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9" r:id="rId1"/>
  </p:sldMasterIdLst>
  <p:notesMasterIdLst>
    <p:notesMasterId r:id="rId123"/>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Lst>
  <p:sldSz cx="9144000" cy="5143500" type="screen16x9"/>
  <p:notesSz cx="6858000" cy="9144000"/>
  <p:embeddedFontLst>
    <p:embeddedFont>
      <p:font typeface="Lato Black" panose="020F0A02020204030203" pitchFamily="34" charset="0"/>
      <p:bold r:id="rId124"/>
      <p:boldItalic r:id="rId125"/>
    </p:embeddedFont>
    <p:embeddedFont>
      <p:font typeface="Gill Sans" panose="020B0604020202020204" charset="0"/>
      <p:regular r:id="rId126"/>
      <p:bold r:id="rId127"/>
    </p:embeddedFont>
    <p:embeddedFont>
      <p:font typeface="Open Sans" panose="020B0606030504020204" pitchFamily="34" charset="0"/>
      <p:regular r:id="rId128"/>
      <p:bold r:id="rId129"/>
      <p:italic r:id="rId130"/>
      <p:boldItalic r:id="rId131"/>
    </p:embeddedFont>
    <p:embeddedFont>
      <p:font typeface="Questrial" panose="020B0604020202020204" charset="0"/>
      <p:regular r:id="rId132"/>
    </p:embeddedFont>
    <p:embeddedFont>
      <p:font typeface="Raleway Light" panose="020B0003030101060003" pitchFamily="34" charset="0"/>
      <p:regular r:id="rId133"/>
    </p:embeddedFont>
    <p:embeddedFont>
      <p:font typeface="Lato Light" panose="020F0302020204030203" pitchFamily="34" charset="0"/>
      <p:regular r:id="rId134"/>
      <p:italic r:id="rId1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0" d="100"/>
          <a:sy n="110" d="100"/>
        </p:scale>
        <p:origin x="348" y="10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notesMaster" Target="notesMasters/notesMaster1.xml"/><Relationship Id="rId128" Type="http://schemas.openxmlformats.org/officeDocument/2006/relationships/font" Target="fonts/font5.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font" Target="fonts/font11.fntdata"/><Relationship Id="rId139"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font" Target="fonts/font1.fntdata"/><Relationship Id="rId129" Type="http://schemas.openxmlformats.org/officeDocument/2006/relationships/font" Target="fonts/font6.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font" Target="fonts/font7.fntdata"/><Relationship Id="rId135" Type="http://schemas.openxmlformats.org/officeDocument/2006/relationships/font" Target="fonts/font12.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font" Target="fonts/font2.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font" Target="fonts/font8.fntdata"/><Relationship Id="rId136"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font" Target="fonts/font3.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font" Target="fonts/font9.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Shape 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Shape 4"/>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66328835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Shape 20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09" name="Shape 20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96358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Shape 31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20" name="Shape 3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955556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1"/>
        <p:cNvGrpSpPr/>
        <p:nvPr/>
      </p:nvGrpSpPr>
      <p:grpSpPr>
        <a:xfrm>
          <a:off x="0" y="0"/>
          <a:ext cx="0" cy="0"/>
          <a:chOff x="0" y="0"/>
          <a:chExt cx="0" cy="0"/>
        </a:xfrm>
      </p:grpSpPr>
      <p:sp>
        <p:nvSpPr>
          <p:cNvPr id="5322" name="Shape 532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23" name="Shape 5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326764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2"/>
        <p:cNvGrpSpPr/>
        <p:nvPr/>
      </p:nvGrpSpPr>
      <p:grpSpPr>
        <a:xfrm>
          <a:off x="0" y="0"/>
          <a:ext cx="0" cy="0"/>
          <a:chOff x="0" y="0"/>
          <a:chExt cx="0" cy="0"/>
        </a:xfrm>
      </p:grpSpPr>
      <p:sp>
        <p:nvSpPr>
          <p:cNvPr id="5333" name="Shape 533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34" name="Shape 533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3571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5"/>
        <p:cNvGrpSpPr/>
        <p:nvPr/>
      </p:nvGrpSpPr>
      <p:grpSpPr>
        <a:xfrm>
          <a:off x="0" y="0"/>
          <a:ext cx="0" cy="0"/>
          <a:chOff x="0" y="0"/>
          <a:chExt cx="0" cy="0"/>
        </a:xfrm>
      </p:grpSpPr>
      <p:sp>
        <p:nvSpPr>
          <p:cNvPr id="5356" name="Shape 53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57" name="Shape 5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927338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7"/>
        <p:cNvGrpSpPr/>
        <p:nvPr/>
      </p:nvGrpSpPr>
      <p:grpSpPr>
        <a:xfrm>
          <a:off x="0" y="0"/>
          <a:ext cx="0" cy="0"/>
          <a:chOff x="0" y="0"/>
          <a:chExt cx="0" cy="0"/>
        </a:xfrm>
      </p:grpSpPr>
      <p:sp>
        <p:nvSpPr>
          <p:cNvPr id="5388" name="Shape 538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89" name="Shape 5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2677237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0"/>
        <p:cNvGrpSpPr/>
        <p:nvPr/>
      </p:nvGrpSpPr>
      <p:grpSpPr>
        <a:xfrm>
          <a:off x="0" y="0"/>
          <a:ext cx="0" cy="0"/>
          <a:chOff x="0" y="0"/>
          <a:chExt cx="0" cy="0"/>
        </a:xfrm>
      </p:grpSpPr>
      <p:sp>
        <p:nvSpPr>
          <p:cNvPr id="5421" name="Shape 542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22" name="Shape 54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0091663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9"/>
        <p:cNvGrpSpPr/>
        <p:nvPr/>
      </p:nvGrpSpPr>
      <p:grpSpPr>
        <a:xfrm>
          <a:off x="0" y="0"/>
          <a:ext cx="0" cy="0"/>
          <a:chOff x="0" y="0"/>
          <a:chExt cx="0" cy="0"/>
        </a:xfrm>
      </p:grpSpPr>
      <p:sp>
        <p:nvSpPr>
          <p:cNvPr id="5430" name="Shape 543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31" name="Shape 543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7606644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7"/>
        <p:cNvGrpSpPr/>
        <p:nvPr/>
      </p:nvGrpSpPr>
      <p:grpSpPr>
        <a:xfrm>
          <a:off x="0" y="0"/>
          <a:ext cx="0" cy="0"/>
          <a:chOff x="0" y="0"/>
          <a:chExt cx="0" cy="0"/>
        </a:xfrm>
      </p:grpSpPr>
      <p:sp>
        <p:nvSpPr>
          <p:cNvPr id="5438" name="Shape 543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39" name="Shape 5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9000391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1"/>
        <p:cNvGrpSpPr/>
        <p:nvPr/>
      </p:nvGrpSpPr>
      <p:grpSpPr>
        <a:xfrm>
          <a:off x="0" y="0"/>
          <a:ext cx="0" cy="0"/>
          <a:chOff x="0" y="0"/>
          <a:chExt cx="0" cy="0"/>
        </a:xfrm>
      </p:grpSpPr>
      <p:sp>
        <p:nvSpPr>
          <p:cNvPr id="6022" name="Shape 602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023" name="Shape 6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749175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1"/>
        <p:cNvGrpSpPr/>
        <p:nvPr/>
      </p:nvGrpSpPr>
      <p:grpSpPr>
        <a:xfrm>
          <a:off x="0" y="0"/>
          <a:ext cx="0" cy="0"/>
          <a:chOff x="0" y="0"/>
          <a:chExt cx="0" cy="0"/>
        </a:xfrm>
      </p:grpSpPr>
      <p:sp>
        <p:nvSpPr>
          <p:cNvPr id="6702" name="Shape 67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703" name="Shape 67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85164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9"/>
        <p:cNvGrpSpPr/>
        <p:nvPr/>
      </p:nvGrpSpPr>
      <p:grpSpPr>
        <a:xfrm>
          <a:off x="0" y="0"/>
          <a:ext cx="0" cy="0"/>
          <a:chOff x="0" y="0"/>
          <a:chExt cx="0" cy="0"/>
        </a:xfrm>
      </p:grpSpPr>
      <p:sp>
        <p:nvSpPr>
          <p:cNvPr id="7300" name="Shape 73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301" name="Shape 73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56759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Shape 34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41" name="Shape 3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8627366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9"/>
        <p:cNvGrpSpPr/>
        <p:nvPr/>
      </p:nvGrpSpPr>
      <p:grpSpPr>
        <a:xfrm>
          <a:off x="0" y="0"/>
          <a:ext cx="0" cy="0"/>
          <a:chOff x="0" y="0"/>
          <a:chExt cx="0" cy="0"/>
        </a:xfrm>
      </p:grpSpPr>
      <p:sp>
        <p:nvSpPr>
          <p:cNvPr id="7780" name="Shape 778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781" name="Shape 77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4065552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4"/>
        <p:cNvGrpSpPr/>
        <p:nvPr/>
      </p:nvGrpSpPr>
      <p:grpSpPr>
        <a:xfrm>
          <a:off x="0" y="0"/>
          <a:ext cx="0" cy="0"/>
          <a:chOff x="0" y="0"/>
          <a:chExt cx="0" cy="0"/>
        </a:xfrm>
      </p:grpSpPr>
      <p:sp>
        <p:nvSpPr>
          <p:cNvPr id="8125" name="Shape 81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126" name="Shape 81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381612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2"/>
        <p:cNvGrpSpPr/>
        <p:nvPr/>
      </p:nvGrpSpPr>
      <p:grpSpPr>
        <a:xfrm>
          <a:off x="0" y="0"/>
          <a:ext cx="0" cy="0"/>
          <a:chOff x="0" y="0"/>
          <a:chExt cx="0" cy="0"/>
        </a:xfrm>
      </p:grpSpPr>
      <p:sp>
        <p:nvSpPr>
          <p:cNvPr id="8543" name="Shape 854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544" name="Shape 85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98776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1"/>
        <p:cNvGrpSpPr/>
        <p:nvPr/>
      </p:nvGrpSpPr>
      <p:grpSpPr>
        <a:xfrm>
          <a:off x="0" y="0"/>
          <a:ext cx="0" cy="0"/>
          <a:chOff x="0" y="0"/>
          <a:chExt cx="0" cy="0"/>
        </a:xfrm>
      </p:grpSpPr>
      <p:sp>
        <p:nvSpPr>
          <p:cNvPr id="9012" name="Shape 90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013" name="Shape 90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089045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4"/>
        <p:cNvGrpSpPr/>
        <p:nvPr/>
      </p:nvGrpSpPr>
      <p:grpSpPr>
        <a:xfrm>
          <a:off x="0" y="0"/>
          <a:ext cx="0" cy="0"/>
          <a:chOff x="0" y="0"/>
          <a:chExt cx="0" cy="0"/>
        </a:xfrm>
      </p:grpSpPr>
      <p:sp>
        <p:nvSpPr>
          <p:cNvPr id="9385" name="Shape 938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386" name="Shape 93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788426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1"/>
        <p:cNvGrpSpPr/>
        <p:nvPr/>
      </p:nvGrpSpPr>
      <p:grpSpPr>
        <a:xfrm>
          <a:off x="0" y="0"/>
          <a:ext cx="0" cy="0"/>
          <a:chOff x="0" y="0"/>
          <a:chExt cx="0" cy="0"/>
        </a:xfrm>
      </p:grpSpPr>
      <p:sp>
        <p:nvSpPr>
          <p:cNvPr id="9772" name="Shape 977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773" name="Shape 97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447709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6"/>
        <p:cNvGrpSpPr/>
        <p:nvPr/>
      </p:nvGrpSpPr>
      <p:grpSpPr>
        <a:xfrm>
          <a:off x="0" y="0"/>
          <a:ext cx="0" cy="0"/>
          <a:chOff x="0" y="0"/>
          <a:chExt cx="0" cy="0"/>
        </a:xfrm>
      </p:grpSpPr>
      <p:sp>
        <p:nvSpPr>
          <p:cNvPr id="10127" name="Shape 1012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128" name="Shape 101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902274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9"/>
        <p:cNvGrpSpPr/>
        <p:nvPr/>
      </p:nvGrpSpPr>
      <p:grpSpPr>
        <a:xfrm>
          <a:off x="0" y="0"/>
          <a:ext cx="0" cy="0"/>
          <a:chOff x="0" y="0"/>
          <a:chExt cx="0" cy="0"/>
        </a:xfrm>
      </p:grpSpPr>
      <p:sp>
        <p:nvSpPr>
          <p:cNvPr id="10700" name="Shape 107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701" name="Shape 107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067356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8"/>
        <p:cNvGrpSpPr/>
        <p:nvPr/>
      </p:nvGrpSpPr>
      <p:grpSpPr>
        <a:xfrm>
          <a:off x="0" y="0"/>
          <a:ext cx="0" cy="0"/>
          <a:chOff x="0" y="0"/>
          <a:chExt cx="0" cy="0"/>
        </a:xfrm>
      </p:grpSpPr>
      <p:sp>
        <p:nvSpPr>
          <p:cNvPr id="11169" name="Shape 1116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170" name="Shape 111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3546423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1"/>
        <p:cNvGrpSpPr/>
        <p:nvPr/>
      </p:nvGrpSpPr>
      <p:grpSpPr>
        <a:xfrm>
          <a:off x="0" y="0"/>
          <a:ext cx="0" cy="0"/>
          <a:chOff x="0" y="0"/>
          <a:chExt cx="0" cy="0"/>
        </a:xfrm>
      </p:grpSpPr>
      <p:sp>
        <p:nvSpPr>
          <p:cNvPr id="12112" name="Shape 121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113" name="Shape 121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336112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
        <p:cNvGrpSpPr/>
        <p:nvPr/>
      </p:nvGrpSpPr>
      <p:grpSpPr>
        <a:xfrm>
          <a:off x="0" y="0"/>
          <a:ext cx="0" cy="0"/>
          <a:chOff x="0" y="0"/>
          <a:chExt cx="0" cy="0"/>
        </a:xfrm>
      </p:grpSpPr>
      <p:sp>
        <p:nvSpPr>
          <p:cNvPr id="355" name="Shape 35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56" name="Shape 35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7724933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8"/>
        <p:cNvGrpSpPr/>
        <p:nvPr/>
      </p:nvGrpSpPr>
      <p:grpSpPr>
        <a:xfrm>
          <a:off x="0" y="0"/>
          <a:ext cx="0" cy="0"/>
          <a:chOff x="0" y="0"/>
          <a:chExt cx="0" cy="0"/>
        </a:xfrm>
      </p:grpSpPr>
      <p:sp>
        <p:nvSpPr>
          <p:cNvPr id="12669" name="Shape 1266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670" name="Shape 126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995354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6"/>
        <p:cNvGrpSpPr/>
        <p:nvPr/>
      </p:nvGrpSpPr>
      <p:grpSpPr>
        <a:xfrm>
          <a:off x="0" y="0"/>
          <a:ext cx="0" cy="0"/>
          <a:chOff x="0" y="0"/>
          <a:chExt cx="0" cy="0"/>
        </a:xfrm>
      </p:grpSpPr>
      <p:sp>
        <p:nvSpPr>
          <p:cNvPr id="12877" name="Shape 1287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878" name="Shape 1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64030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Shape 37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72" name="Shape 3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625728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Shape 4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01" name="Shape 4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78862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Shape 42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30" name="Shape 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11755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Shape 45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1" name="Shape 45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388250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Shape 47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5" name="Shape 47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528219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Shape 4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97" name="Shape 4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694507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Shape 51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9" name="Shape 51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326466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Shape 21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20" name="Shape 2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27465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Shape 57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74" name="Shape 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830859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Shape 5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91" name="Shape 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55183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22111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Shape 66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64" name="Shape 66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348477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Shape 7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03" name="Shape 7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085085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
        <p:cNvGrpSpPr/>
        <p:nvPr/>
      </p:nvGrpSpPr>
      <p:grpSpPr>
        <a:xfrm>
          <a:off x="0" y="0"/>
          <a:ext cx="0" cy="0"/>
          <a:chOff x="0" y="0"/>
          <a:chExt cx="0" cy="0"/>
        </a:xfrm>
      </p:grpSpPr>
      <p:sp>
        <p:nvSpPr>
          <p:cNvPr id="737" name="Shape 73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38" name="Shape 7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486882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Shape 75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53" name="Shape 7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10610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Shape 7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66" name="Shape 7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688642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8899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Shape 80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06" name="Shape 8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681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Shape 23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35" name="Shape 23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07900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Shape 81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18" name="Shape 81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537873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
        <p:cNvGrpSpPr/>
        <p:nvPr/>
      </p:nvGrpSpPr>
      <p:grpSpPr>
        <a:xfrm>
          <a:off x="0" y="0"/>
          <a:ext cx="0" cy="0"/>
          <a:chOff x="0" y="0"/>
          <a:chExt cx="0" cy="0"/>
        </a:xfrm>
      </p:grpSpPr>
      <p:sp>
        <p:nvSpPr>
          <p:cNvPr id="845" name="Shape 84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46" name="Shape 84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138333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Shape 87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71" name="Shape 87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12747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Shape 89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96" name="Shape 8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0842604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
        <p:cNvGrpSpPr/>
        <p:nvPr/>
      </p:nvGrpSpPr>
      <p:grpSpPr>
        <a:xfrm>
          <a:off x="0" y="0"/>
          <a:ext cx="0" cy="0"/>
          <a:chOff x="0" y="0"/>
          <a:chExt cx="0" cy="0"/>
        </a:xfrm>
      </p:grpSpPr>
      <p:sp>
        <p:nvSpPr>
          <p:cNvPr id="912" name="Shape 9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13" name="Shape 9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991420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
        <p:cNvGrpSpPr/>
        <p:nvPr/>
      </p:nvGrpSpPr>
      <p:grpSpPr>
        <a:xfrm>
          <a:off x="0" y="0"/>
          <a:ext cx="0" cy="0"/>
          <a:chOff x="0" y="0"/>
          <a:chExt cx="0" cy="0"/>
        </a:xfrm>
      </p:grpSpPr>
      <p:sp>
        <p:nvSpPr>
          <p:cNvPr id="931" name="Shape 93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32" name="Shape 9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997859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
        <p:cNvGrpSpPr/>
        <p:nvPr/>
      </p:nvGrpSpPr>
      <p:grpSpPr>
        <a:xfrm>
          <a:off x="0" y="0"/>
          <a:ext cx="0" cy="0"/>
          <a:chOff x="0" y="0"/>
          <a:chExt cx="0" cy="0"/>
        </a:xfrm>
      </p:grpSpPr>
      <p:sp>
        <p:nvSpPr>
          <p:cNvPr id="941" name="Shape 94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42" name="Shape 9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576196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Shape 95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54" name="Shape 95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5498729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Shape 96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64" name="Shape 96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107522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Shape 98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82" name="Shape 98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966098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Shape 24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45" name="Shape 24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7698761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Shape 100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708563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Shape 10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26" name="Shape 10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688179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
        <p:cNvGrpSpPr/>
        <p:nvPr/>
      </p:nvGrpSpPr>
      <p:grpSpPr>
        <a:xfrm>
          <a:off x="0" y="0"/>
          <a:ext cx="0" cy="0"/>
          <a:chOff x="0" y="0"/>
          <a:chExt cx="0" cy="0"/>
        </a:xfrm>
      </p:grpSpPr>
      <p:sp>
        <p:nvSpPr>
          <p:cNvPr id="1064" name="Shape 106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65" name="Shape 106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88469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Shape 10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97" name="Shape 10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18523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Shape 112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21" name="Shape 11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814061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7"/>
        <p:cNvGrpSpPr/>
        <p:nvPr/>
      </p:nvGrpSpPr>
      <p:grpSpPr>
        <a:xfrm>
          <a:off x="0" y="0"/>
          <a:ext cx="0" cy="0"/>
          <a:chOff x="0" y="0"/>
          <a:chExt cx="0" cy="0"/>
        </a:xfrm>
      </p:grpSpPr>
      <p:sp>
        <p:nvSpPr>
          <p:cNvPr id="1138" name="Shape 113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39" name="Shape 11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0785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Shape 13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357" name="Shape 1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43094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Shape 174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49" name="Shape 17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5513579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
        <p:cNvGrpSpPr/>
        <p:nvPr/>
      </p:nvGrpSpPr>
      <p:grpSpPr>
        <a:xfrm>
          <a:off x="0" y="0"/>
          <a:ext cx="0" cy="0"/>
          <a:chOff x="0" y="0"/>
          <a:chExt cx="0" cy="0"/>
        </a:xfrm>
      </p:grpSpPr>
      <p:sp>
        <p:nvSpPr>
          <p:cNvPr id="1765" name="Shape 17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66" name="Shape 17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07329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Shape 177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79" name="Shape 177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78839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Shape 2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57" name="Shape 2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1711351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3"/>
        <p:cNvGrpSpPr/>
        <p:nvPr/>
      </p:nvGrpSpPr>
      <p:grpSpPr>
        <a:xfrm>
          <a:off x="0" y="0"/>
          <a:ext cx="0" cy="0"/>
          <a:chOff x="0" y="0"/>
          <a:chExt cx="0" cy="0"/>
        </a:xfrm>
      </p:grpSpPr>
      <p:sp>
        <p:nvSpPr>
          <p:cNvPr id="1834" name="Shape 183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835" name="Shape 183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0734471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
        <p:cNvGrpSpPr/>
        <p:nvPr/>
      </p:nvGrpSpPr>
      <p:grpSpPr>
        <a:xfrm>
          <a:off x="0" y="0"/>
          <a:ext cx="0" cy="0"/>
          <a:chOff x="0" y="0"/>
          <a:chExt cx="0" cy="0"/>
        </a:xfrm>
      </p:grpSpPr>
      <p:sp>
        <p:nvSpPr>
          <p:cNvPr id="1965" name="Shape 19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966" name="Shape 19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363289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7"/>
        <p:cNvGrpSpPr/>
        <p:nvPr/>
      </p:nvGrpSpPr>
      <p:grpSpPr>
        <a:xfrm>
          <a:off x="0" y="0"/>
          <a:ext cx="0" cy="0"/>
          <a:chOff x="0" y="0"/>
          <a:chExt cx="0" cy="0"/>
        </a:xfrm>
      </p:grpSpPr>
      <p:sp>
        <p:nvSpPr>
          <p:cNvPr id="2078" name="Shape 207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079" name="Shape 207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747106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9"/>
        <p:cNvGrpSpPr/>
        <p:nvPr/>
      </p:nvGrpSpPr>
      <p:grpSpPr>
        <a:xfrm>
          <a:off x="0" y="0"/>
          <a:ext cx="0" cy="0"/>
          <a:chOff x="0" y="0"/>
          <a:chExt cx="0" cy="0"/>
        </a:xfrm>
      </p:grpSpPr>
      <p:sp>
        <p:nvSpPr>
          <p:cNvPr id="2290" name="Shape 22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291" name="Shape 22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0408452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2"/>
        <p:cNvGrpSpPr/>
        <p:nvPr/>
      </p:nvGrpSpPr>
      <p:grpSpPr>
        <a:xfrm>
          <a:off x="0" y="0"/>
          <a:ext cx="0" cy="0"/>
          <a:chOff x="0" y="0"/>
          <a:chExt cx="0" cy="0"/>
        </a:xfrm>
      </p:grpSpPr>
      <p:sp>
        <p:nvSpPr>
          <p:cNvPr id="2303" name="Shape 230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304" name="Shape 23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180719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5"/>
        <p:cNvGrpSpPr/>
        <p:nvPr/>
      </p:nvGrpSpPr>
      <p:grpSpPr>
        <a:xfrm>
          <a:off x="0" y="0"/>
          <a:ext cx="0" cy="0"/>
          <a:chOff x="0" y="0"/>
          <a:chExt cx="0" cy="0"/>
        </a:xfrm>
      </p:grpSpPr>
      <p:sp>
        <p:nvSpPr>
          <p:cNvPr id="2466" name="Shape 246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467" name="Shape 24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66416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0"/>
        <p:cNvGrpSpPr/>
        <p:nvPr/>
      </p:nvGrpSpPr>
      <p:grpSpPr>
        <a:xfrm>
          <a:off x="0" y="0"/>
          <a:ext cx="0" cy="0"/>
          <a:chOff x="0" y="0"/>
          <a:chExt cx="0" cy="0"/>
        </a:xfrm>
      </p:grpSpPr>
      <p:sp>
        <p:nvSpPr>
          <p:cNvPr id="2571" name="Shape 257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572" name="Shape 25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935250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1"/>
        <p:cNvGrpSpPr/>
        <p:nvPr/>
      </p:nvGrpSpPr>
      <p:grpSpPr>
        <a:xfrm>
          <a:off x="0" y="0"/>
          <a:ext cx="0" cy="0"/>
          <a:chOff x="0" y="0"/>
          <a:chExt cx="0" cy="0"/>
        </a:xfrm>
      </p:grpSpPr>
      <p:sp>
        <p:nvSpPr>
          <p:cNvPr id="2672" name="Shape 267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673" name="Shape 26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39113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
        <p:cNvGrpSpPr/>
        <p:nvPr/>
      </p:nvGrpSpPr>
      <p:grpSpPr>
        <a:xfrm>
          <a:off x="0" y="0"/>
          <a:ext cx="0" cy="0"/>
          <a:chOff x="0" y="0"/>
          <a:chExt cx="0" cy="0"/>
        </a:xfrm>
      </p:grpSpPr>
      <p:sp>
        <p:nvSpPr>
          <p:cNvPr id="2825" name="Shape 28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826" name="Shape 28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8635605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7"/>
        <p:cNvGrpSpPr/>
        <p:nvPr/>
      </p:nvGrpSpPr>
      <p:grpSpPr>
        <a:xfrm>
          <a:off x="0" y="0"/>
          <a:ext cx="0" cy="0"/>
          <a:chOff x="0" y="0"/>
          <a:chExt cx="0" cy="0"/>
        </a:xfrm>
      </p:grpSpPr>
      <p:sp>
        <p:nvSpPr>
          <p:cNvPr id="2928" name="Shape 292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29" name="Shape 292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69174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Shape 26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68" name="Shape 26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527749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6"/>
        <p:cNvGrpSpPr/>
        <p:nvPr/>
      </p:nvGrpSpPr>
      <p:grpSpPr>
        <a:xfrm>
          <a:off x="0" y="0"/>
          <a:ext cx="0" cy="0"/>
          <a:chOff x="0" y="0"/>
          <a:chExt cx="0" cy="0"/>
        </a:xfrm>
      </p:grpSpPr>
      <p:sp>
        <p:nvSpPr>
          <p:cNvPr id="3027" name="Shape 302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028" name="Shape 30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588766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5"/>
        <p:cNvGrpSpPr/>
        <p:nvPr/>
      </p:nvGrpSpPr>
      <p:grpSpPr>
        <a:xfrm>
          <a:off x="0" y="0"/>
          <a:ext cx="0" cy="0"/>
          <a:chOff x="0" y="0"/>
          <a:chExt cx="0" cy="0"/>
        </a:xfrm>
      </p:grpSpPr>
      <p:sp>
        <p:nvSpPr>
          <p:cNvPr id="3146" name="Shape 31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147" name="Shape 31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1033072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0"/>
        <p:cNvGrpSpPr/>
        <p:nvPr/>
      </p:nvGrpSpPr>
      <p:grpSpPr>
        <a:xfrm>
          <a:off x="0" y="0"/>
          <a:ext cx="0" cy="0"/>
          <a:chOff x="0" y="0"/>
          <a:chExt cx="0" cy="0"/>
        </a:xfrm>
      </p:grpSpPr>
      <p:sp>
        <p:nvSpPr>
          <p:cNvPr id="3241" name="Shape 324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242" name="Shape 32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163188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1"/>
        <p:cNvGrpSpPr/>
        <p:nvPr/>
      </p:nvGrpSpPr>
      <p:grpSpPr>
        <a:xfrm>
          <a:off x="0" y="0"/>
          <a:ext cx="0" cy="0"/>
          <a:chOff x="0" y="0"/>
          <a:chExt cx="0" cy="0"/>
        </a:xfrm>
      </p:grpSpPr>
      <p:sp>
        <p:nvSpPr>
          <p:cNvPr id="3402" name="Shape 34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403" name="Shape 34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10128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5"/>
        <p:cNvGrpSpPr/>
        <p:nvPr/>
      </p:nvGrpSpPr>
      <p:grpSpPr>
        <a:xfrm>
          <a:off x="0" y="0"/>
          <a:ext cx="0" cy="0"/>
          <a:chOff x="0" y="0"/>
          <a:chExt cx="0" cy="0"/>
        </a:xfrm>
      </p:grpSpPr>
      <p:sp>
        <p:nvSpPr>
          <p:cNvPr id="3506" name="Shape 350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507" name="Shape 35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886228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8"/>
        <p:cNvGrpSpPr/>
        <p:nvPr/>
      </p:nvGrpSpPr>
      <p:grpSpPr>
        <a:xfrm>
          <a:off x="0" y="0"/>
          <a:ext cx="0" cy="0"/>
          <a:chOff x="0" y="0"/>
          <a:chExt cx="0" cy="0"/>
        </a:xfrm>
      </p:grpSpPr>
      <p:sp>
        <p:nvSpPr>
          <p:cNvPr id="3599" name="Shape 359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600" name="Shape 36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815840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9"/>
        <p:cNvGrpSpPr/>
        <p:nvPr/>
      </p:nvGrpSpPr>
      <p:grpSpPr>
        <a:xfrm>
          <a:off x="0" y="0"/>
          <a:ext cx="0" cy="0"/>
          <a:chOff x="0" y="0"/>
          <a:chExt cx="0" cy="0"/>
        </a:xfrm>
      </p:grpSpPr>
      <p:sp>
        <p:nvSpPr>
          <p:cNvPr id="3790" name="Shape 37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791" name="Shape 37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8917988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9"/>
        <p:cNvGrpSpPr/>
        <p:nvPr/>
      </p:nvGrpSpPr>
      <p:grpSpPr>
        <a:xfrm>
          <a:off x="0" y="0"/>
          <a:ext cx="0" cy="0"/>
          <a:chOff x="0" y="0"/>
          <a:chExt cx="0" cy="0"/>
        </a:xfrm>
      </p:grpSpPr>
      <p:sp>
        <p:nvSpPr>
          <p:cNvPr id="3900" name="Shape 39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901" name="Shape 39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180000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3"/>
        <p:cNvGrpSpPr/>
        <p:nvPr/>
      </p:nvGrpSpPr>
      <p:grpSpPr>
        <a:xfrm>
          <a:off x="0" y="0"/>
          <a:ext cx="0" cy="0"/>
          <a:chOff x="0" y="0"/>
          <a:chExt cx="0" cy="0"/>
        </a:xfrm>
      </p:grpSpPr>
      <p:sp>
        <p:nvSpPr>
          <p:cNvPr id="3984" name="Shape 398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985" name="Shape 398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034693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5"/>
        <p:cNvGrpSpPr/>
        <p:nvPr/>
      </p:nvGrpSpPr>
      <p:grpSpPr>
        <a:xfrm>
          <a:off x="0" y="0"/>
          <a:ext cx="0" cy="0"/>
          <a:chOff x="0" y="0"/>
          <a:chExt cx="0" cy="0"/>
        </a:xfrm>
      </p:grpSpPr>
      <p:sp>
        <p:nvSpPr>
          <p:cNvPr id="4026" name="Shape 402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027" name="Shape 402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986279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
        <p:cNvGrpSpPr/>
        <p:nvPr/>
      </p:nvGrpSpPr>
      <p:grpSpPr>
        <a:xfrm>
          <a:off x="0" y="0"/>
          <a:ext cx="0" cy="0"/>
          <a:chOff x="0" y="0"/>
          <a:chExt cx="0" cy="0"/>
        </a:xfrm>
      </p:grpSpPr>
      <p:sp>
        <p:nvSpPr>
          <p:cNvPr id="280" name="Shape 28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81" name="Shape 2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102201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8"/>
        <p:cNvGrpSpPr/>
        <p:nvPr/>
      </p:nvGrpSpPr>
      <p:grpSpPr>
        <a:xfrm>
          <a:off x="0" y="0"/>
          <a:ext cx="0" cy="0"/>
          <a:chOff x="0" y="0"/>
          <a:chExt cx="0" cy="0"/>
        </a:xfrm>
      </p:grpSpPr>
      <p:sp>
        <p:nvSpPr>
          <p:cNvPr id="4129" name="Shape 412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130" name="Shape 41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640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1"/>
        <p:cNvGrpSpPr/>
        <p:nvPr/>
      </p:nvGrpSpPr>
      <p:grpSpPr>
        <a:xfrm>
          <a:off x="0" y="0"/>
          <a:ext cx="0" cy="0"/>
          <a:chOff x="0" y="0"/>
          <a:chExt cx="0" cy="0"/>
        </a:xfrm>
      </p:grpSpPr>
      <p:sp>
        <p:nvSpPr>
          <p:cNvPr id="4282" name="Shape 428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283" name="Shape 428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2319252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4"/>
        <p:cNvGrpSpPr/>
        <p:nvPr/>
      </p:nvGrpSpPr>
      <p:grpSpPr>
        <a:xfrm>
          <a:off x="0" y="0"/>
          <a:ext cx="0" cy="0"/>
          <a:chOff x="0" y="0"/>
          <a:chExt cx="0" cy="0"/>
        </a:xfrm>
      </p:grpSpPr>
      <p:sp>
        <p:nvSpPr>
          <p:cNvPr id="4375" name="Shape 437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376" name="Shape 437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78750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7"/>
        <p:cNvGrpSpPr/>
        <p:nvPr/>
      </p:nvGrpSpPr>
      <p:grpSpPr>
        <a:xfrm>
          <a:off x="0" y="0"/>
          <a:ext cx="0" cy="0"/>
          <a:chOff x="0" y="0"/>
          <a:chExt cx="0" cy="0"/>
        </a:xfrm>
      </p:grpSpPr>
      <p:sp>
        <p:nvSpPr>
          <p:cNvPr id="4458" name="Shape 445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59" name="Shape 445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6608035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Shape 44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66" name="Shape 44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692591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2"/>
        <p:cNvGrpSpPr/>
        <p:nvPr/>
      </p:nvGrpSpPr>
      <p:grpSpPr>
        <a:xfrm>
          <a:off x="0" y="0"/>
          <a:ext cx="0" cy="0"/>
          <a:chOff x="0" y="0"/>
          <a:chExt cx="0" cy="0"/>
        </a:xfrm>
      </p:grpSpPr>
      <p:sp>
        <p:nvSpPr>
          <p:cNvPr id="4473" name="Shape 447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74" name="Shape 44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617353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1"/>
        <p:cNvGrpSpPr/>
        <p:nvPr/>
      </p:nvGrpSpPr>
      <p:grpSpPr>
        <a:xfrm>
          <a:off x="0" y="0"/>
          <a:ext cx="0" cy="0"/>
          <a:chOff x="0" y="0"/>
          <a:chExt cx="0" cy="0"/>
        </a:xfrm>
      </p:grpSpPr>
      <p:sp>
        <p:nvSpPr>
          <p:cNvPr id="4482" name="Shape 448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83" name="Shape 448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132673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5"/>
        <p:cNvGrpSpPr/>
        <p:nvPr/>
      </p:nvGrpSpPr>
      <p:grpSpPr>
        <a:xfrm>
          <a:off x="0" y="0"/>
          <a:ext cx="0" cy="0"/>
          <a:chOff x="0" y="0"/>
          <a:chExt cx="0" cy="0"/>
        </a:xfrm>
      </p:grpSpPr>
      <p:sp>
        <p:nvSpPr>
          <p:cNvPr id="4496" name="Shape 44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97" name="Shape 44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94456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0"/>
        <p:cNvGrpSpPr/>
        <p:nvPr/>
      </p:nvGrpSpPr>
      <p:grpSpPr>
        <a:xfrm>
          <a:off x="0" y="0"/>
          <a:ext cx="0" cy="0"/>
          <a:chOff x="0" y="0"/>
          <a:chExt cx="0" cy="0"/>
        </a:xfrm>
      </p:grpSpPr>
      <p:sp>
        <p:nvSpPr>
          <p:cNvPr id="4511" name="Shape 451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12" name="Shape 451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15547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4"/>
        <p:cNvGrpSpPr/>
        <p:nvPr/>
      </p:nvGrpSpPr>
      <p:grpSpPr>
        <a:xfrm>
          <a:off x="0" y="0"/>
          <a:ext cx="0" cy="0"/>
          <a:chOff x="0" y="0"/>
          <a:chExt cx="0" cy="0"/>
        </a:xfrm>
      </p:grpSpPr>
      <p:sp>
        <p:nvSpPr>
          <p:cNvPr id="4525" name="Shape 45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26" name="Shape 45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46015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Shape 28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0" name="Shape 2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117154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5"/>
        <p:cNvGrpSpPr/>
        <p:nvPr/>
      </p:nvGrpSpPr>
      <p:grpSpPr>
        <a:xfrm>
          <a:off x="0" y="0"/>
          <a:ext cx="0" cy="0"/>
          <a:chOff x="0" y="0"/>
          <a:chExt cx="0" cy="0"/>
        </a:xfrm>
      </p:grpSpPr>
      <p:sp>
        <p:nvSpPr>
          <p:cNvPr id="4546" name="Shape 45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47" name="Shape 45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2661529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3"/>
        <p:cNvGrpSpPr/>
        <p:nvPr/>
      </p:nvGrpSpPr>
      <p:grpSpPr>
        <a:xfrm>
          <a:off x="0" y="0"/>
          <a:ext cx="0" cy="0"/>
          <a:chOff x="0" y="0"/>
          <a:chExt cx="0" cy="0"/>
        </a:xfrm>
      </p:grpSpPr>
      <p:sp>
        <p:nvSpPr>
          <p:cNvPr id="4624" name="Shape 462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625" name="Shape 462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267376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2"/>
        <p:cNvGrpSpPr/>
        <p:nvPr/>
      </p:nvGrpSpPr>
      <p:grpSpPr>
        <a:xfrm>
          <a:off x="0" y="0"/>
          <a:ext cx="0" cy="0"/>
          <a:chOff x="0" y="0"/>
          <a:chExt cx="0" cy="0"/>
        </a:xfrm>
      </p:grpSpPr>
      <p:sp>
        <p:nvSpPr>
          <p:cNvPr id="4683" name="Shape 468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684" name="Shape 468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50054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5"/>
        <p:cNvGrpSpPr/>
        <p:nvPr/>
      </p:nvGrpSpPr>
      <p:grpSpPr>
        <a:xfrm>
          <a:off x="0" y="0"/>
          <a:ext cx="0" cy="0"/>
          <a:chOff x="0" y="0"/>
          <a:chExt cx="0" cy="0"/>
        </a:xfrm>
      </p:grpSpPr>
      <p:sp>
        <p:nvSpPr>
          <p:cNvPr id="4716" name="Shape 471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17" name="Shape 47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538194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5"/>
        <p:cNvGrpSpPr/>
        <p:nvPr/>
      </p:nvGrpSpPr>
      <p:grpSpPr>
        <a:xfrm>
          <a:off x="0" y="0"/>
          <a:ext cx="0" cy="0"/>
          <a:chOff x="0" y="0"/>
          <a:chExt cx="0" cy="0"/>
        </a:xfrm>
      </p:grpSpPr>
      <p:sp>
        <p:nvSpPr>
          <p:cNvPr id="4746" name="Shape 47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47" name="Shape 47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94851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2"/>
        <p:cNvGrpSpPr/>
        <p:nvPr/>
      </p:nvGrpSpPr>
      <p:grpSpPr>
        <a:xfrm>
          <a:off x="0" y="0"/>
          <a:ext cx="0" cy="0"/>
          <a:chOff x="0" y="0"/>
          <a:chExt cx="0" cy="0"/>
        </a:xfrm>
      </p:grpSpPr>
      <p:sp>
        <p:nvSpPr>
          <p:cNvPr id="4793" name="Shape 479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94" name="Shape 47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758955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1"/>
        <p:cNvGrpSpPr/>
        <p:nvPr/>
      </p:nvGrpSpPr>
      <p:grpSpPr>
        <a:xfrm>
          <a:off x="0" y="0"/>
          <a:ext cx="0" cy="0"/>
          <a:chOff x="0" y="0"/>
          <a:chExt cx="0" cy="0"/>
        </a:xfrm>
      </p:grpSpPr>
      <p:sp>
        <p:nvSpPr>
          <p:cNvPr id="4812" name="Shape 48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13" name="Shape 48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9377605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4"/>
        <p:cNvGrpSpPr/>
        <p:nvPr/>
      </p:nvGrpSpPr>
      <p:grpSpPr>
        <a:xfrm>
          <a:off x="0" y="0"/>
          <a:ext cx="0" cy="0"/>
          <a:chOff x="0" y="0"/>
          <a:chExt cx="0" cy="0"/>
        </a:xfrm>
      </p:grpSpPr>
      <p:sp>
        <p:nvSpPr>
          <p:cNvPr id="4845" name="Shape 484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46" name="Shape 484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43797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4"/>
        <p:cNvGrpSpPr/>
        <p:nvPr/>
      </p:nvGrpSpPr>
      <p:grpSpPr>
        <a:xfrm>
          <a:off x="0" y="0"/>
          <a:ext cx="0" cy="0"/>
          <a:chOff x="0" y="0"/>
          <a:chExt cx="0" cy="0"/>
        </a:xfrm>
      </p:grpSpPr>
      <p:sp>
        <p:nvSpPr>
          <p:cNvPr id="4855" name="Shape 485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56" name="Shape 485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3374380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3"/>
        <p:cNvGrpSpPr/>
        <p:nvPr/>
      </p:nvGrpSpPr>
      <p:grpSpPr>
        <a:xfrm>
          <a:off x="0" y="0"/>
          <a:ext cx="0" cy="0"/>
          <a:chOff x="0" y="0"/>
          <a:chExt cx="0" cy="0"/>
        </a:xfrm>
      </p:grpSpPr>
      <p:sp>
        <p:nvSpPr>
          <p:cNvPr id="5044" name="Shape 504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45" name="Shape 504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677558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Shape 29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9" name="Shape 2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782433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3"/>
        <p:cNvGrpSpPr/>
        <p:nvPr/>
      </p:nvGrpSpPr>
      <p:grpSpPr>
        <a:xfrm>
          <a:off x="0" y="0"/>
          <a:ext cx="0" cy="0"/>
          <a:chOff x="0" y="0"/>
          <a:chExt cx="0" cy="0"/>
        </a:xfrm>
      </p:grpSpPr>
      <p:sp>
        <p:nvSpPr>
          <p:cNvPr id="5064" name="Shape 506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65" name="Shape 506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712180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6"/>
        <p:cNvGrpSpPr/>
        <p:nvPr/>
      </p:nvGrpSpPr>
      <p:grpSpPr>
        <a:xfrm>
          <a:off x="0" y="0"/>
          <a:ext cx="0" cy="0"/>
          <a:chOff x="0" y="0"/>
          <a:chExt cx="0" cy="0"/>
        </a:xfrm>
      </p:grpSpPr>
      <p:sp>
        <p:nvSpPr>
          <p:cNvPr id="5097" name="Shape 509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98" name="Shape 50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5998521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2"/>
        <p:cNvGrpSpPr/>
        <p:nvPr/>
      </p:nvGrpSpPr>
      <p:grpSpPr>
        <a:xfrm>
          <a:off x="0" y="0"/>
          <a:ext cx="0" cy="0"/>
          <a:chOff x="0" y="0"/>
          <a:chExt cx="0" cy="0"/>
        </a:xfrm>
      </p:grpSpPr>
      <p:sp>
        <p:nvSpPr>
          <p:cNvPr id="5123" name="Shape 51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24" name="Shape 51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059687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8"/>
        <p:cNvGrpSpPr/>
        <p:nvPr/>
      </p:nvGrpSpPr>
      <p:grpSpPr>
        <a:xfrm>
          <a:off x="0" y="0"/>
          <a:ext cx="0" cy="0"/>
          <a:chOff x="0" y="0"/>
          <a:chExt cx="0" cy="0"/>
        </a:xfrm>
      </p:grpSpPr>
      <p:sp>
        <p:nvSpPr>
          <p:cNvPr id="5149" name="Shape 514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50" name="Shape 515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43596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4"/>
        <p:cNvGrpSpPr/>
        <p:nvPr/>
      </p:nvGrpSpPr>
      <p:grpSpPr>
        <a:xfrm>
          <a:off x="0" y="0"/>
          <a:ext cx="0" cy="0"/>
          <a:chOff x="0" y="0"/>
          <a:chExt cx="0" cy="0"/>
        </a:xfrm>
      </p:grpSpPr>
      <p:sp>
        <p:nvSpPr>
          <p:cNvPr id="5175" name="Shape 517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76" name="Shape 517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1783316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3"/>
        <p:cNvGrpSpPr/>
        <p:nvPr/>
      </p:nvGrpSpPr>
      <p:grpSpPr>
        <a:xfrm>
          <a:off x="0" y="0"/>
          <a:ext cx="0" cy="0"/>
          <a:chOff x="0" y="0"/>
          <a:chExt cx="0" cy="0"/>
        </a:xfrm>
      </p:grpSpPr>
      <p:sp>
        <p:nvSpPr>
          <p:cNvPr id="5184" name="Shape 518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85" name="Shape 518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6832673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9"/>
        <p:cNvGrpSpPr/>
        <p:nvPr/>
      </p:nvGrpSpPr>
      <p:grpSpPr>
        <a:xfrm>
          <a:off x="0" y="0"/>
          <a:ext cx="0" cy="0"/>
          <a:chOff x="0" y="0"/>
          <a:chExt cx="0" cy="0"/>
        </a:xfrm>
      </p:grpSpPr>
      <p:sp>
        <p:nvSpPr>
          <p:cNvPr id="5200" name="Shape 52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201" name="Shape 5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5693100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2"/>
        <p:cNvGrpSpPr/>
        <p:nvPr/>
      </p:nvGrpSpPr>
      <p:grpSpPr>
        <a:xfrm>
          <a:off x="0" y="0"/>
          <a:ext cx="0" cy="0"/>
          <a:chOff x="0" y="0"/>
          <a:chExt cx="0" cy="0"/>
        </a:xfrm>
      </p:grpSpPr>
      <p:sp>
        <p:nvSpPr>
          <p:cNvPr id="5233" name="Shape 523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234" name="Shape 523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094752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5"/>
        <p:cNvGrpSpPr/>
        <p:nvPr/>
      </p:nvGrpSpPr>
      <p:grpSpPr>
        <a:xfrm>
          <a:off x="0" y="0"/>
          <a:ext cx="0" cy="0"/>
          <a:chOff x="0" y="0"/>
          <a:chExt cx="0" cy="0"/>
        </a:xfrm>
      </p:grpSpPr>
      <p:sp>
        <p:nvSpPr>
          <p:cNvPr id="5306" name="Shape 530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07" name="Shape 53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818638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3"/>
        <p:cNvGrpSpPr/>
        <p:nvPr/>
      </p:nvGrpSpPr>
      <p:grpSpPr>
        <a:xfrm>
          <a:off x="0" y="0"/>
          <a:ext cx="0" cy="0"/>
          <a:chOff x="0" y="0"/>
          <a:chExt cx="0" cy="0"/>
        </a:xfrm>
      </p:grpSpPr>
      <p:sp>
        <p:nvSpPr>
          <p:cNvPr id="5314" name="Shape 531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15" name="Shape 531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32313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6"/>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0_Title Slide">
  <p:cSld name="20_Title Slide">
    <p:spTree>
      <p:nvGrpSpPr>
        <p:cNvPr id="1" name="Shape 22"/>
        <p:cNvGrpSpPr/>
        <p:nvPr/>
      </p:nvGrpSpPr>
      <p:grpSpPr>
        <a:xfrm>
          <a:off x="0" y="0"/>
          <a:ext cx="0" cy="0"/>
          <a:chOff x="0" y="0"/>
          <a:chExt cx="0" cy="0"/>
        </a:xfrm>
      </p:grpSpPr>
      <p:sp>
        <p:nvSpPr>
          <p:cNvPr id="23" name="Shape 23"/>
          <p:cNvSpPr>
            <a:spLocks noGrp="1"/>
          </p:cNvSpPr>
          <p:nvPr>
            <p:ph type="pic" idx="2"/>
          </p:nvPr>
        </p:nvSpPr>
        <p:spPr>
          <a:xfrm>
            <a:off x="1" y="1185526"/>
            <a:ext cx="2622947" cy="395797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59_Title Slide">
  <p:cSld name="59_Title Slide">
    <p:spTree>
      <p:nvGrpSpPr>
        <p:cNvPr id="1" name="Shape 24"/>
        <p:cNvGrpSpPr/>
        <p:nvPr/>
      </p:nvGrpSpPr>
      <p:grpSpPr>
        <a:xfrm>
          <a:off x="0" y="0"/>
          <a:ext cx="0" cy="0"/>
          <a:chOff x="0" y="0"/>
          <a:chExt cx="0" cy="0"/>
        </a:xfrm>
      </p:grpSpPr>
      <p:sp>
        <p:nvSpPr>
          <p:cNvPr id="25" name="Shape 25"/>
          <p:cNvSpPr>
            <a:spLocks noGrp="1"/>
          </p:cNvSpPr>
          <p:nvPr>
            <p:ph type="pic" idx="2"/>
          </p:nvPr>
        </p:nvSpPr>
        <p:spPr>
          <a:xfrm>
            <a:off x="5618748" y="0"/>
            <a:ext cx="3525253"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p:tgtEl>
                                          <p:spTgt spid="2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60_Title Slide">
  <p:cSld name="60_Title Slide">
    <p:spTree>
      <p:nvGrpSpPr>
        <p:cNvPr id="1" name="Shape 26"/>
        <p:cNvGrpSpPr/>
        <p:nvPr/>
      </p:nvGrpSpPr>
      <p:grpSpPr>
        <a:xfrm>
          <a:off x="0" y="0"/>
          <a:ext cx="0" cy="0"/>
          <a:chOff x="0" y="0"/>
          <a:chExt cx="0" cy="0"/>
        </a:xfrm>
      </p:grpSpPr>
      <p:sp>
        <p:nvSpPr>
          <p:cNvPr id="27" name="Shape 27"/>
          <p:cNvSpPr>
            <a:spLocks noGrp="1"/>
          </p:cNvSpPr>
          <p:nvPr>
            <p:ph type="pic" idx="2"/>
          </p:nvPr>
        </p:nvSpPr>
        <p:spPr>
          <a:xfrm>
            <a:off x="0" y="0"/>
            <a:ext cx="3525253"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28"/>
        <p:cNvGrpSpPr/>
        <p:nvPr/>
      </p:nvGrpSpPr>
      <p:grpSpPr>
        <a:xfrm>
          <a:off x="0" y="0"/>
          <a:ext cx="0" cy="0"/>
          <a:chOff x="0" y="0"/>
          <a:chExt cx="0" cy="0"/>
        </a:xfrm>
      </p:grpSpPr>
      <p:sp>
        <p:nvSpPr>
          <p:cNvPr id="29" name="Shape 29"/>
          <p:cNvSpPr>
            <a:spLocks noGrp="1"/>
          </p:cNvSpPr>
          <p:nvPr>
            <p:ph type="pic" idx="2"/>
          </p:nvPr>
        </p:nvSpPr>
        <p:spPr>
          <a:xfrm>
            <a:off x="5058759" y="1809643"/>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0" name="Shape 30"/>
          <p:cNvSpPr>
            <a:spLocks noGrp="1"/>
          </p:cNvSpPr>
          <p:nvPr>
            <p:ph type="pic" idx="3"/>
          </p:nvPr>
        </p:nvSpPr>
        <p:spPr>
          <a:xfrm>
            <a:off x="1242482" y="2878525"/>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1" name="Shape 31"/>
          <p:cNvSpPr>
            <a:spLocks noGrp="1"/>
          </p:cNvSpPr>
          <p:nvPr>
            <p:ph type="pic" idx="4"/>
          </p:nvPr>
        </p:nvSpPr>
        <p:spPr>
          <a:xfrm>
            <a:off x="5058758" y="3947409"/>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3_Custom Layout">
  <p:cSld name="3_Custom Layout">
    <p:spTree>
      <p:nvGrpSpPr>
        <p:cNvPr id="1" name="Shape 32"/>
        <p:cNvGrpSpPr/>
        <p:nvPr/>
      </p:nvGrpSpPr>
      <p:grpSpPr>
        <a:xfrm>
          <a:off x="0" y="0"/>
          <a:ext cx="0" cy="0"/>
          <a:chOff x="0" y="0"/>
          <a:chExt cx="0" cy="0"/>
        </a:xfrm>
      </p:grpSpPr>
      <p:sp>
        <p:nvSpPr>
          <p:cNvPr id="33" name="Shape 33"/>
          <p:cNvSpPr>
            <a:spLocks noGrp="1"/>
          </p:cNvSpPr>
          <p:nvPr>
            <p:ph type="pic" idx="2"/>
          </p:nvPr>
        </p:nvSpPr>
        <p:spPr>
          <a:xfrm>
            <a:off x="5058759" y="515195"/>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4" name="Shape 34"/>
          <p:cNvSpPr>
            <a:spLocks noGrp="1"/>
          </p:cNvSpPr>
          <p:nvPr>
            <p:ph type="pic" idx="3"/>
          </p:nvPr>
        </p:nvSpPr>
        <p:spPr>
          <a:xfrm>
            <a:off x="1242482" y="1584078"/>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5" name="Shape 35"/>
          <p:cNvSpPr>
            <a:spLocks noGrp="1"/>
          </p:cNvSpPr>
          <p:nvPr>
            <p:ph type="pic" idx="4"/>
          </p:nvPr>
        </p:nvSpPr>
        <p:spPr>
          <a:xfrm>
            <a:off x="5058758" y="2652961"/>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6" name="Shape 36"/>
          <p:cNvSpPr>
            <a:spLocks noGrp="1"/>
          </p:cNvSpPr>
          <p:nvPr>
            <p:ph type="pic" idx="5"/>
          </p:nvPr>
        </p:nvSpPr>
        <p:spPr>
          <a:xfrm>
            <a:off x="1242482" y="3812928"/>
            <a:ext cx="2865589" cy="818954"/>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37"/>
        <p:cNvGrpSpPr/>
        <p:nvPr/>
      </p:nvGrpSpPr>
      <p:grpSpPr>
        <a:xfrm>
          <a:off x="0" y="0"/>
          <a:ext cx="0" cy="0"/>
          <a:chOff x="0" y="0"/>
          <a:chExt cx="0" cy="0"/>
        </a:xfrm>
      </p:grpSpPr>
      <p:sp>
        <p:nvSpPr>
          <p:cNvPr id="38" name="Shape 38"/>
          <p:cNvSpPr>
            <a:spLocks noGrp="1"/>
          </p:cNvSpPr>
          <p:nvPr>
            <p:ph type="pic" idx="2"/>
          </p:nvPr>
        </p:nvSpPr>
        <p:spPr>
          <a:xfrm>
            <a:off x="1008910" y="1596951"/>
            <a:ext cx="1468040" cy="188046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39" name="Shape 39"/>
          <p:cNvSpPr>
            <a:spLocks noGrp="1"/>
          </p:cNvSpPr>
          <p:nvPr>
            <p:ph type="pic" idx="3"/>
          </p:nvPr>
        </p:nvSpPr>
        <p:spPr>
          <a:xfrm>
            <a:off x="2898221" y="1596950"/>
            <a:ext cx="1468040" cy="188046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40" name="Shape 40"/>
          <p:cNvSpPr>
            <a:spLocks noGrp="1"/>
          </p:cNvSpPr>
          <p:nvPr>
            <p:ph type="pic" idx="4"/>
          </p:nvPr>
        </p:nvSpPr>
        <p:spPr>
          <a:xfrm>
            <a:off x="4787533" y="1596950"/>
            <a:ext cx="1468040" cy="188046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41" name="Shape 41"/>
          <p:cNvSpPr>
            <a:spLocks noGrp="1"/>
          </p:cNvSpPr>
          <p:nvPr>
            <p:ph type="pic" idx="5"/>
          </p:nvPr>
        </p:nvSpPr>
        <p:spPr>
          <a:xfrm>
            <a:off x="6668272" y="1596949"/>
            <a:ext cx="1468040" cy="188046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p:tgtEl>
                                          <p:spTgt spid="38"/>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p:tgtEl>
                                          <p:spTgt spid="3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p:tgtEl>
                                          <p:spTgt spid="40"/>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7_Title Slide">
  <p:cSld name="7_Title Slide">
    <p:spTree>
      <p:nvGrpSpPr>
        <p:cNvPr id="1" name="Shape 42"/>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43"/>
        <p:cNvGrpSpPr/>
        <p:nvPr/>
      </p:nvGrpSpPr>
      <p:grpSpPr>
        <a:xfrm>
          <a:off x="0" y="0"/>
          <a:ext cx="0" cy="0"/>
          <a:chOff x="0" y="0"/>
          <a:chExt cx="0" cy="0"/>
        </a:xfrm>
      </p:grpSpPr>
      <p:sp>
        <p:nvSpPr>
          <p:cNvPr id="44" name="Shape 44"/>
          <p:cNvSpPr>
            <a:spLocks noGrp="1"/>
          </p:cNvSpPr>
          <p:nvPr>
            <p:ph type="pic" idx="2"/>
          </p:nvPr>
        </p:nvSpPr>
        <p:spPr>
          <a:xfrm>
            <a:off x="1" y="2118865"/>
            <a:ext cx="2523845" cy="19860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p:tgtEl>
                                          <p:spTgt spid="4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45"/>
        <p:cNvGrpSpPr/>
        <p:nvPr/>
      </p:nvGrpSpPr>
      <p:grpSpPr>
        <a:xfrm>
          <a:off x="0" y="0"/>
          <a:ext cx="0" cy="0"/>
          <a:chOff x="0" y="0"/>
          <a:chExt cx="0" cy="0"/>
        </a:xfrm>
      </p:grpSpPr>
      <p:sp>
        <p:nvSpPr>
          <p:cNvPr id="46" name="Shape 46"/>
          <p:cNvSpPr>
            <a:spLocks noGrp="1"/>
          </p:cNvSpPr>
          <p:nvPr>
            <p:ph type="pic" idx="2"/>
          </p:nvPr>
        </p:nvSpPr>
        <p:spPr>
          <a:xfrm>
            <a:off x="983589" y="1438191"/>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47" name="Shape 47"/>
          <p:cNvSpPr>
            <a:spLocks noGrp="1"/>
          </p:cNvSpPr>
          <p:nvPr>
            <p:ph type="pic" idx="3"/>
          </p:nvPr>
        </p:nvSpPr>
        <p:spPr>
          <a:xfrm>
            <a:off x="2040205" y="1438190"/>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48" name="Shape 48"/>
          <p:cNvSpPr>
            <a:spLocks noGrp="1"/>
          </p:cNvSpPr>
          <p:nvPr>
            <p:ph type="pic" idx="4"/>
          </p:nvPr>
        </p:nvSpPr>
        <p:spPr>
          <a:xfrm>
            <a:off x="3096822" y="1438189"/>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49" name="Shape 49"/>
          <p:cNvSpPr>
            <a:spLocks noGrp="1"/>
          </p:cNvSpPr>
          <p:nvPr>
            <p:ph type="pic" idx="5"/>
          </p:nvPr>
        </p:nvSpPr>
        <p:spPr>
          <a:xfrm>
            <a:off x="983589" y="2494807"/>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50" name="Shape 50"/>
          <p:cNvSpPr>
            <a:spLocks noGrp="1"/>
          </p:cNvSpPr>
          <p:nvPr>
            <p:ph type="pic" idx="6"/>
          </p:nvPr>
        </p:nvSpPr>
        <p:spPr>
          <a:xfrm>
            <a:off x="2040205" y="2494806"/>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51" name="Shape 51"/>
          <p:cNvSpPr>
            <a:spLocks noGrp="1"/>
          </p:cNvSpPr>
          <p:nvPr>
            <p:ph type="pic" idx="7"/>
          </p:nvPr>
        </p:nvSpPr>
        <p:spPr>
          <a:xfrm>
            <a:off x="3096822" y="2494805"/>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52" name="Shape 52"/>
          <p:cNvSpPr>
            <a:spLocks noGrp="1"/>
          </p:cNvSpPr>
          <p:nvPr>
            <p:ph type="pic" idx="8"/>
          </p:nvPr>
        </p:nvSpPr>
        <p:spPr>
          <a:xfrm>
            <a:off x="983589" y="3551420"/>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53" name="Shape 53"/>
          <p:cNvSpPr>
            <a:spLocks noGrp="1"/>
          </p:cNvSpPr>
          <p:nvPr>
            <p:ph type="pic" idx="9"/>
          </p:nvPr>
        </p:nvSpPr>
        <p:spPr>
          <a:xfrm>
            <a:off x="2040205" y="3551419"/>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54" name="Shape 54"/>
          <p:cNvSpPr>
            <a:spLocks noGrp="1"/>
          </p:cNvSpPr>
          <p:nvPr>
            <p:ph type="pic" idx="13"/>
          </p:nvPr>
        </p:nvSpPr>
        <p:spPr>
          <a:xfrm>
            <a:off x="3096822" y="3551419"/>
            <a:ext cx="1056617" cy="105661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p:tgtEl>
                                          <p:spTgt spid="46"/>
                                        </p:tgtEl>
                                        <p:attrNameLst>
                                          <p:attrName>ppt_w</p:attrName>
                                        </p:attrNameLst>
                                      </p:cBhvr>
                                      <p:tavLst>
                                        <p:tav tm="0">
                                          <p:val>
                                            <p:strVal val="0"/>
                                          </p:val>
                                        </p:tav>
                                        <p:tav tm="100000">
                                          <p:val>
                                            <p:strVal val="#ppt_w"/>
                                          </p:val>
                                        </p:tav>
                                      </p:tavLst>
                                    </p:anim>
                                    <p:anim calcmode="lin" valueType="num">
                                      <p:cBhvr additive="base">
                                        <p:cTn id="8" dur="500"/>
                                        <p:tgtEl>
                                          <p:spTgt spid="46"/>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54"/>
                                        </p:tgtEl>
                                        <p:attrNameLst>
                                          <p:attrName>style.visibility</p:attrName>
                                        </p:attrNameLst>
                                      </p:cBhvr>
                                      <p:to>
                                        <p:strVal val="visible"/>
                                      </p:to>
                                    </p:set>
                                    <p:anim calcmode="lin" valueType="num">
                                      <p:cBhvr additive="base">
                                        <p:cTn id="12" dur="500"/>
                                        <p:tgtEl>
                                          <p:spTgt spid="54"/>
                                        </p:tgtEl>
                                        <p:attrNameLst>
                                          <p:attrName>ppt_w</p:attrName>
                                        </p:attrNameLst>
                                      </p:cBhvr>
                                      <p:tavLst>
                                        <p:tav tm="0">
                                          <p:val>
                                            <p:strVal val="0"/>
                                          </p:val>
                                        </p:tav>
                                        <p:tav tm="100000">
                                          <p:val>
                                            <p:strVal val="#ppt_w"/>
                                          </p:val>
                                        </p:tav>
                                      </p:tavLst>
                                    </p:anim>
                                    <p:anim calcmode="lin" valueType="num">
                                      <p:cBhvr additive="base">
                                        <p:cTn id="13" dur="500"/>
                                        <p:tgtEl>
                                          <p:spTgt spid="54"/>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p:tgtEl>
                                          <p:spTgt spid="49"/>
                                        </p:tgtEl>
                                        <p:attrNameLst>
                                          <p:attrName>ppt_w</p:attrName>
                                        </p:attrNameLst>
                                      </p:cBhvr>
                                      <p:tavLst>
                                        <p:tav tm="0">
                                          <p:val>
                                            <p:strVal val="0"/>
                                          </p:val>
                                        </p:tav>
                                        <p:tav tm="100000">
                                          <p:val>
                                            <p:strVal val="#ppt_w"/>
                                          </p:val>
                                        </p:tav>
                                      </p:tavLst>
                                    </p:anim>
                                    <p:anim calcmode="lin" valueType="num">
                                      <p:cBhvr additive="base">
                                        <p:cTn id="18" dur="500"/>
                                        <p:tgtEl>
                                          <p:spTgt spid="49"/>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p:tgtEl>
                                          <p:spTgt spid="48"/>
                                        </p:tgtEl>
                                        <p:attrNameLst>
                                          <p:attrName>ppt_w</p:attrName>
                                        </p:attrNameLst>
                                      </p:cBhvr>
                                      <p:tavLst>
                                        <p:tav tm="0">
                                          <p:val>
                                            <p:strVal val="0"/>
                                          </p:val>
                                        </p:tav>
                                        <p:tav tm="100000">
                                          <p:val>
                                            <p:strVal val="#ppt_w"/>
                                          </p:val>
                                        </p:tav>
                                      </p:tavLst>
                                    </p:anim>
                                    <p:anim calcmode="lin" valueType="num">
                                      <p:cBhvr additive="base">
                                        <p:cTn id="23" dur="500"/>
                                        <p:tgtEl>
                                          <p:spTgt spid="48"/>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500"/>
                                        <p:tgtEl>
                                          <p:spTgt spid="53"/>
                                        </p:tgtEl>
                                        <p:attrNameLst>
                                          <p:attrName>ppt_w</p:attrName>
                                        </p:attrNameLst>
                                      </p:cBhvr>
                                      <p:tavLst>
                                        <p:tav tm="0">
                                          <p:val>
                                            <p:strVal val="0"/>
                                          </p:val>
                                        </p:tav>
                                        <p:tav tm="100000">
                                          <p:val>
                                            <p:strVal val="#ppt_w"/>
                                          </p:val>
                                        </p:tav>
                                      </p:tavLst>
                                    </p:anim>
                                    <p:anim calcmode="lin" valueType="num">
                                      <p:cBhvr additive="base">
                                        <p:cTn id="28" dur="500"/>
                                        <p:tgtEl>
                                          <p:spTgt spid="53"/>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52"/>
                                        </p:tgtEl>
                                        <p:attrNameLst>
                                          <p:attrName>style.visibility</p:attrName>
                                        </p:attrNameLst>
                                      </p:cBhvr>
                                      <p:to>
                                        <p:strVal val="visible"/>
                                      </p:to>
                                    </p:set>
                                    <p:anim calcmode="lin" valueType="num">
                                      <p:cBhvr additive="base">
                                        <p:cTn id="32" dur="500"/>
                                        <p:tgtEl>
                                          <p:spTgt spid="52"/>
                                        </p:tgtEl>
                                        <p:attrNameLst>
                                          <p:attrName>ppt_w</p:attrName>
                                        </p:attrNameLst>
                                      </p:cBhvr>
                                      <p:tavLst>
                                        <p:tav tm="0">
                                          <p:val>
                                            <p:strVal val="0"/>
                                          </p:val>
                                        </p:tav>
                                        <p:tav tm="100000">
                                          <p:val>
                                            <p:strVal val="#ppt_w"/>
                                          </p:val>
                                        </p:tav>
                                      </p:tavLst>
                                    </p:anim>
                                    <p:anim calcmode="lin" valueType="num">
                                      <p:cBhvr additive="base">
                                        <p:cTn id="33" dur="500"/>
                                        <p:tgtEl>
                                          <p:spTgt spid="52"/>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additive="base">
                                        <p:cTn id="37" dur="500"/>
                                        <p:tgtEl>
                                          <p:spTgt spid="50"/>
                                        </p:tgtEl>
                                        <p:attrNameLst>
                                          <p:attrName>ppt_w</p:attrName>
                                        </p:attrNameLst>
                                      </p:cBhvr>
                                      <p:tavLst>
                                        <p:tav tm="0">
                                          <p:val>
                                            <p:strVal val="0"/>
                                          </p:val>
                                        </p:tav>
                                        <p:tav tm="100000">
                                          <p:val>
                                            <p:strVal val="#ppt_w"/>
                                          </p:val>
                                        </p:tav>
                                      </p:tavLst>
                                    </p:anim>
                                    <p:anim calcmode="lin" valueType="num">
                                      <p:cBhvr additive="base">
                                        <p:cTn id="38" dur="500"/>
                                        <p:tgtEl>
                                          <p:spTgt spid="50"/>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p:tgtEl>
                                          <p:spTgt spid="51"/>
                                        </p:tgtEl>
                                        <p:attrNameLst>
                                          <p:attrName>ppt_w</p:attrName>
                                        </p:attrNameLst>
                                      </p:cBhvr>
                                      <p:tavLst>
                                        <p:tav tm="0">
                                          <p:val>
                                            <p:strVal val="0"/>
                                          </p:val>
                                        </p:tav>
                                        <p:tav tm="100000">
                                          <p:val>
                                            <p:strVal val="#ppt_w"/>
                                          </p:val>
                                        </p:tav>
                                      </p:tavLst>
                                    </p:anim>
                                    <p:anim calcmode="lin" valueType="num">
                                      <p:cBhvr additive="base">
                                        <p:cTn id="43" dur="500"/>
                                        <p:tgtEl>
                                          <p:spTgt spid="51"/>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23" presetClass="entr" presetSubtype="16" fill="hold"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p:tgtEl>
                                          <p:spTgt spid="47"/>
                                        </p:tgtEl>
                                        <p:attrNameLst>
                                          <p:attrName>ppt_w</p:attrName>
                                        </p:attrNameLst>
                                      </p:cBhvr>
                                      <p:tavLst>
                                        <p:tav tm="0">
                                          <p:val>
                                            <p:strVal val="0"/>
                                          </p:val>
                                        </p:tav>
                                        <p:tav tm="100000">
                                          <p:val>
                                            <p:strVal val="#ppt_w"/>
                                          </p:val>
                                        </p:tav>
                                      </p:tavLst>
                                    </p:anim>
                                    <p:anim calcmode="lin" valueType="num">
                                      <p:cBhvr additive="base">
                                        <p:cTn id="48" dur="500"/>
                                        <p:tgtEl>
                                          <p:spTgt spid="4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62_Title Slide">
  <p:cSld name="62_Title Slide">
    <p:spTree>
      <p:nvGrpSpPr>
        <p:cNvPr id="1" name="Shape 55"/>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4_Title Slide">
  <p:cSld name="4_Title Slide">
    <p:spTree>
      <p:nvGrpSpPr>
        <p:cNvPr id="1" name="Shape 7"/>
        <p:cNvGrpSpPr/>
        <p:nvPr/>
      </p:nvGrpSpPr>
      <p:grpSpPr>
        <a:xfrm>
          <a:off x="0" y="0"/>
          <a:ext cx="0" cy="0"/>
          <a:chOff x="0" y="0"/>
          <a:chExt cx="0" cy="0"/>
        </a:xfrm>
      </p:grpSpPr>
    </p:spTree>
  </p:cSld>
  <p:clrMapOvr>
    <a:masterClrMapping/>
  </p:clrMapOvr>
  <p:transition>
    <p:push/>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64_Title Slide">
  <p:cSld name="64_Title Slide">
    <p:spTree>
      <p:nvGrpSpPr>
        <p:cNvPr id="1" name="Shape 56"/>
        <p:cNvGrpSpPr/>
        <p:nvPr/>
      </p:nvGrpSpPr>
      <p:grpSpPr>
        <a:xfrm>
          <a:off x="0" y="0"/>
          <a:ext cx="0" cy="0"/>
          <a:chOff x="0" y="0"/>
          <a:chExt cx="0" cy="0"/>
        </a:xfrm>
      </p:grpSpPr>
      <p:sp>
        <p:nvSpPr>
          <p:cNvPr id="57" name="Shape 57"/>
          <p:cNvSpPr>
            <a:spLocks noGrp="1"/>
          </p:cNvSpPr>
          <p:nvPr>
            <p:ph type="pic" idx="2"/>
          </p:nvPr>
        </p:nvSpPr>
        <p:spPr>
          <a:xfrm>
            <a:off x="0" y="1"/>
            <a:ext cx="9144000" cy="202512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18_Title Slide">
  <p:cSld name="18_Title Slide">
    <p:spTree>
      <p:nvGrpSpPr>
        <p:cNvPr id="1" name="Shape 58"/>
        <p:cNvGrpSpPr/>
        <p:nvPr/>
      </p:nvGrpSpPr>
      <p:grpSpPr>
        <a:xfrm>
          <a:off x="0" y="0"/>
          <a:ext cx="0" cy="0"/>
          <a:chOff x="0" y="0"/>
          <a:chExt cx="0" cy="0"/>
        </a:xfrm>
      </p:grpSpPr>
      <p:sp>
        <p:nvSpPr>
          <p:cNvPr id="59" name="Shape 59"/>
          <p:cNvSpPr/>
          <p:nvPr/>
        </p:nvSpPr>
        <p:spPr>
          <a:xfrm>
            <a:off x="645460" y="1616529"/>
            <a:ext cx="3632627" cy="2343150"/>
          </a:xfrm>
          <a:prstGeom prst="rect">
            <a:avLst/>
          </a:prstGeom>
          <a:solidFill>
            <a:schemeClr val="accent1"/>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
        <p:nvSpPr>
          <p:cNvPr id="60" name="Shape 60"/>
          <p:cNvSpPr/>
          <p:nvPr/>
        </p:nvSpPr>
        <p:spPr>
          <a:xfrm>
            <a:off x="4865914" y="2347300"/>
            <a:ext cx="3632627" cy="2343150"/>
          </a:xfrm>
          <a:prstGeom prst="rect">
            <a:avLst/>
          </a:prstGeom>
          <a:solidFill>
            <a:schemeClr val="accent1"/>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19_Title Slide">
  <p:cSld name="19_Title Slide">
    <p:spTree>
      <p:nvGrpSpPr>
        <p:cNvPr id="1" name="Shape 61"/>
        <p:cNvGrpSpPr/>
        <p:nvPr/>
      </p:nvGrpSpPr>
      <p:grpSpPr>
        <a:xfrm>
          <a:off x="0" y="0"/>
          <a:ext cx="0" cy="0"/>
          <a:chOff x="0" y="0"/>
          <a:chExt cx="0" cy="0"/>
        </a:xfrm>
      </p:grpSpPr>
      <p:sp>
        <p:nvSpPr>
          <p:cNvPr id="62" name="Shape 62"/>
          <p:cNvSpPr/>
          <p:nvPr/>
        </p:nvSpPr>
        <p:spPr>
          <a:xfrm>
            <a:off x="645460" y="526529"/>
            <a:ext cx="3632627" cy="2343150"/>
          </a:xfrm>
          <a:prstGeom prst="rect">
            <a:avLst/>
          </a:prstGeom>
          <a:solidFill>
            <a:schemeClr val="accent1"/>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
        <p:nvSpPr>
          <p:cNvPr id="63" name="Shape 63"/>
          <p:cNvSpPr/>
          <p:nvPr/>
        </p:nvSpPr>
        <p:spPr>
          <a:xfrm>
            <a:off x="4865914" y="2314107"/>
            <a:ext cx="3632627" cy="2343150"/>
          </a:xfrm>
          <a:prstGeom prst="rect">
            <a:avLst/>
          </a:prstGeom>
          <a:solidFill>
            <a:schemeClr val="accent1"/>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64"/>
        <p:cNvGrpSpPr/>
        <p:nvPr/>
      </p:nvGrpSpPr>
      <p:grpSpPr>
        <a:xfrm>
          <a:off x="0" y="0"/>
          <a:ext cx="0" cy="0"/>
          <a:chOff x="0" y="0"/>
          <a:chExt cx="0" cy="0"/>
        </a:xfrm>
      </p:grpSpPr>
      <p:sp>
        <p:nvSpPr>
          <p:cNvPr id="65" name="Shape 65"/>
          <p:cNvSpPr>
            <a:spLocks noGrp="1"/>
          </p:cNvSpPr>
          <p:nvPr>
            <p:ph type="pic" idx="2"/>
          </p:nvPr>
        </p:nvSpPr>
        <p:spPr>
          <a:xfrm>
            <a:off x="1" y="2571750"/>
            <a:ext cx="4598412" cy="2571749"/>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1_Title Slide">
  <p:cSld name="11_Title Slide">
    <p:spTree>
      <p:nvGrpSpPr>
        <p:cNvPr id="1" name="Shape 66"/>
        <p:cNvGrpSpPr/>
        <p:nvPr/>
      </p:nvGrpSpPr>
      <p:grpSpPr>
        <a:xfrm>
          <a:off x="0" y="0"/>
          <a:ext cx="0" cy="0"/>
          <a:chOff x="0" y="0"/>
          <a:chExt cx="0" cy="0"/>
        </a:xfrm>
      </p:grpSpPr>
      <p:sp>
        <p:nvSpPr>
          <p:cNvPr id="67" name="Shape 67"/>
          <p:cNvSpPr>
            <a:spLocks noGrp="1"/>
          </p:cNvSpPr>
          <p:nvPr>
            <p:ph type="pic" idx="2"/>
          </p:nvPr>
        </p:nvSpPr>
        <p:spPr>
          <a:xfrm>
            <a:off x="462496" y="1542601"/>
            <a:ext cx="4045211" cy="18798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68" name="Shape 68"/>
          <p:cNvSpPr>
            <a:spLocks noGrp="1"/>
          </p:cNvSpPr>
          <p:nvPr>
            <p:ph type="pic" idx="3"/>
          </p:nvPr>
        </p:nvSpPr>
        <p:spPr>
          <a:xfrm>
            <a:off x="4638732" y="1542601"/>
            <a:ext cx="4045211" cy="18798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p:tgtEl>
                                          <p:spTgt spid="6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2_Title Slide">
  <p:cSld name="22_Title Slide">
    <p:spTree>
      <p:nvGrpSpPr>
        <p:cNvPr id="1" name="Shape 69"/>
        <p:cNvGrpSpPr/>
        <p:nvPr/>
      </p:nvGrpSpPr>
      <p:grpSpPr>
        <a:xfrm>
          <a:off x="0" y="0"/>
          <a:ext cx="0" cy="0"/>
          <a:chOff x="0" y="0"/>
          <a:chExt cx="0" cy="0"/>
        </a:xfrm>
      </p:grpSpPr>
      <p:sp>
        <p:nvSpPr>
          <p:cNvPr id="70" name="Shape 70"/>
          <p:cNvSpPr>
            <a:spLocks noGrp="1"/>
          </p:cNvSpPr>
          <p:nvPr>
            <p:ph type="pic" idx="2"/>
          </p:nvPr>
        </p:nvSpPr>
        <p:spPr>
          <a:xfrm>
            <a:off x="1" y="2031079"/>
            <a:ext cx="2144030" cy="311242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1" name="Shape 71"/>
          <p:cNvSpPr>
            <a:spLocks noGrp="1"/>
          </p:cNvSpPr>
          <p:nvPr>
            <p:ph type="pic" idx="3"/>
          </p:nvPr>
        </p:nvSpPr>
        <p:spPr>
          <a:xfrm>
            <a:off x="2144031" y="2031079"/>
            <a:ext cx="2409940" cy="311242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2" name="Shape 72"/>
          <p:cNvSpPr>
            <a:spLocks noGrp="1"/>
          </p:cNvSpPr>
          <p:nvPr>
            <p:ph type="pic" idx="4"/>
          </p:nvPr>
        </p:nvSpPr>
        <p:spPr>
          <a:xfrm>
            <a:off x="4572000" y="2025126"/>
            <a:ext cx="2409940" cy="311242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3" name="Shape 73"/>
          <p:cNvSpPr>
            <a:spLocks noGrp="1"/>
          </p:cNvSpPr>
          <p:nvPr>
            <p:ph type="pic" idx="5"/>
          </p:nvPr>
        </p:nvSpPr>
        <p:spPr>
          <a:xfrm>
            <a:off x="6981940" y="2025126"/>
            <a:ext cx="2162060" cy="311242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4" name="Shape 74"/>
          <p:cNvSpPr>
            <a:spLocks noGrp="1"/>
          </p:cNvSpPr>
          <p:nvPr>
            <p:ph type="pic" idx="6"/>
          </p:nvPr>
        </p:nvSpPr>
        <p:spPr>
          <a:xfrm>
            <a:off x="0" y="1"/>
            <a:ext cx="9144000" cy="202512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63_Title Slide">
  <p:cSld name="63_Title Slide">
    <p:spTree>
      <p:nvGrpSpPr>
        <p:cNvPr id="1" name="Shape 75"/>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65_Title Slide">
  <p:cSld name="65_Title Slide">
    <p:spTree>
      <p:nvGrpSpPr>
        <p:cNvPr id="1" name="Shape 76"/>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14_Title Slide">
  <p:cSld name="14_Title Slide">
    <p:spTree>
      <p:nvGrpSpPr>
        <p:cNvPr id="1" name="Shape 77"/>
        <p:cNvGrpSpPr/>
        <p:nvPr/>
      </p:nvGrpSpPr>
      <p:grpSpPr>
        <a:xfrm>
          <a:off x="0" y="0"/>
          <a:ext cx="0" cy="0"/>
          <a:chOff x="0" y="0"/>
          <a:chExt cx="0" cy="0"/>
        </a:xfrm>
      </p:grpSpPr>
      <p:sp>
        <p:nvSpPr>
          <p:cNvPr id="78" name="Shape 78"/>
          <p:cNvSpPr>
            <a:spLocks noGrp="1"/>
          </p:cNvSpPr>
          <p:nvPr>
            <p:ph type="pic" idx="2"/>
          </p:nvPr>
        </p:nvSpPr>
        <p:spPr>
          <a:xfrm>
            <a:off x="636816" y="1580800"/>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79" name="Shape 79"/>
          <p:cNvSpPr>
            <a:spLocks noGrp="1"/>
          </p:cNvSpPr>
          <p:nvPr>
            <p:ph type="pic" idx="3"/>
          </p:nvPr>
        </p:nvSpPr>
        <p:spPr>
          <a:xfrm>
            <a:off x="636816" y="3146612"/>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0" name="Shape 80"/>
          <p:cNvSpPr>
            <a:spLocks noGrp="1"/>
          </p:cNvSpPr>
          <p:nvPr>
            <p:ph type="pic" idx="4"/>
          </p:nvPr>
        </p:nvSpPr>
        <p:spPr>
          <a:xfrm>
            <a:off x="2202628" y="1580800"/>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1" name="Shape 81"/>
          <p:cNvSpPr>
            <a:spLocks noGrp="1"/>
          </p:cNvSpPr>
          <p:nvPr>
            <p:ph type="pic" idx="5"/>
          </p:nvPr>
        </p:nvSpPr>
        <p:spPr>
          <a:xfrm>
            <a:off x="2202628" y="3146612"/>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2" name="Shape 82"/>
          <p:cNvSpPr>
            <a:spLocks noGrp="1"/>
          </p:cNvSpPr>
          <p:nvPr>
            <p:ph type="pic" idx="6"/>
          </p:nvPr>
        </p:nvSpPr>
        <p:spPr>
          <a:xfrm>
            <a:off x="3768440" y="1580800"/>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3" name="Shape 83"/>
          <p:cNvSpPr>
            <a:spLocks noGrp="1"/>
          </p:cNvSpPr>
          <p:nvPr>
            <p:ph type="pic" idx="7"/>
          </p:nvPr>
        </p:nvSpPr>
        <p:spPr>
          <a:xfrm>
            <a:off x="3768440" y="3146612"/>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4" name="Shape 84"/>
          <p:cNvSpPr>
            <a:spLocks noGrp="1"/>
          </p:cNvSpPr>
          <p:nvPr>
            <p:ph type="pic" idx="8"/>
          </p:nvPr>
        </p:nvSpPr>
        <p:spPr>
          <a:xfrm>
            <a:off x="5334252" y="1580800"/>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5" name="Shape 85"/>
          <p:cNvSpPr>
            <a:spLocks noGrp="1"/>
          </p:cNvSpPr>
          <p:nvPr>
            <p:ph type="pic" idx="9"/>
          </p:nvPr>
        </p:nvSpPr>
        <p:spPr>
          <a:xfrm>
            <a:off x="5334252" y="3146612"/>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6" name="Shape 86"/>
          <p:cNvSpPr>
            <a:spLocks noGrp="1"/>
          </p:cNvSpPr>
          <p:nvPr>
            <p:ph type="pic" idx="13"/>
          </p:nvPr>
        </p:nvSpPr>
        <p:spPr>
          <a:xfrm>
            <a:off x="6900063" y="1580800"/>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87" name="Shape 87"/>
          <p:cNvSpPr>
            <a:spLocks noGrp="1"/>
          </p:cNvSpPr>
          <p:nvPr>
            <p:ph type="pic" idx="14"/>
          </p:nvPr>
        </p:nvSpPr>
        <p:spPr>
          <a:xfrm>
            <a:off x="6900063" y="3146612"/>
            <a:ext cx="1565812"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additive="base">
                                        <p:cTn id="7" dur="500"/>
                                        <p:tgtEl>
                                          <p:spTgt spid="78"/>
                                        </p:tgtEl>
                                        <p:attrNameLst>
                                          <p:attrName>ppt_w</p:attrName>
                                        </p:attrNameLst>
                                      </p:cBhvr>
                                      <p:tavLst>
                                        <p:tav tm="0">
                                          <p:val>
                                            <p:strVal val="0"/>
                                          </p:val>
                                        </p:tav>
                                        <p:tav tm="100000">
                                          <p:val>
                                            <p:strVal val="#ppt_w"/>
                                          </p:val>
                                        </p:tav>
                                      </p:tavLst>
                                    </p:anim>
                                    <p:anim calcmode="lin" valueType="num">
                                      <p:cBhvr additive="base">
                                        <p:cTn id="8" dur="500"/>
                                        <p:tgtEl>
                                          <p:spTgt spid="78"/>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 calcmode="lin" valueType="num">
                                      <p:cBhvr additive="base">
                                        <p:cTn id="12" dur="500"/>
                                        <p:tgtEl>
                                          <p:spTgt spid="80"/>
                                        </p:tgtEl>
                                        <p:attrNameLst>
                                          <p:attrName>ppt_w</p:attrName>
                                        </p:attrNameLst>
                                      </p:cBhvr>
                                      <p:tavLst>
                                        <p:tav tm="0">
                                          <p:val>
                                            <p:strVal val="0"/>
                                          </p:val>
                                        </p:tav>
                                        <p:tav tm="100000">
                                          <p:val>
                                            <p:strVal val="#ppt_w"/>
                                          </p:val>
                                        </p:tav>
                                      </p:tavLst>
                                    </p:anim>
                                    <p:anim calcmode="lin" valueType="num">
                                      <p:cBhvr additive="base">
                                        <p:cTn id="13" dur="500"/>
                                        <p:tgtEl>
                                          <p:spTgt spid="80"/>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additive="base">
                                        <p:cTn id="17" dur="500"/>
                                        <p:tgtEl>
                                          <p:spTgt spid="79"/>
                                        </p:tgtEl>
                                        <p:attrNameLst>
                                          <p:attrName>ppt_w</p:attrName>
                                        </p:attrNameLst>
                                      </p:cBhvr>
                                      <p:tavLst>
                                        <p:tav tm="0">
                                          <p:val>
                                            <p:strVal val="0"/>
                                          </p:val>
                                        </p:tav>
                                        <p:tav tm="100000">
                                          <p:val>
                                            <p:strVal val="#ppt_w"/>
                                          </p:val>
                                        </p:tav>
                                      </p:tavLst>
                                    </p:anim>
                                    <p:anim calcmode="lin" valueType="num">
                                      <p:cBhvr additive="base">
                                        <p:cTn id="18" dur="500"/>
                                        <p:tgtEl>
                                          <p:spTgt spid="79"/>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 calcmode="lin" valueType="num">
                                      <p:cBhvr additive="base">
                                        <p:cTn id="22" dur="500"/>
                                        <p:tgtEl>
                                          <p:spTgt spid="82"/>
                                        </p:tgtEl>
                                        <p:attrNameLst>
                                          <p:attrName>ppt_w</p:attrName>
                                        </p:attrNameLst>
                                      </p:cBhvr>
                                      <p:tavLst>
                                        <p:tav tm="0">
                                          <p:val>
                                            <p:strVal val="0"/>
                                          </p:val>
                                        </p:tav>
                                        <p:tav tm="100000">
                                          <p:val>
                                            <p:strVal val="#ppt_w"/>
                                          </p:val>
                                        </p:tav>
                                      </p:tavLst>
                                    </p:anim>
                                    <p:anim calcmode="lin" valueType="num">
                                      <p:cBhvr additive="base">
                                        <p:cTn id="23" dur="500"/>
                                        <p:tgtEl>
                                          <p:spTgt spid="82"/>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additive="base">
                                        <p:cTn id="27" dur="500"/>
                                        <p:tgtEl>
                                          <p:spTgt spid="81"/>
                                        </p:tgtEl>
                                        <p:attrNameLst>
                                          <p:attrName>ppt_w</p:attrName>
                                        </p:attrNameLst>
                                      </p:cBhvr>
                                      <p:tavLst>
                                        <p:tav tm="0">
                                          <p:val>
                                            <p:strVal val="0"/>
                                          </p:val>
                                        </p:tav>
                                        <p:tav tm="100000">
                                          <p:val>
                                            <p:strVal val="#ppt_w"/>
                                          </p:val>
                                        </p:tav>
                                      </p:tavLst>
                                    </p:anim>
                                    <p:anim calcmode="lin" valueType="num">
                                      <p:cBhvr additive="base">
                                        <p:cTn id="28" dur="500"/>
                                        <p:tgtEl>
                                          <p:spTgt spid="81"/>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84"/>
                                        </p:tgtEl>
                                        <p:attrNameLst>
                                          <p:attrName>style.visibility</p:attrName>
                                        </p:attrNameLst>
                                      </p:cBhvr>
                                      <p:to>
                                        <p:strVal val="visible"/>
                                      </p:to>
                                    </p:set>
                                    <p:anim calcmode="lin" valueType="num">
                                      <p:cBhvr additive="base">
                                        <p:cTn id="32" dur="500"/>
                                        <p:tgtEl>
                                          <p:spTgt spid="84"/>
                                        </p:tgtEl>
                                        <p:attrNameLst>
                                          <p:attrName>ppt_w</p:attrName>
                                        </p:attrNameLst>
                                      </p:cBhvr>
                                      <p:tavLst>
                                        <p:tav tm="0">
                                          <p:val>
                                            <p:strVal val="0"/>
                                          </p:val>
                                        </p:tav>
                                        <p:tav tm="100000">
                                          <p:val>
                                            <p:strVal val="#ppt_w"/>
                                          </p:val>
                                        </p:tav>
                                      </p:tavLst>
                                    </p:anim>
                                    <p:anim calcmode="lin" valueType="num">
                                      <p:cBhvr additive="base">
                                        <p:cTn id="33" dur="500"/>
                                        <p:tgtEl>
                                          <p:spTgt spid="84"/>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83"/>
                                        </p:tgtEl>
                                        <p:attrNameLst>
                                          <p:attrName>style.visibility</p:attrName>
                                        </p:attrNameLst>
                                      </p:cBhvr>
                                      <p:to>
                                        <p:strVal val="visible"/>
                                      </p:to>
                                    </p:set>
                                    <p:anim calcmode="lin" valueType="num">
                                      <p:cBhvr additive="base">
                                        <p:cTn id="37" dur="500"/>
                                        <p:tgtEl>
                                          <p:spTgt spid="83"/>
                                        </p:tgtEl>
                                        <p:attrNameLst>
                                          <p:attrName>ppt_w</p:attrName>
                                        </p:attrNameLst>
                                      </p:cBhvr>
                                      <p:tavLst>
                                        <p:tav tm="0">
                                          <p:val>
                                            <p:strVal val="0"/>
                                          </p:val>
                                        </p:tav>
                                        <p:tav tm="100000">
                                          <p:val>
                                            <p:strVal val="#ppt_w"/>
                                          </p:val>
                                        </p:tav>
                                      </p:tavLst>
                                    </p:anim>
                                    <p:anim calcmode="lin" valueType="num">
                                      <p:cBhvr additive="base">
                                        <p:cTn id="38" dur="500"/>
                                        <p:tgtEl>
                                          <p:spTgt spid="83"/>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86"/>
                                        </p:tgtEl>
                                        <p:attrNameLst>
                                          <p:attrName>style.visibility</p:attrName>
                                        </p:attrNameLst>
                                      </p:cBhvr>
                                      <p:to>
                                        <p:strVal val="visible"/>
                                      </p:to>
                                    </p:set>
                                    <p:anim calcmode="lin" valueType="num">
                                      <p:cBhvr additive="base">
                                        <p:cTn id="42" dur="500"/>
                                        <p:tgtEl>
                                          <p:spTgt spid="86"/>
                                        </p:tgtEl>
                                        <p:attrNameLst>
                                          <p:attrName>ppt_w</p:attrName>
                                        </p:attrNameLst>
                                      </p:cBhvr>
                                      <p:tavLst>
                                        <p:tav tm="0">
                                          <p:val>
                                            <p:strVal val="0"/>
                                          </p:val>
                                        </p:tav>
                                        <p:tav tm="100000">
                                          <p:val>
                                            <p:strVal val="#ppt_w"/>
                                          </p:val>
                                        </p:tav>
                                      </p:tavLst>
                                    </p:anim>
                                    <p:anim calcmode="lin" valueType="num">
                                      <p:cBhvr additive="base">
                                        <p:cTn id="43" dur="500"/>
                                        <p:tgtEl>
                                          <p:spTgt spid="86"/>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23" presetClass="entr" presetSubtype="16" fill="hold" nodeType="afterEffect">
                                  <p:stCondLst>
                                    <p:cond delay="0"/>
                                  </p:stCondLst>
                                  <p:childTnLst>
                                    <p:set>
                                      <p:cBhvr>
                                        <p:cTn id="46" dur="1" fill="hold">
                                          <p:stCondLst>
                                            <p:cond delay="0"/>
                                          </p:stCondLst>
                                        </p:cTn>
                                        <p:tgtEl>
                                          <p:spTgt spid="85"/>
                                        </p:tgtEl>
                                        <p:attrNameLst>
                                          <p:attrName>style.visibility</p:attrName>
                                        </p:attrNameLst>
                                      </p:cBhvr>
                                      <p:to>
                                        <p:strVal val="visible"/>
                                      </p:to>
                                    </p:set>
                                    <p:anim calcmode="lin" valueType="num">
                                      <p:cBhvr additive="base">
                                        <p:cTn id="47" dur="500"/>
                                        <p:tgtEl>
                                          <p:spTgt spid="85"/>
                                        </p:tgtEl>
                                        <p:attrNameLst>
                                          <p:attrName>ppt_w</p:attrName>
                                        </p:attrNameLst>
                                      </p:cBhvr>
                                      <p:tavLst>
                                        <p:tav tm="0">
                                          <p:val>
                                            <p:strVal val="0"/>
                                          </p:val>
                                        </p:tav>
                                        <p:tav tm="100000">
                                          <p:val>
                                            <p:strVal val="#ppt_w"/>
                                          </p:val>
                                        </p:tav>
                                      </p:tavLst>
                                    </p:anim>
                                    <p:anim calcmode="lin" valueType="num">
                                      <p:cBhvr additive="base">
                                        <p:cTn id="48" dur="500"/>
                                        <p:tgtEl>
                                          <p:spTgt spid="85"/>
                                        </p:tgtEl>
                                        <p:attrNameLst>
                                          <p:attrName>ppt_h</p:attrName>
                                        </p:attrNameLst>
                                      </p:cBhvr>
                                      <p:tavLst>
                                        <p:tav tm="0">
                                          <p:val>
                                            <p:strVal val="0"/>
                                          </p:val>
                                        </p:tav>
                                        <p:tav tm="100000">
                                          <p:val>
                                            <p:strVal val="#ppt_h"/>
                                          </p:val>
                                        </p:tav>
                                      </p:tavLst>
                                    </p:anim>
                                  </p:childTnLst>
                                </p:cTn>
                              </p:par>
                            </p:childTnLst>
                          </p:cTn>
                        </p:par>
                        <p:par>
                          <p:cTn id="49" fill="hold">
                            <p:stCondLst>
                              <p:cond delay="4500"/>
                            </p:stCondLst>
                            <p:childTnLst>
                              <p:par>
                                <p:cTn id="50" presetID="23" presetClass="entr" presetSubtype="16" fill="hold"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p:tgtEl>
                                          <p:spTgt spid="87"/>
                                        </p:tgtEl>
                                        <p:attrNameLst>
                                          <p:attrName>ppt_w</p:attrName>
                                        </p:attrNameLst>
                                      </p:cBhvr>
                                      <p:tavLst>
                                        <p:tav tm="0">
                                          <p:val>
                                            <p:strVal val="0"/>
                                          </p:val>
                                        </p:tav>
                                        <p:tav tm="100000">
                                          <p:val>
                                            <p:strVal val="#ppt_w"/>
                                          </p:val>
                                        </p:tav>
                                      </p:tavLst>
                                    </p:anim>
                                    <p:anim calcmode="lin" valueType="num">
                                      <p:cBhvr additive="base">
                                        <p:cTn id="53" dur="500"/>
                                        <p:tgtEl>
                                          <p:spTgt spid="8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15_Title Slide">
  <p:cSld name="15_Title Slide">
    <p:spTree>
      <p:nvGrpSpPr>
        <p:cNvPr id="1" name="Shape 88"/>
        <p:cNvGrpSpPr/>
        <p:nvPr/>
      </p:nvGrpSpPr>
      <p:grpSpPr>
        <a:xfrm>
          <a:off x="0" y="0"/>
          <a:ext cx="0" cy="0"/>
          <a:chOff x="0" y="0"/>
          <a:chExt cx="0" cy="0"/>
        </a:xfrm>
      </p:grpSpPr>
      <p:sp>
        <p:nvSpPr>
          <p:cNvPr id="89" name="Shape 89"/>
          <p:cNvSpPr>
            <a:spLocks noGrp="1"/>
          </p:cNvSpPr>
          <p:nvPr>
            <p:ph type="pic" idx="2"/>
          </p:nvPr>
        </p:nvSpPr>
        <p:spPr>
          <a:xfrm>
            <a:off x="460970" y="1266714"/>
            <a:ext cx="3101673" cy="36151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90" name="Shape 90"/>
          <p:cNvSpPr>
            <a:spLocks noGrp="1"/>
          </p:cNvSpPr>
          <p:nvPr>
            <p:ph type="pic" idx="3"/>
          </p:nvPr>
        </p:nvSpPr>
        <p:spPr>
          <a:xfrm>
            <a:off x="3562644" y="3316043"/>
            <a:ext cx="1708744"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91" name="Shape 91"/>
          <p:cNvSpPr>
            <a:spLocks noGrp="1"/>
          </p:cNvSpPr>
          <p:nvPr>
            <p:ph type="pic" idx="4"/>
          </p:nvPr>
        </p:nvSpPr>
        <p:spPr>
          <a:xfrm>
            <a:off x="5271387" y="3316044"/>
            <a:ext cx="1708744"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92" name="Shape 92"/>
          <p:cNvSpPr>
            <a:spLocks noGrp="1"/>
          </p:cNvSpPr>
          <p:nvPr>
            <p:ph type="pic" idx="5"/>
          </p:nvPr>
        </p:nvSpPr>
        <p:spPr>
          <a:xfrm>
            <a:off x="6980131" y="3316043"/>
            <a:ext cx="1708744" cy="156581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p:tgtEl>
                                          <p:spTgt spid="8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p:tgtEl>
                                          <p:spTgt spid="90"/>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p:tgtEl>
                                          <p:spTgt spid="91"/>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p:tgtEl>
                                          <p:spTgt spid="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8"/>
        <p:cNvGrpSpPr/>
        <p:nvPr/>
      </p:nvGrpSpPr>
      <p:grpSpPr>
        <a:xfrm>
          <a:off x="0" y="0"/>
          <a:ext cx="0" cy="0"/>
          <a:chOff x="0" y="0"/>
          <a:chExt cx="0" cy="0"/>
        </a:xfrm>
      </p:grpSpPr>
      <p:sp>
        <p:nvSpPr>
          <p:cNvPr id="9" name="Shape 9"/>
          <p:cNvSpPr>
            <a:spLocks noGrp="1"/>
          </p:cNvSpPr>
          <p:nvPr>
            <p:ph type="pic" idx="2"/>
          </p:nvPr>
        </p:nvSpPr>
        <p:spPr>
          <a:xfrm>
            <a:off x="0" y="1485342"/>
            <a:ext cx="9144000" cy="179921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6_Title Slide">
  <p:cSld name="26_Title Slide">
    <p:spTree>
      <p:nvGrpSpPr>
        <p:cNvPr id="1" name="Shape 93"/>
        <p:cNvGrpSpPr/>
        <p:nvPr/>
      </p:nvGrpSpPr>
      <p:grpSpPr>
        <a:xfrm>
          <a:off x="0" y="0"/>
          <a:ext cx="0" cy="0"/>
          <a:chOff x="0" y="0"/>
          <a:chExt cx="0" cy="0"/>
        </a:xfrm>
      </p:grpSpPr>
      <p:sp>
        <p:nvSpPr>
          <p:cNvPr id="94" name="Shape 94"/>
          <p:cNvSpPr>
            <a:spLocks noGrp="1"/>
          </p:cNvSpPr>
          <p:nvPr>
            <p:ph type="pic" idx="2"/>
          </p:nvPr>
        </p:nvSpPr>
        <p:spPr>
          <a:xfrm>
            <a:off x="-1" y="1540516"/>
            <a:ext cx="6099586" cy="309872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p:tgtEl>
                                          <p:spTgt spid="9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7_Title Slide">
  <p:cSld name="27_Title Slide">
    <p:spTree>
      <p:nvGrpSpPr>
        <p:cNvPr id="1" name="Shape 95"/>
        <p:cNvGrpSpPr/>
        <p:nvPr/>
      </p:nvGrpSpPr>
      <p:grpSpPr>
        <a:xfrm>
          <a:off x="0" y="0"/>
          <a:ext cx="0" cy="0"/>
          <a:chOff x="0" y="0"/>
          <a:chExt cx="0" cy="0"/>
        </a:xfrm>
      </p:grpSpPr>
      <p:sp>
        <p:nvSpPr>
          <p:cNvPr id="96" name="Shape 96"/>
          <p:cNvSpPr>
            <a:spLocks noGrp="1"/>
          </p:cNvSpPr>
          <p:nvPr>
            <p:ph type="pic" idx="2"/>
          </p:nvPr>
        </p:nvSpPr>
        <p:spPr>
          <a:xfrm>
            <a:off x="3044415" y="1540516"/>
            <a:ext cx="6099586" cy="309872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p:tgtEl>
                                          <p:spTgt spid="9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5_Title Slide">
  <p:cSld name="25_Title Slide">
    <p:spTree>
      <p:nvGrpSpPr>
        <p:cNvPr id="1" name="Shape 97"/>
        <p:cNvGrpSpPr/>
        <p:nvPr/>
      </p:nvGrpSpPr>
      <p:grpSpPr>
        <a:xfrm>
          <a:off x="0" y="0"/>
          <a:ext cx="0" cy="0"/>
          <a:chOff x="0" y="0"/>
          <a:chExt cx="0" cy="0"/>
        </a:xfrm>
      </p:grpSpPr>
      <p:sp>
        <p:nvSpPr>
          <p:cNvPr id="98" name="Shape 98"/>
          <p:cNvSpPr>
            <a:spLocks noGrp="1"/>
          </p:cNvSpPr>
          <p:nvPr>
            <p:ph type="pic" idx="2"/>
          </p:nvPr>
        </p:nvSpPr>
        <p:spPr>
          <a:xfrm>
            <a:off x="-1" y="1768038"/>
            <a:ext cx="3374011" cy="337546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99" name="Shape 99"/>
          <p:cNvSpPr>
            <a:spLocks noGrp="1"/>
          </p:cNvSpPr>
          <p:nvPr>
            <p:ph type="pic" idx="3"/>
          </p:nvPr>
        </p:nvSpPr>
        <p:spPr>
          <a:xfrm>
            <a:off x="3437573" y="1768038"/>
            <a:ext cx="3385039" cy="337546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00" name="Shape 100"/>
          <p:cNvSpPr>
            <a:spLocks noGrp="1"/>
          </p:cNvSpPr>
          <p:nvPr>
            <p:ph type="pic" idx="4"/>
          </p:nvPr>
        </p:nvSpPr>
        <p:spPr>
          <a:xfrm>
            <a:off x="6880057" y="3490236"/>
            <a:ext cx="2263943" cy="165326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01" name="Shape 101"/>
          <p:cNvSpPr>
            <a:spLocks noGrp="1"/>
          </p:cNvSpPr>
          <p:nvPr>
            <p:ph type="pic" idx="5"/>
          </p:nvPr>
        </p:nvSpPr>
        <p:spPr>
          <a:xfrm>
            <a:off x="6880057" y="1768037"/>
            <a:ext cx="2263943" cy="165326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p:tgtEl>
                                          <p:spTgt spid="98"/>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 calcmode="lin" valueType="num">
                                      <p:cBhvr additive="base">
                                        <p:cTn id="11" dur="500"/>
                                        <p:tgtEl>
                                          <p:spTgt spid="9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1"/>
                                        </p:tgtEl>
                                        <p:attrNameLst>
                                          <p:attrName>style.visibility</p:attrName>
                                        </p:attrNameLst>
                                      </p:cBhvr>
                                      <p:to>
                                        <p:strVal val="visible"/>
                                      </p:to>
                                    </p:set>
                                    <p:anim calcmode="lin" valueType="num">
                                      <p:cBhvr additive="base">
                                        <p:cTn id="15" dur="500"/>
                                        <p:tgtEl>
                                          <p:spTgt spid="101"/>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00"/>
                                        </p:tgtEl>
                                        <p:attrNameLst>
                                          <p:attrName>style.visibility</p:attrName>
                                        </p:attrNameLst>
                                      </p:cBhvr>
                                      <p:to>
                                        <p:strVal val="visible"/>
                                      </p:to>
                                    </p:set>
                                    <p:anim calcmode="lin" valueType="num">
                                      <p:cBhvr additive="base">
                                        <p:cTn id="19" dur="500"/>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8_Title Slide">
  <p:cSld name="28_Title Slide">
    <p:spTree>
      <p:nvGrpSpPr>
        <p:cNvPr id="1" name="Shape 102"/>
        <p:cNvGrpSpPr/>
        <p:nvPr/>
      </p:nvGrpSpPr>
      <p:grpSpPr>
        <a:xfrm>
          <a:off x="0" y="0"/>
          <a:ext cx="0" cy="0"/>
          <a:chOff x="0" y="0"/>
          <a:chExt cx="0" cy="0"/>
        </a:xfrm>
      </p:grpSpPr>
      <p:sp>
        <p:nvSpPr>
          <p:cNvPr id="103" name="Shape 103"/>
          <p:cNvSpPr>
            <a:spLocks noGrp="1"/>
          </p:cNvSpPr>
          <p:nvPr>
            <p:ph type="pic" idx="2"/>
          </p:nvPr>
        </p:nvSpPr>
        <p:spPr>
          <a:xfrm>
            <a:off x="0" y="3978424"/>
            <a:ext cx="9144000" cy="116507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04" name="Shape 104"/>
          <p:cNvSpPr>
            <a:spLocks noGrp="1"/>
          </p:cNvSpPr>
          <p:nvPr>
            <p:ph type="pic" idx="3"/>
          </p:nvPr>
        </p:nvSpPr>
        <p:spPr>
          <a:xfrm>
            <a:off x="0" y="2813348"/>
            <a:ext cx="9144000" cy="116507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05" name="Shape 105"/>
          <p:cNvSpPr>
            <a:spLocks noGrp="1"/>
          </p:cNvSpPr>
          <p:nvPr>
            <p:ph type="pic" idx="4"/>
          </p:nvPr>
        </p:nvSpPr>
        <p:spPr>
          <a:xfrm>
            <a:off x="0" y="1648272"/>
            <a:ext cx="9144000" cy="116507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p:tgtEl>
                                          <p:spTgt spid="105"/>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500"/>
                                        <p:tgtEl>
                                          <p:spTgt spid="104"/>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03"/>
                                        </p:tgtEl>
                                        <p:attrNameLst>
                                          <p:attrName>style.visibility</p:attrName>
                                        </p:attrNameLst>
                                      </p:cBhvr>
                                      <p:to>
                                        <p:strVal val="visible"/>
                                      </p:to>
                                    </p:set>
                                    <p:anim calcmode="lin" valueType="num">
                                      <p:cBhvr additive="base">
                                        <p:cTn id="15" dur="500"/>
                                        <p:tgtEl>
                                          <p:spTgt spid="1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4_Custom Layout">
  <p:cSld name="4_Custom Layout">
    <p:spTree>
      <p:nvGrpSpPr>
        <p:cNvPr id="1" name="Shape 106"/>
        <p:cNvGrpSpPr/>
        <p:nvPr/>
      </p:nvGrpSpPr>
      <p:grpSpPr>
        <a:xfrm>
          <a:off x="0" y="0"/>
          <a:ext cx="0" cy="0"/>
          <a:chOff x="0" y="0"/>
          <a:chExt cx="0" cy="0"/>
        </a:xfrm>
      </p:grpSpPr>
      <p:sp>
        <p:nvSpPr>
          <p:cNvPr id="107" name="Shape 107"/>
          <p:cNvSpPr>
            <a:spLocks noGrp="1"/>
          </p:cNvSpPr>
          <p:nvPr>
            <p:ph type="pic" idx="2"/>
          </p:nvPr>
        </p:nvSpPr>
        <p:spPr>
          <a:xfrm>
            <a:off x="564357" y="1309688"/>
            <a:ext cx="2388394" cy="241220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31_Title Slide">
  <p:cSld name="31_Title Slide">
    <p:spTree>
      <p:nvGrpSpPr>
        <p:cNvPr id="1" name="Shape 108"/>
        <p:cNvGrpSpPr/>
        <p:nvPr/>
      </p:nvGrpSpPr>
      <p:grpSpPr>
        <a:xfrm>
          <a:off x="0" y="0"/>
          <a:ext cx="0" cy="0"/>
          <a:chOff x="0" y="0"/>
          <a:chExt cx="0" cy="0"/>
        </a:xfrm>
      </p:grpSpPr>
      <p:sp>
        <p:nvSpPr>
          <p:cNvPr id="109" name="Shape 109"/>
          <p:cNvSpPr>
            <a:spLocks noGrp="1"/>
          </p:cNvSpPr>
          <p:nvPr>
            <p:ph type="pic" idx="2"/>
          </p:nvPr>
        </p:nvSpPr>
        <p:spPr>
          <a:xfrm>
            <a:off x="3382218" y="1309170"/>
            <a:ext cx="2388086" cy="241220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10" name="Shape 110"/>
          <p:cNvSpPr>
            <a:spLocks noGrp="1"/>
          </p:cNvSpPr>
          <p:nvPr>
            <p:ph type="pic" idx="3"/>
          </p:nvPr>
        </p:nvSpPr>
        <p:spPr>
          <a:xfrm>
            <a:off x="6167497" y="1309170"/>
            <a:ext cx="2388086" cy="241220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11" name="Shape 111"/>
          <p:cNvSpPr>
            <a:spLocks noGrp="1"/>
          </p:cNvSpPr>
          <p:nvPr>
            <p:ph type="pic" idx="4"/>
          </p:nvPr>
        </p:nvSpPr>
        <p:spPr>
          <a:xfrm>
            <a:off x="613300" y="1309170"/>
            <a:ext cx="2388086" cy="241220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p:tgtEl>
                                          <p:spTgt spid="111"/>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9"/>
                                        </p:tgtEl>
                                        <p:attrNameLst>
                                          <p:attrName>style.visibility</p:attrName>
                                        </p:attrNameLst>
                                      </p:cBhvr>
                                      <p:to>
                                        <p:strVal val="visible"/>
                                      </p:to>
                                    </p:set>
                                    <p:anim calcmode="lin" valueType="num">
                                      <p:cBhvr additive="base">
                                        <p:cTn id="11" dur="500"/>
                                        <p:tgtEl>
                                          <p:spTgt spid="10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 calcmode="lin" valueType="num">
                                      <p:cBhvr additive="base">
                                        <p:cTn id="15" dur="500"/>
                                        <p:tgtEl>
                                          <p:spTgt spid="1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56_Title Slide">
  <p:cSld name="56_Title Slide">
    <p:spTree>
      <p:nvGrpSpPr>
        <p:cNvPr id="1" name="Shape 112"/>
        <p:cNvGrpSpPr/>
        <p:nvPr/>
      </p:nvGrpSpPr>
      <p:grpSpPr>
        <a:xfrm>
          <a:off x="0" y="0"/>
          <a:ext cx="0" cy="0"/>
          <a:chOff x="0" y="0"/>
          <a:chExt cx="0" cy="0"/>
        </a:xfrm>
      </p:grpSpPr>
      <p:sp>
        <p:nvSpPr>
          <p:cNvPr id="113" name="Shape 113"/>
          <p:cNvSpPr>
            <a:spLocks noGrp="1"/>
          </p:cNvSpPr>
          <p:nvPr>
            <p:ph type="pic" idx="2"/>
          </p:nvPr>
        </p:nvSpPr>
        <p:spPr>
          <a:xfrm>
            <a:off x="0" y="1"/>
            <a:ext cx="9144000"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67_Title Slide">
  <p:cSld name="67_Title Slide">
    <p:spTree>
      <p:nvGrpSpPr>
        <p:cNvPr id="1" name="Shape 114"/>
        <p:cNvGrpSpPr/>
        <p:nvPr/>
      </p:nvGrpSpPr>
      <p:grpSpPr>
        <a:xfrm>
          <a:off x="0" y="0"/>
          <a:ext cx="0" cy="0"/>
          <a:chOff x="0" y="0"/>
          <a:chExt cx="0" cy="0"/>
        </a:xfrm>
      </p:grpSpPr>
      <p:sp>
        <p:nvSpPr>
          <p:cNvPr id="115" name="Shape 115"/>
          <p:cNvSpPr>
            <a:spLocks noGrp="1"/>
          </p:cNvSpPr>
          <p:nvPr>
            <p:ph type="pic" idx="2"/>
          </p:nvPr>
        </p:nvSpPr>
        <p:spPr>
          <a:xfrm>
            <a:off x="5086905" y="1540516"/>
            <a:ext cx="4057095" cy="2068257"/>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500"/>
                                        <p:tgtEl>
                                          <p:spTgt spid="11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16"/>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68_Title Slide">
  <p:cSld name="68_Title Slide">
    <p:spTree>
      <p:nvGrpSpPr>
        <p:cNvPr id="1" name="Shape 117"/>
        <p:cNvGrpSpPr/>
        <p:nvPr/>
      </p:nvGrpSpPr>
      <p:grpSpPr>
        <a:xfrm>
          <a:off x="0" y="0"/>
          <a:ext cx="0" cy="0"/>
          <a:chOff x="0" y="0"/>
          <a:chExt cx="0" cy="0"/>
        </a:xfrm>
      </p:grpSpPr>
      <p:sp>
        <p:nvSpPr>
          <p:cNvPr id="118" name="Shape 118"/>
          <p:cNvSpPr/>
          <p:nvPr/>
        </p:nvSpPr>
        <p:spPr>
          <a:xfrm>
            <a:off x="3042048" y="1543050"/>
            <a:ext cx="6126623" cy="3600450"/>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
        <p:nvSpPr>
          <p:cNvPr id="119" name="Shape 119"/>
          <p:cNvSpPr>
            <a:spLocks noGrp="1"/>
          </p:cNvSpPr>
          <p:nvPr>
            <p:ph type="pic" idx="2"/>
          </p:nvPr>
        </p:nvSpPr>
        <p:spPr>
          <a:xfrm>
            <a:off x="1" y="0"/>
            <a:ext cx="3042047"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20" name="Shape 120"/>
          <p:cNvSpPr>
            <a:spLocks noGrp="1"/>
          </p:cNvSpPr>
          <p:nvPr>
            <p:ph type="pic" idx="3"/>
          </p:nvPr>
        </p:nvSpPr>
        <p:spPr>
          <a:xfrm>
            <a:off x="3558930" y="2057400"/>
            <a:ext cx="2038913" cy="10287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21" name="Shape 121"/>
          <p:cNvSpPr>
            <a:spLocks noGrp="1"/>
          </p:cNvSpPr>
          <p:nvPr>
            <p:ph type="pic" idx="4"/>
          </p:nvPr>
        </p:nvSpPr>
        <p:spPr>
          <a:xfrm>
            <a:off x="6114725" y="2057400"/>
            <a:ext cx="2038913" cy="10287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500"/>
                                        <p:tgtEl>
                                          <p:spTgt spid="11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p:tgtEl>
                                          <p:spTgt spid="118"/>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fade">
                                      <p:cBhvr>
                                        <p:cTn id="19"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58_Title Slide">
  <p:cSld name="58_Title Slide">
    <p:spTree>
      <p:nvGrpSpPr>
        <p:cNvPr id="1" name="Shape 10"/>
        <p:cNvGrpSpPr/>
        <p:nvPr/>
      </p:nvGrpSpPr>
      <p:grpSpPr>
        <a:xfrm>
          <a:off x="0" y="0"/>
          <a:ext cx="0" cy="0"/>
          <a:chOff x="0" y="0"/>
          <a:chExt cx="0" cy="0"/>
        </a:xfrm>
      </p:grpSpPr>
      <p:sp>
        <p:nvSpPr>
          <p:cNvPr id="11" name="Shape 11"/>
          <p:cNvSpPr>
            <a:spLocks noGrp="1"/>
          </p:cNvSpPr>
          <p:nvPr>
            <p:ph type="pic" idx="2"/>
          </p:nvPr>
        </p:nvSpPr>
        <p:spPr>
          <a:xfrm>
            <a:off x="0" y="1"/>
            <a:ext cx="9144000"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30_Title Slide">
  <p:cSld name="30_Title Slide">
    <p:spTree>
      <p:nvGrpSpPr>
        <p:cNvPr id="1" name="Shape 122"/>
        <p:cNvGrpSpPr/>
        <p:nvPr/>
      </p:nvGrpSpPr>
      <p:grpSpPr>
        <a:xfrm>
          <a:off x="0" y="0"/>
          <a:ext cx="0" cy="0"/>
          <a:chOff x="0" y="0"/>
          <a:chExt cx="0" cy="0"/>
        </a:xfrm>
      </p:grpSpPr>
      <p:sp>
        <p:nvSpPr>
          <p:cNvPr id="123" name="Shape 123"/>
          <p:cNvSpPr/>
          <p:nvPr/>
        </p:nvSpPr>
        <p:spPr>
          <a:xfrm>
            <a:off x="-1" y="1412422"/>
            <a:ext cx="9144000" cy="3731078"/>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
        <p:nvSpPr>
          <p:cNvPr id="124" name="Shape 124"/>
          <p:cNvSpPr>
            <a:spLocks noGrp="1"/>
          </p:cNvSpPr>
          <p:nvPr>
            <p:ph type="pic" idx="2"/>
          </p:nvPr>
        </p:nvSpPr>
        <p:spPr>
          <a:xfrm>
            <a:off x="82675" y="1508453"/>
            <a:ext cx="8978650" cy="192861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additive="base">
                                        <p:cTn id="7" dur="500"/>
                                        <p:tgtEl>
                                          <p:spTgt spid="123"/>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fade">
                                      <p:cBhvr>
                                        <p:cTn id="11"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34_Title Slide">
  <p:cSld name="34_Title Slide">
    <p:spTree>
      <p:nvGrpSpPr>
        <p:cNvPr id="1" name="Shape 125"/>
        <p:cNvGrpSpPr/>
        <p:nvPr/>
      </p:nvGrpSpPr>
      <p:grpSpPr>
        <a:xfrm>
          <a:off x="0" y="0"/>
          <a:ext cx="0" cy="0"/>
          <a:chOff x="0" y="0"/>
          <a:chExt cx="0" cy="0"/>
        </a:xfrm>
      </p:grpSpPr>
      <p:sp>
        <p:nvSpPr>
          <p:cNvPr id="126" name="Shape 126"/>
          <p:cNvSpPr>
            <a:spLocks noGrp="1"/>
          </p:cNvSpPr>
          <p:nvPr>
            <p:ph type="pic" idx="2"/>
          </p:nvPr>
        </p:nvSpPr>
        <p:spPr>
          <a:xfrm>
            <a:off x="0" y="1543050"/>
            <a:ext cx="3249216" cy="360045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27" name="Shape 127"/>
          <p:cNvSpPr>
            <a:spLocks noGrp="1"/>
          </p:cNvSpPr>
          <p:nvPr>
            <p:ph type="pic" idx="3"/>
          </p:nvPr>
        </p:nvSpPr>
        <p:spPr>
          <a:xfrm>
            <a:off x="3324700" y="1543050"/>
            <a:ext cx="5819300" cy="126646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28" name="Shape 128"/>
          <p:cNvSpPr/>
          <p:nvPr/>
        </p:nvSpPr>
        <p:spPr>
          <a:xfrm>
            <a:off x="3324700" y="2875936"/>
            <a:ext cx="5819300" cy="2267564"/>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p:tgtEl>
                                          <p:spTgt spid="126"/>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500"/>
                                        <p:tgtEl>
                                          <p:spTgt spid="127"/>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500"/>
                                        <p:tgtEl>
                                          <p:spTgt spid="1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35_Title Slide">
  <p:cSld name="35_Title Slide">
    <p:spTree>
      <p:nvGrpSpPr>
        <p:cNvPr id="1" name="Shape 129"/>
        <p:cNvGrpSpPr/>
        <p:nvPr/>
      </p:nvGrpSpPr>
      <p:grpSpPr>
        <a:xfrm>
          <a:off x="0" y="0"/>
          <a:ext cx="0" cy="0"/>
          <a:chOff x="0" y="0"/>
          <a:chExt cx="0" cy="0"/>
        </a:xfrm>
      </p:grpSpPr>
      <p:sp>
        <p:nvSpPr>
          <p:cNvPr id="130" name="Shape 130"/>
          <p:cNvSpPr>
            <a:spLocks noGrp="1"/>
          </p:cNvSpPr>
          <p:nvPr>
            <p:ph type="pic" idx="2"/>
          </p:nvPr>
        </p:nvSpPr>
        <p:spPr>
          <a:xfrm>
            <a:off x="0" y="1861014"/>
            <a:ext cx="2308146"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1" name="Shape 131"/>
          <p:cNvSpPr>
            <a:spLocks noGrp="1"/>
          </p:cNvSpPr>
          <p:nvPr>
            <p:ph type="pic" idx="3"/>
          </p:nvPr>
        </p:nvSpPr>
        <p:spPr>
          <a:xfrm>
            <a:off x="2308146" y="1861014"/>
            <a:ext cx="2256711"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2" name="Shape 132"/>
          <p:cNvSpPr>
            <a:spLocks noGrp="1"/>
          </p:cNvSpPr>
          <p:nvPr>
            <p:ph type="pic" idx="4"/>
          </p:nvPr>
        </p:nvSpPr>
        <p:spPr>
          <a:xfrm>
            <a:off x="4564857" y="1861014"/>
            <a:ext cx="2256711"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3" name="Shape 133"/>
          <p:cNvSpPr>
            <a:spLocks noGrp="1"/>
          </p:cNvSpPr>
          <p:nvPr>
            <p:ph type="pic" idx="5"/>
          </p:nvPr>
        </p:nvSpPr>
        <p:spPr>
          <a:xfrm>
            <a:off x="6821568" y="1861014"/>
            <a:ext cx="2322432"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4" name="Shape 134"/>
          <p:cNvSpPr>
            <a:spLocks noGrp="1"/>
          </p:cNvSpPr>
          <p:nvPr>
            <p:ph type="pic" idx="6"/>
          </p:nvPr>
        </p:nvSpPr>
        <p:spPr>
          <a:xfrm>
            <a:off x="0" y="3502257"/>
            <a:ext cx="2308146"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5" name="Shape 135"/>
          <p:cNvSpPr>
            <a:spLocks noGrp="1"/>
          </p:cNvSpPr>
          <p:nvPr>
            <p:ph type="pic" idx="7"/>
          </p:nvPr>
        </p:nvSpPr>
        <p:spPr>
          <a:xfrm>
            <a:off x="2308146" y="3502257"/>
            <a:ext cx="2256711"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6" name="Shape 136"/>
          <p:cNvSpPr>
            <a:spLocks noGrp="1"/>
          </p:cNvSpPr>
          <p:nvPr>
            <p:ph type="pic" idx="8"/>
          </p:nvPr>
        </p:nvSpPr>
        <p:spPr>
          <a:xfrm>
            <a:off x="4564857" y="3502257"/>
            <a:ext cx="2256711"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137" name="Shape 137"/>
          <p:cNvSpPr>
            <a:spLocks noGrp="1"/>
          </p:cNvSpPr>
          <p:nvPr>
            <p:ph type="pic" idx="9"/>
          </p:nvPr>
        </p:nvSpPr>
        <p:spPr>
          <a:xfrm>
            <a:off x="6821568" y="3502257"/>
            <a:ext cx="2322432" cy="164124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p:tgtEl>
                                          <p:spTgt spid="130"/>
                                        </p:tgtEl>
                                        <p:attrNameLst>
                                          <p:attrName>ppt_w</p:attrName>
                                        </p:attrNameLst>
                                      </p:cBhvr>
                                      <p:tavLst>
                                        <p:tav tm="0">
                                          <p:val>
                                            <p:strVal val="0"/>
                                          </p:val>
                                        </p:tav>
                                        <p:tav tm="100000">
                                          <p:val>
                                            <p:strVal val="#ppt_w"/>
                                          </p:val>
                                        </p:tav>
                                      </p:tavLst>
                                    </p:anim>
                                    <p:anim calcmode="lin" valueType="num">
                                      <p:cBhvr additive="base">
                                        <p:cTn id="8" dur="500"/>
                                        <p:tgtEl>
                                          <p:spTgt spid="130"/>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5"/>
                                        </p:tgtEl>
                                        <p:attrNameLst>
                                          <p:attrName>style.visibility</p:attrName>
                                        </p:attrNameLst>
                                      </p:cBhvr>
                                      <p:to>
                                        <p:strVal val="visible"/>
                                      </p:to>
                                    </p:set>
                                    <p:anim calcmode="lin" valueType="num">
                                      <p:cBhvr additive="base">
                                        <p:cTn id="12" dur="500"/>
                                        <p:tgtEl>
                                          <p:spTgt spid="135"/>
                                        </p:tgtEl>
                                        <p:attrNameLst>
                                          <p:attrName>ppt_w</p:attrName>
                                        </p:attrNameLst>
                                      </p:cBhvr>
                                      <p:tavLst>
                                        <p:tav tm="0">
                                          <p:val>
                                            <p:strVal val="0"/>
                                          </p:val>
                                        </p:tav>
                                        <p:tav tm="100000">
                                          <p:val>
                                            <p:strVal val="#ppt_w"/>
                                          </p:val>
                                        </p:tav>
                                      </p:tavLst>
                                    </p:anim>
                                    <p:anim calcmode="lin" valueType="num">
                                      <p:cBhvr additive="base">
                                        <p:cTn id="13" dur="500"/>
                                        <p:tgtEl>
                                          <p:spTgt spid="135"/>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p:tgtEl>
                                          <p:spTgt spid="132"/>
                                        </p:tgtEl>
                                        <p:attrNameLst>
                                          <p:attrName>ppt_w</p:attrName>
                                        </p:attrNameLst>
                                      </p:cBhvr>
                                      <p:tavLst>
                                        <p:tav tm="0">
                                          <p:val>
                                            <p:strVal val="0"/>
                                          </p:val>
                                        </p:tav>
                                        <p:tav tm="100000">
                                          <p:val>
                                            <p:strVal val="#ppt_w"/>
                                          </p:val>
                                        </p:tav>
                                      </p:tavLst>
                                    </p:anim>
                                    <p:anim calcmode="lin" valueType="num">
                                      <p:cBhvr additive="base">
                                        <p:cTn id="18" dur="500"/>
                                        <p:tgtEl>
                                          <p:spTgt spid="132"/>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additive="base">
                                        <p:cTn id="22" dur="500"/>
                                        <p:tgtEl>
                                          <p:spTgt spid="137"/>
                                        </p:tgtEl>
                                        <p:attrNameLst>
                                          <p:attrName>ppt_w</p:attrName>
                                        </p:attrNameLst>
                                      </p:cBhvr>
                                      <p:tavLst>
                                        <p:tav tm="0">
                                          <p:val>
                                            <p:strVal val="0"/>
                                          </p:val>
                                        </p:tav>
                                        <p:tav tm="100000">
                                          <p:val>
                                            <p:strVal val="#ppt_w"/>
                                          </p:val>
                                        </p:tav>
                                      </p:tavLst>
                                    </p:anim>
                                    <p:anim calcmode="lin" valueType="num">
                                      <p:cBhvr additive="base">
                                        <p:cTn id="23" dur="500"/>
                                        <p:tgtEl>
                                          <p:spTgt spid="137"/>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134"/>
                                        </p:tgtEl>
                                        <p:attrNameLst>
                                          <p:attrName>style.visibility</p:attrName>
                                        </p:attrNameLst>
                                      </p:cBhvr>
                                      <p:to>
                                        <p:strVal val="visible"/>
                                      </p:to>
                                    </p:set>
                                    <p:anim calcmode="lin" valueType="num">
                                      <p:cBhvr additive="base">
                                        <p:cTn id="27" dur="500"/>
                                        <p:tgtEl>
                                          <p:spTgt spid="134"/>
                                        </p:tgtEl>
                                        <p:attrNameLst>
                                          <p:attrName>ppt_w</p:attrName>
                                        </p:attrNameLst>
                                      </p:cBhvr>
                                      <p:tavLst>
                                        <p:tav tm="0">
                                          <p:val>
                                            <p:strVal val="0"/>
                                          </p:val>
                                        </p:tav>
                                        <p:tav tm="100000">
                                          <p:val>
                                            <p:strVal val="#ppt_w"/>
                                          </p:val>
                                        </p:tav>
                                      </p:tavLst>
                                    </p:anim>
                                    <p:anim calcmode="lin" valueType="num">
                                      <p:cBhvr additive="base">
                                        <p:cTn id="28" dur="500"/>
                                        <p:tgtEl>
                                          <p:spTgt spid="134"/>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 calcmode="lin" valueType="num">
                                      <p:cBhvr additive="base">
                                        <p:cTn id="32" dur="500"/>
                                        <p:tgtEl>
                                          <p:spTgt spid="131"/>
                                        </p:tgtEl>
                                        <p:attrNameLst>
                                          <p:attrName>ppt_w</p:attrName>
                                        </p:attrNameLst>
                                      </p:cBhvr>
                                      <p:tavLst>
                                        <p:tav tm="0">
                                          <p:val>
                                            <p:strVal val="0"/>
                                          </p:val>
                                        </p:tav>
                                        <p:tav tm="100000">
                                          <p:val>
                                            <p:strVal val="#ppt_w"/>
                                          </p:val>
                                        </p:tav>
                                      </p:tavLst>
                                    </p:anim>
                                    <p:anim calcmode="lin" valueType="num">
                                      <p:cBhvr additive="base">
                                        <p:cTn id="33" dur="500"/>
                                        <p:tgtEl>
                                          <p:spTgt spid="131"/>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136"/>
                                        </p:tgtEl>
                                        <p:attrNameLst>
                                          <p:attrName>style.visibility</p:attrName>
                                        </p:attrNameLst>
                                      </p:cBhvr>
                                      <p:to>
                                        <p:strVal val="visible"/>
                                      </p:to>
                                    </p:set>
                                    <p:anim calcmode="lin" valueType="num">
                                      <p:cBhvr additive="base">
                                        <p:cTn id="37" dur="500"/>
                                        <p:tgtEl>
                                          <p:spTgt spid="136"/>
                                        </p:tgtEl>
                                        <p:attrNameLst>
                                          <p:attrName>ppt_w</p:attrName>
                                        </p:attrNameLst>
                                      </p:cBhvr>
                                      <p:tavLst>
                                        <p:tav tm="0">
                                          <p:val>
                                            <p:strVal val="0"/>
                                          </p:val>
                                        </p:tav>
                                        <p:tav tm="100000">
                                          <p:val>
                                            <p:strVal val="#ppt_w"/>
                                          </p:val>
                                        </p:tav>
                                      </p:tavLst>
                                    </p:anim>
                                    <p:anim calcmode="lin" valueType="num">
                                      <p:cBhvr additive="base">
                                        <p:cTn id="38" dur="500"/>
                                        <p:tgtEl>
                                          <p:spTgt spid="136"/>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133"/>
                                        </p:tgtEl>
                                        <p:attrNameLst>
                                          <p:attrName>style.visibility</p:attrName>
                                        </p:attrNameLst>
                                      </p:cBhvr>
                                      <p:to>
                                        <p:strVal val="visible"/>
                                      </p:to>
                                    </p:set>
                                    <p:anim calcmode="lin" valueType="num">
                                      <p:cBhvr additive="base">
                                        <p:cTn id="42" dur="500"/>
                                        <p:tgtEl>
                                          <p:spTgt spid="133"/>
                                        </p:tgtEl>
                                        <p:attrNameLst>
                                          <p:attrName>ppt_w</p:attrName>
                                        </p:attrNameLst>
                                      </p:cBhvr>
                                      <p:tavLst>
                                        <p:tav tm="0">
                                          <p:val>
                                            <p:strVal val="0"/>
                                          </p:val>
                                        </p:tav>
                                        <p:tav tm="100000">
                                          <p:val>
                                            <p:strVal val="#ppt_w"/>
                                          </p:val>
                                        </p:tav>
                                      </p:tavLst>
                                    </p:anim>
                                    <p:anim calcmode="lin" valueType="num">
                                      <p:cBhvr additive="base">
                                        <p:cTn id="43" dur="500"/>
                                        <p:tgtEl>
                                          <p:spTgt spid="133"/>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73_Custom Layout">
  <p:cSld name="73_Custom Layout">
    <p:spTree>
      <p:nvGrpSpPr>
        <p:cNvPr id="1" name="Shape 138"/>
        <p:cNvGrpSpPr/>
        <p:nvPr/>
      </p:nvGrpSpPr>
      <p:grpSpPr>
        <a:xfrm>
          <a:off x="0" y="0"/>
          <a:ext cx="0" cy="0"/>
          <a:chOff x="0" y="0"/>
          <a:chExt cx="0" cy="0"/>
        </a:xfrm>
      </p:grpSpPr>
      <p:sp>
        <p:nvSpPr>
          <p:cNvPr id="139" name="Shape 139"/>
          <p:cNvSpPr/>
          <p:nvPr/>
        </p:nvSpPr>
        <p:spPr>
          <a:xfrm>
            <a:off x="0" y="3583306"/>
            <a:ext cx="9144000" cy="1560194"/>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pic>
        <p:nvPicPr>
          <p:cNvPr id="140" name="Shape 140"/>
          <p:cNvPicPr preferRelativeResize="0"/>
          <p:nvPr/>
        </p:nvPicPr>
        <p:blipFill rotWithShape="1">
          <a:blip r:embed="rId2">
            <a:alphaModFix/>
          </a:blip>
          <a:srcRect/>
          <a:stretch/>
        </p:blipFill>
        <p:spPr>
          <a:xfrm>
            <a:off x="3148550" y="1869808"/>
            <a:ext cx="1303196" cy="2773992"/>
          </a:xfrm>
          <a:prstGeom prst="rect">
            <a:avLst/>
          </a:prstGeom>
          <a:noFill/>
          <a:ln>
            <a:noFill/>
          </a:ln>
        </p:spPr>
      </p:pic>
      <p:pic>
        <p:nvPicPr>
          <p:cNvPr id="141" name="Shape 141"/>
          <p:cNvPicPr preferRelativeResize="0"/>
          <p:nvPr/>
        </p:nvPicPr>
        <p:blipFill rotWithShape="1">
          <a:blip r:embed="rId2">
            <a:alphaModFix/>
          </a:blip>
          <a:srcRect/>
          <a:stretch/>
        </p:blipFill>
        <p:spPr>
          <a:xfrm>
            <a:off x="4684488" y="1869808"/>
            <a:ext cx="1303196" cy="2773992"/>
          </a:xfrm>
          <a:prstGeom prst="rect">
            <a:avLst/>
          </a:prstGeom>
          <a:noFill/>
          <a:ln>
            <a:noFill/>
          </a:ln>
        </p:spPr>
      </p:pic>
      <p:sp>
        <p:nvSpPr>
          <p:cNvPr id="142" name="Shape 142"/>
          <p:cNvSpPr>
            <a:spLocks noGrp="1"/>
          </p:cNvSpPr>
          <p:nvPr>
            <p:ph type="pic" idx="2"/>
          </p:nvPr>
        </p:nvSpPr>
        <p:spPr>
          <a:xfrm>
            <a:off x="3249181" y="2272812"/>
            <a:ext cx="1101935" cy="1967984"/>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43" name="Shape 143"/>
          <p:cNvSpPr>
            <a:spLocks noGrp="1"/>
          </p:cNvSpPr>
          <p:nvPr>
            <p:ph type="pic" idx="3"/>
          </p:nvPr>
        </p:nvSpPr>
        <p:spPr>
          <a:xfrm>
            <a:off x="4790141" y="2281778"/>
            <a:ext cx="1091890" cy="1967984"/>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p:tgtEl>
                                          <p:spTgt spid="13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 calcmode="lin" valueType="num">
                                      <p:cBhvr additive="base">
                                        <p:cTn id="11" dur="500"/>
                                        <p:tgtEl>
                                          <p:spTgt spid="140"/>
                                        </p:tgtEl>
                                        <p:attrNameLst>
                                          <p:attrName>ppt_y</p:attrName>
                                        </p:attrNameLst>
                                      </p:cBhvr>
                                      <p:tavLst>
                                        <p:tav tm="0">
                                          <p:val>
                                            <p:strVal val="#ppt_y+1"/>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 calcmode="lin" valueType="num">
                                      <p:cBhvr additive="base">
                                        <p:cTn id="14" dur="500"/>
                                        <p:tgtEl>
                                          <p:spTgt spid="14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par>
                                <p:cTn id="19" presetID="10" presetClass="entr" presetSubtype="0" fill="hold" nodeType="withEffect">
                                  <p:stCondLst>
                                    <p:cond delay="0"/>
                                  </p:stCondLst>
                                  <p:childTnLst>
                                    <p:set>
                                      <p:cBhvr>
                                        <p:cTn id="20" dur="1" fill="hold">
                                          <p:stCondLst>
                                            <p:cond delay="0"/>
                                          </p:stCondLst>
                                        </p:cTn>
                                        <p:tgtEl>
                                          <p:spTgt spid="143"/>
                                        </p:tgtEl>
                                        <p:attrNameLst>
                                          <p:attrName>style.visibility</p:attrName>
                                        </p:attrNameLst>
                                      </p:cBhvr>
                                      <p:to>
                                        <p:strVal val="visible"/>
                                      </p:to>
                                    </p:set>
                                    <p:animEffect transition="in" filter="fade">
                                      <p:cBhvr>
                                        <p:cTn id="2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74_Custom Layout">
  <p:cSld name="74_Custom Layout">
    <p:spTree>
      <p:nvGrpSpPr>
        <p:cNvPr id="1" name="Shape 144"/>
        <p:cNvGrpSpPr/>
        <p:nvPr/>
      </p:nvGrpSpPr>
      <p:grpSpPr>
        <a:xfrm>
          <a:off x="0" y="0"/>
          <a:ext cx="0" cy="0"/>
          <a:chOff x="0" y="0"/>
          <a:chExt cx="0" cy="0"/>
        </a:xfrm>
      </p:grpSpPr>
      <p:pic>
        <p:nvPicPr>
          <p:cNvPr id="145" name="Shape 145" descr="C:\Users\ilie\Desktop\flat-iphone-mockups.png"/>
          <p:cNvPicPr preferRelativeResize="0"/>
          <p:nvPr/>
        </p:nvPicPr>
        <p:blipFill rotWithShape="1">
          <a:blip r:embed="rId2">
            <a:alphaModFix/>
          </a:blip>
          <a:srcRect/>
          <a:stretch/>
        </p:blipFill>
        <p:spPr>
          <a:xfrm>
            <a:off x="793249" y="1539092"/>
            <a:ext cx="1710872" cy="3103878"/>
          </a:xfrm>
          <a:prstGeom prst="rect">
            <a:avLst/>
          </a:prstGeom>
          <a:noFill/>
          <a:ln>
            <a:noFill/>
          </a:ln>
        </p:spPr>
      </p:pic>
      <p:sp>
        <p:nvSpPr>
          <p:cNvPr id="146" name="Shape 146"/>
          <p:cNvSpPr>
            <a:spLocks noGrp="1"/>
          </p:cNvSpPr>
          <p:nvPr>
            <p:ph type="pic" idx="2"/>
          </p:nvPr>
        </p:nvSpPr>
        <p:spPr>
          <a:xfrm>
            <a:off x="1106712" y="2060365"/>
            <a:ext cx="796384" cy="198212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pic>
        <p:nvPicPr>
          <p:cNvPr id="147" name="Shape 147" descr="C:\Users\ilie\Desktop\flat-iphone-mockups.png"/>
          <p:cNvPicPr preferRelativeResize="0"/>
          <p:nvPr/>
        </p:nvPicPr>
        <p:blipFill rotWithShape="1">
          <a:blip r:embed="rId2">
            <a:alphaModFix/>
          </a:blip>
          <a:srcRect/>
          <a:stretch/>
        </p:blipFill>
        <p:spPr>
          <a:xfrm>
            <a:off x="1719610" y="1283920"/>
            <a:ext cx="1952462" cy="3542171"/>
          </a:xfrm>
          <a:prstGeom prst="rect">
            <a:avLst/>
          </a:prstGeom>
          <a:noFill/>
          <a:ln>
            <a:noFill/>
          </a:ln>
        </p:spPr>
      </p:pic>
      <p:sp>
        <p:nvSpPr>
          <p:cNvPr id="148" name="Shape 148"/>
          <p:cNvSpPr>
            <a:spLocks noGrp="1"/>
          </p:cNvSpPr>
          <p:nvPr>
            <p:ph type="pic" idx="3"/>
          </p:nvPr>
        </p:nvSpPr>
        <p:spPr>
          <a:xfrm>
            <a:off x="2018008" y="1890211"/>
            <a:ext cx="1284742" cy="2263567"/>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p:tgtEl>
                                          <p:spTgt spid="14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anim calcmode="lin" valueType="num">
                                      <p:cBhvr additive="base">
                                        <p:cTn id="11" dur="500"/>
                                        <p:tgtEl>
                                          <p:spTgt spid="145"/>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fade">
                                      <p:cBhvr>
                                        <p:cTn id="15" dur="500"/>
                                        <p:tgtEl>
                                          <p:spTgt spid="146"/>
                                        </p:tgtEl>
                                      </p:cBhvr>
                                    </p:animEffect>
                                  </p:childTnLst>
                                </p:cTn>
                              </p:par>
                              <p:par>
                                <p:cTn id="16" presetID="10" presetClass="entr" presetSubtype="0" fill="hold" nodeType="withEffect">
                                  <p:stCondLst>
                                    <p:cond delay="0"/>
                                  </p:stCondLst>
                                  <p:childTnLst>
                                    <p:set>
                                      <p:cBhvr>
                                        <p:cTn id="17" dur="1" fill="hold">
                                          <p:stCondLst>
                                            <p:cond delay="0"/>
                                          </p:stCondLst>
                                        </p:cTn>
                                        <p:tgtEl>
                                          <p:spTgt spid="148"/>
                                        </p:tgtEl>
                                        <p:attrNameLst>
                                          <p:attrName>style.visibility</p:attrName>
                                        </p:attrNameLst>
                                      </p:cBhvr>
                                      <p:to>
                                        <p:strVal val="visible"/>
                                      </p:to>
                                    </p:set>
                                    <p:animEffect transition="in" filter="fade">
                                      <p:cBhvr>
                                        <p:cTn id="18"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75_Custom Layout">
  <p:cSld name="75_Custom Layout">
    <p:spTree>
      <p:nvGrpSpPr>
        <p:cNvPr id="1" name="Shape 149"/>
        <p:cNvGrpSpPr/>
        <p:nvPr/>
      </p:nvGrpSpPr>
      <p:grpSpPr>
        <a:xfrm>
          <a:off x="0" y="0"/>
          <a:ext cx="0" cy="0"/>
          <a:chOff x="0" y="0"/>
          <a:chExt cx="0" cy="0"/>
        </a:xfrm>
      </p:grpSpPr>
      <p:pic>
        <p:nvPicPr>
          <p:cNvPr id="150" name="Shape 150"/>
          <p:cNvPicPr preferRelativeResize="0"/>
          <p:nvPr/>
        </p:nvPicPr>
        <p:blipFill rotWithShape="1">
          <a:blip r:embed="rId2">
            <a:alphaModFix/>
          </a:blip>
          <a:srcRect/>
          <a:stretch/>
        </p:blipFill>
        <p:spPr>
          <a:xfrm>
            <a:off x="5655251" y="1471943"/>
            <a:ext cx="1303196" cy="2773992"/>
          </a:xfrm>
          <a:prstGeom prst="rect">
            <a:avLst/>
          </a:prstGeom>
          <a:noFill/>
          <a:ln>
            <a:noFill/>
          </a:ln>
        </p:spPr>
      </p:pic>
      <p:pic>
        <p:nvPicPr>
          <p:cNvPr id="151" name="Shape 151"/>
          <p:cNvPicPr preferRelativeResize="0"/>
          <p:nvPr/>
        </p:nvPicPr>
        <p:blipFill rotWithShape="1">
          <a:blip r:embed="rId2">
            <a:alphaModFix/>
          </a:blip>
          <a:srcRect/>
          <a:stretch/>
        </p:blipFill>
        <p:spPr>
          <a:xfrm>
            <a:off x="7147692" y="1471943"/>
            <a:ext cx="1303196" cy="2773992"/>
          </a:xfrm>
          <a:prstGeom prst="rect">
            <a:avLst/>
          </a:prstGeom>
          <a:noFill/>
          <a:ln>
            <a:noFill/>
          </a:ln>
        </p:spPr>
      </p:pic>
      <p:sp>
        <p:nvSpPr>
          <p:cNvPr id="152" name="Shape 152"/>
          <p:cNvSpPr>
            <a:spLocks noGrp="1"/>
          </p:cNvSpPr>
          <p:nvPr>
            <p:ph type="pic" idx="2"/>
          </p:nvPr>
        </p:nvSpPr>
        <p:spPr>
          <a:xfrm>
            <a:off x="5773027" y="1874947"/>
            <a:ext cx="1101935" cy="1967984"/>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53" name="Shape 153"/>
          <p:cNvSpPr>
            <a:spLocks noGrp="1"/>
          </p:cNvSpPr>
          <p:nvPr>
            <p:ph type="pic" idx="3"/>
          </p:nvPr>
        </p:nvSpPr>
        <p:spPr>
          <a:xfrm>
            <a:off x="7270490" y="1883913"/>
            <a:ext cx="1091890" cy="1967984"/>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0"/>
                                        </p:tgtEl>
                                        <p:attrNameLst>
                                          <p:attrName>style.visibility</p:attrName>
                                        </p:attrNameLst>
                                      </p:cBhvr>
                                      <p:to>
                                        <p:strVal val="visible"/>
                                      </p:to>
                                    </p:set>
                                    <p:anim calcmode="lin" valueType="num">
                                      <p:cBhvr additive="base">
                                        <p:cTn id="7" dur="500"/>
                                        <p:tgtEl>
                                          <p:spTgt spid="150"/>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51"/>
                                        </p:tgtEl>
                                        <p:attrNameLst>
                                          <p:attrName>style.visibility</p:attrName>
                                        </p:attrNameLst>
                                      </p:cBhvr>
                                      <p:to>
                                        <p:strVal val="visible"/>
                                      </p:to>
                                    </p:set>
                                    <p:anim calcmode="lin" valueType="num">
                                      <p:cBhvr additive="base">
                                        <p:cTn id="10" dur="500"/>
                                        <p:tgtEl>
                                          <p:spTgt spid="151"/>
                                        </p:tgtEl>
                                        <p:attrNameLst>
                                          <p:attrName>ppt_y</p:attrName>
                                        </p:attrNameLst>
                                      </p:cBhvr>
                                      <p:tavLst>
                                        <p:tav tm="0">
                                          <p:val>
                                            <p:strVal val="#ppt_y+1"/>
                                          </p:val>
                                        </p:tav>
                                        <p:tav tm="100000">
                                          <p:val>
                                            <p:strVal val="#ppt_y"/>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52"/>
                                        </p:tgtEl>
                                        <p:attrNameLst>
                                          <p:attrName>style.visibility</p:attrName>
                                        </p:attrNameLst>
                                      </p:cBhvr>
                                      <p:to>
                                        <p:strVal val="visible"/>
                                      </p:to>
                                    </p:set>
                                    <p:animEffect transition="in" filter="fade">
                                      <p:cBhvr>
                                        <p:cTn id="14" dur="500"/>
                                        <p:tgtEl>
                                          <p:spTgt spid="152"/>
                                        </p:tgtEl>
                                      </p:cBhvr>
                                    </p:animEffect>
                                  </p:childTnLst>
                                </p:cTn>
                              </p:par>
                              <p:par>
                                <p:cTn id="15" presetID="10" presetClass="entr" presetSubtype="0" fill="hold" nodeType="withEffect">
                                  <p:stCondLst>
                                    <p:cond delay="0"/>
                                  </p:stCondLst>
                                  <p:childTnLst>
                                    <p:set>
                                      <p:cBhvr>
                                        <p:cTn id="16" dur="1" fill="hold">
                                          <p:stCondLst>
                                            <p:cond delay="0"/>
                                          </p:stCondLst>
                                        </p:cTn>
                                        <p:tgtEl>
                                          <p:spTgt spid="153"/>
                                        </p:tgtEl>
                                        <p:attrNameLst>
                                          <p:attrName>style.visibility</p:attrName>
                                        </p:attrNameLst>
                                      </p:cBhvr>
                                      <p:to>
                                        <p:strVal val="visible"/>
                                      </p:to>
                                    </p:set>
                                    <p:animEffect transition="in" filter="fade">
                                      <p:cBhvr>
                                        <p:cTn id="17"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76_Custom Layout">
  <p:cSld name="76_Custom Layout">
    <p:spTree>
      <p:nvGrpSpPr>
        <p:cNvPr id="1" name="Shape 154"/>
        <p:cNvGrpSpPr/>
        <p:nvPr/>
      </p:nvGrpSpPr>
      <p:grpSpPr>
        <a:xfrm>
          <a:off x="0" y="0"/>
          <a:ext cx="0" cy="0"/>
          <a:chOff x="0" y="0"/>
          <a:chExt cx="0" cy="0"/>
        </a:xfrm>
      </p:grpSpPr>
      <p:pic>
        <p:nvPicPr>
          <p:cNvPr id="155" name="Shape 155"/>
          <p:cNvPicPr preferRelativeResize="0"/>
          <p:nvPr/>
        </p:nvPicPr>
        <p:blipFill rotWithShape="1">
          <a:blip r:embed="rId2">
            <a:alphaModFix/>
          </a:blip>
          <a:srcRect/>
          <a:stretch/>
        </p:blipFill>
        <p:spPr>
          <a:xfrm>
            <a:off x="4725443" y="1753350"/>
            <a:ext cx="1383911" cy="2781907"/>
          </a:xfrm>
          <a:prstGeom prst="rect">
            <a:avLst/>
          </a:prstGeom>
          <a:noFill/>
          <a:ln>
            <a:noFill/>
          </a:ln>
          <a:effectLst>
            <a:outerShdw blurRad="114300" dist="177800" dir="2700000" algn="tl" rotWithShape="0">
              <a:srgbClr val="000000">
                <a:alpha val="20000"/>
              </a:srgbClr>
            </a:outerShdw>
          </a:effectLst>
        </p:spPr>
      </p:pic>
      <p:pic>
        <p:nvPicPr>
          <p:cNvPr id="156" name="Shape 156"/>
          <p:cNvPicPr preferRelativeResize="0"/>
          <p:nvPr/>
        </p:nvPicPr>
        <p:blipFill rotWithShape="1">
          <a:blip r:embed="rId2">
            <a:alphaModFix/>
          </a:blip>
          <a:srcRect/>
          <a:stretch/>
        </p:blipFill>
        <p:spPr>
          <a:xfrm>
            <a:off x="3066919" y="1753350"/>
            <a:ext cx="1383911" cy="2781907"/>
          </a:xfrm>
          <a:prstGeom prst="rect">
            <a:avLst/>
          </a:prstGeom>
          <a:noFill/>
          <a:ln>
            <a:noFill/>
          </a:ln>
          <a:effectLst>
            <a:outerShdw blurRad="114300" dist="177800" dir="2700000" algn="tl" rotWithShape="0">
              <a:srgbClr val="000000">
                <a:alpha val="20000"/>
              </a:srgbClr>
            </a:outerShdw>
          </a:effectLst>
        </p:spPr>
      </p:pic>
      <p:pic>
        <p:nvPicPr>
          <p:cNvPr id="157" name="Shape 157"/>
          <p:cNvPicPr preferRelativeResize="0"/>
          <p:nvPr/>
        </p:nvPicPr>
        <p:blipFill rotWithShape="1">
          <a:blip r:embed="rId3">
            <a:alphaModFix/>
          </a:blip>
          <a:srcRect/>
          <a:stretch/>
        </p:blipFill>
        <p:spPr>
          <a:xfrm>
            <a:off x="3758875" y="1509777"/>
            <a:ext cx="1626250" cy="3269052"/>
          </a:xfrm>
          <a:prstGeom prst="rect">
            <a:avLst/>
          </a:prstGeom>
          <a:noFill/>
          <a:ln>
            <a:noFill/>
          </a:ln>
          <a:effectLst>
            <a:outerShdw blurRad="114300" dist="177800" dir="2700000" algn="tl" rotWithShape="0">
              <a:srgbClr val="000000">
                <a:alpha val="20000"/>
              </a:srgbClr>
            </a:outerShdw>
          </a:effectLst>
        </p:spPr>
      </p:pic>
      <p:sp>
        <p:nvSpPr>
          <p:cNvPr id="158" name="Shape 158"/>
          <p:cNvSpPr>
            <a:spLocks noGrp="1"/>
          </p:cNvSpPr>
          <p:nvPr>
            <p:ph type="pic" idx="2"/>
          </p:nvPr>
        </p:nvSpPr>
        <p:spPr>
          <a:xfrm>
            <a:off x="3908224" y="2045888"/>
            <a:ext cx="1331087" cy="1990493"/>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59" name="Shape 159"/>
          <p:cNvSpPr>
            <a:spLocks noGrp="1"/>
          </p:cNvSpPr>
          <p:nvPr>
            <p:ph type="pic" idx="3"/>
          </p:nvPr>
        </p:nvSpPr>
        <p:spPr>
          <a:xfrm>
            <a:off x="3183994" y="2197161"/>
            <a:ext cx="659608" cy="170561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60" name="Shape 160"/>
          <p:cNvSpPr>
            <a:spLocks noGrp="1"/>
          </p:cNvSpPr>
          <p:nvPr>
            <p:ph type="pic" idx="4"/>
          </p:nvPr>
        </p:nvSpPr>
        <p:spPr>
          <a:xfrm>
            <a:off x="5307681" y="2197161"/>
            <a:ext cx="695086" cy="170561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500"/>
                                        <p:tgtEl>
                                          <p:spTgt spid="15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9"/>
                                        </p:tgtEl>
                                        <p:attrNameLst>
                                          <p:attrName>style.visibility</p:attrName>
                                        </p:attrNameLst>
                                      </p:cBhvr>
                                      <p:to>
                                        <p:strVal val="visible"/>
                                      </p:to>
                                    </p:set>
                                    <p:animEffect transition="in" filter="fade">
                                      <p:cBhvr>
                                        <p:cTn id="11" dur="500"/>
                                        <p:tgtEl>
                                          <p:spTgt spid="15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7"/>
                                        </p:tgtEl>
                                        <p:attrNameLst>
                                          <p:attrName>style.visibility</p:attrName>
                                        </p:attrNameLst>
                                      </p:cBhvr>
                                      <p:to>
                                        <p:strVal val="visible"/>
                                      </p:to>
                                    </p:set>
                                    <p:animEffect transition="in" filter="fade">
                                      <p:cBhvr>
                                        <p:cTn id="15" dur="500"/>
                                        <p:tgtEl>
                                          <p:spTgt spid="15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fade">
                                      <p:cBhvr>
                                        <p:cTn id="19" dur="500"/>
                                        <p:tgtEl>
                                          <p:spTgt spid="15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5"/>
                                        </p:tgtEl>
                                        <p:attrNameLst>
                                          <p:attrName>style.visibility</p:attrName>
                                        </p:attrNameLst>
                                      </p:cBhvr>
                                      <p:to>
                                        <p:strVal val="visible"/>
                                      </p:to>
                                    </p:set>
                                    <p:animEffect transition="in" filter="fade">
                                      <p:cBhvr>
                                        <p:cTn id="23" dur="500"/>
                                        <p:tgtEl>
                                          <p:spTgt spid="15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60"/>
                                        </p:tgtEl>
                                        <p:attrNameLst>
                                          <p:attrName>style.visibility</p:attrName>
                                        </p:attrNameLst>
                                      </p:cBhvr>
                                      <p:to>
                                        <p:strVal val="visible"/>
                                      </p:to>
                                    </p:set>
                                    <p:animEffect transition="in" filter="fade">
                                      <p:cBhvr>
                                        <p:cTn id="27"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78_Custom Layout">
  <p:cSld name="78_Custom Layout">
    <p:spTree>
      <p:nvGrpSpPr>
        <p:cNvPr id="1" name="Shape 161"/>
        <p:cNvGrpSpPr/>
        <p:nvPr/>
      </p:nvGrpSpPr>
      <p:grpSpPr>
        <a:xfrm>
          <a:off x="0" y="0"/>
          <a:ext cx="0" cy="0"/>
          <a:chOff x="0" y="0"/>
          <a:chExt cx="0" cy="0"/>
        </a:xfrm>
      </p:grpSpPr>
      <p:pic>
        <p:nvPicPr>
          <p:cNvPr id="162" name="Shape 162" descr="Ipad Black.png"/>
          <p:cNvPicPr preferRelativeResize="0"/>
          <p:nvPr/>
        </p:nvPicPr>
        <p:blipFill rotWithShape="1">
          <a:blip r:embed="rId2">
            <a:alphaModFix/>
          </a:blip>
          <a:srcRect/>
          <a:stretch/>
        </p:blipFill>
        <p:spPr>
          <a:xfrm rot="5400000">
            <a:off x="3230210" y="1396148"/>
            <a:ext cx="2683578" cy="3920249"/>
          </a:xfrm>
          <a:prstGeom prst="rect">
            <a:avLst/>
          </a:prstGeom>
          <a:noFill/>
          <a:ln>
            <a:noFill/>
          </a:ln>
        </p:spPr>
      </p:pic>
      <p:sp>
        <p:nvSpPr>
          <p:cNvPr id="163" name="Shape 163"/>
          <p:cNvSpPr>
            <a:spLocks noGrp="1"/>
          </p:cNvSpPr>
          <p:nvPr>
            <p:ph type="pic" idx="2"/>
          </p:nvPr>
        </p:nvSpPr>
        <p:spPr>
          <a:xfrm>
            <a:off x="3154680" y="2267174"/>
            <a:ext cx="2791610" cy="214615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p:tgtEl>
                                          <p:spTgt spid="162"/>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63"/>
                                        </p:tgtEl>
                                        <p:attrNameLst>
                                          <p:attrName>style.visibility</p:attrName>
                                        </p:attrNameLst>
                                      </p:cBhvr>
                                      <p:to>
                                        <p:strVal val="visible"/>
                                      </p:to>
                                    </p:set>
                                    <p:animEffect transition="in" filter="fade">
                                      <p:cBhvr>
                                        <p:cTn id="11"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79_Custom Layout">
  <p:cSld name="79_Custom Layout">
    <p:spTree>
      <p:nvGrpSpPr>
        <p:cNvPr id="1" name="Shape 164"/>
        <p:cNvGrpSpPr/>
        <p:nvPr/>
      </p:nvGrpSpPr>
      <p:grpSpPr>
        <a:xfrm>
          <a:off x="0" y="0"/>
          <a:ext cx="0" cy="0"/>
          <a:chOff x="0" y="0"/>
          <a:chExt cx="0" cy="0"/>
        </a:xfrm>
      </p:grpSpPr>
      <p:sp>
        <p:nvSpPr>
          <p:cNvPr id="165" name="Shape 165"/>
          <p:cNvSpPr/>
          <p:nvPr/>
        </p:nvSpPr>
        <p:spPr>
          <a:xfrm>
            <a:off x="0" y="1"/>
            <a:ext cx="2203133" cy="5143499"/>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pic>
        <p:nvPicPr>
          <p:cNvPr id="166" name="Shape 166" descr="Ipad Black.png"/>
          <p:cNvPicPr preferRelativeResize="0"/>
          <p:nvPr/>
        </p:nvPicPr>
        <p:blipFill rotWithShape="1">
          <a:blip r:embed="rId2">
            <a:alphaModFix/>
          </a:blip>
          <a:srcRect/>
          <a:stretch/>
        </p:blipFill>
        <p:spPr>
          <a:xfrm>
            <a:off x="875295" y="1065349"/>
            <a:ext cx="2683578" cy="3920249"/>
          </a:xfrm>
          <a:prstGeom prst="rect">
            <a:avLst/>
          </a:prstGeom>
          <a:noFill/>
          <a:ln>
            <a:noFill/>
          </a:ln>
        </p:spPr>
      </p:pic>
      <p:sp>
        <p:nvSpPr>
          <p:cNvPr id="167" name="Shape 167"/>
          <p:cNvSpPr>
            <a:spLocks noGrp="1"/>
          </p:cNvSpPr>
          <p:nvPr>
            <p:ph type="pic" idx="2"/>
          </p:nvPr>
        </p:nvSpPr>
        <p:spPr>
          <a:xfrm>
            <a:off x="1122493" y="1637851"/>
            <a:ext cx="2146151" cy="2783541"/>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5"/>
                                        </p:tgtEl>
                                        <p:attrNameLst>
                                          <p:attrName>style.visibility</p:attrName>
                                        </p:attrNameLst>
                                      </p:cBhvr>
                                      <p:to>
                                        <p:strVal val="visible"/>
                                      </p:to>
                                    </p:set>
                                    <p:anim calcmode="lin" valueType="num">
                                      <p:cBhvr additive="base">
                                        <p:cTn id="7" dur="500"/>
                                        <p:tgtEl>
                                          <p:spTgt spid="16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6"/>
                                        </p:tgtEl>
                                        <p:attrNameLst>
                                          <p:attrName>style.visibility</p:attrName>
                                        </p:attrNameLst>
                                      </p:cBhvr>
                                      <p:to>
                                        <p:strVal val="visible"/>
                                      </p:to>
                                    </p:set>
                                    <p:anim calcmode="lin" valueType="num">
                                      <p:cBhvr additive="base">
                                        <p:cTn id="11" dur="500"/>
                                        <p:tgtEl>
                                          <p:spTgt spid="166"/>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7"/>
                                        </p:tgtEl>
                                        <p:attrNameLst>
                                          <p:attrName>style.visibility</p:attrName>
                                        </p:attrNameLst>
                                      </p:cBhvr>
                                      <p:to>
                                        <p:strVal val="visible"/>
                                      </p:to>
                                    </p:set>
                                    <p:animEffect transition="in" filter="fade">
                                      <p:cBhvr>
                                        <p:cTn id="15"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80_Custom Layout">
  <p:cSld name="80_Custom Layout">
    <p:spTree>
      <p:nvGrpSpPr>
        <p:cNvPr id="1" name="Shape 168"/>
        <p:cNvGrpSpPr/>
        <p:nvPr/>
      </p:nvGrpSpPr>
      <p:grpSpPr>
        <a:xfrm>
          <a:off x="0" y="0"/>
          <a:ext cx="0" cy="0"/>
          <a:chOff x="0" y="0"/>
          <a:chExt cx="0" cy="0"/>
        </a:xfrm>
      </p:grpSpPr>
      <p:pic>
        <p:nvPicPr>
          <p:cNvPr id="169" name="Shape 169" descr="Ipad.png"/>
          <p:cNvPicPr preferRelativeResize="0"/>
          <p:nvPr/>
        </p:nvPicPr>
        <p:blipFill rotWithShape="1">
          <a:blip r:embed="rId2">
            <a:alphaModFix/>
          </a:blip>
          <a:srcRect/>
          <a:stretch/>
        </p:blipFill>
        <p:spPr>
          <a:xfrm>
            <a:off x="5571744" y="1044317"/>
            <a:ext cx="2729462" cy="3981508"/>
          </a:xfrm>
          <a:prstGeom prst="rect">
            <a:avLst/>
          </a:prstGeom>
          <a:noFill/>
          <a:ln>
            <a:noFill/>
          </a:ln>
        </p:spPr>
      </p:pic>
      <p:sp>
        <p:nvSpPr>
          <p:cNvPr id="170" name="Shape 170"/>
          <p:cNvSpPr>
            <a:spLocks noGrp="1"/>
          </p:cNvSpPr>
          <p:nvPr>
            <p:ph type="pic" idx="2"/>
          </p:nvPr>
        </p:nvSpPr>
        <p:spPr>
          <a:xfrm>
            <a:off x="5836540" y="1525905"/>
            <a:ext cx="2221610" cy="2943898"/>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9"/>
                                        </p:tgtEl>
                                        <p:attrNameLst>
                                          <p:attrName>style.visibility</p:attrName>
                                        </p:attrNameLst>
                                      </p:cBhvr>
                                      <p:to>
                                        <p:strVal val="visible"/>
                                      </p:to>
                                    </p:set>
                                    <p:anim calcmode="lin" valueType="num">
                                      <p:cBhvr additive="base">
                                        <p:cTn id="7" dur="500"/>
                                        <p:tgtEl>
                                          <p:spTgt spid="16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0"/>
                                        </p:tgtEl>
                                        <p:attrNameLst>
                                          <p:attrName>style.visibility</p:attrName>
                                        </p:attrNameLst>
                                      </p:cBhvr>
                                      <p:to>
                                        <p:strVal val="visible"/>
                                      </p:to>
                                    </p:set>
                                    <p:animEffect transition="in" filter="fade">
                                      <p:cBhvr>
                                        <p:cTn id="11"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57_Title Slide">
  <p:cSld name="57_Title Slide">
    <p:spTree>
      <p:nvGrpSpPr>
        <p:cNvPr id="1" name="Shape 12"/>
        <p:cNvGrpSpPr/>
        <p:nvPr/>
      </p:nvGrpSpPr>
      <p:grpSpPr>
        <a:xfrm>
          <a:off x="0" y="0"/>
          <a:ext cx="0" cy="0"/>
          <a:chOff x="0" y="0"/>
          <a:chExt cx="0" cy="0"/>
        </a:xfrm>
      </p:grpSpPr>
      <p:sp>
        <p:nvSpPr>
          <p:cNvPr id="13" name="Shape 13"/>
          <p:cNvSpPr>
            <a:spLocks noGrp="1"/>
          </p:cNvSpPr>
          <p:nvPr>
            <p:ph type="pic" idx="2"/>
          </p:nvPr>
        </p:nvSpPr>
        <p:spPr>
          <a:xfrm>
            <a:off x="0" y="214313"/>
            <a:ext cx="9144000" cy="317182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81_Custom Layout">
  <p:cSld name="81_Custom Layout">
    <p:spTree>
      <p:nvGrpSpPr>
        <p:cNvPr id="1" name="Shape 171"/>
        <p:cNvGrpSpPr/>
        <p:nvPr/>
      </p:nvGrpSpPr>
      <p:grpSpPr>
        <a:xfrm>
          <a:off x="0" y="0"/>
          <a:ext cx="0" cy="0"/>
          <a:chOff x="0" y="0"/>
          <a:chExt cx="0" cy="0"/>
        </a:xfrm>
      </p:grpSpPr>
      <p:pic>
        <p:nvPicPr>
          <p:cNvPr id="172" name="Shape 172" descr="C:\Users\MARIO\Desktop\OUR ITEM\Gadget\macbook_air.png"/>
          <p:cNvPicPr preferRelativeResize="0"/>
          <p:nvPr/>
        </p:nvPicPr>
        <p:blipFill rotWithShape="1">
          <a:blip r:embed="rId2">
            <a:alphaModFix/>
          </a:blip>
          <a:srcRect/>
          <a:stretch/>
        </p:blipFill>
        <p:spPr>
          <a:xfrm>
            <a:off x="3539594" y="927361"/>
            <a:ext cx="7846276" cy="4707767"/>
          </a:xfrm>
          <a:prstGeom prst="rect">
            <a:avLst/>
          </a:prstGeom>
          <a:noFill/>
          <a:ln>
            <a:noFill/>
          </a:ln>
        </p:spPr>
      </p:pic>
      <p:sp>
        <p:nvSpPr>
          <p:cNvPr id="173" name="Shape 173"/>
          <p:cNvSpPr>
            <a:spLocks noGrp="1"/>
          </p:cNvSpPr>
          <p:nvPr>
            <p:ph type="pic" idx="2"/>
          </p:nvPr>
        </p:nvSpPr>
        <p:spPr>
          <a:xfrm>
            <a:off x="5534395" y="1928812"/>
            <a:ext cx="3609605" cy="2462018"/>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2"/>
                                        </p:tgtEl>
                                        <p:attrNameLst>
                                          <p:attrName>style.visibility</p:attrName>
                                        </p:attrNameLst>
                                      </p:cBhvr>
                                      <p:to>
                                        <p:strVal val="visible"/>
                                      </p:to>
                                    </p:set>
                                    <p:animEffect transition="in" filter="fade">
                                      <p:cBhvr>
                                        <p:cTn id="7" dur="500"/>
                                        <p:tgtEl>
                                          <p:spTgt spid="17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3"/>
                                        </p:tgtEl>
                                        <p:attrNameLst>
                                          <p:attrName>style.visibility</p:attrName>
                                        </p:attrNameLst>
                                      </p:cBhvr>
                                      <p:to>
                                        <p:strVal val="visible"/>
                                      </p:to>
                                    </p:set>
                                    <p:animEffect transition="in" filter="fade">
                                      <p:cBhvr>
                                        <p:cTn id="11"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83_Custom Layout">
  <p:cSld name="83_Custom Layout">
    <p:spTree>
      <p:nvGrpSpPr>
        <p:cNvPr id="1" name="Shape 174"/>
        <p:cNvGrpSpPr/>
        <p:nvPr/>
      </p:nvGrpSpPr>
      <p:grpSpPr>
        <a:xfrm>
          <a:off x="0" y="0"/>
          <a:ext cx="0" cy="0"/>
          <a:chOff x="0" y="0"/>
          <a:chExt cx="0" cy="0"/>
        </a:xfrm>
      </p:grpSpPr>
      <p:pic>
        <p:nvPicPr>
          <p:cNvPr id="175" name="Shape 175" descr="G:\DESIGN\GRAFICRIVER\MY CREATION\2016\01_Rockefeller Creative PowerPoint Template\macbookpro.png"/>
          <p:cNvPicPr preferRelativeResize="0"/>
          <p:nvPr/>
        </p:nvPicPr>
        <p:blipFill rotWithShape="1">
          <a:blip r:embed="rId2">
            <a:alphaModFix/>
          </a:blip>
          <a:srcRect/>
          <a:stretch/>
        </p:blipFill>
        <p:spPr>
          <a:xfrm>
            <a:off x="160491" y="1637852"/>
            <a:ext cx="5540615" cy="3158038"/>
          </a:xfrm>
          <a:prstGeom prst="rect">
            <a:avLst/>
          </a:prstGeom>
          <a:noFill/>
          <a:ln>
            <a:noFill/>
          </a:ln>
        </p:spPr>
      </p:pic>
      <p:sp>
        <p:nvSpPr>
          <p:cNvPr id="176" name="Shape 176"/>
          <p:cNvSpPr>
            <a:spLocks noGrp="1"/>
          </p:cNvSpPr>
          <p:nvPr>
            <p:ph type="pic" idx="2"/>
          </p:nvPr>
        </p:nvSpPr>
        <p:spPr>
          <a:xfrm>
            <a:off x="1040802" y="1912685"/>
            <a:ext cx="3682270" cy="2331179"/>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5"/>
                                        </p:tgtEl>
                                        <p:attrNameLst>
                                          <p:attrName>style.visibility</p:attrName>
                                        </p:attrNameLst>
                                      </p:cBhvr>
                                      <p:to>
                                        <p:strVal val="visible"/>
                                      </p:to>
                                    </p:set>
                                    <p:animEffect transition="in" filter="fade">
                                      <p:cBhvr>
                                        <p:cTn id="7" dur="500"/>
                                        <p:tgtEl>
                                          <p:spTgt spid="17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6"/>
                                        </p:tgtEl>
                                        <p:attrNameLst>
                                          <p:attrName>style.visibility</p:attrName>
                                        </p:attrNameLst>
                                      </p:cBhvr>
                                      <p:to>
                                        <p:strVal val="visible"/>
                                      </p:to>
                                    </p:set>
                                    <p:animEffect transition="in" filter="fade">
                                      <p:cBhvr>
                                        <p:cTn id="11"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85_Custom Layout">
  <p:cSld name="85_Custom Layout">
    <p:spTree>
      <p:nvGrpSpPr>
        <p:cNvPr id="1" name="Shape 177"/>
        <p:cNvGrpSpPr/>
        <p:nvPr/>
      </p:nvGrpSpPr>
      <p:grpSpPr>
        <a:xfrm>
          <a:off x="0" y="0"/>
          <a:ext cx="0" cy="0"/>
          <a:chOff x="0" y="0"/>
          <a:chExt cx="0" cy="0"/>
        </a:xfrm>
      </p:grpSpPr>
      <p:sp>
        <p:nvSpPr>
          <p:cNvPr id="178" name="Shape 178"/>
          <p:cNvSpPr/>
          <p:nvPr/>
        </p:nvSpPr>
        <p:spPr>
          <a:xfrm>
            <a:off x="0" y="4030250"/>
            <a:ext cx="9144000" cy="1120289"/>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pic>
        <p:nvPicPr>
          <p:cNvPr id="179" name="Shape 179" descr="C:\Users\ilie\Desktop\flat mac.png"/>
          <p:cNvPicPr preferRelativeResize="0"/>
          <p:nvPr/>
        </p:nvPicPr>
        <p:blipFill rotWithShape="1">
          <a:blip r:embed="rId2">
            <a:alphaModFix/>
          </a:blip>
          <a:srcRect/>
          <a:stretch/>
        </p:blipFill>
        <p:spPr>
          <a:xfrm>
            <a:off x="2625538" y="1623627"/>
            <a:ext cx="3892924" cy="3187684"/>
          </a:xfrm>
          <a:prstGeom prst="rect">
            <a:avLst/>
          </a:prstGeom>
          <a:noFill/>
          <a:ln>
            <a:noFill/>
          </a:ln>
        </p:spPr>
      </p:pic>
      <p:sp>
        <p:nvSpPr>
          <p:cNvPr id="180" name="Shape 180"/>
          <p:cNvSpPr>
            <a:spLocks noGrp="1"/>
          </p:cNvSpPr>
          <p:nvPr>
            <p:ph type="pic" idx="2"/>
          </p:nvPr>
        </p:nvSpPr>
        <p:spPr>
          <a:xfrm>
            <a:off x="2975870" y="1963455"/>
            <a:ext cx="3154680" cy="1781719"/>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8"/>
                                        </p:tgtEl>
                                        <p:attrNameLst>
                                          <p:attrName>style.visibility</p:attrName>
                                        </p:attrNameLst>
                                      </p:cBhvr>
                                      <p:to>
                                        <p:strVal val="visible"/>
                                      </p:to>
                                    </p:set>
                                    <p:anim calcmode="lin" valueType="num">
                                      <p:cBhvr additive="base">
                                        <p:cTn id="7" dur="500"/>
                                        <p:tgtEl>
                                          <p:spTgt spid="178"/>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animEffect transition="in" filter="fade">
                                      <p:cBhvr>
                                        <p:cTn id="11" dur="500"/>
                                        <p:tgtEl>
                                          <p:spTgt spid="17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0"/>
                                        </p:tgtEl>
                                        <p:attrNameLst>
                                          <p:attrName>style.visibility</p:attrName>
                                        </p:attrNameLst>
                                      </p:cBhvr>
                                      <p:to>
                                        <p:strVal val="visible"/>
                                      </p:to>
                                    </p:set>
                                    <p:animEffect transition="in" filter="fade">
                                      <p:cBhvr>
                                        <p:cTn id="15"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86_Custom Layout">
  <p:cSld name="86_Custom Layout">
    <p:spTree>
      <p:nvGrpSpPr>
        <p:cNvPr id="1" name="Shape 181"/>
        <p:cNvGrpSpPr/>
        <p:nvPr/>
      </p:nvGrpSpPr>
      <p:grpSpPr>
        <a:xfrm>
          <a:off x="0" y="0"/>
          <a:ext cx="0" cy="0"/>
          <a:chOff x="0" y="0"/>
          <a:chExt cx="0" cy="0"/>
        </a:xfrm>
      </p:grpSpPr>
      <p:sp>
        <p:nvSpPr>
          <p:cNvPr id="182" name="Shape 182"/>
          <p:cNvSpPr/>
          <p:nvPr/>
        </p:nvSpPr>
        <p:spPr>
          <a:xfrm>
            <a:off x="6529192" y="0"/>
            <a:ext cx="2614808" cy="5150539"/>
          </a:xfrm>
          <a:prstGeom prst="rect">
            <a:avLst/>
          </a:prstGeom>
          <a:solidFill>
            <a:srgbClr val="262626"/>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Open Sans"/>
              <a:ea typeface="Open Sans"/>
              <a:cs typeface="Open Sans"/>
              <a:sym typeface="Open Sans"/>
            </a:endParaRPr>
          </a:p>
        </p:txBody>
      </p:sp>
      <p:pic>
        <p:nvPicPr>
          <p:cNvPr id="183" name="Shape 183" descr="Imac.png"/>
          <p:cNvPicPr preferRelativeResize="0"/>
          <p:nvPr/>
        </p:nvPicPr>
        <p:blipFill rotWithShape="1">
          <a:blip r:embed="rId2">
            <a:alphaModFix/>
          </a:blip>
          <a:srcRect/>
          <a:stretch/>
        </p:blipFill>
        <p:spPr>
          <a:xfrm>
            <a:off x="3770304" y="1452282"/>
            <a:ext cx="5526993" cy="3316196"/>
          </a:xfrm>
          <a:prstGeom prst="rect">
            <a:avLst/>
          </a:prstGeom>
          <a:noFill/>
          <a:ln>
            <a:noFill/>
          </a:ln>
        </p:spPr>
      </p:pic>
      <p:sp>
        <p:nvSpPr>
          <p:cNvPr id="184" name="Shape 184"/>
          <p:cNvSpPr>
            <a:spLocks noGrp="1"/>
          </p:cNvSpPr>
          <p:nvPr>
            <p:ph type="pic" idx="2"/>
          </p:nvPr>
        </p:nvSpPr>
        <p:spPr>
          <a:xfrm>
            <a:off x="4988491" y="1912774"/>
            <a:ext cx="3115650" cy="181829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82"/>
                                        </p:tgtEl>
                                        <p:attrNameLst>
                                          <p:attrName>style.visibility</p:attrName>
                                        </p:attrNameLst>
                                      </p:cBhvr>
                                      <p:to>
                                        <p:strVal val="visible"/>
                                      </p:to>
                                    </p:set>
                                    <p:anim calcmode="lin" valueType="num">
                                      <p:cBhvr additive="base">
                                        <p:cTn id="7" dur="500"/>
                                        <p:tgtEl>
                                          <p:spTgt spid="182"/>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3"/>
                                        </p:tgtEl>
                                        <p:attrNameLst>
                                          <p:attrName>style.visibility</p:attrName>
                                        </p:attrNameLst>
                                      </p:cBhvr>
                                      <p:to>
                                        <p:strVal val="visible"/>
                                      </p:to>
                                    </p:set>
                                    <p:animEffect transition="in" filter="fade">
                                      <p:cBhvr>
                                        <p:cTn id="11" dur="500"/>
                                        <p:tgtEl>
                                          <p:spTgt spid="18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5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87_Custom Layout">
  <p:cSld name="87_Custom Layout">
    <p:spTree>
      <p:nvGrpSpPr>
        <p:cNvPr id="1" name="Shape 185"/>
        <p:cNvGrpSpPr/>
        <p:nvPr/>
      </p:nvGrpSpPr>
      <p:grpSpPr>
        <a:xfrm>
          <a:off x="0" y="0"/>
          <a:ext cx="0" cy="0"/>
          <a:chOff x="0" y="0"/>
          <a:chExt cx="0" cy="0"/>
        </a:xfrm>
      </p:grpSpPr>
      <p:sp>
        <p:nvSpPr>
          <p:cNvPr id="186" name="Shape 186"/>
          <p:cNvSpPr>
            <a:spLocks noGrp="1"/>
          </p:cNvSpPr>
          <p:nvPr>
            <p:ph type="pic" idx="2"/>
          </p:nvPr>
        </p:nvSpPr>
        <p:spPr>
          <a:xfrm>
            <a:off x="3083357" y="1378845"/>
            <a:ext cx="2993601" cy="1696132"/>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7" name="Shape 187"/>
          <p:cNvSpPr>
            <a:spLocks noGrp="1"/>
          </p:cNvSpPr>
          <p:nvPr>
            <p:ph type="pic" idx="3"/>
          </p:nvPr>
        </p:nvSpPr>
        <p:spPr>
          <a:xfrm>
            <a:off x="1748936" y="2373152"/>
            <a:ext cx="441117" cy="90702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8" name="Shape 188"/>
          <p:cNvSpPr>
            <a:spLocks noGrp="1"/>
          </p:cNvSpPr>
          <p:nvPr>
            <p:ph type="pic" idx="4"/>
          </p:nvPr>
        </p:nvSpPr>
        <p:spPr>
          <a:xfrm>
            <a:off x="2265992" y="2073798"/>
            <a:ext cx="964118" cy="1318463"/>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9" name="Shape 189"/>
          <p:cNvSpPr>
            <a:spLocks noGrp="1"/>
          </p:cNvSpPr>
          <p:nvPr>
            <p:ph type="pic" idx="5"/>
          </p:nvPr>
        </p:nvSpPr>
        <p:spPr>
          <a:xfrm>
            <a:off x="5945372" y="2299232"/>
            <a:ext cx="1906953" cy="1178957"/>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16_Title Slide">
  <p:cSld name="16_Title Slide">
    <p:spTree>
      <p:nvGrpSpPr>
        <p:cNvPr id="1" name="Shape 190"/>
        <p:cNvGrpSpPr/>
        <p:nvPr/>
      </p:nvGrpSpPr>
      <p:grpSpPr>
        <a:xfrm>
          <a:off x="0" y="0"/>
          <a:ext cx="0" cy="0"/>
          <a:chOff x="0" y="0"/>
          <a:chExt cx="0" cy="0"/>
        </a:xfrm>
      </p:grpSpPr>
      <p:sp>
        <p:nvSpPr>
          <p:cNvPr id="191" name="Shape 191"/>
          <p:cNvSpPr>
            <a:spLocks noGrp="1"/>
          </p:cNvSpPr>
          <p:nvPr>
            <p:ph type="pic" idx="2"/>
          </p:nvPr>
        </p:nvSpPr>
        <p:spPr>
          <a:xfrm>
            <a:off x="0" y="1461335"/>
            <a:ext cx="9144000" cy="222083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fade">
                                      <p:cBhvr>
                                        <p:cTn id="7"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17_Title Slide">
  <p:cSld name="17_Title Slide">
    <p:spTree>
      <p:nvGrpSpPr>
        <p:cNvPr id="1" name="Shape 192"/>
        <p:cNvGrpSpPr/>
        <p:nvPr/>
      </p:nvGrpSpPr>
      <p:grpSpPr>
        <a:xfrm>
          <a:off x="0" y="0"/>
          <a:ext cx="0" cy="0"/>
          <a:chOff x="0" y="0"/>
          <a:chExt cx="0" cy="0"/>
        </a:xfrm>
      </p:grpSpPr>
      <p:sp>
        <p:nvSpPr>
          <p:cNvPr id="193" name="Shape 193"/>
          <p:cNvSpPr>
            <a:spLocks noGrp="1"/>
          </p:cNvSpPr>
          <p:nvPr>
            <p:ph type="pic" idx="2"/>
          </p:nvPr>
        </p:nvSpPr>
        <p:spPr>
          <a:xfrm>
            <a:off x="0" y="1882000"/>
            <a:ext cx="4572000" cy="255746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500"/>
                                        <p:tgtEl>
                                          <p:spTgt spid="19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_Title Slide">
  <p:cSld name="23_Title Slide">
    <p:spTree>
      <p:nvGrpSpPr>
        <p:cNvPr id="1" name="Shape 194"/>
        <p:cNvGrpSpPr/>
        <p:nvPr/>
      </p:nvGrpSpPr>
      <p:grpSpPr>
        <a:xfrm>
          <a:off x="0" y="0"/>
          <a:ext cx="0" cy="0"/>
          <a:chOff x="0" y="0"/>
          <a:chExt cx="0" cy="0"/>
        </a:xfrm>
      </p:grpSpPr>
      <p:sp>
        <p:nvSpPr>
          <p:cNvPr id="195" name="Shape 195"/>
          <p:cNvSpPr>
            <a:spLocks noGrp="1"/>
          </p:cNvSpPr>
          <p:nvPr>
            <p:ph type="pic" idx="2"/>
          </p:nvPr>
        </p:nvSpPr>
        <p:spPr>
          <a:xfrm>
            <a:off x="0" y="1532964"/>
            <a:ext cx="9144000" cy="2614492"/>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4_Title Slide">
  <p:cSld name="24_Title Slide">
    <p:spTree>
      <p:nvGrpSpPr>
        <p:cNvPr id="1" name="Shape 196"/>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197"/>
        <p:cNvGrpSpPr/>
        <p:nvPr/>
      </p:nvGrpSpPr>
      <p:grpSpPr>
        <a:xfrm>
          <a:off x="0" y="0"/>
          <a:ext cx="0" cy="0"/>
          <a:chOff x="0" y="0"/>
          <a:chExt cx="0" cy="0"/>
        </a:xfrm>
      </p:grpSpPr>
      <p:sp>
        <p:nvSpPr>
          <p:cNvPr id="198" name="Shape 198"/>
          <p:cNvSpPr>
            <a:spLocks noGrp="1"/>
          </p:cNvSpPr>
          <p:nvPr>
            <p:ph type="pic" idx="2"/>
          </p:nvPr>
        </p:nvSpPr>
        <p:spPr>
          <a:xfrm>
            <a:off x="4588042" y="1"/>
            <a:ext cx="4555958" cy="4187429"/>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14"/>
        <p:cNvGrpSpPr/>
        <p:nvPr/>
      </p:nvGrpSpPr>
      <p:grpSpPr>
        <a:xfrm>
          <a:off x="0" y="0"/>
          <a:ext cx="0" cy="0"/>
          <a:chOff x="0" y="0"/>
          <a:chExt cx="0" cy="0"/>
        </a:xfrm>
      </p:grpSpPr>
      <p:sp>
        <p:nvSpPr>
          <p:cNvPr id="15" name="Shape 15"/>
          <p:cNvSpPr>
            <a:spLocks noGrp="1"/>
          </p:cNvSpPr>
          <p:nvPr>
            <p:ph type="pic" idx="2"/>
          </p:nvPr>
        </p:nvSpPr>
        <p:spPr>
          <a:xfrm>
            <a:off x="0" y="2561035"/>
            <a:ext cx="9144000" cy="2582465"/>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66_Title Slide">
  <p:cSld name="66_Title Slide">
    <p:spTree>
      <p:nvGrpSpPr>
        <p:cNvPr id="1" name="Shape 199"/>
        <p:cNvGrpSpPr/>
        <p:nvPr/>
      </p:nvGrpSpPr>
      <p:grpSpPr>
        <a:xfrm>
          <a:off x="0" y="0"/>
          <a:ext cx="0" cy="0"/>
          <a:chOff x="0" y="0"/>
          <a:chExt cx="0" cy="0"/>
        </a:xfrm>
      </p:grpSpPr>
      <p:sp>
        <p:nvSpPr>
          <p:cNvPr id="200" name="Shape 200"/>
          <p:cNvSpPr>
            <a:spLocks noGrp="1"/>
          </p:cNvSpPr>
          <p:nvPr>
            <p:ph type="pic" idx="2"/>
          </p:nvPr>
        </p:nvSpPr>
        <p:spPr>
          <a:xfrm>
            <a:off x="734106" y="1821997"/>
            <a:ext cx="3788569" cy="183968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201" name="Shape 201"/>
          <p:cNvSpPr>
            <a:spLocks noGrp="1"/>
          </p:cNvSpPr>
          <p:nvPr>
            <p:ph type="pic" idx="3"/>
          </p:nvPr>
        </p:nvSpPr>
        <p:spPr>
          <a:xfrm>
            <a:off x="4617925" y="1821997"/>
            <a:ext cx="3788569" cy="183968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pos="2880" userDrawn="1">
          <p15:clr>
            <a:srgbClr val="FBAE40"/>
          </p15:clr>
        </p15:guide>
        <p15:guide id="2" orient="horz" pos="1620" userDrawn="1">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202"/>
        <p:cNvGrpSpPr/>
        <p:nvPr/>
      </p:nvGrpSpPr>
      <p:grpSpPr>
        <a:xfrm>
          <a:off x="0" y="0"/>
          <a:ext cx="0" cy="0"/>
          <a:chOff x="0" y="0"/>
          <a:chExt cx="0" cy="0"/>
        </a:xfrm>
      </p:grpSpPr>
      <p:sp>
        <p:nvSpPr>
          <p:cNvPr id="203" name="Shape 203"/>
          <p:cNvSpPr>
            <a:spLocks noGrp="1"/>
          </p:cNvSpPr>
          <p:nvPr>
            <p:ph type="pic" idx="2"/>
          </p:nvPr>
        </p:nvSpPr>
        <p:spPr>
          <a:xfrm>
            <a:off x="824226" y="1956758"/>
            <a:ext cx="1150144" cy="114895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204" name="Shape 204"/>
          <p:cNvSpPr>
            <a:spLocks noGrp="1"/>
          </p:cNvSpPr>
          <p:nvPr>
            <p:ph type="pic" idx="3"/>
          </p:nvPr>
        </p:nvSpPr>
        <p:spPr>
          <a:xfrm>
            <a:off x="7019435" y="1956757"/>
            <a:ext cx="1150144" cy="114895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205" name="Shape 205"/>
          <p:cNvSpPr>
            <a:spLocks noGrp="1"/>
          </p:cNvSpPr>
          <p:nvPr>
            <p:ph type="pic" idx="4"/>
          </p:nvPr>
        </p:nvSpPr>
        <p:spPr>
          <a:xfrm>
            <a:off x="2889296" y="1956758"/>
            <a:ext cx="1150144" cy="114895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
        <p:nvSpPr>
          <p:cNvPr id="206" name="Shape 206"/>
          <p:cNvSpPr>
            <a:spLocks noGrp="1"/>
          </p:cNvSpPr>
          <p:nvPr>
            <p:ph type="pic" idx="5"/>
          </p:nvPr>
        </p:nvSpPr>
        <p:spPr>
          <a:xfrm>
            <a:off x="4954365" y="1956758"/>
            <a:ext cx="1150144" cy="1148953"/>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3_Title Slide">
  <p:cSld name="3_Title Slide">
    <p:spTree>
      <p:nvGrpSpPr>
        <p:cNvPr id="1" name="Shape 16"/>
        <p:cNvGrpSpPr/>
        <p:nvPr/>
      </p:nvGrpSpPr>
      <p:grpSpPr>
        <a:xfrm>
          <a:off x="0" y="0"/>
          <a:ext cx="0" cy="0"/>
          <a:chOff x="0" y="0"/>
          <a:chExt cx="0" cy="0"/>
        </a:xfrm>
      </p:grpSpPr>
      <p:sp>
        <p:nvSpPr>
          <p:cNvPr id="17" name="Shape 17"/>
          <p:cNvSpPr>
            <a:spLocks noGrp="1"/>
          </p:cNvSpPr>
          <p:nvPr>
            <p:ph type="pic" idx="2"/>
          </p:nvPr>
        </p:nvSpPr>
        <p:spPr>
          <a:xfrm>
            <a:off x="2191941" y="1470905"/>
            <a:ext cx="4760119" cy="1991916"/>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_Custom Layout">
  <p:cSld name="2_Custom Layout">
    <p:spTree>
      <p:nvGrpSpPr>
        <p:cNvPr id="1" name="Shape 18"/>
        <p:cNvGrpSpPr/>
        <p:nvPr/>
      </p:nvGrpSpPr>
      <p:grpSpPr>
        <a:xfrm>
          <a:off x="0" y="0"/>
          <a:ext cx="0" cy="0"/>
          <a:chOff x="0" y="0"/>
          <a:chExt cx="0" cy="0"/>
        </a:xfrm>
      </p:grpSpPr>
      <p:sp>
        <p:nvSpPr>
          <p:cNvPr id="19" name="Shape 19"/>
          <p:cNvSpPr>
            <a:spLocks noGrp="1"/>
          </p:cNvSpPr>
          <p:nvPr>
            <p:ph type="pic" idx="2"/>
          </p:nvPr>
        </p:nvSpPr>
        <p:spPr>
          <a:xfrm>
            <a:off x="1" y="1892998"/>
            <a:ext cx="4370213" cy="2746868"/>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p:tgtEl>
                                          <p:spTgt spid="1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5_Title Slide">
  <p:cSld name="5_Title Slide">
    <p:spTree>
      <p:nvGrpSpPr>
        <p:cNvPr id="1" name="Shape 20"/>
        <p:cNvGrpSpPr/>
        <p:nvPr/>
      </p:nvGrpSpPr>
      <p:grpSpPr>
        <a:xfrm>
          <a:off x="0" y="0"/>
          <a:ext cx="0" cy="0"/>
          <a:chOff x="0" y="0"/>
          <a:chExt cx="0" cy="0"/>
        </a:xfrm>
      </p:grpSpPr>
      <p:sp>
        <p:nvSpPr>
          <p:cNvPr id="21" name="Shape 21"/>
          <p:cNvSpPr>
            <a:spLocks noGrp="1"/>
          </p:cNvSpPr>
          <p:nvPr>
            <p:ph type="pic" idx="2"/>
          </p:nvPr>
        </p:nvSpPr>
        <p:spPr>
          <a:xfrm>
            <a:off x="0" y="0"/>
            <a:ext cx="9144000" cy="5143500"/>
          </a:xfrm>
          <a:prstGeom prst="rect">
            <a:avLst/>
          </a:prstGeom>
          <a:noFill/>
          <a:ln>
            <a:noFill/>
          </a:ln>
        </p:spPr>
        <p:txBody>
          <a:bodyPr spcFirstLastPara="1" wrap="square" lIns="91425" tIns="45700" rIns="91425" bIns="45700" anchor="t" anchorCtr="0"/>
          <a:lstStyle>
            <a:lvl1pPr marR="0" lvl="0" algn="l" rtl="0">
              <a:lnSpc>
                <a:spcPct val="90000"/>
              </a:lnSpc>
              <a:spcBef>
                <a:spcPts val="750"/>
              </a:spcBef>
              <a:spcAft>
                <a:spcPts val="0"/>
              </a:spcAft>
              <a:buClr>
                <a:schemeClr val="dk1"/>
              </a:buClr>
              <a:buSzPts val="2800"/>
              <a:buFont typeface="Arial"/>
              <a:buChar char="•"/>
              <a:defRPr sz="2100" b="0" i="0" u="none" strike="noStrike" cap="none">
                <a:solidFill>
                  <a:schemeClr val="dk1"/>
                </a:solidFill>
                <a:latin typeface="Open Sans"/>
                <a:ea typeface="Open Sans"/>
                <a:cs typeface="Open Sans"/>
                <a:sym typeface="Open Sans"/>
              </a:defRPr>
            </a:lvl1pPr>
            <a:lvl2pPr marR="0" lvl="1" algn="l" rtl="0">
              <a:lnSpc>
                <a:spcPct val="90000"/>
              </a:lnSpc>
              <a:spcBef>
                <a:spcPts val="375"/>
              </a:spcBef>
              <a:spcAft>
                <a:spcPts val="0"/>
              </a:spcAft>
              <a:buClr>
                <a:schemeClr val="dk1"/>
              </a:buClr>
              <a:buSzPts val="2400"/>
              <a:buFont typeface="Arial"/>
              <a:buChar char="•"/>
              <a:defRPr sz="1800" b="0" i="0" u="none" strike="noStrike" cap="none">
                <a:solidFill>
                  <a:schemeClr val="dk1"/>
                </a:solidFill>
                <a:latin typeface="Open Sans"/>
                <a:ea typeface="Open Sans"/>
                <a:cs typeface="Open Sans"/>
                <a:sym typeface="Open Sans"/>
              </a:defRPr>
            </a:lvl2pPr>
            <a:lvl3pPr marR="0" lvl="2" algn="l" rtl="0">
              <a:lnSpc>
                <a:spcPct val="90000"/>
              </a:lnSpc>
              <a:spcBef>
                <a:spcPts val="375"/>
              </a:spcBef>
              <a:spcAft>
                <a:spcPts val="0"/>
              </a:spcAft>
              <a:buClr>
                <a:schemeClr val="dk1"/>
              </a:buClr>
              <a:buSzPts val="2000"/>
              <a:buFont typeface="Arial"/>
              <a:buChar char="•"/>
              <a:defRPr sz="1500" b="0" i="0" u="none" strike="noStrike" cap="none">
                <a:solidFill>
                  <a:schemeClr val="dk1"/>
                </a:solidFill>
                <a:latin typeface="Open Sans"/>
                <a:ea typeface="Open Sans"/>
                <a:cs typeface="Open Sans"/>
                <a:sym typeface="Open Sans"/>
              </a:defRPr>
            </a:lvl3pPr>
            <a:lvl4pPr marR="0" lvl="3"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4pPr>
            <a:lvl5pPr marR="0" lvl="4"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5pPr>
            <a:lvl6pPr marR="0" lvl="5"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6pPr>
            <a:lvl7pPr marR="0" lvl="6"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7pPr>
            <a:lvl8pPr marR="0" lvl="7"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8pPr>
            <a:lvl9pPr marR="0" lvl="8" algn="l" rtl="0">
              <a:lnSpc>
                <a:spcPct val="90000"/>
              </a:lnSpc>
              <a:spcBef>
                <a:spcPts val="375"/>
              </a:spcBef>
              <a:spcAft>
                <a:spcPts val="0"/>
              </a:spcAft>
              <a:buClr>
                <a:schemeClr val="dk1"/>
              </a:buClr>
              <a:buSzPts val="1800"/>
              <a:buFont typeface="Arial"/>
              <a:buChar char="•"/>
              <a:defRPr sz="135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05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0.xml"/><Relationship Id="rId1" Type="http://schemas.openxmlformats.org/officeDocument/2006/relationships/slideLayout" Target="../slideLayouts/slideLayout56.xml"/></Relationships>
</file>

<file path=ppt/slides/_rels/slide10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1.xml"/><Relationship Id="rId1" Type="http://schemas.openxmlformats.org/officeDocument/2006/relationships/slideLayout" Target="../slideLayouts/slideLayout57.xml"/></Relationships>
</file>

<file path=ppt/slides/_rels/slide10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2.xml"/><Relationship Id="rId1" Type="http://schemas.openxmlformats.org/officeDocument/2006/relationships/slideLayout" Target="../slideLayouts/slideLayout58.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4.xml"/><Relationship Id="rId1" Type="http://schemas.openxmlformats.org/officeDocument/2006/relationships/slideLayout" Target="../slideLayouts/slideLayout36.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6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1.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1.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8.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20.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19.png"/><Relationship Id="rId2" Type="http://schemas.openxmlformats.org/officeDocument/2006/relationships/notesSlide" Target="../notesSlides/notesSlide30.xml"/><Relationship Id="rId1" Type="http://schemas.openxmlformats.org/officeDocument/2006/relationships/slideLayout" Target="../slideLayouts/slideLayout2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3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4.xml"/><Relationship Id="rId1" Type="http://schemas.openxmlformats.org/officeDocument/2006/relationships/slideLayout" Target="../slideLayouts/slideLayout29.xml"/><Relationship Id="rId4" Type="http://schemas.openxmlformats.org/officeDocument/2006/relationships/image" Target="../media/image20.jpg"/></Relationships>
</file>

<file path=ppt/slides/_rels/slide3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image" Target="../media/image21.jpg"/></Relationships>
</file>

<file path=ppt/slides/_rels/slide3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12.jpg"/></Relationships>
</file>

<file path=ppt/slides/_rels/slide4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7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6.xml"/><Relationship Id="rId1" Type="http://schemas.openxmlformats.org/officeDocument/2006/relationships/slideLayout" Target="../slideLayouts/slideLayout39.xml"/><Relationship Id="rId4" Type="http://schemas.openxmlformats.org/officeDocument/2006/relationships/image" Target="../media/image22.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7.xml"/><Relationship Id="rId1" Type="http://schemas.openxmlformats.org/officeDocument/2006/relationships/slideLayout" Target="../slideLayouts/slideLayout40.xml"/></Relationships>
</file>

<file path=ppt/slides/_rels/slide7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8.xml"/><Relationship Id="rId1" Type="http://schemas.openxmlformats.org/officeDocument/2006/relationships/slideLayout" Target="../slideLayouts/slideLayout41.xml"/></Relationships>
</file>

<file path=ppt/slides/_rels/slide7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79.xml"/><Relationship Id="rId1" Type="http://schemas.openxmlformats.org/officeDocument/2006/relationships/slideLayout" Target="../slideLayouts/slideLayout42.xml"/><Relationship Id="rId4" Type="http://schemas.openxmlformats.org/officeDocument/2006/relationships/image" Target="../media/image24.jpg"/></Relationships>
</file>

<file path=ppt/slides/_rels/slide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6.xml"/><Relationship Id="rId1" Type="http://schemas.openxmlformats.org/officeDocument/2006/relationships/slideLayout" Target="../slideLayouts/slideLayout43.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7.xml"/><Relationship Id="rId1" Type="http://schemas.openxmlformats.org/officeDocument/2006/relationships/slideLayout" Target="../slideLayouts/slideLayout44.xml"/></Relationships>
</file>

<file path=ppt/slides/_rels/slide8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8.xml"/><Relationship Id="rId1" Type="http://schemas.openxmlformats.org/officeDocument/2006/relationships/slideLayout" Target="../slideLayouts/slideLayout45.xml"/></Relationships>
</file>

<file path=ppt/slides/_rels/slide8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9.xml"/><Relationship Id="rId1" Type="http://schemas.openxmlformats.org/officeDocument/2006/relationships/slideLayout" Target="../slideLayouts/slideLayout46.xml"/></Relationships>
</file>

<file path=ppt/slides/_rels/slide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0.xml"/><Relationship Id="rId1" Type="http://schemas.openxmlformats.org/officeDocument/2006/relationships/slideLayout" Target="../slideLayouts/slideLayout47.xml"/></Relationships>
</file>

<file path=ppt/slides/_rels/slide9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1.xml"/><Relationship Id="rId1" Type="http://schemas.openxmlformats.org/officeDocument/2006/relationships/slideLayout" Target="../slideLayouts/slideLayout48.xml"/></Relationships>
</file>

<file path=ppt/slides/_rels/slide9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2.xml"/><Relationship Id="rId1" Type="http://schemas.openxmlformats.org/officeDocument/2006/relationships/slideLayout" Target="../slideLayouts/slideLayout49.xml"/></Relationships>
</file>

<file path=ppt/slides/_rels/slide9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3.xml"/><Relationship Id="rId1" Type="http://schemas.openxmlformats.org/officeDocument/2006/relationships/slideLayout" Target="../slideLayouts/slideLayout50.xml"/></Relationships>
</file>

<file path=ppt/slides/_rels/slide9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4.xml"/><Relationship Id="rId1" Type="http://schemas.openxmlformats.org/officeDocument/2006/relationships/slideLayout" Target="../slideLayouts/slideLayout51.xml"/></Relationships>
</file>

<file path=ppt/slides/_rels/slide9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5.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6.xml"/><Relationship Id="rId1" Type="http://schemas.openxmlformats.org/officeDocument/2006/relationships/slideLayout" Target="../slideLayouts/slideLayout53.xml"/></Relationships>
</file>

<file path=ppt/slides/_rels/slide9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7.xml"/><Relationship Id="rId1" Type="http://schemas.openxmlformats.org/officeDocument/2006/relationships/slideLayout" Target="../slideLayouts/slideLayout54.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jpg"/></Relationships>
</file>

<file path=ppt/slides/_rels/slide9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8.xml"/><Relationship Id="rId1" Type="http://schemas.openxmlformats.org/officeDocument/2006/relationships/slideLayout" Target="../slideLayouts/slideLayout55.xml"/></Relationships>
</file>

<file path=ppt/slides/_rels/slide9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9.xml"/><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Shape 211"/>
          <p:cNvSpPr txBox="1"/>
          <p:nvPr/>
        </p:nvSpPr>
        <p:spPr>
          <a:xfrm>
            <a:off x="3049121" y="1988844"/>
            <a:ext cx="3045759" cy="623248"/>
          </a:xfrm>
          <a:prstGeom prst="rect">
            <a:avLst/>
          </a:prstGeom>
          <a:noFill/>
          <a:ln>
            <a:noFill/>
          </a:ln>
        </p:spPr>
        <p:txBody>
          <a:bodyPr spcFirstLastPara="1" wrap="square" lIns="68569" tIns="34275" rIns="68569" bIns="34275" anchor="t" anchorCtr="0">
            <a:noAutofit/>
          </a:bodyPr>
          <a:lstStyle/>
          <a:p>
            <a:pPr algn="ctr"/>
            <a:r>
              <a:rPr lang="id-ID" sz="3600" b="1">
                <a:solidFill>
                  <a:schemeClr val="dk1"/>
                </a:solidFill>
                <a:latin typeface="Lato Black"/>
                <a:ea typeface="Lato Black"/>
                <a:cs typeface="Lato Black"/>
                <a:sym typeface="Lato Black"/>
              </a:rPr>
              <a:t>KOBA </a:t>
            </a:r>
            <a:endParaRPr sz="3600" b="1">
              <a:solidFill>
                <a:schemeClr val="dk1"/>
              </a:solidFill>
              <a:latin typeface="Lato Black"/>
              <a:ea typeface="Lato Black"/>
              <a:cs typeface="Lato Black"/>
              <a:sym typeface="Lato Black"/>
            </a:endParaRPr>
          </a:p>
        </p:txBody>
      </p:sp>
      <p:sp>
        <p:nvSpPr>
          <p:cNvPr id="212" name="Shape 212"/>
          <p:cNvSpPr txBox="1"/>
          <p:nvPr/>
        </p:nvSpPr>
        <p:spPr>
          <a:xfrm>
            <a:off x="2904565" y="2866007"/>
            <a:ext cx="3334871"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Open Sans"/>
                <a:ea typeface="Open Sans"/>
                <a:cs typeface="Open Sans"/>
                <a:sym typeface="Open Sans"/>
              </a:rPr>
              <a:t>Corporate Powerpoint Presentation</a:t>
            </a:r>
            <a:endParaRPr sz="900">
              <a:solidFill>
                <a:schemeClr val="dk1"/>
              </a:solidFill>
              <a:latin typeface="Open Sans"/>
              <a:ea typeface="Open Sans"/>
              <a:cs typeface="Open Sans"/>
              <a:sym typeface="Open Sans"/>
            </a:endParaRPr>
          </a:p>
        </p:txBody>
      </p:sp>
      <p:grpSp>
        <p:nvGrpSpPr>
          <p:cNvPr id="213" name="Shape 213"/>
          <p:cNvGrpSpPr/>
          <p:nvPr/>
        </p:nvGrpSpPr>
        <p:grpSpPr>
          <a:xfrm>
            <a:off x="3961840" y="2700237"/>
            <a:ext cx="1220319" cy="77624"/>
            <a:chOff x="1" y="1671514"/>
            <a:chExt cx="1627092" cy="103498"/>
          </a:xfrm>
        </p:grpSpPr>
        <p:sp>
          <p:nvSpPr>
            <p:cNvPr id="214" name="Shape 214"/>
            <p:cNvSpPr/>
            <p:nvPr/>
          </p:nvSpPr>
          <p:spPr>
            <a:xfrm>
              <a:off x="1" y="1671514"/>
              <a:ext cx="542364" cy="103498"/>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15" name="Shape 215"/>
            <p:cNvSpPr/>
            <p:nvPr/>
          </p:nvSpPr>
          <p:spPr>
            <a:xfrm>
              <a:off x="542365" y="1671514"/>
              <a:ext cx="542364" cy="103498"/>
            </a:xfrm>
            <a:prstGeom prst="rect">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16" name="Shape 216"/>
            <p:cNvSpPr/>
            <p:nvPr/>
          </p:nvSpPr>
          <p:spPr>
            <a:xfrm>
              <a:off x="1084729" y="1671514"/>
              <a:ext cx="542364" cy="103498"/>
            </a:xfrm>
            <a:prstGeom prst="rect">
              <a:avLst/>
            </a:prstGeom>
            <a:solidFill>
              <a:schemeClr val="accent3"/>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sp>
        <p:nvSpPr>
          <p:cNvPr id="217" name="Shape 217"/>
          <p:cNvSpPr txBox="1"/>
          <p:nvPr/>
        </p:nvSpPr>
        <p:spPr>
          <a:xfrm>
            <a:off x="4015810" y="4534505"/>
            <a:ext cx="1112378" cy="2084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675">
                <a:solidFill>
                  <a:srgbClr val="595959"/>
                </a:solidFill>
                <a:latin typeface="Open Sans"/>
                <a:ea typeface="Open Sans"/>
                <a:cs typeface="Open Sans"/>
                <a:sym typeface="Open Sans"/>
              </a:rPr>
              <a:t>www.koba.com</a:t>
            </a:r>
            <a:endParaRPr sz="6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fade">
                                      <p:cBhvr>
                                        <p:cTn id="7" dur="500"/>
                                        <p:tgtEl>
                                          <p:spTgt spid="2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3"/>
                                        </p:tgtEl>
                                        <p:attrNameLst>
                                          <p:attrName>style.visibility</p:attrName>
                                        </p:attrNameLst>
                                      </p:cBhvr>
                                      <p:to>
                                        <p:strVal val="visible"/>
                                      </p:to>
                                    </p:set>
                                    <p:animEffect transition="in" filter="fade">
                                      <p:cBhvr>
                                        <p:cTn id="11" dur="500"/>
                                        <p:tgtEl>
                                          <p:spTgt spid="2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fade">
                                      <p:cBhvr>
                                        <p:cTn id="15" dur="500"/>
                                        <p:tgtEl>
                                          <p:spTgt spid="21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7"/>
                                        </p:tgtEl>
                                        <p:attrNameLst>
                                          <p:attrName>style.visibility</p:attrName>
                                        </p:attrNameLst>
                                      </p:cBhvr>
                                      <p:to>
                                        <p:strVal val="visible"/>
                                      </p:to>
                                    </p:set>
                                    <p:animEffect transition="in" filter="fade">
                                      <p:cBhvr>
                                        <p:cTn id="19" dur="500"/>
                                        <p:tgtEl>
                                          <p:spTgt spid="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pic>
        <p:nvPicPr>
          <p:cNvPr id="322" name="Shape 322"/>
          <p:cNvPicPr preferRelativeResize="0">
            <a:picLocks noGrp="1"/>
          </p:cNvPicPr>
          <p:nvPr>
            <p:ph type="pic" idx="2"/>
          </p:nvPr>
        </p:nvPicPr>
        <p:blipFill rotWithShape="1">
          <a:blip r:embed="rId3">
            <a:alphaModFix/>
          </a:blip>
          <a:srcRect l="31359" r="31360"/>
          <a:stretch/>
        </p:blipFill>
        <p:spPr>
          <a:xfrm>
            <a:off x="1" y="1185526"/>
            <a:ext cx="2622947" cy="3957974"/>
          </a:xfrm>
          <a:prstGeom prst="rect">
            <a:avLst/>
          </a:prstGeom>
          <a:noFill/>
          <a:ln>
            <a:noFill/>
          </a:ln>
        </p:spPr>
      </p:pic>
      <p:sp>
        <p:nvSpPr>
          <p:cNvPr id="323" name="Shape 323"/>
          <p:cNvSpPr/>
          <p:nvPr/>
        </p:nvSpPr>
        <p:spPr>
          <a:xfrm>
            <a:off x="2622947" y="1185526"/>
            <a:ext cx="6521054" cy="3957974"/>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24" name="Shape 324"/>
          <p:cNvSpPr txBox="1"/>
          <p:nvPr/>
        </p:nvSpPr>
        <p:spPr>
          <a:xfrm>
            <a:off x="3049120" y="730034"/>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MISSION</a:t>
            </a:r>
            <a:endParaRPr sz="2100" b="1">
              <a:solidFill>
                <a:schemeClr val="accent2"/>
              </a:solidFill>
              <a:latin typeface="Lato Black"/>
              <a:ea typeface="Lato Black"/>
              <a:cs typeface="Lato Black"/>
              <a:sym typeface="Lato Black"/>
            </a:endParaRPr>
          </a:p>
        </p:txBody>
      </p:sp>
      <p:sp>
        <p:nvSpPr>
          <p:cNvPr id="325" name="Shape 325"/>
          <p:cNvSpPr txBox="1"/>
          <p:nvPr/>
        </p:nvSpPr>
        <p:spPr>
          <a:xfrm>
            <a:off x="2904565" y="54536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26" name="Shape 326"/>
          <p:cNvSpPr/>
          <p:nvPr/>
        </p:nvSpPr>
        <p:spPr>
          <a:xfrm>
            <a:off x="2432201" y="2172586"/>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27" name="Shape 327"/>
          <p:cNvSpPr txBox="1"/>
          <p:nvPr/>
        </p:nvSpPr>
        <p:spPr>
          <a:xfrm>
            <a:off x="2371338" y="2230310"/>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328" name="Shape 328"/>
          <p:cNvSpPr txBox="1"/>
          <p:nvPr/>
        </p:nvSpPr>
        <p:spPr>
          <a:xfrm>
            <a:off x="3049120" y="2127443"/>
            <a:ext cx="5144386"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788">
              <a:solidFill>
                <a:schemeClr val="lt1"/>
              </a:solidFill>
              <a:latin typeface="Open Sans"/>
              <a:ea typeface="Open Sans"/>
              <a:cs typeface="Open Sans"/>
              <a:sym typeface="Open Sans"/>
            </a:endParaRPr>
          </a:p>
        </p:txBody>
      </p:sp>
      <p:sp>
        <p:nvSpPr>
          <p:cNvPr id="329" name="Shape 329"/>
          <p:cNvSpPr/>
          <p:nvPr/>
        </p:nvSpPr>
        <p:spPr>
          <a:xfrm>
            <a:off x="2432201" y="2833675"/>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30" name="Shape 330"/>
          <p:cNvSpPr txBox="1"/>
          <p:nvPr/>
        </p:nvSpPr>
        <p:spPr>
          <a:xfrm>
            <a:off x="2371338" y="2891399"/>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331" name="Shape 331"/>
          <p:cNvSpPr/>
          <p:nvPr/>
        </p:nvSpPr>
        <p:spPr>
          <a:xfrm>
            <a:off x="2432201" y="3507841"/>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32" name="Shape 332"/>
          <p:cNvSpPr txBox="1"/>
          <p:nvPr/>
        </p:nvSpPr>
        <p:spPr>
          <a:xfrm>
            <a:off x="2371338" y="3565565"/>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03</a:t>
            </a:r>
            <a:endParaRPr sz="1350" b="1">
              <a:solidFill>
                <a:schemeClr val="lt1"/>
              </a:solidFill>
              <a:latin typeface="Lato Black"/>
              <a:ea typeface="Lato Black"/>
              <a:cs typeface="Lato Black"/>
              <a:sym typeface="Lato Black"/>
            </a:endParaRPr>
          </a:p>
        </p:txBody>
      </p:sp>
      <p:sp>
        <p:nvSpPr>
          <p:cNvPr id="333" name="Shape 333"/>
          <p:cNvSpPr/>
          <p:nvPr/>
        </p:nvSpPr>
        <p:spPr>
          <a:xfrm>
            <a:off x="2432201" y="4168254"/>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34" name="Shape 334"/>
          <p:cNvSpPr txBox="1"/>
          <p:nvPr/>
        </p:nvSpPr>
        <p:spPr>
          <a:xfrm>
            <a:off x="2371338" y="422597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04</a:t>
            </a:r>
            <a:endParaRPr sz="1350" b="1">
              <a:solidFill>
                <a:schemeClr val="lt1"/>
              </a:solidFill>
              <a:latin typeface="Lato Black"/>
              <a:ea typeface="Lato Black"/>
              <a:cs typeface="Lato Black"/>
              <a:sym typeface="Lato Black"/>
            </a:endParaRPr>
          </a:p>
        </p:txBody>
      </p:sp>
      <p:sp>
        <p:nvSpPr>
          <p:cNvPr id="335" name="Shape 335"/>
          <p:cNvSpPr txBox="1"/>
          <p:nvPr/>
        </p:nvSpPr>
        <p:spPr>
          <a:xfrm>
            <a:off x="3049120" y="2817728"/>
            <a:ext cx="5144386"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788">
              <a:solidFill>
                <a:schemeClr val="lt1"/>
              </a:solidFill>
              <a:latin typeface="Open Sans"/>
              <a:ea typeface="Open Sans"/>
              <a:cs typeface="Open Sans"/>
              <a:sym typeface="Open Sans"/>
            </a:endParaRPr>
          </a:p>
        </p:txBody>
      </p:sp>
      <p:sp>
        <p:nvSpPr>
          <p:cNvPr id="336" name="Shape 336"/>
          <p:cNvSpPr txBox="1"/>
          <p:nvPr/>
        </p:nvSpPr>
        <p:spPr>
          <a:xfrm>
            <a:off x="3049120" y="3491894"/>
            <a:ext cx="5144386"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788">
              <a:solidFill>
                <a:schemeClr val="lt1"/>
              </a:solidFill>
              <a:latin typeface="Open Sans"/>
              <a:ea typeface="Open Sans"/>
              <a:cs typeface="Open Sans"/>
              <a:sym typeface="Open Sans"/>
            </a:endParaRPr>
          </a:p>
        </p:txBody>
      </p:sp>
      <p:sp>
        <p:nvSpPr>
          <p:cNvPr id="337" name="Shape 337"/>
          <p:cNvSpPr txBox="1"/>
          <p:nvPr/>
        </p:nvSpPr>
        <p:spPr>
          <a:xfrm>
            <a:off x="3049120" y="4141514"/>
            <a:ext cx="5144386"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788">
              <a:solidFill>
                <a:schemeClr val="lt1"/>
              </a:solidFill>
              <a:latin typeface="Open Sans"/>
              <a:ea typeface="Open Sans"/>
              <a:cs typeface="Open Sans"/>
              <a:sym typeface="Open Sans"/>
            </a:endParaRPr>
          </a:p>
        </p:txBody>
      </p:sp>
      <p:sp>
        <p:nvSpPr>
          <p:cNvPr id="338" name="Shape 338"/>
          <p:cNvSpPr txBox="1"/>
          <p:nvPr/>
        </p:nvSpPr>
        <p:spPr>
          <a:xfrm>
            <a:off x="3049120" y="1577942"/>
            <a:ext cx="3334871"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WHAT WE ACHIEVED</a:t>
            </a:r>
            <a:endParaRPr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23"/>
                                        </p:tgtEl>
                                        <p:attrNameLst>
                                          <p:attrName>style.visibility</p:attrName>
                                        </p:attrNameLst>
                                      </p:cBhvr>
                                      <p:to>
                                        <p:strVal val="visible"/>
                                      </p:to>
                                    </p:set>
                                    <p:anim calcmode="lin" valueType="num">
                                      <p:cBhvr additive="base">
                                        <p:cTn id="7" dur="500"/>
                                        <p:tgtEl>
                                          <p:spTgt spid="323"/>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Effect transition="in" filter="fade">
                                      <p:cBhvr>
                                        <p:cTn id="11" dur="500"/>
                                        <p:tgtEl>
                                          <p:spTgt spid="324"/>
                                        </p:tgtEl>
                                      </p:cBhvr>
                                    </p:animEffect>
                                  </p:childTnLst>
                                </p:cTn>
                              </p:par>
                              <p:par>
                                <p:cTn id="12" presetID="10" presetClass="entr" presetSubtype="0" fill="hold" nodeType="withEffect">
                                  <p:stCondLst>
                                    <p:cond delay="0"/>
                                  </p:stCondLst>
                                  <p:childTnLst>
                                    <p:set>
                                      <p:cBhvr>
                                        <p:cTn id="13" dur="1" fill="hold">
                                          <p:stCondLst>
                                            <p:cond delay="0"/>
                                          </p:stCondLst>
                                        </p:cTn>
                                        <p:tgtEl>
                                          <p:spTgt spid="325"/>
                                        </p:tgtEl>
                                        <p:attrNameLst>
                                          <p:attrName>style.visibility</p:attrName>
                                        </p:attrNameLst>
                                      </p:cBhvr>
                                      <p:to>
                                        <p:strVal val="visible"/>
                                      </p:to>
                                    </p:set>
                                    <p:animEffect transition="in" filter="fade">
                                      <p:cBhvr>
                                        <p:cTn id="14" dur="500"/>
                                        <p:tgtEl>
                                          <p:spTgt spid="32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38"/>
                                        </p:tgtEl>
                                        <p:attrNameLst>
                                          <p:attrName>style.visibility</p:attrName>
                                        </p:attrNameLst>
                                      </p:cBhvr>
                                      <p:to>
                                        <p:strVal val="visible"/>
                                      </p:to>
                                    </p:set>
                                    <p:animEffect transition="in" filter="fade">
                                      <p:cBhvr>
                                        <p:cTn id="18" dur="500"/>
                                        <p:tgtEl>
                                          <p:spTgt spid="338"/>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327"/>
                                        </p:tgtEl>
                                        <p:attrNameLst>
                                          <p:attrName>style.visibility</p:attrName>
                                        </p:attrNameLst>
                                      </p:cBhvr>
                                      <p:to>
                                        <p:strVal val="visible"/>
                                      </p:to>
                                    </p:set>
                                    <p:anim calcmode="lin" valueType="num">
                                      <p:cBhvr additive="base">
                                        <p:cTn id="22" dur="500"/>
                                        <p:tgtEl>
                                          <p:spTgt spid="327"/>
                                        </p:tgtEl>
                                        <p:attrNameLst>
                                          <p:attrName>ppt_w</p:attrName>
                                        </p:attrNameLst>
                                      </p:cBhvr>
                                      <p:tavLst>
                                        <p:tav tm="0">
                                          <p:val>
                                            <p:strVal val="0"/>
                                          </p:val>
                                        </p:tav>
                                        <p:tav tm="100000">
                                          <p:val>
                                            <p:strVal val="#ppt_w"/>
                                          </p:val>
                                        </p:tav>
                                      </p:tavLst>
                                    </p:anim>
                                    <p:anim calcmode="lin" valueType="num">
                                      <p:cBhvr additive="base">
                                        <p:cTn id="23" dur="500"/>
                                        <p:tgtEl>
                                          <p:spTgt spid="327"/>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326"/>
                                        </p:tgtEl>
                                        <p:attrNameLst>
                                          <p:attrName>style.visibility</p:attrName>
                                        </p:attrNameLst>
                                      </p:cBhvr>
                                      <p:to>
                                        <p:strVal val="visible"/>
                                      </p:to>
                                    </p:set>
                                    <p:anim calcmode="lin" valueType="num">
                                      <p:cBhvr additive="base">
                                        <p:cTn id="26" dur="500"/>
                                        <p:tgtEl>
                                          <p:spTgt spid="326"/>
                                        </p:tgtEl>
                                        <p:attrNameLst>
                                          <p:attrName>ppt_w</p:attrName>
                                        </p:attrNameLst>
                                      </p:cBhvr>
                                      <p:tavLst>
                                        <p:tav tm="0">
                                          <p:val>
                                            <p:strVal val="0"/>
                                          </p:val>
                                        </p:tav>
                                        <p:tav tm="100000">
                                          <p:val>
                                            <p:strVal val="#ppt_w"/>
                                          </p:val>
                                        </p:tav>
                                      </p:tavLst>
                                    </p:anim>
                                    <p:anim calcmode="lin" valueType="num">
                                      <p:cBhvr additive="base">
                                        <p:cTn id="27" dur="500"/>
                                        <p:tgtEl>
                                          <p:spTgt spid="326"/>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328"/>
                                        </p:tgtEl>
                                        <p:attrNameLst>
                                          <p:attrName>style.visibility</p:attrName>
                                        </p:attrNameLst>
                                      </p:cBhvr>
                                      <p:to>
                                        <p:strVal val="visible"/>
                                      </p:to>
                                    </p:set>
                                    <p:animEffect transition="in" filter="fade">
                                      <p:cBhvr>
                                        <p:cTn id="31" dur="500"/>
                                        <p:tgtEl>
                                          <p:spTgt spid="328"/>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330"/>
                                        </p:tgtEl>
                                        <p:attrNameLst>
                                          <p:attrName>style.visibility</p:attrName>
                                        </p:attrNameLst>
                                      </p:cBhvr>
                                      <p:to>
                                        <p:strVal val="visible"/>
                                      </p:to>
                                    </p:set>
                                    <p:anim calcmode="lin" valueType="num">
                                      <p:cBhvr additive="base">
                                        <p:cTn id="35" dur="500"/>
                                        <p:tgtEl>
                                          <p:spTgt spid="330"/>
                                        </p:tgtEl>
                                        <p:attrNameLst>
                                          <p:attrName>ppt_w</p:attrName>
                                        </p:attrNameLst>
                                      </p:cBhvr>
                                      <p:tavLst>
                                        <p:tav tm="0">
                                          <p:val>
                                            <p:strVal val="0"/>
                                          </p:val>
                                        </p:tav>
                                        <p:tav tm="100000">
                                          <p:val>
                                            <p:strVal val="#ppt_w"/>
                                          </p:val>
                                        </p:tav>
                                      </p:tavLst>
                                    </p:anim>
                                    <p:anim calcmode="lin" valueType="num">
                                      <p:cBhvr additive="base">
                                        <p:cTn id="36" dur="500"/>
                                        <p:tgtEl>
                                          <p:spTgt spid="330"/>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329"/>
                                        </p:tgtEl>
                                        <p:attrNameLst>
                                          <p:attrName>style.visibility</p:attrName>
                                        </p:attrNameLst>
                                      </p:cBhvr>
                                      <p:to>
                                        <p:strVal val="visible"/>
                                      </p:to>
                                    </p:set>
                                    <p:anim calcmode="lin" valueType="num">
                                      <p:cBhvr additive="base">
                                        <p:cTn id="39" dur="500"/>
                                        <p:tgtEl>
                                          <p:spTgt spid="329"/>
                                        </p:tgtEl>
                                        <p:attrNameLst>
                                          <p:attrName>ppt_w</p:attrName>
                                        </p:attrNameLst>
                                      </p:cBhvr>
                                      <p:tavLst>
                                        <p:tav tm="0">
                                          <p:val>
                                            <p:strVal val="0"/>
                                          </p:val>
                                        </p:tav>
                                        <p:tav tm="100000">
                                          <p:val>
                                            <p:strVal val="#ppt_w"/>
                                          </p:val>
                                        </p:tav>
                                      </p:tavLst>
                                    </p:anim>
                                    <p:anim calcmode="lin" valueType="num">
                                      <p:cBhvr additive="base">
                                        <p:cTn id="40" dur="500"/>
                                        <p:tgtEl>
                                          <p:spTgt spid="329"/>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335"/>
                                        </p:tgtEl>
                                        <p:attrNameLst>
                                          <p:attrName>style.visibility</p:attrName>
                                        </p:attrNameLst>
                                      </p:cBhvr>
                                      <p:to>
                                        <p:strVal val="visible"/>
                                      </p:to>
                                    </p:set>
                                    <p:animEffect transition="in" filter="fade">
                                      <p:cBhvr>
                                        <p:cTn id="44" dur="500"/>
                                        <p:tgtEl>
                                          <p:spTgt spid="335"/>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332"/>
                                        </p:tgtEl>
                                        <p:attrNameLst>
                                          <p:attrName>style.visibility</p:attrName>
                                        </p:attrNameLst>
                                      </p:cBhvr>
                                      <p:to>
                                        <p:strVal val="visible"/>
                                      </p:to>
                                    </p:set>
                                    <p:anim calcmode="lin" valueType="num">
                                      <p:cBhvr additive="base">
                                        <p:cTn id="48" dur="500"/>
                                        <p:tgtEl>
                                          <p:spTgt spid="332"/>
                                        </p:tgtEl>
                                        <p:attrNameLst>
                                          <p:attrName>ppt_w</p:attrName>
                                        </p:attrNameLst>
                                      </p:cBhvr>
                                      <p:tavLst>
                                        <p:tav tm="0">
                                          <p:val>
                                            <p:strVal val="0"/>
                                          </p:val>
                                        </p:tav>
                                        <p:tav tm="100000">
                                          <p:val>
                                            <p:strVal val="#ppt_w"/>
                                          </p:val>
                                        </p:tav>
                                      </p:tavLst>
                                    </p:anim>
                                    <p:anim calcmode="lin" valueType="num">
                                      <p:cBhvr additive="base">
                                        <p:cTn id="49" dur="500"/>
                                        <p:tgtEl>
                                          <p:spTgt spid="332"/>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331"/>
                                        </p:tgtEl>
                                        <p:attrNameLst>
                                          <p:attrName>style.visibility</p:attrName>
                                        </p:attrNameLst>
                                      </p:cBhvr>
                                      <p:to>
                                        <p:strVal val="visible"/>
                                      </p:to>
                                    </p:set>
                                    <p:anim calcmode="lin" valueType="num">
                                      <p:cBhvr additive="base">
                                        <p:cTn id="52" dur="500"/>
                                        <p:tgtEl>
                                          <p:spTgt spid="331"/>
                                        </p:tgtEl>
                                        <p:attrNameLst>
                                          <p:attrName>ppt_w</p:attrName>
                                        </p:attrNameLst>
                                      </p:cBhvr>
                                      <p:tavLst>
                                        <p:tav tm="0">
                                          <p:val>
                                            <p:strVal val="0"/>
                                          </p:val>
                                        </p:tav>
                                        <p:tav tm="100000">
                                          <p:val>
                                            <p:strVal val="#ppt_w"/>
                                          </p:val>
                                        </p:tav>
                                      </p:tavLst>
                                    </p:anim>
                                    <p:anim calcmode="lin" valueType="num">
                                      <p:cBhvr additive="base">
                                        <p:cTn id="53" dur="500"/>
                                        <p:tgtEl>
                                          <p:spTgt spid="331"/>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336"/>
                                        </p:tgtEl>
                                        <p:attrNameLst>
                                          <p:attrName>style.visibility</p:attrName>
                                        </p:attrNameLst>
                                      </p:cBhvr>
                                      <p:to>
                                        <p:strVal val="visible"/>
                                      </p:to>
                                    </p:set>
                                    <p:animEffect transition="in" filter="fade">
                                      <p:cBhvr>
                                        <p:cTn id="57" dur="500"/>
                                        <p:tgtEl>
                                          <p:spTgt spid="336"/>
                                        </p:tgtEl>
                                      </p:cBhvr>
                                    </p:animEffect>
                                  </p:childTnLst>
                                </p:cTn>
                              </p:par>
                            </p:childTnLst>
                          </p:cTn>
                        </p:par>
                        <p:par>
                          <p:cTn id="58" fill="hold">
                            <p:stCondLst>
                              <p:cond delay="4500"/>
                            </p:stCondLst>
                            <p:childTnLst>
                              <p:par>
                                <p:cTn id="59" presetID="23" presetClass="entr" presetSubtype="16" fill="hold" nodeType="afterEffect">
                                  <p:stCondLst>
                                    <p:cond delay="0"/>
                                  </p:stCondLst>
                                  <p:childTnLst>
                                    <p:set>
                                      <p:cBhvr>
                                        <p:cTn id="60" dur="1" fill="hold">
                                          <p:stCondLst>
                                            <p:cond delay="0"/>
                                          </p:stCondLst>
                                        </p:cTn>
                                        <p:tgtEl>
                                          <p:spTgt spid="334"/>
                                        </p:tgtEl>
                                        <p:attrNameLst>
                                          <p:attrName>style.visibility</p:attrName>
                                        </p:attrNameLst>
                                      </p:cBhvr>
                                      <p:to>
                                        <p:strVal val="visible"/>
                                      </p:to>
                                    </p:set>
                                    <p:anim calcmode="lin" valueType="num">
                                      <p:cBhvr additive="base">
                                        <p:cTn id="61" dur="500"/>
                                        <p:tgtEl>
                                          <p:spTgt spid="334"/>
                                        </p:tgtEl>
                                        <p:attrNameLst>
                                          <p:attrName>ppt_w</p:attrName>
                                        </p:attrNameLst>
                                      </p:cBhvr>
                                      <p:tavLst>
                                        <p:tav tm="0">
                                          <p:val>
                                            <p:strVal val="0"/>
                                          </p:val>
                                        </p:tav>
                                        <p:tav tm="100000">
                                          <p:val>
                                            <p:strVal val="#ppt_w"/>
                                          </p:val>
                                        </p:tav>
                                      </p:tavLst>
                                    </p:anim>
                                    <p:anim calcmode="lin" valueType="num">
                                      <p:cBhvr additive="base">
                                        <p:cTn id="62" dur="500"/>
                                        <p:tgtEl>
                                          <p:spTgt spid="334"/>
                                        </p:tgtEl>
                                        <p:attrNameLst>
                                          <p:attrName>ppt_h</p:attrName>
                                        </p:attrNameLst>
                                      </p:cBhvr>
                                      <p:tavLst>
                                        <p:tav tm="0">
                                          <p:val>
                                            <p:strVal val="0"/>
                                          </p:val>
                                        </p:tav>
                                        <p:tav tm="100000">
                                          <p:val>
                                            <p:strVal val="#ppt_h"/>
                                          </p:val>
                                        </p:tav>
                                      </p:tavLst>
                                    </p:anim>
                                  </p:childTnLst>
                                </p:cTn>
                              </p:par>
                              <p:par>
                                <p:cTn id="63" presetID="23" presetClass="entr" presetSubtype="16" fill="hold" nodeType="withEffect">
                                  <p:stCondLst>
                                    <p:cond delay="0"/>
                                  </p:stCondLst>
                                  <p:childTnLst>
                                    <p:set>
                                      <p:cBhvr>
                                        <p:cTn id="64" dur="1" fill="hold">
                                          <p:stCondLst>
                                            <p:cond delay="0"/>
                                          </p:stCondLst>
                                        </p:cTn>
                                        <p:tgtEl>
                                          <p:spTgt spid="333"/>
                                        </p:tgtEl>
                                        <p:attrNameLst>
                                          <p:attrName>style.visibility</p:attrName>
                                        </p:attrNameLst>
                                      </p:cBhvr>
                                      <p:to>
                                        <p:strVal val="visible"/>
                                      </p:to>
                                    </p:set>
                                    <p:anim calcmode="lin" valueType="num">
                                      <p:cBhvr additive="base">
                                        <p:cTn id="65" dur="500"/>
                                        <p:tgtEl>
                                          <p:spTgt spid="333"/>
                                        </p:tgtEl>
                                        <p:attrNameLst>
                                          <p:attrName>ppt_w</p:attrName>
                                        </p:attrNameLst>
                                      </p:cBhvr>
                                      <p:tavLst>
                                        <p:tav tm="0">
                                          <p:val>
                                            <p:strVal val="0"/>
                                          </p:val>
                                        </p:tav>
                                        <p:tav tm="100000">
                                          <p:val>
                                            <p:strVal val="#ppt_w"/>
                                          </p:val>
                                        </p:tav>
                                      </p:tavLst>
                                    </p:anim>
                                    <p:anim calcmode="lin" valueType="num">
                                      <p:cBhvr additive="base">
                                        <p:cTn id="66" dur="500"/>
                                        <p:tgtEl>
                                          <p:spTgt spid="333"/>
                                        </p:tgtEl>
                                        <p:attrNameLst>
                                          <p:attrName>ppt_h</p:attrName>
                                        </p:attrNameLst>
                                      </p:cBhvr>
                                      <p:tavLst>
                                        <p:tav tm="0">
                                          <p:val>
                                            <p:strVal val="0"/>
                                          </p:val>
                                        </p:tav>
                                        <p:tav tm="100000">
                                          <p:val>
                                            <p:strVal val="#ppt_h"/>
                                          </p:val>
                                        </p:tav>
                                      </p:tavLst>
                                    </p:anim>
                                  </p:childTnLst>
                                </p:cTn>
                              </p:par>
                            </p:childTnLst>
                          </p:cTn>
                        </p:par>
                        <p:par>
                          <p:cTn id="67" fill="hold">
                            <p:stCondLst>
                              <p:cond delay="5000"/>
                            </p:stCondLst>
                            <p:childTnLst>
                              <p:par>
                                <p:cTn id="68" presetID="10" presetClass="entr" presetSubtype="0" fill="hold" nodeType="afterEffect">
                                  <p:stCondLst>
                                    <p:cond delay="0"/>
                                  </p:stCondLst>
                                  <p:childTnLst>
                                    <p:set>
                                      <p:cBhvr>
                                        <p:cTn id="69" dur="1" fill="hold">
                                          <p:stCondLst>
                                            <p:cond delay="0"/>
                                          </p:stCondLst>
                                        </p:cTn>
                                        <p:tgtEl>
                                          <p:spTgt spid="337"/>
                                        </p:tgtEl>
                                        <p:attrNameLst>
                                          <p:attrName>style.visibility</p:attrName>
                                        </p:attrNameLst>
                                      </p:cBhvr>
                                      <p:to>
                                        <p:strVal val="visible"/>
                                      </p:to>
                                    </p:set>
                                    <p:animEffect transition="in" filter="fade">
                                      <p:cBhvr>
                                        <p:cTn id="70" dur="5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5324"/>
        <p:cNvGrpSpPr/>
        <p:nvPr/>
      </p:nvGrpSpPr>
      <p:grpSpPr>
        <a:xfrm>
          <a:off x="0" y="0"/>
          <a:ext cx="0" cy="0"/>
          <a:chOff x="0" y="0"/>
          <a:chExt cx="0" cy="0"/>
        </a:xfrm>
      </p:grpSpPr>
      <p:sp>
        <p:nvSpPr>
          <p:cNvPr id="5325" name="Shape 5325"/>
          <p:cNvSpPr/>
          <p:nvPr/>
        </p:nvSpPr>
        <p:spPr>
          <a:xfrm>
            <a:off x="4572001" y="1879471"/>
            <a:ext cx="4572000" cy="2559992"/>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26" name="Shape 5326"/>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BRANCH </a:t>
            </a:r>
            <a:r>
              <a:rPr lang="id-ID" sz="2100" b="1">
                <a:solidFill>
                  <a:schemeClr val="accent2"/>
                </a:solidFill>
                <a:latin typeface="Lato Black"/>
                <a:ea typeface="Lato Black"/>
                <a:cs typeface="Lato Black"/>
                <a:sym typeface="Lato Black"/>
              </a:rPr>
              <a:t>OFFICE</a:t>
            </a:r>
            <a:endParaRPr sz="2100" b="1">
              <a:solidFill>
                <a:schemeClr val="accent2"/>
              </a:solidFill>
              <a:latin typeface="Lato Black"/>
              <a:ea typeface="Lato Black"/>
              <a:cs typeface="Lato Black"/>
              <a:sym typeface="Lato Black"/>
            </a:endParaRPr>
          </a:p>
        </p:txBody>
      </p:sp>
      <p:sp>
        <p:nvSpPr>
          <p:cNvPr id="5327" name="Shape 5327"/>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328" name="Shape 5328"/>
          <p:cNvSpPr txBox="1"/>
          <p:nvPr/>
        </p:nvSpPr>
        <p:spPr>
          <a:xfrm>
            <a:off x="5010108" y="2646449"/>
            <a:ext cx="3578629" cy="640560"/>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chemeClr val="lt1"/>
              </a:solidFill>
              <a:latin typeface="Open Sans"/>
              <a:ea typeface="Open Sans"/>
              <a:cs typeface="Open Sans"/>
              <a:sym typeface="Open Sans"/>
            </a:endParaRPr>
          </a:p>
        </p:txBody>
      </p:sp>
      <p:sp>
        <p:nvSpPr>
          <p:cNvPr id="5329" name="Shape 5329"/>
          <p:cNvSpPr txBox="1"/>
          <p:nvPr/>
        </p:nvSpPr>
        <p:spPr>
          <a:xfrm>
            <a:off x="5010107" y="3355573"/>
            <a:ext cx="1666830" cy="692498"/>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chemeClr val="lt1"/>
                </a:solidFill>
                <a:latin typeface="Open Sans"/>
                <a:ea typeface="Open Sans"/>
                <a:cs typeface="Open Sans"/>
                <a:sym typeface="Open Sans"/>
              </a:rPr>
              <a:t>Jalan Legian Kaja No 666 </a:t>
            </a:r>
            <a:endParaRPr sz="788"/>
          </a:p>
          <a:p>
            <a:pPr>
              <a:lnSpc>
                <a:spcPct val="150000"/>
              </a:lnSpc>
            </a:pPr>
            <a:r>
              <a:rPr lang="id-ID" sz="900">
                <a:solidFill>
                  <a:schemeClr val="lt1"/>
                </a:solidFill>
                <a:latin typeface="Open Sans"/>
                <a:ea typeface="Open Sans"/>
                <a:cs typeface="Open Sans"/>
                <a:sym typeface="Open Sans"/>
              </a:rPr>
              <a:t>Kuta – Bali  80361</a:t>
            </a:r>
            <a:endParaRPr sz="788"/>
          </a:p>
          <a:p>
            <a:pPr>
              <a:lnSpc>
                <a:spcPct val="150000"/>
              </a:lnSpc>
            </a:pPr>
            <a:r>
              <a:rPr lang="id-ID" sz="900">
                <a:solidFill>
                  <a:schemeClr val="lt1"/>
                </a:solidFill>
                <a:latin typeface="Open Sans"/>
                <a:ea typeface="Open Sans"/>
                <a:cs typeface="Open Sans"/>
                <a:sym typeface="Open Sans"/>
              </a:rPr>
              <a:t>Indonesia</a:t>
            </a:r>
            <a:endParaRPr sz="900">
              <a:solidFill>
                <a:schemeClr val="lt1"/>
              </a:solidFill>
              <a:latin typeface="Open Sans"/>
              <a:ea typeface="Open Sans"/>
              <a:cs typeface="Open Sans"/>
              <a:sym typeface="Open Sans"/>
            </a:endParaRPr>
          </a:p>
        </p:txBody>
      </p:sp>
      <p:sp>
        <p:nvSpPr>
          <p:cNvPr id="5330" name="Shape 5330"/>
          <p:cNvSpPr txBox="1"/>
          <p:nvPr/>
        </p:nvSpPr>
        <p:spPr>
          <a:xfrm>
            <a:off x="5010107" y="2316903"/>
            <a:ext cx="2218134" cy="230833"/>
          </a:xfrm>
          <a:prstGeom prst="rect">
            <a:avLst/>
          </a:prstGeom>
          <a:noFill/>
          <a:ln>
            <a:noFill/>
          </a:ln>
        </p:spPr>
        <p:txBody>
          <a:bodyPr spcFirstLastPara="1" wrap="square" lIns="68569" tIns="34275" rIns="68569" bIns="34275" anchor="t" anchorCtr="0">
            <a:noAutofit/>
          </a:bodyPr>
          <a:lstStyle/>
          <a:p>
            <a:r>
              <a:rPr lang="id-ID" b="1">
                <a:solidFill>
                  <a:schemeClr val="lt1"/>
                </a:solidFill>
                <a:latin typeface="Open Sans"/>
                <a:ea typeface="Open Sans"/>
                <a:cs typeface="Open Sans"/>
                <a:sym typeface="Open Sans"/>
              </a:rPr>
              <a:t>THE ADDRESS</a:t>
            </a:r>
            <a:endParaRPr b="1">
              <a:solidFill>
                <a:schemeClr val="lt1"/>
              </a:solidFill>
              <a:latin typeface="Open Sans"/>
              <a:ea typeface="Open Sans"/>
              <a:cs typeface="Open Sans"/>
              <a:sym typeface="Open Sans"/>
            </a:endParaRPr>
          </a:p>
        </p:txBody>
      </p:sp>
      <p:pic>
        <p:nvPicPr>
          <p:cNvPr id="5331" name="Shape 5331"/>
          <p:cNvPicPr preferRelativeResize="0">
            <a:picLocks noGrp="1"/>
          </p:cNvPicPr>
          <p:nvPr>
            <p:ph type="pic" idx="2"/>
          </p:nvPr>
        </p:nvPicPr>
        <p:blipFill rotWithShape="1">
          <a:blip r:embed="rId3">
            <a:alphaModFix/>
          </a:blip>
          <a:srcRect t="278" b="278"/>
          <a:stretch/>
        </p:blipFill>
        <p:spPr>
          <a:xfrm>
            <a:off x="0" y="1882000"/>
            <a:ext cx="4572000" cy="255746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26"/>
                                        </p:tgtEl>
                                        <p:attrNameLst>
                                          <p:attrName>style.visibility</p:attrName>
                                        </p:attrNameLst>
                                      </p:cBhvr>
                                      <p:to>
                                        <p:strVal val="visible"/>
                                      </p:to>
                                    </p:set>
                                    <p:animEffect transition="in" filter="fade">
                                      <p:cBhvr>
                                        <p:cTn id="7" dur="500"/>
                                        <p:tgtEl>
                                          <p:spTgt spid="5326"/>
                                        </p:tgtEl>
                                      </p:cBhvr>
                                    </p:animEffect>
                                  </p:childTnLst>
                                </p:cTn>
                              </p:par>
                              <p:par>
                                <p:cTn id="8" presetID="10" presetClass="entr" presetSubtype="0" fill="hold" nodeType="withEffect">
                                  <p:stCondLst>
                                    <p:cond delay="0"/>
                                  </p:stCondLst>
                                  <p:childTnLst>
                                    <p:set>
                                      <p:cBhvr>
                                        <p:cTn id="9" dur="1" fill="hold">
                                          <p:stCondLst>
                                            <p:cond delay="0"/>
                                          </p:stCondLst>
                                        </p:cTn>
                                        <p:tgtEl>
                                          <p:spTgt spid="5327"/>
                                        </p:tgtEl>
                                        <p:attrNameLst>
                                          <p:attrName>style.visibility</p:attrName>
                                        </p:attrNameLst>
                                      </p:cBhvr>
                                      <p:to>
                                        <p:strVal val="visible"/>
                                      </p:to>
                                    </p:set>
                                    <p:animEffect transition="in" filter="fade">
                                      <p:cBhvr>
                                        <p:cTn id="10" dur="500"/>
                                        <p:tgtEl>
                                          <p:spTgt spid="5327"/>
                                        </p:tgtEl>
                                      </p:cBhvr>
                                    </p:animEffect>
                                  </p:childTnLst>
                                </p:cTn>
                              </p:par>
                            </p:childTnLst>
                          </p:cTn>
                        </p:par>
                        <p:par>
                          <p:cTn id="11" fill="hold">
                            <p:stCondLst>
                              <p:cond delay="500"/>
                            </p:stCondLst>
                            <p:childTnLst>
                              <p:par>
                                <p:cTn id="12" presetID="2" presetClass="entr" presetSubtype="2" fill="hold" nodeType="afterEffect">
                                  <p:stCondLst>
                                    <p:cond delay="0"/>
                                  </p:stCondLst>
                                  <p:childTnLst>
                                    <p:set>
                                      <p:cBhvr>
                                        <p:cTn id="13" dur="1" fill="hold">
                                          <p:stCondLst>
                                            <p:cond delay="0"/>
                                          </p:stCondLst>
                                        </p:cTn>
                                        <p:tgtEl>
                                          <p:spTgt spid="5325"/>
                                        </p:tgtEl>
                                        <p:attrNameLst>
                                          <p:attrName>style.visibility</p:attrName>
                                        </p:attrNameLst>
                                      </p:cBhvr>
                                      <p:to>
                                        <p:strVal val="visible"/>
                                      </p:to>
                                    </p:set>
                                    <p:anim calcmode="lin" valueType="num">
                                      <p:cBhvr additive="base">
                                        <p:cTn id="14" dur="500"/>
                                        <p:tgtEl>
                                          <p:spTgt spid="5325"/>
                                        </p:tgtEl>
                                        <p:attrNameLst>
                                          <p:attrName>ppt_x</p:attrName>
                                        </p:attrNameLst>
                                      </p:cBhvr>
                                      <p:tavLst>
                                        <p:tav tm="0">
                                          <p:val>
                                            <p:strVal val="#ppt_x+1"/>
                                          </p:val>
                                        </p:tav>
                                        <p:tav tm="100000">
                                          <p:val>
                                            <p:strVal val="#ppt_x"/>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30"/>
                                        </p:tgtEl>
                                        <p:attrNameLst>
                                          <p:attrName>style.visibility</p:attrName>
                                        </p:attrNameLst>
                                      </p:cBhvr>
                                      <p:to>
                                        <p:strVal val="visible"/>
                                      </p:to>
                                    </p:set>
                                    <p:animEffect transition="in" filter="fade">
                                      <p:cBhvr>
                                        <p:cTn id="18" dur="500"/>
                                        <p:tgtEl>
                                          <p:spTgt spid="53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328"/>
                                        </p:tgtEl>
                                        <p:attrNameLst>
                                          <p:attrName>style.visibility</p:attrName>
                                        </p:attrNameLst>
                                      </p:cBhvr>
                                      <p:to>
                                        <p:strVal val="visible"/>
                                      </p:to>
                                    </p:set>
                                    <p:animEffect transition="in" filter="fade">
                                      <p:cBhvr>
                                        <p:cTn id="22" dur="500"/>
                                        <p:tgtEl>
                                          <p:spTgt spid="532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329"/>
                                        </p:tgtEl>
                                        <p:attrNameLst>
                                          <p:attrName>style.visibility</p:attrName>
                                        </p:attrNameLst>
                                      </p:cBhvr>
                                      <p:to>
                                        <p:strVal val="visible"/>
                                      </p:to>
                                    </p:set>
                                    <p:animEffect transition="in" filter="fade">
                                      <p:cBhvr>
                                        <p:cTn id="26" dur="500"/>
                                        <p:tgtEl>
                                          <p:spTgt spid="5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5335"/>
        <p:cNvGrpSpPr/>
        <p:nvPr/>
      </p:nvGrpSpPr>
      <p:grpSpPr>
        <a:xfrm>
          <a:off x="0" y="0"/>
          <a:ext cx="0" cy="0"/>
          <a:chOff x="0" y="0"/>
          <a:chExt cx="0" cy="0"/>
        </a:xfrm>
      </p:grpSpPr>
      <p:pic>
        <p:nvPicPr>
          <p:cNvPr id="5336" name="Shape 5336"/>
          <p:cNvPicPr preferRelativeResize="0">
            <a:picLocks noGrp="1"/>
          </p:cNvPicPr>
          <p:nvPr>
            <p:ph type="pic" idx="2"/>
          </p:nvPr>
        </p:nvPicPr>
        <p:blipFill rotWithShape="1">
          <a:blip r:embed="rId3">
            <a:alphaModFix/>
          </a:blip>
          <a:srcRect t="24595" b="24594"/>
          <a:stretch/>
        </p:blipFill>
        <p:spPr>
          <a:xfrm>
            <a:off x="0" y="1532964"/>
            <a:ext cx="9144000" cy="2614492"/>
          </a:xfrm>
          <a:prstGeom prst="rect">
            <a:avLst/>
          </a:prstGeom>
          <a:noFill/>
          <a:ln>
            <a:noFill/>
          </a:ln>
        </p:spPr>
      </p:pic>
      <p:sp>
        <p:nvSpPr>
          <p:cNvPr id="5337" name="Shape 5337"/>
          <p:cNvSpPr/>
          <p:nvPr/>
        </p:nvSpPr>
        <p:spPr>
          <a:xfrm>
            <a:off x="0" y="4147456"/>
            <a:ext cx="9144000" cy="996044"/>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38" name="Shape 5338"/>
          <p:cNvSpPr txBox="1"/>
          <p:nvPr/>
        </p:nvSpPr>
        <p:spPr>
          <a:xfrm>
            <a:off x="6094880" y="4306804"/>
            <a:ext cx="1509671" cy="692498"/>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chemeClr val="lt1"/>
                </a:solidFill>
                <a:latin typeface="Open Sans"/>
                <a:ea typeface="Open Sans"/>
                <a:cs typeface="Open Sans"/>
                <a:sym typeface="Open Sans"/>
              </a:rPr>
              <a:t>Jalan Legian Kaja No 666 </a:t>
            </a:r>
            <a:endParaRPr sz="788"/>
          </a:p>
          <a:p>
            <a:pPr>
              <a:lnSpc>
                <a:spcPct val="150000"/>
              </a:lnSpc>
            </a:pPr>
            <a:r>
              <a:rPr lang="id-ID" sz="900">
                <a:solidFill>
                  <a:schemeClr val="lt1"/>
                </a:solidFill>
                <a:latin typeface="Open Sans"/>
                <a:ea typeface="Open Sans"/>
                <a:cs typeface="Open Sans"/>
                <a:sym typeface="Open Sans"/>
              </a:rPr>
              <a:t>Kuta – Bali  80361</a:t>
            </a:r>
            <a:endParaRPr sz="788"/>
          </a:p>
          <a:p>
            <a:pPr>
              <a:lnSpc>
                <a:spcPct val="150000"/>
              </a:lnSpc>
            </a:pPr>
            <a:r>
              <a:rPr lang="id-ID" sz="900">
                <a:solidFill>
                  <a:schemeClr val="lt1"/>
                </a:solidFill>
                <a:latin typeface="Open Sans"/>
                <a:ea typeface="Open Sans"/>
                <a:cs typeface="Open Sans"/>
                <a:sym typeface="Open Sans"/>
              </a:rPr>
              <a:t>Indonesia</a:t>
            </a:r>
            <a:endParaRPr sz="900">
              <a:solidFill>
                <a:schemeClr val="lt1"/>
              </a:solidFill>
              <a:latin typeface="Open Sans"/>
              <a:ea typeface="Open Sans"/>
              <a:cs typeface="Open Sans"/>
              <a:sym typeface="Open Sans"/>
            </a:endParaRPr>
          </a:p>
        </p:txBody>
      </p:sp>
      <p:sp>
        <p:nvSpPr>
          <p:cNvPr id="5339" name="Shape 5339"/>
          <p:cNvSpPr txBox="1"/>
          <p:nvPr/>
        </p:nvSpPr>
        <p:spPr>
          <a:xfrm>
            <a:off x="2904564" y="4386703"/>
            <a:ext cx="2338567" cy="429830"/>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
        <p:nvSpPr>
          <p:cNvPr id="5340" name="Shape 5340"/>
          <p:cNvSpPr txBox="1"/>
          <p:nvPr/>
        </p:nvSpPr>
        <p:spPr>
          <a:xfrm>
            <a:off x="903880" y="4521489"/>
            <a:ext cx="2218134" cy="230833"/>
          </a:xfrm>
          <a:prstGeom prst="rect">
            <a:avLst/>
          </a:prstGeom>
          <a:noFill/>
          <a:ln>
            <a:noFill/>
          </a:ln>
        </p:spPr>
        <p:txBody>
          <a:bodyPr spcFirstLastPara="1" wrap="square" lIns="68569" tIns="34275" rIns="68569" bIns="34275" anchor="t" anchorCtr="0">
            <a:noAutofit/>
          </a:bodyPr>
          <a:lstStyle/>
          <a:p>
            <a:r>
              <a:rPr lang="id-ID" b="1">
                <a:solidFill>
                  <a:schemeClr val="lt1"/>
                </a:solidFill>
                <a:latin typeface="Open Sans"/>
                <a:ea typeface="Open Sans"/>
                <a:cs typeface="Open Sans"/>
                <a:sym typeface="Open Sans"/>
              </a:rPr>
              <a:t>THE ADDRESS</a:t>
            </a:r>
            <a:endParaRPr b="1">
              <a:solidFill>
                <a:schemeClr val="lt1"/>
              </a:solidFill>
              <a:latin typeface="Open Sans"/>
              <a:ea typeface="Open Sans"/>
              <a:cs typeface="Open Sans"/>
              <a:sym typeface="Open Sans"/>
            </a:endParaRPr>
          </a:p>
        </p:txBody>
      </p:sp>
      <p:grpSp>
        <p:nvGrpSpPr>
          <p:cNvPr id="5341" name="Shape 5341"/>
          <p:cNvGrpSpPr/>
          <p:nvPr/>
        </p:nvGrpSpPr>
        <p:grpSpPr>
          <a:xfrm>
            <a:off x="4199611" y="3651886"/>
            <a:ext cx="744779" cy="744779"/>
            <a:chOff x="6793906" y="2063777"/>
            <a:chExt cx="669884" cy="669884"/>
          </a:xfrm>
        </p:grpSpPr>
        <p:sp>
          <p:nvSpPr>
            <p:cNvPr id="5342" name="Shape 5342"/>
            <p:cNvSpPr/>
            <p:nvPr/>
          </p:nvSpPr>
          <p:spPr>
            <a:xfrm>
              <a:off x="6793906" y="2063777"/>
              <a:ext cx="669884" cy="669884"/>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5343" name="Shape 5343"/>
            <p:cNvGrpSpPr/>
            <p:nvPr/>
          </p:nvGrpSpPr>
          <p:grpSpPr>
            <a:xfrm>
              <a:off x="7010052" y="2276212"/>
              <a:ext cx="237592" cy="245015"/>
              <a:chOff x="2810933" y="5048251"/>
              <a:chExt cx="203200" cy="209549"/>
            </a:xfrm>
          </p:grpSpPr>
          <p:sp>
            <p:nvSpPr>
              <p:cNvPr id="5344" name="Shape 5344"/>
              <p:cNvSpPr/>
              <p:nvPr/>
            </p:nvSpPr>
            <p:spPr>
              <a:xfrm>
                <a:off x="2885018" y="5103284"/>
                <a:ext cx="16933"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45" name="Shape 5345"/>
              <p:cNvSpPr/>
              <p:nvPr/>
            </p:nvSpPr>
            <p:spPr>
              <a:xfrm>
                <a:off x="2921000" y="5103284"/>
                <a:ext cx="19051"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46" name="Shape 5346"/>
              <p:cNvSpPr/>
              <p:nvPr/>
            </p:nvSpPr>
            <p:spPr>
              <a:xfrm>
                <a:off x="2885018" y="5145618"/>
                <a:ext cx="16933"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47" name="Shape 5347"/>
              <p:cNvSpPr/>
              <p:nvPr/>
            </p:nvSpPr>
            <p:spPr>
              <a:xfrm>
                <a:off x="2921000" y="5145618"/>
                <a:ext cx="19051"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48" name="Shape 5348"/>
              <p:cNvSpPr/>
              <p:nvPr/>
            </p:nvSpPr>
            <p:spPr>
              <a:xfrm>
                <a:off x="2840567"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49" name="Shape 5349"/>
              <p:cNvSpPr/>
              <p:nvPr/>
            </p:nvSpPr>
            <p:spPr>
              <a:xfrm>
                <a:off x="2885018"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50" name="Shape 5350"/>
              <p:cNvSpPr/>
              <p:nvPr/>
            </p:nvSpPr>
            <p:spPr>
              <a:xfrm>
                <a:off x="2921000"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51" name="Shape 5351"/>
              <p:cNvSpPr/>
              <p:nvPr/>
            </p:nvSpPr>
            <p:spPr>
              <a:xfrm>
                <a:off x="2965451"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52" name="Shape 5352"/>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sp>
        <p:nvSpPr>
          <p:cNvPr id="5353" name="Shape 5353"/>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BRANCH </a:t>
            </a:r>
            <a:r>
              <a:rPr lang="id-ID" sz="2100" b="1">
                <a:solidFill>
                  <a:schemeClr val="accent2"/>
                </a:solidFill>
                <a:latin typeface="Lato Black"/>
                <a:ea typeface="Lato Black"/>
                <a:cs typeface="Lato Black"/>
                <a:sym typeface="Lato Black"/>
              </a:rPr>
              <a:t>OFFICE</a:t>
            </a:r>
            <a:endParaRPr sz="2100" b="1">
              <a:solidFill>
                <a:schemeClr val="accent2"/>
              </a:solidFill>
              <a:latin typeface="Lato Black"/>
              <a:ea typeface="Lato Black"/>
              <a:cs typeface="Lato Black"/>
              <a:sym typeface="Lato Black"/>
            </a:endParaRPr>
          </a:p>
        </p:txBody>
      </p:sp>
      <p:sp>
        <p:nvSpPr>
          <p:cNvPr id="5354" name="Shape 5354"/>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53"/>
                                        </p:tgtEl>
                                        <p:attrNameLst>
                                          <p:attrName>style.visibility</p:attrName>
                                        </p:attrNameLst>
                                      </p:cBhvr>
                                      <p:to>
                                        <p:strVal val="visible"/>
                                      </p:to>
                                    </p:set>
                                    <p:animEffect transition="in" filter="fade">
                                      <p:cBhvr>
                                        <p:cTn id="7" dur="500"/>
                                        <p:tgtEl>
                                          <p:spTgt spid="5353"/>
                                        </p:tgtEl>
                                      </p:cBhvr>
                                    </p:animEffect>
                                  </p:childTnLst>
                                </p:cTn>
                              </p:par>
                              <p:par>
                                <p:cTn id="8" presetID="10" presetClass="entr" presetSubtype="0" fill="hold" nodeType="withEffect">
                                  <p:stCondLst>
                                    <p:cond delay="0"/>
                                  </p:stCondLst>
                                  <p:childTnLst>
                                    <p:set>
                                      <p:cBhvr>
                                        <p:cTn id="9" dur="1" fill="hold">
                                          <p:stCondLst>
                                            <p:cond delay="0"/>
                                          </p:stCondLst>
                                        </p:cTn>
                                        <p:tgtEl>
                                          <p:spTgt spid="5354"/>
                                        </p:tgtEl>
                                        <p:attrNameLst>
                                          <p:attrName>style.visibility</p:attrName>
                                        </p:attrNameLst>
                                      </p:cBhvr>
                                      <p:to>
                                        <p:strVal val="visible"/>
                                      </p:to>
                                    </p:set>
                                    <p:animEffect transition="in" filter="fade">
                                      <p:cBhvr>
                                        <p:cTn id="10" dur="500"/>
                                        <p:tgtEl>
                                          <p:spTgt spid="535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337"/>
                                        </p:tgtEl>
                                        <p:attrNameLst>
                                          <p:attrName>style.visibility</p:attrName>
                                        </p:attrNameLst>
                                      </p:cBhvr>
                                      <p:to>
                                        <p:strVal val="visible"/>
                                      </p:to>
                                    </p:set>
                                    <p:animEffect transition="in" filter="fade">
                                      <p:cBhvr>
                                        <p:cTn id="14" dur="500"/>
                                        <p:tgtEl>
                                          <p:spTgt spid="533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41"/>
                                        </p:tgtEl>
                                        <p:attrNameLst>
                                          <p:attrName>style.visibility</p:attrName>
                                        </p:attrNameLst>
                                      </p:cBhvr>
                                      <p:to>
                                        <p:strVal val="visible"/>
                                      </p:to>
                                    </p:set>
                                    <p:animEffect transition="in" filter="fade">
                                      <p:cBhvr>
                                        <p:cTn id="18" dur="500"/>
                                        <p:tgtEl>
                                          <p:spTgt spid="534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340"/>
                                        </p:tgtEl>
                                        <p:attrNameLst>
                                          <p:attrName>style.visibility</p:attrName>
                                        </p:attrNameLst>
                                      </p:cBhvr>
                                      <p:to>
                                        <p:strVal val="visible"/>
                                      </p:to>
                                    </p:set>
                                    <p:animEffect transition="in" filter="fade">
                                      <p:cBhvr>
                                        <p:cTn id="22" dur="500"/>
                                        <p:tgtEl>
                                          <p:spTgt spid="534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339"/>
                                        </p:tgtEl>
                                        <p:attrNameLst>
                                          <p:attrName>style.visibility</p:attrName>
                                        </p:attrNameLst>
                                      </p:cBhvr>
                                      <p:to>
                                        <p:strVal val="visible"/>
                                      </p:to>
                                    </p:set>
                                    <p:animEffect transition="in" filter="fade">
                                      <p:cBhvr>
                                        <p:cTn id="26" dur="500"/>
                                        <p:tgtEl>
                                          <p:spTgt spid="533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338"/>
                                        </p:tgtEl>
                                        <p:attrNameLst>
                                          <p:attrName>style.visibility</p:attrName>
                                        </p:attrNameLst>
                                      </p:cBhvr>
                                      <p:to>
                                        <p:strVal val="visible"/>
                                      </p:to>
                                    </p:set>
                                    <p:animEffect transition="in" filter="fade">
                                      <p:cBhvr>
                                        <p:cTn id="30" dur="500"/>
                                        <p:tgtEl>
                                          <p:spTgt spid="5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5358"/>
        <p:cNvGrpSpPr/>
        <p:nvPr/>
      </p:nvGrpSpPr>
      <p:grpSpPr>
        <a:xfrm>
          <a:off x="0" y="0"/>
          <a:ext cx="0" cy="0"/>
          <a:chOff x="0" y="0"/>
          <a:chExt cx="0" cy="0"/>
        </a:xfrm>
      </p:grpSpPr>
      <p:sp>
        <p:nvSpPr>
          <p:cNvPr id="5359" name="Shape 5359"/>
          <p:cNvSpPr txBox="1"/>
          <p:nvPr/>
        </p:nvSpPr>
        <p:spPr>
          <a:xfrm>
            <a:off x="5013399" y="709367"/>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CONTACT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
        <p:nvSpPr>
          <p:cNvPr id="5360" name="Shape 5360"/>
          <p:cNvSpPr txBox="1"/>
          <p:nvPr/>
        </p:nvSpPr>
        <p:spPr>
          <a:xfrm>
            <a:off x="5013400" y="524702"/>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361" name="Shape 5361"/>
          <p:cNvSpPr txBox="1"/>
          <p:nvPr/>
        </p:nvSpPr>
        <p:spPr>
          <a:xfrm>
            <a:off x="6040905" y="3779253"/>
            <a:ext cx="187511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rgbClr val="6A6A6A"/>
                </a:solidFill>
                <a:latin typeface="Open Sans"/>
                <a:ea typeface="Open Sans"/>
                <a:cs typeface="Open Sans"/>
                <a:sym typeface="Open Sans"/>
              </a:rPr>
              <a:t>089878963562</a:t>
            </a:r>
            <a:endParaRPr sz="900">
              <a:solidFill>
                <a:srgbClr val="6A6A6A"/>
              </a:solidFill>
              <a:latin typeface="Open Sans"/>
              <a:ea typeface="Open Sans"/>
              <a:cs typeface="Open Sans"/>
              <a:sym typeface="Open Sans"/>
            </a:endParaRPr>
          </a:p>
        </p:txBody>
      </p:sp>
      <p:sp>
        <p:nvSpPr>
          <p:cNvPr id="5362" name="Shape 5362"/>
          <p:cNvSpPr txBox="1"/>
          <p:nvPr/>
        </p:nvSpPr>
        <p:spPr>
          <a:xfrm>
            <a:off x="6040905" y="1659019"/>
            <a:ext cx="1666830" cy="692498"/>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rgbClr val="6A6A6A"/>
                </a:solidFill>
                <a:latin typeface="Open Sans"/>
                <a:ea typeface="Open Sans"/>
                <a:cs typeface="Open Sans"/>
                <a:sym typeface="Open Sans"/>
              </a:rPr>
              <a:t>Jalan Legian Kaja No 666 </a:t>
            </a:r>
            <a:endParaRPr sz="788"/>
          </a:p>
          <a:p>
            <a:pPr>
              <a:lnSpc>
                <a:spcPct val="150000"/>
              </a:lnSpc>
            </a:pPr>
            <a:r>
              <a:rPr lang="id-ID" sz="900">
                <a:solidFill>
                  <a:srgbClr val="6A6A6A"/>
                </a:solidFill>
                <a:latin typeface="Open Sans"/>
                <a:ea typeface="Open Sans"/>
                <a:cs typeface="Open Sans"/>
                <a:sym typeface="Open Sans"/>
              </a:rPr>
              <a:t>Kuta – Bali  80361</a:t>
            </a:r>
            <a:endParaRPr sz="788"/>
          </a:p>
          <a:p>
            <a:pPr>
              <a:lnSpc>
                <a:spcPct val="150000"/>
              </a:lnSpc>
            </a:pPr>
            <a:r>
              <a:rPr lang="id-ID" sz="900">
                <a:solidFill>
                  <a:srgbClr val="6A6A6A"/>
                </a:solidFill>
                <a:latin typeface="Open Sans"/>
                <a:ea typeface="Open Sans"/>
                <a:cs typeface="Open Sans"/>
                <a:sym typeface="Open Sans"/>
              </a:rPr>
              <a:t>Indonesia</a:t>
            </a:r>
            <a:endParaRPr sz="900">
              <a:solidFill>
                <a:srgbClr val="6A6A6A"/>
              </a:solidFill>
              <a:latin typeface="Open Sans"/>
              <a:ea typeface="Open Sans"/>
              <a:cs typeface="Open Sans"/>
              <a:sym typeface="Open Sans"/>
            </a:endParaRPr>
          </a:p>
        </p:txBody>
      </p:sp>
      <p:sp>
        <p:nvSpPr>
          <p:cNvPr id="5363" name="Shape 5363"/>
          <p:cNvSpPr/>
          <p:nvPr/>
        </p:nvSpPr>
        <p:spPr>
          <a:xfrm>
            <a:off x="6040905" y="2637652"/>
            <a:ext cx="6673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E-MAIL</a:t>
            </a:r>
            <a:endParaRPr sz="788"/>
          </a:p>
        </p:txBody>
      </p:sp>
      <p:sp>
        <p:nvSpPr>
          <p:cNvPr id="5364" name="Shape 5364"/>
          <p:cNvSpPr/>
          <p:nvPr/>
        </p:nvSpPr>
        <p:spPr>
          <a:xfrm>
            <a:off x="6040905" y="3607211"/>
            <a:ext cx="6673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PHONE</a:t>
            </a:r>
            <a:endParaRPr sz="788"/>
          </a:p>
        </p:txBody>
      </p:sp>
      <p:sp>
        <p:nvSpPr>
          <p:cNvPr id="5365" name="Shape 5365"/>
          <p:cNvSpPr txBox="1"/>
          <p:nvPr/>
        </p:nvSpPr>
        <p:spPr>
          <a:xfrm>
            <a:off x="6040905" y="2809693"/>
            <a:ext cx="1875113" cy="276999"/>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rgbClr val="6A6A6A"/>
                </a:solidFill>
                <a:latin typeface="Open Sans"/>
                <a:ea typeface="Open Sans"/>
                <a:cs typeface="Open Sans"/>
                <a:sym typeface="Open Sans"/>
              </a:rPr>
              <a:t>info@koba.com</a:t>
            </a:r>
            <a:endParaRPr sz="900">
              <a:solidFill>
                <a:srgbClr val="6A6A6A"/>
              </a:solidFill>
              <a:latin typeface="Open Sans"/>
              <a:ea typeface="Open Sans"/>
              <a:cs typeface="Open Sans"/>
              <a:sym typeface="Open Sans"/>
            </a:endParaRPr>
          </a:p>
        </p:txBody>
      </p:sp>
      <p:sp>
        <p:nvSpPr>
          <p:cNvPr id="5366" name="Shape 5366"/>
          <p:cNvSpPr txBox="1"/>
          <p:nvPr/>
        </p:nvSpPr>
        <p:spPr>
          <a:xfrm>
            <a:off x="6040905" y="3035820"/>
            <a:ext cx="1875113" cy="276999"/>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rgbClr val="6A6A6A"/>
                </a:solidFill>
                <a:latin typeface="Open Sans"/>
                <a:ea typeface="Open Sans"/>
                <a:cs typeface="Open Sans"/>
                <a:sym typeface="Open Sans"/>
              </a:rPr>
              <a:t>hello@koba.com</a:t>
            </a:r>
            <a:endParaRPr sz="900">
              <a:solidFill>
                <a:srgbClr val="6A6A6A"/>
              </a:solidFill>
              <a:latin typeface="Open Sans"/>
              <a:ea typeface="Open Sans"/>
              <a:cs typeface="Open Sans"/>
              <a:sym typeface="Open Sans"/>
            </a:endParaRPr>
          </a:p>
        </p:txBody>
      </p:sp>
      <p:sp>
        <p:nvSpPr>
          <p:cNvPr id="5367" name="Shape 5367"/>
          <p:cNvSpPr txBox="1"/>
          <p:nvPr/>
        </p:nvSpPr>
        <p:spPr>
          <a:xfrm>
            <a:off x="6040905" y="3979662"/>
            <a:ext cx="187511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a:solidFill>
                  <a:srgbClr val="6A6A6A"/>
                </a:solidFill>
                <a:latin typeface="Open Sans"/>
                <a:ea typeface="Open Sans"/>
                <a:cs typeface="Open Sans"/>
                <a:sym typeface="Open Sans"/>
              </a:rPr>
              <a:t>089372856145</a:t>
            </a:r>
            <a:endParaRPr sz="900">
              <a:solidFill>
                <a:srgbClr val="6A6A6A"/>
              </a:solidFill>
              <a:latin typeface="Open Sans"/>
              <a:ea typeface="Open Sans"/>
              <a:cs typeface="Open Sans"/>
              <a:sym typeface="Open Sans"/>
            </a:endParaRPr>
          </a:p>
        </p:txBody>
      </p:sp>
      <p:sp>
        <p:nvSpPr>
          <p:cNvPr id="5368" name="Shape 5368"/>
          <p:cNvSpPr/>
          <p:nvPr/>
        </p:nvSpPr>
        <p:spPr>
          <a:xfrm>
            <a:off x="6040905" y="1486978"/>
            <a:ext cx="797942"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ADDRESS</a:t>
            </a:r>
            <a:endParaRPr sz="788"/>
          </a:p>
        </p:txBody>
      </p:sp>
      <p:sp>
        <p:nvSpPr>
          <p:cNvPr id="5369" name="Shape 5369"/>
          <p:cNvSpPr/>
          <p:nvPr/>
        </p:nvSpPr>
        <p:spPr>
          <a:xfrm>
            <a:off x="5095430" y="1547833"/>
            <a:ext cx="502413" cy="50241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5370" name="Shape 5370"/>
          <p:cNvGrpSpPr/>
          <p:nvPr/>
        </p:nvGrpSpPr>
        <p:grpSpPr>
          <a:xfrm>
            <a:off x="5257539" y="1707160"/>
            <a:ext cx="178194" cy="183761"/>
            <a:chOff x="2810933" y="5048251"/>
            <a:chExt cx="203200" cy="209549"/>
          </a:xfrm>
        </p:grpSpPr>
        <p:sp>
          <p:nvSpPr>
            <p:cNvPr id="5371" name="Shape 5371"/>
            <p:cNvSpPr/>
            <p:nvPr/>
          </p:nvSpPr>
          <p:spPr>
            <a:xfrm>
              <a:off x="2885018" y="5103284"/>
              <a:ext cx="16933"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2" name="Shape 5372"/>
            <p:cNvSpPr/>
            <p:nvPr/>
          </p:nvSpPr>
          <p:spPr>
            <a:xfrm>
              <a:off x="2921000" y="5103284"/>
              <a:ext cx="19051"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3" name="Shape 5373"/>
            <p:cNvSpPr/>
            <p:nvPr/>
          </p:nvSpPr>
          <p:spPr>
            <a:xfrm>
              <a:off x="2885018" y="5145618"/>
              <a:ext cx="16933"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4" name="Shape 5374"/>
            <p:cNvSpPr/>
            <p:nvPr/>
          </p:nvSpPr>
          <p:spPr>
            <a:xfrm>
              <a:off x="2921000" y="5145618"/>
              <a:ext cx="19051"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5" name="Shape 5375"/>
            <p:cNvSpPr/>
            <p:nvPr/>
          </p:nvSpPr>
          <p:spPr>
            <a:xfrm>
              <a:off x="2840567"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6" name="Shape 5376"/>
            <p:cNvSpPr/>
            <p:nvPr/>
          </p:nvSpPr>
          <p:spPr>
            <a:xfrm>
              <a:off x="2885018"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7" name="Shape 5377"/>
            <p:cNvSpPr/>
            <p:nvPr/>
          </p:nvSpPr>
          <p:spPr>
            <a:xfrm>
              <a:off x="2921000"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8" name="Shape 5378"/>
            <p:cNvSpPr/>
            <p:nvPr/>
          </p:nvSpPr>
          <p:spPr>
            <a:xfrm>
              <a:off x="2965451"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379" name="Shape 5379"/>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5380" name="Shape 5380"/>
          <p:cNvSpPr/>
          <p:nvPr/>
        </p:nvSpPr>
        <p:spPr>
          <a:xfrm>
            <a:off x="5095430" y="2648821"/>
            <a:ext cx="502413" cy="502413"/>
          </a:xfrm>
          <a:prstGeom prst="ellipse">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81" name="Shape 5381"/>
          <p:cNvSpPr/>
          <p:nvPr/>
        </p:nvSpPr>
        <p:spPr>
          <a:xfrm>
            <a:off x="5234337" y="2805363"/>
            <a:ext cx="224598" cy="18933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382" name="Shape 5382"/>
          <p:cNvSpPr/>
          <p:nvPr/>
        </p:nvSpPr>
        <p:spPr>
          <a:xfrm>
            <a:off x="5095430" y="3638366"/>
            <a:ext cx="502413" cy="502413"/>
          </a:xfrm>
          <a:prstGeom prst="ellipse">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5383" name="Shape 5383"/>
          <p:cNvGrpSpPr/>
          <p:nvPr/>
        </p:nvGrpSpPr>
        <p:grpSpPr>
          <a:xfrm>
            <a:off x="5249187" y="3788411"/>
            <a:ext cx="194898" cy="202323"/>
            <a:chOff x="1277948" y="2323169"/>
            <a:chExt cx="166839" cy="171607"/>
          </a:xfrm>
        </p:grpSpPr>
        <p:sp>
          <p:nvSpPr>
            <p:cNvPr id="5384" name="Shape 5384"/>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385" name="Shape 5385"/>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pic>
        <p:nvPicPr>
          <p:cNvPr id="5386" name="Shape 5386"/>
          <p:cNvPicPr preferRelativeResize="0">
            <a:picLocks noGrp="1"/>
          </p:cNvPicPr>
          <p:nvPr>
            <p:ph type="pic" idx="2"/>
          </p:nvPr>
        </p:nvPicPr>
        <p:blipFill rotWithShape="1">
          <a:blip r:embed="rId3">
            <a:alphaModFix/>
          </a:blip>
          <a:srcRect l="21875" r="21874"/>
          <a:stretch/>
        </p:blipFill>
        <p:spPr>
          <a:xfrm>
            <a:off x="-1612106" y="-523161"/>
            <a:ext cx="6258164" cy="6258163"/>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59"/>
                                        </p:tgtEl>
                                        <p:attrNameLst>
                                          <p:attrName>style.visibility</p:attrName>
                                        </p:attrNameLst>
                                      </p:cBhvr>
                                      <p:to>
                                        <p:strVal val="visible"/>
                                      </p:to>
                                    </p:set>
                                    <p:animEffect transition="in" filter="fade">
                                      <p:cBhvr>
                                        <p:cTn id="7" dur="500"/>
                                        <p:tgtEl>
                                          <p:spTgt spid="5359"/>
                                        </p:tgtEl>
                                      </p:cBhvr>
                                    </p:animEffect>
                                  </p:childTnLst>
                                </p:cTn>
                              </p:par>
                              <p:par>
                                <p:cTn id="8" presetID="10" presetClass="entr" presetSubtype="0" fill="hold" nodeType="withEffect">
                                  <p:stCondLst>
                                    <p:cond delay="0"/>
                                  </p:stCondLst>
                                  <p:childTnLst>
                                    <p:set>
                                      <p:cBhvr>
                                        <p:cTn id="9" dur="1" fill="hold">
                                          <p:stCondLst>
                                            <p:cond delay="0"/>
                                          </p:stCondLst>
                                        </p:cTn>
                                        <p:tgtEl>
                                          <p:spTgt spid="5360"/>
                                        </p:tgtEl>
                                        <p:attrNameLst>
                                          <p:attrName>style.visibility</p:attrName>
                                        </p:attrNameLst>
                                      </p:cBhvr>
                                      <p:to>
                                        <p:strVal val="visible"/>
                                      </p:to>
                                    </p:set>
                                    <p:animEffect transition="in" filter="fade">
                                      <p:cBhvr>
                                        <p:cTn id="10" dur="500"/>
                                        <p:tgtEl>
                                          <p:spTgt spid="536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369"/>
                                        </p:tgtEl>
                                        <p:attrNameLst>
                                          <p:attrName>style.visibility</p:attrName>
                                        </p:attrNameLst>
                                      </p:cBhvr>
                                      <p:to>
                                        <p:strVal val="visible"/>
                                      </p:to>
                                    </p:set>
                                    <p:animEffect transition="in" filter="fade">
                                      <p:cBhvr>
                                        <p:cTn id="14" dur="500"/>
                                        <p:tgtEl>
                                          <p:spTgt spid="5369"/>
                                        </p:tgtEl>
                                      </p:cBhvr>
                                    </p:animEffect>
                                  </p:childTnLst>
                                </p:cTn>
                              </p:par>
                              <p:par>
                                <p:cTn id="15" presetID="10" presetClass="entr" presetSubtype="0" fill="hold" nodeType="withEffect">
                                  <p:stCondLst>
                                    <p:cond delay="0"/>
                                  </p:stCondLst>
                                  <p:childTnLst>
                                    <p:set>
                                      <p:cBhvr>
                                        <p:cTn id="16" dur="1" fill="hold">
                                          <p:stCondLst>
                                            <p:cond delay="0"/>
                                          </p:stCondLst>
                                        </p:cTn>
                                        <p:tgtEl>
                                          <p:spTgt spid="5370"/>
                                        </p:tgtEl>
                                        <p:attrNameLst>
                                          <p:attrName>style.visibility</p:attrName>
                                        </p:attrNameLst>
                                      </p:cBhvr>
                                      <p:to>
                                        <p:strVal val="visible"/>
                                      </p:to>
                                    </p:set>
                                    <p:animEffect transition="in" filter="fade">
                                      <p:cBhvr>
                                        <p:cTn id="17" dur="500"/>
                                        <p:tgtEl>
                                          <p:spTgt spid="5370"/>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5368"/>
                                        </p:tgtEl>
                                        <p:attrNameLst>
                                          <p:attrName>style.visibility</p:attrName>
                                        </p:attrNameLst>
                                      </p:cBhvr>
                                      <p:to>
                                        <p:strVal val="visible"/>
                                      </p:to>
                                    </p:set>
                                    <p:animEffect transition="in" filter="fade">
                                      <p:cBhvr>
                                        <p:cTn id="21" dur="500"/>
                                        <p:tgtEl>
                                          <p:spTgt spid="5368"/>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5362"/>
                                        </p:tgtEl>
                                        <p:attrNameLst>
                                          <p:attrName>style.visibility</p:attrName>
                                        </p:attrNameLst>
                                      </p:cBhvr>
                                      <p:to>
                                        <p:strVal val="visible"/>
                                      </p:to>
                                    </p:set>
                                    <p:animEffect transition="in" filter="fade">
                                      <p:cBhvr>
                                        <p:cTn id="25" dur="500"/>
                                        <p:tgtEl>
                                          <p:spTgt spid="5362"/>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5380"/>
                                        </p:tgtEl>
                                        <p:attrNameLst>
                                          <p:attrName>style.visibility</p:attrName>
                                        </p:attrNameLst>
                                      </p:cBhvr>
                                      <p:to>
                                        <p:strVal val="visible"/>
                                      </p:to>
                                    </p:set>
                                    <p:animEffect transition="in" filter="fade">
                                      <p:cBhvr>
                                        <p:cTn id="29" dur="500"/>
                                        <p:tgtEl>
                                          <p:spTgt spid="5380"/>
                                        </p:tgtEl>
                                      </p:cBhvr>
                                    </p:animEffect>
                                  </p:childTnLst>
                                </p:cTn>
                              </p:par>
                              <p:par>
                                <p:cTn id="30" presetID="10" presetClass="entr" presetSubtype="0" fill="hold" nodeType="withEffect">
                                  <p:stCondLst>
                                    <p:cond delay="0"/>
                                  </p:stCondLst>
                                  <p:childTnLst>
                                    <p:set>
                                      <p:cBhvr>
                                        <p:cTn id="31" dur="1" fill="hold">
                                          <p:stCondLst>
                                            <p:cond delay="0"/>
                                          </p:stCondLst>
                                        </p:cTn>
                                        <p:tgtEl>
                                          <p:spTgt spid="5381"/>
                                        </p:tgtEl>
                                        <p:attrNameLst>
                                          <p:attrName>style.visibility</p:attrName>
                                        </p:attrNameLst>
                                      </p:cBhvr>
                                      <p:to>
                                        <p:strVal val="visible"/>
                                      </p:to>
                                    </p:set>
                                    <p:animEffect transition="in" filter="fade">
                                      <p:cBhvr>
                                        <p:cTn id="32" dur="500"/>
                                        <p:tgtEl>
                                          <p:spTgt spid="5381"/>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5363"/>
                                        </p:tgtEl>
                                        <p:attrNameLst>
                                          <p:attrName>style.visibility</p:attrName>
                                        </p:attrNameLst>
                                      </p:cBhvr>
                                      <p:to>
                                        <p:strVal val="visible"/>
                                      </p:to>
                                    </p:set>
                                    <p:animEffect transition="in" filter="fade">
                                      <p:cBhvr>
                                        <p:cTn id="36" dur="500"/>
                                        <p:tgtEl>
                                          <p:spTgt spid="5363"/>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365"/>
                                        </p:tgtEl>
                                        <p:attrNameLst>
                                          <p:attrName>style.visibility</p:attrName>
                                        </p:attrNameLst>
                                      </p:cBhvr>
                                      <p:to>
                                        <p:strVal val="visible"/>
                                      </p:to>
                                    </p:set>
                                    <p:animEffect transition="in" filter="fade">
                                      <p:cBhvr>
                                        <p:cTn id="40" dur="500"/>
                                        <p:tgtEl>
                                          <p:spTgt spid="5365"/>
                                        </p:tgtEl>
                                      </p:cBhvr>
                                    </p:animEffect>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5366"/>
                                        </p:tgtEl>
                                        <p:attrNameLst>
                                          <p:attrName>style.visibility</p:attrName>
                                        </p:attrNameLst>
                                      </p:cBhvr>
                                      <p:to>
                                        <p:strVal val="visible"/>
                                      </p:to>
                                    </p:set>
                                    <p:animEffect transition="in" filter="fade">
                                      <p:cBhvr>
                                        <p:cTn id="44" dur="500"/>
                                        <p:tgtEl>
                                          <p:spTgt spid="5366"/>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5382"/>
                                        </p:tgtEl>
                                        <p:attrNameLst>
                                          <p:attrName>style.visibility</p:attrName>
                                        </p:attrNameLst>
                                      </p:cBhvr>
                                      <p:to>
                                        <p:strVal val="visible"/>
                                      </p:to>
                                    </p:set>
                                    <p:animEffect transition="in" filter="fade">
                                      <p:cBhvr>
                                        <p:cTn id="48" dur="500"/>
                                        <p:tgtEl>
                                          <p:spTgt spid="5382"/>
                                        </p:tgtEl>
                                      </p:cBhvr>
                                    </p:animEffect>
                                  </p:childTnLst>
                                </p:cTn>
                              </p:par>
                              <p:par>
                                <p:cTn id="49" presetID="10" presetClass="entr" presetSubtype="0" fill="hold" nodeType="withEffect">
                                  <p:stCondLst>
                                    <p:cond delay="0"/>
                                  </p:stCondLst>
                                  <p:childTnLst>
                                    <p:set>
                                      <p:cBhvr>
                                        <p:cTn id="50" dur="1" fill="hold">
                                          <p:stCondLst>
                                            <p:cond delay="0"/>
                                          </p:stCondLst>
                                        </p:cTn>
                                        <p:tgtEl>
                                          <p:spTgt spid="5383"/>
                                        </p:tgtEl>
                                        <p:attrNameLst>
                                          <p:attrName>style.visibility</p:attrName>
                                        </p:attrNameLst>
                                      </p:cBhvr>
                                      <p:to>
                                        <p:strVal val="visible"/>
                                      </p:to>
                                    </p:set>
                                    <p:animEffect transition="in" filter="fade">
                                      <p:cBhvr>
                                        <p:cTn id="51" dur="500"/>
                                        <p:tgtEl>
                                          <p:spTgt spid="5383"/>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5364"/>
                                        </p:tgtEl>
                                        <p:attrNameLst>
                                          <p:attrName>style.visibility</p:attrName>
                                        </p:attrNameLst>
                                      </p:cBhvr>
                                      <p:to>
                                        <p:strVal val="visible"/>
                                      </p:to>
                                    </p:set>
                                    <p:animEffect transition="in" filter="fade">
                                      <p:cBhvr>
                                        <p:cTn id="55" dur="500"/>
                                        <p:tgtEl>
                                          <p:spTgt spid="5364"/>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5361"/>
                                        </p:tgtEl>
                                        <p:attrNameLst>
                                          <p:attrName>style.visibility</p:attrName>
                                        </p:attrNameLst>
                                      </p:cBhvr>
                                      <p:to>
                                        <p:strVal val="visible"/>
                                      </p:to>
                                    </p:set>
                                    <p:animEffect transition="in" filter="fade">
                                      <p:cBhvr>
                                        <p:cTn id="59" dur="500"/>
                                        <p:tgtEl>
                                          <p:spTgt spid="5361"/>
                                        </p:tgtEl>
                                      </p:cBhvr>
                                    </p:animEffect>
                                  </p:childTnLst>
                                </p:cTn>
                              </p:par>
                            </p:childTnLst>
                          </p:cTn>
                        </p:par>
                        <p:par>
                          <p:cTn id="60" fill="hold">
                            <p:stCondLst>
                              <p:cond delay="5500"/>
                            </p:stCondLst>
                            <p:childTnLst>
                              <p:par>
                                <p:cTn id="61" presetID="10" presetClass="entr" presetSubtype="0" fill="hold" nodeType="afterEffect">
                                  <p:stCondLst>
                                    <p:cond delay="0"/>
                                  </p:stCondLst>
                                  <p:childTnLst>
                                    <p:set>
                                      <p:cBhvr>
                                        <p:cTn id="62" dur="1" fill="hold">
                                          <p:stCondLst>
                                            <p:cond delay="0"/>
                                          </p:stCondLst>
                                        </p:cTn>
                                        <p:tgtEl>
                                          <p:spTgt spid="5367"/>
                                        </p:tgtEl>
                                        <p:attrNameLst>
                                          <p:attrName>style.visibility</p:attrName>
                                        </p:attrNameLst>
                                      </p:cBhvr>
                                      <p:to>
                                        <p:strVal val="visible"/>
                                      </p:to>
                                    </p:set>
                                    <p:animEffect transition="in" filter="fade">
                                      <p:cBhvr>
                                        <p:cTn id="63" dur="500"/>
                                        <p:tgtEl>
                                          <p:spTgt spid="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5390"/>
        <p:cNvGrpSpPr/>
        <p:nvPr/>
      </p:nvGrpSpPr>
      <p:grpSpPr>
        <a:xfrm>
          <a:off x="0" y="0"/>
          <a:ext cx="0" cy="0"/>
          <a:chOff x="0" y="0"/>
          <a:chExt cx="0" cy="0"/>
        </a:xfrm>
      </p:grpSpPr>
      <p:sp>
        <p:nvSpPr>
          <p:cNvPr id="5391" name="Shape 5391"/>
          <p:cNvSpPr/>
          <p:nvPr/>
        </p:nvSpPr>
        <p:spPr>
          <a:xfrm>
            <a:off x="6998844" y="2614531"/>
            <a:ext cx="660165" cy="660165"/>
          </a:xfrm>
          <a:prstGeom prst="ellipse">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92" name="Shape 5392"/>
          <p:cNvSpPr/>
          <p:nvPr/>
        </p:nvSpPr>
        <p:spPr>
          <a:xfrm>
            <a:off x="4241918" y="2614531"/>
            <a:ext cx="660165" cy="660165"/>
          </a:xfrm>
          <a:prstGeom prst="ellipse">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93" name="Shape 5393"/>
          <p:cNvSpPr/>
          <p:nvPr/>
        </p:nvSpPr>
        <p:spPr>
          <a:xfrm>
            <a:off x="1494835" y="2614531"/>
            <a:ext cx="660165" cy="660165"/>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94" name="Shape 5394"/>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CONTACT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
        <p:nvSpPr>
          <p:cNvPr id="5395" name="Shape 5395"/>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396" name="Shape 5396"/>
          <p:cNvSpPr txBox="1"/>
          <p:nvPr/>
        </p:nvSpPr>
        <p:spPr>
          <a:xfrm>
            <a:off x="1870128" y="1562120"/>
            <a:ext cx="5398159"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788">
              <a:solidFill>
                <a:srgbClr val="595959"/>
              </a:solidFill>
              <a:latin typeface="Open Sans"/>
              <a:ea typeface="Open Sans"/>
              <a:cs typeface="Open Sans"/>
              <a:sym typeface="Open Sans"/>
            </a:endParaRPr>
          </a:p>
        </p:txBody>
      </p:sp>
      <p:sp>
        <p:nvSpPr>
          <p:cNvPr id="5397" name="Shape 5397"/>
          <p:cNvSpPr txBox="1"/>
          <p:nvPr/>
        </p:nvSpPr>
        <p:spPr>
          <a:xfrm>
            <a:off x="6391370" y="3899268"/>
            <a:ext cx="1875113" cy="254878"/>
          </a:xfrm>
          <a:prstGeom prst="rect">
            <a:avLst/>
          </a:prstGeom>
          <a:noFill/>
          <a:ln>
            <a:noFill/>
          </a:ln>
        </p:spPr>
        <p:txBody>
          <a:bodyPr spcFirstLastPara="1" wrap="square" lIns="68569" tIns="34275" rIns="68569" bIns="34275" anchor="t" anchorCtr="0">
            <a:noAutofit/>
          </a:bodyPr>
          <a:lstStyle/>
          <a:p>
            <a:pPr algn="ctr">
              <a:lnSpc>
                <a:spcPct val="150000"/>
              </a:lnSpc>
            </a:pPr>
            <a:r>
              <a:rPr lang="id-ID" sz="900">
                <a:solidFill>
                  <a:srgbClr val="6A6A6A"/>
                </a:solidFill>
                <a:latin typeface="Open Sans"/>
                <a:ea typeface="Open Sans"/>
                <a:cs typeface="Open Sans"/>
                <a:sym typeface="Open Sans"/>
              </a:rPr>
              <a:t>089878963562</a:t>
            </a:r>
            <a:endParaRPr sz="900">
              <a:solidFill>
                <a:srgbClr val="6A6A6A"/>
              </a:solidFill>
              <a:latin typeface="Open Sans"/>
              <a:ea typeface="Open Sans"/>
              <a:cs typeface="Open Sans"/>
              <a:sym typeface="Open Sans"/>
            </a:endParaRPr>
          </a:p>
        </p:txBody>
      </p:sp>
      <p:sp>
        <p:nvSpPr>
          <p:cNvPr id="5398" name="Shape 5398"/>
          <p:cNvSpPr txBox="1"/>
          <p:nvPr/>
        </p:nvSpPr>
        <p:spPr>
          <a:xfrm>
            <a:off x="991502" y="3899267"/>
            <a:ext cx="1666830" cy="692498"/>
          </a:xfrm>
          <a:prstGeom prst="rect">
            <a:avLst/>
          </a:prstGeom>
          <a:noFill/>
          <a:ln>
            <a:noFill/>
          </a:ln>
        </p:spPr>
        <p:txBody>
          <a:bodyPr spcFirstLastPara="1" wrap="square" lIns="68569" tIns="34275" rIns="68569" bIns="34275" anchor="t" anchorCtr="0">
            <a:noAutofit/>
          </a:bodyPr>
          <a:lstStyle/>
          <a:p>
            <a:pPr algn="ctr">
              <a:lnSpc>
                <a:spcPct val="150000"/>
              </a:lnSpc>
            </a:pPr>
            <a:r>
              <a:rPr lang="id-ID" sz="900">
                <a:solidFill>
                  <a:srgbClr val="6A6A6A"/>
                </a:solidFill>
                <a:latin typeface="Open Sans"/>
                <a:ea typeface="Open Sans"/>
                <a:cs typeface="Open Sans"/>
                <a:sym typeface="Open Sans"/>
              </a:rPr>
              <a:t>Jalan Legian Kaja No 666 </a:t>
            </a:r>
            <a:endParaRPr sz="788"/>
          </a:p>
          <a:p>
            <a:pPr algn="ctr">
              <a:lnSpc>
                <a:spcPct val="150000"/>
              </a:lnSpc>
            </a:pPr>
            <a:r>
              <a:rPr lang="id-ID" sz="900">
                <a:solidFill>
                  <a:srgbClr val="6A6A6A"/>
                </a:solidFill>
                <a:latin typeface="Open Sans"/>
                <a:ea typeface="Open Sans"/>
                <a:cs typeface="Open Sans"/>
                <a:sym typeface="Open Sans"/>
              </a:rPr>
              <a:t>Kuta – Bali  80361</a:t>
            </a:r>
            <a:endParaRPr sz="788"/>
          </a:p>
          <a:p>
            <a:pPr algn="ctr">
              <a:lnSpc>
                <a:spcPct val="150000"/>
              </a:lnSpc>
            </a:pPr>
            <a:r>
              <a:rPr lang="id-ID" sz="900">
                <a:solidFill>
                  <a:srgbClr val="6A6A6A"/>
                </a:solidFill>
                <a:latin typeface="Open Sans"/>
                <a:ea typeface="Open Sans"/>
                <a:cs typeface="Open Sans"/>
                <a:sym typeface="Open Sans"/>
              </a:rPr>
              <a:t>Indonesia</a:t>
            </a:r>
            <a:endParaRPr sz="900">
              <a:solidFill>
                <a:srgbClr val="6A6A6A"/>
              </a:solidFill>
              <a:latin typeface="Open Sans"/>
              <a:ea typeface="Open Sans"/>
              <a:cs typeface="Open Sans"/>
              <a:sym typeface="Open Sans"/>
            </a:endParaRPr>
          </a:p>
        </p:txBody>
      </p:sp>
      <p:sp>
        <p:nvSpPr>
          <p:cNvPr id="5399" name="Shape 5399"/>
          <p:cNvSpPr/>
          <p:nvPr/>
        </p:nvSpPr>
        <p:spPr>
          <a:xfrm>
            <a:off x="4238344" y="3641501"/>
            <a:ext cx="66731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E-MAIL</a:t>
            </a:r>
            <a:endParaRPr sz="788"/>
          </a:p>
        </p:txBody>
      </p:sp>
      <p:sp>
        <p:nvSpPr>
          <p:cNvPr id="5400" name="Shape 5400"/>
          <p:cNvSpPr/>
          <p:nvPr/>
        </p:nvSpPr>
        <p:spPr>
          <a:xfrm>
            <a:off x="6995270" y="3641501"/>
            <a:ext cx="66731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PHONE</a:t>
            </a:r>
            <a:endParaRPr sz="788"/>
          </a:p>
        </p:txBody>
      </p:sp>
      <p:sp>
        <p:nvSpPr>
          <p:cNvPr id="5401" name="Shape 5401"/>
          <p:cNvSpPr txBox="1"/>
          <p:nvPr/>
        </p:nvSpPr>
        <p:spPr>
          <a:xfrm>
            <a:off x="3634444" y="3899267"/>
            <a:ext cx="1875113" cy="276999"/>
          </a:xfrm>
          <a:prstGeom prst="rect">
            <a:avLst/>
          </a:prstGeom>
          <a:noFill/>
          <a:ln>
            <a:noFill/>
          </a:ln>
        </p:spPr>
        <p:txBody>
          <a:bodyPr spcFirstLastPara="1" wrap="square" lIns="68569" tIns="34275" rIns="68569" bIns="34275" anchor="t" anchorCtr="0">
            <a:noAutofit/>
          </a:bodyPr>
          <a:lstStyle/>
          <a:p>
            <a:pPr algn="ctr">
              <a:lnSpc>
                <a:spcPct val="150000"/>
              </a:lnSpc>
            </a:pPr>
            <a:r>
              <a:rPr lang="id-ID" sz="900">
                <a:solidFill>
                  <a:srgbClr val="6A6A6A"/>
                </a:solidFill>
                <a:latin typeface="Open Sans"/>
                <a:ea typeface="Open Sans"/>
                <a:cs typeface="Open Sans"/>
                <a:sym typeface="Open Sans"/>
              </a:rPr>
              <a:t>info@koba.com</a:t>
            </a:r>
            <a:endParaRPr sz="900">
              <a:solidFill>
                <a:srgbClr val="6A6A6A"/>
              </a:solidFill>
              <a:latin typeface="Open Sans"/>
              <a:ea typeface="Open Sans"/>
              <a:cs typeface="Open Sans"/>
              <a:sym typeface="Open Sans"/>
            </a:endParaRPr>
          </a:p>
        </p:txBody>
      </p:sp>
      <p:sp>
        <p:nvSpPr>
          <p:cNvPr id="5402" name="Shape 5402"/>
          <p:cNvSpPr txBox="1"/>
          <p:nvPr/>
        </p:nvSpPr>
        <p:spPr>
          <a:xfrm>
            <a:off x="3634444" y="4125395"/>
            <a:ext cx="1875113" cy="276999"/>
          </a:xfrm>
          <a:prstGeom prst="rect">
            <a:avLst/>
          </a:prstGeom>
          <a:noFill/>
          <a:ln>
            <a:noFill/>
          </a:ln>
        </p:spPr>
        <p:txBody>
          <a:bodyPr spcFirstLastPara="1" wrap="square" lIns="68569" tIns="34275" rIns="68569" bIns="34275" anchor="t" anchorCtr="0">
            <a:noAutofit/>
          </a:bodyPr>
          <a:lstStyle/>
          <a:p>
            <a:pPr algn="ctr">
              <a:lnSpc>
                <a:spcPct val="150000"/>
              </a:lnSpc>
            </a:pPr>
            <a:r>
              <a:rPr lang="id-ID" sz="900">
                <a:solidFill>
                  <a:srgbClr val="6A6A6A"/>
                </a:solidFill>
                <a:latin typeface="Open Sans"/>
                <a:ea typeface="Open Sans"/>
                <a:cs typeface="Open Sans"/>
                <a:sym typeface="Open Sans"/>
              </a:rPr>
              <a:t>hello@koba.com</a:t>
            </a:r>
            <a:endParaRPr sz="900">
              <a:solidFill>
                <a:srgbClr val="6A6A6A"/>
              </a:solidFill>
              <a:latin typeface="Open Sans"/>
              <a:ea typeface="Open Sans"/>
              <a:cs typeface="Open Sans"/>
              <a:sym typeface="Open Sans"/>
            </a:endParaRPr>
          </a:p>
        </p:txBody>
      </p:sp>
      <p:sp>
        <p:nvSpPr>
          <p:cNvPr id="5403" name="Shape 5403"/>
          <p:cNvSpPr txBox="1"/>
          <p:nvPr/>
        </p:nvSpPr>
        <p:spPr>
          <a:xfrm>
            <a:off x="6391370" y="4099677"/>
            <a:ext cx="1875113" cy="254878"/>
          </a:xfrm>
          <a:prstGeom prst="rect">
            <a:avLst/>
          </a:prstGeom>
          <a:noFill/>
          <a:ln>
            <a:noFill/>
          </a:ln>
        </p:spPr>
        <p:txBody>
          <a:bodyPr spcFirstLastPara="1" wrap="square" lIns="68569" tIns="34275" rIns="68569" bIns="34275" anchor="t" anchorCtr="0">
            <a:noAutofit/>
          </a:bodyPr>
          <a:lstStyle/>
          <a:p>
            <a:pPr algn="ctr">
              <a:lnSpc>
                <a:spcPct val="150000"/>
              </a:lnSpc>
            </a:pPr>
            <a:r>
              <a:rPr lang="id-ID" sz="900">
                <a:solidFill>
                  <a:srgbClr val="6A6A6A"/>
                </a:solidFill>
                <a:latin typeface="Open Sans"/>
                <a:ea typeface="Open Sans"/>
                <a:cs typeface="Open Sans"/>
                <a:sym typeface="Open Sans"/>
              </a:rPr>
              <a:t>089372856145</a:t>
            </a:r>
            <a:endParaRPr sz="900">
              <a:solidFill>
                <a:srgbClr val="6A6A6A"/>
              </a:solidFill>
              <a:latin typeface="Open Sans"/>
              <a:ea typeface="Open Sans"/>
              <a:cs typeface="Open Sans"/>
              <a:sym typeface="Open Sans"/>
            </a:endParaRPr>
          </a:p>
        </p:txBody>
      </p:sp>
      <p:sp>
        <p:nvSpPr>
          <p:cNvPr id="5404" name="Shape 5404"/>
          <p:cNvSpPr/>
          <p:nvPr/>
        </p:nvSpPr>
        <p:spPr>
          <a:xfrm>
            <a:off x="1425946" y="3641501"/>
            <a:ext cx="79794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ADDRESS</a:t>
            </a:r>
            <a:endParaRPr sz="788"/>
          </a:p>
        </p:txBody>
      </p:sp>
      <p:grpSp>
        <p:nvGrpSpPr>
          <p:cNvPr id="5405" name="Shape 5405"/>
          <p:cNvGrpSpPr/>
          <p:nvPr/>
        </p:nvGrpSpPr>
        <p:grpSpPr>
          <a:xfrm>
            <a:off x="1707846" y="2823884"/>
            <a:ext cx="234145" cy="241460"/>
            <a:chOff x="2810933" y="5048251"/>
            <a:chExt cx="203200" cy="209549"/>
          </a:xfrm>
        </p:grpSpPr>
        <p:sp>
          <p:nvSpPr>
            <p:cNvPr id="5406" name="Shape 5406"/>
            <p:cNvSpPr/>
            <p:nvPr/>
          </p:nvSpPr>
          <p:spPr>
            <a:xfrm>
              <a:off x="2885018" y="5103284"/>
              <a:ext cx="16933"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07" name="Shape 5407"/>
            <p:cNvSpPr/>
            <p:nvPr/>
          </p:nvSpPr>
          <p:spPr>
            <a:xfrm>
              <a:off x="2921000" y="5103284"/>
              <a:ext cx="19051" cy="25400"/>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08" name="Shape 5408"/>
            <p:cNvSpPr/>
            <p:nvPr/>
          </p:nvSpPr>
          <p:spPr>
            <a:xfrm>
              <a:off x="2885018" y="5145618"/>
              <a:ext cx="16933"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09" name="Shape 5409"/>
            <p:cNvSpPr/>
            <p:nvPr/>
          </p:nvSpPr>
          <p:spPr>
            <a:xfrm>
              <a:off x="2921000" y="5145618"/>
              <a:ext cx="19051" cy="19049"/>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10" name="Shape 5410"/>
            <p:cNvSpPr/>
            <p:nvPr/>
          </p:nvSpPr>
          <p:spPr>
            <a:xfrm>
              <a:off x="2840567"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11" name="Shape 5411"/>
            <p:cNvSpPr/>
            <p:nvPr/>
          </p:nvSpPr>
          <p:spPr>
            <a:xfrm>
              <a:off x="2885018"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12" name="Shape 5412"/>
            <p:cNvSpPr/>
            <p:nvPr/>
          </p:nvSpPr>
          <p:spPr>
            <a:xfrm>
              <a:off x="2921000" y="5190067"/>
              <a:ext cx="19051"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13" name="Shape 5413"/>
            <p:cNvSpPr/>
            <p:nvPr/>
          </p:nvSpPr>
          <p:spPr>
            <a:xfrm>
              <a:off x="2965451" y="5190067"/>
              <a:ext cx="16933" cy="19051"/>
            </a:xfrm>
            <a:prstGeom prst="rect">
              <a:avLst/>
            </a:prstGeom>
            <a:solidFill>
              <a:schemeClr val="lt1"/>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5414" name="Shape 5414"/>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5415" name="Shape 5415"/>
          <p:cNvSpPr/>
          <p:nvPr/>
        </p:nvSpPr>
        <p:spPr>
          <a:xfrm>
            <a:off x="4424441" y="2820224"/>
            <a:ext cx="295119" cy="248778"/>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416" name="Shape 5416"/>
          <p:cNvGrpSpPr/>
          <p:nvPr/>
        </p:nvGrpSpPr>
        <p:grpSpPr>
          <a:xfrm>
            <a:off x="7200880" y="2811689"/>
            <a:ext cx="256094" cy="265850"/>
            <a:chOff x="1277948" y="2323169"/>
            <a:chExt cx="166839" cy="171607"/>
          </a:xfrm>
        </p:grpSpPr>
        <p:sp>
          <p:nvSpPr>
            <p:cNvPr id="5417" name="Shape 5417"/>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18" name="Shape 5418"/>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419" name="Shape 5419"/>
          <p:cNvSpPr txBox="1"/>
          <p:nvPr/>
        </p:nvSpPr>
        <p:spPr>
          <a:xfrm>
            <a:off x="2904564" y="1303202"/>
            <a:ext cx="3334871" cy="230833"/>
          </a:xfrm>
          <a:prstGeom prst="rect">
            <a:avLst/>
          </a:prstGeom>
          <a:noFill/>
          <a:ln>
            <a:noFill/>
          </a:ln>
        </p:spPr>
        <p:txBody>
          <a:bodyPr spcFirstLastPara="1" wrap="square" lIns="68569" tIns="34275" rIns="68569" bIns="34275" anchor="t" anchorCtr="0">
            <a:noAutofit/>
          </a:bodyPr>
          <a:lstStyle/>
          <a:p>
            <a:pPr algn="ctr"/>
            <a:r>
              <a:rPr lang="id-ID" b="1">
                <a:solidFill>
                  <a:schemeClr val="accent1"/>
                </a:solidFill>
                <a:latin typeface="Open Sans"/>
                <a:ea typeface="Open Sans"/>
                <a:cs typeface="Open Sans"/>
                <a:sym typeface="Open Sans"/>
              </a:rPr>
              <a:t>DON’T BE SHY, LET’S TALK!</a:t>
            </a:r>
            <a:endParaRPr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94"/>
                                        </p:tgtEl>
                                        <p:attrNameLst>
                                          <p:attrName>style.visibility</p:attrName>
                                        </p:attrNameLst>
                                      </p:cBhvr>
                                      <p:to>
                                        <p:strVal val="visible"/>
                                      </p:to>
                                    </p:set>
                                    <p:animEffect transition="in" filter="fade">
                                      <p:cBhvr>
                                        <p:cTn id="7" dur="500"/>
                                        <p:tgtEl>
                                          <p:spTgt spid="5394"/>
                                        </p:tgtEl>
                                      </p:cBhvr>
                                    </p:animEffect>
                                  </p:childTnLst>
                                </p:cTn>
                              </p:par>
                              <p:par>
                                <p:cTn id="8" presetID="10" presetClass="entr" presetSubtype="0" fill="hold" nodeType="withEffect">
                                  <p:stCondLst>
                                    <p:cond delay="0"/>
                                  </p:stCondLst>
                                  <p:childTnLst>
                                    <p:set>
                                      <p:cBhvr>
                                        <p:cTn id="9" dur="1" fill="hold">
                                          <p:stCondLst>
                                            <p:cond delay="0"/>
                                          </p:stCondLst>
                                        </p:cTn>
                                        <p:tgtEl>
                                          <p:spTgt spid="5395"/>
                                        </p:tgtEl>
                                        <p:attrNameLst>
                                          <p:attrName>style.visibility</p:attrName>
                                        </p:attrNameLst>
                                      </p:cBhvr>
                                      <p:to>
                                        <p:strVal val="visible"/>
                                      </p:to>
                                    </p:set>
                                    <p:animEffect transition="in" filter="fade">
                                      <p:cBhvr>
                                        <p:cTn id="10" dur="500"/>
                                        <p:tgtEl>
                                          <p:spTgt spid="539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419"/>
                                        </p:tgtEl>
                                        <p:attrNameLst>
                                          <p:attrName>style.visibility</p:attrName>
                                        </p:attrNameLst>
                                      </p:cBhvr>
                                      <p:to>
                                        <p:strVal val="visible"/>
                                      </p:to>
                                    </p:set>
                                    <p:animEffect transition="in" filter="fade">
                                      <p:cBhvr>
                                        <p:cTn id="14" dur="500"/>
                                        <p:tgtEl>
                                          <p:spTgt spid="541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96"/>
                                        </p:tgtEl>
                                        <p:attrNameLst>
                                          <p:attrName>style.visibility</p:attrName>
                                        </p:attrNameLst>
                                      </p:cBhvr>
                                      <p:to>
                                        <p:strVal val="visible"/>
                                      </p:to>
                                    </p:set>
                                    <p:animEffect transition="in" filter="fade">
                                      <p:cBhvr>
                                        <p:cTn id="18" dur="500"/>
                                        <p:tgtEl>
                                          <p:spTgt spid="5396"/>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5393"/>
                                        </p:tgtEl>
                                        <p:attrNameLst>
                                          <p:attrName>style.visibility</p:attrName>
                                        </p:attrNameLst>
                                      </p:cBhvr>
                                      <p:to>
                                        <p:strVal val="visible"/>
                                      </p:to>
                                    </p:set>
                                    <p:anim calcmode="lin" valueType="num">
                                      <p:cBhvr additive="base">
                                        <p:cTn id="22" dur="500"/>
                                        <p:tgtEl>
                                          <p:spTgt spid="5393"/>
                                        </p:tgtEl>
                                        <p:attrNameLst>
                                          <p:attrName>ppt_w</p:attrName>
                                        </p:attrNameLst>
                                      </p:cBhvr>
                                      <p:tavLst>
                                        <p:tav tm="0">
                                          <p:val>
                                            <p:strVal val="0"/>
                                          </p:val>
                                        </p:tav>
                                        <p:tav tm="100000">
                                          <p:val>
                                            <p:strVal val="#ppt_w"/>
                                          </p:val>
                                        </p:tav>
                                      </p:tavLst>
                                    </p:anim>
                                    <p:anim calcmode="lin" valueType="num">
                                      <p:cBhvr additive="base">
                                        <p:cTn id="23" dur="500"/>
                                        <p:tgtEl>
                                          <p:spTgt spid="5393"/>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5405"/>
                                        </p:tgtEl>
                                        <p:attrNameLst>
                                          <p:attrName>style.visibility</p:attrName>
                                        </p:attrNameLst>
                                      </p:cBhvr>
                                      <p:to>
                                        <p:strVal val="visible"/>
                                      </p:to>
                                    </p:set>
                                    <p:anim calcmode="lin" valueType="num">
                                      <p:cBhvr additive="base">
                                        <p:cTn id="26" dur="500"/>
                                        <p:tgtEl>
                                          <p:spTgt spid="5405"/>
                                        </p:tgtEl>
                                        <p:attrNameLst>
                                          <p:attrName>ppt_w</p:attrName>
                                        </p:attrNameLst>
                                      </p:cBhvr>
                                      <p:tavLst>
                                        <p:tav tm="0">
                                          <p:val>
                                            <p:strVal val="0"/>
                                          </p:val>
                                        </p:tav>
                                        <p:tav tm="100000">
                                          <p:val>
                                            <p:strVal val="#ppt_w"/>
                                          </p:val>
                                        </p:tav>
                                      </p:tavLst>
                                    </p:anim>
                                    <p:anim calcmode="lin" valueType="num">
                                      <p:cBhvr additive="base">
                                        <p:cTn id="27" dur="500"/>
                                        <p:tgtEl>
                                          <p:spTgt spid="5405"/>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5404"/>
                                        </p:tgtEl>
                                        <p:attrNameLst>
                                          <p:attrName>style.visibility</p:attrName>
                                        </p:attrNameLst>
                                      </p:cBhvr>
                                      <p:to>
                                        <p:strVal val="visible"/>
                                      </p:to>
                                    </p:set>
                                    <p:animEffect transition="in" filter="fade">
                                      <p:cBhvr>
                                        <p:cTn id="31" dur="500"/>
                                        <p:tgtEl>
                                          <p:spTgt spid="5404"/>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5398"/>
                                        </p:tgtEl>
                                        <p:attrNameLst>
                                          <p:attrName>style.visibility</p:attrName>
                                        </p:attrNameLst>
                                      </p:cBhvr>
                                      <p:to>
                                        <p:strVal val="visible"/>
                                      </p:to>
                                    </p:set>
                                    <p:animEffect transition="in" filter="fade">
                                      <p:cBhvr>
                                        <p:cTn id="35" dur="500"/>
                                        <p:tgtEl>
                                          <p:spTgt spid="5398"/>
                                        </p:tgtEl>
                                      </p:cBhvr>
                                    </p:animEffect>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5392"/>
                                        </p:tgtEl>
                                        <p:attrNameLst>
                                          <p:attrName>style.visibility</p:attrName>
                                        </p:attrNameLst>
                                      </p:cBhvr>
                                      <p:to>
                                        <p:strVal val="visible"/>
                                      </p:to>
                                    </p:set>
                                    <p:anim calcmode="lin" valueType="num">
                                      <p:cBhvr additive="base">
                                        <p:cTn id="39" dur="500"/>
                                        <p:tgtEl>
                                          <p:spTgt spid="5392"/>
                                        </p:tgtEl>
                                        <p:attrNameLst>
                                          <p:attrName>ppt_w</p:attrName>
                                        </p:attrNameLst>
                                      </p:cBhvr>
                                      <p:tavLst>
                                        <p:tav tm="0">
                                          <p:val>
                                            <p:strVal val="0"/>
                                          </p:val>
                                        </p:tav>
                                        <p:tav tm="100000">
                                          <p:val>
                                            <p:strVal val="#ppt_w"/>
                                          </p:val>
                                        </p:tav>
                                      </p:tavLst>
                                    </p:anim>
                                    <p:anim calcmode="lin" valueType="num">
                                      <p:cBhvr additive="base">
                                        <p:cTn id="40" dur="500"/>
                                        <p:tgtEl>
                                          <p:spTgt spid="5392"/>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5415"/>
                                        </p:tgtEl>
                                        <p:attrNameLst>
                                          <p:attrName>style.visibility</p:attrName>
                                        </p:attrNameLst>
                                      </p:cBhvr>
                                      <p:to>
                                        <p:strVal val="visible"/>
                                      </p:to>
                                    </p:set>
                                    <p:anim calcmode="lin" valueType="num">
                                      <p:cBhvr additive="base">
                                        <p:cTn id="43" dur="500"/>
                                        <p:tgtEl>
                                          <p:spTgt spid="5415"/>
                                        </p:tgtEl>
                                        <p:attrNameLst>
                                          <p:attrName>ppt_w</p:attrName>
                                        </p:attrNameLst>
                                      </p:cBhvr>
                                      <p:tavLst>
                                        <p:tav tm="0">
                                          <p:val>
                                            <p:strVal val="0"/>
                                          </p:val>
                                        </p:tav>
                                        <p:tav tm="100000">
                                          <p:val>
                                            <p:strVal val="#ppt_w"/>
                                          </p:val>
                                        </p:tav>
                                      </p:tavLst>
                                    </p:anim>
                                    <p:anim calcmode="lin" valueType="num">
                                      <p:cBhvr additive="base">
                                        <p:cTn id="44" dur="500"/>
                                        <p:tgtEl>
                                          <p:spTgt spid="5415"/>
                                        </p:tgtEl>
                                        <p:attrNameLst>
                                          <p:attrName>ppt_h</p:attrName>
                                        </p:attrNameLst>
                                      </p:cBhvr>
                                      <p:tavLst>
                                        <p:tav tm="0">
                                          <p:val>
                                            <p:strVal val="0"/>
                                          </p:val>
                                        </p:tav>
                                        <p:tav tm="100000">
                                          <p:val>
                                            <p:strVal val="#ppt_h"/>
                                          </p:val>
                                        </p:tav>
                                      </p:tavLst>
                                    </p:anim>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5399"/>
                                        </p:tgtEl>
                                        <p:attrNameLst>
                                          <p:attrName>style.visibility</p:attrName>
                                        </p:attrNameLst>
                                      </p:cBhvr>
                                      <p:to>
                                        <p:strVal val="visible"/>
                                      </p:to>
                                    </p:set>
                                    <p:animEffect transition="in" filter="fade">
                                      <p:cBhvr>
                                        <p:cTn id="48" dur="500"/>
                                        <p:tgtEl>
                                          <p:spTgt spid="5399"/>
                                        </p:tgtEl>
                                      </p:cBhvr>
                                    </p:animEffec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5401"/>
                                        </p:tgtEl>
                                        <p:attrNameLst>
                                          <p:attrName>style.visibility</p:attrName>
                                        </p:attrNameLst>
                                      </p:cBhvr>
                                      <p:to>
                                        <p:strVal val="visible"/>
                                      </p:to>
                                    </p:set>
                                    <p:animEffect transition="in" filter="fade">
                                      <p:cBhvr>
                                        <p:cTn id="52" dur="500"/>
                                        <p:tgtEl>
                                          <p:spTgt spid="5401"/>
                                        </p:tgtEl>
                                      </p:cBhvr>
                                    </p:animEffect>
                                  </p:childTnLst>
                                </p:cTn>
                              </p:par>
                            </p:childTnLst>
                          </p:cTn>
                        </p:par>
                        <p:par>
                          <p:cTn id="53" fill="hold">
                            <p:stCondLst>
                              <p:cond delay="4500"/>
                            </p:stCondLst>
                            <p:childTnLst>
                              <p:par>
                                <p:cTn id="54" presetID="10" presetClass="entr" presetSubtype="0" fill="hold" nodeType="afterEffect">
                                  <p:stCondLst>
                                    <p:cond delay="0"/>
                                  </p:stCondLst>
                                  <p:childTnLst>
                                    <p:set>
                                      <p:cBhvr>
                                        <p:cTn id="55" dur="1" fill="hold">
                                          <p:stCondLst>
                                            <p:cond delay="0"/>
                                          </p:stCondLst>
                                        </p:cTn>
                                        <p:tgtEl>
                                          <p:spTgt spid="5402"/>
                                        </p:tgtEl>
                                        <p:attrNameLst>
                                          <p:attrName>style.visibility</p:attrName>
                                        </p:attrNameLst>
                                      </p:cBhvr>
                                      <p:to>
                                        <p:strVal val="visible"/>
                                      </p:to>
                                    </p:set>
                                    <p:animEffect transition="in" filter="fade">
                                      <p:cBhvr>
                                        <p:cTn id="56" dur="500"/>
                                        <p:tgtEl>
                                          <p:spTgt spid="5402"/>
                                        </p:tgtEl>
                                      </p:cBhvr>
                                    </p:animEffect>
                                  </p:childTnLst>
                                </p:cTn>
                              </p:par>
                            </p:childTnLst>
                          </p:cTn>
                        </p:par>
                        <p:par>
                          <p:cTn id="57" fill="hold">
                            <p:stCondLst>
                              <p:cond delay="5000"/>
                            </p:stCondLst>
                            <p:childTnLst>
                              <p:par>
                                <p:cTn id="58" presetID="23" presetClass="entr" presetSubtype="16" fill="hold" nodeType="afterEffect">
                                  <p:stCondLst>
                                    <p:cond delay="0"/>
                                  </p:stCondLst>
                                  <p:childTnLst>
                                    <p:set>
                                      <p:cBhvr>
                                        <p:cTn id="59" dur="1" fill="hold">
                                          <p:stCondLst>
                                            <p:cond delay="0"/>
                                          </p:stCondLst>
                                        </p:cTn>
                                        <p:tgtEl>
                                          <p:spTgt spid="5391"/>
                                        </p:tgtEl>
                                        <p:attrNameLst>
                                          <p:attrName>style.visibility</p:attrName>
                                        </p:attrNameLst>
                                      </p:cBhvr>
                                      <p:to>
                                        <p:strVal val="visible"/>
                                      </p:to>
                                    </p:set>
                                    <p:anim calcmode="lin" valueType="num">
                                      <p:cBhvr additive="base">
                                        <p:cTn id="60" dur="500"/>
                                        <p:tgtEl>
                                          <p:spTgt spid="5391"/>
                                        </p:tgtEl>
                                        <p:attrNameLst>
                                          <p:attrName>ppt_w</p:attrName>
                                        </p:attrNameLst>
                                      </p:cBhvr>
                                      <p:tavLst>
                                        <p:tav tm="0">
                                          <p:val>
                                            <p:strVal val="0"/>
                                          </p:val>
                                        </p:tav>
                                        <p:tav tm="100000">
                                          <p:val>
                                            <p:strVal val="#ppt_w"/>
                                          </p:val>
                                        </p:tav>
                                      </p:tavLst>
                                    </p:anim>
                                    <p:anim calcmode="lin" valueType="num">
                                      <p:cBhvr additive="base">
                                        <p:cTn id="61" dur="500"/>
                                        <p:tgtEl>
                                          <p:spTgt spid="5391"/>
                                        </p:tgtEl>
                                        <p:attrNameLst>
                                          <p:attrName>ppt_h</p:attrName>
                                        </p:attrNameLst>
                                      </p:cBhvr>
                                      <p:tavLst>
                                        <p:tav tm="0">
                                          <p:val>
                                            <p:strVal val="0"/>
                                          </p:val>
                                        </p:tav>
                                        <p:tav tm="100000">
                                          <p:val>
                                            <p:strVal val="#ppt_h"/>
                                          </p:val>
                                        </p:tav>
                                      </p:tavLst>
                                    </p:anim>
                                  </p:childTnLst>
                                </p:cTn>
                              </p:par>
                              <p:par>
                                <p:cTn id="62" presetID="23" presetClass="entr" presetSubtype="16" fill="hold" nodeType="withEffect">
                                  <p:stCondLst>
                                    <p:cond delay="0"/>
                                  </p:stCondLst>
                                  <p:childTnLst>
                                    <p:set>
                                      <p:cBhvr>
                                        <p:cTn id="63" dur="1" fill="hold">
                                          <p:stCondLst>
                                            <p:cond delay="0"/>
                                          </p:stCondLst>
                                        </p:cTn>
                                        <p:tgtEl>
                                          <p:spTgt spid="5416"/>
                                        </p:tgtEl>
                                        <p:attrNameLst>
                                          <p:attrName>style.visibility</p:attrName>
                                        </p:attrNameLst>
                                      </p:cBhvr>
                                      <p:to>
                                        <p:strVal val="visible"/>
                                      </p:to>
                                    </p:set>
                                    <p:anim calcmode="lin" valueType="num">
                                      <p:cBhvr additive="base">
                                        <p:cTn id="64" dur="500"/>
                                        <p:tgtEl>
                                          <p:spTgt spid="5416"/>
                                        </p:tgtEl>
                                        <p:attrNameLst>
                                          <p:attrName>ppt_w</p:attrName>
                                        </p:attrNameLst>
                                      </p:cBhvr>
                                      <p:tavLst>
                                        <p:tav tm="0">
                                          <p:val>
                                            <p:strVal val="0"/>
                                          </p:val>
                                        </p:tav>
                                        <p:tav tm="100000">
                                          <p:val>
                                            <p:strVal val="#ppt_w"/>
                                          </p:val>
                                        </p:tav>
                                      </p:tavLst>
                                    </p:anim>
                                    <p:anim calcmode="lin" valueType="num">
                                      <p:cBhvr additive="base">
                                        <p:cTn id="65" dur="500"/>
                                        <p:tgtEl>
                                          <p:spTgt spid="5416"/>
                                        </p:tgtEl>
                                        <p:attrNameLst>
                                          <p:attrName>ppt_h</p:attrName>
                                        </p:attrNameLst>
                                      </p:cBhvr>
                                      <p:tavLst>
                                        <p:tav tm="0">
                                          <p:val>
                                            <p:strVal val="0"/>
                                          </p:val>
                                        </p:tav>
                                        <p:tav tm="100000">
                                          <p:val>
                                            <p:strVal val="#ppt_h"/>
                                          </p:val>
                                        </p:tav>
                                      </p:tavLst>
                                    </p:anim>
                                  </p:childTnLst>
                                </p:cTn>
                              </p:par>
                            </p:childTnLst>
                          </p:cTn>
                        </p:par>
                        <p:par>
                          <p:cTn id="66" fill="hold">
                            <p:stCondLst>
                              <p:cond delay="5500"/>
                            </p:stCondLst>
                            <p:childTnLst>
                              <p:par>
                                <p:cTn id="67" presetID="10" presetClass="entr" presetSubtype="0" fill="hold" nodeType="afterEffect">
                                  <p:stCondLst>
                                    <p:cond delay="0"/>
                                  </p:stCondLst>
                                  <p:childTnLst>
                                    <p:set>
                                      <p:cBhvr>
                                        <p:cTn id="68" dur="1" fill="hold">
                                          <p:stCondLst>
                                            <p:cond delay="0"/>
                                          </p:stCondLst>
                                        </p:cTn>
                                        <p:tgtEl>
                                          <p:spTgt spid="5400"/>
                                        </p:tgtEl>
                                        <p:attrNameLst>
                                          <p:attrName>style.visibility</p:attrName>
                                        </p:attrNameLst>
                                      </p:cBhvr>
                                      <p:to>
                                        <p:strVal val="visible"/>
                                      </p:to>
                                    </p:set>
                                    <p:animEffect transition="in" filter="fade">
                                      <p:cBhvr>
                                        <p:cTn id="69" dur="500"/>
                                        <p:tgtEl>
                                          <p:spTgt spid="5400"/>
                                        </p:tgtEl>
                                      </p:cBhvr>
                                    </p:animEffect>
                                  </p:childTnLst>
                                </p:cTn>
                              </p:par>
                            </p:childTnLst>
                          </p:cTn>
                        </p:par>
                        <p:par>
                          <p:cTn id="70" fill="hold">
                            <p:stCondLst>
                              <p:cond delay="6000"/>
                            </p:stCondLst>
                            <p:childTnLst>
                              <p:par>
                                <p:cTn id="71" presetID="10" presetClass="entr" presetSubtype="0" fill="hold" nodeType="afterEffect">
                                  <p:stCondLst>
                                    <p:cond delay="0"/>
                                  </p:stCondLst>
                                  <p:childTnLst>
                                    <p:set>
                                      <p:cBhvr>
                                        <p:cTn id="72" dur="1" fill="hold">
                                          <p:stCondLst>
                                            <p:cond delay="0"/>
                                          </p:stCondLst>
                                        </p:cTn>
                                        <p:tgtEl>
                                          <p:spTgt spid="5397"/>
                                        </p:tgtEl>
                                        <p:attrNameLst>
                                          <p:attrName>style.visibility</p:attrName>
                                        </p:attrNameLst>
                                      </p:cBhvr>
                                      <p:to>
                                        <p:strVal val="visible"/>
                                      </p:to>
                                    </p:set>
                                    <p:animEffect transition="in" filter="fade">
                                      <p:cBhvr>
                                        <p:cTn id="73" dur="500"/>
                                        <p:tgtEl>
                                          <p:spTgt spid="5397"/>
                                        </p:tgtEl>
                                      </p:cBhvr>
                                    </p:animEffect>
                                  </p:childTnLst>
                                </p:cTn>
                              </p:par>
                            </p:childTnLst>
                          </p:cTn>
                        </p:par>
                        <p:par>
                          <p:cTn id="74" fill="hold">
                            <p:stCondLst>
                              <p:cond delay="6500"/>
                            </p:stCondLst>
                            <p:childTnLst>
                              <p:par>
                                <p:cTn id="75" presetID="10" presetClass="entr" presetSubtype="0" fill="hold" nodeType="afterEffect">
                                  <p:stCondLst>
                                    <p:cond delay="0"/>
                                  </p:stCondLst>
                                  <p:childTnLst>
                                    <p:set>
                                      <p:cBhvr>
                                        <p:cTn id="76" dur="1" fill="hold">
                                          <p:stCondLst>
                                            <p:cond delay="0"/>
                                          </p:stCondLst>
                                        </p:cTn>
                                        <p:tgtEl>
                                          <p:spTgt spid="5403"/>
                                        </p:tgtEl>
                                        <p:attrNameLst>
                                          <p:attrName>style.visibility</p:attrName>
                                        </p:attrNameLst>
                                      </p:cBhvr>
                                      <p:to>
                                        <p:strVal val="visible"/>
                                      </p:to>
                                    </p:set>
                                    <p:animEffect transition="in" filter="fade">
                                      <p:cBhvr>
                                        <p:cTn id="77" dur="500"/>
                                        <p:tgtEl>
                                          <p:spTgt spid="54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5423"/>
        <p:cNvGrpSpPr/>
        <p:nvPr/>
      </p:nvGrpSpPr>
      <p:grpSpPr>
        <a:xfrm>
          <a:off x="0" y="0"/>
          <a:ext cx="0" cy="0"/>
          <a:chOff x="0" y="0"/>
          <a:chExt cx="0" cy="0"/>
        </a:xfrm>
      </p:grpSpPr>
      <p:pic>
        <p:nvPicPr>
          <p:cNvPr id="5424" name="Shape 5424"/>
          <p:cNvPicPr preferRelativeResize="0">
            <a:picLocks noGrp="1"/>
          </p:cNvPicPr>
          <p:nvPr>
            <p:ph type="pic" idx="2"/>
          </p:nvPr>
        </p:nvPicPr>
        <p:blipFill rotWithShape="1">
          <a:blip r:embed="rId3">
            <a:alphaModFix/>
          </a:blip>
          <a:srcRect/>
          <a:stretch/>
        </p:blipFill>
        <p:spPr>
          <a:xfrm>
            <a:off x="0" y="0"/>
            <a:ext cx="9144000" cy="5143500"/>
          </a:xfrm>
          <a:prstGeom prst="rect">
            <a:avLst/>
          </a:prstGeom>
          <a:noFill/>
          <a:ln>
            <a:noFill/>
          </a:ln>
        </p:spPr>
      </p:pic>
      <p:sp>
        <p:nvSpPr>
          <p:cNvPr id="5425" name="Shape 5425"/>
          <p:cNvSpPr/>
          <p:nvPr/>
        </p:nvSpPr>
        <p:spPr>
          <a:xfrm>
            <a:off x="6050041" y="1645920"/>
            <a:ext cx="4380548" cy="4380548"/>
          </a:xfrm>
          <a:prstGeom prst="ellipse">
            <a:avLst/>
          </a:prstGeom>
          <a:solidFill>
            <a:schemeClr val="accent1">
              <a:alpha val="80000"/>
            </a:schemeClr>
          </a:solidFill>
          <a:ln>
            <a:noFill/>
          </a:ln>
        </p:spPr>
        <p:txBody>
          <a:bodyPr spcFirstLastPara="1" wrap="square" lIns="68569" tIns="34275" rIns="68569" bIns="34275" anchor="ctr" anchorCtr="0">
            <a:noAutofit/>
          </a:bodyPr>
          <a:lstStyle/>
          <a:p>
            <a:pPr algn="r"/>
            <a:endParaRPr sz="1350">
              <a:solidFill>
                <a:schemeClr val="lt1"/>
              </a:solidFill>
              <a:latin typeface="Open Sans"/>
              <a:ea typeface="Open Sans"/>
              <a:cs typeface="Open Sans"/>
              <a:sym typeface="Open Sans"/>
            </a:endParaRPr>
          </a:p>
        </p:txBody>
      </p:sp>
      <p:sp>
        <p:nvSpPr>
          <p:cNvPr id="5426" name="Shape 5426"/>
          <p:cNvSpPr txBox="1"/>
          <p:nvPr/>
        </p:nvSpPr>
        <p:spPr>
          <a:xfrm>
            <a:off x="5880288" y="3814763"/>
            <a:ext cx="2768872" cy="392415"/>
          </a:xfrm>
          <a:prstGeom prst="rect">
            <a:avLst/>
          </a:prstGeom>
          <a:noFill/>
          <a:ln>
            <a:noFill/>
          </a:ln>
        </p:spPr>
        <p:txBody>
          <a:bodyPr spcFirstLastPara="1" wrap="square" lIns="68569" tIns="34275" rIns="68569" bIns="34275" anchor="t" anchorCtr="0">
            <a:noAutofit/>
          </a:bodyPr>
          <a:lstStyle/>
          <a:p>
            <a:pPr algn="r"/>
            <a:r>
              <a:rPr lang="id-ID" sz="2100" b="1">
                <a:solidFill>
                  <a:schemeClr val="lt1"/>
                </a:solidFill>
                <a:latin typeface="Lato Black"/>
                <a:ea typeface="Lato Black"/>
                <a:cs typeface="Lato Black"/>
                <a:sym typeface="Lato Black"/>
              </a:rPr>
              <a:t>THANK YOU</a:t>
            </a:r>
            <a:endParaRPr sz="2100" b="1">
              <a:solidFill>
                <a:schemeClr val="lt1"/>
              </a:solidFill>
              <a:latin typeface="Lato Black"/>
              <a:ea typeface="Lato Black"/>
              <a:cs typeface="Lato Black"/>
              <a:sym typeface="Lato Black"/>
            </a:endParaRPr>
          </a:p>
        </p:txBody>
      </p:sp>
      <p:sp>
        <p:nvSpPr>
          <p:cNvPr id="5427" name="Shape 5427"/>
          <p:cNvSpPr txBox="1"/>
          <p:nvPr/>
        </p:nvSpPr>
        <p:spPr>
          <a:xfrm>
            <a:off x="5604317" y="4207178"/>
            <a:ext cx="3031701" cy="184666"/>
          </a:xfrm>
          <a:prstGeom prst="rect">
            <a:avLst/>
          </a:prstGeom>
          <a:noFill/>
          <a:ln>
            <a:noFill/>
          </a:ln>
        </p:spPr>
        <p:txBody>
          <a:bodyPr spcFirstLastPara="1" wrap="square" lIns="68569" tIns="34275" rIns="68569" bIns="34275" anchor="t" anchorCtr="0">
            <a:noAutofit/>
          </a:bodyPr>
          <a:lstStyle/>
          <a:p>
            <a:pPr algn="r"/>
            <a:r>
              <a:rPr lang="id-ID" sz="750">
                <a:solidFill>
                  <a:schemeClr val="lt1"/>
                </a:solidFill>
                <a:latin typeface="Open Sans"/>
                <a:ea typeface="Open Sans"/>
                <a:cs typeface="Open Sans"/>
                <a:sym typeface="Open Sans"/>
              </a:rPr>
              <a:t>For Your Attention, We’re Appreciated</a:t>
            </a:r>
            <a:endParaRPr sz="750">
              <a:solidFill>
                <a:schemeClr val="lt1"/>
              </a:solidFill>
              <a:latin typeface="Open Sans"/>
              <a:ea typeface="Open Sans"/>
              <a:cs typeface="Open Sans"/>
              <a:sym typeface="Open Sans"/>
            </a:endParaRPr>
          </a:p>
        </p:txBody>
      </p:sp>
      <p:sp>
        <p:nvSpPr>
          <p:cNvPr id="5428" name="Shape 5428"/>
          <p:cNvSpPr txBox="1"/>
          <p:nvPr/>
        </p:nvSpPr>
        <p:spPr>
          <a:xfrm>
            <a:off x="6257925" y="2864845"/>
            <a:ext cx="2391235" cy="1038746"/>
          </a:xfrm>
          <a:prstGeom prst="rect">
            <a:avLst/>
          </a:prstGeom>
          <a:noFill/>
          <a:ln>
            <a:noFill/>
          </a:ln>
        </p:spPr>
        <p:txBody>
          <a:bodyPr spcFirstLastPara="1" wrap="square" lIns="68569" tIns="34275" rIns="68569" bIns="34275" anchor="t" anchorCtr="0">
            <a:noAutofit/>
          </a:bodyPr>
          <a:lstStyle/>
          <a:p>
            <a:pPr algn="r"/>
            <a:r>
              <a:rPr lang="id-ID" sz="2100" b="1">
                <a:solidFill>
                  <a:schemeClr val="lt1"/>
                </a:solidFill>
                <a:latin typeface="Lato Black"/>
                <a:ea typeface="Lato Black"/>
                <a:cs typeface="Lato Black"/>
                <a:sym typeface="Lato Black"/>
              </a:rPr>
              <a:t>THIS IS THE </a:t>
            </a:r>
            <a:endParaRPr sz="788"/>
          </a:p>
          <a:p>
            <a:pPr algn="r"/>
            <a:r>
              <a:rPr lang="id-ID" sz="2100" b="1">
                <a:solidFill>
                  <a:schemeClr val="lt1"/>
                </a:solidFill>
                <a:latin typeface="Lato Black"/>
                <a:ea typeface="Lato Black"/>
                <a:cs typeface="Lato Black"/>
                <a:sym typeface="Lato Black"/>
              </a:rPr>
              <a:t>END OF THE PRESENTATION</a:t>
            </a:r>
            <a:endParaRPr sz="2100" b="1">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25"/>
                                        </p:tgtEl>
                                        <p:attrNameLst>
                                          <p:attrName>style.visibility</p:attrName>
                                        </p:attrNameLst>
                                      </p:cBhvr>
                                      <p:to>
                                        <p:strVal val="visible"/>
                                      </p:to>
                                    </p:set>
                                    <p:anim calcmode="lin" valueType="num">
                                      <p:cBhvr additive="base">
                                        <p:cTn id="7" dur="500"/>
                                        <p:tgtEl>
                                          <p:spTgt spid="542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428"/>
                                        </p:tgtEl>
                                        <p:attrNameLst>
                                          <p:attrName>style.visibility</p:attrName>
                                        </p:attrNameLst>
                                      </p:cBhvr>
                                      <p:to>
                                        <p:strVal val="visible"/>
                                      </p:to>
                                    </p:set>
                                    <p:animEffect transition="in" filter="fade">
                                      <p:cBhvr>
                                        <p:cTn id="11" dur="500"/>
                                        <p:tgtEl>
                                          <p:spTgt spid="54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26"/>
                                        </p:tgtEl>
                                        <p:attrNameLst>
                                          <p:attrName>style.visibility</p:attrName>
                                        </p:attrNameLst>
                                      </p:cBhvr>
                                      <p:to>
                                        <p:strVal val="visible"/>
                                      </p:to>
                                    </p:set>
                                    <p:animEffect transition="in" filter="fade">
                                      <p:cBhvr>
                                        <p:cTn id="15" dur="500"/>
                                        <p:tgtEl>
                                          <p:spTgt spid="542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427"/>
                                        </p:tgtEl>
                                        <p:attrNameLst>
                                          <p:attrName>style.visibility</p:attrName>
                                        </p:attrNameLst>
                                      </p:cBhvr>
                                      <p:to>
                                        <p:strVal val="visible"/>
                                      </p:to>
                                    </p:set>
                                    <p:animEffect transition="in" filter="fade">
                                      <p:cBhvr>
                                        <p:cTn id="19" dur="500"/>
                                        <p:tgtEl>
                                          <p:spTgt spid="5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5432"/>
        <p:cNvGrpSpPr/>
        <p:nvPr/>
      </p:nvGrpSpPr>
      <p:grpSpPr>
        <a:xfrm>
          <a:off x="0" y="0"/>
          <a:ext cx="0" cy="0"/>
          <a:chOff x="0" y="0"/>
          <a:chExt cx="0" cy="0"/>
        </a:xfrm>
      </p:grpSpPr>
      <p:sp>
        <p:nvSpPr>
          <p:cNvPr id="5433" name="Shape 5433"/>
          <p:cNvSpPr txBox="1"/>
          <p:nvPr/>
        </p:nvSpPr>
        <p:spPr>
          <a:xfrm>
            <a:off x="3049121" y="2125980"/>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THANK </a:t>
            </a:r>
            <a:r>
              <a:rPr lang="id-ID" sz="2100" b="1">
                <a:solidFill>
                  <a:schemeClr val="accent2"/>
                </a:solidFill>
                <a:latin typeface="Lato Black"/>
                <a:ea typeface="Lato Black"/>
                <a:cs typeface="Lato Black"/>
                <a:sym typeface="Lato Black"/>
              </a:rPr>
              <a:t>YOU</a:t>
            </a:r>
            <a:endParaRPr sz="2100" b="1">
              <a:solidFill>
                <a:schemeClr val="accent2"/>
              </a:solidFill>
              <a:latin typeface="Lato Black"/>
              <a:ea typeface="Lato Black"/>
              <a:cs typeface="Lato Black"/>
              <a:sym typeface="Lato Black"/>
            </a:endParaRPr>
          </a:p>
        </p:txBody>
      </p:sp>
      <p:sp>
        <p:nvSpPr>
          <p:cNvPr id="5434" name="Shape 5434"/>
          <p:cNvSpPr txBox="1"/>
          <p:nvPr/>
        </p:nvSpPr>
        <p:spPr>
          <a:xfrm>
            <a:off x="2904565" y="194131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435" name="Shape 5435"/>
          <p:cNvSpPr txBox="1"/>
          <p:nvPr/>
        </p:nvSpPr>
        <p:spPr>
          <a:xfrm>
            <a:off x="1782993" y="2610645"/>
            <a:ext cx="5578013"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436" name="Shape 5436"/>
          <p:cNvSpPr txBox="1"/>
          <p:nvPr/>
        </p:nvSpPr>
        <p:spPr>
          <a:xfrm>
            <a:off x="4015810" y="4534505"/>
            <a:ext cx="1112378" cy="2084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675">
                <a:solidFill>
                  <a:srgbClr val="595959"/>
                </a:solidFill>
                <a:latin typeface="Open Sans"/>
                <a:ea typeface="Open Sans"/>
                <a:cs typeface="Open Sans"/>
                <a:sym typeface="Open Sans"/>
              </a:rPr>
              <a:t>www.koba.com</a:t>
            </a:r>
            <a:endParaRPr sz="6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33"/>
                                        </p:tgtEl>
                                        <p:attrNameLst>
                                          <p:attrName>style.visibility</p:attrName>
                                        </p:attrNameLst>
                                      </p:cBhvr>
                                      <p:to>
                                        <p:strVal val="visible"/>
                                      </p:to>
                                    </p:set>
                                    <p:animEffect transition="in" filter="fade">
                                      <p:cBhvr>
                                        <p:cTn id="7" dur="500"/>
                                        <p:tgtEl>
                                          <p:spTgt spid="5433"/>
                                        </p:tgtEl>
                                      </p:cBhvr>
                                    </p:animEffect>
                                  </p:childTnLst>
                                </p:cTn>
                              </p:par>
                              <p:par>
                                <p:cTn id="8" presetID="10" presetClass="entr" presetSubtype="0" fill="hold" nodeType="withEffect">
                                  <p:stCondLst>
                                    <p:cond delay="0"/>
                                  </p:stCondLst>
                                  <p:childTnLst>
                                    <p:set>
                                      <p:cBhvr>
                                        <p:cTn id="9" dur="1" fill="hold">
                                          <p:stCondLst>
                                            <p:cond delay="0"/>
                                          </p:stCondLst>
                                        </p:cTn>
                                        <p:tgtEl>
                                          <p:spTgt spid="5434"/>
                                        </p:tgtEl>
                                        <p:attrNameLst>
                                          <p:attrName>style.visibility</p:attrName>
                                        </p:attrNameLst>
                                      </p:cBhvr>
                                      <p:to>
                                        <p:strVal val="visible"/>
                                      </p:to>
                                    </p:set>
                                    <p:animEffect transition="in" filter="fade">
                                      <p:cBhvr>
                                        <p:cTn id="10" dur="500"/>
                                        <p:tgtEl>
                                          <p:spTgt spid="543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435"/>
                                        </p:tgtEl>
                                        <p:attrNameLst>
                                          <p:attrName>style.visibility</p:attrName>
                                        </p:attrNameLst>
                                      </p:cBhvr>
                                      <p:to>
                                        <p:strVal val="visible"/>
                                      </p:to>
                                    </p:set>
                                    <p:animEffect transition="in" filter="fade">
                                      <p:cBhvr>
                                        <p:cTn id="14" dur="500"/>
                                        <p:tgtEl>
                                          <p:spTgt spid="5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436"/>
                                        </p:tgtEl>
                                        <p:attrNameLst>
                                          <p:attrName>style.visibility</p:attrName>
                                        </p:attrNameLst>
                                      </p:cBhvr>
                                      <p:to>
                                        <p:strVal val="visible"/>
                                      </p:to>
                                    </p:set>
                                    <p:animEffect transition="in" filter="fade">
                                      <p:cBhvr>
                                        <p:cTn id="18" dur="500"/>
                                        <p:tgtEl>
                                          <p:spTgt spid="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5440"/>
        <p:cNvGrpSpPr/>
        <p:nvPr/>
      </p:nvGrpSpPr>
      <p:grpSpPr>
        <a:xfrm>
          <a:off x="0" y="0"/>
          <a:ext cx="0" cy="0"/>
          <a:chOff x="0" y="0"/>
          <a:chExt cx="0" cy="0"/>
        </a:xfrm>
      </p:grpSpPr>
      <p:sp>
        <p:nvSpPr>
          <p:cNvPr id="5441" name="Shape 5441"/>
          <p:cNvSpPr/>
          <p:nvPr/>
        </p:nvSpPr>
        <p:spPr>
          <a:xfrm>
            <a:off x="5797550" y="449264"/>
            <a:ext cx="152400" cy="166687"/>
          </a:xfrm>
          <a:custGeom>
            <a:avLst/>
            <a:gdLst/>
            <a:ahLst/>
            <a:cxnLst/>
            <a:rect l="0" t="0" r="0" b="0"/>
            <a:pathLst>
              <a:path w="94" h="104" extrusionOk="0">
                <a:moveTo>
                  <a:pt x="49" y="16"/>
                </a:moveTo>
                <a:lnTo>
                  <a:pt x="49" y="40"/>
                </a:lnTo>
                <a:lnTo>
                  <a:pt x="34" y="25"/>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6" y="82"/>
                </a:lnTo>
                <a:lnTo>
                  <a:pt x="31" y="83"/>
                </a:lnTo>
                <a:lnTo>
                  <a:pt x="34" y="83"/>
                </a:lnTo>
                <a:lnTo>
                  <a:pt x="39" y="82"/>
                </a:lnTo>
                <a:lnTo>
                  <a:pt x="44" y="79"/>
                </a:lnTo>
                <a:lnTo>
                  <a:pt x="51" y="77"/>
                </a:lnTo>
                <a:lnTo>
                  <a:pt x="57" y="72"/>
                </a:lnTo>
                <a:lnTo>
                  <a:pt x="63" y="67"/>
                </a:lnTo>
                <a:lnTo>
                  <a:pt x="70" y="58"/>
                </a:lnTo>
                <a:lnTo>
                  <a:pt x="76" y="47"/>
                </a:lnTo>
                <a:lnTo>
                  <a:pt x="81" y="36"/>
                </a:lnTo>
                <a:lnTo>
                  <a:pt x="86" y="26"/>
                </a:lnTo>
                <a:lnTo>
                  <a:pt x="91" y="8"/>
                </a:lnTo>
                <a:lnTo>
                  <a:pt x="94" y="0"/>
                </a:lnTo>
                <a:lnTo>
                  <a:pt x="79" y="4"/>
                </a:lnTo>
                <a:lnTo>
                  <a:pt x="65" y="9"/>
                </a:lnTo>
                <a:lnTo>
                  <a:pt x="49" y="1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2" name="Shape 5442"/>
          <p:cNvSpPr/>
          <p:nvPr/>
        </p:nvSpPr>
        <p:spPr>
          <a:xfrm>
            <a:off x="5429251" y="458789"/>
            <a:ext cx="142875" cy="33337"/>
          </a:xfrm>
          <a:custGeom>
            <a:avLst/>
            <a:gdLst/>
            <a:ahLst/>
            <a:cxnLst/>
            <a:rect l="0" t="0" r="0" b="0"/>
            <a:pathLst>
              <a:path w="89" h="20" extrusionOk="0">
                <a:moveTo>
                  <a:pt x="59" y="10"/>
                </a:moveTo>
                <a:lnTo>
                  <a:pt x="59" y="0"/>
                </a:lnTo>
                <a:lnTo>
                  <a:pt x="30" y="0"/>
                </a:lnTo>
                <a:lnTo>
                  <a:pt x="30" y="10"/>
                </a:lnTo>
                <a:lnTo>
                  <a:pt x="0" y="10"/>
                </a:lnTo>
                <a:lnTo>
                  <a:pt x="0" y="20"/>
                </a:lnTo>
                <a:lnTo>
                  <a:pt x="89" y="20"/>
                </a:lnTo>
                <a:lnTo>
                  <a:pt x="89" y="10"/>
                </a:lnTo>
                <a:lnTo>
                  <a:pt x="5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3" name="Shape 5443"/>
          <p:cNvSpPr/>
          <p:nvPr/>
        </p:nvSpPr>
        <p:spPr>
          <a:xfrm>
            <a:off x="5443539" y="496889"/>
            <a:ext cx="109537" cy="109537"/>
          </a:xfrm>
          <a:custGeom>
            <a:avLst/>
            <a:gdLst/>
            <a:ahLst/>
            <a:cxnLst/>
            <a:rect l="0" t="0" r="0" b="0"/>
            <a:pathLst>
              <a:path w="69" h="69" extrusionOk="0">
                <a:moveTo>
                  <a:pt x="0" y="0"/>
                </a:moveTo>
                <a:lnTo>
                  <a:pt x="0" y="59"/>
                </a:lnTo>
                <a:lnTo>
                  <a:pt x="1" y="63"/>
                </a:lnTo>
                <a:lnTo>
                  <a:pt x="2" y="67"/>
                </a:lnTo>
                <a:lnTo>
                  <a:pt x="6" y="68"/>
                </a:lnTo>
                <a:lnTo>
                  <a:pt x="10"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4" name="Shape 5444"/>
          <p:cNvSpPr/>
          <p:nvPr/>
        </p:nvSpPr>
        <p:spPr>
          <a:xfrm>
            <a:off x="5043489" y="554039"/>
            <a:ext cx="157162" cy="71437"/>
          </a:xfrm>
          <a:custGeom>
            <a:avLst/>
            <a:gdLst/>
            <a:ahLst/>
            <a:cxnLst/>
            <a:rect l="0" t="0" r="0" b="0"/>
            <a:pathLst>
              <a:path w="99" h="45" extrusionOk="0">
                <a:moveTo>
                  <a:pt x="93" y="30"/>
                </a:moveTo>
                <a:lnTo>
                  <a:pt x="92" y="30"/>
                </a:lnTo>
                <a:lnTo>
                  <a:pt x="87" y="30"/>
                </a:lnTo>
                <a:lnTo>
                  <a:pt x="76" y="29"/>
                </a:lnTo>
                <a:lnTo>
                  <a:pt x="69" y="26"/>
                </a:lnTo>
                <a:lnTo>
                  <a:pt x="64" y="24"/>
                </a:lnTo>
                <a:lnTo>
                  <a:pt x="61" y="20"/>
                </a:lnTo>
                <a:lnTo>
                  <a:pt x="60" y="18"/>
                </a:lnTo>
                <a:lnTo>
                  <a:pt x="60" y="15"/>
                </a:lnTo>
                <a:lnTo>
                  <a:pt x="60" y="10"/>
                </a:lnTo>
                <a:lnTo>
                  <a:pt x="79" y="10"/>
                </a:lnTo>
                <a:lnTo>
                  <a:pt x="82" y="10"/>
                </a:lnTo>
                <a:lnTo>
                  <a:pt x="83" y="9"/>
                </a:lnTo>
                <a:lnTo>
                  <a:pt x="84" y="8"/>
                </a:lnTo>
                <a:lnTo>
                  <a:pt x="84" y="5"/>
                </a:lnTo>
                <a:lnTo>
                  <a:pt x="84" y="3"/>
                </a:lnTo>
                <a:lnTo>
                  <a:pt x="83" y="2"/>
                </a:lnTo>
                <a:lnTo>
                  <a:pt x="82" y="0"/>
                </a:lnTo>
                <a:lnTo>
                  <a:pt x="79" y="0"/>
                </a:lnTo>
                <a:lnTo>
                  <a:pt x="20" y="0"/>
                </a:lnTo>
                <a:lnTo>
                  <a:pt x="18" y="0"/>
                </a:lnTo>
                <a:lnTo>
                  <a:pt x="16" y="2"/>
                </a:lnTo>
                <a:lnTo>
                  <a:pt x="15" y="3"/>
                </a:lnTo>
                <a:lnTo>
                  <a:pt x="15" y="5"/>
                </a:lnTo>
                <a:lnTo>
                  <a:pt x="15" y="8"/>
                </a:lnTo>
                <a:lnTo>
                  <a:pt x="16" y="9"/>
                </a:lnTo>
                <a:lnTo>
                  <a:pt x="18" y="10"/>
                </a:lnTo>
                <a:lnTo>
                  <a:pt x="20" y="10"/>
                </a:lnTo>
                <a:lnTo>
                  <a:pt x="40" y="10"/>
                </a:lnTo>
                <a:lnTo>
                  <a:pt x="40" y="15"/>
                </a:lnTo>
                <a:lnTo>
                  <a:pt x="40" y="18"/>
                </a:lnTo>
                <a:lnTo>
                  <a:pt x="39" y="20"/>
                </a:lnTo>
                <a:lnTo>
                  <a:pt x="35" y="24"/>
                </a:lnTo>
                <a:lnTo>
                  <a:pt x="30" y="26"/>
                </a:lnTo>
                <a:lnTo>
                  <a:pt x="24" y="29"/>
                </a:lnTo>
                <a:lnTo>
                  <a:pt x="13" y="30"/>
                </a:lnTo>
                <a:lnTo>
                  <a:pt x="8" y="31"/>
                </a:lnTo>
                <a:lnTo>
                  <a:pt x="7" y="31"/>
                </a:lnTo>
                <a:lnTo>
                  <a:pt x="4" y="33"/>
                </a:lnTo>
                <a:lnTo>
                  <a:pt x="2" y="34"/>
                </a:lnTo>
                <a:lnTo>
                  <a:pt x="0" y="36"/>
                </a:lnTo>
                <a:lnTo>
                  <a:pt x="0" y="39"/>
                </a:lnTo>
                <a:lnTo>
                  <a:pt x="2" y="41"/>
                </a:lnTo>
                <a:lnTo>
                  <a:pt x="3" y="44"/>
                </a:lnTo>
                <a:lnTo>
                  <a:pt x="5" y="45"/>
                </a:lnTo>
                <a:lnTo>
                  <a:pt x="8" y="45"/>
                </a:lnTo>
                <a:lnTo>
                  <a:pt x="92" y="45"/>
                </a:lnTo>
                <a:lnTo>
                  <a:pt x="95" y="44"/>
                </a:lnTo>
                <a:lnTo>
                  <a:pt x="98" y="42"/>
                </a:lnTo>
                <a:lnTo>
                  <a:pt x="99" y="40"/>
                </a:lnTo>
                <a:lnTo>
                  <a:pt x="99" y="39"/>
                </a:lnTo>
                <a:lnTo>
                  <a:pt x="99" y="36"/>
                </a:lnTo>
                <a:lnTo>
                  <a:pt x="98" y="34"/>
                </a:lnTo>
                <a:lnTo>
                  <a:pt x="95" y="31"/>
                </a:lnTo>
                <a:lnTo>
                  <a:pt x="93"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5" name="Shape 5445"/>
          <p:cNvSpPr/>
          <p:nvPr/>
        </p:nvSpPr>
        <p:spPr>
          <a:xfrm>
            <a:off x="5038725" y="449263"/>
            <a:ext cx="171450" cy="95250"/>
          </a:xfrm>
          <a:custGeom>
            <a:avLst/>
            <a:gdLst/>
            <a:ahLst/>
            <a:cxnLst/>
            <a:rect l="0" t="0" r="0" b="0"/>
            <a:pathLst>
              <a:path w="109" h="60" extrusionOk="0">
                <a:moveTo>
                  <a:pt x="20" y="50"/>
                </a:moveTo>
                <a:lnTo>
                  <a:pt x="45" y="50"/>
                </a:lnTo>
                <a:lnTo>
                  <a:pt x="45" y="60"/>
                </a:lnTo>
                <a:lnTo>
                  <a:pt x="65" y="60"/>
                </a:lnTo>
                <a:lnTo>
                  <a:pt x="65" y="50"/>
                </a:lnTo>
                <a:lnTo>
                  <a:pt x="89" y="50"/>
                </a:lnTo>
                <a:lnTo>
                  <a:pt x="93" y="50"/>
                </a:lnTo>
                <a:lnTo>
                  <a:pt x="97" y="48"/>
                </a:lnTo>
                <a:lnTo>
                  <a:pt x="103" y="44"/>
                </a:lnTo>
                <a:lnTo>
                  <a:pt x="108" y="37"/>
                </a:lnTo>
                <a:lnTo>
                  <a:pt x="109" y="34"/>
                </a:lnTo>
                <a:lnTo>
                  <a:pt x="109" y="30"/>
                </a:lnTo>
                <a:lnTo>
                  <a:pt x="109" y="26"/>
                </a:lnTo>
                <a:lnTo>
                  <a:pt x="108" y="23"/>
                </a:lnTo>
                <a:lnTo>
                  <a:pt x="103" y="16"/>
                </a:lnTo>
                <a:lnTo>
                  <a:pt x="97" y="11"/>
                </a:lnTo>
                <a:lnTo>
                  <a:pt x="93" y="10"/>
                </a:lnTo>
                <a:lnTo>
                  <a:pt x="89" y="10"/>
                </a:lnTo>
                <a:lnTo>
                  <a:pt x="84" y="10"/>
                </a:lnTo>
                <a:lnTo>
                  <a:pt x="81" y="13"/>
                </a:lnTo>
                <a:lnTo>
                  <a:pt x="77" y="14"/>
                </a:lnTo>
                <a:lnTo>
                  <a:pt x="74" y="18"/>
                </a:lnTo>
                <a:lnTo>
                  <a:pt x="72" y="10"/>
                </a:lnTo>
                <a:lnTo>
                  <a:pt x="68" y="5"/>
                </a:lnTo>
                <a:lnTo>
                  <a:pt x="62" y="2"/>
                </a:lnTo>
                <a:lnTo>
                  <a:pt x="55" y="0"/>
                </a:lnTo>
                <a:lnTo>
                  <a:pt x="47" y="2"/>
                </a:lnTo>
                <a:lnTo>
                  <a:pt x="41" y="5"/>
                </a:lnTo>
                <a:lnTo>
                  <a:pt x="37" y="10"/>
                </a:lnTo>
                <a:lnTo>
                  <a:pt x="35" y="18"/>
                </a:lnTo>
                <a:lnTo>
                  <a:pt x="32" y="14"/>
                </a:lnTo>
                <a:lnTo>
                  <a:pt x="29" y="13"/>
                </a:lnTo>
                <a:lnTo>
                  <a:pt x="25" y="10"/>
                </a:lnTo>
                <a:lnTo>
                  <a:pt x="20" y="10"/>
                </a:lnTo>
                <a:lnTo>
                  <a:pt x="16" y="10"/>
                </a:lnTo>
                <a:lnTo>
                  <a:pt x="13" y="11"/>
                </a:lnTo>
                <a:lnTo>
                  <a:pt x="7" y="16"/>
                </a:lnTo>
                <a:lnTo>
                  <a:pt x="2" y="23"/>
                </a:lnTo>
                <a:lnTo>
                  <a:pt x="0" y="26"/>
                </a:lnTo>
                <a:lnTo>
                  <a:pt x="0" y="30"/>
                </a:lnTo>
                <a:lnTo>
                  <a:pt x="0" y="34"/>
                </a:lnTo>
                <a:lnTo>
                  <a:pt x="2" y="37"/>
                </a:lnTo>
                <a:lnTo>
                  <a:pt x="7" y="44"/>
                </a:lnTo>
                <a:lnTo>
                  <a:pt x="13" y="48"/>
                </a:lnTo>
                <a:lnTo>
                  <a:pt x="16" y="50"/>
                </a:lnTo>
                <a:lnTo>
                  <a:pt x="20"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6" name="Shape 5446"/>
          <p:cNvSpPr/>
          <p:nvPr/>
        </p:nvSpPr>
        <p:spPr>
          <a:xfrm>
            <a:off x="6159501" y="439739"/>
            <a:ext cx="185738" cy="185737"/>
          </a:xfrm>
          <a:custGeom>
            <a:avLst/>
            <a:gdLst/>
            <a:ahLst/>
            <a:cxnLst/>
            <a:rect l="0" t="0" r="0" b="0"/>
            <a:pathLst>
              <a:path w="118" h="116" extrusionOk="0">
                <a:moveTo>
                  <a:pt x="94" y="67"/>
                </a:moveTo>
                <a:lnTo>
                  <a:pt x="94" y="67"/>
                </a:lnTo>
                <a:lnTo>
                  <a:pt x="89" y="67"/>
                </a:lnTo>
                <a:lnTo>
                  <a:pt x="84" y="69"/>
                </a:lnTo>
                <a:lnTo>
                  <a:pt x="80" y="70"/>
                </a:lnTo>
                <a:lnTo>
                  <a:pt x="76" y="74"/>
                </a:lnTo>
                <a:lnTo>
                  <a:pt x="71" y="67"/>
                </a:lnTo>
                <a:lnTo>
                  <a:pt x="76" y="59"/>
                </a:lnTo>
                <a:lnTo>
                  <a:pt x="103" y="15"/>
                </a:lnTo>
                <a:lnTo>
                  <a:pt x="106" y="11"/>
                </a:lnTo>
                <a:lnTo>
                  <a:pt x="90" y="0"/>
                </a:lnTo>
                <a:lnTo>
                  <a:pt x="59" y="47"/>
                </a:lnTo>
                <a:lnTo>
                  <a:pt x="28" y="0"/>
                </a:lnTo>
                <a:lnTo>
                  <a:pt x="12" y="11"/>
                </a:lnTo>
                <a:lnTo>
                  <a:pt x="15" y="15"/>
                </a:lnTo>
                <a:lnTo>
                  <a:pt x="42" y="59"/>
                </a:lnTo>
                <a:lnTo>
                  <a:pt x="47" y="67"/>
                </a:lnTo>
                <a:lnTo>
                  <a:pt x="42" y="74"/>
                </a:lnTo>
                <a:lnTo>
                  <a:pt x="38" y="70"/>
                </a:lnTo>
                <a:lnTo>
                  <a:pt x="34" y="69"/>
                </a:lnTo>
                <a:lnTo>
                  <a:pt x="29" y="67"/>
                </a:lnTo>
                <a:lnTo>
                  <a:pt x="25" y="67"/>
                </a:lnTo>
                <a:lnTo>
                  <a:pt x="20" y="67"/>
                </a:lnTo>
                <a:lnTo>
                  <a:pt x="15" y="69"/>
                </a:lnTo>
                <a:lnTo>
                  <a:pt x="11" y="70"/>
                </a:lnTo>
                <a:lnTo>
                  <a:pt x="7" y="74"/>
                </a:lnTo>
                <a:lnTo>
                  <a:pt x="4" y="78"/>
                </a:lnTo>
                <a:lnTo>
                  <a:pt x="2" y="81"/>
                </a:lnTo>
                <a:lnTo>
                  <a:pt x="0" y="86"/>
                </a:lnTo>
                <a:lnTo>
                  <a:pt x="0" y="91"/>
                </a:lnTo>
                <a:lnTo>
                  <a:pt x="0" y="96"/>
                </a:lnTo>
                <a:lnTo>
                  <a:pt x="2" y="101"/>
                </a:lnTo>
                <a:lnTo>
                  <a:pt x="4" y="105"/>
                </a:lnTo>
                <a:lnTo>
                  <a:pt x="7" y="108"/>
                </a:lnTo>
                <a:lnTo>
                  <a:pt x="11" y="112"/>
                </a:lnTo>
                <a:lnTo>
                  <a:pt x="15" y="113"/>
                </a:lnTo>
                <a:lnTo>
                  <a:pt x="20" y="116"/>
                </a:lnTo>
                <a:lnTo>
                  <a:pt x="25" y="116"/>
                </a:lnTo>
                <a:lnTo>
                  <a:pt x="29" y="116"/>
                </a:lnTo>
                <a:lnTo>
                  <a:pt x="33" y="115"/>
                </a:lnTo>
                <a:lnTo>
                  <a:pt x="37" y="112"/>
                </a:lnTo>
                <a:lnTo>
                  <a:pt x="41" y="110"/>
                </a:lnTo>
                <a:lnTo>
                  <a:pt x="49" y="101"/>
                </a:lnTo>
                <a:lnTo>
                  <a:pt x="59" y="86"/>
                </a:lnTo>
                <a:lnTo>
                  <a:pt x="69" y="101"/>
                </a:lnTo>
                <a:lnTo>
                  <a:pt x="78" y="110"/>
                </a:lnTo>
                <a:lnTo>
                  <a:pt x="81" y="112"/>
                </a:lnTo>
                <a:lnTo>
                  <a:pt x="85" y="115"/>
                </a:lnTo>
                <a:lnTo>
                  <a:pt x="89" y="116"/>
                </a:lnTo>
                <a:lnTo>
                  <a:pt x="94" y="116"/>
                </a:lnTo>
                <a:lnTo>
                  <a:pt x="99" y="116"/>
                </a:lnTo>
                <a:lnTo>
                  <a:pt x="103" y="113"/>
                </a:lnTo>
                <a:lnTo>
                  <a:pt x="107" y="112"/>
                </a:lnTo>
                <a:lnTo>
                  <a:pt x="111" y="108"/>
                </a:lnTo>
                <a:lnTo>
                  <a:pt x="115" y="105"/>
                </a:lnTo>
                <a:lnTo>
                  <a:pt x="116" y="101"/>
                </a:lnTo>
                <a:lnTo>
                  <a:pt x="118" y="96"/>
                </a:lnTo>
                <a:lnTo>
                  <a:pt x="118" y="91"/>
                </a:lnTo>
                <a:lnTo>
                  <a:pt x="118" y="86"/>
                </a:lnTo>
                <a:lnTo>
                  <a:pt x="116" y="81"/>
                </a:lnTo>
                <a:lnTo>
                  <a:pt x="115" y="78"/>
                </a:lnTo>
                <a:lnTo>
                  <a:pt x="111" y="74"/>
                </a:lnTo>
                <a:lnTo>
                  <a:pt x="107" y="70"/>
                </a:lnTo>
                <a:lnTo>
                  <a:pt x="103" y="69"/>
                </a:lnTo>
                <a:lnTo>
                  <a:pt x="99" y="67"/>
                </a:lnTo>
                <a:lnTo>
                  <a:pt x="94" y="67"/>
                </a:lnTo>
                <a:close/>
                <a:moveTo>
                  <a:pt x="25" y="101"/>
                </a:moveTo>
                <a:lnTo>
                  <a:pt x="25" y="101"/>
                </a:lnTo>
                <a:lnTo>
                  <a:pt x="21" y="100"/>
                </a:lnTo>
                <a:lnTo>
                  <a:pt x="17" y="99"/>
                </a:lnTo>
                <a:lnTo>
                  <a:pt x="16" y="95"/>
                </a:lnTo>
                <a:lnTo>
                  <a:pt x="15" y="91"/>
                </a:lnTo>
                <a:lnTo>
                  <a:pt x="16" y="88"/>
                </a:lnTo>
                <a:lnTo>
                  <a:pt x="17" y="84"/>
                </a:lnTo>
                <a:lnTo>
                  <a:pt x="21" y="83"/>
                </a:lnTo>
                <a:lnTo>
                  <a:pt x="25" y="81"/>
                </a:lnTo>
                <a:lnTo>
                  <a:pt x="28" y="83"/>
                </a:lnTo>
                <a:lnTo>
                  <a:pt x="32" y="84"/>
                </a:lnTo>
                <a:lnTo>
                  <a:pt x="33" y="88"/>
                </a:lnTo>
                <a:lnTo>
                  <a:pt x="34" y="91"/>
                </a:lnTo>
                <a:lnTo>
                  <a:pt x="33" y="95"/>
                </a:lnTo>
                <a:lnTo>
                  <a:pt x="32" y="99"/>
                </a:lnTo>
                <a:lnTo>
                  <a:pt x="28" y="100"/>
                </a:lnTo>
                <a:lnTo>
                  <a:pt x="25" y="101"/>
                </a:lnTo>
                <a:close/>
                <a:moveTo>
                  <a:pt x="94" y="101"/>
                </a:moveTo>
                <a:lnTo>
                  <a:pt x="94" y="101"/>
                </a:lnTo>
                <a:lnTo>
                  <a:pt x="90" y="100"/>
                </a:lnTo>
                <a:lnTo>
                  <a:pt x="86" y="99"/>
                </a:lnTo>
                <a:lnTo>
                  <a:pt x="85" y="95"/>
                </a:lnTo>
                <a:lnTo>
                  <a:pt x="84" y="91"/>
                </a:lnTo>
                <a:lnTo>
                  <a:pt x="85" y="88"/>
                </a:lnTo>
                <a:lnTo>
                  <a:pt x="86" y="84"/>
                </a:lnTo>
                <a:lnTo>
                  <a:pt x="90" y="83"/>
                </a:lnTo>
                <a:lnTo>
                  <a:pt x="94" y="81"/>
                </a:lnTo>
                <a:lnTo>
                  <a:pt x="97" y="83"/>
                </a:lnTo>
                <a:lnTo>
                  <a:pt x="101" y="84"/>
                </a:lnTo>
                <a:lnTo>
                  <a:pt x="102" y="88"/>
                </a:lnTo>
                <a:lnTo>
                  <a:pt x="103" y="91"/>
                </a:lnTo>
                <a:lnTo>
                  <a:pt x="102" y="95"/>
                </a:lnTo>
                <a:lnTo>
                  <a:pt x="101" y="99"/>
                </a:lnTo>
                <a:lnTo>
                  <a:pt x="97" y="100"/>
                </a:lnTo>
                <a:lnTo>
                  <a:pt x="94" y="10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7" name="Shape 5447"/>
          <p:cNvSpPr/>
          <p:nvPr/>
        </p:nvSpPr>
        <p:spPr>
          <a:xfrm>
            <a:off x="6950076" y="458789"/>
            <a:ext cx="109538" cy="142875"/>
          </a:xfrm>
          <a:custGeom>
            <a:avLst/>
            <a:gdLst/>
            <a:ahLst/>
            <a:cxnLst/>
            <a:rect l="0" t="0" r="0" b="0"/>
            <a:pathLst>
              <a:path w="69" h="89" extrusionOk="0">
                <a:moveTo>
                  <a:pt x="69" y="40"/>
                </a:moveTo>
                <a:lnTo>
                  <a:pt x="40" y="40"/>
                </a:lnTo>
                <a:lnTo>
                  <a:pt x="40" y="0"/>
                </a:lnTo>
                <a:lnTo>
                  <a:pt x="0" y="50"/>
                </a:lnTo>
                <a:lnTo>
                  <a:pt x="30" y="50"/>
                </a:lnTo>
                <a:lnTo>
                  <a:pt x="30" y="89"/>
                </a:lnTo>
                <a:lnTo>
                  <a:pt x="69" y="4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8" name="Shape 5448"/>
          <p:cNvSpPr/>
          <p:nvPr/>
        </p:nvSpPr>
        <p:spPr>
          <a:xfrm>
            <a:off x="7369175" y="458789"/>
            <a:ext cx="19050" cy="47625"/>
          </a:xfrm>
          <a:custGeom>
            <a:avLst/>
            <a:gdLst/>
            <a:ahLst/>
            <a:cxnLst/>
            <a:rect l="0" t="0" r="0" b="0"/>
            <a:pathLst>
              <a:path w="12" h="29" extrusionOk="0">
                <a:moveTo>
                  <a:pt x="12" y="29"/>
                </a:moveTo>
                <a:lnTo>
                  <a:pt x="12" y="0"/>
                </a:lnTo>
                <a:lnTo>
                  <a:pt x="0" y="16"/>
                </a:lnTo>
                <a:lnTo>
                  <a:pt x="12"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49" name="Shape 5449"/>
          <p:cNvSpPr/>
          <p:nvPr/>
        </p:nvSpPr>
        <p:spPr>
          <a:xfrm>
            <a:off x="7407275" y="520700"/>
            <a:ext cx="28575" cy="19050"/>
          </a:xfrm>
          <a:custGeom>
            <a:avLst/>
            <a:gdLst/>
            <a:ahLst/>
            <a:cxnLst/>
            <a:rect l="0" t="0" r="0" b="0"/>
            <a:pathLst>
              <a:path w="19" h="10" extrusionOk="0">
                <a:moveTo>
                  <a:pt x="10" y="10"/>
                </a:moveTo>
                <a:lnTo>
                  <a:pt x="19" y="0"/>
                </a:lnTo>
                <a:lnTo>
                  <a:pt x="0" y="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0" name="Shape 5450"/>
          <p:cNvSpPr/>
          <p:nvPr/>
        </p:nvSpPr>
        <p:spPr>
          <a:xfrm>
            <a:off x="7326313" y="477839"/>
            <a:ext cx="114300" cy="123825"/>
          </a:xfrm>
          <a:custGeom>
            <a:avLst/>
            <a:gdLst/>
            <a:ahLst/>
            <a:cxnLst/>
            <a:rect l="0" t="0" r="0" b="0"/>
            <a:pathLst>
              <a:path w="73" h="78" extrusionOk="0">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1" name="Shape 5451"/>
          <p:cNvSpPr/>
          <p:nvPr/>
        </p:nvSpPr>
        <p:spPr>
          <a:xfrm>
            <a:off x="7680326" y="458789"/>
            <a:ext cx="157163" cy="147637"/>
          </a:xfrm>
          <a:custGeom>
            <a:avLst/>
            <a:gdLst/>
            <a:ahLst/>
            <a:cxnLst/>
            <a:rect l="0" t="0" r="0" b="0"/>
            <a:pathLst>
              <a:path w="99" h="94" extrusionOk="0">
                <a:moveTo>
                  <a:pt x="99" y="68"/>
                </a:moveTo>
                <a:lnTo>
                  <a:pt x="80" y="10"/>
                </a:lnTo>
                <a:lnTo>
                  <a:pt x="79" y="6"/>
                </a:lnTo>
                <a:lnTo>
                  <a:pt x="75" y="3"/>
                </a:lnTo>
                <a:lnTo>
                  <a:pt x="71" y="2"/>
                </a:lnTo>
                <a:lnTo>
                  <a:pt x="68" y="0"/>
                </a:lnTo>
                <a:lnTo>
                  <a:pt x="63" y="2"/>
                </a:lnTo>
                <a:lnTo>
                  <a:pt x="58" y="4"/>
                </a:lnTo>
                <a:lnTo>
                  <a:pt x="55" y="9"/>
                </a:lnTo>
                <a:lnTo>
                  <a:pt x="54" y="14"/>
                </a:lnTo>
                <a:lnTo>
                  <a:pt x="54" y="20"/>
                </a:lnTo>
                <a:lnTo>
                  <a:pt x="44" y="20"/>
                </a:lnTo>
                <a:lnTo>
                  <a:pt x="44" y="14"/>
                </a:lnTo>
                <a:lnTo>
                  <a:pt x="43" y="9"/>
                </a:lnTo>
                <a:lnTo>
                  <a:pt x="41" y="4"/>
                </a:lnTo>
                <a:lnTo>
                  <a:pt x="36" y="2"/>
                </a:lnTo>
                <a:lnTo>
                  <a:pt x="31" y="0"/>
                </a:lnTo>
                <a:lnTo>
                  <a:pt x="27" y="2"/>
                </a:lnTo>
                <a:lnTo>
                  <a:pt x="23" y="3"/>
                </a:lnTo>
                <a:lnTo>
                  <a:pt x="20" y="6"/>
                </a:lnTo>
                <a:lnTo>
                  <a:pt x="18" y="10"/>
                </a:lnTo>
                <a:lnTo>
                  <a:pt x="0" y="68"/>
                </a:lnTo>
                <a:lnTo>
                  <a:pt x="0" y="69"/>
                </a:lnTo>
                <a:lnTo>
                  <a:pt x="0" y="72"/>
                </a:lnTo>
                <a:lnTo>
                  <a:pt x="0" y="77"/>
                </a:lnTo>
                <a:lnTo>
                  <a:pt x="1" y="80"/>
                </a:lnTo>
                <a:lnTo>
                  <a:pt x="4" y="84"/>
                </a:lnTo>
                <a:lnTo>
                  <a:pt x="6" y="88"/>
                </a:lnTo>
                <a:lnTo>
                  <a:pt x="10" y="90"/>
                </a:lnTo>
                <a:lnTo>
                  <a:pt x="13" y="93"/>
                </a:lnTo>
                <a:lnTo>
                  <a:pt x="17"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7"/>
                </a:lnTo>
                <a:lnTo>
                  <a:pt x="55" y="80"/>
                </a:lnTo>
                <a:lnTo>
                  <a:pt x="58" y="84"/>
                </a:lnTo>
                <a:lnTo>
                  <a:pt x="60" y="88"/>
                </a:lnTo>
                <a:lnTo>
                  <a:pt x="64" y="90"/>
                </a:lnTo>
                <a:lnTo>
                  <a:pt x="68" y="93"/>
                </a:lnTo>
                <a:lnTo>
                  <a:pt x="71" y="94"/>
                </a:lnTo>
                <a:lnTo>
                  <a:pt x="76" y="94"/>
                </a:lnTo>
                <a:lnTo>
                  <a:pt x="81" y="94"/>
                </a:lnTo>
                <a:lnTo>
                  <a:pt x="85" y="93"/>
                </a:lnTo>
                <a:lnTo>
                  <a:pt x="89" y="90"/>
                </a:lnTo>
                <a:lnTo>
                  <a:pt x="92" y="88"/>
                </a:lnTo>
                <a:lnTo>
                  <a:pt x="95" y="84"/>
                </a:lnTo>
                <a:lnTo>
                  <a:pt x="97" y="80"/>
                </a:lnTo>
                <a:lnTo>
                  <a:pt x="99" y="77"/>
                </a:lnTo>
                <a:lnTo>
                  <a:pt x="99" y="72"/>
                </a:lnTo>
                <a:lnTo>
                  <a:pt x="99" y="69"/>
                </a:lnTo>
                <a:lnTo>
                  <a:pt x="99" y="68"/>
                </a:lnTo>
                <a:close/>
                <a:moveTo>
                  <a:pt x="22" y="84"/>
                </a:moveTo>
                <a:lnTo>
                  <a:pt x="22" y="84"/>
                </a:lnTo>
                <a:lnTo>
                  <a:pt x="17" y="83"/>
                </a:lnTo>
                <a:lnTo>
                  <a:pt x="13" y="80"/>
                </a:lnTo>
                <a:lnTo>
                  <a:pt x="11" y="77"/>
                </a:lnTo>
                <a:lnTo>
                  <a:pt x="10" y="72"/>
                </a:lnTo>
                <a:lnTo>
                  <a:pt x="11" y="67"/>
                </a:lnTo>
                <a:lnTo>
                  <a:pt x="13" y="63"/>
                </a:lnTo>
                <a:lnTo>
                  <a:pt x="17" y="61"/>
                </a:lnTo>
                <a:lnTo>
                  <a:pt x="22" y="59"/>
                </a:lnTo>
                <a:lnTo>
                  <a:pt x="27" y="61"/>
                </a:lnTo>
                <a:lnTo>
                  <a:pt x="31" y="63"/>
                </a:lnTo>
                <a:lnTo>
                  <a:pt x="33" y="67"/>
                </a:lnTo>
                <a:lnTo>
                  <a:pt x="34" y="72"/>
                </a:lnTo>
                <a:lnTo>
                  <a:pt x="33" y="77"/>
                </a:lnTo>
                <a:lnTo>
                  <a:pt x="31" y="80"/>
                </a:lnTo>
                <a:lnTo>
                  <a:pt x="27" y="83"/>
                </a:lnTo>
                <a:lnTo>
                  <a:pt x="22" y="84"/>
                </a:lnTo>
                <a:close/>
                <a:moveTo>
                  <a:pt x="76" y="84"/>
                </a:moveTo>
                <a:lnTo>
                  <a:pt x="76" y="84"/>
                </a:lnTo>
                <a:lnTo>
                  <a:pt x="71" y="83"/>
                </a:lnTo>
                <a:lnTo>
                  <a:pt x="68" y="80"/>
                </a:lnTo>
                <a:lnTo>
                  <a:pt x="65" y="77"/>
                </a:lnTo>
                <a:lnTo>
                  <a:pt x="64" y="72"/>
                </a:lnTo>
                <a:lnTo>
                  <a:pt x="65" y="67"/>
                </a:lnTo>
                <a:lnTo>
                  <a:pt x="68" y="63"/>
                </a:lnTo>
                <a:lnTo>
                  <a:pt x="71" y="61"/>
                </a:lnTo>
                <a:lnTo>
                  <a:pt x="76" y="59"/>
                </a:lnTo>
                <a:lnTo>
                  <a:pt x="81" y="61"/>
                </a:lnTo>
                <a:lnTo>
                  <a:pt x="85" y="63"/>
                </a:lnTo>
                <a:lnTo>
                  <a:pt x="87" y="67"/>
                </a:lnTo>
                <a:lnTo>
                  <a:pt x="89" y="72"/>
                </a:lnTo>
                <a:lnTo>
                  <a:pt x="87" y="77"/>
                </a:lnTo>
                <a:lnTo>
                  <a:pt x="85" y="80"/>
                </a:lnTo>
                <a:lnTo>
                  <a:pt x="81" y="83"/>
                </a:lnTo>
                <a:lnTo>
                  <a:pt x="76" y="8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2" name="Shape 5452"/>
          <p:cNvSpPr/>
          <p:nvPr/>
        </p:nvSpPr>
        <p:spPr>
          <a:xfrm>
            <a:off x="8151813" y="449264"/>
            <a:ext cx="61912" cy="61912"/>
          </a:xfrm>
          <a:custGeom>
            <a:avLst/>
            <a:gdLst/>
            <a:ahLst/>
            <a:cxnLst/>
            <a:rect l="0" t="0" r="0" b="0"/>
            <a:pathLst>
              <a:path w="37" h="37" extrusionOk="0">
                <a:moveTo>
                  <a:pt x="27" y="37"/>
                </a:moveTo>
                <a:lnTo>
                  <a:pt x="31" y="34"/>
                </a:lnTo>
                <a:lnTo>
                  <a:pt x="34" y="31"/>
                </a:lnTo>
                <a:lnTo>
                  <a:pt x="36" y="28"/>
                </a:lnTo>
                <a:lnTo>
                  <a:pt x="37" y="24"/>
                </a:lnTo>
                <a:lnTo>
                  <a:pt x="37" y="20"/>
                </a:lnTo>
                <a:lnTo>
                  <a:pt x="37" y="16"/>
                </a:lnTo>
                <a:lnTo>
                  <a:pt x="36" y="13"/>
                </a:lnTo>
                <a:lnTo>
                  <a:pt x="34" y="9"/>
                </a:lnTo>
                <a:lnTo>
                  <a:pt x="31" y="7"/>
                </a:lnTo>
                <a:lnTo>
                  <a:pt x="29" y="4"/>
                </a:lnTo>
                <a:lnTo>
                  <a:pt x="25" y="2"/>
                </a:lnTo>
                <a:lnTo>
                  <a:pt x="18" y="0"/>
                </a:lnTo>
                <a:lnTo>
                  <a:pt x="14" y="0"/>
                </a:lnTo>
                <a:lnTo>
                  <a:pt x="10" y="2"/>
                </a:lnTo>
                <a:lnTo>
                  <a:pt x="7" y="4"/>
                </a:lnTo>
                <a:lnTo>
                  <a:pt x="4" y="7"/>
                </a:lnTo>
                <a:lnTo>
                  <a:pt x="0" y="10"/>
                </a:lnTo>
                <a:lnTo>
                  <a:pt x="27" y="3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3" name="Shape 5453"/>
          <p:cNvSpPr/>
          <p:nvPr/>
        </p:nvSpPr>
        <p:spPr>
          <a:xfrm>
            <a:off x="8070850" y="477838"/>
            <a:ext cx="90488" cy="76200"/>
          </a:xfrm>
          <a:custGeom>
            <a:avLst/>
            <a:gdLst/>
            <a:ahLst/>
            <a:cxnLst/>
            <a:rect l="0" t="0" r="0" b="0"/>
            <a:pathLst>
              <a:path w="55" h="48" extrusionOk="0">
                <a:moveTo>
                  <a:pt x="44" y="0"/>
                </a:moveTo>
                <a:lnTo>
                  <a:pt x="0" y="45"/>
                </a:lnTo>
                <a:lnTo>
                  <a:pt x="18" y="48"/>
                </a:lnTo>
                <a:lnTo>
                  <a:pt x="55" y="12"/>
                </a:lnTo>
                <a:lnTo>
                  <a:pt x="4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4" name="Shape 5454"/>
          <p:cNvSpPr/>
          <p:nvPr/>
        </p:nvSpPr>
        <p:spPr>
          <a:xfrm>
            <a:off x="8056564" y="558800"/>
            <a:ext cx="47625" cy="47625"/>
          </a:xfrm>
          <a:custGeom>
            <a:avLst/>
            <a:gdLst/>
            <a:ahLst/>
            <a:cxnLst/>
            <a:rect l="0" t="0" r="0" b="0"/>
            <a:pathLst>
              <a:path w="29" h="30" extrusionOk="0">
                <a:moveTo>
                  <a:pt x="1" y="29"/>
                </a:moveTo>
                <a:lnTo>
                  <a:pt x="1" y="29"/>
                </a:lnTo>
                <a:lnTo>
                  <a:pt x="3" y="30"/>
                </a:lnTo>
                <a:lnTo>
                  <a:pt x="6" y="30"/>
                </a:lnTo>
                <a:lnTo>
                  <a:pt x="29" y="24"/>
                </a:lnTo>
                <a:lnTo>
                  <a:pt x="26" y="4"/>
                </a:lnTo>
                <a:lnTo>
                  <a:pt x="6" y="0"/>
                </a:lnTo>
                <a:lnTo>
                  <a:pt x="0" y="24"/>
                </a:lnTo>
                <a:lnTo>
                  <a:pt x="0" y="26"/>
                </a:lnTo>
                <a:lnTo>
                  <a:pt x="1"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5" name="Shape 5455"/>
          <p:cNvSpPr/>
          <p:nvPr/>
        </p:nvSpPr>
        <p:spPr>
          <a:xfrm>
            <a:off x="8108950" y="506414"/>
            <a:ext cx="76200" cy="85725"/>
          </a:xfrm>
          <a:custGeom>
            <a:avLst/>
            <a:gdLst/>
            <a:ahLst/>
            <a:cxnLst/>
            <a:rect l="0" t="0" r="0" b="0"/>
            <a:pathLst>
              <a:path w="48" h="55" extrusionOk="0">
                <a:moveTo>
                  <a:pt x="37" y="0"/>
                </a:moveTo>
                <a:lnTo>
                  <a:pt x="0" y="37"/>
                </a:lnTo>
                <a:lnTo>
                  <a:pt x="4" y="55"/>
                </a:lnTo>
                <a:lnTo>
                  <a:pt x="48" y="11"/>
                </a:lnTo>
                <a:lnTo>
                  <a:pt x="37"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6" name="Shape 5456"/>
          <p:cNvSpPr/>
          <p:nvPr/>
        </p:nvSpPr>
        <p:spPr>
          <a:xfrm>
            <a:off x="6559551" y="449263"/>
            <a:ext cx="147638" cy="152400"/>
          </a:xfrm>
          <a:custGeom>
            <a:avLst/>
            <a:gdLst/>
            <a:ahLst/>
            <a:cxnLst/>
            <a:rect l="0" t="0" r="0" b="0"/>
            <a:pathLst>
              <a:path w="94" h="95" extrusionOk="0">
                <a:moveTo>
                  <a:pt x="94" y="50"/>
                </a:moveTo>
                <a:lnTo>
                  <a:pt x="45" y="0"/>
                </a:lnTo>
                <a:lnTo>
                  <a:pt x="39" y="8"/>
                </a:lnTo>
                <a:lnTo>
                  <a:pt x="45" y="15"/>
                </a:lnTo>
                <a:lnTo>
                  <a:pt x="21" y="40"/>
                </a:lnTo>
                <a:lnTo>
                  <a:pt x="14" y="32"/>
                </a:lnTo>
                <a:lnTo>
                  <a:pt x="7" y="40"/>
                </a:lnTo>
                <a:lnTo>
                  <a:pt x="28" y="60"/>
                </a:lnTo>
                <a:lnTo>
                  <a:pt x="0" y="88"/>
                </a:lnTo>
                <a:lnTo>
                  <a:pt x="7" y="95"/>
                </a:lnTo>
                <a:lnTo>
                  <a:pt x="35" y="67"/>
                </a:lnTo>
                <a:lnTo>
                  <a:pt x="56" y="88"/>
                </a:lnTo>
                <a:lnTo>
                  <a:pt x="63" y="81"/>
                </a:lnTo>
                <a:lnTo>
                  <a:pt x="56" y="74"/>
                </a:lnTo>
                <a:lnTo>
                  <a:pt x="81" y="50"/>
                </a:lnTo>
                <a:lnTo>
                  <a:pt x="87" y="57"/>
                </a:lnTo>
                <a:lnTo>
                  <a:pt x="94"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7" name="Shape 5457"/>
          <p:cNvSpPr/>
          <p:nvPr/>
        </p:nvSpPr>
        <p:spPr>
          <a:xfrm>
            <a:off x="8432801" y="482600"/>
            <a:ext cx="138113" cy="123825"/>
          </a:xfrm>
          <a:custGeom>
            <a:avLst/>
            <a:gdLst/>
            <a:ahLst/>
            <a:cxnLst/>
            <a:rect l="0" t="0" r="0" b="0"/>
            <a:pathLst>
              <a:path w="89" h="79" extrusionOk="0">
                <a:moveTo>
                  <a:pt x="45" y="73"/>
                </a:moveTo>
                <a:lnTo>
                  <a:pt x="7" y="35"/>
                </a:lnTo>
                <a:lnTo>
                  <a:pt x="30" y="11"/>
                </a:lnTo>
                <a:lnTo>
                  <a:pt x="45" y="26"/>
                </a:lnTo>
                <a:lnTo>
                  <a:pt x="68" y="0"/>
                </a:lnTo>
                <a:lnTo>
                  <a:pt x="10" y="0"/>
                </a:lnTo>
                <a:lnTo>
                  <a:pt x="7" y="1"/>
                </a:lnTo>
                <a:lnTo>
                  <a:pt x="3" y="3"/>
                </a:lnTo>
                <a:lnTo>
                  <a:pt x="2" y="6"/>
                </a:lnTo>
                <a:lnTo>
                  <a:pt x="0" y="10"/>
                </a:lnTo>
                <a:lnTo>
                  <a:pt x="0" y="69"/>
                </a:lnTo>
                <a:lnTo>
                  <a:pt x="2" y="73"/>
                </a:lnTo>
                <a:lnTo>
                  <a:pt x="3" y="77"/>
                </a:lnTo>
                <a:lnTo>
                  <a:pt x="7" y="78"/>
                </a:lnTo>
                <a:lnTo>
                  <a:pt x="10" y="79"/>
                </a:lnTo>
                <a:lnTo>
                  <a:pt x="79" y="79"/>
                </a:lnTo>
                <a:lnTo>
                  <a:pt x="83" y="78"/>
                </a:lnTo>
                <a:lnTo>
                  <a:pt x="87" y="77"/>
                </a:lnTo>
                <a:lnTo>
                  <a:pt x="88" y="73"/>
                </a:lnTo>
                <a:lnTo>
                  <a:pt x="89" y="69"/>
                </a:lnTo>
                <a:lnTo>
                  <a:pt x="89" y="25"/>
                </a:lnTo>
                <a:lnTo>
                  <a:pt x="45" y="7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8" name="Shape 5458"/>
          <p:cNvSpPr/>
          <p:nvPr/>
        </p:nvSpPr>
        <p:spPr>
          <a:xfrm>
            <a:off x="8461375" y="468314"/>
            <a:ext cx="128588" cy="104775"/>
          </a:xfrm>
          <a:custGeom>
            <a:avLst/>
            <a:gdLst/>
            <a:ahLst/>
            <a:cxnLst/>
            <a:rect l="0" t="0" r="0" b="0"/>
            <a:pathLst>
              <a:path w="79" h="67" extrusionOk="0">
                <a:moveTo>
                  <a:pt x="25" y="67"/>
                </a:moveTo>
                <a:lnTo>
                  <a:pt x="0" y="44"/>
                </a:lnTo>
                <a:lnTo>
                  <a:pt x="10" y="34"/>
                </a:lnTo>
                <a:lnTo>
                  <a:pt x="25" y="50"/>
                </a:lnTo>
                <a:lnTo>
                  <a:pt x="69" y="0"/>
                </a:lnTo>
                <a:lnTo>
                  <a:pt x="79" y="8"/>
                </a:lnTo>
                <a:lnTo>
                  <a:pt x="25" y="6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59" name="Shape 5459"/>
          <p:cNvSpPr/>
          <p:nvPr/>
        </p:nvSpPr>
        <p:spPr>
          <a:xfrm>
            <a:off x="5048250" y="831850"/>
            <a:ext cx="152400" cy="147638"/>
          </a:xfrm>
          <a:custGeom>
            <a:avLst/>
            <a:gdLst/>
            <a:ahLst/>
            <a:cxnLst/>
            <a:rect l="0" t="0" r="0" b="0"/>
            <a:pathLst>
              <a:path w="94" h="93" extrusionOk="0">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0" name="Shape 5460"/>
          <p:cNvSpPr/>
          <p:nvPr/>
        </p:nvSpPr>
        <p:spPr>
          <a:xfrm>
            <a:off x="6611938" y="889000"/>
            <a:ext cx="38100" cy="38100"/>
          </a:xfrm>
          <a:custGeom>
            <a:avLst/>
            <a:gdLst/>
            <a:ahLst/>
            <a:cxnLst/>
            <a:rect l="0" t="0" r="0" b="0"/>
            <a:pathLst>
              <a:path w="24" h="25" extrusionOk="0">
                <a:moveTo>
                  <a:pt x="12" y="0"/>
                </a:moveTo>
                <a:lnTo>
                  <a:pt x="12" y="0"/>
                </a:lnTo>
                <a:lnTo>
                  <a:pt x="7" y="1"/>
                </a:lnTo>
                <a:lnTo>
                  <a:pt x="3" y="4"/>
                </a:lnTo>
                <a:lnTo>
                  <a:pt x="1" y="7"/>
                </a:lnTo>
                <a:lnTo>
                  <a:pt x="0" y="12"/>
                </a:lnTo>
                <a:lnTo>
                  <a:pt x="1" y="17"/>
                </a:lnTo>
                <a:lnTo>
                  <a:pt x="3" y="21"/>
                </a:lnTo>
                <a:lnTo>
                  <a:pt x="7" y="23"/>
                </a:lnTo>
                <a:lnTo>
                  <a:pt x="12" y="25"/>
                </a:lnTo>
                <a:lnTo>
                  <a:pt x="17" y="23"/>
                </a:lnTo>
                <a:lnTo>
                  <a:pt x="20" y="21"/>
                </a:lnTo>
                <a:lnTo>
                  <a:pt x="23" y="17"/>
                </a:lnTo>
                <a:lnTo>
                  <a:pt x="24" y="12"/>
                </a:lnTo>
                <a:lnTo>
                  <a:pt x="23" y="7"/>
                </a:lnTo>
                <a:lnTo>
                  <a:pt x="20" y="4"/>
                </a:lnTo>
                <a:lnTo>
                  <a:pt x="17" y="1"/>
                </a:lnTo>
                <a:lnTo>
                  <a:pt x="12"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1" name="Shape 5461"/>
          <p:cNvSpPr/>
          <p:nvPr/>
        </p:nvSpPr>
        <p:spPr>
          <a:xfrm>
            <a:off x="6559551" y="836614"/>
            <a:ext cx="138113" cy="142875"/>
          </a:xfrm>
          <a:custGeom>
            <a:avLst/>
            <a:gdLst/>
            <a:ahLst/>
            <a:cxnLst/>
            <a:rect l="0" t="0" r="0" b="0"/>
            <a:pathLst>
              <a:path w="89" h="89" extrusionOk="0">
                <a:moveTo>
                  <a:pt x="79" y="0"/>
                </a:moveTo>
                <a:lnTo>
                  <a:pt x="10" y="0"/>
                </a:lnTo>
                <a:lnTo>
                  <a:pt x="7" y="1"/>
                </a:lnTo>
                <a:lnTo>
                  <a:pt x="3" y="2"/>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2"/>
                </a:lnTo>
                <a:lnTo>
                  <a:pt x="83" y="1"/>
                </a:lnTo>
                <a:lnTo>
                  <a:pt x="79" y="0"/>
                </a:lnTo>
                <a:close/>
                <a:moveTo>
                  <a:pt x="74" y="49"/>
                </a:moveTo>
                <a:lnTo>
                  <a:pt x="66" y="49"/>
                </a:lnTo>
                <a:lnTo>
                  <a:pt x="63" y="55"/>
                </a:lnTo>
                <a:lnTo>
                  <a:pt x="70" y="60"/>
                </a:lnTo>
                <a:lnTo>
                  <a:pt x="61" y="69"/>
                </a:lnTo>
                <a:lnTo>
                  <a:pt x="56" y="63"/>
                </a:lnTo>
                <a:lnTo>
                  <a:pt x="50" y="65"/>
                </a:lnTo>
                <a:lnTo>
                  <a:pt x="50" y="74"/>
                </a:lnTo>
                <a:lnTo>
                  <a:pt x="40" y="74"/>
                </a:lnTo>
                <a:lnTo>
                  <a:pt x="40" y="65"/>
                </a:lnTo>
                <a:lnTo>
                  <a:pt x="34" y="63"/>
                </a:lnTo>
                <a:lnTo>
                  <a:pt x="29" y="69"/>
                </a:lnTo>
                <a:lnTo>
                  <a:pt x="20" y="60"/>
                </a:lnTo>
                <a:lnTo>
                  <a:pt x="26" y="55"/>
                </a:lnTo>
                <a:lnTo>
                  <a:pt x="24" y="49"/>
                </a:lnTo>
                <a:lnTo>
                  <a:pt x="15" y="49"/>
                </a:lnTo>
                <a:lnTo>
                  <a:pt x="15" y="39"/>
                </a:lnTo>
                <a:lnTo>
                  <a:pt x="24" y="39"/>
                </a:lnTo>
                <a:lnTo>
                  <a:pt x="26" y="33"/>
                </a:lnTo>
                <a:lnTo>
                  <a:pt x="20" y="28"/>
                </a:lnTo>
                <a:lnTo>
                  <a:pt x="29" y="20"/>
                </a:lnTo>
                <a:lnTo>
                  <a:pt x="34" y="26"/>
                </a:lnTo>
                <a:lnTo>
                  <a:pt x="40" y="23"/>
                </a:lnTo>
                <a:lnTo>
                  <a:pt x="40" y="15"/>
                </a:lnTo>
                <a:lnTo>
                  <a:pt x="50" y="15"/>
                </a:lnTo>
                <a:lnTo>
                  <a:pt x="50" y="23"/>
                </a:lnTo>
                <a:lnTo>
                  <a:pt x="56" y="26"/>
                </a:lnTo>
                <a:lnTo>
                  <a:pt x="61" y="20"/>
                </a:lnTo>
                <a:lnTo>
                  <a:pt x="70" y="28"/>
                </a:lnTo>
                <a:lnTo>
                  <a:pt x="63" y="33"/>
                </a:lnTo>
                <a:lnTo>
                  <a:pt x="66" y="39"/>
                </a:lnTo>
                <a:lnTo>
                  <a:pt x="74" y="39"/>
                </a:lnTo>
                <a:lnTo>
                  <a:pt x="74"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2" name="Shape 5462"/>
          <p:cNvSpPr/>
          <p:nvPr/>
        </p:nvSpPr>
        <p:spPr>
          <a:xfrm>
            <a:off x="5783264" y="850900"/>
            <a:ext cx="185737" cy="109538"/>
          </a:xfrm>
          <a:custGeom>
            <a:avLst/>
            <a:gdLst/>
            <a:ahLst/>
            <a:cxnLst/>
            <a:rect l="0" t="0" r="0" b="0"/>
            <a:pathLst>
              <a:path w="118" h="69" extrusionOk="0">
                <a:moveTo>
                  <a:pt x="84" y="0"/>
                </a:moveTo>
                <a:lnTo>
                  <a:pt x="35" y="0"/>
                </a:lnTo>
                <a:lnTo>
                  <a:pt x="27" y="1"/>
                </a:lnTo>
                <a:lnTo>
                  <a:pt x="21" y="2"/>
                </a:lnTo>
                <a:lnTo>
                  <a:pt x="15" y="6"/>
                </a:lnTo>
                <a:lnTo>
                  <a:pt x="10" y="10"/>
                </a:lnTo>
                <a:lnTo>
                  <a:pt x="6" y="15"/>
                </a:lnTo>
                <a:lnTo>
                  <a:pt x="3" y="21"/>
                </a:lnTo>
                <a:lnTo>
                  <a:pt x="1" y="27"/>
                </a:lnTo>
                <a:lnTo>
                  <a:pt x="0" y="34"/>
                </a:lnTo>
                <a:lnTo>
                  <a:pt x="1" y="42"/>
                </a:lnTo>
                <a:lnTo>
                  <a:pt x="3" y="48"/>
                </a:lnTo>
                <a:lnTo>
                  <a:pt x="6" y="54"/>
                </a:lnTo>
                <a:lnTo>
                  <a:pt x="10" y="59"/>
                </a:lnTo>
                <a:lnTo>
                  <a:pt x="15" y="63"/>
                </a:lnTo>
                <a:lnTo>
                  <a:pt x="21" y="66"/>
                </a:lnTo>
                <a:lnTo>
                  <a:pt x="27" y="68"/>
                </a:lnTo>
                <a:lnTo>
                  <a:pt x="35" y="69"/>
                </a:lnTo>
                <a:lnTo>
                  <a:pt x="84" y="69"/>
                </a:lnTo>
                <a:lnTo>
                  <a:pt x="91" y="68"/>
                </a:lnTo>
                <a:lnTo>
                  <a:pt x="97" y="66"/>
                </a:lnTo>
                <a:lnTo>
                  <a:pt x="104" y="63"/>
                </a:lnTo>
                <a:lnTo>
                  <a:pt x="109" y="59"/>
                </a:lnTo>
                <a:lnTo>
                  <a:pt x="112" y="54"/>
                </a:lnTo>
                <a:lnTo>
                  <a:pt x="116" y="48"/>
                </a:lnTo>
                <a:lnTo>
                  <a:pt x="117" y="42"/>
                </a:lnTo>
                <a:lnTo>
                  <a:pt x="118" y="34"/>
                </a:lnTo>
                <a:lnTo>
                  <a:pt x="117" y="27"/>
                </a:lnTo>
                <a:lnTo>
                  <a:pt x="116" y="21"/>
                </a:lnTo>
                <a:lnTo>
                  <a:pt x="112" y="15"/>
                </a:lnTo>
                <a:lnTo>
                  <a:pt x="109" y="10"/>
                </a:lnTo>
                <a:lnTo>
                  <a:pt x="104" y="6"/>
                </a:lnTo>
                <a:lnTo>
                  <a:pt x="97" y="2"/>
                </a:lnTo>
                <a:lnTo>
                  <a:pt x="91" y="1"/>
                </a:lnTo>
                <a:lnTo>
                  <a:pt x="84" y="0"/>
                </a:lnTo>
                <a:close/>
                <a:moveTo>
                  <a:pt x="84" y="49"/>
                </a:moveTo>
                <a:lnTo>
                  <a:pt x="84" y="49"/>
                </a:lnTo>
                <a:lnTo>
                  <a:pt x="78" y="48"/>
                </a:lnTo>
                <a:lnTo>
                  <a:pt x="74" y="44"/>
                </a:lnTo>
                <a:lnTo>
                  <a:pt x="70" y="41"/>
                </a:lnTo>
                <a:lnTo>
                  <a:pt x="69" y="34"/>
                </a:lnTo>
                <a:lnTo>
                  <a:pt x="70" y="28"/>
                </a:lnTo>
                <a:lnTo>
                  <a:pt x="74" y="25"/>
                </a:lnTo>
                <a:lnTo>
                  <a:pt x="78" y="21"/>
                </a:lnTo>
                <a:lnTo>
                  <a:pt x="84" y="20"/>
                </a:lnTo>
                <a:lnTo>
                  <a:pt x="90" y="21"/>
                </a:lnTo>
                <a:lnTo>
                  <a:pt x="94" y="25"/>
                </a:lnTo>
                <a:lnTo>
                  <a:pt x="97" y="28"/>
                </a:lnTo>
                <a:lnTo>
                  <a:pt x="99" y="34"/>
                </a:lnTo>
                <a:lnTo>
                  <a:pt x="97" y="41"/>
                </a:lnTo>
                <a:lnTo>
                  <a:pt x="94" y="44"/>
                </a:lnTo>
                <a:lnTo>
                  <a:pt x="90" y="48"/>
                </a:lnTo>
                <a:lnTo>
                  <a:pt x="84"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3" name="Shape 5463"/>
          <p:cNvSpPr/>
          <p:nvPr/>
        </p:nvSpPr>
        <p:spPr>
          <a:xfrm>
            <a:off x="6159501" y="850900"/>
            <a:ext cx="185738" cy="109538"/>
          </a:xfrm>
          <a:custGeom>
            <a:avLst/>
            <a:gdLst/>
            <a:ahLst/>
            <a:cxnLst/>
            <a:rect l="0" t="0" r="0" b="0"/>
            <a:pathLst>
              <a:path w="118" h="69" extrusionOk="0">
                <a:moveTo>
                  <a:pt x="34" y="69"/>
                </a:moveTo>
                <a:lnTo>
                  <a:pt x="84" y="69"/>
                </a:lnTo>
                <a:lnTo>
                  <a:pt x="91" y="68"/>
                </a:lnTo>
                <a:lnTo>
                  <a:pt x="97" y="66"/>
                </a:lnTo>
                <a:lnTo>
                  <a:pt x="103" y="63"/>
                </a:lnTo>
                <a:lnTo>
                  <a:pt x="108" y="59"/>
                </a:lnTo>
                <a:lnTo>
                  <a:pt x="112" y="54"/>
                </a:lnTo>
                <a:lnTo>
                  <a:pt x="116" y="48"/>
                </a:lnTo>
                <a:lnTo>
                  <a:pt x="117" y="42"/>
                </a:lnTo>
                <a:lnTo>
                  <a:pt x="118" y="34"/>
                </a:lnTo>
                <a:lnTo>
                  <a:pt x="117" y="27"/>
                </a:lnTo>
                <a:lnTo>
                  <a:pt x="116" y="21"/>
                </a:lnTo>
                <a:lnTo>
                  <a:pt x="112" y="15"/>
                </a:lnTo>
                <a:lnTo>
                  <a:pt x="108" y="10"/>
                </a:lnTo>
                <a:lnTo>
                  <a:pt x="103" y="6"/>
                </a:lnTo>
                <a:lnTo>
                  <a:pt x="97" y="2"/>
                </a:lnTo>
                <a:lnTo>
                  <a:pt x="91" y="1"/>
                </a:lnTo>
                <a:lnTo>
                  <a:pt x="84" y="0"/>
                </a:lnTo>
                <a:lnTo>
                  <a:pt x="34" y="0"/>
                </a:lnTo>
                <a:lnTo>
                  <a:pt x="27" y="1"/>
                </a:lnTo>
                <a:lnTo>
                  <a:pt x="21" y="2"/>
                </a:lnTo>
                <a:lnTo>
                  <a:pt x="15" y="6"/>
                </a:lnTo>
                <a:lnTo>
                  <a:pt x="10" y="10"/>
                </a:lnTo>
                <a:lnTo>
                  <a:pt x="6" y="15"/>
                </a:lnTo>
                <a:lnTo>
                  <a:pt x="2" y="21"/>
                </a:lnTo>
                <a:lnTo>
                  <a:pt x="1" y="27"/>
                </a:lnTo>
                <a:lnTo>
                  <a:pt x="0" y="34"/>
                </a:lnTo>
                <a:lnTo>
                  <a:pt x="1" y="42"/>
                </a:lnTo>
                <a:lnTo>
                  <a:pt x="2" y="48"/>
                </a:lnTo>
                <a:lnTo>
                  <a:pt x="6" y="54"/>
                </a:lnTo>
                <a:lnTo>
                  <a:pt x="10" y="59"/>
                </a:lnTo>
                <a:lnTo>
                  <a:pt x="15" y="63"/>
                </a:lnTo>
                <a:lnTo>
                  <a:pt x="21" y="66"/>
                </a:lnTo>
                <a:lnTo>
                  <a:pt x="27" y="68"/>
                </a:lnTo>
                <a:lnTo>
                  <a:pt x="34" y="69"/>
                </a:lnTo>
                <a:close/>
                <a:moveTo>
                  <a:pt x="34" y="20"/>
                </a:moveTo>
                <a:lnTo>
                  <a:pt x="34" y="20"/>
                </a:lnTo>
                <a:lnTo>
                  <a:pt x="41" y="21"/>
                </a:lnTo>
                <a:lnTo>
                  <a:pt x="44" y="25"/>
                </a:lnTo>
                <a:lnTo>
                  <a:pt x="48" y="28"/>
                </a:lnTo>
                <a:lnTo>
                  <a:pt x="49" y="34"/>
                </a:lnTo>
                <a:lnTo>
                  <a:pt x="48" y="41"/>
                </a:lnTo>
                <a:lnTo>
                  <a:pt x="44" y="44"/>
                </a:lnTo>
                <a:lnTo>
                  <a:pt x="41" y="48"/>
                </a:lnTo>
                <a:lnTo>
                  <a:pt x="34" y="49"/>
                </a:lnTo>
                <a:lnTo>
                  <a:pt x="28" y="48"/>
                </a:lnTo>
                <a:lnTo>
                  <a:pt x="25" y="44"/>
                </a:lnTo>
                <a:lnTo>
                  <a:pt x="21" y="41"/>
                </a:lnTo>
                <a:lnTo>
                  <a:pt x="20" y="34"/>
                </a:lnTo>
                <a:lnTo>
                  <a:pt x="21" y="28"/>
                </a:lnTo>
                <a:lnTo>
                  <a:pt x="25" y="25"/>
                </a:lnTo>
                <a:lnTo>
                  <a:pt x="28" y="21"/>
                </a:lnTo>
                <a:lnTo>
                  <a:pt x="34"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4" name="Shape 5464"/>
          <p:cNvSpPr/>
          <p:nvPr/>
        </p:nvSpPr>
        <p:spPr>
          <a:xfrm>
            <a:off x="5419726" y="850900"/>
            <a:ext cx="100013" cy="19050"/>
          </a:xfrm>
          <a:custGeom>
            <a:avLst/>
            <a:gdLst/>
            <a:ahLst/>
            <a:cxnLst/>
            <a:rect l="0" t="0" r="0" b="0"/>
            <a:pathLst>
              <a:path w="62" h="10" extrusionOk="0">
                <a:moveTo>
                  <a:pt x="62" y="5"/>
                </a:moveTo>
                <a:lnTo>
                  <a:pt x="62" y="5"/>
                </a:lnTo>
                <a:lnTo>
                  <a:pt x="62" y="0"/>
                </a:lnTo>
                <a:lnTo>
                  <a:pt x="0" y="0"/>
                </a:lnTo>
                <a:lnTo>
                  <a:pt x="0" y="10"/>
                </a:lnTo>
                <a:lnTo>
                  <a:pt x="62" y="10"/>
                </a:lnTo>
                <a:lnTo>
                  <a:pt x="62"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5" name="Shape 5465"/>
          <p:cNvSpPr/>
          <p:nvPr/>
        </p:nvSpPr>
        <p:spPr>
          <a:xfrm>
            <a:off x="5419726" y="946150"/>
            <a:ext cx="100013" cy="14288"/>
          </a:xfrm>
          <a:custGeom>
            <a:avLst/>
            <a:gdLst/>
            <a:ahLst/>
            <a:cxnLst/>
            <a:rect l="0" t="0" r="0" b="0"/>
            <a:pathLst>
              <a:path w="62" h="10" extrusionOk="0">
                <a:moveTo>
                  <a:pt x="62" y="5"/>
                </a:moveTo>
                <a:lnTo>
                  <a:pt x="62" y="5"/>
                </a:lnTo>
                <a:lnTo>
                  <a:pt x="62" y="0"/>
                </a:lnTo>
                <a:lnTo>
                  <a:pt x="0" y="0"/>
                </a:lnTo>
                <a:lnTo>
                  <a:pt x="0" y="10"/>
                </a:lnTo>
                <a:lnTo>
                  <a:pt x="62" y="10"/>
                </a:lnTo>
                <a:lnTo>
                  <a:pt x="62"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6" name="Shape 5466"/>
          <p:cNvSpPr/>
          <p:nvPr/>
        </p:nvSpPr>
        <p:spPr>
          <a:xfrm>
            <a:off x="5419725" y="898525"/>
            <a:ext cx="19050" cy="14288"/>
          </a:xfrm>
          <a:custGeom>
            <a:avLst/>
            <a:gdLst/>
            <a:ahLst/>
            <a:cxnLst/>
            <a:rect l="0" t="0" r="0" b="0"/>
            <a:pathLst>
              <a:path w="12" h="10" extrusionOk="0">
                <a:moveTo>
                  <a:pt x="12" y="5"/>
                </a:moveTo>
                <a:lnTo>
                  <a:pt x="12" y="5"/>
                </a:lnTo>
                <a:lnTo>
                  <a:pt x="12" y="0"/>
                </a:lnTo>
                <a:lnTo>
                  <a:pt x="0" y="0"/>
                </a:lnTo>
                <a:lnTo>
                  <a:pt x="0" y="10"/>
                </a:lnTo>
                <a:lnTo>
                  <a:pt x="12" y="10"/>
                </a:lnTo>
                <a:lnTo>
                  <a:pt x="12"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7" name="Shape 5467"/>
          <p:cNvSpPr/>
          <p:nvPr/>
        </p:nvSpPr>
        <p:spPr>
          <a:xfrm>
            <a:off x="5510213" y="898525"/>
            <a:ext cx="66675" cy="14288"/>
          </a:xfrm>
          <a:custGeom>
            <a:avLst/>
            <a:gdLst/>
            <a:ahLst/>
            <a:cxnLst/>
            <a:rect l="0" t="0" r="0" b="0"/>
            <a:pathLst>
              <a:path w="42" h="10" extrusionOk="0">
                <a:moveTo>
                  <a:pt x="0" y="0"/>
                </a:moveTo>
                <a:lnTo>
                  <a:pt x="0" y="0"/>
                </a:lnTo>
                <a:lnTo>
                  <a:pt x="0" y="5"/>
                </a:lnTo>
                <a:lnTo>
                  <a:pt x="0" y="10"/>
                </a:lnTo>
                <a:lnTo>
                  <a:pt x="42" y="10"/>
                </a:lnTo>
                <a:lnTo>
                  <a:pt x="42"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8" name="Shape 5468"/>
          <p:cNvSpPr/>
          <p:nvPr/>
        </p:nvSpPr>
        <p:spPr>
          <a:xfrm>
            <a:off x="5529263" y="836614"/>
            <a:ext cx="47625" cy="47625"/>
          </a:xfrm>
          <a:custGeom>
            <a:avLst/>
            <a:gdLst/>
            <a:ahLst/>
            <a:cxnLst/>
            <a:rect l="0" t="0" r="0" b="0"/>
            <a:pathLst>
              <a:path w="30" h="30" extrusionOk="0">
                <a:moveTo>
                  <a:pt x="15" y="0"/>
                </a:moveTo>
                <a:lnTo>
                  <a:pt x="15" y="0"/>
                </a:lnTo>
                <a:lnTo>
                  <a:pt x="9" y="1"/>
                </a:lnTo>
                <a:lnTo>
                  <a:pt x="5" y="5"/>
                </a:lnTo>
                <a:lnTo>
                  <a:pt x="1" y="9"/>
                </a:lnTo>
                <a:lnTo>
                  <a:pt x="0" y="15"/>
                </a:lnTo>
                <a:lnTo>
                  <a:pt x="1" y="21"/>
                </a:lnTo>
                <a:lnTo>
                  <a:pt x="5" y="25"/>
                </a:lnTo>
                <a:lnTo>
                  <a:pt x="9" y="28"/>
                </a:lnTo>
                <a:lnTo>
                  <a:pt x="15" y="30"/>
                </a:lnTo>
                <a:lnTo>
                  <a:pt x="21" y="28"/>
                </a:lnTo>
                <a:lnTo>
                  <a:pt x="25" y="25"/>
                </a:lnTo>
                <a:lnTo>
                  <a:pt x="29" y="21"/>
                </a:lnTo>
                <a:lnTo>
                  <a:pt x="30" y="15"/>
                </a:lnTo>
                <a:lnTo>
                  <a:pt x="29" y="9"/>
                </a:lnTo>
                <a:lnTo>
                  <a:pt x="25" y="5"/>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69" name="Shape 5469"/>
          <p:cNvSpPr/>
          <p:nvPr/>
        </p:nvSpPr>
        <p:spPr>
          <a:xfrm>
            <a:off x="5453063" y="884239"/>
            <a:ext cx="47625" cy="47625"/>
          </a:xfrm>
          <a:custGeom>
            <a:avLst/>
            <a:gdLst/>
            <a:ahLst/>
            <a:cxnLst/>
            <a:rect l="0" t="0" r="0" b="0"/>
            <a:pathLst>
              <a:path w="29" h="29" extrusionOk="0">
                <a:moveTo>
                  <a:pt x="15" y="0"/>
                </a:moveTo>
                <a:lnTo>
                  <a:pt x="15" y="0"/>
                </a:lnTo>
                <a:lnTo>
                  <a:pt x="9" y="1"/>
                </a:lnTo>
                <a:lnTo>
                  <a:pt x="5" y="5"/>
                </a:lnTo>
                <a:lnTo>
                  <a:pt x="1" y="8"/>
                </a:lnTo>
                <a:lnTo>
                  <a:pt x="0" y="14"/>
                </a:lnTo>
                <a:lnTo>
                  <a:pt x="1" y="21"/>
                </a:lnTo>
                <a:lnTo>
                  <a:pt x="5" y="24"/>
                </a:lnTo>
                <a:lnTo>
                  <a:pt x="9" y="28"/>
                </a:lnTo>
                <a:lnTo>
                  <a:pt x="15" y="29"/>
                </a:lnTo>
                <a:lnTo>
                  <a:pt x="21" y="28"/>
                </a:lnTo>
                <a:lnTo>
                  <a:pt x="25" y="24"/>
                </a:lnTo>
                <a:lnTo>
                  <a:pt x="28" y="21"/>
                </a:lnTo>
                <a:lnTo>
                  <a:pt x="29" y="14"/>
                </a:lnTo>
                <a:lnTo>
                  <a:pt x="28" y="8"/>
                </a:lnTo>
                <a:lnTo>
                  <a:pt x="25" y="5"/>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0" name="Shape 5470"/>
          <p:cNvSpPr/>
          <p:nvPr/>
        </p:nvSpPr>
        <p:spPr>
          <a:xfrm>
            <a:off x="5529263" y="931864"/>
            <a:ext cx="47625" cy="47625"/>
          </a:xfrm>
          <a:custGeom>
            <a:avLst/>
            <a:gdLst/>
            <a:ahLst/>
            <a:cxnLst/>
            <a:rect l="0" t="0" r="0" b="0"/>
            <a:pathLst>
              <a:path w="30" h="30" extrusionOk="0">
                <a:moveTo>
                  <a:pt x="15" y="0"/>
                </a:moveTo>
                <a:lnTo>
                  <a:pt x="15" y="0"/>
                </a:lnTo>
                <a:lnTo>
                  <a:pt x="9" y="1"/>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1" name="Shape 5471"/>
          <p:cNvSpPr/>
          <p:nvPr/>
        </p:nvSpPr>
        <p:spPr>
          <a:xfrm>
            <a:off x="6926264" y="827088"/>
            <a:ext cx="157162" cy="157162"/>
          </a:xfrm>
          <a:custGeom>
            <a:avLst/>
            <a:gdLst/>
            <a:ahLst/>
            <a:cxnLst/>
            <a:rect l="0" t="0" r="0" b="0"/>
            <a:pathLst>
              <a:path w="99" h="99" extrusionOk="0">
                <a:moveTo>
                  <a:pt x="50" y="0"/>
                </a:moveTo>
                <a:lnTo>
                  <a:pt x="50" y="0"/>
                </a:lnTo>
                <a:lnTo>
                  <a:pt x="40" y="1"/>
                </a:lnTo>
                <a:lnTo>
                  <a:pt x="30" y="4"/>
                </a:lnTo>
                <a:lnTo>
                  <a:pt x="23" y="9"/>
                </a:lnTo>
                <a:lnTo>
                  <a:pt x="15" y="15"/>
                </a:lnTo>
                <a:lnTo>
                  <a:pt x="9" y="22"/>
                </a:lnTo>
                <a:lnTo>
                  <a:pt x="4" y="30"/>
                </a:lnTo>
                <a:lnTo>
                  <a:pt x="2" y="40"/>
                </a:lnTo>
                <a:lnTo>
                  <a:pt x="0" y="49"/>
                </a:lnTo>
                <a:lnTo>
                  <a:pt x="2" y="59"/>
                </a:lnTo>
                <a:lnTo>
                  <a:pt x="4" y="69"/>
                </a:lnTo>
                <a:lnTo>
                  <a:pt x="9" y="77"/>
                </a:lnTo>
                <a:lnTo>
                  <a:pt x="15" y="84"/>
                </a:lnTo>
                <a:lnTo>
                  <a:pt x="23" y="90"/>
                </a:lnTo>
                <a:lnTo>
                  <a:pt x="30" y="95"/>
                </a:lnTo>
                <a:lnTo>
                  <a:pt x="40" y="97"/>
                </a:lnTo>
                <a:lnTo>
                  <a:pt x="50" y="99"/>
                </a:lnTo>
                <a:lnTo>
                  <a:pt x="60" y="97"/>
                </a:lnTo>
                <a:lnTo>
                  <a:pt x="69" y="95"/>
                </a:lnTo>
                <a:lnTo>
                  <a:pt x="77" y="90"/>
                </a:lnTo>
                <a:lnTo>
                  <a:pt x="84" y="84"/>
                </a:lnTo>
                <a:lnTo>
                  <a:pt x="90" y="77"/>
                </a:lnTo>
                <a:lnTo>
                  <a:pt x="95" y="69"/>
                </a:lnTo>
                <a:lnTo>
                  <a:pt x="98" y="59"/>
                </a:lnTo>
                <a:lnTo>
                  <a:pt x="99" y="49"/>
                </a:lnTo>
                <a:lnTo>
                  <a:pt x="98" y="40"/>
                </a:lnTo>
                <a:lnTo>
                  <a:pt x="95" y="30"/>
                </a:lnTo>
                <a:lnTo>
                  <a:pt x="90" y="22"/>
                </a:lnTo>
                <a:lnTo>
                  <a:pt x="84" y="15"/>
                </a:lnTo>
                <a:lnTo>
                  <a:pt x="77" y="9"/>
                </a:lnTo>
                <a:lnTo>
                  <a:pt x="69" y="4"/>
                </a:lnTo>
                <a:lnTo>
                  <a:pt x="60" y="1"/>
                </a:lnTo>
                <a:lnTo>
                  <a:pt x="50" y="0"/>
                </a:lnTo>
                <a:close/>
                <a:moveTo>
                  <a:pt x="57" y="53"/>
                </a:moveTo>
                <a:lnTo>
                  <a:pt x="60" y="74"/>
                </a:lnTo>
                <a:lnTo>
                  <a:pt x="40" y="74"/>
                </a:lnTo>
                <a:lnTo>
                  <a:pt x="42" y="53"/>
                </a:lnTo>
                <a:lnTo>
                  <a:pt x="40" y="51"/>
                </a:lnTo>
                <a:lnTo>
                  <a:pt x="37" y="47"/>
                </a:lnTo>
                <a:lnTo>
                  <a:pt x="35" y="43"/>
                </a:lnTo>
                <a:lnTo>
                  <a:pt x="35" y="40"/>
                </a:lnTo>
                <a:lnTo>
                  <a:pt x="36" y="33"/>
                </a:lnTo>
                <a:lnTo>
                  <a:pt x="40" y="30"/>
                </a:lnTo>
                <a:lnTo>
                  <a:pt x="43" y="26"/>
                </a:lnTo>
                <a:lnTo>
                  <a:pt x="50" y="25"/>
                </a:lnTo>
                <a:lnTo>
                  <a:pt x="56" y="26"/>
                </a:lnTo>
                <a:lnTo>
                  <a:pt x="60" y="30"/>
                </a:lnTo>
                <a:lnTo>
                  <a:pt x="63" y="33"/>
                </a:lnTo>
                <a:lnTo>
                  <a:pt x="64" y="40"/>
                </a:lnTo>
                <a:lnTo>
                  <a:pt x="64" y="43"/>
                </a:lnTo>
                <a:lnTo>
                  <a:pt x="62" y="47"/>
                </a:lnTo>
                <a:lnTo>
                  <a:pt x="60" y="51"/>
                </a:lnTo>
                <a:lnTo>
                  <a:pt x="57" y="5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2" name="Shape 5472"/>
          <p:cNvSpPr/>
          <p:nvPr/>
        </p:nvSpPr>
        <p:spPr>
          <a:xfrm>
            <a:off x="7670800" y="822326"/>
            <a:ext cx="171450" cy="161925"/>
          </a:xfrm>
          <a:custGeom>
            <a:avLst/>
            <a:gdLst/>
            <a:ahLst/>
            <a:cxnLst/>
            <a:rect l="0" t="0" r="0" b="0"/>
            <a:pathLst>
              <a:path w="108" h="104" extrusionOk="0">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6" y="11"/>
                </a:lnTo>
                <a:lnTo>
                  <a:pt x="2" y="12"/>
                </a:lnTo>
                <a:lnTo>
                  <a:pt x="1" y="16"/>
                </a:lnTo>
                <a:lnTo>
                  <a:pt x="0" y="20"/>
                </a:lnTo>
                <a:lnTo>
                  <a:pt x="0" y="94"/>
                </a:lnTo>
                <a:lnTo>
                  <a:pt x="1" y="98"/>
                </a:lnTo>
                <a:lnTo>
                  <a:pt x="2" y="101"/>
                </a:lnTo>
                <a:lnTo>
                  <a:pt x="6" y="102"/>
                </a:lnTo>
                <a:lnTo>
                  <a:pt x="10" y="104"/>
                </a:lnTo>
                <a:lnTo>
                  <a:pt x="99" y="104"/>
                </a:lnTo>
                <a:lnTo>
                  <a:pt x="102" y="102"/>
                </a:lnTo>
                <a:lnTo>
                  <a:pt x="106" y="101"/>
                </a:lnTo>
                <a:lnTo>
                  <a:pt x="107" y="98"/>
                </a:lnTo>
                <a:lnTo>
                  <a:pt x="108" y="94"/>
                </a:lnTo>
                <a:lnTo>
                  <a:pt x="108" y="20"/>
                </a:lnTo>
                <a:lnTo>
                  <a:pt x="107" y="16"/>
                </a:lnTo>
                <a:lnTo>
                  <a:pt x="106" y="12"/>
                </a:lnTo>
                <a:lnTo>
                  <a:pt x="102" y="11"/>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3" name="Shape 5473"/>
          <p:cNvSpPr/>
          <p:nvPr/>
        </p:nvSpPr>
        <p:spPr>
          <a:xfrm>
            <a:off x="7326314" y="827088"/>
            <a:ext cx="109537" cy="157162"/>
          </a:xfrm>
          <a:custGeom>
            <a:avLst/>
            <a:gdLst/>
            <a:ahLst/>
            <a:cxnLst/>
            <a:rect l="0" t="0" r="0" b="0"/>
            <a:pathLst>
              <a:path w="69" h="99" extrusionOk="0">
                <a:moveTo>
                  <a:pt x="0" y="83"/>
                </a:moveTo>
                <a:lnTo>
                  <a:pt x="0" y="94"/>
                </a:lnTo>
                <a:lnTo>
                  <a:pt x="0" y="96"/>
                </a:lnTo>
                <a:lnTo>
                  <a:pt x="1" y="97"/>
                </a:lnTo>
                <a:lnTo>
                  <a:pt x="2" y="99"/>
                </a:lnTo>
                <a:lnTo>
                  <a:pt x="5" y="99"/>
                </a:lnTo>
                <a:lnTo>
                  <a:pt x="64" y="99"/>
                </a:lnTo>
                <a:lnTo>
                  <a:pt x="66" y="99"/>
                </a:lnTo>
                <a:lnTo>
                  <a:pt x="68" y="97"/>
                </a:lnTo>
                <a:lnTo>
                  <a:pt x="69" y="96"/>
                </a:lnTo>
                <a:lnTo>
                  <a:pt x="69" y="94"/>
                </a:lnTo>
                <a:lnTo>
                  <a:pt x="69" y="83"/>
                </a:lnTo>
                <a:lnTo>
                  <a:pt x="68" y="78"/>
                </a:lnTo>
                <a:lnTo>
                  <a:pt x="64" y="73"/>
                </a:lnTo>
                <a:lnTo>
                  <a:pt x="42" y="49"/>
                </a:lnTo>
                <a:lnTo>
                  <a:pt x="64" y="26"/>
                </a:lnTo>
                <a:lnTo>
                  <a:pt x="68" y="21"/>
                </a:lnTo>
                <a:lnTo>
                  <a:pt x="69" y="16"/>
                </a:lnTo>
                <a:lnTo>
                  <a:pt x="69" y="5"/>
                </a:lnTo>
                <a:lnTo>
                  <a:pt x="69" y="3"/>
                </a:lnTo>
                <a:lnTo>
                  <a:pt x="68" y="1"/>
                </a:lnTo>
                <a:lnTo>
                  <a:pt x="66" y="0"/>
                </a:lnTo>
                <a:lnTo>
                  <a:pt x="64" y="0"/>
                </a:lnTo>
                <a:lnTo>
                  <a:pt x="5" y="0"/>
                </a:lnTo>
                <a:lnTo>
                  <a:pt x="2" y="0"/>
                </a:lnTo>
                <a:lnTo>
                  <a:pt x="1" y="1"/>
                </a:lnTo>
                <a:lnTo>
                  <a:pt x="0" y="3"/>
                </a:lnTo>
                <a:lnTo>
                  <a:pt x="0" y="5"/>
                </a:lnTo>
                <a:lnTo>
                  <a:pt x="0" y="16"/>
                </a:lnTo>
                <a:lnTo>
                  <a:pt x="1" y="21"/>
                </a:lnTo>
                <a:lnTo>
                  <a:pt x="5" y="26"/>
                </a:lnTo>
                <a:lnTo>
                  <a:pt x="27" y="49"/>
                </a:lnTo>
                <a:lnTo>
                  <a:pt x="5" y="73"/>
                </a:lnTo>
                <a:lnTo>
                  <a:pt x="1" y="78"/>
                </a:lnTo>
                <a:lnTo>
                  <a:pt x="0" y="83"/>
                </a:lnTo>
                <a:close/>
                <a:moveTo>
                  <a:pt x="20" y="15"/>
                </a:moveTo>
                <a:lnTo>
                  <a:pt x="49" y="15"/>
                </a:lnTo>
                <a:lnTo>
                  <a:pt x="34" y="30"/>
                </a:lnTo>
                <a:lnTo>
                  <a:pt x="2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4" name="Shape 5474"/>
          <p:cNvSpPr/>
          <p:nvPr/>
        </p:nvSpPr>
        <p:spPr>
          <a:xfrm>
            <a:off x="8056563" y="836613"/>
            <a:ext cx="157162" cy="61912"/>
          </a:xfrm>
          <a:custGeom>
            <a:avLst/>
            <a:gdLst/>
            <a:ahLst/>
            <a:cxnLst/>
            <a:rect l="0" t="0" r="0" b="0"/>
            <a:pathLst>
              <a:path w="98" h="39" extrusionOk="0">
                <a:moveTo>
                  <a:pt x="93" y="39"/>
                </a:moveTo>
                <a:lnTo>
                  <a:pt x="93" y="39"/>
                </a:lnTo>
                <a:lnTo>
                  <a:pt x="97" y="38"/>
                </a:lnTo>
                <a:lnTo>
                  <a:pt x="98" y="36"/>
                </a:lnTo>
                <a:lnTo>
                  <a:pt x="97" y="32"/>
                </a:lnTo>
                <a:lnTo>
                  <a:pt x="95" y="30"/>
                </a:lnTo>
                <a:lnTo>
                  <a:pt x="6" y="0"/>
                </a:lnTo>
                <a:lnTo>
                  <a:pt x="3" y="0"/>
                </a:lnTo>
                <a:lnTo>
                  <a:pt x="1" y="1"/>
                </a:lnTo>
                <a:lnTo>
                  <a:pt x="0" y="4"/>
                </a:lnTo>
                <a:lnTo>
                  <a:pt x="1" y="6"/>
                </a:lnTo>
                <a:lnTo>
                  <a:pt x="18" y="37"/>
                </a:lnTo>
                <a:lnTo>
                  <a:pt x="21" y="38"/>
                </a:lnTo>
                <a:lnTo>
                  <a:pt x="23" y="39"/>
                </a:lnTo>
                <a:lnTo>
                  <a:pt x="93"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5" name="Shape 5475"/>
          <p:cNvSpPr/>
          <p:nvPr/>
        </p:nvSpPr>
        <p:spPr>
          <a:xfrm>
            <a:off x="8056563" y="912814"/>
            <a:ext cx="157162" cy="66675"/>
          </a:xfrm>
          <a:custGeom>
            <a:avLst/>
            <a:gdLst/>
            <a:ahLst/>
            <a:cxnLst/>
            <a:rect l="0" t="0" r="0" b="0"/>
            <a:pathLst>
              <a:path w="98" h="40" extrusionOk="0">
                <a:moveTo>
                  <a:pt x="23" y="0"/>
                </a:moveTo>
                <a:lnTo>
                  <a:pt x="23" y="0"/>
                </a:lnTo>
                <a:lnTo>
                  <a:pt x="21" y="2"/>
                </a:lnTo>
                <a:lnTo>
                  <a:pt x="18" y="3"/>
                </a:lnTo>
                <a:lnTo>
                  <a:pt x="1" y="34"/>
                </a:lnTo>
                <a:lnTo>
                  <a:pt x="0" y="36"/>
                </a:lnTo>
                <a:lnTo>
                  <a:pt x="1" y="39"/>
                </a:lnTo>
                <a:lnTo>
                  <a:pt x="3" y="40"/>
                </a:lnTo>
                <a:lnTo>
                  <a:pt x="6" y="40"/>
                </a:lnTo>
                <a:lnTo>
                  <a:pt x="95" y="10"/>
                </a:lnTo>
                <a:lnTo>
                  <a:pt x="97" y="8"/>
                </a:lnTo>
                <a:lnTo>
                  <a:pt x="98" y="4"/>
                </a:lnTo>
                <a:lnTo>
                  <a:pt x="97" y="2"/>
                </a:lnTo>
                <a:lnTo>
                  <a:pt x="93" y="0"/>
                </a:lnTo>
                <a:lnTo>
                  <a:pt x="23"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6" name="Shape 5476"/>
          <p:cNvSpPr/>
          <p:nvPr/>
        </p:nvSpPr>
        <p:spPr>
          <a:xfrm>
            <a:off x="8428039" y="827089"/>
            <a:ext cx="166687" cy="161925"/>
          </a:xfrm>
          <a:custGeom>
            <a:avLst/>
            <a:gdLst/>
            <a:ahLst/>
            <a:cxnLst/>
            <a:rect l="0" t="0" r="0" b="0"/>
            <a:pathLst>
              <a:path w="104" h="103" extrusionOk="0">
                <a:moveTo>
                  <a:pt x="52" y="0"/>
                </a:moveTo>
                <a:lnTo>
                  <a:pt x="52" y="0"/>
                </a:lnTo>
                <a:lnTo>
                  <a:pt x="42" y="1"/>
                </a:lnTo>
                <a:lnTo>
                  <a:pt x="32" y="3"/>
                </a:lnTo>
                <a:lnTo>
                  <a:pt x="23" y="8"/>
                </a:lnTo>
                <a:lnTo>
                  <a:pt x="15" y="14"/>
                </a:lnTo>
                <a:lnTo>
                  <a:pt x="9" y="23"/>
                </a:lnTo>
                <a:lnTo>
                  <a:pt x="4" y="32"/>
                </a:lnTo>
                <a:lnTo>
                  <a:pt x="1" y="42"/>
                </a:lnTo>
                <a:lnTo>
                  <a:pt x="0" y="51"/>
                </a:lnTo>
                <a:lnTo>
                  <a:pt x="1" y="61"/>
                </a:lnTo>
                <a:lnTo>
                  <a:pt x="4" y="71"/>
                </a:lnTo>
                <a:lnTo>
                  <a:pt x="9" y="80"/>
                </a:lnTo>
                <a:lnTo>
                  <a:pt x="15" y="88"/>
                </a:lnTo>
                <a:lnTo>
                  <a:pt x="23" y="95"/>
                </a:lnTo>
                <a:lnTo>
                  <a:pt x="32" y="99"/>
                </a:lnTo>
                <a:lnTo>
                  <a:pt x="42" y="102"/>
                </a:lnTo>
                <a:lnTo>
                  <a:pt x="52" y="103"/>
                </a:lnTo>
                <a:lnTo>
                  <a:pt x="59" y="103"/>
                </a:lnTo>
                <a:lnTo>
                  <a:pt x="67" y="101"/>
                </a:lnTo>
                <a:lnTo>
                  <a:pt x="74" y="98"/>
                </a:lnTo>
                <a:lnTo>
                  <a:pt x="81" y="95"/>
                </a:lnTo>
                <a:lnTo>
                  <a:pt x="73" y="82"/>
                </a:lnTo>
                <a:lnTo>
                  <a:pt x="68" y="85"/>
                </a:lnTo>
                <a:lnTo>
                  <a:pt x="63" y="87"/>
                </a:lnTo>
                <a:lnTo>
                  <a:pt x="58" y="88"/>
                </a:lnTo>
                <a:lnTo>
                  <a:pt x="52" y="88"/>
                </a:lnTo>
                <a:lnTo>
                  <a:pt x="44" y="87"/>
                </a:lnTo>
                <a:lnTo>
                  <a:pt x="37" y="86"/>
                </a:lnTo>
                <a:lnTo>
                  <a:pt x="31" y="82"/>
                </a:lnTo>
                <a:lnTo>
                  <a:pt x="26" y="77"/>
                </a:lnTo>
                <a:lnTo>
                  <a:pt x="21" y="72"/>
                </a:lnTo>
                <a:lnTo>
                  <a:pt x="17" y="66"/>
                </a:lnTo>
                <a:lnTo>
                  <a:pt x="16" y="59"/>
                </a:lnTo>
                <a:lnTo>
                  <a:pt x="15" y="51"/>
                </a:lnTo>
                <a:lnTo>
                  <a:pt x="16" y="44"/>
                </a:lnTo>
                <a:lnTo>
                  <a:pt x="17" y="37"/>
                </a:lnTo>
                <a:lnTo>
                  <a:pt x="21" y="30"/>
                </a:lnTo>
                <a:lnTo>
                  <a:pt x="26" y="25"/>
                </a:lnTo>
                <a:lnTo>
                  <a:pt x="31" y="21"/>
                </a:lnTo>
                <a:lnTo>
                  <a:pt x="37" y="17"/>
                </a:lnTo>
                <a:lnTo>
                  <a:pt x="44" y="16"/>
                </a:lnTo>
                <a:lnTo>
                  <a:pt x="52" y="14"/>
                </a:lnTo>
                <a:lnTo>
                  <a:pt x="59" y="16"/>
                </a:lnTo>
                <a:lnTo>
                  <a:pt x="67" y="17"/>
                </a:lnTo>
                <a:lnTo>
                  <a:pt x="73" y="21"/>
                </a:lnTo>
                <a:lnTo>
                  <a:pt x="78" y="25"/>
                </a:lnTo>
                <a:lnTo>
                  <a:pt x="83" y="30"/>
                </a:lnTo>
                <a:lnTo>
                  <a:pt x="86" y="37"/>
                </a:lnTo>
                <a:lnTo>
                  <a:pt x="88" y="44"/>
                </a:lnTo>
                <a:lnTo>
                  <a:pt x="89" y="51"/>
                </a:lnTo>
                <a:lnTo>
                  <a:pt x="89" y="55"/>
                </a:lnTo>
                <a:lnTo>
                  <a:pt x="88" y="61"/>
                </a:lnTo>
                <a:lnTo>
                  <a:pt x="86" y="62"/>
                </a:lnTo>
                <a:lnTo>
                  <a:pt x="84" y="64"/>
                </a:lnTo>
                <a:lnTo>
                  <a:pt x="81" y="64"/>
                </a:lnTo>
                <a:lnTo>
                  <a:pt x="79" y="62"/>
                </a:lnTo>
                <a:lnTo>
                  <a:pt x="76" y="60"/>
                </a:lnTo>
                <a:lnTo>
                  <a:pt x="76" y="51"/>
                </a:lnTo>
                <a:lnTo>
                  <a:pt x="76" y="46"/>
                </a:lnTo>
                <a:lnTo>
                  <a:pt x="75" y="42"/>
                </a:lnTo>
                <a:lnTo>
                  <a:pt x="73" y="38"/>
                </a:lnTo>
                <a:lnTo>
                  <a:pt x="69" y="34"/>
                </a:lnTo>
                <a:lnTo>
                  <a:pt x="65" y="30"/>
                </a:lnTo>
                <a:lnTo>
                  <a:pt x="62" y="28"/>
                </a:lnTo>
                <a:lnTo>
                  <a:pt x="57" y="27"/>
                </a:lnTo>
                <a:lnTo>
                  <a:pt x="52" y="27"/>
                </a:lnTo>
                <a:lnTo>
                  <a:pt x="47" y="27"/>
                </a:lnTo>
                <a:lnTo>
                  <a:pt x="42" y="28"/>
                </a:lnTo>
                <a:lnTo>
                  <a:pt x="38" y="30"/>
                </a:lnTo>
                <a:lnTo>
                  <a:pt x="35" y="34"/>
                </a:lnTo>
                <a:lnTo>
                  <a:pt x="31" y="38"/>
                </a:lnTo>
                <a:lnTo>
                  <a:pt x="28" y="42"/>
                </a:lnTo>
                <a:lnTo>
                  <a:pt x="27" y="46"/>
                </a:lnTo>
                <a:lnTo>
                  <a:pt x="27" y="51"/>
                </a:lnTo>
                <a:lnTo>
                  <a:pt x="27" y="56"/>
                </a:lnTo>
                <a:lnTo>
                  <a:pt x="28" y="61"/>
                </a:lnTo>
                <a:lnTo>
                  <a:pt x="31" y="65"/>
                </a:lnTo>
                <a:lnTo>
                  <a:pt x="35" y="69"/>
                </a:lnTo>
                <a:lnTo>
                  <a:pt x="38" y="72"/>
                </a:lnTo>
                <a:lnTo>
                  <a:pt x="42" y="75"/>
                </a:lnTo>
                <a:lnTo>
                  <a:pt x="47" y="76"/>
                </a:lnTo>
                <a:lnTo>
                  <a:pt x="52" y="76"/>
                </a:lnTo>
                <a:lnTo>
                  <a:pt x="56" y="76"/>
                </a:lnTo>
                <a:lnTo>
                  <a:pt x="60" y="75"/>
                </a:lnTo>
                <a:lnTo>
                  <a:pt x="67" y="71"/>
                </a:lnTo>
                <a:lnTo>
                  <a:pt x="70" y="74"/>
                </a:lnTo>
                <a:lnTo>
                  <a:pt x="74" y="76"/>
                </a:lnTo>
                <a:lnTo>
                  <a:pt x="78" y="79"/>
                </a:lnTo>
                <a:lnTo>
                  <a:pt x="81" y="79"/>
                </a:lnTo>
                <a:lnTo>
                  <a:pt x="84" y="79"/>
                </a:lnTo>
                <a:lnTo>
                  <a:pt x="88" y="79"/>
                </a:lnTo>
                <a:lnTo>
                  <a:pt x="91" y="77"/>
                </a:lnTo>
                <a:lnTo>
                  <a:pt x="95" y="75"/>
                </a:lnTo>
                <a:lnTo>
                  <a:pt x="97" y="72"/>
                </a:lnTo>
                <a:lnTo>
                  <a:pt x="100" y="69"/>
                </a:lnTo>
                <a:lnTo>
                  <a:pt x="102" y="65"/>
                </a:lnTo>
                <a:lnTo>
                  <a:pt x="104" y="60"/>
                </a:lnTo>
                <a:lnTo>
                  <a:pt x="104" y="55"/>
                </a:lnTo>
                <a:lnTo>
                  <a:pt x="104" y="51"/>
                </a:lnTo>
                <a:lnTo>
                  <a:pt x="102" y="42"/>
                </a:lnTo>
                <a:lnTo>
                  <a:pt x="100" y="32"/>
                </a:lnTo>
                <a:lnTo>
                  <a:pt x="95" y="23"/>
                </a:lnTo>
                <a:lnTo>
                  <a:pt x="89" y="14"/>
                </a:lnTo>
                <a:lnTo>
                  <a:pt x="80" y="8"/>
                </a:lnTo>
                <a:lnTo>
                  <a:pt x="72" y="3"/>
                </a:lnTo>
                <a:lnTo>
                  <a:pt x="62" y="1"/>
                </a:lnTo>
                <a:lnTo>
                  <a:pt x="52" y="0"/>
                </a:lnTo>
                <a:close/>
                <a:moveTo>
                  <a:pt x="52" y="61"/>
                </a:moveTo>
                <a:lnTo>
                  <a:pt x="52" y="61"/>
                </a:lnTo>
                <a:lnTo>
                  <a:pt x="48" y="61"/>
                </a:lnTo>
                <a:lnTo>
                  <a:pt x="44" y="59"/>
                </a:lnTo>
                <a:lnTo>
                  <a:pt x="42" y="55"/>
                </a:lnTo>
                <a:lnTo>
                  <a:pt x="42" y="51"/>
                </a:lnTo>
                <a:lnTo>
                  <a:pt x="42" y="48"/>
                </a:lnTo>
                <a:lnTo>
                  <a:pt x="44" y="44"/>
                </a:lnTo>
                <a:lnTo>
                  <a:pt x="48" y="42"/>
                </a:lnTo>
                <a:lnTo>
                  <a:pt x="52" y="42"/>
                </a:lnTo>
                <a:lnTo>
                  <a:pt x="56" y="42"/>
                </a:lnTo>
                <a:lnTo>
                  <a:pt x="59" y="44"/>
                </a:lnTo>
                <a:lnTo>
                  <a:pt x="62" y="48"/>
                </a:lnTo>
                <a:lnTo>
                  <a:pt x="62" y="51"/>
                </a:lnTo>
                <a:lnTo>
                  <a:pt x="62" y="55"/>
                </a:lnTo>
                <a:lnTo>
                  <a:pt x="59" y="59"/>
                </a:lnTo>
                <a:lnTo>
                  <a:pt x="56" y="61"/>
                </a:lnTo>
                <a:lnTo>
                  <a:pt x="52" y="6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7" name="Shape 5477"/>
          <p:cNvSpPr/>
          <p:nvPr/>
        </p:nvSpPr>
        <p:spPr>
          <a:xfrm>
            <a:off x="5029200" y="1227138"/>
            <a:ext cx="190500" cy="119062"/>
          </a:xfrm>
          <a:custGeom>
            <a:avLst/>
            <a:gdLst/>
            <a:ahLst/>
            <a:cxnLst/>
            <a:rect l="0" t="0" r="0" b="0"/>
            <a:pathLst>
              <a:path w="119" h="74" extrusionOk="0">
                <a:moveTo>
                  <a:pt x="109" y="0"/>
                </a:moveTo>
                <a:lnTo>
                  <a:pt x="10" y="0"/>
                </a:lnTo>
                <a:lnTo>
                  <a:pt x="7" y="1"/>
                </a:lnTo>
                <a:lnTo>
                  <a:pt x="3" y="2"/>
                </a:lnTo>
                <a:lnTo>
                  <a:pt x="2" y="6"/>
                </a:lnTo>
                <a:lnTo>
                  <a:pt x="0" y="9"/>
                </a:lnTo>
                <a:lnTo>
                  <a:pt x="0" y="64"/>
                </a:lnTo>
                <a:lnTo>
                  <a:pt x="2" y="67"/>
                </a:lnTo>
                <a:lnTo>
                  <a:pt x="3" y="71"/>
                </a:lnTo>
                <a:lnTo>
                  <a:pt x="7" y="72"/>
                </a:lnTo>
                <a:lnTo>
                  <a:pt x="10" y="74"/>
                </a:lnTo>
                <a:lnTo>
                  <a:pt x="109" y="74"/>
                </a:lnTo>
                <a:lnTo>
                  <a:pt x="113" y="72"/>
                </a:lnTo>
                <a:lnTo>
                  <a:pt x="116" y="71"/>
                </a:lnTo>
                <a:lnTo>
                  <a:pt x="118" y="67"/>
                </a:lnTo>
                <a:lnTo>
                  <a:pt x="119" y="64"/>
                </a:lnTo>
                <a:lnTo>
                  <a:pt x="119" y="9"/>
                </a:lnTo>
                <a:lnTo>
                  <a:pt x="118" y="6"/>
                </a:lnTo>
                <a:lnTo>
                  <a:pt x="116" y="2"/>
                </a:lnTo>
                <a:lnTo>
                  <a:pt x="113" y="1"/>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8" name="Shape 5478"/>
          <p:cNvSpPr/>
          <p:nvPr/>
        </p:nvSpPr>
        <p:spPr>
          <a:xfrm>
            <a:off x="5419726" y="1308100"/>
            <a:ext cx="157163" cy="52388"/>
          </a:xfrm>
          <a:custGeom>
            <a:avLst/>
            <a:gdLst/>
            <a:ahLst/>
            <a:cxnLst/>
            <a:rect l="0" t="0" r="0" b="0"/>
            <a:pathLst>
              <a:path w="99" h="34" extrusionOk="0">
                <a:moveTo>
                  <a:pt x="68" y="0"/>
                </a:moveTo>
                <a:lnTo>
                  <a:pt x="68" y="0"/>
                </a:lnTo>
                <a:lnTo>
                  <a:pt x="66" y="6"/>
                </a:lnTo>
                <a:lnTo>
                  <a:pt x="62" y="11"/>
                </a:lnTo>
                <a:lnTo>
                  <a:pt x="56"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79" name="Shape 5479"/>
          <p:cNvSpPr/>
          <p:nvPr/>
        </p:nvSpPr>
        <p:spPr>
          <a:xfrm>
            <a:off x="5462588" y="1203326"/>
            <a:ext cx="76200" cy="100013"/>
          </a:xfrm>
          <a:custGeom>
            <a:avLst/>
            <a:gdLst/>
            <a:ahLst/>
            <a:cxnLst/>
            <a:rect l="0" t="0" r="0" b="0"/>
            <a:pathLst>
              <a:path w="47" h="61" extrusionOk="0">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0" name="Shape 5480"/>
          <p:cNvSpPr/>
          <p:nvPr/>
        </p:nvSpPr>
        <p:spPr>
          <a:xfrm>
            <a:off x="7316789" y="1203325"/>
            <a:ext cx="128587" cy="71438"/>
          </a:xfrm>
          <a:custGeom>
            <a:avLst/>
            <a:gdLst/>
            <a:ahLst/>
            <a:cxnLst/>
            <a:rect l="0" t="0" r="0" b="0"/>
            <a:pathLst>
              <a:path w="79" h="45" extrusionOk="0">
                <a:moveTo>
                  <a:pt x="10" y="45"/>
                </a:moveTo>
                <a:lnTo>
                  <a:pt x="10" y="10"/>
                </a:lnTo>
                <a:lnTo>
                  <a:pt x="69" y="10"/>
                </a:lnTo>
                <a:lnTo>
                  <a:pt x="69" y="45"/>
                </a:lnTo>
                <a:lnTo>
                  <a:pt x="79" y="39"/>
                </a:lnTo>
                <a:lnTo>
                  <a:pt x="79" y="0"/>
                </a:lnTo>
                <a:lnTo>
                  <a:pt x="0" y="0"/>
                </a:lnTo>
                <a:lnTo>
                  <a:pt x="0" y="39"/>
                </a:lnTo>
                <a:lnTo>
                  <a:pt x="10" y="4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1" name="Shape 5481"/>
          <p:cNvSpPr/>
          <p:nvPr/>
        </p:nvSpPr>
        <p:spPr>
          <a:xfrm>
            <a:off x="7302501" y="1274764"/>
            <a:ext cx="158750" cy="85725"/>
          </a:xfrm>
          <a:custGeom>
            <a:avLst/>
            <a:gdLst/>
            <a:ahLst/>
            <a:cxnLst/>
            <a:rect l="0" t="0" r="0" b="0"/>
            <a:pathLst>
              <a:path w="99" h="53" extrusionOk="0">
                <a:moveTo>
                  <a:pt x="65" y="19"/>
                </a:moveTo>
                <a:lnTo>
                  <a:pt x="33" y="19"/>
                </a:lnTo>
                <a:lnTo>
                  <a:pt x="0" y="0"/>
                </a:lnTo>
                <a:lnTo>
                  <a:pt x="0" y="44"/>
                </a:lnTo>
                <a:lnTo>
                  <a:pt x="1" y="47"/>
                </a:lnTo>
                <a:lnTo>
                  <a:pt x="3" y="51"/>
                </a:lnTo>
                <a:lnTo>
                  <a:pt x="6" y="52"/>
                </a:lnTo>
                <a:lnTo>
                  <a:pt x="10" y="53"/>
                </a:lnTo>
                <a:lnTo>
                  <a:pt x="89" y="53"/>
                </a:lnTo>
                <a:lnTo>
                  <a:pt x="93" y="52"/>
                </a:lnTo>
                <a:lnTo>
                  <a:pt x="96" y="51"/>
                </a:lnTo>
                <a:lnTo>
                  <a:pt x="98" y="47"/>
                </a:lnTo>
                <a:lnTo>
                  <a:pt x="99" y="44"/>
                </a:lnTo>
                <a:lnTo>
                  <a:pt x="99" y="0"/>
                </a:lnTo>
                <a:lnTo>
                  <a:pt x="65"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2" name="Shape 5482"/>
          <p:cNvSpPr/>
          <p:nvPr/>
        </p:nvSpPr>
        <p:spPr>
          <a:xfrm>
            <a:off x="7350126" y="1236664"/>
            <a:ext cx="61913" cy="52387"/>
          </a:xfrm>
          <a:custGeom>
            <a:avLst/>
            <a:gdLst/>
            <a:ahLst/>
            <a:cxnLst/>
            <a:rect l="0" t="0" r="0" b="0"/>
            <a:pathLst>
              <a:path w="39" h="35" extrusionOk="0">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3" name="Shape 5483"/>
          <p:cNvSpPr/>
          <p:nvPr/>
        </p:nvSpPr>
        <p:spPr>
          <a:xfrm>
            <a:off x="7350126" y="1236664"/>
            <a:ext cx="61913" cy="52387"/>
          </a:xfrm>
          <a:custGeom>
            <a:avLst/>
            <a:gdLst/>
            <a:ahLst/>
            <a:cxnLst/>
            <a:rect l="0" t="0" r="0" b="0"/>
            <a:pathLst>
              <a:path w="39" h="35" extrusionOk="0">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4" name="Shape 5484"/>
          <p:cNvSpPr/>
          <p:nvPr/>
        </p:nvSpPr>
        <p:spPr>
          <a:xfrm>
            <a:off x="5840413" y="1198564"/>
            <a:ext cx="76200" cy="109537"/>
          </a:xfrm>
          <a:custGeom>
            <a:avLst/>
            <a:gdLst/>
            <a:ahLst/>
            <a:cxnLst/>
            <a:rect l="0" t="0" r="0" b="0"/>
            <a:pathLst>
              <a:path w="47" h="67" extrusionOk="0">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5" name="Shape 5485"/>
          <p:cNvSpPr/>
          <p:nvPr/>
        </p:nvSpPr>
        <p:spPr>
          <a:xfrm>
            <a:off x="5797551" y="1308100"/>
            <a:ext cx="157163" cy="52388"/>
          </a:xfrm>
          <a:custGeom>
            <a:avLst/>
            <a:gdLst/>
            <a:ahLst/>
            <a:cxnLst/>
            <a:rect l="0" t="0" r="0" b="0"/>
            <a:pathLst>
              <a:path w="99" h="34" extrusionOk="0">
                <a:moveTo>
                  <a:pt x="68" y="0"/>
                </a:moveTo>
                <a:lnTo>
                  <a:pt x="68" y="0"/>
                </a:lnTo>
                <a:lnTo>
                  <a:pt x="65" y="6"/>
                </a:lnTo>
                <a:lnTo>
                  <a:pt x="62" y="11"/>
                </a:lnTo>
                <a:lnTo>
                  <a:pt x="55"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6" name="Shape 5486"/>
          <p:cNvSpPr/>
          <p:nvPr/>
        </p:nvSpPr>
        <p:spPr>
          <a:xfrm>
            <a:off x="6221414" y="1250951"/>
            <a:ext cx="66675" cy="23813"/>
          </a:xfrm>
          <a:custGeom>
            <a:avLst/>
            <a:gdLst/>
            <a:ahLst/>
            <a:cxnLst/>
            <a:rect l="0" t="0" r="0" b="0"/>
            <a:pathLst>
              <a:path w="42" h="16" extrusionOk="0">
                <a:moveTo>
                  <a:pt x="21" y="16"/>
                </a:moveTo>
                <a:lnTo>
                  <a:pt x="42" y="3"/>
                </a:lnTo>
                <a:lnTo>
                  <a:pt x="40" y="2"/>
                </a:lnTo>
                <a:lnTo>
                  <a:pt x="36" y="0"/>
                </a:lnTo>
                <a:lnTo>
                  <a:pt x="6" y="0"/>
                </a:lnTo>
                <a:lnTo>
                  <a:pt x="3" y="2"/>
                </a:lnTo>
                <a:lnTo>
                  <a:pt x="0" y="3"/>
                </a:lnTo>
                <a:lnTo>
                  <a:pt x="21" y="1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7" name="Shape 5487"/>
          <p:cNvSpPr/>
          <p:nvPr/>
        </p:nvSpPr>
        <p:spPr>
          <a:xfrm>
            <a:off x="6211889" y="1265239"/>
            <a:ext cx="80962" cy="47625"/>
          </a:xfrm>
          <a:custGeom>
            <a:avLst/>
            <a:gdLst/>
            <a:ahLst/>
            <a:cxnLst/>
            <a:rect l="0" t="0" r="0" b="0"/>
            <a:pathLst>
              <a:path w="50" h="30" extrusionOk="0">
                <a:moveTo>
                  <a:pt x="28" y="14"/>
                </a:moveTo>
                <a:lnTo>
                  <a:pt x="28" y="14"/>
                </a:lnTo>
                <a:lnTo>
                  <a:pt x="25" y="14"/>
                </a:lnTo>
                <a:lnTo>
                  <a:pt x="23" y="14"/>
                </a:lnTo>
                <a:lnTo>
                  <a:pt x="0" y="0"/>
                </a:lnTo>
                <a:lnTo>
                  <a:pt x="0" y="20"/>
                </a:lnTo>
                <a:lnTo>
                  <a:pt x="2" y="24"/>
                </a:lnTo>
                <a:lnTo>
                  <a:pt x="3" y="27"/>
                </a:lnTo>
                <a:lnTo>
                  <a:pt x="7" y="29"/>
                </a:lnTo>
                <a:lnTo>
                  <a:pt x="10" y="30"/>
                </a:lnTo>
                <a:lnTo>
                  <a:pt x="40" y="30"/>
                </a:lnTo>
                <a:lnTo>
                  <a:pt x="44" y="29"/>
                </a:lnTo>
                <a:lnTo>
                  <a:pt x="47" y="27"/>
                </a:lnTo>
                <a:lnTo>
                  <a:pt x="48" y="24"/>
                </a:lnTo>
                <a:lnTo>
                  <a:pt x="50" y="20"/>
                </a:lnTo>
                <a:lnTo>
                  <a:pt x="50" y="0"/>
                </a:lnTo>
                <a:lnTo>
                  <a:pt x="28"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8" name="Shape 5488"/>
          <p:cNvSpPr/>
          <p:nvPr/>
        </p:nvSpPr>
        <p:spPr>
          <a:xfrm>
            <a:off x="6159501" y="1284289"/>
            <a:ext cx="176213" cy="85725"/>
          </a:xfrm>
          <a:custGeom>
            <a:avLst/>
            <a:gdLst/>
            <a:ahLst/>
            <a:cxnLst/>
            <a:rect l="0" t="0" r="0" b="0"/>
            <a:pathLst>
              <a:path w="112" h="54" extrusionOk="0">
                <a:moveTo>
                  <a:pt x="102" y="10"/>
                </a:moveTo>
                <a:lnTo>
                  <a:pt x="102" y="10"/>
                </a:lnTo>
                <a:lnTo>
                  <a:pt x="100" y="17"/>
                </a:lnTo>
                <a:lnTo>
                  <a:pt x="96" y="23"/>
                </a:lnTo>
                <a:lnTo>
                  <a:pt x="92" y="30"/>
                </a:lnTo>
                <a:lnTo>
                  <a:pt x="87" y="35"/>
                </a:lnTo>
                <a:lnTo>
                  <a:pt x="81" y="38"/>
                </a:lnTo>
                <a:lnTo>
                  <a:pt x="74" y="42"/>
                </a:lnTo>
                <a:lnTo>
                  <a:pt x="66" y="43"/>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12" y="27"/>
                </a:lnTo>
                <a:lnTo>
                  <a:pt x="17" y="35"/>
                </a:lnTo>
                <a:lnTo>
                  <a:pt x="22" y="40"/>
                </a:lnTo>
                <a:lnTo>
                  <a:pt x="28" y="44"/>
                </a:lnTo>
                <a:lnTo>
                  <a:pt x="36" y="49"/>
                </a:lnTo>
                <a:lnTo>
                  <a:pt x="43" y="52"/>
                </a:lnTo>
                <a:lnTo>
                  <a:pt x="50" y="53"/>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89" name="Shape 5489"/>
          <p:cNvSpPr/>
          <p:nvPr/>
        </p:nvSpPr>
        <p:spPr>
          <a:xfrm>
            <a:off x="6169026" y="1198564"/>
            <a:ext cx="176213" cy="85725"/>
          </a:xfrm>
          <a:custGeom>
            <a:avLst/>
            <a:gdLst/>
            <a:ahLst/>
            <a:cxnLst/>
            <a:rect l="0" t="0" r="0" b="0"/>
            <a:pathLst>
              <a:path w="112" h="54" extrusionOk="0">
                <a:moveTo>
                  <a:pt x="104" y="33"/>
                </a:moveTo>
                <a:lnTo>
                  <a:pt x="104" y="33"/>
                </a:lnTo>
                <a:lnTo>
                  <a:pt x="100" y="27"/>
                </a:lnTo>
                <a:lnTo>
                  <a:pt x="95" y="20"/>
                </a:lnTo>
                <a:lnTo>
                  <a:pt x="90" y="15"/>
                </a:lnTo>
                <a:lnTo>
                  <a:pt x="84" y="10"/>
                </a:lnTo>
                <a:lnTo>
                  <a:pt x="76" y="5"/>
                </a:lnTo>
                <a:lnTo>
                  <a:pt x="69" y="2"/>
                </a:lnTo>
                <a:lnTo>
                  <a:pt x="62" y="1"/>
                </a:lnTo>
                <a:lnTo>
                  <a:pt x="53" y="0"/>
                </a:lnTo>
                <a:lnTo>
                  <a:pt x="43" y="1"/>
                </a:lnTo>
                <a:lnTo>
                  <a:pt x="35" y="4"/>
                </a:lnTo>
                <a:lnTo>
                  <a:pt x="26" y="7"/>
                </a:lnTo>
                <a:lnTo>
                  <a:pt x="19" y="12"/>
                </a:lnTo>
                <a:lnTo>
                  <a:pt x="11" y="20"/>
                </a:lnTo>
                <a:lnTo>
                  <a:pt x="6" y="27"/>
                </a:lnTo>
                <a:lnTo>
                  <a:pt x="2" y="36"/>
                </a:lnTo>
                <a:lnTo>
                  <a:pt x="0" y="44"/>
                </a:lnTo>
                <a:lnTo>
                  <a:pt x="10" y="44"/>
                </a:lnTo>
                <a:lnTo>
                  <a:pt x="12" y="37"/>
                </a:lnTo>
                <a:lnTo>
                  <a:pt x="16" y="31"/>
                </a:lnTo>
                <a:lnTo>
                  <a:pt x="20" y="24"/>
                </a:lnTo>
                <a:lnTo>
                  <a:pt x="25" y="20"/>
                </a:lnTo>
                <a:lnTo>
                  <a:pt x="31" y="16"/>
                </a:lnTo>
                <a:lnTo>
                  <a:pt x="38" y="12"/>
                </a:lnTo>
                <a:lnTo>
                  <a:pt x="46" y="11"/>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0" name="Shape 5490"/>
          <p:cNvSpPr/>
          <p:nvPr/>
        </p:nvSpPr>
        <p:spPr>
          <a:xfrm>
            <a:off x="6592889" y="1193801"/>
            <a:ext cx="71437" cy="66675"/>
          </a:xfrm>
          <a:custGeom>
            <a:avLst/>
            <a:gdLst/>
            <a:ahLst/>
            <a:cxnLst/>
            <a:rect l="0" t="0" r="0" b="0"/>
            <a:pathLst>
              <a:path w="47" h="42" extrusionOk="0">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1" name="Shape 5491"/>
          <p:cNvSpPr/>
          <p:nvPr/>
        </p:nvSpPr>
        <p:spPr>
          <a:xfrm>
            <a:off x="6559551" y="1274763"/>
            <a:ext cx="138113" cy="42862"/>
          </a:xfrm>
          <a:custGeom>
            <a:avLst/>
            <a:gdLst/>
            <a:ahLst/>
            <a:cxnLst/>
            <a:rect l="0" t="0" r="0" b="0"/>
            <a:pathLst>
              <a:path w="89" h="28" extrusionOk="0">
                <a:moveTo>
                  <a:pt x="45" y="28"/>
                </a:moveTo>
                <a:lnTo>
                  <a:pt x="89" y="1"/>
                </a:lnTo>
                <a:lnTo>
                  <a:pt x="84" y="0"/>
                </a:lnTo>
                <a:lnTo>
                  <a:pt x="5" y="0"/>
                </a:lnTo>
                <a:lnTo>
                  <a:pt x="0" y="1"/>
                </a:lnTo>
                <a:lnTo>
                  <a:pt x="45"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2" name="Shape 5492"/>
          <p:cNvSpPr/>
          <p:nvPr/>
        </p:nvSpPr>
        <p:spPr>
          <a:xfrm>
            <a:off x="6550026" y="1289051"/>
            <a:ext cx="157163" cy="85725"/>
          </a:xfrm>
          <a:custGeom>
            <a:avLst/>
            <a:gdLst/>
            <a:ahLst/>
            <a:cxnLst/>
            <a:rect l="0" t="0" r="0" b="0"/>
            <a:pathLst>
              <a:path w="98" h="54" extrusionOk="0">
                <a:moveTo>
                  <a:pt x="51" y="28"/>
                </a:moveTo>
                <a:lnTo>
                  <a:pt x="51" y="28"/>
                </a:lnTo>
                <a:lnTo>
                  <a:pt x="49" y="30"/>
                </a:lnTo>
                <a:lnTo>
                  <a:pt x="46" y="28"/>
                </a:lnTo>
                <a:lnTo>
                  <a:pt x="0" y="0"/>
                </a:lnTo>
                <a:lnTo>
                  <a:pt x="0" y="44"/>
                </a:lnTo>
                <a:lnTo>
                  <a:pt x="1" y="48"/>
                </a:lnTo>
                <a:lnTo>
                  <a:pt x="2" y="52"/>
                </a:lnTo>
                <a:lnTo>
                  <a:pt x="6" y="53"/>
                </a:lnTo>
                <a:lnTo>
                  <a:pt x="9" y="54"/>
                </a:lnTo>
                <a:lnTo>
                  <a:pt x="88" y="54"/>
                </a:lnTo>
                <a:lnTo>
                  <a:pt x="92" y="53"/>
                </a:lnTo>
                <a:lnTo>
                  <a:pt x="96" y="52"/>
                </a:lnTo>
                <a:lnTo>
                  <a:pt x="97" y="48"/>
                </a:lnTo>
                <a:lnTo>
                  <a:pt x="98" y="44"/>
                </a:lnTo>
                <a:lnTo>
                  <a:pt x="98" y="0"/>
                </a:lnTo>
                <a:lnTo>
                  <a:pt x="51"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3" name="Shape 5493"/>
          <p:cNvSpPr/>
          <p:nvPr/>
        </p:nvSpPr>
        <p:spPr>
          <a:xfrm>
            <a:off x="6969126" y="1198564"/>
            <a:ext cx="71438" cy="66675"/>
          </a:xfrm>
          <a:custGeom>
            <a:avLst/>
            <a:gdLst/>
            <a:ahLst/>
            <a:cxnLst/>
            <a:rect l="0" t="0" r="0" b="0"/>
            <a:pathLst>
              <a:path w="47" h="42" extrusionOk="0">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4" name="Shape 5494"/>
          <p:cNvSpPr/>
          <p:nvPr/>
        </p:nvSpPr>
        <p:spPr>
          <a:xfrm>
            <a:off x="6935789" y="1274763"/>
            <a:ext cx="138112" cy="42862"/>
          </a:xfrm>
          <a:custGeom>
            <a:avLst/>
            <a:gdLst/>
            <a:ahLst/>
            <a:cxnLst/>
            <a:rect l="0" t="0" r="0" b="0"/>
            <a:pathLst>
              <a:path w="89" h="28" extrusionOk="0">
                <a:moveTo>
                  <a:pt x="45" y="28"/>
                </a:moveTo>
                <a:lnTo>
                  <a:pt x="89" y="1"/>
                </a:lnTo>
                <a:lnTo>
                  <a:pt x="84" y="0"/>
                </a:lnTo>
                <a:lnTo>
                  <a:pt x="5" y="0"/>
                </a:lnTo>
                <a:lnTo>
                  <a:pt x="0" y="1"/>
                </a:lnTo>
                <a:lnTo>
                  <a:pt x="45"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5" name="Shape 5495"/>
          <p:cNvSpPr/>
          <p:nvPr/>
        </p:nvSpPr>
        <p:spPr>
          <a:xfrm>
            <a:off x="6926264" y="1289051"/>
            <a:ext cx="157162" cy="85725"/>
          </a:xfrm>
          <a:custGeom>
            <a:avLst/>
            <a:gdLst/>
            <a:ahLst/>
            <a:cxnLst/>
            <a:rect l="0" t="0" r="0" b="0"/>
            <a:pathLst>
              <a:path w="99" h="54" extrusionOk="0">
                <a:moveTo>
                  <a:pt x="52" y="28"/>
                </a:moveTo>
                <a:lnTo>
                  <a:pt x="52" y="28"/>
                </a:lnTo>
                <a:lnTo>
                  <a:pt x="50" y="30"/>
                </a:lnTo>
                <a:lnTo>
                  <a:pt x="47" y="28"/>
                </a:lnTo>
                <a:lnTo>
                  <a:pt x="0" y="0"/>
                </a:lnTo>
                <a:lnTo>
                  <a:pt x="0" y="44"/>
                </a:lnTo>
                <a:lnTo>
                  <a:pt x="2" y="48"/>
                </a:lnTo>
                <a:lnTo>
                  <a:pt x="3" y="52"/>
                </a:lnTo>
                <a:lnTo>
                  <a:pt x="6" y="53"/>
                </a:lnTo>
                <a:lnTo>
                  <a:pt x="10" y="54"/>
                </a:lnTo>
                <a:lnTo>
                  <a:pt x="89" y="54"/>
                </a:lnTo>
                <a:lnTo>
                  <a:pt x="93" y="53"/>
                </a:lnTo>
                <a:lnTo>
                  <a:pt x="97" y="52"/>
                </a:lnTo>
                <a:lnTo>
                  <a:pt x="98" y="48"/>
                </a:lnTo>
                <a:lnTo>
                  <a:pt x="99" y="44"/>
                </a:lnTo>
                <a:lnTo>
                  <a:pt x="99" y="0"/>
                </a:lnTo>
                <a:lnTo>
                  <a:pt x="52"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6" name="Shape 5496"/>
          <p:cNvSpPr/>
          <p:nvPr/>
        </p:nvSpPr>
        <p:spPr>
          <a:xfrm>
            <a:off x="7666039" y="1293813"/>
            <a:ext cx="123825" cy="80962"/>
          </a:xfrm>
          <a:custGeom>
            <a:avLst/>
            <a:gdLst/>
            <a:ahLst/>
            <a:cxnLst/>
            <a:rect l="0" t="0" r="0" b="0"/>
            <a:pathLst>
              <a:path w="79" h="52" extrusionOk="0">
                <a:moveTo>
                  <a:pt x="78" y="2"/>
                </a:moveTo>
                <a:lnTo>
                  <a:pt x="42" y="26"/>
                </a:lnTo>
                <a:lnTo>
                  <a:pt x="39" y="28"/>
                </a:lnTo>
                <a:lnTo>
                  <a:pt x="37" y="26"/>
                </a:lnTo>
                <a:lnTo>
                  <a:pt x="0" y="0"/>
                </a:lnTo>
                <a:lnTo>
                  <a:pt x="0" y="3"/>
                </a:lnTo>
                <a:lnTo>
                  <a:pt x="0" y="42"/>
                </a:lnTo>
                <a:lnTo>
                  <a:pt x="1" y="46"/>
                </a:lnTo>
                <a:lnTo>
                  <a:pt x="2" y="50"/>
                </a:lnTo>
                <a:lnTo>
                  <a:pt x="6" y="51"/>
                </a:lnTo>
                <a:lnTo>
                  <a:pt x="10" y="52"/>
                </a:lnTo>
                <a:lnTo>
                  <a:pt x="69" y="52"/>
                </a:lnTo>
                <a:lnTo>
                  <a:pt x="73" y="51"/>
                </a:lnTo>
                <a:lnTo>
                  <a:pt x="76" y="50"/>
                </a:lnTo>
                <a:lnTo>
                  <a:pt x="78" y="46"/>
                </a:lnTo>
                <a:lnTo>
                  <a:pt x="79" y="42"/>
                </a:lnTo>
                <a:lnTo>
                  <a:pt x="79" y="3"/>
                </a:lnTo>
                <a:lnTo>
                  <a:pt x="79" y="2"/>
                </a:lnTo>
                <a:lnTo>
                  <a:pt x="78" y="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7" name="Shape 5497"/>
          <p:cNvSpPr/>
          <p:nvPr/>
        </p:nvSpPr>
        <p:spPr>
          <a:xfrm>
            <a:off x="7675563" y="1284289"/>
            <a:ext cx="95250" cy="33337"/>
          </a:xfrm>
          <a:custGeom>
            <a:avLst/>
            <a:gdLst/>
            <a:ahLst/>
            <a:cxnLst/>
            <a:rect l="0" t="0" r="0" b="0"/>
            <a:pathLst>
              <a:path w="61" h="23" extrusionOk="0">
                <a:moveTo>
                  <a:pt x="32" y="23"/>
                </a:moveTo>
                <a:lnTo>
                  <a:pt x="61" y="4"/>
                </a:lnTo>
                <a:lnTo>
                  <a:pt x="56" y="0"/>
                </a:lnTo>
                <a:lnTo>
                  <a:pt x="3" y="0"/>
                </a:lnTo>
                <a:lnTo>
                  <a:pt x="0" y="0"/>
                </a:lnTo>
                <a:lnTo>
                  <a:pt x="32" y="2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8" name="Shape 5498"/>
          <p:cNvSpPr/>
          <p:nvPr/>
        </p:nvSpPr>
        <p:spPr>
          <a:xfrm>
            <a:off x="7756525" y="1189038"/>
            <a:ext cx="95250" cy="95250"/>
          </a:xfrm>
          <a:custGeom>
            <a:avLst/>
            <a:gdLst/>
            <a:ahLst/>
            <a:cxnLst/>
            <a:rect l="0" t="0" r="0" b="0"/>
            <a:pathLst>
              <a:path w="59" h="59" extrusionOk="0">
                <a:moveTo>
                  <a:pt x="30" y="0"/>
                </a:moveTo>
                <a:lnTo>
                  <a:pt x="30" y="0"/>
                </a:lnTo>
                <a:lnTo>
                  <a:pt x="24" y="0"/>
                </a:lnTo>
                <a:lnTo>
                  <a:pt x="19" y="2"/>
                </a:lnTo>
                <a:lnTo>
                  <a:pt x="14" y="5"/>
                </a:lnTo>
                <a:lnTo>
                  <a:pt x="9" y="9"/>
                </a:lnTo>
                <a:lnTo>
                  <a:pt x="5" y="13"/>
                </a:lnTo>
                <a:lnTo>
                  <a:pt x="3" y="18"/>
                </a:lnTo>
                <a:lnTo>
                  <a:pt x="0" y="23"/>
                </a:lnTo>
                <a:lnTo>
                  <a:pt x="0" y="29"/>
                </a:lnTo>
                <a:lnTo>
                  <a:pt x="0" y="36"/>
                </a:lnTo>
                <a:lnTo>
                  <a:pt x="3" y="41"/>
                </a:lnTo>
                <a:lnTo>
                  <a:pt x="5" y="46"/>
                </a:lnTo>
                <a:lnTo>
                  <a:pt x="9" y="50"/>
                </a:lnTo>
                <a:lnTo>
                  <a:pt x="14" y="54"/>
                </a:lnTo>
                <a:lnTo>
                  <a:pt x="19" y="57"/>
                </a:lnTo>
                <a:lnTo>
                  <a:pt x="24" y="58"/>
                </a:lnTo>
                <a:lnTo>
                  <a:pt x="30" y="59"/>
                </a:lnTo>
                <a:lnTo>
                  <a:pt x="36" y="58"/>
                </a:lnTo>
                <a:lnTo>
                  <a:pt x="41" y="57"/>
                </a:lnTo>
                <a:lnTo>
                  <a:pt x="46" y="54"/>
                </a:lnTo>
                <a:lnTo>
                  <a:pt x="51" y="50"/>
                </a:lnTo>
                <a:lnTo>
                  <a:pt x="54" y="46"/>
                </a:lnTo>
                <a:lnTo>
                  <a:pt x="57" y="41"/>
                </a:lnTo>
                <a:lnTo>
                  <a:pt x="59" y="36"/>
                </a:lnTo>
                <a:lnTo>
                  <a:pt x="59" y="29"/>
                </a:lnTo>
                <a:lnTo>
                  <a:pt x="59" y="23"/>
                </a:lnTo>
                <a:lnTo>
                  <a:pt x="57" y="18"/>
                </a:lnTo>
                <a:lnTo>
                  <a:pt x="54" y="13"/>
                </a:lnTo>
                <a:lnTo>
                  <a:pt x="51" y="9"/>
                </a:lnTo>
                <a:lnTo>
                  <a:pt x="46" y="5"/>
                </a:lnTo>
                <a:lnTo>
                  <a:pt x="41" y="2"/>
                </a:lnTo>
                <a:lnTo>
                  <a:pt x="36" y="0"/>
                </a:lnTo>
                <a:lnTo>
                  <a:pt x="30" y="0"/>
                </a:lnTo>
                <a:close/>
                <a:moveTo>
                  <a:pt x="45" y="34"/>
                </a:moveTo>
                <a:lnTo>
                  <a:pt x="25" y="34"/>
                </a:lnTo>
                <a:lnTo>
                  <a:pt x="25" y="10"/>
                </a:lnTo>
                <a:lnTo>
                  <a:pt x="35" y="10"/>
                </a:lnTo>
                <a:lnTo>
                  <a:pt x="35" y="25"/>
                </a:lnTo>
                <a:lnTo>
                  <a:pt x="45" y="25"/>
                </a:lnTo>
                <a:lnTo>
                  <a:pt x="45" y="3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499" name="Shape 5499"/>
          <p:cNvSpPr/>
          <p:nvPr/>
        </p:nvSpPr>
        <p:spPr>
          <a:xfrm>
            <a:off x="5816600" y="1579563"/>
            <a:ext cx="133350" cy="157162"/>
          </a:xfrm>
          <a:custGeom>
            <a:avLst/>
            <a:gdLst/>
            <a:ahLst/>
            <a:cxnLst/>
            <a:rect l="0" t="0" r="0" b="0"/>
            <a:pathLst>
              <a:path w="85" h="99" extrusionOk="0">
                <a:moveTo>
                  <a:pt x="81" y="45"/>
                </a:moveTo>
                <a:lnTo>
                  <a:pt x="81" y="45"/>
                </a:lnTo>
                <a:lnTo>
                  <a:pt x="77" y="29"/>
                </a:lnTo>
                <a:lnTo>
                  <a:pt x="74" y="21"/>
                </a:lnTo>
                <a:lnTo>
                  <a:pt x="70" y="14"/>
                </a:lnTo>
                <a:lnTo>
                  <a:pt x="65" y="9"/>
                </a:lnTo>
                <a:lnTo>
                  <a:pt x="59" y="4"/>
                </a:lnTo>
                <a:lnTo>
                  <a:pt x="50" y="2"/>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8" y="83"/>
                </a:lnTo>
                <a:lnTo>
                  <a:pt x="71" y="82"/>
                </a:lnTo>
                <a:lnTo>
                  <a:pt x="73" y="78"/>
                </a:lnTo>
                <a:lnTo>
                  <a:pt x="74" y="74"/>
                </a:lnTo>
                <a:lnTo>
                  <a:pt x="74" y="60"/>
                </a:lnTo>
                <a:lnTo>
                  <a:pt x="85" y="60"/>
                </a:lnTo>
                <a:lnTo>
                  <a:pt x="81" y="45"/>
                </a:lnTo>
                <a:close/>
                <a:moveTo>
                  <a:pt x="39" y="60"/>
                </a:moveTo>
                <a:lnTo>
                  <a:pt x="39" y="60"/>
                </a:lnTo>
                <a:lnTo>
                  <a:pt x="36" y="57"/>
                </a:lnTo>
                <a:lnTo>
                  <a:pt x="29" y="51"/>
                </a:lnTo>
                <a:lnTo>
                  <a:pt x="22" y="44"/>
                </a:lnTo>
                <a:lnTo>
                  <a:pt x="21" y="39"/>
                </a:lnTo>
                <a:lnTo>
                  <a:pt x="20" y="35"/>
                </a:lnTo>
                <a:lnTo>
                  <a:pt x="21" y="31"/>
                </a:lnTo>
                <a:lnTo>
                  <a:pt x="22" y="29"/>
                </a:lnTo>
                <a:lnTo>
                  <a:pt x="24" y="26"/>
                </a:lnTo>
                <a:lnTo>
                  <a:pt x="28" y="25"/>
                </a:lnTo>
                <a:lnTo>
                  <a:pt x="31" y="25"/>
                </a:lnTo>
                <a:lnTo>
                  <a:pt x="34" y="26"/>
                </a:lnTo>
                <a:lnTo>
                  <a:pt x="37" y="29"/>
                </a:lnTo>
                <a:lnTo>
                  <a:pt x="39" y="34"/>
                </a:lnTo>
                <a:lnTo>
                  <a:pt x="42" y="29"/>
                </a:lnTo>
                <a:lnTo>
                  <a:pt x="44" y="26"/>
                </a:lnTo>
                <a:lnTo>
                  <a:pt x="48" y="25"/>
                </a:lnTo>
                <a:lnTo>
                  <a:pt x="50" y="25"/>
                </a:lnTo>
                <a:lnTo>
                  <a:pt x="54" y="26"/>
                </a:lnTo>
                <a:lnTo>
                  <a:pt x="57" y="29"/>
                </a:lnTo>
                <a:lnTo>
                  <a:pt x="58" y="31"/>
                </a:lnTo>
                <a:lnTo>
                  <a:pt x="59" y="35"/>
                </a:lnTo>
                <a:lnTo>
                  <a:pt x="58" y="39"/>
                </a:lnTo>
                <a:lnTo>
                  <a:pt x="55" y="44"/>
                </a:lnTo>
                <a:lnTo>
                  <a:pt x="49" y="51"/>
                </a:lnTo>
                <a:lnTo>
                  <a:pt x="42" y="57"/>
                </a:lnTo>
                <a:lnTo>
                  <a:pt x="39" y="6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0" name="Shape 5500"/>
          <p:cNvSpPr/>
          <p:nvPr/>
        </p:nvSpPr>
        <p:spPr>
          <a:xfrm>
            <a:off x="8056563" y="1212851"/>
            <a:ext cx="157162" cy="138113"/>
          </a:xfrm>
          <a:custGeom>
            <a:avLst/>
            <a:gdLst/>
            <a:ahLst/>
            <a:cxnLst/>
            <a:rect l="0" t="0" r="0" b="0"/>
            <a:pathLst>
              <a:path w="98" h="88" extrusionOk="0">
                <a:moveTo>
                  <a:pt x="88" y="10"/>
                </a:moveTo>
                <a:lnTo>
                  <a:pt x="63" y="10"/>
                </a:lnTo>
                <a:lnTo>
                  <a:pt x="61" y="6"/>
                </a:lnTo>
                <a:lnTo>
                  <a:pt x="58" y="2"/>
                </a:lnTo>
                <a:lnTo>
                  <a:pt x="54" y="1"/>
                </a:lnTo>
                <a:lnTo>
                  <a:pt x="49" y="0"/>
                </a:lnTo>
                <a:lnTo>
                  <a:pt x="44" y="1"/>
                </a:lnTo>
                <a:lnTo>
                  <a:pt x="40" y="2"/>
                </a:lnTo>
                <a:lnTo>
                  <a:pt x="37" y="6"/>
                </a:lnTo>
                <a:lnTo>
                  <a:pt x="35" y="10"/>
                </a:lnTo>
                <a:lnTo>
                  <a:pt x="10" y="10"/>
                </a:lnTo>
                <a:lnTo>
                  <a:pt x="6" y="11"/>
                </a:lnTo>
                <a:lnTo>
                  <a:pt x="2" y="12"/>
                </a:lnTo>
                <a:lnTo>
                  <a:pt x="1" y="16"/>
                </a:lnTo>
                <a:lnTo>
                  <a:pt x="0" y="19"/>
                </a:lnTo>
                <a:lnTo>
                  <a:pt x="0" y="79"/>
                </a:lnTo>
                <a:lnTo>
                  <a:pt x="1" y="82"/>
                </a:lnTo>
                <a:lnTo>
                  <a:pt x="2" y="86"/>
                </a:lnTo>
                <a:lnTo>
                  <a:pt x="6" y="87"/>
                </a:lnTo>
                <a:lnTo>
                  <a:pt x="10" y="88"/>
                </a:lnTo>
                <a:lnTo>
                  <a:pt x="88" y="88"/>
                </a:lnTo>
                <a:lnTo>
                  <a:pt x="92" y="87"/>
                </a:lnTo>
                <a:lnTo>
                  <a:pt x="96" y="86"/>
                </a:lnTo>
                <a:lnTo>
                  <a:pt x="97" y="82"/>
                </a:lnTo>
                <a:lnTo>
                  <a:pt x="98" y="79"/>
                </a:lnTo>
                <a:lnTo>
                  <a:pt x="98" y="19"/>
                </a:lnTo>
                <a:lnTo>
                  <a:pt x="97" y="16"/>
                </a:lnTo>
                <a:lnTo>
                  <a:pt x="96" y="12"/>
                </a:lnTo>
                <a:lnTo>
                  <a:pt x="92" y="11"/>
                </a:lnTo>
                <a:lnTo>
                  <a:pt x="88" y="10"/>
                </a:lnTo>
                <a:close/>
                <a:moveTo>
                  <a:pt x="29" y="29"/>
                </a:moveTo>
                <a:lnTo>
                  <a:pt x="29" y="29"/>
                </a:lnTo>
                <a:lnTo>
                  <a:pt x="33" y="31"/>
                </a:lnTo>
                <a:lnTo>
                  <a:pt x="37" y="32"/>
                </a:lnTo>
                <a:lnTo>
                  <a:pt x="38" y="35"/>
                </a:lnTo>
                <a:lnTo>
                  <a:pt x="39" y="39"/>
                </a:lnTo>
                <a:lnTo>
                  <a:pt x="38" y="43"/>
                </a:lnTo>
                <a:lnTo>
                  <a:pt x="37" y="47"/>
                </a:lnTo>
                <a:lnTo>
                  <a:pt x="33" y="48"/>
                </a:lnTo>
                <a:lnTo>
                  <a:pt x="29" y="49"/>
                </a:lnTo>
                <a:lnTo>
                  <a:pt x="26" y="48"/>
                </a:lnTo>
                <a:lnTo>
                  <a:pt x="22" y="47"/>
                </a:lnTo>
                <a:lnTo>
                  <a:pt x="21" y="43"/>
                </a:lnTo>
                <a:lnTo>
                  <a:pt x="19" y="39"/>
                </a:lnTo>
                <a:lnTo>
                  <a:pt x="21" y="35"/>
                </a:lnTo>
                <a:lnTo>
                  <a:pt x="22" y="32"/>
                </a:lnTo>
                <a:lnTo>
                  <a:pt x="26" y="31"/>
                </a:lnTo>
                <a:lnTo>
                  <a:pt x="29" y="29"/>
                </a:lnTo>
                <a:close/>
                <a:moveTo>
                  <a:pt x="14" y="69"/>
                </a:moveTo>
                <a:lnTo>
                  <a:pt x="14" y="69"/>
                </a:lnTo>
                <a:lnTo>
                  <a:pt x="16" y="63"/>
                </a:lnTo>
                <a:lnTo>
                  <a:pt x="18" y="58"/>
                </a:lnTo>
                <a:lnTo>
                  <a:pt x="23" y="55"/>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2"/>
                </a:lnTo>
                <a:lnTo>
                  <a:pt x="45" y="11"/>
                </a:lnTo>
                <a:lnTo>
                  <a:pt x="47" y="10"/>
                </a:lnTo>
                <a:lnTo>
                  <a:pt x="49" y="10"/>
                </a:lnTo>
                <a:lnTo>
                  <a:pt x="51" y="10"/>
                </a:lnTo>
                <a:lnTo>
                  <a:pt x="53" y="11"/>
                </a:lnTo>
                <a:lnTo>
                  <a:pt x="54" y="12"/>
                </a:lnTo>
                <a:lnTo>
                  <a:pt x="54" y="14"/>
                </a:lnTo>
                <a:lnTo>
                  <a:pt x="54" y="17"/>
                </a:lnTo>
                <a:lnTo>
                  <a:pt x="53" y="18"/>
                </a:lnTo>
                <a:lnTo>
                  <a:pt x="51"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1" name="Shape 5501"/>
          <p:cNvSpPr/>
          <p:nvPr/>
        </p:nvSpPr>
        <p:spPr>
          <a:xfrm>
            <a:off x="5476876" y="1579564"/>
            <a:ext cx="47625" cy="47625"/>
          </a:xfrm>
          <a:custGeom>
            <a:avLst/>
            <a:gdLst/>
            <a:ahLst/>
            <a:cxnLst/>
            <a:rect l="0" t="0" r="0" b="0"/>
            <a:pathLst>
              <a:path w="29" h="30" extrusionOk="0">
                <a:moveTo>
                  <a:pt x="29" y="15"/>
                </a:moveTo>
                <a:lnTo>
                  <a:pt x="29" y="15"/>
                </a:lnTo>
                <a:lnTo>
                  <a:pt x="28" y="9"/>
                </a:lnTo>
                <a:lnTo>
                  <a:pt x="24" y="5"/>
                </a:lnTo>
                <a:lnTo>
                  <a:pt x="21" y="2"/>
                </a:lnTo>
                <a:lnTo>
                  <a:pt x="14" y="0"/>
                </a:lnTo>
                <a:lnTo>
                  <a:pt x="8" y="2"/>
                </a:lnTo>
                <a:lnTo>
                  <a:pt x="5" y="5"/>
                </a:lnTo>
                <a:lnTo>
                  <a:pt x="1" y="9"/>
                </a:lnTo>
                <a:lnTo>
                  <a:pt x="0" y="15"/>
                </a:lnTo>
                <a:lnTo>
                  <a:pt x="1" y="21"/>
                </a:lnTo>
                <a:lnTo>
                  <a:pt x="5" y="25"/>
                </a:lnTo>
                <a:lnTo>
                  <a:pt x="8" y="29"/>
                </a:lnTo>
                <a:lnTo>
                  <a:pt x="14" y="30"/>
                </a:lnTo>
                <a:lnTo>
                  <a:pt x="21" y="29"/>
                </a:lnTo>
                <a:lnTo>
                  <a:pt x="24" y="25"/>
                </a:lnTo>
                <a:lnTo>
                  <a:pt x="28" y="21"/>
                </a:lnTo>
                <a:lnTo>
                  <a:pt x="2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2" name="Shape 5502"/>
          <p:cNvSpPr/>
          <p:nvPr/>
        </p:nvSpPr>
        <p:spPr>
          <a:xfrm>
            <a:off x="5462588" y="1627189"/>
            <a:ext cx="76200" cy="109537"/>
          </a:xfrm>
          <a:custGeom>
            <a:avLst/>
            <a:gdLst/>
            <a:ahLst/>
            <a:cxnLst/>
            <a:rect l="0" t="0" r="0" b="0"/>
            <a:pathLst>
              <a:path w="49" h="69" extrusionOk="0">
                <a:moveTo>
                  <a:pt x="24" y="0"/>
                </a:moveTo>
                <a:lnTo>
                  <a:pt x="24" y="0"/>
                </a:lnTo>
                <a:lnTo>
                  <a:pt x="20" y="0"/>
                </a:lnTo>
                <a:lnTo>
                  <a:pt x="15" y="2"/>
                </a:lnTo>
                <a:lnTo>
                  <a:pt x="11" y="4"/>
                </a:lnTo>
                <a:lnTo>
                  <a:pt x="7" y="7"/>
                </a:lnTo>
                <a:lnTo>
                  <a:pt x="4" y="11"/>
                </a:lnTo>
                <a:lnTo>
                  <a:pt x="2" y="15"/>
                </a:lnTo>
                <a:lnTo>
                  <a:pt x="0" y="20"/>
                </a:lnTo>
                <a:lnTo>
                  <a:pt x="0" y="25"/>
                </a:lnTo>
                <a:lnTo>
                  <a:pt x="0" y="39"/>
                </a:lnTo>
                <a:lnTo>
                  <a:pt x="0" y="42"/>
                </a:lnTo>
                <a:lnTo>
                  <a:pt x="1" y="43"/>
                </a:lnTo>
                <a:lnTo>
                  <a:pt x="2" y="44"/>
                </a:lnTo>
                <a:lnTo>
                  <a:pt x="5" y="44"/>
                </a:lnTo>
                <a:lnTo>
                  <a:pt x="10" y="44"/>
                </a:lnTo>
                <a:lnTo>
                  <a:pt x="10" y="64"/>
                </a:lnTo>
                <a:lnTo>
                  <a:pt x="10" y="67"/>
                </a:lnTo>
                <a:lnTo>
                  <a:pt x="11" y="68"/>
                </a:lnTo>
                <a:lnTo>
                  <a:pt x="12" y="69"/>
                </a:lnTo>
                <a:lnTo>
                  <a:pt x="15" y="69"/>
                </a:lnTo>
                <a:lnTo>
                  <a:pt x="34" y="69"/>
                </a:lnTo>
                <a:lnTo>
                  <a:pt x="37" y="69"/>
                </a:lnTo>
                <a:lnTo>
                  <a:pt x="38" y="68"/>
                </a:lnTo>
                <a:lnTo>
                  <a:pt x="39" y="67"/>
                </a:lnTo>
                <a:lnTo>
                  <a:pt x="39" y="64"/>
                </a:lnTo>
                <a:lnTo>
                  <a:pt x="39" y="44"/>
                </a:lnTo>
                <a:lnTo>
                  <a:pt x="44" y="44"/>
                </a:lnTo>
                <a:lnTo>
                  <a:pt x="47" y="44"/>
                </a:lnTo>
                <a:lnTo>
                  <a:pt x="48" y="43"/>
                </a:lnTo>
                <a:lnTo>
                  <a:pt x="49" y="42"/>
                </a:lnTo>
                <a:lnTo>
                  <a:pt x="49" y="39"/>
                </a:lnTo>
                <a:lnTo>
                  <a:pt x="49" y="25"/>
                </a:lnTo>
                <a:lnTo>
                  <a:pt x="49" y="20"/>
                </a:lnTo>
                <a:lnTo>
                  <a:pt x="47" y="15"/>
                </a:lnTo>
                <a:lnTo>
                  <a:pt x="45" y="11"/>
                </a:lnTo>
                <a:lnTo>
                  <a:pt x="42" y="7"/>
                </a:lnTo>
                <a:lnTo>
                  <a:pt x="38" y="4"/>
                </a:lnTo>
                <a:lnTo>
                  <a:pt x="34" y="2"/>
                </a:lnTo>
                <a:lnTo>
                  <a:pt x="29" y="0"/>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503" name="Shape 5503"/>
          <p:cNvGrpSpPr/>
          <p:nvPr/>
        </p:nvGrpSpPr>
        <p:grpSpPr>
          <a:xfrm>
            <a:off x="8418515" y="1203325"/>
            <a:ext cx="185737" cy="171450"/>
            <a:chOff x="8418513" y="1203325"/>
            <a:chExt cx="185737" cy="171450"/>
          </a:xfrm>
        </p:grpSpPr>
        <p:sp>
          <p:nvSpPr>
            <p:cNvPr id="5504" name="Shape 5504"/>
            <p:cNvSpPr/>
            <p:nvPr/>
          </p:nvSpPr>
          <p:spPr>
            <a:xfrm>
              <a:off x="8494713" y="1203325"/>
              <a:ext cx="109537" cy="109538"/>
            </a:xfrm>
            <a:custGeom>
              <a:avLst/>
              <a:gdLst/>
              <a:ahLst/>
              <a:cxnLst/>
              <a:rect l="0" t="0" r="0" b="0"/>
              <a:pathLst>
                <a:path w="69" h="69" extrusionOk="0">
                  <a:moveTo>
                    <a:pt x="25" y="69"/>
                  </a:moveTo>
                  <a:lnTo>
                    <a:pt x="25" y="69"/>
                  </a:lnTo>
                  <a:lnTo>
                    <a:pt x="22" y="69"/>
                  </a:lnTo>
                  <a:lnTo>
                    <a:pt x="21" y="66"/>
                  </a:lnTo>
                  <a:lnTo>
                    <a:pt x="20" y="64"/>
                  </a:lnTo>
                  <a:lnTo>
                    <a:pt x="20" y="54"/>
                  </a:lnTo>
                  <a:lnTo>
                    <a:pt x="15" y="54"/>
                  </a:lnTo>
                  <a:lnTo>
                    <a:pt x="15" y="44"/>
                  </a:lnTo>
                  <a:lnTo>
                    <a:pt x="25" y="44"/>
                  </a:lnTo>
                  <a:lnTo>
                    <a:pt x="27" y="44"/>
                  </a:lnTo>
                  <a:lnTo>
                    <a:pt x="28" y="45"/>
                  </a:lnTo>
                  <a:lnTo>
                    <a:pt x="30" y="47"/>
                  </a:lnTo>
                  <a:lnTo>
                    <a:pt x="30" y="49"/>
                  </a:lnTo>
                  <a:lnTo>
                    <a:pt x="30" y="54"/>
                  </a:lnTo>
                  <a:lnTo>
                    <a:pt x="42" y="45"/>
                  </a:lnTo>
                  <a:lnTo>
                    <a:pt x="44" y="44"/>
                  </a:lnTo>
                  <a:lnTo>
                    <a:pt x="59" y="44"/>
                  </a:lnTo>
                  <a:lnTo>
                    <a:pt x="59" y="10"/>
                  </a:lnTo>
                  <a:lnTo>
                    <a:pt x="10" y="10"/>
                  </a:lnTo>
                  <a:lnTo>
                    <a:pt x="10" y="24"/>
                  </a:lnTo>
                  <a:lnTo>
                    <a:pt x="0" y="24"/>
                  </a:lnTo>
                  <a:lnTo>
                    <a:pt x="0" y="10"/>
                  </a:lnTo>
                  <a:lnTo>
                    <a:pt x="1" y="6"/>
                  </a:lnTo>
                  <a:lnTo>
                    <a:pt x="2" y="2"/>
                  </a:lnTo>
                  <a:lnTo>
                    <a:pt x="6" y="1"/>
                  </a:lnTo>
                  <a:lnTo>
                    <a:pt x="10" y="0"/>
                  </a:lnTo>
                  <a:lnTo>
                    <a:pt x="59" y="0"/>
                  </a:lnTo>
                  <a:lnTo>
                    <a:pt x="63" y="1"/>
                  </a:lnTo>
                  <a:lnTo>
                    <a:pt x="67" y="2"/>
                  </a:lnTo>
                  <a:lnTo>
                    <a:pt x="68" y="6"/>
                  </a:lnTo>
                  <a:lnTo>
                    <a:pt x="69" y="10"/>
                  </a:lnTo>
                  <a:lnTo>
                    <a:pt x="69" y="44"/>
                  </a:lnTo>
                  <a:lnTo>
                    <a:pt x="68" y="48"/>
                  </a:lnTo>
                  <a:lnTo>
                    <a:pt x="67" y="52"/>
                  </a:lnTo>
                  <a:lnTo>
                    <a:pt x="63" y="53"/>
                  </a:lnTo>
                  <a:lnTo>
                    <a:pt x="59" y="54"/>
                  </a:lnTo>
                  <a:lnTo>
                    <a:pt x="46" y="54"/>
                  </a:lnTo>
                  <a:lnTo>
                    <a:pt x="27" y="68"/>
                  </a:lnTo>
                  <a:lnTo>
                    <a:pt x="25" y="6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5" name="Shape 5505"/>
            <p:cNvSpPr/>
            <p:nvPr/>
          </p:nvSpPr>
          <p:spPr>
            <a:xfrm>
              <a:off x="8447088" y="1250950"/>
              <a:ext cx="61912" cy="61913"/>
            </a:xfrm>
            <a:custGeom>
              <a:avLst/>
              <a:gdLst/>
              <a:ahLst/>
              <a:cxnLst/>
              <a:rect l="0" t="0" r="0" b="0"/>
              <a:pathLst>
                <a:path w="40" h="40" extrusionOk="0">
                  <a:moveTo>
                    <a:pt x="20" y="40"/>
                  </a:moveTo>
                  <a:lnTo>
                    <a:pt x="20" y="40"/>
                  </a:lnTo>
                  <a:lnTo>
                    <a:pt x="24" y="40"/>
                  </a:lnTo>
                  <a:lnTo>
                    <a:pt x="27" y="39"/>
                  </a:lnTo>
                  <a:lnTo>
                    <a:pt x="34" y="34"/>
                  </a:lnTo>
                  <a:lnTo>
                    <a:pt x="39" y="27"/>
                  </a:lnTo>
                  <a:lnTo>
                    <a:pt x="40" y="24"/>
                  </a:lnTo>
                  <a:lnTo>
                    <a:pt x="40" y="20"/>
                  </a:lnTo>
                  <a:lnTo>
                    <a:pt x="40" y="16"/>
                  </a:lnTo>
                  <a:lnTo>
                    <a:pt x="39" y="13"/>
                  </a:lnTo>
                  <a:lnTo>
                    <a:pt x="34" y="7"/>
                  </a:lnTo>
                  <a:lnTo>
                    <a:pt x="27" y="2"/>
                  </a:lnTo>
                  <a:lnTo>
                    <a:pt x="24" y="0"/>
                  </a:lnTo>
                  <a:lnTo>
                    <a:pt x="20" y="0"/>
                  </a:lnTo>
                  <a:lnTo>
                    <a:pt x="16" y="0"/>
                  </a:lnTo>
                  <a:lnTo>
                    <a:pt x="13" y="2"/>
                  </a:lnTo>
                  <a:lnTo>
                    <a:pt x="7" y="7"/>
                  </a:lnTo>
                  <a:lnTo>
                    <a:pt x="2" y="13"/>
                  </a:lnTo>
                  <a:lnTo>
                    <a:pt x="0" y="16"/>
                  </a:lnTo>
                  <a:lnTo>
                    <a:pt x="0" y="20"/>
                  </a:lnTo>
                  <a:lnTo>
                    <a:pt x="0" y="24"/>
                  </a:lnTo>
                  <a:lnTo>
                    <a:pt x="2" y="27"/>
                  </a:lnTo>
                  <a:lnTo>
                    <a:pt x="7" y="34"/>
                  </a:lnTo>
                  <a:lnTo>
                    <a:pt x="13" y="39"/>
                  </a:lnTo>
                  <a:lnTo>
                    <a:pt x="16" y="40"/>
                  </a:lnTo>
                  <a:lnTo>
                    <a:pt x="20" y="4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6" name="Shape 5506"/>
            <p:cNvSpPr/>
            <p:nvPr/>
          </p:nvSpPr>
          <p:spPr>
            <a:xfrm>
              <a:off x="8418513" y="1322388"/>
              <a:ext cx="123825" cy="52387"/>
            </a:xfrm>
            <a:custGeom>
              <a:avLst/>
              <a:gdLst/>
              <a:ahLst/>
              <a:cxnLst/>
              <a:rect l="0" t="0" r="0" b="0"/>
              <a:pathLst>
                <a:path w="79" h="34" extrusionOk="0">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7" y="23"/>
                  </a:lnTo>
                  <a:lnTo>
                    <a:pt x="76" y="17"/>
                  </a:lnTo>
                  <a:lnTo>
                    <a:pt x="72" y="12"/>
                  </a:lnTo>
                  <a:lnTo>
                    <a:pt x="67" y="8"/>
                  </a:lnTo>
                  <a:lnTo>
                    <a:pt x="61" y="5"/>
                  </a:lnTo>
                  <a:lnTo>
                    <a:pt x="55" y="2"/>
                  </a:lnTo>
                  <a:lnTo>
                    <a:pt x="48" y="0"/>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507" name="Shape 5507"/>
          <p:cNvSpPr/>
          <p:nvPr/>
        </p:nvSpPr>
        <p:spPr>
          <a:xfrm>
            <a:off x="6173789" y="1579563"/>
            <a:ext cx="157162" cy="157162"/>
          </a:xfrm>
          <a:custGeom>
            <a:avLst/>
            <a:gdLst/>
            <a:ahLst/>
            <a:cxnLst/>
            <a:rect l="0" t="0" r="0" b="0"/>
            <a:pathLst>
              <a:path w="98" h="99" extrusionOk="0">
                <a:moveTo>
                  <a:pt x="96" y="82"/>
                </a:moveTo>
                <a:lnTo>
                  <a:pt x="74" y="60"/>
                </a:lnTo>
                <a:lnTo>
                  <a:pt x="77" y="50"/>
                </a:lnTo>
                <a:lnTo>
                  <a:pt x="79" y="40"/>
                </a:lnTo>
                <a:lnTo>
                  <a:pt x="77" y="32"/>
                </a:lnTo>
                <a:lnTo>
                  <a:pt x="76" y="25"/>
                </a:lnTo>
                <a:lnTo>
                  <a:pt x="72" y="18"/>
                </a:lnTo>
                <a:lnTo>
                  <a:pt x="68" y="12"/>
                </a:lnTo>
                <a:lnTo>
                  <a:pt x="61" y="7"/>
                </a:lnTo>
                <a:lnTo>
                  <a:pt x="54" y="3"/>
                </a:lnTo>
                <a:lnTo>
                  <a:pt x="47" y="2"/>
                </a:lnTo>
                <a:lnTo>
                  <a:pt x="39" y="0"/>
                </a:lnTo>
                <a:lnTo>
                  <a:pt x="32" y="2"/>
                </a:lnTo>
                <a:lnTo>
                  <a:pt x="24" y="3"/>
                </a:lnTo>
                <a:lnTo>
                  <a:pt x="17" y="7"/>
                </a:lnTo>
                <a:lnTo>
                  <a:pt x="11" y="12"/>
                </a:lnTo>
                <a:lnTo>
                  <a:pt x="6" y="18"/>
                </a:lnTo>
                <a:lnTo>
                  <a:pt x="2" y="25"/>
                </a:lnTo>
                <a:lnTo>
                  <a:pt x="1" y="32"/>
                </a:lnTo>
                <a:lnTo>
                  <a:pt x="0" y="40"/>
                </a:lnTo>
                <a:lnTo>
                  <a:pt x="1" y="47"/>
                </a:lnTo>
                <a:lnTo>
                  <a:pt x="2" y="55"/>
                </a:lnTo>
                <a:lnTo>
                  <a:pt x="6" y="62"/>
                </a:lnTo>
                <a:lnTo>
                  <a:pt x="11" y="68"/>
                </a:lnTo>
                <a:lnTo>
                  <a:pt x="17" y="73"/>
                </a:lnTo>
                <a:lnTo>
                  <a:pt x="24" y="77"/>
                </a:lnTo>
                <a:lnTo>
                  <a:pt x="32" y="78"/>
                </a:lnTo>
                <a:lnTo>
                  <a:pt x="39" y="79"/>
                </a:lnTo>
                <a:lnTo>
                  <a:pt x="49" y="78"/>
                </a:lnTo>
                <a:lnTo>
                  <a:pt x="59" y="74"/>
                </a:lnTo>
                <a:lnTo>
                  <a:pt x="81" y="97"/>
                </a:lnTo>
                <a:lnTo>
                  <a:pt x="85" y="98"/>
                </a:lnTo>
                <a:lnTo>
                  <a:pt x="89" y="99"/>
                </a:lnTo>
                <a:lnTo>
                  <a:pt x="92" y="98"/>
                </a:lnTo>
                <a:lnTo>
                  <a:pt x="96" y="97"/>
                </a:lnTo>
                <a:lnTo>
                  <a:pt x="97" y="93"/>
                </a:lnTo>
                <a:lnTo>
                  <a:pt x="98" y="89"/>
                </a:lnTo>
                <a:lnTo>
                  <a:pt x="97" y="85"/>
                </a:lnTo>
                <a:lnTo>
                  <a:pt x="96" y="82"/>
                </a:lnTo>
                <a:close/>
                <a:moveTo>
                  <a:pt x="39" y="20"/>
                </a:moveTo>
                <a:lnTo>
                  <a:pt x="39" y="20"/>
                </a:lnTo>
                <a:lnTo>
                  <a:pt x="43" y="21"/>
                </a:lnTo>
                <a:lnTo>
                  <a:pt x="45" y="23"/>
                </a:lnTo>
                <a:lnTo>
                  <a:pt x="48" y="26"/>
                </a:lnTo>
                <a:lnTo>
                  <a:pt x="49" y="30"/>
                </a:lnTo>
                <a:lnTo>
                  <a:pt x="48" y="34"/>
                </a:lnTo>
                <a:lnTo>
                  <a:pt x="45" y="37"/>
                </a:lnTo>
                <a:lnTo>
                  <a:pt x="43" y="39"/>
                </a:lnTo>
                <a:lnTo>
                  <a:pt x="39" y="40"/>
                </a:lnTo>
                <a:lnTo>
                  <a:pt x="35" y="39"/>
                </a:lnTo>
                <a:lnTo>
                  <a:pt x="32" y="37"/>
                </a:lnTo>
                <a:lnTo>
                  <a:pt x="29" y="34"/>
                </a:lnTo>
                <a:lnTo>
                  <a:pt x="29" y="30"/>
                </a:lnTo>
                <a:lnTo>
                  <a:pt x="29" y="26"/>
                </a:lnTo>
                <a:lnTo>
                  <a:pt x="32" y="23"/>
                </a:lnTo>
                <a:lnTo>
                  <a:pt x="35" y="21"/>
                </a:lnTo>
                <a:lnTo>
                  <a:pt x="39" y="20"/>
                </a:lnTo>
                <a:close/>
                <a:moveTo>
                  <a:pt x="24" y="60"/>
                </a:moveTo>
                <a:lnTo>
                  <a:pt x="24" y="60"/>
                </a:lnTo>
                <a:lnTo>
                  <a:pt x="26" y="53"/>
                </a:lnTo>
                <a:lnTo>
                  <a:pt x="28" y="49"/>
                </a:lnTo>
                <a:lnTo>
                  <a:pt x="33" y="46"/>
                </a:lnTo>
                <a:lnTo>
                  <a:pt x="39" y="45"/>
                </a:lnTo>
                <a:lnTo>
                  <a:pt x="45" y="46"/>
                </a:lnTo>
                <a:lnTo>
                  <a:pt x="50" y="49"/>
                </a:lnTo>
                <a:lnTo>
                  <a:pt x="53" y="53"/>
                </a:lnTo>
                <a:lnTo>
                  <a:pt x="54" y="60"/>
                </a:lnTo>
                <a:lnTo>
                  <a:pt x="24" y="6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8" name="Shape 5508"/>
          <p:cNvSpPr/>
          <p:nvPr/>
        </p:nvSpPr>
        <p:spPr>
          <a:xfrm>
            <a:off x="5100638" y="1589089"/>
            <a:ext cx="47625" cy="47625"/>
          </a:xfrm>
          <a:custGeom>
            <a:avLst/>
            <a:gdLst/>
            <a:ahLst/>
            <a:cxnLst/>
            <a:rect l="0" t="0" r="0" b="0"/>
            <a:pathLst>
              <a:path w="29" h="30" extrusionOk="0">
                <a:moveTo>
                  <a:pt x="29" y="15"/>
                </a:moveTo>
                <a:lnTo>
                  <a:pt x="29"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09" name="Shape 5509"/>
          <p:cNvSpPr/>
          <p:nvPr/>
        </p:nvSpPr>
        <p:spPr>
          <a:xfrm>
            <a:off x="5086350" y="1636713"/>
            <a:ext cx="76200" cy="100012"/>
          </a:xfrm>
          <a:custGeom>
            <a:avLst/>
            <a:gdLst/>
            <a:ahLst/>
            <a:cxnLst/>
            <a:rect l="0" t="0" r="0" b="0"/>
            <a:pathLst>
              <a:path w="49" h="64" extrusionOk="0">
                <a:moveTo>
                  <a:pt x="49" y="43"/>
                </a:moveTo>
                <a:lnTo>
                  <a:pt x="42" y="14"/>
                </a:lnTo>
                <a:lnTo>
                  <a:pt x="39" y="9"/>
                </a:lnTo>
                <a:lnTo>
                  <a:pt x="36" y="4"/>
                </a:lnTo>
                <a:lnTo>
                  <a:pt x="31" y="1"/>
                </a:lnTo>
                <a:lnTo>
                  <a:pt x="25" y="0"/>
                </a:lnTo>
                <a:lnTo>
                  <a:pt x="19" y="1"/>
                </a:lnTo>
                <a:lnTo>
                  <a:pt x="14" y="4"/>
                </a:lnTo>
                <a:lnTo>
                  <a:pt x="10" y="9"/>
                </a:lnTo>
                <a:lnTo>
                  <a:pt x="7" y="14"/>
                </a:lnTo>
                <a:lnTo>
                  <a:pt x="0" y="43"/>
                </a:lnTo>
                <a:lnTo>
                  <a:pt x="0" y="46"/>
                </a:lnTo>
                <a:lnTo>
                  <a:pt x="1" y="47"/>
                </a:lnTo>
                <a:lnTo>
                  <a:pt x="2" y="49"/>
                </a:lnTo>
                <a:lnTo>
                  <a:pt x="5" y="49"/>
                </a:lnTo>
                <a:lnTo>
                  <a:pt x="11" y="49"/>
                </a:lnTo>
                <a:lnTo>
                  <a:pt x="15" y="60"/>
                </a:lnTo>
                <a:lnTo>
                  <a:pt x="17" y="63"/>
                </a:lnTo>
                <a:lnTo>
                  <a:pt x="20" y="64"/>
                </a:lnTo>
                <a:lnTo>
                  <a:pt x="30" y="64"/>
                </a:lnTo>
                <a:lnTo>
                  <a:pt x="32" y="63"/>
                </a:lnTo>
                <a:lnTo>
                  <a:pt x="35" y="60"/>
                </a:lnTo>
                <a:lnTo>
                  <a:pt x="38" y="49"/>
                </a:lnTo>
                <a:lnTo>
                  <a:pt x="44" y="49"/>
                </a:lnTo>
                <a:lnTo>
                  <a:pt x="47" y="49"/>
                </a:lnTo>
                <a:lnTo>
                  <a:pt x="48" y="47"/>
                </a:lnTo>
                <a:lnTo>
                  <a:pt x="49" y="46"/>
                </a:lnTo>
                <a:lnTo>
                  <a:pt x="49" y="4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0" name="Shape 5510"/>
          <p:cNvSpPr/>
          <p:nvPr/>
        </p:nvSpPr>
        <p:spPr>
          <a:xfrm>
            <a:off x="6564314" y="1627188"/>
            <a:ext cx="66675" cy="61912"/>
          </a:xfrm>
          <a:custGeom>
            <a:avLst/>
            <a:gdLst/>
            <a:ahLst/>
            <a:cxnLst/>
            <a:rect l="0" t="0" r="0" b="0"/>
            <a:pathLst>
              <a:path w="40" h="39" extrusionOk="0">
                <a:moveTo>
                  <a:pt x="20" y="39"/>
                </a:moveTo>
                <a:lnTo>
                  <a:pt x="20" y="39"/>
                </a:lnTo>
                <a:lnTo>
                  <a:pt x="24" y="39"/>
                </a:lnTo>
                <a:lnTo>
                  <a:pt x="28" y="38"/>
                </a:lnTo>
                <a:lnTo>
                  <a:pt x="34" y="33"/>
                </a:lnTo>
                <a:lnTo>
                  <a:pt x="39" y="27"/>
                </a:lnTo>
                <a:lnTo>
                  <a:pt x="40" y="23"/>
                </a:ln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1" name="Shape 5511"/>
          <p:cNvSpPr/>
          <p:nvPr/>
        </p:nvSpPr>
        <p:spPr>
          <a:xfrm>
            <a:off x="6535739" y="1698625"/>
            <a:ext cx="123825" cy="52388"/>
          </a:xfrm>
          <a:custGeom>
            <a:avLst/>
            <a:gdLst/>
            <a:ahLst/>
            <a:cxnLst/>
            <a:rect l="0" t="0" r="0" b="0"/>
            <a:pathLst>
              <a:path w="79" h="35" extrusionOk="0">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7" y="24"/>
                </a:lnTo>
                <a:lnTo>
                  <a:pt x="76" y="18"/>
                </a:lnTo>
                <a:lnTo>
                  <a:pt x="72" y="13"/>
                </a:lnTo>
                <a:lnTo>
                  <a:pt x="67" y="9"/>
                </a:lnTo>
                <a:lnTo>
                  <a:pt x="61" y="5"/>
                </a:lnTo>
                <a:lnTo>
                  <a:pt x="55" y="3"/>
                </a:lnTo>
                <a:lnTo>
                  <a:pt x="48" y="0"/>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2" name="Shape 5512"/>
          <p:cNvSpPr/>
          <p:nvPr/>
        </p:nvSpPr>
        <p:spPr>
          <a:xfrm>
            <a:off x="6645276" y="1593851"/>
            <a:ext cx="61913" cy="66675"/>
          </a:xfrm>
          <a:custGeom>
            <a:avLst/>
            <a:gdLst/>
            <a:ahLst/>
            <a:cxnLst/>
            <a:rect l="0" t="0" r="0" b="0"/>
            <a:pathLst>
              <a:path w="39" h="40" extrusionOk="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3" name="Shape 5513"/>
          <p:cNvSpPr/>
          <p:nvPr/>
        </p:nvSpPr>
        <p:spPr>
          <a:xfrm>
            <a:off x="6940550" y="1627188"/>
            <a:ext cx="66675" cy="61912"/>
          </a:xfrm>
          <a:custGeom>
            <a:avLst/>
            <a:gdLst/>
            <a:ahLst/>
            <a:cxnLst/>
            <a:rect l="0" t="0" r="0" b="0"/>
            <a:pathLst>
              <a:path w="40" h="39" extrusionOk="0">
                <a:moveTo>
                  <a:pt x="20" y="39"/>
                </a:moveTo>
                <a:lnTo>
                  <a:pt x="20" y="39"/>
                </a:lnTo>
                <a:lnTo>
                  <a:pt x="24" y="39"/>
                </a:lnTo>
                <a:lnTo>
                  <a:pt x="27" y="38"/>
                </a:lnTo>
                <a:lnTo>
                  <a:pt x="33" y="33"/>
                </a:lnTo>
                <a:lnTo>
                  <a:pt x="38" y="27"/>
                </a:lnTo>
                <a:lnTo>
                  <a:pt x="40" y="23"/>
                </a:lnTo>
                <a:lnTo>
                  <a:pt x="40" y="20"/>
                </a:lnTo>
                <a:lnTo>
                  <a:pt x="40" y="16"/>
                </a:lnTo>
                <a:lnTo>
                  <a:pt x="38" y="12"/>
                </a:lnTo>
                <a:lnTo>
                  <a:pt x="33" y="6"/>
                </a:lnTo>
                <a:lnTo>
                  <a:pt x="27" y="1"/>
                </a:lnTo>
                <a:lnTo>
                  <a:pt x="24" y="0"/>
                </a:lnTo>
                <a:lnTo>
                  <a:pt x="20" y="0"/>
                </a:lnTo>
                <a:lnTo>
                  <a:pt x="16" y="0"/>
                </a:lnTo>
                <a:lnTo>
                  <a:pt x="13" y="1"/>
                </a:lnTo>
                <a:lnTo>
                  <a:pt x="6" y="6"/>
                </a:lnTo>
                <a:lnTo>
                  <a:pt x="1" y="12"/>
                </a:lnTo>
                <a:lnTo>
                  <a:pt x="0" y="16"/>
                </a:lnTo>
                <a:lnTo>
                  <a:pt x="0" y="20"/>
                </a:lnTo>
                <a:lnTo>
                  <a:pt x="0" y="23"/>
                </a:lnTo>
                <a:lnTo>
                  <a:pt x="1" y="27"/>
                </a:lnTo>
                <a:lnTo>
                  <a:pt x="6" y="33"/>
                </a:lnTo>
                <a:lnTo>
                  <a:pt x="13" y="38"/>
                </a:lnTo>
                <a:lnTo>
                  <a:pt x="16" y="39"/>
                </a:lnTo>
                <a:lnTo>
                  <a:pt x="20"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4" name="Shape 5514"/>
          <p:cNvSpPr/>
          <p:nvPr/>
        </p:nvSpPr>
        <p:spPr>
          <a:xfrm>
            <a:off x="6911975" y="1698625"/>
            <a:ext cx="123825" cy="52388"/>
          </a:xfrm>
          <a:custGeom>
            <a:avLst/>
            <a:gdLst/>
            <a:ahLst/>
            <a:cxnLst/>
            <a:rect l="0" t="0" r="0" b="0"/>
            <a:pathLst>
              <a:path w="79" h="35" extrusionOk="0">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8" y="24"/>
                </a:lnTo>
                <a:lnTo>
                  <a:pt x="77" y="18"/>
                </a:lnTo>
                <a:lnTo>
                  <a:pt x="73" y="13"/>
                </a:lnTo>
                <a:lnTo>
                  <a:pt x="68" y="9"/>
                </a:lnTo>
                <a:lnTo>
                  <a:pt x="62" y="5"/>
                </a:lnTo>
                <a:lnTo>
                  <a:pt x="56" y="3"/>
                </a:lnTo>
                <a:lnTo>
                  <a:pt x="49" y="0"/>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5" name="Shape 5515"/>
          <p:cNvSpPr/>
          <p:nvPr/>
        </p:nvSpPr>
        <p:spPr>
          <a:xfrm>
            <a:off x="7026275" y="1617663"/>
            <a:ext cx="47625"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516" name="Shape 5516"/>
          <p:cNvSpPr/>
          <p:nvPr/>
        </p:nvSpPr>
        <p:spPr>
          <a:xfrm>
            <a:off x="7316789" y="1627188"/>
            <a:ext cx="61912" cy="61912"/>
          </a:xfrm>
          <a:custGeom>
            <a:avLst/>
            <a:gdLst/>
            <a:ahLst/>
            <a:cxnLst/>
            <a:rect l="0" t="0" r="0" b="0"/>
            <a:pathLst>
              <a:path w="39" h="39" extrusionOk="0">
                <a:moveTo>
                  <a:pt x="20" y="39"/>
                </a:moveTo>
                <a:lnTo>
                  <a:pt x="20" y="39"/>
                </a:lnTo>
                <a:lnTo>
                  <a:pt x="23" y="39"/>
                </a:lnTo>
                <a:lnTo>
                  <a:pt x="27" y="38"/>
                </a:lnTo>
                <a:lnTo>
                  <a:pt x="33" y="33"/>
                </a:lnTo>
                <a:lnTo>
                  <a:pt x="38" y="27"/>
                </a:lnTo>
                <a:lnTo>
                  <a:pt x="39" y="23"/>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7" name="Shape 5517"/>
          <p:cNvSpPr/>
          <p:nvPr/>
        </p:nvSpPr>
        <p:spPr>
          <a:xfrm>
            <a:off x="7288214" y="1698625"/>
            <a:ext cx="123825" cy="52388"/>
          </a:xfrm>
          <a:custGeom>
            <a:avLst/>
            <a:gdLst/>
            <a:ahLst/>
            <a:cxnLst/>
            <a:rect l="0" t="0" r="0" b="0"/>
            <a:pathLst>
              <a:path w="79" h="35" extrusionOk="0">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8" y="24"/>
                </a:lnTo>
                <a:lnTo>
                  <a:pt x="77" y="18"/>
                </a:lnTo>
                <a:lnTo>
                  <a:pt x="73" y="13"/>
                </a:lnTo>
                <a:lnTo>
                  <a:pt x="68" y="9"/>
                </a:lnTo>
                <a:lnTo>
                  <a:pt x="62" y="5"/>
                </a:lnTo>
                <a:lnTo>
                  <a:pt x="56" y="3"/>
                </a:lnTo>
                <a:lnTo>
                  <a:pt x="48" y="0"/>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8" name="Shape 5518"/>
          <p:cNvSpPr/>
          <p:nvPr/>
        </p:nvSpPr>
        <p:spPr>
          <a:xfrm>
            <a:off x="7392989" y="1603375"/>
            <a:ext cx="73025" cy="57150"/>
          </a:xfrm>
          <a:custGeom>
            <a:avLst/>
            <a:gdLst/>
            <a:ahLst/>
            <a:cxnLst/>
            <a:rect l="0" t="0" r="0" b="0"/>
            <a:pathLst>
              <a:path w="46" h="36" extrusionOk="0">
                <a:moveTo>
                  <a:pt x="18" y="36"/>
                </a:moveTo>
                <a:lnTo>
                  <a:pt x="0" y="18"/>
                </a:lnTo>
                <a:lnTo>
                  <a:pt x="7" y="10"/>
                </a:lnTo>
                <a:lnTo>
                  <a:pt x="18" y="21"/>
                </a:lnTo>
                <a:lnTo>
                  <a:pt x="39" y="0"/>
                </a:lnTo>
                <a:lnTo>
                  <a:pt x="46" y="8"/>
                </a:lnTo>
                <a:lnTo>
                  <a:pt x="18"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19" name="Shape 5519"/>
          <p:cNvSpPr/>
          <p:nvPr/>
        </p:nvSpPr>
        <p:spPr>
          <a:xfrm>
            <a:off x="7694614" y="1689101"/>
            <a:ext cx="128587" cy="61913"/>
          </a:xfrm>
          <a:custGeom>
            <a:avLst/>
            <a:gdLst/>
            <a:ahLst/>
            <a:cxnLst/>
            <a:rect l="0" t="0" r="0" b="0"/>
            <a:pathLst>
              <a:path w="79" h="40" extrusionOk="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7" y="24"/>
                </a:lnTo>
                <a:lnTo>
                  <a:pt x="76" y="18"/>
                </a:lnTo>
                <a:lnTo>
                  <a:pt x="73" y="13"/>
                </a:lnTo>
                <a:lnTo>
                  <a:pt x="68" y="9"/>
                </a:lnTo>
                <a:lnTo>
                  <a:pt x="61" y="5"/>
                </a:lnTo>
                <a:lnTo>
                  <a:pt x="55" y="3"/>
                </a:lnTo>
                <a:lnTo>
                  <a:pt x="48" y="0"/>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0" name="Shape 5520"/>
          <p:cNvSpPr/>
          <p:nvPr/>
        </p:nvSpPr>
        <p:spPr>
          <a:xfrm>
            <a:off x="7775575" y="1617664"/>
            <a:ext cx="52388" cy="66675"/>
          </a:xfrm>
          <a:custGeom>
            <a:avLst/>
            <a:gdLst/>
            <a:ahLst/>
            <a:cxnLst/>
            <a:rect l="0" t="0" r="0" b="0"/>
            <a:pathLst>
              <a:path w="35" h="40" extrusionOk="0">
                <a:moveTo>
                  <a:pt x="25" y="0"/>
                </a:moveTo>
                <a:lnTo>
                  <a:pt x="25" y="10"/>
                </a:lnTo>
                <a:lnTo>
                  <a:pt x="24" y="15"/>
                </a:lnTo>
                <a:lnTo>
                  <a:pt x="22" y="20"/>
                </a:lnTo>
                <a:lnTo>
                  <a:pt x="19" y="24"/>
                </a:lnTo>
                <a:lnTo>
                  <a:pt x="15" y="27"/>
                </a:lnTo>
                <a:lnTo>
                  <a:pt x="15" y="20"/>
                </a:lnTo>
                <a:lnTo>
                  <a:pt x="0" y="20"/>
                </a:lnTo>
                <a:lnTo>
                  <a:pt x="0"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1" name="Shape 5521"/>
          <p:cNvSpPr/>
          <p:nvPr/>
        </p:nvSpPr>
        <p:spPr>
          <a:xfrm>
            <a:off x="7718426" y="1593851"/>
            <a:ext cx="80963" cy="80963"/>
          </a:xfrm>
          <a:custGeom>
            <a:avLst/>
            <a:gdLst/>
            <a:ahLst/>
            <a:cxnLst/>
            <a:rect l="0" t="0" r="0" b="0"/>
            <a:pathLst>
              <a:path w="49" h="50"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9"/>
                </a:lnTo>
                <a:lnTo>
                  <a:pt x="7" y="42"/>
                </a:lnTo>
                <a:lnTo>
                  <a:pt x="11" y="46"/>
                </a:lnTo>
                <a:lnTo>
                  <a:pt x="14" y="47"/>
                </a:lnTo>
                <a:lnTo>
                  <a:pt x="19" y="50"/>
                </a:lnTo>
                <a:lnTo>
                  <a:pt x="24" y="50"/>
                </a:lnTo>
                <a:lnTo>
                  <a:pt x="24" y="40"/>
                </a:lnTo>
                <a:lnTo>
                  <a:pt x="18" y="39"/>
                </a:lnTo>
                <a:lnTo>
                  <a:pt x="14" y="35"/>
                </a:lnTo>
                <a:lnTo>
                  <a:pt x="11" y="31"/>
                </a:lnTo>
                <a:lnTo>
                  <a:pt x="9" y="25"/>
                </a:lnTo>
                <a:lnTo>
                  <a:pt x="9" y="21"/>
                </a:lnTo>
                <a:lnTo>
                  <a:pt x="11" y="18"/>
                </a:lnTo>
                <a:lnTo>
                  <a:pt x="23" y="22"/>
                </a:lnTo>
                <a:lnTo>
                  <a:pt x="35" y="25"/>
                </a:lnTo>
                <a:lnTo>
                  <a:pt x="39" y="25"/>
                </a:lnTo>
                <a:lnTo>
                  <a:pt x="49" y="25"/>
                </a:lnTo>
                <a:lnTo>
                  <a:pt x="49" y="20"/>
                </a:lnTo>
                <a:lnTo>
                  <a:pt x="46" y="15"/>
                </a:lnTo>
                <a:lnTo>
                  <a:pt x="45" y="11"/>
                </a:lnTo>
                <a:lnTo>
                  <a:pt x="41" y="8"/>
                </a:lnTo>
                <a:lnTo>
                  <a:pt x="38" y="4"/>
                </a:lnTo>
                <a:lnTo>
                  <a:pt x="34" y="3"/>
                </a:lnTo>
                <a:lnTo>
                  <a:pt x="29" y="0"/>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2" name="Shape 5522"/>
          <p:cNvSpPr/>
          <p:nvPr/>
        </p:nvSpPr>
        <p:spPr>
          <a:xfrm>
            <a:off x="8094663" y="1589088"/>
            <a:ext cx="80962" cy="95250"/>
          </a:xfrm>
          <a:custGeom>
            <a:avLst/>
            <a:gdLst/>
            <a:ahLst/>
            <a:cxnLst/>
            <a:rect l="0" t="0" r="0" b="0"/>
            <a:pathLst>
              <a:path w="50" h="60" extrusionOk="0">
                <a:moveTo>
                  <a:pt x="35" y="10"/>
                </a:moveTo>
                <a:lnTo>
                  <a:pt x="25" y="0"/>
                </a:lnTo>
                <a:lnTo>
                  <a:pt x="15" y="10"/>
                </a:lnTo>
                <a:lnTo>
                  <a:pt x="0" y="0"/>
                </a:lnTo>
                <a:lnTo>
                  <a:pt x="0" y="35"/>
                </a:lnTo>
                <a:lnTo>
                  <a:pt x="0" y="40"/>
                </a:lnTo>
                <a:lnTo>
                  <a:pt x="3" y="45"/>
                </a:lnTo>
                <a:lnTo>
                  <a:pt x="4" y="48"/>
                </a:lnTo>
                <a:lnTo>
                  <a:pt x="8" y="52"/>
                </a:lnTo>
                <a:lnTo>
                  <a:pt x="11" y="56"/>
                </a:lnTo>
                <a:lnTo>
                  <a:pt x="15" y="57"/>
                </a:lnTo>
                <a:lnTo>
                  <a:pt x="20"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39" y="41"/>
                </a:lnTo>
                <a:lnTo>
                  <a:pt x="35" y="45"/>
                </a:lnTo>
                <a:lnTo>
                  <a:pt x="31" y="48"/>
                </a:lnTo>
                <a:lnTo>
                  <a:pt x="25"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3" name="Shape 5523"/>
          <p:cNvSpPr/>
          <p:nvPr/>
        </p:nvSpPr>
        <p:spPr>
          <a:xfrm>
            <a:off x="8108950" y="1689100"/>
            <a:ext cx="52388" cy="33338"/>
          </a:xfrm>
          <a:custGeom>
            <a:avLst/>
            <a:gdLst/>
            <a:ahLst/>
            <a:cxnLst/>
            <a:rect l="0" t="0" r="0" b="0"/>
            <a:pathLst>
              <a:path w="34" h="20" extrusionOk="0">
                <a:moveTo>
                  <a:pt x="17" y="20"/>
                </a:moveTo>
                <a:lnTo>
                  <a:pt x="34" y="3"/>
                </a:lnTo>
                <a:lnTo>
                  <a:pt x="26" y="2"/>
                </a:lnTo>
                <a:lnTo>
                  <a:pt x="17" y="0"/>
                </a:lnTo>
                <a:lnTo>
                  <a:pt x="8" y="2"/>
                </a:lnTo>
                <a:lnTo>
                  <a:pt x="0" y="3"/>
                </a:lnTo>
                <a:lnTo>
                  <a:pt x="17"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4" name="Shape 5524"/>
          <p:cNvSpPr/>
          <p:nvPr/>
        </p:nvSpPr>
        <p:spPr>
          <a:xfrm>
            <a:off x="8070850" y="1698625"/>
            <a:ext cx="57150" cy="52388"/>
          </a:xfrm>
          <a:custGeom>
            <a:avLst/>
            <a:gdLst/>
            <a:ahLst/>
            <a:cxnLst/>
            <a:rect l="0" t="0" r="0" b="0"/>
            <a:pathLst>
              <a:path w="34" h="33" extrusionOk="0">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5" name="Shape 5525"/>
          <p:cNvSpPr/>
          <p:nvPr/>
        </p:nvSpPr>
        <p:spPr>
          <a:xfrm>
            <a:off x="8142289" y="1698625"/>
            <a:ext cx="52387" cy="52388"/>
          </a:xfrm>
          <a:custGeom>
            <a:avLst/>
            <a:gdLst/>
            <a:ahLst/>
            <a:cxnLst/>
            <a:rect l="0" t="0" r="0" b="0"/>
            <a:pathLst>
              <a:path w="34" h="33" extrusionOk="0">
                <a:moveTo>
                  <a:pt x="20" y="0"/>
                </a:moveTo>
                <a:lnTo>
                  <a:pt x="0" y="18"/>
                </a:lnTo>
                <a:lnTo>
                  <a:pt x="0" y="33"/>
                </a:lnTo>
                <a:lnTo>
                  <a:pt x="34" y="33"/>
                </a:lnTo>
                <a:lnTo>
                  <a:pt x="34" y="23"/>
                </a:lnTo>
                <a:lnTo>
                  <a:pt x="33" y="16"/>
                </a:lnTo>
                <a:lnTo>
                  <a:pt x="31" y="9"/>
                </a:lnTo>
                <a:lnTo>
                  <a:pt x="26" y="3"/>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6" name="Shape 5526"/>
          <p:cNvSpPr/>
          <p:nvPr/>
        </p:nvSpPr>
        <p:spPr>
          <a:xfrm>
            <a:off x="8456614" y="1589088"/>
            <a:ext cx="109537" cy="95250"/>
          </a:xfrm>
          <a:custGeom>
            <a:avLst/>
            <a:gdLst/>
            <a:ahLst/>
            <a:cxnLst/>
            <a:rect l="0" t="0" r="0" b="0"/>
            <a:pathLst>
              <a:path w="69" h="60" extrusionOk="0">
                <a:moveTo>
                  <a:pt x="35" y="0"/>
                </a:moveTo>
                <a:lnTo>
                  <a:pt x="0" y="10"/>
                </a:lnTo>
                <a:lnTo>
                  <a:pt x="5" y="20"/>
                </a:lnTo>
                <a:lnTo>
                  <a:pt x="5" y="25"/>
                </a:lnTo>
                <a:lnTo>
                  <a:pt x="6" y="27"/>
                </a:lnTo>
                <a:lnTo>
                  <a:pt x="10" y="31"/>
                </a:lnTo>
                <a:lnTo>
                  <a:pt x="10" y="35"/>
                </a:lnTo>
                <a:lnTo>
                  <a:pt x="10" y="40"/>
                </a:lnTo>
                <a:lnTo>
                  <a:pt x="13" y="45"/>
                </a:lnTo>
                <a:lnTo>
                  <a:pt x="14" y="48"/>
                </a:lnTo>
                <a:lnTo>
                  <a:pt x="18" y="52"/>
                </a:lnTo>
                <a:lnTo>
                  <a:pt x="21" y="56"/>
                </a:lnTo>
                <a:lnTo>
                  <a:pt x="25" y="57"/>
                </a:lnTo>
                <a:lnTo>
                  <a:pt x="30" y="60"/>
                </a:lnTo>
                <a:lnTo>
                  <a:pt x="35" y="60"/>
                </a:lnTo>
                <a:lnTo>
                  <a:pt x="40" y="60"/>
                </a:lnTo>
                <a:lnTo>
                  <a:pt x="45" y="57"/>
                </a:lnTo>
                <a:lnTo>
                  <a:pt x="48" y="56"/>
                </a:lnTo>
                <a:lnTo>
                  <a:pt x="52" y="52"/>
                </a:lnTo>
                <a:lnTo>
                  <a:pt x="56" y="48"/>
                </a:lnTo>
                <a:lnTo>
                  <a:pt x="57" y="45"/>
                </a:lnTo>
                <a:lnTo>
                  <a:pt x="59" y="40"/>
                </a:lnTo>
                <a:lnTo>
                  <a:pt x="59" y="35"/>
                </a:lnTo>
                <a:lnTo>
                  <a:pt x="59" y="31"/>
                </a:lnTo>
                <a:lnTo>
                  <a:pt x="63" y="27"/>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4"/>
                </a:lnTo>
                <a:lnTo>
                  <a:pt x="35" y="35"/>
                </a:lnTo>
                <a:lnTo>
                  <a:pt x="50" y="34"/>
                </a:lnTo>
                <a:lnTo>
                  <a:pt x="50" y="35"/>
                </a:lnTo>
                <a:lnTo>
                  <a:pt x="48" y="41"/>
                </a:lnTo>
                <a:lnTo>
                  <a:pt x="45" y="45"/>
                </a:lnTo>
                <a:lnTo>
                  <a:pt x="41" y="48"/>
                </a:lnTo>
                <a:lnTo>
                  <a:pt x="35"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7" name="Shape 5527"/>
          <p:cNvSpPr/>
          <p:nvPr/>
        </p:nvSpPr>
        <p:spPr>
          <a:xfrm>
            <a:off x="8447089" y="1689101"/>
            <a:ext cx="123825" cy="61913"/>
          </a:xfrm>
          <a:custGeom>
            <a:avLst/>
            <a:gdLst/>
            <a:ahLst/>
            <a:cxnLst/>
            <a:rect l="0" t="0" r="0" b="0"/>
            <a:pathLst>
              <a:path w="79" h="40" extrusionOk="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0" y="35"/>
                </a:moveTo>
                <a:lnTo>
                  <a:pt x="40" y="35"/>
                </a:lnTo>
                <a:lnTo>
                  <a:pt x="37" y="35"/>
                </a:lnTo>
                <a:lnTo>
                  <a:pt x="36" y="34"/>
                </a:lnTo>
                <a:lnTo>
                  <a:pt x="35" y="33"/>
                </a:lnTo>
                <a:lnTo>
                  <a:pt x="35" y="30"/>
                </a:lnTo>
                <a:lnTo>
                  <a:pt x="35" y="28"/>
                </a:lnTo>
                <a:lnTo>
                  <a:pt x="36" y="26"/>
                </a:lnTo>
                <a:lnTo>
                  <a:pt x="37" y="25"/>
                </a:lnTo>
                <a:lnTo>
                  <a:pt x="40" y="25"/>
                </a:lnTo>
                <a:lnTo>
                  <a:pt x="42" y="25"/>
                </a:lnTo>
                <a:lnTo>
                  <a:pt x="44" y="26"/>
                </a:lnTo>
                <a:lnTo>
                  <a:pt x="45" y="28"/>
                </a:lnTo>
                <a:lnTo>
                  <a:pt x="45" y="30"/>
                </a:lnTo>
                <a:lnTo>
                  <a:pt x="45" y="33"/>
                </a:lnTo>
                <a:lnTo>
                  <a:pt x="44" y="34"/>
                </a:lnTo>
                <a:lnTo>
                  <a:pt x="42" y="35"/>
                </a:lnTo>
                <a:lnTo>
                  <a:pt x="40" y="35"/>
                </a:lnTo>
                <a:close/>
                <a:moveTo>
                  <a:pt x="40" y="20"/>
                </a:moveTo>
                <a:lnTo>
                  <a:pt x="40" y="20"/>
                </a:lnTo>
                <a:lnTo>
                  <a:pt x="37" y="20"/>
                </a:lnTo>
                <a:lnTo>
                  <a:pt x="36" y="19"/>
                </a:lnTo>
                <a:lnTo>
                  <a:pt x="35" y="18"/>
                </a:lnTo>
                <a:lnTo>
                  <a:pt x="35" y="15"/>
                </a:lnTo>
                <a:lnTo>
                  <a:pt x="35" y="13"/>
                </a:lnTo>
                <a:lnTo>
                  <a:pt x="36" y="12"/>
                </a:lnTo>
                <a:lnTo>
                  <a:pt x="37" y="10"/>
                </a:lnTo>
                <a:lnTo>
                  <a:pt x="40" y="10"/>
                </a:lnTo>
                <a:lnTo>
                  <a:pt x="42" y="10"/>
                </a:lnTo>
                <a:lnTo>
                  <a:pt x="44" y="12"/>
                </a:lnTo>
                <a:lnTo>
                  <a:pt x="45" y="13"/>
                </a:lnTo>
                <a:lnTo>
                  <a:pt x="45" y="15"/>
                </a:lnTo>
                <a:lnTo>
                  <a:pt x="45" y="18"/>
                </a:lnTo>
                <a:lnTo>
                  <a:pt x="44" y="19"/>
                </a:lnTo>
                <a:lnTo>
                  <a:pt x="42" y="20"/>
                </a:lnTo>
                <a:lnTo>
                  <a:pt x="40"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8" name="Shape 5528"/>
          <p:cNvSpPr/>
          <p:nvPr/>
        </p:nvSpPr>
        <p:spPr>
          <a:xfrm>
            <a:off x="5076825" y="1941513"/>
            <a:ext cx="95250" cy="114300"/>
          </a:xfrm>
          <a:custGeom>
            <a:avLst/>
            <a:gdLst/>
            <a:ahLst/>
            <a:cxnLst/>
            <a:rect l="0" t="0" r="0" b="0"/>
            <a:pathLst>
              <a:path w="59" h="74" extrusionOk="0">
                <a:moveTo>
                  <a:pt x="59" y="10"/>
                </a:moveTo>
                <a:lnTo>
                  <a:pt x="59" y="10"/>
                </a:lnTo>
                <a:lnTo>
                  <a:pt x="58" y="6"/>
                </a:lnTo>
                <a:lnTo>
                  <a:pt x="57" y="3"/>
                </a:lnTo>
                <a:lnTo>
                  <a:pt x="53" y="1"/>
                </a:lnTo>
                <a:lnTo>
                  <a:pt x="49" y="0"/>
                </a:lnTo>
                <a:lnTo>
                  <a:pt x="46" y="1"/>
                </a:lnTo>
                <a:lnTo>
                  <a:pt x="42" y="3"/>
                </a:lnTo>
                <a:lnTo>
                  <a:pt x="41" y="6"/>
                </a:lnTo>
                <a:lnTo>
                  <a:pt x="40" y="10"/>
                </a:lnTo>
                <a:lnTo>
                  <a:pt x="38" y="6"/>
                </a:lnTo>
                <a:lnTo>
                  <a:pt x="37" y="3"/>
                </a:lnTo>
                <a:lnTo>
                  <a:pt x="33" y="1"/>
                </a:lnTo>
                <a:lnTo>
                  <a:pt x="30" y="0"/>
                </a:lnTo>
                <a:lnTo>
                  <a:pt x="26" y="1"/>
                </a:lnTo>
                <a:lnTo>
                  <a:pt x="22" y="3"/>
                </a:lnTo>
                <a:lnTo>
                  <a:pt x="21" y="6"/>
                </a:lnTo>
                <a:lnTo>
                  <a:pt x="20" y="10"/>
                </a:lnTo>
                <a:lnTo>
                  <a:pt x="19" y="6"/>
                </a:lnTo>
                <a:lnTo>
                  <a:pt x="17" y="3"/>
                </a:lnTo>
                <a:lnTo>
                  <a:pt x="14" y="1"/>
                </a:lnTo>
                <a:lnTo>
                  <a:pt x="10" y="0"/>
                </a:lnTo>
                <a:lnTo>
                  <a:pt x="6" y="1"/>
                </a:lnTo>
                <a:lnTo>
                  <a:pt x="3" y="3"/>
                </a:lnTo>
                <a:lnTo>
                  <a:pt x="1" y="6"/>
                </a:lnTo>
                <a:lnTo>
                  <a:pt x="0" y="10"/>
                </a:lnTo>
                <a:lnTo>
                  <a:pt x="0" y="13"/>
                </a:lnTo>
                <a:lnTo>
                  <a:pt x="5" y="50"/>
                </a:lnTo>
                <a:lnTo>
                  <a:pt x="5" y="54"/>
                </a:lnTo>
                <a:lnTo>
                  <a:pt x="7" y="59"/>
                </a:lnTo>
                <a:lnTo>
                  <a:pt x="9" y="63"/>
                </a:lnTo>
                <a:lnTo>
                  <a:pt x="12" y="67"/>
                </a:lnTo>
                <a:lnTo>
                  <a:pt x="16" y="71"/>
                </a:lnTo>
                <a:lnTo>
                  <a:pt x="20" y="72"/>
                </a:lnTo>
                <a:lnTo>
                  <a:pt x="25" y="74"/>
                </a:lnTo>
                <a:lnTo>
                  <a:pt x="30" y="74"/>
                </a:lnTo>
                <a:lnTo>
                  <a:pt x="35" y="74"/>
                </a:lnTo>
                <a:lnTo>
                  <a:pt x="40" y="72"/>
                </a:lnTo>
                <a:lnTo>
                  <a:pt x="43" y="71"/>
                </a:lnTo>
                <a:lnTo>
                  <a:pt x="47" y="67"/>
                </a:lnTo>
                <a:lnTo>
                  <a:pt x="51" y="63"/>
                </a:lnTo>
                <a:lnTo>
                  <a:pt x="52" y="59"/>
                </a:lnTo>
                <a:lnTo>
                  <a:pt x="54" y="54"/>
                </a:lnTo>
                <a:lnTo>
                  <a:pt x="54" y="50"/>
                </a:lnTo>
                <a:lnTo>
                  <a:pt x="59" y="13"/>
                </a:lnTo>
                <a:lnTo>
                  <a:pt x="59" y="10"/>
                </a:lnTo>
                <a:close/>
                <a:moveTo>
                  <a:pt x="30" y="64"/>
                </a:moveTo>
                <a:lnTo>
                  <a:pt x="30" y="64"/>
                </a:lnTo>
                <a:lnTo>
                  <a:pt x="24" y="63"/>
                </a:lnTo>
                <a:lnTo>
                  <a:pt x="20" y="59"/>
                </a:lnTo>
                <a:lnTo>
                  <a:pt x="16" y="56"/>
                </a:lnTo>
                <a:lnTo>
                  <a:pt x="15" y="50"/>
                </a:lnTo>
                <a:lnTo>
                  <a:pt x="44" y="50"/>
                </a:lnTo>
                <a:lnTo>
                  <a:pt x="43" y="56"/>
                </a:lnTo>
                <a:lnTo>
                  <a:pt x="40" y="59"/>
                </a:lnTo>
                <a:lnTo>
                  <a:pt x="36" y="63"/>
                </a:lnTo>
                <a:lnTo>
                  <a:pt x="30"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29" name="Shape 5529"/>
          <p:cNvSpPr/>
          <p:nvPr/>
        </p:nvSpPr>
        <p:spPr>
          <a:xfrm>
            <a:off x="5062538" y="2070100"/>
            <a:ext cx="28575" cy="57150"/>
          </a:xfrm>
          <a:custGeom>
            <a:avLst/>
            <a:gdLst/>
            <a:ahLst/>
            <a:cxnLst/>
            <a:rect l="0" t="0" r="0" b="0"/>
            <a:pathLst>
              <a:path w="20" h="36" extrusionOk="0">
                <a:moveTo>
                  <a:pt x="20" y="0"/>
                </a:moveTo>
                <a:lnTo>
                  <a:pt x="20" y="0"/>
                </a:lnTo>
                <a:lnTo>
                  <a:pt x="11" y="4"/>
                </a:lnTo>
                <a:lnTo>
                  <a:pt x="5" y="10"/>
                </a:lnTo>
                <a:lnTo>
                  <a:pt x="1" y="17"/>
                </a:lnTo>
                <a:lnTo>
                  <a:pt x="0" y="26"/>
                </a:lnTo>
                <a:lnTo>
                  <a:pt x="0" y="36"/>
                </a:lnTo>
                <a:lnTo>
                  <a:pt x="20" y="36"/>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0" name="Shape 5530"/>
          <p:cNvSpPr/>
          <p:nvPr/>
        </p:nvSpPr>
        <p:spPr>
          <a:xfrm>
            <a:off x="5100638" y="2065338"/>
            <a:ext cx="85725" cy="61912"/>
          </a:xfrm>
          <a:custGeom>
            <a:avLst/>
            <a:gdLst/>
            <a:ahLst/>
            <a:cxnLst/>
            <a:rect l="0" t="0" r="0" b="0"/>
            <a:pathLst>
              <a:path w="54" h="40" extrusionOk="0">
                <a:moveTo>
                  <a:pt x="15" y="0"/>
                </a:moveTo>
                <a:lnTo>
                  <a:pt x="15" y="0"/>
                </a:lnTo>
                <a:lnTo>
                  <a:pt x="7" y="0"/>
                </a:lnTo>
                <a:lnTo>
                  <a:pt x="0" y="3"/>
                </a:lnTo>
                <a:lnTo>
                  <a:pt x="0" y="40"/>
                </a:lnTo>
                <a:lnTo>
                  <a:pt x="54" y="40"/>
                </a:lnTo>
                <a:lnTo>
                  <a:pt x="54" y="30"/>
                </a:lnTo>
                <a:lnTo>
                  <a:pt x="53" y="24"/>
                </a:lnTo>
                <a:lnTo>
                  <a:pt x="52" y="17"/>
                </a:lnTo>
                <a:lnTo>
                  <a:pt x="48" y="12"/>
                </a:lnTo>
                <a:lnTo>
                  <a:pt x="43" y="9"/>
                </a:lnTo>
                <a:lnTo>
                  <a:pt x="37" y="5"/>
                </a:lnTo>
                <a:lnTo>
                  <a:pt x="31" y="3"/>
                </a:lnTo>
                <a:lnTo>
                  <a:pt x="23" y="0"/>
                </a:lnTo>
                <a:lnTo>
                  <a:pt x="15" y="0"/>
                </a:lnTo>
                <a:close/>
                <a:moveTo>
                  <a:pt x="15" y="20"/>
                </a:moveTo>
                <a:lnTo>
                  <a:pt x="15" y="20"/>
                </a:lnTo>
                <a:lnTo>
                  <a:pt x="12" y="20"/>
                </a:lnTo>
                <a:lnTo>
                  <a:pt x="11" y="19"/>
                </a:lnTo>
                <a:lnTo>
                  <a:pt x="10" y="17"/>
                </a:lnTo>
                <a:lnTo>
                  <a:pt x="10" y="15"/>
                </a:lnTo>
                <a:lnTo>
                  <a:pt x="10" y="12"/>
                </a:lnTo>
                <a:lnTo>
                  <a:pt x="11" y="11"/>
                </a:lnTo>
                <a:lnTo>
                  <a:pt x="12" y="10"/>
                </a:lnTo>
                <a:lnTo>
                  <a:pt x="15" y="10"/>
                </a:lnTo>
                <a:lnTo>
                  <a:pt x="17" y="10"/>
                </a:lnTo>
                <a:lnTo>
                  <a:pt x="18" y="11"/>
                </a:lnTo>
                <a:lnTo>
                  <a:pt x="20" y="12"/>
                </a:lnTo>
                <a:lnTo>
                  <a:pt x="20" y="15"/>
                </a:lnTo>
                <a:lnTo>
                  <a:pt x="20" y="17"/>
                </a:lnTo>
                <a:lnTo>
                  <a:pt x="18" y="19"/>
                </a:lnTo>
                <a:lnTo>
                  <a:pt x="17"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1" name="Shape 5531"/>
          <p:cNvSpPr/>
          <p:nvPr/>
        </p:nvSpPr>
        <p:spPr>
          <a:xfrm>
            <a:off x="5438776" y="2070100"/>
            <a:ext cx="123825" cy="57150"/>
          </a:xfrm>
          <a:custGeom>
            <a:avLst/>
            <a:gdLst/>
            <a:ahLst/>
            <a:cxnLst/>
            <a:rect l="0" t="0" r="0" b="0"/>
            <a:pathLst>
              <a:path w="79" h="37" extrusionOk="0">
                <a:moveTo>
                  <a:pt x="57" y="0"/>
                </a:moveTo>
                <a:lnTo>
                  <a:pt x="54" y="0"/>
                </a:lnTo>
                <a:lnTo>
                  <a:pt x="39" y="11"/>
                </a:lnTo>
                <a:lnTo>
                  <a:pt x="25" y="0"/>
                </a:lnTo>
                <a:lnTo>
                  <a:pt x="22" y="0"/>
                </a:lnTo>
                <a:lnTo>
                  <a:pt x="12" y="5"/>
                </a:lnTo>
                <a:lnTo>
                  <a:pt x="6" y="11"/>
                </a:lnTo>
                <a:lnTo>
                  <a:pt x="4" y="14"/>
                </a:lnTo>
                <a:lnTo>
                  <a:pt x="1" y="18"/>
                </a:lnTo>
                <a:lnTo>
                  <a:pt x="0" y="22"/>
                </a:lnTo>
                <a:lnTo>
                  <a:pt x="0" y="27"/>
                </a:lnTo>
                <a:lnTo>
                  <a:pt x="0" y="37"/>
                </a:lnTo>
                <a:lnTo>
                  <a:pt x="79" y="37"/>
                </a:lnTo>
                <a:lnTo>
                  <a:pt x="79" y="27"/>
                </a:lnTo>
                <a:lnTo>
                  <a:pt x="79" y="22"/>
                </a:lnTo>
                <a:lnTo>
                  <a:pt x="78" y="18"/>
                </a:lnTo>
                <a:lnTo>
                  <a:pt x="75" y="14"/>
                </a:lnTo>
                <a:lnTo>
                  <a:pt x="73" y="11"/>
                </a:lnTo>
                <a:lnTo>
                  <a:pt x="67" y="5"/>
                </a:lnTo>
                <a:lnTo>
                  <a:pt x="57"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2" name="Shape 5532"/>
          <p:cNvSpPr/>
          <p:nvPr/>
        </p:nvSpPr>
        <p:spPr>
          <a:xfrm>
            <a:off x="5443539" y="1970089"/>
            <a:ext cx="109537" cy="85725"/>
          </a:xfrm>
          <a:custGeom>
            <a:avLst/>
            <a:gdLst/>
            <a:ahLst/>
            <a:cxnLst/>
            <a:rect l="0" t="0" r="0" b="0"/>
            <a:pathLst>
              <a:path w="69" h="56" extrusionOk="0">
                <a:moveTo>
                  <a:pt x="0" y="36"/>
                </a:moveTo>
                <a:lnTo>
                  <a:pt x="0" y="46"/>
                </a:lnTo>
                <a:lnTo>
                  <a:pt x="15" y="46"/>
                </a:lnTo>
                <a:lnTo>
                  <a:pt x="18" y="50"/>
                </a:lnTo>
                <a:lnTo>
                  <a:pt x="23" y="54"/>
                </a:lnTo>
                <a:lnTo>
                  <a:pt x="28" y="55"/>
                </a:lnTo>
                <a:lnTo>
                  <a:pt x="34" y="56"/>
                </a:lnTo>
                <a:lnTo>
                  <a:pt x="41" y="55"/>
                </a:lnTo>
                <a:lnTo>
                  <a:pt x="46" y="54"/>
                </a:lnTo>
                <a:lnTo>
                  <a:pt x="51" y="50"/>
                </a:lnTo>
                <a:lnTo>
                  <a:pt x="54" y="46"/>
                </a:lnTo>
                <a:lnTo>
                  <a:pt x="69" y="4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close/>
                <a:moveTo>
                  <a:pt x="34" y="46"/>
                </a:moveTo>
                <a:lnTo>
                  <a:pt x="34" y="46"/>
                </a:lnTo>
                <a:lnTo>
                  <a:pt x="30" y="45"/>
                </a:lnTo>
                <a:lnTo>
                  <a:pt x="26" y="44"/>
                </a:lnTo>
                <a:lnTo>
                  <a:pt x="23" y="40"/>
                </a:lnTo>
                <a:lnTo>
                  <a:pt x="21" y="36"/>
                </a:lnTo>
                <a:lnTo>
                  <a:pt x="26" y="33"/>
                </a:lnTo>
                <a:lnTo>
                  <a:pt x="30" y="28"/>
                </a:lnTo>
                <a:lnTo>
                  <a:pt x="33" y="23"/>
                </a:lnTo>
                <a:lnTo>
                  <a:pt x="34" y="17"/>
                </a:lnTo>
                <a:lnTo>
                  <a:pt x="36" y="23"/>
                </a:lnTo>
                <a:lnTo>
                  <a:pt x="39" y="28"/>
                </a:lnTo>
                <a:lnTo>
                  <a:pt x="43" y="33"/>
                </a:lnTo>
                <a:lnTo>
                  <a:pt x="48" y="36"/>
                </a:lnTo>
                <a:lnTo>
                  <a:pt x="46" y="40"/>
                </a:lnTo>
                <a:lnTo>
                  <a:pt x="43" y="44"/>
                </a:lnTo>
                <a:lnTo>
                  <a:pt x="39" y="45"/>
                </a:lnTo>
                <a:lnTo>
                  <a:pt x="34" y="4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3" name="Shape 5533"/>
          <p:cNvSpPr/>
          <p:nvPr/>
        </p:nvSpPr>
        <p:spPr>
          <a:xfrm>
            <a:off x="5797551" y="1955801"/>
            <a:ext cx="157163" cy="157163"/>
          </a:xfrm>
          <a:custGeom>
            <a:avLst/>
            <a:gdLst/>
            <a:ahLst/>
            <a:cxnLst/>
            <a:rect l="0" t="0" r="0" b="0"/>
            <a:pathLst>
              <a:path w="99" h="99" extrusionOk="0">
                <a:moveTo>
                  <a:pt x="10" y="0"/>
                </a:moveTo>
                <a:lnTo>
                  <a:pt x="10" y="0"/>
                </a:lnTo>
                <a:lnTo>
                  <a:pt x="6" y="1"/>
                </a:lnTo>
                <a:lnTo>
                  <a:pt x="2" y="3"/>
                </a:lnTo>
                <a:lnTo>
                  <a:pt x="1" y="6"/>
                </a:lnTo>
                <a:lnTo>
                  <a:pt x="0" y="10"/>
                </a:lnTo>
                <a:lnTo>
                  <a:pt x="0" y="69"/>
                </a:lnTo>
                <a:lnTo>
                  <a:pt x="1" y="73"/>
                </a:lnTo>
                <a:lnTo>
                  <a:pt x="2" y="77"/>
                </a:lnTo>
                <a:lnTo>
                  <a:pt x="6" y="78"/>
                </a:lnTo>
                <a:lnTo>
                  <a:pt x="10" y="79"/>
                </a:lnTo>
                <a:lnTo>
                  <a:pt x="25" y="79"/>
                </a:lnTo>
                <a:lnTo>
                  <a:pt x="25" y="99"/>
                </a:lnTo>
                <a:lnTo>
                  <a:pt x="44" y="79"/>
                </a:lnTo>
                <a:lnTo>
                  <a:pt x="89" y="79"/>
                </a:lnTo>
                <a:lnTo>
                  <a:pt x="92" y="78"/>
                </a:lnTo>
                <a:lnTo>
                  <a:pt x="96" y="77"/>
                </a:lnTo>
                <a:lnTo>
                  <a:pt x="97" y="73"/>
                </a:lnTo>
                <a:lnTo>
                  <a:pt x="99" y="69"/>
                </a:lnTo>
                <a:lnTo>
                  <a:pt x="99" y="10"/>
                </a:lnTo>
                <a:lnTo>
                  <a:pt x="97" y="6"/>
                </a:lnTo>
                <a:lnTo>
                  <a:pt x="96" y="3"/>
                </a:lnTo>
                <a:lnTo>
                  <a:pt x="92" y="1"/>
                </a:lnTo>
                <a:lnTo>
                  <a:pt x="89" y="0"/>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4" name="Shape 5534"/>
          <p:cNvSpPr/>
          <p:nvPr/>
        </p:nvSpPr>
        <p:spPr>
          <a:xfrm>
            <a:off x="6173789" y="1955801"/>
            <a:ext cx="157162" cy="157163"/>
          </a:xfrm>
          <a:custGeom>
            <a:avLst/>
            <a:gdLst/>
            <a:ahLst/>
            <a:cxnLst/>
            <a:rect l="0" t="0" r="0" b="0"/>
            <a:pathLst>
              <a:path w="98" h="99" extrusionOk="0">
                <a:moveTo>
                  <a:pt x="89" y="0"/>
                </a:moveTo>
                <a:lnTo>
                  <a:pt x="10" y="0"/>
                </a:lnTo>
                <a:lnTo>
                  <a:pt x="6" y="1"/>
                </a:lnTo>
                <a:lnTo>
                  <a:pt x="2" y="3"/>
                </a:lnTo>
                <a:lnTo>
                  <a:pt x="1" y="6"/>
                </a:lnTo>
                <a:lnTo>
                  <a:pt x="0" y="10"/>
                </a:lnTo>
                <a:lnTo>
                  <a:pt x="0" y="69"/>
                </a:lnTo>
                <a:lnTo>
                  <a:pt x="1" y="73"/>
                </a:lnTo>
                <a:lnTo>
                  <a:pt x="2" y="77"/>
                </a:lnTo>
                <a:lnTo>
                  <a:pt x="6" y="78"/>
                </a:lnTo>
                <a:lnTo>
                  <a:pt x="10" y="79"/>
                </a:lnTo>
                <a:lnTo>
                  <a:pt x="15" y="79"/>
                </a:lnTo>
                <a:lnTo>
                  <a:pt x="15" y="99"/>
                </a:lnTo>
                <a:lnTo>
                  <a:pt x="34" y="79"/>
                </a:lnTo>
                <a:lnTo>
                  <a:pt x="89" y="79"/>
                </a:lnTo>
                <a:lnTo>
                  <a:pt x="92" y="78"/>
                </a:lnTo>
                <a:lnTo>
                  <a:pt x="96" y="77"/>
                </a:lnTo>
                <a:lnTo>
                  <a:pt x="97" y="73"/>
                </a:lnTo>
                <a:lnTo>
                  <a:pt x="98" y="69"/>
                </a:lnTo>
                <a:lnTo>
                  <a:pt x="98" y="10"/>
                </a:lnTo>
                <a:lnTo>
                  <a:pt x="97" y="6"/>
                </a:lnTo>
                <a:lnTo>
                  <a:pt x="96" y="3"/>
                </a:lnTo>
                <a:lnTo>
                  <a:pt x="92" y="1"/>
                </a:lnTo>
                <a:lnTo>
                  <a:pt x="89" y="0"/>
                </a:lnTo>
                <a:close/>
                <a:moveTo>
                  <a:pt x="64" y="19"/>
                </a:moveTo>
                <a:lnTo>
                  <a:pt x="64" y="19"/>
                </a:lnTo>
                <a:lnTo>
                  <a:pt x="66" y="19"/>
                </a:lnTo>
                <a:lnTo>
                  <a:pt x="69" y="20"/>
                </a:lnTo>
                <a:lnTo>
                  <a:pt x="70" y="22"/>
                </a:lnTo>
                <a:lnTo>
                  <a:pt x="70" y="25"/>
                </a:lnTo>
                <a:lnTo>
                  <a:pt x="70" y="27"/>
                </a:lnTo>
                <a:lnTo>
                  <a:pt x="69" y="30"/>
                </a:lnTo>
                <a:lnTo>
                  <a:pt x="66" y="31"/>
                </a:lnTo>
                <a:lnTo>
                  <a:pt x="64" y="31"/>
                </a:lnTo>
                <a:lnTo>
                  <a:pt x="61" y="31"/>
                </a:lnTo>
                <a:lnTo>
                  <a:pt x="59" y="30"/>
                </a:lnTo>
                <a:lnTo>
                  <a:pt x="58" y="27"/>
                </a:lnTo>
                <a:lnTo>
                  <a:pt x="58" y="25"/>
                </a:lnTo>
                <a:lnTo>
                  <a:pt x="58" y="22"/>
                </a:lnTo>
                <a:lnTo>
                  <a:pt x="59" y="20"/>
                </a:lnTo>
                <a:lnTo>
                  <a:pt x="61" y="19"/>
                </a:lnTo>
                <a:lnTo>
                  <a:pt x="64" y="19"/>
                </a:lnTo>
                <a:close/>
                <a:moveTo>
                  <a:pt x="34" y="19"/>
                </a:moveTo>
                <a:lnTo>
                  <a:pt x="34" y="19"/>
                </a:lnTo>
                <a:lnTo>
                  <a:pt x="37" y="19"/>
                </a:lnTo>
                <a:lnTo>
                  <a:pt x="39" y="20"/>
                </a:lnTo>
                <a:lnTo>
                  <a:pt x="40" y="22"/>
                </a:lnTo>
                <a:lnTo>
                  <a:pt x="40" y="25"/>
                </a:lnTo>
                <a:lnTo>
                  <a:pt x="40" y="27"/>
                </a:lnTo>
                <a:lnTo>
                  <a:pt x="39" y="30"/>
                </a:lnTo>
                <a:lnTo>
                  <a:pt x="37" y="31"/>
                </a:lnTo>
                <a:lnTo>
                  <a:pt x="34" y="31"/>
                </a:lnTo>
                <a:lnTo>
                  <a:pt x="32" y="31"/>
                </a:lnTo>
                <a:lnTo>
                  <a:pt x="29" y="30"/>
                </a:lnTo>
                <a:lnTo>
                  <a:pt x="28" y="27"/>
                </a:lnTo>
                <a:lnTo>
                  <a:pt x="28" y="25"/>
                </a:lnTo>
                <a:lnTo>
                  <a:pt x="28" y="22"/>
                </a:lnTo>
                <a:lnTo>
                  <a:pt x="29" y="20"/>
                </a:lnTo>
                <a:lnTo>
                  <a:pt x="32" y="19"/>
                </a:lnTo>
                <a:lnTo>
                  <a:pt x="34" y="19"/>
                </a:lnTo>
                <a:close/>
                <a:moveTo>
                  <a:pt x="49" y="59"/>
                </a:moveTo>
                <a:lnTo>
                  <a:pt x="49" y="59"/>
                </a:lnTo>
                <a:lnTo>
                  <a:pt x="42" y="58"/>
                </a:lnTo>
                <a:lnTo>
                  <a:pt x="35" y="56"/>
                </a:lnTo>
                <a:lnTo>
                  <a:pt x="31" y="51"/>
                </a:lnTo>
                <a:lnTo>
                  <a:pt x="27" y="44"/>
                </a:lnTo>
                <a:lnTo>
                  <a:pt x="71" y="44"/>
                </a:lnTo>
                <a:lnTo>
                  <a:pt x="68" y="51"/>
                </a:lnTo>
                <a:lnTo>
                  <a:pt x="63" y="56"/>
                </a:lnTo>
                <a:lnTo>
                  <a:pt x="56" y="58"/>
                </a:lnTo>
                <a:lnTo>
                  <a:pt x="49"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5" name="Shape 5535"/>
          <p:cNvSpPr/>
          <p:nvPr/>
        </p:nvSpPr>
        <p:spPr>
          <a:xfrm>
            <a:off x="6911975" y="1993900"/>
            <a:ext cx="133350" cy="133350"/>
          </a:xfrm>
          <a:custGeom>
            <a:avLst/>
            <a:gdLst/>
            <a:ahLst/>
            <a:cxnLst/>
            <a:rect l="0" t="0" r="0" b="0"/>
            <a:pathLst>
              <a:path w="84" h="84" extrusionOk="0">
                <a:moveTo>
                  <a:pt x="74" y="0"/>
                </a:moveTo>
                <a:lnTo>
                  <a:pt x="10" y="0"/>
                </a:lnTo>
                <a:lnTo>
                  <a:pt x="7" y="1"/>
                </a:lnTo>
                <a:lnTo>
                  <a:pt x="3" y="2"/>
                </a:lnTo>
                <a:lnTo>
                  <a:pt x="2" y="6"/>
                </a:lnTo>
                <a:lnTo>
                  <a:pt x="0" y="10"/>
                </a:lnTo>
                <a:lnTo>
                  <a:pt x="0" y="54"/>
                </a:lnTo>
                <a:lnTo>
                  <a:pt x="2" y="58"/>
                </a:lnTo>
                <a:lnTo>
                  <a:pt x="3" y="61"/>
                </a:lnTo>
                <a:lnTo>
                  <a:pt x="7" y="63"/>
                </a:lnTo>
                <a:lnTo>
                  <a:pt x="10" y="64"/>
                </a:lnTo>
                <a:lnTo>
                  <a:pt x="15" y="64"/>
                </a:lnTo>
                <a:lnTo>
                  <a:pt x="15" y="84"/>
                </a:lnTo>
                <a:lnTo>
                  <a:pt x="41" y="64"/>
                </a:lnTo>
                <a:lnTo>
                  <a:pt x="74" y="64"/>
                </a:lnTo>
                <a:lnTo>
                  <a:pt x="78" y="63"/>
                </a:lnTo>
                <a:lnTo>
                  <a:pt x="82" y="61"/>
                </a:lnTo>
                <a:lnTo>
                  <a:pt x="83" y="58"/>
                </a:lnTo>
                <a:lnTo>
                  <a:pt x="84" y="54"/>
                </a:lnTo>
                <a:lnTo>
                  <a:pt x="84" y="10"/>
                </a:lnTo>
                <a:lnTo>
                  <a:pt x="83" y="6"/>
                </a:lnTo>
                <a:lnTo>
                  <a:pt x="82" y="2"/>
                </a:lnTo>
                <a:lnTo>
                  <a:pt x="78" y="1"/>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6" name="Shape 5536"/>
          <p:cNvSpPr/>
          <p:nvPr/>
        </p:nvSpPr>
        <p:spPr>
          <a:xfrm>
            <a:off x="7035800" y="1965325"/>
            <a:ext cx="47625"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537" name="Shape 5537"/>
          <p:cNvSpPr/>
          <p:nvPr/>
        </p:nvSpPr>
        <p:spPr>
          <a:xfrm>
            <a:off x="7288213" y="1993900"/>
            <a:ext cx="133350" cy="133350"/>
          </a:xfrm>
          <a:custGeom>
            <a:avLst/>
            <a:gdLst/>
            <a:ahLst/>
            <a:cxnLst/>
            <a:rect l="0" t="0" r="0" b="0"/>
            <a:pathLst>
              <a:path w="84" h="84" extrusionOk="0">
                <a:moveTo>
                  <a:pt x="54" y="0"/>
                </a:moveTo>
                <a:lnTo>
                  <a:pt x="10" y="0"/>
                </a:lnTo>
                <a:lnTo>
                  <a:pt x="6" y="1"/>
                </a:lnTo>
                <a:lnTo>
                  <a:pt x="3" y="2"/>
                </a:lnTo>
                <a:lnTo>
                  <a:pt x="1" y="6"/>
                </a:lnTo>
                <a:lnTo>
                  <a:pt x="0" y="10"/>
                </a:lnTo>
                <a:lnTo>
                  <a:pt x="0" y="54"/>
                </a:lnTo>
                <a:lnTo>
                  <a:pt x="1" y="58"/>
                </a:lnTo>
                <a:lnTo>
                  <a:pt x="3" y="61"/>
                </a:lnTo>
                <a:lnTo>
                  <a:pt x="6" y="63"/>
                </a:lnTo>
                <a:lnTo>
                  <a:pt x="10" y="64"/>
                </a:lnTo>
                <a:lnTo>
                  <a:pt x="15" y="64"/>
                </a:lnTo>
                <a:lnTo>
                  <a:pt x="15" y="84"/>
                </a:lnTo>
                <a:lnTo>
                  <a:pt x="41" y="64"/>
                </a:lnTo>
                <a:lnTo>
                  <a:pt x="74" y="64"/>
                </a:lnTo>
                <a:lnTo>
                  <a:pt x="78" y="63"/>
                </a:lnTo>
                <a:lnTo>
                  <a:pt x="82"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8" name="Shape 5538"/>
          <p:cNvSpPr/>
          <p:nvPr/>
        </p:nvSpPr>
        <p:spPr>
          <a:xfrm>
            <a:off x="7383464" y="1955800"/>
            <a:ext cx="77787" cy="57150"/>
          </a:xfrm>
          <a:custGeom>
            <a:avLst/>
            <a:gdLst/>
            <a:ahLst/>
            <a:cxnLst/>
            <a:rect l="0" t="0" r="0" b="0"/>
            <a:pathLst>
              <a:path w="47" h="36" extrusionOk="0">
                <a:moveTo>
                  <a:pt x="18" y="36"/>
                </a:moveTo>
                <a:lnTo>
                  <a:pt x="0" y="18"/>
                </a:lnTo>
                <a:lnTo>
                  <a:pt x="7" y="10"/>
                </a:lnTo>
                <a:lnTo>
                  <a:pt x="18" y="21"/>
                </a:lnTo>
                <a:lnTo>
                  <a:pt x="39" y="0"/>
                </a:lnTo>
                <a:lnTo>
                  <a:pt x="47" y="8"/>
                </a:lnTo>
                <a:lnTo>
                  <a:pt x="18"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39" name="Shape 5539"/>
          <p:cNvSpPr/>
          <p:nvPr/>
        </p:nvSpPr>
        <p:spPr>
          <a:xfrm>
            <a:off x="7666038" y="1993900"/>
            <a:ext cx="133350" cy="133350"/>
          </a:xfrm>
          <a:custGeom>
            <a:avLst/>
            <a:gdLst/>
            <a:ahLst/>
            <a:cxnLst/>
            <a:rect l="0" t="0" r="0" b="0"/>
            <a:pathLst>
              <a:path w="84" h="84" extrusionOk="0">
                <a:moveTo>
                  <a:pt x="54" y="0"/>
                </a:moveTo>
                <a:lnTo>
                  <a:pt x="10" y="0"/>
                </a:lnTo>
                <a:lnTo>
                  <a:pt x="6" y="1"/>
                </a:lnTo>
                <a:lnTo>
                  <a:pt x="2" y="2"/>
                </a:lnTo>
                <a:lnTo>
                  <a:pt x="1" y="6"/>
                </a:lnTo>
                <a:lnTo>
                  <a:pt x="0" y="10"/>
                </a:lnTo>
                <a:lnTo>
                  <a:pt x="0" y="54"/>
                </a:lnTo>
                <a:lnTo>
                  <a:pt x="1" y="58"/>
                </a:lnTo>
                <a:lnTo>
                  <a:pt x="2" y="61"/>
                </a:lnTo>
                <a:lnTo>
                  <a:pt x="6" y="63"/>
                </a:lnTo>
                <a:lnTo>
                  <a:pt x="10" y="64"/>
                </a:lnTo>
                <a:lnTo>
                  <a:pt x="15" y="64"/>
                </a:lnTo>
                <a:lnTo>
                  <a:pt x="15" y="84"/>
                </a:lnTo>
                <a:lnTo>
                  <a:pt x="41" y="64"/>
                </a:lnTo>
                <a:lnTo>
                  <a:pt x="74" y="64"/>
                </a:lnTo>
                <a:lnTo>
                  <a:pt x="78" y="63"/>
                </a:lnTo>
                <a:lnTo>
                  <a:pt x="81"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0" name="Shape 5540"/>
          <p:cNvSpPr/>
          <p:nvPr/>
        </p:nvSpPr>
        <p:spPr>
          <a:xfrm>
            <a:off x="7766051" y="1955801"/>
            <a:ext cx="61913" cy="61913"/>
          </a:xfrm>
          <a:custGeom>
            <a:avLst/>
            <a:gdLst/>
            <a:ahLst/>
            <a:cxnLst/>
            <a:rect l="0" t="0" r="0" b="0"/>
            <a:pathLst>
              <a:path w="37" h="37" extrusionOk="0">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1" name="Shape 5541"/>
          <p:cNvSpPr/>
          <p:nvPr/>
        </p:nvSpPr>
        <p:spPr>
          <a:xfrm>
            <a:off x="6535738" y="1993900"/>
            <a:ext cx="133350" cy="133350"/>
          </a:xfrm>
          <a:custGeom>
            <a:avLst/>
            <a:gdLst/>
            <a:ahLst/>
            <a:cxnLst/>
            <a:rect l="0" t="0" r="0" b="0"/>
            <a:pathLst>
              <a:path w="84" h="84" extrusionOk="0">
                <a:moveTo>
                  <a:pt x="74" y="0"/>
                </a:moveTo>
                <a:lnTo>
                  <a:pt x="10" y="0"/>
                </a:lnTo>
                <a:lnTo>
                  <a:pt x="6" y="1"/>
                </a:lnTo>
                <a:lnTo>
                  <a:pt x="2" y="2"/>
                </a:lnTo>
                <a:lnTo>
                  <a:pt x="1" y="6"/>
                </a:lnTo>
                <a:lnTo>
                  <a:pt x="0" y="10"/>
                </a:lnTo>
                <a:lnTo>
                  <a:pt x="0" y="54"/>
                </a:lnTo>
                <a:lnTo>
                  <a:pt x="1" y="58"/>
                </a:lnTo>
                <a:lnTo>
                  <a:pt x="2" y="61"/>
                </a:lnTo>
                <a:lnTo>
                  <a:pt x="6" y="63"/>
                </a:lnTo>
                <a:lnTo>
                  <a:pt x="10" y="64"/>
                </a:lnTo>
                <a:lnTo>
                  <a:pt x="14" y="64"/>
                </a:lnTo>
                <a:lnTo>
                  <a:pt x="14" y="84"/>
                </a:lnTo>
                <a:lnTo>
                  <a:pt x="40" y="64"/>
                </a:lnTo>
                <a:lnTo>
                  <a:pt x="74" y="64"/>
                </a:lnTo>
                <a:lnTo>
                  <a:pt x="77" y="63"/>
                </a:lnTo>
                <a:lnTo>
                  <a:pt x="81" y="61"/>
                </a:lnTo>
                <a:lnTo>
                  <a:pt x="82" y="58"/>
                </a:lnTo>
                <a:lnTo>
                  <a:pt x="84" y="54"/>
                </a:lnTo>
                <a:lnTo>
                  <a:pt x="84" y="10"/>
                </a:lnTo>
                <a:lnTo>
                  <a:pt x="82" y="6"/>
                </a:lnTo>
                <a:lnTo>
                  <a:pt x="81" y="2"/>
                </a:lnTo>
                <a:lnTo>
                  <a:pt x="77" y="1"/>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2" name="Shape 5542"/>
          <p:cNvSpPr/>
          <p:nvPr/>
        </p:nvSpPr>
        <p:spPr>
          <a:xfrm>
            <a:off x="6659564" y="1941513"/>
            <a:ext cx="61912" cy="61912"/>
          </a:xfrm>
          <a:custGeom>
            <a:avLst/>
            <a:gdLst/>
            <a:ahLst/>
            <a:cxnLst/>
            <a:rect l="0" t="0" r="0" b="0"/>
            <a:pathLst>
              <a:path w="39" h="40" extrusionOk="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543" name="Shape 5543"/>
          <p:cNvGrpSpPr/>
          <p:nvPr/>
        </p:nvGrpSpPr>
        <p:grpSpPr>
          <a:xfrm>
            <a:off x="8418515" y="1965326"/>
            <a:ext cx="185737" cy="161925"/>
            <a:chOff x="8418513" y="1965325"/>
            <a:chExt cx="185737" cy="161925"/>
          </a:xfrm>
        </p:grpSpPr>
        <p:sp>
          <p:nvSpPr>
            <p:cNvPr id="5544" name="Shape 5544"/>
            <p:cNvSpPr/>
            <p:nvPr/>
          </p:nvSpPr>
          <p:spPr>
            <a:xfrm>
              <a:off x="8418513" y="1965325"/>
              <a:ext cx="185737" cy="100013"/>
            </a:xfrm>
            <a:custGeom>
              <a:avLst/>
              <a:gdLst/>
              <a:ahLst/>
              <a:cxnLst/>
              <a:rect l="0" t="0" r="0" b="0"/>
              <a:pathLst>
                <a:path w="118" h="64" extrusionOk="0">
                  <a:moveTo>
                    <a:pt x="118" y="64"/>
                  </a:moveTo>
                  <a:lnTo>
                    <a:pt x="118" y="10"/>
                  </a:lnTo>
                  <a:lnTo>
                    <a:pt x="117" y="6"/>
                  </a:lnTo>
                  <a:lnTo>
                    <a:pt x="116" y="3"/>
                  </a:lnTo>
                  <a:lnTo>
                    <a:pt x="112" y="1"/>
                  </a:lnTo>
                  <a:lnTo>
                    <a:pt x="108" y="0"/>
                  </a:lnTo>
                  <a:lnTo>
                    <a:pt x="9" y="0"/>
                  </a:lnTo>
                  <a:lnTo>
                    <a:pt x="6" y="1"/>
                  </a:lnTo>
                  <a:lnTo>
                    <a:pt x="2" y="3"/>
                  </a:lnTo>
                  <a:lnTo>
                    <a:pt x="1" y="6"/>
                  </a:lnTo>
                  <a:lnTo>
                    <a:pt x="0" y="10"/>
                  </a:lnTo>
                  <a:lnTo>
                    <a:pt x="0" y="64"/>
                  </a:lnTo>
                  <a:lnTo>
                    <a:pt x="118"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5" name="Shape 5545"/>
            <p:cNvSpPr/>
            <p:nvPr/>
          </p:nvSpPr>
          <p:spPr>
            <a:xfrm>
              <a:off x="8418513" y="2074863"/>
              <a:ext cx="185737" cy="52387"/>
            </a:xfrm>
            <a:custGeom>
              <a:avLst/>
              <a:gdLst/>
              <a:ahLst/>
              <a:cxnLst/>
              <a:rect l="0" t="0" r="0" b="0"/>
              <a:pathLst>
                <a:path w="118" h="35" extrusionOk="0">
                  <a:moveTo>
                    <a:pt x="0" y="0"/>
                  </a:move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12" y="14"/>
                  </a:lnTo>
                  <a:lnTo>
                    <a:pt x="116" y="12"/>
                  </a:lnTo>
                  <a:lnTo>
                    <a:pt x="117" y="9"/>
                  </a:lnTo>
                  <a:lnTo>
                    <a:pt x="118" y="5"/>
                  </a:lnTo>
                  <a:lnTo>
                    <a:pt x="118"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546" name="Shape 5546"/>
          <p:cNvSpPr/>
          <p:nvPr/>
        </p:nvSpPr>
        <p:spPr>
          <a:xfrm>
            <a:off x="5043489" y="2441576"/>
            <a:ext cx="157162" cy="49213"/>
          </a:xfrm>
          <a:custGeom>
            <a:avLst/>
            <a:gdLst/>
            <a:ahLst/>
            <a:cxnLst/>
            <a:rect l="0" t="0" r="0" b="0"/>
            <a:pathLst>
              <a:path w="99" h="29" extrusionOk="0">
                <a:moveTo>
                  <a:pt x="89" y="0"/>
                </a:moveTo>
                <a:lnTo>
                  <a:pt x="10" y="0"/>
                </a:lnTo>
                <a:lnTo>
                  <a:pt x="7" y="1"/>
                </a:lnTo>
                <a:lnTo>
                  <a:pt x="3" y="2"/>
                </a:lnTo>
                <a:lnTo>
                  <a:pt x="2" y="6"/>
                </a:lnTo>
                <a:lnTo>
                  <a:pt x="0" y="10"/>
                </a:lnTo>
                <a:lnTo>
                  <a:pt x="0" y="20"/>
                </a:lnTo>
                <a:lnTo>
                  <a:pt x="2" y="23"/>
                </a:lnTo>
                <a:lnTo>
                  <a:pt x="3" y="27"/>
                </a:lnTo>
                <a:lnTo>
                  <a:pt x="7" y="28"/>
                </a:lnTo>
                <a:lnTo>
                  <a:pt x="10" y="29"/>
                </a:lnTo>
                <a:lnTo>
                  <a:pt x="89" y="29"/>
                </a:lnTo>
                <a:lnTo>
                  <a:pt x="93" y="28"/>
                </a:lnTo>
                <a:lnTo>
                  <a:pt x="97" y="27"/>
                </a:lnTo>
                <a:lnTo>
                  <a:pt x="98" y="23"/>
                </a:lnTo>
                <a:lnTo>
                  <a:pt x="99" y="20"/>
                </a:lnTo>
                <a:lnTo>
                  <a:pt x="99" y="10"/>
                </a:lnTo>
                <a:lnTo>
                  <a:pt x="98" y="6"/>
                </a:lnTo>
                <a:lnTo>
                  <a:pt x="97" y="2"/>
                </a:lnTo>
                <a:lnTo>
                  <a:pt x="93" y="1"/>
                </a:lnTo>
                <a:lnTo>
                  <a:pt x="89" y="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7" name="Shape 5547"/>
          <p:cNvSpPr/>
          <p:nvPr/>
        </p:nvSpPr>
        <p:spPr>
          <a:xfrm>
            <a:off x="5086351" y="2360614"/>
            <a:ext cx="71438" cy="4762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548" name="Shape 5548"/>
          <p:cNvSpPr/>
          <p:nvPr/>
        </p:nvSpPr>
        <p:spPr>
          <a:xfrm>
            <a:off x="5062538" y="2332038"/>
            <a:ext cx="123825" cy="100012"/>
          </a:xfrm>
          <a:custGeom>
            <a:avLst/>
            <a:gdLst/>
            <a:ahLst/>
            <a:cxnLst/>
            <a:rect l="0" t="0" r="0" b="0"/>
            <a:pathLst>
              <a:path w="79" h="64" extrusionOk="0">
                <a:moveTo>
                  <a:pt x="69" y="0"/>
                </a:moveTo>
                <a:lnTo>
                  <a:pt x="10" y="0"/>
                </a:lnTo>
                <a:lnTo>
                  <a:pt x="6" y="1"/>
                </a:lnTo>
                <a:lnTo>
                  <a:pt x="3" y="2"/>
                </a:lnTo>
                <a:lnTo>
                  <a:pt x="1" y="6"/>
                </a:lnTo>
                <a:lnTo>
                  <a:pt x="0" y="10"/>
                </a:lnTo>
                <a:lnTo>
                  <a:pt x="0" y="54"/>
                </a:lnTo>
                <a:lnTo>
                  <a:pt x="1" y="58"/>
                </a:lnTo>
                <a:lnTo>
                  <a:pt x="3" y="61"/>
                </a:lnTo>
                <a:lnTo>
                  <a:pt x="6" y="63"/>
                </a:lnTo>
                <a:lnTo>
                  <a:pt x="10" y="64"/>
                </a:lnTo>
                <a:lnTo>
                  <a:pt x="69" y="64"/>
                </a:lnTo>
                <a:lnTo>
                  <a:pt x="73" y="63"/>
                </a:lnTo>
                <a:lnTo>
                  <a:pt x="77" y="61"/>
                </a:lnTo>
                <a:lnTo>
                  <a:pt x="78" y="58"/>
                </a:lnTo>
                <a:lnTo>
                  <a:pt x="79" y="54"/>
                </a:lnTo>
                <a:lnTo>
                  <a:pt x="79" y="10"/>
                </a:lnTo>
                <a:lnTo>
                  <a:pt x="78" y="6"/>
                </a:lnTo>
                <a:lnTo>
                  <a:pt x="77" y="2"/>
                </a:lnTo>
                <a:lnTo>
                  <a:pt x="73" y="1"/>
                </a:lnTo>
                <a:lnTo>
                  <a:pt x="69" y="0"/>
                </a:lnTo>
                <a:close/>
                <a:moveTo>
                  <a:pt x="67" y="49"/>
                </a:moveTo>
                <a:lnTo>
                  <a:pt x="67" y="49"/>
                </a:lnTo>
                <a:lnTo>
                  <a:pt x="66" y="50"/>
                </a:lnTo>
                <a:lnTo>
                  <a:pt x="64" y="52"/>
                </a:lnTo>
                <a:lnTo>
                  <a:pt x="15" y="52"/>
                </a:lnTo>
                <a:lnTo>
                  <a:pt x="14" y="50"/>
                </a:lnTo>
                <a:lnTo>
                  <a:pt x="13" y="49"/>
                </a:lnTo>
                <a:lnTo>
                  <a:pt x="13" y="15"/>
                </a:lnTo>
                <a:lnTo>
                  <a:pt x="14" y="13"/>
                </a:lnTo>
                <a:lnTo>
                  <a:pt x="15" y="12"/>
                </a:lnTo>
                <a:lnTo>
                  <a:pt x="64" y="12"/>
                </a:lnTo>
                <a:lnTo>
                  <a:pt x="66" y="13"/>
                </a:lnTo>
                <a:lnTo>
                  <a:pt x="67" y="15"/>
                </a:lnTo>
                <a:lnTo>
                  <a:pt x="67"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49" name="Shape 5549"/>
          <p:cNvSpPr/>
          <p:nvPr/>
        </p:nvSpPr>
        <p:spPr>
          <a:xfrm>
            <a:off x="8042275" y="1955801"/>
            <a:ext cx="185738" cy="157163"/>
          </a:xfrm>
          <a:custGeom>
            <a:avLst/>
            <a:gdLst/>
            <a:ahLst/>
            <a:cxnLst/>
            <a:rect l="0" t="0" r="0" b="0"/>
            <a:pathLst>
              <a:path w="118" h="99" extrusionOk="0">
                <a:moveTo>
                  <a:pt x="108" y="30"/>
                </a:moveTo>
                <a:lnTo>
                  <a:pt x="64" y="30"/>
                </a:lnTo>
                <a:lnTo>
                  <a:pt x="64" y="25"/>
                </a:lnTo>
                <a:lnTo>
                  <a:pt x="64" y="22"/>
                </a:lnTo>
                <a:lnTo>
                  <a:pt x="65" y="21"/>
                </a:lnTo>
                <a:lnTo>
                  <a:pt x="66" y="20"/>
                </a:lnTo>
                <a:lnTo>
                  <a:pt x="69" y="20"/>
                </a:lnTo>
                <a:lnTo>
                  <a:pt x="74" y="20"/>
                </a:lnTo>
                <a:lnTo>
                  <a:pt x="80" y="19"/>
                </a:lnTo>
                <a:lnTo>
                  <a:pt x="84" y="15"/>
                </a:lnTo>
                <a:lnTo>
                  <a:pt x="87" y="11"/>
                </a:lnTo>
                <a:lnTo>
                  <a:pt x="89" y="5"/>
                </a:lnTo>
                <a:lnTo>
                  <a:pt x="89" y="0"/>
                </a:lnTo>
                <a:lnTo>
                  <a:pt x="79" y="0"/>
                </a:lnTo>
                <a:lnTo>
                  <a:pt x="79" y="5"/>
                </a:lnTo>
                <a:lnTo>
                  <a:pt x="79" y="8"/>
                </a:lnTo>
                <a:lnTo>
                  <a:pt x="78" y="9"/>
                </a:lnTo>
                <a:lnTo>
                  <a:pt x="76" y="10"/>
                </a:lnTo>
                <a:lnTo>
                  <a:pt x="74" y="10"/>
                </a:lnTo>
                <a:lnTo>
                  <a:pt x="69" y="10"/>
                </a:lnTo>
                <a:lnTo>
                  <a:pt x="63" y="11"/>
                </a:lnTo>
                <a:lnTo>
                  <a:pt x="59" y="15"/>
                </a:lnTo>
                <a:lnTo>
                  <a:pt x="55" y="19"/>
                </a:lnTo>
                <a:lnTo>
                  <a:pt x="54" y="25"/>
                </a:lnTo>
                <a:lnTo>
                  <a:pt x="54" y="30"/>
                </a:lnTo>
                <a:lnTo>
                  <a:pt x="10" y="30"/>
                </a:lnTo>
                <a:lnTo>
                  <a:pt x="6" y="31"/>
                </a:lnTo>
                <a:lnTo>
                  <a:pt x="2" y="32"/>
                </a:lnTo>
                <a:lnTo>
                  <a:pt x="1" y="36"/>
                </a:lnTo>
                <a:lnTo>
                  <a:pt x="0" y="40"/>
                </a:lnTo>
                <a:lnTo>
                  <a:pt x="0" y="89"/>
                </a:lnTo>
                <a:lnTo>
                  <a:pt x="1" y="93"/>
                </a:lnTo>
                <a:lnTo>
                  <a:pt x="2" y="96"/>
                </a:lnTo>
                <a:lnTo>
                  <a:pt x="6" y="98"/>
                </a:lnTo>
                <a:lnTo>
                  <a:pt x="10" y="99"/>
                </a:lnTo>
                <a:lnTo>
                  <a:pt x="108" y="99"/>
                </a:lnTo>
                <a:lnTo>
                  <a:pt x="112" y="98"/>
                </a:lnTo>
                <a:lnTo>
                  <a:pt x="116" y="96"/>
                </a:lnTo>
                <a:lnTo>
                  <a:pt x="117" y="93"/>
                </a:lnTo>
                <a:lnTo>
                  <a:pt x="118" y="89"/>
                </a:lnTo>
                <a:lnTo>
                  <a:pt x="118" y="40"/>
                </a:lnTo>
                <a:lnTo>
                  <a:pt x="117" y="36"/>
                </a:lnTo>
                <a:lnTo>
                  <a:pt x="116" y="32"/>
                </a:lnTo>
                <a:lnTo>
                  <a:pt x="112" y="31"/>
                </a:lnTo>
                <a:lnTo>
                  <a:pt x="108" y="30"/>
                </a:lnTo>
                <a:close/>
                <a:moveTo>
                  <a:pt x="59" y="40"/>
                </a:moveTo>
                <a:lnTo>
                  <a:pt x="59" y="40"/>
                </a:lnTo>
                <a:lnTo>
                  <a:pt x="61" y="40"/>
                </a:lnTo>
                <a:lnTo>
                  <a:pt x="63" y="41"/>
                </a:lnTo>
                <a:lnTo>
                  <a:pt x="64" y="42"/>
                </a:lnTo>
                <a:lnTo>
                  <a:pt x="64" y="44"/>
                </a:lnTo>
                <a:lnTo>
                  <a:pt x="64" y="47"/>
                </a:lnTo>
                <a:lnTo>
                  <a:pt x="63" y="48"/>
                </a:lnTo>
                <a:lnTo>
                  <a:pt x="61" y="49"/>
                </a:lnTo>
                <a:lnTo>
                  <a:pt x="59" y="49"/>
                </a:lnTo>
                <a:lnTo>
                  <a:pt x="57" y="49"/>
                </a:lnTo>
                <a:lnTo>
                  <a:pt x="55" y="48"/>
                </a:lnTo>
                <a:lnTo>
                  <a:pt x="54" y="47"/>
                </a:lnTo>
                <a:lnTo>
                  <a:pt x="54" y="44"/>
                </a:lnTo>
                <a:lnTo>
                  <a:pt x="54" y="42"/>
                </a:lnTo>
                <a:lnTo>
                  <a:pt x="55" y="41"/>
                </a:lnTo>
                <a:lnTo>
                  <a:pt x="57" y="40"/>
                </a:lnTo>
                <a:lnTo>
                  <a:pt x="59" y="40"/>
                </a:lnTo>
                <a:close/>
                <a:moveTo>
                  <a:pt x="59" y="59"/>
                </a:moveTo>
                <a:lnTo>
                  <a:pt x="59" y="59"/>
                </a:lnTo>
                <a:lnTo>
                  <a:pt x="61" y="59"/>
                </a:lnTo>
                <a:lnTo>
                  <a:pt x="63" y="61"/>
                </a:lnTo>
                <a:lnTo>
                  <a:pt x="64" y="62"/>
                </a:lnTo>
                <a:lnTo>
                  <a:pt x="64" y="64"/>
                </a:lnTo>
                <a:lnTo>
                  <a:pt x="64" y="67"/>
                </a:lnTo>
                <a:lnTo>
                  <a:pt x="63" y="68"/>
                </a:lnTo>
                <a:lnTo>
                  <a:pt x="61" y="69"/>
                </a:lnTo>
                <a:lnTo>
                  <a:pt x="59" y="69"/>
                </a:lnTo>
                <a:lnTo>
                  <a:pt x="57" y="69"/>
                </a:lnTo>
                <a:lnTo>
                  <a:pt x="55" y="68"/>
                </a:lnTo>
                <a:lnTo>
                  <a:pt x="54" y="67"/>
                </a:lnTo>
                <a:lnTo>
                  <a:pt x="54" y="64"/>
                </a:lnTo>
                <a:lnTo>
                  <a:pt x="54" y="62"/>
                </a:lnTo>
                <a:lnTo>
                  <a:pt x="55" y="61"/>
                </a:lnTo>
                <a:lnTo>
                  <a:pt x="57" y="59"/>
                </a:lnTo>
                <a:lnTo>
                  <a:pt x="59" y="59"/>
                </a:lnTo>
                <a:close/>
                <a:moveTo>
                  <a:pt x="44" y="40"/>
                </a:moveTo>
                <a:lnTo>
                  <a:pt x="44" y="40"/>
                </a:lnTo>
                <a:lnTo>
                  <a:pt x="47" y="40"/>
                </a:lnTo>
                <a:lnTo>
                  <a:pt x="48" y="41"/>
                </a:lnTo>
                <a:lnTo>
                  <a:pt x="49" y="42"/>
                </a:lnTo>
                <a:lnTo>
                  <a:pt x="49" y="44"/>
                </a:lnTo>
                <a:lnTo>
                  <a:pt x="49" y="47"/>
                </a:lnTo>
                <a:lnTo>
                  <a:pt x="48" y="48"/>
                </a:lnTo>
                <a:lnTo>
                  <a:pt x="47" y="49"/>
                </a:lnTo>
                <a:lnTo>
                  <a:pt x="44" y="49"/>
                </a:lnTo>
                <a:lnTo>
                  <a:pt x="42" y="49"/>
                </a:lnTo>
                <a:lnTo>
                  <a:pt x="41" y="48"/>
                </a:lnTo>
                <a:lnTo>
                  <a:pt x="39" y="47"/>
                </a:lnTo>
                <a:lnTo>
                  <a:pt x="39" y="44"/>
                </a:lnTo>
                <a:lnTo>
                  <a:pt x="39" y="42"/>
                </a:lnTo>
                <a:lnTo>
                  <a:pt x="41" y="41"/>
                </a:lnTo>
                <a:lnTo>
                  <a:pt x="42" y="40"/>
                </a:lnTo>
                <a:lnTo>
                  <a:pt x="44" y="40"/>
                </a:lnTo>
                <a:close/>
                <a:moveTo>
                  <a:pt x="44" y="59"/>
                </a:moveTo>
                <a:lnTo>
                  <a:pt x="44" y="59"/>
                </a:lnTo>
                <a:lnTo>
                  <a:pt x="47" y="59"/>
                </a:lnTo>
                <a:lnTo>
                  <a:pt x="48" y="61"/>
                </a:lnTo>
                <a:lnTo>
                  <a:pt x="49" y="62"/>
                </a:lnTo>
                <a:lnTo>
                  <a:pt x="49" y="64"/>
                </a:lnTo>
                <a:lnTo>
                  <a:pt x="49" y="67"/>
                </a:lnTo>
                <a:lnTo>
                  <a:pt x="48" y="68"/>
                </a:lnTo>
                <a:lnTo>
                  <a:pt x="47" y="69"/>
                </a:lnTo>
                <a:lnTo>
                  <a:pt x="44" y="69"/>
                </a:lnTo>
                <a:lnTo>
                  <a:pt x="42" y="69"/>
                </a:lnTo>
                <a:lnTo>
                  <a:pt x="41" y="68"/>
                </a:lnTo>
                <a:lnTo>
                  <a:pt x="39" y="67"/>
                </a:lnTo>
                <a:lnTo>
                  <a:pt x="39" y="64"/>
                </a:lnTo>
                <a:lnTo>
                  <a:pt x="39" y="62"/>
                </a:lnTo>
                <a:lnTo>
                  <a:pt x="41" y="61"/>
                </a:lnTo>
                <a:lnTo>
                  <a:pt x="42" y="59"/>
                </a:lnTo>
                <a:lnTo>
                  <a:pt x="44" y="59"/>
                </a:lnTo>
                <a:close/>
                <a:moveTo>
                  <a:pt x="29" y="69"/>
                </a:moveTo>
                <a:lnTo>
                  <a:pt x="29" y="69"/>
                </a:lnTo>
                <a:lnTo>
                  <a:pt x="27" y="69"/>
                </a:lnTo>
                <a:lnTo>
                  <a:pt x="26" y="68"/>
                </a:lnTo>
                <a:lnTo>
                  <a:pt x="24" y="67"/>
                </a:lnTo>
                <a:lnTo>
                  <a:pt x="24" y="64"/>
                </a:lnTo>
                <a:lnTo>
                  <a:pt x="24" y="62"/>
                </a:lnTo>
                <a:lnTo>
                  <a:pt x="26" y="61"/>
                </a:lnTo>
                <a:lnTo>
                  <a:pt x="27" y="59"/>
                </a:lnTo>
                <a:lnTo>
                  <a:pt x="29" y="59"/>
                </a:lnTo>
                <a:lnTo>
                  <a:pt x="32" y="59"/>
                </a:lnTo>
                <a:lnTo>
                  <a:pt x="33" y="61"/>
                </a:lnTo>
                <a:lnTo>
                  <a:pt x="34" y="62"/>
                </a:lnTo>
                <a:lnTo>
                  <a:pt x="34" y="64"/>
                </a:lnTo>
                <a:lnTo>
                  <a:pt x="34" y="67"/>
                </a:lnTo>
                <a:lnTo>
                  <a:pt x="33" y="68"/>
                </a:lnTo>
                <a:lnTo>
                  <a:pt x="32" y="69"/>
                </a:lnTo>
                <a:lnTo>
                  <a:pt x="29" y="69"/>
                </a:lnTo>
                <a:close/>
                <a:moveTo>
                  <a:pt x="29" y="49"/>
                </a:moveTo>
                <a:lnTo>
                  <a:pt x="29" y="49"/>
                </a:lnTo>
                <a:lnTo>
                  <a:pt x="27" y="49"/>
                </a:lnTo>
                <a:lnTo>
                  <a:pt x="26" y="48"/>
                </a:lnTo>
                <a:lnTo>
                  <a:pt x="24" y="47"/>
                </a:lnTo>
                <a:lnTo>
                  <a:pt x="24" y="44"/>
                </a:lnTo>
                <a:lnTo>
                  <a:pt x="24" y="42"/>
                </a:lnTo>
                <a:lnTo>
                  <a:pt x="26" y="41"/>
                </a:lnTo>
                <a:lnTo>
                  <a:pt x="27" y="40"/>
                </a:lnTo>
                <a:lnTo>
                  <a:pt x="29" y="40"/>
                </a:lnTo>
                <a:lnTo>
                  <a:pt x="32" y="40"/>
                </a:lnTo>
                <a:lnTo>
                  <a:pt x="33" y="41"/>
                </a:lnTo>
                <a:lnTo>
                  <a:pt x="34" y="42"/>
                </a:lnTo>
                <a:lnTo>
                  <a:pt x="34" y="44"/>
                </a:lnTo>
                <a:lnTo>
                  <a:pt x="34" y="47"/>
                </a:lnTo>
                <a:lnTo>
                  <a:pt x="33" y="48"/>
                </a:lnTo>
                <a:lnTo>
                  <a:pt x="32"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2"/>
                </a:lnTo>
                <a:lnTo>
                  <a:pt x="70" y="61"/>
                </a:lnTo>
                <a:lnTo>
                  <a:pt x="71" y="59"/>
                </a:lnTo>
                <a:lnTo>
                  <a:pt x="74" y="59"/>
                </a:lnTo>
                <a:lnTo>
                  <a:pt x="76" y="59"/>
                </a:lnTo>
                <a:lnTo>
                  <a:pt x="78" y="61"/>
                </a:lnTo>
                <a:lnTo>
                  <a:pt x="79" y="62"/>
                </a:lnTo>
                <a:lnTo>
                  <a:pt x="79" y="64"/>
                </a:lnTo>
                <a:lnTo>
                  <a:pt x="79" y="67"/>
                </a:lnTo>
                <a:lnTo>
                  <a:pt x="78" y="68"/>
                </a:lnTo>
                <a:lnTo>
                  <a:pt x="76" y="69"/>
                </a:lnTo>
                <a:lnTo>
                  <a:pt x="74" y="69"/>
                </a:lnTo>
                <a:close/>
                <a:moveTo>
                  <a:pt x="74" y="49"/>
                </a:moveTo>
                <a:lnTo>
                  <a:pt x="74" y="49"/>
                </a:lnTo>
                <a:lnTo>
                  <a:pt x="71" y="49"/>
                </a:lnTo>
                <a:lnTo>
                  <a:pt x="70" y="48"/>
                </a:lnTo>
                <a:lnTo>
                  <a:pt x="69" y="47"/>
                </a:lnTo>
                <a:lnTo>
                  <a:pt x="69" y="44"/>
                </a:lnTo>
                <a:lnTo>
                  <a:pt x="69" y="42"/>
                </a:lnTo>
                <a:lnTo>
                  <a:pt x="70" y="41"/>
                </a:lnTo>
                <a:lnTo>
                  <a:pt x="71" y="40"/>
                </a:lnTo>
                <a:lnTo>
                  <a:pt x="74" y="40"/>
                </a:lnTo>
                <a:lnTo>
                  <a:pt x="76" y="40"/>
                </a:lnTo>
                <a:lnTo>
                  <a:pt x="78" y="41"/>
                </a:lnTo>
                <a:lnTo>
                  <a:pt x="79" y="42"/>
                </a:lnTo>
                <a:lnTo>
                  <a:pt x="79" y="44"/>
                </a:lnTo>
                <a:lnTo>
                  <a:pt x="79" y="47"/>
                </a:lnTo>
                <a:lnTo>
                  <a:pt x="78" y="48"/>
                </a:lnTo>
                <a:lnTo>
                  <a:pt x="76" y="49"/>
                </a:lnTo>
                <a:lnTo>
                  <a:pt x="74" y="49"/>
                </a:lnTo>
                <a:close/>
                <a:moveTo>
                  <a:pt x="89" y="69"/>
                </a:moveTo>
                <a:lnTo>
                  <a:pt x="89" y="69"/>
                </a:lnTo>
                <a:lnTo>
                  <a:pt x="86" y="69"/>
                </a:lnTo>
                <a:lnTo>
                  <a:pt x="85" y="68"/>
                </a:lnTo>
                <a:lnTo>
                  <a:pt x="84" y="67"/>
                </a:lnTo>
                <a:lnTo>
                  <a:pt x="84" y="64"/>
                </a:lnTo>
                <a:lnTo>
                  <a:pt x="84" y="62"/>
                </a:lnTo>
                <a:lnTo>
                  <a:pt x="85" y="61"/>
                </a:lnTo>
                <a:lnTo>
                  <a:pt x="86" y="59"/>
                </a:lnTo>
                <a:lnTo>
                  <a:pt x="89" y="59"/>
                </a:lnTo>
                <a:lnTo>
                  <a:pt x="91" y="59"/>
                </a:lnTo>
                <a:lnTo>
                  <a:pt x="92" y="61"/>
                </a:lnTo>
                <a:lnTo>
                  <a:pt x="94" y="62"/>
                </a:lnTo>
                <a:lnTo>
                  <a:pt x="94" y="64"/>
                </a:lnTo>
                <a:lnTo>
                  <a:pt x="94" y="67"/>
                </a:lnTo>
                <a:lnTo>
                  <a:pt x="92" y="68"/>
                </a:lnTo>
                <a:lnTo>
                  <a:pt x="91" y="69"/>
                </a:lnTo>
                <a:lnTo>
                  <a:pt x="89" y="69"/>
                </a:lnTo>
                <a:close/>
                <a:moveTo>
                  <a:pt x="89" y="49"/>
                </a:moveTo>
                <a:lnTo>
                  <a:pt x="89" y="49"/>
                </a:lnTo>
                <a:lnTo>
                  <a:pt x="86" y="49"/>
                </a:lnTo>
                <a:lnTo>
                  <a:pt x="85" y="48"/>
                </a:lnTo>
                <a:lnTo>
                  <a:pt x="84" y="47"/>
                </a:lnTo>
                <a:lnTo>
                  <a:pt x="84" y="44"/>
                </a:lnTo>
                <a:lnTo>
                  <a:pt x="84" y="42"/>
                </a:lnTo>
                <a:lnTo>
                  <a:pt x="85" y="41"/>
                </a:lnTo>
                <a:lnTo>
                  <a:pt x="86" y="40"/>
                </a:lnTo>
                <a:lnTo>
                  <a:pt x="89" y="40"/>
                </a:lnTo>
                <a:lnTo>
                  <a:pt x="91" y="40"/>
                </a:lnTo>
                <a:lnTo>
                  <a:pt x="92" y="41"/>
                </a:lnTo>
                <a:lnTo>
                  <a:pt x="94" y="42"/>
                </a:lnTo>
                <a:lnTo>
                  <a:pt x="94" y="44"/>
                </a:lnTo>
                <a:lnTo>
                  <a:pt x="94" y="47"/>
                </a:lnTo>
                <a:lnTo>
                  <a:pt x="92" y="48"/>
                </a:lnTo>
                <a:lnTo>
                  <a:pt x="91" y="49"/>
                </a:lnTo>
                <a:lnTo>
                  <a:pt x="89"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0" name="Shape 5550"/>
          <p:cNvSpPr/>
          <p:nvPr/>
        </p:nvSpPr>
        <p:spPr>
          <a:xfrm>
            <a:off x="5414963" y="2341564"/>
            <a:ext cx="171450" cy="90487"/>
          </a:xfrm>
          <a:custGeom>
            <a:avLst/>
            <a:gdLst/>
            <a:ahLst/>
            <a:cxnLst/>
            <a:rect l="0" t="0" r="0" b="0"/>
            <a:pathLst>
              <a:path w="109" h="59" extrusionOk="0">
                <a:moveTo>
                  <a:pt x="104" y="0"/>
                </a:moveTo>
                <a:lnTo>
                  <a:pt x="5" y="0"/>
                </a:lnTo>
                <a:lnTo>
                  <a:pt x="3" y="0"/>
                </a:lnTo>
                <a:lnTo>
                  <a:pt x="1" y="1"/>
                </a:lnTo>
                <a:lnTo>
                  <a:pt x="0" y="2"/>
                </a:lnTo>
                <a:lnTo>
                  <a:pt x="0" y="5"/>
                </a:lnTo>
                <a:lnTo>
                  <a:pt x="0" y="54"/>
                </a:lnTo>
                <a:lnTo>
                  <a:pt x="40" y="54"/>
                </a:lnTo>
                <a:lnTo>
                  <a:pt x="43" y="55"/>
                </a:lnTo>
                <a:lnTo>
                  <a:pt x="47" y="56"/>
                </a:lnTo>
                <a:lnTo>
                  <a:pt x="48" y="59"/>
                </a:lnTo>
                <a:lnTo>
                  <a:pt x="61" y="59"/>
                </a:lnTo>
                <a:lnTo>
                  <a:pt x="62" y="56"/>
                </a:lnTo>
                <a:lnTo>
                  <a:pt x="66" y="55"/>
                </a:lnTo>
                <a:lnTo>
                  <a:pt x="69" y="54"/>
                </a:lnTo>
                <a:lnTo>
                  <a:pt x="109" y="54"/>
                </a:lnTo>
                <a:lnTo>
                  <a:pt x="109" y="5"/>
                </a:lnTo>
                <a:lnTo>
                  <a:pt x="109" y="2"/>
                </a:lnTo>
                <a:lnTo>
                  <a:pt x="108" y="1"/>
                </a:lnTo>
                <a:lnTo>
                  <a:pt x="106" y="0"/>
                </a:lnTo>
                <a:lnTo>
                  <a:pt x="10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1" name="Shape 5551"/>
          <p:cNvSpPr/>
          <p:nvPr/>
        </p:nvSpPr>
        <p:spPr>
          <a:xfrm>
            <a:off x="5405438" y="2432051"/>
            <a:ext cx="190500" cy="49213"/>
          </a:xfrm>
          <a:custGeom>
            <a:avLst/>
            <a:gdLst/>
            <a:ahLst/>
            <a:cxnLst/>
            <a:rect l="0" t="0" r="0" b="0"/>
            <a:pathLst>
              <a:path w="119" h="29" extrusionOk="0">
                <a:moveTo>
                  <a:pt x="115" y="0"/>
                </a:moveTo>
                <a:lnTo>
                  <a:pt x="74" y="0"/>
                </a:lnTo>
                <a:lnTo>
                  <a:pt x="72" y="0"/>
                </a:lnTo>
                <a:lnTo>
                  <a:pt x="71" y="1"/>
                </a:lnTo>
                <a:lnTo>
                  <a:pt x="67" y="5"/>
                </a:lnTo>
                <a:lnTo>
                  <a:pt x="52" y="5"/>
                </a:lnTo>
                <a:lnTo>
                  <a:pt x="48" y="1"/>
                </a:lnTo>
                <a:lnTo>
                  <a:pt x="47" y="0"/>
                </a:lnTo>
                <a:lnTo>
                  <a:pt x="45" y="0"/>
                </a:lnTo>
                <a:lnTo>
                  <a:pt x="4" y="0"/>
                </a:lnTo>
                <a:lnTo>
                  <a:pt x="3" y="1"/>
                </a:lnTo>
                <a:lnTo>
                  <a:pt x="2" y="2"/>
                </a:lnTo>
                <a:lnTo>
                  <a:pt x="0" y="4"/>
                </a:lnTo>
                <a:lnTo>
                  <a:pt x="0" y="6"/>
                </a:lnTo>
                <a:lnTo>
                  <a:pt x="4" y="21"/>
                </a:lnTo>
                <a:lnTo>
                  <a:pt x="5" y="25"/>
                </a:lnTo>
                <a:lnTo>
                  <a:pt x="8" y="27"/>
                </a:lnTo>
                <a:lnTo>
                  <a:pt x="11" y="28"/>
                </a:lnTo>
                <a:lnTo>
                  <a:pt x="15" y="29"/>
                </a:lnTo>
                <a:lnTo>
                  <a:pt x="104" y="29"/>
                </a:lnTo>
                <a:lnTo>
                  <a:pt x="108" y="28"/>
                </a:lnTo>
                <a:lnTo>
                  <a:pt x="111" y="27"/>
                </a:lnTo>
                <a:lnTo>
                  <a:pt x="114" y="25"/>
                </a:lnTo>
                <a:lnTo>
                  <a:pt x="115" y="21"/>
                </a:lnTo>
                <a:lnTo>
                  <a:pt x="119" y="6"/>
                </a:lnTo>
                <a:lnTo>
                  <a:pt x="119" y="4"/>
                </a:lnTo>
                <a:lnTo>
                  <a:pt x="117" y="2"/>
                </a:lnTo>
                <a:lnTo>
                  <a:pt x="116" y="1"/>
                </a:lnTo>
                <a:lnTo>
                  <a:pt x="1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2" name="Shape 5552"/>
          <p:cNvSpPr/>
          <p:nvPr/>
        </p:nvSpPr>
        <p:spPr>
          <a:xfrm>
            <a:off x="6240463" y="2346325"/>
            <a:ext cx="76200" cy="76200"/>
          </a:xfrm>
          <a:custGeom>
            <a:avLst/>
            <a:gdLst/>
            <a:ahLst/>
            <a:cxnLst/>
            <a:rect l="0" t="0" r="0" b="0"/>
            <a:pathLst>
              <a:path w="49" h="48" extrusionOk="0">
                <a:moveTo>
                  <a:pt x="9" y="0"/>
                </a:moveTo>
                <a:lnTo>
                  <a:pt x="9" y="10"/>
                </a:lnTo>
                <a:lnTo>
                  <a:pt x="31" y="10"/>
                </a:lnTo>
                <a:lnTo>
                  <a:pt x="0" y="40"/>
                </a:lnTo>
                <a:lnTo>
                  <a:pt x="8" y="48"/>
                </a:lnTo>
                <a:lnTo>
                  <a:pt x="39" y="17"/>
                </a:lnTo>
                <a:lnTo>
                  <a:pt x="39" y="39"/>
                </a:lnTo>
                <a:lnTo>
                  <a:pt x="49" y="39"/>
                </a:lnTo>
                <a:lnTo>
                  <a:pt x="49" y="0"/>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3" name="Shape 5553"/>
          <p:cNvSpPr/>
          <p:nvPr/>
        </p:nvSpPr>
        <p:spPr>
          <a:xfrm>
            <a:off x="6173788" y="2355851"/>
            <a:ext cx="133350" cy="134938"/>
          </a:xfrm>
          <a:custGeom>
            <a:avLst/>
            <a:gdLst/>
            <a:ahLst/>
            <a:cxnLst/>
            <a:rect l="0" t="0" r="0" b="0"/>
            <a:pathLst>
              <a:path w="84" h="83" extrusionOk="0">
                <a:moveTo>
                  <a:pt x="79" y="54"/>
                </a:moveTo>
                <a:lnTo>
                  <a:pt x="59" y="54"/>
                </a:lnTo>
                <a:lnTo>
                  <a:pt x="56" y="54"/>
                </a:lnTo>
                <a:lnTo>
                  <a:pt x="55" y="55"/>
                </a:lnTo>
                <a:lnTo>
                  <a:pt x="54" y="56"/>
                </a:lnTo>
                <a:lnTo>
                  <a:pt x="54" y="59"/>
                </a:lnTo>
                <a:lnTo>
                  <a:pt x="54" y="64"/>
                </a:lnTo>
                <a:lnTo>
                  <a:pt x="47" y="62"/>
                </a:lnTo>
                <a:lnTo>
                  <a:pt x="40" y="61"/>
                </a:lnTo>
                <a:lnTo>
                  <a:pt x="34" y="58"/>
                </a:lnTo>
                <a:lnTo>
                  <a:pt x="29" y="54"/>
                </a:lnTo>
                <a:lnTo>
                  <a:pt x="26" y="49"/>
                </a:lnTo>
                <a:lnTo>
                  <a:pt x="22" y="43"/>
                </a:lnTo>
                <a:lnTo>
                  <a:pt x="21"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5" y="0"/>
                </a:lnTo>
                <a:lnTo>
                  <a:pt x="2" y="0"/>
                </a:lnTo>
                <a:lnTo>
                  <a:pt x="1" y="1"/>
                </a:lnTo>
                <a:lnTo>
                  <a:pt x="0" y="2"/>
                </a:lnTo>
                <a:lnTo>
                  <a:pt x="0" y="5"/>
                </a:lnTo>
                <a:lnTo>
                  <a:pt x="0" y="29"/>
                </a:lnTo>
                <a:lnTo>
                  <a:pt x="1" y="40"/>
                </a:lnTo>
                <a:lnTo>
                  <a:pt x="3" y="50"/>
                </a:lnTo>
                <a:lnTo>
                  <a:pt x="10" y="60"/>
                </a:lnTo>
                <a:lnTo>
                  <a:pt x="16" y="67"/>
                </a:lnTo>
                <a:lnTo>
                  <a:pt x="23" y="74"/>
                </a:lnTo>
                <a:lnTo>
                  <a:pt x="33" y="80"/>
                </a:lnTo>
                <a:lnTo>
                  <a:pt x="43" y="82"/>
                </a:lnTo>
                <a:lnTo>
                  <a:pt x="54" y="83"/>
                </a:lnTo>
                <a:lnTo>
                  <a:pt x="79" y="83"/>
                </a:lnTo>
                <a:lnTo>
                  <a:pt x="81" y="83"/>
                </a:lnTo>
                <a:lnTo>
                  <a:pt x="82" y="82"/>
                </a:lnTo>
                <a:lnTo>
                  <a:pt x="84" y="81"/>
                </a:lnTo>
                <a:lnTo>
                  <a:pt x="84" y="78"/>
                </a:lnTo>
                <a:lnTo>
                  <a:pt x="84" y="59"/>
                </a:lnTo>
                <a:lnTo>
                  <a:pt x="84" y="56"/>
                </a:lnTo>
                <a:lnTo>
                  <a:pt x="82" y="55"/>
                </a:lnTo>
                <a:lnTo>
                  <a:pt x="81" y="54"/>
                </a:lnTo>
                <a:lnTo>
                  <a:pt x="79"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4" name="Shape 5554"/>
          <p:cNvSpPr/>
          <p:nvPr/>
        </p:nvSpPr>
        <p:spPr>
          <a:xfrm>
            <a:off x="5792789" y="2322514"/>
            <a:ext cx="166687" cy="90487"/>
          </a:xfrm>
          <a:custGeom>
            <a:avLst/>
            <a:gdLst/>
            <a:ahLst/>
            <a:cxnLst/>
            <a:rect l="0" t="0" r="0" b="0"/>
            <a:pathLst>
              <a:path w="104" h="55" extrusionOk="0">
                <a:moveTo>
                  <a:pt x="102" y="28"/>
                </a:moveTo>
                <a:lnTo>
                  <a:pt x="87" y="15"/>
                </a:lnTo>
                <a:lnTo>
                  <a:pt x="79" y="8"/>
                </a:lnTo>
                <a:lnTo>
                  <a:pt x="71" y="4"/>
                </a:lnTo>
                <a:lnTo>
                  <a:pt x="62" y="1"/>
                </a:lnTo>
                <a:lnTo>
                  <a:pt x="52" y="0"/>
                </a:lnTo>
                <a:lnTo>
                  <a:pt x="42" y="1"/>
                </a:lnTo>
                <a:lnTo>
                  <a:pt x="34" y="4"/>
                </a:lnTo>
                <a:lnTo>
                  <a:pt x="25" y="8"/>
                </a:lnTo>
                <a:lnTo>
                  <a:pt x="18" y="15"/>
                </a:lnTo>
                <a:lnTo>
                  <a:pt x="3" y="28"/>
                </a:lnTo>
                <a:lnTo>
                  <a:pt x="2" y="32"/>
                </a:lnTo>
                <a:lnTo>
                  <a:pt x="0" y="36"/>
                </a:lnTo>
                <a:lnTo>
                  <a:pt x="2" y="39"/>
                </a:lnTo>
                <a:lnTo>
                  <a:pt x="3" y="42"/>
                </a:lnTo>
                <a:lnTo>
                  <a:pt x="14" y="53"/>
                </a:lnTo>
                <a:lnTo>
                  <a:pt x="17" y="55"/>
                </a:lnTo>
                <a:lnTo>
                  <a:pt x="21" y="55"/>
                </a:lnTo>
                <a:lnTo>
                  <a:pt x="25" y="55"/>
                </a:lnTo>
                <a:lnTo>
                  <a:pt x="28" y="53"/>
                </a:lnTo>
                <a:lnTo>
                  <a:pt x="39" y="42"/>
                </a:lnTo>
                <a:lnTo>
                  <a:pt x="40" y="39"/>
                </a:lnTo>
                <a:lnTo>
                  <a:pt x="41" y="36"/>
                </a:lnTo>
                <a:lnTo>
                  <a:pt x="40" y="32"/>
                </a:lnTo>
                <a:lnTo>
                  <a:pt x="39" y="28"/>
                </a:lnTo>
                <a:lnTo>
                  <a:pt x="28" y="18"/>
                </a:lnTo>
                <a:lnTo>
                  <a:pt x="34" y="15"/>
                </a:lnTo>
                <a:lnTo>
                  <a:pt x="40" y="12"/>
                </a:lnTo>
                <a:lnTo>
                  <a:pt x="46" y="10"/>
                </a:lnTo>
                <a:lnTo>
                  <a:pt x="52" y="10"/>
                </a:lnTo>
                <a:lnTo>
                  <a:pt x="58" y="10"/>
                </a:lnTo>
                <a:lnTo>
                  <a:pt x="65" y="12"/>
                </a:lnTo>
                <a:lnTo>
                  <a:pt x="71" y="15"/>
                </a:lnTo>
                <a:lnTo>
                  <a:pt x="77" y="18"/>
                </a:lnTo>
                <a:lnTo>
                  <a:pt x="66" y="28"/>
                </a:lnTo>
                <a:lnTo>
                  <a:pt x="65" y="32"/>
                </a:lnTo>
                <a:lnTo>
                  <a:pt x="63" y="36"/>
                </a:lnTo>
                <a:lnTo>
                  <a:pt x="65" y="39"/>
                </a:lnTo>
                <a:lnTo>
                  <a:pt x="66" y="42"/>
                </a:lnTo>
                <a:lnTo>
                  <a:pt x="77" y="53"/>
                </a:lnTo>
                <a:lnTo>
                  <a:pt x="79" y="55"/>
                </a:lnTo>
                <a:lnTo>
                  <a:pt x="83" y="55"/>
                </a:lnTo>
                <a:lnTo>
                  <a:pt x="88" y="55"/>
                </a:lnTo>
                <a:lnTo>
                  <a:pt x="90" y="53"/>
                </a:lnTo>
                <a:lnTo>
                  <a:pt x="102" y="42"/>
                </a:lnTo>
                <a:lnTo>
                  <a:pt x="103" y="39"/>
                </a:lnTo>
                <a:lnTo>
                  <a:pt x="104" y="36"/>
                </a:lnTo>
                <a:lnTo>
                  <a:pt x="103" y="32"/>
                </a:lnTo>
                <a:lnTo>
                  <a:pt x="102"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5" name="Shape 5555"/>
          <p:cNvSpPr/>
          <p:nvPr/>
        </p:nvSpPr>
        <p:spPr>
          <a:xfrm>
            <a:off x="5807075" y="2403476"/>
            <a:ext cx="142875" cy="92075"/>
          </a:xfrm>
          <a:custGeom>
            <a:avLst/>
            <a:gdLst/>
            <a:ahLst/>
            <a:cxnLst/>
            <a:rect l="0" t="0" r="0" b="0"/>
            <a:pathLst>
              <a:path w="89" h="59" extrusionOk="0">
                <a:moveTo>
                  <a:pt x="59" y="10"/>
                </a:moveTo>
                <a:lnTo>
                  <a:pt x="59" y="0"/>
                </a:lnTo>
                <a:lnTo>
                  <a:pt x="49" y="0"/>
                </a:lnTo>
                <a:lnTo>
                  <a:pt x="49" y="10"/>
                </a:lnTo>
                <a:lnTo>
                  <a:pt x="39" y="10"/>
                </a:lnTo>
                <a:lnTo>
                  <a:pt x="39" y="0"/>
                </a:lnTo>
                <a:lnTo>
                  <a:pt x="29" y="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38"/>
                </a:lnTo>
                <a:lnTo>
                  <a:pt x="86" y="32"/>
                </a:lnTo>
                <a:lnTo>
                  <a:pt x="84" y="27"/>
                </a:lnTo>
                <a:lnTo>
                  <a:pt x="80" y="22"/>
                </a:lnTo>
                <a:lnTo>
                  <a:pt x="76" y="17"/>
                </a:lnTo>
                <a:lnTo>
                  <a:pt x="70" y="14"/>
                </a:lnTo>
                <a:lnTo>
                  <a:pt x="65" y="11"/>
                </a:lnTo>
                <a:lnTo>
                  <a:pt x="59" y="10"/>
                </a:lnTo>
                <a:close/>
                <a:moveTo>
                  <a:pt x="44" y="49"/>
                </a:moveTo>
                <a:lnTo>
                  <a:pt x="44" y="49"/>
                </a:lnTo>
                <a:lnTo>
                  <a:pt x="38" y="48"/>
                </a:lnTo>
                <a:lnTo>
                  <a:pt x="34" y="45"/>
                </a:lnTo>
                <a:lnTo>
                  <a:pt x="31" y="41"/>
                </a:lnTo>
                <a:lnTo>
                  <a:pt x="29" y="35"/>
                </a:lnTo>
                <a:lnTo>
                  <a:pt x="31" y="29"/>
                </a:lnTo>
                <a:lnTo>
                  <a:pt x="34" y="25"/>
                </a:lnTo>
                <a:lnTo>
                  <a:pt x="38" y="21"/>
                </a:lnTo>
                <a:lnTo>
                  <a:pt x="44" y="20"/>
                </a:lnTo>
                <a:lnTo>
                  <a:pt x="50" y="21"/>
                </a:lnTo>
                <a:lnTo>
                  <a:pt x="54" y="25"/>
                </a:lnTo>
                <a:lnTo>
                  <a:pt x="58" y="29"/>
                </a:lnTo>
                <a:lnTo>
                  <a:pt x="59" y="35"/>
                </a:lnTo>
                <a:lnTo>
                  <a:pt x="58" y="41"/>
                </a:lnTo>
                <a:lnTo>
                  <a:pt x="54" y="45"/>
                </a:lnTo>
                <a:lnTo>
                  <a:pt x="50" y="48"/>
                </a:lnTo>
                <a:lnTo>
                  <a:pt x="44"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6" name="Shape 5556"/>
          <p:cNvSpPr/>
          <p:nvPr/>
        </p:nvSpPr>
        <p:spPr>
          <a:xfrm>
            <a:off x="6630988" y="2332038"/>
            <a:ext cx="76200" cy="76200"/>
          </a:xfrm>
          <a:custGeom>
            <a:avLst/>
            <a:gdLst/>
            <a:ahLst/>
            <a:cxnLst/>
            <a:rect l="0" t="0" r="0" b="0"/>
            <a:pathLst>
              <a:path w="48" h="48" extrusionOk="0">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7" name="Shape 5557"/>
          <p:cNvSpPr/>
          <p:nvPr/>
        </p:nvSpPr>
        <p:spPr>
          <a:xfrm>
            <a:off x="6550025" y="2355851"/>
            <a:ext cx="133350" cy="134938"/>
          </a:xfrm>
          <a:custGeom>
            <a:avLst/>
            <a:gdLst/>
            <a:ahLst/>
            <a:cxnLst/>
            <a:rect l="0" t="0" r="0" b="0"/>
            <a:pathLst>
              <a:path w="83" h="83" extrusionOk="0">
                <a:moveTo>
                  <a:pt x="78" y="54"/>
                </a:moveTo>
                <a:lnTo>
                  <a:pt x="59" y="54"/>
                </a:lnTo>
                <a:lnTo>
                  <a:pt x="56" y="54"/>
                </a:lnTo>
                <a:lnTo>
                  <a:pt x="55" y="55"/>
                </a:lnTo>
                <a:lnTo>
                  <a:pt x="54" y="56"/>
                </a:lnTo>
                <a:lnTo>
                  <a:pt x="54" y="59"/>
                </a:lnTo>
                <a:lnTo>
                  <a:pt x="54" y="64"/>
                </a:lnTo>
                <a:lnTo>
                  <a:pt x="46" y="62"/>
                </a:lnTo>
                <a:lnTo>
                  <a:pt x="40" y="61"/>
                </a:lnTo>
                <a:lnTo>
                  <a:pt x="34" y="58"/>
                </a:lnTo>
                <a:lnTo>
                  <a:pt x="29" y="54"/>
                </a:lnTo>
                <a:lnTo>
                  <a:pt x="25" y="49"/>
                </a:lnTo>
                <a:lnTo>
                  <a:pt x="22" y="43"/>
                </a:lnTo>
                <a:lnTo>
                  <a:pt x="20"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4" y="0"/>
                </a:lnTo>
                <a:lnTo>
                  <a:pt x="2" y="0"/>
                </a:lnTo>
                <a:lnTo>
                  <a:pt x="1" y="1"/>
                </a:lnTo>
                <a:lnTo>
                  <a:pt x="0" y="2"/>
                </a:lnTo>
                <a:lnTo>
                  <a:pt x="0" y="5"/>
                </a:lnTo>
                <a:lnTo>
                  <a:pt x="0" y="29"/>
                </a:lnTo>
                <a:lnTo>
                  <a:pt x="1" y="40"/>
                </a:lnTo>
                <a:lnTo>
                  <a:pt x="3" y="50"/>
                </a:lnTo>
                <a:lnTo>
                  <a:pt x="9" y="60"/>
                </a:lnTo>
                <a:lnTo>
                  <a:pt x="16" y="67"/>
                </a:lnTo>
                <a:lnTo>
                  <a:pt x="23" y="74"/>
                </a:lnTo>
                <a:lnTo>
                  <a:pt x="33" y="80"/>
                </a:lnTo>
                <a:lnTo>
                  <a:pt x="43" y="82"/>
                </a:lnTo>
                <a:lnTo>
                  <a:pt x="54" y="83"/>
                </a:lnTo>
                <a:lnTo>
                  <a:pt x="78" y="83"/>
                </a:lnTo>
                <a:lnTo>
                  <a:pt x="81" y="83"/>
                </a:lnTo>
                <a:lnTo>
                  <a:pt x="82" y="82"/>
                </a:lnTo>
                <a:lnTo>
                  <a:pt x="83" y="81"/>
                </a:lnTo>
                <a:lnTo>
                  <a:pt x="83" y="78"/>
                </a:lnTo>
                <a:lnTo>
                  <a:pt x="83" y="59"/>
                </a:lnTo>
                <a:lnTo>
                  <a:pt x="83" y="56"/>
                </a:lnTo>
                <a:lnTo>
                  <a:pt x="82" y="55"/>
                </a:lnTo>
                <a:lnTo>
                  <a:pt x="81" y="54"/>
                </a:lnTo>
                <a:lnTo>
                  <a:pt x="78"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8" name="Shape 5558"/>
          <p:cNvSpPr/>
          <p:nvPr/>
        </p:nvSpPr>
        <p:spPr>
          <a:xfrm>
            <a:off x="6959601" y="2332038"/>
            <a:ext cx="90488" cy="100012"/>
          </a:xfrm>
          <a:custGeom>
            <a:avLst/>
            <a:gdLst/>
            <a:ahLst/>
            <a:cxnLst/>
            <a:rect l="0" t="0" r="0" b="0"/>
            <a:pathLst>
              <a:path w="58" h="63" extrusionOk="0">
                <a:moveTo>
                  <a:pt x="10" y="53"/>
                </a:moveTo>
                <a:lnTo>
                  <a:pt x="10" y="20"/>
                </a:lnTo>
                <a:lnTo>
                  <a:pt x="43" y="20"/>
                </a:lnTo>
                <a:lnTo>
                  <a:pt x="58" y="5"/>
                </a:lnTo>
                <a:lnTo>
                  <a:pt x="54" y="1"/>
                </a:lnTo>
                <a:lnTo>
                  <a:pt x="52" y="0"/>
                </a:lnTo>
                <a:lnTo>
                  <a:pt x="49" y="0"/>
                </a:lnTo>
                <a:lnTo>
                  <a:pt x="10" y="0"/>
                </a:lnTo>
                <a:lnTo>
                  <a:pt x="6" y="1"/>
                </a:lnTo>
                <a:lnTo>
                  <a:pt x="3" y="2"/>
                </a:lnTo>
                <a:lnTo>
                  <a:pt x="1" y="6"/>
                </a:lnTo>
                <a:lnTo>
                  <a:pt x="0" y="10"/>
                </a:lnTo>
                <a:lnTo>
                  <a:pt x="0" y="63"/>
                </a:lnTo>
                <a:lnTo>
                  <a:pt x="10" y="5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59" name="Shape 5559"/>
          <p:cNvSpPr/>
          <p:nvPr/>
        </p:nvSpPr>
        <p:spPr>
          <a:xfrm>
            <a:off x="6931026" y="2332039"/>
            <a:ext cx="157163" cy="158750"/>
          </a:xfrm>
          <a:custGeom>
            <a:avLst/>
            <a:gdLst/>
            <a:ahLst/>
            <a:cxnLst/>
            <a:rect l="0" t="0" r="0" b="0"/>
            <a:pathLst>
              <a:path w="99" h="99" extrusionOk="0">
                <a:moveTo>
                  <a:pt x="91" y="0"/>
                </a:moveTo>
                <a:lnTo>
                  <a:pt x="0" y="91"/>
                </a:lnTo>
                <a:lnTo>
                  <a:pt x="7" y="99"/>
                </a:lnTo>
                <a:lnTo>
                  <a:pt x="16" y="90"/>
                </a:lnTo>
                <a:lnTo>
                  <a:pt x="17" y="92"/>
                </a:lnTo>
                <a:lnTo>
                  <a:pt x="20" y="95"/>
                </a:lnTo>
                <a:lnTo>
                  <a:pt x="22" y="97"/>
                </a:lnTo>
                <a:lnTo>
                  <a:pt x="26"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0" name="Shape 5560"/>
          <p:cNvSpPr/>
          <p:nvPr/>
        </p:nvSpPr>
        <p:spPr>
          <a:xfrm>
            <a:off x="7316788" y="2332039"/>
            <a:ext cx="95250" cy="158750"/>
          </a:xfrm>
          <a:custGeom>
            <a:avLst/>
            <a:gdLst/>
            <a:ahLst/>
            <a:cxnLst/>
            <a:rect l="0" t="0" r="0" b="0"/>
            <a:pathLst>
              <a:path w="59" h="98" extrusionOk="0">
                <a:moveTo>
                  <a:pt x="57" y="76"/>
                </a:moveTo>
                <a:lnTo>
                  <a:pt x="49" y="71"/>
                </a:lnTo>
                <a:lnTo>
                  <a:pt x="49" y="79"/>
                </a:lnTo>
                <a:lnTo>
                  <a:pt x="10" y="79"/>
                </a:lnTo>
                <a:lnTo>
                  <a:pt x="10" y="20"/>
                </a:lnTo>
                <a:lnTo>
                  <a:pt x="49" y="20"/>
                </a:lnTo>
                <a:lnTo>
                  <a:pt x="49" y="31"/>
                </a:lnTo>
                <a:lnTo>
                  <a:pt x="59" y="17"/>
                </a:lnTo>
                <a:lnTo>
                  <a:pt x="59" y="10"/>
                </a:lnTo>
                <a:lnTo>
                  <a:pt x="59" y="6"/>
                </a:lnTo>
                <a:lnTo>
                  <a:pt x="57"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7" y="96"/>
                </a:lnTo>
                <a:lnTo>
                  <a:pt x="59" y="92"/>
                </a:lnTo>
                <a:lnTo>
                  <a:pt x="59" y="89"/>
                </a:lnTo>
                <a:lnTo>
                  <a:pt x="59" y="73"/>
                </a:lnTo>
                <a:lnTo>
                  <a:pt x="57" y="7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1" name="Shape 5561"/>
          <p:cNvSpPr/>
          <p:nvPr/>
        </p:nvSpPr>
        <p:spPr>
          <a:xfrm>
            <a:off x="7359651" y="2355851"/>
            <a:ext cx="90488" cy="80963"/>
          </a:xfrm>
          <a:custGeom>
            <a:avLst/>
            <a:gdLst/>
            <a:ahLst/>
            <a:cxnLst/>
            <a:rect l="0" t="0" r="0" b="0"/>
            <a:pathLst>
              <a:path w="58" h="49" extrusionOk="0">
                <a:moveTo>
                  <a:pt x="25" y="49"/>
                </a:moveTo>
                <a:lnTo>
                  <a:pt x="0" y="31"/>
                </a:lnTo>
                <a:lnTo>
                  <a:pt x="7" y="21"/>
                </a:lnTo>
                <a:lnTo>
                  <a:pt x="22" y="32"/>
                </a:lnTo>
                <a:lnTo>
                  <a:pt x="48" y="0"/>
                </a:lnTo>
                <a:lnTo>
                  <a:pt x="58" y="7"/>
                </a:lnTo>
                <a:lnTo>
                  <a:pt x="25"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2" name="Shape 5562"/>
          <p:cNvSpPr/>
          <p:nvPr/>
        </p:nvSpPr>
        <p:spPr>
          <a:xfrm>
            <a:off x="8056563" y="2332039"/>
            <a:ext cx="95250" cy="158750"/>
          </a:xfrm>
          <a:custGeom>
            <a:avLst/>
            <a:gdLst/>
            <a:ahLst/>
            <a:cxnLst/>
            <a:rect l="0" t="0" r="0" b="0"/>
            <a:pathLst>
              <a:path w="59" h="98" extrusionOk="0">
                <a:moveTo>
                  <a:pt x="49" y="69"/>
                </a:moveTo>
                <a:lnTo>
                  <a:pt x="49" y="79"/>
                </a:lnTo>
                <a:lnTo>
                  <a:pt x="10" y="79"/>
                </a:lnTo>
                <a:lnTo>
                  <a:pt x="10" y="20"/>
                </a:lnTo>
                <a:lnTo>
                  <a:pt x="49" y="20"/>
                </a:lnTo>
                <a:lnTo>
                  <a:pt x="49" y="29"/>
                </a:lnTo>
                <a:lnTo>
                  <a:pt x="59" y="29"/>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69"/>
                </a:lnTo>
                <a:lnTo>
                  <a:pt x="49" y="6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3" name="Shape 5563"/>
          <p:cNvSpPr/>
          <p:nvPr/>
        </p:nvSpPr>
        <p:spPr>
          <a:xfrm>
            <a:off x="8137526" y="2327276"/>
            <a:ext cx="66675" cy="100013"/>
          </a:xfrm>
          <a:custGeom>
            <a:avLst/>
            <a:gdLst/>
            <a:ahLst/>
            <a:cxnLst/>
            <a:rect l="0" t="0" r="0" b="0"/>
            <a:pathLst>
              <a:path w="42" h="64" extrusionOk="0">
                <a:moveTo>
                  <a:pt x="18" y="0"/>
                </a:moveTo>
                <a:lnTo>
                  <a:pt x="18" y="41"/>
                </a:lnTo>
                <a:lnTo>
                  <a:pt x="13" y="40"/>
                </a:lnTo>
                <a:lnTo>
                  <a:pt x="8" y="41"/>
                </a:lnTo>
                <a:lnTo>
                  <a:pt x="4" y="43"/>
                </a:lnTo>
                <a:lnTo>
                  <a:pt x="2" y="47"/>
                </a:lnTo>
                <a:lnTo>
                  <a:pt x="0" y="52"/>
                </a:lnTo>
                <a:lnTo>
                  <a:pt x="2" y="57"/>
                </a:lnTo>
                <a:lnTo>
                  <a:pt x="4" y="61"/>
                </a:lnTo>
                <a:lnTo>
                  <a:pt x="8" y="63"/>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4" name="Shape 5564"/>
          <p:cNvSpPr/>
          <p:nvPr/>
        </p:nvSpPr>
        <p:spPr>
          <a:xfrm>
            <a:off x="7694613" y="2332039"/>
            <a:ext cx="95250" cy="158750"/>
          </a:xfrm>
          <a:custGeom>
            <a:avLst/>
            <a:gdLst/>
            <a:ahLst/>
            <a:cxnLst/>
            <a:rect l="0" t="0" r="0" b="0"/>
            <a:pathLst>
              <a:path w="59" h="98" extrusionOk="0">
                <a:moveTo>
                  <a:pt x="49" y="74"/>
                </a:moveTo>
                <a:lnTo>
                  <a:pt x="49" y="79"/>
                </a:lnTo>
                <a:lnTo>
                  <a:pt x="10" y="79"/>
                </a:lnTo>
                <a:lnTo>
                  <a:pt x="10" y="20"/>
                </a:lnTo>
                <a:lnTo>
                  <a:pt x="49" y="20"/>
                </a:lnTo>
                <a:lnTo>
                  <a:pt x="49" y="24"/>
                </a:lnTo>
                <a:lnTo>
                  <a:pt x="59" y="24"/>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74"/>
                </a:lnTo>
                <a:lnTo>
                  <a:pt x="49" y="7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5" name="Shape 5565"/>
          <p:cNvSpPr/>
          <p:nvPr/>
        </p:nvSpPr>
        <p:spPr>
          <a:xfrm>
            <a:off x="7761288" y="2379663"/>
            <a:ext cx="57150" cy="61912"/>
          </a:xfrm>
          <a:custGeom>
            <a:avLst/>
            <a:gdLst/>
            <a:ahLst/>
            <a:cxnLst/>
            <a:rect l="0" t="0" r="0" b="0"/>
            <a:pathLst>
              <a:path w="37" h="37" extrusionOk="0">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6" name="Shape 5566"/>
          <p:cNvSpPr/>
          <p:nvPr/>
        </p:nvSpPr>
        <p:spPr>
          <a:xfrm>
            <a:off x="8456614" y="2332039"/>
            <a:ext cx="109537" cy="158750"/>
          </a:xfrm>
          <a:custGeom>
            <a:avLst/>
            <a:gdLst/>
            <a:ahLst/>
            <a:cxnLst/>
            <a:rect l="0" t="0" r="0" b="0"/>
            <a:pathLst>
              <a:path w="69" h="98" extrusionOk="0">
                <a:moveTo>
                  <a:pt x="64" y="15"/>
                </a:moveTo>
                <a:lnTo>
                  <a:pt x="55" y="15"/>
                </a:lnTo>
                <a:lnTo>
                  <a:pt x="55" y="5"/>
                </a:lnTo>
                <a:lnTo>
                  <a:pt x="55" y="2"/>
                </a:lnTo>
                <a:lnTo>
                  <a:pt x="53" y="1"/>
                </a:lnTo>
                <a:lnTo>
                  <a:pt x="52" y="0"/>
                </a:lnTo>
                <a:lnTo>
                  <a:pt x="50" y="0"/>
                </a:lnTo>
                <a:lnTo>
                  <a:pt x="20" y="0"/>
                </a:lnTo>
                <a:lnTo>
                  <a:pt x="18" y="0"/>
                </a:lnTo>
                <a:lnTo>
                  <a:pt x="16" y="1"/>
                </a:lnTo>
                <a:lnTo>
                  <a:pt x="15" y="2"/>
                </a:lnTo>
                <a:lnTo>
                  <a:pt x="15" y="5"/>
                </a:lnTo>
                <a:lnTo>
                  <a:pt x="15" y="15"/>
                </a:lnTo>
                <a:lnTo>
                  <a:pt x="5" y="15"/>
                </a:lnTo>
                <a:lnTo>
                  <a:pt x="3" y="15"/>
                </a:lnTo>
                <a:lnTo>
                  <a:pt x="2" y="16"/>
                </a:lnTo>
                <a:lnTo>
                  <a:pt x="0" y="17"/>
                </a:lnTo>
                <a:lnTo>
                  <a:pt x="0" y="20"/>
                </a:lnTo>
                <a:lnTo>
                  <a:pt x="0" y="89"/>
                </a:lnTo>
                <a:lnTo>
                  <a:pt x="2" y="92"/>
                </a:lnTo>
                <a:lnTo>
                  <a:pt x="3" y="96"/>
                </a:lnTo>
                <a:lnTo>
                  <a:pt x="6" y="97"/>
                </a:lnTo>
                <a:lnTo>
                  <a:pt x="10" y="98"/>
                </a:lnTo>
                <a:lnTo>
                  <a:pt x="59" y="98"/>
                </a:lnTo>
                <a:lnTo>
                  <a:pt x="63" y="97"/>
                </a:lnTo>
                <a:lnTo>
                  <a:pt x="67" y="96"/>
                </a:lnTo>
                <a:lnTo>
                  <a:pt x="68" y="92"/>
                </a:lnTo>
                <a:lnTo>
                  <a:pt x="69" y="89"/>
                </a:lnTo>
                <a:lnTo>
                  <a:pt x="69" y="20"/>
                </a:lnTo>
                <a:lnTo>
                  <a:pt x="69" y="17"/>
                </a:lnTo>
                <a:lnTo>
                  <a:pt x="68" y="16"/>
                </a:lnTo>
                <a:lnTo>
                  <a:pt x="67" y="15"/>
                </a:lnTo>
                <a:lnTo>
                  <a:pt x="64" y="15"/>
                </a:lnTo>
                <a:close/>
                <a:moveTo>
                  <a:pt x="59" y="39"/>
                </a:moveTo>
                <a:lnTo>
                  <a:pt x="10" y="39"/>
                </a:lnTo>
                <a:lnTo>
                  <a:pt x="10" y="24"/>
                </a:lnTo>
                <a:lnTo>
                  <a:pt x="20" y="24"/>
                </a:lnTo>
                <a:lnTo>
                  <a:pt x="22" y="24"/>
                </a:lnTo>
                <a:lnTo>
                  <a:pt x="24" y="23"/>
                </a:lnTo>
                <a:lnTo>
                  <a:pt x="25" y="22"/>
                </a:lnTo>
                <a:lnTo>
                  <a:pt x="25" y="20"/>
                </a:lnTo>
                <a:lnTo>
                  <a:pt x="25" y="10"/>
                </a:lnTo>
                <a:lnTo>
                  <a:pt x="45" y="10"/>
                </a:lnTo>
                <a:lnTo>
                  <a:pt x="45" y="20"/>
                </a:lnTo>
                <a:lnTo>
                  <a:pt x="45" y="22"/>
                </a:lnTo>
                <a:lnTo>
                  <a:pt x="46" y="23"/>
                </a:lnTo>
                <a:lnTo>
                  <a:pt x="47" y="24"/>
                </a:lnTo>
                <a:lnTo>
                  <a:pt x="50" y="24"/>
                </a:lnTo>
                <a:lnTo>
                  <a:pt x="59" y="24"/>
                </a:lnTo>
                <a:lnTo>
                  <a:pt x="59"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7" name="Shape 5567"/>
          <p:cNvSpPr/>
          <p:nvPr/>
        </p:nvSpPr>
        <p:spPr>
          <a:xfrm>
            <a:off x="5067301" y="2709864"/>
            <a:ext cx="109538" cy="157162"/>
          </a:xfrm>
          <a:custGeom>
            <a:avLst/>
            <a:gdLst/>
            <a:ahLst/>
            <a:cxnLst/>
            <a:rect l="0" t="0" r="0" b="0"/>
            <a:pathLst>
              <a:path w="69" h="99" extrusionOk="0">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3" y="15"/>
                </a:lnTo>
                <a:lnTo>
                  <a:pt x="1" y="17"/>
                </a:lnTo>
                <a:lnTo>
                  <a:pt x="0" y="18"/>
                </a:lnTo>
                <a:lnTo>
                  <a:pt x="0" y="20"/>
                </a:lnTo>
                <a:lnTo>
                  <a:pt x="0" y="89"/>
                </a:lnTo>
                <a:lnTo>
                  <a:pt x="1" y="93"/>
                </a:lnTo>
                <a:lnTo>
                  <a:pt x="3"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59" y="74"/>
                </a:moveTo>
                <a:lnTo>
                  <a:pt x="10" y="74"/>
                </a:lnTo>
                <a:lnTo>
                  <a:pt x="10" y="25"/>
                </a:lnTo>
                <a:lnTo>
                  <a:pt x="20" y="25"/>
                </a:lnTo>
                <a:lnTo>
                  <a:pt x="22" y="25"/>
                </a:lnTo>
                <a:lnTo>
                  <a:pt x="24" y="24"/>
                </a:lnTo>
                <a:lnTo>
                  <a:pt x="25" y="23"/>
                </a:lnTo>
                <a:lnTo>
                  <a:pt x="25" y="20"/>
                </a:lnTo>
                <a:lnTo>
                  <a:pt x="25" y="10"/>
                </a:lnTo>
                <a:lnTo>
                  <a:pt x="45" y="10"/>
                </a:lnTo>
                <a:lnTo>
                  <a:pt x="45" y="20"/>
                </a:lnTo>
                <a:lnTo>
                  <a:pt x="45" y="23"/>
                </a:lnTo>
                <a:lnTo>
                  <a:pt x="46" y="24"/>
                </a:lnTo>
                <a:lnTo>
                  <a:pt x="47" y="25"/>
                </a:lnTo>
                <a:lnTo>
                  <a:pt x="49" y="25"/>
                </a:lnTo>
                <a:lnTo>
                  <a:pt x="59" y="25"/>
                </a:lnTo>
                <a:lnTo>
                  <a:pt x="59" y="7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8" name="Shape 5568"/>
          <p:cNvSpPr/>
          <p:nvPr/>
        </p:nvSpPr>
        <p:spPr>
          <a:xfrm>
            <a:off x="5443539" y="2709864"/>
            <a:ext cx="109537" cy="157162"/>
          </a:xfrm>
          <a:custGeom>
            <a:avLst/>
            <a:gdLst/>
            <a:ahLst/>
            <a:cxnLst/>
            <a:rect l="0" t="0" r="0" b="0"/>
            <a:pathLst>
              <a:path w="69" h="99" extrusionOk="0">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30" y="84"/>
                </a:moveTo>
                <a:lnTo>
                  <a:pt x="30" y="60"/>
                </a:lnTo>
                <a:lnTo>
                  <a:pt x="15" y="60"/>
                </a:lnTo>
                <a:lnTo>
                  <a:pt x="39" y="25"/>
                </a:lnTo>
                <a:lnTo>
                  <a:pt x="39" y="50"/>
                </a:lnTo>
                <a:lnTo>
                  <a:pt x="54" y="50"/>
                </a:lnTo>
                <a:lnTo>
                  <a:pt x="30" y="8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69" name="Shape 5569"/>
          <p:cNvSpPr/>
          <p:nvPr/>
        </p:nvSpPr>
        <p:spPr>
          <a:xfrm>
            <a:off x="5797551" y="2709864"/>
            <a:ext cx="128588" cy="157162"/>
          </a:xfrm>
          <a:custGeom>
            <a:avLst/>
            <a:gdLst/>
            <a:ahLst/>
            <a:cxnLst/>
            <a:rect l="0" t="0" r="0" b="0"/>
            <a:pathLst>
              <a:path w="79" h="99" extrusionOk="0">
                <a:moveTo>
                  <a:pt x="49" y="84"/>
                </a:moveTo>
                <a:lnTo>
                  <a:pt x="10" y="84"/>
                </a:lnTo>
                <a:lnTo>
                  <a:pt x="10" y="15"/>
                </a:lnTo>
                <a:lnTo>
                  <a:pt x="69" y="15"/>
                </a:lnTo>
                <a:lnTo>
                  <a:pt x="69" y="30"/>
                </a:lnTo>
                <a:lnTo>
                  <a:pt x="79" y="30"/>
                </a:lnTo>
                <a:lnTo>
                  <a:pt x="79" y="10"/>
                </a:lnTo>
                <a:lnTo>
                  <a:pt x="78" y="7"/>
                </a:lnTo>
                <a:lnTo>
                  <a:pt x="76" y="3"/>
                </a:lnTo>
                <a:lnTo>
                  <a:pt x="73" y="2"/>
                </a:lnTo>
                <a:lnTo>
                  <a:pt x="69" y="0"/>
                </a:lnTo>
                <a:lnTo>
                  <a:pt x="10" y="0"/>
                </a:lnTo>
                <a:lnTo>
                  <a:pt x="6" y="2"/>
                </a:lnTo>
                <a:lnTo>
                  <a:pt x="2" y="3"/>
                </a:lnTo>
                <a:lnTo>
                  <a:pt x="1" y="7"/>
                </a:lnTo>
                <a:lnTo>
                  <a:pt x="0" y="10"/>
                </a:lnTo>
                <a:lnTo>
                  <a:pt x="0" y="89"/>
                </a:lnTo>
                <a:lnTo>
                  <a:pt x="1" y="93"/>
                </a:lnTo>
                <a:lnTo>
                  <a:pt x="2" y="97"/>
                </a:lnTo>
                <a:lnTo>
                  <a:pt x="6" y="98"/>
                </a:lnTo>
                <a:lnTo>
                  <a:pt x="10" y="99"/>
                </a:lnTo>
                <a:lnTo>
                  <a:pt x="49" y="99"/>
                </a:lnTo>
                <a:lnTo>
                  <a:pt x="49" y="8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0" name="Shape 5570"/>
          <p:cNvSpPr/>
          <p:nvPr/>
        </p:nvSpPr>
        <p:spPr>
          <a:xfrm>
            <a:off x="5892801" y="2771775"/>
            <a:ext cx="61913" cy="95250"/>
          </a:xfrm>
          <a:custGeom>
            <a:avLst/>
            <a:gdLst/>
            <a:ahLst/>
            <a:cxnLst/>
            <a:rect l="0" t="0" r="0" b="0"/>
            <a:pathLst>
              <a:path w="40" h="59" extrusionOk="0">
                <a:moveTo>
                  <a:pt x="40" y="10"/>
                </a:moveTo>
                <a:lnTo>
                  <a:pt x="40" y="10"/>
                </a:lnTo>
                <a:lnTo>
                  <a:pt x="38" y="6"/>
                </a:lnTo>
                <a:lnTo>
                  <a:pt x="37" y="2"/>
                </a:lnTo>
                <a:lnTo>
                  <a:pt x="33" y="1"/>
                </a:lnTo>
                <a:lnTo>
                  <a:pt x="30" y="0"/>
                </a:lnTo>
                <a:lnTo>
                  <a:pt x="10" y="0"/>
                </a:lnTo>
                <a:lnTo>
                  <a:pt x="6" y="1"/>
                </a:lnTo>
                <a:lnTo>
                  <a:pt x="3" y="2"/>
                </a:lnTo>
                <a:lnTo>
                  <a:pt x="1" y="6"/>
                </a:lnTo>
                <a:lnTo>
                  <a:pt x="0" y="10"/>
                </a:lnTo>
                <a:lnTo>
                  <a:pt x="0" y="49"/>
                </a:lnTo>
                <a:lnTo>
                  <a:pt x="1" y="53"/>
                </a:lnTo>
                <a:lnTo>
                  <a:pt x="3" y="57"/>
                </a:lnTo>
                <a:lnTo>
                  <a:pt x="6" y="58"/>
                </a:lnTo>
                <a:lnTo>
                  <a:pt x="1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1" name="Shape 5571"/>
          <p:cNvSpPr/>
          <p:nvPr/>
        </p:nvSpPr>
        <p:spPr>
          <a:xfrm>
            <a:off x="6607175" y="2762251"/>
            <a:ext cx="47625" cy="47625"/>
          </a:xfrm>
          <a:custGeom>
            <a:avLst/>
            <a:gdLst/>
            <a:ahLst/>
            <a:cxnLst/>
            <a:rect l="0" t="0" r="0" b="0"/>
            <a:pathLst>
              <a:path w="30" h="30" extrusionOk="0">
                <a:moveTo>
                  <a:pt x="0" y="30"/>
                </a:moveTo>
                <a:lnTo>
                  <a:pt x="15" y="0"/>
                </a:lnTo>
                <a:lnTo>
                  <a:pt x="30" y="30"/>
                </a:lnTo>
                <a:lnTo>
                  <a:pt x="15" y="20"/>
                </a:lnTo>
                <a:lnTo>
                  <a:pt x="0"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2" name="Shape 5572"/>
          <p:cNvSpPr/>
          <p:nvPr/>
        </p:nvSpPr>
        <p:spPr>
          <a:xfrm>
            <a:off x="6564314" y="2695576"/>
            <a:ext cx="128587" cy="185738"/>
          </a:xfrm>
          <a:custGeom>
            <a:avLst/>
            <a:gdLst/>
            <a:ahLst/>
            <a:cxnLst/>
            <a:rect l="0" t="0" r="0" b="0"/>
            <a:pathLst>
              <a:path w="79" h="118" extrusionOk="0">
                <a:moveTo>
                  <a:pt x="61" y="26"/>
                </a:moveTo>
                <a:lnTo>
                  <a:pt x="55" y="0"/>
                </a:lnTo>
                <a:lnTo>
                  <a:pt x="25" y="0"/>
                </a:lnTo>
                <a:lnTo>
                  <a:pt x="19" y="26"/>
                </a:lnTo>
                <a:lnTo>
                  <a:pt x="11" y="32"/>
                </a:lnTo>
                <a:lnTo>
                  <a:pt x="5" y="39"/>
                </a:lnTo>
                <a:lnTo>
                  <a:pt x="2" y="49"/>
                </a:lnTo>
                <a:lnTo>
                  <a:pt x="0" y="59"/>
                </a:lnTo>
                <a:lnTo>
                  <a:pt x="2" y="69"/>
                </a:lnTo>
                <a:lnTo>
                  <a:pt x="5" y="79"/>
                </a:lnTo>
                <a:lnTo>
                  <a:pt x="11" y="86"/>
                </a:lnTo>
                <a:lnTo>
                  <a:pt x="19" y="92"/>
                </a:lnTo>
                <a:lnTo>
                  <a:pt x="25" y="118"/>
                </a:lnTo>
                <a:lnTo>
                  <a:pt x="55" y="118"/>
                </a:lnTo>
                <a:lnTo>
                  <a:pt x="61" y="92"/>
                </a:lnTo>
                <a:lnTo>
                  <a:pt x="68" y="86"/>
                </a:lnTo>
                <a:lnTo>
                  <a:pt x="74" y="79"/>
                </a:lnTo>
                <a:lnTo>
                  <a:pt x="78" y="69"/>
                </a:lnTo>
                <a:lnTo>
                  <a:pt x="79" y="59"/>
                </a:lnTo>
                <a:lnTo>
                  <a:pt x="78" y="49"/>
                </a:lnTo>
                <a:lnTo>
                  <a:pt x="74" y="39"/>
                </a:lnTo>
                <a:lnTo>
                  <a:pt x="68" y="32"/>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3"/>
                </a:lnTo>
                <a:lnTo>
                  <a:pt x="13" y="48"/>
                </a:lnTo>
                <a:lnTo>
                  <a:pt x="15" y="43"/>
                </a:lnTo>
                <a:lnTo>
                  <a:pt x="19" y="38"/>
                </a:lnTo>
                <a:lnTo>
                  <a:pt x="24" y="34"/>
                </a:lnTo>
                <a:lnTo>
                  <a:pt x="29" y="32"/>
                </a:lnTo>
                <a:lnTo>
                  <a:pt x="34" y="29"/>
                </a:lnTo>
                <a:lnTo>
                  <a:pt x="40" y="29"/>
                </a:lnTo>
                <a:lnTo>
                  <a:pt x="46" y="29"/>
                </a:lnTo>
                <a:lnTo>
                  <a:pt x="51" y="32"/>
                </a:lnTo>
                <a:lnTo>
                  <a:pt x="56" y="34"/>
                </a:lnTo>
                <a:lnTo>
                  <a:pt x="61" y="38"/>
                </a:lnTo>
                <a:lnTo>
                  <a:pt x="65" y="43"/>
                </a:lnTo>
                <a:lnTo>
                  <a:pt x="67" y="48"/>
                </a:lnTo>
                <a:lnTo>
                  <a:pt x="69" y="53"/>
                </a:lnTo>
                <a:lnTo>
                  <a:pt x="69" y="59"/>
                </a:lnTo>
                <a:lnTo>
                  <a:pt x="69" y="65"/>
                </a:lnTo>
                <a:lnTo>
                  <a:pt x="67" y="70"/>
                </a:lnTo>
                <a:lnTo>
                  <a:pt x="65" y="75"/>
                </a:lnTo>
                <a:lnTo>
                  <a:pt x="61" y="80"/>
                </a:lnTo>
                <a:lnTo>
                  <a:pt x="56" y="83"/>
                </a:lnTo>
                <a:lnTo>
                  <a:pt x="51" y="86"/>
                </a:lnTo>
                <a:lnTo>
                  <a:pt x="46" y="88"/>
                </a:lnTo>
                <a:lnTo>
                  <a:pt x="40" y="8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3" name="Shape 5573"/>
          <p:cNvSpPr/>
          <p:nvPr/>
        </p:nvSpPr>
        <p:spPr>
          <a:xfrm>
            <a:off x="6183314" y="2695576"/>
            <a:ext cx="123825" cy="33338"/>
          </a:xfrm>
          <a:custGeom>
            <a:avLst/>
            <a:gdLst/>
            <a:ahLst/>
            <a:cxnLst/>
            <a:rect l="0" t="0" r="0" b="0"/>
            <a:pathLst>
              <a:path w="76" h="23" extrusionOk="0">
                <a:moveTo>
                  <a:pt x="9" y="23"/>
                </a:moveTo>
                <a:lnTo>
                  <a:pt x="0" y="17"/>
                </a:lnTo>
                <a:lnTo>
                  <a:pt x="9" y="9"/>
                </a:lnTo>
                <a:lnTo>
                  <a:pt x="17" y="5"/>
                </a:lnTo>
                <a:lnTo>
                  <a:pt x="27" y="1"/>
                </a:lnTo>
                <a:lnTo>
                  <a:pt x="38" y="0"/>
                </a:lnTo>
                <a:lnTo>
                  <a:pt x="49" y="1"/>
                </a:lnTo>
                <a:lnTo>
                  <a:pt x="59" y="5"/>
                </a:lnTo>
                <a:lnTo>
                  <a:pt x="68" y="9"/>
                </a:lnTo>
                <a:lnTo>
                  <a:pt x="76" y="17"/>
                </a:lnTo>
                <a:lnTo>
                  <a:pt x="68" y="23"/>
                </a:lnTo>
                <a:lnTo>
                  <a:pt x="62" y="18"/>
                </a:lnTo>
                <a:lnTo>
                  <a:pt x="55" y="13"/>
                </a:lnTo>
                <a:lnTo>
                  <a:pt x="47" y="11"/>
                </a:lnTo>
                <a:lnTo>
                  <a:pt x="38" y="9"/>
                </a:lnTo>
                <a:lnTo>
                  <a:pt x="29" y="11"/>
                </a:lnTo>
                <a:lnTo>
                  <a:pt x="22" y="13"/>
                </a:lnTo>
                <a:lnTo>
                  <a:pt x="15" y="18"/>
                </a:lnTo>
                <a:lnTo>
                  <a:pt x="9" y="2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4" name="Shape 5574"/>
          <p:cNvSpPr/>
          <p:nvPr/>
        </p:nvSpPr>
        <p:spPr>
          <a:xfrm>
            <a:off x="6207125" y="2724151"/>
            <a:ext cx="76200" cy="28575"/>
          </a:xfrm>
          <a:custGeom>
            <a:avLst/>
            <a:gdLst/>
            <a:ahLst/>
            <a:cxnLst/>
            <a:rect l="0" t="0" r="0" b="0"/>
            <a:pathLst>
              <a:path w="47" h="18" extrusionOk="0">
                <a:moveTo>
                  <a:pt x="39" y="18"/>
                </a:moveTo>
                <a:lnTo>
                  <a:pt x="39" y="18"/>
                </a:lnTo>
                <a:lnTo>
                  <a:pt x="35" y="15"/>
                </a:lnTo>
                <a:lnTo>
                  <a:pt x="32" y="13"/>
                </a:lnTo>
                <a:lnTo>
                  <a:pt x="28" y="10"/>
                </a:lnTo>
                <a:lnTo>
                  <a:pt x="23" y="10"/>
                </a:lnTo>
                <a:lnTo>
                  <a:pt x="18" y="10"/>
                </a:lnTo>
                <a:lnTo>
                  <a:pt x="14" y="13"/>
                </a:lnTo>
                <a:lnTo>
                  <a:pt x="11" y="15"/>
                </a:lnTo>
                <a:lnTo>
                  <a:pt x="7" y="18"/>
                </a:lnTo>
                <a:lnTo>
                  <a:pt x="0" y="13"/>
                </a:lnTo>
                <a:lnTo>
                  <a:pt x="5" y="8"/>
                </a:lnTo>
                <a:lnTo>
                  <a:pt x="10" y="4"/>
                </a:lnTo>
                <a:lnTo>
                  <a:pt x="16" y="2"/>
                </a:lnTo>
                <a:lnTo>
                  <a:pt x="23" y="0"/>
                </a:lnTo>
                <a:lnTo>
                  <a:pt x="31" y="2"/>
                </a:lnTo>
                <a:lnTo>
                  <a:pt x="37" y="4"/>
                </a:lnTo>
                <a:lnTo>
                  <a:pt x="42" y="8"/>
                </a:lnTo>
                <a:lnTo>
                  <a:pt x="47" y="13"/>
                </a:lnTo>
                <a:lnTo>
                  <a:pt x="39"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5" name="Shape 5575"/>
          <p:cNvSpPr/>
          <p:nvPr/>
        </p:nvSpPr>
        <p:spPr>
          <a:xfrm>
            <a:off x="6207125" y="2762251"/>
            <a:ext cx="76200" cy="109538"/>
          </a:xfrm>
          <a:custGeom>
            <a:avLst/>
            <a:gdLst/>
            <a:ahLst/>
            <a:cxnLst/>
            <a:rect l="0" t="0" r="0" b="0"/>
            <a:pathLst>
              <a:path w="50" h="69" extrusionOk="0">
                <a:moveTo>
                  <a:pt x="50" y="57"/>
                </a:moveTo>
                <a:lnTo>
                  <a:pt x="33" y="39"/>
                </a:lnTo>
                <a:lnTo>
                  <a:pt x="44" y="28"/>
                </a:lnTo>
                <a:lnTo>
                  <a:pt x="50" y="32"/>
                </a:lnTo>
                <a:lnTo>
                  <a:pt x="50" y="10"/>
                </a:lnTo>
                <a:lnTo>
                  <a:pt x="49" y="6"/>
                </a:lnTo>
                <a:lnTo>
                  <a:pt x="47" y="2"/>
                </a:lnTo>
                <a:lnTo>
                  <a:pt x="44" y="1"/>
                </a:lnTo>
                <a:lnTo>
                  <a:pt x="40" y="0"/>
                </a:lnTo>
                <a:lnTo>
                  <a:pt x="10" y="0"/>
                </a:lnTo>
                <a:lnTo>
                  <a:pt x="7" y="1"/>
                </a:lnTo>
                <a:lnTo>
                  <a:pt x="3" y="2"/>
                </a:lnTo>
                <a:lnTo>
                  <a:pt x="2" y="6"/>
                </a:lnTo>
                <a:lnTo>
                  <a:pt x="0" y="10"/>
                </a:lnTo>
                <a:lnTo>
                  <a:pt x="0" y="59"/>
                </a:lnTo>
                <a:lnTo>
                  <a:pt x="2" y="63"/>
                </a:lnTo>
                <a:lnTo>
                  <a:pt x="3" y="67"/>
                </a:lnTo>
                <a:lnTo>
                  <a:pt x="7" y="68"/>
                </a:lnTo>
                <a:lnTo>
                  <a:pt x="1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2"/>
                </a:lnTo>
                <a:lnTo>
                  <a:pt x="20" y="39"/>
                </a:lnTo>
                <a:lnTo>
                  <a:pt x="23" y="38"/>
                </a:lnTo>
                <a:lnTo>
                  <a:pt x="25" y="38"/>
                </a:lnTo>
                <a:lnTo>
                  <a:pt x="28" y="38"/>
                </a:lnTo>
                <a:lnTo>
                  <a:pt x="30" y="39"/>
                </a:lnTo>
                <a:lnTo>
                  <a:pt x="31" y="42"/>
                </a:lnTo>
                <a:lnTo>
                  <a:pt x="31" y="44"/>
                </a:lnTo>
                <a:lnTo>
                  <a:pt x="31" y="47"/>
                </a:lnTo>
                <a:lnTo>
                  <a:pt x="30" y="49"/>
                </a:lnTo>
                <a:lnTo>
                  <a:pt x="28" y="51"/>
                </a:lnTo>
                <a:lnTo>
                  <a:pt x="25" y="51"/>
                </a:lnTo>
                <a:close/>
                <a:moveTo>
                  <a:pt x="25" y="31"/>
                </a:moveTo>
                <a:lnTo>
                  <a:pt x="25" y="31"/>
                </a:lnTo>
                <a:lnTo>
                  <a:pt x="23" y="31"/>
                </a:lnTo>
                <a:lnTo>
                  <a:pt x="20" y="30"/>
                </a:lnTo>
                <a:lnTo>
                  <a:pt x="19" y="27"/>
                </a:lnTo>
                <a:lnTo>
                  <a:pt x="19" y="25"/>
                </a:lnTo>
                <a:lnTo>
                  <a:pt x="19" y="22"/>
                </a:lnTo>
                <a:lnTo>
                  <a:pt x="20" y="20"/>
                </a:lnTo>
                <a:lnTo>
                  <a:pt x="23" y="18"/>
                </a:lnTo>
                <a:lnTo>
                  <a:pt x="25" y="18"/>
                </a:lnTo>
                <a:lnTo>
                  <a:pt x="28" y="18"/>
                </a:lnTo>
                <a:lnTo>
                  <a:pt x="30" y="20"/>
                </a:lnTo>
                <a:lnTo>
                  <a:pt x="31" y="22"/>
                </a:lnTo>
                <a:lnTo>
                  <a:pt x="31" y="25"/>
                </a:lnTo>
                <a:lnTo>
                  <a:pt x="31" y="27"/>
                </a:lnTo>
                <a:lnTo>
                  <a:pt x="30" y="30"/>
                </a:lnTo>
                <a:lnTo>
                  <a:pt x="28" y="31"/>
                </a:lnTo>
                <a:lnTo>
                  <a:pt x="25" y="3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6" name="Shape 5576"/>
          <p:cNvSpPr/>
          <p:nvPr/>
        </p:nvSpPr>
        <p:spPr>
          <a:xfrm>
            <a:off x="6269039" y="2781301"/>
            <a:ext cx="61912" cy="100013"/>
          </a:xfrm>
          <a:custGeom>
            <a:avLst/>
            <a:gdLst/>
            <a:ahLst/>
            <a:cxnLst/>
            <a:rect l="0" t="0" r="0" b="0"/>
            <a:pathLst>
              <a:path w="39" h="64" extrusionOk="0">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7" name="Shape 5577"/>
          <p:cNvSpPr/>
          <p:nvPr/>
        </p:nvSpPr>
        <p:spPr>
          <a:xfrm>
            <a:off x="7340600" y="2805113"/>
            <a:ext cx="47625" cy="19050"/>
          </a:xfrm>
          <a:custGeom>
            <a:avLst/>
            <a:gdLst/>
            <a:ahLst/>
            <a:cxnLst/>
            <a:rect l="0" t="0" r="0" b="0"/>
            <a:pathLst>
              <a:path w="29" h="14" extrusionOk="0">
                <a:moveTo>
                  <a:pt x="0" y="14"/>
                </a:moveTo>
                <a:lnTo>
                  <a:pt x="0" y="14"/>
                </a:lnTo>
                <a:lnTo>
                  <a:pt x="1" y="8"/>
                </a:lnTo>
                <a:lnTo>
                  <a:pt x="3" y="3"/>
                </a:lnTo>
                <a:lnTo>
                  <a:pt x="8" y="1"/>
                </a:lnTo>
                <a:lnTo>
                  <a:pt x="15" y="0"/>
                </a:lnTo>
                <a:lnTo>
                  <a:pt x="21" y="1"/>
                </a:lnTo>
                <a:lnTo>
                  <a:pt x="26" y="3"/>
                </a:lnTo>
                <a:lnTo>
                  <a:pt x="28" y="8"/>
                </a:lnTo>
                <a:lnTo>
                  <a:pt x="29" y="14"/>
                </a:lnTo>
                <a:lnTo>
                  <a:pt x="0"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8" name="Shape 5578"/>
          <p:cNvSpPr/>
          <p:nvPr/>
        </p:nvSpPr>
        <p:spPr>
          <a:xfrm>
            <a:off x="7350125" y="2762251"/>
            <a:ext cx="28575" cy="33338"/>
          </a:xfrm>
          <a:custGeom>
            <a:avLst/>
            <a:gdLst/>
            <a:ahLst/>
            <a:cxnLst/>
            <a:rect l="0" t="0" r="0" b="0"/>
            <a:pathLst>
              <a:path w="19" h="20" extrusionOk="0">
                <a:moveTo>
                  <a:pt x="19" y="10"/>
                </a:moveTo>
                <a:lnTo>
                  <a:pt x="19" y="10"/>
                </a:lnTo>
                <a:lnTo>
                  <a:pt x="18" y="14"/>
                </a:lnTo>
                <a:lnTo>
                  <a:pt x="17" y="17"/>
                </a:lnTo>
                <a:lnTo>
                  <a:pt x="13" y="18"/>
                </a:lnTo>
                <a:lnTo>
                  <a:pt x="10" y="20"/>
                </a:lnTo>
                <a:lnTo>
                  <a:pt x="6" y="18"/>
                </a:lnTo>
                <a:lnTo>
                  <a:pt x="2" y="17"/>
                </a:lnTo>
                <a:lnTo>
                  <a:pt x="1" y="14"/>
                </a:lnTo>
                <a:lnTo>
                  <a:pt x="0" y="10"/>
                </a:lnTo>
                <a:lnTo>
                  <a:pt x="1" y="6"/>
                </a:lnTo>
                <a:lnTo>
                  <a:pt x="2" y="2"/>
                </a:lnTo>
                <a:lnTo>
                  <a:pt x="6" y="1"/>
                </a:lnTo>
                <a:lnTo>
                  <a:pt x="10" y="0"/>
                </a:lnTo>
                <a:lnTo>
                  <a:pt x="13" y="1"/>
                </a:lnTo>
                <a:lnTo>
                  <a:pt x="17" y="2"/>
                </a:lnTo>
                <a:lnTo>
                  <a:pt x="18" y="6"/>
                </a:lnTo>
                <a:lnTo>
                  <a:pt x="1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79" name="Shape 5579"/>
          <p:cNvSpPr/>
          <p:nvPr/>
        </p:nvSpPr>
        <p:spPr>
          <a:xfrm>
            <a:off x="7302500" y="2709863"/>
            <a:ext cx="123825" cy="171450"/>
          </a:xfrm>
          <a:custGeom>
            <a:avLst/>
            <a:gdLst/>
            <a:ahLst/>
            <a:cxnLst/>
            <a:rect l="0" t="0" r="0" b="0"/>
            <a:pathLst>
              <a:path w="79" h="109" extrusionOk="0">
                <a:moveTo>
                  <a:pt x="69" y="35"/>
                </a:moveTo>
                <a:lnTo>
                  <a:pt x="69" y="89"/>
                </a:lnTo>
                <a:lnTo>
                  <a:pt x="10" y="89"/>
                </a:lnTo>
                <a:lnTo>
                  <a:pt x="10" y="20"/>
                </a:lnTo>
                <a:lnTo>
                  <a:pt x="49" y="20"/>
                </a:lnTo>
                <a:lnTo>
                  <a:pt x="49" y="0"/>
                </a:lnTo>
                <a:lnTo>
                  <a:pt x="10" y="0"/>
                </a:lnTo>
                <a:lnTo>
                  <a:pt x="6" y="2"/>
                </a:lnTo>
                <a:lnTo>
                  <a:pt x="3" y="3"/>
                </a:lnTo>
                <a:lnTo>
                  <a:pt x="1" y="7"/>
                </a:lnTo>
                <a:lnTo>
                  <a:pt x="0" y="10"/>
                </a:lnTo>
                <a:lnTo>
                  <a:pt x="0" y="99"/>
                </a:lnTo>
                <a:lnTo>
                  <a:pt x="1" y="103"/>
                </a:lnTo>
                <a:lnTo>
                  <a:pt x="3" y="106"/>
                </a:lnTo>
                <a:lnTo>
                  <a:pt x="6" y="108"/>
                </a:lnTo>
                <a:lnTo>
                  <a:pt x="10" y="109"/>
                </a:lnTo>
                <a:lnTo>
                  <a:pt x="69" y="109"/>
                </a:lnTo>
                <a:lnTo>
                  <a:pt x="73" y="108"/>
                </a:lnTo>
                <a:lnTo>
                  <a:pt x="77" y="106"/>
                </a:lnTo>
                <a:lnTo>
                  <a:pt x="78" y="103"/>
                </a:lnTo>
                <a:lnTo>
                  <a:pt x="79" y="99"/>
                </a:lnTo>
                <a:lnTo>
                  <a:pt x="79" y="35"/>
                </a:lnTo>
                <a:lnTo>
                  <a:pt x="69"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0" name="Shape 5580"/>
          <p:cNvSpPr/>
          <p:nvPr/>
        </p:nvSpPr>
        <p:spPr>
          <a:xfrm>
            <a:off x="7397751" y="2700338"/>
            <a:ext cx="73025" cy="47625"/>
          </a:xfrm>
          <a:custGeom>
            <a:avLst/>
            <a:gdLst/>
            <a:ahLst/>
            <a:cxnLst/>
            <a:rect l="0" t="0" r="0" b="0"/>
            <a:pathLst>
              <a:path w="45" h="29" extrusionOk="0">
                <a:moveTo>
                  <a:pt x="30" y="9"/>
                </a:moveTo>
                <a:lnTo>
                  <a:pt x="30" y="4"/>
                </a:lnTo>
                <a:lnTo>
                  <a:pt x="30" y="2"/>
                </a:lnTo>
                <a:lnTo>
                  <a:pt x="29" y="1"/>
                </a:lnTo>
                <a:lnTo>
                  <a:pt x="27" y="0"/>
                </a:lnTo>
                <a:lnTo>
                  <a:pt x="25" y="0"/>
                </a:lnTo>
                <a:lnTo>
                  <a:pt x="5" y="0"/>
                </a:lnTo>
                <a:lnTo>
                  <a:pt x="3" y="0"/>
                </a:lnTo>
                <a:lnTo>
                  <a:pt x="2" y="1"/>
                </a:lnTo>
                <a:lnTo>
                  <a:pt x="0" y="2"/>
                </a:lnTo>
                <a:lnTo>
                  <a:pt x="0" y="4"/>
                </a:lnTo>
                <a:lnTo>
                  <a:pt x="0" y="24"/>
                </a:lnTo>
                <a:lnTo>
                  <a:pt x="0" y="27"/>
                </a:lnTo>
                <a:lnTo>
                  <a:pt x="2" y="28"/>
                </a:lnTo>
                <a:lnTo>
                  <a:pt x="3" y="29"/>
                </a:lnTo>
                <a:lnTo>
                  <a:pt x="5" y="29"/>
                </a:lnTo>
                <a:lnTo>
                  <a:pt x="25" y="29"/>
                </a:lnTo>
                <a:lnTo>
                  <a:pt x="27" y="29"/>
                </a:lnTo>
                <a:lnTo>
                  <a:pt x="29" y="28"/>
                </a:lnTo>
                <a:lnTo>
                  <a:pt x="30" y="27"/>
                </a:lnTo>
                <a:lnTo>
                  <a:pt x="30" y="24"/>
                </a:lnTo>
                <a:lnTo>
                  <a:pt x="30" y="19"/>
                </a:lnTo>
                <a:lnTo>
                  <a:pt x="45" y="24"/>
                </a:lnTo>
                <a:lnTo>
                  <a:pt x="45" y="4"/>
                </a:lnTo>
                <a:lnTo>
                  <a:pt x="30" y="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1" name="Shape 5581"/>
          <p:cNvSpPr/>
          <p:nvPr/>
        </p:nvSpPr>
        <p:spPr>
          <a:xfrm>
            <a:off x="6940550" y="2738438"/>
            <a:ext cx="133350" cy="95250"/>
          </a:xfrm>
          <a:custGeom>
            <a:avLst/>
            <a:gdLst/>
            <a:ahLst/>
            <a:cxnLst/>
            <a:rect l="0" t="0" r="0" b="0"/>
            <a:pathLst>
              <a:path w="84" h="59" extrusionOk="0">
                <a:moveTo>
                  <a:pt x="82" y="11"/>
                </a:moveTo>
                <a:lnTo>
                  <a:pt x="82" y="11"/>
                </a:lnTo>
                <a:lnTo>
                  <a:pt x="79" y="10"/>
                </a:lnTo>
                <a:lnTo>
                  <a:pt x="77" y="10"/>
                </a:lnTo>
                <a:lnTo>
                  <a:pt x="64" y="17"/>
                </a:lnTo>
                <a:lnTo>
                  <a:pt x="64" y="10"/>
                </a:lnTo>
                <a:lnTo>
                  <a:pt x="63" y="6"/>
                </a:lnTo>
                <a:lnTo>
                  <a:pt x="62" y="3"/>
                </a:lnTo>
                <a:lnTo>
                  <a:pt x="58" y="1"/>
                </a:lnTo>
                <a:lnTo>
                  <a:pt x="54" y="0"/>
                </a:lnTo>
                <a:lnTo>
                  <a:pt x="10" y="0"/>
                </a:lnTo>
                <a:lnTo>
                  <a:pt x="6" y="1"/>
                </a:lnTo>
                <a:lnTo>
                  <a:pt x="3" y="3"/>
                </a:lnTo>
                <a:lnTo>
                  <a:pt x="1" y="6"/>
                </a:lnTo>
                <a:lnTo>
                  <a:pt x="0" y="10"/>
                </a:lnTo>
                <a:lnTo>
                  <a:pt x="0" y="50"/>
                </a:lnTo>
                <a:lnTo>
                  <a:pt x="1" y="53"/>
                </a:lnTo>
                <a:lnTo>
                  <a:pt x="3" y="57"/>
                </a:lnTo>
                <a:lnTo>
                  <a:pt x="6" y="58"/>
                </a:lnTo>
                <a:lnTo>
                  <a:pt x="10" y="59"/>
                </a:lnTo>
                <a:lnTo>
                  <a:pt x="54" y="59"/>
                </a:lnTo>
                <a:lnTo>
                  <a:pt x="58" y="58"/>
                </a:lnTo>
                <a:lnTo>
                  <a:pt x="62" y="57"/>
                </a:lnTo>
                <a:lnTo>
                  <a:pt x="63" y="53"/>
                </a:lnTo>
                <a:lnTo>
                  <a:pt x="64" y="50"/>
                </a:lnTo>
                <a:lnTo>
                  <a:pt x="64" y="42"/>
                </a:lnTo>
                <a:lnTo>
                  <a:pt x="77" y="50"/>
                </a:lnTo>
                <a:lnTo>
                  <a:pt x="79" y="50"/>
                </a:lnTo>
                <a:lnTo>
                  <a:pt x="82" y="48"/>
                </a:lnTo>
                <a:lnTo>
                  <a:pt x="83" y="47"/>
                </a:lnTo>
                <a:lnTo>
                  <a:pt x="84" y="45"/>
                </a:lnTo>
                <a:lnTo>
                  <a:pt x="84" y="15"/>
                </a:lnTo>
                <a:lnTo>
                  <a:pt x="83" y="13"/>
                </a:lnTo>
                <a:lnTo>
                  <a:pt x="82" y="1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2" name="Shape 5582"/>
          <p:cNvSpPr/>
          <p:nvPr/>
        </p:nvSpPr>
        <p:spPr>
          <a:xfrm>
            <a:off x="7694614" y="2724151"/>
            <a:ext cx="128587" cy="123825"/>
          </a:xfrm>
          <a:custGeom>
            <a:avLst/>
            <a:gdLst/>
            <a:ahLst/>
            <a:cxnLst/>
            <a:rect l="0" t="0" r="0" b="0"/>
            <a:pathLst>
              <a:path w="79" h="79" extrusionOk="0">
                <a:moveTo>
                  <a:pt x="79" y="69"/>
                </a:moveTo>
                <a:lnTo>
                  <a:pt x="49" y="40"/>
                </a:lnTo>
                <a:lnTo>
                  <a:pt x="69" y="20"/>
                </a:lnTo>
                <a:lnTo>
                  <a:pt x="0" y="0"/>
                </a:lnTo>
                <a:lnTo>
                  <a:pt x="19" y="69"/>
                </a:lnTo>
                <a:lnTo>
                  <a:pt x="39" y="50"/>
                </a:lnTo>
                <a:lnTo>
                  <a:pt x="69" y="79"/>
                </a:lnTo>
                <a:lnTo>
                  <a:pt x="79" y="6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3" name="Shape 5583"/>
          <p:cNvSpPr/>
          <p:nvPr/>
        </p:nvSpPr>
        <p:spPr>
          <a:xfrm>
            <a:off x="8070851" y="2724151"/>
            <a:ext cx="142875" cy="142875"/>
          </a:xfrm>
          <a:custGeom>
            <a:avLst/>
            <a:gdLst/>
            <a:ahLst/>
            <a:cxnLst/>
            <a:rect l="0" t="0" r="0" b="0"/>
            <a:pathLst>
              <a:path w="88" h="89" extrusionOk="0">
                <a:moveTo>
                  <a:pt x="0" y="0"/>
                </a:moveTo>
                <a:lnTo>
                  <a:pt x="34" y="89"/>
                </a:lnTo>
                <a:lnTo>
                  <a:pt x="44" y="45"/>
                </a:lnTo>
                <a:lnTo>
                  <a:pt x="88" y="35"/>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4" name="Shape 5584"/>
          <p:cNvSpPr/>
          <p:nvPr/>
        </p:nvSpPr>
        <p:spPr>
          <a:xfrm>
            <a:off x="8480425" y="2757489"/>
            <a:ext cx="90488" cy="109537"/>
          </a:xfrm>
          <a:custGeom>
            <a:avLst/>
            <a:gdLst/>
            <a:ahLst/>
            <a:cxnLst/>
            <a:rect l="0" t="0" r="0" b="0"/>
            <a:pathLst>
              <a:path w="59" h="69" extrusionOk="0">
                <a:moveTo>
                  <a:pt x="56" y="30"/>
                </a:moveTo>
                <a:lnTo>
                  <a:pt x="35" y="26"/>
                </a:lnTo>
                <a:lnTo>
                  <a:pt x="35" y="5"/>
                </a:lnTo>
                <a:lnTo>
                  <a:pt x="35" y="3"/>
                </a:lnTo>
                <a:lnTo>
                  <a:pt x="33" y="1"/>
                </a:lnTo>
                <a:lnTo>
                  <a:pt x="32" y="0"/>
                </a:lnTo>
                <a:lnTo>
                  <a:pt x="30" y="0"/>
                </a:lnTo>
                <a:lnTo>
                  <a:pt x="20" y="0"/>
                </a:lnTo>
                <a:lnTo>
                  <a:pt x="17" y="0"/>
                </a:lnTo>
                <a:lnTo>
                  <a:pt x="16" y="1"/>
                </a:lnTo>
                <a:lnTo>
                  <a:pt x="15" y="3"/>
                </a:lnTo>
                <a:lnTo>
                  <a:pt x="15" y="5"/>
                </a:lnTo>
                <a:lnTo>
                  <a:pt x="15" y="30"/>
                </a:lnTo>
                <a:lnTo>
                  <a:pt x="5" y="30"/>
                </a:lnTo>
                <a:lnTo>
                  <a:pt x="3" y="31"/>
                </a:lnTo>
                <a:lnTo>
                  <a:pt x="1" y="32"/>
                </a:lnTo>
                <a:lnTo>
                  <a:pt x="0" y="35"/>
                </a:lnTo>
                <a:lnTo>
                  <a:pt x="0" y="37"/>
                </a:lnTo>
                <a:lnTo>
                  <a:pt x="15" y="67"/>
                </a:lnTo>
                <a:lnTo>
                  <a:pt x="17" y="68"/>
                </a:lnTo>
                <a:lnTo>
                  <a:pt x="20" y="69"/>
                </a:lnTo>
                <a:lnTo>
                  <a:pt x="54" y="69"/>
                </a:lnTo>
                <a:lnTo>
                  <a:pt x="57" y="69"/>
                </a:lnTo>
                <a:lnTo>
                  <a:pt x="58" y="68"/>
                </a:lnTo>
                <a:lnTo>
                  <a:pt x="59" y="67"/>
                </a:lnTo>
                <a:lnTo>
                  <a:pt x="59" y="64"/>
                </a:lnTo>
                <a:lnTo>
                  <a:pt x="59" y="35"/>
                </a:lnTo>
                <a:lnTo>
                  <a:pt x="58" y="31"/>
                </a:lnTo>
                <a:lnTo>
                  <a:pt x="56"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5" name="Shape 5585"/>
          <p:cNvSpPr/>
          <p:nvPr/>
        </p:nvSpPr>
        <p:spPr>
          <a:xfrm>
            <a:off x="8447089" y="2709863"/>
            <a:ext cx="123825" cy="85725"/>
          </a:xfrm>
          <a:custGeom>
            <a:avLst/>
            <a:gdLst/>
            <a:ahLst/>
            <a:cxnLst/>
            <a:rect l="0" t="0" r="0" b="0"/>
            <a:pathLst>
              <a:path w="79" h="55" extrusionOk="0">
                <a:moveTo>
                  <a:pt x="69" y="0"/>
                </a:moveTo>
                <a:lnTo>
                  <a:pt x="10" y="0"/>
                </a:lnTo>
                <a:lnTo>
                  <a:pt x="7" y="2"/>
                </a:lnTo>
                <a:lnTo>
                  <a:pt x="3" y="3"/>
                </a:lnTo>
                <a:lnTo>
                  <a:pt x="2" y="7"/>
                </a:lnTo>
                <a:lnTo>
                  <a:pt x="0" y="10"/>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8" y="7"/>
                </a:lnTo>
                <a:lnTo>
                  <a:pt x="77" y="3"/>
                </a:lnTo>
                <a:lnTo>
                  <a:pt x="73" y="2"/>
                </a:lnTo>
                <a:lnTo>
                  <a:pt x="6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6" name="Shape 5586"/>
          <p:cNvSpPr/>
          <p:nvPr/>
        </p:nvSpPr>
        <p:spPr>
          <a:xfrm>
            <a:off x="5797551" y="3100388"/>
            <a:ext cx="71438" cy="133350"/>
          </a:xfrm>
          <a:custGeom>
            <a:avLst/>
            <a:gdLst/>
            <a:ahLst/>
            <a:cxnLst/>
            <a:rect l="0" t="0" r="0" b="0"/>
            <a:pathLst>
              <a:path w="44" h="83" extrusionOk="0">
                <a:moveTo>
                  <a:pt x="44" y="6"/>
                </a:moveTo>
                <a:lnTo>
                  <a:pt x="37" y="1"/>
                </a:lnTo>
                <a:lnTo>
                  <a:pt x="34" y="0"/>
                </a:lnTo>
                <a:lnTo>
                  <a:pt x="5" y="0"/>
                </a:lnTo>
                <a:lnTo>
                  <a:pt x="2" y="0"/>
                </a:lnTo>
                <a:lnTo>
                  <a:pt x="1" y="1"/>
                </a:lnTo>
                <a:lnTo>
                  <a:pt x="0" y="2"/>
                </a:lnTo>
                <a:lnTo>
                  <a:pt x="0" y="5"/>
                </a:lnTo>
                <a:lnTo>
                  <a:pt x="0" y="69"/>
                </a:lnTo>
                <a:lnTo>
                  <a:pt x="0" y="72"/>
                </a:lnTo>
                <a:lnTo>
                  <a:pt x="1" y="73"/>
                </a:lnTo>
                <a:lnTo>
                  <a:pt x="2" y="74"/>
                </a:lnTo>
                <a:lnTo>
                  <a:pt x="5" y="74"/>
                </a:lnTo>
                <a:lnTo>
                  <a:pt x="33" y="74"/>
                </a:lnTo>
                <a:lnTo>
                  <a:pt x="44" y="83"/>
                </a:lnTo>
                <a:lnTo>
                  <a:pt x="44"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7" name="Shape 5587"/>
          <p:cNvSpPr/>
          <p:nvPr/>
        </p:nvSpPr>
        <p:spPr>
          <a:xfrm>
            <a:off x="5878514" y="3100388"/>
            <a:ext cx="71437" cy="133350"/>
          </a:xfrm>
          <a:custGeom>
            <a:avLst/>
            <a:gdLst/>
            <a:ahLst/>
            <a:cxnLst/>
            <a:rect l="0" t="0" r="0" b="0"/>
            <a:pathLst>
              <a:path w="45" h="83" extrusionOk="0">
                <a:moveTo>
                  <a:pt x="40" y="0"/>
                </a:moveTo>
                <a:lnTo>
                  <a:pt x="10" y="0"/>
                </a:lnTo>
                <a:lnTo>
                  <a:pt x="8" y="1"/>
                </a:lnTo>
                <a:lnTo>
                  <a:pt x="0" y="6"/>
                </a:lnTo>
                <a:lnTo>
                  <a:pt x="0" y="83"/>
                </a:lnTo>
                <a:lnTo>
                  <a:pt x="11" y="74"/>
                </a:lnTo>
                <a:lnTo>
                  <a:pt x="40" y="74"/>
                </a:lnTo>
                <a:lnTo>
                  <a:pt x="42" y="74"/>
                </a:lnTo>
                <a:lnTo>
                  <a:pt x="43" y="73"/>
                </a:lnTo>
                <a:lnTo>
                  <a:pt x="45" y="72"/>
                </a:lnTo>
                <a:lnTo>
                  <a:pt x="45" y="69"/>
                </a:lnTo>
                <a:lnTo>
                  <a:pt x="45" y="5"/>
                </a:lnTo>
                <a:lnTo>
                  <a:pt x="45" y="2"/>
                </a:lnTo>
                <a:lnTo>
                  <a:pt x="43" y="1"/>
                </a:lnTo>
                <a:lnTo>
                  <a:pt x="42" y="0"/>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8" name="Shape 5588"/>
          <p:cNvSpPr/>
          <p:nvPr/>
        </p:nvSpPr>
        <p:spPr>
          <a:xfrm>
            <a:off x="6230939" y="3086101"/>
            <a:ext cx="90487" cy="157163"/>
          </a:xfrm>
          <a:custGeom>
            <a:avLst/>
            <a:gdLst/>
            <a:ahLst/>
            <a:cxnLst/>
            <a:rect l="0" t="0" r="0" b="0"/>
            <a:pathLst>
              <a:path w="59" h="99" extrusionOk="0">
                <a:moveTo>
                  <a:pt x="55" y="0"/>
                </a:moveTo>
                <a:lnTo>
                  <a:pt x="0" y="0"/>
                </a:lnTo>
                <a:lnTo>
                  <a:pt x="0" y="99"/>
                </a:lnTo>
                <a:lnTo>
                  <a:pt x="55" y="99"/>
                </a:lnTo>
                <a:lnTo>
                  <a:pt x="57" y="99"/>
                </a:lnTo>
                <a:lnTo>
                  <a:pt x="58" y="98"/>
                </a:lnTo>
                <a:lnTo>
                  <a:pt x="59" y="96"/>
                </a:lnTo>
                <a:lnTo>
                  <a:pt x="59" y="94"/>
                </a:lnTo>
                <a:lnTo>
                  <a:pt x="59" y="5"/>
                </a:lnTo>
                <a:lnTo>
                  <a:pt x="59" y="3"/>
                </a:lnTo>
                <a:lnTo>
                  <a:pt x="58" y="1"/>
                </a:lnTo>
                <a:lnTo>
                  <a:pt x="57" y="0"/>
                </a:lnTo>
                <a:lnTo>
                  <a:pt x="5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89" name="Shape 5589"/>
          <p:cNvSpPr/>
          <p:nvPr/>
        </p:nvSpPr>
        <p:spPr>
          <a:xfrm>
            <a:off x="6183314" y="3086101"/>
            <a:ext cx="28575" cy="157163"/>
          </a:xfrm>
          <a:custGeom>
            <a:avLst/>
            <a:gdLst/>
            <a:ahLst/>
            <a:cxnLst/>
            <a:rect l="0" t="0" r="0" b="0"/>
            <a:pathLst>
              <a:path w="19" h="99" extrusionOk="0">
                <a:moveTo>
                  <a:pt x="5" y="0"/>
                </a:moveTo>
                <a:lnTo>
                  <a:pt x="5" y="0"/>
                </a:lnTo>
                <a:lnTo>
                  <a:pt x="2" y="0"/>
                </a:lnTo>
                <a:lnTo>
                  <a:pt x="1" y="1"/>
                </a:lnTo>
                <a:lnTo>
                  <a:pt x="0" y="3"/>
                </a:lnTo>
                <a:lnTo>
                  <a:pt x="0" y="5"/>
                </a:lnTo>
                <a:lnTo>
                  <a:pt x="0" y="94"/>
                </a:lnTo>
                <a:lnTo>
                  <a:pt x="0" y="96"/>
                </a:lnTo>
                <a:lnTo>
                  <a:pt x="1" y="98"/>
                </a:lnTo>
                <a:lnTo>
                  <a:pt x="2" y="99"/>
                </a:lnTo>
                <a:lnTo>
                  <a:pt x="5" y="99"/>
                </a:lnTo>
                <a:lnTo>
                  <a:pt x="19" y="99"/>
                </a:lnTo>
                <a:lnTo>
                  <a:pt x="19"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0" name="Shape 5590"/>
          <p:cNvSpPr/>
          <p:nvPr/>
        </p:nvSpPr>
        <p:spPr>
          <a:xfrm>
            <a:off x="6559550" y="3086101"/>
            <a:ext cx="28575" cy="157163"/>
          </a:xfrm>
          <a:custGeom>
            <a:avLst/>
            <a:gdLst/>
            <a:ahLst/>
            <a:cxnLst/>
            <a:rect l="0" t="0" r="0" b="0"/>
            <a:pathLst>
              <a:path w="20" h="99" extrusionOk="0">
                <a:moveTo>
                  <a:pt x="20" y="0"/>
                </a:moveTo>
                <a:lnTo>
                  <a:pt x="5" y="0"/>
                </a:lnTo>
                <a:lnTo>
                  <a:pt x="3" y="0"/>
                </a:lnTo>
                <a:lnTo>
                  <a:pt x="2" y="1"/>
                </a:lnTo>
                <a:lnTo>
                  <a:pt x="0" y="3"/>
                </a:lnTo>
                <a:lnTo>
                  <a:pt x="0" y="5"/>
                </a:lnTo>
                <a:lnTo>
                  <a:pt x="0" y="94"/>
                </a:lnTo>
                <a:lnTo>
                  <a:pt x="0" y="96"/>
                </a:lnTo>
                <a:lnTo>
                  <a:pt x="2" y="98"/>
                </a:lnTo>
                <a:lnTo>
                  <a:pt x="3" y="99"/>
                </a:lnTo>
                <a:lnTo>
                  <a:pt x="5" y="99"/>
                </a:lnTo>
                <a:lnTo>
                  <a:pt x="20" y="99"/>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1" name="Shape 5591"/>
          <p:cNvSpPr/>
          <p:nvPr/>
        </p:nvSpPr>
        <p:spPr>
          <a:xfrm>
            <a:off x="6607176" y="3086101"/>
            <a:ext cx="90488" cy="157163"/>
          </a:xfrm>
          <a:custGeom>
            <a:avLst/>
            <a:gdLst/>
            <a:ahLst/>
            <a:cxnLst/>
            <a:rect l="0" t="0" r="0" b="0"/>
            <a:pathLst>
              <a:path w="59" h="99" extrusionOk="0">
                <a:moveTo>
                  <a:pt x="54" y="0"/>
                </a:moveTo>
                <a:lnTo>
                  <a:pt x="40" y="0"/>
                </a:lnTo>
                <a:lnTo>
                  <a:pt x="40" y="54"/>
                </a:lnTo>
                <a:lnTo>
                  <a:pt x="27" y="45"/>
                </a:lnTo>
                <a:lnTo>
                  <a:pt x="15" y="54"/>
                </a:lnTo>
                <a:lnTo>
                  <a:pt x="15" y="0"/>
                </a:lnTo>
                <a:lnTo>
                  <a:pt x="0" y="0"/>
                </a:lnTo>
                <a:lnTo>
                  <a:pt x="0" y="99"/>
                </a:lnTo>
                <a:lnTo>
                  <a:pt x="54" y="99"/>
                </a:lnTo>
                <a:lnTo>
                  <a:pt x="57" y="99"/>
                </a:lnTo>
                <a:lnTo>
                  <a:pt x="58" y="98"/>
                </a:lnTo>
                <a:lnTo>
                  <a:pt x="59" y="96"/>
                </a:lnTo>
                <a:lnTo>
                  <a:pt x="59" y="94"/>
                </a:lnTo>
                <a:lnTo>
                  <a:pt x="59" y="5"/>
                </a:lnTo>
                <a:lnTo>
                  <a:pt x="59" y="3"/>
                </a:lnTo>
                <a:lnTo>
                  <a:pt x="58" y="1"/>
                </a:lnTo>
                <a:lnTo>
                  <a:pt x="57" y="0"/>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2" name="Shape 5592"/>
          <p:cNvSpPr/>
          <p:nvPr/>
        </p:nvSpPr>
        <p:spPr>
          <a:xfrm>
            <a:off x="7312026" y="3176588"/>
            <a:ext cx="61913" cy="66675"/>
          </a:xfrm>
          <a:custGeom>
            <a:avLst/>
            <a:gdLst/>
            <a:ahLst/>
            <a:cxnLst/>
            <a:rect l="0" t="0" r="0" b="0"/>
            <a:pathLst>
              <a:path w="39" h="40" extrusionOk="0">
                <a:moveTo>
                  <a:pt x="0" y="0"/>
                </a:moveTo>
                <a:lnTo>
                  <a:pt x="0" y="30"/>
                </a:lnTo>
                <a:lnTo>
                  <a:pt x="1" y="34"/>
                </a:lnTo>
                <a:lnTo>
                  <a:pt x="2" y="37"/>
                </a:lnTo>
                <a:lnTo>
                  <a:pt x="6" y="39"/>
                </a:lnTo>
                <a:lnTo>
                  <a:pt x="10" y="40"/>
                </a:lnTo>
                <a:lnTo>
                  <a:pt x="39" y="40"/>
                </a:lnTo>
                <a:lnTo>
                  <a:pt x="3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3" name="Shape 5593"/>
          <p:cNvSpPr/>
          <p:nvPr/>
        </p:nvSpPr>
        <p:spPr>
          <a:xfrm>
            <a:off x="7388226" y="3176588"/>
            <a:ext cx="61913" cy="66675"/>
          </a:xfrm>
          <a:custGeom>
            <a:avLst/>
            <a:gdLst/>
            <a:ahLst/>
            <a:cxnLst/>
            <a:rect l="0" t="0" r="0" b="0"/>
            <a:pathLst>
              <a:path w="40" h="40" extrusionOk="0">
                <a:moveTo>
                  <a:pt x="0" y="0"/>
                </a:moveTo>
                <a:lnTo>
                  <a:pt x="0" y="40"/>
                </a:lnTo>
                <a:lnTo>
                  <a:pt x="30" y="40"/>
                </a:lnTo>
                <a:lnTo>
                  <a:pt x="34" y="39"/>
                </a:lnTo>
                <a:lnTo>
                  <a:pt x="37" y="37"/>
                </a:lnTo>
                <a:lnTo>
                  <a:pt x="39" y="34"/>
                </a:lnTo>
                <a:lnTo>
                  <a:pt x="40" y="30"/>
                </a:lnTo>
                <a:lnTo>
                  <a:pt x="4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4" name="Shape 5594"/>
          <p:cNvSpPr/>
          <p:nvPr/>
        </p:nvSpPr>
        <p:spPr>
          <a:xfrm>
            <a:off x="7302501" y="3086101"/>
            <a:ext cx="158750" cy="85725"/>
          </a:xfrm>
          <a:custGeom>
            <a:avLst/>
            <a:gdLst/>
            <a:ahLst/>
            <a:cxnLst/>
            <a:rect l="0" t="0" r="0" b="0"/>
            <a:pathLst>
              <a:path w="99" h="54" extrusionOk="0">
                <a:moveTo>
                  <a:pt x="89" y="30"/>
                </a:moveTo>
                <a:lnTo>
                  <a:pt x="74" y="30"/>
                </a:lnTo>
                <a:lnTo>
                  <a:pt x="79" y="25"/>
                </a:lnTo>
                <a:lnTo>
                  <a:pt x="83" y="21"/>
                </a:lnTo>
                <a:lnTo>
                  <a:pt x="84" y="15"/>
                </a:lnTo>
                <a:lnTo>
                  <a:pt x="83" y="9"/>
                </a:lnTo>
                <a:lnTo>
                  <a:pt x="79" y="5"/>
                </a:lnTo>
                <a:lnTo>
                  <a:pt x="75" y="1"/>
                </a:lnTo>
                <a:lnTo>
                  <a:pt x="69" y="0"/>
                </a:lnTo>
                <a:lnTo>
                  <a:pt x="63" y="1"/>
                </a:lnTo>
                <a:lnTo>
                  <a:pt x="59" y="5"/>
                </a:lnTo>
                <a:lnTo>
                  <a:pt x="56" y="8"/>
                </a:lnTo>
                <a:lnTo>
                  <a:pt x="54" y="11"/>
                </a:lnTo>
                <a:lnTo>
                  <a:pt x="51" y="20"/>
                </a:lnTo>
                <a:lnTo>
                  <a:pt x="49" y="30"/>
                </a:lnTo>
                <a:lnTo>
                  <a:pt x="48" y="20"/>
                </a:lnTo>
                <a:lnTo>
                  <a:pt x="44" y="11"/>
                </a:lnTo>
                <a:lnTo>
                  <a:pt x="43" y="8"/>
                </a:lnTo>
                <a:lnTo>
                  <a:pt x="40" y="5"/>
                </a:lnTo>
                <a:lnTo>
                  <a:pt x="36" y="1"/>
                </a:lnTo>
                <a:lnTo>
                  <a:pt x="30" y="0"/>
                </a:lnTo>
                <a:lnTo>
                  <a:pt x="24" y="1"/>
                </a:lnTo>
                <a:lnTo>
                  <a:pt x="20" y="5"/>
                </a:lnTo>
                <a:lnTo>
                  <a:pt x="16" y="9"/>
                </a:lnTo>
                <a:lnTo>
                  <a:pt x="15" y="15"/>
                </a:lnTo>
                <a:lnTo>
                  <a:pt x="16" y="21"/>
                </a:lnTo>
                <a:lnTo>
                  <a:pt x="20" y="25"/>
                </a:lnTo>
                <a:lnTo>
                  <a:pt x="25"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8" y="36"/>
                </a:lnTo>
                <a:lnTo>
                  <a:pt x="96" y="32"/>
                </a:lnTo>
                <a:lnTo>
                  <a:pt x="93" y="31"/>
                </a:lnTo>
                <a:lnTo>
                  <a:pt x="89" y="30"/>
                </a:lnTo>
                <a:close/>
                <a:moveTo>
                  <a:pt x="26" y="19"/>
                </a:moveTo>
                <a:lnTo>
                  <a:pt x="26" y="19"/>
                </a:lnTo>
                <a:lnTo>
                  <a:pt x="25" y="17"/>
                </a:lnTo>
                <a:lnTo>
                  <a:pt x="25" y="15"/>
                </a:lnTo>
                <a:lnTo>
                  <a:pt x="25" y="12"/>
                </a:lnTo>
                <a:lnTo>
                  <a:pt x="26" y="11"/>
                </a:lnTo>
                <a:lnTo>
                  <a:pt x="27" y="10"/>
                </a:lnTo>
                <a:lnTo>
                  <a:pt x="30" y="10"/>
                </a:lnTo>
                <a:lnTo>
                  <a:pt x="32" y="10"/>
                </a:lnTo>
                <a:lnTo>
                  <a:pt x="33" y="11"/>
                </a:lnTo>
                <a:lnTo>
                  <a:pt x="37" y="17"/>
                </a:lnTo>
                <a:lnTo>
                  <a:pt x="38" y="24"/>
                </a:lnTo>
                <a:lnTo>
                  <a:pt x="32" y="22"/>
                </a:lnTo>
                <a:lnTo>
                  <a:pt x="26" y="19"/>
                </a:lnTo>
                <a:close/>
                <a:moveTo>
                  <a:pt x="61" y="24"/>
                </a:moveTo>
                <a:lnTo>
                  <a:pt x="61" y="24"/>
                </a:lnTo>
                <a:lnTo>
                  <a:pt x="62" y="17"/>
                </a:lnTo>
                <a:lnTo>
                  <a:pt x="65" y="11"/>
                </a:lnTo>
                <a:lnTo>
                  <a:pt x="67" y="10"/>
                </a:lnTo>
                <a:lnTo>
                  <a:pt x="69" y="10"/>
                </a:lnTo>
                <a:lnTo>
                  <a:pt x="72" y="10"/>
                </a:lnTo>
                <a:lnTo>
                  <a:pt x="73" y="11"/>
                </a:lnTo>
                <a:lnTo>
                  <a:pt x="74" y="12"/>
                </a:lnTo>
                <a:lnTo>
                  <a:pt x="74" y="15"/>
                </a:lnTo>
                <a:lnTo>
                  <a:pt x="74" y="17"/>
                </a:lnTo>
                <a:lnTo>
                  <a:pt x="73" y="19"/>
                </a:lnTo>
                <a:lnTo>
                  <a:pt x="67" y="22"/>
                </a:lnTo>
                <a:lnTo>
                  <a:pt x="61"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5" name="Shape 5595"/>
          <p:cNvSpPr/>
          <p:nvPr/>
        </p:nvSpPr>
        <p:spPr>
          <a:xfrm>
            <a:off x="7704139" y="3076575"/>
            <a:ext cx="109537" cy="95250"/>
          </a:xfrm>
          <a:custGeom>
            <a:avLst/>
            <a:gdLst/>
            <a:ahLst/>
            <a:cxnLst/>
            <a:rect l="0" t="0" r="0" b="0"/>
            <a:pathLst>
              <a:path w="69" h="59" extrusionOk="0">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4"/>
                </a:lnTo>
                <a:lnTo>
                  <a:pt x="68" y="3"/>
                </a:lnTo>
                <a:lnTo>
                  <a:pt x="66" y="0"/>
                </a:lnTo>
                <a:lnTo>
                  <a:pt x="64" y="0"/>
                </a:lnTo>
                <a:lnTo>
                  <a:pt x="5" y="0"/>
                </a:lnTo>
                <a:lnTo>
                  <a:pt x="2" y="0"/>
                </a:lnTo>
                <a:lnTo>
                  <a:pt x="1" y="3"/>
                </a:lnTo>
                <a:lnTo>
                  <a:pt x="0" y="4"/>
                </a:lnTo>
                <a:lnTo>
                  <a:pt x="0" y="6"/>
                </a:lnTo>
                <a:lnTo>
                  <a:pt x="13"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6" name="Shape 5596"/>
          <p:cNvSpPr/>
          <p:nvPr/>
        </p:nvSpPr>
        <p:spPr>
          <a:xfrm>
            <a:off x="7713664" y="3157539"/>
            <a:ext cx="90487" cy="90487"/>
          </a:xfrm>
          <a:custGeom>
            <a:avLst/>
            <a:gdLst/>
            <a:ahLst/>
            <a:cxnLst/>
            <a:rect l="0" t="0" r="0" b="0"/>
            <a:pathLst>
              <a:path w="59" h="59" extrusionOk="0">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7" name="Shape 5597"/>
          <p:cNvSpPr/>
          <p:nvPr/>
        </p:nvSpPr>
        <p:spPr>
          <a:xfrm>
            <a:off x="8085139" y="3086101"/>
            <a:ext cx="109537" cy="157163"/>
          </a:xfrm>
          <a:custGeom>
            <a:avLst/>
            <a:gdLst/>
            <a:ahLst/>
            <a:cxnLst/>
            <a:rect l="0" t="0" r="0" b="0"/>
            <a:pathLst>
              <a:path w="69" h="99" extrusionOk="0">
                <a:moveTo>
                  <a:pt x="60" y="0"/>
                </a:moveTo>
                <a:lnTo>
                  <a:pt x="10" y="0"/>
                </a:lnTo>
                <a:lnTo>
                  <a:pt x="7" y="1"/>
                </a:lnTo>
                <a:lnTo>
                  <a:pt x="3" y="3"/>
                </a:lnTo>
                <a:lnTo>
                  <a:pt x="2" y="6"/>
                </a:lnTo>
                <a:lnTo>
                  <a:pt x="0" y="10"/>
                </a:lnTo>
                <a:lnTo>
                  <a:pt x="0" y="94"/>
                </a:lnTo>
                <a:lnTo>
                  <a:pt x="2" y="96"/>
                </a:lnTo>
                <a:lnTo>
                  <a:pt x="3" y="99"/>
                </a:lnTo>
                <a:lnTo>
                  <a:pt x="5" y="99"/>
                </a:lnTo>
                <a:lnTo>
                  <a:pt x="8" y="98"/>
                </a:lnTo>
                <a:lnTo>
                  <a:pt x="35" y="80"/>
                </a:lnTo>
                <a:lnTo>
                  <a:pt x="62" y="98"/>
                </a:lnTo>
                <a:lnTo>
                  <a:pt x="65" y="99"/>
                </a:lnTo>
                <a:lnTo>
                  <a:pt x="67" y="99"/>
                </a:lnTo>
                <a:lnTo>
                  <a:pt x="68" y="96"/>
                </a:lnTo>
                <a:lnTo>
                  <a:pt x="69" y="94"/>
                </a:lnTo>
                <a:lnTo>
                  <a:pt x="69" y="10"/>
                </a:lnTo>
                <a:lnTo>
                  <a:pt x="68" y="6"/>
                </a:lnTo>
                <a:lnTo>
                  <a:pt x="67" y="3"/>
                </a:lnTo>
                <a:lnTo>
                  <a:pt x="63" y="1"/>
                </a:lnTo>
                <a:lnTo>
                  <a:pt x="60" y="0"/>
                </a:lnTo>
                <a:close/>
                <a:moveTo>
                  <a:pt x="30" y="58"/>
                </a:moveTo>
                <a:lnTo>
                  <a:pt x="10" y="40"/>
                </a:lnTo>
                <a:lnTo>
                  <a:pt x="20" y="30"/>
                </a:lnTo>
                <a:lnTo>
                  <a:pt x="30" y="41"/>
                </a:lnTo>
                <a:lnTo>
                  <a:pt x="50" y="20"/>
                </a:lnTo>
                <a:lnTo>
                  <a:pt x="60" y="30"/>
                </a:lnTo>
                <a:lnTo>
                  <a:pt x="30" y="5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598" name="Shape 5598"/>
          <p:cNvSpPr/>
          <p:nvPr/>
        </p:nvSpPr>
        <p:spPr>
          <a:xfrm>
            <a:off x="8470900" y="3224213"/>
            <a:ext cx="76200"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599" name="Shape 5599"/>
          <p:cNvSpPr/>
          <p:nvPr/>
        </p:nvSpPr>
        <p:spPr>
          <a:xfrm>
            <a:off x="8432801" y="3086100"/>
            <a:ext cx="157163" cy="133350"/>
          </a:xfrm>
          <a:custGeom>
            <a:avLst/>
            <a:gdLst/>
            <a:ahLst/>
            <a:cxnLst/>
            <a:rect l="0" t="0" r="0" b="0"/>
            <a:pathLst>
              <a:path w="99" h="84" extrusionOk="0">
                <a:moveTo>
                  <a:pt x="94" y="5"/>
                </a:moveTo>
                <a:lnTo>
                  <a:pt x="78" y="5"/>
                </a:lnTo>
                <a:lnTo>
                  <a:pt x="74" y="1"/>
                </a:lnTo>
                <a:lnTo>
                  <a:pt x="70" y="0"/>
                </a:lnTo>
                <a:lnTo>
                  <a:pt x="30" y="0"/>
                </a:lnTo>
                <a:lnTo>
                  <a:pt x="25" y="1"/>
                </a:lnTo>
                <a:lnTo>
                  <a:pt x="21" y="5"/>
                </a:lnTo>
                <a:lnTo>
                  <a:pt x="5" y="5"/>
                </a:lnTo>
                <a:lnTo>
                  <a:pt x="3" y="5"/>
                </a:lnTo>
                <a:lnTo>
                  <a:pt x="2" y="6"/>
                </a:lnTo>
                <a:lnTo>
                  <a:pt x="0" y="8"/>
                </a:lnTo>
                <a:lnTo>
                  <a:pt x="0" y="10"/>
                </a:lnTo>
                <a:lnTo>
                  <a:pt x="0" y="30"/>
                </a:lnTo>
                <a:lnTo>
                  <a:pt x="0" y="32"/>
                </a:lnTo>
                <a:lnTo>
                  <a:pt x="3" y="33"/>
                </a:lnTo>
                <a:lnTo>
                  <a:pt x="26" y="53"/>
                </a:lnTo>
                <a:lnTo>
                  <a:pt x="30" y="57"/>
                </a:lnTo>
                <a:lnTo>
                  <a:pt x="35" y="61"/>
                </a:lnTo>
                <a:lnTo>
                  <a:pt x="40" y="62"/>
                </a:lnTo>
                <a:lnTo>
                  <a:pt x="45" y="64"/>
                </a:lnTo>
                <a:lnTo>
                  <a:pt x="45" y="69"/>
                </a:lnTo>
                <a:lnTo>
                  <a:pt x="35" y="69"/>
                </a:lnTo>
                <a:lnTo>
                  <a:pt x="33" y="69"/>
                </a:lnTo>
                <a:lnTo>
                  <a:pt x="31" y="70"/>
                </a:lnTo>
                <a:lnTo>
                  <a:pt x="30" y="72"/>
                </a:lnTo>
                <a:lnTo>
                  <a:pt x="30" y="74"/>
                </a:lnTo>
                <a:lnTo>
                  <a:pt x="30" y="84"/>
                </a:lnTo>
                <a:lnTo>
                  <a:pt x="70" y="84"/>
                </a:lnTo>
                <a:lnTo>
                  <a:pt x="70" y="74"/>
                </a:lnTo>
                <a:lnTo>
                  <a:pt x="70" y="72"/>
                </a:lnTo>
                <a:lnTo>
                  <a:pt x="68" y="70"/>
                </a:lnTo>
                <a:lnTo>
                  <a:pt x="67" y="69"/>
                </a:lnTo>
                <a:lnTo>
                  <a:pt x="65" y="69"/>
                </a:lnTo>
                <a:lnTo>
                  <a:pt x="55" y="69"/>
                </a:lnTo>
                <a:lnTo>
                  <a:pt x="55" y="64"/>
                </a:lnTo>
                <a:lnTo>
                  <a:pt x="60" y="62"/>
                </a:lnTo>
                <a:lnTo>
                  <a:pt x="65" y="61"/>
                </a:lnTo>
                <a:lnTo>
                  <a:pt x="70" y="57"/>
                </a:lnTo>
                <a:lnTo>
                  <a:pt x="73" y="53"/>
                </a:lnTo>
                <a:lnTo>
                  <a:pt x="97" y="33"/>
                </a:lnTo>
                <a:lnTo>
                  <a:pt x="99" y="32"/>
                </a:lnTo>
                <a:lnTo>
                  <a:pt x="99" y="30"/>
                </a:lnTo>
                <a:lnTo>
                  <a:pt x="99" y="10"/>
                </a:lnTo>
                <a:lnTo>
                  <a:pt x="99" y="8"/>
                </a:lnTo>
                <a:lnTo>
                  <a:pt x="98" y="6"/>
                </a:lnTo>
                <a:lnTo>
                  <a:pt x="97" y="5"/>
                </a:lnTo>
                <a:lnTo>
                  <a:pt x="94" y="5"/>
                </a:lnTo>
                <a:close/>
                <a:moveTo>
                  <a:pt x="10" y="27"/>
                </a:moveTo>
                <a:lnTo>
                  <a:pt x="10" y="15"/>
                </a:lnTo>
                <a:lnTo>
                  <a:pt x="20" y="15"/>
                </a:lnTo>
                <a:lnTo>
                  <a:pt x="20" y="35"/>
                </a:lnTo>
                <a:lnTo>
                  <a:pt x="10" y="27"/>
                </a:lnTo>
                <a:close/>
                <a:moveTo>
                  <a:pt x="89" y="27"/>
                </a:moveTo>
                <a:lnTo>
                  <a:pt x="79" y="35"/>
                </a:lnTo>
                <a:lnTo>
                  <a:pt x="79" y="15"/>
                </a:lnTo>
                <a:lnTo>
                  <a:pt x="89" y="15"/>
                </a:lnTo>
                <a:lnTo>
                  <a:pt x="89" y="2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0" name="Shape 5600"/>
          <p:cNvSpPr/>
          <p:nvPr/>
        </p:nvSpPr>
        <p:spPr>
          <a:xfrm>
            <a:off x="5043488" y="3524251"/>
            <a:ext cx="47625" cy="71438"/>
          </a:xfrm>
          <a:custGeom>
            <a:avLst/>
            <a:gdLst/>
            <a:ahLst/>
            <a:cxnLst/>
            <a:rect l="0" t="0" r="0" b="0"/>
            <a:pathLst>
              <a:path w="30" h="45" extrusionOk="0">
                <a:moveTo>
                  <a:pt x="25" y="0"/>
                </a:moveTo>
                <a:lnTo>
                  <a:pt x="5" y="0"/>
                </a:lnTo>
                <a:lnTo>
                  <a:pt x="3" y="0"/>
                </a:lnTo>
                <a:lnTo>
                  <a:pt x="2" y="2"/>
                </a:lnTo>
                <a:lnTo>
                  <a:pt x="0" y="3"/>
                </a:lnTo>
                <a:lnTo>
                  <a:pt x="0" y="5"/>
                </a:lnTo>
                <a:lnTo>
                  <a:pt x="0" y="40"/>
                </a:lnTo>
                <a:lnTo>
                  <a:pt x="0" y="42"/>
                </a:lnTo>
                <a:lnTo>
                  <a:pt x="2" y="43"/>
                </a:lnTo>
                <a:lnTo>
                  <a:pt x="3" y="45"/>
                </a:lnTo>
                <a:lnTo>
                  <a:pt x="5" y="45"/>
                </a:lnTo>
                <a:lnTo>
                  <a:pt x="25" y="45"/>
                </a:lnTo>
                <a:lnTo>
                  <a:pt x="27" y="45"/>
                </a:lnTo>
                <a:lnTo>
                  <a:pt x="29" y="43"/>
                </a:lnTo>
                <a:lnTo>
                  <a:pt x="30" y="42"/>
                </a:lnTo>
                <a:lnTo>
                  <a:pt x="30" y="40"/>
                </a:lnTo>
                <a:lnTo>
                  <a:pt x="30" y="5"/>
                </a:lnTo>
                <a:lnTo>
                  <a:pt x="30" y="3"/>
                </a:lnTo>
                <a:lnTo>
                  <a:pt x="29" y="2"/>
                </a:lnTo>
                <a:lnTo>
                  <a:pt x="27"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1" name="Shape 5601"/>
          <p:cNvSpPr/>
          <p:nvPr/>
        </p:nvSpPr>
        <p:spPr>
          <a:xfrm>
            <a:off x="5100638" y="3490913"/>
            <a:ext cx="47625" cy="104775"/>
          </a:xfrm>
          <a:custGeom>
            <a:avLst/>
            <a:gdLst/>
            <a:ahLst/>
            <a:cxnLst/>
            <a:rect l="0" t="0" r="0" b="0"/>
            <a:pathLst>
              <a:path w="29" h="64" extrusionOk="0">
                <a:moveTo>
                  <a:pt x="25" y="0"/>
                </a:moveTo>
                <a:lnTo>
                  <a:pt x="5" y="0"/>
                </a:lnTo>
                <a:lnTo>
                  <a:pt x="2" y="0"/>
                </a:lnTo>
                <a:lnTo>
                  <a:pt x="1" y="1"/>
                </a:lnTo>
                <a:lnTo>
                  <a:pt x="0" y="2"/>
                </a:lnTo>
                <a:lnTo>
                  <a:pt x="0" y="4"/>
                </a:lnTo>
                <a:lnTo>
                  <a:pt x="0" y="59"/>
                </a:lnTo>
                <a:lnTo>
                  <a:pt x="0" y="61"/>
                </a:lnTo>
                <a:lnTo>
                  <a:pt x="1" y="62"/>
                </a:lnTo>
                <a:lnTo>
                  <a:pt x="2" y="64"/>
                </a:lnTo>
                <a:lnTo>
                  <a:pt x="5" y="64"/>
                </a:lnTo>
                <a:lnTo>
                  <a:pt x="25" y="64"/>
                </a:lnTo>
                <a:lnTo>
                  <a:pt x="27" y="64"/>
                </a:lnTo>
                <a:lnTo>
                  <a:pt x="28" y="62"/>
                </a:lnTo>
                <a:lnTo>
                  <a:pt x="29" y="61"/>
                </a:lnTo>
                <a:lnTo>
                  <a:pt x="29" y="59"/>
                </a:lnTo>
                <a:lnTo>
                  <a:pt x="29" y="4"/>
                </a:lnTo>
                <a:lnTo>
                  <a:pt x="29" y="2"/>
                </a:lnTo>
                <a:lnTo>
                  <a:pt x="28" y="1"/>
                </a:lnTo>
                <a:lnTo>
                  <a:pt x="27"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2" name="Shape 5602"/>
          <p:cNvSpPr/>
          <p:nvPr/>
        </p:nvSpPr>
        <p:spPr>
          <a:xfrm>
            <a:off x="5153026" y="3529013"/>
            <a:ext cx="47625" cy="66675"/>
          </a:xfrm>
          <a:custGeom>
            <a:avLst/>
            <a:gdLst/>
            <a:ahLst/>
            <a:cxnLst/>
            <a:rect l="0" t="0" r="0" b="0"/>
            <a:pathLst>
              <a:path w="30" h="40" extrusionOk="0">
                <a:moveTo>
                  <a:pt x="25" y="0"/>
                </a:moveTo>
                <a:lnTo>
                  <a:pt x="5" y="0"/>
                </a:lnTo>
                <a:lnTo>
                  <a:pt x="3" y="0"/>
                </a:lnTo>
                <a:lnTo>
                  <a:pt x="2" y="1"/>
                </a:lnTo>
                <a:lnTo>
                  <a:pt x="0" y="3"/>
                </a:lnTo>
                <a:lnTo>
                  <a:pt x="0" y="5"/>
                </a:lnTo>
                <a:lnTo>
                  <a:pt x="0" y="35"/>
                </a:lnTo>
                <a:lnTo>
                  <a:pt x="0" y="37"/>
                </a:lnTo>
                <a:lnTo>
                  <a:pt x="2" y="38"/>
                </a:lnTo>
                <a:lnTo>
                  <a:pt x="3" y="40"/>
                </a:lnTo>
                <a:lnTo>
                  <a:pt x="5" y="40"/>
                </a:lnTo>
                <a:lnTo>
                  <a:pt x="25" y="40"/>
                </a:lnTo>
                <a:lnTo>
                  <a:pt x="28" y="40"/>
                </a:lnTo>
                <a:lnTo>
                  <a:pt x="29" y="38"/>
                </a:lnTo>
                <a:lnTo>
                  <a:pt x="30" y="37"/>
                </a:lnTo>
                <a:lnTo>
                  <a:pt x="30" y="35"/>
                </a:lnTo>
                <a:lnTo>
                  <a:pt x="30" y="5"/>
                </a:lnTo>
                <a:lnTo>
                  <a:pt x="30" y="3"/>
                </a:lnTo>
                <a:lnTo>
                  <a:pt x="29" y="1"/>
                </a:lnTo>
                <a:lnTo>
                  <a:pt x="28"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3" name="Shape 5603"/>
          <p:cNvSpPr/>
          <p:nvPr/>
        </p:nvSpPr>
        <p:spPr>
          <a:xfrm>
            <a:off x="5419726" y="3462338"/>
            <a:ext cx="157163" cy="152400"/>
          </a:xfrm>
          <a:custGeom>
            <a:avLst/>
            <a:gdLst/>
            <a:ahLst/>
            <a:cxnLst/>
            <a:rect l="0" t="0" r="0" b="0"/>
            <a:pathLst>
              <a:path w="99" h="98" extrusionOk="0">
                <a:moveTo>
                  <a:pt x="49" y="98"/>
                </a:moveTo>
                <a:lnTo>
                  <a:pt x="49" y="98"/>
                </a:lnTo>
                <a:lnTo>
                  <a:pt x="40" y="97"/>
                </a:lnTo>
                <a:lnTo>
                  <a:pt x="30" y="95"/>
                </a:lnTo>
                <a:lnTo>
                  <a:pt x="22" y="90"/>
                </a:lnTo>
                <a:lnTo>
                  <a:pt x="15" y="84"/>
                </a:lnTo>
                <a:lnTo>
                  <a:pt x="9" y="76"/>
                </a:lnTo>
                <a:lnTo>
                  <a:pt x="4" y="69"/>
                </a:lnTo>
                <a:lnTo>
                  <a:pt x="1" y="59"/>
                </a:lnTo>
                <a:lnTo>
                  <a:pt x="0" y="49"/>
                </a:lnTo>
                <a:lnTo>
                  <a:pt x="1" y="39"/>
                </a:lnTo>
                <a:lnTo>
                  <a:pt x="4" y="29"/>
                </a:lnTo>
                <a:lnTo>
                  <a:pt x="9" y="22"/>
                </a:lnTo>
                <a:lnTo>
                  <a:pt x="15" y="15"/>
                </a:lnTo>
                <a:lnTo>
                  <a:pt x="22" y="8"/>
                </a:lnTo>
                <a:lnTo>
                  <a:pt x="30" y="4"/>
                </a:lnTo>
                <a:lnTo>
                  <a:pt x="40" y="1"/>
                </a:lnTo>
                <a:lnTo>
                  <a:pt x="49" y="0"/>
                </a:lnTo>
                <a:lnTo>
                  <a:pt x="59" y="1"/>
                </a:lnTo>
                <a:lnTo>
                  <a:pt x="69" y="4"/>
                </a:lnTo>
                <a:lnTo>
                  <a:pt x="77" y="8"/>
                </a:lnTo>
                <a:lnTo>
                  <a:pt x="84" y="15"/>
                </a:lnTo>
                <a:lnTo>
                  <a:pt x="90" y="22"/>
                </a:lnTo>
                <a:lnTo>
                  <a:pt x="95" y="29"/>
                </a:lnTo>
                <a:lnTo>
                  <a:pt x="98" y="39"/>
                </a:lnTo>
                <a:lnTo>
                  <a:pt x="99" y="49"/>
                </a:lnTo>
                <a:lnTo>
                  <a:pt x="98" y="59"/>
                </a:lnTo>
                <a:lnTo>
                  <a:pt x="95" y="69"/>
                </a:lnTo>
                <a:lnTo>
                  <a:pt x="90" y="76"/>
                </a:lnTo>
                <a:lnTo>
                  <a:pt x="84" y="84"/>
                </a:lnTo>
                <a:lnTo>
                  <a:pt x="77" y="90"/>
                </a:lnTo>
                <a:lnTo>
                  <a:pt x="69" y="95"/>
                </a:lnTo>
                <a:lnTo>
                  <a:pt x="59" y="97"/>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1" y="57"/>
                </a:lnTo>
                <a:lnTo>
                  <a:pt x="14" y="64"/>
                </a:lnTo>
                <a:lnTo>
                  <a:pt x="16" y="71"/>
                </a:lnTo>
                <a:lnTo>
                  <a:pt x="21" y="77"/>
                </a:lnTo>
                <a:lnTo>
                  <a:pt x="27" y="82"/>
                </a:lnTo>
                <a:lnTo>
                  <a:pt x="35" y="85"/>
                </a:lnTo>
                <a:lnTo>
                  <a:pt x="42" y="87"/>
                </a:lnTo>
                <a:lnTo>
                  <a:pt x="49" y="89"/>
                </a:lnTo>
                <a:lnTo>
                  <a:pt x="57" y="87"/>
                </a:lnTo>
                <a:lnTo>
                  <a:pt x="64" y="85"/>
                </a:lnTo>
                <a:lnTo>
                  <a:pt x="72" y="82"/>
                </a:lnTo>
                <a:lnTo>
                  <a:pt x="78" y="77"/>
                </a:lnTo>
                <a:lnTo>
                  <a:pt x="83" y="71"/>
                </a:lnTo>
                <a:lnTo>
                  <a:pt x="85" y="64"/>
                </a:lnTo>
                <a:lnTo>
                  <a:pt x="88" y="57"/>
                </a:lnTo>
                <a:lnTo>
                  <a:pt x="89" y="49"/>
                </a:lnTo>
                <a:lnTo>
                  <a:pt x="88" y="42"/>
                </a:lnTo>
                <a:lnTo>
                  <a:pt x="85" y="34"/>
                </a:lnTo>
                <a:lnTo>
                  <a:pt x="83" y="27"/>
                </a:lnTo>
                <a:lnTo>
                  <a:pt x="78" y="21"/>
                </a:lnTo>
                <a:lnTo>
                  <a:pt x="72" y="16"/>
                </a:lnTo>
                <a:lnTo>
                  <a:pt x="64" y="13"/>
                </a:lnTo>
                <a:lnTo>
                  <a:pt x="57" y="11"/>
                </a:lnTo>
                <a:lnTo>
                  <a:pt x="4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4" name="Shape 5604"/>
          <p:cNvSpPr/>
          <p:nvPr/>
        </p:nvSpPr>
        <p:spPr>
          <a:xfrm>
            <a:off x="5453063" y="3500438"/>
            <a:ext cx="95250" cy="85725"/>
          </a:xfrm>
          <a:custGeom>
            <a:avLst/>
            <a:gdLst/>
            <a:ahLst/>
            <a:cxnLst/>
            <a:rect l="0" t="0" r="0" b="0"/>
            <a:pathLst>
              <a:path w="59" h="55" extrusionOk="0">
                <a:moveTo>
                  <a:pt x="29" y="55"/>
                </a:moveTo>
                <a:lnTo>
                  <a:pt x="29" y="55"/>
                </a:lnTo>
                <a:lnTo>
                  <a:pt x="27" y="53"/>
                </a:lnTo>
                <a:lnTo>
                  <a:pt x="22" y="51"/>
                </a:lnTo>
                <a:lnTo>
                  <a:pt x="12" y="42"/>
                </a:lnTo>
                <a:lnTo>
                  <a:pt x="7" y="37"/>
                </a:lnTo>
                <a:lnTo>
                  <a:pt x="4" y="33"/>
                </a:lnTo>
                <a:lnTo>
                  <a:pt x="1" y="26"/>
                </a:lnTo>
                <a:lnTo>
                  <a:pt x="0" y="20"/>
                </a:lnTo>
                <a:lnTo>
                  <a:pt x="0" y="17"/>
                </a:lnTo>
                <a:lnTo>
                  <a:pt x="1" y="12"/>
                </a:lnTo>
                <a:lnTo>
                  <a:pt x="4" y="9"/>
                </a:lnTo>
                <a:lnTo>
                  <a:pt x="5" y="5"/>
                </a:lnTo>
                <a:lnTo>
                  <a:pt x="9" y="4"/>
                </a:lnTo>
                <a:lnTo>
                  <a:pt x="11" y="2"/>
                </a:lnTo>
                <a:lnTo>
                  <a:pt x="16" y="0"/>
                </a:lnTo>
                <a:lnTo>
                  <a:pt x="20" y="0"/>
                </a:lnTo>
                <a:lnTo>
                  <a:pt x="25" y="2"/>
                </a:lnTo>
                <a:lnTo>
                  <a:pt x="29" y="4"/>
                </a:lnTo>
                <a:lnTo>
                  <a:pt x="34" y="2"/>
                </a:lnTo>
                <a:lnTo>
                  <a:pt x="39" y="0"/>
                </a:lnTo>
                <a:lnTo>
                  <a:pt x="43" y="0"/>
                </a:lnTo>
                <a:lnTo>
                  <a:pt x="48" y="2"/>
                </a:lnTo>
                <a:lnTo>
                  <a:pt x="50" y="4"/>
                </a:lnTo>
                <a:lnTo>
                  <a:pt x="54" y="5"/>
                </a:lnTo>
                <a:lnTo>
                  <a:pt x="55" y="9"/>
                </a:lnTo>
                <a:lnTo>
                  <a:pt x="58" y="12"/>
                </a:lnTo>
                <a:lnTo>
                  <a:pt x="59" y="17"/>
                </a:lnTo>
                <a:lnTo>
                  <a:pt x="59" y="20"/>
                </a:lnTo>
                <a:lnTo>
                  <a:pt x="58" y="26"/>
                </a:lnTo>
                <a:lnTo>
                  <a:pt x="55" y="33"/>
                </a:lnTo>
                <a:lnTo>
                  <a:pt x="52" y="37"/>
                </a:lnTo>
                <a:lnTo>
                  <a:pt x="47" y="42"/>
                </a:lnTo>
                <a:lnTo>
                  <a:pt x="37" y="51"/>
                </a:lnTo>
                <a:lnTo>
                  <a:pt x="32" y="53"/>
                </a:lnTo>
                <a:lnTo>
                  <a:pt x="29" y="55"/>
                </a:lnTo>
                <a:close/>
                <a:moveTo>
                  <a:pt x="20" y="10"/>
                </a:moveTo>
                <a:lnTo>
                  <a:pt x="20" y="10"/>
                </a:lnTo>
                <a:lnTo>
                  <a:pt x="15" y="12"/>
                </a:lnTo>
                <a:lnTo>
                  <a:pt x="11" y="14"/>
                </a:lnTo>
                <a:lnTo>
                  <a:pt x="10" y="18"/>
                </a:lnTo>
                <a:lnTo>
                  <a:pt x="10" y="20"/>
                </a:lnTo>
                <a:lnTo>
                  <a:pt x="10" y="24"/>
                </a:lnTo>
                <a:lnTo>
                  <a:pt x="12" y="26"/>
                </a:lnTo>
                <a:lnTo>
                  <a:pt x="17" y="34"/>
                </a:lnTo>
                <a:lnTo>
                  <a:pt x="23" y="40"/>
                </a:lnTo>
                <a:lnTo>
                  <a:pt x="29" y="44"/>
                </a:lnTo>
                <a:lnTo>
                  <a:pt x="36" y="40"/>
                </a:lnTo>
                <a:lnTo>
                  <a:pt x="42" y="34"/>
                </a:lnTo>
                <a:lnTo>
                  <a:pt x="47" y="26"/>
                </a:lnTo>
                <a:lnTo>
                  <a:pt x="49" y="24"/>
                </a:lnTo>
                <a:lnTo>
                  <a:pt x="49" y="20"/>
                </a:lnTo>
                <a:lnTo>
                  <a:pt x="49" y="18"/>
                </a:lnTo>
                <a:lnTo>
                  <a:pt x="48" y="14"/>
                </a:lnTo>
                <a:lnTo>
                  <a:pt x="44" y="12"/>
                </a:lnTo>
                <a:lnTo>
                  <a:pt x="39" y="10"/>
                </a:lnTo>
                <a:lnTo>
                  <a:pt x="36" y="12"/>
                </a:lnTo>
                <a:lnTo>
                  <a:pt x="34" y="15"/>
                </a:lnTo>
                <a:lnTo>
                  <a:pt x="34" y="18"/>
                </a:lnTo>
                <a:lnTo>
                  <a:pt x="33" y="19"/>
                </a:lnTo>
                <a:lnTo>
                  <a:pt x="32" y="20"/>
                </a:lnTo>
                <a:lnTo>
                  <a:pt x="29" y="20"/>
                </a:lnTo>
                <a:lnTo>
                  <a:pt x="27" y="20"/>
                </a:lnTo>
                <a:lnTo>
                  <a:pt x="26" y="19"/>
                </a:lnTo>
                <a:lnTo>
                  <a:pt x="25" y="18"/>
                </a:lnTo>
                <a:lnTo>
                  <a:pt x="25" y="15"/>
                </a:lnTo>
                <a:lnTo>
                  <a:pt x="23" y="12"/>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5" name="Shape 5605"/>
          <p:cNvSpPr/>
          <p:nvPr/>
        </p:nvSpPr>
        <p:spPr>
          <a:xfrm>
            <a:off x="5783264" y="3505200"/>
            <a:ext cx="47625" cy="95250"/>
          </a:xfrm>
          <a:custGeom>
            <a:avLst/>
            <a:gdLst/>
            <a:ahLst/>
            <a:cxnLst/>
            <a:rect l="0" t="0" r="0" b="0"/>
            <a:pathLst>
              <a:path w="30" h="60" extrusionOk="0">
                <a:moveTo>
                  <a:pt x="25" y="0"/>
                </a:moveTo>
                <a:lnTo>
                  <a:pt x="5" y="0"/>
                </a:lnTo>
                <a:lnTo>
                  <a:pt x="3" y="0"/>
                </a:lnTo>
                <a:lnTo>
                  <a:pt x="1" y="2"/>
                </a:lnTo>
                <a:lnTo>
                  <a:pt x="0" y="3"/>
                </a:lnTo>
                <a:lnTo>
                  <a:pt x="0" y="5"/>
                </a:lnTo>
                <a:lnTo>
                  <a:pt x="0" y="55"/>
                </a:lnTo>
                <a:lnTo>
                  <a:pt x="0" y="57"/>
                </a:lnTo>
                <a:lnTo>
                  <a:pt x="1" y="58"/>
                </a:lnTo>
                <a:lnTo>
                  <a:pt x="3" y="60"/>
                </a:lnTo>
                <a:lnTo>
                  <a:pt x="5" y="60"/>
                </a:lnTo>
                <a:lnTo>
                  <a:pt x="25" y="60"/>
                </a:lnTo>
                <a:lnTo>
                  <a:pt x="27" y="60"/>
                </a:lnTo>
                <a:lnTo>
                  <a:pt x="28" y="58"/>
                </a:lnTo>
                <a:lnTo>
                  <a:pt x="30" y="57"/>
                </a:lnTo>
                <a:lnTo>
                  <a:pt x="30" y="55"/>
                </a:lnTo>
                <a:lnTo>
                  <a:pt x="30" y="5"/>
                </a:lnTo>
                <a:lnTo>
                  <a:pt x="30" y="3"/>
                </a:lnTo>
                <a:lnTo>
                  <a:pt x="28" y="2"/>
                </a:lnTo>
                <a:lnTo>
                  <a:pt x="27"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6" name="Shape 5606"/>
          <p:cNvSpPr/>
          <p:nvPr/>
        </p:nvSpPr>
        <p:spPr>
          <a:xfrm>
            <a:off x="5845176" y="3462339"/>
            <a:ext cx="119063" cy="138112"/>
          </a:xfrm>
          <a:custGeom>
            <a:avLst/>
            <a:gdLst/>
            <a:ahLst/>
            <a:cxnLst/>
            <a:rect l="0" t="0" r="0" b="0"/>
            <a:pathLst>
              <a:path w="74" h="89" extrusionOk="0">
                <a:moveTo>
                  <a:pt x="72" y="26"/>
                </a:moveTo>
                <a:lnTo>
                  <a:pt x="72" y="26"/>
                </a:lnTo>
                <a:lnTo>
                  <a:pt x="71" y="24"/>
                </a:lnTo>
                <a:lnTo>
                  <a:pt x="69" y="24"/>
                </a:lnTo>
                <a:lnTo>
                  <a:pt x="39" y="24"/>
                </a:lnTo>
                <a:lnTo>
                  <a:pt x="39" y="5"/>
                </a:lnTo>
                <a:lnTo>
                  <a:pt x="39" y="2"/>
                </a:lnTo>
                <a:lnTo>
                  <a:pt x="38" y="1"/>
                </a:lnTo>
                <a:lnTo>
                  <a:pt x="37" y="0"/>
                </a:lnTo>
                <a:lnTo>
                  <a:pt x="34" y="0"/>
                </a:lnTo>
                <a:lnTo>
                  <a:pt x="19" y="0"/>
                </a:lnTo>
                <a:lnTo>
                  <a:pt x="17" y="1"/>
                </a:lnTo>
                <a:lnTo>
                  <a:pt x="14" y="2"/>
                </a:lnTo>
                <a:lnTo>
                  <a:pt x="0" y="34"/>
                </a:lnTo>
                <a:lnTo>
                  <a:pt x="0" y="81"/>
                </a:lnTo>
                <a:lnTo>
                  <a:pt x="18" y="89"/>
                </a:lnTo>
                <a:lnTo>
                  <a:pt x="19" y="89"/>
                </a:lnTo>
                <a:lnTo>
                  <a:pt x="59" y="89"/>
                </a:lnTo>
                <a:lnTo>
                  <a:pt x="62" y="87"/>
                </a:lnTo>
                <a:lnTo>
                  <a:pt x="64" y="85"/>
                </a:lnTo>
                <a:lnTo>
                  <a:pt x="74" y="31"/>
                </a:lnTo>
                <a:lnTo>
                  <a:pt x="74" y="28"/>
                </a:lnTo>
                <a:lnTo>
                  <a:pt x="72" y="2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7" name="Shape 5607"/>
          <p:cNvSpPr/>
          <p:nvPr/>
        </p:nvSpPr>
        <p:spPr>
          <a:xfrm>
            <a:off x="6302376" y="3462339"/>
            <a:ext cx="42863" cy="90487"/>
          </a:xfrm>
          <a:custGeom>
            <a:avLst/>
            <a:gdLst/>
            <a:ahLst/>
            <a:cxnLst/>
            <a:rect l="0" t="0" r="0" b="0"/>
            <a:pathLst>
              <a:path w="29" h="59" extrusionOk="0">
                <a:moveTo>
                  <a:pt x="5" y="59"/>
                </a:moveTo>
                <a:lnTo>
                  <a:pt x="24" y="59"/>
                </a:lnTo>
                <a:lnTo>
                  <a:pt x="27" y="59"/>
                </a:lnTo>
                <a:lnTo>
                  <a:pt x="28" y="58"/>
                </a:lnTo>
                <a:lnTo>
                  <a:pt x="29" y="57"/>
                </a:lnTo>
                <a:lnTo>
                  <a:pt x="29" y="54"/>
                </a:lnTo>
                <a:lnTo>
                  <a:pt x="29" y="5"/>
                </a:lnTo>
                <a:lnTo>
                  <a:pt x="29" y="2"/>
                </a:lnTo>
                <a:lnTo>
                  <a:pt x="28" y="1"/>
                </a:lnTo>
                <a:lnTo>
                  <a:pt x="27" y="0"/>
                </a:lnTo>
                <a:lnTo>
                  <a:pt x="24" y="0"/>
                </a:lnTo>
                <a:lnTo>
                  <a:pt x="5" y="0"/>
                </a:lnTo>
                <a:lnTo>
                  <a:pt x="2" y="0"/>
                </a:lnTo>
                <a:lnTo>
                  <a:pt x="1" y="1"/>
                </a:lnTo>
                <a:lnTo>
                  <a:pt x="0" y="2"/>
                </a:lnTo>
                <a:lnTo>
                  <a:pt x="0" y="5"/>
                </a:lnTo>
                <a:lnTo>
                  <a:pt x="0" y="54"/>
                </a:lnTo>
                <a:lnTo>
                  <a:pt x="0" y="57"/>
                </a:lnTo>
                <a:lnTo>
                  <a:pt x="1" y="58"/>
                </a:lnTo>
                <a:lnTo>
                  <a:pt x="2" y="59"/>
                </a:lnTo>
                <a:lnTo>
                  <a:pt x="5"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8" name="Shape 5608"/>
          <p:cNvSpPr/>
          <p:nvPr/>
        </p:nvSpPr>
        <p:spPr>
          <a:xfrm>
            <a:off x="6169025" y="3462339"/>
            <a:ext cx="114300" cy="138112"/>
          </a:xfrm>
          <a:custGeom>
            <a:avLst/>
            <a:gdLst/>
            <a:ahLst/>
            <a:cxnLst/>
            <a:rect l="0" t="0" r="0" b="0"/>
            <a:pathLst>
              <a:path w="74" h="89" extrusionOk="0">
                <a:moveTo>
                  <a:pt x="1" y="63"/>
                </a:moveTo>
                <a:lnTo>
                  <a:pt x="1" y="63"/>
                </a:lnTo>
                <a:lnTo>
                  <a:pt x="2" y="64"/>
                </a:lnTo>
                <a:lnTo>
                  <a:pt x="5" y="64"/>
                </a:lnTo>
                <a:lnTo>
                  <a:pt x="34" y="64"/>
                </a:lnTo>
                <a:lnTo>
                  <a:pt x="34" y="84"/>
                </a:lnTo>
                <a:lnTo>
                  <a:pt x="34" y="86"/>
                </a:lnTo>
                <a:lnTo>
                  <a:pt x="36" y="87"/>
                </a:lnTo>
                <a:lnTo>
                  <a:pt x="37" y="89"/>
                </a:lnTo>
                <a:lnTo>
                  <a:pt x="39" y="89"/>
                </a:lnTo>
                <a:lnTo>
                  <a:pt x="54" y="89"/>
                </a:lnTo>
                <a:lnTo>
                  <a:pt x="57" y="87"/>
                </a:lnTo>
                <a:lnTo>
                  <a:pt x="59" y="86"/>
                </a:lnTo>
                <a:lnTo>
                  <a:pt x="74" y="54"/>
                </a:lnTo>
                <a:lnTo>
                  <a:pt x="74" y="7"/>
                </a:lnTo>
                <a:lnTo>
                  <a:pt x="55" y="0"/>
                </a:lnTo>
                <a:lnTo>
                  <a:pt x="54" y="0"/>
                </a:lnTo>
                <a:lnTo>
                  <a:pt x="15" y="0"/>
                </a:lnTo>
                <a:lnTo>
                  <a:pt x="11" y="1"/>
                </a:lnTo>
                <a:lnTo>
                  <a:pt x="10" y="4"/>
                </a:lnTo>
                <a:lnTo>
                  <a:pt x="0" y="58"/>
                </a:lnTo>
                <a:lnTo>
                  <a:pt x="0" y="60"/>
                </a:lnTo>
                <a:lnTo>
                  <a:pt x="1" y="6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09" name="Shape 5609"/>
          <p:cNvSpPr/>
          <p:nvPr/>
        </p:nvSpPr>
        <p:spPr>
          <a:xfrm>
            <a:off x="6573839" y="3462338"/>
            <a:ext cx="109537" cy="152400"/>
          </a:xfrm>
          <a:custGeom>
            <a:avLst/>
            <a:gdLst/>
            <a:ahLst/>
            <a:cxnLst/>
            <a:rect l="0" t="0" r="0" b="0"/>
            <a:pathLst>
              <a:path w="69" h="98" extrusionOk="0">
                <a:moveTo>
                  <a:pt x="60" y="44"/>
                </a:moveTo>
                <a:lnTo>
                  <a:pt x="60" y="24"/>
                </a:lnTo>
                <a:lnTo>
                  <a:pt x="60" y="20"/>
                </a:lnTo>
                <a:lnTo>
                  <a:pt x="57" y="15"/>
                </a:lnTo>
                <a:lnTo>
                  <a:pt x="56" y="11"/>
                </a:lnTo>
                <a:lnTo>
                  <a:pt x="52" y="7"/>
                </a:lnTo>
                <a:lnTo>
                  <a:pt x="48" y="4"/>
                </a:lnTo>
                <a:lnTo>
                  <a:pt x="45" y="2"/>
                </a:lnTo>
                <a:lnTo>
                  <a:pt x="40" y="0"/>
                </a:lnTo>
                <a:lnTo>
                  <a:pt x="35" y="0"/>
                </a:lnTo>
                <a:lnTo>
                  <a:pt x="30" y="0"/>
                </a:lnTo>
                <a:lnTo>
                  <a:pt x="25" y="2"/>
                </a:lnTo>
                <a:lnTo>
                  <a:pt x="21" y="4"/>
                </a:lnTo>
                <a:lnTo>
                  <a:pt x="18" y="7"/>
                </a:lnTo>
                <a:lnTo>
                  <a:pt x="14" y="11"/>
                </a:lnTo>
                <a:lnTo>
                  <a:pt x="13" y="15"/>
                </a:lnTo>
                <a:lnTo>
                  <a:pt x="10" y="20"/>
                </a:lnTo>
                <a:lnTo>
                  <a:pt x="10" y="24"/>
                </a:lnTo>
                <a:lnTo>
                  <a:pt x="10" y="44"/>
                </a:lnTo>
                <a:lnTo>
                  <a:pt x="6" y="45"/>
                </a:lnTo>
                <a:lnTo>
                  <a:pt x="3" y="47"/>
                </a:lnTo>
                <a:lnTo>
                  <a:pt x="2" y="50"/>
                </a:lnTo>
                <a:lnTo>
                  <a:pt x="0" y="54"/>
                </a:lnTo>
                <a:lnTo>
                  <a:pt x="0" y="89"/>
                </a:lnTo>
                <a:lnTo>
                  <a:pt x="2" y="92"/>
                </a:lnTo>
                <a:lnTo>
                  <a:pt x="3" y="96"/>
                </a:lnTo>
                <a:lnTo>
                  <a:pt x="6" y="97"/>
                </a:lnTo>
                <a:lnTo>
                  <a:pt x="10" y="98"/>
                </a:lnTo>
                <a:lnTo>
                  <a:pt x="60" y="98"/>
                </a:lnTo>
                <a:lnTo>
                  <a:pt x="63" y="97"/>
                </a:lnTo>
                <a:lnTo>
                  <a:pt x="67" y="96"/>
                </a:lnTo>
                <a:lnTo>
                  <a:pt x="68" y="92"/>
                </a:lnTo>
                <a:lnTo>
                  <a:pt x="69" y="89"/>
                </a:lnTo>
                <a:lnTo>
                  <a:pt x="69" y="54"/>
                </a:lnTo>
                <a:lnTo>
                  <a:pt x="68" y="50"/>
                </a:lnTo>
                <a:lnTo>
                  <a:pt x="67" y="47"/>
                </a:lnTo>
                <a:lnTo>
                  <a:pt x="63" y="45"/>
                </a:lnTo>
                <a:lnTo>
                  <a:pt x="60"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moveTo>
                  <a:pt x="50" y="44"/>
                </a:moveTo>
                <a:lnTo>
                  <a:pt x="20" y="44"/>
                </a:lnTo>
                <a:lnTo>
                  <a:pt x="20" y="24"/>
                </a:lnTo>
                <a:lnTo>
                  <a:pt x="21" y="18"/>
                </a:lnTo>
                <a:lnTo>
                  <a:pt x="25" y="15"/>
                </a:lnTo>
                <a:lnTo>
                  <a:pt x="29" y="11"/>
                </a:lnTo>
                <a:lnTo>
                  <a:pt x="35" y="10"/>
                </a:lnTo>
                <a:lnTo>
                  <a:pt x="41" y="11"/>
                </a:lnTo>
                <a:lnTo>
                  <a:pt x="45" y="15"/>
                </a:lnTo>
                <a:lnTo>
                  <a:pt x="48" y="18"/>
                </a:lnTo>
                <a:lnTo>
                  <a:pt x="50" y="24"/>
                </a:lnTo>
                <a:lnTo>
                  <a:pt x="50"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0" name="Shape 5610"/>
          <p:cNvSpPr/>
          <p:nvPr/>
        </p:nvSpPr>
        <p:spPr>
          <a:xfrm>
            <a:off x="6950076" y="3462338"/>
            <a:ext cx="109538" cy="152400"/>
          </a:xfrm>
          <a:custGeom>
            <a:avLst/>
            <a:gdLst/>
            <a:ahLst/>
            <a:cxnLst/>
            <a:rect l="0" t="0" r="0" b="0"/>
            <a:pathLst>
              <a:path w="69" h="98" extrusionOk="0">
                <a:moveTo>
                  <a:pt x="59" y="44"/>
                </a:moveTo>
                <a:lnTo>
                  <a:pt x="20" y="44"/>
                </a:lnTo>
                <a:lnTo>
                  <a:pt x="20" y="24"/>
                </a:lnTo>
                <a:lnTo>
                  <a:pt x="21" y="18"/>
                </a:lnTo>
                <a:lnTo>
                  <a:pt x="25" y="15"/>
                </a:lnTo>
                <a:lnTo>
                  <a:pt x="28" y="11"/>
                </a:lnTo>
                <a:lnTo>
                  <a:pt x="35" y="10"/>
                </a:lnTo>
                <a:lnTo>
                  <a:pt x="41" y="11"/>
                </a:lnTo>
                <a:lnTo>
                  <a:pt x="45" y="15"/>
                </a:lnTo>
                <a:lnTo>
                  <a:pt x="48" y="18"/>
                </a:lnTo>
                <a:lnTo>
                  <a:pt x="49" y="24"/>
                </a:lnTo>
                <a:lnTo>
                  <a:pt x="49" y="29"/>
                </a:lnTo>
                <a:lnTo>
                  <a:pt x="59" y="29"/>
                </a:lnTo>
                <a:lnTo>
                  <a:pt x="59" y="24"/>
                </a:lnTo>
                <a:lnTo>
                  <a:pt x="59" y="20"/>
                </a:lnTo>
                <a:lnTo>
                  <a:pt x="57" y="15"/>
                </a:lnTo>
                <a:lnTo>
                  <a:pt x="56" y="11"/>
                </a:lnTo>
                <a:lnTo>
                  <a:pt x="52" y="7"/>
                </a:lnTo>
                <a:lnTo>
                  <a:pt x="48" y="4"/>
                </a:lnTo>
                <a:lnTo>
                  <a:pt x="45" y="2"/>
                </a:lnTo>
                <a:lnTo>
                  <a:pt x="40" y="0"/>
                </a:lnTo>
                <a:lnTo>
                  <a:pt x="35" y="0"/>
                </a:lnTo>
                <a:lnTo>
                  <a:pt x="30" y="0"/>
                </a:lnTo>
                <a:lnTo>
                  <a:pt x="25" y="2"/>
                </a:lnTo>
                <a:lnTo>
                  <a:pt x="21" y="4"/>
                </a:lnTo>
                <a:lnTo>
                  <a:pt x="17" y="7"/>
                </a:lnTo>
                <a:lnTo>
                  <a:pt x="14" y="11"/>
                </a:lnTo>
                <a:lnTo>
                  <a:pt x="12" y="15"/>
                </a:lnTo>
                <a:lnTo>
                  <a:pt x="10" y="20"/>
                </a:lnTo>
                <a:lnTo>
                  <a:pt x="10" y="24"/>
                </a:lnTo>
                <a:lnTo>
                  <a:pt x="10" y="44"/>
                </a:lnTo>
                <a:lnTo>
                  <a:pt x="6" y="45"/>
                </a:lnTo>
                <a:lnTo>
                  <a:pt x="3" y="47"/>
                </a:lnTo>
                <a:lnTo>
                  <a:pt x="1" y="50"/>
                </a:lnTo>
                <a:lnTo>
                  <a:pt x="0" y="54"/>
                </a:lnTo>
                <a:lnTo>
                  <a:pt x="0" y="89"/>
                </a:lnTo>
                <a:lnTo>
                  <a:pt x="1" y="92"/>
                </a:lnTo>
                <a:lnTo>
                  <a:pt x="3" y="96"/>
                </a:lnTo>
                <a:lnTo>
                  <a:pt x="6" y="97"/>
                </a:lnTo>
                <a:lnTo>
                  <a:pt x="10" y="98"/>
                </a:lnTo>
                <a:lnTo>
                  <a:pt x="59" y="98"/>
                </a:lnTo>
                <a:lnTo>
                  <a:pt x="63" y="97"/>
                </a:lnTo>
                <a:lnTo>
                  <a:pt x="67" y="96"/>
                </a:lnTo>
                <a:lnTo>
                  <a:pt x="68" y="92"/>
                </a:lnTo>
                <a:lnTo>
                  <a:pt x="69" y="89"/>
                </a:lnTo>
                <a:lnTo>
                  <a:pt x="69" y="54"/>
                </a:lnTo>
                <a:lnTo>
                  <a:pt x="68" y="50"/>
                </a:lnTo>
                <a:lnTo>
                  <a:pt x="67" y="47"/>
                </a:lnTo>
                <a:lnTo>
                  <a:pt x="63" y="45"/>
                </a:lnTo>
                <a:lnTo>
                  <a:pt x="59"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1" name="Shape 5611"/>
          <p:cNvSpPr/>
          <p:nvPr/>
        </p:nvSpPr>
        <p:spPr>
          <a:xfrm>
            <a:off x="7713664" y="3462339"/>
            <a:ext cx="123825" cy="119062"/>
          </a:xfrm>
          <a:custGeom>
            <a:avLst/>
            <a:gdLst/>
            <a:ahLst/>
            <a:cxnLst/>
            <a:rect l="0" t="0" r="0" b="0"/>
            <a:pathLst>
              <a:path w="78" h="77" extrusionOk="0">
                <a:moveTo>
                  <a:pt x="76" y="57"/>
                </a:moveTo>
                <a:lnTo>
                  <a:pt x="21" y="1"/>
                </a:lnTo>
                <a:lnTo>
                  <a:pt x="18" y="0"/>
                </a:lnTo>
                <a:lnTo>
                  <a:pt x="17" y="0"/>
                </a:lnTo>
                <a:lnTo>
                  <a:pt x="15" y="0"/>
                </a:lnTo>
                <a:lnTo>
                  <a:pt x="13" y="1"/>
                </a:lnTo>
                <a:lnTo>
                  <a:pt x="7" y="8"/>
                </a:lnTo>
                <a:lnTo>
                  <a:pt x="4" y="16"/>
                </a:lnTo>
                <a:lnTo>
                  <a:pt x="1" y="24"/>
                </a:lnTo>
                <a:lnTo>
                  <a:pt x="0" y="33"/>
                </a:lnTo>
                <a:lnTo>
                  <a:pt x="1" y="42"/>
                </a:lnTo>
                <a:lnTo>
                  <a:pt x="4" y="49"/>
                </a:lnTo>
                <a:lnTo>
                  <a:pt x="7" y="58"/>
                </a:lnTo>
                <a:lnTo>
                  <a:pt x="13" y="64"/>
                </a:lnTo>
                <a:lnTo>
                  <a:pt x="20" y="70"/>
                </a:lnTo>
                <a:lnTo>
                  <a:pt x="28" y="74"/>
                </a:lnTo>
                <a:lnTo>
                  <a:pt x="36" y="76"/>
                </a:lnTo>
                <a:lnTo>
                  <a:pt x="44" y="77"/>
                </a:lnTo>
                <a:lnTo>
                  <a:pt x="53" y="76"/>
                </a:lnTo>
                <a:lnTo>
                  <a:pt x="62" y="74"/>
                </a:lnTo>
                <a:lnTo>
                  <a:pt x="69" y="70"/>
                </a:lnTo>
                <a:lnTo>
                  <a:pt x="76" y="64"/>
                </a:lnTo>
                <a:lnTo>
                  <a:pt x="78" y="63"/>
                </a:lnTo>
                <a:lnTo>
                  <a:pt x="78" y="60"/>
                </a:lnTo>
                <a:lnTo>
                  <a:pt x="78" y="59"/>
                </a:lnTo>
                <a:lnTo>
                  <a:pt x="76" y="5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2" name="Shape 5612"/>
          <p:cNvSpPr/>
          <p:nvPr/>
        </p:nvSpPr>
        <p:spPr>
          <a:xfrm>
            <a:off x="7789863" y="3467100"/>
            <a:ext cx="38100" cy="38100"/>
          </a:xfrm>
          <a:custGeom>
            <a:avLst/>
            <a:gdLst/>
            <a:ahLst/>
            <a:cxnLst/>
            <a:rect l="0" t="0" r="0" b="0"/>
            <a:pathLst>
              <a:path w="24" h="23" extrusionOk="0">
                <a:moveTo>
                  <a:pt x="8" y="23"/>
                </a:moveTo>
                <a:lnTo>
                  <a:pt x="11" y="19"/>
                </a:lnTo>
                <a:lnTo>
                  <a:pt x="14" y="19"/>
                </a:lnTo>
                <a:lnTo>
                  <a:pt x="17" y="18"/>
                </a:lnTo>
                <a:lnTo>
                  <a:pt x="21" y="17"/>
                </a:lnTo>
                <a:lnTo>
                  <a:pt x="22" y="13"/>
                </a:lnTo>
                <a:lnTo>
                  <a:pt x="24" y="10"/>
                </a:lnTo>
                <a:lnTo>
                  <a:pt x="22" y="6"/>
                </a:lnTo>
                <a:lnTo>
                  <a:pt x="21" y="2"/>
                </a:lnTo>
                <a:lnTo>
                  <a:pt x="17" y="1"/>
                </a:lnTo>
                <a:lnTo>
                  <a:pt x="14" y="0"/>
                </a:lnTo>
                <a:lnTo>
                  <a:pt x="10" y="1"/>
                </a:lnTo>
                <a:lnTo>
                  <a:pt x="6" y="2"/>
                </a:lnTo>
                <a:lnTo>
                  <a:pt x="5" y="6"/>
                </a:lnTo>
                <a:lnTo>
                  <a:pt x="4" y="10"/>
                </a:lnTo>
                <a:lnTo>
                  <a:pt x="4" y="12"/>
                </a:lnTo>
                <a:lnTo>
                  <a:pt x="0" y="16"/>
                </a:lnTo>
                <a:lnTo>
                  <a:pt x="8" y="2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3" name="Shape 5613"/>
          <p:cNvSpPr/>
          <p:nvPr/>
        </p:nvSpPr>
        <p:spPr>
          <a:xfrm>
            <a:off x="7680326" y="3552826"/>
            <a:ext cx="85725" cy="61913"/>
          </a:xfrm>
          <a:custGeom>
            <a:avLst/>
            <a:gdLst/>
            <a:ahLst/>
            <a:cxnLst/>
            <a:rect l="0" t="0" r="0" b="0"/>
            <a:pathLst>
              <a:path w="54" h="39" extrusionOk="0">
                <a:moveTo>
                  <a:pt x="23" y="1"/>
                </a:moveTo>
                <a:lnTo>
                  <a:pt x="23" y="1"/>
                </a:lnTo>
                <a:lnTo>
                  <a:pt x="21" y="0"/>
                </a:lnTo>
                <a:lnTo>
                  <a:pt x="18" y="0"/>
                </a:lnTo>
                <a:lnTo>
                  <a:pt x="17" y="1"/>
                </a:lnTo>
                <a:lnTo>
                  <a:pt x="15" y="2"/>
                </a:lnTo>
                <a:lnTo>
                  <a:pt x="0" y="32"/>
                </a:lnTo>
                <a:lnTo>
                  <a:pt x="0" y="35"/>
                </a:lnTo>
                <a:lnTo>
                  <a:pt x="1" y="37"/>
                </a:lnTo>
                <a:lnTo>
                  <a:pt x="2" y="38"/>
                </a:lnTo>
                <a:lnTo>
                  <a:pt x="5" y="39"/>
                </a:lnTo>
                <a:lnTo>
                  <a:pt x="49" y="39"/>
                </a:lnTo>
                <a:lnTo>
                  <a:pt x="52" y="38"/>
                </a:lnTo>
                <a:lnTo>
                  <a:pt x="54" y="37"/>
                </a:lnTo>
                <a:lnTo>
                  <a:pt x="54" y="33"/>
                </a:lnTo>
                <a:lnTo>
                  <a:pt x="53" y="31"/>
                </a:lnTo>
                <a:lnTo>
                  <a:pt x="23" y="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4" name="Shape 5614"/>
          <p:cNvSpPr/>
          <p:nvPr/>
        </p:nvSpPr>
        <p:spPr>
          <a:xfrm>
            <a:off x="8085138" y="3576638"/>
            <a:ext cx="95250" cy="57150"/>
          </a:xfrm>
          <a:custGeom>
            <a:avLst/>
            <a:gdLst/>
            <a:ahLst/>
            <a:cxnLst/>
            <a:rect l="0" t="0" r="0" b="0"/>
            <a:pathLst>
              <a:path w="60" h="34" extrusionOk="0">
                <a:moveTo>
                  <a:pt x="35" y="0"/>
                </a:move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0"/>
                </a:lnTo>
                <a:lnTo>
                  <a:pt x="57" y="15"/>
                </a:lnTo>
                <a:lnTo>
                  <a:pt x="56" y="11"/>
                </a:lnTo>
                <a:lnTo>
                  <a:pt x="52" y="7"/>
                </a:lnTo>
                <a:lnTo>
                  <a:pt x="49" y="3"/>
                </a:lnTo>
                <a:lnTo>
                  <a:pt x="45" y="2"/>
                </a:lnTo>
                <a:lnTo>
                  <a:pt x="40" y="0"/>
                </a:lnTo>
                <a:lnTo>
                  <a:pt x="3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5" name="Shape 5615"/>
          <p:cNvSpPr/>
          <p:nvPr/>
        </p:nvSpPr>
        <p:spPr>
          <a:xfrm>
            <a:off x="8085138" y="3495675"/>
            <a:ext cx="100012" cy="76200"/>
          </a:xfrm>
          <a:custGeom>
            <a:avLst/>
            <a:gdLst/>
            <a:ahLst/>
            <a:cxnLst/>
            <a:rect l="0" t="0" r="0" b="0"/>
            <a:pathLst>
              <a:path w="64" h="49" extrusionOk="0">
                <a:moveTo>
                  <a:pt x="14" y="44"/>
                </a:moveTo>
                <a:lnTo>
                  <a:pt x="14" y="44"/>
                </a:lnTo>
                <a:lnTo>
                  <a:pt x="11" y="37"/>
                </a:lnTo>
                <a:lnTo>
                  <a:pt x="10" y="30"/>
                </a:lnTo>
                <a:lnTo>
                  <a:pt x="12" y="22"/>
                </a:lnTo>
                <a:lnTo>
                  <a:pt x="16" y="16"/>
                </a:lnTo>
                <a:lnTo>
                  <a:pt x="20" y="14"/>
                </a:lnTo>
                <a:lnTo>
                  <a:pt x="23" y="11"/>
                </a:lnTo>
                <a:lnTo>
                  <a:pt x="28" y="10"/>
                </a:lnTo>
                <a:lnTo>
                  <a:pt x="32" y="10"/>
                </a:lnTo>
                <a:lnTo>
                  <a:pt x="36" y="10"/>
                </a:lnTo>
                <a:lnTo>
                  <a:pt x="41" y="11"/>
                </a:lnTo>
                <a:lnTo>
                  <a:pt x="44" y="14"/>
                </a:lnTo>
                <a:lnTo>
                  <a:pt x="48" y="16"/>
                </a:lnTo>
                <a:lnTo>
                  <a:pt x="52" y="22"/>
                </a:lnTo>
                <a:lnTo>
                  <a:pt x="54" y="30"/>
                </a:lnTo>
                <a:lnTo>
                  <a:pt x="53" y="37"/>
                </a:lnTo>
                <a:lnTo>
                  <a:pt x="51" y="44"/>
                </a:lnTo>
                <a:lnTo>
                  <a:pt x="59" y="49"/>
                </a:lnTo>
                <a:lnTo>
                  <a:pt x="62" y="44"/>
                </a:lnTo>
                <a:lnTo>
                  <a:pt x="63" y="39"/>
                </a:lnTo>
                <a:lnTo>
                  <a:pt x="64" y="35"/>
                </a:lnTo>
                <a:lnTo>
                  <a:pt x="64" y="28"/>
                </a:lnTo>
                <a:lnTo>
                  <a:pt x="63" y="23"/>
                </a:lnTo>
                <a:lnTo>
                  <a:pt x="62" y="19"/>
                </a:lnTo>
                <a:lnTo>
                  <a:pt x="58" y="14"/>
                </a:lnTo>
                <a:lnTo>
                  <a:pt x="54" y="9"/>
                </a:lnTo>
                <a:lnTo>
                  <a:pt x="49" y="5"/>
                </a:lnTo>
                <a:lnTo>
                  <a:pt x="44" y="2"/>
                </a:lnTo>
                <a:lnTo>
                  <a:pt x="38" y="0"/>
                </a:lnTo>
                <a:lnTo>
                  <a:pt x="32" y="0"/>
                </a:lnTo>
                <a:lnTo>
                  <a:pt x="26" y="0"/>
                </a:lnTo>
                <a:lnTo>
                  <a:pt x="20" y="2"/>
                </a:lnTo>
                <a:lnTo>
                  <a:pt x="15" y="5"/>
                </a:lnTo>
                <a:lnTo>
                  <a:pt x="10" y="9"/>
                </a:lnTo>
                <a:lnTo>
                  <a:pt x="6" y="14"/>
                </a:lnTo>
                <a:lnTo>
                  <a:pt x="2" y="19"/>
                </a:lnTo>
                <a:lnTo>
                  <a:pt x="1" y="23"/>
                </a:lnTo>
                <a:lnTo>
                  <a:pt x="0" y="28"/>
                </a:lnTo>
                <a:lnTo>
                  <a:pt x="0" y="35"/>
                </a:lnTo>
                <a:lnTo>
                  <a:pt x="1" y="39"/>
                </a:lnTo>
                <a:lnTo>
                  <a:pt x="2" y="44"/>
                </a:lnTo>
                <a:lnTo>
                  <a:pt x="5" y="49"/>
                </a:lnTo>
                <a:lnTo>
                  <a:pt x="14"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6" name="Shape 5616"/>
          <p:cNvSpPr/>
          <p:nvPr/>
        </p:nvSpPr>
        <p:spPr>
          <a:xfrm>
            <a:off x="8056563" y="3467101"/>
            <a:ext cx="157162" cy="128588"/>
          </a:xfrm>
          <a:custGeom>
            <a:avLst/>
            <a:gdLst/>
            <a:ahLst/>
            <a:cxnLst/>
            <a:rect l="0" t="0" r="0" b="0"/>
            <a:pathLst>
              <a:path w="98" h="81" extrusionOk="0">
                <a:moveTo>
                  <a:pt x="17" y="72"/>
                </a:moveTo>
                <a:lnTo>
                  <a:pt x="17" y="72"/>
                </a:lnTo>
                <a:lnTo>
                  <a:pt x="13" y="66"/>
                </a:lnTo>
                <a:lnTo>
                  <a:pt x="12" y="61"/>
                </a:lnTo>
                <a:lnTo>
                  <a:pt x="10" y="55"/>
                </a:lnTo>
                <a:lnTo>
                  <a:pt x="10" y="49"/>
                </a:lnTo>
                <a:lnTo>
                  <a:pt x="11" y="42"/>
                </a:lnTo>
                <a:lnTo>
                  <a:pt x="12" y="34"/>
                </a:lnTo>
                <a:lnTo>
                  <a:pt x="16" y="27"/>
                </a:lnTo>
                <a:lnTo>
                  <a:pt x="21" y="21"/>
                </a:lnTo>
                <a:lnTo>
                  <a:pt x="27" y="16"/>
                </a:lnTo>
                <a:lnTo>
                  <a:pt x="34" y="12"/>
                </a:lnTo>
                <a:lnTo>
                  <a:pt x="42" y="11"/>
                </a:lnTo>
                <a:lnTo>
                  <a:pt x="49" y="10"/>
                </a:lnTo>
                <a:lnTo>
                  <a:pt x="56" y="11"/>
                </a:lnTo>
                <a:lnTo>
                  <a:pt x="64" y="12"/>
                </a:lnTo>
                <a:lnTo>
                  <a:pt x="71" y="16"/>
                </a:lnTo>
                <a:lnTo>
                  <a:pt x="77" y="21"/>
                </a:lnTo>
                <a:lnTo>
                  <a:pt x="81" y="27"/>
                </a:lnTo>
                <a:lnTo>
                  <a:pt x="85" y="33"/>
                </a:lnTo>
                <a:lnTo>
                  <a:pt x="87" y="39"/>
                </a:lnTo>
                <a:lnTo>
                  <a:pt x="88" y="47"/>
                </a:lnTo>
                <a:lnTo>
                  <a:pt x="88" y="53"/>
                </a:lnTo>
                <a:lnTo>
                  <a:pt x="87" y="60"/>
                </a:lnTo>
                <a:lnTo>
                  <a:pt x="85" y="66"/>
                </a:lnTo>
                <a:lnTo>
                  <a:pt x="81" y="72"/>
                </a:lnTo>
                <a:lnTo>
                  <a:pt x="84" y="76"/>
                </a:lnTo>
                <a:lnTo>
                  <a:pt x="86" y="81"/>
                </a:lnTo>
                <a:lnTo>
                  <a:pt x="92" y="74"/>
                </a:lnTo>
                <a:lnTo>
                  <a:pt x="96" y="65"/>
                </a:lnTo>
                <a:lnTo>
                  <a:pt x="98" y="56"/>
                </a:lnTo>
                <a:lnTo>
                  <a:pt x="98" y="48"/>
                </a:lnTo>
                <a:lnTo>
                  <a:pt x="97" y="38"/>
                </a:lnTo>
                <a:lnTo>
                  <a:pt x="95" y="29"/>
                </a:lnTo>
                <a:lnTo>
                  <a:pt x="90" y="22"/>
                </a:lnTo>
                <a:lnTo>
                  <a:pt x="84" y="15"/>
                </a:lnTo>
                <a:lnTo>
                  <a:pt x="76" y="8"/>
                </a:lnTo>
                <a:lnTo>
                  <a:pt x="68" y="3"/>
                </a:lnTo>
                <a:lnTo>
                  <a:pt x="59" y="1"/>
                </a:lnTo>
                <a:lnTo>
                  <a:pt x="49" y="0"/>
                </a:lnTo>
                <a:lnTo>
                  <a:pt x="39" y="1"/>
                </a:lnTo>
                <a:lnTo>
                  <a:pt x="31" y="3"/>
                </a:lnTo>
                <a:lnTo>
                  <a:pt x="22" y="8"/>
                </a:lnTo>
                <a:lnTo>
                  <a:pt x="14" y="15"/>
                </a:lnTo>
                <a:lnTo>
                  <a:pt x="8" y="22"/>
                </a:lnTo>
                <a:lnTo>
                  <a:pt x="3" y="31"/>
                </a:lnTo>
                <a:lnTo>
                  <a:pt x="1" y="39"/>
                </a:lnTo>
                <a:lnTo>
                  <a:pt x="0" y="49"/>
                </a:lnTo>
                <a:lnTo>
                  <a:pt x="1" y="58"/>
                </a:lnTo>
                <a:lnTo>
                  <a:pt x="3" y="66"/>
                </a:lnTo>
                <a:lnTo>
                  <a:pt x="7" y="74"/>
                </a:lnTo>
                <a:lnTo>
                  <a:pt x="12" y="81"/>
                </a:lnTo>
                <a:lnTo>
                  <a:pt x="14" y="76"/>
                </a:lnTo>
                <a:lnTo>
                  <a:pt x="17" y="7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7" name="Shape 5617"/>
          <p:cNvSpPr/>
          <p:nvPr/>
        </p:nvSpPr>
        <p:spPr>
          <a:xfrm>
            <a:off x="8108951" y="3524251"/>
            <a:ext cx="47625" cy="47625"/>
          </a:xfrm>
          <a:custGeom>
            <a:avLst/>
            <a:gdLst/>
            <a:ahLst/>
            <a:cxnLst/>
            <a:rect l="0" t="0" r="0" b="0"/>
            <a:pathLst>
              <a:path w="30" h="30" extrusionOk="0">
                <a:moveTo>
                  <a:pt x="15" y="0"/>
                </a:moveTo>
                <a:lnTo>
                  <a:pt x="15" y="0"/>
                </a:lnTo>
                <a:lnTo>
                  <a:pt x="9" y="2"/>
                </a:lnTo>
                <a:lnTo>
                  <a:pt x="5" y="4"/>
                </a:lnTo>
                <a:lnTo>
                  <a:pt x="1" y="9"/>
                </a:lnTo>
                <a:lnTo>
                  <a:pt x="0" y="15"/>
                </a:lnTo>
                <a:lnTo>
                  <a:pt x="1" y="21"/>
                </a:lnTo>
                <a:lnTo>
                  <a:pt x="5" y="25"/>
                </a:lnTo>
                <a:lnTo>
                  <a:pt x="9" y="29"/>
                </a:lnTo>
                <a:lnTo>
                  <a:pt x="15" y="30"/>
                </a:lnTo>
                <a:lnTo>
                  <a:pt x="21" y="29"/>
                </a:lnTo>
                <a:lnTo>
                  <a:pt x="25" y="25"/>
                </a:lnTo>
                <a:lnTo>
                  <a:pt x="29" y="21"/>
                </a:lnTo>
                <a:lnTo>
                  <a:pt x="30" y="15"/>
                </a:lnTo>
                <a:lnTo>
                  <a:pt x="29" y="9"/>
                </a:lnTo>
                <a:lnTo>
                  <a:pt x="25" y="4"/>
                </a:lnTo>
                <a:lnTo>
                  <a:pt x="21" y="2"/>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18" name="Shape 5618"/>
          <p:cNvSpPr/>
          <p:nvPr/>
        </p:nvSpPr>
        <p:spPr>
          <a:xfrm>
            <a:off x="7302501" y="3500439"/>
            <a:ext cx="14288" cy="61912"/>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19" name="Shape 5619"/>
          <p:cNvSpPr/>
          <p:nvPr/>
        </p:nvSpPr>
        <p:spPr>
          <a:xfrm>
            <a:off x="7326314" y="3467100"/>
            <a:ext cx="134937" cy="133350"/>
          </a:xfrm>
          <a:custGeom>
            <a:avLst/>
            <a:gdLst/>
            <a:ahLst/>
            <a:cxnLst/>
            <a:rect l="0" t="0" r="0" b="0"/>
            <a:pathLst>
              <a:path w="84" h="84" extrusionOk="0">
                <a:moveTo>
                  <a:pt x="74" y="0"/>
                </a:moveTo>
                <a:lnTo>
                  <a:pt x="74" y="6"/>
                </a:lnTo>
                <a:lnTo>
                  <a:pt x="0" y="22"/>
                </a:lnTo>
                <a:lnTo>
                  <a:pt x="0" y="74"/>
                </a:lnTo>
                <a:lnTo>
                  <a:pt x="1" y="76"/>
                </a:lnTo>
                <a:lnTo>
                  <a:pt x="4" y="79"/>
                </a:lnTo>
                <a:lnTo>
                  <a:pt x="23"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0" name="Shape 5620"/>
          <p:cNvSpPr/>
          <p:nvPr/>
        </p:nvSpPr>
        <p:spPr>
          <a:xfrm>
            <a:off x="8470900" y="3524251"/>
            <a:ext cx="33338" cy="2857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21" name="Shape 5621"/>
          <p:cNvSpPr/>
          <p:nvPr/>
        </p:nvSpPr>
        <p:spPr>
          <a:xfrm>
            <a:off x="8418513" y="3524251"/>
            <a:ext cx="38100" cy="28575"/>
          </a:xfrm>
          <a:custGeom>
            <a:avLst/>
            <a:gdLst/>
            <a:ahLst/>
            <a:cxnLst/>
            <a:rect l="0" t="0" r="0" b="0"/>
            <a:pathLst>
              <a:path w="24" h="20" extrusionOk="0">
                <a:moveTo>
                  <a:pt x="24" y="0"/>
                </a:moveTo>
                <a:lnTo>
                  <a:pt x="1" y="0"/>
                </a:lnTo>
                <a:lnTo>
                  <a:pt x="0" y="10"/>
                </a:lnTo>
                <a:lnTo>
                  <a:pt x="1" y="20"/>
                </a:lnTo>
                <a:lnTo>
                  <a:pt x="24" y="20"/>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2" name="Shape 5622"/>
          <p:cNvSpPr/>
          <p:nvPr/>
        </p:nvSpPr>
        <p:spPr>
          <a:xfrm>
            <a:off x="8470900" y="3462339"/>
            <a:ext cx="33338" cy="42862"/>
          </a:xfrm>
          <a:custGeom>
            <a:avLst/>
            <a:gdLst/>
            <a:ahLst/>
            <a:cxnLst/>
            <a:rect l="0" t="0" r="0" b="0"/>
            <a:pathLst>
              <a:path w="20" h="29" extrusionOk="0">
                <a:moveTo>
                  <a:pt x="0" y="29"/>
                </a:moveTo>
                <a:lnTo>
                  <a:pt x="20" y="29"/>
                </a:lnTo>
                <a:lnTo>
                  <a:pt x="20" y="0"/>
                </a:lnTo>
                <a:lnTo>
                  <a:pt x="15" y="0"/>
                </a:lnTo>
                <a:lnTo>
                  <a:pt x="8" y="0"/>
                </a:lnTo>
                <a:lnTo>
                  <a:pt x="0" y="2"/>
                </a:lnTo>
                <a:lnTo>
                  <a:pt x="0"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3" name="Shape 5623"/>
          <p:cNvSpPr/>
          <p:nvPr/>
        </p:nvSpPr>
        <p:spPr>
          <a:xfrm>
            <a:off x="8470900" y="3571876"/>
            <a:ext cx="33338" cy="42863"/>
          </a:xfrm>
          <a:custGeom>
            <a:avLst/>
            <a:gdLst/>
            <a:ahLst/>
            <a:cxnLst/>
            <a:rect l="0" t="0" r="0" b="0"/>
            <a:pathLst>
              <a:path w="20" h="29" extrusionOk="0">
                <a:moveTo>
                  <a:pt x="0" y="0"/>
                </a:moveTo>
                <a:lnTo>
                  <a:pt x="0" y="27"/>
                </a:lnTo>
                <a:lnTo>
                  <a:pt x="8" y="29"/>
                </a:lnTo>
                <a:lnTo>
                  <a:pt x="15" y="29"/>
                </a:lnTo>
                <a:lnTo>
                  <a:pt x="20" y="29"/>
                </a:lnTo>
                <a:lnTo>
                  <a:pt x="2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4" name="Shape 5624"/>
          <p:cNvSpPr/>
          <p:nvPr/>
        </p:nvSpPr>
        <p:spPr>
          <a:xfrm>
            <a:off x="8423275" y="3471864"/>
            <a:ext cx="33338" cy="33337"/>
          </a:xfrm>
          <a:custGeom>
            <a:avLst/>
            <a:gdLst/>
            <a:ahLst/>
            <a:cxnLst/>
            <a:rect l="0" t="0" r="0" b="0"/>
            <a:pathLst>
              <a:path w="21" h="23" extrusionOk="0">
                <a:moveTo>
                  <a:pt x="21" y="23"/>
                </a:moveTo>
                <a:lnTo>
                  <a:pt x="21" y="0"/>
                </a:lnTo>
                <a:lnTo>
                  <a:pt x="15" y="5"/>
                </a:lnTo>
                <a:lnTo>
                  <a:pt x="9" y="10"/>
                </a:lnTo>
                <a:lnTo>
                  <a:pt x="4" y="16"/>
                </a:lnTo>
                <a:lnTo>
                  <a:pt x="0" y="23"/>
                </a:lnTo>
                <a:lnTo>
                  <a:pt x="21" y="2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5" name="Shape 5625"/>
          <p:cNvSpPr/>
          <p:nvPr/>
        </p:nvSpPr>
        <p:spPr>
          <a:xfrm>
            <a:off x="8423275" y="3571876"/>
            <a:ext cx="33338" cy="33338"/>
          </a:xfrm>
          <a:custGeom>
            <a:avLst/>
            <a:gdLst/>
            <a:ahLst/>
            <a:cxnLst/>
            <a:rect l="0" t="0" r="0" b="0"/>
            <a:pathLst>
              <a:path w="21" h="23" extrusionOk="0">
                <a:moveTo>
                  <a:pt x="21" y="0"/>
                </a:moveTo>
                <a:lnTo>
                  <a:pt x="0" y="0"/>
                </a:lnTo>
                <a:lnTo>
                  <a:pt x="4" y="7"/>
                </a:lnTo>
                <a:lnTo>
                  <a:pt x="9" y="13"/>
                </a:lnTo>
                <a:lnTo>
                  <a:pt x="15" y="18"/>
                </a:lnTo>
                <a:lnTo>
                  <a:pt x="21" y="23"/>
                </a:lnTo>
                <a:lnTo>
                  <a:pt x="21"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6" name="Shape 5626"/>
          <p:cNvSpPr/>
          <p:nvPr/>
        </p:nvSpPr>
        <p:spPr>
          <a:xfrm>
            <a:off x="8528051" y="3462339"/>
            <a:ext cx="42863" cy="42862"/>
          </a:xfrm>
          <a:custGeom>
            <a:avLst/>
            <a:gdLst/>
            <a:ahLst/>
            <a:cxnLst/>
            <a:rect l="0" t="0" r="0" b="0"/>
            <a:pathLst>
              <a:path w="29" h="29" extrusionOk="0">
                <a:moveTo>
                  <a:pt x="29" y="15"/>
                </a:moveTo>
                <a:lnTo>
                  <a:pt x="29" y="15"/>
                </a:lnTo>
                <a:lnTo>
                  <a:pt x="28" y="8"/>
                </a:lnTo>
                <a:lnTo>
                  <a:pt x="24" y="5"/>
                </a:lnTo>
                <a:lnTo>
                  <a:pt x="21" y="1"/>
                </a:lnTo>
                <a:lnTo>
                  <a:pt x="14" y="0"/>
                </a:lnTo>
                <a:lnTo>
                  <a:pt x="8" y="1"/>
                </a:lnTo>
                <a:lnTo>
                  <a:pt x="5" y="5"/>
                </a:lnTo>
                <a:lnTo>
                  <a:pt x="1" y="8"/>
                </a:lnTo>
                <a:lnTo>
                  <a:pt x="0" y="15"/>
                </a:lnTo>
                <a:lnTo>
                  <a:pt x="1" y="21"/>
                </a:lnTo>
                <a:lnTo>
                  <a:pt x="5" y="24"/>
                </a:lnTo>
                <a:lnTo>
                  <a:pt x="8" y="28"/>
                </a:lnTo>
                <a:lnTo>
                  <a:pt x="14" y="29"/>
                </a:lnTo>
                <a:lnTo>
                  <a:pt x="21" y="28"/>
                </a:lnTo>
                <a:lnTo>
                  <a:pt x="24" y="24"/>
                </a:lnTo>
                <a:lnTo>
                  <a:pt x="28" y="21"/>
                </a:lnTo>
                <a:lnTo>
                  <a:pt x="2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7" name="Shape 5627"/>
          <p:cNvSpPr/>
          <p:nvPr/>
        </p:nvSpPr>
        <p:spPr>
          <a:xfrm>
            <a:off x="8509001" y="3505201"/>
            <a:ext cx="80963" cy="109538"/>
          </a:xfrm>
          <a:custGeom>
            <a:avLst/>
            <a:gdLst/>
            <a:ahLst/>
            <a:cxnLst/>
            <a:rect l="0" t="0" r="0" b="0"/>
            <a:pathLst>
              <a:path w="49" h="69" extrusionOk="0">
                <a:moveTo>
                  <a:pt x="24" y="0"/>
                </a:moveTo>
                <a:lnTo>
                  <a:pt x="24" y="0"/>
                </a:lnTo>
                <a:lnTo>
                  <a:pt x="20" y="0"/>
                </a:lnTo>
                <a:lnTo>
                  <a:pt x="15" y="3"/>
                </a:lnTo>
                <a:lnTo>
                  <a:pt x="11" y="4"/>
                </a:lnTo>
                <a:lnTo>
                  <a:pt x="7" y="8"/>
                </a:lnTo>
                <a:lnTo>
                  <a:pt x="4" y="12"/>
                </a:lnTo>
                <a:lnTo>
                  <a:pt x="2" y="15"/>
                </a:lnTo>
                <a:lnTo>
                  <a:pt x="0" y="20"/>
                </a:lnTo>
                <a:lnTo>
                  <a:pt x="0" y="25"/>
                </a:lnTo>
                <a:lnTo>
                  <a:pt x="0" y="40"/>
                </a:lnTo>
                <a:lnTo>
                  <a:pt x="0" y="42"/>
                </a:lnTo>
                <a:lnTo>
                  <a:pt x="1" y="44"/>
                </a:lnTo>
                <a:lnTo>
                  <a:pt x="2" y="45"/>
                </a:lnTo>
                <a:lnTo>
                  <a:pt x="5" y="45"/>
                </a:lnTo>
                <a:lnTo>
                  <a:pt x="10" y="45"/>
                </a:lnTo>
                <a:lnTo>
                  <a:pt x="10" y="65"/>
                </a:lnTo>
                <a:lnTo>
                  <a:pt x="10" y="67"/>
                </a:lnTo>
                <a:lnTo>
                  <a:pt x="11" y="68"/>
                </a:lnTo>
                <a:lnTo>
                  <a:pt x="12" y="69"/>
                </a:lnTo>
                <a:lnTo>
                  <a:pt x="15" y="69"/>
                </a:lnTo>
                <a:lnTo>
                  <a:pt x="34" y="69"/>
                </a:lnTo>
                <a:lnTo>
                  <a:pt x="37" y="69"/>
                </a:lnTo>
                <a:lnTo>
                  <a:pt x="38" y="68"/>
                </a:lnTo>
                <a:lnTo>
                  <a:pt x="39" y="67"/>
                </a:lnTo>
                <a:lnTo>
                  <a:pt x="39" y="65"/>
                </a:lnTo>
                <a:lnTo>
                  <a:pt x="39" y="45"/>
                </a:lnTo>
                <a:lnTo>
                  <a:pt x="44" y="45"/>
                </a:lnTo>
                <a:lnTo>
                  <a:pt x="47" y="45"/>
                </a:lnTo>
                <a:lnTo>
                  <a:pt x="48" y="44"/>
                </a:lnTo>
                <a:lnTo>
                  <a:pt x="49" y="42"/>
                </a:lnTo>
                <a:lnTo>
                  <a:pt x="49" y="40"/>
                </a:lnTo>
                <a:lnTo>
                  <a:pt x="49" y="25"/>
                </a:lnTo>
                <a:lnTo>
                  <a:pt x="49" y="20"/>
                </a:lnTo>
                <a:lnTo>
                  <a:pt x="47" y="15"/>
                </a:lnTo>
                <a:lnTo>
                  <a:pt x="45" y="12"/>
                </a:lnTo>
                <a:lnTo>
                  <a:pt x="42" y="8"/>
                </a:lnTo>
                <a:lnTo>
                  <a:pt x="38" y="4"/>
                </a:lnTo>
                <a:lnTo>
                  <a:pt x="34" y="3"/>
                </a:lnTo>
                <a:lnTo>
                  <a:pt x="29" y="0"/>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8" name="Shape 5628"/>
          <p:cNvSpPr/>
          <p:nvPr/>
        </p:nvSpPr>
        <p:spPr>
          <a:xfrm>
            <a:off x="6559551" y="3843338"/>
            <a:ext cx="138113" cy="142875"/>
          </a:xfrm>
          <a:custGeom>
            <a:avLst/>
            <a:gdLst/>
            <a:ahLst/>
            <a:cxnLst/>
            <a:rect l="0" t="0" r="0" b="0"/>
            <a:pathLst>
              <a:path w="89" h="89" extrusionOk="0">
                <a:moveTo>
                  <a:pt x="79" y="0"/>
                </a:moveTo>
                <a:lnTo>
                  <a:pt x="10" y="0"/>
                </a:lnTo>
                <a:lnTo>
                  <a:pt x="7" y="2"/>
                </a:lnTo>
                <a:lnTo>
                  <a:pt x="3" y="3"/>
                </a:lnTo>
                <a:lnTo>
                  <a:pt x="2" y="7"/>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29" name="Shape 5629"/>
          <p:cNvSpPr/>
          <p:nvPr/>
        </p:nvSpPr>
        <p:spPr>
          <a:xfrm>
            <a:off x="6183314" y="3843338"/>
            <a:ext cx="138112" cy="142875"/>
          </a:xfrm>
          <a:custGeom>
            <a:avLst/>
            <a:gdLst/>
            <a:ahLst/>
            <a:cxnLst/>
            <a:rect l="0" t="0" r="0" b="0"/>
            <a:pathLst>
              <a:path w="88" h="89" extrusionOk="0">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7"/>
                </a:lnTo>
                <a:lnTo>
                  <a:pt x="86" y="3"/>
                </a:lnTo>
                <a:lnTo>
                  <a:pt x="82" y="2"/>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0" name="Shape 5630"/>
          <p:cNvSpPr/>
          <p:nvPr/>
        </p:nvSpPr>
        <p:spPr>
          <a:xfrm>
            <a:off x="5807075" y="3881439"/>
            <a:ext cx="142875" cy="128587"/>
          </a:xfrm>
          <a:custGeom>
            <a:avLst/>
            <a:gdLst/>
            <a:ahLst/>
            <a:cxnLst/>
            <a:rect l="0" t="0" r="0" b="0"/>
            <a:pathLst>
              <a:path w="89" h="79" extrusionOk="0">
                <a:moveTo>
                  <a:pt x="79" y="0"/>
                </a:moveTo>
                <a:lnTo>
                  <a:pt x="69" y="0"/>
                </a:lnTo>
                <a:lnTo>
                  <a:pt x="69" y="10"/>
                </a:lnTo>
                <a:lnTo>
                  <a:pt x="79" y="10"/>
                </a:lnTo>
                <a:lnTo>
                  <a:pt x="79" y="40"/>
                </a:lnTo>
                <a:lnTo>
                  <a:pt x="10" y="40"/>
                </a:lnTo>
                <a:lnTo>
                  <a:pt x="10" y="10"/>
                </a:lnTo>
                <a:lnTo>
                  <a:pt x="20" y="10"/>
                </a:lnTo>
                <a:lnTo>
                  <a:pt x="20" y="0"/>
                </a:lnTo>
                <a:lnTo>
                  <a:pt x="10" y="0"/>
                </a:lnTo>
                <a:lnTo>
                  <a:pt x="6" y="1"/>
                </a:lnTo>
                <a:lnTo>
                  <a:pt x="2" y="3"/>
                </a:lnTo>
                <a:lnTo>
                  <a:pt x="1" y="6"/>
                </a:lnTo>
                <a:lnTo>
                  <a:pt x="0" y="10"/>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82" y="63"/>
                </a:lnTo>
                <a:lnTo>
                  <a:pt x="86" y="62"/>
                </a:lnTo>
                <a:lnTo>
                  <a:pt x="87" y="58"/>
                </a:lnTo>
                <a:lnTo>
                  <a:pt x="89" y="54"/>
                </a:lnTo>
                <a:lnTo>
                  <a:pt x="89" y="10"/>
                </a:lnTo>
                <a:lnTo>
                  <a:pt x="87" y="6"/>
                </a:lnTo>
                <a:lnTo>
                  <a:pt x="86" y="3"/>
                </a:lnTo>
                <a:lnTo>
                  <a:pt x="82"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1" name="Shape 5631"/>
          <p:cNvSpPr/>
          <p:nvPr/>
        </p:nvSpPr>
        <p:spPr>
          <a:xfrm>
            <a:off x="5840413" y="3824289"/>
            <a:ext cx="76200" cy="100012"/>
          </a:xfrm>
          <a:custGeom>
            <a:avLst/>
            <a:gdLst/>
            <a:ahLst/>
            <a:cxnLst/>
            <a:rect l="0" t="0" r="0" b="0"/>
            <a:pathLst>
              <a:path w="47" h="62" extrusionOk="0">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2" name="Shape 5632"/>
          <p:cNvSpPr/>
          <p:nvPr/>
        </p:nvSpPr>
        <p:spPr>
          <a:xfrm>
            <a:off x="5429251" y="3881439"/>
            <a:ext cx="142875" cy="128587"/>
          </a:xfrm>
          <a:custGeom>
            <a:avLst/>
            <a:gdLst/>
            <a:ahLst/>
            <a:cxnLst/>
            <a:rect l="0" t="0" r="0" b="0"/>
            <a:pathLst>
              <a:path w="89" h="79" extrusionOk="0">
                <a:moveTo>
                  <a:pt x="79" y="0"/>
                </a:moveTo>
                <a:lnTo>
                  <a:pt x="74" y="0"/>
                </a:lnTo>
                <a:lnTo>
                  <a:pt x="74" y="10"/>
                </a:lnTo>
                <a:lnTo>
                  <a:pt x="79" y="10"/>
                </a:lnTo>
                <a:lnTo>
                  <a:pt x="79" y="40"/>
                </a:lnTo>
                <a:lnTo>
                  <a:pt x="10" y="40"/>
                </a:lnTo>
                <a:lnTo>
                  <a:pt x="10" y="10"/>
                </a:lnTo>
                <a:lnTo>
                  <a:pt x="15" y="10"/>
                </a:lnTo>
                <a:lnTo>
                  <a:pt x="15" y="0"/>
                </a:lnTo>
                <a:lnTo>
                  <a:pt x="10" y="0"/>
                </a:lnTo>
                <a:lnTo>
                  <a:pt x="6" y="1"/>
                </a:lnTo>
                <a:lnTo>
                  <a:pt x="3" y="3"/>
                </a:lnTo>
                <a:lnTo>
                  <a:pt x="1" y="6"/>
                </a:lnTo>
                <a:lnTo>
                  <a:pt x="0" y="10"/>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83" y="63"/>
                </a:lnTo>
                <a:lnTo>
                  <a:pt x="86" y="62"/>
                </a:lnTo>
                <a:lnTo>
                  <a:pt x="88" y="58"/>
                </a:lnTo>
                <a:lnTo>
                  <a:pt x="89" y="54"/>
                </a:lnTo>
                <a:lnTo>
                  <a:pt x="89" y="10"/>
                </a:lnTo>
                <a:lnTo>
                  <a:pt x="88" y="6"/>
                </a:lnTo>
                <a:lnTo>
                  <a:pt x="86" y="3"/>
                </a:lnTo>
                <a:lnTo>
                  <a:pt x="83"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3" name="Shape 5633"/>
          <p:cNvSpPr/>
          <p:nvPr/>
        </p:nvSpPr>
        <p:spPr>
          <a:xfrm>
            <a:off x="5462588" y="3819526"/>
            <a:ext cx="76200" cy="100013"/>
          </a:xfrm>
          <a:custGeom>
            <a:avLst/>
            <a:gdLst/>
            <a:ahLst/>
            <a:cxnLst/>
            <a:rect l="0" t="0" r="0" b="0"/>
            <a:pathLst>
              <a:path w="47" h="61" extrusionOk="0">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4" name="Shape 5634"/>
          <p:cNvSpPr/>
          <p:nvPr/>
        </p:nvSpPr>
        <p:spPr>
          <a:xfrm>
            <a:off x="5176838" y="3986214"/>
            <a:ext cx="19050" cy="14287"/>
          </a:xfrm>
          <a:custGeom>
            <a:avLst/>
            <a:gdLst/>
            <a:ahLst/>
            <a:cxnLst/>
            <a:rect l="0" t="0" r="0" b="0"/>
            <a:pathLst>
              <a:path w="10" h="10" extrusionOk="0">
                <a:moveTo>
                  <a:pt x="0" y="5"/>
                </a:move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5" name="Shape 5635"/>
          <p:cNvSpPr/>
          <p:nvPr/>
        </p:nvSpPr>
        <p:spPr>
          <a:xfrm>
            <a:off x="5053014" y="3986214"/>
            <a:ext cx="14287" cy="14287"/>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6" name="Shape 5636"/>
          <p:cNvSpPr/>
          <p:nvPr/>
        </p:nvSpPr>
        <p:spPr>
          <a:xfrm>
            <a:off x="5053013" y="3829050"/>
            <a:ext cx="142875" cy="76200"/>
          </a:xfrm>
          <a:custGeom>
            <a:avLst/>
            <a:gdLst/>
            <a:ahLst/>
            <a:cxnLst/>
            <a:rect l="0" t="0" r="0" b="0"/>
            <a:pathLst>
              <a:path w="89" h="49" extrusionOk="0">
                <a:moveTo>
                  <a:pt x="89" y="5"/>
                </a:moveTo>
                <a:lnTo>
                  <a:pt x="89" y="5"/>
                </a:lnTo>
                <a:lnTo>
                  <a:pt x="89" y="2"/>
                </a:lnTo>
                <a:lnTo>
                  <a:pt x="88" y="1"/>
                </a:lnTo>
                <a:lnTo>
                  <a:pt x="87" y="0"/>
                </a:lnTo>
                <a:lnTo>
                  <a:pt x="84" y="0"/>
                </a:lnTo>
                <a:lnTo>
                  <a:pt x="5" y="0"/>
                </a:lnTo>
                <a:lnTo>
                  <a:pt x="3" y="0"/>
                </a:lnTo>
                <a:lnTo>
                  <a:pt x="2" y="1"/>
                </a:lnTo>
                <a:lnTo>
                  <a:pt x="0" y="2"/>
                </a:lnTo>
                <a:lnTo>
                  <a:pt x="0" y="5"/>
                </a:lnTo>
                <a:lnTo>
                  <a:pt x="0" y="49"/>
                </a:lnTo>
                <a:lnTo>
                  <a:pt x="89" y="49"/>
                </a:lnTo>
                <a:lnTo>
                  <a:pt x="89"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7" name="Shape 5637"/>
          <p:cNvSpPr/>
          <p:nvPr/>
        </p:nvSpPr>
        <p:spPr>
          <a:xfrm>
            <a:off x="5038725" y="3914776"/>
            <a:ext cx="171450" cy="85725"/>
          </a:xfrm>
          <a:custGeom>
            <a:avLst/>
            <a:gdLst/>
            <a:ahLst/>
            <a:cxnLst/>
            <a:rect l="0" t="0" r="0" b="0"/>
            <a:pathLst>
              <a:path w="106" h="54" extrusionOk="0">
                <a:moveTo>
                  <a:pt x="106" y="18"/>
                </a:moveTo>
                <a:lnTo>
                  <a:pt x="98" y="0"/>
                </a:lnTo>
                <a:lnTo>
                  <a:pt x="7" y="0"/>
                </a:lnTo>
                <a:lnTo>
                  <a:pt x="0" y="18"/>
                </a:lnTo>
                <a:lnTo>
                  <a:pt x="0" y="22"/>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101" y="28"/>
                </a:lnTo>
                <a:lnTo>
                  <a:pt x="104" y="26"/>
                </a:lnTo>
                <a:lnTo>
                  <a:pt x="106" y="22"/>
                </a:lnTo>
                <a:lnTo>
                  <a:pt x="106" y="18"/>
                </a:lnTo>
                <a:close/>
                <a:moveTo>
                  <a:pt x="63" y="20"/>
                </a:moveTo>
                <a:lnTo>
                  <a:pt x="43" y="20"/>
                </a:lnTo>
                <a:lnTo>
                  <a:pt x="43" y="10"/>
                </a:lnTo>
                <a:lnTo>
                  <a:pt x="63" y="10"/>
                </a:lnTo>
                <a:lnTo>
                  <a:pt x="63"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8" name="Shape 5638"/>
          <p:cNvSpPr/>
          <p:nvPr/>
        </p:nvSpPr>
        <p:spPr>
          <a:xfrm>
            <a:off x="6935789" y="3090863"/>
            <a:ext cx="138112" cy="142875"/>
          </a:xfrm>
          <a:custGeom>
            <a:avLst/>
            <a:gdLst/>
            <a:ahLst/>
            <a:cxnLst/>
            <a:rect l="0" t="0" r="0" b="0"/>
            <a:pathLst>
              <a:path w="89" h="89" extrusionOk="0">
                <a:moveTo>
                  <a:pt x="74" y="0"/>
                </a:moveTo>
                <a:lnTo>
                  <a:pt x="15" y="0"/>
                </a:lnTo>
                <a:lnTo>
                  <a:pt x="9" y="1"/>
                </a:lnTo>
                <a:lnTo>
                  <a:pt x="5" y="5"/>
                </a:lnTo>
                <a:lnTo>
                  <a:pt x="1" y="9"/>
                </a:lnTo>
                <a:lnTo>
                  <a:pt x="0" y="15"/>
                </a:lnTo>
                <a:lnTo>
                  <a:pt x="0" y="79"/>
                </a:lnTo>
                <a:lnTo>
                  <a:pt x="1" y="83"/>
                </a:lnTo>
                <a:lnTo>
                  <a:pt x="3" y="86"/>
                </a:lnTo>
                <a:lnTo>
                  <a:pt x="6" y="88"/>
                </a:lnTo>
                <a:lnTo>
                  <a:pt x="10" y="89"/>
                </a:lnTo>
                <a:lnTo>
                  <a:pt x="79" y="89"/>
                </a:lnTo>
                <a:lnTo>
                  <a:pt x="83" y="88"/>
                </a:lnTo>
                <a:lnTo>
                  <a:pt x="87" y="86"/>
                </a:lnTo>
                <a:lnTo>
                  <a:pt x="88" y="83"/>
                </a:lnTo>
                <a:lnTo>
                  <a:pt x="89" y="79"/>
                </a:lnTo>
                <a:lnTo>
                  <a:pt x="89" y="15"/>
                </a:lnTo>
                <a:lnTo>
                  <a:pt x="88" y="9"/>
                </a:lnTo>
                <a:lnTo>
                  <a:pt x="84" y="5"/>
                </a:lnTo>
                <a:lnTo>
                  <a:pt x="80" y="1"/>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4" y="35"/>
                </a:lnTo>
                <a:lnTo>
                  <a:pt x="67" y="36"/>
                </a:lnTo>
                <a:lnTo>
                  <a:pt x="68" y="37"/>
                </a:lnTo>
                <a:lnTo>
                  <a:pt x="69" y="40"/>
                </a:lnTo>
                <a:lnTo>
                  <a:pt x="69" y="74"/>
                </a:lnTo>
                <a:close/>
                <a:moveTo>
                  <a:pt x="79" y="20"/>
                </a:moveTo>
                <a:lnTo>
                  <a:pt x="64" y="20"/>
                </a:lnTo>
                <a:lnTo>
                  <a:pt x="64" y="10"/>
                </a:lnTo>
                <a:lnTo>
                  <a:pt x="74" y="10"/>
                </a:lnTo>
                <a:lnTo>
                  <a:pt x="77" y="10"/>
                </a:lnTo>
                <a:lnTo>
                  <a:pt x="78" y="11"/>
                </a:lnTo>
                <a:lnTo>
                  <a:pt x="79" y="12"/>
                </a:lnTo>
                <a:lnTo>
                  <a:pt x="79" y="15"/>
                </a:lnTo>
                <a:lnTo>
                  <a:pt x="7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39" name="Shape 5639"/>
          <p:cNvSpPr/>
          <p:nvPr/>
        </p:nvSpPr>
        <p:spPr>
          <a:xfrm>
            <a:off x="5038725" y="3076575"/>
            <a:ext cx="171450" cy="171450"/>
          </a:xfrm>
          <a:custGeom>
            <a:avLst/>
            <a:gdLst/>
            <a:ahLst/>
            <a:cxnLst/>
            <a:rect l="0" t="0" r="0" b="0"/>
            <a:pathLst>
              <a:path w="109" h="109" extrusionOk="0">
                <a:moveTo>
                  <a:pt x="55" y="0"/>
                </a:moveTo>
                <a:lnTo>
                  <a:pt x="55" y="0"/>
                </a:lnTo>
                <a:lnTo>
                  <a:pt x="44" y="1"/>
                </a:lnTo>
                <a:lnTo>
                  <a:pt x="34" y="4"/>
                </a:lnTo>
                <a:lnTo>
                  <a:pt x="24" y="10"/>
                </a:lnTo>
                <a:lnTo>
                  <a:pt x="16" y="16"/>
                </a:lnTo>
                <a:lnTo>
                  <a:pt x="10" y="24"/>
                </a:lnTo>
                <a:lnTo>
                  <a:pt x="4" y="34"/>
                </a:lnTo>
                <a:lnTo>
                  <a:pt x="2" y="43"/>
                </a:lnTo>
                <a:lnTo>
                  <a:pt x="0" y="54"/>
                </a:lnTo>
                <a:lnTo>
                  <a:pt x="2" y="66"/>
                </a:lnTo>
                <a:lnTo>
                  <a:pt x="4" y="75"/>
                </a:lnTo>
                <a:lnTo>
                  <a:pt x="10" y="85"/>
                </a:lnTo>
                <a:lnTo>
                  <a:pt x="16" y="93"/>
                </a:lnTo>
                <a:lnTo>
                  <a:pt x="24" y="99"/>
                </a:lnTo>
                <a:lnTo>
                  <a:pt x="34" y="105"/>
                </a:lnTo>
                <a:lnTo>
                  <a:pt x="44" y="107"/>
                </a:lnTo>
                <a:lnTo>
                  <a:pt x="55" y="109"/>
                </a:lnTo>
                <a:lnTo>
                  <a:pt x="66" y="107"/>
                </a:lnTo>
                <a:lnTo>
                  <a:pt x="76" y="105"/>
                </a:lnTo>
                <a:lnTo>
                  <a:pt x="86" y="99"/>
                </a:lnTo>
                <a:lnTo>
                  <a:pt x="93" y="93"/>
                </a:lnTo>
                <a:lnTo>
                  <a:pt x="99" y="85"/>
                </a:lnTo>
                <a:lnTo>
                  <a:pt x="105" y="75"/>
                </a:lnTo>
                <a:lnTo>
                  <a:pt x="108" y="66"/>
                </a:lnTo>
                <a:lnTo>
                  <a:pt x="109" y="54"/>
                </a:lnTo>
                <a:lnTo>
                  <a:pt x="108" y="43"/>
                </a:lnTo>
                <a:lnTo>
                  <a:pt x="105" y="34"/>
                </a:lnTo>
                <a:lnTo>
                  <a:pt x="99" y="24"/>
                </a:lnTo>
                <a:lnTo>
                  <a:pt x="93" y="16"/>
                </a:lnTo>
                <a:lnTo>
                  <a:pt x="86" y="10"/>
                </a:lnTo>
                <a:lnTo>
                  <a:pt x="76" y="4"/>
                </a:lnTo>
                <a:lnTo>
                  <a:pt x="66" y="1"/>
                </a:lnTo>
                <a:lnTo>
                  <a:pt x="55" y="0"/>
                </a:lnTo>
                <a:close/>
                <a:moveTo>
                  <a:pt x="65" y="79"/>
                </a:moveTo>
                <a:lnTo>
                  <a:pt x="60" y="79"/>
                </a:lnTo>
                <a:lnTo>
                  <a:pt x="60" y="69"/>
                </a:lnTo>
                <a:lnTo>
                  <a:pt x="65" y="69"/>
                </a:lnTo>
                <a:lnTo>
                  <a:pt x="68" y="68"/>
                </a:lnTo>
                <a:lnTo>
                  <a:pt x="72" y="67"/>
                </a:lnTo>
                <a:lnTo>
                  <a:pt x="73" y="63"/>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8" y="40"/>
                </a:lnTo>
                <a:lnTo>
                  <a:pt x="72" y="41"/>
                </a:lnTo>
                <a:lnTo>
                  <a:pt x="78" y="46"/>
                </a:lnTo>
                <a:lnTo>
                  <a:pt x="83" y="52"/>
                </a:lnTo>
                <a:lnTo>
                  <a:pt x="84" y="56"/>
                </a:lnTo>
                <a:lnTo>
                  <a:pt x="84" y="59"/>
                </a:lnTo>
                <a:lnTo>
                  <a:pt x="84" y="63"/>
                </a:lnTo>
                <a:lnTo>
                  <a:pt x="83" y="67"/>
                </a:lnTo>
                <a:lnTo>
                  <a:pt x="78" y="73"/>
                </a:lnTo>
                <a:lnTo>
                  <a:pt x="72" y="78"/>
                </a:lnTo>
                <a:lnTo>
                  <a:pt x="68" y="79"/>
                </a:lnTo>
                <a:lnTo>
                  <a:pt x="65"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0" name="Shape 5640"/>
          <p:cNvSpPr/>
          <p:nvPr/>
        </p:nvSpPr>
        <p:spPr>
          <a:xfrm>
            <a:off x="5414963" y="3076575"/>
            <a:ext cx="171450" cy="171450"/>
          </a:xfrm>
          <a:custGeom>
            <a:avLst/>
            <a:gdLst/>
            <a:ahLst/>
            <a:cxnLst/>
            <a:rect l="0" t="0" r="0" b="0"/>
            <a:pathLst>
              <a:path w="109" h="109" extrusionOk="0">
                <a:moveTo>
                  <a:pt x="54" y="0"/>
                </a:moveTo>
                <a:lnTo>
                  <a:pt x="54" y="0"/>
                </a:lnTo>
                <a:lnTo>
                  <a:pt x="43" y="1"/>
                </a:lnTo>
                <a:lnTo>
                  <a:pt x="34" y="4"/>
                </a:lnTo>
                <a:lnTo>
                  <a:pt x="24" y="10"/>
                </a:lnTo>
                <a:lnTo>
                  <a:pt x="16" y="16"/>
                </a:lnTo>
                <a:lnTo>
                  <a:pt x="10" y="24"/>
                </a:lnTo>
                <a:lnTo>
                  <a:pt x="4" y="34"/>
                </a:lnTo>
                <a:lnTo>
                  <a:pt x="1" y="43"/>
                </a:lnTo>
                <a:lnTo>
                  <a:pt x="0" y="54"/>
                </a:lnTo>
                <a:lnTo>
                  <a:pt x="1" y="66"/>
                </a:lnTo>
                <a:lnTo>
                  <a:pt x="4" y="75"/>
                </a:lnTo>
                <a:lnTo>
                  <a:pt x="10" y="85"/>
                </a:lnTo>
                <a:lnTo>
                  <a:pt x="16" y="93"/>
                </a:lnTo>
                <a:lnTo>
                  <a:pt x="24" y="99"/>
                </a:lnTo>
                <a:lnTo>
                  <a:pt x="34" y="105"/>
                </a:lnTo>
                <a:lnTo>
                  <a:pt x="43" y="107"/>
                </a:lnTo>
                <a:lnTo>
                  <a:pt x="54" y="109"/>
                </a:lnTo>
                <a:lnTo>
                  <a:pt x="66" y="107"/>
                </a:lnTo>
                <a:lnTo>
                  <a:pt x="75" y="105"/>
                </a:lnTo>
                <a:lnTo>
                  <a:pt x="85" y="99"/>
                </a:lnTo>
                <a:lnTo>
                  <a:pt x="93" y="93"/>
                </a:lnTo>
                <a:lnTo>
                  <a:pt x="99" y="85"/>
                </a:lnTo>
                <a:lnTo>
                  <a:pt x="105" y="75"/>
                </a:lnTo>
                <a:lnTo>
                  <a:pt x="108" y="66"/>
                </a:lnTo>
                <a:lnTo>
                  <a:pt x="109" y="54"/>
                </a:lnTo>
                <a:lnTo>
                  <a:pt x="108" y="43"/>
                </a:lnTo>
                <a:lnTo>
                  <a:pt x="105" y="34"/>
                </a:lnTo>
                <a:lnTo>
                  <a:pt x="99" y="24"/>
                </a:lnTo>
                <a:lnTo>
                  <a:pt x="93" y="16"/>
                </a:lnTo>
                <a:lnTo>
                  <a:pt x="85" y="10"/>
                </a:lnTo>
                <a:lnTo>
                  <a:pt x="75" y="4"/>
                </a:lnTo>
                <a:lnTo>
                  <a:pt x="66" y="1"/>
                </a:lnTo>
                <a:lnTo>
                  <a:pt x="54" y="0"/>
                </a:lnTo>
                <a:close/>
                <a:moveTo>
                  <a:pt x="69" y="67"/>
                </a:moveTo>
                <a:lnTo>
                  <a:pt x="62" y="59"/>
                </a:lnTo>
                <a:lnTo>
                  <a:pt x="72" y="50"/>
                </a:lnTo>
                <a:lnTo>
                  <a:pt x="45" y="50"/>
                </a:lnTo>
                <a:lnTo>
                  <a:pt x="41" y="51"/>
                </a:lnTo>
                <a:lnTo>
                  <a:pt x="37" y="52"/>
                </a:lnTo>
                <a:lnTo>
                  <a:pt x="36" y="56"/>
                </a:lnTo>
                <a:lnTo>
                  <a:pt x="35" y="59"/>
                </a:lnTo>
                <a:lnTo>
                  <a:pt x="36" y="63"/>
                </a:lnTo>
                <a:lnTo>
                  <a:pt x="37" y="67"/>
                </a:lnTo>
                <a:lnTo>
                  <a:pt x="41" y="68"/>
                </a:lnTo>
                <a:lnTo>
                  <a:pt x="45" y="69"/>
                </a:lnTo>
                <a:lnTo>
                  <a:pt x="50" y="69"/>
                </a:lnTo>
                <a:lnTo>
                  <a:pt x="50" y="79"/>
                </a:lnTo>
                <a:lnTo>
                  <a:pt x="45" y="79"/>
                </a:lnTo>
                <a:lnTo>
                  <a:pt x="41" y="79"/>
                </a:lnTo>
                <a:lnTo>
                  <a:pt x="37" y="78"/>
                </a:lnTo>
                <a:lnTo>
                  <a:pt x="31" y="73"/>
                </a:lnTo>
                <a:lnTo>
                  <a:pt x="26" y="67"/>
                </a:lnTo>
                <a:lnTo>
                  <a:pt x="25" y="63"/>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1" name="Shape 5641"/>
          <p:cNvSpPr/>
          <p:nvPr/>
        </p:nvSpPr>
        <p:spPr>
          <a:xfrm>
            <a:off x="6926264" y="3857626"/>
            <a:ext cx="157162" cy="109538"/>
          </a:xfrm>
          <a:custGeom>
            <a:avLst/>
            <a:gdLst/>
            <a:ahLst/>
            <a:cxnLst/>
            <a:rect l="0" t="0" r="0" b="0"/>
            <a:pathLst>
              <a:path w="99" h="69" extrusionOk="0">
                <a:moveTo>
                  <a:pt x="64" y="0"/>
                </a:moveTo>
                <a:lnTo>
                  <a:pt x="64" y="0"/>
                </a:lnTo>
                <a:lnTo>
                  <a:pt x="56" y="2"/>
                </a:lnTo>
                <a:lnTo>
                  <a:pt x="47" y="5"/>
                </a:lnTo>
                <a:lnTo>
                  <a:pt x="41" y="10"/>
                </a:lnTo>
                <a:lnTo>
                  <a:pt x="35" y="16"/>
                </a:lnTo>
                <a:lnTo>
                  <a:pt x="42" y="21"/>
                </a:lnTo>
                <a:lnTo>
                  <a:pt x="50" y="30"/>
                </a:lnTo>
                <a:lnTo>
                  <a:pt x="46" y="32"/>
                </a:lnTo>
                <a:lnTo>
                  <a:pt x="40" y="26"/>
                </a:lnTo>
                <a:lnTo>
                  <a:pt x="35" y="22"/>
                </a:lnTo>
                <a:lnTo>
                  <a:pt x="30" y="20"/>
                </a:lnTo>
                <a:lnTo>
                  <a:pt x="25" y="20"/>
                </a:lnTo>
                <a:lnTo>
                  <a:pt x="20" y="20"/>
                </a:lnTo>
                <a:lnTo>
                  <a:pt x="15" y="22"/>
                </a:lnTo>
                <a:lnTo>
                  <a:pt x="11" y="24"/>
                </a:lnTo>
                <a:lnTo>
                  <a:pt x="8" y="27"/>
                </a:lnTo>
                <a:lnTo>
                  <a:pt x="4" y="31"/>
                </a:lnTo>
                <a:lnTo>
                  <a:pt x="3" y="35"/>
                </a:lnTo>
                <a:lnTo>
                  <a:pt x="0" y="40"/>
                </a:lnTo>
                <a:lnTo>
                  <a:pt x="0" y="45"/>
                </a:lnTo>
                <a:lnTo>
                  <a:pt x="0" y="50"/>
                </a:lnTo>
                <a:lnTo>
                  <a:pt x="3" y="55"/>
                </a:lnTo>
                <a:lnTo>
                  <a:pt x="4" y="58"/>
                </a:lnTo>
                <a:lnTo>
                  <a:pt x="8" y="62"/>
                </a:lnTo>
                <a:lnTo>
                  <a:pt x="11" y="66"/>
                </a:lnTo>
                <a:lnTo>
                  <a:pt x="15" y="67"/>
                </a:lnTo>
                <a:lnTo>
                  <a:pt x="20" y="69"/>
                </a:lnTo>
                <a:lnTo>
                  <a:pt x="25" y="69"/>
                </a:lnTo>
                <a:lnTo>
                  <a:pt x="64" y="69"/>
                </a:lnTo>
                <a:lnTo>
                  <a:pt x="72" y="68"/>
                </a:lnTo>
                <a:lnTo>
                  <a:pt x="78" y="67"/>
                </a:lnTo>
                <a:lnTo>
                  <a:pt x="84" y="63"/>
                </a:lnTo>
                <a:lnTo>
                  <a:pt x="89" y="59"/>
                </a:lnTo>
                <a:lnTo>
                  <a:pt x="93" y="55"/>
                </a:lnTo>
                <a:lnTo>
                  <a:pt x="97" y="48"/>
                </a:lnTo>
                <a:lnTo>
                  <a:pt x="98" y="42"/>
                </a:lnTo>
                <a:lnTo>
                  <a:pt x="99" y="35"/>
                </a:lnTo>
                <a:lnTo>
                  <a:pt x="98" y="27"/>
                </a:lnTo>
                <a:lnTo>
                  <a:pt x="97" y="21"/>
                </a:lnTo>
                <a:lnTo>
                  <a:pt x="93" y="15"/>
                </a:lnTo>
                <a:lnTo>
                  <a:pt x="89" y="10"/>
                </a:lnTo>
                <a:lnTo>
                  <a:pt x="84" y="6"/>
                </a:lnTo>
                <a:lnTo>
                  <a:pt x="78" y="3"/>
                </a:lnTo>
                <a:lnTo>
                  <a:pt x="72" y="2"/>
                </a:lnTo>
                <a:lnTo>
                  <a:pt x="6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2" name="Shape 5642"/>
          <p:cNvSpPr/>
          <p:nvPr/>
        </p:nvSpPr>
        <p:spPr>
          <a:xfrm>
            <a:off x="7312026" y="3914775"/>
            <a:ext cx="138113" cy="38100"/>
          </a:xfrm>
          <a:custGeom>
            <a:avLst/>
            <a:gdLst/>
            <a:ahLst/>
            <a:cxnLst/>
            <a:rect l="0" t="0" r="0" b="0"/>
            <a:pathLst>
              <a:path w="89" h="24" extrusionOk="0">
                <a:moveTo>
                  <a:pt x="89" y="24"/>
                </a:moveTo>
                <a:lnTo>
                  <a:pt x="89" y="10"/>
                </a:lnTo>
                <a:lnTo>
                  <a:pt x="88" y="6"/>
                </a:lnTo>
                <a:lnTo>
                  <a:pt x="86" y="2"/>
                </a:lnTo>
                <a:lnTo>
                  <a:pt x="83" y="1"/>
                </a:lnTo>
                <a:lnTo>
                  <a:pt x="79"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5"/>
                </a:lnTo>
                <a:lnTo>
                  <a:pt x="70" y="16"/>
                </a:lnTo>
                <a:lnTo>
                  <a:pt x="69" y="17"/>
                </a:lnTo>
                <a:lnTo>
                  <a:pt x="67" y="17"/>
                </a:lnTo>
                <a:lnTo>
                  <a:pt x="64" y="17"/>
                </a:lnTo>
                <a:lnTo>
                  <a:pt x="63" y="16"/>
                </a:lnTo>
                <a:lnTo>
                  <a:pt x="62" y="15"/>
                </a:lnTo>
                <a:lnTo>
                  <a:pt x="62" y="12"/>
                </a:lnTo>
                <a:lnTo>
                  <a:pt x="62" y="10"/>
                </a:lnTo>
                <a:lnTo>
                  <a:pt x="63" y="8"/>
                </a:lnTo>
                <a:lnTo>
                  <a:pt x="64" y="7"/>
                </a:lnTo>
                <a:lnTo>
                  <a:pt x="67" y="7"/>
                </a:lnTo>
                <a:close/>
                <a:moveTo>
                  <a:pt x="52" y="7"/>
                </a:moveTo>
                <a:lnTo>
                  <a:pt x="52" y="7"/>
                </a:lnTo>
                <a:lnTo>
                  <a:pt x="54" y="7"/>
                </a:lnTo>
                <a:lnTo>
                  <a:pt x="56" y="8"/>
                </a:lnTo>
                <a:lnTo>
                  <a:pt x="57" y="10"/>
                </a:lnTo>
                <a:lnTo>
                  <a:pt x="57" y="12"/>
                </a:lnTo>
                <a:lnTo>
                  <a:pt x="57" y="15"/>
                </a:lnTo>
                <a:lnTo>
                  <a:pt x="56" y="16"/>
                </a:lnTo>
                <a:lnTo>
                  <a:pt x="54" y="17"/>
                </a:lnTo>
                <a:lnTo>
                  <a:pt x="52" y="17"/>
                </a:lnTo>
                <a:lnTo>
                  <a:pt x="49" y="17"/>
                </a:lnTo>
                <a:lnTo>
                  <a:pt x="48" y="16"/>
                </a:lnTo>
                <a:lnTo>
                  <a:pt x="47" y="15"/>
                </a:lnTo>
                <a:lnTo>
                  <a:pt x="47" y="12"/>
                </a:lnTo>
                <a:lnTo>
                  <a:pt x="47" y="10"/>
                </a:lnTo>
                <a:lnTo>
                  <a:pt x="48" y="8"/>
                </a:lnTo>
                <a:lnTo>
                  <a:pt x="49" y="7"/>
                </a:lnTo>
                <a:lnTo>
                  <a:pt x="52"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3" name="Shape 5643"/>
          <p:cNvSpPr/>
          <p:nvPr/>
        </p:nvSpPr>
        <p:spPr>
          <a:xfrm>
            <a:off x="7312026" y="3967164"/>
            <a:ext cx="138113" cy="42862"/>
          </a:xfrm>
          <a:custGeom>
            <a:avLst/>
            <a:gdLst/>
            <a:ahLst/>
            <a:cxnLst/>
            <a:rect l="0" t="0" r="0" b="0"/>
            <a:pathLst>
              <a:path w="89" h="25" extrusionOk="0">
                <a:moveTo>
                  <a:pt x="89" y="0"/>
                </a:moveTo>
                <a:lnTo>
                  <a:pt x="0" y="0"/>
                </a:lnTo>
                <a:lnTo>
                  <a:pt x="0" y="15"/>
                </a:lnTo>
                <a:lnTo>
                  <a:pt x="1" y="19"/>
                </a:lnTo>
                <a:lnTo>
                  <a:pt x="2" y="23"/>
                </a:lnTo>
                <a:lnTo>
                  <a:pt x="6" y="24"/>
                </a:lnTo>
                <a:lnTo>
                  <a:pt x="10"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0"/>
                </a:lnTo>
                <a:lnTo>
                  <a:pt x="48" y="9"/>
                </a:lnTo>
                <a:lnTo>
                  <a:pt x="49" y="8"/>
                </a:lnTo>
                <a:lnTo>
                  <a:pt x="52" y="8"/>
                </a:lnTo>
                <a:lnTo>
                  <a:pt x="54" y="8"/>
                </a:lnTo>
                <a:lnTo>
                  <a:pt x="56" y="9"/>
                </a:lnTo>
                <a:lnTo>
                  <a:pt x="57" y="10"/>
                </a:lnTo>
                <a:lnTo>
                  <a:pt x="57" y="13"/>
                </a:lnTo>
                <a:lnTo>
                  <a:pt x="57" y="15"/>
                </a:lnTo>
                <a:lnTo>
                  <a:pt x="56" y="16"/>
                </a:lnTo>
                <a:lnTo>
                  <a:pt x="54" y="18"/>
                </a:lnTo>
                <a:lnTo>
                  <a:pt x="52" y="18"/>
                </a:lnTo>
                <a:close/>
                <a:moveTo>
                  <a:pt x="67" y="18"/>
                </a:moveTo>
                <a:lnTo>
                  <a:pt x="67" y="18"/>
                </a:lnTo>
                <a:lnTo>
                  <a:pt x="64" y="18"/>
                </a:lnTo>
                <a:lnTo>
                  <a:pt x="63" y="16"/>
                </a:lnTo>
                <a:lnTo>
                  <a:pt x="62" y="15"/>
                </a:lnTo>
                <a:lnTo>
                  <a:pt x="62" y="13"/>
                </a:lnTo>
                <a:lnTo>
                  <a:pt x="62" y="10"/>
                </a:lnTo>
                <a:lnTo>
                  <a:pt x="63" y="9"/>
                </a:lnTo>
                <a:lnTo>
                  <a:pt x="64" y="8"/>
                </a:lnTo>
                <a:lnTo>
                  <a:pt x="67" y="8"/>
                </a:lnTo>
                <a:lnTo>
                  <a:pt x="69" y="8"/>
                </a:lnTo>
                <a:lnTo>
                  <a:pt x="70" y="9"/>
                </a:lnTo>
                <a:lnTo>
                  <a:pt x="72" y="10"/>
                </a:lnTo>
                <a:lnTo>
                  <a:pt x="72" y="13"/>
                </a:lnTo>
                <a:lnTo>
                  <a:pt x="72" y="15"/>
                </a:lnTo>
                <a:lnTo>
                  <a:pt x="70" y="16"/>
                </a:lnTo>
                <a:lnTo>
                  <a:pt x="69" y="18"/>
                </a:lnTo>
                <a:lnTo>
                  <a:pt x="67"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4" name="Shape 5644"/>
          <p:cNvSpPr/>
          <p:nvPr/>
        </p:nvSpPr>
        <p:spPr>
          <a:xfrm>
            <a:off x="7326314" y="3819526"/>
            <a:ext cx="109537" cy="80963"/>
          </a:xfrm>
          <a:custGeom>
            <a:avLst/>
            <a:gdLst/>
            <a:ahLst/>
            <a:cxnLst/>
            <a:rect l="0" t="0" r="0" b="0"/>
            <a:pathLst>
              <a:path w="69" h="49" extrusionOk="0">
                <a:moveTo>
                  <a:pt x="44" y="0"/>
                </a:moveTo>
                <a:lnTo>
                  <a:pt x="44" y="0"/>
                </a:lnTo>
                <a:lnTo>
                  <a:pt x="39" y="1"/>
                </a:lnTo>
                <a:lnTo>
                  <a:pt x="33" y="2"/>
                </a:lnTo>
                <a:lnTo>
                  <a:pt x="29" y="6"/>
                </a:lnTo>
                <a:lnTo>
                  <a:pt x="25" y="10"/>
                </a:lnTo>
                <a:lnTo>
                  <a:pt x="29" y="12"/>
                </a:lnTo>
                <a:lnTo>
                  <a:pt x="32" y="14"/>
                </a:lnTo>
                <a:lnTo>
                  <a:pt x="36" y="19"/>
                </a:lnTo>
                <a:lnTo>
                  <a:pt x="32" y="23"/>
                </a:lnTo>
                <a:lnTo>
                  <a:pt x="28" y="18"/>
                </a:lnTo>
                <a:lnTo>
                  <a:pt x="25" y="16"/>
                </a:lnTo>
                <a:lnTo>
                  <a:pt x="21" y="14"/>
                </a:lnTo>
                <a:lnTo>
                  <a:pt x="17" y="13"/>
                </a:lnTo>
                <a:lnTo>
                  <a:pt x="11" y="16"/>
                </a:lnTo>
                <a:lnTo>
                  <a:pt x="5" y="19"/>
                </a:lnTo>
                <a:lnTo>
                  <a:pt x="1" y="24"/>
                </a:lnTo>
                <a:lnTo>
                  <a:pt x="0" y="32"/>
                </a:lnTo>
                <a:lnTo>
                  <a:pt x="1" y="38"/>
                </a:lnTo>
                <a:lnTo>
                  <a:pt x="5" y="44"/>
                </a:lnTo>
                <a:lnTo>
                  <a:pt x="11" y="48"/>
                </a:lnTo>
                <a:lnTo>
                  <a:pt x="17" y="49"/>
                </a:lnTo>
                <a:lnTo>
                  <a:pt x="44" y="49"/>
                </a:lnTo>
                <a:lnTo>
                  <a:pt x="49" y="49"/>
                </a:lnTo>
                <a:lnTo>
                  <a:pt x="54" y="46"/>
                </a:lnTo>
                <a:lnTo>
                  <a:pt x="58" y="45"/>
                </a:lnTo>
                <a:lnTo>
                  <a:pt x="62" y="42"/>
                </a:lnTo>
                <a:lnTo>
                  <a:pt x="65" y="38"/>
                </a:lnTo>
                <a:lnTo>
                  <a:pt x="66" y="34"/>
                </a:lnTo>
                <a:lnTo>
                  <a:pt x="69" y="29"/>
                </a:lnTo>
                <a:lnTo>
                  <a:pt x="69" y="24"/>
                </a:lnTo>
                <a:lnTo>
                  <a:pt x="69" y="19"/>
                </a:lnTo>
                <a:lnTo>
                  <a:pt x="66" y="14"/>
                </a:lnTo>
                <a:lnTo>
                  <a:pt x="65" y="11"/>
                </a:lnTo>
                <a:lnTo>
                  <a:pt x="62" y="7"/>
                </a:lnTo>
                <a:lnTo>
                  <a:pt x="58" y="3"/>
                </a:lnTo>
                <a:lnTo>
                  <a:pt x="54" y="2"/>
                </a:lnTo>
                <a:lnTo>
                  <a:pt x="49" y="0"/>
                </a:lnTo>
                <a:lnTo>
                  <a:pt x="44"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5" name="Shape 5645"/>
          <p:cNvSpPr/>
          <p:nvPr/>
        </p:nvSpPr>
        <p:spPr>
          <a:xfrm>
            <a:off x="7680326" y="3838575"/>
            <a:ext cx="157163" cy="152400"/>
          </a:xfrm>
          <a:custGeom>
            <a:avLst/>
            <a:gdLst/>
            <a:ahLst/>
            <a:cxnLst/>
            <a:rect l="0" t="0" r="0" b="0"/>
            <a:pathLst>
              <a:path w="99" h="98" extrusionOk="0">
                <a:moveTo>
                  <a:pt x="49" y="0"/>
                </a:moveTo>
                <a:lnTo>
                  <a:pt x="49" y="0"/>
                </a:lnTo>
                <a:lnTo>
                  <a:pt x="39" y="1"/>
                </a:lnTo>
                <a:lnTo>
                  <a:pt x="31" y="3"/>
                </a:lnTo>
                <a:lnTo>
                  <a:pt x="22" y="8"/>
                </a:lnTo>
                <a:lnTo>
                  <a:pt x="15" y="14"/>
                </a:lnTo>
                <a:lnTo>
                  <a:pt x="5" y="4"/>
                </a:lnTo>
                <a:lnTo>
                  <a:pt x="5" y="34"/>
                </a:lnTo>
                <a:lnTo>
                  <a:pt x="34" y="34"/>
                </a:lnTo>
                <a:lnTo>
                  <a:pt x="21" y="20"/>
                </a:lnTo>
                <a:lnTo>
                  <a:pt x="27" y="16"/>
                </a:lnTo>
                <a:lnTo>
                  <a:pt x="34" y="12"/>
                </a:lnTo>
                <a:lnTo>
                  <a:pt x="42" y="11"/>
                </a:lnTo>
                <a:lnTo>
                  <a:pt x="49" y="9"/>
                </a:lnTo>
                <a:lnTo>
                  <a:pt x="57" y="11"/>
                </a:lnTo>
                <a:lnTo>
                  <a:pt x="64" y="13"/>
                </a:lnTo>
                <a:lnTo>
                  <a:pt x="71" y="16"/>
                </a:lnTo>
                <a:lnTo>
                  <a:pt x="78" y="20"/>
                </a:lnTo>
                <a:lnTo>
                  <a:pt x="83" y="27"/>
                </a:lnTo>
                <a:lnTo>
                  <a:pt x="85" y="34"/>
                </a:lnTo>
                <a:lnTo>
                  <a:pt x="87" y="41"/>
                </a:lnTo>
                <a:lnTo>
                  <a:pt x="89" y="49"/>
                </a:lnTo>
                <a:lnTo>
                  <a:pt x="87" y="56"/>
                </a:lnTo>
                <a:lnTo>
                  <a:pt x="85" y="64"/>
                </a:lnTo>
                <a:lnTo>
                  <a:pt x="83" y="71"/>
                </a:lnTo>
                <a:lnTo>
                  <a:pt x="78" y="77"/>
                </a:lnTo>
                <a:lnTo>
                  <a:pt x="71" y="82"/>
                </a:lnTo>
                <a:lnTo>
                  <a:pt x="64" y="85"/>
                </a:lnTo>
                <a:lnTo>
                  <a:pt x="57" y="87"/>
                </a:lnTo>
                <a:lnTo>
                  <a:pt x="49" y="88"/>
                </a:lnTo>
                <a:lnTo>
                  <a:pt x="42" y="87"/>
                </a:lnTo>
                <a:lnTo>
                  <a:pt x="34" y="85"/>
                </a:lnTo>
                <a:lnTo>
                  <a:pt x="27" y="82"/>
                </a:lnTo>
                <a:lnTo>
                  <a:pt x="21" y="77"/>
                </a:lnTo>
                <a:lnTo>
                  <a:pt x="16" y="71"/>
                </a:lnTo>
                <a:lnTo>
                  <a:pt x="13" y="64"/>
                </a:lnTo>
                <a:lnTo>
                  <a:pt x="11" y="56"/>
                </a:lnTo>
                <a:lnTo>
                  <a:pt x="10" y="49"/>
                </a:lnTo>
                <a:lnTo>
                  <a:pt x="0" y="49"/>
                </a:lnTo>
                <a:lnTo>
                  <a:pt x="1" y="59"/>
                </a:lnTo>
                <a:lnTo>
                  <a:pt x="4" y="69"/>
                </a:lnTo>
                <a:lnTo>
                  <a:pt x="9" y="76"/>
                </a:lnTo>
                <a:lnTo>
                  <a:pt x="15" y="83"/>
                </a:lnTo>
                <a:lnTo>
                  <a:pt x="22" y="90"/>
                </a:lnTo>
                <a:lnTo>
                  <a:pt x="29"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6" name="Shape 5646"/>
          <p:cNvSpPr/>
          <p:nvPr/>
        </p:nvSpPr>
        <p:spPr>
          <a:xfrm>
            <a:off x="8066089" y="3838575"/>
            <a:ext cx="147637" cy="76200"/>
          </a:xfrm>
          <a:custGeom>
            <a:avLst/>
            <a:gdLst/>
            <a:ahLst/>
            <a:cxnLst/>
            <a:rect l="0" t="0" r="0" b="0"/>
            <a:pathLst>
              <a:path w="93" h="49" extrusionOk="0">
                <a:moveTo>
                  <a:pt x="16" y="20"/>
                </a:moveTo>
                <a:lnTo>
                  <a:pt x="16" y="20"/>
                </a:lnTo>
                <a:lnTo>
                  <a:pt x="22" y="16"/>
                </a:lnTo>
                <a:lnTo>
                  <a:pt x="29" y="12"/>
                </a:lnTo>
                <a:lnTo>
                  <a:pt x="37" y="11"/>
                </a:lnTo>
                <a:lnTo>
                  <a:pt x="44" y="9"/>
                </a:lnTo>
                <a:lnTo>
                  <a:pt x="51" y="11"/>
                </a:lnTo>
                <a:lnTo>
                  <a:pt x="59" y="13"/>
                </a:lnTo>
                <a:lnTo>
                  <a:pt x="66" y="16"/>
                </a:lnTo>
                <a:lnTo>
                  <a:pt x="72" y="20"/>
                </a:lnTo>
                <a:lnTo>
                  <a:pt x="77" y="27"/>
                </a:lnTo>
                <a:lnTo>
                  <a:pt x="80" y="34"/>
                </a:lnTo>
                <a:lnTo>
                  <a:pt x="82" y="41"/>
                </a:lnTo>
                <a:lnTo>
                  <a:pt x="83" y="49"/>
                </a:lnTo>
                <a:lnTo>
                  <a:pt x="93" y="49"/>
                </a:lnTo>
                <a:lnTo>
                  <a:pt x="92" y="39"/>
                </a:lnTo>
                <a:lnTo>
                  <a:pt x="90" y="29"/>
                </a:lnTo>
                <a:lnTo>
                  <a:pt x="85" y="22"/>
                </a:lnTo>
                <a:lnTo>
                  <a:pt x="79" y="14"/>
                </a:lnTo>
                <a:lnTo>
                  <a:pt x="71" y="8"/>
                </a:lnTo>
                <a:lnTo>
                  <a:pt x="64" y="3"/>
                </a:lnTo>
                <a:lnTo>
                  <a:pt x="54" y="1"/>
                </a:lnTo>
                <a:lnTo>
                  <a:pt x="44" y="0"/>
                </a:lnTo>
                <a:lnTo>
                  <a:pt x="34" y="1"/>
                </a:lnTo>
                <a:lnTo>
                  <a:pt x="26" y="3"/>
                </a:lnTo>
                <a:lnTo>
                  <a:pt x="17" y="8"/>
                </a:lnTo>
                <a:lnTo>
                  <a:pt x="9" y="14"/>
                </a:lnTo>
                <a:lnTo>
                  <a:pt x="0" y="4"/>
                </a:lnTo>
                <a:lnTo>
                  <a:pt x="0" y="34"/>
                </a:lnTo>
                <a:lnTo>
                  <a:pt x="29" y="34"/>
                </a:lnTo>
                <a:lnTo>
                  <a:pt x="16"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7" name="Shape 5647"/>
          <p:cNvSpPr/>
          <p:nvPr/>
        </p:nvSpPr>
        <p:spPr>
          <a:xfrm>
            <a:off x="8056564" y="3914775"/>
            <a:ext cx="147637" cy="76200"/>
          </a:xfrm>
          <a:custGeom>
            <a:avLst/>
            <a:gdLst/>
            <a:ahLst/>
            <a:cxnLst/>
            <a:rect l="0" t="0" r="0" b="0"/>
            <a:pathLst>
              <a:path w="93" h="49" extrusionOk="0">
                <a:moveTo>
                  <a:pt x="77" y="28"/>
                </a:moveTo>
                <a:lnTo>
                  <a:pt x="77" y="28"/>
                </a:lnTo>
                <a:lnTo>
                  <a:pt x="71" y="33"/>
                </a:lnTo>
                <a:lnTo>
                  <a:pt x="64" y="37"/>
                </a:lnTo>
                <a:lnTo>
                  <a:pt x="56" y="38"/>
                </a:lnTo>
                <a:lnTo>
                  <a:pt x="49" y="39"/>
                </a:lnTo>
                <a:lnTo>
                  <a:pt x="42" y="38"/>
                </a:lnTo>
                <a:lnTo>
                  <a:pt x="34" y="36"/>
                </a:lnTo>
                <a:lnTo>
                  <a:pt x="27" y="33"/>
                </a:lnTo>
                <a:lnTo>
                  <a:pt x="21" y="28"/>
                </a:lnTo>
                <a:lnTo>
                  <a:pt x="16" y="22"/>
                </a:lnTo>
                <a:lnTo>
                  <a:pt x="13" y="15"/>
                </a:lnTo>
                <a:lnTo>
                  <a:pt x="11" y="7"/>
                </a:lnTo>
                <a:lnTo>
                  <a:pt x="10" y="0"/>
                </a:lnTo>
                <a:lnTo>
                  <a:pt x="0" y="0"/>
                </a:lnTo>
                <a:lnTo>
                  <a:pt x="1" y="10"/>
                </a:lnTo>
                <a:lnTo>
                  <a:pt x="3" y="20"/>
                </a:lnTo>
                <a:lnTo>
                  <a:pt x="8" y="27"/>
                </a:lnTo>
                <a:lnTo>
                  <a:pt x="14" y="34"/>
                </a:lnTo>
                <a:lnTo>
                  <a:pt x="22" y="41"/>
                </a:lnTo>
                <a:lnTo>
                  <a:pt x="29" y="45"/>
                </a:lnTo>
                <a:lnTo>
                  <a:pt x="39" y="48"/>
                </a:lnTo>
                <a:lnTo>
                  <a:pt x="49" y="49"/>
                </a:lnTo>
                <a:lnTo>
                  <a:pt x="59" y="48"/>
                </a:lnTo>
                <a:lnTo>
                  <a:pt x="68" y="45"/>
                </a:lnTo>
                <a:lnTo>
                  <a:pt x="76" y="41"/>
                </a:lnTo>
                <a:lnTo>
                  <a:pt x="84" y="34"/>
                </a:lnTo>
                <a:lnTo>
                  <a:pt x="93" y="44"/>
                </a:lnTo>
                <a:lnTo>
                  <a:pt x="93" y="15"/>
                </a:lnTo>
                <a:lnTo>
                  <a:pt x="64" y="15"/>
                </a:lnTo>
                <a:lnTo>
                  <a:pt x="77"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48" name="Shape 5648"/>
          <p:cNvSpPr/>
          <p:nvPr/>
        </p:nvSpPr>
        <p:spPr>
          <a:xfrm>
            <a:off x="8118475" y="3900488"/>
            <a:ext cx="33338" cy="28575"/>
          </a:xfrm>
          <a:custGeom>
            <a:avLst/>
            <a:gdLst/>
            <a:ahLst/>
            <a:cxnLst/>
            <a:rect l="0" t="0" r="0" b="0"/>
            <a:pathLst>
              <a:path w="20" h="20" extrusionOk="0">
                <a:moveTo>
                  <a:pt x="0" y="10"/>
                </a:moveTo>
                <a:lnTo>
                  <a:pt x="0" y="10"/>
                </a:lnTo>
                <a:lnTo>
                  <a:pt x="1" y="14"/>
                </a:lnTo>
                <a:lnTo>
                  <a:pt x="3" y="17"/>
                </a:lnTo>
                <a:lnTo>
                  <a:pt x="6" y="18"/>
                </a:lnTo>
                <a:lnTo>
                  <a:pt x="10" y="20"/>
                </a:lnTo>
                <a:lnTo>
                  <a:pt x="14" y="18"/>
                </a:lnTo>
                <a:lnTo>
                  <a:pt x="17" y="17"/>
                </a:lnTo>
                <a:lnTo>
                  <a:pt x="19" y="14"/>
                </a:lnTo>
                <a:lnTo>
                  <a:pt x="20" y="10"/>
                </a:lnTo>
                <a:lnTo>
                  <a:pt x="19" y="6"/>
                </a:lnTo>
                <a:lnTo>
                  <a:pt x="17" y="2"/>
                </a:lnTo>
                <a:lnTo>
                  <a:pt x="14" y="1"/>
                </a:lnTo>
                <a:lnTo>
                  <a:pt x="10" y="0"/>
                </a:lnTo>
                <a:lnTo>
                  <a:pt x="6" y="1"/>
                </a:lnTo>
                <a:lnTo>
                  <a:pt x="3"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649" name="Shape 5649"/>
          <p:cNvGrpSpPr/>
          <p:nvPr/>
        </p:nvGrpSpPr>
        <p:grpSpPr>
          <a:xfrm>
            <a:off x="5053013" y="4210051"/>
            <a:ext cx="142875" cy="158750"/>
            <a:chOff x="5053013" y="4210050"/>
            <a:chExt cx="142875" cy="158750"/>
          </a:xfrm>
        </p:grpSpPr>
        <p:sp>
          <p:nvSpPr>
            <p:cNvPr id="5650" name="Shape 5650"/>
            <p:cNvSpPr/>
            <p:nvPr/>
          </p:nvSpPr>
          <p:spPr>
            <a:xfrm>
              <a:off x="5053013" y="4254500"/>
              <a:ext cx="142875" cy="38100"/>
            </a:xfrm>
            <a:custGeom>
              <a:avLst/>
              <a:gdLst/>
              <a:ahLst/>
              <a:cxnLst/>
              <a:rect l="0" t="0" r="0" b="0"/>
              <a:pathLst>
                <a:path w="89" h="25" extrusionOk="0">
                  <a:moveTo>
                    <a:pt x="45" y="10"/>
                  </a:moveTo>
                  <a:lnTo>
                    <a:pt x="45" y="10"/>
                  </a:lnTo>
                  <a:lnTo>
                    <a:pt x="30" y="8"/>
                  </a:lnTo>
                  <a:lnTo>
                    <a:pt x="18" y="7"/>
                  </a:lnTo>
                  <a:lnTo>
                    <a:pt x="8" y="4"/>
                  </a:lnTo>
                  <a:lnTo>
                    <a:pt x="0" y="0"/>
                  </a:lnTo>
                  <a:lnTo>
                    <a:pt x="0" y="10"/>
                  </a:lnTo>
                  <a:lnTo>
                    <a:pt x="0" y="11"/>
                  </a:lnTo>
                  <a:lnTo>
                    <a:pt x="3" y="13"/>
                  </a:lnTo>
                  <a:lnTo>
                    <a:pt x="5" y="16"/>
                  </a:lnTo>
                  <a:lnTo>
                    <a:pt x="10" y="18"/>
                  </a:lnTo>
                  <a:lnTo>
                    <a:pt x="16" y="21"/>
                  </a:lnTo>
                  <a:lnTo>
                    <a:pt x="24" y="23"/>
                  </a:lnTo>
                  <a:lnTo>
                    <a:pt x="34" y="25"/>
                  </a:lnTo>
                  <a:lnTo>
                    <a:pt x="45" y="25"/>
                  </a:lnTo>
                  <a:lnTo>
                    <a:pt x="56" y="25"/>
                  </a:lnTo>
                  <a:lnTo>
                    <a:pt x="66" y="23"/>
                  </a:lnTo>
                  <a:lnTo>
                    <a:pt x="73" y="21"/>
                  </a:lnTo>
                  <a:lnTo>
                    <a:pt x="79" y="18"/>
                  </a:lnTo>
                  <a:lnTo>
                    <a:pt x="84" y="16"/>
                  </a:lnTo>
                  <a:lnTo>
                    <a:pt x="87" y="13"/>
                  </a:lnTo>
                  <a:lnTo>
                    <a:pt x="89" y="11"/>
                  </a:lnTo>
                  <a:lnTo>
                    <a:pt x="89" y="10"/>
                  </a:lnTo>
                  <a:lnTo>
                    <a:pt x="89" y="0"/>
                  </a:lnTo>
                  <a:lnTo>
                    <a:pt x="82" y="4"/>
                  </a:lnTo>
                  <a:lnTo>
                    <a:pt x="72" y="7"/>
                  </a:lnTo>
                  <a:lnTo>
                    <a:pt x="59" y="8"/>
                  </a:lnTo>
                  <a:lnTo>
                    <a:pt x="4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1" name="Shape 5651"/>
            <p:cNvSpPr/>
            <p:nvPr/>
          </p:nvSpPr>
          <p:spPr>
            <a:xfrm>
              <a:off x="5053013" y="4292600"/>
              <a:ext cx="142875" cy="38100"/>
            </a:xfrm>
            <a:custGeom>
              <a:avLst/>
              <a:gdLst/>
              <a:ahLst/>
              <a:cxnLst/>
              <a:rect l="0" t="0" r="0" b="0"/>
              <a:pathLst>
                <a:path w="89" h="24" extrusionOk="0">
                  <a:moveTo>
                    <a:pt x="45" y="24"/>
                  </a:moveTo>
                  <a:lnTo>
                    <a:pt x="45" y="24"/>
                  </a:lnTo>
                  <a:lnTo>
                    <a:pt x="56" y="24"/>
                  </a:lnTo>
                  <a:lnTo>
                    <a:pt x="66" y="23"/>
                  </a:lnTo>
                  <a:lnTo>
                    <a:pt x="73" y="20"/>
                  </a:lnTo>
                  <a:lnTo>
                    <a:pt x="79" y="18"/>
                  </a:lnTo>
                  <a:lnTo>
                    <a:pt x="84" y="16"/>
                  </a:lnTo>
                  <a:lnTo>
                    <a:pt x="87" y="13"/>
                  </a:lnTo>
                  <a:lnTo>
                    <a:pt x="89" y="11"/>
                  </a:lnTo>
                  <a:lnTo>
                    <a:pt x="89" y="9"/>
                  </a:lnTo>
                  <a:lnTo>
                    <a:pt x="89" y="0"/>
                  </a:lnTo>
                  <a:lnTo>
                    <a:pt x="82" y="3"/>
                  </a:lnTo>
                  <a:lnTo>
                    <a:pt x="72" y="7"/>
                  </a:lnTo>
                  <a:lnTo>
                    <a:pt x="59" y="8"/>
                  </a:lnTo>
                  <a:lnTo>
                    <a:pt x="45" y="9"/>
                  </a:lnTo>
                  <a:lnTo>
                    <a:pt x="30" y="8"/>
                  </a:lnTo>
                  <a:lnTo>
                    <a:pt x="18" y="7"/>
                  </a:lnTo>
                  <a:lnTo>
                    <a:pt x="8" y="3"/>
                  </a:lnTo>
                  <a:lnTo>
                    <a:pt x="0" y="0"/>
                  </a:lnTo>
                  <a:lnTo>
                    <a:pt x="0" y="9"/>
                  </a:lnTo>
                  <a:lnTo>
                    <a:pt x="0" y="11"/>
                  </a:lnTo>
                  <a:lnTo>
                    <a:pt x="3" y="13"/>
                  </a:lnTo>
                  <a:lnTo>
                    <a:pt x="5" y="16"/>
                  </a:lnTo>
                  <a:lnTo>
                    <a:pt x="10" y="18"/>
                  </a:lnTo>
                  <a:lnTo>
                    <a:pt x="16" y="20"/>
                  </a:lnTo>
                  <a:lnTo>
                    <a:pt x="24" y="23"/>
                  </a:lnTo>
                  <a:lnTo>
                    <a:pt x="34" y="24"/>
                  </a:lnTo>
                  <a:lnTo>
                    <a:pt x="45"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2" name="Shape 5652"/>
            <p:cNvSpPr/>
            <p:nvPr/>
          </p:nvSpPr>
          <p:spPr>
            <a:xfrm>
              <a:off x="5057775" y="4210050"/>
              <a:ext cx="133350" cy="44450"/>
            </a:xfrm>
            <a:custGeom>
              <a:avLst/>
              <a:gdLst/>
              <a:ahLst/>
              <a:cxnLst/>
              <a:rect l="0" t="0" r="0" b="0"/>
              <a:pathLst>
                <a:path w="84" h="25" extrusionOk="0">
                  <a:moveTo>
                    <a:pt x="42" y="25"/>
                  </a:moveTo>
                  <a:lnTo>
                    <a:pt x="42" y="25"/>
                  </a:lnTo>
                  <a:lnTo>
                    <a:pt x="59" y="24"/>
                  </a:lnTo>
                  <a:lnTo>
                    <a:pt x="71" y="21"/>
                  </a:lnTo>
                  <a:lnTo>
                    <a:pt x="79" y="17"/>
                  </a:lnTo>
                  <a:lnTo>
                    <a:pt x="84" y="14"/>
                  </a:lnTo>
                  <a:lnTo>
                    <a:pt x="81" y="10"/>
                  </a:lnTo>
                  <a:lnTo>
                    <a:pt x="77" y="8"/>
                  </a:lnTo>
                  <a:lnTo>
                    <a:pt x="68" y="4"/>
                  </a:lnTo>
                  <a:lnTo>
                    <a:pt x="55" y="1"/>
                  </a:lnTo>
                  <a:lnTo>
                    <a:pt x="42" y="0"/>
                  </a:lnTo>
                  <a:lnTo>
                    <a:pt x="28" y="1"/>
                  </a:lnTo>
                  <a:lnTo>
                    <a:pt x="16" y="4"/>
                  </a:lnTo>
                  <a:lnTo>
                    <a:pt x="6" y="8"/>
                  </a:lnTo>
                  <a:lnTo>
                    <a:pt x="2" y="10"/>
                  </a:lnTo>
                  <a:lnTo>
                    <a:pt x="0" y="14"/>
                  </a:lnTo>
                  <a:lnTo>
                    <a:pt x="5" y="17"/>
                  </a:lnTo>
                  <a:lnTo>
                    <a:pt x="12" y="21"/>
                  </a:lnTo>
                  <a:lnTo>
                    <a:pt x="24" y="24"/>
                  </a:lnTo>
                  <a:lnTo>
                    <a:pt x="42"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3" name="Shape 5653"/>
            <p:cNvSpPr/>
            <p:nvPr/>
          </p:nvSpPr>
          <p:spPr>
            <a:xfrm>
              <a:off x="5053013" y="4330700"/>
              <a:ext cx="142875" cy="38100"/>
            </a:xfrm>
            <a:custGeom>
              <a:avLst/>
              <a:gdLst/>
              <a:ahLst/>
              <a:cxnLst/>
              <a:rect l="0" t="0" r="0" b="0"/>
              <a:pathLst>
                <a:path w="89" h="25" extrusionOk="0">
                  <a:moveTo>
                    <a:pt x="45" y="10"/>
                  </a:moveTo>
                  <a:lnTo>
                    <a:pt x="45" y="10"/>
                  </a:lnTo>
                  <a:lnTo>
                    <a:pt x="30" y="9"/>
                  </a:lnTo>
                  <a:lnTo>
                    <a:pt x="18" y="8"/>
                  </a:lnTo>
                  <a:lnTo>
                    <a:pt x="8" y="4"/>
                  </a:lnTo>
                  <a:lnTo>
                    <a:pt x="0" y="0"/>
                  </a:lnTo>
                  <a:lnTo>
                    <a:pt x="0" y="5"/>
                  </a:lnTo>
                  <a:lnTo>
                    <a:pt x="2" y="10"/>
                  </a:lnTo>
                  <a:lnTo>
                    <a:pt x="4" y="14"/>
                  </a:lnTo>
                  <a:lnTo>
                    <a:pt x="9" y="17"/>
                  </a:lnTo>
                  <a:lnTo>
                    <a:pt x="14" y="20"/>
                  </a:lnTo>
                  <a:lnTo>
                    <a:pt x="21" y="22"/>
                  </a:lnTo>
                  <a:lnTo>
                    <a:pt x="29" y="24"/>
                  </a:lnTo>
                  <a:lnTo>
                    <a:pt x="45" y="25"/>
                  </a:lnTo>
                  <a:lnTo>
                    <a:pt x="61" y="24"/>
                  </a:lnTo>
                  <a:lnTo>
                    <a:pt x="68" y="22"/>
                  </a:lnTo>
                  <a:lnTo>
                    <a:pt x="76" y="20"/>
                  </a:lnTo>
                  <a:lnTo>
                    <a:pt x="80" y="17"/>
                  </a:lnTo>
                  <a:lnTo>
                    <a:pt x="85" y="14"/>
                  </a:lnTo>
                  <a:lnTo>
                    <a:pt x="88" y="10"/>
                  </a:lnTo>
                  <a:lnTo>
                    <a:pt x="89" y="5"/>
                  </a:lnTo>
                  <a:lnTo>
                    <a:pt x="89" y="0"/>
                  </a:lnTo>
                  <a:lnTo>
                    <a:pt x="82" y="4"/>
                  </a:lnTo>
                  <a:lnTo>
                    <a:pt x="72" y="8"/>
                  </a:lnTo>
                  <a:lnTo>
                    <a:pt x="59" y="9"/>
                  </a:lnTo>
                  <a:lnTo>
                    <a:pt x="4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654" name="Shape 5654"/>
          <p:cNvSpPr/>
          <p:nvPr/>
        </p:nvSpPr>
        <p:spPr>
          <a:xfrm>
            <a:off x="5405439" y="4278313"/>
            <a:ext cx="100012" cy="38100"/>
          </a:xfrm>
          <a:custGeom>
            <a:avLst/>
            <a:gdLst/>
            <a:ahLst/>
            <a:cxnLst/>
            <a:rect l="0" t="0" r="0" b="0"/>
            <a:pathLst>
              <a:path w="64" h="24" extrusionOk="0">
                <a:moveTo>
                  <a:pt x="45" y="24"/>
                </a:moveTo>
                <a:lnTo>
                  <a:pt x="45" y="24"/>
                </a:lnTo>
                <a:lnTo>
                  <a:pt x="56" y="24"/>
                </a:lnTo>
                <a:lnTo>
                  <a:pt x="64" y="23"/>
                </a:lnTo>
                <a:lnTo>
                  <a:pt x="64" y="8"/>
                </a:lnTo>
                <a:lnTo>
                  <a:pt x="55" y="10"/>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5" name="Shape 5655"/>
          <p:cNvSpPr/>
          <p:nvPr/>
        </p:nvSpPr>
        <p:spPr>
          <a:xfrm>
            <a:off x="5405438" y="4233864"/>
            <a:ext cx="142875" cy="44450"/>
          </a:xfrm>
          <a:custGeom>
            <a:avLst/>
            <a:gdLst/>
            <a:ahLst/>
            <a:cxnLst/>
            <a:rect l="0" t="0" r="0" b="0"/>
            <a:pathLst>
              <a:path w="89" h="25" extrusionOk="0">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59"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6" name="Shape 5656"/>
          <p:cNvSpPr/>
          <p:nvPr/>
        </p:nvSpPr>
        <p:spPr>
          <a:xfrm>
            <a:off x="5405438" y="4316413"/>
            <a:ext cx="85725" cy="38100"/>
          </a:xfrm>
          <a:custGeom>
            <a:avLst/>
            <a:gdLst/>
            <a:ahLst/>
            <a:cxnLst/>
            <a:rect l="0" t="0" r="0" b="0"/>
            <a:pathLst>
              <a:path w="55" h="25" extrusionOk="0">
                <a:moveTo>
                  <a:pt x="55" y="10"/>
                </a:moveTo>
                <a:lnTo>
                  <a:pt x="55" y="10"/>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5" y="25"/>
                </a:lnTo>
                <a:lnTo>
                  <a:pt x="5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7" name="Shape 5657"/>
          <p:cNvSpPr/>
          <p:nvPr/>
        </p:nvSpPr>
        <p:spPr>
          <a:xfrm>
            <a:off x="5410200" y="4195763"/>
            <a:ext cx="133350" cy="38100"/>
          </a:xfrm>
          <a:custGeom>
            <a:avLst/>
            <a:gdLst/>
            <a:ahLst/>
            <a:cxnLst/>
            <a:rect l="0" t="0" r="0" b="0"/>
            <a:pathLst>
              <a:path w="84" h="25" extrusionOk="0">
                <a:moveTo>
                  <a:pt x="42" y="25"/>
                </a:moveTo>
                <a:lnTo>
                  <a:pt x="42" y="25"/>
                </a:lnTo>
                <a:lnTo>
                  <a:pt x="59" y="24"/>
                </a:lnTo>
                <a:lnTo>
                  <a:pt x="71" y="21"/>
                </a:lnTo>
                <a:lnTo>
                  <a:pt x="79" y="18"/>
                </a:lnTo>
                <a:lnTo>
                  <a:pt x="84" y="14"/>
                </a:lnTo>
                <a:lnTo>
                  <a:pt x="81" y="10"/>
                </a:lnTo>
                <a:lnTo>
                  <a:pt x="77" y="8"/>
                </a:lnTo>
                <a:lnTo>
                  <a:pt x="68" y="4"/>
                </a:lnTo>
                <a:lnTo>
                  <a:pt x="55" y="2"/>
                </a:lnTo>
                <a:lnTo>
                  <a:pt x="42" y="0"/>
                </a:lnTo>
                <a:lnTo>
                  <a:pt x="28" y="2"/>
                </a:lnTo>
                <a:lnTo>
                  <a:pt x="16" y="4"/>
                </a:lnTo>
                <a:lnTo>
                  <a:pt x="6" y="8"/>
                </a:lnTo>
                <a:lnTo>
                  <a:pt x="2" y="10"/>
                </a:lnTo>
                <a:lnTo>
                  <a:pt x="0" y="14"/>
                </a:lnTo>
                <a:lnTo>
                  <a:pt x="5" y="18"/>
                </a:lnTo>
                <a:lnTo>
                  <a:pt x="12" y="21"/>
                </a:lnTo>
                <a:lnTo>
                  <a:pt x="24" y="24"/>
                </a:lnTo>
                <a:lnTo>
                  <a:pt x="42"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8" name="Shape 5658"/>
          <p:cNvSpPr/>
          <p:nvPr/>
        </p:nvSpPr>
        <p:spPr>
          <a:xfrm>
            <a:off x="5500688" y="4321175"/>
            <a:ext cx="95250" cy="66675"/>
          </a:xfrm>
          <a:custGeom>
            <a:avLst/>
            <a:gdLst/>
            <a:ahLst/>
            <a:cxnLst/>
            <a:rect l="0" t="0" r="0" b="0"/>
            <a:pathLst>
              <a:path w="60" h="40" extrusionOk="0">
                <a:moveTo>
                  <a:pt x="45" y="0"/>
                </a:moveTo>
                <a:lnTo>
                  <a:pt x="15" y="0"/>
                </a:lnTo>
                <a:lnTo>
                  <a:pt x="0" y="0"/>
                </a:lnTo>
                <a:lnTo>
                  <a:pt x="0" y="10"/>
                </a:lnTo>
                <a:lnTo>
                  <a:pt x="10" y="10"/>
                </a:lnTo>
                <a:lnTo>
                  <a:pt x="10" y="15"/>
                </a:lnTo>
                <a:lnTo>
                  <a:pt x="0" y="15"/>
                </a:lnTo>
                <a:lnTo>
                  <a:pt x="0" y="25"/>
                </a:lnTo>
                <a:lnTo>
                  <a:pt x="10" y="25"/>
                </a:lnTo>
                <a:lnTo>
                  <a:pt x="10" y="27"/>
                </a:lnTo>
                <a:lnTo>
                  <a:pt x="13" y="29"/>
                </a:lnTo>
                <a:lnTo>
                  <a:pt x="28" y="38"/>
                </a:lnTo>
                <a:lnTo>
                  <a:pt x="30" y="40"/>
                </a:lnTo>
                <a:lnTo>
                  <a:pt x="33" y="38"/>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59" name="Shape 5659"/>
          <p:cNvSpPr/>
          <p:nvPr/>
        </p:nvSpPr>
        <p:spPr>
          <a:xfrm>
            <a:off x="5514976" y="4283076"/>
            <a:ext cx="61913" cy="33338"/>
          </a:xfrm>
          <a:custGeom>
            <a:avLst/>
            <a:gdLst/>
            <a:ahLst/>
            <a:cxnLst/>
            <a:rect l="0" t="0" r="0" b="0"/>
            <a:pathLst>
              <a:path w="40" h="19" extrusionOk="0">
                <a:moveTo>
                  <a:pt x="0" y="19"/>
                </a:moveTo>
                <a:lnTo>
                  <a:pt x="0" y="19"/>
                </a:lnTo>
                <a:lnTo>
                  <a:pt x="0" y="16"/>
                </a:lnTo>
                <a:lnTo>
                  <a:pt x="2" y="12"/>
                </a:lnTo>
                <a:lnTo>
                  <a:pt x="7" y="6"/>
                </a:lnTo>
                <a:lnTo>
                  <a:pt x="13" y="1"/>
                </a:lnTo>
                <a:lnTo>
                  <a:pt x="16" y="0"/>
                </a:lnTo>
                <a:lnTo>
                  <a:pt x="20" y="0"/>
                </a:lnTo>
                <a:lnTo>
                  <a:pt x="24" y="0"/>
                </a:lnTo>
                <a:lnTo>
                  <a:pt x="27" y="1"/>
                </a:lnTo>
                <a:lnTo>
                  <a:pt x="34" y="6"/>
                </a:lnTo>
                <a:lnTo>
                  <a:pt x="39" y="12"/>
                </a:lnTo>
                <a:lnTo>
                  <a:pt x="40" y="16"/>
                </a:lnTo>
                <a:lnTo>
                  <a:pt x="40" y="19"/>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0" name="Shape 5660"/>
          <p:cNvSpPr/>
          <p:nvPr/>
        </p:nvSpPr>
        <p:spPr>
          <a:xfrm>
            <a:off x="5783264" y="4278313"/>
            <a:ext cx="142875" cy="38100"/>
          </a:xfrm>
          <a:custGeom>
            <a:avLst/>
            <a:gdLst/>
            <a:ahLst/>
            <a:cxnLst/>
            <a:rect l="0" t="0" r="0" b="0"/>
            <a:pathLst>
              <a:path w="89" h="24" extrusionOk="0">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1" y="3"/>
                </a:lnTo>
                <a:lnTo>
                  <a:pt x="72" y="7"/>
                </a:lnTo>
                <a:lnTo>
                  <a:pt x="59" y="8"/>
                </a:lnTo>
                <a:lnTo>
                  <a:pt x="44" y="10"/>
                </a:lnTo>
                <a:lnTo>
                  <a:pt x="30" y="8"/>
                </a:lnTo>
                <a:lnTo>
                  <a:pt x="17" y="7"/>
                </a:lnTo>
                <a:lnTo>
                  <a:pt x="7" y="3"/>
                </a:lnTo>
                <a:lnTo>
                  <a:pt x="0" y="0"/>
                </a:lnTo>
                <a:lnTo>
                  <a:pt x="0" y="10"/>
                </a:lnTo>
                <a:lnTo>
                  <a:pt x="0" y="11"/>
                </a:lnTo>
                <a:lnTo>
                  <a:pt x="3" y="13"/>
                </a:lnTo>
                <a:lnTo>
                  <a:pt x="5" y="16"/>
                </a:lnTo>
                <a:lnTo>
                  <a:pt x="10" y="18"/>
                </a:lnTo>
                <a:lnTo>
                  <a:pt x="16" y="21"/>
                </a:lnTo>
                <a:lnTo>
                  <a:pt x="24" y="23"/>
                </a:lnTo>
                <a:lnTo>
                  <a:pt x="33" y="24"/>
                </a:lnTo>
                <a:lnTo>
                  <a:pt x="44"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1" name="Shape 5661"/>
          <p:cNvSpPr/>
          <p:nvPr/>
        </p:nvSpPr>
        <p:spPr>
          <a:xfrm>
            <a:off x="5783264" y="4233864"/>
            <a:ext cx="142875" cy="44450"/>
          </a:xfrm>
          <a:custGeom>
            <a:avLst/>
            <a:gdLst/>
            <a:ahLst/>
            <a:cxnLst/>
            <a:rect l="0" t="0" r="0" b="0"/>
            <a:pathLst>
              <a:path w="89" h="25" extrusionOk="0">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1" y="4"/>
                </a:lnTo>
                <a:lnTo>
                  <a:pt x="72" y="7"/>
                </a:lnTo>
                <a:lnTo>
                  <a:pt x="59" y="9"/>
                </a:lnTo>
                <a:lnTo>
                  <a:pt x="44" y="10"/>
                </a:lnTo>
                <a:lnTo>
                  <a:pt x="30" y="9"/>
                </a:lnTo>
                <a:lnTo>
                  <a:pt x="17" y="7"/>
                </a:lnTo>
                <a:lnTo>
                  <a:pt x="7" y="4"/>
                </a:lnTo>
                <a:lnTo>
                  <a:pt x="0" y="0"/>
                </a:lnTo>
                <a:lnTo>
                  <a:pt x="0" y="10"/>
                </a:lnTo>
                <a:lnTo>
                  <a:pt x="0" y="11"/>
                </a:lnTo>
                <a:lnTo>
                  <a:pt x="3" y="14"/>
                </a:lnTo>
                <a:lnTo>
                  <a:pt x="5" y="16"/>
                </a:lnTo>
                <a:lnTo>
                  <a:pt x="10" y="18"/>
                </a:lnTo>
                <a:lnTo>
                  <a:pt x="16" y="21"/>
                </a:lnTo>
                <a:lnTo>
                  <a:pt x="24" y="23"/>
                </a:lnTo>
                <a:lnTo>
                  <a:pt x="33" y="25"/>
                </a:lnTo>
                <a:lnTo>
                  <a:pt x="44"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2" name="Shape 5662"/>
          <p:cNvSpPr/>
          <p:nvPr/>
        </p:nvSpPr>
        <p:spPr>
          <a:xfrm>
            <a:off x="5783264" y="4316413"/>
            <a:ext cx="123825" cy="38100"/>
          </a:xfrm>
          <a:custGeom>
            <a:avLst/>
            <a:gdLst/>
            <a:ahLst/>
            <a:cxnLst/>
            <a:rect l="0" t="0" r="0" b="0"/>
            <a:pathLst>
              <a:path w="77" h="25" extrusionOk="0">
                <a:moveTo>
                  <a:pt x="77" y="6"/>
                </a:moveTo>
                <a:lnTo>
                  <a:pt x="77" y="6"/>
                </a:lnTo>
                <a:lnTo>
                  <a:pt x="62" y="9"/>
                </a:lnTo>
                <a:lnTo>
                  <a:pt x="44" y="10"/>
                </a:lnTo>
                <a:lnTo>
                  <a:pt x="30" y="9"/>
                </a:lnTo>
                <a:lnTo>
                  <a:pt x="17" y="8"/>
                </a:lnTo>
                <a:lnTo>
                  <a:pt x="7" y="4"/>
                </a:lnTo>
                <a:lnTo>
                  <a:pt x="0" y="0"/>
                </a:lnTo>
                <a:lnTo>
                  <a:pt x="0" y="5"/>
                </a:lnTo>
                <a:lnTo>
                  <a:pt x="1" y="10"/>
                </a:lnTo>
                <a:lnTo>
                  <a:pt x="4" y="14"/>
                </a:lnTo>
                <a:lnTo>
                  <a:pt x="9" y="18"/>
                </a:lnTo>
                <a:lnTo>
                  <a:pt x="14" y="20"/>
                </a:lnTo>
                <a:lnTo>
                  <a:pt x="21" y="22"/>
                </a:lnTo>
                <a:lnTo>
                  <a:pt x="28" y="24"/>
                </a:lnTo>
                <a:lnTo>
                  <a:pt x="44" y="25"/>
                </a:lnTo>
                <a:lnTo>
                  <a:pt x="57" y="24"/>
                </a:lnTo>
                <a:lnTo>
                  <a:pt x="69" y="21"/>
                </a:lnTo>
                <a:lnTo>
                  <a:pt x="72" y="14"/>
                </a:lnTo>
                <a:lnTo>
                  <a:pt x="77"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3" name="Shape 5663"/>
          <p:cNvSpPr/>
          <p:nvPr/>
        </p:nvSpPr>
        <p:spPr>
          <a:xfrm>
            <a:off x="5788025" y="4195763"/>
            <a:ext cx="133350" cy="38100"/>
          </a:xfrm>
          <a:custGeom>
            <a:avLst/>
            <a:gdLst/>
            <a:ahLst/>
            <a:cxnLst/>
            <a:rect l="0" t="0" r="0" b="0"/>
            <a:pathLst>
              <a:path w="83" h="25" extrusionOk="0">
                <a:moveTo>
                  <a:pt x="41" y="25"/>
                </a:moveTo>
                <a:lnTo>
                  <a:pt x="41" y="25"/>
                </a:lnTo>
                <a:lnTo>
                  <a:pt x="59" y="24"/>
                </a:lnTo>
                <a:lnTo>
                  <a:pt x="71" y="21"/>
                </a:lnTo>
                <a:lnTo>
                  <a:pt x="78" y="18"/>
                </a:lnTo>
                <a:lnTo>
                  <a:pt x="83" y="14"/>
                </a:lnTo>
                <a:lnTo>
                  <a:pt x="81" y="10"/>
                </a:lnTo>
                <a:lnTo>
                  <a:pt x="77" y="8"/>
                </a:lnTo>
                <a:lnTo>
                  <a:pt x="67" y="4"/>
                </a:lnTo>
                <a:lnTo>
                  <a:pt x="55" y="2"/>
                </a:lnTo>
                <a:lnTo>
                  <a:pt x="41" y="0"/>
                </a:lnTo>
                <a:lnTo>
                  <a:pt x="28" y="2"/>
                </a:lnTo>
                <a:lnTo>
                  <a:pt x="16" y="4"/>
                </a:lnTo>
                <a:lnTo>
                  <a:pt x="6" y="8"/>
                </a:lnTo>
                <a:lnTo>
                  <a:pt x="2" y="10"/>
                </a:lnTo>
                <a:lnTo>
                  <a:pt x="0" y="14"/>
                </a:lnTo>
                <a:lnTo>
                  <a:pt x="4" y="18"/>
                </a:lnTo>
                <a:lnTo>
                  <a:pt x="12" y="21"/>
                </a:lnTo>
                <a:lnTo>
                  <a:pt x="24" y="24"/>
                </a:lnTo>
                <a:lnTo>
                  <a:pt x="41"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4" name="Shape 5664"/>
          <p:cNvSpPr/>
          <p:nvPr/>
        </p:nvSpPr>
        <p:spPr>
          <a:xfrm>
            <a:off x="5907089" y="4321175"/>
            <a:ext cx="61912" cy="66675"/>
          </a:xfrm>
          <a:custGeom>
            <a:avLst/>
            <a:gdLst/>
            <a:ahLst/>
            <a:cxnLst/>
            <a:rect l="0" t="0" r="0" b="0"/>
            <a:pathLst>
              <a:path w="39" h="40" extrusionOk="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5" name="Shape 5665"/>
          <p:cNvSpPr/>
          <p:nvPr/>
        </p:nvSpPr>
        <p:spPr>
          <a:xfrm>
            <a:off x="6159500" y="4233864"/>
            <a:ext cx="142875" cy="44450"/>
          </a:xfrm>
          <a:custGeom>
            <a:avLst/>
            <a:gdLst/>
            <a:ahLst/>
            <a:cxnLst/>
            <a:rect l="0" t="0" r="0" b="0"/>
            <a:pathLst>
              <a:path w="89" h="25" extrusionOk="0">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6" name="Shape 5666"/>
          <p:cNvSpPr/>
          <p:nvPr/>
        </p:nvSpPr>
        <p:spPr>
          <a:xfrm>
            <a:off x="6159500" y="4278313"/>
            <a:ext cx="142875" cy="38100"/>
          </a:xfrm>
          <a:custGeom>
            <a:avLst/>
            <a:gdLst/>
            <a:ahLst/>
            <a:cxnLst/>
            <a:rect l="0" t="0" r="0" b="0"/>
            <a:pathLst>
              <a:path w="89" h="24" extrusionOk="0">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7" name="Shape 5667"/>
          <p:cNvSpPr/>
          <p:nvPr/>
        </p:nvSpPr>
        <p:spPr>
          <a:xfrm>
            <a:off x="6159500" y="4316413"/>
            <a:ext cx="142875" cy="38100"/>
          </a:xfrm>
          <a:custGeom>
            <a:avLst/>
            <a:gdLst/>
            <a:ahLst/>
            <a:cxnLst/>
            <a:rect l="0" t="0" r="0" b="0"/>
            <a:pathLst>
              <a:path w="89" h="25" extrusionOk="0">
                <a:moveTo>
                  <a:pt x="89" y="3"/>
                </a:moveTo>
                <a:lnTo>
                  <a:pt x="89" y="0"/>
                </a:lnTo>
                <a:lnTo>
                  <a:pt x="81" y="4"/>
                </a:lnTo>
                <a:lnTo>
                  <a:pt x="71" y="8"/>
                </a:lnTo>
                <a:lnTo>
                  <a:pt x="59" y="9"/>
                </a:lnTo>
                <a:lnTo>
                  <a:pt x="44" y="10"/>
                </a:lnTo>
                <a:lnTo>
                  <a:pt x="29" y="9"/>
                </a:lnTo>
                <a:lnTo>
                  <a:pt x="17" y="8"/>
                </a:lnTo>
                <a:lnTo>
                  <a:pt x="7" y="4"/>
                </a:lnTo>
                <a:lnTo>
                  <a:pt x="0" y="0"/>
                </a:lnTo>
                <a:lnTo>
                  <a:pt x="0" y="5"/>
                </a:lnTo>
                <a:lnTo>
                  <a:pt x="1" y="10"/>
                </a:lnTo>
                <a:lnTo>
                  <a:pt x="4" y="14"/>
                </a:lnTo>
                <a:lnTo>
                  <a:pt x="8" y="18"/>
                </a:lnTo>
                <a:lnTo>
                  <a:pt x="13" y="20"/>
                </a:lnTo>
                <a:lnTo>
                  <a:pt x="21" y="22"/>
                </a:lnTo>
                <a:lnTo>
                  <a:pt x="28" y="24"/>
                </a:lnTo>
                <a:lnTo>
                  <a:pt x="44" y="25"/>
                </a:lnTo>
                <a:lnTo>
                  <a:pt x="60" y="24"/>
                </a:lnTo>
                <a:lnTo>
                  <a:pt x="68" y="22"/>
                </a:lnTo>
                <a:lnTo>
                  <a:pt x="74" y="20"/>
                </a:lnTo>
                <a:lnTo>
                  <a:pt x="76" y="14"/>
                </a:lnTo>
                <a:lnTo>
                  <a:pt x="79" y="9"/>
                </a:lnTo>
                <a:lnTo>
                  <a:pt x="84" y="5"/>
                </a:lnTo>
                <a:lnTo>
                  <a:pt x="89" y="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8" name="Shape 5668"/>
          <p:cNvSpPr/>
          <p:nvPr/>
        </p:nvSpPr>
        <p:spPr>
          <a:xfrm>
            <a:off x="6164263" y="4195763"/>
            <a:ext cx="133350" cy="38100"/>
          </a:xfrm>
          <a:custGeom>
            <a:avLst/>
            <a:gdLst/>
            <a:ahLst/>
            <a:cxnLst/>
            <a:rect l="0" t="0" r="0" b="0"/>
            <a:pathLst>
              <a:path w="84" h="25" extrusionOk="0">
                <a:moveTo>
                  <a:pt x="42" y="25"/>
                </a:moveTo>
                <a:lnTo>
                  <a:pt x="42" y="25"/>
                </a:lnTo>
                <a:lnTo>
                  <a:pt x="60" y="24"/>
                </a:lnTo>
                <a:lnTo>
                  <a:pt x="72" y="21"/>
                </a:lnTo>
                <a:lnTo>
                  <a:pt x="79" y="18"/>
                </a:lnTo>
                <a:lnTo>
                  <a:pt x="84" y="14"/>
                </a:lnTo>
                <a:lnTo>
                  <a:pt x="82" y="10"/>
                </a:lnTo>
                <a:lnTo>
                  <a:pt x="78" y="8"/>
                </a:lnTo>
                <a:lnTo>
                  <a:pt x="68" y="4"/>
                </a:lnTo>
                <a:lnTo>
                  <a:pt x="56" y="2"/>
                </a:lnTo>
                <a:lnTo>
                  <a:pt x="42" y="0"/>
                </a:lnTo>
                <a:lnTo>
                  <a:pt x="29" y="2"/>
                </a:lnTo>
                <a:lnTo>
                  <a:pt x="16" y="4"/>
                </a:lnTo>
                <a:lnTo>
                  <a:pt x="6" y="8"/>
                </a:lnTo>
                <a:lnTo>
                  <a:pt x="3" y="10"/>
                </a:lnTo>
                <a:lnTo>
                  <a:pt x="0" y="14"/>
                </a:lnTo>
                <a:lnTo>
                  <a:pt x="5" y="18"/>
                </a:lnTo>
                <a:lnTo>
                  <a:pt x="13" y="21"/>
                </a:lnTo>
                <a:lnTo>
                  <a:pt x="25" y="24"/>
                </a:lnTo>
                <a:lnTo>
                  <a:pt x="42"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69" name="Shape 5669"/>
          <p:cNvSpPr/>
          <p:nvPr/>
        </p:nvSpPr>
        <p:spPr>
          <a:xfrm>
            <a:off x="6292850" y="4344988"/>
            <a:ext cx="47625"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70" name="Shape 5670"/>
          <p:cNvSpPr/>
          <p:nvPr/>
        </p:nvSpPr>
        <p:spPr>
          <a:xfrm>
            <a:off x="6535739" y="4278313"/>
            <a:ext cx="138112" cy="38100"/>
          </a:xfrm>
          <a:custGeom>
            <a:avLst/>
            <a:gdLst/>
            <a:ahLst/>
            <a:cxnLst/>
            <a:rect l="0" t="0" r="0" b="0"/>
            <a:pathLst>
              <a:path w="88" h="24" extrusionOk="0">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1" name="Shape 5671"/>
          <p:cNvSpPr/>
          <p:nvPr/>
        </p:nvSpPr>
        <p:spPr>
          <a:xfrm>
            <a:off x="6535739" y="4233864"/>
            <a:ext cx="138112" cy="44450"/>
          </a:xfrm>
          <a:custGeom>
            <a:avLst/>
            <a:gdLst/>
            <a:ahLst/>
            <a:cxnLst/>
            <a:rect l="0" t="0" r="0" b="0"/>
            <a:pathLst>
              <a:path w="88" h="25" extrusionOk="0">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2" name="Shape 5672"/>
          <p:cNvSpPr/>
          <p:nvPr/>
        </p:nvSpPr>
        <p:spPr>
          <a:xfrm>
            <a:off x="6540500" y="4195763"/>
            <a:ext cx="133350" cy="38100"/>
          </a:xfrm>
          <a:custGeom>
            <a:avLst/>
            <a:gdLst/>
            <a:ahLst/>
            <a:cxnLst/>
            <a:rect l="0" t="0" r="0" b="0"/>
            <a:pathLst>
              <a:path w="84" h="25" extrusionOk="0">
                <a:moveTo>
                  <a:pt x="42" y="25"/>
                </a:moveTo>
                <a:lnTo>
                  <a:pt x="42" y="25"/>
                </a:lnTo>
                <a:lnTo>
                  <a:pt x="59" y="24"/>
                </a:lnTo>
                <a:lnTo>
                  <a:pt x="72" y="21"/>
                </a:lnTo>
                <a:lnTo>
                  <a:pt x="79" y="18"/>
                </a:lnTo>
                <a:lnTo>
                  <a:pt x="84" y="14"/>
                </a:lnTo>
                <a:lnTo>
                  <a:pt x="82" y="10"/>
                </a:lnTo>
                <a:lnTo>
                  <a:pt x="78" y="8"/>
                </a:lnTo>
                <a:lnTo>
                  <a:pt x="68" y="4"/>
                </a:lnTo>
                <a:lnTo>
                  <a:pt x="56" y="2"/>
                </a:lnTo>
                <a:lnTo>
                  <a:pt x="42" y="0"/>
                </a:lnTo>
                <a:lnTo>
                  <a:pt x="28" y="2"/>
                </a:lnTo>
                <a:lnTo>
                  <a:pt x="16" y="4"/>
                </a:lnTo>
                <a:lnTo>
                  <a:pt x="6" y="8"/>
                </a:lnTo>
                <a:lnTo>
                  <a:pt x="3" y="10"/>
                </a:lnTo>
                <a:lnTo>
                  <a:pt x="0" y="14"/>
                </a:lnTo>
                <a:lnTo>
                  <a:pt x="5" y="18"/>
                </a:lnTo>
                <a:lnTo>
                  <a:pt x="12" y="21"/>
                </a:lnTo>
                <a:lnTo>
                  <a:pt x="25" y="24"/>
                </a:lnTo>
                <a:lnTo>
                  <a:pt x="42"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3" name="Shape 5673"/>
          <p:cNvSpPr/>
          <p:nvPr/>
        </p:nvSpPr>
        <p:spPr>
          <a:xfrm>
            <a:off x="6535739" y="4316413"/>
            <a:ext cx="109537" cy="38100"/>
          </a:xfrm>
          <a:custGeom>
            <a:avLst/>
            <a:gdLst/>
            <a:ahLst/>
            <a:cxnLst/>
            <a:rect l="0" t="0" r="0" b="0"/>
            <a:pathLst>
              <a:path w="70" h="25" extrusionOk="0">
                <a:moveTo>
                  <a:pt x="70" y="8"/>
                </a:moveTo>
                <a:lnTo>
                  <a:pt x="70" y="8"/>
                </a:lnTo>
                <a:lnTo>
                  <a:pt x="58" y="9"/>
                </a:lnTo>
                <a:lnTo>
                  <a:pt x="44" y="10"/>
                </a:lnTo>
                <a:lnTo>
                  <a:pt x="29" y="9"/>
                </a:lnTo>
                <a:lnTo>
                  <a:pt x="17" y="8"/>
                </a:lnTo>
                <a:lnTo>
                  <a:pt x="7" y="4"/>
                </a:lnTo>
                <a:lnTo>
                  <a:pt x="0" y="0"/>
                </a:lnTo>
                <a:lnTo>
                  <a:pt x="0" y="5"/>
                </a:lnTo>
                <a:lnTo>
                  <a:pt x="1" y="10"/>
                </a:lnTo>
                <a:lnTo>
                  <a:pt x="3" y="14"/>
                </a:lnTo>
                <a:lnTo>
                  <a:pt x="8" y="18"/>
                </a:lnTo>
                <a:lnTo>
                  <a:pt x="13" y="20"/>
                </a:lnTo>
                <a:lnTo>
                  <a:pt x="21" y="22"/>
                </a:lnTo>
                <a:lnTo>
                  <a:pt x="28" y="24"/>
                </a:lnTo>
                <a:lnTo>
                  <a:pt x="44" y="25"/>
                </a:lnTo>
                <a:lnTo>
                  <a:pt x="54" y="25"/>
                </a:lnTo>
                <a:lnTo>
                  <a:pt x="64" y="22"/>
                </a:lnTo>
                <a:lnTo>
                  <a:pt x="65" y="15"/>
                </a:lnTo>
                <a:lnTo>
                  <a:pt x="70"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4" name="Shape 5674"/>
          <p:cNvSpPr/>
          <p:nvPr/>
        </p:nvSpPr>
        <p:spPr>
          <a:xfrm>
            <a:off x="6645275" y="4325938"/>
            <a:ext cx="76200" cy="57150"/>
          </a:xfrm>
          <a:custGeom>
            <a:avLst/>
            <a:gdLst/>
            <a:ahLst/>
            <a:cxnLst/>
            <a:rect l="0" t="0" r="0" b="0"/>
            <a:pathLst>
              <a:path w="47" h="36" extrusionOk="0">
                <a:moveTo>
                  <a:pt x="18" y="36"/>
                </a:moveTo>
                <a:lnTo>
                  <a:pt x="0" y="18"/>
                </a:lnTo>
                <a:lnTo>
                  <a:pt x="7" y="10"/>
                </a:lnTo>
                <a:lnTo>
                  <a:pt x="18" y="21"/>
                </a:lnTo>
                <a:lnTo>
                  <a:pt x="39" y="0"/>
                </a:lnTo>
                <a:lnTo>
                  <a:pt x="47" y="8"/>
                </a:lnTo>
                <a:lnTo>
                  <a:pt x="18"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5" name="Shape 5675"/>
          <p:cNvSpPr/>
          <p:nvPr/>
        </p:nvSpPr>
        <p:spPr>
          <a:xfrm>
            <a:off x="6911976" y="4278313"/>
            <a:ext cx="138113" cy="38100"/>
          </a:xfrm>
          <a:custGeom>
            <a:avLst/>
            <a:gdLst/>
            <a:ahLst/>
            <a:cxnLst/>
            <a:rect l="0" t="0" r="0" b="0"/>
            <a:pathLst>
              <a:path w="89" h="24" extrusionOk="0">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2" y="3"/>
                </a:lnTo>
                <a:lnTo>
                  <a:pt x="72" y="7"/>
                </a:lnTo>
                <a:lnTo>
                  <a:pt x="60" y="8"/>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6" name="Shape 5676"/>
          <p:cNvSpPr/>
          <p:nvPr/>
        </p:nvSpPr>
        <p:spPr>
          <a:xfrm>
            <a:off x="6911976" y="4233864"/>
            <a:ext cx="138113" cy="44450"/>
          </a:xfrm>
          <a:custGeom>
            <a:avLst/>
            <a:gdLst/>
            <a:ahLst/>
            <a:cxnLst/>
            <a:rect l="0" t="0" r="0" b="0"/>
            <a:pathLst>
              <a:path w="89" h="25" extrusionOk="0">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60"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7" name="Shape 5677"/>
          <p:cNvSpPr/>
          <p:nvPr/>
        </p:nvSpPr>
        <p:spPr>
          <a:xfrm>
            <a:off x="6916738" y="4195763"/>
            <a:ext cx="133350" cy="38100"/>
          </a:xfrm>
          <a:custGeom>
            <a:avLst/>
            <a:gdLst/>
            <a:ahLst/>
            <a:cxnLst/>
            <a:rect l="0" t="0" r="0" b="0"/>
            <a:pathLst>
              <a:path w="84" h="25" extrusionOk="0">
                <a:moveTo>
                  <a:pt x="42" y="25"/>
                </a:moveTo>
                <a:lnTo>
                  <a:pt x="42" y="25"/>
                </a:lnTo>
                <a:lnTo>
                  <a:pt x="59" y="24"/>
                </a:lnTo>
                <a:lnTo>
                  <a:pt x="71" y="21"/>
                </a:lnTo>
                <a:lnTo>
                  <a:pt x="79" y="18"/>
                </a:lnTo>
                <a:lnTo>
                  <a:pt x="84" y="14"/>
                </a:lnTo>
                <a:lnTo>
                  <a:pt x="81" y="10"/>
                </a:lnTo>
                <a:lnTo>
                  <a:pt x="78" y="8"/>
                </a:lnTo>
                <a:lnTo>
                  <a:pt x="68" y="4"/>
                </a:lnTo>
                <a:lnTo>
                  <a:pt x="55" y="2"/>
                </a:lnTo>
                <a:lnTo>
                  <a:pt x="42" y="0"/>
                </a:lnTo>
                <a:lnTo>
                  <a:pt x="28" y="2"/>
                </a:lnTo>
                <a:lnTo>
                  <a:pt x="16" y="4"/>
                </a:lnTo>
                <a:lnTo>
                  <a:pt x="6" y="8"/>
                </a:lnTo>
                <a:lnTo>
                  <a:pt x="2" y="10"/>
                </a:lnTo>
                <a:lnTo>
                  <a:pt x="0" y="14"/>
                </a:lnTo>
                <a:lnTo>
                  <a:pt x="5" y="18"/>
                </a:lnTo>
                <a:lnTo>
                  <a:pt x="12" y="21"/>
                </a:lnTo>
                <a:lnTo>
                  <a:pt x="25" y="24"/>
                </a:lnTo>
                <a:lnTo>
                  <a:pt x="42"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8" name="Shape 5678"/>
          <p:cNvSpPr/>
          <p:nvPr/>
        </p:nvSpPr>
        <p:spPr>
          <a:xfrm>
            <a:off x="6911976" y="4316413"/>
            <a:ext cx="119063" cy="38100"/>
          </a:xfrm>
          <a:custGeom>
            <a:avLst/>
            <a:gdLst/>
            <a:ahLst/>
            <a:cxnLst/>
            <a:rect l="0" t="0" r="0" b="0"/>
            <a:pathLst>
              <a:path w="77" h="25" extrusionOk="0">
                <a:moveTo>
                  <a:pt x="77" y="6"/>
                </a:moveTo>
                <a:lnTo>
                  <a:pt x="77" y="6"/>
                </a:lnTo>
                <a:lnTo>
                  <a:pt x="62" y="9"/>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7" y="24"/>
                </a:lnTo>
                <a:lnTo>
                  <a:pt x="70" y="21"/>
                </a:lnTo>
                <a:lnTo>
                  <a:pt x="72" y="14"/>
                </a:lnTo>
                <a:lnTo>
                  <a:pt x="77"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79" name="Shape 5679"/>
          <p:cNvSpPr/>
          <p:nvPr/>
        </p:nvSpPr>
        <p:spPr>
          <a:xfrm>
            <a:off x="7040563" y="4325938"/>
            <a:ext cx="57150" cy="57150"/>
          </a:xfrm>
          <a:custGeom>
            <a:avLst/>
            <a:gdLst/>
            <a:ahLst/>
            <a:cxnLst/>
            <a:rect l="0" t="0" r="0" b="0"/>
            <a:pathLst>
              <a:path w="37" h="37" extrusionOk="0">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0" name="Shape 5680"/>
          <p:cNvSpPr/>
          <p:nvPr/>
        </p:nvSpPr>
        <p:spPr>
          <a:xfrm>
            <a:off x="8566150" y="3976689"/>
            <a:ext cx="14288" cy="14287"/>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1" name="Shape 5681"/>
          <p:cNvSpPr/>
          <p:nvPr/>
        </p:nvSpPr>
        <p:spPr>
          <a:xfrm>
            <a:off x="8437563" y="3976689"/>
            <a:ext cx="19050" cy="14287"/>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2" name="Shape 5682"/>
          <p:cNvSpPr/>
          <p:nvPr/>
        </p:nvSpPr>
        <p:spPr>
          <a:xfrm>
            <a:off x="8432801" y="3900489"/>
            <a:ext cx="157163" cy="90487"/>
          </a:xfrm>
          <a:custGeom>
            <a:avLst/>
            <a:gdLst/>
            <a:ahLst/>
            <a:cxnLst/>
            <a:rect l="0" t="0" r="0" b="0"/>
            <a:pathLst>
              <a:path w="99" h="59" extrusionOk="0">
                <a:moveTo>
                  <a:pt x="0" y="0"/>
                </a:move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2"/>
                </a:lnTo>
                <a:lnTo>
                  <a:pt x="61" y="11"/>
                </a:lnTo>
                <a:lnTo>
                  <a:pt x="62" y="10"/>
                </a:lnTo>
                <a:lnTo>
                  <a:pt x="65" y="10"/>
                </a:lnTo>
                <a:lnTo>
                  <a:pt x="67" y="10"/>
                </a:lnTo>
                <a:lnTo>
                  <a:pt x="68" y="11"/>
                </a:lnTo>
                <a:lnTo>
                  <a:pt x="70" y="12"/>
                </a:lnTo>
                <a:lnTo>
                  <a:pt x="70" y="15"/>
                </a:lnTo>
                <a:lnTo>
                  <a:pt x="70" y="17"/>
                </a:lnTo>
                <a:lnTo>
                  <a:pt x="68" y="18"/>
                </a:lnTo>
                <a:lnTo>
                  <a:pt x="67" y="20"/>
                </a:lnTo>
                <a:lnTo>
                  <a:pt x="65" y="2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3" name="Shape 5683"/>
          <p:cNvSpPr/>
          <p:nvPr/>
        </p:nvSpPr>
        <p:spPr>
          <a:xfrm>
            <a:off x="8432801" y="3838576"/>
            <a:ext cx="157163" cy="42863"/>
          </a:xfrm>
          <a:custGeom>
            <a:avLst/>
            <a:gdLst/>
            <a:ahLst/>
            <a:cxnLst/>
            <a:rect l="0" t="0" r="0" b="0"/>
            <a:pathLst>
              <a:path w="99" h="29" extrusionOk="0">
                <a:moveTo>
                  <a:pt x="99" y="29"/>
                </a:moveTo>
                <a:lnTo>
                  <a:pt x="99" y="9"/>
                </a:lnTo>
                <a:lnTo>
                  <a:pt x="98" y="6"/>
                </a:lnTo>
                <a:lnTo>
                  <a:pt x="97" y="2"/>
                </a:lnTo>
                <a:lnTo>
                  <a:pt x="93" y="1"/>
                </a:lnTo>
                <a:lnTo>
                  <a:pt x="89"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7"/>
                </a:lnTo>
                <a:lnTo>
                  <a:pt x="83" y="18"/>
                </a:lnTo>
                <a:lnTo>
                  <a:pt x="82" y="19"/>
                </a:lnTo>
                <a:lnTo>
                  <a:pt x="79" y="19"/>
                </a:lnTo>
                <a:lnTo>
                  <a:pt x="77" y="19"/>
                </a:lnTo>
                <a:lnTo>
                  <a:pt x="76" y="18"/>
                </a:lnTo>
                <a:lnTo>
                  <a:pt x="74" y="17"/>
                </a:lnTo>
                <a:lnTo>
                  <a:pt x="74" y="14"/>
                </a:lnTo>
                <a:lnTo>
                  <a:pt x="74" y="12"/>
                </a:lnTo>
                <a:lnTo>
                  <a:pt x="76" y="11"/>
                </a:lnTo>
                <a:lnTo>
                  <a:pt x="77" y="9"/>
                </a:lnTo>
                <a:lnTo>
                  <a:pt x="79" y="9"/>
                </a:lnTo>
                <a:close/>
                <a:moveTo>
                  <a:pt x="65" y="9"/>
                </a:moveTo>
                <a:lnTo>
                  <a:pt x="65" y="9"/>
                </a:lnTo>
                <a:lnTo>
                  <a:pt x="67" y="9"/>
                </a:lnTo>
                <a:lnTo>
                  <a:pt x="68" y="11"/>
                </a:lnTo>
                <a:lnTo>
                  <a:pt x="70" y="12"/>
                </a:lnTo>
                <a:lnTo>
                  <a:pt x="70" y="14"/>
                </a:lnTo>
                <a:lnTo>
                  <a:pt x="70" y="17"/>
                </a:lnTo>
                <a:lnTo>
                  <a:pt x="68" y="18"/>
                </a:lnTo>
                <a:lnTo>
                  <a:pt x="67" y="19"/>
                </a:lnTo>
                <a:lnTo>
                  <a:pt x="65" y="19"/>
                </a:lnTo>
                <a:lnTo>
                  <a:pt x="62" y="19"/>
                </a:lnTo>
                <a:lnTo>
                  <a:pt x="61" y="18"/>
                </a:lnTo>
                <a:lnTo>
                  <a:pt x="60" y="17"/>
                </a:lnTo>
                <a:lnTo>
                  <a:pt x="60" y="14"/>
                </a:lnTo>
                <a:lnTo>
                  <a:pt x="60" y="12"/>
                </a:lnTo>
                <a:lnTo>
                  <a:pt x="61" y="11"/>
                </a:lnTo>
                <a:lnTo>
                  <a:pt x="62" y="9"/>
                </a:lnTo>
                <a:lnTo>
                  <a:pt x="65" y="9"/>
                </a:lnTo>
                <a:close/>
                <a:moveTo>
                  <a:pt x="15" y="9"/>
                </a:moveTo>
                <a:lnTo>
                  <a:pt x="40" y="9"/>
                </a:lnTo>
                <a:lnTo>
                  <a:pt x="40" y="19"/>
                </a:lnTo>
                <a:lnTo>
                  <a:pt x="15" y="19"/>
                </a:lnTo>
                <a:lnTo>
                  <a:pt x="15" y="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4" name="Shape 5684"/>
          <p:cNvSpPr/>
          <p:nvPr/>
        </p:nvSpPr>
        <p:spPr>
          <a:xfrm>
            <a:off x="7302501" y="4210051"/>
            <a:ext cx="158750" cy="158750"/>
          </a:xfrm>
          <a:custGeom>
            <a:avLst/>
            <a:gdLst/>
            <a:ahLst/>
            <a:cxnLst/>
            <a:rect l="0" t="0" r="0" b="0"/>
            <a:pathLst>
              <a:path w="99" h="99" extrusionOk="0">
                <a:moveTo>
                  <a:pt x="49" y="0"/>
                </a:moveTo>
                <a:lnTo>
                  <a:pt x="49"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49"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5" name="Shape 5685"/>
          <p:cNvSpPr/>
          <p:nvPr/>
        </p:nvSpPr>
        <p:spPr>
          <a:xfrm>
            <a:off x="7680326" y="4210051"/>
            <a:ext cx="157163" cy="158750"/>
          </a:xfrm>
          <a:custGeom>
            <a:avLst/>
            <a:gdLst/>
            <a:ahLst/>
            <a:cxnLst/>
            <a:rect l="0" t="0" r="0" b="0"/>
            <a:pathLst>
              <a:path w="99" h="99" extrusionOk="0">
                <a:moveTo>
                  <a:pt x="49" y="0"/>
                </a:moveTo>
                <a:lnTo>
                  <a:pt x="49" y="0"/>
                </a:lnTo>
                <a:lnTo>
                  <a:pt x="39" y="1"/>
                </a:lnTo>
                <a:lnTo>
                  <a:pt x="29" y="4"/>
                </a:lnTo>
                <a:lnTo>
                  <a:pt x="22" y="9"/>
                </a:lnTo>
                <a:lnTo>
                  <a:pt x="15" y="15"/>
                </a:lnTo>
                <a:lnTo>
                  <a:pt x="9" y="22"/>
                </a:lnTo>
                <a:lnTo>
                  <a:pt x="4" y="30"/>
                </a:lnTo>
                <a:lnTo>
                  <a:pt x="1" y="40"/>
                </a:lnTo>
                <a:lnTo>
                  <a:pt x="0" y="50"/>
                </a:lnTo>
                <a:lnTo>
                  <a:pt x="1" y="59"/>
                </a:lnTo>
                <a:lnTo>
                  <a:pt x="4" y="69"/>
                </a:lnTo>
                <a:lnTo>
                  <a:pt x="9" y="77"/>
                </a:lnTo>
                <a:lnTo>
                  <a:pt x="15"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9" y="50"/>
                </a:lnTo>
                <a:lnTo>
                  <a:pt x="97" y="40"/>
                </a:lnTo>
                <a:lnTo>
                  <a:pt x="95" y="30"/>
                </a:lnTo>
                <a:lnTo>
                  <a:pt x="90" y="22"/>
                </a:lnTo>
                <a:lnTo>
                  <a:pt x="84" y="15"/>
                </a:lnTo>
                <a:lnTo>
                  <a:pt x="76" y="9"/>
                </a:lnTo>
                <a:lnTo>
                  <a:pt x="69" y="4"/>
                </a:lnTo>
                <a:lnTo>
                  <a:pt x="59" y="1"/>
                </a:lnTo>
                <a:lnTo>
                  <a:pt x="49" y="0"/>
                </a:lnTo>
                <a:close/>
                <a:moveTo>
                  <a:pt x="74" y="54"/>
                </a:moveTo>
                <a:lnTo>
                  <a:pt x="25" y="54"/>
                </a:lnTo>
                <a:lnTo>
                  <a:pt x="25" y="45"/>
                </a:lnTo>
                <a:lnTo>
                  <a:pt x="74" y="45"/>
                </a:lnTo>
                <a:lnTo>
                  <a:pt x="74"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6" name="Shape 5686"/>
          <p:cNvSpPr/>
          <p:nvPr/>
        </p:nvSpPr>
        <p:spPr>
          <a:xfrm>
            <a:off x="8056563" y="4210051"/>
            <a:ext cx="157162" cy="158750"/>
          </a:xfrm>
          <a:custGeom>
            <a:avLst/>
            <a:gdLst/>
            <a:ahLst/>
            <a:cxnLst/>
            <a:rect l="0" t="0" r="0" b="0"/>
            <a:pathLst>
              <a:path w="98" h="99" extrusionOk="0">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8" y="50"/>
                </a:lnTo>
                <a:lnTo>
                  <a:pt x="97" y="40"/>
                </a:lnTo>
                <a:lnTo>
                  <a:pt x="95" y="30"/>
                </a:lnTo>
                <a:lnTo>
                  <a:pt x="90" y="22"/>
                </a:lnTo>
                <a:lnTo>
                  <a:pt x="84" y="15"/>
                </a:lnTo>
                <a:lnTo>
                  <a:pt x="76" y="9"/>
                </a:lnTo>
                <a:lnTo>
                  <a:pt x="69" y="4"/>
                </a:lnTo>
                <a:lnTo>
                  <a:pt x="59" y="1"/>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7" name="Shape 5687"/>
          <p:cNvSpPr/>
          <p:nvPr/>
        </p:nvSpPr>
        <p:spPr>
          <a:xfrm>
            <a:off x="8432801" y="4210051"/>
            <a:ext cx="157163" cy="158750"/>
          </a:xfrm>
          <a:custGeom>
            <a:avLst/>
            <a:gdLst/>
            <a:ahLst/>
            <a:cxnLst/>
            <a:rect l="0" t="0" r="0" b="0"/>
            <a:pathLst>
              <a:path w="99" h="99" extrusionOk="0">
                <a:moveTo>
                  <a:pt x="94" y="64"/>
                </a:moveTo>
                <a:lnTo>
                  <a:pt x="84" y="64"/>
                </a:lnTo>
                <a:lnTo>
                  <a:pt x="84" y="59"/>
                </a:lnTo>
                <a:lnTo>
                  <a:pt x="83" y="53"/>
                </a:lnTo>
                <a:lnTo>
                  <a:pt x="79" y="50"/>
                </a:lnTo>
                <a:lnTo>
                  <a:pt x="76" y="46"/>
                </a:lnTo>
                <a:lnTo>
                  <a:pt x="70" y="45"/>
                </a:lnTo>
                <a:lnTo>
                  <a:pt x="55" y="45"/>
                </a:lnTo>
                <a:lnTo>
                  <a:pt x="55" y="35"/>
                </a:lnTo>
                <a:lnTo>
                  <a:pt x="65" y="35"/>
                </a:lnTo>
                <a:lnTo>
                  <a:pt x="67" y="35"/>
                </a:lnTo>
                <a:lnTo>
                  <a:pt x="68" y="33"/>
                </a:lnTo>
                <a:lnTo>
                  <a:pt x="70" y="32"/>
                </a:lnTo>
                <a:lnTo>
                  <a:pt x="70" y="30"/>
                </a:lnTo>
                <a:lnTo>
                  <a:pt x="70" y="5"/>
                </a:lnTo>
                <a:lnTo>
                  <a:pt x="70" y="3"/>
                </a:lnTo>
                <a:lnTo>
                  <a:pt x="68" y="1"/>
                </a:lnTo>
                <a:lnTo>
                  <a:pt x="67" y="0"/>
                </a:lnTo>
                <a:lnTo>
                  <a:pt x="65" y="0"/>
                </a:lnTo>
                <a:lnTo>
                  <a:pt x="35" y="0"/>
                </a:lnTo>
                <a:lnTo>
                  <a:pt x="33" y="0"/>
                </a:lnTo>
                <a:lnTo>
                  <a:pt x="31" y="1"/>
                </a:lnTo>
                <a:lnTo>
                  <a:pt x="30" y="3"/>
                </a:lnTo>
                <a:lnTo>
                  <a:pt x="30" y="5"/>
                </a:lnTo>
                <a:lnTo>
                  <a:pt x="30" y="30"/>
                </a:lnTo>
                <a:lnTo>
                  <a:pt x="30" y="32"/>
                </a:lnTo>
                <a:lnTo>
                  <a:pt x="31" y="33"/>
                </a:lnTo>
                <a:lnTo>
                  <a:pt x="33" y="35"/>
                </a:lnTo>
                <a:lnTo>
                  <a:pt x="35" y="35"/>
                </a:lnTo>
                <a:lnTo>
                  <a:pt x="45" y="35"/>
                </a:lnTo>
                <a:lnTo>
                  <a:pt x="45" y="45"/>
                </a:lnTo>
                <a:lnTo>
                  <a:pt x="30" y="45"/>
                </a:lnTo>
                <a:lnTo>
                  <a:pt x="24" y="46"/>
                </a:lnTo>
                <a:lnTo>
                  <a:pt x="20" y="50"/>
                </a:lnTo>
                <a:lnTo>
                  <a:pt x="17" y="53"/>
                </a:lnTo>
                <a:lnTo>
                  <a:pt x="15" y="59"/>
                </a:lnTo>
                <a:lnTo>
                  <a:pt x="15" y="64"/>
                </a:lnTo>
                <a:lnTo>
                  <a:pt x="5" y="64"/>
                </a:lnTo>
                <a:lnTo>
                  <a:pt x="3" y="64"/>
                </a:lnTo>
                <a:lnTo>
                  <a:pt x="2" y="66"/>
                </a:lnTo>
                <a:lnTo>
                  <a:pt x="0" y="67"/>
                </a:lnTo>
                <a:lnTo>
                  <a:pt x="0" y="69"/>
                </a:lnTo>
                <a:lnTo>
                  <a:pt x="0" y="94"/>
                </a:lnTo>
                <a:lnTo>
                  <a:pt x="0" y="96"/>
                </a:lnTo>
                <a:lnTo>
                  <a:pt x="2" y="98"/>
                </a:lnTo>
                <a:lnTo>
                  <a:pt x="3" y="99"/>
                </a:lnTo>
                <a:lnTo>
                  <a:pt x="5" y="99"/>
                </a:lnTo>
                <a:lnTo>
                  <a:pt x="35" y="99"/>
                </a:lnTo>
                <a:lnTo>
                  <a:pt x="37" y="99"/>
                </a:lnTo>
                <a:lnTo>
                  <a:pt x="39" y="98"/>
                </a:lnTo>
                <a:lnTo>
                  <a:pt x="40" y="96"/>
                </a:lnTo>
                <a:lnTo>
                  <a:pt x="40" y="94"/>
                </a:lnTo>
                <a:lnTo>
                  <a:pt x="40" y="69"/>
                </a:lnTo>
                <a:lnTo>
                  <a:pt x="40" y="67"/>
                </a:lnTo>
                <a:lnTo>
                  <a:pt x="39" y="66"/>
                </a:lnTo>
                <a:lnTo>
                  <a:pt x="37" y="64"/>
                </a:lnTo>
                <a:lnTo>
                  <a:pt x="35" y="64"/>
                </a:lnTo>
                <a:lnTo>
                  <a:pt x="25" y="64"/>
                </a:lnTo>
                <a:lnTo>
                  <a:pt x="25" y="59"/>
                </a:lnTo>
                <a:lnTo>
                  <a:pt x="25" y="57"/>
                </a:lnTo>
                <a:lnTo>
                  <a:pt x="26" y="56"/>
                </a:lnTo>
                <a:lnTo>
                  <a:pt x="28" y="54"/>
                </a:lnTo>
                <a:lnTo>
                  <a:pt x="30" y="54"/>
                </a:lnTo>
                <a:lnTo>
                  <a:pt x="70" y="54"/>
                </a:lnTo>
                <a:lnTo>
                  <a:pt x="72" y="54"/>
                </a:lnTo>
                <a:lnTo>
                  <a:pt x="73" y="56"/>
                </a:lnTo>
                <a:lnTo>
                  <a:pt x="74" y="57"/>
                </a:lnTo>
                <a:lnTo>
                  <a:pt x="74" y="59"/>
                </a:lnTo>
                <a:lnTo>
                  <a:pt x="74" y="64"/>
                </a:lnTo>
                <a:lnTo>
                  <a:pt x="65" y="64"/>
                </a:lnTo>
                <a:lnTo>
                  <a:pt x="62" y="64"/>
                </a:lnTo>
                <a:lnTo>
                  <a:pt x="61" y="66"/>
                </a:lnTo>
                <a:lnTo>
                  <a:pt x="60" y="67"/>
                </a:lnTo>
                <a:lnTo>
                  <a:pt x="60" y="69"/>
                </a:lnTo>
                <a:lnTo>
                  <a:pt x="60" y="94"/>
                </a:lnTo>
                <a:lnTo>
                  <a:pt x="60" y="96"/>
                </a:lnTo>
                <a:lnTo>
                  <a:pt x="61" y="98"/>
                </a:lnTo>
                <a:lnTo>
                  <a:pt x="62" y="99"/>
                </a:lnTo>
                <a:lnTo>
                  <a:pt x="65" y="99"/>
                </a:lnTo>
                <a:lnTo>
                  <a:pt x="94" y="99"/>
                </a:lnTo>
                <a:lnTo>
                  <a:pt x="97" y="99"/>
                </a:lnTo>
                <a:lnTo>
                  <a:pt x="98" y="98"/>
                </a:lnTo>
                <a:lnTo>
                  <a:pt x="99" y="96"/>
                </a:lnTo>
                <a:lnTo>
                  <a:pt x="99" y="94"/>
                </a:lnTo>
                <a:lnTo>
                  <a:pt x="99" y="69"/>
                </a:lnTo>
                <a:lnTo>
                  <a:pt x="99" y="67"/>
                </a:lnTo>
                <a:lnTo>
                  <a:pt x="98" y="66"/>
                </a:lnTo>
                <a:lnTo>
                  <a:pt x="97" y="64"/>
                </a:lnTo>
                <a:lnTo>
                  <a:pt x="94"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8" name="Shape 5688"/>
          <p:cNvSpPr/>
          <p:nvPr/>
        </p:nvSpPr>
        <p:spPr>
          <a:xfrm>
            <a:off x="5443539" y="4597401"/>
            <a:ext cx="23812" cy="14288"/>
          </a:xfrm>
          <a:custGeom>
            <a:avLst/>
            <a:gdLst/>
            <a:ahLst/>
            <a:cxnLst/>
            <a:rect l="0" t="0" r="0" b="0"/>
            <a:pathLst>
              <a:path w="15" h="10" extrusionOk="0">
                <a:moveTo>
                  <a:pt x="15" y="7"/>
                </a:moveTo>
                <a:lnTo>
                  <a:pt x="15" y="7"/>
                </a:lnTo>
                <a:lnTo>
                  <a:pt x="15" y="5"/>
                </a:lnTo>
                <a:lnTo>
                  <a:pt x="12" y="2"/>
                </a:lnTo>
                <a:lnTo>
                  <a:pt x="10" y="0"/>
                </a:lnTo>
                <a:lnTo>
                  <a:pt x="7" y="0"/>
                </a:lnTo>
                <a:lnTo>
                  <a:pt x="5" y="0"/>
                </a:lnTo>
                <a:lnTo>
                  <a:pt x="2" y="2"/>
                </a:lnTo>
                <a:lnTo>
                  <a:pt x="0" y="5"/>
                </a:lnTo>
                <a:lnTo>
                  <a:pt x="0" y="7"/>
                </a:lnTo>
                <a:lnTo>
                  <a:pt x="0" y="10"/>
                </a:lnTo>
                <a:lnTo>
                  <a:pt x="15" y="10"/>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89" name="Shape 5689"/>
          <p:cNvSpPr/>
          <p:nvPr/>
        </p:nvSpPr>
        <p:spPr>
          <a:xfrm>
            <a:off x="5443539" y="4621213"/>
            <a:ext cx="23812" cy="95250"/>
          </a:xfrm>
          <a:custGeom>
            <a:avLst/>
            <a:gdLst/>
            <a:ahLst/>
            <a:cxnLst/>
            <a:rect l="0" t="0" r="0" b="0"/>
            <a:pathLst>
              <a:path w="15" h="59" extrusionOk="0">
                <a:moveTo>
                  <a:pt x="15" y="44"/>
                </a:moveTo>
                <a:lnTo>
                  <a:pt x="15" y="0"/>
                </a:lnTo>
                <a:lnTo>
                  <a:pt x="0" y="0"/>
                </a:lnTo>
                <a:lnTo>
                  <a:pt x="0" y="44"/>
                </a:lnTo>
                <a:lnTo>
                  <a:pt x="7" y="59"/>
                </a:lnTo>
                <a:lnTo>
                  <a:pt x="15"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0" name="Shape 5690"/>
          <p:cNvSpPr/>
          <p:nvPr/>
        </p:nvSpPr>
        <p:spPr>
          <a:xfrm>
            <a:off x="5414963" y="4630739"/>
            <a:ext cx="171450" cy="109537"/>
          </a:xfrm>
          <a:custGeom>
            <a:avLst/>
            <a:gdLst/>
            <a:ahLst/>
            <a:cxnLst/>
            <a:rect l="0" t="0" r="0" b="0"/>
            <a:pathLst>
              <a:path w="109" h="69" extrusionOk="0">
                <a:moveTo>
                  <a:pt x="99" y="0"/>
                </a:moveTo>
                <a:lnTo>
                  <a:pt x="45" y="0"/>
                </a:lnTo>
                <a:lnTo>
                  <a:pt x="45" y="9"/>
                </a:lnTo>
                <a:lnTo>
                  <a:pt x="69" y="9"/>
                </a:lnTo>
                <a:lnTo>
                  <a:pt x="69" y="59"/>
                </a:lnTo>
                <a:lnTo>
                  <a:pt x="10" y="59"/>
                </a:lnTo>
                <a:lnTo>
                  <a:pt x="10" y="0"/>
                </a:lnTo>
                <a:lnTo>
                  <a:pt x="6" y="1"/>
                </a:lnTo>
                <a:lnTo>
                  <a:pt x="3" y="2"/>
                </a:lnTo>
                <a:lnTo>
                  <a:pt x="1" y="6"/>
                </a:lnTo>
                <a:lnTo>
                  <a:pt x="0" y="9"/>
                </a:lnTo>
                <a:lnTo>
                  <a:pt x="0" y="59"/>
                </a:lnTo>
                <a:lnTo>
                  <a:pt x="1" y="62"/>
                </a:lnTo>
                <a:lnTo>
                  <a:pt x="3" y="66"/>
                </a:lnTo>
                <a:lnTo>
                  <a:pt x="6" y="67"/>
                </a:lnTo>
                <a:lnTo>
                  <a:pt x="10" y="69"/>
                </a:lnTo>
                <a:lnTo>
                  <a:pt x="99" y="69"/>
                </a:lnTo>
                <a:lnTo>
                  <a:pt x="103" y="67"/>
                </a:lnTo>
                <a:lnTo>
                  <a:pt x="106" y="66"/>
                </a:lnTo>
                <a:lnTo>
                  <a:pt x="108" y="62"/>
                </a:lnTo>
                <a:lnTo>
                  <a:pt x="109" y="59"/>
                </a:lnTo>
                <a:lnTo>
                  <a:pt x="109" y="9"/>
                </a:lnTo>
                <a:lnTo>
                  <a:pt x="108" y="6"/>
                </a:lnTo>
                <a:lnTo>
                  <a:pt x="106" y="2"/>
                </a:lnTo>
                <a:lnTo>
                  <a:pt x="103" y="1"/>
                </a:lnTo>
                <a:lnTo>
                  <a:pt x="99" y="0"/>
                </a:lnTo>
                <a:close/>
                <a:moveTo>
                  <a:pt x="99" y="39"/>
                </a:moveTo>
                <a:lnTo>
                  <a:pt x="79" y="39"/>
                </a:lnTo>
                <a:lnTo>
                  <a:pt x="79" y="29"/>
                </a:lnTo>
                <a:lnTo>
                  <a:pt x="99" y="29"/>
                </a:lnTo>
                <a:lnTo>
                  <a:pt x="99"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1" name="Shape 5691"/>
          <p:cNvSpPr/>
          <p:nvPr/>
        </p:nvSpPr>
        <p:spPr>
          <a:xfrm>
            <a:off x="5840414" y="4597401"/>
            <a:ext cx="109537" cy="109538"/>
          </a:xfrm>
          <a:custGeom>
            <a:avLst/>
            <a:gdLst/>
            <a:ahLst/>
            <a:cxnLst/>
            <a:rect l="0" t="0" r="0" b="0"/>
            <a:pathLst>
              <a:path w="69" h="69" extrusionOk="0">
                <a:moveTo>
                  <a:pt x="64" y="5"/>
                </a:moveTo>
                <a:lnTo>
                  <a:pt x="64" y="5"/>
                </a:lnTo>
                <a:lnTo>
                  <a:pt x="59" y="1"/>
                </a:lnTo>
                <a:lnTo>
                  <a:pt x="54" y="0"/>
                </a:lnTo>
                <a:lnTo>
                  <a:pt x="48" y="1"/>
                </a:lnTo>
                <a:lnTo>
                  <a:pt x="43" y="5"/>
                </a:lnTo>
                <a:lnTo>
                  <a:pt x="0" y="48"/>
                </a:lnTo>
                <a:lnTo>
                  <a:pt x="4" y="48"/>
                </a:lnTo>
                <a:lnTo>
                  <a:pt x="8" y="48"/>
                </a:lnTo>
                <a:lnTo>
                  <a:pt x="12" y="50"/>
                </a:lnTo>
                <a:lnTo>
                  <a:pt x="15" y="53"/>
                </a:lnTo>
                <a:lnTo>
                  <a:pt x="18" y="57"/>
                </a:lnTo>
                <a:lnTo>
                  <a:pt x="20" y="60"/>
                </a:lnTo>
                <a:lnTo>
                  <a:pt x="21" y="64"/>
                </a:lnTo>
                <a:lnTo>
                  <a:pt x="21" y="69"/>
                </a:lnTo>
                <a:lnTo>
                  <a:pt x="64" y="24"/>
                </a:lnTo>
                <a:lnTo>
                  <a:pt x="68" y="21"/>
                </a:lnTo>
                <a:lnTo>
                  <a:pt x="69" y="15"/>
                </a:lnTo>
                <a:lnTo>
                  <a:pt x="68" y="8"/>
                </a:lnTo>
                <a:lnTo>
                  <a:pt x="64"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2" name="Shape 5692"/>
          <p:cNvSpPr/>
          <p:nvPr/>
        </p:nvSpPr>
        <p:spPr>
          <a:xfrm>
            <a:off x="5792789" y="4683125"/>
            <a:ext cx="66675" cy="66675"/>
          </a:xfrm>
          <a:custGeom>
            <a:avLst/>
            <a:gdLst/>
            <a:ahLst/>
            <a:cxnLst/>
            <a:rect l="0" t="0" r="0" b="0"/>
            <a:pathLst>
              <a:path w="44" h="42" extrusionOk="0">
                <a:moveTo>
                  <a:pt x="14" y="6"/>
                </a:moveTo>
                <a:lnTo>
                  <a:pt x="14" y="6"/>
                </a:lnTo>
                <a:lnTo>
                  <a:pt x="10" y="11"/>
                </a:lnTo>
                <a:lnTo>
                  <a:pt x="7" y="15"/>
                </a:lnTo>
                <a:lnTo>
                  <a:pt x="7" y="20"/>
                </a:lnTo>
                <a:lnTo>
                  <a:pt x="7" y="23"/>
                </a:lnTo>
                <a:lnTo>
                  <a:pt x="7" y="27"/>
                </a:lnTo>
                <a:lnTo>
                  <a:pt x="6" y="32"/>
                </a:lnTo>
                <a:lnTo>
                  <a:pt x="5" y="37"/>
                </a:lnTo>
                <a:lnTo>
                  <a:pt x="0" y="42"/>
                </a:lnTo>
                <a:lnTo>
                  <a:pt x="4" y="42"/>
                </a:lnTo>
                <a:lnTo>
                  <a:pt x="15" y="42"/>
                </a:lnTo>
                <a:lnTo>
                  <a:pt x="21" y="41"/>
                </a:lnTo>
                <a:lnTo>
                  <a:pt x="27" y="39"/>
                </a:lnTo>
                <a:lnTo>
                  <a:pt x="33" y="36"/>
                </a:lnTo>
                <a:lnTo>
                  <a:pt x="39" y="32"/>
                </a:lnTo>
                <a:lnTo>
                  <a:pt x="42" y="28"/>
                </a:lnTo>
                <a:lnTo>
                  <a:pt x="43" y="26"/>
                </a:lnTo>
                <a:lnTo>
                  <a:pt x="44" y="19"/>
                </a:lnTo>
                <a:lnTo>
                  <a:pt x="43" y="12"/>
                </a:lnTo>
                <a:lnTo>
                  <a:pt x="42" y="9"/>
                </a:lnTo>
                <a:lnTo>
                  <a:pt x="39" y="6"/>
                </a:lnTo>
                <a:lnTo>
                  <a:pt x="36" y="4"/>
                </a:lnTo>
                <a:lnTo>
                  <a:pt x="33" y="3"/>
                </a:lnTo>
                <a:lnTo>
                  <a:pt x="26" y="0"/>
                </a:lnTo>
                <a:lnTo>
                  <a:pt x="20" y="3"/>
                </a:lnTo>
                <a:lnTo>
                  <a:pt x="16" y="4"/>
                </a:lnTo>
                <a:lnTo>
                  <a:pt x="14"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3" name="Shape 5693"/>
          <p:cNvSpPr/>
          <p:nvPr/>
        </p:nvSpPr>
        <p:spPr>
          <a:xfrm>
            <a:off x="6559551" y="4635501"/>
            <a:ext cx="14288" cy="61913"/>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94" name="Shape 5694"/>
          <p:cNvSpPr/>
          <p:nvPr/>
        </p:nvSpPr>
        <p:spPr>
          <a:xfrm>
            <a:off x="6597651" y="4597401"/>
            <a:ext cx="61913"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95" name="Shape 5695"/>
          <p:cNvSpPr/>
          <p:nvPr/>
        </p:nvSpPr>
        <p:spPr>
          <a:xfrm>
            <a:off x="6597651" y="4721225"/>
            <a:ext cx="61913"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96" name="Shape 5696"/>
          <p:cNvSpPr/>
          <p:nvPr/>
        </p:nvSpPr>
        <p:spPr>
          <a:xfrm>
            <a:off x="6683376" y="4635501"/>
            <a:ext cx="14288" cy="61913"/>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697" name="Shape 5697"/>
          <p:cNvSpPr/>
          <p:nvPr/>
        </p:nvSpPr>
        <p:spPr>
          <a:xfrm>
            <a:off x="6673851" y="4587876"/>
            <a:ext cx="33338" cy="33338"/>
          </a:xfrm>
          <a:custGeom>
            <a:avLst/>
            <a:gdLst/>
            <a:ahLst/>
            <a:cxnLst/>
            <a:rect l="0" t="0" r="0" b="0"/>
            <a:pathLst>
              <a:path w="20" h="20" extrusionOk="0">
                <a:moveTo>
                  <a:pt x="10" y="20"/>
                </a:move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8" name="Shape 5698"/>
          <p:cNvSpPr/>
          <p:nvPr/>
        </p:nvSpPr>
        <p:spPr>
          <a:xfrm>
            <a:off x="6550026" y="4587876"/>
            <a:ext cx="33338" cy="33338"/>
          </a:xfrm>
          <a:custGeom>
            <a:avLst/>
            <a:gdLst/>
            <a:ahLst/>
            <a:cxnLst/>
            <a:rect l="0" t="0" r="0" b="0"/>
            <a:pathLst>
              <a:path w="19" h="20" extrusionOk="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699" name="Shape 5699"/>
          <p:cNvSpPr/>
          <p:nvPr/>
        </p:nvSpPr>
        <p:spPr>
          <a:xfrm>
            <a:off x="6673851" y="4716464"/>
            <a:ext cx="33338" cy="28575"/>
          </a:xfrm>
          <a:custGeom>
            <a:avLst/>
            <a:gdLst/>
            <a:ahLst/>
            <a:cxnLst/>
            <a:rect l="0" t="0" r="0" b="0"/>
            <a:pathLst>
              <a:path w="20" h="19" extrusionOk="0">
                <a:moveTo>
                  <a:pt x="10" y="0"/>
                </a:moveTo>
                <a:lnTo>
                  <a:pt x="10" y="0"/>
                </a:lnTo>
                <a:lnTo>
                  <a:pt x="7" y="1"/>
                </a:lnTo>
                <a:lnTo>
                  <a:pt x="3" y="2"/>
                </a:lnTo>
                <a:lnTo>
                  <a:pt x="2" y="6"/>
                </a:lnTo>
                <a:lnTo>
                  <a:pt x="0" y="10"/>
                </a:lnTo>
                <a:lnTo>
                  <a:pt x="2" y="13"/>
                </a:lnTo>
                <a:lnTo>
                  <a:pt x="3" y="17"/>
                </a:lnTo>
                <a:lnTo>
                  <a:pt x="7" y="18"/>
                </a:lnTo>
                <a:lnTo>
                  <a:pt x="10" y="19"/>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0" name="Shape 5700"/>
          <p:cNvSpPr/>
          <p:nvPr/>
        </p:nvSpPr>
        <p:spPr>
          <a:xfrm>
            <a:off x="6550026" y="4716464"/>
            <a:ext cx="33338" cy="28575"/>
          </a:xfrm>
          <a:custGeom>
            <a:avLst/>
            <a:gdLst/>
            <a:ahLst/>
            <a:cxnLst/>
            <a:rect l="0" t="0" r="0" b="0"/>
            <a:pathLst>
              <a:path w="19" h="19" extrusionOk="0">
                <a:moveTo>
                  <a:pt x="9" y="0"/>
                </a:moveTo>
                <a:lnTo>
                  <a:pt x="9" y="0"/>
                </a:lnTo>
                <a:lnTo>
                  <a:pt x="6" y="1"/>
                </a:lnTo>
                <a:lnTo>
                  <a:pt x="2" y="2"/>
                </a:lnTo>
                <a:lnTo>
                  <a:pt x="1" y="6"/>
                </a:lnTo>
                <a:lnTo>
                  <a:pt x="0" y="10"/>
                </a:lnTo>
                <a:lnTo>
                  <a:pt x="1" y="13"/>
                </a:lnTo>
                <a:lnTo>
                  <a:pt x="2" y="17"/>
                </a:lnTo>
                <a:lnTo>
                  <a:pt x="6" y="18"/>
                </a:lnTo>
                <a:lnTo>
                  <a:pt x="9" y="19"/>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1" name="Shape 5701"/>
          <p:cNvSpPr/>
          <p:nvPr/>
        </p:nvSpPr>
        <p:spPr>
          <a:xfrm>
            <a:off x="7813676" y="4649789"/>
            <a:ext cx="28575" cy="33337"/>
          </a:xfrm>
          <a:custGeom>
            <a:avLst/>
            <a:gdLst/>
            <a:ahLst/>
            <a:cxnLst/>
            <a:rect l="0" t="0" r="0" b="0"/>
            <a:pathLst>
              <a:path w="19" h="20" extrusionOk="0">
                <a:moveTo>
                  <a:pt x="15" y="0"/>
                </a:move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19" y="18"/>
                </a:lnTo>
                <a:lnTo>
                  <a:pt x="19" y="15"/>
                </a:lnTo>
                <a:lnTo>
                  <a:pt x="19" y="5"/>
                </a:lnTo>
                <a:lnTo>
                  <a:pt x="19" y="3"/>
                </a:lnTo>
                <a:lnTo>
                  <a:pt x="18" y="2"/>
                </a:lnTo>
                <a:lnTo>
                  <a:pt x="17" y="0"/>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2" name="Shape 5702"/>
          <p:cNvSpPr/>
          <p:nvPr/>
        </p:nvSpPr>
        <p:spPr>
          <a:xfrm>
            <a:off x="7670800" y="4649789"/>
            <a:ext cx="33338" cy="33337"/>
          </a:xfrm>
          <a:custGeom>
            <a:avLst/>
            <a:gdLst/>
            <a:ahLst/>
            <a:cxnLst/>
            <a:rect l="0" t="0" r="0" b="0"/>
            <a:pathLst>
              <a:path w="20" h="20" extrusionOk="0">
                <a:moveTo>
                  <a:pt x="20" y="15"/>
                </a:moveTo>
                <a:lnTo>
                  <a:pt x="20" y="5"/>
                </a:lnTo>
                <a:lnTo>
                  <a:pt x="20" y="3"/>
                </a:lnTo>
                <a:lnTo>
                  <a:pt x="18" y="2"/>
                </a:lnTo>
                <a:lnTo>
                  <a:pt x="17" y="0"/>
                </a:lnTo>
                <a:lnTo>
                  <a:pt x="15" y="0"/>
                </a:ln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20" y="18"/>
                </a:lnTo>
                <a:lnTo>
                  <a:pt x="2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3" name="Shape 5703"/>
          <p:cNvSpPr/>
          <p:nvPr/>
        </p:nvSpPr>
        <p:spPr>
          <a:xfrm>
            <a:off x="7742239" y="4583114"/>
            <a:ext cx="33337" cy="28575"/>
          </a:xfrm>
          <a:custGeom>
            <a:avLst/>
            <a:gdLst/>
            <a:ahLst/>
            <a:cxnLst/>
            <a:rect l="0" t="0" r="0" b="0"/>
            <a:pathLst>
              <a:path w="20" h="20" extrusionOk="0">
                <a:moveTo>
                  <a:pt x="15" y="0"/>
                </a:moveTo>
                <a:lnTo>
                  <a:pt x="5" y="0"/>
                </a:lnTo>
                <a:lnTo>
                  <a:pt x="3" y="0"/>
                </a:lnTo>
                <a:lnTo>
                  <a:pt x="2" y="1"/>
                </a:lnTo>
                <a:lnTo>
                  <a:pt x="0" y="2"/>
                </a:lnTo>
                <a:lnTo>
                  <a:pt x="0" y="5"/>
                </a:lnTo>
                <a:lnTo>
                  <a:pt x="0" y="15"/>
                </a:lnTo>
                <a:lnTo>
                  <a:pt x="0" y="17"/>
                </a:lnTo>
                <a:lnTo>
                  <a:pt x="2" y="18"/>
                </a:lnTo>
                <a:lnTo>
                  <a:pt x="3" y="20"/>
                </a:lnTo>
                <a:lnTo>
                  <a:pt x="5" y="20"/>
                </a:lnTo>
                <a:lnTo>
                  <a:pt x="15" y="20"/>
                </a:lnTo>
                <a:lnTo>
                  <a:pt x="18" y="20"/>
                </a:lnTo>
                <a:lnTo>
                  <a:pt x="19" y="18"/>
                </a:lnTo>
                <a:lnTo>
                  <a:pt x="20" y="17"/>
                </a:lnTo>
                <a:lnTo>
                  <a:pt x="20" y="15"/>
                </a:lnTo>
                <a:lnTo>
                  <a:pt x="20" y="5"/>
                </a:lnTo>
                <a:lnTo>
                  <a:pt x="20" y="2"/>
                </a:lnTo>
                <a:lnTo>
                  <a:pt x="19" y="1"/>
                </a:lnTo>
                <a:lnTo>
                  <a:pt x="18" y="0"/>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4" name="Shape 5704"/>
          <p:cNvSpPr/>
          <p:nvPr/>
        </p:nvSpPr>
        <p:spPr>
          <a:xfrm>
            <a:off x="7742239" y="4721226"/>
            <a:ext cx="33337" cy="33338"/>
          </a:xfrm>
          <a:custGeom>
            <a:avLst/>
            <a:gdLst/>
            <a:ahLst/>
            <a:cxnLst/>
            <a:rect l="0" t="0" r="0" b="0"/>
            <a:pathLst>
              <a:path w="20" h="19" extrusionOk="0">
                <a:moveTo>
                  <a:pt x="15" y="0"/>
                </a:moveTo>
                <a:lnTo>
                  <a:pt x="5" y="0"/>
                </a:lnTo>
                <a:lnTo>
                  <a:pt x="3" y="0"/>
                </a:lnTo>
                <a:lnTo>
                  <a:pt x="2" y="1"/>
                </a:lnTo>
                <a:lnTo>
                  <a:pt x="0" y="2"/>
                </a:lnTo>
                <a:lnTo>
                  <a:pt x="0" y="5"/>
                </a:lnTo>
                <a:lnTo>
                  <a:pt x="0" y="14"/>
                </a:lnTo>
                <a:lnTo>
                  <a:pt x="0" y="17"/>
                </a:lnTo>
                <a:lnTo>
                  <a:pt x="2" y="18"/>
                </a:lnTo>
                <a:lnTo>
                  <a:pt x="3" y="19"/>
                </a:lnTo>
                <a:lnTo>
                  <a:pt x="5" y="19"/>
                </a:lnTo>
                <a:lnTo>
                  <a:pt x="15" y="19"/>
                </a:lnTo>
                <a:lnTo>
                  <a:pt x="18" y="19"/>
                </a:lnTo>
                <a:lnTo>
                  <a:pt x="19" y="18"/>
                </a:lnTo>
                <a:lnTo>
                  <a:pt x="20" y="17"/>
                </a:lnTo>
                <a:lnTo>
                  <a:pt x="20" y="14"/>
                </a:lnTo>
                <a:lnTo>
                  <a:pt x="20" y="5"/>
                </a:lnTo>
                <a:lnTo>
                  <a:pt x="20" y="2"/>
                </a:lnTo>
                <a:lnTo>
                  <a:pt x="19" y="1"/>
                </a:lnTo>
                <a:lnTo>
                  <a:pt x="18" y="0"/>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5" name="Shape 5705"/>
          <p:cNvSpPr/>
          <p:nvPr/>
        </p:nvSpPr>
        <p:spPr>
          <a:xfrm>
            <a:off x="7789863" y="4597400"/>
            <a:ext cx="42862" cy="38100"/>
          </a:xfrm>
          <a:custGeom>
            <a:avLst/>
            <a:gdLst/>
            <a:ahLst/>
            <a:cxnLst/>
            <a:rect l="0" t="0" r="0" b="0"/>
            <a:pathLst>
              <a:path w="26" h="25" extrusionOk="0">
                <a:moveTo>
                  <a:pt x="15" y="25"/>
                </a:moveTo>
                <a:lnTo>
                  <a:pt x="26" y="25"/>
                </a:lnTo>
                <a:lnTo>
                  <a:pt x="21" y="17"/>
                </a:lnTo>
                <a:lnTo>
                  <a:pt x="15" y="11"/>
                </a:lnTo>
                <a:lnTo>
                  <a:pt x="9" y="5"/>
                </a:lnTo>
                <a:lnTo>
                  <a:pt x="0" y="0"/>
                </a:lnTo>
                <a:lnTo>
                  <a:pt x="0" y="11"/>
                </a:lnTo>
                <a:lnTo>
                  <a:pt x="9" y="17"/>
                </a:lnTo>
                <a:lnTo>
                  <a:pt x="15"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6" name="Shape 5706"/>
          <p:cNvSpPr/>
          <p:nvPr/>
        </p:nvSpPr>
        <p:spPr>
          <a:xfrm>
            <a:off x="7685088" y="4597400"/>
            <a:ext cx="42862" cy="38100"/>
          </a:xfrm>
          <a:custGeom>
            <a:avLst/>
            <a:gdLst/>
            <a:ahLst/>
            <a:cxnLst/>
            <a:rect l="0" t="0" r="0" b="0"/>
            <a:pathLst>
              <a:path w="25" h="25" extrusionOk="0">
                <a:moveTo>
                  <a:pt x="0" y="25"/>
                </a:moveTo>
                <a:lnTo>
                  <a:pt x="11" y="25"/>
                </a:lnTo>
                <a:lnTo>
                  <a:pt x="17" y="17"/>
                </a:lnTo>
                <a:lnTo>
                  <a:pt x="25" y="11"/>
                </a:lnTo>
                <a:lnTo>
                  <a:pt x="25" y="0"/>
                </a:lnTo>
                <a:lnTo>
                  <a:pt x="17" y="5"/>
                </a:lnTo>
                <a:lnTo>
                  <a:pt x="11" y="11"/>
                </a:lnTo>
                <a:lnTo>
                  <a:pt x="5" y="17"/>
                </a:lnTo>
                <a:lnTo>
                  <a:pt x="0"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7" name="Shape 5707"/>
          <p:cNvSpPr/>
          <p:nvPr/>
        </p:nvSpPr>
        <p:spPr>
          <a:xfrm>
            <a:off x="7789863" y="4697414"/>
            <a:ext cx="42862" cy="42862"/>
          </a:xfrm>
          <a:custGeom>
            <a:avLst/>
            <a:gdLst/>
            <a:ahLst/>
            <a:cxnLst/>
            <a:rect l="0" t="0" r="0" b="0"/>
            <a:pathLst>
              <a:path w="26" h="26" extrusionOk="0">
                <a:moveTo>
                  <a:pt x="0" y="15"/>
                </a:moveTo>
                <a:lnTo>
                  <a:pt x="0" y="26"/>
                </a:lnTo>
                <a:lnTo>
                  <a:pt x="9" y="21"/>
                </a:lnTo>
                <a:lnTo>
                  <a:pt x="15" y="15"/>
                </a:lnTo>
                <a:lnTo>
                  <a:pt x="21" y="9"/>
                </a:lnTo>
                <a:lnTo>
                  <a:pt x="26" y="0"/>
                </a:lnTo>
                <a:lnTo>
                  <a:pt x="15" y="0"/>
                </a:lnTo>
                <a:lnTo>
                  <a:pt x="9" y="9"/>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8" name="Shape 5708"/>
          <p:cNvSpPr/>
          <p:nvPr/>
        </p:nvSpPr>
        <p:spPr>
          <a:xfrm>
            <a:off x="7685088" y="4697414"/>
            <a:ext cx="42862" cy="42862"/>
          </a:xfrm>
          <a:custGeom>
            <a:avLst/>
            <a:gdLst/>
            <a:ahLst/>
            <a:cxnLst/>
            <a:rect l="0" t="0" r="0" b="0"/>
            <a:pathLst>
              <a:path w="25" h="26" extrusionOk="0">
                <a:moveTo>
                  <a:pt x="11" y="0"/>
                </a:moveTo>
                <a:lnTo>
                  <a:pt x="0" y="0"/>
                </a:lnTo>
                <a:lnTo>
                  <a:pt x="5" y="9"/>
                </a:lnTo>
                <a:lnTo>
                  <a:pt x="11" y="15"/>
                </a:lnTo>
                <a:lnTo>
                  <a:pt x="17" y="21"/>
                </a:lnTo>
                <a:lnTo>
                  <a:pt x="25" y="26"/>
                </a:lnTo>
                <a:lnTo>
                  <a:pt x="25" y="15"/>
                </a:lnTo>
                <a:lnTo>
                  <a:pt x="17" y="9"/>
                </a:lnTo>
                <a:lnTo>
                  <a:pt x="11"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09" name="Shape 5709"/>
          <p:cNvSpPr/>
          <p:nvPr/>
        </p:nvSpPr>
        <p:spPr>
          <a:xfrm>
            <a:off x="6926264" y="4683126"/>
            <a:ext cx="61912" cy="61913"/>
          </a:xfrm>
          <a:custGeom>
            <a:avLst/>
            <a:gdLst/>
            <a:ahLst/>
            <a:cxnLst/>
            <a:rect l="0" t="0" r="0" b="0"/>
            <a:pathLst>
              <a:path w="40" h="39" extrusionOk="0">
                <a:moveTo>
                  <a:pt x="30" y="0"/>
                </a:moveTo>
                <a:lnTo>
                  <a:pt x="10" y="0"/>
                </a:lnTo>
                <a:lnTo>
                  <a:pt x="6" y="1"/>
                </a:lnTo>
                <a:lnTo>
                  <a:pt x="3" y="3"/>
                </a:lnTo>
                <a:lnTo>
                  <a:pt x="2" y="6"/>
                </a:lnTo>
                <a:lnTo>
                  <a:pt x="0" y="10"/>
                </a:lnTo>
                <a:lnTo>
                  <a:pt x="0" y="30"/>
                </a:lnTo>
                <a:lnTo>
                  <a:pt x="2" y="33"/>
                </a:lnTo>
                <a:lnTo>
                  <a:pt x="3" y="37"/>
                </a:lnTo>
                <a:lnTo>
                  <a:pt x="6" y="38"/>
                </a:lnTo>
                <a:lnTo>
                  <a:pt x="10" y="39"/>
                </a:lnTo>
                <a:lnTo>
                  <a:pt x="30" y="39"/>
                </a:lnTo>
                <a:lnTo>
                  <a:pt x="34" y="38"/>
                </a:lnTo>
                <a:lnTo>
                  <a:pt x="37" y="37"/>
                </a:lnTo>
                <a:lnTo>
                  <a:pt x="39" y="33"/>
                </a:lnTo>
                <a:lnTo>
                  <a:pt x="40" y="30"/>
                </a:lnTo>
                <a:lnTo>
                  <a:pt x="40" y="10"/>
                </a:lnTo>
                <a:lnTo>
                  <a:pt x="39" y="6"/>
                </a:lnTo>
                <a:lnTo>
                  <a:pt x="37" y="3"/>
                </a:lnTo>
                <a:lnTo>
                  <a:pt x="34" y="1"/>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0" name="Shape 5710"/>
          <p:cNvSpPr/>
          <p:nvPr/>
        </p:nvSpPr>
        <p:spPr>
          <a:xfrm>
            <a:off x="7021514" y="4587876"/>
            <a:ext cx="61912" cy="61913"/>
          </a:xfrm>
          <a:custGeom>
            <a:avLst/>
            <a:gdLst/>
            <a:ahLst/>
            <a:cxnLst/>
            <a:rect l="0" t="0" r="0" b="0"/>
            <a:pathLst>
              <a:path w="39" h="39" extrusionOk="0">
                <a:moveTo>
                  <a:pt x="29" y="0"/>
                </a:moveTo>
                <a:lnTo>
                  <a:pt x="9" y="0"/>
                </a:lnTo>
                <a:lnTo>
                  <a:pt x="6" y="1"/>
                </a:lnTo>
                <a:lnTo>
                  <a:pt x="2" y="2"/>
                </a:lnTo>
                <a:lnTo>
                  <a:pt x="1" y="6"/>
                </a:lnTo>
                <a:lnTo>
                  <a:pt x="0" y="10"/>
                </a:lnTo>
                <a:lnTo>
                  <a:pt x="0" y="29"/>
                </a:lnTo>
                <a:lnTo>
                  <a:pt x="1" y="33"/>
                </a:lnTo>
                <a:lnTo>
                  <a:pt x="2" y="37"/>
                </a:lnTo>
                <a:lnTo>
                  <a:pt x="6" y="38"/>
                </a:lnTo>
                <a:lnTo>
                  <a:pt x="9" y="39"/>
                </a:lnTo>
                <a:lnTo>
                  <a:pt x="29" y="39"/>
                </a:lnTo>
                <a:lnTo>
                  <a:pt x="33" y="38"/>
                </a:lnTo>
                <a:lnTo>
                  <a:pt x="37" y="37"/>
                </a:lnTo>
                <a:lnTo>
                  <a:pt x="38" y="33"/>
                </a:lnTo>
                <a:lnTo>
                  <a:pt x="39" y="29"/>
                </a:lnTo>
                <a:lnTo>
                  <a:pt x="39" y="10"/>
                </a:lnTo>
                <a:lnTo>
                  <a:pt x="38" y="6"/>
                </a:lnTo>
                <a:lnTo>
                  <a:pt x="37" y="2"/>
                </a:lnTo>
                <a:lnTo>
                  <a:pt x="33" y="1"/>
                </a:lnTo>
                <a:lnTo>
                  <a:pt x="2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1" name="Shape 5711"/>
          <p:cNvSpPr/>
          <p:nvPr/>
        </p:nvSpPr>
        <p:spPr>
          <a:xfrm>
            <a:off x="6988176" y="4649789"/>
            <a:ext cx="33338" cy="33337"/>
          </a:xfrm>
          <a:custGeom>
            <a:avLst/>
            <a:gdLst/>
            <a:ahLst/>
            <a:cxnLst/>
            <a:rect l="0" t="0" r="0" b="0"/>
            <a:pathLst>
              <a:path w="22" h="22" extrusionOk="0">
                <a:moveTo>
                  <a:pt x="0" y="15"/>
                </a:moveTo>
                <a:lnTo>
                  <a:pt x="7" y="22"/>
                </a:lnTo>
                <a:lnTo>
                  <a:pt x="22" y="7"/>
                </a:lnTo>
                <a:lnTo>
                  <a:pt x="14" y="0"/>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2" name="Shape 5712"/>
          <p:cNvSpPr/>
          <p:nvPr/>
        </p:nvSpPr>
        <p:spPr>
          <a:xfrm>
            <a:off x="7359651" y="4587875"/>
            <a:ext cx="42863" cy="47625"/>
          </a:xfrm>
          <a:custGeom>
            <a:avLst/>
            <a:gdLst/>
            <a:ahLst/>
            <a:cxnLst/>
            <a:rect l="0" t="0" r="0" b="0"/>
            <a:pathLst>
              <a:path w="29" h="29" extrusionOk="0">
                <a:moveTo>
                  <a:pt x="8" y="29"/>
                </a:moveTo>
                <a:lnTo>
                  <a:pt x="21" y="29"/>
                </a:lnTo>
                <a:lnTo>
                  <a:pt x="24" y="28"/>
                </a:lnTo>
                <a:lnTo>
                  <a:pt x="27" y="27"/>
                </a:lnTo>
                <a:lnTo>
                  <a:pt x="28" y="25"/>
                </a:lnTo>
                <a:lnTo>
                  <a:pt x="29" y="21"/>
                </a:lnTo>
                <a:lnTo>
                  <a:pt x="29" y="9"/>
                </a:lnTo>
                <a:lnTo>
                  <a:pt x="28" y="5"/>
                </a:lnTo>
                <a:lnTo>
                  <a:pt x="27" y="2"/>
                </a:lnTo>
                <a:lnTo>
                  <a:pt x="24" y="1"/>
                </a:lnTo>
                <a:lnTo>
                  <a:pt x="21" y="0"/>
                </a:lnTo>
                <a:lnTo>
                  <a:pt x="8" y="0"/>
                </a:lnTo>
                <a:lnTo>
                  <a:pt x="5" y="1"/>
                </a:lnTo>
                <a:lnTo>
                  <a:pt x="2" y="2"/>
                </a:lnTo>
                <a:lnTo>
                  <a:pt x="1" y="5"/>
                </a:lnTo>
                <a:lnTo>
                  <a:pt x="0" y="9"/>
                </a:lnTo>
                <a:lnTo>
                  <a:pt x="0" y="21"/>
                </a:lnTo>
                <a:lnTo>
                  <a:pt x="1" y="25"/>
                </a:lnTo>
                <a:lnTo>
                  <a:pt x="2" y="27"/>
                </a:lnTo>
                <a:lnTo>
                  <a:pt x="5" y="28"/>
                </a:lnTo>
                <a:lnTo>
                  <a:pt x="8"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3" name="Shape 5713"/>
          <p:cNvSpPr/>
          <p:nvPr/>
        </p:nvSpPr>
        <p:spPr>
          <a:xfrm>
            <a:off x="7302500" y="4697414"/>
            <a:ext cx="47625" cy="47625"/>
          </a:xfrm>
          <a:custGeom>
            <a:avLst/>
            <a:gdLst/>
            <a:ahLst/>
            <a:cxnLst/>
            <a:rect l="0" t="0" r="0" b="0"/>
            <a:pathLst>
              <a:path w="30" h="29" extrusionOk="0">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8" y="25"/>
                </a:lnTo>
                <a:lnTo>
                  <a:pt x="30" y="21"/>
                </a:lnTo>
                <a:lnTo>
                  <a:pt x="30" y="9"/>
                </a:lnTo>
                <a:lnTo>
                  <a:pt x="28" y="5"/>
                </a:lnTo>
                <a:lnTo>
                  <a:pt x="27" y="2"/>
                </a:lnTo>
                <a:lnTo>
                  <a:pt x="25" y="1"/>
                </a:lnTo>
                <a:lnTo>
                  <a:pt x="21"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4" name="Shape 5714"/>
          <p:cNvSpPr/>
          <p:nvPr/>
        </p:nvSpPr>
        <p:spPr>
          <a:xfrm>
            <a:off x="7412038" y="4697414"/>
            <a:ext cx="49212" cy="47625"/>
          </a:xfrm>
          <a:custGeom>
            <a:avLst/>
            <a:gdLst/>
            <a:ahLst/>
            <a:cxnLst/>
            <a:rect l="0" t="0" r="0" b="0"/>
            <a:pathLst>
              <a:path w="30" h="29" extrusionOk="0">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9" y="25"/>
                </a:lnTo>
                <a:lnTo>
                  <a:pt x="30" y="21"/>
                </a:lnTo>
                <a:lnTo>
                  <a:pt x="30" y="9"/>
                </a:lnTo>
                <a:lnTo>
                  <a:pt x="29" y="5"/>
                </a:lnTo>
                <a:lnTo>
                  <a:pt x="27" y="2"/>
                </a:lnTo>
                <a:lnTo>
                  <a:pt x="25" y="1"/>
                </a:lnTo>
                <a:lnTo>
                  <a:pt x="21"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5" name="Shape 5715"/>
          <p:cNvSpPr/>
          <p:nvPr/>
        </p:nvSpPr>
        <p:spPr>
          <a:xfrm>
            <a:off x="7335838" y="4640264"/>
            <a:ext cx="38100" cy="52387"/>
          </a:xfrm>
          <a:custGeom>
            <a:avLst/>
            <a:gdLst/>
            <a:ahLst/>
            <a:cxnLst/>
            <a:rect l="0" t="0" r="0" b="0"/>
            <a:pathLst>
              <a:path w="24" h="34" extrusionOk="0">
                <a:moveTo>
                  <a:pt x="24" y="5"/>
                </a:moveTo>
                <a:lnTo>
                  <a:pt x="15" y="0"/>
                </a:lnTo>
                <a:lnTo>
                  <a:pt x="0" y="30"/>
                </a:lnTo>
                <a:lnTo>
                  <a:pt x="10" y="34"/>
                </a:lnTo>
                <a:lnTo>
                  <a:pt x="24"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6" name="Shape 5716"/>
          <p:cNvSpPr/>
          <p:nvPr/>
        </p:nvSpPr>
        <p:spPr>
          <a:xfrm>
            <a:off x="7388225" y="4640264"/>
            <a:ext cx="38100" cy="52387"/>
          </a:xfrm>
          <a:custGeom>
            <a:avLst/>
            <a:gdLst/>
            <a:ahLst/>
            <a:cxnLst/>
            <a:rect l="0" t="0" r="0" b="0"/>
            <a:pathLst>
              <a:path w="25" h="34" extrusionOk="0">
                <a:moveTo>
                  <a:pt x="0" y="5"/>
                </a:moveTo>
                <a:lnTo>
                  <a:pt x="15" y="34"/>
                </a:lnTo>
                <a:lnTo>
                  <a:pt x="25" y="30"/>
                </a:lnTo>
                <a:lnTo>
                  <a:pt x="10" y="0"/>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7" name="Shape 5717"/>
          <p:cNvSpPr/>
          <p:nvPr/>
        </p:nvSpPr>
        <p:spPr>
          <a:xfrm>
            <a:off x="7364414" y="4716464"/>
            <a:ext cx="33337" cy="14287"/>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18" name="Shape 5718"/>
          <p:cNvSpPr/>
          <p:nvPr/>
        </p:nvSpPr>
        <p:spPr>
          <a:xfrm>
            <a:off x="8432800" y="4587876"/>
            <a:ext cx="109538" cy="109538"/>
          </a:xfrm>
          <a:custGeom>
            <a:avLst/>
            <a:gdLst/>
            <a:ahLst/>
            <a:cxnLst/>
            <a:rect l="0" t="0" r="0" b="0"/>
            <a:pathLst>
              <a:path w="70" h="69" extrusionOk="0">
                <a:moveTo>
                  <a:pt x="70" y="59"/>
                </a:moveTo>
                <a:lnTo>
                  <a:pt x="70" y="10"/>
                </a:lnTo>
                <a:lnTo>
                  <a:pt x="68" y="6"/>
                </a:lnTo>
                <a:lnTo>
                  <a:pt x="67" y="2"/>
                </a:lnTo>
                <a:lnTo>
                  <a:pt x="63" y="1"/>
                </a:lnTo>
                <a:lnTo>
                  <a:pt x="60" y="0"/>
                </a:lnTo>
                <a:lnTo>
                  <a:pt x="10" y="0"/>
                </a:lnTo>
                <a:lnTo>
                  <a:pt x="7" y="1"/>
                </a:lnTo>
                <a:lnTo>
                  <a:pt x="3" y="2"/>
                </a:lnTo>
                <a:lnTo>
                  <a:pt x="2" y="6"/>
                </a:lnTo>
                <a:lnTo>
                  <a:pt x="0" y="10"/>
                </a:lnTo>
                <a:lnTo>
                  <a:pt x="0" y="59"/>
                </a:lnTo>
                <a:lnTo>
                  <a:pt x="2" y="63"/>
                </a:lnTo>
                <a:lnTo>
                  <a:pt x="3" y="66"/>
                </a:lnTo>
                <a:lnTo>
                  <a:pt x="7" y="68"/>
                </a:lnTo>
                <a:lnTo>
                  <a:pt x="10" y="69"/>
                </a:lnTo>
                <a:lnTo>
                  <a:pt x="60" y="69"/>
                </a:lnTo>
                <a:lnTo>
                  <a:pt x="63" y="68"/>
                </a:lnTo>
                <a:lnTo>
                  <a:pt x="67" y="66"/>
                </a:lnTo>
                <a:lnTo>
                  <a:pt x="68" y="63"/>
                </a:lnTo>
                <a:lnTo>
                  <a:pt x="70"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19" name="Shape 5719"/>
          <p:cNvSpPr/>
          <p:nvPr/>
        </p:nvSpPr>
        <p:spPr>
          <a:xfrm>
            <a:off x="8480425" y="4635501"/>
            <a:ext cx="109538" cy="109538"/>
          </a:xfrm>
          <a:custGeom>
            <a:avLst/>
            <a:gdLst/>
            <a:ahLst/>
            <a:cxnLst/>
            <a:rect l="0" t="0" r="0" b="0"/>
            <a:pathLst>
              <a:path w="69" h="69" extrusionOk="0">
                <a:moveTo>
                  <a:pt x="59" y="0"/>
                </a:moveTo>
                <a:lnTo>
                  <a:pt x="44" y="0"/>
                </a:lnTo>
                <a:lnTo>
                  <a:pt x="44" y="10"/>
                </a:lnTo>
                <a:lnTo>
                  <a:pt x="59" y="10"/>
                </a:lnTo>
                <a:lnTo>
                  <a:pt x="59" y="60"/>
                </a:lnTo>
                <a:lnTo>
                  <a:pt x="10" y="60"/>
                </a:lnTo>
                <a:lnTo>
                  <a:pt x="10" y="45"/>
                </a:lnTo>
                <a:lnTo>
                  <a:pt x="0" y="45"/>
                </a:lnTo>
                <a:lnTo>
                  <a:pt x="0" y="60"/>
                </a:lnTo>
                <a:lnTo>
                  <a:pt x="1"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0" name="Shape 5720"/>
          <p:cNvSpPr/>
          <p:nvPr/>
        </p:nvSpPr>
        <p:spPr>
          <a:xfrm>
            <a:off x="8104189" y="4635501"/>
            <a:ext cx="109537" cy="109538"/>
          </a:xfrm>
          <a:custGeom>
            <a:avLst/>
            <a:gdLst/>
            <a:ahLst/>
            <a:cxnLst/>
            <a:rect l="0" t="0" r="0" b="0"/>
            <a:pathLst>
              <a:path w="69" h="69" extrusionOk="0">
                <a:moveTo>
                  <a:pt x="59" y="0"/>
                </a:moveTo>
                <a:lnTo>
                  <a:pt x="10" y="0"/>
                </a:lnTo>
                <a:lnTo>
                  <a:pt x="6" y="2"/>
                </a:lnTo>
                <a:lnTo>
                  <a:pt x="3" y="3"/>
                </a:lnTo>
                <a:lnTo>
                  <a:pt x="2" y="7"/>
                </a:lnTo>
                <a:lnTo>
                  <a:pt x="0" y="10"/>
                </a:lnTo>
                <a:lnTo>
                  <a:pt x="0" y="60"/>
                </a:lnTo>
                <a:lnTo>
                  <a:pt x="2"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1" name="Shape 5721"/>
          <p:cNvSpPr/>
          <p:nvPr/>
        </p:nvSpPr>
        <p:spPr>
          <a:xfrm>
            <a:off x="8056564" y="4587876"/>
            <a:ext cx="109537" cy="109538"/>
          </a:xfrm>
          <a:custGeom>
            <a:avLst/>
            <a:gdLst/>
            <a:ahLst/>
            <a:cxnLst/>
            <a:rect l="0" t="0" r="0" b="0"/>
            <a:pathLst>
              <a:path w="69" h="69" extrusionOk="0">
                <a:moveTo>
                  <a:pt x="10" y="10"/>
                </a:moveTo>
                <a:lnTo>
                  <a:pt x="59" y="10"/>
                </a:lnTo>
                <a:lnTo>
                  <a:pt x="59" y="25"/>
                </a:lnTo>
                <a:lnTo>
                  <a:pt x="69" y="25"/>
                </a:lnTo>
                <a:lnTo>
                  <a:pt x="69" y="10"/>
                </a:lnTo>
                <a:lnTo>
                  <a:pt x="68" y="6"/>
                </a:lnTo>
                <a:lnTo>
                  <a:pt x="66"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24" y="69"/>
                </a:lnTo>
                <a:lnTo>
                  <a:pt x="24" y="59"/>
                </a:lnTo>
                <a:lnTo>
                  <a:pt x="10" y="59"/>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2" name="Shape 5722"/>
          <p:cNvSpPr/>
          <p:nvPr/>
        </p:nvSpPr>
        <p:spPr>
          <a:xfrm>
            <a:off x="5138738" y="4587875"/>
            <a:ext cx="66675" cy="114300"/>
          </a:xfrm>
          <a:custGeom>
            <a:avLst/>
            <a:gdLst/>
            <a:ahLst/>
            <a:cxnLst/>
            <a:rect l="0" t="0" r="0" b="0"/>
            <a:pathLst>
              <a:path w="41" h="71" extrusionOk="0">
                <a:moveTo>
                  <a:pt x="13" y="0"/>
                </a:moveTo>
                <a:lnTo>
                  <a:pt x="0" y="13"/>
                </a:lnTo>
                <a:lnTo>
                  <a:pt x="0" y="71"/>
                </a:lnTo>
                <a:lnTo>
                  <a:pt x="41" y="27"/>
                </a:lnTo>
                <a:lnTo>
                  <a:pt x="13"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3" name="Shape 5723"/>
          <p:cNvSpPr/>
          <p:nvPr/>
        </p:nvSpPr>
        <p:spPr>
          <a:xfrm>
            <a:off x="5043489" y="4587876"/>
            <a:ext cx="80962" cy="157163"/>
          </a:xfrm>
          <a:custGeom>
            <a:avLst/>
            <a:gdLst/>
            <a:ahLst/>
            <a:cxnLst/>
            <a:rect l="0" t="0" r="0" b="0"/>
            <a:pathLst>
              <a:path w="50" h="98" extrusionOk="0">
                <a:moveTo>
                  <a:pt x="40" y="0"/>
                </a:moveTo>
                <a:lnTo>
                  <a:pt x="10" y="0"/>
                </a:lnTo>
                <a:lnTo>
                  <a:pt x="7" y="1"/>
                </a:lnTo>
                <a:lnTo>
                  <a:pt x="3" y="2"/>
                </a:lnTo>
                <a:lnTo>
                  <a:pt x="2" y="6"/>
                </a:lnTo>
                <a:lnTo>
                  <a:pt x="0" y="10"/>
                </a:lnTo>
                <a:lnTo>
                  <a:pt x="0" y="89"/>
                </a:lnTo>
                <a:lnTo>
                  <a:pt x="2" y="92"/>
                </a:lnTo>
                <a:lnTo>
                  <a:pt x="3" y="96"/>
                </a:lnTo>
                <a:lnTo>
                  <a:pt x="7" y="97"/>
                </a:lnTo>
                <a:lnTo>
                  <a:pt x="10" y="98"/>
                </a:lnTo>
                <a:lnTo>
                  <a:pt x="40" y="98"/>
                </a:lnTo>
                <a:lnTo>
                  <a:pt x="44" y="97"/>
                </a:lnTo>
                <a:lnTo>
                  <a:pt x="47" y="96"/>
                </a:lnTo>
                <a:lnTo>
                  <a:pt x="48" y="92"/>
                </a:lnTo>
                <a:lnTo>
                  <a:pt x="50" y="89"/>
                </a:lnTo>
                <a:lnTo>
                  <a:pt x="50" y="10"/>
                </a:lnTo>
                <a:lnTo>
                  <a:pt x="48" y="6"/>
                </a:lnTo>
                <a:lnTo>
                  <a:pt x="47" y="2"/>
                </a:lnTo>
                <a:lnTo>
                  <a:pt x="44" y="1"/>
                </a:lnTo>
                <a:lnTo>
                  <a:pt x="40" y="0"/>
                </a:lnTo>
                <a:close/>
                <a:moveTo>
                  <a:pt x="10" y="89"/>
                </a:moveTo>
                <a:lnTo>
                  <a:pt x="10" y="10"/>
                </a:lnTo>
                <a:lnTo>
                  <a:pt x="40" y="10"/>
                </a:lnTo>
                <a:lnTo>
                  <a:pt x="40"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4" name="Shape 5724"/>
          <p:cNvSpPr/>
          <p:nvPr/>
        </p:nvSpPr>
        <p:spPr>
          <a:xfrm>
            <a:off x="5067301" y="4621214"/>
            <a:ext cx="33338" cy="2857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25" name="Shape 5725"/>
          <p:cNvSpPr/>
          <p:nvPr/>
        </p:nvSpPr>
        <p:spPr>
          <a:xfrm>
            <a:off x="5067301" y="4668839"/>
            <a:ext cx="33338" cy="2857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26" name="Shape 5726"/>
          <p:cNvSpPr/>
          <p:nvPr/>
        </p:nvSpPr>
        <p:spPr>
          <a:xfrm>
            <a:off x="5076826" y="4706939"/>
            <a:ext cx="14288" cy="14287"/>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7" name="Shape 5727"/>
          <p:cNvSpPr/>
          <p:nvPr/>
        </p:nvSpPr>
        <p:spPr>
          <a:xfrm>
            <a:off x="5138739" y="4673600"/>
            <a:ext cx="71437" cy="66675"/>
          </a:xfrm>
          <a:custGeom>
            <a:avLst/>
            <a:gdLst/>
            <a:ahLst/>
            <a:cxnLst/>
            <a:rect l="0" t="0" r="0" b="0"/>
            <a:pathLst>
              <a:path w="45" h="40" extrusionOk="0">
                <a:moveTo>
                  <a:pt x="41" y="0"/>
                </a:moveTo>
                <a:lnTo>
                  <a:pt x="21" y="3"/>
                </a:lnTo>
                <a:lnTo>
                  <a:pt x="0" y="25"/>
                </a:lnTo>
                <a:lnTo>
                  <a:pt x="0" y="40"/>
                </a:lnTo>
                <a:lnTo>
                  <a:pt x="45" y="35"/>
                </a:lnTo>
                <a:lnTo>
                  <a:pt x="41"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8" name="Shape 5728"/>
          <p:cNvSpPr/>
          <p:nvPr/>
        </p:nvSpPr>
        <p:spPr>
          <a:xfrm>
            <a:off x="6192839" y="4730751"/>
            <a:ext cx="28575" cy="23813"/>
          </a:xfrm>
          <a:custGeom>
            <a:avLst/>
            <a:gdLst/>
            <a:ahLst/>
            <a:cxnLst/>
            <a:rect l="0" t="0" r="0" b="0"/>
            <a:pathLst>
              <a:path w="19" h="14" extrusionOk="0">
                <a:moveTo>
                  <a:pt x="9" y="14"/>
                </a:moveTo>
                <a:lnTo>
                  <a:pt x="19" y="0"/>
                </a:lnTo>
                <a:lnTo>
                  <a:pt x="0" y="0"/>
                </a:lnTo>
                <a:lnTo>
                  <a:pt x="9"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29" name="Shape 5729"/>
          <p:cNvSpPr/>
          <p:nvPr/>
        </p:nvSpPr>
        <p:spPr>
          <a:xfrm>
            <a:off x="6192839" y="4645025"/>
            <a:ext cx="28575" cy="7620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30" name="Shape 5730"/>
          <p:cNvSpPr/>
          <p:nvPr/>
        </p:nvSpPr>
        <p:spPr>
          <a:xfrm>
            <a:off x="6192839" y="4611689"/>
            <a:ext cx="28575" cy="23812"/>
          </a:xfrm>
          <a:custGeom>
            <a:avLst/>
            <a:gdLst/>
            <a:ahLst/>
            <a:cxnLst/>
            <a:rect l="0" t="0" r="0" b="0"/>
            <a:pathLst>
              <a:path w="19" h="14" extrusionOk="0">
                <a:moveTo>
                  <a:pt x="9" y="0"/>
                </a:moveTo>
                <a:lnTo>
                  <a:pt x="9" y="0"/>
                </a:lnTo>
                <a:lnTo>
                  <a:pt x="6" y="1"/>
                </a:lnTo>
                <a:lnTo>
                  <a:pt x="2" y="3"/>
                </a:lnTo>
                <a:lnTo>
                  <a:pt x="1" y="6"/>
                </a:lnTo>
                <a:lnTo>
                  <a:pt x="0" y="11"/>
                </a:lnTo>
                <a:lnTo>
                  <a:pt x="0" y="14"/>
                </a:lnTo>
                <a:lnTo>
                  <a:pt x="19" y="14"/>
                </a:lnTo>
                <a:lnTo>
                  <a:pt x="19" y="11"/>
                </a:lnTo>
                <a:lnTo>
                  <a:pt x="18" y="6"/>
                </a:lnTo>
                <a:lnTo>
                  <a:pt x="17" y="3"/>
                </a:lnTo>
                <a:lnTo>
                  <a:pt x="13" y="1"/>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1" name="Shape 5731"/>
          <p:cNvSpPr/>
          <p:nvPr/>
        </p:nvSpPr>
        <p:spPr>
          <a:xfrm>
            <a:off x="6245226" y="4587876"/>
            <a:ext cx="61913" cy="166688"/>
          </a:xfrm>
          <a:custGeom>
            <a:avLst/>
            <a:gdLst/>
            <a:ahLst/>
            <a:cxnLst/>
            <a:rect l="0" t="0" r="0" b="0"/>
            <a:pathLst>
              <a:path w="40" h="103" extrusionOk="0">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2" name="Shape 5732"/>
          <p:cNvSpPr/>
          <p:nvPr/>
        </p:nvSpPr>
        <p:spPr>
          <a:xfrm>
            <a:off x="2413001" y="4587876"/>
            <a:ext cx="157163" cy="157163"/>
          </a:xfrm>
          <a:custGeom>
            <a:avLst/>
            <a:gdLst/>
            <a:ahLst/>
            <a:cxnLst/>
            <a:rect l="0" t="0" r="0" b="0"/>
            <a:pathLst>
              <a:path w="98" h="98" extrusionOk="0">
                <a:moveTo>
                  <a:pt x="89" y="0"/>
                </a:moveTo>
                <a:lnTo>
                  <a:pt x="69" y="0"/>
                </a:lnTo>
                <a:lnTo>
                  <a:pt x="65" y="1"/>
                </a:lnTo>
                <a:lnTo>
                  <a:pt x="61" y="2"/>
                </a:lnTo>
                <a:lnTo>
                  <a:pt x="60" y="6"/>
                </a:lnTo>
                <a:lnTo>
                  <a:pt x="59" y="10"/>
                </a:lnTo>
                <a:lnTo>
                  <a:pt x="59" y="29"/>
                </a:lnTo>
                <a:lnTo>
                  <a:pt x="59" y="32"/>
                </a:lnTo>
                <a:lnTo>
                  <a:pt x="32" y="59"/>
                </a:lnTo>
                <a:lnTo>
                  <a:pt x="29" y="59"/>
                </a:lnTo>
                <a:lnTo>
                  <a:pt x="10" y="59"/>
                </a:lnTo>
                <a:lnTo>
                  <a:pt x="6" y="60"/>
                </a:lnTo>
                <a:lnTo>
                  <a:pt x="2" y="62"/>
                </a:lnTo>
                <a:lnTo>
                  <a:pt x="1" y="65"/>
                </a:lnTo>
                <a:lnTo>
                  <a:pt x="0" y="69"/>
                </a:lnTo>
                <a:lnTo>
                  <a:pt x="0" y="89"/>
                </a:lnTo>
                <a:lnTo>
                  <a:pt x="1" y="92"/>
                </a:lnTo>
                <a:lnTo>
                  <a:pt x="2" y="96"/>
                </a:lnTo>
                <a:lnTo>
                  <a:pt x="6" y="97"/>
                </a:lnTo>
                <a:lnTo>
                  <a:pt x="10" y="98"/>
                </a:lnTo>
                <a:lnTo>
                  <a:pt x="29" y="98"/>
                </a:lnTo>
                <a:lnTo>
                  <a:pt x="33" y="97"/>
                </a:lnTo>
                <a:lnTo>
                  <a:pt x="37" y="96"/>
                </a:lnTo>
                <a:lnTo>
                  <a:pt x="38" y="92"/>
                </a:lnTo>
                <a:lnTo>
                  <a:pt x="39" y="89"/>
                </a:lnTo>
                <a:lnTo>
                  <a:pt x="39" y="69"/>
                </a:lnTo>
                <a:lnTo>
                  <a:pt x="39" y="66"/>
                </a:lnTo>
                <a:lnTo>
                  <a:pt x="66" y="39"/>
                </a:lnTo>
                <a:lnTo>
                  <a:pt x="69" y="39"/>
                </a:lnTo>
                <a:lnTo>
                  <a:pt x="89" y="39"/>
                </a:lnTo>
                <a:lnTo>
                  <a:pt x="92" y="38"/>
                </a:lnTo>
                <a:lnTo>
                  <a:pt x="96" y="37"/>
                </a:lnTo>
                <a:lnTo>
                  <a:pt x="97" y="33"/>
                </a:lnTo>
                <a:lnTo>
                  <a:pt x="98" y="29"/>
                </a:lnTo>
                <a:lnTo>
                  <a:pt x="98" y="10"/>
                </a:lnTo>
                <a:lnTo>
                  <a:pt x="97" y="6"/>
                </a:lnTo>
                <a:lnTo>
                  <a:pt x="96" y="2"/>
                </a:lnTo>
                <a:lnTo>
                  <a:pt x="92" y="1"/>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3" name="Shape 5733"/>
          <p:cNvSpPr/>
          <p:nvPr/>
        </p:nvSpPr>
        <p:spPr>
          <a:xfrm>
            <a:off x="2789238" y="4587876"/>
            <a:ext cx="157162" cy="157163"/>
          </a:xfrm>
          <a:custGeom>
            <a:avLst/>
            <a:gdLst/>
            <a:ahLst/>
            <a:cxnLst/>
            <a:rect l="0" t="0" r="0" b="0"/>
            <a:pathLst>
              <a:path w="98" h="98" extrusionOk="0">
                <a:moveTo>
                  <a:pt x="90" y="69"/>
                </a:moveTo>
                <a:lnTo>
                  <a:pt x="86" y="69"/>
                </a:lnTo>
                <a:lnTo>
                  <a:pt x="58" y="29"/>
                </a:lnTo>
                <a:lnTo>
                  <a:pt x="60" y="28"/>
                </a:lnTo>
                <a:lnTo>
                  <a:pt x="63" y="26"/>
                </a:lnTo>
                <a:lnTo>
                  <a:pt x="64" y="23"/>
                </a:lnTo>
                <a:lnTo>
                  <a:pt x="64" y="21"/>
                </a:lnTo>
                <a:lnTo>
                  <a:pt x="64" y="9"/>
                </a:lnTo>
                <a:lnTo>
                  <a:pt x="63" y="5"/>
                </a:lnTo>
                <a:lnTo>
                  <a:pt x="61" y="2"/>
                </a:lnTo>
                <a:lnTo>
                  <a:pt x="59" y="1"/>
                </a:lnTo>
                <a:lnTo>
                  <a:pt x="55" y="0"/>
                </a:lnTo>
                <a:lnTo>
                  <a:pt x="43" y="0"/>
                </a:lnTo>
                <a:lnTo>
                  <a:pt x="39" y="1"/>
                </a:lnTo>
                <a:lnTo>
                  <a:pt x="37" y="2"/>
                </a:lnTo>
                <a:lnTo>
                  <a:pt x="35" y="5"/>
                </a:lnTo>
                <a:lnTo>
                  <a:pt x="34" y="9"/>
                </a:lnTo>
                <a:lnTo>
                  <a:pt x="34" y="21"/>
                </a:lnTo>
                <a:lnTo>
                  <a:pt x="34" y="23"/>
                </a:lnTo>
                <a:lnTo>
                  <a:pt x="35" y="26"/>
                </a:lnTo>
                <a:lnTo>
                  <a:pt x="38" y="28"/>
                </a:lnTo>
                <a:lnTo>
                  <a:pt x="40" y="29"/>
                </a:lnTo>
                <a:lnTo>
                  <a:pt x="12" y="69"/>
                </a:lnTo>
                <a:lnTo>
                  <a:pt x="8" y="69"/>
                </a:lnTo>
                <a:lnTo>
                  <a:pt x="5" y="70"/>
                </a:lnTo>
                <a:lnTo>
                  <a:pt x="2" y="71"/>
                </a:lnTo>
                <a:lnTo>
                  <a:pt x="1" y="74"/>
                </a:lnTo>
                <a:lnTo>
                  <a:pt x="0" y="78"/>
                </a:lnTo>
                <a:lnTo>
                  <a:pt x="0" y="90"/>
                </a:lnTo>
                <a:lnTo>
                  <a:pt x="1" y="94"/>
                </a:lnTo>
                <a:lnTo>
                  <a:pt x="2" y="96"/>
                </a:lnTo>
                <a:lnTo>
                  <a:pt x="5" y="97"/>
                </a:lnTo>
                <a:lnTo>
                  <a:pt x="8" y="98"/>
                </a:lnTo>
                <a:lnTo>
                  <a:pt x="21" y="98"/>
                </a:lnTo>
                <a:lnTo>
                  <a:pt x="24" y="97"/>
                </a:lnTo>
                <a:lnTo>
                  <a:pt x="27" y="96"/>
                </a:lnTo>
                <a:lnTo>
                  <a:pt x="28" y="94"/>
                </a:lnTo>
                <a:lnTo>
                  <a:pt x="29" y="90"/>
                </a:lnTo>
                <a:lnTo>
                  <a:pt x="29" y="89"/>
                </a:lnTo>
                <a:lnTo>
                  <a:pt x="69" y="89"/>
                </a:lnTo>
                <a:lnTo>
                  <a:pt x="69" y="90"/>
                </a:lnTo>
                <a:lnTo>
                  <a:pt x="70" y="94"/>
                </a:lnTo>
                <a:lnTo>
                  <a:pt x="71" y="96"/>
                </a:lnTo>
                <a:lnTo>
                  <a:pt x="74" y="97"/>
                </a:lnTo>
                <a:lnTo>
                  <a:pt x="77" y="98"/>
                </a:lnTo>
                <a:lnTo>
                  <a:pt x="90" y="98"/>
                </a:lnTo>
                <a:lnTo>
                  <a:pt x="93" y="97"/>
                </a:lnTo>
                <a:lnTo>
                  <a:pt x="96" y="96"/>
                </a:lnTo>
                <a:lnTo>
                  <a:pt x="97" y="94"/>
                </a:lnTo>
                <a:lnTo>
                  <a:pt x="98" y="90"/>
                </a:lnTo>
                <a:lnTo>
                  <a:pt x="98" y="78"/>
                </a:lnTo>
                <a:lnTo>
                  <a:pt x="97" y="74"/>
                </a:lnTo>
                <a:lnTo>
                  <a:pt x="96" y="71"/>
                </a:lnTo>
                <a:lnTo>
                  <a:pt x="93" y="70"/>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5"/>
                </a:lnTo>
                <a:lnTo>
                  <a:pt x="28" y="73"/>
                </a:lnTo>
                <a:lnTo>
                  <a:pt x="26" y="70"/>
                </a:lnTo>
                <a:lnTo>
                  <a:pt x="23" y="69"/>
                </a:lnTo>
                <a:lnTo>
                  <a:pt x="49" y="33"/>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4" name="Shape 5734"/>
          <p:cNvSpPr/>
          <p:nvPr/>
        </p:nvSpPr>
        <p:spPr>
          <a:xfrm>
            <a:off x="3541713" y="4587876"/>
            <a:ext cx="157162" cy="157163"/>
          </a:xfrm>
          <a:custGeom>
            <a:avLst/>
            <a:gdLst/>
            <a:ahLst/>
            <a:cxnLst/>
            <a:rect l="0" t="0" r="0" b="0"/>
            <a:pathLst>
              <a:path w="99" h="98" extrusionOk="0">
                <a:moveTo>
                  <a:pt x="89" y="29"/>
                </a:moveTo>
                <a:lnTo>
                  <a:pt x="69" y="29"/>
                </a:lnTo>
                <a:lnTo>
                  <a:pt x="69" y="10"/>
                </a:lnTo>
                <a:lnTo>
                  <a:pt x="68" y="6"/>
                </a:lnTo>
                <a:lnTo>
                  <a:pt x="67" y="2"/>
                </a:lnTo>
                <a:lnTo>
                  <a:pt x="63" y="1"/>
                </a:lnTo>
                <a:lnTo>
                  <a:pt x="59" y="0"/>
                </a:lnTo>
                <a:lnTo>
                  <a:pt x="10" y="0"/>
                </a:lnTo>
                <a:lnTo>
                  <a:pt x="6" y="1"/>
                </a:lnTo>
                <a:lnTo>
                  <a:pt x="3" y="2"/>
                </a:lnTo>
                <a:lnTo>
                  <a:pt x="1" y="6"/>
                </a:lnTo>
                <a:lnTo>
                  <a:pt x="0" y="10"/>
                </a:lnTo>
                <a:lnTo>
                  <a:pt x="0" y="59"/>
                </a:lnTo>
                <a:lnTo>
                  <a:pt x="1" y="63"/>
                </a:lnTo>
                <a:lnTo>
                  <a:pt x="3" y="66"/>
                </a:lnTo>
                <a:lnTo>
                  <a:pt x="6" y="68"/>
                </a:lnTo>
                <a:lnTo>
                  <a:pt x="10" y="69"/>
                </a:lnTo>
                <a:lnTo>
                  <a:pt x="30" y="69"/>
                </a:lnTo>
                <a:lnTo>
                  <a:pt x="30" y="89"/>
                </a:lnTo>
                <a:lnTo>
                  <a:pt x="31" y="92"/>
                </a:lnTo>
                <a:lnTo>
                  <a:pt x="32" y="96"/>
                </a:lnTo>
                <a:lnTo>
                  <a:pt x="36" y="97"/>
                </a:lnTo>
                <a:lnTo>
                  <a:pt x="40" y="98"/>
                </a:lnTo>
                <a:lnTo>
                  <a:pt x="89" y="98"/>
                </a:lnTo>
                <a:lnTo>
                  <a:pt x="93" y="97"/>
                </a:lnTo>
                <a:lnTo>
                  <a:pt x="96" y="96"/>
                </a:lnTo>
                <a:lnTo>
                  <a:pt x="98" y="92"/>
                </a:lnTo>
                <a:lnTo>
                  <a:pt x="99" y="89"/>
                </a:lnTo>
                <a:lnTo>
                  <a:pt x="99" y="39"/>
                </a:lnTo>
                <a:lnTo>
                  <a:pt x="98" y="36"/>
                </a:lnTo>
                <a:lnTo>
                  <a:pt x="96" y="32"/>
                </a:lnTo>
                <a:lnTo>
                  <a:pt x="93" y="31"/>
                </a:lnTo>
                <a:lnTo>
                  <a:pt x="89" y="29"/>
                </a:lnTo>
                <a:close/>
                <a:moveTo>
                  <a:pt x="30" y="39"/>
                </a:moveTo>
                <a:lnTo>
                  <a:pt x="30" y="59"/>
                </a:lnTo>
                <a:lnTo>
                  <a:pt x="10" y="59"/>
                </a:lnTo>
                <a:lnTo>
                  <a:pt x="10" y="10"/>
                </a:lnTo>
                <a:lnTo>
                  <a:pt x="59" y="10"/>
                </a:lnTo>
                <a:lnTo>
                  <a:pt x="59" y="29"/>
                </a:lnTo>
                <a:lnTo>
                  <a:pt x="40" y="29"/>
                </a:lnTo>
                <a:lnTo>
                  <a:pt x="36" y="31"/>
                </a:lnTo>
                <a:lnTo>
                  <a:pt x="32" y="32"/>
                </a:lnTo>
                <a:lnTo>
                  <a:pt x="31" y="36"/>
                </a:lnTo>
                <a:lnTo>
                  <a:pt x="30" y="39"/>
                </a:lnTo>
                <a:close/>
                <a:moveTo>
                  <a:pt x="40" y="89"/>
                </a:moveTo>
                <a:lnTo>
                  <a:pt x="40" y="39"/>
                </a:lnTo>
                <a:lnTo>
                  <a:pt x="89" y="39"/>
                </a:lnTo>
                <a:lnTo>
                  <a:pt x="89" y="89"/>
                </a:lnTo>
                <a:lnTo>
                  <a:pt x="4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5" name="Shape 5735"/>
          <p:cNvSpPr/>
          <p:nvPr/>
        </p:nvSpPr>
        <p:spPr>
          <a:xfrm>
            <a:off x="3917950" y="4587876"/>
            <a:ext cx="158750" cy="157163"/>
          </a:xfrm>
          <a:custGeom>
            <a:avLst/>
            <a:gdLst/>
            <a:ahLst/>
            <a:cxnLst/>
            <a:rect l="0" t="0" r="0" b="0"/>
            <a:pathLst>
              <a:path w="99" h="98" extrusionOk="0">
                <a:moveTo>
                  <a:pt x="89" y="29"/>
                </a:moveTo>
                <a:lnTo>
                  <a:pt x="69" y="29"/>
                </a:lnTo>
                <a:lnTo>
                  <a:pt x="69" y="10"/>
                </a:lnTo>
                <a:lnTo>
                  <a:pt x="68" y="6"/>
                </a:lnTo>
                <a:lnTo>
                  <a:pt x="67"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30" y="69"/>
                </a:lnTo>
                <a:lnTo>
                  <a:pt x="30" y="89"/>
                </a:lnTo>
                <a:lnTo>
                  <a:pt x="31" y="92"/>
                </a:lnTo>
                <a:lnTo>
                  <a:pt x="32" y="96"/>
                </a:lnTo>
                <a:lnTo>
                  <a:pt x="36" y="97"/>
                </a:lnTo>
                <a:lnTo>
                  <a:pt x="39" y="98"/>
                </a:lnTo>
                <a:lnTo>
                  <a:pt x="89" y="98"/>
                </a:lnTo>
                <a:lnTo>
                  <a:pt x="92" y="97"/>
                </a:lnTo>
                <a:lnTo>
                  <a:pt x="96" y="96"/>
                </a:lnTo>
                <a:lnTo>
                  <a:pt x="97" y="92"/>
                </a:lnTo>
                <a:lnTo>
                  <a:pt x="99" y="89"/>
                </a:lnTo>
                <a:lnTo>
                  <a:pt x="99" y="39"/>
                </a:lnTo>
                <a:lnTo>
                  <a:pt x="97" y="36"/>
                </a:lnTo>
                <a:lnTo>
                  <a:pt x="96" y="32"/>
                </a:lnTo>
                <a:lnTo>
                  <a:pt x="92" y="31"/>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63" y="68"/>
                </a:lnTo>
                <a:lnTo>
                  <a:pt x="67" y="66"/>
                </a:lnTo>
                <a:lnTo>
                  <a:pt x="68" y="63"/>
                </a:lnTo>
                <a:lnTo>
                  <a:pt x="69" y="59"/>
                </a:lnTo>
                <a:lnTo>
                  <a:pt x="69" y="39"/>
                </a:lnTo>
                <a:lnTo>
                  <a:pt x="89" y="39"/>
                </a:lnTo>
                <a:lnTo>
                  <a:pt x="8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736" name="Shape 5736"/>
          <p:cNvGrpSpPr/>
          <p:nvPr/>
        </p:nvGrpSpPr>
        <p:grpSpPr>
          <a:xfrm>
            <a:off x="901700" y="4597400"/>
            <a:ext cx="171450" cy="142875"/>
            <a:chOff x="901374" y="4596924"/>
            <a:chExt cx="171604" cy="143003"/>
          </a:xfrm>
        </p:grpSpPr>
        <p:sp>
          <p:nvSpPr>
            <p:cNvPr id="5737" name="Shape 5737"/>
            <p:cNvSpPr/>
            <p:nvPr/>
          </p:nvSpPr>
          <p:spPr>
            <a:xfrm>
              <a:off x="929975" y="4596924"/>
              <a:ext cx="23835" cy="14302"/>
            </a:xfrm>
            <a:custGeom>
              <a:avLst/>
              <a:gdLst/>
              <a:ahLst/>
              <a:cxnLst/>
              <a:rect l="0" t="0" r="0" b="0"/>
              <a:pathLst>
                <a:path w="15" h="10" extrusionOk="0">
                  <a:moveTo>
                    <a:pt x="15" y="7"/>
                  </a:moveTo>
                  <a:lnTo>
                    <a:pt x="15" y="7"/>
                  </a:lnTo>
                  <a:lnTo>
                    <a:pt x="15" y="5"/>
                  </a:lnTo>
                  <a:lnTo>
                    <a:pt x="13" y="2"/>
                  </a:lnTo>
                  <a:lnTo>
                    <a:pt x="10" y="0"/>
                  </a:lnTo>
                  <a:lnTo>
                    <a:pt x="8" y="0"/>
                  </a:lnTo>
                  <a:lnTo>
                    <a:pt x="5" y="0"/>
                  </a:lnTo>
                  <a:lnTo>
                    <a:pt x="3" y="2"/>
                  </a:lnTo>
                  <a:lnTo>
                    <a:pt x="0" y="5"/>
                  </a:lnTo>
                  <a:lnTo>
                    <a:pt x="0" y="7"/>
                  </a:lnTo>
                  <a:lnTo>
                    <a:pt x="0" y="10"/>
                  </a:lnTo>
                  <a:lnTo>
                    <a:pt x="15" y="10"/>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8" name="Shape 5738"/>
            <p:cNvSpPr/>
            <p:nvPr/>
          </p:nvSpPr>
          <p:spPr>
            <a:xfrm>
              <a:off x="929975" y="4620756"/>
              <a:ext cx="23835" cy="95336"/>
            </a:xfrm>
            <a:custGeom>
              <a:avLst/>
              <a:gdLst/>
              <a:ahLst/>
              <a:cxnLst/>
              <a:rect l="0" t="0" r="0" b="0"/>
              <a:pathLst>
                <a:path w="15" h="59" extrusionOk="0">
                  <a:moveTo>
                    <a:pt x="15" y="44"/>
                  </a:moveTo>
                  <a:lnTo>
                    <a:pt x="15" y="0"/>
                  </a:lnTo>
                  <a:lnTo>
                    <a:pt x="0" y="0"/>
                  </a:lnTo>
                  <a:lnTo>
                    <a:pt x="0" y="44"/>
                  </a:lnTo>
                  <a:lnTo>
                    <a:pt x="8" y="59"/>
                  </a:lnTo>
                  <a:lnTo>
                    <a:pt x="15"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39" name="Shape 5739"/>
            <p:cNvSpPr/>
            <p:nvPr/>
          </p:nvSpPr>
          <p:spPr>
            <a:xfrm>
              <a:off x="901374" y="4630290"/>
              <a:ext cx="171604" cy="109637"/>
            </a:xfrm>
            <a:custGeom>
              <a:avLst/>
              <a:gdLst/>
              <a:ahLst/>
              <a:cxnLst/>
              <a:rect l="0" t="0" r="0" b="0"/>
              <a:pathLst>
                <a:path w="108" h="69" extrusionOk="0">
                  <a:moveTo>
                    <a:pt x="98" y="0"/>
                  </a:moveTo>
                  <a:lnTo>
                    <a:pt x="44" y="0"/>
                  </a:lnTo>
                  <a:lnTo>
                    <a:pt x="44" y="9"/>
                  </a:lnTo>
                  <a:lnTo>
                    <a:pt x="69" y="9"/>
                  </a:lnTo>
                  <a:lnTo>
                    <a:pt x="69" y="59"/>
                  </a:lnTo>
                  <a:lnTo>
                    <a:pt x="10" y="59"/>
                  </a:lnTo>
                  <a:lnTo>
                    <a:pt x="10" y="0"/>
                  </a:lnTo>
                  <a:lnTo>
                    <a:pt x="6" y="1"/>
                  </a:lnTo>
                  <a:lnTo>
                    <a:pt x="2" y="2"/>
                  </a:lnTo>
                  <a:lnTo>
                    <a:pt x="1" y="6"/>
                  </a:lnTo>
                  <a:lnTo>
                    <a:pt x="0" y="9"/>
                  </a:lnTo>
                  <a:lnTo>
                    <a:pt x="0" y="59"/>
                  </a:lnTo>
                  <a:lnTo>
                    <a:pt x="1" y="62"/>
                  </a:lnTo>
                  <a:lnTo>
                    <a:pt x="2" y="66"/>
                  </a:lnTo>
                  <a:lnTo>
                    <a:pt x="6" y="67"/>
                  </a:lnTo>
                  <a:lnTo>
                    <a:pt x="10" y="69"/>
                  </a:lnTo>
                  <a:lnTo>
                    <a:pt x="98" y="69"/>
                  </a:lnTo>
                  <a:lnTo>
                    <a:pt x="102" y="67"/>
                  </a:lnTo>
                  <a:lnTo>
                    <a:pt x="106" y="66"/>
                  </a:lnTo>
                  <a:lnTo>
                    <a:pt x="107" y="62"/>
                  </a:lnTo>
                  <a:lnTo>
                    <a:pt x="108" y="59"/>
                  </a:lnTo>
                  <a:lnTo>
                    <a:pt x="108" y="9"/>
                  </a:lnTo>
                  <a:lnTo>
                    <a:pt x="107" y="6"/>
                  </a:lnTo>
                  <a:lnTo>
                    <a:pt x="106" y="2"/>
                  </a:lnTo>
                  <a:lnTo>
                    <a:pt x="102" y="1"/>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740" name="Shape 5740"/>
          <p:cNvSpPr/>
          <p:nvPr/>
        </p:nvSpPr>
        <p:spPr>
          <a:xfrm>
            <a:off x="1273176" y="4587876"/>
            <a:ext cx="166688" cy="157163"/>
          </a:xfrm>
          <a:custGeom>
            <a:avLst/>
            <a:gdLst/>
            <a:ahLst/>
            <a:cxnLst/>
            <a:rect l="0" t="0" r="0" b="0"/>
            <a:pathLst>
              <a:path w="106" h="98" extrusionOk="0">
                <a:moveTo>
                  <a:pt x="106" y="15"/>
                </a:moveTo>
                <a:lnTo>
                  <a:pt x="106" y="15"/>
                </a:lnTo>
                <a:lnTo>
                  <a:pt x="105" y="10"/>
                </a:lnTo>
                <a:lnTo>
                  <a:pt x="101" y="5"/>
                </a:lnTo>
                <a:lnTo>
                  <a:pt x="97" y="1"/>
                </a:lnTo>
                <a:lnTo>
                  <a:pt x="91" y="0"/>
                </a:lnTo>
                <a:lnTo>
                  <a:pt x="85" y="1"/>
                </a:lnTo>
                <a:lnTo>
                  <a:pt x="81" y="5"/>
                </a:lnTo>
                <a:lnTo>
                  <a:pt x="31" y="55"/>
                </a:lnTo>
                <a:lnTo>
                  <a:pt x="23" y="57"/>
                </a:lnTo>
                <a:lnTo>
                  <a:pt x="19" y="60"/>
                </a:lnTo>
                <a:lnTo>
                  <a:pt x="14" y="65"/>
                </a:lnTo>
                <a:lnTo>
                  <a:pt x="12" y="70"/>
                </a:lnTo>
                <a:lnTo>
                  <a:pt x="11" y="74"/>
                </a:lnTo>
                <a:lnTo>
                  <a:pt x="11" y="78"/>
                </a:lnTo>
                <a:lnTo>
                  <a:pt x="11" y="84"/>
                </a:lnTo>
                <a:lnTo>
                  <a:pt x="10" y="86"/>
                </a:lnTo>
                <a:lnTo>
                  <a:pt x="7" y="90"/>
                </a:lnTo>
                <a:lnTo>
                  <a:pt x="0" y="97"/>
                </a:lnTo>
                <a:lnTo>
                  <a:pt x="16" y="98"/>
                </a:lnTo>
                <a:lnTo>
                  <a:pt x="22" y="98"/>
                </a:lnTo>
                <a:lnTo>
                  <a:pt x="31" y="97"/>
                </a:lnTo>
                <a:lnTo>
                  <a:pt x="38" y="94"/>
                </a:lnTo>
                <a:lnTo>
                  <a:pt x="42" y="91"/>
                </a:lnTo>
                <a:lnTo>
                  <a:pt x="46" y="89"/>
                </a:lnTo>
                <a:lnTo>
                  <a:pt x="49" y="82"/>
                </a:lnTo>
                <a:lnTo>
                  <a:pt x="52" y="75"/>
                </a:lnTo>
                <a:lnTo>
                  <a:pt x="101" y="26"/>
                </a:lnTo>
                <a:lnTo>
                  <a:pt x="105" y="21"/>
                </a:lnTo>
                <a:lnTo>
                  <a:pt x="106" y="15"/>
                </a:lnTo>
                <a:close/>
                <a:moveTo>
                  <a:pt x="40" y="81"/>
                </a:moveTo>
                <a:lnTo>
                  <a:pt x="40" y="81"/>
                </a:lnTo>
                <a:lnTo>
                  <a:pt x="35" y="85"/>
                </a:lnTo>
                <a:lnTo>
                  <a:pt x="30" y="86"/>
                </a:lnTo>
                <a:lnTo>
                  <a:pt x="20" y="89"/>
                </a:lnTo>
                <a:lnTo>
                  <a:pt x="21" y="82"/>
                </a:lnTo>
                <a:lnTo>
                  <a:pt x="21" y="78"/>
                </a:lnTo>
                <a:lnTo>
                  <a:pt x="22" y="71"/>
                </a:lnTo>
                <a:lnTo>
                  <a:pt x="25" y="68"/>
                </a:lnTo>
                <a:lnTo>
                  <a:pt x="28" y="65"/>
                </a:lnTo>
                <a:lnTo>
                  <a:pt x="32" y="64"/>
                </a:lnTo>
                <a:lnTo>
                  <a:pt x="36" y="65"/>
                </a:lnTo>
                <a:lnTo>
                  <a:pt x="40" y="68"/>
                </a:lnTo>
                <a:lnTo>
                  <a:pt x="41" y="70"/>
                </a:lnTo>
                <a:lnTo>
                  <a:pt x="42" y="74"/>
                </a:lnTo>
                <a:lnTo>
                  <a:pt x="41" y="78"/>
                </a:lnTo>
                <a:lnTo>
                  <a:pt x="40" y="81"/>
                </a:lnTo>
                <a:close/>
                <a:moveTo>
                  <a:pt x="95" y="18"/>
                </a:moveTo>
                <a:lnTo>
                  <a:pt x="49" y="64"/>
                </a:lnTo>
                <a:lnTo>
                  <a:pt x="46" y="60"/>
                </a:lnTo>
                <a:lnTo>
                  <a:pt x="42" y="58"/>
                </a:lnTo>
                <a:lnTo>
                  <a:pt x="88" y="11"/>
                </a:lnTo>
                <a:lnTo>
                  <a:pt x="89" y="11"/>
                </a:lnTo>
                <a:lnTo>
                  <a:pt x="91" y="10"/>
                </a:lnTo>
                <a:lnTo>
                  <a:pt x="94" y="11"/>
                </a:lnTo>
                <a:lnTo>
                  <a:pt x="95" y="11"/>
                </a:lnTo>
                <a:lnTo>
                  <a:pt x="96" y="13"/>
                </a:lnTo>
                <a:lnTo>
                  <a:pt x="96" y="15"/>
                </a:lnTo>
                <a:lnTo>
                  <a:pt x="96" y="17"/>
                </a:lnTo>
                <a:lnTo>
                  <a:pt x="95"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41" name="Shape 5741"/>
          <p:cNvSpPr/>
          <p:nvPr/>
        </p:nvSpPr>
        <p:spPr>
          <a:xfrm>
            <a:off x="3151189" y="4573589"/>
            <a:ext cx="185737" cy="185737"/>
          </a:xfrm>
          <a:custGeom>
            <a:avLst/>
            <a:gdLst/>
            <a:ahLst/>
            <a:cxnLst/>
            <a:rect l="0" t="0" r="0" b="0"/>
            <a:pathLst>
              <a:path w="118" h="118" extrusionOk="0">
                <a:moveTo>
                  <a:pt x="113" y="44"/>
                </a:moveTo>
                <a:lnTo>
                  <a:pt x="106" y="44"/>
                </a:lnTo>
                <a:lnTo>
                  <a:pt x="101" y="33"/>
                </a:lnTo>
                <a:lnTo>
                  <a:pt x="93" y="25"/>
                </a:lnTo>
                <a:lnTo>
                  <a:pt x="85" y="17"/>
                </a:lnTo>
                <a:lnTo>
                  <a:pt x="74" y="12"/>
                </a:lnTo>
                <a:lnTo>
                  <a:pt x="74" y="5"/>
                </a:lnTo>
                <a:lnTo>
                  <a:pt x="74" y="2"/>
                </a:lnTo>
                <a:lnTo>
                  <a:pt x="72" y="1"/>
                </a:lnTo>
                <a:lnTo>
                  <a:pt x="71" y="0"/>
                </a:lnTo>
                <a:lnTo>
                  <a:pt x="69" y="0"/>
                </a:lnTo>
                <a:lnTo>
                  <a:pt x="49" y="0"/>
                </a:lnTo>
                <a:lnTo>
                  <a:pt x="46" y="0"/>
                </a:lnTo>
                <a:lnTo>
                  <a:pt x="45" y="1"/>
                </a:lnTo>
                <a:lnTo>
                  <a:pt x="44" y="2"/>
                </a:lnTo>
                <a:lnTo>
                  <a:pt x="44" y="5"/>
                </a:lnTo>
                <a:lnTo>
                  <a:pt x="44" y="12"/>
                </a:lnTo>
                <a:lnTo>
                  <a:pt x="33" y="17"/>
                </a:lnTo>
                <a:lnTo>
                  <a:pt x="24" y="25"/>
                </a:lnTo>
                <a:lnTo>
                  <a:pt x="17" y="33"/>
                </a:lnTo>
                <a:lnTo>
                  <a:pt x="12" y="44"/>
                </a:lnTo>
                <a:lnTo>
                  <a:pt x="4" y="44"/>
                </a:lnTo>
                <a:lnTo>
                  <a:pt x="2" y="44"/>
                </a:lnTo>
                <a:lnTo>
                  <a:pt x="1" y="46"/>
                </a:lnTo>
                <a:lnTo>
                  <a:pt x="0" y="47"/>
                </a:lnTo>
                <a:lnTo>
                  <a:pt x="0" y="49"/>
                </a:lnTo>
                <a:lnTo>
                  <a:pt x="0" y="69"/>
                </a:lnTo>
                <a:lnTo>
                  <a:pt x="0" y="72"/>
                </a:lnTo>
                <a:lnTo>
                  <a:pt x="1" y="73"/>
                </a:lnTo>
                <a:lnTo>
                  <a:pt x="2" y="74"/>
                </a:lnTo>
                <a:lnTo>
                  <a:pt x="4" y="74"/>
                </a:lnTo>
                <a:lnTo>
                  <a:pt x="12" y="74"/>
                </a:lnTo>
                <a:lnTo>
                  <a:pt x="17" y="85"/>
                </a:lnTo>
                <a:lnTo>
                  <a:pt x="24" y="94"/>
                </a:lnTo>
                <a:lnTo>
                  <a:pt x="33" y="101"/>
                </a:lnTo>
                <a:lnTo>
                  <a:pt x="44" y="106"/>
                </a:lnTo>
                <a:lnTo>
                  <a:pt x="44" y="113"/>
                </a:lnTo>
                <a:lnTo>
                  <a:pt x="44" y="116"/>
                </a:lnTo>
                <a:lnTo>
                  <a:pt x="45" y="117"/>
                </a:lnTo>
                <a:lnTo>
                  <a:pt x="46" y="118"/>
                </a:lnTo>
                <a:lnTo>
                  <a:pt x="49" y="118"/>
                </a:lnTo>
                <a:lnTo>
                  <a:pt x="69" y="118"/>
                </a:lnTo>
                <a:lnTo>
                  <a:pt x="71" y="118"/>
                </a:lnTo>
                <a:lnTo>
                  <a:pt x="72" y="117"/>
                </a:lnTo>
                <a:lnTo>
                  <a:pt x="74" y="116"/>
                </a:lnTo>
                <a:lnTo>
                  <a:pt x="74" y="113"/>
                </a:lnTo>
                <a:lnTo>
                  <a:pt x="74" y="106"/>
                </a:lnTo>
                <a:lnTo>
                  <a:pt x="85" y="101"/>
                </a:lnTo>
                <a:lnTo>
                  <a:pt x="93" y="94"/>
                </a:lnTo>
                <a:lnTo>
                  <a:pt x="101" y="85"/>
                </a:lnTo>
                <a:lnTo>
                  <a:pt x="106" y="74"/>
                </a:lnTo>
                <a:lnTo>
                  <a:pt x="113" y="74"/>
                </a:lnTo>
                <a:lnTo>
                  <a:pt x="115" y="74"/>
                </a:lnTo>
                <a:lnTo>
                  <a:pt x="117" y="73"/>
                </a:lnTo>
                <a:lnTo>
                  <a:pt x="118" y="72"/>
                </a:lnTo>
                <a:lnTo>
                  <a:pt x="118" y="69"/>
                </a:lnTo>
                <a:lnTo>
                  <a:pt x="118" y="49"/>
                </a:lnTo>
                <a:lnTo>
                  <a:pt x="118" y="47"/>
                </a:lnTo>
                <a:lnTo>
                  <a:pt x="117" y="46"/>
                </a:lnTo>
                <a:lnTo>
                  <a:pt x="115"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1"/>
                </a:lnTo>
                <a:lnTo>
                  <a:pt x="72" y="90"/>
                </a:lnTo>
                <a:lnTo>
                  <a:pt x="71" y="89"/>
                </a:lnTo>
                <a:lnTo>
                  <a:pt x="69" y="89"/>
                </a:lnTo>
                <a:lnTo>
                  <a:pt x="49" y="89"/>
                </a:lnTo>
                <a:lnTo>
                  <a:pt x="46" y="89"/>
                </a:lnTo>
                <a:lnTo>
                  <a:pt x="45" y="90"/>
                </a:lnTo>
                <a:lnTo>
                  <a:pt x="44" y="91"/>
                </a:lnTo>
                <a:lnTo>
                  <a:pt x="44" y="94"/>
                </a:lnTo>
                <a:lnTo>
                  <a:pt x="44" y="96"/>
                </a:lnTo>
                <a:lnTo>
                  <a:pt x="37" y="92"/>
                </a:lnTo>
                <a:lnTo>
                  <a:pt x="30" y="88"/>
                </a:lnTo>
                <a:lnTo>
                  <a:pt x="25" y="81"/>
                </a:lnTo>
                <a:lnTo>
                  <a:pt x="22" y="74"/>
                </a:lnTo>
                <a:lnTo>
                  <a:pt x="24" y="74"/>
                </a:lnTo>
                <a:lnTo>
                  <a:pt x="27" y="74"/>
                </a:lnTo>
                <a:lnTo>
                  <a:pt x="28" y="73"/>
                </a:lnTo>
                <a:lnTo>
                  <a:pt x="29" y="72"/>
                </a:lnTo>
                <a:lnTo>
                  <a:pt x="29" y="69"/>
                </a:lnTo>
                <a:lnTo>
                  <a:pt x="29" y="49"/>
                </a:lnTo>
                <a:lnTo>
                  <a:pt x="29" y="47"/>
                </a:lnTo>
                <a:lnTo>
                  <a:pt x="28" y="46"/>
                </a:lnTo>
                <a:lnTo>
                  <a:pt x="27" y="44"/>
                </a:lnTo>
                <a:lnTo>
                  <a:pt x="24" y="44"/>
                </a:lnTo>
                <a:lnTo>
                  <a:pt x="22" y="44"/>
                </a:lnTo>
                <a:lnTo>
                  <a:pt x="25" y="37"/>
                </a:lnTo>
                <a:lnTo>
                  <a:pt x="30" y="31"/>
                </a:lnTo>
                <a:lnTo>
                  <a:pt x="37" y="26"/>
                </a:lnTo>
                <a:lnTo>
                  <a:pt x="44" y="22"/>
                </a:lnTo>
                <a:lnTo>
                  <a:pt x="44" y="25"/>
                </a:lnTo>
                <a:lnTo>
                  <a:pt x="44" y="27"/>
                </a:lnTo>
                <a:lnTo>
                  <a:pt x="45" y="28"/>
                </a:lnTo>
                <a:lnTo>
                  <a:pt x="46" y="30"/>
                </a:lnTo>
                <a:lnTo>
                  <a:pt x="49" y="30"/>
                </a:lnTo>
                <a:lnTo>
                  <a:pt x="69" y="30"/>
                </a:lnTo>
                <a:lnTo>
                  <a:pt x="71" y="30"/>
                </a:lnTo>
                <a:lnTo>
                  <a:pt x="72" y="28"/>
                </a:lnTo>
                <a:lnTo>
                  <a:pt x="74" y="27"/>
                </a:lnTo>
                <a:lnTo>
                  <a:pt x="74" y="25"/>
                </a:lnTo>
                <a:lnTo>
                  <a:pt x="74" y="22"/>
                </a:lnTo>
                <a:lnTo>
                  <a:pt x="81" y="26"/>
                </a:lnTo>
                <a:lnTo>
                  <a:pt x="87" y="31"/>
                </a:lnTo>
                <a:lnTo>
                  <a:pt x="92" y="37"/>
                </a:lnTo>
                <a:lnTo>
                  <a:pt x="96" y="44"/>
                </a:lnTo>
                <a:lnTo>
                  <a:pt x="93" y="44"/>
                </a:lnTo>
                <a:lnTo>
                  <a:pt x="91" y="44"/>
                </a:lnTo>
                <a:lnTo>
                  <a:pt x="90" y="46"/>
                </a:lnTo>
                <a:lnTo>
                  <a:pt x="88" y="47"/>
                </a:lnTo>
                <a:lnTo>
                  <a:pt x="88" y="49"/>
                </a:lnTo>
                <a:lnTo>
                  <a:pt x="88" y="69"/>
                </a:lnTo>
                <a:lnTo>
                  <a:pt x="88" y="72"/>
                </a:lnTo>
                <a:lnTo>
                  <a:pt x="90" y="73"/>
                </a:lnTo>
                <a:lnTo>
                  <a:pt x="91" y="74"/>
                </a:lnTo>
                <a:lnTo>
                  <a:pt x="93" y="74"/>
                </a:lnTo>
                <a:lnTo>
                  <a:pt x="96" y="74"/>
                </a:lnTo>
                <a:lnTo>
                  <a:pt x="92" y="81"/>
                </a:lnTo>
                <a:lnTo>
                  <a:pt x="87" y="88"/>
                </a:lnTo>
                <a:lnTo>
                  <a:pt x="81" y="92"/>
                </a:lnTo>
                <a:lnTo>
                  <a:pt x="74" y="96"/>
                </a:lnTo>
                <a:close/>
                <a:moveTo>
                  <a:pt x="108" y="64"/>
                </a:moveTo>
                <a:lnTo>
                  <a:pt x="98" y="64"/>
                </a:lnTo>
                <a:lnTo>
                  <a:pt x="98" y="54"/>
                </a:lnTo>
                <a:lnTo>
                  <a:pt x="108" y="54"/>
                </a:lnTo>
                <a:lnTo>
                  <a:pt x="108"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742" name="Shape 5742"/>
          <p:cNvGrpSpPr/>
          <p:nvPr/>
        </p:nvGrpSpPr>
        <p:grpSpPr>
          <a:xfrm>
            <a:off x="530226" y="4587876"/>
            <a:ext cx="166688" cy="157163"/>
            <a:chOff x="529566" y="4587390"/>
            <a:chExt cx="166839" cy="157305"/>
          </a:xfrm>
        </p:grpSpPr>
        <p:sp>
          <p:nvSpPr>
            <p:cNvPr id="5743" name="Shape 5743"/>
            <p:cNvSpPr/>
            <p:nvPr/>
          </p:nvSpPr>
          <p:spPr>
            <a:xfrm>
              <a:off x="615368" y="4596924"/>
              <a:ext cx="71503" cy="109637"/>
            </a:xfrm>
            <a:custGeom>
              <a:avLst/>
              <a:gdLst/>
              <a:ahLst/>
              <a:cxnLst/>
              <a:rect l="0" t="0" r="0" b="0"/>
              <a:pathLst>
                <a:path w="43" h="69" extrusionOk="0">
                  <a:moveTo>
                    <a:pt x="43" y="20"/>
                  </a:moveTo>
                  <a:lnTo>
                    <a:pt x="43" y="20"/>
                  </a:lnTo>
                  <a:lnTo>
                    <a:pt x="42" y="16"/>
                  </a:lnTo>
                  <a:lnTo>
                    <a:pt x="40" y="1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2" y="23"/>
                  </a:lnTo>
                  <a:lnTo>
                    <a:pt x="43"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44" name="Shape 5744"/>
            <p:cNvSpPr/>
            <p:nvPr/>
          </p:nvSpPr>
          <p:spPr>
            <a:xfrm>
              <a:off x="529566" y="4587390"/>
              <a:ext cx="81037" cy="157305"/>
            </a:xfrm>
            <a:custGeom>
              <a:avLst/>
              <a:gdLst/>
              <a:ahLst/>
              <a:cxnLst/>
              <a:rect l="0" t="0" r="0" b="0"/>
              <a:pathLst>
                <a:path w="49" h="98" extrusionOk="0">
                  <a:moveTo>
                    <a:pt x="39" y="0"/>
                  </a:moveTo>
                  <a:lnTo>
                    <a:pt x="10" y="0"/>
                  </a:lnTo>
                  <a:lnTo>
                    <a:pt x="6" y="1"/>
                  </a:lnTo>
                  <a:lnTo>
                    <a:pt x="2" y="2"/>
                  </a:lnTo>
                  <a:lnTo>
                    <a:pt x="1" y="6"/>
                  </a:lnTo>
                  <a:lnTo>
                    <a:pt x="0" y="10"/>
                  </a:lnTo>
                  <a:lnTo>
                    <a:pt x="0" y="89"/>
                  </a:lnTo>
                  <a:lnTo>
                    <a:pt x="1" y="92"/>
                  </a:lnTo>
                  <a:lnTo>
                    <a:pt x="2" y="96"/>
                  </a:lnTo>
                  <a:lnTo>
                    <a:pt x="6" y="97"/>
                  </a:lnTo>
                  <a:lnTo>
                    <a:pt x="10" y="98"/>
                  </a:lnTo>
                  <a:lnTo>
                    <a:pt x="39" y="98"/>
                  </a:lnTo>
                  <a:lnTo>
                    <a:pt x="43" y="97"/>
                  </a:lnTo>
                  <a:lnTo>
                    <a:pt x="47" y="96"/>
                  </a:lnTo>
                  <a:lnTo>
                    <a:pt x="48" y="92"/>
                  </a:lnTo>
                  <a:lnTo>
                    <a:pt x="49" y="89"/>
                  </a:lnTo>
                  <a:lnTo>
                    <a:pt x="49" y="10"/>
                  </a:lnTo>
                  <a:lnTo>
                    <a:pt x="48" y="6"/>
                  </a:lnTo>
                  <a:lnTo>
                    <a:pt x="47" y="2"/>
                  </a:lnTo>
                  <a:lnTo>
                    <a:pt x="43" y="1"/>
                  </a:lnTo>
                  <a:lnTo>
                    <a:pt x="39" y="0"/>
                  </a:lnTo>
                  <a:close/>
                  <a:moveTo>
                    <a:pt x="10" y="89"/>
                  </a:moveTo>
                  <a:lnTo>
                    <a:pt x="10" y="10"/>
                  </a:lnTo>
                  <a:lnTo>
                    <a:pt x="39" y="10"/>
                  </a:lnTo>
                  <a:lnTo>
                    <a:pt x="3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45" name="Shape 5745"/>
            <p:cNvSpPr/>
            <p:nvPr/>
          </p:nvSpPr>
          <p:spPr>
            <a:xfrm>
              <a:off x="553398" y="4620756"/>
              <a:ext cx="33369" cy="2860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46" name="Shape 5746"/>
            <p:cNvSpPr/>
            <p:nvPr/>
          </p:nvSpPr>
          <p:spPr>
            <a:xfrm>
              <a:off x="553398" y="4668424"/>
              <a:ext cx="33369" cy="2860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47" name="Shape 5747"/>
            <p:cNvSpPr/>
            <p:nvPr/>
          </p:nvSpPr>
          <p:spPr>
            <a:xfrm>
              <a:off x="562932" y="4706558"/>
              <a:ext cx="14302" cy="14302"/>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48" name="Shape 5748"/>
            <p:cNvSpPr/>
            <p:nvPr/>
          </p:nvSpPr>
          <p:spPr>
            <a:xfrm>
              <a:off x="615368" y="4673192"/>
              <a:ext cx="81037" cy="66735"/>
            </a:xfrm>
            <a:custGeom>
              <a:avLst/>
              <a:gdLst/>
              <a:ahLst/>
              <a:cxnLst/>
              <a:rect l="0" t="0" r="0" b="0"/>
              <a:pathLst>
                <a:path w="49" h="40" extrusionOk="0">
                  <a:moveTo>
                    <a:pt x="49" y="25"/>
                  </a:moveTo>
                  <a:lnTo>
                    <a:pt x="47" y="9"/>
                  </a:lnTo>
                  <a:lnTo>
                    <a:pt x="46" y="5"/>
                  </a:lnTo>
                  <a:lnTo>
                    <a:pt x="43" y="3"/>
                  </a:lnTo>
                  <a:lnTo>
                    <a:pt x="40" y="0"/>
                  </a:lnTo>
                  <a:lnTo>
                    <a:pt x="36" y="0"/>
                  </a:lnTo>
                  <a:lnTo>
                    <a:pt x="25" y="1"/>
                  </a:lnTo>
                  <a:lnTo>
                    <a:pt x="26" y="11"/>
                  </a:lnTo>
                  <a:lnTo>
                    <a:pt x="37" y="10"/>
                  </a:lnTo>
                  <a:lnTo>
                    <a:pt x="40" y="26"/>
                  </a:lnTo>
                  <a:lnTo>
                    <a:pt x="0" y="30"/>
                  </a:lnTo>
                  <a:lnTo>
                    <a:pt x="0" y="40"/>
                  </a:lnTo>
                  <a:lnTo>
                    <a:pt x="41" y="36"/>
                  </a:lnTo>
                  <a:lnTo>
                    <a:pt x="45" y="35"/>
                  </a:lnTo>
                  <a:lnTo>
                    <a:pt x="47" y="32"/>
                  </a:lnTo>
                  <a:lnTo>
                    <a:pt x="48" y="28"/>
                  </a:lnTo>
                  <a:lnTo>
                    <a:pt x="49"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749" name="Shape 5749"/>
          <p:cNvSpPr/>
          <p:nvPr/>
        </p:nvSpPr>
        <p:spPr>
          <a:xfrm>
            <a:off x="2035176" y="4587876"/>
            <a:ext cx="158750" cy="157163"/>
          </a:xfrm>
          <a:custGeom>
            <a:avLst/>
            <a:gdLst/>
            <a:ahLst/>
            <a:cxnLst/>
            <a:rect l="0" t="0" r="0" b="0"/>
            <a:pathLst>
              <a:path w="99" h="98" extrusionOk="0">
                <a:moveTo>
                  <a:pt x="89" y="70"/>
                </a:moveTo>
                <a:lnTo>
                  <a:pt x="89" y="28"/>
                </a:lnTo>
                <a:lnTo>
                  <a:pt x="93" y="27"/>
                </a:lnTo>
                <a:lnTo>
                  <a:pt x="96" y="23"/>
                </a:lnTo>
                <a:lnTo>
                  <a:pt x="97" y="20"/>
                </a:lnTo>
                <a:lnTo>
                  <a:pt x="99" y="15"/>
                </a:lnTo>
                <a:lnTo>
                  <a:pt x="97" y="9"/>
                </a:lnTo>
                <a:lnTo>
                  <a:pt x="94" y="5"/>
                </a:lnTo>
                <a:lnTo>
                  <a:pt x="90" y="1"/>
                </a:lnTo>
                <a:lnTo>
                  <a:pt x="84" y="0"/>
                </a:lnTo>
                <a:lnTo>
                  <a:pt x="79" y="1"/>
                </a:lnTo>
                <a:lnTo>
                  <a:pt x="75" y="2"/>
                </a:lnTo>
                <a:lnTo>
                  <a:pt x="72" y="6"/>
                </a:lnTo>
                <a:lnTo>
                  <a:pt x="70" y="10"/>
                </a:lnTo>
                <a:lnTo>
                  <a:pt x="28" y="10"/>
                </a:lnTo>
                <a:lnTo>
                  <a:pt x="27" y="6"/>
                </a:lnTo>
                <a:lnTo>
                  <a:pt x="23" y="2"/>
                </a:lnTo>
                <a:lnTo>
                  <a:pt x="20" y="1"/>
                </a:lnTo>
                <a:lnTo>
                  <a:pt x="15" y="0"/>
                </a:lnTo>
                <a:lnTo>
                  <a:pt x="9" y="1"/>
                </a:lnTo>
                <a:lnTo>
                  <a:pt x="5" y="5"/>
                </a:lnTo>
                <a:lnTo>
                  <a:pt x="1" y="9"/>
                </a:lnTo>
                <a:lnTo>
                  <a:pt x="0" y="15"/>
                </a:lnTo>
                <a:lnTo>
                  <a:pt x="1" y="20"/>
                </a:lnTo>
                <a:lnTo>
                  <a:pt x="2" y="23"/>
                </a:lnTo>
                <a:lnTo>
                  <a:pt x="6" y="27"/>
                </a:lnTo>
                <a:lnTo>
                  <a:pt x="10" y="28"/>
                </a:lnTo>
                <a:lnTo>
                  <a:pt x="10" y="70"/>
                </a:lnTo>
                <a:lnTo>
                  <a:pt x="6" y="71"/>
                </a:lnTo>
                <a:lnTo>
                  <a:pt x="2" y="75"/>
                </a:lnTo>
                <a:lnTo>
                  <a:pt x="1" y="79"/>
                </a:lnTo>
                <a:lnTo>
                  <a:pt x="0" y="84"/>
                </a:lnTo>
                <a:lnTo>
                  <a:pt x="1" y="90"/>
                </a:lnTo>
                <a:lnTo>
                  <a:pt x="5" y="94"/>
                </a:lnTo>
                <a:lnTo>
                  <a:pt x="9" y="97"/>
                </a:lnTo>
                <a:lnTo>
                  <a:pt x="15" y="98"/>
                </a:lnTo>
                <a:lnTo>
                  <a:pt x="20" y="97"/>
                </a:lnTo>
                <a:lnTo>
                  <a:pt x="23" y="96"/>
                </a:lnTo>
                <a:lnTo>
                  <a:pt x="27" y="92"/>
                </a:lnTo>
                <a:lnTo>
                  <a:pt x="28" y="89"/>
                </a:lnTo>
                <a:lnTo>
                  <a:pt x="70" y="89"/>
                </a:lnTo>
                <a:lnTo>
                  <a:pt x="72" y="92"/>
                </a:lnTo>
                <a:lnTo>
                  <a:pt x="75" y="96"/>
                </a:lnTo>
                <a:lnTo>
                  <a:pt x="79" y="97"/>
                </a:lnTo>
                <a:lnTo>
                  <a:pt x="84" y="98"/>
                </a:lnTo>
                <a:lnTo>
                  <a:pt x="90" y="97"/>
                </a:lnTo>
                <a:lnTo>
                  <a:pt x="94" y="94"/>
                </a:lnTo>
                <a:lnTo>
                  <a:pt x="97" y="90"/>
                </a:lnTo>
                <a:lnTo>
                  <a:pt x="99" y="84"/>
                </a:lnTo>
                <a:lnTo>
                  <a:pt x="97" y="79"/>
                </a:lnTo>
                <a:lnTo>
                  <a:pt x="96" y="75"/>
                </a:lnTo>
                <a:lnTo>
                  <a:pt x="93" y="71"/>
                </a:lnTo>
                <a:lnTo>
                  <a:pt x="89" y="70"/>
                </a:lnTo>
                <a:close/>
                <a:moveTo>
                  <a:pt x="84" y="10"/>
                </a:moveTo>
                <a:lnTo>
                  <a:pt x="84" y="10"/>
                </a:lnTo>
                <a:lnTo>
                  <a:pt x="86" y="10"/>
                </a:lnTo>
                <a:lnTo>
                  <a:pt x="88" y="11"/>
                </a:lnTo>
                <a:lnTo>
                  <a:pt x="89" y="12"/>
                </a:lnTo>
                <a:lnTo>
                  <a:pt x="89" y="15"/>
                </a:lnTo>
                <a:lnTo>
                  <a:pt x="89" y="17"/>
                </a:lnTo>
                <a:lnTo>
                  <a:pt x="88" y="18"/>
                </a:lnTo>
                <a:lnTo>
                  <a:pt x="86" y="20"/>
                </a:lnTo>
                <a:lnTo>
                  <a:pt x="84" y="20"/>
                </a:lnTo>
                <a:lnTo>
                  <a:pt x="81" y="20"/>
                </a:lnTo>
                <a:lnTo>
                  <a:pt x="80" y="18"/>
                </a:lnTo>
                <a:lnTo>
                  <a:pt x="79" y="17"/>
                </a:lnTo>
                <a:lnTo>
                  <a:pt x="79" y="15"/>
                </a:lnTo>
                <a:lnTo>
                  <a:pt x="79" y="12"/>
                </a:lnTo>
                <a:lnTo>
                  <a:pt x="80" y="11"/>
                </a:lnTo>
                <a:lnTo>
                  <a:pt x="81" y="10"/>
                </a:lnTo>
                <a:lnTo>
                  <a:pt x="84" y="10"/>
                </a:lnTo>
                <a:close/>
                <a:moveTo>
                  <a:pt x="15" y="10"/>
                </a:moveTo>
                <a:lnTo>
                  <a:pt x="15" y="10"/>
                </a:lnTo>
                <a:lnTo>
                  <a:pt x="17" y="10"/>
                </a:lnTo>
                <a:lnTo>
                  <a:pt x="19" y="11"/>
                </a:lnTo>
                <a:lnTo>
                  <a:pt x="20" y="12"/>
                </a:lnTo>
                <a:lnTo>
                  <a:pt x="20" y="15"/>
                </a:lnTo>
                <a:lnTo>
                  <a:pt x="20" y="17"/>
                </a:lnTo>
                <a:lnTo>
                  <a:pt x="19" y="18"/>
                </a:lnTo>
                <a:lnTo>
                  <a:pt x="17" y="20"/>
                </a:lnTo>
                <a:lnTo>
                  <a:pt x="15" y="20"/>
                </a:lnTo>
                <a:lnTo>
                  <a:pt x="12" y="20"/>
                </a:lnTo>
                <a:lnTo>
                  <a:pt x="11" y="18"/>
                </a:lnTo>
                <a:lnTo>
                  <a:pt x="10" y="17"/>
                </a:lnTo>
                <a:lnTo>
                  <a:pt x="10" y="15"/>
                </a:lnTo>
                <a:lnTo>
                  <a:pt x="10" y="12"/>
                </a:lnTo>
                <a:lnTo>
                  <a:pt x="11" y="11"/>
                </a:lnTo>
                <a:lnTo>
                  <a:pt x="12" y="10"/>
                </a:lnTo>
                <a:lnTo>
                  <a:pt x="15" y="10"/>
                </a:lnTo>
                <a:close/>
                <a:moveTo>
                  <a:pt x="15" y="89"/>
                </a:moveTo>
                <a:lnTo>
                  <a:pt x="15" y="89"/>
                </a:lnTo>
                <a:lnTo>
                  <a:pt x="12" y="89"/>
                </a:lnTo>
                <a:lnTo>
                  <a:pt x="11" y="87"/>
                </a:lnTo>
                <a:lnTo>
                  <a:pt x="10" y="86"/>
                </a:lnTo>
                <a:lnTo>
                  <a:pt x="10" y="84"/>
                </a:lnTo>
                <a:lnTo>
                  <a:pt x="10" y="81"/>
                </a:lnTo>
                <a:lnTo>
                  <a:pt x="11" y="80"/>
                </a:lnTo>
                <a:lnTo>
                  <a:pt x="12" y="79"/>
                </a:lnTo>
                <a:lnTo>
                  <a:pt x="15" y="79"/>
                </a:lnTo>
                <a:lnTo>
                  <a:pt x="17" y="79"/>
                </a:lnTo>
                <a:lnTo>
                  <a:pt x="19" y="80"/>
                </a:lnTo>
                <a:lnTo>
                  <a:pt x="20" y="81"/>
                </a:lnTo>
                <a:lnTo>
                  <a:pt x="20" y="84"/>
                </a:lnTo>
                <a:lnTo>
                  <a:pt x="20" y="86"/>
                </a:lnTo>
                <a:lnTo>
                  <a:pt x="19" y="87"/>
                </a:lnTo>
                <a:lnTo>
                  <a:pt x="17" y="89"/>
                </a:lnTo>
                <a:lnTo>
                  <a:pt x="15" y="89"/>
                </a:lnTo>
                <a:close/>
                <a:moveTo>
                  <a:pt x="70" y="79"/>
                </a:moveTo>
                <a:lnTo>
                  <a:pt x="28" y="79"/>
                </a:lnTo>
                <a:lnTo>
                  <a:pt x="25" y="74"/>
                </a:lnTo>
                <a:lnTo>
                  <a:pt x="20" y="70"/>
                </a:lnTo>
                <a:lnTo>
                  <a:pt x="20" y="28"/>
                </a:lnTo>
                <a:lnTo>
                  <a:pt x="25" y="25"/>
                </a:lnTo>
                <a:lnTo>
                  <a:pt x="28" y="20"/>
                </a:lnTo>
                <a:lnTo>
                  <a:pt x="70" y="20"/>
                </a:lnTo>
                <a:lnTo>
                  <a:pt x="74" y="25"/>
                </a:lnTo>
                <a:lnTo>
                  <a:pt x="79" y="28"/>
                </a:lnTo>
                <a:lnTo>
                  <a:pt x="79" y="70"/>
                </a:lnTo>
                <a:lnTo>
                  <a:pt x="74" y="74"/>
                </a:lnTo>
                <a:lnTo>
                  <a:pt x="70" y="79"/>
                </a:lnTo>
                <a:close/>
                <a:moveTo>
                  <a:pt x="84" y="89"/>
                </a:moveTo>
                <a:lnTo>
                  <a:pt x="84" y="89"/>
                </a:lnTo>
                <a:lnTo>
                  <a:pt x="81" y="89"/>
                </a:lnTo>
                <a:lnTo>
                  <a:pt x="80" y="87"/>
                </a:lnTo>
                <a:lnTo>
                  <a:pt x="79" y="86"/>
                </a:lnTo>
                <a:lnTo>
                  <a:pt x="79" y="84"/>
                </a:lnTo>
                <a:lnTo>
                  <a:pt x="79" y="81"/>
                </a:lnTo>
                <a:lnTo>
                  <a:pt x="80" y="80"/>
                </a:lnTo>
                <a:lnTo>
                  <a:pt x="81" y="79"/>
                </a:lnTo>
                <a:lnTo>
                  <a:pt x="84" y="79"/>
                </a:lnTo>
                <a:lnTo>
                  <a:pt x="86" y="79"/>
                </a:lnTo>
                <a:lnTo>
                  <a:pt x="88" y="80"/>
                </a:lnTo>
                <a:lnTo>
                  <a:pt x="89" y="81"/>
                </a:lnTo>
                <a:lnTo>
                  <a:pt x="89" y="84"/>
                </a:lnTo>
                <a:lnTo>
                  <a:pt x="89" y="86"/>
                </a:lnTo>
                <a:lnTo>
                  <a:pt x="88" y="87"/>
                </a:lnTo>
                <a:lnTo>
                  <a:pt x="86" y="89"/>
                </a:lnTo>
                <a:lnTo>
                  <a:pt x="84"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0" name="Shape 5750"/>
          <p:cNvSpPr/>
          <p:nvPr/>
        </p:nvSpPr>
        <p:spPr>
          <a:xfrm>
            <a:off x="2789238" y="3467100"/>
            <a:ext cx="157162" cy="133350"/>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1" name="Shape 5751"/>
          <p:cNvSpPr/>
          <p:nvPr/>
        </p:nvSpPr>
        <p:spPr>
          <a:xfrm>
            <a:off x="3198814" y="3462339"/>
            <a:ext cx="123825" cy="119062"/>
          </a:xfrm>
          <a:custGeom>
            <a:avLst/>
            <a:gdLst/>
            <a:ahLst/>
            <a:cxnLst/>
            <a:rect l="0" t="0" r="0" b="0"/>
            <a:pathLst>
              <a:path w="78" h="77" extrusionOk="0">
                <a:moveTo>
                  <a:pt x="77" y="57"/>
                </a:moveTo>
                <a:lnTo>
                  <a:pt x="52" y="33"/>
                </a:lnTo>
                <a:lnTo>
                  <a:pt x="61" y="24"/>
                </a:lnTo>
                <a:lnTo>
                  <a:pt x="63" y="24"/>
                </a:lnTo>
                <a:lnTo>
                  <a:pt x="67" y="23"/>
                </a:lnTo>
                <a:lnTo>
                  <a:pt x="71" y="22"/>
                </a:lnTo>
                <a:lnTo>
                  <a:pt x="72" y="18"/>
                </a:lnTo>
                <a:lnTo>
                  <a:pt x="73" y="15"/>
                </a:lnTo>
                <a:lnTo>
                  <a:pt x="72" y="11"/>
                </a:lnTo>
                <a:lnTo>
                  <a:pt x="71" y="7"/>
                </a:lnTo>
                <a:lnTo>
                  <a:pt x="67" y="6"/>
                </a:lnTo>
                <a:lnTo>
                  <a:pt x="63" y="5"/>
                </a:lnTo>
                <a:lnTo>
                  <a:pt x="60" y="6"/>
                </a:lnTo>
                <a:lnTo>
                  <a:pt x="56" y="7"/>
                </a:lnTo>
                <a:lnTo>
                  <a:pt x="55" y="11"/>
                </a:lnTo>
                <a:lnTo>
                  <a:pt x="53" y="15"/>
                </a:lnTo>
                <a:lnTo>
                  <a:pt x="53" y="17"/>
                </a:lnTo>
                <a:lnTo>
                  <a:pt x="45" y="26"/>
                </a:lnTo>
                <a:lnTo>
                  <a:pt x="21" y="1"/>
                </a:lnTo>
                <a:lnTo>
                  <a:pt x="19" y="0"/>
                </a:lnTo>
                <a:lnTo>
                  <a:pt x="18" y="0"/>
                </a:lnTo>
                <a:lnTo>
                  <a:pt x="15" y="0"/>
                </a:lnTo>
                <a:lnTo>
                  <a:pt x="14" y="1"/>
                </a:lnTo>
                <a:lnTo>
                  <a:pt x="8" y="8"/>
                </a:lnTo>
                <a:lnTo>
                  <a:pt x="4" y="16"/>
                </a:lnTo>
                <a:lnTo>
                  <a:pt x="2" y="24"/>
                </a:lnTo>
                <a:lnTo>
                  <a:pt x="0" y="33"/>
                </a:lnTo>
                <a:lnTo>
                  <a:pt x="2" y="42"/>
                </a:lnTo>
                <a:lnTo>
                  <a:pt x="4" y="49"/>
                </a:lnTo>
                <a:lnTo>
                  <a:pt x="8" y="58"/>
                </a:lnTo>
                <a:lnTo>
                  <a:pt x="14" y="64"/>
                </a:lnTo>
                <a:lnTo>
                  <a:pt x="20" y="70"/>
                </a:lnTo>
                <a:lnTo>
                  <a:pt x="29" y="74"/>
                </a:lnTo>
                <a:lnTo>
                  <a:pt x="36" y="76"/>
                </a:lnTo>
                <a:lnTo>
                  <a:pt x="45" y="77"/>
                </a:lnTo>
                <a:lnTo>
                  <a:pt x="53" y="76"/>
                </a:lnTo>
                <a:lnTo>
                  <a:pt x="62" y="74"/>
                </a:lnTo>
                <a:lnTo>
                  <a:pt x="69" y="70"/>
                </a:lnTo>
                <a:lnTo>
                  <a:pt x="77" y="64"/>
                </a:lnTo>
                <a:lnTo>
                  <a:pt x="78" y="63"/>
                </a:lnTo>
                <a:lnTo>
                  <a:pt x="78" y="60"/>
                </a:lnTo>
                <a:lnTo>
                  <a:pt x="78" y="59"/>
                </a:lnTo>
                <a:lnTo>
                  <a:pt x="77" y="57"/>
                </a:lnTo>
                <a:close/>
                <a:moveTo>
                  <a:pt x="45" y="68"/>
                </a:moveTo>
                <a:lnTo>
                  <a:pt x="45" y="68"/>
                </a:lnTo>
                <a:lnTo>
                  <a:pt x="39" y="66"/>
                </a:lnTo>
                <a:lnTo>
                  <a:pt x="32" y="65"/>
                </a:lnTo>
                <a:lnTo>
                  <a:pt x="26" y="61"/>
                </a:lnTo>
                <a:lnTo>
                  <a:pt x="21" y="57"/>
                </a:lnTo>
                <a:lnTo>
                  <a:pt x="16" y="52"/>
                </a:lnTo>
                <a:lnTo>
                  <a:pt x="13" y="45"/>
                </a:lnTo>
                <a:lnTo>
                  <a:pt x="11" y="39"/>
                </a:lnTo>
                <a:lnTo>
                  <a:pt x="10" y="33"/>
                </a:lnTo>
                <a:lnTo>
                  <a:pt x="11" y="27"/>
                </a:lnTo>
                <a:lnTo>
                  <a:pt x="13" y="22"/>
                </a:lnTo>
                <a:lnTo>
                  <a:pt x="15" y="17"/>
                </a:lnTo>
                <a:lnTo>
                  <a:pt x="18" y="12"/>
                </a:lnTo>
                <a:lnTo>
                  <a:pt x="66" y="60"/>
                </a:lnTo>
                <a:lnTo>
                  <a:pt x="61" y="63"/>
                </a:lnTo>
                <a:lnTo>
                  <a:pt x="56" y="65"/>
                </a:lnTo>
                <a:lnTo>
                  <a:pt x="51" y="66"/>
                </a:lnTo>
                <a:lnTo>
                  <a:pt x="45" y="6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2" name="Shape 5752"/>
          <p:cNvSpPr/>
          <p:nvPr/>
        </p:nvSpPr>
        <p:spPr>
          <a:xfrm>
            <a:off x="3165476" y="3552826"/>
            <a:ext cx="85725" cy="61913"/>
          </a:xfrm>
          <a:custGeom>
            <a:avLst/>
            <a:gdLst/>
            <a:ahLst/>
            <a:cxnLst/>
            <a:rect l="0" t="0" r="0" b="0"/>
            <a:pathLst>
              <a:path w="55" h="39" extrusionOk="0">
                <a:moveTo>
                  <a:pt x="24" y="1"/>
                </a:moveTo>
                <a:lnTo>
                  <a:pt x="24" y="1"/>
                </a:lnTo>
                <a:lnTo>
                  <a:pt x="21" y="0"/>
                </a:lnTo>
                <a:lnTo>
                  <a:pt x="19" y="0"/>
                </a:lnTo>
                <a:lnTo>
                  <a:pt x="18" y="1"/>
                </a:lnTo>
                <a:lnTo>
                  <a:pt x="15" y="2"/>
                </a:lnTo>
                <a:lnTo>
                  <a:pt x="0" y="32"/>
                </a:lnTo>
                <a:lnTo>
                  <a:pt x="0" y="35"/>
                </a:lnTo>
                <a:lnTo>
                  <a:pt x="2" y="37"/>
                </a:lnTo>
                <a:lnTo>
                  <a:pt x="3" y="38"/>
                </a:lnTo>
                <a:lnTo>
                  <a:pt x="5" y="39"/>
                </a:lnTo>
                <a:lnTo>
                  <a:pt x="50" y="39"/>
                </a:lnTo>
                <a:lnTo>
                  <a:pt x="52" y="38"/>
                </a:lnTo>
                <a:lnTo>
                  <a:pt x="55" y="37"/>
                </a:lnTo>
                <a:lnTo>
                  <a:pt x="55" y="33"/>
                </a:lnTo>
                <a:lnTo>
                  <a:pt x="53" y="31"/>
                </a:lnTo>
                <a:lnTo>
                  <a:pt x="24" y="1"/>
                </a:lnTo>
                <a:close/>
                <a:moveTo>
                  <a:pt x="13" y="30"/>
                </a:moveTo>
                <a:lnTo>
                  <a:pt x="21" y="14"/>
                </a:lnTo>
                <a:lnTo>
                  <a:pt x="37" y="30"/>
                </a:lnTo>
                <a:lnTo>
                  <a:pt x="13"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3" name="Shape 5753"/>
          <p:cNvSpPr/>
          <p:nvPr/>
        </p:nvSpPr>
        <p:spPr>
          <a:xfrm>
            <a:off x="3570288" y="3576638"/>
            <a:ext cx="95250" cy="57150"/>
          </a:xfrm>
          <a:custGeom>
            <a:avLst/>
            <a:gdLst/>
            <a:ahLst/>
            <a:cxnLst/>
            <a:rect l="0" t="0" r="0" b="0"/>
            <a:pathLst>
              <a:path w="59" h="34" extrusionOk="0">
                <a:moveTo>
                  <a:pt x="59" y="34"/>
                </a:moveTo>
                <a:lnTo>
                  <a:pt x="0" y="34"/>
                </a:lnTo>
                <a:lnTo>
                  <a:pt x="0" y="24"/>
                </a:lnTo>
                <a:lnTo>
                  <a:pt x="1" y="20"/>
                </a:lnTo>
                <a:lnTo>
                  <a:pt x="2" y="15"/>
                </a:lnTo>
                <a:lnTo>
                  <a:pt x="5" y="11"/>
                </a:lnTo>
                <a:lnTo>
                  <a:pt x="9" y="7"/>
                </a:lnTo>
                <a:lnTo>
                  <a:pt x="12" y="3"/>
                </a:lnTo>
                <a:lnTo>
                  <a:pt x="18" y="2"/>
                </a:lnTo>
                <a:lnTo>
                  <a:pt x="23"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1"/>
                </a:lnTo>
                <a:lnTo>
                  <a:pt x="48" y="18"/>
                </a:lnTo>
                <a:lnTo>
                  <a:pt x="44" y="13"/>
                </a:lnTo>
                <a:lnTo>
                  <a:pt x="37" y="11"/>
                </a:lnTo>
                <a:lnTo>
                  <a:pt x="30" y="10"/>
                </a:lnTo>
                <a:lnTo>
                  <a:pt x="22" y="11"/>
                </a:lnTo>
                <a:lnTo>
                  <a:pt x="16" y="13"/>
                </a:lnTo>
                <a:lnTo>
                  <a:pt x="11" y="18"/>
                </a:lnTo>
                <a:lnTo>
                  <a:pt x="10" y="21"/>
                </a:lnTo>
                <a:lnTo>
                  <a:pt x="10"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4" name="Shape 5754"/>
          <p:cNvSpPr/>
          <p:nvPr/>
        </p:nvSpPr>
        <p:spPr>
          <a:xfrm>
            <a:off x="3565526" y="3495676"/>
            <a:ext cx="104775" cy="80963"/>
          </a:xfrm>
          <a:custGeom>
            <a:avLst/>
            <a:gdLst/>
            <a:ahLst/>
            <a:cxnLst/>
            <a:rect l="0" t="0" r="0" b="0"/>
            <a:pathLst>
              <a:path w="65" h="51" extrusionOk="0">
                <a:moveTo>
                  <a:pt x="15" y="46"/>
                </a:moveTo>
                <a:lnTo>
                  <a:pt x="15" y="46"/>
                </a:lnTo>
                <a:lnTo>
                  <a:pt x="13" y="42"/>
                </a:lnTo>
                <a:lnTo>
                  <a:pt x="12" y="38"/>
                </a:lnTo>
                <a:lnTo>
                  <a:pt x="10" y="31"/>
                </a:lnTo>
                <a:lnTo>
                  <a:pt x="13" y="22"/>
                </a:lnTo>
                <a:lnTo>
                  <a:pt x="14" y="20"/>
                </a:lnTo>
                <a:lnTo>
                  <a:pt x="16" y="16"/>
                </a:lnTo>
                <a:lnTo>
                  <a:pt x="20" y="14"/>
                </a:lnTo>
                <a:lnTo>
                  <a:pt x="24" y="11"/>
                </a:lnTo>
                <a:lnTo>
                  <a:pt x="29" y="10"/>
                </a:lnTo>
                <a:lnTo>
                  <a:pt x="33" y="10"/>
                </a:lnTo>
                <a:lnTo>
                  <a:pt x="37" y="10"/>
                </a:lnTo>
                <a:lnTo>
                  <a:pt x="41" y="11"/>
                </a:lnTo>
                <a:lnTo>
                  <a:pt x="45" y="14"/>
                </a:lnTo>
                <a:lnTo>
                  <a:pt x="49" y="16"/>
                </a:lnTo>
                <a:lnTo>
                  <a:pt x="51" y="20"/>
                </a:lnTo>
                <a:lnTo>
                  <a:pt x="52" y="22"/>
                </a:lnTo>
                <a:lnTo>
                  <a:pt x="55" y="31"/>
                </a:lnTo>
                <a:lnTo>
                  <a:pt x="53" y="38"/>
                </a:lnTo>
                <a:lnTo>
                  <a:pt x="52" y="42"/>
                </a:lnTo>
                <a:lnTo>
                  <a:pt x="50" y="46"/>
                </a:lnTo>
                <a:lnTo>
                  <a:pt x="58" y="51"/>
                </a:lnTo>
                <a:lnTo>
                  <a:pt x="62" y="46"/>
                </a:lnTo>
                <a:lnTo>
                  <a:pt x="63" y="39"/>
                </a:lnTo>
                <a:lnTo>
                  <a:pt x="65" y="35"/>
                </a:lnTo>
                <a:lnTo>
                  <a:pt x="65" y="30"/>
                </a:lnTo>
                <a:lnTo>
                  <a:pt x="63" y="23"/>
                </a:lnTo>
                <a:lnTo>
                  <a:pt x="62" y="19"/>
                </a:lnTo>
                <a:lnTo>
                  <a:pt x="58" y="14"/>
                </a:lnTo>
                <a:lnTo>
                  <a:pt x="55" y="9"/>
                </a:lnTo>
                <a:lnTo>
                  <a:pt x="50" y="5"/>
                </a:lnTo>
                <a:lnTo>
                  <a:pt x="45" y="2"/>
                </a:lnTo>
                <a:lnTo>
                  <a:pt x="39" y="0"/>
                </a:lnTo>
                <a:lnTo>
                  <a:pt x="33" y="0"/>
                </a:lnTo>
                <a:lnTo>
                  <a:pt x="26" y="0"/>
                </a:lnTo>
                <a:lnTo>
                  <a:pt x="20" y="2"/>
                </a:lnTo>
                <a:lnTo>
                  <a:pt x="15" y="5"/>
                </a:lnTo>
                <a:lnTo>
                  <a:pt x="10" y="9"/>
                </a:lnTo>
                <a:lnTo>
                  <a:pt x="7" y="14"/>
                </a:lnTo>
                <a:lnTo>
                  <a:pt x="3" y="19"/>
                </a:lnTo>
                <a:lnTo>
                  <a:pt x="2" y="23"/>
                </a:lnTo>
                <a:lnTo>
                  <a:pt x="0" y="30"/>
                </a:lnTo>
                <a:lnTo>
                  <a:pt x="0" y="35"/>
                </a:lnTo>
                <a:lnTo>
                  <a:pt x="2" y="39"/>
                </a:lnTo>
                <a:lnTo>
                  <a:pt x="4" y="46"/>
                </a:lnTo>
                <a:lnTo>
                  <a:pt x="7" y="51"/>
                </a:lnTo>
                <a:lnTo>
                  <a:pt x="15" y="4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5" name="Shape 5755"/>
          <p:cNvSpPr/>
          <p:nvPr/>
        </p:nvSpPr>
        <p:spPr>
          <a:xfrm>
            <a:off x="3541713" y="3467101"/>
            <a:ext cx="157162" cy="128588"/>
          </a:xfrm>
          <a:custGeom>
            <a:avLst/>
            <a:gdLst/>
            <a:ahLst/>
            <a:cxnLst/>
            <a:rect l="0" t="0" r="0" b="0"/>
            <a:pathLst>
              <a:path w="99" h="81" extrusionOk="0">
                <a:moveTo>
                  <a:pt x="17" y="72"/>
                </a:moveTo>
                <a:lnTo>
                  <a:pt x="17" y="72"/>
                </a:lnTo>
                <a:lnTo>
                  <a:pt x="14" y="66"/>
                </a:lnTo>
                <a:lnTo>
                  <a:pt x="11" y="60"/>
                </a:lnTo>
                <a:lnTo>
                  <a:pt x="10" y="53"/>
                </a:lnTo>
                <a:lnTo>
                  <a:pt x="10" y="47"/>
                </a:lnTo>
                <a:lnTo>
                  <a:pt x="11" y="39"/>
                </a:lnTo>
                <a:lnTo>
                  <a:pt x="14" y="33"/>
                </a:lnTo>
                <a:lnTo>
                  <a:pt x="17" y="27"/>
                </a:lnTo>
                <a:lnTo>
                  <a:pt x="21" y="21"/>
                </a:lnTo>
                <a:lnTo>
                  <a:pt x="27" y="16"/>
                </a:lnTo>
                <a:lnTo>
                  <a:pt x="35" y="12"/>
                </a:lnTo>
                <a:lnTo>
                  <a:pt x="42" y="11"/>
                </a:lnTo>
                <a:lnTo>
                  <a:pt x="50" y="10"/>
                </a:lnTo>
                <a:lnTo>
                  <a:pt x="57" y="11"/>
                </a:lnTo>
                <a:lnTo>
                  <a:pt x="64" y="12"/>
                </a:lnTo>
                <a:lnTo>
                  <a:pt x="72" y="16"/>
                </a:lnTo>
                <a:lnTo>
                  <a:pt x="78" y="21"/>
                </a:lnTo>
                <a:lnTo>
                  <a:pt x="82" y="27"/>
                </a:lnTo>
                <a:lnTo>
                  <a:pt x="85" y="33"/>
                </a:lnTo>
                <a:lnTo>
                  <a:pt x="88" y="39"/>
                </a:lnTo>
                <a:lnTo>
                  <a:pt x="89" y="47"/>
                </a:lnTo>
                <a:lnTo>
                  <a:pt x="89" y="53"/>
                </a:lnTo>
                <a:lnTo>
                  <a:pt x="88" y="60"/>
                </a:lnTo>
                <a:lnTo>
                  <a:pt x="85" y="66"/>
                </a:lnTo>
                <a:lnTo>
                  <a:pt x="82" y="72"/>
                </a:lnTo>
                <a:lnTo>
                  <a:pt x="84" y="76"/>
                </a:lnTo>
                <a:lnTo>
                  <a:pt x="87" y="81"/>
                </a:lnTo>
                <a:lnTo>
                  <a:pt x="93" y="74"/>
                </a:lnTo>
                <a:lnTo>
                  <a:pt x="96" y="65"/>
                </a:lnTo>
                <a:lnTo>
                  <a:pt x="99" y="56"/>
                </a:lnTo>
                <a:lnTo>
                  <a:pt x="99" y="48"/>
                </a:lnTo>
                <a:lnTo>
                  <a:pt x="98" y="38"/>
                </a:lnTo>
                <a:lnTo>
                  <a:pt x="95" y="29"/>
                </a:lnTo>
                <a:lnTo>
                  <a:pt x="90" y="22"/>
                </a:lnTo>
                <a:lnTo>
                  <a:pt x="84" y="15"/>
                </a:lnTo>
                <a:lnTo>
                  <a:pt x="77" y="8"/>
                </a:lnTo>
                <a:lnTo>
                  <a:pt x="68" y="3"/>
                </a:lnTo>
                <a:lnTo>
                  <a:pt x="59" y="1"/>
                </a:lnTo>
                <a:lnTo>
                  <a:pt x="50" y="0"/>
                </a:lnTo>
                <a:lnTo>
                  <a:pt x="40" y="1"/>
                </a:lnTo>
                <a:lnTo>
                  <a:pt x="31" y="3"/>
                </a:lnTo>
                <a:lnTo>
                  <a:pt x="22" y="8"/>
                </a:lnTo>
                <a:lnTo>
                  <a:pt x="15" y="15"/>
                </a:lnTo>
                <a:lnTo>
                  <a:pt x="9" y="22"/>
                </a:lnTo>
                <a:lnTo>
                  <a:pt x="4" y="29"/>
                </a:lnTo>
                <a:lnTo>
                  <a:pt x="1" y="38"/>
                </a:lnTo>
                <a:lnTo>
                  <a:pt x="0" y="48"/>
                </a:lnTo>
                <a:lnTo>
                  <a:pt x="1" y="56"/>
                </a:lnTo>
                <a:lnTo>
                  <a:pt x="3" y="65"/>
                </a:lnTo>
                <a:lnTo>
                  <a:pt x="6" y="74"/>
                </a:lnTo>
                <a:lnTo>
                  <a:pt x="13" y="81"/>
                </a:lnTo>
                <a:lnTo>
                  <a:pt x="15" y="76"/>
                </a:lnTo>
                <a:lnTo>
                  <a:pt x="17" y="7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6" name="Shape 5756"/>
          <p:cNvSpPr/>
          <p:nvPr/>
        </p:nvSpPr>
        <p:spPr>
          <a:xfrm>
            <a:off x="3594101" y="3524251"/>
            <a:ext cx="47625" cy="47625"/>
          </a:xfrm>
          <a:custGeom>
            <a:avLst/>
            <a:gdLst/>
            <a:ahLst/>
            <a:cxnLst/>
            <a:rect l="0" t="0" r="0" b="0"/>
            <a:pathLst>
              <a:path w="29" h="30" extrusionOk="0">
                <a:moveTo>
                  <a:pt x="15" y="30"/>
                </a:moveTo>
                <a:lnTo>
                  <a:pt x="15" y="30"/>
                </a:lnTo>
                <a:lnTo>
                  <a:pt x="8" y="29"/>
                </a:lnTo>
                <a:lnTo>
                  <a:pt x="5" y="25"/>
                </a:lnTo>
                <a:lnTo>
                  <a:pt x="1" y="21"/>
                </a:lnTo>
                <a:lnTo>
                  <a:pt x="0" y="15"/>
                </a:lnTo>
                <a:lnTo>
                  <a:pt x="1" y="9"/>
                </a:lnTo>
                <a:lnTo>
                  <a:pt x="5" y="5"/>
                </a:lnTo>
                <a:lnTo>
                  <a:pt x="8" y="2"/>
                </a:lnTo>
                <a:lnTo>
                  <a:pt x="15" y="0"/>
                </a:lnTo>
                <a:lnTo>
                  <a:pt x="21" y="2"/>
                </a:lnTo>
                <a:lnTo>
                  <a:pt x="26" y="5"/>
                </a:lnTo>
                <a:lnTo>
                  <a:pt x="28" y="9"/>
                </a:lnTo>
                <a:lnTo>
                  <a:pt x="29" y="15"/>
                </a:lnTo>
                <a:lnTo>
                  <a:pt x="28" y="21"/>
                </a:lnTo>
                <a:lnTo>
                  <a:pt x="26" y="25"/>
                </a:lnTo>
                <a:lnTo>
                  <a:pt x="21" y="29"/>
                </a:lnTo>
                <a:lnTo>
                  <a:pt x="15" y="30"/>
                </a:lnTo>
                <a:close/>
                <a:moveTo>
                  <a:pt x="15" y="10"/>
                </a:moveTo>
                <a:lnTo>
                  <a:pt x="15" y="10"/>
                </a:lnTo>
                <a:lnTo>
                  <a:pt x="12" y="10"/>
                </a:lnTo>
                <a:lnTo>
                  <a:pt x="11" y="11"/>
                </a:lnTo>
                <a:lnTo>
                  <a:pt x="10" y="13"/>
                </a:lnTo>
                <a:lnTo>
                  <a:pt x="10" y="15"/>
                </a:lnTo>
                <a:lnTo>
                  <a:pt x="10" y="18"/>
                </a:lnTo>
                <a:lnTo>
                  <a:pt x="11" y="19"/>
                </a:lnTo>
                <a:lnTo>
                  <a:pt x="12" y="20"/>
                </a:lnTo>
                <a:lnTo>
                  <a:pt x="15" y="20"/>
                </a:lnTo>
                <a:lnTo>
                  <a:pt x="17" y="20"/>
                </a:lnTo>
                <a:lnTo>
                  <a:pt x="18" y="19"/>
                </a:lnTo>
                <a:lnTo>
                  <a:pt x="19" y="18"/>
                </a:lnTo>
                <a:lnTo>
                  <a:pt x="19" y="15"/>
                </a:lnTo>
                <a:lnTo>
                  <a:pt x="19" y="13"/>
                </a:lnTo>
                <a:lnTo>
                  <a:pt x="18" y="11"/>
                </a:lnTo>
                <a:lnTo>
                  <a:pt x="17" y="10"/>
                </a:lnTo>
                <a:lnTo>
                  <a:pt x="1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7" name="Shape 5757"/>
          <p:cNvSpPr/>
          <p:nvPr/>
        </p:nvSpPr>
        <p:spPr>
          <a:xfrm>
            <a:off x="915989" y="3881439"/>
            <a:ext cx="138112" cy="128587"/>
          </a:xfrm>
          <a:custGeom>
            <a:avLst/>
            <a:gdLst/>
            <a:ahLst/>
            <a:cxnLst/>
            <a:rect l="0" t="0" r="0" b="0"/>
            <a:pathLst>
              <a:path w="88" h="79" extrusionOk="0">
                <a:moveTo>
                  <a:pt x="79" y="0"/>
                </a:moveTo>
                <a:lnTo>
                  <a:pt x="74" y="0"/>
                </a:lnTo>
                <a:lnTo>
                  <a:pt x="74" y="10"/>
                </a:lnTo>
                <a:lnTo>
                  <a:pt x="79" y="10"/>
                </a:lnTo>
                <a:lnTo>
                  <a:pt x="79" y="35"/>
                </a:lnTo>
                <a:lnTo>
                  <a:pt x="9" y="35"/>
                </a:lnTo>
                <a:lnTo>
                  <a:pt x="9" y="10"/>
                </a:lnTo>
                <a:lnTo>
                  <a:pt x="14" y="10"/>
                </a:lnTo>
                <a:lnTo>
                  <a:pt x="14" y="0"/>
                </a:lnTo>
                <a:lnTo>
                  <a:pt x="9" y="0"/>
                </a:lnTo>
                <a:lnTo>
                  <a:pt x="6" y="1"/>
                </a:lnTo>
                <a:lnTo>
                  <a:pt x="2" y="3"/>
                </a:lnTo>
                <a:lnTo>
                  <a:pt x="1" y="6"/>
                </a:lnTo>
                <a:lnTo>
                  <a:pt x="0" y="10"/>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82" y="63"/>
                </a:lnTo>
                <a:lnTo>
                  <a:pt x="86" y="62"/>
                </a:lnTo>
                <a:lnTo>
                  <a:pt x="87" y="58"/>
                </a:lnTo>
                <a:lnTo>
                  <a:pt x="88" y="54"/>
                </a:lnTo>
                <a:lnTo>
                  <a:pt x="88" y="10"/>
                </a:lnTo>
                <a:lnTo>
                  <a:pt x="87" y="6"/>
                </a:lnTo>
                <a:lnTo>
                  <a:pt x="86" y="3"/>
                </a:lnTo>
                <a:lnTo>
                  <a:pt x="82" y="1"/>
                </a:lnTo>
                <a:lnTo>
                  <a:pt x="79" y="0"/>
                </a:lnTo>
                <a:close/>
                <a:moveTo>
                  <a:pt x="9" y="54"/>
                </a:moveTo>
                <a:lnTo>
                  <a:pt x="9" y="44"/>
                </a:lnTo>
                <a:lnTo>
                  <a:pt x="79" y="44"/>
                </a:lnTo>
                <a:lnTo>
                  <a:pt x="79" y="54"/>
                </a:lnTo>
                <a:lnTo>
                  <a:pt x="9"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8" name="Shape 5758"/>
          <p:cNvSpPr/>
          <p:nvPr/>
        </p:nvSpPr>
        <p:spPr>
          <a:xfrm>
            <a:off x="949326" y="3819526"/>
            <a:ext cx="71438" cy="100013"/>
          </a:xfrm>
          <a:custGeom>
            <a:avLst/>
            <a:gdLst/>
            <a:ahLst/>
            <a:cxnLst/>
            <a:rect l="0" t="0" r="0" b="0"/>
            <a:pathLst>
              <a:path w="46" h="61" extrusionOk="0">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59" name="Shape 5759"/>
          <p:cNvSpPr/>
          <p:nvPr/>
        </p:nvSpPr>
        <p:spPr>
          <a:xfrm>
            <a:off x="1292226" y="3881439"/>
            <a:ext cx="138113" cy="128587"/>
          </a:xfrm>
          <a:custGeom>
            <a:avLst/>
            <a:gdLst/>
            <a:ahLst/>
            <a:cxnLst/>
            <a:rect l="0" t="0" r="0" b="0"/>
            <a:pathLst>
              <a:path w="89" h="79" extrusionOk="0">
                <a:moveTo>
                  <a:pt x="79" y="0"/>
                </a:moveTo>
                <a:lnTo>
                  <a:pt x="69" y="0"/>
                </a:lnTo>
                <a:lnTo>
                  <a:pt x="69" y="10"/>
                </a:lnTo>
                <a:lnTo>
                  <a:pt x="79" y="10"/>
                </a:lnTo>
                <a:lnTo>
                  <a:pt x="79" y="35"/>
                </a:lnTo>
                <a:lnTo>
                  <a:pt x="10" y="35"/>
                </a:lnTo>
                <a:lnTo>
                  <a:pt x="10" y="10"/>
                </a:lnTo>
                <a:lnTo>
                  <a:pt x="20" y="10"/>
                </a:lnTo>
                <a:lnTo>
                  <a:pt x="20" y="0"/>
                </a:lnTo>
                <a:lnTo>
                  <a:pt x="10" y="0"/>
                </a:lnTo>
                <a:lnTo>
                  <a:pt x="7" y="1"/>
                </a:lnTo>
                <a:lnTo>
                  <a:pt x="3" y="3"/>
                </a:lnTo>
                <a:lnTo>
                  <a:pt x="2" y="6"/>
                </a:lnTo>
                <a:lnTo>
                  <a:pt x="0" y="10"/>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83" y="63"/>
                </a:lnTo>
                <a:lnTo>
                  <a:pt x="87" y="62"/>
                </a:lnTo>
                <a:lnTo>
                  <a:pt x="88" y="58"/>
                </a:lnTo>
                <a:lnTo>
                  <a:pt x="89" y="54"/>
                </a:lnTo>
                <a:lnTo>
                  <a:pt x="89" y="10"/>
                </a:lnTo>
                <a:lnTo>
                  <a:pt x="88" y="6"/>
                </a:lnTo>
                <a:lnTo>
                  <a:pt x="87" y="3"/>
                </a:lnTo>
                <a:lnTo>
                  <a:pt x="83" y="1"/>
                </a:lnTo>
                <a:lnTo>
                  <a:pt x="79" y="0"/>
                </a:lnTo>
                <a:close/>
                <a:moveTo>
                  <a:pt x="10" y="54"/>
                </a:moveTo>
                <a:lnTo>
                  <a:pt x="10" y="44"/>
                </a:lnTo>
                <a:lnTo>
                  <a:pt x="79" y="44"/>
                </a:lnTo>
                <a:lnTo>
                  <a:pt x="79" y="54"/>
                </a:lnTo>
                <a:lnTo>
                  <a:pt x="10"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0" name="Shape 5760"/>
          <p:cNvSpPr/>
          <p:nvPr/>
        </p:nvSpPr>
        <p:spPr>
          <a:xfrm>
            <a:off x="1325564" y="3824289"/>
            <a:ext cx="71437" cy="100012"/>
          </a:xfrm>
          <a:custGeom>
            <a:avLst/>
            <a:gdLst/>
            <a:ahLst/>
            <a:cxnLst/>
            <a:rect l="0" t="0" r="0" b="0"/>
            <a:pathLst>
              <a:path w="47" h="62" extrusionOk="0">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1" name="Shape 5761"/>
          <p:cNvSpPr/>
          <p:nvPr/>
        </p:nvSpPr>
        <p:spPr>
          <a:xfrm>
            <a:off x="1668464" y="3843338"/>
            <a:ext cx="138112" cy="142875"/>
          </a:xfrm>
          <a:custGeom>
            <a:avLst/>
            <a:gdLst/>
            <a:ahLst/>
            <a:cxnLst/>
            <a:rect l="0" t="0" r="0" b="0"/>
            <a:pathLst>
              <a:path w="89" h="89" extrusionOk="0">
                <a:moveTo>
                  <a:pt x="79" y="0"/>
                </a:moveTo>
                <a:lnTo>
                  <a:pt x="10" y="0"/>
                </a:lnTo>
                <a:lnTo>
                  <a:pt x="6" y="2"/>
                </a:lnTo>
                <a:lnTo>
                  <a:pt x="3" y="3"/>
                </a:lnTo>
                <a:lnTo>
                  <a:pt x="1" y="7"/>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79" y="79"/>
                </a:moveTo>
                <a:lnTo>
                  <a:pt x="10" y="79"/>
                </a:lnTo>
                <a:lnTo>
                  <a:pt x="10" y="10"/>
                </a:lnTo>
                <a:lnTo>
                  <a:pt x="79" y="10"/>
                </a:lnTo>
                <a:lnTo>
                  <a:pt x="79"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2" name="Shape 5762"/>
          <p:cNvSpPr/>
          <p:nvPr/>
        </p:nvSpPr>
        <p:spPr>
          <a:xfrm>
            <a:off x="1701801" y="3876676"/>
            <a:ext cx="71438" cy="80963"/>
          </a:xfrm>
          <a:custGeom>
            <a:avLst/>
            <a:gdLst/>
            <a:ahLst/>
            <a:cxnLst/>
            <a:rect l="0" t="0" r="0" b="0"/>
            <a:pathLst>
              <a:path w="47" h="52" extrusionOk="0">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3" name="Shape 5763"/>
          <p:cNvSpPr/>
          <p:nvPr/>
        </p:nvSpPr>
        <p:spPr>
          <a:xfrm>
            <a:off x="2044701" y="3843338"/>
            <a:ext cx="139700" cy="142875"/>
          </a:xfrm>
          <a:custGeom>
            <a:avLst/>
            <a:gdLst/>
            <a:ahLst/>
            <a:cxnLst/>
            <a:rect l="0" t="0" r="0" b="0"/>
            <a:pathLst>
              <a:path w="89" h="89" extrusionOk="0">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3" y="88"/>
                </a:lnTo>
                <a:lnTo>
                  <a:pt x="86" y="87"/>
                </a:lnTo>
                <a:lnTo>
                  <a:pt x="88" y="83"/>
                </a:lnTo>
                <a:lnTo>
                  <a:pt x="89" y="79"/>
                </a:lnTo>
                <a:lnTo>
                  <a:pt x="89" y="10"/>
                </a:lnTo>
                <a:lnTo>
                  <a:pt x="88" y="7"/>
                </a:lnTo>
                <a:lnTo>
                  <a:pt x="86" y="3"/>
                </a:lnTo>
                <a:lnTo>
                  <a:pt x="83" y="2"/>
                </a:lnTo>
                <a:lnTo>
                  <a:pt x="79" y="0"/>
                </a:lnTo>
                <a:close/>
                <a:moveTo>
                  <a:pt x="79" y="79"/>
                </a:moveTo>
                <a:lnTo>
                  <a:pt x="10" y="79"/>
                </a:lnTo>
                <a:lnTo>
                  <a:pt x="10" y="10"/>
                </a:lnTo>
                <a:lnTo>
                  <a:pt x="79" y="10"/>
                </a:lnTo>
                <a:lnTo>
                  <a:pt x="79"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4" name="Shape 5764"/>
          <p:cNvSpPr/>
          <p:nvPr/>
        </p:nvSpPr>
        <p:spPr>
          <a:xfrm>
            <a:off x="2078039" y="3871914"/>
            <a:ext cx="73025" cy="80962"/>
          </a:xfrm>
          <a:custGeom>
            <a:avLst/>
            <a:gdLst/>
            <a:ahLst/>
            <a:cxnLst/>
            <a:rect l="0" t="0" r="0" b="0"/>
            <a:pathLst>
              <a:path w="47" h="51" extrusionOk="0">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5" name="Shape 5765"/>
          <p:cNvSpPr/>
          <p:nvPr/>
        </p:nvSpPr>
        <p:spPr>
          <a:xfrm>
            <a:off x="3908426" y="3462338"/>
            <a:ext cx="77788" cy="1524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6" name="Shape 5766"/>
          <p:cNvSpPr/>
          <p:nvPr/>
        </p:nvSpPr>
        <p:spPr>
          <a:xfrm>
            <a:off x="4010026" y="3462339"/>
            <a:ext cx="47625" cy="42862"/>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7" name="Shape 5767"/>
          <p:cNvSpPr/>
          <p:nvPr/>
        </p:nvSpPr>
        <p:spPr>
          <a:xfrm>
            <a:off x="3995739" y="3505201"/>
            <a:ext cx="80962" cy="109538"/>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8" name="Shape 5768"/>
          <p:cNvSpPr/>
          <p:nvPr/>
        </p:nvSpPr>
        <p:spPr>
          <a:xfrm>
            <a:off x="663575" y="3986214"/>
            <a:ext cx="19050" cy="14287"/>
          </a:xfrm>
          <a:custGeom>
            <a:avLst/>
            <a:gdLst/>
            <a:ahLst/>
            <a:cxnLst/>
            <a:rect l="0" t="0" r="0" b="0"/>
            <a:pathLst>
              <a:path w="10" h="10" extrusionOk="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69" name="Shape 5769"/>
          <p:cNvSpPr/>
          <p:nvPr/>
        </p:nvSpPr>
        <p:spPr>
          <a:xfrm>
            <a:off x="539751" y="3986214"/>
            <a:ext cx="14288" cy="14287"/>
          </a:xfrm>
          <a:custGeom>
            <a:avLst/>
            <a:gdLst/>
            <a:ahLst/>
            <a:cxnLst/>
            <a:rect l="0" t="0" r="0" b="0"/>
            <a:pathLst>
              <a:path w="10" h="10" extrusionOk="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0" name="Shape 5770"/>
          <p:cNvSpPr/>
          <p:nvPr/>
        </p:nvSpPr>
        <p:spPr>
          <a:xfrm>
            <a:off x="525464" y="3829050"/>
            <a:ext cx="166687" cy="171450"/>
          </a:xfrm>
          <a:custGeom>
            <a:avLst/>
            <a:gdLst/>
            <a:ahLst/>
            <a:cxnLst/>
            <a:rect l="0" t="0" r="0" b="0"/>
            <a:pathLst>
              <a:path w="106" h="108" extrusionOk="0">
                <a:moveTo>
                  <a:pt x="106" y="72"/>
                </a:moveTo>
                <a:lnTo>
                  <a:pt x="98" y="48"/>
                </a:lnTo>
                <a:lnTo>
                  <a:pt x="98" y="5"/>
                </a:lnTo>
                <a:lnTo>
                  <a:pt x="98" y="2"/>
                </a:lnTo>
                <a:lnTo>
                  <a:pt x="96" y="1"/>
                </a:lnTo>
                <a:lnTo>
                  <a:pt x="95" y="0"/>
                </a:lnTo>
                <a:lnTo>
                  <a:pt x="93" y="0"/>
                </a:lnTo>
                <a:lnTo>
                  <a:pt x="14" y="0"/>
                </a:lnTo>
                <a:lnTo>
                  <a:pt x="11" y="0"/>
                </a:lnTo>
                <a:lnTo>
                  <a:pt x="10" y="1"/>
                </a:lnTo>
                <a:lnTo>
                  <a:pt x="9" y="2"/>
                </a:lnTo>
                <a:lnTo>
                  <a:pt x="9" y="5"/>
                </a:lnTo>
                <a:lnTo>
                  <a:pt x="9" y="48"/>
                </a:lnTo>
                <a:lnTo>
                  <a:pt x="0" y="72"/>
                </a:lnTo>
                <a:lnTo>
                  <a:pt x="0" y="76"/>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101" y="82"/>
                </a:lnTo>
                <a:lnTo>
                  <a:pt x="105" y="80"/>
                </a:lnTo>
                <a:lnTo>
                  <a:pt x="106" y="76"/>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1" name="Shape 5771"/>
          <p:cNvSpPr/>
          <p:nvPr/>
        </p:nvSpPr>
        <p:spPr>
          <a:xfrm>
            <a:off x="592139" y="3924301"/>
            <a:ext cx="33337"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72" name="Shape 5772"/>
          <p:cNvSpPr/>
          <p:nvPr/>
        </p:nvSpPr>
        <p:spPr>
          <a:xfrm>
            <a:off x="2101851" y="3562351"/>
            <a:ext cx="23813" cy="23813"/>
          </a:xfrm>
          <a:custGeom>
            <a:avLst/>
            <a:gdLst/>
            <a:ahLst/>
            <a:cxnLst/>
            <a:rect l="0" t="0" r="0" b="0"/>
            <a:pathLst>
              <a:path w="15" h="15" extrusionOk="0">
                <a:moveTo>
                  <a:pt x="15" y="7"/>
                </a:moveTo>
                <a:lnTo>
                  <a:pt x="15" y="7"/>
                </a:lnTo>
                <a:lnTo>
                  <a:pt x="15" y="10"/>
                </a:lnTo>
                <a:lnTo>
                  <a:pt x="12" y="12"/>
                </a:lnTo>
                <a:lnTo>
                  <a:pt x="10" y="15"/>
                </a:lnTo>
                <a:lnTo>
                  <a:pt x="7" y="15"/>
                </a:lnTo>
                <a:lnTo>
                  <a:pt x="5" y="15"/>
                </a:lnTo>
                <a:lnTo>
                  <a:pt x="2" y="12"/>
                </a:lnTo>
                <a:lnTo>
                  <a:pt x="0" y="10"/>
                </a:lnTo>
                <a:lnTo>
                  <a:pt x="0" y="7"/>
                </a:lnTo>
                <a:lnTo>
                  <a:pt x="0" y="5"/>
                </a:lnTo>
                <a:lnTo>
                  <a:pt x="2" y="2"/>
                </a:lnTo>
                <a:lnTo>
                  <a:pt x="5" y="0"/>
                </a:lnTo>
                <a:lnTo>
                  <a:pt x="7" y="0"/>
                </a:lnTo>
                <a:lnTo>
                  <a:pt x="10" y="0"/>
                </a:lnTo>
                <a:lnTo>
                  <a:pt x="12" y="2"/>
                </a:lnTo>
                <a:lnTo>
                  <a:pt x="15" y="5"/>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3" name="Shape 5773"/>
          <p:cNvSpPr/>
          <p:nvPr/>
        </p:nvSpPr>
        <p:spPr>
          <a:xfrm>
            <a:off x="2058989" y="3462338"/>
            <a:ext cx="111125" cy="152400"/>
          </a:xfrm>
          <a:custGeom>
            <a:avLst/>
            <a:gdLst/>
            <a:ahLst/>
            <a:cxnLst/>
            <a:rect l="0" t="0" r="0" b="0"/>
            <a:pathLst>
              <a:path w="69" h="98" extrusionOk="0">
                <a:moveTo>
                  <a:pt x="59" y="44"/>
                </a:moveTo>
                <a:lnTo>
                  <a:pt x="59" y="24"/>
                </a:lnTo>
                <a:lnTo>
                  <a:pt x="59" y="20"/>
                </a:lnTo>
                <a:lnTo>
                  <a:pt x="57" y="15"/>
                </a:lnTo>
                <a:lnTo>
                  <a:pt x="55" y="11"/>
                </a:lnTo>
                <a:lnTo>
                  <a:pt x="52" y="7"/>
                </a:lnTo>
                <a:lnTo>
                  <a:pt x="48" y="4"/>
                </a:lnTo>
                <a:lnTo>
                  <a:pt x="44" y="2"/>
                </a:lnTo>
                <a:lnTo>
                  <a:pt x="39" y="0"/>
                </a:lnTo>
                <a:lnTo>
                  <a:pt x="34" y="0"/>
                </a:lnTo>
                <a:lnTo>
                  <a:pt x="29" y="0"/>
                </a:lnTo>
                <a:lnTo>
                  <a:pt x="24" y="2"/>
                </a:lnTo>
                <a:lnTo>
                  <a:pt x="21" y="4"/>
                </a:lnTo>
                <a:lnTo>
                  <a:pt x="17" y="7"/>
                </a:lnTo>
                <a:lnTo>
                  <a:pt x="13" y="11"/>
                </a:lnTo>
                <a:lnTo>
                  <a:pt x="12" y="15"/>
                </a:lnTo>
                <a:lnTo>
                  <a:pt x="10" y="20"/>
                </a:lnTo>
                <a:lnTo>
                  <a:pt x="10" y="24"/>
                </a:lnTo>
                <a:lnTo>
                  <a:pt x="10" y="44"/>
                </a:lnTo>
                <a:lnTo>
                  <a:pt x="6" y="45"/>
                </a:lnTo>
                <a:lnTo>
                  <a:pt x="2" y="47"/>
                </a:lnTo>
                <a:lnTo>
                  <a:pt x="1" y="50"/>
                </a:lnTo>
                <a:lnTo>
                  <a:pt x="0" y="54"/>
                </a:lnTo>
                <a:lnTo>
                  <a:pt x="0" y="89"/>
                </a:lnTo>
                <a:lnTo>
                  <a:pt x="1" y="92"/>
                </a:lnTo>
                <a:lnTo>
                  <a:pt x="2" y="96"/>
                </a:lnTo>
                <a:lnTo>
                  <a:pt x="6" y="97"/>
                </a:lnTo>
                <a:lnTo>
                  <a:pt x="10" y="98"/>
                </a:lnTo>
                <a:lnTo>
                  <a:pt x="59" y="98"/>
                </a:lnTo>
                <a:lnTo>
                  <a:pt x="63" y="97"/>
                </a:lnTo>
                <a:lnTo>
                  <a:pt x="66" y="96"/>
                </a:lnTo>
                <a:lnTo>
                  <a:pt x="68" y="92"/>
                </a:lnTo>
                <a:lnTo>
                  <a:pt x="69" y="89"/>
                </a:lnTo>
                <a:lnTo>
                  <a:pt x="69" y="54"/>
                </a:lnTo>
                <a:lnTo>
                  <a:pt x="68" y="50"/>
                </a:lnTo>
                <a:lnTo>
                  <a:pt x="66" y="47"/>
                </a:lnTo>
                <a:lnTo>
                  <a:pt x="63" y="45"/>
                </a:lnTo>
                <a:lnTo>
                  <a:pt x="59" y="44"/>
                </a:lnTo>
                <a:close/>
                <a:moveTo>
                  <a:pt x="20" y="24"/>
                </a:moveTo>
                <a:lnTo>
                  <a:pt x="20" y="24"/>
                </a:lnTo>
                <a:lnTo>
                  <a:pt x="21" y="18"/>
                </a:lnTo>
                <a:lnTo>
                  <a:pt x="24" y="15"/>
                </a:lnTo>
                <a:lnTo>
                  <a:pt x="28" y="11"/>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4" name="Shape 5774"/>
          <p:cNvSpPr/>
          <p:nvPr/>
        </p:nvSpPr>
        <p:spPr>
          <a:xfrm>
            <a:off x="2436814" y="3462338"/>
            <a:ext cx="109537" cy="152400"/>
          </a:xfrm>
          <a:custGeom>
            <a:avLst/>
            <a:gdLst/>
            <a:ahLst/>
            <a:cxnLst/>
            <a:rect l="0" t="0" r="0" b="0"/>
            <a:pathLst>
              <a:path w="69" h="98" extrusionOk="0">
                <a:moveTo>
                  <a:pt x="59" y="44"/>
                </a:moveTo>
                <a:lnTo>
                  <a:pt x="19" y="44"/>
                </a:lnTo>
                <a:lnTo>
                  <a:pt x="19" y="24"/>
                </a:lnTo>
                <a:lnTo>
                  <a:pt x="21" y="18"/>
                </a:lnTo>
                <a:lnTo>
                  <a:pt x="24" y="15"/>
                </a:lnTo>
                <a:lnTo>
                  <a:pt x="28" y="11"/>
                </a:lnTo>
                <a:lnTo>
                  <a:pt x="34" y="10"/>
                </a:lnTo>
                <a:lnTo>
                  <a:pt x="40" y="11"/>
                </a:lnTo>
                <a:lnTo>
                  <a:pt x="44" y="15"/>
                </a:lnTo>
                <a:lnTo>
                  <a:pt x="48" y="18"/>
                </a:lnTo>
                <a:lnTo>
                  <a:pt x="49" y="24"/>
                </a:lnTo>
                <a:lnTo>
                  <a:pt x="49" y="29"/>
                </a:lnTo>
                <a:lnTo>
                  <a:pt x="59" y="29"/>
                </a:lnTo>
                <a:lnTo>
                  <a:pt x="59" y="24"/>
                </a:lnTo>
                <a:lnTo>
                  <a:pt x="59" y="20"/>
                </a:lnTo>
                <a:lnTo>
                  <a:pt x="56" y="15"/>
                </a:lnTo>
                <a:lnTo>
                  <a:pt x="55" y="11"/>
                </a:lnTo>
                <a:lnTo>
                  <a:pt x="51" y="7"/>
                </a:lnTo>
                <a:lnTo>
                  <a:pt x="48" y="4"/>
                </a:lnTo>
                <a:lnTo>
                  <a:pt x="44" y="2"/>
                </a:lnTo>
                <a:lnTo>
                  <a:pt x="39" y="0"/>
                </a:lnTo>
                <a:lnTo>
                  <a:pt x="34" y="0"/>
                </a:lnTo>
                <a:lnTo>
                  <a:pt x="29" y="0"/>
                </a:lnTo>
                <a:lnTo>
                  <a:pt x="24" y="2"/>
                </a:lnTo>
                <a:lnTo>
                  <a:pt x="21" y="4"/>
                </a:lnTo>
                <a:lnTo>
                  <a:pt x="17" y="7"/>
                </a:lnTo>
                <a:lnTo>
                  <a:pt x="13" y="11"/>
                </a:lnTo>
                <a:lnTo>
                  <a:pt x="12" y="15"/>
                </a:lnTo>
                <a:lnTo>
                  <a:pt x="9" y="20"/>
                </a:lnTo>
                <a:lnTo>
                  <a:pt x="9" y="24"/>
                </a:lnTo>
                <a:lnTo>
                  <a:pt x="9" y="44"/>
                </a:lnTo>
                <a:lnTo>
                  <a:pt x="6" y="45"/>
                </a:lnTo>
                <a:lnTo>
                  <a:pt x="2" y="47"/>
                </a:lnTo>
                <a:lnTo>
                  <a:pt x="1" y="50"/>
                </a:lnTo>
                <a:lnTo>
                  <a:pt x="0" y="54"/>
                </a:lnTo>
                <a:lnTo>
                  <a:pt x="0" y="89"/>
                </a:lnTo>
                <a:lnTo>
                  <a:pt x="1" y="92"/>
                </a:lnTo>
                <a:lnTo>
                  <a:pt x="2" y="96"/>
                </a:lnTo>
                <a:lnTo>
                  <a:pt x="6" y="97"/>
                </a:lnTo>
                <a:lnTo>
                  <a:pt x="9" y="98"/>
                </a:lnTo>
                <a:lnTo>
                  <a:pt x="59" y="98"/>
                </a:lnTo>
                <a:lnTo>
                  <a:pt x="63" y="97"/>
                </a:lnTo>
                <a:lnTo>
                  <a:pt x="66" y="96"/>
                </a:lnTo>
                <a:lnTo>
                  <a:pt x="67" y="92"/>
                </a:lnTo>
                <a:lnTo>
                  <a:pt x="69" y="89"/>
                </a:lnTo>
                <a:lnTo>
                  <a:pt x="69" y="54"/>
                </a:lnTo>
                <a:lnTo>
                  <a:pt x="67" y="50"/>
                </a:lnTo>
                <a:lnTo>
                  <a:pt x="66" y="47"/>
                </a:lnTo>
                <a:lnTo>
                  <a:pt x="63" y="45"/>
                </a:lnTo>
                <a:lnTo>
                  <a:pt x="59" y="44"/>
                </a:lnTo>
                <a:close/>
                <a:moveTo>
                  <a:pt x="9" y="89"/>
                </a:moveTo>
                <a:lnTo>
                  <a:pt x="9" y="54"/>
                </a:lnTo>
                <a:lnTo>
                  <a:pt x="59" y="54"/>
                </a:lnTo>
                <a:lnTo>
                  <a:pt x="59" y="89"/>
                </a:lnTo>
                <a:lnTo>
                  <a:pt x="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5" name="Shape 5775"/>
          <p:cNvSpPr/>
          <p:nvPr/>
        </p:nvSpPr>
        <p:spPr>
          <a:xfrm>
            <a:off x="2479676" y="3562351"/>
            <a:ext cx="23813" cy="23813"/>
          </a:xfrm>
          <a:custGeom>
            <a:avLst/>
            <a:gdLst/>
            <a:ahLst/>
            <a:cxnLst/>
            <a:rect l="0" t="0" r="0" b="0"/>
            <a:pathLst>
              <a:path w="15" h="15" extrusionOk="0">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6" name="Shape 5776"/>
          <p:cNvSpPr/>
          <p:nvPr/>
        </p:nvSpPr>
        <p:spPr>
          <a:xfrm>
            <a:off x="1296988" y="1579563"/>
            <a:ext cx="133350" cy="157162"/>
          </a:xfrm>
          <a:custGeom>
            <a:avLst/>
            <a:gdLst/>
            <a:ahLst/>
            <a:cxnLst/>
            <a:rect l="0" t="0" r="0" b="0"/>
            <a:pathLst>
              <a:path w="84" h="99" extrusionOk="0">
                <a:moveTo>
                  <a:pt x="55" y="99"/>
                </a:moveTo>
                <a:lnTo>
                  <a:pt x="5" y="99"/>
                </a:lnTo>
                <a:lnTo>
                  <a:pt x="3" y="99"/>
                </a:lnTo>
                <a:lnTo>
                  <a:pt x="2" y="98"/>
                </a:lnTo>
                <a:lnTo>
                  <a:pt x="0" y="97"/>
                </a:lnTo>
                <a:lnTo>
                  <a:pt x="0" y="94"/>
                </a:lnTo>
                <a:lnTo>
                  <a:pt x="0" y="40"/>
                </a:lnTo>
                <a:lnTo>
                  <a:pt x="2" y="32"/>
                </a:lnTo>
                <a:lnTo>
                  <a:pt x="4" y="25"/>
                </a:lnTo>
                <a:lnTo>
                  <a:pt x="6" y="18"/>
                </a:lnTo>
                <a:lnTo>
                  <a:pt x="11" y="12"/>
                </a:lnTo>
                <a:lnTo>
                  <a:pt x="18" y="7"/>
                </a:lnTo>
                <a:lnTo>
                  <a:pt x="25" y="4"/>
                </a:lnTo>
                <a:lnTo>
                  <a:pt x="32" y="2"/>
                </a:lnTo>
                <a:lnTo>
                  <a:pt x="40" y="0"/>
                </a:lnTo>
                <a:lnTo>
                  <a:pt x="51" y="2"/>
                </a:lnTo>
                <a:lnTo>
                  <a:pt x="60" y="4"/>
                </a:lnTo>
                <a:lnTo>
                  <a:pt x="66" y="9"/>
                </a:lnTo>
                <a:lnTo>
                  <a:pt x="71" y="14"/>
                </a:lnTo>
                <a:lnTo>
                  <a:pt x="74" y="21"/>
                </a:lnTo>
                <a:lnTo>
                  <a:pt x="78" y="29"/>
                </a:lnTo>
                <a:lnTo>
                  <a:pt x="82" y="45"/>
                </a:lnTo>
                <a:lnTo>
                  <a:pt x="84" y="53"/>
                </a:lnTo>
                <a:lnTo>
                  <a:pt x="84" y="56"/>
                </a:lnTo>
                <a:lnTo>
                  <a:pt x="83" y="57"/>
                </a:lnTo>
                <a:lnTo>
                  <a:pt x="82" y="60"/>
                </a:lnTo>
                <a:lnTo>
                  <a:pt x="79" y="60"/>
                </a:lnTo>
                <a:lnTo>
                  <a:pt x="74" y="60"/>
                </a:lnTo>
                <a:lnTo>
                  <a:pt x="74" y="74"/>
                </a:lnTo>
                <a:lnTo>
                  <a:pt x="73" y="78"/>
                </a:lnTo>
                <a:lnTo>
                  <a:pt x="72" y="82"/>
                </a:lnTo>
                <a:lnTo>
                  <a:pt x="68" y="83"/>
                </a:lnTo>
                <a:lnTo>
                  <a:pt x="64" y="84"/>
                </a:lnTo>
                <a:lnTo>
                  <a:pt x="60" y="84"/>
                </a:lnTo>
                <a:lnTo>
                  <a:pt x="60" y="94"/>
                </a:lnTo>
                <a:lnTo>
                  <a:pt x="60" y="97"/>
                </a:lnTo>
                <a:lnTo>
                  <a:pt x="58" y="98"/>
                </a:lnTo>
                <a:lnTo>
                  <a:pt x="57" y="99"/>
                </a:lnTo>
                <a:lnTo>
                  <a:pt x="55" y="99"/>
                </a:lnTo>
                <a:close/>
                <a:moveTo>
                  <a:pt x="10" y="89"/>
                </a:moveTo>
                <a:lnTo>
                  <a:pt x="50" y="89"/>
                </a:lnTo>
                <a:lnTo>
                  <a:pt x="50" y="79"/>
                </a:lnTo>
                <a:lnTo>
                  <a:pt x="50" y="77"/>
                </a:lnTo>
                <a:lnTo>
                  <a:pt x="51" y="76"/>
                </a:lnTo>
                <a:lnTo>
                  <a:pt x="52" y="74"/>
                </a:lnTo>
                <a:lnTo>
                  <a:pt x="55" y="74"/>
                </a:lnTo>
                <a:lnTo>
                  <a:pt x="64" y="74"/>
                </a:lnTo>
                <a:lnTo>
                  <a:pt x="64" y="55"/>
                </a:lnTo>
                <a:lnTo>
                  <a:pt x="64" y="52"/>
                </a:lnTo>
                <a:lnTo>
                  <a:pt x="66" y="51"/>
                </a:lnTo>
                <a:lnTo>
                  <a:pt x="67" y="50"/>
                </a:lnTo>
                <a:lnTo>
                  <a:pt x="69" y="50"/>
                </a:lnTo>
                <a:lnTo>
                  <a:pt x="73" y="50"/>
                </a:lnTo>
                <a:lnTo>
                  <a:pt x="72" y="47"/>
                </a:lnTo>
                <a:lnTo>
                  <a:pt x="68" y="31"/>
                </a:lnTo>
                <a:lnTo>
                  <a:pt x="66" y="25"/>
                </a:lnTo>
                <a:lnTo>
                  <a:pt x="63" y="20"/>
                </a:lnTo>
                <a:lnTo>
                  <a:pt x="58" y="15"/>
                </a:lnTo>
                <a:lnTo>
                  <a:pt x="53" y="13"/>
                </a:lnTo>
                <a:lnTo>
                  <a:pt x="47"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7" name="Shape 5777"/>
          <p:cNvSpPr/>
          <p:nvPr/>
        </p:nvSpPr>
        <p:spPr>
          <a:xfrm>
            <a:off x="1330326" y="1617663"/>
            <a:ext cx="61913" cy="57150"/>
          </a:xfrm>
          <a:custGeom>
            <a:avLst/>
            <a:gdLst/>
            <a:ahLst/>
            <a:cxnLst/>
            <a:rect l="0" t="0" r="0" b="0"/>
            <a:pathLst>
              <a:path w="40" h="35" extrusionOk="0">
                <a:moveTo>
                  <a:pt x="20" y="35"/>
                </a:moveTo>
                <a:lnTo>
                  <a:pt x="20" y="35"/>
                </a:lnTo>
                <a:lnTo>
                  <a:pt x="22" y="32"/>
                </a:lnTo>
                <a:lnTo>
                  <a:pt x="30" y="26"/>
                </a:lnTo>
                <a:lnTo>
                  <a:pt x="36" y="17"/>
                </a:lnTo>
                <a:lnTo>
                  <a:pt x="38" y="14"/>
                </a:lnTo>
                <a:lnTo>
                  <a:pt x="40" y="10"/>
                </a:lnTo>
                <a:lnTo>
                  <a:pt x="38" y="6"/>
                </a:lnTo>
                <a:lnTo>
                  <a:pt x="37" y="4"/>
                </a:lnTo>
                <a:lnTo>
                  <a:pt x="35" y="1"/>
                </a:lnTo>
                <a:lnTo>
                  <a:pt x="31" y="0"/>
                </a:lnTo>
                <a:lnTo>
                  <a:pt x="28" y="0"/>
                </a:lnTo>
                <a:lnTo>
                  <a:pt x="25" y="1"/>
                </a:lnTo>
                <a:lnTo>
                  <a:pt x="22" y="4"/>
                </a:lnTo>
                <a:lnTo>
                  <a:pt x="20" y="9"/>
                </a:lnTo>
                <a:lnTo>
                  <a:pt x="17" y="4"/>
                </a:lnTo>
                <a:lnTo>
                  <a:pt x="15" y="1"/>
                </a:lnTo>
                <a:lnTo>
                  <a:pt x="11" y="0"/>
                </a:lnTo>
                <a:lnTo>
                  <a:pt x="9" y="0"/>
                </a:lnTo>
                <a:lnTo>
                  <a:pt x="5" y="1"/>
                </a:lnTo>
                <a:lnTo>
                  <a:pt x="3" y="4"/>
                </a:lnTo>
                <a:lnTo>
                  <a:pt x="1" y="6"/>
                </a:lnTo>
                <a:lnTo>
                  <a:pt x="0" y="10"/>
                </a:lnTo>
                <a:lnTo>
                  <a:pt x="1" y="14"/>
                </a:lnTo>
                <a:lnTo>
                  <a:pt x="3" y="17"/>
                </a:lnTo>
                <a:lnTo>
                  <a:pt x="10" y="26"/>
                </a:lnTo>
                <a:lnTo>
                  <a:pt x="16" y="32"/>
                </a:lnTo>
                <a:lnTo>
                  <a:pt x="20"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8" name="Shape 5778"/>
          <p:cNvSpPr/>
          <p:nvPr/>
        </p:nvSpPr>
        <p:spPr>
          <a:xfrm>
            <a:off x="3565526" y="1298576"/>
            <a:ext cx="47625" cy="23813"/>
          </a:xfrm>
          <a:custGeom>
            <a:avLst/>
            <a:gdLst/>
            <a:ahLst/>
            <a:cxnLst/>
            <a:rect l="0" t="0" r="0" b="0"/>
            <a:pathLst>
              <a:path w="30" h="15" extrusionOk="0">
                <a:moveTo>
                  <a:pt x="0" y="15"/>
                </a:moveTo>
                <a:lnTo>
                  <a:pt x="0" y="15"/>
                </a:lnTo>
                <a:lnTo>
                  <a:pt x="1" y="9"/>
                </a:lnTo>
                <a:lnTo>
                  <a:pt x="4" y="4"/>
                </a:lnTo>
                <a:lnTo>
                  <a:pt x="9" y="1"/>
                </a:lnTo>
                <a:lnTo>
                  <a:pt x="15" y="0"/>
                </a:lnTo>
                <a:lnTo>
                  <a:pt x="21" y="1"/>
                </a:lnTo>
                <a:lnTo>
                  <a:pt x="26" y="4"/>
                </a:lnTo>
                <a:lnTo>
                  <a:pt x="28" y="9"/>
                </a:lnTo>
                <a:lnTo>
                  <a:pt x="30" y="15"/>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79" name="Shape 5779"/>
          <p:cNvSpPr/>
          <p:nvPr/>
        </p:nvSpPr>
        <p:spPr>
          <a:xfrm>
            <a:off x="3570289" y="1260476"/>
            <a:ext cx="33337" cy="28575"/>
          </a:xfrm>
          <a:custGeom>
            <a:avLst/>
            <a:gdLst/>
            <a:ahLst/>
            <a:cxnLst/>
            <a:rect l="0" t="0" r="0" b="0"/>
            <a:pathLst>
              <a:path w="20" h="20" extrusionOk="0">
                <a:moveTo>
                  <a:pt x="20" y="10"/>
                </a:moveTo>
                <a:lnTo>
                  <a:pt x="20" y="10"/>
                </a:lnTo>
                <a:lnTo>
                  <a:pt x="18" y="14"/>
                </a:lnTo>
                <a:lnTo>
                  <a:pt x="17" y="18"/>
                </a:lnTo>
                <a:lnTo>
                  <a:pt x="13" y="19"/>
                </a:lnTo>
                <a:lnTo>
                  <a:pt x="10" y="20"/>
                </a:lnTo>
                <a:lnTo>
                  <a:pt x="6" y="19"/>
                </a:lnTo>
                <a:lnTo>
                  <a:pt x="2" y="18"/>
                </a:lnTo>
                <a:lnTo>
                  <a:pt x="1" y="14"/>
                </a:lnTo>
                <a:lnTo>
                  <a:pt x="0" y="10"/>
                </a:lnTo>
                <a:lnTo>
                  <a:pt x="1" y="6"/>
                </a:lnTo>
                <a:lnTo>
                  <a:pt x="2" y="3"/>
                </a:lnTo>
                <a:lnTo>
                  <a:pt x="6" y="2"/>
                </a:lnTo>
                <a:lnTo>
                  <a:pt x="10" y="0"/>
                </a:lnTo>
                <a:lnTo>
                  <a:pt x="13" y="2"/>
                </a:lnTo>
                <a:lnTo>
                  <a:pt x="17" y="3"/>
                </a:lnTo>
                <a:lnTo>
                  <a:pt x="18" y="6"/>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80" name="Shape 5780"/>
          <p:cNvSpPr/>
          <p:nvPr/>
        </p:nvSpPr>
        <p:spPr>
          <a:xfrm>
            <a:off x="3627439" y="1274764"/>
            <a:ext cx="47625" cy="14287"/>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81" name="Shape 5781"/>
          <p:cNvSpPr/>
          <p:nvPr/>
        </p:nvSpPr>
        <p:spPr>
          <a:xfrm>
            <a:off x="3627439" y="1308100"/>
            <a:ext cx="47625"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782" name="Shape 5782"/>
          <p:cNvSpPr/>
          <p:nvPr/>
        </p:nvSpPr>
        <p:spPr>
          <a:xfrm>
            <a:off x="3541713" y="1212851"/>
            <a:ext cx="157162" cy="138113"/>
          </a:xfrm>
          <a:custGeom>
            <a:avLst/>
            <a:gdLst/>
            <a:ahLst/>
            <a:cxnLst/>
            <a:rect l="0" t="0" r="0" b="0"/>
            <a:pathLst>
              <a:path w="99" h="88" extrusionOk="0">
                <a:moveTo>
                  <a:pt x="89" y="10"/>
                </a:moveTo>
                <a:lnTo>
                  <a:pt x="63" y="10"/>
                </a:lnTo>
                <a:lnTo>
                  <a:pt x="62" y="6"/>
                </a:lnTo>
                <a:lnTo>
                  <a:pt x="58" y="2"/>
                </a:lnTo>
                <a:lnTo>
                  <a:pt x="54" y="1"/>
                </a:lnTo>
                <a:lnTo>
                  <a:pt x="50" y="0"/>
                </a:lnTo>
                <a:lnTo>
                  <a:pt x="45" y="1"/>
                </a:lnTo>
                <a:lnTo>
                  <a:pt x="41" y="2"/>
                </a:lnTo>
                <a:lnTo>
                  <a:pt x="37" y="6"/>
                </a:lnTo>
                <a:lnTo>
                  <a:pt x="36" y="10"/>
                </a:lnTo>
                <a:lnTo>
                  <a:pt x="10" y="10"/>
                </a:lnTo>
                <a:lnTo>
                  <a:pt x="6" y="11"/>
                </a:lnTo>
                <a:lnTo>
                  <a:pt x="3" y="12"/>
                </a:lnTo>
                <a:lnTo>
                  <a:pt x="1" y="16"/>
                </a:lnTo>
                <a:lnTo>
                  <a:pt x="0" y="19"/>
                </a:lnTo>
                <a:lnTo>
                  <a:pt x="0" y="79"/>
                </a:lnTo>
                <a:lnTo>
                  <a:pt x="1" y="82"/>
                </a:lnTo>
                <a:lnTo>
                  <a:pt x="3" y="86"/>
                </a:lnTo>
                <a:lnTo>
                  <a:pt x="6" y="87"/>
                </a:lnTo>
                <a:lnTo>
                  <a:pt x="10" y="88"/>
                </a:lnTo>
                <a:lnTo>
                  <a:pt x="89" y="88"/>
                </a:lnTo>
                <a:lnTo>
                  <a:pt x="93" y="87"/>
                </a:lnTo>
                <a:lnTo>
                  <a:pt x="96" y="86"/>
                </a:lnTo>
                <a:lnTo>
                  <a:pt x="98" y="82"/>
                </a:lnTo>
                <a:lnTo>
                  <a:pt x="99" y="79"/>
                </a:lnTo>
                <a:lnTo>
                  <a:pt x="99" y="19"/>
                </a:lnTo>
                <a:lnTo>
                  <a:pt x="98" y="16"/>
                </a:lnTo>
                <a:lnTo>
                  <a:pt x="96" y="12"/>
                </a:lnTo>
                <a:lnTo>
                  <a:pt x="93" y="11"/>
                </a:lnTo>
                <a:lnTo>
                  <a:pt x="89" y="10"/>
                </a:lnTo>
                <a:close/>
                <a:moveTo>
                  <a:pt x="50" y="10"/>
                </a:moveTo>
                <a:lnTo>
                  <a:pt x="50" y="10"/>
                </a:lnTo>
                <a:lnTo>
                  <a:pt x="52" y="10"/>
                </a:lnTo>
                <a:lnTo>
                  <a:pt x="53" y="11"/>
                </a:lnTo>
                <a:lnTo>
                  <a:pt x="54" y="12"/>
                </a:lnTo>
                <a:lnTo>
                  <a:pt x="54" y="14"/>
                </a:lnTo>
                <a:lnTo>
                  <a:pt x="54" y="17"/>
                </a:lnTo>
                <a:lnTo>
                  <a:pt x="53" y="18"/>
                </a:lnTo>
                <a:lnTo>
                  <a:pt x="52" y="19"/>
                </a:lnTo>
                <a:lnTo>
                  <a:pt x="50" y="19"/>
                </a:lnTo>
                <a:lnTo>
                  <a:pt x="47" y="19"/>
                </a:lnTo>
                <a:lnTo>
                  <a:pt x="46" y="18"/>
                </a:lnTo>
                <a:lnTo>
                  <a:pt x="45" y="17"/>
                </a:lnTo>
                <a:lnTo>
                  <a:pt x="45" y="14"/>
                </a:lnTo>
                <a:lnTo>
                  <a:pt x="45" y="12"/>
                </a:lnTo>
                <a:lnTo>
                  <a:pt x="46" y="11"/>
                </a:lnTo>
                <a:lnTo>
                  <a:pt x="47" y="10"/>
                </a:lnTo>
                <a:lnTo>
                  <a:pt x="50" y="10"/>
                </a:lnTo>
                <a:close/>
                <a:moveTo>
                  <a:pt x="10" y="79"/>
                </a:moveTo>
                <a:lnTo>
                  <a:pt x="10" y="19"/>
                </a:lnTo>
                <a:lnTo>
                  <a:pt x="36" y="19"/>
                </a:lnTo>
                <a:lnTo>
                  <a:pt x="37" y="23"/>
                </a:lnTo>
                <a:lnTo>
                  <a:pt x="41" y="27"/>
                </a:lnTo>
                <a:lnTo>
                  <a:pt x="45" y="28"/>
                </a:lnTo>
                <a:lnTo>
                  <a:pt x="50" y="29"/>
                </a:lnTo>
                <a:lnTo>
                  <a:pt x="54" y="28"/>
                </a:lnTo>
                <a:lnTo>
                  <a:pt x="58" y="27"/>
                </a:lnTo>
                <a:lnTo>
                  <a:pt x="62" y="23"/>
                </a:lnTo>
                <a:lnTo>
                  <a:pt x="63" y="19"/>
                </a:lnTo>
                <a:lnTo>
                  <a:pt x="89" y="19"/>
                </a:lnTo>
                <a:lnTo>
                  <a:pt x="8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783" name="Shape 5783"/>
          <p:cNvGrpSpPr/>
          <p:nvPr/>
        </p:nvGrpSpPr>
        <p:grpSpPr>
          <a:xfrm>
            <a:off x="944564" y="1579563"/>
            <a:ext cx="80962" cy="157162"/>
            <a:chOff x="944274" y="1579552"/>
            <a:chExt cx="81037" cy="157305"/>
          </a:xfrm>
        </p:grpSpPr>
        <p:sp>
          <p:nvSpPr>
            <p:cNvPr id="5784" name="Shape 5784"/>
            <p:cNvSpPr/>
            <p:nvPr/>
          </p:nvSpPr>
          <p:spPr>
            <a:xfrm>
              <a:off x="963341" y="1579552"/>
              <a:ext cx="47668" cy="47668"/>
            </a:xfrm>
            <a:custGeom>
              <a:avLst/>
              <a:gdLst/>
              <a:ahLst/>
              <a:cxnLst/>
              <a:rect l="0" t="0" r="0" b="0"/>
              <a:pathLst>
                <a:path w="30" h="30" extrusionOk="0">
                  <a:moveTo>
                    <a:pt x="15" y="30"/>
                  </a:moveTo>
                  <a:lnTo>
                    <a:pt x="15" y="30"/>
                  </a:lnTo>
                  <a:lnTo>
                    <a:pt x="9" y="29"/>
                  </a:lnTo>
                  <a:lnTo>
                    <a:pt x="5" y="25"/>
                  </a:lnTo>
                  <a:lnTo>
                    <a:pt x="1" y="21"/>
                  </a:lnTo>
                  <a:lnTo>
                    <a:pt x="0" y="15"/>
                  </a:lnTo>
                  <a:lnTo>
                    <a:pt x="1"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2"/>
                  </a:lnTo>
                  <a:lnTo>
                    <a:pt x="10" y="13"/>
                  </a:lnTo>
                  <a:lnTo>
                    <a:pt x="10" y="15"/>
                  </a:lnTo>
                  <a:lnTo>
                    <a:pt x="10" y="18"/>
                  </a:lnTo>
                  <a:lnTo>
                    <a:pt x="11" y="19"/>
                  </a:lnTo>
                  <a:lnTo>
                    <a:pt x="13" y="20"/>
                  </a:lnTo>
                  <a:lnTo>
                    <a:pt x="15" y="20"/>
                  </a:lnTo>
                  <a:lnTo>
                    <a:pt x="17" y="20"/>
                  </a:lnTo>
                  <a:lnTo>
                    <a:pt x="19" y="19"/>
                  </a:lnTo>
                  <a:lnTo>
                    <a:pt x="20" y="18"/>
                  </a:lnTo>
                  <a:lnTo>
                    <a:pt x="20" y="15"/>
                  </a:lnTo>
                  <a:lnTo>
                    <a:pt x="20" y="13"/>
                  </a:lnTo>
                  <a:lnTo>
                    <a:pt x="19" y="12"/>
                  </a:lnTo>
                  <a:lnTo>
                    <a:pt x="17" y="10"/>
                  </a:lnTo>
                  <a:lnTo>
                    <a:pt x="1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85" name="Shape 5785"/>
            <p:cNvSpPr/>
            <p:nvPr/>
          </p:nvSpPr>
          <p:spPr>
            <a:xfrm>
              <a:off x="944274" y="1627220"/>
              <a:ext cx="81037" cy="109637"/>
            </a:xfrm>
            <a:custGeom>
              <a:avLst/>
              <a:gdLst/>
              <a:ahLst/>
              <a:cxnLst/>
              <a:rect l="0" t="0" r="0" b="0"/>
              <a:pathLst>
                <a:path w="50" h="69" extrusionOk="0">
                  <a:moveTo>
                    <a:pt x="35" y="69"/>
                  </a:moveTo>
                  <a:lnTo>
                    <a:pt x="15" y="69"/>
                  </a:lnTo>
                  <a:lnTo>
                    <a:pt x="13" y="69"/>
                  </a:lnTo>
                  <a:lnTo>
                    <a:pt x="11" y="68"/>
                  </a:lnTo>
                  <a:lnTo>
                    <a:pt x="10" y="67"/>
                  </a:lnTo>
                  <a:lnTo>
                    <a:pt x="10" y="64"/>
                  </a:lnTo>
                  <a:lnTo>
                    <a:pt x="10" y="44"/>
                  </a:lnTo>
                  <a:lnTo>
                    <a:pt x="5" y="44"/>
                  </a:lnTo>
                  <a:lnTo>
                    <a:pt x="3" y="44"/>
                  </a:lnTo>
                  <a:lnTo>
                    <a:pt x="2" y="43"/>
                  </a:lnTo>
                  <a:lnTo>
                    <a:pt x="0" y="42"/>
                  </a:lnTo>
                  <a:lnTo>
                    <a:pt x="0" y="39"/>
                  </a:lnTo>
                  <a:lnTo>
                    <a:pt x="0" y="25"/>
                  </a:lnTo>
                  <a:lnTo>
                    <a:pt x="0" y="20"/>
                  </a:lnTo>
                  <a:lnTo>
                    <a:pt x="3" y="15"/>
                  </a:lnTo>
                  <a:lnTo>
                    <a:pt x="4" y="11"/>
                  </a:lnTo>
                  <a:lnTo>
                    <a:pt x="8" y="7"/>
                  </a:lnTo>
                  <a:lnTo>
                    <a:pt x="11" y="4"/>
                  </a:lnTo>
                  <a:lnTo>
                    <a:pt x="15" y="2"/>
                  </a:lnTo>
                  <a:lnTo>
                    <a:pt x="20" y="0"/>
                  </a:lnTo>
                  <a:lnTo>
                    <a:pt x="25" y="0"/>
                  </a:lnTo>
                  <a:lnTo>
                    <a:pt x="30" y="0"/>
                  </a:lnTo>
                  <a:lnTo>
                    <a:pt x="35" y="2"/>
                  </a:lnTo>
                  <a:lnTo>
                    <a:pt x="39" y="4"/>
                  </a:lnTo>
                  <a:lnTo>
                    <a:pt x="42" y="7"/>
                  </a:lnTo>
                  <a:lnTo>
                    <a:pt x="46" y="11"/>
                  </a:lnTo>
                  <a:lnTo>
                    <a:pt x="47" y="15"/>
                  </a:lnTo>
                  <a:lnTo>
                    <a:pt x="50" y="20"/>
                  </a:lnTo>
                  <a:lnTo>
                    <a:pt x="50" y="25"/>
                  </a:lnTo>
                  <a:lnTo>
                    <a:pt x="50" y="39"/>
                  </a:lnTo>
                  <a:lnTo>
                    <a:pt x="50" y="42"/>
                  </a:lnTo>
                  <a:lnTo>
                    <a:pt x="48" y="43"/>
                  </a:lnTo>
                  <a:lnTo>
                    <a:pt x="47" y="44"/>
                  </a:lnTo>
                  <a:lnTo>
                    <a:pt x="45" y="44"/>
                  </a:lnTo>
                  <a:lnTo>
                    <a:pt x="40" y="44"/>
                  </a:lnTo>
                  <a:lnTo>
                    <a:pt x="40" y="64"/>
                  </a:lnTo>
                  <a:lnTo>
                    <a:pt x="40" y="67"/>
                  </a:lnTo>
                  <a:lnTo>
                    <a:pt x="39" y="68"/>
                  </a:lnTo>
                  <a:lnTo>
                    <a:pt x="37" y="69"/>
                  </a:lnTo>
                  <a:lnTo>
                    <a:pt x="35" y="69"/>
                  </a:lnTo>
                  <a:close/>
                  <a:moveTo>
                    <a:pt x="20" y="59"/>
                  </a:moveTo>
                  <a:lnTo>
                    <a:pt x="30" y="59"/>
                  </a:lnTo>
                  <a:lnTo>
                    <a:pt x="30" y="39"/>
                  </a:lnTo>
                  <a:lnTo>
                    <a:pt x="30" y="37"/>
                  </a:lnTo>
                  <a:lnTo>
                    <a:pt x="31" y="36"/>
                  </a:lnTo>
                  <a:lnTo>
                    <a:pt x="32" y="35"/>
                  </a:lnTo>
                  <a:lnTo>
                    <a:pt x="35" y="35"/>
                  </a:lnTo>
                  <a:lnTo>
                    <a:pt x="40" y="35"/>
                  </a:lnTo>
                  <a:lnTo>
                    <a:pt x="40" y="25"/>
                  </a:lnTo>
                  <a:lnTo>
                    <a:pt x="39" y="19"/>
                  </a:lnTo>
                  <a:lnTo>
                    <a:pt x="35" y="15"/>
                  </a:lnTo>
                  <a:lnTo>
                    <a:pt x="31" y="11"/>
                  </a:lnTo>
                  <a:lnTo>
                    <a:pt x="25" y="10"/>
                  </a:lnTo>
                  <a:lnTo>
                    <a:pt x="19" y="11"/>
                  </a:lnTo>
                  <a:lnTo>
                    <a:pt x="15" y="15"/>
                  </a:lnTo>
                  <a:lnTo>
                    <a:pt x="11" y="19"/>
                  </a:lnTo>
                  <a:lnTo>
                    <a:pt x="10" y="25"/>
                  </a:lnTo>
                  <a:lnTo>
                    <a:pt x="10" y="35"/>
                  </a:lnTo>
                  <a:lnTo>
                    <a:pt x="15" y="35"/>
                  </a:lnTo>
                  <a:lnTo>
                    <a:pt x="18" y="35"/>
                  </a:lnTo>
                  <a:lnTo>
                    <a:pt x="19" y="36"/>
                  </a:lnTo>
                  <a:lnTo>
                    <a:pt x="20" y="37"/>
                  </a:lnTo>
                  <a:lnTo>
                    <a:pt x="20" y="39"/>
                  </a:lnTo>
                  <a:lnTo>
                    <a:pt x="20"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5786" name="Shape 5786"/>
          <p:cNvGrpSpPr/>
          <p:nvPr/>
        </p:nvGrpSpPr>
        <p:grpSpPr>
          <a:xfrm>
            <a:off x="3898901" y="1203325"/>
            <a:ext cx="192088" cy="171450"/>
            <a:chOff x="3898900" y="1203325"/>
            <a:chExt cx="192088" cy="171450"/>
          </a:xfrm>
        </p:grpSpPr>
        <p:sp>
          <p:nvSpPr>
            <p:cNvPr id="5787" name="Shape 5787"/>
            <p:cNvSpPr/>
            <p:nvPr/>
          </p:nvSpPr>
          <p:spPr>
            <a:xfrm>
              <a:off x="3981450" y="1203325"/>
              <a:ext cx="109538" cy="109538"/>
            </a:xfrm>
            <a:custGeom>
              <a:avLst/>
              <a:gdLst/>
              <a:ahLst/>
              <a:cxnLst/>
              <a:rect l="0" t="0" r="0" b="0"/>
              <a:pathLst>
                <a:path w="70" h="69" extrusionOk="0">
                  <a:moveTo>
                    <a:pt x="25" y="69"/>
                  </a:moveTo>
                  <a:lnTo>
                    <a:pt x="25" y="69"/>
                  </a:lnTo>
                  <a:lnTo>
                    <a:pt x="23" y="69"/>
                  </a:lnTo>
                  <a:lnTo>
                    <a:pt x="21" y="66"/>
                  </a:lnTo>
                  <a:lnTo>
                    <a:pt x="20" y="64"/>
                  </a:lnTo>
                  <a:lnTo>
                    <a:pt x="20" y="54"/>
                  </a:lnTo>
                  <a:lnTo>
                    <a:pt x="15" y="54"/>
                  </a:lnTo>
                  <a:lnTo>
                    <a:pt x="15" y="44"/>
                  </a:lnTo>
                  <a:lnTo>
                    <a:pt x="25" y="44"/>
                  </a:lnTo>
                  <a:lnTo>
                    <a:pt x="28" y="44"/>
                  </a:lnTo>
                  <a:lnTo>
                    <a:pt x="29" y="45"/>
                  </a:lnTo>
                  <a:lnTo>
                    <a:pt x="30" y="47"/>
                  </a:lnTo>
                  <a:lnTo>
                    <a:pt x="30" y="49"/>
                  </a:lnTo>
                  <a:lnTo>
                    <a:pt x="30" y="54"/>
                  </a:lnTo>
                  <a:lnTo>
                    <a:pt x="42" y="45"/>
                  </a:lnTo>
                  <a:lnTo>
                    <a:pt x="45" y="44"/>
                  </a:lnTo>
                  <a:lnTo>
                    <a:pt x="60" y="44"/>
                  </a:lnTo>
                  <a:lnTo>
                    <a:pt x="60" y="10"/>
                  </a:lnTo>
                  <a:lnTo>
                    <a:pt x="10" y="10"/>
                  </a:lnTo>
                  <a:lnTo>
                    <a:pt x="10" y="24"/>
                  </a:lnTo>
                  <a:lnTo>
                    <a:pt x="0" y="24"/>
                  </a:lnTo>
                  <a:lnTo>
                    <a:pt x="0" y="10"/>
                  </a:lnTo>
                  <a:lnTo>
                    <a:pt x="2" y="6"/>
                  </a:lnTo>
                  <a:lnTo>
                    <a:pt x="3" y="2"/>
                  </a:lnTo>
                  <a:lnTo>
                    <a:pt x="7" y="1"/>
                  </a:lnTo>
                  <a:lnTo>
                    <a:pt x="10" y="0"/>
                  </a:lnTo>
                  <a:lnTo>
                    <a:pt x="60" y="0"/>
                  </a:lnTo>
                  <a:lnTo>
                    <a:pt x="63" y="1"/>
                  </a:lnTo>
                  <a:lnTo>
                    <a:pt x="67" y="2"/>
                  </a:lnTo>
                  <a:lnTo>
                    <a:pt x="68" y="6"/>
                  </a:lnTo>
                  <a:lnTo>
                    <a:pt x="70" y="10"/>
                  </a:lnTo>
                  <a:lnTo>
                    <a:pt x="70" y="44"/>
                  </a:lnTo>
                  <a:lnTo>
                    <a:pt x="68" y="48"/>
                  </a:lnTo>
                  <a:lnTo>
                    <a:pt x="67" y="52"/>
                  </a:lnTo>
                  <a:lnTo>
                    <a:pt x="63" y="53"/>
                  </a:lnTo>
                  <a:lnTo>
                    <a:pt x="60" y="54"/>
                  </a:lnTo>
                  <a:lnTo>
                    <a:pt x="46" y="54"/>
                  </a:lnTo>
                  <a:lnTo>
                    <a:pt x="28" y="68"/>
                  </a:lnTo>
                  <a:lnTo>
                    <a:pt x="25" y="6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88" name="Shape 5788"/>
            <p:cNvSpPr/>
            <p:nvPr/>
          </p:nvSpPr>
          <p:spPr>
            <a:xfrm>
              <a:off x="3933825" y="1250950"/>
              <a:ext cx="61913" cy="61913"/>
            </a:xfrm>
            <a:custGeom>
              <a:avLst/>
              <a:gdLst/>
              <a:ahLst/>
              <a:cxnLst/>
              <a:rect l="0" t="0" r="0" b="0"/>
              <a:pathLst>
                <a:path w="39" h="40" extrusionOk="0">
                  <a:moveTo>
                    <a:pt x="20" y="40"/>
                  </a:moveTo>
                  <a:lnTo>
                    <a:pt x="20" y="40"/>
                  </a:lnTo>
                  <a:lnTo>
                    <a:pt x="16" y="40"/>
                  </a:lnTo>
                  <a:lnTo>
                    <a:pt x="12" y="39"/>
                  </a:lnTo>
                  <a:lnTo>
                    <a:pt x="6" y="34"/>
                  </a:lnTo>
                  <a:lnTo>
                    <a:pt x="1" y="27"/>
                  </a:lnTo>
                  <a:lnTo>
                    <a:pt x="0" y="24"/>
                  </a:lnTo>
                  <a:lnTo>
                    <a:pt x="0" y="20"/>
                  </a:lnTo>
                  <a:lnTo>
                    <a:pt x="0" y="16"/>
                  </a:lnTo>
                  <a:lnTo>
                    <a:pt x="1" y="13"/>
                  </a:lnTo>
                  <a:lnTo>
                    <a:pt x="6" y="7"/>
                  </a:lnTo>
                  <a:lnTo>
                    <a:pt x="12" y="2"/>
                  </a:lnTo>
                  <a:lnTo>
                    <a:pt x="16" y="0"/>
                  </a:lnTo>
                  <a:lnTo>
                    <a:pt x="20" y="0"/>
                  </a:lnTo>
                  <a:lnTo>
                    <a:pt x="23" y="0"/>
                  </a:lnTo>
                  <a:lnTo>
                    <a:pt x="27" y="2"/>
                  </a:lnTo>
                  <a:lnTo>
                    <a:pt x="33" y="7"/>
                  </a:lnTo>
                  <a:lnTo>
                    <a:pt x="38" y="13"/>
                  </a:lnTo>
                  <a:lnTo>
                    <a:pt x="39" y="16"/>
                  </a:lnTo>
                  <a:lnTo>
                    <a:pt x="39" y="20"/>
                  </a:lnTo>
                  <a:lnTo>
                    <a:pt x="39" y="24"/>
                  </a:lnTo>
                  <a:lnTo>
                    <a:pt x="38" y="27"/>
                  </a:lnTo>
                  <a:lnTo>
                    <a:pt x="33" y="34"/>
                  </a:lnTo>
                  <a:lnTo>
                    <a:pt x="27" y="39"/>
                  </a:lnTo>
                  <a:lnTo>
                    <a:pt x="23" y="40"/>
                  </a:lnTo>
                  <a:lnTo>
                    <a:pt x="20" y="40"/>
                  </a:lnTo>
                  <a:close/>
                  <a:moveTo>
                    <a:pt x="20" y="10"/>
                  </a:moveTo>
                  <a:lnTo>
                    <a:pt x="20" y="10"/>
                  </a:lnTo>
                  <a:lnTo>
                    <a:pt x="16" y="11"/>
                  </a:lnTo>
                  <a:lnTo>
                    <a:pt x="12" y="13"/>
                  </a:lnTo>
                  <a:lnTo>
                    <a:pt x="11" y="16"/>
                  </a:lnTo>
                  <a:lnTo>
                    <a:pt x="10" y="20"/>
                  </a:lnTo>
                  <a:lnTo>
                    <a:pt x="11" y="24"/>
                  </a:lnTo>
                  <a:lnTo>
                    <a:pt x="12" y="27"/>
                  </a:lnTo>
                  <a:lnTo>
                    <a:pt x="16" y="29"/>
                  </a:lnTo>
                  <a:lnTo>
                    <a:pt x="20" y="30"/>
                  </a:lnTo>
                  <a:lnTo>
                    <a:pt x="23" y="29"/>
                  </a:lnTo>
                  <a:lnTo>
                    <a:pt x="27" y="27"/>
                  </a:lnTo>
                  <a:lnTo>
                    <a:pt x="28" y="24"/>
                  </a:lnTo>
                  <a:lnTo>
                    <a:pt x="29" y="20"/>
                  </a:lnTo>
                  <a:lnTo>
                    <a:pt x="28" y="16"/>
                  </a:lnTo>
                  <a:lnTo>
                    <a:pt x="27" y="13"/>
                  </a:lnTo>
                  <a:lnTo>
                    <a:pt x="23" y="11"/>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89" name="Shape 5789"/>
            <p:cNvSpPr/>
            <p:nvPr/>
          </p:nvSpPr>
          <p:spPr>
            <a:xfrm>
              <a:off x="3898900" y="1322388"/>
              <a:ext cx="130175" cy="52387"/>
            </a:xfrm>
            <a:custGeom>
              <a:avLst/>
              <a:gdLst/>
              <a:ahLst/>
              <a:cxnLst/>
              <a:rect l="0" t="0" r="0" b="0"/>
              <a:pathLst>
                <a:path w="79" h="34" extrusionOk="0">
                  <a:moveTo>
                    <a:pt x="79" y="34"/>
                  </a:moveTo>
                  <a:lnTo>
                    <a:pt x="0" y="34"/>
                  </a:lnTo>
                  <a:lnTo>
                    <a:pt x="0" y="29"/>
                  </a:lnTo>
                  <a:lnTo>
                    <a:pt x="1" y="23"/>
                  </a:lnTo>
                  <a:lnTo>
                    <a:pt x="3" y="17"/>
                  </a:lnTo>
                  <a:lnTo>
                    <a:pt x="6" y="12"/>
                  </a:lnTo>
                  <a:lnTo>
                    <a:pt x="11" y="8"/>
                  </a:lnTo>
                  <a:lnTo>
                    <a:pt x="17" y="5"/>
                  </a:lnTo>
                  <a:lnTo>
                    <a:pt x="24" y="2"/>
                  </a:lnTo>
                  <a:lnTo>
                    <a:pt x="31"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7" y="21"/>
                  </a:lnTo>
                  <a:lnTo>
                    <a:pt x="64" y="18"/>
                  </a:lnTo>
                  <a:lnTo>
                    <a:pt x="58" y="13"/>
                  </a:lnTo>
                  <a:lnTo>
                    <a:pt x="49" y="11"/>
                  </a:lnTo>
                  <a:lnTo>
                    <a:pt x="40" y="10"/>
                  </a:lnTo>
                  <a:lnTo>
                    <a:pt x="30" y="11"/>
                  </a:lnTo>
                  <a:lnTo>
                    <a:pt x="21" y="13"/>
                  </a:lnTo>
                  <a:lnTo>
                    <a:pt x="15" y="18"/>
                  </a:lnTo>
                  <a:lnTo>
                    <a:pt x="12" y="21"/>
                  </a:lnTo>
                  <a:lnTo>
                    <a:pt x="11"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790" name="Shape 5790"/>
          <p:cNvSpPr/>
          <p:nvPr/>
        </p:nvSpPr>
        <p:spPr>
          <a:xfrm>
            <a:off x="1658939" y="1579563"/>
            <a:ext cx="157162" cy="157162"/>
          </a:xfrm>
          <a:custGeom>
            <a:avLst/>
            <a:gdLst/>
            <a:ahLst/>
            <a:cxnLst/>
            <a:rect l="0" t="0" r="0" b="0"/>
            <a:pathLst>
              <a:path w="98" h="98" extrusionOk="0">
                <a:moveTo>
                  <a:pt x="98" y="90"/>
                </a:moveTo>
                <a:lnTo>
                  <a:pt x="71" y="65"/>
                </a:lnTo>
                <a:lnTo>
                  <a:pt x="74" y="58"/>
                </a:lnTo>
                <a:lnTo>
                  <a:pt x="77" y="52"/>
                </a:lnTo>
                <a:lnTo>
                  <a:pt x="79" y="46"/>
                </a:lnTo>
                <a:lnTo>
                  <a:pt x="79" y="40"/>
                </a:lnTo>
                <a:lnTo>
                  <a:pt x="78" y="32"/>
                </a:lnTo>
                <a:lnTo>
                  <a:pt x="77" y="25"/>
                </a:lnTo>
                <a:lnTo>
                  <a:pt x="73" y="18"/>
                </a:lnTo>
                <a:lnTo>
                  <a:pt x="68" y="12"/>
                </a:lnTo>
                <a:lnTo>
                  <a:pt x="62" y="7"/>
                </a:lnTo>
                <a:lnTo>
                  <a:pt x="55" y="3"/>
                </a:lnTo>
                <a:lnTo>
                  <a:pt x="47" y="2"/>
                </a:lnTo>
                <a:lnTo>
                  <a:pt x="40" y="0"/>
                </a:lnTo>
                <a:lnTo>
                  <a:pt x="32" y="2"/>
                </a:lnTo>
                <a:lnTo>
                  <a:pt x="25" y="3"/>
                </a:lnTo>
                <a:lnTo>
                  <a:pt x="18" y="7"/>
                </a:lnTo>
                <a:lnTo>
                  <a:pt x="11" y="12"/>
                </a:lnTo>
                <a:lnTo>
                  <a:pt x="6" y="18"/>
                </a:lnTo>
                <a:lnTo>
                  <a:pt x="3" y="25"/>
                </a:lnTo>
                <a:lnTo>
                  <a:pt x="1" y="32"/>
                </a:lnTo>
                <a:lnTo>
                  <a:pt x="0" y="40"/>
                </a:lnTo>
                <a:lnTo>
                  <a:pt x="1" y="47"/>
                </a:lnTo>
                <a:lnTo>
                  <a:pt x="3" y="55"/>
                </a:lnTo>
                <a:lnTo>
                  <a:pt x="6" y="62"/>
                </a:lnTo>
                <a:lnTo>
                  <a:pt x="11" y="68"/>
                </a:lnTo>
                <a:lnTo>
                  <a:pt x="18" y="73"/>
                </a:lnTo>
                <a:lnTo>
                  <a:pt x="25" y="77"/>
                </a:lnTo>
                <a:lnTo>
                  <a:pt x="32" y="78"/>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34"/>
                </a:lnTo>
                <a:lnTo>
                  <a:pt x="13" y="29"/>
                </a:lnTo>
                <a:lnTo>
                  <a:pt x="15" y="24"/>
                </a:lnTo>
                <a:lnTo>
                  <a:pt x="19" y="19"/>
                </a:lnTo>
                <a:lnTo>
                  <a:pt x="24" y="15"/>
                </a:lnTo>
                <a:lnTo>
                  <a:pt x="29" y="13"/>
                </a:lnTo>
                <a:lnTo>
                  <a:pt x="34" y="10"/>
                </a:lnTo>
                <a:lnTo>
                  <a:pt x="40" y="10"/>
                </a:lnTo>
                <a:lnTo>
                  <a:pt x="46" y="10"/>
                </a:lnTo>
                <a:lnTo>
                  <a:pt x="51" y="13"/>
                </a:lnTo>
                <a:lnTo>
                  <a:pt x="56" y="15"/>
                </a:lnTo>
                <a:lnTo>
                  <a:pt x="61" y="19"/>
                </a:lnTo>
                <a:lnTo>
                  <a:pt x="64" y="24"/>
                </a:lnTo>
                <a:lnTo>
                  <a:pt x="67" y="29"/>
                </a:lnTo>
                <a:lnTo>
                  <a:pt x="69" y="34"/>
                </a:lnTo>
                <a:lnTo>
                  <a:pt x="69" y="40"/>
                </a:lnTo>
                <a:lnTo>
                  <a:pt x="69" y="46"/>
                </a:lnTo>
                <a:lnTo>
                  <a:pt x="67" y="51"/>
                </a:lnTo>
                <a:lnTo>
                  <a:pt x="64" y="56"/>
                </a:lnTo>
                <a:lnTo>
                  <a:pt x="61" y="61"/>
                </a:lnTo>
                <a:lnTo>
                  <a:pt x="56" y="65"/>
                </a:lnTo>
                <a:lnTo>
                  <a:pt x="51" y="67"/>
                </a:lnTo>
                <a:lnTo>
                  <a:pt x="46" y="69"/>
                </a:lnTo>
                <a:lnTo>
                  <a:pt x="40" y="69"/>
                </a:lnTo>
                <a:lnTo>
                  <a:pt x="34" y="69"/>
                </a:lnTo>
                <a:lnTo>
                  <a:pt x="29" y="67"/>
                </a:lnTo>
                <a:lnTo>
                  <a:pt x="24" y="65"/>
                </a:lnTo>
                <a:lnTo>
                  <a:pt x="19" y="6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1" name="Shape 5791"/>
          <p:cNvSpPr/>
          <p:nvPr/>
        </p:nvSpPr>
        <p:spPr>
          <a:xfrm>
            <a:off x="1697039" y="1651001"/>
            <a:ext cx="47625" cy="23813"/>
          </a:xfrm>
          <a:custGeom>
            <a:avLst/>
            <a:gdLst/>
            <a:ahLst/>
            <a:cxnLst/>
            <a:rect l="0" t="0" r="0" b="0"/>
            <a:pathLst>
              <a:path w="30" h="15" extrusionOk="0">
                <a:moveTo>
                  <a:pt x="0" y="15"/>
                </a:moveTo>
                <a:lnTo>
                  <a:pt x="0" y="15"/>
                </a:lnTo>
                <a:lnTo>
                  <a:pt x="1" y="8"/>
                </a:lnTo>
                <a:lnTo>
                  <a:pt x="4" y="4"/>
                </a:lnTo>
                <a:lnTo>
                  <a:pt x="9" y="1"/>
                </a:lnTo>
                <a:lnTo>
                  <a:pt x="15" y="0"/>
                </a:lnTo>
                <a:lnTo>
                  <a:pt x="21" y="1"/>
                </a:lnTo>
                <a:lnTo>
                  <a:pt x="26" y="4"/>
                </a:lnTo>
                <a:lnTo>
                  <a:pt x="28" y="8"/>
                </a:lnTo>
                <a:lnTo>
                  <a:pt x="30" y="15"/>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2" name="Shape 5792"/>
          <p:cNvSpPr/>
          <p:nvPr/>
        </p:nvSpPr>
        <p:spPr>
          <a:xfrm>
            <a:off x="1706564" y="1612901"/>
            <a:ext cx="33337" cy="28575"/>
          </a:xfrm>
          <a:custGeom>
            <a:avLst/>
            <a:gdLst/>
            <a:ahLst/>
            <a:cxnLst/>
            <a:rect l="0" t="0" r="0" b="0"/>
            <a:pathLst>
              <a:path w="20" h="20" extrusionOk="0">
                <a:moveTo>
                  <a:pt x="20" y="10"/>
                </a:moveTo>
                <a:lnTo>
                  <a:pt x="20" y="10"/>
                </a:lnTo>
                <a:lnTo>
                  <a:pt x="18" y="14"/>
                </a:lnTo>
                <a:lnTo>
                  <a:pt x="16" y="17"/>
                </a:lnTo>
                <a:lnTo>
                  <a:pt x="13" y="19"/>
                </a:lnTo>
                <a:lnTo>
                  <a:pt x="10" y="20"/>
                </a:lnTo>
                <a:lnTo>
                  <a:pt x="6" y="19"/>
                </a:lnTo>
                <a:lnTo>
                  <a:pt x="2" y="17"/>
                </a:lnTo>
                <a:lnTo>
                  <a:pt x="0" y="14"/>
                </a:lnTo>
                <a:lnTo>
                  <a:pt x="0" y="10"/>
                </a:lnTo>
                <a:lnTo>
                  <a:pt x="0" y="6"/>
                </a:lnTo>
                <a:lnTo>
                  <a:pt x="2" y="3"/>
                </a:lnTo>
                <a:lnTo>
                  <a:pt x="6" y="1"/>
                </a:lnTo>
                <a:lnTo>
                  <a:pt x="10" y="0"/>
                </a:lnTo>
                <a:lnTo>
                  <a:pt x="13" y="1"/>
                </a:lnTo>
                <a:lnTo>
                  <a:pt x="16" y="3"/>
                </a:lnTo>
                <a:lnTo>
                  <a:pt x="18" y="6"/>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793" name="Shape 5793"/>
          <p:cNvGrpSpPr/>
          <p:nvPr/>
        </p:nvGrpSpPr>
        <p:grpSpPr>
          <a:xfrm>
            <a:off x="573088" y="1589089"/>
            <a:ext cx="76200" cy="147637"/>
            <a:chOff x="572465" y="1589086"/>
            <a:chExt cx="76268" cy="147772"/>
          </a:xfrm>
        </p:grpSpPr>
        <p:sp>
          <p:nvSpPr>
            <p:cNvPr id="5794" name="Shape 5794"/>
            <p:cNvSpPr/>
            <p:nvPr/>
          </p:nvSpPr>
          <p:spPr>
            <a:xfrm>
              <a:off x="586767" y="1589086"/>
              <a:ext cx="47668" cy="47668"/>
            </a:xfrm>
            <a:custGeom>
              <a:avLst/>
              <a:gdLst/>
              <a:ahLst/>
              <a:cxnLst/>
              <a:rect l="0" t="0" r="0" b="0"/>
              <a:pathLst>
                <a:path w="30" h="30" extrusionOk="0">
                  <a:moveTo>
                    <a:pt x="15" y="30"/>
                  </a:moveTo>
                  <a:lnTo>
                    <a:pt x="15" y="30"/>
                  </a:lnTo>
                  <a:lnTo>
                    <a:pt x="9" y="29"/>
                  </a:lnTo>
                  <a:lnTo>
                    <a:pt x="5" y="25"/>
                  </a:lnTo>
                  <a:lnTo>
                    <a:pt x="2" y="21"/>
                  </a:lnTo>
                  <a:lnTo>
                    <a:pt x="0" y="15"/>
                  </a:lnTo>
                  <a:lnTo>
                    <a:pt x="2"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1"/>
                  </a:lnTo>
                  <a:lnTo>
                    <a:pt x="10" y="13"/>
                  </a:lnTo>
                  <a:lnTo>
                    <a:pt x="10" y="15"/>
                  </a:lnTo>
                  <a:lnTo>
                    <a:pt x="10" y="18"/>
                  </a:lnTo>
                  <a:lnTo>
                    <a:pt x="11" y="19"/>
                  </a:lnTo>
                  <a:lnTo>
                    <a:pt x="13" y="20"/>
                  </a:lnTo>
                  <a:lnTo>
                    <a:pt x="15" y="20"/>
                  </a:lnTo>
                  <a:lnTo>
                    <a:pt x="18" y="20"/>
                  </a:lnTo>
                  <a:lnTo>
                    <a:pt x="19" y="19"/>
                  </a:lnTo>
                  <a:lnTo>
                    <a:pt x="20" y="18"/>
                  </a:lnTo>
                  <a:lnTo>
                    <a:pt x="20" y="15"/>
                  </a:lnTo>
                  <a:lnTo>
                    <a:pt x="20" y="13"/>
                  </a:lnTo>
                  <a:lnTo>
                    <a:pt x="19" y="11"/>
                  </a:lnTo>
                  <a:lnTo>
                    <a:pt x="18" y="10"/>
                  </a:lnTo>
                  <a:lnTo>
                    <a:pt x="1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5" name="Shape 5795"/>
            <p:cNvSpPr/>
            <p:nvPr/>
          </p:nvSpPr>
          <p:spPr>
            <a:xfrm>
              <a:off x="572465" y="1636754"/>
              <a:ext cx="76268" cy="100104"/>
            </a:xfrm>
            <a:custGeom>
              <a:avLst/>
              <a:gdLst/>
              <a:ahLst/>
              <a:cxnLst/>
              <a:rect l="0" t="0" r="0" b="0"/>
              <a:pathLst>
                <a:path w="49" h="64" extrusionOk="0">
                  <a:moveTo>
                    <a:pt x="29" y="64"/>
                  </a:moveTo>
                  <a:lnTo>
                    <a:pt x="19" y="64"/>
                  </a:lnTo>
                  <a:lnTo>
                    <a:pt x="17" y="63"/>
                  </a:lnTo>
                  <a:lnTo>
                    <a:pt x="14" y="60"/>
                  </a:lnTo>
                  <a:lnTo>
                    <a:pt x="11" y="49"/>
                  </a:lnTo>
                  <a:lnTo>
                    <a:pt x="4" y="49"/>
                  </a:lnTo>
                  <a:lnTo>
                    <a:pt x="2" y="49"/>
                  </a:lnTo>
                  <a:lnTo>
                    <a:pt x="1" y="47"/>
                  </a:lnTo>
                  <a:lnTo>
                    <a:pt x="0" y="46"/>
                  </a:lnTo>
                  <a:lnTo>
                    <a:pt x="0" y="43"/>
                  </a:lnTo>
                  <a:lnTo>
                    <a:pt x="7" y="14"/>
                  </a:lnTo>
                  <a:lnTo>
                    <a:pt x="9" y="9"/>
                  </a:lnTo>
                  <a:lnTo>
                    <a:pt x="13" y="4"/>
                  </a:lnTo>
                  <a:lnTo>
                    <a:pt x="18" y="1"/>
                  </a:lnTo>
                  <a:lnTo>
                    <a:pt x="24" y="0"/>
                  </a:lnTo>
                  <a:lnTo>
                    <a:pt x="30" y="1"/>
                  </a:lnTo>
                  <a:lnTo>
                    <a:pt x="35" y="4"/>
                  </a:lnTo>
                  <a:lnTo>
                    <a:pt x="39" y="9"/>
                  </a:lnTo>
                  <a:lnTo>
                    <a:pt x="41" y="14"/>
                  </a:lnTo>
                  <a:lnTo>
                    <a:pt x="49" y="43"/>
                  </a:lnTo>
                  <a:lnTo>
                    <a:pt x="49" y="46"/>
                  </a:lnTo>
                  <a:lnTo>
                    <a:pt x="48" y="47"/>
                  </a:lnTo>
                  <a:lnTo>
                    <a:pt x="46" y="49"/>
                  </a:lnTo>
                  <a:lnTo>
                    <a:pt x="44" y="49"/>
                  </a:lnTo>
                  <a:lnTo>
                    <a:pt x="38" y="49"/>
                  </a:lnTo>
                  <a:lnTo>
                    <a:pt x="34" y="60"/>
                  </a:lnTo>
                  <a:lnTo>
                    <a:pt x="32" y="63"/>
                  </a:lnTo>
                  <a:lnTo>
                    <a:pt x="29" y="64"/>
                  </a:lnTo>
                  <a:close/>
                  <a:moveTo>
                    <a:pt x="23" y="54"/>
                  </a:moveTo>
                  <a:lnTo>
                    <a:pt x="25" y="54"/>
                  </a:lnTo>
                  <a:lnTo>
                    <a:pt x="30" y="41"/>
                  </a:lnTo>
                  <a:lnTo>
                    <a:pt x="32" y="39"/>
                  </a:lnTo>
                  <a:lnTo>
                    <a:pt x="34" y="39"/>
                  </a:lnTo>
                  <a:lnTo>
                    <a:pt x="35" y="39"/>
                  </a:lnTo>
                  <a:lnTo>
                    <a:pt x="38" y="39"/>
                  </a:lnTo>
                  <a:lnTo>
                    <a:pt x="37" y="34"/>
                  </a:lnTo>
                  <a:lnTo>
                    <a:pt x="33" y="21"/>
                  </a:lnTo>
                  <a:lnTo>
                    <a:pt x="32" y="16"/>
                  </a:lnTo>
                  <a:lnTo>
                    <a:pt x="30" y="14"/>
                  </a:lnTo>
                  <a:lnTo>
                    <a:pt x="29" y="11"/>
                  </a:lnTo>
                  <a:lnTo>
                    <a:pt x="27" y="10"/>
                  </a:lnTo>
                  <a:lnTo>
                    <a:pt x="24" y="10"/>
                  </a:lnTo>
                  <a:lnTo>
                    <a:pt x="22" y="10"/>
                  </a:lnTo>
                  <a:lnTo>
                    <a:pt x="19" y="11"/>
                  </a:lnTo>
                  <a:lnTo>
                    <a:pt x="18" y="14"/>
                  </a:lnTo>
                  <a:lnTo>
                    <a:pt x="17" y="16"/>
                  </a:lnTo>
                  <a:lnTo>
                    <a:pt x="16" y="21"/>
                  </a:lnTo>
                  <a:lnTo>
                    <a:pt x="12" y="34"/>
                  </a:lnTo>
                  <a:lnTo>
                    <a:pt x="11" y="39"/>
                  </a:lnTo>
                  <a:lnTo>
                    <a:pt x="13" y="39"/>
                  </a:lnTo>
                  <a:lnTo>
                    <a:pt x="14" y="39"/>
                  </a:lnTo>
                  <a:lnTo>
                    <a:pt x="17" y="39"/>
                  </a:lnTo>
                  <a:lnTo>
                    <a:pt x="18" y="42"/>
                  </a:lnTo>
                  <a:lnTo>
                    <a:pt x="23"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796" name="Shape 5796"/>
          <p:cNvSpPr/>
          <p:nvPr/>
        </p:nvSpPr>
        <p:spPr>
          <a:xfrm>
            <a:off x="1706564" y="1250951"/>
            <a:ext cx="66675" cy="23813"/>
          </a:xfrm>
          <a:custGeom>
            <a:avLst/>
            <a:gdLst/>
            <a:ahLst/>
            <a:cxnLst/>
            <a:rect l="0" t="0" r="0" b="0"/>
            <a:pathLst>
              <a:path w="42" h="15" extrusionOk="0">
                <a:moveTo>
                  <a:pt x="21" y="15"/>
                </a:moveTo>
                <a:lnTo>
                  <a:pt x="42" y="3"/>
                </a:lnTo>
                <a:lnTo>
                  <a:pt x="39" y="2"/>
                </a:lnTo>
                <a:lnTo>
                  <a:pt x="35" y="0"/>
                </a:lnTo>
                <a:lnTo>
                  <a:pt x="6" y="0"/>
                </a:lnTo>
                <a:lnTo>
                  <a:pt x="2" y="2"/>
                </a:lnTo>
                <a:lnTo>
                  <a:pt x="0" y="3"/>
                </a:lnTo>
                <a:lnTo>
                  <a:pt x="21"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7" name="Shape 5797"/>
          <p:cNvSpPr/>
          <p:nvPr/>
        </p:nvSpPr>
        <p:spPr>
          <a:xfrm>
            <a:off x="1697039" y="1265239"/>
            <a:ext cx="80962" cy="47625"/>
          </a:xfrm>
          <a:custGeom>
            <a:avLst/>
            <a:gdLst/>
            <a:ahLst/>
            <a:cxnLst/>
            <a:rect l="0" t="0" r="0" b="0"/>
            <a:pathLst>
              <a:path w="49" h="30" extrusionOk="0">
                <a:moveTo>
                  <a:pt x="27" y="14"/>
                </a:moveTo>
                <a:lnTo>
                  <a:pt x="27" y="14"/>
                </a:lnTo>
                <a:lnTo>
                  <a:pt x="25" y="14"/>
                </a:lnTo>
                <a:lnTo>
                  <a:pt x="22" y="14"/>
                </a:lnTo>
                <a:lnTo>
                  <a:pt x="0" y="0"/>
                </a:lnTo>
                <a:lnTo>
                  <a:pt x="0" y="20"/>
                </a:lnTo>
                <a:lnTo>
                  <a:pt x="1" y="24"/>
                </a:lnTo>
                <a:lnTo>
                  <a:pt x="2" y="27"/>
                </a:lnTo>
                <a:lnTo>
                  <a:pt x="6" y="29"/>
                </a:lnTo>
                <a:lnTo>
                  <a:pt x="10" y="30"/>
                </a:lnTo>
                <a:lnTo>
                  <a:pt x="39" y="30"/>
                </a:lnTo>
                <a:lnTo>
                  <a:pt x="43" y="29"/>
                </a:lnTo>
                <a:lnTo>
                  <a:pt x="47" y="27"/>
                </a:lnTo>
                <a:lnTo>
                  <a:pt x="48" y="24"/>
                </a:lnTo>
                <a:lnTo>
                  <a:pt x="49" y="20"/>
                </a:lnTo>
                <a:lnTo>
                  <a:pt x="49" y="0"/>
                </a:lnTo>
                <a:lnTo>
                  <a:pt x="27"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8" name="Shape 5798"/>
          <p:cNvSpPr/>
          <p:nvPr/>
        </p:nvSpPr>
        <p:spPr>
          <a:xfrm>
            <a:off x="1644651" y="1284289"/>
            <a:ext cx="176213" cy="85725"/>
          </a:xfrm>
          <a:custGeom>
            <a:avLst/>
            <a:gdLst/>
            <a:ahLst/>
            <a:cxnLst/>
            <a:rect l="0" t="0" r="0" b="0"/>
            <a:pathLst>
              <a:path w="113" h="54" extrusionOk="0">
                <a:moveTo>
                  <a:pt x="103" y="10"/>
                </a:moveTo>
                <a:lnTo>
                  <a:pt x="103" y="10"/>
                </a:lnTo>
                <a:lnTo>
                  <a:pt x="100" y="17"/>
                </a:lnTo>
                <a:lnTo>
                  <a:pt x="97" y="23"/>
                </a:lnTo>
                <a:lnTo>
                  <a:pt x="93" y="30"/>
                </a:lnTo>
                <a:lnTo>
                  <a:pt x="88" y="35"/>
                </a:lnTo>
                <a:lnTo>
                  <a:pt x="82" y="38"/>
                </a:lnTo>
                <a:lnTo>
                  <a:pt x="74" y="42"/>
                </a:lnTo>
                <a:lnTo>
                  <a:pt x="67" y="43"/>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13" y="27"/>
                </a:lnTo>
                <a:lnTo>
                  <a:pt x="18" y="35"/>
                </a:lnTo>
                <a:lnTo>
                  <a:pt x="23" y="40"/>
                </a:lnTo>
                <a:lnTo>
                  <a:pt x="29" y="44"/>
                </a:lnTo>
                <a:lnTo>
                  <a:pt x="36" y="49"/>
                </a:lnTo>
                <a:lnTo>
                  <a:pt x="44" y="52"/>
                </a:lnTo>
                <a:lnTo>
                  <a:pt x="51" y="53"/>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799" name="Shape 5799"/>
          <p:cNvSpPr/>
          <p:nvPr/>
        </p:nvSpPr>
        <p:spPr>
          <a:xfrm>
            <a:off x="1654176" y="1198564"/>
            <a:ext cx="176213" cy="85725"/>
          </a:xfrm>
          <a:custGeom>
            <a:avLst/>
            <a:gdLst/>
            <a:ahLst/>
            <a:cxnLst/>
            <a:rect l="0" t="0" r="0" b="0"/>
            <a:pathLst>
              <a:path w="112" h="54" extrusionOk="0">
                <a:moveTo>
                  <a:pt x="103" y="33"/>
                </a:moveTo>
                <a:lnTo>
                  <a:pt x="103" y="33"/>
                </a:lnTo>
                <a:lnTo>
                  <a:pt x="99" y="27"/>
                </a:lnTo>
                <a:lnTo>
                  <a:pt x="95" y="20"/>
                </a:lnTo>
                <a:lnTo>
                  <a:pt x="90" y="15"/>
                </a:lnTo>
                <a:lnTo>
                  <a:pt x="83" y="10"/>
                </a:lnTo>
                <a:lnTo>
                  <a:pt x="76" y="5"/>
                </a:lnTo>
                <a:lnTo>
                  <a:pt x="69" y="2"/>
                </a:lnTo>
                <a:lnTo>
                  <a:pt x="61" y="1"/>
                </a:lnTo>
                <a:lnTo>
                  <a:pt x="53" y="0"/>
                </a:lnTo>
                <a:lnTo>
                  <a:pt x="43" y="1"/>
                </a:lnTo>
                <a:lnTo>
                  <a:pt x="34" y="4"/>
                </a:lnTo>
                <a:lnTo>
                  <a:pt x="25" y="7"/>
                </a:lnTo>
                <a:lnTo>
                  <a:pt x="18" y="12"/>
                </a:lnTo>
                <a:lnTo>
                  <a:pt x="11" y="20"/>
                </a:lnTo>
                <a:lnTo>
                  <a:pt x="6" y="27"/>
                </a:lnTo>
                <a:lnTo>
                  <a:pt x="2" y="36"/>
                </a:lnTo>
                <a:lnTo>
                  <a:pt x="0" y="44"/>
                </a:lnTo>
                <a:lnTo>
                  <a:pt x="9" y="44"/>
                </a:lnTo>
                <a:lnTo>
                  <a:pt x="12" y="37"/>
                </a:lnTo>
                <a:lnTo>
                  <a:pt x="16" y="31"/>
                </a:lnTo>
                <a:lnTo>
                  <a:pt x="19" y="24"/>
                </a:lnTo>
                <a:lnTo>
                  <a:pt x="24" y="20"/>
                </a:lnTo>
                <a:lnTo>
                  <a:pt x="30" y="16"/>
                </a:lnTo>
                <a:lnTo>
                  <a:pt x="38" y="12"/>
                </a:lnTo>
                <a:lnTo>
                  <a:pt x="45" y="11"/>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00" name="Shape 5800"/>
          <p:cNvSpPr/>
          <p:nvPr/>
        </p:nvSpPr>
        <p:spPr>
          <a:xfrm>
            <a:off x="3917950" y="827088"/>
            <a:ext cx="158750" cy="157162"/>
          </a:xfrm>
          <a:custGeom>
            <a:avLst/>
            <a:gdLst/>
            <a:ahLst/>
            <a:cxnLst/>
            <a:rect l="0" t="0" r="0" b="0"/>
            <a:pathLst>
              <a:path w="99" h="99" extrusionOk="0">
                <a:moveTo>
                  <a:pt x="49" y="0"/>
                </a:moveTo>
                <a:lnTo>
                  <a:pt x="49" y="0"/>
                </a:lnTo>
                <a:lnTo>
                  <a:pt x="39" y="1"/>
                </a:lnTo>
                <a:lnTo>
                  <a:pt x="30" y="4"/>
                </a:lnTo>
                <a:lnTo>
                  <a:pt x="22" y="9"/>
                </a:lnTo>
                <a:lnTo>
                  <a:pt x="15" y="15"/>
                </a:lnTo>
                <a:lnTo>
                  <a:pt x="9" y="22"/>
                </a:lnTo>
                <a:lnTo>
                  <a:pt x="4" y="30"/>
                </a:lnTo>
                <a:lnTo>
                  <a:pt x="1" y="40"/>
                </a:lnTo>
                <a:lnTo>
                  <a:pt x="0" y="49"/>
                </a:lnTo>
                <a:lnTo>
                  <a:pt x="1" y="59"/>
                </a:lnTo>
                <a:lnTo>
                  <a:pt x="4" y="69"/>
                </a:lnTo>
                <a:lnTo>
                  <a:pt x="9" y="77"/>
                </a:lnTo>
                <a:lnTo>
                  <a:pt x="15" y="84"/>
                </a:lnTo>
                <a:lnTo>
                  <a:pt x="22" y="90"/>
                </a:lnTo>
                <a:lnTo>
                  <a:pt x="30" y="95"/>
                </a:lnTo>
                <a:lnTo>
                  <a:pt x="39" y="97"/>
                </a:lnTo>
                <a:lnTo>
                  <a:pt x="49" y="99"/>
                </a:lnTo>
                <a:lnTo>
                  <a:pt x="57" y="99"/>
                </a:lnTo>
                <a:lnTo>
                  <a:pt x="64" y="96"/>
                </a:lnTo>
                <a:lnTo>
                  <a:pt x="70" y="94"/>
                </a:lnTo>
                <a:lnTo>
                  <a:pt x="78" y="90"/>
                </a:lnTo>
                <a:lnTo>
                  <a:pt x="72" y="81"/>
                </a:lnTo>
                <a:lnTo>
                  <a:pt x="67" y="85"/>
                </a:lnTo>
                <a:lnTo>
                  <a:pt x="62" y="88"/>
                </a:lnTo>
                <a:lnTo>
                  <a:pt x="55" y="89"/>
                </a:lnTo>
                <a:lnTo>
                  <a:pt x="49" y="89"/>
                </a:lnTo>
                <a:lnTo>
                  <a:pt x="42" y="88"/>
                </a:lnTo>
                <a:lnTo>
                  <a:pt x="35" y="85"/>
                </a:lnTo>
                <a:lnTo>
                  <a:pt x="27" y="83"/>
                </a:lnTo>
                <a:lnTo>
                  <a:pt x="21" y="78"/>
                </a:lnTo>
                <a:lnTo>
                  <a:pt x="16" y="72"/>
                </a:lnTo>
                <a:lnTo>
                  <a:pt x="14" y="64"/>
                </a:lnTo>
                <a:lnTo>
                  <a:pt x="11" y="57"/>
                </a:lnTo>
                <a:lnTo>
                  <a:pt x="10" y="49"/>
                </a:lnTo>
                <a:lnTo>
                  <a:pt x="11" y="42"/>
                </a:lnTo>
                <a:lnTo>
                  <a:pt x="14" y="35"/>
                </a:lnTo>
                <a:lnTo>
                  <a:pt x="16" y="27"/>
                </a:lnTo>
                <a:lnTo>
                  <a:pt x="21" y="21"/>
                </a:lnTo>
                <a:lnTo>
                  <a:pt x="27" y="16"/>
                </a:lnTo>
                <a:lnTo>
                  <a:pt x="35" y="14"/>
                </a:lnTo>
                <a:lnTo>
                  <a:pt x="42" y="11"/>
                </a:lnTo>
                <a:lnTo>
                  <a:pt x="49" y="10"/>
                </a:lnTo>
                <a:lnTo>
                  <a:pt x="57" y="11"/>
                </a:lnTo>
                <a:lnTo>
                  <a:pt x="64" y="14"/>
                </a:lnTo>
                <a:lnTo>
                  <a:pt x="72" y="16"/>
                </a:lnTo>
                <a:lnTo>
                  <a:pt x="78" y="21"/>
                </a:lnTo>
                <a:lnTo>
                  <a:pt x="83" y="27"/>
                </a:lnTo>
                <a:lnTo>
                  <a:pt x="85" y="35"/>
                </a:lnTo>
                <a:lnTo>
                  <a:pt x="88" y="42"/>
                </a:lnTo>
                <a:lnTo>
                  <a:pt x="89" y="49"/>
                </a:lnTo>
                <a:lnTo>
                  <a:pt x="89" y="53"/>
                </a:lnTo>
                <a:lnTo>
                  <a:pt x="89" y="58"/>
                </a:lnTo>
                <a:lnTo>
                  <a:pt x="86" y="62"/>
                </a:lnTo>
                <a:lnTo>
                  <a:pt x="84" y="63"/>
                </a:lnTo>
                <a:lnTo>
                  <a:pt x="81" y="64"/>
                </a:lnTo>
                <a:lnTo>
                  <a:pt x="80" y="64"/>
                </a:lnTo>
                <a:lnTo>
                  <a:pt x="79" y="64"/>
                </a:lnTo>
                <a:lnTo>
                  <a:pt x="76" y="63"/>
                </a:lnTo>
                <a:lnTo>
                  <a:pt x="74" y="62"/>
                </a:lnTo>
                <a:lnTo>
                  <a:pt x="73" y="59"/>
                </a:lnTo>
                <a:lnTo>
                  <a:pt x="72" y="58"/>
                </a:lnTo>
                <a:lnTo>
                  <a:pt x="72" y="49"/>
                </a:lnTo>
                <a:lnTo>
                  <a:pt x="72" y="44"/>
                </a:lnTo>
                <a:lnTo>
                  <a:pt x="70" y="41"/>
                </a:lnTo>
                <a:lnTo>
                  <a:pt x="68" y="37"/>
                </a:lnTo>
                <a:lnTo>
                  <a:pt x="65" y="33"/>
                </a:lnTo>
                <a:lnTo>
                  <a:pt x="62" y="31"/>
                </a:lnTo>
                <a:lnTo>
                  <a:pt x="58" y="28"/>
                </a:lnTo>
                <a:lnTo>
                  <a:pt x="54" y="27"/>
                </a:lnTo>
                <a:lnTo>
                  <a:pt x="49" y="27"/>
                </a:lnTo>
                <a:lnTo>
                  <a:pt x="44" y="27"/>
                </a:lnTo>
                <a:lnTo>
                  <a:pt x="41" y="28"/>
                </a:lnTo>
                <a:lnTo>
                  <a:pt x="37" y="31"/>
                </a:lnTo>
                <a:lnTo>
                  <a:pt x="33" y="33"/>
                </a:lnTo>
                <a:lnTo>
                  <a:pt x="31" y="37"/>
                </a:lnTo>
                <a:lnTo>
                  <a:pt x="28" y="41"/>
                </a:lnTo>
                <a:lnTo>
                  <a:pt x="27" y="44"/>
                </a:lnTo>
                <a:lnTo>
                  <a:pt x="27" y="49"/>
                </a:lnTo>
                <a:lnTo>
                  <a:pt x="27" y="54"/>
                </a:lnTo>
                <a:lnTo>
                  <a:pt x="28" y="58"/>
                </a:lnTo>
                <a:lnTo>
                  <a:pt x="31" y="62"/>
                </a:lnTo>
                <a:lnTo>
                  <a:pt x="33" y="65"/>
                </a:lnTo>
                <a:lnTo>
                  <a:pt x="37" y="68"/>
                </a:lnTo>
                <a:lnTo>
                  <a:pt x="41" y="70"/>
                </a:lnTo>
                <a:lnTo>
                  <a:pt x="44" y="72"/>
                </a:lnTo>
                <a:lnTo>
                  <a:pt x="49" y="72"/>
                </a:lnTo>
                <a:lnTo>
                  <a:pt x="54" y="72"/>
                </a:lnTo>
                <a:lnTo>
                  <a:pt x="58" y="70"/>
                </a:lnTo>
                <a:lnTo>
                  <a:pt x="62" y="68"/>
                </a:lnTo>
                <a:lnTo>
                  <a:pt x="65" y="65"/>
                </a:lnTo>
                <a:lnTo>
                  <a:pt x="68" y="69"/>
                </a:lnTo>
                <a:lnTo>
                  <a:pt x="72" y="72"/>
                </a:lnTo>
                <a:lnTo>
                  <a:pt x="75" y="73"/>
                </a:lnTo>
                <a:lnTo>
                  <a:pt x="79" y="74"/>
                </a:lnTo>
                <a:lnTo>
                  <a:pt x="80" y="74"/>
                </a:lnTo>
                <a:lnTo>
                  <a:pt x="81" y="74"/>
                </a:lnTo>
                <a:lnTo>
                  <a:pt x="85" y="74"/>
                </a:lnTo>
                <a:lnTo>
                  <a:pt x="88" y="73"/>
                </a:lnTo>
                <a:lnTo>
                  <a:pt x="91" y="70"/>
                </a:lnTo>
                <a:lnTo>
                  <a:pt x="94" y="68"/>
                </a:lnTo>
                <a:lnTo>
                  <a:pt x="97" y="62"/>
                </a:lnTo>
                <a:lnTo>
                  <a:pt x="99" y="53"/>
                </a:lnTo>
                <a:lnTo>
                  <a:pt x="99" y="49"/>
                </a:lnTo>
                <a:lnTo>
                  <a:pt x="97" y="40"/>
                </a:lnTo>
                <a:lnTo>
                  <a:pt x="95" y="30"/>
                </a:lnTo>
                <a:lnTo>
                  <a:pt x="90" y="22"/>
                </a:lnTo>
                <a:lnTo>
                  <a:pt x="84" y="15"/>
                </a:lnTo>
                <a:lnTo>
                  <a:pt x="76" y="9"/>
                </a:lnTo>
                <a:lnTo>
                  <a:pt x="69" y="4"/>
                </a:lnTo>
                <a:lnTo>
                  <a:pt x="59" y="1"/>
                </a:lnTo>
                <a:lnTo>
                  <a:pt x="49" y="0"/>
                </a:lnTo>
                <a:close/>
                <a:moveTo>
                  <a:pt x="49" y="62"/>
                </a:moveTo>
                <a:lnTo>
                  <a:pt x="49" y="62"/>
                </a:lnTo>
                <a:lnTo>
                  <a:pt x="44" y="62"/>
                </a:lnTo>
                <a:lnTo>
                  <a:pt x="41" y="58"/>
                </a:lnTo>
                <a:lnTo>
                  <a:pt x="37" y="54"/>
                </a:lnTo>
                <a:lnTo>
                  <a:pt x="37" y="49"/>
                </a:lnTo>
                <a:lnTo>
                  <a:pt x="37" y="44"/>
                </a:lnTo>
                <a:lnTo>
                  <a:pt x="41" y="41"/>
                </a:lnTo>
                <a:lnTo>
                  <a:pt x="44" y="37"/>
                </a:lnTo>
                <a:lnTo>
                  <a:pt x="49" y="37"/>
                </a:lnTo>
                <a:lnTo>
                  <a:pt x="54" y="37"/>
                </a:lnTo>
                <a:lnTo>
                  <a:pt x="58" y="41"/>
                </a:lnTo>
                <a:lnTo>
                  <a:pt x="62" y="44"/>
                </a:lnTo>
                <a:lnTo>
                  <a:pt x="62" y="49"/>
                </a:lnTo>
                <a:lnTo>
                  <a:pt x="62" y="54"/>
                </a:lnTo>
                <a:lnTo>
                  <a:pt x="58" y="58"/>
                </a:lnTo>
                <a:lnTo>
                  <a:pt x="54" y="62"/>
                </a:lnTo>
                <a:lnTo>
                  <a:pt x="49" y="6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801" name="Shape 5801"/>
          <p:cNvGrpSpPr/>
          <p:nvPr/>
        </p:nvGrpSpPr>
        <p:grpSpPr>
          <a:xfrm>
            <a:off x="515939" y="1227138"/>
            <a:ext cx="185737" cy="119062"/>
            <a:chOff x="687918" y="1636184"/>
            <a:chExt cx="247649" cy="158749"/>
          </a:xfrm>
        </p:grpSpPr>
        <p:sp>
          <p:nvSpPr>
            <p:cNvPr id="5802" name="Shape 5802"/>
            <p:cNvSpPr/>
            <p:nvPr/>
          </p:nvSpPr>
          <p:spPr>
            <a:xfrm>
              <a:off x="687918" y="1636184"/>
              <a:ext cx="247649" cy="158749"/>
            </a:xfrm>
            <a:custGeom>
              <a:avLst/>
              <a:gdLst/>
              <a:ahLst/>
              <a:cxnLst/>
              <a:rect l="0" t="0" r="0" b="0"/>
              <a:pathLst>
                <a:path w="118" h="74" extrusionOk="0">
                  <a:moveTo>
                    <a:pt x="109" y="74"/>
                  </a:moveTo>
                  <a:lnTo>
                    <a:pt x="10" y="74"/>
                  </a:lnTo>
                  <a:lnTo>
                    <a:pt x="6" y="72"/>
                  </a:lnTo>
                  <a:lnTo>
                    <a:pt x="2" y="71"/>
                  </a:lnTo>
                  <a:lnTo>
                    <a:pt x="1" y="67"/>
                  </a:lnTo>
                  <a:lnTo>
                    <a:pt x="0" y="64"/>
                  </a:lnTo>
                  <a:lnTo>
                    <a:pt x="0" y="9"/>
                  </a:lnTo>
                  <a:lnTo>
                    <a:pt x="1" y="6"/>
                  </a:lnTo>
                  <a:lnTo>
                    <a:pt x="2" y="2"/>
                  </a:lnTo>
                  <a:lnTo>
                    <a:pt x="6" y="1"/>
                  </a:lnTo>
                  <a:lnTo>
                    <a:pt x="10" y="0"/>
                  </a:lnTo>
                  <a:lnTo>
                    <a:pt x="109" y="0"/>
                  </a:lnTo>
                  <a:lnTo>
                    <a:pt x="112" y="1"/>
                  </a:lnTo>
                  <a:lnTo>
                    <a:pt x="116" y="2"/>
                  </a:lnTo>
                  <a:lnTo>
                    <a:pt x="117" y="6"/>
                  </a:lnTo>
                  <a:lnTo>
                    <a:pt x="118" y="9"/>
                  </a:lnTo>
                  <a:lnTo>
                    <a:pt x="118" y="64"/>
                  </a:lnTo>
                  <a:lnTo>
                    <a:pt x="117" y="67"/>
                  </a:lnTo>
                  <a:lnTo>
                    <a:pt x="116" y="71"/>
                  </a:lnTo>
                  <a:lnTo>
                    <a:pt x="112" y="72"/>
                  </a:lnTo>
                  <a:lnTo>
                    <a:pt x="109" y="74"/>
                  </a:lnTo>
                  <a:close/>
                  <a:moveTo>
                    <a:pt x="10" y="9"/>
                  </a:moveTo>
                  <a:lnTo>
                    <a:pt x="10" y="64"/>
                  </a:lnTo>
                  <a:lnTo>
                    <a:pt x="109" y="64"/>
                  </a:lnTo>
                  <a:lnTo>
                    <a:pt x="109" y="9"/>
                  </a:lnTo>
                  <a:lnTo>
                    <a:pt x="10" y="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03" name="Shape 5803"/>
            <p:cNvSpPr/>
            <p:nvPr/>
          </p:nvSpPr>
          <p:spPr>
            <a:xfrm>
              <a:off x="732367" y="1699685"/>
              <a:ext cx="82551" cy="19049"/>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04" name="Shape 5804"/>
            <p:cNvSpPr/>
            <p:nvPr/>
          </p:nvSpPr>
          <p:spPr>
            <a:xfrm>
              <a:off x="732367" y="1731433"/>
              <a:ext cx="82551" cy="1905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05" name="Shape 5805"/>
            <p:cNvSpPr/>
            <p:nvPr/>
          </p:nvSpPr>
          <p:spPr>
            <a:xfrm>
              <a:off x="853018" y="1667933"/>
              <a:ext cx="44449" cy="4445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sp>
        <p:nvSpPr>
          <p:cNvPr id="5806" name="Shape 5806"/>
          <p:cNvSpPr/>
          <p:nvPr/>
        </p:nvSpPr>
        <p:spPr>
          <a:xfrm>
            <a:off x="2789238" y="1265238"/>
            <a:ext cx="157162" cy="95250"/>
          </a:xfrm>
          <a:custGeom>
            <a:avLst/>
            <a:gdLst/>
            <a:ahLst/>
            <a:cxnLst/>
            <a:rect l="0" t="0" r="0" b="0"/>
            <a:pathLst>
              <a:path w="98" h="59" extrusionOk="0">
                <a:moveTo>
                  <a:pt x="88" y="59"/>
                </a:moveTo>
                <a:lnTo>
                  <a:pt x="9" y="59"/>
                </a:lnTo>
                <a:lnTo>
                  <a:pt x="6" y="58"/>
                </a:lnTo>
                <a:lnTo>
                  <a:pt x="2" y="57"/>
                </a:lnTo>
                <a:lnTo>
                  <a:pt x="1" y="53"/>
                </a:lnTo>
                <a:lnTo>
                  <a:pt x="0" y="50"/>
                </a:lnTo>
                <a:lnTo>
                  <a:pt x="0" y="5"/>
                </a:lnTo>
                <a:lnTo>
                  <a:pt x="1" y="3"/>
                </a:lnTo>
                <a:lnTo>
                  <a:pt x="2" y="0"/>
                </a:lnTo>
                <a:lnTo>
                  <a:pt x="6" y="0"/>
                </a:lnTo>
                <a:lnTo>
                  <a:pt x="8" y="1"/>
                </a:lnTo>
                <a:lnTo>
                  <a:pt x="35" y="25"/>
                </a:lnTo>
                <a:lnTo>
                  <a:pt x="63" y="25"/>
                </a:lnTo>
                <a:lnTo>
                  <a:pt x="90" y="1"/>
                </a:lnTo>
                <a:lnTo>
                  <a:pt x="92" y="0"/>
                </a:lnTo>
                <a:lnTo>
                  <a:pt x="96" y="0"/>
                </a:lnTo>
                <a:lnTo>
                  <a:pt x="97" y="3"/>
                </a:lnTo>
                <a:lnTo>
                  <a:pt x="98" y="5"/>
                </a:lnTo>
                <a:lnTo>
                  <a:pt x="98" y="50"/>
                </a:lnTo>
                <a:lnTo>
                  <a:pt x="97" y="53"/>
                </a:lnTo>
                <a:lnTo>
                  <a:pt x="96" y="57"/>
                </a:lnTo>
                <a:lnTo>
                  <a:pt x="92" y="58"/>
                </a:lnTo>
                <a:lnTo>
                  <a:pt x="88" y="59"/>
                </a:lnTo>
                <a:close/>
                <a:moveTo>
                  <a:pt x="9" y="16"/>
                </a:moveTo>
                <a:lnTo>
                  <a:pt x="9" y="50"/>
                </a:lnTo>
                <a:lnTo>
                  <a:pt x="88" y="50"/>
                </a:lnTo>
                <a:lnTo>
                  <a:pt x="88" y="16"/>
                </a:lnTo>
                <a:lnTo>
                  <a:pt x="67" y="33"/>
                </a:lnTo>
                <a:lnTo>
                  <a:pt x="64" y="35"/>
                </a:lnTo>
                <a:lnTo>
                  <a:pt x="34" y="35"/>
                </a:lnTo>
                <a:lnTo>
                  <a:pt x="30" y="33"/>
                </a:lnTo>
                <a:lnTo>
                  <a:pt x="9" y="1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07" name="Shape 5807"/>
          <p:cNvSpPr/>
          <p:nvPr/>
        </p:nvSpPr>
        <p:spPr>
          <a:xfrm>
            <a:off x="2803526" y="1203325"/>
            <a:ext cx="123825" cy="57150"/>
          </a:xfrm>
          <a:custGeom>
            <a:avLst/>
            <a:gdLst/>
            <a:ahLst/>
            <a:cxnLst/>
            <a:rect l="0" t="0" r="0" b="0"/>
            <a:pathLst>
              <a:path w="79" h="34" extrusionOk="0">
                <a:moveTo>
                  <a:pt x="79" y="34"/>
                </a:moveTo>
                <a:lnTo>
                  <a:pt x="70" y="34"/>
                </a:lnTo>
                <a:lnTo>
                  <a:pt x="70" y="10"/>
                </a:lnTo>
                <a:lnTo>
                  <a:pt x="10" y="10"/>
                </a:lnTo>
                <a:lnTo>
                  <a:pt x="10" y="34"/>
                </a:lnTo>
                <a:lnTo>
                  <a:pt x="0" y="34"/>
                </a:lnTo>
                <a:lnTo>
                  <a:pt x="0" y="0"/>
                </a:lnTo>
                <a:lnTo>
                  <a:pt x="79" y="0"/>
                </a:lnTo>
                <a:lnTo>
                  <a:pt x="79" y="3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08" name="Shape 5808"/>
          <p:cNvSpPr/>
          <p:nvPr/>
        </p:nvSpPr>
        <p:spPr>
          <a:xfrm>
            <a:off x="2836863" y="1236664"/>
            <a:ext cx="61912" cy="52387"/>
          </a:xfrm>
          <a:custGeom>
            <a:avLst/>
            <a:gdLst/>
            <a:ahLst/>
            <a:cxnLst/>
            <a:rect l="0" t="0" r="0" b="0"/>
            <a:pathLst>
              <a:path w="40" h="35" extrusionOk="0">
                <a:moveTo>
                  <a:pt x="20" y="35"/>
                </a:moveTo>
                <a:lnTo>
                  <a:pt x="20" y="35"/>
                </a:lnTo>
                <a:lnTo>
                  <a:pt x="22" y="33"/>
                </a:lnTo>
                <a:lnTo>
                  <a:pt x="30" y="26"/>
                </a:lnTo>
                <a:lnTo>
                  <a:pt x="36" y="19"/>
                </a:lnTo>
                <a:lnTo>
                  <a:pt x="38" y="14"/>
                </a:lnTo>
                <a:lnTo>
                  <a:pt x="40" y="10"/>
                </a:lnTo>
                <a:lnTo>
                  <a:pt x="38" y="7"/>
                </a:lnTo>
                <a:lnTo>
                  <a:pt x="37" y="4"/>
                </a:lnTo>
                <a:lnTo>
                  <a:pt x="35" y="2"/>
                </a:lnTo>
                <a:lnTo>
                  <a:pt x="31" y="0"/>
                </a:lnTo>
                <a:lnTo>
                  <a:pt x="29" y="0"/>
                </a:lnTo>
                <a:lnTo>
                  <a:pt x="25" y="2"/>
                </a:lnTo>
                <a:lnTo>
                  <a:pt x="22" y="4"/>
                </a:lnTo>
                <a:lnTo>
                  <a:pt x="20" y="9"/>
                </a:lnTo>
                <a:lnTo>
                  <a:pt x="17" y="4"/>
                </a:lnTo>
                <a:lnTo>
                  <a:pt x="15" y="2"/>
                </a:lnTo>
                <a:lnTo>
                  <a:pt x="11" y="0"/>
                </a:lnTo>
                <a:lnTo>
                  <a:pt x="9" y="0"/>
                </a:lnTo>
                <a:lnTo>
                  <a:pt x="5" y="2"/>
                </a:lnTo>
                <a:lnTo>
                  <a:pt x="3" y="4"/>
                </a:lnTo>
                <a:lnTo>
                  <a:pt x="1" y="7"/>
                </a:lnTo>
                <a:lnTo>
                  <a:pt x="0" y="10"/>
                </a:lnTo>
                <a:lnTo>
                  <a:pt x="1" y="14"/>
                </a:lnTo>
                <a:lnTo>
                  <a:pt x="3" y="19"/>
                </a:lnTo>
                <a:lnTo>
                  <a:pt x="10" y="26"/>
                </a:lnTo>
                <a:lnTo>
                  <a:pt x="16" y="33"/>
                </a:lnTo>
                <a:lnTo>
                  <a:pt x="20"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09" name="Shape 5809"/>
          <p:cNvSpPr/>
          <p:nvPr/>
        </p:nvSpPr>
        <p:spPr>
          <a:xfrm>
            <a:off x="2035176" y="1274763"/>
            <a:ext cx="158750" cy="100012"/>
          </a:xfrm>
          <a:custGeom>
            <a:avLst/>
            <a:gdLst/>
            <a:ahLst/>
            <a:cxnLst/>
            <a:rect l="0" t="0" r="0" b="0"/>
            <a:pathLst>
              <a:path w="99" h="64" extrusionOk="0">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3" y="63"/>
                </a:lnTo>
                <a:lnTo>
                  <a:pt x="96" y="62"/>
                </a:lnTo>
                <a:lnTo>
                  <a:pt x="97" y="58"/>
                </a:lnTo>
                <a:lnTo>
                  <a:pt x="99" y="54"/>
                </a:lnTo>
                <a:lnTo>
                  <a:pt x="99" y="10"/>
                </a:lnTo>
                <a:lnTo>
                  <a:pt x="97" y="6"/>
                </a:lnTo>
                <a:lnTo>
                  <a:pt x="96" y="3"/>
                </a:lnTo>
                <a:lnTo>
                  <a:pt x="93"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0" name="Shape 5810"/>
          <p:cNvSpPr/>
          <p:nvPr/>
        </p:nvSpPr>
        <p:spPr>
          <a:xfrm>
            <a:off x="2078039" y="1193801"/>
            <a:ext cx="73025" cy="66675"/>
          </a:xfrm>
          <a:custGeom>
            <a:avLst/>
            <a:gdLst/>
            <a:ahLst/>
            <a:cxnLst/>
            <a:rect l="0" t="0" r="0" b="0"/>
            <a:pathLst>
              <a:path w="47" h="42" extrusionOk="0">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1" name="Shape 5811"/>
          <p:cNvSpPr/>
          <p:nvPr/>
        </p:nvSpPr>
        <p:spPr>
          <a:xfrm>
            <a:off x="2413001" y="1274763"/>
            <a:ext cx="157163" cy="100012"/>
          </a:xfrm>
          <a:custGeom>
            <a:avLst/>
            <a:gdLst/>
            <a:ahLst/>
            <a:cxnLst/>
            <a:rect l="0" t="0" r="0" b="0"/>
            <a:pathLst>
              <a:path w="98" h="64" extrusionOk="0">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2" y="63"/>
                </a:lnTo>
                <a:lnTo>
                  <a:pt x="96" y="62"/>
                </a:lnTo>
                <a:lnTo>
                  <a:pt x="97" y="58"/>
                </a:lnTo>
                <a:lnTo>
                  <a:pt x="98" y="54"/>
                </a:lnTo>
                <a:lnTo>
                  <a:pt x="98" y="10"/>
                </a:lnTo>
                <a:lnTo>
                  <a:pt x="97" y="6"/>
                </a:lnTo>
                <a:lnTo>
                  <a:pt x="96" y="3"/>
                </a:lnTo>
                <a:lnTo>
                  <a:pt x="92"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2" name="Shape 5812"/>
          <p:cNvSpPr/>
          <p:nvPr/>
        </p:nvSpPr>
        <p:spPr>
          <a:xfrm>
            <a:off x="2455864" y="1198564"/>
            <a:ext cx="71437" cy="66675"/>
          </a:xfrm>
          <a:custGeom>
            <a:avLst/>
            <a:gdLst/>
            <a:ahLst/>
            <a:cxnLst/>
            <a:rect l="0" t="0" r="0" b="0"/>
            <a:pathLst>
              <a:path w="47" h="42" extrusionOk="0">
                <a:moveTo>
                  <a:pt x="47" y="18"/>
                </a:moveTo>
                <a:lnTo>
                  <a:pt x="39" y="11"/>
                </a:lnTo>
                <a:lnTo>
                  <a:pt x="28" y="22"/>
                </a:lnTo>
                <a:lnTo>
                  <a:pt x="28" y="0"/>
                </a:lnTo>
                <a:lnTo>
                  <a:pt x="18" y="0"/>
                </a:lnTo>
                <a:lnTo>
                  <a:pt x="18" y="22"/>
                </a:lnTo>
                <a:lnTo>
                  <a:pt x="7" y="11"/>
                </a:lnTo>
                <a:lnTo>
                  <a:pt x="0" y="18"/>
                </a:lnTo>
                <a:lnTo>
                  <a:pt x="23" y="42"/>
                </a:lnTo>
                <a:lnTo>
                  <a:pt x="47"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3" name="Shape 5813"/>
          <p:cNvSpPr/>
          <p:nvPr/>
        </p:nvSpPr>
        <p:spPr>
          <a:xfrm>
            <a:off x="3532188" y="836614"/>
            <a:ext cx="171450" cy="142875"/>
          </a:xfrm>
          <a:custGeom>
            <a:avLst/>
            <a:gdLst/>
            <a:ahLst/>
            <a:cxnLst/>
            <a:rect l="0" t="0" r="0" b="0"/>
            <a:pathLst>
              <a:path w="109" h="89" extrusionOk="0">
                <a:moveTo>
                  <a:pt x="106" y="39"/>
                </a:moveTo>
                <a:lnTo>
                  <a:pt x="106" y="39"/>
                </a:lnTo>
                <a:lnTo>
                  <a:pt x="48" y="15"/>
                </a:lnTo>
                <a:lnTo>
                  <a:pt x="21" y="2"/>
                </a:lnTo>
                <a:lnTo>
                  <a:pt x="14" y="0"/>
                </a:lnTo>
                <a:lnTo>
                  <a:pt x="10" y="0"/>
                </a:lnTo>
                <a:lnTo>
                  <a:pt x="6" y="0"/>
                </a:lnTo>
                <a:lnTo>
                  <a:pt x="5" y="1"/>
                </a:lnTo>
                <a:lnTo>
                  <a:pt x="3" y="2"/>
                </a:lnTo>
                <a:lnTo>
                  <a:pt x="1" y="5"/>
                </a:lnTo>
                <a:lnTo>
                  <a:pt x="0" y="9"/>
                </a:lnTo>
                <a:lnTo>
                  <a:pt x="0" y="11"/>
                </a:lnTo>
                <a:lnTo>
                  <a:pt x="1" y="14"/>
                </a:lnTo>
                <a:lnTo>
                  <a:pt x="20" y="44"/>
                </a:lnTo>
                <a:lnTo>
                  <a:pt x="1" y="74"/>
                </a:lnTo>
                <a:lnTo>
                  <a:pt x="0" y="78"/>
                </a:lnTo>
                <a:lnTo>
                  <a:pt x="0" y="80"/>
                </a:lnTo>
                <a:lnTo>
                  <a:pt x="1" y="84"/>
                </a:lnTo>
                <a:lnTo>
                  <a:pt x="3" y="86"/>
                </a:lnTo>
                <a:lnTo>
                  <a:pt x="5" y="88"/>
                </a:lnTo>
                <a:lnTo>
                  <a:pt x="6" y="89"/>
                </a:lnTo>
                <a:lnTo>
                  <a:pt x="10" y="89"/>
                </a:lnTo>
                <a:lnTo>
                  <a:pt x="14" y="89"/>
                </a:lnTo>
                <a:lnTo>
                  <a:pt x="21" y="86"/>
                </a:lnTo>
                <a:lnTo>
                  <a:pt x="48" y="74"/>
                </a:lnTo>
                <a:lnTo>
                  <a:pt x="106" y="49"/>
                </a:lnTo>
                <a:lnTo>
                  <a:pt x="108" y="47"/>
                </a:lnTo>
                <a:lnTo>
                  <a:pt x="109" y="44"/>
                </a:lnTo>
                <a:lnTo>
                  <a:pt x="108" y="42"/>
                </a:lnTo>
                <a:lnTo>
                  <a:pt x="106" y="39"/>
                </a:lnTo>
                <a:close/>
                <a:moveTo>
                  <a:pt x="10" y="10"/>
                </a:moveTo>
                <a:lnTo>
                  <a:pt x="10" y="10"/>
                </a:lnTo>
                <a:lnTo>
                  <a:pt x="21" y="14"/>
                </a:lnTo>
                <a:lnTo>
                  <a:pt x="45" y="23"/>
                </a:lnTo>
                <a:lnTo>
                  <a:pt x="80" y="39"/>
                </a:lnTo>
                <a:lnTo>
                  <a:pt x="29" y="39"/>
                </a:lnTo>
                <a:lnTo>
                  <a:pt x="10" y="10"/>
                </a:lnTo>
                <a:close/>
                <a:moveTo>
                  <a:pt x="43" y="65"/>
                </a:moveTo>
                <a:lnTo>
                  <a:pt x="43" y="65"/>
                </a:lnTo>
                <a:lnTo>
                  <a:pt x="21" y="75"/>
                </a:lnTo>
                <a:lnTo>
                  <a:pt x="10" y="79"/>
                </a:lnTo>
                <a:lnTo>
                  <a:pt x="29" y="49"/>
                </a:lnTo>
                <a:lnTo>
                  <a:pt x="80" y="49"/>
                </a:lnTo>
                <a:lnTo>
                  <a:pt x="43" y="6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4" name="Shape 5814"/>
          <p:cNvSpPr/>
          <p:nvPr/>
        </p:nvSpPr>
        <p:spPr>
          <a:xfrm>
            <a:off x="949326" y="1198563"/>
            <a:ext cx="71438" cy="95250"/>
          </a:xfrm>
          <a:custGeom>
            <a:avLst/>
            <a:gdLst/>
            <a:ahLst/>
            <a:cxnLst/>
            <a:rect l="0" t="0" r="0" b="0"/>
            <a:pathLst>
              <a:path w="46" h="61" extrusionOk="0">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5" name="Shape 5815"/>
          <p:cNvSpPr/>
          <p:nvPr/>
        </p:nvSpPr>
        <p:spPr>
          <a:xfrm>
            <a:off x="906464" y="1298576"/>
            <a:ext cx="157162" cy="61913"/>
          </a:xfrm>
          <a:custGeom>
            <a:avLst/>
            <a:gdLst/>
            <a:ahLst/>
            <a:cxnLst/>
            <a:rect l="0" t="0" r="0" b="0"/>
            <a:pathLst>
              <a:path w="98" h="39" extrusionOk="0">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6" name="Shape 5816"/>
          <p:cNvSpPr/>
          <p:nvPr/>
        </p:nvSpPr>
        <p:spPr>
          <a:xfrm>
            <a:off x="1325564" y="1193800"/>
            <a:ext cx="71437" cy="95250"/>
          </a:xfrm>
          <a:custGeom>
            <a:avLst/>
            <a:gdLst/>
            <a:ahLst/>
            <a:cxnLst/>
            <a:rect l="0" t="0" r="0" b="0"/>
            <a:pathLst>
              <a:path w="47" h="62" extrusionOk="0">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7" name="Shape 5817"/>
          <p:cNvSpPr/>
          <p:nvPr/>
        </p:nvSpPr>
        <p:spPr>
          <a:xfrm>
            <a:off x="1282701" y="1298576"/>
            <a:ext cx="157163" cy="61913"/>
          </a:xfrm>
          <a:custGeom>
            <a:avLst/>
            <a:gdLst/>
            <a:ahLst/>
            <a:cxnLst/>
            <a:rect l="0" t="0" r="0" b="0"/>
            <a:pathLst>
              <a:path w="99" h="39" extrusionOk="0">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8" name="Shape 5818"/>
          <p:cNvSpPr/>
          <p:nvPr/>
        </p:nvSpPr>
        <p:spPr>
          <a:xfrm>
            <a:off x="3151189" y="1284289"/>
            <a:ext cx="123825" cy="90487"/>
          </a:xfrm>
          <a:custGeom>
            <a:avLst/>
            <a:gdLst/>
            <a:ahLst/>
            <a:cxnLst/>
            <a:rect l="0" t="0" r="0" b="0"/>
            <a:pathLst>
              <a:path w="78" h="59" extrusionOk="0">
                <a:moveTo>
                  <a:pt x="69" y="20"/>
                </a:moveTo>
                <a:lnTo>
                  <a:pt x="69" y="49"/>
                </a:lnTo>
                <a:lnTo>
                  <a:pt x="9" y="49"/>
                </a:lnTo>
                <a:lnTo>
                  <a:pt x="9" y="15"/>
                </a:lnTo>
                <a:lnTo>
                  <a:pt x="37" y="33"/>
                </a:lnTo>
                <a:lnTo>
                  <a:pt x="39" y="35"/>
                </a:lnTo>
                <a:lnTo>
                  <a:pt x="41" y="33"/>
                </a:lnTo>
                <a:lnTo>
                  <a:pt x="59" y="21"/>
                </a:lnTo>
                <a:lnTo>
                  <a:pt x="59" y="10"/>
                </a:lnTo>
                <a:lnTo>
                  <a:pt x="39" y="23"/>
                </a:lnTo>
                <a:lnTo>
                  <a:pt x="19" y="10"/>
                </a:lnTo>
                <a:lnTo>
                  <a:pt x="39" y="10"/>
                </a:lnTo>
                <a:lnTo>
                  <a:pt x="39" y="0"/>
                </a:lnTo>
                <a:lnTo>
                  <a:pt x="9" y="0"/>
                </a:lnTo>
                <a:lnTo>
                  <a:pt x="6" y="1"/>
                </a:lnTo>
                <a:lnTo>
                  <a:pt x="2" y="3"/>
                </a:lnTo>
                <a:lnTo>
                  <a:pt x="1" y="6"/>
                </a:lnTo>
                <a:lnTo>
                  <a:pt x="0" y="10"/>
                </a:lnTo>
                <a:lnTo>
                  <a:pt x="0" y="49"/>
                </a:lnTo>
                <a:lnTo>
                  <a:pt x="1" y="53"/>
                </a:lnTo>
                <a:lnTo>
                  <a:pt x="2" y="57"/>
                </a:lnTo>
                <a:lnTo>
                  <a:pt x="6" y="58"/>
                </a:lnTo>
                <a:lnTo>
                  <a:pt x="9" y="59"/>
                </a:lnTo>
                <a:lnTo>
                  <a:pt x="69" y="59"/>
                </a:lnTo>
                <a:lnTo>
                  <a:pt x="72" y="58"/>
                </a:lnTo>
                <a:lnTo>
                  <a:pt x="76" y="57"/>
                </a:lnTo>
                <a:lnTo>
                  <a:pt x="77" y="53"/>
                </a:lnTo>
                <a:lnTo>
                  <a:pt x="78" y="49"/>
                </a:lnTo>
                <a:lnTo>
                  <a:pt x="78" y="20"/>
                </a:lnTo>
                <a:lnTo>
                  <a:pt x="69"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19" name="Shape 5819"/>
          <p:cNvSpPr/>
          <p:nvPr/>
        </p:nvSpPr>
        <p:spPr>
          <a:xfrm>
            <a:off x="3227389" y="1189039"/>
            <a:ext cx="109537" cy="109537"/>
          </a:xfrm>
          <a:custGeom>
            <a:avLst/>
            <a:gdLst/>
            <a:ahLst/>
            <a:cxnLst/>
            <a:rect l="0" t="0" r="0" b="0"/>
            <a:pathLst>
              <a:path w="69" h="69" extrusionOk="0">
                <a:moveTo>
                  <a:pt x="34" y="69"/>
                </a:moveTo>
                <a:lnTo>
                  <a:pt x="34" y="69"/>
                </a:lnTo>
                <a:lnTo>
                  <a:pt x="27" y="68"/>
                </a:lnTo>
                <a:lnTo>
                  <a:pt x="21" y="66"/>
                </a:lnTo>
                <a:lnTo>
                  <a:pt x="15" y="63"/>
                </a:lnTo>
                <a:lnTo>
                  <a:pt x="10" y="59"/>
                </a:lnTo>
                <a:lnTo>
                  <a:pt x="6" y="54"/>
                </a:lnTo>
                <a:lnTo>
                  <a:pt x="2" y="48"/>
                </a:lnTo>
                <a:lnTo>
                  <a:pt x="1" y="42"/>
                </a:lnTo>
                <a:lnTo>
                  <a:pt x="0" y="34"/>
                </a:lnTo>
                <a:lnTo>
                  <a:pt x="1" y="27"/>
                </a:lnTo>
                <a:lnTo>
                  <a:pt x="2" y="21"/>
                </a:lnTo>
                <a:lnTo>
                  <a:pt x="6" y="15"/>
                </a:lnTo>
                <a:lnTo>
                  <a:pt x="10" y="10"/>
                </a:lnTo>
                <a:lnTo>
                  <a:pt x="15" y="6"/>
                </a:lnTo>
                <a:lnTo>
                  <a:pt x="21" y="2"/>
                </a:lnTo>
                <a:lnTo>
                  <a:pt x="27" y="1"/>
                </a:lnTo>
                <a:lnTo>
                  <a:pt x="34" y="0"/>
                </a:lnTo>
                <a:lnTo>
                  <a:pt x="42" y="1"/>
                </a:lnTo>
                <a:lnTo>
                  <a:pt x="48" y="2"/>
                </a:lnTo>
                <a:lnTo>
                  <a:pt x="54" y="6"/>
                </a:lnTo>
                <a:lnTo>
                  <a:pt x="59" y="10"/>
                </a:lnTo>
                <a:lnTo>
                  <a:pt x="63" y="15"/>
                </a:lnTo>
                <a:lnTo>
                  <a:pt x="66" y="21"/>
                </a:lnTo>
                <a:lnTo>
                  <a:pt x="68" y="27"/>
                </a:lnTo>
                <a:lnTo>
                  <a:pt x="69" y="34"/>
                </a:lnTo>
                <a:lnTo>
                  <a:pt x="68" y="42"/>
                </a:lnTo>
                <a:lnTo>
                  <a:pt x="66" y="48"/>
                </a:lnTo>
                <a:lnTo>
                  <a:pt x="63" y="54"/>
                </a:lnTo>
                <a:lnTo>
                  <a:pt x="59" y="59"/>
                </a:lnTo>
                <a:lnTo>
                  <a:pt x="54" y="63"/>
                </a:lnTo>
                <a:lnTo>
                  <a:pt x="48" y="66"/>
                </a:lnTo>
                <a:lnTo>
                  <a:pt x="42" y="68"/>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9"/>
                </a:lnTo>
                <a:lnTo>
                  <a:pt x="12" y="44"/>
                </a:lnTo>
                <a:lnTo>
                  <a:pt x="13" y="48"/>
                </a:lnTo>
                <a:lnTo>
                  <a:pt x="17" y="52"/>
                </a:lnTo>
                <a:lnTo>
                  <a:pt x="21" y="55"/>
                </a:lnTo>
                <a:lnTo>
                  <a:pt x="25" y="57"/>
                </a:lnTo>
                <a:lnTo>
                  <a:pt x="29" y="59"/>
                </a:lnTo>
                <a:lnTo>
                  <a:pt x="34" y="59"/>
                </a:lnTo>
                <a:lnTo>
                  <a:pt x="39" y="59"/>
                </a:lnTo>
                <a:lnTo>
                  <a:pt x="44" y="57"/>
                </a:lnTo>
                <a:lnTo>
                  <a:pt x="48" y="55"/>
                </a:lnTo>
                <a:lnTo>
                  <a:pt x="52" y="52"/>
                </a:lnTo>
                <a:lnTo>
                  <a:pt x="55" y="48"/>
                </a:lnTo>
                <a:lnTo>
                  <a:pt x="57" y="44"/>
                </a:lnTo>
                <a:lnTo>
                  <a:pt x="59" y="39"/>
                </a:lnTo>
                <a:lnTo>
                  <a:pt x="59" y="34"/>
                </a:lnTo>
                <a:lnTo>
                  <a:pt x="59" y="29"/>
                </a:lnTo>
                <a:lnTo>
                  <a:pt x="57" y="25"/>
                </a:lnTo>
                <a:lnTo>
                  <a:pt x="55" y="21"/>
                </a:lnTo>
                <a:lnTo>
                  <a:pt x="52" y="17"/>
                </a:lnTo>
                <a:lnTo>
                  <a:pt x="48" y="13"/>
                </a:lnTo>
                <a:lnTo>
                  <a:pt x="44" y="12"/>
                </a:lnTo>
                <a:lnTo>
                  <a:pt x="39" y="10"/>
                </a:lnTo>
                <a:lnTo>
                  <a:pt x="34"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0" name="Shape 5820"/>
          <p:cNvSpPr/>
          <p:nvPr/>
        </p:nvSpPr>
        <p:spPr>
          <a:xfrm>
            <a:off x="3275014" y="1212850"/>
            <a:ext cx="28575" cy="38100"/>
          </a:xfrm>
          <a:custGeom>
            <a:avLst/>
            <a:gdLst/>
            <a:ahLst/>
            <a:cxnLst/>
            <a:rect l="0" t="0" r="0" b="0"/>
            <a:pathLst>
              <a:path w="20" h="24" extrusionOk="0">
                <a:moveTo>
                  <a:pt x="20" y="24"/>
                </a:moveTo>
                <a:lnTo>
                  <a:pt x="0" y="24"/>
                </a:lnTo>
                <a:lnTo>
                  <a:pt x="0" y="0"/>
                </a:lnTo>
                <a:lnTo>
                  <a:pt x="10" y="0"/>
                </a:lnTo>
                <a:lnTo>
                  <a:pt x="10" y="14"/>
                </a:lnTo>
                <a:lnTo>
                  <a:pt x="20" y="14"/>
                </a:lnTo>
                <a:lnTo>
                  <a:pt x="20" y="2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1" name="Shape 5821"/>
          <p:cNvSpPr/>
          <p:nvPr/>
        </p:nvSpPr>
        <p:spPr>
          <a:xfrm>
            <a:off x="1282701" y="449264"/>
            <a:ext cx="147638" cy="166687"/>
          </a:xfrm>
          <a:custGeom>
            <a:avLst/>
            <a:gdLst/>
            <a:ahLst/>
            <a:cxnLst/>
            <a:rect l="0" t="0" r="0" b="0"/>
            <a:pathLst>
              <a:path w="94" h="104" extrusionOk="0">
                <a:moveTo>
                  <a:pt x="93" y="2"/>
                </a:moveTo>
                <a:lnTo>
                  <a:pt x="93" y="2"/>
                </a:lnTo>
                <a:lnTo>
                  <a:pt x="90" y="0"/>
                </a:lnTo>
                <a:lnTo>
                  <a:pt x="88" y="0"/>
                </a:lnTo>
                <a:lnTo>
                  <a:pt x="74" y="4"/>
                </a:lnTo>
                <a:lnTo>
                  <a:pt x="62" y="9"/>
                </a:lnTo>
                <a:lnTo>
                  <a:pt x="47" y="15"/>
                </a:lnTo>
                <a:lnTo>
                  <a:pt x="46" y="18"/>
                </a:lnTo>
                <a:lnTo>
                  <a:pt x="45" y="20"/>
                </a:lnTo>
                <a:lnTo>
                  <a:pt x="45" y="28"/>
                </a:lnTo>
                <a:lnTo>
                  <a:pt x="41" y="24"/>
                </a:lnTo>
                <a:lnTo>
                  <a:pt x="37" y="23"/>
                </a:lnTo>
                <a:lnTo>
                  <a:pt x="35" y="24"/>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9" y="82"/>
                </a:lnTo>
                <a:lnTo>
                  <a:pt x="35" y="83"/>
                </a:lnTo>
                <a:lnTo>
                  <a:pt x="40" y="82"/>
                </a:lnTo>
                <a:lnTo>
                  <a:pt x="47" y="79"/>
                </a:lnTo>
                <a:lnTo>
                  <a:pt x="56" y="76"/>
                </a:lnTo>
                <a:lnTo>
                  <a:pt x="65" y="67"/>
                </a:lnTo>
                <a:lnTo>
                  <a:pt x="72" y="60"/>
                </a:lnTo>
                <a:lnTo>
                  <a:pt x="78" y="50"/>
                </a:lnTo>
                <a:lnTo>
                  <a:pt x="83" y="40"/>
                </a:lnTo>
                <a:lnTo>
                  <a:pt x="87" y="30"/>
                </a:lnTo>
                <a:lnTo>
                  <a:pt x="92" y="14"/>
                </a:lnTo>
                <a:lnTo>
                  <a:pt x="94" y="7"/>
                </a:lnTo>
                <a:lnTo>
                  <a:pt x="94" y="4"/>
                </a:lnTo>
                <a:lnTo>
                  <a:pt x="93" y="2"/>
                </a:lnTo>
                <a:close/>
                <a:moveTo>
                  <a:pt x="58" y="60"/>
                </a:moveTo>
                <a:lnTo>
                  <a:pt x="58" y="60"/>
                </a:lnTo>
                <a:lnTo>
                  <a:pt x="51" y="67"/>
                </a:lnTo>
                <a:lnTo>
                  <a:pt x="44" y="71"/>
                </a:lnTo>
                <a:lnTo>
                  <a:pt x="39" y="72"/>
                </a:lnTo>
                <a:lnTo>
                  <a:pt x="35" y="73"/>
                </a:lnTo>
                <a:lnTo>
                  <a:pt x="29" y="72"/>
                </a:lnTo>
                <a:lnTo>
                  <a:pt x="25" y="69"/>
                </a:lnTo>
                <a:lnTo>
                  <a:pt x="24" y="67"/>
                </a:lnTo>
                <a:lnTo>
                  <a:pt x="23" y="64"/>
                </a:lnTo>
                <a:lnTo>
                  <a:pt x="21" y="61"/>
                </a:lnTo>
                <a:lnTo>
                  <a:pt x="21" y="57"/>
                </a:lnTo>
                <a:lnTo>
                  <a:pt x="23" y="52"/>
                </a:lnTo>
                <a:lnTo>
                  <a:pt x="25" y="47"/>
                </a:lnTo>
                <a:lnTo>
                  <a:pt x="29" y="42"/>
                </a:lnTo>
                <a:lnTo>
                  <a:pt x="35" y="36"/>
                </a:lnTo>
                <a:lnTo>
                  <a:pt x="37" y="34"/>
                </a:lnTo>
                <a:lnTo>
                  <a:pt x="46" y="44"/>
                </a:lnTo>
                <a:lnTo>
                  <a:pt x="49" y="45"/>
                </a:lnTo>
                <a:lnTo>
                  <a:pt x="52" y="45"/>
                </a:lnTo>
                <a:lnTo>
                  <a:pt x="53" y="42"/>
                </a:lnTo>
                <a:lnTo>
                  <a:pt x="55" y="40"/>
                </a:lnTo>
                <a:lnTo>
                  <a:pt x="55" y="23"/>
                </a:lnTo>
                <a:lnTo>
                  <a:pt x="70" y="16"/>
                </a:lnTo>
                <a:lnTo>
                  <a:pt x="82" y="13"/>
                </a:lnTo>
                <a:lnTo>
                  <a:pt x="78" y="24"/>
                </a:lnTo>
                <a:lnTo>
                  <a:pt x="73" y="36"/>
                </a:lnTo>
                <a:lnTo>
                  <a:pt x="67" y="50"/>
                </a:lnTo>
                <a:lnTo>
                  <a:pt x="62" y="55"/>
                </a:lnTo>
                <a:lnTo>
                  <a:pt x="58" y="6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2" name="Shape 5822"/>
          <p:cNvSpPr/>
          <p:nvPr/>
        </p:nvSpPr>
        <p:spPr>
          <a:xfrm>
            <a:off x="930276" y="496889"/>
            <a:ext cx="109538" cy="109537"/>
          </a:xfrm>
          <a:custGeom>
            <a:avLst/>
            <a:gdLst/>
            <a:ahLst/>
            <a:cxnLst/>
            <a:rect l="0" t="0" r="0" b="0"/>
            <a:pathLst>
              <a:path w="70" h="69" extrusionOk="0">
                <a:moveTo>
                  <a:pt x="0" y="59"/>
                </a:moveTo>
                <a:lnTo>
                  <a:pt x="0" y="59"/>
                </a:lnTo>
                <a:lnTo>
                  <a:pt x="2" y="63"/>
                </a:lnTo>
                <a:lnTo>
                  <a:pt x="3" y="67"/>
                </a:lnTo>
                <a:lnTo>
                  <a:pt x="7" y="68"/>
                </a:lnTo>
                <a:lnTo>
                  <a:pt x="1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3" name="Shape 5823"/>
          <p:cNvSpPr/>
          <p:nvPr/>
        </p:nvSpPr>
        <p:spPr>
          <a:xfrm>
            <a:off x="915989" y="458789"/>
            <a:ext cx="138112" cy="33337"/>
          </a:xfrm>
          <a:custGeom>
            <a:avLst/>
            <a:gdLst/>
            <a:ahLst/>
            <a:cxnLst/>
            <a:rect l="0" t="0" r="0" b="0"/>
            <a:pathLst>
              <a:path w="88" h="20" extrusionOk="0">
                <a:moveTo>
                  <a:pt x="59" y="10"/>
                </a:moveTo>
                <a:lnTo>
                  <a:pt x="59" y="0"/>
                </a:lnTo>
                <a:lnTo>
                  <a:pt x="29" y="0"/>
                </a:lnTo>
                <a:lnTo>
                  <a:pt x="29" y="10"/>
                </a:lnTo>
                <a:lnTo>
                  <a:pt x="0" y="10"/>
                </a:lnTo>
                <a:lnTo>
                  <a:pt x="0" y="20"/>
                </a:lnTo>
                <a:lnTo>
                  <a:pt x="88" y="20"/>
                </a:lnTo>
                <a:lnTo>
                  <a:pt x="88" y="10"/>
                </a:lnTo>
                <a:lnTo>
                  <a:pt x="5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4" name="Shape 5824"/>
          <p:cNvSpPr/>
          <p:nvPr/>
        </p:nvSpPr>
        <p:spPr>
          <a:xfrm>
            <a:off x="963614" y="530225"/>
            <a:ext cx="14287" cy="4762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25" name="Shape 5825"/>
          <p:cNvSpPr/>
          <p:nvPr/>
        </p:nvSpPr>
        <p:spPr>
          <a:xfrm>
            <a:off x="992188" y="530225"/>
            <a:ext cx="19050" cy="47625"/>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26" name="Shape 5826"/>
          <p:cNvSpPr/>
          <p:nvPr/>
        </p:nvSpPr>
        <p:spPr>
          <a:xfrm>
            <a:off x="1649414" y="444500"/>
            <a:ext cx="176212" cy="161925"/>
          </a:xfrm>
          <a:custGeom>
            <a:avLst/>
            <a:gdLst/>
            <a:ahLst/>
            <a:cxnLst/>
            <a:rect l="0" t="0" r="0" b="0"/>
            <a:pathLst>
              <a:path w="109" h="102" extrusionOk="0">
                <a:moveTo>
                  <a:pt x="89" y="62"/>
                </a:moveTo>
                <a:lnTo>
                  <a:pt x="89" y="62"/>
                </a:lnTo>
                <a:lnTo>
                  <a:pt x="84" y="63"/>
                </a:lnTo>
                <a:lnTo>
                  <a:pt x="79" y="66"/>
                </a:lnTo>
                <a:lnTo>
                  <a:pt x="74" y="68"/>
                </a:lnTo>
                <a:lnTo>
                  <a:pt x="72" y="73"/>
                </a:lnTo>
                <a:lnTo>
                  <a:pt x="61" y="57"/>
                </a:lnTo>
                <a:lnTo>
                  <a:pt x="93" y="5"/>
                </a:lnTo>
                <a:lnTo>
                  <a:pt x="85" y="0"/>
                </a:lnTo>
                <a:lnTo>
                  <a:pt x="55" y="47"/>
                </a:lnTo>
                <a:lnTo>
                  <a:pt x="24" y="0"/>
                </a:lnTo>
                <a:lnTo>
                  <a:pt x="16" y="5"/>
                </a:lnTo>
                <a:lnTo>
                  <a:pt x="48" y="57"/>
                </a:lnTo>
                <a:lnTo>
                  <a:pt x="37" y="73"/>
                </a:lnTo>
                <a:lnTo>
                  <a:pt x="35" y="68"/>
                </a:lnTo>
                <a:lnTo>
                  <a:pt x="30" y="66"/>
                </a:lnTo>
                <a:lnTo>
                  <a:pt x="25" y="63"/>
                </a:lnTo>
                <a:lnTo>
                  <a:pt x="20" y="62"/>
                </a:lnTo>
                <a:lnTo>
                  <a:pt x="16" y="63"/>
                </a:lnTo>
                <a:lnTo>
                  <a:pt x="13" y="63"/>
                </a:lnTo>
                <a:lnTo>
                  <a:pt x="6" y="68"/>
                </a:lnTo>
                <a:lnTo>
                  <a:pt x="2" y="74"/>
                </a:lnTo>
                <a:lnTo>
                  <a:pt x="0" y="78"/>
                </a:lnTo>
                <a:lnTo>
                  <a:pt x="0" y="82"/>
                </a:lnTo>
                <a:lnTo>
                  <a:pt x="0" y="86"/>
                </a:lnTo>
                <a:lnTo>
                  <a:pt x="2" y="89"/>
                </a:lnTo>
                <a:lnTo>
                  <a:pt x="6" y="95"/>
                </a:lnTo>
                <a:lnTo>
                  <a:pt x="13" y="100"/>
                </a:lnTo>
                <a:lnTo>
                  <a:pt x="16" y="102"/>
                </a:lnTo>
                <a:lnTo>
                  <a:pt x="20" y="102"/>
                </a:lnTo>
                <a:lnTo>
                  <a:pt x="24" y="102"/>
                </a:lnTo>
                <a:lnTo>
                  <a:pt x="27" y="100"/>
                </a:lnTo>
                <a:lnTo>
                  <a:pt x="31" y="99"/>
                </a:lnTo>
                <a:lnTo>
                  <a:pt x="35" y="97"/>
                </a:lnTo>
                <a:lnTo>
                  <a:pt x="42" y="86"/>
                </a:lnTo>
                <a:lnTo>
                  <a:pt x="55" y="68"/>
                </a:lnTo>
                <a:lnTo>
                  <a:pt x="67" y="86"/>
                </a:lnTo>
                <a:lnTo>
                  <a:pt x="74" y="97"/>
                </a:lnTo>
                <a:lnTo>
                  <a:pt x="78" y="99"/>
                </a:lnTo>
                <a:lnTo>
                  <a:pt x="82" y="100"/>
                </a:lnTo>
                <a:lnTo>
                  <a:pt x="85" y="102"/>
                </a:lnTo>
                <a:lnTo>
                  <a:pt x="89" y="102"/>
                </a:lnTo>
                <a:lnTo>
                  <a:pt x="93" y="102"/>
                </a:lnTo>
                <a:lnTo>
                  <a:pt x="97" y="100"/>
                </a:lnTo>
                <a:lnTo>
                  <a:pt x="103" y="95"/>
                </a:lnTo>
                <a:lnTo>
                  <a:pt x="108" y="89"/>
                </a:lnTo>
                <a:lnTo>
                  <a:pt x="109" y="86"/>
                </a:lnTo>
                <a:lnTo>
                  <a:pt x="109" y="82"/>
                </a:lnTo>
                <a:lnTo>
                  <a:pt x="109" y="78"/>
                </a:lnTo>
                <a:lnTo>
                  <a:pt x="108" y="74"/>
                </a:lnTo>
                <a:lnTo>
                  <a:pt x="103" y="68"/>
                </a:lnTo>
                <a:lnTo>
                  <a:pt x="97" y="63"/>
                </a:lnTo>
                <a:lnTo>
                  <a:pt x="93" y="63"/>
                </a:lnTo>
                <a:lnTo>
                  <a:pt x="89" y="62"/>
                </a:lnTo>
                <a:close/>
                <a:moveTo>
                  <a:pt x="27" y="89"/>
                </a:moveTo>
                <a:lnTo>
                  <a:pt x="27" y="89"/>
                </a:lnTo>
                <a:lnTo>
                  <a:pt x="24" y="92"/>
                </a:lnTo>
                <a:lnTo>
                  <a:pt x="20" y="92"/>
                </a:lnTo>
                <a:lnTo>
                  <a:pt x="16" y="92"/>
                </a:lnTo>
                <a:lnTo>
                  <a:pt x="13" y="89"/>
                </a:lnTo>
                <a:lnTo>
                  <a:pt x="11" y="86"/>
                </a:lnTo>
                <a:lnTo>
                  <a:pt x="10" y="82"/>
                </a:lnTo>
                <a:lnTo>
                  <a:pt x="11" y="78"/>
                </a:lnTo>
                <a:lnTo>
                  <a:pt x="13" y="76"/>
                </a:lnTo>
                <a:lnTo>
                  <a:pt x="16" y="73"/>
                </a:lnTo>
                <a:lnTo>
                  <a:pt x="20" y="72"/>
                </a:lnTo>
                <a:lnTo>
                  <a:pt x="24" y="73"/>
                </a:lnTo>
                <a:lnTo>
                  <a:pt x="27" y="76"/>
                </a:lnTo>
                <a:lnTo>
                  <a:pt x="29" y="78"/>
                </a:lnTo>
                <a:lnTo>
                  <a:pt x="30" y="82"/>
                </a:lnTo>
                <a:lnTo>
                  <a:pt x="29" y="86"/>
                </a:lnTo>
                <a:lnTo>
                  <a:pt x="27" y="89"/>
                </a:lnTo>
                <a:close/>
                <a:moveTo>
                  <a:pt x="89" y="92"/>
                </a:moveTo>
                <a:lnTo>
                  <a:pt x="89" y="92"/>
                </a:lnTo>
                <a:lnTo>
                  <a:pt x="85" y="92"/>
                </a:lnTo>
                <a:lnTo>
                  <a:pt x="82" y="89"/>
                </a:lnTo>
                <a:lnTo>
                  <a:pt x="80" y="86"/>
                </a:lnTo>
                <a:lnTo>
                  <a:pt x="79" y="82"/>
                </a:lnTo>
                <a:lnTo>
                  <a:pt x="80" y="78"/>
                </a:lnTo>
                <a:lnTo>
                  <a:pt x="82" y="76"/>
                </a:lnTo>
                <a:lnTo>
                  <a:pt x="85" y="73"/>
                </a:lnTo>
                <a:lnTo>
                  <a:pt x="89" y="72"/>
                </a:lnTo>
                <a:lnTo>
                  <a:pt x="93" y="73"/>
                </a:lnTo>
                <a:lnTo>
                  <a:pt x="97" y="76"/>
                </a:lnTo>
                <a:lnTo>
                  <a:pt x="98" y="78"/>
                </a:lnTo>
                <a:lnTo>
                  <a:pt x="99" y="82"/>
                </a:lnTo>
                <a:lnTo>
                  <a:pt x="98" y="86"/>
                </a:lnTo>
                <a:lnTo>
                  <a:pt x="97" y="89"/>
                </a:lnTo>
                <a:lnTo>
                  <a:pt x="93" y="92"/>
                </a:lnTo>
                <a:lnTo>
                  <a:pt x="89" y="9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7" name="Shape 5827"/>
          <p:cNvSpPr/>
          <p:nvPr/>
        </p:nvSpPr>
        <p:spPr>
          <a:xfrm>
            <a:off x="525463" y="449264"/>
            <a:ext cx="171450" cy="176212"/>
          </a:xfrm>
          <a:custGeom>
            <a:avLst/>
            <a:gdLst/>
            <a:ahLst/>
            <a:cxnLst/>
            <a:rect l="0" t="0" r="0" b="0"/>
            <a:pathLst>
              <a:path w="108" h="109" extrusionOk="0">
                <a:moveTo>
                  <a:pt x="97" y="94"/>
                </a:moveTo>
                <a:lnTo>
                  <a:pt x="96" y="94"/>
                </a:lnTo>
                <a:lnTo>
                  <a:pt x="95"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90" y="55"/>
                </a:lnTo>
                <a:lnTo>
                  <a:pt x="95" y="53"/>
                </a:lnTo>
                <a:lnTo>
                  <a:pt x="99" y="51"/>
                </a:lnTo>
                <a:lnTo>
                  <a:pt x="102" y="48"/>
                </a:lnTo>
                <a:lnTo>
                  <a:pt x="105" y="45"/>
                </a:lnTo>
                <a:lnTo>
                  <a:pt x="107" y="41"/>
                </a:lnTo>
                <a:lnTo>
                  <a:pt x="108" y="37"/>
                </a:lnTo>
                <a:lnTo>
                  <a:pt x="108" y="34"/>
                </a:lnTo>
                <a:lnTo>
                  <a:pt x="108" y="29"/>
                </a:lnTo>
                <a:lnTo>
                  <a:pt x="107" y="24"/>
                </a:lnTo>
                <a:lnTo>
                  <a:pt x="105" y="20"/>
                </a:lnTo>
                <a:lnTo>
                  <a:pt x="102" y="16"/>
                </a:lnTo>
                <a:lnTo>
                  <a:pt x="99" y="14"/>
                </a:lnTo>
                <a:lnTo>
                  <a:pt x="95" y="11"/>
                </a:lnTo>
                <a:lnTo>
                  <a:pt x="90" y="10"/>
                </a:lnTo>
                <a:lnTo>
                  <a:pt x="85" y="10"/>
                </a:lnTo>
                <a:lnTo>
                  <a:pt x="80" y="10"/>
                </a:lnTo>
                <a:lnTo>
                  <a:pt x="74" y="13"/>
                </a:lnTo>
                <a:lnTo>
                  <a:pt x="70" y="8"/>
                </a:lnTo>
                <a:lnTo>
                  <a:pt x="67" y="4"/>
                </a:lnTo>
                <a:lnTo>
                  <a:pt x="60" y="2"/>
                </a:lnTo>
                <a:lnTo>
                  <a:pt x="54" y="0"/>
                </a:lnTo>
                <a:lnTo>
                  <a:pt x="48" y="2"/>
                </a:lnTo>
                <a:lnTo>
                  <a:pt x="42" y="4"/>
                </a:lnTo>
                <a:lnTo>
                  <a:pt x="38" y="8"/>
                </a:lnTo>
                <a:lnTo>
                  <a:pt x="34" y="13"/>
                </a:lnTo>
                <a:lnTo>
                  <a:pt x="28" y="10"/>
                </a:lnTo>
                <a:lnTo>
                  <a:pt x="23" y="10"/>
                </a:lnTo>
                <a:lnTo>
                  <a:pt x="18" y="10"/>
                </a:lnTo>
                <a:lnTo>
                  <a:pt x="13" y="11"/>
                </a:lnTo>
                <a:lnTo>
                  <a:pt x="10" y="14"/>
                </a:lnTo>
                <a:lnTo>
                  <a:pt x="6" y="16"/>
                </a:lnTo>
                <a:lnTo>
                  <a:pt x="4" y="20"/>
                </a:lnTo>
                <a:lnTo>
                  <a:pt x="1" y="24"/>
                </a:lnTo>
                <a:lnTo>
                  <a:pt x="0" y="29"/>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7" y="83"/>
                </a:lnTo>
                <a:lnTo>
                  <a:pt x="36" y="87"/>
                </a:lnTo>
                <a:lnTo>
                  <a:pt x="33" y="89"/>
                </a:lnTo>
                <a:lnTo>
                  <a:pt x="30" y="92"/>
                </a:lnTo>
                <a:lnTo>
                  <a:pt x="26" y="93"/>
                </a:lnTo>
                <a:lnTo>
                  <a:pt x="17" y="94"/>
                </a:lnTo>
                <a:lnTo>
                  <a:pt x="13" y="94"/>
                </a:lnTo>
                <a:lnTo>
                  <a:pt x="12" y="94"/>
                </a:lnTo>
                <a:lnTo>
                  <a:pt x="11" y="94"/>
                </a:lnTo>
                <a:lnTo>
                  <a:pt x="9" y="95"/>
                </a:lnTo>
                <a:lnTo>
                  <a:pt x="6" y="97"/>
                </a:lnTo>
                <a:lnTo>
                  <a:pt x="5" y="99"/>
                </a:lnTo>
                <a:lnTo>
                  <a:pt x="5" y="103"/>
                </a:lnTo>
                <a:lnTo>
                  <a:pt x="6" y="105"/>
                </a:lnTo>
                <a:lnTo>
                  <a:pt x="7" y="106"/>
                </a:lnTo>
                <a:lnTo>
                  <a:pt x="10" y="109"/>
                </a:lnTo>
                <a:lnTo>
                  <a:pt x="12" y="109"/>
                </a:lnTo>
                <a:lnTo>
                  <a:pt x="96" y="109"/>
                </a:lnTo>
                <a:lnTo>
                  <a:pt x="99" y="109"/>
                </a:lnTo>
                <a:lnTo>
                  <a:pt x="101" y="106"/>
                </a:lnTo>
                <a:lnTo>
                  <a:pt x="102" y="105"/>
                </a:lnTo>
                <a:lnTo>
                  <a:pt x="104" y="101"/>
                </a:lnTo>
                <a:lnTo>
                  <a:pt x="104" y="99"/>
                </a:lnTo>
                <a:lnTo>
                  <a:pt x="102" y="97"/>
                </a:lnTo>
                <a:lnTo>
                  <a:pt x="100" y="95"/>
                </a:lnTo>
                <a:lnTo>
                  <a:pt x="97" y="94"/>
                </a:lnTo>
                <a:close/>
                <a:moveTo>
                  <a:pt x="44" y="45"/>
                </a:moveTo>
                <a:lnTo>
                  <a:pt x="23" y="45"/>
                </a:lnTo>
                <a:lnTo>
                  <a:pt x="18" y="44"/>
                </a:lnTo>
                <a:lnTo>
                  <a:pt x="13" y="42"/>
                </a:lnTo>
                <a:lnTo>
                  <a:pt x="11" y="39"/>
                </a:lnTo>
                <a:lnTo>
                  <a:pt x="10" y="34"/>
                </a:lnTo>
                <a:lnTo>
                  <a:pt x="11" y="28"/>
                </a:lnTo>
                <a:lnTo>
                  <a:pt x="13" y="24"/>
                </a:lnTo>
                <a:lnTo>
                  <a:pt x="17" y="21"/>
                </a:lnTo>
                <a:lnTo>
                  <a:pt x="23" y="20"/>
                </a:lnTo>
                <a:lnTo>
                  <a:pt x="28" y="21"/>
                </a:lnTo>
                <a:lnTo>
                  <a:pt x="33" y="24"/>
                </a:lnTo>
                <a:lnTo>
                  <a:pt x="34" y="25"/>
                </a:lnTo>
                <a:lnTo>
                  <a:pt x="38" y="25"/>
                </a:lnTo>
                <a:lnTo>
                  <a:pt x="41" y="24"/>
                </a:lnTo>
                <a:lnTo>
                  <a:pt x="42" y="21"/>
                </a:lnTo>
                <a:lnTo>
                  <a:pt x="43" y="16"/>
                </a:lnTo>
                <a:lnTo>
                  <a:pt x="46" y="14"/>
                </a:lnTo>
                <a:lnTo>
                  <a:pt x="49" y="11"/>
                </a:lnTo>
                <a:lnTo>
                  <a:pt x="54" y="10"/>
                </a:lnTo>
                <a:lnTo>
                  <a:pt x="59" y="11"/>
                </a:lnTo>
                <a:lnTo>
                  <a:pt x="63" y="14"/>
                </a:lnTo>
                <a:lnTo>
                  <a:pt x="65" y="16"/>
                </a:lnTo>
                <a:lnTo>
                  <a:pt x="67" y="21"/>
                </a:lnTo>
                <a:lnTo>
                  <a:pt x="68" y="24"/>
                </a:lnTo>
                <a:lnTo>
                  <a:pt x="70" y="25"/>
                </a:lnTo>
                <a:lnTo>
                  <a:pt x="74" y="25"/>
                </a:lnTo>
                <a:lnTo>
                  <a:pt x="75" y="24"/>
                </a:lnTo>
                <a:lnTo>
                  <a:pt x="80" y="21"/>
                </a:lnTo>
                <a:lnTo>
                  <a:pt x="85" y="20"/>
                </a:lnTo>
                <a:lnTo>
                  <a:pt x="91" y="21"/>
                </a:lnTo>
                <a:lnTo>
                  <a:pt x="95" y="24"/>
                </a:lnTo>
                <a:lnTo>
                  <a:pt x="97" y="28"/>
                </a:lnTo>
                <a:lnTo>
                  <a:pt x="99" y="34"/>
                </a:lnTo>
                <a:lnTo>
                  <a:pt x="97" y="39"/>
                </a:lnTo>
                <a:lnTo>
                  <a:pt x="95" y="42"/>
                </a:lnTo>
                <a:lnTo>
                  <a:pt x="90" y="44"/>
                </a:lnTo>
                <a:lnTo>
                  <a:pt x="85" y="45"/>
                </a:lnTo>
                <a:lnTo>
                  <a:pt x="64" y="45"/>
                </a:lnTo>
                <a:lnTo>
                  <a:pt x="62" y="45"/>
                </a:lnTo>
                <a:lnTo>
                  <a:pt x="60" y="46"/>
                </a:lnTo>
                <a:lnTo>
                  <a:pt x="59" y="47"/>
                </a:lnTo>
                <a:lnTo>
                  <a:pt x="59" y="50"/>
                </a:lnTo>
                <a:lnTo>
                  <a:pt x="59" y="64"/>
                </a:lnTo>
                <a:lnTo>
                  <a:pt x="49" y="64"/>
                </a:lnTo>
                <a:lnTo>
                  <a:pt x="49" y="50"/>
                </a:lnTo>
                <a:lnTo>
                  <a:pt x="49" y="47"/>
                </a:lnTo>
                <a:lnTo>
                  <a:pt x="48" y="46"/>
                </a:lnTo>
                <a:lnTo>
                  <a:pt x="47" y="45"/>
                </a:lnTo>
                <a:lnTo>
                  <a:pt x="44" y="45"/>
                </a:lnTo>
                <a:close/>
                <a:moveTo>
                  <a:pt x="36" y="99"/>
                </a:moveTo>
                <a:lnTo>
                  <a:pt x="36" y="99"/>
                </a:lnTo>
                <a:lnTo>
                  <a:pt x="41" y="94"/>
                </a:lnTo>
                <a:lnTo>
                  <a:pt x="46" y="89"/>
                </a:lnTo>
                <a:lnTo>
                  <a:pt x="48" y="82"/>
                </a:lnTo>
                <a:lnTo>
                  <a:pt x="49" y="74"/>
                </a:lnTo>
                <a:lnTo>
                  <a:pt x="59" y="74"/>
                </a:lnTo>
                <a:lnTo>
                  <a:pt x="60" y="82"/>
                </a:lnTo>
                <a:lnTo>
                  <a:pt x="63" y="88"/>
                </a:lnTo>
                <a:lnTo>
                  <a:pt x="67" y="94"/>
                </a:lnTo>
                <a:lnTo>
                  <a:pt x="71" y="98"/>
                </a:lnTo>
                <a:lnTo>
                  <a:pt x="73" y="99"/>
                </a:lnTo>
                <a:lnTo>
                  <a:pt x="36" y="9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8" name="Shape 5828"/>
          <p:cNvSpPr/>
          <p:nvPr/>
        </p:nvSpPr>
        <p:spPr>
          <a:xfrm>
            <a:off x="2427289" y="449264"/>
            <a:ext cx="128587" cy="157162"/>
          </a:xfrm>
          <a:custGeom>
            <a:avLst/>
            <a:gdLst/>
            <a:ahLst/>
            <a:cxnLst/>
            <a:rect l="0" t="0" r="0" b="0"/>
            <a:pathLst>
              <a:path w="79" h="99" extrusionOk="0">
                <a:moveTo>
                  <a:pt x="34" y="99"/>
                </a:moveTo>
                <a:lnTo>
                  <a:pt x="34" y="99"/>
                </a:lnTo>
                <a:lnTo>
                  <a:pt x="33" y="99"/>
                </a:lnTo>
                <a:lnTo>
                  <a:pt x="31" y="97"/>
                </a:lnTo>
                <a:lnTo>
                  <a:pt x="29" y="94"/>
                </a:lnTo>
                <a:lnTo>
                  <a:pt x="29" y="60"/>
                </a:lnTo>
                <a:lnTo>
                  <a:pt x="5" y="60"/>
                </a:lnTo>
                <a:lnTo>
                  <a:pt x="2" y="58"/>
                </a:lnTo>
                <a:lnTo>
                  <a:pt x="0" y="57"/>
                </a:lnTo>
                <a:lnTo>
                  <a:pt x="0" y="55"/>
                </a:lnTo>
                <a:lnTo>
                  <a:pt x="1" y="51"/>
                </a:lnTo>
                <a:lnTo>
                  <a:pt x="40" y="2"/>
                </a:lnTo>
                <a:lnTo>
                  <a:pt x="43" y="0"/>
                </a:lnTo>
                <a:lnTo>
                  <a:pt x="45" y="0"/>
                </a:lnTo>
                <a:lnTo>
                  <a:pt x="48" y="3"/>
                </a:lnTo>
                <a:lnTo>
                  <a:pt x="49" y="5"/>
                </a:lnTo>
                <a:lnTo>
                  <a:pt x="49" y="40"/>
                </a:lnTo>
                <a:lnTo>
                  <a:pt x="74" y="40"/>
                </a:lnTo>
                <a:lnTo>
                  <a:pt x="76" y="41"/>
                </a:lnTo>
                <a:lnTo>
                  <a:pt x="79" y="42"/>
                </a:lnTo>
                <a:lnTo>
                  <a:pt x="79" y="45"/>
                </a:lnTo>
                <a:lnTo>
                  <a:pt x="77" y="47"/>
                </a:lnTo>
                <a:lnTo>
                  <a:pt x="38" y="97"/>
                </a:lnTo>
                <a:lnTo>
                  <a:pt x="37" y="99"/>
                </a:lnTo>
                <a:lnTo>
                  <a:pt x="34" y="99"/>
                </a:lnTo>
                <a:close/>
                <a:moveTo>
                  <a:pt x="14" y="50"/>
                </a:moveTo>
                <a:lnTo>
                  <a:pt x="34" y="50"/>
                </a:lnTo>
                <a:lnTo>
                  <a:pt x="37" y="50"/>
                </a:lnTo>
                <a:lnTo>
                  <a:pt x="38" y="51"/>
                </a:lnTo>
                <a:lnTo>
                  <a:pt x="39" y="52"/>
                </a:lnTo>
                <a:lnTo>
                  <a:pt x="39" y="55"/>
                </a:lnTo>
                <a:lnTo>
                  <a:pt x="39" y="81"/>
                </a:lnTo>
                <a:lnTo>
                  <a:pt x="64" y="50"/>
                </a:lnTo>
                <a:lnTo>
                  <a:pt x="44" y="50"/>
                </a:lnTo>
                <a:lnTo>
                  <a:pt x="42" y="50"/>
                </a:lnTo>
                <a:lnTo>
                  <a:pt x="40" y="48"/>
                </a:lnTo>
                <a:lnTo>
                  <a:pt x="39" y="47"/>
                </a:lnTo>
                <a:lnTo>
                  <a:pt x="39" y="45"/>
                </a:lnTo>
                <a:lnTo>
                  <a:pt x="39" y="19"/>
                </a:lnTo>
                <a:lnTo>
                  <a:pt x="14"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29" name="Shape 5829"/>
          <p:cNvSpPr/>
          <p:nvPr/>
        </p:nvSpPr>
        <p:spPr>
          <a:xfrm>
            <a:off x="2884488" y="515939"/>
            <a:ext cx="42862" cy="28575"/>
          </a:xfrm>
          <a:custGeom>
            <a:avLst/>
            <a:gdLst/>
            <a:ahLst/>
            <a:cxnLst/>
            <a:rect l="0" t="0" r="0" b="0"/>
            <a:pathLst>
              <a:path w="28" h="18" extrusionOk="0">
                <a:moveTo>
                  <a:pt x="10" y="10"/>
                </a:moveTo>
                <a:lnTo>
                  <a:pt x="14" y="10"/>
                </a:lnTo>
                <a:lnTo>
                  <a:pt x="11" y="12"/>
                </a:lnTo>
                <a:lnTo>
                  <a:pt x="19" y="18"/>
                </a:lnTo>
                <a:lnTo>
                  <a:pt x="27" y="7"/>
                </a:lnTo>
                <a:lnTo>
                  <a:pt x="28" y="5"/>
                </a:lnTo>
                <a:lnTo>
                  <a:pt x="28" y="2"/>
                </a:lnTo>
                <a:lnTo>
                  <a:pt x="26" y="1"/>
                </a:lnTo>
                <a:lnTo>
                  <a:pt x="23" y="0"/>
                </a:lnTo>
                <a:lnTo>
                  <a:pt x="0" y="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0" name="Shape 5830"/>
          <p:cNvSpPr/>
          <p:nvPr/>
        </p:nvSpPr>
        <p:spPr>
          <a:xfrm>
            <a:off x="2798763" y="463550"/>
            <a:ext cx="138112" cy="142875"/>
          </a:xfrm>
          <a:custGeom>
            <a:avLst/>
            <a:gdLst/>
            <a:ahLst/>
            <a:cxnLst/>
            <a:rect l="0" t="0" r="0" b="0"/>
            <a:pathLst>
              <a:path w="86" h="92" extrusionOk="0">
                <a:moveTo>
                  <a:pt x="7" y="0"/>
                </a:moveTo>
                <a:lnTo>
                  <a:pt x="0" y="7"/>
                </a:lnTo>
                <a:lnTo>
                  <a:pt x="20" y="27"/>
                </a:lnTo>
                <a:lnTo>
                  <a:pt x="5" y="44"/>
                </a:lnTo>
                <a:lnTo>
                  <a:pt x="3" y="48"/>
                </a:lnTo>
                <a:lnTo>
                  <a:pt x="3" y="50"/>
                </a:lnTo>
                <a:lnTo>
                  <a:pt x="6" y="51"/>
                </a:lnTo>
                <a:lnTo>
                  <a:pt x="8" y="53"/>
                </a:lnTo>
                <a:lnTo>
                  <a:pt x="33" y="53"/>
                </a:lnTo>
                <a:lnTo>
                  <a:pt x="33" y="87"/>
                </a:lnTo>
                <a:lnTo>
                  <a:pt x="34" y="90"/>
                </a:lnTo>
                <a:lnTo>
                  <a:pt x="37"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1" name="Shape 5831"/>
          <p:cNvSpPr/>
          <p:nvPr/>
        </p:nvSpPr>
        <p:spPr>
          <a:xfrm>
            <a:off x="2851150" y="449264"/>
            <a:ext cx="33338" cy="61912"/>
          </a:xfrm>
          <a:custGeom>
            <a:avLst/>
            <a:gdLst/>
            <a:ahLst/>
            <a:cxnLst/>
            <a:rect l="0" t="0" r="0" b="0"/>
            <a:pathLst>
              <a:path w="21" h="39" extrusionOk="0">
                <a:moveTo>
                  <a:pt x="7" y="25"/>
                </a:moveTo>
                <a:lnTo>
                  <a:pt x="11" y="19"/>
                </a:lnTo>
                <a:lnTo>
                  <a:pt x="11" y="29"/>
                </a:lnTo>
                <a:lnTo>
                  <a:pt x="21" y="39"/>
                </a:lnTo>
                <a:lnTo>
                  <a:pt x="21" y="5"/>
                </a:lnTo>
                <a:lnTo>
                  <a:pt x="20" y="3"/>
                </a:lnTo>
                <a:lnTo>
                  <a:pt x="17" y="0"/>
                </a:lnTo>
                <a:lnTo>
                  <a:pt x="15" y="0"/>
                </a:lnTo>
                <a:lnTo>
                  <a:pt x="12" y="2"/>
                </a:lnTo>
                <a:lnTo>
                  <a:pt x="0" y="18"/>
                </a:lnTo>
                <a:lnTo>
                  <a:pt x="7"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2" name="Shape 5832"/>
          <p:cNvSpPr/>
          <p:nvPr/>
        </p:nvSpPr>
        <p:spPr>
          <a:xfrm>
            <a:off x="3165476" y="458789"/>
            <a:ext cx="157163" cy="147637"/>
          </a:xfrm>
          <a:custGeom>
            <a:avLst/>
            <a:gdLst/>
            <a:ahLst/>
            <a:cxnLst/>
            <a:rect l="0" t="0" r="0" b="0"/>
            <a:pathLst>
              <a:path w="99" h="94" extrusionOk="0">
                <a:moveTo>
                  <a:pt x="99" y="68"/>
                </a:moveTo>
                <a:lnTo>
                  <a:pt x="81" y="10"/>
                </a:lnTo>
                <a:lnTo>
                  <a:pt x="79" y="6"/>
                </a:lnTo>
                <a:lnTo>
                  <a:pt x="76" y="3"/>
                </a:lnTo>
                <a:lnTo>
                  <a:pt x="72" y="2"/>
                </a:lnTo>
                <a:lnTo>
                  <a:pt x="68" y="0"/>
                </a:lnTo>
                <a:lnTo>
                  <a:pt x="63" y="2"/>
                </a:lnTo>
                <a:lnTo>
                  <a:pt x="58" y="4"/>
                </a:lnTo>
                <a:lnTo>
                  <a:pt x="56" y="9"/>
                </a:lnTo>
                <a:lnTo>
                  <a:pt x="55" y="14"/>
                </a:lnTo>
                <a:lnTo>
                  <a:pt x="55" y="20"/>
                </a:lnTo>
                <a:lnTo>
                  <a:pt x="45" y="20"/>
                </a:lnTo>
                <a:lnTo>
                  <a:pt x="45" y="14"/>
                </a:lnTo>
                <a:lnTo>
                  <a:pt x="44" y="9"/>
                </a:lnTo>
                <a:lnTo>
                  <a:pt x="41" y="4"/>
                </a:lnTo>
                <a:lnTo>
                  <a:pt x="36" y="2"/>
                </a:lnTo>
                <a:lnTo>
                  <a:pt x="31" y="0"/>
                </a:lnTo>
                <a:lnTo>
                  <a:pt x="28" y="2"/>
                </a:lnTo>
                <a:lnTo>
                  <a:pt x="24" y="3"/>
                </a:lnTo>
                <a:lnTo>
                  <a:pt x="20" y="6"/>
                </a:lnTo>
                <a:lnTo>
                  <a:pt x="19" y="10"/>
                </a:lnTo>
                <a:lnTo>
                  <a:pt x="0" y="68"/>
                </a:lnTo>
                <a:lnTo>
                  <a:pt x="0" y="69"/>
                </a:lnTo>
                <a:lnTo>
                  <a:pt x="0" y="72"/>
                </a:lnTo>
                <a:lnTo>
                  <a:pt x="0" y="77"/>
                </a:lnTo>
                <a:lnTo>
                  <a:pt x="2" y="80"/>
                </a:lnTo>
                <a:lnTo>
                  <a:pt x="4" y="84"/>
                </a:lnTo>
                <a:lnTo>
                  <a:pt x="7" y="88"/>
                </a:lnTo>
                <a:lnTo>
                  <a:pt x="10" y="90"/>
                </a:lnTo>
                <a:lnTo>
                  <a:pt x="14" y="93"/>
                </a:lnTo>
                <a:lnTo>
                  <a:pt x="18"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7"/>
                </a:lnTo>
                <a:lnTo>
                  <a:pt x="56" y="80"/>
                </a:lnTo>
                <a:lnTo>
                  <a:pt x="58" y="84"/>
                </a:lnTo>
                <a:lnTo>
                  <a:pt x="61" y="88"/>
                </a:lnTo>
                <a:lnTo>
                  <a:pt x="65" y="90"/>
                </a:lnTo>
                <a:lnTo>
                  <a:pt x="68" y="93"/>
                </a:lnTo>
                <a:lnTo>
                  <a:pt x="72" y="94"/>
                </a:lnTo>
                <a:lnTo>
                  <a:pt x="77" y="94"/>
                </a:lnTo>
                <a:lnTo>
                  <a:pt x="82" y="94"/>
                </a:lnTo>
                <a:lnTo>
                  <a:pt x="85" y="93"/>
                </a:lnTo>
                <a:lnTo>
                  <a:pt x="89" y="90"/>
                </a:lnTo>
                <a:lnTo>
                  <a:pt x="93" y="88"/>
                </a:lnTo>
                <a:lnTo>
                  <a:pt x="95" y="84"/>
                </a:lnTo>
                <a:lnTo>
                  <a:pt x="98" y="80"/>
                </a:lnTo>
                <a:lnTo>
                  <a:pt x="99" y="77"/>
                </a:lnTo>
                <a:lnTo>
                  <a:pt x="99" y="72"/>
                </a:lnTo>
                <a:lnTo>
                  <a:pt x="99" y="69"/>
                </a:lnTo>
                <a:lnTo>
                  <a:pt x="99" y="68"/>
                </a:lnTo>
                <a:close/>
                <a:moveTo>
                  <a:pt x="23" y="84"/>
                </a:moveTo>
                <a:lnTo>
                  <a:pt x="23" y="84"/>
                </a:lnTo>
                <a:lnTo>
                  <a:pt x="18" y="83"/>
                </a:lnTo>
                <a:lnTo>
                  <a:pt x="14" y="80"/>
                </a:lnTo>
                <a:lnTo>
                  <a:pt x="12" y="77"/>
                </a:lnTo>
                <a:lnTo>
                  <a:pt x="10" y="72"/>
                </a:lnTo>
                <a:lnTo>
                  <a:pt x="12" y="67"/>
                </a:lnTo>
                <a:lnTo>
                  <a:pt x="14" y="63"/>
                </a:lnTo>
                <a:lnTo>
                  <a:pt x="18" y="61"/>
                </a:lnTo>
                <a:lnTo>
                  <a:pt x="23" y="59"/>
                </a:lnTo>
                <a:lnTo>
                  <a:pt x="28" y="61"/>
                </a:lnTo>
                <a:lnTo>
                  <a:pt x="31" y="63"/>
                </a:lnTo>
                <a:lnTo>
                  <a:pt x="34" y="67"/>
                </a:lnTo>
                <a:lnTo>
                  <a:pt x="35" y="72"/>
                </a:lnTo>
                <a:lnTo>
                  <a:pt x="34" y="77"/>
                </a:lnTo>
                <a:lnTo>
                  <a:pt x="31" y="80"/>
                </a:lnTo>
                <a:lnTo>
                  <a:pt x="28" y="83"/>
                </a:lnTo>
                <a:lnTo>
                  <a:pt x="23" y="84"/>
                </a:lnTo>
                <a:close/>
                <a:moveTo>
                  <a:pt x="35" y="53"/>
                </a:moveTo>
                <a:lnTo>
                  <a:pt x="35" y="53"/>
                </a:lnTo>
                <a:lnTo>
                  <a:pt x="29" y="51"/>
                </a:lnTo>
                <a:lnTo>
                  <a:pt x="23" y="50"/>
                </a:lnTo>
                <a:lnTo>
                  <a:pt x="16" y="51"/>
                </a:lnTo>
                <a:lnTo>
                  <a:pt x="28" y="13"/>
                </a:lnTo>
                <a:lnTo>
                  <a:pt x="29" y="11"/>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6" y="11"/>
                </a:lnTo>
                <a:lnTo>
                  <a:pt x="68" y="10"/>
                </a:lnTo>
                <a:lnTo>
                  <a:pt x="71" y="11"/>
                </a:lnTo>
                <a:lnTo>
                  <a:pt x="72" y="13"/>
                </a:lnTo>
                <a:lnTo>
                  <a:pt x="83" y="51"/>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6" y="67"/>
                </a:lnTo>
                <a:lnTo>
                  <a:pt x="68" y="63"/>
                </a:lnTo>
                <a:lnTo>
                  <a:pt x="72" y="61"/>
                </a:lnTo>
                <a:lnTo>
                  <a:pt x="77" y="59"/>
                </a:lnTo>
                <a:lnTo>
                  <a:pt x="82" y="61"/>
                </a:lnTo>
                <a:lnTo>
                  <a:pt x="85" y="63"/>
                </a:lnTo>
                <a:lnTo>
                  <a:pt x="88" y="67"/>
                </a:lnTo>
                <a:lnTo>
                  <a:pt x="89" y="72"/>
                </a:lnTo>
                <a:lnTo>
                  <a:pt x="88" y="77"/>
                </a:lnTo>
                <a:lnTo>
                  <a:pt x="85" y="80"/>
                </a:lnTo>
                <a:lnTo>
                  <a:pt x="82" y="83"/>
                </a:lnTo>
                <a:lnTo>
                  <a:pt x="77" y="8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3" name="Shape 5833"/>
          <p:cNvSpPr/>
          <p:nvPr/>
        </p:nvSpPr>
        <p:spPr>
          <a:xfrm>
            <a:off x="2044701" y="449263"/>
            <a:ext cx="149225" cy="152400"/>
          </a:xfrm>
          <a:custGeom>
            <a:avLst/>
            <a:gdLst/>
            <a:ahLst/>
            <a:cxnLst/>
            <a:rect l="0" t="0" r="0" b="0"/>
            <a:pathLst>
              <a:path w="94" h="95" extrusionOk="0">
                <a:moveTo>
                  <a:pt x="94" y="50"/>
                </a:moveTo>
                <a:lnTo>
                  <a:pt x="44" y="0"/>
                </a:lnTo>
                <a:lnTo>
                  <a:pt x="38" y="8"/>
                </a:lnTo>
                <a:lnTo>
                  <a:pt x="44" y="15"/>
                </a:lnTo>
                <a:lnTo>
                  <a:pt x="21" y="40"/>
                </a:lnTo>
                <a:lnTo>
                  <a:pt x="14" y="32"/>
                </a:lnTo>
                <a:lnTo>
                  <a:pt x="6" y="40"/>
                </a:lnTo>
                <a:lnTo>
                  <a:pt x="27" y="60"/>
                </a:lnTo>
                <a:lnTo>
                  <a:pt x="0" y="88"/>
                </a:lnTo>
                <a:lnTo>
                  <a:pt x="6" y="95"/>
                </a:lnTo>
                <a:lnTo>
                  <a:pt x="34" y="67"/>
                </a:lnTo>
                <a:lnTo>
                  <a:pt x="55" y="88"/>
                </a:lnTo>
                <a:lnTo>
                  <a:pt x="63" y="81"/>
                </a:lnTo>
                <a:lnTo>
                  <a:pt x="55" y="74"/>
                </a:lnTo>
                <a:lnTo>
                  <a:pt x="80" y="50"/>
                </a:lnTo>
                <a:lnTo>
                  <a:pt x="86" y="57"/>
                </a:lnTo>
                <a:lnTo>
                  <a:pt x="94" y="50"/>
                </a:lnTo>
                <a:close/>
                <a:moveTo>
                  <a:pt x="48" y="67"/>
                </a:moveTo>
                <a:lnTo>
                  <a:pt x="48" y="67"/>
                </a:lnTo>
                <a:lnTo>
                  <a:pt x="27" y="46"/>
                </a:lnTo>
                <a:lnTo>
                  <a:pt x="52" y="21"/>
                </a:lnTo>
                <a:lnTo>
                  <a:pt x="73" y="42"/>
                </a:lnTo>
                <a:lnTo>
                  <a:pt x="48" y="6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4" name="Shape 5834"/>
          <p:cNvSpPr/>
          <p:nvPr/>
        </p:nvSpPr>
        <p:spPr>
          <a:xfrm>
            <a:off x="3541713" y="449264"/>
            <a:ext cx="157162" cy="157162"/>
          </a:xfrm>
          <a:custGeom>
            <a:avLst/>
            <a:gdLst/>
            <a:ahLst/>
            <a:cxnLst/>
            <a:rect l="0" t="0" r="0" b="0"/>
            <a:pathLst>
              <a:path w="99" h="99" extrusionOk="0">
                <a:moveTo>
                  <a:pt x="93" y="7"/>
                </a:moveTo>
                <a:lnTo>
                  <a:pt x="93" y="7"/>
                </a:lnTo>
                <a:lnTo>
                  <a:pt x="90" y="4"/>
                </a:lnTo>
                <a:lnTo>
                  <a:pt x="87" y="2"/>
                </a:lnTo>
                <a:lnTo>
                  <a:pt x="83" y="0"/>
                </a:lnTo>
                <a:lnTo>
                  <a:pt x="79" y="0"/>
                </a:lnTo>
                <a:lnTo>
                  <a:pt x="75" y="0"/>
                </a:lnTo>
                <a:lnTo>
                  <a:pt x="72" y="2"/>
                </a:lnTo>
                <a:lnTo>
                  <a:pt x="68" y="4"/>
                </a:lnTo>
                <a:lnTo>
                  <a:pt x="66" y="7"/>
                </a:lnTo>
                <a:lnTo>
                  <a:pt x="9" y="62"/>
                </a:lnTo>
                <a:lnTo>
                  <a:pt x="8" y="64"/>
                </a:lnTo>
                <a:lnTo>
                  <a:pt x="0" y="93"/>
                </a:lnTo>
                <a:lnTo>
                  <a:pt x="0" y="95"/>
                </a:lnTo>
                <a:lnTo>
                  <a:pt x="1" y="98"/>
                </a:lnTo>
                <a:lnTo>
                  <a:pt x="4" y="99"/>
                </a:lnTo>
                <a:lnTo>
                  <a:pt x="6" y="99"/>
                </a:lnTo>
                <a:lnTo>
                  <a:pt x="35" y="92"/>
                </a:lnTo>
                <a:lnTo>
                  <a:pt x="37" y="90"/>
                </a:lnTo>
                <a:lnTo>
                  <a:pt x="93" y="34"/>
                </a:lnTo>
                <a:lnTo>
                  <a:pt x="95" y="31"/>
                </a:lnTo>
                <a:lnTo>
                  <a:pt x="98" y="28"/>
                </a:lnTo>
                <a:lnTo>
                  <a:pt x="99" y="24"/>
                </a:lnTo>
                <a:lnTo>
                  <a:pt x="99" y="20"/>
                </a:lnTo>
                <a:lnTo>
                  <a:pt x="99" y="16"/>
                </a:lnTo>
                <a:lnTo>
                  <a:pt x="98" y="13"/>
                </a:lnTo>
                <a:lnTo>
                  <a:pt x="95" y="9"/>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5" y="11"/>
                </a:lnTo>
                <a:lnTo>
                  <a:pt x="79" y="10"/>
                </a:lnTo>
                <a:lnTo>
                  <a:pt x="83" y="11"/>
                </a:lnTo>
                <a:lnTo>
                  <a:pt x="87" y="13"/>
                </a:lnTo>
                <a:lnTo>
                  <a:pt x="88" y="16"/>
                </a:lnTo>
                <a:lnTo>
                  <a:pt x="89" y="20"/>
                </a:lnTo>
                <a:lnTo>
                  <a:pt x="88" y="24"/>
                </a:lnTo>
                <a:lnTo>
                  <a:pt x="87" y="28"/>
                </a:lnTo>
                <a:lnTo>
                  <a:pt x="83" y="31"/>
                </a:lnTo>
                <a:lnTo>
                  <a:pt x="68" y="1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5" name="Shape 5835"/>
          <p:cNvSpPr/>
          <p:nvPr/>
        </p:nvSpPr>
        <p:spPr>
          <a:xfrm>
            <a:off x="539751" y="836613"/>
            <a:ext cx="138113" cy="138112"/>
          </a:xfrm>
          <a:custGeom>
            <a:avLst/>
            <a:gdLst/>
            <a:ahLst/>
            <a:cxnLst/>
            <a:rect l="0" t="0" r="0" b="0"/>
            <a:pathLst>
              <a:path w="86" h="87" extrusionOk="0">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6" name="Shape 5836"/>
          <p:cNvSpPr/>
          <p:nvPr/>
        </p:nvSpPr>
        <p:spPr>
          <a:xfrm>
            <a:off x="3917950" y="482600"/>
            <a:ext cx="139700" cy="123825"/>
          </a:xfrm>
          <a:custGeom>
            <a:avLst/>
            <a:gdLst/>
            <a:ahLst/>
            <a:cxnLst/>
            <a:rect l="0" t="0" r="0" b="0"/>
            <a:pathLst>
              <a:path w="89" h="79" extrusionOk="0">
                <a:moveTo>
                  <a:pt x="79" y="79"/>
                </a:moveTo>
                <a:lnTo>
                  <a:pt x="10" y="79"/>
                </a:lnTo>
                <a:lnTo>
                  <a:pt x="6" y="78"/>
                </a:lnTo>
                <a:lnTo>
                  <a:pt x="2" y="77"/>
                </a:lnTo>
                <a:lnTo>
                  <a:pt x="1" y="73"/>
                </a:lnTo>
                <a:lnTo>
                  <a:pt x="0" y="69"/>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8" y="73"/>
                </a:lnTo>
                <a:lnTo>
                  <a:pt x="86" y="77"/>
                </a:lnTo>
                <a:lnTo>
                  <a:pt x="83" y="78"/>
                </a:lnTo>
                <a:lnTo>
                  <a:pt x="79"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7" name="Shape 5837"/>
          <p:cNvSpPr/>
          <p:nvPr/>
        </p:nvSpPr>
        <p:spPr>
          <a:xfrm>
            <a:off x="3948114" y="468314"/>
            <a:ext cx="128587" cy="104775"/>
          </a:xfrm>
          <a:custGeom>
            <a:avLst/>
            <a:gdLst/>
            <a:ahLst/>
            <a:cxnLst/>
            <a:rect l="0" t="0" r="0" b="0"/>
            <a:pathLst>
              <a:path w="79" h="67" extrusionOk="0">
                <a:moveTo>
                  <a:pt x="24" y="67"/>
                </a:moveTo>
                <a:lnTo>
                  <a:pt x="0" y="44"/>
                </a:lnTo>
                <a:lnTo>
                  <a:pt x="10" y="34"/>
                </a:lnTo>
                <a:lnTo>
                  <a:pt x="24" y="50"/>
                </a:lnTo>
                <a:lnTo>
                  <a:pt x="69" y="0"/>
                </a:lnTo>
                <a:lnTo>
                  <a:pt x="79" y="8"/>
                </a:lnTo>
                <a:lnTo>
                  <a:pt x="24" y="6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8" name="Shape 5838"/>
          <p:cNvSpPr/>
          <p:nvPr/>
        </p:nvSpPr>
        <p:spPr>
          <a:xfrm>
            <a:off x="1268414" y="850900"/>
            <a:ext cx="185737" cy="109538"/>
          </a:xfrm>
          <a:custGeom>
            <a:avLst/>
            <a:gdLst/>
            <a:ahLst/>
            <a:cxnLst/>
            <a:rect l="0" t="0" r="0" b="0"/>
            <a:pathLst>
              <a:path w="118" h="69" extrusionOk="0">
                <a:moveTo>
                  <a:pt x="83" y="69"/>
                </a:moveTo>
                <a:lnTo>
                  <a:pt x="34" y="69"/>
                </a:lnTo>
                <a:lnTo>
                  <a:pt x="27" y="68"/>
                </a:lnTo>
                <a:lnTo>
                  <a:pt x="21" y="66"/>
                </a:lnTo>
                <a:lnTo>
                  <a:pt x="14" y="63"/>
                </a:lnTo>
                <a:lnTo>
                  <a:pt x="9" y="59"/>
                </a:lnTo>
                <a:lnTo>
                  <a:pt x="6" y="54"/>
                </a:lnTo>
                <a:lnTo>
                  <a:pt x="2" y="48"/>
                </a:lnTo>
                <a:lnTo>
                  <a:pt x="1" y="42"/>
                </a:lnTo>
                <a:lnTo>
                  <a:pt x="0" y="34"/>
                </a:lnTo>
                <a:lnTo>
                  <a:pt x="1" y="27"/>
                </a:lnTo>
                <a:lnTo>
                  <a:pt x="2" y="21"/>
                </a:lnTo>
                <a:lnTo>
                  <a:pt x="6" y="15"/>
                </a:lnTo>
                <a:lnTo>
                  <a:pt x="9" y="10"/>
                </a:lnTo>
                <a:lnTo>
                  <a:pt x="14" y="6"/>
                </a:lnTo>
                <a:lnTo>
                  <a:pt x="21" y="2"/>
                </a:lnTo>
                <a:lnTo>
                  <a:pt x="27" y="1"/>
                </a:lnTo>
                <a:lnTo>
                  <a:pt x="34" y="0"/>
                </a:lnTo>
                <a:lnTo>
                  <a:pt x="83" y="0"/>
                </a:lnTo>
                <a:lnTo>
                  <a:pt x="91" y="1"/>
                </a:lnTo>
                <a:lnTo>
                  <a:pt x="97" y="2"/>
                </a:lnTo>
                <a:lnTo>
                  <a:pt x="103" y="6"/>
                </a:lnTo>
                <a:lnTo>
                  <a:pt x="108" y="10"/>
                </a:lnTo>
                <a:lnTo>
                  <a:pt x="112" y="15"/>
                </a:lnTo>
                <a:lnTo>
                  <a:pt x="116" y="21"/>
                </a:lnTo>
                <a:lnTo>
                  <a:pt x="117" y="27"/>
                </a:lnTo>
                <a:lnTo>
                  <a:pt x="118" y="34"/>
                </a:lnTo>
                <a:lnTo>
                  <a:pt x="117" y="42"/>
                </a:lnTo>
                <a:lnTo>
                  <a:pt x="116" y="48"/>
                </a:lnTo>
                <a:lnTo>
                  <a:pt x="112" y="54"/>
                </a:lnTo>
                <a:lnTo>
                  <a:pt x="108" y="59"/>
                </a:lnTo>
                <a:lnTo>
                  <a:pt x="103" y="63"/>
                </a:lnTo>
                <a:lnTo>
                  <a:pt x="97" y="66"/>
                </a:lnTo>
                <a:lnTo>
                  <a:pt x="91" y="68"/>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9"/>
                </a:lnTo>
                <a:lnTo>
                  <a:pt x="12" y="44"/>
                </a:lnTo>
                <a:lnTo>
                  <a:pt x="13" y="48"/>
                </a:lnTo>
                <a:lnTo>
                  <a:pt x="17" y="52"/>
                </a:lnTo>
                <a:lnTo>
                  <a:pt x="21" y="55"/>
                </a:lnTo>
                <a:lnTo>
                  <a:pt x="24" y="57"/>
                </a:lnTo>
                <a:lnTo>
                  <a:pt x="29" y="59"/>
                </a:lnTo>
                <a:lnTo>
                  <a:pt x="34" y="59"/>
                </a:lnTo>
                <a:lnTo>
                  <a:pt x="83" y="59"/>
                </a:lnTo>
                <a:lnTo>
                  <a:pt x="88" y="59"/>
                </a:lnTo>
                <a:lnTo>
                  <a:pt x="93" y="57"/>
                </a:lnTo>
                <a:lnTo>
                  <a:pt x="97" y="55"/>
                </a:lnTo>
                <a:lnTo>
                  <a:pt x="101" y="52"/>
                </a:lnTo>
                <a:lnTo>
                  <a:pt x="104" y="48"/>
                </a:lnTo>
                <a:lnTo>
                  <a:pt x="106" y="44"/>
                </a:lnTo>
                <a:lnTo>
                  <a:pt x="108" y="39"/>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39" name="Shape 5839"/>
          <p:cNvSpPr/>
          <p:nvPr/>
        </p:nvSpPr>
        <p:spPr>
          <a:xfrm>
            <a:off x="1377950" y="884239"/>
            <a:ext cx="47625" cy="47625"/>
          </a:xfrm>
          <a:custGeom>
            <a:avLst/>
            <a:gdLst/>
            <a:ahLst/>
            <a:cxnLst/>
            <a:rect l="0" t="0" r="0" b="0"/>
            <a:pathLst>
              <a:path w="29" h="29" extrusionOk="0">
                <a:moveTo>
                  <a:pt x="29" y="14"/>
                </a:moveTo>
                <a:lnTo>
                  <a:pt x="29" y="14"/>
                </a:lnTo>
                <a:lnTo>
                  <a:pt x="28" y="21"/>
                </a:lnTo>
                <a:lnTo>
                  <a:pt x="24" y="24"/>
                </a:lnTo>
                <a:lnTo>
                  <a:pt x="21" y="28"/>
                </a:lnTo>
                <a:lnTo>
                  <a:pt x="14" y="29"/>
                </a:lnTo>
                <a:lnTo>
                  <a:pt x="8" y="28"/>
                </a:lnTo>
                <a:lnTo>
                  <a:pt x="5" y="24"/>
                </a:lnTo>
                <a:lnTo>
                  <a:pt x="1" y="21"/>
                </a:lnTo>
                <a:lnTo>
                  <a:pt x="0" y="14"/>
                </a:lnTo>
                <a:lnTo>
                  <a:pt x="1" y="8"/>
                </a:lnTo>
                <a:lnTo>
                  <a:pt x="5" y="5"/>
                </a:lnTo>
                <a:lnTo>
                  <a:pt x="8" y="1"/>
                </a:lnTo>
                <a:lnTo>
                  <a:pt x="14" y="0"/>
                </a:lnTo>
                <a:lnTo>
                  <a:pt x="21" y="1"/>
                </a:lnTo>
                <a:lnTo>
                  <a:pt x="24" y="5"/>
                </a:lnTo>
                <a:lnTo>
                  <a:pt x="28" y="8"/>
                </a:lnTo>
                <a:lnTo>
                  <a:pt x="29"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0" name="Shape 5840"/>
          <p:cNvSpPr/>
          <p:nvPr/>
        </p:nvSpPr>
        <p:spPr>
          <a:xfrm>
            <a:off x="1644651" y="850900"/>
            <a:ext cx="185738" cy="109538"/>
          </a:xfrm>
          <a:custGeom>
            <a:avLst/>
            <a:gdLst/>
            <a:ahLst/>
            <a:cxnLst/>
            <a:rect l="0" t="0" r="0" b="0"/>
            <a:pathLst>
              <a:path w="119" h="69" extrusionOk="0">
                <a:moveTo>
                  <a:pt x="84" y="69"/>
                </a:moveTo>
                <a:lnTo>
                  <a:pt x="35" y="69"/>
                </a:lnTo>
                <a:lnTo>
                  <a:pt x="28" y="68"/>
                </a:lnTo>
                <a:lnTo>
                  <a:pt x="21" y="66"/>
                </a:lnTo>
                <a:lnTo>
                  <a:pt x="15" y="63"/>
                </a:lnTo>
                <a:lnTo>
                  <a:pt x="10" y="59"/>
                </a:lnTo>
                <a:lnTo>
                  <a:pt x="7" y="54"/>
                </a:lnTo>
                <a:lnTo>
                  <a:pt x="3" y="48"/>
                </a:lnTo>
                <a:lnTo>
                  <a:pt x="2" y="42"/>
                </a:lnTo>
                <a:lnTo>
                  <a:pt x="0" y="34"/>
                </a:lnTo>
                <a:lnTo>
                  <a:pt x="2" y="27"/>
                </a:lnTo>
                <a:lnTo>
                  <a:pt x="3" y="21"/>
                </a:lnTo>
                <a:lnTo>
                  <a:pt x="7" y="15"/>
                </a:lnTo>
                <a:lnTo>
                  <a:pt x="10" y="10"/>
                </a:lnTo>
                <a:lnTo>
                  <a:pt x="15" y="6"/>
                </a:lnTo>
                <a:lnTo>
                  <a:pt x="21" y="2"/>
                </a:lnTo>
                <a:lnTo>
                  <a:pt x="28" y="1"/>
                </a:lnTo>
                <a:lnTo>
                  <a:pt x="35" y="0"/>
                </a:lnTo>
                <a:lnTo>
                  <a:pt x="84" y="0"/>
                </a:lnTo>
                <a:lnTo>
                  <a:pt x="92" y="1"/>
                </a:lnTo>
                <a:lnTo>
                  <a:pt x="98" y="2"/>
                </a:lnTo>
                <a:lnTo>
                  <a:pt x="104" y="6"/>
                </a:lnTo>
                <a:lnTo>
                  <a:pt x="109" y="10"/>
                </a:lnTo>
                <a:lnTo>
                  <a:pt x="113" y="15"/>
                </a:lnTo>
                <a:lnTo>
                  <a:pt x="116" y="21"/>
                </a:lnTo>
                <a:lnTo>
                  <a:pt x="118" y="27"/>
                </a:lnTo>
                <a:lnTo>
                  <a:pt x="119" y="34"/>
                </a:lnTo>
                <a:lnTo>
                  <a:pt x="118" y="42"/>
                </a:lnTo>
                <a:lnTo>
                  <a:pt x="116" y="48"/>
                </a:lnTo>
                <a:lnTo>
                  <a:pt x="113" y="54"/>
                </a:lnTo>
                <a:lnTo>
                  <a:pt x="109" y="59"/>
                </a:lnTo>
                <a:lnTo>
                  <a:pt x="104" y="63"/>
                </a:lnTo>
                <a:lnTo>
                  <a:pt x="98" y="66"/>
                </a:lnTo>
                <a:lnTo>
                  <a:pt x="92" y="68"/>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9"/>
                </a:lnTo>
                <a:lnTo>
                  <a:pt x="13" y="44"/>
                </a:lnTo>
                <a:lnTo>
                  <a:pt x="14" y="48"/>
                </a:lnTo>
                <a:lnTo>
                  <a:pt x="18" y="52"/>
                </a:lnTo>
                <a:lnTo>
                  <a:pt x="21" y="55"/>
                </a:lnTo>
                <a:lnTo>
                  <a:pt x="25" y="57"/>
                </a:lnTo>
                <a:lnTo>
                  <a:pt x="30" y="59"/>
                </a:lnTo>
                <a:lnTo>
                  <a:pt x="35" y="59"/>
                </a:lnTo>
                <a:lnTo>
                  <a:pt x="84" y="59"/>
                </a:lnTo>
                <a:lnTo>
                  <a:pt x="89" y="59"/>
                </a:lnTo>
                <a:lnTo>
                  <a:pt x="94" y="57"/>
                </a:lnTo>
                <a:lnTo>
                  <a:pt x="98" y="55"/>
                </a:lnTo>
                <a:lnTo>
                  <a:pt x="102" y="52"/>
                </a:lnTo>
                <a:lnTo>
                  <a:pt x="105" y="48"/>
                </a:lnTo>
                <a:lnTo>
                  <a:pt x="106" y="44"/>
                </a:lnTo>
                <a:lnTo>
                  <a:pt x="109" y="39"/>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1" name="Shape 5841"/>
          <p:cNvSpPr/>
          <p:nvPr/>
        </p:nvSpPr>
        <p:spPr>
          <a:xfrm>
            <a:off x="1673225" y="884239"/>
            <a:ext cx="47625" cy="47625"/>
          </a:xfrm>
          <a:custGeom>
            <a:avLst/>
            <a:gdLst/>
            <a:ahLst/>
            <a:cxnLst/>
            <a:rect l="0" t="0" r="0" b="0"/>
            <a:pathLst>
              <a:path w="30" h="29" extrusionOk="0">
                <a:moveTo>
                  <a:pt x="30" y="14"/>
                </a:moveTo>
                <a:lnTo>
                  <a:pt x="30" y="14"/>
                </a:lnTo>
                <a:lnTo>
                  <a:pt x="28" y="21"/>
                </a:lnTo>
                <a:lnTo>
                  <a:pt x="25" y="24"/>
                </a:lnTo>
                <a:lnTo>
                  <a:pt x="21" y="28"/>
                </a:lnTo>
                <a:lnTo>
                  <a:pt x="15" y="29"/>
                </a:lnTo>
                <a:lnTo>
                  <a:pt x="9" y="28"/>
                </a:lnTo>
                <a:lnTo>
                  <a:pt x="5" y="24"/>
                </a:lnTo>
                <a:lnTo>
                  <a:pt x="1" y="21"/>
                </a:lnTo>
                <a:lnTo>
                  <a:pt x="0" y="14"/>
                </a:lnTo>
                <a:lnTo>
                  <a:pt x="1" y="8"/>
                </a:lnTo>
                <a:lnTo>
                  <a:pt x="5" y="5"/>
                </a:lnTo>
                <a:lnTo>
                  <a:pt x="9" y="1"/>
                </a:lnTo>
                <a:lnTo>
                  <a:pt x="15" y="0"/>
                </a:lnTo>
                <a:lnTo>
                  <a:pt x="21" y="1"/>
                </a:lnTo>
                <a:lnTo>
                  <a:pt x="25" y="5"/>
                </a:lnTo>
                <a:lnTo>
                  <a:pt x="28" y="8"/>
                </a:lnTo>
                <a:lnTo>
                  <a:pt x="30"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2" name="Shape 5842"/>
          <p:cNvSpPr/>
          <p:nvPr/>
        </p:nvSpPr>
        <p:spPr>
          <a:xfrm>
            <a:off x="2044701" y="836614"/>
            <a:ext cx="139700" cy="142875"/>
          </a:xfrm>
          <a:custGeom>
            <a:avLst/>
            <a:gdLst/>
            <a:ahLst/>
            <a:cxnLst/>
            <a:rect l="0" t="0" r="0" b="0"/>
            <a:pathLst>
              <a:path w="89" h="89" extrusionOk="0">
                <a:moveTo>
                  <a:pt x="79" y="89"/>
                </a:moveTo>
                <a:lnTo>
                  <a:pt x="10" y="89"/>
                </a:lnTo>
                <a:lnTo>
                  <a:pt x="6" y="88"/>
                </a:lnTo>
                <a:lnTo>
                  <a:pt x="2" y="86"/>
                </a:lnTo>
                <a:lnTo>
                  <a:pt x="1" y="83"/>
                </a:lnTo>
                <a:lnTo>
                  <a:pt x="0" y="79"/>
                </a:lnTo>
                <a:lnTo>
                  <a:pt x="0" y="10"/>
                </a:lnTo>
                <a:lnTo>
                  <a:pt x="1" y="6"/>
                </a:lnTo>
                <a:lnTo>
                  <a:pt x="2" y="2"/>
                </a:lnTo>
                <a:lnTo>
                  <a:pt x="6" y="1"/>
                </a:lnTo>
                <a:lnTo>
                  <a:pt x="10" y="0"/>
                </a:lnTo>
                <a:lnTo>
                  <a:pt x="79" y="0"/>
                </a:lnTo>
                <a:lnTo>
                  <a:pt x="83" y="1"/>
                </a:lnTo>
                <a:lnTo>
                  <a:pt x="86" y="2"/>
                </a:lnTo>
                <a:lnTo>
                  <a:pt x="88" y="6"/>
                </a:lnTo>
                <a:lnTo>
                  <a:pt x="89" y="10"/>
                </a:lnTo>
                <a:lnTo>
                  <a:pt x="89" y="79"/>
                </a:lnTo>
                <a:lnTo>
                  <a:pt x="88" y="83"/>
                </a:lnTo>
                <a:lnTo>
                  <a:pt x="86" y="86"/>
                </a:lnTo>
                <a:lnTo>
                  <a:pt x="83" y="88"/>
                </a:lnTo>
                <a:lnTo>
                  <a:pt x="79" y="89"/>
                </a:lnTo>
                <a:close/>
                <a:moveTo>
                  <a:pt x="10" y="10"/>
                </a:moveTo>
                <a:lnTo>
                  <a:pt x="10" y="79"/>
                </a:lnTo>
                <a:lnTo>
                  <a:pt x="79" y="79"/>
                </a:lnTo>
                <a:lnTo>
                  <a:pt x="79"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3" name="Shape 5843"/>
          <p:cNvSpPr/>
          <p:nvPr/>
        </p:nvSpPr>
        <p:spPr>
          <a:xfrm>
            <a:off x="2068514" y="860425"/>
            <a:ext cx="92075" cy="95250"/>
          </a:xfrm>
          <a:custGeom>
            <a:avLst/>
            <a:gdLst/>
            <a:ahLst/>
            <a:cxnLst/>
            <a:rect l="0" t="0" r="0" b="0"/>
            <a:pathLst>
              <a:path w="59" h="59" extrusionOk="0">
                <a:moveTo>
                  <a:pt x="59" y="34"/>
                </a:moveTo>
                <a:lnTo>
                  <a:pt x="59" y="24"/>
                </a:lnTo>
                <a:lnTo>
                  <a:pt x="48" y="24"/>
                </a:lnTo>
                <a:lnTo>
                  <a:pt x="47" y="20"/>
                </a:lnTo>
                <a:lnTo>
                  <a:pt x="54" y="12"/>
                </a:lnTo>
                <a:lnTo>
                  <a:pt x="47" y="5"/>
                </a:lnTo>
                <a:lnTo>
                  <a:pt x="39" y="12"/>
                </a:lnTo>
                <a:lnTo>
                  <a:pt x="34" y="11"/>
                </a:lnTo>
                <a:lnTo>
                  <a:pt x="34" y="0"/>
                </a:lnTo>
                <a:lnTo>
                  <a:pt x="24" y="0"/>
                </a:lnTo>
                <a:lnTo>
                  <a:pt x="24" y="11"/>
                </a:lnTo>
                <a:lnTo>
                  <a:pt x="19" y="12"/>
                </a:lnTo>
                <a:lnTo>
                  <a:pt x="12" y="5"/>
                </a:lnTo>
                <a:lnTo>
                  <a:pt x="5" y="12"/>
                </a:lnTo>
                <a:lnTo>
                  <a:pt x="12" y="20"/>
                </a:lnTo>
                <a:lnTo>
                  <a:pt x="11" y="24"/>
                </a:lnTo>
                <a:lnTo>
                  <a:pt x="0" y="24"/>
                </a:lnTo>
                <a:lnTo>
                  <a:pt x="0" y="34"/>
                </a:lnTo>
                <a:lnTo>
                  <a:pt x="11" y="34"/>
                </a:lnTo>
                <a:lnTo>
                  <a:pt x="12" y="39"/>
                </a:lnTo>
                <a:lnTo>
                  <a:pt x="5" y="47"/>
                </a:lnTo>
                <a:lnTo>
                  <a:pt x="12" y="54"/>
                </a:lnTo>
                <a:lnTo>
                  <a:pt x="19" y="47"/>
                </a:lnTo>
                <a:lnTo>
                  <a:pt x="24" y="48"/>
                </a:lnTo>
                <a:lnTo>
                  <a:pt x="24" y="59"/>
                </a:lnTo>
                <a:lnTo>
                  <a:pt x="34" y="59"/>
                </a:lnTo>
                <a:lnTo>
                  <a:pt x="34" y="48"/>
                </a:lnTo>
                <a:lnTo>
                  <a:pt x="39" y="47"/>
                </a:lnTo>
                <a:lnTo>
                  <a:pt x="47" y="54"/>
                </a:lnTo>
                <a:lnTo>
                  <a:pt x="54" y="47"/>
                </a:lnTo>
                <a:lnTo>
                  <a:pt x="47" y="39"/>
                </a:lnTo>
                <a:lnTo>
                  <a:pt x="48" y="34"/>
                </a:lnTo>
                <a:lnTo>
                  <a:pt x="59" y="34"/>
                </a:lnTo>
                <a:close/>
                <a:moveTo>
                  <a:pt x="29" y="39"/>
                </a:moveTo>
                <a:lnTo>
                  <a:pt x="29" y="39"/>
                </a:lnTo>
                <a:lnTo>
                  <a:pt x="26" y="38"/>
                </a:lnTo>
                <a:lnTo>
                  <a:pt x="22" y="37"/>
                </a:lnTo>
                <a:lnTo>
                  <a:pt x="21" y="33"/>
                </a:lnTo>
                <a:lnTo>
                  <a:pt x="19" y="29"/>
                </a:lnTo>
                <a:lnTo>
                  <a:pt x="21" y="26"/>
                </a:lnTo>
                <a:lnTo>
                  <a:pt x="22" y="22"/>
                </a:lnTo>
                <a:lnTo>
                  <a:pt x="26" y="21"/>
                </a:lnTo>
                <a:lnTo>
                  <a:pt x="29" y="20"/>
                </a:lnTo>
                <a:lnTo>
                  <a:pt x="33" y="21"/>
                </a:lnTo>
                <a:lnTo>
                  <a:pt x="37" y="22"/>
                </a:lnTo>
                <a:lnTo>
                  <a:pt x="38" y="26"/>
                </a:lnTo>
                <a:lnTo>
                  <a:pt x="39" y="29"/>
                </a:lnTo>
                <a:lnTo>
                  <a:pt x="38" y="33"/>
                </a:lnTo>
                <a:lnTo>
                  <a:pt x="37" y="37"/>
                </a:lnTo>
                <a:lnTo>
                  <a:pt x="33" y="38"/>
                </a:lnTo>
                <a:lnTo>
                  <a:pt x="29" y="3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844" name="Shape 5844"/>
          <p:cNvGrpSpPr/>
          <p:nvPr/>
        </p:nvGrpSpPr>
        <p:grpSpPr>
          <a:xfrm>
            <a:off x="906464" y="836614"/>
            <a:ext cx="157162" cy="142875"/>
            <a:chOff x="1208618" y="1115485"/>
            <a:chExt cx="209549" cy="190500"/>
          </a:xfrm>
        </p:grpSpPr>
        <p:sp>
          <p:nvSpPr>
            <p:cNvPr id="5845" name="Shape 5845"/>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6" name="Shape 5846"/>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7" name="Shape 5847"/>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848" name="Shape 5848"/>
          <p:cNvSpPr/>
          <p:nvPr/>
        </p:nvSpPr>
        <p:spPr>
          <a:xfrm>
            <a:off x="2465389" y="869950"/>
            <a:ext cx="47625" cy="76200"/>
          </a:xfrm>
          <a:custGeom>
            <a:avLst/>
            <a:gdLst/>
            <a:ahLst/>
            <a:cxnLst/>
            <a:rect l="0" t="0" r="0" b="0"/>
            <a:pathLst>
              <a:path w="30" h="49" extrusionOk="0">
                <a:moveTo>
                  <a:pt x="30" y="15"/>
                </a:moveTo>
                <a:lnTo>
                  <a:pt x="30" y="15"/>
                </a:lnTo>
                <a:lnTo>
                  <a:pt x="29" y="8"/>
                </a:lnTo>
                <a:lnTo>
                  <a:pt x="25" y="5"/>
                </a:lnTo>
                <a:lnTo>
                  <a:pt x="21" y="1"/>
                </a:lnTo>
                <a:lnTo>
                  <a:pt x="15" y="0"/>
                </a:lnTo>
                <a:lnTo>
                  <a:pt x="9" y="1"/>
                </a:lnTo>
                <a:lnTo>
                  <a:pt x="5" y="5"/>
                </a:lnTo>
                <a:lnTo>
                  <a:pt x="2" y="8"/>
                </a:lnTo>
                <a:lnTo>
                  <a:pt x="0" y="15"/>
                </a:lnTo>
                <a:lnTo>
                  <a:pt x="0" y="18"/>
                </a:lnTo>
                <a:lnTo>
                  <a:pt x="3" y="22"/>
                </a:lnTo>
                <a:lnTo>
                  <a:pt x="5" y="26"/>
                </a:lnTo>
                <a:lnTo>
                  <a:pt x="8" y="28"/>
                </a:lnTo>
                <a:lnTo>
                  <a:pt x="5" y="49"/>
                </a:lnTo>
                <a:lnTo>
                  <a:pt x="25" y="49"/>
                </a:lnTo>
                <a:lnTo>
                  <a:pt x="23" y="28"/>
                </a:lnTo>
                <a:lnTo>
                  <a:pt x="25" y="26"/>
                </a:lnTo>
                <a:lnTo>
                  <a:pt x="27" y="22"/>
                </a:lnTo>
                <a:lnTo>
                  <a:pt x="30" y="18"/>
                </a:lnTo>
                <a:lnTo>
                  <a:pt x="3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49" name="Shape 5849"/>
          <p:cNvSpPr/>
          <p:nvPr/>
        </p:nvSpPr>
        <p:spPr>
          <a:xfrm>
            <a:off x="2413001" y="827088"/>
            <a:ext cx="157163" cy="157162"/>
          </a:xfrm>
          <a:custGeom>
            <a:avLst/>
            <a:gdLst/>
            <a:ahLst/>
            <a:cxnLst/>
            <a:rect l="0" t="0" r="0" b="0"/>
            <a:pathLst>
              <a:path w="98" h="99" extrusionOk="0">
                <a:moveTo>
                  <a:pt x="49" y="99"/>
                </a:moveTo>
                <a:lnTo>
                  <a:pt x="49" y="99"/>
                </a:lnTo>
                <a:lnTo>
                  <a:pt x="39" y="97"/>
                </a:lnTo>
                <a:lnTo>
                  <a:pt x="29" y="95"/>
                </a:lnTo>
                <a:lnTo>
                  <a:pt x="22" y="90"/>
                </a:lnTo>
                <a:lnTo>
                  <a:pt x="15" y="84"/>
                </a:lnTo>
                <a:lnTo>
                  <a:pt x="8" y="77"/>
                </a:lnTo>
                <a:lnTo>
                  <a:pt x="4" y="69"/>
                </a:lnTo>
                <a:lnTo>
                  <a:pt x="1" y="59"/>
                </a:lnTo>
                <a:lnTo>
                  <a:pt x="0" y="49"/>
                </a:lnTo>
                <a:lnTo>
                  <a:pt x="1" y="40"/>
                </a:lnTo>
                <a:lnTo>
                  <a:pt x="4" y="30"/>
                </a:lnTo>
                <a:lnTo>
                  <a:pt x="8" y="22"/>
                </a:lnTo>
                <a:lnTo>
                  <a:pt x="15" y="15"/>
                </a:lnTo>
                <a:lnTo>
                  <a:pt x="22" y="9"/>
                </a:lnTo>
                <a:lnTo>
                  <a:pt x="29" y="4"/>
                </a:lnTo>
                <a:lnTo>
                  <a:pt x="39" y="1"/>
                </a:lnTo>
                <a:lnTo>
                  <a:pt x="49" y="0"/>
                </a:lnTo>
                <a:lnTo>
                  <a:pt x="59" y="1"/>
                </a:lnTo>
                <a:lnTo>
                  <a:pt x="69" y="4"/>
                </a:lnTo>
                <a:lnTo>
                  <a:pt x="76" y="9"/>
                </a:lnTo>
                <a:lnTo>
                  <a:pt x="84" y="15"/>
                </a:lnTo>
                <a:lnTo>
                  <a:pt x="90" y="22"/>
                </a:lnTo>
                <a:lnTo>
                  <a:pt x="95" y="30"/>
                </a:lnTo>
                <a:lnTo>
                  <a:pt x="97" y="40"/>
                </a:lnTo>
                <a:lnTo>
                  <a:pt x="98" y="49"/>
                </a:lnTo>
                <a:lnTo>
                  <a:pt x="97" y="59"/>
                </a:lnTo>
                <a:lnTo>
                  <a:pt x="95" y="69"/>
                </a:lnTo>
                <a:lnTo>
                  <a:pt x="90" y="77"/>
                </a:lnTo>
                <a:lnTo>
                  <a:pt x="84" y="84"/>
                </a:lnTo>
                <a:lnTo>
                  <a:pt x="76" y="90"/>
                </a:lnTo>
                <a:lnTo>
                  <a:pt x="69" y="95"/>
                </a:lnTo>
                <a:lnTo>
                  <a:pt x="59" y="97"/>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1" y="57"/>
                </a:lnTo>
                <a:lnTo>
                  <a:pt x="13" y="64"/>
                </a:lnTo>
                <a:lnTo>
                  <a:pt x="16" y="72"/>
                </a:lnTo>
                <a:lnTo>
                  <a:pt x="21" y="78"/>
                </a:lnTo>
                <a:lnTo>
                  <a:pt x="27" y="83"/>
                </a:lnTo>
                <a:lnTo>
                  <a:pt x="34" y="85"/>
                </a:lnTo>
                <a:lnTo>
                  <a:pt x="42" y="88"/>
                </a:lnTo>
                <a:lnTo>
                  <a:pt x="49" y="89"/>
                </a:lnTo>
                <a:lnTo>
                  <a:pt x="57" y="88"/>
                </a:lnTo>
                <a:lnTo>
                  <a:pt x="64" y="85"/>
                </a:lnTo>
                <a:lnTo>
                  <a:pt x="71" y="83"/>
                </a:lnTo>
                <a:lnTo>
                  <a:pt x="78" y="78"/>
                </a:lnTo>
                <a:lnTo>
                  <a:pt x="82" y="72"/>
                </a:lnTo>
                <a:lnTo>
                  <a:pt x="85" y="64"/>
                </a:lnTo>
                <a:lnTo>
                  <a:pt x="87" y="57"/>
                </a:lnTo>
                <a:lnTo>
                  <a:pt x="89" y="49"/>
                </a:lnTo>
                <a:lnTo>
                  <a:pt x="87" y="42"/>
                </a:lnTo>
                <a:lnTo>
                  <a:pt x="85" y="35"/>
                </a:lnTo>
                <a:lnTo>
                  <a:pt x="82" y="27"/>
                </a:lnTo>
                <a:lnTo>
                  <a:pt x="78" y="21"/>
                </a:lnTo>
                <a:lnTo>
                  <a:pt x="71" y="16"/>
                </a:lnTo>
                <a:lnTo>
                  <a:pt x="64" y="14"/>
                </a:lnTo>
                <a:lnTo>
                  <a:pt x="57" y="11"/>
                </a:lnTo>
                <a:lnTo>
                  <a:pt x="4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850" name="Shape 5850"/>
          <p:cNvGrpSpPr/>
          <p:nvPr/>
        </p:nvGrpSpPr>
        <p:grpSpPr>
          <a:xfrm>
            <a:off x="3155950" y="822326"/>
            <a:ext cx="171450" cy="161925"/>
            <a:chOff x="3156059" y="821636"/>
            <a:chExt cx="171604" cy="162070"/>
          </a:xfrm>
        </p:grpSpPr>
        <p:sp>
          <p:nvSpPr>
            <p:cNvPr id="5851" name="Shape 5851"/>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52" name="Shape 5852"/>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53" name="Shape 5853"/>
            <p:cNvSpPr/>
            <p:nvPr/>
          </p:nvSpPr>
          <p:spPr>
            <a:xfrm>
              <a:off x="3189428" y="883603"/>
              <a:ext cx="28601" cy="2860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54" name="Shape 5854"/>
            <p:cNvSpPr/>
            <p:nvPr/>
          </p:nvSpPr>
          <p:spPr>
            <a:xfrm>
              <a:off x="3227562" y="883603"/>
              <a:ext cx="33369" cy="2860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55" name="Shape 5855"/>
            <p:cNvSpPr/>
            <p:nvPr/>
          </p:nvSpPr>
          <p:spPr>
            <a:xfrm>
              <a:off x="3265696" y="883603"/>
              <a:ext cx="33369" cy="28601"/>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56" name="Shape 5856"/>
            <p:cNvSpPr/>
            <p:nvPr/>
          </p:nvSpPr>
          <p:spPr>
            <a:xfrm>
              <a:off x="3189428" y="921737"/>
              <a:ext cx="28601" cy="33369"/>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57" name="Shape 5857"/>
            <p:cNvSpPr/>
            <p:nvPr/>
          </p:nvSpPr>
          <p:spPr>
            <a:xfrm>
              <a:off x="3227562" y="921737"/>
              <a:ext cx="33369" cy="33369"/>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grpSp>
        <p:nvGrpSpPr>
          <p:cNvPr id="5858" name="Shape 5858"/>
          <p:cNvGrpSpPr/>
          <p:nvPr/>
        </p:nvGrpSpPr>
        <p:grpSpPr>
          <a:xfrm>
            <a:off x="2813050" y="827088"/>
            <a:ext cx="109538" cy="157162"/>
            <a:chOff x="2812851" y="826401"/>
            <a:chExt cx="109637" cy="157305"/>
          </a:xfrm>
        </p:grpSpPr>
        <p:sp>
          <p:nvSpPr>
            <p:cNvPr id="5859" name="Shape 5859"/>
            <p:cNvSpPr/>
            <p:nvPr/>
          </p:nvSpPr>
          <p:spPr>
            <a:xfrm>
              <a:off x="2812851" y="826401"/>
              <a:ext cx="109637" cy="157305"/>
            </a:xfrm>
            <a:custGeom>
              <a:avLst/>
              <a:gdLst/>
              <a:ahLst/>
              <a:cxnLst/>
              <a:rect l="0" t="0" r="0" b="0"/>
              <a:pathLst>
                <a:path w="69" h="99" extrusionOk="0">
                  <a:moveTo>
                    <a:pt x="69" y="16"/>
                  </a:moveTo>
                  <a:lnTo>
                    <a:pt x="69" y="5"/>
                  </a:lnTo>
                  <a:lnTo>
                    <a:pt x="69" y="3"/>
                  </a:lnTo>
                  <a:lnTo>
                    <a:pt x="68" y="1"/>
                  </a:lnTo>
                  <a:lnTo>
                    <a:pt x="67" y="0"/>
                  </a:lnTo>
                  <a:lnTo>
                    <a:pt x="65" y="0"/>
                  </a:lnTo>
                  <a:lnTo>
                    <a:pt x="5" y="0"/>
                  </a:lnTo>
                  <a:lnTo>
                    <a:pt x="3" y="0"/>
                  </a:lnTo>
                  <a:lnTo>
                    <a:pt x="2" y="1"/>
                  </a:lnTo>
                  <a:lnTo>
                    <a:pt x="0" y="3"/>
                  </a:lnTo>
                  <a:lnTo>
                    <a:pt x="0" y="5"/>
                  </a:lnTo>
                  <a:lnTo>
                    <a:pt x="0" y="16"/>
                  </a:lnTo>
                  <a:lnTo>
                    <a:pt x="2" y="21"/>
                  </a:lnTo>
                  <a:lnTo>
                    <a:pt x="5" y="26"/>
                  </a:lnTo>
                  <a:lnTo>
                    <a:pt x="28" y="49"/>
                  </a:lnTo>
                  <a:lnTo>
                    <a:pt x="5" y="73"/>
                  </a:lnTo>
                  <a:lnTo>
                    <a:pt x="2" y="78"/>
                  </a:lnTo>
                  <a:lnTo>
                    <a:pt x="0" y="83"/>
                  </a:lnTo>
                  <a:lnTo>
                    <a:pt x="0" y="94"/>
                  </a:lnTo>
                  <a:lnTo>
                    <a:pt x="0" y="96"/>
                  </a:lnTo>
                  <a:lnTo>
                    <a:pt x="2" y="97"/>
                  </a:lnTo>
                  <a:lnTo>
                    <a:pt x="3" y="99"/>
                  </a:lnTo>
                  <a:lnTo>
                    <a:pt x="5" y="99"/>
                  </a:lnTo>
                  <a:lnTo>
                    <a:pt x="65" y="99"/>
                  </a:lnTo>
                  <a:lnTo>
                    <a:pt x="67" y="99"/>
                  </a:lnTo>
                  <a:lnTo>
                    <a:pt x="68" y="97"/>
                  </a:lnTo>
                  <a:lnTo>
                    <a:pt x="69" y="96"/>
                  </a:lnTo>
                  <a:lnTo>
                    <a:pt x="69" y="94"/>
                  </a:lnTo>
                  <a:lnTo>
                    <a:pt x="69" y="83"/>
                  </a:lnTo>
                  <a:lnTo>
                    <a:pt x="68" y="78"/>
                  </a:lnTo>
                  <a:lnTo>
                    <a:pt x="65" y="73"/>
                  </a:lnTo>
                  <a:lnTo>
                    <a:pt x="42" y="49"/>
                  </a:lnTo>
                  <a:lnTo>
                    <a:pt x="65" y="26"/>
                  </a:lnTo>
                  <a:lnTo>
                    <a:pt x="68" y="21"/>
                  </a:lnTo>
                  <a:lnTo>
                    <a:pt x="69" y="16"/>
                  </a:lnTo>
                  <a:close/>
                  <a:moveTo>
                    <a:pt x="60" y="83"/>
                  </a:moveTo>
                  <a:lnTo>
                    <a:pt x="60" y="89"/>
                  </a:lnTo>
                  <a:lnTo>
                    <a:pt x="10" y="89"/>
                  </a:lnTo>
                  <a:lnTo>
                    <a:pt x="10" y="83"/>
                  </a:lnTo>
                  <a:lnTo>
                    <a:pt x="10" y="81"/>
                  </a:lnTo>
                  <a:lnTo>
                    <a:pt x="12" y="79"/>
                  </a:lnTo>
                  <a:lnTo>
                    <a:pt x="35" y="57"/>
                  </a:lnTo>
                  <a:lnTo>
                    <a:pt x="58" y="79"/>
                  </a:lnTo>
                  <a:lnTo>
                    <a:pt x="60" y="81"/>
                  </a:lnTo>
                  <a:lnTo>
                    <a:pt x="60" y="83"/>
                  </a:lnTo>
                  <a:close/>
                  <a:moveTo>
                    <a:pt x="60" y="16"/>
                  </a:moveTo>
                  <a:lnTo>
                    <a:pt x="60" y="16"/>
                  </a:lnTo>
                  <a:lnTo>
                    <a:pt x="60" y="17"/>
                  </a:lnTo>
                  <a:lnTo>
                    <a:pt x="58" y="20"/>
                  </a:lnTo>
                  <a:lnTo>
                    <a:pt x="35" y="42"/>
                  </a:lnTo>
                  <a:lnTo>
                    <a:pt x="12" y="20"/>
                  </a:lnTo>
                  <a:lnTo>
                    <a:pt x="10" y="17"/>
                  </a:lnTo>
                  <a:lnTo>
                    <a:pt x="10" y="16"/>
                  </a:lnTo>
                  <a:lnTo>
                    <a:pt x="10" y="10"/>
                  </a:lnTo>
                  <a:lnTo>
                    <a:pt x="60" y="10"/>
                  </a:lnTo>
                  <a:lnTo>
                    <a:pt x="60" y="1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0" name="Shape 5860"/>
            <p:cNvSpPr/>
            <p:nvPr/>
          </p:nvSpPr>
          <p:spPr>
            <a:xfrm>
              <a:off x="2841451" y="936039"/>
              <a:ext cx="47668" cy="23835"/>
            </a:xfrm>
            <a:custGeom>
              <a:avLst/>
              <a:gdLst/>
              <a:ahLst/>
              <a:cxnLst/>
              <a:rect l="0" t="0" r="0" b="0"/>
              <a:pathLst>
                <a:path w="30" h="15" extrusionOk="0">
                  <a:moveTo>
                    <a:pt x="0" y="15"/>
                  </a:moveTo>
                  <a:lnTo>
                    <a:pt x="15" y="0"/>
                  </a:lnTo>
                  <a:lnTo>
                    <a:pt x="30" y="15"/>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861" name="Shape 5861"/>
          <p:cNvSpPr/>
          <p:nvPr/>
        </p:nvSpPr>
        <p:spPr>
          <a:xfrm>
            <a:off x="2427288" y="1627188"/>
            <a:ext cx="61912" cy="61912"/>
          </a:xfrm>
          <a:custGeom>
            <a:avLst/>
            <a:gdLst/>
            <a:ahLst/>
            <a:cxnLst/>
            <a:rect l="0" t="0" r="0" b="0"/>
            <a:pathLst>
              <a:path w="39" h="39" extrusionOk="0">
                <a:moveTo>
                  <a:pt x="19" y="39"/>
                </a:moveTo>
                <a:lnTo>
                  <a:pt x="19" y="39"/>
                </a:lnTo>
                <a:lnTo>
                  <a:pt x="16" y="39"/>
                </a:lnTo>
                <a:lnTo>
                  <a:pt x="12" y="38"/>
                </a:lnTo>
                <a:lnTo>
                  <a:pt x="6" y="33"/>
                </a:lnTo>
                <a:lnTo>
                  <a:pt x="1" y="27"/>
                </a:lnTo>
                <a:lnTo>
                  <a:pt x="0" y="23"/>
                </a:lnTo>
                <a:lnTo>
                  <a:pt x="0" y="20"/>
                </a:lnTo>
                <a:lnTo>
                  <a:pt x="0" y="16"/>
                </a:lnTo>
                <a:lnTo>
                  <a:pt x="1" y="12"/>
                </a:lnTo>
                <a:lnTo>
                  <a:pt x="6" y="6"/>
                </a:lnTo>
                <a:lnTo>
                  <a:pt x="12" y="1"/>
                </a:lnTo>
                <a:lnTo>
                  <a:pt x="16" y="0"/>
                </a:lnTo>
                <a:lnTo>
                  <a:pt x="19"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19" y="39"/>
                </a:lnTo>
                <a:close/>
                <a:moveTo>
                  <a:pt x="19" y="10"/>
                </a:moveTo>
                <a:lnTo>
                  <a:pt x="19" y="10"/>
                </a:lnTo>
                <a:lnTo>
                  <a:pt x="16" y="11"/>
                </a:lnTo>
                <a:lnTo>
                  <a:pt x="12" y="12"/>
                </a:lnTo>
                <a:lnTo>
                  <a:pt x="11" y="16"/>
                </a:lnTo>
                <a:lnTo>
                  <a:pt x="10" y="20"/>
                </a:lnTo>
                <a:lnTo>
                  <a:pt x="11" y="23"/>
                </a:lnTo>
                <a:lnTo>
                  <a:pt x="12" y="27"/>
                </a:lnTo>
                <a:lnTo>
                  <a:pt x="16" y="28"/>
                </a:lnTo>
                <a:lnTo>
                  <a:pt x="19" y="30"/>
                </a:lnTo>
                <a:lnTo>
                  <a:pt x="23" y="28"/>
                </a:lnTo>
                <a:lnTo>
                  <a:pt x="27" y="27"/>
                </a:lnTo>
                <a:lnTo>
                  <a:pt x="28" y="23"/>
                </a:lnTo>
                <a:lnTo>
                  <a:pt x="29" y="20"/>
                </a:lnTo>
                <a:lnTo>
                  <a:pt x="28" y="16"/>
                </a:lnTo>
                <a:lnTo>
                  <a:pt x="27" y="12"/>
                </a:lnTo>
                <a:lnTo>
                  <a:pt x="23" y="11"/>
                </a:lnTo>
                <a:lnTo>
                  <a:pt x="1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2" name="Shape 5862"/>
          <p:cNvSpPr/>
          <p:nvPr/>
        </p:nvSpPr>
        <p:spPr>
          <a:xfrm>
            <a:off x="2398714" y="1698625"/>
            <a:ext cx="123825" cy="52388"/>
          </a:xfrm>
          <a:custGeom>
            <a:avLst/>
            <a:gdLst/>
            <a:ahLst/>
            <a:cxnLst/>
            <a:rect l="0" t="0" r="0" b="0"/>
            <a:pathLst>
              <a:path w="79" h="35" extrusionOk="0">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7" y="21"/>
                </a:lnTo>
                <a:lnTo>
                  <a:pt x="64" y="19"/>
                </a:lnTo>
                <a:lnTo>
                  <a:pt x="58" y="14"/>
                </a:lnTo>
                <a:lnTo>
                  <a:pt x="49" y="11"/>
                </a:lnTo>
                <a:lnTo>
                  <a:pt x="39" y="10"/>
                </a:lnTo>
                <a:lnTo>
                  <a:pt x="30" y="11"/>
                </a:lnTo>
                <a:lnTo>
                  <a:pt x="21" y="14"/>
                </a:lnTo>
                <a:lnTo>
                  <a:pt x="15" y="19"/>
                </a:lnTo>
                <a:lnTo>
                  <a:pt x="12" y="21"/>
                </a:lnTo>
                <a:lnTo>
                  <a:pt x="11"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3" name="Shape 5863"/>
          <p:cNvSpPr/>
          <p:nvPr/>
        </p:nvSpPr>
        <p:spPr>
          <a:xfrm>
            <a:off x="2513014" y="1617663"/>
            <a:ext cx="47625"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64" name="Shape 5864"/>
          <p:cNvSpPr/>
          <p:nvPr/>
        </p:nvSpPr>
        <p:spPr>
          <a:xfrm>
            <a:off x="2049464" y="1627188"/>
            <a:ext cx="61912" cy="61912"/>
          </a:xfrm>
          <a:custGeom>
            <a:avLst/>
            <a:gdLst/>
            <a:ahLst/>
            <a:cxnLst/>
            <a:rect l="0" t="0" r="0" b="0"/>
            <a:pathLst>
              <a:path w="39" h="39" extrusionOk="0">
                <a:moveTo>
                  <a:pt x="20" y="39"/>
                </a:moveTo>
                <a:lnTo>
                  <a:pt x="20" y="39"/>
                </a:lnTo>
                <a:lnTo>
                  <a:pt x="16" y="39"/>
                </a:lnTo>
                <a:lnTo>
                  <a:pt x="12" y="38"/>
                </a:lnTo>
                <a:lnTo>
                  <a:pt x="6" y="33"/>
                </a:lnTo>
                <a:lnTo>
                  <a:pt x="1" y="27"/>
                </a:lnTo>
                <a:lnTo>
                  <a:pt x="0" y="23"/>
                </a:lnTo>
                <a:lnTo>
                  <a:pt x="0" y="20"/>
                </a:lnTo>
                <a:lnTo>
                  <a:pt x="0" y="16"/>
                </a:lnTo>
                <a:lnTo>
                  <a:pt x="1" y="12"/>
                </a:lnTo>
                <a:lnTo>
                  <a:pt x="6" y="6"/>
                </a:lnTo>
                <a:lnTo>
                  <a:pt x="12" y="1"/>
                </a:lnTo>
                <a:lnTo>
                  <a:pt x="16" y="0"/>
                </a:lnTo>
                <a:lnTo>
                  <a:pt x="20"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20" y="39"/>
                </a:lnTo>
                <a:close/>
                <a:moveTo>
                  <a:pt x="20" y="10"/>
                </a:moveTo>
                <a:lnTo>
                  <a:pt x="20" y="10"/>
                </a:lnTo>
                <a:lnTo>
                  <a:pt x="16" y="11"/>
                </a:lnTo>
                <a:lnTo>
                  <a:pt x="12" y="12"/>
                </a:lnTo>
                <a:lnTo>
                  <a:pt x="11" y="16"/>
                </a:lnTo>
                <a:lnTo>
                  <a:pt x="10" y="20"/>
                </a:lnTo>
                <a:lnTo>
                  <a:pt x="11" y="23"/>
                </a:lnTo>
                <a:lnTo>
                  <a:pt x="12" y="27"/>
                </a:lnTo>
                <a:lnTo>
                  <a:pt x="16" y="28"/>
                </a:lnTo>
                <a:lnTo>
                  <a:pt x="20" y="30"/>
                </a:lnTo>
                <a:lnTo>
                  <a:pt x="23" y="28"/>
                </a:lnTo>
                <a:lnTo>
                  <a:pt x="27" y="27"/>
                </a:lnTo>
                <a:lnTo>
                  <a:pt x="28" y="23"/>
                </a:lnTo>
                <a:lnTo>
                  <a:pt x="29" y="20"/>
                </a:lnTo>
                <a:lnTo>
                  <a:pt x="28" y="16"/>
                </a:lnTo>
                <a:lnTo>
                  <a:pt x="27" y="12"/>
                </a:lnTo>
                <a:lnTo>
                  <a:pt x="23" y="11"/>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5" name="Shape 5865"/>
          <p:cNvSpPr/>
          <p:nvPr/>
        </p:nvSpPr>
        <p:spPr>
          <a:xfrm>
            <a:off x="2020889" y="1698625"/>
            <a:ext cx="123825" cy="52388"/>
          </a:xfrm>
          <a:custGeom>
            <a:avLst/>
            <a:gdLst/>
            <a:ahLst/>
            <a:cxnLst/>
            <a:rect l="0" t="0" r="0" b="0"/>
            <a:pathLst>
              <a:path w="79" h="35" extrusionOk="0">
                <a:moveTo>
                  <a:pt x="79" y="35"/>
                </a:moveTo>
                <a:lnTo>
                  <a:pt x="0" y="35"/>
                </a:lnTo>
                <a:lnTo>
                  <a:pt x="0" y="30"/>
                </a:lnTo>
                <a:lnTo>
                  <a:pt x="1" y="24"/>
                </a:lnTo>
                <a:lnTo>
                  <a:pt x="3" y="18"/>
                </a:lnTo>
                <a:lnTo>
                  <a:pt x="6" y="13"/>
                </a:lnTo>
                <a:lnTo>
                  <a:pt x="11" y="9"/>
                </a:lnTo>
                <a:lnTo>
                  <a:pt x="17"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7" y="21"/>
                </a:lnTo>
                <a:lnTo>
                  <a:pt x="64" y="19"/>
                </a:lnTo>
                <a:lnTo>
                  <a:pt x="58" y="14"/>
                </a:lnTo>
                <a:lnTo>
                  <a:pt x="49" y="11"/>
                </a:lnTo>
                <a:lnTo>
                  <a:pt x="40" y="10"/>
                </a:lnTo>
                <a:lnTo>
                  <a:pt x="30" y="11"/>
                </a:lnTo>
                <a:lnTo>
                  <a:pt x="21" y="14"/>
                </a:lnTo>
                <a:lnTo>
                  <a:pt x="15" y="19"/>
                </a:lnTo>
                <a:lnTo>
                  <a:pt x="12" y="21"/>
                </a:lnTo>
                <a:lnTo>
                  <a:pt x="11"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6" name="Shape 5866"/>
          <p:cNvSpPr/>
          <p:nvPr/>
        </p:nvSpPr>
        <p:spPr>
          <a:xfrm>
            <a:off x="2130426" y="1593851"/>
            <a:ext cx="63500" cy="66675"/>
          </a:xfrm>
          <a:custGeom>
            <a:avLst/>
            <a:gdLst/>
            <a:ahLst/>
            <a:cxnLst/>
            <a:rect l="0" t="0" r="0" b="0"/>
            <a:pathLst>
              <a:path w="40" h="40" extrusionOk="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7" name="Shape 5867"/>
          <p:cNvSpPr/>
          <p:nvPr/>
        </p:nvSpPr>
        <p:spPr>
          <a:xfrm>
            <a:off x="2803526" y="1627188"/>
            <a:ext cx="61913" cy="61912"/>
          </a:xfrm>
          <a:custGeom>
            <a:avLst/>
            <a:gdLst/>
            <a:ahLst/>
            <a:cxnLst/>
            <a:rect l="0" t="0" r="0" b="0"/>
            <a:pathLst>
              <a:path w="40" h="39" extrusionOk="0">
                <a:moveTo>
                  <a:pt x="20" y="39"/>
                </a:moveTo>
                <a:lnTo>
                  <a:pt x="20" y="39"/>
                </a:lnTo>
                <a:lnTo>
                  <a:pt x="17" y="39"/>
                </a:lnTo>
                <a:lnTo>
                  <a:pt x="13" y="38"/>
                </a:lnTo>
                <a:lnTo>
                  <a:pt x="7" y="33"/>
                </a:lnTo>
                <a:lnTo>
                  <a:pt x="2" y="27"/>
                </a:lnTo>
                <a:lnTo>
                  <a:pt x="0" y="23"/>
                </a:lnTo>
                <a:lnTo>
                  <a:pt x="0" y="20"/>
                </a:lnTo>
                <a:lnTo>
                  <a:pt x="0" y="16"/>
                </a:lnTo>
                <a:lnTo>
                  <a:pt x="2" y="12"/>
                </a:lnTo>
                <a:lnTo>
                  <a:pt x="7" y="6"/>
                </a:lnTo>
                <a:lnTo>
                  <a:pt x="13" y="1"/>
                </a:lnTo>
                <a:lnTo>
                  <a:pt x="17" y="0"/>
                </a:lnTo>
                <a:lnTo>
                  <a:pt x="20" y="0"/>
                </a:lnTo>
                <a:lnTo>
                  <a:pt x="24" y="0"/>
                </a:lnTo>
                <a:lnTo>
                  <a:pt x="28" y="1"/>
                </a:lnTo>
                <a:lnTo>
                  <a:pt x="34" y="6"/>
                </a:lnTo>
                <a:lnTo>
                  <a:pt x="39" y="12"/>
                </a:lnTo>
                <a:lnTo>
                  <a:pt x="40" y="16"/>
                </a:lnTo>
                <a:lnTo>
                  <a:pt x="40" y="20"/>
                </a:lnTo>
                <a:lnTo>
                  <a:pt x="40" y="23"/>
                </a:lnTo>
                <a:lnTo>
                  <a:pt x="39" y="27"/>
                </a:lnTo>
                <a:lnTo>
                  <a:pt x="34" y="33"/>
                </a:lnTo>
                <a:lnTo>
                  <a:pt x="28" y="38"/>
                </a:lnTo>
                <a:lnTo>
                  <a:pt x="24" y="39"/>
                </a:lnTo>
                <a:lnTo>
                  <a:pt x="20" y="39"/>
                </a:lnTo>
                <a:close/>
                <a:moveTo>
                  <a:pt x="20" y="10"/>
                </a:moveTo>
                <a:lnTo>
                  <a:pt x="20" y="10"/>
                </a:lnTo>
                <a:lnTo>
                  <a:pt x="17" y="11"/>
                </a:lnTo>
                <a:lnTo>
                  <a:pt x="13" y="12"/>
                </a:lnTo>
                <a:lnTo>
                  <a:pt x="12" y="16"/>
                </a:lnTo>
                <a:lnTo>
                  <a:pt x="10" y="20"/>
                </a:lnTo>
                <a:lnTo>
                  <a:pt x="12" y="23"/>
                </a:lnTo>
                <a:lnTo>
                  <a:pt x="13" y="27"/>
                </a:lnTo>
                <a:lnTo>
                  <a:pt x="17" y="28"/>
                </a:lnTo>
                <a:lnTo>
                  <a:pt x="20" y="30"/>
                </a:lnTo>
                <a:lnTo>
                  <a:pt x="24" y="28"/>
                </a:lnTo>
                <a:lnTo>
                  <a:pt x="28" y="27"/>
                </a:lnTo>
                <a:lnTo>
                  <a:pt x="29" y="23"/>
                </a:lnTo>
                <a:lnTo>
                  <a:pt x="30" y="20"/>
                </a:lnTo>
                <a:lnTo>
                  <a:pt x="29" y="16"/>
                </a:lnTo>
                <a:lnTo>
                  <a:pt x="28" y="12"/>
                </a:lnTo>
                <a:lnTo>
                  <a:pt x="24" y="11"/>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8" name="Shape 5868"/>
          <p:cNvSpPr/>
          <p:nvPr/>
        </p:nvSpPr>
        <p:spPr>
          <a:xfrm>
            <a:off x="2774951" y="1698625"/>
            <a:ext cx="123825" cy="52388"/>
          </a:xfrm>
          <a:custGeom>
            <a:avLst/>
            <a:gdLst/>
            <a:ahLst/>
            <a:cxnLst/>
            <a:rect l="0" t="0" r="0" b="0"/>
            <a:pathLst>
              <a:path w="79" h="35" extrusionOk="0">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6" y="21"/>
                </a:lnTo>
                <a:lnTo>
                  <a:pt x="64" y="19"/>
                </a:lnTo>
                <a:lnTo>
                  <a:pt x="58" y="14"/>
                </a:lnTo>
                <a:lnTo>
                  <a:pt x="49" y="11"/>
                </a:lnTo>
                <a:lnTo>
                  <a:pt x="39" y="10"/>
                </a:lnTo>
                <a:lnTo>
                  <a:pt x="29" y="11"/>
                </a:lnTo>
                <a:lnTo>
                  <a:pt x="21" y="14"/>
                </a:lnTo>
                <a:lnTo>
                  <a:pt x="15" y="19"/>
                </a:lnTo>
                <a:lnTo>
                  <a:pt x="12" y="21"/>
                </a:lnTo>
                <a:lnTo>
                  <a:pt x="11"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69" name="Shape 5869"/>
          <p:cNvSpPr/>
          <p:nvPr/>
        </p:nvSpPr>
        <p:spPr>
          <a:xfrm>
            <a:off x="2874963" y="1603375"/>
            <a:ext cx="76200" cy="5715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870" name="Shape 5870"/>
          <p:cNvGrpSpPr/>
          <p:nvPr/>
        </p:nvGrpSpPr>
        <p:grpSpPr>
          <a:xfrm>
            <a:off x="3179764" y="1603376"/>
            <a:ext cx="133350" cy="147638"/>
            <a:chOff x="4239685" y="2137834"/>
            <a:chExt cx="177800" cy="196851"/>
          </a:xfrm>
        </p:grpSpPr>
        <p:sp>
          <p:nvSpPr>
            <p:cNvPr id="5871" name="Shape 5871"/>
            <p:cNvSpPr/>
            <p:nvPr/>
          </p:nvSpPr>
          <p:spPr>
            <a:xfrm>
              <a:off x="4271433" y="2137834"/>
              <a:ext cx="101600" cy="107951"/>
            </a:xfrm>
            <a:custGeom>
              <a:avLst/>
              <a:gdLst/>
              <a:ahLst/>
              <a:cxnLst/>
              <a:rect l="0" t="0" r="0" b="0"/>
              <a:pathLst>
                <a:path w="49" h="50" extrusionOk="0">
                  <a:moveTo>
                    <a:pt x="25" y="50"/>
                  </a:moveTo>
                  <a:lnTo>
                    <a:pt x="25" y="50"/>
                  </a:lnTo>
                  <a:lnTo>
                    <a:pt x="20" y="50"/>
                  </a:lnTo>
                  <a:lnTo>
                    <a:pt x="15" y="47"/>
                  </a:lnTo>
                  <a:lnTo>
                    <a:pt x="11" y="46"/>
                  </a:lnTo>
                  <a:lnTo>
                    <a:pt x="7" y="42"/>
                  </a:lnTo>
                  <a:lnTo>
                    <a:pt x="4" y="38"/>
                  </a:lnTo>
                  <a:lnTo>
                    <a:pt x="3" y="35"/>
                  </a:lnTo>
                  <a:lnTo>
                    <a:pt x="0" y="30"/>
                  </a:lnTo>
                  <a:lnTo>
                    <a:pt x="0" y="25"/>
                  </a:lnTo>
                  <a:lnTo>
                    <a:pt x="0" y="20"/>
                  </a:lnTo>
                  <a:lnTo>
                    <a:pt x="3" y="15"/>
                  </a:lnTo>
                  <a:lnTo>
                    <a:pt x="4" y="11"/>
                  </a:lnTo>
                  <a:lnTo>
                    <a:pt x="7" y="8"/>
                  </a:lnTo>
                  <a:lnTo>
                    <a:pt x="11" y="4"/>
                  </a:lnTo>
                  <a:lnTo>
                    <a:pt x="15" y="3"/>
                  </a:lnTo>
                  <a:lnTo>
                    <a:pt x="20" y="0"/>
                  </a:lnTo>
                  <a:lnTo>
                    <a:pt x="25" y="0"/>
                  </a:lnTo>
                  <a:lnTo>
                    <a:pt x="30" y="0"/>
                  </a:lnTo>
                  <a:lnTo>
                    <a:pt x="35" y="3"/>
                  </a:lnTo>
                  <a:lnTo>
                    <a:pt x="38" y="4"/>
                  </a:lnTo>
                  <a:lnTo>
                    <a:pt x="42" y="8"/>
                  </a:lnTo>
                  <a:lnTo>
                    <a:pt x="46" y="11"/>
                  </a:lnTo>
                  <a:lnTo>
                    <a:pt x="47" y="15"/>
                  </a:lnTo>
                  <a:lnTo>
                    <a:pt x="49" y="20"/>
                  </a:lnTo>
                  <a:lnTo>
                    <a:pt x="49" y="25"/>
                  </a:lnTo>
                  <a:lnTo>
                    <a:pt x="40" y="25"/>
                  </a:lnTo>
                  <a:lnTo>
                    <a:pt x="38" y="19"/>
                  </a:lnTo>
                  <a:lnTo>
                    <a:pt x="35" y="15"/>
                  </a:lnTo>
                  <a:lnTo>
                    <a:pt x="31" y="11"/>
                  </a:lnTo>
                  <a:lnTo>
                    <a:pt x="25" y="10"/>
                  </a:lnTo>
                  <a:lnTo>
                    <a:pt x="19" y="11"/>
                  </a:lnTo>
                  <a:lnTo>
                    <a:pt x="15" y="15"/>
                  </a:lnTo>
                  <a:lnTo>
                    <a:pt x="11" y="19"/>
                  </a:lnTo>
                  <a:lnTo>
                    <a:pt x="10" y="25"/>
                  </a:lnTo>
                  <a:lnTo>
                    <a:pt x="11" y="31"/>
                  </a:lnTo>
                  <a:lnTo>
                    <a:pt x="15" y="35"/>
                  </a:lnTo>
                  <a:lnTo>
                    <a:pt x="19" y="38"/>
                  </a:lnTo>
                  <a:lnTo>
                    <a:pt x="25" y="40"/>
                  </a:lnTo>
                  <a:lnTo>
                    <a:pt x="25"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2" name="Shape 5872"/>
            <p:cNvSpPr/>
            <p:nvPr/>
          </p:nvSpPr>
          <p:spPr>
            <a:xfrm>
              <a:off x="4334934" y="2169584"/>
              <a:ext cx="82551" cy="76200"/>
            </a:xfrm>
            <a:custGeom>
              <a:avLst/>
              <a:gdLst/>
              <a:ahLst/>
              <a:cxnLst/>
              <a:rect l="0" t="0" r="0" b="0"/>
              <a:pathLst>
                <a:path w="39" h="35" extrusionOk="0">
                  <a:moveTo>
                    <a:pt x="14" y="35"/>
                  </a:moveTo>
                  <a:lnTo>
                    <a:pt x="0" y="35"/>
                  </a:lnTo>
                  <a:lnTo>
                    <a:pt x="0" y="15"/>
                  </a:lnTo>
                  <a:lnTo>
                    <a:pt x="19" y="15"/>
                  </a:lnTo>
                  <a:lnTo>
                    <a:pt x="19" y="23"/>
                  </a:lnTo>
                  <a:lnTo>
                    <a:pt x="23" y="22"/>
                  </a:lnTo>
                  <a:lnTo>
                    <a:pt x="27" y="19"/>
                  </a:lnTo>
                  <a:lnTo>
                    <a:pt x="28" y="15"/>
                  </a:lnTo>
                  <a:lnTo>
                    <a:pt x="29" y="10"/>
                  </a:lnTo>
                  <a:lnTo>
                    <a:pt x="29" y="0"/>
                  </a:lnTo>
                  <a:lnTo>
                    <a:pt x="39" y="0"/>
                  </a:lnTo>
                  <a:lnTo>
                    <a:pt x="39" y="10"/>
                  </a:lnTo>
                  <a:lnTo>
                    <a:pt x="39" y="15"/>
                  </a:lnTo>
                  <a:lnTo>
                    <a:pt x="37" y="20"/>
                  </a:lnTo>
                  <a:lnTo>
                    <a:pt x="35" y="23"/>
                  </a:lnTo>
                  <a:lnTo>
                    <a:pt x="32" y="27"/>
                  </a:lnTo>
                  <a:lnTo>
                    <a:pt x="28" y="31"/>
                  </a:lnTo>
                  <a:lnTo>
                    <a:pt x="24" y="32"/>
                  </a:lnTo>
                  <a:lnTo>
                    <a:pt x="19" y="35"/>
                  </a:lnTo>
                  <a:lnTo>
                    <a:pt x="14" y="3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3" name="Shape 5873"/>
            <p:cNvSpPr/>
            <p:nvPr/>
          </p:nvSpPr>
          <p:spPr>
            <a:xfrm>
              <a:off x="4239685" y="2252134"/>
              <a:ext cx="165100" cy="82551"/>
            </a:xfrm>
            <a:custGeom>
              <a:avLst/>
              <a:gdLst/>
              <a:ahLst/>
              <a:cxnLst/>
              <a:rect l="0" t="0" r="0" b="0"/>
              <a:pathLst>
                <a:path w="79" h="40" extrusionOk="0">
                  <a:moveTo>
                    <a:pt x="79" y="40"/>
                  </a:moveTo>
                  <a:lnTo>
                    <a:pt x="0" y="40"/>
                  </a:lnTo>
                  <a:lnTo>
                    <a:pt x="0" y="30"/>
                  </a:lnTo>
                  <a:lnTo>
                    <a:pt x="2" y="24"/>
                  </a:lnTo>
                  <a:lnTo>
                    <a:pt x="3" y="18"/>
                  </a:lnTo>
                  <a:lnTo>
                    <a:pt x="6" y="13"/>
                  </a:lnTo>
                  <a:lnTo>
                    <a:pt x="11" y="9"/>
                  </a:lnTo>
                  <a:lnTo>
                    <a:pt x="18"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26"/>
                  </a:lnTo>
                  <a:lnTo>
                    <a:pt x="67" y="23"/>
                  </a:lnTo>
                  <a:lnTo>
                    <a:pt x="64" y="19"/>
                  </a:lnTo>
                  <a:lnTo>
                    <a:pt x="61" y="15"/>
                  </a:lnTo>
                  <a:lnTo>
                    <a:pt x="57" y="14"/>
                  </a:lnTo>
                  <a:lnTo>
                    <a:pt x="52" y="12"/>
                  </a:lnTo>
                  <a:lnTo>
                    <a:pt x="46" y="10"/>
                  </a:lnTo>
                  <a:lnTo>
                    <a:pt x="40" y="10"/>
                  </a:lnTo>
                  <a:lnTo>
                    <a:pt x="34" y="10"/>
                  </a:lnTo>
                  <a:lnTo>
                    <a:pt x="27" y="12"/>
                  </a:lnTo>
                  <a:lnTo>
                    <a:pt x="22" y="14"/>
                  </a:lnTo>
                  <a:lnTo>
                    <a:pt x="19" y="15"/>
                  </a:lnTo>
                  <a:lnTo>
                    <a:pt x="15" y="19"/>
                  </a:lnTo>
                  <a:lnTo>
                    <a:pt x="13" y="23"/>
                  </a:lnTo>
                  <a:lnTo>
                    <a:pt x="10" y="26"/>
                  </a:lnTo>
                  <a:lnTo>
                    <a:pt x="10"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874" name="Shape 5874"/>
          <p:cNvSpPr/>
          <p:nvPr/>
        </p:nvSpPr>
        <p:spPr>
          <a:xfrm>
            <a:off x="3579813" y="1589088"/>
            <a:ext cx="76200" cy="95250"/>
          </a:xfrm>
          <a:custGeom>
            <a:avLst/>
            <a:gdLst/>
            <a:ahLst/>
            <a:cxnLst/>
            <a:rect l="0" t="0" r="0" b="0"/>
            <a:pathLst>
              <a:path w="49" h="60" extrusionOk="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40"/>
                </a:lnTo>
                <a:lnTo>
                  <a:pt x="2" y="45"/>
                </a:lnTo>
                <a:lnTo>
                  <a:pt x="4" y="48"/>
                </a:lnTo>
                <a:lnTo>
                  <a:pt x="7" y="52"/>
                </a:lnTo>
                <a:lnTo>
                  <a:pt x="11" y="56"/>
                </a:lnTo>
                <a:lnTo>
                  <a:pt x="15" y="57"/>
                </a:lnTo>
                <a:lnTo>
                  <a:pt x="20" y="60"/>
                </a:lnTo>
                <a:lnTo>
                  <a:pt x="25" y="60"/>
                </a:lnTo>
                <a:close/>
                <a:moveTo>
                  <a:pt x="25" y="50"/>
                </a:moveTo>
                <a:lnTo>
                  <a:pt x="25" y="50"/>
                </a:lnTo>
                <a:lnTo>
                  <a:pt x="20" y="48"/>
                </a:lnTo>
                <a:lnTo>
                  <a:pt x="16" y="47"/>
                </a:lnTo>
                <a:lnTo>
                  <a:pt x="12" y="44"/>
                </a:lnTo>
                <a:lnTo>
                  <a:pt x="11" y="40"/>
                </a:lnTo>
                <a:lnTo>
                  <a:pt x="38" y="40"/>
                </a:lnTo>
                <a:lnTo>
                  <a:pt x="37" y="44"/>
                </a:lnTo>
                <a:lnTo>
                  <a:pt x="33" y="47"/>
                </a:lnTo>
                <a:lnTo>
                  <a:pt x="29" y="48"/>
                </a:lnTo>
                <a:lnTo>
                  <a:pt x="25" y="50"/>
                </a:lnTo>
                <a:close/>
                <a:moveTo>
                  <a:pt x="10" y="25"/>
                </a:moveTo>
                <a:lnTo>
                  <a:pt x="39" y="25"/>
                </a:lnTo>
                <a:lnTo>
                  <a:pt x="39" y="30"/>
                </a:lnTo>
                <a:lnTo>
                  <a:pt x="10" y="30"/>
                </a:lnTo>
                <a:lnTo>
                  <a:pt x="10"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5" name="Shape 5875"/>
          <p:cNvSpPr/>
          <p:nvPr/>
        </p:nvSpPr>
        <p:spPr>
          <a:xfrm>
            <a:off x="3556001" y="1689101"/>
            <a:ext cx="123825" cy="61913"/>
          </a:xfrm>
          <a:custGeom>
            <a:avLst/>
            <a:gdLst/>
            <a:ahLst/>
            <a:cxnLst/>
            <a:rect l="0" t="0" r="0" b="0"/>
            <a:pathLst>
              <a:path w="79" h="40" extrusionOk="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9" y="12"/>
                </a:moveTo>
                <a:lnTo>
                  <a:pt x="40" y="26"/>
                </a:lnTo>
                <a:lnTo>
                  <a:pt x="30" y="12"/>
                </a:lnTo>
                <a:lnTo>
                  <a:pt x="40" y="10"/>
                </a:lnTo>
                <a:lnTo>
                  <a:pt x="49" y="12"/>
                </a:lnTo>
                <a:close/>
                <a:moveTo>
                  <a:pt x="20" y="15"/>
                </a:moveTo>
                <a:lnTo>
                  <a:pt x="31" y="30"/>
                </a:lnTo>
                <a:lnTo>
                  <a:pt x="10" y="30"/>
                </a:lnTo>
                <a:lnTo>
                  <a:pt x="11" y="25"/>
                </a:lnTo>
                <a:lnTo>
                  <a:pt x="12" y="21"/>
                </a:lnTo>
                <a:lnTo>
                  <a:pt x="16" y="18"/>
                </a:lnTo>
                <a:lnTo>
                  <a:pt x="20" y="15"/>
                </a:lnTo>
                <a:close/>
                <a:moveTo>
                  <a:pt x="48" y="30"/>
                </a:moveTo>
                <a:lnTo>
                  <a:pt x="59" y="15"/>
                </a:lnTo>
                <a:lnTo>
                  <a:pt x="63" y="18"/>
                </a:lnTo>
                <a:lnTo>
                  <a:pt x="67" y="21"/>
                </a:lnTo>
                <a:lnTo>
                  <a:pt x="68" y="25"/>
                </a:lnTo>
                <a:lnTo>
                  <a:pt x="69" y="30"/>
                </a:lnTo>
                <a:lnTo>
                  <a:pt x="48"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6" name="Shape 5876"/>
          <p:cNvSpPr/>
          <p:nvPr/>
        </p:nvSpPr>
        <p:spPr>
          <a:xfrm>
            <a:off x="3938588" y="1579564"/>
            <a:ext cx="114300" cy="104775"/>
          </a:xfrm>
          <a:custGeom>
            <a:avLst/>
            <a:gdLst/>
            <a:ahLst/>
            <a:cxnLst/>
            <a:rect l="0" t="0" r="0" b="0"/>
            <a:pathLst>
              <a:path w="74" h="65" extrusionOk="0">
                <a:moveTo>
                  <a:pt x="13" y="40"/>
                </a:moveTo>
                <a:lnTo>
                  <a:pt x="13" y="40"/>
                </a:lnTo>
                <a:lnTo>
                  <a:pt x="13" y="45"/>
                </a:lnTo>
                <a:lnTo>
                  <a:pt x="15" y="50"/>
                </a:lnTo>
                <a:lnTo>
                  <a:pt x="16" y="53"/>
                </a:lnTo>
                <a:lnTo>
                  <a:pt x="20" y="57"/>
                </a:lnTo>
                <a:lnTo>
                  <a:pt x="24" y="61"/>
                </a:lnTo>
                <a:lnTo>
                  <a:pt x="27" y="62"/>
                </a:lnTo>
                <a:lnTo>
                  <a:pt x="32"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1" y="46"/>
                </a:lnTo>
                <a:lnTo>
                  <a:pt x="47" y="50"/>
                </a:lnTo>
                <a:lnTo>
                  <a:pt x="43" y="53"/>
                </a:lnTo>
                <a:lnTo>
                  <a:pt x="37" y="55"/>
                </a:lnTo>
                <a:close/>
                <a:moveTo>
                  <a:pt x="37" y="10"/>
                </a:moveTo>
                <a:lnTo>
                  <a:pt x="60" y="18"/>
                </a:lnTo>
                <a:lnTo>
                  <a:pt x="55" y="30"/>
                </a:lnTo>
                <a:lnTo>
                  <a:pt x="20" y="30"/>
                </a:lnTo>
                <a:lnTo>
                  <a:pt x="15" y="18"/>
                </a:lnTo>
                <a:lnTo>
                  <a:pt x="37"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7" name="Shape 5877"/>
          <p:cNvSpPr/>
          <p:nvPr/>
        </p:nvSpPr>
        <p:spPr>
          <a:xfrm>
            <a:off x="3986213" y="1603375"/>
            <a:ext cx="19050" cy="14288"/>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8" name="Shape 5878"/>
          <p:cNvSpPr/>
          <p:nvPr/>
        </p:nvSpPr>
        <p:spPr>
          <a:xfrm>
            <a:off x="3933826" y="1689101"/>
            <a:ext cx="123825" cy="61913"/>
          </a:xfrm>
          <a:custGeom>
            <a:avLst/>
            <a:gdLst/>
            <a:ahLst/>
            <a:cxnLst/>
            <a:rect l="0" t="0" r="0" b="0"/>
            <a:pathLst>
              <a:path w="79" h="40" extrusionOk="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8" y="24"/>
                </a:lnTo>
                <a:lnTo>
                  <a:pt x="76" y="18"/>
                </a:lnTo>
                <a:lnTo>
                  <a:pt x="73" y="13"/>
                </a:lnTo>
                <a:lnTo>
                  <a:pt x="68" y="9"/>
                </a:lnTo>
                <a:lnTo>
                  <a:pt x="62" y="5"/>
                </a:lnTo>
                <a:lnTo>
                  <a:pt x="55" y="3"/>
                </a:lnTo>
                <a:lnTo>
                  <a:pt x="48" y="0"/>
                </a:lnTo>
                <a:lnTo>
                  <a:pt x="39" y="0"/>
                </a:lnTo>
                <a:close/>
                <a:moveTo>
                  <a:pt x="34" y="10"/>
                </a:moveTo>
                <a:lnTo>
                  <a:pt x="34" y="30"/>
                </a:lnTo>
                <a:lnTo>
                  <a:pt x="10" y="30"/>
                </a:lnTo>
                <a:lnTo>
                  <a:pt x="10" y="26"/>
                </a:lnTo>
                <a:lnTo>
                  <a:pt x="11" y="23"/>
                </a:lnTo>
                <a:lnTo>
                  <a:pt x="13" y="20"/>
                </a:lnTo>
                <a:lnTo>
                  <a:pt x="17" y="16"/>
                </a:lnTo>
                <a:lnTo>
                  <a:pt x="25" y="13"/>
                </a:lnTo>
                <a:lnTo>
                  <a:pt x="34" y="10"/>
                </a:lnTo>
                <a:close/>
                <a:moveTo>
                  <a:pt x="44" y="30"/>
                </a:moveTo>
                <a:lnTo>
                  <a:pt x="44" y="10"/>
                </a:lnTo>
                <a:lnTo>
                  <a:pt x="54" y="13"/>
                </a:lnTo>
                <a:lnTo>
                  <a:pt x="62" y="16"/>
                </a:lnTo>
                <a:lnTo>
                  <a:pt x="65" y="20"/>
                </a:lnTo>
                <a:lnTo>
                  <a:pt x="68" y="23"/>
                </a:lnTo>
                <a:lnTo>
                  <a:pt x="69" y="26"/>
                </a:lnTo>
                <a:lnTo>
                  <a:pt x="69" y="30"/>
                </a:lnTo>
                <a:lnTo>
                  <a:pt x="44"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79" name="Shape 5879"/>
          <p:cNvSpPr/>
          <p:nvPr/>
        </p:nvSpPr>
        <p:spPr>
          <a:xfrm>
            <a:off x="573088" y="1946275"/>
            <a:ext cx="76200" cy="109538"/>
          </a:xfrm>
          <a:custGeom>
            <a:avLst/>
            <a:gdLst/>
            <a:ahLst/>
            <a:cxnLst/>
            <a:rect l="0" t="0" r="0" b="0"/>
            <a:pathLst>
              <a:path w="49" h="69" extrusionOk="0">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8" y="6"/>
                </a:lnTo>
                <a:lnTo>
                  <a:pt x="46" y="3"/>
                </a:lnTo>
                <a:lnTo>
                  <a:pt x="43" y="1"/>
                </a:lnTo>
                <a:lnTo>
                  <a:pt x="39" y="0"/>
                </a:lnTo>
                <a:lnTo>
                  <a:pt x="9" y="0"/>
                </a:lnTo>
                <a:lnTo>
                  <a:pt x="6" y="1"/>
                </a:lnTo>
                <a:lnTo>
                  <a:pt x="2" y="3"/>
                </a:lnTo>
                <a:lnTo>
                  <a:pt x="1" y="6"/>
                </a:lnTo>
                <a:lnTo>
                  <a:pt x="0" y="10"/>
                </a:lnTo>
                <a:lnTo>
                  <a:pt x="0" y="35"/>
                </a:lnTo>
                <a:lnTo>
                  <a:pt x="0" y="45"/>
                </a:lnTo>
                <a:lnTo>
                  <a:pt x="0" y="49"/>
                </a:lnTo>
                <a:lnTo>
                  <a:pt x="2" y="54"/>
                </a:lnTo>
                <a:lnTo>
                  <a:pt x="3" y="58"/>
                </a:lnTo>
                <a:lnTo>
                  <a:pt x="7" y="62"/>
                </a:lnTo>
                <a:lnTo>
                  <a:pt x="11" y="66"/>
                </a:lnTo>
                <a:lnTo>
                  <a:pt x="14" y="67"/>
                </a:lnTo>
                <a:lnTo>
                  <a:pt x="19"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18" y="58"/>
                </a:lnTo>
                <a:lnTo>
                  <a:pt x="14" y="54"/>
                </a:lnTo>
                <a:lnTo>
                  <a:pt x="11" y="51"/>
                </a:lnTo>
                <a:lnTo>
                  <a:pt x="9" y="45"/>
                </a:lnTo>
                <a:lnTo>
                  <a:pt x="39" y="4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0" name="Shape 5880"/>
          <p:cNvSpPr/>
          <p:nvPr/>
        </p:nvSpPr>
        <p:spPr>
          <a:xfrm>
            <a:off x="549275" y="2065338"/>
            <a:ext cx="123825" cy="61912"/>
          </a:xfrm>
          <a:custGeom>
            <a:avLst/>
            <a:gdLst/>
            <a:ahLst/>
            <a:cxnLst/>
            <a:rect l="0" t="0" r="0" b="0"/>
            <a:pathLst>
              <a:path w="79" h="40" extrusionOk="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7" y="24"/>
                </a:lnTo>
                <a:lnTo>
                  <a:pt x="76" y="17"/>
                </a:lnTo>
                <a:lnTo>
                  <a:pt x="72" y="12"/>
                </a:lnTo>
                <a:lnTo>
                  <a:pt x="68" y="9"/>
                </a:lnTo>
                <a:lnTo>
                  <a:pt x="61" y="5"/>
                </a:lnTo>
                <a:lnTo>
                  <a:pt x="55" y="3"/>
                </a:lnTo>
                <a:lnTo>
                  <a:pt x="48" y="0"/>
                </a:lnTo>
                <a:lnTo>
                  <a:pt x="39" y="0"/>
                </a:lnTo>
                <a:close/>
                <a:moveTo>
                  <a:pt x="24" y="12"/>
                </a:moveTo>
                <a:lnTo>
                  <a:pt x="24" y="30"/>
                </a:lnTo>
                <a:lnTo>
                  <a:pt x="10" y="30"/>
                </a:lnTo>
                <a:lnTo>
                  <a:pt x="11" y="24"/>
                </a:lnTo>
                <a:lnTo>
                  <a:pt x="13" y="20"/>
                </a:lnTo>
                <a:lnTo>
                  <a:pt x="18" y="15"/>
                </a:lnTo>
                <a:lnTo>
                  <a:pt x="24" y="12"/>
                </a:lnTo>
                <a:close/>
                <a:moveTo>
                  <a:pt x="34" y="30"/>
                </a:moveTo>
                <a:lnTo>
                  <a:pt x="34"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1" name="Shape 5881"/>
          <p:cNvSpPr/>
          <p:nvPr/>
        </p:nvSpPr>
        <p:spPr>
          <a:xfrm>
            <a:off x="611189" y="2089150"/>
            <a:ext cx="14287" cy="14288"/>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2" name="Shape 5882"/>
          <p:cNvSpPr/>
          <p:nvPr/>
        </p:nvSpPr>
        <p:spPr>
          <a:xfrm>
            <a:off x="915989" y="1955801"/>
            <a:ext cx="138112" cy="100013"/>
          </a:xfrm>
          <a:custGeom>
            <a:avLst/>
            <a:gdLst/>
            <a:ahLst/>
            <a:cxnLst/>
            <a:rect l="0" t="0" r="0" b="0"/>
            <a:pathLst>
              <a:path w="88" h="64" extrusionOk="0">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5" y="56"/>
                </a:lnTo>
                <a:lnTo>
                  <a:pt x="30" y="61"/>
                </a:lnTo>
                <a:lnTo>
                  <a:pt x="37" y="63"/>
                </a:lnTo>
                <a:lnTo>
                  <a:pt x="44" y="64"/>
                </a:lnTo>
                <a:lnTo>
                  <a:pt x="51" y="63"/>
                </a:lnTo>
                <a:lnTo>
                  <a:pt x="58" y="61"/>
                </a:lnTo>
                <a:lnTo>
                  <a:pt x="62" y="56"/>
                </a:lnTo>
                <a:lnTo>
                  <a:pt x="66" y="49"/>
                </a:lnTo>
                <a:lnTo>
                  <a:pt x="88" y="49"/>
                </a:lnTo>
                <a:lnTo>
                  <a:pt x="88" y="44"/>
                </a:lnTo>
                <a:lnTo>
                  <a:pt x="87" y="36"/>
                </a:lnTo>
                <a:lnTo>
                  <a:pt x="85" y="27"/>
                </a:lnTo>
                <a:lnTo>
                  <a:pt x="81" y="20"/>
                </a:lnTo>
                <a:lnTo>
                  <a:pt x="75" y="14"/>
                </a:lnTo>
                <a:lnTo>
                  <a:pt x="69" y="8"/>
                </a:lnTo>
                <a:lnTo>
                  <a:pt x="61" y="4"/>
                </a:lnTo>
                <a:lnTo>
                  <a:pt x="53" y="1"/>
                </a:lnTo>
                <a:lnTo>
                  <a:pt x="44" y="0"/>
                </a:lnTo>
                <a:close/>
                <a:moveTo>
                  <a:pt x="59" y="40"/>
                </a:moveTo>
                <a:lnTo>
                  <a:pt x="59" y="40"/>
                </a:lnTo>
                <a:lnTo>
                  <a:pt x="58" y="46"/>
                </a:lnTo>
                <a:lnTo>
                  <a:pt x="54" y="49"/>
                </a:lnTo>
                <a:lnTo>
                  <a:pt x="50" y="53"/>
                </a:lnTo>
                <a:lnTo>
                  <a:pt x="44" y="54"/>
                </a:lnTo>
                <a:lnTo>
                  <a:pt x="38" y="53"/>
                </a:lnTo>
                <a:lnTo>
                  <a:pt x="34" y="49"/>
                </a:lnTo>
                <a:lnTo>
                  <a:pt x="30" y="46"/>
                </a:lnTo>
                <a:lnTo>
                  <a:pt x="29" y="40"/>
                </a:lnTo>
                <a:lnTo>
                  <a:pt x="29" y="38"/>
                </a:lnTo>
                <a:lnTo>
                  <a:pt x="34" y="36"/>
                </a:lnTo>
                <a:lnTo>
                  <a:pt x="38" y="33"/>
                </a:lnTo>
                <a:lnTo>
                  <a:pt x="44" y="28"/>
                </a:lnTo>
                <a:lnTo>
                  <a:pt x="50" y="33"/>
                </a:lnTo>
                <a:lnTo>
                  <a:pt x="54" y="36"/>
                </a:lnTo>
                <a:lnTo>
                  <a:pt x="59" y="38"/>
                </a:lnTo>
                <a:lnTo>
                  <a:pt x="59" y="40"/>
                </a:lnTo>
                <a:close/>
                <a:moveTo>
                  <a:pt x="69" y="40"/>
                </a:moveTo>
                <a:lnTo>
                  <a:pt x="69" y="35"/>
                </a:lnTo>
                <a:lnTo>
                  <a:pt x="67" y="32"/>
                </a:lnTo>
                <a:lnTo>
                  <a:pt x="65" y="30"/>
                </a:lnTo>
                <a:lnTo>
                  <a:pt x="58" y="27"/>
                </a:lnTo>
                <a:lnTo>
                  <a:pt x="53" y="22"/>
                </a:lnTo>
                <a:lnTo>
                  <a:pt x="48" y="17"/>
                </a:lnTo>
                <a:lnTo>
                  <a:pt x="46" y="16"/>
                </a:lnTo>
                <a:lnTo>
                  <a:pt x="44" y="15"/>
                </a:lnTo>
                <a:lnTo>
                  <a:pt x="42" y="16"/>
                </a:lnTo>
                <a:lnTo>
                  <a:pt x="40" y="17"/>
                </a:lnTo>
                <a:lnTo>
                  <a:pt x="35" y="22"/>
                </a:lnTo>
                <a:lnTo>
                  <a:pt x="30" y="27"/>
                </a:lnTo>
                <a:lnTo>
                  <a:pt x="23" y="30"/>
                </a:lnTo>
                <a:lnTo>
                  <a:pt x="21" y="32"/>
                </a:lnTo>
                <a:lnTo>
                  <a:pt x="19" y="35"/>
                </a:lnTo>
                <a:lnTo>
                  <a:pt x="19" y="40"/>
                </a:lnTo>
                <a:lnTo>
                  <a:pt x="9" y="40"/>
                </a:lnTo>
                <a:lnTo>
                  <a:pt x="11" y="33"/>
                </a:lnTo>
                <a:lnTo>
                  <a:pt x="13" y="28"/>
                </a:lnTo>
                <a:lnTo>
                  <a:pt x="17" y="22"/>
                </a:lnTo>
                <a:lnTo>
                  <a:pt x="22" y="19"/>
                </a:lnTo>
                <a:lnTo>
                  <a:pt x="27" y="15"/>
                </a:lnTo>
                <a:lnTo>
                  <a:pt x="32" y="12"/>
                </a:lnTo>
                <a:lnTo>
                  <a:pt x="38"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3" name="Shape 5883"/>
          <p:cNvSpPr/>
          <p:nvPr/>
        </p:nvSpPr>
        <p:spPr>
          <a:xfrm>
            <a:off x="925514" y="2070100"/>
            <a:ext cx="123825" cy="57150"/>
          </a:xfrm>
          <a:custGeom>
            <a:avLst/>
            <a:gdLst/>
            <a:ahLst/>
            <a:cxnLst/>
            <a:rect l="0" t="0" r="0" b="0"/>
            <a:pathLst>
              <a:path w="78" h="37" extrusionOk="0">
                <a:moveTo>
                  <a:pt x="56" y="0"/>
                </a:moveTo>
                <a:lnTo>
                  <a:pt x="54" y="0"/>
                </a:lnTo>
                <a:lnTo>
                  <a:pt x="39" y="11"/>
                </a:lnTo>
                <a:lnTo>
                  <a:pt x="24" y="0"/>
                </a:lnTo>
                <a:lnTo>
                  <a:pt x="22" y="0"/>
                </a:lnTo>
                <a:lnTo>
                  <a:pt x="12" y="5"/>
                </a:lnTo>
                <a:lnTo>
                  <a:pt x="6" y="11"/>
                </a:lnTo>
                <a:lnTo>
                  <a:pt x="3" y="14"/>
                </a:lnTo>
                <a:lnTo>
                  <a:pt x="1" y="18"/>
                </a:lnTo>
                <a:lnTo>
                  <a:pt x="0" y="22"/>
                </a:lnTo>
                <a:lnTo>
                  <a:pt x="0" y="27"/>
                </a:lnTo>
                <a:lnTo>
                  <a:pt x="0" y="37"/>
                </a:lnTo>
                <a:lnTo>
                  <a:pt x="78" y="37"/>
                </a:lnTo>
                <a:lnTo>
                  <a:pt x="78" y="27"/>
                </a:lnTo>
                <a:lnTo>
                  <a:pt x="78" y="22"/>
                </a:lnTo>
                <a:lnTo>
                  <a:pt x="77" y="18"/>
                </a:lnTo>
                <a:lnTo>
                  <a:pt x="75" y="14"/>
                </a:lnTo>
                <a:lnTo>
                  <a:pt x="72" y="11"/>
                </a:lnTo>
                <a:lnTo>
                  <a:pt x="66" y="5"/>
                </a:lnTo>
                <a:lnTo>
                  <a:pt x="56" y="0"/>
                </a:lnTo>
                <a:close/>
                <a:moveTo>
                  <a:pt x="9" y="27"/>
                </a:moveTo>
                <a:lnTo>
                  <a:pt x="9" y="27"/>
                </a:lnTo>
                <a:lnTo>
                  <a:pt x="11" y="22"/>
                </a:lnTo>
                <a:lnTo>
                  <a:pt x="13" y="17"/>
                </a:lnTo>
                <a:lnTo>
                  <a:pt x="17" y="13"/>
                </a:lnTo>
                <a:lnTo>
                  <a:pt x="22" y="11"/>
                </a:lnTo>
                <a:lnTo>
                  <a:pt x="39" y="23"/>
                </a:lnTo>
                <a:lnTo>
                  <a:pt x="56" y="11"/>
                </a:lnTo>
                <a:lnTo>
                  <a:pt x="61" y="13"/>
                </a:lnTo>
                <a:lnTo>
                  <a:pt x="65" y="17"/>
                </a:lnTo>
                <a:lnTo>
                  <a:pt x="67" y="22"/>
                </a:lnTo>
                <a:lnTo>
                  <a:pt x="69" y="27"/>
                </a:lnTo>
                <a:lnTo>
                  <a:pt x="9" y="2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4" name="Shape 5884"/>
          <p:cNvSpPr/>
          <p:nvPr/>
        </p:nvSpPr>
        <p:spPr>
          <a:xfrm>
            <a:off x="1282701" y="1955801"/>
            <a:ext cx="157163" cy="157163"/>
          </a:xfrm>
          <a:custGeom>
            <a:avLst/>
            <a:gdLst/>
            <a:ahLst/>
            <a:cxnLst/>
            <a:rect l="0" t="0" r="0" b="0"/>
            <a:pathLst>
              <a:path w="99" h="99" extrusionOk="0">
                <a:moveTo>
                  <a:pt x="20" y="99"/>
                </a:moveTo>
                <a:lnTo>
                  <a:pt x="20" y="79"/>
                </a:lnTo>
                <a:lnTo>
                  <a:pt x="10" y="79"/>
                </a:lnTo>
                <a:lnTo>
                  <a:pt x="7" y="78"/>
                </a:lnTo>
                <a:lnTo>
                  <a:pt x="3" y="77"/>
                </a:lnTo>
                <a:lnTo>
                  <a:pt x="2" y="73"/>
                </a:lnTo>
                <a:lnTo>
                  <a:pt x="0" y="69"/>
                </a:lnTo>
                <a:lnTo>
                  <a:pt x="0" y="10"/>
                </a:lnTo>
                <a:lnTo>
                  <a:pt x="2" y="6"/>
                </a:lnTo>
                <a:lnTo>
                  <a:pt x="3" y="3"/>
                </a:lnTo>
                <a:lnTo>
                  <a:pt x="7" y="1"/>
                </a:lnTo>
                <a:lnTo>
                  <a:pt x="10" y="0"/>
                </a:lnTo>
                <a:lnTo>
                  <a:pt x="89" y="0"/>
                </a:lnTo>
                <a:lnTo>
                  <a:pt x="93" y="1"/>
                </a:lnTo>
                <a:lnTo>
                  <a:pt x="97" y="3"/>
                </a:lnTo>
                <a:lnTo>
                  <a:pt x="98" y="6"/>
                </a:lnTo>
                <a:lnTo>
                  <a:pt x="99" y="10"/>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5" name="Shape 5885"/>
          <p:cNvSpPr/>
          <p:nvPr/>
        </p:nvSpPr>
        <p:spPr>
          <a:xfrm>
            <a:off x="1658939" y="1955801"/>
            <a:ext cx="157162" cy="157163"/>
          </a:xfrm>
          <a:custGeom>
            <a:avLst/>
            <a:gdLst/>
            <a:ahLst/>
            <a:cxnLst/>
            <a:rect l="0" t="0" r="0" b="0"/>
            <a:pathLst>
              <a:path w="99" h="99" extrusionOk="0">
                <a:moveTo>
                  <a:pt x="20" y="99"/>
                </a:moveTo>
                <a:lnTo>
                  <a:pt x="20" y="79"/>
                </a:lnTo>
                <a:lnTo>
                  <a:pt x="10" y="79"/>
                </a:lnTo>
                <a:lnTo>
                  <a:pt x="6" y="78"/>
                </a:lnTo>
                <a:lnTo>
                  <a:pt x="3" y="77"/>
                </a:lnTo>
                <a:lnTo>
                  <a:pt x="1" y="73"/>
                </a:lnTo>
                <a:lnTo>
                  <a:pt x="0" y="69"/>
                </a:lnTo>
                <a:lnTo>
                  <a:pt x="0" y="10"/>
                </a:lnTo>
                <a:lnTo>
                  <a:pt x="1" y="6"/>
                </a:lnTo>
                <a:lnTo>
                  <a:pt x="3" y="3"/>
                </a:lnTo>
                <a:lnTo>
                  <a:pt x="6" y="1"/>
                </a:lnTo>
                <a:lnTo>
                  <a:pt x="10" y="0"/>
                </a:lnTo>
                <a:lnTo>
                  <a:pt x="89" y="0"/>
                </a:lnTo>
                <a:lnTo>
                  <a:pt x="93" y="1"/>
                </a:lnTo>
                <a:lnTo>
                  <a:pt x="96" y="3"/>
                </a:lnTo>
                <a:lnTo>
                  <a:pt x="98" y="6"/>
                </a:lnTo>
                <a:lnTo>
                  <a:pt x="99" y="10"/>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6" name="Shape 5886"/>
          <p:cNvSpPr/>
          <p:nvPr/>
        </p:nvSpPr>
        <p:spPr>
          <a:xfrm>
            <a:off x="1701801" y="2027238"/>
            <a:ext cx="71438" cy="23812"/>
          </a:xfrm>
          <a:custGeom>
            <a:avLst/>
            <a:gdLst/>
            <a:ahLst/>
            <a:cxnLst/>
            <a:rect l="0" t="0" r="0" b="0"/>
            <a:pathLst>
              <a:path w="45" h="15" extrusionOk="0">
                <a:moveTo>
                  <a:pt x="0" y="0"/>
                </a:moveTo>
                <a:lnTo>
                  <a:pt x="0" y="0"/>
                </a:lnTo>
                <a:lnTo>
                  <a:pt x="4" y="7"/>
                </a:lnTo>
                <a:lnTo>
                  <a:pt x="9" y="12"/>
                </a:lnTo>
                <a:lnTo>
                  <a:pt x="15" y="14"/>
                </a:lnTo>
                <a:lnTo>
                  <a:pt x="23" y="15"/>
                </a:lnTo>
                <a:lnTo>
                  <a:pt x="30" y="14"/>
                </a:lnTo>
                <a:lnTo>
                  <a:pt x="36" y="12"/>
                </a:lnTo>
                <a:lnTo>
                  <a:pt x="41" y="7"/>
                </a:lnTo>
                <a:lnTo>
                  <a:pt x="45"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7" name="Shape 5887"/>
          <p:cNvSpPr/>
          <p:nvPr/>
        </p:nvSpPr>
        <p:spPr>
          <a:xfrm>
            <a:off x="1706563" y="1989138"/>
            <a:ext cx="19050" cy="19050"/>
          </a:xfrm>
          <a:custGeom>
            <a:avLst/>
            <a:gdLst/>
            <a:ahLst/>
            <a:cxnLst/>
            <a:rect l="0" t="0" r="0" b="0"/>
            <a:pathLst>
              <a:path w="12" h="12" extrusionOk="0">
                <a:moveTo>
                  <a:pt x="12" y="6"/>
                </a:moveTo>
                <a:lnTo>
                  <a:pt x="12" y="6"/>
                </a:lnTo>
                <a:lnTo>
                  <a:pt x="12" y="8"/>
                </a:lnTo>
                <a:lnTo>
                  <a:pt x="11" y="11"/>
                </a:lnTo>
                <a:lnTo>
                  <a:pt x="8" y="12"/>
                </a:lnTo>
                <a:lnTo>
                  <a:pt x="6" y="12"/>
                </a:lnTo>
                <a:lnTo>
                  <a:pt x="3" y="12"/>
                </a:lnTo>
                <a:lnTo>
                  <a:pt x="1" y="11"/>
                </a:lnTo>
                <a:lnTo>
                  <a:pt x="0" y="8"/>
                </a:lnTo>
                <a:lnTo>
                  <a:pt x="0" y="6"/>
                </a:lnTo>
                <a:lnTo>
                  <a:pt x="0" y="4"/>
                </a:lnTo>
                <a:lnTo>
                  <a:pt x="1" y="1"/>
                </a:lnTo>
                <a:lnTo>
                  <a:pt x="3" y="0"/>
                </a:lnTo>
                <a:lnTo>
                  <a:pt x="6" y="0"/>
                </a:lnTo>
                <a:lnTo>
                  <a:pt x="8" y="0"/>
                </a:lnTo>
                <a:lnTo>
                  <a:pt x="11" y="1"/>
                </a:lnTo>
                <a:lnTo>
                  <a:pt x="12" y="4"/>
                </a:lnTo>
                <a:lnTo>
                  <a:pt x="12"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8" name="Shape 5888"/>
          <p:cNvSpPr/>
          <p:nvPr/>
        </p:nvSpPr>
        <p:spPr>
          <a:xfrm>
            <a:off x="1749426" y="1989138"/>
            <a:ext cx="23813" cy="19050"/>
          </a:xfrm>
          <a:custGeom>
            <a:avLst/>
            <a:gdLst/>
            <a:ahLst/>
            <a:cxnLst/>
            <a:rect l="0" t="0" r="0" b="0"/>
            <a:pathLst>
              <a:path w="13" h="12" extrusionOk="0">
                <a:moveTo>
                  <a:pt x="13" y="6"/>
                </a:moveTo>
                <a:lnTo>
                  <a:pt x="13" y="6"/>
                </a:lnTo>
                <a:lnTo>
                  <a:pt x="13" y="8"/>
                </a:lnTo>
                <a:lnTo>
                  <a:pt x="11" y="11"/>
                </a:lnTo>
                <a:lnTo>
                  <a:pt x="9" y="12"/>
                </a:lnTo>
                <a:lnTo>
                  <a:pt x="6" y="12"/>
                </a:lnTo>
                <a:lnTo>
                  <a:pt x="4" y="12"/>
                </a:lnTo>
                <a:lnTo>
                  <a:pt x="1" y="11"/>
                </a:lnTo>
                <a:lnTo>
                  <a:pt x="0" y="8"/>
                </a:lnTo>
                <a:lnTo>
                  <a:pt x="0" y="6"/>
                </a:lnTo>
                <a:lnTo>
                  <a:pt x="0" y="4"/>
                </a:lnTo>
                <a:lnTo>
                  <a:pt x="1" y="1"/>
                </a:lnTo>
                <a:lnTo>
                  <a:pt x="4" y="0"/>
                </a:lnTo>
                <a:lnTo>
                  <a:pt x="6" y="0"/>
                </a:lnTo>
                <a:lnTo>
                  <a:pt x="9" y="0"/>
                </a:lnTo>
                <a:lnTo>
                  <a:pt x="11" y="1"/>
                </a:lnTo>
                <a:lnTo>
                  <a:pt x="13" y="4"/>
                </a:lnTo>
                <a:lnTo>
                  <a:pt x="13"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89" name="Shape 5889"/>
          <p:cNvSpPr/>
          <p:nvPr/>
        </p:nvSpPr>
        <p:spPr>
          <a:xfrm>
            <a:off x="2020889" y="1993900"/>
            <a:ext cx="134937" cy="133350"/>
          </a:xfrm>
          <a:custGeom>
            <a:avLst/>
            <a:gdLst/>
            <a:ahLst/>
            <a:cxnLst/>
            <a:rect l="0" t="0" r="0" b="0"/>
            <a:pathLst>
              <a:path w="84" h="84" extrusionOk="0">
                <a:moveTo>
                  <a:pt x="15" y="84"/>
                </a:moveTo>
                <a:lnTo>
                  <a:pt x="15" y="64"/>
                </a:lnTo>
                <a:lnTo>
                  <a:pt x="10" y="64"/>
                </a:lnTo>
                <a:lnTo>
                  <a:pt x="6" y="63"/>
                </a:lnTo>
                <a:lnTo>
                  <a:pt x="3" y="61"/>
                </a:lnTo>
                <a:lnTo>
                  <a:pt x="1" y="58"/>
                </a:lnTo>
                <a:lnTo>
                  <a:pt x="0" y="54"/>
                </a:lnTo>
                <a:lnTo>
                  <a:pt x="0" y="10"/>
                </a:lnTo>
                <a:lnTo>
                  <a:pt x="1" y="6"/>
                </a:lnTo>
                <a:lnTo>
                  <a:pt x="3" y="2"/>
                </a:lnTo>
                <a:lnTo>
                  <a:pt x="6" y="1"/>
                </a:lnTo>
                <a:lnTo>
                  <a:pt x="10" y="0"/>
                </a:lnTo>
                <a:lnTo>
                  <a:pt x="74" y="0"/>
                </a:lnTo>
                <a:lnTo>
                  <a:pt x="78" y="1"/>
                </a:lnTo>
                <a:lnTo>
                  <a:pt x="82" y="2"/>
                </a:lnTo>
                <a:lnTo>
                  <a:pt x="83" y="6"/>
                </a:lnTo>
                <a:lnTo>
                  <a:pt x="84" y="10"/>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0" name="Shape 5890"/>
          <p:cNvSpPr/>
          <p:nvPr/>
        </p:nvSpPr>
        <p:spPr>
          <a:xfrm>
            <a:off x="2144713" y="1941513"/>
            <a:ext cx="63500" cy="61912"/>
          </a:xfrm>
          <a:custGeom>
            <a:avLst/>
            <a:gdLst/>
            <a:ahLst/>
            <a:cxnLst/>
            <a:rect l="0" t="0" r="0" b="0"/>
            <a:pathLst>
              <a:path w="40" h="40" extrusionOk="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1" name="Shape 5891"/>
          <p:cNvSpPr/>
          <p:nvPr/>
        </p:nvSpPr>
        <p:spPr>
          <a:xfrm>
            <a:off x="2522539" y="1965325"/>
            <a:ext cx="47625"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892" name="Shape 5892"/>
          <p:cNvSpPr/>
          <p:nvPr/>
        </p:nvSpPr>
        <p:spPr>
          <a:xfrm>
            <a:off x="2398713" y="1993900"/>
            <a:ext cx="133350" cy="133350"/>
          </a:xfrm>
          <a:custGeom>
            <a:avLst/>
            <a:gdLst/>
            <a:ahLst/>
            <a:cxnLst/>
            <a:rect l="0" t="0" r="0" b="0"/>
            <a:pathLst>
              <a:path w="84" h="84" extrusionOk="0">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74" y="0"/>
                </a:lnTo>
                <a:lnTo>
                  <a:pt x="78" y="1"/>
                </a:lnTo>
                <a:lnTo>
                  <a:pt x="81" y="2"/>
                </a:lnTo>
                <a:lnTo>
                  <a:pt x="83" y="6"/>
                </a:lnTo>
                <a:lnTo>
                  <a:pt x="84" y="10"/>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3" name="Shape 5893"/>
          <p:cNvSpPr/>
          <p:nvPr/>
        </p:nvSpPr>
        <p:spPr>
          <a:xfrm>
            <a:off x="2774950" y="1993900"/>
            <a:ext cx="133350" cy="133350"/>
          </a:xfrm>
          <a:custGeom>
            <a:avLst/>
            <a:gdLst/>
            <a:ahLst/>
            <a:cxnLst/>
            <a:rect l="0" t="0" r="0" b="0"/>
            <a:pathLst>
              <a:path w="84" h="84" extrusionOk="0">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2" y="58"/>
                </a:lnTo>
                <a:lnTo>
                  <a:pt x="81" y="61"/>
                </a:lnTo>
                <a:lnTo>
                  <a:pt x="77" y="63"/>
                </a:lnTo>
                <a:lnTo>
                  <a:pt x="74" y="64"/>
                </a:lnTo>
                <a:lnTo>
                  <a:pt x="40" y="64"/>
                </a:lnTo>
                <a:lnTo>
                  <a:pt x="15" y="8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4" name="Shape 5894"/>
          <p:cNvSpPr/>
          <p:nvPr/>
        </p:nvSpPr>
        <p:spPr>
          <a:xfrm>
            <a:off x="2870200" y="1955800"/>
            <a:ext cx="71438" cy="5715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5" name="Shape 5895"/>
          <p:cNvSpPr/>
          <p:nvPr/>
        </p:nvSpPr>
        <p:spPr>
          <a:xfrm>
            <a:off x="3151189" y="1993900"/>
            <a:ext cx="128587" cy="133350"/>
          </a:xfrm>
          <a:custGeom>
            <a:avLst/>
            <a:gdLst/>
            <a:ahLst/>
            <a:cxnLst/>
            <a:rect l="0" t="0" r="0" b="0"/>
            <a:pathLst>
              <a:path w="83" h="84" extrusionOk="0">
                <a:moveTo>
                  <a:pt x="74" y="54"/>
                </a:moveTo>
                <a:lnTo>
                  <a:pt x="38" y="54"/>
                </a:lnTo>
                <a:lnTo>
                  <a:pt x="24" y="64"/>
                </a:lnTo>
                <a:lnTo>
                  <a:pt x="24" y="54"/>
                </a:lnTo>
                <a:lnTo>
                  <a:pt x="9" y="54"/>
                </a:lnTo>
                <a:lnTo>
                  <a:pt x="9" y="10"/>
                </a:lnTo>
                <a:lnTo>
                  <a:pt x="54" y="10"/>
                </a:lnTo>
                <a:lnTo>
                  <a:pt x="54" y="0"/>
                </a:lnTo>
                <a:lnTo>
                  <a:pt x="9" y="0"/>
                </a:lnTo>
                <a:lnTo>
                  <a:pt x="6" y="1"/>
                </a:lnTo>
                <a:lnTo>
                  <a:pt x="2" y="2"/>
                </a:lnTo>
                <a:lnTo>
                  <a:pt x="1" y="6"/>
                </a:lnTo>
                <a:lnTo>
                  <a:pt x="0" y="10"/>
                </a:lnTo>
                <a:lnTo>
                  <a:pt x="0" y="54"/>
                </a:lnTo>
                <a:lnTo>
                  <a:pt x="1" y="58"/>
                </a:lnTo>
                <a:lnTo>
                  <a:pt x="2" y="61"/>
                </a:lnTo>
                <a:lnTo>
                  <a:pt x="6" y="63"/>
                </a:lnTo>
                <a:lnTo>
                  <a:pt x="9" y="64"/>
                </a:lnTo>
                <a:lnTo>
                  <a:pt x="14" y="64"/>
                </a:lnTo>
                <a:lnTo>
                  <a:pt x="14" y="84"/>
                </a:lnTo>
                <a:lnTo>
                  <a:pt x="40" y="64"/>
                </a:lnTo>
                <a:lnTo>
                  <a:pt x="74" y="64"/>
                </a:lnTo>
                <a:lnTo>
                  <a:pt x="77" y="63"/>
                </a:lnTo>
                <a:lnTo>
                  <a:pt x="81" y="61"/>
                </a:lnTo>
                <a:lnTo>
                  <a:pt x="82" y="58"/>
                </a:lnTo>
                <a:lnTo>
                  <a:pt x="83" y="54"/>
                </a:lnTo>
                <a:lnTo>
                  <a:pt x="83" y="24"/>
                </a:lnTo>
                <a:lnTo>
                  <a:pt x="74" y="24"/>
                </a:lnTo>
                <a:lnTo>
                  <a:pt x="74"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6" name="Shape 5896"/>
          <p:cNvSpPr/>
          <p:nvPr/>
        </p:nvSpPr>
        <p:spPr>
          <a:xfrm>
            <a:off x="3251201" y="1955801"/>
            <a:ext cx="61913" cy="61913"/>
          </a:xfrm>
          <a:custGeom>
            <a:avLst/>
            <a:gdLst/>
            <a:ahLst/>
            <a:cxnLst/>
            <a:rect l="0" t="0" r="0" b="0"/>
            <a:pathLst>
              <a:path w="37" h="37" extrusionOk="0">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7" name="Shape 5897"/>
          <p:cNvSpPr/>
          <p:nvPr/>
        </p:nvSpPr>
        <p:spPr>
          <a:xfrm>
            <a:off x="530226" y="2427289"/>
            <a:ext cx="157163" cy="63500"/>
          </a:xfrm>
          <a:custGeom>
            <a:avLst/>
            <a:gdLst/>
            <a:ahLst/>
            <a:cxnLst/>
            <a:rect l="0" t="0" r="0" b="0"/>
            <a:pathLst>
              <a:path w="99" h="39" extrusionOk="0">
                <a:moveTo>
                  <a:pt x="89" y="39"/>
                </a:moveTo>
                <a:lnTo>
                  <a:pt x="10" y="39"/>
                </a:lnTo>
                <a:lnTo>
                  <a:pt x="6" y="38"/>
                </a:lnTo>
                <a:lnTo>
                  <a:pt x="2" y="37"/>
                </a:lnTo>
                <a:lnTo>
                  <a:pt x="1" y="33"/>
                </a:lnTo>
                <a:lnTo>
                  <a:pt x="0" y="30"/>
                </a:lnTo>
                <a:lnTo>
                  <a:pt x="0" y="10"/>
                </a:lnTo>
                <a:lnTo>
                  <a:pt x="1" y="6"/>
                </a:lnTo>
                <a:lnTo>
                  <a:pt x="2" y="2"/>
                </a:lnTo>
                <a:lnTo>
                  <a:pt x="6" y="1"/>
                </a:lnTo>
                <a:lnTo>
                  <a:pt x="10" y="0"/>
                </a:lnTo>
                <a:lnTo>
                  <a:pt x="89" y="0"/>
                </a:lnTo>
                <a:lnTo>
                  <a:pt x="92" y="1"/>
                </a:lnTo>
                <a:lnTo>
                  <a:pt x="96" y="2"/>
                </a:lnTo>
                <a:lnTo>
                  <a:pt x="97" y="6"/>
                </a:lnTo>
                <a:lnTo>
                  <a:pt x="99" y="10"/>
                </a:lnTo>
                <a:lnTo>
                  <a:pt x="99" y="30"/>
                </a:lnTo>
                <a:lnTo>
                  <a:pt x="97" y="33"/>
                </a:lnTo>
                <a:lnTo>
                  <a:pt x="96" y="37"/>
                </a:lnTo>
                <a:lnTo>
                  <a:pt x="92" y="38"/>
                </a:lnTo>
                <a:lnTo>
                  <a:pt x="89" y="39"/>
                </a:lnTo>
                <a:close/>
                <a:moveTo>
                  <a:pt x="10" y="10"/>
                </a:moveTo>
                <a:lnTo>
                  <a:pt x="10" y="30"/>
                </a:lnTo>
                <a:lnTo>
                  <a:pt x="89" y="30"/>
                </a:lnTo>
                <a:lnTo>
                  <a:pt x="89"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8" name="Shape 5898"/>
          <p:cNvSpPr/>
          <p:nvPr/>
        </p:nvSpPr>
        <p:spPr>
          <a:xfrm>
            <a:off x="649289" y="2451100"/>
            <a:ext cx="14287" cy="14288"/>
          </a:xfrm>
          <a:custGeom>
            <a:avLst/>
            <a:gdLst/>
            <a:ahLst/>
            <a:cxnLst/>
            <a:rect l="0" t="0" r="0" b="0"/>
            <a:pathLst>
              <a:path w="10" h="10" extrusionOk="0">
                <a:moveTo>
                  <a:pt x="10" y="5"/>
                </a:moveTo>
                <a:lnTo>
                  <a:pt x="10" y="5"/>
                </a:lnTo>
                <a:lnTo>
                  <a:pt x="10" y="7"/>
                </a:lnTo>
                <a:lnTo>
                  <a:pt x="8" y="8"/>
                </a:lnTo>
                <a:lnTo>
                  <a:pt x="7" y="10"/>
                </a:lnTo>
                <a:lnTo>
                  <a:pt x="5" y="10"/>
                </a:lnTo>
                <a:lnTo>
                  <a:pt x="2" y="10"/>
                </a:lnTo>
                <a:lnTo>
                  <a:pt x="1" y="8"/>
                </a:lnTo>
                <a:lnTo>
                  <a:pt x="0" y="7"/>
                </a:lnTo>
                <a:lnTo>
                  <a:pt x="0" y="5"/>
                </a:lnTo>
                <a:lnTo>
                  <a:pt x="0" y="2"/>
                </a:lnTo>
                <a:lnTo>
                  <a:pt x="1" y="1"/>
                </a:lnTo>
                <a:lnTo>
                  <a:pt x="2" y="0"/>
                </a:lnTo>
                <a:lnTo>
                  <a:pt x="5" y="0"/>
                </a:lnTo>
                <a:lnTo>
                  <a:pt x="7" y="0"/>
                </a:lnTo>
                <a:lnTo>
                  <a:pt x="8" y="1"/>
                </a:lnTo>
                <a:lnTo>
                  <a:pt x="10" y="2"/>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899" name="Shape 5899"/>
          <p:cNvSpPr/>
          <p:nvPr/>
        </p:nvSpPr>
        <p:spPr>
          <a:xfrm>
            <a:off x="549275" y="2322513"/>
            <a:ext cx="123825" cy="95250"/>
          </a:xfrm>
          <a:custGeom>
            <a:avLst/>
            <a:gdLst/>
            <a:ahLst/>
            <a:cxnLst/>
            <a:rect l="0" t="0" r="0" b="0"/>
            <a:pathLst>
              <a:path w="79" h="59" extrusionOk="0">
                <a:moveTo>
                  <a:pt x="69" y="59"/>
                </a:moveTo>
                <a:lnTo>
                  <a:pt x="10" y="59"/>
                </a:lnTo>
                <a:lnTo>
                  <a:pt x="6" y="58"/>
                </a:lnTo>
                <a:lnTo>
                  <a:pt x="2" y="57"/>
                </a:lnTo>
                <a:lnTo>
                  <a:pt x="1" y="53"/>
                </a:lnTo>
                <a:lnTo>
                  <a:pt x="0" y="49"/>
                </a:lnTo>
                <a:lnTo>
                  <a:pt x="0" y="10"/>
                </a:lnTo>
                <a:lnTo>
                  <a:pt x="1" y="6"/>
                </a:lnTo>
                <a:lnTo>
                  <a:pt x="2" y="2"/>
                </a:lnTo>
                <a:lnTo>
                  <a:pt x="6" y="1"/>
                </a:lnTo>
                <a:lnTo>
                  <a:pt x="10" y="0"/>
                </a:lnTo>
                <a:lnTo>
                  <a:pt x="69" y="0"/>
                </a:lnTo>
                <a:lnTo>
                  <a:pt x="72" y="1"/>
                </a:lnTo>
                <a:lnTo>
                  <a:pt x="76" y="2"/>
                </a:lnTo>
                <a:lnTo>
                  <a:pt x="77" y="6"/>
                </a:lnTo>
                <a:lnTo>
                  <a:pt x="79" y="10"/>
                </a:lnTo>
                <a:lnTo>
                  <a:pt x="79" y="49"/>
                </a:lnTo>
                <a:lnTo>
                  <a:pt x="77" y="53"/>
                </a:lnTo>
                <a:lnTo>
                  <a:pt x="76" y="57"/>
                </a:lnTo>
                <a:lnTo>
                  <a:pt x="72" y="58"/>
                </a:lnTo>
                <a:lnTo>
                  <a:pt x="69" y="59"/>
                </a:lnTo>
                <a:close/>
                <a:moveTo>
                  <a:pt x="10" y="10"/>
                </a:moveTo>
                <a:lnTo>
                  <a:pt x="10" y="49"/>
                </a:lnTo>
                <a:lnTo>
                  <a:pt x="69" y="49"/>
                </a:lnTo>
                <a:lnTo>
                  <a:pt x="69" y="1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0" name="Shape 5900"/>
          <p:cNvSpPr/>
          <p:nvPr/>
        </p:nvSpPr>
        <p:spPr>
          <a:xfrm>
            <a:off x="3898901" y="1965326"/>
            <a:ext cx="192088" cy="16192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1" name="Shape 5901"/>
          <p:cNvSpPr/>
          <p:nvPr/>
        </p:nvSpPr>
        <p:spPr>
          <a:xfrm>
            <a:off x="892176" y="2341564"/>
            <a:ext cx="185738" cy="139700"/>
          </a:xfrm>
          <a:custGeom>
            <a:avLst/>
            <a:gdLst/>
            <a:ahLst/>
            <a:cxnLst/>
            <a:rect l="0" t="0" r="0" b="0"/>
            <a:pathLst>
              <a:path w="118" h="88" extrusionOk="0">
                <a:moveTo>
                  <a:pt x="114" y="59"/>
                </a:moveTo>
                <a:lnTo>
                  <a:pt x="114" y="59"/>
                </a:lnTo>
                <a:lnTo>
                  <a:pt x="113" y="59"/>
                </a:lnTo>
                <a:lnTo>
                  <a:pt x="113" y="5"/>
                </a:lnTo>
                <a:lnTo>
                  <a:pt x="113" y="2"/>
                </a:lnTo>
                <a:lnTo>
                  <a:pt x="112" y="1"/>
                </a:lnTo>
                <a:lnTo>
                  <a:pt x="111" y="0"/>
                </a:lnTo>
                <a:lnTo>
                  <a:pt x="108" y="0"/>
                </a:lnTo>
                <a:lnTo>
                  <a:pt x="10" y="0"/>
                </a:lnTo>
                <a:lnTo>
                  <a:pt x="7" y="0"/>
                </a:lnTo>
                <a:lnTo>
                  <a:pt x="6" y="1"/>
                </a:lnTo>
                <a:lnTo>
                  <a:pt x="5" y="2"/>
                </a:lnTo>
                <a:lnTo>
                  <a:pt x="5" y="5"/>
                </a:lnTo>
                <a:lnTo>
                  <a:pt x="5" y="59"/>
                </a:lnTo>
                <a:lnTo>
                  <a:pt x="3" y="59"/>
                </a:lnTo>
                <a:lnTo>
                  <a:pt x="2" y="60"/>
                </a:lnTo>
                <a:lnTo>
                  <a:pt x="1" y="61"/>
                </a:lnTo>
                <a:lnTo>
                  <a:pt x="0" y="63"/>
                </a:lnTo>
                <a:lnTo>
                  <a:pt x="0" y="65"/>
                </a:lnTo>
                <a:lnTo>
                  <a:pt x="3" y="80"/>
                </a:lnTo>
                <a:lnTo>
                  <a:pt x="5" y="84"/>
                </a:lnTo>
                <a:lnTo>
                  <a:pt x="7" y="86"/>
                </a:lnTo>
                <a:lnTo>
                  <a:pt x="11" y="87"/>
                </a:lnTo>
                <a:lnTo>
                  <a:pt x="15" y="88"/>
                </a:lnTo>
                <a:lnTo>
                  <a:pt x="103" y="88"/>
                </a:lnTo>
                <a:lnTo>
                  <a:pt x="107" y="87"/>
                </a:lnTo>
                <a:lnTo>
                  <a:pt x="111" y="86"/>
                </a:lnTo>
                <a:lnTo>
                  <a:pt x="113" y="84"/>
                </a:lnTo>
                <a:lnTo>
                  <a:pt x="114" y="80"/>
                </a:lnTo>
                <a:lnTo>
                  <a:pt x="118" y="65"/>
                </a:lnTo>
                <a:lnTo>
                  <a:pt x="118" y="63"/>
                </a:lnTo>
                <a:lnTo>
                  <a:pt x="117" y="61"/>
                </a:lnTo>
                <a:lnTo>
                  <a:pt x="116" y="60"/>
                </a:lnTo>
                <a:lnTo>
                  <a:pt x="114" y="59"/>
                </a:lnTo>
                <a:close/>
                <a:moveTo>
                  <a:pt x="15" y="10"/>
                </a:moveTo>
                <a:lnTo>
                  <a:pt x="103" y="10"/>
                </a:lnTo>
                <a:lnTo>
                  <a:pt x="103" y="59"/>
                </a:lnTo>
                <a:lnTo>
                  <a:pt x="74" y="59"/>
                </a:lnTo>
                <a:lnTo>
                  <a:pt x="71" y="59"/>
                </a:lnTo>
                <a:lnTo>
                  <a:pt x="70" y="60"/>
                </a:lnTo>
                <a:lnTo>
                  <a:pt x="66" y="64"/>
                </a:lnTo>
                <a:lnTo>
                  <a:pt x="52" y="64"/>
                </a:lnTo>
                <a:lnTo>
                  <a:pt x="48" y="60"/>
                </a:lnTo>
                <a:lnTo>
                  <a:pt x="47" y="59"/>
                </a:lnTo>
                <a:lnTo>
                  <a:pt x="44" y="59"/>
                </a:lnTo>
                <a:lnTo>
                  <a:pt x="15" y="59"/>
                </a:lnTo>
                <a:lnTo>
                  <a:pt x="15" y="10"/>
                </a:lnTo>
                <a:close/>
                <a:moveTo>
                  <a:pt x="103" y="79"/>
                </a:moveTo>
                <a:lnTo>
                  <a:pt x="15" y="79"/>
                </a:lnTo>
                <a:lnTo>
                  <a:pt x="13" y="77"/>
                </a:lnTo>
                <a:lnTo>
                  <a:pt x="11" y="69"/>
                </a:lnTo>
                <a:lnTo>
                  <a:pt x="42" y="69"/>
                </a:lnTo>
                <a:lnTo>
                  <a:pt x="45" y="72"/>
                </a:lnTo>
                <a:lnTo>
                  <a:pt x="47" y="74"/>
                </a:lnTo>
                <a:lnTo>
                  <a:pt x="49" y="74"/>
                </a:lnTo>
                <a:lnTo>
                  <a:pt x="69" y="74"/>
                </a:lnTo>
                <a:lnTo>
                  <a:pt x="71" y="74"/>
                </a:lnTo>
                <a:lnTo>
                  <a:pt x="73" y="72"/>
                </a:lnTo>
                <a:lnTo>
                  <a:pt x="76" y="69"/>
                </a:lnTo>
                <a:lnTo>
                  <a:pt x="107" y="69"/>
                </a:lnTo>
                <a:lnTo>
                  <a:pt x="105" y="77"/>
                </a:lnTo>
                <a:lnTo>
                  <a:pt x="103"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2" name="Shape 5902"/>
          <p:cNvSpPr/>
          <p:nvPr/>
        </p:nvSpPr>
        <p:spPr>
          <a:xfrm>
            <a:off x="3589338" y="2074864"/>
            <a:ext cx="61912" cy="14287"/>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903" name="Shape 5903"/>
          <p:cNvSpPr/>
          <p:nvPr/>
        </p:nvSpPr>
        <p:spPr>
          <a:xfrm>
            <a:off x="3522663" y="1955801"/>
            <a:ext cx="190500" cy="157163"/>
          </a:xfrm>
          <a:custGeom>
            <a:avLst/>
            <a:gdLst/>
            <a:ahLst/>
            <a:cxnLst/>
            <a:rect l="0" t="0" r="0" b="0"/>
            <a:pathLst>
              <a:path w="119" h="99" extrusionOk="0">
                <a:moveTo>
                  <a:pt x="109" y="30"/>
                </a:moveTo>
                <a:lnTo>
                  <a:pt x="64" y="30"/>
                </a:lnTo>
                <a:lnTo>
                  <a:pt x="64" y="25"/>
                </a:lnTo>
                <a:lnTo>
                  <a:pt x="64" y="22"/>
                </a:lnTo>
                <a:lnTo>
                  <a:pt x="66" y="21"/>
                </a:lnTo>
                <a:lnTo>
                  <a:pt x="67" y="20"/>
                </a:lnTo>
                <a:lnTo>
                  <a:pt x="69" y="20"/>
                </a:lnTo>
                <a:lnTo>
                  <a:pt x="74" y="20"/>
                </a:lnTo>
                <a:lnTo>
                  <a:pt x="80" y="19"/>
                </a:lnTo>
                <a:lnTo>
                  <a:pt x="84" y="15"/>
                </a:lnTo>
                <a:lnTo>
                  <a:pt x="88" y="11"/>
                </a:lnTo>
                <a:lnTo>
                  <a:pt x="89" y="5"/>
                </a:lnTo>
                <a:lnTo>
                  <a:pt x="89" y="0"/>
                </a:lnTo>
                <a:lnTo>
                  <a:pt x="79" y="0"/>
                </a:lnTo>
                <a:lnTo>
                  <a:pt x="79" y="5"/>
                </a:lnTo>
                <a:lnTo>
                  <a:pt x="79" y="8"/>
                </a:lnTo>
                <a:lnTo>
                  <a:pt x="78" y="9"/>
                </a:lnTo>
                <a:lnTo>
                  <a:pt x="77" y="10"/>
                </a:lnTo>
                <a:lnTo>
                  <a:pt x="74" y="10"/>
                </a:lnTo>
                <a:lnTo>
                  <a:pt x="69" y="10"/>
                </a:lnTo>
                <a:lnTo>
                  <a:pt x="63" y="11"/>
                </a:lnTo>
                <a:lnTo>
                  <a:pt x="60" y="15"/>
                </a:lnTo>
                <a:lnTo>
                  <a:pt x="56" y="19"/>
                </a:lnTo>
                <a:lnTo>
                  <a:pt x="55" y="25"/>
                </a:lnTo>
                <a:lnTo>
                  <a:pt x="55" y="30"/>
                </a:lnTo>
                <a:lnTo>
                  <a:pt x="10" y="30"/>
                </a:lnTo>
                <a:lnTo>
                  <a:pt x="6" y="31"/>
                </a:lnTo>
                <a:lnTo>
                  <a:pt x="3" y="32"/>
                </a:lnTo>
                <a:lnTo>
                  <a:pt x="2" y="36"/>
                </a:lnTo>
                <a:lnTo>
                  <a:pt x="0" y="40"/>
                </a:lnTo>
                <a:lnTo>
                  <a:pt x="0" y="89"/>
                </a:lnTo>
                <a:lnTo>
                  <a:pt x="2" y="93"/>
                </a:lnTo>
                <a:lnTo>
                  <a:pt x="3" y="96"/>
                </a:lnTo>
                <a:lnTo>
                  <a:pt x="6" y="98"/>
                </a:lnTo>
                <a:lnTo>
                  <a:pt x="10" y="99"/>
                </a:lnTo>
                <a:lnTo>
                  <a:pt x="109" y="99"/>
                </a:lnTo>
                <a:lnTo>
                  <a:pt x="113" y="98"/>
                </a:lnTo>
                <a:lnTo>
                  <a:pt x="116" y="96"/>
                </a:lnTo>
                <a:lnTo>
                  <a:pt x="117" y="93"/>
                </a:lnTo>
                <a:lnTo>
                  <a:pt x="119" y="89"/>
                </a:lnTo>
                <a:lnTo>
                  <a:pt x="119" y="40"/>
                </a:lnTo>
                <a:lnTo>
                  <a:pt x="117" y="36"/>
                </a:lnTo>
                <a:lnTo>
                  <a:pt x="116" y="32"/>
                </a:lnTo>
                <a:lnTo>
                  <a:pt x="113" y="31"/>
                </a:lnTo>
                <a:lnTo>
                  <a:pt x="109" y="30"/>
                </a:lnTo>
                <a:close/>
                <a:moveTo>
                  <a:pt x="10" y="89"/>
                </a:moveTo>
                <a:lnTo>
                  <a:pt x="10" y="40"/>
                </a:lnTo>
                <a:lnTo>
                  <a:pt x="109" y="40"/>
                </a:lnTo>
                <a:lnTo>
                  <a:pt x="10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4" name="Shape 5904"/>
          <p:cNvSpPr/>
          <p:nvPr/>
        </p:nvSpPr>
        <p:spPr>
          <a:xfrm>
            <a:off x="3565525" y="2027239"/>
            <a:ext cx="14288" cy="14287"/>
          </a:xfrm>
          <a:custGeom>
            <a:avLst/>
            <a:gdLst/>
            <a:ahLst/>
            <a:cxnLst/>
            <a:rect l="0" t="0" r="0" b="0"/>
            <a:pathLst>
              <a:path w="10" h="10" extrusionOk="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5" name="Shape 5905"/>
          <p:cNvSpPr/>
          <p:nvPr/>
        </p:nvSpPr>
        <p:spPr>
          <a:xfrm>
            <a:off x="3589339" y="2027239"/>
            <a:ext cx="14287" cy="14287"/>
          </a:xfrm>
          <a:custGeom>
            <a:avLst/>
            <a:gdLst/>
            <a:ahLst/>
            <a:cxnLst/>
            <a:rect l="0" t="0" r="0" b="0"/>
            <a:pathLst>
              <a:path w="10" h="10" extrusionOk="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6" name="Shape 5906"/>
          <p:cNvSpPr/>
          <p:nvPr/>
        </p:nvSpPr>
        <p:spPr>
          <a:xfrm>
            <a:off x="3613150" y="2027239"/>
            <a:ext cx="14288" cy="14287"/>
          </a:xfrm>
          <a:custGeom>
            <a:avLst/>
            <a:gdLst/>
            <a:ahLst/>
            <a:cxnLst/>
            <a:rect l="0" t="0" r="0" b="0"/>
            <a:pathLst>
              <a:path w="9" h="10" extrusionOk="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7" name="Shape 5907"/>
          <p:cNvSpPr/>
          <p:nvPr/>
        </p:nvSpPr>
        <p:spPr>
          <a:xfrm>
            <a:off x="3632200" y="2027239"/>
            <a:ext cx="19050" cy="14287"/>
          </a:xfrm>
          <a:custGeom>
            <a:avLst/>
            <a:gdLst/>
            <a:ahLst/>
            <a:cxnLst/>
            <a:rect l="0" t="0" r="0" b="0"/>
            <a:pathLst>
              <a:path w="10" h="10" extrusionOk="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8" name="Shape 5908"/>
          <p:cNvSpPr/>
          <p:nvPr/>
        </p:nvSpPr>
        <p:spPr>
          <a:xfrm>
            <a:off x="3656013" y="2027239"/>
            <a:ext cx="19050" cy="14287"/>
          </a:xfrm>
          <a:custGeom>
            <a:avLst/>
            <a:gdLst/>
            <a:ahLst/>
            <a:cxnLst/>
            <a:rect l="0" t="0" r="0" b="0"/>
            <a:pathLst>
              <a:path w="10" h="10" extrusionOk="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09" name="Shape 5909"/>
          <p:cNvSpPr/>
          <p:nvPr/>
        </p:nvSpPr>
        <p:spPr>
          <a:xfrm>
            <a:off x="3565525" y="2051050"/>
            <a:ext cx="14288" cy="14288"/>
          </a:xfrm>
          <a:custGeom>
            <a:avLst/>
            <a:gdLst/>
            <a:ahLst/>
            <a:cxnLst/>
            <a:rect l="0" t="0" r="0" b="0"/>
            <a:pathLst>
              <a:path w="10" h="10" extrusionOk="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0" name="Shape 5910"/>
          <p:cNvSpPr/>
          <p:nvPr/>
        </p:nvSpPr>
        <p:spPr>
          <a:xfrm>
            <a:off x="3589339" y="2051050"/>
            <a:ext cx="14287" cy="14288"/>
          </a:xfrm>
          <a:custGeom>
            <a:avLst/>
            <a:gdLst/>
            <a:ahLst/>
            <a:cxnLst/>
            <a:rect l="0" t="0" r="0" b="0"/>
            <a:pathLst>
              <a:path w="10" h="10" extrusionOk="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1" name="Shape 5911"/>
          <p:cNvSpPr/>
          <p:nvPr/>
        </p:nvSpPr>
        <p:spPr>
          <a:xfrm>
            <a:off x="3613150" y="2051050"/>
            <a:ext cx="14288" cy="14288"/>
          </a:xfrm>
          <a:custGeom>
            <a:avLst/>
            <a:gdLst/>
            <a:ahLst/>
            <a:cxnLst/>
            <a:rect l="0" t="0" r="0" b="0"/>
            <a:pathLst>
              <a:path w="9" h="10" extrusionOk="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2" name="Shape 5912"/>
          <p:cNvSpPr/>
          <p:nvPr/>
        </p:nvSpPr>
        <p:spPr>
          <a:xfrm>
            <a:off x="3632200" y="2051050"/>
            <a:ext cx="19050" cy="14288"/>
          </a:xfrm>
          <a:custGeom>
            <a:avLst/>
            <a:gdLst/>
            <a:ahLst/>
            <a:cxnLst/>
            <a:rect l="0" t="0" r="0" b="0"/>
            <a:pathLst>
              <a:path w="10" h="10" extrusionOk="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3" name="Shape 5913"/>
          <p:cNvSpPr/>
          <p:nvPr/>
        </p:nvSpPr>
        <p:spPr>
          <a:xfrm>
            <a:off x="3656013" y="2051050"/>
            <a:ext cx="19050" cy="14288"/>
          </a:xfrm>
          <a:custGeom>
            <a:avLst/>
            <a:gdLst/>
            <a:ahLst/>
            <a:cxnLst/>
            <a:rect l="0" t="0" r="0" b="0"/>
            <a:pathLst>
              <a:path w="10" h="10" extrusionOk="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4" name="Shape 5914"/>
          <p:cNvSpPr/>
          <p:nvPr/>
        </p:nvSpPr>
        <p:spPr>
          <a:xfrm>
            <a:off x="1725613" y="2346325"/>
            <a:ext cx="76200" cy="76200"/>
          </a:xfrm>
          <a:custGeom>
            <a:avLst/>
            <a:gdLst/>
            <a:ahLst/>
            <a:cxnLst/>
            <a:rect l="0" t="0" r="0" b="0"/>
            <a:pathLst>
              <a:path w="48" h="48" extrusionOk="0">
                <a:moveTo>
                  <a:pt x="9" y="0"/>
                </a:moveTo>
                <a:lnTo>
                  <a:pt x="9" y="10"/>
                </a:lnTo>
                <a:lnTo>
                  <a:pt x="31" y="10"/>
                </a:lnTo>
                <a:lnTo>
                  <a:pt x="0" y="40"/>
                </a:lnTo>
                <a:lnTo>
                  <a:pt x="7" y="48"/>
                </a:lnTo>
                <a:lnTo>
                  <a:pt x="38" y="17"/>
                </a:lnTo>
                <a:lnTo>
                  <a:pt x="38" y="39"/>
                </a:lnTo>
                <a:lnTo>
                  <a:pt x="48" y="39"/>
                </a:lnTo>
                <a:lnTo>
                  <a:pt x="48" y="0"/>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5" name="Shape 5915"/>
          <p:cNvSpPr/>
          <p:nvPr/>
        </p:nvSpPr>
        <p:spPr>
          <a:xfrm>
            <a:off x="1649413" y="2346326"/>
            <a:ext cx="152400" cy="149225"/>
          </a:xfrm>
          <a:custGeom>
            <a:avLst/>
            <a:gdLst/>
            <a:ahLst/>
            <a:cxnLst/>
            <a:rect l="0" t="0" r="0" b="0"/>
            <a:pathLst>
              <a:path w="94" h="93" extrusionOk="0">
                <a:moveTo>
                  <a:pt x="84" y="54"/>
                </a:moveTo>
                <a:lnTo>
                  <a:pt x="64" y="54"/>
                </a:lnTo>
                <a:lnTo>
                  <a:pt x="61" y="55"/>
                </a:lnTo>
                <a:lnTo>
                  <a:pt x="57" y="56"/>
                </a:lnTo>
                <a:lnTo>
                  <a:pt x="56" y="60"/>
                </a:lnTo>
                <a:lnTo>
                  <a:pt x="55" y="64"/>
                </a:lnTo>
                <a:lnTo>
                  <a:pt x="46" y="60"/>
                </a:lnTo>
                <a:lnTo>
                  <a:pt x="39" y="55"/>
                </a:lnTo>
                <a:lnTo>
                  <a:pt x="34" y="48"/>
                </a:lnTo>
                <a:lnTo>
                  <a:pt x="30" y="39"/>
                </a:lnTo>
                <a:lnTo>
                  <a:pt x="34" y="38"/>
                </a:lnTo>
                <a:lnTo>
                  <a:pt x="37" y="37"/>
                </a:lnTo>
                <a:lnTo>
                  <a:pt x="39" y="33"/>
                </a:lnTo>
                <a:lnTo>
                  <a:pt x="40" y="29"/>
                </a:lnTo>
                <a:lnTo>
                  <a:pt x="40" y="10"/>
                </a:lnTo>
                <a:lnTo>
                  <a:pt x="39" y="6"/>
                </a:lnTo>
                <a:lnTo>
                  <a:pt x="37" y="2"/>
                </a:lnTo>
                <a:lnTo>
                  <a:pt x="34" y="1"/>
                </a:lnTo>
                <a:lnTo>
                  <a:pt x="30" y="0"/>
                </a:lnTo>
                <a:lnTo>
                  <a:pt x="10" y="0"/>
                </a:lnTo>
                <a:lnTo>
                  <a:pt x="6" y="1"/>
                </a:lnTo>
                <a:lnTo>
                  <a:pt x="3" y="2"/>
                </a:lnTo>
                <a:lnTo>
                  <a:pt x="2" y="6"/>
                </a:lnTo>
                <a:lnTo>
                  <a:pt x="0" y="10"/>
                </a:lnTo>
                <a:lnTo>
                  <a:pt x="0" y="34"/>
                </a:lnTo>
                <a:lnTo>
                  <a:pt x="2" y="47"/>
                </a:lnTo>
                <a:lnTo>
                  <a:pt x="5" y="58"/>
                </a:lnTo>
                <a:lnTo>
                  <a:pt x="10" y="67"/>
                </a:lnTo>
                <a:lnTo>
                  <a:pt x="18" y="76"/>
                </a:lnTo>
                <a:lnTo>
                  <a:pt x="26" y="83"/>
                </a:lnTo>
                <a:lnTo>
                  <a:pt x="36" y="88"/>
                </a:lnTo>
                <a:lnTo>
                  <a:pt x="47" y="92"/>
                </a:lnTo>
                <a:lnTo>
                  <a:pt x="60" y="93"/>
                </a:lnTo>
                <a:lnTo>
                  <a:pt x="84" y="93"/>
                </a:lnTo>
                <a:lnTo>
                  <a:pt x="88" y="92"/>
                </a:lnTo>
                <a:lnTo>
                  <a:pt x="92" y="91"/>
                </a:lnTo>
                <a:lnTo>
                  <a:pt x="93" y="87"/>
                </a:lnTo>
                <a:lnTo>
                  <a:pt x="94" y="83"/>
                </a:lnTo>
                <a:lnTo>
                  <a:pt x="94" y="64"/>
                </a:lnTo>
                <a:lnTo>
                  <a:pt x="93" y="60"/>
                </a:lnTo>
                <a:lnTo>
                  <a:pt x="92" y="56"/>
                </a:lnTo>
                <a:lnTo>
                  <a:pt x="88" y="55"/>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3" y="29"/>
                </a:lnTo>
                <a:lnTo>
                  <a:pt x="21" y="30"/>
                </a:lnTo>
                <a:lnTo>
                  <a:pt x="20" y="33"/>
                </a:lnTo>
                <a:lnTo>
                  <a:pt x="20" y="34"/>
                </a:lnTo>
                <a:lnTo>
                  <a:pt x="21" y="43"/>
                </a:lnTo>
                <a:lnTo>
                  <a:pt x="24" y="50"/>
                </a:lnTo>
                <a:lnTo>
                  <a:pt x="27" y="56"/>
                </a:lnTo>
                <a:lnTo>
                  <a:pt x="31" y="63"/>
                </a:lnTo>
                <a:lnTo>
                  <a:pt x="37" y="67"/>
                </a:lnTo>
                <a:lnTo>
                  <a:pt x="43" y="71"/>
                </a:lnTo>
                <a:lnTo>
                  <a:pt x="51" y="72"/>
                </a:lnTo>
                <a:lnTo>
                  <a:pt x="60" y="74"/>
                </a:lnTo>
                <a:lnTo>
                  <a:pt x="62" y="74"/>
                </a:lnTo>
                <a:lnTo>
                  <a:pt x="63" y="72"/>
                </a:lnTo>
                <a:lnTo>
                  <a:pt x="64" y="71"/>
                </a:lnTo>
                <a:lnTo>
                  <a:pt x="64" y="69"/>
                </a:lnTo>
                <a:lnTo>
                  <a:pt x="64" y="64"/>
                </a:lnTo>
                <a:lnTo>
                  <a:pt x="84" y="64"/>
                </a:lnTo>
                <a:lnTo>
                  <a:pt x="84" y="83"/>
                </a:lnTo>
                <a:lnTo>
                  <a:pt x="60" y="8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16" name="Shape 5916"/>
          <p:cNvGrpSpPr/>
          <p:nvPr/>
        </p:nvGrpSpPr>
        <p:grpSpPr>
          <a:xfrm>
            <a:off x="1277939" y="2322514"/>
            <a:ext cx="166687" cy="173037"/>
            <a:chOff x="1277948" y="2323169"/>
            <a:chExt cx="166839" cy="171607"/>
          </a:xfrm>
        </p:grpSpPr>
        <p:sp>
          <p:nvSpPr>
            <p:cNvPr id="5917" name="Shape 5917"/>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18" name="Shape 5918"/>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19" name="Shape 5919"/>
          <p:cNvSpPr/>
          <p:nvPr/>
        </p:nvSpPr>
        <p:spPr>
          <a:xfrm>
            <a:off x="2111376" y="2332038"/>
            <a:ext cx="77788" cy="76200"/>
          </a:xfrm>
          <a:custGeom>
            <a:avLst/>
            <a:gdLst/>
            <a:ahLst/>
            <a:cxnLst/>
            <a:rect l="0" t="0" r="0" b="0"/>
            <a:pathLst>
              <a:path w="48" h="48" extrusionOk="0">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0" name="Shape 5920"/>
          <p:cNvSpPr/>
          <p:nvPr/>
        </p:nvSpPr>
        <p:spPr>
          <a:xfrm>
            <a:off x="2025651" y="2346326"/>
            <a:ext cx="153988" cy="149225"/>
          </a:xfrm>
          <a:custGeom>
            <a:avLst/>
            <a:gdLst/>
            <a:ahLst/>
            <a:cxnLst/>
            <a:rect l="0" t="0" r="0" b="0"/>
            <a:pathLst>
              <a:path w="94" h="93" extrusionOk="0">
                <a:moveTo>
                  <a:pt x="84" y="54"/>
                </a:moveTo>
                <a:lnTo>
                  <a:pt x="64" y="54"/>
                </a:lnTo>
                <a:lnTo>
                  <a:pt x="61" y="55"/>
                </a:lnTo>
                <a:lnTo>
                  <a:pt x="57" y="56"/>
                </a:lnTo>
                <a:lnTo>
                  <a:pt x="56" y="60"/>
                </a:lnTo>
                <a:lnTo>
                  <a:pt x="54" y="64"/>
                </a:lnTo>
                <a:lnTo>
                  <a:pt x="46" y="60"/>
                </a:lnTo>
                <a:lnTo>
                  <a:pt x="38" y="55"/>
                </a:lnTo>
                <a:lnTo>
                  <a:pt x="33" y="48"/>
                </a:lnTo>
                <a:lnTo>
                  <a:pt x="30" y="39"/>
                </a:lnTo>
                <a:lnTo>
                  <a:pt x="33" y="38"/>
                </a:lnTo>
                <a:lnTo>
                  <a:pt x="37" y="37"/>
                </a:lnTo>
                <a:lnTo>
                  <a:pt x="38" y="33"/>
                </a:lnTo>
                <a:lnTo>
                  <a:pt x="40" y="29"/>
                </a:lnTo>
                <a:lnTo>
                  <a:pt x="40" y="10"/>
                </a:lnTo>
                <a:lnTo>
                  <a:pt x="38" y="6"/>
                </a:lnTo>
                <a:lnTo>
                  <a:pt x="37" y="2"/>
                </a:lnTo>
                <a:lnTo>
                  <a:pt x="33" y="1"/>
                </a:lnTo>
                <a:lnTo>
                  <a:pt x="30" y="0"/>
                </a:lnTo>
                <a:lnTo>
                  <a:pt x="10" y="0"/>
                </a:lnTo>
                <a:lnTo>
                  <a:pt x="6" y="1"/>
                </a:lnTo>
                <a:lnTo>
                  <a:pt x="3" y="2"/>
                </a:lnTo>
                <a:lnTo>
                  <a:pt x="1" y="6"/>
                </a:lnTo>
                <a:lnTo>
                  <a:pt x="0" y="10"/>
                </a:lnTo>
                <a:lnTo>
                  <a:pt x="0" y="34"/>
                </a:lnTo>
                <a:lnTo>
                  <a:pt x="1" y="47"/>
                </a:lnTo>
                <a:lnTo>
                  <a:pt x="5" y="58"/>
                </a:lnTo>
                <a:lnTo>
                  <a:pt x="10" y="67"/>
                </a:lnTo>
                <a:lnTo>
                  <a:pt x="17" y="76"/>
                </a:lnTo>
                <a:lnTo>
                  <a:pt x="26" y="83"/>
                </a:lnTo>
                <a:lnTo>
                  <a:pt x="36" y="88"/>
                </a:lnTo>
                <a:lnTo>
                  <a:pt x="47" y="92"/>
                </a:lnTo>
                <a:lnTo>
                  <a:pt x="59" y="93"/>
                </a:lnTo>
                <a:lnTo>
                  <a:pt x="84" y="93"/>
                </a:lnTo>
                <a:lnTo>
                  <a:pt x="88" y="92"/>
                </a:lnTo>
                <a:lnTo>
                  <a:pt x="91" y="91"/>
                </a:lnTo>
                <a:lnTo>
                  <a:pt x="93" y="87"/>
                </a:lnTo>
                <a:lnTo>
                  <a:pt x="94" y="83"/>
                </a:lnTo>
                <a:lnTo>
                  <a:pt x="94" y="64"/>
                </a:lnTo>
                <a:lnTo>
                  <a:pt x="93" y="60"/>
                </a:lnTo>
                <a:lnTo>
                  <a:pt x="91" y="56"/>
                </a:lnTo>
                <a:lnTo>
                  <a:pt x="88" y="55"/>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2" y="29"/>
                </a:lnTo>
                <a:lnTo>
                  <a:pt x="21" y="30"/>
                </a:lnTo>
                <a:lnTo>
                  <a:pt x="20" y="33"/>
                </a:lnTo>
                <a:lnTo>
                  <a:pt x="20" y="34"/>
                </a:lnTo>
                <a:lnTo>
                  <a:pt x="21" y="43"/>
                </a:lnTo>
                <a:lnTo>
                  <a:pt x="24" y="50"/>
                </a:lnTo>
                <a:lnTo>
                  <a:pt x="27" y="56"/>
                </a:lnTo>
                <a:lnTo>
                  <a:pt x="31" y="63"/>
                </a:lnTo>
                <a:lnTo>
                  <a:pt x="37" y="67"/>
                </a:lnTo>
                <a:lnTo>
                  <a:pt x="43" y="71"/>
                </a:lnTo>
                <a:lnTo>
                  <a:pt x="51" y="72"/>
                </a:lnTo>
                <a:lnTo>
                  <a:pt x="59" y="74"/>
                </a:lnTo>
                <a:lnTo>
                  <a:pt x="62" y="74"/>
                </a:lnTo>
                <a:lnTo>
                  <a:pt x="63" y="72"/>
                </a:lnTo>
                <a:lnTo>
                  <a:pt x="64" y="71"/>
                </a:lnTo>
                <a:lnTo>
                  <a:pt x="64" y="69"/>
                </a:lnTo>
                <a:lnTo>
                  <a:pt x="64" y="64"/>
                </a:lnTo>
                <a:lnTo>
                  <a:pt x="84" y="64"/>
                </a:lnTo>
                <a:lnTo>
                  <a:pt x="84" y="83"/>
                </a:lnTo>
                <a:lnTo>
                  <a:pt x="59" y="8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1" name="Shape 5921"/>
          <p:cNvSpPr/>
          <p:nvPr/>
        </p:nvSpPr>
        <p:spPr>
          <a:xfrm>
            <a:off x="3246438" y="2379663"/>
            <a:ext cx="57150" cy="61912"/>
          </a:xfrm>
          <a:custGeom>
            <a:avLst/>
            <a:gdLst/>
            <a:ahLst/>
            <a:cxnLst/>
            <a:rect l="0" t="0" r="0" b="0"/>
            <a:pathLst>
              <a:path w="37" h="37" extrusionOk="0">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2" name="Shape 5922"/>
          <p:cNvSpPr/>
          <p:nvPr/>
        </p:nvSpPr>
        <p:spPr>
          <a:xfrm>
            <a:off x="3179763" y="2332039"/>
            <a:ext cx="95250" cy="158750"/>
          </a:xfrm>
          <a:custGeom>
            <a:avLst/>
            <a:gdLst/>
            <a:ahLst/>
            <a:cxnLst/>
            <a:rect l="0" t="0" r="0" b="0"/>
            <a:pathLst>
              <a:path w="59" h="98" extrusionOk="0">
                <a:moveTo>
                  <a:pt x="10" y="69"/>
                </a:moveTo>
                <a:lnTo>
                  <a:pt x="10" y="29"/>
                </a:lnTo>
                <a:lnTo>
                  <a:pt x="59" y="29"/>
                </a:lnTo>
                <a:lnTo>
                  <a:pt x="59" y="10"/>
                </a:lnTo>
                <a:lnTo>
                  <a:pt x="58" y="6"/>
                </a:lnTo>
                <a:lnTo>
                  <a:pt x="57" y="2"/>
                </a:lnTo>
                <a:lnTo>
                  <a:pt x="53" y="1"/>
                </a:lnTo>
                <a:lnTo>
                  <a:pt x="50" y="0"/>
                </a:lnTo>
                <a:lnTo>
                  <a:pt x="10" y="0"/>
                </a:lnTo>
                <a:lnTo>
                  <a:pt x="6" y="1"/>
                </a:lnTo>
                <a:lnTo>
                  <a:pt x="3" y="2"/>
                </a:lnTo>
                <a:lnTo>
                  <a:pt x="2" y="6"/>
                </a:lnTo>
                <a:lnTo>
                  <a:pt x="0" y="10"/>
                </a:lnTo>
                <a:lnTo>
                  <a:pt x="0" y="89"/>
                </a:lnTo>
                <a:lnTo>
                  <a:pt x="2" y="92"/>
                </a:lnTo>
                <a:lnTo>
                  <a:pt x="3" y="96"/>
                </a:lnTo>
                <a:lnTo>
                  <a:pt x="6" y="97"/>
                </a:lnTo>
                <a:lnTo>
                  <a:pt x="1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3" name="Shape 5923"/>
          <p:cNvSpPr/>
          <p:nvPr/>
        </p:nvSpPr>
        <p:spPr>
          <a:xfrm>
            <a:off x="2446339" y="2332039"/>
            <a:ext cx="90487" cy="104775"/>
          </a:xfrm>
          <a:custGeom>
            <a:avLst/>
            <a:gdLst/>
            <a:ahLst/>
            <a:cxnLst/>
            <a:rect l="0" t="0" r="0" b="0"/>
            <a:pathLst>
              <a:path w="59" h="65" extrusionOk="0">
                <a:moveTo>
                  <a:pt x="9" y="55"/>
                </a:moveTo>
                <a:lnTo>
                  <a:pt x="9" y="29"/>
                </a:lnTo>
                <a:lnTo>
                  <a:pt x="35" y="29"/>
                </a:lnTo>
                <a:lnTo>
                  <a:pt x="45" y="20"/>
                </a:lnTo>
                <a:lnTo>
                  <a:pt x="9" y="20"/>
                </a:lnTo>
                <a:lnTo>
                  <a:pt x="9" y="10"/>
                </a:lnTo>
                <a:lnTo>
                  <a:pt x="49" y="10"/>
                </a:lnTo>
                <a:lnTo>
                  <a:pt x="49" y="16"/>
                </a:lnTo>
                <a:lnTo>
                  <a:pt x="59" y="7"/>
                </a:lnTo>
                <a:lnTo>
                  <a:pt x="56" y="3"/>
                </a:lnTo>
                <a:lnTo>
                  <a:pt x="55" y="2"/>
                </a:lnTo>
                <a:lnTo>
                  <a:pt x="53" y="0"/>
                </a:lnTo>
                <a:lnTo>
                  <a:pt x="49" y="0"/>
                </a:lnTo>
                <a:lnTo>
                  <a:pt x="9" y="0"/>
                </a:lnTo>
                <a:lnTo>
                  <a:pt x="6" y="1"/>
                </a:lnTo>
                <a:lnTo>
                  <a:pt x="2" y="2"/>
                </a:lnTo>
                <a:lnTo>
                  <a:pt x="1" y="6"/>
                </a:lnTo>
                <a:lnTo>
                  <a:pt x="0" y="10"/>
                </a:lnTo>
                <a:lnTo>
                  <a:pt x="0" y="65"/>
                </a:lnTo>
                <a:lnTo>
                  <a:pt x="9" y="5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4" name="Shape 5924"/>
          <p:cNvSpPr/>
          <p:nvPr/>
        </p:nvSpPr>
        <p:spPr>
          <a:xfrm>
            <a:off x="2417763" y="2336800"/>
            <a:ext cx="157162" cy="158750"/>
          </a:xfrm>
          <a:custGeom>
            <a:avLst/>
            <a:gdLst/>
            <a:ahLst/>
            <a:cxnLst/>
            <a:rect l="0" t="0" r="0" b="0"/>
            <a:pathLst>
              <a:path w="98" h="99" extrusionOk="0">
                <a:moveTo>
                  <a:pt x="91" y="0"/>
                </a:moveTo>
                <a:lnTo>
                  <a:pt x="0" y="92"/>
                </a:lnTo>
                <a:lnTo>
                  <a:pt x="7" y="99"/>
                </a:lnTo>
                <a:lnTo>
                  <a:pt x="17" y="89"/>
                </a:lnTo>
                <a:lnTo>
                  <a:pt x="18" y="92"/>
                </a:lnTo>
                <a:lnTo>
                  <a:pt x="20" y="94"/>
                </a:lnTo>
                <a:lnTo>
                  <a:pt x="23" y="95"/>
                </a:lnTo>
                <a:lnTo>
                  <a:pt x="2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5" name="Shape 5925"/>
          <p:cNvSpPr/>
          <p:nvPr/>
        </p:nvSpPr>
        <p:spPr>
          <a:xfrm>
            <a:off x="2803525" y="2332039"/>
            <a:ext cx="95250" cy="158750"/>
          </a:xfrm>
          <a:custGeom>
            <a:avLst/>
            <a:gdLst/>
            <a:ahLst/>
            <a:cxnLst/>
            <a:rect l="0" t="0" r="0" b="0"/>
            <a:pathLst>
              <a:path w="60" h="98" extrusionOk="0">
                <a:moveTo>
                  <a:pt x="10" y="69"/>
                </a:moveTo>
                <a:lnTo>
                  <a:pt x="10" y="29"/>
                </a:lnTo>
                <a:lnTo>
                  <a:pt x="60" y="29"/>
                </a:lnTo>
                <a:lnTo>
                  <a:pt x="60" y="10"/>
                </a:lnTo>
                <a:lnTo>
                  <a:pt x="58" y="6"/>
                </a:lnTo>
                <a:lnTo>
                  <a:pt x="57" y="2"/>
                </a:lnTo>
                <a:lnTo>
                  <a:pt x="54" y="1"/>
                </a:lnTo>
                <a:lnTo>
                  <a:pt x="50" y="0"/>
                </a:lnTo>
                <a:lnTo>
                  <a:pt x="10" y="0"/>
                </a:lnTo>
                <a:lnTo>
                  <a:pt x="7" y="1"/>
                </a:lnTo>
                <a:lnTo>
                  <a:pt x="3" y="2"/>
                </a:lnTo>
                <a:lnTo>
                  <a:pt x="2" y="6"/>
                </a:lnTo>
                <a:lnTo>
                  <a:pt x="0" y="10"/>
                </a:lnTo>
                <a:lnTo>
                  <a:pt x="0" y="89"/>
                </a:lnTo>
                <a:lnTo>
                  <a:pt x="2" y="92"/>
                </a:lnTo>
                <a:lnTo>
                  <a:pt x="3" y="96"/>
                </a:lnTo>
                <a:lnTo>
                  <a:pt x="7" y="97"/>
                </a:lnTo>
                <a:lnTo>
                  <a:pt x="1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6" name="Shape 5926"/>
          <p:cNvSpPr/>
          <p:nvPr/>
        </p:nvSpPr>
        <p:spPr>
          <a:xfrm>
            <a:off x="2846389" y="2355851"/>
            <a:ext cx="90487" cy="80963"/>
          </a:xfrm>
          <a:custGeom>
            <a:avLst/>
            <a:gdLst/>
            <a:ahLst/>
            <a:cxnLst/>
            <a:rect l="0" t="0" r="0" b="0"/>
            <a:pathLst>
              <a:path w="58" h="49" extrusionOk="0">
                <a:moveTo>
                  <a:pt x="8" y="21"/>
                </a:moveTo>
                <a:lnTo>
                  <a:pt x="0" y="31"/>
                </a:lnTo>
                <a:lnTo>
                  <a:pt x="25" y="49"/>
                </a:lnTo>
                <a:lnTo>
                  <a:pt x="58" y="7"/>
                </a:lnTo>
                <a:lnTo>
                  <a:pt x="48" y="0"/>
                </a:lnTo>
                <a:lnTo>
                  <a:pt x="23" y="32"/>
                </a:lnTo>
                <a:lnTo>
                  <a:pt x="8" y="2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7" name="Shape 5927"/>
          <p:cNvSpPr/>
          <p:nvPr/>
        </p:nvSpPr>
        <p:spPr>
          <a:xfrm>
            <a:off x="3541714" y="2332039"/>
            <a:ext cx="90487" cy="158750"/>
          </a:xfrm>
          <a:custGeom>
            <a:avLst/>
            <a:gdLst/>
            <a:ahLst/>
            <a:cxnLst/>
            <a:rect l="0" t="0" r="0" b="0"/>
            <a:pathLst>
              <a:path w="59" h="98" extrusionOk="0">
                <a:moveTo>
                  <a:pt x="59" y="29"/>
                </a:moveTo>
                <a:lnTo>
                  <a:pt x="59" y="10"/>
                </a:lnTo>
                <a:lnTo>
                  <a:pt x="58" y="6"/>
                </a:lnTo>
                <a:lnTo>
                  <a:pt x="57" y="2"/>
                </a:lnTo>
                <a:lnTo>
                  <a:pt x="53" y="1"/>
                </a:lnTo>
                <a:lnTo>
                  <a:pt x="50" y="0"/>
                </a:lnTo>
                <a:lnTo>
                  <a:pt x="10" y="0"/>
                </a:lnTo>
                <a:lnTo>
                  <a:pt x="6" y="1"/>
                </a:lnTo>
                <a:lnTo>
                  <a:pt x="3" y="2"/>
                </a:lnTo>
                <a:lnTo>
                  <a:pt x="1" y="6"/>
                </a:lnTo>
                <a:lnTo>
                  <a:pt x="0" y="10"/>
                </a:lnTo>
                <a:lnTo>
                  <a:pt x="0" y="89"/>
                </a:lnTo>
                <a:lnTo>
                  <a:pt x="1" y="92"/>
                </a:lnTo>
                <a:lnTo>
                  <a:pt x="3" y="96"/>
                </a:lnTo>
                <a:lnTo>
                  <a:pt x="6" y="97"/>
                </a:lnTo>
                <a:lnTo>
                  <a:pt x="1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8" name="Shape 5928"/>
          <p:cNvSpPr/>
          <p:nvPr/>
        </p:nvSpPr>
        <p:spPr>
          <a:xfrm>
            <a:off x="3627438" y="2332038"/>
            <a:ext cx="57150" cy="95250"/>
          </a:xfrm>
          <a:custGeom>
            <a:avLst/>
            <a:gdLst/>
            <a:ahLst/>
            <a:cxnLst/>
            <a:rect l="0" t="0" r="0" b="0"/>
            <a:pathLst>
              <a:path w="37" h="58" extrusionOk="0">
                <a:moveTo>
                  <a:pt x="15" y="0"/>
                </a:moveTo>
                <a:lnTo>
                  <a:pt x="15" y="38"/>
                </a:lnTo>
                <a:lnTo>
                  <a:pt x="13" y="38"/>
                </a:lnTo>
                <a:lnTo>
                  <a:pt x="8" y="39"/>
                </a:lnTo>
                <a:lnTo>
                  <a:pt x="4" y="41"/>
                </a:lnTo>
                <a:lnTo>
                  <a:pt x="2" y="44"/>
                </a:lnTo>
                <a:lnTo>
                  <a:pt x="0" y="48"/>
                </a:lnTo>
                <a:lnTo>
                  <a:pt x="2" y="52"/>
                </a:lnTo>
                <a:lnTo>
                  <a:pt x="4" y="56"/>
                </a:lnTo>
                <a:lnTo>
                  <a:pt x="8" y="57"/>
                </a:lnTo>
                <a:lnTo>
                  <a:pt x="13" y="58"/>
                </a:lnTo>
                <a:lnTo>
                  <a:pt x="18" y="57"/>
                </a:lnTo>
                <a:lnTo>
                  <a:pt x="21" y="56"/>
                </a:lnTo>
                <a:lnTo>
                  <a:pt x="24" y="52"/>
                </a:lnTo>
                <a:lnTo>
                  <a:pt x="25" y="48"/>
                </a:lnTo>
                <a:lnTo>
                  <a:pt x="25" y="17"/>
                </a:lnTo>
                <a:lnTo>
                  <a:pt x="33" y="22"/>
                </a:lnTo>
                <a:lnTo>
                  <a:pt x="37" y="15"/>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29" name="Shape 5929"/>
          <p:cNvSpPr/>
          <p:nvPr/>
        </p:nvSpPr>
        <p:spPr>
          <a:xfrm>
            <a:off x="3943351" y="2332039"/>
            <a:ext cx="109538" cy="158750"/>
          </a:xfrm>
          <a:custGeom>
            <a:avLst/>
            <a:gdLst/>
            <a:ahLst/>
            <a:cxnLst/>
            <a:rect l="0" t="0" r="0" b="0"/>
            <a:pathLst>
              <a:path w="69" h="98" extrusionOk="0">
                <a:moveTo>
                  <a:pt x="64" y="15"/>
                </a:moveTo>
                <a:lnTo>
                  <a:pt x="54" y="15"/>
                </a:lnTo>
                <a:lnTo>
                  <a:pt x="54" y="5"/>
                </a:lnTo>
                <a:lnTo>
                  <a:pt x="54" y="2"/>
                </a:lnTo>
                <a:lnTo>
                  <a:pt x="53" y="1"/>
                </a:lnTo>
                <a:lnTo>
                  <a:pt x="52" y="0"/>
                </a:lnTo>
                <a:lnTo>
                  <a:pt x="49" y="0"/>
                </a:lnTo>
                <a:lnTo>
                  <a:pt x="20" y="0"/>
                </a:lnTo>
                <a:lnTo>
                  <a:pt x="17" y="0"/>
                </a:lnTo>
                <a:lnTo>
                  <a:pt x="16" y="1"/>
                </a:lnTo>
                <a:lnTo>
                  <a:pt x="15" y="2"/>
                </a:lnTo>
                <a:lnTo>
                  <a:pt x="15" y="5"/>
                </a:lnTo>
                <a:lnTo>
                  <a:pt x="15" y="15"/>
                </a:lnTo>
                <a:lnTo>
                  <a:pt x="5" y="15"/>
                </a:lnTo>
                <a:lnTo>
                  <a:pt x="2" y="15"/>
                </a:lnTo>
                <a:lnTo>
                  <a:pt x="1" y="16"/>
                </a:lnTo>
                <a:lnTo>
                  <a:pt x="0" y="17"/>
                </a:lnTo>
                <a:lnTo>
                  <a:pt x="0" y="20"/>
                </a:lnTo>
                <a:lnTo>
                  <a:pt x="0" y="89"/>
                </a:lnTo>
                <a:lnTo>
                  <a:pt x="1" y="92"/>
                </a:lnTo>
                <a:lnTo>
                  <a:pt x="2" y="96"/>
                </a:lnTo>
                <a:lnTo>
                  <a:pt x="6" y="97"/>
                </a:lnTo>
                <a:lnTo>
                  <a:pt x="10" y="98"/>
                </a:lnTo>
                <a:lnTo>
                  <a:pt x="59" y="98"/>
                </a:lnTo>
                <a:lnTo>
                  <a:pt x="63" y="97"/>
                </a:lnTo>
                <a:lnTo>
                  <a:pt x="66" y="96"/>
                </a:lnTo>
                <a:lnTo>
                  <a:pt x="68" y="92"/>
                </a:lnTo>
                <a:lnTo>
                  <a:pt x="69" y="89"/>
                </a:lnTo>
                <a:lnTo>
                  <a:pt x="69" y="20"/>
                </a:lnTo>
                <a:lnTo>
                  <a:pt x="69" y="17"/>
                </a:lnTo>
                <a:lnTo>
                  <a:pt x="68" y="16"/>
                </a:lnTo>
                <a:lnTo>
                  <a:pt x="66" y="15"/>
                </a:lnTo>
                <a:lnTo>
                  <a:pt x="64" y="15"/>
                </a:lnTo>
                <a:close/>
                <a:moveTo>
                  <a:pt x="20" y="24"/>
                </a:moveTo>
                <a:lnTo>
                  <a:pt x="20" y="24"/>
                </a:lnTo>
                <a:lnTo>
                  <a:pt x="22" y="24"/>
                </a:lnTo>
                <a:lnTo>
                  <a:pt x="23" y="23"/>
                </a:lnTo>
                <a:lnTo>
                  <a:pt x="24" y="22"/>
                </a:lnTo>
                <a:lnTo>
                  <a:pt x="24" y="20"/>
                </a:lnTo>
                <a:lnTo>
                  <a:pt x="24" y="10"/>
                </a:lnTo>
                <a:lnTo>
                  <a:pt x="44" y="1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0" name="Shape 5930"/>
          <p:cNvSpPr/>
          <p:nvPr/>
        </p:nvSpPr>
        <p:spPr>
          <a:xfrm>
            <a:off x="930276" y="2709864"/>
            <a:ext cx="109538" cy="157162"/>
          </a:xfrm>
          <a:custGeom>
            <a:avLst/>
            <a:gdLst/>
            <a:ahLst/>
            <a:cxnLst/>
            <a:rect l="0" t="0" r="0" b="0"/>
            <a:pathLst>
              <a:path w="70" h="99" extrusionOk="0">
                <a:moveTo>
                  <a:pt x="65" y="15"/>
                </a:moveTo>
                <a:lnTo>
                  <a:pt x="55" y="15"/>
                </a:lnTo>
                <a:lnTo>
                  <a:pt x="55" y="5"/>
                </a:lnTo>
                <a:lnTo>
                  <a:pt x="55" y="3"/>
                </a:lnTo>
                <a:lnTo>
                  <a:pt x="53" y="2"/>
                </a:lnTo>
                <a:lnTo>
                  <a:pt x="52" y="0"/>
                </a:lnTo>
                <a:lnTo>
                  <a:pt x="50" y="0"/>
                </a:lnTo>
                <a:lnTo>
                  <a:pt x="20" y="0"/>
                </a:lnTo>
                <a:lnTo>
                  <a:pt x="18" y="0"/>
                </a:lnTo>
                <a:lnTo>
                  <a:pt x="16" y="2"/>
                </a:lnTo>
                <a:lnTo>
                  <a:pt x="15" y="3"/>
                </a:lnTo>
                <a:lnTo>
                  <a:pt x="15" y="5"/>
                </a:lnTo>
                <a:lnTo>
                  <a:pt x="15" y="15"/>
                </a:lnTo>
                <a:lnTo>
                  <a:pt x="5" y="15"/>
                </a:lnTo>
                <a:lnTo>
                  <a:pt x="3" y="15"/>
                </a:lnTo>
                <a:lnTo>
                  <a:pt x="2" y="17"/>
                </a:lnTo>
                <a:lnTo>
                  <a:pt x="0" y="18"/>
                </a:lnTo>
                <a:lnTo>
                  <a:pt x="0" y="20"/>
                </a:lnTo>
                <a:lnTo>
                  <a:pt x="0" y="89"/>
                </a:lnTo>
                <a:lnTo>
                  <a:pt x="2" y="93"/>
                </a:lnTo>
                <a:lnTo>
                  <a:pt x="3" y="97"/>
                </a:lnTo>
                <a:lnTo>
                  <a:pt x="7" y="98"/>
                </a:lnTo>
                <a:lnTo>
                  <a:pt x="10" y="99"/>
                </a:lnTo>
                <a:lnTo>
                  <a:pt x="60" y="99"/>
                </a:lnTo>
                <a:lnTo>
                  <a:pt x="63" y="98"/>
                </a:lnTo>
                <a:lnTo>
                  <a:pt x="67" y="97"/>
                </a:lnTo>
                <a:lnTo>
                  <a:pt x="68" y="93"/>
                </a:lnTo>
                <a:lnTo>
                  <a:pt x="70" y="89"/>
                </a:lnTo>
                <a:lnTo>
                  <a:pt x="70" y="20"/>
                </a:lnTo>
                <a:lnTo>
                  <a:pt x="70" y="18"/>
                </a:lnTo>
                <a:lnTo>
                  <a:pt x="68" y="17"/>
                </a:lnTo>
                <a:lnTo>
                  <a:pt x="67" y="15"/>
                </a:lnTo>
                <a:lnTo>
                  <a:pt x="65" y="15"/>
                </a:lnTo>
                <a:close/>
                <a:moveTo>
                  <a:pt x="10" y="89"/>
                </a:moveTo>
                <a:lnTo>
                  <a:pt x="10" y="25"/>
                </a:lnTo>
                <a:lnTo>
                  <a:pt x="20" y="25"/>
                </a:lnTo>
                <a:lnTo>
                  <a:pt x="23" y="25"/>
                </a:lnTo>
                <a:lnTo>
                  <a:pt x="24" y="24"/>
                </a:lnTo>
                <a:lnTo>
                  <a:pt x="25" y="23"/>
                </a:lnTo>
                <a:lnTo>
                  <a:pt x="25" y="20"/>
                </a:lnTo>
                <a:lnTo>
                  <a:pt x="25" y="10"/>
                </a:lnTo>
                <a:lnTo>
                  <a:pt x="45" y="10"/>
                </a:lnTo>
                <a:lnTo>
                  <a:pt x="45" y="20"/>
                </a:lnTo>
                <a:lnTo>
                  <a:pt x="45" y="23"/>
                </a:lnTo>
                <a:lnTo>
                  <a:pt x="46" y="24"/>
                </a:lnTo>
                <a:lnTo>
                  <a:pt x="47" y="25"/>
                </a:lnTo>
                <a:lnTo>
                  <a:pt x="50" y="25"/>
                </a:lnTo>
                <a:lnTo>
                  <a:pt x="60" y="25"/>
                </a:lnTo>
                <a:lnTo>
                  <a:pt x="60"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1" name="Shape 5931"/>
          <p:cNvSpPr/>
          <p:nvPr/>
        </p:nvSpPr>
        <p:spPr>
          <a:xfrm>
            <a:off x="954089" y="2757488"/>
            <a:ext cx="61912" cy="76200"/>
          </a:xfrm>
          <a:custGeom>
            <a:avLst/>
            <a:gdLst/>
            <a:ahLst/>
            <a:cxnLst/>
            <a:rect l="0" t="0" r="0" b="0"/>
            <a:pathLst>
              <a:path w="40" h="49" extrusionOk="0">
                <a:moveTo>
                  <a:pt x="25" y="0"/>
                </a:moveTo>
                <a:lnTo>
                  <a:pt x="0" y="30"/>
                </a:lnTo>
                <a:lnTo>
                  <a:pt x="15" y="30"/>
                </a:lnTo>
                <a:lnTo>
                  <a:pt x="15" y="49"/>
                </a:lnTo>
                <a:lnTo>
                  <a:pt x="40" y="20"/>
                </a:lnTo>
                <a:lnTo>
                  <a:pt x="25" y="2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2" name="Shape 5932"/>
          <p:cNvSpPr/>
          <p:nvPr/>
        </p:nvSpPr>
        <p:spPr>
          <a:xfrm>
            <a:off x="554039" y="2709864"/>
            <a:ext cx="109537" cy="157162"/>
          </a:xfrm>
          <a:custGeom>
            <a:avLst/>
            <a:gdLst/>
            <a:ahLst/>
            <a:cxnLst/>
            <a:rect l="0" t="0" r="0" b="0"/>
            <a:pathLst>
              <a:path w="69" h="99" extrusionOk="0">
                <a:moveTo>
                  <a:pt x="64" y="15"/>
                </a:moveTo>
                <a:lnTo>
                  <a:pt x="54" y="15"/>
                </a:lnTo>
                <a:lnTo>
                  <a:pt x="54" y="5"/>
                </a:lnTo>
                <a:lnTo>
                  <a:pt x="54" y="3"/>
                </a:lnTo>
                <a:lnTo>
                  <a:pt x="53" y="2"/>
                </a:lnTo>
                <a:lnTo>
                  <a:pt x="51" y="0"/>
                </a:lnTo>
                <a:lnTo>
                  <a:pt x="49" y="0"/>
                </a:lnTo>
                <a:lnTo>
                  <a:pt x="19" y="0"/>
                </a:lnTo>
                <a:lnTo>
                  <a:pt x="17" y="0"/>
                </a:lnTo>
                <a:lnTo>
                  <a:pt x="16" y="2"/>
                </a:lnTo>
                <a:lnTo>
                  <a:pt x="14" y="3"/>
                </a:lnTo>
                <a:lnTo>
                  <a:pt x="14" y="5"/>
                </a:lnTo>
                <a:lnTo>
                  <a:pt x="14"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6" y="97"/>
                </a:lnTo>
                <a:lnTo>
                  <a:pt x="67" y="93"/>
                </a:lnTo>
                <a:lnTo>
                  <a:pt x="69" y="89"/>
                </a:lnTo>
                <a:lnTo>
                  <a:pt x="69" y="20"/>
                </a:lnTo>
                <a:lnTo>
                  <a:pt x="69" y="18"/>
                </a:lnTo>
                <a:lnTo>
                  <a:pt x="67" y="17"/>
                </a:lnTo>
                <a:lnTo>
                  <a:pt x="66" y="15"/>
                </a:lnTo>
                <a:lnTo>
                  <a:pt x="64" y="15"/>
                </a:lnTo>
                <a:close/>
                <a:moveTo>
                  <a:pt x="19" y="25"/>
                </a:moveTo>
                <a:lnTo>
                  <a:pt x="19" y="25"/>
                </a:lnTo>
                <a:lnTo>
                  <a:pt x="22" y="25"/>
                </a:lnTo>
                <a:lnTo>
                  <a:pt x="23" y="24"/>
                </a:lnTo>
                <a:lnTo>
                  <a:pt x="24" y="23"/>
                </a:lnTo>
                <a:lnTo>
                  <a:pt x="24" y="20"/>
                </a:lnTo>
                <a:lnTo>
                  <a:pt x="24" y="10"/>
                </a:lnTo>
                <a:lnTo>
                  <a:pt x="44" y="1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3" name="Shape 5933"/>
          <p:cNvSpPr/>
          <p:nvPr/>
        </p:nvSpPr>
        <p:spPr>
          <a:xfrm>
            <a:off x="1282700" y="2709864"/>
            <a:ext cx="123825" cy="157162"/>
          </a:xfrm>
          <a:custGeom>
            <a:avLst/>
            <a:gdLst/>
            <a:ahLst/>
            <a:cxnLst/>
            <a:rect l="0" t="0" r="0" b="0"/>
            <a:pathLst>
              <a:path w="79" h="99" extrusionOk="0">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4" name="Shape 5934"/>
          <p:cNvSpPr/>
          <p:nvPr/>
        </p:nvSpPr>
        <p:spPr>
          <a:xfrm>
            <a:off x="1377951" y="2771775"/>
            <a:ext cx="61913" cy="95250"/>
          </a:xfrm>
          <a:custGeom>
            <a:avLst/>
            <a:gdLst/>
            <a:ahLst/>
            <a:cxnLst/>
            <a:rect l="0" t="0" r="0" b="0"/>
            <a:pathLst>
              <a:path w="39" h="59" extrusionOk="0">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35" name="Shape 5935"/>
          <p:cNvGrpSpPr/>
          <p:nvPr/>
        </p:nvGrpSpPr>
        <p:grpSpPr>
          <a:xfrm>
            <a:off x="2049464" y="2695576"/>
            <a:ext cx="130175" cy="185738"/>
            <a:chOff x="2050166" y="2694978"/>
            <a:chExt cx="128704" cy="185906"/>
          </a:xfrm>
        </p:grpSpPr>
        <p:sp>
          <p:nvSpPr>
            <p:cNvPr id="5936" name="Shape 5936"/>
            <p:cNvSpPr/>
            <p:nvPr/>
          </p:nvSpPr>
          <p:spPr>
            <a:xfrm>
              <a:off x="2050166" y="2694978"/>
              <a:ext cx="128704" cy="185906"/>
            </a:xfrm>
            <a:custGeom>
              <a:avLst/>
              <a:gdLst/>
              <a:ahLst/>
              <a:cxnLst/>
              <a:rect l="0" t="0" r="0" b="0"/>
              <a:pathLst>
                <a:path w="79" h="118" extrusionOk="0">
                  <a:moveTo>
                    <a:pt x="66" y="30"/>
                  </a:moveTo>
                  <a:lnTo>
                    <a:pt x="58" y="0"/>
                  </a:lnTo>
                  <a:lnTo>
                    <a:pt x="21" y="0"/>
                  </a:lnTo>
                  <a:lnTo>
                    <a:pt x="12" y="30"/>
                  </a:lnTo>
                  <a:lnTo>
                    <a:pt x="7" y="37"/>
                  </a:lnTo>
                  <a:lnTo>
                    <a:pt x="4" y="43"/>
                  </a:lnTo>
                  <a:lnTo>
                    <a:pt x="1" y="50"/>
                  </a:lnTo>
                  <a:lnTo>
                    <a:pt x="0" y="59"/>
                  </a:lnTo>
                  <a:lnTo>
                    <a:pt x="1" y="67"/>
                  </a:lnTo>
                  <a:lnTo>
                    <a:pt x="4" y="75"/>
                  </a:lnTo>
                  <a:lnTo>
                    <a:pt x="7" y="81"/>
                  </a:lnTo>
                  <a:lnTo>
                    <a:pt x="12" y="87"/>
                  </a:lnTo>
                  <a:lnTo>
                    <a:pt x="21" y="118"/>
                  </a:lnTo>
                  <a:lnTo>
                    <a:pt x="58" y="118"/>
                  </a:lnTo>
                  <a:lnTo>
                    <a:pt x="66" y="87"/>
                  </a:lnTo>
                  <a:lnTo>
                    <a:pt x="71" y="81"/>
                  </a:lnTo>
                  <a:lnTo>
                    <a:pt x="75" y="75"/>
                  </a:lnTo>
                  <a:lnTo>
                    <a:pt x="78" y="67"/>
                  </a:lnTo>
                  <a:lnTo>
                    <a:pt x="79" y="59"/>
                  </a:lnTo>
                  <a:lnTo>
                    <a:pt x="78" y="50"/>
                  </a:lnTo>
                  <a:lnTo>
                    <a:pt x="75" y="43"/>
                  </a:lnTo>
                  <a:lnTo>
                    <a:pt x="71" y="37"/>
                  </a:lnTo>
                  <a:lnTo>
                    <a:pt x="66" y="30"/>
                  </a:lnTo>
                  <a:close/>
                  <a:moveTo>
                    <a:pt x="28" y="9"/>
                  </a:moveTo>
                  <a:lnTo>
                    <a:pt x="50" y="9"/>
                  </a:lnTo>
                  <a:lnTo>
                    <a:pt x="54" y="22"/>
                  </a:lnTo>
                  <a:lnTo>
                    <a:pt x="47" y="21"/>
                  </a:lnTo>
                  <a:lnTo>
                    <a:pt x="39" y="19"/>
                  </a:lnTo>
                  <a:lnTo>
                    <a:pt x="32" y="21"/>
                  </a:lnTo>
                  <a:lnTo>
                    <a:pt x="25" y="22"/>
                  </a:lnTo>
                  <a:lnTo>
                    <a:pt x="28" y="9"/>
                  </a:lnTo>
                  <a:close/>
                  <a:moveTo>
                    <a:pt x="50" y="108"/>
                  </a:moveTo>
                  <a:lnTo>
                    <a:pt x="28" y="108"/>
                  </a:lnTo>
                  <a:lnTo>
                    <a:pt x="25" y="96"/>
                  </a:lnTo>
                  <a:lnTo>
                    <a:pt x="32" y="97"/>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3"/>
                  </a:lnTo>
                  <a:lnTo>
                    <a:pt x="12" y="48"/>
                  </a:lnTo>
                  <a:lnTo>
                    <a:pt x="15" y="43"/>
                  </a:lnTo>
                  <a:lnTo>
                    <a:pt x="18" y="38"/>
                  </a:lnTo>
                  <a:lnTo>
                    <a:pt x="23" y="34"/>
                  </a:lnTo>
                  <a:lnTo>
                    <a:pt x="28" y="32"/>
                  </a:lnTo>
                  <a:lnTo>
                    <a:pt x="33" y="29"/>
                  </a:lnTo>
                  <a:lnTo>
                    <a:pt x="39" y="29"/>
                  </a:lnTo>
                  <a:lnTo>
                    <a:pt x="46" y="29"/>
                  </a:lnTo>
                  <a:lnTo>
                    <a:pt x="50" y="32"/>
                  </a:lnTo>
                  <a:lnTo>
                    <a:pt x="55" y="34"/>
                  </a:lnTo>
                  <a:lnTo>
                    <a:pt x="60" y="38"/>
                  </a:lnTo>
                  <a:lnTo>
                    <a:pt x="64" y="43"/>
                  </a:lnTo>
                  <a:lnTo>
                    <a:pt x="66" y="48"/>
                  </a:lnTo>
                  <a:lnTo>
                    <a:pt x="69" y="53"/>
                  </a:lnTo>
                  <a:lnTo>
                    <a:pt x="69" y="59"/>
                  </a:lnTo>
                  <a:lnTo>
                    <a:pt x="69" y="65"/>
                  </a:lnTo>
                  <a:lnTo>
                    <a:pt x="66" y="70"/>
                  </a:lnTo>
                  <a:lnTo>
                    <a:pt x="64" y="75"/>
                  </a:lnTo>
                  <a:lnTo>
                    <a:pt x="60" y="80"/>
                  </a:lnTo>
                  <a:lnTo>
                    <a:pt x="55" y="83"/>
                  </a:lnTo>
                  <a:lnTo>
                    <a:pt x="50" y="86"/>
                  </a:lnTo>
                  <a:lnTo>
                    <a:pt x="46" y="88"/>
                  </a:lnTo>
                  <a:lnTo>
                    <a:pt x="39" y="8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7" name="Shape 5937"/>
            <p:cNvSpPr/>
            <p:nvPr/>
          </p:nvSpPr>
          <p:spPr>
            <a:xfrm>
              <a:off x="2093069" y="2761713"/>
              <a:ext cx="42902" cy="47668"/>
            </a:xfrm>
            <a:custGeom>
              <a:avLst/>
              <a:gdLst/>
              <a:ahLst/>
              <a:cxnLst/>
              <a:rect l="0" t="0" r="0" b="0"/>
              <a:pathLst>
                <a:path w="29" h="30" extrusionOk="0">
                  <a:moveTo>
                    <a:pt x="0" y="30"/>
                  </a:moveTo>
                  <a:lnTo>
                    <a:pt x="14" y="0"/>
                  </a:lnTo>
                  <a:lnTo>
                    <a:pt x="29" y="30"/>
                  </a:lnTo>
                  <a:lnTo>
                    <a:pt x="14" y="20"/>
                  </a:lnTo>
                  <a:lnTo>
                    <a:pt x="0"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38" name="Shape 5938"/>
          <p:cNvSpPr/>
          <p:nvPr/>
        </p:nvSpPr>
        <p:spPr>
          <a:xfrm>
            <a:off x="1754189" y="2781301"/>
            <a:ext cx="61912" cy="100013"/>
          </a:xfrm>
          <a:custGeom>
            <a:avLst/>
            <a:gdLst/>
            <a:ahLst/>
            <a:cxnLst/>
            <a:rect l="0" t="0" r="0" b="0"/>
            <a:pathLst>
              <a:path w="40" h="64" extrusionOk="0">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39" name="Shape 5939"/>
          <p:cNvSpPr/>
          <p:nvPr/>
        </p:nvSpPr>
        <p:spPr>
          <a:xfrm>
            <a:off x="1692275" y="2762251"/>
            <a:ext cx="76200" cy="109538"/>
          </a:xfrm>
          <a:custGeom>
            <a:avLst/>
            <a:gdLst/>
            <a:ahLst/>
            <a:cxnLst/>
            <a:rect l="0" t="0" r="0" b="0"/>
            <a:pathLst>
              <a:path w="49" h="69" extrusionOk="0">
                <a:moveTo>
                  <a:pt x="39" y="69"/>
                </a:moveTo>
                <a:lnTo>
                  <a:pt x="10" y="69"/>
                </a:lnTo>
                <a:lnTo>
                  <a:pt x="6" y="68"/>
                </a:lnTo>
                <a:lnTo>
                  <a:pt x="2" y="67"/>
                </a:lnTo>
                <a:lnTo>
                  <a:pt x="1" y="63"/>
                </a:lnTo>
                <a:lnTo>
                  <a:pt x="0" y="59"/>
                </a:lnTo>
                <a:lnTo>
                  <a:pt x="0" y="10"/>
                </a:lnTo>
                <a:lnTo>
                  <a:pt x="1" y="6"/>
                </a:lnTo>
                <a:lnTo>
                  <a:pt x="2" y="2"/>
                </a:lnTo>
                <a:lnTo>
                  <a:pt x="6" y="1"/>
                </a:lnTo>
                <a:lnTo>
                  <a:pt x="10"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8" y="63"/>
                </a:lnTo>
                <a:lnTo>
                  <a:pt x="47" y="67"/>
                </a:lnTo>
                <a:lnTo>
                  <a:pt x="43" y="68"/>
                </a:lnTo>
                <a:lnTo>
                  <a:pt x="39" y="6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0" name="Shape 5940"/>
          <p:cNvSpPr/>
          <p:nvPr/>
        </p:nvSpPr>
        <p:spPr>
          <a:xfrm>
            <a:off x="1668464" y="2695576"/>
            <a:ext cx="123825" cy="33338"/>
          </a:xfrm>
          <a:custGeom>
            <a:avLst/>
            <a:gdLst/>
            <a:ahLst/>
            <a:cxnLst/>
            <a:rect l="0" t="0" r="0" b="0"/>
            <a:pathLst>
              <a:path w="77" h="23" extrusionOk="0">
                <a:moveTo>
                  <a:pt x="9" y="23"/>
                </a:moveTo>
                <a:lnTo>
                  <a:pt x="0" y="17"/>
                </a:lnTo>
                <a:lnTo>
                  <a:pt x="9" y="9"/>
                </a:lnTo>
                <a:lnTo>
                  <a:pt x="18" y="5"/>
                </a:lnTo>
                <a:lnTo>
                  <a:pt x="28" y="1"/>
                </a:lnTo>
                <a:lnTo>
                  <a:pt x="39" y="0"/>
                </a:lnTo>
                <a:lnTo>
                  <a:pt x="50" y="1"/>
                </a:lnTo>
                <a:lnTo>
                  <a:pt x="60" y="5"/>
                </a:lnTo>
                <a:lnTo>
                  <a:pt x="68" y="9"/>
                </a:lnTo>
                <a:lnTo>
                  <a:pt x="77" y="17"/>
                </a:lnTo>
                <a:lnTo>
                  <a:pt x="68" y="23"/>
                </a:lnTo>
                <a:lnTo>
                  <a:pt x="62" y="18"/>
                </a:lnTo>
                <a:lnTo>
                  <a:pt x="56" y="13"/>
                </a:lnTo>
                <a:lnTo>
                  <a:pt x="47" y="11"/>
                </a:lnTo>
                <a:lnTo>
                  <a:pt x="39" y="9"/>
                </a:lnTo>
                <a:lnTo>
                  <a:pt x="30" y="11"/>
                </a:lnTo>
                <a:lnTo>
                  <a:pt x="23" y="13"/>
                </a:lnTo>
                <a:lnTo>
                  <a:pt x="15" y="18"/>
                </a:lnTo>
                <a:lnTo>
                  <a:pt x="9" y="23"/>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1" name="Shape 5941"/>
          <p:cNvSpPr/>
          <p:nvPr/>
        </p:nvSpPr>
        <p:spPr>
          <a:xfrm>
            <a:off x="1692275" y="2724151"/>
            <a:ext cx="76200" cy="28575"/>
          </a:xfrm>
          <a:custGeom>
            <a:avLst/>
            <a:gdLst/>
            <a:ahLst/>
            <a:cxnLst/>
            <a:rect l="0" t="0" r="0" b="0"/>
            <a:pathLst>
              <a:path w="47" h="18" extrusionOk="0">
                <a:moveTo>
                  <a:pt x="40" y="18"/>
                </a:moveTo>
                <a:lnTo>
                  <a:pt x="40" y="18"/>
                </a:lnTo>
                <a:lnTo>
                  <a:pt x="36" y="15"/>
                </a:lnTo>
                <a:lnTo>
                  <a:pt x="32" y="13"/>
                </a:lnTo>
                <a:lnTo>
                  <a:pt x="29" y="10"/>
                </a:lnTo>
                <a:lnTo>
                  <a:pt x="24" y="10"/>
                </a:lnTo>
                <a:lnTo>
                  <a:pt x="19" y="10"/>
                </a:lnTo>
                <a:lnTo>
                  <a:pt x="15" y="13"/>
                </a:lnTo>
                <a:lnTo>
                  <a:pt x="11" y="15"/>
                </a:lnTo>
                <a:lnTo>
                  <a:pt x="8" y="18"/>
                </a:lnTo>
                <a:lnTo>
                  <a:pt x="0" y="13"/>
                </a:lnTo>
                <a:lnTo>
                  <a:pt x="5" y="8"/>
                </a:lnTo>
                <a:lnTo>
                  <a:pt x="10" y="4"/>
                </a:lnTo>
                <a:lnTo>
                  <a:pt x="17" y="2"/>
                </a:lnTo>
                <a:lnTo>
                  <a:pt x="24" y="0"/>
                </a:lnTo>
                <a:lnTo>
                  <a:pt x="31" y="2"/>
                </a:lnTo>
                <a:lnTo>
                  <a:pt x="37" y="4"/>
                </a:lnTo>
                <a:lnTo>
                  <a:pt x="42" y="8"/>
                </a:lnTo>
                <a:lnTo>
                  <a:pt x="47" y="13"/>
                </a:lnTo>
                <a:lnTo>
                  <a:pt x="40"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2" name="Shape 5942"/>
          <p:cNvSpPr/>
          <p:nvPr/>
        </p:nvSpPr>
        <p:spPr>
          <a:xfrm>
            <a:off x="1720850" y="2824163"/>
            <a:ext cx="19050" cy="19050"/>
          </a:xfrm>
          <a:custGeom>
            <a:avLst/>
            <a:gdLst/>
            <a:ahLst/>
            <a:cxnLst/>
            <a:rect l="0" t="0" r="0" b="0"/>
            <a:pathLst>
              <a:path w="13" h="13" extrusionOk="0">
                <a:moveTo>
                  <a:pt x="13" y="6"/>
                </a:moveTo>
                <a:lnTo>
                  <a:pt x="13" y="6"/>
                </a:lnTo>
                <a:lnTo>
                  <a:pt x="13" y="9"/>
                </a:lnTo>
                <a:lnTo>
                  <a:pt x="12" y="11"/>
                </a:lnTo>
                <a:lnTo>
                  <a:pt x="9" y="13"/>
                </a:lnTo>
                <a:lnTo>
                  <a:pt x="7" y="13"/>
                </a:lnTo>
                <a:lnTo>
                  <a:pt x="4" y="13"/>
                </a:lnTo>
                <a:lnTo>
                  <a:pt x="2" y="11"/>
                </a:lnTo>
                <a:lnTo>
                  <a:pt x="0" y="9"/>
                </a:lnTo>
                <a:lnTo>
                  <a:pt x="0" y="6"/>
                </a:lnTo>
                <a:lnTo>
                  <a:pt x="0" y="4"/>
                </a:lnTo>
                <a:lnTo>
                  <a:pt x="2" y="1"/>
                </a:lnTo>
                <a:lnTo>
                  <a:pt x="4" y="0"/>
                </a:lnTo>
                <a:lnTo>
                  <a:pt x="7" y="0"/>
                </a:lnTo>
                <a:lnTo>
                  <a:pt x="9" y="0"/>
                </a:lnTo>
                <a:lnTo>
                  <a:pt x="12" y="1"/>
                </a:lnTo>
                <a:lnTo>
                  <a:pt x="13" y="4"/>
                </a:lnTo>
                <a:lnTo>
                  <a:pt x="13" y="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3" name="Shape 5943"/>
          <p:cNvSpPr/>
          <p:nvPr/>
        </p:nvSpPr>
        <p:spPr>
          <a:xfrm>
            <a:off x="1720850" y="2790826"/>
            <a:ext cx="19050" cy="23813"/>
          </a:xfrm>
          <a:custGeom>
            <a:avLst/>
            <a:gdLst/>
            <a:ahLst/>
            <a:cxnLst/>
            <a:rect l="0" t="0" r="0" b="0"/>
            <a:pathLst>
              <a:path w="13" h="13" extrusionOk="0">
                <a:moveTo>
                  <a:pt x="13" y="7"/>
                </a:moveTo>
                <a:lnTo>
                  <a:pt x="13" y="7"/>
                </a:lnTo>
                <a:lnTo>
                  <a:pt x="13" y="9"/>
                </a:lnTo>
                <a:lnTo>
                  <a:pt x="12" y="12"/>
                </a:lnTo>
                <a:lnTo>
                  <a:pt x="9" y="13"/>
                </a:lnTo>
                <a:lnTo>
                  <a:pt x="7" y="13"/>
                </a:lnTo>
                <a:lnTo>
                  <a:pt x="4" y="13"/>
                </a:lnTo>
                <a:lnTo>
                  <a:pt x="2" y="12"/>
                </a:lnTo>
                <a:lnTo>
                  <a:pt x="0" y="9"/>
                </a:lnTo>
                <a:lnTo>
                  <a:pt x="0" y="7"/>
                </a:lnTo>
                <a:lnTo>
                  <a:pt x="0" y="4"/>
                </a:lnTo>
                <a:lnTo>
                  <a:pt x="2" y="2"/>
                </a:lnTo>
                <a:lnTo>
                  <a:pt x="4" y="0"/>
                </a:lnTo>
                <a:lnTo>
                  <a:pt x="7" y="0"/>
                </a:lnTo>
                <a:lnTo>
                  <a:pt x="9" y="0"/>
                </a:lnTo>
                <a:lnTo>
                  <a:pt x="12" y="2"/>
                </a:lnTo>
                <a:lnTo>
                  <a:pt x="13" y="4"/>
                </a:lnTo>
                <a:lnTo>
                  <a:pt x="13" y="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4" name="Shape 5944"/>
          <p:cNvSpPr/>
          <p:nvPr/>
        </p:nvSpPr>
        <p:spPr>
          <a:xfrm>
            <a:off x="2427288" y="2738438"/>
            <a:ext cx="133350" cy="95250"/>
          </a:xfrm>
          <a:custGeom>
            <a:avLst/>
            <a:gdLst/>
            <a:ahLst/>
            <a:cxnLst/>
            <a:rect l="0" t="0" r="0" b="0"/>
            <a:pathLst>
              <a:path w="84" h="59" extrusionOk="0">
                <a:moveTo>
                  <a:pt x="81" y="11"/>
                </a:moveTo>
                <a:lnTo>
                  <a:pt x="81" y="11"/>
                </a:lnTo>
                <a:lnTo>
                  <a:pt x="79" y="10"/>
                </a:lnTo>
                <a:lnTo>
                  <a:pt x="76" y="10"/>
                </a:lnTo>
                <a:lnTo>
                  <a:pt x="64" y="17"/>
                </a:lnTo>
                <a:lnTo>
                  <a:pt x="64" y="10"/>
                </a:lnTo>
                <a:lnTo>
                  <a:pt x="63" y="6"/>
                </a:lnTo>
                <a:lnTo>
                  <a:pt x="61" y="3"/>
                </a:lnTo>
                <a:lnTo>
                  <a:pt x="58" y="1"/>
                </a:lnTo>
                <a:lnTo>
                  <a:pt x="54" y="0"/>
                </a:lnTo>
                <a:lnTo>
                  <a:pt x="10" y="0"/>
                </a:lnTo>
                <a:lnTo>
                  <a:pt x="6" y="1"/>
                </a:lnTo>
                <a:lnTo>
                  <a:pt x="2" y="3"/>
                </a:lnTo>
                <a:lnTo>
                  <a:pt x="1" y="6"/>
                </a:lnTo>
                <a:lnTo>
                  <a:pt x="0" y="10"/>
                </a:lnTo>
                <a:lnTo>
                  <a:pt x="0" y="50"/>
                </a:lnTo>
                <a:lnTo>
                  <a:pt x="1" y="53"/>
                </a:lnTo>
                <a:lnTo>
                  <a:pt x="2" y="57"/>
                </a:lnTo>
                <a:lnTo>
                  <a:pt x="6" y="58"/>
                </a:lnTo>
                <a:lnTo>
                  <a:pt x="10" y="59"/>
                </a:lnTo>
                <a:lnTo>
                  <a:pt x="54" y="59"/>
                </a:lnTo>
                <a:lnTo>
                  <a:pt x="58" y="58"/>
                </a:lnTo>
                <a:lnTo>
                  <a:pt x="61" y="57"/>
                </a:lnTo>
                <a:lnTo>
                  <a:pt x="63" y="53"/>
                </a:lnTo>
                <a:lnTo>
                  <a:pt x="64" y="50"/>
                </a:lnTo>
                <a:lnTo>
                  <a:pt x="64" y="42"/>
                </a:lnTo>
                <a:lnTo>
                  <a:pt x="76" y="50"/>
                </a:lnTo>
                <a:lnTo>
                  <a:pt x="79" y="50"/>
                </a:lnTo>
                <a:lnTo>
                  <a:pt x="81" y="48"/>
                </a:lnTo>
                <a:lnTo>
                  <a:pt x="82" y="47"/>
                </a:lnTo>
                <a:lnTo>
                  <a:pt x="84" y="45"/>
                </a:lnTo>
                <a:lnTo>
                  <a:pt x="84" y="15"/>
                </a:lnTo>
                <a:lnTo>
                  <a:pt x="82" y="13"/>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5" name="Shape 5945"/>
          <p:cNvSpPr/>
          <p:nvPr/>
        </p:nvSpPr>
        <p:spPr>
          <a:xfrm>
            <a:off x="2789239" y="2709863"/>
            <a:ext cx="123825" cy="171450"/>
          </a:xfrm>
          <a:custGeom>
            <a:avLst/>
            <a:gdLst/>
            <a:ahLst/>
            <a:cxnLst/>
            <a:rect l="0" t="0" r="0" b="0"/>
            <a:pathLst>
              <a:path w="79" h="109" extrusionOk="0">
                <a:moveTo>
                  <a:pt x="69" y="79"/>
                </a:moveTo>
                <a:lnTo>
                  <a:pt x="9" y="79"/>
                </a:lnTo>
                <a:lnTo>
                  <a:pt x="9" y="30"/>
                </a:lnTo>
                <a:lnTo>
                  <a:pt x="49" y="30"/>
                </a:lnTo>
                <a:lnTo>
                  <a:pt x="49" y="20"/>
                </a:lnTo>
                <a:lnTo>
                  <a:pt x="9" y="20"/>
                </a:lnTo>
                <a:lnTo>
                  <a:pt x="9" y="10"/>
                </a:lnTo>
                <a:lnTo>
                  <a:pt x="49" y="10"/>
                </a:lnTo>
                <a:lnTo>
                  <a:pt x="49" y="0"/>
                </a:lnTo>
                <a:lnTo>
                  <a:pt x="9" y="0"/>
                </a:lnTo>
                <a:lnTo>
                  <a:pt x="6" y="2"/>
                </a:lnTo>
                <a:lnTo>
                  <a:pt x="2" y="3"/>
                </a:lnTo>
                <a:lnTo>
                  <a:pt x="1" y="7"/>
                </a:lnTo>
                <a:lnTo>
                  <a:pt x="0" y="10"/>
                </a:lnTo>
                <a:lnTo>
                  <a:pt x="0" y="99"/>
                </a:lnTo>
                <a:lnTo>
                  <a:pt x="1" y="103"/>
                </a:lnTo>
                <a:lnTo>
                  <a:pt x="2" y="106"/>
                </a:lnTo>
                <a:lnTo>
                  <a:pt x="6" y="108"/>
                </a:lnTo>
                <a:lnTo>
                  <a:pt x="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6" name="Shape 5946"/>
          <p:cNvSpPr/>
          <p:nvPr/>
        </p:nvSpPr>
        <p:spPr>
          <a:xfrm>
            <a:off x="2827339" y="2805113"/>
            <a:ext cx="47625" cy="19050"/>
          </a:xfrm>
          <a:custGeom>
            <a:avLst/>
            <a:gdLst/>
            <a:ahLst/>
            <a:cxnLst/>
            <a:rect l="0" t="0" r="0" b="0"/>
            <a:pathLst>
              <a:path w="30" h="14" extrusionOk="0">
                <a:moveTo>
                  <a:pt x="0" y="14"/>
                </a:moveTo>
                <a:lnTo>
                  <a:pt x="30" y="14"/>
                </a:lnTo>
                <a:lnTo>
                  <a:pt x="29" y="8"/>
                </a:lnTo>
                <a:lnTo>
                  <a:pt x="26" y="3"/>
                </a:lnTo>
                <a:lnTo>
                  <a:pt x="21" y="1"/>
                </a:lnTo>
                <a:lnTo>
                  <a:pt x="15" y="0"/>
                </a:lnTo>
                <a:lnTo>
                  <a:pt x="9" y="1"/>
                </a:lnTo>
                <a:lnTo>
                  <a:pt x="4" y="3"/>
                </a:lnTo>
                <a:lnTo>
                  <a:pt x="2" y="8"/>
                </a:lnTo>
                <a:lnTo>
                  <a:pt x="0"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7" name="Shape 5947"/>
          <p:cNvSpPr/>
          <p:nvPr/>
        </p:nvSpPr>
        <p:spPr>
          <a:xfrm>
            <a:off x="2836864" y="2762251"/>
            <a:ext cx="28575" cy="33338"/>
          </a:xfrm>
          <a:custGeom>
            <a:avLst/>
            <a:gdLst/>
            <a:ahLst/>
            <a:cxnLst/>
            <a:rect l="0" t="0" r="0" b="0"/>
            <a:pathLst>
              <a:path w="20" h="20" extrusionOk="0">
                <a:moveTo>
                  <a:pt x="20" y="10"/>
                </a:moveTo>
                <a:lnTo>
                  <a:pt x="20" y="10"/>
                </a:lnTo>
                <a:lnTo>
                  <a:pt x="19" y="6"/>
                </a:lnTo>
                <a:lnTo>
                  <a:pt x="17" y="2"/>
                </a:lnTo>
                <a:lnTo>
                  <a:pt x="14" y="1"/>
                </a:lnTo>
                <a:lnTo>
                  <a:pt x="10" y="0"/>
                </a:lnTo>
                <a:lnTo>
                  <a:pt x="6" y="1"/>
                </a:lnTo>
                <a:lnTo>
                  <a:pt x="3" y="2"/>
                </a:lnTo>
                <a:lnTo>
                  <a:pt x="1" y="6"/>
                </a:lnTo>
                <a:lnTo>
                  <a:pt x="0" y="10"/>
                </a:lnTo>
                <a:lnTo>
                  <a:pt x="1" y="14"/>
                </a:lnTo>
                <a:lnTo>
                  <a:pt x="3" y="17"/>
                </a:lnTo>
                <a:lnTo>
                  <a:pt x="6" y="18"/>
                </a:lnTo>
                <a:lnTo>
                  <a:pt x="10" y="20"/>
                </a:lnTo>
                <a:lnTo>
                  <a:pt x="14" y="18"/>
                </a:lnTo>
                <a:lnTo>
                  <a:pt x="17" y="17"/>
                </a:lnTo>
                <a:lnTo>
                  <a:pt x="19" y="14"/>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8" name="Shape 5948"/>
          <p:cNvSpPr/>
          <p:nvPr/>
        </p:nvSpPr>
        <p:spPr>
          <a:xfrm>
            <a:off x="2884489" y="2700338"/>
            <a:ext cx="66675" cy="47625"/>
          </a:xfrm>
          <a:custGeom>
            <a:avLst/>
            <a:gdLst/>
            <a:ahLst/>
            <a:cxnLst/>
            <a:rect l="0" t="0" r="0" b="0"/>
            <a:pathLst>
              <a:path w="44" h="29" extrusionOk="0">
                <a:moveTo>
                  <a:pt x="29" y="9"/>
                </a:moveTo>
                <a:lnTo>
                  <a:pt x="29" y="4"/>
                </a:lnTo>
                <a:lnTo>
                  <a:pt x="29" y="2"/>
                </a:lnTo>
                <a:lnTo>
                  <a:pt x="28" y="1"/>
                </a:lnTo>
                <a:lnTo>
                  <a:pt x="27" y="0"/>
                </a:lnTo>
                <a:lnTo>
                  <a:pt x="24" y="0"/>
                </a:lnTo>
                <a:lnTo>
                  <a:pt x="5" y="0"/>
                </a:lnTo>
                <a:lnTo>
                  <a:pt x="2" y="0"/>
                </a:lnTo>
                <a:lnTo>
                  <a:pt x="1" y="1"/>
                </a:lnTo>
                <a:lnTo>
                  <a:pt x="0" y="2"/>
                </a:lnTo>
                <a:lnTo>
                  <a:pt x="0" y="4"/>
                </a:lnTo>
                <a:lnTo>
                  <a:pt x="0" y="24"/>
                </a:lnTo>
                <a:lnTo>
                  <a:pt x="0" y="27"/>
                </a:lnTo>
                <a:lnTo>
                  <a:pt x="1" y="28"/>
                </a:lnTo>
                <a:lnTo>
                  <a:pt x="2" y="29"/>
                </a:lnTo>
                <a:lnTo>
                  <a:pt x="5" y="29"/>
                </a:lnTo>
                <a:lnTo>
                  <a:pt x="24" y="29"/>
                </a:lnTo>
                <a:lnTo>
                  <a:pt x="27" y="29"/>
                </a:lnTo>
                <a:lnTo>
                  <a:pt x="28" y="28"/>
                </a:lnTo>
                <a:lnTo>
                  <a:pt x="29" y="27"/>
                </a:lnTo>
                <a:lnTo>
                  <a:pt x="29" y="24"/>
                </a:lnTo>
                <a:lnTo>
                  <a:pt x="29" y="19"/>
                </a:lnTo>
                <a:lnTo>
                  <a:pt x="44" y="24"/>
                </a:lnTo>
                <a:lnTo>
                  <a:pt x="44" y="4"/>
                </a:lnTo>
                <a:lnTo>
                  <a:pt x="29" y="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49" name="Shape 5949"/>
          <p:cNvSpPr/>
          <p:nvPr/>
        </p:nvSpPr>
        <p:spPr>
          <a:xfrm>
            <a:off x="3179764" y="2724151"/>
            <a:ext cx="123825" cy="123825"/>
          </a:xfrm>
          <a:custGeom>
            <a:avLst/>
            <a:gdLst/>
            <a:ahLst/>
            <a:cxnLst/>
            <a:rect l="0" t="0" r="0" b="0"/>
            <a:pathLst>
              <a:path w="78" h="78" extrusionOk="0">
                <a:moveTo>
                  <a:pt x="78" y="71"/>
                </a:moveTo>
                <a:lnTo>
                  <a:pt x="52" y="45"/>
                </a:lnTo>
                <a:lnTo>
                  <a:pt x="68" y="29"/>
                </a:lnTo>
                <a:lnTo>
                  <a:pt x="69" y="26"/>
                </a:lnTo>
                <a:lnTo>
                  <a:pt x="69" y="24"/>
                </a:lnTo>
                <a:lnTo>
                  <a:pt x="68" y="21"/>
                </a:lnTo>
                <a:lnTo>
                  <a:pt x="66" y="20"/>
                </a:lnTo>
                <a:lnTo>
                  <a:pt x="6" y="0"/>
                </a:lnTo>
                <a:lnTo>
                  <a:pt x="4" y="0"/>
                </a:lnTo>
                <a:lnTo>
                  <a:pt x="2" y="2"/>
                </a:lnTo>
                <a:lnTo>
                  <a:pt x="0" y="4"/>
                </a:lnTo>
                <a:lnTo>
                  <a:pt x="0" y="7"/>
                </a:lnTo>
                <a:lnTo>
                  <a:pt x="20" y="66"/>
                </a:lnTo>
                <a:lnTo>
                  <a:pt x="21" y="68"/>
                </a:lnTo>
                <a:lnTo>
                  <a:pt x="24"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0" name="Shape 5950"/>
          <p:cNvSpPr/>
          <p:nvPr/>
        </p:nvSpPr>
        <p:spPr>
          <a:xfrm>
            <a:off x="3546475" y="2714625"/>
            <a:ext cx="152400" cy="152400"/>
          </a:xfrm>
          <a:custGeom>
            <a:avLst/>
            <a:gdLst/>
            <a:ahLst/>
            <a:cxnLst/>
            <a:rect l="0" t="0" r="0" b="0"/>
            <a:pathLst>
              <a:path w="94" h="94" extrusionOk="0">
                <a:moveTo>
                  <a:pt x="40" y="94"/>
                </a:moveTo>
                <a:lnTo>
                  <a:pt x="40" y="94"/>
                </a:lnTo>
                <a:lnTo>
                  <a:pt x="37" y="93"/>
                </a:lnTo>
                <a:lnTo>
                  <a:pt x="35" y="92"/>
                </a:lnTo>
                <a:lnTo>
                  <a:pt x="0" y="8"/>
                </a:lnTo>
                <a:lnTo>
                  <a:pt x="0" y="4"/>
                </a:lnTo>
                <a:lnTo>
                  <a:pt x="1" y="2"/>
                </a:lnTo>
                <a:lnTo>
                  <a:pt x="4" y="0"/>
                </a:lnTo>
                <a:lnTo>
                  <a:pt x="8" y="0"/>
                </a:lnTo>
                <a:lnTo>
                  <a:pt x="91" y="35"/>
                </a:lnTo>
                <a:lnTo>
                  <a:pt x="93" y="37"/>
                </a:lnTo>
                <a:lnTo>
                  <a:pt x="94" y="40"/>
                </a:lnTo>
                <a:lnTo>
                  <a:pt x="93" y="44"/>
                </a:lnTo>
                <a:lnTo>
                  <a:pt x="90" y="45"/>
                </a:lnTo>
                <a:lnTo>
                  <a:pt x="53" y="53"/>
                </a:lnTo>
                <a:lnTo>
                  <a:pt x="45" y="90"/>
                </a:lnTo>
                <a:lnTo>
                  <a:pt x="43" y="93"/>
                </a:lnTo>
                <a:lnTo>
                  <a:pt x="40" y="94"/>
                </a:lnTo>
                <a:close/>
                <a:moveTo>
                  <a:pt x="14" y="14"/>
                </a:moveTo>
                <a:lnTo>
                  <a:pt x="38" y="73"/>
                </a:lnTo>
                <a:lnTo>
                  <a:pt x="45" y="48"/>
                </a:lnTo>
                <a:lnTo>
                  <a:pt x="46" y="46"/>
                </a:lnTo>
                <a:lnTo>
                  <a:pt x="48" y="45"/>
                </a:lnTo>
                <a:lnTo>
                  <a:pt x="73" y="39"/>
                </a:lnTo>
                <a:lnTo>
                  <a:pt x="14" y="1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51" name="Shape 5951"/>
          <p:cNvGrpSpPr/>
          <p:nvPr/>
        </p:nvGrpSpPr>
        <p:grpSpPr>
          <a:xfrm>
            <a:off x="3933826" y="2709864"/>
            <a:ext cx="123825" cy="157162"/>
            <a:chOff x="5245101" y="3613151"/>
            <a:chExt cx="165100" cy="209549"/>
          </a:xfrm>
        </p:grpSpPr>
        <p:sp>
          <p:nvSpPr>
            <p:cNvPr id="5952" name="Shape 5952"/>
            <p:cNvSpPr/>
            <p:nvPr/>
          </p:nvSpPr>
          <p:spPr>
            <a:xfrm>
              <a:off x="5289552" y="3663951"/>
              <a:ext cx="120649" cy="158749"/>
            </a:xfrm>
            <a:custGeom>
              <a:avLst/>
              <a:gdLst/>
              <a:ahLst/>
              <a:cxnLst/>
              <a:rect l="0" t="0" r="0" b="0"/>
              <a:pathLst>
                <a:path w="59" h="74" extrusionOk="0">
                  <a:moveTo>
                    <a:pt x="54" y="74"/>
                  </a:moveTo>
                  <a:lnTo>
                    <a:pt x="19" y="74"/>
                  </a:lnTo>
                  <a:lnTo>
                    <a:pt x="17" y="73"/>
                  </a:lnTo>
                  <a:lnTo>
                    <a:pt x="14" y="72"/>
                  </a:lnTo>
                  <a:lnTo>
                    <a:pt x="0" y="42"/>
                  </a:lnTo>
                  <a:lnTo>
                    <a:pt x="0" y="40"/>
                  </a:lnTo>
                  <a:lnTo>
                    <a:pt x="1" y="37"/>
                  </a:lnTo>
                  <a:lnTo>
                    <a:pt x="2" y="36"/>
                  </a:lnTo>
                  <a:lnTo>
                    <a:pt x="5" y="35"/>
                  </a:lnTo>
                  <a:lnTo>
                    <a:pt x="14" y="35"/>
                  </a:lnTo>
                  <a:lnTo>
                    <a:pt x="14" y="5"/>
                  </a:lnTo>
                  <a:lnTo>
                    <a:pt x="14" y="3"/>
                  </a:lnTo>
                  <a:lnTo>
                    <a:pt x="17" y="1"/>
                  </a:lnTo>
                  <a:lnTo>
                    <a:pt x="18" y="0"/>
                  </a:lnTo>
                  <a:lnTo>
                    <a:pt x="21" y="0"/>
                  </a:lnTo>
                  <a:lnTo>
                    <a:pt x="35" y="5"/>
                  </a:lnTo>
                  <a:lnTo>
                    <a:pt x="38" y="8"/>
                  </a:lnTo>
                  <a:lnTo>
                    <a:pt x="39" y="10"/>
                  </a:lnTo>
                  <a:lnTo>
                    <a:pt x="39" y="31"/>
                  </a:lnTo>
                  <a:lnTo>
                    <a:pt x="55" y="35"/>
                  </a:lnTo>
                  <a:lnTo>
                    <a:pt x="58" y="37"/>
                  </a:lnTo>
                  <a:lnTo>
                    <a:pt x="59" y="40"/>
                  </a:lnTo>
                  <a:lnTo>
                    <a:pt x="59" y="69"/>
                  </a:lnTo>
                  <a:lnTo>
                    <a:pt x="59" y="72"/>
                  </a:lnTo>
                  <a:lnTo>
                    <a:pt x="58" y="73"/>
                  </a:lnTo>
                  <a:lnTo>
                    <a:pt x="56" y="74"/>
                  </a:lnTo>
                  <a:lnTo>
                    <a:pt x="54" y="74"/>
                  </a:lnTo>
                  <a:close/>
                  <a:moveTo>
                    <a:pt x="22" y="64"/>
                  </a:moveTo>
                  <a:lnTo>
                    <a:pt x="49" y="64"/>
                  </a:lnTo>
                  <a:lnTo>
                    <a:pt x="49" y="43"/>
                  </a:lnTo>
                  <a:lnTo>
                    <a:pt x="33" y="40"/>
                  </a:lnTo>
                  <a:lnTo>
                    <a:pt x="30" y="37"/>
                  </a:lnTo>
                  <a:lnTo>
                    <a:pt x="29" y="35"/>
                  </a:lnTo>
                  <a:lnTo>
                    <a:pt x="29" y="14"/>
                  </a:lnTo>
                  <a:lnTo>
                    <a:pt x="24" y="12"/>
                  </a:lnTo>
                  <a:lnTo>
                    <a:pt x="24" y="40"/>
                  </a:lnTo>
                  <a:lnTo>
                    <a:pt x="24" y="42"/>
                  </a:lnTo>
                  <a:lnTo>
                    <a:pt x="23" y="43"/>
                  </a:lnTo>
                  <a:lnTo>
                    <a:pt x="22" y="45"/>
                  </a:lnTo>
                  <a:lnTo>
                    <a:pt x="19" y="45"/>
                  </a:lnTo>
                  <a:lnTo>
                    <a:pt x="12" y="45"/>
                  </a:lnTo>
                  <a:lnTo>
                    <a:pt x="22"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3" name="Shape 5953"/>
            <p:cNvSpPr/>
            <p:nvPr/>
          </p:nvSpPr>
          <p:spPr>
            <a:xfrm>
              <a:off x="5245101" y="3613151"/>
              <a:ext cx="165100" cy="114300"/>
            </a:xfrm>
            <a:custGeom>
              <a:avLst/>
              <a:gdLst/>
              <a:ahLst/>
              <a:cxnLst/>
              <a:rect l="0" t="0" r="0" b="0"/>
              <a:pathLst>
                <a:path w="79" h="55" extrusionOk="0">
                  <a:moveTo>
                    <a:pt x="69" y="0"/>
                  </a:moveTo>
                  <a:lnTo>
                    <a:pt x="10" y="0"/>
                  </a:lnTo>
                  <a:lnTo>
                    <a:pt x="6" y="2"/>
                  </a:lnTo>
                  <a:lnTo>
                    <a:pt x="2" y="3"/>
                  </a:lnTo>
                  <a:lnTo>
                    <a:pt x="1" y="7"/>
                  </a:lnTo>
                  <a:lnTo>
                    <a:pt x="0" y="10"/>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8" y="7"/>
                  </a:lnTo>
                  <a:lnTo>
                    <a:pt x="76" y="3"/>
                  </a:lnTo>
                  <a:lnTo>
                    <a:pt x="73" y="2"/>
                  </a:lnTo>
                  <a:lnTo>
                    <a:pt x="6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54" name="Shape 5954"/>
          <p:cNvSpPr/>
          <p:nvPr/>
        </p:nvSpPr>
        <p:spPr>
          <a:xfrm>
            <a:off x="525463" y="3076575"/>
            <a:ext cx="171450" cy="171450"/>
          </a:xfrm>
          <a:custGeom>
            <a:avLst/>
            <a:gdLst/>
            <a:ahLst/>
            <a:cxnLst/>
            <a:rect l="0" t="0" r="0" b="0"/>
            <a:pathLst>
              <a:path w="108" h="109" extrusionOk="0">
                <a:moveTo>
                  <a:pt x="54" y="0"/>
                </a:moveTo>
                <a:lnTo>
                  <a:pt x="54" y="0"/>
                </a:lnTo>
                <a:lnTo>
                  <a:pt x="43" y="1"/>
                </a:lnTo>
                <a:lnTo>
                  <a:pt x="33" y="4"/>
                </a:lnTo>
                <a:lnTo>
                  <a:pt x="23" y="10"/>
                </a:lnTo>
                <a:lnTo>
                  <a:pt x="16" y="16"/>
                </a:lnTo>
                <a:lnTo>
                  <a:pt x="10" y="24"/>
                </a:lnTo>
                <a:lnTo>
                  <a:pt x="4" y="34"/>
                </a:lnTo>
                <a:lnTo>
                  <a:pt x="1" y="43"/>
                </a:lnTo>
                <a:lnTo>
                  <a:pt x="0" y="54"/>
                </a:lnTo>
                <a:lnTo>
                  <a:pt x="1" y="66"/>
                </a:lnTo>
                <a:lnTo>
                  <a:pt x="4" y="75"/>
                </a:lnTo>
                <a:lnTo>
                  <a:pt x="10" y="85"/>
                </a:lnTo>
                <a:lnTo>
                  <a:pt x="16" y="93"/>
                </a:lnTo>
                <a:lnTo>
                  <a:pt x="23" y="99"/>
                </a:lnTo>
                <a:lnTo>
                  <a:pt x="33" y="105"/>
                </a:lnTo>
                <a:lnTo>
                  <a:pt x="43" y="107"/>
                </a:lnTo>
                <a:lnTo>
                  <a:pt x="54" y="109"/>
                </a:lnTo>
                <a:lnTo>
                  <a:pt x="65" y="107"/>
                </a:lnTo>
                <a:lnTo>
                  <a:pt x="75" y="105"/>
                </a:lnTo>
                <a:lnTo>
                  <a:pt x="85" y="99"/>
                </a:lnTo>
                <a:lnTo>
                  <a:pt x="92" y="93"/>
                </a:lnTo>
                <a:lnTo>
                  <a:pt x="99" y="85"/>
                </a:lnTo>
                <a:lnTo>
                  <a:pt x="105" y="75"/>
                </a:lnTo>
                <a:lnTo>
                  <a:pt x="107" y="66"/>
                </a:lnTo>
                <a:lnTo>
                  <a:pt x="108" y="54"/>
                </a:lnTo>
                <a:lnTo>
                  <a:pt x="107" y="43"/>
                </a:lnTo>
                <a:lnTo>
                  <a:pt x="105" y="34"/>
                </a:lnTo>
                <a:lnTo>
                  <a:pt x="99" y="24"/>
                </a:lnTo>
                <a:lnTo>
                  <a:pt x="92" y="16"/>
                </a:lnTo>
                <a:lnTo>
                  <a:pt x="85" y="10"/>
                </a:lnTo>
                <a:lnTo>
                  <a:pt x="75" y="4"/>
                </a:lnTo>
                <a:lnTo>
                  <a:pt x="65" y="1"/>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1" y="46"/>
                </a:lnTo>
                <a:lnTo>
                  <a:pt x="13" y="37"/>
                </a:lnTo>
                <a:lnTo>
                  <a:pt x="17" y="30"/>
                </a:lnTo>
                <a:lnTo>
                  <a:pt x="23" y="24"/>
                </a:lnTo>
                <a:lnTo>
                  <a:pt x="30" y="17"/>
                </a:lnTo>
                <a:lnTo>
                  <a:pt x="37" y="14"/>
                </a:lnTo>
                <a:lnTo>
                  <a:pt x="46" y="11"/>
                </a:lnTo>
                <a:lnTo>
                  <a:pt x="54" y="10"/>
                </a:lnTo>
                <a:lnTo>
                  <a:pt x="63" y="11"/>
                </a:lnTo>
                <a:lnTo>
                  <a:pt x="71" y="14"/>
                </a:lnTo>
                <a:lnTo>
                  <a:pt x="79" y="17"/>
                </a:lnTo>
                <a:lnTo>
                  <a:pt x="85" y="24"/>
                </a:lnTo>
                <a:lnTo>
                  <a:pt x="91" y="30"/>
                </a:lnTo>
                <a:lnTo>
                  <a:pt x="95" y="37"/>
                </a:lnTo>
                <a:lnTo>
                  <a:pt x="97" y="46"/>
                </a:lnTo>
                <a:lnTo>
                  <a:pt x="99" y="54"/>
                </a:lnTo>
                <a:lnTo>
                  <a:pt x="97" y="63"/>
                </a:lnTo>
                <a:lnTo>
                  <a:pt x="95" y="72"/>
                </a:lnTo>
                <a:lnTo>
                  <a:pt x="91" y="79"/>
                </a:lnTo>
                <a:lnTo>
                  <a:pt x="85" y="85"/>
                </a:lnTo>
                <a:lnTo>
                  <a:pt x="79" y="91"/>
                </a:lnTo>
                <a:lnTo>
                  <a:pt x="71" y="95"/>
                </a:lnTo>
                <a:lnTo>
                  <a:pt x="63" y="98"/>
                </a:lnTo>
                <a:lnTo>
                  <a:pt x="54" y="9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5" name="Shape 5955"/>
          <p:cNvSpPr/>
          <p:nvPr/>
        </p:nvSpPr>
        <p:spPr>
          <a:xfrm>
            <a:off x="558801" y="3109914"/>
            <a:ext cx="100013" cy="90487"/>
          </a:xfrm>
          <a:custGeom>
            <a:avLst/>
            <a:gdLst/>
            <a:ahLst/>
            <a:cxnLst/>
            <a:rect l="0" t="0" r="0" b="0"/>
            <a:pathLst>
              <a:path w="62" h="57" extrusionOk="0">
                <a:moveTo>
                  <a:pt x="42" y="18"/>
                </a:moveTo>
                <a:lnTo>
                  <a:pt x="20" y="18"/>
                </a:lnTo>
                <a:lnTo>
                  <a:pt x="30" y="8"/>
                </a:lnTo>
                <a:lnTo>
                  <a:pt x="22" y="0"/>
                </a:lnTo>
                <a:lnTo>
                  <a:pt x="0" y="23"/>
                </a:lnTo>
                <a:lnTo>
                  <a:pt x="22" y="45"/>
                </a:lnTo>
                <a:lnTo>
                  <a:pt x="30" y="37"/>
                </a:lnTo>
                <a:lnTo>
                  <a:pt x="20" y="28"/>
                </a:lnTo>
                <a:lnTo>
                  <a:pt x="42" y="28"/>
                </a:lnTo>
                <a:lnTo>
                  <a:pt x="46" y="29"/>
                </a:lnTo>
                <a:lnTo>
                  <a:pt x="49" y="30"/>
                </a:lnTo>
                <a:lnTo>
                  <a:pt x="51" y="34"/>
                </a:lnTo>
                <a:lnTo>
                  <a:pt x="52" y="37"/>
                </a:lnTo>
                <a:lnTo>
                  <a:pt x="51" y="41"/>
                </a:lnTo>
                <a:lnTo>
                  <a:pt x="49" y="45"/>
                </a:lnTo>
                <a:lnTo>
                  <a:pt x="46" y="46"/>
                </a:lnTo>
                <a:lnTo>
                  <a:pt x="42" y="47"/>
                </a:lnTo>
                <a:lnTo>
                  <a:pt x="37" y="47"/>
                </a:lnTo>
                <a:lnTo>
                  <a:pt x="37" y="57"/>
                </a:lnTo>
                <a:lnTo>
                  <a:pt x="42" y="57"/>
                </a:lnTo>
                <a:lnTo>
                  <a:pt x="46" y="57"/>
                </a:lnTo>
                <a:lnTo>
                  <a:pt x="49" y="56"/>
                </a:lnTo>
                <a:lnTo>
                  <a:pt x="56" y="51"/>
                </a:lnTo>
                <a:lnTo>
                  <a:pt x="61" y="45"/>
                </a:lnTo>
                <a:lnTo>
                  <a:pt x="62" y="41"/>
                </a:lnTo>
                <a:lnTo>
                  <a:pt x="62" y="37"/>
                </a:lnTo>
                <a:lnTo>
                  <a:pt x="62" y="34"/>
                </a:lnTo>
                <a:lnTo>
                  <a:pt x="61" y="30"/>
                </a:lnTo>
                <a:lnTo>
                  <a:pt x="56" y="24"/>
                </a:lnTo>
                <a:lnTo>
                  <a:pt x="49" y="19"/>
                </a:lnTo>
                <a:lnTo>
                  <a:pt x="46" y="18"/>
                </a:lnTo>
                <a:lnTo>
                  <a:pt x="42" y="1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6" name="Shape 5956"/>
          <p:cNvSpPr/>
          <p:nvPr/>
        </p:nvSpPr>
        <p:spPr>
          <a:xfrm>
            <a:off x="901700" y="3076575"/>
            <a:ext cx="171450" cy="171450"/>
          </a:xfrm>
          <a:custGeom>
            <a:avLst/>
            <a:gdLst/>
            <a:ahLst/>
            <a:cxnLst/>
            <a:rect l="0" t="0" r="0" b="0"/>
            <a:pathLst>
              <a:path w="108" h="109" extrusionOk="0">
                <a:moveTo>
                  <a:pt x="54" y="0"/>
                </a:moveTo>
                <a:lnTo>
                  <a:pt x="54" y="0"/>
                </a:lnTo>
                <a:lnTo>
                  <a:pt x="43" y="1"/>
                </a:lnTo>
                <a:lnTo>
                  <a:pt x="33" y="4"/>
                </a:lnTo>
                <a:lnTo>
                  <a:pt x="23" y="10"/>
                </a:lnTo>
                <a:lnTo>
                  <a:pt x="16" y="16"/>
                </a:lnTo>
                <a:lnTo>
                  <a:pt x="10" y="24"/>
                </a:lnTo>
                <a:lnTo>
                  <a:pt x="3" y="34"/>
                </a:lnTo>
                <a:lnTo>
                  <a:pt x="1" y="43"/>
                </a:lnTo>
                <a:lnTo>
                  <a:pt x="0" y="54"/>
                </a:lnTo>
                <a:lnTo>
                  <a:pt x="1" y="66"/>
                </a:lnTo>
                <a:lnTo>
                  <a:pt x="3" y="75"/>
                </a:lnTo>
                <a:lnTo>
                  <a:pt x="10" y="85"/>
                </a:lnTo>
                <a:lnTo>
                  <a:pt x="16" y="93"/>
                </a:lnTo>
                <a:lnTo>
                  <a:pt x="23" y="99"/>
                </a:lnTo>
                <a:lnTo>
                  <a:pt x="33" y="105"/>
                </a:lnTo>
                <a:lnTo>
                  <a:pt x="43" y="107"/>
                </a:lnTo>
                <a:lnTo>
                  <a:pt x="54" y="109"/>
                </a:lnTo>
                <a:lnTo>
                  <a:pt x="65" y="107"/>
                </a:lnTo>
                <a:lnTo>
                  <a:pt x="75" y="105"/>
                </a:lnTo>
                <a:lnTo>
                  <a:pt x="85" y="99"/>
                </a:lnTo>
                <a:lnTo>
                  <a:pt x="92" y="93"/>
                </a:lnTo>
                <a:lnTo>
                  <a:pt x="98" y="85"/>
                </a:lnTo>
                <a:lnTo>
                  <a:pt x="105" y="75"/>
                </a:lnTo>
                <a:lnTo>
                  <a:pt x="107" y="66"/>
                </a:lnTo>
                <a:lnTo>
                  <a:pt x="108" y="54"/>
                </a:lnTo>
                <a:lnTo>
                  <a:pt x="107" y="43"/>
                </a:lnTo>
                <a:lnTo>
                  <a:pt x="105" y="34"/>
                </a:lnTo>
                <a:lnTo>
                  <a:pt x="98" y="24"/>
                </a:lnTo>
                <a:lnTo>
                  <a:pt x="92" y="16"/>
                </a:lnTo>
                <a:lnTo>
                  <a:pt x="85" y="10"/>
                </a:lnTo>
                <a:lnTo>
                  <a:pt x="75" y="4"/>
                </a:lnTo>
                <a:lnTo>
                  <a:pt x="65" y="1"/>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1" y="46"/>
                </a:lnTo>
                <a:lnTo>
                  <a:pt x="13" y="37"/>
                </a:lnTo>
                <a:lnTo>
                  <a:pt x="17" y="30"/>
                </a:lnTo>
                <a:lnTo>
                  <a:pt x="23" y="24"/>
                </a:lnTo>
                <a:lnTo>
                  <a:pt x="29" y="17"/>
                </a:lnTo>
                <a:lnTo>
                  <a:pt x="37" y="14"/>
                </a:lnTo>
                <a:lnTo>
                  <a:pt x="45" y="11"/>
                </a:lnTo>
                <a:lnTo>
                  <a:pt x="54" y="10"/>
                </a:lnTo>
                <a:lnTo>
                  <a:pt x="63" y="11"/>
                </a:lnTo>
                <a:lnTo>
                  <a:pt x="71" y="14"/>
                </a:lnTo>
                <a:lnTo>
                  <a:pt x="79" y="17"/>
                </a:lnTo>
                <a:lnTo>
                  <a:pt x="85" y="24"/>
                </a:lnTo>
                <a:lnTo>
                  <a:pt x="91" y="30"/>
                </a:lnTo>
                <a:lnTo>
                  <a:pt x="95" y="37"/>
                </a:lnTo>
                <a:lnTo>
                  <a:pt x="97" y="46"/>
                </a:lnTo>
                <a:lnTo>
                  <a:pt x="98" y="54"/>
                </a:lnTo>
                <a:lnTo>
                  <a:pt x="97" y="63"/>
                </a:lnTo>
                <a:lnTo>
                  <a:pt x="95" y="72"/>
                </a:lnTo>
                <a:lnTo>
                  <a:pt x="91" y="79"/>
                </a:lnTo>
                <a:lnTo>
                  <a:pt x="85" y="85"/>
                </a:lnTo>
                <a:lnTo>
                  <a:pt x="79" y="91"/>
                </a:lnTo>
                <a:lnTo>
                  <a:pt x="71" y="95"/>
                </a:lnTo>
                <a:lnTo>
                  <a:pt x="63" y="98"/>
                </a:lnTo>
                <a:lnTo>
                  <a:pt x="54" y="9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7" name="Shape 5957"/>
          <p:cNvSpPr/>
          <p:nvPr/>
        </p:nvSpPr>
        <p:spPr>
          <a:xfrm>
            <a:off x="939800" y="3109914"/>
            <a:ext cx="95250" cy="90487"/>
          </a:xfrm>
          <a:custGeom>
            <a:avLst/>
            <a:gdLst/>
            <a:ahLst/>
            <a:cxnLst/>
            <a:rect l="0" t="0" r="0" b="0"/>
            <a:pathLst>
              <a:path w="62" h="57" extrusionOk="0">
                <a:moveTo>
                  <a:pt x="40" y="0"/>
                </a:moveTo>
                <a:lnTo>
                  <a:pt x="32" y="8"/>
                </a:lnTo>
                <a:lnTo>
                  <a:pt x="42" y="18"/>
                </a:lnTo>
                <a:lnTo>
                  <a:pt x="20" y="18"/>
                </a:lnTo>
                <a:lnTo>
                  <a:pt x="16" y="18"/>
                </a:lnTo>
                <a:lnTo>
                  <a:pt x="13" y="19"/>
                </a:lnTo>
                <a:lnTo>
                  <a:pt x="7" y="24"/>
                </a:lnTo>
                <a:lnTo>
                  <a:pt x="2" y="30"/>
                </a:lnTo>
                <a:lnTo>
                  <a:pt x="0" y="34"/>
                </a:lnTo>
                <a:lnTo>
                  <a:pt x="0" y="37"/>
                </a:lnTo>
                <a:lnTo>
                  <a:pt x="0" y="41"/>
                </a:lnTo>
                <a:lnTo>
                  <a:pt x="2" y="45"/>
                </a:lnTo>
                <a:lnTo>
                  <a:pt x="7" y="51"/>
                </a:lnTo>
                <a:lnTo>
                  <a:pt x="13" y="56"/>
                </a:lnTo>
                <a:lnTo>
                  <a:pt x="16" y="57"/>
                </a:lnTo>
                <a:lnTo>
                  <a:pt x="20" y="57"/>
                </a:lnTo>
                <a:lnTo>
                  <a:pt x="25" y="57"/>
                </a:lnTo>
                <a:lnTo>
                  <a:pt x="25" y="47"/>
                </a:lnTo>
                <a:lnTo>
                  <a:pt x="20" y="47"/>
                </a:lnTo>
                <a:lnTo>
                  <a:pt x="16" y="46"/>
                </a:lnTo>
                <a:lnTo>
                  <a:pt x="13" y="45"/>
                </a:lnTo>
                <a:lnTo>
                  <a:pt x="11" y="41"/>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8" name="Shape 5958"/>
          <p:cNvSpPr/>
          <p:nvPr/>
        </p:nvSpPr>
        <p:spPr>
          <a:xfrm>
            <a:off x="1282701" y="3100388"/>
            <a:ext cx="157163" cy="133350"/>
          </a:xfrm>
          <a:custGeom>
            <a:avLst/>
            <a:gdLst/>
            <a:ahLst/>
            <a:cxnLst/>
            <a:rect l="0" t="0" r="0" b="0"/>
            <a:pathLst>
              <a:path w="99" h="84" extrusionOk="0">
                <a:moveTo>
                  <a:pt x="94" y="0"/>
                </a:moveTo>
                <a:lnTo>
                  <a:pt x="60" y="0"/>
                </a:lnTo>
                <a:lnTo>
                  <a:pt x="57" y="0"/>
                </a:lnTo>
                <a:lnTo>
                  <a:pt x="56" y="1"/>
                </a:lnTo>
                <a:lnTo>
                  <a:pt x="50" y="7"/>
                </a:lnTo>
                <a:lnTo>
                  <a:pt x="44" y="1"/>
                </a:lnTo>
                <a:lnTo>
                  <a:pt x="42" y="0"/>
                </a:lnTo>
                <a:lnTo>
                  <a:pt x="40" y="0"/>
                </a:lnTo>
                <a:lnTo>
                  <a:pt x="5" y="0"/>
                </a:lnTo>
                <a:lnTo>
                  <a:pt x="3" y="0"/>
                </a:lnTo>
                <a:lnTo>
                  <a:pt x="2" y="1"/>
                </a:lnTo>
                <a:lnTo>
                  <a:pt x="0" y="2"/>
                </a:lnTo>
                <a:lnTo>
                  <a:pt x="0" y="5"/>
                </a:lnTo>
                <a:lnTo>
                  <a:pt x="0" y="69"/>
                </a:lnTo>
                <a:lnTo>
                  <a:pt x="0" y="72"/>
                </a:lnTo>
                <a:lnTo>
                  <a:pt x="2" y="73"/>
                </a:lnTo>
                <a:lnTo>
                  <a:pt x="3" y="74"/>
                </a:lnTo>
                <a:lnTo>
                  <a:pt x="5" y="74"/>
                </a:lnTo>
                <a:lnTo>
                  <a:pt x="37" y="74"/>
                </a:lnTo>
                <a:lnTo>
                  <a:pt x="46" y="83"/>
                </a:lnTo>
                <a:lnTo>
                  <a:pt x="47" y="84"/>
                </a:lnTo>
                <a:lnTo>
                  <a:pt x="50" y="84"/>
                </a:lnTo>
                <a:lnTo>
                  <a:pt x="52" y="84"/>
                </a:lnTo>
                <a:lnTo>
                  <a:pt x="53" y="83"/>
                </a:lnTo>
                <a:lnTo>
                  <a:pt x="62" y="74"/>
                </a:lnTo>
                <a:lnTo>
                  <a:pt x="94" y="74"/>
                </a:lnTo>
                <a:lnTo>
                  <a:pt x="97" y="74"/>
                </a:lnTo>
                <a:lnTo>
                  <a:pt x="98" y="73"/>
                </a:lnTo>
                <a:lnTo>
                  <a:pt x="99" y="72"/>
                </a:lnTo>
                <a:lnTo>
                  <a:pt x="99" y="69"/>
                </a:lnTo>
                <a:lnTo>
                  <a:pt x="99" y="5"/>
                </a:lnTo>
                <a:lnTo>
                  <a:pt x="99" y="2"/>
                </a:lnTo>
                <a:lnTo>
                  <a:pt x="98" y="1"/>
                </a:lnTo>
                <a:lnTo>
                  <a:pt x="97" y="0"/>
                </a:lnTo>
                <a:lnTo>
                  <a:pt x="94" y="0"/>
                </a:lnTo>
                <a:close/>
                <a:moveTo>
                  <a:pt x="40" y="64"/>
                </a:moveTo>
                <a:lnTo>
                  <a:pt x="10" y="64"/>
                </a:lnTo>
                <a:lnTo>
                  <a:pt x="10" y="10"/>
                </a:lnTo>
                <a:lnTo>
                  <a:pt x="37" y="10"/>
                </a:lnTo>
                <a:lnTo>
                  <a:pt x="45" y="17"/>
                </a:lnTo>
                <a:lnTo>
                  <a:pt x="45" y="67"/>
                </a:lnTo>
                <a:lnTo>
                  <a:pt x="44" y="65"/>
                </a:lnTo>
                <a:lnTo>
                  <a:pt x="42" y="64"/>
                </a:lnTo>
                <a:lnTo>
                  <a:pt x="40" y="64"/>
                </a:lnTo>
                <a:close/>
                <a:moveTo>
                  <a:pt x="89" y="64"/>
                </a:moveTo>
                <a:lnTo>
                  <a:pt x="60" y="64"/>
                </a:lnTo>
                <a:lnTo>
                  <a:pt x="57" y="64"/>
                </a:lnTo>
                <a:lnTo>
                  <a:pt x="56" y="65"/>
                </a:lnTo>
                <a:lnTo>
                  <a:pt x="55" y="67"/>
                </a:lnTo>
                <a:lnTo>
                  <a:pt x="55" y="17"/>
                </a:lnTo>
                <a:lnTo>
                  <a:pt x="62" y="10"/>
                </a:lnTo>
                <a:lnTo>
                  <a:pt x="89" y="10"/>
                </a:lnTo>
                <a:lnTo>
                  <a:pt x="89" y="6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59" name="Shape 5959"/>
          <p:cNvSpPr/>
          <p:nvPr/>
        </p:nvSpPr>
        <p:spPr>
          <a:xfrm>
            <a:off x="1668464" y="3086101"/>
            <a:ext cx="138112" cy="157163"/>
          </a:xfrm>
          <a:custGeom>
            <a:avLst/>
            <a:gdLst/>
            <a:ahLst/>
            <a:cxnLst/>
            <a:rect l="0" t="0" r="0" b="0"/>
            <a:pathLst>
              <a:path w="89" h="99" extrusionOk="0">
                <a:moveTo>
                  <a:pt x="84" y="0"/>
                </a:moveTo>
                <a:lnTo>
                  <a:pt x="5" y="0"/>
                </a:lnTo>
                <a:lnTo>
                  <a:pt x="3" y="0"/>
                </a:lnTo>
                <a:lnTo>
                  <a:pt x="1" y="1"/>
                </a:lnTo>
                <a:lnTo>
                  <a:pt x="0" y="3"/>
                </a:lnTo>
                <a:lnTo>
                  <a:pt x="0" y="5"/>
                </a:lnTo>
                <a:lnTo>
                  <a:pt x="0" y="94"/>
                </a:lnTo>
                <a:lnTo>
                  <a:pt x="0" y="96"/>
                </a:lnTo>
                <a:lnTo>
                  <a:pt x="1" y="98"/>
                </a:lnTo>
                <a:lnTo>
                  <a:pt x="3" y="99"/>
                </a:lnTo>
                <a:lnTo>
                  <a:pt x="5" y="99"/>
                </a:lnTo>
                <a:lnTo>
                  <a:pt x="84" y="99"/>
                </a:lnTo>
                <a:lnTo>
                  <a:pt x="87" y="99"/>
                </a:lnTo>
                <a:lnTo>
                  <a:pt x="88" y="98"/>
                </a:lnTo>
                <a:lnTo>
                  <a:pt x="89" y="96"/>
                </a:lnTo>
                <a:lnTo>
                  <a:pt x="89" y="94"/>
                </a:lnTo>
                <a:lnTo>
                  <a:pt x="89" y="5"/>
                </a:lnTo>
                <a:lnTo>
                  <a:pt x="89" y="3"/>
                </a:lnTo>
                <a:lnTo>
                  <a:pt x="88" y="1"/>
                </a:lnTo>
                <a:lnTo>
                  <a:pt x="87"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60" name="Shape 5960"/>
          <p:cNvSpPr/>
          <p:nvPr/>
        </p:nvSpPr>
        <p:spPr>
          <a:xfrm>
            <a:off x="2044701" y="3086101"/>
            <a:ext cx="139700" cy="157163"/>
          </a:xfrm>
          <a:custGeom>
            <a:avLst/>
            <a:gdLst/>
            <a:ahLst/>
            <a:cxnLst/>
            <a:rect l="0" t="0" r="0" b="0"/>
            <a:pathLst>
              <a:path w="89" h="99" extrusionOk="0">
                <a:moveTo>
                  <a:pt x="84" y="0"/>
                </a:moveTo>
                <a:lnTo>
                  <a:pt x="5" y="0"/>
                </a:lnTo>
                <a:lnTo>
                  <a:pt x="2" y="0"/>
                </a:lnTo>
                <a:lnTo>
                  <a:pt x="1" y="1"/>
                </a:lnTo>
                <a:lnTo>
                  <a:pt x="0" y="3"/>
                </a:lnTo>
                <a:lnTo>
                  <a:pt x="0" y="5"/>
                </a:lnTo>
                <a:lnTo>
                  <a:pt x="0" y="94"/>
                </a:lnTo>
                <a:lnTo>
                  <a:pt x="0" y="96"/>
                </a:lnTo>
                <a:lnTo>
                  <a:pt x="1" y="98"/>
                </a:lnTo>
                <a:lnTo>
                  <a:pt x="2" y="99"/>
                </a:lnTo>
                <a:lnTo>
                  <a:pt x="5" y="99"/>
                </a:lnTo>
                <a:lnTo>
                  <a:pt x="84" y="99"/>
                </a:lnTo>
                <a:lnTo>
                  <a:pt x="86" y="99"/>
                </a:lnTo>
                <a:lnTo>
                  <a:pt x="88" y="98"/>
                </a:lnTo>
                <a:lnTo>
                  <a:pt x="89" y="96"/>
                </a:lnTo>
                <a:lnTo>
                  <a:pt x="89" y="94"/>
                </a:lnTo>
                <a:lnTo>
                  <a:pt x="89" y="5"/>
                </a:lnTo>
                <a:lnTo>
                  <a:pt x="89" y="3"/>
                </a:lnTo>
                <a:lnTo>
                  <a:pt x="88" y="1"/>
                </a:lnTo>
                <a:lnTo>
                  <a:pt x="86"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61" name="Shape 5961"/>
          <p:cNvGrpSpPr/>
          <p:nvPr/>
        </p:nvGrpSpPr>
        <p:grpSpPr>
          <a:xfrm>
            <a:off x="2422526" y="3090863"/>
            <a:ext cx="138113" cy="142875"/>
            <a:chOff x="2421975" y="3090622"/>
            <a:chExt cx="138238" cy="143003"/>
          </a:xfrm>
        </p:grpSpPr>
        <p:sp>
          <p:nvSpPr>
            <p:cNvPr id="5962" name="Shape 5962"/>
            <p:cNvSpPr/>
            <p:nvPr/>
          </p:nvSpPr>
          <p:spPr>
            <a:xfrm>
              <a:off x="2421975" y="3090622"/>
              <a:ext cx="138238" cy="143003"/>
            </a:xfrm>
            <a:custGeom>
              <a:avLst/>
              <a:gdLst/>
              <a:ahLst/>
              <a:cxnLst/>
              <a:rect l="0" t="0" r="0" b="0"/>
              <a:pathLst>
                <a:path w="89" h="89" extrusionOk="0">
                  <a:moveTo>
                    <a:pt x="74" y="0"/>
                  </a:moveTo>
                  <a:lnTo>
                    <a:pt x="15" y="0"/>
                  </a:lnTo>
                  <a:lnTo>
                    <a:pt x="8" y="1"/>
                  </a:lnTo>
                  <a:lnTo>
                    <a:pt x="5" y="5"/>
                  </a:lnTo>
                  <a:lnTo>
                    <a:pt x="1" y="9"/>
                  </a:lnTo>
                  <a:lnTo>
                    <a:pt x="0" y="15"/>
                  </a:lnTo>
                  <a:lnTo>
                    <a:pt x="0" y="79"/>
                  </a:lnTo>
                  <a:lnTo>
                    <a:pt x="1" y="83"/>
                  </a:lnTo>
                  <a:lnTo>
                    <a:pt x="2" y="86"/>
                  </a:lnTo>
                  <a:lnTo>
                    <a:pt x="6" y="88"/>
                  </a:lnTo>
                  <a:lnTo>
                    <a:pt x="10" y="89"/>
                  </a:lnTo>
                  <a:lnTo>
                    <a:pt x="79" y="89"/>
                  </a:lnTo>
                  <a:lnTo>
                    <a:pt x="82" y="88"/>
                  </a:lnTo>
                  <a:lnTo>
                    <a:pt x="86" y="86"/>
                  </a:lnTo>
                  <a:lnTo>
                    <a:pt x="87" y="83"/>
                  </a:lnTo>
                  <a:lnTo>
                    <a:pt x="89" y="79"/>
                  </a:lnTo>
                  <a:lnTo>
                    <a:pt x="89" y="15"/>
                  </a:lnTo>
                  <a:lnTo>
                    <a:pt x="87" y="9"/>
                  </a:lnTo>
                  <a:lnTo>
                    <a:pt x="84" y="5"/>
                  </a:lnTo>
                  <a:lnTo>
                    <a:pt x="80" y="1"/>
                  </a:lnTo>
                  <a:lnTo>
                    <a:pt x="74" y="0"/>
                  </a:lnTo>
                  <a:close/>
                  <a:moveTo>
                    <a:pt x="79" y="15"/>
                  </a:moveTo>
                  <a:lnTo>
                    <a:pt x="79" y="20"/>
                  </a:lnTo>
                  <a:lnTo>
                    <a:pt x="64" y="20"/>
                  </a:lnTo>
                  <a:lnTo>
                    <a:pt x="64" y="10"/>
                  </a:lnTo>
                  <a:lnTo>
                    <a:pt x="74" y="10"/>
                  </a:lnTo>
                  <a:lnTo>
                    <a:pt x="76" y="10"/>
                  </a:lnTo>
                  <a:lnTo>
                    <a:pt x="77" y="11"/>
                  </a:lnTo>
                  <a:lnTo>
                    <a:pt x="79" y="12"/>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2"/>
                  </a:lnTo>
                  <a:lnTo>
                    <a:pt x="11" y="11"/>
                  </a:lnTo>
                  <a:lnTo>
                    <a:pt x="12" y="10"/>
                  </a:lnTo>
                  <a:lnTo>
                    <a:pt x="15" y="10"/>
                  </a:lnTo>
                  <a:close/>
                  <a:moveTo>
                    <a:pt x="10" y="79"/>
                  </a:moveTo>
                  <a:lnTo>
                    <a:pt x="10" y="30"/>
                  </a:lnTo>
                  <a:lnTo>
                    <a:pt x="79" y="30"/>
                  </a:lnTo>
                  <a:lnTo>
                    <a:pt x="7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63" name="Shape 5963"/>
            <p:cNvSpPr/>
            <p:nvPr/>
          </p:nvSpPr>
          <p:spPr>
            <a:xfrm>
              <a:off x="2498243" y="3147823"/>
              <a:ext cx="33369" cy="61970"/>
            </a:xfrm>
            <a:custGeom>
              <a:avLst/>
              <a:gdLst/>
              <a:ahLst/>
              <a:cxnLst/>
              <a:rect l="0" t="0" r="0" b="0"/>
              <a:pathLst>
                <a:path w="21" h="39" extrusionOk="0">
                  <a:moveTo>
                    <a:pt x="18" y="1"/>
                  </a:moveTo>
                  <a:lnTo>
                    <a:pt x="18" y="1"/>
                  </a:lnTo>
                  <a:lnTo>
                    <a:pt x="16" y="0"/>
                  </a:lnTo>
                  <a:lnTo>
                    <a:pt x="13" y="0"/>
                  </a:lnTo>
                  <a:lnTo>
                    <a:pt x="0" y="7"/>
                  </a:lnTo>
                  <a:lnTo>
                    <a:pt x="4" y="16"/>
                  </a:lnTo>
                  <a:lnTo>
                    <a:pt x="11" y="12"/>
                  </a:lnTo>
                  <a:lnTo>
                    <a:pt x="11" y="39"/>
                  </a:lnTo>
                  <a:lnTo>
                    <a:pt x="21" y="39"/>
                  </a:lnTo>
                  <a:lnTo>
                    <a:pt x="21" y="5"/>
                  </a:lnTo>
                  <a:lnTo>
                    <a:pt x="20" y="2"/>
                  </a:lnTo>
                  <a:lnTo>
                    <a:pt x="18" y="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64" name="Shape 5964"/>
            <p:cNvSpPr/>
            <p:nvPr/>
          </p:nvSpPr>
          <p:spPr>
            <a:xfrm>
              <a:off x="2445810" y="3157357"/>
              <a:ext cx="42902" cy="42902"/>
            </a:xfrm>
            <a:custGeom>
              <a:avLst/>
              <a:gdLst/>
              <a:ahLst/>
              <a:cxnLst/>
              <a:rect l="0" t="0" r="0" b="0"/>
              <a:pathLst>
                <a:path w="29" h="29" extrusionOk="0">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65" name="Shape 5965"/>
          <p:cNvSpPr/>
          <p:nvPr/>
        </p:nvSpPr>
        <p:spPr>
          <a:xfrm>
            <a:off x="2789238" y="3086101"/>
            <a:ext cx="157162" cy="157163"/>
          </a:xfrm>
          <a:custGeom>
            <a:avLst/>
            <a:gdLst/>
            <a:ahLst/>
            <a:cxnLst/>
            <a:rect l="0" t="0" r="0" b="0"/>
            <a:pathLst>
              <a:path w="98" h="99" extrusionOk="0">
                <a:moveTo>
                  <a:pt x="88" y="30"/>
                </a:moveTo>
                <a:lnTo>
                  <a:pt x="74" y="30"/>
                </a:lnTo>
                <a:lnTo>
                  <a:pt x="79" y="25"/>
                </a:lnTo>
                <a:lnTo>
                  <a:pt x="82" y="21"/>
                </a:lnTo>
                <a:lnTo>
                  <a:pt x="83" y="15"/>
                </a:lnTo>
                <a:lnTo>
                  <a:pt x="82" y="9"/>
                </a:lnTo>
                <a:lnTo>
                  <a:pt x="79" y="5"/>
                </a:lnTo>
                <a:lnTo>
                  <a:pt x="75" y="1"/>
                </a:lnTo>
                <a:lnTo>
                  <a:pt x="69" y="0"/>
                </a:lnTo>
                <a:lnTo>
                  <a:pt x="63" y="1"/>
                </a:lnTo>
                <a:lnTo>
                  <a:pt x="59" y="5"/>
                </a:lnTo>
                <a:lnTo>
                  <a:pt x="55" y="8"/>
                </a:lnTo>
                <a:lnTo>
                  <a:pt x="54" y="11"/>
                </a:lnTo>
                <a:lnTo>
                  <a:pt x="50" y="20"/>
                </a:lnTo>
                <a:lnTo>
                  <a:pt x="49" y="30"/>
                </a:lnTo>
                <a:lnTo>
                  <a:pt x="48" y="20"/>
                </a:lnTo>
                <a:lnTo>
                  <a:pt x="44" y="11"/>
                </a:lnTo>
                <a:lnTo>
                  <a:pt x="43" y="8"/>
                </a:lnTo>
                <a:lnTo>
                  <a:pt x="39" y="5"/>
                </a:lnTo>
                <a:lnTo>
                  <a:pt x="35" y="1"/>
                </a:lnTo>
                <a:lnTo>
                  <a:pt x="29" y="0"/>
                </a:lnTo>
                <a:lnTo>
                  <a:pt x="23" y="1"/>
                </a:lnTo>
                <a:lnTo>
                  <a:pt x="19" y="5"/>
                </a:lnTo>
                <a:lnTo>
                  <a:pt x="16" y="9"/>
                </a:lnTo>
                <a:lnTo>
                  <a:pt x="14" y="15"/>
                </a:lnTo>
                <a:lnTo>
                  <a:pt x="16" y="21"/>
                </a:lnTo>
                <a:lnTo>
                  <a:pt x="19" y="25"/>
                </a:lnTo>
                <a:lnTo>
                  <a:pt x="24" y="30"/>
                </a:lnTo>
                <a:lnTo>
                  <a:pt x="9" y="30"/>
                </a:lnTo>
                <a:lnTo>
                  <a:pt x="6" y="31"/>
                </a:lnTo>
                <a:lnTo>
                  <a:pt x="2" y="32"/>
                </a:lnTo>
                <a:lnTo>
                  <a:pt x="1" y="36"/>
                </a:lnTo>
                <a:lnTo>
                  <a:pt x="0" y="40"/>
                </a:lnTo>
                <a:lnTo>
                  <a:pt x="0" y="54"/>
                </a:lnTo>
                <a:lnTo>
                  <a:pt x="0" y="57"/>
                </a:lnTo>
                <a:lnTo>
                  <a:pt x="1" y="58"/>
                </a:lnTo>
                <a:lnTo>
                  <a:pt x="2" y="59"/>
                </a:lnTo>
                <a:lnTo>
                  <a:pt x="5" y="59"/>
                </a:lnTo>
                <a:lnTo>
                  <a:pt x="5" y="89"/>
                </a:lnTo>
                <a:lnTo>
                  <a:pt x="6" y="93"/>
                </a:lnTo>
                <a:lnTo>
                  <a:pt x="7" y="96"/>
                </a:lnTo>
                <a:lnTo>
                  <a:pt x="11" y="98"/>
                </a:lnTo>
                <a:lnTo>
                  <a:pt x="14" y="99"/>
                </a:lnTo>
                <a:lnTo>
                  <a:pt x="83" y="99"/>
                </a:lnTo>
                <a:lnTo>
                  <a:pt x="87" y="98"/>
                </a:lnTo>
                <a:lnTo>
                  <a:pt x="91" y="96"/>
                </a:lnTo>
                <a:lnTo>
                  <a:pt x="92" y="93"/>
                </a:lnTo>
                <a:lnTo>
                  <a:pt x="93" y="89"/>
                </a:lnTo>
                <a:lnTo>
                  <a:pt x="93" y="59"/>
                </a:lnTo>
                <a:lnTo>
                  <a:pt x="96" y="59"/>
                </a:lnTo>
                <a:lnTo>
                  <a:pt x="97" y="58"/>
                </a:lnTo>
                <a:lnTo>
                  <a:pt x="98" y="57"/>
                </a:lnTo>
                <a:lnTo>
                  <a:pt x="98" y="54"/>
                </a:lnTo>
                <a:lnTo>
                  <a:pt x="98" y="40"/>
                </a:lnTo>
                <a:lnTo>
                  <a:pt x="97" y="36"/>
                </a:lnTo>
                <a:lnTo>
                  <a:pt x="96" y="32"/>
                </a:lnTo>
                <a:lnTo>
                  <a:pt x="92" y="31"/>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2"/>
                </a:lnTo>
                <a:lnTo>
                  <a:pt x="26" y="11"/>
                </a:lnTo>
                <a:lnTo>
                  <a:pt x="27" y="10"/>
                </a:lnTo>
                <a:lnTo>
                  <a:pt x="29" y="10"/>
                </a:lnTo>
                <a:lnTo>
                  <a:pt x="32" y="10"/>
                </a:lnTo>
                <a:lnTo>
                  <a:pt x="33" y="11"/>
                </a:lnTo>
                <a:lnTo>
                  <a:pt x="37" y="17"/>
                </a:lnTo>
                <a:lnTo>
                  <a:pt x="38" y="24"/>
                </a:lnTo>
                <a:lnTo>
                  <a:pt x="32" y="22"/>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71" y="10"/>
                </a:lnTo>
                <a:lnTo>
                  <a:pt x="72" y="11"/>
                </a:lnTo>
                <a:lnTo>
                  <a:pt x="74" y="12"/>
                </a:lnTo>
                <a:lnTo>
                  <a:pt x="74" y="15"/>
                </a:lnTo>
                <a:lnTo>
                  <a:pt x="74" y="17"/>
                </a:lnTo>
                <a:lnTo>
                  <a:pt x="72" y="19"/>
                </a:lnTo>
                <a:lnTo>
                  <a:pt x="66" y="22"/>
                </a:lnTo>
                <a:lnTo>
                  <a:pt x="60" y="24"/>
                </a:lnTo>
                <a:lnTo>
                  <a:pt x="61" y="17"/>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66" name="Shape 5966"/>
          <p:cNvGrpSpPr/>
          <p:nvPr/>
        </p:nvGrpSpPr>
        <p:grpSpPr>
          <a:xfrm>
            <a:off x="3189289" y="3086101"/>
            <a:ext cx="109537" cy="157163"/>
            <a:chOff x="3189428" y="3085854"/>
            <a:chExt cx="109637" cy="157305"/>
          </a:xfrm>
        </p:grpSpPr>
        <p:sp>
          <p:nvSpPr>
            <p:cNvPr id="5967" name="Shape 596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68" name="Shape 596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69" name="Shape 5969"/>
          <p:cNvSpPr/>
          <p:nvPr/>
        </p:nvSpPr>
        <p:spPr>
          <a:xfrm>
            <a:off x="3570289" y="3086101"/>
            <a:ext cx="109537" cy="157163"/>
          </a:xfrm>
          <a:custGeom>
            <a:avLst/>
            <a:gdLst/>
            <a:ahLst/>
            <a:cxnLst/>
            <a:rect l="0" t="0" r="0" b="0"/>
            <a:pathLst>
              <a:path w="69" h="99" extrusionOk="0">
                <a:moveTo>
                  <a:pt x="59" y="49"/>
                </a:moveTo>
                <a:lnTo>
                  <a:pt x="59" y="85"/>
                </a:lnTo>
                <a:lnTo>
                  <a:pt x="37" y="70"/>
                </a:lnTo>
                <a:lnTo>
                  <a:pt x="34" y="69"/>
                </a:lnTo>
                <a:lnTo>
                  <a:pt x="32" y="70"/>
                </a:lnTo>
                <a:lnTo>
                  <a:pt x="10" y="85"/>
                </a:lnTo>
                <a:lnTo>
                  <a:pt x="10" y="10"/>
                </a:lnTo>
                <a:lnTo>
                  <a:pt x="69" y="10"/>
                </a:lnTo>
                <a:lnTo>
                  <a:pt x="68" y="6"/>
                </a:lnTo>
                <a:lnTo>
                  <a:pt x="67" y="3"/>
                </a:lnTo>
                <a:lnTo>
                  <a:pt x="63" y="1"/>
                </a:lnTo>
                <a:lnTo>
                  <a:pt x="59" y="0"/>
                </a:lnTo>
                <a:lnTo>
                  <a:pt x="10" y="0"/>
                </a:lnTo>
                <a:lnTo>
                  <a:pt x="6" y="1"/>
                </a:lnTo>
                <a:lnTo>
                  <a:pt x="2" y="3"/>
                </a:lnTo>
                <a:lnTo>
                  <a:pt x="1" y="6"/>
                </a:lnTo>
                <a:lnTo>
                  <a:pt x="0" y="10"/>
                </a:lnTo>
                <a:lnTo>
                  <a:pt x="0" y="94"/>
                </a:lnTo>
                <a:lnTo>
                  <a:pt x="1" y="96"/>
                </a:lnTo>
                <a:lnTo>
                  <a:pt x="2" y="99"/>
                </a:lnTo>
                <a:lnTo>
                  <a:pt x="5" y="99"/>
                </a:lnTo>
                <a:lnTo>
                  <a:pt x="7" y="98"/>
                </a:lnTo>
                <a:lnTo>
                  <a:pt x="34" y="80"/>
                </a:lnTo>
                <a:lnTo>
                  <a:pt x="62" y="98"/>
                </a:lnTo>
                <a:lnTo>
                  <a:pt x="64" y="99"/>
                </a:lnTo>
                <a:lnTo>
                  <a:pt x="67" y="99"/>
                </a:lnTo>
                <a:lnTo>
                  <a:pt x="68" y="96"/>
                </a:lnTo>
                <a:lnTo>
                  <a:pt x="69" y="94"/>
                </a:lnTo>
                <a:lnTo>
                  <a:pt x="69" y="49"/>
                </a:lnTo>
                <a:lnTo>
                  <a:pt x="59"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0" name="Shape 5970"/>
          <p:cNvSpPr/>
          <p:nvPr/>
        </p:nvSpPr>
        <p:spPr>
          <a:xfrm>
            <a:off x="3594101" y="3114676"/>
            <a:ext cx="80963" cy="61913"/>
          </a:xfrm>
          <a:custGeom>
            <a:avLst/>
            <a:gdLst/>
            <a:ahLst/>
            <a:cxnLst/>
            <a:rect l="0" t="0" r="0" b="0"/>
            <a:pathLst>
              <a:path w="49" h="38" extrusionOk="0">
                <a:moveTo>
                  <a:pt x="19" y="38"/>
                </a:moveTo>
                <a:lnTo>
                  <a:pt x="0" y="20"/>
                </a:lnTo>
                <a:lnTo>
                  <a:pt x="10" y="10"/>
                </a:lnTo>
                <a:lnTo>
                  <a:pt x="19" y="21"/>
                </a:lnTo>
                <a:lnTo>
                  <a:pt x="39" y="0"/>
                </a:lnTo>
                <a:lnTo>
                  <a:pt x="49" y="10"/>
                </a:lnTo>
                <a:lnTo>
                  <a:pt x="19" y="3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1" name="Shape 5971"/>
          <p:cNvSpPr/>
          <p:nvPr/>
        </p:nvSpPr>
        <p:spPr>
          <a:xfrm>
            <a:off x="530226" y="3490913"/>
            <a:ext cx="157163" cy="104775"/>
          </a:xfrm>
          <a:custGeom>
            <a:avLst/>
            <a:gdLst/>
            <a:ahLst/>
            <a:cxnLst/>
            <a:rect l="0" t="0" r="0" b="0"/>
            <a:pathLst>
              <a:path w="99" h="64" extrusionOk="0">
                <a:moveTo>
                  <a:pt x="94" y="24"/>
                </a:moveTo>
                <a:lnTo>
                  <a:pt x="69" y="24"/>
                </a:lnTo>
                <a:lnTo>
                  <a:pt x="69" y="4"/>
                </a:lnTo>
                <a:lnTo>
                  <a:pt x="69" y="2"/>
                </a:lnTo>
                <a:lnTo>
                  <a:pt x="68" y="1"/>
                </a:lnTo>
                <a:lnTo>
                  <a:pt x="66" y="0"/>
                </a:lnTo>
                <a:lnTo>
                  <a:pt x="64" y="0"/>
                </a:lnTo>
                <a:lnTo>
                  <a:pt x="34" y="0"/>
                </a:lnTo>
                <a:lnTo>
                  <a:pt x="32" y="0"/>
                </a:lnTo>
                <a:lnTo>
                  <a:pt x="31" y="1"/>
                </a:lnTo>
                <a:lnTo>
                  <a:pt x="29" y="2"/>
                </a:lnTo>
                <a:lnTo>
                  <a:pt x="29" y="4"/>
                </a:lnTo>
                <a:lnTo>
                  <a:pt x="29" y="19"/>
                </a:lnTo>
                <a:lnTo>
                  <a:pt x="5" y="19"/>
                </a:lnTo>
                <a:lnTo>
                  <a:pt x="2" y="19"/>
                </a:lnTo>
                <a:lnTo>
                  <a:pt x="1" y="21"/>
                </a:lnTo>
                <a:lnTo>
                  <a:pt x="0" y="22"/>
                </a:lnTo>
                <a:lnTo>
                  <a:pt x="0" y="24"/>
                </a:lnTo>
                <a:lnTo>
                  <a:pt x="0" y="59"/>
                </a:lnTo>
                <a:lnTo>
                  <a:pt x="0" y="61"/>
                </a:lnTo>
                <a:lnTo>
                  <a:pt x="1" y="62"/>
                </a:lnTo>
                <a:lnTo>
                  <a:pt x="2" y="64"/>
                </a:lnTo>
                <a:lnTo>
                  <a:pt x="5" y="64"/>
                </a:lnTo>
                <a:lnTo>
                  <a:pt x="34" y="64"/>
                </a:lnTo>
                <a:lnTo>
                  <a:pt x="64" y="64"/>
                </a:lnTo>
                <a:lnTo>
                  <a:pt x="94" y="64"/>
                </a:lnTo>
                <a:lnTo>
                  <a:pt x="96" y="64"/>
                </a:lnTo>
                <a:lnTo>
                  <a:pt x="97" y="62"/>
                </a:lnTo>
                <a:lnTo>
                  <a:pt x="99" y="61"/>
                </a:lnTo>
                <a:lnTo>
                  <a:pt x="99" y="59"/>
                </a:lnTo>
                <a:lnTo>
                  <a:pt x="99" y="29"/>
                </a:lnTo>
                <a:lnTo>
                  <a:pt x="99" y="27"/>
                </a:lnTo>
                <a:lnTo>
                  <a:pt x="97" y="25"/>
                </a:lnTo>
                <a:lnTo>
                  <a:pt x="96"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2" name="Shape 5972"/>
          <p:cNvSpPr/>
          <p:nvPr/>
        </p:nvSpPr>
        <p:spPr>
          <a:xfrm>
            <a:off x="3917950" y="3086101"/>
            <a:ext cx="158750" cy="157163"/>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5973" name="Shape 5973"/>
          <p:cNvGrpSpPr/>
          <p:nvPr/>
        </p:nvGrpSpPr>
        <p:grpSpPr>
          <a:xfrm>
            <a:off x="906464" y="3462338"/>
            <a:ext cx="157162" cy="152400"/>
            <a:chOff x="1208618" y="4616451"/>
            <a:chExt cx="209549" cy="203200"/>
          </a:xfrm>
        </p:grpSpPr>
        <p:sp>
          <p:nvSpPr>
            <p:cNvPr id="5974" name="Shape 5974"/>
            <p:cNvSpPr/>
            <p:nvPr/>
          </p:nvSpPr>
          <p:spPr>
            <a:xfrm>
              <a:off x="1208618" y="4616451"/>
              <a:ext cx="209549" cy="203200"/>
            </a:xfrm>
            <a:custGeom>
              <a:avLst/>
              <a:gdLst/>
              <a:ahLst/>
              <a:cxnLst/>
              <a:rect l="0" t="0" r="0" b="0"/>
              <a:pathLst>
                <a:path w="98" h="98" extrusionOk="0">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5" name="Shape 5975"/>
            <p:cNvSpPr/>
            <p:nvPr/>
          </p:nvSpPr>
          <p:spPr>
            <a:xfrm>
              <a:off x="1253067" y="4667251"/>
              <a:ext cx="127000" cy="114300"/>
            </a:xfrm>
            <a:custGeom>
              <a:avLst/>
              <a:gdLst/>
              <a:ahLst/>
              <a:cxnLst/>
              <a:rect l="0" t="0" r="0" b="0"/>
              <a:pathLst>
                <a:path w="60" h="55" extrusionOk="0">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976" name="Shape 5976"/>
          <p:cNvSpPr/>
          <p:nvPr/>
        </p:nvSpPr>
        <p:spPr>
          <a:xfrm>
            <a:off x="1282701" y="3462339"/>
            <a:ext cx="166688" cy="138112"/>
          </a:xfrm>
          <a:custGeom>
            <a:avLst/>
            <a:gdLst/>
            <a:ahLst/>
            <a:cxnLst/>
            <a:rect l="0" t="0" r="0" b="0"/>
            <a:pathLst>
              <a:path w="104" h="89" extrusionOk="0">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7" name="Shape 5977"/>
          <p:cNvSpPr/>
          <p:nvPr/>
        </p:nvSpPr>
        <p:spPr>
          <a:xfrm>
            <a:off x="1649414" y="3462339"/>
            <a:ext cx="166687" cy="138112"/>
          </a:xfrm>
          <a:custGeom>
            <a:avLst/>
            <a:gdLst/>
            <a:ahLst/>
            <a:cxnLst/>
            <a:rect l="0" t="0" r="0" b="0"/>
            <a:pathLst>
              <a:path w="104" h="89" extrusionOk="0">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8" name="Shape 5978"/>
          <p:cNvSpPr/>
          <p:nvPr/>
        </p:nvSpPr>
        <p:spPr>
          <a:xfrm>
            <a:off x="2413001" y="3857626"/>
            <a:ext cx="157163" cy="109538"/>
          </a:xfrm>
          <a:custGeom>
            <a:avLst/>
            <a:gdLst/>
            <a:ahLst/>
            <a:cxnLst/>
            <a:rect l="0" t="0" r="0" b="0"/>
            <a:pathLst>
              <a:path w="98" h="69" extrusionOk="0">
                <a:moveTo>
                  <a:pt x="64" y="69"/>
                </a:moveTo>
                <a:lnTo>
                  <a:pt x="24" y="69"/>
                </a:lnTo>
                <a:lnTo>
                  <a:pt x="20" y="69"/>
                </a:lnTo>
                <a:lnTo>
                  <a:pt x="15" y="67"/>
                </a:lnTo>
                <a:lnTo>
                  <a:pt x="11" y="66"/>
                </a:lnTo>
                <a:lnTo>
                  <a:pt x="7" y="62"/>
                </a:lnTo>
                <a:lnTo>
                  <a:pt x="4" y="58"/>
                </a:lnTo>
                <a:lnTo>
                  <a:pt x="2" y="55"/>
                </a:lnTo>
                <a:lnTo>
                  <a:pt x="0" y="50"/>
                </a:lnTo>
                <a:lnTo>
                  <a:pt x="0" y="45"/>
                </a:lnTo>
                <a:lnTo>
                  <a:pt x="0" y="40"/>
                </a:lnTo>
                <a:lnTo>
                  <a:pt x="2" y="35"/>
                </a:lnTo>
                <a:lnTo>
                  <a:pt x="4" y="31"/>
                </a:lnTo>
                <a:lnTo>
                  <a:pt x="7" y="27"/>
                </a:lnTo>
                <a:lnTo>
                  <a:pt x="11" y="24"/>
                </a:lnTo>
                <a:lnTo>
                  <a:pt x="15" y="22"/>
                </a:lnTo>
                <a:lnTo>
                  <a:pt x="20" y="20"/>
                </a:lnTo>
                <a:lnTo>
                  <a:pt x="24" y="20"/>
                </a:lnTo>
                <a:lnTo>
                  <a:pt x="32" y="21"/>
                </a:lnTo>
                <a:lnTo>
                  <a:pt x="34" y="16"/>
                </a:lnTo>
                <a:lnTo>
                  <a:pt x="37" y="13"/>
                </a:lnTo>
                <a:lnTo>
                  <a:pt x="44" y="6"/>
                </a:lnTo>
                <a:lnTo>
                  <a:pt x="54" y="2"/>
                </a:lnTo>
                <a:lnTo>
                  <a:pt x="59" y="0"/>
                </a:lnTo>
                <a:lnTo>
                  <a:pt x="64" y="0"/>
                </a:lnTo>
                <a:lnTo>
                  <a:pt x="71" y="2"/>
                </a:lnTo>
                <a:lnTo>
                  <a:pt x="78" y="3"/>
                </a:lnTo>
                <a:lnTo>
                  <a:pt x="84" y="6"/>
                </a:lnTo>
                <a:lnTo>
                  <a:pt x="89" y="10"/>
                </a:lnTo>
                <a:lnTo>
                  <a:pt x="92" y="15"/>
                </a:lnTo>
                <a:lnTo>
                  <a:pt x="96" y="21"/>
                </a:lnTo>
                <a:lnTo>
                  <a:pt x="97" y="27"/>
                </a:lnTo>
                <a:lnTo>
                  <a:pt x="98" y="35"/>
                </a:lnTo>
                <a:lnTo>
                  <a:pt x="97" y="42"/>
                </a:lnTo>
                <a:lnTo>
                  <a:pt x="96" y="48"/>
                </a:lnTo>
                <a:lnTo>
                  <a:pt x="92" y="55"/>
                </a:lnTo>
                <a:lnTo>
                  <a:pt x="89" y="59"/>
                </a:lnTo>
                <a:lnTo>
                  <a:pt x="84" y="63"/>
                </a:lnTo>
                <a:lnTo>
                  <a:pt x="78" y="67"/>
                </a:lnTo>
                <a:lnTo>
                  <a:pt x="71" y="68"/>
                </a:lnTo>
                <a:lnTo>
                  <a:pt x="64" y="69"/>
                </a:lnTo>
                <a:close/>
                <a:moveTo>
                  <a:pt x="24" y="30"/>
                </a:moveTo>
                <a:lnTo>
                  <a:pt x="24" y="30"/>
                </a:lnTo>
                <a:lnTo>
                  <a:pt x="18" y="31"/>
                </a:lnTo>
                <a:lnTo>
                  <a:pt x="15" y="35"/>
                </a:lnTo>
                <a:lnTo>
                  <a:pt x="11" y="39"/>
                </a:lnTo>
                <a:lnTo>
                  <a:pt x="10" y="45"/>
                </a:lnTo>
                <a:lnTo>
                  <a:pt x="11" y="51"/>
                </a:lnTo>
                <a:lnTo>
                  <a:pt x="15" y="55"/>
                </a:lnTo>
                <a:lnTo>
                  <a:pt x="18" y="58"/>
                </a:lnTo>
                <a:lnTo>
                  <a:pt x="24" y="59"/>
                </a:lnTo>
                <a:lnTo>
                  <a:pt x="64" y="59"/>
                </a:lnTo>
                <a:lnTo>
                  <a:pt x="69" y="59"/>
                </a:lnTo>
                <a:lnTo>
                  <a:pt x="74" y="57"/>
                </a:lnTo>
                <a:lnTo>
                  <a:pt x="78" y="56"/>
                </a:lnTo>
                <a:lnTo>
                  <a:pt x="81" y="52"/>
                </a:lnTo>
                <a:lnTo>
                  <a:pt x="85" y="48"/>
                </a:lnTo>
                <a:lnTo>
                  <a:pt x="86" y="45"/>
                </a:lnTo>
                <a:lnTo>
                  <a:pt x="89" y="40"/>
                </a:lnTo>
                <a:lnTo>
                  <a:pt x="89" y="35"/>
                </a:lnTo>
                <a:lnTo>
                  <a:pt x="89" y="30"/>
                </a:lnTo>
                <a:lnTo>
                  <a:pt x="86" y="25"/>
                </a:lnTo>
                <a:lnTo>
                  <a:pt x="85" y="21"/>
                </a:lnTo>
                <a:lnTo>
                  <a:pt x="81" y="18"/>
                </a:lnTo>
                <a:lnTo>
                  <a:pt x="78" y="14"/>
                </a:lnTo>
                <a:lnTo>
                  <a:pt x="74" y="13"/>
                </a:lnTo>
                <a:lnTo>
                  <a:pt x="69" y="10"/>
                </a:lnTo>
                <a:lnTo>
                  <a:pt x="64" y="10"/>
                </a:lnTo>
                <a:lnTo>
                  <a:pt x="55" y="11"/>
                </a:lnTo>
                <a:lnTo>
                  <a:pt x="49" y="15"/>
                </a:lnTo>
                <a:lnTo>
                  <a:pt x="43" y="21"/>
                </a:lnTo>
                <a:lnTo>
                  <a:pt x="41" y="29"/>
                </a:lnTo>
                <a:lnTo>
                  <a:pt x="39" y="31"/>
                </a:lnTo>
                <a:lnTo>
                  <a:pt x="37" y="32"/>
                </a:lnTo>
                <a:lnTo>
                  <a:pt x="34" y="34"/>
                </a:lnTo>
                <a:lnTo>
                  <a:pt x="32" y="32"/>
                </a:lnTo>
                <a:lnTo>
                  <a:pt x="28" y="30"/>
                </a:lnTo>
                <a:lnTo>
                  <a:pt x="24" y="3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79" name="Shape 5979"/>
          <p:cNvSpPr/>
          <p:nvPr/>
        </p:nvSpPr>
        <p:spPr>
          <a:xfrm>
            <a:off x="2813050" y="3819526"/>
            <a:ext cx="109538" cy="80963"/>
          </a:xfrm>
          <a:custGeom>
            <a:avLst/>
            <a:gdLst/>
            <a:ahLst/>
            <a:cxnLst/>
            <a:rect l="0" t="0" r="0" b="0"/>
            <a:pathLst>
              <a:path w="69" h="49" extrusionOk="0">
                <a:moveTo>
                  <a:pt x="20" y="49"/>
                </a:moveTo>
                <a:lnTo>
                  <a:pt x="45" y="49"/>
                </a:lnTo>
                <a:lnTo>
                  <a:pt x="50" y="49"/>
                </a:lnTo>
                <a:lnTo>
                  <a:pt x="55" y="46"/>
                </a:lnTo>
                <a:lnTo>
                  <a:pt x="58" y="45"/>
                </a:lnTo>
                <a:lnTo>
                  <a:pt x="62" y="42"/>
                </a:lnTo>
                <a:lnTo>
                  <a:pt x="66" y="38"/>
                </a:lnTo>
                <a:lnTo>
                  <a:pt x="67" y="34"/>
                </a:lnTo>
                <a:lnTo>
                  <a:pt x="69" y="29"/>
                </a:lnTo>
                <a:lnTo>
                  <a:pt x="69" y="24"/>
                </a:lnTo>
                <a:lnTo>
                  <a:pt x="69" y="19"/>
                </a:lnTo>
                <a:lnTo>
                  <a:pt x="67" y="14"/>
                </a:lnTo>
                <a:lnTo>
                  <a:pt x="66" y="11"/>
                </a:lnTo>
                <a:lnTo>
                  <a:pt x="62" y="7"/>
                </a:lnTo>
                <a:lnTo>
                  <a:pt x="58" y="3"/>
                </a:lnTo>
                <a:lnTo>
                  <a:pt x="55" y="2"/>
                </a:lnTo>
                <a:lnTo>
                  <a:pt x="50" y="0"/>
                </a:lnTo>
                <a:lnTo>
                  <a:pt x="45" y="0"/>
                </a:lnTo>
                <a:lnTo>
                  <a:pt x="39" y="1"/>
                </a:lnTo>
                <a:lnTo>
                  <a:pt x="34" y="2"/>
                </a:lnTo>
                <a:lnTo>
                  <a:pt x="29" y="6"/>
                </a:lnTo>
                <a:lnTo>
                  <a:pt x="25" y="10"/>
                </a:lnTo>
                <a:lnTo>
                  <a:pt x="20" y="10"/>
                </a:lnTo>
                <a:lnTo>
                  <a:pt x="16" y="10"/>
                </a:lnTo>
                <a:lnTo>
                  <a:pt x="13" y="11"/>
                </a:lnTo>
                <a:lnTo>
                  <a:pt x="7" y="16"/>
                </a:lnTo>
                <a:lnTo>
                  <a:pt x="2" y="22"/>
                </a:lnTo>
                <a:lnTo>
                  <a:pt x="0" y="26"/>
                </a:lnTo>
                <a:lnTo>
                  <a:pt x="0" y="29"/>
                </a:lnTo>
                <a:lnTo>
                  <a:pt x="0" y="33"/>
                </a:lnTo>
                <a:lnTo>
                  <a:pt x="2" y="37"/>
                </a:lnTo>
                <a:lnTo>
                  <a:pt x="7" y="43"/>
                </a:lnTo>
                <a:lnTo>
                  <a:pt x="13" y="48"/>
                </a:lnTo>
                <a:lnTo>
                  <a:pt x="16" y="49"/>
                </a:lnTo>
                <a:lnTo>
                  <a:pt x="20" y="49"/>
                </a:lnTo>
                <a:close/>
                <a:moveTo>
                  <a:pt x="20" y="19"/>
                </a:moveTo>
                <a:lnTo>
                  <a:pt x="20" y="19"/>
                </a:lnTo>
                <a:lnTo>
                  <a:pt x="25" y="21"/>
                </a:lnTo>
                <a:lnTo>
                  <a:pt x="26" y="21"/>
                </a:lnTo>
                <a:lnTo>
                  <a:pt x="29" y="21"/>
                </a:lnTo>
                <a:lnTo>
                  <a:pt x="30" y="19"/>
                </a:lnTo>
                <a:lnTo>
                  <a:pt x="31" y="18"/>
                </a:lnTo>
                <a:lnTo>
                  <a:pt x="34" y="14"/>
                </a:lnTo>
                <a:lnTo>
                  <a:pt x="37" y="12"/>
                </a:lnTo>
                <a:lnTo>
                  <a:pt x="41" y="10"/>
                </a:lnTo>
                <a:lnTo>
                  <a:pt x="45" y="10"/>
                </a:lnTo>
                <a:lnTo>
                  <a:pt x="51" y="11"/>
                </a:lnTo>
                <a:lnTo>
                  <a:pt x="55" y="14"/>
                </a:lnTo>
                <a:lnTo>
                  <a:pt x="58" y="18"/>
                </a:lnTo>
                <a:lnTo>
                  <a:pt x="60" y="24"/>
                </a:lnTo>
                <a:lnTo>
                  <a:pt x="58" y="30"/>
                </a:lnTo>
                <a:lnTo>
                  <a:pt x="55" y="34"/>
                </a:lnTo>
                <a:lnTo>
                  <a:pt x="51" y="38"/>
                </a:lnTo>
                <a:lnTo>
                  <a:pt x="45" y="39"/>
                </a:lnTo>
                <a:lnTo>
                  <a:pt x="20" y="39"/>
                </a:lnTo>
                <a:lnTo>
                  <a:pt x="16" y="38"/>
                </a:lnTo>
                <a:lnTo>
                  <a:pt x="13" y="37"/>
                </a:lnTo>
                <a:lnTo>
                  <a:pt x="12" y="33"/>
                </a:lnTo>
                <a:lnTo>
                  <a:pt x="10" y="29"/>
                </a:lnTo>
                <a:lnTo>
                  <a:pt x="12" y="26"/>
                </a:lnTo>
                <a:lnTo>
                  <a:pt x="13" y="22"/>
                </a:lnTo>
                <a:lnTo>
                  <a:pt x="16" y="21"/>
                </a:lnTo>
                <a:lnTo>
                  <a:pt x="20"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0" name="Shape 5980"/>
          <p:cNvSpPr/>
          <p:nvPr/>
        </p:nvSpPr>
        <p:spPr>
          <a:xfrm>
            <a:off x="2798763" y="3914775"/>
            <a:ext cx="138112" cy="95250"/>
          </a:xfrm>
          <a:custGeom>
            <a:avLst/>
            <a:gdLst/>
            <a:ahLst/>
            <a:cxnLst/>
            <a:rect l="0" t="0" r="0" b="0"/>
            <a:pathLst>
              <a:path w="88" h="59" extrusionOk="0">
                <a:moveTo>
                  <a:pt x="78" y="0"/>
                </a:moveTo>
                <a:lnTo>
                  <a:pt x="9" y="0"/>
                </a:lnTo>
                <a:lnTo>
                  <a:pt x="6" y="1"/>
                </a:lnTo>
                <a:lnTo>
                  <a:pt x="2" y="2"/>
                </a:lnTo>
                <a:lnTo>
                  <a:pt x="1" y="6"/>
                </a:lnTo>
                <a:lnTo>
                  <a:pt x="0" y="10"/>
                </a:lnTo>
                <a:lnTo>
                  <a:pt x="0" y="49"/>
                </a:lnTo>
                <a:lnTo>
                  <a:pt x="1" y="53"/>
                </a:lnTo>
                <a:lnTo>
                  <a:pt x="2" y="57"/>
                </a:lnTo>
                <a:lnTo>
                  <a:pt x="6" y="58"/>
                </a:lnTo>
                <a:lnTo>
                  <a:pt x="9" y="59"/>
                </a:lnTo>
                <a:lnTo>
                  <a:pt x="78" y="59"/>
                </a:lnTo>
                <a:lnTo>
                  <a:pt x="82" y="58"/>
                </a:lnTo>
                <a:lnTo>
                  <a:pt x="86" y="57"/>
                </a:lnTo>
                <a:lnTo>
                  <a:pt x="87" y="53"/>
                </a:lnTo>
                <a:lnTo>
                  <a:pt x="88" y="49"/>
                </a:lnTo>
                <a:lnTo>
                  <a:pt x="88" y="10"/>
                </a:lnTo>
                <a:lnTo>
                  <a:pt x="87" y="6"/>
                </a:lnTo>
                <a:lnTo>
                  <a:pt x="86" y="2"/>
                </a:lnTo>
                <a:lnTo>
                  <a:pt x="82" y="1"/>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1" name="Shape 5981"/>
          <p:cNvSpPr/>
          <p:nvPr/>
        </p:nvSpPr>
        <p:spPr>
          <a:xfrm>
            <a:off x="2870200" y="3971925"/>
            <a:ext cx="14288" cy="19050"/>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2" name="Shape 5982"/>
          <p:cNvSpPr/>
          <p:nvPr/>
        </p:nvSpPr>
        <p:spPr>
          <a:xfrm>
            <a:off x="2894014" y="3971925"/>
            <a:ext cx="14287" cy="1905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3" name="Shape 5983"/>
          <p:cNvSpPr/>
          <p:nvPr/>
        </p:nvSpPr>
        <p:spPr>
          <a:xfrm>
            <a:off x="2870200" y="3933826"/>
            <a:ext cx="14288" cy="14288"/>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4" name="Shape 5984"/>
          <p:cNvSpPr/>
          <p:nvPr/>
        </p:nvSpPr>
        <p:spPr>
          <a:xfrm>
            <a:off x="2894014" y="3933826"/>
            <a:ext cx="14287" cy="14288"/>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5" name="Shape 5985"/>
          <p:cNvSpPr/>
          <p:nvPr/>
        </p:nvSpPr>
        <p:spPr>
          <a:xfrm>
            <a:off x="3165476" y="3838575"/>
            <a:ext cx="157163" cy="152400"/>
          </a:xfrm>
          <a:custGeom>
            <a:avLst/>
            <a:gdLst/>
            <a:ahLst/>
            <a:cxnLst/>
            <a:rect l="0" t="0" r="0" b="0"/>
            <a:pathLst>
              <a:path w="99" h="98" extrusionOk="0">
                <a:moveTo>
                  <a:pt x="50" y="0"/>
                </a:moveTo>
                <a:lnTo>
                  <a:pt x="50" y="0"/>
                </a:lnTo>
                <a:lnTo>
                  <a:pt x="40" y="1"/>
                </a:lnTo>
                <a:lnTo>
                  <a:pt x="31" y="3"/>
                </a:lnTo>
                <a:lnTo>
                  <a:pt x="23" y="8"/>
                </a:lnTo>
                <a:lnTo>
                  <a:pt x="15" y="14"/>
                </a:lnTo>
                <a:lnTo>
                  <a:pt x="5" y="4"/>
                </a:lnTo>
                <a:lnTo>
                  <a:pt x="5" y="34"/>
                </a:lnTo>
                <a:lnTo>
                  <a:pt x="35" y="34"/>
                </a:lnTo>
                <a:lnTo>
                  <a:pt x="21" y="20"/>
                </a:lnTo>
                <a:lnTo>
                  <a:pt x="28" y="16"/>
                </a:lnTo>
                <a:lnTo>
                  <a:pt x="35" y="12"/>
                </a:lnTo>
                <a:lnTo>
                  <a:pt x="42" y="11"/>
                </a:lnTo>
                <a:lnTo>
                  <a:pt x="50" y="9"/>
                </a:lnTo>
                <a:lnTo>
                  <a:pt x="57" y="11"/>
                </a:lnTo>
                <a:lnTo>
                  <a:pt x="65" y="13"/>
                </a:lnTo>
                <a:lnTo>
                  <a:pt x="72" y="16"/>
                </a:lnTo>
                <a:lnTo>
                  <a:pt x="78" y="20"/>
                </a:lnTo>
                <a:lnTo>
                  <a:pt x="83" y="27"/>
                </a:lnTo>
                <a:lnTo>
                  <a:pt x="85" y="34"/>
                </a:lnTo>
                <a:lnTo>
                  <a:pt x="88" y="41"/>
                </a:lnTo>
                <a:lnTo>
                  <a:pt x="89" y="49"/>
                </a:lnTo>
                <a:lnTo>
                  <a:pt x="88" y="56"/>
                </a:lnTo>
                <a:lnTo>
                  <a:pt x="85" y="64"/>
                </a:lnTo>
                <a:lnTo>
                  <a:pt x="83" y="71"/>
                </a:lnTo>
                <a:lnTo>
                  <a:pt x="78" y="77"/>
                </a:lnTo>
                <a:lnTo>
                  <a:pt x="72" y="82"/>
                </a:lnTo>
                <a:lnTo>
                  <a:pt x="65" y="85"/>
                </a:lnTo>
                <a:lnTo>
                  <a:pt x="57" y="87"/>
                </a:lnTo>
                <a:lnTo>
                  <a:pt x="50" y="88"/>
                </a:lnTo>
                <a:lnTo>
                  <a:pt x="42" y="87"/>
                </a:lnTo>
                <a:lnTo>
                  <a:pt x="35" y="85"/>
                </a:lnTo>
                <a:lnTo>
                  <a:pt x="28" y="82"/>
                </a:lnTo>
                <a:lnTo>
                  <a:pt x="21" y="77"/>
                </a:lnTo>
                <a:lnTo>
                  <a:pt x="16" y="71"/>
                </a:lnTo>
                <a:lnTo>
                  <a:pt x="14" y="64"/>
                </a:lnTo>
                <a:lnTo>
                  <a:pt x="12" y="56"/>
                </a:lnTo>
                <a:lnTo>
                  <a:pt x="10" y="49"/>
                </a:lnTo>
                <a:lnTo>
                  <a:pt x="0" y="49"/>
                </a:lnTo>
                <a:lnTo>
                  <a:pt x="2" y="59"/>
                </a:lnTo>
                <a:lnTo>
                  <a:pt x="4" y="69"/>
                </a:lnTo>
                <a:lnTo>
                  <a:pt x="9" y="76"/>
                </a:lnTo>
                <a:lnTo>
                  <a:pt x="15" y="83"/>
                </a:lnTo>
                <a:lnTo>
                  <a:pt x="23" y="90"/>
                </a:lnTo>
                <a:lnTo>
                  <a:pt x="30" y="94"/>
                </a:lnTo>
                <a:lnTo>
                  <a:pt x="40" y="97"/>
                </a:lnTo>
                <a:lnTo>
                  <a:pt x="50" y="98"/>
                </a:lnTo>
                <a:lnTo>
                  <a:pt x="60" y="97"/>
                </a:lnTo>
                <a:lnTo>
                  <a:pt x="69" y="94"/>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6" name="Shape 5986"/>
          <p:cNvSpPr/>
          <p:nvPr/>
        </p:nvSpPr>
        <p:spPr>
          <a:xfrm>
            <a:off x="3546475" y="3838575"/>
            <a:ext cx="152400" cy="76200"/>
          </a:xfrm>
          <a:custGeom>
            <a:avLst/>
            <a:gdLst/>
            <a:ahLst/>
            <a:cxnLst/>
            <a:rect l="0" t="0" r="0" b="0"/>
            <a:pathLst>
              <a:path w="94" h="49" extrusionOk="0">
                <a:moveTo>
                  <a:pt x="16" y="20"/>
                </a:moveTo>
                <a:lnTo>
                  <a:pt x="16" y="20"/>
                </a:lnTo>
                <a:lnTo>
                  <a:pt x="22" y="16"/>
                </a:lnTo>
                <a:lnTo>
                  <a:pt x="30" y="12"/>
                </a:lnTo>
                <a:lnTo>
                  <a:pt x="37" y="11"/>
                </a:lnTo>
                <a:lnTo>
                  <a:pt x="45" y="9"/>
                </a:lnTo>
                <a:lnTo>
                  <a:pt x="52" y="11"/>
                </a:lnTo>
                <a:lnTo>
                  <a:pt x="59" y="13"/>
                </a:lnTo>
                <a:lnTo>
                  <a:pt x="67" y="16"/>
                </a:lnTo>
                <a:lnTo>
                  <a:pt x="73" y="20"/>
                </a:lnTo>
                <a:lnTo>
                  <a:pt x="78" y="27"/>
                </a:lnTo>
                <a:lnTo>
                  <a:pt x="80" y="34"/>
                </a:lnTo>
                <a:lnTo>
                  <a:pt x="83" y="41"/>
                </a:lnTo>
                <a:lnTo>
                  <a:pt x="84" y="49"/>
                </a:lnTo>
                <a:lnTo>
                  <a:pt x="94" y="49"/>
                </a:lnTo>
                <a:lnTo>
                  <a:pt x="93" y="39"/>
                </a:lnTo>
                <a:lnTo>
                  <a:pt x="90" y="29"/>
                </a:lnTo>
                <a:lnTo>
                  <a:pt x="85" y="22"/>
                </a:lnTo>
                <a:lnTo>
                  <a:pt x="79" y="14"/>
                </a:lnTo>
                <a:lnTo>
                  <a:pt x="72" y="8"/>
                </a:lnTo>
                <a:lnTo>
                  <a:pt x="64" y="3"/>
                </a:lnTo>
                <a:lnTo>
                  <a:pt x="54" y="1"/>
                </a:lnTo>
                <a:lnTo>
                  <a:pt x="45" y="0"/>
                </a:lnTo>
                <a:lnTo>
                  <a:pt x="35" y="1"/>
                </a:lnTo>
                <a:lnTo>
                  <a:pt x="26" y="3"/>
                </a:lnTo>
                <a:lnTo>
                  <a:pt x="17" y="8"/>
                </a:lnTo>
                <a:lnTo>
                  <a:pt x="10" y="14"/>
                </a:lnTo>
                <a:lnTo>
                  <a:pt x="0" y="4"/>
                </a:lnTo>
                <a:lnTo>
                  <a:pt x="0" y="34"/>
                </a:lnTo>
                <a:lnTo>
                  <a:pt x="30" y="34"/>
                </a:lnTo>
                <a:lnTo>
                  <a:pt x="16" y="2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7" name="Shape 5987"/>
          <p:cNvSpPr/>
          <p:nvPr/>
        </p:nvSpPr>
        <p:spPr>
          <a:xfrm>
            <a:off x="3541714" y="3914775"/>
            <a:ext cx="147637" cy="76200"/>
          </a:xfrm>
          <a:custGeom>
            <a:avLst/>
            <a:gdLst/>
            <a:ahLst/>
            <a:cxnLst/>
            <a:rect l="0" t="0" r="0" b="0"/>
            <a:pathLst>
              <a:path w="94" h="49" extrusionOk="0">
                <a:moveTo>
                  <a:pt x="78" y="28"/>
                </a:moveTo>
                <a:lnTo>
                  <a:pt x="78" y="28"/>
                </a:lnTo>
                <a:lnTo>
                  <a:pt x="72" y="33"/>
                </a:lnTo>
                <a:lnTo>
                  <a:pt x="64" y="37"/>
                </a:lnTo>
                <a:lnTo>
                  <a:pt x="57" y="38"/>
                </a:lnTo>
                <a:lnTo>
                  <a:pt x="50" y="39"/>
                </a:lnTo>
                <a:lnTo>
                  <a:pt x="42" y="38"/>
                </a:lnTo>
                <a:lnTo>
                  <a:pt x="35" y="36"/>
                </a:lnTo>
                <a:lnTo>
                  <a:pt x="27" y="33"/>
                </a:lnTo>
                <a:lnTo>
                  <a:pt x="21" y="28"/>
                </a:lnTo>
                <a:lnTo>
                  <a:pt x="16" y="22"/>
                </a:lnTo>
                <a:lnTo>
                  <a:pt x="14" y="15"/>
                </a:lnTo>
                <a:lnTo>
                  <a:pt x="11" y="7"/>
                </a:lnTo>
                <a:lnTo>
                  <a:pt x="10" y="0"/>
                </a:lnTo>
                <a:lnTo>
                  <a:pt x="0" y="0"/>
                </a:lnTo>
                <a:lnTo>
                  <a:pt x="1" y="10"/>
                </a:lnTo>
                <a:lnTo>
                  <a:pt x="4" y="20"/>
                </a:lnTo>
                <a:lnTo>
                  <a:pt x="9" y="27"/>
                </a:lnTo>
                <a:lnTo>
                  <a:pt x="15" y="34"/>
                </a:lnTo>
                <a:lnTo>
                  <a:pt x="22" y="41"/>
                </a:lnTo>
                <a:lnTo>
                  <a:pt x="30" y="45"/>
                </a:lnTo>
                <a:lnTo>
                  <a:pt x="40" y="48"/>
                </a:lnTo>
                <a:lnTo>
                  <a:pt x="50" y="49"/>
                </a:lnTo>
                <a:lnTo>
                  <a:pt x="59" y="48"/>
                </a:lnTo>
                <a:lnTo>
                  <a:pt x="68" y="45"/>
                </a:lnTo>
                <a:lnTo>
                  <a:pt x="77" y="41"/>
                </a:lnTo>
                <a:lnTo>
                  <a:pt x="84" y="34"/>
                </a:lnTo>
                <a:lnTo>
                  <a:pt x="94" y="44"/>
                </a:lnTo>
                <a:lnTo>
                  <a:pt x="94" y="15"/>
                </a:lnTo>
                <a:lnTo>
                  <a:pt x="64" y="15"/>
                </a:lnTo>
                <a:lnTo>
                  <a:pt x="78" y="2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8" name="Shape 5988"/>
          <p:cNvSpPr/>
          <p:nvPr/>
        </p:nvSpPr>
        <p:spPr>
          <a:xfrm>
            <a:off x="3603626" y="3900488"/>
            <a:ext cx="28575" cy="28575"/>
          </a:xfrm>
          <a:custGeom>
            <a:avLst/>
            <a:gdLst/>
            <a:ahLst/>
            <a:cxnLst/>
            <a:rect l="0" t="0" r="0" b="0"/>
            <a:pathLst>
              <a:path w="19" h="20" extrusionOk="0">
                <a:moveTo>
                  <a:pt x="0" y="10"/>
                </a:moveTo>
                <a:lnTo>
                  <a:pt x="0" y="10"/>
                </a:lnTo>
                <a:lnTo>
                  <a:pt x="1" y="14"/>
                </a:lnTo>
                <a:lnTo>
                  <a:pt x="2" y="17"/>
                </a:lnTo>
                <a:lnTo>
                  <a:pt x="6" y="18"/>
                </a:lnTo>
                <a:lnTo>
                  <a:pt x="10" y="20"/>
                </a:lnTo>
                <a:lnTo>
                  <a:pt x="13" y="18"/>
                </a:lnTo>
                <a:lnTo>
                  <a:pt x="17" y="17"/>
                </a:lnTo>
                <a:lnTo>
                  <a:pt x="18" y="14"/>
                </a:lnTo>
                <a:lnTo>
                  <a:pt x="19"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89" name="Shape 5989"/>
          <p:cNvSpPr/>
          <p:nvPr/>
        </p:nvSpPr>
        <p:spPr>
          <a:xfrm>
            <a:off x="539750" y="4210051"/>
            <a:ext cx="142875" cy="158750"/>
          </a:xfrm>
          <a:custGeom>
            <a:avLst/>
            <a:gdLst/>
            <a:ahLst/>
            <a:cxnLst/>
            <a:rect l="0" t="0" r="0" b="0"/>
            <a:pathLst>
              <a:path w="89" h="99" extrusionOk="0">
                <a:moveTo>
                  <a:pt x="44" y="0"/>
                </a:moveTo>
                <a:lnTo>
                  <a:pt x="44" y="0"/>
                </a:lnTo>
                <a:lnTo>
                  <a:pt x="28" y="1"/>
                </a:lnTo>
                <a:lnTo>
                  <a:pt x="21" y="3"/>
                </a:lnTo>
                <a:lnTo>
                  <a:pt x="13" y="5"/>
                </a:lnTo>
                <a:lnTo>
                  <a:pt x="8" y="8"/>
                </a:lnTo>
                <a:lnTo>
                  <a:pt x="3" y="11"/>
                </a:lnTo>
                <a:lnTo>
                  <a:pt x="1" y="15"/>
                </a:lnTo>
                <a:lnTo>
                  <a:pt x="0" y="20"/>
                </a:lnTo>
                <a:lnTo>
                  <a:pt x="0" y="79"/>
                </a:lnTo>
                <a:lnTo>
                  <a:pt x="1" y="84"/>
                </a:lnTo>
                <a:lnTo>
                  <a:pt x="3" y="88"/>
                </a:lnTo>
                <a:lnTo>
                  <a:pt x="8" y="91"/>
                </a:lnTo>
                <a:lnTo>
                  <a:pt x="13" y="94"/>
                </a:lnTo>
                <a:lnTo>
                  <a:pt x="21" y="96"/>
                </a:lnTo>
                <a:lnTo>
                  <a:pt x="28" y="98"/>
                </a:lnTo>
                <a:lnTo>
                  <a:pt x="44" y="99"/>
                </a:lnTo>
                <a:lnTo>
                  <a:pt x="60" y="98"/>
                </a:lnTo>
                <a:lnTo>
                  <a:pt x="68" y="96"/>
                </a:lnTo>
                <a:lnTo>
                  <a:pt x="75" y="94"/>
                </a:lnTo>
                <a:lnTo>
                  <a:pt x="80" y="91"/>
                </a:lnTo>
                <a:lnTo>
                  <a:pt x="85" y="88"/>
                </a:lnTo>
                <a:lnTo>
                  <a:pt x="87" y="84"/>
                </a:lnTo>
                <a:lnTo>
                  <a:pt x="89" y="79"/>
                </a:lnTo>
                <a:lnTo>
                  <a:pt x="89" y="20"/>
                </a:lnTo>
                <a:lnTo>
                  <a:pt x="87" y="15"/>
                </a:lnTo>
                <a:lnTo>
                  <a:pt x="85" y="11"/>
                </a:lnTo>
                <a:lnTo>
                  <a:pt x="80" y="8"/>
                </a:lnTo>
                <a:lnTo>
                  <a:pt x="75" y="5"/>
                </a:lnTo>
                <a:lnTo>
                  <a:pt x="68" y="3"/>
                </a:lnTo>
                <a:lnTo>
                  <a:pt x="60" y="1"/>
                </a:lnTo>
                <a:lnTo>
                  <a:pt x="44" y="0"/>
                </a:lnTo>
                <a:close/>
                <a:moveTo>
                  <a:pt x="44" y="10"/>
                </a:moveTo>
                <a:lnTo>
                  <a:pt x="44" y="10"/>
                </a:lnTo>
                <a:lnTo>
                  <a:pt x="59" y="11"/>
                </a:lnTo>
                <a:lnTo>
                  <a:pt x="70" y="14"/>
                </a:lnTo>
                <a:lnTo>
                  <a:pt x="76" y="17"/>
                </a:lnTo>
                <a:lnTo>
                  <a:pt x="79" y="20"/>
                </a:lnTo>
                <a:lnTo>
                  <a:pt x="76" y="22"/>
                </a:lnTo>
                <a:lnTo>
                  <a:pt x="70" y="26"/>
                </a:lnTo>
                <a:lnTo>
                  <a:pt x="59" y="29"/>
                </a:lnTo>
                <a:lnTo>
                  <a:pt x="44" y="30"/>
                </a:lnTo>
                <a:lnTo>
                  <a:pt x="29" y="29"/>
                </a:lnTo>
                <a:lnTo>
                  <a:pt x="18" y="26"/>
                </a:lnTo>
                <a:lnTo>
                  <a:pt x="12" y="22"/>
                </a:lnTo>
                <a:lnTo>
                  <a:pt x="10" y="20"/>
                </a:lnTo>
                <a:lnTo>
                  <a:pt x="12" y="17"/>
                </a:lnTo>
                <a:lnTo>
                  <a:pt x="18" y="14"/>
                </a:lnTo>
                <a:lnTo>
                  <a:pt x="29" y="11"/>
                </a:lnTo>
                <a:lnTo>
                  <a:pt x="44" y="10"/>
                </a:lnTo>
                <a:close/>
                <a:moveTo>
                  <a:pt x="44" y="89"/>
                </a:moveTo>
                <a:lnTo>
                  <a:pt x="44" y="89"/>
                </a:lnTo>
                <a:lnTo>
                  <a:pt x="29" y="88"/>
                </a:lnTo>
                <a:lnTo>
                  <a:pt x="18" y="85"/>
                </a:lnTo>
                <a:lnTo>
                  <a:pt x="12" y="82"/>
                </a:lnTo>
                <a:lnTo>
                  <a:pt x="10" y="79"/>
                </a:lnTo>
                <a:lnTo>
                  <a:pt x="10" y="72"/>
                </a:lnTo>
                <a:lnTo>
                  <a:pt x="17" y="75"/>
                </a:lnTo>
                <a:lnTo>
                  <a:pt x="26" y="78"/>
                </a:lnTo>
                <a:lnTo>
                  <a:pt x="34" y="79"/>
                </a:lnTo>
                <a:lnTo>
                  <a:pt x="44" y="79"/>
                </a:lnTo>
                <a:lnTo>
                  <a:pt x="54" y="79"/>
                </a:lnTo>
                <a:lnTo>
                  <a:pt x="63" y="78"/>
                </a:lnTo>
                <a:lnTo>
                  <a:pt x="71" y="75"/>
                </a:lnTo>
                <a:lnTo>
                  <a:pt x="79" y="72"/>
                </a:lnTo>
                <a:lnTo>
                  <a:pt x="79" y="79"/>
                </a:lnTo>
                <a:lnTo>
                  <a:pt x="76" y="82"/>
                </a:lnTo>
                <a:lnTo>
                  <a:pt x="70" y="85"/>
                </a:lnTo>
                <a:lnTo>
                  <a:pt x="59" y="88"/>
                </a:lnTo>
                <a:lnTo>
                  <a:pt x="44" y="89"/>
                </a:lnTo>
                <a:close/>
                <a:moveTo>
                  <a:pt x="44" y="69"/>
                </a:moveTo>
                <a:lnTo>
                  <a:pt x="44" y="69"/>
                </a:lnTo>
                <a:lnTo>
                  <a:pt x="29" y="68"/>
                </a:lnTo>
                <a:lnTo>
                  <a:pt x="18" y="66"/>
                </a:lnTo>
                <a:lnTo>
                  <a:pt x="12" y="62"/>
                </a:lnTo>
                <a:lnTo>
                  <a:pt x="10" y="59"/>
                </a:lnTo>
                <a:lnTo>
                  <a:pt x="10" y="52"/>
                </a:lnTo>
                <a:lnTo>
                  <a:pt x="17" y="56"/>
                </a:lnTo>
                <a:lnTo>
                  <a:pt x="26" y="58"/>
                </a:lnTo>
                <a:lnTo>
                  <a:pt x="34" y="59"/>
                </a:lnTo>
                <a:lnTo>
                  <a:pt x="44" y="59"/>
                </a:lnTo>
                <a:lnTo>
                  <a:pt x="54" y="59"/>
                </a:lnTo>
                <a:lnTo>
                  <a:pt x="63" y="58"/>
                </a:lnTo>
                <a:lnTo>
                  <a:pt x="71" y="56"/>
                </a:lnTo>
                <a:lnTo>
                  <a:pt x="79" y="52"/>
                </a:lnTo>
                <a:lnTo>
                  <a:pt x="79" y="59"/>
                </a:lnTo>
                <a:lnTo>
                  <a:pt x="76" y="62"/>
                </a:lnTo>
                <a:lnTo>
                  <a:pt x="70" y="66"/>
                </a:lnTo>
                <a:lnTo>
                  <a:pt x="59" y="68"/>
                </a:lnTo>
                <a:lnTo>
                  <a:pt x="44" y="69"/>
                </a:lnTo>
                <a:close/>
                <a:moveTo>
                  <a:pt x="44" y="50"/>
                </a:moveTo>
                <a:lnTo>
                  <a:pt x="44" y="50"/>
                </a:lnTo>
                <a:lnTo>
                  <a:pt x="29" y="48"/>
                </a:lnTo>
                <a:lnTo>
                  <a:pt x="18" y="46"/>
                </a:lnTo>
                <a:lnTo>
                  <a:pt x="12" y="42"/>
                </a:lnTo>
                <a:lnTo>
                  <a:pt x="10" y="40"/>
                </a:lnTo>
                <a:lnTo>
                  <a:pt x="10" y="32"/>
                </a:lnTo>
                <a:lnTo>
                  <a:pt x="17" y="36"/>
                </a:lnTo>
                <a:lnTo>
                  <a:pt x="26" y="38"/>
                </a:lnTo>
                <a:lnTo>
                  <a:pt x="34" y="40"/>
                </a:lnTo>
                <a:lnTo>
                  <a:pt x="44" y="40"/>
                </a:lnTo>
                <a:lnTo>
                  <a:pt x="54" y="40"/>
                </a:lnTo>
                <a:lnTo>
                  <a:pt x="63" y="38"/>
                </a:lnTo>
                <a:lnTo>
                  <a:pt x="71" y="36"/>
                </a:lnTo>
                <a:lnTo>
                  <a:pt x="79" y="32"/>
                </a:lnTo>
                <a:lnTo>
                  <a:pt x="79" y="40"/>
                </a:lnTo>
                <a:lnTo>
                  <a:pt x="76" y="42"/>
                </a:lnTo>
                <a:lnTo>
                  <a:pt x="70" y="46"/>
                </a:lnTo>
                <a:lnTo>
                  <a:pt x="59" y="48"/>
                </a:lnTo>
                <a:lnTo>
                  <a:pt x="44" y="5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0" name="Shape 5990"/>
          <p:cNvSpPr/>
          <p:nvPr/>
        </p:nvSpPr>
        <p:spPr>
          <a:xfrm>
            <a:off x="892175" y="4195764"/>
            <a:ext cx="142875" cy="158750"/>
          </a:xfrm>
          <a:custGeom>
            <a:avLst/>
            <a:gdLst/>
            <a:ahLst/>
            <a:cxnLst/>
            <a:rect l="0" t="0" r="0" b="0"/>
            <a:pathLst>
              <a:path w="89" h="99" extrusionOk="0">
                <a:moveTo>
                  <a:pt x="54" y="89"/>
                </a:moveTo>
                <a:lnTo>
                  <a:pt x="54" y="89"/>
                </a:lnTo>
                <a:lnTo>
                  <a:pt x="44" y="89"/>
                </a:lnTo>
                <a:lnTo>
                  <a:pt x="29" y="88"/>
                </a:lnTo>
                <a:lnTo>
                  <a:pt x="18" y="85"/>
                </a:lnTo>
                <a:lnTo>
                  <a:pt x="12" y="82"/>
                </a:lnTo>
                <a:lnTo>
                  <a:pt x="10" y="79"/>
                </a:lnTo>
                <a:lnTo>
                  <a:pt x="10" y="72"/>
                </a:lnTo>
                <a:lnTo>
                  <a:pt x="17" y="76"/>
                </a:lnTo>
                <a:lnTo>
                  <a:pt x="26" y="78"/>
                </a:lnTo>
                <a:lnTo>
                  <a:pt x="34" y="79"/>
                </a:lnTo>
                <a:lnTo>
                  <a:pt x="44" y="79"/>
                </a:lnTo>
                <a:lnTo>
                  <a:pt x="54" y="79"/>
                </a:lnTo>
                <a:lnTo>
                  <a:pt x="54" y="69"/>
                </a:lnTo>
                <a:lnTo>
                  <a:pt x="44" y="69"/>
                </a:lnTo>
                <a:lnTo>
                  <a:pt x="29" y="68"/>
                </a:lnTo>
                <a:lnTo>
                  <a:pt x="18" y="66"/>
                </a:lnTo>
                <a:lnTo>
                  <a:pt x="12" y="62"/>
                </a:lnTo>
                <a:lnTo>
                  <a:pt x="10" y="60"/>
                </a:lnTo>
                <a:lnTo>
                  <a:pt x="10" y="52"/>
                </a:lnTo>
                <a:lnTo>
                  <a:pt x="17" y="56"/>
                </a:lnTo>
                <a:lnTo>
                  <a:pt x="26" y="58"/>
                </a:lnTo>
                <a:lnTo>
                  <a:pt x="34" y="60"/>
                </a:lnTo>
                <a:lnTo>
                  <a:pt x="44" y="60"/>
                </a:lnTo>
                <a:lnTo>
                  <a:pt x="54" y="60"/>
                </a:lnTo>
                <a:lnTo>
                  <a:pt x="64" y="57"/>
                </a:lnTo>
                <a:lnTo>
                  <a:pt x="64" y="47"/>
                </a:lnTo>
                <a:lnTo>
                  <a:pt x="55" y="50"/>
                </a:lnTo>
                <a:lnTo>
                  <a:pt x="44" y="50"/>
                </a:lnTo>
                <a:lnTo>
                  <a:pt x="29" y="48"/>
                </a:lnTo>
                <a:lnTo>
                  <a:pt x="18" y="46"/>
                </a:lnTo>
                <a:lnTo>
                  <a:pt x="12" y="42"/>
                </a:lnTo>
                <a:lnTo>
                  <a:pt x="10" y="40"/>
                </a:lnTo>
                <a:lnTo>
                  <a:pt x="10" y="32"/>
                </a:lnTo>
                <a:lnTo>
                  <a:pt x="17" y="36"/>
                </a:lnTo>
                <a:lnTo>
                  <a:pt x="26" y="39"/>
                </a:lnTo>
                <a:lnTo>
                  <a:pt x="34" y="40"/>
                </a:lnTo>
                <a:lnTo>
                  <a:pt x="44" y="40"/>
                </a:lnTo>
                <a:lnTo>
                  <a:pt x="54" y="40"/>
                </a:lnTo>
                <a:lnTo>
                  <a:pt x="63" y="39"/>
                </a:lnTo>
                <a:lnTo>
                  <a:pt x="71" y="36"/>
                </a:lnTo>
                <a:lnTo>
                  <a:pt x="79" y="32"/>
                </a:lnTo>
                <a:lnTo>
                  <a:pt x="79" y="45"/>
                </a:lnTo>
                <a:lnTo>
                  <a:pt x="89" y="45"/>
                </a:lnTo>
                <a:lnTo>
                  <a:pt x="89" y="20"/>
                </a:lnTo>
                <a:lnTo>
                  <a:pt x="87" y="15"/>
                </a:lnTo>
                <a:lnTo>
                  <a:pt x="85" y="11"/>
                </a:lnTo>
                <a:lnTo>
                  <a:pt x="80" y="8"/>
                </a:lnTo>
                <a:lnTo>
                  <a:pt x="75" y="5"/>
                </a:lnTo>
                <a:lnTo>
                  <a:pt x="68"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4" y="99"/>
                </a:lnTo>
                <a:lnTo>
                  <a:pt x="54" y="89"/>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10" y="20"/>
                </a:lnTo>
                <a:lnTo>
                  <a:pt x="12" y="18"/>
                </a:lnTo>
                <a:lnTo>
                  <a:pt x="18" y="14"/>
                </a:lnTo>
                <a:lnTo>
                  <a:pt x="29" y="11"/>
                </a:lnTo>
                <a:lnTo>
                  <a:pt x="44"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1" name="Shape 5991"/>
          <p:cNvSpPr/>
          <p:nvPr/>
        </p:nvSpPr>
        <p:spPr>
          <a:xfrm>
            <a:off x="1001714" y="4283076"/>
            <a:ext cx="61912" cy="33338"/>
          </a:xfrm>
          <a:custGeom>
            <a:avLst/>
            <a:gdLst/>
            <a:ahLst/>
            <a:cxnLst/>
            <a:rect l="0" t="0" r="0" b="0"/>
            <a:pathLst>
              <a:path w="39" h="19" extrusionOk="0">
                <a:moveTo>
                  <a:pt x="20" y="9"/>
                </a:moveTo>
                <a:lnTo>
                  <a:pt x="20" y="9"/>
                </a:lnTo>
                <a:lnTo>
                  <a:pt x="23" y="11"/>
                </a:lnTo>
                <a:lnTo>
                  <a:pt x="27" y="12"/>
                </a:lnTo>
                <a:lnTo>
                  <a:pt x="28" y="16"/>
                </a:lnTo>
                <a:lnTo>
                  <a:pt x="29" y="19"/>
                </a:lnTo>
                <a:lnTo>
                  <a:pt x="39" y="19"/>
                </a:lnTo>
                <a:lnTo>
                  <a:pt x="39" y="16"/>
                </a:lnTo>
                <a:lnTo>
                  <a:pt x="38" y="12"/>
                </a:lnTo>
                <a:lnTo>
                  <a:pt x="33" y="6"/>
                </a:lnTo>
                <a:lnTo>
                  <a:pt x="27" y="1"/>
                </a:lnTo>
                <a:lnTo>
                  <a:pt x="23" y="0"/>
                </a:lnTo>
                <a:lnTo>
                  <a:pt x="20" y="0"/>
                </a:lnTo>
                <a:lnTo>
                  <a:pt x="16" y="0"/>
                </a:lnTo>
                <a:lnTo>
                  <a:pt x="12" y="1"/>
                </a:lnTo>
                <a:lnTo>
                  <a:pt x="6" y="6"/>
                </a:lnTo>
                <a:lnTo>
                  <a:pt x="1" y="12"/>
                </a:lnTo>
                <a:lnTo>
                  <a:pt x="0" y="16"/>
                </a:lnTo>
                <a:lnTo>
                  <a:pt x="0" y="19"/>
                </a:lnTo>
                <a:lnTo>
                  <a:pt x="10" y="19"/>
                </a:lnTo>
                <a:lnTo>
                  <a:pt x="11" y="16"/>
                </a:lnTo>
                <a:lnTo>
                  <a:pt x="12" y="12"/>
                </a:lnTo>
                <a:lnTo>
                  <a:pt x="16" y="11"/>
                </a:lnTo>
                <a:lnTo>
                  <a:pt x="20" y="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2" name="Shape 5992"/>
          <p:cNvSpPr/>
          <p:nvPr/>
        </p:nvSpPr>
        <p:spPr>
          <a:xfrm>
            <a:off x="987426" y="4321175"/>
            <a:ext cx="90488" cy="66675"/>
          </a:xfrm>
          <a:custGeom>
            <a:avLst/>
            <a:gdLst/>
            <a:ahLst/>
            <a:cxnLst/>
            <a:rect l="0" t="0" r="0" b="0"/>
            <a:pathLst>
              <a:path w="59" h="40" extrusionOk="0">
                <a:moveTo>
                  <a:pt x="59" y="10"/>
                </a:moveTo>
                <a:lnTo>
                  <a:pt x="59" y="0"/>
                </a:lnTo>
                <a:lnTo>
                  <a:pt x="44" y="0"/>
                </a:lnTo>
                <a:lnTo>
                  <a:pt x="15" y="0"/>
                </a:lnTo>
                <a:lnTo>
                  <a:pt x="0" y="0"/>
                </a:lnTo>
                <a:lnTo>
                  <a:pt x="0" y="10"/>
                </a:lnTo>
                <a:lnTo>
                  <a:pt x="10" y="10"/>
                </a:lnTo>
                <a:lnTo>
                  <a:pt x="10" y="15"/>
                </a:lnTo>
                <a:lnTo>
                  <a:pt x="0" y="15"/>
                </a:lnTo>
                <a:lnTo>
                  <a:pt x="0" y="25"/>
                </a:lnTo>
                <a:lnTo>
                  <a:pt x="10" y="25"/>
                </a:lnTo>
                <a:lnTo>
                  <a:pt x="10" y="27"/>
                </a:lnTo>
                <a:lnTo>
                  <a:pt x="12" y="29"/>
                </a:lnTo>
                <a:lnTo>
                  <a:pt x="27" y="38"/>
                </a:lnTo>
                <a:lnTo>
                  <a:pt x="30" y="40"/>
                </a:lnTo>
                <a:lnTo>
                  <a:pt x="32" y="38"/>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3" name="Shape 5993"/>
          <p:cNvSpPr/>
          <p:nvPr/>
        </p:nvSpPr>
        <p:spPr>
          <a:xfrm>
            <a:off x="2020888" y="4195764"/>
            <a:ext cx="139700" cy="158750"/>
          </a:xfrm>
          <a:custGeom>
            <a:avLst/>
            <a:gdLst/>
            <a:ahLst/>
            <a:cxnLst/>
            <a:rect l="0" t="0" r="0" b="0"/>
            <a:pathLst>
              <a:path w="89" h="99" extrusionOk="0">
                <a:moveTo>
                  <a:pt x="64" y="87"/>
                </a:moveTo>
                <a:lnTo>
                  <a:pt x="64" y="87"/>
                </a:lnTo>
                <a:lnTo>
                  <a:pt x="56" y="89"/>
                </a:lnTo>
                <a:lnTo>
                  <a:pt x="45" y="89"/>
                </a:lnTo>
                <a:lnTo>
                  <a:pt x="30" y="88"/>
                </a:lnTo>
                <a:lnTo>
                  <a:pt x="19" y="85"/>
                </a:lnTo>
                <a:lnTo>
                  <a:pt x="12" y="82"/>
                </a:lnTo>
                <a:lnTo>
                  <a:pt x="10" y="79"/>
                </a:lnTo>
                <a:lnTo>
                  <a:pt x="10" y="72"/>
                </a:lnTo>
                <a:lnTo>
                  <a:pt x="17" y="76"/>
                </a:lnTo>
                <a:lnTo>
                  <a:pt x="26" y="78"/>
                </a:lnTo>
                <a:lnTo>
                  <a:pt x="35" y="79"/>
                </a:lnTo>
                <a:lnTo>
                  <a:pt x="45" y="79"/>
                </a:lnTo>
                <a:lnTo>
                  <a:pt x="54" y="79"/>
                </a:lnTo>
                <a:lnTo>
                  <a:pt x="63" y="78"/>
                </a:lnTo>
                <a:lnTo>
                  <a:pt x="72" y="76"/>
                </a:lnTo>
                <a:lnTo>
                  <a:pt x="79" y="72"/>
                </a:lnTo>
                <a:lnTo>
                  <a:pt x="79" y="79"/>
                </a:lnTo>
                <a:lnTo>
                  <a:pt x="89" y="79"/>
                </a:lnTo>
                <a:lnTo>
                  <a:pt x="89" y="20"/>
                </a:lnTo>
                <a:lnTo>
                  <a:pt x="88" y="15"/>
                </a:lnTo>
                <a:lnTo>
                  <a:pt x="85" y="11"/>
                </a:lnTo>
                <a:lnTo>
                  <a:pt x="80" y="8"/>
                </a:lnTo>
                <a:lnTo>
                  <a:pt x="75" y="5"/>
                </a:lnTo>
                <a:lnTo>
                  <a:pt x="68" y="3"/>
                </a:lnTo>
                <a:lnTo>
                  <a:pt x="61" y="2"/>
                </a:lnTo>
                <a:lnTo>
                  <a:pt x="45" y="0"/>
                </a:lnTo>
                <a:lnTo>
                  <a:pt x="29"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9" y="98"/>
                </a:lnTo>
                <a:lnTo>
                  <a:pt x="45" y="99"/>
                </a:lnTo>
                <a:lnTo>
                  <a:pt x="54" y="99"/>
                </a:lnTo>
                <a:lnTo>
                  <a:pt x="64" y="96"/>
                </a:lnTo>
                <a:lnTo>
                  <a:pt x="64" y="87"/>
                </a:lnTo>
                <a:close/>
                <a:moveTo>
                  <a:pt x="45" y="10"/>
                </a:moveTo>
                <a:lnTo>
                  <a:pt x="45" y="10"/>
                </a:lnTo>
                <a:lnTo>
                  <a:pt x="59" y="11"/>
                </a:lnTo>
                <a:lnTo>
                  <a:pt x="70" y="14"/>
                </a:lnTo>
                <a:lnTo>
                  <a:pt x="77" y="18"/>
                </a:lnTo>
                <a:lnTo>
                  <a:pt x="79" y="20"/>
                </a:lnTo>
                <a:lnTo>
                  <a:pt x="77" y="23"/>
                </a:lnTo>
                <a:lnTo>
                  <a:pt x="70" y="26"/>
                </a:lnTo>
                <a:lnTo>
                  <a:pt x="59" y="29"/>
                </a:lnTo>
                <a:lnTo>
                  <a:pt x="45" y="30"/>
                </a:lnTo>
                <a:lnTo>
                  <a:pt x="30" y="29"/>
                </a:lnTo>
                <a:lnTo>
                  <a:pt x="19" y="26"/>
                </a:lnTo>
                <a:lnTo>
                  <a:pt x="12" y="23"/>
                </a:lnTo>
                <a:lnTo>
                  <a:pt x="10" y="20"/>
                </a:lnTo>
                <a:lnTo>
                  <a:pt x="12" y="18"/>
                </a:lnTo>
                <a:lnTo>
                  <a:pt x="19" y="14"/>
                </a:lnTo>
                <a:lnTo>
                  <a:pt x="30" y="11"/>
                </a:lnTo>
                <a:lnTo>
                  <a:pt x="45" y="10"/>
                </a:lnTo>
                <a:close/>
                <a:moveTo>
                  <a:pt x="10" y="32"/>
                </a:moveTo>
                <a:lnTo>
                  <a:pt x="10" y="32"/>
                </a:lnTo>
                <a:lnTo>
                  <a:pt x="17" y="36"/>
                </a:lnTo>
                <a:lnTo>
                  <a:pt x="26" y="39"/>
                </a:lnTo>
                <a:lnTo>
                  <a:pt x="35" y="40"/>
                </a:lnTo>
                <a:lnTo>
                  <a:pt x="45" y="40"/>
                </a:lnTo>
                <a:lnTo>
                  <a:pt x="54" y="40"/>
                </a:lnTo>
                <a:lnTo>
                  <a:pt x="63" y="39"/>
                </a:lnTo>
                <a:lnTo>
                  <a:pt x="72" y="36"/>
                </a:lnTo>
                <a:lnTo>
                  <a:pt x="79" y="32"/>
                </a:lnTo>
                <a:lnTo>
                  <a:pt x="79" y="40"/>
                </a:lnTo>
                <a:lnTo>
                  <a:pt x="77" y="42"/>
                </a:lnTo>
                <a:lnTo>
                  <a:pt x="70" y="46"/>
                </a:lnTo>
                <a:lnTo>
                  <a:pt x="59" y="48"/>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54" y="60"/>
                </a:lnTo>
                <a:lnTo>
                  <a:pt x="63" y="58"/>
                </a:lnTo>
                <a:lnTo>
                  <a:pt x="72" y="56"/>
                </a:lnTo>
                <a:lnTo>
                  <a:pt x="79" y="52"/>
                </a:lnTo>
                <a:lnTo>
                  <a:pt x="79" y="60"/>
                </a:lnTo>
                <a:lnTo>
                  <a:pt x="77" y="62"/>
                </a:lnTo>
                <a:lnTo>
                  <a:pt x="70" y="66"/>
                </a:lnTo>
                <a:lnTo>
                  <a:pt x="59" y="68"/>
                </a:lnTo>
                <a:lnTo>
                  <a:pt x="45" y="69"/>
                </a:lnTo>
                <a:lnTo>
                  <a:pt x="30" y="68"/>
                </a:lnTo>
                <a:lnTo>
                  <a:pt x="19" y="66"/>
                </a:lnTo>
                <a:lnTo>
                  <a:pt x="12" y="62"/>
                </a:lnTo>
                <a:lnTo>
                  <a:pt x="10" y="60"/>
                </a:lnTo>
                <a:lnTo>
                  <a:pt x="10" y="5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4" name="Shape 5994"/>
          <p:cNvSpPr/>
          <p:nvPr/>
        </p:nvSpPr>
        <p:spPr>
          <a:xfrm>
            <a:off x="2130426" y="4325938"/>
            <a:ext cx="77788" cy="5715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5" name="Shape 5995"/>
          <p:cNvSpPr/>
          <p:nvPr/>
        </p:nvSpPr>
        <p:spPr>
          <a:xfrm>
            <a:off x="2398713" y="4195764"/>
            <a:ext cx="138112" cy="158750"/>
          </a:xfrm>
          <a:custGeom>
            <a:avLst/>
            <a:gdLst/>
            <a:ahLst/>
            <a:cxnLst/>
            <a:rect l="0" t="0" r="0" b="0"/>
            <a:pathLst>
              <a:path w="89" h="99" extrusionOk="0">
                <a:moveTo>
                  <a:pt x="89" y="74"/>
                </a:moveTo>
                <a:lnTo>
                  <a:pt x="89" y="20"/>
                </a:lnTo>
                <a:lnTo>
                  <a:pt x="88" y="15"/>
                </a:lnTo>
                <a:lnTo>
                  <a:pt x="85" y="11"/>
                </a:lnTo>
                <a:lnTo>
                  <a:pt x="80" y="8"/>
                </a:lnTo>
                <a:lnTo>
                  <a:pt x="75" y="5"/>
                </a:lnTo>
                <a:lnTo>
                  <a:pt x="68" y="3"/>
                </a:lnTo>
                <a:lnTo>
                  <a:pt x="60" y="2"/>
                </a:lnTo>
                <a:lnTo>
                  <a:pt x="44" y="0"/>
                </a:lnTo>
                <a:lnTo>
                  <a:pt x="28"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8" y="98"/>
                </a:lnTo>
                <a:lnTo>
                  <a:pt x="44" y="99"/>
                </a:lnTo>
                <a:lnTo>
                  <a:pt x="60" y="98"/>
                </a:lnTo>
                <a:lnTo>
                  <a:pt x="74" y="94"/>
                </a:lnTo>
                <a:lnTo>
                  <a:pt x="74" y="84"/>
                </a:lnTo>
                <a:lnTo>
                  <a:pt x="69" y="85"/>
                </a:lnTo>
                <a:lnTo>
                  <a:pt x="63" y="88"/>
                </a:lnTo>
                <a:lnTo>
                  <a:pt x="54" y="89"/>
                </a:lnTo>
                <a:lnTo>
                  <a:pt x="44" y="89"/>
                </a:lnTo>
                <a:lnTo>
                  <a:pt x="30" y="88"/>
                </a:lnTo>
                <a:lnTo>
                  <a:pt x="18" y="85"/>
                </a:lnTo>
                <a:lnTo>
                  <a:pt x="12" y="82"/>
                </a:lnTo>
                <a:lnTo>
                  <a:pt x="10" y="79"/>
                </a:lnTo>
                <a:lnTo>
                  <a:pt x="10" y="72"/>
                </a:lnTo>
                <a:lnTo>
                  <a:pt x="17" y="76"/>
                </a:lnTo>
                <a:lnTo>
                  <a:pt x="26" y="78"/>
                </a:lnTo>
                <a:lnTo>
                  <a:pt x="3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6" y="23"/>
                </a:lnTo>
                <a:lnTo>
                  <a:pt x="70" y="26"/>
                </a:lnTo>
                <a:lnTo>
                  <a:pt x="59" y="29"/>
                </a:lnTo>
                <a:lnTo>
                  <a:pt x="44" y="30"/>
                </a:lnTo>
                <a:lnTo>
                  <a:pt x="30" y="29"/>
                </a:lnTo>
                <a:lnTo>
                  <a:pt x="18" y="26"/>
                </a:lnTo>
                <a:lnTo>
                  <a:pt x="12" y="23"/>
                </a:lnTo>
                <a:lnTo>
                  <a:pt x="10" y="20"/>
                </a:lnTo>
                <a:lnTo>
                  <a:pt x="12" y="18"/>
                </a:lnTo>
                <a:lnTo>
                  <a:pt x="18" y="14"/>
                </a:lnTo>
                <a:lnTo>
                  <a:pt x="30" y="11"/>
                </a:lnTo>
                <a:lnTo>
                  <a:pt x="44" y="10"/>
                </a:lnTo>
                <a:close/>
                <a:moveTo>
                  <a:pt x="10" y="32"/>
                </a:moveTo>
                <a:lnTo>
                  <a:pt x="10" y="32"/>
                </a:lnTo>
                <a:lnTo>
                  <a:pt x="17" y="36"/>
                </a:lnTo>
                <a:lnTo>
                  <a:pt x="26" y="39"/>
                </a:lnTo>
                <a:lnTo>
                  <a:pt x="34" y="40"/>
                </a:lnTo>
                <a:lnTo>
                  <a:pt x="44" y="40"/>
                </a:lnTo>
                <a:lnTo>
                  <a:pt x="54" y="40"/>
                </a:lnTo>
                <a:lnTo>
                  <a:pt x="63" y="39"/>
                </a:lnTo>
                <a:lnTo>
                  <a:pt x="71" y="36"/>
                </a:lnTo>
                <a:lnTo>
                  <a:pt x="79" y="32"/>
                </a:lnTo>
                <a:lnTo>
                  <a:pt x="79" y="40"/>
                </a:lnTo>
                <a:lnTo>
                  <a:pt x="76" y="42"/>
                </a:lnTo>
                <a:lnTo>
                  <a:pt x="70" y="46"/>
                </a:lnTo>
                <a:lnTo>
                  <a:pt x="59" y="48"/>
                </a:lnTo>
                <a:lnTo>
                  <a:pt x="44" y="50"/>
                </a:lnTo>
                <a:lnTo>
                  <a:pt x="30" y="48"/>
                </a:lnTo>
                <a:lnTo>
                  <a:pt x="18" y="46"/>
                </a:lnTo>
                <a:lnTo>
                  <a:pt x="12" y="42"/>
                </a:lnTo>
                <a:lnTo>
                  <a:pt x="10" y="40"/>
                </a:lnTo>
                <a:lnTo>
                  <a:pt x="10" y="32"/>
                </a:lnTo>
                <a:close/>
                <a:moveTo>
                  <a:pt x="10" y="60"/>
                </a:moveTo>
                <a:lnTo>
                  <a:pt x="10" y="52"/>
                </a:lnTo>
                <a:lnTo>
                  <a:pt x="17" y="56"/>
                </a:lnTo>
                <a:lnTo>
                  <a:pt x="26" y="58"/>
                </a:lnTo>
                <a:lnTo>
                  <a:pt x="34" y="60"/>
                </a:lnTo>
                <a:lnTo>
                  <a:pt x="44" y="60"/>
                </a:lnTo>
                <a:lnTo>
                  <a:pt x="54" y="60"/>
                </a:lnTo>
                <a:lnTo>
                  <a:pt x="63" y="58"/>
                </a:lnTo>
                <a:lnTo>
                  <a:pt x="71" y="56"/>
                </a:lnTo>
                <a:lnTo>
                  <a:pt x="79" y="52"/>
                </a:lnTo>
                <a:lnTo>
                  <a:pt x="79" y="60"/>
                </a:lnTo>
                <a:lnTo>
                  <a:pt x="76" y="62"/>
                </a:lnTo>
                <a:lnTo>
                  <a:pt x="70" y="66"/>
                </a:lnTo>
                <a:lnTo>
                  <a:pt x="59" y="68"/>
                </a:lnTo>
                <a:lnTo>
                  <a:pt x="44" y="69"/>
                </a:lnTo>
                <a:lnTo>
                  <a:pt x="30" y="68"/>
                </a:lnTo>
                <a:lnTo>
                  <a:pt x="18" y="66"/>
                </a:lnTo>
                <a:lnTo>
                  <a:pt x="12" y="62"/>
                </a:lnTo>
                <a:lnTo>
                  <a:pt x="10" y="6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6" name="Shape 5996"/>
          <p:cNvSpPr/>
          <p:nvPr/>
        </p:nvSpPr>
        <p:spPr>
          <a:xfrm>
            <a:off x="2522538" y="4325938"/>
            <a:ext cx="61912" cy="57150"/>
          </a:xfrm>
          <a:custGeom>
            <a:avLst/>
            <a:gdLst/>
            <a:ahLst/>
            <a:cxnLst/>
            <a:rect l="0" t="0" r="0" b="0"/>
            <a:pathLst>
              <a:path w="37" h="37" extrusionOk="0">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7" name="Shape 5997"/>
          <p:cNvSpPr/>
          <p:nvPr/>
        </p:nvSpPr>
        <p:spPr>
          <a:xfrm>
            <a:off x="3917950" y="3838575"/>
            <a:ext cx="158750" cy="152400"/>
          </a:xfrm>
          <a:custGeom>
            <a:avLst/>
            <a:gdLst/>
            <a:ahLst/>
            <a:cxnLst/>
            <a:rect l="0" t="0" r="0" b="0"/>
            <a:pathLst>
              <a:path w="99" h="98" extrusionOk="0">
                <a:moveTo>
                  <a:pt x="89" y="0"/>
                </a:moveTo>
                <a:lnTo>
                  <a:pt x="10" y="0"/>
                </a:lnTo>
                <a:lnTo>
                  <a:pt x="6" y="1"/>
                </a:lnTo>
                <a:lnTo>
                  <a:pt x="2" y="2"/>
                </a:lnTo>
                <a:lnTo>
                  <a:pt x="1" y="6"/>
                </a:lnTo>
                <a:lnTo>
                  <a:pt x="0" y="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92" y="67"/>
                </a:lnTo>
                <a:lnTo>
                  <a:pt x="96" y="66"/>
                </a:lnTo>
                <a:lnTo>
                  <a:pt x="97" y="62"/>
                </a:lnTo>
                <a:lnTo>
                  <a:pt x="99" y="59"/>
                </a:lnTo>
                <a:lnTo>
                  <a:pt x="99" y="9"/>
                </a:lnTo>
                <a:lnTo>
                  <a:pt x="97" y="6"/>
                </a:lnTo>
                <a:lnTo>
                  <a:pt x="96" y="2"/>
                </a:lnTo>
                <a:lnTo>
                  <a:pt x="92" y="1"/>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998" name="Shape 5998"/>
          <p:cNvSpPr/>
          <p:nvPr/>
        </p:nvSpPr>
        <p:spPr>
          <a:xfrm>
            <a:off x="3943350" y="3857625"/>
            <a:ext cx="38100"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999" name="Shape 5999"/>
          <p:cNvSpPr/>
          <p:nvPr/>
        </p:nvSpPr>
        <p:spPr>
          <a:xfrm>
            <a:off x="3943350" y="3905250"/>
            <a:ext cx="38100"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000" name="Shape 6000"/>
          <p:cNvSpPr/>
          <p:nvPr/>
        </p:nvSpPr>
        <p:spPr>
          <a:xfrm>
            <a:off x="4052889" y="3976689"/>
            <a:ext cx="14287" cy="1428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1" name="Shape 6001"/>
          <p:cNvSpPr/>
          <p:nvPr/>
        </p:nvSpPr>
        <p:spPr>
          <a:xfrm>
            <a:off x="3924300" y="3976689"/>
            <a:ext cx="19050" cy="1428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2" name="Shape 6002"/>
          <p:cNvSpPr/>
          <p:nvPr/>
        </p:nvSpPr>
        <p:spPr>
          <a:xfrm>
            <a:off x="4010025" y="3857625"/>
            <a:ext cx="19050" cy="19050"/>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1" y="2"/>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3" name="Shape 6003"/>
          <p:cNvSpPr/>
          <p:nvPr/>
        </p:nvSpPr>
        <p:spPr>
          <a:xfrm>
            <a:off x="4033838" y="3857625"/>
            <a:ext cx="19050" cy="19050"/>
          </a:xfrm>
          <a:custGeom>
            <a:avLst/>
            <a:gdLst/>
            <a:ahLst/>
            <a:cxnLst/>
            <a:rect l="0" t="0" r="0" b="0"/>
            <a:pathLst>
              <a:path w="10" h="10" extrusionOk="0">
                <a:moveTo>
                  <a:pt x="5" y="10"/>
                </a:moveTo>
                <a:lnTo>
                  <a:pt x="5" y="10"/>
                </a:lnTo>
                <a:lnTo>
                  <a:pt x="7" y="10"/>
                </a:lnTo>
                <a:lnTo>
                  <a:pt x="9" y="9"/>
                </a:lnTo>
                <a:lnTo>
                  <a:pt x="10" y="8"/>
                </a:lnTo>
                <a:lnTo>
                  <a:pt x="10" y="5"/>
                </a:lnTo>
                <a:lnTo>
                  <a:pt x="10" y="3"/>
                </a:lnTo>
                <a:lnTo>
                  <a:pt x="9"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4" name="Shape 6004"/>
          <p:cNvSpPr/>
          <p:nvPr/>
        </p:nvSpPr>
        <p:spPr>
          <a:xfrm>
            <a:off x="4010025" y="3905250"/>
            <a:ext cx="19050" cy="19050"/>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5" name="Shape 6005"/>
          <p:cNvSpPr/>
          <p:nvPr/>
        </p:nvSpPr>
        <p:spPr>
          <a:xfrm>
            <a:off x="4033838" y="3905250"/>
            <a:ext cx="19050" cy="19050"/>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6" name="Shape 6006"/>
          <p:cNvSpPr/>
          <p:nvPr/>
        </p:nvSpPr>
        <p:spPr>
          <a:xfrm>
            <a:off x="1644651" y="4195764"/>
            <a:ext cx="138113" cy="158750"/>
          </a:xfrm>
          <a:custGeom>
            <a:avLst/>
            <a:gdLst/>
            <a:ahLst/>
            <a:cxnLst/>
            <a:rect l="0" t="0" r="0" b="0"/>
            <a:pathLst>
              <a:path w="89" h="99" extrusionOk="0">
                <a:moveTo>
                  <a:pt x="69" y="85"/>
                </a:moveTo>
                <a:lnTo>
                  <a:pt x="69" y="85"/>
                </a:lnTo>
                <a:lnTo>
                  <a:pt x="58" y="88"/>
                </a:lnTo>
                <a:lnTo>
                  <a:pt x="45" y="89"/>
                </a:lnTo>
                <a:lnTo>
                  <a:pt x="30" y="88"/>
                </a:lnTo>
                <a:lnTo>
                  <a:pt x="19" y="85"/>
                </a:lnTo>
                <a:lnTo>
                  <a:pt x="13" y="82"/>
                </a:lnTo>
                <a:lnTo>
                  <a:pt x="10" y="79"/>
                </a:lnTo>
                <a:lnTo>
                  <a:pt x="10" y="72"/>
                </a:lnTo>
                <a:lnTo>
                  <a:pt x="18" y="76"/>
                </a:lnTo>
                <a:lnTo>
                  <a:pt x="26" y="78"/>
                </a:lnTo>
                <a:lnTo>
                  <a:pt x="35" y="79"/>
                </a:lnTo>
                <a:lnTo>
                  <a:pt x="45" y="79"/>
                </a:lnTo>
                <a:lnTo>
                  <a:pt x="55" y="79"/>
                </a:lnTo>
                <a:lnTo>
                  <a:pt x="63" y="78"/>
                </a:lnTo>
                <a:lnTo>
                  <a:pt x="72" y="76"/>
                </a:lnTo>
                <a:lnTo>
                  <a:pt x="79" y="72"/>
                </a:lnTo>
                <a:lnTo>
                  <a:pt x="79" y="79"/>
                </a:lnTo>
                <a:lnTo>
                  <a:pt x="89" y="79"/>
                </a:lnTo>
                <a:lnTo>
                  <a:pt x="89" y="20"/>
                </a:lnTo>
                <a:lnTo>
                  <a:pt x="88" y="15"/>
                </a:lnTo>
                <a:lnTo>
                  <a:pt x="85" y="11"/>
                </a:lnTo>
                <a:lnTo>
                  <a:pt x="81" y="8"/>
                </a:lnTo>
                <a:lnTo>
                  <a:pt x="76" y="5"/>
                </a:lnTo>
                <a:lnTo>
                  <a:pt x="68" y="3"/>
                </a:lnTo>
                <a:lnTo>
                  <a:pt x="61" y="2"/>
                </a:lnTo>
                <a:lnTo>
                  <a:pt x="45" y="0"/>
                </a:lnTo>
                <a:lnTo>
                  <a:pt x="29" y="2"/>
                </a:lnTo>
                <a:lnTo>
                  <a:pt x="21" y="3"/>
                </a:lnTo>
                <a:lnTo>
                  <a:pt x="14" y="5"/>
                </a:lnTo>
                <a:lnTo>
                  <a:pt x="9" y="8"/>
                </a:lnTo>
                <a:lnTo>
                  <a:pt x="4" y="11"/>
                </a:lnTo>
                <a:lnTo>
                  <a:pt x="2" y="15"/>
                </a:lnTo>
                <a:lnTo>
                  <a:pt x="0" y="20"/>
                </a:lnTo>
                <a:lnTo>
                  <a:pt x="0" y="79"/>
                </a:lnTo>
                <a:lnTo>
                  <a:pt x="2" y="84"/>
                </a:lnTo>
                <a:lnTo>
                  <a:pt x="4" y="88"/>
                </a:lnTo>
                <a:lnTo>
                  <a:pt x="9" y="92"/>
                </a:lnTo>
                <a:lnTo>
                  <a:pt x="14" y="94"/>
                </a:lnTo>
                <a:lnTo>
                  <a:pt x="21" y="96"/>
                </a:lnTo>
                <a:lnTo>
                  <a:pt x="29" y="98"/>
                </a:lnTo>
                <a:lnTo>
                  <a:pt x="45" y="99"/>
                </a:lnTo>
                <a:lnTo>
                  <a:pt x="57" y="98"/>
                </a:lnTo>
                <a:lnTo>
                  <a:pt x="69" y="95"/>
                </a:lnTo>
                <a:lnTo>
                  <a:pt x="69" y="85"/>
                </a:lnTo>
                <a:close/>
                <a:moveTo>
                  <a:pt x="45" y="10"/>
                </a:moveTo>
                <a:lnTo>
                  <a:pt x="45" y="10"/>
                </a:lnTo>
                <a:lnTo>
                  <a:pt x="60" y="11"/>
                </a:lnTo>
                <a:lnTo>
                  <a:pt x="71" y="14"/>
                </a:lnTo>
                <a:lnTo>
                  <a:pt x="77" y="18"/>
                </a:lnTo>
                <a:lnTo>
                  <a:pt x="79" y="20"/>
                </a:lnTo>
                <a:lnTo>
                  <a:pt x="77" y="23"/>
                </a:lnTo>
                <a:lnTo>
                  <a:pt x="71" y="26"/>
                </a:lnTo>
                <a:lnTo>
                  <a:pt x="60" y="29"/>
                </a:lnTo>
                <a:lnTo>
                  <a:pt x="45" y="30"/>
                </a:lnTo>
                <a:lnTo>
                  <a:pt x="30" y="29"/>
                </a:lnTo>
                <a:lnTo>
                  <a:pt x="19" y="26"/>
                </a:lnTo>
                <a:lnTo>
                  <a:pt x="13" y="23"/>
                </a:lnTo>
                <a:lnTo>
                  <a:pt x="10" y="20"/>
                </a:lnTo>
                <a:lnTo>
                  <a:pt x="13" y="18"/>
                </a:lnTo>
                <a:lnTo>
                  <a:pt x="19" y="14"/>
                </a:lnTo>
                <a:lnTo>
                  <a:pt x="30" y="11"/>
                </a:lnTo>
                <a:lnTo>
                  <a:pt x="45" y="10"/>
                </a:lnTo>
                <a:close/>
                <a:moveTo>
                  <a:pt x="10" y="32"/>
                </a:moveTo>
                <a:lnTo>
                  <a:pt x="10" y="32"/>
                </a:lnTo>
                <a:lnTo>
                  <a:pt x="18" y="36"/>
                </a:lnTo>
                <a:lnTo>
                  <a:pt x="26" y="39"/>
                </a:lnTo>
                <a:lnTo>
                  <a:pt x="35" y="40"/>
                </a:lnTo>
                <a:lnTo>
                  <a:pt x="45" y="40"/>
                </a:lnTo>
                <a:lnTo>
                  <a:pt x="55" y="40"/>
                </a:lnTo>
                <a:lnTo>
                  <a:pt x="63" y="39"/>
                </a:lnTo>
                <a:lnTo>
                  <a:pt x="72" y="36"/>
                </a:lnTo>
                <a:lnTo>
                  <a:pt x="79" y="32"/>
                </a:lnTo>
                <a:lnTo>
                  <a:pt x="79" y="40"/>
                </a:lnTo>
                <a:lnTo>
                  <a:pt x="77" y="42"/>
                </a:lnTo>
                <a:lnTo>
                  <a:pt x="71" y="46"/>
                </a:lnTo>
                <a:lnTo>
                  <a:pt x="60" y="48"/>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55" y="60"/>
                </a:lnTo>
                <a:lnTo>
                  <a:pt x="63" y="58"/>
                </a:lnTo>
                <a:lnTo>
                  <a:pt x="72" y="56"/>
                </a:lnTo>
                <a:lnTo>
                  <a:pt x="79" y="52"/>
                </a:lnTo>
                <a:lnTo>
                  <a:pt x="79" y="60"/>
                </a:lnTo>
                <a:lnTo>
                  <a:pt x="77" y="62"/>
                </a:lnTo>
                <a:lnTo>
                  <a:pt x="71" y="66"/>
                </a:lnTo>
                <a:lnTo>
                  <a:pt x="60" y="68"/>
                </a:lnTo>
                <a:lnTo>
                  <a:pt x="45" y="69"/>
                </a:lnTo>
                <a:lnTo>
                  <a:pt x="30" y="68"/>
                </a:lnTo>
                <a:lnTo>
                  <a:pt x="19" y="66"/>
                </a:lnTo>
                <a:lnTo>
                  <a:pt x="13" y="62"/>
                </a:lnTo>
                <a:lnTo>
                  <a:pt x="10" y="60"/>
                </a:lnTo>
                <a:lnTo>
                  <a:pt x="10" y="5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07" name="Shape 6007"/>
          <p:cNvSpPr/>
          <p:nvPr/>
        </p:nvSpPr>
        <p:spPr>
          <a:xfrm>
            <a:off x="1778000" y="4344988"/>
            <a:ext cx="47625" cy="19050"/>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nvGrpSpPr>
          <p:cNvPr id="6008" name="Shape 6008"/>
          <p:cNvGrpSpPr/>
          <p:nvPr/>
        </p:nvGrpSpPr>
        <p:grpSpPr>
          <a:xfrm>
            <a:off x="1268414" y="4195763"/>
            <a:ext cx="185737" cy="192087"/>
            <a:chOff x="1691218" y="5594351"/>
            <a:chExt cx="247649" cy="256116"/>
          </a:xfrm>
        </p:grpSpPr>
        <p:sp>
          <p:nvSpPr>
            <p:cNvPr id="6009" name="Shape 6009"/>
            <p:cNvSpPr/>
            <p:nvPr/>
          </p:nvSpPr>
          <p:spPr>
            <a:xfrm>
              <a:off x="1691218" y="5594351"/>
              <a:ext cx="184149" cy="211667"/>
            </a:xfrm>
            <a:custGeom>
              <a:avLst/>
              <a:gdLst/>
              <a:ahLst/>
              <a:cxnLst/>
              <a:rect l="0" t="0" r="0" b="0"/>
              <a:pathLst>
                <a:path w="88" h="99" extrusionOk="0">
                  <a:moveTo>
                    <a:pt x="69" y="85"/>
                  </a:moveTo>
                  <a:lnTo>
                    <a:pt x="69" y="85"/>
                  </a:lnTo>
                  <a:lnTo>
                    <a:pt x="58" y="88"/>
                  </a:lnTo>
                  <a:lnTo>
                    <a:pt x="44" y="89"/>
                  </a:lnTo>
                  <a:lnTo>
                    <a:pt x="29" y="88"/>
                  </a:lnTo>
                  <a:lnTo>
                    <a:pt x="18" y="85"/>
                  </a:lnTo>
                  <a:lnTo>
                    <a:pt x="12" y="82"/>
                  </a:lnTo>
                  <a:lnTo>
                    <a:pt x="9" y="79"/>
                  </a:lnTo>
                  <a:lnTo>
                    <a:pt x="9" y="72"/>
                  </a:lnTo>
                  <a:lnTo>
                    <a:pt x="17" y="76"/>
                  </a:lnTo>
                  <a:lnTo>
                    <a:pt x="25" y="78"/>
                  </a:lnTo>
                  <a:lnTo>
                    <a:pt x="34" y="79"/>
                  </a:lnTo>
                  <a:lnTo>
                    <a:pt x="44" y="79"/>
                  </a:lnTo>
                  <a:lnTo>
                    <a:pt x="56" y="78"/>
                  </a:lnTo>
                  <a:lnTo>
                    <a:pt x="69" y="76"/>
                  </a:lnTo>
                  <a:lnTo>
                    <a:pt x="69" y="66"/>
                  </a:lnTo>
                  <a:lnTo>
                    <a:pt x="58" y="68"/>
                  </a:lnTo>
                  <a:lnTo>
                    <a:pt x="44" y="69"/>
                  </a:lnTo>
                  <a:lnTo>
                    <a:pt x="29" y="68"/>
                  </a:lnTo>
                  <a:lnTo>
                    <a:pt x="18" y="66"/>
                  </a:lnTo>
                  <a:lnTo>
                    <a:pt x="12" y="62"/>
                  </a:lnTo>
                  <a:lnTo>
                    <a:pt x="9" y="60"/>
                  </a:lnTo>
                  <a:lnTo>
                    <a:pt x="9" y="52"/>
                  </a:lnTo>
                  <a:lnTo>
                    <a:pt x="17" y="56"/>
                  </a:lnTo>
                  <a:lnTo>
                    <a:pt x="25" y="58"/>
                  </a:lnTo>
                  <a:lnTo>
                    <a:pt x="34" y="60"/>
                  </a:lnTo>
                  <a:lnTo>
                    <a:pt x="44" y="60"/>
                  </a:lnTo>
                  <a:lnTo>
                    <a:pt x="54" y="60"/>
                  </a:lnTo>
                  <a:lnTo>
                    <a:pt x="62" y="58"/>
                  </a:lnTo>
                  <a:lnTo>
                    <a:pt x="71" y="56"/>
                  </a:lnTo>
                  <a:lnTo>
                    <a:pt x="79" y="52"/>
                  </a:lnTo>
                  <a:lnTo>
                    <a:pt x="79" y="60"/>
                  </a:lnTo>
                  <a:lnTo>
                    <a:pt x="88" y="60"/>
                  </a:lnTo>
                  <a:lnTo>
                    <a:pt x="88" y="20"/>
                  </a:lnTo>
                  <a:lnTo>
                    <a:pt x="87" y="15"/>
                  </a:lnTo>
                  <a:lnTo>
                    <a:pt x="85" y="11"/>
                  </a:lnTo>
                  <a:lnTo>
                    <a:pt x="80" y="8"/>
                  </a:lnTo>
                  <a:lnTo>
                    <a:pt x="75" y="5"/>
                  </a:lnTo>
                  <a:lnTo>
                    <a:pt x="67"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6" y="98"/>
                  </a:lnTo>
                  <a:lnTo>
                    <a:pt x="69" y="95"/>
                  </a:lnTo>
                  <a:lnTo>
                    <a:pt x="69" y="85"/>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9" y="20"/>
                  </a:lnTo>
                  <a:lnTo>
                    <a:pt x="12" y="18"/>
                  </a:lnTo>
                  <a:lnTo>
                    <a:pt x="18" y="14"/>
                  </a:lnTo>
                  <a:lnTo>
                    <a:pt x="29" y="11"/>
                  </a:lnTo>
                  <a:lnTo>
                    <a:pt x="44" y="10"/>
                  </a:lnTo>
                  <a:close/>
                  <a:moveTo>
                    <a:pt x="9" y="32"/>
                  </a:moveTo>
                  <a:lnTo>
                    <a:pt x="9" y="32"/>
                  </a:lnTo>
                  <a:lnTo>
                    <a:pt x="17" y="36"/>
                  </a:lnTo>
                  <a:lnTo>
                    <a:pt x="25" y="39"/>
                  </a:lnTo>
                  <a:lnTo>
                    <a:pt x="34" y="40"/>
                  </a:lnTo>
                  <a:lnTo>
                    <a:pt x="44" y="40"/>
                  </a:lnTo>
                  <a:lnTo>
                    <a:pt x="54" y="40"/>
                  </a:lnTo>
                  <a:lnTo>
                    <a:pt x="62" y="39"/>
                  </a:lnTo>
                  <a:lnTo>
                    <a:pt x="71" y="36"/>
                  </a:lnTo>
                  <a:lnTo>
                    <a:pt x="79" y="32"/>
                  </a:lnTo>
                  <a:lnTo>
                    <a:pt x="79" y="40"/>
                  </a:lnTo>
                  <a:lnTo>
                    <a:pt x="76" y="42"/>
                  </a:lnTo>
                  <a:lnTo>
                    <a:pt x="70" y="46"/>
                  </a:lnTo>
                  <a:lnTo>
                    <a:pt x="59" y="48"/>
                  </a:lnTo>
                  <a:lnTo>
                    <a:pt x="44" y="50"/>
                  </a:lnTo>
                  <a:lnTo>
                    <a:pt x="29" y="48"/>
                  </a:lnTo>
                  <a:lnTo>
                    <a:pt x="18" y="46"/>
                  </a:lnTo>
                  <a:lnTo>
                    <a:pt x="12" y="42"/>
                  </a:lnTo>
                  <a:lnTo>
                    <a:pt x="9" y="40"/>
                  </a:lnTo>
                  <a:lnTo>
                    <a:pt x="9" y="32"/>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0" name="Shape 6010"/>
            <p:cNvSpPr/>
            <p:nvPr/>
          </p:nvSpPr>
          <p:spPr>
            <a:xfrm>
              <a:off x="1856318" y="5761567"/>
              <a:ext cx="82549" cy="88900"/>
            </a:xfrm>
            <a:custGeom>
              <a:avLst/>
              <a:gdLst/>
              <a:ahLst/>
              <a:cxnLst/>
              <a:rect l="0" t="0" r="0" b="0"/>
              <a:pathLst>
                <a:path w="39" h="40" extrusionOk="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6011" name="Shape 6011"/>
          <p:cNvSpPr/>
          <p:nvPr/>
        </p:nvSpPr>
        <p:spPr>
          <a:xfrm>
            <a:off x="2789238" y="4210051"/>
            <a:ext cx="157162" cy="158750"/>
          </a:xfrm>
          <a:custGeom>
            <a:avLst/>
            <a:gdLst/>
            <a:ahLst/>
            <a:cxnLst/>
            <a:rect l="0" t="0" r="0" b="0"/>
            <a:pathLst>
              <a:path w="98" h="99" extrusionOk="0">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3" y="84"/>
                </a:lnTo>
                <a:lnTo>
                  <a:pt x="90" y="77"/>
                </a:lnTo>
                <a:lnTo>
                  <a:pt x="95" y="69"/>
                </a:lnTo>
                <a:lnTo>
                  <a:pt x="97" y="59"/>
                </a:lnTo>
                <a:lnTo>
                  <a:pt x="98" y="50"/>
                </a:lnTo>
                <a:lnTo>
                  <a:pt x="97" y="40"/>
                </a:lnTo>
                <a:lnTo>
                  <a:pt x="95" y="30"/>
                </a:lnTo>
                <a:lnTo>
                  <a:pt x="90" y="22"/>
                </a:lnTo>
                <a:lnTo>
                  <a:pt x="83" y="15"/>
                </a:lnTo>
                <a:lnTo>
                  <a:pt x="76" y="9"/>
                </a:lnTo>
                <a:lnTo>
                  <a:pt x="69" y="4"/>
                </a:lnTo>
                <a:lnTo>
                  <a:pt x="59" y="1"/>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11" y="42"/>
                </a:lnTo>
                <a:lnTo>
                  <a:pt x="13" y="35"/>
                </a:lnTo>
                <a:lnTo>
                  <a:pt x="16" y="27"/>
                </a:lnTo>
                <a:lnTo>
                  <a:pt x="21" y="21"/>
                </a:lnTo>
                <a:lnTo>
                  <a:pt x="27" y="16"/>
                </a:lnTo>
                <a:lnTo>
                  <a:pt x="34" y="14"/>
                </a:lnTo>
                <a:lnTo>
                  <a:pt x="42" y="11"/>
                </a:lnTo>
                <a:lnTo>
                  <a:pt x="49" y="10"/>
                </a:lnTo>
                <a:lnTo>
                  <a:pt x="56" y="11"/>
                </a:lnTo>
                <a:lnTo>
                  <a:pt x="64" y="14"/>
                </a:lnTo>
                <a:lnTo>
                  <a:pt x="71" y="16"/>
                </a:lnTo>
                <a:lnTo>
                  <a:pt x="77" y="21"/>
                </a:lnTo>
                <a:lnTo>
                  <a:pt x="82" y="27"/>
                </a:lnTo>
                <a:lnTo>
                  <a:pt x="85" y="35"/>
                </a:lnTo>
                <a:lnTo>
                  <a:pt x="87" y="42"/>
                </a:lnTo>
                <a:lnTo>
                  <a:pt x="88" y="50"/>
                </a:lnTo>
                <a:lnTo>
                  <a:pt x="87" y="57"/>
                </a:lnTo>
                <a:lnTo>
                  <a:pt x="85" y="64"/>
                </a:lnTo>
                <a:lnTo>
                  <a:pt x="82" y="72"/>
                </a:lnTo>
                <a:lnTo>
                  <a:pt x="77" y="78"/>
                </a:lnTo>
                <a:lnTo>
                  <a:pt x="71" y="83"/>
                </a:lnTo>
                <a:lnTo>
                  <a:pt x="64" y="85"/>
                </a:lnTo>
                <a:lnTo>
                  <a:pt x="56" y="88"/>
                </a:lnTo>
                <a:lnTo>
                  <a:pt x="4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2" name="Shape 6012"/>
          <p:cNvSpPr/>
          <p:nvPr/>
        </p:nvSpPr>
        <p:spPr>
          <a:xfrm>
            <a:off x="2827338" y="4254500"/>
            <a:ext cx="80962" cy="76200"/>
          </a:xfrm>
          <a:custGeom>
            <a:avLst/>
            <a:gdLst/>
            <a:ahLst/>
            <a:cxnLst/>
            <a:rect l="0" t="0" r="0" b="0"/>
            <a:pathLst>
              <a:path w="50" h="49" extrusionOk="0">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3" name="Shape 6013"/>
          <p:cNvSpPr/>
          <p:nvPr/>
        </p:nvSpPr>
        <p:spPr>
          <a:xfrm>
            <a:off x="3165476" y="4210051"/>
            <a:ext cx="157163" cy="158750"/>
          </a:xfrm>
          <a:custGeom>
            <a:avLst/>
            <a:gdLst/>
            <a:ahLst/>
            <a:cxnLst/>
            <a:rect l="0" t="0" r="0" b="0"/>
            <a:pathLst>
              <a:path w="99" h="99" extrusionOk="0">
                <a:moveTo>
                  <a:pt x="50" y="99"/>
                </a:moveTo>
                <a:lnTo>
                  <a:pt x="50" y="99"/>
                </a:lnTo>
                <a:lnTo>
                  <a:pt x="40" y="98"/>
                </a:lnTo>
                <a:lnTo>
                  <a:pt x="30" y="95"/>
                </a:lnTo>
                <a:lnTo>
                  <a:pt x="23" y="90"/>
                </a:lnTo>
                <a:lnTo>
                  <a:pt x="15" y="84"/>
                </a:lnTo>
                <a:lnTo>
                  <a:pt x="9" y="77"/>
                </a:lnTo>
                <a:lnTo>
                  <a:pt x="4" y="69"/>
                </a:lnTo>
                <a:lnTo>
                  <a:pt x="2" y="59"/>
                </a:lnTo>
                <a:lnTo>
                  <a:pt x="0" y="50"/>
                </a:lnTo>
                <a:lnTo>
                  <a:pt x="2" y="40"/>
                </a:lnTo>
                <a:lnTo>
                  <a:pt x="4" y="30"/>
                </a:lnTo>
                <a:lnTo>
                  <a:pt x="9" y="22"/>
                </a:lnTo>
                <a:lnTo>
                  <a:pt x="15" y="15"/>
                </a:lnTo>
                <a:lnTo>
                  <a:pt x="23" y="9"/>
                </a:lnTo>
                <a:lnTo>
                  <a:pt x="30" y="4"/>
                </a:lnTo>
                <a:lnTo>
                  <a:pt x="40" y="1"/>
                </a:lnTo>
                <a:lnTo>
                  <a:pt x="50" y="0"/>
                </a:lnTo>
                <a:lnTo>
                  <a:pt x="60" y="1"/>
                </a:lnTo>
                <a:lnTo>
                  <a:pt x="69" y="4"/>
                </a:lnTo>
                <a:lnTo>
                  <a:pt x="77" y="9"/>
                </a:lnTo>
                <a:lnTo>
                  <a:pt x="84" y="15"/>
                </a:lnTo>
                <a:lnTo>
                  <a:pt x="90" y="22"/>
                </a:lnTo>
                <a:lnTo>
                  <a:pt x="95" y="30"/>
                </a:lnTo>
                <a:lnTo>
                  <a:pt x="98" y="40"/>
                </a:lnTo>
                <a:lnTo>
                  <a:pt x="99" y="50"/>
                </a:lnTo>
                <a:lnTo>
                  <a:pt x="98" y="59"/>
                </a:lnTo>
                <a:lnTo>
                  <a:pt x="95" y="69"/>
                </a:lnTo>
                <a:lnTo>
                  <a:pt x="90" y="77"/>
                </a:lnTo>
                <a:lnTo>
                  <a:pt x="84" y="84"/>
                </a:lnTo>
                <a:lnTo>
                  <a:pt x="77" y="90"/>
                </a:lnTo>
                <a:lnTo>
                  <a:pt x="69" y="95"/>
                </a:lnTo>
                <a:lnTo>
                  <a:pt x="60" y="98"/>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2" y="57"/>
                </a:lnTo>
                <a:lnTo>
                  <a:pt x="14" y="64"/>
                </a:lnTo>
                <a:lnTo>
                  <a:pt x="16" y="72"/>
                </a:lnTo>
                <a:lnTo>
                  <a:pt x="21" y="78"/>
                </a:lnTo>
                <a:lnTo>
                  <a:pt x="28" y="83"/>
                </a:lnTo>
                <a:lnTo>
                  <a:pt x="35" y="85"/>
                </a:lnTo>
                <a:lnTo>
                  <a:pt x="42" y="88"/>
                </a:lnTo>
                <a:lnTo>
                  <a:pt x="50" y="89"/>
                </a:lnTo>
                <a:lnTo>
                  <a:pt x="57" y="88"/>
                </a:lnTo>
                <a:lnTo>
                  <a:pt x="65" y="85"/>
                </a:lnTo>
                <a:lnTo>
                  <a:pt x="72" y="83"/>
                </a:lnTo>
                <a:lnTo>
                  <a:pt x="78" y="78"/>
                </a:lnTo>
                <a:lnTo>
                  <a:pt x="83" y="72"/>
                </a:lnTo>
                <a:lnTo>
                  <a:pt x="85" y="64"/>
                </a:lnTo>
                <a:lnTo>
                  <a:pt x="88" y="57"/>
                </a:lnTo>
                <a:lnTo>
                  <a:pt x="89" y="50"/>
                </a:lnTo>
                <a:lnTo>
                  <a:pt x="88" y="42"/>
                </a:lnTo>
                <a:lnTo>
                  <a:pt x="85" y="35"/>
                </a:lnTo>
                <a:lnTo>
                  <a:pt x="83" y="27"/>
                </a:lnTo>
                <a:lnTo>
                  <a:pt x="78" y="21"/>
                </a:lnTo>
                <a:lnTo>
                  <a:pt x="72" y="16"/>
                </a:lnTo>
                <a:lnTo>
                  <a:pt x="65" y="14"/>
                </a:lnTo>
                <a:lnTo>
                  <a:pt x="57" y="11"/>
                </a:lnTo>
                <a:lnTo>
                  <a:pt x="50" y="1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4" name="Shape 6014"/>
          <p:cNvSpPr/>
          <p:nvPr/>
        </p:nvSpPr>
        <p:spPr>
          <a:xfrm>
            <a:off x="3203575" y="4283076"/>
            <a:ext cx="76200" cy="14288"/>
          </a:xfrm>
          <a:prstGeom prst="rect">
            <a:avLst/>
          </a:pr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015" name="Shape 6015"/>
          <p:cNvSpPr/>
          <p:nvPr/>
        </p:nvSpPr>
        <p:spPr>
          <a:xfrm>
            <a:off x="3541713" y="4210051"/>
            <a:ext cx="157162" cy="158750"/>
          </a:xfrm>
          <a:custGeom>
            <a:avLst/>
            <a:gdLst/>
            <a:ahLst/>
            <a:cxnLst/>
            <a:rect l="0" t="0" r="0" b="0"/>
            <a:pathLst>
              <a:path w="99" h="99" extrusionOk="0">
                <a:moveTo>
                  <a:pt x="50" y="0"/>
                </a:moveTo>
                <a:lnTo>
                  <a:pt x="50"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1" y="42"/>
                </a:lnTo>
                <a:lnTo>
                  <a:pt x="14" y="35"/>
                </a:lnTo>
                <a:lnTo>
                  <a:pt x="16" y="27"/>
                </a:lnTo>
                <a:lnTo>
                  <a:pt x="21" y="21"/>
                </a:lnTo>
                <a:lnTo>
                  <a:pt x="27" y="16"/>
                </a:lnTo>
                <a:lnTo>
                  <a:pt x="35" y="14"/>
                </a:lnTo>
                <a:lnTo>
                  <a:pt x="42" y="11"/>
                </a:lnTo>
                <a:lnTo>
                  <a:pt x="50" y="10"/>
                </a:lnTo>
                <a:lnTo>
                  <a:pt x="57" y="11"/>
                </a:lnTo>
                <a:lnTo>
                  <a:pt x="64" y="14"/>
                </a:lnTo>
                <a:lnTo>
                  <a:pt x="72" y="16"/>
                </a:lnTo>
                <a:lnTo>
                  <a:pt x="78" y="21"/>
                </a:lnTo>
                <a:lnTo>
                  <a:pt x="83" y="27"/>
                </a:lnTo>
                <a:lnTo>
                  <a:pt x="85" y="35"/>
                </a:lnTo>
                <a:lnTo>
                  <a:pt x="88" y="42"/>
                </a:lnTo>
                <a:lnTo>
                  <a:pt x="89" y="50"/>
                </a:lnTo>
                <a:lnTo>
                  <a:pt x="88" y="57"/>
                </a:lnTo>
                <a:lnTo>
                  <a:pt x="85" y="64"/>
                </a:lnTo>
                <a:lnTo>
                  <a:pt x="83" y="72"/>
                </a:lnTo>
                <a:lnTo>
                  <a:pt x="78" y="78"/>
                </a:lnTo>
                <a:lnTo>
                  <a:pt x="72" y="83"/>
                </a:lnTo>
                <a:lnTo>
                  <a:pt x="64" y="85"/>
                </a:lnTo>
                <a:lnTo>
                  <a:pt x="57" y="88"/>
                </a:lnTo>
                <a:lnTo>
                  <a:pt x="50"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6" name="Shape 6016"/>
          <p:cNvSpPr/>
          <p:nvPr/>
        </p:nvSpPr>
        <p:spPr>
          <a:xfrm>
            <a:off x="3589338" y="4264025"/>
            <a:ext cx="57150" cy="57150"/>
          </a:xfrm>
          <a:custGeom>
            <a:avLst/>
            <a:gdLst/>
            <a:ahLst/>
            <a:cxnLst/>
            <a:rect l="0" t="0" r="0" b="0"/>
            <a:pathLst>
              <a:path w="37" h="37" extrusionOk="0">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17" name="Shape 6017"/>
          <p:cNvSpPr/>
          <p:nvPr/>
        </p:nvSpPr>
        <p:spPr>
          <a:xfrm>
            <a:off x="3917950" y="4210051"/>
            <a:ext cx="158750" cy="158750"/>
          </a:xfrm>
          <a:custGeom>
            <a:avLst/>
            <a:gdLst/>
            <a:ahLst/>
            <a:cxnLst/>
            <a:rect l="0" t="0" r="0" b="0"/>
            <a:pathLst>
              <a:path w="99" h="99" extrusionOk="0">
                <a:moveTo>
                  <a:pt x="94" y="64"/>
                </a:moveTo>
                <a:lnTo>
                  <a:pt x="84" y="64"/>
                </a:lnTo>
                <a:lnTo>
                  <a:pt x="84" y="59"/>
                </a:lnTo>
                <a:lnTo>
                  <a:pt x="83" y="53"/>
                </a:lnTo>
                <a:lnTo>
                  <a:pt x="79" y="50"/>
                </a:lnTo>
                <a:lnTo>
                  <a:pt x="75" y="46"/>
                </a:lnTo>
                <a:lnTo>
                  <a:pt x="69" y="45"/>
                </a:lnTo>
                <a:lnTo>
                  <a:pt x="54" y="45"/>
                </a:lnTo>
                <a:lnTo>
                  <a:pt x="54" y="35"/>
                </a:lnTo>
                <a:lnTo>
                  <a:pt x="64" y="35"/>
                </a:lnTo>
                <a:lnTo>
                  <a:pt x="67" y="35"/>
                </a:lnTo>
                <a:lnTo>
                  <a:pt x="68" y="33"/>
                </a:lnTo>
                <a:lnTo>
                  <a:pt x="69" y="32"/>
                </a:lnTo>
                <a:lnTo>
                  <a:pt x="69" y="30"/>
                </a:lnTo>
                <a:lnTo>
                  <a:pt x="69" y="5"/>
                </a:lnTo>
                <a:lnTo>
                  <a:pt x="69" y="3"/>
                </a:lnTo>
                <a:lnTo>
                  <a:pt x="68" y="1"/>
                </a:lnTo>
                <a:lnTo>
                  <a:pt x="67" y="0"/>
                </a:lnTo>
                <a:lnTo>
                  <a:pt x="64" y="0"/>
                </a:lnTo>
                <a:lnTo>
                  <a:pt x="35" y="0"/>
                </a:lnTo>
                <a:lnTo>
                  <a:pt x="32" y="0"/>
                </a:lnTo>
                <a:lnTo>
                  <a:pt x="31" y="1"/>
                </a:lnTo>
                <a:lnTo>
                  <a:pt x="30" y="3"/>
                </a:lnTo>
                <a:lnTo>
                  <a:pt x="30" y="5"/>
                </a:lnTo>
                <a:lnTo>
                  <a:pt x="30" y="30"/>
                </a:lnTo>
                <a:lnTo>
                  <a:pt x="30" y="32"/>
                </a:lnTo>
                <a:lnTo>
                  <a:pt x="31" y="33"/>
                </a:lnTo>
                <a:lnTo>
                  <a:pt x="32" y="35"/>
                </a:lnTo>
                <a:lnTo>
                  <a:pt x="35" y="35"/>
                </a:lnTo>
                <a:lnTo>
                  <a:pt x="44" y="35"/>
                </a:lnTo>
                <a:lnTo>
                  <a:pt x="44" y="45"/>
                </a:lnTo>
                <a:lnTo>
                  <a:pt x="30" y="45"/>
                </a:lnTo>
                <a:lnTo>
                  <a:pt x="23" y="46"/>
                </a:lnTo>
                <a:lnTo>
                  <a:pt x="20" y="50"/>
                </a:lnTo>
                <a:lnTo>
                  <a:pt x="16" y="53"/>
                </a:lnTo>
                <a:lnTo>
                  <a:pt x="15" y="59"/>
                </a:lnTo>
                <a:lnTo>
                  <a:pt x="15" y="64"/>
                </a:lnTo>
                <a:lnTo>
                  <a:pt x="5" y="64"/>
                </a:lnTo>
                <a:lnTo>
                  <a:pt x="2" y="64"/>
                </a:lnTo>
                <a:lnTo>
                  <a:pt x="1" y="66"/>
                </a:lnTo>
                <a:lnTo>
                  <a:pt x="0" y="67"/>
                </a:lnTo>
                <a:lnTo>
                  <a:pt x="0" y="69"/>
                </a:lnTo>
                <a:lnTo>
                  <a:pt x="0" y="94"/>
                </a:lnTo>
                <a:lnTo>
                  <a:pt x="0" y="96"/>
                </a:lnTo>
                <a:lnTo>
                  <a:pt x="1" y="98"/>
                </a:lnTo>
                <a:lnTo>
                  <a:pt x="2" y="99"/>
                </a:lnTo>
                <a:lnTo>
                  <a:pt x="5" y="99"/>
                </a:lnTo>
                <a:lnTo>
                  <a:pt x="35" y="99"/>
                </a:lnTo>
                <a:lnTo>
                  <a:pt x="37" y="99"/>
                </a:lnTo>
                <a:lnTo>
                  <a:pt x="38" y="98"/>
                </a:lnTo>
                <a:lnTo>
                  <a:pt x="39" y="96"/>
                </a:lnTo>
                <a:lnTo>
                  <a:pt x="39" y="94"/>
                </a:lnTo>
                <a:lnTo>
                  <a:pt x="39" y="69"/>
                </a:lnTo>
                <a:lnTo>
                  <a:pt x="39" y="67"/>
                </a:lnTo>
                <a:lnTo>
                  <a:pt x="38" y="66"/>
                </a:lnTo>
                <a:lnTo>
                  <a:pt x="37" y="64"/>
                </a:lnTo>
                <a:lnTo>
                  <a:pt x="35" y="64"/>
                </a:lnTo>
                <a:lnTo>
                  <a:pt x="25" y="64"/>
                </a:lnTo>
                <a:lnTo>
                  <a:pt x="25" y="59"/>
                </a:lnTo>
                <a:lnTo>
                  <a:pt x="25" y="57"/>
                </a:lnTo>
                <a:lnTo>
                  <a:pt x="26" y="56"/>
                </a:lnTo>
                <a:lnTo>
                  <a:pt x="27" y="54"/>
                </a:lnTo>
                <a:lnTo>
                  <a:pt x="30" y="54"/>
                </a:lnTo>
                <a:lnTo>
                  <a:pt x="69" y="54"/>
                </a:lnTo>
                <a:lnTo>
                  <a:pt x="72" y="54"/>
                </a:lnTo>
                <a:lnTo>
                  <a:pt x="73" y="56"/>
                </a:lnTo>
                <a:lnTo>
                  <a:pt x="74" y="57"/>
                </a:lnTo>
                <a:lnTo>
                  <a:pt x="74" y="59"/>
                </a:lnTo>
                <a:lnTo>
                  <a:pt x="74" y="64"/>
                </a:lnTo>
                <a:lnTo>
                  <a:pt x="64" y="64"/>
                </a:lnTo>
                <a:lnTo>
                  <a:pt x="62" y="64"/>
                </a:lnTo>
                <a:lnTo>
                  <a:pt x="60" y="66"/>
                </a:lnTo>
                <a:lnTo>
                  <a:pt x="59" y="67"/>
                </a:lnTo>
                <a:lnTo>
                  <a:pt x="59" y="69"/>
                </a:lnTo>
                <a:lnTo>
                  <a:pt x="59" y="94"/>
                </a:lnTo>
                <a:lnTo>
                  <a:pt x="59" y="96"/>
                </a:lnTo>
                <a:lnTo>
                  <a:pt x="60" y="98"/>
                </a:lnTo>
                <a:lnTo>
                  <a:pt x="62" y="99"/>
                </a:lnTo>
                <a:lnTo>
                  <a:pt x="64" y="99"/>
                </a:lnTo>
                <a:lnTo>
                  <a:pt x="94" y="99"/>
                </a:lnTo>
                <a:lnTo>
                  <a:pt x="96" y="99"/>
                </a:lnTo>
                <a:lnTo>
                  <a:pt x="97" y="98"/>
                </a:lnTo>
                <a:lnTo>
                  <a:pt x="99" y="96"/>
                </a:lnTo>
                <a:lnTo>
                  <a:pt x="99" y="94"/>
                </a:lnTo>
                <a:lnTo>
                  <a:pt x="99" y="69"/>
                </a:lnTo>
                <a:lnTo>
                  <a:pt x="99" y="67"/>
                </a:lnTo>
                <a:lnTo>
                  <a:pt x="97" y="66"/>
                </a:lnTo>
                <a:lnTo>
                  <a:pt x="96"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6018" name="Shape 6018"/>
          <p:cNvGrpSpPr/>
          <p:nvPr/>
        </p:nvGrpSpPr>
        <p:grpSpPr>
          <a:xfrm>
            <a:off x="1668464" y="4583113"/>
            <a:ext cx="138112" cy="171450"/>
            <a:chOff x="1668824" y="4582622"/>
            <a:chExt cx="138238" cy="171604"/>
          </a:xfrm>
        </p:grpSpPr>
        <p:sp>
          <p:nvSpPr>
            <p:cNvPr id="6019" name="Shape 6019"/>
            <p:cNvSpPr/>
            <p:nvPr/>
          </p:nvSpPr>
          <p:spPr>
            <a:xfrm>
              <a:off x="1668824" y="4606457"/>
              <a:ext cx="47668" cy="143003"/>
            </a:xfrm>
            <a:custGeom>
              <a:avLst/>
              <a:gdLst/>
              <a:ahLst/>
              <a:cxnLst/>
              <a:rect l="0" t="0" r="0" b="0"/>
              <a:pathLst>
                <a:path w="30" h="92" extrusionOk="0">
                  <a:moveTo>
                    <a:pt x="15" y="0"/>
                  </a:moveTo>
                  <a:lnTo>
                    <a:pt x="15" y="0"/>
                  </a:lnTo>
                  <a:lnTo>
                    <a:pt x="9" y="1"/>
                  </a:lnTo>
                  <a:lnTo>
                    <a:pt x="5" y="5"/>
                  </a:lnTo>
                  <a:lnTo>
                    <a:pt x="1" y="8"/>
                  </a:lnTo>
                  <a:lnTo>
                    <a:pt x="0" y="15"/>
                  </a:lnTo>
                  <a:lnTo>
                    <a:pt x="0" y="70"/>
                  </a:lnTo>
                  <a:lnTo>
                    <a:pt x="15" y="92"/>
                  </a:lnTo>
                  <a:lnTo>
                    <a:pt x="30" y="70"/>
                  </a:lnTo>
                  <a:lnTo>
                    <a:pt x="30" y="15"/>
                  </a:lnTo>
                  <a:lnTo>
                    <a:pt x="29" y="8"/>
                  </a:lnTo>
                  <a:lnTo>
                    <a:pt x="25" y="5"/>
                  </a:lnTo>
                  <a:lnTo>
                    <a:pt x="21" y="1"/>
                  </a:lnTo>
                  <a:lnTo>
                    <a:pt x="15" y="0"/>
                  </a:lnTo>
                  <a:close/>
                  <a:moveTo>
                    <a:pt x="20" y="68"/>
                  </a:moveTo>
                  <a:lnTo>
                    <a:pt x="15" y="75"/>
                  </a:lnTo>
                  <a:lnTo>
                    <a:pt x="10" y="68"/>
                  </a:lnTo>
                  <a:lnTo>
                    <a:pt x="10" y="29"/>
                  </a:lnTo>
                  <a:lnTo>
                    <a:pt x="20" y="29"/>
                  </a:lnTo>
                  <a:lnTo>
                    <a:pt x="20" y="68"/>
                  </a:lnTo>
                  <a:close/>
                  <a:moveTo>
                    <a:pt x="10" y="19"/>
                  </a:moveTo>
                  <a:lnTo>
                    <a:pt x="10" y="15"/>
                  </a:lnTo>
                  <a:lnTo>
                    <a:pt x="10" y="12"/>
                  </a:lnTo>
                  <a:lnTo>
                    <a:pt x="11" y="11"/>
                  </a:lnTo>
                  <a:lnTo>
                    <a:pt x="13" y="10"/>
                  </a:lnTo>
                  <a:lnTo>
                    <a:pt x="15" y="10"/>
                  </a:lnTo>
                  <a:lnTo>
                    <a:pt x="17" y="10"/>
                  </a:lnTo>
                  <a:lnTo>
                    <a:pt x="19" y="11"/>
                  </a:lnTo>
                  <a:lnTo>
                    <a:pt x="20" y="12"/>
                  </a:lnTo>
                  <a:lnTo>
                    <a:pt x="20" y="15"/>
                  </a:lnTo>
                  <a:lnTo>
                    <a:pt x="20" y="19"/>
                  </a:lnTo>
                  <a:lnTo>
                    <a:pt x="10" y="1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20" name="Shape 6020"/>
            <p:cNvSpPr/>
            <p:nvPr/>
          </p:nvSpPr>
          <p:spPr>
            <a:xfrm>
              <a:off x="1730794" y="4582622"/>
              <a:ext cx="76268" cy="171604"/>
            </a:xfrm>
            <a:custGeom>
              <a:avLst/>
              <a:gdLst/>
              <a:ahLst/>
              <a:cxnLst/>
              <a:rect l="0" t="0" r="0" b="0"/>
              <a:pathLst>
                <a:path w="49" h="108" extrusionOk="0">
                  <a:moveTo>
                    <a:pt x="39" y="0"/>
                  </a:moveTo>
                  <a:lnTo>
                    <a:pt x="10" y="0"/>
                  </a:lnTo>
                  <a:lnTo>
                    <a:pt x="6" y="1"/>
                  </a:lnTo>
                  <a:lnTo>
                    <a:pt x="2" y="2"/>
                  </a:lnTo>
                  <a:lnTo>
                    <a:pt x="1" y="6"/>
                  </a:lnTo>
                  <a:lnTo>
                    <a:pt x="0" y="10"/>
                  </a:lnTo>
                  <a:lnTo>
                    <a:pt x="0" y="99"/>
                  </a:lnTo>
                  <a:lnTo>
                    <a:pt x="1" y="102"/>
                  </a:lnTo>
                  <a:lnTo>
                    <a:pt x="2" y="106"/>
                  </a:lnTo>
                  <a:lnTo>
                    <a:pt x="6" y="107"/>
                  </a:lnTo>
                  <a:lnTo>
                    <a:pt x="10" y="108"/>
                  </a:lnTo>
                  <a:lnTo>
                    <a:pt x="39" y="108"/>
                  </a:lnTo>
                  <a:lnTo>
                    <a:pt x="43" y="107"/>
                  </a:lnTo>
                  <a:lnTo>
                    <a:pt x="47" y="106"/>
                  </a:lnTo>
                  <a:lnTo>
                    <a:pt x="48" y="102"/>
                  </a:lnTo>
                  <a:lnTo>
                    <a:pt x="49" y="99"/>
                  </a:lnTo>
                  <a:lnTo>
                    <a:pt x="49" y="10"/>
                  </a:lnTo>
                  <a:lnTo>
                    <a:pt x="48" y="6"/>
                  </a:lnTo>
                  <a:lnTo>
                    <a:pt x="47" y="2"/>
                  </a:lnTo>
                  <a:lnTo>
                    <a:pt x="43" y="1"/>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solidFill>
              <a:srgbClr val="595959"/>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6024"/>
        <p:cNvGrpSpPr/>
        <p:nvPr/>
      </p:nvGrpSpPr>
      <p:grpSpPr>
        <a:xfrm>
          <a:off x="0" y="0"/>
          <a:ext cx="0" cy="0"/>
          <a:chOff x="0" y="0"/>
          <a:chExt cx="0" cy="0"/>
        </a:xfrm>
      </p:grpSpPr>
      <p:sp>
        <p:nvSpPr>
          <p:cNvPr id="6025" name="Shape 6025"/>
          <p:cNvSpPr/>
          <p:nvPr/>
        </p:nvSpPr>
        <p:spPr>
          <a:xfrm>
            <a:off x="5381626" y="503238"/>
            <a:ext cx="33338" cy="31750"/>
          </a:xfrm>
          <a:custGeom>
            <a:avLst/>
            <a:gdLst/>
            <a:ahLst/>
            <a:cxnLst/>
            <a:rect l="0" t="0" r="0" b="0"/>
            <a:pathLst>
              <a:path w="20" h="19" extrusionOk="0">
                <a:moveTo>
                  <a:pt x="20" y="19"/>
                </a:moveTo>
                <a:lnTo>
                  <a:pt x="20" y="0"/>
                </a:lnTo>
                <a:lnTo>
                  <a:pt x="0" y="19"/>
                </a:lnTo>
                <a:lnTo>
                  <a:pt x="2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26" name="Shape 6026"/>
          <p:cNvSpPr/>
          <p:nvPr/>
        </p:nvSpPr>
        <p:spPr>
          <a:xfrm>
            <a:off x="5427664" y="549276"/>
            <a:ext cx="139700" cy="96838"/>
          </a:xfrm>
          <a:custGeom>
            <a:avLst/>
            <a:gdLst/>
            <a:ahLst/>
            <a:cxnLst/>
            <a:rect l="0" t="0" r="0" b="0"/>
            <a:pathLst>
              <a:path w="89" h="62" extrusionOk="0">
                <a:moveTo>
                  <a:pt x="89" y="0"/>
                </a:moveTo>
                <a:lnTo>
                  <a:pt x="34" y="0"/>
                </a:lnTo>
                <a:lnTo>
                  <a:pt x="0" y="35"/>
                </a:lnTo>
                <a:lnTo>
                  <a:pt x="27" y="62"/>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27" name="Shape 6027"/>
          <p:cNvSpPr/>
          <p:nvPr/>
        </p:nvSpPr>
        <p:spPr>
          <a:xfrm>
            <a:off x="5427663" y="503239"/>
            <a:ext cx="42862" cy="77787"/>
          </a:xfrm>
          <a:custGeom>
            <a:avLst/>
            <a:gdLst/>
            <a:ahLst/>
            <a:cxnLst/>
            <a:rect l="0" t="0" r="0" b="0"/>
            <a:pathLst>
              <a:path w="28" h="50" extrusionOk="0">
                <a:moveTo>
                  <a:pt x="10" y="0"/>
                </a:moveTo>
                <a:lnTo>
                  <a:pt x="0" y="0"/>
                </a:lnTo>
                <a:lnTo>
                  <a:pt x="0" y="50"/>
                </a:lnTo>
                <a:lnTo>
                  <a:pt x="28" y="22"/>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28" name="Shape 6028"/>
          <p:cNvSpPr/>
          <p:nvPr/>
        </p:nvSpPr>
        <p:spPr>
          <a:xfrm>
            <a:off x="5478464" y="622300"/>
            <a:ext cx="79375" cy="33338"/>
          </a:xfrm>
          <a:custGeom>
            <a:avLst/>
            <a:gdLst/>
            <a:ahLst/>
            <a:cxnLst/>
            <a:rect l="0" t="0" r="0" b="0"/>
            <a:pathLst>
              <a:path w="50" h="20" extrusionOk="0">
                <a:moveTo>
                  <a:pt x="0" y="20"/>
                </a:moveTo>
                <a:lnTo>
                  <a:pt x="0" y="20"/>
                </a:lnTo>
                <a:lnTo>
                  <a:pt x="50" y="20"/>
                </a:lnTo>
                <a:lnTo>
                  <a:pt x="19" y="0"/>
                </a:lnTo>
                <a:lnTo>
                  <a:pt x="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29" name="Shape 6029"/>
          <p:cNvSpPr/>
          <p:nvPr/>
        </p:nvSpPr>
        <p:spPr>
          <a:xfrm>
            <a:off x="5026026" y="498475"/>
            <a:ext cx="166688" cy="166688"/>
          </a:xfrm>
          <a:custGeom>
            <a:avLst/>
            <a:gdLst/>
            <a:ahLst/>
            <a:cxnLst/>
            <a:rect l="0" t="0" r="0" b="0"/>
            <a:pathLst>
              <a:path w="109" h="108" extrusionOk="0">
                <a:moveTo>
                  <a:pt x="94" y="79"/>
                </a:move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0" name="Shape 6030"/>
          <p:cNvSpPr/>
          <p:nvPr/>
        </p:nvSpPr>
        <p:spPr>
          <a:xfrm>
            <a:off x="6188076" y="561976"/>
            <a:ext cx="22225" cy="33338"/>
          </a:xfrm>
          <a:custGeom>
            <a:avLst/>
            <a:gdLst/>
            <a:ahLst/>
            <a:cxnLst/>
            <a:rect l="0" t="0" r="0" b="0"/>
            <a:pathLst>
              <a:path w="15" h="20" extrusionOk="0">
                <a:moveTo>
                  <a:pt x="10" y="0"/>
                </a:moveTo>
                <a:lnTo>
                  <a:pt x="5" y="0"/>
                </a:lnTo>
                <a:lnTo>
                  <a:pt x="0" y="20"/>
                </a:lnTo>
                <a:lnTo>
                  <a:pt x="15" y="20"/>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1" name="Shape 6031"/>
          <p:cNvSpPr/>
          <p:nvPr/>
        </p:nvSpPr>
        <p:spPr>
          <a:xfrm>
            <a:off x="6149975" y="561976"/>
            <a:ext cx="38100" cy="33338"/>
          </a:xfrm>
          <a:custGeom>
            <a:avLst/>
            <a:gdLst/>
            <a:ahLst/>
            <a:cxnLst/>
            <a:rect l="0" t="0" r="0" b="0"/>
            <a:pathLst>
              <a:path w="24" h="20" extrusionOk="0">
                <a:moveTo>
                  <a:pt x="0" y="20"/>
                </a:moveTo>
                <a:lnTo>
                  <a:pt x="12" y="20"/>
                </a:lnTo>
                <a:lnTo>
                  <a:pt x="24" y="0"/>
                </a:lnTo>
                <a:lnTo>
                  <a:pt x="17" y="0"/>
                </a:lnTo>
                <a:lnTo>
                  <a:pt x="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2" name="Shape 6032"/>
          <p:cNvSpPr/>
          <p:nvPr/>
        </p:nvSpPr>
        <p:spPr>
          <a:xfrm>
            <a:off x="6210301" y="561976"/>
            <a:ext cx="42863" cy="33338"/>
          </a:xfrm>
          <a:custGeom>
            <a:avLst/>
            <a:gdLst/>
            <a:ahLst/>
            <a:cxnLst/>
            <a:rect l="0" t="0" r="0" b="0"/>
            <a:pathLst>
              <a:path w="25" h="20" extrusionOk="0">
                <a:moveTo>
                  <a:pt x="7" y="0"/>
                </a:moveTo>
                <a:lnTo>
                  <a:pt x="0" y="0"/>
                </a:lnTo>
                <a:lnTo>
                  <a:pt x="12" y="20"/>
                </a:lnTo>
                <a:lnTo>
                  <a:pt x="25" y="2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3" name="Shape 6033"/>
          <p:cNvSpPr/>
          <p:nvPr/>
        </p:nvSpPr>
        <p:spPr>
          <a:xfrm>
            <a:off x="6137275" y="498475"/>
            <a:ext cx="133350" cy="166688"/>
          </a:xfrm>
          <a:custGeom>
            <a:avLst/>
            <a:gdLst/>
            <a:ahLst/>
            <a:cxnLst/>
            <a:rect l="0" t="0" r="0" b="0"/>
            <a:pathLst>
              <a:path w="88" h="108" extrusionOk="0">
                <a:moveTo>
                  <a:pt x="79" y="24"/>
                </a:moveTo>
                <a:lnTo>
                  <a:pt x="59" y="24"/>
                </a:lnTo>
                <a:lnTo>
                  <a:pt x="59" y="5"/>
                </a:lnTo>
                <a:lnTo>
                  <a:pt x="59" y="2"/>
                </a:lnTo>
                <a:lnTo>
                  <a:pt x="58" y="1"/>
                </a:lnTo>
                <a:lnTo>
                  <a:pt x="56" y="0"/>
                </a:lnTo>
                <a:lnTo>
                  <a:pt x="54" y="0"/>
                </a:lnTo>
                <a:lnTo>
                  <a:pt x="29" y="0"/>
                </a:lnTo>
                <a:lnTo>
                  <a:pt x="27" y="0"/>
                </a:lnTo>
                <a:lnTo>
                  <a:pt x="26" y="1"/>
                </a:lnTo>
                <a:lnTo>
                  <a:pt x="24" y="2"/>
                </a:lnTo>
                <a:lnTo>
                  <a:pt x="24" y="5"/>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7" y="30"/>
                </a:lnTo>
                <a:lnTo>
                  <a:pt x="86" y="27"/>
                </a:lnTo>
                <a:lnTo>
                  <a:pt x="82" y="26"/>
                </a:lnTo>
                <a:lnTo>
                  <a:pt x="79" y="24"/>
                </a:lnTo>
                <a:close/>
                <a:moveTo>
                  <a:pt x="42" y="24"/>
                </a:moveTo>
                <a:lnTo>
                  <a:pt x="42" y="24"/>
                </a:lnTo>
                <a:lnTo>
                  <a:pt x="39" y="24"/>
                </a:lnTo>
                <a:lnTo>
                  <a:pt x="37" y="22"/>
                </a:lnTo>
                <a:lnTo>
                  <a:pt x="34" y="19"/>
                </a:lnTo>
                <a:lnTo>
                  <a:pt x="34" y="17"/>
                </a:lnTo>
                <a:lnTo>
                  <a:pt x="34" y="14"/>
                </a:lnTo>
                <a:lnTo>
                  <a:pt x="37" y="12"/>
                </a:lnTo>
                <a:lnTo>
                  <a:pt x="39" y="9"/>
                </a:lnTo>
                <a:lnTo>
                  <a:pt x="42" y="9"/>
                </a:lnTo>
                <a:lnTo>
                  <a:pt x="44" y="9"/>
                </a:lnTo>
                <a:lnTo>
                  <a:pt x="47" y="12"/>
                </a:lnTo>
                <a:lnTo>
                  <a:pt x="49" y="14"/>
                </a:lnTo>
                <a:lnTo>
                  <a:pt x="49" y="17"/>
                </a:lnTo>
                <a:lnTo>
                  <a:pt x="49" y="19"/>
                </a:lnTo>
                <a:lnTo>
                  <a:pt x="47" y="22"/>
                </a:lnTo>
                <a:lnTo>
                  <a:pt x="44" y="24"/>
                </a:lnTo>
                <a:lnTo>
                  <a:pt x="42" y="24"/>
                </a:lnTo>
                <a:close/>
                <a:moveTo>
                  <a:pt x="54" y="98"/>
                </a:moveTo>
                <a:lnTo>
                  <a:pt x="54" y="98"/>
                </a:lnTo>
                <a:lnTo>
                  <a:pt x="51" y="98"/>
                </a:lnTo>
                <a:lnTo>
                  <a:pt x="50" y="97"/>
                </a:lnTo>
                <a:lnTo>
                  <a:pt x="49" y="96"/>
                </a:lnTo>
                <a:lnTo>
                  <a:pt x="49" y="93"/>
                </a:lnTo>
                <a:lnTo>
                  <a:pt x="49" y="91"/>
                </a:lnTo>
                <a:lnTo>
                  <a:pt x="50" y="90"/>
                </a:lnTo>
                <a:lnTo>
                  <a:pt x="51" y="88"/>
                </a:lnTo>
                <a:lnTo>
                  <a:pt x="54" y="88"/>
                </a:lnTo>
                <a:lnTo>
                  <a:pt x="56" y="88"/>
                </a:lnTo>
                <a:lnTo>
                  <a:pt x="58" y="90"/>
                </a:lnTo>
                <a:lnTo>
                  <a:pt x="59" y="91"/>
                </a:lnTo>
                <a:lnTo>
                  <a:pt x="59" y="93"/>
                </a:lnTo>
                <a:lnTo>
                  <a:pt x="59" y="96"/>
                </a:lnTo>
                <a:lnTo>
                  <a:pt x="58" y="97"/>
                </a:lnTo>
                <a:lnTo>
                  <a:pt x="56" y="98"/>
                </a:lnTo>
                <a:lnTo>
                  <a:pt x="54" y="98"/>
                </a:lnTo>
                <a:close/>
                <a:moveTo>
                  <a:pt x="74" y="98"/>
                </a:moveTo>
                <a:lnTo>
                  <a:pt x="74" y="98"/>
                </a:lnTo>
                <a:lnTo>
                  <a:pt x="71" y="98"/>
                </a:lnTo>
                <a:lnTo>
                  <a:pt x="70" y="97"/>
                </a:lnTo>
                <a:lnTo>
                  <a:pt x="69" y="96"/>
                </a:lnTo>
                <a:lnTo>
                  <a:pt x="69" y="93"/>
                </a:lnTo>
                <a:lnTo>
                  <a:pt x="69" y="91"/>
                </a:lnTo>
                <a:lnTo>
                  <a:pt x="70" y="90"/>
                </a:lnTo>
                <a:lnTo>
                  <a:pt x="71" y="88"/>
                </a:lnTo>
                <a:lnTo>
                  <a:pt x="74" y="88"/>
                </a:lnTo>
                <a:lnTo>
                  <a:pt x="76" y="88"/>
                </a:lnTo>
                <a:lnTo>
                  <a:pt x="77" y="90"/>
                </a:lnTo>
                <a:lnTo>
                  <a:pt x="79" y="91"/>
                </a:lnTo>
                <a:lnTo>
                  <a:pt x="79" y="93"/>
                </a:lnTo>
                <a:lnTo>
                  <a:pt x="79" y="96"/>
                </a:lnTo>
                <a:lnTo>
                  <a:pt x="77" y="97"/>
                </a:lnTo>
                <a:lnTo>
                  <a:pt x="76" y="98"/>
                </a:lnTo>
                <a:lnTo>
                  <a:pt x="74" y="9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4" name="Shape 6034"/>
          <p:cNvSpPr/>
          <p:nvPr/>
        </p:nvSpPr>
        <p:spPr>
          <a:xfrm>
            <a:off x="5808664" y="498476"/>
            <a:ext cx="46037" cy="73025"/>
          </a:xfrm>
          <a:custGeom>
            <a:avLst/>
            <a:gdLst/>
            <a:ahLst/>
            <a:cxnLst/>
            <a:rect l="0" t="0" r="0" b="0"/>
            <a:pathLst>
              <a:path w="29" h="49" extrusionOk="0">
                <a:moveTo>
                  <a:pt x="9" y="28"/>
                </a:moveTo>
                <a:lnTo>
                  <a:pt x="9" y="44"/>
                </a:lnTo>
                <a:lnTo>
                  <a:pt x="9" y="46"/>
                </a:lnTo>
                <a:lnTo>
                  <a:pt x="11" y="48"/>
                </a:lnTo>
                <a:lnTo>
                  <a:pt x="12" y="49"/>
                </a:lnTo>
                <a:lnTo>
                  <a:pt x="14" y="49"/>
                </a:lnTo>
                <a:lnTo>
                  <a:pt x="17" y="49"/>
                </a:lnTo>
                <a:lnTo>
                  <a:pt x="18" y="48"/>
                </a:lnTo>
                <a:lnTo>
                  <a:pt x="19" y="46"/>
                </a:lnTo>
                <a:lnTo>
                  <a:pt x="19" y="44"/>
                </a:lnTo>
                <a:lnTo>
                  <a:pt x="19" y="28"/>
                </a:lnTo>
                <a:lnTo>
                  <a:pt x="23" y="27"/>
                </a:lnTo>
                <a:lnTo>
                  <a:pt x="27" y="23"/>
                </a:lnTo>
                <a:lnTo>
                  <a:pt x="28" y="19"/>
                </a:lnTo>
                <a:lnTo>
                  <a:pt x="29" y="14"/>
                </a:lnTo>
                <a:lnTo>
                  <a:pt x="28" y="8"/>
                </a:lnTo>
                <a:lnTo>
                  <a:pt x="24" y="5"/>
                </a:lnTo>
                <a:lnTo>
                  <a:pt x="21" y="1"/>
                </a:lnTo>
                <a:lnTo>
                  <a:pt x="14" y="0"/>
                </a:lnTo>
                <a:lnTo>
                  <a:pt x="8" y="1"/>
                </a:lnTo>
                <a:lnTo>
                  <a:pt x="4" y="5"/>
                </a:lnTo>
                <a:lnTo>
                  <a:pt x="1" y="8"/>
                </a:lnTo>
                <a:lnTo>
                  <a:pt x="0" y="14"/>
                </a:lnTo>
                <a:lnTo>
                  <a:pt x="1" y="19"/>
                </a:lnTo>
                <a:lnTo>
                  <a:pt x="2" y="23"/>
                </a:lnTo>
                <a:lnTo>
                  <a:pt x="6" y="27"/>
                </a:lnTo>
                <a:lnTo>
                  <a:pt x="9" y="2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5" name="Shape 6035"/>
          <p:cNvSpPr/>
          <p:nvPr/>
        </p:nvSpPr>
        <p:spPr>
          <a:xfrm>
            <a:off x="5770564" y="549276"/>
            <a:ext cx="130175" cy="115888"/>
          </a:xfrm>
          <a:custGeom>
            <a:avLst/>
            <a:gdLst/>
            <a:ahLst/>
            <a:cxnLst/>
            <a:rect l="0" t="0" r="0" b="0"/>
            <a:pathLst>
              <a:path w="84" h="74" extrusionOk="0">
                <a:moveTo>
                  <a:pt x="79" y="0"/>
                </a:moveTo>
                <a:lnTo>
                  <a:pt x="54" y="0"/>
                </a:lnTo>
                <a:lnTo>
                  <a:pt x="54" y="20"/>
                </a:lnTo>
                <a:lnTo>
                  <a:pt x="25" y="20"/>
                </a:lnTo>
                <a:lnTo>
                  <a:pt x="25" y="0"/>
                </a:lnTo>
                <a:lnTo>
                  <a:pt x="5" y="0"/>
                </a:lnTo>
                <a:lnTo>
                  <a:pt x="2" y="0"/>
                </a:lnTo>
                <a:lnTo>
                  <a:pt x="1" y="1"/>
                </a:lnTo>
                <a:lnTo>
                  <a:pt x="0" y="3"/>
                </a:lnTo>
                <a:lnTo>
                  <a:pt x="0" y="5"/>
                </a:lnTo>
                <a:lnTo>
                  <a:pt x="0" y="69"/>
                </a:lnTo>
                <a:lnTo>
                  <a:pt x="0" y="72"/>
                </a:lnTo>
                <a:lnTo>
                  <a:pt x="1" y="73"/>
                </a:lnTo>
                <a:lnTo>
                  <a:pt x="2" y="74"/>
                </a:lnTo>
                <a:lnTo>
                  <a:pt x="5" y="74"/>
                </a:lnTo>
                <a:lnTo>
                  <a:pt x="69" y="74"/>
                </a:lnTo>
                <a:lnTo>
                  <a:pt x="71" y="74"/>
                </a:lnTo>
                <a:lnTo>
                  <a:pt x="73" y="73"/>
                </a:lnTo>
                <a:lnTo>
                  <a:pt x="82" y="63"/>
                </a:lnTo>
                <a:lnTo>
                  <a:pt x="84" y="62"/>
                </a:lnTo>
                <a:lnTo>
                  <a:pt x="84" y="59"/>
                </a:lnTo>
                <a:lnTo>
                  <a:pt x="84" y="5"/>
                </a:lnTo>
                <a:lnTo>
                  <a:pt x="84" y="3"/>
                </a:lnTo>
                <a:lnTo>
                  <a:pt x="82" y="1"/>
                </a:lnTo>
                <a:lnTo>
                  <a:pt x="81"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6" name="Shape 6036"/>
          <p:cNvSpPr/>
          <p:nvPr/>
        </p:nvSpPr>
        <p:spPr>
          <a:xfrm>
            <a:off x="6538914" y="558801"/>
            <a:ext cx="60325" cy="58738"/>
          </a:xfrm>
          <a:custGeom>
            <a:avLst/>
            <a:gdLst/>
            <a:ahLst/>
            <a:cxnLst/>
            <a:rect l="0" t="0" r="0" b="0"/>
            <a:pathLst>
              <a:path w="40" h="40" extrusionOk="0">
                <a:moveTo>
                  <a:pt x="20"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40"/>
                </a:lnTo>
                <a:lnTo>
                  <a:pt x="20" y="40"/>
                </a:lnTo>
                <a:lnTo>
                  <a:pt x="24" y="40"/>
                </a:lnTo>
                <a:lnTo>
                  <a:pt x="27" y="38"/>
                </a:lnTo>
                <a:lnTo>
                  <a:pt x="33" y="33"/>
                </a:lnTo>
                <a:lnTo>
                  <a:pt x="38" y="27"/>
                </a:lnTo>
                <a:lnTo>
                  <a:pt x="40" y="23"/>
                </a:lnTo>
                <a:lnTo>
                  <a:pt x="40" y="20"/>
                </a:lnTo>
                <a:lnTo>
                  <a:pt x="40" y="16"/>
                </a:lnTo>
                <a:lnTo>
                  <a:pt x="38" y="12"/>
                </a:lnTo>
                <a:lnTo>
                  <a:pt x="33" y="6"/>
                </a:lnTo>
                <a:lnTo>
                  <a:pt x="27" y="1"/>
                </a:lnTo>
                <a:lnTo>
                  <a:pt x="24"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7" name="Shape 6037"/>
          <p:cNvSpPr/>
          <p:nvPr/>
        </p:nvSpPr>
        <p:spPr>
          <a:xfrm>
            <a:off x="6492876" y="511176"/>
            <a:ext cx="153988" cy="134938"/>
          </a:xfrm>
          <a:custGeom>
            <a:avLst/>
            <a:gdLst/>
            <a:ahLst/>
            <a:cxnLst/>
            <a:rect l="0" t="0" r="0" b="0"/>
            <a:pathLst>
              <a:path w="98" h="89" extrusionOk="0">
                <a:moveTo>
                  <a:pt x="88" y="15"/>
                </a:moveTo>
                <a:lnTo>
                  <a:pt x="78" y="15"/>
                </a:lnTo>
                <a:lnTo>
                  <a:pt x="75" y="14"/>
                </a:lnTo>
                <a:lnTo>
                  <a:pt x="71" y="10"/>
                </a:lnTo>
                <a:lnTo>
                  <a:pt x="66" y="5"/>
                </a:lnTo>
                <a:lnTo>
                  <a:pt x="62" y="2"/>
                </a:lnTo>
                <a:lnTo>
                  <a:pt x="59" y="0"/>
                </a:lnTo>
                <a:lnTo>
                  <a:pt x="39" y="0"/>
                </a:lnTo>
                <a:lnTo>
                  <a:pt x="35" y="2"/>
                </a:lnTo>
                <a:lnTo>
                  <a:pt x="32" y="5"/>
                </a:lnTo>
                <a:lnTo>
                  <a:pt x="27" y="10"/>
                </a:lnTo>
                <a:lnTo>
                  <a:pt x="23" y="14"/>
                </a:lnTo>
                <a:lnTo>
                  <a:pt x="19" y="15"/>
                </a:lnTo>
                <a:lnTo>
                  <a:pt x="9" y="15"/>
                </a:lnTo>
                <a:lnTo>
                  <a:pt x="6" y="17"/>
                </a:lnTo>
                <a:lnTo>
                  <a:pt x="2" y="18"/>
                </a:lnTo>
                <a:lnTo>
                  <a:pt x="1" y="21"/>
                </a:lnTo>
                <a:lnTo>
                  <a:pt x="0" y="25"/>
                </a:lnTo>
                <a:lnTo>
                  <a:pt x="0" y="79"/>
                </a:lnTo>
                <a:lnTo>
                  <a:pt x="1" y="83"/>
                </a:lnTo>
                <a:lnTo>
                  <a:pt x="2" y="87"/>
                </a:lnTo>
                <a:lnTo>
                  <a:pt x="6" y="88"/>
                </a:lnTo>
                <a:lnTo>
                  <a:pt x="9" y="89"/>
                </a:lnTo>
                <a:lnTo>
                  <a:pt x="88" y="89"/>
                </a:lnTo>
                <a:lnTo>
                  <a:pt x="92" y="88"/>
                </a:lnTo>
                <a:lnTo>
                  <a:pt x="96" y="87"/>
                </a:lnTo>
                <a:lnTo>
                  <a:pt x="97" y="83"/>
                </a:lnTo>
                <a:lnTo>
                  <a:pt x="98" y="79"/>
                </a:lnTo>
                <a:lnTo>
                  <a:pt x="98" y="25"/>
                </a:lnTo>
                <a:lnTo>
                  <a:pt x="97" y="21"/>
                </a:lnTo>
                <a:lnTo>
                  <a:pt x="96" y="18"/>
                </a:lnTo>
                <a:lnTo>
                  <a:pt x="92" y="17"/>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44"/>
                </a:lnTo>
                <a:lnTo>
                  <a:pt x="22" y="39"/>
                </a:lnTo>
                <a:lnTo>
                  <a:pt x="24" y="34"/>
                </a:lnTo>
                <a:lnTo>
                  <a:pt x="28" y="29"/>
                </a:lnTo>
                <a:lnTo>
                  <a:pt x="33" y="25"/>
                </a:lnTo>
                <a:lnTo>
                  <a:pt x="38" y="23"/>
                </a:lnTo>
                <a:lnTo>
                  <a:pt x="43" y="21"/>
                </a:lnTo>
                <a:lnTo>
                  <a:pt x="49" y="20"/>
                </a:lnTo>
                <a:lnTo>
                  <a:pt x="55" y="21"/>
                </a:lnTo>
                <a:lnTo>
                  <a:pt x="60" y="23"/>
                </a:lnTo>
                <a:lnTo>
                  <a:pt x="65" y="25"/>
                </a:lnTo>
                <a:lnTo>
                  <a:pt x="70" y="29"/>
                </a:lnTo>
                <a:lnTo>
                  <a:pt x="74" y="34"/>
                </a:lnTo>
                <a:lnTo>
                  <a:pt x="76" y="39"/>
                </a:lnTo>
                <a:lnTo>
                  <a:pt x="78" y="44"/>
                </a:lnTo>
                <a:lnTo>
                  <a:pt x="78" y="50"/>
                </a:lnTo>
                <a:lnTo>
                  <a:pt x="78" y="56"/>
                </a:lnTo>
                <a:lnTo>
                  <a:pt x="76" y="61"/>
                </a:lnTo>
                <a:lnTo>
                  <a:pt x="74" y="66"/>
                </a:lnTo>
                <a:lnTo>
                  <a:pt x="70" y="71"/>
                </a:lnTo>
                <a:lnTo>
                  <a:pt x="65" y="74"/>
                </a:lnTo>
                <a:lnTo>
                  <a:pt x="60" y="77"/>
                </a:lnTo>
                <a:lnTo>
                  <a:pt x="55" y="79"/>
                </a:lnTo>
                <a:lnTo>
                  <a:pt x="49"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8" name="Shape 6038"/>
          <p:cNvSpPr/>
          <p:nvPr/>
        </p:nvSpPr>
        <p:spPr>
          <a:xfrm>
            <a:off x="8374064" y="558800"/>
            <a:ext cx="46037" cy="46038"/>
          </a:xfrm>
          <a:custGeom>
            <a:avLst/>
            <a:gdLst/>
            <a:ahLst/>
            <a:cxnLst/>
            <a:rect l="0" t="0" r="0" b="0"/>
            <a:pathLst>
              <a:path w="30" h="30" extrusionOk="0">
                <a:moveTo>
                  <a:pt x="21" y="30"/>
                </a:moveTo>
                <a:lnTo>
                  <a:pt x="30" y="15"/>
                </a:lnTo>
                <a:lnTo>
                  <a:pt x="21" y="0"/>
                </a:lnTo>
                <a:lnTo>
                  <a:pt x="9" y="0"/>
                </a:lnTo>
                <a:lnTo>
                  <a:pt x="0" y="15"/>
                </a:lnTo>
                <a:lnTo>
                  <a:pt x="9" y="30"/>
                </a:lnTo>
                <a:lnTo>
                  <a:pt x="21"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39" name="Shape 6039"/>
          <p:cNvSpPr/>
          <p:nvPr/>
        </p:nvSpPr>
        <p:spPr>
          <a:xfrm>
            <a:off x="8345488" y="503239"/>
            <a:ext cx="55562" cy="58737"/>
          </a:xfrm>
          <a:custGeom>
            <a:avLst/>
            <a:gdLst/>
            <a:ahLst/>
            <a:cxnLst/>
            <a:rect l="0" t="0" r="0" b="0"/>
            <a:pathLst>
              <a:path w="36" h="39" extrusionOk="0">
                <a:moveTo>
                  <a:pt x="36" y="0"/>
                </a:moveTo>
                <a:lnTo>
                  <a:pt x="36" y="0"/>
                </a:lnTo>
                <a:lnTo>
                  <a:pt x="35" y="0"/>
                </a:lnTo>
                <a:lnTo>
                  <a:pt x="25" y="1"/>
                </a:lnTo>
                <a:lnTo>
                  <a:pt x="16" y="3"/>
                </a:lnTo>
                <a:lnTo>
                  <a:pt x="8" y="8"/>
                </a:lnTo>
                <a:lnTo>
                  <a:pt x="0" y="13"/>
                </a:lnTo>
                <a:lnTo>
                  <a:pt x="15" y="39"/>
                </a:lnTo>
                <a:lnTo>
                  <a:pt x="36"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0" name="Shape 6040"/>
          <p:cNvSpPr/>
          <p:nvPr/>
        </p:nvSpPr>
        <p:spPr>
          <a:xfrm>
            <a:off x="8396289" y="506414"/>
            <a:ext cx="69850" cy="33337"/>
          </a:xfrm>
          <a:custGeom>
            <a:avLst/>
            <a:gdLst/>
            <a:ahLst/>
            <a:cxnLst/>
            <a:rect l="0" t="0" r="0" b="0"/>
            <a:pathLst>
              <a:path w="44" h="23" extrusionOk="0">
                <a:moveTo>
                  <a:pt x="44" y="23"/>
                </a:moveTo>
                <a:lnTo>
                  <a:pt x="44" y="23"/>
                </a:lnTo>
                <a:lnTo>
                  <a:pt x="38" y="16"/>
                </a:lnTo>
                <a:lnTo>
                  <a:pt x="30" y="8"/>
                </a:lnTo>
                <a:lnTo>
                  <a:pt x="22" y="3"/>
                </a:lnTo>
                <a:lnTo>
                  <a:pt x="13" y="0"/>
                </a:lnTo>
                <a:lnTo>
                  <a:pt x="0" y="23"/>
                </a:lnTo>
                <a:lnTo>
                  <a:pt x="44" y="2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1" name="Shape 6041"/>
          <p:cNvSpPr/>
          <p:nvPr/>
        </p:nvSpPr>
        <p:spPr>
          <a:xfrm>
            <a:off x="8424864" y="558801"/>
            <a:ext cx="50800" cy="63500"/>
          </a:xfrm>
          <a:custGeom>
            <a:avLst/>
            <a:gdLst/>
            <a:ahLst/>
            <a:cxnLst/>
            <a:rect l="0" t="0" r="0" b="0"/>
            <a:pathLst>
              <a:path w="32" h="42" extrusionOk="0">
                <a:moveTo>
                  <a:pt x="30" y="0"/>
                </a:moveTo>
                <a:lnTo>
                  <a:pt x="0" y="0"/>
                </a:lnTo>
                <a:lnTo>
                  <a:pt x="24" y="42"/>
                </a:lnTo>
                <a:lnTo>
                  <a:pt x="27" y="36"/>
                </a:lnTo>
                <a:lnTo>
                  <a:pt x="30" y="30"/>
                </a:lnTo>
                <a:lnTo>
                  <a:pt x="32" y="22"/>
                </a:lnTo>
                <a:lnTo>
                  <a:pt x="32" y="15"/>
                </a:lnTo>
                <a:lnTo>
                  <a:pt x="32" y="7"/>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2" name="Shape 6042"/>
          <p:cNvSpPr/>
          <p:nvPr/>
        </p:nvSpPr>
        <p:spPr>
          <a:xfrm>
            <a:off x="8323263" y="539750"/>
            <a:ext cx="50800" cy="65088"/>
          </a:xfrm>
          <a:custGeom>
            <a:avLst/>
            <a:gdLst/>
            <a:ahLst/>
            <a:cxnLst/>
            <a:rect l="0" t="0" r="0" b="0"/>
            <a:pathLst>
              <a:path w="33" h="42" extrusionOk="0">
                <a:moveTo>
                  <a:pt x="9" y="0"/>
                </a:moveTo>
                <a:lnTo>
                  <a:pt x="9" y="0"/>
                </a:lnTo>
                <a:lnTo>
                  <a:pt x="5" y="6"/>
                </a:lnTo>
                <a:lnTo>
                  <a:pt x="3" y="12"/>
                </a:lnTo>
                <a:lnTo>
                  <a:pt x="0" y="19"/>
                </a:lnTo>
                <a:lnTo>
                  <a:pt x="0" y="27"/>
                </a:lnTo>
                <a:lnTo>
                  <a:pt x="0" y="34"/>
                </a:lnTo>
                <a:lnTo>
                  <a:pt x="3" y="42"/>
                </a:lnTo>
                <a:lnTo>
                  <a:pt x="33" y="42"/>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3" name="Shape 6043"/>
          <p:cNvSpPr/>
          <p:nvPr/>
        </p:nvSpPr>
        <p:spPr>
          <a:xfrm>
            <a:off x="8396289" y="595314"/>
            <a:ext cx="55562" cy="60325"/>
          </a:xfrm>
          <a:custGeom>
            <a:avLst/>
            <a:gdLst/>
            <a:ahLst/>
            <a:cxnLst/>
            <a:rect l="0" t="0" r="0" b="0"/>
            <a:pathLst>
              <a:path w="35" h="39" extrusionOk="0">
                <a:moveTo>
                  <a:pt x="0" y="39"/>
                </a:moveTo>
                <a:lnTo>
                  <a:pt x="0" y="39"/>
                </a:lnTo>
                <a:lnTo>
                  <a:pt x="1" y="39"/>
                </a:lnTo>
                <a:lnTo>
                  <a:pt x="11" y="38"/>
                </a:lnTo>
                <a:lnTo>
                  <a:pt x="19" y="35"/>
                </a:lnTo>
                <a:lnTo>
                  <a:pt x="28" y="31"/>
                </a:lnTo>
                <a:lnTo>
                  <a:pt x="35" y="26"/>
                </a:lnTo>
                <a:lnTo>
                  <a:pt x="21" y="0"/>
                </a:lnTo>
                <a:lnTo>
                  <a:pt x="0"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4" name="Shape 6044"/>
          <p:cNvSpPr/>
          <p:nvPr/>
        </p:nvSpPr>
        <p:spPr>
          <a:xfrm>
            <a:off x="8331201" y="617538"/>
            <a:ext cx="69850" cy="38100"/>
          </a:xfrm>
          <a:custGeom>
            <a:avLst/>
            <a:gdLst/>
            <a:ahLst/>
            <a:cxnLst/>
            <a:rect l="0" t="0" r="0" b="0"/>
            <a:pathLst>
              <a:path w="44" h="23" extrusionOk="0">
                <a:moveTo>
                  <a:pt x="0" y="0"/>
                </a:moveTo>
                <a:lnTo>
                  <a:pt x="0" y="0"/>
                </a:lnTo>
                <a:lnTo>
                  <a:pt x="6" y="7"/>
                </a:lnTo>
                <a:lnTo>
                  <a:pt x="13" y="14"/>
                </a:lnTo>
                <a:lnTo>
                  <a:pt x="22" y="19"/>
                </a:lnTo>
                <a:lnTo>
                  <a:pt x="30" y="23"/>
                </a:lnTo>
                <a:lnTo>
                  <a:pt x="44"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5" name="Shape 6045"/>
          <p:cNvSpPr/>
          <p:nvPr/>
        </p:nvSpPr>
        <p:spPr>
          <a:xfrm>
            <a:off x="6915150" y="503239"/>
            <a:ext cx="96838" cy="92075"/>
          </a:xfrm>
          <a:custGeom>
            <a:avLst/>
            <a:gdLst/>
            <a:ahLst/>
            <a:cxnLst/>
            <a:rect l="0" t="0" r="0" b="0"/>
            <a:pathLst>
              <a:path w="64" h="59" extrusionOk="0">
                <a:moveTo>
                  <a:pt x="54" y="0"/>
                </a:moveTo>
                <a:lnTo>
                  <a:pt x="10" y="0"/>
                </a:lnTo>
                <a:lnTo>
                  <a:pt x="6" y="1"/>
                </a:lnTo>
                <a:lnTo>
                  <a:pt x="2" y="2"/>
                </a:lnTo>
                <a:lnTo>
                  <a:pt x="1" y="6"/>
                </a:lnTo>
                <a:lnTo>
                  <a:pt x="0" y="9"/>
                </a:lnTo>
                <a:lnTo>
                  <a:pt x="0" y="49"/>
                </a:lnTo>
                <a:lnTo>
                  <a:pt x="1" y="53"/>
                </a:lnTo>
                <a:lnTo>
                  <a:pt x="2" y="56"/>
                </a:lnTo>
                <a:lnTo>
                  <a:pt x="6" y="57"/>
                </a:lnTo>
                <a:lnTo>
                  <a:pt x="10" y="59"/>
                </a:lnTo>
                <a:lnTo>
                  <a:pt x="54" y="59"/>
                </a:lnTo>
                <a:lnTo>
                  <a:pt x="58" y="57"/>
                </a:lnTo>
                <a:lnTo>
                  <a:pt x="62" y="56"/>
                </a:lnTo>
                <a:lnTo>
                  <a:pt x="63" y="53"/>
                </a:lnTo>
                <a:lnTo>
                  <a:pt x="64" y="49"/>
                </a:lnTo>
                <a:lnTo>
                  <a:pt x="64" y="9"/>
                </a:lnTo>
                <a:lnTo>
                  <a:pt x="63" y="6"/>
                </a:lnTo>
                <a:lnTo>
                  <a:pt x="62" y="2"/>
                </a:lnTo>
                <a:lnTo>
                  <a:pt x="58" y="1"/>
                </a:lnTo>
                <a:lnTo>
                  <a:pt x="54" y="0"/>
                </a:lnTo>
                <a:close/>
                <a:moveTo>
                  <a:pt x="10" y="44"/>
                </a:moveTo>
                <a:lnTo>
                  <a:pt x="18" y="29"/>
                </a:lnTo>
                <a:lnTo>
                  <a:pt x="25" y="38"/>
                </a:lnTo>
                <a:lnTo>
                  <a:pt x="38" y="17"/>
                </a:lnTo>
                <a:lnTo>
                  <a:pt x="54" y="44"/>
                </a:lnTo>
                <a:lnTo>
                  <a:pt x="1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6" name="Shape 6046"/>
          <p:cNvSpPr/>
          <p:nvPr/>
        </p:nvSpPr>
        <p:spPr>
          <a:xfrm>
            <a:off x="6881814" y="525464"/>
            <a:ext cx="93662" cy="96837"/>
          </a:xfrm>
          <a:custGeom>
            <a:avLst/>
            <a:gdLst/>
            <a:ahLst/>
            <a:cxnLst/>
            <a:rect l="0" t="0" r="0" b="0"/>
            <a:pathLst>
              <a:path w="59" h="64" extrusionOk="0">
                <a:moveTo>
                  <a:pt x="10" y="0"/>
                </a:moveTo>
                <a:lnTo>
                  <a:pt x="0" y="0"/>
                </a:lnTo>
                <a:lnTo>
                  <a:pt x="0" y="55"/>
                </a:lnTo>
                <a:lnTo>
                  <a:pt x="1" y="58"/>
                </a:lnTo>
                <a:lnTo>
                  <a:pt x="3" y="62"/>
                </a:lnTo>
                <a:lnTo>
                  <a:pt x="6" y="63"/>
                </a:lnTo>
                <a:lnTo>
                  <a:pt x="10" y="64"/>
                </a:lnTo>
                <a:lnTo>
                  <a:pt x="59" y="64"/>
                </a:lnTo>
                <a:lnTo>
                  <a:pt x="59" y="55"/>
                </a:lnTo>
                <a:lnTo>
                  <a:pt x="10" y="55"/>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7" name="Shape 6047"/>
          <p:cNvSpPr/>
          <p:nvPr/>
        </p:nvSpPr>
        <p:spPr>
          <a:xfrm>
            <a:off x="6850064" y="558801"/>
            <a:ext cx="92075" cy="96838"/>
          </a:xfrm>
          <a:custGeom>
            <a:avLst/>
            <a:gdLst/>
            <a:ahLst/>
            <a:cxnLst/>
            <a:rect l="0" t="0" r="0" b="0"/>
            <a:pathLst>
              <a:path w="60" h="64" extrusionOk="0">
                <a:moveTo>
                  <a:pt x="10" y="0"/>
                </a:moveTo>
                <a:lnTo>
                  <a:pt x="0" y="0"/>
                </a:lnTo>
                <a:lnTo>
                  <a:pt x="0" y="54"/>
                </a:lnTo>
                <a:lnTo>
                  <a:pt x="2" y="58"/>
                </a:lnTo>
                <a:lnTo>
                  <a:pt x="3" y="62"/>
                </a:lnTo>
                <a:lnTo>
                  <a:pt x="7" y="63"/>
                </a:lnTo>
                <a:lnTo>
                  <a:pt x="10" y="64"/>
                </a:lnTo>
                <a:lnTo>
                  <a:pt x="60" y="64"/>
                </a:lnTo>
                <a:lnTo>
                  <a:pt x="60" y="54"/>
                </a:lnTo>
                <a:lnTo>
                  <a:pt x="10" y="54"/>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8" name="Shape 6048"/>
          <p:cNvSpPr/>
          <p:nvPr/>
        </p:nvSpPr>
        <p:spPr>
          <a:xfrm>
            <a:off x="7591425" y="525463"/>
            <a:ext cx="152400" cy="106362"/>
          </a:xfrm>
          <a:custGeom>
            <a:avLst/>
            <a:gdLst/>
            <a:ahLst/>
            <a:cxnLst/>
            <a:rect l="0" t="0" r="0" b="0"/>
            <a:pathLst>
              <a:path w="99" h="69" extrusionOk="0">
                <a:moveTo>
                  <a:pt x="89" y="0"/>
                </a:moveTo>
                <a:lnTo>
                  <a:pt x="10" y="0"/>
                </a:lnTo>
                <a:lnTo>
                  <a:pt x="6" y="2"/>
                </a:lnTo>
                <a:lnTo>
                  <a:pt x="2" y="3"/>
                </a:lnTo>
                <a:lnTo>
                  <a:pt x="1" y="7"/>
                </a:lnTo>
                <a:lnTo>
                  <a:pt x="0" y="10"/>
                </a:lnTo>
                <a:lnTo>
                  <a:pt x="0" y="60"/>
                </a:lnTo>
                <a:lnTo>
                  <a:pt x="1" y="63"/>
                </a:lnTo>
                <a:lnTo>
                  <a:pt x="2" y="67"/>
                </a:lnTo>
                <a:lnTo>
                  <a:pt x="6" y="68"/>
                </a:lnTo>
                <a:lnTo>
                  <a:pt x="10" y="69"/>
                </a:lnTo>
                <a:lnTo>
                  <a:pt x="89" y="69"/>
                </a:lnTo>
                <a:lnTo>
                  <a:pt x="92" y="68"/>
                </a:lnTo>
                <a:lnTo>
                  <a:pt x="96" y="67"/>
                </a:lnTo>
                <a:lnTo>
                  <a:pt x="97" y="63"/>
                </a:lnTo>
                <a:lnTo>
                  <a:pt x="99" y="60"/>
                </a:lnTo>
                <a:lnTo>
                  <a:pt x="99" y="10"/>
                </a:lnTo>
                <a:lnTo>
                  <a:pt x="97" y="7"/>
                </a:lnTo>
                <a:lnTo>
                  <a:pt x="96" y="3"/>
                </a:lnTo>
                <a:lnTo>
                  <a:pt x="92" y="2"/>
                </a:lnTo>
                <a:lnTo>
                  <a:pt x="89" y="0"/>
                </a:lnTo>
                <a:close/>
                <a:moveTo>
                  <a:pt x="49" y="15"/>
                </a:moveTo>
                <a:lnTo>
                  <a:pt x="49" y="15"/>
                </a:lnTo>
                <a:lnTo>
                  <a:pt x="53" y="16"/>
                </a:lnTo>
                <a:lnTo>
                  <a:pt x="57" y="18"/>
                </a:lnTo>
                <a:lnTo>
                  <a:pt x="58" y="21"/>
                </a:lnTo>
                <a:lnTo>
                  <a:pt x="59" y="25"/>
                </a:lnTo>
                <a:lnTo>
                  <a:pt x="58" y="29"/>
                </a:lnTo>
                <a:lnTo>
                  <a:pt x="57" y="32"/>
                </a:lnTo>
                <a:lnTo>
                  <a:pt x="53" y="34"/>
                </a:lnTo>
                <a:lnTo>
                  <a:pt x="49" y="35"/>
                </a:lnTo>
                <a:lnTo>
                  <a:pt x="46" y="34"/>
                </a:lnTo>
                <a:lnTo>
                  <a:pt x="42" y="32"/>
                </a:lnTo>
                <a:lnTo>
                  <a:pt x="41" y="29"/>
                </a:lnTo>
                <a:lnTo>
                  <a:pt x="39" y="25"/>
                </a:lnTo>
                <a:lnTo>
                  <a:pt x="41" y="21"/>
                </a:lnTo>
                <a:lnTo>
                  <a:pt x="42" y="18"/>
                </a:lnTo>
                <a:lnTo>
                  <a:pt x="46" y="16"/>
                </a:lnTo>
                <a:lnTo>
                  <a:pt x="49" y="15"/>
                </a:lnTo>
                <a:close/>
                <a:moveTo>
                  <a:pt x="34" y="55"/>
                </a:moveTo>
                <a:lnTo>
                  <a:pt x="34" y="55"/>
                </a:lnTo>
                <a:lnTo>
                  <a:pt x="36" y="48"/>
                </a:lnTo>
                <a:lnTo>
                  <a:pt x="39" y="45"/>
                </a:lnTo>
                <a:lnTo>
                  <a:pt x="43" y="41"/>
                </a:lnTo>
                <a:lnTo>
                  <a:pt x="49" y="40"/>
                </a:lnTo>
                <a:lnTo>
                  <a:pt x="55" y="41"/>
                </a:lnTo>
                <a:lnTo>
                  <a:pt x="59" y="45"/>
                </a:lnTo>
                <a:lnTo>
                  <a:pt x="63" y="48"/>
                </a:lnTo>
                <a:lnTo>
                  <a:pt x="64" y="55"/>
                </a:lnTo>
                <a:lnTo>
                  <a:pt x="34"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49" name="Shape 6049"/>
          <p:cNvSpPr/>
          <p:nvPr/>
        </p:nvSpPr>
        <p:spPr>
          <a:xfrm>
            <a:off x="7980363" y="503238"/>
            <a:ext cx="106362" cy="152400"/>
          </a:xfrm>
          <a:custGeom>
            <a:avLst/>
            <a:gdLst/>
            <a:ahLst/>
            <a:cxnLst/>
            <a:rect l="0" t="0" r="0" b="0"/>
            <a:pathLst>
              <a:path w="70" h="98" extrusionOk="0">
                <a:moveTo>
                  <a:pt x="60" y="0"/>
                </a:moveTo>
                <a:lnTo>
                  <a:pt x="10" y="0"/>
                </a:lnTo>
                <a:lnTo>
                  <a:pt x="7" y="1"/>
                </a:lnTo>
                <a:lnTo>
                  <a:pt x="3" y="2"/>
                </a:lnTo>
                <a:lnTo>
                  <a:pt x="2" y="6"/>
                </a:lnTo>
                <a:lnTo>
                  <a:pt x="0" y="9"/>
                </a:lnTo>
                <a:lnTo>
                  <a:pt x="0" y="88"/>
                </a:lnTo>
                <a:lnTo>
                  <a:pt x="2" y="92"/>
                </a:lnTo>
                <a:lnTo>
                  <a:pt x="3" y="96"/>
                </a:lnTo>
                <a:lnTo>
                  <a:pt x="7" y="97"/>
                </a:lnTo>
                <a:lnTo>
                  <a:pt x="10" y="98"/>
                </a:lnTo>
                <a:lnTo>
                  <a:pt x="60" y="98"/>
                </a:lnTo>
                <a:lnTo>
                  <a:pt x="63" y="97"/>
                </a:lnTo>
                <a:lnTo>
                  <a:pt x="67" y="96"/>
                </a:lnTo>
                <a:lnTo>
                  <a:pt x="68" y="92"/>
                </a:lnTo>
                <a:lnTo>
                  <a:pt x="70" y="88"/>
                </a:lnTo>
                <a:lnTo>
                  <a:pt x="70" y="9"/>
                </a:lnTo>
                <a:lnTo>
                  <a:pt x="68" y="6"/>
                </a:lnTo>
                <a:lnTo>
                  <a:pt x="67" y="2"/>
                </a:lnTo>
                <a:lnTo>
                  <a:pt x="63" y="1"/>
                </a:lnTo>
                <a:lnTo>
                  <a:pt x="60" y="0"/>
                </a:lnTo>
                <a:close/>
                <a:moveTo>
                  <a:pt x="35" y="29"/>
                </a:moveTo>
                <a:lnTo>
                  <a:pt x="35" y="29"/>
                </a:lnTo>
                <a:lnTo>
                  <a:pt x="39" y="30"/>
                </a:lnTo>
                <a:lnTo>
                  <a:pt x="42" y="32"/>
                </a:lnTo>
                <a:lnTo>
                  <a:pt x="44" y="35"/>
                </a:lnTo>
                <a:lnTo>
                  <a:pt x="45" y="39"/>
                </a:lnTo>
                <a:lnTo>
                  <a:pt x="44" y="43"/>
                </a:lnTo>
                <a:lnTo>
                  <a:pt x="42" y="46"/>
                </a:lnTo>
                <a:lnTo>
                  <a:pt x="39" y="48"/>
                </a:lnTo>
                <a:lnTo>
                  <a:pt x="35" y="49"/>
                </a:lnTo>
                <a:lnTo>
                  <a:pt x="31" y="48"/>
                </a:lnTo>
                <a:lnTo>
                  <a:pt x="28" y="46"/>
                </a:lnTo>
                <a:lnTo>
                  <a:pt x="26" y="43"/>
                </a:lnTo>
                <a:lnTo>
                  <a:pt x="25" y="39"/>
                </a:lnTo>
                <a:lnTo>
                  <a:pt x="26" y="35"/>
                </a:lnTo>
                <a:lnTo>
                  <a:pt x="28" y="32"/>
                </a:lnTo>
                <a:lnTo>
                  <a:pt x="31" y="30"/>
                </a:lnTo>
                <a:lnTo>
                  <a:pt x="35" y="29"/>
                </a:lnTo>
                <a:close/>
                <a:moveTo>
                  <a:pt x="20" y="69"/>
                </a:moveTo>
                <a:lnTo>
                  <a:pt x="20" y="69"/>
                </a:lnTo>
                <a:lnTo>
                  <a:pt x="21" y="62"/>
                </a:lnTo>
                <a:lnTo>
                  <a:pt x="25" y="59"/>
                </a:lnTo>
                <a:lnTo>
                  <a:pt x="29" y="55"/>
                </a:lnTo>
                <a:lnTo>
                  <a:pt x="35" y="54"/>
                </a:lnTo>
                <a:lnTo>
                  <a:pt x="41" y="55"/>
                </a:lnTo>
                <a:lnTo>
                  <a:pt x="45" y="59"/>
                </a:lnTo>
                <a:lnTo>
                  <a:pt x="49" y="62"/>
                </a:lnTo>
                <a:lnTo>
                  <a:pt x="50" y="69"/>
                </a:lnTo>
                <a:lnTo>
                  <a:pt x="20"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0" name="Shape 6050"/>
          <p:cNvSpPr/>
          <p:nvPr/>
        </p:nvSpPr>
        <p:spPr>
          <a:xfrm>
            <a:off x="7285039" y="561976"/>
            <a:ext cx="33337" cy="33338"/>
          </a:xfrm>
          <a:custGeom>
            <a:avLst/>
            <a:gdLst/>
            <a:ahLst/>
            <a:cxnLst/>
            <a:rect l="0" t="0" r="0" b="0"/>
            <a:pathLst>
              <a:path w="19" h="20" extrusionOk="0">
                <a:moveTo>
                  <a:pt x="9" y="0"/>
                </a:moveTo>
                <a:lnTo>
                  <a:pt x="9" y="0"/>
                </a:lnTo>
                <a:lnTo>
                  <a:pt x="6" y="1"/>
                </a:lnTo>
                <a:lnTo>
                  <a:pt x="2" y="2"/>
                </a:lnTo>
                <a:lnTo>
                  <a:pt x="1" y="6"/>
                </a:lnTo>
                <a:lnTo>
                  <a:pt x="0" y="10"/>
                </a:lnTo>
                <a:lnTo>
                  <a:pt x="1" y="14"/>
                </a:lnTo>
                <a:lnTo>
                  <a:pt x="2" y="17"/>
                </a:lnTo>
                <a:lnTo>
                  <a:pt x="6" y="18"/>
                </a:lnTo>
                <a:lnTo>
                  <a:pt x="9" y="20"/>
                </a:lnTo>
                <a:lnTo>
                  <a:pt x="13" y="18"/>
                </a:lnTo>
                <a:lnTo>
                  <a:pt x="17" y="17"/>
                </a:lnTo>
                <a:lnTo>
                  <a:pt x="18" y="14"/>
                </a:lnTo>
                <a:lnTo>
                  <a:pt x="19" y="10"/>
                </a:lnTo>
                <a:lnTo>
                  <a:pt x="18" y="6"/>
                </a:lnTo>
                <a:lnTo>
                  <a:pt x="17" y="2"/>
                </a:lnTo>
                <a:lnTo>
                  <a:pt x="13" y="1"/>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1" name="Shape 6051"/>
          <p:cNvSpPr/>
          <p:nvPr/>
        </p:nvSpPr>
        <p:spPr>
          <a:xfrm>
            <a:off x="7224713" y="503238"/>
            <a:ext cx="152400" cy="152400"/>
          </a:xfrm>
          <a:custGeom>
            <a:avLst/>
            <a:gdLst/>
            <a:ahLst/>
            <a:cxnLst/>
            <a:rect l="0" t="0" r="0" b="0"/>
            <a:pathLst>
              <a:path w="99" h="98" extrusionOk="0">
                <a:moveTo>
                  <a:pt x="89" y="0"/>
                </a:moveTo>
                <a:lnTo>
                  <a:pt x="10" y="0"/>
                </a:lnTo>
                <a:lnTo>
                  <a:pt x="6" y="1"/>
                </a:lnTo>
                <a:lnTo>
                  <a:pt x="3" y="2"/>
                </a:lnTo>
                <a:lnTo>
                  <a:pt x="1" y="6"/>
                </a:lnTo>
                <a:lnTo>
                  <a:pt x="0" y="9"/>
                </a:lnTo>
                <a:lnTo>
                  <a:pt x="0" y="88"/>
                </a:lnTo>
                <a:lnTo>
                  <a:pt x="1" y="92"/>
                </a:lnTo>
                <a:lnTo>
                  <a:pt x="3" y="96"/>
                </a:lnTo>
                <a:lnTo>
                  <a:pt x="6" y="97"/>
                </a:lnTo>
                <a:lnTo>
                  <a:pt x="10" y="98"/>
                </a:lnTo>
                <a:lnTo>
                  <a:pt x="89" y="98"/>
                </a:lnTo>
                <a:lnTo>
                  <a:pt x="93" y="97"/>
                </a:lnTo>
                <a:lnTo>
                  <a:pt x="96" y="96"/>
                </a:lnTo>
                <a:lnTo>
                  <a:pt x="98" y="92"/>
                </a:lnTo>
                <a:lnTo>
                  <a:pt x="99" y="88"/>
                </a:lnTo>
                <a:lnTo>
                  <a:pt x="99" y="9"/>
                </a:lnTo>
                <a:lnTo>
                  <a:pt x="98" y="6"/>
                </a:lnTo>
                <a:lnTo>
                  <a:pt x="96" y="2"/>
                </a:lnTo>
                <a:lnTo>
                  <a:pt x="93" y="1"/>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0" y="66"/>
                </a:lnTo>
                <a:lnTo>
                  <a:pt x="36" y="62"/>
                </a:lnTo>
                <a:lnTo>
                  <a:pt x="32" y="59"/>
                </a:lnTo>
                <a:lnTo>
                  <a:pt x="31" y="54"/>
                </a:lnTo>
                <a:lnTo>
                  <a:pt x="20" y="54"/>
                </a:lnTo>
                <a:lnTo>
                  <a:pt x="20" y="44"/>
                </a:lnTo>
                <a:lnTo>
                  <a:pt x="31" y="44"/>
                </a:lnTo>
                <a:lnTo>
                  <a:pt x="32" y="39"/>
                </a:lnTo>
                <a:lnTo>
                  <a:pt x="36" y="35"/>
                </a:lnTo>
                <a:lnTo>
                  <a:pt x="40" y="32"/>
                </a:lnTo>
                <a:lnTo>
                  <a:pt x="44" y="30"/>
                </a:lnTo>
                <a:lnTo>
                  <a:pt x="44" y="19"/>
                </a:lnTo>
                <a:lnTo>
                  <a:pt x="54" y="19"/>
                </a:lnTo>
                <a:lnTo>
                  <a:pt x="54" y="30"/>
                </a:lnTo>
                <a:lnTo>
                  <a:pt x="59" y="32"/>
                </a:lnTo>
                <a:lnTo>
                  <a:pt x="63" y="35"/>
                </a:lnTo>
                <a:lnTo>
                  <a:pt x="67" y="39"/>
                </a:lnTo>
                <a:lnTo>
                  <a:pt x="68" y="44"/>
                </a:lnTo>
                <a:lnTo>
                  <a:pt x="79" y="44"/>
                </a:lnTo>
                <a:lnTo>
                  <a:pt x="79"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83" y="11"/>
                </a:lnTo>
                <a:lnTo>
                  <a:pt x="86" y="12"/>
                </a:lnTo>
                <a:lnTo>
                  <a:pt x="88" y="16"/>
                </a:lnTo>
                <a:lnTo>
                  <a:pt x="89" y="19"/>
                </a:lnTo>
                <a:lnTo>
                  <a:pt x="8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2" name="Shape 6052"/>
          <p:cNvSpPr/>
          <p:nvPr/>
        </p:nvSpPr>
        <p:spPr>
          <a:xfrm>
            <a:off x="5784851" y="947739"/>
            <a:ext cx="125413" cy="73025"/>
          </a:xfrm>
          <a:custGeom>
            <a:avLst/>
            <a:gdLst/>
            <a:ahLst/>
            <a:cxnLst/>
            <a:rect l="0" t="0" r="0" b="0"/>
            <a:pathLst>
              <a:path w="79" h="49" extrusionOk="0">
                <a:moveTo>
                  <a:pt x="74" y="11"/>
                </a:moveTo>
                <a:lnTo>
                  <a:pt x="59" y="16"/>
                </a:lnTo>
                <a:lnTo>
                  <a:pt x="59" y="9"/>
                </a:lnTo>
                <a:lnTo>
                  <a:pt x="58" y="6"/>
                </a:lnTo>
                <a:lnTo>
                  <a:pt x="56" y="2"/>
                </a:lnTo>
                <a:lnTo>
                  <a:pt x="53" y="1"/>
                </a:lnTo>
                <a:lnTo>
                  <a:pt x="49" y="0"/>
                </a:lnTo>
                <a:lnTo>
                  <a:pt x="10" y="0"/>
                </a:lnTo>
                <a:lnTo>
                  <a:pt x="6" y="1"/>
                </a:lnTo>
                <a:lnTo>
                  <a:pt x="2" y="2"/>
                </a:lnTo>
                <a:lnTo>
                  <a:pt x="1" y="6"/>
                </a:lnTo>
                <a:lnTo>
                  <a:pt x="0" y="9"/>
                </a:lnTo>
                <a:lnTo>
                  <a:pt x="0" y="39"/>
                </a:lnTo>
                <a:lnTo>
                  <a:pt x="1" y="43"/>
                </a:lnTo>
                <a:lnTo>
                  <a:pt x="2" y="46"/>
                </a:lnTo>
                <a:lnTo>
                  <a:pt x="6" y="48"/>
                </a:lnTo>
                <a:lnTo>
                  <a:pt x="10" y="49"/>
                </a:lnTo>
                <a:lnTo>
                  <a:pt x="49" y="49"/>
                </a:lnTo>
                <a:lnTo>
                  <a:pt x="53" y="48"/>
                </a:lnTo>
                <a:lnTo>
                  <a:pt x="56" y="46"/>
                </a:lnTo>
                <a:lnTo>
                  <a:pt x="58" y="43"/>
                </a:lnTo>
                <a:lnTo>
                  <a:pt x="59" y="39"/>
                </a:lnTo>
                <a:lnTo>
                  <a:pt x="59" y="33"/>
                </a:lnTo>
                <a:lnTo>
                  <a:pt x="74" y="38"/>
                </a:lnTo>
                <a:lnTo>
                  <a:pt x="76" y="38"/>
                </a:lnTo>
                <a:lnTo>
                  <a:pt x="77" y="37"/>
                </a:lnTo>
                <a:lnTo>
                  <a:pt x="79" y="35"/>
                </a:lnTo>
                <a:lnTo>
                  <a:pt x="79" y="34"/>
                </a:lnTo>
                <a:lnTo>
                  <a:pt x="79" y="14"/>
                </a:lnTo>
                <a:lnTo>
                  <a:pt x="79" y="13"/>
                </a:lnTo>
                <a:lnTo>
                  <a:pt x="77" y="12"/>
                </a:lnTo>
                <a:lnTo>
                  <a:pt x="76" y="11"/>
                </a:lnTo>
                <a:lnTo>
                  <a:pt x="74" y="1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3" name="Shape 6053"/>
          <p:cNvSpPr/>
          <p:nvPr/>
        </p:nvSpPr>
        <p:spPr>
          <a:xfrm>
            <a:off x="5761039" y="877889"/>
            <a:ext cx="60325" cy="60325"/>
          </a:xfrm>
          <a:custGeom>
            <a:avLst/>
            <a:gdLst/>
            <a:ahLst/>
            <a:cxnLst/>
            <a:rect l="0" t="0" r="0" b="0"/>
            <a:pathLst>
              <a:path w="39" h="40" extrusionOk="0">
                <a:moveTo>
                  <a:pt x="39" y="20"/>
                </a:move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lnTo>
                  <a:pt x="23" y="40"/>
                </a:lnTo>
                <a:lnTo>
                  <a:pt x="27" y="38"/>
                </a:lnTo>
                <a:lnTo>
                  <a:pt x="33" y="33"/>
                </a:lnTo>
                <a:lnTo>
                  <a:pt x="38" y="27"/>
                </a:lnTo>
                <a:lnTo>
                  <a:pt x="39" y="24"/>
                </a:lnTo>
                <a:lnTo>
                  <a:pt x="39"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4" name="Shape 6054"/>
          <p:cNvSpPr/>
          <p:nvPr/>
        </p:nvSpPr>
        <p:spPr>
          <a:xfrm>
            <a:off x="5830889" y="877889"/>
            <a:ext cx="60325" cy="60325"/>
          </a:xfrm>
          <a:custGeom>
            <a:avLst/>
            <a:gdLst/>
            <a:ahLst/>
            <a:cxnLst/>
            <a:rect l="0" t="0" r="0" b="0"/>
            <a:pathLst>
              <a:path w="40" h="40" extrusionOk="0">
                <a:moveTo>
                  <a:pt x="20" y="40"/>
                </a:moveTo>
                <a:lnTo>
                  <a:pt x="20" y="40"/>
                </a:lnTo>
                <a:lnTo>
                  <a:pt x="24" y="40"/>
                </a:lnTo>
                <a:lnTo>
                  <a:pt x="27" y="38"/>
                </a:lnTo>
                <a:lnTo>
                  <a:pt x="34" y="33"/>
                </a:lnTo>
                <a:lnTo>
                  <a:pt x="39" y="27"/>
                </a:lnTo>
                <a:lnTo>
                  <a:pt x="40" y="24"/>
                </a:lnTo>
                <a:lnTo>
                  <a:pt x="40" y="20"/>
                </a:lnTo>
                <a:lnTo>
                  <a:pt x="40" y="16"/>
                </a:lnTo>
                <a:lnTo>
                  <a:pt x="39" y="12"/>
                </a:lnTo>
                <a:lnTo>
                  <a:pt x="34" y="6"/>
                </a:lnTo>
                <a:lnTo>
                  <a:pt x="27"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5" name="Shape 6055"/>
          <p:cNvSpPr/>
          <p:nvPr/>
        </p:nvSpPr>
        <p:spPr>
          <a:xfrm>
            <a:off x="7599364" y="984251"/>
            <a:ext cx="134937" cy="36513"/>
          </a:xfrm>
          <a:custGeom>
            <a:avLst/>
            <a:gdLst/>
            <a:ahLst/>
            <a:cxnLst/>
            <a:rect l="0" t="0" r="0" b="0"/>
            <a:pathLst>
              <a:path w="89" h="25" extrusionOk="0">
                <a:moveTo>
                  <a:pt x="84" y="0"/>
                </a:moveTo>
                <a:lnTo>
                  <a:pt x="5" y="0"/>
                </a:lnTo>
                <a:lnTo>
                  <a:pt x="2" y="0"/>
                </a:lnTo>
                <a:lnTo>
                  <a:pt x="1" y="1"/>
                </a:lnTo>
                <a:lnTo>
                  <a:pt x="0" y="3"/>
                </a:lnTo>
                <a:lnTo>
                  <a:pt x="0" y="5"/>
                </a:lnTo>
                <a:lnTo>
                  <a:pt x="0" y="20"/>
                </a:lnTo>
                <a:lnTo>
                  <a:pt x="0" y="22"/>
                </a:lnTo>
                <a:lnTo>
                  <a:pt x="1" y="24"/>
                </a:lnTo>
                <a:lnTo>
                  <a:pt x="2" y="25"/>
                </a:lnTo>
                <a:lnTo>
                  <a:pt x="5" y="25"/>
                </a:lnTo>
                <a:lnTo>
                  <a:pt x="84" y="25"/>
                </a:lnTo>
                <a:lnTo>
                  <a:pt x="86" y="25"/>
                </a:lnTo>
                <a:lnTo>
                  <a:pt x="87" y="24"/>
                </a:lnTo>
                <a:lnTo>
                  <a:pt x="89" y="22"/>
                </a:lnTo>
                <a:lnTo>
                  <a:pt x="89" y="20"/>
                </a:lnTo>
                <a:lnTo>
                  <a:pt x="89" y="5"/>
                </a:lnTo>
                <a:lnTo>
                  <a:pt x="89" y="3"/>
                </a:lnTo>
                <a:lnTo>
                  <a:pt x="87" y="1"/>
                </a:lnTo>
                <a:lnTo>
                  <a:pt x="86" y="0"/>
                </a:lnTo>
                <a:lnTo>
                  <a:pt x="8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6" name="Shape 6056"/>
          <p:cNvSpPr/>
          <p:nvPr/>
        </p:nvSpPr>
        <p:spPr>
          <a:xfrm>
            <a:off x="7599364" y="882651"/>
            <a:ext cx="130175" cy="82550"/>
          </a:xfrm>
          <a:custGeom>
            <a:avLst/>
            <a:gdLst/>
            <a:ahLst/>
            <a:cxnLst/>
            <a:rect l="0" t="0" r="0" b="0"/>
            <a:pathLst>
              <a:path w="84" h="56" extrusionOk="0">
                <a:moveTo>
                  <a:pt x="3" y="56"/>
                </a:moveTo>
                <a:lnTo>
                  <a:pt x="82" y="56"/>
                </a:lnTo>
                <a:lnTo>
                  <a:pt x="83" y="56"/>
                </a:lnTo>
                <a:lnTo>
                  <a:pt x="84" y="55"/>
                </a:lnTo>
                <a:lnTo>
                  <a:pt x="84" y="54"/>
                </a:lnTo>
                <a:lnTo>
                  <a:pt x="84" y="53"/>
                </a:lnTo>
                <a:lnTo>
                  <a:pt x="45" y="1"/>
                </a:lnTo>
                <a:lnTo>
                  <a:pt x="43" y="0"/>
                </a:lnTo>
                <a:lnTo>
                  <a:pt x="42" y="0"/>
                </a:lnTo>
                <a:lnTo>
                  <a:pt x="41" y="0"/>
                </a:lnTo>
                <a:lnTo>
                  <a:pt x="40" y="1"/>
                </a:lnTo>
                <a:lnTo>
                  <a:pt x="0" y="53"/>
                </a:lnTo>
                <a:lnTo>
                  <a:pt x="0" y="54"/>
                </a:lnTo>
                <a:lnTo>
                  <a:pt x="0" y="55"/>
                </a:lnTo>
                <a:lnTo>
                  <a:pt x="2" y="56"/>
                </a:lnTo>
                <a:lnTo>
                  <a:pt x="3" y="5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7" name="Shape 6057"/>
          <p:cNvSpPr/>
          <p:nvPr/>
        </p:nvSpPr>
        <p:spPr>
          <a:xfrm>
            <a:off x="7340600" y="877888"/>
            <a:ext cx="36513" cy="133350"/>
          </a:xfrm>
          <a:custGeom>
            <a:avLst/>
            <a:gdLst/>
            <a:ahLst/>
            <a:cxnLst/>
            <a:rect l="0" t="0" r="0" b="0"/>
            <a:pathLst>
              <a:path w="25" h="89" extrusionOk="0">
                <a:moveTo>
                  <a:pt x="20" y="0"/>
                </a:moveTo>
                <a:lnTo>
                  <a:pt x="5" y="0"/>
                </a:lnTo>
                <a:lnTo>
                  <a:pt x="3" y="0"/>
                </a:lnTo>
                <a:lnTo>
                  <a:pt x="1" y="1"/>
                </a:lnTo>
                <a:lnTo>
                  <a:pt x="0" y="3"/>
                </a:lnTo>
                <a:lnTo>
                  <a:pt x="0" y="5"/>
                </a:lnTo>
                <a:lnTo>
                  <a:pt x="0" y="84"/>
                </a:lnTo>
                <a:lnTo>
                  <a:pt x="0" y="86"/>
                </a:lnTo>
                <a:lnTo>
                  <a:pt x="1" y="88"/>
                </a:lnTo>
                <a:lnTo>
                  <a:pt x="3" y="89"/>
                </a:lnTo>
                <a:lnTo>
                  <a:pt x="5" y="89"/>
                </a:lnTo>
                <a:lnTo>
                  <a:pt x="20" y="89"/>
                </a:lnTo>
                <a:lnTo>
                  <a:pt x="22" y="89"/>
                </a:lnTo>
                <a:lnTo>
                  <a:pt x="24" y="88"/>
                </a:lnTo>
                <a:lnTo>
                  <a:pt x="25" y="86"/>
                </a:lnTo>
                <a:lnTo>
                  <a:pt x="25" y="84"/>
                </a:lnTo>
                <a:lnTo>
                  <a:pt x="25" y="5"/>
                </a:lnTo>
                <a:lnTo>
                  <a:pt x="25" y="3"/>
                </a:lnTo>
                <a:lnTo>
                  <a:pt x="24" y="1"/>
                </a:lnTo>
                <a:lnTo>
                  <a:pt x="22"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8" name="Shape 6058"/>
          <p:cNvSpPr/>
          <p:nvPr/>
        </p:nvSpPr>
        <p:spPr>
          <a:xfrm>
            <a:off x="7234238" y="882651"/>
            <a:ext cx="87312" cy="125413"/>
          </a:xfrm>
          <a:custGeom>
            <a:avLst/>
            <a:gdLst/>
            <a:ahLst/>
            <a:cxnLst/>
            <a:rect l="0" t="0" r="0" b="0"/>
            <a:pathLst>
              <a:path w="57" h="83" extrusionOk="0">
                <a:moveTo>
                  <a:pt x="4" y="0"/>
                </a:moveTo>
                <a:lnTo>
                  <a:pt x="4" y="0"/>
                </a:lnTo>
                <a:lnTo>
                  <a:pt x="2" y="0"/>
                </a:lnTo>
                <a:lnTo>
                  <a:pt x="1" y="0"/>
                </a:lnTo>
                <a:lnTo>
                  <a:pt x="0" y="1"/>
                </a:lnTo>
                <a:lnTo>
                  <a:pt x="0" y="2"/>
                </a:lnTo>
                <a:lnTo>
                  <a:pt x="0" y="81"/>
                </a:lnTo>
                <a:lnTo>
                  <a:pt x="0" y="82"/>
                </a:lnTo>
                <a:lnTo>
                  <a:pt x="1" y="83"/>
                </a:lnTo>
                <a:lnTo>
                  <a:pt x="2" y="83"/>
                </a:lnTo>
                <a:lnTo>
                  <a:pt x="4" y="83"/>
                </a:lnTo>
                <a:lnTo>
                  <a:pt x="56" y="44"/>
                </a:lnTo>
                <a:lnTo>
                  <a:pt x="57" y="43"/>
                </a:lnTo>
                <a:lnTo>
                  <a:pt x="57" y="42"/>
                </a:lnTo>
                <a:lnTo>
                  <a:pt x="57" y="40"/>
                </a:lnTo>
                <a:lnTo>
                  <a:pt x="56" y="39"/>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59" name="Shape 6059"/>
          <p:cNvSpPr/>
          <p:nvPr/>
        </p:nvSpPr>
        <p:spPr>
          <a:xfrm>
            <a:off x="6859588" y="877888"/>
            <a:ext cx="36512" cy="133350"/>
          </a:xfrm>
          <a:custGeom>
            <a:avLst/>
            <a:gdLst/>
            <a:ahLst/>
            <a:cxnLst/>
            <a:rect l="0" t="0" r="0" b="0"/>
            <a:pathLst>
              <a:path w="25" h="89" extrusionOk="0">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0" name="Shape 6060"/>
          <p:cNvSpPr/>
          <p:nvPr/>
        </p:nvSpPr>
        <p:spPr>
          <a:xfrm>
            <a:off x="6915151" y="882651"/>
            <a:ext cx="87313" cy="125413"/>
          </a:xfrm>
          <a:custGeom>
            <a:avLst/>
            <a:gdLst/>
            <a:ahLst/>
            <a:cxnLst/>
            <a:rect l="0" t="0" r="0" b="0"/>
            <a:pathLst>
              <a:path w="57" h="83" extrusionOk="0">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1" name="Shape 6061"/>
          <p:cNvSpPr/>
          <p:nvPr/>
        </p:nvSpPr>
        <p:spPr>
          <a:xfrm>
            <a:off x="6497639" y="882651"/>
            <a:ext cx="88900" cy="125413"/>
          </a:xfrm>
          <a:custGeom>
            <a:avLst/>
            <a:gdLst/>
            <a:ahLst/>
            <a:cxnLst/>
            <a:rect l="0" t="0" r="0" b="0"/>
            <a:pathLst>
              <a:path w="57" h="83" extrusionOk="0">
                <a:moveTo>
                  <a:pt x="57" y="16"/>
                </a:moveTo>
                <a:lnTo>
                  <a:pt x="57" y="2"/>
                </a:lnTo>
                <a:lnTo>
                  <a:pt x="57" y="1"/>
                </a:lnTo>
                <a:lnTo>
                  <a:pt x="55" y="0"/>
                </a:lnTo>
                <a:lnTo>
                  <a:pt x="54" y="0"/>
                </a:lnTo>
                <a:lnTo>
                  <a:pt x="53" y="0"/>
                </a:lnTo>
                <a:lnTo>
                  <a:pt x="1" y="39"/>
                </a:lnTo>
                <a:lnTo>
                  <a:pt x="0" y="40"/>
                </a:lnTo>
                <a:lnTo>
                  <a:pt x="0" y="42"/>
                </a:lnTo>
                <a:lnTo>
                  <a:pt x="0" y="43"/>
                </a:lnTo>
                <a:lnTo>
                  <a:pt x="1" y="44"/>
                </a:lnTo>
                <a:lnTo>
                  <a:pt x="53" y="83"/>
                </a:lnTo>
                <a:lnTo>
                  <a:pt x="54" y="83"/>
                </a:lnTo>
                <a:lnTo>
                  <a:pt x="55" y="83"/>
                </a:lnTo>
                <a:lnTo>
                  <a:pt x="57" y="82"/>
                </a:lnTo>
                <a:lnTo>
                  <a:pt x="57" y="81"/>
                </a:lnTo>
                <a:lnTo>
                  <a:pt x="57" y="67"/>
                </a:lnTo>
                <a:lnTo>
                  <a:pt x="22" y="42"/>
                </a:lnTo>
                <a:lnTo>
                  <a:pt x="57"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2" name="Shape 6062"/>
          <p:cNvSpPr/>
          <p:nvPr/>
        </p:nvSpPr>
        <p:spPr>
          <a:xfrm>
            <a:off x="6557964" y="882651"/>
            <a:ext cx="88900" cy="125413"/>
          </a:xfrm>
          <a:custGeom>
            <a:avLst/>
            <a:gdLst/>
            <a:ahLst/>
            <a:cxnLst/>
            <a:rect l="0" t="0" r="0" b="0"/>
            <a:pathLst>
              <a:path w="57" h="83" extrusionOk="0">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3" name="Shape 6063"/>
          <p:cNvSpPr/>
          <p:nvPr/>
        </p:nvSpPr>
        <p:spPr>
          <a:xfrm>
            <a:off x="6188076" y="882651"/>
            <a:ext cx="87313" cy="125413"/>
          </a:xfrm>
          <a:custGeom>
            <a:avLst/>
            <a:gdLst/>
            <a:ahLst/>
            <a:cxnLst/>
            <a:rect l="0" t="0" r="0" b="0"/>
            <a:pathLst>
              <a:path w="57" h="83" extrusionOk="0">
                <a:moveTo>
                  <a:pt x="56" y="39"/>
                </a:moveTo>
                <a:lnTo>
                  <a:pt x="4" y="0"/>
                </a:lnTo>
                <a:lnTo>
                  <a:pt x="3" y="0"/>
                </a:lnTo>
                <a:lnTo>
                  <a:pt x="1" y="0"/>
                </a:lnTo>
                <a:lnTo>
                  <a:pt x="0" y="1"/>
                </a:lnTo>
                <a:lnTo>
                  <a:pt x="0" y="2"/>
                </a:lnTo>
                <a:lnTo>
                  <a:pt x="0" y="16"/>
                </a:lnTo>
                <a:lnTo>
                  <a:pt x="35" y="42"/>
                </a:lnTo>
                <a:lnTo>
                  <a:pt x="0" y="67"/>
                </a:lnTo>
                <a:lnTo>
                  <a:pt x="0" y="81"/>
                </a:lnTo>
                <a:lnTo>
                  <a:pt x="0" y="82"/>
                </a:lnTo>
                <a:lnTo>
                  <a:pt x="1" y="83"/>
                </a:lnTo>
                <a:lnTo>
                  <a:pt x="3" y="83"/>
                </a:lnTo>
                <a:lnTo>
                  <a:pt x="4" y="83"/>
                </a:lnTo>
                <a:lnTo>
                  <a:pt x="56" y="44"/>
                </a:lnTo>
                <a:lnTo>
                  <a:pt x="57" y="43"/>
                </a:lnTo>
                <a:lnTo>
                  <a:pt x="57" y="42"/>
                </a:lnTo>
                <a:lnTo>
                  <a:pt x="57" y="40"/>
                </a:lnTo>
                <a:lnTo>
                  <a:pt x="56"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4" name="Shape 6064"/>
          <p:cNvSpPr/>
          <p:nvPr/>
        </p:nvSpPr>
        <p:spPr>
          <a:xfrm>
            <a:off x="6127751" y="882651"/>
            <a:ext cx="87313" cy="125413"/>
          </a:xfrm>
          <a:custGeom>
            <a:avLst/>
            <a:gdLst/>
            <a:ahLst/>
            <a:cxnLst/>
            <a:rect l="0" t="0" r="0" b="0"/>
            <a:pathLst>
              <a:path w="56" h="83" extrusionOk="0">
                <a:moveTo>
                  <a:pt x="55" y="39"/>
                </a:moveTo>
                <a:lnTo>
                  <a:pt x="3" y="0"/>
                </a:lnTo>
                <a:lnTo>
                  <a:pt x="2" y="0"/>
                </a:lnTo>
                <a:lnTo>
                  <a:pt x="1" y="0"/>
                </a:lnTo>
                <a:lnTo>
                  <a:pt x="0" y="1"/>
                </a:lnTo>
                <a:lnTo>
                  <a:pt x="0" y="2"/>
                </a:lnTo>
                <a:lnTo>
                  <a:pt x="0" y="81"/>
                </a:lnTo>
                <a:lnTo>
                  <a:pt x="0" y="82"/>
                </a:lnTo>
                <a:lnTo>
                  <a:pt x="1" y="83"/>
                </a:lnTo>
                <a:lnTo>
                  <a:pt x="2" y="83"/>
                </a:lnTo>
                <a:lnTo>
                  <a:pt x="3" y="83"/>
                </a:lnTo>
                <a:lnTo>
                  <a:pt x="55" y="44"/>
                </a:lnTo>
                <a:lnTo>
                  <a:pt x="56" y="43"/>
                </a:lnTo>
                <a:lnTo>
                  <a:pt x="56" y="42"/>
                </a:lnTo>
                <a:lnTo>
                  <a:pt x="56" y="40"/>
                </a:lnTo>
                <a:lnTo>
                  <a:pt x="5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5" name="Shape 6065"/>
          <p:cNvSpPr/>
          <p:nvPr/>
        </p:nvSpPr>
        <p:spPr>
          <a:xfrm>
            <a:off x="7980364" y="877888"/>
            <a:ext cx="36512" cy="133350"/>
          </a:xfrm>
          <a:custGeom>
            <a:avLst/>
            <a:gdLst/>
            <a:ahLst/>
            <a:cxnLst/>
            <a:rect l="0" t="0" r="0" b="0"/>
            <a:pathLst>
              <a:path w="25" h="89" extrusionOk="0">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6" name="Shape 6066"/>
          <p:cNvSpPr/>
          <p:nvPr/>
        </p:nvSpPr>
        <p:spPr>
          <a:xfrm>
            <a:off x="8040688" y="877888"/>
            <a:ext cx="36512" cy="133350"/>
          </a:xfrm>
          <a:custGeom>
            <a:avLst/>
            <a:gdLst/>
            <a:ahLst/>
            <a:cxnLst/>
            <a:rect l="0" t="0" r="0" b="0"/>
            <a:pathLst>
              <a:path w="25" h="89" extrusionOk="0">
                <a:moveTo>
                  <a:pt x="20" y="0"/>
                </a:moveTo>
                <a:lnTo>
                  <a:pt x="5" y="0"/>
                </a:lnTo>
                <a:lnTo>
                  <a:pt x="2" y="0"/>
                </a:lnTo>
                <a:lnTo>
                  <a:pt x="1" y="1"/>
                </a:lnTo>
                <a:lnTo>
                  <a:pt x="0" y="3"/>
                </a:lnTo>
                <a:lnTo>
                  <a:pt x="0" y="5"/>
                </a:lnTo>
                <a:lnTo>
                  <a:pt x="0" y="84"/>
                </a:lnTo>
                <a:lnTo>
                  <a:pt x="0" y="86"/>
                </a:lnTo>
                <a:lnTo>
                  <a:pt x="1" y="88"/>
                </a:lnTo>
                <a:lnTo>
                  <a:pt x="2" y="89"/>
                </a:lnTo>
                <a:lnTo>
                  <a:pt x="5" y="89"/>
                </a:lnTo>
                <a:lnTo>
                  <a:pt x="20" y="89"/>
                </a:lnTo>
                <a:lnTo>
                  <a:pt x="22" y="89"/>
                </a:lnTo>
                <a:lnTo>
                  <a:pt x="23" y="88"/>
                </a:lnTo>
                <a:lnTo>
                  <a:pt x="25" y="86"/>
                </a:lnTo>
                <a:lnTo>
                  <a:pt x="25" y="84"/>
                </a:lnTo>
                <a:lnTo>
                  <a:pt x="25" y="5"/>
                </a:lnTo>
                <a:lnTo>
                  <a:pt x="25" y="3"/>
                </a:lnTo>
                <a:lnTo>
                  <a:pt x="23" y="1"/>
                </a:lnTo>
                <a:lnTo>
                  <a:pt x="22"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7" name="Shape 6067"/>
          <p:cNvSpPr/>
          <p:nvPr/>
        </p:nvSpPr>
        <p:spPr>
          <a:xfrm>
            <a:off x="8326438" y="877888"/>
            <a:ext cx="139700" cy="133350"/>
          </a:xfrm>
          <a:custGeom>
            <a:avLst/>
            <a:gdLst/>
            <a:ahLst/>
            <a:cxnLst/>
            <a:rect l="0" t="0" r="0" b="0"/>
            <a:pathLst>
              <a:path w="89" h="89" extrusionOk="0">
                <a:moveTo>
                  <a:pt x="79" y="0"/>
                </a:moveTo>
                <a:lnTo>
                  <a:pt x="10" y="0"/>
                </a:lnTo>
                <a:lnTo>
                  <a:pt x="7" y="1"/>
                </a:lnTo>
                <a:lnTo>
                  <a:pt x="3" y="3"/>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3"/>
                </a:lnTo>
                <a:lnTo>
                  <a:pt x="83"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8" name="Shape 6068"/>
          <p:cNvSpPr/>
          <p:nvPr/>
        </p:nvSpPr>
        <p:spPr>
          <a:xfrm>
            <a:off x="5038726" y="1243013"/>
            <a:ext cx="139700" cy="134937"/>
          </a:xfrm>
          <a:custGeom>
            <a:avLst/>
            <a:gdLst/>
            <a:ahLst/>
            <a:cxnLst/>
            <a:rect l="0" t="0" r="0" b="0"/>
            <a:pathLst>
              <a:path w="89" h="89" extrusionOk="0">
                <a:moveTo>
                  <a:pt x="45" y="0"/>
                </a:moveTo>
                <a:lnTo>
                  <a:pt x="45" y="0"/>
                </a:lnTo>
                <a:lnTo>
                  <a:pt x="36" y="1"/>
                </a:lnTo>
                <a:lnTo>
                  <a:pt x="27" y="4"/>
                </a:lnTo>
                <a:lnTo>
                  <a:pt x="20" y="7"/>
                </a:lnTo>
                <a:lnTo>
                  <a:pt x="14" y="13"/>
                </a:lnTo>
                <a:lnTo>
                  <a:pt x="8" y="20"/>
                </a:lnTo>
                <a:lnTo>
                  <a:pt x="4" y="27"/>
                </a:lnTo>
                <a:lnTo>
                  <a:pt x="2" y="36"/>
                </a:lnTo>
                <a:lnTo>
                  <a:pt x="0" y="44"/>
                </a:lnTo>
                <a:lnTo>
                  <a:pt x="2" y="53"/>
                </a:lnTo>
                <a:lnTo>
                  <a:pt x="4" y="61"/>
                </a:lnTo>
                <a:lnTo>
                  <a:pt x="8" y="69"/>
                </a:lnTo>
                <a:lnTo>
                  <a:pt x="14" y="75"/>
                </a:lnTo>
                <a:lnTo>
                  <a:pt x="20" y="81"/>
                </a:lnTo>
                <a:lnTo>
                  <a:pt x="27" y="85"/>
                </a:lnTo>
                <a:lnTo>
                  <a:pt x="36" y="87"/>
                </a:lnTo>
                <a:lnTo>
                  <a:pt x="45" y="89"/>
                </a:lnTo>
                <a:lnTo>
                  <a:pt x="53" y="87"/>
                </a:lnTo>
                <a:lnTo>
                  <a:pt x="62" y="85"/>
                </a:lnTo>
                <a:lnTo>
                  <a:pt x="69" y="81"/>
                </a:lnTo>
                <a:lnTo>
                  <a:pt x="76" y="75"/>
                </a:lnTo>
                <a:lnTo>
                  <a:pt x="82" y="69"/>
                </a:lnTo>
                <a:lnTo>
                  <a:pt x="85" y="61"/>
                </a:lnTo>
                <a:lnTo>
                  <a:pt x="88" y="53"/>
                </a:lnTo>
                <a:lnTo>
                  <a:pt x="89" y="44"/>
                </a:lnTo>
                <a:lnTo>
                  <a:pt x="88" y="36"/>
                </a:lnTo>
                <a:lnTo>
                  <a:pt x="85" y="27"/>
                </a:lnTo>
                <a:lnTo>
                  <a:pt x="82" y="20"/>
                </a:lnTo>
                <a:lnTo>
                  <a:pt x="76" y="13"/>
                </a:lnTo>
                <a:lnTo>
                  <a:pt x="69" y="7"/>
                </a:lnTo>
                <a:lnTo>
                  <a:pt x="62" y="4"/>
                </a:lnTo>
                <a:lnTo>
                  <a:pt x="53" y="1"/>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38"/>
                </a:lnTo>
                <a:lnTo>
                  <a:pt x="18" y="33"/>
                </a:lnTo>
                <a:lnTo>
                  <a:pt x="20" y="28"/>
                </a:lnTo>
                <a:lnTo>
                  <a:pt x="24" y="23"/>
                </a:lnTo>
                <a:lnTo>
                  <a:pt x="29" y="20"/>
                </a:lnTo>
                <a:lnTo>
                  <a:pt x="34" y="17"/>
                </a:lnTo>
                <a:lnTo>
                  <a:pt x="39" y="15"/>
                </a:lnTo>
                <a:lnTo>
                  <a:pt x="45" y="15"/>
                </a:lnTo>
                <a:lnTo>
                  <a:pt x="51" y="15"/>
                </a:lnTo>
                <a:lnTo>
                  <a:pt x="56" y="17"/>
                </a:lnTo>
                <a:lnTo>
                  <a:pt x="61" y="20"/>
                </a:lnTo>
                <a:lnTo>
                  <a:pt x="66" y="23"/>
                </a:lnTo>
                <a:lnTo>
                  <a:pt x="69" y="28"/>
                </a:lnTo>
                <a:lnTo>
                  <a:pt x="72" y="33"/>
                </a:lnTo>
                <a:lnTo>
                  <a:pt x="74" y="38"/>
                </a:lnTo>
                <a:lnTo>
                  <a:pt x="74" y="44"/>
                </a:lnTo>
                <a:lnTo>
                  <a:pt x="74" y="50"/>
                </a:lnTo>
                <a:lnTo>
                  <a:pt x="72" y="55"/>
                </a:lnTo>
                <a:lnTo>
                  <a:pt x="69" y="60"/>
                </a:lnTo>
                <a:lnTo>
                  <a:pt x="66" y="65"/>
                </a:lnTo>
                <a:lnTo>
                  <a:pt x="61" y="69"/>
                </a:lnTo>
                <a:lnTo>
                  <a:pt x="56" y="71"/>
                </a:lnTo>
                <a:lnTo>
                  <a:pt x="51" y="74"/>
                </a:lnTo>
                <a:lnTo>
                  <a:pt x="45"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69" name="Shape 6069"/>
          <p:cNvSpPr/>
          <p:nvPr/>
        </p:nvSpPr>
        <p:spPr>
          <a:xfrm>
            <a:off x="5084764" y="1285875"/>
            <a:ext cx="47625" cy="46038"/>
          </a:xfrm>
          <a:custGeom>
            <a:avLst/>
            <a:gdLst/>
            <a:ahLst/>
            <a:cxnLst/>
            <a:rect l="0" t="0" r="0" b="0"/>
            <a:pathLst>
              <a:path w="29" h="30" extrusionOk="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lnTo>
                  <a:pt x="28" y="9"/>
                </a:lnTo>
                <a:lnTo>
                  <a:pt x="25" y="5"/>
                </a:lnTo>
                <a:lnTo>
                  <a:pt x="21" y="2"/>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0" name="Shape 6070"/>
          <p:cNvSpPr/>
          <p:nvPr/>
        </p:nvSpPr>
        <p:spPr>
          <a:xfrm>
            <a:off x="5418139" y="1243013"/>
            <a:ext cx="115887" cy="134937"/>
          </a:xfrm>
          <a:custGeom>
            <a:avLst/>
            <a:gdLst/>
            <a:ahLst/>
            <a:cxnLst/>
            <a:rect l="0" t="0" r="0" b="0"/>
            <a:pathLst>
              <a:path w="74" h="89" extrusionOk="0">
                <a:moveTo>
                  <a:pt x="0" y="0"/>
                </a:moveTo>
                <a:lnTo>
                  <a:pt x="0" y="89"/>
                </a:lnTo>
                <a:lnTo>
                  <a:pt x="74" y="44"/>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1" name="Shape 6071"/>
          <p:cNvSpPr/>
          <p:nvPr/>
        </p:nvSpPr>
        <p:spPr>
          <a:xfrm>
            <a:off x="5026026" y="877888"/>
            <a:ext cx="157163" cy="133350"/>
          </a:xfrm>
          <a:custGeom>
            <a:avLst/>
            <a:gdLst/>
            <a:ahLst/>
            <a:cxnLst/>
            <a:rect l="0" t="0" r="0" b="0"/>
            <a:pathLst>
              <a:path w="104" h="89" extrusionOk="0">
                <a:moveTo>
                  <a:pt x="94" y="0"/>
                </a:moveTo>
                <a:lnTo>
                  <a:pt x="10" y="0"/>
                </a:lnTo>
                <a:lnTo>
                  <a:pt x="7" y="1"/>
                </a:lnTo>
                <a:lnTo>
                  <a:pt x="3" y="3"/>
                </a:lnTo>
                <a:lnTo>
                  <a:pt x="2" y="6"/>
                </a:lnTo>
                <a:lnTo>
                  <a:pt x="0" y="10"/>
                </a:lnTo>
                <a:lnTo>
                  <a:pt x="0" y="79"/>
                </a:lnTo>
                <a:lnTo>
                  <a:pt x="2" y="83"/>
                </a:lnTo>
                <a:lnTo>
                  <a:pt x="3" y="86"/>
                </a:lnTo>
                <a:lnTo>
                  <a:pt x="7" y="88"/>
                </a:lnTo>
                <a:lnTo>
                  <a:pt x="10" y="89"/>
                </a:lnTo>
                <a:lnTo>
                  <a:pt x="94" y="89"/>
                </a:lnTo>
                <a:lnTo>
                  <a:pt x="98" y="88"/>
                </a:lnTo>
                <a:lnTo>
                  <a:pt x="102" y="86"/>
                </a:lnTo>
                <a:lnTo>
                  <a:pt x="103" y="83"/>
                </a:lnTo>
                <a:lnTo>
                  <a:pt x="104" y="79"/>
                </a:lnTo>
                <a:lnTo>
                  <a:pt x="104" y="10"/>
                </a:lnTo>
                <a:lnTo>
                  <a:pt x="103" y="6"/>
                </a:lnTo>
                <a:lnTo>
                  <a:pt x="102" y="3"/>
                </a:lnTo>
                <a:lnTo>
                  <a:pt x="98" y="1"/>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2" name="Shape 6072"/>
          <p:cNvSpPr/>
          <p:nvPr/>
        </p:nvSpPr>
        <p:spPr>
          <a:xfrm>
            <a:off x="5391151" y="877888"/>
            <a:ext cx="166688" cy="133350"/>
          </a:xfrm>
          <a:custGeom>
            <a:avLst/>
            <a:gdLst/>
            <a:ahLst/>
            <a:cxnLst/>
            <a:rect l="0" t="0" r="0" b="0"/>
            <a:pathLst>
              <a:path w="109" h="89" extrusionOk="0">
                <a:moveTo>
                  <a:pt x="99" y="0"/>
                </a:moveTo>
                <a:lnTo>
                  <a:pt x="10" y="0"/>
                </a:lnTo>
                <a:lnTo>
                  <a:pt x="6" y="1"/>
                </a:lnTo>
                <a:lnTo>
                  <a:pt x="3" y="3"/>
                </a:lnTo>
                <a:lnTo>
                  <a:pt x="1" y="6"/>
                </a:lnTo>
                <a:lnTo>
                  <a:pt x="0" y="10"/>
                </a:lnTo>
                <a:lnTo>
                  <a:pt x="0" y="79"/>
                </a:lnTo>
                <a:lnTo>
                  <a:pt x="1" y="83"/>
                </a:lnTo>
                <a:lnTo>
                  <a:pt x="3" y="86"/>
                </a:lnTo>
                <a:lnTo>
                  <a:pt x="6" y="88"/>
                </a:lnTo>
                <a:lnTo>
                  <a:pt x="10" y="89"/>
                </a:lnTo>
                <a:lnTo>
                  <a:pt x="99" y="89"/>
                </a:lnTo>
                <a:lnTo>
                  <a:pt x="103" y="88"/>
                </a:lnTo>
                <a:lnTo>
                  <a:pt x="106" y="86"/>
                </a:lnTo>
                <a:lnTo>
                  <a:pt x="108" y="83"/>
                </a:lnTo>
                <a:lnTo>
                  <a:pt x="109" y="79"/>
                </a:lnTo>
                <a:lnTo>
                  <a:pt x="109" y="10"/>
                </a:lnTo>
                <a:lnTo>
                  <a:pt x="108" y="6"/>
                </a:lnTo>
                <a:lnTo>
                  <a:pt x="106" y="3"/>
                </a:lnTo>
                <a:lnTo>
                  <a:pt x="103" y="1"/>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1" y="37"/>
                </a:lnTo>
                <a:lnTo>
                  <a:pt x="22" y="31"/>
                </a:lnTo>
                <a:lnTo>
                  <a:pt x="26" y="25"/>
                </a:lnTo>
                <a:lnTo>
                  <a:pt x="30" y="20"/>
                </a:lnTo>
                <a:lnTo>
                  <a:pt x="35" y="16"/>
                </a:lnTo>
                <a:lnTo>
                  <a:pt x="41" y="12"/>
                </a:lnTo>
                <a:lnTo>
                  <a:pt x="47" y="11"/>
                </a:lnTo>
                <a:lnTo>
                  <a:pt x="54" y="10"/>
                </a:lnTo>
                <a:lnTo>
                  <a:pt x="62" y="11"/>
                </a:lnTo>
                <a:lnTo>
                  <a:pt x="68" y="12"/>
                </a:lnTo>
                <a:lnTo>
                  <a:pt x="74" y="16"/>
                </a:lnTo>
                <a:lnTo>
                  <a:pt x="79" y="20"/>
                </a:lnTo>
                <a:lnTo>
                  <a:pt x="83" y="25"/>
                </a:lnTo>
                <a:lnTo>
                  <a:pt x="87" y="31"/>
                </a:lnTo>
                <a:lnTo>
                  <a:pt x="88" y="37"/>
                </a:lnTo>
                <a:lnTo>
                  <a:pt x="89" y="45"/>
                </a:lnTo>
                <a:lnTo>
                  <a:pt x="88" y="52"/>
                </a:lnTo>
                <a:lnTo>
                  <a:pt x="87" y="58"/>
                </a:lnTo>
                <a:lnTo>
                  <a:pt x="83" y="64"/>
                </a:lnTo>
                <a:lnTo>
                  <a:pt x="79" y="69"/>
                </a:lnTo>
                <a:lnTo>
                  <a:pt x="74" y="73"/>
                </a:lnTo>
                <a:lnTo>
                  <a:pt x="68" y="77"/>
                </a:lnTo>
                <a:lnTo>
                  <a:pt x="62" y="78"/>
                </a:lnTo>
                <a:lnTo>
                  <a:pt x="5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3" name="Shape 6073"/>
          <p:cNvSpPr/>
          <p:nvPr/>
        </p:nvSpPr>
        <p:spPr>
          <a:xfrm>
            <a:off x="5437189" y="904876"/>
            <a:ext cx="74612" cy="79375"/>
          </a:xfrm>
          <a:custGeom>
            <a:avLst/>
            <a:gdLst/>
            <a:ahLst/>
            <a:cxnLst/>
            <a:rect l="0" t="0" r="0" b="0"/>
            <a:pathLst>
              <a:path w="49" h="49" extrusionOk="0">
                <a:moveTo>
                  <a:pt x="24" y="0"/>
                </a:moveTo>
                <a:lnTo>
                  <a:pt x="24" y="0"/>
                </a:lnTo>
                <a:lnTo>
                  <a:pt x="20" y="0"/>
                </a:lnTo>
                <a:lnTo>
                  <a:pt x="15" y="2"/>
                </a:lnTo>
                <a:lnTo>
                  <a:pt x="11" y="4"/>
                </a:lnTo>
                <a:lnTo>
                  <a:pt x="7" y="7"/>
                </a:lnTo>
                <a:lnTo>
                  <a:pt x="4" y="11"/>
                </a:lnTo>
                <a:lnTo>
                  <a:pt x="2" y="15"/>
                </a:lnTo>
                <a:lnTo>
                  <a:pt x="0" y="20"/>
                </a:lnTo>
                <a:lnTo>
                  <a:pt x="0" y="25"/>
                </a:lnTo>
                <a:lnTo>
                  <a:pt x="0" y="29"/>
                </a:lnTo>
                <a:lnTo>
                  <a:pt x="2" y="34"/>
                </a:lnTo>
                <a:lnTo>
                  <a:pt x="4" y="38"/>
                </a:lnTo>
                <a:lnTo>
                  <a:pt x="7" y="42"/>
                </a:lnTo>
                <a:lnTo>
                  <a:pt x="11" y="46"/>
                </a:lnTo>
                <a:lnTo>
                  <a:pt x="15" y="47"/>
                </a:lnTo>
                <a:lnTo>
                  <a:pt x="20" y="49"/>
                </a:lnTo>
                <a:lnTo>
                  <a:pt x="24" y="49"/>
                </a:lnTo>
                <a:lnTo>
                  <a:pt x="29" y="49"/>
                </a:lnTo>
                <a:lnTo>
                  <a:pt x="34" y="47"/>
                </a:lnTo>
                <a:lnTo>
                  <a:pt x="38" y="46"/>
                </a:lnTo>
                <a:lnTo>
                  <a:pt x="42" y="42"/>
                </a:lnTo>
                <a:lnTo>
                  <a:pt x="45" y="38"/>
                </a:lnTo>
                <a:lnTo>
                  <a:pt x="47" y="34"/>
                </a:lnTo>
                <a:lnTo>
                  <a:pt x="49" y="29"/>
                </a:lnTo>
                <a:lnTo>
                  <a:pt x="49" y="25"/>
                </a:lnTo>
                <a:lnTo>
                  <a:pt x="49" y="20"/>
                </a:lnTo>
                <a:lnTo>
                  <a:pt x="47" y="15"/>
                </a:lnTo>
                <a:lnTo>
                  <a:pt x="45" y="11"/>
                </a:lnTo>
                <a:lnTo>
                  <a:pt x="42" y="7"/>
                </a:lnTo>
                <a:lnTo>
                  <a:pt x="38" y="4"/>
                </a:lnTo>
                <a:lnTo>
                  <a:pt x="34" y="2"/>
                </a:lnTo>
                <a:lnTo>
                  <a:pt x="29" y="0"/>
                </a:lnTo>
                <a:lnTo>
                  <a:pt x="24" y="0"/>
                </a:lnTo>
                <a:close/>
                <a:moveTo>
                  <a:pt x="15" y="39"/>
                </a:moveTo>
                <a:lnTo>
                  <a:pt x="15" y="10"/>
                </a:lnTo>
                <a:lnTo>
                  <a:pt x="39" y="25"/>
                </a:lnTo>
                <a:lnTo>
                  <a:pt x="1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4" name="Shape 6074"/>
          <p:cNvSpPr/>
          <p:nvPr/>
        </p:nvSpPr>
        <p:spPr>
          <a:xfrm>
            <a:off x="5770564" y="1233489"/>
            <a:ext cx="139700" cy="93662"/>
          </a:xfrm>
          <a:custGeom>
            <a:avLst/>
            <a:gdLst/>
            <a:ahLst/>
            <a:cxnLst/>
            <a:rect l="0" t="0" r="0" b="0"/>
            <a:pathLst>
              <a:path w="89" h="59" extrusionOk="0">
                <a:moveTo>
                  <a:pt x="79" y="30"/>
                </a:moveTo>
                <a:lnTo>
                  <a:pt x="79" y="30"/>
                </a:lnTo>
                <a:lnTo>
                  <a:pt x="78" y="23"/>
                </a:lnTo>
                <a:lnTo>
                  <a:pt x="75" y="18"/>
                </a:lnTo>
                <a:lnTo>
                  <a:pt x="71" y="12"/>
                </a:lnTo>
                <a:lnTo>
                  <a:pt x="66" y="9"/>
                </a:lnTo>
                <a:lnTo>
                  <a:pt x="62" y="5"/>
                </a:lnTo>
                <a:lnTo>
                  <a:pt x="57" y="2"/>
                </a:lnTo>
                <a:lnTo>
                  <a:pt x="50" y="0"/>
                </a:lnTo>
                <a:lnTo>
                  <a:pt x="44" y="0"/>
                </a:lnTo>
                <a:lnTo>
                  <a:pt x="38" y="0"/>
                </a:lnTo>
                <a:lnTo>
                  <a:pt x="32" y="2"/>
                </a:lnTo>
                <a:lnTo>
                  <a:pt x="27" y="5"/>
                </a:lnTo>
                <a:lnTo>
                  <a:pt x="22" y="9"/>
                </a:lnTo>
                <a:lnTo>
                  <a:pt x="17" y="12"/>
                </a:lnTo>
                <a:lnTo>
                  <a:pt x="13" y="18"/>
                </a:lnTo>
                <a:lnTo>
                  <a:pt x="11" y="23"/>
                </a:lnTo>
                <a:lnTo>
                  <a:pt x="10" y="30"/>
                </a:lnTo>
                <a:lnTo>
                  <a:pt x="6" y="31"/>
                </a:lnTo>
                <a:lnTo>
                  <a:pt x="2" y="32"/>
                </a:lnTo>
                <a:lnTo>
                  <a:pt x="1" y="36"/>
                </a:lnTo>
                <a:lnTo>
                  <a:pt x="0" y="39"/>
                </a:lnTo>
                <a:lnTo>
                  <a:pt x="0" y="49"/>
                </a:lnTo>
                <a:lnTo>
                  <a:pt x="1" y="53"/>
                </a:lnTo>
                <a:lnTo>
                  <a:pt x="2" y="57"/>
                </a:lnTo>
                <a:lnTo>
                  <a:pt x="6" y="58"/>
                </a:lnTo>
                <a:lnTo>
                  <a:pt x="10" y="59"/>
                </a:lnTo>
                <a:lnTo>
                  <a:pt x="20" y="59"/>
                </a:lnTo>
                <a:lnTo>
                  <a:pt x="20" y="34"/>
                </a:lnTo>
                <a:lnTo>
                  <a:pt x="20" y="30"/>
                </a:lnTo>
                <a:lnTo>
                  <a:pt x="22" y="25"/>
                </a:lnTo>
                <a:lnTo>
                  <a:pt x="23" y="21"/>
                </a:lnTo>
                <a:lnTo>
                  <a:pt x="27" y="17"/>
                </a:lnTo>
                <a:lnTo>
                  <a:pt x="31" y="13"/>
                </a:lnTo>
                <a:lnTo>
                  <a:pt x="34" y="12"/>
                </a:lnTo>
                <a:lnTo>
                  <a:pt x="39"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82" y="58"/>
                </a:lnTo>
                <a:lnTo>
                  <a:pt x="86" y="57"/>
                </a:lnTo>
                <a:lnTo>
                  <a:pt x="87" y="53"/>
                </a:lnTo>
                <a:lnTo>
                  <a:pt x="89" y="49"/>
                </a:lnTo>
                <a:lnTo>
                  <a:pt x="89" y="39"/>
                </a:lnTo>
                <a:lnTo>
                  <a:pt x="87" y="36"/>
                </a:lnTo>
                <a:lnTo>
                  <a:pt x="86" y="32"/>
                </a:lnTo>
                <a:lnTo>
                  <a:pt x="82" y="31"/>
                </a:lnTo>
                <a:lnTo>
                  <a:pt x="7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5" name="Shape 6075"/>
          <p:cNvSpPr/>
          <p:nvPr/>
        </p:nvSpPr>
        <p:spPr>
          <a:xfrm>
            <a:off x="5808664" y="1266826"/>
            <a:ext cx="58737" cy="60325"/>
          </a:xfrm>
          <a:custGeom>
            <a:avLst/>
            <a:gdLst/>
            <a:ahLst/>
            <a:cxnLst/>
            <a:rect l="0" t="0" r="0" b="0"/>
            <a:pathLst>
              <a:path w="39" h="39" extrusionOk="0">
                <a:moveTo>
                  <a:pt x="39" y="19"/>
                </a:moveTo>
                <a:lnTo>
                  <a:pt x="39" y="19"/>
                </a:lnTo>
                <a:lnTo>
                  <a:pt x="39" y="16"/>
                </a:lnTo>
                <a:lnTo>
                  <a:pt x="38" y="12"/>
                </a:lnTo>
                <a:lnTo>
                  <a:pt x="33" y="6"/>
                </a:lnTo>
                <a:lnTo>
                  <a:pt x="27" y="1"/>
                </a:lnTo>
                <a:lnTo>
                  <a:pt x="23" y="0"/>
                </a:ln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6" name="Shape 6076"/>
          <p:cNvSpPr/>
          <p:nvPr/>
        </p:nvSpPr>
        <p:spPr>
          <a:xfrm>
            <a:off x="5780089" y="1331914"/>
            <a:ext cx="120650" cy="55562"/>
          </a:xfrm>
          <a:custGeom>
            <a:avLst/>
            <a:gdLst/>
            <a:ahLst/>
            <a:cxnLst/>
            <a:rect l="0" t="0" r="0" b="0"/>
            <a:pathLst>
              <a:path w="79" h="35" extrusionOk="0">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7" y="23"/>
                </a:lnTo>
                <a:lnTo>
                  <a:pt x="76" y="17"/>
                </a:lnTo>
                <a:lnTo>
                  <a:pt x="73" y="12"/>
                </a:lnTo>
                <a:lnTo>
                  <a:pt x="68" y="9"/>
                </a:lnTo>
                <a:lnTo>
                  <a:pt x="61" y="5"/>
                </a:lnTo>
                <a:lnTo>
                  <a:pt x="55" y="2"/>
                </a:lnTo>
                <a:lnTo>
                  <a:pt x="48" y="0"/>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7" name="Shape 6077"/>
          <p:cNvSpPr/>
          <p:nvPr/>
        </p:nvSpPr>
        <p:spPr>
          <a:xfrm>
            <a:off x="6502401" y="1243013"/>
            <a:ext cx="130175" cy="144462"/>
          </a:xfrm>
          <a:custGeom>
            <a:avLst/>
            <a:gdLst/>
            <a:ahLst/>
            <a:cxnLst/>
            <a:rect l="0" t="0" r="0" b="0"/>
            <a:pathLst>
              <a:path w="84" h="94" extrusionOk="0">
                <a:moveTo>
                  <a:pt x="82" y="1"/>
                </a:moveTo>
                <a:lnTo>
                  <a:pt x="82" y="1"/>
                </a:lnTo>
                <a:lnTo>
                  <a:pt x="78" y="0"/>
                </a:lnTo>
                <a:lnTo>
                  <a:pt x="74" y="0"/>
                </a:lnTo>
                <a:lnTo>
                  <a:pt x="25" y="15"/>
                </a:lnTo>
                <a:lnTo>
                  <a:pt x="24" y="16"/>
                </a:lnTo>
                <a:lnTo>
                  <a:pt x="21" y="17"/>
                </a:lnTo>
                <a:lnTo>
                  <a:pt x="20" y="20"/>
                </a:lnTo>
                <a:lnTo>
                  <a:pt x="20" y="22"/>
                </a:lnTo>
                <a:lnTo>
                  <a:pt x="20" y="59"/>
                </a:lnTo>
                <a:lnTo>
                  <a:pt x="18" y="59"/>
                </a:lnTo>
                <a:lnTo>
                  <a:pt x="12" y="60"/>
                </a:lnTo>
                <a:lnTo>
                  <a:pt x="5" y="64"/>
                </a:lnTo>
                <a:lnTo>
                  <a:pt x="2" y="70"/>
                </a:lnTo>
                <a:lnTo>
                  <a:pt x="0" y="76"/>
                </a:lnTo>
                <a:lnTo>
                  <a:pt x="2" y="82"/>
                </a:lnTo>
                <a:lnTo>
                  <a:pt x="5" y="89"/>
                </a:lnTo>
                <a:lnTo>
                  <a:pt x="12" y="92"/>
                </a:lnTo>
                <a:lnTo>
                  <a:pt x="18" y="94"/>
                </a:lnTo>
                <a:lnTo>
                  <a:pt x="24" y="92"/>
                </a:lnTo>
                <a:lnTo>
                  <a:pt x="30" y="89"/>
                </a:lnTo>
                <a:lnTo>
                  <a:pt x="34" y="82"/>
                </a:lnTo>
                <a:lnTo>
                  <a:pt x="35" y="76"/>
                </a:lnTo>
                <a:lnTo>
                  <a:pt x="35" y="27"/>
                </a:lnTo>
                <a:lnTo>
                  <a:pt x="70" y="17"/>
                </a:lnTo>
                <a:lnTo>
                  <a:pt x="70" y="49"/>
                </a:lnTo>
                <a:lnTo>
                  <a:pt x="67" y="49"/>
                </a:lnTo>
                <a:lnTo>
                  <a:pt x="61" y="50"/>
                </a:lnTo>
                <a:lnTo>
                  <a:pt x="55" y="54"/>
                </a:lnTo>
                <a:lnTo>
                  <a:pt x="51" y="60"/>
                </a:lnTo>
                <a:lnTo>
                  <a:pt x="50" y="66"/>
                </a:lnTo>
                <a:lnTo>
                  <a:pt x="51" y="73"/>
                </a:lnTo>
                <a:lnTo>
                  <a:pt x="55" y="79"/>
                </a:lnTo>
                <a:lnTo>
                  <a:pt x="61" y="82"/>
                </a:lnTo>
                <a:lnTo>
                  <a:pt x="67" y="84"/>
                </a:lnTo>
                <a:lnTo>
                  <a:pt x="73" y="82"/>
                </a:lnTo>
                <a:lnTo>
                  <a:pt x="79" y="79"/>
                </a:lnTo>
                <a:lnTo>
                  <a:pt x="83" y="73"/>
                </a:lnTo>
                <a:lnTo>
                  <a:pt x="84" y="66"/>
                </a:lnTo>
                <a:lnTo>
                  <a:pt x="84" y="7"/>
                </a:lnTo>
                <a:lnTo>
                  <a:pt x="83" y="4"/>
                </a:lnTo>
                <a:lnTo>
                  <a:pt x="82" y="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8" name="Shape 6078"/>
          <p:cNvSpPr/>
          <p:nvPr/>
        </p:nvSpPr>
        <p:spPr>
          <a:xfrm>
            <a:off x="7599364" y="1243014"/>
            <a:ext cx="139700" cy="139700"/>
          </a:xfrm>
          <a:custGeom>
            <a:avLst/>
            <a:gdLst/>
            <a:ahLst/>
            <a:cxnLst/>
            <a:rect l="0" t="0" r="0" b="0"/>
            <a:pathLst>
              <a:path w="91" h="91" extrusionOk="0">
                <a:moveTo>
                  <a:pt x="84" y="0"/>
                </a:moveTo>
                <a:lnTo>
                  <a:pt x="0" y="84"/>
                </a:lnTo>
                <a:lnTo>
                  <a:pt x="7" y="91"/>
                </a:lnTo>
                <a:lnTo>
                  <a:pt x="32" y="67"/>
                </a:lnTo>
                <a:lnTo>
                  <a:pt x="49" y="86"/>
                </a:lnTo>
                <a:lnTo>
                  <a:pt x="52" y="88"/>
                </a:lnTo>
                <a:lnTo>
                  <a:pt x="54" y="88"/>
                </a:lnTo>
                <a:lnTo>
                  <a:pt x="57" y="85"/>
                </a:lnTo>
                <a:lnTo>
                  <a:pt x="58" y="83"/>
                </a:lnTo>
                <a:lnTo>
                  <a:pt x="58" y="41"/>
                </a:lnTo>
                <a:lnTo>
                  <a:pt x="91" y="7"/>
                </a:lnTo>
                <a:lnTo>
                  <a:pt x="8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79" name="Shape 6079"/>
          <p:cNvSpPr/>
          <p:nvPr/>
        </p:nvSpPr>
        <p:spPr>
          <a:xfrm>
            <a:off x="7613651" y="1243014"/>
            <a:ext cx="74613" cy="93662"/>
          </a:xfrm>
          <a:custGeom>
            <a:avLst/>
            <a:gdLst/>
            <a:ahLst/>
            <a:cxnLst/>
            <a:rect l="0" t="0" r="0" b="0"/>
            <a:pathLst>
              <a:path w="49" h="61" extrusionOk="0">
                <a:moveTo>
                  <a:pt x="49" y="13"/>
                </a:moveTo>
                <a:lnTo>
                  <a:pt x="49" y="5"/>
                </a:lnTo>
                <a:lnTo>
                  <a:pt x="48" y="2"/>
                </a:lnTo>
                <a:lnTo>
                  <a:pt x="45" y="0"/>
                </a:lnTo>
                <a:lnTo>
                  <a:pt x="43" y="0"/>
                </a:lnTo>
                <a:lnTo>
                  <a:pt x="40" y="1"/>
                </a:lnTo>
                <a:lnTo>
                  <a:pt x="19" y="25"/>
                </a:lnTo>
                <a:lnTo>
                  <a:pt x="5" y="25"/>
                </a:lnTo>
                <a:lnTo>
                  <a:pt x="2" y="25"/>
                </a:lnTo>
                <a:lnTo>
                  <a:pt x="1" y="26"/>
                </a:lnTo>
                <a:lnTo>
                  <a:pt x="0" y="27"/>
                </a:lnTo>
                <a:lnTo>
                  <a:pt x="0" y="29"/>
                </a:lnTo>
                <a:lnTo>
                  <a:pt x="0" y="59"/>
                </a:lnTo>
                <a:lnTo>
                  <a:pt x="1" y="61"/>
                </a:lnTo>
                <a:lnTo>
                  <a:pt x="49" y="1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0" name="Shape 6080"/>
          <p:cNvSpPr/>
          <p:nvPr/>
        </p:nvSpPr>
        <p:spPr>
          <a:xfrm>
            <a:off x="6859589" y="1243013"/>
            <a:ext cx="77787" cy="134937"/>
          </a:xfrm>
          <a:custGeom>
            <a:avLst/>
            <a:gdLst/>
            <a:ahLst/>
            <a:cxnLst/>
            <a:rect l="0" t="0" r="0" b="0"/>
            <a:pathLst>
              <a:path w="50" h="89" extrusionOk="0">
                <a:moveTo>
                  <a:pt x="47" y="0"/>
                </a:moveTo>
                <a:lnTo>
                  <a:pt x="47" y="0"/>
                </a:lnTo>
                <a:lnTo>
                  <a:pt x="43" y="0"/>
                </a:lnTo>
                <a:lnTo>
                  <a:pt x="41" y="1"/>
                </a:lnTo>
                <a:lnTo>
                  <a:pt x="20" y="25"/>
                </a:lnTo>
                <a:lnTo>
                  <a:pt x="5" y="25"/>
                </a:lnTo>
                <a:lnTo>
                  <a:pt x="3" y="25"/>
                </a:lnTo>
                <a:lnTo>
                  <a:pt x="2" y="26"/>
                </a:lnTo>
                <a:lnTo>
                  <a:pt x="0" y="27"/>
                </a:lnTo>
                <a:lnTo>
                  <a:pt x="0" y="29"/>
                </a:lnTo>
                <a:lnTo>
                  <a:pt x="0" y="59"/>
                </a:lnTo>
                <a:lnTo>
                  <a:pt x="0" y="61"/>
                </a:lnTo>
                <a:lnTo>
                  <a:pt x="2" y="63"/>
                </a:lnTo>
                <a:lnTo>
                  <a:pt x="3" y="64"/>
                </a:lnTo>
                <a:lnTo>
                  <a:pt x="5" y="64"/>
                </a:lnTo>
                <a:lnTo>
                  <a:pt x="20" y="64"/>
                </a:lnTo>
                <a:lnTo>
                  <a:pt x="41" y="87"/>
                </a:lnTo>
                <a:lnTo>
                  <a:pt x="43" y="89"/>
                </a:lnTo>
                <a:lnTo>
                  <a:pt x="47" y="89"/>
                </a:lnTo>
                <a:lnTo>
                  <a:pt x="48" y="86"/>
                </a:lnTo>
                <a:lnTo>
                  <a:pt x="50" y="84"/>
                </a:lnTo>
                <a:lnTo>
                  <a:pt x="50" y="5"/>
                </a:lnTo>
                <a:lnTo>
                  <a:pt x="48" y="2"/>
                </a:lnTo>
                <a:lnTo>
                  <a:pt x="4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1" name="Shape 6081"/>
          <p:cNvSpPr/>
          <p:nvPr/>
        </p:nvSpPr>
        <p:spPr>
          <a:xfrm>
            <a:off x="6951663" y="1257301"/>
            <a:ext cx="50800" cy="106363"/>
          </a:xfrm>
          <a:custGeom>
            <a:avLst/>
            <a:gdLst/>
            <a:ahLst/>
            <a:cxnLst/>
            <a:rect l="0" t="0" r="0" b="0"/>
            <a:pathLst>
              <a:path w="34" h="69" extrusionOk="0">
                <a:moveTo>
                  <a:pt x="0" y="0"/>
                </a:moveTo>
                <a:lnTo>
                  <a:pt x="0" y="10"/>
                </a:lnTo>
                <a:lnTo>
                  <a:pt x="4" y="10"/>
                </a:lnTo>
                <a:lnTo>
                  <a:pt x="9" y="12"/>
                </a:lnTo>
                <a:lnTo>
                  <a:pt x="13" y="13"/>
                </a:lnTo>
                <a:lnTo>
                  <a:pt x="17" y="17"/>
                </a:lnTo>
                <a:lnTo>
                  <a:pt x="20" y="21"/>
                </a:lnTo>
                <a:lnTo>
                  <a:pt x="22" y="24"/>
                </a:lnTo>
                <a:lnTo>
                  <a:pt x="24" y="29"/>
                </a:lnTo>
                <a:lnTo>
                  <a:pt x="24" y="34"/>
                </a:lnTo>
                <a:lnTo>
                  <a:pt x="24" y="39"/>
                </a:lnTo>
                <a:lnTo>
                  <a:pt x="22" y="44"/>
                </a:lnTo>
                <a:lnTo>
                  <a:pt x="20" y="48"/>
                </a:lnTo>
                <a:lnTo>
                  <a:pt x="17" y="51"/>
                </a:lnTo>
                <a:lnTo>
                  <a:pt x="13" y="55"/>
                </a:lnTo>
                <a:lnTo>
                  <a:pt x="9" y="56"/>
                </a:lnTo>
                <a:lnTo>
                  <a:pt x="4" y="59"/>
                </a:lnTo>
                <a:lnTo>
                  <a:pt x="0" y="59"/>
                </a:lnTo>
                <a:lnTo>
                  <a:pt x="0" y="69"/>
                </a:lnTo>
                <a:lnTo>
                  <a:pt x="7" y="68"/>
                </a:lnTo>
                <a:lnTo>
                  <a:pt x="13" y="66"/>
                </a:lnTo>
                <a:lnTo>
                  <a:pt x="19" y="63"/>
                </a:lnTo>
                <a:lnTo>
                  <a:pt x="24" y="59"/>
                </a:lnTo>
                <a:lnTo>
                  <a:pt x="28" y="54"/>
                </a:lnTo>
                <a:lnTo>
                  <a:pt x="32" y="48"/>
                </a:lnTo>
                <a:lnTo>
                  <a:pt x="33" y="42"/>
                </a:lnTo>
                <a:lnTo>
                  <a:pt x="34" y="34"/>
                </a:lnTo>
                <a:lnTo>
                  <a:pt x="33" y="27"/>
                </a:lnTo>
                <a:lnTo>
                  <a:pt x="32" y="21"/>
                </a:lnTo>
                <a:lnTo>
                  <a:pt x="28" y="15"/>
                </a:lnTo>
                <a:lnTo>
                  <a:pt x="24" y="10"/>
                </a:lnTo>
                <a:lnTo>
                  <a:pt x="19" y="6"/>
                </a:lnTo>
                <a:lnTo>
                  <a:pt x="13" y="2"/>
                </a:lnTo>
                <a:lnTo>
                  <a:pt x="7" y="1"/>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2" name="Shape 6082"/>
          <p:cNvSpPr/>
          <p:nvPr/>
        </p:nvSpPr>
        <p:spPr>
          <a:xfrm>
            <a:off x="6951663" y="1285875"/>
            <a:ext cx="23812" cy="46038"/>
          </a:xfrm>
          <a:custGeom>
            <a:avLst/>
            <a:gdLst/>
            <a:ahLst/>
            <a:cxnLst/>
            <a:rect l="0" t="0" r="0" b="0"/>
            <a:pathLst>
              <a:path w="14" h="30" extrusionOk="0">
                <a:moveTo>
                  <a:pt x="14" y="15"/>
                </a:moveTo>
                <a:lnTo>
                  <a:pt x="14" y="15"/>
                </a:lnTo>
                <a:lnTo>
                  <a:pt x="13" y="9"/>
                </a:lnTo>
                <a:lnTo>
                  <a:pt x="9" y="5"/>
                </a:lnTo>
                <a:lnTo>
                  <a:pt x="6" y="2"/>
                </a:lnTo>
                <a:lnTo>
                  <a:pt x="0" y="0"/>
                </a:lnTo>
                <a:lnTo>
                  <a:pt x="0" y="10"/>
                </a:lnTo>
                <a:lnTo>
                  <a:pt x="2" y="10"/>
                </a:lnTo>
                <a:lnTo>
                  <a:pt x="3" y="12"/>
                </a:lnTo>
                <a:lnTo>
                  <a:pt x="4" y="13"/>
                </a:lnTo>
                <a:lnTo>
                  <a:pt x="4" y="15"/>
                </a:lnTo>
                <a:lnTo>
                  <a:pt x="4" y="18"/>
                </a:lnTo>
                <a:lnTo>
                  <a:pt x="3" y="19"/>
                </a:lnTo>
                <a:lnTo>
                  <a:pt x="2" y="20"/>
                </a:lnTo>
                <a:lnTo>
                  <a:pt x="0" y="20"/>
                </a:lnTo>
                <a:lnTo>
                  <a:pt x="0" y="30"/>
                </a:lnTo>
                <a:lnTo>
                  <a:pt x="6" y="29"/>
                </a:lnTo>
                <a:lnTo>
                  <a:pt x="9" y="25"/>
                </a:lnTo>
                <a:lnTo>
                  <a:pt x="13" y="21"/>
                </a:lnTo>
                <a:lnTo>
                  <a:pt x="14"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3" name="Shape 6083"/>
          <p:cNvSpPr/>
          <p:nvPr/>
        </p:nvSpPr>
        <p:spPr>
          <a:xfrm>
            <a:off x="7239001" y="1247776"/>
            <a:ext cx="79375" cy="139700"/>
          </a:xfrm>
          <a:custGeom>
            <a:avLst/>
            <a:gdLst/>
            <a:ahLst/>
            <a:cxnLst/>
            <a:rect l="0" t="0" r="0" b="0"/>
            <a:pathLst>
              <a:path w="49" h="89" extrusionOk="0">
                <a:moveTo>
                  <a:pt x="47" y="0"/>
                </a:moveTo>
                <a:lnTo>
                  <a:pt x="47" y="0"/>
                </a:lnTo>
                <a:lnTo>
                  <a:pt x="43" y="0"/>
                </a:lnTo>
                <a:lnTo>
                  <a:pt x="41" y="1"/>
                </a:lnTo>
                <a:lnTo>
                  <a:pt x="20" y="24"/>
                </a:lnTo>
                <a:lnTo>
                  <a:pt x="5" y="24"/>
                </a:lnTo>
                <a:lnTo>
                  <a:pt x="2" y="24"/>
                </a:lnTo>
                <a:lnTo>
                  <a:pt x="1" y="26"/>
                </a:lnTo>
                <a:lnTo>
                  <a:pt x="0" y="27"/>
                </a:lnTo>
                <a:lnTo>
                  <a:pt x="0" y="29"/>
                </a:lnTo>
                <a:lnTo>
                  <a:pt x="0" y="59"/>
                </a:lnTo>
                <a:lnTo>
                  <a:pt x="0" y="61"/>
                </a:lnTo>
                <a:lnTo>
                  <a:pt x="1" y="63"/>
                </a:lnTo>
                <a:lnTo>
                  <a:pt x="2" y="64"/>
                </a:lnTo>
                <a:lnTo>
                  <a:pt x="5" y="64"/>
                </a:lnTo>
                <a:lnTo>
                  <a:pt x="20" y="64"/>
                </a:lnTo>
                <a:lnTo>
                  <a:pt x="41" y="87"/>
                </a:lnTo>
                <a:lnTo>
                  <a:pt x="43" y="89"/>
                </a:lnTo>
                <a:lnTo>
                  <a:pt x="47" y="89"/>
                </a:lnTo>
                <a:lnTo>
                  <a:pt x="48" y="86"/>
                </a:lnTo>
                <a:lnTo>
                  <a:pt x="49" y="84"/>
                </a:lnTo>
                <a:lnTo>
                  <a:pt x="49" y="5"/>
                </a:lnTo>
                <a:lnTo>
                  <a:pt x="48" y="2"/>
                </a:lnTo>
                <a:lnTo>
                  <a:pt x="4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4" name="Shape 6084"/>
          <p:cNvSpPr/>
          <p:nvPr/>
        </p:nvSpPr>
        <p:spPr>
          <a:xfrm>
            <a:off x="7331076" y="1293814"/>
            <a:ext cx="23813" cy="47625"/>
          </a:xfrm>
          <a:custGeom>
            <a:avLst/>
            <a:gdLst/>
            <a:ahLst/>
            <a:cxnLst/>
            <a:rect l="0" t="0" r="0" b="0"/>
            <a:pathLst>
              <a:path w="15" h="30" extrusionOk="0">
                <a:moveTo>
                  <a:pt x="0" y="0"/>
                </a:moveTo>
                <a:lnTo>
                  <a:pt x="0" y="10"/>
                </a:lnTo>
                <a:lnTo>
                  <a:pt x="3" y="10"/>
                </a:lnTo>
                <a:lnTo>
                  <a:pt x="4" y="11"/>
                </a:lnTo>
                <a:lnTo>
                  <a:pt x="5" y="13"/>
                </a:lnTo>
                <a:lnTo>
                  <a:pt x="5" y="15"/>
                </a:lnTo>
                <a:lnTo>
                  <a:pt x="5" y="18"/>
                </a:lnTo>
                <a:lnTo>
                  <a:pt x="4" y="19"/>
                </a:lnTo>
                <a:lnTo>
                  <a:pt x="3" y="20"/>
                </a:lnTo>
                <a:lnTo>
                  <a:pt x="0" y="20"/>
                </a:lnTo>
                <a:lnTo>
                  <a:pt x="0" y="30"/>
                </a:lnTo>
                <a:lnTo>
                  <a:pt x="6" y="29"/>
                </a:lnTo>
                <a:lnTo>
                  <a:pt x="10" y="25"/>
                </a:lnTo>
                <a:lnTo>
                  <a:pt x="14" y="21"/>
                </a:lnTo>
                <a:lnTo>
                  <a:pt x="15" y="15"/>
                </a:lnTo>
                <a:lnTo>
                  <a:pt x="14" y="9"/>
                </a:lnTo>
                <a:lnTo>
                  <a:pt x="10" y="5"/>
                </a:lnTo>
                <a:lnTo>
                  <a:pt x="6" y="2"/>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5" name="Shape 6085"/>
          <p:cNvSpPr/>
          <p:nvPr/>
        </p:nvSpPr>
        <p:spPr>
          <a:xfrm>
            <a:off x="8323264" y="1247776"/>
            <a:ext cx="73025" cy="139700"/>
          </a:xfrm>
          <a:custGeom>
            <a:avLst/>
            <a:gdLst/>
            <a:ahLst/>
            <a:cxnLst/>
            <a:rect l="0" t="0" r="0" b="0"/>
            <a:pathLst>
              <a:path w="50" h="89" extrusionOk="0">
                <a:moveTo>
                  <a:pt x="47" y="0"/>
                </a:moveTo>
                <a:lnTo>
                  <a:pt x="47" y="0"/>
                </a:lnTo>
                <a:lnTo>
                  <a:pt x="44" y="0"/>
                </a:lnTo>
                <a:lnTo>
                  <a:pt x="41" y="1"/>
                </a:lnTo>
                <a:lnTo>
                  <a:pt x="20" y="24"/>
                </a:lnTo>
                <a:lnTo>
                  <a:pt x="5" y="24"/>
                </a:lnTo>
                <a:lnTo>
                  <a:pt x="3" y="24"/>
                </a:lnTo>
                <a:lnTo>
                  <a:pt x="2" y="26"/>
                </a:lnTo>
                <a:lnTo>
                  <a:pt x="0" y="27"/>
                </a:lnTo>
                <a:lnTo>
                  <a:pt x="0" y="29"/>
                </a:lnTo>
                <a:lnTo>
                  <a:pt x="0" y="59"/>
                </a:lnTo>
                <a:lnTo>
                  <a:pt x="0" y="61"/>
                </a:lnTo>
                <a:lnTo>
                  <a:pt x="2" y="63"/>
                </a:lnTo>
                <a:lnTo>
                  <a:pt x="3" y="64"/>
                </a:lnTo>
                <a:lnTo>
                  <a:pt x="5" y="64"/>
                </a:lnTo>
                <a:lnTo>
                  <a:pt x="20" y="64"/>
                </a:lnTo>
                <a:lnTo>
                  <a:pt x="41" y="87"/>
                </a:lnTo>
                <a:lnTo>
                  <a:pt x="44" y="89"/>
                </a:lnTo>
                <a:lnTo>
                  <a:pt x="47" y="89"/>
                </a:lnTo>
                <a:lnTo>
                  <a:pt x="49" y="86"/>
                </a:lnTo>
                <a:lnTo>
                  <a:pt x="50" y="84"/>
                </a:lnTo>
                <a:lnTo>
                  <a:pt x="50" y="5"/>
                </a:lnTo>
                <a:lnTo>
                  <a:pt x="49" y="2"/>
                </a:lnTo>
                <a:lnTo>
                  <a:pt x="4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6" name="Shape 6086"/>
          <p:cNvSpPr/>
          <p:nvPr/>
        </p:nvSpPr>
        <p:spPr>
          <a:xfrm>
            <a:off x="8415339" y="1308100"/>
            <a:ext cx="60325"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87" name="Shape 6087"/>
          <p:cNvSpPr/>
          <p:nvPr/>
        </p:nvSpPr>
        <p:spPr>
          <a:xfrm>
            <a:off x="7956551" y="1247776"/>
            <a:ext cx="74613" cy="139700"/>
          </a:xfrm>
          <a:custGeom>
            <a:avLst/>
            <a:gdLst/>
            <a:ahLst/>
            <a:cxnLst/>
            <a:rect l="0" t="0" r="0" b="0"/>
            <a:pathLst>
              <a:path w="49" h="89" extrusionOk="0">
                <a:moveTo>
                  <a:pt x="47" y="0"/>
                </a:moveTo>
                <a:lnTo>
                  <a:pt x="47" y="0"/>
                </a:lnTo>
                <a:lnTo>
                  <a:pt x="43" y="0"/>
                </a:lnTo>
                <a:lnTo>
                  <a:pt x="40" y="1"/>
                </a:lnTo>
                <a:lnTo>
                  <a:pt x="19" y="24"/>
                </a:lnTo>
                <a:lnTo>
                  <a:pt x="5" y="24"/>
                </a:lnTo>
                <a:lnTo>
                  <a:pt x="2" y="24"/>
                </a:lnTo>
                <a:lnTo>
                  <a:pt x="1" y="26"/>
                </a:lnTo>
                <a:lnTo>
                  <a:pt x="0" y="27"/>
                </a:lnTo>
                <a:lnTo>
                  <a:pt x="0" y="29"/>
                </a:lnTo>
                <a:lnTo>
                  <a:pt x="0" y="59"/>
                </a:lnTo>
                <a:lnTo>
                  <a:pt x="0" y="61"/>
                </a:lnTo>
                <a:lnTo>
                  <a:pt x="1" y="63"/>
                </a:lnTo>
                <a:lnTo>
                  <a:pt x="2" y="64"/>
                </a:lnTo>
                <a:lnTo>
                  <a:pt x="5" y="64"/>
                </a:lnTo>
                <a:lnTo>
                  <a:pt x="19" y="64"/>
                </a:lnTo>
                <a:lnTo>
                  <a:pt x="40" y="87"/>
                </a:lnTo>
                <a:lnTo>
                  <a:pt x="43" y="89"/>
                </a:lnTo>
                <a:lnTo>
                  <a:pt x="47" y="89"/>
                </a:lnTo>
                <a:lnTo>
                  <a:pt x="48" y="86"/>
                </a:lnTo>
                <a:lnTo>
                  <a:pt x="49" y="84"/>
                </a:lnTo>
                <a:lnTo>
                  <a:pt x="49" y="5"/>
                </a:lnTo>
                <a:lnTo>
                  <a:pt x="48" y="2"/>
                </a:lnTo>
                <a:lnTo>
                  <a:pt x="4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8" name="Shape 6088"/>
          <p:cNvSpPr/>
          <p:nvPr/>
        </p:nvSpPr>
        <p:spPr>
          <a:xfrm>
            <a:off x="8048626" y="1285876"/>
            <a:ext cx="60325" cy="63500"/>
          </a:xfrm>
          <a:custGeom>
            <a:avLst/>
            <a:gdLst/>
            <a:ahLst/>
            <a:cxnLst/>
            <a:rect l="0" t="0" r="0" b="0"/>
            <a:pathLst>
              <a:path w="39" h="40" extrusionOk="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89" name="Shape 6089"/>
          <p:cNvSpPr/>
          <p:nvPr/>
        </p:nvSpPr>
        <p:spPr>
          <a:xfrm>
            <a:off x="6149976" y="1331914"/>
            <a:ext cx="79375" cy="174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90" name="Shape 6090"/>
          <p:cNvSpPr/>
          <p:nvPr/>
        </p:nvSpPr>
        <p:spPr>
          <a:xfrm>
            <a:off x="6137275" y="1230314"/>
            <a:ext cx="133350" cy="157162"/>
          </a:xfrm>
          <a:custGeom>
            <a:avLst/>
            <a:gdLst/>
            <a:ahLst/>
            <a:cxnLst/>
            <a:rect l="0" t="0" r="0" b="0"/>
            <a:pathLst>
              <a:path w="88" h="102" extrusionOk="0">
                <a:moveTo>
                  <a:pt x="86" y="49"/>
                </a:moveTo>
                <a:lnTo>
                  <a:pt x="56" y="2"/>
                </a:lnTo>
                <a:lnTo>
                  <a:pt x="55" y="0"/>
                </a:lnTo>
                <a:lnTo>
                  <a:pt x="54" y="0"/>
                </a:lnTo>
                <a:lnTo>
                  <a:pt x="53" y="0"/>
                </a:lnTo>
                <a:lnTo>
                  <a:pt x="51" y="2"/>
                </a:lnTo>
                <a:lnTo>
                  <a:pt x="22" y="49"/>
                </a:lnTo>
                <a:lnTo>
                  <a:pt x="22" y="50"/>
                </a:lnTo>
                <a:lnTo>
                  <a:pt x="22" y="51"/>
                </a:lnTo>
                <a:lnTo>
                  <a:pt x="23" y="52"/>
                </a:lnTo>
                <a:lnTo>
                  <a:pt x="24" y="53"/>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6" y="92"/>
                </a:lnTo>
                <a:lnTo>
                  <a:pt x="87" y="90"/>
                </a:lnTo>
                <a:lnTo>
                  <a:pt x="88" y="89"/>
                </a:lnTo>
                <a:lnTo>
                  <a:pt x="88" y="87"/>
                </a:lnTo>
                <a:lnTo>
                  <a:pt x="88" y="57"/>
                </a:lnTo>
                <a:lnTo>
                  <a:pt x="87" y="52"/>
                </a:lnTo>
                <a:lnTo>
                  <a:pt x="86"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91" name="Shape 6091"/>
          <p:cNvSpPr/>
          <p:nvPr/>
        </p:nvSpPr>
        <p:spPr>
          <a:xfrm>
            <a:off x="5803901" y="1636714"/>
            <a:ext cx="73025" cy="79375"/>
          </a:xfrm>
          <a:custGeom>
            <a:avLst/>
            <a:gdLst/>
            <a:ahLst/>
            <a:cxnLst/>
            <a:rect l="0" t="0" r="0" b="0"/>
            <a:pathLst>
              <a:path w="49" h="50"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50"/>
                </a:lnTo>
                <a:lnTo>
                  <a:pt x="24" y="50"/>
                </a:lnTo>
                <a:lnTo>
                  <a:pt x="29" y="50"/>
                </a:lnTo>
                <a:lnTo>
                  <a:pt x="34" y="47"/>
                </a:lnTo>
                <a:lnTo>
                  <a:pt x="38" y="46"/>
                </a:lnTo>
                <a:lnTo>
                  <a:pt x="42" y="42"/>
                </a:lnTo>
                <a:lnTo>
                  <a:pt x="45" y="38"/>
                </a:lnTo>
                <a:lnTo>
                  <a:pt x="46" y="35"/>
                </a:lnTo>
                <a:lnTo>
                  <a:pt x="49" y="30"/>
                </a:lnTo>
                <a:lnTo>
                  <a:pt x="49" y="25"/>
                </a:lnTo>
                <a:lnTo>
                  <a:pt x="49" y="20"/>
                </a:lnTo>
                <a:lnTo>
                  <a:pt x="46" y="15"/>
                </a:lnTo>
                <a:lnTo>
                  <a:pt x="45" y="11"/>
                </a:lnTo>
                <a:lnTo>
                  <a:pt x="42" y="8"/>
                </a:lnTo>
                <a:lnTo>
                  <a:pt x="38" y="4"/>
                </a:lnTo>
                <a:lnTo>
                  <a:pt x="34" y="3"/>
                </a:lnTo>
                <a:lnTo>
                  <a:pt x="29" y="0"/>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92" name="Shape 6092"/>
          <p:cNvSpPr/>
          <p:nvPr/>
        </p:nvSpPr>
        <p:spPr>
          <a:xfrm>
            <a:off x="5830889" y="1600201"/>
            <a:ext cx="14287" cy="23813"/>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93" name="Shape 6093"/>
          <p:cNvSpPr/>
          <p:nvPr/>
        </p:nvSpPr>
        <p:spPr>
          <a:xfrm>
            <a:off x="5872164" y="1619251"/>
            <a:ext cx="23812" cy="22225"/>
          </a:xfrm>
          <a:custGeom>
            <a:avLst/>
            <a:gdLst/>
            <a:ahLst/>
            <a:cxnLst/>
            <a:rect l="0" t="0" r="0" b="0"/>
            <a:pathLst>
              <a:path w="17" h="17" extrusionOk="0">
                <a:moveTo>
                  <a:pt x="17" y="7"/>
                </a:moveTo>
                <a:lnTo>
                  <a:pt x="10" y="0"/>
                </a:lnTo>
                <a:lnTo>
                  <a:pt x="0" y="10"/>
                </a:lnTo>
                <a:lnTo>
                  <a:pt x="8" y="17"/>
                </a:lnTo>
                <a:lnTo>
                  <a:pt x="1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94" name="Shape 6094"/>
          <p:cNvSpPr/>
          <p:nvPr/>
        </p:nvSpPr>
        <p:spPr>
          <a:xfrm>
            <a:off x="5891214" y="1670051"/>
            <a:ext cx="23812"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95" name="Shape 6095"/>
          <p:cNvSpPr/>
          <p:nvPr/>
        </p:nvSpPr>
        <p:spPr>
          <a:xfrm>
            <a:off x="5872164" y="1706564"/>
            <a:ext cx="23812" cy="28575"/>
          </a:xfrm>
          <a:custGeom>
            <a:avLst/>
            <a:gdLst/>
            <a:ahLst/>
            <a:cxnLst/>
            <a:rect l="0" t="0" r="0" b="0"/>
            <a:pathLst>
              <a:path w="17" h="17" extrusionOk="0">
                <a:moveTo>
                  <a:pt x="0" y="7"/>
                </a:moveTo>
                <a:lnTo>
                  <a:pt x="10" y="17"/>
                </a:lnTo>
                <a:lnTo>
                  <a:pt x="17" y="10"/>
                </a:lnTo>
                <a:lnTo>
                  <a:pt x="8" y="0"/>
                </a:lnTo>
                <a:lnTo>
                  <a:pt x="0"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96" name="Shape 6096"/>
          <p:cNvSpPr/>
          <p:nvPr/>
        </p:nvSpPr>
        <p:spPr>
          <a:xfrm>
            <a:off x="5830889" y="1730376"/>
            <a:ext cx="14287" cy="2222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97" name="Shape 6097"/>
          <p:cNvSpPr/>
          <p:nvPr/>
        </p:nvSpPr>
        <p:spPr>
          <a:xfrm>
            <a:off x="5780089" y="1706564"/>
            <a:ext cx="28575" cy="28575"/>
          </a:xfrm>
          <a:custGeom>
            <a:avLst/>
            <a:gdLst/>
            <a:ahLst/>
            <a:cxnLst/>
            <a:rect l="0" t="0" r="0" b="0"/>
            <a:pathLst>
              <a:path w="17" h="17" extrusionOk="0">
                <a:moveTo>
                  <a:pt x="0" y="10"/>
                </a:moveTo>
                <a:lnTo>
                  <a:pt x="7" y="17"/>
                </a:lnTo>
                <a:lnTo>
                  <a:pt x="17" y="7"/>
                </a:lnTo>
                <a:lnTo>
                  <a:pt x="10" y="0"/>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098" name="Shape 6098"/>
          <p:cNvSpPr/>
          <p:nvPr/>
        </p:nvSpPr>
        <p:spPr>
          <a:xfrm>
            <a:off x="5761038" y="1670051"/>
            <a:ext cx="23812"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099" name="Shape 6099"/>
          <p:cNvSpPr/>
          <p:nvPr/>
        </p:nvSpPr>
        <p:spPr>
          <a:xfrm>
            <a:off x="5780089" y="1619251"/>
            <a:ext cx="28575" cy="22225"/>
          </a:xfrm>
          <a:custGeom>
            <a:avLst/>
            <a:gdLst/>
            <a:ahLst/>
            <a:cxnLst/>
            <a:rect l="0" t="0" r="0" b="0"/>
            <a:pathLst>
              <a:path w="17" h="17" extrusionOk="0">
                <a:moveTo>
                  <a:pt x="17" y="10"/>
                </a:moveTo>
                <a:lnTo>
                  <a:pt x="7" y="0"/>
                </a:lnTo>
                <a:lnTo>
                  <a:pt x="0" y="7"/>
                </a:lnTo>
                <a:lnTo>
                  <a:pt x="10" y="17"/>
                </a:lnTo>
                <a:lnTo>
                  <a:pt x="1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0" name="Shape 6100"/>
          <p:cNvSpPr/>
          <p:nvPr/>
        </p:nvSpPr>
        <p:spPr>
          <a:xfrm>
            <a:off x="5395913" y="1609726"/>
            <a:ext cx="19050" cy="1476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101" name="Shape 6101"/>
          <p:cNvSpPr/>
          <p:nvPr/>
        </p:nvSpPr>
        <p:spPr>
          <a:xfrm>
            <a:off x="5465764" y="1624014"/>
            <a:ext cx="22225" cy="73025"/>
          </a:xfrm>
          <a:custGeom>
            <a:avLst/>
            <a:gdLst/>
            <a:ahLst/>
            <a:cxnLst/>
            <a:rect l="0" t="0" r="0" b="0"/>
            <a:pathLst>
              <a:path w="14" h="50" extrusionOk="0">
                <a:moveTo>
                  <a:pt x="0" y="50"/>
                </a:moveTo>
                <a:lnTo>
                  <a:pt x="14" y="44"/>
                </a:lnTo>
                <a:lnTo>
                  <a:pt x="14" y="7"/>
                </a:lnTo>
                <a:lnTo>
                  <a:pt x="0" y="0"/>
                </a:lnTo>
                <a:lnTo>
                  <a:pt x="0"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2" name="Shape 6102"/>
          <p:cNvSpPr/>
          <p:nvPr/>
        </p:nvSpPr>
        <p:spPr>
          <a:xfrm>
            <a:off x="5427663" y="1614488"/>
            <a:ext cx="23812" cy="96837"/>
          </a:xfrm>
          <a:custGeom>
            <a:avLst/>
            <a:gdLst/>
            <a:ahLst/>
            <a:cxnLst/>
            <a:rect l="0" t="0" r="0" b="0"/>
            <a:pathLst>
              <a:path w="15" h="63" extrusionOk="0">
                <a:moveTo>
                  <a:pt x="0" y="6"/>
                </a:moveTo>
                <a:lnTo>
                  <a:pt x="0" y="56"/>
                </a:lnTo>
                <a:lnTo>
                  <a:pt x="1" y="59"/>
                </a:lnTo>
                <a:lnTo>
                  <a:pt x="4" y="62"/>
                </a:lnTo>
                <a:lnTo>
                  <a:pt x="6" y="63"/>
                </a:lnTo>
                <a:lnTo>
                  <a:pt x="10" y="62"/>
                </a:lnTo>
                <a:lnTo>
                  <a:pt x="15" y="59"/>
                </a:lnTo>
                <a:lnTo>
                  <a:pt x="15" y="3"/>
                </a:lnTo>
                <a:lnTo>
                  <a:pt x="10" y="0"/>
                </a:lnTo>
                <a:lnTo>
                  <a:pt x="6" y="0"/>
                </a:lnTo>
                <a:lnTo>
                  <a:pt x="4" y="0"/>
                </a:lnTo>
                <a:lnTo>
                  <a:pt x="1" y="3"/>
                </a:lnTo>
                <a:lnTo>
                  <a:pt x="0" y="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3" name="Shape 6103"/>
          <p:cNvSpPr/>
          <p:nvPr/>
        </p:nvSpPr>
        <p:spPr>
          <a:xfrm>
            <a:off x="5502275" y="1636714"/>
            <a:ext cx="46038" cy="46037"/>
          </a:xfrm>
          <a:custGeom>
            <a:avLst/>
            <a:gdLst/>
            <a:ahLst/>
            <a:cxnLst/>
            <a:rect l="0" t="0" r="0" b="0"/>
            <a:pathLst>
              <a:path w="30" h="30" extrusionOk="0">
                <a:moveTo>
                  <a:pt x="26" y="11"/>
                </a:moveTo>
                <a:lnTo>
                  <a:pt x="0" y="0"/>
                </a:lnTo>
                <a:lnTo>
                  <a:pt x="0" y="30"/>
                </a:lnTo>
                <a:lnTo>
                  <a:pt x="26" y="19"/>
                </a:lnTo>
                <a:lnTo>
                  <a:pt x="29" y="18"/>
                </a:lnTo>
                <a:lnTo>
                  <a:pt x="30" y="15"/>
                </a:lnTo>
                <a:lnTo>
                  <a:pt x="29" y="13"/>
                </a:lnTo>
                <a:lnTo>
                  <a:pt x="26" y="1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4" name="Shape 6104"/>
          <p:cNvSpPr/>
          <p:nvPr/>
        </p:nvSpPr>
        <p:spPr>
          <a:xfrm>
            <a:off x="5099050" y="1697038"/>
            <a:ext cx="38100" cy="55562"/>
          </a:xfrm>
          <a:custGeom>
            <a:avLst/>
            <a:gdLst/>
            <a:ahLst/>
            <a:cxnLst/>
            <a:rect l="0" t="0" r="0" b="0"/>
            <a:pathLst>
              <a:path w="24" h="34" extrusionOk="0">
                <a:moveTo>
                  <a:pt x="15" y="22"/>
                </a:moveTo>
                <a:lnTo>
                  <a:pt x="15" y="22"/>
                </a:lnTo>
                <a:lnTo>
                  <a:pt x="13" y="23"/>
                </a:lnTo>
                <a:lnTo>
                  <a:pt x="12" y="24"/>
                </a:lnTo>
                <a:lnTo>
                  <a:pt x="11" y="23"/>
                </a:lnTo>
                <a:lnTo>
                  <a:pt x="10" y="22"/>
                </a:lnTo>
                <a:lnTo>
                  <a:pt x="10" y="0"/>
                </a:lnTo>
                <a:lnTo>
                  <a:pt x="0" y="0"/>
                </a:lnTo>
                <a:lnTo>
                  <a:pt x="0" y="22"/>
                </a:lnTo>
                <a:lnTo>
                  <a:pt x="1" y="27"/>
                </a:lnTo>
                <a:lnTo>
                  <a:pt x="3" y="31"/>
                </a:lnTo>
                <a:lnTo>
                  <a:pt x="7" y="33"/>
                </a:lnTo>
                <a:lnTo>
                  <a:pt x="12" y="34"/>
                </a:lnTo>
                <a:lnTo>
                  <a:pt x="17" y="33"/>
                </a:lnTo>
                <a:lnTo>
                  <a:pt x="21" y="31"/>
                </a:lnTo>
                <a:lnTo>
                  <a:pt x="23" y="27"/>
                </a:lnTo>
                <a:lnTo>
                  <a:pt x="24" y="22"/>
                </a:lnTo>
                <a:lnTo>
                  <a:pt x="24" y="19"/>
                </a:lnTo>
                <a:lnTo>
                  <a:pt x="15" y="19"/>
                </a:lnTo>
                <a:lnTo>
                  <a:pt x="15" y="2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5" name="Shape 6105"/>
          <p:cNvSpPr/>
          <p:nvPr/>
        </p:nvSpPr>
        <p:spPr>
          <a:xfrm>
            <a:off x="5029200" y="1600201"/>
            <a:ext cx="153988" cy="92075"/>
          </a:xfrm>
          <a:custGeom>
            <a:avLst/>
            <a:gdLst/>
            <a:ahLst/>
            <a:cxnLst/>
            <a:rect l="0" t="0" r="0" b="0"/>
            <a:pathLst>
              <a:path w="99" h="59" extrusionOk="0">
                <a:moveTo>
                  <a:pt x="55" y="9"/>
                </a:moveTo>
                <a:lnTo>
                  <a:pt x="55" y="5"/>
                </a:lnTo>
                <a:lnTo>
                  <a:pt x="55" y="2"/>
                </a:lnTo>
                <a:lnTo>
                  <a:pt x="53" y="1"/>
                </a:lnTo>
                <a:lnTo>
                  <a:pt x="52" y="0"/>
                </a:lnTo>
                <a:lnTo>
                  <a:pt x="50" y="0"/>
                </a:lnTo>
                <a:lnTo>
                  <a:pt x="47" y="0"/>
                </a:lnTo>
                <a:lnTo>
                  <a:pt x="46" y="1"/>
                </a:lnTo>
                <a:lnTo>
                  <a:pt x="45" y="2"/>
                </a:lnTo>
                <a:lnTo>
                  <a:pt x="45" y="5"/>
                </a:lnTo>
                <a:lnTo>
                  <a:pt x="45" y="9"/>
                </a:lnTo>
                <a:lnTo>
                  <a:pt x="36" y="12"/>
                </a:lnTo>
                <a:lnTo>
                  <a:pt x="27" y="14"/>
                </a:lnTo>
                <a:lnTo>
                  <a:pt x="20" y="19"/>
                </a:lnTo>
                <a:lnTo>
                  <a:pt x="14" y="25"/>
                </a:lnTo>
                <a:lnTo>
                  <a:pt x="8" y="33"/>
                </a:lnTo>
                <a:lnTo>
                  <a:pt x="4" y="40"/>
                </a:lnTo>
                <a:lnTo>
                  <a:pt x="2" y="49"/>
                </a:lnTo>
                <a:lnTo>
                  <a:pt x="0" y="59"/>
                </a:lnTo>
                <a:lnTo>
                  <a:pt x="5" y="54"/>
                </a:lnTo>
                <a:lnTo>
                  <a:pt x="11" y="51"/>
                </a:lnTo>
                <a:lnTo>
                  <a:pt x="18" y="50"/>
                </a:lnTo>
                <a:lnTo>
                  <a:pt x="25" y="49"/>
                </a:lnTo>
                <a:lnTo>
                  <a:pt x="32" y="50"/>
                </a:lnTo>
                <a:lnTo>
                  <a:pt x="39" y="51"/>
                </a:lnTo>
                <a:lnTo>
                  <a:pt x="45" y="54"/>
                </a:lnTo>
                <a:lnTo>
                  <a:pt x="50" y="59"/>
                </a:lnTo>
                <a:lnTo>
                  <a:pt x="55" y="54"/>
                </a:lnTo>
                <a:lnTo>
                  <a:pt x="61" y="51"/>
                </a:lnTo>
                <a:lnTo>
                  <a:pt x="67" y="50"/>
                </a:lnTo>
                <a:lnTo>
                  <a:pt x="74" y="49"/>
                </a:lnTo>
                <a:lnTo>
                  <a:pt x="82" y="50"/>
                </a:lnTo>
                <a:lnTo>
                  <a:pt x="88" y="51"/>
                </a:lnTo>
                <a:lnTo>
                  <a:pt x="94" y="54"/>
                </a:lnTo>
                <a:lnTo>
                  <a:pt x="99" y="59"/>
                </a:lnTo>
                <a:lnTo>
                  <a:pt x="98" y="49"/>
                </a:lnTo>
                <a:lnTo>
                  <a:pt x="95" y="40"/>
                </a:lnTo>
                <a:lnTo>
                  <a:pt x="92" y="33"/>
                </a:lnTo>
                <a:lnTo>
                  <a:pt x="85" y="25"/>
                </a:lnTo>
                <a:lnTo>
                  <a:pt x="79" y="19"/>
                </a:lnTo>
                <a:lnTo>
                  <a:pt x="72" y="14"/>
                </a:lnTo>
                <a:lnTo>
                  <a:pt x="63" y="12"/>
                </a:lnTo>
                <a:lnTo>
                  <a:pt x="55"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6" name="Shape 6106"/>
          <p:cNvSpPr/>
          <p:nvPr/>
        </p:nvSpPr>
        <p:spPr>
          <a:xfrm>
            <a:off x="6127750" y="1600200"/>
            <a:ext cx="152400" cy="152400"/>
          </a:xfrm>
          <a:custGeom>
            <a:avLst/>
            <a:gdLst/>
            <a:ahLst/>
            <a:cxnLst/>
            <a:rect l="0" t="0" r="0" b="0"/>
            <a:pathLst>
              <a:path w="98" h="98" extrusionOk="0">
                <a:moveTo>
                  <a:pt x="49" y="0"/>
                </a:moveTo>
                <a:lnTo>
                  <a:pt x="49" y="0"/>
                </a:lnTo>
                <a:lnTo>
                  <a:pt x="39" y="1"/>
                </a:lnTo>
                <a:lnTo>
                  <a:pt x="29" y="3"/>
                </a:lnTo>
                <a:lnTo>
                  <a:pt x="22" y="8"/>
                </a:lnTo>
                <a:lnTo>
                  <a:pt x="15" y="14"/>
                </a:lnTo>
                <a:lnTo>
                  <a:pt x="8" y="22"/>
                </a:lnTo>
                <a:lnTo>
                  <a:pt x="3" y="29"/>
                </a:lnTo>
                <a:lnTo>
                  <a:pt x="1" y="39"/>
                </a:lnTo>
                <a:lnTo>
                  <a:pt x="0" y="49"/>
                </a:lnTo>
                <a:lnTo>
                  <a:pt x="1" y="59"/>
                </a:lnTo>
                <a:lnTo>
                  <a:pt x="3"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7" name="Shape 6107"/>
          <p:cNvSpPr/>
          <p:nvPr/>
        </p:nvSpPr>
        <p:spPr>
          <a:xfrm>
            <a:off x="6859588" y="1600200"/>
            <a:ext cx="152400" cy="152400"/>
          </a:xfrm>
          <a:custGeom>
            <a:avLst/>
            <a:gdLst/>
            <a:ahLst/>
            <a:cxnLst/>
            <a:rect l="0" t="0" r="0" b="0"/>
            <a:pathLst>
              <a:path w="99" h="98" extrusionOk="0">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8" name="Shape 6108"/>
          <p:cNvSpPr/>
          <p:nvPr/>
        </p:nvSpPr>
        <p:spPr>
          <a:xfrm>
            <a:off x="6492876" y="1600200"/>
            <a:ext cx="153988" cy="1524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4" y="69"/>
                </a:lnTo>
                <a:lnTo>
                  <a:pt x="97" y="59"/>
                </a:lnTo>
                <a:lnTo>
                  <a:pt x="98" y="49"/>
                </a:lnTo>
                <a:lnTo>
                  <a:pt x="97" y="39"/>
                </a:lnTo>
                <a:lnTo>
                  <a:pt x="94" y="29"/>
                </a:lnTo>
                <a:lnTo>
                  <a:pt x="90" y="22"/>
                </a:lnTo>
                <a:lnTo>
                  <a:pt x="83" y="14"/>
                </a:lnTo>
                <a:lnTo>
                  <a:pt x="76" y="8"/>
                </a:lnTo>
                <a:lnTo>
                  <a:pt x="69" y="3"/>
                </a:lnTo>
                <a:lnTo>
                  <a:pt x="59" y="1"/>
                </a:lnTo>
                <a:lnTo>
                  <a:pt x="49" y="0"/>
                </a:lnTo>
                <a:close/>
                <a:moveTo>
                  <a:pt x="34" y="24"/>
                </a:moveTo>
                <a:lnTo>
                  <a:pt x="34" y="24"/>
                </a:lnTo>
                <a:lnTo>
                  <a:pt x="38" y="25"/>
                </a:lnTo>
                <a:lnTo>
                  <a:pt x="41" y="27"/>
                </a:lnTo>
                <a:lnTo>
                  <a:pt x="43" y="30"/>
                </a:lnTo>
                <a:lnTo>
                  <a:pt x="44" y="34"/>
                </a:lnTo>
                <a:lnTo>
                  <a:pt x="43" y="38"/>
                </a:lnTo>
                <a:lnTo>
                  <a:pt x="41" y="42"/>
                </a:lnTo>
                <a:lnTo>
                  <a:pt x="38" y="43"/>
                </a:lnTo>
                <a:lnTo>
                  <a:pt x="34" y="44"/>
                </a:lnTo>
                <a:lnTo>
                  <a:pt x="30" y="43"/>
                </a:lnTo>
                <a:lnTo>
                  <a:pt x="27" y="42"/>
                </a:lnTo>
                <a:lnTo>
                  <a:pt x="25" y="38"/>
                </a:lnTo>
                <a:lnTo>
                  <a:pt x="24" y="34"/>
                </a:lnTo>
                <a:lnTo>
                  <a:pt x="25" y="30"/>
                </a:lnTo>
                <a:lnTo>
                  <a:pt x="27" y="27"/>
                </a:lnTo>
                <a:lnTo>
                  <a:pt x="30" y="25"/>
                </a:lnTo>
                <a:lnTo>
                  <a:pt x="34" y="24"/>
                </a:lnTo>
                <a:close/>
                <a:moveTo>
                  <a:pt x="49" y="83"/>
                </a:moveTo>
                <a:lnTo>
                  <a:pt x="49" y="83"/>
                </a:lnTo>
                <a:lnTo>
                  <a:pt x="40" y="82"/>
                </a:lnTo>
                <a:lnTo>
                  <a:pt x="33" y="80"/>
                </a:lnTo>
                <a:lnTo>
                  <a:pt x="25" y="75"/>
                </a:lnTo>
                <a:lnTo>
                  <a:pt x="19" y="69"/>
                </a:lnTo>
                <a:lnTo>
                  <a:pt x="27" y="61"/>
                </a:lnTo>
                <a:lnTo>
                  <a:pt x="32" y="66"/>
                </a:lnTo>
                <a:lnTo>
                  <a:pt x="37" y="70"/>
                </a:lnTo>
                <a:lnTo>
                  <a:pt x="43" y="72"/>
                </a:lnTo>
                <a:lnTo>
                  <a:pt x="49" y="72"/>
                </a:lnTo>
                <a:lnTo>
                  <a:pt x="55" y="72"/>
                </a:lnTo>
                <a:lnTo>
                  <a:pt x="61" y="70"/>
                </a:lnTo>
                <a:lnTo>
                  <a:pt x="66" y="66"/>
                </a:lnTo>
                <a:lnTo>
                  <a:pt x="71" y="61"/>
                </a:lnTo>
                <a:lnTo>
                  <a:pt x="78" y="69"/>
                </a:lnTo>
                <a:lnTo>
                  <a:pt x="72" y="75"/>
                </a:lnTo>
                <a:lnTo>
                  <a:pt x="65" y="80"/>
                </a:lnTo>
                <a:lnTo>
                  <a:pt x="57" y="82"/>
                </a:lnTo>
                <a:lnTo>
                  <a:pt x="49" y="83"/>
                </a:lnTo>
                <a:close/>
                <a:moveTo>
                  <a:pt x="78" y="39"/>
                </a:moveTo>
                <a:lnTo>
                  <a:pt x="59" y="39"/>
                </a:lnTo>
                <a:lnTo>
                  <a:pt x="59" y="29"/>
                </a:lnTo>
                <a:lnTo>
                  <a:pt x="78" y="29"/>
                </a:lnTo>
                <a:lnTo>
                  <a:pt x="78"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09" name="Shape 6109"/>
          <p:cNvSpPr/>
          <p:nvPr/>
        </p:nvSpPr>
        <p:spPr>
          <a:xfrm>
            <a:off x="7591425" y="1600200"/>
            <a:ext cx="152400" cy="152400"/>
          </a:xfrm>
          <a:custGeom>
            <a:avLst/>
            <a:gdLst/>
            <a:ahLst/>
            <a:cxnLst/>
            <a:rect l="0" t="0" r="0" b="0"/>
            <a:pathLst>
              <a:path w="99" h="98" extrusionOk="0">
                <a:moveTo>
                  <a:pt x="49" y="0"/>
                </a:moveTo>
                <a:lnTo>
                  <a:pt x="49" y="0"/>
                </a:lnTo>
                <a:lnTo>
                  <a:pt x="39" y="1"/>
                </a:lnTo>
                <a:lnTo>
                  <a:pt x="29" y="3"/>
                </a:lnTo>
                <a:lnTo>
                  <a:pt x="22" y="8"/>
                </a:lnTo>
                <a:lnTo>
                  <a:pt x="15" y="14"/>
                </a:lnTo>
                <a:lnTo>
                  <a:pt x="9" y="22"/>
                </a:lnTo>
                <a:lnTo>
                  <a:pt x="4" y="29"/>
                </a:lnTo>
                <a:lnTo>
                  <a:pt x="1" y="39"/>
                </a:lnTo>
                <a:lnTo>
                  <a:pt x="0" y="49"/>
                </a:lnTo>
                <a:lnTo>
                  <a:pt x="1" y="59"/>
                </a:lnTo>
                <a:lnTo>
                  <a:pt x="4" y="69"/>
                </a:lnTo>
                <a:lnTo>
                  <a:pt x="9"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34" y="69"/>
                </a:moveTo>
                <a:lnTo>
                  <a:pt x="25" y="69"/>
                </a:lnTo>
                <a:lnTo>
                  <a:pt x="25" y="64"/>
                </a:lnTo>
                <a:lnTo>
                  <a:pt x="15" y="64"/>
                </a:lnTo>
                <a:lnTo>
                  <a:pt x="15" y="54"/>
                </a:lnTo>
                <a:lnTo>
                  <a:pt x="32" y="54"/>
                </a:lnTo>
                <a:lnTo>
                  <a:pt x="33" y="53"/>
                </a:lnTo>
                <a:lnTo>
                  <a:pt x="34" y="51"/>
                </a:lnTo>
                <a:lnTo>
                  <a:pt x="33" y="50"/>
                </a:lnTo>
                <a:lnTo>
                  <a:pt x="32" y="49"/>
                </a:lnTo>
                <a:lnTo>
                  <a:pt x="27" y="49"/>
                </a:lnTo>
                <a:lnTo>
                  <a:pt x="22" y="48"/>
                </a:lnTo>
                <a:lnTo>
                  <a:pt x="18" y="45"/>
                </a:lnTo>
                <a:lnTo>
                  <a:pt x="16" y="42"/>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6" y="35"/>
                </a:lnTo>
                <a:lnTo>
                  <a:pt x="25" y="37"/>
                </a:lnTo>
                <a:lnTo>
                  <a:pt x="26" y="38"/>
                </a:lnTo>
                <a:lnTo>
                  <a:pt x="27" y="39"/>
                </a:lnTo>
                <a:lnTo>
                  <a:pt x="32" y="39"/>
                </a:lnTo>
                <a:lnTo>
                  <a:pt x="37" y="40"/>
                </a:lnTo>
                <a:lnTo>
                  <a:pt x="41" y="43"/>
                </a:lnTo>
                <a:lnTo>
                  <a:pt x="43" y="46"/>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5" y="35"/>
                </a:lnTo>
                <a:lnTo>
                  <a:pt x="64" y="37"/>
                </a:lnTo>
                <a:lnTo>
                  <a:pt x="65" y="38"/>
                </a:lnTo>
                <a:lnTo>
                  <a:pt x="66" y="39"/>
                </a:lnTo>
                <a:lnTo>
                  <a:pt x="71" y="39"/>
                </a:lnTo>
                <a:lnTo>
                  <a:pt x="76" y="40"/>
                </a:lnTo>
                <a:lnTo>
                  <a:pt x="80" y="43"/>
                </a:lnTo>
                <a:lnTo>
                  <a:pt x="83" y="46"/>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3" y="53"/>
                </a:lnTo>
                <a:lnTo>
                  <a:pt x="74" y="51"/>
                </a:lnTo>
                <a:lnTo>
                  <a:pt x="73" y="50"/>
                </a:lnTo>
                <a:lnTo>
                  <a:pt x="71" y="49"/>
                </a:lnTo>
                <a:lnTo>
                  <a:pt x="66" y="49"/>
                </a:lnTo>
                <a:lnTo>
                  <a:pt x="62" y="48"/>
                </a:lnTo>
                <a:lnTo>
                  <a:pt x="58" y="45"/>
                </a:lnTo>
                <a:lnTo>
                  <a:pt x="55" y="42"/>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0" name="Shape 6110"/>
          <p:cNvSpPr/>
          <p:nvPr/>
        </p:nvSpPr>
        <p:spPr>
          <a:xfrm>
            <a:off x="7956550" y="1600200"/>
            <a:ext cx="152400" cy="1524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1" name="Shape 6111"/>
          <p:cNvSpPr/>
          <p:nvPr/>
        </p:nvSpPr>
        <p:spPr>
          <a:xfrm>
            <a:off x="7224713" y="1600200"/>
            <a:ext cx="152400" cy="152400"/>
          </a:xfrm>
          <a:custGeom>
            <a:avLst/>
            <a:gdLst/>
            <a:ahLst/>
            <a:cxnLst/>
            <a:rect l="0" t="0" r="0" b="0"/>
            <a:pathLst>
              <a:path w="99" h="98" extrusionOk="0">
                <a:moveTo>
                  <a:pt x="49" y="0"/>
                </a:moveTo>
                <a:lnTo>
                  <a:pt x="49"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49"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1" y="55"/>
                </a:lnTo>
                <a:lnTo>
                  <a:pt x="12" y="51"/>
                </a:lnTo>
                <a:lnTo>
                  <a:pt x="16" y="50"/>
                </a:lnTo>
                <a:lnTo>
                  <a:pt x="20" y="49"/>
                </a:lnTo>
                <a:lnTo>
                  <a:pt x="24" y="50"/>
                </a:lnTo>
                <a:lnTo>
                  <a:pt x="27" y="51"/>
                </a:lnTo>
                <a:lnTo>
                  <a:pt x="28" y="55"/>
                </a:lnTo>
                <a:lnTo>
                  <a:pt x="30" y="59"/>
                </a:lnTo>
                <a:lnTo>
                  <a:pt x="28" y="62"/>
                </a:lnTo>
                <a:lnTo>
                  <a:pt x="27" y="66"/>
                </a:lnTo>
                <a:lnTo>
                  <a:pt x="24" y="67"/>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70" y="55"/>
                </a:lnTo>
                <a:lnTo>
                  <a:pt x="72" y="51"/>
                </a:lnTo>
                <a:lnTo>
                  <a:pt x="75" y="50"/>
                </a:lnTo>
                <a:lnTo>
                  <a:pt x="79" y="49"/>
                </a:lnTo>
                <a:lnTo>
                  <a:pt x="83" y="50"/>
                </a:lnTo>
                <a:lnTo>
                  <a:pt x="86" y="51"/>
                </a:lnTo>
                <a:lnTo>
                  <a:pt x="88" y="55"/>
                </a:lnTo>
                <a:lnTo>
                  <a:pt x="89" y="59"/>
                </a:lnTo>
                <a:lnTo>
                  <a:pt x="88" y="62"/>
                </a:lnTo>
                <a:lnTo>
                  <a:pt x="86" y="66"/>
                </a:lnTo>
                <a:lnTo>
                  <a:pt x="83" y="67"/>
                </a:lnTo>
                <a:lnTo>
                  <a:pt x="7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112" name="Shape 6112"/>
          <p:cNvGrpSpPr/>
          <p:nvPr/>
        </p:nvGrpSpPr>
        <p:grpSpPr>
          <a:xfrm>
            <a:off x="5029200" y="1957389"/>
            <a:ext cx="153988" cy="174625"/>
            <a:chOff x="5029200" y="1957388"/>
            <a:chExt cx="153988" cy="174625"/>
          </a:xfrm>
        </p:grpSpPr>
        <p:sp>
          <p:nvSpPr>
            <p:cNvPr id="6113" name="Shape 6113"/>
            <p:cNvSpPr/>
            <p:nvPr/>
          </p:nvSpPr>
          <p:spPr>
            <a:xfrm>
              <a:off x="5062538" y="1957388"/>
              <a:ext cx="92075" cy="31750"/>
            </a:xfrm>
            <a:custGeom>
              <a:avLst/>
              <a:gdLst/>
              <a:ahLst/>
              <a:cxnLst/>
              <a:rect l="0" t="0" r="0" b="0"/>
              <a:pathLst>
                <a:path w="59" h="20" extrusionOk="0">
                  <a:moveTo>
                    <a:pt x="5" y="20"/>
                  </a:moveTo>
                  <a:lnTo>
                    <a:pt x="54" y="20"/>
                  </a:lnTo>
                  <a:lnTo>
                    <a:pt x="57" y="20"/>
                  </a:lnTo>
                  <a:lnTo>
                    <a:pt x="58" y="19"/>
                  </a:lnTo>
                  <a:lnTo>
                    <a:pt x="59" y="18"/>
                  </a:lnTo>
                  <a:lnTo>
                    <a:pt x="59" y="15"/>
                  </a:lnTo>
                  <a:lnTo>
                    <a:pt x="59" y="5"/>
                  </a:lnTo>
                  <a:lnTo>
                    <a:pt x="59" y="3"/>
                  </a:lnTo>
                  <a:lnTo>
                    <a:pt x="58" y="2"/>
                  </a:lnTo>
                  <a:lnTo>
                    <a:pt x="57" y="0"/>
                  </a:lnTo>
                  <a:lnTo>
                    <a:pt x="54" y="0"/>
                  </a:lnTo>
                  <a:lnTo>
                    <a:pt x="5" y="0"/>
                  </a:lnTo>
                  <a:lnTo>
                    <a:pt x="3" y="0"/>
                  </a:lnTo>
                  <a:lnTo>
                    <a:pt x="1" y="2"/>
                  </a:lnTo>
                  <a:lnTo>
                    <a:pt x="0" y="3"/>
                  </a:lnTo>
                  <a:lnTo>
                    <a:pt x="0" y="5"/>
                  </a:lnTo>
                  <a:lnTo>
                    <a:pt x="0" y="15"/>
                  </a:lnTo>
                  <a:lnTo>
                    <a:pt x="0" y="18"/>
                  </a:lnTo>
                  <a:lnTo>
                    <a:pt x="1" y="19"/>
                  </a:lnTo>
                  <a:lnTo>
                    <a:pt x="3" y="20"/>
                  </a:lnTo>
                  <a:lnTo>
                    <a:pt x="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4" name="Shape 6114"/>
            <p:cNvSpPr/>
            <p:nvPr/>
          </p:nvSpPr>
          <p:spPr>
            <a:xfrm>
              <a:off x="5029200" y="1993900"/>
              <a:ext cx="153988" cy="138113"/>
            </a:xfrm>
            <a:custGeom>
              <a:avLst/>
              <a:gdLst/>
              <a:ahLst/>
              <a:cxnLst/>
              <a:rect l="0" t="0" r="0" b="0"/>
              <a:pathLst>
                <a:path w="99" h="89" extrusionOk="0">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1" y="38"/>
                  </a:lnTo>
                  <a:lnTo>
                    <a:pt x="74" y="54"/>
                  </a:lnTo>
                  <a:lnTo>
                    <a:pt x="25" y="54"/>
                  </a:lnTo>
                  <a:lnTo>
                    <a:pt x="39" y="38"/>
                  </a:lnTo>
                  <a:lnTo>
                    <a:pt x="40" y="35"/>
                  </a:lnTo>
                  <a:lnTo>
                    <a:pt x="40" y="0"/>
                  </a:lnTo>
                  <a:lnTo>
                    <a:pt x="30" y="0"/>
                  </a:lnTo>
                  <a:lnTo>
                    <a:pt x="30" y="33"/>
                  </a:lnTo>
                  <a:lnTo>
                    <a:pt x="3" y="65"/>
                  </a:lnTo>
                  <a:lnTo>
                    <a:pt x="2" y="69"/>
                  </a:lnTo>
                  <a:lnTo>
                    <a:pt x="0" y="73"/>
                  </a:lnTo>
                  <a:lnTo>
                    <a:pt x="0" y="76"/>
                  </a:lnTo>
                  <a:lnTo>
                    <a:pt x="2" y="81"/>
                  </a:lnTo>
                  <a:lnTo>
                    <a:pt x="4" y="84"/>
                  </a:lnTo>
                  <a:lnTo>
                    <a:pt x="8" y="86"/>
                  </a:lnTo>
                  <a:lnTo>
                    <a:pt x="11" y="89"/>
                  </a:lnTo>
                  <a:lnTo>
                    <a:pt x="15" y="89"/>
                  </a:lnTo>
                  <a:lnTo>
                    <a:pt x="84" y="89"/>
                  </a:lnTo>
                  <a:lnTo>
                    <a:pt x="88" y="89"/>
                  </a:lnTo>
                  <a:lnTo>
                    <a:pt x="92" y="86"/>
                  </a:lnTo>
                  <a:lnTo>
                    <a:pt x="95" y="84"/>
                  </a:lnTo>
                  <a:lnTo>
                    <a:pt x="98" y="81"/>
                  </a:lnTo>
                  <a:lnTo>
                    <a:pt x="99" y="76"/>
                  </a:lnTo>
                  <a:lnTo>
                    <a:pt x="99" y="73"/>
                  </a:lnTo>
                  <a:lnTo>
                    <a:pt x="98" y="69"/>
                  </a:lnTo>
                  <a:lnTo>
                    <a:pt x="97" y="6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115" name="Shape 6115"/>
          <p:cNvSpPr/>
          <p:nvPr/>
        </p:nvSpPr>
        <p:spPr>
          <a:xfrm>
            <a:off x="5391151" y="1965326"/>
            <a:ext cx="166688" cy="98425"/>
          </a:xfrm>
          <a:custGeom>
            <a:avLst/>
            <a:gdLst/>
            <a:ahLst/>
            <a:cxnLst/>
            <a:rect l="0" t="0" r="0" b="0"/>
            <a:pathLst>
              <a:path w="109" h="63" extrusionOk="0">
                <a:moveTo>
                  <a:pt x="106" y="25"/>
                </a:moveTo>
                <a:lnTo>
                  <a:pt x="57" y="0"/>
                </a:lnTo>
                <a:lnTo>
                  <a:pt x="54" y="0"/>
                </a:lnTo>
                <a:lnTo>
                  <a:pt x="52" y="0"/>
                </a:lnTo>
                <a:lnTo>
                  <a:pt x="3" y="25"/>
                </a:lnTo>
                <a:lnTo>
                  <a:pt x="0" y="27"/>
                </a:lnTo>
                <a:lnTo>
                  <a:pt x="0" y="30"/>
                </a:lnTo>
                <a:lnTo>
                  <a:pt x="0" y="58"/>
                </a:lnTo>
                <a:lnTo>
                  <a:pt x="0" y="61"/>
                </a:lnTo>
                <a:lnTo>
                  <a:pt x="1" y="62"/>
                </a:lnTo>
                <a:lnTo>
                  <a:pt x="3" y="63"/>
                </a:lnTo>
                <a:lnTo>
                  <a:pt x="5" y="63"/>
                </a:lnTo>
                <a:lnTo>
                  <a:pt x="8" y="63"/>
                </a:lnTo>
                <a:lnTo>
                  <a:pt x="9" y="62"/>
                </a:lnTo>
                <a:lnTo>
                  <a:pt x="10" y="61"/>
                </a:lnTo>
                <a:lnTo>
                  <a:pt x="10" y="58"/>
                </a:lnTo>
                <a:lnTo>
                  <a:pt x="10" y="36"/>
                </a:lnTo>
                <a:lnTo>
                  <a:pt x="54" y="55"/>
                </a:lnTo>
                <a:lnTo>
                  <a:pt x="105" y="35"/>
                </a:lnTo>
                <a:lnTo>
                  <a:pt x="108" y="32"/>
                </a:lnTo>
                <a:lnTo>
                  <a:pt x="109" y="30"/>
                </a:lnTo>
                <a:lnTo>
                  <a:pt x="108" y="27"/>
                </a:lnTo>
                <a:lnTo>
                  <a:pt x="106"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6" name="Shape 6116"/>
          <p:cNvSpPr/>
          <p:nvPr/>
        </p:nvSpPr>
        <p:spPr>
          <a:xfrm>
            <a:off x="5418138" y="2044701"/>
            <a:ext cx="107950" cy="41275"/>
          </a:xfrm>
          <a:custGeom>
            <a:avLst/>
            <a:gdLst/>
            <a:ahLst/>
            <a:cxnLst/>
            <a:rect l="0" t="0" r="0" b="0"/>
            <a:pathLst>
              <a:path w="69" h="28" extrusionOk="0">
                <a:moveTo>
                  <a:pt x="34" y="13"/>
                </a:moveTo>
                <a:lnTo>
                  <a:pt x="34" y="13"/>
                </a:lnTo>
                <a:lnTo>
                  <a:pt x="32" y="13"/>
                </a:lnTo>
                <a:lnTo>
                  <a:pt x="0" y="0"/>
                </a:lnTo>
                <a:lnTo>
                  <a:pt x="0" y="15"/>
                </a:lnTo>
                <a:lnTo>
                  <a:pt x="1" y="17"/>
                </a:lnTo>
                <a:lnTo>
                  <a:pt x="2" y="18"/>
                </a:lnTo>
                <a:lnTo>
                  <a:pt x="16" y="24"/>
                </a:lnTo>
                <a:lnTo>
                  <a:pt x="25" y="27"/>
                </a:lnTo>
                <a:lnTo>
                  <a:pt x="34" y="28"/>
                </a:lnTo>
                <a:lnTo>
                  <a:pt x="44" y="27"/>
                </a:lnTo>
                <a:lnTo>
                  <a:pt x="53" y="24"/>
                </a:lnTo>
                <a:lnTo>
                  <a:pt x="67" y="18"/>
                </a:lnTo>
                <a:lnTo>
                  <a:pt x="68" y="17"/>
                </a:lnTo>
                <a:lnTo>
                  <a:pt x="69" y="15"/>
                </a:lnTo>
                <a:lnTo>
                  <a:pt x="69" y="1"/>
                </a:lnTo>
                <a:lnTo>
                  <a:pt x="36" y="13"/>
                </a:lnTo>
                <a:lnTo>
                  <a:pt x="34" y="1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7" name="Shape 6117"/>
          <p:cNvSpPr/>
          <p:nvPr/>
        </p:nvSpPr>
        <p:spPr>
          <a:xfrm>
            <a:off x="5391151" y="2071688"/>
            <a:ext cx="14288" cy="28575"/>
          </a:xfrm>
          <a:custGeom>
            <a:avLst/>
            <a:gdLst/>
            <a:ahLst/>
            <a:cxnLst/>
            <a:rect l="0" t="0" r="0" b="0"/>
            <a:pathLst>
              <a:path w="10" h="20" extrusionOk="0">
                <a:moveTo>
                  <a:pt x="5" y="0"/>
                </a:moveTo>
                <a:lnTo>
                  <a:pt x="5" y="0"/>
                </a:lnTo>
                <a:lnTo>
                  <a:pt x="3" y="0"/>
                </a:lnTo>
                <a:lnTo>
                  <a:pt x="1" y="2"/>
                </a:lnTo>
                <a:lnTo>
                  <a:pt x="0" y="3"/>
                </a:lnTo>
                <a:lnTo>
                  <a:pt x="0" y="5"/>
                </a:lnTo>
                <a:lnTo>
                  <a:pt x="0" y="15"/>
                </a:lnTo>
                <a:lnTo>
                  <a:pt x="0" y="18"/>
                </a:lnTo>
                <a:lnTo>
                  <a:pt x="1" y="19"/>
                </a:lnTo>
                <a:lnTo>
                  <a:pt x="3" y="20"/>
                </a:lnTo>
                <a:lnTo>
                  <a:pt x="5" y="20"/>
                </a:lnTo>
                <a:lnTo>
                  <a:pt x="8" y="20"/>
                </a:lnTo>
                <a:lnTo>
                  <a:pt x="9" y="19"/>
                </a:lnTo>
                <a:lnTo>
                  <a:pt x="10" y="18"/>
                </a:lnTo>
                <a:lnTo>
                  <a:pt x="10" y="15"/>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8" name="Shape 6118"/>
          <p:cNvSpPr/>
          <p:nvPr/>
        </p:nvSpPr>
        <p:spPr>
          <a:xfrm>
            <a:off x="5461001" y="2387600"/>
            <a:ext cx="41275" cy="36513"/>
          </a:xfrm>
          <a:custGeom>
            <a:avLst/>
            <a:gdLst/>
            <a:ahLst/>
            <a:cxnLst/>
            <a:rect l="0" t="0" r="0" b="0"/>
            <a:pathLst>
              <a:path w="25" h="25" extrusionOk="0">
                <a:moveTo>
                  <a:pt x="12" y="25"/>
                </a:moveTo>
                <a:lnTo>
                  <a:pt x="12" y="25"/>
                </a:lnTo>
                <a:lnTo>
                  <a:pt x="17" y="23"/>
                </a:lnTo>
                <a:lnTo>
                  <a:pt x="21" y="21"/>
                </a:lnTo>
                <a:lnTo>
                  <a:pt x="24" y="17"/>
                </a:lnTo>
                <a:lnTo>
                  <a:pt x="25" y="12"/>
                </a:lnTo>
                <a:lnTo>
                  <a:pt x="24" y="7"/>
                </a:lnTo>
                <a:lnTo>
                  <a:pt x="21" y="4"/>
                </a:lnTo>
                <a:lnTo>
                  <a:pt x="17" y="1"/>
                </a:lnTo>
                <a:lnTo>
                  <a:pt x="12" y="0"/>
                </a:lnTo>
                <a:lnTo>
                  <a:pt x="7" y="1"/>
                </a:lnTo>
                <a:lnTo>
                  <a:pt x="4" y="4"/>
                </a:lnTo>
                <a:lnTo>
                  <a:pt x="1" y="7"/>
                </a:lnTo>
                <a:lnTo>
                  <a:pt x="0" y="12"/>
                </a:lnTo>
                <a:lnTo>
                  <a:pt x="1" y="17"/>
                </a:lnTo>
                <a:lnTo>
                  <a:pt x="4" y="21"/>
                </a:lnTo>
                <a:lnTo>
                  <a:pt x="7" y="23"/>
                </a:lnTo>
                <a:lnTo>
                  <a:pt x="12"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19" name="Shape 6119"/>
          <p:cNvSpPr/>
          <p:nvPr/>
        </p:nvSpPr>
        <p:spPr>
          <a:xfrm>
            <a:off x="5395913" y="2332038"/>
            <a:ext cx="152400" cy="157162"/>
          </a:xfrm>
          <a:custGeom>
            <a:avLst/>
            <a:gdLst/>
            <a:ahLst/>
            <a:cxnLst/>
            <a:rect l="0" t="0" r="0" b="0"/>
            <a:pathLst>
              <a:path w="99" h="104" extrusionOk="0">
                <a:moveTo>
                  <a:pt x="89" y="0"/>
                </a:moveTo>
                <a:lnTo>
                  <a:pt x="10" y="0"/>
                </a:lnTo>
                <a:lnTo>
                  <a:pt x="6" y="1"/>
                </a:lnTo>
                <a:lnTo>
                  <a:pt x="3" y="2"/>
                </a:lnTo>
                <a:lnTo>
                  <a:pt x="1" y="6"/>
                </a:lnTo>
                <a:lnTo>
                  <a:pt x="0" y="10"/>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93" y="97"/>
                </a:lnTo>
                <a:lnTo>
                  <a:pt x="96" y="96"/>
                </a:lnTo>
                <a:lnTo>
                  <a:pt x="98" y="92"/>
                </a:lnTo>
                <a:lnTo>
                  <a:pt x="99" y="89"/>
                </a:lnTo>
                <a:lnTo>
                  <a:pt x="99" y="10"/>
                </a:lnTo>
                <a:lnTo>
                  <a:pt x="98" y="6"/>
                </a:lnTo>
                <a:lnTo>
                  <a:pt x="96" y="2"/>
                </a:lnTo>
                <a:lnTo>
                  <a:pt x="93" y="1"/>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0" name="Shape 6120"/>
          <p:cNvSpPr/>
          <p:nvPr/>
        </p:nvSpPr>
        <p:spPr>
          <a:xfrm>
            <a:off x="5794376" y="2336801"/>
            <a:ext cx="92075" cy="69850"/>
          </a:xfrm>
          <a:custGeom>
            <a:avLst/>
            <a:gdLst/>
            <a:ahLst/>
            <a:cxnLst/>
            <a:rect l="0" t="0" r="0" b="0"/>
            <a:pathLst>
              <a:path w="59" h="44" extrusionOk="0">
                <a:moveTo>
                  <a:pt x="5" y="44"/>
                </a:moveTo>
                <a:lnTo>
                  <a:pt x="54" y="44"/>
                </a:lnTo>
                <a:lnTo>
                  <a:pt x="56" y="44"/>
                </a:lnTo>
                <a:lnTo>
                  <a:pt x="58" y="42"/>
                </a:lnTo>
                <a:lnTo>
                  <a:pt x="59" y="41"/>
                </a:lnTo>
                <a:lnTo>
                  <a:pt x="59" y="38"/>
                </a:lnTo>
                <a:lnTo>
                  <a:pt x="49" y="4"/>
                </a:lnTo>
                <a:lnTo>
                  <a:pt x="47" y="1"/>
                </a:lnTo>
                <a:lnTo>
                  <a:pt x="44" y="0"/>
                </a:lnTo>
                <a:lnTo>
                  <a:pt x="14" y="0"/>
                </a:lnTo>
                <a:lnTo>
                  <a:pt x="12" y="1"/>
                </a:lnTo>
                <a:lnTo>
                  <a:pt x="10" y="4"/>
                </a:lnTo>
                <a:lnTo>
                  <a:pt x="0" y="38"/>
                </a:lnTo>
                <a:lnTo>
                  <a:pt x="0" y="41"/>
                </a:lnTo>
                <a:lnTo>
                  <a:pt x="1" y="42"/>
                </a:lnTo>
                <a:lnTo>
                  <a:pt x="2" y="44"/>
                </a:lnTo>
                <a:lnTo>
                  <a:pt x="5" y="44"/>
                </a:lnTo>
                <a:close/>
                <a:moveTo>
                  <a:pt x="18" y="15"/>
                </a:moveTo>
                <a:lnTo>
                  <a:pt x="31" y="15"/>
                </a:lnTo>
                <a:lnTo>
                  <a:pt x="26" y="29"/>
                </a:lnTo>
                <a:lnTo>
                  <a:pt x="14" y="29"/>
                </a:lnTo>
                <a:lnTo>
                  <a:pt x="18"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1" name="Shape 6121"/>
          <p:cNvSpPr/>
          <p:nvPr/>
        </p:nvSpPr>
        <p:spPr>
          <a:xfrm>
            <a:off x="5748339" y="2414589"/>
            <a:ext cx="92075" cy="69850"/>
          </a:xfrm>
          <a:custGeom>
            <a:avLst/>
            <a:gdLst/>
            <a:ahLst/>
            <a:cxnLst/>
            <a:rect l="0" t="0" r="0" b="0"/>
            <a:pathLst>
              <a:path w="59" h="45" extrusionOk="0">
                <a:moveTo>
                  <a:pt x="49" y="4"/>
                </a:moveTo>
                <a:lnTo>
                  <a:pt x="49" y="4"/>
                </a:lnTo>
                <a:lnTo>
                  <a:pt x="47" y="1"/>
                </a:lnTo>
                <a:lnTo>
                  <a:pt x="44" y="0"/>
                </a:lnTo>
                <a:lnTo>
                  <a:pt x="15" y="0"/>
                </a:lnTo>
                <a:lnTo>
                  <a:pt x="12" y="1"/>
                </a:lnTo>
                <a:lnTo>
                  <a:pt x="10" y="4"/>
                </a:lnTo>
                <a:lnTo>
                  <a:pt x="0" y="38"/>
                </a:lnTo>
                <a:lnTo>
                  <a:pt x="0" y="41"/>
                </a:lnTo>
                <a:lnTo>
                  <a:pt x="1" y="42"/>
                </a:lnTo>
                <a:lnTo>
                  <a:pt x="3" y="45"/>
                </a:lnTo>
                <a:lnTo>
                  <a:pt x="5" y="45"/>
                </a:lnTo>
                <a:lnTo>
                  <a:pt x="54" y="45"/>
                </a:lnTo>
                <a:lnTo>
                  <a:pt x="57" y="45"/>
                </a:lnTo>
                <a:lnTo>
                  <a:pt x="58" y="42"/>
                </a:lnTo>
                <a:lnTo>
                  <a:pt x="59" y="41"/>
                </a:lnTo>
                <a:lnTo>
                  <a:pt x="59" y="38"/>
                </a:lnTo>
                <a:lnTo>
                  <a:pt x="49" y="4"/>
                </a:lnTo>
                <a:close/>
                <a:moveTo>
                  <a:pt x="31" y="30"/>
                </a:moveTo>
                <a:lnTo>
                  <a:pt x="19" y="30"/>
                </a:lnTo>
                <a:lnTo>
                  <a:pt x="24" y="15"/>
                </a:lnTo>
                <a:lnTo>
                  <a:pt x="35" y="15"/>
                </a:lnTo>
                <a:lnTo>
                  <a:pt x="31"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2" name="Shape 6122"/>
          <p:cNvSpPr/>
          <p:nvPr/>
        </p:nvSpPr>
        <p:spPr>
          <a:xfrm>
            <a:off x="5840413" y="2414589"/>
            <a:ext cx="87312" cy="69850"/>
          </a:xfrm>
          <a:custGeom>
            <a:avLst/>
            <a:gdLst/>
            <a:ahLst/>
            <a:cxnLst/>
            <a:rect l="0" t="0" r="0" b="0"/>
            <a:pathLst>
              <a:path w="59" h="45" extrusionOk="0">
                <a:moveTo>
                  <a:pt x="59" y="38"/>
                </a:moveTo>
                <a:lnTo>
                  <a:pt x="50" y="4"/>
                </a:lnTo>
                <a:lnTo>
                  <a:pt x="47" y="1"/>
                </a:lnTo>
                <a:lnTo>
                  <a:pt x="45" y="0"/>
                </a:lnTo>
                <a:lnTo>
                  <a:pt x="15" y="0"/>
                </a:lnTo>
                <a:lnTo>
                  <a:pt x="13" y="1"/>
                </a:lnTo>
                <a:lnTo>
                  <a:pt x="10" y="4"/>
                </a:lnTo>
                <a:lnTo>
                  <a:pt x="0" y="38"/>
                </a:lnTo>
                <a:lnTo>
                  <a:pt x="0" y="41"/>
                </a:lnTo>
                <a:lnTo>
                  <a:pt x="2" y="42"/>
                </a:lnTo>
                <a:lnTo>
                  <a:pt x="3" y="45"/>
                </a:lnTo>
                <a:lnTo>
                  <a:pt x="5" y="45"/>
                </a:lnTo>
                <a:lnTo>
                  <a:pt x="55" y="45"/>
                </a:lnTo>
                <a:lnTo>
                  <a:pt x="57" y="45"/>
                </a:lnTo>
                <a:lnTo>
                  <a:pt x="58" y="42"/>
                </a:lnTo>
                <a:lnTo>
                  <a:pt x="59" y="41"/>
                </a:lnTo>
                <a:lnTo>
                  <a:pt x="59" y="38"/>
                </a:lnTo>
                <a:close/>
                <a:moveTo>
                  <a:pt x="31" y="30"/>
                </a:moveTo>
                <a:lnTo>
                  <a:pt x="20" y="30"/>
                </a:lnTo>
                <a:lnTo>
                  <a:pt x="24" y="15"/>
                </a:lnTo>
                <a:lnTo>
                  <a:pt x="36" y="15"/>
                </a:lnTo>
                <a:lnTo>
                  <a:pt x="31"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3" name="Shape 6123"/>
          <p:cNvSpPr/>
          <p:nvPr/>
        </p:nvSpPr>
        <p:spPr>
          <a:xfrm>
            <a:off x="5029200" y="2336800"/>
            <a:ext cx="153988" cy="147638"/>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7" y="0"/>
                </a:lnTo>
                <a:lnTo>
                  <a:pt x="64" y="0"/>
                </a:lnTo>
                <a:lnTo>
                  <a:pt x="35" y="0"/>
                </a:lnTo>
                <a:lnTo>
                  <a:pt x="32" y="0"/>
                </a:lnTo>
                <a:lnTo>
                  <a:pt x="31" y="1"/>
                </a:lnTo>
                <a:lnTo>
                  <a:pt x="30" y="2"/>
                </a:lnTo>
                <a:lnTo>
                  <a:pt x="30" y="5"/>
                </a:lnTo>
                <a:lnTo>
                  <a:pt x="30" y="15"/>
                </a:lnTo>
                <a:lnTo>
                  <a:pt x="20" y="15"/>
                </a:lnTo>
                <a:lnTo>
                  <a:pt x="20" y="10"/>
                </a:lnTo>
                <a:lnTo>
                  <a:pt x="10" y="10"/>
                </a:lnTo>
                <a:lnTo>
                  <a:pt x="10" y="15"/>
                </a:lnTo>
                <a:lnTo>
                  <a:pt x="7" y="16"/>
                </a:lnTo>
                <a:lnTo>
                  <a:pt x="3" y="17"/>
                </a:lnTo>
                <a:lnTo>
                  <a:pt x="2" y="21"/>
                </a:lnTo>
                <a:lnTo>
                  <a:pt x="0" y="25"/>
                </a:lnTo>
                <a:lnTo>
                  <a:pt x="0" y="84"/>
                </a:lnTo>
                <a:lnTo>
                  <a:pt x="2" y="87"/>
                </a:lnTo>
                <a:lnTo>
                  <a:pt x="3" y="91"/>
                </a:lnTo>
                <a:lnTo>
                  <a:pt x="7" y="92"/>
                </a:lnTo>
                <a:lnTo>
                  <a:pt x="10" y="94"/>
                </a:lnTo>
                <a:lnTo>
                  <a:pt x="89" y="94"/>
                </a:lnTo>
                <a:lnTo>
                  <a:pt x="93" y="92"/>
                </a:lnTo>
                <a:lnTo>
                  <a:pt x="97" y="91"/>
                </a:lnTo>
                <a:lnTo>
                  <a:pt x="98" y="87"/>
                </a:lnTo>
                <a:lnTo>
                  <a:pt x="99" y="84"/>
                </a:lnTo>
                <a:lnTo>
                  <a:pt x="99" y="25"/>
                </a:lnTo>
                <a:lnTo>
                  <a:pt x="98" y="21"/>
                </a:lnTo>
                <a:lnTo>
                  <a:pt x="97" y="17"/>
                </a:lnTo>
                <a:lnTo>
                  <a:pt x="93" y="16"/>
                </a:lnTo>
                <a:lnTo>
                  <a:pt x="89" y="15"/>
                </a:lnTo>
                <a:close/>
                <a:moveTo>
                  <a:pt x="40" y="10"/>
                </a:moveTo>
                <a:lnTo>
                  <a:pt x="60" y="10"/>
                </a:lnTo>
                <a:lnTo>
                  <a:pt x="60" y="15"/>
                </a:lnTo>
                <a:lnTo>
                  <a:pt x="40" y="15"/>
                </a:lnTo>
                <a:lnTo>
                  <a:pt x="40" y="10"/>
                </a:lnTo>
                <a:close/>
                <a:moveTo>
                  <a:pt x="64" y="44"/>
                </a:moveTo>
                <a:lnTo>
                  <a:pt x="47" y="44"/>
                </a:lnTo>
                <a:lnTo>
                  <a:pt x="46" y="46"/>
                </a:lnTo>
                <a:lnTo>
                  <a:pt x="45" y="47"/>
                </a:lnTo>
                <a:lnTo>
                  <a:pt x="46" y="48"/>
                </a:lnTo>
                <a:lnTo>
                  <a:pt x="47" y="49"/>
                </a:lnTo>
                <a:lnTo>
                  <a:pt x="52" y="49"/>
                </a:lnTo>
                <a:lnTo>
                  <a:pt x="57" y="50"/>
                </a:lnTo>
                <a:lnTo>
                  <a:pt x="61" y="53"/>
                </a:lnTo>
                <a:lnTo>
                  <a:pt x="63" y="57"/>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3" y="63"/>
                </a:lnTo>
                <a:lnTo>
                  <a:pt x="55" y="62"/>
                </a:lnTo>
                <a:lnTo>
                  <a:pt x="53" y="60"/>
                </a:lnTo>
                <a:lnTo>
                  <a:pt x="52" y="59"/>
                </a:lnTo>
                <a:lnTo>
                  <a:pt x="47" y="59"/>
                </a:lnTo>
                <a:lnTo>
                  <a:pt x="42" y="58"/>
                </a:lnTo>
                <a:lnTo>
                  <a:pt x="39" y="55"/>
                </a:lnTo>
                <a:lnTo>
                  <a:pt x="36" y="52"/>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4" name="Shape 6124"/>
          <p:cNvSpPr/>
          <p:nvPr/>
        </p:nvSpPr>
        <p:spPr>
          <a:xfrm>
            <a:off x="6127750" y="2354264"/>
            <a:ext cx="152400" cy="107950"/>
          </a:xfrm>
          <a:custGeom>
            <a:avLst/>
            <a:gdLst/>
            <a:ahLst/>
            <a:cxnLst/>
            <a:rect l="0" t="0" r="0" b="0"/>
            <a:pathLst>
              <a:path w="98" h="69" extrusionOk="0">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5" name="Shape 6125"/>
          <p:cNvSpPr/>
          <p:nvPr/>
        </p:nvSpPr>
        <p:spPr>
          <a:xfrm>
            <a:off x="6183314" y="2382839"/>
            <a:ext cx="46037" cy="46037"/>
          </a:xfrm>
          <a:custGeom>
            <a:avLst/>
            <a:gdLst/>
            <a:ahLst/>
            <a:cxnLst/>
            <a:rect l="0" t="0" r="0" b="0"/>
            <a:pathLst>
              <a:path w="30" h="30" extrusionOk="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2"/>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6" name="Shape 6126"/>
          <p:cNvSpPr/>
          <p:nvPr/>
        </p:nvSpPr>
        <p:spPr>
          <a:xfrm>
            <a:off x="6507164" y="2443164"/>
            <a:ext cx="130175" cy="41275"/>
          </a:xfrm>
          <a:custGeom>
            <a:avLst/>
            <a:gdLst/>
            <a:ahLst/>
            <a:cxnLst/>
            <a:rect l="0" t="0" r="0" b="0"/>
            <a:pathLst>
              <a:path w="84" h="25" extrusionOk="0">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7" name="Shape 6127"/>
          <p:cNvSpPr/>
          <p:nvPr/>
        </p:nvSpPr>
        <p:spPr>
          <a:xfrm>
            <a:off x="6492876" y="2332039"/>
            <a:ext cx="153988" cy="22225"/>
          </a:xfrm>
          <a:custGeom>
            <a:avLst/>
            <a:gdLst/>
            <a:ahLst/>
            <a:cxnLst/>
            <a:rect l="0" t="0" r="0" b="0"/>
            <a:pathLst>
              <a:path w="98" h="15" extrusionOk="0">
                <a:moveTo>
                  <a:pt x="88" y="0"/>
                </a:moveTo>
                <a:lnTo>
                  <a:pt x="9" y="0"/>
                </a:lnTo>
                <a:lnTo>
                  <a:pt x="6" y="1"/>
                </a:lnTo>
                <a:lnTo>
                  <a:pt x="2" y="2"/>
                </a:lnTo>
                <a:lnTo>
                  <a:pt x="1" y="6"/>
                </a:lnTo>
                <a:lnTo>
                  <a:pt x="0" y="10"/>
                </a:lnTo>
                <a:lnTo>
                  <a:pt x="0" y="15"/>
                </a:lnTo>
                <a:lnTo>
                  <a:pt x="98" y="15"/>
                </a:lnTo>
                <a:lnTo>
                  <a:pt x="98" y="10"/>
                </a:lnTo>
                <a:lnTo>
                  <a:pt x="97" y="6"/>
                </a:lnTo>
                <a:lnTo>
                  <a:pt x="96" y="2"/>
                </a:lnTo>
                <a:lnTo>
                  <a:pt x="92" y="1"/>
                </a:lnTo>
                <a:lnTo>
                  <a:pt x="8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8" name="Shape 6128"/>
          <p:cNvSpPr/>
          <p:nvPr/>
        </p:nvSpPr>
        <p:spPr>
          <a:xfrm>
            <a:off x="6492876" y="2359026"/>
            <a:ext cx="153988" cy="79375"/>
          </a:xfrm>
          <a:custGeom>
            <a:avLst/>
            <a:gdLst/>
            <a:ahLst/>
            <a:cxnLst/>
            <a:rect l="0" t="0" r="0" b="0"/>
            <a:pathLst>
              <a:path w="98" h="49" extrusionOk="0">
                <a:moveTo>
                  <a:pt x="0" y="39"/>
                </a:moveTo>
                <a:lnTo>
                  <a:pt x="0" y="39"/>
                </a:lnTo>
                <a:lnTo>
                  <a:pt x="1" y="43"/>
                </a:lnTo>
                <a:lnTo>
                  <a:pt x="2" y="47"/>
                </a:lnTo>
                <a:lnTo>
                  <a:pt x="6" y="48"/>
                </a:lnTo>
                <a:lnTo>
                  <a:pt x="9" y="49"/>
                </a:lnTo>
                <a:lnTo>
                  <a:pt x="88" y="49"/>
                </a:lnTo>
                <a:lnTo>
                  <a:pt x="92" y="48"/>
                </a:lnTo>
                <a:lnTo>
                  <a:pt x="96" y="47"/>
                </a:lnTo>
                <a:lnTo>
                  <a:pt x="97" y="43"/>
                </a:lnTo>
                <a:lnTo>
                  <a:pt x="98" y="39"/>
                </a:lnTo>
                <a:lnTo>
                  <a:pt x="98" y="0"/>
                </a:lnTo>
                <a:lnTo>
                  <a:pt x="0" y="0"/>
                </a:lnTo>
                <a:lnTo>
                  <a:pt x="0"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29" name="Shape 6129"/>
          <p:cNvSpPr/>
          <p:nvPr/>
        </p:nvSpPr>
        <p:spPr>
          <a:xfrm>
            <a:off x="6492876" y="1974851"/>
            <a:ext cx="153988" cy="134938"/>
          </a:xfrm>
          <a:custGeom>
            <a:avLst/>
            <a:gdLst/>
            <a:ahLst/>
            <a:cxnLst/>
            <a:rect l="0" t="0" r="0" b="0"/>
            <a:pathLst>
              <a:path w="98" h="86" extrusionOk="0">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0" name="Shape 6130"/>
          <p:cNvSpPr/>
          <p:nvPr/>
        </p:nvSpPr>
        <p:spPr>
          <a:xfrm>
            <a:off x="5770564" y="1965326"/>
            <a:ext cx="134937" cy="111125"/>
          </a:xfrm>
          <a:custGeom>
            <a:avLst/>
            <a:gdLst/>
            <a:ahLst/>
            <a:cxnLst/>
            <a:rect l="0" t="0" r="0" b="0"/>
            <a:pathLst>
              <a:path w="86" h="74" extrusionOk="0">
                <a:moveTo>
                  <a:pt x="83" y="35"/>
                </a:moveTo>
                <a:lnTo>
                  <a:pt x="83" y="35"/>
                </a:lnTo>
                <a:lnTo>
                  <a:pt x="81" y="31"/>
                </a:lnTo>
                <a:lnTo>
                  <a:pt x="78" y="30"/>
                </a:lnTo>
                <a:lnTo>
                  <a:pt x="68" y="30"/>
                </a:lnTo>
                <a:lnTo>
                  <a:pt x="68" y="25"/>
                </a:lnTo>
                <a:lnTo>
                  <a:pt x="78" y="25"/>
                </a:lnTo>
                <a:lnTo>
                  <a:pt x="80" y="25"/>
                </a:lnTo>
                <a:lnTo>
                  <a:pt x="81" y="24"/>
                </a:lnTo>
                <a:lnTo>
                  <a:pt x="83" y="22"/>
                </a:lnTo>
                <a:lnTo>
                  <a:pt x="83" y="20"/>
                </a:lnTo>
                <a:lnTo>
                  <a:pt x="83" y="5"/>
                </a:lnTo>
                <a:lnTo>
                  <a:pt x="83" y="3"/>
                </a:lnTo>
                <a:lnTo>
                  <a:pt x="81" y="2"/>
                </a:lnTo>
                <a:lnTo>
                  <a:pt x="80" y="0"/>
                </a:lnTo>
                <a:lnTo>
                  <a:pt x="78" y="0"/>
                </a:lnTo>
                <a:lnTo>
                  <a:pt x="48" y="0"/>
                </a:lnTo>
                <a:lnTo>
                  <a:pt x="46" y="0"/>
                </a:lnTo>
                <a:lnTo>
                  <a:pt x="45" y="2"/>
                </a:lnTo>
                <a:lnTo>
                  <a:pt x="43" y="3"/>
                </a:lnTo>
                <a:lnTo>
                  <a:pt x="43" y="5"/>
                </a:lnTo>
                <a:lnTo>
                  <a:pt x="43" y="20"/>
                </a:lnTo>
                <a:lnTo>
                  <a:pt x="43" y="22"/>
                </a:lnTo>
                <a:lnTo>
                  <a:pt x="45" y="24"/>
                </a:lnTo>
                <a:lnTo>
                  <a:pt x="46" y="25"/>
                </a:lnTo>
                <a:lnTo>
                  <a:pt x="48" y="25"/>
                </a:lnTo>
                <a:lnTo>
                  <a:pt x="58" y="25"/>
                </a:lnTo>
                <a:lnTo>
                  <a:pt x="58" y="30"/>
                </a:lnTo>
                <a:lnTo>
                  <a:pt x="38" y="30"/>
                </a:lnTo>
                <a:lnTo>
                  <a:pt x="38" y="10"/>
                </a:lnTo>
                <a:lnTo>
                  <a:pt x="37" y="8"/>
                </a:lnTo>
                <a:lnTo>
                  <a:pt x="36" y="6"/>
                </a:lnTo>
                <a:lnTo>
                  <a:pt x="33" y="5"/>
                </a:lnTo>
                <a:lnTo>
                  <a:pt x="31" y="5"/>
                </a:lnTo>
                <a:lnTo>
                  <a:pt x="24" y="10"/>
                </a:lnTo>
                <a:lnTo>
                  <a:pt x="16" y="5"/>
                </a:lnTo>
                <a:lnTo>
                  <a:pt x="14" y="5"/>
                </a:lnTo>
                <a:lnTo>
                  <a:pt x="11" y="6"/>
                </a:lnTo>
                <a:lnTo>
                  <a:pt x="10" y="8"/>
                </a:lnTo>
                <a:lnTo>
                  <a:pt x="9" y="10"/>
                </a:lnTo>
                <a:lnTo>
                  <a:pt x="9" y="30"/>
                </a:lnTo>
                <a:lnTo>
                  <a:pt x="5" y="31"/>
                </a:lnTo>
                <a:lnTo>
                  <a:pt x="4" y="35"/>
                </a:lnTo>
                <a:lnTo>
                  <a:pt x="0" y="74"/>
                </a:lnTo>
                <a:lnTo>
                  <a:pt x="86" y="74"/>
                </a:lnTo>
                <a:lnTo>
                  <a:pt x="83" y="35"/>
                </a:lnTo>
                <a:close/>
                <a:moveTo>
                  <a:pt x="19" y="18"/>
                </a:move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7"/>
                </a:lnTo>
                <a:lnTo>
                  <a:pt x="45" y="56"/>
                </a:lnTo>
                <a:lnTo>
                  <a:pt x="46" y="55"/>
                </a:lnTo>
                <a:lnTo>
                  <a:pt x="48" y="55"/>
                </a:lnTo>
                <a:lnTo>
                  <a:pt x="51" y="55"/>
                </a:lnTo>
                <a:lnTo>
                  <a:pt x="52" y="56"/>
                </a:lnTo>
                <a:lnTo>
                  <a:pt x="53" y="57"/>
                </a:lnTo>
                <a:lnTo>
                  <a:pt x="53" y="59"/>
                </a:lnTo>
                <a:lnTo>
                  <a:pt x="53" y="62"/>
                </a:lnTo>
                <a:lnTo>
                  <a:pt x="52" y="63"/>
                </a:lnTo>
                <a:lnTo>
                  <a:pt x="51" y="64"/>
                </a:lnTo>
                <a:lnTo>
                  <a:pt x="48" y="64"/>
                </a:lnTo>
                <a:close/>
                <a:moveTo>
                  <a:pt x="48" y="50"/>
                </a:moveTo>
                <a:lnTo>
                  <a:pt x="48" y="50"/>
                </a:lnTo>
                <a:lnTo>
                  <a:pt x="46" y="50"/>
                </a:lnTo>
                <a:lnTo>
                  <a:pt x="45" y="48"/>
                </a:lnTo>
                <a:lnTo>
                  <a:pt x="43" y="47"/>
                </a:lnTo>
                <a:lnTo>
                  <a:pt x="43" y="45"/>
                </a:lnTo>
                <a:lnTo>
                  <a:pt x="43" y="42"/>
                </a:lnTo>
                <a:lnTo>
                  <a:pt x="45" y="41"/>
                </a:lnTo>
                <a:lnTo>
                  <a:pt x="46" y="40"/>
                </a:lnTo>
                <a:lnTo>
                  <a:pt x="48" y="40"/>
                </a:lnTo>
                <a:lnTo>
                  <a:pt x="51" y="40"/>
                </a:lnTo>
                <a:lnTo>
                  <a:pt x="52" y="41"/>
                </a:lnTo>
                <a:lnTo>
                  <a:pt x="53" y="42"/>
                </a:lnTo>
                <a:lnTo>
                  <a:pt x="53" y="45"/>
                </a:lnTo>
                <a:lnTo>
                  <a:pt x="53" y="47"/>
                </a:lnTo>
                <a:lnTo>
                  <a:pt x="52" y="48"/>
                </a:lnTo>
                <a:lnTo>
                  <a:pt x="51" y="50"/>
                </a:lnTo>
                <a:lnTo>
                  <a:pt x="48" y="50"/>
                </a:lnTo>
                <a:close/>
                <a:moveTo>
                  <a:pt x="63" y="64"/>
                </a:moveTo>
                <a:lnTo>
                  <a:pt x="63" y="64"/>
                </a:lnTo>
                <a:lnTo>
                  <a:pt x="61" y="64"/>
                </a:lnTo>
                <a:lnTo>
                  <a:pt x="59" y="63"/>
                </a:lnTo>
                <a:lnTo>
                  <a:pt x="58" y="62"/>
                </a:lnTo>
                <a:lnTo>
                  <a:pt x="58" y="59"/>
                </a:lnTo>
                <a:lnTo>
                  <a:pt x="58" y="57"/>
                </a:lnTo>
                <a:lnTo>
                  <a:pt x="59" y="56"/>
                </a:lnTo>
                <a:lnTo>
                  <a:pt x="61" y="55"/>
                </a:lnTo>
                <a:lnTo>
                  <a:pt x="63" y="55"/>
                </a:lnTo>
                <a:lnTo>
                  <a:pt x="65" y="55"/>
                </a:lnTo>
                <a:lnTo>
                  <a:pt x="67" y="56"/>
                </a:lnTo>
                <a:lnTo>
                  <a:pt x="68" y="57"/>
                </a:lnTo>
                <a:lnTo>
                  <a:pt x="68" y="59"/>
                </a:lnTo>
                <a:lnTo>
                  <a:pt x="68" y="62"/>
                </a:lnTo>
                <a:lnTo>
                  <a:pt x="67" y="63"/>
                </a:lnTo>
                <a:lnTo>
                  <a:pt x="65" y="64"/>
                </a:lnTo>
                <a:lnTo>
                  <a:pt x="63" y="64"/>
                </a:lnTo>
                <a:close/>
                <a:moveTo>
                  <a:pt x="63" y="50"/>
                </a:moveTo>
                <a:lnTo>
                  <a:pt x="63" y="50"/>
                </a:lnTo>
                <a:lnTo>
                  <a:pt x="61" y="50"/>
                </a:lnTo>
                <a:lnTo>
                  <a:pt x="59" y="48"/>
                </a:lnTo>
                <a:lnTo>
                  <a:pt x="58" y="47"/>
                </a:lnTo>
                <a:lnTo>
                  <a:pt x="58" y="45"/>
                </a:lnTo>
                <a:lnTo>
                  <a:pt x="58" y="42"/>
                </a:lnTo>
                <a:lnTo>
                  <a:pt x="59" y="41"/>
                </a:lnTo>
                <a:lnTo>
                  <a:pt x="61" y="40"/>
                </a:lnTo>
                <a:lnTo>
                  <a:pt x="63" y="40"/>
                </a:lnTo>
                <a:lnTo>
                  <a:pt x="65" y="40"/>
                </a:lnTo>
                <a:lnTo>
                  <a:pt x="67" y="41"/>
                </a:lnTo>
                <a:lnTo>
                  <a:pt x="68" y="42"/>
                </a:lnTo>
                <a:lnTo>
                  <a:pt x="68" y="45"/>
                </a:lnTo>
                <a:lnTo>
                  <a:pt x="68" y="47"/>
                </a:lnTo>
                <a:lnTo>
                  <a:pt x="67" y="48"/>
                </a:lnTo>
                <a:lnTo>
                  <a:pt x="65" y="50"/>
                </a:lnTo>
                <a:lnTo>
                  <a:pt x="63"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1" name="Shape 6131"/>
          <p:cNvSpPr/>
          <p:nvPr/>
        </p:nvSpPr>
        <p:spPr>
          <a:xfrm>
            <a:off x="5761039" y="2085975"/>
            <a:ext cx="153987" cy="38100"/>
          </a:xfrm>
          <a:custGeom>
            <a:avLst/>
            <a:gdLst/>
            <a:ahLst/>
            <a:cxnLst/>
            <a:rect l="0" t="0" r="0" b="0"/>
            <a:pathLst>
              <a:path w="99" h="25" extrusionOk="0">
                <a:moveTo>
                  <a:pt x="94" y="0"/>
                </a:moveTo>
                <a:lnTo>
                  <a:pt x="5" y="0"/>
                </a:lnTo>
                <a:lnTo>
                  <a:pt x="2" y="0"/>
                </a:lnTo>
                <a:lnTo>
                  <a:pt x="1" y="1"/>
                </a:lnTo>
                <a:lnTo>
                  <a:pt x="0" y="3"/>
                </a:lnTo>
                <a:lnTo>
                  <a:pt x="0" y="5"/>
                </a:lnTo>
                <a:lnTo>
                  <a:pt x="0" y="20"/>
                </a:lnTo>
                <a:lnTo>
                  <a:pt x="0" y="22"/>
                </a:lnTo>
                <a:lnTo>
                  <a:pt x="1" y="24"/>
                </a:lnTo>
                <a:lnTo>
                  <a:pt x="2" y="25"/>
                </a:lnTo>
                <a:lnTo>
                  <a:pt x="5" y="25"/>
                </a:lnTo>
                <a:lnTo>
                  <a:pt x="94" y="25"/>
                </a:lnTo>
                <a:lnTo>
                  <a:pt x="96" y="25"/>
                </a:lnTo>
                <a:lnTo>
                  <a:pt x="97" y="24"/>
                </a:lnTo>
                <a:lnTo>
                  <a:pt x="99" y="22"/>
                </a:lnTo>
                <a:lnTo>
                  <a:pt x="99" y="20"/>
                </a:lnTo>
                <a:lnTo>
                  <a:pt x="99" y="5"/>
                </a:lnTo>
                <a:lnTo>
                  <a:pt x="99" y="3"/>
                </a:lnTo>
                <a:lnTo>
                  <a:pt x="97" y="1"/>
                </a:lnTo>
                <a:lnTo>
                  <a:pt x="96" y="0"/>
                </a:lnTo>
                <a:lnTo>
                  <a:pt x="9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2" name="Shape 6132"/>
          <p:cNvSpPr/>
          <p:nvPr/>
        </p:nvSpPr>
        <p:spPr>
          <a:xfrm>
            <a:off x="7331076" y="2071689"/>
            <a:ext cx="60325" cy="60325"/>
          </a:xfrm>
          <a:custGeom>
            <a:avLst/>
            <a:gdLst/>
            <a:ahLst/>
            <a:cxnLst/>
            <a:rect l="0" t="0" r="0" b="0"/>
            <a:pathLst>
              <a:path w="40" h="40" extrusionOk="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3" name="Shape 6133"/>
          <p:cNvSpPr/>
          <p:nvPr/>
        </p:nvSpPr>
        <p:spPr>
          <a:xfrm>
            <a:off x="7210425" y="1952626"/>
            <a:ext cx="153988" cy="63500"/>
          </a:xfrm>
          <a:custGeom>
            <a:avLst/>
            <a:gdLst/>
            <a:ahLst/>
            <a:cxnLst/>
            <a:rect l="0" t="0" r="0" b="0"/>
            <a:pathLst>
              <a:path w="99" h="42" extrusionOk="0">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4" name="Shape 6134"/>
          <p:cNvSpPr/>
          <p:nvPr/>
        </p:nvSpPr>
        <p:spPr>
          <a:xfrm>
            <a:off x="7219951" y="2025651"/>
            <a:ext cx="130175" cy="60325"/>
          </a:xfrm>
          <a:custGeom>
            <a:avLst/>
            <a:gdLst/>
            <a:ahLst/>
            <a:cxnLst/>
            <a:rect l="0" t="0" r="0" b="0"/>
            <a:pathLst>
              <a:path w="83" h="39" extrusionOk="0">
                <a:moveTo>
                  <a:pt x="83" y="0"/>
                </a:moveTo>
                <a:lnTo>
                  <a:pt x="0" y="0"/>
                </a:lnTo>
                <a:lnTo>
                  <a:pt x="7" y="35"/>
                </a:lnTo>
                <a:lnTo>
                  <a:pt x="8" y="38"/>
                </a:lnTo>
                <a:lnTo>
                  <a:pt x="12" y="39"/>
                </a:lnTo>
                <a:lnTo>
                  <a:pt x="63" y="39"/>
                </a:lnTo>
                <a:lnTo>
                  <a:pt x="65" y="34"/>
                </a:lnTo>
                <a:lnTo>
                  <a:pt x="69" y="29"/>
                </a:lnTo>
                <a:lnTo>
                  <a:pt x="74" y="24"/>
                </a:lnTo>
                <a:lnTo>
                  <a:pt x="79" y="22"/>
                </a:lnTo>
                <a:lnTo>
                  <a:pt x="8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5" name="Shape 6135"/>
          <p:cNvSpPr/>
          <p:nvPr/>
        </p:nvSpPr>
        <p:spPr>
          <a:xfrm>
            <a:off x="7577138" y="1952626"/>
            <a:ext cx="152400" cy="63500"/>
          </a:xfrm>
          <a:custGeom>
            <a:avLst/>
            <a:gdLst/>
            <a:ahLst/>
            <a:cxnLst/>
            <a:rect l="0" t="0" r="0" b="0"/>
            <a:pathLst>
              <a:path w="99" h="42" extrusionOk="0">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6" name="Shape 6136"/>
          <p:cNvSpPr/>
          <p:nvPr/>
        </p:nvSpPr>
        <p:spPr>
          <a:xfrm>
            <a:off x="7586664" y="2025651"/>
            <a:ext cx="128587" cy="60325"/>
          </a:xfrm>
          <a:custGeom>
            <a:avLst/>
            <a:gdLst/>
            <a:ahLst/>
            <a:cxnLst/>
            <a:rect l="0" t="0" r="0" b="0"/>
            <a:pathLst>
              <a:path w="84" h="39" extrusionOk="0">
                <a:moveTo>
                  <a:pt x="84" y="0"/>
                </a:moveTo>
                <a:lnTo>
                  <a:pt x="0" y="0"/>
                </a:lnTo>
                <a:lnTo>
                  <a:pt x="8" y="35"/>
                </a:lnTo>
                <a:lnTo>
                  <a:pt x="9" y="38"/>
                </a:lnTo>
                <a:lnTo>
                  <a:pt x="13" y="39"/>
                </a:lnTo>
                <a:lnTo>
                  <a:pt x="69" y="39"/>
                </a:lnTo>
                <a:lnTo>
                  <a:pt x="73" y="33"/>
                </a:lnTo>
                <a:lnTo>
                  <a:pt x="78" y="28"/>
                </a:lnTo>
                <a:lnTo>
                  <a:pt x="8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7" name="Shape 6137"/>
          <p:cNvSpPr/>
          <p:nvPr/>
        </p:nvSpPr>
        <p:spPr>
          <a:xfrm>
            <a:off x="7707314" y="2095501"/>
            <a:ext cx="41275"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138" name="Shape 6138"/>
          <p:cNvSpPr/>
          <p:nvPr/>
        </p:nvSpPr>
        <p:spPr>
          <a:xfrm>
            <a:off x="7942264" y="1952626"/>
            <a:ext cx="149225" cy="63500"/>
          </a:xfrm>
          <a:custGeom>
            <a:avLst/>
            <a:gdLst/>
            <a:ahLst/>
            <a:cxnLst/>
            <a:rect l="0" t="0" r="0" b="0"/>
            <a:pathLst>
              <a:path w="98" h="42" extrusionOk="0">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39" name="Shape 6139"/>
          <p:cNvSpPr/>
          <p:nvPr/>
        </p:nvSpPr>
        <p:spPr>
          <a:xfrm>
            <a:off x="7951789" y="2025651"/>
            <a:ext cx="130175" cy="60325"/>
          </a:xfrm>
          <a:custGeom>
            <a:avLst/>
            <a:gdLst/>
            <a:ahLst/>
            <a:cxnLst/>
            <a:rect l="0" t="0" r="0" b="0"/>
            <a:pathLst>
              <a:path w="84" h="39" extrusionOk="0">
                <a:moveTo>
                  <a:pt x="80" y="21"/>
                </a:moveTo>
                <a:lnTo>
                  <a:pt x="84" y="0"/>
                </a:lnTo>
                <a:lnTo>
                  <a:pt x="0" y="0"/>
                </a:lnTo>
                <a:lnTo>
                  <a:pt x="8" y="35"/>
                </a:lnTo>
                <a:lnTo>
                  <a:pt x="9" y="38"/>
                </a:lnTo>
                <a:lnTo>
                  <a:pt x="13" y="39"/>
                </a:lnTo>
                <a:lnTo>
                  <a:pt x="58" y="39"/>
                </a:lnTo>
                <a:lnTo>
                  <a:pt x="62" y="33"/>
                </a:lnTo>
                <a:lnTo>
                  <a:pt x="67" y="27"/>
                </a:lnTo>
                <a:lnTo>
                  <a:pt x="73" y="23"/>
                </a:lnTo>
                <a:lnTo>
                  <a:pt x="80" y="2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0" name="Shape 6140"/>
          <p:cNvSpPr/>
          <p:nvPr/>
        </p:nvSpPr>
        <p:spPr>
          <a:xfrm>
            <a:off x="8048626" y="2071689"/>
            <a:ext cx="74613" cy="55562"/>
          </a:xfrm>
          <a:custGeom>
            <a:avLst/>
            <a:gdLst/>
            <a:ahLst/>
            <a:cxnLst/>
            <a:rect l="0" t="0" r="0" b="0"/>
            <a:pathLst>
              <a:path w="47" h="35" extrusionOk="0">
                <a:moveTo>
                  <a:pt x="40" y="0"/>
                </a:moveTo>
                <a:lnTo>
                  <a:pt x="19" y="20"/>
                </a:lnTo>
                <a:lnTo>
                  <a:pt x="8" y="9"/>
                </a:lnTo>
                <a:lnTo>
                  <a:pt x="0" y="17"/>
                </a:lnTo>
                <a:lnTo>
                  <a:pt x="19" y="35"/>
                </a:lnTo>
                <a:lnTo>
                  <a:pt x="47" y="7"/>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1" name="Shape 6141"/>
          <p:cNvSpPr/>
          <p:nvPr/>
        </p:nvSpPr>
        <p:spPr>
          <a:xfrm>
            <a:off x="8308975" y="1952626"/>
            <a:ext cx="147638" cy="63500"/>
          </a:xfrm>
          <a:custGeom>
            <a:avLst/>
            <a:gdLst/>
            <a:ahLst/>
            <a:cxnLst/>
            <a:rect l="0" t="0" r="0" b="0"/>
            <a:pathLst>
              <a:path w="98" h="42" extrusionOk="0">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2" name="Shape 6142"/>
          <p:cNvSpPr/>
          <p:nvPr/>
        </p:nvSpPr>
        <p:spPr>
          <a:xfrm>
            <a:off x="8318500" y="2025651"/>
            <a:ext cx="128588" cy="60325"/>
          </a:xfrm>
          <a:custGeom>
            <a:avLst/>
            <a:gdLst/>
            <a:ahLst/>
            <a:cxnLst/>
            <a:rect l="0" t="0" r="0" b="0"/>
            <a:pathLst>
              <a:path w="84" h="39" extrusionOk="0">
                <a:moveTo>
                  <a:pt x="84" y="0"/>
                </a:moveTo>
                <a:lnTo>
                  <a:pt x="0" y="0"/>
                </a:lnTo>
                <a:lnTo>
                  <a:pt x="7" y="35"/>
                </a:lnTo>
                <a:lnTo>
                  <a:pt x="9" y="38"/>
                </a:lnTo>
                <a:lnTo>
                  <a:pt x="12" y="39"/>
                </a:lnTo>
                <a:lnTo>
                  <a:pt x="63" y="39"/>
                </a:lnTo>
                <a:lnTo>
                  <a:pt x="67" y="34"/>
                </a:lnTo>
                <a:lnTo>
                  <a:pt x="69" y="29"/>
                </a:lnTo>
                <a:lnTo>
                  <a:pt x="74" y="24"/>
                </a:lnTo>
                <a:lnTo>
                  <a:pt x="79" y="22"/>
                </a:lnTo>
                <a:lnTo>
                  <a:pt x="8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3" name="Shape 6143"/>
          <p:cNvSpPr/>
          <p:nvPr/>
        </p:nvSpPr>
        <p:spPr>
          <a:xfrm>
            <a:off x="8429626" y="2071689"/>
            <a:ext cx="60325" cy="60325"/>
          </a:xfrm>
          <a:custGeom>
            <a:avLst/>
            <a:gdLst/>
            <a:ahLst/>
            <a:cxnLst/>
            <a:rect l="0" t="0" r="0" b="0"/>
            <a:pathLst>
              <a:path w="37" h="37" extrusionOk="0">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4" name="Shape 6144"/>
          <p:cNvSpPr/>
          <p:nvPr/>
        </p:nvSpPr>
        <p:spPr>
          <a:xfrm>
            <a:off x="6113464" y="1965326"/>
            <a:ext cx="180975" cy="153988"/>
          </a:xfrm>
          <a:custGeom>
            <a:avLst/>
            <a:gdLst/>
            <a:ahLst/>
            <a:cxnLst/>
            <a:rect l="0" t="0" r="0" b="0"/>
            <a:pathLst>
              <a:path w="118" h="99" extrusionOk="0">
                <a:moveTo>
                  <a:pt x="103" y="0"/>
                </a:moveTo>
                <a:lnTo>
                  <a:pt x="59" y="0"/>
                </a:lnTo>
                <a:lnTo>
                  <a:pt x="53" y="2"/>
                </a:lnTo>
                <a:lnTo>
                  <a:pt x="49" y="5"/>
                </a:lnTo>
                <a:lnTo>
                  <a:pt x="45" y="9"/>
                </a:lnTo>
                <a:lnTo>
                  <a:pt x="44" y="15"/>
                </a:lnTo>
                <a:lnTo>
                  <a:pt x="44" y="59"/>
                </a:lnTo>
                <a:lnTo>
                  <a:pt x="69" y="59"/>
                </a:lnTo>
                <a:lnTo>
                  <a:pt x="73" y="59"/>
                </a:lnTo>
                <a:lnTo>
                  <a:pt x="75" y="61"/>
                </a:lnTo>
                <a:lnTo>
                  <a:pt x="80" y="64"/>
                </a:lnTo>
                <a:lnTo>
                  <a:pt x="82" y="69"/>
                </a:lnTo>
                <a:lnTo>
                  <a:pt x="84" y="74"/>
                </a:lnTo>
                <a:lnTo>
                  <a:pt x="84" y="84"/>
                </a:lnTo>
                <a:lnTo>
                  <a:pt x="81" y="84"/>
                </a:lnTo>
                <a:lnTo>
                  <a:pt x="80" y="83"/>
                </a:lnTo>
                <a:lnTo>
                  <a:pt x="79" y="79"/>
                </a:lnTo>
                <a:lnTo>
                  <a:pt x="78" y="74"/>
                </a:lnTo>
                <a:lnTo>
                  <a:pt x="74" y="69"/>
                </a:lnTo>
                <a:lnTo>
                  <a:pt x="69" y="66"/>
                </a:lnTo>
                <a:lnTo>
                  <a:pt x="64" y="64"/>
                </a:lnTo>
                <a:lnTo>
                  <a:pt x="25" y="64"/>
                </a:lnTo>
                <a:lnTo>
                  <a:pt x="18" y="66"/>
                </a:lnTo>
                <a:lnTo>
                  <a:pt x="13" y="68"/>
                </a:lnTo>
                <a:lnTo>
                  <a:pt x="8" y="73"/>
                </a:lnTo>
                <a:lnTo>
                  <a:pt x="5" y="78"/>
                </a:lnTo>
                <a:lnTo>
                  <a:pt x="1" y="88"/>
                </a:lnTo>
                <a:lnTo>
                  <a:pt x="0" y="93"/>
                </a:lnTo>
                <a:lnTo>
                  <a:pt x="0" y="95"/>
                </a:lnTo>
                <a:lnTo>
                  <a:pt x="1" y="98"/>
                </a:lnTo>
                <a:lnTo>
                  <a:pt x="2" y="99"/>
                </a:lnTo>
                <a:lnTo>
                  <a:pt x="5" y="99"/>
                </a:lnTo>
                <a:lnTo>
                  <a:pt x="44" y="99"/>
                </a:lnTo>
                <a:lnTo>
                  <a:pt x="47" y="99"/>
                </a:lnTo>
                <a:lnTo>
                  <a:pt x="48" y="98"/>
                </a:lnTo>
                <a:lnTo>
                  <a:pt x="49" y="96"/>
                </a:lnTo>
                <a:lnTo>
                  <a:pt x="49" y="94"/>
                </a:lnTo>
                <a:lnTo>
                  <a:pt x="84" y="94"/>
                </a:lnTo>
                <a:lnTo>
                  <a:pt x="90" y="93"/>
                </a:lnTo>
                <a:lnTo>
                  <a:pt x="94" y="89"/>
                </a:lnTo>
                <a:lnTo>
                  <a:pt x="97" y="85"/>
                </a:lnTo>
                <a:lnTo>
                  <a:pt x="99" y="79"/>
                </a:lnTo>
                <a:lnTo>
                  <a:pt x="99" y="35"/>
                </a:lnTo>
                <a:lnTo>
                  <a:pt x="113" y="35"/>
                </a:lnTo>
                <a:lnTo>
                  <a:pt x="116" y="35"/>
                </a:lnTo>
                <a:lnTo>
                  <a:pt x="117" y="34"/>
                </a:lnTo>
                <a:lnTo>
                  <a:pt x="118" y="32"/>
                </a:lnTo>
                <a:lnTo>
                  <a:pt x="118" y="30"/>
                </a:lnTo>
                <a:lnTo>
                  <a:pt x="118" y="15"/>
                </a:lnTo>
                <a:lnTo>
                  <a:pt x="117" y="9"/>
                </a:lnTo>
                <a:lnTo>
                  <a:pt x="113" y="5"/>
                </a:lnTo>
                <a:lnTo>
                  <a:pt x="110" y="2"/>
                </a:lnTo>
                <a:lnTo>
                  <a:pt x="103" y="0"/>
                </a:lnTo>
                <a:close/>
                <a:moveTo>
                  <a:pt x="50" y="84"/>
                </a:moveTo>
                <a:lnTo>
                  <a:pt x="50" y="84"/>
                </a:lnTo>
                <a:lnTo>
                  <a:pt x="53" y="80"/>
                </a:lnTo>
                <a:lnTo>
                  <a:pt x="55" y="77"/>
                </a:lnTo>
                <a:lnTo>
                  <a:pt x="59" y="75"/>
                </a:lnTo>
                <a:lnTo>
                  <a:pt x="64" y="74"/>
                </a:lnTo>
                <a:lnTo>
                  <a:pt x="68" y="75"/>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3"/>
                </a:lnTo>
                <a:lnTo>
                  <a:pt x="100" y="11"/>
                </a:lnTo>
                <a:lnTo>
                  <a:pt x="101" y="10"/>
                </a:lnTo>
                <a:lnTo>
                  <a:pt x="103" y="10"/>
                </a:lnTo>
                <a:lnTo>
                  <a:pt x="106" y="10"/>
                </a:lnTo>
                <a:lnTo>
                  <a:pt x="107" y="11"/>
                </a:lnTo>
                <a:lnTo>
                  <a:pt x="108" y="13"/>
                </a:lnTo>
                <a:lnTo>
                  <a:pt x="108" y="15"/>
                </a:lnTo>
                <a:lnTo>
                  <a:pt x="108"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5" name="Shape 6145"/>
          <p:cNvSpPr/>
          <p:nvPr/>
        </p:nvSpPr>
        <p:spPr>
          <a:xfrm>
            <a:off x="6859588" y="1974850"/>
            <a:ext cx="152400" cy="65088"/>
          </a:xfrm>
          <a:custGeom>
            <a:avLst/>
            <a:gdLst/>
            <a:ahLst/>
            <a:cxnLst/>
            <a:rect l="0" t="0" r="0" b="0"/>
            <a:pathLst>
              <a:path w="99" h="42" extrusionOk="0">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6" name="Shape 6146"/>
          <p:cNvSpPr/>
          <p:nvPr/>
        </p:nvSpPr>
        <p:spPr>
          <a:xfrm>
            <a:off x="6872289" y="2049464"/>
            <a:ext cx="130175" cy="60325"/>
          </a:xfrm>
          <a:custGeom>
            <a:avLst/>
            <a:gdLst/>
            <a:ahLst/>
            <a:cxnLst/>
            <a:rect l="0" t="0" r="0" b="0"/>
            <a:pathLst>
              <a:path w="84" h="39" extrusionOk="0">
                <a:moveTo>
                  <a:pt x="0" y="0"/>
                </a:moveTo>
                <a:lnTo>
                  <a:pt x="7" y="35"/>
                </a:lnTo>
                <a:lnTo>
                  <a:pt x="8" y="38"/>
                </a:lnTo>
                <a:lnTo>
                  <a:pt x="12" y="39"/>
                </a:lnTo>
                <a:lnTo>
                  <a:pt x="71" y="39"/>
                </a:lnTo>
                <a:lnTo>
                  <a:pt x="75" y="38"/>
                </a:lnTo>
                <a:lnTo>
                  <a:pt x="76" y="35"/>
                </a:lnTo>
                <a:lnTo>
                  <a:pt x="84"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7" name="Shape 6147"/>
          <p:cNvSpPr/>
          <p:nvPr/>
        </p:nvSpPr>
        <p:spPr>
          <a:xfrm>
            <a:off x="7577138" y="2336801"/>
            <a:ext cx="180975" cy="138113"/>
          </a:xfrm>
          <a:custGeom>
            <a:avLst/>
            <a:gdLst/>
            <a:ahLst/>
            <a:cxnLst/>
            <a:rect l="0" t="0" r="0" b="0"/>
            <a:pathLst>
              <a:path w="118" h="89" extrusionOk="0">
                <a:moveTo>
                  <a:pt x="109" y="0"/>
                </a:move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41" y="63"/>
                </a:lnTo>
                <a:lnTo>
                  <a:pt x="42" y="66"/>
                </a:lnTo>
                <a:lnTo>
                  <a:pt x="46" y="68"/>
                </a:lnTo>
                <a:lnTo>
                  <a:pt x="49" y="69"/>
                </a:lnTo>
                <a:lnTo>
                  <a:pt x="81" y="69"/>
                </a:lnTo>
                <a:lnTo>
                  <a:pt x="78" y="76"/>
                </a:lnTo>
                <a:lnTo>
                  <a:pt x="75" y="78"/>
                </a:lnTo>
                <a:lnTo>
                  <a:pt x="73" y="79"/>
                </a:lnTo>
                <a:lnTo>
                  <a:pt x="42" y="79"/>
                </a:lnTo>
                <a:lnTo>
                  <a:pt x="30" y="66"/>
                </a:lnTo>
                <a:lnTo>
                  <a:pt x="30" y="42"/>
                </a:lnTo>
                <a:lnTo>
                  <a:pt x="42" y="29"/>
                </a:lnTo>
                <a:lnTo>
                  <a:pt x="59" y="29"/>
                </a:lnTo>
                <a:lnTo>
                  <a:pt x="59" y="34"/>
                </a:lnTo>
                <a:lnTo>
                  <a:pt x="59" y="37"/>
                </a:lnTo>
                <a:lnTo>
                  <a:pt x="58" y="38"/>
                </a:lnTo>
                <a:lnTo>
                  <a:pt x="57" y="39"/>
                </a:lnTo>
                <a:lnTo>
                  <a:pt x="54" y="39"/>
                </a:lnTo>
                <a:lnTo>
                  <a:pt x="44" y="39"/>
                </a:lnTo>
                <a:lnTo>
                  <a:pt x="44" y="49"/>
                </a:lnTo>
                <a:lnTo>
                  <a:pt x="54" y="49"/>
                </a:lnTo>
                <a:lnTo>
                  <a:pt x="60" y="48"/>
                </a:lnTo>
                <a:lnTo>
                  <a:pt x="64" y="44"/>
                </a:lnTo>
                <a:lnTo>
                  <a:pt x="68" y="41"/>
                </a:lnTo>
                <a:lnTo>
                  <a:pt x="69" y="34"/>
                </a:lnTo>
                <a:lnTo>
                  <a:pt x="69" y="25"/>
                </a:lnTo>
                <a:lnTo>
                  <a:pt x="69" y="22"/>
                </a:lnTo>
                <a:lnTo>
                  <a:pt x="68" y="21"/>
                </a:lnTo>
                <a:lnTo>
                  <a:pt x="67" y="20"/>
                </a:lnTo>
                <a:lnTo>
                  <a:pt x="64" y="20"/>
                </a:lnTo>
                <a:lnTo>
                  <a:pt x="39" y="20"/>
                </a:lnTo>
                <a:lnTo>
                  <a:pt x="37" y="20"/>
                </a:lnTo>
                <a:lnTo>
                  <a:pt x="36" y="21"/>
                </a:lnTo>
                <a:lnTo>
                  <a:pt x="27" y="31"/>
                </a:lnTo>
                <a:lnTo>
                  <a:pt x="25" y="29"/>
                </a:lnTo>
                <a:lnTo>
                  <a:pt x="5" y="29"/>
                </a:lnTo>
                <a:lnTo>
                  <a:pt x="2" y="29"/>
                </a:lnTo>
                <a:lnTo>
                  <a:pt x="1" y="31"/>
                </a:lnTo>
                <a:lnTo>
                  <a:pt x="0" y="32"/>
                </a:lnTo>
                <a:lnTo>
                  <a:pt x="0" y="34"/>
                </a:lnTo>
                <a:lnTo>
                  <a:pt x="0" y="74"/>
                </a:lnTo>
                <a:lnTo>
                  <a:pt x="0" y="76"/>
                </a:lnTo>
                <a:lnTo>
                  <a:pt x="1" y="78"/>
                </a:lnTo>
                <a:lnTo>
                  <a:pt x="2" y="79"/>
                </a:lnTo>
                <a:lnTo>
                  <a:pt x="5" y="79"/>
                </a:lnTo>
                <a:lnTo>
                  <a:pt x="25" y="79"/>
                </a:lnTo>
                <a:lnTo>
                  <a:pt x="27" y="78"/>
                </a:lnTo>
                <a:lnTo>
                  <a:pt x="36" y="87"/>
                </a:lnTo>
                <a:lnTo>
                  <a:pt x="37" y="89"/>
                </a:lnTo>
                <a:lnTo>
                  <a:pt x="39" y="89"/>
                </a:lnTo>
                <a:lnTo>
                  <a:pt x="73" y="89"/>
                </a:lnTo>
                <a:lnTo>
                  <a:pt x="76" y="89"/>
                </a:lnTo>
                <a:lnTo>
                  <a:pt x="80" y="86"/>
                </a:lnTo>
                <a:lnTo>
                  <a:pt x="84" y="84"/>
                </a:lnTo>
                <a:lnTo>
                  <a:pt x="86" y="80"/>
                </a:lnTo>
                <a:lnTo>
                  <a:pt x="91" y="69"/>
                </a:lnTo>
                <a:lnTo>
                  <a:pt x="109" y="69"/>
                </a:lnTo>
                <a:lnTo>
                  <a:pt x="112" y="68"/>
                </a:lnTo>
                <a:lnTo>
                  <a:pt x="116" y="66"/>
                </a:lnTo>
                <a:lnTo>
                  <a:pt x="117" y="63"/>
                </a:lnTo>
                <a:lnTo>
                  <a:pt x="118" y="59"/>
                </a:lnTo>
                <a:lnTo>
                  <a:pt x="118" y="10"/>
                </a:lnTo>
                <a:lnTo>
                  <a:pt x="117" y="6"/>
                </a:lnTo>
                <a:lnTo>
                  <a:pt x="116" y="2"/>
                </a:lnTo>
                <a:lnTo>
                  <a:pt x="112" y="1"/>
                </a:lnTo>
                <a:lnTo>
                  <a:pt x="109" y="0"/>
                </a:lnTo>
                <a:close/>
                <a:moveTo>
                  <a:pt x="20" y="69"/>
                </a:moveTo>
                <a:lnTo>
                  <a:pt x="10" y="69"/>
                </a:lnTo>
                <a:lnTo>
                  <a:pt x="10" y="39"/>
                </a:lnTo>
                <a:lnTo>
                  <a:pt x="20" y="39"/>
                </a:lnTo>
                <a:lnTo>
                  <a:pt x="20"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8" name="Shape 6148"/>
          <p:cNvSpPr/>
          <p:nvPr/>
        </p:nvSpPr>
        <p:spPr>
          <a:xfrm>
            <a:off x="8048626" y="2392364"/>
            <a:ext cx="28575" cy="26987"/>
          </a:xfrm>
          <a:custGeom>
            <a:avLst/>
            <a:gdLst/>
            <a:ahLst/>
            <a:cxnLst/>
            <a:rect l="0" t="0" r="0" b="0"/>
            <a:pathLst>
              <a:path w="20" h="20" extrusionOk="0">
                <a:moveTo>
                  <a:pt x="10" y="20"/>
                </a:moveTo>
                <a:lnTo>
                  <a:pt x="10" y="20"/>
                </a:lnTo>
                <a:lnTo>
                  <a:pt x="13" y="19"/>
                </a:lnTo>
                <a:lnTo>
                  <a:pt x="17" y="18"/>
                </a:lnTo>
                <a:lnTo>
                  <a:pt x="18" y="14"/>
                </a:lnTo>
                <a:lnTo>
                  <a:pt x="20" y="10"/>
                </a:lnTo>
                <a:lnTo>
                  <a:pt x="18" y="7"/>
                </a:lnTo>
                <a:lnTo>
                  <a:pt x="17" y="3"/>
                </a:lnTo>
                <a:lnTo>
                  <a:pt x="13" y="2"/>
                </a:lnTo>
                <a:lnTo>
                  <a:pt x="10" y="0"/>
                </a:lnTo>
                <a:lnTo>
                  <a:pt x="6" y="2"/>
                </a:lnTo>
                <a:lnTo>
                  <a:pt x="2" y="3"/>
                </a:lnTo>
                <a:lnTo>
                  <a:pt x="1" y="7"/>
                </a:lnTo>
                <a:lnTo>
                  <a:pt x="0" y="10"/>
                </a:lnTo>
                <a:lnTo>
                  <a:pt x="1" y="14"/>
                </a:lnTo>
                <a:lnTo>
                  <a:pt x="2" y="18"/>
                </a:lnTo>
                <a:lnTo>
                  <a:pt x="6" y="19"/>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49" name="Shape 6149"/>
          <p:cNvSpPr/>
          <p:nvPr/>
        </p:nvSpPr>
        <p:spPr>
          <a:xfrm>
            <a:off x="7942264" y="2322513"/>
            <a:ext cx="180975" cy="152400"/>
          </a:xfrm>
          <a:custGeom>
            <a:avLst/>
            <a:gdLst/>
            <a:ahLst/>
            <a:cxnLst/>
            <a:rect l="0" t="0" r="0" b="0"/>
            <a:pathLst>
              <a:path w="118" h="99" extrusionOk="0">
                <a:moveTo>
                  <a:pt x="113" y="25"/>
                </a:moveTo>
                <a:lnTo>
                  <a:pt x="106" y="25"/>
                </a:lnTo>
                <a:lnTo>
                  <a:pt x="92" y="2"/>
                </a:lnTo>
                <a:lnTo>
                  <a:pt x="91" y="1"/>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81"/>
                </a:lnTo>
                <a:lnTo>
                  <a:pt x="41" y="83"/>
                </a:lnTo>
                <a:lnTo>
                  <a:pt x="42" y="84"/>
                </a:lnTo>
                <a:lnTo>
                  <a:pt x="44" y="84"/>
                </a:lnTo>
                <a:lnTo>
                  <a:pt x="79" y="84"/>
                </a:lnTo>
                <a:lnTo>
                  <a:pt x="78" y="86"/>
                </a:lnTo>
                <a:lnTo>
                  <a:pt x="75" y="88"/>
                </a:lnTo>
                <a:lnTo>
                  <a:pt x="73" y="89"/>
                </a:lnTo>
                <a:lnTo>
                  <a:pt x="42" y="89"/>
                </a:lnTo>
                <a:lnTo>
                  <a:pt x="29" y="76"/>
                </a:lnTo>
                <a:lnTo>
                  <a:pt x="29" y="52"/>
                </a:lnTo>
                <a:lnTo>
                  <a:pt x="42" y="39"/>
                </a:lnTo>
                <a:lnTo>
                  <a:pt x="59" y="39"/>
                </a:lnTo>
                <a:lnTo>
                  <a:pt x="59" y="44"/>
                </a:lnTo>
                <a:lnTo>
                  <a:pt x="59" y="47"/>
                </a:lnTo>
                <a:lnTo>
                  <a:pt x="58" y="48"/>
                </a:lnTo>
                <a:lnTo>
                  <a:pt x="57" y="49"/>
                </a:lnTo>
                <a:lnTo>
                  <a:pt x="54" y="49"/>
                </a:lnTo>
                <a:lnTo>
                  <a:pt x="44" y="49"/>
                </a:lnTo>
                <a:lnTo>
                  <a:pt x="44" y="59"/>
                </a:lnTo>
                <a:lnTo>
                  <a:pt x="54" y="59"/>
                </a:lnTo>
                <a:lnTo>
                  <a:pt x="60" y="58"/>
                </a:lnTo>
                <a:lnTo>
                  <a:pt x="64" y="54"/>
                </a:lnTo>
                <a:lnTo>
                  <a:pt x="68" y="51"/>
                </a:lnTo>
                <a:lnTo>
                  <a:pt x="69" y="44"/>
                </a:lnTo>
                <a:lnTo>
                  <a:pt x="69" y="35"/>
                </a:lnTo>
                <a:lnTo>
                  <a:pt x="69" y="32"/>
                </a:lnTo>
                <a:lnTo>
                  <a:pt x="68" y="31"/>
                </a:lnTo>
                <a:lnTo>
                  <a:pt x="66" y="30"/>
                </a:lnTo>
                <a:lnTo>
                  <a:pt x="64" y="30"/>
                </a:lnTo>
                <a:lnTo>
                  <a:pt x="39" y="30"/>
                </a:lnTo>
                <a:lnTo>
                  <a:pt x="37" y="30"/>
                </a:lnTo>
                <a:lnTo>
                  <a:pt x="36" y="31"/>
                </a:lnTo>
                <a:lnTo>
                  <a:pt x="27" y="41"/>
                </a:lnTo>
                <a:lnTo>
                  <a:pt x="24" y="39"/>
                </a:lnTo>
                <a:lnTo>
                  <a:pt x="5" y="39"/>
                </a:lnTo>
                <a:lnTo>
                  <a:pt x="2" y="39"/>
                </a:lnTo>
                <a:lnTo>
                  <a:pt x="1" y="41"/>
                </a:lnTo>
                <a:lnTo>
                  <a:pt x="0" y="42"/>
                </a:lnTo>
                <a:lnTo>
                  <a:pt x="0" y="44"/>
                </a:lnTo>
                <a:lnTo>
                  <a:pt x="0" y="84"/>
                </a:lnTo>
                <a:lnTo>
                  <a:pt x="0" y="86"/>
                </a:lnTo>
                <a:lnTo>
                  <a:pt x="1" y="88"/>
                </a:lnTo>
                <a:lnTo>
                  <a:pt x="2" y="89"/>
                </a:lnTo>
                <a:lnTo>
                  <a:pt x="5" y="89"/>
                </a:lnTo>
                <a:lnTo>
                  <a:pt x="24" y="89"/>
                </a:lnTo>
                <a:lnTo>
                  <a:pt x="27" y="88"/>
                </a:lnTo>
                <a:lnTo>
                  <a:pt x="36" y="97"/>
                </a:lnTo>
                <a:lnTo>
                  <a:pt x="37" y="99"/>
                </a:lnTo>
                <a:lnTo>
                  <a:pt x="39" y="99"/>
                </a:lnTo>
                <a:lnTo>
                  <a:pt x="73" y="99"/>
                </a:lnTo>
                <a:lnTo>
                  <a:pt x="76" y="99"/>
                </a:lnTo>
                <a:lnTo>
                  <a:pt x="80" y="96"/>
                </a:lnTo>
                <a:lnTo>
                  <a:pt x="84" y="94"/>
                </a:lnTo>
                <a:lnTo>
                  <a:pt x="86" y="90"/>
                </a:lnTo>
                <a:lnTo>
                  <a:pt x="89" y="84"/>
                </a:lnTo>
                <a:lnTo>
                  <a:pt x="113" y="84"/>
                </a:lnTo>
                <a:lnTo>
                  <a:pt x="116" y="84"/>
                </a:lnTo>
                <a:lnTo>
                  <a:pt x="117" y="83"/>
                </a:lnTo>
                <a:lnTo>
                  <a:pt x="118" y="81"/>
                </a:lnTo>
                <a:lnTo>
                  <a:pt x="118" y="79"/>
                </a:lnTo>
                <a:lnTo>
                  <a:pt x="118" y="30"/>
                </a:lnTo>
                <a:lnTo>
                  <a:pt x="118" y="27"/>
                </a:lnTo>
                <a:lnTo>
                  <a:pt x="117" y="26"/>
                </a:lnTo>
                <a:lnTo>
                  <a:pt x="116" y="25"/>
                </a:lnTo>
                <a:lnTo>
                  <a:pt x="113" y="25"/>
                </a:lnTo>
                <a:close/>
                <a:moveTo>
                  <a:pt x="20" y="79"/>
                </a:moveTo>
                <a:lnTo>
                  <a:pt x="10" y="79"/>
                </a:lnTo>
                <a:lnTo>
                  <a:pt x="10" y="49"/>
                </a:lnTo>
                <a:lnTo>
                  <a:pt x="20" y="49"/>
                </a:lnTo>
                <a:lnTo>
                  <a:pt x="2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0" name="Shape 6150"/>
          <p:cNvSpPr/>
          <p:nvPr/>
        </p:nvSpPr>
        <p:spPr>
          <a:xfrm>
            <a:off x="8345489" y="2312989"/>
            <a:ext cx="111125" cy="84137"/>
          </a:xfrm>
          <a:custGeom>
            <a:avLst/>
            <a:gdLst/>
            <a:ahLst/>
            <a:cxnLst/>
            <a:rect l="0" t="0" r="0" b="0"/>
            <a:pathLst>
              <a:path w="74" h="54" extrusionOk="0">
                <a:moveTo>
                  <a:pt x="8" y="54"/>
                </a:moveTo>
                <a:lnTo>
                  <a:pt x="22" y="54"/>
                </a:lnTo>
                <a:lnTo>
                  <a:pt x="13" y="44"/>
                </a:lnTo>
                <a:lnTo>
                  <a:pt x="45" y="12"/>
                </a:lnTo>
                <a:lnTo>
                  <a:pt x="62" y="30"/>
                </a:lnTo>
                <a:lnTo>
                  <a:pt x="37" y="54"/>
                </a:lnTo>
                <a:lnTo>
                  <a:pt x="52" y="54"/>
                </a:lnTo>
                <a:lnTo>
                  <a:pt x="73" y="33"/>
                </a:lnTo>
                <a:lnTo>
                  <a:pt x="74" y="32"/>
                </a:lnTo>
                <a:lnTo>
                  <a:pt x="74" y="30"/>
                </a:lnTo>
                <a:lnTo>
                  <a:pt x="74" y="27"/>
                </a:lnTo>
                <a:lnTo>
                  <a:pt x="73" y="26"/>
                </a:lnTo>
                <a:lnTo>
                  <a:pt x="48" y="1"/>
                </a:lnTo>
                <a:lnTo>
                  <a:pt x="47" y="0"/>
                </a:lnTo>
                <a:lnTo>
                  <a:pt x="45" y="0"/>
                </a:lnTo>
                <a:lnTo>
                  <a:pt x="42" y="0"/>
                </a:lnTo>
                <a:lnTo>
                  <a:pt x="41" y="1"/>
                </a:lnTo>
                <a:lnTo>
                  <a:pt x="2" y="41"/>
                </a:lnTo>
                <a:lnTo>
                  <a:pt x="0" y="42"/>
                </a:lnTo>
                <a:lnTo>
                  <a:pt x="0" y="44"/>
                </a:lnTo>
                <a:lnTo>
                  <a:pt x="0" y="47"/>
                </a:lnTo>
                <a:lnTo>
                  <a:pt x="2" y="48"/>
                </a:lnTo>
                <a:lnTo>
                  <a:pt x="8"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1" name="Shape 6151"/>
          <p:cNvSpPr/>
          <p:nvPr/>
        </p:nvSpPr>
        <p:spPr>
          <a:xfrm>
            <a:off x="8326438" y="2406651"/>
            <a:ext cx="139700" cy="92075"/>
          </a:xfrm>
          <a:custGeom>
            <a:avLst/>
            <a:gdLst/>
            <a:ahLst/>
            <a:cxnLst/>
            <a:rect l="0" t="0" r="0" b="0"/>
            <a:pathLst>
              <a:path w="89" h="59" extrusionOk="0">
                <a:moveTo>
                  <a:pt x="84" y="0"/>
                </a:moveTo>
                <a:lnTo>
                  <a:pt x="5" y="0"/>
                </a:lnTo>
                <a:lnTo>
                  <a:pt x="3" y="0"/>
                </a:lnTo>
                <a:lnTo>
                  <a:pt x="2" y="2"/>
                </a:lnTo>
                <a:lnTo>
                  <a:pt x="0" y="3"/>
                </a:lnTo>
                <a:lnTo>
                  <a:pt x="0" y="5"/>
                </a:lnTo>
                <a:lnTo>
                  <a:pt x="0" y="55"/>
                </a:lnTo>
                <a:lnTo>
                  <a:pt x="0" y="57"/>
                </a:lnTo>
                <a:lnTo>
                  <a:pt x="2" y="58"/>
                </a:lnTo>
                <a:lnTo>
                  <a:pt x="3" y="59"/>
                </a:lnTo>
                <a:lnTo>
                  <a:pt x="5" y="59"/>
                </a:lnTo>
                <a:lnTo>
                  <a:pt x="84" y="59"/>
                </a:lnTo>
                <a:lnTo>
                  <a:pt x="87" y="59"/>
                </a:lnTo>
                <a:lnTo>
                  <a:pt x="88" y="58"/>
                </a:lnTo>
                <a:lnTo>
                  <a:pt x="89" y="57"/>
                </a:lnTo>
                <a:lnTo>
                  <a:pt x="89" y="55"/>
                </a:lnTo>
                <a:lnTo>
                  <a:pt x="89" y="5"/>
                </a:lnTo>
                <a:lnTo>
                  <a:pt x="89" y="3"/>
                </a:lnTo>
                <a:lnTo>
                  <a:pt x="88" y="2"/>
                </a:lnTo>
                <a:lnTo>
                  <a:pt x="87"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2" name="Shape 6152"/>
          <p:cNvSpPr/>
          <p:nvPr/>
        </p:nvSpPr>
        <p:spPr>
          <a:xfrm>
            <a:off x="8391526" y="2359026"/>
            <a:ext cx="23813" cy="23813"/>
          </a:xfrm>
          <a:custGeom>
            <a:avLst/>
            <a:gdLst/>
            <a:ahLst/>
            <a:cxnLst/>
            <a:rect l="0" t="0" r="0" b="0"/>
            <a:pathLst>
              <a:path w="15" h="14" extrusionOk="0">
                <a:moveTo>
                  <a:pt x="7" y="0"/>
                </a:moveTo>
                <a:lnTo>
                  <a:pt x="7" y="0"/>
                </a:lnTo>
                <a:lnTo>
                  <a:pt x="5" y="0"/>
                </a:lnTo>
                <a:lnTo>
                  <a:pt x="2" y="2"/>
                </a:lnTo>
                <a:lnTo>
                  <a:pt x="0" y="5"/>
                </a:lnTo>
                <a:lnTo>
                  <a:pt x="0" y="7"/>
                </a:lnTo>
                <a:lnTo>
                  <a:pt x="0" y="10"/>
                </a:lnTo>
                <a:lnTo>
                  <a:pt x="2" y="12"/>
                </a:lnTo>
                <a:lnTo>
                  <a:pt x="5" y="14"/>
                </a:lnTo>
                <a:lnTo>
                  <a:pt x="7" y="14"/>
                </a:lnTo>
                <a:lnTo>
                  <a:pt x="10" y="14"/>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3" name="Shape 6153"/>
          <p:cNvSpPr/>
          <p:nvPr/>
        </p:nvSpPr>
        <p:spPr>
          <a:xfrm>
            <a:off x="7210426" y="2392363"/>
            <a:ext cx="158750" cy="106362"/>
          </a:xfrm>
          <a:custGeom>
            <a:avLst/>
            <a:gdLst/>
            <a:ahLst/>
            <a:cxnLst/>
            <a:rect l="0" t="0" r="0" b="0"/>
            <a:pathLst>
              <a:path w="104" h="69" extrusionOk="0">
                <a:moveTo>
                  <a:pt x="94" y="40"/>
                </a:moveTo>
                <a:lnTo>
                  <a:pt x="94" y="40"/>
                </a:lnTo>
                <a:lnTo>
                  <a:pt x="94" y="42"/>
                </a:lnTo>
                <a:lnTo>
                  <a:pt x="93" y="44"/>
                </a:lnTo>
                <a:lnTo>
                  <a:pt x="91" y="45"/>
                </a:lnTo>
                <a:lnTo>
                  <a:pt x="89" y="45"/>
                </a:lnTo>
                <a:lnTo>
                  <a:pt x="64" y="45"/>
                </a:lnTo>
                <a:lnTo>
                  <a:pt x="6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8"/>
                </a:lnTo>
                <a:lnTo>
                  <a:pt x="58" y="19"/>
                </a:lnTo>
                <a:lnTo>
                  <a:pt x="57" y="20"/>
                </a:lnTo>
                <a:lnTo>
                  <a:pt x="54" y="20"/>
                </a:lnTo>
                <a:lnTo>
                  <a:pt x="45" y="20"/>
                </a:lnTo>
                <a:lnTo>
                  <a:pt x="45" y="30"/>
                </a:lnTo>
                <a:lnTo>
                  <a:pt x="54" y="30"/>
                </a:lnTo>
                <a:lnTo>
                  <a:pt x="61" y="29"/>
                </a:lnTo>
                <a:lnTo>
                  <a:pt x="64" y="25"/>
                </a:lnTo>
                <a:lnTo>
                  <a:pt x="68" y="21"/>
                </a:lnTo>
                <a:lnTo>
                  <a:pt x="69" y="15"/>
                </a:lnTo>
                <a:lnTo>
                  <a:pt x="69" y="5"/>
                </a:lnTo>
                <a:lnTo>
                  <a:pt x="69" y="3"/>
                </a:lnTo>
                <a:lnTo>
                  <a:pt x="68" y="2"/>
                </a:lnTo>
                <a:lnTo>
                  <a:pt x="67" y="0"/>
                </a:lnTo>
                <a:lnTo>
                  <a:pt x="64" y="0"/>
                </a:lnTo>
                <a:lnTo>
                  <a:pt x="40" y="0"/>
                </a:lnTo>
                <a:lnTo>
                  <a:pt x="37" y="0"/>
                </a:lnTo>
                <a:lnTo>
                  <a:pt x="36" y="2"/>
                </a:lnTo>
                <a:lnTo>
                  <a:pt x="27" y="12"/>
                </a:lnTo>
                <a:lnTo>
                  <a:pt x="25" y="10"/>
                </a:lnTo>
                <a:lnTo>
                  <a:pt x="5" y="10"/>
                </a:lnTo>
                <a:lnTo>
                  <a:pt x="3" y="10"/>
                </a:lnTo>
                <a:lnTo>
                  <a:pt x="1" y="12"/>
                </a:lnTo>
                <a:lnTo>
                  <a:pt x="0" y="13"/>
                </a:lnTo>
                <a:lnTo>
                  <a:pt x="0" y="15"/>
                </a:lnTo>
                <a:lnTo>
                  <a:pt x="0" y="55"/>
                </a:lnTo>
                <a:lnTo>
                  <a:pt x="0" y="57"/>
                </a:lnTo>
                <a:lnTo>
                  <a:pt x="1" y="58"/>
                </a:lnTo>
                <a:lnTo>
                  <a:pt x="3" y="60"/>
                </a:lnTo>
                <a:lnTo>
                  <a:pt x="5" y="60"/>
                </a:lnTo>
                <a:lnTo>
                  <a:pt x="25" y="60"/>
                </a:lnTo>
                <a:lnTo>
                  <a:pt x="27" y="58"/>
                </a:lnTo>
                <a:lnTo>
                  <a:pt x="36" y="68"/>
                </a:lnTo>
                <a:lnTo>
                  <a:pt x="37" y="69"/>
                </a:lnTo>
                <a:lnTo>
                  <a:pt x="40" y="69"/>
                </a:lnTo>
                <a:lnTo>
                  <a:pt x="79" y="69"/>
                </a:lnTo>
                <a:lnTo>
                  <a:pt x="85" y="68"/>
                </a:lnTo>
                <a:lnTo>
                  <a:pt x="89" y="65"/>
                </a:lnTo>
                <a:lnTo>
                  <a:pt x="93" y="61"/>
                </a:lnTo>
                <a:lnTo>
                  <a:pt x="94" y="55"/>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4" name="Shape 6154"/>
          <p:cNvSpPr/>
          <p:nvPr/>
        </p:nvSpPr>
        <p:spPr>
          <a:xfrm>
            <a:off x="7308850" y="2336801"/>
            <a:ext cx="46038" cy="77788"/>
          </a:xfrm>
          <a:custGeom>
            <a:avLst/>
            <a:gdLst/>
            <a:ahLst/>
            <a:cxnLst/>
            <a:rect l="0" t="0" r="0" b="0"/>
            <a:pathLst>
              <a:path w="30" h="49" extrusionOk="0">
                <a:moveTo>
                  <a:pt x="10" y="0"/>
                </a:moveTo>
                <a:lnTo>
                  <a:pt x="10" y="5"/>
                </a:lnTo>
                <a:lnTo>
                  <a:pt x="7" y="6"/>
                </a:lnTo>
                <a:lnTo>
                  <a:pt x="3" y="10"/>
                </a:lnTo>
                <a:lnTo>
                  <a:pt x="2" y="13"/>
                </a:lnTo>
                <a:lnTo>
                  <a:pt x="0" y="17"/>
                </a:lnTo>
                <a:lnTo>
                  <a:pt x="2" y="22"/>
                </a:lnTo>
                <a:lnTo>
                  <a:pt x="4" y="26"/>
                </a:lnTo>
                <a:lnTo>
                  <a:pt x="8" y="28"/>
                </a:lnTo>
                <a:lnTo>
                  <a:pt x="13" y="29"/>
                </a:lnTo>
                <a:lnTo>
                  <a:pt x="18" y="29"/>
                </a:lnTo>
                <a:lnTo>
                  <a:pt x="19" y="31"/>
                </a:lnTo>
                <a:lnTo>
                  <a:pt x="20" y="32"/>
                </a:lnTo>
                <a:lnTo>
                  <a:pt x="19" y="33"/>
                </a:lnTo>
                <a:lnTo>
                  <a:pt x="18" y="34"/>
                </a:lnTo>
                <a:lnTo>
                  <a:pt x="10" y="34"/>
                </a:lnTo>
                <a:lnTo>
                  <a:pt x="10" y="49"/>
                </a:lnTo>
                <a:lnTo>
                  <a:pt x="20" y="49"/>
                </a:lnTo>
                <a:lnTo>
                  <a:pt x="20" y="44"/>
                </a:lnTo>
                <a:lnTo>
                  <a:pt x="24" y="43"/>
                </a:lnTo>
                <a:lnTo>
                  <a:pt x="27" y="39"/>
                </a:lnTo>
                <a:lnTo>
                  <a:pt x="29" y="36"/>
                </a:lnTo>
                <a:lnTo>
                  <a:pt x="30" y="32"/>
                </a:lnTo>
                <a:lnTo>
                  <a:pt x="29" y="27"/>
                </a:lnTo>
                <a:lnTo>
                  <a:pt x="26" y="23"/>
                </a:lnTo>
                <a:lnTo>
                  <a:pt x="23" y="21"/>
                </a:lnTo>
                <a:lnTo>
                  <a:pt x="18" y="20"/>
                </a:lnTo>
                <a:lnTo>
                  <a:pt x="13" y="20"/>
                </a:lnTo>
                <a:lnTo>
                  <a:pt x="11" y="18"/>
                </a:lnTo>
                <a:lnTo>
                  <a:pt x="10" y="17"/>
                </a:lnTo>
                <a:lnTo>
                  <a:pt x="11" y="16"/>
                </a:lnTo>
                <a:lnTo>
                  <a:pt x="13" y="15"/>
                </a:lnTo>
                <a:lnTo>
                  <a:pt x="30" y="15"/>
                </a:lnTo>
                <a:lnTo>
                  <a:pt x="30" y="5"/>
                </a:lnTo>
                <a:lnTo>
                  <a:pt x="20" y="5"/>
                </a:lnTo>
                <a:lnTo>
                  <a:pt x="20" y="0"/>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5" name="Shape 6155"/>
          <p:cNvSpPr/>
          <p:nvPr/>
        </p:nvSpPr>
        <p:spPr>
          <a:xfrm>
            <a:off x="7270750" y="2312988"/>
            <a:ext cx="120650" cy="125412"/>
          </a:xfrm>
          <a:custGeom>
            <a:avLst/>
            <a:gdLst/>
            <a:ahLst/>
            <a:cxnLst/>
            <a:rect l="0" t="0" r="0" b="0"/>
            <a:pathLst>
              <a:path w="79" h="79" extrusionOk="0">
                <a:moveTo>
                  <a:pt x="39" y="0"/>
                </a:moveTo>
                <a:lnTo>
                  <a:pt x="39" y="0"/>
                </a:lnTo>
                <a:lnTo>
                  <a:pt x="32" y="1"/>
                </a:lnTo>
                <a:lnTo>
                  <a:pt x="24" y="4"/>
                </a:lnTo>
                <a:lnTo>
                  <a:pt x="17" y="6"/>
                </a:lnTo>
                <a:lnTo>
                  <a:pt x="11" y="11"/>
                </a:lnTo>
                <a:lnTo>
                  <a:pt x="6" y="17"/>
                </a:lnTo>
                <a:lnTo>
                  <a:pt x="3" y="25"/>
                </a:lnTo>
                <a:lnTo>
                  <a:pt x="1" y="32"/>
                </a:lnTo>
                <a:lnTo>
                  <a:pt x="0" y="40"/>
                </a:lnTo>
                <a:lnTo>
                  <a:pt x="0" y="44"/>
                </a:lnTo>
                <a:lnTo>
                  <a:pt x="10" y="44"/>
                </a:lnTo>
                <a:lnTo>
                  <a:pt x="10" y="40"/>
                </a:lnTo>
                <a:lnTo>
                  <a:pt x="10" y="33"/>
                </a:lnTo>
                <a:lnTo>
                  <a:pt x="12" y="28"/>
                </a:lnTo>
                <a:lnTo>
                  <a:pt x="14" y="24"/>
                </a:lnTo>
                <a:lnTo>
                  <a:pt x="18" y="19"/>
                </a:lnTo>
                <a:lnTo>
                  <a:pt x="23" y="15"/>
                </a:lnTo>
                <a:lnTo>
                  <a:pt x="28" y="12"/>
                </a:lnTo>
                <a:lnTo>
                  <a:pt x="33" y="10"/>
                </a:lnTo>
                <a:lnTo>
                  <a:pt x="39" y="10"/>
                </a:lnTo>
                <a:lnTo>
                  <a:pt x="45" y="10"/>
                </a:lnTo>
                <a:lnTo>
                  <a:pt x="50" y="12"/>
                </a:lnTo>
                <a:lnTo>
                  <a:pt x="55" y="15"/>
                </a:lnTo>
                <a:lnTo>
                  <a:pt x="60" y="19"/>
                </a:lnTo>
                <a:lnTo>
                  <a:pt x="64" y="24"/>
                </a:lnTo>
                <a:lnTo>
                  <a:pt x="66" y="28"/>
                </a:lnTo>
                <a:lnTo>
                  <a:pt x="69" y="33"/>
                </a:lnTo>
                <a:lnTo>
                  <a:pt x="69" y="40"/>
                </a:lnTo>
                <a:lnTo>
                  <a:pt x="69" y="46"/>
                </a:lnTo>
                <a:lnTo>
                  <a:pt x="66" y="51"/>
                </a:lnTo>
                <a:lnTo>
                  <a:pt x="64" y="56"/>
                </a:lnTo>
                <a:lnTo>
                  <a:pt x="60" y="61"/>
                </a:lnTo>
                <a:lnTo>
                  <a:pt x="55" y="64"/>
                </a:lnTo>
                <a:lnTo>
                  <a:pt x="50" y="67"/>
                </a:lnTo>
                <a:lnTo>
                  <a:pt x="45" y="69"/>
                </a:lnTo>
                <a:lnTo>
                  <a:pt x="39" y="69"/>
                </a:lnTo>
                <a:lnTo>
                  <a:pt x="34" y="69"/>
                </a:lnTo>
                <a:lnTo>
                  <a:pt x="34" y="79"/>
                </a:lnTo>
                <a:lnTo>
                  <a:pt x="39" y="79"/>
                </a:lnTo>
                <a:lnTo>
                  <a:pt x="47" y="78"/>
                </a:lnTo>
                <a:lnTo>
                  <a:pt x="54" y="75"/>
                </a:lnTo>
                <a:lnTo>
                  <a:pt x="61" y="73"/>
                </a:lnTo>
                <a:lnTo>
                  <a:pt x="68" y="68"/>
                </a:lnTo>
                <a:lnTo>
                  <a:pt x="72" y="62"/>
                </a:lnTo>
                <a:lnTo>
                  <a:pt x="75" y="54"/>
                </a:lnTo>
                <a:lnTo>
                  <a:pt x="77" y="47"/>
                </a:lnTo>
                <a:lnTo>
                  <a:pt x="79" y="40"/>
                </a:lnTo>
                <a:lnTo>
                  <a:pt x="77" y="32"/>
                </a:lnTo>
                <a:lnTo>
                  <a:pt x="75" y="25"/>
                </a:lnTo>
                <a:lnTo>
                  <a:pt x="72" y="17"/>
                </a:lnTo>
                <a:lnTo>
                  <a:pt x="68" y="11"/>
                </a:lnTo>
                <a:lnTo>
                  <a:pt x="61" y="6"/>
                </a:lnTo>
                <a:lnTo>
                  <a:pt x="54" y="4"/>
                </a:lnTo>
                <a:lnTo>
                  <a:pt x="47" y="1"/>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6" name="Shape 6156"/>
          <p:cNvSpPr/>
          <p:nvPr/>
        </p:nvSpPr>
        <p:spPr>
          <a:xfrm>
            <a:off x="6845301" y="2312989"/>
            <a:ext cx="106363" cy="185737"/>
          </a:xfrm>
          <a:custGeom>
            <a:avLst/>
            <a:gdLst/>
            <a:ahLst/>
            <a:cxnLst/>
            <a:rect l="0" t="0" r="0" b="0"/>
            <a:pathLst>
              <a:path w="70" h="118" extrusionOk="0">
                <a:moveTo>
                  <a:pt x="65" y="26"/>
                </a:moveTo>
                <a:lnTo>
                  <a:pt x="65" y="5"/>
                </a:lnTo>
                <a:lnTo>
                  <a:pt x="65" y="3"/>
                </a:lnTo>
                <a:lnTo>
                  <a:pt x="62" y="1"/>
                </a:lnTo>
                <a:lnTo>
                  <a:pt x="61" y="0"/>
                </a:lnTo>
                <a:lnTo>
                  <a:pt x="58" y="0"/>
                </a:lnTo>
                <a:lnTo>
                  <a:pt x="45" y="5"/>
                </a:lnTo>
                <a:lnTo>
                  <a:pt x="37" y="0"/>
                </a:lnTo>
                <a:lnTo>
                  <a:pt x="35" y="0"/>
                </a:lnTo>
                <a:lnTo>
                  <a:pt x="33" y="0"/>
                </a:lnTo>
                <a:lnTo>
                  <a:pt x="25" y="5"/>
                </a:lnTo>
                <a:lnTo>
                  <a:pt x="12" y="0"/>
                </a:lnTo>
                <a:lnTo>
                  <a:pt x="9" y="0"/>
                </a:lnTo>
                <a:lnTo>
                  <a:pt x="8" y="1"/>
                </a:lnTo>
                <a:lnTo>
                  <a:pt x="5" y="3"/>
                </a:lnTo>
                <a:lnTo>
                  <a:pt x="5" y="5"/>
                </a:lnTo>
                <a:lnTo>
                  <a:pt x="5" y="26"/>
                </a:lnTo>
                <a:lnTo>
                  <a:pt x="2" y="30"/>
                </a:lnTo>
                <a:lnTo>
                  <a:pt x="0" y="35"/>
                </a:lnTo>
                <a:lnTo>
                  <a:pt x="0" y="109"/>
                </a:lnTo>
                <a:lnTo>
                  <a:pt x="2" y="112"/>
                </a:lnTo>
                <a:lnTo>
                  <a:pt x="3" y="116"/>
                </a:lnTo>
                <a:lnTo>
                  <a:pt x="7" y="117"/>
                </a:lnTo>
                <a:lnTo>
                  <a:pt x="10" y="118"/>
                </a:lnTo>
                <a:lnTo>
                  <a:pt x="60" y="118"/>
                </a:lnTo>
                <a:lnTo>
                  <a:pt x="63" y="117"/>
                </a:lnTo>
                <a:lnTo>
                  <a:pt x="67" y="116"/>
                </a:lnTo>
                <a:lnTo>
                  <a:pt x="68" y="112"/>
                </a:lnTo>
                <a:lnTo>
                  <a:pt x="70" y="109"/>
                </a:lnTo>
                <a:lnTo>
                  <a:pt x="70" y="35"/>
                </a:lnTo>
                <a:lnTo>
                  <a:pt x="68" y="30"/>
                </a:lnTo>
                <a:lnTo>
                  <a:pt x="65" y="26"/>
                </a:lnTo>
                <a:close/>
                <a:moveTo>
                  <a:pt x="24" y="15"/>
                </a:moveTo>
                <a:lnTo>
                  <a:pt x="24" y="15"/>
                </a:lnTo>
                <a:lnTo>
                  <a:pt x="25" y="15"/>
                </a:lnTo>
                <a:lnTo>
                  <a:pt x="28" y="15"/>
                </a:lnTo>
                <a:lnTo>
                  <a:pt x="35" y="10"/>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7" name="Shape 6157"/>
          <p:cNvSpPr/>
          <p:nvPr/>
        </p:nvSpPr>
        <p:spPr>
          <a:xfrm>
            <a:off x="6869114" y="2378075"/>
            <a:ext cx="58737" cy="285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158" name="Shape 6158"/>
          <p:cNvSpPr/>
          <p:nvPr/>
        </p:nvSpPr>
        <p:spPr>
          <a:xfrm>
            <a:off x="6869114" y="2414589"/>
            <a:ext cx="12700" cy="14287"/>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59" name="Shape 6159"/>
          <p:cNvSpPr/>
          <p:nvPr/>
        </p:nvSpPr>
        <p:spPr>
          <a:xfrm>
            <a:off x="6915150" y="2414589"/>
            <a:ext cx="12700" cy="14287"/>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0" name="Shape 6160"/>
          <p:cNvSpPr/>
          <p:nvPr/>
        </p:nvSpPr>
        <p:spPr>
          <a:xfrm>
            <a:off x="6891339" y="2414589"/>
            <a:ext cx="14287" cy="14287"/>
          </a:xfrm>
          <a:custGeom>
            <a:avLst/>
            <a:gdLst/>
            <a:ahLst/>
            <a:cxnLst/>
            <a:rect l="0" t="0" r="0" b="0"/>
            <a:pathLst>
              <a:path w="10" h="10" extrusionOk="0">
                <a:moveTo>
                  <a:pt x="5" y="0"/>
                </a:moveTo>
                <a:lnTo>
                  <a:pt x="5" y="0"/>
                </a:lnTo>
                <a:lnTo>
                  <a:pt x="3" y="0"/>
                </a:lnTo>
                <a:lnTo>
                  <a:pt x="1" y="1"/>
                </a:lnTo>
                <a:lnTo>
                  <a:pt x="0" y="3"/>
                </a:lnTo>
                <a:lnTo>
                  <a:pt x="0" y="5"/>
                </a:lnTo>
                <a:lnTo>
                  <a:pt x="0" y="8"/>
                </a:lnTo>
                <a:lnTo>
                  <a:pt x="1" y="9"/>
                </a:lnTo>
                <a:lnTo>
                  <a:pt x="3" y="10"/>
                </a:lnTo>
                <a:lnTo>
                  <a:pt x="5" y="10"/>
                </a:lnTo>
                <a:lnTo>
                  <a:pt x="7" y="10"/>
                </a:lnTo>
                <a:lnTo>
                  <a:pt x="9" y="9"/>
                </a:lnTo>
                <a:lnTo>
                  <a:pt x="10" y="8"/>
                </a:lnTo>
                <a:lnTo>
                  <a:pt x="10" y="5"/>
                </a:lnTo>
                <a:lnTo>
                  <a:pt x="10" y="3"/>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1" name="Shape 6161"/>
          <p:cNvSpPr/>
          <p:nvPr/>
        </p:nvSpPr>
        <p:spPr>
          <a:xfrm>
            <a:off x="6869114" y="2438401"/>
            <a:ext cx="12700" cy="14288"/>
          </a:xfrm>
          <a:custGeom>
            <a:avLst/>
            <a:gdLst/>
            <a:ahLst/>
            <a:cxnLst/>
            <a:rect l="0" t="0" r="0" b="0"/>
            <a:pathLst>
              <a:path w="10" h="10" extrusionOk="0">
                <a:moveTo>
                  <a:pt x="5" y="10"/>
                </a:moveTo>
                <a:lnTo>
                  <a:pt x="5" y="10"/>
                </a:lnTo>
                <a:lnTo>
                  <a:pt x="8" y="10"/>
                </a:lnTo>
                <a:lnTo>
                  <a:pt x="9" y="9"/>
                </a:lnTo>
                <a:lnTo>
                  <a:pt x="10" y="7"/>
                </a:lnTo>
                <a:lnTo>
                  <a:pt x="10" y="5"/>
                </a:lnTo>
                <a:lnTo>
                  <a:pt x="10" y="2"/>
                </a:lnTo>
                <a:lnTo>
                  <a:pt x="9" y="1"/>
                </a:lnTo>
                <a:lnTo>
                  <a:pt x="8" y="0"/>
                </a:lnTo>
                <a:lnTo>
                  <a:pt x="5" y="0"/>
                </a:lnTo>
                <a:lnTo>
                  <a:pt x="3" y="0"/>
                </a:lnTo>
                <a:lnTo>
                  <a:pt x="1" y="1"/>
                </a:lnTo>
                <a:lnTo>
                  <a:pt x="0" y="2"/>
                </a:lnTo>
                <a:lnTo>
                  <a:pt x="0" y="5"/>
                </a:lnTo>
                <a:lnTo>
                  <a:pt x="0" y="7"/>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2" name="Shape 6162"/>
          <p:cNvSpPr/>
          <p:nvPr/>
        </p:nvSpPr>
        <p:spPr>
          <a:xfrm>
            <a:off x="6915150" y="2438401"/>
            <a:ext cx="12700" cy="14288"/>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3" name="Shape 6163"/>
          <p:cNvSpPr/>
          <p:nvPr/>
        </p:nvSpPr>
        <p:spPr>
          <a:xfrm>
            <a:off x="6891339" y="2438401"/>
            <a:ext cx="14287" cy="14288"/>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4" name="Shape 6164"/>
          <p:cNvSpPr/>
          <p:nvPr/>
        </p:nvSpPr>
        <p:spPr>
          <a:xfrm>
            <a:off x="6869114" y="2462214"/>
            <a:ext cx="12700" cy="12700"/>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5" name="Shape 6165"/>
          <p:cNvSpPr/>
          <p:nvPr/>
        </p:nvSpPr>
        <p:spPr>
          <a:xfrm>
            <a:off x="6915150" y="2462214"/>
            <a:ext cx="12700" cy="12700"/>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6" name="Shape 6166"/>
          <p:cNvSpPr/>
          <p:nvPr/>
        </p:nvSpPr>
        <p:spPr>
          <a:xfrm>
            <a:off x="6891339" y="2462214"/>
            <a:ext cx="14287" cy="1270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7" name="Shape 6167"/>
          <p:cNvSpPr/>
          <p:nvPr/>
        </p:nvSpPr>
        <p:spPr>
          <a:xfrm>
            <a:off x="6956426" y="2378076"/>
            <a:ext cx="69850" cy="87313"/>
          </a:xfrm>
          <a:custGeom>
            <a:avLst/>
            <a:gdLst/>
            <a:ahLst/>
            <a:cxnLst/>
            <a:rect l="0" t="0" r="0" b="0"/>
            <a:pathLst>
              <a:path w="45" h="59" extrusionOk="0">
                <a:moveTo>
                  <a:pt x="40" y="0"/>
                </a:moveTo>
                <a:lnTo>
                  <a:pt x="5" y="0"/>
                </a:lnTo>
                <a:lnTo>
                  <a:pt x="3" y="0"/>
                </a:lnTo>
                <a:lnTo>
                  <a:pt x="2" y="1"/>
                </a:lnTo>
                <a:lnTo>
                  <a:pt x="0" y="2"/>
                </a:lnTo>
                <a:lnTo>
                  <a:pt x="0" y="4"/>
                </a:lnTo>
                <a:lnTo>
                  <a:pt x="0" y="54"/>
                </a:lnTo>
                <a:lnTo>
                  <a:pt x="0" y="56"/>
                </a:lnTo>
                <a:lnTo>
                  <a:pt x="2" y="57"/>
                </a:lnTo>
                <a:lnTo>
                  <a:pt x="3" y="59"/>
                </a:lnTo>
                <a:lnTo>
                  <a:pt x="5" y="59"/>
                </a:lnTo>
                <a:lnTo>
                  <a:pt x="40" y="59"/>
                </a:lnTo>
                <a:lnTo>
                  <a:pt x="42" y="59"/>
                </a:lnTo>
                <a:lnTo>
                  <a:pt x="44" y="57"/>
                </a:lnTo>
                <a:lnTo>
                  <a:pt x="45" y="56"/>
                </a:lnTo>
                <a:lnTo>
                  <a:pt x="45" y="54"/>
                </a:lnTo>
                <a:lnTo>
                  <a:pt x="45" y="4"/>
                </a:lnTo>
                <a:lnTo>
                  <a:pt x="45" y="2"/>
                </a:lnTo>
                <a:lnTo>
                  <a:pt x="44" y="1"/>
                </a:lnTo>
                <a:lnTo>
                  <a:pt x="42"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8" name="Shape 6168"/>
          <p:cNvSpPr/>
          <p:nvPr/>
        </p:nvSpPr>
        <p:spPr>
          <a:xfrm>
            <a:off x="5026026" y="2687639"/>
            <a:ext cx="166688" cy="166687"/>
          </a:xfrm>
          <a:custGeom>
            <a:avLst/>
            <a:gdLst/>
            <a:ahLst/>
            <a:cxnLst/>
            <a:rect l="0" t="0" r="0" b="0"/>
            <a:pathLst>
              <a:path w="109" h="108" extrusionOk="0">
                <a:moveTo>
                  <a:pt x="106" y="31"/>
                </a:moveTo>
                <a:lnTo>
                  <a:pt x="57" y="1"/>
                </a:lnTo>
                <a:lnTo>
                  <a:pt x="55" y="0"/>
                </a:lnTo>
                <a:lnTo>
                  <a:pt x="52" y="1"/>
                </a:lnTo>
                <a:lnTo>
                  <a:pt x="3" y="31"/>
                </a:lnTo>
                <a:lnTo>
                  <a:pt x="0" y="33"/>
                </a:lnTo>
                <a:lnTo>
                  <a:pt x="0" y="35"/>
                </a:lnTo>
                <a:lnTo>
                  <a:pt x="3" y="38"/>
                </a:lnTo>
                <a:lnTo>
                  <a:pt x="5" y="39"/>
                </a:lnTo>
                <a:lnTo>
                  <a:pt x="5" y="108"/>
                </a:lnTo>
                <a:lnTo>
                  <a:pt x="15" y="108"/>
                </a:lnTo>
                <a:lnTo>
                  <a:pt x="15" y="39"/>
                </a:lnTo>
                <a:lnTo>
                  <a:pt x="94" y="39"/>
                </a:lnTo>
                <a:lnTo>
                  <a:pt x="94" y="108"/>
                </a:lnTo>
                <a:lnTo>
                  <a:pt x="104" y="108"/>
                </a:lnTo>
                <a:lnTo>
                  <a:pt x="104" y="39"/>
                </a:lnTo>
                <a:lnTo>
                  <a:pt x="106" y="38"/>
                </a:lnTo>
                <a:lnTo>
                  <a:pt x="109" y="35"/>
                </a:lnTo>
                <a:lnTo>
                  <a:pt x="109" y="33"/>
                </a:lnTo>
                <a:lnTo>
                  <a:pt x="106" y="3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69" name="Shape 6169"/>
          <p:cNvSpPr/>
          <p:nvPr/>
        </p:nvSpPr>
        <p:spPr>
          <a:xfrm>
            <a:off x="5084764" y="2757489"/>
            <a:ext cx="47625" cy="46037"/>
          </a:xfrm>
          <a:custGeom>
            <a:avLst/>
            <a:gdLst/>
            <a:ahLst/>
            <a:cxnLst/>
            <a:rect l="0" t="0" r="0" b="0"/>
            <a:pathLst>
              <a:path w="29" h="30" extrusionOk="0">
                <a:moveTo>
                  <a:pt x="0" y="0"/>
                </a:moveTo>
                <a:lnTo>
                  <a:pt x="0" y="30"/>
                </a:lnTo>
                <a:lnTo>
                  <a:pt x="29" y="30"/>
                </a:lnTo>
                <a:lnTo>
                  <a:pt x="29" y="0"/>
                </a:lnTo>
                <a:lnTo>
                  <a:pt x="20" y="0"/>
                </a:lnTo>
                <a:lnTo>
                  <a:pt x="20" y="10"/>
                </a:lnTo>
                <a:lnTo>
                  <a:pt x="10" y="10"/>
                </a:lnTo>
                <a:lnTo>
                  <a:pt x="1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0" name="Shape 6170"/>
          <p:cNvSpPr/>
          <p:nvPr/>
        </p:nvSpPr>
        <p:spPr>
          <a:xfrm>
            <a:off x="5053014" y="2808289"/>
            <a:ext cx="46037" cy="46037"/>
          </a:xfrm>
          <a:custGeom>
            <a:avLst/>
            <a:gdLst/>
            <a:ahLst/>
            <a:cxnLst/>
            <a:rect l="0" t="0" r="0" b="0"/>
            <a:pathLst>
              <a:path w="30" h="29" extrusionOk="0">
                <a:moveTo>
                  <a:pt x="20" y="9"/>
                </a:moveTo>
                <a:lnTo>
                  <a:pt x="10" y="9"/>
                </a:lnTo>
                <a:lnTo>
                  <a:pt x="10" y="0"/>
                </a:lnTo>
                <a:lnTo>
                  <a:pt x="0" y="0"/>
                </a:lnTo>
                <a:lnTo>
                  <a:pt x="0" y="29"/>
                </a:lnTo>
                <a:lnTo>
                  <a:pt x="30" y="29"/>
                </a:lnTo>
                <a:lnTo>
                  <a:pt x="30" y="0"/>
                </a:lnTo>
                <a:lnTo>
                  <a:pt x="20" y="0"/>
                </a:lnTo>
                <a:lnTo>
                  <a:pt x="20"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1" name="Shape 6171"/>
          <p:cNvSpPr/>
          <p:nvPr/>
        </p:nvSpPr>
        <p:spPr>
          <a:xfrm>
            <a:off x="5118101" y="2808289"/>
            <a:ext cx="41275" cy="46037"/>
          </a:xfrm>
          <a:custGeom>
            <a:avLst/>
            <a:gdLst/>
            <a:ahLst/>
            <a:cxnLst/>
            <a:rect l="0" t="0" r="0" b="0"/>
            <a:pathLst>
              <a:path w="29" h="29" extrusionOk="0">
                <a:moveTo>
                  <a:pt x="19" y="9"/>
                </a:moveTo>
                <a:lnTo>
                  <a:pt x="9" y="9"/>
                </a:lnTo>
                <a:lnTo>
                  <a:pt x="9" y="0"/>
                </a:lnTo>
                <a:lnTo>
                  <a:pt x="0" y="0"/>
                </a:lnTo>
                <a:lnTo>
                  <a:pt x="0" y="29"/>
                </a:lnTo>
                <a:lnTo>
                  <a:pt x="29" y="29"/>
                </a:lnTo>
                <a:lnTo>
                  <a:pt x="29" y="0"/>
                </a:lnTo>
                <a:lnTo>
                  <a:pt x="19" y="0"/>
                </a:lnTo>
                <a:lnTo>
                  <a:pt x="19"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2" name="Shape 6172"/>
          <p:cNvSpPr/>
          <p:nvPr/>
        </p:nvSpPr>
        <p:spPr>
          <a:xfrm>
            <a:off x="5765800" y="2697164"/>
            <a:ext cx="65088" cy="42862"/>
          </a:xfrm>
          <a:custGeom>
            <a:avLst/>
            <a:gdLst/>
            <a:ahLst/>
            <a:cxnLst/>
            <a:rect l="0" t="0" r="0" b="0"/>
            <a:pathLst>
              <a:path w="42" h="29" extrusionOk="0">
                <a:moveTo>
                  <a:pt x="42" y="29"/>
                </a:moveTo>
                <a:lnTo>
                  <a:pt x="42" y="0"/>
                </a:lnTo>
                <a:lnTo>
                  <a:pt x="23" y="0"/>
                </a:lnTo>
                <a:lnTo>
                  <a:pt x="20" y="0"/>
                </a:lnTo>
                <a:lnTo>
                  <a:pt x="19" y="2"/>
                </a:lnTo>
                <a:lnTo>
                  <a:pt x="0" y="29"/>
                </a:lnTo>
                <a:lnTo>
                  <a:pt x="42"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3" name="Shape 6173"/>
          <p:cNvSpPr/>
          <p:nvPr/>
        </p:nvSpPr>
        <p:spPr>
          <a:xfrm>
            <a:off x="5845175" y="2697164"/>
            <a:ext cx="65088" cy="42862"/>
          </a:xfrm>
          <a:custGeom>
            <a:avLst/>
            <a:gdLst/>
            <a:ahLst/>
            <a:cxnLst/>
            <a:rect l="0" t="0" r="0" b="0"/>
            <a:pathLst>
              <a:path w="42" h="29" extrusionOk="0">
                <a:moveTo>
                  <a:pt x="42" y="29"/>
                </a:moveTo>
                <a:lnTo>
                  <a:pt x="24" y="2"/>
                </a:lnTo>
                <a:lnTo>
                  <a:pt x="22" y="0"/>
                </a:lnTo>
                <a:lnTo>
                  <a:pt x="20" y="0"/>
                </a:lnTo>
                <a:lnTo>
                  <a:pt x="0" y="0"/>
                </a:lnTo>
                <a:lnTo>
                  <a:pt x="0" y="29"/>
                </a:lnTo>
                <a:lnTo>
                  <a:pt x="42"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4" name="Shape 6174"/>
          <p:cNvSpPr/>
          <p:nvPr/>
        </p:nvSpPr>
        <p:spPr>
          <a:xfrm>
            <a:off x="5761039" y="2757489"/>
            <a:ext cx="153987" cy="88900"/>
          </a:xfrm>
          <a:custGeom>
            <a:avLst/>
            <a:gdLst/>
            <a:ahLst/>
            <a:cxnLst/>
            <a:rect l="0" t="0" r="0" b="0"/>
            <a:pathLst>
              <a:path w="99" h="59" extrusionOk="0">
                <a:moveTo>
                  <a:pt x="0" y="54"/>
                </a:moveTo>
                <a:lnTo>
                  <a:pt x="0" y="54"/>
                </a:lnTo>
                <a:lnTo>
                  <a:pt x="0" y="57"/>
                </a:lnTo>
                <a:lnTo>
                  <a:pt x="1" y="58"/>
                </a:lnTo>
                <a:lnTo>
                  <a:pt x="2" y="59"/>
                </a:lnTo>
                <a:lnTo>
                  <a:pt x="5"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5" name="Shape 6175"/>
          <p:cNvSpPr/>
          <p:nvPr/>
        </p:nvSpPr>
        <p:spPr>
          <a:xfrm>
            <a:off x="5427664" y="2679701"/>
            <a:ext cx="139700" cy="123825"/>
          </a:xfrm>
          <a:custGeom>
            <a:avLst/>
            <a:gdLst/>
            <a:ahLst/>
            <a:cxnLst/>
            <a:rect l="0" t="0" r="0" b="0"/>
            <a:pathLst>
              <a:path w="89" h="79" extrusionOk="0">
                <a:moveTo>
                  <a:pt x="79" y="0"/>
                </a:moveTo>
                <a:lnTo>
                  <a:pt x="59" y="0"/>
                </a:lnTo>
                <a:lnTo>
                  <a:pt x="59" y="29"/>
                </a:lnTo>
                <a:lnTo>
                  <a:pt x="44" y="20"/>
                </a:lnTo>
                <a:lnTo>
                  <a:pt x="29" y="29"/>
                </a:lnTo>
                <a:lnTo>
                  <a:pt x="29" y="0"/>
                </a:lnTo>
                <a:lnTo>
                  <a:pt x="10" y="0"/>
                </a:lnTo>
                <a:lnTo>
                  <a:pt x="6" y="1"/>
                </a:lnTo>
                <a:lnTo>
                  <a:pt x="2" y="2"/>
                </a:lnTo>
                <a:lnTo>
                  <a:pt x="1" y="6"/>
                </a:lnTo>
                <a:lnTo>
                  <a:pt x="0" y="10"/>
                </a:lnTo>
                <a:lnTo>
                  <a:pt x="0" y="69"/>
                </a:lnTo>
                <a:lnTo>
                  <a:pt x="20" y="64"/>
                </a:lnTo>
                <a:lnTo>
                  <a:pt x="34" y="79"/>
                </a:lnTo>
                <a:lnTo>
                  <a:pt x="79" y="79"/>
                </a:lnTo>
                <a:lnTo>
                  <a:pt x="83" y="77"/>
                </a:lnTo>
                <a:lnTo>
                  <a:pt x="86" y="76"/>
                </a:lnTo>
                <a:lnTo>
                  <a:pt x="87" y="73"/>
                </a:lnTo>
                <a:lnTo>
                  <a:pt x="89" y="69"/>
                </a:lnTo>
                <a:lnTo>
                  <a:pt x="89" y="10"/>
                </a:lnTo>
                <a:lnTo>
                  <a:pt x="87" y="6"/>
                </a:lnTo>
                <a:lnTo>
                  <a:pt x="86" y="2"/>
                </a:lnTo>
                <a:lnTo>
                  <a:pt x="83"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6" name="Shape 6176"/>
          <p:cNvSpPr/>
          <p:nvPr/>
        </p:nvSpPr>
        <p:spPr>
          <a:xfrm>
            <a:off x="5418139" y="2795588"/>
            <a:ext cx="115887" cy="58737"/>
          </a:xfrm>
          <a:custGeom>
            <a:avLst/>
            <a:gdLst/>
            <a:ahLst/>
            <a:cxnLst/>
            <a:rect l="0" t="0" r="0" b="0"/>
            <a:pathLst>
              <a:path w="74" h="39" extrusionOk="0">
                <a:moveTo>
                  <a:pt x="69" y="15"/>
                </a:moveTo>
                <a:lnTo>
                  <a:pt x="27" y="15"/>
                </a:lnTo>
                <a:lnTo>
                  <a:pt x="28" y="13"/>
                </a:lnTo>
                <a:lnTo>
                  <a:pt x="30" y="12"/>
                </a:lnTo>
                <a:lnTo>
                  <a:pt x="30" y="10"/>
                </a:lnTo>
                <a:lnTo>
                  <a:pt x="30" y="8"/>
                </a:lnTo>
                <a:lnTo>
                  <a:pt x="28" y="6"/>
                </a:lnTo>
                <a:lnTo>
                  <a:pt x="23" y="1"/>
                </a:lnTo>
                <a:lnTo>
                  <a:pt x="21" y="0"/>
                </a:lnTo>
                <a:lnTo>
                  <a:pt x="18" y="0"/>
                </a:lnTo>
                <a:lnTo>
                  <a:pt x="0" y="7"/>
                </a:lnTo>
                <a:lnTo>
                  <a:pt x="0" y="39"/>
                </a:lnTo>
                <a:lnTo>
                  <a:pt x="54" y="39"/>
                </a:lnTo>
                <a:lnTo>
                  <a:pt x="57" y="39"/>
                </a:lnTo>
                <a:lnTo>
                  <a:pt x="58" y="38"/>
                </a:lnTo>
                <a:lnTo>
                  <a:pt x="73" y="23"/>
                </a:lnTo>
                <a:lnTo>
                  <a:pt x="74" y="21"/>
                </a:lnTo>
                <a:lnTo>
                  <a:pt x="74" y="17"/>
                </a:lnTo>
                <a:lnTo>
                  <a:pt x="71" y="16"/>
                </a:lnTo>
                <a:lnTo>
                  <a:pt x="6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7" name="Shape 6177"/>
          <p:cNvSpPr/>
          <p:nvPr/>
        </p:nvSpPr>
        <p:spPr>
          <a:xfrm>
            <a:off x="5381626" y="2795588"/>
            <a:ext cx="33338" cy="68262"/>
          </a:xfrm>
          <a:custGeom>
            <a:avLst/>
            <a:gdLst/>
            <a:ahLst/>
            <a:cxnLst/>
            <a:rect l="0" t="0" r="0" b="0"/>
            <a:pathLst>
              <a:path w="20" h="44" extrusionOk="0">
                <a:moveTo>
                  <a:pt x="15" y="0"/>
                </a:moveTo>
                <a:lnTo>
                  <a:pt x="5" y="0"/>
                </a:lnTo>
                <a:lnTo>
                  <a:pt x="3" y="0"/>
                </a:lnTo>
                <a:lnTo>
                  <a:pt x="2" y="1"/>
                </a:lnTo>
                <a:lnTo>
                  <a:pt x="0" y="2"/>
                </a:lnTo>
                <a:lnTo>
                  <a:pt x="0" y="5"/>
                </a:lnTo>
                <a:lnTo>
                  <a:pt x="0" y="39"/>
                </a:lnTo>
                <a:lnTo>
                  <a:pt x="0" y="42"/>
                </a:lnTo>
                <a:lnTo>
                  <a:pt x="2" y="43"/>
                </a:lnTo>
                <a:lnTo>
                  <a:pt x="3" y="44"/>
                </a:lnTo>
                <a:lnTo>
                  <a:pt x="5" y="44"/>
                </a:lnTo>
                <a:lnTo>
                  <a:pt x="15" y="44"/>
                </a:lnTo>
                <a:lnTo>
                  <a:pt x="18" y="44"/>
                </a:lnTo>
                <a:lnTo>
                  <a:pt x="19" y="43"/>
                </a:lnTo>
                <a:lnTo>
                  <a:pt x="20" y="42"/>
                </a:lnTo>
                <a:lnTo>
                  <a:pt x="20" y="39"/>
                </a:lnTo>
                <a:lnTo>
                  <a:pt x="20" y="5"/>
                </a:lnTo>
                <a:lnTo>
                  <a:pt x="20" y="2"/>
                </a:lnTo>
                <a:lnTo>
                  <a:pt x="19" y="1"/>
                </a:lnTo>
                <a:lnTo>
                  <a:pt x="18" y="0"/>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8" name="Shape 6178"/>
          <p:cNvSpPr/>
          <p:nvPr/>
        </p:nvSpPr>
        <p:spPr>
          <a:xfrm>
            <a:off x="6197601" y="2679700"/>
            <a:ext cx="63500" cy="46038"/>
          </a:xfrm>
          <a:custGeom>
            <a:avLst/>
            <a:gdLst/>
            <a:ahLst/>
            <a:cxnLst/>
            <a:rect l="0" t="0" r="0" b="0"/>
            <a:pathLst>
              <a:path w="42" h="29" extrusionOk="0">
                <a:moveTo>
                  <a:pt x="24" y="2"/>
                </a:moveTo>
                <a:lnTo>
                  <a:pt x="24" y="2"/>
                </a:lnTo>
                <a:lnTo>
                  <a:pt x="22" y="0"/>
                </a:lnTo>
                <a:lnTo>
                  <a:pt x="20" y="0"/>
                </a:lnTo>
                <a:lnTo>
                  <a:pt x="0" y="0"/>
                </a:lnTo>
                <a:lnTo>
                  <a:pt x="0" y="29"/>
                </a:lnTo>
                <a:lnTo>
                  <a:pt x="42" y="29"/>
                </a:lnTo>
                <a:lnTo>
                  <a:pt x="24"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79" name="Shape 6179"/>
          <p:cNvSpPr/>
          <p:nvPr/>
        </p:nvSpPr>
        <p:spPr>
          <a:xfrm>
            <a:off x="6118225" y="2679700"/>
            <a:ext cx="65088" cy="46038"/>
          </a:xfrm>
          <a:custGeom>
            <a:avLst/>
            <a:gdLst/>
            <a:ahLst/>
            <a:cxnLst/>
            <a:rect l="0" t="0" r="0" b="0"/>
            <a:pathLst>
              <a:path w="42" h="29" extrusionOk="0">
                <a:moveTo>
                  <a:pt x="42" y="0"/>
                </a:moveTo>
                <a:lnTo>
                  <a:pt x="23" y="0"/>
                </a:lnTo>
                <a:lnTo>
                  <a:pt x="20" y="0"/>
                </a:lnTo>
                <a:lnTo>
                  <a:pt x="19" y="2"/>
                </a:lnTo>
                <a:lnTo>
                  <a:pt x="0" y="29"/>
                </a:lnTo>
                <a:lnTo>
                  <a:pt x="42" y="29"/>
                </a:lnTo>
                <a:lnTo>
                  <a:pt x="4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0" name="Shape 6180"/>
          <p:cNvSpPr/>
          <p:nvPr/>
        </p:nvSpPr>
        <p:spPr>
          <a:xfrm>
            <a:off x="6113463" y="2740026"/>
            <a:ext cx="152400" cy="92075"/>
          </a:xfrm>
          <a:custGeom>
            <a:avLst/>
            <a:gdLst/>
            <a:ahLst/>
            <a:cxnLst/>
            <a:rect l="0" t="0" r="0" b="0"/>
            <a:pathLst>
              <a:path w="99" h="59" extrusionOk="0">
                <a:moveTo>
                  <a:pt x="99" y="0"/>
                </a:moveTo>
                <a:lnTo>
                  <a:pt x="0" y="0"/>
                </a:lnTo>
                <a:lnTo>
                  <a:pt x="0" y="54"/>
                </a:lnTo>
                <a:lnTo>
                  <a:pt x="0" y="57"/>
                </a:lnTo>
                <a:lnTo>
                  <a:pt x="1" y="58"/>
                </a:lnTo>
                <a:lnTo>
                  <a:pt x="2" y="59"/>
                </a:lnTo>
                <a:lnTo>
                  <a:pt x="5"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1" name="Shape 6181"/>
          <p:cNvSpPr/>
          <p:nvPr/>
        </p:nvSpPr>
        <p:spPr>
          <a:xfrm>
            <a:off x="6234114" y="2803526"/>
            <a:ext cx="60325" cy="60325"/>
          </a:xfrm>
          <a:custGeom>
            <a:avLst/>
            <a:gdLst/>
            <a:ahLst/>
            <a:cxnLst/>
            <a:rect l="0" t="0" r="0" b="0"/>
            <a:pathLst>
              <a:path w="39" h="39" extrusionOk="0">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2" name="Shape 6182"/>
          <p:cNvSpPr/>
          <p:nvPr/>
        </p:nvSpPr>
        <p:spPr>
          <a:xfrm>
            <a:off x="6562725" y="2679700"/>
            <a:ext cx="65088" cy="46038"/>
          </a:xfrm>
          <a:custGeom>
            <a:avLst/>
            <a:gdLst/>
            <a:ahLst/>
            <a:cxnLst/>
            <a:rect l="0" t="0" r="0" b="0"/>
            <a:pathLst>
              <a:path w="42" h="29" extrusionOk="0">
                <a:moveTo>
                  <a:pt x="23" y="2"/>
                </a:moveTo>
                <a:lnTo>
                  <a:pt x="23" y="2"/>
                </a:lnTo>
                <a:lnTo>
                  <a:pt x="22" y="0"/>
                </a:lnTo>
                <a:lnTo>
                  <a:pt x="20" y="0"/>
                </a:lnTo>
                <a:lnTo>
                  <a:pt x="0" y="0"/>
                </a:lnTo>
                <a:lnTo>
                  <a:pt x="0" y="29"/>
                </a:lnTo>
                <a:lnTo>
                  <a:pt x="42" y="29"/>
                </a:lnTo>
                <a:lnTo>
                  <a:pt x="23"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3" name="Shape 6183"/>
          <p:cNvSpPr/>
          <p:nvPr/>
        </p:nvSpPr>
        <p:spPr>
          <a:xfrm>
            <a:off x="6480175" y="2740026"/>
            <a:ext cx="152400" cy="92075"/>
          </a:xfrm>
          <a:custGeom>
            <a:avLst/>
            <a:gdLst/>
            <a:ahLst/>
            <a:cxnLst/>
            <a:rect l="0" t="0" r="0" b="0"/>
            <a:pathLst>
              <a:path w="98" h="59" extrusionOk="0">
                <a:moveTo>
                  <a:pt x="98" y="0"/>
                </a:moveTo>
                <a:lnTo>
                  <a:pt x="0" y="0"/>
                </a:lnTo>
                <a:lnTo>
                  <a:pt x="0" y="54"/>
                </a:lnTo>
                <a:lnTo>
                  <a:pt x="0" y="57"/>
                </a:lnTo>
                <a:lnTo>
                  <a:pt x="1" y="58"/>
                </a:lnTo>
                <a:lnTo>
                  <a:pt x="2" y="59"/>
                </a:lnTo>
                <a:lnTo>
                  <a:pt x="5"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4" name="Shape 6184"/>
          <p:cNvSpPr/>
          <p:nvPr/>
        </p:nvSpPr>
        <p:spPr>
          <a:xfrm>
            <a:off x="6483350" y="2679700"/>
            <a:ext cx="65088" cy="46038"/>
          </a:xfrm>
          <a:custGeom>
            <a:avLst/>
            <a:gdLst/>
            <a:ahLst/>
            <a:cxnLst/>
            <a:rect l="0" t="0" r="0" b="0"/>
            <a:pathLst>
              <a:path w="42" h="29" extrusionOk="0">
                <a:moveTo>
                  <a:pt x="42" y="0"/>
                </a:moveTo>
                <a:lnTo>
                  <a:pt x="22" y="0"/>
                </a:lnTo>
                <a:lnTo>
                  <a:pt x="20" y="0"/>
                </a:lnTo>
                <a:lnTo>
                  <a:pt x="19" y="2"/>
                </a:lnTo>
                <a:lnTo>
                  <a:pt x="0" y="29"/>
                </a:lnTo>
                <a:lnTo>
                  <a:pt x="42" y="29"/>
                </a:lnTo>
                <a:lnTo>
                  <a:pt x="4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5" name="Shape 6185"/>
          <p:cNvSpPr/>
          <p:nvPr/>
        </p:nvSpPr>
        <p:spPr>
          <a:xfrm>
            <a:off x="6608764" y="2822575"/>
            <a:ext cx="4603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186" name="Shape 6186"/>
          <p:cNvSpPr/>
          <p:nvPr/>
        </p:nvSpPr>
        <p:spPr>
          <a:xfrm>
            <a:off x="6927850" y="2679700"/>
            <a:ext cx="65088" cy="46038"/>
          </a:xfrm>
          <a:custGeom>
            <a:avLst/>
            <a:gdLst/>
            <a:ahLst/>
            <a:cxnLst/>
            <a:rect l="0" t="0" r="0" b="0"/>
            <a:pathLst>
              <a:path w="42" h="29" extrusionOk="0">
                <a:moveTo>
                  <a:pt x="23" y="2"/>
                </a:moveTo>
                <a:lnTo>
                  <a:pt x="23" y="2"/>
                </a:lnTo>
                <a:lnTo>
                  <a:pt x="22" y="0"/>
                </a:lnTo>
                <a:lnTo>
                  <a:pt x="19" y="0"/>
                </a:lnTo>
                <a:lnTo>
                  <a:pt x="0" y="0"/>
                </a:lnTo>
                <a:lnTo>
                  <a:pt x="0" y="29"/>
                </a:lnTo>
                <a:lnTo>
                  <a:pt x="42" y="29"/>
                </a:lnTo>
                <a:lnTo>
                  <a:pt x="23"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7" name="Shape 6187"/>
          <p:cNvSpPr/>
          <p:nvPr/>
        </p:nvSpPr>
        <p:spPr>
          <a:xfrm>
            <a:off x="6850064" y="2679700"/>
            <a:ext cx="65087" cy="46038"/>
          </a:xfrm>
          <a:custGeom>
            <a:avLst/>
            <a:gdLst/>
            <a:ahLst/>
            <a:cxnLst/>
            <a:rect l="0" t="0" r="0" b="0"/>
            <a:pathLst>
              <a:path w="42" h="29" extrusionOk="0">
                <a:moveTo>
                  <a:pt x="42" y="0"/>
                </a:moveTo>
                <a:lnTo>
                  <a:pt x="22" y="0"/>
                </a:lnTo>
                <a:lnTo>
                  <a:pt x="20" y="0"/>
                </a:lnTo>
                <a:lnTo>
                  <a:pt x="18" y="2"/>
                </a:lnTo>
                <a:lnTo>
                  <a:pt x="0" y="29"/>
                </a:lnTo>
                <a:lnTo>
                  <a:pt x="42" y="29"/>
                </a:lnTo>
                <a:lnTo>
                  <a:pt x="4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8" name="Shape 6188"/>
          <p:cNvSpPr/>
          <p:nvPr/>
        </p:nvSpPr>
        <p:spPr>
          <a:xfrm>
            <a:off x="6845300" y="2740026"/>
            <a:ext cx="152400" cy="92075"/>
          </a:xfrm>
          <a:custGeom>
            <a:avLst/>
            <a:gdLst/>
            <a:ahLst/>
            <a:cxnLst/>
            <a:rect l="0" t="0" r="0" b="0"/>
            <a:pathLst>
              <a:path w="99" h="59" extrusionOk="0">
                <a:moveTo>
                  <a:pt x="94" y="30"/>
                </a:moveTo>
                <a:lnTo>
                  <a:pt x="94" y="30"/>
                </a:lnTo>
                <a:lnTo>
                  <a:pt x="99" y="30"/>
                </a:lnTo>
                <a:lnTo>
                  <a:pt x="99" y="0"/>
                </a:lnTo>
                <a:lnTo>
                  <a:pt x="0" y="0"/>
                </a:lnTo>
                <a:lnTo>
                  <a:pt x="0" y="54"/>
                </a:lnTo>
                <a:lnTo>
                  <a:pt x="0" y="57"/>
                </a:lnTo>
                <a:lnTo>
                  <a:pt x="2" y="58"/>
                </a:lnTo>
                <a:lnTo>
                  <a:pt x="3" y="59"/>
                </a:lnTo>
                <a:lnTo>
                  <a:pt x="5" y="59"/>
                </a:lnTo>
                <a:lnTo>
                  <a:pt x="65" y="59"/>
                </a:lnTo>
                <a:lnTo>
                  <a:pt x="65" y="53"/>
                </a:lnTo>
                <a:lnTo>
                  <a:pt x="67" y="48"/>
                </a:lnTo>
                <a:lnTo>
                  <a:pt x="70" y="43"/>
                </a:lnTo>
                <a:lnTo>
                  <a:pt x="73" y="38"/>
                </a:lnTo>
                <a:lnTo>
                  <a:pt x="78" y="35"/>
                </a:lnTo>
                <a:lnTo>
                  <a:pt x="83" y="32"/>
                </a:lnTo>
                <a:lnTo>
                  <a:pt x="88" y="30"/>
                </a:lnTo>
                <a:lnTo>
                  <a:pt x="9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89" name="Shape 6189"/>
          <p:cNvSpPr/>
          <p:nvPr/>
        </p:nvSpPr>
        <p:spPr>
          <a:xfrm>
            <a:off x="6951664" y="2803526"/>
            <a:ext cx="74612" cy="55563"/>
          </a:xfrm>
          <a:custGeom>
            <a:avLst/>
            <a:gdLst/>
            <a:ahLst/>
            <a:cxnLst/>
            <a:rect l="0" t="0" r="0" b="0"/>
            <a:pathLst>
              <a:path w="47" h="36" extrusionOk="0">
                <a:moveTo>
                  <a:pt x="39" y="0"/>
                </a:moveTo>
                <a:lnTo>
                  <a:pt x="18" y="21"/>
                </a:lnTo>
                <a:lnTo>
                  <a:pt x="7" y="10"/>
                </a:lnTo>
                <a:lnTo>
                  <a:pt x="0" y="17"/>
                </a:lnTo>
                <a:lnTo>
                  <a:pt x="18" y="36"/>
                </a:lnTo>
                <a:lnTo>
                  <a:pt x="47" y="7"/>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0" name="Shape 6190"/>
          <p:cNvSpPr/>
          <p:nvPr/>
        </p:nvSpPr>
        <p:spPr>
          <a:xfrm>
            <a:off x="7331075" y="2697164"/>
            <a:ext cx="46038" cy="42862"/>
          </a:xfrm>
          <a:custGeom>
            <a:avLst/>
            <a:gdLst/>
            <a:ahLst/>
            <a:cxnLst/>
            <a:rect l="0" t="0" r="0" b="0"/>
            <a:pathLst>
              <a:path w="30" h="29" extrusionOk="0">
                <a:moveTo>
                  <a:pt x="30" y="14"/>
                </a:moveTo>
                <a:lnTo>
                  <a:pt x="30" y="14"/>
                </a:lnTo>
                <a:lnTo>
                  <a:pt x="29" y="8"/>
                </a:lnTo>
                <a:lnTo>
                  <a:pt x="25" y="5"/>
                </a:lnTo>
                <a:lnTo>
                  <a:pt x="21" y="1"/>
                </a:lnTo>
                <a:lnTo>
                  <a:pt x="15" y="0"/>
                </a:lnTo>
                <a:lnTo>
                  <a:pt x="9" y="1"/>
                </a:lnTo>
                <a:lnTo>
                  <a:pt x="5" y="5"/>
                </a:lnTo>
                <a:lnTo>
                  <a:pt x="1" y="8"/>
                </a:lnTo>
                <a:lnTo>
                  <a:pt x="0" y="14"/>
                </a:lnTo>
                <a:lnTo>
                  <a:pt x="1" y="21"/>
                </a:lnTo>
                <a:lnTo>
                  <a:pt x="5" y="24"/>
                </a:lnTo>
                <a:lnTo>
                  <a:pt x="9" y="28"/>
                </a:lnTo>
                <a:lnTo>
                  <a:pt x="15" y="29"/>
                </a:lnTo>
                <a:lnTo>
                  <a:pt x="21" y="28"/>
                </a:lnTo>
                <a:lnTo>
                  <a:pt x="25" y="24"/>
                </a:lnTo>
                <a:lnTo>
                  <a:pt x="29" y="21"/>
                </a:lnTo>
                <a:lnTo>
                  <a:pt x="30"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1" name="Shape 6191"/>
          <p:cNvSpPr/>
          <p:nvPr/>
        </p:nvSpPr>
        <p:spPr>
          <a:xfrm>
            <a:off x="7318376" y="2740026"/>
            <a:ext cx="73025" cy="106363"/>
          </a:xfrm>
          <a:custGeom>
            <a:avLst/>
            <a:gdLst/>
            <a:ahLst/>
            <a:cxnLst/>
            <a:rect l="0" t="0" r="0" b="0"/>
            <a:pathLst>
              <a:path w="50" h="69" extrusionOk="0">
                <a:moveTo>
                  <a:pt x="25" y="0"/>
                </a:moveTo>
                <a:lnTo>
                  <a:pt x="25" y="0"/>
                </a:lnTo>
                <a:lnTo>
                  <a:pt x="20" y="0"/>
                </a:lnTo>
                <a:lnTo>
                  <a:pt x="15" y="3"/>
                </a:lnTo>
                <a:lnTo>
                  <a:pt x="11" y="4"/>
                </a:lnTo>
                <a:lnTo>
                  <a:pt x="8" y="8"/>
                </a:lnTo>
                <a:lnTo>
                  <a:pt x="4" y="11"/>
                </a:lnTo>
                <a:lnTo>
                  <a:pt x="3" y="15"/>
                </a:lnTo>
                <a:lnTo>
                  <a:pt x="0" y="20"/>
                </a:lnTo>
                <a:lnTo>
                  <a:pt x="0" y="25"/>
                </a:lnTo>
                <a:lnTo>
                  <a:pt x="0" y="40"/>
                </a:lnTo>
                <a:lnTo>
                  <a:pt x="0" y="42"/>
                </a:lnTo>
                <a:lnTo>
                  <a:pt x="2" y="43"/>
                </a:lnTo>
                <a:lnTo>
                  <a:pt x="3" y="45"/>
                </a:lnTo>
                <a:lnTo>
                  <a:pt x="5" y="45"/>
                </a:lnTo>
                <a:lnTo>
                  <a:pt x="10" y="45"/>
                </a:lnTo>
                <a:lnTo>
                  <a:pt x="10" y="64"/>
                </a:lnTo>
                <a:lnTo>
                  <a:pt x="10" y="67"/>
                </a:lnTo>
                <a:lnTo>
                  <a:pt x="11" y="68"/>
                </a:lnTo>
                <a:lnTo>
                  <a:pt x="13" y="69"/>
                </a:lnTo>
                <a:lnTo>
                  <a:pt x="15" y="69"/>
                </a:lnTo>
                <a:lnTo>
                  <a:pt x="35" y="69"/>
                </a:lnTo>
                <a:lnTo>
                  <a:pt x="37" y="69"/>
                </a:lnTo>
                <a:lnTo>
                  <a:pt x="39" y="68"/>
                </a:lnTo>
                <a:lnTo>
                  <a:pt x="40" y="67"/>
                </a:lnTo>
                <a:lnTo>
                  <a:pt x="40" y="64"/>
                </a:lnTo>
                <a:lnTo>
                  <a:pt x="40" y="45"/>
                </a:lnTo>
                <a:lnTo>
                  <a:pt x="45" y="45"/>
                </a:lnTo>
                <a:lnTo>
                  <a:pt x="47" y="45"/>
                </a:lnTo>
                <a:lnTo>
                  <a:pt x="48" y="43"/>
                </a:lnTo>
                <a:lnTo>
                  <a:pt x="50" y="42"/>
                </a:lnTo>
                <a:lnTo>
                  <a:pt x="50" y="40"/>
                </a:lnTo>
                <a:lnTo>
                  <a:pt x="50" y="25"/>
                </a:lnTo>
                <a:lnTo>
                  <a:pt x="50" y="20"/>
                </a:lnTo>
                <a:lnTo>
                  <a:pt x="47" y="15"/>
                </a:lnTo>
                <a:lnTo>
                  <a:pt x="46" y="11"/>
                </a:lnTo>
                <a:lnTo>
                  <a:pt x="42" y="8"/>
                </a:lnTo>
                <a:lnTo>
                  <a:pt x="39" y="4"/>
                </a:lnTo>
                <a:lnTo>
                  <a:pt x="35" y="3"/>
                </a:lnTo>
                <a:lnTo>
                  <a:pt x="30" y="0"/>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2" name="Shape 6192"/>
          <p:cNvSpPr/>
          <p:nvPr/>
        </p:nvSpPr>
        <p:spPr>
          <a:xfrm>
            <a:off x="7210426" y="2740026"/>
            <a:ext cx="52388" cy="63500"/>
          </a:xfrm>
          <a:custGeom>
            <a:avLst/>
            <a:gdLst/>
            <a:ahLst/>
            <a:cxnLst/>
            <a:rect l="0" t="0" r="0" b="0"/>
            <a:pathLst>
              <a:path w="35" h="40" extrusionOk="0">
                <a:moveTo>
                  <a:pt x="30" y="40"/>
                </a:moveTo>
                <a:lnTo>
                  <a:pt x="30" y="40"/>
                </a:lnTo>
                <a:lnTo>
                  <a:pt x="32" y="40"/>
                </a:lnTo>
                <a:lnTo>
                  <a:pt x="34" y="38"/>
                </a:lnTo>
                <a:lnTo>
                  <a:pt x="35" y="37"/>
                </a:lnTo>
                <a:lnTo>
                  <a:pt x="35" y="35"/>
                </a:lnTo>
                <a:lnTo>
                  <a:pt x="35" y="5"/>
                </a:lnTo>
                <a:lnTo>
                  <a:pt x="35" y="3"/>
                </a:lnTo>
                <a:lnTo>
                  <a:pt x="34" y="1"/>
                </a:lnTo>
                <a:lnTo>
                  <a:pt x="32" y="0"/>
                </a:lnTo>
                <a:lnTo>
                  <a:pt x="30" y="0"/>
                </a:lnTo>
                <a:lnTo>
                  <a:pt x="5" y="0"/>
                </a:lnTo>
                <a:lnTo>
                  <a:pt x="3" y="0"/>
                </a:lnTo>
                <a:lnTo>
                  <a:pt x="1" y="1"/>
                </a:lnTo>
                <a:lnTo>
                  <a:pt x="0" y="3"/>
                </a:lnTo>
                <a:lnTo>
                  <a:pt x="0" y="5"/>
                </a:lnTo>
                <a:lnTo>
                  <a:pt x="0" y="35"/>
                </a:lnTo>
                <a:lnTo>
                  <a:pt x="0" y="37"/>
                </a:lnTo>
                <a:lnTo>
                  <a:pt x="1" y="38"/>
                </a:lnTo>
                <a:lnTo>
                  <a:pt x="3" y="40"/>
                </a:lnTo>
                <a:lnTo>
                  <a:pt x="5" y="40"/>
                </a:lnTo>
                <a:lnTo>
                  <a:pt x="30"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3" name="Shape 6193"/>
          <p:cNvSpPr/>
          <p:nvPr/>
        </p:nvSpPr>
        <p:spPr>
          <a:xfrm>
            <a:off x="7270751" y="2817814"/>
            <a:ext cx="28575" cy="28575"/>
          </a:xfrm>
          <a:custGeom>
            <a:avLst/>
            <a:gdLst/>
            <a:ahLst/>
            <a:cxnLst/>
            <a:rect l="0" t="0" r="0" b="0"/>
            <a:pathLst>
              <a:path w="19" h="19" extrusionOk="0">
                <a:moveTo>
                  <a:pt x="10" y="0"/>
                </a:moveTo>
                <a:lnTo>
                  <a:pt x="10" y="0"/>
                </a:lnTo>
                <a:lnTo>
                  <a:pt x="6" y="1"/>
                </a:lnTo>
                <a:lnTo>
                  <a:pt x="2" y="2"/>
                </a:lnTo>
                <a:lnTo>
                  <a:pt x="1" y="6"/>
                </a:lnTo>
                <a:lnTo>
                  <a:pt x="0" y="9"/>
                </a:lnTo>
                <a:lnTo>
                  <a:pt x="1" y="13"/>
                </a:lnTo>
                <a:lnTo>
                  <a:pt x="2" y="17"/>
                </a:lnTo>
                <a:lnTo>
                  <a:pt x="6" y="18"/>
                </a:lnTo>
                <a:lnTo>
                  <a:pt x="10" y="19"/>
                </a:lnTo>
                <a:lnTo>
                  <a:pt x="13" y="18"/>
                </a:lnTo>
                <a:lnTo>
                  <a:pt x="17" y="17"/>
                </a:lnTo>
                <a:lnTo>
                  <a:pt x="18" y="13"/>
                </a:lnTo>
                <a:lnTo>
                  <a:pt x="19" y="9"/>
                </a:lnTo>
                <a:lnTo>
                  <a:pt x="18" y="6"/>
                </a:lnTo>
                <a:lnTo>
                  <a:pt x="17" y="2"/>
                </a:lnTo>
                <a:lnTo>
                  <a:pt x="13"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4" name="Shape 6194"/>
          <p:cNvSpPr/>
          <p:nvPr/>
        </p:nvSpPr>
        <p:spPr>
          <a:xfrm>
            <a:off x="7215189" y="2716213"/>
            <a:ext cx="93662" cy="106362"/>
          </a:xfrm>
          <a:custGeom>
            <a:avLst/>
            <a:gdLst/>
            <a:ahLst/>
            <a:cxnLst/>
            <a:rect l="0" t="0" r="0" b="0"/>
            <a:pathLst>
              <a:path w="59" h="69" extrusionOk="0">
                <a:moveTo>
                  <a:pt x="40" y="5"/>
                </a:moveTo>
                <a:lnTo>
                  <a:pt x="35" y="60"/>
                </a:lnTo>
                <a:lnTo>
                  <a:pt x="0" y="60"/>
                </a:lnTo>
                <a:lnTo>
                  <a:pt x="0" y="69"/>
                </a:lnTo>
                <a:lnTo>
                  <a:pt x="31" y="69"/>
                </a:lnTo>
                <a:lnTo>
                  <a:pt x="32" y="66"/>
                </a:lnTo>
                <a:lnTo>
                  <a:pt x="36" y="62"/>
                </a:lnTo>
                <a:lnTo>
                  <a:pt x="40" y="61"/>
                </a:lnTo>
                <a:lnTo>
                  <a:pt x="45" y="60"/>
                </a:lnTo>
                <a:lnTo>
                  <a:pt x="49" y="10"/>
                </a:lnTo>
                <a:lnTo>
                  <a:pt x="59" y="10"/>
                </a:lnTo>
                <a:lnTo>
                  <a:pt x="59" y="0"/>
                </a:lnTo>
                <a:lnTo>
                  <a:pt x="45" y="0"/>
                </a:lnTo>
                <a:lnTo>
                  <a:pt x="41" y="2"/>
                </a:lnTo>
                <a:lnTo>
                  <a:pt x="4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5" name="Shape 6195"/>
          <p:cNvSpPr/>
          <p:nvPr/>
        </p:nvSpPr>
        <p:spPr>
          <a:xfrm>
            <a:off x="7591425" y="2697164"/>
            <a:ext cx="152400" cy="149225"/>
          </a:xfrm>
          <a:custGeom>
            <a:avLst/>
            <a:gdLst/>
            <a:ahLst/>
            <a:cxnLst/>
            <a:rect l="0" t="0" r="0" b="0"/>
            <a:pathLst>
              <a:path w="99" h="98" extrusionOk="0">
                <a:moveTo>
                  <a:pt x="94" y="39"/>
                </a:moveTo>
                <a:lnTo>
                  <a:pt x="89" y="39"/>
                </a:lnTo>
                <a:lnTo>
                  <a:pt x="89" y="29"/>
                </a:lnTo>
                <a:lnTo>
                  <a:pt x="87" y="26"/>
                </a:lnTo>
                <a:lnTo>
                  <a:pt x="86" y="22"/>
                </a:lnTo>
                <a:lnTo>
                  <a:pt x="83" y="21"/>
                </a:lnTo>
                <a:lnTo>
                  <a:pt x="79" y="19"/>
                </a:lnTo>
                <a:lnTo>
                  <a:pt x="76" y="19"/>
                </a:lnTo>
                <a:lnTo>
                  <a:pt x="69" y="2"/>
                </a:lnTo>
                <a:lnTo>
                  <a:pt x="65" y="0"/>
                </a:lnTo>
                <a:lnTo>
                  <a:pt x="63" y="0"/>
                </a:lnTo>
                <a:lnTo>
                  <a:pt x="13" y="19"/>
                </a:lnTo>
                <a:lnTo>
                  <a:pt x="10" y="19"/>
                </a:lnTo>
                <a:lnTo>
                  <a:pt x="6" y="21"/>
                </a:lnTo>
                <a:lnTo>
                  <a:pt x="2" y="22"/>
                </a:lnTo>
                <a:lnTo>
                  <a:pt x="1" y="26"/>
                </a:lnTo>
                <a:lnTo>
                  <a:pt x="0" y="29"/>
                </a:lnTo>
                <a:lnTo>
                  <a:pt x="0" y="88"/>
                </a:lnTo>
                <a:lnTo>
                  <a:pt x="1" y="92"/>
                </a:lnTo>
                <a:lnTo>
                  <a:pt x="2" y="96"/>
                </a:lnTo>
                <a:lnTo>
                  <a:pt x="6" y="97"/>
                </a:lnTo>
                <a:lnTo>
                  <a:pt x="10" y="98"/>
                </a:lnTo>
                <a:lnTo>
                  <a:pt x="79" y="98"/>
                </a:lnTo>
                <a:lnTo>
                  <a:pt x="83" y="97"/>
                </a:lnTo>
                <a:lnTo>
                  <a:pt x="86" y="96"/>
                </a:lnTo>
                <a:lnTo>
                  <a:pt x="87" y="92"/>
                </a:lnTo>
                <a:lnTo>
                  <a:pt x="89" y="88"/>
                </a:lnTo>
                <a:lnTo>
                  <a:pt x="89" y="79"/>
                </a:lnTo>
                <a:lnTo>
                  <a:pt x="94" y="79"/>
                </a:lnTo>
                <a:lnTo>
                  <a:pt x="96" y="79"/>
                </a:lnTo>
                <a:lnTo>
                  <a:pt x="97" y="77"/>
                </a:lnTo>
                <a:lnTo>
                  <a:pt x="99" y="76"/>
                </a:lnTo>
                <a:lnTo>
                  <a:pt x="99" y="74"/>
                </a:lnTo>
                <a:lnTo>
                  <a:pt x="99" y="44"/>
                </a:lnTo>
                <a:lnTo>
                  <a:pt x="99" y="42"/>
                </a:lnTo>
                <a:lnTo>
                  <a:pt x="97" y="40"/>
                </a:lnTo>
                <a:lnTo>
                  <a:pt x="96"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6" name="Shape 6196"/>
          <p:cNvSpPr/>
          <p:nvPr/>
        </p:nvSpPr>
        <p:spPr>
          <a:xfrm>
            <a:off x="7683501" y="2781301"/>
            <a:ext cx="14288" cy="14288"/>
          </a:xfrm>
          <a:custGeom>
            <a:avLst/>
            <a:gdLst/>
            <a:ahLst/>
            <a:cxnLst/>
            <a:rect l="0" t="0" r="0" b="0"/>
            <a:pathLst>
              <a:path w="10" h="10" extrusionOk="0">
                <a:moveTo>
                  <a:pt x="5" y="10"/>
                </a:moveTo>
                <a:lnTo>
                  <a:pt x="5" y="10"/>
                </a:lnTo>
                <a:lnTo>
                  <a:pt x="7" y="10"/>
                </a:lnTo>
                <a:lnTo>
                  <a:pt x="9" y="9"/>
                </a:lnTo>
                <a:lnTo>
                  <a:pt x="10" y="7"/>
                </a:lnTo>
                <a:lnTo>
                  <a:pt x="10" y="5"/>
                </a:lnTo>
                <a:lnTo>
                  <a:pt x="10" y="2"/>
                </a:lnTo>
                <a:lnTo>
                  <a:pt x="9" y="1"/>
                </a:lnTo>
                <a:lnTo>
                  <a:pt x="7" y="0"/>
                </a:lnTo>
                <a:lnTo>
                  <a:pt x="5" y="0"/>
                </a:lnTo>
                <a:lnTo>
                  <a:pt x="3" y="0"/>
                </a:lnTo>
                <a:lnTo>
                  <a:pt x="1" y="1"/>
                </a:lnTo>
                <a:lnTo>
                  <a:pt x="0" y="2"/>
                </a:lnTo>
                <a:lnTo>
                  <a:pt x="0" y="5"/>
                </a:lnTo>
                <a:lnTo>
                  <a:pt x="0" y="7"/>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7" name="Shape 6197"/>
          <p:cNvSpPr/>
          <p:nvPr/>
        </p:nvSpPr>
        <p:spPr>
          <a:xfrm>
            <a:off x="7956550" y="2757489"/>
            <a:ext cx="152400" cy="84137"/>
          </a:xfrm>
          <a:custGeom>
            <a:avLst/>
            <a:gdLst/>
            <a:ahLst/>
            <a:cxnLst/>
            <a:rect l="0" t="0" r="0" b="0"/>
            <a:pathLst>
              <a:path w="98" h="54" extrusionOk="0">
                <a:moveTo>
                  <a:pt x="49" y="0"/>
                </a:moveTo>
                <a:lnTo>
                  <a:pt x="49" y="0"/>
                </a:lnTo>
                <a:lnTo>
                  <a:pt x="39" y="1"/>
                </a:lnTo>
                <a:lnTo>
                  <a:pt x="29" y="4"/>
                </a:lnTo>
                <a:lnTo>
                  <a:pt x="22" y="9"/>
                </a:lnTo>
                <a:lnTo>
                  <a:pt x="14" y="15"/>
                </a:lnTo>
                <a:lnTo>
                  <a:pt x="8" y="22"/>
                </a:lnTo>
                <a:lnTo>
                  <a:pt x="3" y="30"/>
                </a:lnTo>
                <a:lnTo>
                  <a:pt x="1" y="40"/>
                </a:lnTo>
                <a:lnTo>
                  <a:pt x="0" y="49"/>
                </a:lnTo>
                <a:lnTo>
                  <a:pt x="0" y="52"/>
                </a:lnTo>
                <a:lnTo>
                  <a:pt x="1" y="53"/>
                </a:lnTo>
                <a:lnTo>
                  <a:pt x="2" y="54"/>
                </a:lnTo>
                <a:lnTo>
                  <a:pt x="5" y="54"/>
                </a:lnTo>
                <a:lnTo>
                  <a:pt x="93" y="54"/>
                </a:lnTo>
                <a:lnTo>
                  <a:pt x="96" y="54"/>
                </a:lnTo>
                <a:lnTo>
                  <a:pt x="97" y="53"/>
                </a:lnTo>
                <a:lnTo>
                  <a:pt x="98" y="52"/>
                </a:lnTo>
                <a:lnTo>
                  <a:pt x="98" y="49"/>
                </a:lnTo>
                <a:lnTo>
                  <a:pt x="97" y="40"/>
                </a:lnTo>
                <a:lnTo>
                  <a:pt x="95" y="30"/>
                </a:lnTo>
                <a:lnTo>
                  <a:pt x="90" y="22"/>
                </a:lnTo>
                <a:lnTo>
                  <a:pt x="84" y="15"/>
                </a:lnTo>
                <a:lnTo>
                  <a:pt x="76" y="9"/>
                </a:lnTo>
                <a:lnTo>
                  <a:pt x="69" y="4"/>
                </a:lnTo>
                <a:lnTo>
                  <a:pt x="59" y="1"/>
                </a:lnTo>
                <a:lnTo>
                  <a:pt x="4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8" name="Shape 6198"/>
          <p:cNvSpPr/>
          <p:nvPr/>
        </p:nvSpPr>
        <p:spPr>
          <a:xfrm>
            <a:off x="7956550" y="2711450"/>
            <a:ext cx="147638" cy="65088"/>
          </a:xfrm>
          <a:custGeom>
            <a:avLst/>
            <a:gdLst/>
            <a:ahLst/>
            <a:cxnLst/>
            <a:rect l="0" t="0" r="0" b="0"/>
            <a:pathLst>
              <a:path w="96" h="43" extrusionOk="0">
                <a:moveTo>
                  <a:pt x="48" y="24"/>
                </a:moveTo>
                <a:lnTo>
                  <a:pt x="48" y="24"/>
                </a:lnTo>
                <a:lnTo>
                  <a:pt x="59" y="25"/>
                </a:lnTo>
                <a:lnTo>
                  <a:pt x="70" y="29"/>
                </a:lnTo>
                <a:lnTo>
                  <a:pt x="80" y="34"/>
                </a:lnTo>
                <a:lnTo>
                  <a:pt x="89" y="43"/>
                </a:lnTo>
                <a:lnTo>
                  <a:pt x="96" y="35"/>
                </a:lnTo>
                <a:lnTo>
                  <a:pt x="89" y="29"/>
                </a:lnTo>
                <a:lnTo>
                  <a:pt x="81" y="24"/>
                </a:lnTo>
                <a:lnTo>
                  <a:pt x="73" y="19"/>
                </a:lnTo>
                <a:lnTo>
                  <a:pt x="64" y="17"/>
                </a:lnTo>
                <a:lnTo>
                  <a:pt x="67" y="13"/>
                </a:lnTo>
                <a:lnTo>
                  <a:pt x="68" y="9"/>
                </a:lnTo>
                <a:lnTo>
                  <a:pt x="67" y="6"/>
                </a:lnTo>
                <a:lnTo>
                  <a:pt x="65" y="2"/>
                </a:lnTo>
                <a:lnTo>
                  <a:pt x="62" y="1"/>
                </a:lnTo>
                <a:lnTo>
                  <a:pt x="58" y="0"/>
                </a:lnTo>
                <a:lnTo>
                  <a:pt x="54" y="1"/>
                </a:lnTo>
                <a:lnTo>
                  <a:pt x="50" y="2"/>
                </a:lnTo>
                <a:lnTo>
                  <a:pt x="49" y="6"/>
                </a:lnTo>
                <a:lnTo>
                  <a:pt x="48" y="9"/>
                </a:lnTo>
                <a:lnTo>
                  <a:pt x="48" y="12"/>
                </a:lnTo>
                <a:lnTo>
                  <a:pt x="49" y="14"/>
                </a:lnTo>
                <a:lnTo>
                  <a:pt x="48" y="14"/>
                </a:lnTo>
                <a:lnTo>
                  <a:pt x="47" y="14"/>
                </a:lnTo>
                <a:lnTo>
                  <a:pt x="48" y="12"/>
                </a:lnTo>
                <a:lnTo>
                  <a:pt x="48" y="9"/>
                </a:lnTo>
                <a:lnTo>
                  <a:pt x="47" y="6"/>
                </a:lnTo>
                <a:lnTo>
                  <a:pt x="46" y="2"/>
                </a:lnTo>
                <a:lnTo>
                  <a:pt x="42" y="1"/>
                </a:lnTo>
                <a:lnTo>
                  <a:pt x="38" y="0"/>
                </a:lnTo>
                <a:lnTo>
                  <a:pt x="34" y="1"/>
                </a:lnTo>
                <a:lnTo>
                  <a:pt x="31" y="2"/>
                </a:lnTo>
                <a:lnTo>
                  <a:pt x="30" y="6"/>
                </a:lnTo>
                <a:lnTo>
                  <a:pt x="28" y="9"/>
                </a:lnTo>
                <a:lnTo>
                  <a:pt x="30" y="13"/>
                </a:lnTo>
                <a:lnTo>
                  <a:pt x="32" y="17"/>
                </a:lnTo>
                <a:lnTo>
                  <a:pt x="23" y="19"/>
                </a:lnTo>
                <a:lnTo>
                  <a:pt x="15" y="24"/>
                </a:lnTo>
                <a:lnTo>
                  <a:pt x="7" y="29"/>
                </a:lnTo>
                <a:lnTo>
                  <a:pt x="0" y="35"/>
                </a:lnTo>
                <a:lnTo>
                  <a:pt x="7" y="43"/>
                </a:lnTo>
                <a:lnTo>
                  <a:pt x="16" y="34"/>
                </a:lnTo>
                <a:lnTo>
                  <a:pt x="26" y="29"/>
                </a:lnTo>
                <a:lnTo>
                  <a:pt x="37" y="25"/>
                </a:lnTo>
                <a:lnTo>
                  <a:pt x="48"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199" name="Shape 6199"/>
          <p:cNvSpPr/>
          <p:nvPr/>
        </p:nvSpPr>
        <p:spPr>
          <a:xfrm>
            <a:off x="8323264" y="2697164"/>
            <a:ext cx="92075" cy="134937"/>
          </a:xfrm>
          <a:custGeom>
            <a:avLst/>
            <a:gdLst/>
            <a:ahLst/>
            <a:cxnLst/>
            <a:rect l="0" t="0" r="0" b="0"/>
            <a:pathLst>
              <a:path w="60" h="88" extrusionOk="0">
                <a:moveTo>
                  <a:pt x="10" y="14"/>
                </a:moveTo>
                <a:lnTo>
                  <a:pt x="10" y="14"/>
                </a:lnTo>
                <a:lnTo>
                  <a:pt x="14" y="13"/>
                </a:lnTo>
                <a:lnTo>
                  <a:pt x="18" y="11"/>
                </a:lnTo>
                <a:lnTo>
                  <a:pt x="24" y="10"/>
                </a:lnTo>
                <a:lnTo>
                  <a:pt x="30" y="10"/>
                </a:lnTo>
                <a:lnTo>
                  <a:pt x="36" y="10"/>
                </a:lnTo>
                <a:lnTo>
                  <a:pt x="42" y="11"/>
                </a:lnTo>
                <a:lnTo>
                  <a:pt x="46" y="13"/>
                </a:lnTo>
                <a:lnTo>
                  <a:pt x="50" y="14"/>
                </a:lnTo>
                <a:lnTo>
                  <a:pt x="60" y="14"/>
                </a:lnTo>
                <a:lnTo>
                  <a:pt x="58" y="11"/>
                </a:lnTo>
                <a:lnTo>
                  <a:pt x="56" y="7"/>
                </a:lnTo>
                <a:lnTo>
                  <a:pt x="52" y="5"/>
                </a:lnTo>
                <a:lnTo>
                  <a:pt x="49" y="3"/>
                </a:lnTo>
                <a:lnTo>
                  <a:pt x="39" y="1"/>
                </a:lnTo>
                <a:lnTo>
                  <a:pt x="30" y="0"/>
                </a:lnTo>
                <a:lnTo>
                  <a:pt x="21" y="1"/>
                </a:lnTo>
                <a:lnTo>
                  <a:pt x="12" y="3"/>
                </a:lnTo>
                <a:lnTo>
                  <a:pt x="8" y="5"/>
                </a:lnTo>
                <a:lnTo>
                  <a:pt x="4" y="7"/>
                </a:lnTo>
                <a:lnTo>
                  <a:pt x="2" y="11"/>
                </a:lnTo>
                <a:lnTo>
                  <a:pt x="0" y="14"/>
                </a:lnTo>
                <a:lnTo>
                  <a:pt x="0" y="74"/>
                </a:lnTo>
                <a:lnTo>
                  <a:pt x="2" y="77"/>
                </a:lnTo>
                <a:lnTo>
                  <a:pt x="4" y="81"/>
                </a:lnTo>
                <a:lnTo>
                  <a:pt x="8" y="83"/>
                </a:lnTo>
                <a:lnTo>
                  <a:pt x="12" y="85"/>
                </a:lnTo>
                <a:lnTo>
                  <a:pt x="21" y="87"/>
                </a:lnTo>
                <a:lnTo>
                  <a:pt x="30" y="88"/>
                </a:lnTo>
                <a:lnTo>
                  <a:pt x="35" y="88"/>
                </a:lnTo>
                <a:lnTo>
                  <a:pt x="35" y="79"/>
                </a:lnTo>
                <a:lnTo>
                  <a:pt x="30" y="79"/>
                </a:lnTo>
                <a:lnTo>
                  <a:pt x="23" y="79"/>
                </a:lnTo>
                <a:lnTo>
                  <a:pt x="18" y="76"/>
                </a:lnTo>
                <a:lnTo>
                  <a:pt x="13" y="75"/>
                </a:lnTo>
                <a:lnTo>
                  <a:pt x="10" y="74"/>
                </a:lnTo>
                <a:lnTo>
                  <a:pt x="10" y="70"/>
                </a:lnTo>
                <a:lnTo>
                  <a:pt x="20" y="72"/>
                </a:lnTo>
                <a:lnTo>
                  <a:pt x="30" y="74"/>
                </a:lnTo>
                <a:lnTo>
                  <a:pt x="35" y="74"/>
                </a:lnTo>
                <a:lnTo>
                  <a:pt x="35" y="64"/>
                </a:lnTo>
                <a:lnTo>
                  <a:pt x="30" y="64"/>
                </a:lnTo>
                <a:lnTo>
                  <a:pt x="23" y="64"/>
                </a:lnTo>
                <a:lnTo>
                  <a:pt x="18" y="61"/>
                </a:lnTo>
                <a:lnTo>
                  <a:pt x="13" y="60"/>
                </a:lnTo>
                <a:lnTo>
                  <a:pt x="10" y="59"/>
                </a:lnTo>
                <a:lnTo>
                  <a:pt x="10" y="55"/>
                </a:lnTo>
                <a:lnTo>
                  <a:pt x="20" y="58"/>
                </a:lnTo>
                <a:lnTo>
                  <a:pt x="30" y="59"/>
                </a:lnTo>
                <a:lnTo>
                  <a:pt x="35" y="59"/>
                </a:lnTo>
                <a:lnTo>
                  <a:pt x="35" y="49"/>
                </a:lnTo>
                <a:lnTo>
                  <a:pt x="30" y="49"/>
                </a:lnTo>
                <a:lnTo>
                  <a:pt x="23" y="49"/>
                </a:lnTo>
                <a:lnTo>
                  <a:pt x="18" y="46"/>
                </a:lnTo>
                <a:lnTo>
                  <a:pt x="13" y="45"/>
                </a:lnTo>
                <a:lnTo>
                  <a:pt x="10" y="44"/>
                </a:lnTo>
                <a:lnTo>
                  <a:pt x="10" y="40"/>
                </a:lnTo>
                <a:lnTo>
                  <a:pt x="20" y="43"/>
                </a:lnTo>
                <a:lnTo>
                  <a:pt x="30" y="44"/>
                </a:lnTo>
                <a:lnTo>
                  <a:pt x="35" y="44"/>
                </a:lnTo>
                <a:lnTo>
                  <a:pt x="35" y="34"/>
                </a:lnTo>
                <a:lnTo>
                  <a:pt x="30" y="34"/>
                </a:lnTo>
                <a:lnTo>
                  <a:pt x="23" y="34"/>
                </a:lnTo>
                <a:lnTo>
                  <a:pt x="18" y="32"/>
                </a:lnTo>
                <a:lnTo>
                  <a:pt x="13" y="30"/>
                </a:lnTo>
                <a:lnTo>
                  <a:pt x="10" y="29"/>
                </a:lnTo>
                <a:lnTo>
                  <a:pt x="10" y="26"/>
                </a:lnTo>
                <a:lnTo>
                  <a:pt x="20" y="28"/>
                </a:lnTo>
                <a:lnTo>
                  <a:pt x="30" y="29"/>
                </a:lnTo>
                <a:lnTo>
                  <a:pt x="35" y="29"/>
                </a:lnTo>
                <a:lnTo>
                  <a:pt x="35" y="19"/>
                </a:lnTo>
                <a:lnTo>
                  <a:pt x="30" y="19"/>
                </a:lnTo>
                <a:lnTo>
                  <a:pt x="24" y="19"/>
                </a:lnTo>
                <a:lnTo>
                  <a:pt x="18" y="18"/>
                </a:lnTo>
                <a:lnTo>
                  <a:pt x="14" y="16"/>
                </a:lnTo>
                <a:lnTo>
                  <a:pt x="10"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0" name="Shape 6200"/>
          <p:cNvSpPr/>
          <p:nvPr/>
        </p:nvSpPr>
        <p:spPr>
          <a:xfrm>
            <a:off x="8382001" y="2735264"/>
            <a:ext cx="93663" cy="111125"/>
          </a:xfrm>
          <a:custGeom>
            <a:avLst/>
            <a:gdLst/>
            <a:ahLst/>
            <a:cxnLst/>
            <a:rect l="0" t="0" r="0" b="0"/>
            <a:pathLst>
              <a:path w="59" h="74" extrusionOk="0">
                <a:moveTo>
                  <a:pt x="30" y="0"/>
                </a:moveTo>
                <a:lnTo>
                  <a:pt x="30" y="0"/>
                </a:lnTo>
                <a:lnTo>
                  <a:pt x="21" y="2"/>
                </a:lnTo>
                <a:lnTo>
                  <a:pt x="11" y="4"/>
                </a:lnTo>
                <a:lnTo>
                  <a:pt x="7" y="5"/>
                </a:lnTo>
                <a:lnTo>
                  <a:pt x="4" y="8"/>
                </a:lnTo>
                <a:lnTo>
                  <a:pt x="1" y="11"/>
                </a:lnTo>
                <a:lnTo>
                  <a:pt x="0" y="15"/>
                </a:lnTo>
                <a:lnTo>
                  <a:pt x="0" y="59"/>
                </a:lnTo>
                <a:lnTo>
                  <a:pt x="1" y="63"/>
                </a:lnTo>
                <a:lnTo>
                  <a:pt x="4" y="67"/>
                </a:lnTo>
                <a:lnTo>
                  <a:pt x="7" y="69"/>
                </a:lnTo>
                <a:lnTo>
                  <a:pt x="11" y="71"/>
                </a:lnTo>
                <a:lnTo>
                  <a:pt x="21" y="73"/>
                </a:lnTo>
                <a:lnTo>
                  <a:pt x="30" y="74"/>
                </a:lnTo>
                <a:lnTo>
                  <a:pt x="38" y="73"/>
                </a:lnTo>
                <a:lnTo>
                  <a:pt x="48" y="71"/>
                </a:lnTo>
                <a:lnTo>
                  <a:pt x="52" y="69"/>
                </a:lnTo>
                <a:lnTo>
                  <a:pt x="55" y="67"/>
                </a:lnTo>
                <a:lnTo>
                  <a:pt x="58" y="63"/>
                </a:lnTo>
                <a:lnTo>
                  <a:pt x="59" y="59"/>
                </a:lnTo>
                <a:lnTo>
                  <a:pt x="59" y="15"/>
                </a:lnTo>
                <a:lnTo>
                  <a:pt x="58" y="11"/>
                </a:lnTo>
                <a:lnTo>
                  <a:pt x="55" y="8"/>
                </a:lnTo>
                <a:lnTo>
                  <a:pt x="52" y="5"/>
                </a:lnTo>
                <a:lnTo>
                  <a:pt x="48" y="4"/>
                </a:lnTo>
                <a:lnTo>
                  <a:pt x="38" y="2"/>
                </a:lnTo>
                <a:lnTo>
                  <a:pt x="30" y="0"/>
                </a:lnTo>
                <a:close/>
                <a:moveTo>
                  <a:pt x="49" y="30"/>
                </a:moveTo>
                <a:lnTo>
                  <a:pt x="49" y="30"/>
                </a:lnTo>
                <a:lnTo>
                  <a:pt x="47" y="31"/>
                </a:lnTo>
                <a:lnTo>
                  <a:pt x="42" y="32"/>
                </a:lnTo>
                <a:lnTo>
                  <a:pt x="37" y="35"/>
                </a:lnTo>
                <a:lnTo>
                  <a:pt x="30" y="35"/>
                </a:lnTo>
                <a:lnTo>
                  <a:pt x="22" y="35"/>
                </a:lnTo>
                <a:lnTo>
                  <a:pt x="17" y="32"/>
                </a:lnTo>
                <a:lnTo>
                  <a:pt x="12" y="31"/>
                </a:lnTo>
                <a:lnTo>
                  <a:pt x="10" y="30"/>
                </a:lnTo>
                <a:lnTo>
                  <a:pt x="10" y="26"/>
                </a:lnTo>
                <a:lnTo>
                  <a:pt x="20" y="29"/>
                </a:lnTo>
                <a:lnTo>
                  <a:pt x="30" y="30"/>
                </a:lnTo>
                <a:lnTo>
                  <a:pt x="39" y="29"/>
                </a:lnTo>
                <a:lnTo>
                  <a:pt x="49" y="26"/>
                </a:lnTo>
                <a:lnTo>
                  <a:pt x="49" y="30"/>
                </a:lnTo>
                <a:close/>
                <a:moveTo>
                  <a:pt x="49" y="45"/>
                </a:moveTo>
                <a:lnTo>
                  <a:pt x="49" y="45"/>
                </a:lnTo>
                <a:lnTo>
                  <a:pt x="47" y="46"/>
                </a:lnTo>
                <a:lnTo>
                  <a:pt x="42" y="47"/>
                </a:lnTo>
                <a:lnTo>
                  <a:pt x="37" y="50"/>
                </a:lnTo>
                <a:lnTo>
                  <a:pt x="30" y="50"/>
                </a:lnTo>
                <a:lnTo>
                  <a:pt x="22" y="50"/>
                </a:lnTo>
                <a:lnTo>
                  <a:pt x="17" y="47"/>
                </a:lnTo>
                <a:lnTo>
                  <a:pt x="12" y="46"/>
                </a:lnTo>
                <a:lnTo>
                  <a:pt x="10" y="45"/>
                </a:lnTo>
                <a:lnTo>
                  <a:pt x="10" y="41"/>
                </a:lnTo>
                <a:lnTo>
                  <a:pt x="20" y="43"/>
                </a:lnTo>
                <a:lnTo>
                  <a:pt x="30" y="45"/>
                </a:lnTo>
                <a:lnTo>
                  <a:pt x="39" y="43"/>
                </a:lnTo>
                <a:lnTo>
                  <a:pt x="49" y="41"/>
                </a:lnTo>
                <a:lnTo>
                  <a:pt x="49" y="45"/>
                </a:lnTo>
                <a:close/>
                <a:moveTo>
                  <a:pt x="30" y="10"/>
                </a:moveTo>
                <a:lnTo>
                  <a:pt x="30" y="10"/>
                </a:lnTo>
                <a:lnTo>
                  <a:pt x="36" y="10"/>
                </a:lnTo>
                <a:lnTo>
                  <a:pt x="42" y="11"/>
                </a:lnTo>
                <a:lnTo>
                  <a:pt x="46" y="14"/>
                </a:lnTo>
                <a:lnTo>
                  <a:pt x="49" y="15"/>
                </a:lnTo>
                <a:lnTo>
                  <a:pt x="46" y="16"/>
                </a:lnTo>
                <a:lnTo>
                  <a:pt x="42" y="19"/>
                </a:lnTo>
                <a:lnTo>
                  <a:pt x="36" y="20"/>
                </a:lnTo>
                <a:lnTo>
                  <a:pt x="30" y="20"/>
                </a:lnTo>
                <a:lnTo>
                  <a:pt x="23" y="20"/>
                </a:lnTo>
                <a:lnTo>
                  <a:pt x="17" y="19"/>
                </a:lnTo>
                <a:lnTo>
                  <a:pt x="14" y="16"/>
                </a:lnTo>
                <a:lnTo>
                  <a:pt x="10" y="15"/>
                </a:lnTo>
                <a:lnTo>
                  <a:pt x="14" y="14"/>
                </a:lnTo>
                <a:lnTo>
                  <a:pt x="17" y="11"/>
                </a:lnTo>
                <a:lnTo>
                  <a:pt x="23" y="10"/>
                </a:lnTo>
                <a:lnTo>
                  <a:pt x="30" y="10"/>
                </a:lnTo>
                <a:close/>
                <a:moveTo>
                  <a:pt x="30" y="64"/>
                </a:moveTo>
                <a:lnTo>
                  <a:pt x="30" y="64"/>
                </a:lnTo>
                <a:lnTo>
                  <a:pt x="22" y="64"/>
                </a:lnTo>
                <a:lnTo>
                  <a:pt x="17" y="62"/>
                </a:lnTo>
                <a:lnTo>
                  <a:pt x="12" y="61"/>
                </a:lnTo>
                <a:lnTo>
                  <a:pt x="10" y="59"/>
                </a:lnTo>
                <a:lnTo>
                  <a:pt x="10" y="56"/>
                </a:lnTo>
                <a:lnTo>
                  <a:pt x="20" y="58"/>
                </a:lnTo>
                <a:lnTo>
                  <a:pt x="30" y="59"/>
                </a:lnTo>
                <a:lnTo>
                  <a:pt x="39" y="58"/>
                </a:lnTo>
                <a:lnTo>
                  <a:pt x="49" y="56"/>
                </a:lnTo>
                <a:lnTo>
                  <a:pt x="49" y="59"/>
                </a:lnTo>
                <a:lnTo>
                  <a:pt x="47" y="61"/>
                </a:lnTo>
                <a:lnTo>
                  <a:pt x="42" y="62"/>
                </a:lnTo>
                <a:lnTo>
                  <a:pt x="37" y="64"/>
                </a:lnTo>
                <a:lnTo>
                  <a:pt x="30"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1" name="Shape 6201"/>
          <p:cNvSpPr/>
          <p:nvPr/>
        </p:nvSpPr>
        <p:spPr>
          <a:xfrm>
            <a:off x="5132388" y="3124201"/>
            <a:ext cx="12700" cy="4763"/>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2" name="Shape 6202"/>
          <p:cNvSpPr/>
          <p:nvPr/>
        </p:nvSpPr>
        <p:spPr>
          <a:xfrm>
            <a:off x="5132388" y="3146426"/>
            <a:ext cx="12700" cy="4763"/>
          </a:xfrm>
          <a:custGeom>
            <a:avLst/>
            <a:gdLst/>
            <a:ahLst/>
            <a:cxnLst/>
            <a:rect l="0" t="0" r="0" b="0"/>
            <a:pathLst>
              <a:path w="10" h="4" extrusionOk="0">
                <a:moveTo>
                  <a:pt x="8" y="0"/>
                </a:moveTo>
                <a:lnTo>
                  <a:pt x="0" y="0"/>
                </a:lnTo>
                <a:lnTo>
                  <a:pt x="0" y="4"/>
                </a:lnTo>
                <a:lnTo>
                  <a:pt x="8" y="4"/>
                </a:lnTo>
                <a:lnTo>
                  <a:pt x="9" y="3"/>
                </a:lnTo>
                <a:lnTo>
                  <a:pt x="10" y="2"/>
                </a:lnTo>
                <a:lnTo>
                  <a:pt x="9" y="1"/>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3" name="Shape 6203"/>
          <p:cNvSpPr/>
          <p:nvPr/>
        </p:nvSpPr>
        <p:spPr>
          <a:xfrm>
            <a:off x="5016501" y="3076576"/>
            <a:ext cx="184150" cy="120650"/>
          </a:xfrm>
          <a:custGeom>
            <a:avLst/>
            <a:gdLst/>
            <a:ahLst/>
            <a:cxnLst/>
            <a:rect l="0" t="0" r="0" b="0"/>
            <a:pathLst>
              <a:path w="119" h="79" extrusionOk="0">
                <a:moveTo>
                  <a:pt x="79" y="0"/>
                </a:moveTo>
                <a:lnTo>
                  <a:pt x="79" y="0"/>
                </a:lnTo>
                <a:lnTo>
                  <a:pt x="73" y="0"/>
                </a:lnTo>
                <a:lnTo>
                  <a:pt x="68" y="1"/>
                </a:lnTo>
                <a:lnTo>
                  <a:pt x="63" y="4"/>
                </a:lnTo>
                <a:lnTo>
                  <a:pt x="58" y="6"/>
                </a:lnTo>
                <a:lnTo>
                  <a:pt x="54" y="10"/>
                </a:lnTo>
                <a:lnTo>
                  <a:pt x="50" y="14"/>
                </a:lnTo>
                <a:lnTo>
                  <a:pt x="46" y="19"/>
                </a:lnTo>
                <a:lnTo>
                  <a:pt x="44" y="24"/>
                </a:lnTo>
                <a:lnTo>
                  <a:pt x="37" y="21"/>
                </a:lnTo>
                <a:lnTo>
                  <a:pt x="30" y="20"/>
                </a:lnTo>
                <a:lnTo>
                  <a:pt x="24" y="20"/>
                </a:lnTo>
                <a:lnTo>
                  <a:pt x="19" y="22"/>
                </a:lnTo>
                <a:lnTo>
                  <a:pt x="14" y="25"/>
                </a:lnTo>
                <a:lnTo>
                  <a:pt x="9" y="29"/>
                </a:lnTo>
                <a:lnTo>
                  <a:pt x="5" y="33"/>
                </a:lnTo>
                <a:lnTo>
                  <a:pt x="3" y="38"/>
                </a:lnTo>
                <a:lnTo>
                  <a:pt x="0" y="43"/>
                </a:lnTo>
                <a:lnTo>
                  <a:pt x="0" y="49"/>
                </a:lnTo>
                <a:lnTo>
                  <a:pt x="0" y="56"/>
                </a:lnTo>
                <a:lnTo>
                  <a:pt x="3" y="61"/>
                </a:lnTo>
                <a:lnTo>
                  <a:pt x="5" y="66"/>
                </a:lnTo>
                <a:lnTo>
                  <a:pt x="9" y="70"/>
                </a:lnTo>
                <a:lnTo>
                  <a:pt x="14" y="74"/>
                </a:lnTo>
                <a:lnTo>
                  <a:pt x="19" y="77"/>
                </a:lnTo>
                <a:lnTo>
                  <a:pt x="24" y="79"/>
                </a:lnTo>
                <a:lnTo>
                  <a:pt x="30" y="79"/>
                </a:lnTo>
                <a:lnTo>
                  <a:pt x="79" y="79"/>
                </a:lnTo>
                <a:lnTo>
                  <a:pt x="87" y="78"/>
                </a:lnTo>
                <a:lnTo>
                  <a:pt x="94" y="75"/>
                </a:lnTo>
                <a:lnTo>
                  <a:pt x="102" y="73"/>
                </a:lnTo>
                <a:lnTo>
                  <a:pt x="108" y="68"/>
                </a:lnTo>
                <a:lnTo>
                  <a:pt x="113" y="62"/>
                </a:lnTo>
                <a:lnTo>
                  <a:pt x="115" y="54"/>
                </a:lnTo>
                <a:lnTo>
                  <a:pt x="118" y="47"/>
                </a:lnTo>
                <a:lnTo>
                  <a:pt x="119" y="40"/>
                </a:lnTo>
                <a:lnTo>
                  <a:pt x="118" y="32"/>
                </a:lnTo>
                <a:lnTo>
                  <a:pt x="115" y="25"/>
                </a:lnTo>
                <a:lnTo>
                  <a:pt x="113" y="17"/>
                </a:lnTo>
                <a:lnTo>
                  <a:pt x="108" y="11"/>
                </a:lnTo>
                <a:lnTo>
                  <a:pt x="102" y="6"/>
                </a:lnTo>
                <a:lnTo>
                  <a:pt x="94" y="4"/>
                </a:lnTo>
                <a:lnTo>
                  <a:pt x="87" y="1"/>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8" y="21"/>
                </a:lnTo>
                <a:lnTo>
                  <a:pt x="92" y="25"/>
                </a:lnTo>
                <a:lnTo>
                  <a:pt x="93" y="29"/>
                </a:lnTo>
                <a:lnTo>
                  <a:pt x="94" y="32"/>
                </a:lnTo>
                <a:lnTo>
                  <a:pt x="93" y="36"/>
                </a:lnTo>
                <a:lnTo>
                  <a:pt x="92" y="40"/>
                </a:lnTo>
                <a:lnTo>
                  <a:pt x="93" y="43"/>
                </a:lnTo>
                <a:lnTo>
                  <a:pt x="94" y="4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4" name="Shape 6204"/>
          <p:cNvSpPr/>
          <p:nvPr/>
        </p:nvSpPr>
        <p:spPr>
          <a:xfrm>
            <a:off x="5381626" y="3059113"/>
            <a:ext cx="185738" cy="152400"/>
          </a:xfrm>
          <a:custGeom>
            <a:avLst/>
            <a:gdLst/>
            <a:ahLst/>
            <a:cxnLst/>
            <a:rect l="0" t="0" r="0" b="0"/>
            <a:pathLst>
              <a:path w="119" h="99" extrusionOk="0">
                <a:moveTo>
                  <a:pt x="115" y="69"/>
                </a:moveTo>
                <a:lnTo>
                  <a:pt x="115" y="69"/>
                </a:lnTo>
                <a:lnTo>
                  <a:pt x="114" y="69"/>
                </a:lnTo>
                <a:lnTo>
                  <a:pt x="114" y="5"/>
                </a:lnTo>
                <a:lnTo>
                  <a:pt x="114" y="3"/>
                </a:lnTo>
                <a:lnTo>
                  <a:pt x="113" y="2"/>
                </a:lnTo>
                <a:lnTo>
                  <a:pt x="111" y="0"/>
                </a:lnTo>
                <a:lnTo>
                  <a:pt x="109" y="0"/>
                </a:lnTo>
                <a:lnTo>
                  <a:pt x="10" y="0"/>
                </a:lnTo>
                <a:lnTo>
                  <a:pt x="8" y="0"/>
                </a:lnTo>
                <a:lnTo>
                  <a:pt x="6" y="2"/>
                </a:lnTo>
                <a:lnTo>
                  <a:pt x="5" y="3"/>
                </a:lnTo>
                <a:lnTo>
                  <a:pt x="5" y="5"/>
                </a:lnTo>
                <a:lnTo>
                  <a:pt x="5" y="69"/>
                </a:lnTo>
                <a:lnTo>
                  <a:pt x="4" y="69"/>
                </a:lnTo>
                <a:lnTo>
                  <a:pt x="3" y="71"/>
                </a:lnTo>
                <a:lnTo>
                  <a:pt x="2" y="72"/>
                </a:lnTo>
                <a:lnTo>
                  <a:pt x="0" y="73"/>
                </a:lnTo>
                <a:lnTo>
                  <a:pt x="0" y="76"/>
                </a:lnTo>
                <a:lnTo>
                  <a:pt x="4" y="90"/>
                </a:lnTo>
                <a:lnTo>
                  <a:pt x="5" y="94"/>
                </a:lnTo>
                <a:lnTo>
                  <a:pt x="8" y="96"/>
                </a:lnTo>
                <a:lnTo>
                  <a:pt x="11" y="98"/>
                </a:lnTo>
                <a:lnTo>
                  <a:pt x="15" y="99"/>
                </a:lnTo>
                <a:lnTo>
                  <a:pt x="104" y="99"/>
                </a:lnTo>
                <a:lnTo>
                  <a:pt x="108" y="98"/>
                </a:lnTo>
                <a:lnTo>
                  <a:pt x="111" y="96"/>
                </a:lnTo>
                <a:lnTo>
                  <a:pt x="114" y="94"/>
                </a:lnTo>
                <a:lnTo>
                  <a:pt x="115" y="90"/>
                </a:lnTo>
                <a:lnTo>
                  <a:pt x="119" y="76"/>
                </a:lnTo>
                <a:lnTo>
                  <a:pt x="119" y="73"/>
                </a:lnTo>
                <a:lnTo>
                  <a:pt x="117" y="72"/>
                </a:lnTo>
                <a:lnTo>
                  <a:pt x="116" y="71"/>
                </a:lnTo>
                <a:lnTo>
                  <a:pt x="115" y="69"/>
                </a:lnTo>
                <a:close/>
                <a:moveTo>
                  <a:pt x="15" y="10"/>
                </a:moveTo>
                <a:lnTo>
                  <a:pt x="104" y="10"/>
                </a:lnTo>
                <a:lnTo>
                  <a:pt x="104" y="69"/>
                </a:lnTo>
                <a:lnTo>
                  <a:pt x="69" y="69"/>
                </a:lnTo>
                <a:lnTo>
                  <a:pt x="67" y="69"/>
                </a:lnTo>
                <a:lnTo>
                  <a:pt x="66" y="71"/>
                </a:lnTo>
                <a:lnTo>
                  <a:pt x="64" y="72"/>
                </a:lnTo>
                <a:lnTo>
                  <a:pt x="64"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4" y="88"/>
                </a:lnTo>
                <a:lnTo>
                  <a:pt x="11" y="79"/>
                </a:lnTo>
                <a:lnTo>
                  <a:pt x="45" y="79"/>
                </a:lnTo>
                <a:lnTo>
                  <a:pt x="45" y="82"/>
                </a:lnTo>
                <a:lnTo>
                  <a:pt x="46" y="83"/>
                </a:lnTo>
                <a:lnTo>
                  <a:pt x="47" y="84"/>
                </a:lnTo>
                <a:lnTo>
                  <a:pt x="50" y="84"/>
                </a:lnTo>
                <a:lnTo>
                  <a:pt x="69" y="84"/>
                </a:lnTo>
                <a:lnTo>
                  <a:pt x="72" y="84"/>
                </a:lnTo>
                <a:lnTo>
                  <a:pt x="73" y="83"/>
                </a:lnTo>
                <a:lnTo>
                  <a:pt x="74" y="82"/>
                </a:lnTo>
                <a:lnTo>
                  <a:pt x="74" y="79"/>
                </a:lnTo>
                <a:lnTo>
                  <a:pt x="108" y="79"/>
                </a:lnTo>
                <a:lnTo>
                  <a:pt x="105"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5" name="Shape 6205"/>
          <p:cNvSpPr/>
          <p:nvPr/>
        </p:nvSpPr>
        <p:spPr>
          <a:xfrm>
            <a:off x="5414964" y="3081339"/>
            <a:ext cx="50800" cy="79375"/>
          </a:xfrm>
          <a:custGeom>
            <a:avLst/>
            <a:gdLst/>
            <a:ahLst/>
            <a:cxnLst/>
            <a:rect l="0" t="0" r="0" b="0"/>
            <a:pathLst>
              <a:path w="35" h="49" extrusionOk="0">
                <a:moveTo>
                  <a:pt x="35" y="44"/>
                </a:moveTo>
                <a:lnTo>
                  <a:pt x="25" y="44"/>
                </a:lnTo>
                <a:lnTo>
                  <a:pt x="25" y="5"/>
                </a:lnTo>
                <a:lnTo>
                  <a:pt x="35" y="5"/>
                </a:lnTo>
                <a:lnTo>
                  <a:pt x="35" y="0"/>
                </a:lnTo>
                <a:lnTo>
                  <a:pt x="5" y="0"/>
                </a:lnTo>
                <a:lnTo>
                  <a:pt x="2" y="0"/>
                </a:lnTo>
                <a:lnTo>
                  <a:pt x="1" y="1"/>
                </a:lnTo>
                <a:lnTo>
                  <a:pt x="0" y="3"/>
                </a:lnTo>
                <a:lnTo>
                  <a:pt x="0" y="5"/>
                </a:lnTo>
                <a:lnTo>
                  <a:pt x="0" y="44"/>
                </a:lnTo>
                <a:lnTo>
                  <a:pt x="0" y="47"/>
                </a:lnTo>
                <a:lnTo>
                  <a:pt x="1" y="48"/>
                </a:lnTo>
                <a:lnTo>
                  <a:pt x="2" y="49"/>
                </a:lnTo>
                <a:lnTo>
                  <a:pt x="5" y="49"/>
                </a:lnTo>
                <a:lnTo>
                  <a:pt x="35" y="49"/>
                </a:lnTo>
                <a:lnTo>
                  <a:pt x="35"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6" name="Shape 6206"/>
          <p:cNvSpPr/>
          <p:nvPr/>
        </p:nvSpPr>
        <p:spPr>
          <a:xfrm>
            <a:off x="5465763" y="3128964"/>
            <a:ext cx="12700" cy="7937"/>
          </a:xfrm>
          <a:custGeom>
            <a:avLst/>
            <a:gdLst/>
            <a:ahLst/>
            <a:cxnLst/>
            <a:rect l="0" t="0" r="0" b="0"/>
            <a:pathLst>
              <a:path w="9" h="5" extrusionOk="0">
                <a:moveTo>
                  <a:pt x="7" y="0"/>
                </a:moveTo>
                <a:lnTo>
                  <a:pt x="0" y="0"/>
                </a:lnTo>
                <a:lnTo>
                  <a:pt x="0" y="5"/>
                </a:lnTo>
                <a:lnTo>
                  <a:pt x="7" y="5"/>
                </a:lnTo>
                <a:lnTo>
                  <a:pt x="8" y="3"/>
                </a:lnTo>
                <a:lnTo>
                  <a:pt x="9" y="2"/>
                </a:lnTo>
                <a:lnTo>
                  <a:pt x="8" y="1"/>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7" name="Shape 6207"/>
          <p:cNvSpPr/>
          <p:nvPr/>
        </p:nvSpPr>
        <p:spPr>
          <a:xfrm>
            <a:off x="5478463" y="3081339"/>
            <a:ext cx="55562" cy="79375"/>
          </a:xfrm>
          <a:custGeom>
            <a:avLst/>
            <a:gdLst/>
            <a:ahLst/>
            <a:cxnLst/>
            <a:rect l="0" t="0" r="0" b="0"/>
            <a:pathLst>
              <a:path w="35" h="49" extrusionOk="0">
                <a:moveTo>
                  <a:pt x="10" y="17"/>
                </a:moveTo>
                <a:lnTo>
                  <a:pt x="10" y="17"/>
                </a:lnTo>
                <a:lnTo>
                  <a:pt x="9" y="21"/>
                </a:lnTo>
                <a:lnTo>
                  <a:pt x="8" y="25"/>
                </a:lnTo>
                <a:lnTo>
                  <a:pt x="9" y="28"/>
                </a:lnTo>
                <a:lnTo>
                  <a:pt x="10" y="32"/>
                </a:lnTo>
                <a:lnTo>
                  <a:pt x="9" y="36"/>
                </a:lnTo>
                <a:lnTo>
                  <a:pt x="8" y="40"/>
                </a:lnTo>
                <a:lnTo>
                  <a:pt x="4" y="43"/>
                </a:lnTo>
                <a:lnTo>
                  <a:pt x="0" y="44"/>
                </a:lnTo>
                <a:lnTo>
                  <a:pt x="0" y="49"/>
                </a:lnTo>
                <a:lnTo>
                  <a:pt x="30" y="49"/>
                </a:lnTo>
                <a:lnTo>
                  <a:pt x="32" y="49"/>
                </a:lnTo>
                <a:lnTo>
                  <a:pt x="34" y="48"/>
                </a:lnTo>
                <a:lnTo>
                  <a:pt x="35" y="47"/>
                </a:lnTo>
                <a:lnTo>
                  <a:pt x="35" y="44"/>
                </a:lnTo>
                <a:lnTo>
                  <a:pt x="35" y="5"/>
                </a:lnTo>
                <a:lnTo>
                  <a:pt x="35" y="3"/>
                </a:lnTo>
                <a:lnTo>
                  <a:pt x="34" y="1"/>
                </a:lnTo>
                <a:lnTo>
                  <a:pt x="32" y="0"/>
                </a:lnTo>
                <a:lnTo>
                  <a:pt x="30" y="0"/>
                </a:lnTo>
                <a:lnTo>
                  <a:pt x="0" y="0"/>
                </a:lnTo>
                <a:lnTo>
                  <a:pt x="0" y="5"/>
                </a:lnTo>
                <a:lnTo>
                  <a:pt x="4" y="6"/>
                </a:lnTo>
                <a:lnTo>
                  <a:pt x="8" y="10"/>
                </a:lnTo>
                <a:lnTo>
                  <a:pt x="9" y="14"/>
                </a:lnTo>
                <a:lnTo>
                  <a:pt x="10"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8" name="Shape 6208"/>
          <p:cNvSpPr/>
          <p:nvPr/>
        </p:nvSpPr>
        <p:spPr>
          <a:xfrm>
            <a:off x="5465763" y="3105151"/>
            <a:ext cx="12700" cy="9525"/>
          </a:xfrm>
          <a:custGeom>
            <a:avLst/>
            <a:gdLst/>
            <a:ahLst/>
            <a:cxnLst/>
            <a:rect l="0" t="0" r="0" b="0"/>
            <a:pathLst>
              <a:path w="9" h="5" extrusionOk="0">
                <a:moveTo>
                  <a:pt x="0" y="5"/>
                </a:moveTo>
                <a:lnTo>
                  <a:pt x="7" y="5"/>
                </a:lnTo>
                <a:lnTo>
                  <a:pt x="8" y="4"/>
                </a:lnTo>
                <a:lnTo>
                  <a:pt x="9" y="2"/>
                </a:lnTo>
                <a:lnTo>
                  <a:pt x="8" y="1"/>
                </a:lnTo>
                <a:lnTo>
                  <a:pt x="7" y="0"/>
                </a:lnTo>
                <a:lnTo>
                  <a:pt x="0" y="0"/>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09" name="Shape 6209"/>
          <p:cNvSpPr/>
          <p:nvPr/>
        </p:nvSpPr>
        <p:spPr>
          <a:xfrm>
            <a:off x="5830889" y="3124201"/>
            <a:ext cx="14287" cy="4763"/>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0" name="Shape 6210"/>
          <p:cNvSpPr/>
          <p:nvPr/>
        </p:nvSpPr>
        <p:spPr>
          <a:xfrm>
            <a:off x="5748339" y="3044826"/>
            <a:ext cx="179387" cy="185738"/>
          </a:xfrm>
          <a:custGeom>
            <a:avLst/>
            <a:gdLst/>
            <a:ahLst/>
            <a:cxnLst/>
            <a:rect l="0" t="0" r="0" b="0"/>
            <a:pathLst>
              <a:path w="118" h="119" extrusionOk="0">
                <a:moveTo>
                  <a:pt x="59" y="0"/>
                </a:moveTo>
                <a:lnTo>
                  <a:pt x="59" y="0"/>
                </a:lnTo>
                <a:lnTo>
                  <a:pt x="47" y="2"/>
                </a:lnTo>
                <a:lnTo>
                  <a:pt x="36" y="5"/>
                </a:lnTo>
                <a:lnTo>
                  <a:pt x="26" y="10"/>
                </a:lnTo>
                <a:lnTo>
                  <a:pt x="17" y="18"/>
                </a:lnTo>
                <a:lnTo>
                  <a:pt x="10" y="26"/>
                </a:lnTo>
                <a:lnTo>
                  <a:pt x="5" y="36"/>
                </a:lnTo>
                <a:lnTo>
                  <a:pt x="1" y="47"/>
                </a:lnTo>
                <a:lnTo>
                  <a:pt x="0" y="60"/>
                </a:lnTo>
                <a:lnTo>
                  <a:pt x="1" y="72"/>
                </a:lnTo>
                <a:lnTo>
                  <a:pt x="5" y="83"/>
                </a:lnTo>
                <a:lnTo>
                  <a:pt x="10" y="93"/>
                </a:lnTo>
                <a:lnTo>
                  <a:pt x="17" y="102"/>
                </a:lnTo>
                <a:lnTo>
                  <a:pt x="26" y="109"/>
                </a:lnTo>
                <a:lnTo>
                  <a:pt x="36" y="114"/>
                </a:lnTo>
                <a:lnTo>
                  <a:pt x="47" y="118"/>
                </a:lnTo>
                <a:lnTo>
                  <a:pt x="59" y="119"/>
                </a:lnTo>
                <a:lnTo>
                  <a:pt x="72" y="118"/>
                </a:lnTo>
                <a:lnTo>
                  <a:pt x="83" y="114"/>
                </a:lnTo>
                <a:lnTo>
                  <a:pt x="93" y="109"/>
                </a:lnTo>
                <a:lnTo>
                  <a:pt x="101" y="102"/>
                </a:lnTo>
                <a:lnTo>
                  <a:pt x="109" y="93"/>
                </a:lnTo>
                <a:lnTo>
                  <a:pt x="114" y="83"/>
                </a:lnTo>
                <a:lnTo>
                  <a:pt x="117" y="72"/>
                </a:lnTo>
                <a:lnTo>
                  <a:pt x="118" y="60"/>
                </a:lnTo>
                <a:lnTo>
                  <a:pt x="117" y="47"/>
                </a:lnTo>
                <a:lnTo>
                  <a:pt x="114" y="36"/>
                </a:lnTo>
                <a:lnTo>
                  <a:pt x="109" y="26"/>
                </a:lnTo>
                <a:lnTo>
                  <a:pt x="101" y="18"/>
                </a:lnTo>
                <a:lnTo>
                  <a:pt x="93" y="10"/>
                </a:lnTo>
                <a:lnTo>
                  <a:pt x="83" y="5"/>
                </a:lnTo>
                <a:lnTo>
                  <a:pt x="72" y="2"/>
                </a:lnTo>
                <a:lnTo>
                  <a:pt x="59" y="0"/>
                </a:lnTo>
                <a:close/>
                <a:moveTo>
                  <a:pt x="102" y="35"/>
                </a:moveTo>
                <a:lnTo>
                  <a:pt x="86" y="35"/>
                </a:lnTo>
                <a:lnTo>
                  <a:pt x="74" y="13"/>
                </a:lnTo>
                <a:lnTo>
                  <a:pt x="83" y="16"/>
                </a:lnTo>
                <a:lnTo>
                  <a:pt x="90" y="21"/>
                </a:lnTo>
                <a:lnTo>
                  <a:pt x="96" y="28"/>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8" y="41"/>
                </a:lnTo>
                <a:lnTo>
                  <a:pt x="72" y="45"/>
                </a:lnTo>
                <a:lnTo>
                  <a:pt x="73" y="49"/>
                </a:lnTo>
                <a:lnTo>
                  <a:pt x="74" y="52"/>
                </a:lnTo>
                <a:lnTo>
                  <a:pt x="73" y="56"/>
                </a:lnTo>
                <a:lnTo>
                  <a:pt x="72" y="60"/>
                </a:lnTo>
                <a:lnTo>
                  <a:pt x="73" y="63"/>
                </a:lnTo>
                <a:lnTo>
                  <a:pt x="74" y="67"/>
                </a:lnTo>
                <a:close/>
                <a:moveTo>
                  <a:pt x="57" y="10"/>
                </a:moveTo>
                <a:lnTo>
                  <a:pt x="57" y="10"/>
                </a:lnTo>
                <a:lnTo>
                  <a:pt x="59" y="10"/>
                </a:lnTo>
                <a:lnTo>
                  <a:pt x="62" y="10"/>
                </a:lnTo>
                <a:lnTo>
                  <a:pt x="72" y="28"/>
                </a:lnTo>
                <a:lnTo>
                  <a:pt x="65" y="25"/>
                </a:lnTo>
                <a:lnTo>
                  <a:pt x="59" y="25"/>
                </a:lnTo>
                <a:lnTo>
                  <a:pt x="53" y="25"/>
                </a:lnTo>
                <a:lnTo>
                  <a:pt x="47" y="28"/>
                </a:lnTo>
                <a:lnTo>
                  <a:pt x="57" y="10"/>
                </a:lnTo>
                <a:close/>
                <a:moveTo>
                  <a:pt x="44" y="13"/>
                </a:moveTo>
                <a:lnTo>
                  <a:pt x="32" y="35"/>
                </a:lnTo>
                <a:lnTo>
                  <a:pt x="16" y="35"/>
                </a:lnTo>
                <a:lnTo>
                  <a:pt x="22" y="28"/>
                </a:lnTo>
                <a:lnTo>
                  <a:pt x="28" y="21"/>
                </a:lnTo>
                <a:lnTo>
                  <a:pt x="36" y="16"/>
                </a:lnTo>
                <a:lnTo>
                  <a:pt x="44" y="13"/>
                </a:lnTo>
                <a:close/>
                <a:moveTo>
                  <a:pt x="10" y="60"/>
                </a:moveTo>
                <a:lnTo>
                  <a:pt x="10" y="60"/>
                </a:lnTo>
                <a:lnTo>
                  <a:pt x="10" y="52"/>
                </a:lnTo>
                <a:lnTo>
                  <a:pt x="12" y="45"/>
                </a:lnTo>
                <a:lnTo>
                  <a:pt x="28" y="45"/>
                </a:lnTo>
                <a:lnTo>
                  <a:pt x="26" y="52"/>
                </a:lnTo>
                <a:lnTo>
                  <a:pt x="25" y="60"/>
                </a:lnTo>
                <a:lnTo>
                  <a:pt x="26" y="67"/>
                </a:lnTo>
                <a:lnTo>
                  <a:pt x="28" y="74"/>
                </a:lnTo>
                <a:lnTo>
                  <a:pt x="12" y="74"/>
                </a:lnTo>
                <a:lnTo>
                  <a:pt x="10" y="67"/>
                </a:lnTo>
                <a:lnTo>
                  <a:pt x="10" y="60"/>
                </a:lnTo>
                <a:close/>
                <a:moveTo>
                  <a:pt x="16" y="84"/>
                </a:moveTo>
                <a:lnTo>
                  <a:pt x="32" y="84"/>
                </a:lnTo>
                <a:lnTo>
                  <a:pt x="44" y="106"/>
                </a:lnTo>
                <a:lnTo>
                  <a:pt x="36" y="103"/>
                </a:lnTo>
                <a:lnTo>
                  <a:pt x="28" y="98"/>
                </a:lnTo>
                <a:lnTo>
                  <a:pt x="22" y="92"/>
                </a:lnTo>
                <a:lnTo>
                  <a:pt x="16" y="84"/>
                </a:lnTo>
                <a:close/>
                <a:moveTo>
                  <a:pt x="62" y="109"/>
                </a:moveTo>
                <a:lnTo>
                  <a:pt x="62" y="109"/>
                </a:lnTo>
                <a:lnTo>
                  <a:pt x="59" y="109"/>
                </a:lnTo>
                <a:lnTo>
                  <a:pt x="57" y="109"/>
                </a:lnTo>
                <a:lnTo>
                  <a:pt x="47" y="92"/>
                </a:lnTo>
                <a:lnTo>
                  <a:pt x="53" y="94"/>
                </a:lnTo>
                <a:lnTo>
                  <a:pt x="59" y="94"/>
                </a:lnTo>
                <a:lnTo>
                  <a:pt x="65" y="94"/>
                </a:lnTo>
                <a:lnTo>
                  <a:pt x="70" y="92"/>
                </a:lnTo>
                <a:lnTo>
                  <a:pt x="62" y="109"/>
                </a:lnTo>
                <a:close/>
                <a:moveTo>
                  <a:pt x="74" y="106"/>
                </a:moveTo>
                <a:lnTo>
                  <a:pt x="86" y="84"/>
                </a:lnTo>
                <a:lnTo>
                  <a:pt x="102" y="84"/>
                </a:lnTo>
                <a:lnTo>
                  <a:pt x="96" y="92"/>
                </a:lnTo>
                <a:lnTo>
                  <a:pt x="90" y="98"/>
                </a:lnTo>
                <a:lnTo>
                  <a:pt x="83" y="103"/>
                </a:lnTo>
                <a:lnTo>
                  <a:pt x="74" y="106"/>
                </a:lnTo>
                <a:close/>
                <a:moveTo>
                  <a:pt x="90" y="74"/>
                </a:moveTo>
                <a:lnTo>
                  <a:pt x="90" y="74"/>
                </a:lnTo>
                <a:lnTo>
                  <a:pt x="93" y="67"/>
                </a:lnTo>
                <a:lnTo>
                  <a:pt x="94" y="60"/>
                </a:lnTo>
                <a:lnTo>
                  <a:pt x="93" y="52"/>
                </a:lnTo>
                <a:lnTo>
                  <a:pt x="90" y="45"/>
                </a:lnTo>
                <a:lnTo>
                  <a:pt x="106" y="45"/>
                </a:lnTo>
                <a:lnTo>
                  <a:pt x="109" y="52"/>
                </a:lnTo>
                <a:lnTo>
                  <a:pt x="109" y="60"/>
                </a:lnTo>
                <a:lnTo>
                  <a:pt x="109" y="67"/>
                </a:lnTo>
                <a:lnTo>
                  <a:pt x="106" y="74"/>
                </a:lnTo>
                <a:lnTo>
                  <a:pt x="90"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1" name="Shape 6211"/>
          <p:cNvSpPr/>
          <p:nvPr/>
        </p:nvSpPr>
        <p:spPr>
          <a:xfrm>
            <a:off x="5830889" y="3146426"/>
            <a:ext cx="14287" cy="4763"/>
          </a:xfrm>
          <a:custGeom>
            <a:avLst/>
            <a:gdLst/>
            <a:ahLst/>
            <a:cxnLst/>
            <a:rect l="0" t="0" r="0" b="0"/>
            <a:pathLst>
              <a:path w="10" h="4" extrusionOk="0">
                <a:moveTo>
                  <a:pt x="8" y="0"/>
                </a:moveTo>
                <a:lnTo>
                  <a:pt x="0" y="0"/>
                </a:lnTo>
                <a:lnTo>
                  <a:pt x="0" y="4"/>
                </a:lnTo>
                <a:lnTo>
                  <a:pt x="8" y="4"/>
                </a:lnTo>
                <a:lnTo>
                  <a:pt x="9" y="3"/>
                </a:lnTo>
                <a:lnTo>
                  <a:pt x="10" y="2"/>
                </a:lnTo>
                <a:lnTo>
                  <a:pt x="9" y="1"/>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2" name="Shape 6212"/>
          <p:cNvSpPr/>
          <p:nvPr/>
        </p:nvSpPr>
        <p:spPr>
          <a:xfrm>
            <a:off x="6197601" y="3160713"/>
            <a:ext cx="12700" cy="4762"/>
          </a:xfrm>
          <a:custGeom>
            <a:avLst/>
            <a:gdLst/>
            <a:ahLst/>
            <a:cxnLst/>
            <a:rect l="0" t="0" r="0" b="0"/>
            <a:pathLst>
              <a:path w="10" h="5" extrusionOk="0">
                <a:moveTo>
                  <a:pt x="8" y="0"/>
                </a:moveTo>
                <a:lnTo>
                  <a:pt x="0" y="0"/>
                </a:lnTo>
                <a:lnTo>
                  <a:pt x="0" y="5"/>
                </a:lnTo>
                <a:lnTo>
                  <a:pt x="8" y="5"/>
                </a:lnTo>
                <a:lnTo>
                  <a:pt x="9" y="4"/>
                </a:lnTo>
                <a:lnTo>
                  <a:pt x="10" y="3"/>
                </a:lnTo>
                <a:lnTo>
                  <a:pt x="9" y="2"/>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3" name="Shape 6213"/>
          <p:cNvSpPr/>
          <p:nvPr/>
        </p:nvSpPr>
        <p:spPr>
          <a:xfrm>
            <a:off x="6197601" y="3136901"/>
            <a:ext cx="12700" cy="9525"/>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4" name="Shape 6214"/>
          <p:cNvSpPr/>
          <p:nvPr/>
        </p:nvSpPr>
        <p:spPr>
          <a:xfrm>
            <a:off x="6127750" y="3068639"/>
            <a:ext cx="152400" cy="31750"/>
          </a:xfrm>
          <a:custGeom>
            <a:avLst/>
            <a:gdLst/>
            <a:ahLst/>
            <a:cxnLst/>
            <a:rect l="0" t="0" r="0" b="0"/>
            <a:pathLst>
              <a:path w="98" h="20" extrusionOk="0">
                <a:moveTo>
                  <a:pt x="98" y="20"/>
                </a:moveTo>
                <a:lnTo>
                  <a:pt x="98" y="10"/>
                </a:lnTo>
                <a:lnTo>
                  <a:pt x="97" y="6"/>
                </a:lnTo>
                <a:lnTo>
                  <a:pt x="96" y="3"/>
                </a:lnTo>
                <a:lnTo>
                  <a:pt x="92" y="1"/>
                </a:lnTo>
                <a:lnTo>
                  <a:pt x="89"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5" y="5"/>
                </a:moveTo>
                <a:lnTo>
                  <a:pt x="15" y="5"/>
                </a:lnTo>
                <a:lnTo>
                  <a:pt x="17" y="5"/>
                </a:lnTo>
                <a:lnTo>
                  <a:pt x="18" y="6"/>
                </a:lnTo>
                <a:lnTo>
                  <a:pt x="19" y="8"/>
                </a:lnTo>
                <a:lnTo>
                  <a:pt x="19" y="10"/>
                </a:lnTo>
                <a:lnTo>
                  <a:pt x="19" y="13"/>
                </a:lnTo>
                <a:lnTo>
                  <a:pt x="18" y="14"/>
                </a:lnTo>
                <a:lnTo>
                  <a:pt x="17" y="15"/>
                </a:lnTo>
                <a:lnTo>
                  <a:pt x="15" y="15"/>
                </a:lnTo>
                <a:lnTo>
                  <a:pt x="12" y="15"/>
                </a:lnTo>
                <a:lnTo>
                  <a:pt x="11" y="14"/>
                </a:lnTo>
                <a:lnTo>
                  <a:pt x="10" y="13"/>
                </a:lnTo>
                <a:lnTo>
                  <a:pt x="10" y="10"/>
                </a:lnTo>
                <a:lnTo>
                  <a:pt x="10" y="8"/>
                </a:lnTo>
                <a:lnTo>
                  <a:pt x="11" y="6"/>
                </a:lnTo>
                <a:lnTo>
                  <a:pt x="12" y="5"/>
                </a:lnTo>
                <a:lnTo>
                  <a:pt x="15"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5" name="Shape 6215"/>
          <p:cNvSpPr/>
          <p:nvPr/>
        </p:nvSpPr>
        <p:spPr>
          <a:xfrm>
            <a:off x="6127750" y="3105151"/>
            <a:ext cx="152400" cy="101600"/>
          </a:xfrm>
          <a:custGeom>
            <a:avLst/>
            <a:gdLst/>
            <a:ahLst/>
            <a:cxnLst/>
            <a:rect l="0" t="0" r="0" b="0"/>
            <a:pathLst>
              <a:path w="98" h="64" extrusionOk="0">
                <a:moveTo>
                  <a:pt x="0" y="0"/>
                </a:moveTo>
                <a:lnTo>
                  <a:pt x="0" y="54"/>
                </a:lnTo>
                <a:lnTo>
                  <a:pt x="1" y="58"/>
                </a:lnTo>
                <a:lnTo>
                  <a:pt x="2" y="62"/>
                </a:lnTo>
                <a:lnTo>
                  <a:pt x="6" y="63"/>
                </a:lnTo>
                <a:lnTo>
                  <a:pt x="10"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8" y="11"/>
                </a:lnTo>
                <a:lnTo>
                  <a:pt x="61" y="15"/>
                </a:lnTo>
                <a:lnTo>
                  <a:pt x="63" y="18"/>
                </a:lnTo>
                <a:lnTo>
                  <a:pt x="64" y="22"/>
                </a:lnTo>
                <a:lnTo>
                  <a:pt x="63" y="26"/>
                </a:lnTo>
                <a:lnTo>
                  <a:pt x="61" y="29"/>
                </a:lnTo>
                <a:lnTo>
                  <a:pt x="63" y="33"/>
                </a:lnTo>
                <a:lnTo>
                  <a:pt x="64" y="3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6" name="Shape 6216"/>
          <p:cNvSpPr/>
          <p:nvPr/>
        </p:nvSpPr>
        <p:spPr>
          <a:xfrm>
            <a:off x="7604126" y="3124201"/>
            <a:ext cx="125413" cy="87313"/>
          </a:xfrm>
          <a:custGeom>
            <a:avLst/>
            <a:gdLst/>
            <a:ahLst/>
            <a:cxnLst/>
            <a:rect l="0" t="0" r="0" b="0"/>
            <a:pathLst>
              <a:path w="79" h="59" extrusionOk="0">
                <a:moveTo>
                  <a:pt x="74" y="0"/>
                </a:moveTo>
                <a:lnTo>
                  <a:pt x="5" y="0"/>
                </a:lnTo>
                <a:lnTo>
                  <a:pt x="2" y="0"/>
                </a:lnTo>
                <a:lnTo>
                  <a:pt x="1" y="1"/>
                </a:lnTo>
                <a:lnTo>
                  <a:pt x="0" y="2"/>
                </a:lnTo>
                <a:lnTo>
                  <a:pt x="0" y="5"/>
                </a:lnTo>
                <a:lnTo>
                  <a:pt x="0" y="39"/>
                </a:lnTo>
                <a:lnTo>
                  <a:pt x="10" y="39"/>
                </a:lnTo>
                <a:lnTo>
                  <a:pt x="10" y="10"/>
                </a:lnTo>
                <a:lnTo>
                  <a:pt x="15" y="10"/>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61" y="44"/>
                </a:lnTo>
                <a:lnTo>
                  <a:pt x="63" y="43"/>
                </a:lnTo>
                <a:lnTo>
                  <a:pt x="64" y="42"/>
                </a:lnTo>
                <a:lnTo>
                  <a:pt x="64" y="39"/>
                </a:lnTo>
                <a:lnTo>
                  <a:pt x="64" y="10"/>
                </a:lnTo>
                <a:lnTo>
                  <a:pt x="69" y="10"/>
                </a:lnTo>
                <a:lnTo>
                  <a:pt x="69" y="39"/>
                </a:lnTo>
                <a:lnTo>
                  <a:pt x="79" y="39"/>
                </a:lnTo>
                <a:lnTo>
                  <a:pt x="79" y="5"/>
                </a:lnTo>
                <a:lnTo>
                  <a:pt x="79" y="2"/>
                </a:lnTo>
                <a:lnTo>
                  <a:pt x="77" y="1"/>
                </a:lnTo>
                <a:lnTo>
                  <a:pt x="76" y="0"/>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7" name="Shape 6217"/>
          <p:cNvSpPr/>
          <p:nvPr/>
        </p:nvSpPr>
        <p:spPr>
          <a:xfrm>
            <a:off x="7623176" y="3063876"/>
            <a:ext cx="87313" cy="50800"/>
          </a:xfrm>
          <a:custGeom>
            <a:avLst/>
            <a:gdLst/>
            <a:ahLst/>
            <a:cxnLst/>
            <a:rect l="0" t="0" r="0" b="0"/>
            <a:pathLst>
              <a:path w="57" h="33" extrusionOk="0">
                <a:moveTo>
                  <a:pt x="4" y="28"/>
                </a:moveTo>
                <a:lnTo>
                  <a:pt x="4" y="28"/>
                </a:lnTo>
                <a:lnTo>
                  <a:pt x="4" y="30"/>
                </a:lnTo>
                <a:lnTo>
                  <a:pt x="5" y="32"/>
                </a:lnTo>
                <a:lnTo>
                  <a:pt x="6" y="33"/>
                </a:lnTo>
                <a:lnTo>
                  <a:pt x="8" y="33"/>
                </a:lnTo>
                <a:lnTo>
                  <a:pt x="48" y="33"/>
                </a:lnTo>
                <a:lnTo>
                  <a:pt x="50" y="33"/>
                </a:lnTo>
                <a:lnTo>
                  <a:pt x="52" y="32"/>
                </a:lnTo>
                <a:lnTo>
                  <a:pt x="53" y="30"/>
                </a:lnTo>
                <a:lnTo>
                  <a:pt x="53" y="28"/>
                </a:lnTo>
                <a:lnTo>
                  <a:pt x="52" y="21"/>
                </a:lnTo>
                <a:lnTo>
                  <a:pt x="49" y="14"/>
                </a:lnTo>
                <a:lnTo>
                  <a:pt x="57" y="7"/>
                </a:lnTo>
                <a:lnTo>
                  <a:pt x="49" y="0"/>
                </a:lnTo>
                <a:lnTo>
                  <a:pt x="42" y="7"/>
                </a:lnTo>
                <a:lnTo>
                  <a:pt x="36" y="4"/>
                </a:lnTo>
                <a:lnTo>
                  <a:pt x="28" y="3"/>
                </a:lnTo>
                <a:lnTo>
                  <a:pt x="21" y="4"/>
                </a:lnTo>
                <a:lnTo>
                  <a:pt x="15" y="7"/>
                </a:lnTo>
                <a:lnTo>
                  <a:pt x="7" y="0"/>
                </a:lnTo>
                <a:lnTo>
                  <a:pt x="0" y="7"/>
                </a:lnTo>
                <a:lnTo>
                  <a:pt x="7" y="14"/>
                </a:lnTo>
                <a:lnTo>
                  <a:pt x="5" y="21"/>
                </a:lnTo>
                <a:lnTo>
                  <a:pt x="4" y="2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8" name="Shape 6218"/>
          <p:cNvSpPr/>
          <p:nvPr/>
        </p:nvSpPr>
        <p:spPr>
          <a:xfrm>
            <a:off x="6516689" y="3105150"/>
            <a:ext cx="31750" cy="31750"/>
          </a:xfrm>
          <a:custGeom>
            <a:avLst/>
            <a:gdLst/>
            <a:ahLst/>
            <a:cxnLst/>
            <a:rect l="0" t="0" r="0" b="0"/>
            <a:pathLst>
              <a:path w="20" h="20" extrusionOk="0">
                <a:moveTo>
                  <a:pt x="0" y="10"/>
                </a:move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lnTo>
                  <a:pt x="6" y="1"/>
                </a:lnTo>
                <a:lnTo>
                  <a:pt x="3" y="2"/>
                </a:lnTo>
                <a:lnTo>
                  <a:pt x="2"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9" name="Shape 6219"/>
          <p:cNvSpPr/>
          <p:nvPr/>
        </p:nvSpPr>
        <p:spPr>
          <a:xfrm>
            <a:off x="6553201" y="3105150"/>
            <a:ext cx="33338" cy="31750"/>
          </a:xfrm>
          <a:custGeom>
            <a:avLst/>
            <a:gdLst/>
            <a:ahLst/>
            <a:cxnLst/>
            <a:rect l="0" t="0" r="0" b="0"/>
            <a:pathLst>
              <a:path w="20" h="20" extrusionOk="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0" name="Shape 6220"/>
          <p:cNvSpPr/>
          <p:nvPr/>
        </p:nvSpPr>
        <p:spPr>
          <a:xfrm>
            <a:off x="6492876" y="3081339"/>
            <a:ext cx="153988" cy="79375"/>
          </a:xfrm>
          <a:custGeom>
            <a:avLst/>
            <a:gdLst/>
            <a:ahLst/>
            <a:cxnLst/>
            <a:rect l="0" t="0" r="0" b="0"/>
            <a:pathLst>
              <a:path w="98" h="49" extrusionOk="0">
                <a:moveTo>
                  <a:pt x="88" y="0"/>
                </a:moveTo>
                <a:lnTo>
                  <a:pt x="9" y="0"/>
                </a:lnTo>
                <a:lnTo>
                  <a:pt x="6" y="1"/>
                </a:lnTo>
                <a:lnTo>
                  <a:pt x="2" y="3"/>
                </a:lnTo>
                <a:lnTo>
                  <a:pt x="1" y="6"/>
                </a:lnTo>
                <a:lnTo>
                  <a:pt x="0" y="1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7" y="6"/>
                </a:lnTo>
                <a:lnTo>
                  <a:pt x="96" y="3"/>
                </a:lnTo>
                <a:lnTo>
                  <a:pt x="92" y="1"/>
                </a:lnTo>
                <a:lnTo>
                  <a:pt x="8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1" name="Shape 6221"/>
          <p:cNvSpPr/>
          <p:nvPr/>
        </p:nvSpPr>
        <p:spPr>
          <a:xfrm>
            <a:off x="6572250" y="3146426"/>
            <a:ext cx="69850" cy="55563"/>
          </a:xfrm>
          <a:custGeom>
            <a:avLst/>
            <a:gdLst/>
            <a:ahLst/>
            <a:cxnLst/>
            <a:rect l="0" t="0" r="0" b="0"/>
            <a:pathLst>
              <a:path w="45" h="35" extrusionOk="0">
                <a:moveTo>
                  <a:pt x="18" y="20"/>
                </a:moveTo>
                <a:lnTo>
                  <a:pt x="8" y="10"/>
                </a:lnTo>
                <a:lnTo>
                  <a:pt x="0" y="17"/>
                </a:lnTo>
                <a:lnTo>
                  <a:pt x="18" y="35"/>
                </a:lnTo>
                <a:lnTo>
                  <a:pt x="45" y="7"/>
                </a:lnTo>
                <a:lnTo>
                  <a:pt x="37" y="0"/>
                </a:lnTo>
                <a:lnTo>
                  <a:pt x="18"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2" name="Shape 6222"/>
          <p:cNvSpPr/>
          <p:nvPr/>
        </p:nvSpPr>
        <p:spPr>
          <a:xfrm>
            <a:off x="6881814" y="3105150"/>
            <a:ext cx="33337" cy="31750"/>
          </a:xfrm>
          <a:custGeom>
            <a:avLst/>
            <a:gdLst/>
            <a:ahLst/>
            <a:cxnLst/>
            <a:rect l="0" t="0" r="0" b="0"/>
            <a:pathLst>
              <a:path w="20" h="20" extrusionOk="0">
                <a:moveTo>
                  <a:pt x="0" y="10"/>
                </a:move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3" name="Shape 6223"/>
          <p:cNvSpPr/>
          <p:nvPr/>
        </p:nvSpPr>
        <p:spPr>
          <a:xfrm>
            <a:off x="6919914" y="3105150"/>
            <a:ext cx="31750" cy="31750"/>
          </a:xfrm>
          <a:custGeom>
            <a:avLst/>
            <a:gdLst/>
            <a:ahLst/>
            <a:cxnLst/>
            <a:rect l="0" t="0" r="0" b="0"/>
            <a:pathLst>
              <a:path w="20" h="20" extrusionOk="0">
                <a:moveTo>
                  <a:pt x="10" y="0"/>
                </a:moveTo>
                <a:lnTo>
                  <a:pt x="10" y="0"/>
                </a:lnTo>
                <a:lnTo>
                  <a:pt x="6" y="1"/>
                </a:lnTo>
                <a:lnTo>
                  <a:pt x="2" y="2"/>
                </a:lnTo>
                <a:lnTo>
                  <a:pt x="1" y="6"/>
                </a:ln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4" name="Shape 6224"/>
          <p:cNvSpPr/>
          <p:nvPr/>
        </p:nvSpPr>
        <p:spPr>
          <a:xfrm>
            <a:off x="6859588" y="3081339"/>
            <a:ext cx="152400" cy="79375"/>
          </a:xfrm>
          <a:custGeom>
            <a:avLst/>
            <a:gdLst/>
            <a:ahLst/>
            <a:cxnLst/>
            <a:rect l="0" t="0" r="0" b="0"/>
            <a:pathLst>
              <a:path w="99" h="49" extrusionOk="0">
                <a:moveTo>
                  <a:pt x="89" y="0"/>
                </a:moveTo>
                <a:lnTo>
                  <a:pt x="10" y="0"/>
                </a:lnTo>
                <a:lnTo>
                  <a:pt x="6" y="1"/>
                </a:lnTo>
                <a:lnTo>
                  <a:pt x="3" y="3"/>
                </a:lnTo>
                <a:lnTo>
                  <a:pt x="2" y="6"/>
                </a:lnTo>
                <a:lnTo>
                  <a:pt x="0" y="1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8" y="6"/>
                </a:lnTo>
                <a:lnTo>
                  <a:pt x="97" y="3"/>
                </a:lnTo>
                <a:lnTo>
                  <a:pt x="93" y="1"/>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5" name="Shape 6225"/>
          <p:cNvSpPr/>
          <p:nvPr/>
        </p:nvSpPr>
        <p:spPr>
          <a:xfrm>
            <a:off x="6956426" y="3146426"/>
            <a:ext cx="50800" cy="55563"/>
          </a:xfrm>
          <a:custGeom>
            <a:avLst/>
            <a:gdLst/>
            <a:ahLst/>
            <a:cxnLst/>
            <a:rect l="0" t="0" r="0" b="0"/>
            <a:pathLst>
              <a:path w="35" h="35" extrusionOk="0">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6" name="Shape 6226"/>
          <p:cNvSpPr/>
          <p:nvPr/>
        </p:nvSpPr>
        <p:spPr>
          <a:xfrm>
            <a:off x="7248525" y="3105150"/>
            <a:ext cx="31750" cy="31750"/>
          </a:xfrm>
          <a:custGeom>
            <a:avLst/>
            <a:gdLst/>
            <a:ahLst/>
            <a:cxnLst/>
            <a:rect l="0" t="0" r="0" b="0"/>
            <a:pathLst>
              <a:path w="20" h="20" extrusionOk="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7" name="Shape 6227"/>
          <p:cNvSpPr/>
          <p:nvPr/>
        </p:nvSpPr>
        <p:spPr>
          <a:xfrm>
            <a:off x="7224713" y="3081339"/>
            <a:ext cx="152400" cy="79375"/>
          </a:xfrm>
          <a:custGeom>
            <a:avLst/>
            <a:gdLst/>
            <a:ahLst/>
            <a:cxnLst/>
            <a:rect l="0" t="0" r="0" b="0"/>
            <a:pathLst>
              <a:path w="99" h="49" extrusionOk="0">
                <a:moveTo>
                  <a:pt x="89" y="0"/>
                </a:moveTo>
                <a:lnTo>
                  <a:pt x="10" y="0"/>
                </a:lnTo>
                <a:lnTo>
                  <a:pt x="6" y="1"/>
                </a:lnTo>
                <a:lnTo>
                  <a:pt x="3" y="3"/>
                </a:lnTo>
                <a:lnTo>
                  <a:pt x="1" y="6"/>
                </a:lnTo>
                <a:lnTo>
                  <a:pt x="0" y="1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8" y="6"/>
                </a:lnTo>
                <a:lnTo>
                  <a:pt x="96" y="3"/>
                </a:lnTo>
                <a:lnTo>
                  <a:pt x="93" y="1"/>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8" name="Shape 6228"/>
          <p:cNvSpPr/>
          <p:nvPr/>
        </p:nvSpPr>
        <p:spPr>
          <a:xfrm>
            <a:off x="7321550" y="3128963"/>
            <a:ext cx="55563" cy="77787"/>
          </a:xfrm>
          <a:custGeom>
            <a:avLst/>
            <a:gdLst/>
            <a:ahLst/>
            <a:cxnLst/>
            <a:rect l="0" t="0" r="0" b="0"/>
            <a:pathLst>
              <a:path w="35" h="49" extrusionOk="0">
                <a:moveTo>
                  <a:pt x="30" y="14"/>
                </a:moveTo>
                <a:lnTo>
                  <a:pt x="30" y="12"/>
                </a:lnTo>
                <a:lnTo>
                  <a:pt x="29" y="7"/>
                </a:lnTo>
                <a:lnTo>
                  <a:pt x="26" y="3"/>
                </a:lnTo>
                <a:lnTo>
                  <a:pt x="22" y="1"/>
                </a:lnTo>
                <a:lnTo>
                  <a:pt x="17" y="0"/>
                </a:lnTo>
                <a:lnTo>
                  <a:pt x="13" y="1"/>
                </a:lnTo>
                <a:lnTo>
                  <a:pt x="9" y="3"/>
                </a:lnTo>
                <a:lnTo>
                  <a:pt x="6" y="7"/>
                </a:lnTo>
                <a:lnTo>
                  <a:pt x="5" y="12"/>
                </a:lnTo>
                <a:lnTo>
                  <a:pt x="5" y="14"/>
                </a:lnTo>
                <a:lnTo>
                  <a:pt x="3" y="14"/>
                </a:lnTo>
                <a:lnTo>
                  <a:pt x="1" y="16"/>
                </a:lnTo>
                <a:lnTo>
                  <a:pt x="0" y="17"/>
                </a:lnTo>
                <a:lnTo>
                  <a:pt x="0" y="19"/>
                </a:lnTo>
                <a:lnTo>
                  <a:pt x="0" y="44"/>
                </a:lnTo>
                <a:lnTo>
                  <a:pt x="0" y="47"/>
                </a:lnTo>
                <a:lnTo>
                  <a:pt x="1" y="48"/>
                </a:lnTo>
                <a:lnTo>
                  <a:pt x="3" y="49"/>
                </a:lnTo>
                <a:lnTo>
                  <a:pt x="5" y="49"/>
                </a:lnTo>
                <a:lnTo>
                  <a:pt x="30" y="49"/>
                </a:lnTo>
                <a:lnTo>
                  <a:pt x="32" y="49"/>
                </a:lnTo>
                <a:lnTo>
                  <a:pt x="34" y="48"/>
                </a:lnTo>
                <a:lnTo>
                  <a:pt x="35" y="47"/>
                </a:lnTo>
                <a:lnTo>
                  <a:pt x="35" y="44"/>
                </a:lnTo>
                <a:lnTo>
                  <a:pt x="35" y="19"/>
                </a:lnTo>
                <a:lnTo>
                  <a:pt x="35" y="17"/>
                </a:lnTo>
                <a:lnTo>
                  <a:pt x="34" y="16"/>
                </a:lnTo>
                <a:lnTo>
                  <a:pt x="32" y="14"/>
                </a:lnTo>
                <a:lnTo>
                  <a:pt x="30" y="14"/>
                </a:lnTo>
                <a:close/>
                <a:moveTo>
                  <a:pt x="15" y="12"/>
                </a:moveTo>
                <a:lnTo>
                  <a:pt x="15" y="12"/>
                </a:lnTo>
                <a:lnTo>
                  <a:pt x="16" y="11"/>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29" name="Shape 6229"/>
          <p:cNvSpPr/>
          <p:nvPr/>
        </p:nvSpPr>
        <p:spPr>
          <a:xfrm>
            <a:off x="7285039" y="3105150"/>
            <a:ext cx="33337" cy="31750"/>
          </a:xfrm>
          <a:custGeom>
            <a:avLst/>
            <a:gdLst/>
            <a:ahLst/>
            <a:cxnLst/>
            <a:rect l="0" t="0" r="0" b="0"/>
            <a:pathLst>
              <a:path w="19" h="20" extrusionOk="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0" name="Shape 6230"/>
          <p:cNvSpPr/>
          <p:nvPr/>
        </p:nvSpPr>
        <p:spPr>
          <a:xfrm>
            <a:off x="7956550" y="3068639"/>
            <a:ext cx="152400" cy="31750"/>
          </a:xfrm>
          <a:custGeom>
            <a:avLst/>
            <a:gdLst/>
            <a:ahLst/>
            <a:cxnLst/>
            <a:rect l="0" t="0" r="0" b="0"/>
            <a:pathLst>
              <a:path w="98" h="20" extrusionOk="0">
                <a:moveTo>
                  <a:pt x="98" y="20"/>
                </a:moveTo>
                <a:lnTo>
                  <a:pt x="98" y="10"/>
                </a:lnTo>
                <a:lnTo>
                  <a:pt x="97" y="6"/>
                </a:lnTo>
                <a:lnTo>
                  <a:pt x="96" y="3"/>
                </a:lnTo>
                <a:lnTo>
                  <a:pt x="92" y="1"/>
                </a:lnTo>
                <a:lnTo>
                  <a:pt x="88"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4" y="5"/>
                </a:moveTo>
                <a:lnTo>
                  <a:pt x="14" y="5"/>
                </a:lnTo>
                <a:lnTo>
                  <a:pt x="17" y="5"/>
                </a:lnTo>
                <a:lnTo>
                  <a:pt x="18" y="6"/>
                </a:lnTo>
                <a:lnTo>
                  <a:pt x="19" y="8"/>
                </a:lnTo>
                <a:lnTo>
                  <a:pt x="19" y="10"/>
                </a:lnTo>
                <a:lnTo>
                  <a:pt x="19" y="13"/>
                </a:lnTo>
                <a:lnTo>
                  <a:pt x="18" y="14"/>
                </a:lnTo>
                <a:lnTo>
                  <a:pt x="17" y="15"/>
                </a:lnTo>
                <a:lnTo>
                  <a:pt x="14" y="15"/>
                </a:lnTo>
                <a:lnTo>
                  <a:pt x="12" y="15"/>
                </a:lnTo>
                <a:lnTo>
                  <a:pt x="11" y="14"/>
                </a:lnTo>
                <a:lnTo>
                  <a:pt x="10" y="13"/>
                </a:lnTo>
                <a:lnTo>
                  <a:pt x="10" y="10"/>
                </a:lnTo>
                <a:lnTo>
                  <a:pt x="10" y="8"/>
                </a:lnTo>
                <a:lnTo>
                  <a:pt x="11" y="6"/>
                </a:lnTo>
                <a:lnTo>
                  <a:pt x="12" y="5"/>
                </a:lnTo>
                <a:lnTo>
                  <a:pt x="14"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1" name="Shape 6231"/>
          <p:cNvSpPr/>
          <p:nvPr/>
        </p:nvSpPr>
        <p:spPr>
          <a:xfrm>
            <a:off x="7956550" y="3105151"/>
            <a:ext cx="152400" cy="101600"/>
          </a:xfrm>
          <a:custGeom>
            <a:avLst/>
            <a:gdLst/>
            <a:ahLst/>
            <a:cxnLst/>
            <a:rect l="0" t="0" r="0" b="0"/>
            <a:pathLst>
              <a:path w="98" h="64" extrusionOk="0">
                <a:moveTo>
                  <a:pt x="0" y="0"/>
                </a:moveTo>
                <a:lnTo>
                  <a:pt x="0" y="54"/>
                </a:lnTo>
                <a:lnTo>
                  <a:pt x="1" y="58"/>
                </a:lnTo>
                <a:lnTo>
                  <a:pt x="2" y="62"/>
                </a:lnTo>
                <a:lnTo>
                  <a:pt x="6" y="63"/>
                </a:lnTo>
                <a:lnTo>
                  <a:pt x="10" y="64"/>
                </a:lnTo>
                <a:lnTo>
                  <a:pt x="88" y="64"/>
                </a:lnTo>
                <a:lnTo>
                  <a:pt x="92" y="63"/>
                </a:lnTo>
                <a:lnTo>
                  <a:pt x="96" y="62"/>
                </a:lnTo>
                <a:lnTo>
                  <a:pt x="97" y="58"/>
                </a:lnTo>
                <a:lnTo>
                  <a:pt x="98" y="54"/>
                </a:lnTo>
                <a:lnTo>
                  <a:pt x="98"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2" name="Shape 6232"/>
          <p:cNvSpPr/>
          <p:nvPr/>
        </p:nvSpPr>
        <p:spPr>
          <a:xfrm>
            <a:off x="8323263" y="3068639"/>
            <a:ext cx="152400" cy="31750"/>
          </a:xfrm>
          <a:custGeom>
            <a:avLst/>
            <a:gdLst/>
            <a:ahLst/>
            <a:cxnLst/>
            <a:rect l="0" t="0" r="0" b="0"/>
            <a:pathLst>
              <a:path w="99" h="20" extrusionOk="0">
                <a:moveTo>
                  <a:pt x="99" y="20"/>
                </a:moveTo>
                <a:lnTo>
                  <a:pt x="99" y="10"/>
                </a:lnTo>
                <a:lnTo>
                  <a:pt x="98" y="6"/>
                </a:lnTo>
                <a:lnTo>
                  <a:pt x="97" y="3"/>
                </a:lnTo>
                <a:lnTo>
                  <a:pt x="93" y="1"/>
                </a:lnTo>
                <a:lnTo>
                  <a:pt x="89"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3"/>
                </a:lnTo>
                <a:lnTo>
                  <a:pt x="34" y="14"/>
                </a:lnTo>
                <a:lnTo>
                  <a:pt x="33" y="15"/>
                </a:lnTo>
                <a:lnTo>
                  <a:pt x="30" y="15"/>
                </a:lnTo>
                <a:lnTo>
                  <a:pt x="28" y="15"/>
                </a:lnTo>
                <a:lnTo>
                  <a:pt x="26" y="14"/>
                </a:lnTo>
                <a:lnTo>
                  <a:pt x="25" y="13"/>
                </a:lnTo>
                <a:lnTo>
                  <a:pt x="25" y="10"/>
                </a:lnTo>
                <a:lnTo>
                  <a:pt x="25" y="8"/>
                </a:lnTo>
                <a:lnTo>
                  <a:pt x="26" y="6"/>
                </a:lnTo>
                <a:lnTo>
                  <a:pt x="28" y="5"/>
                </a:lnTo>
                <a:lnTo>
                  <a:pt x="30" y="5"/>
                </a:lnTo>
                <a:close/>
                <a:moveTo>
                  <a:pt x="15" y="5"/>
                </a:moveTo>
                <a:lnTo>
                  <a:pt x="15" y="5"/>
                </a:lnTo>
                <a:lnTo>
                  <a:pt x="18" y="5"/>
                </a:lnTo>
                <a:lnTo>
                  <a:pt x="19" y="6"/>
                </a:lnTo>
                <a:lnTo>
                  <a:pt x="20" y="8"/>
                </a:lnTo>
                <a:lnTo>
                  <a:pt x="20" y="10"/>
                </a:lnTo>
                <a:lnTo>
                  <a:pt x="20" y="13"/>
                </a:lnTo>
                <a:lnTo>
                  <a:pt x="19" y="14"/>
                </a:lnTo>
                <a:lnTo>
                  <a:pt x="18" y="15"/>
                </a:lnTo>
                <a:lnTo>
                  <a:pt x="15" y="15"/>
                </a:lnTo>
                <a:lnTo>
                  <a:pt x="13" y="15"/>
                </a:lnTo>
                <a:lnTo>
                  <a:pt x="12" y="14"/>
                </a:lnTo>
                <a:lnTo>
                  <a:pt x="10" y="13"/>
                </a:lnTo>
                <a:lnTo>
                  <a:pt x="10" y="10"/>
                </a:lnTo>
                <a:lnTo>
                  <a:pt x="10" y="8"/>
                </a:lnTo>
                <a:lnTo>
                  <a:pt x="12" y="6"/>
                </a:lnTo>
                <a:lnTo>
                  <a:pt x="13" y="5"/>
                </a:lnTo>
                <a:lnTo>
                  <a:pt x="15"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3" name="Shape 6233"/>
          <p:cNvSpPr/>
          <p:nvPr/>
        </p:nvSpPr>
        <p:spPr>
          <a:xfrm>
            <a:off x="8323263" y="3105151"/>
            <a:ext cx="152400" cy="101600"/>
          </a:xfrm>
          <a:custGeom>
            <a:avLst/>
            <a:gdLst/>
            <a:ahLst/>
            <a:cxnLst/>
            <a:rect l="0" t="0" r="0" b="0"/>
            <a:pathLst>
              <a:path w="99" h="64" extrusionOk="0">
                <a:moveTo>
                  <a:pt x="0" y="0"/>
                </a:moveTo>
                <a:lnTo>
                  <a:pt x="0" y="54"/>
                </a:lnTo>
                <a:lnTo>
                  <a:pt x="2" y="58"/>
                </a:lnTo>
                <a:lnTo>
                  <a:pt x="3" y="62"/>
                </a:lnTo>
                <a:lnTo>
                  <a:pt x="7" y="63"/>
                </a:lnTo>
                <a:lnTo>
                  <a:pt x="10"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4" name="Shape 6234"/>
          <p:cNvSpPr/>
          <p:nvPr/>
        </p:nvSpPr>
        <p:spPr>
          <a:xfrm>
            <a:off x="8308976" y="1585913"/>
            <a:ext cx="180975" cy="180975"/>
          </a:xfrm>
          <a:custGeom>
            <a:avLst/>
            <a:gdLst/>
            <a:ahLst/>
            <a:cxnLst/>
            <a:rect l="0" t="0" r="0" b="0"/>
            <a:pathLst>
              <a:path w="116" h="116" extrusionOk="0">
                <a:moveTo>
                  <a:pt x="108" y="36"/>
                </a:moveTo>
                <a:lnTo>
                  <a:pt x="105" y="38"/>
                </a:lnTo>
                <a:lnTo>
                  <a:pt x="78" y="11"/>
                </a:lnTo>
                <a:lnTo>
                  <a:pt x="80" y="7"/>
                </a:lnTo>
                <a:lnTo>
                  <a:pt x="74" y="0"/>
                </a:lnTo>
                <a:lnTo>
                  <a:pt x="70" y="4"/>
                </a:lnTo>
                <a:lnTo>
                  <a:pt x="66" y="9"/>
                </a:lnTo>
                <a:lnTo>
                  <a:pt x="62" y="14"/>
                </a:lnTo>
                <a:lnTo>
                  <a:pt x="57" y="26"/>
                </a:lnTo>
                <a:lnTo>
                  <a:pt x="53" y="39"/>
                </a:lnTo>
                <a:lnTo>
                  <a:pt x="52" y="52"/>
                </a:lnTo>
                <a:lnTo>
                  <a:pt x="39" y="53"/>
                </a:lnTo>
                <a:lnTo>
                  <a:pt x="26" y="57"/>
                </a:lnTo>
                <a:lnTo>
                  <a:pt x="13" y="62"/>
                </a:lnTo>
                <a:lnTo>
                  <a:pt x="8" y="67"/>
                </a:lnTo>
                <a:lnTo>
                  <a:pt x="4" y="70"/>
                </a:lnTo>
                <a:lnTo>
                  <a:pt x="0" y="74"/>
                </a:lnTo>
                <a:lnTo>
                  <a:pt x="7" y="80"/>
                </a:lnTo>
                <a:lnTo>
                  <a:pt x="11" y="78"/>
                </a:lnTo>
                <a:lnTo>
                  <a:pt x="38" y="105"/>
                </a:lnTo>
                <a:lnTo>
                  <a:pt x="36" y="108"/>
                </a:lnTo>
                <a:lnTo>
                  <a:pt x="42" y="116"/>
                </a:lnTo>
                <a:lnTo>
                  <a:pt x="45" y="112"/>
                </a:lnTo>
                <a:lnTo>
                  <a:pt x="49" y="107"/>
                </a:lnTo>
                <a:lnTo>
                  <a:pt x="54" y="102"/>
                </a:lnTo>
                <a:lnTo>
                  <a:pt x="59" y="90"/>
                </a:lnTo>
                <a:lnTo>
                  <a:pt x="63" y="76"/>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71" y="18"/>
                </a:lnTo>
                <a:lnTo>
                  <a:pt x="97" y="44"/>
                </a:lnTo>
                <a:close/>
                <a:moveTo>
                  <a:pt x="53" y="63"/>
                </a:moveTo>
                <a:lnTo>
                  <a:pt x="53" y="63"/>
                </a:lnTo>
                <a:lnTo>
                  <a:pt x="54" y="70"/>
                </a:lnTo>
                <a:lnTo>
                  <a:pt x="53" y="78"/>
                </a:lnTo>
                <a:lnTo>
                  <a:pt x="38" y="63"/>
                </a:lnTo>
                <a:lnTo>
                  <a:pt x="45" y="62"/>
                </a:lnTo>
                <a:lnTo>
                  <a:pt x="53" y="63"/>
                </a:lnTo>
                <a:close/>
                <a:moveTo>
                  <a:pt x="18" y="71"/>
                </a:moveTo>
                <a:lnTo>
                  <a:pt x="18" y="71"/>
                </a:lnTo>
                <a:lnTo>
                  <a:pt x="27" y="67"/>
                </a:lnTo>
                <a:lnTo>
                  <a:pt x="49" y="89"/>
                </a:lnTo>
                <a:lnTo>
                  <a:pt x="44" y="97"/>
                </a:lnTo>
                <a:lnTo>
                  <a:pt x="18" y="71"/>
                </a:lnTo>
                <a:close/>
                <a:moveTo>
                  <a:pt x="63" y="53"/>
                </a:moveTo>
                <a:lnTo>
                  <a:pt x="63" y="53"/>
                </a:lnTo>
                <a:lnTo>
                  <a:pt x="62" y="46"/>
                </a:lnTo>
                <a:lnTo>
                  <a:pt x="63" y="38"/>
                </a:lnTo>
                <a:lnTo>
                  <a:pt x="78" y="53"/>
                </a:lnTo>
                <a:lnTo>
                  <a:pt x="70" y="54"/>
                </a:lnTo>
                <a:lnTo>
                  <a:pt x="63" y="5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5" name="Shape 6235"/>
          <p:cNvSpPr/>
          <p:nvPr/>
        </p:nvSpPr>
        <p:spPr>
          <a:xfrm>
            <a:off x="8374063" y="3470275"/>
            <a:ext cx="17462" cy="14288"/>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6" name="Shape 6236"/>
          <p:cNvSpPr/>
          <p:nvPr/>
        </p:nvSpPr>
        <p:spPr>
          <a:xfrm>
            <a:off x="8405814" y="3470275"/>
            <a:ext cx="14287" cy="14288"/>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7" name="Shape 6237"/>
          <p:cNvSpPr/>
          <p:nvPr/>
        </p:nvSpPr>
        <p:spPr>
          <a:xfrm>
            <a:off x="8335963" y="3424238"/>
            <a:ext cx="120650" cy="153987"/>
          </a:xfrm>
          <a:custGeom>
            <a:avLst/>
            <a:gdLst/>
            <a:ahLst/>
            <a:cxnLst/>
            <a:rect l="0" t="0" r="0" b="0"/>
            <a:pathLst>
              <a:path w="79" h="99" extrusionOk="0">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4" y="49"/>
                </a:moveTo>
                <a:lnTo>
                  <a:pt x="55" y="4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27" y="64"/>
                </a:lnTo>
                <a:lnTo>
                  <a:pt x="26" y="63"/>
                </a:lnTo>
                <a:lnTo>
                  <a:pt x="25" y="62"/>
                </a:lnTo>
                <a:lnTo>
                  <a:pt x="25" y="59"/>
                </a:lnTo>
                <a:lnTo>
                  <a:pt x="25" y="49"/>
                </a:lnTo>
                <a:lnTo>
                  <a:pt x="15" y="49"/>
                </a:lnTo>
                <a:lnTo>
                  <a:pt x="15" y="39"/>
                </a:lnTo>
                <a:lnTo>
                  <a:pt x="15" y="35"/>
                </a:lnTo>
                <a:lnTo>
                  <a:pt x="18" y="30"/>
                </a:lnTo>
                <a:lnTo>
                  <a:pt x="19" y="26"/>
                </a:lnTo>
                <a:lnTo>
                  <a:pt x="23" y="22"/>
                </a:lnTo>
                <a:lnTo>
                  <a:pt x="26" y="18"/>
                </a:lnTo>
                <a:lnTo>
                  <a:pt x="30" y="17"/>
                </a:lnTo>
                <a:lnTo>
                  <a:pt x="35"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8" name="Shape 6238"/>
          <p:cNvSpPr/>
          <p:nvPr/>
        </p:nvSpPr>
        <p:spPr>
          <a:xfrm>
            <a:off x="7604126" y="3424238"/>
            <a:ext cx="125413" cy="153987"/>
          </a:xfrm>
          <a:custGeom>
            <a:avLst/>
            <a:gdLst/>
            <a:ahLst/>
            <a:cxnLst/>
            <a:rect l="0" t="0" r="0" b="0"/>
            <a:pathLst>
              <a:path w="79" h="99" extrusionOk="0">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3" y="58"/>
                </a:lnTo>
                <a:lnTo>
                  <a:pt x="77" y="48"/>
                </a:lnTo>
                <a:lnTo>
                  <a:pt x="79" y="43"/>
                </a:lnTo>
                <a:lnTo>
                  <a:pt x="79" y="39"/>
                </a:lnTo>
                <a:lnTo>
                  <a:pt x="77" y="32"/>
                </a:lnTo>
                <a:lnTo>
                  <a:pt x="75" y="25"/>
                </a:lnTo>
                <a:lnTo>
                  <a:pt x="73" y="17"/>
                </a:lnTo>
                <a:lnTo>
                  <a:pt x="68" y="11"/>
                </a:lnTo>
                <a:lnTo>
                  <a:pt x="61" y="6"/>
                </a:lnTo>
                <a:lnTo>
                  <a:pt x="54" y="4"/>
                </a:lnTo>
                <a:lnTo>
                  <a:pt x="47" y="1"/>
                </a:lnTo>
                <a:lnTo>
                  <a:pt x="39" y="0"/>
                </a:lnTo>
                <a:close/>
                <a:moveTo>
                  <a:pt x="44" y="63"/>
                </a:moveTo>
                <a:lnTo>
                  <a:pt x="44" y="69"/>
                </a:lnTo>
                <a:lnTo>
                  <a:pt x="34" y="69"/>
                </a:lnTo>
                <a:lnTo>
                  <a:pt x="34" y="63"/>
                </a:lnTo>
                <a:lnTo>
                  <a:pt x="31" y="60"/>
                </a:lnTo>
                <a:lnTo>
                  <a:pt x="27" y="58"/>
                </a:lnTo>
                <a:lnTo>
                  <a:pt x="26" y="54"/>
                </a:lnTo>
                <a:lnTo>
                  <a:pt x="24" y="49"/>
                </a:lnTo>
                <a:lnTo>
                  <a:pt x="34" y="49"/>
                </a:lnTo>
                <a:lnTo>
                  <a:pt x="34" y="51"/>
                </a:lnTo>
                <a:lnTo>
                  <a:pt x="36" y="53"/>
                </a:lnTo>
                <a:lnTo>
                  <a:pt x="38" y="54"/>
                </a:lnTo>
                <a:lnTo>
                  <a:pt x="39" y="54"/>
                </a:lnTo>
                <a:lnTo>
                  <a:pt x="40" y="54"/>
                </a:lnTo>
                <a:lnTo>
                  <a:pt x="43" y="53"/>
                </a:lnTo>
                <a:lnTo>
                  <a:pt x="44" y="51"/>
                </a:lnTo>
                <a:lnTo>
                  <a:pt x="44" y="49"/>
                </a:lnTo>
                <a:lnTo>
                  <a:pt x="43" y="48"/>
                </a:lnTo>
                <a:lnTo>
                  <a:pt x="38" y="47"/>
                </a:lnTo>
                <a:lnTo>
                  <a:pt x="34" y="46"/>
                </a:lnTo>
                <a:lnTo>
                  <a:pt x="29" y="43"/>
                </a:lnTo>
                <a:lnTo>
                  <a:pt x="26" y="39"/>
                </a:lnTo>
                <a:lnTo>
                  <a:pt x="24" y="37"/>
                </a:lnTo>
                <a:lnTo>
                  <a:pt x="24" y="35"/>
                </a:lnTo>
                <a:lnTo>
                  <a:pt x="26" y="30"/>
                </a:lnTo>
                <a:lnTo>
                  <a:pt x="27" y="26"/>
                </a:lnTo>
                <a:lnTo>
                  <a:pt x="31" y="23"/>
                </a:lnTo>
                <a:lnTo>
                  <a:pt x="34" y="21"/>
                </a:lnTo>
                <a:lnTo>
                  <a:pt x="34" y="15"/>
                </a:lnTo>
                <a:lnTo>
                  <a:pt x="44" y="15"/>
                </a:lnTo>
                <a:lnTo>
                  <a:pt x="44" y="21"/>
                </a:lnTo>
                <a:lnTo>
                  <a:pt x="48" y="23"/>
                </a:lnTo>
                <a:lnTo>
                  <a:pt x="52" y="26"/>
                </a:lnTo>
                <a:lnTo>
                  <a:pt x="53" y="30"/>
                </a:lnTo>
                <a:lnTo>
                  <a:pt x="54" y="35"/>
                </a:lnTo>
                <a:lnTo>
                  <a:pt x="44" y="35"/>
                </a:lnTo>
                <a:lnTo>
                  <a:pt x="44" y="33"/>
                </a:lnTo>
                <a:lnTo>
                  <a:pt x="43" y="31"/>
                </a:lnTo>
                <a:lnTo>
                  <a:pt x="40" y="30"/>
                </a:lnTo>
                <a:lnTo>
                  <a:pt x="39" y="30"/>
                </a:lnTo>
                <a:lnTo>
                  <a:pt x="38" y="30"/>
                </a:lnTo>
                <a:lnTo>
                  <a:pt x="36" y="31"/>
                </a:lnTo>
                <a:lnTo>
                  <a:pt x="34" y="33"/>
                </a:lnTo>
                <a:lnTo>
                  <a:pt x="34" y="35"/>
                </a:lnTo>
                <a:lnTo>
                  <a:pt x="36" y="36"/>
                </a:lnTo>
                <a:lnTo>
                  <a:pt x="40" y="37"/>
                </a:lnTo>
                <a:lnTo>
                  <a:pt x="44" y="38"/>
                </a:lnTo>
                <a:lnTo>
                  <a:pt x="49" y="41"/>
                </a:lnTo>
                <a:lnTo>
                  <a:pt x="53" y="44"/>
                </a:lnTo>
                <a:lnTo>
                  <a:pt x="54" y="47"/>
                </a:lnTo>
                <a:lnTo>
                  <a:pt x="54" y="49"/>
                </a:lnTo>
                <a:lnTo>
                  <a:pt x="53" y="54"/>
                </a:lnTo>
                <a:lnTo>
                  <a:pt x="52" y="58"/>
                </a:lnTo>
                <a:lnTo>
                  <a:pt x="48" y="60"/>
                </a:lnTo>
                <a:lnTo>
                  <a:pt x="44" y="6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39" name="Shape 6239"/>
          <p:cNvSpPr/>
          <p:nvPr/>
        </p:nvSpPr>
        <p:spPr>
          <a:xfrm>
            <a:off x="6872288" y="3424238"/>
            <a:ext cx="125412" cy="153987"/>
          </a:xfrm>
          <a:custGeom>
            <a:avLst/>
            <a:gdLst/>
            <a:ahLst/>
            <a:cxnLst/>
            <a:rect l="0" t="0" r="0" b="0"/>
            <a:pathLst>
              <a:path w="79" h="99" extrusionOk="0">
                <a:moveTo>
                  <a:pt x="40" y="0"/>
                </a:moveTo>
                <a:lnTo>
                  <a:pt x="40" y="0"/>
                </a:lnTo>
                <a:lnTo>
                  <a:pt x="32" y="1"/>
                </a:lnTo>
                <a:lnTo>
                  <a:pt x="25" y="4"/>
                </a:lnTo>
                <a:lnTo>
                  <a:pt x="17" y="6"/>
                </a:lnTo>
                <a:lnTo>
                  <a:pt x="11" y="11"/>
                </a:lnTo>
                <a:lnTo>
                  <a:pt x="6" y="17"/>
                </a:lnTo>
                <a:lnTo>
                  <a:pt x="4" y="25"/>
                </a:lnTo>
                <a:lnTo>
                  <a:pt x="1" y="32"/>
                </a:lnTo>
                <a:lnTo>
                  <a:pt x="0" y="39"/>
                </a:lnTo>
                <a:lnTo>
                  <a:pt x="0" y="43"/>
                </a:lnTo>
                <a:lnTo>
                  <a:pt x="1" y="48"/>
                </a:lnTo>
                <a:lnTo>
                  <a:pt x="6" y="58"/>
                </a:lnTo>
                <a:lnTo>
                  <a:pt x="13" y="68"/>
                </a:lnTo>
                <a:lnTo>
                  <a:pt x="20" y="78"/>
                </a:lnTo>
                <a:lnTo>
                  <a:pt x="33" y="92"/>
                </a:lnTo>
                <a:lnTo>
                  <a:pt x="40"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40" y="0"/>
                </a:lnTo>
                <a:close/>
                <a:moveTo>
                  <a:pt x="59" y="44"/>
                </a:moveTo>
                <a:lnTo>
                  <a:pt x="20" y="44"/>
                </a:lnTo>
                <a:lnTo>
                  <a:pt x="20" y="35"/>
                </a:lnTo>
                <a:lnTo>
                  <a:pt x="59" y="35"/>
                </a:lnTo>
                <a:lnTo>
                  <a:pt x="5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0" name="Shape 6240"/>
          <p:cNvSpPr/>
          <p:nvPr/>
        </p:nvSpPr>
        <p:spPr>
          <a:xfrm>
            <a:off x="6507163" y="3424238"/>
            <a:ext cx="125412" cy="153987"/>
          </a:xfrm>
          <a:custGeom>
            <a:avLst/>
            <a:gdLst/>
            <a:ahLst/>
            <a:cxnLst/>
            <a:rect l="0" t="0" r="0" b="0"/>
            <a:pathLst>
              <a:path w="79" h="99" extrusionOk="0">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241" name="Shape 6241"/>
          <p:cNvGrpSpPr/>
          <p:nvPr/>
        </p:nvGrpSpPr>
        <p:grpSpPr>
          <a:xfrm>
            <a:off x="6159500" y="3433763"/>
            <a:ext cx="93663" cy="152400"/>
            <a:chOff x="6159500" y="3433763"/>
            <a:chExt cx="93663" cy="152400"/>
          </a:xfrm>
        </p:grpSpPr>
        <p:sp>
          <p:nvSpPr>
            <p:cNvPr id="6242" name="Shape 6242"/>
            <p:cNvSpPr/>
            <p:nvPr/>
          </p:nvSpPr>
          <p:spPr>
            <a:xfrm>
              <a:off x="6159500" y="3433763"/>
              <a:ext cx="93663" cy="13017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3" name="Shape 6243"/>
            <p:cNvSpPr/>
            <p:nvPr/>
          </p:nvSpPr>
          <p:spPr>
            <a:xfrm>
              <a:off x="6173788" y="3573463"/>
              <a:ext cx="60325"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6244" name="Shape 6244"/>
          <p:cNvSpPr/>
          <p:nvPr/>
        </p:nvSpPr>
        <p:spPr>
          <a:xfrm>
            <a:off x="5816600" y="3479800"/>
            <a:ext cx="47625" cy="46038"/>
          </a:xfrm>
          <a:custGeom>
            <a:avLst/>
            <a:gdLst/>
            <a:ahLst/>
            <a:cxnLst/>
            <a:rect l="0" t="0" r="0" b="0"/>
            <a:pathLst>
              <a:path w="30" h="29" extrusionOk="0">
                <a:moveTo>
                  <a:pt x="15" y="0"/>
                </a:moveTo>
                <a:lnTo>
                  <a:pt x="15" y="0"/>
                </a:lnTo>
                <a:lnTo>
                  <a:pt x="9" y="1"/>
                </a:lnTo>
                <a:lnTo>
                  <a:pt x="5" y="4"/>
                </a:lnTo>
                <a:lnTo>
                  <a:pt x="2" y="8"/>
                </a:lnTo>
                <a:lnTo>
                  <a:pt x="0" y="14"/>
                </a:lnTo>
                <a:lnTo>
                  <a:pt x="2" y="20"/>
                </a:lnTo>
                <a:lnTo>
                  <a:pt x="5" y="24"/>
                </a:lnTo>
                <a:lnTo>
                  <a:pt x="9" y="28"/>
                </a:lnTo>
                <a:lnTo>
                  <a:pt x="15" y="29"/>
                </a:lnTo>
                <a:lnTo>
                  <a:pt x="21" y="28"/>
                </a:lnTo>
                <a:lnTo>
                  <a:pt x="25" y="24"/>
                </a:lnTo>
                <a:lnTo>
                  <a:pt x="29" y="20"/>
                </a:lnTo>
                <a:lnTo>
                  <a:pt x="30" y="14"/>
                </a:lnTo>
                <a:lnTo>
                  <a:pt x="29" y="8"/>
                </a:lnTo>
                <a:lnTo>
                  <a:pt x="25" y="4"/>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5" name="Shape 6245"/>
          <p:cNvSpPr/>
          <p:nvPr/>
        </p:nvSpPr>
        <p:spPr>
          <a:xfrm>
            <a:off x="5761039" y="3424238"/>
            <a:ext cx="153987" cy="153987"/>
          </a:xfrm>
          <a:custGeom>
            <a:avLst/>
            <a:gdLst/>
            <a:ahLst/>
            <a:cxnLst/>
            <a:rect l="0" t="0" r="0" b="0"/>
            <a:pathLst>
              <a:path w="99" h="99" extrusionOk="0">
                <a:moveTo>
                  <a:pt x="99" y="44"/>
                </a:move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3"/>
                </a:lnTo>
                <a:lnTo>
                  <a:pt x="22" y="38"/>
                </a:lnTo>
                <a:lnTo>
                  <a:pt x="25" y="33"/>
                </a:lnTo>
                <a:lnTo>
                  <a:pt x="28" y="28"/>
                </a:lnTo>
                <a:lnTo>
                  <a:pt x="33" y="25"/>
                </a:lnTo>
                <a:lnTo>
                  <a:pt x="38" y="22"/>
                </a:lnTo>
                <a:lnTo>
                  <a:pt x="43" y="20"/>
                </a:lnTo>
                <a:lnTo>
                  <a:pt x="49" y="20"/>
                </a:lnTo>
                <a:lnTo>
                  <a:pt x="55" y="20"/>
                </a:lnTo>
                <a:lnTo>
                  <a:pt x="60" y="22"/>
                </a:lnTo>
                <a:lnTo>
                  <a:pt x="65" y="25"/>
                </a:lnTo>
                <a:lnTo>
                  <a:pt x="70" y="28"/>
                </a:lnTo>
                <a:lnTo>
                  <a:pt x="74" y="33"/>
                </a:lnTo>
                <a:lnTo>
                  <a:pt x="76" y="38"/>
                </a:lnTo>
                <a:lnTo>
                  <a:pt x="79" y="43"/>
                </a:lnTo>
                <a:lnTo>
                  <a:pt x="79" y="49"/>
                </a:lnTo>
                <a:lnTo>
                  <a:pt x="79" y="55"/>
                </a:lnTo>
                <a:lnTo>
                  <a:pt x="76" y="60"/>
                </a:lnTo>
                <a:lnTo>
                  <a:pt x="74" y="65"/>
                </a:lnTo>
                <a:lnTo>
                  <a:pt x="70" y="70"/>
                </a:lnTo>
                <a:lnTo>
                  <a:pt x="65" y="74"/>
                </a:lnTo>
                <a:lnTo>
                  <a:pt x="60" y="76"/>
                </a:lnTo>
                <a:lnTo>
                  <a:pt x="55" y="79"/>
                </a:lnTo>
                <a:lnTo>
                  <a:pt x="49"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6" name="Shape 6246"/>
          <p:cNvSpPr/>
          <p:nvPr/>
        </p:nvSpPr>
        <p:spPr>
          <a:xfrm>
            <a:off x="5451475" y="3411539"/>
            <a:ext cx="46038" cy="46037"/>
          </a:xfrm>
          <a:custGeom>
            <a:avLst/>
            <a:gdLst/>
            <a:ahLst/>
            <a:cxnLst/>
            <a:rect l="0" t="0" r="0" b="0"/>
            <a:pathLst>
              <a:path w="29" h="30" extrusionOk="0">
                <a:moveTo>
                  <a:pt x="14" y="30"/>
                </a:moveTo>
                <a:lnTo>
                  <a:pt x="14" y="30"/>
                </a:lnTo>
                <a:lnTo>
                  <a:pt x="21" y="28"/>
                </a:lnTo>
                <a:lnTo>
                  <a:pt x="24" y="25"/>
                </a:lnTo>
                <a:lnTo>
                  <a:pt x="28" y="21"/>
                </a:ln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7" name="Shape 6247"/>
          <p:cNvSpPr/>
          <p:nvPr/>
        </p:nvSpPr>
        <p:spPr>
          <a:xfrm>
            <a:off x="5437189" y="3467100"/>
            <a:ext cx="74612" cy="96838"/>
          </a:xfrm>
          <a:custGeom>
            <a:avLst/>
            <a:gdLst/>
            <a:ahLst/>
            <a:cxnLst/>
            <a:rect l="0" t="0" r="0" b="0"/>
            <a:pathLst>
              <a:path w="49" h="64" extrusionOk="0">
                <a:moveTo>
                  <a:pt x="5" y="39"/>
                </a:moveTo>
                <a:lnTo>
                  <a:pt x="10" y="39"/>
                </a:lnTo>
                <a:lnTo>
                  <a:pt x="10" y="59"/>
                </a:lnTo>
                <a:lnTo>
                  <a:pt x="10" y="61"/>
                </a:lnTo>
                <a:lnTo>
                  <a:pt x="11" y="63"/>
                </a:lnTo>
                <a:lnTo>
                  <a:pt x="12" y="64"/>
                </a:lnTo>
                <a:lnTo>
                  <a:pt x="15" y="64"/>
                </a:lnTo>
                <a:lnTo>
                  <a:pt x="34" y="64"/>
                </a:lnTo>
                <a:lnTo>
                  <a:pt x="37" y="64"/>
                </a:lnTo>
                <a:lnTo>
                  <a:pt x="38" y="63"/>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4"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8" name="Shape 6248"/>
          <p:cNvSpPr/>
          <p:nvPr/>
        </p:nvSpPr>
        <p:spPr>
          <a:xfrm>
            <a:off x="5395913" y="3540126"/>
            <a:ext cx="152400" cy="50800"/>
          </a:xfrm>
          <a:custGeom>
            <a:avLst/>
            <a:gdLst/>
            <a:ahLst/>
            <a:cxnLst/>
            <a:rect l="0" t="0" r="0" b="0"/>
            <a:pathLst>
              <a:path w="99" h="35" extrusionOk="0">
                <a:moveTo>
                  <a:pt x="80" y="0"/>
                </a:moveTo>
                <a:lnTo>
                  <a:pt x="78" y="10"/>
                </a:lnTo>
                <a:lnTo>
                  <a:pt x="84" y="12"/>
                </a:lnTo>
                <a:lnTo>
                  <a:pt x="86" y="13"/>
                </a:lnTo>
                <a:lnTo>
                  <a:pt x="89" y="16"/>
                </a:lnTo>
                <a:lnTo>
                  <a:pt x="86" y="18"/>
                </a:lnTo>
                <a:lnTo>
                  <a:pt x="79" y="22"/>
                </a:lnTo>
                <a:lnTo>
                  <a:pt x="67" y="24"/>
                </a:lnTo>
                <a:lnTo>
                  <a:pt x="49" y="26"/>
                </a:lnTo>
                <a:lnTo>
                  <a:pt x="32" y="24"/>
                </a:lnTo>
                <a:lnTo>
                  <a:pt x="20" y="22"/>
                </a:lnTo>
                <a:lnTo>
                  <a:pt x="12" y="18"/>
                </a:lnTo>
                <a:lnTo>
                  <a:pt x="10" y="16"/>
                </a:lnTo>
                <a:lnTo>
                  <a:pt x="12" y="13"/>
                </a:lnTo>
                <a:lnTo>
                  <a:pt x="16" y="11"/>
                </a:lnTo>
                <a:lnTo>
                  <a:pt x="22" y="10"/>
                </a:lnTo>
                <a:lnTo>
                  <a:pt x="19" y="0"/>
                </a:lnTo>
                <a:lnTo>
                  <a:pt x="10" y="3"/>
                </a:lnTo>
                <a:lnTo>
                  <a:pt x="4" y="7"/>
                </a:lnTo>
                <a:lnTo>
                  <a:pt x="1" y="12"/>
                </a:lnTo>
                <a:lnTo>
                  <a:pt x="0" y="16"/>
                </a:lnTo>
                <a:lnTo>
                  <a:pt x="1" y="21"/>
                </a:lnTo>
                <a:lnTo>
                  <a:pt x="5" y="24"/>
                </a:lnTo>
                <a:lnTo>
                  <a:pt x="10" y="28"/>
                </a:lnTo>
                <a:lnTo>
                  <a:pt x="16" y="31"/>
                </a:lnTo>
                <a:lnTo>
                  <a:pt x="24" y="33"/>
                </a:lnTo>
                <a:lnTo>
                  <a:pt x="32" y="34"/>
                </a:lnTo>
                <a:lnTo>
                  <a:pt x="49" y="35"/>
                </a:lnTo>
                <a:lnTo>
                  <a:pt x="67" y="34"/>
                </a:lnTo>
                <a:lnTo>
                  <a:pt x="75" y="33"/>
                </a:lnTo>
                <a:lnTo>
                  <a:pt x="83" y="31"/>
                </a:lnTo>
                <a:lnTo>
                  <a:pt x="89" y="28"/>
                </a:lnTo>
                <a:lnTo>
                  <a:pt x="94" y="24"/>
                </a:lnTo>
                <a:lnTo>
                  <a:pt x="98" y="21"/>
                </a:lnTo>
                <a:lnTo>
                  <a:pt x="99" y="16"/>
                </a:lnTo>
                <a:lnTo>
                  <a:pt x="98" y="12"/>
                </a:lnTo>
                <a:lnTo>
                  <a:pt x="95" y="8"/>
                </a:lnTo>
                <a:lnTo>
                  <a:pt x="90" y="3"/>
                </a:lnTo>
                <a:lnTo>
                  <a:pt x="8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9" name="Shape 6249"/>
          <p:cNvSpPr/>
          <p:nvPr/>
        </p:nvSpPr>
        <p:spPr>
          <a:xfrm>
            <a:off x="5094288" y="3443289"/>
            <a:ext cx="23812" cy="23812"/>
          </a:xfrm>
          <a:custGeom>
            <a:avLst/>
            <a:gdLst/>
            <a:ahLst/>
            <a:cxnLst/>
            <a:rect l="0" t="0" r="0" b="0"/>
            <a:pathLst>
              <a:path w="15" h="15" extrusionOk="0">
                <a:moveTo>
                  <a:pt x="8" y="15"/>
                </a:moveTo>
                <a:lnTo>
                  <a:pt x="8" y="15"/>
                </a:lnTo>
                <a:lnTo>
                  <a:pt x="10" y="15"/>
                </a:lnTo>
                <a:lnTo>
                  <a:pt x="13" y="13"/>
                </a:lnTo>
                <a:lnTo>
                  <a:pt x="15" y="10"/>
                </a:lnTo>
                <a:lnTo>
                  <a:pt x="15" y="8"/>
                </a:lnTo>
                <a:lnTo>
                  <a:pt x="15" y="5"/>
                </a:lnTo>
                <a:lnTo>
                  <a:pt x="13" y="3"/>
                </a:lnTo>
                <a:lnTo>
                  <a:pt x="10" y="0"/>
                </a:lnTo>
                <a:lnTo>
                  <a:pt x="8" y="0"/>
                </a:lnTo>
                <a:lnTo>
                  <a:pt x="5" y="0"/>
                </a:lnTo>
                <a:lnTo>
                  <a:pt x="3" y="3"/>
                </a:lnTo>
                <a:lnTo>
                  <a:pt x="0" y="5"/>
                </a:lnTo>
                <a:lnTo>
                  <a:pt x="0" y="8"/>
                </a:lnTo>
                <a:lnTo>
                  <a:pt x="0" y="10"/>
                </a:lnTo>
                <a:lnTo>
                  <a:pt x="3" y="13"/>
                </a:lnTo>
                <a:lnTo>
                  <a:pt x="5" y="15"/>
                </a:lnTo>
                <a:lnTo>
                  <a:pt x="8"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0" name="Shape 6250"/>
          <p:cNvSpPr/>
          <p:nvPr/>
        </p:nvSpPr>
        <p:spPr>
          <a:xfrm>
            <a:off x="5029200" y="3419475"/>
            <a:ext cx="153988" cy="153988"/>
          </a:xfrm>
          <a:custGeom>
            <a:avLst/>
            <a:gdLst/>
            <a:ahLst/>
            <a:cxnLst/>
            <a:rect l="0" t="0" r="0" b="0"/>
            <a:pathLst>
              <a:path w="99" h="99" extrusionOk="0">
                <a:moveTo>
                  <a:pt x="99" y="85"/>
                </a:moveTo>
                <a:lnTo>
                  <a:pt x="87" y="60"/>
                </a:lnTo>
                <a:lnTo>
                  <a:pt x="85" y="58"/>
                </a:lnTo>
                <a:lnTo>
                  <a:pt x="83" y="57"/>
                </a:lnTo>
                <a:lnTo>
                  <a:pt x="81" y="54"/>
                </a:lnTo>
                <a:lnTo>
                  <a:pt x="77" y="54"/>
                </a:lnTo>
                <a:lnTo>
                  <a:pt x="66" y="54"/>
                </a:lnTo>
                <a:lnTo>
                  <a:pt x="72" y="37"/>
                </a:lnTo>
                <a:lnTo>
                  <a:pt x="73" y="30"/>
                </a:lnTo>
                <a:lnTo>
                  <a:pt x="74" y="25"/>
                </a:lnTo>
                <a:lnTo>
                  <a:pt x="74" y="20"/>
                </a:lnTo>
                <a:lnTo>
                  <a:pt x="72" y="15"/>
                </a:lnTo>
                <a:lnTo>
                  <a:pt x="71" y="11"/>
                </a:lnTo>
                <a:lnTo>
                  <a:pt x="67" y="7"/>
                </a:lnTo>
                <a:lnTo>
                  <a:pt x="63" y="4"/>
                </a:lnTo>
                <a:lnTo>
                  <a:pt x="60" y="3"/>
                </a:lnTo>
                <a:lnTo>
                  <a:pt x="55" y="0"/>
                </a:lnTo>
                <a:lnTo>
                  <a:pt x="50" y="0"/>
                </a:lnTo>
                <a:lnTo>
                  <a:pt x="45" y="0"/>
                </a:lnTo>
                <a:lnTo>
                  <a:pt x="40" y="3"/>
                </a:lnTo>
                <a:lnTo>
                  <a:pt x="36" y="4"/>
                </a:lnTo>
                <a:lnTo>
                  <a:pt x="32" y="7"/>
                </a:lnTo>
                <a:lnTo>
                  <a:pt x="29" y="11"/>
                </a:lnTo>
                <a:lnTo>
                  <a:pt x="27" y="15"/>
                </a:lnTo>
                <a:lnTo>
                  <a:pt x="25" y="20"/>
                </a:lnTo>
                <a:lnTo>
                  <a:pt x="25" y="25"/>
                </a:lnTo>
                <a:lnTo>
                  <a:pt x="26" y="30"/>
                </a:lnTo>
                <a:lnTo>
                  <a:pt x="27" y="37"/>
                </a:lnTo>
                <a:lnTo>
                  <a:pt x="34" y="54"/>
                </a:lnTo>
                <a:lnTo>
                  <a:pt x="23" y="54"/>
                </a:lnTo>
                <a:lnTo>
                  <a:pt x="19" y="54"/>
                </a:lnTo>
                <a:lnTo>
                  <a:pt x="16" y="57"/>
                </a:lnTo>
                <a:lnTo>
                  <a:pt x="14" y="58"/>
                </a:lnTo>
                <a:lnTo>
                  <a:pt x="13" y="60"/>
                </a:lnTo>
                <a:lnTo>
                  <a:pt x="0" y="85"/>
                </a:lnTo>
                <a:lnTo>
                  <a:pt x="0" y="90"/>
                </a:lnTo>
                <a:lnTo>
                  <a:pt x="3" y="95"/>
                </a:lnTo>
                <a:lnTo>
                  <a:pt x="5" y="97"/>
                </a:lnTo>
                <a:lnTo>
                  <a:pt x="10" y="99"/>
                </a:lnTo>
                <a:lnTo>
                  <a:pt x="89" y="99"/>
                </a:lnTo>
                <a:lnTo>
                  <a:pt x="94" y="97"/>
                </a:lnTo>
                <a:lnTo>
                  <a:pt x="97" y="95"/>
                </a:lnTo>
                <a:lnTo>
                  <a:pt x="99" y="90"/>
                </a:lnTo>
                <a:lnTo>
                  <a:pt x="99" y="85"/>
                </a:lnTo>
                <a:close/>
                <a:moveTo>
                  <a:pt x="50" y="10"/>
                </a:moveTo>
                <a:lnTo>
                  <a:pt x="50" y="10"/>
                </a:lnTo>
                <a:lnTo>
                  <a:pt x="56" y="11"/>
                </a:lnTo>
                <a:lnTo>
                  <a:pt x="60" y="15"/>
                </a:lnTo>
                <a:lnTo>
                  <a:pt x="63" y="19"/>
                </a:lnTo>
                <a:lnTo>
                  <a:pt x="64" y="25"/>
                </a:lnTo>
                <a:lnTo>
                  <a:pt x="62" y="33"/>
                </a:lnTo>
                <a:lnTo>
                  <a:pt x="58" y="47"/>
                </a:lnTo>
                <a:lnTo>
                  <a:pt x="50" y="69"/>
                </a:lnTo>
                <a:lnTo>
                  <a:pt x="41" y="47"/>
                </a:lnTo>
                <a:lnTo>
                  <a:pt x="37" y="33"/>
                </a:lnTo>
                <a:lnTo>
                  <a:pt x="35" y="25"/>
                </a:lnTo>
                <a:lnTo>
                  <a:pt x="36" y="19"/>
                </a:lnTo>
                <a:lnTo>
                  <a:pt x="40" y="15"/>
                </a:lnTo>
                <a:lnTo>
                  <a:pt x="44" y="11"/>
                </a:lnTo>
                <a:lnTo>
                  <a:pt x="5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1" name="Shape 6251"/>
          <p:cNvSpPr/>
          <p:nvPr/>
        </p:nvSpPr>
        <p:spPr>
          <a:xfrm>
            <a:off x="7970839" y="3424238"/>
            <a:ext cx="120650" cy="153987"/>
          </a:xfrm>
          <a:custGeom>
            <a:avLst/>
            <a:gdLst/>
            <a:ahLst/>
            <a:cxnLst/>
            <a:rect l="0" t="0" r="0" b="0"/>
            <a:pathLst>
              <a:path w="78" h="99" extrusionOk="0">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2" y="58"/>
                </a:lnTo>
                <a:lnTo>
                  <a:pt x="77" y="48"/>
                </a:lnTo>
                <a:lnTo>
                  <a:pt x="78" y="43"/>
                </a:lnTo>
                <a:lnTo>
                  <a:pt x="78" y="39"/>
                </a:lnTo>
                <a:lnTo>
                  <a:pt x="77" y="32"/>
                </a:lnTo>
                <a:lnTo>
                  <a:pt x="75" y="25"/>
                </a:lnTo>
                <a:lnTo>
                  <a:pt x="72" y="17"/>
                </a:lnTo>
                <a:lnTo>
                  <a:pt x="67" y="11"/>
                </a:lnTo>
                <a:lnTo>
                  <a:pt x="61" y="6"/>
                </a:lnTo>
                <a:lnTo>
                  <a:pt x="54" y="4"/>
                </a:lnTo>
                <a:lnTo>
                  <a:pt x="46" y="1"/>
                </a:lnTo>
                <a:lnTo>
                  <a:pt x="39" y="0"/>
                </a:lnTo>
                <a:close/>
                <a:moveTo>
                  <a:pt x="37" y="64"/>
                </a:moveTo>
                <a:lnTo>
                  <a:pt x="16" y="43"/>
                </a:lnTo>
                <a:lnTo>
                  <a:pt x="23" y="36"/>
                </a:lnTo>
                <a:lnTo>
                  <a:pt x="37" y="49"/>
                </a:lnTo>
                <a:lnTo>
                  <a:pt x="60" y="26"/>
                </a:lnTo>
                <a:lnTo>
                  <a:pt x="67" y="33"/>
                </a:lnTo>
                <a:lnTo>
                  <a:pt x="37"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2" name="Shape 6252"/>
          <p:cNvSpPr/>
          <p:nvPr/>
        </p:nvSpPr>
        <p:spPr>
          <a:xfrm>
            <a:off x="7239001" y="3424238"/>
            <a:ext cx="125413" cy="153987"/>
          </a:xfrm>
          <a:custGeom>
            <a:avLst/>
            <a:gdLst/>
            <a:ahLst/>
            <a:cxnLst/>
            <a:rect l="0" t="0" r="0" b="0"/>
            <a:pathLst>
              <a:path w="79" h="99" extrusionOk="0">
                <a:moveTo>
                  <a:pt x="39" y="0"/>
                </a:moveTo>
                <a:lnTo>
                  <a:pt x="39" y="0"/>
                </a:lnTo>
                <a:lnTo>
                  <a:pt x="32" y="1"/>
                </a:lnTo>
                <a:lnTo>
                  <a:pt x="25" y="4"/>
                </a:lnTo>
                <a:lnTo>
                  <a:pt x="17" y="6"/>
                </a:lnTo>
                <a:lnTo>
                  <a:pt x="11" y="11"/>
                </a:lnTo>
                <a:lnTo>
                  <a:pt x="6" y="17"/>
                </a:lnTo>
                <a:lnTo>
                  <a:pt x="4" y="25"/>
                </a:lnTo>
                <a:lnTo>
                  <a:pt x="1" y="32"/>
                </a:lnTo>
                <a:lnTo>
                  <a:pt x="0" y="39"/>
                </a:lnTo>
                <a:lnTo>
                  <a:pt x="0" y="43"/>
                </a:lnTo>
                <a:lnTo>
                  <a:pt x="1" y="48"/>
                </a:lnTo>
                <a:lnTo>
                  <a:pt x="6" y="58"/>
                </a:lnTo>
                <a:lnTo>
                  <a:pt x="12" y="68"/>
                </a:lnTo>
                <a:lnTo>
                  <a:pt x="20" y="78"/>
                </a:lnTo>
                <a:lnTo>
                  <a:pt x="33" y="92"/>
                </a:lnTo>
                <a:lnTo>
                  <a:pt x="39"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3" name="Shape 6253"/>
          <p:cNvSpPr/>
          <p:nvPr/>
        </p:nvSpPr>
        <p:spPr>
          <a:xfrm>
            <a:off x="5029200" y="3808414"/>
            <a:ext cx="153988" cy="134937"/>
          </a:xfrm>
          <a:custGeom>
            <a:avLst/>
            <a:gdLst/>
            <a:ahLst/>
            <a:cxnLst/>
            <a:rect l="0" t="0" r="0" b="0"/>
            <a:pathLst>
              <a:path w="99" h="88" extrusionOk="0">
                <a:moveTo>
                  <a:pt x="98" y="45"/>
                </a:moveTo>
                <a:lnTo>
                  <a:pt x="89" y="37"/>
                </a:lnTo>
                <a:lnTo>
                  <a:pt x="89" y="14"/>
                </a:lnTo>
                <a:lnTo>
                  <a:pt x="74" y="14"/>
                </a:lnTo>
                <a:lnTo>
                  <a:pt x="74" y="22"/>
                </a:lnTo>
                <a:lnTo>
                  <a:pt x="53" y="1"/>
                </a:lnTo>
                <a:lnTo>
                  <a:pt x="52" y="0"/>
                </a:lnTo>
                <a:lnTo>
                  <a:pt x="50" y="0"/>
                </a:lnTo>
                <a:lnTo>
                  <a:pt x="47" y="0"/>
                </a:lnTo>
                <a:lnTo>
                  <a:pt x="46" y="1"/>
                </a:lnTo>
                <a:lnTo>
                  <a:pt x="2" y="45"/>
                </a:lnTo>
                <a:lnTo>
                  <a:pt x="0" y="48"/>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7" y="53"/>
                </a:lnTo>
                <a:lnTo>
                  <a:pt x="99" y="51"/>
                </a:lnTo>
                <a:lnTo>
                  <a:pt x="99" y="48"/>
                </a:lnTo>
                <a:lnTo>
                  <a:pt x="98" y="45"/>
                </a:lnTo>
                <a:close/>
                <a:moveTo>
                  <a:pt x="79" y="69"/>
                </a:moveTo>
                <a:lnTo>
                  <a:pt x="55" y="69"/>
                </a:lnTo>
                <a:lnTo>
                  <a:pt x="55" y="54"/>
                </a:lnTo>
                <a:lnTo>
                  <a:pt x="79" y="54"/>
                </a:lnTo>
                <a:lnTo>
                  <a:pt x="7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4" name="Shape 6254"/>
          <p:cNvSpPr/>
          <p:nvPr/>
        </p:nvSpPr>
        <p:spPr>
          <a:xfrm>
            <a:off x="5395913" y="3790950"/>
            <a:ext cx="152400" cy="152400"/>
          </a:xfrm>
          <a:custGeom>
            <a:avLst/>
            <a:gdLst/>
            <a:ahLst/>
            <a:cxnLst/>
            <a:rect l="0" t="0" r="0" b="0"/>
            <a:pathLst>
              <a:path w="99" h="98" extrusionOk="0">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8"/>
                </a:lnTo>
                <a:lnTo>
                  <a:pt x="1" y="51"/>
                </a:lnTo>
                <a:lnTo>
                  <a:pt x="4" y="53"/>
                </a:lnTo>
                <a:lnTo>
                  <a:pt x="5" y="53"/>
                </a:lnTo>
                <a:lnTo>
                  <a:pt x="10" y="54"/>
                </a:lnTo>
                <a:lnTo>
                  <a:pt x="10" y="98"/>
                </a:lnTo>
                <a:lnTo>
                  <a:pt x="40" y="98"/>
                </a:lnTo>
                <a:lnTo>
                  <a:pt x="40" y="79"/>
                </a:lnTo>
                <a:lnTo>
                  <a:pt x="59" y="79"/>
                </a:lnTo>
                <a:lnTo>
                  <a:pt x="59" y="98"/>
                </a:lnTo>
                <a:lnTo>
                  <a:pt x="89" y="98"/>
                </a:lnTo>
                <a:lnTo>
                  <a:pt x="89" y="54"/>
                </a:lnTo>
                <a:lnTo>
                  <a:pt x="94" y="54"/>
                </a:lnTo>
                <a:lnTo>
                  <a:pt x="96" y="53"/>
                </a:lnTo>
                <a:lnTo>
                  <a:pt x="98" y="50"/>
                </a:lnTo>
                <a:lnTo>
                  <a:pt x="99" y="48"/>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5" name="Shape 6255"/>
          <p:cNvSpPr/>
          <p:nvPr/>
        </p:nvSpPr>
        <p:spPr>
          <a:xfrm>
            <a:off x="6159500" y="3786189"/>
            <a:ext cx="93663" cy="60325"/>
          </a:xfrm>
          <a:custGeom>
            <a:avLst/>
            <a:gdLst/>
            <a:ahLst/>
            <a:cxnLst/>
            <a:rect l="0" t="0" r="0" b="0"/>
            <a:pathLst>
              <a:path w="60" h="39" extrusionOk="0">
                <a:moveTo>
                  <a:pt x="35" y="10"/>
                </a:moveTo>
                <a:lnTo>
                  <a:pt x="35" y="0"/>
                </a:lnTo>
                <a:lnTo>
                  <a:pt x="25" y="0"/>
                </a:lnTo>
                <a:lnTo>
                  <a:pt x="25" y="10"/>
                </a:lnTo>
                <a:lnTo>
                  <a:pt x="20" y="11"/>
                </a:lnTo>
                <a:lnTo>
                  <a:pt x="15" y="13"/>
                </a:lnTo>
                <a:lnTo>
                  <a:pt x="12" y="17"/>
                </a:lnTo>
                <a:lnTo>
                  <a:pt x="8" y="19"/>
                </a:lnTo>
                <a:lnTo>
                  <a:pt x="4" y="24"/>
                </a:lnTo>
                <a:lnTo>
                  <a:pt x="3" y="29"/>
                </a:lnTo>
                <a:lnTo>
                  <a:pt x="0" y="34"/>
                </a:lnTo>
                <a:lnTo>
                  <a:pt x="0" y="39"/>
                </a:lnTo>
                <a:lnTo>
                  <a:pt x="60" y="39"/>
                </a:lnTo>
                <a:lnTo>
                  <a:pt x="60" y="34"/>
                </a:lnTo>
                <a:lnTo>
                  <a:pt x="57" y="29"/>
                </a:lnTo>
                <a:lnTo>
                  <a:pt x="56" y="24"/>
                </a:lnTo>
                <a:lnTo>
                  <a:pt x="52" y="19"/>
                </a:lnTo>
                <a:lnTo>
                  <a:pt x="49" y="17"/>
                </a:lnTo>
                <a:lnTo>
                  <a:pt x="45" y="13"/>
                </a:lnTo>
                <a:lnTo>
                  <a:pt x="40" y="11"/>
                </a:lnTo>
                <a:lnTo>
                  <a:pt x="3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6" name="Shape 6256"/>
          <p:cNvSpPr/>
          <p:nvPr/>
        </p:nvSpPr>
        <p:spPr>
          <a:xfrm>
            <a:off x="6122989" y="3859214"/>
            <a:ext cx="166687" cy="84137"/>
          </a:xfrm>
          <a:custGeom>
            <a:avLst/>
            <a:gdLst/>
            <a:ahLst/>
            <a:cxnLst/>
            <a:rect l="0" t="0" r="0" b="0"/>
            <a:pathLst>
              <a:path w="108" h="54" extrusionOk="0">
                <a:moveTo>
                  <a:pt x="103" y="25"/>
                </a:moveTo>
                <a:lnTo>
                  <a:pt x="89" y="25"/>
                </a:lnTo>
                <a:lnTo>
                  <a:pt x="89" y="5"/>
                </a:lnTo>
                <a:lnTo>
                  <a:pt x="89" y="3"/>
                </a:lnTo>
                <a:lnTo>
                  <a:pt x="87" y="1"/>
                </a:lnTo>
                <a:lnTo>
                  <a:pt x="86" y="0"/>
                </a:lnTo>
                <a:lnTo>
                  <a:pt x="84" y="0"/>
                </a:lnTo>
                <a:lnTo>
                  <a:pt x="24" y="0"/>
                </a:lnTo>
                <a:lnTo>
                  <a:pt x="22" y="0"/>
                </a:lnTo>
                <a:lnTo>
                  <a:pt x="21" y="1"/>
                </a:lnTo>
                <a:lnTo>
                  <a:pt x="20" y="3"/>
                </a:lnTo>
                <a:lnTo>
                  <a:pt x="20" y="5"/>
                </a:lnTo>
                <a:lnTo>
                  <a:pt x="20" y="25"/>
                </a:lnTo>
                <a:lnTo>
                  <a:pt x="5" y="25"/>
                </a:lnTo>
                <a:lnTo>
                  <a:pt x="2" y="25"/>
                </a:lnTo>
                <a:lnTo>
                  <a:pt x="1" y="26"/>
                </a:lnTo>
                <a:lnTo>
                  <a:pt x="0" y="27"/>
                </a:lnTo>
                <a:lnTo>
                  <a:pt x="0" y="30"/>
                </a:lnTo>
                <a:lnTo>
                  <a:pt x="0" y="49"/>
                </a:lnTo>
                <a:lnTo>
                  <a:pt x="0" y="52"/>
                </a:lnTo>
                <a:lnTo>
                  <a:pt x="1" y="53"/>
                </a:lnTo>
                <a:lnTo>
                  <a:pt x="2" y="54"/>
                </a:lnTo>
                <a:lnTo>
                  <a:pt x="5" y="54"/>
                </a:lnTo>
                <a:lnTo>
                  <a:pt x="103" y="54"/>
                </a:lnTo>
                <a:lnTo>
                  <a:pt x="106" y="54"/>
                </a:lnTo>
                <a:lnTo>
                  <a:pt x="107" y="53"/>
                </a:lnTo>
                <a:lnTo>
                  <a:pt x="108" y="52"/>
                </a:lnTo>
                <a:lnTo>
                  <a:pt x="108" y="49"/>
                </a:lnTo>
                <a:lnTo>
                  <a:pt x="108" y="30"/>
                </a:lnTo>
                <a:lnTo>
                  <a:pt x="108" y="27"/>
                </a:lnTo>
                <a:lnTo>
                  <a:pt x="107" y="26"/>
                </a:lnTo>
                <a:lnTo>
                  <a:pt x="106"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7" name="Shape 6257"/>
          <p:cNvSpPr/>
          <p:nvPr/>
        </p:nvSpPr>
        <p:spPr>
          <a:xfrm>
            <a:off x="6492876" y="3790950"/>
            <a:ext cx="153988" cy="152400"/>
          </a:xfrm>
          <a:custGeom>
            <a:avLst/>
            <a:gdLst/>
            <a:ahLst/>
            <a:cxnLst/>
            <a:rect l="0" t="0" r="0" b="0"/>
            <a:pathLst>
              <a:path w="98" h="98" extrusionOk="0">
                <a:moveTo>
                  <a:pt x="93" y="49"/>
                </a:moveTo>
                <a:lnTo>
                  <a:pt x="74" y="49"/>
                </a:lnTo>
                <a:lnTo>
                  <a:pt x="74" y="14"/>
                </a:lnTo>
                <a:lnTo>
                  <a:pt x="74" y="12"/>
                </a:lnTo>
                <a:lnTo>
                  <a:pt x="72" y="11"/>
                </a:lnTo>
                <a:lnTo>
                  <a:pt x="71" y="10"/>
                </a:lnTo>
                <a:lnTo>
                  <a:pt x="69" y="10"/>
                </a:lnTo>
                <a:lnTo>
                  <a:pt x="64" y="10"/>
                </a:lnTo>
                <a:lnTo>
                  <a:pt x="64" y="5"/>
                </a:lnTo>
                <a:lnTo>
                  <a:pt x="64" y="2"/>
                </a:lnTo>
                <a:lnTo>
                  <a:pt x="62" y="1"/>
                </a:lnTo>
                <a:lnTo>
                  <a:pt x="61" y="0"/>
                </a:lnTo>
                <a:lnTo>
                  <a:pt x="59" y="0"/>
                </a:lnTo>
                <a:lnTo>
                  <a:pt x="39" y="0"/>
                </a:lnTo>
                <a:lnTo>
                  <a:pt x="37" y="0"/>
                </a:lnTo>
                <a:lnTo>
                  <a:pt x="35" y="1"/>
                </a:lnTo>
                <a:lnTo>
                  <a:pt x="34" y="2"/>
                </a:lnTo>
                <a:lnTo>
                  <a:pt x="34" y="5"/>
                </a:lnTo>
                <a:lnTo>
                  <a:pt x="34" y="10"/>
                </a:lnTo>
                <a:lnTo>
                  <a:pt x="29" y="10"/>
                </a:lnTo>
                <a:lnTo>
                  <a:pt x="27" y="10"/>
                </a:lnTo>
                <a:lnTo>
                  <a:pt x="25" y="11"/>
                </a:lnTo>
                <a:lnTo>
                  <a:pt x="24" y="12"/>
                </a:lnTo>
                <a:lnTo>
                  <a:pt x="24" y="14"/>
                </a:lnTo>
                <a:lnTo>
                  <a:pt x="24" y="49"/>
                </a:lnTo>
                <a:lnTo>
                  <a:pt x="4" y="49"/>
                </a:lnTo>
                <a:lnTo>
                  <a:pt x="2" y="49"/>
                </a:lnTo>
                <a:lnTo>
                  <a:pt x="1" y="50"/>
                </a:lnTo>
                <a:lnTo>
                  <a:pt x="0" y="51"/>
                </a:lnTo>
                <a:lnTo>
                  <a:pt x="0" y="54"/>
                </a:lnTo>
                <a:lnTo>
                  <a:pt x="0" y="93"/>
                </a:lnTo>
                <a:lnTo>
                  <a:pt x="0" y="96"/>
                </a:lnTo>
                <a:lnTo>
                  <a:pt x="1" y="97"/>
                </a:lnTo>
                <a:lnTo>
                  <a:pt x="2" y="98"/>
                </a:lnTo>
                <a:lnTo>
                  <a:pt x="4" y="98"/>
                </a:lnTo>
                <a:lnTo>
                  <a:pt x="39" y="98"/>
                </a:lnTo>
                <a:lnTo>
                  <a:pt x="39" y="79"/>
                </a:lnTo>
                <a:lnTo>
                  <a:pt x="59" y="79"/>
                </a:lnTo>
                <a:lnTo>
                  <a:pt x="59" y="98"/>
                </a:lnTo>
                <a:lnTo>
                  <a:pt x="93" y="98"/>
                </a:lnTo>
                <a:lnTo>
                  <a:pt x="96" y="98"/>
                </a:lnTo>
                <a:lnTo>
                  <a:pt x="97" y="97"/>
                </a:lnTo>
                <a:lnTo>
                  <a:pt x="98" y="96"/>
                </a:lnTo>
                <a:lnTo>
                  <a:pt x="98" y="93"/>
                </a:lnTo>
                <a:lnTo>
                  <a:pt x="98" y="54"/>
                </a:lnTo>
                <a:lnTo>
                  <a:pt x="98" y="51"/>
                </a:lnTo>
                <a:lnTo>
                  <a:pt x="97" y="50"/>
                </a:lnTo>
                <a:lnTo>
                  <a:pt x="96"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8" name="Shape 6258"/>
          <p:cNvSpPr/>
          <p:nvPr/>
        </p:nvSpPr>
        <p:spPr>
          <a:xfrm>
            <a:off x="7224713" y="3790951"/>
            <a:ext cx="152400" cy="60325"/>
          </a:xfrm>
          <a:custGeom>
            <a:avLst/>
            <a:gdLst/>
            <a:ahLst/>
            <a:cxnLst/>
            <a:rect l="0" t="0" r="0" b="0"/>
            <a:pathLst>
              <a:path w="99" h="39" extrusionOk="0">
                <a:moveTo>
                  <a:pt x="79"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4" y="39"/>
                </a:lnTo>
                <a:lnTo>
                  <a:pt x="27" y="38"/>
                </a:lnTo>
                <a:lnTo>
                  <a:pt x="33" y="33"/>
                </a:lnTo>
                <a:lnTo>
                  <a:pt x="38" y="27"/>
                </a:lnTo>
                <a:lnTo>
                  <a:pt x="40" y="23"/>
                </a:lnTo>
                <a:lnTo>
                  <a:pt x="40" y="19"/>
                </a:lnTo>
                <a:lnTo>
                  <a:pt x="38" y="14"/>
                </a:lnTo>
                <a:lnTo>
                  <a:pt x="37" y="10"/>
                </a:lnTo>
                <a:lnTo>
                  <a:pt x="62" y="10"/>
                </a:lnTo>
                <a:lnTo>
                  <a:pt x="61" y="14"/>
                </a:lnTo>
                <a:lnTo>
                  <a:pt x="59" y="19"/>
                </a:lnTo>
                <a:lnTo>
                  <a:pt x="59" y="23"/>
                </a:lnTo>
                <a:lnTo>
                  <a:pt x="61" y="27"/>
                </a:lnTo>
                <a:lnTo>
                  <a:pt x="65" y="33"/>
                </a:lnTo>
                <a:lnTo>
                  <a:pt x="72" y="38"/>
                </a:lnTo>
                <a:lnTo>
                  <a:pt x="75" y="39"/>
                </a:lnTo>
                <a:lnTo>
                  <a:pt x="79" y="39"/>
                </a:lnTo>
                <a:lnTo>
                  <a:pt x="83" y="39"/>
                </a:lnTo>
                <a:lnTo>
                  <a:pt x="86" y="38"/>
                </a:lnTo>
                <a:lnTo>
                  <a:pt x="93" y="33"/>
                </a:lnTo>
                <a:lnTo>
                  <a:pt x="98" y="27"/>
                </a:lnTo>
                <a:lnTo>
                  <a:pt x="99" y="23"/>
                </a:lnTo>
                <a:lnTo>
                  <a:pt x="99" y="19"/>
                </a:lnTo>
                <a:lnTo>
                  <a:pt x="99" y="16"/>
                </a:lnTo>
                <a:lnTo>
                  <a:pt x="98" y="12"/>
                </a:lnTo>
                <a:lnTo>
                  <a:pt x="93" y="6"/>
                </a:lnTo>
                <a:lnTo>
                  <a:pt x="86" y="1"/>
                </a:lnTo>
                <a:lnTo>
                  <a:pt x="83" y="0"/>
                </a:lnTo>
                <a:lnTo>
                  <a:pt x="79" y="0"/>
                </a:lnTo>
                <a:close/>
                <a:moveTo>
                  <a:pt x="30" y="19"/>
                </a:moveTo>
                <a:lnTo>
                  <a:pt x="30" y="19"/>
                </a:lnTo>
                <a:lnTo>
                  <a:pt x="28" y="23"/>
                </a:lnTo>
                <a:lnTo>
                  <a:pt x="27" y="27"/>
                </a:lnTo>
                <a:lnTo>
                  <a:pt x="24" y="28"/>
                </a:lnTo>
                <a:lnTo>
                  <a:pt x="20" y="29"/>
                </a:lnTo>
                <a:lnTo>
                  <a:pt x="16" y="28"/>
                </a:lnTo>
                <a:lnTo>
                  <a:pt x="12" y="27"/>
                </a:lnTo>
                <a:lnTo>
                  <a:pt x="11" y="23"/>
                </a:lnTo>
                <a:lnTo>
                  <a:pt x="10" y="19"/>
                </a:lnTo>
                <a:lnTo>
                  <a:pt x="11" y="16"/>
                </a:lnTo>
                <a:lnTo>
                  <a:pt x="12" y="12"/>
                </a:lnTo>
                <a:lnTo>
                  <a:pt x="16" y="11"/>
                </a:lnTo>
                <a:lnTo>
                  <a:pt x="20" y="10"/>
                </a:lnTo>
                <a:lnTo>
                  <a:pt x="24" y="11"/>
                </a:lnTo>
                <a:lnTo>
                  <a:pt x="27" y="12"/>
                </a:lnTo>
                <a:lnTo>
                  <a:pt x="28" y="16"/>
                </a:lnTo>
                <a:lnTo>
                  <a:pt x="30" y="19"/>
                </a:lnTo>
                <a:close/>
                <a:moveTo>
                  <a:pt x="79" y="29"/>
                </a:moveTo>
                <a:lnTo>
                  <a:pt x="79" y="29"/>
                </a:lnTo>
                <a:lnTo>
                  <a:pt x="75" y="28"/>
                </a:lnTo>
                <a:lnTo>
                  <a:pt x="72" y="27"/>
                </a:lnTo>
                <a:lnTo>
                  <a:pt x="70" y="23"/>
                </a:lnTo>
                <a:lnTo>
                  <a:pt x="69" y="19"/>
                </a:lnTo>
                <a:lnTo>
                  <a:pt x="70" y="16"/>
                </a:lnTo>
                <a:lnTo>
                  <a:pt x="72" y="12"/>
                </a:lnTo>
                <a:lnTo>
                  <a:pt x="75" y="11"/>
                </a:lnTo>
                <a:lnTo>
                  <a:pt x="79" y="10"/>
                </a:lnTo>
                <a:lnTo>
                  <a:pt x="83" y="11"/>
                </a:lnTo>
                <a:lnTo>
                  <a:pt x="86" y="12"/>
                </a:lnTo>
                <a:lnTo>
                  <a:pt x="88" y="16"/>
                </a:lnTo>
                <a:lnTo>
                  <a:pt x="89" y="19"/>
                </a:lnTo>
                <a:lnTo>
                  <a:pt x="88" y="23"/>
                </a:lnTo>
                <a:lnTo>
                  <a:pt x="86" y="27"/>
                </a:lnTo>
                <a:lnTo>
                  <a:pt x="83" y="28"/>
                </a:lnTo>
                <a:lnTo>
                  <a:pt x="7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59" name="Shape 6259"/>
          <p:cNvSpPr/>
          <p:nvPr/>
        </p:nvSpPr>
        <p:spPr>
          <a:xfrm>
            <a:off x="7270751" y="3873501"/>
            <a:ext cx="60325" cy="69850"/>
          </a:xfrm>
          <a:custGeom>
            <a:avLst/>
            <a:gdLst/>
            <a:ahLst/>
            <a:cxnLst/>
            <a:rect l="0" t="0" r="0" b="0"/>
            <a:pathLst>
              <a:path w="39" h="44" extrusionOk="0">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0" name="Shape 6260"/>
          <p:cNvSpPr/>
          <p:nvPr/>
        </p:nvSpPr>
        <p:spPr>
          <a:xfrm>
            <a:off x="7270751" y="3851276"/>
            <a:ext cx="60325" cy="17463"/>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61" name="Shape 6261"/>
          <p:cNvSpPr/>
          <p:nvPr/>
        </p:nvSpPr>
        <p:spPr>
          <a:xfrm>
            <a:off x="5038726" y="4249739"/>
            <a:ext cx="120650" cy="73025"/>
          </a:xfrm>
          <a:custGeom>
            <a:avLst/>
            <a:gdLst/>
            <a:ahLst/>
            <a:cxnLst/>
            <a:rect l="0" t="0" r="0" b="0"/>
            <a:pathLst>
              <a:path w="79" h="49" extrusionOk="0">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2" name="Shape 6262"/>
          <p:cNvSpPr/>
          <p:nvPr/>
        </p:nvSpPr>
        <p:spPr>
          <a:xfrm>
            <a:off x="5053014" y="4189413"/>
            <a:ext cx="92075" cy="508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63" name="Shape 6263"/>
          <p:cNvSpPr/>
          <p:nvPr/>
        </p:nvSpPr>
        <p:spPr>
          <a:xfrm>
            <a:off x="5048251" y="4141788"/>
            <a:ext cx="106363" cy="38100"/>
          </a:xfrm>
          <a:custGeom>
            <a:avLst/>
            <a:gdLst/>
            <a:ahLst/>
            <a:cxnLst/>
            <a:rect l="0" t="0" r="0" b="0"/>
            <a:pathLst>
              <a:path w="69" h="23" extrusionOk="0">
                <a:moveTo>
                  <a:pt x="5" y="23"/>
                </a:moveTo>
                <a:lnTo>
                  <a:pt x="64" y="23"/>
                </a:lnTo>
                <a:lnTo>
                  <a:pt x="67" y="22"/>
                </a:lnTo>
                <a:lnTo>
                  <a:pt x="69" y="19"/>
                </a:lnTo>
                <a:lnTo>
                  <a:pt x="69" y="17"/>
                </a:lnTo>
                <a:lnTo>
                  <a:pt x="67" y="15"/>
                </a:lnTo>
                <a:lnTo>
                  <a:pt x="37" y="1"/>
                </a:lnTo>
                <a:lnTo>
                  <a:pt x="35" y="0"/>
                </a:lnTo>
                <a:lnTo>
                  <a:pt x="32" y="1"/>
                </a:lnTo>
                <a:lnTo>
                  <a:pt x="3" y="15"/>
                </a:lnTo>
                <a:lnTo>
                  <a:pt x="0" y="17"/>
                </a:lnTo>
                <a:lnTo>
                  <a:pt x="0" y="19"/>
                </a:lnTo>
                <a:lnTo>
                  <a:pt x="3" y="22"/>
                </a:lnTo>
                <a:lnTo>
                  <a:pt x="5" y="2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4" name="Shape 6264"/>
          <p:cNvSpPr/>
          <p:nvPr/>
        </p:nvSpPr>
        <p:spPr>
          <a:xfrm>
            <a:off x="5405439" y="4170364"/>
            <a:ext cx="55562" cy="46037"/>
          </a:xfrm>
          <a:custGeom>
            <a:avLst/>
            <a:gdLst/>
            <a:ahLst/>
            <a:cxnLst/>
            <a:rect l="0" t="0" r="0" b="0"/>
            <a:pathLst>
              <a:path w="35" h="30" extrusionOk="0">
                <a:moveTo>
                  <a:pt x="35" y="17"/>
                </a:moveTo>
                <a:lnTo>
                  <a:pt x="35" y="17"/>
                </a:lnTo>
                <a:lnTo>
                  <a:pt x="33" y="11"/>
                </a:lnTo>
                <a:lnTo>
                  <a:pt x="30" y="5"/>
                </a:lnTo>
                <a:lnTo>
                  <a:pt x="24" y="1"/>
                </a:lnTo>
                <a:lnTo>
                  <a:pt x="17" y="0"/>
                </a:lnTo>
                <a:lnTo>
                  <a:pt x="11" y="1"/>
                </a:lnTo>
                <a:lnTo>
                  <a:pt x="5" y="5"/>
                </a:lnTo>
                <a:lnTo>
                  <a:pt x="1" y="11"/>
                </a:lnTo>
                <a:lnTo>
                  <a:pt x="0" y="17"/>
                </a:lnTo>
                <a:lnTo>
                  <a:pt x="0" y="30"/>
                </a:lnTo>
                <a:lnTo>
                  <a:pt x="35" y="30"/>
                </a:lnTo>
                <a:lnTo>
                  <a:pt x="35"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5" name="Shape 6265"/>
          <p:cNvSpPr/>
          <p:nvPr/>
        </p:nvSpPr>
        <p:spPr>
          <a:xfrm>
            <a:off x="5405439" y="4225925"/>
            <a:ext cx="55562" cy="269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66" name="Shape 6266"/>
          <p:cNvSpPr/>
          <p:nvPr/>
        </p:nvSpPr>
        <p:spPr>
          <a:xfrm>
            <a:off x="5381626" y="4221163"/>
            <a:ext cx="185738" cy="87312"/>
          </a:xfrm>
          <a:custGeom>
            <a:avLst/>
            <a:gdLst/>
            <a:ahLst/>
            <a:cxnLst/>
            <a:rect l="0" t="0" r="0" b="0"/>
            <a:pathLst>
              <a:path w="119" h="58" extrusionOk="0">
                <a:moveTo>
                  <a:pt x="109" y="48"/>
                </a:moveTo>
                <a:lnTo>
                  <a:pt x="109" y="16"/>
                </a:lnTo>
                <a:lnTo>
                  <a:pt x="108" y="14"/>
                </a:lnTo>
                <a:lnTo>
                  <a:pt x="106" y="12"/>
                </a:lnTo>
                <a:lnTo>
                  <a:pt x="87" y="0"/>
                </a:lnTo>
                <a:lnTo>
                  <a:pt x="84" y="0"/>
                </a:lnTo>
                <a:lnTo>
                  <a:pt x="82" y="0"/>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7" name="Shape 6267"/>
          <p:cNvSpPr/>
          <p:nvPr/>
        </p:nvSpPr>
        <p:spPr>
          <a:xfrm>
            <a:off x="6142039" y="4262439"/>
            <a:ext cx="123825" cy="60325"/>
          </a:xfrm>
          <a:custGeom>
            <a:avLst/>
            <a:gdLst/>
            <a:ahLst/>
            <a:cxnLst/>
            <a:rect l="0" t="0" r="0" b="0"/>
            <a:pathLst>
              <a:path w="82" h="40" extrusionOk="0">
                <a:moveTo>
                  <a:pt x="81" y="32"/>
                </a:moveTo>
                <a:lnTo>
                  <a:pt x="81" y="32"/>
                </a:lnTo>
                <a:lnTo>
                  <a:pt x="74" y="21"/>
                </a:lnTo>
                <a:lnTo>
                  <a:pt x="68" y="10"/>
                </a:lnTo>
                <a:lnTo>
                  <a:pt x="81" y="10"/>
                </a:lnTo>
                <a:lnTo>
                  <a:pt x="81" y="0"/>
                </a:lnTo>
                <a:lnTo>
                  <a:pt x="2" y="0"/>
                </a:lnTo>
                <a:lnTo>
                  <a:pt x="2" y="10"/>
                </a:lnTo>
                <a:lnTo>
                  <a:pt x="14" y="10"/>
                </a:lnTo>
                <a:lnTo>
                  <a:pt x="8" y="21"/>
                </a:lnTo>
                <a:lnTo>
                  <a:pt x="2" y="32"/>
                </a:lnTo>
                <a:lnTo>
                  <a:pt x="0" y="35"/>
                </a:lnTo>
                <a:lnTo>
                  <a:pt x="2" y="37"/>
                </a:lnTo>
                <a:lnTo>
                  <a:pt x="3" y="39"/>
                </a:lnTo>
                <a:lnTo>
                  <a:pt x="5" y="40"/>
                </a:lnTo>
                <a:lnTo>
                  <a:pt x="21" y="40"/>
                </a:lnTo>
                <a:lnTo>
                  <a:pt x="23" y="32"/>
                </a:lnTo>
                <a:lnTo>
                  <a:pt x="25" y="26"/>
                </a:lnTo>
                <a:lnTo>
                  <a:pt x="26" y="24"/>
                </a:lnTo>
                <a:lnTo>
                  <a:pt x="29" y="21"/>
                </a:lnTo>
                <a:lnTo>
                  <a:pt x="32" y="20"/>
                </a:lnTo>
                <a:lnTo>
                  <a:pt x="36" y="20"/>
                </a:lnTo>
                <a:lnTo>
                  <a:pt x="46" y="20"/>
                </a:lnTo>
                <a:lnTo>
                  <a:pt x="50" y="20"/>
                </a:lnTo>
                <a:lnTo>
                  <a:pt x="53" y="21"/>
                </a:lnTo>
                <a:lnTo>
                  <a:pt x="56" y="24"/>
                </a:lnTo>
                <a:lnTo>
                  <a:pt x="57" y="26"/>
                </a:lnTo>
                <a:lnTo>
                  <a:pt x="60" y="32"/>
                </a:lnTo>
                <a:lnTo>
                  <a:pt x="61" y="40"/>
                </a:lnTo>
                <a:lnTo>
                  <a:pt x="77" y="40"/>
                </a:lnTo>
                <a:lnTo>
                  <a:pt x="79" y="39"/>
                </a:lnTo>
                <a:lnTo>
                  <a:pt x="81" y="37"/>
                </a:lnTo>
                <a:lnTo>
                  <a:pt x="82" y="35"/>
                </a:lnTo>
                <a:lnTo>
                  <a:pt x="81" y="3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8" name="Shape 6268"/>
          <p:cNvSpPr/>
          <p:nvPr/>
        </p:nvSpPr>
        <p:spPr>
          <a:xfrm>
            <a:off x="6188076" y="4146550"/>
            <a:ext cx="31750" cy="65088"/>
          </a:xfrm>
          <a:custGeom>
            <a:avLst/>
            <a:gdLst/>
            <a:ahLst/>
            <a:cxnLst/>
            <a:rect l="0" t="0" r="0" b="0"/>
            <a:pathLst>
              <a:path w="20" h="40" extrusionOk="0">
                <a:moveTo>
                  <a:pt x="15" y="20"/>
                </a:moveTo>
                <a:lnTo>
                  <a:pt x="15" y="10"/>
                </a:lnTo>
                <a:lnTo>
                  <a:pt x="10" y="0"/>
                </a:lnTo>
                <a:lnTo>
                  <a:pt x="5" y="10"/>
                </a:lnTo>
                <a:lnTo>
                  <a:pt x="5" y="20"/>
                </a:lnTo>
                <a:lnTo>
                  <a:pt x="0" y="40"/>
                </a:lnTo>
                <a:lnTo>
                  <a:pt x="20" y="4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69" name="Shape 6269"/>
          <p:cNvSpPr/>
          <p:nvPr/>
        </p:nvSpPr>
        <p:spPr>
          <a:xfrm>
            <a:off x="6173789" y="4216400"/>
            <a:ext cx="65087" cy="36513"/>
          </a:xfrm>
          <a:custGeom>
            <a:avLst/>
            <a:gdLst/>
            <a:ahLst/>
            <a:cxnLst/>
            <a:rect l="0" t="0" r="0" b="0"/>
            <a:pathLst>
              <a:path w="42" h="24" extrusionOk="0">
                <a:moveTo>
                  <a:pt x="12" y="24"/>
                </a:moveTo>
                <a:lnTo>
                  <a:pt x="16" y="10"/>
                </a:lnTo>
                <a:lnTo>
                  <a:pt x="26" y="10"/>
                </a:lnTo>
                <a:lnTo>
                  <a:pt x="30" y="24"/>
                </a:lnTo>
                <a:lnTo>
                  <a:pt x="42" y="24"/>
                </a:lnTo>
                <a:lnTo>
                  <a:pt x="36" y="10"/>
                </a:lnTo>
                <a:lnTo>
                  <a:pt x="41" y="10"/>
                </a:lnTo>
                <a:lnTo>
                  <a:pt x="41" y="0"/>
                </a:lnTo>
                <a:lnTo>
                  <a:pt x="1" y="0"/>
                </a:lnTo>
                <a:lnTo>
                  <a:pt x="1" y="10"/>
                </a:lnTo>
                <a:lnTo>
                  <a:pt x="6" y="10"/>
                </a:lnTo>
                <a:lnTo>
                  <a:pt x="0" y="24"/>
                </a:lnTo>
                <a:lnTo>
                  <a:pt x="12"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0" name="Shape 6270"/>
          <p:cNvSpPr/>
          <p:nvPr/>
        </p:nvSpPr>
        <p:spPr>
          <a:xfrm>
            <a:off x="6919914" y="4151314"/>
            <a:ext cx="31750" cy="28575"/>
          </a:xfrm>
          <a:custGeom>
            <a:avLst/>
            <a:gdLst/>
            <a:ahLst/>
            <a:cxnLst/>
            <a:rect l="0" t="0" r="0" b="0"/>
            <a:pathLst>
              <a:path w="20" h="19" extrusionOk="0">
                <a:moveTo>
                  <a:pt x="20" y="10"/>
                </a:moveTo>
                <a:lnTo>
                  <a:pt x="20" y="10"/>
                </a:lnTo>
                <a:lnTo>
                  <a:pt x="18" y="6"/>
                </a:lnTo>
                <a:lnTo>
                  <a:pt x="17" y="2"/>
                </a:lnTo>
                <a:lnTo>
                  <a:pt x="13" y="0"/>
                </a:lnTo>
                <a:lnTo>
                  <a:pt x="10" y="0"/>
                </a:lnTo>
                <a:lnTo>
                  <a:pt x="6" y="0"/>
                </a:lnTo>
                <a:lnTo>
                  <a:pt x="2" y="2"/>
                </a:lnTo>
                <a:lnTo>
                  <a:pt x="1" y="6"/>
                </a:lnTo>
                <a:lnTo>
                  <a:pt x="0" y="10"/>
                </a:lnTo>
                <a:lnTo>
                  <a:pt x="0" y="19"/>
                </a:lnTo>
                <a:lnTo>
                  <a:pt x="20" y="19"/>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1" name="Shape 6271"/>
          <p:cNvSpPr/>
          <p:nvPr/>
        </p:nvSpPr>
        <p:spPr>
          <a:xfrm>
            <a:off x="6859589" y="4189414"/>
            <a:ext cx="96837" cy="46037"/>
          </a:xfrm>
          <a:custGeom>
            <a:avLst/>
            <a:gdLst/>
            <a:ahLst/>
            <a:cxnLst/>
            <a:rect l="0" t="0" r="0" b="0"/>
            <a:pathLst>
              <a:path w="64" h="30" extrusionOk="0">
                <a:moveTo>
                  <a:pt x="35" y="30"/>
                </a:moveTo>
                <a:lnTo>
                  <a:pt x="64" y="0"/>
                </a:lnTo>
                <a:lnTo>
                  <a:pt x="5" y="0"/>
                </a:lnTo>
                <a:lnTo>
                  <a:pt x="3" y="0"/>
                </a:lnTo>
                <a:lnTo>
                  <a:pt x="2" y="2"/>
                </a:lnTo>
                <a:lnTo>
                  <a:pt x="0" y="3"/>
                </a:lnTo>
                <a:lnTo>
                  <a:pt x="0" y="5"/>
                </a:lnTo>
                <a:lnTo>
                  <a:pt x="0" y="6"/>
                </a:lnTo>
                <a:lnTo>
                  <a:pt x="2" y="9"/>
                </a:lnTo>
                <a:lnTo>
                  <a:pt x="3" y="9"/>
                </a:lnTo>
                <a:lnTo>
                  <a:pt x="5" y="10"/>
                </a:lnTo>
                <a:lnTo>
                  <a:pt x="13" y="10"/>
                </a:lnTo>
                <a:lnTo>
                  <a:pt x="14" y="13"/>
                </a:lnTo>
                <a:lnTo>
                  <a:pt x="15" y="14"/>
                </a:lnTo>
                <a:lnTo>
                  <a:pt x="18" y="15"/>
                </a:lnTo>
                <a:lnTo>
                  <a:pt x="35" y="15"/>
                </a:lnTo>
                <a:lnTo>
                  <a:pt x="35"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2" name="Shape 6272"/>
          <p:cNvSpPr/>
          <p:nvPr/>
        </p:nvSpPr>
        <p:spPr>
          <a:xfrm>
            <a:off x="6891339" y="4189414"/>
            <a:ext cx="120650" cy="128587"/>
          </a:xfrm>
          <a:custGeom>
            <a:avLst/>
            <a:gdLst/>
            <a:ahLst/>
            <a:cxnLst/>
            <a:rect l="0" t="0" r="0" b="0"/>
            <a:pathLst>
              <a:path w="79" h="84" extrusionOk="0">
                <a:moveTo>
                  <a:pt x="74" y="0"/>
                </a:moveTo>
                <a:lnTo>
                  <a:pt x="54" y="0"/>
                </a:lnTo>
                <a:lnTo>
                  <a:pt x="15" y="40"/>
                </a:lnTo>
                <a:lnTo>
                  <a:pt x="15" y="69"/>
                </a:lnTo>
                <a:lnTo>
                  <a:pt x="6" y="69"/>
                </a:lnTo>
                <a:lnTo>
                  <a:pt x="4" y="71"/>
                </a:lnTo>
                <a:lnTo>
                  <a:pt x="3" y="73"/>
                </a:lnTo>
                <a:lnTo>
                  <a:pt x="0" y="78"/>
                </a:lnTo>
                <a:lnTo>
                  <a:pt x="0" y="79"/>
                </a:lnTo>
                <a:lnTo>
                  <a:pt x="1" y="82"/>
                </a:lnTo>
                <a:lnTo>
                  <a:pt x="3" y="83"/>
                </a:lnTo>
                <a:lnTo>
                  <a:pt x="5" y="84"/>
                </a:lnTo>
                <a:lnTo>
                  <a:pt x="54" y="84"/>
                </a:lnTo>
                <a:lnTo>
                  <a:pt x="57" y="83"/>
                </a:lnTo>
                <a:lnTo>
                  <a:pt x="58" y="82"/>
                </a:lnTo>
                <a:lnTo>
                  <a:pt x="59" y="79"/>
                </a:lnTo>
                <a:lnTo>
                  <a:pt x="59" y="78"/>
                </a:lnTo>
                <a:lnTo>
                  <a:pt x="57" y="73"/>
                </a:lnTo>
                <a:lnTo>
                  <a:pt x="56" y="71"/>
                </a:lnTo>
                <a:lnTo>
                  <a:pt x="53" y="69"/>
                </a:lnTo>
                <a:lnTo>
                  <a:pt x="44" y="69"/>
                </a:lnTo>
                <a:lnTo>
                  <a:pt x="44" y="15"/>
                </a:lnTo>
                <a:lnTo>
                  <a:pt x="62" y="15"/>
                </a:lnTo>
                <a:lnTo>
                  <a:pt x="64" y="14"/>
                </a:lnTo>
                <a:lnTo>
                  <a:pt x="65" y="13"/>
                </a:lnTo>
                <a:lnTo>
                  <a:pt x="67" y="10"/>
                </a:lnTo>
                <a:lnTo>
                  <a:pt x="74" y="10"/>
                </a:lnTo>
                <a:lnTo>
                  <a:pt x="77" y="9"/>
                </a:lnTo>
                <a:lnTo>
                  <a:pt x="78" y="9"/>
                </a:lnTo>
                <a:lnTo>
                  <a:pt x="79" y="6"/>
                </a:lnTo>
                <a:lnTo>
                  <a:pt x="79" y="5"/>
                </a:lnTo>
                <a:lnTo>
                  <a:pt x="79" y="3"/>
                </a:lnTo>
                <a:lnTo>
                  <a:pt x="78" y="2"/>
                </a:lnTo>
                <a:lnTo>
                  <a:pt x="77" y="0"/>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3" name="Shape 6273"/>
          <p:cNvSpPr/>
          <p:nvPr/>
        </p:nvSpPr>
        <p:spPr>
          <a:xfrm>
            <a:off x="8335963" y="3897313"/>
            <a:ext cx="120650" cy="55562"/>
          </a:xfrm>
          <a:custGeom>
            <a:avLst/>
            <a:gdLst/>
            <a:ahLst/>
            <a:cxnLst/>
            <a:rect l="0" t="0" r="0" b="0"/>
            <a:pathLst>
              <a:path w="79" h="34" extrusionOk="0">
                <a:moveTo>
                  <a:pt x="60" y="3"/>
                </a:moveTo>
                <a:lnTo>
                  <a:pt x="60" y="3"/>
                </a:lnTo>
                <a:lnTo>
                  <a:pt x="58" y="1"/>
                </a:lnTo>
                <a:lnTo>
                  <a:pt x="56" y="0"/>
                </a:lnTo>
                <a:lnTo>
                  <a:pt x="24" y="0"/>
                </a:lnTo>
                <a:lnTo>
                  <a:pt x="21" y="1"/>
                </a:lnTo>
                <a:lnTo>
                  <a:pt x="20" y="3"/>
                </a:lnTo>
                <a:lnTo>
                  <a:pt x="16" y="10"/>
                </a:lnTo>
                <a:lnTo>
                  <a:pt x="13" y="16"/>
                </a:lnTo>
                <a:lnTo>
                  <a:pt x="2" y="26"/>
                </a:lnTo>
                <a:lnTo>
                  <a:pt x="0" y="28"/>
                </a:lnTo>
                <a:lnTo>
                  <a:pt x="0" y="32"/>
                </a:lnTo>
                <a:lnTo>
                  <a:pt x="3" y="33"/>
                </a:lnTo>
                <a:lnTo>
                  <a:pt x="5" y="34"/>
                </a:lnTo>
                <a:lnTo>
                  <a:pt x="74" y="34"/>
                </a:lnTo>
                <a:lnTo>
                  <a:pt x="77" y="33"/>
                </a:lnTo>
                <a:lnTo>
                  <a:pt x="79" y="32"/>
                </a:lnTo>
                <a:lnTo>
                  <a:pt x="79" y="28"/>
                </a:lnTo>
                <a:lnTo>
                  <a:pt x="78" y="26"/>
                </a:lnTo>
                <a:lnTo>
                  <a:pt x="67" y="16"/>
                </a:lnTo>
                <a:lnTo>
                  <a:pt x="63" y="10"/>
                </a:lnTo>
                <a:lnTo>
                  <a:pt x="60"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4" name="Shape 6274"/>
          <p:cNvSpPr/>
          <p:nvPr/>
        </p:nvSpPr>
        <p:spPr>
          <a:xfrm>
            <a:off x="8326438" y="3800476"/>
            <a:ext cx="139700" cy="92075"/>
          </a:xfrm>
          <a:custGeom>
            <a:avLst/>
            <a:gdLst/>
            <a:ahLst/>
            <a:cxnLst/>
            <a:rect l="0" t="0" r="0" b="0"/>
            <a:pathLst>
              <a:path w="89" h="59" extrusionOk="0">
                <a:moveTo>
                  <a:pt x="74" y="14"/>
                </a:moveTo>
                <a:lnTo>
                  <a:pt x="66" y="14"/>
                </a:lnTo>
                <a:lnTo>
                  <a:pt x="62" y="8"/>
                </a:lnTo>
                <a:lnTo>
                  <a:pt x="57" y="3"/>
                </a:lnTo>
                <a:lnTo>
                  <a:pt x="52" y="1"/>
                </a:lnTo>
                <a:lnTo>
                  <a:pt x="45" y="0"/>
                </a:lnTo>
                <a:lnTo>
                  <a:pt x="37" y="1"/>
                </a:lnTo>
                <a:lnTo>
                  <a:pt x="32" y="3"/>
                </a:lnTo>
                <a:lnTo>
                  <a:pt x="28" y="8"/>
                </a:lnTo>
                <a:lnTo>
                  <a:pt x="24" y="14"/>
                </a:lnTo>
                <a:lnTo>
                  <a:pt x="15" y="14"/>
                </a:lnTo>
                <a:lnTo>
                  <a:pt x="9" y="16"/>
                </a:lnTo>
                <a:lnTo>
                  <a:pt x="5" y="19"/>
                </a:lnTo>
                <a:lnTo>
                  <a:pt x="2" y="23"/>
                </a:lnTo>
                <a:lnTo>
                  <a:pt x="0" y="29"/>
                </a:lnTo>
                <a:lnTo>
                  <a:pt x="2" y="35"/>
                </a:lnTo>
                <a:lnTo>
                  <a:pt x="5" y="39"/>
                </a:lnTo>
                <a:lnTo>
                  <a:pt x="9" y="43"/>
                </a:lnTo>
                <a:lnTo>
                  <a:pt x="15" y="44"/>
                </a:lnTo>
                <a:lnTo>
                  <a:pt x="35" y="44"/>
                </a:lnTo>
                <a:lnTo>
                  <a:pt x="35" y="59"/>
                </a:lnTo>
                <a:lnTo>
                  <a:pt x="55" y="59"/>
                </a:lnTo>
                <a:lnTo>
                  <a:pt x="55" y="44"/>
                </a:lnTo>
                <a:lnTo>
                  <a:pt x="74" y="44"/>
                </a:lnTo>
                <a:lnTo>
                  <a:pt x="81" y="43"/>
                </a:lnTo>
                <a:lnTo>
                  <a:pt x="84" y="39"/>
                </a:lnTo>
                <a:lnTo>
                  <a:pt x="88" y="35"/>
                </a:lnTo>
                <a:lnTo>
                  <a:pt x="89" y="29"/>
                </a:lnTo>
                <a:lnTo>
                  <a:pt x="88" y="23"/>
                </a:lnTo>
                <a:lnTo>
                  <a:pt x="84" y="19"/>
                </a:lnTo>
                <a:lnTo>
                  <a:pt x="81" y="16"/>
                </a:lnTo>
                <a:lnTo>
                  <a:pt x="74"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5" name="Shape 6275"/>
          <p:cNvSpPr/>
          <p:nvPr/>
        </p:nvSpPr>
        <p:spPr>
          <a:xfrm>
            <a:off x="5886451" y="4197350"/>
            <a:ext cx="28575" cy="38100"/>
          </a:xfrm>
          <a:custGeom>
            <a:avLst/>
            <a:gdLst/>
            <a:ahLst/>
            <a:cxnLst/>
            <a:rect l="0" t="0" r="0" b="0"/>
            <a:pathLst>
              <a:path w="20" h="25" extrusionOk="0">
                <a:moveTo>
                  <a:pt x="10" y="25"/>
                </a:moveTo>
                <a:lnTo>
                  <a:pt x="10" y="25"/>
                </a:lnTo>
                <a:lnTo>
                  <a:pt x="13"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6" name="Shape 6276"/>
          <p:cNvSpPr/>
          <p:nvPr/>
        </p:nvSpPr>
        <p:spPr>
          <a:xfrm>
            <a:off x="5761039" y="4197350"/>
            <a:ext cx="33337" cy="38100"/>
          </a:xfrm>
          <a:custGeom>
            <a:avLst/>
            <a:gdLst/>
            <a:ahLst/>
            <a:cxnLst/>
            <a:rect l="0" t="0" r="0" b="0"/>
            <a:pathLst>
              <a:path w="20" h="25" extrusionOk="0">
                <a:moveTo>
                  <a:pt x="10" y="25"/>
                </a:moveTo>
                <a:lnTo>
                  <a:pt x="10" y="25"/>
                </a:lnTo>
                <a:lnTo>
                  <a:pt x="14"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7" name="Shape 6277"/>
          <p:cNvSpPr/>
          <p:nvPr/>
        </p:nvSpPr>
        <p:spPr>
          <a:xfrm>
            <a:off x="5761039" y="4165601"/>
            <a:ext cx="153987" cy="142875"/>
          </a:xfrm>
          <a:custGeom>
            <a:avLst/>
            <a:gdLst/>
            <a:ahLst/>
            <a:cxnLst/>
            <a:rect l="0" t="0" r="0" b="0"/>
            <a:pathLst>
              <a:path w="99" h="94" extrusionOk="0">
                <a:moveTo>
                  <a:pt x="64" y="36"/>
                </a:moveTo>
                <a:lnTo>
                  <a:pt x="64" y="36"/>
                </a:lnTo>
                <a:lnTo>
                  <a:pt x="68" y="31"/>
                </a:lnTo>
                <a:lnTo>
                  <a:pt x="69" y="29"/>
                </a:lnTo>
                <a:lnTo>
                  <a:pt x="69" y="25"/>
                </a:lnTo>
                <a:lnTo>
                  <a:pt x="68" y="21"/>
                </a:lnTo>
                <a:lnTo>
                  <a:pt x="67" y="16"/>
                </a:lnTo>
                <a:lnTo>
                  <a:pt x="59" y="9"/>
                </a:lnTo>
                <a:lnTo>
                  <a:pt x="53" y="3"/>
                </a:lnTo>
                <a:lnTo>
                  <a:pt x="49" y="0"/>
                </a:lnTo>
                <a:lnTo>
                  <a:pt x="47" y="3"/>
                </a:lnTo>
                <a:lnTo>
                  <a:pt x="39" y="9"/>
                </a:lnTo>
                <a:lnTo>
                  <a:pt x="33" y="16"/>
                </a:lnTo>
                <a:lnTo>
                  <a:pt x="31" y="21"/>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2"/>
                </a:lnTo>
                <a:lnTo>
                  <a:pt x="16" y="71"/>
                </a:lnTo>
                <a:lnTo>
                  <a:pt x="17"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81" y="69"/>
                </a:lnTo>
                <a:lnTo>
                  <a:pt x="83" y="71"/>
                </a:lnTo>
                <a:lnTo>
                  <a:pt x="84" y="72"/>
                </a:lnTo>
                <a:lnTo>
                  <a:pt x="84" y="74"/>
                </a:lnTo>
                <a:lnTo>
                  <a:pt x="84" y="84"/>
                </a:lnTo>
                <a:lnTo>
                  <a:pt x="74" y="84"/>
                </a:lnTo>
                <a:lnTo>
                  <a:pt x="74"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8" name="Shape 6278"/>
          <p:cNvSpPr/>
          <p:nvPr/>
        </p:nvSpPr>
        <p:spPr>
          <a:xfrm>
            <a:off x="5756275" y="3808414"/>
            <a:ext cx="166688" cy="134937"/>
          </a:xfrm>
          <a:custGeom>
            <a:avLst/>
            <a:gdLst/>
            <a:ahLst/>
            <a:cxnLst/>
            <a:rect l="0" t="0" r="0" b="0"/>
            <a:pathLst>
              <a:path w="109" h="87" extrusionOk="0">
                <a:moveTo>
                  <a:pt x="106" y="27"/>
                </a:moveTo>
                <a:lnTo>
                  <a:pt x="57" y="0"/>
                </a:lnTo>
                <a:lnTo>
                  <a:pt x="54" y="0"/>
                </a:lnTo>
                <a:lnTo>
                  <a:pt x="52" y="0"/>
                </a:lnTo>
                <a:lnTo>
                  <a:pt x="2" y="27"/>
                </a:lnTo>
                <a:lnTo>
                  <a:pt x="1" y="28"/>
                </a:lnTo>
                <a:lnTo>
                  <a:pt x="0" y="31"/>
                </a:lnTo>
                <a:lnTo>
                  <a:pt x="0" y="38"/>
                </a:lnTo>
                <a:lnTo>
                  <a:pt x="0" y="40"/>
                </a:lnTo>
                <a:lnTo>
                  <a:pt x="1" y="42"/>
                </a:lnTo>
                <a:lnTo>
                  <a:pt x="2" y="43"/>
                </a:lnTo>
                <a:lnTo>
                  <a:pt x="5" y="43"/>
                </a:lnTo>
                <a:lnTo>
                  <a:pt x="10" y="43"/>
                </a:lnTo>
                <a:lnTo>
                  <a:pt x="10" y="82"/>
                </a:lnTo>
                <a:lnTo>
                  <a:pt x="10" y="85"/>
                </a:lnTo>
                <a:lnTo>
                  <a:pt x="11" y="86"/>
                </a:lnTo>
                <a:lnTo>
                  <a:pt x="12" y="87"/>
                </a:lnTo>
                <a:lnTo>
                  <a:pt x="15" y="87"/>
                </a:lnTo>
                <a:lnTo>
                  <a:pt x="25" y="87"/>
                </a:lnTo>
                <a:lnTo>
                  <a:pt x="25" y="48"/>
                </a:lnTo>
                <a:lnTo>
                  <a:pt x="84" y="48"/>
                </a:lnTo>
                <a:lnTo>
                  <a:pt x="84" y="87"/>
                </a:lnTo>
                <a:lnTo>
                  <a:pt x="94" y="87"/>
                </a:lnTo>
                <a:lnTo>
                  <a:pt x="96" y="87"/>
                </a:lnTo>
                <a:lnTo>
                  <a:pt x="97" y="86"/>
                </a:lnTo>
                <a:lnTo>
                  <a:pt x="99" y="85"/>
                </a:lnTo>
                <a:lnTo>
                  <a:pt x="99" y="82"/>
                </a:lnTo>
                <a:lnTo>
                  <a:pt x="99" y="43"/>
                </a:lnTo>
                <a:lnTo>
                  <a:pt x="104" y="43"/>
                </a:lnTo>
                <a:lnTo>
                  <a:pt x="106" y="43"/>
                </a:lnTo>
                <a:lnTo>
                  <a:pt x="107" y="42"/>
                </a:lnTo>
                <a:lnTo>
                  <a:pt x="109" y="40"/>
                </a:lnTo>
                <a:lnTo>
                  <a:pt x="109" y="38"/>
                </a:lnTo>
                <a:lnTo>
                  <a:pt x="109" y="31"/>
                </a:lnTo>
                <a:lnTo>
                  <a:pt x="107" y="28"/>
                </a:lnTo>
                <a:lnTo>
                  <a:pt x="106"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79" name="Shape 6279"/>
          <p:cNvSpPr/>
          <p:nvPr/>
        </p:nvSpPr>
        <p:spPr>
          <a:xfrm>
            <a:off x="5808664" y="3897313"/>
            <a:ext cx="5873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80" name="Shape 6280"/>
          <p:cNvSpPr/>
          <p:nvPr/>
        </p:nvSpPr>
        <p:spPr>
          <a:xfrm>
            <a:off x="5808664" y="3929064"/>
            <a:ext cx="58737"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81" name="Shape 6281"/>
          <p:cNvSpPr/>
          <p:nvPr/>
        </p:nvSpPr>
        <p:spPr>
          <a:xfrm>
            <a:off x="7599364" y="3790951"/>
            <a:ext cx="134937" cy="55563"/>
          </a:xfrm>
          <a:custGeom>
            <a:avLst/>
            <a:gdLst/>
            <a:ahLst/>
            <a:cxnLst/>
            <a:rect l="0" t="0" r="0" b="0"/>
            <a:pathLst>
              <a:path w="89" h="34" extrusionOk="0">
                <a:moveTo>
                  <a:pt x="5" y="34"/>
                </a:moveTo>
                <a:lnTo>
                  <a:pt x="84" y="34"/>
                </a:lnTo>
                <a:lnTo>
                  <a:pt x="86" y="34"/>
                </a:lnTo>
                <a:lnTo>
                  <a:pt x="87" y="33"/>
                </a:lnTo>
                <a:lnTo>
                  <a:pt x="89" y="32"/>
                </a:lnTo>
                <a:lnTo>
                  <a:pt x="89" y="29"/>
                </a:lnTo>
                <a:lnTo>
                  <a:pt x="89" y="23"/>
                </a:lnTo>
                <a:lnTo>
                  <a:pt x="87" y="19"/>
                </a:lnTo>
                <a:lnTo>
                  <a:pt x="86" y="18"/>
                </a:lnTo>
                <a:lnTo>
                  <a:pt x="47" y="1"/>
                </a:lnTo>
                <a:lnTo>
                  <a:pt x="44" y="0"/>
                </a:lnTo>
                <a:lnTo>
                  <a:pt x="42" y="1"/>
                </a:lnTo>
                <a:lnTo>
                  <a:pt x="2" y="18"/>
                </a:lnTo>
                <a:lnTo>
                  <a:pt x="1" y="19"/>
                </a:lnTo>
                <a:lnTo>
                  <a:pt x="0" y="23"/>
                </a:lnTo>
                <a:lnTo>
                  <a:pt x="0" y="29"/>
                </a:lnTo>
                <a:lnTo>
                  <a:pt x="0" y="32"/>
                </a:lnTo>
                <a:lnTo>
                  <a:pt x="1" y="33"/>
                </a:lnTo>
                <a:lnTo>
                  <a:pt x="2" y="34"/>
                </a:lnTo>
                <a:lnTo>
                  <a:pt x="5"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2" name="Shape 6282"/>
          <p:cNvSpPr/>
          <p:nvPr/>
        </p:nvSpPr>
        <p:spPr>
          <a:xfrm>
            <a:off x="7596188" y="3851276"/>
            <a:ext cx="142875" cy="77788"/>
          </a:xfrm>
          <a:custGeom>
            <a:avLst/>
            <a:gdLst/>
            <a:ahLst/>
            <a:cxnLst/>
            <a:rect l="0" t="0" r="0" b="0"/>
            <a:pathLst>
              <a:path w="94" h="49" extrusionOk="0">
                <a:moveTo>
                  <a:pt x="94" y="43"/>
                </a:move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4" y="36"/>
                </a:lnTo>
                <a:lnTo>
                  <a:pt x="2" y="38"/>
                </a:lnTo>
                <a:lnTo>
                  <a:pt x="0" y="43"/>
                </a:lnTo>
                <a:lnTo>
                  <a:pt x="0" y="46"/>
                </a:lnTo>
                <a:lnTo>
                  <a:pt x="0" y="47"/>
                </a:lnTo>
                <a:lnTo>
                  <a:pt x="3" y="49"/>
                </a:lnTo>
                <a:lnTo>
                  <a:pt x="5" y="49"/>
                </a:lnTo>
                <a:lnTo>
                  <a:pt x="89" y="49"/>
                </a:lnTo>
                <a:lnTo>
                  <a:pt x="92" y="49"/>
                </a:lnTo>
                <a:lnTo>
                  <a:pt x="94" y="47"/>
                </a:lnTo>
                <a:lnTo>
                  <a:pt x="94" y="46"/>
                </a:lnTo>
                <a:lnTo>
                  <a:pt x="94" y="4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3" name="Shape 6283"/>
          <p:cNvSpPr/>
          <p:nvPr/>
        </p:nvSpPr>
        <p:spPr>
          <a:xfrm>
            <a:off x="6891339" y="3813176"/>
            <a:ext cx="88900" cy="60325"/>
          </a:xfrm>
          <a:custGeom>
            <a:avLst/>
            <a:gdLst/>
            <a:ahLst/>
            <a:cxnLst/>
            <a:rect l="0" t="0" r="0" b="0"/>
            <a:pathLst>
              <a:path w="59" h="40" extrusionOk="0">
                <a:moveTo>
                  <a:pt x="10" y="30"/>
                </a:moveTo>
                <a:lnTo>
                  <a:pt x="9" y="40"/>
                </a:lnTo>
                <a:lnTo>
                  <a:pt x="51" y="4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1" y="24"/>
                </a:lnTo>
                <a:lnTo>
                  <a:pt x="3" y="28"/>
                </a:lnTo>
                <a:lnTo>
                  <a:pt x="6" y="29"/>
                </a:lnTo>
                <a:lnTo>
                  <a:pt x="10"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4" name="Shape 6284"/>
          <p:cNvSpPr/>
          <p:nvPr/>
        </p:nvSpPr>
        <p:spPr>
          <a:xfrm>
            <a:off x="6850063" y="3883026"/>
            <a:ext cx="171450" cy="60325"/>
          </a:xfrm>
          <a:custGeom>
            <a:avLst/>
            <a:gdLst/>
            <a:ahLst/>
            <a:cxnLst/>
            <a:rect l="0" t="0" r="0" b="0"/>
            <a:pathLst>
              <a:path w="109" h="39" extrusionOk="0">
                <a:moveTo>
                  <a:pt x="0" y="0"/>
                </a:moveTo>
                <a:lnTo>
                  <a:pt x="0" y="15"/>
                </a:lnTo>
                <a:lnTo>
                  <a:pt x="5" y="15"/>
                </a:lnTo>
                <a:lnTo>
                  <a:pt x="5" y="34"/>
                </a:lnTo>
                <a:lnTo>
                  <a:pt x="5" y="37"/>
                </a:lnTo>
                <a:lnTo>
                  <a:pt x="7" y="38"/>
                </a:lnTo>
                <a:lnTo>
                  <a:pt x="8" y="39"/>
                </a:lnTo>
                <a:lnTo>
                  <a:pt x="10" y="39"/>
                </a:lnTo>
                <a:lnTo>
                  <a:pt x="45" y="39"/>
                </a:lnTo>
                <a:lnTo>
                  <a:pt x="45" y="29"/>
                </a:lnTo>
                <a:lnTo>
                  <a:pt x="46" y="26"/>
                </a:lnTo>
                <a:lnTo>
                  <a:pt x="47" y="22"/>
                </a:lnTo>
                <a:lnTo>
                  <a:pt x="51" y="21"/>
                </a:lnTo>
                <a:lnTo>
                  <a:pt x="55" y="20"/>
                </a:lnTo>
                <a:lnTo>
                  <a:pt x="58" y="21"/>
                </a:lnTo>
                <a:lnTo>
                  <a:pt x="62" y="22"/>
                </a:lnTo>
                <a:lnTo>
                  <a:pt x="63" y="26"/>
                </a:lnTo>
                <a:lnTo>
                  <a:pt x="65" y="29"/>
                </a:lnTo>
                <a:lnTo>
                  <a:pt x="65" y="39"/>
                </a:lnTo>
                <a:lnTo>
                  <a:pt x="99" y="39"/>
                </a:lnTo>
                <a:lnTo>
                  <a:pt x="102" y="39"/>
                </a:lnTo>
                <a:lnTo>
                  <a:pt x="103" y="38"/>
                </a:lnTo>
                <a:lnTo>
                  <a:pt x="104" y="37"/>
                </a:lnTo>
                <a:lnTo>
                  <a:pt x="104" y="34"/>
                </a:lnTo>
                <a:lnTo>
                  <a:pt x="104" y="15"/>
                </a:lnTo>
                <a:lnTo>
                  <a:pt x="109" y="15"/>
                </a:lnTo>
                <a:lnTo>
                  <a:pt x="10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5" name="Shape 6285"/>
          <p:cNvSpPr/>
          <p:nvPr/>
        </p:nvSpPr>
        <p:spPr>
          <a:xfrm>
            <a:off x="7966076" y="3906838"/>
            <a:ext cx="134938" cy="36512"/>
          </a:xfrm>
          <a:custGeom>
            <a:avLst/>
            <a:gdLst/>
            <a:ahLst/>
            <a:cxnLst/>
            <a:rect l="0" t="0" r="0" b="0"/>
            <a:pathLst>
              <a:path w="88" h="24" extrusionOk="0">
                <a:moveTo>
                  <a:pt x="0" y="0"/>
                </a:moveTo>
                <a:lnTo>
                  <a:pt x="0" y="10"/>
                </a:lnTo>
                <a:lnTo>
                  <a:pt x="9" y="10"/>
                </a:lnTo>
                <a:lnTo>
                  <a:pt x="9" y="19"/>
                </a:lnTo>
                <a:lnTo>
                  <a:pt x="9" y="22"/>
                </a:lnTo>
                <a:lnTo>
                  <a:pt x="11" y="23"/>
                </a:lnTo>
                <a:lnTo>
                  <a:pt x="12" y="24"/>
                </a:lnTo>
                <a:lnTo>
                  <a:pt x="14" y="24"/>
                </a:lnTo>
                <a:lnTo>
                  <a:pt x="74" y="24"/>
                </a:lnTo>
                <a:lnTo>
                  <a:pt x="76" y="24"/>
                </a:lnTo>
                <a:lnTo>
                  <a:pt x="77" y="23"/>
                </a:lnTo>
                <a:lnTo>
                  <a:pt x="79" y="22"/>
                </a:lnTo>
                <a:lnTo>
                  <a:pt x="79" y="19"/>
                </a:lnTo>
                <a:lnTo>
                  <a:pt x="79" y="10"/>
                </a:lnTo>
                <a:lnTo>
                  <a:pt x="88" y="10"/>
                </a:lnTo>
                <a:lnTo>
                  <a:pt x="88"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6" name="Shape 6286"/>
          <p:cNvSpPr/>
          <p:nvPr/>
        </p:nvSpPr>
        <p:spPr>
          <a:xfrm>
            <a:off x="7961314" y="3790951"/>
            <a:ext cx="142875" cy="106363"/>
          </a:xfrm>
          <a:custGeom>
            <a:avLst/>
            <a:gdLst/>
            <a:ahLst/>
            <a:cxnLst/>
            <a:rect l="0" t="0" r="0" b="0"/>
            <a:pathLst>
              <a:path w="92" h="69" extrusionOk="0">
                <a:moveTo>
                  <a:pt x="90" y="17"/>
                </a:moveTo>
                <a:lnTo>
                  <a:pt x="82" y="2"/>
                </a:lnTo>
                <a:lnTo>
                  <a:pt x="81" y="1"/>
                </a:lnTo>
                <a:lnTo>
                  <a:pt x="78" y="0"/>
                </a:lnTo>
                <a:lnTo>
                  <a:pt x="14" y="0"/>
                </a:lnTo>
                <a:lnTo>
                  <a:pt x="11" y="1"/>
                </a:lnTo>
                <a:lnTo>
                  <a:pt x="10" y="2"/>
                </a:lnTo>
                <a:lnTo>
                  <a:pt x="2" y="17"/>
                </a:lnTo>
                <a:lnTo>
                  <a:pt x="0" y="19"/>
                </a:lnTo>
                <a:lnTo>
                  <a:pt x="2" y="22"/>
                </a:lnTo>
                <a:lnTo>
                  <a:pt x="3" y="23"/>
                </a:lnTo>
                <a:lnTo>
                  <a:pt x="5" y="24"/>
                </a:lnTo>
                <a:lnTo>
                  <a:pt x="11" y="24"/>
                </a:lnTo>
                <a:lnTo>
                  <a:pt x="11" y="69"/>
                </a:lnTo>
                <a:lnTo>
                  <a:pt x="21" y="69"/>
                </a:lnTo>
                <a:lnTo>
                  <a:pt x="21" y="24"/>
                </a:lnTo>
                <a:lnTo>
                  <a:pt x="41" y="24"/>
                </a:lnTo>
                <a:lnTo>
                  <a:pt x="41" y="39"/>
                </a:lnTo>
                <a:lnTo>
                  <a:pt x="37" y="39"/>
                </a:lnTo>
                <a:lnTo>
                  <a:pt x="35" y="39"/>
                </a:lnTo>
                <a:lnTo>
                  <a:pt x="34" y="40"/>
                </a:lnTo>
                <a:lnTo>
                  <a:pt x="32" y="43"/>
                </a:lnTo>
                <a:lnTo>
                  <a:pt x="32" y="45"/>
                </a:lnTo>
                <a:lnTo>
                  <a:pt x="35" y="60"/>
                </a:lnTo>
                <a:lnTo>
                  <a:pt x="37" y="63"/>
                </a:lnTo>
                <a:lnTo>
                  <a:pt x="40" y="64"/>
                </a:lnTo>
                <a:lnTo>
                  <a:pt x="52" y="64"/>
                </a:lnTo>
                <a:lnTo>
                  <a:pt x="55" y="63"/>
                </a:lnTo>
                <a:lnTo>
                  <a:pt x="57" y="60"/>
                </a:lnTo>
                <a:lnTo>
                  <a:pt x="60" y="45"/>
                </a:lnTo>
                <a:lnTo>
                  <a:pt x="60" y="43"/>
                </a:lnTo>
                <a:lnTo>
                  <a:pt x="58" y="40"/>
                </a:lnTo>
                <a:lnTo>
                  <a:pt x="57" y="39"/>
                </a:lnTo>
                <a:lnTo>
                  <a:pt x="55" y="39"/>
                </a:lnTo>
                <a:lnTo>
                  <a:pt x="51" y="39"/>
                </a:lnTo>
                <a:lnTo>
                  <a:pt x="51" y="24"/>
                </a:lnTo>
                <a:lnTo>
                  <a:pt x="71" y="24"/>
                </a:lnTo>
                <a:lnTo>
                  <a:pt x="71" y="69"/>
                </a:lnTo>
                <a:lnTo>
                  <a:pt x="81" y="69"/>
                </a:lnTo>
                <a:lnTo>
                  <a:pt x="81" y="24"/>
                </a:lnTo>
                <a:lnTo>
                  <a:pt x="87" y="24"/>
                </a:lnTo>
                <a:lnTo>
                  <a:pt x="89" y="23"/>
                </a:lnTo>
                <a:lnTo>
                  <a:pt x="90" y="22"/>
                </a:lnTo>
                <a:lnTo>
                  <a:pt x="92" y="19"/>
                </a:lnTo>
                <a:lnTo>
                  <a:pt x="90"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7" name="Shape 6287"/>
          <p:cNvSpPr/>
          <p:nvPr/>
        </p:nvSpPr>
        <p:spPr>
          <a:xfrm>
            <a:off x="5511801" y="4535489"/>
            <a:ext cx="31750" cy="33337"/>
          </a:xfrm>
          <a:custGeom>
            <a:avLst/>
            <a:gdLst/>
            <a:ahLst/>
            <a:cxnLst/>
            <a:rect l="0" t="0" r="0" b="0"/>
            <a:pathLst>
              <a:path w="20" h="20" extrusionOk="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8" name="Shape 6288"/>
          <p:cNvSpPr/>
          <p:nvPr/>
        </p:nvSpPr>
        <p:spPr>
          <a:xfrm>
            <a:off x="5497514" y="4578351"/>
            <a:ext cx="60325" cy="96838"/>
          </a:xfrm>
          <a:custGeom>
            <a:avLst/>
            <a:gdLst/>
            <a:ahLst/>
            <a:cxnLst/>
            <a:rect l="0" t="0" r="0" b="0"/>
            <a:pathLst>
              <a:path w="40" h="64" extrusionOk="0">
                <a:moveTo>
                  <a:pt x="20" y="0"/>
                </a:moveTo>
                <a:lnTo>
                  <a:pt x="20" y="0"/>
                </a:lnTo>
                <a:lnTo>
                  <a:pt x="16" y="0"/>
                </a:lnTo>
                <a:lnTo>
                  <a:pt x="11" y="1"/>
                </a:lnTo>
                <a:lnTo>
                  <a:pt x="9" y="3"/>
                </a:lnTo>
                <a:lnTo>
                  <a:pt x="5" y="7"/>
                </a:lnTo>
                <a:lnTo>
                  <a:pt x="4" y="9"/>
                </a:lnTo>
                <a:lnTo>
                  <a:pt x="2" y="14"/>
                </a:lnTo>
                <a:lnTo>
                  <a:pt x="0" y="19"/>
                </a:lnTo>
                <a:lnTo>
                  <a:pt x="0" y="24"/>
                </a:lnTo>
                <a:lnTo>
                  <a:pt x="0" y="34"/>
                </a:lnTo>
                <a:lnTo>
                  <a:pt x="0" y="37"/>
                </a:lnTo>
                <a:lnTo>
                  <a:pt x="2" y="38"/>
                </a:lnTo>
                <a:lnTo>
                  <a:pt x="3" y="39"/>
                </a:lnTo>
                <a:lnTo>
                  <a:pt x="5" y="39"/>
                </a:lnTo>
                <a:lnTo>
                  <a:pt x="10" y="39"/>
                </a:lnTo>
                <a:lnTo>
                  <a:pt x="10" y="59"/>
                </a:lnTo>
                <a:lnTo>
                  <a:pt x="10" y="61"/>
                </a:lnTo>
                <a:lnTo>
                  <a:pt x="11" y="62"/>
                </a:lnTo>
                <a:lnTo>
                  <a:pt x="13" y="64"/>
                </a:lnTo>
                <a:lnTo>
                  <a:pt x="15" y="64"/>
                </a:lnTo>
                <a:lnTo>
                  <a:pt x="25" y="64"/>
                </a:lnTo>
                <a:lnTo>
                  <a:pt x="27" y="64"/>
                </a:lnTo>
                <a:lnTo>
                  <a:pt x="29" y="62"/>
                </a:lnTo>
                <a:lnTo>
                  <a:pt x="30" y="61"/>
                </a:lnTo>
                <a:lnTo>
                  <a:pt x="30" y="59"/>
                </a:lnTo>
                <a:lnTo>
                  <a:pt x="30" y="39"/>
                </a:lnTo>
                <a:lnTo>
                  <a:pt x="35" y="39"/>
                </a:lnTo>
                <a:lnTo>
                  <a:pt x="37" y="39"/>
                </a:lnTo>
                <a:lnTo>
                  <a:pt x="39" y="38"/>
                </a:lnTo>
                <a:lnTo>
                  <a:pt x="40" y="37"/>
                </a:lnTo>
                <a:lnTo>
                  <a:pt x="40" y="34"/>
                </a:lnTo>
                <a:lnTo>
                  <a:pt x="40" y="24"/>
                </a:lnTo>
                <a:lnTo>
                  <a:pt x="40" y="19"/>
                </a:lnTo>
                <a:lnTo>
                  <a:pt x="39" y="14"/>
                </a:lnTo>
                <a:lnTo>
                  <a:pt x="36" y="9"/>
                </a:lnTo>
                <a:lnTo>
                  <a:pt x="35" y="7"/>
                </a:lnTo>
                <a:lnTo>
                  <a:pt x="31" y="3"/>
                </a:lnTo>
                <a:lnTo>
                  <a:pt x="29" y="1"/>
                </a:lnTo>
                <a:lnTo>
                  <a:pt x="24"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89" name="Shape 6289"/>
          <p:cNvSpPr/>
          <p:nvPr/>
        </p:nvSpPr>
        <p:spPr>
          <a:xfrm>
            <a:off x="5465763" y="4522788"/>
            <a:ext cx="12700" cy="152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290" name="Shape 6290"/>
          <p:cNvSpPr/>
          <p:nvPr/>
        </p:nvSpPr>
        <p:spPr>
          <a:xfrm>
            <a:off x="5405439" y="4535489"/>
            <a:ext cx="31750" cy="33337"/>
          </a:xfrm>
          <a:custGeom>
            <a:avLst/>
            <a:gdLst/>
            <a:ahLst/>
            <a:cxnLst/>
            <a:rect l="0" t="0" r="0" b="0"/>
            <a:pathLst>
              <a:path w="20" h="20" extrusionOk="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1" name="Shape 6291"/>
          <p:cNvSpPr/>
          <p:nvPr/>
        </p:nvSpPr>
        <p:spPr>
          <a:xfrm>
            <a:off x="5391151" y="4578351"/>
            <a:ext cx="60325" cy="96838"/>
          </a:xfrm>
          <a:custGeom>
            <a:avLst/>
            <a:gdLst/>
            <a:ahLst/>
            <a:cxnLst/>
            <a:rect l="0" t="0" r="0" b="0"/>
            <a:pathLst>
              <a:path w="40" h="64" extrusionOk="0">
                <a:moveTo>
                  <a:pt x="36" y="27"/>
                </a:moveTo>
                <a:lnTo>
                  <a:pt x="36" y="27"/>
                </a:lnTo>
                <a:lnTo>
                  <a:pt x="32" y="12"/>
                </a:lnTo>
                <a:lnTo>
                  <a:pt x="29" y="4"/>
                </a:lnTo>
                <a:lnTo>
                  <a:pt x="27" y="2"/>
                </a:lnTo>
                <a:lnTo>
                  <a:pt x="25" y="1"/>
                </a:lnTo>
                <a:lnTo>
                  <a:pt x="20" y="0"/>
                </a:lnTo>
                <a:lnTo>
                  <a:pt x="15" y="1"/>
                </a:lnTo>
                <a:lnTo>
                  <a:pt x="13" y="2"/>
                </a:lnTo>
                <a:lnTo>
                  <a:pt x="11" y="4"/>
                </a:lnTo>
                <a:lnTo>
                  <a:pt x="8" y="12"/>
                </a:lnTo>
                <a:lnTo>
                  <a:pt x="4" y="27"/>
                </a:lnTo>
                <a:lnTo>
                  <a:pt x="0" y="43"/>
                </a:lnTo>
                <a:lnTo>
                  <a:pt x="0" y="45"/>
                </a:lnTo>
                <a:lnTo>
                  <a:pt x="1" y="46"/>
                </a:lnTo>
                <a:lnTo>
                  <a:pt x="3" y="49"/>
                </a:lnTo>
                <a:lnTo>
                  <a:pt x="5" y="49"/>
                </a:lnTo>
                <a:lnTo>
                  <a:pt x="11" y="49"/>
                </a:lnTo>
                <a:lnTo>
                  <a:pt x="15" y="60"/>
                </a:lnTo>
                <a:lnTo>
                  <a:pt x="17" y="62"/>
                </a:lnTo>
                <a:lnTo>
                  <a:pt x="20" y="64"/>
                </a:lnTo>
                <a:lnTo>
                  <a:pt x="22" y="62"/>
                </a:lnTo>
                <a:lnTo>
                  <a:pt x="25" y="60"/>
                </a:lnTo>
                <a:lnTo>
                  <a:pt x="29" y="49"/>
                </a:lnTo>
                <a:lnTo>
                  <a:pt x="35" y="49"/>
                </a:lnTo>
                <a:lnTo>
                  <a:pt x="37" y="49"/>
                </a:lnTo>
                <a:lnTo>
                  <a:pt x="38" y="46"/>
                </a:lnTo>
                <a:lnTo>
                  <a:pt x="40" y="45"/>
                </a:lnTo>
                <a:lnTo>
                  <a:pt x="40" y="43"/>
                </a:lnTo>
                <a:lnTo>
                  <a:pt x="36"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2" name="Shape 6292"/>
          <p:cNvSpPr/>
          <p:nvPr/>
        </p:nvSpPr>
        <p:spPr>
          <a:xfrm>
            <a:off x="5765801" y="4513264"/>
            <a:ext cx="55563" cy="55562"/>
          </a:xfrm>
          <a:custGeom>
            <a:avLst/>
            <a:gdLst/>
            <a:ahLst/>
            <a:cxnLst/>
            <a:rect l="0" t="0" r="0" b="0"/>
            <a:pathLst>
              <a:path w="37" h="37" extrusionOk="0">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3" name="Shape 6293"/>
          <p:cNvSpPr/>
          <p:nvPr/>
        </p:nvSpPr>
        <p:spPr>
          <a:xfrm>
            <a:off x="5849938" y="4513264"/>
            <a:ext cx="55562" cy="60325"/>
          </a:xfrm>
          <a:custGeom>
            <a:avLst/>
            <a:gdLst/>
            <a:ahLst/>
            <a:cxnLst/>
            <a:rect l="0" t="0" r="0" b="0"/>
            <a:pathLst>
              <a:path w="37" h="37" extrusionOk="0">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4" name="Shape 6294"/>
          <p:cNvSpPr/>
          <p:nvPr/>
        </p:nvSpPr>
        <p:spPr>
          <a:xfrm>
            <a:off x="5761039" y="4583113"/>
            <a:ext cx="153987" cy="101600"/>
          </a:xfrm>
          <a:custGeom>
            <a:avLst/>
            <a:gdLst/>
            <a:ahLst/>
            <a:cxnLst/>
            <a:rect l="0" t="0" r="0" b="0"/>
            <a:pathLst>
              <a:path w="99" h="65" extrusionOk="0">
                <a:moveTo>
                  <a:pt x="89" y="0"/>
                </a:moveTo>
                <a:lnTo>
                  <a:pt x="10" y="0"/>
                </a:lnTo>
                <a:lnTo>
                  <a:pt x="6" y="2"/>
                </a:lnTo>
                <a:lnTo>
                  <a:pt x="2" y="3"/>
                </a:lnTo>
                <a:lnTo>
                  <a:pt x="1" y="7"/>
                </a:lnTo>
                <a:lnTo>
                  <a:pt x="0" y="10"/>
                </a:lnTo>
                <a:lnTo>
                  <a:pt x="0" y="55"/>
                </a:lnTo>
                <a:lnTo>
                  <a:pt x="1" y="58"/>
                </a:lnTo>
                <a:lnTo>
                  <a:pt x="2" y="62"/>
                </a:lnTo>
                <a:lnTo>
                  <a:pt x="6" y="63"/>
                </a:lnTo>
                <a:lnTo>
                  <a:pt x="10" y="65"/>
                </a:lnTo>
                <a:lnTo>
                  <a:pt x="89" y="65"/>
                </a:lnTo>
                <a:lnTo>
                  <a:pt x="92" y="63"/>
                </a:lnTo>
                <a:lnTo>
                  <a:pt x="96" y="62"/>
                </a:lnTo>
                <a:lnTo>
                  <a:pt x="97" y="58"/>
                </a:lnTo>
                <a:lnTo>
                  <a:pt x="99" y="55"/>
                </a:lnTo>
                <a:lnTo>
                  <a:pt x="99" y="10"/>
                </a:lnTo>
                <a:lnTo>
                  <a:pt x="97" y="7"/>
                </a:lnTo>
                <a:lnTo>
                  <a:pt x="96" y="3"/>
                </a:lnTo>
                <a:lnTo>
                  <a:pt x="92" y="2"/>
                </a:lnTo>
                <a:lnTo>
                  <a:pt x="89" y="0"/>
                </a:lnTo>
                <a:close/>
                <a:moveTo>
                  <a:pt x="71" y="15"/>
                </a:moveTo>
                <a:lnTo>
                  <a:pt x="71" y="15"/>
                </a:lnTo>
                <a:lnTo>
                  <a:pt x="75" y="17"/>
                </a:lnTo>
                <a:lnTo>
                  <a:pt x="79" y="18"/>
                </a:lnTo>
                <a:lnTo>
                  <a:pt x="80" y="21"/>
                </a:lnTo>
                <a:lnTo>
                  <a:pt x="81" y="25"/>
                </a:lnTo>
                <a:lnTo>
                  <a:pt x="80" y="29"/>
                </a:lnTo>
                <a:lnTo>
                  <a:pt x="79" y="33"/>
                </a:lnTo>
                <a:lnTo>
                  <a:pt x="75" y="34"/>
                </a:lnTo>
                <a:lnTo>
                  <a:pt x="71" y="35"/>
                </a:lnTo>
                <a:lnTo>
                  <a:pt x="68" y="34"/>
                </a:lnTo>
                <a:lnTo>
                  <a:pt x="64" y="33"/>
                </a:lnTo>
                <a:lnTo>
                  <a:pt x="63" y="29"/>
                </a:lnTo>
                <a:lnTo>
                  <a:pt x="62" y="25"/>
                </a:lnTo>
                <a:lnTo>
                  <a:pt x="63" y="21"/>
                </a:lnTo>
                <a:lnTo>
                  <a:pt x="64" y="18"/>
                </a:lnTo>
                <a:lnTo>
                  <a:pt x="68" y="17"/>
                </a:lnTo>
                <a:lnTo>
                  <a:pt x="71" y="15"/>
                </a:lnTo>
                <a:close/>
                <a:moveTo>
                  <a:pt x="27" y="15"/>
                </a:moveTo>
                <a:lnTo>
                  <a:pt x="27" y="15"/>
                </a:lnTo>
                <a:lnTo>
                  <a:pt x="31" y="17"/>
                </a:lnTo>
                <a:lnTo>
                  <a:pt x="34" y="18"/>
                </a:lnTo>
                <a:lnTo>
                  <a:pt x="36" y="21"/>
                </a:lnTo>
                <a:lnTo>
                  <a:pt x="37" y="25"/>
                </a:lnTo>
                <a:lnTo>
                  <a:pt x="36" y="29"/>
                </a:lnTo>
                <a:lnTo>
                  <a:pt x="34" y="33"/>
                </a:lnTo>
                <a:lnTo>
                  <a:pt x="31" y="34"/>
                </a:lnTo>
                <a:lnTo>
                  <a:pt x="27" y="35"/>
                </a:lnTo>
                <a:lnTo>
                  <a:pt x="23" y="34"/>
                </a:lnTo>
                <a:lnTo>
                  <a:pt x="20" y="33"/>
                </a:lnTo>
                <a:lnTo>
                  <a:pt x="18" y="29"/>
                </a:lnTo>
                <a:lnTo>
                  <a:pt x="17" y="25"/>
                </a:lnTo>
                <a:lnTo>
                  <a:pt x="18" y="21"/>
                </a:lnTo>
                <a:lnTo>
                  <a:pt x="20" y="18"/>
                </a:lnTo>
                <a:lnTo>
                  <a:pt x="23" y="17"/>
                </a:lnTo>
                <a:lnTo>
                  <a:pt x="27" y="15"/>
                </a:lnTo>
                <a:close/>
                <a:moveTo>
                  <a:pt x="10" y="55"/>
                </a:moveTo>
                <a:lnTo>
                  <a:pt x="10" y="55"/>
                </a:lnTo>
                <a:lnTo>
                  <a:pt x="11" y="49"/>
                </a:lnTo>
                <a:lnTo>
                  <a:pt x="15" y="45"/>
                </a:lnTo>
                <a:lnTo>
                  <a:pt x="18" y="41"/>
                </a:lnTo>
                <a:lnTo>
                  <a:pt x="25"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80" y="41"/>
                </a:lnTo>
                <a:lnTo>
                  <a:pt x="84" y="45"/>
                </a:lnTo>
                <a:lnTo>
                  <a:pt x="87" y="49"/>
                </a:lnTo>
                <a:lnTo>
                  <a:pt x="89" y="55"/>
                </a:lnTo>
                <a:lnTo>
                  <a:pt x="54"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5" name="Shape 6295"/>
          <p:cNvSpPr/>
          <p:nvPr/>
        </p:nvSpPr>
        <p:spPr>
          <a:xfrm>
            <a:off x="6205539" y="4545014"/>
            <a:ext cx="14287" cy="14287"/>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6" name="Shape 6296"/>
          <p:cNvSpPr/>
          <p:nvPr/>
        </p:nvSpPr>
        <p:spPr>
          <a:xfrm>
            <a:off x="6188075" y="4564064"/>
            <a:ext cx="17463" cy="14287"/>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7" name="Shape 6297"/>
          <p:cNvSpPr/>
          <p:nvPr/>
        </p:nvSpPr>
        <p:spPr>
          <a:xfrm>
            <a:off x="6219826" y="4564064"/>
            <a:ext cx="14288" cy="14287"/>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9" y="9"/>
                </a:lnTo>
                <a:lnTo>
                  <a:pt x="10" y="8"/>
                </a:lnTo>
                <a:lnTo>
                  <a:pt x="10" y="5"/>
                </a:lnTo>
                <a:lnTo>
                  <a:pt x="10" y="3"/>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8" name="Shape 6298"/>
          <p:cNvSpPr/>
          <p:nvPr/>
        </p:nvSpPr>
        <p:spPr>
          <a:xfrm>
            <a:off x="6205539" y="4583114"/>
            <a:ext cx="14287" cy="12700"/>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99" name="Shape 6299"/>
          <p:cNvSpPr/>
          <p:nvPr/>
        </p:nvSpPr>
        <p:spPr>
          <a:xfrm>
            <a:off x="6173789" y="4583114"/>
            <a:ext cx="14287" cy="12700"/>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0" name="Shape 6300"/>
          <p:cNvSpPr/>
          <p:nvPr/>
        </p:nvSpPr>
        <p:spPr>
          <a:xfrm>
            <a:off x="6234113" y="4583114"/>
            <a:ext cx="19050" cy="12700"/>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1" name="Shape 6301"/>
          <p:cNvSpPr/>
          <p:nvPr/>
        </p:nvSpPr>
        <p:spPr>
          <a:xfrm>
            <a:off x="6113464" y="4513264"/>
            <a:ext cx="180975" cy="115887"/>
          </a:xfrm>
          <a:custGeom>
            <a:avLst/>
            <a:gdLst/>
            <a:ahLst/>
            <a:cxnLst/>
            <a:rect l="0" t="0" r="0" b="0"/>
            <a:pathLst>
              <a:path w="118" h="74" extrusionOk="0">
                <a:moveTo>
                  <a:pt x="108" y="64"/>
                </a:moveTo>
                <a:lnTo>
                  <a:pt x="108" y="15"/>
                </a:lnTo>
                <a:lnTo>
                  <a:pt x="107" y="9"/>
                </a:lnTo>
                <a:lnTo>
                  <a:pt x="103" y="5"/>
                </a:lnTo>
                <a:lnTo>
                  <a:pt x="100" y="1"/>
                </a:lnTo>
                <a:lnTo>
                  <a:pt x="94" y="0"/>
                </a:lnTo>
                <a:lnTo>
                  <a:pt x="59" y="0"/>
                </a:lnTo>
                <a:lnTo>
                  <a:pt x="59" y="15"/>
                </a:lnTo>
                <a:lnTo>
                  <a:pt x="69" y="15"/>
                </a:lnTo>
                <a:lnTo>
                  <a:pt x="69"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2" name="Shape 6302"/>
          <p:cNvSpPr/>
          <p:nvPr/>
        </p:nvSpPr>
        <p:spPr>
          <a:xfrm>
            <a:off x="6127750" y="4638675"/>
            <a:ext cx="152400" cy="46038"/>
          </a:xfrm>
          <a:custGeom>
            <a:avLst/>
            <a:gdLst/>
            <a:ahLst/>
            <a:cxnLst/>
            <a:rect l="0" t="0" r="0" b="0"/>
            <a:pathLst>
              <a:path w="98" h="30" extrusionOk="0">
                <a:moveTo>
                  <a:pt x="15" y="20"/>
                </a:moveTo>
                <a:lnTo>
                  <a:pt x="7" y="30"/>
                </a:lnTo>
                <a:lnTo>
                  <a:pt x="19" y="30"/>
                </a:lnTo>
                <a:lnTo>
                  <a:pt x="27" y="20"/>
                </a:lnTo>
                <a:lnTo>
                  <a:pt x="71" y="20"/>
                </a:lnTo>
                <a:lnTo>
                  <a:pt x="79" y="30"/>
                </a:lnTo>
                <a:lnTo>
                  <a:pt x="91" y="30"/>
                </a:lnTo>
                <a:lnTo>
                  <a:pt x="84" y="20"/>
                </a:lnTo>
                <a:lnTo>
                  <a:pt x="90" y="16"/>
                </a:lnTo>
                <a:lnTo>
                  <a:pt x="93" y="12"/>
                </a:lnTo>
                <a:lnTo>
                  <a:pt x="97" y="6"/>
                </a:lnTo>
                <a:lnTo>
                  <a:pt x="98" y="0"/>
                </a:lnTo>
                <a:lnTo>
                  <a:pt x="0" y="0"/>
                </a:lnTo>
                <a:lnTo>
                  <a:pt x="1" y="6"/>
                </a:lnTo>
                <a:lnTo>
                  <a:pt x="5" y="12"/>
                </a:lnTo>
                <a:lnTo>
                  <a:pt x="8" y="16"/>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3" name="Shape 6303"/>
          <p:cNvSpPr/>
          <p:nvPr/>
        </p:nvSpPr>
        <p:spPr>
          <a:xfrm>
            <a:off x="6530976" y="4513263"/>
            <a:ext cx="106363" cy="171450"/>
          </a:xfrm>
          <a:custGeom>
            <a:avLst/>
            <a:gdLst/>
            <a:ahLst/>
            <a:cxnLst/>
            <a:rect l="0" t="0" r="0" b="0"/>
            <a:pathLst>
              <a:path w="69" h="109" extrusionOk="0">
                <a:moveTo>
                  <a:pt x="54" y="0"/>
                </a:moveTo>
                <a:lnTo>
                  <a:pt x="10" y="0"/>
                </a:lnTo>
                <a:lnTo>
                  <a:pt x="6" y="1"/>
                </a:lnTo>
                <a:lnTo>
                  <a:pt x="3" y="3"/>
                </a:lnTo>
                <a:lnTo>
                  <a:pt x="1" y="6"/>
                </a:lnTo>
                <a:lnTo>
                  <a:pt x="0" y="10"/>
                </a:lnTo>
                <a:lnTo>
                  <a:pt x="0" y="20"/>
                </a:lnTo>
                <a:lnTo>
                  <a:pt x="10" y="20"/>
                </a:lnTo>
                <a:lnTo>
                  <a:pt x="10"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8" y="9"/>
                </a:lnTo>
                <a:lnTo>
                  <a:pt x="64" y="5"/>
                </a:lnTo>
                <a:lnTo>
                  <a:pt x="61" y="1"/>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4" name="Shape 6304"/>
          <p:cNvSpPr/>
          <p:nvPr/>
        </p:nvSpPr>
        <p:spPr>
          <a:xfrm>
            <a:off x="6530975" y="4559300"/>
            <a:ext cx="17463" cy="19050"/>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5" name="Shape 6305"/>
          <p:cNvSpPr/>
          <p:nvPr/>
        </p:nvSpPr>
        <p:spPr>
          <a:xfrm>
            <a:off x="6516689" y="4578350"/>
            <a:ext cx="14287" cy="17463"/>
          </a:xfrm>
          <a:custGeom>
            <a:avLst/>
            <a:gdLst/>
            <a:ahLst/>
            <a:cxnLst/>
            <a:rect l="0" t="0" r="0" b="0"/>
            <a:pathLst>
              <a:path w="10" h="10" extrusionOk="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6" name="Shape 6306"/>
          <p:cNvSpPr/>
          <p:nvPr/>
        </p:nvSpPr>
        <p:spPr>
          <a:xfrm>
            <a:off x="6548439" y="4578350"/>
            <a:ext cx="14287" cy="17463"/>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7" name="Shape 6307"/>
          <p:cNvSpPr/>
          <p:nvPr/>
        </p:nvSpPr>
        <p:spPr>
          <a:xfrm>
            <a:off x="6530975" y="4595813"/>
            <a:ext cx="17463" cy="19050"/>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8" name="Shape 6308"/>
          <p:cNvSpPr/>
          <p:nvPr/>
        </p:nvSpPr>
        <p:spPr>
          <a:xfrm>
            <a:off x="6502401" y="4595813"/>
            <a:ext cx="14288" cy="19050"/>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09" name="Shape 6309"/>
          <p:cNvSpPr/>
          <p:nvPr/>
        </p:nvSpPr>
        <p:spPr>
          <a:xfrm>
            <a:off x="6562726" y="4595813"/>
            <a:ext cx="14288" cy="19050"/>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0" name="Shape 6310"/>
          <p:cNvSpPr/>
          <p:nvPr/>
        </p:nvSpPr>
        <p:spPr>
          <a:xfrm>
            <a:off x="6859588" y="4554538"/>
            <a:ext cx="152400" cy="120650"/>
          </a:xfrm>
          <a:custGeom>
            <a:avLst/>
            <a:gdLst/>
            <a:ahLst/>
            <a:cxnLst/>
            <a:rect l="0" t="0" r="0" b="0"/>
            <a:pathLst>
              <a:path w="99" h="79" extrusionOk="0">
                <a:moveTo>
                  <a:pt x="89" y="40"/>
                </a:moveTo>
                <a:lnTo>
                  <a:pt x="89" y="0"/>
                </a:lnTo>
                <a:lnTo>
                  <a:pt x="79" y="0"/>
                </a:lnTo>
                <a:lnTo>
                  <a:pt x="79" y="10"/>
                </a:lnTo>
                <a:lnTo>
                  <a:pt x="20" y="10"/>
                </a:lnTo>
                <a:lnTo>
                  <a:pt x="20" y="0"/>
                </a:lnTo>
                <a:lnTo>
                  <a:pt x="10" y="0"/>
                </a:lnTo>
                <a:lnTo>
                  <a:pt x="10" y="40"/>
                </a:lnTo>
                <a:lnTo>
                  <a:pt x="0" y="44"/>
                </a:lnTo>
                <a:lnTo>
                  <a:pt x="0" y="79"/>
                </a:lnTo>
                <a:lnTo>
                  <a:pt x="10" y="79"/>
                </a:lnTo>
                <a:lnTo>
                  <a:pt x="10" y="69"/>
                </a:lnTo>
                <a:lnTo>
                  <a:pt x="89" y="69"/>
                </a:lnTo>
                <a:lnTo>
                  <a:pt x="89" y="79"/>
                </a:lnTo>
                <a:lnTo>
                  <a:pt x="99" y="79"/>
                </a:lnTo>
                <a:lnTo>
                  <a:pt x="99" y="44"/>
                </a:lnTo>
                <a:lnTo>
                  <a:pt x="89" y="40"/>
                </a:lnTo>
                <a:close/>
                <a:moveTo>
                  <a:pt x="79" y="19"/>
                </a:moveTo>
                <a:lnTo>
                  <a:pt x="79" y="38"/>
                </a:lnTo>
                <a:lnTo>
                  <a:pt x="67" y="36"/>
                </a:lnTo>
                <a:lnTo>
                  <a:pt x="55" y="34"/>
                </a:lnTo>
                <a:lnTo>
                  <a:pt x="55" y="19"/>
                </a:lnTo>
                <a:lnTo>
                  <a:pt x="79" y="19"/>
                </a:lnTo>
                <a:close/>
                <a:moveTo>
                  <a:pt x="20" y="19"/>
                </a:moveTo>
                <a:lnTo>
                  <a:pt x="45" y="19"/>
                </a:lnTo>
                <a:lnTo>
                  <a:pt x="45" y="34"/>
                </a:lnTo>
                <a:lnTo>
                  <a:pt x="32" y="36"/>
                </a:lnTo>
                <a:lnTo>
                  <a:pt x="20" y="38"/>
                </a:lnTo>
                <a:lnTo>
                  <a:pt x="20" y="19"/>
                </a:lnTo>
                <a:close/>
                <a:moveTo>
                  <a:pt x="10" y="59"/>
                </a:moveTo>
                <a:lnTo>
                  <a:pt x="10" y="54"/>
                </a:lnTo>
                <a:lnTo>
                  <a:pt x="89" y="54"/>
                </a:lnTo>
                <a:lnTo>
                  <a:pt x="89" y="59"/>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1" name="Shape 6311"/>
          <p:cNvSpPr/>
          <p:nvPr/>
        </p:nvSpPr>
        <p:spPr>
          <a:xfrm>
            <a:off x="8405814" y="4165600"/>
            <a:ext cx="74612" cy="152400"/>
          </a:xfrm>
          <a:custGeom>
            <a:avLst/>
            <a:gdLst/>
            <a:ahLst/>
            <a:cxnLst/>
            <a:rect l="0" t="0" r="0" b="0"/>
            <a:pathLst>
              <a:path w="49" h="99" extrusionOk="0">
                <a:moveTo>
                  <a:pt x="42" y="0"/>
                </a:moveTo>
                <a:lnTo>
                  <a:pt x="38" y="25"/>
                </a:lnTo>
                <a:lnTo>
                  <a:pt x="31" y="25"/>
                </a:lnTo>
                <a:lnTo>
                  <a:pt x="34" y="0"/>
                </a:lnTo>
                <a:lnTo>
                  <a:pt x="15" y="0"/>
                </a:lnTo>
                <a:lnTo>
                  <a:pt x="18" y="25"/>
                </a:lnTo>
                <a:lnTo>
                  <a:pt x="11" y="25"/>
                </a:lnTo>
                <a:lnTo>
                  <a:pt x="7" y="0"/>
                </a:lnTo>
                <a:lnTo>
                  <a:pt x="0" y="0"/>
                </a:lnTo>
                <a:lnTo>
                  <a:pt x="8" y="84"/>
                </a:lnTo>
                <a:lnTo>
                  <a:pt x="10" y="90"/>
                </a:lnTo>
                <a:lnTo>
                  <a:pt x="13" y="95"/>
                </a:lnTo>
                <a:lnTo>
                  <a:pt x="18" y="98"/>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1" y="88"/>
                </a:lnTo>
                <a:lnTo>
                  <a:pt x="17" y="87"/>
                </a:lnTo>
                <a:lnTo>
                  <a:pt x="16" y="83"/>
                </a:lnTo>
                <a:lnTo>
                  <a:pt x="15" y="79"/>
                </a:lnTo>
                <a:lnTo>
                  <a:pt x="15" y="64"/>
                </a:lnTo>
                <a:lnTo>
                  <a:pt x="16" y="61"/>
                </a:lnTo>
                <a:lnTo>
                  <a:pt x="17" y="57"/>
                </a:lnTo>
                <a:lnTo>
                  <a:pt x="21" y="56"/>
                </a:lnTo>
                <a:lnTo>
                  <a:pt x="24" y="55"/>
                </a:lnTo>
                <a:lnTo>
                  <a:pt x="28" y="56"/>
                </a:lnTo>
                <a:lnTo>
                  <a:pt x="32" y="57"/>
                </a:lnTo>
                <a:lnTo>
                  <a:pt x="33" y="61"/>
                </a:lnTo>
                <a:lnTo>
                  <a:pt x="34" y="64"/>
                </a:lnTo>
                <a:lnTo>
                  <a:pt x="3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2" name="Shape 6312"/>
          <p:cNvSpPr/>
          <p:nvPr/>
        </p:nvSpPr>
        <p:spPr>
          <a:xfrm>
            <a:off x="8326439" y="4156075"/>
            <a:ext cx="79375" cy="152400"/>
          </a:xfrm>
          <a:custGeom>
            <a:avLst/>
            <a:gdLst/>
            <a:ahLst/>
            <a:cxnLst/>
            <a:rect l="0" t="0" r="0" b="0"/>
            <a:pathLst>
              <a:path w="50" h="99" extrusionOk="0">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0" y="9"/>
                </a:lnTo>
                <a:lnTo>
                  <a:pt x="36" y="4"/>
                </a:lnTo>
                <a:lnTo>
                  <a:pt x="31" y="2"/>
                </a:lnTo>
                <a:lnTo>
                  <a:pt x="25" y="0"/>
                </a:lnTo>
                <a:close/>
                <a:moveTo>
                  <a:pt x="35" y="35"/>
                </a:moveTo>
                <a:lnTo>
                  <a:pt x="35" y="35"/>
                </a:lnTo>
                <a:lnTo>
                  <a:pt x="34" y="39"/>
                </a:lnTo>
                <a:lnTo>
                  <a:pt x="32" y="42"/>
                </a:lnTo>
                <a:lnTo>
                  <a:pt x="29" y="44"/>
                </a:lnTo>
                <a:lnTo>
                  <a:pt x="25" y="45"/>
                </a:lnTo>
                <a:lnTo>
                  <a:pt x="21" y="44"/>
                </a:lnTo>
                <a:lnTo>
                  <a:pt x="18" y="42"/>
                </a:lnTo>
                <a:lnTo>
                  <a:pt x="16" y="39"/>
                </a:lnTo>
                <a:lnTo>
                  <a:pt x="15" y="35"/>
                </a:lnTo>
                <a:lnTo>
                  <a:pt x="15" y="20"/>
                </a:lnTo>
                <a:lnTo>
                  <a:pt x="16" y="16"/>
                </a:lnTo>
                <a:lnTo>
                  <a:pt x="18" y="13"/>
                </a:lnTo>
                <a:lnTo>
                  <a:pt x="21" y="11"/>
                </a:lnTo>
                <a:lnTo>
                  <a:pt x="25" y="10"/>
                </a:lnTo>
                <a:lnTo>
                  <a:pt x="29" y="11"/>
                </a:lnTo>
                <a:lnTo>
                  <a:pt x="32" y="13"/>
                </a:lnTo>
                <a:lnTo>
                  <a:pt x="34" y="16"/>
                </a:lnTo>
                <a:lnTo>
                  <a:pt x="35" y="20"/>
                </a:lnTo>
                <a:lnTo>
                  <a:pt x="35"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3" name="Shape 6313"/>
          <p:cNvSpPr/>
          <p:nvPr/>
        </p:nvSpPr>
        <p:spPr>
          <a:xfrm>
            <a:off x="7210425" y="4211639"/>
            <a:ext cx="38100" cy="41275"/>
          </a:xfrm>
          <a:custGeom>
            <a:avLst/>
            <a:gdLst/>
            <a:ahLst/>
            <a:cxnLst/>
            <a:rect l="0" t="0" r="0" b="0"/>
            <a:pathLst>
              <a:path w="25" h="29" extrusionOk="0">
                <a:moveTo>
                  <a:pt x="0" y="15"/>
                </a:moveTo>
                <a:lnTo>
                  <a:pt x="0" y="15"/>
                </a:lnTo>
                <a:lnTo>
                  <a:pt x="0" y="22"/>
                </a:lnTo>
                <a:lnTo>
                  <a:pt x="3" y="29"/>
                </a:lnTo>
                <a:lnTo>
                  <a:pt x="25" y="29"/>
                </a:lnTo>
                <a:lnTo>
                  <a:pt x="25" y="0"/>
                </a:lnTo>
                <a:lnTo>
                  <a:pt x="3" y="0"/>
                </a:lnTo>
                <a:lnTo>
                  <a:pt x="0" y="7"/>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4" name="Shape 6314"/>
          <p:cNvSpPr/>
          <p:nvPr/>
        </p:nvSpPr>
        <p:spPr>
          <a:xfrm>
            <a:off x="7219951" y="4165601"/>
            <a:ext cx="28575" cy="28575"/>
          </a:xfrm>
          <a:custGeom>
            <a:avLst/>
            <a:gdLst/>
            <a:ahLst/>
            <a:cxnLst/>
            <a:rect l="0" t="0" r="0" b="0"/>
            <a:pathLst>
              <a:path w="19" h="18" extrusionOk="0">
                <a:moveTo>
                  <a:pt x="0" y="18"/>
                </a:moveTo>
                <a:lnTo>
                  <a:pt x="19" y="18"/>
                </a:lnTo>
                <a:lnTo>
                  <a:pt x="19" y="0"/>
                </a:lnTo>
                <a:lnTo>
                  <a:pt x="14" y="3"/>
                </a:lnTo>
                <a:lnTo>
                  <a:pt x="9" y="8"/>
                </a:lnTo>
                <a:lnTo>
                  <a:pt x="4" y="13"/>
                </a:lnTo>
                <a:lnTo>
                  <a:pt x="0" y="1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5" name="Shape 6315"/>
          <p:cNvSpPr/>
          <p:nvPr/>
        </p:nvSpPr>
        <p:spPr>
          <a:xfrm>
            <a:off x="7262814" y="4211639"/>
            <a:ext cx="46037" cy="41275"/>
          </a:xfrm>
          <a:custGeom>
            <a:avLst/>
            <a:gdLst/>
            <a:ahLst/>
            <a:cxnLst/>
            <a:rect l="0" t="0" r="0" b="0"/>
            <a:pathLst>
              <a:path w="29" h="29" extrusionOk="0">
                <a:moveTo>
                  <a:pt x="19" y="0"/>
                </a:moveTo>
                <a:lnTo>
                  <a:pt x="0" y="0"/>
                </a:lnTo>
                <a:lnTo>
                  <a:pt x="0" y="29"/>
                </a:lnTo>
                <a:lnTo>
                  <a:pt x="29" y="29"/>
                </a:lnTo>
                <a:lnTo>
                  <a:pt x="29" y="15"/>
                </a:lnTo>
                <a:lnTo>
                  <a:pt x="19" y="15"/>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6" name="Shape 6316"/>
          <p:cNvSpPr/>
          <p:nvPr/>
        </p:nvSpPr>
        <p:spPr>
          <a:xfrm>
            <a:off x="7262814" y="4156075"/>
            <a:ext cx="31750" cy="38100"/>
          </a:xfrm>
          <a:custGeom>
            <a:avLst/>
            <a:gdLst/>
            <a:ahLst/>
            <a:cxnLst/>
            <a:rect l="0" t="0" r="0" b="0"/>
            <a:pathLst>
              <a:path w="19" h="25" extrusionOk="0">
                <a:moveTo>
                  <a:pt x="19" y="0"/>
                </a:moveTo>
                <a:lnTo>
                  <a:pt x="19" y="0"/>
                </a:lnTo>
                <a:lnTo>
                  <a:pt x="15" y="0"/>
                </a:lnTo>
                <a:lnTo>
                  <a:pt x="7" y="0"/>
                </a:lnTo>
                <a:lnTo>
                  <a:pt x="0" y="3"/>
                </a:lnTo>
                <a:lnTo>
                  <a:pt x="0" y="25"/>
                </a:lnTo>
                <a:lnTo>
                  <a:pt x="19" y="25"/>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7" name="Shape 6317"/>
          <p:cNvSpPr/>
          <p:nvPr/>
        </p:nvSpPr>
        <p:spPr>
          <a:xfrm>
            <a:off x="7321551" y="4271963"/>
            <a:ext cx="33338" cy="28575"/>
          </a:xfrm>
          <a:custGeom>
            <a:avLst/>
            <a:gdLst/>
            <a:ahLst/>
            <a:cxnLst/>
            <a:rect l="0" t="0" r="0" b="0"/>
            <a:pathLst>
              <a:path w="19" h="19" extrusionOk="0">
                <a:moveTo>
                  <a:pt x="0" y="19"/>
                </a:moveTo>
                <a:lnTo>
                  <a:pt x="0" y="19"/>
                </a:lnTo>
                <a:lnTo>
                  <a:pt x="5" y="15"/>
                </a:lnTo>
                <a:lnTo>
                  <a:pt x="10" y="10"/>
                </a:lnTo>
                <a:lnTo>
                  <a:pt x="15" y="5"/>
                </a:lnTo>
                <a:lnTo>
                  <a:pt x="19" y="0"/>
                </a:lnTo>
                <a:lnTo>
                  <a:pt x="0" y="0"/>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8" name="Shape 6318"/>
          <p:cNvSpPr/>
          <p:nvPr/>
        </p:nvSpPr>
        <p:spPr>
          <a:xfrm>
            <a:off x="7219951" y="4271963"/>
            <a:ext cx="28575" cy="28575"/>
          </a:xfrm>
          <a:custGeom>
            <a:avLst/>
            <a:gdLst/>
            <a:ahLst/>
            <a:cxnLst/>
            <a:rect l="0" t="0" r="0" b="0"/>
            <a:pathLst>
              <a:path w="19" h="19" extrusionOk="0">
                <a:moveTo>
                  <a:pt x="19" y="19"/>
                </a:moveTo>
                <a:lnTo>
                  <a:pt x="19" y="0"/>
                </a:lnTo>
                <a:lnTo>
                  <a:pt x="0" y="0"/>
                </a:lnTo>
                <a:lnTo>
                  <a:pt x="4" y="5"/>
                </a:lnTo>
                <a:lnTo>
                  <a:pt x="9" y="10"/>
                </a:lnTo>
                <a:lnTo>
                  <a:pt x="14" y="15"/>
                </a:lnTo>
                <a:lnTo>
                  <a:pt x="19"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19" name="Shape 6319"/>
          <p:cNvSpPr/>
          <p:nvPr/>
        </p:nvSpPr>
        <p:spPr>
          <a:xfrm>
            <a:off x="7321551" y="4235450"/>
            <a:ext cx="42863" cy="17463"/>
          </a:xfrm>
          <a:custGeom>
            <a:avLst/>
            <a:gdLst/>
            <a:ahLst/>
            <a:cxnLst/>
            <a:rect l="0" t="0" r="0" b="0"/>
            <a:pathLst>
              <a:path w="25" h="14" extrusionOk="0">
                <a:moveTo>
                  <a:pt x="0" y="14"/>
                </a:moveTo>
                <a:lnTo>
                  <a:pt x="22" y="14"/>
                </a:lnTo>
                <a:lnTo>
                  <a:pt x="25" y="7"/>
                </a:lnTo>
                <a:lnTo>
                  <a:pt x="25" y="0"/>
                </a:lnTo>
                <a:lnTo>
                  <a:pt x="0" y="0"/>
                </a:lnTo>
                <a:lnTo>
                  <a:pt x="0"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0" name="Shape 6320"/>
          <p:cNvSpPr/>
          <p:nvPr/>
        </p:nvSpPr>
        <p:spPr>
          <a:xfrm>
            <a:off x="7262814" y="4271964"/>
            <a:ext cx="46037" cy="36512"/>
          </a:xfrm>
          <a:custGeom>
            <a:avLst/>
            <a:gdLst/>
            <a:ahLst/>
            <a:cxnLst/>
            <a:rect l="0" t="0" r="0" b="0"/>
            <a:pathLst>
              <a:path w="29" h="25" extrusionOk="0">
                <a:moveTo>
                  <a:pt x="0" y="23"/>
                </a:moveTo>
                <a:lnTo>
                  <a:pt x="0" y="23"/>
                </a:lnTo>
                <a:lnTo>
                  <a:pt x="7" y="25"/>
                </a:lnTo>
                <a:lnTo>
                  <a:pt x="15" y="25"/>
                </a:lnTo>
                <a:lnTo>
                  <a:pt x="22" y="25"/>
                </a:lnTo>
                <a:lnTo>
                  <a:pt x="29" y="23"/>
                </a:lnTo>
                <a:lnTo>
                  <a:pt x="29" y="0"/>
                </a:lnTo>
                <a:lnTo>
                  <a:pt x="0" y="0"/>
                </a:lnTo>
                <a:lnTo>
                  <a:pt x="0" y="2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1" name="Shape 6321"/>
          <p:cNvSpPr/>
          <p:nvPr/>
        </p:nvSpPr>
        <p:spPr>
          <a:xfrm>
            <a:off x="7299326" y="4160839"/>
            <a:ext cx="92075" cy="65087"/>
          </a:xfrm>
          <a:custGeom>
            <a:avLst/>
            <a:gdLst/>
            <a:ahLst/>
            <a:cxnLst/>
            <a:rect l="0" t="0" r="0" b="0"/>
            <a:pathLst>
              <a:path w="60" h="43" extrusionOk="0">
                <a:moveTo>
                  <a:pt x="60" y="6"/>
                </a:moveTo>
                <a:lnTo>
                  <a:pt x="60" y="6"/>
                </a:lnTo>
                <a:lnTo>
                  <a:pt x="58" y="5"/>
                </a:lnTo>
                <a:lnTo>
                  <a:pt x="56" y="3"/>
                </a:lnTo>
                <a:lnTo>
                  <a:pt x="55" y="3"/>
                </a:lnTo>
                <a:lnTo>
                  <a:pt x="52" y="3"/>
                </a:lnTo>
                <a:lnTo>
                  <a:pt x="39" y="9"/>
                </a:lnTo>
                <a:lnTo>
                  <a:pt x="23" y="0"/>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8" y="12"/>
                </a:lnTo>
                <a:lnTo>
                  <a:pt x="60" y="9"/>
                </a:lnTo>
                <a:lnTo>
                  <a:pt x="60" y="8"/>
                </a:lnTo>
                <a:lnTo>
                  <a:pt x="60" y="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2" name="Shape 6322"/>
          <p:cNvSpPr/>
          <p:nvPr/>
        </p:nvSpPr>
        <p:spPr>
          <a:xfrm>
            <a:off x="7947026" y="4156076"/>
            <a:ext cx="149225" cy="134938"/>
          </a:xfrm>
          <a:custGeom>
            <a:avLst/>
            <a:gdLst/>
            <a:ahLst/>
            <a:cxnLst/>
            <a:rect l="0" t="0" r="0" b="0"/>
            <a:pathLst>
              <a:path w="96" h="87" extrusionOk="0">
                <a:moveTo>
                  <a:pt x="43" y="55"/>
                </a:moveTo>
                <a:lnTo>
                  <a:pt x="53" y="87"/>
                </a:lnTo>
                <a:lnTo>
                  <a:pt x="61" y="84"/>
                </a:lnTo>
                <a:lnTo>
                  <a:pt x="53" y="52"/>
                </a:lnTo>
                <a:lnTo>
                  <a:pt x="60" y="46"/>
                </a:lnTo>
                <a:lnTo>
                  <a:pt x="65" y="44"/>
                </a:lnTo>
                <a:lnTo>
                  <a:pt x="70" y="41"/>
                </a:lnTo>
                <a:lnTo>
                  <a:pt x="77" y="40"/>
                </a:lnTo>
                <a:lnTo>
                  <a:pt x="84" y="40"/>
                </a:lnTo>
                <a:lnTo>
                  <a:pt x="90" y="41"/>
                </a:lnTo>
                <a:lnTo>
                  <a:pt x="96" y="44"/>
                </a:lnTo>
                <a:lnTo>
                  <a:pt x="92" y="35"/>
                </a:lnTo>
                <a:lnTo>
                  <a:pt x="87" y="26"/>
                </a:lnTo>
                <a:lnTo>
                  <a:pt x="81" y="20"/>
                </a:lnTo>
                <a:lnTo>
                  <a:pt x="75" y="15"/>
                </a:lnTo>
                <a:lnTo>
                  <a:pt x="66" y="11"/>
                </a:lnTo>
                <a:lnTo>
                  <a:pt x="58" y="9"/>
                </a:lnTo>
                <a:lnTo>
                  <a:pt x="49" y="8"/>
                </a:lnTo>
                <a:lnTo>
                  <a:pt x="39" y="9"/>
                </a:lnTo>
                <a:lnTo>
                  <a:pt x="38" y="4"/>
                </a:lnTo>
                <a:lnTo>
                  <a:pt x="37" y="2"/>
                </a:lnTo>
                <a:lnTo>
                  <a:pt x="36" y="0"/>
                </a:lnTo>
                <a:lnTo>
                  <a:pt x="34" y="0"/>
                </a:lnTo>
                <a:lnTo>
                  <a:pt x="32" y="0"/>
                </a:lnTo>
                <a:lnTo>
                  <a:pt x="31" y="2"/>
                </a:lnTo>
                <a:lnTo>
                  <a:pt x="29" y="3"/>
                </a:lnTo>
                <a:lnTo>
                  <a:pt x="28" y="5"/>
                </a:lnTo>
                <a:lnTo>
                  <a:pt x="28" y="7"/>
                </a:lnTo>
                <a:lnTo>
                  <a:pt x="31" y="11"/>
                </a:lnTo>
                <a:lnTo>
                  <a:pt x="22" y="16"/>
                </a:lnTo>
                <a:lnTo>
                  <a:pt x="15" y="21"/>
                </a:lnTo>
                <a:lnTo>
                  <a:pt x="10" y="29"/>
                </a:lnTo>
                <a:lnTo>
                  <a:pt x="5" y="36"/>
                </a:lnTo>
                <a:lnTo>
                  <a:pt x="2" y="44"/>
                </a:lnTo>
                <a:lnTo>
                  <a:pt x="0" y="52"/>
                </a:lnTo>
                <a:lnTo>
                  <a:pt x="0" y="62"/>
                </a:lnTo>
                <a:lnTo>
                  <a:pt x="1" y="71"/>
                </a:lnTo>
                <a:lnTo>
                  <a:pt x="6" y="66"/>
                </a:lnTo>
                <a:lnTo>
                  <a:pt x="11" y="61"/>
                </a:lnTo>
                <a:lnTo>
                  <a:pt x="16" y="57"/>
                </a:lnTo>
                <a:lnTo>
                  <a:pt x="23" y="55"/>
                </a:lnTo>
                <a:lnTo>
                  <a:pt x="28" y="53"/>
                </a:lnTo>
                <a:lnTo>
                  <a:pt x="33" y="53"/>
                </a:lnTo>
                <a:lnTo>
                  <a:pt x="43"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3" name="Shape 6323"/>
          <p:cNvSpPr/>
          <p:nvPr/>
        </p:nvSpPr>
        <p:spPr>
          <a:xfrm>
            <a:off x="7970839" y="4286251"/>
            <a:ext cx="142875" cy="36513"/>
          </a:xfrm>
          <a:custGeom>
            <a:avLst/>
            <a:gdLst/>
            <a:ahLst/>
            <a:cxnLst/>
            <a:rect l="0" t="0" r="0" b="0"/>
            <a:pathLst>
              <a:path w="93" h="25" extrusionOk="0">
                <a:moveTo>
                  <a:pt x="0" y="25"/>
                </a:moveTo>
                <a:lnTo>
                  <a:pt x="93" y="25"/>
                </a:lnTo>
                <a:lnTo>
                  <a:pt x="93" y="0"/>
                </a:lnTo>
                <a:lnTo>
                  <a:pt x="74" y="1"/>
                </a:lnTo>
                <a:lnTo>
                  <a:pt x="56" y="4"/>
                </a:lnTo>
                <a:lnTo>
                  <a:pt x="40" y="6"/>
                </a:lnTo>
                <a:lnTo>
                  <a:pt x="25" y="10"/>
                </a:lnTo>
                <a:lnTo>
                  <a:pt x="14" y="15"/>
                </a:lnTo>
                <a:lnTo>
                  <a:pt x="7" y="19"/>
                </a:lnTo>
                <a:lnTo>
                  <a:pt x="1" y="22"/>
                </a:lnTo>
                <a:lnTo>
                  <a:pt x="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4" name="Shape 6324"/>
          <p:cNvSpPr/>
          <p:nvPr/>
        </p:nvSpPr>
        <p:spPr>
          <a:xfrm>
            <a:off x="7637464" y="4165601"/>
            <a:ext cx="60325" cy="36513"/>
          </a:xfrm>
          <a:custGeom>
            <a:avLst/>
            <a:gdLst/>
            <a:ahLst/>
            <a:cxnLst/>
            <a:rect l="0" t="0" r="0" b="0"/>
            <a:pathLst>
              <a:path w="40" h="25" extrusionOk="0">
                <a:moveTo>
                  <a:pt x="15" y="25"/>
                </a:moveTo>
                <a:lnTo>
                  <a:pt x="25" y="25"/>
                </a:lnTo>
                <a:lnTo>
                  <a:pt x="25" y="10"/>
                </a:lnTo>
                <a:lnTo>
                  <a:pt x="40" y="10"/>
                </a:lnTo>
                <a:lnTo>
                  <a:pt x="40" y="0"/>
                </a:lnTo>
                <a:lnTo>
                  <a:pt x="0" y="0"/>
                </a:lnTo>
                <a:lnTo>
                  <a:pt x="0" y="10"/>
                </a:lnTo>
                <a:lnTo>
                  <a:pt x="15" y="10"/>
                </a:lnTo>
                <a:lnTo>
                  <a:pt x="15"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5" name="Shape 6325"/>
          <p:cNvSpPr/>
          <p:nvPr/>
        </p:nvSpPr>
        <p:spPr>
          <a:xfrm>
            <a:off x="7623176" y="4211638"/>
            <a:ext cx="87313" cy="106362"/>
          </a:xfrm>
          <a:custGeom>
            <a:avLst/>
            <a:gdLst/>
            <a:ahLst/>
            <a:cxnLst/>
            <a:rect l="0" t="0" r="0" b="0"/>
            <a:pathLst>
              <a:path w="59" h="69" extrusionOk="0">
                <a:moveTo>
                  <a:pt x="49" y="0"/>
                </a:moveTo>
                <a:lnTo>
                  <a:pt x="9" y="0"/>
                </a:lnTo>
                <a:lnTo>
                  <a:pt x="6" y="1"/>
                </a:lnTo>
                <a:lnTo>
                  <a:pt x="2" y="2"/>
                </a:lnTo>
                <a:lnTo>
                  <a:pt x="1" y="6"/>
                </a:lnTo>
                <a:lnTo>
                  <a:pt x="0" y="10"/>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53" y="63"/>
                </a:lnTo>
                <a:lnTo>
                  <a:pt x="56" y="62"/>
                </a:lnTo>
                <a:lnTo>
                  <a:pt x="58" y="58"/>
                </a:lnTo>
                <a:lnTo>
                  <a:pt x="59" y="54"/>
                </a:lnTo>
                <a:lnTo>
                  <a:pt x="59" y="10"/>
                </a:lnTo>
                <a:lnTo>
                  <a:pt x="58" y="6"/>
                </a:lnTo>
                <a:lnTo>
                  <a:pt x="56" y="2"/>
                </a:lnTo>
                <a:lnTo>
                  <a:pt x="53" y="1"/>
                </a:lnTo>
                <a:lnTo>
                  <a:pt x="49" y="0"/>
                </a:lnTo>
                <a:close/>
                <a:moveTo>
                  <a:pt x="49" y="20"/>
                </a:moveTo>
                <a:lnTo>
                  <a:pt x="49" y="29"/>
                </a:lnTo>
                <a:lnTo>
                  <a:pt x="44" y="29"/>
                </a:lnTo>
                <a:lnTo>
                  <a:pt x="44" y="20"/>
                </a:lnTo>
                <a:lnTo>
                  <a:pt x="9" y="20"/>
                </a:lnTo>
                <a:lnTo>
                  <a:pt x="9" y="15"/>
                </a:lnTo>
                <a:lnTo>
                  <a:pt x="49" y="15"/>
                </a:lnTo>
                <a:lnTo>
                  <a:pt x="49"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6" name="Shape 6326"/>
          <p:cNvSpPr/>
          <p:nvPr/>
        </p:nvSpPr>
        <p:spPr>
          <a:xfrm>
            <a:off x="5029200" y="4518026"/>
            <a:ext cx="153988" cy="157163"/>
          </a:xfrm>
          <a:custGeom>
            <a:avLst/>
            <a:gdLst/>
            <a:ahLst/>
            <a:cxnLst/>
            <a:rect l="0" t="0" r="0" b="0"/>
            <a:pathLst>
              <a:path w="99" h="101" extrusionOk="0">
                <a:moveTo>
                  <a:pt x="98" y="93"/>
                </a:moveTo>
                <a:lnTo>
                  <a:pt x="55" y="29"/>
                </a:lnTo>
                <a:lnTo>
                  <a:pt x="68" y="5"/>
                </a:lnTo>
                <a:lnTo>
                  <a:pt x="61" y="0"/>
                </a:lnTo>
                <a:lnTo>
                  <a:pt x="50" y="17"/>
                </a:lnTo>
                <a:lnTo>
                  <a:pt x="39" y="0"/>
                </a:lnTo>
                <a:lnTo>
                  <a:pt x="31" y="5"/>
                </a:lnTo>
                <a:lnTo>
                  <a:pt x="45" y="29"/>
                </a:lnTo>
                <a:lnTo>
                  <a:pt x="2" y="93"/>
                </a:lnTo>
                <a:lnTo>
                  <a:pt x="0" y="96"/>
                </a:lnTo>
                <a:lnTo>
                  <a:pt x="0" y="98"/>
                </a:lnTo>
                <a:lnTo>
                  <a:pt x="3" y="99"/>
                </a:lnTo>
                <a:lnTo>
                  <a:pt x="5" y="101"/>
                </a:lnTo>
                <a:lnTo>
                  <a:pt x="35" y="101"/>
                </a:lnTo>
                <a:lnTo>
                  <a:pt x="35" y="91"/>
                </a:lnTo>
                <a:lnTo>
                  <a:pt x="36" y="85"/>
                </a:lnTo>
                <a:lnTo>
                  <a:pt x="40" y="81"/>
                </a:lnTo>
                <a:lnTo>
                  <a:pt x="44" y="77"/>
                </a:lnTo>
                <a:lnTo>
                  <a:pt x="50" y="76"/>
                </a:lnTo>
                <a:lnTo>
                  <a:pt x="56" y="77"/>
                </a:lnTo>
                <a:lnTo>
                  <a:pt x="60" y="81"/>
                </a:lnTo>
                <a:lnTo>
                  <a:pt x="63" y="85"/>
                </a:lnTo>
                <a:lnTo>
                  <a:pt x="64" y="91"/>
                </a:lnTo>
                <a:lnTo>
                  <a:pt x="64" y="101"/>
                </a:lnTo>
                <a:lnTo>
                  <a:pt x="94" y="101"/>
                </a:lnTo>
                <a:lnTo>
                  <a:pt x="97" y="99"/>
                </a:lnTo>
                <a:lnTo>
                  <a:pt x="98" y="98"/>
                </a:lnTo>
                <a:lnTo>
                  <a:pt x="99" y="96"/>
                </a:lnTo>
                <a:lnTo>
                  <a:pt x="98" y="9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7" name="Shape 6327"/>
          <p:cNvSpPr/>
          <p:nvPr/>
        </p:nvSpPr>
        <p:spPr>
          <a:xfrm>
            <a:off x="7627938" y="4675189"/>
            <a:ext cx="69850" cy="14287"/>
          </a:xfrm>
          <a:custGeom>
            <a:avLst/>
            <a:gdLst/>
            <a:ahLst/>
            <a:cxnLst/>
            <a:rect l="0" t="0" r="0" b="0"/>
            <a:pathLst>
              <a:path w="44" h="10" extrusionOk="0">
                <a:moveTo>
                  <a:pt x="9" y="10"/>
                </a:moveTo>
                <a:lnTo>
                  <a:pt x="34" y="10"/>
                </a:lnTo>
                <a:lnTo>
                  <a:pt x="38" y="8"/>
                </a:lnTo>
                <a:lnTo>
                  <a:pt x="41" y="7"/>
                </a:lnTo>
                <a:lnTo>
                  <a:pt x="43" y="3"/>
                </a:lnTo>
                <a:lnTo>
                  <a:pt x="44" y="0"/>
                </a:lnTo>
                <a:lnTo>
                  <a:pt x="0" y="0"/>
                </a:lnTo>
                <a:lnTo>
                  <a:pt x="1" y="3"/>
                </a:lnTo>
                <a:lnTo>
                  <a:pt x="2" y="7"/>
                </a:lnTo>
                <a:lnTo>
                  <a:pt x="6" y="8"/>
                </a:lnTo>
                <a:lnTo>
                  <a:pt x="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28" name="Shape 6328"/>
          <p:cNvSpPr/>
          <p:nvPr/>
        </p:nvSpPr>
        <p:spPr>
          <a:xfrm>
            <a:off x="7627938" y="4619625"/>
            <a:ext cx="69850" cy="460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329" name="Shape 6329"/>
          <p:cNvSpPr/>
          <p:nvPr/>
        </p:nvSpPr>
        <p:spPr>
          <a:xfrm>
            <a:off x="7637463" y="4527551"/>
            <a:ext cx="50800" cy="87313"/>
          </a:xfrm>
          <a:custGeom>
            <a:avLst/>
            <a:gdLst/>
            <a:ahLst/>
            <a:cxnLst/>
            <a:rect l="0" t="0" r="0" b="0"/>
            <a:pathLst>
              <a:path w="35" h="56" extrusionOk="0">
                <a:moveTo>
                  <a:pt x="35" y="4"/>
                </a:moveTo>
                <a:lnTo>
                  <a:pt x="35" y="4"/>
                </a:lnTo>
                <a:lnTo>
                  <a:pt x="35" y="2"/>
                </a:lnTo>
                <a:lnTo>
                  <a:pt x="33" y="1"/>
                </a:lnTo>
                <a:lnTo>
                  <a:pt x="30" y="0"/>
                </a:lnTo>
                <a:lnTo>
                  <a:pt x="28" y="0"/>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0" name="Shape 6330"/>
          <p:cNvSpPr/>
          <p:nvPr/>
        </p:nvSpPr>
        <p:spPr>
          <a:xfrm>
            <a:off x="7966075" y="4568825"/>
            <a:ext cx="26988" cy="46038"/>
          </a:xfrm>
          <a:custGeom>
            <a:avLst/>
            <a:gdLst/>
            <a:ahLst/>
            <a:cxnLst/>
            <a:rect l="0" t="0" r="0" b="0"/>
            <a:pathLst>
              <a:path w="19" h="29" extrusionOk="0">
                <a:moveTo>
                  <a:pt x="0" y="19"/>
                </a:moveTo>
                <a:lnTo>
                  <a:pt x="0" y="19"/>
                </a:lnTo>
                <a:lnTo>
                  <a:pt x="1" y="23"/>
                </a:lnTo>
                <a:lnTo>
                  <a:pt x="2" y="27"/>
                </a:lnTo>
                <a:lnTo>
                  <a:pt x="6" y="28"/>
                </a:lnTo>
                <a:lnTo>
                  <a:pt x="9" y="29"/>
                </a:lnTo>
                <a:lnTo>
                  <a:pt x="13" y="28"/>
                </a:lnTo>
                <a:lnTo>
                  <a:pt x="17" y="27"/>
                </a:lnTo>
                <a:lnTo>
                  <a:pt x="18" y="23"/>
                </a:lnTo>
                <a:lnTo>
                  <a:pt x="19" y="19"/>
                </a:lnTo>
                <a:lnTo>
                  <a:pt x="18" y="13"/>
                </a:lnTo>
                <a:lnTo>
                  <a:pt x="14" y="7"/>
                </a:lnTo>
                <a:lnTo>
                  <a:pt x="9" y="0"/>
                </a:lnTo>
                <a:lnTo>
                  <a:pt x="5" y="7"/>
                </a:lnTo>
                <a:lnTo>
                  <a:pt x="1" y="13"/>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1" name="Shape 6331"/>
          <p:cNvSpPr/>
          <p:nvPr/>
        </p:nvSpPr>
        <p:spPr>
          <a:xfrm>
            <a:off x="7989888" y="4522789"/>
            <a:ext cx="87312" cy="26987"/>
          </a:xfrm>
          <a:custGeom>
            <a:avLst/>
            <a:gdLst/>
            <a:ahLst/>
            <a:cxnLst/>
            <a:rect l="0" t="0" r="0" b="0"/>
            <a:pathLst>
              <a:path w="58" h="19" extrusionOk="0">
                <a:moveTo>
                  <a:pt x="58" y="10"/>
                </a:moveTo>
                <a:lnTo>
                  <a:pt x="58" y="0"/>
                </a:lnTo>
                <a:lnTo>
                  <a:pt x="11" y="0"/>
                </a:lnTo>
                <a:lnTo>
                  <a:pt x="0" y="11"/>
                </a:lnTo>
                <a:lnTo>
                  <a:pt x="7" y="19"/>
                </a:lnTo>
                <a:lnTo>
                  <a:pt x="16" y="10"/>
                </a:lnTo>
                <a:lnTo>
                  <a:pt x="58"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2" name="Shape 6332"/>
          <p:cNvSpPr/>
          <p:nvPr/>
        </p:nvSpPr>
        <p:spPr>
          <a:xfrm>
            <a:off x="8007351" y="4545013"/>
            <a:ext cx="79375" cy="120650"/>
          </a:xfrm>
          <a:custGeom>
            <a:avLst/>
            <a:gdLst/>
            <a:ahLst/>
            <a:cxnLst/>
            <a:rect l="0" t="0" r="0" b="0"/>
            <a:pathLst>
              <a:path w="50" h="79" extrusionOk="0">
                <a:moveTo>
                  <a:pt x="30" y="10"/>
                </a:moveTo>
                <a:lnTo>
                  <a:pt x="30" y="0"/>
                </a:lnTo>
                <a:lnTo>
                  <a:pt x="20" y="0"/>
                </a:lnTo>
                <a:lnTo>
                  <a:pt x="20" y="10"/>
                </a:lnTo>
                <a:lnTo>
                  <a:pt x="13" y="13"/>
                </a:lnTo>
                <a:lnTo>
                  <a:pt x="6" y="18"/>
                </a:lnTo>
                <a:lnTo>
                  <a:pt x="1" y="26"/>
                </a:lnTo>
                <a:lnTo>
                  <a:pt x="0" y="29"/>
                </a:lnTo>
                <a:lnTo>
                  <a:pt x="0" y="34"/>
                </a:lnTo>
                <a:lnTo>
                  <a:pt x="0" y="74"/>
                </a:lnTo>
                <a:lnTo>
                  <a:pt x="0" y="76"/>
                </a:lnTo>
                <a:lnTo>
                  <a:pt x="1" y="77"/>
                </a:lnTo>
                <a:lnTo>
                  <a:pt x="3" y="79"/>
                </a:lnTo>
                <a:lnTo>
                  <a:pt x="5" y="79"/>
                </a:lnTo>
                <a:lnTo>
                  <a:pt x="45" y="79"/>
                </a:lnTo>
                <a:lnTo>
                  <a:pt x="47" y="79"/>
                </a:lnTo>
                <a:lnTo>
                  <a:pt x="48" y="77"/>
                </a:lnTo>
                <a:lnTo>
                  <a:pt x="50" y="76"/>
                </a:lnTo>
                <a:lnTo>
                  <a:pt x="50" y="74"/>
                </a:lnTo>
                <a:lnTo>
                  <a:pt x="50" y="34"/>
                </a:lnTo>
                <a:lnTo>
                  <a:pt x="50" y="29"/>
                </a:lnTo>
                <a:lnTo>
                  <a:pt x="48" y="26"/>
                </a:lnTo>
                <a:lnTo>
                  <a:pt x="43" y="18"/>
                </a:lnTo>
                <a:lnTo>
                  <a:pt x="37" y="13"/>
                </a:lnTo>
                <a:lnTo>
                  <a:pt x="30" y="10"/>
                </a:lnTo>
                <a:close/>
                <a:moveTo>
                  <a:pt x="40" y="49"/>
                </a:moveTo>
                <a:lnTo>
                  <a:pt x="10" y="49"/>
                </a:lnTo>
                <a:lnTo>
                  <a:pt x="10" y="34"/>
                </a:lnTo>
                <a:lnTo>
                  <a:pt x="40" y="34"/>
                </a:lnTo>
                <a:lnTo>
                  <a:pt x="40"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3" name="Shape 6333"/>
          <p:cNvSpPr/>
          <p:nvPr/>
        </p:nvSpPr>
        <p:spPr>
          <a:xfrm>
            <a:off x="6492875" y="4156075"/>
            <a:ext cx="93663" cy="38100"/>
          </a:xfrm>
          <a:custGeom>
            <a:avLst/>
            <a:gdLst/>
            <a:ahLst/>
            <a:cxnLst/>
            <a:rect l="0" t="0" r="0" b="0"/>
            <a:pathLst>
              <a:path w="59" h="25" extrusionOk="0">
                <a:moveTo>
                  <a:pt x="9" y="18"/>
                </a:moveTo>
                <a:lnTo>
                  <a:pt x="9" y="18"/>
                </a:lnTo>
                <a:lnTo>
                  <a:pt x="9" y="15"/>
                </a:lnTo>
                <a:lnTo>
                  <a:pt x="12" y="13"/>
                </a:lnTo>
                <a:lnTo>
                  <a:pt x="14" y="10"/>
                </a:lnTo>
                <a:lnTo>
                  <a:pt x="17" y="10"/>
                </a:lnTo>
                <a:lnTo>
                  <a:pt x="19" y="10"/>
                </a:lnTo>
                <a:lnTo>
                  <a:pt x="22" y="13"/>
                </a:lnTo>
                <a:lnTo>
                  <a:pt x="24" y="15"/>
                </a:lnTo>
                <a:lnTo>
                  <a:pt x="24" y="18"/>
                </a:lnTo>
                <a:lnTo>
                  <a:pt x="24" y="25"/>
                </a:lnTo>
                <a:lnTo>
                  <a:pt x="34" y="25"/>
                </a:lnTo>
                <a:lnTo>
                  <a:pt x="34" y="18"/>
                </a:lnTo>
                <a:lnTo>
                  <a:pt x="34" y="15"/>
                </a:lnTo>
                <a:lnTo>
                  <a:pt x="37" y="13"/>
                </a:lnTo>
                <a:lnTo>
                  <a:pt x="39" y="10"/>
                </a:lnTo>
                <a:lnTo>
                  <a:pt x="41" y="10"/>
                </a:lnTo>
                <a:lnTo>
                  <a:pt x="44" y="10"/>
                </a:lnTo>
                <a:lnTo>
                  <a:pt x="46" y="13"/>
                </a:lnTo>
                <a:lnTo>
                  <a:pt x="49" y="15"/>
                </a:lnTo>
                <a:lnTo>
                  <a:pt x="49" y="18"/>
                </a:lnTo>
                <a:lnTo>
                  <a:pt x="49" y="25"/>
                </a:lnTo>
                <a:lnTo>
                  <a:pt x="59" y="25"/>
                </a:lnTo>
                <a:lnTo>
                  <a:pt x="59" y="5"/>
                </a:lnTo>
                <a:lnTo>
                  <a:pt x="59" y="3"/>
                </a:lnTo>
                <a:lnTo>
                  <a:pt x="57" y="2"/>
                </a:lnTo>
                <a:lnTo>
                  <a:pt x="56" y="0"/>
                </a:lnTo>
                <a:lnTo>
                  <a:pt x="54" y="0"/>
                </a:lnTo>
                <a:lnTo>
                  <a:pt x="4" y="0"/>
                </a:lnTo>
                <a:lnTo>
                  <a:pt x="2" y="0"/>
                </a:lnTo>
                <a:lnTo>
                  <a:pt x="1" y="2"/>
                </a:lnTo>
                <a:lnTo>
                  <a:pt x="0" y="3"/>
                </a:lnTo>
                <a:lnTo>
                  <a:pt x="0" y="5"/>
                </a:lnTo>
                <a:lnTo>
                  <a:pt x="0" y="25"/>
                </a:lnTo>
                <a:lnTo>
                  <a:pt x="9" y="25"/>
                </a:lnTo>
                <a:lnTo>
                  <a:pt x="9" y="1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4" name="Shape 6334"/>
          <p:cNvSpPr/>
          <p:nvPr/>
        </p:nvSpPr>
        <p:spPr>
          <a:xfrm>
            <a:off x="6492876" y="4211638"/>
            <a:ext cx="130175" cy="38100"/>
          </a:xfrm>
          <a:custGeom>
            <a:avLst/>
            <a:gdLst/>
            <a:ahLst/>
            <a:cxnLst/>
            <a:rect l="0" t="0" r="0" b="0"/>
            <a:pathLst>
              <a:path w="83" h="25" extrusionOk="0">
                <a:moveTo>
                  <a:pt x="9" y="17"/>
                </a:moveTo>
                <a:lnTo>
                  <a:pt x="9" y="17"/>
                </a:lnTo>
                <a:lnTo>
                  <a:pt x="9" y="15"/>
                </a:lnTo>
                <a:lnTo>
                  <a:pt x="12" y="12"/>
                </a:lnTo>
                <a:lnTo>
                  <a:pt x="14" y="10"/>
                </a:lnTo>
                <a:lnTo>
                  <a:pt x="17" y="10"/>
                </a:lnTo>
                <a:lnTo>
                  <a:pt x="19" y="10"/>
                </a:lnTo>
                <a:lnTo>
                  <a:pt x="22" y="12"/>
                </a:lnTo>
                <a:lnTo>
                  <a:pt x="24" y="15"/>
                </a:lnTo>
                <a:lnTo>
                  <a:pt x="24" y="17"/>
                </a:lnTo>
                <a:lnTo>
                  <a:pt x="24" y="25"/>
                </a:lnTo>
                <a:lnTo>
                  <a:pt x="34" y="25"/>
                </a:lnTo>
                <a:lnTo>
                  <a:pt x="34" y="17"/>
                </a:lnTo>
                <a:lnTo>
                  <a:pt x="34" y="15"/>
                </a:lnTo>
                <a:lnTo>
                  <a:pt x="37" y="12"/>
                </a:lnTo>
                <a:lnTo>
                  <a:pt x="39" y="10"/>
                </a:lnTo>
                <a:lnTo>
                  <a:pt x="41" y="10"/>
                </a:lnTo>
                <a:lnTo>
                  <a:pt x="44" y="10"/>
                </a:lnTo>
                <a:lnTo>
                  <a:pt x="46" y="12"/>
                </a:lnTo>
                <a:lnTo>
                  <a:pt x="49" y="15"/>
                </a:lnTo>
                <a:lnTo>
                  <a:pt x="49" y="17"/>
                </a:lnTo>
                <a:lnTo>
                  <a:pt x="49" y="25"/>
                </a:lnTo>
                <a:lnTo>
                  <a:pt x="59" y="25"/>
                </a:lnTo>
                <a:lnTo>
                  <a:pt x="59" y="17"/>
                </a:lnTo>
                <a:lnTo>
                  <a:pt x="59" y="15"/>
                </a:lnTo>
                <a:lnTo>
                  <a:pt x="61" y="12"/>
                </a:lnTo>
                <a:lnTo>
                  <a:pt x="64" y="10"/>
                </a:lnTo>
                <a:lnTo>
                  <a:pt x="66" y="10"/>
                </a:lnTo>
                <a:lnTo>
                  <a:pt x="69" y="10"/>
                </a:lnTo>
                <a:lnTo>
                  <a:pt x="71" y="12"/>
                </a:lnTo>
                <a:lnTo>
                  <a:pt x="74" y="15"/>
                </a:lnTo>
                <a:lnTo>
                  <a:pt x="74" y="17"/>
                </a:lnTo>
                <a:lnTo>
                  <a:pt x="74" y="25"/>
                </a:lnTo>
                <a:lnTo>
                  <a:pt x="83" y="25"/>
                </a:lnTo>
                <a:lnTo>
                  <a:pt x="83" y="5"/>
                </a:lnTo>
                <a:lnTo>
                  <a:pt x="83" y="2"/>
                </a:lnTo>
                <a:lnTo>
                  <a:pt x="82" y="1"/>
                </a:lnTo>
                <a:lnTo>
                  <a:pt x="81" y="0"/>
                </a:lnTo>
                <a:lnTo>
                  <a:pt x="78" y="0"/>
                </a:lnTo>
                <a:lnTo>
                  <a:pt x="4" y="0"/>
                </a:lnTo>
                <a:lnTo>
                  <a:pt x="2" y="0"/>
                </a:lnTo>
                <a:lnTo>
                  <a:pt x="1" y="1"/>
                </a:lnTo>
                <a:lnTo>
                  <a:pt x="0" y="2"/>
                </a:lnTo>
                <a:lnTo>
                  <a:pt x="0" y="5"/>
                </a:lnTo>
                <a:lnTo>
                  <a:pt x="0" y="25"/>
                </a:lnTo>
                <a:lnTo>
                  <a:pt x="9" y="25"/>
                </a:lnTo>
                <a:lnTo>
                  <a:pt x="9"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5" name="Shape 6335"/>
          <p:cNvSpPr/>
          <p:nvPr/>
        </p:nvSpPr>
        <p:spPr>
          <a:xfrm>
            <a:off x="6492876" y="4262439"/>
            <a:ext cx="153988" cy="46037"/>
          </a:xfrm>
          <a:custGeom>
            <a:avLst/>
            <a:gdLst/>
            <a:ahLst/>
            <a:cxnLst/>
            <a:rect l="0" t="0" r="0" b="0"/>
            <a:pathLst>
              <a:path w="98" h="30" extrusionOk="0">
                <a:moveTo>
                  <a:pt x="93" y="0"/>
                </a:moveTo>
                <a:lnTo>
                  <a:pt x="4" y="0"/>
                </a:lnTo>
                <a:lnTo>
                  <a:pt x="2" y="0"/>
                </a:lnTo>
                <a:lnTo>
                  <a:pt x="1" y="2"/>
                </a:lnTo>
                <a:lnTo>
                  <a:pt x="0" y="3"/>
                </a:lnTo>
                <a:lnTo>
                  <a:pt x="0" y="5"/>
                </a:lnTo>
                <a:lnTo>
                  <a:pt x="0" y="25"/>
                </a:lnTo>
                <a:lnTo>
                  <a:pt x="0" y="28"/>
                </a:lnTo>
                <a:lnTo>
                  <a:pt x="1" y="29"/>
                </a:lnTo>
                <a:lnTo>
                  <a:pt x="2" y="30"/>
                </a:lnTo>
                <a:lnTo>
                  <a:pt x="4" y="30"/>
                </a:lnTo>
                <a:lnTo>
                  <a:pt x="9" y="30"/>
                </a:lnTo>
                <a:lnTo>
                  <a:pt x="9" y="23"/>
                </a:lnTo>
                <a:lnTo>
                  <a:pt x="9" y="20"/>
                </a:lnTo>
                <a:lnTo>
                  <a:pt x="12" y="18"/>
                </a:lnTo>
                <a:lnTo>
                  <a:pt x="14" y="15"/>
                </a:lnTo>
                <a:lnTo>
                  <a:pt x="17" y="15"/>
                </a:lnTo>
                <a:lnTo>
                  <a:pt x="19" y="15"/>
                </a:lnTo>
                <a:lnTo>
                  <a:pt x="22" y="18"/>
                </a:lnTo>
                <a:lnTo>
                  <a:pt x="24" y="20"/>
                </a:lnTo>
                <a:lnTo>
                  <a:pt x="24" y="23"/>
                </a:lnTo>
                <a:lnTo>
                  <a:pt x="24" y="30"/>
                </a:lnTo>
                <a:lnTo>
                  <a:pt x="34" y="30"/>
                </a:lnTo>
                <a:lnTo>
                  <a:pt x="34" y="23"/>
                </a:lnTo>
                <a:lnTo>
                  <a:pt x="34" y="20"/>
                </a:lnTo>
                <a:lnTo>
                  <a:pt x="37" y="18"/>
                </a:lnTo>
                <a:lnTo>
                  <a:pt x="39" y="15"/>
                </a:lnTo>
                <a:lnTo>
                  <a:pt x="41" y="15"/>
                </a:lnTo>
                <a:lnTo>
                  <a:pt x="44" y="15"/>
                </a:lnTo>
                <a:lnTo>
                  <a:pt x="46" y="18"/>
                </a:lnTo>
                <a:lnTo>
                  <a:pt x="49" y="20"/>
                </a:lnTo>
                <a:lnTo>
                  <a:pt x="49" y="23"/>
                </a:lnTo>
                <a:lnTo>
                  <a:pt x="49" y="30"/>
                </a:lnTo>
                <a:lnTo>
                  <a:pt x="59" y="30"/>
                </a:lnTo>
                <a:lnTo>
                  <a:pt x="59" y="23"/>
                </a:lnTo>
                <a:lnTo>
                  <a:pt x="59" y="20"/>
                </a:lnTo>
                <a:lnTo>
                  <a:pt x="61" y="18"/>
                </a:lnTo>
                <a:lnTo>
                  <a:pt x="64" y="15"/>
                </a:lnTo>
                <a:lnTo>
                  <a:pt x="66" y="15"/>
                </a:lnTo>
                <a:lnTo>
                  <a:pt x="69" y="15"/>
                </a:lnTo>
                <a:lnTo>
                  <a:pt x="71" y="18"/>
                </a:lnTo>
                <a:lnTo>
                  <a:pt x="74" y="20"/>
                </a:lnTo>
                <a:lnTo>
                  <a:pt x="74" y="23"/>
                </a:lnTo>
                <a:lnTo>
                  <a:pt x="74" y="30"/>
                </a:lnTo>
                <a:lnTo>
                  <a:pt x="93" y="30"/>
                </a:lnTo>
                <a:lnTo>
                  <a:pt x="96" y="30"/>
                </a:lnTo>
                <a:lnTo>
                  <a:pt x="97" y="29"/>
                </a:lnTo>
                <a:lnTo>
                  <a:pt x="98" y="28"/>
                </a:lnTo>
                <a:lnTo>
                  <a:pt x="98" y="25"/>
                </a:lnTo>
                <a:lnTo>
                  <a:pt x="98" y="5"/>
                </a:lnTo>
                <a:lnTo>
                  <a:pt x="98" y="3"/>
                </a:lnTo>
                <a:lnTo>
                  <a:pt x="97" y="2"/>
                </a:lnTo>
                <a:lnTo>
                  <a:pt x="96" y="0"/>
                </a:lnTo>
                <a:lnTo>
                  <a:pt x="9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6" name="Shape 6336"/>
          <p:cNvSpPr/>
          <p:nvPr/>
        </p:nvSpPr>
        <p:spPr>
          <a:xfrm>
            <a:off x="8405814" y="4513264"/>
            <a:ext cx="69850" cy="101600"/>
          </a:xfrm>
          <a:custGeom>
            <a:avLst/>
            <a:gdLst/>
            <a:ahLst/>
            <a:cxnLst/>
            <a:rect l="0" t="0" r="0" b="0"/>
            <a:pathLst>
              <a:path w="44" h="64" extrusionOk="0">
                <a:moveTo>
                  <a:pt x="44" y="42"/>
                </a:moveTo>
                <a:lnTo>
                  <a:pt x="44" y="42"/>
                </a:lnTo>
                <a:lnTo>
                  <a:pt x="44" y="47"/>
                </a:lnTo>
                <a:lnTo>
                  <a:pt x="43" y="51"/>
                </a:lnTo>
                <a:lnTo>
                  <a:pt x="40" y="54"/>
                </a:lnTo>
                <a:lnTo>
                  <a:pt x="38" y="58"/>
                </a:lnTo>
                <a:lnTo>
                  <a:pt x="34" y="61"/>
                </a:lnTo>
                <a:lnTo>
                  <a:pt x="31" y="63"/>
                </a:lnTo>
                <a:lnTo>
                  <a:pt x="27" y="64"/>
                </a:lnTo>
                <a:lnTo>
                  <a:pt x="22" y="64"/>
                </a:lnTo>
                <a:lnTo>
                  <a:pt x="17" y="64"/>
                </a:lnTo>
                <a:lnTo>
                  <a:pt x="13" y="63"/>
                </a:lnTo>
                <a:lnTo>
                  <a:pt x="10" y="61"/>
                </a:lnTo>
                <a:lnTo>
                  <a:pt x="6" y="58"/>
                </a:lnTo>
                <a:lnTo>
                  <a:pt x="3" y="54"/>
                </a:lnTo>
                <a:lnTo>
                  <a:pt x="1" y="51"/>
                </a:lnTo>
                <a:lnTo>
                  <a:pt x="0" y="47"/>
                </a:lnTo>
                <a:lnTo>
                  <a:pt x="0" y="42"/>
                </a:lnTo>
                <a:lnTo>
                  <a:pt x="1" y="37"/>
                </a:lnTo>
                <a:lnTo>
                  <a:pt x="3" y="30"/>
                </a:lnTo>
                <a:lnTo>
                  <a:pt x="11" y="16"/>
                </a:lnTo>
                <a:lnTo>
                  <a:pt x="22" y="0"/>
                </a:lnTo>
                <a:lnTo>
                  <a:pt x="33" y="16"/>
                </a:lnTo>
                <a:lnTo>
                  <a:pt x="40" y="30"/>
                </a:lnTo>
                <a:lnTo>
                  <a:pt x="43" y="37"/>
                </a:lnTo>
                <a:lnTo>
                  <a:pt x="44"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7" name="Shape 6337"/>
          <p:cNvSpPr/>
          <p:nvPr/>
        </p:nvSpPr>
        <p:spPr>
          <a:xfrm>
            <a:off x="8345489" y="4619625"/>
            <a:ext cx="111125" cy="65088"/>
          </a:xfrm>
          <a:custGeom>
            <a:avLst/>
            <a:gdLst/>
            <a:ahLst/>
            <a:cxnLst/>
            <a:rect l="0" t="0" r="0" b="0"/>
            <a:pathLst>
              <a:path w="74" h="40" extrusionOk="0">
                <a:moveTo>
                  <a:pt x="69" y="15"/>
                </a:moveTo>
                <a:lnTo>
                  <a:pt x="27" y="15"/>
                </a:lnTo>
                <a:lnTo>
                  <a:pt x="29" y="14"/>
                </a:lnTo>
                <a:lnTo>
                  <a:pt x="30" y="12"/>
                </a:lnTo>
                <a:lnTo>
                  <a:pt x="30" y="10"/>
                </a:lnTo>
                <a:lnTo>
                  <a:pt x="30" y="8"/>
                </a:lnTo>
                <a:lnTo>
                  <a:pt x="29" y="6"/>
                </a:lnTo>
                <a:lnTo>
                  <a:pt x="24" y="1"/>
                </a:lnTo>
                <a:lnTo>
                  <a:pt x="21" y="0"/>
                </a:lnTo>
                <a:lnTo>
                  <a:pt x="19" y="0"/>
                </a:lnTo>
                <a:lnTo>
                  <a:pt x="0" y="8"/>
                </a:lnTo>
                <a:lnTo>
                  <a:pt x="0" y="40"/>
                </a:lnTo>
                <a:lnTo>
                  <a:pt x="55" y="40"/>
                </a:lnTo>
                <a:lnTo>
                  <a:pt x="57" y="40"/>
                </a:lnTo>
                <a:lnTo>
                  <a:pt x="58" y="38"/>
                </a:lnTo>
                <a:lnTo>
                  <a:pt x="73" y="24"/>
                </a:lnTo>
                <a:lnTo>
                  <a:pt x="74" y="21"/>
                </a:lnTo>
                <a:lnTo>
                  <a:pt x="74" y="17"/>
                </a:lnTo>
                <a:lnTo>
                  <a:pt x="72" y="16"/>
                </a:lnTo>
                <a:lnTo>
                  <a:pt x="6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8" name="Shape 6338"/>
          <p:cNvSpPr/>
          <p:nvPr/>
        </p:nvSpPr>
        <p:spPr>
          <a:xfrm>
            <a:off x="8308975" y="4619625"/>
            <a:ext cx="26988" cy="69850"/>
          </a:xfrm>
          <a:custGeom>
            <a:avLst/>
            <a:gdLst/>
            <a:ahLst/>
            <a:cxnLst/>
            <a:rect l="0" t="0" r="0" b="0"/>
            <a:pathLst>
              <a:path w="19" h="45" extrusionOk="0">
                <a:moveTo>
                  <a:pt x="14" y="0"/>
                </a:moveTo>
                <a:lnTo>
                  <a:pt x="5" y="0"/>
                </a:lnTo>
                <a:lnTo>
                  <a:pt x="2" y="0"/>
                </a:lnTo>
                <a:lnTo>
                  <a:pt x="1" y="1"/>
                </a:lnTo>
                <a:lnTo>
                  <a:pt x="0" y="3"/>
                </a:lnTo>
                <a:lnTo>
                  <a:pt x="0" y="5"/>
                </a:lnTo>
                <a:lnTo>
                  <a:pt x="0" y="40"/>
                </a:lnTo>
                <a:lnTo>
                  <a:pt x="0" y="42"/>
                </a:lnTo>
                <a:lnTo>
                  <a:pt x="1" y="43"/>
                </a:lnTo>
                <a:lnTo>
                  <a:pt x="2" y="45"/>
                </a:lnTo>
                <a:lnTo>
                  <a:pt x="5" y="45"/>
                </a:lnTo>
                <a:lnTo>
                  <a:pt x="14" y="45"/>
                </a:lnTo>
                <a:lnTo>
                  <a:pt x="17" y="45"/>
                </a:lnTo>
                <a:lnTo>
                  <a:pt x="18" y="43"/>
                </a:lnTo>
                <a:lnTo>
                  <a:pt x="19" y="42"/>
                </a:lnTo>
                <a:lnTo>
                  <a:pt x="19" y="40"/>
                </a:lnTo>
                <a:lnTo>
                  <a:pt x="19" y="5"/>
                </a:lnTo>
                <a:lnTo>
                  <a:pt x="19" y="3"/>
                </a:lnTo>
                <a:lnTo>
                  <a:pt x="18" y="1"/>
                </a:lnTo>
                <a:lnTo>
                  <a:pt x="17" y="0"/>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39" name="Shape 6339"/>
          <p:cNvSpPr/>
          <p:nvPr/>
        </p:nvSpPr>
        <p:spPr>
          <a:xfrm>
            <a:off x="7234239" y="4578351"/>
            <a:ext cx="84137"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340" name="Shape 6340"/>
          <p:cNvSpPr/>
          <p:nvPr/>
        </p:nvSpPr>
        <p:spPr>
          <a:xfrm>
            <a:off x="7234238" y="4522788"/>
            <a:ext cx="134937" cy="152400"/>
          </a:xfrm>
          <a:custGeom>
            <a:avLst/>
            <a:gdLst/>
            <a:ahLst/>
            <a:cxnLst/>
            <a:rect l="0" t="0" r="0" b="0"/>
            <a:pathLst>
              <a:path w="89" h="99" extrusionOk="0">
                <a:moveTo>
                  <a:pt x="79" y="0"/>
                </a:moveTo>
                <a:lnTo>
                  <a:pt x="69" y="0"/>
                </a:lnTo>
                <a:lnTo>
                  <a:pt x="65" y="1"/>
                </a:lnTo>
                <a:lnTo>
                  <a:pt x="62" y="3"/>
                </a:lnTo>
                <a:lnTo>
                  <a:pt x="60" y="6"/>
                </a:lnTo>
                <a:lnTo>
                  <a:pt x="59" y="10"/>
                </a:lnTo>
                <a:lnTo>
                  <a:pt x="59"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41" y="95"/>
                </a:lnTo>
                <a:lnTo>
                  <a:pt x="41" y="97"/>
                </a:lnTo>
                <a:lnTo>
                  <a:pt x="43" y="99"/>
                </a:lnTo>
                <a:lnTo>
                  <a:pt x="44" y="99"/>
                </a:lnTo>
                <a:lnTo>
                  <a:pt x="84" y="99"/>
                </a:lnTo>
                <a:lnTo>
                  <a:pt x="86" y="99"/>
                </a:lnTo>
                <a:lnTo>
                  <a:pt x="88" y="97"/>
                </a:lnTo>
                <a:lnTo>
                  <a:pt x="89" y="96"/>
                </a:lnTo>
                <a:lnTo>
                  <a:pt x="89" y="94"/>
                </a:lnTo>
                <a:lnTo>
                  <a:pt x="89" y="10"/>
                </a:lnTo>
                <a:lnTo>
                  <a:pt x="88" y="6"/>
                </a:lnTo>
                <a:lnTo>
                  <a:pt x="86" y="3"/>
                </a:lnTo>
                <a:lnTo>
                  <a:pt x="83" y="1"/>
                </a:lnTo>
                <a:lnTo>
                  <a:pt x="79" y="0"/>
                </a:lnTo>
                <a:close/>
                <a:moveTo>
                  <a:pt x="74" y="10"/>
                </a:moveTo>
                <a:lnTo>
                  <a:pt x="74" y="10"/>
                </a:lnTo>
                <a:lnTo>
                  <a:pt x="76" y="10"/>
                </a:lnTo>
                <a:lnTo>
                  <a:pt x="79" y="12"/>
                </a:lnTo>
                <a:lnTo>
                  <a:pt x="81" y="15"/>
                </a:lnTo>
                <a:lnTo>
                  <a:pt x="81" y="17"/>
                </a:lnTo>
                <a:lnTo>
                  <a:pt x="81" y="20"/>
                </a:lnTo>
                <a:lnTo>
                  <a:pt x="79" y="22"/>
                </a:lnTo>
                <a:lnTo>
                  <a:pt x="76" y="25"/>
                </a:lnTo>
                <a:lnTo>
                  <a:pt x="74" y="25"/>
                </a:lnTo>
                <a:lnTo>
                  <a:pt x="72" y="25"/>
                </a:lnTo>
                <a:lnTo>
                  <a:pt x="69" y="22"/>
                </a:lnTo>
                <a:lnTo>
                  <a:pt x="67" y="20"/>
                </a:lnTo>
                <a:lnTo>
                  <a:pt x="67" y="17"/>
                </a:lnTo>
                <a:lnTo>
                  <a:pt x="67" y="15"/>
                </a:lnTo>
                <a:lnTo>
                  <a:pt x="69" y="12"/>
                </a:lnTo>
                <a:lnTo>
                  <a:pt x="72" y="10"/>
                </a:lnTo>
                <a:lnTo>
                  <a:pt x="74"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41" name="Shape 6341"/>
          <p:cNvSpPr/>
          <p:nvPr/>
        </p:nvSpPr>
        <p:spPr>
          <a:xfrm>
            <a:off x="2098675" y="4156075"/>
            <a:ext cx="171450" cy="152400"/>
          </a:xfrm>
          <a:custGeom>
            <a:avLst/>
            <a:gdLst/>
            <a:ahLst/>
            <a:cxnLst/>
            <a:rect l="0" t="0" r="0" b="0"/>
            <a:pathLst>
              <a:path w="109" h="99" extrusionOk="0">
                <a:moveTo>
                  <a:pt x="104" y="60"/>
                </a:moveTo>
                <a:lnTo>
                  <a:pt x="94" y="60"/>
                </a:lnTo>
                <a:lnTo>
                  <a:pt x="94" y="35"/>
                </a:lnTo>
                <a:lnTo>
                  <a:pt x="94" y="32"/>
                </a:lnTo>
                <a:lnTo>
                  <a:pt x="93" y="31"/>
                </a:lnTo>
                <a:lnTo>
                  <a:pt x="91" y="30"/>
                </a:lnTo>
                <a:lnTo>
                  <a:pt x="89" y="30"/>
                </a:lnTo>
                <a:lnTo>
                  <a:pt x="64" y="30"/>
                </a:lnTo>
                <a:lnTo>
                  <a:pt x="64" y="5"/>
                </a:lnTo>
                <a:lnTo>
                  <a:pt x="64" y="3"/>
                </a:lnTo>
                <a:lnTo>
                  <a:pt x="63" y="2"/>
                </a:lnTo>
                <a:lnTo>
                  <a:pt x="62" y="0"/>
                </a:lnTo>
                <a:lnTo>
                  <a:pt x="59" y="0"/>
                </a:lnTo>
                <a:lnTo>
                  <a:pt x="5" y="0"/>
                </a:lnTo>
                <a:lnTo>
                  <a:pt x="3" y="0"/>
                </a:lnTo>
                <a:lnTo>
                  <a:pt x="1" y="2"/>
                </a:lnTo>
                <a:lnTo>
                  <a:pt x="0" y="3"/>
                </a:lnTo>
                <a:lnTo>
                  <a:pt x="0" y="5"/>
                </a:lnTo>
                <a:lnTo>
                  <a:pt x="0" y="94"/>
                </a:lnTo>
                <a:lnTo>
                  <a:pt x="0" y="97"/>
                </a:lnTo>
                <a:lnTo>
                  <a:pt x="1" y="98"/>
                </a:lnTo>
                <a:lnTo>
                  <a:pt x="3" y="99"/>
                </a:lnTo>
                <a:lnTo>
                  <a:pt x="5" y="99"/>
                </a:lnTo>
                <a:lnTo>
                  <a:pt x="25" y="99"/>
                </a:lnTo>
                <a:lnTo>
                  <a:pt x="27" y="99"/>
                </a:lnTo>
                <a:lnTo>
                  <a:pt x="28" y="98"/>
                </a:lnTo>
                <a:lnTo>
                  <a:pt x="30" y="97"/>
                </a:lnTo>
                <a:lnTo>
                  <a:pt x="30" y="94"/>
                </a:lnTo>
                <a:lnTo>
                  <a:pt x="30" y="87"/>
                </a:lnTo>
                <a:lnTo>
                  <a:pt x="31" y="85"/>
                </a:lnTo>
                <a:lnTo>
                  <a:pt x="32" y="84"/>
                </a:lnTo>
                <a:lnTo>
                  <a:pt x="33" y="85"/>
                </a:lnTo>
                <a:lnTo>
                  <a:pt x="35" y="87"/>
                </a:lnTo>
                <a:lnTo>
                  <a:pt x="35" y="94"/>
                </a:lnTo>
                <a:lnTo>
                  <a:pt x="35" y="97"/>
                </a:lnTo>
                <a:lnTo>
                  <a:pt x="36" y="98"/>
                </a:lnTo>
                <a:lnTo>
                  <a:pt x="37" y="99"/>
                </a:lnTo>
                <a:lnTo>
                  <a:pt x="40" y="99"/>
                </a:lnTo>
                <a:lnTo>
                  <a:pt x="59" y="99"/>
                </a:lnTo>
                <a:lnTo>
                  <a:pt x="62" y="99"/>
                </a:lnTo>
                <a:lnTo>
                  <a:pt x="63" y="98"/>
                </a:lnTo>
                <a:lnTo>
                  <a:pt x="64" y="97"/>
                </a:lnTo>
                <a:lnTo>
                  <a:pt x="64" y="94"/>
                </a:lnTo>
                <a:lnTo>
                  <a:pt x="64" y="87"/>
                </a:lnTo>
                <a:lnTo>
                  <a:pt x="65" y="85"/>
                </a:lnTo>
                <a:lnTo>
                  <a:pt x="67" y="84"/>
                </a:lnTo>
                <a:lnTo>
                  <a:pt x="68" y="85"/>
                </a:lnTo>
                <a:lnTo>
                  <a:pt x="69" y="87"/>
                </a:lnTo>
                <a:lnTo>
                  <a:pt x="69" y="94"/>
                </a:lnTo>
                <a:lnTo>
                  <a:pt x="69" y="97"/>
                </a:lnTo>
                <a:lnTo>
                  <a:pt x="70" y="98"/>
                </a:lnTo>
                <a:lnTo>
                  <a:pt x="72" y="99"/>
                </a:lnTo>
                <a:lnTo>
                  <a:pt x="74" y="99"/>
                </a:lnTo>
                <a:lnTo>
                  <a:pt x="104" y="99"/>
                </a:lnTo>
                <a:lnTo>
                  <a:pt x="106" y="99"/>
                </a:lnTo>
                <a:lnTo>
                  <a:pt x="107" y="98"/>
                </a:lnTo>
                <a:lnTo>
                  <a:pt x="109" y="97"/>
                </a:lnTo>
                <a:lnTo>
                  <a:pt x="109" y="94"/>
                </a:lnTo>
                <a:lnTo>
                  <a:pt x="109" y="64"/>
                </a:lnTo>
                <a:lnTo>
                  <a:pt x="109" y="62"/>
                </a:lnTo>
                <a:lnTo>
                  <a:pt x="107" y="61"/>
                </a:lnTo>
                <a:lnTo>
                  <a:pt x="106" y="60"/>
                </a:lnTo>
                <a:lnTo>
                  <a:pt x="104" y="60"/>
                </a:lnTo>
                <a:close/>
                <a:moveTo>
                  <a:pt x="84" y="40"/>
                </a:moveTo>
                <a:lnTo>
                  <a:pt x="84" y="60"/>
                </a:lnTo>
                <a:lnTo>
                  <a:pt x="79" y="60"/>
                </a:lnTo>
                <a:lnTo>
                  <a:pt x="79" y="57"/>
                </a:lnTo>
                <a:lnTo>
                  <a:pt x="78" y="52"/>
                </a:lnTo>
                <a:lnTo>
                  <a:pt x="75" y="48"/>
                </a:lnTo>
                <a:lnTo>
                  <a:pt x="72" y="46"/>
                </a:lnTo>
                <a:lnTo>
                  <a:pt x="67" y="45"/>
                </a:lnTo>
                <a:lnTo>
                  <a:pt x="62" y="46"/>
                </a:lnTo>
                <a:lnTo>
                  <a:pt x="58" y="48"/>
                </a:lnTo>
                <a:lnTo>
                  <a:pt x="56" y="52"/>
                </a:lnTo>
                <a:lnTo>
                  <a:pt x="54" y="57"/>
                </a:lnTo>
                <a:lnTo>
                  <a:pt x="54" y="60"/>
                </a:lnTo>
                <a:lnTo>
                  <a:pt x="44" y="60"/>
                </a:lnTo>
                <a:lnTo>
                  <a:pt x="44" y="57"/>
                </a:lnTo>
                <a:lnTo>
                  <a:pt x="43" y="52"/>
                </a:lnTo>
                <a:lnTo>
                  <a:pt x="41" y="48"/>
                </a:lnTo>
                <a:lnTo>
                  <a:pt x="37" y="46"/>
                </a:lnTo>
                <a:lnTo>
                  <a:pt x="32" y="45"/>
                </a:lnTo>
                <a:lnTo>
                  <a:pt x="27" y="46"/>
                </a:lnTo>
                <a:lnTo>
                  <a:pt x="24" y="48"/>
                </a:lnTo>
                <a:lnTo>
                  <a:pt x="21" y="52"/>
                </a:lnTo>
                <a:lnTo>
                  <a:pt x="20" y="57"/>
                </a:lnTo>
                <a:lnTo>
                  <a:pt x="20" y="60"/>
                </a:lnTo>
                <a:lnTo>
                  <a:pt x="10" y="60"/>
                </a:lnTo>
                <a:lnTo>
                  <a:pt x="10" y="40"/>
                </a:lnTo>
                <a:lnTo>
                  <a:pt x="25" y="40"/>
                </a:lnTo>
                <a:lnTo>
                  <a:pt x="27" y="40"/>
                </a:lnTo>
                <a:lnTo>
                  <a:pt x="28" y="39"/>
                </a:lnTo>
                <a:lnTo>
                  <a:pt x="30" y="37"/>
                </a:lnTo>
                <a:lnTo>
                  <a:pt x="30" y="35"/>
                </a:lnTo>
                <a:lnTo>
                  <a:pt x="30" y="27"/>
                </a:lnTo>
                <a:lnTo>
                  <a:pt x="31" y="26"/>
                </a:lnTo>
                <a:lnTo>
                  <a:pt x="32" y="25"/>
                </a:lnTo>
                <a:lnTo>
                  <a:pt x="33" y="26"/>
                </a:lnTo>
                <a:lnTo>
                  <a:pt x="35" y="27"/>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3" y="23"/>
                </a:lnTo>
                <a:lnTo>
                  <a:pt x="41" y="19"/>
                </a:lnTo>
                <a:lnTo>
                  <a:pt x="37" y="16"/>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8" y="82"/>
                </a:lnTo>
                <a:lnTo>
                  <a:pt x="75" y="78"/>
                </a:lnTo>
                <a:lnTo>
                  <a:pt x="72" y="76"/>
                </a:lnTo>
                <a:lnTo>
                  <a:pt x="67" y="74"/>
                </a:lnTo>
                <a:lnTo>
                  <a:pt x="62" y="76"/>
                </a:lnTo>
                <a:lnTo>
                  <a:pt x="58" y="78"/>
                </a:lnTo>
                <a:lnTo>
                  <a:pt x="56" y="82"/>
                </a:lnTo>
                <a:lnTo>
                  <a:pt x="54" y="87"/>
                </a:lnTo>
                <a:lnTo>
                  <a:pt x="54" y="89"/>
                </a:lnTo>
                <a:lnTo>
                  <a:pt x="44" y="89"/>
                </a:lnTo>
                <a:lnTo>
                  <a:pt x="44" y="87"/>
                </a:lnTo>
                <a:lnTo>
                  <a:pt x="43" y="82"/>
                </a:lnTo>
                <a:lnTo>
                  <a:pt x="41" y="78"/>
                </a:lnTo>
                <a:lnTo>
                  <a:pt x="37" y="76"/>
                </a:lnTo>
                <a:lnTo>
                  <a:pt x="32" y="74"/>
                </a:lnTo>
                <a:lnTo>
                  <a:pt x="27" y="76"/>
                </a:lnTo>
                <a:lnTo>
                  <a:pt x="24" y="78"/>
                </a:lnTo>
                <a:lnTo>
                  <a:pt x="21" y="82"/>
                </a:lnTo>
                <a:lnTo>
                  <a:pt x="20" y="87"/>
                </a:lnTo>
                <a:lnTo>
                  <a:pt x="20" y="89"/>
                </a:lnTo>
                <a:lnTo>
                  <a:pt x="10" y="89"/>
                </a:lnTo>
                <a:lnTo>
                  <a:pt x="10" y="69"/>
                </a:lnTo>
                <a:lnTo>
                  <a:pt x="25" y="69"/>
                </a:lnTo>
                <a:lnTo>
                  <a:pt x="27" y="69"/>
                </a:lnTo>
                <a:lnTo>
                  <a:pt x="28" y="68"/>
                </a:lnTo>
                <a:lnTo>
                  <a:pt x="30" y="67"/>
                </a:lnTo>
                <a:lnTo>
                  <a:pt x="30" y="64"/>
                </a:lnTo>
                <a:lnTo>
                  <a:pt x="30" y="57"/>
                </a:lnTo>
                <a:lnTo>
                  <a:pt x="31" y="56"/>
                </a:lnTo>
                <a:lnTo>
                  <a:pt x="32" y="55"/>
                </a:lnTo>
                <a:lnTo>
                  <a:pt x="33" y="56"/>
                </a:lnTo>
                <a:lnTo>
                  <a:pt x="35" y="57"/>
                </a:lnTo>
                <a:lnTo>
                  <a:pt x="35" y="64"/>
                </a:lnTo>
                <a:lnTo>
                  <a:pt x="35" y="67"/>
                </a:lnTo>
                <a:lnTo>
                  <a:pt x="36" y="68"/>
                </a:lnTo>
                <a:lnTo>
                  <a:pt x="37" y="69"/>
                </a:lnTo>
                <a:lnTo>
                  <a:pt x="40" y="69"/>
                </a:lnTo>
                <a:lnTo>
                  <a:pt x="59" y="69"/>
                </a:lnTo>
                <a:lnTo>
                  <a:pt x="62" y="69"/>
                </a:lnTo>
                <a:lnTo>
                  <a:pt x="63" y="68"/>
                </a:lnTo>
                <a:lnTo>
                  <a:pt x="64" y="67"/>
                </a:lnTo>
                <a:lnTo>
                  <a:pt x="64" y="64"/>
                </a:lnTo>
                <a:lnTo>
                  <a:pt x="64" y="57"/>
                </a:lnTo>
                <a:lnTo>
                  <a:pt x="65" y="56"/>
                </a:lnTo>
                <a:lnTo>
                  <a:pt x="67" y="55"/>
                </a:lnTo>
                <a:lnTo>
                  <a:pt x="68" y="56"/>
                </a:lnTo>
                <a:lnTo>
                  <a:pt x="69" y="57"/>
                </a:lnTo>
                <a:lnTo>
                  <a:pt x="69" y="64"/>
                </a:lnTo>
                <a:lnTo>
                  <a:pt x="69" y="67"/>
                </a:lnTo>
                <a:lnTo>
                  <a:pt x="70" y="68"/>
                </a:lnTo>
                <a:lnTo>
                  <a:pt x="72" y="69"/>
                </a:lnTo>
                <a:lnTo>
                  <a:pt x="74" y="69"/>
                </a:lnTo>
                <a:lnTo>
                  <a:pt x="99" y="69"/>
                </a:lnTo>
                <a:lnTo>
                  <a:pt x="99"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342" name="Shape 6342"/>
          <p:cNvGrpSpPr/>
          <p:nvPr/>
        </p:nvGrpSpPr>
        <p:grpSpPr>
          <a:xfrm>
            <a:off x="3917951" y="4513263"/>
            <a:ext cx="161925" cy="176212"/>
            <a:chOff x="3918485" y="4512966"/>
            <a:chExt cx="162086" cy="175978"/>
          </a:xfrm>
        </p:grpSpPr>
        <p:sp>
          <p:nvSpPr>
            <p:cNvPr id="6343" name="Shape 6343"/>
            <p:cNvSpPr/>
            <p:nvPr/>
          </p:nvSpPr>
          <p:spPr>
            <a:xfrm>
              <a:off x="4011105" y="4512966"/>
              <a:ext cx="69466" cy="97252"/>
            </a:xfrm>
            <a:custGeom>
              <a:avLst/>
              <a:gdLst/>
              <a:ahLst/>
              <a:cxnLst/>
              <a:rect l="0" t="0" r="0" b="0"/>
              <a:pathLst>
                <a:path w="45" h="63" extrusionOk="0">
                  <a:moveTo>
                    <a:pt x="23" y="63"/>
                  </a:moveTo>
                  <a:lnTo>
                    <a:pt x="23" y="63"/>
                  </a:lnTo>
                  <a:lnTo>
                    <a:pt x="27" y="63"/>
                  </a:lnTo>
                  <a:lnTo>
                    <a:pt x="31" y="62"/>
                  </a:lnTo>
                  <a:lnTo>
                    <a:pt x="35" y="59"/>
                  </a:lnTo>
                  <a:lnTo>
                    <a:pt x="39" y="57"/>
                  </a:lnTo>
                  <a:lnTo>
                    <a:pt x="41" y="53"/>
                  </a:lnTo>
                  <a:lnTo>
                    <a:pt x="43" y="49"/>
                  </a:lnTo>
                  <a:lnTo>
                    <a:pt x="45" y="45"/>
                  </a:lnTo>
                  <a:lnTo>
                    <a:pt x="45" y="41"/>
                  </a:lnTo>
                  <a:lnTo>
                    <a:pt x="43" y="36"/>
                  </a:lnTo>
                  <a:lnTo>
                    <a:pt x="42" y="31"/>
                  </a:lnTo>
                  <a:lnTo>
                    <a:pt x="36" y="20"/>
                  </a:lnTo>
                  <a:lnTo>
                    <a:pt x="29" y="9"/>
                  </a:lnTo>
                  <a:lnTo>
                    <a:pt x="23" y="0"/>
                  </a:lnTo>
                  <a:lnTo>
                    <a:pt x="10" y="18"/>
                  </a:lnTo>
                  <a:lnTo>
                    <a:pt x="3" y="31"/>
                  </a:lnTo>
                  <a:lnTo>
                    <a:pt x="2" y="36"/>
                  </a:lnTo>
                  <a:lnTo>
                    <a:pt x="0" y="41"/>
                  </a:lnTo>
                  <a:lnTo>
                    <a:pt x="0" y="45"/>
                  </a:lnTo>
                  <a:lnTo>
                    <a:pt x="2" y="49"/>
                  </a:lnTo>
                  <a:lnTo>
                    <a:pt x="4" y="53"/>
                  </a:lnTo>
                  <a:lnTo>
                    <a:pt x="6" y="57"/>
                  </a:lnTo>
                  <a:lnTo>
                    <a:pt x="10" y="59"/>
                  </a:lnTo>
                  <a:lnTo>
                    <a:pt x="14" y="62"/>
                  </a:lnTo>
                  <a:lnTo>
                    <a:pt x="18" y="63"/>
                  </a:lnTo>
                  <a:lnTo>
                    <a:pt x="23" y="63"/>
                  </a:lnTo>
                  <a:close/>
                  <a:moveTo>
                    <a:pt x="23" y="17"/>
                  </a:moveTo>
                  <a:lnTo>
                    <a:pt x="23" y="17"/>
                  </a:lnTo>
                  <a:lnTo>
                    <a:pt x="31" y="31"/>
                  </a:lnTo>
                  <a:lnTo>
                    <a:pt x="34" y="37"/>
                  </a:lnTo>
                  <a:lnTo>
                    <a:pt x="35" y="41"/>
                  </a:lnTo>
                  <a:lnTo>
                    <a:pt x="34" y="45"/>
                  </a:lnTo>
                  <a:lnTo>
                    <a:pt x="31" y="49"/>
                  </a:lnTo>
                  <a:lnTo>
                    <a:pt x="27" y="52"/>
                  </a:lnTo>
                  <a:lnTo>
                    <a:pt x="23" y="53"/>
                  </a:lnTo>
                  <a:lnTo>
                    <a:pt x="18" y="52"/>
                  </a:lnTo>
                  <a:lnTo>
                    <a:pt x="14" y="49"/>
                  </a:lnTo>
                  <a:lnTo>
                    <a:pt x="11" y="45"/>
                  </a:lnTo>
                  <a:lnTo>
                    <a:pt x="10" y="41"/>
                  </a:lnTo>
                  <a:lnTo>
                    <a:pt x="11" y="37"/>
                  </a:lnTo>
                  <a:lnTo>
                    <a:pt x="14" y="31"/>
                  </a:lnTo>
                  <a:lnTo>
                    <a:pt x="23"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44" name="Shape 6344"/>
            <p:cNvSpPr/>
            <p:nvPr/>
          </p:nvSpPr>
          <p:spPr>
            <a:xfrm>
              <a:off x="3918485" y="4605586"/>
              <a:ext cx="162086" cy="83358"/>
            </a:xfrm>
            <a:custGeom>
              <a:avLst/>
              <a:gdLst/>
              <a:ahLst/>
              <a:cxnLst/>
              <a:rect l="0" t="0" r="0" b="0"/>
              <a:pathLst>
                <a:path w="104" h="55" extrusionOk="0">
                  <a:moveTo>
                    <a:pt x="99" y="20"/>
                  </a:moveTo>
                  <a:lnTo>
                    <a:pt x="62" y="20"/>
                  </a:lnTo>
                  <a:lnTo>
                    <a:pt x="63" y="19"/>
                  </a:lnTo>
                  <a:lnTo>
                    <a:pt x="64" y="16"/>
                  </a:lnTo>
                  <a:lnTo>
                    <a:pt x="64" y="13"/>
                  </a:lnTo>
                  <a:lnTo>
                    <a:pt x="59" y="3"/>
                  </a:lnTo>
                  <a:lnTo>
                    <a:pt x="57" y="0"/>
                  </a:lnTo>
                  <a:lnTo>
                    <a:pt x="53" y="0"/>
                  </a:lnTo>
                  <a:lnTo>
                    <a:pt x="30" y="9"/>
                  </a:lnTo>
                  <a:lnTo>
                    <a:pt x="27" y="6"/>
                  </a:lnTo>
                  <a:lnTo>
                    <a:pt x="25" y="5"/>
                  </a:lnTo>
                  <a:lnTo>
                    <a:pt x="5" y="5"/>
                  </a:lnTo>
                  <a:lnTo>
                    <a:pt x="3" y="5"/>
                  </a:lnTo>
                  <a:lnTo>
                    <a:pt x="1" y="6"/>
                  </a:lnTo>
                  <a:lnTo>
                    <a:pt x="0" y="8"/>
                  </a:lnTo>
                  <a:lnTo>
                    <a:pt x="0" y="10"/>
                  </a:lnTo>
                  <a:lnTo>
                    <a:pt x="0" y="50"/>
                  </a:lnTo>
                  <a:lnTo>
                    <a:pt x="0" y="52"/>
                  </a:lnTo>
                  <a:lnTo>
                    <a:pt x="1" y="53"/>
                  </a:lnTo>
                  <a:lnTo>
                    <a:pt x="3" y="55"/>
                  </a:lnTo>
                  <a:lnTo>
                    <a:pt x="5" y="55"/>
                  </a:lnTo>
                  <a:lnTo>
                    <a:pt x="25" y="55"/>
                  </a:lnTo>
                  <a:lnTo>
                    <a:pt x="27" y="55"/>
                  </a:lnTo>
                  <a:lnTo>
                    <a:pt x="28" y="53"/>
                  </a:lnTo>
                  <a:lnTo>
                    <a:pt x="30" y="52"/>
                  </a:lnTo>
                  <a:lnTo>
                    <a:pt x="30" y="50"/>
                  </a:lnTo>
                  <a:lnTo>
                    <a:pt x="84" y="50"/>
                  </a:lnTo>
                  <a:lnTo>
                    <a:pt x="86" y="50"/>
                  </a:lnTo>
                  <a:lnTo>
                    <a:pt x="88" y="47"/>
                  </a:lnTo>
                  <a:lnTo>
                    <a:pt x="102" y="27"/>
                  </a:lnTo>
                  <a:lnTo>
                    <a:pt x="104" y="25"/>
                  </a:lnTo>
                  <a:lnTo>
                    <a:pt x="104" y="22"/>
                  </a:lnTo>
                  <a:lnTo>
                    <a:pt x="101" y="21"/>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5" y="24"/>
                  </a:lnTo>
                  <a:lnTo>
                    <a:pt x="45" y="27"/>
                  </a:lnTo>
                  <a:lnTo>
                    <a:pt x="47" y="29"/>
                  </a:lnTo>
                  <a:lnTo>
                    <a:pt x="49" y="30"/>
                  </a:lnTo>
                  <a:lnTo>
                    <a:pt x="89" y="30"/>
                  </a:lnTo>
                  <a:lnTo>
                    <a:pt x="82"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345" name="Shape 6345"/>
          <p:cNvSpPr/>
          <p:nvPr/>
        </p:nvSpPr>
        <p:spPr>
          <a:xfrm>
            <a:off x="3241676" y="4535489"/>
            <a:ext cx="69850" cy="153987"/>
          </a:xfrm>
          <a:custGeom>
            <a:avLst/>
            <a:gdLst/>
            <a:ahLst/>
            <a:cxnLst/>
            <a:rect l="0" t="0" r="0" b="0"/>
            <a:pathLst>
              <a:path w="44" h="99" extrusionOk="0">
                <a:moveTo>
                  <a:pt x="40" y="54"/>
                </a:moveTo>
                <a:lnTo>
                  <a:pt x="40" y="5"/>
                </a:lnTo>
                <a:lnTo>
                  <a:pt x="38" y="2"/>
                </a:lnTo>
                <a:lnTo>
                  <a:pt x="37" y="1"/>
                </a:lnTo>
                <a:lnTo>
                  <a:pt x="35" y="0"/>
                </a:lnTo>
                <a:lnTo>
                  <a:pt x="32" y="1"/>
                </a:lnTo>
                <a:lnTo>
                  <a:pt x="7" y="16"/>
                </a:lnTo>
                <a:lnTo>
                  <a:pt x="6" y="17"/>
                </a:lnTo>
                <a:lnTo>
                  <a:pt x="5" y="20"/>
                </a:lnTo>
                <a:lnTo>
                  <a:pt x="5" y="54"/>
                </a:lnTo>
                <a:lnTo>
                  <a:pt x="0" y="54"/>
                </a:lnTo>
                <a:lnTo>
                  <a:pt x="0" y="89"/>
                </a:lnTo>
                <a:lnTo>
                  <a:pt x="1" y="92"/>
                </a:lnTo>
                <a:lnTo>
                  <a:pt x="3" y="96"/>
                </a:lnTo>
                <a:lnTo>
                  <a:pt x="6" y="97"/>
                </a:lnTo>
                <a:lnTo>
                  <a:pt x="10" y="99"/>
                </a:lnTo>
                <a:lnTo>
                  <a:pt x="35" y="99"/>
                </a:lnTo>
                <a:lnTo>
                  <a:pt x="38" y="97"/>
                </a:lnTo>
                <a:lnTo>
                  <a:pt x="42" y="96"/>
                </a:lnTo>
                <a:lnTo>
                  <a:pt x="43" y="92"/>
                </a:lnTo>
                <a:lnTo>
                  <a:pt x="44" y="89"/>
                </a:lnTo>
                <a:lnTo>
                  <a:pt x="44" y="54"/>
                </a:lnTo>
                <a:lnTo>
                  <a:pt x="40" y="54"/>
                </a:lnTo>
                <a:close/>
                <a:moveTo>
                  <a:pt x="10" y="64"/>
                </a:move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346" name="Shape 6346"/>
          <p:cNvGrpSpPr/>
          <p:nvPr/>
        </p:nvGrpSpPr>
        <p:grpSpPr>
          <a:xfrm>
            <a:off x="3575051" y="4522789"/>
            <a:ext cx="125413" cy="142875"/>
            <a:chOff x="3575792" y="4522228"/>
            <a:chExt cx="125038" cy="143562"/>
          </a:xfrm>
        </p:grpSpPr>
        <p:sp>
          <p:nvSpPr>
            <p:cNvPr id="6347" name="Shape 6347"/>
            <p:cNvSpPr/>
            <p:nvPr/>
          </p:nvSpPr>
          <p:spPr>
            <a:xfrm>
              <a:off x="3575792" y="4568538"/>
              <a:ext cx="32418" cy="46310"/>
            </a:xfrm>
            <a:custGeom>
              <a:avLst/>
              <a:gdLst/>
              <a:ahLst/>
              <a:cxnLst/>
              <a:rect l="0" t="0" r="0" b="0"/>
              <a:pathLst>
                <a:path w="20" h="29" extrusionOk="0">
                  <a:moveTo>
                    <a:pt x="0" y="19"/>
                  </a:moveTo>
                  <a:lnTo>
                    <a:pt x="0" y="19"/>
                  </a:lnTo>
                  <a:lnTo>
                    <a:pt x="1" y="23"/>
                  </a:lnTo>
                  <a:lnTo>
                    <a:pt x="3" y="27"/>
                  </a:lnTo>
                  <a:lnTo>
                    <a:pt x="6" y="28"/>
                  </a:lnTo>
                  <a:lnTo>
                    <a:pt x="10" y="29"/>
                  </a:lnTo>
                  <a:lnTo>
                    <a:pt x="14" y="28"/>
                  </a:lnTo>
                  <a:lnTo>
                    <a:pt x="17" y="27"/>
                  </a:lnTo>
                  <a:lnTo>
                    <a:pt x="19" y="23"/>
                  </a:lnTo>
                  <a:lnTo>
                    <a:pt x="20" y="19"/>
                  </a:lnTo>
                  <a:lnTo>
                    <a:pt x="19" y="13"/>
                  </a:lnTo>
                  <a:lnTo>
                    <a:pt x="15" y="7"/>
                  </a:lnTo>
                  <a:lnTo>
                    <a:pt x="10" y="0"/>
                  </a:lnTo>
                  <a:lnTo>
                    <a:pt x="5" y="7"/>
                  </a:lnTo>
                  <a:lnTo>
                    <a:pt x="1" y="13"/>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48" name="Shape 6348"/>
            <p:cNvSpPr/>
            <p:nvPr/>
          </p:nvSpPr>
          <p:spPr>
            <a:xfrm>
              <a:off x="3603578" y="4522228"/>
              <a:ext cx="97252" cy="143562"/>
            </a:xfrm>
            <a:custGeom>
              <a:avLst/>
              <a:gdLst/>
              <a:ahLst/>
              <a:cxnLst/>
              <a:rect l="0" t="0" r="0" b="0"/>
              <a:pathLst>
                <a:path w="63" h="94" extrusionOk="0">
                  <a:moveTo>
                    <a:pt x="43" y="25"/>
                  </a:moveTo>
                  <a:lnTo>
                    <a:pt x="43" y="10"/>
                  </a:lnTo>
                  <a:lnTo>
                    <a:pt x="58" y="10"/>
                  </a:lnTo>
                  <a:lnTo>
                    <a:pt x="58" y="0"/>
                  </a:lnTo>
                  <a:lnTo>
                    <a:pt x="11" y="0"/>
                  </a:lnTo>
                  <a:lnTo>
                    <a:pt x="0" y="11"/>
                  </a:lnTo>
                  <a:lnTo>
                    <a:pt x="8" y="19"/>
                  </a:lnTo>
                  <a:lnTo>
                    <a:pt x="16" y="10"/>
                  </a:lnTo>
                  <a:lnTo>
                    <a:pt x="33" y="10"/>
                  </a:lnTo>
                  <a:lnTo>
                    <a:pt x="33" y="25"/>
                  </a:lnTo>
                  <a:lnTo>
                    <a:pt x="26" y="28"/>
                  </a:lnTo>
                  <a:lnTo>
                    <a:pt x="20" y="33"/>
                  </a:lnTo>
                  <a:lnTo>
                    <a:pt x="15" y="41"/>
                  </a:lnTo>
                  <a:lnTo>
                    <a:pt x="14" y="44"/>
                  </a:lnTo>
                  <a:lnTo>
                    <a:pt x="14" y="49"/>
                  </a:lnTo>
                  <a:lnTo>
                    <a:pt x="14" y="89"/>
                  </a:lnTo>
                  <a:lnTo>
                    <a:pt x="14" y="91"/>
                  </a:lnTo>
                  <a:lnTo>
                    <a:pt x="15" y="92"/>
                  </a:lnTo>
                  <a:lnTo>
                    <a:pt x="16" y="94"/>
                  </a:lnTo>
                  <a:lnTo>
                    <a:pt x="19" y="94"/>
                  </a:lnTo>
                  <a:lnTo>
                    <a:pt x="58" y="94"/>
                  </a:lnTo>
                  <a:lnTo>
                    <a:pt x="61" y="94"/>
                  </a:lnTo>
                  <a:lnTo>
                    <a:pt x="62" y="92"/>
                  </a:lnTo>
                  <a:lnTo>
                    <a:pt x="63" y="91"/>
                  </a:lnTo>
                  <a:lnTo>
                    <a:pt x="63" y="89"/>
                  </a:lnTo>
                  <a:lnTo>
                    <a:pt x="63" y="49"/>
                  </a:lnTo>
                  <a:lnTo>
                    <a:pt x="63" y="44"/>
                  </a:lnTo>
                  <a:lnTo>
                    <a:pt x="62" y="41"/>
                  </a:lnTo>
                  <a:lnTo>
                    <a:pt x="57" y="33"/>
                  </a:lnTo>
                  <a:lnTo>
                    <a:pt x="51" y="28"/>
                  </a:lnTo>
                  <a:lnTo>
                    <a:pt x="43" y="25"/>
                  </a:lnTo>
                  <a:close/>
                  <a:moveTo>
                    <a:pt x="53" y="84"/>
                  </a:moveTo>
                  <a:lnTo>
                    <a:pt x="24" y="84"/>
                  </a:lnTo>
                  <a:lnTo>
                    <a:pt x="24" y="49"/>
                  </a:lnTo>
                  <a:lnTo>
                    <a:pt x="25" y="43"/>
                  </a:lnTo>
                  <a:lnTo>
                    <a:pt x="29" y="39"/>
                  </a:lnTo>
                  <a:lnTo>
                    <a:pt x="32" y="36"/>
                  </a:lnTo>
                  <a:lnTo>
                    <a:pt x="38" y="35"/>
                  </a:lnTo>
                  <a:lnTo>
                    <a:pt x="45" y="36"/>
                  </a:lnTo>
                  <a:lnTo>
                    <a:pt x="48" y="39"/>
                  </a:lnTo>
                  <a:lnTo>
                    <a:pt x="52" y="43"/>
                  </a:lnTo>
                  <a:lnTo>
                    <a:pt x="53" y="49"/>
                  </a:lnTo>
                  <a:lnTo>
                    <a:pt x="53"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349" name="Shape 6349"/>
          <p:cNvSpPr/>
          <p:nvPr/>
        </p:nvSpPr>
        <p:spPr>
          <a:xfrm>
            <a:off x="3960814" y="2312989"/>
            <a:ext cx="111125" cy="84137"/>
          </a:xfrm>
          <a:custGeom>
            <a:avLst/>
            <a:gdLst/>
            <a:ahLst/>
            <a:cxnLst/>
            <a:rect l="0" t="0" r="0" b="0"/>
            <a:pathLst>
              <a:path w="74" h="54" extrusionOk="0">
                <a:moveTo>
                  <a:pt x="7" y="54"/>
                </a:moveTo>
                <a:lnTo>
                  <a:pt x="22" y="54"/>
                </a:lnTo>
                <a:lnTo>
                  <a:pt x="12" y="44"/>
                </a:lnTo>
                <a:lnTo>
                  <a:pt x="44" y="12"/>
                </a:lnTo>
                <a:lnTo>
                  <a:pt x="61" y="30"/>
                </a:lnTo>
                <a:lnTo>
                  <a:pt x="37" y="54"/>
                </a:lnTo>
                <a:lnTo>
                  <a:pt x="52" y="54"/>
                </a:lnTo>
                <a:lnTo>
                  <a:pt x="73" y="33"/>
                </a:lnTo>
                <a:lnTo>
                  <a:pt x="74" y="32"/>
                </a:lnTo>
                <a:lnTo>
                  <a:pt x="74" y="30"/>
                </a:lnTo>
                <a:lnTo>
                  <a:pt x="74" y="27"/>
                </a:lnTo>
                <a:lnTo>
                  <a:pt x="73" y="26"/>
                </a:lnTo>
                <a:lnTo>
                  <a:pt x="48" y="1"/>
                </a:lnTo>
                <a:lnTo>
                  <a:pt x="47" y="0"/>
                </a:lnTo>
                <a:lnTo>
                  <a:pt x="44" y="0"/>
                </a:lnTo>
                <a:lnTo>
                  <a:pt x="42" y="0"/>
                </a:lnTo>
                <a:lnTo>
                  <a:pt x="40" y="1"/>
                </a:lnTo>
                <a:lnTo>
                  <a:pt x="1" y="41"/>
                </a:lnTo>
                <a:lnTo>
                  <a:pt x="0" y="42"/>
                </a:lnTo>
                <a:lnTo>
                  <a:pt x="0" y="44"/>
                </a:lnTo>
                <a:lnTo>
                  <a:pt x="0" y="47"/>
                </a:lnTo>
                <a:lnTo>
                  <a:pt x="1" y="48"/>
                </a:lnTo>
                <a:lnTo>
                  <a:pt x="7"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0" name="Shape 6350"/>
          <p:cNvSpPr/>
          <p:nvPr/>
        </p:nvSpPr>
        <p:spPr>
          <a:xfrm>
            <a:off x="3941763" y="2406651"/>
            <a:ext cx="138112" cy="92075"/>
          </a:xfrm>
          <a:custGeom>
            <a:avLst/>
            <a:gdLst/>
            <a:ahLst/>
            <a:cxnLst/>
            <a:rect l="0" t="0" r="0" b="0"/>
            <a:pathLst>
              <a:path w="89" h="59" extrusionOk="0">
                <a:moveTo>
                  <a:pt x="84" y="0"/>
                </a:moveTo>
                <a:lnTo>
                  <a:pt x="5" y="0"/>
                </a:lnTo>
                <a:lnTo>
                  <a:pt x="2" y="0"/>
                </a:lnTo>
                <a:lnTo>
                  <a:pt x="1" y="2"/>
                </a:lnTo>
                <a:lnTo>
                  <a:pt x="0" y="3"/>
                </a:lnTo>
                <a:lnTo>
                  <a:pt x="0" y="5"/>
                </a:lnTo>
                <a:lnTo>
                  <a:pt x="0" y="55"/>
                </a:lnTo>
                <a:lnTo>
                  <a:pt x="0" y="57"/>
                </a:lnTo>
                <a:lnTo>
                  <a:pt x="1" y="58"/>
                </a:lnTo>
                <a:lnTo>
                  <a:pt x="2" y="59"/>
                </a:lnTo>
                <a:lnTo>
                  <a:pt x="5" y="59"/>
                </a:lnTo>
                <a:lnTo>
                  <a:pt x="84" y="59"/>
                </a:lnTo>
                <a:lnTo>
                  <a:pt x="86" y="59"/>
                </a:lnTo>
                <a:lnTo>
                  <a:pt x="87" y="58"/>
                </a:lnTo>
                <a:lnTo>
                  <a:pt x="89" y="57"/>
                </a:lnTo>
                <a:lnTo>
                  <a:pt x="89" y="55"/>
                </a:lnTo>
                <a:lnTo>
                  <a:pt x="89" y="5"/>
                </a:lnTo>
                <a:lnTo>
                  <a:pt x="89" y="3"/>
                </a:lnTo>
                <a:lnTo>
                  <a:pt x="87" y="2"/>
                </a:lnTo>
                <a:lnTo>
                  <a:pt x="86" y="0"/>
                </a:lnTo>
                <a:lnTo>
                  <a:pt x="84" y="0"/>
                </a:lnTo>
                <a:close/>
                <a:moveTo>
                  <a:pt x="79" y="50"/>
                </a:moveTo>
                <a:lnTo>
                  <a:pt x="10" y="50"/>
                </a:lnTo>
                <a:lnTo>
                  <a:pt x="10" y="10"/>
                </a:lnTo>
                <a:lnTo>
                  <a:pt x="79" y="10"/>
                </a:lnTo>
                <a:lnTo>
                  <a:pt x="79"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1" name="Shape 6351"/>
          <p:cNvSpPr/>
          <p:nvPr/>
        </p:nvSpPr>
        <p:spPr>
          <a:xfrm>
            <a:off x="3987800" y="2428875"/>
            <a:ext cx="46038" cy="46038"/>
          </a:xfrm>
          <a:custGeom>
            <a:avLst/>
            <a:gdLst/>
            <a:ahLst/>
            <a:cxnLst/>
            <a:rect l="0" t="0" r="0" b="0"/>
            <a:pathLst>
              <a:path w="29" h="30" extrusionOk="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2" name="Shape 6352"/>
          <p:cNvSpPr/>
          <p:nvPr/>
        </p:nvSpPr>
        <p:spPr>
          <a:xfrm>
            <a:off x="4002089" y="2359026"/>
            <a:ext cx="22225" cy="23813"/>
          </a:xfrm>
          <a:custGeom>
            <a:avLst/>
            <a:gdLst/>
            <a:ahLst/>
            <a:cxnLst/>
            <a:rect l="0" t="0" r="0" b="0"/>
            <a:pathLst>
              <a:path w="15" h="14" extrusionOk="0">
                <a:moveTo>
                  <a:pt x="8" y="0"/>
                </a:moveTo>
                <a:lnTo>
                  <a:pt x="8" y="0"/>
                </a:lnTo>
                <a:lnTo>
                  <a:pt x="5" y="0"/>
                </a:lnTo>
                <a:lnTo>
                  <a:pt x="3" y="2"/>
                </a:lnTo>
                <a:lnTo>
                  <a:pt x="0" y="5"/>
                </a:lnTo>
                <a:lnTo>
                  <a:pt x="0" y="7"/>
                </a:lnTo>
                <a:lnTo>
                  <a:pt x="0" y="10"/>
                </a:lnTo>
                <a:lnTo>
                  <a:pt x="3" y="12"/>
                </a:lnTo>
                <a:lnTo>
                  <a:pt x="5" y="14"/>
                </a:lnTo>
                <a:lnTo>
                  <a:pt x="8" y="14"/>
                </a:lnTo>
                <a:lnTo>
                  <a:pt x="10" y="14"/>
                </a:lnTo>
                <a:lnTo>
                  <a:pt x="13" y="12"/>
                </a:lnTo>
                <a:lnTo>
                  <a:pt x="15" y="10"/>
                </a:lnTo>
                <a:lnTo>
                  <a:pt x="15" y="7"/>
                </a:lnTo>
                <a:lnTo>
                  <a:pt x="15" y="5"/>
                </a:lnTo>
                <a:lnTo>
                  <a:pt x="13" y="2"/>
                </a:lnTo>
                <a:lnTo>
                  <a:pt x="10" y="0"/>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3" name="Shape 6353"/>
          <p:cNvSpPr/>
          <p:nvPr/>
        </p:nvSpPr>
        <p:spPr>
          <a:xfrm>
            <a:off x="3190876" y="2336801"/>
            <a:ext cx="180975" cy="138113"/>
          </a:xfrm>
          <a:custGeom>
            <a:avLst/>
            <a:gdLst/>
            <a:ahLst/>
            <a:cxnLst/>
            <a:rect l="0" t="0" r="0" b="0"/>
            <a:pathLst>
              <a:path w="118" h="89" extrusionOk="0">
                <a:moveTo>
                  <a:pt x="108" y="0"/>
                </a:move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40" y="63"/>
                </a:lnTo>
                <a:lnTo>
                  <a:pt x="41" y="66"/>
                </a:lnTo>
                <a:lnTo>
                  <a:pt x="45" y="68"/>
                </a:lnTo>
                <a:lnTo>
                  <a:pt x="49" y="69"/>
                </a:lnTo>
                <a:lnTo>
                  <a:pt x="81" y="69"/>
                </a:lnTo>
                <a:lnTo>
                  <a:pt x="77" y="76"/>
                </a:lnTo>
                <a:lnTo>
                  <a:pt x="75" y="78"/>
                </a:lnTo>
                <a:lnTo>
                  <a:pt x="72" y="79"/>
                </a:lnTo>
                <a:lnTo>
                  <a:pt x="41" y="79"/>
                </a:lnTo>
                <a:lnTo>
                  <a:pt x="29" y="66"/>
                </a:lnTo>
                <a:lnTo>
                  <a:pt x="29" y="42"/>
                </a:lnTo>
                <a:lnTo>
                  <a:pt x="41" y="29"/>
                </a:lnTo>
                <a:lnTo>
                  <a:pt x="59" y="29"/>
                </a:lnTo>
                <a:lnTo>
                  <a:pt x="59" y="34"/>
                </a:lnTo>
                <a:lnTo>
                  <a:pt x="59" y="37"/>
                </a:lnTo>
                <a:lnTo>
                  <a:pt x="57" y="38"/>
                </a:lnTo>
                <a:lnTo>
                  <a:pt x="56" y="39"/>
                </a:lnTo>
                <a:lnTo>
                  <a:pt x="54" y="39"/>
                </a:lnTo>
                <a:lnTo>
                  <a:pt x="44" y="39"/>
                </a:lnTo>
                <a:lnTo>
                  <a:pt x="44" y="49"/>
                </a:lnTo>
                <a:lnTo>
                  <a:pt x="54" y="49"/>
                </a:lnTo>
                <a:lnTo>
                  <a:pt x="60" y="48"/>
                </a:lnTo>
                <a:lnTo>
                  <a:pt x="64" y="44"/>
                </a:lnTo>
                <a:lnTo>
                  <a:pt x="67" y="41"/>
                </a:lnTo>
                <a:lnTo>
                  <a:pt x="69" y="34"/>
                </a:lnTo>
                <a:lnTo>
                  <a:pt x="69" y="25"/>
                </a:lnTo>
                <a:lnTo>
                  <a:pt x="69" y="22"/>
                </a:lnTo>
                <a:lnTo>
                  <a:pt x="67" y="21"/>
                </a:lnTo>
                <a:lnTo>
                  <a:pt x="66" y="20"/>
                </a:lnTo>
                <a:lnTo>
                  <a:pt x="64" y="20"/>
                </a:lnTo>
                <a:lnTo>
                  <a:pt x="39" y="20"/>
                </a:lnTo>
                <a:lnTo>
                  <a:pt x="37" y="20"/>
                </a:lnTo>
                <a:lnTo>
                  <a:pt x="35" y="21"/>
                </a:lnTo>
                <a:lnTo>
                  <a:pt x="27" y="31"/>
                </a:lnTo>
                <a:lnTo>
                  <a:pt x="24" y="29"/>
                </a:lnTo>
                <a:lnTo>
                  <a:pt x="4" y="29"/>
                </a:lnTo>
                <a:lnTo>
                  <a:pt x="2" y="29"/>
                </a:lnTo>
                <a:lnTo>
                  <a:pt x="1" y="31"/>
                </a:lnTo>
                <a:lnTo>
                  <a:pt x="0" y="32"/>
                </a:lnTo>
                <a:lnTo>
                  <a:pt x="0" y="34"/>
                </a:lnTo>
                <a:lnTo>
                  <a:pt x="0" y="74"/>
                </a:lnTo>
                <a:lnTo>
                  <a:pt x="0" y="76"/>
                </a:lnTo>
                <a:lnTo>
                  <a:pt x="1" y="78"/>
                </a:lnTo>
                <a:lnTo>
                  <a:pt x="2" y="79"/>
                </a:lnTo>
                <a:lnTo>
                  <a:pt x="4" y="79"/>
                </a:lnTo>
                <a:lnTo>
                  <a:pt x="24" y="79"/>
                </a:lnTo>
                <a:lnTo>
                  <a:pt x="27" y="78"/>
                </a:lnTo>
                <a:lnTo>
                  <a:pt x="35" y="87"/>
                </a:lnTo>
                <a:lnTo>
                  <a:pt x="37" y="89"/>
                </a:lnTo>
                <a:lnTo>
                  <a:pt x="39" y="89"/>
                </a:lnTo>
                <a:lnTo>
                  <a:pt x="72" y="89"/>
                </a:lnTo>
                <a:lnTo>
                  <a:pt x="76" y="89"/>
                </a:lnTo>
                <a:lnTo>
                  <a:pt x="80" y="86"/>
                </a:lnTo>
                <a:lnTo>
                  <a:pt x="83" y="84"/>
                </a:lnTo>
                <a:lnTo>
                  <a:pt x="86" y="80"/>
                </a:lnTo>
                <a:lnTo>
                  <a:pt x="91" y="69"/>
                </a:lnTo>
                <a:lnTo>
                  <a:pt x="108" y="69"/>
                </a:lnTo>
                <a:lnTo>
                  <a:pt x="112" y="68"/>
                </a:lnTo>
                <a:lnTo>
                  <a:pt x="115" y="66"/>
                </a:lnTo>
                <a:lnTo>
                  <a:pt x="117" y="63"/>
                </a:lnTo>
                <a:lnTo>
                  <a:pt x="118" y="59"/>
                </a:lnTo>
                <a:lnTo>
                  <a:pt x="118" y="10"/>
                </a:lnTo>
                <a:lnTo>
                  <a:pt x="117" y="6"/>
                </a:lnTo>
                <a:lnTo>
                  <a:pt x="115" y="2"/>
                </a:lnTo>
                <a:lnTo>
                  <a:pt x="112" y="1"/>
                </a:lnTo>
                <a:lnTo>
                  <a:pt x="108" y="0"/>
                </a:lnTo>
                <a:close/>
                <a:moveTo>
                  <a:pt x="19" y="69"/>
                </a:moveTo>
                <a:lnTo>
                  <a:pt x="9" y="69"/>
                </a:lnTo>
                <a:lnTo>
                  <a:pt x="9" y="39"/>
                </a:lnTo>
                <a:lnTo>
                  <a:pt x="19" y="39"/>
                </a:lnTo>
                <a:lnTo>
                  <a:pt x="1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4" name="Shape 6354"/>
          <p:cNvSpPr/>
          <p:nvPr/>
        </p:nvSpPr>
        <p:spPr>
          <a:xfrm>
            <a:off x="3659189" y="2392364"/>
            <a:ext cx="31750" cy="26987"/>
          </a:xfrm>
          <a:custGeom>
            <a:avLst/>
            <a:gdLst/>
            <a:ahLst/>
            <a:cxnLst/>
            <a:rect l="0" t="0" r="0" b="0"/>
            <a:pathLst>
              <a:path w="20" h="20" extrusionOk="0">
                <a:moveTo>
                  <a:pt x="10" y="20"/>
                </a:moveTo>
                <a:lnTo>
                  <a:pt x="10" y="20"/>
                </a:lnTo>
                <a:lnTo>
                  <a:pt x="14" y="19"/>
                </a:lnTo>
                <a:lnTo>
                  <a:pt x="18" y="18"/>
                </a:lnTo>
                <a:lnTo>
                  <a:pt x="19" y="14"/>
                </a:lnTo>
                <a:lnTo>
                  <a:pt x="20" y="10"/>
                </a:lnTo>
                <a:lnTo>
                  <a:pt x="19" y="7"/>
                </a:lnTo>
                <a:lnTo>
                  <a:pt x="18" y="3"/>
                </a:lnTo>
                <a:lnTo>
                  <a:pt x="14" y="2"/>
                </a:lnTo>
                <a:lnTo>
                  <a:pt x="10" y="0"/>
                </a:lnTo>
                <a:lnTo>
                  <a:pt x="7" y="2"/>
                </a:lnTo>
                <a:lnTo>
                  <a:pt x="3" y="3"/>
                </a:lnTo>
                <a:lnTo>
                  <a:pt x="2" y="7"/>
                </a:lnTo>
                <a:lnTo>
                  <a:pt x="0" y="10"/>
                </a:lnTo>
                <a:lnTo>
                  <a:pt x="2" y="14"/>
                </a:lnTo>
                <a:lnTo>
                  <a:pt x="3" y="18"/>
                </a:lnTo>
                <a:lnTo>
                  <a:pt x="7" y="19"/>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5" name="Shape 6355"/>
          <p:cNvSpPr/>
          <p:nvPr/>
        </p:nvSpPr>
        <p:spPr>
          <a:xfrm>
            <a:off x="3552826" y="2322513"/>
            <a:ext cx="185738" cy="152400"/>
          </a:xfrm>
          <a:custGeom>
            <a:avLst/>
            <a:gdLst/>
            <a:ahLst/>
            <a:cxnLst/>
            <a:rect l="0" t="0" r="0" b="0"/>
            <a:pathLst>
              <a:path w="119" h="99" extrusionOk="0">
                <a:moveTo>
                  <a:pt x="114" y="25"/>
                </a:moveTo>
                <a:lnTo>
                  <a:pt x="106" y="25"/>
                </a:lnTo>
                <a:lnTo>
                  <a:pt x="93" y="2"/>
                </a:lnTo>
                <a:lnTo>
                  <a:pt x="92" y="1"/>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81"/>
                </a:lnTo>
                <a:lnTo>
                  <a:pt x="41" y="83"/>
                </a:lnTo>
                <a:lnTo>
                  <a:pt x="42" y="84"/>
                </a:lnTo>
                <a:lnTo>
                  <a:pt x="45" y="84"/>
                </a:lnTo>
                <a:lnTo>
                  <a:pt x="79" y="84"/>
                </a:lnTo>
                <a:lnTo>
                  <a:pt x="78" y="86"/>
                </a:lnTo>
                <a:lnTo>
                  <a:pt x="76" y="88"/>
                </a:lnTo>
                <a:lnTo>
                  <a:pt x="73" y="89"/>
                </a:lnTo>
                <a:lnTo>
                  <a:pt x="42" y="89"/>
                </a:lnTo>
                <a:lnTo>
                  <a:pt x="30" y="76"/>
                </a:lnTo>
                <a:lnTo>
                  <a:pt x="30" y="52"/>
                </a:lnTo>
                <a:lnTo>
                  <a:pt x="42" y="39"/>
                </a:lnTo>
                <a:lnTo>
                  <a:pt x="60" y="39"/>
                </a:lnTo>
                <a:lnTo>
                  <a:pt x="60" y="44"/>
                </a:lnTo>
                <a:lnTo>
                  <a:pt x="60" y="47"/>
                </a:lnTo>
                <a:lnTo>
                  <a:pt x="58" y="48"/>
                </a:lnTo>
                <a:lnTo>
                  <a:pt x="57" y="49"/>
                </a:lnTo>
                <a:lnTo>
                  <a:pt x="55" y="49"/>
                </a:lnTo>
                <a:lnTo>
                  <a:pt x="45" y="49"/>
                </a:lnTo>
                <a:lnTo>
                  <a:pt x="45" y="59"/>
                </a:lnTo>
                <a:lnTo>
                  <a:pt x="55" y="59"/>
                </a:lnTo>
                <a:lnTo>
                  <a:pt x="61" y="58"/>
                </a:lnTo>
                <a:lnTo>
                  <a:pt x="64" y="54"/>
                </a:lnTo>
                <a:lnTo>
                  <a:pt x="68" y="51"/>
                </a:lnTo>
                <a:lnTo>
                  <a:pt x="69" y="44"/>
                </a:lnTo>
                <a:lnTo>
                  <a:pt x="69" y="35"/>
                </a:lnTo>
                <a:lnTo>
                  <a:pt x="69" y="32"/>
                </a:lnTo>
                <a:lnTo>
                  <a:pt x="68" y="31"/>
                </a:lnTo>
                <a:lnTo>
                  <a:pt x="67" y="30"/>
                </a:lnTo>
                <a:lnTo>
                  <a:pt x="64" y="30"/>
                </a:lnTo>
                <a:lnTo>
                  <a:pt x="40" y="30"/>
                </a:lnTo>
                <a:lnTo>
                  <a:pt x="37" y="30"/>
                </a:lnTo>
                <a:lnTo>
                  <a:pt x="36" y="31"/>
                </a:lnTo>
                <a:lnTo>
                  <a:pt x="27" y="41"/>
                </a:lnTo>
                <a:lnTo>
                  <a:pt x="25" y="39"/>
                </a:lnTo>
                <a:lnTo>
                  <a:pt x="5" y="39"/>
                </a:lnTo>
                <a:lnTo>
                  <a:pt x="3" y="39"/>
                </a:lnTo>
                <a:lnTo>
                  <a:pt x="2" y="41"/>
                </a:lnTo>
                <a:lnTo>
                  <a:pt x="0" y="42"/>
                </a:lnTo>
                <a:lnTo>
                  <a:pt x="0" y="44"/>
                </a:lnTo>
                <a:lnTo>
                  <a:pt x="0" y="84"/>
                </a:lnTo>
                <a:lnTo>
                  <a:pt x="0" y="86"/>
                </a:lnTo>
                <a:lnTo>
                  <a:pt x="2" y="88"/>
                </a:lnTo>
                <a:lnTo>
                  <a:pt x="3" y="89"/>
                </a:lnTo>
                <a:lnTo>
                  <a:pt x="5" y="89"/>
                </a:lnTo>
                <a:lnTo>
                  <a:pt x="25" y="89"/>
                </a:lnTo>
                <a:lnTo>
                  <a:pt x="27" y="88"/>
                </a:lnTo>
                <a:lnTo>
                  <a:pt x="36" y="97"/>
                </a:lnTo>
                <a:lnTo>
                  <a:pt x="37" y="99"/>
                </a:lnTo>
                <a:lnTo>
                  <a:pt x="40" y="99"/>
                </a:lnTo>
                <a:lnTo>
                  <a:pt x="73" y="99"/>
                </a:lnTo>
                <a:lnTo>
                  <a:pt x="77" y="99"/>
                </a:lnTo>
                <a:lnTo>
                  <a:pt x="80" y="96"/>
                </a:lnTo>
                <a:lnTo>
                  <a:pt x="84" y="94"/>
                </a:lnTo>
                <a:lnTo>
                  <a:pt x="87" y="90"/>
                </a:lnTo>
                <a:lnTo>
                  <a:pt x="89" y="84"/>
                </a:lnTo>
                <a:lnTo>
                  <a:pt x="114" y="84"/>
                </a:lnTo>
                <a:lnTo>
                  <a:pt x="116" y="84"/>
                </a:lnTo>
                <a:lnTo>
                  <a:pt x="117" y="83"/>
                </a:lnTo>
                <a:lnTo>
                  <a:pt x="119" y="81"/>
                </a:lnTo>
                <a:lnTo>
                  <a:pt x="119" y="79"/>
                </a:lnTo>
                <a:lnTo>
                  <a:pt x="119" y="30"/>
                </a:lnTo>
                <a:lnTo>
                  <a:pt x="119" y="27"/>
                </a:lnTo>
                <a:lnTo>
                  <a:pt x="117" y="26"/>
                </a:lnTo>
                <a:lnTo>
                  <a:pt x="116" y="25"/>
                </a:lnTo>
                <a:lnTo>
                  <a:pt x="114" y="25"/>
                </a:lnTo>
                <a:close/>
                <a:moveTo>
                  <a:pt x="20" y="79"/>
                </a:moveTo>
                <a:lnTo>
                  <a:pt x="10" y="79"/>
                </a:lnTo>
                <a:lnTo>
                  <a:pt x="10" y="49"/>
                </a:lnTo>
                <a:lnTo>
                  <a:pt x="20" y="49"/>
                </a:lnTo>
                <a:lnTo>
                  <a:pt x="2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356" name="Shape 6356"/>
          <p:cNvGrpSpPr/>
          <p:nvPr/>
        </p:nvGrpSpPr>
        <p:grpSpPr>
          <a:xfrm>
            <a:off x="2825750" y="2312988"/>
            <a:ext cx="180975" cy="185737"/>
            <a:chOff x="3767667" y="3083984"/>
            <a:chExt cx="241300" cy="247649"/>
          </a:xfrm>
        </p:grpSpPr>
        <p:grpSp>
          <p:nvGrpSpPr>
            <p:cNvPr id="6357" name="Shape 6357"/>
            <p:cNvGrpSpPr/>
            <p:nvPr/>
          </p:nvGrpSpPr>
          <p:grpSpPr>
            <a:xfrm>
              <a:off x="3767667" y="3115734"/>
              <a:ext cx="209551" cy="215899"/>
              <a:chOff x="3767667" y="3115734"/>
              <a:chExt cx="209551" cy="215899"/>
            </a:xfrm>
          </p:grpSpPr>
          <p:sp>
            <p:nvSpPr>
              <p:cNvPr id="6358" name="Shape 6358"/>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59" name="Shape 6359"/>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360" name="Shape 6360"/>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361" name="Shape 6361"/>
          <p:cNvGrpSpPr/>
          <p:nvPr/>
        </p:nvGrpSpPr>
        <p:grpSpPr>
          <a:xfrm>
            <a:off x="2459039" y="2312989"/>
            <a:ext cx="180975" cy="185737"/>
            <a:chOff x="2459721" y="2313244"/>
            <a:chExt cx="180610" cy="185240"/>
          </a:xfrm>
        </p:grpSpPr>
        <p:sp>
          <p:nvSpPr>
            <p:cNvPr id="6362" name="Shape 6362"/>
            <p:cNvSpPr/>
            <p:nvPr/>
          </p:nvSpPr>
          <p:spPr>
            <a:xfrm>
              <a:off x="2459721" y="2313244"/>
              <a:ext cx="106514" cy="185240"/>
            </a:xfrm>
            <a:custGeom>
              <a:avLst/>
              <a:gdLst/>
              <a:ahLst/>
              <a:cxnLst/>
              <a:rect l="0" t="0" r="0" b="0"/>
              <a:pathLst>
                <a:path w="69" h="118" extrusionOk="0">
                  <a:moveTo>
                    <a:pt x="64" y="26"/>
                  </a:moveTo>
                  <a:lnTo>
                    <a:pt x="64" y="5"/>
                  </a:lnTo>
                  <a:lnTo>
                    <a:pt x="64" y="3"/>
                  </a:lnTo>
                  <a:lnTo>
                    <a:pt x="62" y="1"/>
                  </a:lnTo>
                  <a:lnTo>
                    <a:pt x="60" y="0"/>
                  </a:lnTo>
                  <a:lnTo>
                    <a:pt x="58" y="0"/>
                  </a:lnTo>
                  <a:lnTo>
                    <a:pt x="44" y="5"/>
                  </a:lnTo>
                  <a:lnTo>
                    <a:pt x="37" y="0"/>
                  </a:lnTo>
                  <a:lnTo>
                    <a:pt x="34" y="0"/>
                  </a:lnTo>
                  <a:lnTo>
                    <a:pt x="32" y="0"/>
                  </a:lnTo>
                  <a:lnTo>
                    <a:pt x="25" y="5"/>
                  </a:lnTo>
                  <a:lnTo>
                    <a:pt x="11" y="0"/>
                  </a:lnTo>
                  <a:lnTo>
                    <a:pt x="9" y="0"/>
                  </a:lnTo>
                  <a:lnTo>
                    <a:pt x="7" y="1"/>
                  </a:lnTo>
                  <a:lnTo>
                    <a:pt x="5" y="3"/>
                  </a:lnTo>
                  <a:lnTo>
                    <a:pt x="5" y="5"/>
                  </a:lnTo>
                  <a:lnTo>
                    <a:pt x="5" y="26"/>
                  </a:lnTo>
                  <a:lnTo>
                    <a:pt x="1" y="30"/>
                  </a:lnTo>
                  <a:lnTo>
                    <a:pt x="0" y="35"/>
                  </a:lnTo>
                  <a:lnTo>
                    <a:pt x="0" y="109"/>
                  </a:lnTo>
                  <a:lnTo>
                    <a:pt x="1" y="112"/>
                  </a:lnTo>
                  <a:lnTo>
                    <a:pt x="2" y="116"/>
                  </a:lnTo>
                  <a:lnTo>
                    <a:pt x="6" y="117"/>
                  </a:lnTo>
                  <a:lnTo>
                    <a:pt x="10" y="118"/>
                  </a:lnTo>
                  <a:lnTo>
                    <a:pt x="59" y="118"/>
                  </a:lnTo>
                  <a:lnTo>
                    <a:pt x="63" y="117"/>
                  </a:lnTo>
                  <a:lnTo>
                    <a:pt x="67" y="116"/>
                  </a:lnTo>
                  <a:lnTo>
                    <a:pt x="68" y="112"/>
                  </a:lnTo>
                  <a:lnTo>
                    <a:pt x="69" y="109"/>
                  </a:lnTo>
                  <a:lnTo>
                    <a:pt x="69" y="35"/>
                  </a:lnTo>
                  <a:lnTo>
                    <a:pt x="68" y="30"/>
                  </a:lnTo>
                  <a:lnTo>
                    <a:pt x="64" y="26"/>
                  </a:lnTo>
                  <a:close/>
                  <a:moveTo>
                    <a:pt x="23" y="15"/>
                  </a:moveTo>
                  <a:lnTo>
                    <a:pt x="23" y="15"/>
                  </a:lnTo>
                  <a:lnTo>
                    <a:pt x="25" y="15"/>
                  </a:lnTo>
                  <a:lnTo>
                    <a:pt x="27" y="15"/>
                  </a:lnTo>
                  <a:lnTo>
                    <a:pt x="34" y="10"/>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3" name="Shape 6363"/>
            <p:cNvSpPr/>
            <p:nvPr/>
          </p:nvSpPr>
          <p:spPr>
            <a:xfrm>
              <a:off x="2482878" y="2378078"/>
              <a:ext cx="60204" cy="2778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364" name="Shape 6364"/>
            <p:cNvSpPr/>
            <p:nvPr/>
          </p:nvSpPr>
          <p:spPr>
            <a:xfrm>
              <a:off x="2482878" y="2415126"/>
              <a:ext cx="1389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5" name="Shape 6365"/>
            <p:cNvSpPr/>
            <p:nvPr/>
          </p:nvSpPr>
          <p:spPr>
            <a:xfrm>
              <a:off x="2524555" y="2415126"/>
              <a:ext cx="18524" cy="13894"/>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6" name="Shape 6366"/>
            <p:cNvSpPr/>
            <p:nvPr/>
          </p:nvSpPr>
          <p:spPr>
            <a:xfrm>
              <a:off x="2506031" y="2415126"/>
              <a:ext cx="13894" cy="13894"/>
            </a:xfrm>
            <a:custGeom>
              <a:avLst/>
              <a:gdLst/>
              <a:ahLst/>
              <a:cxnLst/>
              <a:rect l="0" t="0" r="0" b="0"/>
              <a:pathLst>
                <a:path w="9" h="10" extrusionOk="0">
                  <a:moveTo>
                    <a:pt x="4" y="0"/>
                  </a:moveTo>
                  <a:lnTo>
                    <a:pt x="4" y="0"/>
                  </a:lnTo>
                  <a:lnTo>
                    <a:pt x="2" y="0"/>
                  </a:lnTo>
                  <a:lnTo>
                    <a:pt x="1" y="1"/>
                  </a:lnTo>
                  <a:lnTo>
                    <a:pt x="0" y="3"/>
                  </a:lnTo>
                  <a:lnTo>
                    <a:pt x="0" y="5"/>
                  </a:lnTo>
                  <a:lnTo>
                    <a:pt x="0" y="8"/>
                  </a:lnTo>
                  <a:lnTo>
                    <a:pt x="1" y="9"/>
                  </a:lnTo>
                  <a:lnTo>
                    <a:pt x="2" y="10"/>
                  </a:lnTo>
                  <a:lnTo>
                    <a:pt x="4" y="10"/>
                  </a:lnTo>
                  <a:lnTo>
                    <a:pt x="7" y="10"/>
                  </a:lnTo>
                  <a:lnTo>
                    <a:pt x="8" y="9"/>
                  </a:lnTo>
                  <a:lnTo>
                    <a:pt x="9" y="8"/>
                  </a:lnTo>
                  <a:lnTo>
                    <a:pt x="9" y="5"/>
                  </a:lnTo>
                  <a:lnTo>
                    <a:pt x="9" y="3"/>
                  </a:lnTo>
                  <a:lnTo>
                    <a:pt x="8" y="1"/>
                  </a:lnTo>
                  <a:lnTo>
                    <a:pt x="7" y="0"/>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7" name="Shape 6367"/>
            <p:cNvSpPr/>
            <p:nvPr/>
          </p:nvSpPr>
          <p:spPr>
            <a:xfrm>
              <a:off x="2482878" y="2438282"/>
              <a:ext cx="13894" cy="13894"/>
            </a:xfrm>
            <a:custGeom>
              <a:avLst/>
              <a:gdLst/>
              <a:ahLst/>
              <a:cxnLst/>
              <a:rect l="0" t="0" r="0" b="0"/>
              <a:pathLst>
                <a:path w="10" h="10" extrusionOk="0">
                  <a:moveTo>
                    <a:pt x="5" y="10"/>
                  </a:moveTo>
                  <a:lnTo>
                    <a:pt x="5" y="10"/>
                  </a:lnTo>
                  <a:lnTo>
                    <a:pt x="7" y="10"/>
                  </a:lnTo>
                  <a:lnTo>
                    <a:pt x="8" y="9"/>
                  </a:lnTo>
                  <a:lnTo>
                    <a:pt x="10" y="7"/>
                  </a:lnTo>
                  <a:lnTo>
                    <a:pt x="10" y="5"/>
                  </a:lnTo>
                  <a:lnTo>
                    <a:pt x="10" y="2"/>
                  </a:lnTo>
                  <a:lnTo>
                    <a:pt x="8" y="1"/>
                  </a:lnTo>
                  <a:lnTo>
                    <a:pt x="7" y="0"/>
                  </a:lnTo>
                  <a:lnTo>
                    <a:pt x="5" y="0"/>
                  </a:lnTo>
                  <a:lnTo>
                    <a:pt x="2" y="0"/>
                  </a:lnTo>
                  <a:lnTo>
                    <a:pt x="1" y="1"/>
                  </a:lnTo>
                  <a:lnTo>
                    <a:pt x="0" y="2"/>
                  </a:lnTo>
                  <a:lnTo>
                    <a:pt x="0" y="5"/>
                  </a:lnTo>
                  <a:lnTo>
                    <a:pt x="0" y="7"/>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8" name="Shape 6368"/>
            <p:cNvSpPr/>
            <p:nvPr/>
          </p:nvSpPr>
          <p:spPr>
            <a:xfrm>
              <a:off x="2524555" y="2438282"/>
              <a:ext cx="18524" cy="13894"/>
            </a:xfrm>
            <a:custGeom>
              <a:avLst/>
              <a:gdLst/>
              <a:ahLst/>
              <a:cxnLst/>
              <a:rect l="0" t="0" r="0" b="0"/>
              <a:pathLst>
                <a:path w="10" h="10" extrusionOk="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69" name="Shape 6369"/>
            <p:cNvSpPr/>
            <p:nvPr/>
          </p:nvSpPr>
          <p:spPr>
            <a:xfrm>
              <a:off x="2506031" y="2438282"/>
              <a:ext cx="13894" cy="13894"/>
            </a:xfrm>
            <a:custGeom>
              <a:avLst/>
              <a:gdLst/>
              <a:ahLst/>
              <a:cxnLst/>
              <a:rect l="0" t="0" r="0" b="0"/>
              <a:pathLst>
                <a:path w="9" h="10" extrusionOk="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0" name="Shape 6370"/>
            <p:cNvSpPr/>
            <p:nvPr/>
          </p:nvSpPr>
          <p:spPr>
            <a:xfrm>
              <a:off x="2482878" y="2461436"/>
              <a:ext cx="13894" cy="13894"/>
            </a:xfrm>
            <a:custGeom>
              <a:avLst/>
              <a:gdLst/>
              <a:ahLst/>
              <a:cxnLst/>
              <a:rect l="0" t="0" r="0" b="0"/>
              <a:pathLst>
                <a:path w="10" h="10" extrusionOk="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1" name="Shape 6371"/>
            <p:cNvSpPr/>
            <p:nvPr/>
          </p:nvSpPr>
          <p:spPr>
            <a:xfrm>
              <a:off x="2524555" y="2461436"/>
              <a:ext cx="18524" cy="13894"/>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2" name="Shape 6372"/>
            <p:cNvSpPr/>
            <p:nvPr/>
          </p:nvSpPr>
          <p:spPr>
            <a:xfrm>
              <a:off x="2506031" y="2461436"/>
              <a:ext cx="13894" cy="13894"/>
            </a:xfrm>
            <a:custGeom>
              <a:avLst/>
              <a:gdLst/>
              <a:ahLst/>
              <a:cxnLst/>
              <a:rect l="0" t="0" r="0" b="0"/>
              <a:pathLst>
                <a:path w="9" h="10" extrusionOk="0">
                  <a:moveTo>
                    <a:pt x="4" y="0"/>
                  </a:moveTo>
                  <a:lnTo>
                    <a:pt x="4" y="0"/>
                  </a:lnTo>
                  <a:lnTo>
                    <a:pt x="2" y="0"/>
                  </a:lnTo>
                  <a:lnTo>
                    <a:pt x="1" y="1"/>
                  </a:lnTo>
                  <a:lnTo>
                    <a:pt x="0" y="2"/>
                  </a:ln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3" name="Shape 6373"/>
            <p:cNvSpPr/>
            <p:nvPr/>
          </p:nvSpPr>
          <p:spPr>
            <a:xfrm>
              <a:off x="2570865" y="2378078"/>
              <a:ext cx="69466" cy="87990"/>
            </a:xfrm>
            <a:custGeom>
              <a:avLst/>
              <a:gdLst/>
              <a:ahLst/>
              <a:cxnLst/>
              <a:rect l="0" t="0" r="0" b="0"/>
              <a:pathLst>
                <a:path w="44" h="59" extrusionOk="0">
                  <a:moveTo>
                    <a:pt x="39" y="0"/>
                  </a:moveTo>
                  <a:lnTo>
                    <a:pt x="5" y="0"/>
                  </a:lnTo>
                  <a:lnTo>
                    <a:pt x="2" y="0"/>
                  </a:lnTo>
                  <a:lnTo>
                    <a:pt x="1" y="1"/>
                  </a:lnTo>
                  <a:lnTo>
                    <a:pt x="0" y="2"/>
                  </a:lnTo>
                  <a:lnTo>
                    <a:pt x="0" y="4"/>
                  </a:lnTo>
                  <a:lnTo>
                    <a:pt x="0" y="54"/>
                  </a:lnTo>
                  <a:lnTo>
                    <a:pt x="0" y="56"/>
                  </a:lnTo>
                  <a:lnTo>
                    <a:pt x="1" y="57"/>
                  </a:lnTo>
                  <a:lnTo>
                    <a:pt x="2" y="59"/>
                  </a:lnTo>
                  <a:lnTo>
                    <a:pt x="5" y="59"/>
                  </a:lnTo>
                  <a:lnTo>
                    <a:pt x="39" y="59"/>
                  </a:lnTo>
                  <a:lnTo>
                    <a:pt x="42" y="59"/>
                  </a:lnTo>
                  <a:lnTo>
                    <a:pt x="43" y="57"/>
                  </a:lnTo>
                  <a:lnTo>
                    <a:pt x="44" y="56"/>
                  </a:lnTo>
                  <a:lnTo>
                    <a:pt x="44" y="54"/>
                  </a:lnTo>
                  <a:lnTo>
                    <a:pt x="44" y="4"/>
                  </a:lnTo>
                  <a:lnTo>
                    <a:pt x="44" y="2"/>
                  </a:lnTo>
                  <a:lnTo>
                    <a:pt x="43" y="1"/>
                  </a:lnTo>
                  <a:lnTo>
                    <a:pt x="42"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374" name="Shape 6374"/>
          <p:cNvSpPr/>
          <p:nvPr/>
        </p:nvSpPr>
        <p:spPr>
          <a:xfrm>
            <a:off x="3562351" y="3059113"/>
            <a:ext cx="166688" cy="152400"/>
          </a:xfrm>
          <a:custGeom>
            <a:avLst/>
            <a:gdLst/>
            <a:ahLst/>
            <a:cxnLst/>
            <a:rect l="0" t="0" r="0" b="0"/>
            <a:pathLst>
              <a:path w="109" h="99" extrusionOk="0">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5" name="Shape 6375"/>
          <p:cNvSpPr/>
          <p:nvPr/>
        </p:nvSpPr>
        <p:spPr>
          <a:xfrm>
            <a:off x="3927475" y="3059113"/>
            <a:ext cx="166688" cy="152400"/>
          </a:xfrm>
          <a:custGeom>
            <a:avLst/>
            <a:gdLst/>
            <a:ahLst/>
            <a:cxnLst/>
            <a:rect l="0" t="0" r="0" b="0"/>
            <a:pathLst>
              <a:path w="109" h="99" extrusionOk="0">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6" name="Shape 6376"/>
          <p:cNvSpPr/>
          <p:nvPr/>
        </p:nvSpPr>
        <p:spPr>
          <a:xfrm>
            <a:off x="4021138" y="3160714"/>
            <a:ext cx="36512"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377" name="Shape 6377"/>
          <p:cNvSpPr/>
          <p:nvPr/>
        </p:nvSpPr>
        <p:spPr>
          <a:xfrm>
            <a:off x="3968750" y="3124201"/>
            <a:ext cx="38100" cy="55563"/>
          </a:xfrm>
          <a:custGeom>
            <a:avLst/>
            <a:gdLst/>
            <a:ahLst/>
            <a:cxnLst/>
            <a:rect l="0" t="0" r="0" b="0"/>
            <a:pathLst>
              <a:path w="26" h="37" extrusionOk="0">
                <a:moveTo>
                  <a:pt x="0" y="7"/>
                </a:moveTo>
                <a:lnTo>
                  <a:pt x="11" y="18"/>
                </a:lnTo>
                <a:lnTo>
                  <a:pt x="0" y="30"/>
                </a:lnTo>
                <a:lnTo>
                  <a:pt x="7" y="37"/>
                </a:lnTo>
                <a:lnTo>
                  <a:pt x="26" y="18"/>
                </a:lnTo>
                <a:lnTo>
                  <a:pt x="7" y="0"/>
                </a:lnTo>
                <a:lnTo>
                  <a:pt x="0"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8" name="Shape 6378"/>
          <p:cNvSpPr/>
          <p:nvPr/>
        </p:nvSpPr>
        <p:spPr>
          <a:xfrm>
            <a:off x="2130426" y="3105150"/>
            <a:ext cx="33338" cy="31750"/>
          </a:xfrm>
          <a:custGeom>
            <a:avLst/>
            <a:gdLst/>
            <a:ahLst/>
            <a:cxnLst/>
            <a:rect l="0" t="0" r="0" b="0"/>
            <a:pathLst>
              <a:path w="20" h="20" extrusionOk="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79" name="Shape 6379"/>
          <p:cNvSpPr/>
          <p:nvPr/>
        </p:nvSpPr>
        <p:spPr>
          <a:xfrm>
            <a:off x="2168526" y="3105150"/>
            <a:ext cx="31750" cy="31750"/>
          </a:xfrm>
          <a:custGeom>
            <a:avLst/>
            <a:gdLst/>
            <a:ahLst/>
            <a:cxnLst/>
            <a:rect l="0" t="0" r="0" b="0"/>
            <a:pathLst>
              <a:path w="20" h="20" extrusionOk="0">
                <a:moveTo>
                  <a:pt x="20" y="10"/>
                </a:move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0" name="Shape 6380"/>
          <p:cNvSpPr/>
          <p:nvPr/>
        </p:nvSpPr>
        <p:spPr>
          <a:xfrm>
            <a:off x="2108200" y="3081339"/>
            <a:ext cx="152400" cy="79375"/>
          </a:xfrm>
          <a:custGeom>
            <a:avLst/>
            <a:gdLst/>
            <a:ahLst/>
            <a:cxnLst/>
            <a:rect l="0" t="0" r="0" b="0"/>
            <a:pathLst>
              <a:path w="99" h="49" extrusionOk="0">
                <a:moveTo>
                  <a:pt x="89" y="0"/>
                </a:moveTo>
                <a:lnTo>
                  <a:pt x="10" y="0"/>
                </a:lnTo>
                <a:lnTo>
                  <a:pt x="6" y="1"/>
                </a:lnTo>
                <a:lnTo>
                  <a:pt x="2" y="3"/>
                </a:lnTo>
                <a:lnTo>
                  <a:pt x="1" y="6"/>
                </a:lnTo>
                <a:lnTo>
                  <a:pt x="0" y="1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7" y="6"/>
                </a:lnTo>
                <a:lnTo>
                  <a:pt x="96" y="3"/>
                </a:lnTo>
                <a:lnTo>
                  <a:pt x="93" y="1"/>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1" name="Shape 6381"/>
          <p:cNvSpPr/>
          <p:nvPr/>
        </p:nvSpPr>
        <p:spPr>
          <a:xfrm>
            <a:off x="2185989" y="3146426"/>
            <a:ext cx="69850" cy="50800"/>
          </a:xfrm>
          <a:custGeom>
            <a:avLst/>
            <a:gdLst/>
            <a:ahLst/>
            <a:cxnLst/>
            <a:rect l="0" t="0" r="0" b="0"/>
            <a:pathLst>
              <a:path w="44" h="32" extrusionOk="0">
                <a:moveTo>
                  <a:pt x="17" y="20"/>
                </a:moveTo>
                <a:lnTo>
                  <a:pt x="7" y="10"/>
                </a:lnTo>
                <a:lnTo>
                  <a:pt x="0" y="17"/>
                </a:lnTo>
                <a:lnTo>
                  <a:pt x="13" y="31"/>
                </a:lnTo>
                <a:lnTo>
                  <a:pt x="15" y="32"/>
                </a:lnTo>
                <a:lnTo>
                  <a:pt x="17" y="32"/>
                </a:lnTo>
                <a:lnTo>
                  <a:pt x="20" y="32"/>
                </a:lnTo>
                <a:lnTo>
                  <a:pt x="21" y="31"/>
                </a:lnTo>
                <a:lnTo>
                  <a:pt x="44" y="7"/>
                </a:lnTo>
                <a:lnTo>
                  <a:pt x="37" y="0"/>
                </a:lnTo>
                <a:lnTo>
                  <a:pt x="17"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2" name="Shape 6382"/>
          <p:cNvSpPr/>
          <p:nvPr/>
        </p:nvSpPr>
        <p:spPr>
          <a:xfrm>
            <a:off x="2497139" y="3105150"/>
            <a:ext cx="26987" cy="31750"/>
          </a:xfrm>
          <a:custGeom>
            <a:avLst/>
            <a:gdLst/>
            <a:ahLst/>
            <a:cxnLst/>
            <a:rect l="0" t="0" r="0" b="0"/>
            <a:pathLst>
              <a:path w="19" h="20" extrusionOk="0">
                <a:moveTo>
                  <a:pt x="0" y="10"/>
                </a:move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lnTo>
                  <a:pt x="6" y="1"/>
                </a:lnTo>
                <a:lnTo>
                  <a:pt x="2" y="2"/>
                </a:lnTo>
                <a:lnTo>
                  <a:pt x="1"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3" name="Shape 6383"/>
          <p:cNvSpPr/>
          <p:nvPr/>
        </p:nvSpPr>
        <p:spPr>
          <a:xfrm>
            <a:off x="2533651" y="3105150"/>
            <a:ext cx="33338" cy="31750"/>
          </a:xfrm>
          <a:custGeom>
            <a:avLst/>
            <a:gdLst/>
            <a:ahLst/>
            <a:cxnLst/>
            <a:rect l="0" t="0" r="0" b="0"/>
            <a:pathLst>
              <a:path w="20" h="20" extrusionOk="0">
                <a:moveTo>
                  <a:pt x="10" y="0"/>
                </a:moveTo>
                <a:lnTo>
                  <a:pt x="10" y="0"/>
                </a:lnTo>
                <a:lnTo>
                  <a:pt x="6" y="1"/>
                </a:lnTo>
                <a:lnTo>
                  <a:pt x="3" y="2"/>
                </a:lnTo>
                <a:lnTo>
                  <a:pt x="2" y="6"/>
                </a:ln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4" name="Shape 6384"/>
          <p:cNvSpPr/>
          <p:nvPr/>
        </p:nvSpPr>
        <p:spPr>
          <a:xfrm>
            <a:off x="2473325" y="3081339"/>
            <a:ext cx="152400" cy="79375"/>
          </a:xfrm>
          <a:custGeom>
            <a:avLst/>
            <a:gdLst/>
            <a:ahLst/>
            <a:cxnLst/>
            <a:rect l="0" t="0" r="0" b="0"/>
            <a:pathLst>
              <a:path w="98" h="49" extrusionOk="0">
                <a:moveTo>
                  <a:pt x="89" y="0"/>
                </a:moveTo>
                <a:lnTo>
                  <a:pt x="10" y="0"/>
                </a:lnTo>
                <a:lnTo>
                  <a:pt x="6" y="1"/>
                </a:lnTo>
                <a:lnTo>
                  <a:pt x="2" y="3"/>
                </a:lnTo>
                <a:lnTo>
                  <a:pt x="1" y="6"/>
                </a:lnTo>
                <a:lnTo>
                  <a:pt x="0" y="1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7" y="6"/>
                </a:lnTo>
                <a:lnTo>
                  <a:pt x="96" y="3"/>
                </a:lnTo>
                <a:lnTo>
                  <a:pt x="92" y="1"/>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5" name="Shape 6385"/>
          <p:cNvSpPr/>
          <p:nvPr/>
        </p:nvSpPr>
        <p:spPr>
          <a:xfrm>
            <a:off x="2566989" y="3146426"/>
            <a:ext cx="55562" cy="55563"/>
          </a:xfrm>
          <a:custGeom>
            <a:avLst/>
            <a:gdLst/>
            <a:ahLst/>
            <a:cxnLst/>
            <a:rect l="0" t="0" r="0" b="0"/>
            <a:pathLst>
              <a:path w="35" h="35" extrusionOk="0">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6" name="Shape 6386"/>
          <p:cNvSpPr/>
          <p:nvPr/>
        </p:nvSpPr>
        <p:spPr>
          <a:xfrm>
            <a:off x="2862263" y="3105150"/>
            <a:ext cx="28575" cy="31750"/>
          </a:xfrm>
          <a:custGeom>
            <a:avLst/>
            <a:gdLst/>
            <a:ahLst/>
            <a:cxnLst/>
            <a:rect l="0" t="0" r="0" b="0"/>
            <a:pathLst>
              <a:path w="20" h="20" extrusionOk="0">
                <a:moveTo>
                  <a:pt x="0" y="10"/>
                </a:move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7" name="Shape 6387"/>
          <p:cNvSpPr/>
          <p:nvPr/>
        </p:nvSpPr>
        <p:spPr>
          <a:xfrm>
            <a:off x="2840038" y="3081339"/>
            <a:ext cx="152400" cy="79375"/>
          </a:xfrm>
          <a:custGeom>
            <a:avLst/>
            <a:gdLst/>
            <a:ahLst/>
            <a:cxnLst/>
            <a:rect l="0" t="0" r="0" b="0"/>
            <a:pathLst>
              <a:path w="98" h="49" extrusionOk="0">
                <a:moveTo>
                  <a:pt x="88" y="0"/>
                </a:moveTo>
                <a:lnTo>
                  <a:pt x="9" y="0"/>
                </a:lnTo>
                <a:lnTo>
                  <a:pt x="6" y="1"/>
                </a:lnTo>
                <a:lnTo>
                  <a:pt x="2" y="3"/>
                </a:lnTo>
                <a:lnTo>
                  <a:pt x="1" y="6"/>
                </a:lnTo>
                <a:lnTo>
                  <a:pt x="0" y="1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7" y="6"/>
                </a:lnTo>
                <a:lnTo>
                  <a:pt x="96" y="3"/>
                </a:lnTo>
                <a:lnTo>
                  <a:pt x="92" y="1"/>
                </a:lnTo>
                <a:lnTo>
                  <a:pt x="8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8" name="Shape 6388"/>
          <p:cNvSpPr/>
          <p:nvPr/>
        </p:nvSpPr>
        <p:spPr>
          <a:xfrm>
            <a:off x="2936876" y="3128963"/>
            <a:ext cx="55563" cy="77787"/>
          </a:xfrm>
          <a:custGeom>
            <a:avLst/>
            <a:gdLst/>
            <a:ahLst/>
            <a:cxnLst/>
            <a:rect l="0" t="0" r="0" b="0"/>
            <a:pathLst>
              <a:path w="34" h="49" extrusionOk="0">
                <a:moveTo>
                  <a:pt x="29" y="14"/>
                </a:moveTo>
                <a:lnTo>
                  <a:pt x="29" y="12"/>
                </a:lnTo>
                <a:lnTo>
                  <a:pt x="28" y="7"/>
                </a:lnTo>
                <a:lnTo>
                  <a:pt x="26" y="3"/>
                </a:lnTo>
                <a:lnTo>
                  <a:pt x="22" y="1"/>
                </a:lnTo>
                <a:lnTo>
                  <a:pt x="17" y="0"/>
                </a:lnTo>
                <a:lnTo>
                  <a:pt x="12" y="1"/>
                </a:lnTo>
                <a:lnTo>
                  <a:pt x="8" y="3"/>
                </a:lnTo>
                <a:lnTo>
                  <a:pt x="6" y="7"/>
                </a:lnTo>
                <a:lnTo>
                  <a:pt x="5" y="12"/>
                </a:lnTo>
                <a:lnTo>
                  <a:pt x="5" y="14"/>
                </a:lnTo>
                <a:lnTo>
                  <a:pt x="2" y="14"/>
                </a:lnTo>
                <a:lnTo>
                  <a:pt x="1" y="16"/>
                </a:lnTo>
                <a:lnTo>
                  <a:pt x="0" y="17"/>
                </a:lnTo>
                <a:lnTo>
                  <a:pt x="0" y="19"/>
                </a:lnTo>
                <a:lnTo>
                  <a:pt x="0" y="44"/>
                </a:lnTo>
                <a:lnTo>
                  <a:pt x="0" y="47"/>
                </a:lnTo>
                <a:lnTo>
                  <a:pt x="1" y="48"/>
                </a:lnTo>
                <a:lnTo>
                  <a:pt x="2" y="49"/>
                </a:lnTo>
                <a:lnTo>
                  <a:pt x="5" y="49"/>
                </a:lnTo>
                <a:lnTo>
                  <a:pt x="29" y="49"/>
                </a:lnTo>
                <a:lnTo>
                  <a:pt x="32" y="49"/>
                </a:lnTo>
                <a:lnTo>
                  <a:pt x="33" y="48"/>
                </a:lnTo>
                <a:lnTo>
                  <a:pt x="34" y="47"/>
                </a:lnTo>
                <a:lnTo>
                  <a:pt x="34" y="44"/>
                </a:lnTo>
                <a:lnTo>
                  <a:pt x="34" y="19"/>
                </a:lnTo>
                <a:lnTo>
                  <a:pt x="34" y="17"/>
                </a:lnTo>
                <a:lnTo>
                  <a:pt x="33" y="16"/>
                </a:lnTo>
                <a:lnTo>
                  <a:pt x="32" y="14"/>
                </a:lnTo>
                <a:lnTo>
                  <a:pt x="29" y="14"/>
                </a:lnTo>
                <a:close/>
                <a:moveTo>
                  <a:pt x="15" y="12"/>
                </a:moveTo>
                <a:lnTo>
                  <a:pt x="15" y="12"/>
                </a:lnTo>
                <a:lnTo>
                  <a:pt x="16" y="11"/>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89" name="Shape 6389"/>
          <p:cNvSpPr/>
          <p:nvPr/>
        </p:nvSpPr>
        <p:spPr>
          <a:xfrm>
            <a:off x="2900364" y="3105150"/>
            <a:ext cx="31750" cy="31750"/>
          </a:xfrm>
          <a:custGeom>
            <a:avLst/>
            <a:gdLst/>
            <a:ahLst/>
            <a:cxnLst/>
            <a:rect l="0" t="0" r="0" b="0"/>
            <a:pathLst>
              <a:path w="20" h="20" extrusionOk="0">
                <a:moveTo>
                  <a:pt x="10" y="0"/>
                </a:moveTo>
                <a:lnTo>
                  <a:pt x="10" y="0"/>
                </a:lnTo>
                <a:lnTo>
                  <a:pt x="6" y="1"/>
                </a:lnTo>
                <a:lnTo>
                  <a:pt x="3" y="2"/>
                </a:lnTo>
                <a:lnTo>
                  <a:pt x="1" y="6"/>
                </a:ln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0" name="Shape 6390"/>
          <p:cNvSpPr/>
          <p:nvPr/>
        </p:nvSpPr>
        <p:spPr>
          <a:xfrm>
            <a:off x="3219451" y="3124201"/>
            <a:ext cx="120650" cy="87313"/>
          </a:xfrm>
          <a:custGeom>
            <a:avLst/>
            <a:gdLst/>
            <a:ahLst/>
            <a:cxnLst/>
            <a:rect l="0" t="0" r="0" b="0"/>
            <a:pathLst>
              <a:path w="79" h="59" extrusionOk="0">
                <a:moveTo>
                  <a:pt x="74" y="0"/>
                </a:moveTo>
                <a:lnTo>
                  <a:pt x="5" y="0"/>
                </a:lnTo>
                <a:lnTo>
                  <a:pt x="3" y="0"/>
                </a:lnTo>
                <a:lnTo>
                  <a:pt x="2" y="1"/>
                </a:lnTo>
                <a:lnTo>
                  <a:pt x="0" y="2"/>
                </a:lnTo>
                <a:lnTo>
                  <a:pt x="0" y="5"/>
                </a:lnTo>
                <a:lnTo>
                  <a:pt x="0" y="39"/>
                </a:lnTo>
                <a:lnTo>
                  <a:pt x="10" y="39"/>
                </a:lnTo>
                <a:lnTo>
                  <a:pt x="10" y="10"/>
                </a:lnTo>
                <a:lnTo>
                  <a:pt x="15" y="10"/>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62" y="44"/>
                </a:lnTo>
                <a:lnTo>
                  <a:pt x="63" y="43"/>
                </a:lnTo>
                <a:lnTo>
                  <a:pt x="64" y="42"/>
                </a:lnTo>
                <a:lnTo>
                  <a:pt x="64" y="39"/>
                </a:lnTo>
                <a:lnTo>
                  <a:pt x="64" y="10"/>
                </a:lnTo>
                <a:lnTo>
                  <a:pt x="69" y="10"/>
                </a:lnTo>
                <a:lnTo>
                  <a:pt x="69" y="39"/>
                </a:lnTo>
                <a:lnTo>
                  <a:pt x="79" y="39"/>
                </a:lnTo>
                <a:lnTo>
                  <a:pt x="79" y="5"/>
                </a:lnTo>
                <a:lnTo>
                  <a:pt x="79" y="2"/>
                </a:lnTo>
                <a:lnTo>
                  <a:pt x="78" y="1"/>
                </a:lnTo>
                <a:lnTo>
                  <a:pt x="77" y="0"/>
                </a:lnTo>
                <a:lnTo>
                  <a:pt x="74" y="0"/>
                </a:lnTo>
                <a:close/>
                <a:moveTo>
                  <a:pt x="55" y="34"/>
                </a:moveTo>
                <a:lnTo>
                  <a:pt x="25" y="34"/>
                </a:lnTo>
                <a:lnTo>
                  <a:pt x="25" y="10"/>
                </a:lnTo>
                <a:lnTo>
                  <a:pt x="55" y="10"/>
                </a:lnTo>
                <a:lnTo>
                  <a:pt x="55"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1" name="Shape 6391"/>
          <p:cNvSpPr/>
          <p:nvPr/>
        </p:nvSpPr>
        <p:spPr>
          <a:xfrm>
            <a:off x="3238501" y="3063876"/>
            <a:ext cx="87313" cy="50800"/>
          </a:xfrm>
          <a:custGeom>
            <a:avLst/>
            <a:gdLst/>
            <a:ahLst/>
            <a:cxnLst/>
            <a:rect l="0" t="0" r="0" b="0"/>
            <a:pathLst>
              <a:path w="57" h="33" extrusionOk="0">
                <a:moveTo>
                  <a:pt x="4" y="28"/>
                </a:moveTo>
                <a:lnTo>
                  <a:pt x="4" y="28"/>
                </a:lnTo>
                <a:lnTo>
                  <a:pt x="4" y="30"/>
                </a:lnTo>
                <a:lnTo>
                  <a:pt x="5" y="32"/>
                </a:lnTo>
                <a:lnTo>
                  <a:pt x="7" y="33"/>
                </a:lnTo>
                <a:lnTo>
                  <a:pt x="9" y="33"/>
                </a:lnTo>
                <a:lnTo>
                  <a:pt x="48" y="33"/>
                </a:lnTo>
                <a:lnTo>
                  <a:pt x="51" y="33"/>
                </a:lnTo>
                <a:lnTo>
                  <a:pt x="52" y="32"/>
                </a:lnTo>
                <a:lnTo>
                  <a:pt x="53" y="30"/>
                </a:lnTo>
                <a:lnTo>
                  <a:pt x="53" y="28"/>
                </a:lnTo>
                <a:lnTo>
                  <a:pt x="52" y="21"/>
                </a:lnTo>
                <a:lnTo>
                  <a:pt x="50" y="14"/>
                </a:lnTo>
                <a:lnTo>
                  <a:pt x="57" y="7"/>
                </a:lnTo>
                <a:lnTo>
                  <a:pt x="50" y="0"/>
                </a:lnTo>
                <a:lnTo>
                  <a:pt x="42" y="7"/>
                </a:lnTo>
                <a:lnTo>
                  <a:pt x="36" y="4"/>
                </a:lnTo>
                <a:lnTo>
                  <a:pt x="29" y="3"/>
                </a:lnTo>
                <a:lnTo>
                  <a:pt x="21" y="4"/>
                </a:lnTo>
                <a:lnTo>
                  <a:pt x="15" y="7"/>
                </a:lnTo>
                <a:lnTo>
                  <a:pt x="8" y="0"/>
                </a:lnTo>
                <a:lnTo>
                  <a:pt x="0" y="7"/>
                </a:lnTo>
                <a:lnTo>
                  <a:pt x="8" y="14"/>
                </a:lnTo>
                <a:lnTo>
                  <a:pt x="5" y="21"/>
                </a:lnTo>
                <a:lnTo>
                  <a:pt x="4" y="28"/>
                </a:lnTo>
                <a:close/>
                <a:moveTo>
                  <a:pt x="29" y="13"/>
                </a:moveTo>
                <a:lnTo>
                  <a:pt x="29" y="13"/>
                </a:lnTo>
                <a:lnTo>
                  <a:pt x="34" y="14"/>
                </a:lnTo>
                <a:lnTo>
                  <a:pt x="37" y="16"/>
                </a:lnTo>
                <a:lnTo>
                  <a:pt x="41" y="19"/>
                </a:lnTo>
                <a:lnTo>
                  <a:pt x="42" y="23"/>
                </a:lnTo>
                <a:lnTo>
                  <a:pt x="15" y="23"/>
                </a:lnTo>
                <a:lnTo>
                  <a:pt x="16" y="19"/>
                </a:lnTo>
                <a:lnTo>
                  <a:pt x="20" y="16"/>
                </a:lnTo>
                <a:lnTo>
                  <a:pt x="24" y="14"/>
                </a:lnTo>
                <a:lnTo>
                  <a:pt x="29" y="1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392" name="Shape 6392"/>
          <p:cNvGrpSpPr/>
          <p:nvPr/>
        </p:nvGrpSpPr>
        <p:grpSpPr>
          <a:xfrm>
            <a:off x="630239" y="2697164"/>
            <a:ext cx="180975" cy="149225"/>
            <a:chOff x="630478" y="2697618"/>
            <a:chExt cx="180610" cy="148194"/>
          </a:xfrm>
        </p:grpSpPr>
        <p:sp>
          <p:nvSpPr>
            <p:cNvPr id="6393" name="Shape 6393"/>
            <p:cNvSpPr/>
            <p:nvPr/>
          </p:nvSpPr>
          <p:spPr>
            <a:xfrm>
              <a:off x="630478" y="2697618"/>
              <a:ext cx="180610" cy="148192"/>
            </a:xfrm>
            <a:custGeom>
              <a:avLst/>
              <a:gdLst/>
              <a:ahLst/>
              <a:cxnLst/>
              <a:rect l="0" t="0" r="0" b="0"/>
              <a:pathLst>
                <a:path w="118" h="98" extrusionOk="0">
                  <a:moveTo>
                    <a:pt x="115" y="14"/>
                  </a:moveTo>
                  <a:lnTo>
                    <a:pt x="60" y="0"/>
                  </a:lnTo>
                  <a:lnTo>
                    <a:pt x="58" y="0"/>
                  </a:lnTo>
                  <a:lnTo>
                    <a:pt x="4" y="14"/>
                  </a:lnTo>
                  <a:lnTo>
                    <a:pt x="1" y="17"/>
                  </a:lnTo>
                  <a:lnTo>
                    <a:pt x="0" y="1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6" y="34"/>
                  </a:lnTo>
                  <a:lnTo>
                    <a:pt x="117" y="33"/>
                  </a:lnTo>
                  <a:lnTo>
                    <a:pt x="118" y="32"/>
                  </a:lnTo>
                  <a:lnTo>
                    <a:pt x="118" y="29"/>
                  </a:lnTo>
                  <a:lnTo>
                    <a:pt x="118" y="19"/>
                  </a:lnTo>
                  <a:lnTo>
                    <a:pt x="117" y="17"/>
                  </a:lnTo>
                  <a:lnTo>
                    <a:pt x="115" y="14"/>
                  </a:lnTo>
                  <a:close/>
                  <a:moveTo>
                    <a:pt x="10" y="23"/>
                  </a:moveTo>
                  <a:lnTo>
                    <a:pt x="59" y="10"/>
                  </a:lnTo>
                  <a:lnTo>
                    <a:pt x="109" y="23"/>
                  </a:lnTo>
                  <a:lnTo>
                    <a:pt x="109" y="24"/>
                  </a:lnTo>
                  <a:lnTo>
                    <a:pt x="10" y="24"/>
                  </a:lnTo>
                  <a:lnTo>
                    <a:pt x="10" y="2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4" name="Shape 6394"/>
            <p:cNvSpPr/>
            <p:nvPr/>
          </p:nvSpPr>
          <p:spPr>
            <a:xfrm>
              <a:off x="667526" y="2757822"/>
              <a:ext cx="106514" cy="87990"/>
            </a:xfrm>
            <a:custGeom>
              <a:avLst/>
              <a:gdLst/>
              <a:ahLst/>
              <a:cxnLst/>
              <a:rect l="0" t="0" r="0" b="0"/>
              <a:pathLst>
                <a:path w="69" h="59" extrusionOk="0">
                  <a:moveTo>
                    <a:pt x="64" y="25"/>
                  </a:moveTo>
                  <a:lnTo>
                    <a:pt x="54" y="25"/>
                  </a:lnTo>
                  <a:lnTo>
                    <a:pt x="54" y="5"/>
                  </a:lnTo>
                  <a:lnTo>
                    <a:pt x="54" y="3"/>
                  </a:lnTo>
                  <a:lnTo>
                    <a:pt x="53" y="1"/>
                  </a:lnTo>
                  <a:lnTo>
                    <a:pt x="51" y="0"/>
                  </a:lnTo>
                  <a:lnTo>
                    <a:pt x="49" y="0"/>
                  </a:lnTo>
                  <a:lnTo>
                    <a:pt x="19" y="0"/>
                  </a:lnTo>
                  <a:lnTo>
                    <a:pt x="17" y="0"/>
                  </a:lnTo>
                  <a:lnTo>
                    <a:pt x="16" y="1"/>
                  </a:lnTo>
                  <a:lnTo>
                    <a:pt x="14" y="3"/>
                  </a:lnTo>
                  <a:lnTo>
                    <a:pt x="14" y="5"/>
                  </a:lnTo>
                  <a:lnTo>
                    <a:pt x="14" y="25"/>
                  </a:lnTo>
                  <a:lnTo>
                    <a:pt x="5" y="25"/>
                  </a:lnTo>
                  <a:lnTo>
                    <a:pt x="2" y="25"/>
                  </a:lnTo>
                  <a:lnTo>
                    <a:pt x="1" y="26"/>
                  </a:lnTo>
                  <a:lnTo>
                    <a:pt x="0" y="27"/>
                  </a:lnTo>
                  <a:lnTo>
                    <a:pt x="0" y="30"/>
                  </a:lnTo>
                  <a:lnTo>
                    <a:pt x="0" y="54"/>
                  </a:lnTo>
                  <a:lnTo>
                    <a:pt x="0" y="57"/>
                  </a:lnTo>
                  <a:lnTo>
                    <a:pt x="1" y="58"/>
                  </a:lnTo>
                  <a:lnTo>
                    <a:pt x="2" y="59"/>
                  </a:lnTo>
                  <a:lnTo>
                    <a:pt x="5" y="59"/>
                  </a:lnTo>
                  <a:lnTo>
                    <a:pt x="64" y="59"/>
                  </a:lnTo>
                  <a:lnTo>
                    <a:pt x="66" y="59"/>
                  </a:lnTo>
                  <a:lnTo>
                    <a:pt x="67" y="58"/>
                  </a:lnTo>
                  <a:lnTo>
                    <a:pt x="69" y="57"/>
                  </a:lnTo>
                  <a:lnTo>
                    <a:pt x="69" y="54"/>
                  </a:lnTo>
                  <a:lnTo>
                    <a:pt x="69" y="30"/>
                  </a:lnTo>
                  <a:lnTo>
                    <a:pt x="69" y="27"/>
                  </a:lnTo>
                  <a:lnTo>
                    <a:pt x="67" y="26"/>
                  </a:lnTo>
                  <a:lnTo>
                    <a:pt x="66"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395" name="Shape 6395"/>
          <p:cNvSpPr/>
          <p:nvPr/>
        </p:nvSpPr>
        <p:spPr>
          <a:xfrm>
            <a:off x="1376363" y="2697164"/>
            <a:ext cx="152400" cy="149225"/>
          </a:xfrm>
          <a:custGeom>
            <a:avLst/>
            <a:gdLst/>
            <a:ahLst/>
            <a:cxnLst/>
            <a:rect l="0" t="0" r="0" b="0"/>
            <a:pathLst>
              <a:path w="99" h="98" extrusionOk="0">
                <a:moveTo>
                  <a:pt x="99" y="34"/>
                </a:move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94" y="98"/>
                </a:lnTo>
                <a:lnTo>
                  <a:pt x="97" y="98"/>
                </a:lnTo>
                <a:lnTo>
                  <a:pt x="98" y="97"/>
                </a:lnTo>
                <a:lnTo>
                  <a:pt x="99" y="96"/>
                </a:lnTo>
                <a:lnTo>
                  <a:pt x="99" y="93"/>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6" name="Shape 6396"/>
          <p:cNvSpPr/>
          <p:nvPr/>
        </p:nvSpPr>
        <p:spPr>
          <a:xfrm>
            <a:off x="1042988" y="2679701"/>
            <a:ext cx="133350" cy="123825"/>
          </a:xfrm>
          <a:custGeom>
            <a:avLst/>
            <a:gdLst/>
            <a:ahLst/>
            <a:cxnLst/>
            <a:rect l="0" t="0" r="0" b="0"/>
            <a:pathLst>
              <a:path w="89" h="79" extrusionOk="0">
                <a:moveTo>
                  <a:pt x="79" y="0"/>
                </a:moveTo>
                <a:lnTo>
                  <a:pt x="10" y="0"/>
                </a:lnTo>
                <a:lnTo>
                  <a:pt x="7" y="1"/>
                </a:lnTo>
                <a:lnTo>
                  <a:pt x="3" y="2"/>
                </a:lnTo>
                <a:lnTo>
                  <a:pt x="2" y="6"/>
                </a:lnTo>
                <a:lnTo>
                  <a:pt x="0" y="10"/>
                </a:lnTo>
                <a:lnTo>
                  <a:pt x="0" y="54"/>
                </a:lnTo>
                <a:lnTo>
                  <a:pt x="10" y="54"/>
                </a:lnTo>
                <a:lnTo>
                  <a:pt x="10" y="10"/>
                </a:lnTo>
                <a:lnTo>
                  <a:pt x="25" y="10"/>
                </a:lnTo>
                <a:lnTo>
                  <a:pt x="25" y="39"/>
                </a:lnTo>
                <a:lnTo>
                  <a:pt x="26" y="42"/>
                </a:lnTo>
                <a:lnTo>
                  <a:pt x="28" y="44"/>
                </a:lnTo>
                <a:lnTo>
                  <a:pt x="31" y="44"/>
                </a:lnTo>
                <a:lnTo>
                  <a:pt x="34" y="43"/>
                </a:lnTo>
                <a:lnTo>
                  <a:pt x="45" y="32"/>
                </a:lnTo>
                <a:lnTo>
                  <a:pt x="56" y="43"/>
                </a:lnTo>
                <a:lnTo>
                  <a:pt x="57" y="44"/>
                </a:lnTo>
                <a:lnTo>
                  <a:pt x="60" y="44"/>
                </a:lnTo>
                <a:lnTo>
                  <a:pt x="62" y="44"/>
                </a:lnTo>
                <a:lnTo>
                  <a:pt x="63" y="42"/>
                </a:lnTo>
                <a:lnTo>
                  <a:pt x="65" y="39"/>
                </a:lnTo>
                <a:lnTo>
                  <a:pt x="65" y="10"/>
                </a:lnTo>
                <a:lnTo>
                  <a:pt x="79" y="10"/>
                </a:lnTo>
                <a:lnTo>
                  <a:pt x="79" y="69"/>
                </a:lnTo>
                <a:lnTo>
                  <a:pt x="45" y="69"/>
                </a:lnTo>
                <a:lnTo>
                  <a:pt x="45" y="79"/>
                </a:lnTo>
                <a:lnTo>
                  <a:pt x="79" y="79"/>
                </a:lnTo>
                <a:lnTo>
                  <a:pt x="83" y="77"/>
                </a:lnTo>
                <a:lnTo>
                  <a:pt x="87" y="76"/>
                </a:lnTo>
                <a:lnTo>
                  <a:pt x="88" y="73"/>
                </a:lnTo>
                <a:lnTo>
                  <a:pt x="89" y="69"/>
                </a:lnTo>
                <a:lnTo>
                  <a:pt x="89" y="10"/>
                </a:lnTo>
                <a:lnTo>
                  <a:pt x="88" y="6"/>
                </a:lnTo>
                <a:lnTo>
                  <a:pt x="87" y="2"/>
                </a:lnTo>
                <a:lnTo>
                  <a:pt x="83" y="1"/>
                </a:lnTo>
                <a:lnTo>
                  <a:pt x="79" y="0"/>
                </a:lnTo>
                <a:close/>
                <a:moveTo>
                  <a:pt x="55" y="27"/>
                </a:moveTo>
                <a:lnTo>
                  <a:pt x="48" y="21"/>
                </a:lnTo>
                <a:lnTo>
                  <a:pt x="47" y="20"/>
                </a:lnTo>
                <a:lnTo>
                  <a:pt x="45" y="20"/>
                </a:lnTo>
                <a:lnTo>
                  <a:pt x="42" y="20"/>
                </a:lnTo>
                <a:lnTo>
                  <a:pt x="41" y="21"/>
                </a:lnTo>
                <a:lnTo>
                  <a:pt x="35" y="27"/>
                </a:lnTo>
                <a:lnTo>
                  <a:pt x="35" y="10"/>
                </a:lnTo>
                <a:lnTo>
                  <a:pt x="55" y="10"/>
                </a:lnTo>
                <a:lnTo>
                  <a:pt x="55"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7" name="Shape 6397"/>
          <p:cNvSpPr/>
          <p:nvPr/>
        </p:nvSpPr>
        <p:spPr>
          <a:xfrm>
            <a:off x="996951" y="2781301"/>
            <a:ext cx="157163" cy="82550"/>
          </a:xfrm>
          <a:custGeom>
            <a:avLst/>
            <a:gdLst/>
            <a:ahLst/>
            <a:cxnLst/>
            <a:rect l="0" t="0" r="0" b="0"/>
            <a:pathLst>
              <a:path w="103" h="54" extrusionOk="0">
                <a:moveTo>
                  <a:pt x="98" y="20"/>
                </a:moveTo>
                <a:lnTo>
                  <a:pt x="61" y="20"/>
                </a:lnTo>
                <a:lnTo>
                  <a:pt x="63" y="18"/>
                </a:lnTo>
                <a:lnTo>
                  <a:pt x="64" y="16"/>
                </a:lnTo>
                <a:lnTo>
                  <a:pt x="64" y="12"/>
                </a:lnTo>
                <a:lnTo>
                  <a:pt x="59" y="2"/>
                </a:lnTo>
                <a:lnTo>
                  <a:pt x="57" y="0"/>
                </a:lnTo>
                <a:lnTo>
                  <a:pt x="53" y="0"/>
                </a:lnTo>
                <a:lnTo>
                  <a:pt x="29" y="9"/>
                </a:lnTo>
                <a:lnTo>
                  <a:pt x="27" y="6"/>
                </a:lnTo>
                <a:lnTo>
                  <a:pt x="24" y="5"/>
                </a:lnTo>
                <a:lnTo>
                  <a:pt x="5" y="5"/>
                </a:lnTo>
                <a:lnTo>
                  <a:pt x="2" y="5"/>
                </a:lnTo>
                <a:lnTo>
                  <a:pt x="1" y="6"/>
                </a:lnTo>
                <a:lnTo>
                  <a:pt x="0" y="7"/>
                </a:lnTo>
                <a:lnTo>
                  <a:pt x="0" y="10"/>
                </a:lnTo>
                <a:lnTo>
                  <a:pt x="0" y="49"/>
                </a:lnTo>
                <a:lnTo>
                  <a:pt x="0" y="52"/>
                </a:lnTo>
                <a:lnTo>
                  <a:pt x="1" y="53"/>
                </a:lnTo>
                <a:lnTo>
                  <a:pt x="2" y="54"/>
                </a:lnTo>
                <a:lnTo>
                  <a:pt x="5" y="54"/>
                </a:lnTo>
                <a:lnTo>
                  <a:pt x="24" y="54"/>
                </a:lnTo>
                <a:lnTo>
                  <a:pt x="27" y="54"/>
                </a:lnTo>
                <a:lnTo>
                  <a:pt x="28" y="53"/>
                </a:lnTo>
                <a:lnTo>
                  <a:pt x="29" y="52"/>
                </a:lnTo>
                <a:lnTo>
                  <a:pt x="29" y="49"/>
                </a:lnTo>
                <a:lnTo>
                  <a:pt x="84" y="49"/>
                </a:lnTo>
                <a:lnTo>
                  <a:pt x="86" y="49"/>
                </a:lnTo>
                <a:lnTo>
                  <a:pt x="87" y="47"/>
                </a:lnTo>
                <a:lnTo>
                  <a:pt x="102" y="27"/>
                </a:lnTo>
                <a:lnTo>
                  <a:pt x="103" y="25"/>
                </a:lnTo>
                <a:lnTo>
                  <a:pt x="103" y="22"/>
                </a:lnTo>
                <a:lnTo>
                  <a:pt x="101" y="21"/>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4" y="22"/>
                </a:lnTo>
                <a:lnTo>
                  <a:pt x="44" y="25"/>
                </a:lnTo>
                <a:lnTo>
                  <a:pt x="44" y="29"/>
                </a:lnTo>
                <a:lnTo>
                  <a:pt x="89" y="29"/>
                </a:lnTo>
                <a:lnTo>
                  <a:pt x="81"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8" name="Shape 6398"/>
          <p:cNvSpPr/>
          <p:nvPr/>
        </p:nvSpPr>
        <p:spPr>
          <a:xfrm>
            <a:off x="1728788" y="2679700"/>
            <a:ext cx="152400" cy="152400"/>
          </a:xfrm>
          <a:custGeom>
            <a:avLst/>
            <a:gdLst/>
            <a:ahLst/>
            <a:cxnLst/>
            <a:rect l="0" t="0" r="0" b="0"/>
            <a:pathLst>
              <a:path w="99" h="98" extrusionOk="0">
                <a:moveTo>
                  <a:pt x="10" y="39"/>
                </a:moveTo>
                <a:lnTo>
                  <a:pt x="89" y="39"/>
                </a:lnTo>
                <a:lnTo>
                  <a:pt x="89" y="69"/>
                </a:lnTo>
                <a:lnTo>
                  <a:pt x="99" y="69"/>
                </a:ln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399" name="Shape 6399"/>
          <p:cNvSpPr/>
          <p:nvPr/>
        </p:nvSpPr>
        <p:spPr>
          <a:xfrm>
            <a:off x="1847851" y="2803526"/>
            <a:ext cx="60325" cy="60325"/>
          </a:xfrm>
          <a:custGeom>
            <a:avLst/>
            <a:gdLst/>
            <a:ahLst/>
            <a:cxnLst/>
            <a:rect l="0" t="0" r="0" b="0"/>
            <a:pathLst>
              <a:path w="40" h="39" extrusionOk="0">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0" name="Shape 6400"/>
          <p:cNvSpPr/>
          <p:nvPr/>
        </p:nvSpPr>
        <p:spPr>
          <a:xfrm>
            <a:off x="2093913" y="2679700"/>
            <a:ext cx="152400" cy="152400"/>
          </a:xfrm>
          <a:custGeom>
            <a:avLst/>
            <a:gdLst/>
            <a:ahLst/>
            <a:cxnLst/>
            <a:rect l="0" t="0" r="0" b="0"/>
            <a:pathLst>
              <a:path w="99" h="98" extrusionOk="0">
                <a:moveTo>
                  <a:pt x="10" y="39"/>
                </a:moveTo>
                <a:lnTo>
                  <a:pt x="89" y="39"/>
                </a:lnTo>
                <a:lnTo>
                  <a:pt x="89" y="84"/>
                </a:lnTo>
                <a:lnTo>
                  <a:pt x="99" y="84"/>
                </a:lnTo>
                <a:lnTo>
                  <a:pt x="99" y="34"/>
                </a:lnTo>
                <a:lnTo>
                  <a:pt x="99" y="33"/>
                </a:lnTo>
                <a:lnTo>
                  <a:pt x="99" y="32"/>
                </a:lnTo>
                <a:lnTo>
                  <a:pt x="98" y="32"/>
                </a:lnTo>
                <a:lnTo>
                  <a:pt x="78" y="2"/>
                </a:lnTo>
                <a:lnTo>
                  <a:pt x="77" y="0"/>
                </a:lnTo>
                <a:lnTo>
                  <a:pt x="74" y="0"/>
                </a:lnTo>
                <a:lnTo>
                  <a:pt x="25" y="0"/>
                </a:lnTo>
                <a:lnTo>
                  <a:pt x="22" y="0"/>
                </a:lnTo>
                <a:lnTo>
                  <a:pt x="21" y="2"/>
                </a:lnTo>
                <a:lnTo>
                  <a:pt x="1" y="32"/>
                </a:lnTo>
                <a:lnTo>
                  <a:pt x="0" y="32"/>
                </a:lnTo>
                <a:lnTo>
                  <a:pt x="0" y="33"/>
                </a:lnTo>
                <a:lnTo>
                  <a:pt x="0" y="34"/>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1" name="Shape 6401"/>
          <p:cNvSpPr/>
          <p:nvPr/>
        </p:nvSpPr>
        <p:spPr>
          <a:xfrm>
            <a:off x="2224089" y="2822575"/>
            <a:ext cx="4603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02" name="Shape 6402"/>
          <p:cNvSpPr/>
          <p:nvPr/>
        </p:nvSpPr>
        <p:spPr>
          <a:xfrm>
            <a:off x="2459039" y="2679700"/>
            <a:ext cx="153987" cy="152400"/>
          </a:xfrm>
          <a:custGeom>
            <a:avLst/>
            <a:gdLst/>
            <a:ahLst/>
            <a:cxnLst/>
            <a:rect l="0" t="0" r="0" b="0"/>
            <a:pathLst>
              <a:path w="99" h="98" extrusionOk="0">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3" name="Shape 6403"/>
          <p:cNvSpPr/>
          <p:nvPr/>
        </p:nvSpPr>
        <p:spPr>
          <a:xfrm>
            <a:off x="2566989" y="2803526"/>
            <a:ext cx="73025" cy="55563"/>
          </a:xfrm>
          <a:custGeom>
            <a:avLst/>
            <a:gdLst/>
            <a:ahLst/>
            <a:cxnLst/>
            <a:rect l="0" t="0" r="0" b="0"/>
            <a:pathLst>
              <a:path w="47" h="36" extrusionOk="0">
                <a:moveTo>
                  <a:pt x="40" y="0"/>
                </a:moveTo>
                <a:lnTo>
                  <a:pt x="19" y="21"/>
                </a:lnTo>
                <a:lnTo>
                  <a:pt x="8" y="10"/>
                </a:lnTo>
                <a:lnTo>
                  <a:pt x="0" y="17"/>
                </a:lnTo>
                <a:lnTo>
                  <a:pt x="19" y="36"/>
                </a:lnTo>
                <a:lnTo>
                  <a:pt x="47" y="7"/>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4" name="Shape 6404"/>
          <p:cNvSpPr/>
          <p:nvPr/>
        </p:nvSpPr>
        <p:spPr>
          <a:xfrm>
            <a:off x="2946400" y="2697164"/>
            <a:ext cx="46038" cy="42862"/>
          </a:xfrm>
          <a:custGeom>
            <a:avLst/>
            <a:gdLst/>
            <a:ahLst/>
            <a:cxnLst/>
            <a:rect l="0" t="0" r="0" b="0"/>
            <a:pathLst>
              <a:path w="29" h="29" extrusionOk="0">
                <a:moveTo>
                  <a:pt x="29" y="14"/>
                </a:moveTo>
                <a:lnTo>
                  <a:pt x="29" y="14"/>
                </a:lnTo>
                <a:lnTo>
                  <a:pt x="28" y="8"/>
                </a:lnTo>
                <a:lnTo>
                  <a:pt x="24" y="5"/>
                </a:lnTo>
                <a:lnTo>
                  <a:pt x="21" y="1"/>
                </a:lnTo>
                <a:lnTo>
                  <a:pt x="14" y="0"/>
                </a:lnTo>
                <a:lnTo>
                  <a:pt x="8" y="1"/>
                </a:lnTo>
                <a:lnTo>
                  <a:pt x="5" y="5"/>
                </a:lnTo>
                <a:lnTo>
                  <a:pt x="1" y="8"/>
                </a:lnTo>
                <a:lnTo>
                  <a:pt x="0" y="14"/>
                </a:lnTo>
                <a:lnTo>
                  <a:pt x="1" y="21"/>
                </a:lnTo>
                <a:lnTo>
                  <a:pt x="5" y="24"/>
                </a:lnTo>
                <a:lnTo>
                  <a:pt x="8" y="28"/>
                </a:lnTo>
                <a:lnTo>
                  <a:pt x="14" y="29"/>
                </a:lnTo>
                <a:lnTo>
                  <a:pt x="21" y="28"/>
                </a:lnTo>
                <a:lnTo>
                  <a:pt x="24" y="24"/>
                </a:lnTo>
                <a:lnTo>
                  <a:pt x="28" y="21"/>
                </a:lnTo>
                <a:lnTo>
                  <a:pt x="29" y="14"/>
                </a:lnTo>
                <a:close/>
                <a:moveTo>
                  <a:pt x="14" y="19"/>
                </a:moveTo>
                <a:lnTo>
                  <a:pt x="14" y="19"/>
                </a:lnTo>
                <a:lnTo>
                  <a:pt x="12" y="19"/>
                </a:lnTo>
                <a:lnTo>
                  <a:pt x="11" y="18"/>
                </a:lnTo>
                <a:lnTo>
                  <a:pt x="10" y="17"/>
                </a:lnTo>
                <a:lnTo>
                  <a:pt x="10" y="14"/>
                </a:lnTo>
                <a:lnTo>
                  <a:pt x="10" y="12"/>
                </a:lnTo>
                <a:lnTo>
                  <a:pt x="11" y="11"/>
                </a:lnTo>
                <a:lnTo>
                  <a:pt x="12" y="10"/>
                </a:lnTo>
                <a:lnTo>
                  <a:pt x="14" y="10"/>
                </a:lnTo>
                <a:lnTo>
                  <a:pt x="17" y="10"/>
                </a:lnTo>
                <a:lnTo>
                  <a:pt x="18" y="11"/>
                </a:lnTo>
                <a:lnTo>
                  <a:pt x="19" y="12"/>
                </a:lnTo>
                <a:lnTo>
                  <a:pt x="19" y="14"/>
                </a:lnTo>
                <a:lnTo>
                  <a:pt x="19" y="17"/>
                </a:lnTo>
                <a:lnTo>
                  <a:pt x="18" y="18"/>
                </a:lnTo>
                <a:lnTo>
                  <a:pt x="17" y="19"/>
                </a:lnTo>
                <a:lnTo>
                  <a:pt x="14"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5" name="Shape 6405"/>
          <p:cNvSpPr/>
          <p:nvPr/>
        </p:nvSpPr>
        <p:spPr>
          <a:xfrm>
            <a:off x="2932114" y="2740026"/>
            <a:ext cx="74612" cy="106363"/>
          </a:xfrm>
          <a:custGeom>
            <a:avLst/>
            <a:gdLst/>
            <a:ahLst/>
            <a:cxnLst/>
            <a:rect l="0" t="0" r="0" b="0"/>
            <a:pathLst>
              <a:path w="49" h="69" extrusionOk="0">
                <a:moveTo>
                  <a:pt x="24" y="0"/>
                </a:moveTo>
                <a:lnTo>
                  <a:pt x="24" y="0"/>
                </a:lnTo>
                <a:lnTo>
                  <a:pt x="20" y="0"/>
                </a:lnTo>
                <a:lnTo>
                  <a:pt x="15" y="3"/>
                </a:lnTo>
                <a:lnTo>
                  <a:pt x="11" y="4"/>
                </a:lnTo>
                <a:lnTo>
                  <a:pt x="7" y="8"/>
                </a:lnTo>
                <a:lnTo>
                  <a:pt x="4" y="11"/>
                </a:lnTo>
                <a:lnTo>
                  <a:pt x="2" y="15"/>
                </a:lnTo>
                <a:lnTo>
                  <a:pt x="0" y="20"/>
                </a:lnTo>
                <a:lnTo>
                  <a:pt x="0" y="25"/>
                </a:lnTo>
                <a:lnTo>
                  <a:pt x="0" y="40"/>
                </a:lnTo>
                <a:lnTo>
                  <a:pt x="0" y="42"/>
                </a:lnTo>
                <a:lnTo>
                  <a:pt x="1" y="43"/>
                </a:lnTo>
                <a:lnTo>
                  <a:pt x="2" y="45"/>
                </a:lnTo>
                <a:lnTo>
                  <a:pt x="5" y="45"/>
                </a:lnTo>
                <a:lnTo>
                  <a:pt x="10" y="45"/>
                </a:lnTo>
                <a:lnTo>
                  <a:pt x="10" y="64"/>
                </a:lnTo>
                <a:lnTo>
                  <a:pt x="10" y="67"/>
                </a:lnTo>
                <a:lnTo>
                  <a:pt x="11" y="68"/>
                </a:lnTo>
                <a:lnTo>
                  <a:pt x="12" y="69"/>
                </a:lnTo>
                <a:lnTo>
                  <a:pt x="15" y="69"/>
                </a:lnTo>
                <a:lnTo>
                  <a:pt x="34" y="69"/>
                </a:lnTo>
                <a:lnTo>
                  <a:pt x="37" y="69"/>
                </a:lnTo>
                <a:lnTo>
                  <a:pt x="38" y="68"/>
                </a:lnTo>
                <a:lnTo>
                  <a:pt x="39" y="67"/>
                </a:lnTo>
                <a:lnTo>
                  <a:pt x="39" y="64"/>
                </a:lnTo>
                <a:lnTo>
                  <a:pt x="39" y="45"/>
                </a:lnTo>
                <a:lnTo>
                  <a:pt x="44" y="45"/>
                </a:lnTo>
                <a:lnTo>
                  <a:pt x="47" y="45"/>
                </a:lnTo>
                <a:lnTo>
                  <a:pt x="48" y="43"/>
                </a:lnTo>
                <a:lnTo>
                  <a:pt x="49" y="42"/>
                </a:lnTo>
                <a:lnTo>
                  <a:pt x="49" y="40"/>
                </a:lnTo>
                <a:lnTo>
                  <a:pt x="49" y="25"/>
                </a:lnTo>
                <a:lnTo>
                  <a:pt x="49" y="20"/>
                </a:lnTo>
                <a:lnTo>
                  <a:pt x="47" y="15"/>
                </a:lnTo>
                <a:lnTo>
                  <a:pt x="45" y="11"/>
                </a:lnTo>
                <a:lnTo>
                  <a:pt x="42" y="8"/>
                </a:lnTo>
                <a:lnTo>
                  <a:pt x="38" y="4"/>
                </a:lnTo>
                <a:lnTo>
                  <a:pt x="34" y="3"/>
                </a:lnTo>
                <a:lnTo>
                  <a:pt x="29" y="0"/>
                </a:lnTo>
                <a:lnTo>
                  <a:pt x="24" y="0"/>
                </a:lnTo>
                <a:close/>
                <a:moveTo>
                  <a:pt x="39" y="35"/>
                </a:moveTo>
                <a:lnTo>
                  <a:pt x="34" y="35"/>
                </a:lnTo>
                <a:lnTo>
                  <a:pt x="32" y="35"/>
                </a:lnTo>
                <a:lnTo>
                  <a:pt x="31" y="36"/>
                </a:lnTo>
                <a:lnTo>
                  <a:pt x="29" y="37"/>
                </a:lnTo>
                <a:lnTo>
                  <a:pt x="29" y="40"/>
                </a:lnTo>
                <a:lnTo>
                  <a:pt x="29" y="59"/>
                </a:lnTo>
                <a:lnTo>
                  <a:pt x="20" y="59"/>
                </a:lnTo>
                <a:lnTo>
                  <a:pt x="20" y="40"/>
                </a:lnTo>
                <a:lnTo>
                  <a:pt x="20" y="37"/>
                </a:lnTo>
                <a:lnTo>
                  <a:pt x="18" y="36"/>
                </a:lnTo>
                <a:lnTo>
                  <a:pt x="17" y="35"/>
                </a:lnTo>
                <a:lnTo>
                  <a:pt x="15" y="35"/>
                </a:lnTo>
                <a:lnTo>
                  <a:pt x="10" y="35"/>
                </a:lnTo>
                <a:lnTo>
                  <a:pt x="10" y="25"/>
                </a:lnTo>
                <a:lnTo>
                  <a:pt x="11" y="19"/>
                </a:lnTo>
                <a:lnTo>
                  <a:pt x="15" y="15"/>
                </a:lnTo>
                <a:lnTo>
                  <a:pt x="18" y="11"/>
                </a:lnTo>
                <a:lnTo>
                  <a:pt x="24" y="10"/>
                </a:lnTo>
                <a:lnTo>
                  <a:pt x="31" y="11"/>
                </a:lnTo>
                <a:lnTo>
                  <a:pt x="34" y="15"/>
                </a:lnTo>
                <a:lnTo>
                  <a:pt x="38" y="19"/>
                </a:lnTo>
                <a:lnTo>
                  <a:pt x="39" y="25"/>
                </a:lnTo>
                <a:lnTo>
                  <a:pt x="39"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6" name="Shape 6406"/>
          <p:cNvSpPr/>
          <p:nvPr/>
        </p:nvSpPr>
        <p:spPr>
          <a:xfrm>
            <a:off x="2825751" y="2740026"/>
            <a:ext cx="50800" cy="63500"/>
          </a:xfrm>
          <a:custGeom>
            <a:avLst/>
            <a:gdLst/>
            <a:ahLst/>
            <a:cxnLst/>
            <a:rect l="0" t="0" r="0" b="0"/>
            <a:pathLst>
              <a:path w="34" h="40" extrusionOk="0">
                <a:moveTo>
                  <a:pt x="29" y="40"/>
                </a:moveTo>
                <a:lnTo>
                  <a:pt x="29" y="40"/>
                </a:lnTo>
                <a:lnTo>
                  <a:pt x="32" y="40"/>
                </a:lnTo>
                <a:lnTo>
                  <a:pt x="33" y="38"/>
                </a:lnTo>
                <a:lnTo>
                  <a:pt x="34" y="37"/>
                </a:lnTo>
                <a:lnTo>
                  <a:pt x="34" y="35"/>
                </a:lnTo>
                <a:lnTo>
                  <a:pt x="34" y="5"/>
                </a:lnTo>
                <a:lnTo>
                  <a:pt x="34" y="3"/>
                </a:lnTo>
                <a:lnTo>
                  <a:pt x="33" y="1"/>
                </a:lnTo>
                <a:lnTo>
                  <a:pt x="32" y="0"/>
                </a:lnTo>
                <a:lnTo>
                  <a:pt x="29" y="0"/>
                </a:lnTo>
                <a:lnTo>
                  <a:pt x="5" y="0"/>
                </a:lnTo>
                <a:lnTo>
                  <a:pt x="2" y="0"/>
                </a:lnTo>
                <a:lnTo>
                  <a:pt x="1" y="1"/>
                </a:lnTo>
                <a:lnTo>
                  <a:pt x="0" y="3"/>
                </a:lnTo>
                <a:lnTo>
                  <a:pt x="0" y="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7" name="Shape 6407"/>
          <p:cNvSpPr/>
          <p:nvPr/>
        </p:nvSpPr>
        <p:spPr>
          <a:xfrm>
            <a:off x="2886075" y="2817814"/>
            <a:ext cx="26988" cy="28575"/>
          </a:xfrm>
          <a:custGeom>
            <a:avLst/>
            <a:gdLst/>
            <a:ahLst/>
            <a:cxnLst/>
            <a:rect l="0" t="0" r="0" b="0"/>
            <a:pathLst>
              <a:path w="20" h="19" extrusionOk="0">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8" name="Shape 6408"/>
          <p:cNvSpPr/>
          <p:nvPr/>
        </p:nvSpPr>
        <p:spPr>
          <a:xfrm>
            <a:off x="2830514" y="2716213"/>
            <a:ext cx="92075" cy="106362"/>
          </a:xfrm>
          <a:custGeom>
            <a:avLst/>
            <a:gdLst/>
            <a:ahLst/>
            <a:cxnLst/>
            <a:rect l="0" t="0" r="0" b="0"/>
            <a:pathLst>
              <a:path w="59" h="69" extrusionOk="0">
                <a:moveTo>
                  <a:pt x="39" y="5"/>
                </a:moveTo>
                <a:lnTo>
                  <a:pt x="34" y="60"/>
                </a:lnTo>
                <a:lnTo>
                  <a:pt x="0" y="60"/>
                </a:lnTo>
                <a:lnTo>
                  <a:pt x="0" y="69"/>
                </a:lnTo>
                <a:lnTo>
                  <a:pt x="31" y="69"/>
                </a:lnTo>
                <a:lnTo>
                  <a:pt x="32" y="66"/>
                </a:lnTo>
                <a:lnTo>
                  <a:pt x="35" y="62"/>
                </a:lnTo>
                <a:lnTo>
                  <a:pt x="39" y="61"/>
                </a:lnTo>
                <a:lnTo>
                  <a:pt x="44" y="60"/>
                </a:lnTo>
                <a:lnTo>
                  <a:pt x="49" y="10"/>
                </a:lnTo>
                <a:lnTo>
                  <a:pt x="59" y="10"/>
                </a:lnTo>
                <a:lnTo>
                  <a:pt x="59" y="0"/>
                </a:lnTo>
                <a:lnTo>
                  <a:pt x="44" y="0"/>
                </a:lnTo>
                <a:lnTo>
                  <a:pt x="40" y="2"/>
                </a:lnTo>
                <a:lnTo>
                  <a:pt x="39"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09" name="Shape 6409"/>
          <p:cNvSpPr/>
          <p:nvPr/>
        </p:nvSpPr>
        <p:spPr>
          <a:xfrm>
            <a:off x="1774826" y="1682750"/>
            <a:ext cx="87313" cy="47625"/>
          </a:xfrm>
          <a:custGeom>
            <a:avLst/>
            <a:gdLst/>
            <a:ahLst/>
            <a:cxnLst/>
            <a:rect l="0" t="0" r="0" b="0"/>
            <a:pathLst>
              <a:path w="59" h="29" extrusionOk="0">
                <a:moveTo>
                  <a:pt x="54" y="0"/>
                </a:moveTo>
                <a:lnTo>
                  <a:pt x="5" y="0"/>
                </a:lnTo>
                <a:lnTo>
                  <a:pt x="2" y="0"/>
                </a:lnTo>
                <a:lnTo>
                  <a:pt x="1" y="1"/>
                </a:lnTo>
                <a:lnTo>
                  <a:pt x="0" y="2"/>
                </a:lnTo>
                <a:lnTo>
                  <a:pt x="0" y="5"/>
                </a:lnTo>
                <a:lnTo>
                  <a:pt x="1" y="10"/>
                </a:lnTo>
                <a:lnTo>
                  <a:pt x="2" y="15"/>
                </a:lnTo>
                <a:lnTo>
                  <a:pt x="5" y="18"/>
                </a:lnTo>
                <a:lnTo>
                  <a:pt x="9" y="22"/>
                </a:lnTo>
                <a:lnTo>
                  <a:pt x="14" y="24"/>
                </a:lnTo>
                <a:lnTo>
                  <a:pt x="18" y="27"/>
                </a:lnTo>
                <a:lnTo>
                  <a:pt x="23" y="29"/>
                </a:lnTo>
                <a:lnTo>
                  <a:pt x="30" y="29"/>
                </a:lnTo>
                <a:lnTo>
                  <a:pt x="36" y="29"/>
                </a:lnTo>
                <a:lnTo>
                  <a:pt x="41" y="27"/>
                </a:lnTo>
                <a:lnTo>
                  <a:pt x="46" y="24"/>
                </a:lnTo>
                <a:lnTo>
                  <a:pt x="51" y="22"/>
                </a:lnTo>
                <a:lnTo>
                  <a:pt x="54" y="18"/>
                </a:lnTo>
                <a:lnTo>
                  <a:pt x="57" y="15"/>
                </a:lnTo>
                <a:lnTo>
                  <a:pt x="58" y="10"/>
                </a:lnTo>
                <a:lnTo>
                  <a:pt x="59" y="5"/>
                </a:lnTo>
                <a:lnTo>
                  <a:pt x="59" y="2"/>
                </a:lnTo>
                <a:lnTo>
                  <a:pt x="58" y="1"/>
                </a:lnTo>
                <a:lnTo>
                  <a:pt x="57" y="0"/>
                </a:lnTo>
                <a:lnTo>
                  <a:pt x="54" y="0"/>
                </a:lnTo>
                <a:close/>
                <a:moveTo>
                  <a:pt x="30" y="20"/>
                </a:moveTo>
                <a:lnTo>
                  <a:pt x="30" y="20"/>
                </a:lnTo>
                <a:lnTo>
                  <a:pt x="23" y="18"/>
                </a:lnTo>
                <a:lnTo>
                  <a:pt x="18" y="17"/>
                </a:lnTo>
                <a:lnTo>
                  <a:pt x="15" y="13"/>
                </a:lnTo>
                <a:lnTo>
                  <a:pt x="11" y="10"/>
                </a:lnTo>
                <a:lnTo>
                  <a:pt x="48" y="10"/>
                </a:lnTo>
                <a:lnTo>
                  <a:pt x="44" y="13"/>
                </a:lnTo>
                <a:lnTo>
                  <a:pt x="41" y="17"/>
                </a:lnTo>
                <a:lnTo>
                  <a:pt x="36" y="18"/>
                </a:lnTo>
                <a:lnTo>
                  <a:pt x="3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0" name="Shape 6410"/>
          <p:cNvSpPr/>
          <p:nvPr/>
        </p:nvSpPr>
        <p:spPr>
          <a:xfrm>
            <a:off x="1741489" y="1600200"/>
            <a:ext cx="153987" cy="152400"/>
          </a:xfrm>
          <a:custGeom>
            <a:avLst/>
            <a:gdLst/>
            <a:ahLst/>
            <a:cxnLst/>
            <a:rect l="0" t="0" r="0" b="0"/>
            <a:pathLst>
              <a:path w="99" h="98" extrusionOk="0">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1" name="Shape 6411"/>
          <p:cNvSpPr/>
          <p:nvPr/>
        </p:nvSpPr>
        <p:spPr>
          <a:xfrm>
            <a:off x="1787526" y="1636714"/>
            <a:ext cx="14288" cy="3333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12" name="Shape 6412"/>
          <p:cNvSpPr/>
          <p:nvPr/>
        </p:nvSpPr>
        <p:spPr>
          <a:xfrm>
            <a:off x="1835151" y="1636714"/>
            <a:ext cx="12700" cy="3333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13" name="Shape 6413"/>
          <p:cNvSpPr/>
          <p:nvPr/>
        </p:nvSpPr>
        <p:spPr>
          <a:xfrm>
            <a:off x="2149476" y="1646238"/>
            <a:ext cx="23813" cy="23812"/>
          </a:xfrm>
          <a:custGeom>
            <a:avLst/>
            <a:gdLst/>
            <a:ahLst/>
            <a:cxnLst/>
            <a:rect l="0" t="0" r="0" b="0"/>
            <a:pathLst>
              <a:path w="17" h="17" extrusionOk="0">
                <a:moveTo>
                  <a:pt x="9" y="17"/>
                </a:moveTo>
                <a:lnTo>
                  <a:pt x="9" y="17"/>
                </a:lnTo>
                <a:lnTo>
                  <a:pt x="12" y="16"/>
                </a:lnTo>
                <a:lnTo>
                  <a:pt x="15" y="15"/>
                </a:lnTo>
                <a:lnTo>
                  <a:pt x="16" y="13"/>
                </a:lnTo>
                <a:lnTo>
                  <a:pt x="17" y="9"/>
                </a:lnTo>
                <a:lnTo>
                  <a:pt x="16" y="5"/>
                </a:lnTo>
                <a:lnTo>
                  <a:pt x="15" y="3"/>
                </a:lnTo>
                <a:lnTo>
                  <a:pt x="12" y="1"/>
                </a:lnTo>
                <a:lnTo>
                  <a:pt x="9" y="0"/>
                </a:lnTo>
                <a:lnTo>
                  <a:pt x="5" y="1"/>
                </a:lnTo>
                <a:lnTo>
                  <a:pt x="2" y="3"/>
                </a:lnTo>
                <a:lnTo>
                  <a:pt x="1" y="5"/>
                </a:lnTo>
                <a:lnTo>
                  <a:pt x="0" y="9"/>
                </a:lnTo>
                <a:lnTo>
                  <a:pt x="1" y="13"/>
                </a:lnTo>
                <a:lnTo>
                  <a:pt x="2" y="15"/>
                </a:lnTo>
                <a:lnTo>
                  <a:pt x="5" y="16"/>
                </a:lnTo>
                <a:lnTo>
                  <a:pt x="9" y="17"/>
                </a:lnTo>
                <a:close/>
                <a:moveTo>
                  <a:pt x="9" y="8"/>
                </a:moveTo>
                <a:lnTo>
                  <a:pt x="9" y="8"/>
                </a:lnTo>
                <a:lnTo>
                  <a:pt x="10" y="9"/>
                </a:lnTo>
                <a:lnTo>
                  <a:pt x="10" y="10"/>
                </a:lnTo>
                <a:lnTo>
                  <a:pt x="9" y="10"/>
                </a:lnTo>
                <a:lnTo>
                  <a:pt x="7" y="10"/>
                </a:lnTo>
                <a:lnTo>
                  <a:pt x="7" y="9"/>
                </a:lnTo>
                <a:lnTo>
                  <a:pt x="9"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4" name="Shape 6414"/>
          <p:cNvSpPr/>
          <p:nvPr/>
        </p:nvSpPr>
        <p:spPr>
          <a:xfrm>
            <a:off x="2108200" y="1600200"/>
            <a:ext cx="152400" cy="152400"/>
          </a:xfrm>
          <a:custGeom>
            <a:avLst/>
            <a:gdLst/>
            <a:ahLst/>
            <a:cxnLst/>
            <a:rect l="0" t="0" r="0" b="0"/>
            <a:pathLst>
              <a:path w="99" h="98" extrusionOk="0">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49"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4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5" name="Shape 6415"/>
          <p:cNvSpPr/>
          <p:nvPr/>
        </p:nvSpPr>
        <p:spPr>
          <a:xfrm>
            <a:off x="2149476" y="1692275"/>
            <a:ext cx="69850" cy="28575"/>
          </a:xfrm>
          <a:custGeom>
            <a:avLst/>
            <a:gdLst/>
            <a:ahLst/>
            <a:cxnLst/>
            <a:rect l="0" t="0" r="0" b="0"/>
            <a:pathLst>
              <a:path w="47" h="17" extrusionOk="0">
                <a:moveTo>
                  <a:pt x="23" y="8"/>
                </a:moveTo>
                <a:lnTo>
                  <a:pt x="23" y="8"/>
                </a:lnTo>
                <a:lnTo>
                  <a:pt x="18" y="8"/>
                </a:lnTo>
                <a:lnTo>
                  <a:pt x="15" y="5"/>
                </a:lnTo>
                <a:lnTo>
                  <a:pt x="11" y="3"/>
                </a:lnTo>
                <a:lnTo>
                  <a:pt x="7" y="0"/>
                </a:lnTo>
                <a:lnTo>
                  <a:pt x="0" y="5"/>
                </a:lnTo>
                <a:lnTo>
                  <a:pt x="5" y="10"/>
                </a:lnTo>
                <a:lnTo>
                  <a:pt x="10" y="14"/>
                </a:lnTo>
                <a:lnTo>
                  <a:pt x="16" y="16"/>
                </a:lnTo>
                <a:lnTo>
                  <a:pt x="23" y="17"/>
                </a:lnTo>
                <a:lnTo>
                  <a:pt x="31" y="16"/>
                </a:lnTo>
                <a:lnTo>
                  <a:pt x="37" y="14"/>
                </a:lnTo>
                <a:lnTo>
                  <a:pt x="42" y="10"/>
                </a:lnTo>
                <a:lnTo>
                  <a:pt x="47" y="5"/>
                </a:lnTo>
                <a:lnTo>
                  <a:pt x="39" y="0"/>
                </a:lnTo>
                <a:lnTo>
                  <a:pt x="36" y="3"/>
                </a:lnTo>
                <a:lnTo>
                  <a:pt x="32" y="5"/>
                </a:lnTo>
                <a:lnTo>
                  <a:pt x="28" y="8"/>
                </a:lnTo>
                <a:lnTo>
                  <a:pt x="23"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6" name="Shape 6416"/>
          <p:cNvSpPr/>
          <p:nvPr/>
        </p:nvSpPr>
        <p:spPr>
          <a:xfrm>
            <a:off x="2190751" y="1651000"/>
            <a:ext cx="33338"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17" name="Shape 6417"/>
          <p:cNvSpPr/>
          <p:nvPr/>
        </p:nvSpPr>
        <p:spPr>
          <a:xfrm>
            <a:off x="3571875" y="1600200"/>
            <a:ext cx="152400" cy="152400"/>
          </a:xfrm>
          <a:custGeom>
            <a:avLst/>
            <a:gdLst/>
            <a:ahLst/>
            <a:cxnLst/>
            <a:rect l="0" t="0" r="0" b="0"/>
            <a:pathLst>
              <a:path w="99" h="98" extrusionOk="0">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18" name="Shape 6418"/>
          <p:cNvSpPr/>
          <p:nvPr/>
        </p:nvSpPr>
        <p:spPr>
          <a:xfrm>
            <a:off x="3617913" y="1636713"/>
            <a:ext cx="12700" cy="238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19" name="Shape 6419"/>
          <p:cNvSpPr/>
          <p:nvPr/>
        </p:nvSpPr>
        <p:spPr>
          <a:xfrm>
            <a:off x="3659188" y="1636713"/>
            <a:ext cx="19050" cy="238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20" name="Shape 6420"/>
          <p:cNvSpPr/>
          <p:nvPr/>
        </p:nvSpPr>
        <p:spPr>
          <a:xfrm>
            <a:off x="3603626" y="1682751"/>
            <a:ext cx="87313" cy="33338"/>
          </a:xfrm>
          <a:custGeom>
            <a:avLst/>
            <a:gdLst/>
            <a:ahLst/>
            <a:cxnLst/>
            <a:rect l="0" t="0" r="0" b="0"/>
            <a:pathLst>
              <a:path w="57" h="22" extrusionOk="0">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21" name="Shape 6421"/>
          <p:cNvSpPr/>
          <p:nvPr/>
        </p:nvSpPr>
        <p:spPr>
          <a:xfrm>
            <a:off x="2473325" y="1600200"/>
            <a:ext cx="152400" cy="152400"/>
          </a:xfrm>
          <a:custGeom>
            <a:avLst/>
            <a:gdLst/>
            <a:ahLst/>
            <a:cxnLst/>
            <a:rect l="0" t="0" r="0" b="0"/>
            <a:pathLst>
              <a:path w="98" h="98" extrusionOk="0">
                <a:moveTo>
                  <a:pt x="49" y="0"/>
                </a:moveTo>
                <a:lnTo>
                  <a:pt x="49" y="0"/>
                </a:lnTo>
                <a:lnTo>
                  <a:pt x="39" y="1"/>
                </a:lnTo>
                <a:lnTo>
                  <a:pt x="29" y="3"/>
                </a:lnTo>
                <a:lnTo>
                  <a:pt x="22" y="8"/>
                </a:lnTo>
                <a:lnTo>
                  <a:pt x="15" y="14"/>
                </a:lnTo>
                <a:lnTo>
                  <a:pt x="8" y="22"/>
                </a:lnTo>
                <a:lnTo>
                  <a:pt x="4" y="29"/>
                </a:lnTo>
                <a:lnTo>
                  <a:pt x="1" y="39"/>
                </a:lnTo>
                <a:lnTo>
                  <a:pt x="0" y="49"/>
                </a:lnTo>
                <a:lnTo>
                  <a:pt x="1" y="59"/>
                </a:lnTo>
                <a:lnTo>
                  <a:pt x="4"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1" y="42"/>
                </a:lnTo>
                <a:lnTo>
                  <a:pt x="13" y="34"/>
                </a:lnTo>
                <a:lnTo>
                  <a:pt x="16" y="27"/>
                </a:lnTo>
                <a:lnTo>
                  <a:pt x="21" y="21"/>
                </a:lnTo>
                <a:lnTo>
                  <a:pt x="27" y="16"/>
                </a:lnTo>
                <a:lnTo>
                  <a:pt x="34" y="13"/>
                </a:lnTo>
                <a:lnTo>
                  <a:pt x="42" y="11"/>
                </a:lnTo>
                <a:lnTo>
                  <a:pt x="49" y="9"/>
                </a:lnTo>
                <a:lnTo>
                  <a:pt x="57" y="11"/>
                </a:lnTo>
                <a:lnTo>
                  <a:pt x="64" y="13"/>
                </a:lnTo>
                <a:lnTo>
                  <a:pt x="71" y="16"/>
                </a:lnTo>
                <a:lnTo>
                  <a:pt x="78" y="21"/>
                </a:lnTo>
                <a:lnTo>
                  <a:pt x="82" y="27"/>
                </a:lnTo>
                <a:lnTo>
                  <a:pt x="85" y="34"/>
                </a:lnTo>
                <a:lnTo>
                  <a:pt x="87" y="42"/>
                </a:lnTo>
                <a:lnTo>
                  <a:pt x="89" y="49"/>
                </a:lnTo>
                <a:lnTo>
                  <a:pt x="87" y="56"/>
                </a:lnTo>
                <a:lnTo>
                  <a:pt x="85" y="64"/>
                </a:lnTo>
                <a:lnTo>
                  <a:pt x="82" y="71"/>
                </a:lnTo>
                <a:lnTo>
                  <a:pt x="78" y="77"/>
                </a:lnTo>
                <a:lnTo>
                  <a:pt x="71" y="82"/>
                </a:lnTo>
                <a:lnTo>
                  <a:pt x="64" y="85"/>
                </a:lnTo>
                <a:lnTo>
                  <a:pt x="57" y="87"/>
                </a:lnTo>
                <a:lnTo>
                  <a:pt x="4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22" name="Shape 6422"/>
          <p:cNvSpPr/>
          <p:nvPr/>
        </p:nvSpPr>
        <p:spPr>
          <a:xfrm>
            <a:off x="2519364" y="1697038"/>
            <a:ext cx="60325"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23" name="Shape 6423"/>
          <p:cNvSpPr/>
          <p:nvPr/>
        </p:nvSpPr>
        <p:spPr>
          <a:xfrm>
            <a:off x="2519364" y="1646238"/>
            <a:ext cx="14287" cy="238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24" name="Shape 6424"/>
          <p:cNvSpPr/>
          <p:nvPr/>
        </p:nvSpPr>
        <p:spPr>
          <a:xfrm>
            <a:off x="2566989" y="1646238"/>
            <a:ext cx="12700" cy="238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25" name="Shape 6425"/>
          <p:cNvSpPr/>
          <p:nvPr/>
        </p:nvSpPr>
        <p:spPr>
          <a:xfrm>
            <a:off x="3284538" y="1636714"/>
            <a:ext cx="31750" cy="55562"/>
          </a:xfrm>
          <a:custGeom>
            <a:avLst/>
            <a:gdLst/>
            <a:ahLst/>
            <a:cxnLst/>
            <a:rect l="0" t="0" r="0" b="0"/>
            <a:pathLst>
              <a:path w="21" h="35" extrusionOk="0">
                <a:moveTo>
                  <a:pt x="14" y="0"/>
                </a:moveTo>
                <a:lnTo>
                  <a:pt x="8" y="0"/>
                </a:lnTo>
                <a:lnTo>
                  <a:pt x="8" y="4"/>
                </a:lnTo>
                <a:lnTo>
                  <a:pt x="5" y="5"/>
                </a:lnTo>
                <a:lnTo>
                  <a:pt x="3" y="6"/>
                </a:lnTo>
                <a:lnTo>
                  <a:pt x="2" y="9"/>
                </a:lnTo>
                <a:lnTo>
                  <a:pt x="0" y="13"/>
                </a:lnTo>
                <a:lnTo>
                  <a:pt x="2" y="16"/>
                </a:lnTo>
                <a:lnTo>
                  <a:pt x="3" y="19"/>
                </a:lnTo>
                <a:lnTo>
                  <a:pt x="5" y="20"/>
                </a:lnTo>
                <a:lnTo>
                  <a:pt x="9" y="21"/>
                </a:lnTo>
                <a:lnTo>
                  <a:pt x="13" y="21"/>
                </a:lnTo>
                <a:lnTo>
                  <a:pt x="14" y="21"/>
                </a:lnTo>
                <a:lnTo>
                  <a:pt x="14" y="22"/>
                </a:lnTo>
                <a:lnTo>
                  <a:pt x="14" y="24"/>
                </a:lnTo>
                <a:lnTo>
                  <a:pt x="13" y="25"/>
                </a:lnTo>
                <a:lnTo>
                  <a:pt x="0" y="25"/>
                </a:lnTo>
                <a:lnTo>
                  <a:pt x="0" y="31"/>
                </a:lnTo>
                <a:lnTo>
                  <a:pt x="8" y="31"/>
                </a:lnTo>
                <a:lnTo>
                  <a:pt x="8" y="35"/>
                </a:lnTo>
                <a:lnTo>
                  <a:pt x="14" y="35"/>
                </a:lnTo>
                <a:lnTo>
                  <a:pt x="14" y="31"/>
                </a:lnTo>
                <a:lnTo>
                  <a:pt x="18" y="30"/>
                </a:lnTo>
                <a:lnTo>
                  <a:pt x="19" y="29"/>
                </a:lnTo>
                <a:lnTo>
                  <a:pt x="21" y="26"/>
                </a:lnTo>
                <a:lnTo>
                  <a:pt x="21" y="22"/>
                </a:lnTo>
                <a:lnTo>
                  <a:pt x="20" y="19"/>
                </a:lnTo>
                <a:lnTo>
                  <a:pt x="19" y="16"/>
                </a:lnTo>
                <a:lnTo>
                  <a:pt x="16" y="15"/>
                </a:lnTo>
                <a:lnTo>
                  <a:pt x="13" y="14"/>
                </a:lnTo>
                <a:lnTo>
                  <a:pt x="9" y="14"/>
                </a:lnTo>
                <a:lnTo>
                  <a:pt x="8" y="14"/>
                </a:lnTo>
                <a:lnTo>
                  <a:pt x="8" y="13"/>
                </a:lnTo>
                <a:lnTo>
                  <a:pt x="8" y="11"/>
                </a:lnTo>
                <a:lnTo>
                  <a:pt x="9" y="10"/>
                </a:lnTo>
                <a:lnTo>
                  <a:pt x="21" y="10"/>
                </a:lnTo>
                <a:lnTo>
                  <a:pt x="21" y="4"/>
                </a:lnTo>
                <a:lnTo>
                  <a:pt x="14" y="4"/>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26" name="Shape 6426"/>
          <p:cNvSpPr/>
          <p:nvPr/>
        </p:nvSpPr>
        <p:spPr>
          <a:xfrm>
            <a:off x="3241675" y="1636714"/>
            <a:ext cx="33338" cy="55562"/>
          </a:xfrm>
          <a:custGeom>
            <a:avLst/>
            <a:gdLst/>
            <a:ahLst/>
            <a:cxnLst/>
            <a:rect l="0" t="0" r="0" b="0"/>
            <a:pathLst>
              <a:path w="21" h="35" extrusionOk="0">
                <a:moveTo>
                  <a:pt x="21" y="22"/>
                </a:moveTo>
                <a:lnTo>
                  <a:pt x="21" y="22"/>
                </a:lnTo>
                <a:lnTo>
                  <a:pt x="20" y="19"/>
                </a:lnTo>
                <a:lnTo>
                  <a:pt x="19" y="16"/>
                </a:lnTo>
                <a:lnTo>
                  <a:pt x="16" y="15"/>
                </a:lnTo>
                <a:lnTo>
                  <a:pt x="12" y="14"/>
                </a:lnTo>
                <a:lnTo>
                  <a:pt x="9" y="14"/>
                </a:lnTo>
                <a:lnTo>
                  <a:pt x="7" y="14"/>
                </a:lnTo>
                <a:lnTo>
                  <a:pt x="7" y="13"/>
                </a:lnTo>
                <a:lnTo>
                  <a:pt x="7" y="11"/>
                </a:lnTo>
                <a:lnTo>
                  <a:pt x="9" y="10"/>
                </a:lnTo>
                <a:lnTo>
                  <a:pt x="21" y="10"/>
                </a:lnTo>
                <a:lnTo>
                  <a:pt x="21" y="4"/>
                </a:lnTo>
                <a:lnTo>
                  <a:pt x="14" y="4"/>
                </a:lnTo>
                <a:lnTo>
                  <a:pt x="14" y="0"/>
                </a:lnTo>
                <a:lnTo>
                  <a:pt x="7" y="0"/>
                </a:lnTo>
                <a:lnTo>
                  <a:pt x="7" y="4"/>
                </a:lnTo>
                <a:lnTo>
                  <a:pt x="4" y="5"/>
                </a:lnTo>
                <a:lnTo>
                  <a:pt x="3" y="6"/>
                </a:lnTo>
                <a:lnTo>
                  <a:pt x="0" y="9"/>
                </a:lnTo>
                <a:lnTo>
                  <a:pt x="0" y="13"/>
                </a:lnTo>
                <a:lnTo>
                  <a:pt x="1" y="16"/>
                </a:lnTo>
                <a:lnTo>
                  <a:pt x="3" y="19"/>
                </a:lnTo>
                <a:lnTo>
                  <a:pt x="5" y="20"/>
                </a:lnTo>
                <a:lnTo>
                  <a:pt x="9" y="21"/>
                </a:lnTo>
                <a:lnTo>
                  <a:pt x="12" y="21"/>
                </a:lnTo>
                <a:lnTo>
                  <a:pt x="14" y="21"/>
                </a:lnTo>
                <a:lnTo>
                  <a:pt x="14" y="22"/>
                </a:lnTo>
                <a:lnTo>
                  <a:pt x="14" y="24"/>
                </a:lnTo>
                <a:lnTo>
                  <a:pt x="12" y="25"/>
                </a:lnTo>
                <a:lnTo>
                  <a:pt x="0" y="25"/>
                </a:lnTo>
                <a:lnTo>
                  <a:pt x="0" y="31"/>
                </a:lnTo>
                <a:lnTo>
                  <a:pt x="7" y="31"/>
                </a:lnTo>
                <a:lnTo>
                  <a:pt x="7" y="35"/>
                </a:lnTo>
                <a:lnTo>
                  <a:pt x="14" y="35"/>
                </a:lnTo>
                <a:lnTo>
                  <a:pt x="14" y="31"/>
                </a:lnTo>
                <a:lnTo>
                  <a:pt x="16" y="30"/>
                </a:lnTo>
                <a:lnTo>
                  <a:pt x="19" y="29"/>
                </a:lnTo>
                <a:lnTo>
                  <a:pt x="20" y="26"/>
                </a:lnTo>
                <a:lnTo>
                  <a:pt x="21" y="2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27" name="Shape 6427"/>
          <p:cNvSpPr/>
          <p:nvPr/>
        </p:nvSpPr>
        <p:spPr>
          <a:xfrm>
            <a:off x="3205163" y="1600200"/>
            <a:ext cx="152400" cy="152400"/>
          </a:xfrm>
          <a:custGeom>
            <a:avLst/>
            <a:gdLst/>
            <a:ahLst/>
            <a:cxnLst/>
            <a:rect l="0" t="0" r="0" b="0"/>
            <a:pathLst>
              <a:path w="99" h="98" extrusionOk="0">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2" y="42"/>
                </a:lnTo>
                <a:lnTo>
                  <a:pt x="14" y="34"/>
                </a:lnTo>
                <a:lnTo>
                  <a:pt x="16" y="27"/>
                </a:lnTo>
                <a:lnTo>
                  <a:pt x="21" y="21"/>
                </a:lnTo>
                <a:lnTo>
                  <a:pt x="28" y="16"/>
                </a:lnTo>
                <a:lnTo>
                  <a:pt x="35" y="13"/>
                </a:lnTo>
                <a:lnTo>
                  <a:pt x="42" y="11"/>
                </a:lnTo>
                <a:lnTo>
                  <a:pt x="50" y="9"/>
                </a:lnTo>
                <a:lnTo>
                  <a:pt x="57" y="11"/>
                </a:lnTo>
                <a:lnTo>
                  <a:pt x="65"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5" y="85"/>
                </a:lnTo>
                <a:lnTo>
                  <a:pt x="57" y="87"/>
                </a:lnTo>
                <a:lnTo>
                  <a:pt x="5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28" name="Shape 6428"/>
          <p:cNvSpPr/>
          <p:nvPr/>
        </p:nvSpPr>
        <p:spPr>
          <a:xfrm>
            <a:off x="3265488" y="1697038"/>
            <a:ext cx="31750"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29" name="Shape 6429"/>
          <p:cNvSpPr/>
          <p:nvPr/>
        </p:nvSpPr>
        <p:spPr>
          <a:xfrm>
            <a:off x="2840038" y="1600200"/>
            <a:ext cx="152400" cy="1524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5" y="69"/>
                </a:lnTo>
                <a:lnTo>
                  <a:pt x="97" y="59"/>
                </a:lnTo>
                <a:lnTo>
                  <a:pt x="98" y="49"/>
                </a:lnTo>
                <a:lnTo>
                  <a:pt x="97" y="39"/>
                </a:lnTo>
                <a:lnTo>
                  <a:pt x="95" y="29"/>
                </a:lnTo>
                <a:lnTo>
                  <a:pt x="90" y="22"/>
                </a:lnTo>
                <a:lnTo>
                  <a:pt x="83" y="14"/>
                </a:lnTo>
                <a:lnTo>
                  <a:pt x="76" y="8"/>
                </a:lnTo>
                <a:lnTo>
                  <a:pt x="69" y="3"/>
                </a:lnTo>
                <a:lnTo>
                  <a:pt x="59" y="1"/>
                </a:lnTo>
                <a:lnTo>
                  <a:pt x="49" y="0"/>
                </a:lnTo>
                <a:close/>
                <a:moveTo>
                  <a:pt x="79" y="64"/>
                </a:moveTo>
                <a:lnTo>
                  <a:pt x="79" y="64"/>
                </a:lnTo>
                <a:lnTo>
                  <a:pt x="76" y="64"/>
                </a:lnTo>
                <a:lnTo>
                  <a:pt x="75" y="62"/>
                </a:lnTo>
                <a:lnTo>
                  <a:pt x="74" y="61"/>
                </a:lnTo>
                <a:lnTo>
                  <a:pt x="74" y="59"/>
                </a:lnTo>
                <a:lnTo>
                  <a:pt x="74" y="56"/>
                </a:lnTo>
                <a:lnTo>
                  <a:pt x="75" y="55"/>
                </a:lnTo>
                <a:lnTo>
                  <a:pt x="76" y="54"/>
                </a:lnTo>
                <a:lnTo>
                  <a:pt x="79" y="54"/>
                </a:lnTo>
                <a:lnTo>
                  <a:pt x="81" y="54"/>
                </a:lnTo>
                <a:lnTo>
                  <a:pt x="82" y="55"/>
                </a:lnTo>
                <a:lnTo>
                  <a:pt x="83" y="56"/>
                </a:lnTo>
                <a:lnTo>
                  <a:pt x="83" y="59"/>
                </a:lnTo>
                <a:lnTo>
                  <a:pt x="83" y="61"/>
                </a:lnTo>
                <a:lnTo>
                  <a:pt x="82" y="62"/>
                </a:lnTo>
                <a:lnTo>
                  <a:pt x="81" y="64"/>
                </a:lnTo>
                <a:lnTo>
                  <a:pt x="79" y="64"/>
                </a:lnTo>
                <a:close/>
                <a:moveTo>
                  <a:pt x="14" y="59"/>
                </a:moveTo>
                <a:lnTo>
                  <a:pt x="14" y="59"/>
                </a:lnTo>
                <a:lnTo>
                  <a:pt x="14" y="56"/>
                </a:lnTo>
                <a:lnTo>
                  <a:pt x="16" y="55"/>
                </a:lnTo>
                <a:lnTo>
                  <a:pt x="17" y="54"/>
                </a:lnTo>
                <a:lnTo>
                  <a:pt x="19" y="54"/>
                </a:lnTo>
                <a:lnTo>
                  <a:pt x="22" y="54"/>
                </a:lnTo>
                <a:lnTo>
                  <a:pt x="23" y="55"/>
                </a:lnTo>
                <a:lnTo>
                  <a:pt x="24" y="56"/>
                </a:lnTo>
                <a:lnTo>
                  <a:pt x="24" y="59"/>
                </a:lnTo>
                <a:lnTo>
                  <a:pt x="24" y="61"/>
                </a:lnTo>
                <a:lnTo>
                  <a:pt x="23" y="62"/>
                </a:lnTo>
                <a:lnTo>
                  <a:pt x="22" y="64"/>
                </a:lnTo>
                <a:lnTo>
                  <a:pt x="19" y="64"/>
                </a:lnTo>
                <a:lnTo>
                  <a:pt x="17" y="64"/>
                </a:lnTo>
                <a:lnTo>
                  <a:pt x="16" y="62"/>
                </a:lnTo>
                <a:lnTo>
                  <a:pt x="14" y="61"/>
                </a:lnTo>
                <a:lnTo>
                  <a:pt x="14" y="59"/>
                </a:lnTo>
                <a:close/>
                <a:moveTo>
                  <a:pt x="49" y="88"/>
                </a:moveTo>
                <a:lnTo>
                  <a:pt x="49" y="88"/>
                </a:lnTo>
                <a:lnTo>
                  <a:pt x="40" y="87"/>
                </a:lnTo>
                <a:lnTo>
                  <a:pt x="32" y="85"/>
                </a:lnTo>
                <a:lnTo>
                  <a:pt x="24" y="80"/>
                </a:lnTo>
                <a:lnTo>
                  <a:pt x="18" y="74"/>
                </a:lnTo>
                <a:lnTo>
                  <a:pt x="19" y="74"/>
                </a:lnTo>
                <a:lnTo>
                  <a:pt x="26" y="72"/>
                </a:lnTo>
                <a:lnTo>
                  <a:pt x="29" y="69"/>
                </a:lnTo>
                <a:lnTo>
                  <a:pt x="33" y="65"/>
                </a:lnTo>
                <a:lnTo>
                  <a:pt x="34" y="59"/>
                </a:lnTo>
                <a:lnTo>
                  <a:pt x="33" y="53"/>
                </a:lnTo>
                <a:lnTo>
                  <a:pt x="29" y="49"/>
                </a:lnTo>
                <a:lnTo>
                  <a:pt x="26" y="45"/>
                </a:lnTo>
                <a:lnTo>
                  <a:pt x="19" y="44"/>
                </a:lnTo>
                <a:lnTo>
                  <a:pt x="14" y="45"/>
                </a:lnTo>
                <a:lnTo>
                  <a:pt x="9" y="48"/>
                </a:lnTo>
                <a:lnTo>
                  <a:pt x="11" y="40"/>
                </a:lnTo>
                <a:lnTo>
                  <a:pt x="13" y="33"/>
                </a:lnTo>
                <a:lnTo>
                  <a:pt x="17" y="27"/>
                </a:lnTo>
                <a:lnTo>
                  <a:pt x="22" y="21"/>
                </a:lnTo>
                <a:lnTo>
                  <a:pt x="27" y="16"/>
                </a:lnTo>
                <a:lnTo>
                  <a:pt x="34" y="12"/>
                </a:lnTo>
                <a:lnTo>
                  <a:pt x="42" y="11"/>
                </a:lnTo>
                <a:lnTo>
                  <a:pt x="49" y="9"/>
                </a:lnTo>
                <a:lnTo>
                  <a:pt x="56" y="11"/>
                </a:lnTo>
                <a:lnTo>
                  <a:pt x="64" y="12"/>
                </a:lnTo>
                <a:lnTo>
                  <a:pt x="71" y="16"/>
                </a:lnTo>
                <a:lnTo>
                  <a:pt x="76" y="21"/>
                </a:lnTo>
                <a:lnTo>
                  <a:pt x="81" y="27"/>
                </a:lnTo>
                <a:lnTo>
                  <a:pt x="85" y="33"/>
                </a:lnTo>
                <a:lnTo>
                  <a:pt x="87" y="40"/>
                </a:lnTo>
                <a:lnTo>
                  <a:pt x="88" y="48"/>
                </a:lnTo>
                <a:lnTo>
                  <a:pt x="83" y="45"/>
                </a:lnTo>
                <a:lnTo>
                  <a:pt x="79" y="44"/>
                </a:lnTo>
                <a:lnTo>
                  <a:pt x="72" y="45"/>
                </a:lnTo>
                <a:lnTo>
                  <a:pt x="69" y="49"/>
                </a:lnTo>
                <a:lnTo>
                  <a:pt x="65" y="53"/>
                </a:lnTo>
                <a:lnTo>
                  <a:pt x="64" y="59"/>
                </a:lnTo>
                <a:lnTo>
                  <a:pt x="65" y="65"/>
                </a:lnTo>
                <a:lnTo>
                  <a:pt x="69" y="69"/>
                </a:lnTo>
                <a:lnTo>
                  <a:pt x="72" y="72"/>
                </a:lnTo>
                <a:lnTo>
                  <a:pt x="79" y="74"/>
                </a:lnTo>
                <a:lnTo>
                  <a:pt x="80" y="74"/>
                </a:lnTo>
                <a:lnTo>
                  <a:pt x="74" y="80"/>
                </a:lnTo>
                <a:lnTo>
                  <a:pt x="66" y="85"/>
                </a:lnTo>
                <a:lnTo>
                  <a:pt x="58" y="87"/>
                </a:lnTo>
                <a:lnTo>
                  <a:pt x="4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30" name="Shape 6430"/>
          <p:cNvSpPr/>
          <p:nvPr/>
        </p:nvSpPr>
        <p:spPr>
          <a:xfrm>
            <a:off x="2876550" y="1646239"/>
            <a:ext cx="31750"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31" name="Shape 6431"/>
          <p:cNvSpPr/>
          <p:nvPr/>
        </p:nvSpPr>
        <p:spPr>
          <a:xfrm>
            <a:off x="2922589" y="1646239"/>
            <a:ext cx="33337"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32" name="Shape 6432"/>
          <p:cNvSpPr/>
          <p:nvPr/>
        </p:nvSpPr>
        <p:spPr>
          <a:xfrm>
            <a:off x="2900364" y="1706564"/>
            <a:ext cx="31750"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nvGrpSpPr>
          <p:cNvPr id="6433" name="Shape 6433"/>
          <p:cNvGrpSpPr/>
          <p:nvPr/>
        </p:nvGrpSpPr>
        <p:grpSpPr>
          <a:xfrm>
            <a:off x="639764" y="498475"/>
            <a:ext cx="166687" cy="166688"/>
            <a:chOff x="639740" y="497898"/>
            <a:chExt cx="166718" cy="166715"/>
          </a:xfrm>
        </p:grpSpPr>
        <p:sp>
          <p:nvSpPr>
            <p:cNvPr id="6434" name="Shape 6434"/>
            <p:cNvSpPr/>
            <p:nvPr/>
          </p:nvSpPr>
          <p:spPr>
            <a:xfrm>
              <a:off x="686050" y="558099"/>
              <a:ext cx="74096" cy="46310"/>
            </a:xfrm>
            <a:custGeom>
              <a:avLst/>
              <a:gdLst/>
              <a:ahLst/>
              <a:cxnLst/>
              <a:rect l="0" t="0" r="0" b="0"/>
              <a:pathLst>
                <a:path w="49" h="30" extrusionOk="0">
                  <a:moveTo>
                    <a:pt x="9" y="14"/>
                  </a:moveTo>
                  <a:lnTo>
                    <a:pt x="0" y="30"/>
                  </a:lnTo>
                  <a:lnTo>
                    <a:pt x="49" y="30"/>
                  </a:lnTo>
                  <a:lnTo>
                    <a:pt x="30" y="0"/>
                  </a:lnTo>
                  <a:lnTo>
                    <a:pt x="16" y="23"/>
                  </a:lnTo>
                  <a:lnTo>
                    <a:pt x="9"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35" name="Shape 6435"/>
            <p:cNvSpPr/>
            <p:nvPr/>
          </p:nvSpPr>
          <p:spPr>
            <a:xfrm>
              <a:off x="662896" y="548837"/>
              <a:ext cx="143562" cy="83358"/>
            </a:xfrm>
            <a:custGeom>
              <a:avLst/>
              <a:gdLst/>
              <a:ahLst/>
              <a:cxnLst/>
              <a:rect l="0" t="0" r="0" b="0"/>
              <a:pathLst>
                <a:path w="93" h="54" extrusionOk="0">
                  <a:moveTo>
                    <a:pt x="10" y="45"/>
                  </a:moveTo>
                  <a:lnTo>
                    <a:pt x="10" y="0"/>
                  </a:lnTo>
                  <a:lnTo>
                    <a:pt x="0" y="0"/>
                  </a:lnTo>
                  <a:lnTo>
                    <a:pt x="0" y="45"/>
                  </a:lnTo>
                  <a:lnTo>
                    <a:pt x="1" y="48"/>
                  </a:lnTo>
                  <a:lnTo>
                    <a:pt x="2" y="52"/>
                  </a:lnTo>
                  <a:lnTo>
                    <a:pt x="6" y="53"/>
                  </a:lnTo>
                  <a:lnTo>
                    <a:pt x="10" y="54"/>
                  </a:lnTo>
                  <a:lnTo>
                    <a:pt x="93" y="54"/>
                  </a:lnTo>
                  <a:lnTo>
                    <a:pt x="93" y="45"/>
                  </a:lnTo>
                  <a:lnTo>
                    <a:pt x="10"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36" name="Shape 6436"/>
            <p:cNvSpPr/>
            <p:nvPr/>
          </p:nvSpPr>
          <p:spPr>
            <a:xfrm>
              <a:off x="639740" y="525684"/>
              <a:ext cx="143562" cy="83358"/>
            </a:xfrm>
            <a:custGeom>
              <a:avLst/>
              <a:gdLst/>
              <a:ahLst/>
              <a:cxnLst/>
              <a:rect l="0" t="0" r="0" b="0"/>
              <a:pathLst>
                <a:path w="94" h="55" extrusionOk="0">
                  <a:moveTo>
                    <a:pt x="84" y="55"/>
                  </a:moveTo>
                  <a:lnTo>
                    <a:pt x="94" y="55"/>
                  </a:lnTo>
                  <a:lnTo>
                    <a:pt x="94" y="10"/>
                  </a:lnTo>
                  <a:lnTo>
                    <a:pt x="92" y="7"/>
                  </a:lnTo>
                  <a:lnTo>
                    <a:pt x="91" y="3"/>
                  </a:lnTo>
                  <a:lnTo>
                    <a:pt x="87" y="2"/>
                  </a:lnTo>
                  <a:lnTo>
                    <a:pt x="84" y="0"/>
                  </a:lnTo>
                  <a:lnTo>
                    <a:pt x="0" y="0"/>
                  </a:lnTo>
                  <a:lnTo>
                    <a:pt x="0" y="10"/>
                  </a:lnTo>
                  <a:lnTo>
                    <a:pt x="84" y="10"/>
                  </a:lnTo>
                  <a:lnTo>
                    <a:pt x="84"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37" name="Shape 6437"/>
            <p:cNvSpPr/>
            <p:nvPr/>
          </p:nvSpPr>
          <p:spPr>
            <a:xfrm>
              <a:off x="662896" y="497898"/>
              <a:ext cx="13894" cy="1852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38" name="Shape 6438"/>
            <p:cNvSpPr/>
            <p:nvPr/>
          </p:nvSpPr>
          <p:spPr>
            <a:xfrm>
              <a:off x="769408" y="641457"/>
              <a:ext cx="13894"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6439" name="Shape 6439"/>
          <p:cNvSpPr/>
          <p:nvPr/>
        </p:nvSpPr>
        <p:spPr>
          <a:xfrm>
            <a:off x="996950" y="503239"/>
            <a:ext cx="179388" cy="142875"/>
          </a:xfrm>
          <a:custGeom>
            <a:avLst/>
            <a:gdLst/>
            <a:ahLst/>
            <a:cxnLst/>
            <a:rect l="0" t="0" r="0" b="0"/>
            <a:pathLst>
              <a:path w="118" h="93" extrusionOk="0">
                <a:moveTo>
                  <a:pt x="118" y="22"/>
                </a:moveTo>
                <a:lnTo>
                  <a:pt x="118" y="22"/>
                </a:lnTo>
                <a:lnTo>
                  <a:pt x="116" y="21"/>
                </a:lnTo>
                <a:lnTo>
                  <a:pt x="113" y="19"/>
                </a:lnTo>
                <a:lnTo>
                  <a:pt x="61" y="19"/>
                </a:lnTo>
                <a:lnTo>
                  <a:pt x="48" y="2"/>
                </a:lnTo>
                <a:lnTo>
                  <a:pt x="47" y="0"/>
                </a:lnTo>
                <a:lnTo>
                  <a:pt x="44" y="0"/>
                </a:lnTo>
                <a:lnTo>
                  <a:pt x="24" y="0"/>
                </a:lnTo>
                <a:lnTo>
                  <a:pt x="22" y="0"/>
                </a:lnTo>
                <a:lnTo>
                  <a:pt x="21" y="1"/>
                </a:lnTo>
                <a:lnTo>
                  <a:pt x="1" y="25"/>
                </a:lnTo>
                <a:lnTo>
                  <a:pt x="0" y="29"/>
                </a:lnTo>
                <a:lnTo>
                  <a:pt x="0" y="32"/>
                </a:lnTo>
                <a:lnTo>
                  <a:pt x="2" y="33"/>
                </a:lnTo>
                <a:lnTo>
                  <a:pt x="5" y="34"/>
                </a:lnTo>
                <a:lnTo>
                  <a:pt x="24" y="34"/>
                </a:lnTo>
                <a:lnTo>
                  <a:pt x="24" y="54"/>
                </a:lnTo>
                <a:lnTo>
                  <a:pt x="26" y="56"/>
                </a:lnTo>
                <a:lnTo>
                  <a:pt x="45" y="91"/>
                </a:lnTo>
                <a:lnTo>
                  <a:pt x="47" y="92"/>
                </a:lnTo>
                <a:lnTo>
                  <a:pt x="49" y="93"/>
                </a:lnTo>
                <a:lnTo>
                  <a:pt x="94" y="93"/>
                </a:lnTo>
                <a:lnTo>
                  <a:pt x="96" y="92"/>
                </a:lnTo>
                <a:lnTo>
                  <a:pt x="98" y="90"/>
                </a:lnTo>
                <a:lnTo>
                  <a:pt x="98" y="87"/>
                </a:lnTo>
                <a:lnTo>
                  <a:pt x="96" y="85"/>
                </a:lnTo>
                <a:lnTo>
                  <a:pt x="76" y="69"/>
                </a:lnTo>
                <a:lnTo>
                  <a:pt x="117" y="28"/>
                </a:lnTo>
                <a:lnTo>
                  <a:pt x="118" y="25"/>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0" name="Shape 6440"/>
          <p:cNvSpPr/>
          <p:nvPr/>
        </p:nvSpPr>
        <p:spPr>
          <a:xfrm>
            <a:off x="1385889" y="549276"/>
            <a:ext cx="128587" cy="115888"/>
          </a:xfrm>
          <a:custGeom>
            <a:avLst/>
            <a:gdLst/>
            <a:ahLst/>
            <a:cxnLst/>
            <a:rect l="0" t="0" r="0" b="0"/>
            <a:pathLst>
              <a:path w="84" h="74" extrusionOk="0">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3" y="0"/>
                </a:lnTo>
                <a:lnTo>
                  <a:pt x="2" y="1"/>
                </a:lnTo>
                <a:lnTo>
                  <a:pt x="0" y="3"/>
                </a:lnTo>
                <a:lnTo>
                  <a:pt x="0" y="5"/>
                </a:lnTo>
                <a:lnTo>
                  <a:pt x="0" y="69"/>
                </a:lnTo>
                <a:lnTo>
                  <a:pt x="0" y="72"/>
                </a:lnTo>
                <a:lnTo>
                  <a:pt x="2" y="73"/>
                </a:lnTo>
                <a:lnTo>
                  <a:pt x="3" y="74"/>
                </a:lnTo>
                <a:lnTo>
                  <a:pt x="5" y="74"/>
                </a:lnTo>
                <a:lnTo>
                  <a:pt x="69" y="74"/>
                </a:lnTo>
                <a:lnTo>
                  <a:pt x="72" y="74"/>
                </a:lnTo>
                <a:lnTo>
                  <a:pt x="73" y="73"/>
                </a:lnTo>
                <a:lnTo>
                  <a:pt x="83" y="63"/>
                </a:lnTo>
                <a:lnTo>
                  <a:pt x="84" y="62"/>
                </a:lnTo>
                <a:lnTo>
                  <a:pt x="84" y="59"/>
                </a:lnTo>
                <a:lnTo>
                  <a:pt x="84" y="5"/>
                </a:lnTo>
                <a:lnTo>
                  <a:pt x="84" y="3"/>
                </a:lnTo>
                <a:lnTo>
                  <a:pt x="83" y="1"/>
                </a:lnTo>
                <a:lnTo>
                  <a:pt x="82" y="0"/>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1" name="Shape 6441"/>
          <p:cNvSpPr/>
          <p:nvPr/>
        </p:nvSpPr>
        <p:spPr>
          <a:xfrm>
            <a:off x="1412876" y="581026"/>
            <a:ext cx="69850"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42" name="Shape 6442"/>
          <p:cNvSpPr/>
          <p:nvPr/>
        </p:nvSpPr>
        <p:spPr>
          <a:xfrm>
            <a:off x="1412876" y="609600"/>
            <a:ext cx="69850"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43" name="Shape 6443"/>
          <p:cNvSpPr/>
          <p:nvPr/>
        </p:nvSpPr>
        <p:spPr>
          <a:xfrm>
            <a:off x="1422400" y="498476"/>
            <a:ext cx="46038" cy="73025"/>
          </a:xfrm>
          <a:custGeom>
            <a:avLst/>
            <a:gdLst/>
            <a:ahLst/>
            <a:cxnLst/>
            <a:rect l="0" t="0" r="0" b="0"/>
            <a:pathLst>
              <a:path w="30" h="49" extrusionOk="0">
                <a:moveTo>
                  <a:pt x="10" y="28"/>
                </a:moveTo>
                <a:lnTo>
                  <a:pt x="10" y="44"/>
                </a:lnTo>
                <a:lnTo>
                  <a:pt x="10" y="46"/>
                </a:lnTo>
                <a:lnTo>
                  <a:pt x="11" y="48"/>
                </a:lnTo>
                <a:lnTo>
                  <a:pt x="12" y="49"/>
                </a:lnTo>
                <a:lnTo>
                  <a:pt x="15" y="49"/>
                </a:lnTo>
                <a:lnTo>
                  <a:pt x="17" y="49"/>
                </a:lnTo>
                <a:lnTo>
                  <a:pt x="19" y="48"/>
                </a:lnTo>
                <a:lnTo>
                  <a:pt x="20" y="46"/>
                </a:lnTo>
                <a:lnTo>
                  <a:pt x="20" y="44"/>
                </a:lnTo>
                <a:lnTo>
                  <a:pt x="20" y="28"/>
                </a:lnTo>
                <a:lnTo>
                  <a:pt x="23" y="27"/>
                </a:lnTo>
                <a:lnTo>
                  <a:pt x="27" y="23"/>
                </a:lnTo>
                <a:lnTo>
                  <a:pt x="28" y="19"/>
                </a:lnTo>
                <a:lnTo>
                  <a:pt x="30" y="14"/>
                </a:lnTo>
                <a:lnTo>
                  <a:pt x="28" y="8"/>
                </a:lnTo>
                <a:lnTo>
                  <a:pt x="25" y="5"/>
                </a:lnTo>
                <a:lnTo>
                  <a:pt x="21" y="1"/>
                </a:lnTo>
                <a:lnTo>
                  <a:pt x="15" y="0"/>
                </a:lnTo>
                <a:lnTo>
                  <a:pt x="9" y="1"/>
                </a:lnTo>
                <a:lnTo>
                  <a:pt x="5" y="5"/>
                </a:lnTo>
                <a:lnTo>
                  <a:pt x="1" y="8"/>
                </a:lnTo>
                <a:lnTo>
                  <a:pt x="0" y="14"/>
                </a:lnTo>
                <a:lnTo>
                  <a:pt x="1" y="19"/>
                </a:lnTo>
                <a:lnTo>
                  <a:pt x="3" y="23"/>
                </a:lnTo>
                <a:lnTo>
                  <a:pt x="6" y="27"/>
                </a:lnTo>
                <a:lnTo>
                  <a:pt x="10" y="2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4" name="Shape 6444"/>
          <p:cNvSpPr/>
          <p:nvPr/>
        </p:nvSpPr>
        <p:spPr>
          <a:xfrm>
            <a:off x="1751014" y="498475"/>
            <a:ext cx="134937" cy="166688"/>
          </a:xfrm>
          <a:custGeom>
            <a:avLst/>
            <a:gdLst/>
            <a:ahLst/>
            <a:cxnLst/>
            <a:rect l="0" t="0" r="0" b="0"/>
            <a:pathLst>
              <a:path w="89" h="108" extrusionOk="0">
                <a:moveTo>
                  <a:pt x="79" y="24"/>
                </a:moveTo>
                <a:lnTo>
                  <a:pt x="59" y="24"/>
                </a:lnTo>
                <a:lnTo>
                  <a:pt x="59" y="9"/>
                </a:lnTo>
                <a:lnTo>
                  <a:pt x="58" y="6"/>
                </a:lnTo>
                <a:lnTo>
                  <a:pt x="57" y="2"/>
                </a:lnTo>
                <a:lnTo>
                  <a:pt x="53" y="1"/>
                </a:lnTo>
                <a:lnTo>
                  <a:pt x="50" y="0"/>
                </a:lnTo>
                <a:lnTo>
                  <a:pt x="35" y="0"/>
                </a:lnTo>
                <a:lnTo>
                  <a:pt x="31" y="1"/>
                </a:lnTo>
                <a:lnTo>
                  <a:pt x="27" y="2"/>
                </a:lnTo>
                <a:lnTo>
                  <a:pt x="26" y="6"/>
                </a:lnTo>
                <a:lnTo>
                  <a:pt x="25" y="9"/>
                </a:lnTo>
                <a:lnTo>
                  <a:pt x="25" y="24"/>
                </a:lnTo>
                <a:lnTo>
                  <a:pt x="26" y="28"/>
                </a:lnTo>
                <a:lnTo>
                  <a:pt x="27" y="32"/>
                </a:lnTo>
                <a:lnTo>
                  <a:pt x="31" y="33"/>
                </a:lnTo>
                <a:lnTo>
                  <a:pt x="35" y="34"/>
                </a:lnTo>
                <a:lnTo>
                  <a:pt x="79" y="34"/>
                </a:lnTo>
                <a:lnTo>
                  <a:pt x="79" y="69"/>
                </a:lnTo>
                <a:lnTo>
                  <a:pt x="5" y="69"/>
                </a:lnTo>
                <a:lnTo>
                  <a:pt x="3" y="69"/>
                </a:lnTo>
                <a:lnTo>
                  <a:pt x="1" y="70"/>
                </a:lnTo>
                <a:lnTo>
                  <a:pt x="0" y="71"/>
                </a:lnTo>
                <a:lnTo>
                  <a:pt x="0" y="74"/>
                </a:lnTo>
                <a:lnTo>
                  <a:pt x="0" y="103"/>
                </a:lnTo>
                <a:lnTo>
                  <a:pt x="0" y="106"/>
                </a:lnTo>
                <a:lnTo>
                  <a:pt x="1" y="107"/>
                </a:lnTo>
                <a:lnTo>
                  <a:pt x="3" y="108"/>
                </a:lnTo>
                <a:lnTo>
                  <a:pt x="5" y="108"/>
                </a:lnTo>
                <a:lnTo>
                  <a:pt x="84" y="108"/>
                </a:lnTo>
                <a:lnTo>
                  <a:pt x="87" y="108"/>
                </a:lnTo>
                <a:lnTo>
                  <a:pt x="88" y="107"/>
                </a:lnTo>
                <a:lnTo>
                  <a:pt x="89" y="106"/>
                </a:lnTo>
                <a:lnTo>
                  <a:pt x="89" y="103"/>
                </a:lnTo>
                <a:lnTo>
                  <a:pt x="89" y="34"/>
                </a:lnTo>
                <a:lnTo>
                  <a:pt x="88" y="30"/>
                </a:lnTo>
                <a:lnTo>
                  <a:pt x="87" y="27"/>
                </a:lnTo>
                <a:lnTo>
                  <a:pt x="83" y="26"/>
                </a:lnTo>
                <a:lnTo>
                  <a:pt x="79" y="24"/>
                </a:lnTo>
                <a:close/>
                <a:moveTo>
                  <a:pt x="35" y="24"/>
                </a:moveTo>
                <a:lnTo>
                  <a:pt x="35" y="9"/>
                </a:lnTo>
                <a:lnTo>
                  <a:pt x="50" y="9"/>
                </a:lnTo>
                <a:lnTo>
                  <a:pt x="50" y="24"/>
                </a:lnTo>
                <a:lnTo>
                  <a:pt x="35" y="24"/>
                </a:lnTo>
                <a:close/>
                <a:moveTo>
                  <a:pt x="79" y="98"/>
                </a:moveTo>
                <a:lnTo>
                  <a:pt x="10" y="98"/>
                </a:lnTo>
                <a:lnTo>
                  <a:pt x="10" y="79"/>
                </a:lnTo>
                <a:lnTo>
                  <a:pt x="79" y="79"/>
                </a:lnTo>
                <a:lnTo>
                  <a:pt x="79" y="9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5" name="Shape 6445"/>
          <p:cNvSpPr/>
          <p:nvPr/>
        </p:nvSpPr>
        <p:spPr>
          <a:xfrm>
            <a:off x="1820864" y="622300"/>
            <a:ext cx="14287" cy="19050"/>
          </a:xfrm>
          <a:custGeom>
            <a:avLst/>
            <a:gdLst/>
            <a:ahLst/>
            <a:cxnLst/>
            <a:rect l="0" t="0" r="0" b="0"/>
            <a:pathLst>
              <a:path w="9" h="10" extrusionOk="0">
                <a:moveTo>
                  <a:pt x="5" y="10"/>
                </a:moveTo>
                <a:lnTo>
                  <a:pt x="5" y="10"/>
                </a:lnTo>
                <a:lnTo>
                  <a:pt x="7" y="10"/>
                </a:lnTo>
                <a:lnTo>
                  <a:pt x="8" y="9"/>
                </a:lnTo>
                <a:lnTo>
                  <a:pt x="9" y="8"/>
                </a:lnTo>
                <a:lnTo>
                  <a:pt x="9" y="5"/>
                </a:lnTo>
                <a:lnTo>
                  <a:pt x="9"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6" name="Shape 6446"/>
          <p:cNvSpPr/>
          <p:nvPr/>
        </p:nvSpPr>
        <p:spPr>
          <a:xfrm>
            <a:off x="1847851" y="622300"/>
            <a:ext cx="14288" cy="19050"/>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7" name="Shape 6447"/>
          <p:cNvSpPr/>
          <p:nvPr/>
        </p:nvSpPr>
        <p:spPr>
          <a:xfrm>
            <a:off x="1801813" y="561976"/>
            <a:ext cx="19050"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48" name="Shape 6448"/>
          <p:cNvSpPr/>
          <p:nvPr/>
        </p:nvSpPr>
        <p:spPr>
          <a:xfrm>
            <a:off x="1825625" y="558801"/>
            <a:ext cx="26988" cy="31750"/>
          </a:xfrm>
          <a:custGeom>
            <a:avLst/>
            <a:gdLst/>
            <a:ahLst/>
            <a:cxnLst/>
            <a:rect l="0" t="0" r="0" b="0"/>
            <a:pathLst>
              <a:path w="16" h="21" extrusionOk="0">
                <a:moveTo>
                  <a:pt x="9" y="0"/>
                </a:moveTo>
                <a:lnTo>
                  <a:pt x="0" y="3"/>
                </a:lnTo>
                <a:lnTo>
                  <a:pt x="7" y="21"/>
                </a:lnTo>
                <a:lnTo>
                  <a:pt x="16" y="19"/>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49" name="Shape 6449"/>
          <p:cNvSpPr/>
          <p:nvPr/>
        </p:nvSpPr>
        <p:spPr>
          <a:xfrm>
            <a:off x="1770064" y="558801"/>
            <a:ext cx="26987" cy="31750"/>
          </a:xfrm>
          <a:custGeom>
            <a:avLst/>
            <a:gdLst/>
            <a:ahLst/>
            <a:cxnLst/>
            <a:rect l="0" t="0" r="0" b="0"/>
            <a:pathLst>
              <a:path w="16" h="21" extrusionOk="0">
                <a:moveTo>
                  <a:pt x="16" y="3"/>
                </a:moveTo>
                <a:lnTo>
                  <a:pt x="6" y="0"/>
                </a:lnTo>
                <a:lnTo>
                  <a:pt x="0" y="19"/>
                </a:lnTo>
                <a:lnTo>
                  <a:pt x="8" y="21"/>
                </a:lnTo>
                <a:lnTo>
                  <a:pt x="16"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0" name="Shape 6450"/>
          <p:cNvSpPr/>
          <p:nvPr/>
        </p:nvSpPr>
        <p:spPr>
          <a:xfrm>
            <a:off x="3937000" y="503238"/>
            <a:ext cx="152400" cy="152400"/>
          </a:xfrm>
          <a:custGeom>
            <a:avLst/>
            <a:gdLst/>
            <a:ahLst/>
            <a:cxnLst/>
            <a:rect l="0" t="0" r="0" b="0"/>
            <a:pathLst>
              <a:path w="99" h="98" extrusionOk="0">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84" y="29"/>
                </a:moveTo>
                <a:lnTo>
                  <a:pt x="47" y="29"/>
                </a:lnTo>
                <a:lnTo>
                  <a:pt x="58" y="11"/>
                </a:lnTo>
                <a:lnTo>
                  <a:pt x="65" y="13"/>
                </a:lnTo>
                <a:lnTo>
                  <a:pt x="73" y="17"/>
                </a:lnTo>
                <a:lnTo>
                  <a:pt x="79" y="23"/>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6" y="18"/>
                </a:lnTo>
                <a:lnTo>
                  <a:pt x="32" y="13"/>
                </a:lnTo>
                <a:lnTo>
                  <a:pt x="38" y="11"/>
                </a:lnTo>
                <a:lnTo>
                  <a:pt x="47" y="9"/>
                </a:lnTo>
                <a:close/>
                <a:moveTo>
                  <a:pt x="14" y="32"/>
                </a:moveTo>
                <a:lnTo>
                  <a:pt x="30" y="59"/>
                </a:lnTo>
                <a:lnTo>
                  <a:pt x="11" y="59"/>
                </a:lnTo>
                <a:lnTo>
                  <a:pt x="10" y="49"/>
                </a:lnTo>
                <a:lnTo>
                  <a:pt x="11" y="40"/>
                </a:lnTo>
                <a:lnTo>
                  <a:pt x="14" y="32"/>
                </a:lnTo>
                <a:close/>
                <a:moveTo>
                  <a:pt x="15" y="69"/>
                </a:moveTo>
                <a:lnTo>
                  <a:pt x="52" y="69"/>
                </a:lnTo>
                <a:lnTo>
                  <a:pt x="41" y="87"/>
                </a:lnTo>
                <a:lnTo>
                  <a:pt x="33" y="85"/>
                </a:lnTo>
                <a:lnTo>
                  <a:pt x="26" y="81"/>
                </a:lnTo>
                <a:lnTo>
                  <a:pt x="20" y="75"/>
                </a:lnTo>
                <a:lnTo>
                  <a:pt x="15" y="69"/>
                </a:lnTo>
                <a:close/>
                <a:moveTo>
                  <a:pt x="52" y="88"/>
                </a:moveTo>
                <a:lnTo>
                  <a:pt x="69" y="59"/>
                </a:lnTo>
                <a:lnTo>
                  <a:pt x="79" y="75"/>
                </a:lnTo>
                <a:lnTo>
                  <a:pt x="73" y="80"/>
                </a:lnTo>
                <a:lnTo>
                  <a:pt x="67" y="85"/>
                </a:lnTo>
                <a:lnTo>
                  <a:pt x="60" y="87"/>
                </a:lnTo>
                <a:lnTo>
                  <a:pt x="52" y="88"/>
                </a:lnTo>
                <a:close/>
                <a:moveTo>
                  <a:pt x="85" y="66"/>
                </a:moveTo>
                <a:lnTo>
                  <a:pt x="69" y="39"/>
                </a:lnTo>
                <a:lnTo>
                  <a:pt x="88" y="39"/>
                </a:lnTo>
                <a:lnTo>
                  <a:pt x="89" y="49"/>
                </a:lnTo>
                <a:lnTo>
                  <a:pt x="88" y="57"/>
                </a:lnTo>
                <a:lnTo>
                  <a:pt x="85" y="6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1" name="Shape 6451"/>
          <p:cNvSpPr/>
          <p:nvPr/>
        </p:nvSpPr>
        <p:spPr>
          <a:xfrm>
            <a:off x="2852739" y="515938"/>
            <a:ext cx="120650" cy="125412"/>
          </a:xfrm>
          <a:custGeom>
            <a:avLst/>
            <a:gdLst/>
            <a:ahLst/>
            <a:cxnLst/>
            <a:rect l="0" t="0" r="0" b="0"/>
            <a:pathLst>
              <a:path w="79" h="79" extrusionOk="0">
                <a:moveTo>
                  <a:pt x="65" y="45"/>
                </a:moveTo>
                <a:lnTo>
                  <a:pt x="79" y="45"/>
                </a:lnTo>
                <a:lnTo>
                  <a:pt x="79" y="35"/>
                </a:lnTo>
                <a:lnTo>
                  <a:pt x="65" y="35"/>
                </a:lnTo>
                <a:lnTo>
                  <a:pt x="62" y="28"/>
                </a:lnTo>
                <a:lnTo>
                  <a:pt x="57" y="23"/>
                </a:lnTo>
                <a:lnTo>
                  <a:pt x="52" y="18"/>
                </a:lnTo>
                <a:lnTo>
                  <a:pt x="45" y="15"/>
                </a:lnTo>
                <a:lnTo>
                  <a:pt x="45" y="0"/>
                </a:lnTo>
                <a:lnTo>
                  <a:pt x="35" y="0"/>
                </a:lnTo>
                <a:lnTo>
                  <a:pt x="35" y="15"/>
                </a:lnTo>
                <a:lnTo>
                  <a:pt x="28" y="18"/>
                </a:lnTo>
                <a:lnTo>
                  <a:pt x="23" y="23"/>
                </a:lnTo>
                <a:lnTo>
                  <a:pt x="18" y="28"/>
                </a:lnTo>
                <a:lnTo>
                  <a:pt x="15" y="35"/>
                </a:lnTo>
                <a:lnTo>
                  <a:pt x="0" y="35"/>
                </a:lnTo>
                <a:lnTo>
                  <a:pt x="0" y="45"/>
                </a:lnTo>
                <a:lnTo>
                  <a:pt x="15" y="45"/>
                </a:lnTo>
                <a:lnTo>
                  <a:pt x="18" y="52"/>
                </a:lnTo>
                <a:lnTo>
                  <a:pt x="23" y="57"/>
                </a:lnTo>
                <a:lnTo>
                  <a:pt x="28" y="62"/>
                </a:lnTo>
                <a:lnTo>
                  <a:pt x="35" y="65"/>
                </a:lnTo>
                <a:lnTo>
                  <a:pt x="35" y="79"/>
                </a:lnTo>
                <a:lnTo>
                  <a:pt x="45" y="79"/>
                </a:lnTo>
                <a:lnTo>
                  <a:pt x="45" y="65"/>
                </a:lnTo>
                <a:lnTo>
                  <a:pt x="52" y="62"/>
                </a:lnTo>
                <a:lnTo>
                  <a:pt x="57" y="57"/>
                </a:lnTo>
                <a:lnTo>
                  <a:pt x="62" y="52"/>
                </a:lnTo>
                <a:lnTo>
                  <a:pt x="65" y="45"/>
                </a:lnTo>
                <a:close/>
                <a:moveTo>
                  <a:pt x="40" y="55"/>
                </a:moveTo>
                <a:lnTo>
                  <a:pt x="40" y="55"/>
                </a:lnTo>
                <a:lnTo>
                  <a:pt x="34" y="53"/>
                </a:lnTo>
                <a:lnTo>
                  <a:pt x="30" y="50"/>
                </a:lnTo>
                <a:lnTo>
                  <a:pt x="26" y="46"/>
                </a:lnTo>
                <a:lnTo>
                  <a:pt x="25" y="40"/>
                </a:lnTo>
                <a:lnTo>
                  <a:pt x="26" y="34"/>
                </a:lnTo>
                <a:lnTo>
                  <a:pt x="30" y="30"/>
                </a:lnTo>
                <a:lnTo>
                  <a:pt x="34" y="26"/>
                </a:lnTo>
                <a:lnTo>
                  <a:pt x="40" y="25"/>
                </a:lnTo>
                <a:lnTo>
                  <a:pt x="46" y="26"/>
                </a:lnTo>
                <a:lnTo>
                  <a:pt x="50" y="30"/>
                </a:lnTo>
                <a:lnTo>
                  <a:pt x="54" y="34"/>
                </a:lnTo>
                <a:lnTo>
                  <a:pt x="55" y="40"/>
                </a:lnTo>
                <a:lnTo>
                  <a:pt x="54" y="46"/>
                </a:lnTo>
                <a:lnTo>
                  <a:pt x="50" y="50"/>
                </a:lnTo>
                <a:lnTo>
                  <a:pt x="46" y="53"/>
                </a:lnTo>
                <a:lnTo>
                  <a:pt x="40"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2" name="Shape 6452"/>
          <p:cNvSpPr/>
          <p:nvPr/>
        </p:nvSpPr>
        <p:spPr>
          <a:xfrm>
            <a:off x="2946400" y="609600"/>
            <a:ext cx="46038" cy="46038"/>
          </a:xfrm>
          <a:custGeom>
            <a:avLst/>
            <a:gdLst/>
            <a:ahLst/>
            <a:cxnLst/>
            <a:rect l="0" t="0" r="0" b="0"/>
            <a:pathLst>
              <a:path w="29" h="29" extrusionOk="0">
                <a:moveTo>
                  <a:pt x="19" y="19"/>
                </a:moveTo>
                <a:lnTo>
                  <a:pt x="0" y="19"/>
                </a:lnTo>
                <a:lnTo>
                  <a:pt x="0" y="29"/>
                </a:lnTo>
                <a:lnTo>
                  <a:pt x="19" y="29"/>
                </a:lnTo>
                <a:lnTo>
                  <a:pt x="23" y="28"/>
                </a:lnTo>
                <a:lnTo>
                  <a:pt x="27" y="27"/>
                </a:lnTo>
                <a:lnTo>
                  <a:pt x="28" y="23"/>
                </a:lnTo>
                <a:lnTo>
                  <a:pt x="29" y="19"/>
                </a:lnTo>
                <a:lnTo>
                  <a:pt x="29" y="0"/>
                </a:lnTo>
                <a:lnTo>
                  <a:pt x="19" y="0"/>
                </a:lnTo>
                <a:lnTo>
                  <a:pt x="19"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3" name="Shape 6453"/>
          <p:cNvSpPr/>
          <p:nvPr/>
        </p:nvSpPr>
        <p:spPr>
          <a:xfrm>
            <a:off x="2946400" y="503239"/>
            <a:ext cx="46038" cy="46037"/>
          </a:xfrm>
          <a:custGeom>
            <a:avLst/>
            <a:gdLst/>
            <a:ahLst/>
            <a:cxnLst/>
            <a:rect l="0" t="0" r="0" b="0"/>
            <a:pathLst>
              <a:path w="29" h="29" extrusionOk="0">
                <a:moveTo>
                  <a:pt x="19" y="0"/>
                </a:moveTo>
                <a:lnTo>
                  <a:pt x="0" y="0"/>
                </a:lnTo>
                <a:lnTo>
                  <a:pt x="0" y="9"/>
                </a:lnTo>
                <a:lnTo>
                  <a:pt x="19" y="9"/>
                </a:lnTo>
                <a:lnTo>
                  <a:pt x="19" y="29"/>
                </a:lnTo>
                <a:lnTo>
                  <a:pt x="29" y="29"/>
                </a:lnTo>
                <a:lnTo>
                  <a:pt x="29" y="9"/>
                </a:lnTo>
                <a:lnTo>
                  <a:pt x="28" y="6"/>
                </a:lnTo>
                <a:lnTo>
                  <a:pt x="27" y="2"/>
                </a:lnTo>
                <a:lnTo>
                  <a:pt x="23" y="1"/>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4" name="Shape 6454"/>
          <p:cNvSpPr/>
          <p:nvPr/>
        </p:nvSpPr>
        <p:spPr>
          <a:xfrm>
            <a:off x="2840039" y="503239"/>
            <a:ext cx="46037" cy="46037"/>
          </a:xfrm>
          <a:custGeom>
            <a:avLst/>
            <a:gdLst/>
            <a:ahLst/>
            <a:cxnLst/>
            <a:rect l="0" t="0" r="0" b="0"/>
            <a:pathLst>
              <a:path w="29" h="29" extrusionOk="0">
                <a:moveTo>
                  <a:pt x="9" y="9"/>
                </a:moveTo>
                <a:lnTo>
                  <a:pt x="29" y="9"/>
                </a:lnTo>
                <a:lnTo>
                  <a:pt x="29" y="0"/>
                </a:lnTo>
                <a:lnTo>
                  <a:pt x="9" y="0"/>
                </a:lnTo>
                <a:lnTo>
                  <a:pt x="6" y="1"/>
                </a:lnTo>
                <a:lnTo>
                  <a:pt x="2" y="2"/>
                </a:lnTo>
                <a:lnTo>
                  <a:pt x="1" y="6"/>
                </a:lnTo>
                <a:lnTo>
                  <a:pt x="0" y="9"/>
                </a:lnTo>
                <a:lnTo>
                  <a:pt x="0" y="29"/>
                </a:lnTo>
                <a:lnTo>
                  <a:pt x="9" y="29"/>
                </a:lnTo>
                <a:lnTo>
                  <a:pt x="9"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5" name="Shape 6455"/>
          <p:cNvSpPr/>
          <p:nvPr/>
        </p:nvSpPr>
        <p:spPr>
          <a:xfrm>
            <a:off x="2840039" y="609600"/>
            <a:ext cx="46037" cy="46038"/>
          </a:xfrm>
          <a:custGeom>
            <a:avLst/>
            <a:gdLst/>
            <a:ahLst/>
            <a:cxnLst/>
            <a:rect l="0" t="0" r="0" b="0"/>
            <a:pathLst>
              <a:path w="29" h="29" extrusionOk="0">
                <a:moveTo>
                  <a:pt x="9" y="0"/>
                </a:moveTo>
                <a:lnTo>
                  <a:pt x="0" y="0"/>
                </a:lnTo>
                <a:lnTo>
                  <a:pt x="0" y="19"/>
                </a:lnTo>
                <a:lnTo>
                  <a:pt x="1" y="23"/>
                </a:lnTo>
                <a:lnTo>
                  <a:pt x="2" y="27"/>
                </a:lnTo>
                <a:lnTo>
                  <a:pt x="6" y="28"/>
                </a:lnTo>
                <a:lnTo>
                  <a:pt x="9" y="29"/>
                </a:lnTo>
                <a:lnTo>
                  <a:pt x="29" y="29"/>
                </a:lnTo>
                <a:lnTo>
                  <a:pt x="29" y="19"/>
                </a:lnTo>
                <a:lnTo>
                  <a:pt x="9" y="19"/>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456" name="Shape 6456"/>
          <p:cNvGrpSpPr/>
          <p:nvPr/>
        </p:nvGrpSpPr>
        <p:grpSpPr>
          <a:xfrm>
            <a:off x="2108200" y="511176"/>
            <a:ext cx="152400" cy="134938"/>
            <a:chOff x="2107766" y="511790"/>
            <a:chExt cx="152824" cy="134300"/>
          </a:xfrm>
        </p:grpSpPr>
        <p:sp>
          <p:nvSpPr>
            <p:cNvPr id="6457" name="Shape 6457"/>
            <p:cNvSpPr/>
            <p:nvPr/>
          </p:nvSpPr>
          <p:spPr>
            <a:xfrm>
              <a:off x="2144814" y="548837"/>
              <a:ext cx="78728" cy="74096"/>
            </a:xfrm>
            <a:custGeom>
              <a:avLst/>
              <a:gdLst/>
              <a:ahLst/>
              <a:cxnLst/>
              <a:rect l="0" t="0" r="0" b="0"/>
              <a:pathLst>
                <a:path w="49" h="49"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49"/>
                  </a:lnTo>
                  <a:lnTo>
                    <a:pt x="24" y="49"/>
                  </a:lnTo>
                  <a:lnTo>
                    <a:pt x="29" y="49"/>
                  </a:lnTo>
                  <a:lnTo>
                    <a:pt x="34" y="47"/>
                  </a:lnTo>
                  <a:lnTo>
                    <a:pt x="38" y="46"/>
                  </a:lnTo>
                  <a:lnTo>
                    <a:pt x="42" y="42"/>
                  </a:lnTo>
                  <a:lnTo>
                    <a:pt x="45" y="38"/>
                  </a:lnTo>
                  <a:lnTo>
                    <a:pt x="47" y="35"/>
                  </a:lnTo>
                  <a:lnTo>
                    <a:pt x="49" y="30"/>
                  </a:lnTo>
                  <a:lnTo>
                    <a:pt x="49" y="25"/>
                  </a:lnTo>
                  <a:lnTo>
                    <a:pt x="49" y="20"/>
                  </a:lnTo>
                  <a:lnTo>
                    <a:pt x="47" y="15"/>
                  </a:lnTo>
                  <a:lnTo>
                    <a:pt x="45" y="11"/>
                  </a:lnTo>
                  <a:lnTo>
                    <a:pt x="42" y="8"/>
                  </a:lnTo>
                  <a:lnTo>
                    <a:pt x="38" y="4"/>
                  </a:lnTo>
                  <a:lnTo>
                    <a:pt x="34" y="3"/>
                  </a:lnTo>
                  <a:lnTo>
                    <a:pt x="29" y="0"/>
                  </a:lnTo>
                  <a:lnTo>
                    <a:pt x="24" y="0"/>
                  </a:lnTo>
                  <a:close/>
                  <a:moveTo>
                    <a:pt x="24" y="40"/>
                  </a:moveTo>
                  <a:lnTo>
                    <a:pt x="24" y="40"/>
                  </a:lnTo>
                  <a:lnTo>
                    <a:pt x="18" y="38"/>
                  </a:lnTo>
                  <a:lnTo>
                    <a:pt x="14" y="35"/>
                  </a:lnTo>
                  <a:lnTo>
                    <a:pt x="11" y="31"/>
                  </a:lnTo>
                  <a:lnTo>
                    <a:pt x="10" y="25"/>
                  </a:lnTo>
                  <a:lnTo>
                    <a:pt x="11" y="19"/>
                  </a:lnTo>
                  <a:lnTo>
                    <a:pt x="14" y="15"/>
                  </a:lnTo>
                  <a:lnTo>
                    <a:pt x="18" y="11"/>
                  </a:lnTo>
                  <a:lnTo>
                    <a:pt x="24" y="10"/>
                  </a:lnTo>
                  <a:lnTo>
                    <a:pt x="31" y="11"/>
                  </a:lnTo>
                  <a:lnTo>
                    <a:pt x="34" y="15"/>
                  </a:lnTo>
                  <a:lnTo>
                    <a:pt x="38" y="19"/>
                  </a:lnTo>
                  <a:lnTo>
                    <a:pt x="39" y="25"/>
                  </a:lnTo>
                  <a:lnTo>
                    <a:pt x="38" y="31"/>
                  </a:lnTo>
                  <a:lnTo>
                    <a:pt x="34" y="35"/>
                  </a:lnTo>
                  <a:lnTo>
                    <a:pt x="31" y="38"/>
                  </a:lnTo>
                  <a:lnTo>
                    <a:pt x="24"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58" name="Shape 6458"/>
            <p:cNvSpPr/>
            <p:nvPr/>
          </p:nvSpPr>
          <p:spPr>
            <a:xfrm>
              <a:off x="2107766" y="511790"/>
              <a:ext cx="152824" cy="134300"/>
            </a:xfrm>
            <a:custGeom>
              <a:avLst/>
              <a:gdLst/>
              <a:ahLst/>
              <a:cxnLst/>
              <a:rect l="0" t="0" r="0" b="0"/>
              <a:pathLst>
                <a:path w="99" h="89" extrusionOk="0">
                  <a:moveTo>
                    <a:pt x="89" y="15"/>
                  </a:moveTo>
                  <a:lnTo>
                    <a:pt x="72" y="15"/>
                  </a:lnTo>
                  <a:lnTo>
                    <a:pt x="65" y="5"/>
                  </a:lnTo>
                  <a:lnTo>
                    <a:pt x="62" y="2"/>
                  </a:lnTo>
                  <a:lnTo>
                    <a:pt x="57" y="0"/>
                  </a:lnTo>
                  <a:lnTo>
                    <a:pt x="42" y="0"/>
                  </a:lnTo>
                  <a:lnTo>
                    <a:pt x="37" y="2"/>
                  </a:lnTo>
                  <a:lnTo>
                    <a:pt x="33" y="5"/>
                  </a:lnTo>
                  <a:lnTo>
                    <a:pt x="27" y="15"/>
                  </a:lnTo>
                  <a:lnTo>
                    <a:pt x="10" y="15"/>
                  </a:lnTo>
                  <a:lnTo>
                    <a:pt x="6" y="17"/>
                  </a:lnTo>
                  <a:lnTo>
                    <a:pt x="2" y="18"/>
                  </a:lnTo>
                  <a:lnTo>
                    <a:pt x="1" y="21"/>
                  </a:lnTo>
                  <a:lnTo>
                    <a:pt x="0" y="25"/>
                  </a:lnTo>
                  <a:lnTo>
                    <a:pt x="0" y="79"/>
                  </a:lnTo>
                  <a:lnTo>
                    <a:pt x="1" y="83"/>
                  </a:lnTo>
                  <a:lnTo>
                    <a:pt x="2" y="87"/>
                  </a:lnTo>
                  <a:lnTo>
                    <a:pt x="6" y="88"/>
                  </a:lnTo>
                  <a:lnTo>
                    <a:pt x="10" y="89"/>
                  </a:lnTo>
                  <a:lnTo>
                    <a:pt x="89" y="89"/>
                  </a:lnTo>
                  <a:lnTo>
                    <a:pt x="93" y="88"/>
                  </a:lnTo>
                  <a:lnTo>
                    <a:pt x="96" y="87"/>
                  </a:lnTo>
                  <a:lnTo>
                    <a:pt x="97" y="83"/>
                  </a:lnTo>
                  <a:lnTo>
                    <a:pt x="99" y="79"/>
                  </a:lnTo>
                  <a:lnTo>
                    <a:pt x="99" y="25"/>
                  </a:lnTo>
                  <a:lnTo>
                    <a:pt x="97" y="21"/>
                  </a:lnTo>
                  <a:lnTo>
                    <a:pt x="96" y="18"/>
                  </a:lnTo>
                  <a:lnTo>
                    <a:pt x="93" y="17"/>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459" name="Shape 6459"/>
          <p:cNvSpPr/>
          <p:nvPr/>
        </p:nvSpPr>
        <p:spPr>
          <a:xfrm>
            <a:off x="2547939" y="544514"/>
            <a:ext cx="55562" cy="26987"/>
          </a:xfrm>
          <a:custGeom>
            <a:avLst/>
            <a:gdLst/>
            <a:ahLst/>
            <a:cxnLst/>
            <a:rect l="0" t="0" r="0" b="0"/>
            <a:pathLst>
              <a:path w="35" h="19" extrusionOk="0">
                <a:moveTo>
                  <a:pt x="15" y="14"/>
                </a:moveTo>
                <a:lnTo>
                  <a:pt x="9" y="5"/>
                </a:lnTo>
                <a:lnTo>
                  <a:pt x="0" y="19"/>
                </a:lnTo>
                <a:lnTo>
                  <a:pt x="35" y="19"/>
                </a:lnTo>
                <a:lnTo>
                  <a:pt x="24" y="0"/>
                </a:lnTo>
                <a:lnTo>
                  <a:pt x="15"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0" name="Shape 6460"/>
          <p:cNvSpPr/>
          <p:nvPr/>
        </p:nvSpPr>
        <p:spPr>
          <a:xfrm>
            <a:off x="2497139" y="525464"/>
            <a:ext cx="92075" cy="96837"/>
          </a:xfrm>
          <a:custGeom>
            <a:avLst/>
            <a:gdLst/>
            <a:ahLst/>
            <a:cxnLst/>
            <a:rect l="0" t="0" r="0" b="0"/>
            <a:pathLst>
              <a:path w="59" h="64" extrusionOk="0">
                <a:moveTo>
                  <a:pt x="9" y="0"/>
                </a:moveTo>
                <a:lnTo>
                  <a:pt x="0" y="0"/>
                </a:lnTo>
                <a:lnTo>
                  <a:pt x="0" y="55"/>
                </a:lnTo>
                <a:lnTo>
                  <a:pt x="1" y="58"/>
                </a:lnTo>
                <a:lnTo>
                  <a:pt x="2" y="62"/>
                </a:lnTo>
                <a:lnTo>
                  <a:pt x="6" y="63"/>
                </a:lnTo>
                <a:lnTo>
                  <a:pt x="9" y="64"/>
                </a:lnTo>
                <a:lnTo>
                  <a:pt x="59" y="64"/>
                </a:lnTo>
                <a:lnTo>
                  <a:pt x="59" y="55"/>
                </a:lnTo>
                <a:lnTo>
                  <a:pt x="9" y="55"/>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1" name="Shape 6461"/>
          <p:cNvSpPr/>
          <p:nvPr/>
        </p:nvSpPr>
        <p:spPr>
          <a:xfrm>
            <a:off x="2463800" y="558801"/>
            <a:ext cx="93663" cy="96838"/>
          </a:xfrm>
          <a:custGeom>
            <a:avLst/>
            <a:gdLst/>
            <a:ahLst/>
            <a:cxnLst/>
            <a:rect l="0" t="0" r="0" b="0"/>
            <a:pathLst>
              <a:path w="59" h="64" extrusionOk="0">
                <a:moveTo>
                  <a:pt x="10" y="0"/>
                </a:moveTo>
                <a:lnTo>
                  <a:pt x="0" y="0"/>
                </a:lnTo>
                <a:lnTo>
                  <a:pt x="0" y="54"/>
                </a:lnTo>
                <a:lnTo>
                  <a:pt x="1" y="58"/>
                </a:lnTo>
                <a:lnTo>
                  <a:pt x="2" y="62"/>
                </a:lnTo>
                <a:lnTo>
                  <a:pt x="6" y="63"/>
                </a:lnTo>
                <a:lnTo>
                  <a:pt x="10" y="64"/>
                </a:lnTo>
                <a:lnTo>
                  <a:pt x="59" y="64"/>
                </a:lnTo>
                <a:lnTo>
                  <a:pt x="59" y="54"/>
                </a:lnTo>
                <a:lnTo>
                  <a:pt x="10" y="54"/>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2" name="Shape 6462"/>
          <p:cNvSpPr/>
          <p:nvPr/>
        </p:nvSpPr>
        <p:spPr>
          <a:xfrm>
            <a:off x="2524126" y="503239"/>
            <a:ext cx="101600" cy="92075"/>
          </a:xfrm>
          <a:custGeom>
            <a:avLst/>
            <a:gdLst/>
            <a:ahLst/>
            <a:cxnLst/>
            <a:rect l="0" t="0" r="0" b="0"/>
            <a:pathLst>
              <a:path w="64" h="59" extrusionOk="0">
                <a:moveTo>
                  <a:pt x="55" y="0"/>
                </a:moveTo>
                <a:lnTo>
                  <a:pt x="10" y="0"/>
                </a:lnTo>
                <a:lnTo>
                  <a:pt x="7" y="1"/>
                </a:lnTo>
                <a:lnTo>
                  <a:pt x="3" y="2"/>
                </a:lnTo>
                <a:lnTo>
                  <a:pt x="2" y="6"/>
                </a:lnTo>
                <a:lnTo>
                  <a:pt x="0" y="9"/>
                </a:lnTo>
                <a:lnTo>
                  <a:pt x="0" y="49"/>
                </a:lnTo>
                <a:lnTo>
                  <a:pt x="2" y="53"/>
                </a:lnTo>
                <a:lnTo>
                  <a:pt x="3" y="56"/>
                </a:lnTo>
                <a:lnTo>
                  <a:pt x="7" y="57"/>
                </a:lnTo>
                <a:lnTo>
                  <a:pt x="10" y="59"/>
                </a:lnTo>
                <a:lnTo>
                  <a:pt x="55" y="59"/>
                </a:lnTo>
                <a:lnTo>
                  <a:pt x="58" y="57"/>
                </a:lnTo>
                <a:lnTo>
                  <a:pt x="62" y="56"/>
                </a:lnTo>
                <a:lnTo>
                  <a:pt x="63" y="53"/>
                </a:lnTo>
                <a:lnTo>
                  <a:pt x="64" y="49"/>
                </a:lnTo>
                <a:lnTo>
                  <a:pt x="64" y="9"/>
                </a:lnTo>
                <a:lnTo>
                  <a:pt x="63" y="6"/>
                </a:lnTo>
                <a:lnTo>
                  <a:pt x="62" y="2"/>
                </a:lnTo>
                <a:lnTo>
                  <a:pt x="58" y="1"/>
                </a:lnTo>
                <a:lnTo>
                  <a:pt x="55" y="0"/>
                </a:lnTo>
                <a:close/>
                <a:moveTo>
                  <a:pt x="10" y="49"/>
                </a:moveTo>
                <a:lnTo>
                  <a:pt x="10" y="9"/>
                </a:lnTo>
                <a:lnTo>
                  <a:pt x="55" y="9"/>
                </a:lnTo>
                <a:lnTo>
                  <a:pt x="55" y="49"/>
                </a:lnTo>
                <a:lnTo>
                  <a:pt x="10"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3" name="Shape 6463"/>
          <p:cNvSpPr/>
          <p:nvPr/>
        </p:nvSpPr>
        <p:spPr>
          <a:xfrm>
            <a:off x="3594101" y="503238"/>
            <a:ext cx="106363" cy="152400"/>
          </a:xfrm>
          <a:custGeom>
            <a:avLst/>
            <a:gdLst/>
            <a:ahLst/>
            <a:cxnLst/>
            <a:rect l="0" t="0" r="0" b="0"/>
            <a:pathLst>
              <a:path w="69" h="98" extrusionOk="0">
                <a:moveTo>
                  <a:pt x="59" y="0"/>
                </a:moveTo>
                <a:lnTo>
                  <a:pt x="10" y="0"/>
                </a:lnTo>
                <a:lnTo>
                  <a:pt x="6" y="1"/>
                </a:lnTo>
                <a:lnTo>
                  <a:pt x="2" y="2"/>
                </a:lnTo>
                <a:lnTo>
                  <a:pt x="1" y="6"/>
                </a:lnTo>
                <a:lnTo>
                  <a:pt x="0" y="9"/>
                </a:lnTo>
                <a:lnTo>
                  <a:pt x="0" y="88"/>
                </a:lnTo>
                <a:lnTo>
                  <a:pt x="1" y="92"/>
                </a:lnTo>
                <a:lnTo>
                  <a:pt x="2" y="96"/>
                </a:lnTo>
                <a:lnTo>
                  <a:pt x="6" y="97"/>
                </a:lnTo>
                <a:lnTo>
                  <a:pt x="10" y="98"/>
                </a:lnTo>
                <a:lnTo>
                  <a:pt x="59" y="98"/>
                </a:lnTo>
                <a:lnTo>
                  <a:pt x="63" y="97"/>
                </a:lnTo>
                <a:lnTo>
                  <a:pt x="67" y="96"/>
                </a:lnTo>
                <a:lnTo>
                  <a:pt x="68" y="92"/>
                </a:lnTo>
                <a:lnTo>
                  <a:pt x="69" y="88"/>
                </a:lnTo>
                <a:lnTo>
                  <a:pt x="69" y="9"/>
                </a:lnTo>
                <a:lnTo>
                  <a:pt x="68" y="6"/>
                </a:lnTo>
                <a:lnTo>
                  <a:pt x="67" y="2"/>
                </a:lnTo>
                <a:lnTo>
                  <a:pt x="63" y="1"/>
                </a:lnTo>
                <a:lnTo>
                  <a:pt x="59" y="0"/>
                </a:lnTo>
                <a:close/>
                <a:moveTo>
                  <a:pt x="10" y="88"/>
                </a:moveTo>
                <a:lnTo>
                  <a:pt x="10" y="9"/>
                </a:lnTo>
                <a:lnTo>
                  <a:pt x="59" y="9"/>
                </a:lnTo>
                <a:lnTo>
                  <a:pt x="59" y="88"/>
                </a:lnTo>
                <a:lnTo>
                  <a:pt x="1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4" name="Shape 6464"/>
          <p:cNvSpPr/>
          <p:nvPr/>
        </p:nvSpPr>
        <p:spPr>
          <a:xfrm>
            <a:off x="3622675" y="585789"/>
            <a:ext cx="46038" cy="23812"/>
          </a:xfrm>
          <a:custGeom>
            <a:avLst/>
            <a:gdLst/>
            <a:ahLst/>
            <a:cxnLst/>
            <a:rect l="0" t="0" r="0" b="0"/>
            <a:pathLst>
              <a:path w="29" h="15" extrusionOk="0">
                <a:moveTo>
                  <a:pt x="15" y="0"/>
                </a:moveTo>
                <a:lnTo>
                  <a:pt x="15" y="0"/>
                </a:lnTo>
                <a:lnTo>
                  <a:pt x="8" y="1"/>
                </a:lnTo>
                <a:lnTo>
                  <a:pt x="3" y="3"/>
                </a:lnTo>
                <a:lnTo>
                  <a:pt x="1" y="8"/>
                </a:lnTo>
                <a:lnTo>
                  <a:pt x="0" y="15"/>
                </a:lnTo>
                <a:lnTo>
                  <a:pt x="29" y="15"/>
                </a:lnTo>
                <a:lnTo>
                  <a:pt x="28" y="8"/>
                </a:lnTo>
                <a:lnTo>
                  <a:pt x="26" y="3"/>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5" name="Shape 6465"/>
          <p:cNvSpPr/>
          <p:nvPr/>
        </p:nvSpPr>
        <p:spPr>
          <a:xfrm>
            <a:off x="3630614" y="549276"/>
            <a:ext cx="28575" cy="31750"/>
          </a:xfrm>
          <a:custGeom>
            <a:avLst/>
            <a:gdLst/>
            <a:ahLst/>
            <a:cxnLst/>
            <a:rect l="0" t="0" r="0" b="0"/>
            <a:pathLst>
              <a:path w="19" h="20" extrusionOk="0">
                <a:moveTo>
                  <a:pt x="10" y="20"/>
                </a:moveTo>
                <a:lnTo>
                  <a:pt x="10" y="20"/>
                </a:lnTo>
                <a:lnTo>
                  <a:pt x="13" y="19"/>
                </a:lnTo>
                <a:lnTo>
                  <a:pt x="17" y="17"/>
                </a:lnTo>
                <a:lnTo>
                  <a:pt x="18" y="14"/>
                </a:lnTo>
                <a:lnTo>
                  <a:pt x="19"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6" name="Shape 6466"/>
          <p:cNvSpPr/>
          <p:nvPr/>
        </p:nvSpPr>
        <p:spPr>
          <a:xfrm>
            <a:off x="3205163" y="525463"/>
            <a:ext cx="152400" cy="106362"/>
          </a:xfrm>
          <a:custGeom>
            <a:avLst/>
            <a:gdLst/>
            <a:ahLst/>
            <a:cxnLst/>
            <a:rect l="0" t="0" r="0" b="0"/>
            <a:pathLst>
              <a:path w="99" h="69" extrusionOk="0">
                <a:moveTo>
                  <a:pt x="89" y="0"/>
                </a:moveTo>
                <a:lnTo>
                  <a:pt x="10" y="0"/>
                </a:lnTo>
                <a:lnTo>
                  <a:pt x="7" y="2"/>
                </a:lnTo>
                <a:lnTo>
                  <a:pt x="3" y="3"/>
                </a:lnTo>
                <a:lnTo>
                  <a:pt x="2" y="7"/>
                </a:lnTo>
                <a:lnTo>
                  <a:pt x="0" y="10"/>
                </a:lnTo>
                <a:lnTo>
                  <a:pt x="0" y="60"/>
                </a:lnTo>
                <a:lnTo>
                  <a:pt x="2" y="63"/>
                </a:lnTo>
                <a:lnTo>
                  <a:pt x="3" y="67"/>
                </a:lnTo>
                <a:lnTo>
                  <a:pt x="7" y="68"/>
                </a:lnTo>
                <a:lnTo>
                  <a:pt x="10" y="69"/>
                </a:lnTo>
                <a:lnTo>
                  <a:pt x="89" y="69"/>
                </a:lnTo>
                <a:lnTo>
                  <a:pt x="93" y="68"/>
                </a:lnTo>
                <a:lnTo>
                  <a:pt x="97" y="67"/>
                </a:lnTo>
                <a:lnTo>
                  <a:pt x="98" y="63"/>
                </a:lnTo>
                <a:lnTo>
                  <a:pt x="99" y="60"/>
                </a:lnTo>
                <a:lnTo>
                  <a:pt x="99" y="10"/>
                </a:lnTo>
                <a:lnTo>
                  <a:pt x="98" y="7"/>
                </a:lnTo>
                <a:lnTo>
                  <a:pt x="97" y="3"/>
                </a:lnTo>
                <a:lnTo>
                  <a:pt x="93" y="2"/>
                </a:lnTo>
                <a:lnTo>
                  <a:pt x="89" y="0"/>
                </a:lnTo>
                <a:close/>
                <a:moveTo>
                  <a:pt x="10" y="60"/>
                </a:moveTo>
                <a:lnTo>
                  <a:pt x="10" y="10"/>
                </a:lnTo>
                <a:lnTo>
                  <a:pt x="89" y="10"/>
                </a:lnTo>
                <a:lnTo>
                  <a:pt x="89" y="60"/>
                </a:lnTo>
                <a:lnTo>
                  <a:pt x="10" y="6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7" name="Shape 6467"/>
          <p:cNvSpPr/>
          <p:nvPr/>
        </p:nvSpPr>
        <p:spPr>
          <a:xfrm>
            <a:off x="3255964" y="585789"/>
            <a:ext cx="46037" cy="23812"/>
          </a:xfrm>
          <a:custGeom>
            <a:avLst/>
            <a:gdLst/>
            <a:ahLst/>
            <a:cxnLst/>
            <a:rect l="0" t="0" r="0" b="0"/>
            <a:pathLst>
              <a:path w="30" h="15" extrusionOk="0">
                <a:moveTo>
                  <a:pt x="15" y="0"/>
                </a:moveTo>
                <a:lnTo>
                  <a:pt x="15" y="0"/>
                </a:lnTo>
                <a:lnTo>
                  <a:pt x="9" y="1"/>
                </a:lnTo>
                <a:lnTo>
                  <a:pt x="4" y="3"/>
                </a:lnTo>
                <a:lnTo>
                  <a:pt x="1" y="8"/>
                </a:lnTo>
                <a:lnTo>
                  <a:pt x="0" y="15"/>
                </a:lnTo>
                <a:lnTo>
                  <a:pt x="30" y="15"/>
                </a:lnTo>
                <a:lnTo>
                  <a:pt x="28" y="8"/>
                </a:lnTo>
                <a:lnTo>
                  <a:pt x="26" y="3"/>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8" name="Shape 6468"/>
          <p:cNvSpPr/>
          <p:nvPr/>
        </p:nvSpPr>
        <p:spPr>
          <a:xfrm>
            <a:off x="3265488" y="549276"/>
            <a:ext cx="31750" cy="31750"/>
          </a:xfrm>
          <a:custGeom>
            <a:avLst/>
            <a:gdLst/>
            <a:ahLst/>
            <a:cxnLst/>
            <a:rect l="0" t="0" r="0" b="0"/>
            <a:pathLst>
              <a:path w="20" h="20" extrusionOk="0">
                <a:moveTo>
                  <a:pt x="10" y="20"/>
                </a:moveTo>
                <a:lnTo>
                  <a:pt x="10" y="20"/>
                </a:lnTo>
                <a:lnTo>
                  <a:pt x="13" y="19"/>
                </a:lnTo>
                <a:lnTo>
                  <a:pt x="17" y="17"/>
                </a:lnTo>
                <a:lnTo>
                  <a:pt x="18" y="14"/>
                </a:lnTo>
                <a:lnTo>
                  <a:pt x="20"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69" name="Shape 6469"/>
          <p:cNvSpPr/>
          <p:nvPr/>
        </p:nvSpPr>
        <p:spPr>
          <a:xfrm>
            <a:off x="1079501" y="928689"/>
            <a:ext cx="23813" cy="31750"/>
          </a:xfrm>
          <a:custGeom>
            <a:avLst/>
            <a:gdLst/>
            <a:ahLst/>
            <a:cxnLst/>
            <a:rect l="0" t="0" r="0" b="0"/>
            <a:pathLst>
              <a:path w="15" h="19" extrusionOk="0">
                <a:moveTo>
                  <a:pt x="0" y="19"/>
                </a:moveTo>
                <a:lnTo>
                  <a:pt x="15" y="10"/>
                </a:lnTo>
                <a:lnTo>
                  <a:pt x="0" y="0"/>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0" name="Shape 6470"/>
          <p:cNvSpPr/>
          <p:nvPr/>
        </p:nvSpPr>
        <p:spPr>
          <a:xfrm>
            <a:off x="1004889" y="877888"/>
            <a:ext cx="166687" cy="133350"/>
          </a:xfrm>
          <a:custGeom>
            <a:avLst/>
            <a:gdLst/>
            <a:ahLst/>
            <a:cxnLst/>
            <a:rect l="0" t="0" r="0" b="0"/>
            <a:pathLst>
              <a:path w="108" h="89" extrusionOk="0">
                <a:moveTo>
                  <a:pt x="98" y="0"/>
                </a:moveTo>
                <a:lnTo>
                  <a:pt x="10" y="0"/>
                </a:lnTo>
                <a:lnTo>
                  <a:pt x="6" y="1"/>
                </a:lnTo>
                <a:lnTo>
                  <a:pt x="2" y="3"/>
                </a:lnTo>
                <a:lnTo>
                  <a:pt x="1" y="6"/>
                </a:lnTo>
                <a:lnTo>
                  <a:pt x="0" y="10"/>
                </a:lnTo>
                <a:lnTo>
                  <a:pt x="0" y="79"/>
                </a:lnTo>
                <a:lnTo>
                  <a:pt x="1" y="83"/>
                </a:lnTo>
                <a:lnTo>
                  <a:pt x="2" y="86"/>
                </a:lnTo>
                <a:lnTo>
                  <a:pt x="6" y="88"/>
                </a:lnTo>
                <a:lnTo>
                  <a:pt x="10" y="89"/>
                </a:lnTo>
                <a:lnTo>
                  <a:pt x="98" y="89"/>
                </a:lnTo>
                <a:lnTo>
                  <a:pt x="102" y="88"/>
                </a:lnTo>
                <a:lnTo>
                  <a:pt x="106" y="86"/>
                </a:lnTo>
                <a:lnTo>
                  <a:pt x="107" y="83"/>
                </a:lnTo>
                <a:lnTo>
                  <a:pt x="108" y="79"/>
                </a:lnTo>
                <a:lnTo>
                  <a:pt x="108" y="10"/>
                </a:lnTo>
                <a:lnTo>
                  <a:pt x="107" y="6"/>
                </a:lnTo>
                <a:lnTo>
                  <a:pt x="106" y="3"/>
                </a:lnTo>
                <a:lnTo>
                  <a:pt x="102" y="1"/>
                </a:lnTo>
                <a:lnTo>
                  <a:pt x="98" y="0"/>
                </a:lnTo>
                <a:close/>
                <a:moveTo>
                  <a:pt x="10" y="79"/>
                </a:moveTo>
                <a:lnTo>
                  <a:pt x="10" y="10"/>
                </a:lnTo>
                <a:lnTo>
                  <a:pt x="98" y="10"/>
                </a:lnTo>
                <a:lnTo>
                  <a:pt x="98"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1" name="Shape 6471"/>
          <p:cNvSpPr/>
          <p:nvPr/>
        </p:nvSpPr>
        <p:spPr>
          <a:xfrm>
            <a:off x="1042989" y="900114"/>
            <a:ext cx="92075" cy="88900"/>
          </a:xfrm>
          <a:custGeom>
            <a:avLst/>
            <a:gdLst/>
            <a:ahLst/>
            <a:cxnLst/>
            <a:rect l="0" t="0" r="0" b="0"/>
            <a:pathLst>
              <a:path w="60" h="59" extrusionOk="0">
                <a:moveTo>
                  <a:pt x="30" y="0"/>
                </a:moveTo>
                <a:lnTo>
                  <a:pt x="30" y="0"/>
                </a:lnTo>
                <a:lnTo>
                  <a:pt x="24" y="0"/>
                </a:lnTo>
                <a:lnTo>
                  <a:pt x="19" y="2"/>
                </a:lnTo>
                <a:lnTo>
                  <a:pt x="14" y="5"/>
                </a:lnTo>
                <a:lnTo>
                  <a:pt x="9" y="9"/>
                </a:lnTo>
                <a:lnTo>
                  <a:pt x="5" y="14"/>
                </a:lnTo>
                <a:lnTo>
                  <a:pt x="3" y="18"/>
                </a:lnTo>
                <a:lnTo>
                  <a:pt x="0" y="23"/>
                </a:lnTo>
                <a:lnTo>
                  <a:pt x="0" y="30"/>
                </a:lnTo>
                <a:lnTo>
                  <a:pt x="0" y="36"/>
                </a:lnTo>
                <a:lnTo>
                  <a:pt x="3" y="41"/>
                </a:lnTo>
                <a:lnTo>
                  <a:pt x="5" y="46"/>
                </a:lnTo>
                <a:lnTo>
                  <a:pt x="9" y="51"/>
                </a:lnTo>
                <a:lnTo>
                  <a:pt x="14" y="54"/>
                </a:lnTo>
                <a:lnTo>
                  <a:pt x="19" y="57"/>
                </a:lnTo>
                <a:lnTo>
                  <a:pt x="24" y="59"/>
                </a:lnTo>
                <a:lnTo>
                  <a:pt x="30" y="59"/>
                </a:lnTo>
                <a:lnTo>
                  <a:pt x="36" y="59"/>
                </a:lnTo>
                <a:lnTo>
                  <a:pt x="41" y="57"/>
                </a:lnTo>
                <a:lnTo>
                  <a:pt x="46" y="54"/>
                </a:lnTo>
                <a:lnTo>
                  <a:pt x="51" y="51"/>
                </a:lnTo>
                <a:lnTo>
                  <a:pt x="55" y="46"/>
                </a:lnTo>
                <a:lnTo>
                  <a:pt x="57" y="41"/>
                </a:lnTo>
                <a:lnTo>
                  <a:pt x="60" y="36"/>
                </a:lnTo>
                <a:lnTo>
                  <a:pt x="60" y="30"/>
                </a:lnTo>
                <a:lnTo>
                  <a:pt x="60" y="23"/>
                </a:lnTo>
                <a:lnTo>
                  <a:pt x="57" y="18"/>
                </a:lnTo>
                <a:lnTo>
                  <a:pt x="55" y="14"/>
                </a:lnTo>
                <a:lnTo>
                  <a:pt x="51" y="9"/>
                </a:lnTo>
                <a:lnTo>
                  <a:pt x="46" y="5"/>
                </a:lnTo>
                <a:lnTo>
                  <a:pt x="41" y="2"/>
                </a:lnTo>
                <a:lnTo>
                  <a:pt x="36" y="0"/>
                </a:lnTo>
                <a:lnTo>
                  <a:pt x="30" y="0"/>
                </a:lnTo>
                <a:close/>
                <a:moveTo>
                  <a:pt x="30" y="49"/>
                </a:moveTo>
                <a:lnTo>
                  <a:pt x="30" y="49"/>
                </a:lnTo>
                <a:lnTo>
                  <a:pt x="26" y="49"/>
                </a:lnTo>
                <a:lnTo>
                  <a:pt x="23" y="48"/>
                </a:lnTo>
                <a:lnTo>
                  <a:pt x="16" y="43"/>
                </a:lnTo>
                <a:lnTo>
                  <a:pt x="11" y="37"/>
                </a:lnTo>
                <a:lnTo>
                  <a:pt x="10" y="33"/>
                </a:lnTo>
                <a:lnTo>
                  <a:pt x="10" y="30"/>
                </a:lnTo>
                <a:lnTo>
                  <a:pt x="10" y="26"/>
                </a:lnTo>
                <a:lnTo>
                  <a:pt x="11" y="22"/>
                </a:lnTo>
                <a:lnTo>
                  <a:pt x="16" y="16"/>
                </a:lnTo>
                <a:lnTo>
                  <a:pt x="23" y="11"/>
                </a:lnTo>
                <a:lnTo>
                  <a:pt x="26" y="10"/>
                </a:lnTo>
                <a:lnTo>
                  <a:pt x="30" y="10"/>
                </a:lnTo>
                <a:lnTo>
                  <a:pt x="34" y="10"/>
                </a:lnTo>
                <a:lnTo>
                  <a:pt x="37" y="11"/>
                </a:lnTo>
                <a:lnTo>
                  <a:pt x="44" y="16"/>
                </a:lnTo>
                <a:lnTo>
                  <a:pt x="48" y="22"/>
                </a:lnTo>
                <a:lnTo>
                  <a:pt x="50" y="26"/>
                </a:lnTo>
                <a:lnTo>
                  <a:pt x="50" y="30"/>
                </a:lnTo>
                <a:lnTo>
                  <a:pt x="50" y="33"/>
                </a:lnTo>
                <a:lnTo>
                  <a:pt x="48" y="37"/>
                </a:lnTo>
                <a:lnTo>
                  <a:pt x="44" y="43"/>
                </a:lnTo>
                <a:lnTo>
                  <a:pt x="37" y="48"/>
                </a:lnTo>
                <a:lnTo>
                  <a:pt x="34" y="49"/>
                </a:lnTo>
                <a:lnTo>
                  <a:pt x="30"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2" name="Shape 6472"/>
          <p:cNvSpPr/>
          <p:nvPr/>
        </p:nvSpPr>
        <p:spPr>
          <a:xfrm>
            <a:off x="1398589" y="947739"/>
            <a:ext cx="120650" cy="73025"/>
          </a:xfrm>
          <a:custGeom>
            <a:avLst/>
            <a:gdLst/>
            <a:ahLst/>
            <a:cxnLst/>
            <a:rect l="0" t="0" r="0" b="0"/>
            <a:pathLst>
              <a:path w="79" h="49" extrusionOk="0">
                <a:moveTo>
                  <a:pt x="77" y="6"/>
                </a:moveTo>
                <a:lnTo>
                  <a:pt x="77" y="6"/>
                </a:lnTo>
                <a:lnTo>
                  <a:pt x="74" y="4"/>
                </a:lnTo>
                <a:lnTo>
                  <a:pt x="72" y="4"/>
                </a:lnTo>
                <a:lnTo>
                  <a:pt x="59" y="12"/>
                </a:lnTo>
                <a:lnTo>
                  <a:pt x="59" y="9"/>
                </a:lnTo>
                <a:lnTo>
                  <a:pt x="58" y="6"/>
                </a:lnTo>
                <a:lnTo>
                  <a:pt x="57" y="2"/>
                </a:lnTo>
                <a:lnTo>
                  <a:pt x="53" y="1"/>
                </a:lnTo>
                <a:lnTo>
                  <a:pt x="50" y="0"/>
                </a:lnTo>
                <a:lnTo>
                  <a:pt x="10" y="0"/>
                </a:lnTo>
                <a:lnTo>
                  <a:pt x="6" y="1"/>
                </a:lnTo>
                <a:lnTo>
                  <a:pt x="3" y="2"/>
                </a:lnTo>
                <a:lnTo>
                  <a:pt x="1" y="6"/>
                </a:lnTo>
                <a:lnTo>
                  <a:pt x="0" y="9"/>
                </a:lnTo>
                <a:lnTo>
                  <a:pt x="0" y="39"/>
                </a:lnTo>
                <a:lnTo>
                  <a:pt x="1" y="43"/>
                </a:lnTo>
                <a:lnTo>
                  <a:pt x="3" y="46"/>
                </a:lnTo>
                <a:lnTo>
                  <a:pt x="6" y="48"/>
                </a:lnTo>
                <a:lnTo>
                  <a:pt x="10" y="49"/>
                </a:lnTo>
                <a:lnTo>
                  <a:pt x="50" y="49"/>
                </a:lnTo>
                <a:lnTo>
                  <a:pt x="53" y="48"/>
                </a:lnTo>
                <a:lnTo>
                  <a:pt x="57" y="46"/>
                </a:lnTo>
                <a:lnTo>
                  <a:pt x="58" y="43"/>
                </a:lnTo>
                <a:lnTo>
                  <a:pt x="59" y="39"/>
                </a:lnTo>
                <a:lnTo>
                  <a:pt x="59" y="37"/>
                </a:lnTo>
                <a:lnTo>
                  <a:pt x="72" y="44"/>
                </a:lnTo>
                <a:lnTo>
                  <a:pt x="74" y="44"/>
                </a:lnTo>
                <a:lnTo>
                  <a:pt x="77" y="43"/>
                </a:lnTo>
                <a:lnTo>
                  <a:pt x="78" y="41"/>
                </a:lnTo>
                <a:lnTo>
                  <a:pt x="79" y="39"/>
                </a:lnTo>
                <a:lnTo>
                  <a:pt x="79" y="9"/>
                </a:lnTo>
                <a:lnTo>
                  <a:pt x="78" y="7"/>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3" name="Shape 6473"/>
          <p:cNvSpPr/>
          <p:nvPr/>
        </p:nvSpPr>
        <p:spPr>
          <a:xfrm>
            <a:off x="1376364" y="877889"/>
            <a:ext cx="60325" cy="60325"/>
          </a:xfrm>
          <a:custGeom>
            <a:avLst/>
            <a:gdLst/>
            <a:ahLst/>
            <a:cxnLst/>
            <a:rect l="0" t="0" r="0" b="0"/>
            <a:pathLst>
              <a:path w="40" h="40" extrusionOk="0">
                <a:moveTo>
                  <a:pt x="40" y="20"/>
                </a:move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lnTo>
                  <a:pt x="24" y="40"/>
                </a:lnTo>
                <a:lnTo>
                  <a:pt x="28" y="38"/>
                </a:lnTo>
                <a:lnTo>
                  <a:pt x="34" y="33"/>
                </a:lnTo>
                <a:lnTo>
                  <a:pt x="39" y="27"/>
                </a:lnTo>
                <a:lnTo>
                  <a:pt x="40" y="24"/>
                </a:lnTo>
                <a:lnTo>
                  <a:pt x="40" y="20"/>
                </a:lnTo>
                <a:close/>
                <a:moveTo>
                  <a:pt x="10" y="20"/>
                </a:moveTo>
                <a:lnTo>
                  <a:pt x="10" y="20"/>
                </a:lnTo>
                <a:lnTo>
                  <a:pt x="12" y="16"/>
                </a:lnTo>
                <a:lnTo>
                  <a:pt x="13" y="12"/>
                </a:lnTo>
                <a:lnTo>
                  <a:pt x="16" y="11"/>
                </a:lnTo>
                <a:lnTo>
                  <a:pt x="20" y="10"/>
                </a:lnTo>
                <a:lnTo>
                  <a:pt x="24" y="11"/>
                </a:lnTo>
                <a:lnTo>
                  <a:pt x="28" y="12"/>
                </a:lnTo>
                <a:lnTo>
                  <a:pt x="29" y="16"/>
                </a:lnTo>
                <a:lnTo>
                  <a:pt x="30" y="20"/>
                </a:lnTo>
                <a:lnTo>
                  <a:pt x="29" y="24"/>
                </a:lnTo>
                <a:lnTo>
                  <a:pt x="28" y="27"/>
                </a:lnTo>
                <a:lnTo>
                  <a:pt x="24" y="29"/>
                </a:lnTo>
                <a:lnTo>
                  <a:pt x="20" y="30"/>
                </a:lnTo>
                <a:lnTo>
                  <a:pt x="16" y="29"/>
                </a:lnTo>
                <a:lnTo>
                  <a:pt x="13" y="27"/>
                </a:lnTo>
                <a:lnTo>
                  <a:pt x="12" y="24"/>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4" name="Shape 6474"/>
          <p:cNvSpPr/>
          <p:nvPr/>
        </p:nvSpPr>
        <p:spPr>
          <a:xfrm>
            <a:off x="1446214" y="877889"/>
            <a:ext cx="58737" cy="60325"/>
          </a:xfrm>
          <a:custGeom>
            <a:avLst/>
            <a:gdLst/>
            <a:ahLst/>
            <a:cxnLst/>
            <a:rect l="0" t="0" r="0" b="0"/>
            <a:pathLst>
              <a:path w="39" h="40" extrusionOk="0">
                <a:moveTo>
                  <a:pt x="20" y="40"/>
                </a:moveTo>
                <a:lnTo>
                  <a:pt x="20" y="40"/>
                </a:lnTo>
                <a:lnTo>
                  <a:pt x="23" y="40"/>
                </a:lnTo>
                <a:lnTo>
                  <a:pt x="27" y="38"/>
                </a:lnTo>
                <a:lnTo>
                  <a:pt x="33" y="33"/>
                </a:lnTo>
                <a:lnTo>
                  <a:pt x="38" y="27"/>
                </a:lnTo>
                <a:lnTo>
                  <a:pt x="39" y="24"/>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close/>
                <a:moveTo>
                  <a:pt x="20" y="10"/>
                </a:moveTo>
                <a:lnTo>
                  <a:pt x="20" y="10"/>
                </a:lnTo>
                <a:lnTo>
                  <a:pt x="23" y="11"/>
                </a:lnTo>
                <a:lnTo>
                  <a:pt x="27" y="12"/>
                </a:lnTo>
                <a:lnTo>
                  <a:pt x="28" y="16"/>
                </a:lnTo>
                <a:lnTo>
                  <a:pt x="29" y="20"/>
                </a:lnTo>
                <a:lnTo>
                  <a:pt x="28" y="24"/>
                </a:lnTo>
                <a:lnTo>
                  <a:pt x="27" y="27"/>
                </a:lnTo>
                <a:lnTo>
                  <a:pt x="23" y="29"/>
                </a:lnTo>
                <a:lnTo>
                  <a:pt x="20" y="30"/>
                </a:lnTo>
                <a:lnTo>
                  <a:pt x="16" y="29"/>
                </a:lnTo>
                <a:lnTo>
                  <a:pt x="12" y="27"/>
                </a:lnTo>
                <a:lnTo>
                  <a:pt x="11" y="24"/>
                </a:lnTo>
                <a:lnTo>
                  <a:pt x="10" y="20"/>
                </a:lnTo>
                <a:lnTo>
                  <a:pt x="11" y="16"/>
                </a:lnTo>
                <a:lnTo>
                  <a:pt x="12" y="12"/>
                </a:lnTo>
                <a:lnTo>
                  <a:pt x="16" y="11"/>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5" name="Shape 6475"/>
          <p:cNvSpPr/>
          <p:nvPr/>
        </p:nvSpPr>
        <p:spPr>
          <a:xfrm>
            <a:off x="1755776" y="892176"/>
            <a:ext cx="79375" cy="106363"/>
          </a:xfrm>
          <a:custGeom>
            <a:avLst/>
            <a:gdLst/>
            <a:ahLst/>
            <a:cxnLst/>
            <a:rect l="0" t="0" r="0" b="0"/>
            <a:pathLst>
              <a:path w="51" h="69" extrusionOk="0">
                <a:moveTo>
                  <a:pt x="51" y="35"/>
                </a:moveTo>
                <a:lnTo>
                  <a:pt x="51" y="35"/>
                </a:lnTo>
                <a:lnTo>
                  <a:pt x="51" y="30"/>
                </a:lnTo>
                <a:lnTo>
                  <a:pt x="47" y="27"/>
                </a:lnTo>
                <a:lnTo>
                  <a:pt x="16" y="2"/>
                </a:lnTo>
                <a:lnTo>
                  <a:pt x="14" y="1"/>
                </a:lnTo>
                <a:lnTo>
                  <a:pt x="11" y="0"/>
                </a:lnTo>
                <a:lnTo>
                  <a:pt x="9" y="0"/>
                </a:lnTo>
                <a:lnTo>
                  <a:pt x="5" y="1"/>
                </a:lnTo>
                <a:lnTo>
                  <a:pt x="4" y="2"/>
                </a:lnTo>
                <a:lnTo>
                  <a:pt x="1" y="5"/>
                </a:lnTo>
                <a:lnTo>
                  <a:pt x="0" y="7"/>
                </a:lnTo>
                <a:lnTo>
                  <a:pt x="0" y="10"/>
                </a:lnTo>
                <a:lnTo>
                  <a:pt x="0" y="59"/>
                </a:lnTo>
                <a:lnTo>
                  <a:pt x="0" y="62"/>
                </a:lnTo>
                <a:lnTo>
                  <a:pt x="1" y="64"/>
                </a:lnTo>
                <a:lnTo>
                  <a:pt x="4" y="67"/>
                </a:lnTo>
                <a:lnTo>
                  <a:pt x="5" y="68"/>
                </a:lnTo>
                <a:lnTo>
                  <a:pt x="9" y="69"/>
                </a:lnTo>
                <a:lnTo>
                  <a:pt x="11" y="69"/>
                </a:lnTo>
                <a:lnTo>
                  <a:pt x="14" y="68"/>
                </a:lnTo>
                <a:lnTo>
                  <a:pt x="16" y="67"/>
                </a:lnTo>
                <a:lnTo>
                  <a:pt x="47" y="42"/>
                </a:lnTo>
                <a:lnTo>
                  <a:pt x="51" y="39"/>
                </a:lnTo>
                <a:lnTo>
                  <a:pt x="51" y="35"/>
                </a:lnTo>
                <a:close/>
                <a:moveTo>
                  <a:pt x="10" y="59"/>
                </a:moveTo>
                <a:lnTo>
                  <a:pt x="10" y="10"/>
                </a:lnTo>
                <a:lnTo>
                  <a:pt x="41" y="35"/>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6" name="Shape 6476"/>
          <p:cNvSpPr/>
          <p:nvPr/>
        </p:nvSpPr>
        <p:spPr>
          <a:xfrm>
            <a:off x="1797051" y="877888"/>
            <a:ext cx="88900" cy="133350"/>
          </a:xfrm>
          <a:custGeom>
            <a:avLst/>
            <a:gdLst/>
            <a:ahLst/>
            <a:cxnLst/>
            <a:rect l="0" t="0" r="0" b="0"/>
            <a:pathLst>
              <a:path w="57" h="87" extrusionOk="0">
                <a:moveTo>
                  <a:pt x="55" y="40"/>
                </a:moveTo>
                <a:lnTo>
                  <a:pt x="5" y="0"/>
                </a:lnTo>
                <a:lnTo>
                  <a:pt x="0" y="8"/>
                </a:lnTo>
                <a:lnTo>
                  <a:pt x="45" y="44"/>
                </a:lnTo>
                <a:lnTo>
                  <a:pt x="0" y="79"/>
                </a:lnTo>
                <a:lnTo>
                  <a:pt x="5" y="87"/>
                </a:lnTo>
                <a:lnTo>
                  <a:pt x="55" y="47"/>
                </a:lnTo>
                <a:lnTo>
                  <a:pt x="57" y="46"/>
                </a:lnTo>
                <a:lnTo>
                  <a:pt x="57" y="44"/>
                </a:lnTo>
                <a:lnTo>
                  <a:pt x="57" y="41"/>
                </a:lnTo>
                <a:lnTo>
                  <a:pt x="55"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7" name="Shape 6477"/>
          <p:cNvSpPr/>
          <p:nvPr/>
        </p:nvSpPr>
        <p:spPr>
          <a:xfrm>
            <a:off x="2168526" y="892176"/>
            <a:ext cx="77788" cy="106363"/>
          </a:xfrm>
          <a:custGeom>
            <a:avLst/>
            <a:gdLst/>
            <a:ahLst/>
            <a:cxnLst/>
            <a:rect l="0" t="0" r="0" b="0"/>
            <a:pathLst>
              <a:path w="51" h="69" extrusionOk="0">
                <a:moveTo>
                  <a:pt x="46" y="1"/>
                </a:moveTo>
                <a:lnTo>
                  <a:pt x="46" y="1"/>
                </a:lnTo>
                <a:lnTo>
                  <a:pt x="42" y="0"/>
                </a:lnTo>
                <a:lnTo>
                  <a:pt x="40" y="0"/>
                </a:lnTo>
                <a:lnTo>
                  <a:pt x="37" y="1"/>
                </a:lnTo>
                <a:lnTo>
                  <a:pt x="35" y="2"/>
                </a:lnTo>
                <a:lnTo>
                  <a:pt x="4" y="27"/>
                </a:lnTo>
                <a:lnTo>
                  <a:pt x="0" y="30"/>
                </a:lnTo>
                <a:lnTo>
                  <a:pt x="0" y="35"/>
                </a:lnTo>
                <a:lnTo>
                  <a:pt x="0" y="39"/>
                </a:lnTo>
                <a:lnTo>
                  <a:pt x="4" y="42"/>
                </a:lnTo>
                <a:lnTo>
                  <a:pt x="35" y="67"/>
                </a:lnTo>
                <a:lnTo>
                  <a:pt x="37" y="68"/>
                </a:lnTo>
                <a:lnTo>
                  <a:pt x="40" y="69"/>
                </a:lnTo>
                <a:lnTo>
                  <a:pt x="42" y="69"/>
                </a:lnTo>
                <a:lnTo>
                  <a:pt x="46" y="68"/>
                </a:lnTo>
                <a:lnTo>
                  <a:pt x="47" y="67"/>
                </a:lnTo>
                <a:lnTo>
                  <a:pt x="50" y="64"/>
                </a:lnTo>
                <a:lnTo>
                  <a:pt x="51" y="62"/>
                </a:lnTo>
                <a:lnTo>
                  <a:pt x="51" y="59"/>
                </a:lnTo>
                <a:lnTo>
                  <a:pt x="51" y="10"/>
                </a:lnTo>
                <a:lnTo>
                  <a:pt x="51" y="7"/>
                </a:lnTo>
                <a:lnTo>
                  <a:pt x="50" y="5"/>
                </a:lnTo>
                <a:lnTo>
                  <a:pt x="47" y="2"/>
                </a:lnTo>
                <a:lnTo>
                  <a:pt x="46" y="1"/>
                </a:lnTo>
                <a:close/>
                <a:moveTo>
                  <a:pt x="41" y="59"/>
                </a:moveTo>
                <a:lnTo>
                  <a:pt x="10" y="35"/>
                </a:lnTo>
                <a:lnTo>
                  <a:pt x="41" y="10"/>
                </a:lnTo>
                <a:lnTo>
                  <a:pt x="41"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8" name="Shape 6478"/>
          <p:cNvSpPr/>
          <p:nvPr/>
        </p:nvSpPr>
        <p:spPr>
          <a:xfrm>
            <a:off x="2117726" y="877888"/>
            <a:ext cx="87313" cy="133350"/>
          </a:xfrm>
          <a:custGeom>
            <a:avLst/>
            <a:gdLst/>
            <a:ahLst/>
            <a:cxnLst/>
            <a:rect l="0" t="0" r="0" b="0"/>
            <a:pathLst>
              <a:path w="57" h="87" extrusionOk="0">
                <a:moveTo>
                  <a:pt x="57" y="8"/>
                </a:moveTo>
                <a:lnTo>
                  <a:pt x="52" y="0"/>
                </a:lnTo>
                <a:lnTo>
                  <a:pt x="2" y="40"/>
                </a:lnTo>
                <a:lnTo>
                  <a:pt x="0" y="41"/>
                </a:lnTo>
                <a:lnTo>
                  <a:pt x="0" y="44"/>
                </a:lnTo>
                <a:lnTo>
                  <a:pt x="0" y="46"/>
                </a:lnTo>
                <a:lnTo>
                  <a:pt x="2" y="47"/>
                </a:lnTo>
                <a:lnTo>
                  <a:pt x="52" y="87"/>
                </a:lnTo>
                <a:lnTo>
                  <a:pt x="57" y="79"/>
                </a:lnTo>
                <a:lnTo>
                  <a:pt x="12" y="44"/>
                </a:lnTo>
                <a:lnTo>
                  <a:pt x="57"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79" name="Shape 6479"/>
          <p:cNvSpPr/>
          <p:nvPr/>
        </p:nvSpPr>
        <p:spPr>
          <a:xfrm>
            <a:off x="2547938" y="892176"/>
            <a:ext cx="77787" cy="106363"/>
          </a:xfrm>
          <a:custGeom>
            <a:avLst/>
            <a:gdLst/>
            <a:ahLst/>
            <a:cxnLst/>
            <a:rect l="0" t="0" r="0" b="0"/>
            <a:pathLst>
              <a:path w="50" h="69" extrusionOk="0">
                <a:moveTo>
                  <a:pt x="46" y="1"/>
                </a:moveTo>
                <a:lnTo>
                  <a:pt x="46" y="1"/>
                </a:lnTo>
                <a:lnTo>
                  <a:pt x="42" y="0"/>
                </a:lnTo>
                <a:lnTo>
                  <a:pt x="39" y="0"/>
                </a:lnTo>
                <a:lnTo>
                  <a:pt x="37" y="1"/>
                </a:lnTo>
                <a:lnTo>
                  <a:pt x="34" y="2"/>
                </a:lnTo>
                <a:lnTo>
                  <a:pt x="4" y="27"/>
                </a:lnTo>
                <a:lnTo>
                  <a:pt x="0" y="30"/>
                </a:lnTo>
                <a:lnTo>
                  <a:pt x="0" y="35"/>
                </a:lnTo>
                <a:lnTo>
                  <a:pt x="0" y="39"/>
                </a:lnTo>
                <a:lnTo>
                  <a:pt x="4" y="42"/>
                </a:lnTo>
                <a:lnTo>
                  <a:pt x="34" y="67"/>
                </a:lnTo>
                <a:lnTo>
                  <a:pt x="37" y="68"/>
                </a:lnTo>
                <a:lnTo>
                  <a:pt x="39" y="69"/>
                </a:lnTo>
                <a:lnTo>
                  <a:pt x="42" y="69"/>
                </a:lnTo>
                <a:lnTo>
                  <a:pt x="46" y="68"/>
                </a:lnTo>
                <a:lnTo>
                  <a:pt x="47" y="67"/>
                </a:lnTo>
                <a:lnTo>
                  <a:pt x="49" y="64"/>
                </a:lnTo>
                <a:lnTo>
                  <a:pt x="50" y="62"/>
                </a:lnTo>
                <a:lnTo>
                  <a:pt x="50" y="59"/>
                </a:lnTo>
                <a:lnTo>
                  <a:pt x="50" y="10"/>
                </a:lnTo>
                <a:lnTo>
                  <a:pt x="50" y="7"/>
                </a:lnTo>
                <a:lnTo>
                  <a:pt x="49" y="5"/>
                </a:lnTo>
                <a:lnTo>
                  <a:pt x="47" y="2"/>
                </a:lnTo>
                <a:lnTo>
                  <a:pt x="46" y="1"/>
                </a:lnTo>
                <a:close/>
                <a:moveTo>
                  <a:pt x="41" y="59"/>
                </a:moveTo>
                <a:lnTo>
                  <a:pt x="10" y="35"/>
                </a:lnTo>
                <a:lnTo>
                  <a:pt x="41" y="10"/>
                </a:lnTo>
                <a:lnTo>
                  <a:pt x="41"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0" name="Shape 6480"/>
          <p:cNvSpPr/>
          <p:nvPr/>
        </p:nvSpPr>
        <p:spPr>
          <a:xfrm>
            <a:off x="2482851" y="877888"/>
            <a:ext cx="41275" cy="133350"/>
          </a:xfrm>
          <a:custGeom>
            <a:avLst/>
            <a:gdLst/>
            <a:ahLst/>
            <a:cxnLst/>
            <a:rect l="0" t="0" r="0" b="0"/>
            <a:pathLst>
              <a:path w="29" h="89" extrusionOk="0">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1" name="Shape 6481"/>
          <p:cNvSpPr/>
          <p:nvPr/>
        </p:nvSpPr>
        <p:spPr>
          <a:xfrm>
            <a:off x="2847976" y="892176"/>
            <a:ext cx="74613" cy="106363"/>
          </a:xfrm>
          <a:custGeom>
            <a:avLst/>
            <a:gdLst/>
            <a:ahLst/>
            <a:cxnLst/>
            <a:rect l="0" t="0" r="0" b="0"/>
            <a:pathLst>
              <a:path w="50" h="69" extrusionOk="0">
                <a:moveTo>
                  <a:pt x="46" y="27"/>
                </a:moveTo>
                <a:lnTo>
                  <a:pt x="16" y="2"/>
                </a:lnTo>
                <a:lnTo>
                  <a:pt x="13" y="1"/>
                </a:lnTo>
                <a:lnTo>
                  <a:pt x="11" y="0"/>
                </a:lnTo>
                <a:lnTo>
                  <a:pt x="8" y="0"/>
                </a:lnTo>
                <a:lnTo>
                  <a:pt x="4" y="1"/>
                </a:lnTo>
                <a:lnTo>
                  <a:pt x="3" y="2"/>
                </a:lnTo>
                <a:lnTo>
                  <a:pt x="1" y="5"/>
                </a:lnTo>
                <a:lnTo>
                  <a:pt x="0" y="7"/>
                </a:lnTo>
                <a:lnTo>
                  <a:pt x="0" y="10"/>
                </a:lnTo>
                <a:lnTo>
                  <a:pt x="0" y="59"/>
                </a:lnTo>
                <a:lnTo>
                  <a:pt x="0" y="62"/>
                </a:lnTo>
                <a:lnTo>
                  <a:pt x="1" y="64"/>
                </a:lnTo>
                <a:lnTo>
                  <a:pt x="3" y="67"/>
                </a:lnTo>
                <a:lnTo>
                  <a:pt x="4" y="68"/>
                </a:lnTo>
                <a:lnTo>
                  <a:pt x="8" y="69"/>
                </a:lnTo>
                <a:lnTo>
                  <a:pt x="11" y="69"/>
                </a:lnTo>
                <a:lnTo>
                  <a:pt x="13" y="68"/>
                </a:lnTo>
                <a:lnTo>
                  <a:pt x="16" y="67"/>
                </a:lnTo>
                <a:lnTo>
                  <a:pt x="46" y="42"/>
                </a:lnTo>
                <a:lnTo>
                  <a:pt x="50" y="39"/>
                </a:lnTo>
                <a:lnTo>
                  <a:pt x="50" y="35"/>
                </a:lnTo>
                <a:lnTo>
                  <a:pt x="50" y="30"/>
                </a:lnTo>
                <a:lnTo>
                  <a:pt x="46" y="27"/>
                </a:lnTo>
                <a:close/>
                <a:moveTo>
                  <a:pt x="9" y="59"/>
                </a:moveTo>
                <a:lnTo>
                  <a:pt x="9" y="10"/>
                </a:lnTo>
                <a:lnTo>
                  <a:pt x="40" y="35"/>
                </a:lnTo>
                <a:lnTo>
                  <a:pt x="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2" name="Shape 6482"/>
          <p:cNvSpPr/>
          <p:nvPr/>
        </p:nvSpPr>
        <p:spPr>
          <a:xfrm>
            <a:off x="2946400" y="877888"/>
            <a:ext cx="46038" cy="133350"/>
          </a:xfrm>
          <a:custGeom>
            <a:avLst/>
            <a:gdLst/>
            <a:ahLst/>
            <a:cxnLst/>
            <a:rect l="0" t="0" r="0" b="0"/>
            <a:pathLst>
              <a:path w="29" h="89" extrusionOk="0">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3" name="Shape 6483"/>
          <p:cNvSpPr/>
          <p:nvPr/>
        </p:nvSpPr>
        <p:spPr>
          <a:xfrm>
            <a:off x="3594100" y="868363"/>
            <a:ext cx="46038" cy="139700"/>
          </a:xfrm>
          <a:custGeom>
            <a:avLst/>
            <a:gdLst/>
            <a:ahLst/>
            <a:cxnLst/>
            <a:rect l="0" t="0" r="0" b="0"/>
            <a:pathLst>
              <a:path w="30" h="89" extrusionOk="0">
                <a:moveTo>
                  <a:pt x="20" y="0"/>
                </a:moveTo>
                <a:lnTo>
                  <a:pt x="10" y="0"/>
                </a:lnTo>
                <a:lnTo>
                  <a:pt x="6" y="1"/>
                </a:lnTo>
                <a:lnTo>
                  <a:pt x="2" y="3"/>
                </a:lnTo>
                <a:lnTo>
                  <a:pt x="1" y="6"/>
                </a:lnTo>
                <a:lnTo>
                  <a:pt x="0" y="10"/>
                </a:lnTo>
                <a:lnTo>
                  <a:pt x="0" y="79"/>
                </a:lnTo>
                <a:lnTo>
                  <a:pt x="1" y="83"/>
                </a:lnTo>
                <a:lnTo>
                  <a:pt x="2" y="87"/>
                </a:lnTo>
                <a:lnTo>
                  <a:pt x="6" y="88"/>
                </a:lnTo>
                <a:lnTo>
                  <a:pt x="10" y="89"/>
                </a:lnTo>
                <a:lnTo>
                  <a:pt x="20" y="89"/>
                </a:lnTo>
                <a:lnTo>
                  <a:pt x="23" y="88"/>
                </a:lnTo>
                <a:lnTo>
                  <a:pt x="27" y="87"/>
                </a:lnTo>
                <a:lnTo>
                  <a:pt x="28" y="83"/>
                </a:lnTo>
                <a:lnTo>
                  <a:pt x="30" y="79"/>
                </a:lnTo>
                <a:lnTo>
                  <a:pt x="30" y="10"/>
                </a:lnTo>
                <a:lnTo>
                  <a:pt x="28" y="6"/>
                </a:lnTo>
                <a:lnTo>
                  <a:pt x="27" y="3"/>
                </a:lnTo>
                <a:lnTo>
                  <a:pt x="23" y="1"/>
                </a:lnTo>
                <a:lnTo>
                  <a:pt x="20" y="0"/>
                </a:lnTo>
                <a:close/>
                <a:moveTo>
                  <a:pt x="10" y="79"/>
                </a:moveTo>
                <a:lnTo>
                  <a:pt x="10" y="10"/>
                </a:lnTo>
                <a:lnTo>
                  <a:pt x="20" y="10"/>
                </a:lnTo>
                <a:lnTo>
                  <a:pt x="20"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4" name="Shape 6484"/>
          <p:cNvSpPr/>
          <p:nvPr/>
        </p:nvSpPr>
        <p:spPr>
          <a:xfrm>
            <a:off x="3654425" y="868363"/>
            <a:ext cx="46038" cy="139700"/>
          </a:xfrm>
          <a:custGeom>
            <a:avLst/>
            <a:gdLst/>
            <a:ahLst/>
            <a:cxnLst/>
            <a:rect l="0" t="0" r="0" b="0"/>
            <a:pathLst>
              <a:path w="30" h="89" extrusionOk="0">
                <a:moveTo>
                  <a:pt x="20" y="0"/>
                </a:moveTo>
                <a:lnTo>
                  <a:pt x="10" y="0"/>
                </a:lnTo>
                <a:lnTo>
                  <a:pt x="7" y="1"/>
                </a:lnTo>
                <a:lnTo>
                  <a:pt x="3" y="3"/>
                </a:lnTo>
                <a:lnTo>
                  <a:pt x="2" y="6"/>
                </a:lnTo>
                <a:lnTo>
                  <a:pt x="0" y="10"/>
                </a:lnTo>
                <a:lnTo>
                  <a:pt x="0" y="79"/>
                </a:lnTo>
                <a:lnTo>
                  <a:pt x="2" y="83"/>
                </a:lnTo>
                <a:lnTo>
                  <a:pt x="3" y="87"/>
                </a:lnTo>
                <a:lnTo>
                  <a:pt x="7" y="88"/>
                </a:lnTo>
                <a:lnTo>
                  <a:pt x="10" y="89"/>
                </a:lnTo>
                <a:lnTo>
                  <a:pt x="20" y="89"/>
                </a:lnTo>
                <a:lnTo>
                  <a:pt x="24" y="88"/>
                </a:lnTo>
                <a:lnTo>
                  <a:pt x="28" y="87"/>
                </a:lnTo>
                <a:lnTo>
                  <a:pt x="29" y="83"/>
                </a:lnTo>
                <a:lnTo>
                  <a:pt x="30" y="79"/>
                </a:lnTo>
                <a:lnTo>
                  <a:pt x="30" y="10"/>
                </a:lnTo>
                <a:lnTo>
                  <a:pt x="29" y="6"/>
                </a:lnTo>
                <a:lnTo>
                  <a:pt x="28" y="3"/>
                </a:lnTo>
                <a:lnTo>
                  <a:pt x="24" y="1"/>
                </a:lnTo>
                <a:lnTo>
                  <a:pt x="20" y="0"/>
                </a:lnTo>
                <a:close/>
                <a:moveTo>
                  <a:pt x="10" y="79"/>
                </a:moveTo>
                <a:lnTo>
                  <a:pt x="10" y="10"/>
                </a:lnTo>
                <a:lnTo>
                  <a:pt x="20" y="10"/>
                </a:lnTo>
                <a:lnTo>
                  <a:pt x="20"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5" name="Shape 6485"/>
          <p:cNvSpPr/>
          <p:nvPr/>
        </p:nvSpPr>
        <p:spPr>
          <a:xfrm>
            <a:off x="3209926" y="965200"/>
            <a:ext cx="139700" cy="46038"/>
          </a:xfrm>
          <a:custGeom>
            <a:avLst/>
            <a:gdLst/>
            <a:ahLst/>
            <a:cxnLst/>
            <a:rect l="0" t="0" r="0" b="0"/>
            <a:pathLst>
              <a:path w="89" h="30" extrusionOk="0">
                <a:moveTo>
                  <a:pt x="79" y="0"/>
                </a:moveTo>
                <a:lnTo>
                  <a:pt x="10" y="0"/>
                </a:lnTo>
                <a:lnTo>
                  <a:pt x="7" y="2"/>
                </a:lnTo>
                <a:lnTo>
                  <a:pt x="3" y="3"/>
                </a:lnTo>
                <a:lnTo>
                  <a:pt x="2" y="7"/>
                </a:lnTo>
                <a:lnTo>
                  <a:pt x="0" y="10"/>
                </a:lnTo>
                <a:lnTo>
                  <a:pt x="0" y="20"/>
                </a:lnTo>
                <a:lnTo>
                  <a:pt x="2" y="24"/>
                </a:lnTo>
                <a:lnTo>
                  <a:pt x="3" y="27"/>
                </a:lnTo>
                <a:lnTo>
                  <a:pt x="7" y="29"/>
                </a:lnTo>
                <a:lnTo>
                  <a:pt x="10" y="30"/>
                </a:lnTo>
                <a:lnTo>
                  <a:pt x="79" y="30"/>
                </a:lnTo>
                <a:lnTo>
                  <a:pt x="83" y="29"/>
                </a:lnTo>
                <a:lnTo>
                  <a:pt x="87" y="27"/>
                </a:lnTo>
                <a:lnTo>
                  <a:pt x="88" y="24"/>
                </a:lnTo>
                <a:lnTo>
                  <a:pt x="89" y="20"/>
                </a:lnTo>
                <a:lnTo>
                  <a:pt x="89" y="10"/>
                </a:lnTo>
                <a:lnTo>
                  <a:pt x="88" y="7"/>
                </a:lnTo>
                <a:lnTo>
                  <a:pt x="87" y="3"/>
                </a:lnTo>
                <a:lnTo>
                  <a:pt x="83" y="2"/>
                </a:lnTo>
                <a:lnTo>
                  <a:pt x="79" y="0"/>
                </a:lnTo>
                <a:close/>
                <a:moveTo>
                  <a:pt x="10" y="20"/>
                </a:moveTo>
                <a:lnTo>
                  <a:pt x="10" y="10"/>
                </a:lnTo>
                <a:lnTo>
                  <a:pt x="79" y="10"/>
                </a:lnTo>
                <a:lnTo>
                  <a:pt x="79" y="20"/>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6" name="Shape 6486"/>
          <p:cNvSpPr/>
          <p:nvPr/>
        </p:nvSpPr>
        <p:spPr>
          <a:xfrm>
            <a:off x="3228976" y="873126"/>
            <a:ext cx="106363" cy="79375"/>
          </a:xfrm>
          <a:custGeom>
            <a:avLst/>
            <a:gdLst/>
            <a:ahLst/>
            <a:cxnLst/>
            <a:rect l="0" t="0" r="0" b="0"/>
            <a:pathLst>
              <a:path w="69" h="50" extrusionOk="0">
                <a:moveTo>
                  <a:pt x="10" y="50"/>
                </a:moveTo>
                <a:lnTo>
                  <a:pt x="59" y="50"/>
                </a:lnTo>
                <a:lnTo>
                  <a:pt x="62" y="50"/>
                </a:lnTo>
                <a:lnTo>
                  <a:pt x="64" y="49"/>
                </a:lnTo>
                <a:lnTo>
                  <a:pt x="67" y="47"/>
                </a:lnTo>
                <a:lnTo>
                  <a:pt x="68" y="46"/>
                </a:lnTo>
                <a:lnTo>
                  <a:pt x="69" y="42"/>
                </a:lnTo>
                <a:lnTo>
                  <a:pt x="69" y="39"/>
                </a:lnTo>
                <a:lnTo>
                  <a:pt x="68" y="37"/>
                </a:lnTo>
                <a:lnTo>
                  <a:pt x="67" y="34"/>
                </a:lnTo>
                <a:lnTo>
                  <a:pt x="42" y="4"/>
                </a:lnTo>
                <a:lnTo>
                  <a:pt x="38" y="0"/>
                </a:lnTo>
                <a:lnTo>
                  <a:pt x="35" y="0"/>
                </a:lnTo>
                <a:lnTo>
                  <a:pt x="31" y="0"/>
                </a:lnTo>
                <a:lnTo>
                  <a:pt x="27" y="4"/>
                </a:lnTo>
                <a:lnTo>
                  <a:pt x="3" y="34"/>
                </a:lnTo>
                <a:lnTo>
                  <a:pt x="1" y="37"/>
                </a:lnTo>
                <a:lnTo>
                  <a:pt x="0" y="39"/>
                </a:lnTo>
                <a:lnTo>
                  <a:pt x="0" y="42"/>
                </a:lnTo>
                <a:lnTo>
                  <a:pt x="1" y="46"/>
                </a:lnTo>
                <a:lnTo>
                  <a:pt x="3" y="47"/>
                </a:lnTo>
                <a:lnTo>
                  <a:pt x="5" y="49"/>
                </a:lnTo>
                <a:lnTo>
                  <a:pt x="8" y="50"/>
                </a:lnTo>
                <a:lnTo>
                  <a:pt x="10" y="50"/>
                </a:lnTo>
                <a:close/>
                <a:moveTo>
                  <a:pt x="35" y="10"/>
                </a:moveTo>
                <a:lnTo>
                  <a:pt x="59" y="41"/>
                </a:lnTo>
                <a:lnTo>
                  <a:pt x="10" y="41"/>
                </a:lnTo>
                <a:lnTo>
                  <a:pt x="3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7" name="Shape 6487"/>
          <p:cNvSpPr/>
          <p:nvPr/>
        </p:nvSpPr>
        <p:spPr>
          <a:xfrm>
            <a:off x="3941763" y="877888"/>
            <a:ext cx="138112" cy="133350"/>
          </a:xfrm>
          <a:custGeom>
            <a:avLst/>
            <a:gdLst/>
            <a:ahLst/>
            <a:cxnLst/>
            <a:rect l="0" t="0" r="0" b="0"/>
            <a:pathLst>
              <a:path w="89" h="89" extrusionOk="0">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7" y="83"/>
                </a:lnTo>
                <a:lnTo>
                  <a:pt x="89" y="79"/>
                </a:lnTo>
                <a:lnTo>
                  <a:pt x="89" y="10"/>
                </a:lnTo>
                <a:lnTo>
                  <a:pt x="87" y="6"/>
                </a:lnTo>
                <a:lnTo>
                  <a:pt x="86" y="3"/>
                </a:lnTo>
                <a:lnTo>
                  <a:pt x="83" y="1"/>
                </a:lnTo>
                <a:lnTo>
                  <a:pt x="79" y="0"/>
                </a:lnTo>
                <a:close/>
                <a:moveTo>
                  <a:pt x="10" y="79"/>
                </a:moveTo>
                <a:lnTo>
                  <a:pt x="10" y="10"/>
                </a:lnTo>
                <a:lnTo>
                  <a:pt x="79" y="10"/>
                </a:lnTo>
                <a:lnTo>
                  <a:pt x="79" y="79"/>
                </a:lnTo>
                <a:lnTo>
                  <a:pt x="1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8" name="Shape 6488"/>
          <p:cNvSpPr/>
          <p:nvPr/>
        </p:nvSpPr>
        <p:spPr>
          <a:xfrm>
            <a:off x="1033463" y="1243013"/>
            <a:ext cx="115887" cy="134937"/>
          </a:xfrm>
          <a:custGeom>
            <a:avLst/>
            <a:gdLst/>
            <a:ahLst/>
            <a:cxnLst/>
            <a:rect l="0" t="0" r="0" b="0"/>
            <a:pathLst>
              <a:path w="74" h="86" extrusionOk="0">
                <a:moveTo>
                  <a:pt x="0" y="0"/>
                </a:moveTo>
                <a:lnTo>
                  <a:pt x="0" y="86"/>
                </a:lnTo>
                <a:lnTo>
                  <a:pt x="74" y="43"/>
                </a:lnTo>
                <a:lnTo>
                  <a:pt x="0" y="0"/>
                </a:lnTo>
                <a:close/>
                <a:moveTo>
                  <a:pt x="10" y="17"/>
                </a:moveTo>
                <a:lnTo>
                  <a:pt x="55" y="43"/>
                </a:lnTo>
                <a:lnTo>
                  <a:pt x="10" y="69"/>
                </a:lnTo>
                <a:lnTo>
                  <a:pt x="10"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89" name="Shape 6489"/>
          <p:cNvSpPr/>
          <p:nvPr/>
        </p:nvSpPr>
        <p:spPr>
          <a:xfrm>
            <a:off x="654051" y="1243013"/>
            <a:ext cx="138113" cy="134937"/>
          </a:xfrm>
          <a:custGeom>
            <a:avLst/>
            <a:gdLst/>
            <a:ahLst/>
            <a:cxnLst/>
            <a:rect l="0" t="0" r="0" b="0"/>
            <a:pathLst>
              <a:path w="89" h="89" extrusionOk="0">
                <a:moveTo>
                  <a:pt x="44" y="0"/>
                </a:moveTo>
                <a:lnTo>
                  <a:pt x="44" y="0"/>
                </a:lnTo>
                <a:lnTo>
                  <a:pt x="36" y="1"/>
                </a:lnTo>
                <a:lnTo>
                  <a:pt x="27" y="4"/>
                </a:lnTo>
                <a:lnTo>
                  <a:pt x="20" y="7"/>
                </a:lnTo>
                <a:lnTo>
                  <a:pt x="13" y="13"/>
                </a:lnTo>
                <a:lnTo>
                  <a:pt x="7" y="20"/>
                </a:lnTo>
                <a:lnTo>
                  <a:pt x="3" y="27"/>
                </a:lnTo>
                <a:lnTo>
                  <a:pt x="1" y="36"/>
                </a:lnTo>
                <a:lnTo>
                  <a:pt x="0" y="44"/>
                </a:lnTo>
                <a:lnTo>
                  <a:pt x="1" y="53"/>
                </a:lnTo>
                <a:lnTo>
                  <a:pt x="3" y="61"/>
                </a:lnTo>
                <a:lnTo>
                  <a:pt x="7" y="69"/>
                </a:lnTo>
                <a:lnTo>
                  <a:pt x="13" y="75"/>
                </a:lnTo>
                <a:lnTo>
                  <a:pt x="20" y="81"/>
                </a:lnTo>
                <a:lnTo>
                  <a:pt x="27" y="85"/>
                </a:lnTo>
                <a:lnTo>
                  <a:pt x="36" y="87"/>
                </a:lnTo>
                <a:lnTo>
                  <a:pt x="44" y="89"/>
                </a:lnTo>
                <a:lnTo>
                  <a:pt x="53" y="87"/>
                </a:lnTo>
                <a:lnTo>
                  <a:pt x="61" y="85"/>
                </a:lnTo>
                <a:lnTo>
                  <a:pt x="69" y="81"/>
                </a:lnTo>
                <a:lnTo>
                  <a:pt x="75" y="75"/>
                </a:lnTo>
                <a:lnTo>
                  <a:pt x="81" y="69"/>
                </a:lnTo>
                <a:lnTo>
                  <a:pt x="85" y="61"/>
                </a:lnTo>
                <a:lnTo>
                  <a:pt x="87" y="53"/>
                </a:lnTo>
                <a:lnTo>
                  <a:pt x="89" y="44"/>
                </a:lnTo>
                <a:lnTo>
                  <a:pt x="87" y="36"/>
                </a:lnTo>
                <a:lnTo>
                  <a:pt x="85" y="27"/>
                </a:lnTo>
                <a:lnTo>
                  <a:pt x="81" y="20"/>
                </a:lnTo>
                <a:lnTo>
                  <a:pt x="75" y="13"/>
                </a:lnTo>
                <a:lnTo>
                  <a:pt x="69" y="7"/>
                </a:lnTo>
                <a:lnTo>
                  <a:pt x="61" y="4"/>
                </a:lnTo>
                <a:lnTo>
                  <a:pt x="53" y="1"/>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1" y="37"/>
                </a:lnTo>
                <a:lnTo>
                  <a:pt x="12" y="31"/>
                </a:lnTo>
                <a:lnTo>
                  <a:pt x="16" y="25"/>
                </a:lnTo>
                <a:lnTo>
                  <a:pt x="20" y="20"/>
                </a:lnTo>
                <a:lnTo>
                  <a:pt x="24" y="16"/>
                </a:lnTo>
                <a:lnTo>
                  <a:pt x="31" y="12"/>
                </a:lnTo>
                <a:lnTo>
                  <a:pt x="37" y="11"/>
                </a:lnTo>
                <a:lnTo>
                  <a:pt x="44" y="10"/>
                </a:lnTo>
                <a:lnTo>
                  <a:pt x="52" y="11"/>
                </a:lnTo>
                <a:lnTo>
                  <a:pt x="58" y="12"/>
                </a:lnTo>
                <a:lnTo>
                  <a:pt x="64" y="16"/>
                </a:lnTo>
                <a:lnTo>
                  <a:pt x="69" y="20"/>
                </a:lnTo>
                <a:lnTo>
                  <a:pt x="73" y="25"/>
                </a:lnTo>
                <a:lnTo>
                  <a:pt x="76" y="31"/>
                </a:lnTo>
                <a:lnTo>
                  <a:pt x="77" y="37"/>
                </a:lnTo>
                <a:lnTo>
                  <a:pt x="79" y="44"/>
                </a:lnTo>
                <a:lnTo>
                  <a:pt x="77" y="52"/>
                </a:lnTo>
                <a:lnTo>
                  <a:pt x="76" y="58"/>
                </a:lnTo>
                <a:lnTo>
                  <a:pt x="73" y="64"/>
                </a:lnTo>
                <a:lnTo>
                  <a:pt x="69" y="69"/>
                </a:lnTo>
                <a:lnTo>
                  <a:pt x="64" y="73"/>
                </a:lnTo>
                <a:lnTo>
                  <a:pt x="58" y="76"/>
                </a:lnTo>
                <a:lnTo>
                  <a:pt x="52" y="78"/>
                </a:lnTo>
                <a:lnTo>
                  <a:pt x="4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90" name="Shape 6490"/>
          <p:cNvSpPr/>
          <p:nvPr/>
        </p:nvSpPr>
        <p:spPr>
          <a:xfrm>
            <a:off x="690564" y="1281114"/>
            <a:ext cx="60325" cy="60325"/>
          </a:xfrm>
          <a:custGeom>
            <a:avLst/>
            <a:gdLst/>
            <a:ahLst/>
            <a:cxnLst/>
            <a:rect l="0" t="0" r="0" b="0"/>
            <a:pathLst>
              <a:path w="40" h="39" extrusionOk="0">
                <a:moveTo>
                  <a:pt x="20" y="0"/>
                </a:moveTo>
                <a:lnTo>
                  <a:pt x="20" y="0"/>
                </a:lnTo>
                <a:lnTo>
                  <a:pt x="16" y="0"/>
                </a:lnTo>
                <a:lnTo>
                  <a:pt x="13" y="1"/>
                </a:lnTo>
                <a:lnTo>
                  <a:pt x="7" y="6"/>
                </a:lnTo>
                <a:lnTo>
                  <a:pt x="2" y="12"/>
                </a:lnTo>
                <a:lnTo>
                  <a:pt x="0" y="16"/>
                </a:lnTo>
                <a:lnTo>
                  <a:pt x="0" y="19"/>
                </a:lnTo>
                <a:lnTo>
                  <a:pt x="0" y="23"/>
                </a:lnTo>
                <a:lnTo>
                  <a:pt x="2" y="27"/>
                </a:lnTo>
                <a:lnTo>
                  <a:pt x="7" y="33"/>
                </a:lnTo>
                <a:lnTo>
                  <a:pt x="13" y="38"/>
                </a:lnTo>
                <a:lnTo>
                  <a:pt x="16" y="39"/>
                </a:lnTo>
                <a:lnTo>
                  <a:pt x="20" y="39"/>
                </a:lnTo>
                <a:lnTo>
                  <a:pt x="24" y="39"/>
                </a:lnTo>
                <a:lnTo>
                  <a:pt x="28" y="38"/>
                </a:lnTo>
                <a:lnTo>
                  <a:pt x="34" y="33"/>
                </a:lnTo>
                <a:lnTo>
                  <a:pt x="39" y="27"/>
                </a:lnTo>
                <a:lnTo>
                  <a:pt x="40" y="23"/>
                </a:lnTo>
                <a:lnTo>
                  <a:pt x="40" y="19"/>
                </a:lnTo>
                <a:lnTo>
                  <a:pt x="40" y="16"/>
                </a:lnTo>
                <a:lnTo>
                  <a:pt x="39" y="12"/>
                </a:lnTo>
                <a:lnTo>
                  <a:pt x="34" y="6"/>
                </a:lnTo>
                <a:lnTo>
                  <a:pt x="28" y="1"/>
                </a:lnTo>
                <a:lnTo>
                  <a:pt x="24" y="0"/>
                </a:lnTo>
                <a:lnTo>
                  <a:pt x="20" y="0"/>
                </a:lnTo>
                <a:close/>
                <a:moveTo>
                  <a:pt x="20" y="29"/>
                </a:moveTo>
                <a:lnTo>
                  <a:pt x="20" y="29"/>
                </a:lnTo>
                <a:lnTo>
                  <a:pt x="16" y="28"/>
                </a:lnTo>
                <a:lnTo>
                  <a:pt x="13" y="27"/>
                </a:lnTo>
                <a:lnTo>
                  <a:pt x="12" y="23"/>
                </a:lnTo>
                <a:lnTo>
                  <a:pt x="10" y="19"/>
                </a:lnTo>
                <a:lnTo>
                  <a:pt x="12" y="16"/>
                </a:lnTo>
                <a:lnTo>
                  <a:pt x="13" y="12"/>
                </a:lnTo>
                <a:lnTo>
                  <a:pt x="16" y="11"/>
                </a:lnTo>
                <a:lnTo>
                  <a:pt x="20" y="9"/>
                </a:lnTo>
                <a:lnTo>
                  <a:pt x="24" y="11"/>
                </a:lnTo>
                <a:lnTo>
                  <a:pt x="28" y="12"/>
                </a:lnTo>
                <a:lnTo>
                  <a:pt x="29" y="16"/>
                </a:lnTo>
                <a:lnTo>
                  <a:pt x="30" y="19"/>
                </a:lnTo>
                <a:lnTo>
                  <a:pt x="29" y="23"/>
                </a:lnTo>
                <a:lnTo>
                  <a:pt x="28" y="27"/>
                </a:lnTo>
                <a:lnTo>
                  <a:pt x="24" y="28"/>
                </a:lnTo>
                <a:lnTo>
                  <a:pt x="2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91" name="Shape 6491"/>
          <p:cNvSpPr/>
          <p:nvPr/>
        </p:nvSpPr>
        <p:spPr>
          <a:xfrm>
            <a:off x="704850" y="923926"/>
            <a:ext cx="46038" cy="41275"/>
          </a:xfrm>
          <a:custGeom>
            <a:avLst/>
            <a:gdLst/>
            <a:ahLst/>
            <a:cxnLst/>
            <a:rect l="0" t="0" r="0" b="0"/>
            <a:pathLst>
              <a:path w="30" h="29" extrusionOk="0">
                <a:moveTo>
                  <a:pt x="0" y="29"/>
                </a:moveTo>
                <a:lnTo>
                  <a:pt x="30" y="15"/>
                </a:lnTo>
                <a:lnTo>
                  <a:pt x="0" y="0"/>
                </a:lnTo>
                <a:lnTo>
                  <a:pt x="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92" name="Shape 6492"/>
          <p:cNvSpPr/>
          <p:nvPr/>
        </p:nvSpPr>
        <p:spPr>
          <a:xfrm>
            <a:off x="639764" y="868363"/>
            <a:ext cx="166687" cy="152400"/>
          </a:xfrm>
          <a:custGeom>
            <a:avLst/>
            <a:gdLst/>
            <a:ahLst/>
            <a:cxnLst/>
            <a:rect l="0" t="0" r="0" b="0"/>
            <a:pathLst>
              <a:path w="108" h="99" extrusionOk="0">
                <a:moveTo>
                  <a:pt x="99" y="0"/>
                </a:moveTo>
                <a:lnTo>
                  <a:pt x="10" y="0"/>
                </a:lnTo>
                <a:lnTo>
                  <a:pt x="6" y="1"/>
                </a:lnTo>
                <a:lnTo>
                  <a:pt x="2" y="3"/>
                </a:lnTo>
                <a:lnTo>
                  <a:pt x="1" y="6"/>
                </a:lnTo>
                <a:lnTo>
                  <a:pt x="0" y="10"/>
                </a:lnTo>
                <a:lnTo>
                  <a:pt x="0" y="89"/>
                </a:lnTo>
                <a:lnTo>
                  <a:pt x="1" y="93"/>
                </a:lnTo>
                <a:lnTo>
                  <a:pt x="2" y="96"/>
                </a:lnTo>
                <a:lnTo>
                  <a:pt x="6" y="98"/>
                </a:lnTo>
                <a:lnTo>
                  <a:pt x="10" y="99"/>
                </a:lnTo>
                <a:lnTo>
                  <a:pt x="99" y="99"/>
                </a:lnTo>
                <a:lnTo>
                  <a:pt x="102" y="98"/>
                </a:lnTo>
                <a:lnTo>
                  <a:pt x="106" y="96"/>
                </a:lnTo>
                <a:lnTo>
                  <a:pt x="107" y="93"/>
                </a:lnTo>
                <a:lnTo>
                  <a:pt x="108" y="89"/>
                </a:lnTo>
                <a:lnTo>
                  <a:pt x="108" y="10"/>
                </a:lnTo>
                <a:lnTo>
                  <a:pt x="107" y="6"/>
                </a:lnTo>
                <a:lnTo>
                  <a:pt x="106" y="3"/>
                </a:lnTo>
                <a:lnTo>
                  <a:pt x="102" y="1"/>
                </a:lnTo>
                <a:lnTo>
                  <a:pt x="99" y="0"/>
                </a:lnTo>
                <a:close/>
                <a:moveTo>
                  <a:pt x="10" y="89"/>
                </a:moveTo>
                <a:lnTo>
                  <a:pt x="10" y="10"/>
                </a:lnTo>
                <a:lnTo>
                  <a:pt x="99" y="10"/>
                </a:lnTo>
                <a:lnTo>
                  <a:pt x="9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493" name="Shape 6493"/>
          <p:cNvSpPr/>
          <p:nvPr/>
        </p:nvSpPr>
        <p:spPr>
          <a:xfrm>
            <a:off x="666750" y="892176"/>
            <a:ext cx="19050"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4" name="Shape 6494"/>
          <p:cNvSpPr/>
          <p:nvPr/>
        </p:nvSpPr>
        <p:spPr>
          <a:xfrm>
            <a:off x="700089" y="892176"/>
            <a:ext cx="14287"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5" name="Shape 6495"/>
          <p:cNvSpPr/>
          <p:nvPr/>
        </p:nvSpPr>
        <p:spPr>
          <a:xfrm>
            <a:off x="727075" y="892176"/>
            <a:ext cx="19050"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6" name="Shape 6496"/>
          <p:cNvSpPr/>
          <p:nvPr/>
        </p:nvSpPr>
        <p:spPr>
          <a:xfrm>
            <a:off x="760414" y="892176"/>
            <a:ext cx="14287"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7" name="Shape 6497"/>
          <p:cNvSpPr/>
          <p:nvPr/>
        </p:nvSpPr>
        <p:spPr>
          <a:xfrm>
            <a:off x="666750" y="984250"/>
            <a:ext cx="19050"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8" name="Shape 6498"/>
          <p:cNvSpPr/>
          <p:nvPr/>
        </p:nvSpPr>
        <p:spPr>
          <a:xfrm>
            <a:off x="700089" y="984250"/>
            <a:ext cx="1428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499" name="Shape 6499"/>
          <p:cNvSpPr/>
          <p:nvPr/>
        </p:nvSpPr>
        <p:spPr>
          <a:xfrm>
            <a:off x="727075" y="984250"/>
            <a:ext cx="19050"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00" name="Shape 6500"/>
          <p:cNvSpPr/>
          <p:nvPr/>
        </p:nvSpPr>
        <p:spPr>
          <a:xfrm>
            <a:off x="760414" y="984250"/>
            <a:ext cx="1428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01" name="Shape 6501"/>
          <p:cNvSpPr/>
          <p:nvPr/>
        </p:nvSpPr>
        <p:spPr>
          <a:xfrm>
            <a:off x="2473325" y="1243013"/>
            <a:ext cx="84138" cy="134937"/>
          </a:xfrm>
          <a:custGeom>
            <a:avLst/>
            <a:gdLst/>
            <a:ahLst/>
            <a:cxnLst/>
            <a:rect l="0" t="0" r="0" b="0"/>
            <a:pathLst>
              <a:path w="54" h="89" extrusionOk="0">
                <a:moveTo>
                  <a:pt x="48" y="1"/>
                </a:moveTo>
                <a:lnTo>
                  <a:pt x="48" y="1"/>
                </a:lnTo>
                <a:lnTo>
                  <a:pt x="45" y="0"/>
                </a:lnTo>
                <a:lnTo>
                  <a:pt x="42" y="0"/>
                </a:lnTo>
                <a:lnTo>
                  <a:pt x="39" y="1"/>
                </a:lnTo>
                <a:lnTo>
                  <a:pt x="37" y="2"/>
                </a:lnTo>
                <a:lnTo>
                  <a:pt x="22" y="25"/>
                </a:lnTo>
                <a:lnTo>
                  <a:pt x="10" y="25"/>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0" y="86"/>
                </a:lnTo>
                <a:lnTo>
                  <a:pt x="53" y="84"/>
                </a:lnTo>
                <a:lnTo>
                  <a:pt x="54" y="81"/>
                </a:lnTo>
                <a:lnTo>
                  <a:pt x="54" y="79"/>
                </a:lnTo>
                <a:lnTo>
                  <a:pt x="54" y="10"/>
                </a:lnTo>
                <a:lnTo>
                  <a:pt x="54" y="7"/>
                </a:lnTo>
                <a:lnTo>
                  <a:pt x="53" y="5"/>
                </a:lnTo>
                <a:lnTo>
                  <a:pt x="50" y="2"/>
                </a:lnTo>
                <a:lnTo>
                  <a:pt x="48" y="1"/>
                </a:lnTo>
                <a:close/>
                <a:moveTo>
                  <a:pt x="27" y="54"/>
                </a:moveTo>
                <a:lnTo>
                  <a:pt x="10" y="54"/>
                </a:lnTo>
                <a:lnTo>
                  <a:pt x="10" y="34"/>
                </a:lnTo>
                <a:lnTo>
                  <a:pt x="27" y="34"/>
                </a:lnTo>
                <a:lnTo>
                  <a:pt x="44" y="10"/>
                </a:lnTo>
                <a:lnTo>
                  <a:pt x="44" y="79"/>
                </a:lnTo>
                <a:lnTo>
                  <a:pt x="27"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2" name="Shape 6502"/>
          <p:cNvSpPr/>
          <p:nvPr/>
        </p:nvSpPr>
        <p:spPr>
          <a:xfrm>
            <a:off x="2570164" y="1247776"/>
            <a:ext cx="55562" cy="106363"/>
          </a:xfrm>
          <a:custGeom>
            <a:avLst/>
            <a:gdLst/>
            <a:ahLst/>
            <a:cxnLst/>
            <a:rect l="0" t="0" r="0" b="0"/>
            <a:pathLst>
              <a:path w="34" h="69" extrusionOk="0">
                <a:moveTo>
                  <a:pt x="0" y="0"/>
                </a:moveTo>
                <a:lnTo>
                  <a:pt x="0" y="10"/>
                </a:lnTo>
                <a:lnTo>
                  <a:pt x="5" y="10"/>
                </a:lnTo>
                <a:lnTo>
                  <a:pt x="10" y="12"/>
                </a:lnTo>
                <a:lnTo>
                  <a:pt x="14" y="13"/>
                </a:lnTo>
                <a:lnTo>
                  <a:pt x="17" y="17"/>
                </a:lnTo>
                <a:lnTo>
                  <a:pt x="21" y="21"/>
                </a:lnTo>
                <a:lnTo>
                  <a:pt x="22" y="24"/>
                </a:lnTo>
                <a:lnTo>
                  <a:pt x="25" y="29"/>
                </a:lnTo>
                <a:lnTo>
                  <a:pt x="25" y="34"/>
                </a:lnTo>
                <a:lnTo>
                  <a:pt x="25" y="39"/>
                </a:lnTo>
                <a:lnTo>
                  <a:pt x="22" y="44"/>
                </a:lnTo>
                <a:lnTo>
                  <a:pt x="21" y="48"/>
                </a:lnTo>
                <a:lnTo>
                  <a:pt x="17" y="52"/>
                </a:lnTo>
                <a:lnTo>
                  <a:pt x="14" y="55"/>
                </a:lnTo>
                <a:lnTo>
                  <a:pt x="10" y="56"/>
                </a:lnTo>
                <a:lnTo>
                  <a:pt x="5" y="59"/>
                </a:lnTo>
                <a:lnTo>
                  <a:pt x="0" y="59"/>
                </a:lnTo>
                <a:lnTo>
                  <a:pt x="0" y="69"/>
                </a:lnTo>
                <a:lnTo>
                  <a:pt x="7" y="68"/>
                </a:lnTo>
                <a:lnTo>
                  <a:pt x="14" y="66"/>
                </a:lnTo>
                <a:lnTo>
                  <a:pt x="20" y="63"/>
                </a:lnTo>
                <a:lnTo>
                  <a:pt x="25" y="59"/>
                </a:lnTo>
                <a:lnTo>
                  <a:pt x="28" y="54"/>
                </a:lnTo>
                <a:lnTo>
                  <a:pt x="32" y="48"/>
                </a:lnTo>
                <a:lnTo>
                  <a:pt x="33" y="42"/>
                </a:lnTo>
                <a:lnTo>
                  <a:pt x="34" y="34"/>
                </a:lnTo>
                <a:lnTo>
                  <a:pt x="33" y="27"/>
                </a:lnTo>
                <a:lnTo>
                  <a:pt x="32" y="21"/>
                </a:lnTo>
                <a:lnTo>
                  <a:pt x="28" y="15"/>
                </a:lnTo>
                <a:lnTo>
                  <a:pt x="25" y="10"/>
                </a:lnTo>
                <a:lnTo>
                  <a:pt x="20" y="6"/>
                </a:lnTo>
                <a:lnTo>
                  <a:pt x="14" y="2"/>
                </a:lnTo>
                <a:lnTo>
                  <a:pt x="7" y="1"/>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3" name="Shape 6503"/>
          <p:cNvSpPr/>
          <p:nvPr/>
        </p:nvSpPr>
        <p:spPr>
          <a:xfrm>
            <a:off x="2570163" y="1281114"/>
            <a:ext cx="23812" cy="46037"/>
          </a:xfrm>
          <a:custGeom>
            <a:avLst/>
            <a:gdLst/>
            <a:ahLst/>
            <a:cxnLst/>
            <a:rect l="0" t="0" r="0" b="0"/>
            <a:pathLst>
              <a:path w="15" h="29" extrusionOk="0">
                <a:moveTo>
                  <a:pt x="15" y="14"/>
                </a:moveTo>
                <a:lnTo>
                  <a:pt x="15" y="14"/>
                </a:lnTo>
                <a:lnTo>
                  <a:pt x="14" y="8"/>
                </a:lnTo>
                <a:lnTo>
                  <a:pt x="10" y="4"/>
                </a:lnTo>
                <a:lnTo>
                  <a:pt x="6" y="1"/>
                </a:lnTo>
                <a:lnTo>
                  <a:pt x="0" y="0"/>
                </a:lnTo>
                <a:lnTo>
                  <a:pt x="0" y="9"/>
                </a:lnTo>
                <a:lnTo>
                  <a:pt x="2" y="9"/>
                </a:lnTo>
                <a:lnTo>
                  <a:pt x="4" y="11"/>
                </a:lnTo>
                <a:lnTo>
                  <a:pt x="5" y="12"/>
                </a:lnTo>
                <a:lnTo>
                  <a:pt x="5" y="14"/>
                </a:lnTo>
                <a:lnTo>
                  <a:pt x="5" y="17"/>
                </a:lnTo>
                <a:lnTo>
                  <a:pt x="4" y="18"/>
                </a:lnTo>
                <a:lnTo>
                  <a:pt x="2" y="19"/>
                </a:lnTo>
                <a:lnTo>
                  <a:pt x="0" y="19"/>
                </a:lnTo>
                <a:lnTo>
                  <a:pt x="0" y="29"/>
                </a:lnTo>
                <a:lnTo>
                  <a:pt x="6" y="28"/>
                </a:lnTo>
                <a:lnTo>
                  <a:pt x="10" y="24"/>
                </a:lnTo>
                <a:lnTo>
                  <a:pt x="14" y="20"/>
                </a:lnTo>
                <a:lnTo>
                  <a:pt x="15"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4" name="Shape 6504"/>
          <p:cNvSpPr/>
          <p:nvPr/>
        </p:nvSpPr>
        <p:spPr>
          <a:xfrm>
            <a:off x="2852739" y="1247776"/>
            <a:ext cx="84137" cy="139700"/>
          </a:xfrm>
          <a:custGeom>
            <a:avLst/>
            <a:gdLst/>
            <a:ahLst/>
            <a:cxnLst/>
            <a:rect l="0" t="0" r="0" b="0"/>
            <a:pathLst>
              <a:path w="55" h="89" extrusionOk="0">
                <a:moveTo>
                  <a:pt x="45" y="89"/>
                </a:moveTo>
                <a:lnTo>
                  <a:pt x="45" y="89"/>
                </a:lnTo>
                <a:lnTo>
                  <a:pt x="41" y="87"/>
                </a:lnTo>
                <a:lnTo>
                  <a:pt x="37" y="85"/>
                </a:lnTo>
                <a:lnTo>
                  <a:pt x="23" y="64"/>
                </a:lnTo>
                <a:lnTo>
                  <a:pt x="10" y="64"/>
                </a:lnTo>
                <a:lnTo>
                  <a:pt x="7" y="63"/>
                </a:lnTo>
                <a:lnTo>
                  <a:pt x="3" y="61"/>
                </a:lnTo>
                <a:lnTo>
                  <a:pt x="2" y="58"/>
                </a:lnTo>
                <a:lnTo>
                  <a:pt x="0" y="54"/>
                </a:lnTo>
                <a:lnTo>
                  <a:pt x="0" y="34"/>
                </a:lnTo>
                <a:lnTo>
                  <a:pt x="2" y="31"/>
                </a:lnTo>
                <a:lnTo>
                  <a:pt x="3" y="27"/>
                </a:lnTo>
                <a:lnTo>
                  <a:pt x="7" y="26"/>
                </a:lnTo>
                <a:lnTo>
                  <a:pt x="10" y="24"/>
                </a:lnTo>
                <a:lnTo>
                  <a:pt x="23" y="24"/>
                </a:lnTo>
                <a:lnTo>
                  <a:pt x="37" y="2"/>
                </a:lnTo>
                <a:lnTo>
                  <a:pt x="40" y="1"/>
                </a:lnTo>
                <a:lnTo>
                  <a:pt x="42" y="0"/>
                </a:lnTo>
                <a:lnTo>
                  <a:pt x="46" y="0"/>
                </a:lnTo>
                <a:lnTo>
                  <a:pt x="49" y="1"/>
                </a:lnTo>
                <a:lnTo>
                  <a:pt x="51" y="2"/>
                </a:lnTo>
                <a:lnTo>
                  <a:pt x="54" y="5"/>
                </a:lnTo>
                <a:lnTo>
                  <a:pt x="55" y="7"/>
                </a:lnTo>
                <a:lnTo>
                  <a:pt x="55" y="10"/>
                </a:lnTo>
                <a:lnTo>
                  <a:pt x="55" y="79"/>
                </a:lnTo>
                <a:lnTo>
                  <a:pt x="55" y="81"/>
                </a:lnTo>
                <a:lnTo>
                  <a:pt x="54" y="84"/>
                </a:lnTo>
                <a:lnTo>
                  <a:pt x="51" y="86"/>
                </a:lnTo>
                <a:lnTo>
                  <a:pt x="49" y="87"/>
                </a:lnTo>
                <a:lnTo>
                  <a:pt x="45" y="89"/>
                </a:lnTo>
                <a:close/>
                <a:moveTo>
                  <a:pt x="10" y="34"/>
                </a:moveTo>
                <a:lnTo>
                  <a:pt x="10" y="54"/>
                </a:lnTo>
                <a:lnTo>
                  <a:pt x="28" y="54"/>
                </a:lnTo>
                <a:lnTo>
                  <a:pt x="45" y="79"/>
                </a:lnTo>
                <a:lnTo>
                  <a:pt x="45" y="10"/>
                </a:lnTo>
                <a:lnTo>
                  <a:pt x="28" y="34"/>
                </a:lnTo>
                <a:lnTo>
                  <a:pt x="10"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5" name="Shape 6505"/>
          <p:cNvSpPr/>
          <p:nvPr/>
        </p:nvSpPr>
        <p:spPr>
          <a:xfrm>
            <a:off x="2955926" y="1293814"/>
            <a:ext cx="17463" cy="47625"/>
          </a:xfrm>
          <a:custGeom>
            <a:avLst/>
            <a:gdLst/>
            <a:ahLst/>
            <a:cxnLst/>
            <a:rect l="0" t="0" r="0" b="0"/>
            <a:pathLst>
              <a:path w="14" h="30" extrusionOk="0">
                <a:moveTo>
                  <a:pt x="0" y="30"/>
                </a:moveTo>
                <a:lnTo>
                  <a:pt x="0" y="20"/>
                </a:lnTo>
                <a:lnTo>
                  <a:pt x="2" y="20"/>
                </a:lnTo>
                <a:lnTo>
                  <a:pt x="3" y="19"/>
                </a:lnTo>
                <a:lnTo>
                  <a:pt x="5" y="18"/>
                </a:lnTo>
                <a:lnTo>
                  <a:pt x="5" y="15"/>
                </a:lnTo>
                <a:lnTo>
                  <a:pt x="5" y="13"/>
                </a:lnTo>
                <a:lnTo>
                  <a:pt x="3" y="11"/>
                </a:lnTo>
                <a:lnTo>
                  <a:pt x="2" y="10"/>
                </a:lnTo>
                <a:lnTo>
                  <a:pt x="0" y="10"/>
                </a:lnTo>
                <a:lnTo>
                  <a:pt x="0" y="0"/>
                </a:lnTo>
                <a:lnTo>
                  <a:pt x="6" y="2"/>
                </a:lnTo>
                <a:lnTo>
                  <a:pt x="9" y="5"/>
                </a:lnTo>
                <a:lnTo>
                  <a:pt x="13" y="9"/>
                </a:lnTo>
                <a:lnTo>
                  <a:pt x="14" y="15"/>
                </a:lnTo>
                <a:lnTo>
                  <a:pt x="13" y="21"/>
                </a:lnTo>
                <a:lnTo>
                  <a:pt x="9" y="25"/>
                </a:lnTo>
                <a:lnTo>
                  <a:pt x="6" y="29"/>
                </a:lnTo>
                <a:lnTo>
                  <a:pt x="0"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6" name="Shape 6506"/>
          <p:cNvSpPr/>
          <p:nvPr/>
        </p:nvSpPr>
        <p:spPr>
          <a:xfrm>
            <a:off x="1751014" y="1230314"/>
            <a:ext cx="134937" cy="161925"/>
          </a:xfrm>
          <a:custGeom>
            <a:avLst/>
            <a:gdLst/>
            <a:ahLst/>
            <a:cxnLst/>
            <a:rect l="0" t="0" r="0" b="0"/>
            <a:pathLst>
              <a:path w="89" h="106" extrusionOk="0">
                <a:moveTo>
                  <a:pt x="87" y="51"/>
                </a:moveTo>
                <a:lnTo>
                  <a:pt x="61" y="5"/>
                </a:lnTo>
                <a:lnTo>
                  <a:pt x="58" y="2"/>
                </a:lnTo>
                <a:lnTo>
                  <a:pt x="54" y="0"/>
                </a:lnTo>
                <a:lnTo>
                  <a:pt x="51" y="2"/>
                </a:lnTo>
                <a:lnTo>
                  <a:pt x="47" y="4"/>
                </a:lnTo>
                <a:lnTo>
                  <a:pt x="24" y="40"/>
                </a:lnTo>
                <a:lnTo>
                  <a:pt x="22" y="45"/>
                </a:lnTo>
                <a:lnTo>
                  <a:pt x="22" y="49"/>
                </a:lnTo>
                <a:lnTo>
                  <a:pt x="25" y="51"/>
                </a:lnTo>
                <a:lnTo>
                  <a:pt x="29" y="53"/>
                </a:lnTo>
                <a:lnTo>
                  <a:pt x="79" y="61"/>
                </a:lnTo>
                <a:lnTo>
                  <a:pt x="79" y="62"/>
                </a:lnTo>
                <a:lnTo>
                  <a:pt x="79" y="82"/>
                </a:lnTo>
                <a:lnTo>
                  <a:pt x="5" y="82"/>
                </a:lnTo>
                <a:lnTo>
                  <a:pt x="3" y="82"/>
                </a:lnTo>
                <a:lnTo>
                  <a:pt x="1" y="83"/>
                </a:lnTo>
                <a:lnTo>
                  <a:pt x="0" y="84"/>
                </a:lnTo>
                <a:lnTo>
                  <a:pt x="0" y="87"/>
                </a:lnTo>
                <a:lnTo>
                  <a:pt x="0" y="102"/>
                </a:lnTo>
                <a:lnTo>
                  <a:pt x="0" y="104"/>
                </a:lnTo>
                <a:lnTo>
                  <a:pt x="1" y="105"/>
                </a:lnTo>
                <a:lnTo>
                  <a:pt x="3" y="106"/>
                </a:lnTo>
                <a:lnTo>
                  <a:pt x="5" y="106"/>
                </a:lnTo>
                <a:lnTo>
                  <a:pt x="64" y="106"/>
                </a:lnTo>
                <a:lnTo>
                  <a:pt x="67" y="106"/>
                </a:lnTo>
                <a:lnTo>
                  <a:pt x="68" y="105"/>
                </a:lnTo>
                <a:lnTo>
                  <a:pt x="69" y="104"/>
                </a:lnTo>
                <a:lnTo>
                  <a:pt x="69" y="102"/>
                </a:lnTo>
                <a:lnTo>
                  <a:pt x="69" y="92"/>
                </a:lnTo>
                <a:lnTo>
                  <a:pt x="79" y="92"/>
                </a:lnTo>
                <a:lnTo>
                  <a:pt x="83" y="90"/>
                </a:lnTo>
                <a:lnTo>
                  <a:pt x="87" y="89"/>
                </a:lnTo>
                <a:lnTo>
                  <a:pt x="88" y="86"/>
                </a:lnTo>
                <a:lnTo>
                  <a:pt x="89" y="82"/>
                </a:lnTo>
                <a:lnTo>
                  <a:pt x="89" y="62"/>
                </a:lnTo>
                <a:lnTo>
                  <a:pt x="88" y="56"/>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7" name="Shape 6507"/>
          <p:cNvSpPr/>
          <p:nvPr/>
        </p:nvSpPr>
        <p:spPr>
          <a:xfrm>
            <a:off x="1765301" y="1331914"/>
            <a:ext cx="74613" cy="174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08" name="Shape 6508"/>
          <p:cNvSpPr/>
          <p:nvPr/>
        </p:nvSpPr>
        <p:spPr>
          <a:xfrm>
            <a:off x="2117725" y="1243013"/>
            <a:ext cx="128588" cy="134937"/>
          </a:xfrm>
          <a:custGeom>
            <a:avLst/>
            <a:gdLst/>
            <a:ahLst/>
            <a:cxnLst/>
            <a:rect l="0" t="0" r="0" b="0"/>
            <a:pathLst>
              <a:path w="84" h="89" extrusionOk="0">
                <a:moveTo>
                  <a:pt x="81" y="1"/>
                </a:moveTo>
                <a:lnTo>
                  <a:pt x="81" y="1"/>
                </a:lnTo>
                <a:lnTo>
                  <a:pt x="79" y="0"/>
                </a:lnTo>
                <a:lnTo>
                  <a:pt x="78" y="0"/>
                </a:lnTo>
                <a:lnTo>
                  <a:pt x="28" y="20"/>
                </a:lnTo>
                <a:lnTo>
                  <a:pt x="26" y="22"/>
                </a:lnTo>
                <a:lnTo>
                  <a:pt x="25" y="25"/>
                </a:lnTo>
                <a:lnTo>
                  <a:pt x="25" y="55"/>
                </a:lnTo>
                <a:lnTo>
                  <a:pt x="21" y="54"/>
                </a:lnTo>
                <a:lnTo>
                  <a:pt x="17" y="54"/>
                </a:lnTo>
                <a:lnTo>
                  <a:pt x="11" y="55"/>
                </a:lnTo>
                <a:lnTo>
                  <a:pt x="5" y="59"/>
                </a:lnTo>
                <a:lnTo>
                  <a:pt x="1" y="65"/>
                </a:lnTo>
                <a:lnTo>
                  <a:pt x="0" y="71"/>
                </a:lnTo>
                <a:lnTo>
                  <a:pt x="1" y="78"/>
                </a:lnTo>
                <a:lnTo>
                  <a:pt x="5" y="84"/>
                </a:lnTo>
                <a:lnTo>
                  <a:pt x="11" y="87"/>
                </a:lnTo>
                <a:lnTo>
                  <a:pt x="17" y="89"/>
                </a:lnTo>
                <a:lnTo>
                  <a:pt x="23" y="87"/>
                </a:lnTo>
                <a:lnTo>
                  <a:pt x="30" y="84"/>
                </a:lnTo>
                <a:lnTo>
                  <a:pt x="33" y="78"/>
                </a:lnTo>
                <a:lnTo>
                  <a:pt x="34" y="71"/>
                </a:lnTo>
                <a:lnTo>
                  <a:pt x="34" y="28"/>
                </a:lnTo>
                <a:lnTo>
                  <a:pt x="74" y="12"/>
                </a:lnTo>
                <a:lnTo>
                  <a:pt x="74" y="41"/>
                </a:lnTo>
                <a:lnTo>
                  <a:pt x="70" y="39"/>
                </a:lnTo>
                <a:lnTo>
                  <a:pt x="67" y="39"/>
                </a:lnTo>
                <a:lnTo>
                  <a:pt x="60" y="41"/>
                </a:lnTo>
                <a:lnTo>
                  <a:pt x="54" y="44"/>
                </a:lnTo>
                <a:lnTo>
                  <a:pt x="51" y="50"/>
                </a:lnTo>
                <a:lnTo>
                  <a:pt x="49" y="57"/>
                </a:lnTo>
                <a:lnTo>
                  <a:pt x="51" y="63"/>
                </a:lnTo>
                <a:lnTo>
                  <a:pt x="54" y="69"/>
                </a:lnTo>
                <a:lnTo>
                  <a:pt x="60" y="73"/>
                </a:lnTo>
                <a:lnTo>
                  <a:pt x="67" y="74"/>
                </a:lnTo>
                <a:lnTo>
                  <a:pt x="73" y="73"/>
                </a:lnTo>
                <a:lnTo>
                  <a:pt x="79" y="69"/>
                </a:lnTo>
                <a:lnTo>
                  <a:pt x="83" y="63"/>
                </a:lnTo>
                <a:lnTo>
                  <a:pt x="84" y="57"/>
                </a:lnTo>
                <a:lnTo>
                  <a:pt x="84" y="5"/>
                </a:lnTo>
                <a:lnTo>
                  <a:pt x="84" y="2"/>
                </a:lnTo>
                <a:lnTo>
                  <a:pt x="81" y="1"/>
                </a:lnTo>
                <a:close/>
                <a:moveTo>
                  <a:pt x="17" y="79"/>
                </a:moveTo>
                <a:lnTo>
                  <a:pt x="17" y="79"/>
                </a:lnTo>
                <a:lnTo>
                  <a:pt x="15" y="79"/>
                </a:lnTo>
                <a:lnTo>
                  <a:pt x="12" y="76"/>
                </a:lnTo>
                <a:lnTo>
                  <a:pt x="10" y="74"/>
                </a:lnTo>
                <a:lnTo>
                  <a:pt x="10" y="71"/>
                </a:lnTo>
                <a:lnTo>
                  <a:pt x="10" y="69"/>
                </a:lnTo>
                <a:lnTo>
                  <a:pt x="12" y="66"/>
                </a:lnTo>
                <a:lnTo>
                  <a:pt x="15" y="64"/>
                </a:lnTo>
                <a:lnTo>
                  <a:pt x="17" y="64"/>
                </a:lnTo>
                <a:lnTo>
                  <a:pt x="20" y="64"/>
                </a:lnTo>
                <a:lnTo>
                  <a:pt x="22" y="66"/>
                </a:lnTo>
                <a:lnTo>
                  <a:pt x="25" y="69"/>
                </a:lnTo>
                <a:lnTo>
                  <a:pt x="25" y="71"/>
                </a:lnTo>
                <a:lnTo>
                  <a:pt x="25" y="74"/>
                </a:lnTo>
                <a:lnTo>
                  <a:pt x="22" y="76"/>
                </a:lnTo>
                <a:lnTo>
                  <a:pt x="20" y="79"/>
                </a:lnTo>
                <a:lnTo>
                  <a:pt x="17" y="79"/>
                </a:lnTo>
                <a:close/>
                <a:moveTo>
                  <a:pt x="67" y="64"/>
                </a:moveTo>
                <a:lnTo>
                  <a:pt x="67" y="64"/>
                </a:lnTo>
                <a:lnTo>
                  <a:pt x="64" y="64"/>
                </a:lnTo>
                <a:lnTo>
                  <a:pt x="62" y="61"/>
                </a:lnTo>
                <a:lnTo>
                  <a:pt x="59" y="59"/>
                </a:lnTo>
                <a:lnTo>
                  <a:pt x="59" y="57"/>
                </a:lnTo>
                <a:lnTo>
                  <a:pt x="59" y="54"/>
                </a:lnTo>
                <a:lnTo>
                  <a:pt x="62" y="52"/>
                </a:lnTo>
                <a:lnTo>
                  <a:pt x="64" y="49"/>
                </a:lnTo>
                <a:lnTo>
                  <a:pt x="67" y="49"/>
                </a:lnTo>
                <a:lnTo>
                  <a:pt x="69" y="49"/>
                </a:lnTo>
                <a:lnTo>
                  <a:pt x="71" y="52"/>
                </a:lnTo>
                <a:lnTo>
                  <a:pt x="74" y="54"/>
                </a:lnTo>
                <a:lnTo>
                  <a:pt x="74" y="57"/>
                </a:lnTo>
                <a:lnTo>
                  <a:pt x="74" y="59"/>
                </a:lnTo>
                <a:lnTo>
                  <a:pt x="71" y="61"/>
                </a:lnTo>
                <a:lnTo>
                  <a:pt x="69" y="64"/>
                </a:lnTo>
                <a:lnTo>
                  <a:pt x="67"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09" name="Shape 6509"/>
          <p:cNvSpPr/>
          <p:nvPr/>
        </p:nvSpPr>
        <p:spPr>
          <a:xfrm>
            <a:off x="3214689" y="1252539"/>
            <a:ext cx="138112" cy="139700"/>
          </a:xfrm>
          <a:custGeom>
            <a:avLst/>
            <a:gdLst/>
            <a:ahLst/>
            <a:cxnLst/>
            <a:rect l="0" t="0" r="0" b="0"/>
            <a:pathLst>
              <a:path w="91" h="91" extrusionOk="0">
                <a:moveTo>
                  <a:pt x="91" y="7"/>
                </a:moveTo>
                <a:lnTo>
                  <a:pt x="83" y="0"/>
                </a:lnTo>
                <a:lnTo>
                  <a:pt x="0" y="84"/>
                </a:lnTo>
                <a:lnTo>
                  <a:pt x="7" y="91"/>
                </a:lnTo>
                <a:lnTo>
                  <a:pt x="33" y="65"/>
                </a:lnTo>
                <a:lnTo>
                  <a:pt x="45" y="84"/>
                </a:lnTo>
                <a:lnTo>
                  <a:pt x="49" y="86"/>
                </a:lnTo>
                <a:lnTo>
                  <a:pt x="53" y="88"/>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0" name="Shape 6510"/>
          <p:cNvSpPr/>
          <p:nvPr/>
        </p:nvSpPr>
        <p:spPr>
          <a:xfrm>
            <a:off x="3228976" y="1247776"/>
            <a:ext cx="82550" cy="93663"/>
          </a:xfrm>
          <a:custGeom>
            <a:avLst/>
            <a:gdLst/>
            <a:ahLst/>
            <a:cxnLst/>
            <a:rect l="0" t="0" r="0" b="0"/>
            <a:pathLst>
              <a:path w="54" h="60" extrusionOk="0">
                <a:moveTo>
                  <a:pt x="10" y="53"/>
                </a:moveTo>
                <a:lnTo>
                  <a:pt x="10" y="34"/>
                </a:lnTo>
                <a:lnTo>
                  <a:pt x="27" y="34"/>
                </a:lnTo>
                <a:lnTo>
                  <a:pt x="45" y="10"/>
                </a:lnTo>
                <a:lnTo>
                  <a:pt x="45" y="18"/>
                </a:lnTo>
                <a:lnTo>
                  <a:pt x="54" y="8"/>
                </a:lnTo>
                <a:lnTo>
                  <a:pt x="52" y="3"/>
                </a:lnTo>
                <a:lnTo>
                  <a:pt x="48" y="1"/>
                </a:lnTo>
                <a:lnTo>
                  <a:pt x="46" y="0"/>
                </a:lnTo>
                <a:lnTo>
                  <a:pt x="43" y="0"/>
                </a:lnTo>
                <a:lnTo>
                  <a:pt x="40" y="1"/>
                </a:lnTo>
                <a:lnTo>
                  <a:pt x="37" y="2"/>
                </a:lnTo>
                <a:lnTo>
                  <a:pt x="22" y="24"/>
                </a:lnTo>
                <a:lnTo>
                  <a:pt x="10" y="24"/>
                </a:lnTo>
                <a:lnTo>
                  <a:pt x="6" y="26"/>
                </a:lnTo>
                <a:lnTo>
                  <a:pt x="3" y="27"/>
                </a:lnTo>
                <a:lnTo>
                  <a:pt x="1" y="31"/>
                </a:lnTo>
                <a:lnTo>
                  <a:pt x="0" y="34"/>
                </a:lnTo>
                <a:lnTo>
                  <a:pt x="0" y="54"/>
                </a:lnTo>
                <a:lnTo>
                  <a:pt x="1" y="58"/>
                </a:lnTo>
                <a:lnTo>
                  <a:pt x="3" y="60"/>
                </a:lnTo>
                <a:lnTo>
                  <a:pt x="10" y="5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1" name="Shape 6511"/>
          <p:cNvSpPr/>
          <p:nvPr/>
        </p:nvSpPr>
        <p:spPr>
          <a:xfrm>
            <a:off x="3571876" y="1247776"/>
            <a:ext cx="82550" cy="139700"/>
          </a:xfrm>
          <a:custGeom>
            <a:avLst/>
            <a:gdLst/>
            <a:ahLst/>
            <a:cxnLst/>
            <a:rect l="0" t="0" r="0" b="0"/>
            <a:pathLst>
              <a:path w="54" h="89" extrusionOk="0">
                <a:moveTo>
                  <a:pt x="48" y="1"/>
                </a:moveTo>
                <a:lnTo>
                  <a:pt x="48" y="1"/>
                </a:lnTo>
                <a:lnTo>
                  <a:pt x="46" y="0"/>
                </a:lnTo>
                <a:lnTo>
                  <a:pt x="42" y="0"/>
                </a:lnTo>
                <a:lnTo>
                  <a:pt x="40" y="1"/>
                </a:lnTo>
                <a:lnTo>
                  <a:pt x="37" y="2"/>
                </a:lnTo>
                <a:lnTo>
                  <a:pt x="22" y="24"/>
                </a:lnTo>
                <a:lnTo>
                  <a:pt x="10" y="24"/>
                </a:lnTo>
                <a:lnTo>
                  <a:pt x="6" y="26"/>
                </a:lnTo>
                <a:lnTo>
                  <a:pt x="3" y="27"/>
                </a:lnTo>
                <a:lnTo>
                  <a:pt x="1" y="31"/>
                </a:lnTo>
                <a:lnTo>
                  <a:pt x="0" y="34"/>
                </a:lnTo>
                <a:lnTo>
                  <a:pt x="0" y="54"/>
                </a:lnTo>
                <a:lnTo>
                  <a:pt x="1" y="58"/>
                </a:lnTo>
                <a:lnTo>
                  <a:pt x="3" y="61"/>
                </a:lnTo>
                <a:lnTo>
                  <a:pt x="6" y="63"/>
                </a:lnTo>
                <a:lnTo>
                  <a:pt x="10" y="64"/>
                </a:lnTo>
                <a:lnTo>
                  <a:pt x="22" y="64"/>
                </a:lnTo>
                <a:lnTo>
                  <a:pt x="37" y="85"/>
                </a:lnTo>
                <a:lnTo>
                  <a:pt x="41" y="87"/>
                </a:lnTo>
                <a:lnTo>
                  <a:pt x="45"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5" y="10"/>
                </a:lnTo>
                <a:lnTo>
                  <a:pt x="45" y="79"/>
                </a:lnTo>
                <a:lnTo>
                  <a:pt x="27"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2" name="Shape 6512"/>
          <p:cNvSpPr/>
          <p:nvPr/>
        </p:nvSpPr>
        <p:spPr>
          <a:xfrm>
            <a:off x="3668714" y="1285876"/>
            <a:ext cx="60325" cy="63500"/>
          </a:xfrm>
          <a:custGeom>
            <a:avLst/>
            <a:gdLst/>
            <a:ahLst/>
            <a:cxnLst/>
            <a:rect l="0" t="0" r="0" b="0"/>
            <a:pathLst>
              <a:path w="40" h="40" extrusionOk="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3" name="Shape 6513"/>
          <p:cNvSpPr/>
          <p:nvPr/>
        </p:nvSpPr>
        <p:spPr>
          <a:xfrm>
            <a:off x="3937000" y="1247776"/>
            <a:ext cx="84138" cy="139700"/>
          </a:xfrm>
          <a:custGeom>
            <a:avLst/>
            <a:gdLst/>
            <a:ahLst/>
            <a:cxnLst/>
            <a:rect l="0" t="0" r="0" b="0"/>
            <a:pathLst>
              <a:path w="54" h="89" extrusionOk="0">
                <a:moveTo>
                  <a:pt x="48" y="1"/>
                </a:moveTo>
                <a:lnTo>
                  <a:pt x="48" y="1"/>
                </a:lnTo>
                <a:lnTo>
                  <a:pt x="46" y="0"/>
                </a:lnTo>
                <a:lnTo>
                  <a:pt x="42" y="0"/>
                </a:lnTo>
                <a:lnTo>
                  <a:pt x="39" y="1"/>
                </a:lnTo>
                <a:lnTo>
                  <a:pt x="37" y="2"/>
                </a:lnTo>
                <a:lnTo>
                  <a:pt x="22" y="24"/>
                </a:lnTo>
                <a:lnTo>
                  <a:pt x="10" y="24"/>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4" y="10"/>
                </a:lnTo>
                <a:lnTo>
                  <a:pt x="44" y="79"/>
                </a:lnTo>
                <a:lnTo>
                  <a:pt x="27"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4" name="Shape 6514"/>
          <p:cNvSpPr/>
          <p:nvPr/>
        </p:nvSpPr>
        <p:spPr>
          <a:xfrm>
            <a:off x="4033839" y="1308100"/>
            <a:ext cx="60325"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nvGrpSpPr>
          <p:cNvPr id="6515" name="Shape 6515"/>
          <p:cNvGrpSpPr/>
          <p:nvPr/>
        </p:nvGrpSpPr>
        <p:grpSpPr>
          <a:xfrm>
            <a:off x="1376363" y="1233488"/>
            <a:ext cx="152400" cy="153987"/>
            <a:chOff x="1835151" y="1644651"/>
            <a:chExt cx="203200" cy="205316"/>
          </a:xfrm>
        </p:grpSpPr>
        <p:sp>
          <p:nvSpPr>
            <p:cNvPr id="6516" name="Shape 6516"/>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7" name="Shape 6517"/>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18" name="Shape 6518"/>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519" name="Shape 6519"/>
          <p:cNvGrpSpPr/>
          <p:nvPr/>
        </p:nvGrpSpPr>
        <p:grpSpPr>
          <a:xfrm>
            <a:off x="1376363" y="1600200"/>
            <a:ext cx="152400" cy="152400"/>
            <a:chOff x="1376069" y="1600074"/>
            <a:chExt cx="152824" cy="152824"/>
          </a:xfrm>
        </p:grpSpPr>
        <p:sp>
          <p:nvSpPr>
            <p:cNvPr id="6520" name="Shape 6520"/>
            <p:cNvSpPr/>
            <p:nvPr/>
          </p:nvSpPr>
          <p:spPr>
            <a:xfrm>
              <a:off x="1413117" y="1637122"/>
              <a:ext cx="78728" cy="78728"/>
            </a:xfrm>
            <a:custGeom>
              <a:avLst/>
              <a:gdLst/>
              <a:ahLst/>
              <a:cxnLst/>
              <a:rect l="0" t="0" r="0" b="0"/>
              <a:pathLst>
                <a:path w="49" h="50" extrusionOk="0">
                  <a:moveTo>
                    <a:pt x="25" y="0"/>
                  </a:moveTo>
                  <a:lnTo>
                    <a:pt x="25" y="0"/>
                  </a:lnTo>
                  <a:lnTo>
                    <a:pt x="20" y="0"/>
                  </a:lnTo>
                  <a:lnTo>
                    <a:pt x="15" y="3"/>
                  </a:lnTo>
                  <a:lnTo>
                    <a:pt x="11" y="4"/>
                  </a:lnTo>
                  <a:lnTo>
                    <a:pt x="8" y="8"/>
                  </a:lnTo>
                  <a:lnTo>
                    <a:pt x="4" y="11"/>
                  </a:lnTo>
                  <a:lnTo>
                    <a:pt x="3" y="15"/>
                  </a:lnTo>
                  <a:lnTo>
                    <a:pt x="0" y="20"/>
                  </a:lnTo>
                  <a:lnTo>
                    <a:pt x="0" y="25"/>
                  </a:lnTo>
                  <a:lnTo>
                    <a:pt x="0" y="30"/>
                  </a:lnTo>
                  <a:lnTo>
                    <a:pt x="3" y="35"/>
                  </a:lnTo>
                  <a:lnTo>
                    <a:pt x="4" y="38"/>
                  </a:lnTo>
                  <a:lnTo>
                    <a:pt x="8" y="42"/>
                  </a:lnTo>
                  <a:lnTo>
                    <a:pt x="11" y="46"/>
                  </a:lnTo>
                  <a:lnTo>
                    <a:pt x="15" y="47"/>
                  </a:lnTo>
                  <a:lnTo>
                    <a:pt x="20" y="50"/>
                  </a:lnTo>
                  <a:lnTo>
                    <a:pt x="25" y="50"/>
                  </a:lnTo>
                  <a:lnTo>
                    <a:pt x="30" y="50"/>
                  </a:lnTo>
                  <a:lnTo>
                    <a:pt x="35" y="47"/>
                  </a:lnTo>
                  <a:lnTo>
                    <a:pt x="38" y="46"/>
                  </a:lnTo>
                  <a:lnTo>
                    <a:pt x="42" y="42"/>
                  </a:lnTo>
                  <a:lnTo>
                    <a:pt x="46" y="38"/>
                  </a:lnTo>
                  <a:lnTo>
                    <a:pt x="47" y="35"/>
                  </a:lnTo>
                  <a:lnTo>
                    <a:pt x="49" y="30"/>
                  </a:lnTo>
                  <a:lnTo>
                    <a:pt x="49" y="25"/>
                  </a:lnTo>
                  <a:lnTo>
                    <a:pt x="49" y="20"/>
                  </a:lnTo>
                  <a:lnTo>
                    <a:pt x="47" y="15"/>
                  </a:lnTo>
                  <a:lnTo>
                    <a:pt x="46" y="11"/>
                  </a:lnTo>
                  <a:lnTo>
                    <a:pt x="42" y="8"/>
                  </a:lnTo>
                  <a:lnTo>
                    <a:pt x="38" y="4"/>
                  </a:lnTo>
                  <a:lnTo>
                    <a:pt x="35" y="3"/>
                  </a:lnTo>
                  <a:lnTo>
                    <a:pt x="30" y="0"/>
                  </a:lnTo>
                  <a:lnTo>
                    <a:pt x="25" y="0"/>
                  </a:lnTo>
                  <a:close/>
                  <a:moveTo>
                    <a:pt x="25" y="40"/>
                  </a:moveTo>
                  <a:lnTo>
                    <a:pt x="25" y="40"/>
                  </a:lnTo>
                  <a:lnTo>
                    <a:pt x="19" y="38"/>
                  </a:lnTo>
                  <a:lnTo>
                    <a:pt x="15" y="35"/>
                  </a:lnTo>
                  <a:lnTo>
                    <a:pt x="11" y="31"/>
                  </a:lnTo>
                  <a:lnTo>
                    <a:pt x="10" y="25"/>
                  </a:lnTo>
                  <a:lnTo>
                    <a:pt x="11" y="19"/>
                  </a:lnTo>
                  <a:lnTo>
                    <a:pt x="15" y="15"/>
                  </a:lnTo>
                  <a:lnTo>
                    <a:pt x="19" y="11"/>
                  </a:lnTo>
                  <a:lnTo>
                    <a:pt x="25" y="10"/>
                  </a:lnTo>
                  <a:lnTo>
                    <a:pt x="31" y="11"/>
                  </a:lnTo>
                  <a:lnTo>
                    <a:pt x="35" y="15"/>
                  </a:lnTo>
                  <a:lnTo>
                    <a:pt x="38" y="19"/>
                  </a:lnTo>
                  <a:lnTo>
                    <a:pt x="40" y="25"/>
                  </a:lnTo>
                  <a:lnTo>
                    <a:pt x="38" y="31"/>
                  </a:lnTo>
                  <a:lnTo>
                    <a:pt x="35" y="35"/>
                  </a:lnTo>
                  <a:lnTo>
                    <a:pt x="31" y="38"/>
                  </a:lnTo>
                  <a:lnTo>
                    <a:pt x="25"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21" name="Shape 6521"/>
            <p:cNvSpPr/>
            <p:nvPr/>
          </p:nvSpPr>
          <p:spPr>
            <a:xfrm>
              <a:off x="1445533" y="1600074"/>
              <a:ext cx="13894"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22" name="Shape 6522"/>
            <p:cNvSpPr/>
            <p:nvPr/>
          </p:nvSpPr>
          <p:spPr>
            <a:xfrm>
              <a:off x="1487213" y="1618598"/>
              <a:ext cx="23156" cy="23156"/>
            </a:xfrm>
            <a:custGeom>
              <a:avLst/>
              <a:gdLst/>
              <a:ahLst/>
              <a:cxnLst/>
              <a:rect l="0" t="0" r="0" b="0"/>
              <a:pathLst>
                <a:path w="17" h="17" extrusionOk="0">
                  <a:moveTo>
                    <a:pt x="17" y="7"/>
                  </a:moveTo>
                  <a:lnTo>
                    <a:pt x="10" y="0"/>
                  </a:lnTo>
                  <a:lnTo>
                    <a:pt x="0" y="10"/>
                  </a:lnTo>
                  <a:lnTo>
                    <a:pt x="7" y="17"/>
                  </a:lnTo>
                  <a:lnTo>
                    <a:pt x="1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23" name="Shape 6523"/>
            <p:cNvSpPr/>
            <p:nvPr/>
          </p:nvSpPr>
          <p:spPr>
            <a:xfrm>
              <a:off x="1505737" y="1669537"/>
              <a:ext cx="23156"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24" name="Shape 6524"/>
            <p:cNvSpPr/>
            <p:nvPr/>
          </p:nvSpPr>
          <p:spPr>
            <a:xfrm>
              <a:off x="1487213" y="1706585"/>
              <a:ext cx="23156" cy="27786"/>
            </a:xfrm>
            <a:custGeom>
              <a:avLst/>
              <a:gdLst/>
              <a:ahLst/>
              <a:cxnLst/>
              <a:rect l="0" t="0" r="0" b="0"/>
              <a:pathLst>
                <a:path w="17" h="17" extrusionOk="0">
                  <a:moveTo>
                    <a:pt x="0" y="7"/>
                  </a:moveTo>
                  <a:lnTo>
                    <a:pt x="10" y="17"/>
                  </a:lnTo>
                  <a:lnTo>
                    <a:pt x="17" y="10"/>
                  </a:lnTo>
                  <a:lnTo>
                    <a:pt x="7" y="0"/>
                  </a:lnTo>
                  <a:lnTo>
                    <a:pt x="0"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25" name="Shape 6525"/>
            <p:cNvSpPr/>
            <p:nvPr/>
          </p:nvSpPr>
          <p:spPr>
            <a:xfrm>
              <a:off x="1445533" y="1729742"/>
              <a:ext cx="13894"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26" name="Shape 6526"/>
            <p:cNvSpPr/>
            <p:nvPr/>
          </p:nvSpPr>
          <p:spPr>
            <a:xfrm>
              <a:off x="1394593" y="1706585"/>
              <a:ext cx="27786" cy="27786"/>
            </a:xfrm>
            <a:custGeom>
              <a:avLst/>
              <a:gdLst/>
              <a:ahLst/>
              <a:cxnLst/>
              <a:rect l="0" t="0" r="0" b="0"/>
              <a:pathLst>
                <a:path w="17" h="17" extrusionOk="0">
                  <a:moveTo>
                    <a:pt x="0" y="10"/>
                  </a:moveTo>
                  <a:lnTo>
                    <a:pt x="7" y="17"/>
                  </a:lnTo>
                  <a:lnTo>
                    <a:pt x="17" y="7"/>
                  </a:lnTo>
                  <a:lnTo>
                    <a:pt x="9" y="0"/>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27" name="Shape 6527"/>
            <p:cNvSpPr/>
            <p:nvPr/>
          </p:nvSpPr>
          <p:spPr>
            <a:xfrm>
              <a:off x="1376069" y="1669537"/>
              <a:ext cx="23156"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28" name="Shape 6528"/>
            <p:cNvSpPr/>
            <p:nvPr/>
          </p:nvSpPr>
          <p:spPr>
            <a:xfrm>
              <a:off x="1394593" y="1618598"/>
              <a:ext cx="27786" cy="23156"/>
            </a:xfrm>
            <a:custGeom>
              <a:avLst/>
              <a:gdLst/>
              <a:ahLst/>
              <a:cxnLst/>
              <a:rect l="0" t="0" r="0" b="0"/>
              <a:pathLst>
                <a:path w="17" h="17" extrusionOk="0">
                  <a:moveTo>
                    <a:pt x="17" y="10"/>
                  </a:moveTo>
                  <a:lnTo>
                    <a:pt x="7" y="0"/>
                  </a:lnTo>
                  <a:lnTo>
                    <a:pt x="0" y="7"/>
                  </a:lnTo>
                  <a:lnTo>
                    <a:pt x="9" y="17"/>
                  </a:lnTo>
                  <a:lnTo>
                    <a:pt x="1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29" name="Shape 6529"/>
          <p:cNvSpPr/>
          <p:nvPr/>
        </p:nvSpPr>
        <p:spPr>
          <a:xfrm>
            <a:off x="649289" y="1600200"/>
            <a:ext cx="147637" cy="152400"/>
          </a:xfrm>
          <a:custGeom>
            <a:avLst/>
            <a:gdLst/>
            <a:ahLst/>
            <a:cxnLst/>
            <a:rect l="0" t="0" r="0" b="0"/>
            <a:pathLst>
              <a:path w="96" h="98" extrusionOk="0">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36" y="11"/>
                </a:lnTo>
                <a:lnTo>
                  <a:pt x="28" y="13"/>
                </a:lnTo>
                <a:lnTo>
                  <a:pt x="22" y="17"/>
                </a:lnTo>
                <a:lnTo>
                  <a:pt x="16" y="22"/>
                </a:lnTo>
                <a:lnTo>
                  <a:pt x="11" y="27"/>
                </a:lnTo>
                <a:lnTo>
                  <a:pt x="6" y="33"/>
                </a:lnTo>
                <a:lnTo>
                  <a:pt x="3" y="39"/>
                </a:lnTo>
                <a:lnTo>
                  <a:pt x="0" y="46"/>
                </a:lnTo>
                <a:lnTo>
                  <a:pt x="0" y="49"/>
                </a:lnTo>
                <a:lnTo>
                  <a:pt x="3" y="51"/>
                </a:lnTo>
                <a:lnTo>
                  <a:pt x="5" y="53"/>
                </a:lnTo>
                <a:lnTo>
                  <a:pt x="7" y="53"/>
                </a:lnTo>
                <a:lnTo>
                  <a:pt x="16" y="50"/>
                </a:lnTo>
                <a:lnTo>
                  <a:pt x="26" y="49"/>
                </a:lnTo>
                <a:lnTo>
                  <a:pt x="35" y="50"/>
                </a:lnTo>
                <a:lnTo>
                  <a:pt x="43" y="54"/>
                </a:lnTo>
                <a:lnTo>
                  <a:pt x="43" y="86"/>
                </a:lnTo>
                <a:lnTo>
                  <a:pt x="44" y="91"/>
                </a:lnTo>
                <a:lnTo>
                  <a:pt x="47" y="95"/>
                </a:lnTo>
                <a:lnTo>
                  <a:pt x="51" y="97"/>
                </a:lnTo>
                <a:lnTo>
                  <a:pt x="56" y="98"/>
                </a:lnTo>
                <a:lnTo>
                  <a:pt x="61" y="97"/>
                </a:lnTo>
                <a:lnTo>
                  <a:pt x="64" y="95"/>
                </a:lnTo>
                <a:lnTo>
                  <a:pt x="67" y="91"/>
                </a:lnTo>
                <a:lnTo>
                  <a:pt x="68" y="86"/>
                </a:lnTo>
                <a:lnTo>
                  <a:pt x="68" y="83"/>
                </a:lnTo>
                <a:lnTo>
                  <a:pt x="58" y="83"/>
                </a:lnTo>
                <a:lnTo>
                  <a:pt x="58" y="86"/>
                </a:lnTo>
                <a:lnTo>
                  <a:pt x="57" y="87"/>
                </a:lnTo>
                <a:lnTo>
                  <a:pt x="56" y="88"/>
                </a:lnTo>
                <a:lnTo>
                  <a:pt x="54" y="87"/>
                </a:lnTo>
                <a:lnTo>
                  <a:pt x="53" y="86"/>
                </a:lnTo>
                <a:lnTo>
                  <a:pt x="53" y="54"/>
                </a:lnTo>
                <a:lnTo>
                  <a:pt x="62" y="50"/>
                </a:lnTo>
                <a:lnTo>
                  <a:pt x="70" y="49"/>
                </a:lnTo>
                <a:lnTo>
                  <a:pt x="80" y="50"/>
                </a:lnTo>
                <a:lnTo>
                  <a:pt x="89" y="53"/>
                </a:lnTo>
                <a:lnTo>
                  <a:pt x="91" y="53"/>
                </a:lnTo>
                <a:lnTo>
                  <a:pt x="94" y="51"/>
                </a:lnTo>
                <a:lnTo>
                  <a:pt x="96" y="49"/>
                </a:lnTo>
                <a:lnTo>
                  <a:pt x="96" y="46"/>
                </a:lnTo>
                <a:close/>
                <a:moveTo>
                  <a:pt x="48" y="45"/>
                </a:moveTo>
                <a:lnTo>
                  <a:pt x="48" y="45"/>
                </a:lnTo>
                <a:lnTo>
                  <a:pt x="42" y="43"/>
                </a:lnTo>
                <a:lnTo>
                  <a:pt x="36" y="40"/>
                </a:lnTo>
                <a:lnTo>
                  <a:pt x="30" y="39"/>
                </a:lnTo>
                <a:lnTo>
                  <a:pt x="24" y="39"/>
                </a:lnTo>
                <a:lnTo>
                  <a:pt x="14" y="40"/>
                </a:lnTo>
                <a:lnTo>
                  <a:pt x="20" y="32"/>
                </a:lnTo>
                <a:lnTo>
                  <a:pt x="27" y="25"/>
                </a:lnTo>
                <a:lnTo>
                  <a:pt x="37" y="21"/>
                </a:lnTo>
                <a:lnTo>
                  <a:pt x="43" y="19"/>
                </a:lnTo>
                <a:lnTo>
                  <a:pt x="48" y="19"/>
                </a:lnTo>
                <a:lnTo>
                  <a:pt x="53" y="19"/>
                </a:lnTo>
                <a:lnTo>
                  <a:pt x="59" y="21"/>
                </a:lnTo>
                <a:lnTo>
                  <a:pt x="69" y="25"/>
                </a:lnTo>
                <a:lnTo>
                  <a:pt x="77" y="32"/>
                </a:lnTo>
                <a:lnTo>
                  <a:pt x="83" y="40"/>
                </a:lnTo>
                <a:lnTo>
                  <a:pt x="74" y="39"/>
                </a:lnTo>
                <a:lnTo>
                  <a:pt x="65" y="40"/>
                </a:lnTo>
                <a:lnTo>
                  <a:pt x="57" y="42"/>
                </a:lnTo>
                <a:lnTo>
                  <a:pt x="48"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30" name="Shape 6530"/>
          <p:cNvGrpSpPr/>
          <p:nvPr/>
        </p:nvGrpSpPr>
        <p:grpSpPr>
          <a:xfrm>
            <a:off x="1028701" y="1609726"/>
            <a:ext cx="147638" cy="147638"/>
            <a:chOff x="1371600" y="2146300"/>
            <a:chExt cx="196851" cy="196851"/>
          </a:xfrm>
        </p:grpSpPr>
        <p:sp>
          <p:nvSpPr>
            <p:cNvPr id="6531" name="Shape 6531"/>
            <p:cNvSpPr/>
            <p:nvPr/>
          </p:nvSpPr>
          <p:spPr>
            <a:xfrm>
              <a:off x="1397000" y="2146300"/>
              <a:ext cx="171451" cy="135467"/>
            </a:xfrm>
            <a:custGeom>
              <a:avLst/>
              <a:gdLst/>
              <a:ahLst/>
              <a:cxnLst/>
              <a:rect l="0" t="0" r="0" b="0"/>
              <a:pathLst>
                <a:path w="82" h="66" extrusionOk="0">
                  <a:moveTo>
                    <a:pt x="77" y="27"/>
                  </a:moveTo>
                  <a:lnTo>
                    <a:pt x="11" y="1"/>
                  </a:lnTo>
                  <a:lnTo>
                    <a:pt x="8" y="0"/>
                  </a:lnTo>
                  <a:lnTo>
                    <a:pt x="5" y="1"/>
                  </a:lnTo>
                  <a:lnTo>
                    <a:pt x="3" y="2"/>
                  </a:lnTo>
                  <a:lnTo>
                    <a:pt x="0" y="5"/>
                  </a:lnTo>
                  <a:lnTo>
                    <a:pt x="0" y="8"/>
                  </a:lnTo>
                  <a:lnTo>
                    <a:pt x="0" y="58"/>
                  </a:lnTo>
                  <a:lnTo>
                    <a:pt x="0" y="61"/>
                  </a:lnTo>
                  <a:lnTo>
                    <a:pt x="3" y="64"/>
                  </a:lnTo>
                  <a:lnTo>
                    <a:pt x="5" y="65"/>
                  </a:lnTo>
                  <a:lnTo>
                    <a:pt x="8" y="66"/>
                  </a:lnTo>
                  <a:lnTo>
                    <a:pt x="11" y="65"/>
                  </a:lnTo>
                  <a:lnTo>
                    <a:pt x="77" y="39"/>
                  </a:lnTo>
                  <a:lnTo>
                    <a:pt x="79" y="38"/>
                  </a:lnTo>
                  <a:lnTo>
                    <a:pt x="80" y="36"/>
                  </a:lnTo>
                  <a:lnTo>
                    <a:pt x="82" y="33"/>
                  </a:lnTo>
                  <a:lnTo>
                    <a:pt x="80" y="31"/>
                  </a:lnTo>
                  <a:lnTo>
                    <a:pt x="79" y="28"/>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32" name="Shape 6532"/>
            <p:cNvSpPr/>
            <p:nvPr/>
          </p:nvSpPr>
          <p:spPr>
            <a:xfrm>
              <a:off x="1371600" y="2146300"/>
              <a:ext cx="19051" cy="19685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6533" name="Shape 6533"/>
          <p:cNvSpPr/>
          <p:nvPr/>
        </p:nvSpPr>
        <p:spPr>
          <a:xfrm>
            <a:off x="644525" y="1957389"/>
            <a:ext cx="152400" cy="174625"/>
          </a:xfrm>
          <a:custGeom>
            <a:avLst/>
            <a:gdLst/>
            <a:ahLst/>
            <a:cxnLst/>
            <a:rect l="0" t="0" r="0" b="0"/>
            <a:pathLst>
              <a:path w="99" h="114" extrusionOk="0">
                <a:moveTo>
                  <a:pt x="96" y="90"/>
                </a:moveTo>
                <a:lnTo>
                  <a:pt x="69" y="58"/>
                </a:lnTo>
                <a:lnTo>
                  <a:pt x="69" y="25"/>
                </a:lnTo>
                <a:lnTo>
                  <a:pt x="74" y="25"/>
                </a:lnTo>
                <a:lnTo>
                  <a:pt x="76" y="25"/>
                </a:lnTo>
                <a:lnTo>
                  <a:pt x="78" y="24"/>
                </a:lnTo>
                <a:lnTo>
                  <a:pt x="79" y="23"/>
                </a:lnTo>
                <a:lnTo>
                  <a:pt x="79" y="20"/>
                </a:lnTo>
                <a:lnTo>
                  <a:pt x="79" y="5"/>
                </a:lnTo>
                <a:lnTo>
                  <a:pt x="79" y="3"/>
                </a:lnTo>
                <a:lnTo>
                  <a:pt x="78" y="2"/>
                </a:lnTo>
                <a:lnTo>
                  <a:pt x="76" y="0"/>
                </a:lnTo>
                <a:lnTo>
                  <a:pt x="74" y="0"/>
                </a:lnTo>
                <a:lnTo>
                  <a:pt x="25" y="0"/>
                </a:lnTo>
                <a:lnTo>
                  <a:pt x="22" y="0"/>
                </a:lnTo>
                <a:lnTo>
                  <a:pt x="21" y="2"/>
                </a:lnTo>
                <a:lnTo>
                  <a:pt x="20" y="3"/>
                </a:lnTo>
                <a:lnTo>
                  <a:pt x="20" y="5"/>
                </a:lnTo>
                <a:lnTo>
                  <a:pt x="20" y="20"/>
                </a:lnTo>
                <a:lnTo>
                  <a:pt x="20" y="23"/>
                </a:lnTo>
                <a:lnTo>
                  <a:pt x="21" y="24"/>
                </a:lnTo>
                <a:lnTo>
                  <a:pt x="22" y="25"/>
                </a:lnTo>
                <a:lnTo>
                  <a:pt x="25" y="25"/>
                </a:lnTo>
                <a:lnTo>
                  <a:pt x="29" y="25"/>
                </a:lnTo>
                <a:lnTo>
                  <a:pt x="29" y="58"/>
                </a:lnTo>
                <a:lnTo>
                  <a:pt x="2" y="90"/>
                </a:lnTo>
                <a:lnTo>
                  <a:pt x="1" y="94"/>
                </a:lnTo>
                <a:lnTo>
                  <a:pt x="0" y="98"/>
                </a:lnTo>
                <a:lnTo>
                  <a:pt x="0" y="101"/>
                </a:lnTo>
                <a:lnTo>
                  <a:pt x="1" y="106"/>
                </a:lnTo>
                <a:lnTo>
                  <a:pt x="4" y="109"/>
                </a:lnTo>
                <a:lnTo>
                  <a:pt x="7" y="111"/>
                </a:lnTo>
                <a:lnTo>
                  <a:pt x="11" y="114"/>
                </a:lnTo>
                <a:lnTo>
                  <a:pt x="15" y="114"/>
                </a:lnTo>
                <a:lnTo>
                  <a:pt x="84" y="114"/>
                </a:lnTo>
                <a:lnTo>
                  <a:pt x="87" y="114"/>
                </a:lnTo>
                <a:lnTo>
                  <a:pt x="91" y="111"/>
                </a:lnTo>
                <a:lnTo>
                  <a:pt x="95" y="109"/>
                </a:lnTo>
                <a:lnTo>
                  <a:pt x="97" y="106"/>
                </a:lnTo>
                <a:lnTo>
                  <a:pt x="99" y="101"/>
                </a:lnTo>
                <a:lnTo>
                  <a:pt x="99" y="98"/>
                </a:lnTo>
                <a:lnTo>
                  <a:pt x="97" y="94"/>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60" y="63"/>
                </a:lnTo>
                <a:lnTo>
                  <a:pt x="70" y="74"/>
                </a:lnTo>
                <a:lnTo>
                  <a:pt x="28" y="74"/>
                </a:lnTo>
                <a:lnTo>
                  <a:pt x="38" y="63"/>
                </a:lnTo>
                <a:close/>
                <a:moveTo>
                  <a:pt x="89" y="101"/>
                </a:moveTo>
                <a:lnTo>
                  <a:pt x="89" y="101"/>
                </a:lnTo>
                <a:lnTo>
                  <a:pt x="86" y="103"/>
                </a:lnTo>
                <a:lnTo>
                  <a:pt x="84" y="104"/>
                </a:lnTo>
                <a:lnTo>
                  <a:pt x="15" y="104"/>
                </a:lnTo>
                <a:lnTo>
                  <a:pt x="12" y="103"/>
                </a:lnTo>
                <a:lnTo>
                  <a:pt x="10" y="101"/>
                </a:lnTo>
                <a:lnTo>
                  <a:pt x="10" y="99"/>
                </a:lnTo>
                <a:lnTo>
                  <a:pt x="11" y="96"/>
                </a:lnTo>
                <a:lnTo>
                  <a:pt x="21" y="84"/>
                </a:lnTo>
                <a:lnTo>
                  <a:pt x="78" y="84"/>
                </a:lnTo>
                <a:lnTo>
                  <a:pt x="87" y="96"/>
                </a:lnTo>
                <a:lnTo>
                  <a:pt x="89" y="99"/>
                </a:lnTo>
                <a:lnTo>
                  <a:pt x="89" y="10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34" name="Shape 6534"/>
          <p:cNvSpPr/>
          <p:nvPr/>
        </p:nvSpPr>
        <p:spPr>
          <a:xfrm>
            <a:off x="1004889" y="1965325"/>
            <a:ext cx="166687" cy="120650"/>
          </a:xfrm>
          <a:custGeom>
            <a:avLst/>
            <a:gdLst/>
            <a:ahLst/>
            <a:cxnLst/>
            <a:rect l="0" t="0" r="0" b="0"/>
            <a:pathLst>
              <a:path w="108" h="79" extrusionOk="0">
                <a:moveTo>
                  <a:pt x="106" y="25"/>
                </a:moveTo>
                <a:lnTo>
                  <a:pt x="56" y="0"/>
                </a:lnTo>
                <a:lnTo>
                  <a:pt x="54" y="0"/>
                </a:lnTo>
                <a:lnTo>
                  <a:pt x="52" y="0"/>
                </a:lnTo>
                <a:lnTo>
                  <a:pt x="2" y="25"/>
                </a:lnTo>
                <a:lnTo>
                  <a:pt x="0" y="27"/>
                </a:lnTo>
                <a:lnTo>
                  <a:pt x="0" y="30"/>
                </a:lnTo>
                <a:lnTo>
                  <a:pt x="0" y="58"/>
                </a:lnTo>
                <a:lnTo>
                  <a:pt x="0" y="61"/>
                </a:lnTo>
                <a:lnTo>
                  <a:pt x="1" y="62"/>
                </a:lnTo>
                <a:lnTo>
                  <a:pt x="2" y="63"/>
                </a:lnTo>
                <a:lnTo>
                  <a:pt x="5" y="63"/>
                </a:lnTo>
                <a:lnTo>
                  <a:pt x="7" y="63"/>
                </a:lnTo>
                <a:lnTo>
                  <a:pt x="8" y="62"/>
                </a:lnTo>
                <a:lnTo>
                  <a:pt x="10" y="61"/>
                </a:lnTo>
                <a:lnTo>
                  <a:pt x="10" y="58"/>
                </a:lnTo>
                <a:lnTo>
                  <a:pt x="10" y="37"/>
                </a:lnTo>
                <a:lnTo>
                  <a:pt x="19" y="41"/>
                </a:lnTo>
                <a:lnTo>
                  <a:pt x="19" y="66"/>
                </a:lnTo>
                <a:lnTo>
                  <a:pt x="21" y="68"/>
                </a:lnTo>
                <a:lnTo>
                  <a:pt x="22" y="69"/>
                </a:lnTo>
                <a:lnTo>
                  <a:pt x="35" y="75"/>
                </a:lnTo>
                <a:lnTo>
                  <a:pt x="44" y="78"/>
                </a:lnTo>
                <a:lnTo>
                  <a:pt x="54" y="79"/>
                </a:lnTo>
                <a:lnTo>
                  <a:pt x="64" y="78"/>
                </a:lnTo>
                <a:lnTo>
                  <a:pt x="72" y="75"/>
                </a:lnTo>
                <a:lnTo>
                  <a:pt x="86" y="69"/>
                </a:lnTo>
                <a:lnTo>
                  <a:pt x="87" y="68"/>
                </a:lnTo>
                <a:lnTo>
                  <a:pt x="89" y="66"/>
                </a:lnTo>
                <a:lnTo>
                  <a:pt x="89" y="41"/>
                </a:lnTo>
                <a:lnTo>
                  <a:pt x="105" y="35"/>
                </a:lnTo>
                <a:lnTo>
                  <a:pt x="107" y="32"/>
                </a:lnTo>
                <a:lnTo>
                  <a:pt x="108" y="30"/>
                </a:lnTo>
                <a:lnTo>
                  <a:pt x="107" y="27"/>
                </a:lnTo>
                <a:lnTo>
                  <a:pt x="106" y="25"/>
                </a:lnTo>
                <a:close/>
                <a:moveTo>
                  <a:pt x="79" y="62"/>
                </a:moveTo>
                <a:lnTo>
                  <a:pt x="74" y="64"/>
                </a:lnTo>
                <a:lnTo>
                  <a:pt x="64" y="68"/>
                </a:lnTo>
                <a:lnTo>
                  <a:pt x="54" y="69"/>
                </a:lnTo>
                <a:lnTo>
                  <a:pt x="44" y="68"/>
                </a:lnTo>
                <a:lnTo>
                  <a:pt x="34" y="64"/>
                </a:lnTo>
                <a:lnTo>
                  <a:pt x="29" y="62"/>
                </a:lnTo>
                <a:lnTo>
                  <a:pt x="29" y="45"/>
                </a:lnTo>
                <a:lnTo>
                  <a:pt x="53"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35" name="Shape 6535"/>
          <p:cNvSpPr/>
          <p:nvPr/>
        </p:nvSpPr>
        <p:spPr>
          <a:xfrm>
            <a:off x="1004889" y="2071688"/>
            <a:ext cx="14287" cy="28575"/>
          </a:xfrm>
          <a:custGeom>
            <a:avLst/>
            <a:gdLst/>
            <a:ahLst/>
            <a:cxnLst/>
            <a:rect l="0" t="0" r="0" b="0"/>
            <a:pathLst>
              <a:path w="10" h="20" extrusionOk="0">
                <a:moveTo>
                  <a:pt x="5" y="0"/>
                </a:moveTo>
                <a:lnTo>
                  <a:pt x="5" y="0"/>
                </a:lnTo>
                <a:lnTo>
                  <a:pt x="2" y="0"/>
                </a:lnTo>
                <a:lnTo>
                  <a:pt x="1" y="2"/>
                </a:lnTo>
                <a:lnTo>
                  <a:pt x="0" y="3"/>
                </a:lnTo>
                <a:lnTo>
                  <a:pt x="0" y="5"/>
                </a:lnTo>
                <a:lnTo>
                  <a:pt x="0" y="15"/>
                </a:lnTo>
                <a:lnTo>
                  <a:pt x="0" y="18"/>
                </a:lnTo>
                <a:lnTo>
                  <a:pt x="1" y="19"/>
                </a:lnTo>
                <a:lnTo>
                  <a:pt x="2" y="20"/>
                </a:lnTo>
                <a:lnTo>
                  <a:pt x="5" y="20"/>
                </a:lnTo>
                <a:lnTo>
                  <a:pt x="7" y="20"/>
                </a:lnTo>
                <a:lnTo>
                  <a:pt x="8" y="19"/>
                </a:lnTo>
                <a:lnTo>
                  <a:pt x="10" y="18"/>
                </a:lnTo>
                <a:lnTo>
                  <a:pt x="10" y="15"/>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36" name="Shape 6536"/>
          <p:cNvSpPr/>
          <p:nvPr/>
        </p:nvSpPr>
        <p:spPr>
          <a:xfrm>
            <a:off x="1728789" y="1965326"/>
            <a:ext cx="179387" cy="153988"/>
          </a:xfrm>
          <a:custGeom>
            <a:avLst/>
            <a:gdLst/>
            <a:ahLst/>
            <a:cxnLst/>
            <a:rect l="0" t="0" r="0" b="0"/>
            <a:pathLst>
              <a:path w="119" h="99" extrusionOk="0">
                <a:moveTo>
                  <a:pt x="104" y="0"/>
                </a:moveTo>
                <a:lnTo>
                  <a:pt x="60" y="0"/>
                </a:lnTo>
                <a:lnTo>
                  <a:pt x="53" y="2"/>
                </a:lnTo>
                <a:lnTo>
                  <a:pt x="50" y="5"/>
                </a:lnTo>
                <a:lnTo>
                  <a:pt x="46" y="9"/>
                </a:lnTo>
                <a:lnTo>
                  <a:pt x="45" y="15"/>
                </a:lnTo>
                <a:lnTo>
                  <a:pt x="45" y="64"/>
                </a:lnTo>
                <a:lnTo>
                  <a:pt x="25" y="64"/>
                </a:lnTo>
                <a:lnTo>
                  <a:pt x="19" y="66"/>
                </a:lnTo>
                <a:lnTo>
                  <a:pt x="14" y="68"/>
                </a:lnTo>
                <a:lnTo>
                  <a:pt x="9" y="73"/>
                </a:lnTo>
                <a:lnTo>
                  <a:pt x="5" y="78"/>
                </a:lnTo>
                <a:lnTo>
                  <a:pt x="2" y="88"/>
                </a:lnTo>
                <a:lnTo>
                  <a:pt x="0" y="93"/>
                </a:lnTo>
                <a:lnTo>
                  <a:pt x="0" y="95"/>
                </a:lnTo>
                <a:lnTo>
                  <a:pt x="2" y="98"/>
                </a:lnTo>
                <a:lnTo>
                  <a:pt x="3" y="99"/>
                </a:lnTo>
                <a:lnTo>
                  <a:pt x="5" y="99"/>
                </a:lnTo>
                <a:lnTo>
                  <a:pt x="45" y="99"/>
                </a:lnTo>
                <a:lnTo>
                  <a:pt x="47" y="99"/>
                </a:lnTo>
                <a:lnTo>
                  <a:pt x="48" y="98"/>
                </a:lnTo>
                <a:lnTo>
                  <a:pt x="50" y="96"/>
                </a:lnTo>
                <a:lnTo>
                  <a:pt x="50" y="94"/>
                </a:lnTo>
                <a:lnTo>
                  <a:pt x="84" y="94"/>
                </a:lnTo>
                <a:lnTo>
                  <a:pt x="90" y="93"/>
                </a:lnTo>
                <a:lnTo>
                  <a:pt x="94" y="89"/>
                </a:lnTo>
                <a:lnTo>
                  <a:pt x="98" y="85"/>
                </a:lnTo>
                <a:lnTo>
                  <a:pt x="99" y="79"/>
                </a:lnTo>
                <a:lnTo>
                  <a:pt x="99" y="35"/>
                </a:lnTo>
                <a:lnTo>
                  <a:pt x="114" y="35"/>
                </a:lnTo>
                <a:lnTo>
                  <a:pt x="116" y="35"/>
                </a:lnTo>
                <a:lnTo>
                  <a:pt x="118" y="34"/>
                </a:lnTo>
                <a:lnTo>
                  <a:pt x="119" y="32"/>
                </a:lnTo>
                <a:lnTo>
                  <a:pt x="119" y="30"/>
                </a:lnTo>
                <a:lnTo>
                  <a:pt x="119" y="15"/>
                </a:lnTo>
                <a:lnTo>
                  <a:pt x="118" y="9"/>
                </a:lnTo>
                <a:lnTo>
                  <a:pt x="114" y="5"/>
                </a:lnTo>
                <a:lnTo>
                  <a:pt x="110" y="2"/>
                </a:lnTo>
                <a:lnTo>
                  <a:pt x="104" y="0"/>
                </a:lnTo>
                <a:close/>
                <a:moveTo>
                  <a:pt x="40" y="89"/>
                </a:moveTo>
                <a:lnTo>
                  <a:pt x="11" y="89"/>
                </a:lnTo>
                <a:lnTo>
                  <a:pt x="14" y="84"/>
                </a:lnTo>
                <a:lnTo>
                  <a:pt x="16" y="79"/>
                </a:lnTo>
                <a:lnTo>
                  <a:pt x="20" y="75"/>
                </a:lnTo>
                <a:lnTo>
                  <a:pt x="25" y="74"/>
                </a:lnTo>
                <a:lnTo>
                  <a:pt x="46" y="74"/>
                </a:lnTo>
                <a:lnTo>
                  <a:pt x="42" y="82"/>
                </a:lnTo>
                <a:lnTo>
                  <a:pt x="40" y="89"/>
                </a:lnTo>
                <a:close/>
                <a:moveTo>
                  <a:pt x="65" y="74"/>
                </a:moveTo>
                <a:lnTo>
                  <a:pt x="65" y="74"/>
                </a:lnTo>
                <a:lnTo>
                  <a:pt x="68" y="75"/>
                </a:lnTo>
                <a:lnTo>
                  <a:pt x="69" y="79"/>
                </a:lnTo>
                <a:lnTo>
                  <a:pt x="71" y="84"/>
                </a:lnTo>
                <a:lnTo>
                  <a:pt x="51" y="84"/>
                </a:lnTo>
                <a:lnTo>
                  <a:pt x="53" y="80"/>
                </a:lnTo>
                <a:lnTo>
                  <a:pt x="56" y="77"/>
                </a:lnTo>
                <a:lnTo>
                  <a:pt x="60" y="75"/>
                </a:lnTo>
                <a:lnTo>
                  <a:pt x="65" y="74"/>
                </a:lnTo>
                <a:close/>
                <a:moveTo>
                  <a:pt x="89" y="79"/>
                </a:moveTo>
                <a:lnTo>
                  <a:pt x="89" y="79"/>
                </a:lnTo>
                <a:lnTo>
                  <a:pt x="89" y="82"/>
                </a:lnTo>
                <a:lnTo>
                  <a:pt x="88" y="83"/>
                </a:lnTo>
                <a:lnTo>
                  <a:pt x="87" y="84"/>
                </a:lnTo>
                <a:lnTo>
                  <a:pt x="84" y="84"/>
                </a:lnTo>
                <a:lnTo>
                  <a:pt x="82" y="84"/>
                </a:lnTo>
                <a:lnTo>
                  <a:pt x="81" y="83"/>
                </a:lnTo>
                <a:lnTo>
                  <a:pt x="79" y="79"/>
                </a:lnTo>
                <a:lnTo>
                  <a:pt x="78" y="74"/>
                </a:lnTo>
                <a:lnTo>
                  <a:pt x="74" y="69"/>
                </a:lnTo>
                <a:lnTo>
                  <a:pt x="69" y="66"/>
                </a:lnTo>
                <a:lnTo>
                  <a:pt x="65" y="64"/>
                </a:lnTo>
                <a:lnTo>
                  <a:pt x="55" y="64"/>
                </a:lnTo>
                <a:lnTo>
                  <a:pt x="55" y="15"/>
                </a:lnTo>
                <a:lnTo>
                  <a:pt x="55" y="13"/>
                </a:lnTo>
                <a:lnTo>
                  <a:pt x="56" y="11"/>
                </a:lnTo>
                <a:lnTo>
                  <a:pt x="57" y="10"/>
                </a:lnTo>
                <a:lnTo>
                  <a:pt x="60" y="10"/>
                </a:lnTo>
                <a:lnTo>
                  <a:pt x="90" y="10"/>
                </a:lnTo>
                <a:lnTo>
                  <a:pt x="89" y="15"/>
                </a:lnTo>
                <a:lnTo>
                  <a:pt x="89" y="79"/>
                </a:lnTo>
                <a:close/>
                <a:moveTo>
                  <a:pt x="109" y="25"/>
                </a:moveTo>
                <a:lnTo>
                  <a:pt x="99" y="25"/>
                </a:lnTo>
                <a:lnTo>
                  <a:pt x="99" y="15"/>
                </a:lnTo>
                <a:lnTo>
                  <a:pt x="99" y="13"/>
                </a:lnTo>
                <a:lnTo>
                  <a:pt x="100" y="11"/>
                </a:lnTo>
                <a:lnTo>
                  <a:pt x="102" y="10"/>
                </a:lnTo>
                <a:lnTo>
                  <a:pt x="104" y="10"/>
                </a:lnTo>
                <a:lnTo>
                  <a:pt x="106" y="10"/>
                </a:lnTo>
                <a:lnTo>
                  <a:pt x="108" y="11"/>
                </a:lnTo>
                <a:lnTo>
                  <a:pt x="109" y="13"/>
                </a:lnTo>
                <a:lnTo>
                  <a:pt x="109" y="15"/>
                </a:lnTo>
                <a:lnTo>
                  <a:pt x="109"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37" name="Shape 6537"/>
          <p:cNvSpPr/>
          <p:nvPr/>
        </p:nvSpPr>
        <p:spPr>
          <a:xfrm>
            <a:off x="1820863" y="1993900"/>
            <a:ext cx="36512"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38" name="Shape 6538"/>
          <p:cNvSpPr/>
          <p:nvPr/>
        </p:nvSpPr>
        <p:spPr>
          <a:xfrm>
            <a:off x="1820863" y="2016125"/>
            <a:ext cx="36512"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39" name="Shape 6539"/>
          <p:cNvSpPr/>
          <p:nvPr/>
        </p:nvSpPr>
        <p:spPr>
          <a:xfrm>
            <a:off x="1820863" y="2039939"/>
            <a:ext cx="36512"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40" name="Shape 6540"/>
          <p:cNvSpPr/>
          <p:nvPr/>
        </p:nvSpPr>
        <p:spPr>
          <a:xfrm>
            <a:off x="2473325" y="1974851"/>
            <a:ext cx="152400" cy="134938"/>
          </a:xfrm>
          <a:custGeom>
            <a:avLst/>
            <a:gdLst/>
            <a:ahLst/>
            <a:cxnLst/>
            <a:rect l="0" t="0" r="0" b="0"/>
            <a:pathLst>
              <a:path w="98" h="86" extrusionOk="0">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41" name="Shape 6541"/>
          <p:cNvSpPr/>
          <p:nvPr/>
        </p:nvSpPr>
        <p:spPr>
          <a:xfrm>
            <a:off x="2108200" y="1974851"/>
            <a:ext cx="152400" cy="134938"/>
          </a:xfrm>
          <a:custGeom>
            <a:avLst/>
            <a:gdLst/>
            <a:ahLst/>
            <a:cxnLst/>
            <a:rect l="0" t="0" r="0" b="0"/>
            <a:pathLst>
              <a:path w="99" h="86" extrusionOk="0">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42" name="Shape 6542"/>
          <p:cNvSpPr/>
          <p:nvPr/>
        </p:nvSpPr>
        <p:spPr>
          <a:xfrm>
            <a:off x="2176464" y="2049463"/>
            <a:ext cx="14287" cy="365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43" name="Shape 6543"/>
          <p:cNvSpPr/>
          <p:nvPr/>
        </p:nvSpPr>
        <p:spPr>
          <a:xfrm>
            <a:off x="2200276" y="2049463"/>
            <a:ext cx="14288" cy="365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44" name="Shape 6544"/>
          <p:cNvSpPr/>
          <p:nvPr/>
        </p:nvSpPr>
        <p:spPr>
          <a:xfrm>
            <a:off x="2154239" y="2049463"/>
            <a:ext cx="14287" cy="365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45" name="Shape 6545"/>
          <p:cNvSpPr/>
          <p:nvPr/>
        </p:nvSpPr>
        <p:spPr>
          <a:xfrm>
            <a:off x="2825751" y="1952625"/>
            <a:ext cx="147638" cy="133350"/>
          </a:xfrm>
          <a:custGeom>
            <a:avLst/>
            <a:gdLst/>
            <a:ahLst/>
            <a:cxnLst/>
            <a:rect l="0" t="0" r="0" b="0"/>
            <a:pathLst>
              <a:path w="98" h="86" extrusionOk="0">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46" name="Shape 6546"/>
          <p:cNvSpPr/>
          <p:nvPr/>
        </p:nvSpPr>
        <p:spPr>
          <a:xfrm>
            <a:off x="2946401" y="2071689"/>
            <a:ext cx="60325" cy="60325"/>
          </a:xfrm>
          <a:custGeom>
            <a:avLst/>
            <a:gdLst/>
            <a:ahLst/>
            <a:cxnLst/>
            <a:rect l="0" t="0" r="0" b="0"/>
            <a:pathLst>
              <a:path w="39" h="40" extrusionOk="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47" name="Shape 6547"/>
          <p:cNvSpPr/>
          <p:nvPr/>
        </p:nvSpPr>
        <p:spPr>
          <a:xfrm>
            <a:off x="3190876" y="1952625"/>
            <a:ext cx="149225" cy="133350"/>
          </a:xfrm>
          <a:custGeom>
            <a:avLst/>
            <a:gdLst/>
            <a:ahLst/>
            <a:cxnLst/>
            <a:rect l="0" t="0" r="0" b="0"/>
            <a:pathLst>
              <a:path w="98" h="86" extrusionOk="0">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48" name="Shape 6548"/>
          <p:cNvSpPr/>
          <p:nvPr/>
        </p:nvSpPr>
        <p:spPr>
          <a:xfrm>
            <a:off x="3316289" y="2095501"/>
            <a:ext cx="4603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49" name="Shape 6549"/>
          <p:cNvSpPr/>
          <p:nvPr/>
        </p:nvSpPr>
        <p:spPr>
          <a:xfrm>
            <a:off x="3552825" y="1952625"/>
            <a:ext cx="152400" cy="133350"/>
          </a:xfrm>
          <a:custGeom>
            <a:avLst/>
            <a:gdLst/>
            <a:ahLst/>
            <a:cxnLst/>
            <a:rect l="0" t="0" r="0" b="0"/>
            <a:pathLst>
              <a:path w="99" h="86" extrusionOk="0">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6" y="85"/>
                </a:lnTo>
                <a:lnTo>
                  <a:pt x="20" y="86"/>
                </a:lnTo>
                <a:lnTo>
                  <a:pt x="64" y="86"/>
                </a:lnTo>
                <a:lnTo>
                  <a:pt x="64" y="76"/>
                </a:lnTo>
                <a:lnTo>
                  <a:pt x="24" y="76"/>
                </a:lnTo>
                <a:lnTo>
                  <a:pt x="16"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0" name="Shape 6550"/>
          <p:cNvSpPr/>
          <p:nvPr/>
        </p:nvSpPr>
        <p:spPr>
          <a:xfrm>
            <a:off x="3663951" y="2071689"/>
            <a:ext cx="69850" cy="55562"/>
          </a:xfrm>
          <a:custGeom>
            <a:avLst/>
            <a:gdLst/>
            <a:ahLst/>
            <a:cxnLst/>
            <a:rect l="0" t="0" r="0" b="0"/>
            <a:pathLst>
              <a:path w="46" h="35" extrusionOk="0">
                <a:moveTo>
                  <a:pt x="39" y="0"/>
                </a:moveTo>
                <a:lnTo>
                  <a:pt x="18" y="20"/>
                </a:lnTo>
                <a:lnTo>
                  <a:pt x="7" y="9"/>
                </a:lnTo>
                <a:lnTo>
                  <a:pt x="0" y="17"/>
                </a:lnTo>
                <a:lnTo>
                  <a:pt x="18" y="35"/>
                </a:lnTo>
                <a:lnTo>
                  <a:pt x="46" y="7"/>
                </a:lnTo>
                <a:lnTo>
                  <a:pt x="3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1" name="Shape 6551"/>
          <p:cNvSpPr/>
          <p:nvPr/>
        </p:nvSpPr>
        <p:spPr>
          <a:xfrm>
            <a:off x="3917951" y="1952625"/>
            <a:ext cx="153988" cy="133350"/>
          </a:xfrm>
          <a:custGeom>
            <a:avLst/>
            <a:gdLst/>
            <a:ahLst/>
            <a:cxnLst/>
            <a:rect l="0" t="0" r="0" b="0"/>
            <a:pathLst>
              <a:path w="99" h="86" extrusionOk="0">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2" name="Shape 6552"/>
          <p:cNvSpPr/>
          <p:nvPr/>
        </p:nvSpPr>
        <p:spPr>
          <a:xfrm>
            <a:off x="4043364" y="2071689"/>
            <a:ext cx="55562" cy="60325"/>
          </a:xfrm>
          <a:custGeom>
            <a:avLst/>
            <a:gdLst/>
            <a:ahLst/>
            <a:cxnLst/>
            <a:rect l="0" t="0" r="0" b="0"/>
            <a:pathLst>
              <a:path w="37" h="37" extrusionOk="0">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53" name="Shape 6553"/>
          <p:cNvGrpSpPr/>
          <p:nvPr/>
        </p:nvGrpSpPr>
        <p:grpSpPr>
          <a:xfrm>
            <a:off x="1376363" y="1965325"/>
            <a:ext cx="152400" cy="158750"/>
            <a:chOff x="1376069" y="1965921"/>
            <a:chExt cx="152824" cy="157454"/>
          </a:xfrm>
        </p:grpSpPr>
        <p:sp>
          <p:nvSpPr>
            <p:cNvPr id="6554" name="Shape 6554"/>
            <p:cNvSpPr/>
            <p:nvPr/>
          </p:nvSpPr>
          <p:spPr>
            <a:xfrm>
              <a:off x="1376069" y="1965921"/>
              <a:ext cx="152824" cy="157454"/>
            </a:xfrm>
            <a:custGeom>
              <a:avLst/>
              <a:gdLst/>
              <a:ahLst/>
              <a:cxnLst/>
              <a:rect l="0" t="0" r="0" b="0"/>
              <a:pathLst>
                <a:path w="99" h="104" extrusionOk="0">
                  <a:moveTo>
                    <a:pt x="94" y="74"/>
                  </a:moveTo>
                  <a:lnTo>
                    <a:pt x="94" y="74"/>
                  </a:lnTo>
                  <a:lnTo>
                    <a:pt x="89" y="35"/>
                  </a:lnTo>
                  <a:lnTo>
                    <a:pt x="88" y="31"/>
                  </a:lnTo>
                  <a:lnTo>
                    <a:pt x="84" y="30"/>
                  </a:lnTo>
                  <a:lnTo>
                    <a:pt x="74" y="30"/>
                  </a:lnTo>
                  <a:lnTo>
                    <a:pt x="74" y="25"/>
                  </a:lnTo>
                  <a:lnTo>
                    <a:pt x="84" y="25"/>
                  </a:lnTo>
                  <a:lnTo>
                    <a:pt x="87" y="25"/>
                  </a:lnTo>
                  <a:lnTo>
                    <a:pt x="88" y="24"/>
                  </a:lnTo>
                  <a:lnTo>
                    <a:pt x="89" y="22"/>
                  </a:lnTo>
                  <a:lnTo>
                    <a:pt x="89" y="20"/>
                  </a:lnTo>
                  <a:lnTo>
                    <a:pt x="89" y="5"/>
                  </a:lnTo>
                  <a:lnTo>
                    <a:pt x="89" y="3"/>
                  </a:lnTo>
                  <a:lnTo>
                    <a:pt x="88" y="2"/>
                  </a:lnTo>
                  <a:lnTo>
                    <a:pt x="87" y="0"/>
                  </a:lnTo>
                  <a:lnTo>
                    <a:pt x="84" y="0"/>
                  </a:lnTo>
                  <a:lnTo>
                    <a:pt x="55" y="0"/>
                  </a:lnTo>
                  <a:lnTo>
                    <a:pt x="52" y="0"/>
                  </a:lnTo>
                  <a:lnTo>
                    <a:pt x="51" y="2"/>
                  </a:lnTo>
                  <a:lnTo>
                    <a:pt x="50" y="3"/>
                  </a:lnTo>
                  <a:lnTo>
                    <a:pt x="50" y="5"/>
                  </a:lnTo>
                  <a:lnTo>
                    <a:pt x="50" y="20"/>
                  </a:lnTo>
                  <a:lnTo>
                    <a:pt x="50" y="22"/>
                  </a:lnTo>
                  <a:lnTo>
                    <a:pt x="51" y="24"/>
                  </a:lnTo>
                  <a:lnTo>
                    <a:pt x="52" y="25"/>
                  </a:lnTo>
                  <a:lnTo>
                    <a:pt x="55" y="25"/>
                  </a:lnTo>
                  <a:lnTo>
                    <a:pt x="65" y="25"/>
                  </a:lnTo>
                  <a:lnTo>
                    <a:pt x="65" y="30"/>
                  </a:lnTo>
                  <a:lnTo>
                    <a:pt x="45" y="30"/>
                  </a:lnTo>
                  <a:lnTo>
                    <a:pt x="45" y="10"/>
                  </a:lnTo>
                  <a:lnTo>
                    <a:pt x="44" y="8"/>
                  </a:lnTo>
                  <a:lnTo>
                    <a:pt x="42" y="6"/>
                  </a:lnTo>
                  <a:lnTo>
                    <a:pt x="40" y="5"/>
                  </a:lnTo>
                  <a:lnTo>
                    <a:pt x="37" y="5"/>
                  </a:lnTo>
                  <a:lnTo>
                    <a:pt x="30" y="10"/>
                  </a:lnTo>
                  <a:lnTo>
                    <a:pt x="23" y="5"/>
                  </a:lnTo>
                  <a:lnTo>
                    <a:pt x="20" y="5"/>
                  </a:lnTo>
                  <a:lnTo>
                    <a:pt x="18" y="6"/>
                  </a:lnTo>
                  <a:lnTo>
                    <a:pt x="16" y="8"/>
                  </a:lnTo>
                  <a:lnTo>
                    <a:pt x="15" y="10"/>
                  </a:lnTo>
                  <a:lnTo>
                    <a:pt x="15" y="30"/>
                  </a:lnTo>
                  <a:lnTo>
                    <a:pt x="12" y="31"/>
                  </a:lnTo>
                  <a:lnTo>
                    <a:pt x="10" y="35"/>
                  </a:lnTo>
                  <a:lnTo>
                    <a:pt x="5" y="74"/>
                  </a:lnTo>
                  <a:lnTo>
                    <a:pt x="3" y="74"/>
                  </a:lnTo>
                  <a:lnTo>
                    <a:pt x="2" y="75"/>
                  </a:lnTo>
                  <a:lnTo>
                    <a:pt x="0" y="77"/>
                  </a:lnTo>
                  <a:lnTo>
                    <a:pt x="0" y="79"/>
                  </a:lnTo>
                  <a:lnTo>
                    <a:pt x="0" y="99"/>
                  </a:lnTo>
                  <a:lnTo>
                    <a:pt x="0" y="101"/>
                  </a:lnTo>
                  <a:lnTo>
                    <a:pt x="2" y="103"/>
                  </a:lnTo>
                  <a:lnTo>
                    <a:pt x="3" y="104"/>
                  </a:lnTo>
                  <a:lnTo>
                    <a:pt x="5" y="104"/>
                  </a:lnTo>
                  <a:lnTo>
                    <a:pt x="94" y="104"/>
                  </a:lnTo>
                  <a:lnTo>
                    <a:pt x="97" y="104"/>
                  </a:lnTo>
                  <a:lnTo>
                    <a:pt x="98" y="103"/>
                  </a:lnTo>
                  <a:lnTo>
                    <a:pt x="99" y="101"/>
                  </a:lnTo>
                  <a:lnTo>
                    <a:pt x="99" y="99"/>
                  </a:lnTo>
                  <a:lnTo>
                    <a:pt x="99" y="79"/>
                  </a:lnTo>
                  <a:lnTo>
                    <a:pt x="99" y="77"/>
                  </a:lnTo>
                  <a:lnTo>
                    <a:pt x="98" y="75"/>
                  </a:lnTo>
                  <a:lnTo>
                    <a:pt x="97" y="74"/>
                  </a:lnTo>
                  <a:lnTo>
                    <a:pt x="94" y="74"/>
                  </a:lnTo>
                  <a:close/>
                  <a:moveTo>
                    <a:pt x="60" y="15"/>
                  </a:moveTo>
                  <a:lnTo>
                    <a:pt x="60" y="10"/>
                  </a:lnTo>
                  <a:lnTo>
                    <a:pt x="79" y="10"/>
                  </a:lnTo>
                  <a:lnTo>
                    <a:pt x="79" y="15"/>
                  </a:lnTo>
                  <a:lnTo>
                    <a:pt x="60" y="15"/>
                  </a:lnTo>
                  <a:close/>
                  <a:moveTo>
                    <a:pt x="25" y="18"/>
                  </a:move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5" name="Shape 6555"/>
            <p:cNvSpPr/>
            <p:nvPr/>
          </p:nvSpPr>
          <p:spPr>
            <a:xfrm>
              <a:off x="1413117" y="2035387"/>
              <a:ext cx="32418"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56" name="Shape 6556"/>
            <p:cNvSpPr/>
            <p:nvPr/>
          </p:nvSpPr>
          <p:spPr>
            <a:xfrm>
              <a:off x="1454795" y="2035387"/>
              <a:ext cx="13894" cy="13894"/>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7" name="Shape 6557"/>
            <p:cNvSpPr/>
            <p:nvPr/>
          </p:nvSpPr>
          <p:spPr>
            <a:xfrm>
              <a:off x="1477951" y="2035387"/>
              <a:ext cx="13894" cy="13894"/>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8" name="Shape 6558"/>
            <p:cNvSpPr/>
            <p:nvPr/>
          </p:nvSpPr>
          <p:spPr>
            <a:xfrm>
              <a:off x="1454795" y="2053911"/>
              <a:ext cx="1389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59" name="Shape 6559"/>
            <p:cNvSpPr/>
            <p:nvPr/>
          </p:nvSpPr>
          <p:spPr>
            <a:xfrm>
              <a:off x="1477951" y="2053911"/>
              <a:ext cx="13894" cy="18524"/>
            </a:xfrm>
            <a:custGeom>
              <a:avLst/>
              <a:gdLst/>
              <a:ahLst/>
              <a:cxnLst/>
              <a:rect l="0" t="0" r="0" b="0"/>
              <a:pathLst>
                <a:path w="9"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60" name="Shape 6560"/>
          <p:cNvSpPr/>
          <p:nvPr/>
        </p:nvSpPr>
        <p:spPr>
          <a:xfrm>
            <a:off x="1009650" y="2332038"/>
            <a:ext cx="153988" cy="157162"/>
          </a:xfrm>
          <a:custGeom>
            <a:avLst/>
            <a:gdLst/>
            <a:ahLst/>
            <a:cxnLst/>
            <a:rect l="0" t="0" r="0" b="0"/>
            <a:pathLst>
              <a:path w="98" h="104" extrusionOk="0">
                <a:moveTo>
                  <a:pt x="88" y="0"/>
                </a:moveTo>
                <a:lnTo>
                  <a:pt x="10" y="0"/>
                </a:lnTo>
                <a:lnTo>
                  <a:pt x="6" y="1"/>
                </a:lnTo>
                <a:lnTo>
                  <a:pt x="2" y="2"/>
                </a:lnTo>
                <a:lnTo>
                  <a:pt x="1" y="6"/>
                </a:lnTo>
                <a:lnTo>
                  <a:pt x="0" y="10"/>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92" y="97"/>
                </a:lnTo>
                <a:lnTo>
                  <a:pt x="96" y="96"/>
                </a:lnTo>
                <a:lnTo>
                  <a:pt x="97" y="92"/>
                </a:lnTo>
                <a:lnTo>
                  <a:pt x="98" y="89"/>
                </a:lnTo>
                <a:lnTo>
                  <a:pt x="98" y="10"/>
                </a:lnTo>
                <a:lnTo>
                  <a:pt x="97" y="6"/>
                </a:lnTo>
                <a:lnTo>
                  <a:pt x="96" y="2"/>
                </a:lnTo>
                <a:lnTo>
                  <a:pt x="92" y="1"/>
                </a:lnTo>
                <a:lnTo>
                  <a:pt x="88" y="0"/>
                </a:lnTo>
                <a:close/>
                <a:moveTo>
                  <a:pt x="88" y="89"/>
                </a:moveTo>
                <a:lnTo>
                  <a:pt x="10" y="89"/>
                </a:lnTo>
                <a:lnTo>
                  <a:pt x="10" y="10"/>
                </a:lnTo>
                <a:lnTo>
                  <a:pt x="88" y="10"/>
                </a:lnTo>
                <a:lnTo>
                  <a:pt x="88"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1" name="Shape 6561"/>
          <p:cNvSpPr/>
          <p:nvPr/>
        </p:nvSpPr>
        <p:spPr>
          <a:xfrm>
            <a:off x="1033463" y="2354264"/>
            <a:ext cx="106362" cy="107950"/>
          </a:xfrm>
          <a:custGeom>
            <a:avLst/>
            <a:gdLst/>
            <a:ahLst/>
            <a:cxnLst/>
            <a:rect l="0" t="0" r="0" b="0"/>
            <a:pathLst>
              <a:path w="70" h="69" extrusionOk="0">
                <a:moveTo>
                  <a:pt x="5" y="64"/>
                </a:moveTo>
                <a:lnTo>
                  <a:pt x="5" y="64"/>
                </a:lnTo>
                <a:lnTo>
                  <a:pt x="5" y="66"/>
                </a:lnTo>
                <a:lnTo>
                  <a:pt x="7" y="68"/>
                </a:lnTo>
                <a:lnTo>
                  <a:pt x="8" y="69"/>
                </a:lnTo>
                <a:lnTo>
                  <a:pt x="10" y="69"/>
                </a:lnTo>
                <a:lnTo>
                  <a:pt x="65" y="69"/>
                </a:lnTo>
                <a:lnTo>
                  <a:pt x="67" y="69"/>
                </a:lnTo>
                <a:lnTo>
                  <a:pt x="68" y="68"/>
                </a:lnTo>
                <a:lnTo>
                  <a:pt x="70" y="66"/>
                </a:lnTo>
                <a:lnTo>
                  <a:pt x="70" y="64"/>
                </a:lnTo>
                <a:lnTo>
                  <a:pt x="70" y="5"/>
                </a:lnTo>
                <a:lnTo>
                  <a:pt x="70" y="2"/>
                </a:lnTo>
                <a:lnTo>
                  <a:pt x="68" y="1"/>
                </a:lnTo>
                <a:lnTo>
                  <a:pt x="67" y="0"/>
                </a:lnTo>
                <a:lnTo>
                  <a:pt x="65"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2" name="Shape 6562"/>
          <p:cNvSpPr/>
          <p:nvPr/>
        </p:nvSpPr>
        <p:spPr>
          <a:xfrm>
            <a:off x="1069975" y="2382839"/>
            <a:ext cx="46038" cy="46037"/>
          </a:xfrm>
          <a:custGeom>
            <a:avLst/>
            <a:gdLst/>
            <a:ahLst/>
            <a:cxnLst/>
            <a:rect l="0" t="0" r="0" b="0"/>
            <a:pathLst>
              <a:path w="30" h="30" extrusionOk="0">
                <a:moveTo>
                  <a:pt x="15" y="30"/>
                </a:moveTo>
                <a:lnTo>
                  <a:pt x="15" y="30"/>
                </a:lnTo>
                <a:lnTo>
                  <a:pt x="21" y="29"/>
                </a:lnTo>
                <a:lnTo>
                  <a:pt x="25" y="25"/>
                </a:lnTo>
                <a:lnTo>
                  <a:pt x="28" y="21"/>
                </a:lnTo>
                <a:lnTo>
                  <a:pt x="30"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close/>
                <a:moveTo>
                  <a:pt x="15" y="10"/>
                </a:moveTo>
                <a:lnTo>
                  <a:pt x="15" y="10"/>
                </a:lnTo>
                <a:lnTo>
                  <a:pt x="17" y="10"/>
                </a:lnTo>
                <a:lnTo>
                  <a:pt x="19" y="12"/>
                </a:lnTo>
                <a:lnTo>
                  <a:pt x="20" y="13"/>
                </a:lnTo>
                <a:lnTo>
                  <a:pt x="20" y="15"/>
                </a:lnTo>
                <a:lnTo>
                  <a:pt x="20" y="18"/>
                </a:lnTo>
                <a:lnTo>
                  <a:pt x="19" y="19"/>
                </a:lnTo>
                <a:lnTo>
                  <a:pt x="17" y="20"/>
                </a:lnTo>
                <a:lnTo>
                  <a:pt x="15" y="20"/>
                </a:lnTo>
                <a:lnTo>
                  <a:pt x="12" y="20"/>
                </a:lnTo>
                <a:lnTo>
                  <a:pt x="11" y="19"/>
                </a:lnTo>
                <a:lnTo>
                  <a:pt x="10" y="18"/>
                </a:lnTo>
                <a:lnTo>
                  <a:pt x="10" y="15"/>
                </a:lnTo>
                <a:lnTo>
                  <a:pt x="10" y="13"/>
                </a:lnTo>
                <a:lnTo>
                  <a:pt x="11" y="12"/>
                </a:lnTo>
                <a:lnTo>
                  <a:pt x="12" y="10"/>
                </a:lnTo>
                <a:lnTo>
                  <a:pt x="1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3" name="Shape 6563"/>
          <p:cNvSpPr/>
          <p:nvPr/>
        </p:nvSpPr>
        <p:spPr>
          <a:xfrm>
            <a:off x="1741489" y="2354264"/>
            <a:ext cx="153987" cy="107950"/>
          </a:xfrm>
          <a:custGeom>
            <a:avLst/>
            <a:gdLst/>
            <a:ahLst/>
            <a:cxnLst/>
            <a:rect l="0" t="0" r="0" b="0"/>
            <a:pathLst>
              <a:path w="99" h="69" extrusionOk="0">
                <a:moveTo>
                  <a:pt x="94" y="0"/>
                </a:moveTo>
                <a:lnTo>
                  <a:pt x="5" y="0"/>
                </a:lnTo>
                <a:lnTo>
                  <a:pt x="3" y="0"/>
                </a:lnTo>
                <a:lnTo>
                  <a:pt x="1" y="1"/>
                </a:lnTo>
                <a:lnTo>
                  <a:pt x="0" y="2"/>
                </a:lnTo>
                <a:lnTo>
                  <a:pt x="0" y="5"/>
                </a:lnTo>
                <a:lnTo>
                  <a:pt x="0" y="64"/>
                </a:lnTo>
                <a:lnTo>
                  <a:pt x="0" y="66"/>
                </a:lnTo>
                <a:lnTo>
                  <a:pt x="1" y="68"/>
                </a:lnTo>
                <a:lnTo>
                  <a:pt x="3" y="69"/>
                </a:lnTo>
                <a:lnTo>
                  <a:pt x="5" y="69"/>
                </a:lnTo>
                <a:lnTo>
                  <a:pt x="94" y="69"/>
                </a:lnTo>
                <a:lnTo>
                  <a:pt x="96" y="69"/>
                </a:lnTo>
                <a:lnTo>
                  <a:pt x="98" y="68"/>
                </a:lnTo>
                <a:lnTo>
                  <a:pt x="99" y="66"/>
                </a:lnTo>
                <a:lnTo>
                  <a:pt x="99" y="64"/>
                </a:lnTo>
                <a:lnTo>
                  <a:pt x="99" y="5"/>
                </a:lnTo>
                <a:lnTo>
                  <a:pt x="99" y="2"/>
                </a:lnTo>
                <a:lnTo>
                  <a:pt x="98" y="1"/>
                </a:lnTo>
                <a:lnTo>
                  <a:pt x="96"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4" name="Shape 6564"/>
          <p:cNvSpPr/>
          <p:nvPr/>
        </p:nvSpPr>
        <p:spPr>
          <a:xfrm>
            <a:off x="1787526" y="2378076"/>
            <a:ext cx="60325" cy="60325"/>
          </a:xfrm>
          <a:custGeom>
            <a:avLst/>
            <a:gdLst/>
            <a:ahLst/>
            <a:cxnLst/>
            <a:rect l="0" t="0" r="0" b="0"/>
            <a:pathLst>
              <a:path w="39" h="39" extrusionOk="0">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9"/>
                </a:lnTo>
                <a:lnTo>
                  <a:pt x="23" y="11"/>
                </a:lnTo>
                <a:lnTo>
                  <a:pt x="27" y="12"/>
                </a:lnTo>
                <a:lnTo>
                  <a:pt x="28" y="16"/>
                </a:lnTo>
                <a:lnTo>
                  <a:pt x="29" y="19"/>
                </a:lnTo>
                <a:lnTo>
                  <a:pt x="28" y="23"/>
                </a:lnTo>
                <a:lnTo>
                  <a:pt x="27" y="27"/>
                </a:lnTo>
                <a:lnTo>
                  <a:pt x="23" y="28"/>
                </a:lnTo>
                <a:lnTo>
                  <a:pt x="2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5" name="Shape 6565"/>
          <p:cNvSpPr/>
          <p:nvPr/>
        </p:nvSpPr>
        <p:spPr>
          <a:xfrm>
            <a:off x="2108200" y="2332038"/>
            <a:ext cx="152400" cy="152400"/>
          </a:xfrm>
          <a:custGeom>
            <a:avLst/>
            <a:gdLst/>
            <a:ahLst/>
            <a:cxnLst/>
            <a:rect l="0" t="0" r="0" b="0"/>
            <a:pathLst>
              <a:path w="99" h="99" extrusionOk="0">
                <a:moveTo>
                  <a:pt x="89" y="0"/>
                </a:moveTo>
                <a:lnTo>
                  <a:pt x="10" y="0"/>
                </a:lnTo>
                <a:lnTo>
                  <a:pt x="6" y="1"/>
                </a:lnTo>
                <a:lnTo>
                  <a:pt x="2" y="2"/>
                </a:lnTo>
                <a:lnTo>
                  <a:pt x="1" y="6"/>
                </a:lnTo>
                <a:lnTo>
                  <a:pt x="0" y="10"/>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93" y="68"/>
                </a:lnTo>
                <a:lnTo>
                  <a:pt x="96" y="67"/>
                </a:lnTo>
                <a:lnTo>
                  <a:pt x="97" y="63"/>
                </a:lnTo>
                <a:lnTo>
                  <a:pt x="99" y="59"/>
                </a:lnTo>
                <a:lnTo>
                  <a:pt x="99" y="10"/>
                </a:lnTo>
                <a:lnTo>
                  <a:pt x="97" y="6"/>
                </a:lnTo>
                <a:lnTo>
                  <a:pt x="96" y="2"/>
                </a:lnTo>
                <a:lnTo>
                  <a:pt x="93" y="1"/>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66" name="Shape 6566"/>
          <p:cNvGrpSpPr/>
          <p:nvPr/>
        </p:nvGrpSpPr>
        <p:grpSpPr>
          <a:xfrm>
            <a:off x="644525" y="2336800"/>
            <a:ext cx="152400" cy="147638"/>
            <a:chOff x="644372" y="2336400"/>
            <a:chExt cx="152824" cy="148192"/>
          </a:xfrm>
        </p:grpSpPr>
        <p:sp>
          <p:nvSpPr>
            <p:cNvPr id="6567" name="Shape 6567"/>
            <p:cNvSpPr/>
            <p:nvPr/>
          </p:nvSpPr>
          <p:spPr>
            <a:xfrm>
              <a:off x="644372" y="2336400"/>
              <a:ext cx="152824" cy="148192"/>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68" name="Shape 6568"/>
            <p:cNvSpPr/>
            <p:nvPr/>
          </p:nvSpPr>
          <p:spPr>
            <a:xfrm>
              <a:off x="699944" y="2382710"/>
              <a:ext cx="46310" cy="78728"/>
            </a:xfrm>
            <a:custGeom>
              <a:avLst/>
              <a:gdLst/>
              <a:ahLst/>
              <a:cxnLst/>
              <a:rect l="0" t="0" r="0" b="0"/>
              <a:pathLst>
                <a:path w="30" h="50" extrusionOk="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69" name="Shape 6569"/>
          <p:cNvSpPr/>
          <p:nvPr/>
        </p:nvSpPr>
        <p:spPr>
          <a:xfrm>
            <a:off x="1454151" y="2414589"/>
            <a:ext cx="88900" cy="69850"/>
          </a:xfrm>
          <a:custGeom>
            <a:avLst/>
            <a:gdLst/>
            <a:ahLst/>
            <a:cxnLst/>
            <a:rect l="0" t="0" r="0" b="0"/>
            <a:pathLst>
              <a:path w="59" h="45" extrusionOk="0">
                <a:moveTo>
                  <a:pt x="59" y="38"/>
                </a:moveTo>
                <a:lnTo>
                  <a:pt x="49" y="4"/>
                </a:lnTo>
                <a:lnTo>
                  <a:pt x="47" y="1"/>
                </a:lnTo>
                <a:lnTo>
                  <a:pt x="44" y="0"/>
                </a:lnTo>
                <a:lnTo>
                  <a:pt x="15" y="0"/>
                </a:lnTo>
                <a:lnTo>
                  <a:pt x="12" y="1"/>
                </a:lnTo>
                <a:lnTo>
                  <a:pt x="10" y="4"/>
                </a:lnTo>
                <a:lnTo>
                  <a:pt x="0" y="38"/>
                </a:lnTo>
                <a:lnTo>
                  <a:pt x="0" y="41"/>
                </a:lnTo>
                <a:lnTo>
                  <a:pt x="1" y="42"/>
                </a:lnTo>
                <a:lnTo>
                  <a:pt x="2" y="45"/>
                </a:lnTo>
                <a:lnTo>
                  <a:pt x="5" y="45"/>
                </a:lnTo>
                <a:lnTo>
                  <a:pt x="54" y="45"/>
                </a:lnTo>
                <a:lnTo>
                  <a:pt x="57" y="45"/>
                </a:lnTo>
                <a:lnTo>
                  <a:pt x="58" y="42"/>
                </a:lnTo>
                <a:lnTo>
                  <a:pt x="59" y="41"/>
                </a:lnTo>
                <a:lnTo>
                  <a:pt x="59" y="38"/>
                </a:lnTo>
                <a:close/>
                <a:moveTo>
                  <a:pt x="11" y="35"/>
                </a:moveTo>
                <a:lnTo>
                  <a:pt x="18" y="10"/>
                </a:lnTo>
                <a:lnTo>
                  <a:pt x="40" y="10"/>
                </a:lnTo>
                <a:lnTo>
                  <a:pt x="48" y="35"/>
                </a:lnTo>
                <a:lnTo>
                  <a:pt x="11"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70" name="Shape 6570"/>
          <p:cNvSpPr/>
          <p:nvPr/>
        </p:nvSpPr>
        <p:spPr>
          <a:xfrm>
            <a:off x="1362076" y="2414589"/>
            <a:ext cx="92075" cy="69850"/>
          </a:xfrm>
          <a:custGeom>
            <a:avLst/>
            <a:gdLst/>
            <a:ahLst/>
            <a:cxnLst/>
            <a:rect l="0" t="0" r="0" b="0"/>
            <a:pathLst>
              <a:path w="59" h="45" extrusionOk="0">
                <a:moveTo>
                  <a:pt x="49" y="4"/>
                </a:moveTo>
                <a:lnTo>
                  <a:pt x="49" y="4"/>
                </a:lnTo>
                <a:lnTo>
                  <a:pt x="46" y="1"/>
                </a:lnTo>
                <a:lnTo>
                  <a:pt x="44" y="0"/>
                </a:lnTo>
                <a:lnTo>
                  <a:pt x="14" y="0"/>
                </a:lnTo>
                <a:lnTo>
                  <a:pt x="12" y="1"/>
                </a:lnTo>
                <a:lnTo>
                  <a:pt x="9" y="4"/>
                </a:lnTo>
                <a:lnTo>
                  <a:pt x="0" y="38"/>
                </a:lnTo>
                <a:lnTo>
                  <a:pt x="0" y="41"/>
                </a:lnTo>
                <a:lnTo>
                  <a:pt x="1" y="42"/>
                </a:lnTo>
                <a:lnTo>
                  <a:pt x="2" y="45"/>
                </a:lnTo>
                <a:lnTo>
                  <a:pt x="5" y="45"/>
                </a:lnTo>
                <a:lnTo>
                  <a:pt x="54" y="45"/>
                </a:lnTo>
                <a:lnTo>
                  <a:pt x="56" y="45"/>
                </a:lnTo>
                <a:lnTo>
                  <a:pt x="58" y="42"/>
                </a:lnTo>
                <a:lnTo>
                  <a:pt x="59" y="41"/>
                </a:lnTo>
                <a:lnTo>
                  <a:pt x="59" y="38"/>
                </a:lnTo>
                <a:lnTo>
                  <a:pt x="49" y="4"/>
                </a:lnTo>
                <a:close/>
                <a:moveTo>
                  <a:pt x="11" y="35"/>
                </a:moveTo>
                <a:lnTo>
                  <a:pt x="18" y="10"/>
                </a:lnTo>
                <a:lnTo>
                  <a:pt x="40" y="10"/>
                </a:lnTo>
                <a:lnTo>
                  <a:pt x="48" y="35"/>
                </a:lnTo>
                <a:lnTo>
                  <a:pt x="11"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71" name="Shape 6571"/>
          <p:cNvSpPr/>
          <p:nvPr/>
        </p:nvSpPr>
        <p:spPr>
          <a:xfrm>
            <a:off x="1408113" y="2336801"/>
            <a:ext cx="88900" cy="69850"/>
          </a:xfrm>
          <a:custGeom>
            <a:avLst/>
            <a:gdLst/>
            <a:ahLst/>
            <a:cxnLst/>
            <a:rect l="0" t="0" r="0" b="0"/>
            <a:pathLst>
              <a:path w="59" h="44" extrusionOk="0">
                <a:moveTo>
                  <a:pt x="5" y="44"/>
                </a:moveTo>
                <a:lnTo>
                  <a:pt x="54" y="44"/>
                </a:lnTo>
                <a:lnTo>
                  <a:pt x="57" y="44"/>
                </a:lnTo>
                <a:lnTo>
                  <a:pt x="58" y="42"/>
                </a:lnTo>
                <a:lnTo>
                  <a:pt x="59" y="41"/>
                </a:lnTo>
                <a:lnTo>
                  <a:pt x="59" y="38"/>
                </a:lnTo>
                <a:lnTo>
                  <a:pt x="50" y="4"/>
                </a:lnTo>
                <a:lnTo>
                  <a:pt x="47" y="1"/>
                </a:lnTo>
                <a:lnTo>
                  <a:pt x="45" y="0"/>
                </a:lnTo>
                <a:lnTo>
                  <a:pt x="15" y="0"/>
                </a:lnTo>
                <a:lnTo>
                  <a:pt x="13" y="1"/>
                </a:lnTo>
                <a:lnTo>
                  <a:pt x="10" y="4"/>
                </a:lnTo>
                <a:lnTo>
                  <a:pt x="0" y="38"/>
                </a:lnTo>
                <a:lnTo>
                  <a:pt x="0" y="41"/>
                </a:lnTo>
                <a:lnTo>
                  <a:pt x="1" y="42"/>
                </a:lnTo>
                <a:lnTo>
                  <a:pt x="3" y="44"/>
                </a:lnTo>
                <a:lnTo>
                  <a:pt x="5" y="44"/>
                </a:lnTo>
                <a:close/>
                <a:moveTo>
                  <a:pt x="19" y="10"/>
                </a:moveTo>
                <a:lnTo>
                  <a:pt x="41" y="10"/>
                </a:lnTo>
                <a:lnTo>
                  <a:pt x="48" y="34"/>
                </a:lnTo>
                <a:lnTo>
                  <a:pt x="11" y="34"/>
                </a:lnTo>
                <a:lnTo>
                  <a:pt x="1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72" name="Shape 6572"/>
          <p:cNvGrpSpPr/>
          <p:nvPr/>
        </p:nvGrpSpPr>
        <p:grpSpPr>
          <a:xfrm>
            <a:off x="3205163" y="2697164"/>
            <a:ext cx="152400" cy="149225"/>
            <a:chOff x="4273551" y="3596218"/>
            <a:chExt cx="203200" cy="198967"/>
          </a:xfrm>
        </p:grpSpPr>
        <p:sp>
          <p:nvSpPr>
            <p:cNvPr id="6573" name="Shape 6573"/>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74" name="Shape 6574"/>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75" name="Shape 6575"/>
          <p:cNvSpPr/>
          <p:nvPr/>
        </p:nvSpPr>
        <p:spPr>
          <a:xfrm>
            <a:off x="3571875" y="2757489"/>
            <a:ext cx="152400" cy="84137"/>
          </a:xfrm>
          <a:custGeom>
            <a:avLst/>
            <a:gdLst/>
            <a:ahLst/>
            <a:cxnLst/>
            <a:rect l="0" t="0" r="0" b="0"/>
            <a:pathLst>
              <a:path w="99" h="54" extrusionOk="0">
                <a:moveTo>
                  <a:pt x="50" y="0"/>
                </a:moveTo>
                <a:lnTo>
                  <a:pt x="50" y="0"/>
                </a:lnTo>
                <a:lnTo>
                  <a:pt x="40" y="1"/>
                </a:lnTo>
                <a:lnTo>
                  <a:pt x="30" y="4"/>
                </a:lnTo>
                <a:lnTo>
                  <a:pt x="22" y="9"/>
                </a:lnTo>
                <a:lnTo>
                  <a:pt x="15" y="15"/>
                </a:lnTo>
                <a:lnTo>
                  <a:pt x="9" y="22"/>
                </a:lnTo>
                <a:lnTo>
                  <a:pt x="4" y="30"/>
                </a:lnTo>
                <a:lnTo>
                  <a:pt x="1" y="40"/>
                </a:lnTo>
                <a:lnTo>
                  <a:pt x="0" y="49"/>
                </a:lnTo>
                <a:lnTo>
                  <a:pt x="0" y="52"/>
                </a:lnTo>
                <a:lnTo>
                  <a:pt x="1" y="53"/>
                </a:lnTo>
                <a:lnTo>
                  <a:pt x="3" y="54"/>
                </a:lnTo>
                <a:lnTo>
                  <a:pt x="5" y="54"/>
                </a:lnTo>
                <a:lnTo>
                  <a:pt x="94" y="54"/>
                </a:lnTo>
                <a:lnTo>
                  <a:pt x="96" y="54"/>
                </a:lnTo>
                <a:lnTo>
                  <a:pt x="98" y="53"/>
                </a:lnTo>
                <a:lnTo>
                  <a:pt x="99" y="52"/>
                </a:lnTo>
                <a:lnTo>
                  <a:pt x="99" y="49"/>
                </a:lnTo>
                <a:lnTo>
                  <a:pt x="98" y="40"/>
                </a:lnTo>
                <a:lnTo>
                  <a:pt x="95" y="30"/>
                </a:lnTo>
                <a:lnTo>
                  <a:pt x="90" y="22"/>
                </a:lnTo>
                <a:lnTo>
                  <a:pt x="84" y="15"/>
                </a:lnTo>
                <a:lnTo>
                  <a:pt x="77" y="9"/>
                </a:lnTo>
                <a:lnTo>
                  <a:pt x="69" y="4"/>
                </a:lnTo>
                <a:lnTo>
                  <a:pt x="59" y="1"/>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76" name="Shape 6576"/>
          <p:cNvSpPr/>
          <p:nvPr/>
        </p:nvSpPr>
        <p:spPr>
          <a:xfrm>
            <a:off x="3571876" y="2701925"/>
            <a:ext cx="147638" cy="74613"/>
          </a:xfrm>
          <a:custGeom>
            <a:avLst/>
            <a:gdLst/>
            <a:ahLst/>
            <a:cxnLst/>
            <a:rect l="0" t="0" r="0" b="0"/>
            <a:pathLst>
              <a:path w="97" h="48" extrusionOk="0">
                <a:moveTo>
                  <a:pt x="49" y="29"/>
                </a:moveTo>
                <a:lnTo>
                  <a:pt x="49" y="29"/>
                </a:lnTo>
                <a:lnTo>
                  <a:pt x="60" y="30"/>
                </a:lnTo>
                <a:lnTo>
                  <a:pt x="71" y="34"/>
                </a:lnTo>
                <a:lnTo>
                  <a:pt x="81" y="39"/>
                </a:lnTo>
                <a:lnTo>
                  <a:pt x="89" y="48"/>
                </a:lnTo>
                <a:lnTo>
                  <a:pt x="97" y="40"/>
                </a:lnTo>
                <a:lnTo>
                  <a:pt x="90" y="35"/>
                </a:lnTo>
                <a:lnTo>
                  <a:pt x="84" y="30"/>
                </a:lnTo>
                <a:lnTo>
                  <a:pt x="77" y="27"/>
                </a:lnTo>
                <a:lnTo>
                  <a:pt x="71" y="23"/>
                </a:lnTo>
                <a:lnTo>
                  <a:pt x="72" y="19"/>
                </a:lnTo>
                <a:lnTo>
                  <a:pt x="73" y="14"/>
                </a:lnTo>
                <a:lnTo>
                  <a:pt x="72" y="8"/>
                </a:lnTo>
                <a:lnTo>
                  <a:pt x="68" y="5"/>
                </a:lnTo>
                <a:lnTo>
                  <a:pt x="65" y="1"/>
                </a:lnTo>
                <a:lnTo>
                  <a:pt x="58" y="0"/>
                </a:lnTo>
                <a:lnTo>
                  <a:pt x="53" y="1"/>
                </a:lnTo>
                <a:lnTo>
                  <a:pt x="49" y="3"/>
                </a:lnTo>
                <a:lnTo>
                  <a:pt x="44" y="1"/>
                </a:lnTo>
                <a:lnTo>
                  <a:pt x="39" y="0"/>
                </a:lnTo>
                <a:lnTo>
                  <a:pt x="32" y="1"/>
                </a:lnTo>
                <a:lnTo>
                  <a:pt x="29" y="5"/>
                </a:lnTo>
                <a:lnTo>
                  <a:pt x="25" y="8"/>
                </a:lnTo>
                <a:lnTo>
                  <a:pt x="24" y="14"/>
                </a:lnTo>
                <a:lnTo>
                  <a:pt x="25" y="19"/>
                </a:lnTo>
                <a:lnTo>
                  <a:pt x="26" y="23"/>
                </a:lnTo>
                <a:lnTo>
                  <a:pt x="20" y="27"/>
                </a:lnTo>
                <a:lnTo>
                  <a:pt x="13" y="30"/>
                </a:lnTo>
                <a:lnTo>
                  <a:pt x="7" y="35"/>
                </a:lnTo>
                <a:lnTo>
                  <a:pt x="0" y="40"/>
                </a:lnTo>
                <a:lnTo>
                  <a:pt x="8" y="48"/>
                </a:lnTo>
                <a:lnTo>
                  <a:pt x="16" y="39"/>
                </a:lnTo>
                <a:lnTo>
                  <a:pt x="26" y="34"/>
                </a:lnTo>
                <a:lnTo>
                  <a:pt x="37" y="30"/>
                </a:lnTo>
                <a:lnTo>
                  <a:pt x="49" y="29"/>
                </a:lnTo>
                <a:close/>
                <a:moveTo>
                  <a:pt x="58" y="9"/>
                </a:moveTo>
                <a:lnTo>
                  <a:pt x="58" y="9"/>
                </a:lnTo>
                <a:lnTo>
                  <a:pt x="61" y="9"/>
                </a:lnTo>
                <a:lnTo>
                  <a:pt x="62" y="11"/>
                </a:lnTo>
                <a:lnTo>
                  <a:pt x="63" y="12"/>
                </a:lnTo>
                <a:lnTo>
                  <a:pt x="63" y="14"/>
                </a:lnTo>
                <a:lnTo>
                  <a:pt x="63" y="17"/>
                </a:lnTo>
                <a:lnTo>
                  <a:pt x="62" y="18"/>
                </a:lnTo>
                <a:lnTo>
                  <a:pt x="61" y="19"/>
                </a:lnTo>
                <a:lnTo>
                  <a:pt x="58" y="19"/>
                </a:lnTo>
                <a:lnTo>
                  <a:pt x="56" y="19"/>
                </a:lnTo>
                <a:lnTo>
                  <a:pt x="55" y="18"/>
                </a:lnTo>
                <a:lnTo>
                  <a:pt x="53" y="17"/>
                </a:lnTo>
                <a:lnTo>
                  <a:pt x="53" y="14"/>
                </a:lnTo>
                <a:lnTo>
                  <a:pt x="53" y="12"/>
                </a:lnTo>
                <a:lnTo>
                  <a:pt x="55" y="11"/>
                </a:lnTo>
                <a:lnTo>
                  <a:pt x="56" y="9"/>
                </a:lnTo>
                <a:lnTo>
                  <a:pt x="58" y="9"/>
                </a:lnTo>
                <a:close/>
                <a:moveTo>
                  <a:pt x="39" y="9"/>
                </a:moveTo>
                <a:lnTo>
                  <a:pt x="39" y="9"/>
                </a:lnTo>
                <a:lnTo>
                  <a:pt x="41" y="9"/>
                </a:lnTo>
                <a:lnTo>
                  <a:pt x="42" y="11"/>
                </a:lnTo>
                <a:lnTo>
                  <a:pt x="44" y="12"/>
                </a:lnTo>
                <a:lnTo>
                  <a:pt x="44" y="14"/>
                </a:lnTo>
                <a:lnTo>
                  <a:pt x="44" y="17"/>
                </a:lnTo>
                <a:lnTo>
                  <a:pt x="42" y="18"/>
                </a:lnTo>
                <a:lnTo>
                  <a:pt x="41" y="19"/>
                </a:lnTo>
                <a:lnTo>
                  <a:pt x="39" y="19"/>
                </a:lnTo>
                <a:lnTo>
                  <a:pt x="36" y="19"/>
                </a:lnTo>
                <a:lnTo>
                  <a:pt x="35" y="18"/>
                </a:lnTo>
                <a:lnTo>
                  <a:pt x="34" y="17"/>
                </a:lnTo>
                <a:lnTo>
                  <a:pt x="34" y="14"/>
                </a:lnTo>
                <a:lnTo>
                  <a:pt x="34" y="12"/>
                </a:lnTo>
                <a:lnTo>
                  <a:pt x="35" y="11"/>
                </a:lnTo>
                <a:lnTo>
                  <a:pt x="36" y="9"/>
                </a:lnTo>
                <a:lnTo>
                  <a:pt x="39"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77" name="Shape 6577"/>
          <p:cNvGrpSpPr/>
          <p:nvPr/>
        </p:nvGrpSpPr>
        <p:grpSpPr>
          <a:xfrm>
            <a:off x="3937000" y="2697164"/>
            <a:ext cx="152400" cy="149225"/>
            <a:chOff x="3937006" y="2697618"/>
            <a:chExt cx="152825" cy="148192"/>
          </a:xfrm>
        </p:grpSpPr>
        <p:sp>
          <p:nvSpPr>
            <p:cNvPr id="6578" name="Shape 6578"/>
            <p:cNvSpPr/>
            <p:nvPr/>
          </p:nvSpPr>
          <p:spPr>
            <a:xfrm>
              <a:off x="3937006" y="2697618"/>
              <a:ext cx="87990" cy="134300"/>
            </a:xfrm>
            <a:custGeom>
              <a:avLst/>
              <a:gdLst/>
              <a:ahLst/>
              <a:cxnLst/>
              <a:rect l="0" t="0" r="0" b="0"/>
              <a:pathLst>
                <a:path w="59" h="88" extrusionOk="0">
                  <a:moveTo>
                    <a:pt x="10" y="14"/>
                  </a:moveTo>
                  <a:lnTo>
                    <a:pt x="10" y="14"/>
                  </a:lnTo>
                  <a:lnTo>
                    <a:pt x="14" y="13"/>
                  </a:lnTo>
                  <a:lnTo>
                    <a:pt x="17" y="11"/>
                  </a:lnTo>
                  <a:lnTo>
                    <a:pt x="23" y="10"/>
                  </a:lnTo>
                  <a:lnTo>
                    <a:pt x="30" y="10"/>
                  </a:lnTo>
                  <a:lnTo>
                    <a:pt x="36" y="10"/>
                  </a:lnTo>
                  <a:lnTo>
                    <a:pt x="42" y="11"/>
                  </a:lnTo>
                  <a:lnTo>
                    <a:pt x="46" y="13"/>
                  </a:lnTo>
                  <a:lnTo>
                    <a:pt x="49" y="14"/>
                  </a:lnTo>
                  <a:lnTo>
                    <a:pt x="59" y="14"/>
                  </a:lnTo>
                  <a:lnTo>
                    <a:pt x="58" y="11"/>
                  </a:lnTo>
                  <a:lnTo>
                    <a:pt x="55" y="7"/>
                  </a:lnTo>
                  <a:lnTo>
                    <a:pt x="52" y="5"/>
                  </a:lnTo>
                  <a:lnTo>
                    <a:pt x="48" y="3"/>
                  </a:lnTo>
                  <a:lnTo>
                    <a:pt x="38" y="1"/>
                  </a:lnTo>
                  <a:lnTo>
                    <a:pt x="30" y="0"/>
                  </a:lnTo>
                  <a:lnTo>
                    <a:pt x="21" y="1"/>
                  </a:lnTo>
                  <a:lnTo>
                    <a:pt x="11" y="3"/>
                  </a:lnTo>
                  <a:lnTo>
                    <a:pt x="7" y="5"/>
                  </a:lnTo>
                  <a:lnTo>
                    <a:pt x="4" y="7"/>
                  </a:lnTo>
                  <a:lnTo>
                    <a:pt x="1" y="11"/>
                  </a:lnTo>
                  <a:lnTo>
                    <a:pt x="0" y="14"/>
                  </a:lnTo>
                  <a:lnTo>
                    <a:pt x="0" y="74"/>
                  </a:lnTo>
                  <a:lnTo>
                    <a:pt x="1" y="77"/>
                  </a:lnTo>
                  <a:lnTo>
                    <a:pt x="4" y="81"/>
                  </a:lnTo>
                  <a:lnTo>
                    <a:pt x="7" y="83"/>
                  </a:lnTo>
                  <a:lnTo>
                    <a:pt x="11" y="85"/>
                  </a:lnTo>
                  <a:lnTo>
                    <a:pt x="21" y="87"/>
                  </a:lnTo>
                  <a:lnTo>
                    <a:pt x="30" y="88"/>
                  </a:lnTo>
                  <a:lnTo>
                    <a:pt x="35" y="88"/>
                  </a:lnTo>
                  <a:lnTo>
                    <a:pt x="35" y="79"/>
                  </a:lnTo>
                  <a:lnTo>
                    <a:pt x="30" y="79"/>
                  </a:lnTo>
                  <a:lnTo>
                    <a:pt x="22" y="79"/>
                  </a:lnTo>
                  <a:lnTo>
                    <a:pt x="17" y="76"/>
                  </a:lnTo>
                  <a:lnTo>
                    <a:pt x="12" y="75"/>
                  </a:lnTo>
                  <a:lnTo>
                    <a:pt x="10" y="74"/>
                  </a:lnTo>
                  <a:lnTo>
                    <a:pt x="10" y="70"/>
                  </a:lnTo>
                  <a:lnTo>
                    <a:pt x="20" y="72"/>
                  </a:lnTo>
                  <a:lnTo>
                    <a:pt x="30" y="74"/>
                  </a:lnTo>
                  <a:lnTo>
                    <a:pt x="35" y="74"/>
                  </a:lnTo>
                  <a:lnTo>
                    <a:pt x="35" y="64"/>
                  </a:lnTo>
                  <a:lnTo>
                    <a:pt x="30" y="64"/>
                  </a:lnTo>
                  <a:lnTo>
                    <a:pt x="22" y="64"/>
                  </a:lnTo>
                  <a:lnTo>
                    <a:pt x="17" y="61"/>
                  </a:lnTo>
                  <a:lnTo>
                    <a:pt x="12" y="60"/>
                  </a:lnTo>
                  <a:lnTo>
                    <a:pt x="10" y="59"/>
                  </a:lnTo>
                  <a:lnTo>
                    <a:pt x="10" y="55"/>
                  </a:lnTo>
                  <a:lnTo>
                    <a:pt x="20" y="58"/>
                  </a:lnTo>
                  <a:lnTo>
                    <a:pt x="30" y="59"/>
                  </a:lnTo>
                  <a:lnTo>
                    <a:pt x="35" y="59"/>
                  </a:lnTo>
                  <a:lnTo>
                    <a:pt x="35" y="49"/>
                  </a:lnTo>
                  <a:lnTo>
                    <a:pt x="30" y="49"/>
                  </a:lnTo>
                  <a:lnTo>
                    <a:pt x="22" y="49"/>
                  </a:lnTo>
                  <a:lnTo>
                    <a:pt x="17" y="46"/>
                  </a:lnTo>
                  <a:lnTo>
                    <a:pt x="12" y="45"/>
                  </a:lnTo>
                  <a:lnTo>
                    <a:pt x="10" y="44"/>
                  </a:lnTo>
                  <a:lnTo>
                    <a:pt x="10" y="40"/>
                  </a:lnTo>
                  <a:lnTo>
                    <a:pt x="20" y="43"/>
                  </a:lnTo>
                  <a:lnTo>
                    <a:pt x="30" y="44"/>
                  </a:lnTo>
                  <a:lnTo>
                    <a:pt x="35" y="44"/>
                  </a:lnTo>
                  <a:lnTo>
                    <a:pt x="35" y="34"/>
                  </a:lnTo>
                  <a:lnTo>
                    <a:pt x="30" y="34"/>
                  </a:lnTo>
                  <a:lnTo>
                    <a:pt x="22" y="34"/>
                  </a:lnTo>
                  <a:lnTo>
                    <a:pt x="17" y="32"/>
                  </a:lnTo>
                  <a:lnTo>
                    <a:pt x="12" y="30"/>
                  </a:lnTo>
                  <a:lnTo>
                    <a:pt x="10" y="29"/>
                  </a:lnTo>
                  <a:lnTo>
                    <a:pt x="10" y="26"/>
                  </a:lnTo>
                  <a:lnTo>
                    <a:pt x="20" y="28"/>
                  </a:lnTo>
                  <a:lnTo>
                    <a:pt x="30" y="29"/>
                  </a:lnTo>
                  <a:lnTo>
                    <a:pt x="35" y="29"/>
                  </a:lnTo>
                  <a:lnTo>
                    <a:pt x="35" y="19"/>
                  </a:lnTo>
                  <a:lnTo>
                    <a:pt x="30" y="19"/>
                  </a:lnTo>
                  <a:lnTo>
                    <a:pt x="23" y="19"/>
                  </a:lnTo>
                  <a:lnTo>
                    <a:pt x="17" y="18"/>
                  </a:lnTo>
                  <a:lnTo>
                    <a:pt x="14" y="16"/>
                  </a:lnTo>
                  <a:lnTo>
                    <a:pt x="10"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79" name="Shape 6579"/>
            <p:cNvSpPr/>
            <p:nvPr/>
          </p:nvSpPr>
          <p:spPr>
            <a:xfrm>
              <a:off x="3997211" y="2734666"/>
              <a:ext cx="92620" cy="111144"/>
            </a:xfrm>
            <a:custGeom>
              <a:avLst/>
              <a:gdLst/>
              <a:ahLst/>
              <a:cxnLst/>
              <a:rect l="0" t="0" r="0" b="0"/>
              <a:pathLst>
                <a:path w="60" h="74" extrusionOk="0">
                  <a:moveTo>
                    <a:pt x="30" y="0"/>
                  </a:moveTo>
                  <a:lnTo>
                    <a:pt x="30" y="0"/>
                  </a:lnTo>
                  <a:lnTo>
                    <a:pt x="21" y="2"/>
                  </a:lnTo>
                  <a:lnTo>
                    <a:pt x="12" y="4"/>
                  </a:lnTo>
                  <a:lnTo>
                    <a:pt x="8" y="5"/>
                  </a:lnTo>
                  <a:lnTo>
                    <a:pt x="4" y="8"/>
                  </a:lnTo>
                  <a:lnTo>
                    <a:pt x="2" y="11"/>
                  </a:lnTo>
                  <a:lnTo>
                    <a:pt x="0" y="15"/>
                  </a:lnTo>
                  <a:lnTo>
                    <a:pt x="0" y="59"/>
                  </a:lnTo>
                  <a:lnTo>
                    <a:pt x="2" y="63"/>
                  </a:lnTo>
                  <a:lnTo>
                    <a:pt x="4" y="67"/>
                  </a:lnTo>
                  <a:lnTo>
                    <a:pt x="8" y="69"/>
                  </a:lnTo>
                  <a:lnTo>
                    <a:pt x="12" y="71"/>
                  </a:lnTo>
                  <a:lnTo>
                    <a:pt x="21" y="73"/>
                  </a:lnTo>
                  <a:lnTo>
                    <a:pt x="30" y="74"/>
                  </a:lnTo>
                  <a:lnTo>
                    <a:pt x="39" y="73"/>
                  </a:lnTo>
                  <a:lnTo>
                    <a:pt x="49" y="71"/>
                  </a:lnTo>
                  <a:lnTo>
                    <a:pt x="52" y="69"/>
                  </a:lnTo>
                  <a:lnTo>
                    <a:pt x="56" y="67"/>
                  </a:lnTo>
                  <a:lnTo>
                    <a:pt x="58" y="63"/>
                  </a:lnTo>
                  <a:lnTo>
                    <a:pt x="60" y="59"/>
                  </a:lnTo>
                  <a:lnTo>
                    <a:pt x="60" y="15"/>
                  </a:lnTo>
                  <a:lnTo>
                    <a:pt x="58" y="11"/>
                  </a:lnTo>
                  <a:lnTo>
                    <a:pt x="56" y="8"/>
                  </a:lnTo>
                  <a:lnTo>
                    <a:pt x="52" y="5"/>
                  </a:lnTo>
                  <a:lnTo>
                    <a:pt x="49" y="4"/>
                  </a:lnTo>
                  <a:lnTo>
                    <a:pt x="39" y="2"/>
                  </a:lnTo>
                  <a:lnTo>
                    <a:pt x="30" y="0"/>
                  </a:lnTo>
                  <a:close/>
                  <a:moveTo>
                    <a:pt x="50" y="30"/>
                  </a:moveTo>
                  <a:lnTo>
                    <a:pt x="50" y="30"/>
                  </a:lnTo>
                  <a:lnTo>
                    <a:pt x="47" y="31"/>
                  </a:lnTo>
                  <a:lnTo>
                    <a:pt x="42" y="32"/>
                  </a:lnTo>
                  <a:lnTo>
                    <a:pt x="37" y="35"/>
                  </a:lnTo>
                  <a:lnTo>
                    <a:pt x="30" y="35"/>
                  </a:lnTo>
                  <a:lnTo>
                    <a:pt x="23" y="35"/>
                  </a:lnTo>
                  <a:lnTo>
                    <a:pt x="18" y="32"/>
                  </a:lnTo>
                  <a:lnTo>
                    <a:pt x="13" y="31"/>
                  </a:lnTo>
                  <a:lnTo>
                    <a:pt x="10" y="30"/>
                  </a:lnTo>
                  <a:lnTo>
                    <a:pt x="10" y="26"/>
                  </a:lnTo>
                  <a:lnTo>
                    <a:pt x="20" y="29"/>
                  </a:lnTo>
                  <a:lnTo>
                    <a:pt x="30" y="30"/>
                  </a:lnTo>
                  <a:lnTo>
                    <a:pt x="40" y="29"/>
                  </a:lnTo>
                  <a:lnTo>
                    <a:pt x="50" y="26"/>
                  </a:lnTo>
                  <a:lnTo>
                    <a:pt x="50" y="30"/>
                  </a:lnTo>
                  <a:close/>
                  <a:moveTo>
                    <a:pt x="50" y="45"/>
                  </a:moveTo>
                  <a:lnTo>
                    <a:pt x="50" y="45"/>
                  </a:lnTo>
                  <a:lnTo>
                    <a:pt x="47" y="46"/>
                  </a:lnTo>
                  <a:lnTo>
                    <a:pt x="42" y="47"/>
                  </a:lnTo>
                  <a:lnTo>
                    <a:pt x="37" y="50"/>
                  </a:lnTo>
                  <a:lnTo>
                    <a:pt x="30" y="50"/>
                  </a:lnTo>
                  <a:lnTo>
                    <a:pt x="23" y="50"/>
                  </a:lnTo>
                  <a:lnTo>
                    <a:pt x="18" y="47"/>
                  </a:lnTo>
                  <a:lnTo>
                    <a:pt x="13" y="46"/>
                  </a:lnTo>
                  <a:lnTo>
                    <a:pt x="10" y="45"/>
                  </a:lnTo>
                  <a:lnTo>
                    <a:pt x="10" y="41"/>
                  </a:lnTo>
                  <a:lnTo>
                    <a:pt x="20" y="43"/>
                  </a:lnTo>
                  <a:lnTo>
                    <a:pt x="30" y="45"/>
                  </a:lnTo>
                  <a:lnTo>
                    <a:pt x="40" y="43"/>
                  </a:lnTo>
                  <a:lnTo>
                    <a:pt x="50" y="41"/>
                  </a:lnTo>
                  <a:lnTo>
                    <a:pt x="50" y="45"/>
                  </a:lnTo>
                  <a:close/>
                  <a:moveTo>
                    <a:pt x="30" y="10"/>
                  </a:moveTo>
                  <a:lnTo>
                    <a:pt x="30" y="10"/>
                  </a:lnTo>
                  <a:lnTo>
                    <a:pt x="36" y="10"/>
                  </a:lnTo>
                  <a:lnTo>
                    <a:pt x="42" y="11"/>
                  </a:lnTo>
                  <a:lnTo>
                    <a:pt x="46" y="14"/>
                  </a:lnTo>
                  <a:lnTo>
                    <a:pt x="50" y="15"/>
                  </a:lnTo>
                  <a:lnTo>
                    <a:pt x="46" y="16"/>
                  </a:lnTo>
                  <a:lnTo>
                    <a:pt x="42" y="19"/>
                  </a:lnTo>
                  <a:lnTo>
                    <a:pt x="36" y="20"/>
                  </a:lnTo>
                  <a:lnTo>
                    <a:pt x="30" y="20"/>
                  </a:lnTo>
                  <a:lnTo>
                    <a:pt x="24" y="20"/>
                  </a:lnTo>
                  <a:lnTo>
                    <a:pt x="18" y="19"/>
                  </a:lnTo>
                  <a:lnTo>
                    <a:pt x="14" y="16"/>
                  </a:lnTo>
                  <a:lnTo>
                    <a:pt x="10" y="15"/>
                  </a:lnTo>
                  <a:lnTo>
                    <a:pt x="14" y="14"/>
                  </a:lnTo>
                  <a:lnTo>
                    <a:pt x="18" y="11"/>
                  </a:lnTo>
                  <a:lnTo>
                    <a:pt x="24" y="10"/>
                  </a:lnTo>
                  <a:lnTo>
                    <a:pt x="30" y="10"/>
                  </a:lnTo>
                  <a:close/>
                  <a:moveTo>
                    <a:pt x="30" y="64"/>
                  </a:moveTo>
                  <a:lnTo>
                    <a:pt x="30" y="64"/>
                  </a:lnTo>
                  <a:lnTo>
                    <a:pt x="23" y="64"/>
                  </a:lnTo>
                  <a:lnTo>
                    <a:pt x="18" y="62"/>
                  </a:lnTo>
                  <a:lnTo>
                    <a:pt x="13" y="61"/>
                  </a:lnTo>
                  <a:lnTo>
                    <a:pt x="10" y="59"/>
                  </a:lnTo>
                  <a:lnTo>
                    <a:pt x="10" y="56"/>
                  </a:lnTo>
                  <a:lnTo>
                    <a:pt x="20" y="58"/>
                  </a:lnTo>
                  <a:lnTo>
                    <a:pt x="30" y="59"/>
                  </a:lnTo>
                  <a:lnTo>
                    <a:pt x="40" y="58"/>
                  </a:lnTo>
                  <a:lnTo>
                    <a:pt x="50" y="56"/>
                  </a:lnTo>
                  <a:lnTo>
                    <a:pt x="50" y="59"/>
                  </a:lnTo>
                  <a:lnTo>
                    <a:pt x="47" y="61"/>
                  </a:lnTo>
                  <a:lnTo>
                    <a:pt x="42" y="62"/>
                  </a:lnTo>
                  <a:lnTo>
                    <a:pt x="37" y="64"/>
                  </a:lnTo>
                  <a:lnTo>
                    <a:pt x="30"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580" name="Shape 6580"/>
          <p:cNvGrpSpPr/>
          <p:nvPr/>
        </p:nvGrpSpPr>
        <p:grpSpPr>
          <a:xfrm>
            <a:off x="630239" y="3076576"/>
            <a:ext cx="180975" cy="120650"/>
            <a:chOff x="630478" y="3077359"/>
            <a:chExt cx="180610" cy="120406"/>
          </a:xfrm>
        </p:grpSpPr>
        <p:sp>
          <p:nvSpPr>
            <p:cNvPr id="6581" name="Shape 6581"/>
            <p:cNvSpPr/>
            <p:nvPr/>
          </p:nvSpPr>
          <p:spPr>
            <a:xfrm>
              <a:off x="727730" y="3100515"/>
              <a:ext cx="46310" cy="74096"/>
            </a:xfrm>
            <a:custGeom>
              <a:avLst/>
              <a:gdLst/>
              <a:ahLst/>
              <a:cxnLst/>
              <a:rect l="0" t="0" r="0" b="0"/>
              <a:pathLst>
                <a:path w="30" h="49" extrusionOk="0">
                  <a:moveTo>
                    <a:pt x="20" y="5"/>
                  </a:moveTo>
                  <a:lnTo>
                    <a:pt x="20" y="0"/>
                  </a:lnTo>
                  <a:lnTo>
                    <a:pt x="10" y="0"/>
                  </a:lnTo>
                  <a:lnTo>
                    <a:pt x="10" y="5"/>
                  </a:lnTo>
                  <a:lnTo>
                    <a:pt x="0" y="5"/>
                  </a:lnTo>
                  <a:lnTo>
                    <a:pt x="0" y="44"/>
                  </a:lnTo>
                  <a:lnTo>
                    <a:pt x="10" y="44"/>
                  </a:lnTo>
                  <a:lnTo>
                    <a:pt x="10" y="49"/>
                  </a:lnTo>
                  <a:lnTo>
                    <a:pt x="20" y="49"/>
                  </a:lnTo>
                  <a:lnTo>
                    <a:pt x="20" y="44"/>
                  </a:lnTo>
                  <a:lnTo>
                    <a:pt x="24" y="43"/>
                  </a:lnTo>
                  <a:lnTo>
                    <a:pt x="27" y="39"/>
                  </a:lnTo>
                  <a:lnTo>
                    <a:pt x="28" y="36"/>
                  </a:lnTo>
                  <a:lnTo>
                    <a:pt x="30" y="32"/>
                  </a:lnTo>
                  <a:lnTo>
                    <a:pt x="28" y="28"/>
                  </a:lnTo>
                  <a:lnTo>
                    <a:pt x="27" y="25"/>
                  </a:lnTo>
                  <a:lnTo>
                    <a:pt x="28" y="21"/>
                  </a:lnTo>
                  <a:lnTo>
                    <a:pt x="30" y="17"/>
                  </a:lnTo>
                  <a:lnTo>
                    <a:pt x="28" y="14"/>
                  </a:lnTo>
                  <a:lnTo>
                    <a:pt x="27" y="10"/>
                  </a:lnTo>
                  <a:lnTo>
                    <a:pt x="24" y="6"/>
                  </a:lnTo>
                  <a:lnTo>
                    <a:pt x="20" y="5"/>
                  </a:lnTo>
                  <a:close/>
                  <a:moveTo>
                    <a:pt x="20" y="17"/>
                  </a:moveTo>
                  <a:lnTo>
                    <a:pt x="20" y="17"/>
                  </a:lnTo>
                  <a:lnTo>
                    <a:pt x="19" y="18"/>
                  </a:lnTo>
                  <a:lnTo>
                    <a:pt x="17" y="20"/>
                  </a:lnTo>
                  <a:lnTo>
                    <a:pt x="10" y="20"/>
                  </a:lnTo>
                  <a:lnTo>
                    <a:pt x="10" y="15"/>
                  </a:lnTo>
                  <a:lnTo>
                    <a:pt x="17" y="15"/>
                  </a:lnTo>
                  <a:lnTo>
                    <a:pt x="19" y="16"/>
                  </a:lnTo>
                  <a:lnTo>
                    <a:pt x="20" y="17"/>
                  </a:lnTo>
                  <a:close/>
                  <a:moveTo>
                    <a:pt x="17" y="34"/>
                  </a:moveTo>
                  <a:lnTo>
                    <a:pt x="10" y="34"/>
                  </a:lnTo>
                  <a:lnTo>
                    <a:pt x="10" y="30"/>
                  </a:lnTo>
                  <a:lnTo>
                    <a:pt x="17" y="30"/>
                  </a:lnTo>
                  <a:lnTo>
                    <a:pt x="19" y="31"/>
                  </a:lnTo>
                  <a:lnTo>
                    <a:pt x="20" y="32"/>
                  </a:lnTo>
                  <a:lnTo>
                    <a:pt x="19" y="33"/>
                  </a:lnTo>
                  <a:lnTo>
                    <a:pt x="17"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2" name="Shape 6582"/>
            <p:cNvSpPr/>
            <p:nvPr/>
          </p:nvSpPr>
          <p:spPr>
            <a:xfrm>
              <a:off x="630478" y="3077359"/>
              <a:ext cx="180610" cy="120406"/>
            </a:xfrm>
            <a:custGeom>
              <a:avLst/>
              <a:gdLst/>
              <a:ahLst/>
              <a:cxnLst/>
              <a:rect l="0" t="0" r="0" b="0"/>
              <a:pathLst>
                <a:path w="118" h="79" extrusionOk="0">
                  <a:moveTo>
                    <a:pt x="79" y="0"/>
                  </a:moveTo>
                  <a:lnTo>
                    <a:pt x="79" y="0"/>
                  </a:lnTo>
                  <a:lnTo>
                    <a:pt x="73" y="0"/>
                  </a:lnTo>
                  <a:lnTo>
                    <a:pt x="68" y="1"/>
                  </a:lnTo>
                  <a:lnTo>
                    <a:pt x="63" y="4"/>
                  </a:lnTo>
                  <a:lnTo>
                    <a:pt x="58" y="6"/>
                  </a:lnTo>
                  <a:lnTo>
                    <a:pt x="53" y="10"/>
                  </a:lnTo>
                  <a:lnTo>
                    <a:pt x="49" y="14"/>
                  </a:lnTo>
                  <a:lnTo>
                    <a:pt x="46" y="19"/>
                  </a:lnTo>
                  <a:lnTo>
                    <a:pt x="43" y="24"/>
                  </a:lnTo>
                  <a:lnTo>
                    <a:pt x="37" y="21"/>
                  </a:lnTo>
                  <a:lnTo>
                    <a:pt x="30" y="20"/>
                  </a:lnTo>
                  <a:lnTo>
                    <a:pt x="23" y="20"/>
                  </a:lnTo>
                  <a:lnTo>
                    <a:pt x="18" y="22"/>
                  </a:lnTo>
                  <a:lnTo>
                    <a:pt x="14" y="25"/>
                  </a:lnTo>
                  <a:lnTo>
                    <a:pt x="9" y="29"/>
                  </a:lnTo>
                  <a:lnTo>
                    <a:pt x="5" y="33"/>
                  </a:lnTo>
                  <a:lnTo>
                    <a:pt x="2" y="38"/>
                  </a:lnTo>
                  <a:lnTo>
                    <a:pt x="0" y="43"/>
                  </a:lnTo>
                  <a:lnTo>
                    <a:pt x="0" y="49"/>
                  </a:lnTo>
                  <a:lnTo>
                    <a:pt x="0" y="56"/>
                  </a:lnTo>
                  <a:lnTo>
                    <a:pt x="2" y="61"/>
                  </a:lnTo>
                  <a:lnTo>
                    <a:pt x="5" y="66"/>
                  </a:lnTo>
                  <a:lnTo>
                    <a:pt x="9" y="70"/>
                  </a:lnTo>
                  <a:lnTo>
                    <a:pt x="14" y="74"/>
                  </a:lnTo>
                  <a:lnTo>
                    <a:pt x="18" y="77"/>
                  </a:lnTo>
                  <a:lnTo>
                    <a:pt x="23" y="79"/>
                  </a:lnTo>
                  <a:lnTo>
                    <a:pt x="30" y="79"/>
                  </a:lnTo>
                  <a:lnTo>
                    <a:pt x="79" y="79"/>
                  </a:lnTo>
                  <a:lnTo>
                    <a:pt x="86" y="78"/>
                  </a:lnTo>
                  <a:lnTo>
                    <a:pt x="94" y="75"/>
                  </a:lnTo>
                  <a:lnTo>
                    <a:pt x="101" y="73"/>
                  </a:lnTo>
                  <a:lnTo>
                    <a:pt x="107" y="68"/>
                  </a:lnTo>
                  <a:lnTo>
                    <a:pt x="112" y="62"/>
                  </a:lnTo>
                  <a:lnTo>
                    <a:pt x="115" y="54"/>
                  </a:lnTo>
                  <a:lnTo>
                    <a:pt x="117" y="47"/>
                  </a:lnTo>
                  <a:lnTo>
                    <a:pt x="118" y="40"/>
                  </a:lnTo>
                  <a:lnTo>
                    <a:pt x="117" y="32"/>
                  </a:lnTo>
                  <a:lnTo>
                    <a:pt x="115" y="25"/>
                  </a:lnTo>
                  <a:lnTo>
                    <a:pt x="112" y="17"/>
                  </a:lnTo>
                  <a:lnTo>
                    <a:pt x="107" y="11"/>
                  </a:lnTo>
                  <a:lnTo>
                    <a:pt x="101" y="6"/>
                  </a:lnTo>
                  <a:lnTo>
                    <a:pt x="94" y="4"/>
                  </a:lnTo>
                  <a:lnTo>
                    <a:pt x="86" y="1"/>
                  </a:lnTo>
                  <a:lnTo>
                    <a:pt x="79" y="0"/>
                  </a:lnTo>
                  <a:close/>
                  <a:moveTo>
                    <a:pt x="79" y="69"/>
                  </a:moveTo>
                  <a:lnTo>
                    <a:pt x="30" y="69"/>
                  </a:lnTo>
                  <a:lnTo>
                    <a:pt x="26" y="69"/>
                  </a:lnTo>
                  <a:lnTo>
                    <a:pt x="22" y="68"/>
                  </a:lnTo>
                  <a:lnTo>
                    <a:pt x="16" y="63"/>
                  </a:lnTo>
                  <a:lnTo>
                    <a:pt x="11" y="57"/>
                  </a:lnTo>
                  <a:lnTo>
                    <a:pt x="10" y="53"/>
                  </a:lnTo>
                  <a:lnTo>
                    <a:pt x="10" y="49"/>
                  </a:lnTo>
                  <a:lnTo>
                    <a:pt x="10" y="46"/>
                  </a:lnTo>
                  <a:lnTo>
                    <a:pt x="11" y="42"/>
                  </a:lnTo>
                  <a:lnTo>
                    <a:pt x="16" y="36"/>
                  </a:lnTo>
                  <a:lnTo>
                    <a:pt x="22" y="31"/>
                  </a:lnTo>
                  <a:lnTo>
                    <a:pt x="26" y="30"/>
                  </a:lnTo>
                  <a:lnTo>
                    <a:pt x="30" y="30"/>
                  </a:lnTo>
                  <a:lnTo>
                    <a:pt x="33" y="30"/>
                  </a:lnTo>
                  <a:lnTo>
                    <a:pt x="37" y="31"/>
                  </a:lnTo>
                  <a:lnTo>
                    <a:pt x="42" y="35"/>
                  </a:lnTo>
                  <a:lnTo>
                    <a:pt x="44" y="36"/>
                  </a:lnTo>
                  <a:lnTo>
                    <a:pt x="47" y="36"/>
                  </a:lnTo>
                  <a:lnTo>
                    <a:pt x="49" y="35"/>
                  </a:lnTo>
                  <a:lnTo>
                    <a:pt x="51" y="32"/>
                  </a:lnTo>
                  <a:lnTo>
                    <a:pt x="52" y="27"/>
                  </a:lnTo>
                  <a:lnTo>
                    <a:pt x="54" y="24"/>
                  </a:lnTo>
                  <a:lnTo>
                    <a:pt x="58" y="20"/>
                  </a:lnTo>
                  <a:lnTo>
                    <a:pt x="60" y="16"/>
                  </a:lnTo>
                  <a:lnTo>
                    <a:pt x="65" y="14"/>
                  </a:lnTo>
                  <a:lnTo>
                    <a:pt x="69" y="11"/>
                  </a:lnTo>
                  <a:lnTo>
                    <a:pt x="74" y="10"/>
                  </a:lnTo>
                  <a:lnTo>
                    <a:pt x="79" y="10"/>
                  </a:lnTo>
                  <a:lnTo>
                    <a:pt x="85" y="10"/>
                  </a:lnTo>
                  <a:lnTo>
                    <a:pt x="90" y="13"/>
                  </a:lnTo>
                  <a:lnTo>
                    <a:pt x="95" y="15"/>
                  </a:lnTo>
                  <a:lnTo>
                    <a:pt x="100" y="19"/>
                  </a:lnTo>
                  <a:lnTo>
                    <a:pt x="104" y="24"/>
                  </a:lnTo>
                  <a:lnTo>
                    <a:pt x="106" y="29"/>
                  </a:lnTo>
                  <a:lnTo>
                    <a:pt x="109" y="33"/>
                  </a:lnTo>
                  <a:lnTo>
                    <a:pt x="109" y="40"/>
                  </a:lnTo>
                  <a:lnTo>
                    <a:pt x="109" y="46"/>
                  </a:lnTo>
                  <a:lnTo>
                    <a:pt x="106" y="51"/>
                  </a:lnTo>
                  <a:lnTo>
                    <a:pt x="104" y="56"/>
                  </a:lnTo>
                  <a:lnTo>
                    <a:pt x="100" y="61"/>
                  </a:lnTo>
                  <a:lnTo>
                    <a:pt x="95" y="64"/>
                  </a:lnTo>
                  <a:lnTo>
                    <a:pt x="90" y="67"/>
                  </a:lnTo>
                  <a:lnTo>
                    <a:pt x="85" y="69"/>
                  </a:lnTo>
                  <a:lnTo>
                    <a:pt x="7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83" name="Shape 6583"/>
          <p:cNvSpPr/>
          <p:nvPr/>
        </p:nvSpPr>
        <p:spPr>
          <a:xfrm>
            <a:off x="996950" y="3059113"/>
            <a:ext cx="179388" cy="152400"/>
          </a:xfrm>
          <a:custGeom>
            <a:avLst/>
            <a:gdLst/>
            <a:ahLst/>
            <a:cxnLst/>
            <a:rect l="0" t="0" r="0" b="0"/>
            <a:pathLst>
              <a:path w="118" h="99" extrusionOk="0">
                <a:moveTo>
                  <a:pt x="114" y="69"/>
                </a:moveTo>
                <a:lnTo>
                  <a:pt x="114" y="69"/>
                </a:lnTo>
                <a:lnTo>
                  <a:pt x="113" y="69"/>
                </a:lnTo>
                <a:lnTo>
                  <a:pt x="113" y="5"/>
                </a:lnTo>
                <a:lnTo>
                  <a:pt x="113" y="3"/>
                </a:lnTo>
                <a:lnTo>
                  <a:pt x="112" y="2"/>
                </a:lnTo>
                <a:lnTo>
                  <a:pt x="111" y="0"/>
                </a:lnTo>
                <a:lnTo>
                  <a:pt x="108" y="0"/>
                </a:lnTo>
                <a:lnTo>
                  <a:pt x="10" y="0"/>
                </a:lnTo>
                <a:lnTo>
                  <a:pt x="7" y="0"/>
                </a:lnTo>
                <a:lnTo>
                  <a:pt x="6" y="2"/>
                </a:lnTo>
                <a:lnTo>
                  <a:pt x="5" y="3"/>
                </a:lnTo>
                <a:lnTo>
                  <a:pt x="5" y="5"/>
                </a:lnTo>
                <a:lnTo>
                  <a:pt x="5" y="69"/>
                </a:lnTo>
                <a:lnTo>
                  <a:pt x="3" y="69"/>
                </a:lnTo>
                <a:lnTo>
                  <a:pt x="2" y="71"/>
                </a:lnTo>
                <a:lnTo>
                  <a:pt x="1" y="72"/>
                </a:lnTo>
                <a:lnTo>
                  <a:pt x="0" y="73"/>
                </a:lnTo>
                <a:lnTo>
                  <a:pt x="0" y="76"/>
                </a:lnTo>
                <a:lnTo>
                  <a:pt x="3" y="90"/>
                </a:lnTo>
                <a:lnTo>
                  <a:pt x="5" y="94"/>
                </a:lnTo>
                <a:lnTo>
                  <a:pt x="7" y="96"/>
                </a:lnTo>
                <a:lnTo>
                  <a:pt x="11" y="98"/>
                </a:lnTo>
                <a:lnTo>
                  <a:pt x="15" y="99"/>
                </a:lnTo>
                <a:lnTo>
                  <a:pt x="103" y="99"/>
                </a:lnTo>
                <a:lnTo>
                  <a:pt x="107" y="98"/>
                </a:lnTo>
                <a:lnTo>
                  <a:pt x="111" y="96"/>
                </a:lnTo>
                <a:lnTo>
                  <a:pt x="113" y="94"/>
                </a:lnTo>
                <a:lnTo>
                  <a:pt x="114" y="90"/>
                </a:lnTo>
                <a:lnTo>
                  <a:pt x="118" y="76"/>
                </a:lnTo>
                <a:lnTo>
                  <a:pt x="118" y="73"/>
                </a:lnTo>
                <a:lnTo>
                  <a:pt x="117" y="72"/>
                </a:lnTo>
                <a:lnTo>
                  <a:pt x="116" y="71"/>
                </a:lnTo>
                <a:lnTo>
                  <a:pt x="114" y="69"/>
                </a:lnTo>
                <a:close/>
                <a:moveTo>
                  <a:pt x="15" y="10"/>
                </a:moveTo>
                <a:lnTo>
                  <a:pt x="103" y="10"/>
                </a:lnTo>
                <a:lnTo>
                  <a:pt x="103" y="69"/>
                </a:lnTo>
                <a:lnTo>
                  <a:pt x="74" y="69"/>
                </a:lnTo>
                <a:lnTo>
                  <a:pt x="71" y="69"/>
                </a:lnTo>
                <a:lnTo>
                  <a:pt x="70" y="71"/>
                </a:lnTo>
                <a:lnTo>
                  <a:pt x="66" y="74"/>
                </a:lnTo>
                <a:lnTo>
                  <a:pt x="52" y="74"/>
                </a:lnTo>
                <a:lnTo>
                  <a:pt x="48" y="71"/>
                </a:lnTo>
                <a:lnTo>
                  <a:pt x="47" y="69"/>
                </a:lnTo>
                <a:lnTo>
                  <a:pt x="44" y="69"/>
                </a:lnTo>
                <a:lnTo>
                  <a:pt x="15" y="69"/>
                </a:lnTo>
                <a:lnTo>
                  <a:pt x="15" y="10"/>
                </a:lnTo>
                <a:close/>
                <a:moveTo>
                  <a:pt x="103" y="89"/>
                </a:moveTo>
                <a:lnTo>
                  <a:pt x="15" y="89"/>
                </a:lnTo>
                <a:lnTo>
                  <a:pt x="13" y="88"/>
                </a:lnTo>
                <a:lnTo>
                  <a:pt x="11" y="79"/>
                </a:lnTo>
                <a:lnTo>
                  <a:pt x="42" y="79"/>
                </a:lnTo>
                <a:lnTo>
                  <a:pt x="45" y="83"/>
                </a:lnTo>
                <a:lnTo>
                  <a:pt x="47" y="84"/>
                </a:lnTo>
                <a:lnTo>
                  <a:pt x="49" y="84"/>
                </a:lnTo>
                <a:lnTo>
                  <a:pt x="69" y="84"/>
                </a:lnTo>
                <a:lnTo>
                  <a:pt x="71" y="84"/>
                </a:lnTo>
                <a:lnTo>
                  <a:pt x="73" y="83"/>
                </a:lnTo>
                <a:lnTo>
                  <a:pt x="76" y="79"/>
                </a:lnTo>
                <a:lnTo>
                  <a:pt x="107" y="79"/>
                </a:lnTo>
                <a:lnTo>
                  <a:pt x="105" y="88"/>
                </a:lnTo>
                <a:lnTo>
                  <a:pt x="103"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4" name="Shape 6584"/>
          <p:cNvSpPr/>
          <p:nvPr/>
        </p:nvSpPr>
        <p:spPr>
          <a:xfrm>
            <a:off x="1065214" y="3081339"/>
            <a:ext cx="47625" cy="79375"/>
          </a:xfrm>
          <a:custGeom>
            <a:avLst/>
            <a:gdLst/>
            <a:ahLst/>
            <a:cxnLst/>
            <a:rect l="0" t="0" r="0" b="0"/>
            <a:pathLst>
              <a:path w="30" h="49" extrusionOk="0">
                <a:moveTo>
                  <a:pt x="10" y="44"/>
                </a:moveTo>
                <a:lnTo>
                  <a:pt x="10" y="49"/>
                </a:lnTo>
                <a:lnTo>
                  <a:pt x="20" y="49"/>
                </a:lnTo>
                <a:lnTo>
                  <a:pt x="20" y="44"/>
                </a:lnTo>
                <a:lnTo>
                  <a:pt x="24" y="43"/>
                </a:lnTo>
                <a:lnTo>
                  <a:pt x="27" y="40"/>
                </a:lnTo>
                <a:lnTo>
                  <a:pt x="29" y="36"/>
                </a:lnTo>
                <a:lnTo>
                  <a:pt x="30" y="32"/>
                </a:lnTo>
                <a:lnTo>
                  <a:pt x="29" y="28"/>
                </a:lnTo>
                <a:lnTo>
                  <a:pt x="27" y="25"/>
                </a:lnTo>
                <a:lnTo>
                  <a:pt x="29" y="21"/>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9" y="31"/>
                </a:lnTo>
                <a:lnTo>
                  <a:pt x="20" y="32"/>
                </a:lnTo>
                <a:lnTo>
                  <a:pt x="19" y="33"/>
                </a:lnTo>
                <a:lnTo>
                  <a:pt x="17" y="35"/>
                </a:lnTo>
                <a:close/>
                <a:moveTo>
                  <a:pt x="20" y="17"/>
                </a:moveTo>
                <a:lnTo>
                  <a:pt x="20" y="17"/>
                </a:lnTo>
                <a:lnTo>
                  <a:pt x="19" y="19"/>
                </a:lnTo>
                <a:lnTo>
                  <a:pt x="17" y="20"/>
                </a:lnTo>
                <a:lnTo>
                  <a:pt x="10" y="20"/>
                </a:lnTo>
                <a:lnTo>
                  <a:pt x="10" y="15"/>
                </a:lnTo>
                <a:lnTo>
                  <a:pt x="17" y="15"/>
                </a:lnTo>
                <a:lnTo>
                  <a:pt x="19" y="16"/>
                </a:lnTo>
                <a:lnTo>
                  <a:pt x="20"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5" name="Shape 6585"/>
          <p:cNvSpPr/>
          <p:nvPr/>
        </p:nvSpPr>
        <p:spPr>
          <a:xfrm>
            <a:off x="1731963" y="3059113"/>
            <a:ext cx="171450" cy="152400"/>
          </a:xfrm>
          <a:custGeom>
            <a:avLst/>
            <a:gdLst/>
            <a:ahLst/>
            <a:cxnLst/>
            <a:rect l="0" t="0" r="0" b="0"/>
            <a:pathLst>
              <a:path w="109" h="99" extrusionOk="0">
                <a:moveTo>
                  <a:pt x="99" y="0"/>
                </a:moveTo>
                <a:lnTo>
                  <a:pt x="10" y="0"/>
                </a:lnTo>
                <a:lnTo>
                  <a:pt x="6" y="2"/>
                </a:lnTo>
                <a:lnTo>
                  <a:pt x="3" y="3"/>
                </a:lnTo>
                <a:lnTo>
                  <a:pt x="2" y="6"/>
                </a:lnTo>
                <a:lnTo>
                  <a:pt x="0" y="10"/>
                </a:lnTo>
                <a:lnTo>
                  <a:pt x="0" y="89"/>
                </a:lnTo>
                <a:lnTo>
                  <a:pt x="2"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6" name="Shape 6586"/>
          <p:cNvSpPr/>
          <p:nvPr/>
        </p:nvSpPr>
        <p:spPr>
          <a:xfrm>
            <a:off x="1797051" y="3114676"/>
            <a:ext cx="42863" cy="74613"/>
          </a:xfrm>
          <a:custGeom>
            <a:avLst/>
            <a:gdLst/>
            <a:ahLst/>
            <a:cxnLst/>
            <a:rect l="0" t="0" r="0" b="0"/>
            <a:pathLst>
              <a:path w="29" h="49" extrusionOk="0">
                <a:moveTo>
                  <a:pt x="20" y="5"/>
                </a:moveTo>
                <a:lnTo>
                  <a:pt x="20" y="0"/>
                </a:lnTo>
                <a:lnTo>
                  <a:pt x="10" y="0"/>
                </a:lnTo>
                <a:lnTo>
                  <a:pt x="10" y="5"/>
                </a:lnTo>
                <a:lnTo>
                  <a:pt x="0" y="5"/>
                </a:lnTo>
                <a:lnTo>
                  <a:pt x="0" y="44"/>
                </a:lnTo>
                <a:lnTo>
                  <a:pt x="10" y="44"/>
                </a:lnTo>
                <a:lnTo>
                  <a:pt x="10" y="49"/>
                </a:lnTo>
                <a:lnTo>
                  <a:pt x="20" y="49"/>
                </a:lnTo>
                <a:lnTo>
                  <a:pt x="20" y="44"/>
                </a:lnTo>
                <a:lnTo>
                  <a:pt x="23" y="43"/>
                </a:lnTo>
                <a:lnTo>
                  <a:pt x="27" y="39"/>
                </a:lnTo>
                <a:lnTo>
                  <a:pt x="28" y="36"/>
                </a:lnTo>
                <a:lnTo>
                  <a:pt x="29" y="32"/>
                </a:lnTo>
                <a:lnTo>
                  <a:pt x="28" y="28"/>
                </a:lnTo>
                <a:lnTo>
                  <a:pt x="27" y="24"/>
                </a:lnTo>
                <a:lnTo>
                  <a:pt x="28" y="21"/>
                </a:lnTo>
                <a:lnTo>
                  <a:pt x="29" y="17"/>
                </a:lnTo>
                <a:lnTo>
                  <a:pt x="28" y="13"/>
                </a:lnTo>
                <a:lnTo>
                  <a:pt x="27" y="10"/>
                </a:lnTo>
                <a:lnTo>
                  <a:pt x="23" y="6"/>
                </a:lnTo>
                <a:lnTo>
                  <a:pt x="20" y="5"/>
                </a:lnTo>
                <a:close/>
                <a:moveTo>
                  <a:pt x="20" y="17"/>
                </a:moveTo>
                <a:lnTo>
                  <a:pt x="20" y="17"/>
                </a:lnTo>
                <a:lnTo>
                  <a:pt x="18" y="18"/>
                </a:lnTo>
                <a:lnTo>
                  <a:pt x="17" y="20"/>
                </a:lnTo>
                <a:lnTo>
                  <a:pt x="10" y="20"/>
                </a:lnTo>
                <a:lnTo>
                  <a:pt x="10" y="15"/>
                </a:lnTo>
                <a:lnTo>
                  <a:pt x="17" y="15"/>
                </a:lnTo>
                <a:lnTo>
                  <a:pt x="18" y="16"/>
                </a:lnTo>
                <a:lnTo>
                  <a:pt x="20" y="17"/>
                </a:lnTo>
                <a:close/>
                <a:moveTo>
                  <a:pt x="17" y="34"/>
                </a:moveTo>
                <a:lnTo>
                  <a:pt x="10" y="34"/>
                </a:lnTo>
                <a:lnTo>
                  <a:pt x="10" y="29"/>
                </a:lnTo>
                <a:lnTo>
                  <a:pt x="17" y="29"/>
                </a:lnTo>
                <a:lnTo>
                  <a:pt x="18" y="31"/>
                </a:lnTo>
                <a:lnTo>
                  <a:pt x="20" y="32"/>
                </a:lnTo>
                <a:lnTo>
                  <a:pt x="18" y="33"/>
                </a:lnTo>
                <a:lnTo>
                  <a:pt x="17"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7" name="Shape 6587"/>
          <p:cNvSpPr/>
          <p:nvPr/>
        </p:nvSpPr>
        <p:spPr>
          <a:xfrm>
            <a:off x="1362076" y="3044826"/>
            <a:ext cx="180975" cy="185738"/>
          </a:xfrm>
          <a:custGeom>
            <a:avLst/>
            <a:gdLst/>
            <a:ahLst/>
            <a:cxnLst/>
            <a:rect l="0" t="0" r="0" b="0"/>
            <a:pathLst>
              <a:path w="118" h="119" extrusionOk="0">
                <a:moveTo>
                  <a:pt x="59" y="0"/>
                </a:moveTo>
                <a:lnTo>
                  <a:pt x="59" y="0"/>
                </a:lnTo>
                <a:lnTo>
                  <a:pt x="46" y="2"/>
                </a:lnTo>
                <a:lnTo>
                  <a:pt x="35" y="5"/>
                </a:lnTo>
                <a:lnTo>
                  <a:pt x="25" y="10"/>
                </a:lnTo>
                <a:lnTo>
                  <a:pt x="17" y="18"/>
                </a:lnTo>
                <a:lnTo>
                  <a:pt x="9" y="26"/>
                </a:lnTo>
                <a:lnTo>
                  <a:pt x="5" y="36"/>
                </a:lnTo>
                <a:lnTo>
                  <a:pt x="1" y="47"/>
                </a:lnTo>
                <a:lnTo>
                  <a:pt x="0" y="60"/>
                </a:lnTo>
                <a:lnTo>
                  <a:pt x="1" y="72"/>
                </a:lnTo>
                <a:lnTo>
                  <a:pt x="5" y="83"/>
                </a:lnTo>
                <a:lnTo>
                  <a:pt x="9" y="93"/>
                </a:lnTo>
                <a:lnTo>
                  <a:pt x="17" y="102"/>
                </a:lnTo>
                <a:lnTo>
                  <a:pt x="25" y="109"/>
                </a:lnTo>
                <a:lnTo>
                  <a:pt x="35" y="114"/>
                </a:lnTo>
                <a:lnTo>
                  <a:pt x="46" y="118"/>
                </a:lnTo>
                <a:lnTo>
                  <a:pt x="59" y="119"/>
                </a:lnTo>
                <a:lnTo>
                  <a:pt x="71" y="118"/>
                </a:lnTo>
                <a:lnTo>
                  <a:pt x="82" y="114"/>
                </a:lnTo>
                <a:lnTo>
                  <a:pt x="92" y="109"/>
                </a:lnTo>
                <a:lnTo>
                  <a:pt x="101" y="102"/>
                </a:lnTo>
                <a:lnTo>
                  <a:pt x="108" y="93"/>
                </a:lnTo>
                <a:lnTo>
                  <a:pt x="113" y="83"/>
                </a:lnTo>
                <a:lnTo>
                  <a:pt x="117" y="72"/>
                </a:lnTo>
                <a:lnTo>
                  <a:pt x="118" y="60"/>
                </a:lnTo>
                <a:lnTo>
                  <a:pt x="117" y="47"/>
                </a:lnTo>
                <a:lnTo>
                  <a:pt x="113" y="36"/>
                </a:lnTo>
                <a:lnTo>
                  <a:pt x="108" y="26"/>
                </a:lnTo>
                <a:lnTo>
                  <a:pt x="101" y="18"/>
                </a:lnTo>
                <a:lnTo>
                  <a:pt x="92" y="10"/>
                </a:lnTo>
                <a:lnTo>
                  <a:pt x="82" y="5"/>
                </a:lnTo>
                <a:lnTo>
                  <a:pt x="71" y="2"/>
                </a:lnTo>
                <a:lnTo>
                  <a:pt x="59" y="0"/>
                </a:lnTo>
                <a:close/>
                <a:moveTo>
                  <a:pt x="102" y="35"/>
                </a:moveTo>
                <a:lnTo>
                  <a:pt x="90" y="35"/>
                </a:lnTo>
                <a:lnTo>
                  <a:pt x="75" y="13"/>
                </a:lnTo>
                <a:lnTo>
                  <a:pt x="83" y="16"/>
                </a:lnTo>
                <a:lnTo>
                  <a:pt x="90" y="21"/>
                </a:lnTo>
                <a:lnTo>
                  <a:pt x="96" y="28"/>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65" y="30"/>
                </a:lnTo>
                <a:lnTo>
                  <a:pt x="70" y="33"/>
                </a:lnTo>
                <a:lnTo>
                  <a:pt x="75" y="35"/>
                </a:lnTo>
                <a:lnTo>
                  <a:pt x="80" y="39"/>
                </a:lnTo>
                <a:lnTo>
                  <a:pt x="83" y="44"/>
                </a:lnTo>
                <a:lnTo>
                  <a:pt x="86" y="49"/>
                </a:lnTo>
                <a:lnTo>
                  <a:pt x="88" y="53"/>
                </a:lnTo>
                <a:lnTo>
                  <a:pt x="88" y="60"/>
                </a:lnTo>
                <a:lnTo>
                  <a:pt x="88" y="66"/>
                </a:lnTo>
                <a:lnTo>
                  <a:pt x="86" y="71"/>
                </a:lnTo>
                <a:lnTo>
                  <a:pt x="83" y="76"/>
                </a:lnTo>
                <a:lnTo>
                  <a:pt x="80" y="81"/>
                </a:lnTo>
                <a:lnTo>
                  <a:pt x="75" y="84"/>
                </a:lnTo>
                <a:lnTo>
                  <a:pt x="70" y="87"/>
                </a:lnTo>
                <a:lnTo>
                  <a:pt x="65" y="89"/>
                </a:lnTo>
                <a:lnTo>
                  <a:pt x="59" y="89"/>
                </a:lnTo>
                <a:lnTo>
                  <a:pt x="53" y="89"/>
                </a:lnTo>
                <a:lnTo>
                  <a:pt x="48" y="87"/>
                </a:lnTo>
                <a:lnTo>
                  <a:pt x="43" y="84"/>
                </a:lnTo>
                <a:lnTo>
                  <a:pt x="38" y="81"/>
                </a:lnTo>
                <a:lnTo>
                  <a:pt x="34" y="76"/>
                </a:lnTo>
                <a:lnTo>
                  <a:pt x="32" y="71"/>
                </a:lnTo>
                <a:lnTo>
                  <a:pt x="29" y="66"/>
                </a:lnTo>
                <a:lnTo>
                  <a:pt x="29" y="60"/>
                </a:lnTo>
                <a:close/>
                <a:moveTo>
                  <a:pt x="61" y="10"/>
                </a:moveTo>
                <a:lnTo>
                  <a:pt x="69" y="21"/>
                </a:lnTo>
                <a:lnTo>
                  <a:pt x="59" y="20"/>
                </a:lnTo>
                <a:lnTo>
                  <a:pt x="49" y="21"/>
                </a:lnTo>
                <a:lnTo>
                  <a:pt x="56" y="10"/>
                </a:lnTo>
                <a:lnTo>
                  <a:pt x="59" y="10"/>
                </a:lnTo>
                <a:lnTo>
                  <a:pt x="61" y="10"/>
                </a:lnTo>
                <a:close/>
                <a:moveTo>
                  <a:pt x="43" y="13"/>
                </a:moveTo>
                <a:lnTo>
                  <a:pt x="43" y="13"/>
                </a:lnTo>
                <a:lnTo>
                  <a:pt x="28" y="35"/>
                </a:lnTo>
                <a:lnTo>
                  <a:pt x="16" y="35"/>
                </a:lnTo>
                <a:lnTo>
                  <a:pt x="22" y="28"/>
                </a:lnTo>
                <a:lnTo>
                  <a:pt x="28" y="21"/>
                </a:lnTo>
                <a:lnTo>
                  <a:pt x="34" y="16"/>
                </a:lnTo>
                <a:lnTo>
                  <a:pt x="43" y="13"/>
                </a:lnTo>
                <a:close/>
                <a:moveTo>
                  <a:pt x="12" y="45"/>
                </a:moveTo>
                <a:lnTo>
                  <a:pt x="22" y="45"/>
                </a:lnTo>
                <a:lnTo>
                  <a:pt x="21" y="52"/>
                </a:lnTo>
                <a:lnTo>
                  <a:pt x="19" y="60"/>
                </a:lnTo>
                <a:lnTo>
                  <a:pt x="21" y="67"/>
                </a:lnTo>
                <a:lnTo>
                  <a:pt x="22" y="74"/>
                </a:lnTo>
                <a:lnTo>
                  <a:pt x="12" y="74"/>
                </a:lnTo>
                <a:lnTo>
                  <a:pt x="9" y="67"/>
                </a:lnTo>
                <a:lnTo>
                  <a:pt x="9" y="60"/>
                </a:lnTo>
                <a:lnTo>
                  <a:pt x="9" y="52"/>
                </a:lnTo>
                <a:lnTo>
                  <a:pt x="12" y="45"/>
                </a:lnTo>
                <a:close/>
                <a:moveTo>
                  <a:pt x="16" y="84"/>
                </a:moveTo>
                <a:lnTo>
                  <a:pt x="28" y="84"/>
                </a:lnTo>
                <a:lnTo>
                  <a:pt x="43" y="106"/>
                </a:lnTo>
                <a:lnTo>
                  <a:pt x="34" y="103"/>
                </a:lnTo>
                <a:lnTo>
                  <a:pt x="28" y="98"/>
                </a:lnTo>
                <a:lnTo>
                  <a:pt x="22" y="92"/>
                </a:lnTo>
                <a:lnTo>
                  <a:pt x="16" y="84"/>
                </a:lnTo>
                <a:close/>
                <a:moveTo>
                  <a:pt x="56" y="109"/>
                </a:moveTo>
                <a:lnTo>
                  <a:pt x="49" y="98"/>
                </a:lnTo>
                <a:lnTo>
                  <a:pt x="59" y="99"/>
                </a:lnTo>
                <a:lnTo>
                  <a:pt x="69" y="98"/>
                </a:lnTo>
                <a:lnTo>
                  <a:pt x="61" y="109"/>
                </a:lnTo>
                <a:lnTo>
                  <a:pt x="59" y="109"/>
                </a:lnTo>
                <a:lnTo>
                  <a:pt x="56" y="109"/>
                </a:lnTo>
                <a:close/>
                <a:moveTo>
                  <a:pt x="75" y="106"/>
                </a:moveTo>
                <a:lnTo>
                  <a:pt x="75" y="106"/>
                </a:lnTo>
                <a:lnTo>
                  <a:pt x="90" y="84"/>
                </a:lnTo>
                <a:lnTo>
                  <a:pt x="102" y="84"/>
                </a:lnTo>
                <a:lnTo>
                  <a:pt x="96" y="92"/>
                </a:lnTo>
                <a:lnTo>
                  <a:pt x="90" y="98"/>
                </a:lnTo>
                <a:lnTo>
                  <a:pt x="83" y="103"/>
                </a:lnTo>
                <a:lnTo>
                  <a:pt x="75" y="106"/>
                </a:lnTo>
                <a:close/>
                <a:moveTo>
                  <a:pt x="106" y="74"/>
                </a:moveTo>
                <a:lnTo>
                  <a:pt x="96" y="74"/>
                </a:lnTo>
                <a:lnTo>
                  <a:pt x="97" y="67"/>
                </a:lnTo>
                <a:lnTo>
                  <a:pt x="98" y="60"/>
                </a:lnTo>
                <a:lnTo>
                  <a:pt x="97" y="52"/>
                </a:lnTo>
                <a:lnTo>
                  <a:pt x="96" y="45"/>
                </a:lnTo>
                <a:lnTo>
                  <a:pt x="106" y="45"/>
                </a:lnTo>
                <a:lnTo>
                  <a:pt x="108" y="52"/>
                </a:lnTo>
                <a:lnTo>
                  <a:pt x="108" y="60"/>
                </a:lnTo>
                <a:lnTo>
                  <a:pt x="108" y="67"/>
                </a:lnTo>
                <a:lnTo>
                  <a:pt x="106"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8" name="Shape 6588"/>
          <p:cNvSpPr/>
          <p:nvPr/>
        </p:nvSpPr>
        <p:spPr>
          <a:xfrm>
            <a:off x="1431925" y="3100389"/>
            <a:ext cx="46038" cy="74612"/>
          </a:xfrm>
          <a:custGeom>
            <a:avLst/>
            <a:gdLst/>
            <a:ahLst/>
            <a:cxnLst/>
            <a:rect l="0" t="0" r="0" b="0"/>
            <a:pathLst>
              <a:path w="30" h="49" extrusionOk="0">
                <a:moveTo>
                  <a:pt x="20" y="49"/>
                </a:moveTo>
                <a:lnTo>
                  <a:pt x="20" y="44"/>
                </a:lnTo>
                <a:lnTo>
                  <a:pt x="23" y="43"/>
                </a:lnTo>
                <a:lnTo>
                  <a:pt x="27" y="39"/>
                </a:lnTo>
                <a:lnTo>
                  <a:pt x="28" y="36"/>
                </a:lnTo>
                <a:lnTo>
                  <a:pt x="30" y="32"/>
                </a:lnTo>
                <a:lnTo>
                  <a:pt x="28" y="28"/>
                </a:lnTo>
                <a:lnTo>
                  <a:pt x="27" y="25"/>
                </a:lnTo>
                <a:lnTo>
                  <a:pt x="28" y="21"/>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8" y="31"/>
                </a:lnTo>
                <a:lnTo>
                  <a:pt x="20" y="32"/>
                </a:lnTo>
                <a:lnTo>
                  <a:pt x="18" y="33"/>
                </a:lnTo>
                <a:lnTo>
                  <a:pt x="17" y="34"/>
                </a:lnTo>
                <a:close/>
                <a:moveTo>
                  <a:pt x="20" y="17"/>
                </a:moveTo>
                <a:lnTo>
                  <a:pt x="20" y="17"/>
                </a:lnTo>
                <a:lnTo>
                  <a:pt x="18" y="18"/>
                </a:lnTo>
                <a:lnTo>
                  <a:pt x="17" y="20"/>
                </a:lnTo>
                <a:lnTo>
                  <a:pt x="10" y="20"/>
                </a:lnTo>
                <a:lnTo>
                  <a:pt x="10" y="15"/>
                </a:lnTo>
                <a:lnTo>
                  <a:pt x="17" y="15"/>
                </a:lnTo>
                <a:lnTo>
                  <a:pt x="18" y="16"/>
                </a:lnTo>
                <a:lnTo>
                  <a:pt x="20"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89" name="Shape 6589"/>
          <p:cNvSpPr/>
          <p:nvPr/>
        </p:nvSpPr>
        <p:spPr>
          <a:xfrm>
            <a:off x="3922713" y="1585913"/>
            <a:ext cx="176212" cy="180975"/>
          </a:xfrm>
          <a:custGeom>
            <a:avLst/>
            <a:gdLst/>
            <a:ahLst/>
            <a:cxnLst/>
            <a:rect l="0" t="0" r="0" b="0"/>
            <a:pathLst>
              <a:path w="116" h="116" extrusionOk="0">
                <a:moveTo>
                  <a:pt x="109" y="36"/>
                </a:moveTo>
                <a:lnTo>
                  <a:pt x="105" y="38"/>
                </a:lnTo>
                <a:lnTo>
                  <a:pt x="78" y="11"/>
                </a:lnTo>
                <a:lnTo>
                  <a:pt x="81" y="7"/>
                </a:lnTo>
                <a:lnTo>
                  <a:pt x="74" y="0"/>
                </a:lnTo>
                <a:lnTo>
                  <a:pt x="71" y="4"/>
                </a:lnTo>
                <a:lnTo>
                  <a:pt x="67" y="9"/>
                </a:lnTo>
                <a:lnTo>
                  <a:pt x="62" y="14"/>
                </a:lnTo>
                <a:lnTo>
                  <a:pt x="57" y="26"/>
                </a:lnTo>
                <a:lnTo>
                  <a:pt x="53" y="39"/>
                </a:lnTo>
                <a:lnTo>
                  <a:pt x="52" y="52"/>
                </a:lnTo>
                <a:lnTo>
                  <a:pt x="40" y="53"/>
                </a:lnTo>
                <a:lnTo>
                  <a:pt x="26" y="57"/>
                </a:lnTo>
                <a:lnTo>
                  <a:pt x="14" y="62"/>
                </a:lnTo>
                <a:lnTo>
                  <a:pt x="9" y="67"/>
                </a:lnTo>
                <a:lnTo>
                  <a:pt x="4" y="70"/>
                </a:lnTo>
                <a:lnTo>
                  <a:pt x="0" y="74"/>
                </a:lnTo>
                <a:lnTo>
                  <a:pt x="8" y="80"/>
                </a:lnTo>
                <a:lnTo>
                  <a:pt x="11" y="78"/>
                </a:lnTo>
                <a:lnTo>
                  <a:pt x="39" y="105"/>
                </a:lnTo>
                <a:lnTo>
                  <a:pt x="36" y="108"/>
                </a:lnTo>
                <a:lnTo>
                  <a:pt x="42" y="116"/>
                </a:lnTo>
                <a:lnTo>
                  <a:pt x="46" y="112"/>
                </a:lnTo>
                <a:lnTo>
                  <a:pt x="50" y="107"/>
                </a:lnTo>
                <a:lnTo>
                  <a:pt x="55" y="102"/>
                </a:lnTo>
                <a:lnTo>
                  <a:pt x="60" y="90"/>
                </a:lnTo>
                <a:lnTo>
                  <a:pt x="63" y="76"/>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72" y="18"/>
                </a:lnTo>
                <a:lnTo>
                  <a:pt x="98" y="44"/>
                </a:lnTo>
                <a:close/>
                <a:moveTo>
                  <a:pt x="53" y="63"/>
                </a:moveTo>
                <a:lnTo>
                  <a:pt x="53" y="63"/>
                </a:lnTo>
                <a:lnTo>
                  <a:pt x="55" y="70"/>
                </a:lnTo>
                <a:lnTo>
                  <a:pt x="53" y="78"/>
                </a:lnTo>
                <a:lnTo>
                  <a:pt x="39" y="63"/>
                </a:lnTo>
                <a:lnTo>
                  <a:pt x="46" y="62"/>
                </a:lnTo>
                <a:lnTo>
                  <a:pt x="53" y="63"/>
                </a:lnTo>
                <a:close/>
                <a:moveTo>
                  <a:pt x="19" y="71"/>
                </a:moveTo>
                <a:lnTo>
                  <a:pt x="19" y="71"/>
                </a:lnTo>
                <a:lnTo>
                  <a:pt x="27" y="67"/>
                </a:lnTo>
                <a:lnTo>
                  <a:pt x="50" y="89"/>
                </a:lnTo>
                <a:lnTo>
                  <a:pt x="45" y="97"/>
                </a:lnTo>
                <a:lnTo>
                  <a:pt x="19" y="71"/>
                </a:lnTo>
                <a:close/>
                <a:moveTo>
                  <a:pt x="63" y="53"/>
                </a:moveTo>
                <a:lnTo>
                  <a:pt x="63" y="53"/>
                </a:lnTo>
                <a:lnTo>
                  <a:pt x="62" y="46"/>
                </a:lnTo>
                <a:lnTo>
                  <a:pt x="63" y="38"/>
                </a:lnTo>
                <a:lnTo>
                  <a:pt x="78" y="53"/>
                </a:lnTo>
                <a:lnTo>
                  <a:pt x="71" y="54"/>
                </a:lnTo>
                <a:lnTo>
                  <a:pt x="63" y="5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0" name="Shape 6590"/>
          <p:cNvSpPr/>
          <p:nvPr/>
        </p:nvSpPr>
        <p:spPr>
          <a:xfrm>
            <a:off x="1431925" y="3479800"/>
            <a:ext cx="46038" cy="46038"/>
          </a:xfrm>
          <a:custGeom>
            <a:avLst/>
            <a:gdLst/>
            <a:ahLst/>
            <a:cxnLst/>
            <a:rect l="0" t="0" r="0" b="0"/>
            <a:pathLst>
              <a:path w="30" h="29" extrusionOk="0">
                <a:moveTo>
                  <a:pt x="15" y="0"/>
                </a:moveTo>
                <a:lnTo>
                  <a:pt x="15" y="0"/>
                </a:lnTo>
                <a:lnTo>
                  <a:pt x="9" y="1"/>
                </a:lnTo>
                <a:lnTo>
                  <a:pt x="5" y="4"/>
                </a:lnTo>
                <a:lnTo>
                  <a:pt x="1" y="8"/>
                </a:lnTo>
                <a:lnTo>
                  <a:pt x="0" y="14"/>
                </a:lnTo>
                <a:lnTo>
                  <a:pt x="1" y="20"/>
                </a:lnTo>
                <a:lnTo>
                  <a:pt x="5" y="24"/>
                </a:lnTo>
                <a:lnTo>
                  <a:pt x="9" y="28"/>
                </a:lnTo>
                <a:lnTo>
                  <a:pt x="15" y="29"/>
                </a:lnTo>
                <a:lnTo>
                  <a:pt x="21" y="28"/>
                </a:lnTo>
                <a:lnTo>
                  <a:pt x="25" y="24"/>
                </a:lnTo>
                <a:lnTo>
                  <a:pt x="28" y="20"/>
                </a:lnTo>
                <a:lnTo>
                  <a:pt x="30" y="14"/>
                </a:lnTo>
                <a:lnTo>
                  <a:pt x="28" y="8"/>
                </a:lnTo>
                <a:lnTo>
                  <a:pt x="25" y="4"/>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1" name="Shape 6591"/>
          <p:cNvSpPr/>
          <p:nvPr/>
        </p:nvSpPr>
        <p:spPr>
          <a:xfrm>
            <a:off x="1376363" y="3424238"/>
            <a:ext cx="152400" cy="153987"/>
          </a:xfrm>
          <a:custGeom>
            <a:avLst/>
            <a:gdLst/>
            <a:ahLst/>
            <a:cxnLst/>
            <a:rect l="0" t="0" r="0" b="0"/>
            <a:pathLst>
              <a:path w="99" h="99" extrusionOk="0">
                <a:moveTo>
                  <a:pt x="99" y="44"/>
                </a:move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3"/>
                </a:lnTo>
                <a:lnTo>
                  <a:pt x="23" y="38"/>
                </a:lnTo>
                <a:lnTo>
                  <a:pt x="25" y="33"/>
                </a:lnTo>
                <a:lnTo>
                  <a:pt x="29" y="28"/>
                </a:lnTo>
                <a:lnTo>
                  <a:pt x="34" y="25"/>
                </a:lnTo>
                <a:lnTo>
                  <a:pt x="39" y="22"/>
                </a:lnTo>
                <a:lnTo>
                  <a:pt x="44" y="20"/>
                </a:lnTo>
                <a:lnTo>
                  <a:pt x="50" y="20"/>
                </a:lnTo>
                <a:lnTo>
                  <a:pt x="56" y="20"/>
                </a:lnTo>
                <a:lnTo>
                  <a:pt x="61" y="22"/>
                </a:lnTo>
                <a:lnTo>
                  <a:pt x="66" y="25"/>
                </a:lnTo>
                <a:lnTo>
                  <a:pt x="71" y="28"/>
                </a:lnTo>
                <a:lnTo>
                  <a:pt x="74" y="33"/>
                </a:lnTo>
                <a:lnTo>
                  <a:pt x="77" y="38"/>
                </a:lnTo>
                <a:lnTo>
                  <a:pt x="79" y="43"/>
                </a:lnTo>
                <a:lnTo>
                  <a:pt x="79" y="49"/>
                </a:lnTo>
                <a:lnTo>
                  <a:pt x="79" y="55"/>
                </a:lnTo>
                <a:lnTo>
                  <a:pt x="77" y="60"/>
                </a:lnTo>
                <a:lnTo>
                  <a:pt x="74" y="65"/>
                </a:lnTo>
                <a:lnTo>
                  <a:pt x="71" y="70"/>
                </a:lnTo>
                <a:lnTo>
                  <a:pt x="66" y="74"/>
                </a:lnTo>
                <a:lnTo>
                  <a:pt x="61" y="76"/>
                </a:lnTo>
                <a:lnTo>
                  <a:pt x="56" y="79"/>
                </a:lnTo>
                <a:lnTo>
                  <a:pt x="5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592" name="Shape 6592"/>
          <p:cNvGrpSpPr/>
          <p:nvPr/>
        </p:nvGrpSpPr>
        <p:grpSpPr>
          <a:xfrm>
            <a:off x="1009650" y="3411539"/>
            <a:ext cx="153988" cy="179387"/>
            <a:chOff x="1010219" y="3410790"/>
            <a:chExt cx="152824" cy="180610"/>
          </a:xfrm>
        </p:grpSpPr>
        <p:sp>
          <p:nvSpPr>
            <p:cNvPr id="6593" name="Shape 6593"/>
            <p:cNvSpPr/>
            <p:nvPr/>
          </p:nvSpPr>
          <p:spPr>
            <a:xfrm>
              <a:off x="1065791" y="3410790"/>
              <a:ext cx="46310" cy="46310"/>
            </a:xfrm>
            <a:custGeom>
              <a:avLst/>
              <a:gdLst/>
              <a:ahLst/>
              <a:cxnLst/>
              <a:rect l="0" t="0" r="0" b="0"/>
              <a:pathLst>
                <a:path w="30" h="30" extrusionOk="0">
                  <a:moveTo>
                    <a:pt x="15" y="30"/>
                  </a:moveTo>
                  <a:lnTo>
                    <a:pt x="15" y="30"/>
                  </a:lnTo>
                  <a:lnTo>
                    <a:pt x="9" y="28"/>
                  </a:lnTo>
                  <a:lnTo>
                    <a:pt x="5" y="25"/>
                  </a:lnTo>
                  <a:lnTo>
                    <a:pt x="1" y="21"/>
                  </a:lnTo>
                  <a:lnTo>
                    <a:pt x="0" y="15"/>
                  </a:lnTo>
                  <a:lnTo>
                    <a:pt x="1" y="9"/>
                  </a:lnTo>
                  <a:lnTo>
                    <a:pt x="5" y="5"/>
                  </a:lnTo>
                  <a:lnTo>
                    <a:pt x="9" y="1"/>
                  </a:lnTo>
                  <a:lnTo>
                    <a:pt x="15" y="0"/>
                  </a:lnTo>
                  <a:lnTo>
                    <a:pt x="21" y="1"/>
                  </a:lnTo>
                  <a:lnTo>
                    <a:pt x="25" y="5"/>
                  </a:lnTo>
                  <a:lnTo>
                    <a:pt x="29" y="9"/>
                  </a:lnTo>
                  <a:lnTo>
                    <a:pt x="30" y="15"/>
                  </a:lnTo>
                  <a:lnTo>
                    <a:pt x="29" y="21"/>
                  </a:lnTo>
                  <a:lnTo>
                    <a:pt x="25" y="25"/>
                  </a:lnTo>
                  <a:lnTo>
                    <a:pt x="21" y="28"/>
                  </a:lnTo>
                  <a:lnTo>
                    <a:pt x="15" y="30"/>
                  </a:lnTo>
                  <a:close/>
                  <a:moveTo>
                    <a:pt x="15" y="10"/>
                  </a:moveTo>
                  <a:lnTo>
                    <a:pt x="15" y="10"/>
                  </a:lnTo>
                  <a:lnTo>
                    <a:pt x="13" y="10"/>
                  </a:lnTo>
                  <a:lnTo>
                    <a:pt x="11" y="11"/>
                  </a:lnTo>
                  <a:lnTo>
                    <a:pt x="10" y="12"/>
                  </a:lnTo>
                  <a:lnTo>
                    <a:pt x="10" y="15"/>
                  </a:lnTo>
                  <a:lnTo>
                    <a:pt x="10" y="17"/>
                  </a:lnTo>
                  <a:lnTo>
                    <a:pt x="11" y="19"/>
                  </a:lnTo>
                  <a:lnTo>
                    <a:pt x="13" y="20"/>
                  </a:lnTo>
                  <a:lnTo>
                    <a:pt x="15" y="20"/>
                  </a:lnTo>
                  <a:lnTo>
                    <a:pt x="17" y="20"/>
                  </a:lnTo>
                  <a:lnTo>
                    <a:pt x="19" y="19"/>
                  </a:lnTo>
                  <a:lnTo>
                    <a:pt x="20" y="17"/>
                  </a:lnTo>
                  <a:lnTo>
                    <a:pt x="20" y="15"/>
                  </a:lnTo>
                  <a:lnTo>
                    <a:pt x="20" y="12"/>
                  </a:lnTo>
                  <a:lnTo>
                    <a:pt x="19" y="11"/>
                  </a:lnTo>
                  <a:lnTo>
                    <a:pt x="17" y="10"/>
                  </a:lnTo>
                  <a:lnTo>
                    <a:pt x="1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4" name="Shape 6594"/>
            <p:cNvSpPr/>
            <p:nvPr/>
          </p:nvSpPr>
          <p:spPr>
            <a:xfrm>
              <a:off x="1047267" y="3466362"/>
              <a:ext cx="78728" cy="97252"/>
            </a:xfrm>
            <a:custGeom>
              <a:avLst/>
              <a:gdLst/>
              <a:ahLst/>
              <a:cxnLst/>
              <a:rect l="0" t="0" r="0" b="0"/>
              <a:pathLst>
                <a:path w="50" h="64" extrusionOk="0">
                  <a:moveTo>
                    <a:pt x="35" y="64"/>
                  </a:moveTo>
                  <a:lnTo>
                    <a:pt x="15" y="64"/>
                  </a:lnTo>
                  <a:lnTo>
                    <a:pt x="13" y="64"/>
                  </a:lnTo>
                  <a:lnTo>
                    <a:pt x="11" y="63"/>
                  </a:lnTo>
                  <a:lnTo>
                    <a:pt x="10" y="61"/>
                  </a:lnTo>
                  <a:lnTo>
                    <a:pt x="10" y="59"/>
                  </a:lnTo>
                  <a:lnTo>
                    <a:pt x="10" y="39"/>
                  </a:lnTo>
                  <a:lnTo>
                    <a:pt x="5" y="39"/>
                  </a:lnTo>
                  <a:lnTo>
                    <a:pt x="3" y="39"/>
                  </a:lnTo>
                  <a:lnTo>
                    <a:pt x="2" y="38"/>
                  </a:lnTo>
                  <a:lnTo>
                    <a:pt x="0" y="37"/>
                  </a:lnTo>
                  <a:lnTo>
                    <a:pt x="0" y="34"/>
                  </a:lnTo>
                  <a:lnTo>
                    <a:pt x="0" y="24"/>
                  </a:lnTo>
                  <a:lnTo>
                    <a:pt x="0" y="19"/>
                  </a:lnTo>
                  <a:lnTo>
                    <a:pt x="3" y="14"/>
                  </a:lnTo>
                  <a:lnTo>
                    <a:pt x="4" y="11"/>
                  </a:lnTo>
                  <a:lnTo>
                    <a:pt x="8" y="7"/>
                  </a:lnTo>
                  <a:lnTo>
                    <a:pt x="11" y="3"/>
                  </a:lnTo>
                  <a:lnTo>
                    <a:pt x="15" y="2"/>
                  </a:lnTo>
                  <a:lnTo>
                    <a:pt x="20" y="0"/>
                  </a:lnTo>
                  <a:lnTo>
                    <a:pt x="25" y="0"/>
                  </a:lnTo>
                  <a:lnTo>
                    <a:pt x="30" y="0"/>
                  </a:lnTo>
                  <a:lnTo>
                    <a:pt x="35" y="2"/>
                  </a:lnTo>
                  <a:lnTo>
                    <a:pt x="39" y="3"/>
                  </a:lnTo>
                  <a:lnTo>
                    <a:pt x="42" y="7"/>
                  </a:lnTo>
                  <a:lnTo>
                    <a:pt x="46" y="11"/>
                  </a:lnTo>
                  <a:lnTo>
                    <a:pt x="47" y="14"/>
                  </a:lnTo>
                  <a:lnTo>
                    <a:pt x="50" y="19"/>
                  </a:lnTo>
                  <a:lnTo>
                    <a:pt x="50" y="24"/>
                  </a:lnTo>
                  <a:lnTo>
                    <a:pt x="50" y="34"/>
                  </a:lnTo>
                  <a:lnTo>
                    <a:pt x="50" y="37"/>
                  </a:lnTo>
                  <a:lnTo>
                    <a:pt x="48" y="38"/>
                  </a:lnTo>
                  <a:lnTo>
                    <a:pt x="47" y="39"/>
                  </a:lnTo>
                  <a:lnTo>
                    <a:pt x="45" y="39"/>
                  </a:lnTo>
                  <a:lnTo>
                    <a:pt x="40" y="39"/>
                  </a:lnTo>
                  <a:lnTo>
                    <a:pt x="40" y="59"/>
                  </a:lnTo>
                  <a:lnTo>
                    <a:pt x="40" y="61"/>
                  </a:lnTo>
                  <a:lnTo>
                    <a:pt x="39" y="63"/>
                  </a:lnTo>
                  <a:lnTo>
                    <a:pt x="37" y="64"/>
                  </a:lnTo>
                  <a:lnTo>
                    <a:pt x="35" y="64"/>
                  </a:lnTo>
                  <a:close/>
                  <a:moveTo>
                    <a:pt x="20" y="54"/>
                  </a:moveTo>
                  <a:lnTo>
                    <a:pt x="30" y="54"/>
                  </a:lnTo>
                  <a:lnTo>
                    <a:pt x="30" y="34"/>
                  </a:lnTo>
                  <a:lnTo>
                    <a:pt x="30" y="32"/>
                  </a:lnTo>
                  <a:lnTo>
                    <a:pt x="31" y="30"/>
                  </a:lnTo>
                  <a:lnTo>
                    <a:pt x="32" y="29"/>
                  </a:lnTo>
                  <a:lnTo>
                    <a:pt x="35" y="29"/>
                  </a:lnTo>
                  <a:lnTo>
                    <a:pt x="40" y="29"/>
                  </a:lnTo>
                  <a:lnTo>
                    <a:pt x="40" y="24"/>
                  </a:lnTo>
                  <a:lnTo>
                    <a:pt x="39" y="18"/>
                  </a:lnTo>
                  <a:lnTo>
                    <a:pt x="35" y="14"/>
                  </a:lnTo>
                  <a:lnTo>
                    <a:pt x="31" y="11"/>
                  </a:lnTo>
                  <a:lnTo>
                    <a:pt x="25" y="10"/>
                  </a:lnTo>
                  <a:lnTo>
                    <a:pt x="19" y="11"/>
                  </a:lnTo>
                  <a:lnTo>
                    <a:pt x="15" y="14"/>
                  </a:lnTo>
                  <a:lnTo>
                    <a:pt x="11" y="18"/>
                  </a:lnTo>
                  <a:lnTo>
                    <a:pt x="10" y="24"/>
                  </a:lnTo>
                  <a:lnTo>
                    <a:pt x="10" y="29"/>
                  </a:lnTo>
                  <a:lnTo>
                    <a:pt x="15" y="29"/>
                  </a:lnTo>
                  <a:lnTo>
                    <a:pt x="18" y="29"/>
                  </a:lnTo>
                  <a:lnTo>
                    <a:pt x="19" y="30"/>
                  </a:lnTo>
                  <a:lnTo>
                    <a:pt x="20" y="32"/>
                  </a:lnTo>
                  <a:lnTo>
                    <a:pt x="20" y="34"/>
                  </a:lnTo>
                  <a:lnTo>
                    <a:pt x="20"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5" name="Shape 6595"/>
            <p:cNvSpPr/>
            <p:nvPr/>
          </p:nvSpPr>
          <p:spPr>
            <a:xfrm>
              <a:off x="1010219" y="3540458"/>
              <a:ext cx="152824" cy="50942"/>
            </a:xfrm>
            <a:custGeom>
              <a:avLst/>
              <a:gdLst/>
              <a:ahLst/>
              <a:cxnLst/>
              <a:rect l="0" t="0" r="0" b="0"/>
              <a:pathLst>
                <a:path w="98" h="35" extrusionOk="0">
                  <a:moveTo>
                    <a:pt x="49" y="35"/>
                  </a:moveTo>
                  <a:lnTo>
                    <a:pt x="49" y="35"/>
                  </a:lnTo>
                  <a:lnTo>
                    <a:pt x="32" y="34"/>
                  </a:lnTo>
                  <a:lnTo>
                    <a:pt x="23" y="33"/>
                  </a:lnTo>
                  <a:lnTo>
                    <a:pt x="16" y="31"/>
                  </a:lnTo>
                  <a:lnTo>
                    <a:pt x="10" y="28"/>
                  </a:lnTo>
                  <a:lnTo>
                    <a:pt x="5" y="24"/>
                  </a:lnTo>
                  <a:lnTo>
                    <a:pt x="1" y="21"/>
                  </a:lnTo>
                  <a:lnTo>
                    <a:pt x="0" y="16"/>
                  </a:lnTo>
                  <a:lnTo>
                    <a:pt x="1" y="12"/>
                  </a:lnTo>
                  <a:lnTo>
                    <a:pt x="3" y="7"/>
                  </a:lnTo>
                  <a:lnTo>
                    <a:pt x="10" y="3"/>
                  </a:lnTo>
                  <a:lnTo>
                    <a:pt x="18" y="0"/>
                  </a:lnTo>
                  <a:lnTo>
                    <a:pt x="22" y="10"/>
                  </a:lnTo>
                  <a:lnTo>
                    <a:pt x="16" y="11"/>
                  </a:lnTo>
                  <a:lnTo>
                    <a:pt x="12" y="13"/>
                  </a:lnTo>
                  <a:lnTo>
                    <a:pt x="10" y="16"/>
                  </a:lnTo>
                  <a:lnTo>
                    <a:pt x="12" y="18"/>
                  </a:lnTo>
                  <a:lnTo>
                    <a:pt x="19" y="22"/>
                  </a:lnTo>
                  <a:lnTo>
                    <a:pt x="32" y="24"/>
                  </a:lnTo>
                  <a:lnTo>
                    <a:pt x="49" y="26"/>
                  </a:lnTo>
                  <a:lnTo>
                    <a:pt x="66" y="24"/>
                  </a:lnTo>
                  <a:lnTo>
                    <a:pt x="79" y="22"/>
                  </a:lnTo>
                  <a:lnTo>
                    <a:pt x="86" y="18"/>
                  </a:lnTo>
                  <a:lnTo>
                    <a:pt x="88" y="16"/>
                  </a:lnTo>
                  <a:lnTo>
                    <a:pt x="86" y="13"/>
                  </a:lnTo>
                  <a:lnTo>
                    <a:pt x="84" y="12"/>
                  </a:lnTo>
                  <a:lnTo>
                    <a:pt x="77" y="10"/>
                  </a:lnTo>
                  <a:lnTo>
                    <a:pt x="80" y="0"/>
                  </a:lnTo>
                  <a:lnTo>
                    <a:pt x="90" y="3"/>
                  </a:lnTo>
                  <a:lnTo>
                    <a:pt x="95" y="8"/>
                  </a:lnTo>
                  <a:lnTo>
                    <a:pt x="97" y="12"/>
                  </a:lnTo>
                  <a:lnTo>
                    <a:pt x="98" y="16"/>
                  </a:lnTo>
                  <a:lnTo>
                    <a:pt x="97" y="21"/>
                  </a:lnTo>
                  <a:lnTo>
                    <a:pt x="93" y="24"/>
                  </a:lnTo>
                  <a:lnTo>
                    <a:pt x="88" y="28"/>
                  </a:lnTo>
                  <a:lnTo>
                    <a:pt x="82" y="31"/>
                  </a:lnTo>
                  <a:lnTo>
                    <a:pt x="75" y="33"/>
                  </a:lnTo>
                  <a:lnTo>
                    <a:pt x="66" y="34"/>
                  </a:lnTo>
                  <a:lnTo>
                    <a:pt x="49"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596" name="Shape 6596"/>
          <p:cNvSpPr/>
          <p:nvPr/>
        </p:nvSpPr>
        <p:spPr>
          <a:xfrm>
            <a:off x="1774826" y="3433763"/>
            <a:ext cx="87313" cy="134937"/>
          </a:xfrm>
          <a:custGeom>
            <a:avLst/>
            <a:gdLst/>
            <a:ahLst/>
            <a:cxnLst/>
            <a:rect l="0" t="0" r="0" b="0"/>
            <a:pathLst>
              <a:path w="59" h="86" extrusionOk="0">
                <a:moveTo>
                  <a:pt x="30" y="86"/>
                </a:moveTo>
                <a:lnTo>
                  <a:pt x="30" y="86"/>
                </a:lnTo>
                <a:lnTo>
                  <a:pt x="39" y="74"/>
                </a:lnTo>
                <a:lnTo>
                  <a:pt x="49" y="59"/>
                </a:lnTo>
                <a:lnTo>
                  <a:pt x="53" y="52"/>
                </a:lnTo>
                <a:lnTo>
                  <a:pt x="57" y="44"/>
                </a:lnTo>
                <a:lnTo>
                  <a:pt x="58" y="37"/>
                </a:lnTo>
                <a:lnTo>
                  <a:pt x="59" y="30"/>
                </a:lnTo>
                <a:lnTo>
                  <a:pt x="59" y="23"/>
                </a:lnTo>
                <a:lnTo>
                  <a:pt x="57" y="18"/>
                </a:lnTo>
                <a:lnTo>
                  <a:pt x="54" y="13"/>
                </a:lnTo>
                <a:lnTo>
                  <a:pt x="51" y="9"/>
                </a:lnTo>
                <a:lnTo>
                  <a:pt x="46" y="5"/>
                </a:lnTo>
                <a:lnTo>
                  <a:pt x="41" y="2"/>
                </a:lnTo>
                <a:lnTo>
                  <a:pt x="36" y="0"/>
                </a:lnTo>
                <a:lnTo>
                  <a:pt x="30" y="0"/>
                </a:lnTo>
                <a:lnTo>
                  <a:pt x="23" y="0"/>
                </a:lnTo>
                <a:lnTo>
                  <a:pt x="18" y="2"/>
                </a:lnTo>
                <a:lnTo>
                  <a:pt x="14" y="5"/>
                </a:lnTo>
                <a:lnTo>
                  <a:pt x="9" y="9"/>
                </a:lnTo>
                <a:lnTo>
                  <a:pt x="5" y="13"/>
                </a:lnTo>
                <a:lnTo>
                  <a:pt x="2" y="18"/>
                </a:lnTo>
                <a:lnTo>
                  <a:pt x="0" y="23"/>
                </a:lnTo>
                <a:lnTo>
                  <a:pt x="0" y="30"/>
                </a:lnTo>
                <a:lnTo>
                  <a:pt x="1" y="37"/>
                </a:lnTo>
                <a:lnTo>
                  <a:pt x="2" y="44"/>
                </a:lnTo>
                <a:lnTo>
                  <a:pt x="6" y="52"/>
                </a:lnTo>
                <a:lnTo>
                  <a:pt x="10" y="59"/>
                </a:lnTo>
                <a:lnTo>
                  <a:pt x="20" y="74"/>
                </a:lnTo>
                <a:lnTo>
                  <a:pt x="30" y="86"/>
                </a:lnTo>
                <a:close/>
                <a:moveTo>
                  <a:pt x="30" y="10"/>
                </a:moveTo>
                <a:lnTo>
                  <a:pt x="30" y="10"/>
                </a:lnTo>
                <a:lnTo>
                  <a:pt x="33" y="10"/>
                </a:lnTo>
                <a:lnTo>
                  <a:pt x="37" y="11"/>
                </a:lnTo>
                <a:lnTo>
                  <a:pt x="43" y="16"/>
                </a:lnTo>
                <a:lnTo>
                  <a:pt x="48" y="22"/>
                </a:lnTo>
                <a:lnTo>
                  <a:pt x="49" y="26"/>
                </a:lnTo>
                <a:lnTo>
                  <a:pt x="49" y="30"/>
                </a:lnTo>
                <a:lnTo>
                  <a:pt x="49" y="34"/>
                </a:lnTo>
                <a:lnTo>
                  <a:pt x="47" y="39"/>
                </a:lnTo>
                <a:lnTo>
                  <a:pt x="42" y="50"/>
                </a:lnTo>
                <a:lnTo>
                  <a:pt x="36" y="62"/>
                </a:lnTo>
                <a:lnTo>
                  <a:pt x="30" y="71"/>
                </a:lnTo>
                <a:lnTo>
                  <a:pt x="23" y="62"/>
                </a:lnTo>
                <a:lnTo>
                  <a:pt x="17" y="50"/>
                </a:lnTo>
                <a:lnTo>
                  <a:pt x="12" y="39"/>
                </a:lnTo>
                <a:lnTo>
                  <a:pt x="10" y="34"/>
                </a:lnTo>
                <a:lnTo>
                  <a:pt x="10" y="30"/>
                </a:lnTo>
                <a:lnTo>
                  <a:pt x="10" y="26"/>
                </a:lnTo>
                <a:lnTo>
                  <a:pt x="11" y="22"/>
                </a:lnTo>
                <a:lnTo>
                  <a:pt x="16" y="16"/>
                </a:lnTo>
                <a:lnTo>
                  <a:pt x="22" y="11"/>
                </a:lnTo>
                <a:lnTo>
                  <a:pt x="26" y="10"/>
                </a:lnTo>
                <a:lnTo>
                  <a:pt x="3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7" name="Shape 6597"/>
          <p:cNvSpPr/>
          <p:nvPr/>
        </p:nvSpPr>
        <p:spPr>
          <a:xfrm>
            <a:off x="1801814" y="3467100"/>
            <a:ext cx="33337" cy="26988"/>
          </a:xfrm>
          <a:custGeom>
            <a:avLst/>
            <a:gdLst/>
            <a:ahLst/>
            <a:cxnLst/>
            <a:rect l="0" t="0" r="0" b="0"/>
            <a:pathLst>
              <a:path w="19" h="19" extrusionOk="0">
                <a:moveTo>
                  <a:pt x="19" y="10"/>
                </a:moveTo>
                <a:lnTo>
                  <a:pt x="19" y="10"/>
                </a:lnTo>
                <a:lnTo>
                  <a:pt x="18" y="6"/>
                </a:lnTo>
                <a:lnTo>
                  <a:pt x="17" y="2"/>
                </a:lnTo>
                <a:lnTo>
                  <a:pt x="13" y="1"/>
                </a:lnTo>
                <a:lnTo>
                  <a:pt x="10" y="0"/>
                </a:lnTo>
                <a:lnTo>
                  <a:pt x="6" y="1"/>
                </a:lnTo>
                <a:lnTo>
                  <a:pt x="2" y="2"/>
                </a:lnTo>
                <a:lnTo>
                  <a:pt x="1" y="6"/>
                </a:lnTo>
                <a:lnTo>
                  <a:pt x="0" y="10"/>
                </a:lnTo>
                <a:lnTo>
                  <a:pt x="1" y="13"/>
                </a:lnTo>
                <a:lnTo>
                  <a:pt x="2" y="17"/>
                </a:lnTo>
                <a:lnTo>
                  <a:pt x="6" y="18"/>
                </a:lnTo>
                <a:lnTo>
                  <a:pt x="10" y="19"/>
                </a:lnTo>
                <a:lnTo>
                  <a:pt x="13" y="18"/>
                </a:lnTo>
                <a:lnTo>
                  <a:pt x="17" y="17"/>
                </a:lnTo>
                <a:lnTo>
                  <a:pt x="18" y="13"/>
                </a:lnTo>
                <a:lnTo>
                  <a:pt x="1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598" name="Shape 6598"/>
          <p:cNvSpPr/>
          <p:nvPr/>
        </p:nvSpPr>
        <p:spPr>
          <a:xfrm>
            <a:off x="1787526" y="3573464"/>
            <a:ext cx="60325"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599" name="Shape 6599"/>
          <p:cNvSpPr/>
          <p:nvPr/>
        </p:nvSpPr>
        <p:spPr>
          <a:xfrm>
            <a:off x="3255964" y="3448050"/>
            <a:ext cx="46037" cy="77788"/>
          </a:xfrm>
          <a:custGeom>
            <a:avLst/>
            <a:gdLst/>
            <a:ahLst/>
            <a:cxnLst/>
            <a:rect l="0" t="0" r="0" b="0"/>
            <a:pathLst>
              <a:path w="30" h="49" extrusionOk="0">
                <a:moveTo>
                  <a:pt x="20" y="0"/>
                </a:moveTo>
                <a:lnTo>
                  <a:pt x="10" y="0"/>
                </a:ln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0" y="34"/>
                </a:lnTo>
                <a:lnTo>
                  <a:pt x="0" y="44"/>
                </a:lnTo>
                <a:lnTo>
                  <a:pt x="10" y="44"/>
                </a:lnTo>
                <a:lnTo>
                  <a:pt x="10" y="49"/>
                </a:lnTo>
                <a:lnTo>
                  <a:pt x="20" y="49"/>
                </a:lnTo>
                <a:lnTo>
                  <a:pt x="20" y="44"/>
                </a:lnTo>
                <a:lnTo>
                  <a:pt x="23" y="43"/>
                </a:lnTo>
                <a:lnTo>
                  <a:pt x="27" y="39"/>
                </a:lnTo>
                <a:lnTo>
                  <a:pt x="28" y="36"/>
                </a:lnTo>
                <a:lnTo>
                  <a:pt x="30" y="32"/>
                </a:lnTo>
                <a:lnTo>
                  <a:pt x="28" y="27"/>
                </a:lnTo>
                <a:lnTo>
                  <a:pt x="26" y="23"/>
                </a:lnTo>
                <a:lnTo>
                  <a:pt x="22" y="21"/>
                </a:lnTo>
                <a:lnTo>
                  <a:pt x="17" y="20"/>
                </a:lnTo>
                <a:lnTo>
                  <a:pt x="12" y="20"/>
                </a:lnTo>
                <a:lnTo>
                  <a:pt x="11" y="18"/>
                </a:lnTo>
                <a:lnTo>
                  <a:pt x="10" y="17"/>
                </a:lnTo>
                <a:lnTo>
                  <a:pt x="11" y="16"/>
                </a:lnTo>
                <a:lnTo>
                  <a:pt x="12" y="15"/>
                </a:lnTo>
                <a:lnTo>
                  <a:pt x="30" y="15"/>
                </a:lnTo>
                <a:lnTo>
                  <a:pt x="30" y="5"/>
                </a:lnTo>
                <a:lnTo>
                  <a:pt x="20" y="5"/>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0" name="Shape 6600"/>
          <p:cNvSpPr/>
          <p:nvPr/>
        </p:nvSpPr>
        <p:spPr>
          <a:xfrm>
            <a:off x="3219451" y="3424239"/>
            <a:ext cx="120650" cy="157162"/>
          </a:xfrm>
          <a:custGeom>
            <a:avLst/>
            <a:gdLst/>
            <a:ahLst/>
            <a:cxnLst/>
            <a:rect l="0" t="0" r="0" b="0"/>
            <a:pathLst>
              <a:path w="79" h="100" extrusionOk="0">
                <a:moveTo>
                  <a:pt x="40" y="0"/>
                </a:moveTo>
                <a:lnTo>
                  <a:pt x="40" y="0"/>
                </a:lnTo>
                <a:lnTo>
                  <a:pt x="32" y="1"/>
                </a:lnTo>
                <a:lnTo>
                  <a:pt x="25" y="4"/>
                </a:lnTo>
                <a:lnTo>
                  <a:pt x="18" y="6"/>
                </a:lnTo>
                <a:lnTo>
                  <a:pt x="11" y="11"/>
                </a:lnTo>
                <a:lnTo>
                  <a:pt x="6" y="17"/>
                </a:lnTo>
                <a:lnTo>
                  <a:pt x="4" y="25"/>
                </a:lnTo>
                <a:lnTo>
                  <a:pt x="2" y="32"/>
                </a:lnTo>
                <a:lnTo>
                  <a:pt x="0" y="39"/>
                </a:lnTo>
                <a:lnTo>
                  <a:pt x="2" y="48"/>
                </a:lnTo>
                <a:lnTo>
                  <a:pt x="4" y="57"/>
                </a:lnTo>
                <a:lnTo>
                  <a:pt x="9" y="64"/>
                </a:lnTo>
                <a:lnTo>
                  <a:pt x="14" y="73"/>
                </a:lnTo>
                <a:lnTo>
                  <a:pt x="26" y="88"/>
                </a:lnTo>
                <a:lnTo>
                  <a:pt x="40" y="100"/>
                </a:lnTo>
                <a:lnTo>
                  <a:pt x="53" y="88"/>
                </a:lnTo>
                <a:lnTo>
                  <a:pt x="66" y="73"/>
                </a:lnTo>
                <a:lnTo>
                  <a:pt x="71" y="64"/>
                </a:lnTo>
                <a:lnTo>
                  <a:pt x="75" y="57"/>
                </a:lnTo>
                <a:lnTo>
                  <a:pt x="78" y="48"/>
                </a:lnTo>
                <a:lnTo>
                  <a:pt x="79" y="39"/>
                </a:lnTo>
                <a:lnTo>
                  <a:pt x="78" y="32"/>
                </a:lnTo>
                <a:lnTo>
                  <a:pt x="75" y="25"/>
                </a:lnTo>
                <a:lnTo>
                  <a:pt x="73" y="17"/>
                </a:lnTo>
                <a:lnTo>
                  <a:pt x="68" y="11"/>
                </a:lnTo>
                <a:lnTo>
                  <a:pt x="62" y="6"/>
                </a:lnTo>
                <a:lnTo>
                  <a:pt x="55"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4" y="23"/>
                </a:lnTo>
                <a:lnTo>
                  <a:pt x="67" y="28"/>
                </a:lnTo>
                <a:lnTo>
                  <a:pt x="69" y="33"/>
                </a:lnTo>
                <a:lnTo>
                  <a:pt x="69" y="39"/>
                </a:lnTo>
                <a:lnTo>
                  <a:pt x="68" y="46"/>
                </a:lnTo>
                <a:lnTo>
                  <a:pt x="66" y="53"/>
                </a:lnTo>
                <a:lnTo>
                  <a:pt x="63" y="59"/>
                </a:lnTo>
                <a:lnTo>
                  <a:pt x="58" y="65"/>
                </a:lnTo>
                <a:lnTo>
                  <a:pt x="48" y="78"/>
                </a:lnTo>
                <a:lnTo>
                  <a:pt x="4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1" name="Shape 6601"/>
          <p:cNvSpPr/>
          <p:nvPr/>
        </p:nvSpPr>
        <p:spPr>
          <a:xfrm>
            <a:off x="2120901" y="3424239"/>
            <a:ext cx="125413" cy="157162"/>
          </a:xfrm>
          <a:custGeom>
            <a:avLst/>
            <a:gdLst/>
            <a:ahLst/>
            <a:cxnLst/>
            <a:rect l="0" t="0" r="0" b="0"/>
            <a:pathLst>
              <a:path w="79" h="100" extrusionOk="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9"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6"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2" name="Shape 6602"/>
          <p:cNvSpPr/>
          <p:nvPr/>
        </p:nvSpPr>
        <p:spPr>
          <a:xfrm>
            <a:off x="2154239" y="3457576"/>
            <a:ext cx="60325" cy="60325"/>
          </a:xfrm>
          <a:custGeom>
            <a:avLst/>
            <a:gdLst/>
            <a:ahLst/>
            <a:cxnLst/>
            <a:rect l="0" t="0" r="0" b="0"/>
            <a:pathLst>
              <a:path w="39" h="39" extrusionOk="0">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3" name="Shape 6603"/>
          <p:cNvSpPr/>
          <p:nvPr/>
        </p:nvSpPr>
        <p:spPr>
          <a:xfrm>
            <a:off x="2487613" y="3424239"/>
            <a:ext cx="125412" cy="157162"/>
          </a:xfrm>
          <a:custGeom>
            <a:avLst/>
            <a:gdLst/>
            <a:ahLst/>
            <a:cxnLst/>
            <a:rect l="0" t="0" r="0" b="0"/>
            <a:pathLst>
              <a:path w="79" h="100" extrusionOk="0">
                <a:moveTo>
                  <a:pt x="39" y="0"/>
                </a:moveTo>
                <a:lnTo>
                  <a:pt x="39" y="0"/>
                </a:lnTo>
                <a:lnTo>
                  <a:pt x="32" y="1"/>
                </a:lnTo>
                <a:lnTo>
                  <a:pt x="24" y="4"/>
                </a:lnTo>
                <a:lnTo>
                  <a:pt x="17" y="6"/>
                </a:lnTo>
                <a:lnTo>
                  <a:pt x="11" y="11"/>
                </a:lnTo>
                <a:lnTo>
                  <a:pt x="6" y="17"/>
                </a:lnTo>
                <a:lnTo>
                  <a:pt x="3" y="25"/>
                </a:lnTo>
                <a:lnTo>
                  <a:pt x="1" y="32"/>
                </a:lnTo>
                <a:lnTo>
                  <a:pt x="0" y="39"/>
                </a:lnTo>
                <a:lnTo>
                  <a:pt x="1" y="48"/>
                </a:lnTo>
                <a:lnTo>
                  <a:pt x="3" y="57"/>
                </a:lnTo>
                <a:lnTo>
                  <a:pt x="8" y="64"/>
                </a:lnTo>
                <a:lnTo>
                  <a:pt x="13" y="73"/>
                </a:lnTo>
                <a:lnTo>
                  <a:pt x="26" y="88"/>
                </a:lnTo>
                <a:lnTo>
                  <a:pt x="39" y="100"/>
                </a:lnTo>
                <a:lnTo>
                  <a:pt x="53" y="88"/>
                </a:lnTo>
                <a:lnTo>
                  <a:pt x="65" y="73"/>
                </a:lnTo>
                <a:lnTo>
                  <a:pt x="70" y="64"/>
                </a:lnTo>
                <a:lnTo>
                  <a:pt x="75" y="57"/>
                </a:lnTo>
                <a:lnTo>
                  <a:pt x="77" y="48"/>
                </a:lnTo>
                <a:lnTo>
                  <a:pt x="79" y="39"/>
                </a:lnTo>
                <a:lnTo>
                  <a:pt x="77" y="32"/>
                </a:lnTo>
                <a:lnTo>
                  <a:pt x="75" y="25"/>
                </a:lnTo>
                <a:lnTo>
                  <a:pt x="72" y="17"/>
                </a:lnTo>
                <a:lnTo>
                  <a:pt x="68" y="11"/>
                </a:lnTo>
                <a:lnTo>
                  <a:pt x="61"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4"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4" name="Shape 6604"/>
          <p:cNvSpPr/>
          <p:nvPr/>
        </p:nvSpPr>
        <p:spPr>
          <a:xfrm>
            <a:off x="2519364" y="3479800"/>
            <a:ext cx="60325"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05" name="Shape 6605"/>
          <p:cNvSpPr/>
          <p:nvPr/>
        </p:nvSpPr>
        <p:spPr>
          <a:xfrm>
            <a:off x="3951289" y="3424239"/>
            <a:ext cx="120650" cy="157162"/>
          </a:xfrm>
          <a:custGeom>
            <a:avLst/>
            <a:gdLst/>
            <a:ahLst/>
            <a:cxnLst/>
            <a:rect l="0" t="0" r="0" b="0"/>
            <a:pathLst>
              <a:path w="79" h="100" extrusionOk="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8"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6" name="Shape 6606"/>
          <p:cNvSpPr/>
          <p:nvPr/>
        </p:nvSpPr>
        <p:spPr>
          <a:xfrm>
            <a:off x="3983039" y="3457576"/>
            <a:ext cx="60325" cy="60325"/>
          </a:xfrm>
          <a:custGeom>
            <a:avLst/>
            <a:gdLst/>
            <a:ahLst/>
            <a:cxnLst/>
            <a:rect l="0" t="0" r="0" b="0"/>
            <a:pathLst>
              <a:path w="39" h="39" extrusionOk="0">
                <a:moveTo>
                  <a:pt x="19" y="0"/>
                </a:moveTo>
                <a:lnTo>
                  <a:pt x="19" y="0"/>
                </a:lnTo>
                <a:lnTo>
                  <a:pt x="16" y="0"/>
                </a:lnTo>
                <a:lnTo>
                  <a:pt x="12" y="1"/>
                </a:lnTo>
                <a:lnTo>
                  <a:pt x="6" y="6"/>
                </a:lnTo>
                <a:lnTo>
                  <a:pt x="1" y="12"/>
                </a:lnTo>
                <a:lnTo>
                  <a:pt x="0" y="16"/>
                </a:lnTo>
                <a:lnTo>
                  <a:pt x="0" y="19"/>
                </a:lnTo>
                <a:lnTo>
                  <a:pt x="0" y="29"/>
                </a:lnTo>
                <a:lnTo>
                  <a:pt x="5" y="29"/>
                </a:lnTo>
                <a:lnTo>
                  <a:pt x="5" y="34"/>
                </a:lnTo>
                <a:lnTo>
                  <a:pt x="5" y="37"/>
                </a:lnTo>
                <a:lnTo>
                  <a:pt x="6" y="38"/>
                </a:lnTo>
                <a:lnTo>
                  <a:pt x="7" y="39"/>
                </a:lnTo>
                <a:lnTo>
                  <a:pt x="9" y="39"/>
                </a:lnTo>
                <a:lnTo>
                  <a:pt x="29" y="39"/>
                </a:lnTo>
                <a:lnTo>
                  <a:pt x="32" y="39"/>
                </a:lnTo>
                <a:lnTo>
                  <a:pt x="33" y="38"/>
                </a:lnTo>
                <a:lnTo>
                  <a:pt x="34" y="37"/>
                </a:lnTo>
                <a:lnTo>
                  <a:pt x="34" y="34"/>
                </a:lnTo>
                <a:lnTo>
                  <a:pt x="34" y="29"/>
                </a:lnTo>
                <a:lnTo>
                  <a:pt x="39" y="29"/>
                </a:lnTo>
                <a:lnTo>
                  <a:pt x="39" y="19"/>
                </a:lnTo>
                <a:lnTo>
                  <a:pt x="39" y="16"/>
                </a:lnTo>
                <a:lnTo>
                  <a:pt x="38" y="12"/>
                </a:lnTo>
                <a:lnTo>
                  <a:pt x="33" y="6"/>
                </a:lnTo>
                <a:lnTo>
                  <a:pt x="27" y="1"/>
                </a:lnTo>
                <a:lnTo>
                  <a:pt x="23" y="0"/>
                </a:lnTo>
                <a:lnTo>
                  <a:pt x="19" y="0"/>
                </a:lnTo>
                <a:close/>
                <a:moveTo>
                  <a:pt x="9" y="24"/>
                </a:moveTo>
                <a:lnTo>
                  <a:pt x="9" y="24"/>
                </a:lnTo>
                <a:lnTo>
                  <a:pt x="7" y="24"/>
                </a:lnTo>
                <a:lnTo>
                  <a:pt x="6" y="23"/>
                </a:lnTo>
                <a:lnTo>
                  <a:pt x="5" y="22"/>
                </a:lnTo>
                <a:lnTo>
                  <a:pt x="5" y="19"/>
                </a:lnTo>
                <a:lnTo>
                  <a:pt x="5" y="17"/>
                </a:lnTo>
                <a:lnTo>
                  <a:pt x="6" y="16"/>
                </a:lnTo>
                <a:lnTo>
                  <a:pt x="7" y="15"/>
                </a:lnTo>
                <a:lnTo>
                  <a:pt x="9" y="15"/>
                </a:lnTo>
                <a:lnTo>
                  <a:pt x="12" y="15"/>
                </a:lnTo>
                <a:lnTo>
                  <a:pt x="13" y="16"/>
                </a:lnTo>
                <a:lnTo>
                  <a:pt x="14" y="17"/>
                </a:lnTo>
                <a:lnTo>
                  <a:pt x="14" y="19"/>
                </a:lnTo>
                <a:lnTo>
                  <a:pt x="14" y="22"/>
                </a:lnTo>
                <a:lnTo>
                  <a:pt x="13" y="23"/>
                </a:lnTo>
                <a:lnTo>
                  <a:pt x="12" y="24"/>
                </a:lnTo>
                <a:lnTo>
                  <a:pt x="9" y="24"/>
                </a:lnTo>
                <a:close/>
                <a:moveTo>
                  <a:pt x="29" y="24"/>
                </a:moveTo>
                <a:lnTo>
                  <a:pt x="29" y="24"/>
                </a:lnTo>
                <a:lnTo>
                  <a:pt x="27" y="24"/>
                </a:lnTo>
                <a:lnTo>
                  <a:pt x="25" y="23"/>
                </a:lnTo>
                <a:lnTo>
                  <a:pt x="24" y="22"/>
                </a:lnTo>
                <a:lnTo>
                  <a:pt x="24" y="19"/>
                </a:lnTo>
                <a:lnTo>
                  <a:pt x="24" y="17"/>
                </a:lnTo>
                <a:lnTo>
                  <a:pt x="25" y="16"/>
                </a:lnTo>
                <a:lnTo>
                  <a:pt x="27" y="15"/>
                </a:lnTo>
                <a:lnTo>
                  <a:pt x="29" y="15"/>
                </a:lnTo>
                <a:lnTo>
                  <a:pt x="32" y="15"/>
                </a:lnTo>
                <a:lnTo>
                  <a:pt x="33" y="16"/>
                </a:lnTo>
                <a:lnTo>
                  <a:pt x="34" y="17"/>
                </a:lnTo>
                <a:lnTo>
                  <a:pt x="34" y="19"/>
                </a:lnTo>
                <a:lnTo>
                  <a:pt x="34" y="22"/>
                </a:lnTo>
                <a:lnTo>
                  <a:pt x="33" y="23"/>
                </a:lnTo>
                <a:lnTo>
                  <a:pt x="32" y="24"/>
                </a:lnTo>
                <a:lnTo>
                  <a:pt x="29"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07" name="Shape 6607"/>
          <p:cNvGrpSpPr/>
          <p:nvPr/>
        </p:nvGrpSpPr>
        <p:grpSpPr>
          <a:xfrm>
            <a:off x="649289" y="3419475"/>
            <a:ext cx="142875" cy="153988"/>
            <a:chOff x="649002" y="3420052"/>
            <a:chExt cx="143562" cy="152824"/>
          </a:xfrm>
        </p:grpSpPr>
        <p:sp>
          <p:nvSpPr>
            <p:cNvPr id="6608" name="Shape 6608"/>
            <p:cNvSpPr/>
            <p:nvPr/>
          </p:nvSpPr>
          <p:spPr>
            <a:xfrm>
              <a:off x="686050" y="3420052"/>
              <a:ext cx="74096" cy="129668"/>
            </a:xfrm>
            <a:custGeom>
              <a:avLst/>
              <a:gdLst/>
              <a:ahLst/>
              <a:cxnLst/>
              <a:rect l="0" t="0" r="0" b="0"/>
              <a:pathLst>
                <a:path w="49" h="84" extrusionOk="0">
                  <a:moveTo>
                    <a:pt x="24" y="84"/>
                  </a:moveTo>
                  <a:lnTo>
                    <a:pt x="24" y="84"/>
                  </a:lnTo>
                  <a:lnTo>
                    <a:pt x="22" y="83"/>
                  </a:lnTo>
                  <a:lnTo>
                    <a:pt x="19" y="81"/>
                  </a:lnTo>
                  <a:lnTo>
                    <a:pt x="8" y="54"/>
                  </a:lnTo>
                  <a:lnTo>
                    <a:pt x="2" y="37"/>
                  </a:lnTo>
                  <a:lnTo>
                    <a:pt x="1" y="30"/>
                  </a:lnTo>
                  <a:lnTo>
                    <a:pt x="0" y="25"/>
                  </a:lnTo>
                  <a:lnTo>
                    <a:pt x="0" y="20"/>
                  </a:lnTo>
                  <a:lnTo>
                    <a:pt x="2" y="15"/>
                  </a:lnTo>
                  <a:lnTo>
                    <a:pt x="3" y="11"/>
                  </a:lnTo>
                  <a:lnTo>
                    <a:pt x="7" y="7"/>
                  </a:lnTo>
                  <a:lnTo>
                    <a:pt x="11" y="4"/>
                  </a:lnTo>
                  <a:lnTo>
                    <a:pt x="14" y="3"/>
                  </a:lnTo>
                  <a:lnTo>
                    <a:pt x="19" y="0"/>
                  </a:lnTo>
                  <a:lnTo>
                    <a:pt x="24" y="0"/>
                  </a:lnTo>
                  <a:lnTo>
                    <a:pt x="29" y="0"/>
                  </a:lnTo>
                  <a:lnTo>
                    <a:pt x="34" y="3"/>
                  </a:lnTo>
                  <a:lnTo>
                    <a:pt x="38" y="4"/>
                  </a:lnTo>
                  <a:lnTo>
                    <a:pt x="41" y="7"/>
                  </a:lnTo>
                  <a:lnTo>
                    <a:pt x="45" y="11"/>
                  </a:lnTo>
                  <a:lnTo>
                    <a:pt x="46" y="15"/>
                  </a:lnTo>
                  <a:lnTo>
                    <a:pt x="49" y="20"/>
                  </a:lnTo>
                  <a:lnTo>
                    <a:pt x="49" y="25"/>
                  </a:lnTo>
                  <a:lnTo>
                    <a:pt x="48" y="30"/>
                  </a:lnTo>
                  <a:lnTo>
                    <a:pt x="46" y="37"/>
                  </a:lnTo>
                  <a:lnTo>
                    <a:pt x="40" y="54"/>
                  </a:lnTo>
                  <a:lnTo>
                    <a:pt x="29" y="81"/>
                  </a:lnTo>
                  <a:lnTo>
                    <a:pt x="27" y="83"/>
                  </a:lnTo>
                  <a:lnTo>
                    <a:pt x="24" y="84"/>
                  </a:lnTo>
                  <a:close/>
                  <a:moveTo>
                    <a:pt x="24" y="10"/>
                  </a:moveTo>
                  <a:lnTo>
                    <a:pt x="24" y="10"/>
                  </a:lnTo>
                  <a:lnTo>
                    <a:pt x="18" y="11"/>
                  </a:lnTo>
                  <a:lnTo>
                    <a:pt x="14" y="15"/>
                  </a:lnTo>
                  <a:lnTo>
                    <a:pt x="11" y="19"/>
                  </a:lnTo>
                  <a:lnTo>
                    <a:pt x="9" y="25"/>
                  </a:lnTo>
                  <a:lnTo>
                    <a:pt x="11" y="31"/>
                  </a:lnTo>
                  <a:lnTo>
                    <a:pt x="14" y="42"/>
                  </a:lnTo>
                  <a:lnTo>
                    <a:pt x="24" y="67"/>
                  </a:lnTo>
                  <a:lnTo>
                    <a:pt x="34" y="42"/>
                  </a:lnTo>
                  <a:lnTo>
                    <a:pt x="38" y="31"/>
                  </a:lnTo>
                  <a:lnTo>
                    <a:pt x="39" y="25"/>
                  </a:lnTo>
                  <a:lnTo>
                    <a:pt x="38" y="19"/>
                  </a:lnTo>
                  <a:lnTo>
                    <a:pt x="34" y="15"/>
                  </a:lnTo>
                  <a:lnTo>
                    <a:pt x="30" y="11"/>
                  </a:lnTo>
                  <a:lnTo>
                    <a:pt x="24"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09" name="Shape 6609"/>
            <p:cNvSpPr/>
            <p:nvPr/>
          </p:nvSpPr>
          <p:spPr>
            <a:xfrm>
              <a:off x="709206" y="3443209"/>
              <a:ext cx="23156" cy="23156"/>
            </a:xfrm>
            <a:custGeom>
              <a:avLst/>
              <a:gdLst/>
              <a:ahLst/>
              <a:cxnLst/>
              <a:rect l="0" t="0" r="0" b="0"/>
              <a:pathLst>
                <a:path w="15" h="15" extrusionOk="0">
                  <a:moveTo>
                    <a:pt x="15" y="8"/>
                  </a:moveTo>
                  <a:lnTo>
                    <a:pt x="15" y="8"/>
                  </a:lnTo>
                  <a:lnTo>
                    <a:pt x="15" y="10"/>
                  </a:lnTo>
                  <a:lnTo>
                    <a:pt x="12" y="13"/>
                  </a:lnTo>
                  <a:lnTo>
                    <a:pt x="10" y="15"/>
                  </a:lnTo>
                  <a:lnTo>
                    <a:pt x="7" y="15"/>
                  </a:lnTo>
                  <a:lnTo>
                    <a:pt x="5" y="15"/>
                  </a:lnTo>
                  <a:lnTo>
                    <a:pt x="2" y="13"/>
                  </a:lnTo>
                  <a:lnTo>
                    <a:pt x="0" y="10"/>
                  </a:lnTo>
                  <a:lnTo>
                    <a:pt x="0" y="8"/>
                  </a:lnTo>
                  <a:lnTo>
                    <a:pt x="0" y="5"/>
                  </a:lnTo>
                  <a:lnTo>
                    <a:pt x="2" y="3"/>
                  </a:lnTo>
                  <a:lnTo>
                    <a:pt x="5" y="0"/>
                  </a:lnTo>
                  <a:lnTo>
                    <a:pt x="7" y="0"/>
                  </a:lnTo>
                  <a:lnTo>
                    <a:pt x="10" y="0"/>
                  </a:lnTo>
                  <a:lnTo>
                    <a:pt x="12" y="3"/>
                  </a:lnTo>
                  <a:lnTo>
                    <a:pt x="15" y="5"/>
                  </a:lnTo>
                  <a:lnTo>
                    <a:pt x="15"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10" name="Shape 6610"/>
            <p:cNvSpPr/>
            <p:nvPr/>
          </p:nvSpPr>
          <p:spPr>
            <a:xfrm>
              <a:off x="649002" y="3503410"/>
              <a:ext cx="143562" cy="69466"/>
            </a:xfrm>
            <a:custGeom>
              <a:avLst/>
              <a:gdLst/>
              <a:ahLst/>
              <a:cxnLst/>
              <a:rect l="0" t="0" r="0" b="0"/>
              <a:pathLst>
                <a:path w="94" h="45" extrusionOk="0">
                  <a:moveTo>
                    <a:pt x="84" y="45"/>
                  </a:moveTo>
                  <a:lnTo>
                    <a:pt x="10" y="45"/>
                  </a:lnTo>
                  <a:lnTo>
                    <a:pt x="5" y="43"/>
                  </a:lnTo>
                  <a:lnTo>
                    <a:pt x="2" y="40"/>
                  </a:lnTo>
                  <a:lnTo>
                    <a:pt x="0" y="36"/>
                  </a:lnTo>
                  <a:lnTo>
                    <a:pt x="2" y="31"/>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7" y="0"/>
                  </a:lnTo>
                  <a:lnTo>
                    <a:pt x="79" y="2"/>
                  </a:lnTo>
                  <a:lnTo>
                    <a:pt x="80" y="4"/>
                  </a:lnTo>
                  <a:lnTo>
                    <a:pt x="83" y="6"/>
                  </a:lnTo>
                  <a:lnTo>
                    <a:pt x="93" y="31"/>
                  </a:lnTo>
                  <a:lnTo>
                    <a:pt x="94" y="36"/>
                  </a:lnTo>
                  <a:lnTo>
                    <a:pt x="93" y="40"/>
                  </a:lnTo>
                  <a:lnTo>
                    <a:pt x="89" y="43"/>
                  </a:lnTo>
                  <a:lnTo>
                    <a:pt x="84"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611" name="Shape 6611"/>
          <p:cNvSpPr/>
          <p:nvPr/>
        </p:nvSpPr>
        <p:spPr>
          <a:xfrm>
            <a:off x="3608389" y="3467100"/>
            <a:ext cx="74612" cy="50800"/>
          </a:xfrm>
          <a:custGeom>
            <a:avLst/>
            <a:gdLst/>
            <a:ahLst/>
            <a:cxnLst/>
            <a:rect l="0" t="0" r="0" b="0"/>
            <a:pathLst>
              <a:path w="47" h="33" extrusionOk="0">
                <a:moveTo>
                  <a:pt x="40" y="0"/>
                </a:moveTo>
                <a:lnTo>
                  <a:pt x="19" y="21"/>
                </a:lnTo>
                <a:lnTo>
                  <a:pt x="7" y="10"/>
                </a:lnTo>
                <a:lnTo>
                  <a:pt x="0" y="17"/>
                </a:lnTo>
                <a:lnTo>
                  <a:pt x="15" y="32"/>
                </a:lnTo>
                <a:lnTo>
                  <a:pt x="16" y="33"/>
                </a:lnTo>
                <a:lnTo>
                  <a:pt x="19" y="33"/>
                </a:lnTo>
                <a:lnTo>
                  <a:pt x="21" y="33"/>
                </a:lnTo>
                <a:lnTo>
                  <a:pt x="22" y="32"/>
                </a:lnTo>
                <a:lnTo>
                  <a:pt x="47" y="7"/>
                </a:lnTo>
                <a:lnTo>
                  <a:pt x="4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12" name="Shape 6612"/>
          <p:cNvSpPr/>
          <p:nvPr/>
        </p:nvSpPr>
        <p:spPr>
          <a:xfrm>
            <a:off x="3584575" y="3424239"/>
            <a:ext cx="120650" cy="157162"/>
          </a:xfrm>
          <a:custGeom>
            <a:avLst/>
            <a:gdLst/>
            <a:ahLst/>
            <a:cxnLst/>
            <a:rect l="0" t="0" r="0" b="0"/>
            <a:pathLst>
              <a:path w="79" h="100" extrusionOk="0">
                <a:moveTo>
                  <a:pt x="40" y="0"/>
                </a:moveTo>
                <a:lnTo>
                  <a:pt x="40" y="0"/>
                </a:lnTo>
                <a:lnTo>
                  <a:pt x="32" y="1"/>
                </a:lnTo>
                <a:lnTo>
                  <a:pt x="25" y="4"/>
                </a:lnTo>
                <a:lnTo>
                  <a:pt x="17" y="6"/>
                </a:lnTo>
                <a:lnTo>
                  <a:pt x="11" y="11"/>
                </a:lnTo>
                <a:lnTo>
                  <a:pt x="6" y="17"/>
                </a:lnTo>
                <a:lnTo>
                  <a:pt x="4" y="25"/>
                </a:lnTo>
                <a:lnTo>
                  <a:pt x="1" y="32"/>
                </a:lnTo>
                <a:lnTo>
                  <a:pt x="0" y="39"/>
                </a:lnTo>
                <a:lnTo>
                  <a:pt x="1" y="48"/>
                </a:lnTo>
                <a:lnTo>
                  <a:pt x="4" y="57"/>
                </a:lnTo>
                <a:lnTo>
                  <a:pt x="9" y="64"/>
                </a:lnTo>
                <a:lnTo>
                  <a:pt x="14" y="73"/>
                </a:lnTo>
                <a:lnTo>
                  <a:pt x="26" y="88"/>
                </a:lnTo>
                <a:lnTo>
                  <a:pt x="40"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2" y="28"/>
                </a:lnTo>
                <a:lnTo>
                  <a:pt x="15" y="23"/>
                </a:lnTo>
                <a:lnTo>
                  <a:pt x="19" y="18"/>
                </a:lnTo>
                <a:lnTo>
                  <a:pt x="23" y="15"/>
                </a:lnTo>
                <a:lnTo>
                  <a:pt x="28" y="12"/>
                </a:lnTo>
                <a:lnTo>
                  <a:pt x="33" y="10"/>
                </a:lnTo>
                <a:lnTo>
                  <a:pt x="40" y="10"/>
                </a:lnTo>
                <a:lnTo>
                  <a:pt x="46" y="10"/>
                </a:lnTo>
                <a:lnTo>
                  <a:pt x="51" y="12"/>
                </a:lnTo>
                <a:lnTo>
                  <a:pt x="56" y="15"/>
                </a:lnTo>
                <a:lnTo>
                  <a:pt x="60" y="18"/>
                </a:lnTo>
                <a:lnTo>
                  <a:pt x="64" y="23"/>
                </a:lnTo>
                <a:lnTo>
                  <a:pt x="67" y="28"/>
                </a:lnTo>
                <a:lnTo>
                  <a:pt x="69" y="33"/>
                </a:lnTo>
                <a:lnTo>
                  <a:pt x="69" y="39"/>
                </a:lnTo>
                <a:lnTo>
                  <a:pt x="68" y="46"/>
                </a:lnTo>
                <a:lnTo>
                  <a:pt x="65" y="53"/>
                </a:lnTo>
                <a:lnTo>
                  <a:pt x="63" y="59"/>
                </a:lnTo>
                <a:lnTo>
                  <a:pt x="58" y="65"/>
                </a:lnTo>
                <a:lnTo>
                  <a:pt x="48" y="78"/>
                </a:lnTo>
                <a:lnTo>
                  <a:pt x="4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13" name="Shape 6613"/>
          <p:cNvSpPr/>
          <p:nvPr/>
        </p:nvSpPr>
        <p:spPr>
          <a:xfrm>
            <a:off x="2852739" y="3424239"/>
            <a:ext cx="120650" cy="157162"/>
          </a:xfrm>
          <a:custGeom>
            <a:avLst/>
            <a:gdLst/>
            <a:ahLst/>
            <a:cxnLst/>
            <a:rect l="0" t="0" r="0" b="0"/>
            <a:pathLst>
              <a:path w="79" h="100" extrusionOk="0">
                <a:moveTo>
                  <a:pt x="40" y="0"/>
                </a:moveTo>
                <a:lnTo>
                  <a:pt x="40" y="0"/>
                </a:lnTo>
                <a:lnTo>
                  <a:pt x="33" y="1"/>
                </a:lnTo>
                <a:lnTo>
                  <a:pt x="25" y="4"/>
                </a:lnTo>
                <a:lnTo>
                  <a:pt x="18" y="6"/>
                </a:lnTo>
                <a:lnTo>
                  <a:pt x="12" y="11"/>
                </a:lnTo>
                <a:lnTo>
                  <a:pt x="7" y="17"/>
                </a:lnTo>
                <a:lnTo>
                  <a:pt x="4" y="25"/>
                </a:lnTo>
                <a:lnTo>
                  <a:pt x="2" y="32"/>
                </a:lnTo>
                <a:lnTo>
                  <a:pt x="0" y="39"/>
                </a:lnTo>
                <a:lnTo>
                  <a:pt x="2" y="48"/>
                </a:lnTo>
                <a:lnTo>
                  <a:pt x="4" y="57"/>
                </a:lnTo>
                <a:lnTo>
                  <a:pt x="9" y="64"/>
                </a:lnTo>
                <a:lnTo>
                  <a:pt x="14" y="73"/>
                </a:lnTo>
                <a:lnTo>
                  <a:pt x="26" y="88"/>
                </a:lnTo>
                <a:lnTo>
                  <a:pt x="40" y="100"/>
                </a:lnTo>
                <a:lnTo>
                  <a:pt x="54" y="88"/>
                </a:lnTo>
                <a:lnTo>
                  <a:pt x="66" y="73"/>
                </a:lnTo>
                <a:lnTo>
                  <a:pt x="71" y="64"/>
                </a:lnTo>
                <a:lnTo>
                  <a:pt x="76" y="57"/>
                </a:lnTo>
                <a:lnTo>
                  <a:pt x="78" y="48"/>
                </a:lnTo>
                <a:lnTo>
                  <a:pt x="79" y="39"/>
                </a:lnTo>
                <a:lnTo>
                  <a:pt x="78" y="32"/>
                </a:lnTo>
                <a:lnTo>
                  <a:pt x="76" y="25"/>
                </a:lnTo>
                <a:lnTo>
                  <a:pt x="73" y="17"/>
                </a:lnTo>
                <a:lnTo>
                  <a:pt x="68" y="11"/>
                </a:lnTo>
                <a:lnTo>
                  <a:pt x="62" y="6"/>
                </a:lnTo>
                <a:lnTo>
                  <a:pt x="55" y="4"/>
                </a:lnTo>
                <a:lnTo>
                  <a:pt x="47" y="1"/>
                </a:lnTo>
                <a:lnTo>
                  <a:pt x="40" y="0"/>
                </a:lnTo>
                <a:close/>
                <a:moveTo>
                  <a:pt x="40" y="88"/>
                </a:moveTo>
                <a:lnTo>
                  <a:pt x="40" y="88"/>
                </a:lnTo>
                <a:lnTo>
                  <a:pt x="31" y="78"/>
                </a:lnTo>
                <a:lnTo>
                  <a:pt x="21" y="65"/>
                </a:lnTo>
                <a:lnTo>
                  <a:pt x="17" y="59"/>
                </a:lnTo>
                <a:lnTo>
                  <a:pt x="14" y="53"/>
                </a:lnTo>
                <a:lnTo>
                  <a:pt x="12"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5" y="23"/>
                </a:lnTo>
                <a:lnTo>
                  <a:pt x="67" y="28"/>
                </a:lnTo>
                <a:lnTo>
                  <a:pt x="70" y="33"/>
                </a:lnTo>
                <a:lnTo>
                  <a:pt x="70" y="39"/>
                </a:lnTo>
                <a:lnTo>
                  <a:pt x="68" y="46"/>
                </a:lnTo>
                <a:lnTo>
                  <a:pt x="66" y="53"/>
                </a:lnTo>
                <a:lnTo>
                  <a:pt x="63" y="59"/>
                </a:lnTo>
                <a:lnTo>
                  <a:pt x="58" y="65"/>
                </a:lnTo>
                <a:lnTo>
                  <a:pt x="49" y="78"/>
                </a:lnTo>
                <a:lnTo>
                  <a:pt x="4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14" name="Shape 6614"/>
          <p:cNvSpPr/>
          <p:nvPr/>
        </p:nvSpPr>
        <p:spPr>
          <a:xfrm>
            <a:off x="2886076" y="3457576"/>
            <a:ext cx="55563" cy="60325"/>
          </a:xfrm>
          <a:custGeom>
            <a:avLst/>
            <a:gdLst/>
            <a:ahLst/>
            <a:cxnLst/>
            <a:rect l="0" t="0" r="0" b="0"/>
            <a:pathLst>
              <a:path w="37" h="37" extrusionOk="0">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15" name="Shape 6615"/>
          <p:cNvGrpSpPr/>
          <p:nvPr/>
        </p:nvGrpSpPr>
        <p:grpSpPr>
          <a:xfrm>
            <a:off x="639763" y="3808414"/>
            <a:ext cx="171450" cy="134937"/>
            <a:chOff x="639740" y="3809056"/>
            <a:chExt cx="171348" cy="134300"/>
          </a:xfrm>
        </p:grpSpPr>
        <p:sp>
          <p:nvSpPr>
            <p:cNvPr id="6616" name="Shape 6616"/>
            <p:cNvSpPr/>
            <p:nvPr/>
          </p:nvSpPr>
          <p:spPr>
            <a:xfrm>
              <a:off x="639740" y="3809056"/>
              <a:ext cx="171348" cy="134300"/>
            </a:xfrm>
            <a:custGeom>
              <a:avLst/>
              <a:gdLst/>
              <a:ahLst/>
              <a:cxnLst/>
              <a:rect l="0" t="0" r="0" b="0"/>
              <a:pathLst>
                <a:path w="113" h="88" extrusionOk="0">
                  <a:moveTo>
                    <a:pt x="112" y="45"/>
                  </a:moveTo>
                  <a:lnTo>
                    <a:pt x="99" y="34"/>
                  </a:lnTo>
                  <a:lnTo>
                    <a:pt x="99" y="14"/>
                  </a:lnTo>
                  <a:lnTo>
                    <a:pt x="99" y="12"/>
                  </a:lnTo>
                  <a:lnTo>
                    <a:pt x="97" y="11"/>
                  </a:lnTo>
                  <a:lnTo>
                    <a:pt x="96" y="9"/>
                  </a:lnTo>
                  <a:lnTo>
                    <a:pt x="94" y="9"/>
                  </a:lnTo>
                  <a:lnTo>
                    <a:pt x="79" y="9"/>
                  </a:lnTo>
                  <a:lnTo>
                    <a:pt x="76" y="9"/>
                  </a:lnTo>
                  <a:lnTo>
                    <a:pt x="75" y="11"/>
                  </a:lnTo>
                  <a:lnTo>
                    <a:pt x="74" y="12"/>
                  </a:lnTo>
                  <a:lnTo>
                    <a:pt x="74" y="14"/>
                  </a:lnTo>
                  <a:lnTo>
                    <a:pt x="58" y="1"/>
                  </a:lnTo>
                  <a:lnTo>
                    <a:pt x="54" y="0"/>
                  </a:lnTo>
                  <a:lnTo>
                    <a:pt x="50" y="1"/>
                  </a:lnTo>
                  <a:lnTo>
                    <a:pt x="1" y="45"/>
                  </a:lnTo>
                  <a:lnTo>
                    <a:pt x="0" y="48"/>
                  </a:lnTo>
                  <a:lnTo>
                    <a:pt x="0" y="50"/>
                  </a:lnTo>
                  <a:lnTo>
                    <a:pt x="2" y="53"/>
                  </a:lnTo>
                  <a:lnTo>
                    <a:pt x="5" y="54"/>
                  </a:lnTo>
                  <a:lnTo>
                    <a:pt x="15" y="54"/>
                  </a:lnTo>
                  <a:lnTo>
                    <a:pt x="15" y="83"/>
                  </a:lnTo>
                  <a:lnTo>
                    <a:pt x="15" y="86"/>
                  </a:lnTo>
                  <a:lnTo>
                    <a:pt x="16" y="87"/>
                  </a:lnTo>
                  <a:lnTo>
                    <a:pt x="17" y="88"/>
                  </a:lnTo>
                  <a:lnTo>
                    <a:pt x="20" y="88"/>
                  </a:lnTo>
                  <a:lnTo>
                    <a:pt x="94" y="88"/>
                  </a:lnTo>
                  <a:lnTo>
                    <a:pt x="96" y="88"/>
                  </a:lnTo>
                  <a:lnTo>
                    <a:pt x="97" y="87"/>
                  </a:lnTo>
                  <a:lnTo>
                    <a:pt x="99" y="86"/>
                  </a:lnTo>
                  <a:lnTo>
                    <a:pt x="99" y="83"/>
                  </a:lnTo>
                  <a:lnTo>
                    <a:pt x="99" y="54"/>
                  </a:lnTo>
                  <a:lnTo>
                    <a:pt x="108" y="54"/>
                  </a:lnTo>
                  <a:lnTo>
                    <a:pt x="111" y="53"/>
                  </a:lnTo>
                  <a:lnTo>
                    <a:pt x="113" y="50"/>
                  </a:lnTo>
                  <a:lnTo>
                    <a:pt x="113" y="48"/>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17" name="Shape 6617"/>
            <p:cNvSpPr/>
            <p:nvPr/>
          </p:nvSpPr>
          <p:spPr>
            <a:xfrm>
              <a:off x="727730" y="3897046"/>
              <a:ext cx="32418"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grpSp>
        <p:nvGrpSpPr>
          <p:cNvPr id="6618" name="Shape 6618"/>
          <p:cNvGrpSpPr/>
          <p:nvPr/>
        </p:nvGrpSpPr>
        <p:grpSpPr>
          <a:xfrm>
            <a:off x="1004889" y="3790950"/>
            <a:ext cx="166687" cy="152400"/>
            <a:chOff x="1005590" y="3790532"/>
            <a:chExt cx="166716" cy="152824"/>
          </a:xfrm>
        </p:grpSpPr>
        <p:sp>
          <p:nvSpPr>
            <p:cNvPr id="6619" name="Shape 6619"/>
            <p:cNvSpPr/>
            <p:nvPr/>
          </p:nvSpPr>
          <p:spPr>
            <a:xfrm>
              <a:off x="1005590" y="3790532"/>
              <a:ext cx="166716" cy="152824"/>
            </a:xfrm>
            <a:custGeom>
              <a:avLst/>
              <a:gdLst/>
              <a:ahLst/>
              <a:cxnLst/>
              <a:rect l="0" t="0" r="0" b="0"/>
              <a:pathLst>
                <a:path w="108" h="98" extrusionOk="0">
                  <a:moveTo>
                    <a:pt x="108" y="47"/>
                  </a:moveTo>
                  <a:lnTo>
                    <a:pt x="93" y="17"/>
                  </a:lnTo>
                  <a:lnTo>
                    <a:pt x="91" y="16"/>
                  </a:lnTo>
                  <a:lnTo>
                    <a:pt x="89" y="14"/>
                  </a:lnTo>
                  <a:lnTo>
                    <a:pt x="84" y="14"/>
                  </a:lnTo>
                  <a:lnTo>
                    <a:pt x="84" y="5"/>
                  </a:lnTo>
                  <a:lnTo>
                    <a:pt x="84" y="2"/>
                  </a:lnTo>
                  <a:lnTo>
                    <a:pt x="82" y="1"/>
                  </a:lnTo>
                  <a:lnTo>
                    <a:pt x="81" y="0"/>
                  </a:lnTo>
                  <a:lnTo>
                    <a:pt x="79" y="0"/>
                  </a:lnTo>
                  <a:lnTo>
                    <a:pt x="64" y="0"/>
                  </a:lnTo>
                  <a:lnTo>
                    <a:pt x="61" y="0"/>
                  </a:lnTo>
                  <a:lnTo>
                    <a:pt x="60" y="1"/>
                  </a:lnTo>
                  <a:lnTo>
                    <a:pt x="59" y="2"/>
                  </a:lnTo>
                  <a:lnTo>
                    <a:pt x="59" y="5"/>
                  </a:lnTo>
                  <a:lnTo>
                    <a:pt x="59" y="14"/>
                  </a:lnTo>
                  <a:lnTo>
                    <a:pt x="49" y="14"/>
                  </a:lnTo>
                  <a:lnTo>
                    <a:pt x="49" y="5"/>
                  </a:lnTo>
                  <a:lnTo>
                    <a:pt x="49" y="2"/>
                  </a:lnTo>
                  <a:lnTo>
                    <a:pt x="48" y="1"/>
                  </a:lnTo>
                  <a:lnTo>
                    <a:pt x="47" y="0"/>
                  </a:lnTo>
                  <a:lnTo>
                    <a:pt x="44" y="0"/>
                  </a:lnTo>
                  <a:lnTo>
                    <a:pt x="29" y="0"/>
                  </a:lnTo>
                  <a:lnTo>
                    <a:pt x="27" y="0"/>
                  </a:lnTo>
                  <a:lnTo>
                    <a:pt x="26" y="1"/>
                  </a:lnTo>
                  <a:lnTo>
                    <a:pt x="24" y="2"/>
                  </a:lnTo>
                  <a:lnTo>
                    <a:pt x="24" y="5"/>
                  </a:lnTo>
                  <a:lnTo>
                    <a:pt x="24" y="14"/>
                  </a:lnTo>
                  <a:lnTo>
                    <a:pt x="19" y="14"/>
                  </a:lnTo>
                  <a:lnTo>
                    <a:pt x="17" y="16"/>
                  </a:lnTo>
                  <a:lnTo>
                    <a:pt x="15" y="17"/>
                  </a:lnTo>
                  <a:lnTo>
                    <a:pt x="0" y="47"/>
                  </a:lnTo>
                  <a:lnTo>
                    <a:pt x="0" y="49"/>
                  </a:lnTo>
                  <a:lnTo>
                    <a:pt x="1" y="51"/>
                  </a:lnTo>
                  <a:lnTo>
                    <a:pt x="2" y="53"/>
                  </a:lnTo>
                  <a:lnTo>
                    <a:pt x="5" y="54"/>
                  </a:lnTo>
                  <a:lnTo>
                    <a:pt x="15" y="54"/>
                  </a:lnTo>
                  <a:lnTo>
                    <a:pt x="15" y="93"/>
                  </a:lnTo>
                  <a:lnTo>
                    <a:pt x="15" y="96"/>
                  </a:lnTo>
                  <a:lnTo>
                    <a:pt x="16" y="97"/>
                  </a:lnTo>
                  <a:lnTo>
                    <a:pt x="17" y="98"/>
                  </a:lnTo>
                  <a:lnTo>
                    <a:pt x="19" y="98"/>
                  </a:lnTo>
                  <a:lnTo>
                    <a:pt x="89" y="98"/>
                  </a:lnTo>
                  <a:lnTo>
                    <a:pt x="91" y="98"/>
                  </a:lnTo>
                  <a:lnTo>
                    <a:pt x="92" y="97"/>
                  </a:lnTo>
                  <a:lnTo>
                    <a:pt x="93" y="96"/>
                  </a:lnTo>
                  <a:lnTo>
                    <a:pt x="93" y="93"/>
                  </a:lnTo>
                  <a:lnTo>
                    <a:pt x="93" y="54"/>
                  </a:lnTo>
                  <a:lnTo>
                    <a:pt x="103" y="54"/>
                  </a:lnTo>
                  <a:lnTo>
                    <a:pt x="106" y="53"/>
                  </a:lnTo>
                  <a:lnTo>
                    <a:pt x="107" y="51"/>
                  </a:lnTo>
                  <a:lnTo>
                    <a:pt x="108" y="49"/>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20" name="Shape 6620"/>
            <p:cNvSpPr/>
            <p:nvPr/>
          </p:nvSpPr>
          <p:spPr>
            <a:xfrm>
              <a:off x="1047267" y="3883152"/>
              <a:ext cx="23156"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1" name="Shape 6621"/>
            <p:cNvSpPr/>
            <p:nvPr/>
          </p:nvSpPr>
          <p:spPr>
            <a:xfrm>
              <a:off x="1102839" y="3883152"/>
              <a:ext cx="23156"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6622" name="Shape 6622"/>
          <p:cNvSpPr/>
          <p:nvPr/>
        </p:nvSpPr>
        <p:spPr>
          <a:xfrm>
            <a:off x="1371601" y="3808414"/>
            <a:ext cx="166688" cy="134937"/>
          </a:xfrm>
          <a:custGeom>
            <a:avLst/>
            <a:gdLst/>
            <a:ahLst/>
            <a:cxnLst/>
            <a:rect l="0" t="0" r="0" b="0"/>
            <a:pathLst>
              <a:path w="108" h="88" extrusionOk="0">
                <a:moveTo>
                  <a:pt x="106" y="24"/>
                </a:moveTo>
                <a:lnTo>
                  <a:pt x="56" y="0"/>
                </a:lnTo>
                <a:lnTo>
                  <a:pt x="54" y="0"/>
                </a:lnTo>
                <a:lnTo>
                  <a:pt x="51" y="0"/>
                </a:lnTo>
                <a:lnTo>
                  <a:pt x="2" y="24"/>
                </a:lnTo>
                <a:lnTo>
                  <a:pt x="1" y="27"/>
                </a:lnTo>
                <a:lnTo>
                  <a:pt x="0" y="29"/>
                </a:lnTo>
                <a:lnTo>
                  <a:pt x="0" y="39"/>
                </a:lnTo>
                <a:lnTo>
                  <a:pt x="0" y="41"/>
                </a:lnTo>
                <a:lnTo>
                  <a:pt x="1" y="43"/>
                </a:lnTo>
                <a:lnTo>
                  <a:pt x="2" y="44"/>
                </a:lnTo>
                <a:lnTo>
                  <a:pt x="4" y="44"/>
                </a:lnTo>
                <a:lnTo>
                  <a:pt x="9" y="44"/>
                </a:lnTo>
                <a:lnTo>
                  <a:pt x="9" y="83"/>
                </a:lnTo>
                <a:lnTo>
                  <a:pt x="9" y="86"/>
                </a:lnTo>
                <a:lnTo>
                  <a:pt x="11" y="87"/>
                </a:lnTo>
                <a:lnTo>
                  <a:pt x="12" y="88"/>
                </a:lnTo>
                <a:lnTo>
                  <a:pt x="14" y="88"/>
                </a:lnTo>
                <a:lnTo>
                  <a:pt x="93" y="88"/>
                </a:lnTo>
                <a:lnTo>
                  <a:pt x="96" y="88"/>
                </a:lnTo>
                <a:lnTo>
                  <a:pt x="97" y="87"/>
                </a:lnTo>
                <a:lnTo>
                  <a:pt x="98" y="86"/>
                </a:lnTo>
                <a:lnTo>
                  <a:pt x="98" y="83"/>
                </a:lnTo>
                <a:lnTo>
                  <a:pt x="98" y="44"/>
                </a:lnTo>
                <a:lnTo>
                  <a:pt x="103" y="44"/>
                </a:lnTo>
                <a:lnTo>
                  <a:pt x="106" y="44"/>
                </a:lnTo>
                <a:lnTo>
                  <a:pt x="107" y="43"/>
                </a:lnTo>
                <a:lnTo>
                  <a:pt x="108" y="41"/>
                </a:lnTo>
                <a:lnTo>
                  <a:pt x="108" y="39"/>
                </a:lnTo>
                <a:lnTo>
                  <a:pt x="108" y="29"/>
                </a:lnTo>
                <a:lnTo>
                  <a:pt x="107" y="27"/>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1" y="34"/>
                </a:lnTo>
                <a:lnTo>
                  <a:pt x="90" y="35"/>
                </a:lnTo>
                <a:lnTo>
                  <a:pt x="88" y="37"/>
                </a:lnTo>
                <a:lnTo>
                  <a:pt x="88" y="39"/>
                </a:lnTo>
                <a:lnTo>
                  <a:pt x="88" y="78"/>
                </a:lnTo>
                <a:lnTo>
                  <a:pt x="78" y="78"/>
                </a:lnTo>
                <a:lnTo>
                  <a:pt x="78" y="39"/>
                </a:lnTo>
                <a:lnTo>
                  <a:pt x="78" y="37"/>
                </a:lnTo>
                <a:lnTo>
                  <a:pt x="77" y="35"/>
                </a:lnTo>
                <a:lnTo>
                  <a:pt x="76" y="34"/>
                </a:lnTo>
                <a:lnTo>
                  <a:pt x="74" y="34"/>
                </a:lnTo>
                <a:lnTo>
                  <a:pt x="34" y="34"/>
                </a:lnTo>
                <a:lnTo>
                  <a:pt x="32" y="34"/>
                </a:lnTo>
                <a:lnTo>
                  <a:pt x="30" y="35"/>
                </a:lnTo>
                <a:lnTo>
                  <a:pt x="29" y="37"/>
                </a:lnTo>
                <a:lnTo>
                  <a:pt x="29" y="39"/>
                </a:lnTo>
                <a:lnTo>
                  <a:pt x="29" y="78"/>
                </a:lnTo>
                <a:lnTo>
                  <a:pt x="19" y="78"/>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23" name="Shape 6623"/>
          <p:cNvGrpSpPr/>
          <p:nvPr/>
        </p:nvGrpSpPr>
        <p:grpSpPr>
          <a:xfrm>
            <a:off x="2108200" y="3786189"/>
            <a:ext cx="152400" cy="157162"/>
            <a:chOff x="2810933" y="5048251"/>
            <a:chExt cx="203200" cy="209549"/>
          </a:xfrm>
        </p:grpSpPr>
        <p:sp>
          <p:nvSpPr>
            <p:cNvPr id="6624" name="Shape 6624"/>
            <p:cNvSpPr/>
            <p:nvPr/>
          </p:nvSpPr>
          <p:spPr>
            <a:xfrm>
              <a:off x="2885018" y="5103284"/>
              <a:ext cx="16933"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5" name="Shape 6625"/>
            <p:cNvSpPr/>
            <p:nvPr/>
          </p:nvSpPr>
          <p:spPr>
            <a:xfrm>
              <a:off x="2921000" y="5103284"/>
              <a:ext cx="19051"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6" name="Shape 6626"/>
            <p:cNvSpPr/>
            <p:nvPr/>
          </p:nvSpPr>
          <p:spPr>
            <a:xfrm>
              <a:off x="2885018" y="5145618"/>
              <a:ext cx="16933" cy="19049"/>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7" name="Shape 6627"/>
            <p:cNvSpPr/>
            <p:nvPr/>
          </p:nvSpPr>
          <p:spPr>
            <a:xfrm>
              <a:off x="2921000" y="5145618"/>
              <a:ext cx="19051" cy="19049"/>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8" name="Shape 6628"/>
            <p:cNvSpPr/>
            <p:nvPr/>
          </p:nvSpPr>
          <p:spPr>
            <a:xfrm>
              <a:off x="2840567" y="5190067"/>
              <a:ext cx="19051" cy="1905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29" name="Shape 6629"/>
            <p:cNvSpPr/>
            <p:nvPr/>
          </p:nvSpPr>
          <p:spPr>
            <a:xfrm>
              <a:off x="2885018" y="5190067"/>
              <a:ext cx="16933" cy="1905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0" name="Shape 6630"/>
            <p:cNvSpPr/>
            <p:nvPr/>
          </p:nvSpPr>
          <p:spPr>
            <a:xfrm>
              <a:off x="2921000" y="5190067"/>
              <a:ext cx="19051" cy="1905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1" name="Shape 6631"/>
            <p:cNvSpPr/>
            <p:nvPr/>
          </p:nvSpPr>
          <p:spPr>
            <a:xfrm>
              <a:off x="2965451" y="5190067"/>
              <a:ext cx="16933" cy="1905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2" name="Shape 6632"/>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633" name="Shape 6633"/>
          <p:cNvSpPr/>
          <p:nvPr/>
        </p:nvSpPr>
        <p:spPr>
          <a:xfrm>
            <a:off x="1731963" y="3786189"/>
            <a:ext cx="171450" cy="157162"/>
          </a:xfrm>
          <a:custGeom>
            <a:avLst/>
            <a:gdLst/>
            <a:ahLst/>
            <a:cxnLst/>
            <a:rect l="0" t="0" r="0" b="0"/>
            <a:pathLst>
              <a:path w="109" h="103" extrusionOk="0">
                <a:moveTo>
                  <a:pt x="104" y="64"/>
                </a:moveTo>
                <a:lnTo>
                  <a:pt x="84" y="64"/>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3" y="64"/>
                </a:lnTo>
                <a:lnTo>
                  <a:pt x="2" y="65"/>
                </a:lnTo>
                <a:lnTo>
                  <a:pt x="0" y="66"/>
                </a:lnTo>
                <a:lnTo>
                  <a:pt x="0" y="69"/>
                </a:lnTo>
                <a:lnTo>
                  <a:pt x="0" y="98"/>
                </a:lnTo>
                <a:lnTo>
                  <a:pt x="0" y="101"/>
                </a:lnTo>
                <a:lnTo>
                  <a:pt x="2" y="102"/>
                </a:lnTo>
                <a:lnTo>
                  <a:pt x="3" y="103"/>
                </a:lnTo>
                <a:lnTo>
                  <a:pt x="5" y="103"/>
                </a:lnTo>
                <a:lnTo>
                  <a:pt x="104" y="103"/>
                </a:lnTo>
                <a:lnTo>
                  <a:pt x="106" y="103"/>
                </a:lnTo>
                <a:lnTo>
                  <a:pt x="108" y="102"/>
                </a:lnTo>
                <a:lnTo>
                  <a:pt x="109" y="101"/>
                </a:lnTo>
                <a:lnTo>
                  <a:pt x="109" y="98"/>
                </a:lnTo>
                <a:lnTo>
                  <a:pt x="109" y="69"/>
                </a:lnTo>
                <a:lnTo>
                  <a:pt x="109" y="66"/>
                </a:lnTo>
                <a:lnTo>
                  <a:pt x="108" y="65"/>
                </a:lnTo>
                <a:lnTo>
                  <a:pt x="106" y="64"/>
                </a:lnTo>
                <a:lnTo>
                  <a:pt x="104" y="64"/>
                </a:lnTo>
                <a:close/>
                <a:moveTo>
                  <a:pt x="35" y="39"/>
                </a:moveTo>
                <a:lnTo>
                  <a:pt x="35" y="39"/>
                </a:lnTo>
                <a:lnTo>
                  <a:pt x="35" y="35"/>
                </a:lnTo>
                <a:lnTo>
                  <a:pt x="36" y="32"/>
                </a:lnTo>
                <a:lnTo>
                  <a:pt x="41" y="26"/>
                </a:lnTo>
                <a:lnTo>
                  <a:pt x="47" y="21"/>
                </a:lnTo>
                <a:lnTo>
                  <a:pt x="51"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2" y="74"/>
                </a:lnTo>
                <a:lnTo>
                  <a:pt x="34" y="72"/>
                </a:lnTo>
                <a:lnTo>
                  <a:pt x="35" y="71"/>
                </a:lnTo>
                <a:lnTo>
                  <a:pt x="35" y="69"/>
                </a:lnTo>
                <a:lnTo>
                  <a:pt x="35" y="54"/>
                </a:lnTo>
                <a:lnTo>
                  <a:pt x="74" y="54"/>
                </a:lnTo>
                <a:lnTo>
                  <a:pt x="74" y="69"/>
                </a:lnTo>
                <a:lnTo>
                  <a:pt x="74" y="71"/>
                </a:lnTo>
                <a:lnTo>
                  <a:pt x="76" y="72"/>
                </a:lnTo>
                <a:lnTo>
                  <a:pt x="77" y="74"/>
                </a:lnTo>
                <a:lnTo>
                  <a:pt x="79" y="74"/>
                </a:lnTo>
                <a:lnTo>
                  <a:pt x="99" y="74"/>
                </a:lnTo>
                <a:lnTo>
                  <a:pt x="99" y="9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34" name="Shape 6634"/>
          <p:cNvSpPr/>
          <p:nvPr/>
        </p:nvSpPr>
        <p:spPr>
          <a:xfrm>
            <a:off x="1797051" y="3883026"/>
            <a:ext cx="1428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5" name="Shape 6635"/>
          <p:cNvSpPr/>
          <p:nvPr/>
        </p:nvSpPr>
        <p:spPr>
          <a:xfrm>
            <a:off x="1825626" y="3883026"/>
            <a:ext cx="1428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6" name="Shape 6636"/>
          <p:cNvSpPr/>
          <p:nvPr/>
        </p:nvSpPr>
        <p:spPr>
          <a:xfrm>
            <a:off x="1765300" y="3906839"/>
            <a:ext cx="14288"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7" name="Shape 6637"/>
          <p:cNvSpPr/>
          <p:nvPr/>
        </p:nvSpPr>
        <p:spPr>
          <a:xfrm>
            <a:off x="1797051" y="3906839"/>
            <a:ext cx="14288"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8" name="Shape 6638"/>
          <p:cNvSpPr/>
          <p:nvPr/>
        </p:nvSpPr>
        <p:spPr>
          <a:xfrm>
            <a:off x="1825626" y="3906839"/>
            <a:ext cx="14288"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39" name="Shape 6639"/>
          <p:cNvSpPr/>
          <p:nvPr/>
        </p:nvSpPr>
        <p:spPr>
          <a:xfrm>
            <a:off x="1857376" y="3906839"/>
            <a:ext cx="14288" cy="127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40" name="Shape 6640"/>
          <p:cNvSpPr/>
          <p:nvPr/>
        </p:nvSpPr>
        <p:spPr>
          <a:xfrm>
            <a:off x="2463801" y="3800476"/>
            <a:ext cx="166688" cy="142875"/>
          </a:xfrm>
          <a:custGeom>
            <a:avLst/>
            <a:gdLst/>
            <a:ahLst/>
            <a:cxnLst/>
            <a:rect l="0" t="0" r="0" b="0"/>
            <a:pathLst>
              <a:path w="108" h="93" extrusionOk="0">
                <a:moveTo>
                  <a:pt x="108" y="54"/>
                </a:moveTo>
                <a:lnTo>
                  <a:pt x="78" y="54"/>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6" y="33"/>
                </a:lnTo>
                <a:lnTo>
                  <a:pt x="27" y="35"/>
                </a:lnTo>
                <a:lnTo>
                  <a:pt x="29" y="38"/>
                </a:lnTo>
                <a:lnTo>
                  <a:pt x="33" y="39"/>
                </a:lnTo>
                <a:lnTo>
                  <a:pt x="31" y="54"/>
                </a:lnTo>
                <a:lnTo>
                  <a:pt x="0" y="54"/>
                </a:lnTo>
                <a:lnTo>
                  <a:pt x="0" y="64"/>
                </a:lnTo>
                <a:lnTo>
                  <a:pt x="5" y="64"/>
                </a:lnTo>
                <a:lnTo>
                  <a:pt x="5" y="88"/>
                </a:lnTo>
                <a:lnTo>
                  <a:pt x="5" y="91"/>
                </a:lnTo>
                <a:lnTo>
                  <a:pt x="6" y="92"/>
                </a:lnTo>
                <a:lnTo>
                  <a:pt x="7" y="93"/>
                </a:lnTo>
                <a:lnTo>
                  <a:pt x="10" y="93"/>
                </a:lnTo>
                <a:lnTo>
                  <a:pt x="44" y="93"/>
                </a:lnTo>
                <a:lnTo>
                  <a:pt x="47" y="93"/>
                </a:lnTo>
                <a:lnTo>
                  <a:pt x="48" y="92"/>
                </a:lnTo>
                <a:lnTo>
                  <a:pt x="49" y="91"/>
                </a:lnTo>
                <a:lnTo>
                  <a:pt x="49" y="88"/>
                </a:lnTo>
                <a:lnTo>
                  <a:pt x="49" y="83"/>
                </a:lnTo>
                <a:lnTo>
                  <a:pt x="49" y="81"/>
                </a:lnTo>
                <a:lnTo>
                  <a:pt x="50" y="80"/>
                </a:lnTo>
                <a:lnTo>
                  <a:pt x="52" y="79"/>
                </a:lnTo>
                <a:lnTo>
                  <a:pt x="54" y="79"/>
                </a:lnTo>
                <a:lnTo>
                  <a:pt x="57" y="79"/>
                </a:lnTo>
                <a:lnTo>
                  <a:pt x="58" y="80"/>
                </a:lnTo>
                <a:lnTo>
                  <a:pt x="59" y="81"/>
                </a:lnTo>
                <a:lnTo>
                  <a:pt x="59" y="83"/>
                </a:lnTo>
                <a:lnTo>
                  <a:pt x="59" y="88"/>
                </a:lnTo>
                <a:lnTo>
                  <a:pt x="59" y="91"/>
                </a:lnTo>
                <a:lnTo>
                  <a:pt x="60" y="92"/>
                </a:lnTo>
                <a:lnTo>
                  <a:pt x="62" y="93"/>
                </a:lnTo>
                <a:lnTo>
                  <a:pt x="64"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6" y="29"/>
                </a:lnTo>
                <a:lnTo>
                  <a:pt x="65" y="30"/>
                </a:lnTo>
                <a:lnTo>
                  <a:pt x="64" y="33"/>
                </a:lnTo>
                <a:lnTo>
                  <a:pt x="64" y="35"/>
                </a:lnTo>
                <a:lnTo>
                  <a:pt x="68" y="54"/>
                </a:lnTo>
                <a:lnTo>
                  <a:pt x="41" y="54"/>
                </a:lnTo>
                <a:lnTo>
                  <a:pt x="44" y="35"/>
                </a:lnTo>
                <a:lnTo>
                  <a:pt x="44" y="33"/>
                </a:lnTo>
                <a:lnTo>
                  <a:pt x="43" y="30"/>
                </a:lnTo>
                <a:close/>
                <a:moveTo>
                  <a:pt x="94" y="83"/>
                </a:moveTo>
                <a:lnTo>
                  <a:pt x="69" y="83"/>
                </a:lnTo>
                <a:lnTo>
                  <a:pt x="68" y="77"/>
                </a:lnTo>
                <a:lnTo>
                  <a:pt x="64" y="74"/>
                </a:lnTo>
                <a:lnTo>
                  <a:pt x="60" y="70"/>
                </a:lnTo>
                <a:lnTo>
                  <a:pt x="54" y="69"/>
                </a:lnTo>
                <a:lnTo>
                  <a:pt x="48" y="70"/>
                </a:lnTo>
                <a:lnTo>
                  <a:pt x="44" y="74"/>
                </a:lnTo>
                <a:lnTo>
                  <a:pt x="41" y="77"/>
                </a:lnTo>
                <a:lnTo>
                  <a:pt x="39" y="83"/>
                </a:lnTo>
                <a:lnTo>
                  <a:pt x="15" y="83"/>
                </a:lnTo>
                <a:lnTo>
                  <a:pt x="15" y="64"/>
                </a:lnTo>
                <a:lnTo>
                  <a:pt x="94" y="64"/>
                </a:lnTo>
                <a:lnTo>
                  <a:pt x="94" y="8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1" name="Shape 6641"/>
          <p:cNvSpPr/>
          <p:nvPr/>
        </p:nvSpPr>
        <p:spPr>
          <a:xfrm>
            <a:off x="3205163" y="3790951"/>
            <a:ext cx="152400" cy="142875"/>
          </a:xfrm>
          <a:custGeom>
            <a:avLst/>
            <a:gdLst/>
            <a:ahLst/>
            <a:cxnLst/>
            <a:rect l="0" t="0" r="0" b="0"/>
            <a:pathLst>
              <a:path w="99" h="93" extrusionOk="0">
                <a:moveTo>
                  <a:pt x="99" y="87"/>
                </a:moveTo>
                <a:lnTo>
                  <a:pt x="94" y="72"/>
                </a:lnTo>
                <a:lnTo>
                  <a:pt x="92" y="70"/>
                </a:lnTo>
                <a:lnTo>
                  <a:pt x="89" y="69"/>
                </a:lnTo>
                <a:lnTo>
                  <a:pt x="84" y="69"/>
                </a:lnTo>
                <a:lnTo>
                  <a:pt x="84" y="34"/>
                </a:lnTo>
                <a:lnTo>
                  <a:pt x="89" y="34"/>
                </a:lnTo>
                <a:lnTo>
                  <a:pt x="92" y="34"/>
                </a:lnTo>
                <a:lnTo>
                  <a:pt x="93" y="33"/>
                </a:lnTo>
                <a:lnTo>
                  <a:pt x="94" y="32"/>
                </a:lnTo>
                <a:lnTo>
                  <a:pt x="94" y="29"/>
                </a:lnTo>
                <a:lnTo>
                  <a:pt x="94" y="19"/>
                </a:lnTo>
                <a:lnTo>
                  <a:pt x="93" y="17"/>
                </a:lnTo>
                <a:lnTo>
                  <a:pt x="90" y="14"/>
                </a:lnTo>
                <a:lnTo>
                  <a:pt x="51" y="0"/>
                </a:lnTo>
                <a:lnTo>
                  <a:pt x="48" y="0"/>
                </a:lnTo>
                <a:lnTo>
                  <a:pt x="9" y="14"/>
                </a:lnTo>
                <a:lnTo>
                  <a:pt x="7" y="17"/>
                </a:lnTo>
                <a:lnTo>
                  <a:pt x="5" y="19"/>
                </a:lnTo>
                <a:lnTo>
                  <a:pt x="5" y="29"/>
                </a:lnTo>
                <a:lnTo>
                  <a:pt x="5" y="32"/>
                </a:lnTo>
                <a:lnTo>
                  <a:pt x="7" y="33"/>
                </a:lnTo>
                <a:lnTo>
                  <a:pt x="8" y="34"/>
                </a:lnTo>
                <a:lnTo>
                  <a:pt x="10" y="34"/>
                </a:lnTo>
                <a:lnTo>
                  <a:pt x="15" y="34"/>
                </a:lnTo>
                <a:lnTo>
                  <a:pt x="15" y="69"/>
                </a:lnTo>
                <a:lnTo>
                  <a:pt x="10" y="69"/>
                </a:lnTo>
                <a:lnTo>
                  <a:pt x="8" y="70"/>
                </a:lnTo>
                <a:lnTo>
                  <a:pt x="5" y="72"/>
                </a:lnTo>
                <a:lnTo>
                  <a:pt x="0" y="87"/>
                </a:lnTo>
                <a:lnTo>
                  <a:pt x="0" y="90"/>
                </a:lnTo>
                <a:lnTo>
                  <a:pt x="2" y="91"/>
                </a:lnTo>
                <a:lnTo>
                  <a:pt x="3" y="93"/>
                </a:lnTo>
                <a:lnTo>
                  <a:pt x="5" y="93"/>
                </a:lnTo>
                <a:lnTo>
                  <a:pt x="94" y="93"/>
                </a:lnTo>
                <a:lnTo>
                  <a:pt x="97" y="93"/>
                </a:lnTo>
                <a:lnTo>
                  <a:pt x="98" y="91"/>
                </a:lnTo>
                <a:lnTo>
                  <a:pt x="99" y="90"/>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2" name="Shape 6642"/>
          <p:cNvSpPr/>
          <p:nvPr/>
        </p:nvSpPr>
        <p:spPr>
          <a:xfrm>
            <a:off x="3571875" y="3790951"/>
            <a:ext cx="152400" cy="161925"/>
          </a:xfrm>
          <a:custGeom>
            <a:avLst/>
            <a:gdLst/>
            <a:ahLst/>
            <a:cxnLst/>
            <a:rect l="0" t="0" r="0" b="0"/>
            <a:pathLst>
              <a:path w="99" h="103" extrusionOk="0">
                <a:moveTo>
                  <a:pt x="98" y="22"/>
                </a:moveTo>
                <a:lnTo>
                  <a:pt x="83" y="2"/>
                </a:lnTo>
                <a:lnTo>
                  <a:pt x="82" y="0"/>
                </a:lnTo>
                <a:lnTo>
                  <a:pt x="79" y="0"/>
                </a:lnTo>
                <a:lnTo>
                  <a:pt x="20" y="0"/>
                </a:lnTo>
                <a:lnTo>
                  <a:pt x="17" y="0"/>
                </a:lnTo>
                <a:lnTo>
                  <a:pt x="16" y="2"/>
                </a:lnTo>
                <a:lnTo>
                  <a:pt x="1" y="22"/>
                </a:lnTo>
                <a:lnTo>
                  <a:pt x="0" y="24"/>
                </a:lnTo>
                <a:lnTo>
                  <a:pt x="0" y="27"/>
                </a:lnTo>
                <a:lnTo>
                  <a:pt x="3" y="28"/>
                </a:lnTo>
                <a:lnTo>
                  <a:pt x="5" y="29"/>
                </a:lnTo>
                <a:lnTo>
                  <a:pt x="15" y="29"/>
                </a:lnTo>
                <a:lnTo>
                  <a:pt x="15" y="74"/>
                </a:lnTo>
                <a:lnTo>
                  <a:pt x="5" y="74"/>
                </a:lnTo>
                <a:lnTo>
                  <a:pt x="5" y="84"/>
                </a:lnTo>
                <a:lnTo>
                  <a:pt x="15" y="84"/>
                </a:lnTo>
                <a:lnTo>
                  <a:pt x="15" y="98"/>
                </a:lnTo>
                <a:lnTo>
                  <a:pt x="15" y="101"/>
                </a:lnTo>
                <a:lnTo>
                  <a:pt x="16" y="102"/>
                </a:lnTo>
                <a:lnTo>
                  <a:pt x="17" y="103"/>
                </a:lnTo>
                <a:lnTo>
                  <a:pt x="20"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6" y="28"/>
                </a:lnTo>
                <a:lnTo>
                  <a:pt x="99" y="27"/>
                </a:lnTo>
                <a:lnTo>
                  <a:pt x="99" y="24"/>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2" y="39"/>
                </a:lnTo>
                <a:lnTo>
                  <a:pt x="31" y="42"/>
                </a:lnTo>
                <a:lnTo>
                  <a:pt x="30" y="43"/>
                </a:lnTo>
                <a:lnTo>
                  <a:pt x="30" y="45"/>
                </a:lnTo>
                <a:lnTo>
                  <a:pt x="35" y="65"/>
                </a:lnTo>
                <a:lnTo>
                  <a:pt x="37" y="67"/>
                </a:lnTo>
                <a:lnTo>
                  <a:pt x="40" y="69"/>
                </a:lnTo>
                <a:lnTo>
                  <a:pt x="59" y="69"/>
                </a:lnTo>
                <a:lnTo>
                  <a:pt x="62" y="67"/>
                </a:lnTo>
                <a:lnTo>
                  <a:pt x="64" y="65"/>
                </a:lnTo>
                <a:lnTo>
                  <a:pt x="69" y="45"/>
                </a:lnTo>
                <a:lnTo>
                  <a:pt x="69" y="43"/>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3" name="Shape 6643"/>
          <p:cNvSpPr/>
          <p:nvPr/>
        </p:nvSpPr>
        <p:spPr>
          <a:xfrm>
            <a:off x="3941763" y="3892551"/>
            <a:ext cx="138112" cy="60325"/>
          </a:xfrm>
          <a:custGeom>
            <a:avLst/>
            <a:gdLst/>
            <a:ahLst/>
            <a:cxnLst/>
            <a:rect l="0" t="0" r="0" b="0"/>
            <a:pathLst>
              <a:path w="89" h="39" extrusionOk="0">
                <a:moveTo>
                  <a:pt x="84" y="39"/>
                </a:moveTo>
                <a:lnTo>
                  <a:pt x="5" y="39"/>
                </a:lnTo>
                <a:lnTo>
                  <a:pt x="2" y="38"/>
                </a:lnTo>
                <a:lnTo>
                  <a:pt x="0" y="36"/>
                </a:lnTo>
                <a:lnTo>
                  <a:pt x="0" y="33"/>
                </a:lnTo>
                <a:lnTo>
                  <a:pt x="2" y="31"/>
                </a:lnTo>
                <a:lnTo>
                  <a:pt x="10" y="23"/>
                </a:lnTo>
                <a:lnTo>
                  <a:pt x="17" y="16"/>
                </a:lnTo>
                <a:lnTo>
                  <a:pt x="22" y="10"/>
                </a:lnTo>
                <a:lnTo>
                  <a:pt x="25" y="5"/>
                </a:lnTo>
                <a:lnTo>
                  <a:pt x="25" y="2"/>
                </a:lnTo>
                <a:lnTo>
                  <a:pt x="26" y="1"/>
                </a:lnTo>
                <a:lnTo>
                  <a:pt x="27" y="0"/>
                </a:lnTo>
                <a:lnTo>
                  <a:pt x="30" y="0"/>
                </a:lnTo>
                <a:lnTo>
                  <a:pt x="59" y="0"/>
                </a:lnTo>
                <a:lnTo>
                  <a:pt x="62" y="0"/>
                </a:lnTo>
                <a:lnTo>
                  <a:pt x="63" y="1"/>
                </a:lnTo>
                <a:lnTo>
                  <a:pt x="64" y="2"/>
                </a:lnTo>
                <a:lnTo>
                  <a:pt x="64" y="5"/>
                </a:lnTo>
                <a:lnTo>
                  <a:pt x="67" y="10"/>
                </a:lnTo>
                <a:lnTo>
                  <a:pt x="71" y="16"/>
                </a:lnTo>
                <a:lnTo>
                  <a:pt x="79" y="23"/>
                </a:lnTo>
                <a:lnTo>
                  <a:pt x="87" y="31"/>
                </a:lnTo>
                <a:lnTo>
                  <a:pt x="89" y="33"/>
                </a:lnTo>
                <a:lnTo>
                  <a:pt x="89" y="36"/>
                </a:lnTo>
                <a:lnTo>
                  <a:pt x="86" y="38"/>
                </a:lnTo>
                <a:lnTo>
                  <a:pt x="84" y="39"/>
                </a:lnTo>
                <a:close/>
                <a:moveTo>
                  <a:pt x="18" y="29"/>
                </a:moveTo>
                <a:lnTo>
                  <a:pt x="70" y="29"/>
                </a:lnTo>
                <a:lnTo>
                  <a:pt x="62" y="20"/>
                </a:lnTo>
                <a:lnTo>
                  <a:pt x="58" y="15"/>
                </a:lnTo>
                <a:lnTo>
                  <a:pt x="55" y="10"/>
                </a:lnTo>
                <a:lnTo>
                  <a:pt x="33" y="10"/>
                </a:lnTo>
                <a:lnTo>
                  <a:pt x="31" y="15"/>
                </a:lnTo>
                <a:lnTo>
                  <a:pt x="27" y="20"/>
                </a:lnTo>
                <a:lnTo>
                  <a:pt x="18"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4" name="Shape 6644"/>
          <p:cNvSpPr/>
          <p:nvPr/>
        </p:nvSpPr>
        <p:spPr>
          <a:xfrm>
            <a:off x="3941763" y="3790951"/>
            <a:ext cx="138112" cy="92075"/>
          </a:xfrm>
          <a:custGeom>
            <a:avLst/>
            <a:gdLst/>
            <a:ahLst/>
            <a:cxnLst/>
            <a:rect l="0" t="0" r="0" b="0"/>
            <a:pathLst>
              <a:path w="89" h="59" extrusionOk="0">
                <a:moveTo>
                  <a:pt x="59" y="59"/>
                </a:moveTo>
                <a:lnTo>
                  <a:pt x="49" y="59"/>
                </a:lnTo>
                <a:lnTo>
                  <a:pt x="49" y="39"/>
                </a:lnTo>
                <a:lnTo>
                  <a:pt x="49" y="37"/>
                </a:lnTo>
                <a:lnTo>
                  <a:pt x="50" y="35"/>
                </a:lnTo>
                <a:lnTo>
                  <a:pt x="52" y="34"/>
                </a:lnTo>
                <a:lnTo>
                  <a:pt x="54" y="34"/>
                </a:lnTo>
                <a:lnTo>
                  <a:pt x="74" y="34"/>
                </a:lnTo>
                <a:lnTo>
                  <a:pt x="76" y="34"/>
                </a:lnTo>
                <a:lnTo>
                  <a:pt x="78" y="33"/>
                </a:lnTo>
                <a:lnTo>
                  <a:pt x="79" y="32"/>
                </a:lnTo>
                <a:lnTo>
                  <a:pt x="79" y="29"/>
                </a:lnTo>
                <a:lnTo>
                  <a:pt x="79" y="27"/>
                </a:lnTo>
                <a:lnTo>
                  <a:pt x="78" y="26"/>
                </a:lnTo>
                <a:lnTo>
                  <a:pt x="76" y="24"/>
                </a:lnTo>
                <a:lnTo>
                  <a:pt x="74" y="24"/>
                </a:lnTo>
                <a:lnTo>
                  <a:pt x="62" y="24"/>
                </a:lnTo>
                <a:lnTo>
                  <a:pt x="58" y="23"/>
                </a:lnTo>
                <a:lnTo>
                  <a:pt x="57" y="21"/>
                </a:lnTo>
                <a:lnTo>
                  <a:pt x="55" y="16"/>
                </a:lnTo>
                <a:lnTo>
                  <a:pt x="52" y="12"/>
                </a:lnTo>
                <a:lnTo>
                  <a:pt x="49" y="11"/>
                </a:lnTo>
                <a:lnTo>
                  <a:pt x="44" y="10"/>
                </a:lnTo>
                <a:lnTo>
                  <a:pt x="39" y="11"/>
                </a:lnTo>
                <a:lnTo>
                  <a:pt x="37" y="12"/>
                </a:lnTo>
                <a:lnTo>
                  <a:pt x="33" y="16"/>
                </a:lnTo>
                <a:lnTo>
                  <a:pt x="32" y="21"/>
                </a:lnTo>
                <a:lnTo>
                  <a:pt x="31" y="23"/>
                </a:lnTo>
                <a:lnTo>
                  <a:pt x="27" y="24"/>
                </a:lnTo>
                <a:lnTo>
                  <a:pt x="15" y="24"/>
                </a:lnTo>
                <a:lnTo>
                  <a:pt x="12" y="24"/>
                </a:lnTo>
                <a:lnTo>
                  <a:pt x="11" y="26"/>
                </a:lnTo>
                <a:lnTo>
                  <a:pt x="10" y="27"/>
                </a:lnTo>
                <a:lnTo>
                  <a:pt x="10" y="29"/>
                </a:lnTo>
                <a:lnTo>
                  <a:pt x="10" y="32"/>
                </a:lnTo>
                <a:lnTo>
                  <a:pt x="11" y="33"/>
                </a:lnTo>
                <a:lnTo>
                  <a:pt x="12" y="34"/>
                </a:lnTo>
                <a:lnTo>
                  <a:pt x="15" y="34"/>
                </a:lnTo>
                <a:lnTo>
                  <a:pt x="34" y="34"/>
                </a:lnTo>
                <a:lnTo>
                  <a:pt x="37" y="34"/>
                </a:lnTo>
                <a:lnTo>
                  <a:pt x="38" y="35"/>
                </a:lnTo>
                <a:lnTo>
                  <a:pt x="39" y="37"/>
                </a:lnTo>
                <a:lnTo>
                  <a:pt x="39" y="39"/>
                </a:lnTo>
                <a:lnTo>
                  <a:pt x="39" y="59"/>
                </a:lnTo>
                <a:lnTo>
                  <a:pt x="30" y="59"/>
                </a:lnTo>
                <a:lnTo>
                  <a:pt x="30" y="44"/>
                </a:lnTo>
                <a:lnTo>
                  <a:pt x="15" y="44"/>
                </a:lnTo>
                <a:lnTo>
                  <a:pt x="9" y="43"/>
                </a:lnTo>
                <a:lnTo>
                  <a:pt x="5" y="39"/>
                </a:lnTo>
                <a:lnTo>
                  <a:pt x="1" y="35"/>
                </a:lnTo>
                <a:lnTo>
                  <a:pt x="0" y="29"/>
                </a:lnTo>
                <a:lnTo>
                  <a:pt x="1" y="23"/>
                </a:lnTo>
                <a:lnTo>
                  <a:pt x="5" y="19"/>
                </a:lnTo>
                <a:lnTo>
                  <a:pt x="9" y="16"/>
                </a:lnTo>
                <a:lnTo>
                  <a:pt x="15" y="14"/>
                </a:lnTo>
                <a:lnTo>
                  <a:pt x="23" y="14"/>
                </a:lnTo>
                <a:lnTo>
                  <a:pt x="27" y="8"/>
                </a:lnTo>
                <a:lnTo>
                  <a:pt x="32" y="3"/>
                </a:lnTo>
                <a:lnTo>
                  <a:pt x="37" y="1"/>
                </a:lnTo>
                <a:lnTo>
                  <a:pt x="44" y="0"/>
                </a:lnTo>
                <a:lnTo>
                  <a:pt x="52" y="1"/>
                </a:lnTo>
                <a:lnTo>
                  <a:pt x="57" y="3"/>
                </a:lnTo>
                <a:lnTo>
                  <a:pt x="62" y="8"/>
                </a:lnTo>
                <a:lnTo>
                  <a:pt x="65" y="14"/>
                </a:lnTo>
                <a:lnTo>
                  <a:pt x="74" y="14"/>
                </a:lnTo>
                <a:lnTo>
                  <a:pt x="80" y="16"/>
                </a:lnTo>
                <a:lnTo>
                  <a:pt x="84" y="19"/>
                </a:lnTo>
                <a:lnTo>
                  <a:pt x="87" y="23"/>
                </a:lnTo>
                <a:lnTo>
                  <a:pt x="89" y="29"/>
                </a:lnTo>
                <a:lnTo>
                  <a:pt x="87" y="35"/>
                </a:lnTo>
                <a:lnTo>
                  <a:pt x="84" y="39"/>
                </a:lnTo>
                <a:lnTo>
                  <a:pt x="80" y="43"/>
                </a:lnTo>
                <a:lnTo>
                  <a:pt x="74" y="44"/>
                </a:lnTo>
                <a:lnTo>
                  <a:pt x="59" y="44"/>
                </a:lnTo>
                <a:lnTo>
                  <a:pt x="5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5" name="Shape 6645"/>
          <p:cNvSpPr/>
          <p:nvPr/>
        </p:nvSpPr>
        <p:spPr>
          <a:xfrm>
            <a:off x="654051" y="4146551"/>
            <a:ext cx="120650" cy="176213"/>
          </a:xfrm>
          <a:custGeom>
            <a:avLst/>
            <a:gdLst/>
            <a:ahLst/>
            <a:cxnLst/>
            <a:rect l="0" t="0" r="0" b="0"/>
            <a:pathLst>
              <a:path w="79" h="114" extrusionOk="0">
                <a:moveTo>
                  <a:pt x="69" y="65"/>
                </a:moveTo>
                <a:lnTo>
                  <a:pt x="69" y="35"/>
                </a:lnTo>
                <a:lnTo>
                  <a:pt x="71" y="34"/>
                </a:lnTo>
                <a:lnTo>
                  <a:pt x="74" y="31"/>
                </a:lnTo>
                <a:lnTo>
                  <a:pt x="74" y="29"/>
                </a:lnTo>
                <a:lnTo>
                  <a:pt x="73" y="26"/>
                </a:lnTo>
                <a:lnTo>
                  <a:pt x="43" y="2"/>
                </a:lnTo>
                <a:lnTo>
                  <a:pt x="39" y="0"/>
                </a:lnTo>
                <a:lnTo>
                  <a:pt x="36" y="2"/>
                </a:lnTo>
                <a:lnTo>
                  <a:pt x="6" y="26"/>
                </a:lnTo>
                <a:lnTo>
                  <a:pt x="5" y="29"/>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6" name="Shape 6646"/>
          <p:cNvSpPr/>
          <p:nvPr/>
        </p:nvSpPr>
        <p:spPr>
          <a:xfrm>
            <a:off x="996950" y="4170363"/>
            <a:ext cx="179388" cy="138112"/>
          </a:xfrm>
          <a:custGeom>
            <a:avLst/>
            <a:gdLst/>
            <a:ahLst/>
            <a:cxnLst/>
            <a:rect l="0" t="0" r="0" b="0"/>
            <a:pathLst>
              <a:path w="118" h="89" extrusionOk="0">
                <a:moveTo>
                  <a:pt x="108" y="79"/>
                </a:moveTo>
                <a:lnTo>
                  <a:pt x="108" y="45"/>
                </a:lnTo>
                <a:lnTo>
                  <a:pt x="107" y="42"/>
                </a:lnTo>
                <a:lnTo>
                  <a:pt x="106" y="40"/>
                </a:lnTo>
                <a:lnTo>
                  <a:pt x="86" y="30"/>
                </a:lnTo>
                <a:lnTo>
                  <a:pt x="84" y="30"/>
                </a:lnTo>
                <a:lnTo>
                  <a:pt x="81" y="30"/>
                </a:lnTo>
                <a:lnTo>
                  <a:pt x="61" y="40"/>
                </a:lnTo>
                <a:lnTo>
                  <a:pt x="60" y="42"/>
                </a:lnTo>
                <a:lnTo>
                  <a:pt x="59" y="45"/>
                </a:lnTo>
                <a:lnTo>
                  <a:pt x="59" y="79"/>
                </a:lnTo>
                <a:lnTo>
                  <a:pt x="49" y="79"/>
                </a:lnTo>
                <a:lnTo>
                  <a:pt x="49" y="17"/>
                </a:lnTo>
                <a:lnTo>
                  <a:pt x="48" y="11"/>
                </a:lnTo>
                <a:lnTo>
                  <a:pt x="44" y="5"/>
                </a:lnTo>
                <a:lnTo>
                  <a:pt x="38" y="1"/>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5"/>
                </a:lnTo>
                <a:lnTo>
                  <a:pt x="27" y="13"/>
                </a:lnTo>
                <a:lnTo>
                  <a:pt x="29"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47" name="Shape 6647"/>
          <p:cNvSpPr/>
          <p:nvPr/>
        </p:nvSpPr>
        <p:spPr>
          <a:xfrm>
            <a:off x="1755776" y="4156075"/>
            <a:ext cx="125413" cy="166688"/>
          </a:xfrm>
          <a:custGeom>
            <a:avLst/>
            <a:gdLst/>
            <a:ahLst/>
            <a:cxnLst/>
            <a:rect l="0" t="0" r="0" b="0"/>
            <a:pathLst>
              <a:path w="79" h="109" extrusionOk="0">
                <a:moveTo>
                  <a:pt x="79" y="64"/>
                </a:moveTo>
                <a:lnTo>
                  <a:pt x="61" y="64"/>
                </a:lnTo>
                <a:lnTo>
                  <a:pt x="56" y="50"/>
                </a:lnTo>
                <a:lnTo>
                  <a:pt x="64" y="50"/>
                </a:lnTo>
                <a:lnTo>
                  <a:pt x="64" y="40"/>
                </a:lnTo>
                <a:lnTo>
                  <a:pt x="53" y="40"/>
                </a:lnTo>
                <a:lnTo>
                  <a:pt x="49" y="20"/>
                </a:lnTo>
                <a:lnTo>
                  <a:pt x="49" y="15"/>
                </a:lnTo>
                <a:lnTo>
                  <a:pt x="49" y="13"/>
                </a:lnTo>
                <a:lnTo>
                  <a:pt x="45" y="3"/>
                </a:lnTo>
                <a:lnTo>
                  <a:pt x="42" y="2"/>
                </a:lnTo>
                <a:lnTo>
                  <a:pt x="40" y="0"/>
                </a:lnTo>
                <a:lnTo>
                  <a:pt x="37" y="2"/>
                </a:lnTo>
                <a:lnTo>
                  <a:pt x="35" y="3"/>
                </a:lnTo>
                <a:lnTo>
                  <a:pt x="30" y="13"/>
                </a:lnTo>
                <a:lnTo>
                  <a:pt x="30" y="15"/>
                </a:lnTo>
                <a:lnTo>
                  <a:pt x="30" y="20"/>
                </a:lnTo>
                <a:lnTo>
                  <a:pt x="26" y="40"/>
                </a:lnTo>
                <a:lnTo>
                  <a:pt x="15" y="40"/>
                </a:lnTo>
                <a:lnTo>
                  <a:pt x="15" y="50"/>
                </a:lnTo>
                <a:lnTo>
                  <a:pt x="24" y="50"/>
                </a:lnTo>
                <a:lnTo>
                  <a:pt x="19" y="64"/>
                </a:lnTo>
                <a:lnTo>
                  <a:pt x="0" y="64"/>
                </a:lnTo>
                <a:lnTo>
                  <a:pt x="0" y="74"/>
                </a:lnTo>
                <a:lnTo>
                  <a:pt x="15" y="74"/>
                </a:lnTo>
                <a:lnTo>
                  <a:pt x="9" y="89"/>
                </a:lnTo>
                <a:lnTo>
                  <a:pt x="1" y="101"/>
                </a:lnTo>
                <a:lnTo>
                  <a:pt x="0" y="104"/>
                </a:lnTo>
                <a:lnTo>
                  <a:pt x="0" y="106"/>
                </a:lnTo>
                <a:lnTo>
                  <a:pt x="3" y="108"/>
                </a:lnTo>
                <a:lnTo>
                  <a:pt x="5" y="109"/>
                </a:lnTo>
                <a:lnTo>
                  <a:pt x="30" y="109"/>
                </a:lnTo>
                <a:lnTo>
                  <a:pt x="32" y="109"/>
                </a:lnTo>
                <a:lnTo>
                  <a:pt x="33" y="108"/>
                </a:lnTo>
                <a:lnTo>
                  <a:pt x="35" y="106"/>
                </a:lnTo>
                <a:lnTo>
                  <a:pt x="35" y="104"/>
                </a:lnTo>
                <a:lnTo>
                  <a:pt x="35" y="94"/>
                </a:lnTo>
                <a:lnTo>
                  <a:pt x="45" y="94"/>
                </a:lnTo>
                <a:lnTo>
                  <a:pt x="45" y="104"/>
                </a:lnTo>
                <a:lnTo>
                  <a:pt x="45" y="106"/>
                </a:lnTo>
                <a:lnTo>
                  <a:pt x="46" y="108"/>
                </a:lnTo>
                <a:lnTo>
                  <a:pt x="47" y="109"/>
                </a:lnTo>
                <a:lnTo>
                  <a:pt x="49" y="109"/>
                </a:lnTo>
                <a:lnTo>
                  <a:pt x="74" y="109"/>
                </a:lnTo>
                <a:lnTo>
                  <a:pt x="77" y="108"/>
                </a:lnTo>
                <a:lnTo>
                  <a:pt x="79" y="106"/>
                </a:lnTo>
                <a:lnTo>
                  <a:pt x="79" y="104"/>
                </a:lnTo>
                <a:lnTo>
                  <a:pt x="78" y="101"/>
                </a:lnTo>
                <a:lnTo>
                  <a:pt x="70" y="89"/>
                </a:lnTo>
                <a:lnTo>
                  <a:pt x="64" y="74"/>
                </a:lnTo>
                <a:lnTo>
                  <a:pt x="79" y="74"/>
                </a:lnTo>
                <a:lnTo>
                  <a:pt x="79" y="64"/>
                </a:lnTo>
                <a:close/>
                <a:moveTo>
                  <a:pt x="40" y="20"/>
                </a:moveTo>
                <a:lnTo>
                  <a:pt x="40" y="20"/>
                </a:lnTo>
                <a:lnTo>
                  <a:pt x="43" y="40"/>
                </a:lnTo>
                <a:lnTo>
                  <a:pt x="36" y="40"/>
                </a:lnTo>
                <a:lnTo>
                  <a:pt x="40" y="20"/>
                </a:lnTo>
                <a:close/>
                <a:moveTo>
                  <a:pt x="33" y="50"/>
                </a:moveTo>
                <a:lnTo>
                  <a:pt x="46" y="50"/>
                </a:lnTo>
                <a:lnTo>
                  <a:pt x="49" y="64"/>
                </a:lnTo>
                <a:lnTo>
                  <a:pt x="30" y="64"/>
                </a:lnTo>
                <a:lnTo>
                  <a:pt x="33" y="50"/>
                </a:lnTo>
                <a:close/>
                <a:moveTo>
                  <a:pt x="65" y="99"/>
                </a:moveTo>
                <a:lnTo>
                  <a:pt x="54" y="99"/>
                </a:lnTo>
                <a:lnTo>
                  <a:pt x="54" y="94"/>
                </a:lnTo>
                <a:lnTo>
                  <a:pt x="53" y="90"/>
                </a:lnTo>
                <a:lnTo>
                  <a:pt x="52" y="87"/>
                </a:lnTo>
                <a:lnTo>
                  <a:pt x="48" y="85"/>
                </a:lnTo>
                <a:lnTo>
                  <a:pt x="45" y="84"/>
                </a:lnTo>
                <a:lnTo>
                  <a:pt x="35" y="84"/>
                </a:lnTo>
                <a:lnTo>
                  <a:pt x="31" y="85"/>
                </a:lnTo>
                <a:lnTo>
                  <a:pt x="27" y="87"/>
                </a:lnTo>
                <a:lnTo>
                  <a:pt x="26" y="90"/>
                </a:lnTo>
                <a:lnTo>
                  <a:pt x="25" y="94"/>
                </a:lnTo>
                <a:lnTo>
                  <a:pt x="25" y="99"/>
                </a:lnTo>
                <a:lnTo>
                  <a:pt x="14" y="99"/>
                </a:lnTo>
                <a:lnTo>
                  <a:pt x="21" y="87"/>
                </a:lnTo>
                <a:lnTo>
                  <a:pt x="26" y="74"/>
                </a:lnTo>
                <a:lnTo>
                  <a:pt x="53" y="74"/>
                </a:lnTo>
                <a:lnTo>
                  <a:pt x="58" y="87"/>
                </a:lnTo>
                <a:lnTo>
                  <a:pt x="65" y="9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48" name="Shape 6648"/>
          <p:cNvGrpSpPr/>
          <p:nvPr/>
        </p:nvGrpSpPr>
        <p:grpSpPr>
          <a:xfrm>
            <a:off x="1376363" y="4146551"/>
            <a:ext cx="152400" cy="161925"/>
            <a:chOff x="1376069" y="4147120"/>
            <a:chExt cx="152824" cy="162086"/>
          </a:xfrm>
        </p:grpSpPr>
        <p:sp>
          <p:nvSpPr>
            <p:cNvPr id="6649" name="Shape 6649"/>
            <p:cNvSpPr/>
            <p:nvPr/>
          </p:nvSpPr>
          <p:spPr>
            <a:xfrm>
              <a:off x="1376069" y="4147120"/>
              <a:ext cx="152824" cy="162086"/>
            </a:xfrm>
            <a:custGeom>
              <a:avLst/>
              <a:gdLst/>
              <a:ahLst/>
              <a:cxnLst/>
              <a:rect l="0" t="0" r="0" b="0"/>
              <a:pathLst>
                <a:path w="99" h="104" extrusionOk="0">
                  <a:moveTo>
                    <a:pt x="94" y="60"/>
                  </a:moveTo>
                  <a:lnTo>
                    <a:pt x="65" y="60"/>
                  </a:lnTo>
                  <a:lnTo>
                    <a:pt x="65" y="46"/>
                  </a:lnTo>
                  <a:lnTo>
                    <a:pt x="68" y="44"/>
                  </a:lnTo>
                  <a:lnTo>
                    <a:pt x="72" y="40"/>
                  </a:lnTo>
                  <a:lnTo>
                    <a:pt x="73" y="35"/>
                  </a:lnTo>
                  <a:lnTo>
                    <a:pt x="74" y="30"/>
                  </a:lnTo>
                  <a:lnTo>
                    <a:pt x="73" y="25"/>
                  </a:lnTo>
                  <a:lnTo>
                    <a:pt x="72" y="20"/>
                  </a:lnTo>
                  <a:lnTo>
                    <a:pt x="65" y="12"/>
                  </a:lnTo>
                  <a:lnTo>
                    <a:pt x="57" y="5"/>
                  </a:lnTo>
                  <a:lnTo>
                    <a:pt x="52" y="2"/>
                  </a:lnTo>
                  <a:lnTo>
                    <a:pt x="50" y="0"/>
                  </a:lnTo>
                  <a:lnTo>
                    <a:pt x="47" y="2"/>
                  </a:lnTo>
                  <a:lnTo>
                    <a:pt x="42" y="5"/>
                  </a:lnTo>
                  <a:lnTo>
                    <a:pt x="35" y="12"/>
                  </a:lnTo>
                  <a:lnTo>
                    <a:pt x="28" y="20"/>
                  </a:lnTo>
                  <a:lnTo>
                    <a:pt x="26" y="25"/>
                  </a:lnTo>
                  <a:lnTo>
                    <a:pt x="25" y="30"/>
                  </a:lnTo>
                  <a:lnTo>
                    <a:pt x="26" y="35"/>
                  </a:lnTo>
                  <a:lnTo>
                    <a:pt x="28" y="40"/>
                  </a:lnTo>
                  <a:lnTo>
                    <a:pt x="31" y="44"/>
                  </a:lnTo>
                  <a:lnTo>
                    <a:pt x="35" y="46"/>
                  </a:lnTo>
                  <a:lnTo>
                    <a:pt x="35" y="60"/>
                  </a:lnTo>
                  <a:lnTo>
                    <a:pt x="5" y="60"/>
                  </a:lnTo>
                  <a:lnTo>
                    <a:pt x="3" y="60"/>
                  </a:lnTo>
                  <a:lnTo>
                    <a:pt x="2" y="61"/>
                  </a:lnTo>
                  <a:lnTo>
                    <a:pt x="0" y="62"/>
                  </a:lnTo>
                  <a:lnTo>
                    <a:pt x="0" y="65"/>
                  </a:lnTo>
                  <a:lnTo>
                    <a:pt x="0" y="99"/>
                  </a:lnTo>
                  <a:lnTo>
                    <a:pt x="0" y="102"/>
                  </a:lnTo>
                  <a:lnTo>
                    <a:pt x="2" y="103"/>
                  </a:lnTo>
                  <a:lnTo>
                    <a:pt x="3" y="104"/>
                  </a:lnTo>
                  <a:lnTo>
                    <a:pt x="5" y="104"/>
                  </a:lnTo>
                  <a:lnTo>
                    <a:pt x="40" y="104"/>
                  </a:lnTo>
                  <a:lnTo>
                    <a:pt x="42" y="104"/>
                  </a:lnTo>
                  <a:lnTo>
                    <a:pt x="44" y="103"/>
                  </a:lnTo>
                  <a:lnTo>
                    <a:pt x="45" y="102"/>
                  </a:lnTo>
                  <a:lnTo>
                    <a:pt x="45" y="99"/>
                  </a:lnTo>
                  <a:lnTo>
                    <a:pt x="45" y="92"/>
                  </a:lnTo>
                  <a:lnTo>
                    <a:pt x="50" y="87"/>
                  </a:lnTo>
                  <a:lnTo>
                    <a:pt x="55" y="92"/>
                  </a:lnTo>
                  <a:lnTo>
                    <a:pt x="55" y="99"/>
                  </a:lnTo>
                  <a:lnTo>
                    <a:pt x="55" y="102"/>
                  </a:lnTo>
                  <a:lnTo>
                    <a:pt x="56" y="103"/>
                  </a:lnTo>
                  <a:lnTo>
                    <a:pt x="57" y="104"/>
                  </a:lnTo>
                  <a:lnTo>
                    <a:pt x="60" y="104"/>
                  </a:lnTo>
                  <a:lnTo>
                    <a:pt x="94" y="104"/>
                  </a:lnTo>
                  <a:lnTo>
                    <a:pt x="97" y="104"/>
                  </a:lnTo>
                  <a:lnTo>
                    <a:pt x="98" y="103"/>
                  </a:lnTo>
                  <a:lnTo>
                    <a:pt x="99" y="102"/>
                  </a:lnTo>
                  <a:lnTo>
                    <a:pt x="99" y="99"/>
                  </a:lnTo>
                  <a:lnTo>
                    <a:pt x="99" y="65"/>
                  </a:lnTo>
                  <a:lnTo>
                    <a:pt x="99" y="62"/>
                  </a:lnTo>
                  <a:lnTo>
                    <a:pt x="98" y="61"/>
                  </a:lnTo>
                  <a:lnTo>
                    <a:pt x="97" y="60"/>
                  </a:lnTo>
                  <a:lnTo>
                    <a:pt x="94" y="60"/>
                  </a:lnTo>
                  <a:close/>
                  <a:moveTo>
                    <a:pt x="50" y="12"/>
                  </a:moveTo>
                  <a:lnTo>
                    <a:pt x="50" y="12"/>
                  </a:lnTo>
                  <a:lnTo>
                    <a:pt x="60" y="21"/>
                  </a:lnTo>
                  <a:lnTo>
                    <a:pt x="63" y="26"/>
                  </a:lnTo>
                  <a:lnTo>
                    <a:pt x="65" y="30"/>
                  </a:lnTo>
                  <a:lnTo>
                    <a:pt x="65" y="32"/>
                  </a:lnTo>
                  <a:lnTo>
                    <a:pt x="62" y="36"/>
                  </a:lnTo>
                  <a:lnTo>
                    <a:pt x="61" y="37"/>
                  </a:lnTo>
                  <a:lnTo>
                    <a:pt x="58" y="39"/>
                  </a:lnTo>
                  <a:lnTo>
                    <a:pt x="55" y="40"/>
                  </a:lnTo>
                  <a:lnTo>
                    <a:pt x="50" y="40"/>
                  </a:lnTo>
                  <a:lnTo>
                    <a:pt x="45" y="40"/>
                  </a:lnTo>
                  <a:lnTo>
                    <a:pt x="41" y="39"/>
                  </a:lnTo>
                  <a:lnTo>
                    <a:pt x="39" y="37"/>
                  </a:lnTo>
                  <a:lnTo>
                    <a:pt x="36" y="36"/>
                  </a:lnTo>
                  <a:lnTo>
                    <a:pt x="35" y="32"/>
                  </a:lnTo>
                  <a:lnTo>
                    <a:pt x="35" y="30"/>
                  </a:lnTo>
                  <a:lnTo>
                    <a:pt x="36" y="26"/>
                  </a:lnTo>
                  <a:lnTo>
                    <a:pt x="40" y="21"/>
                  </a:lnTo>
                  <a:lnTo>
                    <a:pt x="50" y="12"/>
                  </a:lnTo>
                  <a:close/>
                  <a:moveTo>
                    <a:pt x="45" y="50"/>
                  </a:moveTo>
                  <a:lnTo>
                    <a:pt x="55" y="50"/>
                  </a:lnTo>
                  <a:lnTo>
                    <a:pt x="55" y="60"/>
                  </a:lnTo>
                  <a:lnTo>
                    <a:pt x="45" y="60"/>
                  </a:lnTo>
                  <a:lnTo>
                    <a:pt x="45" y="50"/>
                  </a:lnTo>
                  <a:close/>
                  <a:moveTo>
                    <a:pt x="89" y="94"/>
                  </a:moveTo>
                  <a:lnTo>
                    <a:pt x="65" y="94"/>
                  </a:lnTo>
                  <a:lnTo>
                    <a:pt x="65" y="89"/>
                  </a:lnTo>
                  <a:lnTo>
                    <a:pt x="65" y="87"/>
                  </a:lnTo>
                  <a:lnTo>
                    <a:pt x="63" y="85"/>
                  </a:lnTo>
                  <a:lnTo>
                    <a:pt x="53" y="76"/>
                  </a:lnTo>
                  <a:lnTo>
                    <a:pt x="52" y="74"/>
                  </a:lnTo>
                  <a:lnTo>
                    <a:pt x="50" y="74"/>
                  </a:lnTo>
                  <a:lnTo>
                    <a:pt x="47" y="74"/>
                  </a:lnTo>
                  <a:lnTo>
                    <a:pt x="46" y="76"/>
                  </a:lnTo>
                  <a:lnTo>
                    <a:pt x="36" y="85"/>
                  </a:lnTo>
                  <a:lnTo>
                    <a:pt x="35" y="87"/>
                  </a:lnTo>
                  <a:lnTo>
                    <a:pt x="35" y="89"/>
                  </a:lnTo>
                  <a:lnTo>
                    <a:pt x="35" y="94"/>
                  </a:lnTo>
                  <a:lnTo>
                    <a:pt x="10" y="94"/>
                  </a:lnTo>
                  <a:lnTo>
                    <a:pt x="10" y="69"/>
                  </a:lnTo>
                  <a:lnTo>
                    <a:pt x="89" y="69"/>
                  </a:lnTo>
                  <a:lnTo>
                    <a:pt x="89" y="9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50" name="Shape 6650"/>
            <p:cNvSpPr/>
            <p:nvPr/>
          </p:nvSpPr>
          <p:spPr>
            <a:xfrm>
              <a:off x="1482581" y="4262893"/>
              <a:ext cx="13894"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51" name="Shape 6651"/>
            <p:cNvSpPr/>
            <p:nvPr/>
          </p:nvSpPr>
          <p:spPr>
            <a:xfrm>
              <a:off x="1408485" y="4262893"/>
              <a:ext cx="13894"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52" name="Shape 6652"/>
            <p:cNvSpPr/>
            <p:nvPr/>
          </p:nvSpPr>
          <p:spPr>
            <a:xfrm>
              <a:off x="1385331" y="4211953"/>
              <a:ext cx="13894"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53" name="Shape 6653"/>
            <p:cNvSpPr/>
            <p:nvPr/>
          </p:nvSpPr>
          <p:spPr>
            <a:xfrm>
              <a:off x="1505737" y="4211953"/>
              <a:ext cx="13894" cy="23156"/>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6654" name="Shape 6654"/>
          <p:cNvSpPr/>
          <p:nvPr/>
        </p:nvSpPr>
        <p:spPr>
          <a:xfrm>
            <a:off x="2473325" y="4151313"/>
            <a:ext cx="152400" cy="176212"/>
          </a:xfrm>
          <a:custGeom>
            <a:avLst/>
            <a:gdLst/>
            <a:ahLst/>
            <a:cxnLst/>
            <a:rect l="0" t="0" r="0" b="0"/>
            <a:pathLst>
              <a:path w="98" h="113" extrusionOk="0">
                <a:moveTo>
                  <a:pt x="79" y="49"/>
                </a:moveTo>
                <a:lnTo>
                  <a:pt x="79" y="49"/>
                </a:lnTo>
                <a:lnTo>
                  <a:pt x="81" y="48"/>
                </a:lnTo>
                <a:lnTo>
                  <a:pt x="82" y="47"/>
                </a:lnTo>
                <a:lnTo>
                  <a:pt x="91" y="34"/>
                </a:lnTo>
                <a:lnTo>
                  <a:pt x="98" y="34"/>
                </a:lnTo>
                <a:lnTo>
                  <a:pt x="98" y="24"/>
                </a:lnTo>
                <a:lnTo>
                  <a:pt x="64" y="24"/>
                </a:lnTo>
                <a:lnTo>
                  <a:pt x="64" y="14"/>
                </a:lnTo>
                <a:lnTo>
                  <a:pt x="63" y="8"/>
                </a:lnTo>
                <a:lnTo>
                  <a:pt x="59" y="3"/>
                </a:lnTo>
                <a:lnTo>
                  <a:pt x="55" y="1"/>
                </a:lnTo>
                <a:lnTo>
                  <a:pt x="49" y="0"/>
                </a:lnTo>
                <a:lnTo>
                  <a:pt x="43" y="1"/>
                </a:lnTo>
                <a:lnTo>
                  <a:pt x="39" y="3"/>
                </a:lnTo>
                <a:lnTo>
                  <a:pt x="36" y="8"/>
                </a:lnTo>
                <a:lnTo>
                  <a:pt x="34" y="14"/>
                </a:lnTo>
                <a:lnTo>
                  <a:pt x="34" y="24"/>
                </a:lnTo>
                <a:lnTo>
                  <a:pt x="0" y="24"/>
                </a:lnTo>
                <a:lnTo>
                  <a:pt x="0" y="34"/>
                </a:lnTo>
                <a:lnTo>
                  <a:pt x="7" y="34"/>
                </a:lnTo>
                <a:lnTo>
                  <a:pt x="16" y="47"/>
                </a:lnTo>
                <a:lnTo>
                  <a:pt x="17" y="48"/>
                </a:lnTo>
                <a:lnTo>
                  <a:pt x="20" y="49"/>
                </a:lnTo>
                <a:lnTo>
                  <a:pt x="29" y="49"/>
                </a:lnTo>
                <a:lnTo>
                  <a:pt x="29" y="88"/>
                </a:lnTo>
                <a:lnTo>
                  <a:pt x="24" y="88"/>
                </a:lnTo>
                <a:lnTo>
                  <a:pt x="22" y="90"/>
                </a:lnTo>
                <a:lnTo>
                  <a:pt x="20" y="92"/>
                </a:lnTo>
                <a:lnTo>
                  <a:pt x="15" y="107"/>
                </a:lnTo>
                <a:lnTo>
                  <a:pt x="15" y="108"/>
                </a:lnTo>
                <a:lnTo>
                  <a:pt x="16" y="111"/>
                </a:lnTo>
                <a:lnTo>
                  <a:pt x="17" y="112"/>
                </a:lnTo>
                <a:lnTo>
                  <a:pt x="20" y="113"/>
                </a:lnTo>
                <a:lnTo>
                  <a:pt x="79" y="113"/>
                </a:lnTo>
                <a:lnTo>
                  <a:pt x="81" y="112"/>
                </a:lnTo>
                <a:lnTo>
                  <a:pt x="82" y="111"/>
                </a:lnTo>
                <a:lnTo>
                  <a:pt x="84" y="108"/>
                </a:lnTo>
                <a:lnTo>
                  <a:pt x="84" y="107"/>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55" name="Shape 6655"/>
          <p:cNvSpPr/>
          <p:nvPr/>
        </p:nvSpPr>
        <p:spPr>
          <a:xfrm>
            <a:off x="2886076" y="3851276"/>
            <a:ext cx="60325" cy="17463"/>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56" name="Shape 6656"/>
          <p:cNvSpPr/>
          <p:nvPr/>
        </p:nvSpPr>
        <p:spPr>
          <a:xfrm>
            <a:off x="2840038" y="3790951"/>
            <a:ext cx="152400" cy="60325"/>
          </a:xfrm>
          <a:custGeom>
            <a:avLst/>
            <a:gdLst/>
            <a:ahLst/>
            <a:cxnLst/>
            <a:rect l="0" t="0" r="0" b="0"/>
            <a:pathLst>
              <a:path w="98" h="39" extrusionOk="0">
                <a:moveTo>
                  <a:pt x="79" y="0"/>
                </a:move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lnTo>
                  <a:pt x="38" y="14"/>
                </a:lnTo>
                <a:lnTo>
                  <a:pt x="37" y="10"/>
                </a:lnTo>
                <a:lnTo>
                  <a:pt x="61" y="10"/>
                </a:lnTo>
                <a:lnTo>
                  <a:pt x="60" y="14"/>
                </a:lnTo>
                <a:lnTo>
                  <a:pt x="59" y="19"/>
                </a:lnTo>
                <a:lnTo>
                  <a:pt x="59" y="23"/>
                </a:lnTo>
                <a:lnTo>
                  <a:pt x="60" y="27"/>
                </a:lnTo>
                <a:lnTo>
                  <a:pt x="65" y="33"/>
                </a:lnTo>
                <a:lnTo>
                  <a:pt x="71" y="38"/>
                </a:lnTo>
                <a:lnTo>
                  <a:pt x="75" y="39"/>
                </a:lnTo>
                <a:lnTo>
                  <a:pt x="79" y="39"/>
                </a:lnTo>
                <a:lnTo>
                  <a:pt x="82" y="39"/>
                </a:lnTo>
                <a:lnTo>
                  <a:pt x="86" y="38"/>
                </a:lnTo>
                <a:lnTo>
                  <a:pt x="92" y="33"/>
                </a:lnTo>
                <a:lnTo>
                  <a:pt x="97" y="27"/>
                </a:lnTo>
                <a:lnTo>
                  <a:pt x="98" y="23"/>
                </a:lnTo>
                <a:lnTo>
                  <a:pt x="98" y="19"/>
                </a:lnTo>
                <a:lnTo>
                  <a:pt x="98" y="16"/>
                </a:lnTo>
                <a:lnTo>
                  <a:pt x="97" y="12"/>
                </a:lnTo>
                <a:lnTo>
                  <a:pt x="92" y="6"/>
                </a:lnTo>
                <a:lnTo>
                  <a:pt x="86" y="1"/>
                </a:lnTo>
                <a:lnTo>
                  <a:pt x="82" y="0"/>
                </a:lnTo>
                <a:lnTo>
                  <a:pt x="79" y="0"/>
                </a:lnTo>
                <a:close/>
                <a:moveTo>
                  <a:pt x="19" y="29"/>
                </a:moveTo>
                <a:lnTo>
                  <a:pt x="19" y="29"/>
                </a:lnTo>
                <a:lnTo>
                  <a:pt x="16" y="28"/>
                </a:lnTo>
                <a:lnTo>
                  <a:pt x="12" y="27"/>
                </a:lnTo>
                <a:lnTo>
                  <a:pt x="11" y="23"/>
                </a:lnTo>
                <a:lnTo>
                  <a:pt x="9" y="19"/>
                </a:lnTo>
                <a:lnTo>
                  <a:pt x="11" y="16"/>
                </a:lnTo>
                <a:lnTo>
                  <a:pt x="12" y="12"/>
                </a:lnTo>
                <a:lnTo>
                  <a:pt x="16" y="11"/>
                </a:lnTo>
                <a:lnTo>
                  <a:pt x="19" y="10"/>
                </a:lnTo>
                <a:lnTo>
                  <a:pt x="23" y="11"/>
                </a:lnTo>
                <a:lnTo>
                  <a:pt x="27" y="12"/>
                </a:lnTo>
                <a:lnTo>
                  <a:pt x="28" y="16"/>
                </a:lnTo>
                <a:lnTo>
                  <a:pt x="29" y="19"/>
                </a:lnTo>
                <a:lnTo>
                  <a:pt x="28" y="23"/>
                </a:lnTo>
                <a:lnTo>
                  <a:pt x="27" y="27"/>
                </a:lnTo>
                <a:lnTo>
                  <a:pt x="23" y="28"/>
                </a:lnTo>
                <a:lnTo>
                  <a:pt x="19" y="29"/>
                </a:lnTo>
                <a:close/>
                <a:moveTo>
                  <a:pt x="79" y="29"/>
                </a:moveTo>
                <a:lnTo>
                  <a:pt x="79" y="29"/>
                </a:lnTo>
                <a:lnTo>
                  <a:pt x="75" y="28"/>
                </a:lnTo>
                <a:lnTo>
                  <a:pt x="71" y="27"/>
                </a:lnTo>
                <a:lnTo>
                  <a:pt x="70" y="23"/>
                </a:lnTo>
                <a:lnTo>
                  <a:pt x="69" y="19"/>
                </a:lnTo>
                <a:lnTo>
                  <a:pt x="70" y="16"/>
                </a:lnTo>
                <a:lnTo>
                  <a:pt x="71" y="12"/>
                </a:lnTo>
                <a:lnTo>
                  <a:pt x="75" y="11"/>
                </a:lnTo>
                <a:lnTo>
                  <a:pt x="79" y="10"/>
                </a:lnTo>
                <a:lnTo>
                  <a:pt x="82" y="11"/>
                </a:lnTo>
                <a:lnTo>
                  <a:pt x="86" y="12"/>
                </a:lnTo>
                <a:lnTo>
                  <a:pt x="87" y="16"/>
                </a:lnTo>
                <a:lnTo>
                  <a:pt x="88" y="19"/>
                </a:lnTo>
                <a:lnTo>
                  <a:pt x="87" y="23"/>
                </a:lnTo>
                <a:lnTo>
                  <a:pt x="86" y="27"/>
                </a:lnTo>
                <a:lnTo>
                  <a:pt x="82" y="28"/>
                </a:lnTo>
                <a:lnTo>
                  <a:pt x="7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57" name="Shape 6657"/>
          <p:cNvSpPr/>
          <p:nvPr/>
        </p:nvSpPr>
        <p:spPr>
          <a:xfrm>
            <a:off x="2886076" y="3873501"/>
            <a:ext cx="60325" cy="69850"/>
          </a:xfrm>
          <a:custGeom>
            <a:avLst/>
            <a:gdLst/>
            <a:ahLst/>
            <a:cxnLst/>
            <a:rect l="0" t="0" r="0" b="0"/>
            <a:pathLst>
              <a:path w="40" h="44" extrusionOk="0">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58" name="Shape 6658"/>
          <p:cNvGrpSpPr/>
          <p:nvPr/>
        </p:nvGrpSpPr>
        <p:grpSpPr>
          <a:xfrm>
            <a:off x="2830514" y="4156075"/>
            <a:ext cx="166687" cy="152400"/>
            <a:chOff x="2830201" y="4156381"/>
            <a:chExt cx="166715" cy="152824"/>
          </a:xfrm>
        </p:grpSpPr>
        <p:sp>
          <p:nvSpPr>
            <p:cNvPr id="6659" name="Shape 6659"/>
            <p:cNvSpPr/>
            <p:nvPr/>
          </p:nvSpPr>
          <p:spPr>
            <a:xfrm>
              <a:off x="2830201" y="4156381"/>
              <a:ext cx="152824" cy="152824"/>
            </a:xfrm>
            <a:custGeom>
              <a:avLst/>
              <a:gdLst/>
              <a:ahLst/>
              <a:cxnLst/>
              <a:rect l="0" t="0" r="0" b="0"/>
              <a:pathLst>
                <a:path w="98" h="99" extrusionOk="0">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49" y="10"/>
                  </a:lnTo>
                  <a:lnTo>
                    <a:pt x="49" y="0"/>
                  </a:lnTo>
                  <a:lnTo>
                    <a:pt x="39" y="2"/>
                  </a:lnTo>
                  <a:lnTo>
                    <a:pt x="29" y="4"/>
                  </a:lnTo>
                  <a:lnTo>
                    <a:pt x="22" y="9"/>
                  </a:lnTo>
                  <a:lnTo>
                    <a:pt x="14" y="15"/>
                  </a:lnTo>
                  <a:lnTo>
                    <a:pt x="8" y="23"/>
                  </a:lnTo>
                  <a:lnTo>
                    <a:pt x="3" y="30"/>
                  </a:lnTo>
                  <a:lnTo>
                    <a:pt x="1" y="40"/>
                  </a:lnTo>
                  <a:lnTo>
                    <a:pt x="0" y="50"/>
                  </a:lnTo>
                  <a:lnTo>
                    <a:pt x="1" y="60"/>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60"/>
                  </a:lnTo>
                  <a:lnTo>
                    <a:pt x="98" y="50"/>
                  </a:lnTo>
                  <a:lnTo>
                    <a:pt x="88" y="50"/>
                  </a:lnTo>
                  <a:lnTo>
                    <a:pt x="87" y="60"/>
                  </a:lnTo>
                  <a:close/>
                  <a:moveTo>
                    <a:pt x="29" y="15"/>
                  </a:moveTo>
                  <a:lnTo>
                    <a:pt x="29" y="30"/>
                  </a:lnTo>
                  <a:lnTo>
                    <a:pt x="14" y="30"/>
                  </a:lnTo>
                  <a:lnTo>
                    <a:pt x="21" y="21"/>
                  </a:lnTo>
                  <a:lnTo>
                    <a:pt x="29" y="15"/>
                  </a:lnTo>
                  <a:close/>
                  <a:moveTo>
                    <a:pt x="11" y="40"/>
                  </a:moveTo>
                  <a:lnTo>
                    <a:pt x="29" y="40"/>
                  </a:lnTo>
                  <a:lnTo>
                    <a:pt x="29" y="60"/>
                  </a:lnTo>
                  <a:lnTo>
                    <a:pt x="11" y="60"/>
                  </a:lnTo>
                  <a:lnTo>
                    <a:pt x="10" y="50"/>
                  </a:lnTo>
                  <a:lnTo>
                    <a:pt x="11" y="40"/>
                  </a:lnTo>
                  <a:close/>
                  <a:moveTo>
                    <a:pt x="14" y="69"/>
                  </a:moveTo>
                  <a:lnTo>
                    <a:pt x="29" y="69"/>
                  </a:lnTo>
                  <a:lnTo>
                    <a:pt x="29" y="84"/>
                  </a:lnTo>
                  <a:lnTo>
                    <a:pt x="21" y="78"/>
                  </a:lnTo>
                  <a:lnTo>
                    <a:pt x="14" y="69"/>
                  </a:lnTo>
                  <a:close/>
                  <a:moveTo>
                    <a:pt x="39" y="88"/>
                  </a:moveTo>
                  <a:lnTo>
                    <a:pt x="39" y="69"/>
                  </a:lnTo>
                  <a:lnTo>
                    <a:pt x="59" y="69"/>
                  </a:lnTo>
                  <a:lnTo>
                    <a:pt x="59" y="88"/>
                  </a:lnTo>
                  <a:lnTo>
                    <a:pt x="49" y="89"/>
                  </a:lnTo>
                  <a:lnTo>
                    <a:pt x="39" y="88"/>
                  </a:lnTo>
                  <a:close/>
                  <a:moveTo>
                    <a:pt x="69" y="84"/>
                  </a:moveTo>
                  <a:lnTo>
                    <a:pt x="69" y="69"/>
                  </a:lnTo>
                  <a:lnTo>
                    <a:pt x="84" y="69"/>
                  </a:lnTo>
                  <a:lnTo>
                    <a:pt x="77" y="78"/>
                  </a:lnTo>
                  <a:lnTo>
                    <a:pt x="69"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0" name="Shape 6660"/>
            <p:cNvSpPr/>
            <p:nvPr/>
          </p:nvSpPr>
          <p:spPr>
            <a:xfrm>
              <a:off x="2908926" y="4161011"/>
              <a:ext cx="87990" cy="64834"/>
            </a:xfrm>
            <a:custGeom>
              <a:avLst/>
              <a:gdLst/>
              <a:ahLst/>
              <a:cxnLst/>
              <a:rect l="0" t="0" r="0" b="0"/>
              <a:pathLst>
                <a:path w="59" h="43" extrusionOk="0">
                  <a:moveTo>
                    <a:pt x="59" y="6"/>
                  </a:moveTo>
                  <a:lnTo>
                    <a:pt x="59" y="6"/>
                  </a:lnTo>
                  <a:lnTo>
                    <a:pt x="58" y="5"/>
                  </a:lnTo>
                  <a:lnTo>
                    <a:pt x="56" y="3"/>
                  </a:lnTo>
                  <a:lnTo>
                    <a:pt x="54" y="3"/>
                  </a:lnTo>
                  <a:lnTo>
                    <a:pt x="52" y="3"/>
                  </a:lnTo>
                  <a:lnTo>
                    <a:pt x="38" y="9"/>
                  </a:lnTo>
                  <a:lnTo>
                    <a:pt x="22" y="0"/>
                  </a:lnTo>
                  <a:lnTo>
                    <a:pt x="15" y="3"/>
                  </a:lnTo>
                  <a:lnTo>
                    <a:pt x="30" y="13"/>
                  </a:lnTo>
                  <a:lnTo>
                    <a:pt x="19" y="18"/>
                  </a:lnTo>
                  <a:lnTo>
                    <a:pt x="7" y="14"/>
                  </a:lnTo>
                  <a:lnTo>
                    <a:pt x="0" y="18"/>
                  </a:lnTo>
                  <a:lnTo>
                    <a:pt x="20" y="28"/>
                  </a:lnTo>
                  <a:lnTo>
                    <a:pt x="31" y="23"/>
                  </a:lnTo>
                  <a:lnTo>
                    <a:pt x="23" y="43"/>
                  </a:lnTo>
                  <a:lnTo>
                    <a:pt x="32" y="38"/>
                  </a:lnTo>
                  <a:lnTo>
                    <a:pt x="43" y="18"/>
                  </a:lnTo>
                  <a:lnTo>
                    <a:pt x="57" y="12"/>
                  </a:lnTo>
                  <a:lnTo>
                    <a:pt x="58" y="12"/>
                  </a:lnTo>
                  <a:lnTo>
                    <a:pt x="59" y="9"/>
                  </a:lnTo>
                  <a:lnTo>
                    <a:pt x="59" y="8"/>
                  </a:lnTo>
                  <a:lnTo>
                    <a:pt x="59" y="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661" name="Shape 6661"/>
          <p:cNvSpPr/>
          <p:nvPr/>
        </p:nvSpPr>
        <p:spPr>
          <a:xfrm>
            <a:off x="3233739" y="4165600"/>
            <a:ext cx="92075" cy="152400"/>
          </a:xfrm>
          <a:custGeom>
            <a:avLst/>
            <a:gdLst/>
            <a:ahLst/>
            <a:cxnLst/>
            <a:rect l="0" t="0" r="0" b="0"/>
            <a:pathLst>
              <a:path w="59" h="99" extrusionOk="0">
                <a:moveTo>
                  <a:pt x="49" y="30"/>
                </a:moveTo>
                <a:lnTo>
                  <a:pt x="35" y="30"/>
                </a:lnTo>
                <a:lnTo>
                  <a:pt x="35" y="10"/>
                </a:lnTo>
                <a:lnTo>
                  <a:pt x="49" y="10"/>
                </a:lnTo>
                <a:lnTo>
                  <a:pt x="49" y="0"/>
                </a:lnTo>
                <a:lnTo>
                  <a:pt x="10" y="0"/>
                </a:lnTo>
                <a:lnTo>
                  <a:pt x="10" y="10"/>
                </a:lnTo>
                <a:lnTo>
                  <a:pt x="25" y="10"/>
                </a:lnTo>
                <a:lnTo>
                  <a:pt x="25" y="30"/>
                </a:lnTo>
                <a:lnTo>
                  <a:pt x="10" y="30"/>
                </a:lnTo>
                <a:lnTo>
                  <a:pt x="6" y="31"/>
                </a:lnTo>
                <a:lnTo>
                  <a:pt x="3" y="32"/>
                </a:lnTo>
                <a:lnTo>
                  <a:pt x="1" y="36"/>
                </a:lnTo>
                <a:lnTo>
                  <a:pt x="0" y="40"/>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53" y="93"/>
                </a:lnTo>
                <a:lnTo>
                  <a:pt x="57" y="92"/>
                </a:lnTo>
                <a:lnTo>
                  <a:pt x="58" y="88"/>
                </a:lnTo>
                <a:lnTo>
                  <a:pt x="59" y="84"/>
                </a:lnTo>
                <a:lnTo>
                  <a:pt x="59" y="40"/>
                </a:lnTo>
                <a:lnTo>
                  <a:pt x="58" y="36"/>
                </a:lnTo>
                <a:lnTo>
                  <a:pt x="57" y="32"/>
                </a:lnTo>
                <a:lnTo>
                  <a:pt x="53" y="31"/>
                </a:lnTo>
                <a:lnTo>
                  <a:pt x="49" y="30"/>
                </a:lnTo>
                <a:close/>
                <a:moveTo>
                  <a:pt x="10" y="84"/>
                </a:moveTo>
                <a:lnTo>
                  <a:pt x="10" y="40"/>
                </a:lnTo>
                <a:lnTo>
                  <a:pt x="49" y="40"/>
                </a:lnTo>
                <a:lnTo>
                  <a:pt x="49" y="84"/>
                </a:lnTo>
                <a:lnTo>
                  <a:pt x="10"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2" name="Shape 6662"/>
          <p:cNvSpPr/>
          <p:nvPr/>
        </p:nvSpPr>
        <p:spPr>
          <a:xfrm>
            <a:off x="3265488" y="4235450"/>
            <a:ext cx="31750" cy="17463"/>
          </a:xfrm>
          <a:custGeom>
            <a:avLst/>
            <a:gdLst/>
            <a:ahLst/>
            <a:cxnLst/>
            <a:rect l="0" t="0" r="0" b="0"/>
            <a:pathLst>
              <a:path w="20" h="14" extrusionOk="0">
                <a:moveTo>
                  <a:pt x="0" y="10"/>
                </a:moveTo>
                <a:lnTo>
                  <a:pt x="10" y="10"/>
                </a:lnTo>
                <a:lnTo>
                  <a:pt x="10" y="14"/>
                </a:lnTo>
                <a:lnTo>
                  <a:pt x="20" y="14"/>
                </a:lnTo>
                <a:lnTo>
                  <a:pt x="20" y="0"/>
                </a:lnTo>
                <a:lnTo>
                  <a:pt x="0" y="0"/>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3" name="Shape 6663"/>
          <p:cNvSpPr/>
          <p:nvPr/>
        </p:nvSpPr>
        <p:spPr>
          <a:xfrm>
            <a:off x="654050" y="4527550"/>
            <a:ext cx="142875" cy="147638"/>
          </a:xfrm>
          <a:custGeom>
            <a:avLst/>
            <a:gdLst/>
            <a:ahLst/>
            <a:cxnLst/>
            <a:rect l="0" t="0" r="0" b="0"/>
            <a:pathLst>
              <a:path w="94" h="96" extrusionOk="0">
                <a:moveTo>
                  <a:pt x="92" y="88"/>
                </a:moveTo>
                <a:lnTo>
                  <a:pt x="53" y="22"/>
                </a:lnTo>
                <a:lnTo>
                  <a:pt x="63" y="4"/>
                </a:lnTo>
                <a:lnTo>
                  <a:pt x="55" y="0"/>
                </a:lnTo>
                <a:lnTo>
                  <a:pt x="47" y="13"/>
                </a:lnTo>
                <a:lnTo>
                  <a:pt x="38" y="0"/>
                </a:lnTo>
                <a:lnTo>
                  <a:pt x="31" y="4"/>
                </a:lnTo>
                <a:lnTo>
                  <a:pt x="40" y="22"/>
                </a:lnTo>
                <a:lnTo>
                  <a:pt x="1" y="88"/>
                </a:lnTo>
                <a:lnTo>
                  <a:pt x="0" y="91"/>
                </a:lnTo>
                <a:lnTo>
                  <a:pt x="1" y="93"/>
                </a:lnTo>
                <a:lnTo>
                  <a:pt x="2" y="94"/>
                </a:lnTo>
                <a:lnTo>
                  <a:pt x="5" y="96"/>
                </a:lnTo>
                <a:lnTo>
                  <a:pt x="89" y="96"/>
                </a:lnTo>
                <a:lnTo>
                  <a:pt x="91" y="94"/>
                </a:lnTo>
                <a:lnTo>
                  <a:pt x="92" y="93"/>
                </a:lnTo>
                <a:lnTo>
                  <a:pt x="94" y="91"/>
                </a:lnTo>
                <a:lnTo>
                  <a:pt x="92" y="88"/>
                </a:lnTo>
                <a:close/>
                <a:moveTo>
                  <a:pt x="39" y="86"/>
                </a:moveTo>
                <a:lnTo>
                  <a:pt x="39" y="78"/>
                </a:lnTo>
                <a:lnTo>
                  <a:pt x="39" y="76"/>
                </a:lnTo>
                <a:lnTo>
                  <a:pt x="42" y="73"/>
                </a:lnTo>
                <a:lnTo>
                  <a:pt x="44" y="71"/>
                </a:lnTo>
                <a:lnTo>
                  <a:pt x="47" y="71"/>
                </a:lnTo>
                <a:lnTo>
                  <a:pt x="49" y="71"/>
                </a:lnTo>
                <a:lnTo>
                  <a:pt x="52" y="73"/>
                </a:lnTo>
                <a:lnTo>
                  <a:pt x="54" y="76"/>
                </a:lnTo>
                <a:lnTo>
                  <a:pt x="54" y="78"/>
                </a:lnTo>
                <a:lnTo>
                  <a:pt x="54" y="86"/>
                </a:lnTo>
                <a:lnTo>
                  <a:pt x="39" y="86"/>
                </a:lnTo>
                <a:close/>
                <a:moveTo>
                  <a:pt x="64" y="86"/>
                </a:moveTo>
                <a:lnTo>
                  <a:pt x="64" y="78"/>
                </a:lnTo>
                <a:lnTo>
                  <a:pt x="63" y="72"/>
                </a:lnTo>
                <a:lnTo>
                  <a:pt x="59" y="66"/>
                </a:lnTo>
                <a:lnTo>
                  <a:pt x="53" y="62"/>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4" name="Shape 6664"/>
          <p:cNvSpPr/>
          <p:nvPr/>
        </p:nvSpPr>
        <p:spPr>
          <a:xfrm>
            <a:off x="3571876" y="4156075"/>
            <a:ext cx="157163" cy="166688"/>
          </a:xfrm>
          <a:custGeom>
            <a:avLst/>
            <a:gdLst/>
            <a:ahLst/>
            <a:cxnLst/>
            <a:rect l="0" t="0" r="0" b="0"/>
            <a:pathLst>
              <a:path w="103" h="109" extrusionOk="0">
                <a:moveTo>
                  <a:pt x="98" y="79"/>
                </a:moveTo>
                <a:lnTo>
                  <a:pt x="98" y="79"/>
                </a:lnTo>
                <a:lnTo>
                  <a:pt x="79" y="80"/>
                </a:lnTo>
                <a:lnTo>
                  <a:pt x="63" y="82"/>
                </a:lnTo>
                <a:lnTo>
                  <a:pt x="56" y="60"/>
                </a:lnTo>
                <a:lnTo>
                  <a:pt x="58" y="56"/>
                </a:lnTo>
                <a:lnTo>
                  <a:pt x="62" y="52"/>
                </a:lnTo>
                <a:lnTo>
                  <a:pt x="66" y="50"/>
                </a:lnTo>
                <a:lnTo>
                  <a:pt x="71" y="48"/>
                </a:lnTo>
                <a:lnTo>
                  <a:pt x="76" y="47"/>
                </a:lnTo>
                <a:lnTo>
                  <a:pt x="81" y="47"/>
                </a:lnTo>
                <a:lnTo>
                  <a:pt x="86" y="48"/>
                </a:lnTo>
                <a:lnTo>
                  <a:pt x="90" y="50"/>
                </a:lnTo>
                <a:lnTo>
                  <a:pt x="93" y="51"/>
                </a:lnTo>
                <a:lnTo>
                  <a:pt x="95" y="50"/>
                </a:lnTo>
                <a:lnTo>
                  <a:pt x="98" y="48"/>
                </a:lnTo>
                <a:lnTo>
                  <a:pt x="98" y="46"/>
                </a:lnTo>
                <a:lnTo>
                  <a:pt x="98" y="42"/>
                </a:lnTo>
                <a:lnTo>
                  <a:pt x="94" y="35"/>
                </a:lnTo>
                <a:lnTo>
                  <a:pt x="89" y="26"/>
                </a:lnTo>
                <a:lnTo>
                  <a:pt x="83" y="20"/>
                </a:lnTo>
                <a:lnTo>
                  <a:pt x="76" y="15"/>
                </a:lnTo>
                <a:lnTo>
                  <a:pt x="68" y="11"/>
                </a:lnTo>
                <a:lnTo>
                  <a:pt x="60" y="9"/>
                </a:lnTo>
                <a:lnTo>
                  <a:pt x="50" y="8"/>
                </a:lnTo>
                <a:lnTo>
                  <a:pt x="41" y="9"/>
                </a:lnTo>
                <a:lnTo>
                  <a:pt x="39" y="4"/>
                </a:lnTo>
                <a:lnTo>
                  <a:pt x="39" y="2"/>
                </a:lnTo>
                <a:lnTo>
                  <a:pt x="36" y="0"/>
                </a:lnTo>
                <a:lnTo>
                  <a:pt x="35" y="0"/>
                </a:lnTo>
                <a:lnTo>
                  <a:pt x="32" y="0"/>
                </a:lnTo>
                <a:lnTo>
                  <a:pt x="31" y="2"/>
                </a:lnTo>
                <a:lnTo>
                  <a:pt x="30" y="3"/>
                </a:lnTo>
                <a:lnTo>
                  <a:pt x="29" y="5"/>
                </a:lnTo>
                <a:lnTo>
                  <a:pt x="30" y="7"/>
                </a:lnTo>
                <a:lnTo>
                  <a:pt x="31" y="11"/>
                </a:lnTo>
                <a:lnTo>
                  <a:pt x="23" y="16"/>
                </a:lnTo>
                <a:lnTo>
                  <a:pt x="14" y="23"/>
                </a:lnTo>
                <a:lnTo>
                  <a:pt x="9" y="30"/>
                </a:lnTo>
                <a:lnTo>
                  <a:pt x="4" y="39"/>
                </a:lnTo>
                <a:lnTo>
                  <a:pt x="2" y="47"/>
                </a:lnTo>
                <a:lnTo>
                  <a:pt x="0" y="57"/>
                </a:lnTo>
                <a:lnTo>
                  <a:pt x="2" y="66"/>
                </a:lnTo>
                <a:lnTo>
                  <a:pt x="3" y="73"/>
                </a:lnTo>
                <a:lnTo>
                  <a:pt x="5" y="76"/>
                </a:lnTo>
                <a:lnTo>
                  <a:pt x="8" y="77"/>
                </a:lnTo>
                <a:lnTo>
                  <a:pt x="10" y="76"/>
                </a:lnTo>
                <a:lnTo>
                  <a:pt x="13" y="74"/>
                </a:lnTo>
                <a:lnTo>
                  <a:pt x="15" y="69"/>
                </a:lnTo>
                <a:lnTo>
                  <a:pt x="19" y="66"/>
                </a:lnTo>
                <a:lnTo>
                  <a:pt x="24" y="63"/>
                </a:lnTo>
                <a:lnTo>
                  <a:pt x="28" y="61"/>
                </a:lnTo>
                <a:lnTo>
                  <a:pt x="32" y="61"/>
                </a:lnTo>
                <a:lnTo>
                  <a:pt x="37" y="61"/>
                </a:lnTo>
                <a:lnTo>
                  <a:pt x="42" y="61"/>
                </a:lnTo>
                <a:lnTo>
                  <a:pt x="46" y="62"/>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53"/>
                </a:lnTo>
                <a:lnTo>
                  <a:pt x="12" y="47"/>
                </a:lnTo>
                <a:lnTo>
                  <a:pt x="14" y="41"/>
                </a:lnTo>
                <a:lnTo>
                  <a:pt x="18" y="35"/>
                </a:lnTo>
                <a:lnTo>
                  <a:pt x="21" y="30"/>
                </a:lnTo>
                <a:lnTo>
                  <a:pt x="26" y="25"/>
                </a:lnTo>
                <a:lnTo>
                  <a:pt x="32" y="23"/>
                </a:lnTo>
                <a:lnTo>
                  <a:pt x="39" y="19"/>
                </a:lnTo>
                <a:lnTo>
                  <a:pt x="45" y="18"/>
                </a:lnTo>
                <a:lnTo>
                  <a:pt x="52" y="18"/>
                </a:lnTo>
                <a:lnTo>
                  <a:pt x="58" y="19"/>
                </a:lnTo>
                <a:lnTo>
                  <a:pt x="65" y="21"/>
                </a:lnTo>
                <a:lnTo>
                  <a:pt x="71" y="24"/>
                </a:lnTo>
                <a:lnTo>
                  <a:pt x="76" y="27"/>
                </a:lnTo>
                <a:lnTo>
                  <a:pt x="81" y="32"/>
                </a:lnTo>
                <a:lnTo>
                  <a:pt x="84" y="37"/>
                </a:lnTo>
                <a:lnTo>
                  <a:pt x="76" y="37"/>
                </a:lnTo>
                <a:lnTo>
                  <a:pt x="68" y="39"/>
                </a:lnTo>
                <a:lnTo>
                  <a:pt x="62" y="41"/>
                </a:lnTo>
                <a:lnTo>
                  <a:pt x="57" y="45"/>
                </a:lnTo>
                <a:lnTo>
                  <a:pt x="52" y="48"/>
                </a:lnTo>
                <a:lnTo>
                  <a:pt x="49" y="52"/>
                </a:lnTo>
                <a:lnTo>
                  <a:pt x="42" y="51"/>
                </a:lnTo>
                <a:lnTo>
                  <a:pt x="37" y="50"/>
                </a:lnTo>
                <a:lnTo>
                  <a:pt x="31" y="51"/>
                </a:lnTo>
                <a:lnTo>
                  <a:pt x="25" y="52"/>
                </a:lnTo>
                <a:close/>
                <a:moveTo>
                  <a:pt x="93" y="99"/>
                </a:moveTo>
                <a:lnTo>
                  <a:pt x="39" y="99"/>
                </a:lnTo>
                <a:lnTo>
                  <a:pt x="49" y="95"/>
                </a:lnTo>
                <a:lnTo>
                  <a:pt x="61" y="93"/>
                </a:lnTo>
                <a:lnTo>
                  <a:pt x="76" y="90"/>
                </a:lnTo>
                <a:lnTo>
                  <a:pt x="93" y="89"/>
                </a:lnTo>
                <a:lnTo>
                  <a:pt x="93" y="9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5" name="Shape 6665"/>
          <p:cNvSpPr/>
          <p:nvPr/>
        </p:nvSpPr>
        <p:spPr>
          <a:xfrm>
            <a:off x="3927476" y="4156075"/>
            <a:ext cx="74613" cy="152400"/>
          </a:xfrm>
          <a:custGeom>
            <a:avLst/>
            <a:gdLst/>
            <a:ahLst/>
            <a:cxnLst/>
            <a:rect l="0" t="0" r="0" b="0"/>
            <a:pathLst>
              <a:path w="49" h="99" extrusionOk="0">
                <a:moveTo>
                  <a:pt x="25" y="0"/>
                </a:moveTo>
                <a:lnTo>
                  <a:pt x="25" y="0"/>
                </a:lnTo>
                <a:lnTo>
                  <a:pt x="19" y="2"/>
                </a:lnTo>
                <a:lnTo>
                  <a:pt x="14" y="4"/>
                </a:lnTo>
                <a:lnTo>
                  <a:pt x="11" y="9"/>
                </a:lnTo>
                <a:lnTo>
                  <a:pt x="9" y="15"/>
                </a:lnTo>
                <a:lnTo>
                  <a:pt x="0" y="94"/>
                </a:lnTo>
                <a:lnTo>
                  <a:pt x="0" y="97"/>
                </a:lnTo>
                <a:lnTo>
                  <a:pt x="3" y="98"/>
                </a:lnTo>
                <a:lnTo>
                  <a:pt x="5" y="99"/>
                </a:lnTo>
                <a:lnTo>
                  <a:pt x="7" y="99"/>
                </a:lnTo>
                <a:lnTo>
                  <a:pt x="25" y="89"/>
                </a:lnTo>
                <a:lnTo>
                  <a:pt x="42" y="99"/>
                </a:lnTo>
                <a:lnTo>
                  <a:pt x="44" y="99"/>
                </a:lnTo>
                <a:lnTo>
                  <a:pt x="47" y="98"/>
                </a:lnTo>
                <a:lnTo>
                  <a:pt x="49" y="97"/>
                </a:lnTo>
                <a:lnTo>
                  <a:pt x="49" y="94"/>
                </a:lnTo>
                <a:lnTo>
                  <a:pt x="41" y="15"/>
                </a:lnTo>
                <a:lnTo>
                  <a:pt x="38" y="9"/>
                </a:lnTo>
                <a:lnTo>
                  <a:pt x="36" y="4"/>
                </a:lnTo>
                <a:lnTo>
                  <a:pt x="31" y="2"/>
                </a:lnTo>
                <a:lnTo>
                  <a:pt x="25" y="0"/>
                </a:lnTo>
                <a:close/>
                <a:moveTo>
                  <a:pt x="20" y="15"/>
                </a:moveTo>
                <a:lnTo>
                  <a:pt x="20" y="15"/>
                </a:lnTo>
                <a:lnTo>
                  <a:pt x="20" y="13"/>
                </a:lnTo>
                <a:lnTo>
                  <a:pt x="21" y="11"/>
                </a:lnTo>
                <a:lnTo>
                  <a:pt x="22" y="10"/>
                </a:lnTo>
                <a:lnTo>
                  <a:pt x="25" y="10"/>
                </a:lnTo>
                <a:lnTo>
                  <a:pt x="27" y="10"/>
                </a:lnTo>
                <a:lnTo>
                  <a:pt x="28" y="11"/>
                </a:lnTo>
                <a:lnTo>
                  <a:pt x="30" y="13"/>
                </a:lnTo>
                <a:lnTo>
                  <a:pt x="30" y="15"/>
                </a:lnTo>
                <a:lnTo>
                  <a:pt x="30" y="30"/>
                </a:lnTo>
                <a:lnTo>
                  <a:pt x="30" y="32"/>
                </a:lnTo>
                <a:lnTo>
                  <a:pt x="28" y="34"/>
                </a:lnTo>
                <a:lnTo>
                  <a:pt x="27"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20" y="44"/>
                </a:lnTo>
                <a:lnTo>
                  <a:pt x="25" y="45"/>
                </a:lnTo>
                <a:lnTo>
                  <a:pt x="30" y="44"/>
                </a:lnTo>
                <a:lnTo>
                  <a:pt x="33" y="42"/>
                </a:lnTo>
                <a:lnTo>
                  <a:pt x="38" y="85"/>
                </a:lnTo>
                <a:lnTo>
                  <a:pt x="27"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6" name="Shape 6666"/>
          <p:cNvSpPr/>
          <p:nvPr/>
        </p:nvSpPr>
        <p:spPr>
          <a:xfrm>
            <a:off x="4021139" y="4156075"/>
            <a:ext cx="73025" cy="152400"/>
          </a:xfrm>
          <a:custGeom>
            <a:avLst/>
            <a:gdLst/>
            <a:ahLst/>
            <a:cxnLst/>
            <a:rect l="0" t="0" r="0" b="0"/>
            <a:pathLst>
              <a:path w="50" h="99" extrusionOk="0">
                <a:moveTo>
                  <a:pt x="47" y="2"/>
                </a:moveTo>
                <a:lnTo>
                  <a:pt x="47" y="2"/>
                </a:lnTo>
                <a:lnTo>
                  <a:pt x="45" y="0"/>
                </a:lnTo>
                <a:lnTo>
                  <a:pt x="42" y="0"/>
                </a:lnTo>
                <a:lnTo>
                  <a:pt x="25" y="10"/>
                </a:lnTo>
                <a:lnTo>
                  <a:pt x="8" y="0"/>
                </a:lnTo>
                <a:lnTo>
                  <a:pt x="5" y="0"/>
                </a:lnTo>
                <a:lnTo>
                  <a:pt x="3" y="2"/>
                </a:lnTo>
                <a:lnTo>
                  <a:pt x="0" y="3"/>
                </a:lnTo>
                <a:lnTo>
                  <a:pt x="0" y="5"/>
                </a:lnTo>
                <a:lnTo>
                  <a:pt x="9" y="84"/>
                </a:lnTo>
                <a:lnTo>
                  <a:pt x="11" y="90"/>
                </a:lnTo>
                <a:lnTo>
                  <a:pt x="14" y="95"/>
                </a:lnTo>
                <a:lnTo>
                  <a:pt x="19" y="98"/>
                </a:lnTo>
                <a:lnTo>
                  <a:pt x="25" y="99"/>
                </a:lnTo>
                <a:lnTo>
                  <a:pt x="31" y="98"/>
                </a:lnTo>
                <a:lnTo>
                  <a:pt x="36" y="95"/>
                </a:lnTo>
                <a:lnTo>
                  <a:pt x="38" y="90"/>
                </a:lnTo>
                <a:lnTo>
                  <a:pt x="41" y="84"/>
                </a:lnTo>
                <a:lnTo>
                  <a:pt x="50" y="5"/>
                </a:lnTo>
                <a:lnTo>
                  <a:pt x="50" y="3"/>
                </a:lnTo>
                <a:lnTo>
                  <a:pt x="47" y="2"/>
                </a:lnTo>
                <a:close/>
                <a:moveTo>
                  <a:pt x="22" y="20"/>
                </a:moveTo>
                <a:lnTo>
                  <a:pt x="22" y="20"/>
                </a:lnTo>
                <a:lnTo>
                  <a:pt x="25" y="20"/>
                </a:lnTo>
                <a:lnTo>
                  <a:pt x="27" y="20"/>
                </a:lnTo>
                <a:lnTo>
                  <a:pt x="38" y="14"/>
                </a:lnTo>
                <a:lnTo>
                  <a:pt x="34" y="58"/>
                </a:lnTo>
                <a:lnTo>
                  <a:pt x="30" y="56"/>
                </a:lnTo>
                <a:lnTo>
                  <a:pt x="25" y="55"/>
                </a:lnTo>
                <a:lnTo>
                  <a:pt x="20" y="56"/>
                </a:lnTo>
                <a:lnTo>
                  <a:pt x="16" y="58"/>
                </a:lnTo>
                <a:lnTo>
                  <a:pt x="11" y="14"/>
                </a:lnTo>
                <a:lnTo>
                  <a:pt x="22" y="20"/>
                </a:lnTo>
                <a:close/>
                <a:moveTo>
                  <a:pt x="20" y="84"/>
                </a:moveTo>
                <a:lnTo>
                  <a:pt x="20" y="69"/>
                </a:lnTo>
                <a:lnTo>
                  <a:pt x="20" y="67"/>
                </a:lnTo>
                <a:lnTo>
                  <a:pt x="21" y="66"/>
                </a:lnTo>
                <a:lnTo>
                  <a:pt x="22" y="64"/>
                </a:lnTo>
                <a:lnTo>
                  <a:pt x="25" y="64"/>
                </a:lnTo>
                <a:lnTo>
                  <a:pt x="27" y="64"/>
                </a:lnTo>
                <a:lnTo>
                  <a:pt x="29" y="66"/>
                </a:lnTo>
                <a:lnTo>
                  <a:pt x="30" y="67"/>
                </a:lnTo>
                <a:lnTo>
                  <a:pt x="30" y="69"/>
                </a:lnTo>
                <a:lnTo>
                  <a:pt x="30" y="84"/>
                </a:lnTo>
                <a:lnTo>
                  <a:pt x="30" y="87"/>
                </a:lnTo>
                <a:lnTo>
                  <a:pt x="29" y="88"/>
                </a:lnTo>
                <a:lnTo>
                  <a:pt x="27" y="89"/>
                </a:lnTo>
                <a:lnTo>
                  <a:pt x="25" y="89"/>
                </a:lnTo>
                <a:lnTo>
                  <a:pt x="22" y="89"/>
                </a:lnTo>
                <a:lnTo>
                  <a:pt x="21" y="88"/>
                </a:lnTo>
                <a:lnTo>
                  <a:pt x="20" y="87"/>
                </a:lnTo>
                <a:lnTo>
                  <a:pt x="20"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67" name="Shape 6667"/>
          <p:cNvGrpSpPr/>
          <p:nvPr/>
        </p:nvGrpSpPr>
        <p:grpSpPr>
          <a:xfrm>
            <a:off x="996950" y="4522788"/>
            <a:ext cx="179388" cy="152400"/>
            <a:chOff x="996328" y="4522228"/>
            <a:chExt cx="180607" cy="152824"/>
          </a:xfrm>
        </p:grpSpPr>
        <p:sp>
          <p:nvSpPr>
            <p:cNvPr id="6668" name="Shape 6668"/>
            <p:cNvSpPr/>
            <p:nvPr/>
          </p:nvSpPr>
          <p:spPr>
            <a:xfrm>
              <a:off x="1116734" y="4531490"/>
              <a:ext cx="46310" cy="46310"/>
            </a:xfrm>
            <a:custGeom>
              <a:avLst/>
              <a:gdLst/>
              <a:ahLst/>
              <a:cxnLst/>
              <a:rect l="0" t="0" r="0" b="0"/>
              <a:pathLst>
                <a:path w="29" h="30" extrusionOk="0">
                  <a:moveTo>
                    <a:pt x="29" y="15"/>
                  </a:moveTo>
                  <a:lnTo>
                    <a:pt x="29" y="15"/>
                  </a:lnTo>
                  <a:lnTo>
                    <a:pt x="28" y="9"/>
                  </a:lnTo>
                  <a:lnTo>
                    <a:pt x="24" y="5"/>
                  </a:lnTo>
                  <a:lnTo>
                    <a:pt x="21" y="1"/>
                  </a:lnTo>
                  <a:lnTo>
                    <a:pt x="15" y="0"/>
                  </a:lnTo>
                  <a:lnTo>
                    <a:pt x="8" y="1"/>
                  </a:lnTo>
                  <a:lnTo>
                    <a:pt x="5" y="5"/>
                  </a:lnTo>
                  <a:lnTo>
                    <a:pt x="1" y="9"/>
                  </a:lnTo>
                  <a:lnTo>
                    <a:pt x="0" y="15"/>
                  </a:lnTo>
                  <a:lnTo>
                    <a:pt x="1" y="21"/>
                  </a:lnTo>
                  <a:lnTo>
                    <a:pt x="5" y="25"/>
                  </a:lnTo>
                  <a:lnTo>
                    <a:pt x="8" y="28"/>
                  </a:lnTo>
                  <a:lnTo>
                    <a:pt x="15" y="30"/>
                  </a:lnTo>
                  <a:lnTo>
                    <a:pt x="21" y="28"/>
                  </a:lnTo>
                  <a:lnTo>
                    <a:pt x="24" y="25"/>
                  </a:lnTo>
                  <a:lnTo>
                    <a:pt x="28" y="21"/>
                  </a:lnTo>
                  <a:lnTo>
                    <a:pt x="29" y="15"/>
                  </a:lnTo>
                  <a:close/>
                  <a:moveTo>
                    <a:pt x="15" y="20"/>
                  </a:moveTo>
                  <a:lnTo>
                    <a:pt x="15" y="20"/>
                  </a:lnTo>
                  <a:lnTo>
                    <a:pt x="12" y="20"/>
                  </a:lnTo>
                  <a:lnTo>
                    <a:pt x="11" y="18"/>
                  </a:lnTo>
                  <a:lnTo>
                    <a:pt x="10" y="17"/>
                  </a:lnTo>
                  <a:lnTo>
                    <a:pt x="10" y="15"/>
                  </a:lnTo>
                  <a:lnTo>
                    <a:pt x="10" y="12"/>
                  </a:lnTo>
                  <a:lnTo>
                    <a:pt x="11" y="11"/>
                  </a:lnTo>
                  <a:lnTo>
                    <a:pt x="12" y="10"/>
                  </a:lnTo>
                  <a:lnTo>
                    <a:pt x="15" y="10"/>
                  </a:lnTo>
                  <a:lnTo>
                    <a:pt x="17" y="10"/>
                  </a:lnTo>
                  <a:lnTo>
                    <a:pt x="18" y="11"/>
                  </a:lnTo>
                  <a:lnTo>
                    <a:pt x="19" y="12"/>
                  </a:lnTo>
                  <a:lnTo>
                    <a:pt x="19" y="15"/>
                  </a:lnTo>
                  <a:lnTo>
                    <a:pt x="19" y="17"/>
                  </a:lnTo>
                  <a:lnTo>
                    <a:pt x="18" y="18"/>
                  </a:lnTo>
                  <a:lnTo>
                    <a:pt x="17"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69" name="Shape 6669"/>
            <p:cNvSpPr/>
            <p:nvPr/>
          </p:nvSpPr>
          <p:spPr>
            <a:xfrm>
              <a:off x="1102839" y="4577800"/>
              <a:ext cx="74096" cy="97252"/>
            </a:xfrm>
            <a:custGeom>
              <a:avLst/>
              <a:gdLst/>
              <a:ahLst/>
              <a:cxnLst/>
              <a:rect l="0" t="0" r="0" b="0"/>
              <a:pathLst>
                <a:path w="49" h="64" extrusionOk="0">
                  <a:moveTo>
                    <a:pt x="25" y="0"/>
                  </a:moveTo>
                  <a:lnTo>
                    <a:pt x="25"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lnTo>
                    <a:pt x="10" y="39"/>
                  </a:lnTo>
                  <a:lnTo>
                    <a:pt x="10" y="59"/>
                  </a:lnTo>
                  <a:lnTo>
                    <a:pt x="10" y="61"/>
                  </a:lnTo>
                  <a:lnTo>
                    <a:pt x="11" y="62"/>
                  </a:lnTo>
                  <a:lnTo>
                    <a:pt x="12" y="64"/>
                  </a:lnTo>
                  <a:lnTo>
                    <a:pt x="15" y="64"/>
                  </a:lnTo>
                  <a:lnTo>
                    <a:pt x="34" y="64"/>
                  </a:lnTo>
                  <a:lnTo>
                    <a:pt x="37" y="64"/>
                  </a:lnTo>
                  <a:lnTo>
                    <a:pt x="38" y="62"/>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5" y="0"/>
                  </a:lnTo>
                  <a:close/>
                  <a:moveTo>
                    <a:pt x="39" y="29"/>
                  </a:moveTo>
                  <a:lnTo>
                    <a:pt x="34" y="29"/>
                  </a:lnTo>
                  <a:lnTo>
                    <a:pt x="32" y="29"/>
                  </a:lnTo>
                  <a:lnTo>
                    <a:pt x="31" y="30"/>
                  </a:lnTo>
                  <a:lnTo>
                    <a:pt x="29" y="32"/>
                  </a:lnTo>
                  <a:lnTo>
                    <a:pt x="29" y="34"/>
                  </a:lnTo>
                  <a:lnTo>
                    <a:pt x="29" y="54"/>
                  </a:lnTo>
                  <a:lnTo>
                    <a:pt x="20" y="54"/>
                  </a:lnTo>
                  <a:lnTo>
                    <a:pt x="20" y="34"/>
                  </a:lnTo>
                  <a:lnTo>
                    <a:pt x="20" y="32"/>
                  </a:lnTo>
                  <a:lnTo>
                    <a:pt x="18" y="30"/>
                  </a:lnTo>
                  <a:lnTo>
                    <a:pt x="17" y="29"/>
                  </a:lnTo>
                  <a:lnTo>
                    <a:pt x="15" y="29"/>
                  </a:lnTo>
                  <a:lnTo>
                    <a:pt x="10" y="29"/>
                  </a:lnTo>
                  <a:lnTo>
                    <a:pt x="10" y="24"/>
                  </a:lnTo>
                  <a:lnTo>
                    <a:pt x="11" y="18"/>
                  </a:lnTo>
                  <a:lnTo>
                    <a:pt x="15" y="14"/>
                  </a:lnTo>
                  <a:lnTo>
                    <a:pt x="18" y="11"/>
                  </a:lnTo>
                  <a:lnTo>
                    <a:pt x="25" y="9"/>
                  </a:lnTo>
                  <a:lnTo>
                    <a:pt x="31" y="11"/>
                  </a:lnTo>
                  <a:lnTo>
                    <a:pt x="34" y="14"/>
                  </a:lnTo>
                  <a:lnTo>
                    <a:pt x="38" y="18"/>
                  </a:lnTo>
                  <a:lnTo>
                    <a:pt x="39" y="24"/>
                  </a:lnTo>
                  <a:lnTo>
                    <a:pt x="3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0" name="Shape 6670"/>
            <p:cNvSpPr/>
            <p:nvPr/>
          </p:nvSpPr>
          <p:spPr>
            <a:xfrm>
              <a:off x="1079686" y="4522228"/>
              <a:ext cx="13894" cy="15282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671" name="Shape 6671"/>
            <p:cNvSpPr/>
            <p:nvPr/>
          </p:nvSpPr>
          <p:spPr>
            <a:xfrm>
              <a:off x="1010219" y="4531490"/>
              <a:ext cx="46310" cy="46310"/>
            </a:xfrm>
            <a:custGeom>
              <a:avLst/>
              <a:gdLst/>
              <a:ahLst/>
              <a:cxnLst/>
              <a:rect l="0" t="0" r="0" b="0"/>
              <a:pathLst>
                <a:path w="29" h="30" extrusionOk="0">
                  <a:moveTo>
                    <a:pt x="29" y="15"/>
                  </a:move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lnTo>
                    <a:pt x="21" y="28"/>
                  </a:lnTo>
                  <a:lnTo>
                    <a:pt x="24" y="25"/>
                  </a:lnTo>
                  <a:lnTo>
                    <a:pt x="28" y="21"/>
                  </a:lnTo>
                  <a:lnTo>
                    <a:pt x="29" y="15"/>
                  </a:lnTo>
                  <a:close/>
                  <a:moveTo>
                    <a:pt x="14" y="20"/>
                  </a:moveTo>
                  <a:lnTo>
                    <a:pt x="14" y="20"/>
                  </a:lnTo>
                  <a:lnTo>
                    <a:pt x="12" y="20"/>
                  </a:lnTo>
                  <a:lnTo>
                    <a:pt x="11" y="18"/>
                  </a:lnTo>
                  <a:lnTo>
                    <a:pt x="10" y="17"/>
                  </a:lnTo>
                  <a:lnTo>
                    <a:pt x="10" y="15"/>
                  </a:lnTo>
                  <a:lnTo>
                    <a:pt x="10" y="12"/>
                  </a:lnTo>
                  <a:lnTo>
                    <a:pt x="11" y="11"/>
                  </a:lnTo>
                  <a:lnTo>
                    <a:pt x="12" y="10"/>
                  </a:lnTo>
                  <a:lnTo>
                    <a:pt x="14" y="10"/>
                  </a:lnTo>
                  <a:lnTo>
                    <a:pt x="17" y="10"/>
                  </a:lnTo>
                  <a:lnTo>
                    <a:pt x="18" y="11"/>
                  </a:lnTo>
                  <a:lnTo>
                    <a:pt x="19" y="12"/>
                  </a:lnTo>
                  <a:lnTo>
                    <a:pt x="19" y="15"/>
                  </a:lnTo>
                  <a:lnTo>
                    <a:pt x="19" y="17"/>
                  </a:lnTo>
                  <a:lnTo>
                    <a:pt x="18" y="18"/>
                  </a:lnTo>
                  <a:lnTo>
                    <a:pt x="17" y="20"/>
                  </a:lnTo>
                  <a:lnTo>
                    <a:pt x="1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2" name="Shape 6672"/>
            <p:cNvSpPr/>
            <p:nvPr/>
          </p:nvSpPr>
          <p:spPr>
            <a:xfrm>
              <a:off x="996328" y="4577800"/>
              <a:ext cx="74096" cy="97252"/>
            </a:xfrm>
            <a:custGeom>
              <a:avLst/>
              <a:gdLst/>
              <a:ahLst/>
              <a:cxnLst/>
              <a:rect l="0" t="0" r="0" b="0"/>
              <a:pathLst>
                <a:path w="49" h="64" extrusionOk="0">
                  <a:moveTo>
                    <a:pt x="42" y="13"/>
                  </a:moveTo>
                  <a:lnTo>
                    <a:pt x="42" y="13"/>
                  </a:lnTo>
                  <a:lnTo>
                    <a:pt x="39" y="8"/>
                  </a:lnTo>
                  <a:lnTo>
                    <a:pt x="36" y="3"/>
                  </a:lnTo>
                  <a:lnTo>
                    <a:pt x="31" y="1"/>
                  </a:lnTo>
                  <a:lnTo>
                    <a:pt x="24" y="0"/>
                  </a:lnTo>
                  <a:lnTo>
                    <a:pt x="18" y="1"/>
                  </a:lnTo>
                  <a:lnTo>
                    <a:pt x="13" y="3"/>
                  </a:lnTo>
                  <a:lnTo>
                    <a:pt x="10" y="8"/>
                  </a:lnTo>
                  <a:lnTo>
                    <a:pt x="7" y="13"/>
                  </a:lnTo>
                  <a:lnTo>
                    <a:pt x="0" y="43"/>
                  </a:lnTo>
                  <a:lnTo>
                    <a:pt x="0" y="45"/>
                  </a:lnTo>
                  <a:lnTo>
                    <a:pt x="1" y="46"/>
                  </a:lnTo>
                  <a:lnTo>
                    <a:pt x="2" y="49"/>
                  </a:lnTo>
                  <a:lnTo>
                    <a:pt x="5" y="49"/>
                  </a:lnTo>
                  <a:lnTo>
                    <a:pt x="11" y="49"/>
                  </a:lnTo>
                  <a:lnTo>
                    <a:pt x="15" y="60"/>
                  </a:lnTo>
                  <a:lnTo>
                    <a:pt x="17" y="62"/>
                  </a:lnTo>
                  <a:lnTo>
                    <a:pt x="20" y="64"/>
                  </a:lnTo>
                  <a:lnTo>
                    <a:pt x="29" y="64"/>
                  </a:lnTo>
                  <a:lnTo>
                    <a:pt x="32" y="62"/>
                  </a:lnTo>
                  <a:lnTo>
                    <a:pt x="34" y="60"/>
                  </a:lnTo>
                  <a:lnTo>
                    <a:pt x="38" y="49"/>
                  </a:lnTo>
                  <a:lnTo>
                    <a:pt x="44" y="49"/>
                  </a:lnTo>
                  <a:lnTo>
                    <a:pt x="47" y="49"/>
                  </a:lnTo>
                  <a:lnTo>
                    <a:pt x="48" y="46"/>
                  </a:lnTo>
                  <a:lnTo>
                    <a:pt x="49" y="45"/>
                  </a:lnTo>
                  <a:lnTo>
                    <a:pt x="49" y="43"/>
                  </a:lnTo>
                  <a:lnTo>
                    <a:pt x="42" y="13"/>
                  </a:lnTo>
                  <a:close/>
                  <a:moveTo>
                    <a:pt x="34" y="39"/>
                  </a:moveTo>
                  <a:lnTo>
                    <a:pt x="34" y="39"/>
                  </a:lnTo>
                  <a:lnTo>
                    <a:pt x="32" y="39"/>
                  </a:lnTo>
                  <a:lnTo>
                    <a:pt x="31" y="40"/>
                  </a:lnTo>
                  <a:lnTo>
                    <a:pt x="26" y="54"/>
                  </a:lnTo>
                  <a:lnTo>
                    <a:pt x="23" y="54"/>
                  </a:lnTo>
                  <a:lnTo>
                    <a:pt x="18" y="41"/>
                  </a:lnTo>
                  <a:lnTo>
                    <a:pt x="17" y="39"/>
                  </a:lnTo>
                  <a:lnTo>
                    <a:pt x="15" y="39"/>
                  </a:lnTo>
                  <a:lnTo>
                    <a:pt x="11" y="39"/>
                  </a:lnTo>
                  <a:lnTo>
                    <a:pt x="12" y="34"/>
                  </a:lnTo>
                  <a:lnTo>
                    <a:pt x="16" y="21"/>
                  </a:lnTo>
                  <a:lnTo>
                    <a:pt x="17" y="16"/>
                  </a:lnTo>
                  <a:lnTo>
                    <a:pt x="18" y="13"/>
                  </a:lnTo>
                  <a:lnTo>
                    <a:pt x="20" y="11"/>
                  </a:lnTo>
                  <a:lnTo>
                    <a:pt x="22" y="9"/>
                  </a:lnTo>
                  <a:lnTo>
                    <a:pt x="24" y="9"/>
                  </a:lnTo>
                  <a:lnTo>
                    <a:pt x="27" y="9"/>
                  </a:lnTo>
                  <a:lnTo>
                    <a:pt x="29" y="11"/>
                  </a:lnTo>
                  <a:lnTo>
                    <a:pt x="31" y="13"/>
                  </a:lnTo>
                  <a:lnTo>
                    <a:pt x="32" y="16"/>
                  </a:lnTo>
                  <a:lnTo>
                    <a:pt x="33" y="21"/>
                  </a:lnTo>
                  <a:lnTo>
                    <a:pt x="37" y="34"/>
                  </a:lnTo>
                  <a:lnTo>
                    <a:pt x="38" y="39"/>
                  </a:lnTo>
                  <a:lnTo>
                    <a:pt x="3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673" name="Shape 6673"/>
          <p:cNvGrpSpPr/>
          <p:nvPr/>
        </p:nvGrpSpPr>
        <p:grpSpPr>
          <a:xfrm>
            <a:off x="1371601" y="4513263"/>
            <a:ext cx="166688" cy="176212"/>
            <a:chOff x="1371437" y="4512966"/>
            <a:chExt cx="166716" cy="175978"/>
          </a:xfrm>
        </p:grpSpPr>
        <p:sp>
          <p:nvSpPr>
            <p:cNvPr id="6674" name="Shape 6674"/>
            <p:cNvSpPr/>
            <p:nvPr/>
          </p:nvSpPr>
          <p:spPr>
            <a:xfrm>
              <a:off x="1385331" y="4512966"/>
              <a:ext cx="60204" cy="55572"/>
            </a:xfrm>
            <a:custGeom>
              <a:avLst/>
              <a:gdLst/>
              <a:ahLst/>
              <a:cxnLst/>
              <a:rect l="0" t="0" r="0" b="0"/>
              <a:pathLst>
                <a:path w="37" h="37" extrusionOk="0">
                  <a:moveTo>
                    <a:pt x="13" y="19"/>
                  </a:moveTo>
                  <a:lnTo>
                    <a:pt x="13" y="37"/>
                  </a:lnTo>
                  <a:lnTo>
                    <a:pt x="23" y="37"/>
                  </a:lnTo>
                  <a:lnTo>
                    <a:pt x="23" y="19"/>
                  </a:lnTo>
                  <a:lnTo>
                    <a:pt x="29" y="26"/>
                  </a:lnTo>
                  <a:lnTo>
                    <a:pt x="37" y="18"/>
                  </a:lnTo>
                  <a:lnTo>
                    <a:pt x="18" y="0"/>
                  </a:lnTo>
                  <a:lnTo>
                    <a:pt x="0" y="18"/>
                  </a:lnTo>
                  <a:lnTo>
                    <a:pt x="7" y="26"/>
                  </a:lnTo>
                  <a:lnTo>
                    <a:pt x="13"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5" name="Shape 6675"/>
            <p:cNvSpPr/>
            <p:nvPr/>
          </p:nvSpPr>
          <p:spPr>
            <a:xfrm>
              <a:off x="1464057" y="4512966"/>
              <a:ext cx="55572" cy="60204"/>
            </a:xfrm>
            <a:custGeom>
              <a:avLst/>
              <a:gdLst/>
              <a:ahLst/>
              <a:cxnLst/>
              <a:rect l="0" t="0" r="0" b="0"/>
              <a:pathLst>
                <a:path w="37" h="37" extrusionOk="0">
                  <a:moveTo>
                    <a:pt x="37" y="19"/>
                  </a:moveTo>
                  <a:lnTo>
                    <a:pt x="30" y="11"/>
                  </a:lnTo>
                  <a:lnTo>
                    <a:pt x="23" y="17"/>
                  </a:lnTo>
                  <a:lnTo>
                    <a:pt x="23" y="0"/>
                  </a:lnTo>
                  <a:lnTo>
                    <a:pt x="14" y="0"/>
                  </a:lnTo>
                  <a:lnTo>
                    <a:pt x="14" y="17"/>
                  </a:lnTo>
                  <a:lnTo>
                    <a:pt x="7" y="11"/>
                  </a:lnTo>
                  <a:lnTo>
                    <a:pt x="0" y="19"/>
                  </a:lnTo>
                  <a:lnTo>
                    <a:pt x="18" y="37"/>
                  </a:lnTo>
                  <a:lnTo>
                    <a:pt x="37"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6" name="Shape 6676"/>
            <p:cNvSpPr/>
            <p:nvPr/>
          </p:nvSpPr>
          <p:spPr>
            <a:xfrm>
              <a:off x="1399223" y="4596324"/>
              <a:ext cx="46310" cy="46310"/>
            </a:xfrm>
            <a:custGeom>
              <a:avLst/>
              <a:gdLst/>
              <a:ahLst/>
              <a:cxnLst/>
              <a:rect l="0" t="0" r="0" b="0"/>
              <a:pathLst>
                <a:path w="30" h="30" extrusionOk="0">
                  <a:moveTo>
                    <a:pt x="30" y="15"/>
                  </a:moveTo>
                  <a:lnTo>
                    <a:pt x="30" y="15"/>
                  </a:lnTo>
                  <a:lnTo>
                    <a:pt x="29"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close/>
                  <a:moveTo>
                    <a:pt x="15" y="20"/>
                  </a:moveTo>
                  <a:lnTo>
                    <a:pt x="15" y="20"/>
                  </a:lnTo>
                  <a:lnTo>
                    <a:pt x="13" y="20"/>
                  </a:lnTo>
                  <a:lnTo>
                    <a:pt x="11" y="19"/>
                  </a:lnTo>
                  <a:lnTo>
                    <a:pt x="10" y="18"/>
                  </a:lnTo>
                  <a:lnTo>
                    <a:pt x="10" y="15"/>
                  </a:lnTo>
                  <a:lnTo>
                    <a:pt x="10" y="13"/>
                  </a:lnTo>
                  <a:lnTo>
                    <a:pt x="11" y="11"/>
                  </a:lnTo>
                  <a:lnTo>
                    <a:pt x="13" y="10"/>
                  </a:lnTo>
                  <a:lnTo>
                    <a:pt x="15" y="10"/>
                  </a:lnTo>
                  <a:lnTo>
                    <a:pt x="18" y="10"/>
                  </a:lnTo>
                  <a:lnTo>
                    <a:pt x="19" y="11"/>
                  </a:lnTo>
                  <a:lnTo>
                    <a:pt x="20" y="13"/>
                  </a:lnTo>
                  <a:lnTo>
                    <a:pt x="20" y="15"/>
                  </a:lnTo>
                  <a:lnTo>
                    <a:pt x="20" y="18"/>
                  </a:lnTo>
                  <a:lnTo>
                    <a:pt x="19" y="19"/>
                  </a:lnTo>
                  <a:lnTo>
                    <a:pt x="18"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7" name="Shape 6677"/>
            <p:cNvSpPr/>
            <p:nvPr/>
          </p:nvSpPr>
          <p:spPr>
            <a:xfrm>
              <a:off x="1399223" y="4642634"/>
              <a:ext cx="46310" cy="23156"/>
            </a:xfrm>
            <a:custGeom>
              <a:avLst/>
              <a:gdLst/>
              <a:ahLst/>
              <a:cxnLst/>
              <a:rect l="0" t="0" r="0" b="0"/>
              <a:pathLst>
                <a:path w="30" h="15" extrusionOk="0">
                  <a:moveTo>
                    <a:pt x="0" y="15"/>
                  </a:moveTo>
                  <a:lnTo>
                    <a:pt x="10" y="15"/>
                  </a:lnTo>
                  <a:lnTo>
                    <a:pt x="10" y="12"/>
                  </a:lnTo>
                  <a:lnTo>
                    <a:pt x="11" y="11"/>
                  </a:lnTo>
                  <a:lnTo>
                    <a:pt x="13" y="10"/>
                  </a:lnTo>
                  <a:lnTo>
                    <a:pt x="15" y="10"/>
                  </a:lnTo>
                  <a:lnTo>
                    <a:pt x="18" y="10"/>
                  </a:lnTo>
                  <a:lnTo>
                    <a:pt x="19" y="11"/>
                  </a:lnTo>
                  <a:lnTo>
                    <a:pt x="20" y="12"/>
                  </a:lnTo>
                  <a:lnTo>
                    <a:pt x="20" y="15"/>
                  </a:lnTo>
                  <a:lnTo>
                    <a:pt x="30" y="15"/>
                  </a:lnTo>
                  <a:lnTo>
                    <a:pt x="29" y="9"/>
                  </a:lnTo>
                  <a:lnTo>
                    <a:pt x="25" y="5"/>
                  </a:lnTo>
                  <a:lnTo>
                    <a:pt x="21" y="1"/>
                  </a:lnTo>
                  <a:lnTo>
                    <a:pt x="15" y="0"/>
                  </a:lnTo>
                  <a:lnTo>
                    <a:pt x="9" y="1"/>
                  </a:lnTo>
                  <a:lnTo>
                    <a:pt x="5" y="5"/>
                  </a:lnTo>
                  <a:lnTo>
                    <a:pt x="1" y="9"/>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8" name="Shape 6678"/>
            <p:cNvSpPr/>
            <p:nvPr/>
          </p:nvSpPr>
          <p:spPr>
            <a:xfrm>
              <a:off x="1459427" y="4596324"/>
              <a:ext cx="46310" cy="46310"/>
            </a:xfrm>
            <a:custGeom>
              <a:avLst/>
              <a:gdLst/>
              <a:ahLst/>
              <a:cxnLst/>
              <a:rect l="0" t="0" r="0" b="0"/>
              <a:pathLst>
                <a:path w="29" h="30" extrusionOk="0">
                  <a:moveTo>
                    <a:pt x="29" y="15"/>
                  </a:moveTo>
                  <a:lnTo>
                    <a:pt x="29" y="15"/>
                  </a:lnTo>
                  <a:lnTo>
                    <a:pt x="28" y="9"/>
                  </a:lnTo>
                  <a:lnTo>
                    <a:pt x="24" y="5"/>
                  </a:lnTo>
                  <a:lnTo>
                    <a:pt x="21" y="2"/>
                  </a:lnTo>
                  <a:lnTo>
                    <a:pt x="15" y="0"/>
                  </a:lnTo>
                  <a:lnTo>
                    <a:pt x="8" y="2"/>
                  </a:lnTo>
                  <a:lnTo>
                    <a:pt x="5" y="5"/>
                  </a:lnTo>
                  <a:lnTo>
                    <a:pt x="1" y="9"/>
                  </a:lnTo>
                  <a:lnTo>
                    <a:pt x="0" y="15"/>
                  </a:lnTo>
                  <a:lnTo>
                    <a:pt x="1" y="21"/>
                  </a:lnTo>
                  <a:lnTo>
                    <a:pt x="5" y="25"/>
                  </a:lnTo>
                  <a:lnTo>
                    <a:pt x="8" y="29"/>
                  </a:lnTo>
                  <a:lnTo>
                    <a:pt x="15" y="30"/>
                  </a:lnTo>
                  <a:lnTo>
                    <a:pt x="21" y="29"/>
                  </a:lnTo>
                  <a:lnTo>
                    <a:pt x="24" y="25"/>
                  </a:lnTo>
                  <a:lnTo>
                    <a:pt x="28" y="21"/>
                  </a:lnTo>
                  <a:lnTo>
                    <a:pt x="29" y="15"/>
                  </a:lnTo>
                  <a:close/>
                  <a:moveTo>
                    <a:pt x="15" y="20"/>
                  </a:moveTo>
                  <a:lnTo>
                    <a:pt x="15" y="20"/>
                  </a:lnTo>
                  <a:lnTo>
                    <a:pt x="12" y="20"/>
                  </a:lnTo>
                  <a:lnTo>
                    <a:pt x="11" y="19"/>
                  </a:lnTo>
                  <a:lnTo>
                    <a:pt x="10" y="18"/>
                  </a:lnTo>
                  <a:lnTo>
                    <a:pt x="10" y="15"/>
                  </a:lnTo>
                  <a:lnTo>
                    <a:pt x="10" y="13"/>
                  </a:lnTo>
                  <a:lnTo>
                    <a:pt x="11" y="11"/>
                  </a:lnTo>
                  <a:lnTo>
                    <a:pt x="12" y="10"/>
                  </a:lnTo>
                  <a:lnTo>
                    <a:pt x="15" y="10"/>
                  </a:lnTo>
                  <a:lnTo>
                    <a:pt x="17" y="10"/>
                  </a:lnTo>
                  <a:lnTo>
                    <a:pt x="18" y="11"/>
                  </a:lnTo>
                  <a:lnTo>
                    <a:pt x="19" y="13"/>
                  </a:lnTo>
                  <a:lnTo>
                    <a:pt x="19" y="15"/>
                  </a:lnTo>
                  <a:lnTo>
                    <a:pt x="19" y="18"/>
                  </a:lnTo>
                  <a:lnTo>
                    <a:pt x="18" y="19"/>
                  </a:lnTo>
                  <a:lnTo>
                    <a:pt x="17"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79" name="Shape 6679"/>
            <p:cNvSpPr/>
            <p:nvPr/>
          </p:nvSpPr>
          <p:spPr>
            <a:xfrm>
              <a:off x="1459427" y="4642634"/>
              <a:ext cx="46310" cy="23156"/>
            </a:xfrm>
            <a:custGeom>
              <a:avLst/>
              <a:gdLst/>
              <a:ahLst/>
              <a:cxnLst/>
              <a:rect l="0" t="0" r="0" b="0"/>
              <a:pathLst>
                <a:path w="29" h="15" extrusionOk="0">
                  <a:moveTo>
                    <a:pt x="0" y="15"/>
                  </a:moveTo>
                  <a:lnTo>
                    <a:pt x="10" y="15"/>
                  </a:lnTo>
                  <a:lnTo>
                    <a:pt x="10" y="12"/>
                  </a:lnTo>
                  <a:lnTo>
                    <a:pt x="11" y="11"/>
                  </a:lnTo>
                  <a:lnTo>
                    <a:pt x="12" y="10"/>
                  </a:lnTo>
                  <a:lnTo>
                    <a:pt x="15" y="10"/>
                  </a:lnTo>
                  <a:lnTo>
                    <a:pt x="17" y="10"/>
                  </a:lnTo>
                  <a:lnTo>
                    <a:pt x="18" y="11"/>
                  </a:lnTo>
                  <a:lnTo>
                    <a:pt x="19" y="12"/>
                  </a:lnTo>
                  <a:lnTo>
                    <a:pt x="19" y="15"/>
                  </a:lnTo>
                  <a:lnTo>
                    <a:pt x="29" y="15"/>
                  </a:lnTo>
                  <a:lnTo>
                    <a:pt x="28" y="9"/>
                  </a:lnTo>
                  <a:lnTo>
                    <a:pt x="24" y="5"/>
                  </a:lnTo>
                  <a:lnTo>
                    <a:pt x="21" y="1"/>
                  </a:lnTo>
                  <a:lnTo>
                    <a:pt x="15" y="0"/>
                  </a:lnTo>
                  <a:lnTo>
                    <a:pt x="8" y="1"/>
                  </a:lnTo>
                  <a:lnTo>
                    <a:pt x="5" y="5"/>
                  </a:lnTo>
                  <a:lnTo>
                    <a:pt x="1" y="9"/>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0" name="Shape 6680"/>
            <p:cNvSpPr/>
            <p:nvPr/>
          </p:nvSpPr>
          <p:spPr>
            <a:xfrm>
              <a:off x="1371437" y="4577800"/>
              <a:ext cx="166716" cy="111144"/>
            </a:xfrm>
            <a:custGeom>
              <a:avLst/>
              <a:gdLst/>
              <a:ahLst/>
              <a:cxnLst/>
              <a:rect l="0" t="0" r="0" b="0"/>
              <a:pathLst>
                <a:path w="108" h="74" extrusionOk="0">
                  <a:moveTo>
                    <a:pt x="103" y="0"/>
                  </a:moveTo>
                  <a:lnTo>
                    <a:pt x="4" y="0"/>
                  </a:lnTo>
                  <a:lnTo>
                    <a:pt x="2" y="0"/>
                  </a:lnTo>
                  <a:lnTo>
                    <a:pt x="1" y="1"/>
                  </a:lnTo>
                  <a:lnTo>
                    <a:pt x="0" y="2"/>
                  </a:lnTo>
                  <a:lnTo>
                    <a:pt x="0" y="4"/>
                  </a:lnTo>
                  <a:lnTo>
                    <a:pt x="0" y="69"/>
                  </a:lnTo>
                  <a:lnTo>
                    <a:pt x="0" y="71"/>
                  </a:lnTo>
                  <a:lnTo>
                    <a:pt x="1" y="72"/>
                  </a:lnTo>
                  <a:lnTo>
                    <a:pt x="2" y="74"/>
                  </a:lnTo>
                  <a:lnTo>
                    <a:pt x="4" y="74"/>
                  </a:lnTo>
                  <a:lnTo>
                    <a:pt x="103" y="74"/>
                  </a:lnTo>
                  <a:lnTo>
                    <a:pt x="106" y="74"/>
                  </a:lnTo>
                  <a:lnTo>
                    <a:pt x="107" y="72"/>
                  </a:lnTo>
                  <a:lnTo>
                    <a:pt x="108" y="71"/>
                  </a:lnTo>
                  <a:lnTo>
                    <a:pt x="108" y="69"/>
                  </a:lnTo>
                  <a:lnTo>
                    <a:pt x="108" y="4"/>
                  </a:lnTo>
                  <a:lnTo>
                    <a:pt x="108" y="2"/>
                  </a:lnTo>
                  <a:lnTo>
                    <a:pt x="107" y="1"/>
                  </a:lnTo>
                  <a:lnTo>
                    <a:pt x="106" y="0"/>
                  </a:lnTo>
                  <a:lnTo>
                    <a:pt x="103" y="0"/>
                  </a:lnTo>
                  <a:close/>
                  <a:moveTo>
                    <a:pt x="98" y="64"/>
                  </a:moveTo>
                  <a:lnTo>
                    <a:pt x="9" y="64"/>
                  </a:lnTo>
                  <a:lnTo>
                    <a:pt x="9" y="9"/>
                  </a:lnTo>
                  <a:lnTo>
                    <a:pt x="98" y="9"/>
                  </a:lnTo>
                  <a:lnTo>
                    <a:pt x="98"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681" name="Shape 6681"/>
          <p:cNvGrpSpPr/>
          <p:nvPr/>
        </p:nvGrpSpPr>
        <p:grpSpPr>
          <a:xfrm>
            <a:off x="2117725" y="4513263"/>
            <a:ext cx="133350" cy="171450"/>
            <a:chOff x="2117028" y="4512966"/>
            <a:chExt cx="134300" cy="171348"/>
          </a:xfrm>
        </p:grpSpPr>
        <p:sp>
          <p:nvSpPr>
            <p:cNvPr id="6682" name="Shape 6682"/>
            <p:cNvSpPr/>
            <p:nvPr/>
          </p:nvSpPr>
          <p:spPr>
            <a:xfrm>
              <a:off x="2144814" y="4512966"/>
              <a:ext cx="106514" cy="171348"/>
            </a:xfrm>
            <a:custGeom>
              <a:avLst/>
              <a:gdLst/>
              <a:ahLst/>
              <a:cxnLst/>
              <a:rect l="0" t="0" r="0" b="0"/>
              <a:pathLst>
                <a:path w="69" h="109" extrusionOk="0">
                  <a:moveTo>
                    <a:pt x="54" y="0"/>
                  </a:moveTo>
                  <a:lnTo>
                    <a:pt x="10" y="0"/>
                  </a:lnTo>
                  <a:lnTo>
                    <a:pt x="6" y="1"/>
                  </a:lnTo>
                  <a:lnTo>
                    <a:pt x="2" y="3"/>
                  </a:lnTo>
                  <a:lnTo>
                    <a:pt x="1" y="6"/>
                  </a:lnTo>
                  <a:lnTo>
                    <a:pt x="0" y="10"/>
                  </a:lnTo>
                  <a:lnTo>
                    <a:pt x="0" y="20"/>
                  </a:lnTo>
                  <a:lnTo>
                    <a:pt x="10" y="20"/>
                  </a:lnTo>
                  <a:lnTo>
                    <a:pt x="10"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8" y="9"/>
                  </a:lnTo>
                  <a:lnTo>
                    <a:pt x="64" y="5"/>
                  </a:lnTo>
                  <a:lnTo>
                    <a:pt x="60" y="1"/>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3" name="Shape 6683"/>
            <p:cNvSpPr/>
            <p:nvPr/>
          </p:nvSpPr>
          <p:spPr>
            <a:xfrm>
              <a:off x="2144814" y="4559276"/>
              <a:ext cx="18524" cy="18524"/>
            </a:xfrm>
            <a:custGeom>
              <a:avLst/>
              <a:gdLst/>
              <a:ahLst/>
              <a:cxnLst/>
              <a:rect l="0" t="0" r="0" b="0"/>
              <a:pathLst>
                <a:path w="10" h="10" extrusionOk="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4" name="Shape 6684"/>
            <p:cNvSpPr/>
            <p:nvPr/>
          </p:nvSpPr>
          <p:spPr>
            <a:xfrm>
              <a:off x="2130919" y="4577800"/>
              <a:ext cx="13894" cy="18524"/>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5" name="Shape 6685"/>
            <p:cNvSpPr/>
            <p:nvPr/>
          </p:nvSpPr>
          <p:spPr>
            <a:xfrm>
              <a:off x="2163338" y="4577800"/>
              <a:ext cx="13894" cy="18524"/>
            </a:xfrm>
            <a:custGeom>
              <a:avLst/>
              <a:gdLst/>
              <a:ahLst/>
              <a:cxnLst/>
              <a:rect l="0" t="0" r="0" b="0"/>
              <a:pathLst>
                <a:path w="9" h="10" extrusionOk="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6" name="Shape 6686"/>
            <p:cNvSpPr/>
            <p:nvPr/>
          </p:nvSpPr>
          <p:spPr>
            <a:xfrm>
              <a:off x="2144814" y="4596324"/>
              <a:ext cx="1852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7" name="Shape 6687"/>
            <p:cNvSpPr/>
            <p:nvPr/>
          </p:nvSpPr>
          <p:spPr>
            <a:xfrm>
              <a:off x="2117028" y="4596324"/>
              <a:ext cx="1389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88" name="Shape 6688"/>
            <p:cNvSpPr/>
            <p:nvPr/>
          </p:nvSpPr>
          <p:spPr>
            <a:xfrm>
              <a:off x="2177229" y="4596324"/>
              <a:ext cx="13894" cy="18524"/>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689" name="Shape 6689"/>
          <p:cNvGrpSpPr/>
          <p:nvPr/>
        </p:nvGrpSpPr>
        <p:grpSpPr>
          <a:xfrm>
            <a:off x="1728789" y="4513263"/>
            <a:ext cx="179387" cy="171450"/>
            <a:chOff x="1728025" y="4512966"/>
            <a:chExt cx="180610" cy="171348"/>
          </a:xfrm>
        </p:grpSpPr>
        <p:sp>
          <p:nvSpPr>
            <p:cNvPr id="6690" name="Shape 6690"/>
            <p:cNvSpPr/>
            <p:nvPr/>
          </p:nvSpPr>
          <p:spPr>
            <a:xfrm>
              <a:off x="1820644" y="4545385"/>
              <a:ext cx="13894" cy="13894"/>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1" name="Shape 6691"/>
            <p:cNvSpPr/>
            <p:nvPr/>
          </p:nvSpPr>
          <p:spPr>
            <a:xfrm>
              <a:off x="1802120" y="4563909"/>
              <a:ext cx="1852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2" name="Shape 6692"/>
            <p:cNvSpPr/>
            <p:nvPr/>
          </p:nvSpPr>
          <p:spPr>
            <a:xfrm>
              <a:off x="1834536" y="4563909"/>
              <a:ext cx="13894" cy="13894"/>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3" name="Shape 6693"/>
            <p:cNvSpPr/>
            <p:nvPr/>
          </p:nvSpPr>
          <p:spPr>
            <a:xfrm>
              <a:off x="1820644" y="4582433"/>
              <a:ext cx="13894" cy="13894"/>
            </a:xfrm>
            <a:custGeom>
              <a:avLst/>
              <a:gdLst/>
              <a:ahLst/>
              <a:cxnLst/>
              <a:rect l="0" t="0" r="0" b="0"/>
              <a:pathLst>
                <a:path w="9"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4" name="Shape 6694"/>
            <p:cNvSpPr/>
            <p:nvPr/>
          </p:nvSpPr>
          <p:spPr>
            <a:xfrm>
              <a:off x="1788226" y="4582433"/>
              <a:ext cx="1389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5" name="Shape 6695"/>
            <p:cNvSpPr/>
            <p:nvPr/>
          </p:nvSpPr>
          <p:spPr>
            <a:xfrm>
              <a:off x="1848430" y="4582433"/>
              <a:ext cx="13894" cy="13894"/>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696" name="Shape 6696"/>
            <p:cNvSpPr/>
            <p:nvPr/>
          </p:nvSpPr>
          <p:spPr>
            <a:xfrm>
              <a:off x="1728025" y="4512966"/>
              <a:ext cx="180610" cy="171348"/>
            </a:xfrm>
            <a:custGeom>
              <a:avLst/>
              <a:gdLst/>
              <a:ahLst/>
              <a:cxnLst/>
              <a:rect l="0" t="0" r="0" b="0"/>
              <a:pathLst>
                <a:path w="119" h="109" extrusionOk="0">
                  <a:moveTo>
                    <a:pt x="119" y="64"/>
                  </a:moveTo>
                  <a:lnTo>
                    <a:pt x="109" y="64"/>
                  </a:lnTo>
                  <a:lnTo>
                    <a:pt x="109" y="15"/>
                  </a:lnTo>
                  <a:lnTo>
                    <a:pt x="108" y="9"/>
                  </a:lnTo>
                  <a:lnTo>
                    <a:pt x="104" y="5"/>
                  </a:lnTo>
                  <a:lnTo>
                    <a:pt x="100" y="1"/>
                  </a:lnTo>
                  <a:lnTo>
                    <a:pt x="94" y="0"/>
                  </a:lnTo>
                  <a:lnTo>
                    <a:pt x="60" y="0"/>
                  </a:lnTo>
                  <a:lnTo>
                    <a:pt x="60" y="15"/>
                  </a:lnTo>
                  <a:lnTo>
                    <a:pt x="69" y="15"/>
                  </a:lnTo>
                  <a:lnTo>
                    <a:pt x="69" y="10"/>
                  </a:lnTo>
                  <a:lnTo>
                    <a:pt x="94" y="10"/>
                  </a:lnTo>
                  <a:lnTo>
                    <a:pt x="97" y="10"/>
                  </a:lnTo>
                  <a:lnTo>
                    <a:pt x="98" y="11"/>
                  </a:lnTo>
                  <a:lnTo>
                    <a:pt x="99" y="12"/>
                  </a:lnTo>
                  <a:lnTo>
                    <a:pt x="99" y="15"/>
                  </a:lnTo>
                  <a:lnTo>
                    <a:pt x="99" y="64"/>
                  </a:lnTo>
                  <a:lnTo>
                    <a:pt x="0" y="64"/>
                  </a:lnTo>
                  <a:lnTo>
                    <a:pt x="0" y="74"/>
                  </a:lnTo>
                  <a:lnTo>
                    <a:pt x="10" y="74"/>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26" y="88"/>
                  </a:lnTo>
                  <a:lnTo>
                    <a:pt x="23" y="86"/>
                  </a:lnTo>
                  <a:lnTo>
                    <a:pt x="21" y="83"/>
                  </a:lnTo>
                  <a:lnTo>
                    <a:pt x="20" y="79"/>
                  </a:lnTo>
                  <a:lnTo>
                    <a:pt x="20" y="74"/>
                  </a:lnTo>
                  <a:lnTo>
                    <a:pt x="99" y="74"/>
                  </a:lnTo>
                  <a:lnTo>
                    <a:pt x="99"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697" name="Shape 6697"/>
          <p:cNvSpPr/>
          <p:nvPr/>
        </p:nvSpPr>
        <p:spPr>
          <a:xfrm>
            <a:off x="2473325" y="4554538"/>
            <a:ext cx="152400" cy="120650"/>
          </a:xfrm>
          <a:custGeom>
            <a:avLst/>
            <a:gdLst/>
            <a:ahLst/>
            <a:cxnLst/>
            <a:rect l="0" t="0" r="0" b="0"/>
            <a:pathLst>
              <a:path w="98" h="79" extrusionOk="0">
                <a:moveTo>
                  <a:pt x="96" y="39"/>
                </a:moveTo>
                <a:lnTo>
                  <a:pt x="96" y="39"/>
                </a:lnTo>
                <a:lnTo>
                  <a:pt x="89" y="37"/>
                </a:lnTo>
                <a:lnTo>
                  <a:pt x="89" y="0"/>
                </a:lnTo>
                <a:lnTo>
                  <a:pt x="79" y="0"/>
                </a:lnTo>
                <a:lnTo>
                  <a:pt x="79" y="10"/>
                </a:lnTo>
                <a:lnTo>
                  <a:pt x="20" y="10"/>
                </a:lnTo>
                <a:lnTo>
                  <a:pt x="20" y="0"/>
                </a:lnTo>
                <a:lnTo>
                  <a:pt x="10" y="0"/>
                </a:lnTo>
                <a:lnTo>
                  <a:pt x="10" y="37"/>
                </a:lnTo>
                <a:lnTo>
                  <a:pt x="2" y="39"/>
                </a:lnTo>
                <a:lnTo>
                  <a:pt x="1" y="42"/>
                </a:lnTo>
                <a:lnTo>
                  <a:pt x="0" y="44"/>
                </a:lnTo>
                <a:lnTo>
                  <a:pt x="0" y="79"/>
                </a:lnTo>
                <a:lnTo>
                  <a:pt x="10" y="79"/>
                </a:lnTo>
                <a:lnTo>
                  <a:pt x="10" y="69"/>
                </a:lnTo>
                <a:lnTo>
                  <a:pt x="89" y="69"/>
                </a:lnTo>
                <a:lnTo>
                  <a:pt x="89" y="79"/>
                </a:lnTo>
                <a:lnTo>
                  <a:pt x="98" y="79"/>
                </a:lnTo>
                <a:lnTo>
                  <a:pt x="98" y="44"/>
                </a:lnTo>
                <a:lnTo>
                  <a:pt x="97" y="42"/>
                </a:lnTo>
                <a:lnTo>
                  <a:pt x="96" y="39"/>
                </a:lnTo>
                <a:close/>
                <a:moveTo>
                  <a:pt x="79" y="19"/>
                </a:moveTo>
                <a:lnTo>
                  <a:pt x="79" y="33"/>
                </a:lnTo>
                <a:lnTo>
                  <a:pt x="66" y="31"/>
                </a:lnTo>
                <a:lnTo>
                  <a:pt x="54" y="29"/>
                </a:lnTo>
                <a:lnTo>
                  <a:pt x="54" y="19"/>
                </a:lnTo>
                <a:lnTo>
                  <a:pt x="79" y="19"/>
                </a:lnTo>
                <a:close/>
                <a:moveTo>
                  <a:pt x="20" y="19"/>
                </a:moveTo>
                <a:lnTo>
                  <a:pt x="44" y="1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6698" name="Shape 6698"/>
          <p:cNvGrpSpPr/>
          <p:nvPr/>
        </p:nvGrpSpPr>
        <p:grpSpPr>
          <a:xfrm>
            <a:off x="2847976" y="4522788"/>
            <a:ext cx="144463" cy="152400"/>
            <a:chOff x="2848725" y="4522228"/>
            <a:chExt cx="143562" cy="152824"/>
          </a:xfrm>
        </p:grpSpPr>
        <p:sp>
          <p:nvSpPr>
            <p:cNvPr id="6699" name="Shape 6699"/>
            <p:cNvSpPr/>
            <p:nvPr/>
          </p:nvSpPr>
          <p:spPr>
            <a:xfrm>
              <a:off x="2848725" y="4577800"/>
              <a:ext cx="83358" cy="13894"/>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00" name="Shape 6700"/>
            <p:cNvSpPr/>
            <p:nvPr/>
          </p:nvSpPr>
          <p:spPr>
            <a:xfrm>
              <a:off x="2848725" y="4522228"/>
              <a:ext cx="143562" cy="152824"/>
            </a:xfrm>
            <a:custGeom>
              <a:avLst/>
              <a:gdLst/>
              <a:ahLst/>
              <a:cxnLst/>
              <a:rect l="0" t="0" r="0" b="0"/>
              <a:pathLst>
                <a:path w="93" h="99" extrusionOk="0">
                  <a:moveTo>
                    <a:pt x="83" y="0"/>
                  </a:moveTo>
                  <a:lnTo>
                    <a:pt x="69" y="0"/>
                  </a:lnTo>
                  <a:lnTo>
                    <a:pt x="65" y="1"/>
                  </a:lnTo>
                  <a:lnTo>
                    <a:pt x="61" y="3"/>
                  </a:lnTo>
                  <a:lnTo>
                    <a:pt x="60" y="6"/>
                  </a:lnTo>
                  <a:lnTo>
                    <a:pt x="59" y="10"/>
                  </a:lnTo>
                  <a:lnTo>
                    <a:pt x="59" y="49"/>
                  </a:lnTo>
                  <a:lnTo>
                    <a:pt x="4" y="49"/>
                  </a:lnTo>
                  <a:lnTo>
                    <a:pt x="2" y="49"/>
                  </a:lnTo>
                  <a:lnTo>
                    <a:pt x="1" y="51"/>
                  </a:lnTo>
                  <a:lnTo>
                    <a:pt x="0" y="52"/>
                  </a:lnTo>
                  <a:lnTo>
                    <a:pt x="0" y="54"/>
                  </a:lnTo>
                  <a:lnTo>
                    <a:pt x="0" y="58"/>
                  </a:lnTo>
                  <a:lnTo>
                    <a:pt x="1" y="62"/>
                  </a:lnTo>
                  <a:lnTo>
                    <a:pt x="6" y="68"/>
                  </a:lnTo>
                  <a:lnTo>
                    <a:pt x="12" y="73"/>
                  </a:lnTo>
                  <a:lnTo>
                    <a:pt x="16" y="74"/>
                  </a:lnTo>
                  <a:lnTo>
                    <a:pt x="19" y="74"/>
                  </a:lnTo>
                  <a:lnTo>
                    <a:pt x="43" y="74"/>
                  </a:lnTo>
                  <a:lnTo>
                    <a:pt x="39" y="92"/>
                  </a:lnTo>
                  <a:lnTo>
                    <a:pt x="39" y="95"/>
                  </a:lnTo>
                  <a:lnTo>
                    <a:pt x="40" y="97"/>
                  </a:lnTo>
                  <a:lnTo>
                    <a:pt x="41" y="99"/>
                  </a:lnTo>
                  <a:lnTo>
                    <a:pt x="44" y="99"/>
                  </a:lnTo>
                  <a:lnTo>
                    <a:pt x="88" y="99"/>
                  </a:lnTo>
                  <a:lnTo>
                    <a:pt x="91" y="99"/>
                  </a:lnTo>
                  <a:lnTo>
                    <a:pt x="92" y="97"/>
                  </a:lnTo>
                  <a:lnTo>
                    <a:pt x="93" y="96"/>
                  </a:lnTo>
                  <a:lnTo>
                    <a:pt x="93" y="94"/>
                  </a:lnTo>
                  <a:lnTo>
                    <a:pt x="93" y="10"/>
                  </a:lnTo>
                  <a:lnTo>
                    <a:pt x="92" y="6"/>
                  </a:lnTo>
                  <a:lnTo>
                    <a:pt x="91" y="3"/>
                  </a:lnTo>
                  <a:lnTo>
                    <a:pt x="87" y="1"/>
                  </a:lnTo>
                  <a:lnTo>
                    <a:pt x="83" y="0"/>
                  </a:lnTo>
                  <a:close/>
                  <a:moveTo>
                    <a:pt x="83" y="10"/>
                  </a:moveTo>
                  <a:lnTo>
                    <a:pt x="83" y="20"/>
                  </a:lnTo>
                  <a:lnTo>
                    <a:pt x="69" y="20"/>
                  </a:lnTo>
                  <a:lnTo>
                    <a:pt x="69" y="10"/>
                  </a:lnTo>
                  <a:lnTo>
                    <a:pt x="83" y="10"/>
                  </a:lnTo>
                  <a:close/>
                  <a:moveTo>
                    <a:pt x="50" y="89"/>
                  </a:moveTo>
                  <a:lnTo>
                    <a:pt x="54" y="70"/>
                  </a:lnTo>
                  <a:lnTo>
                    <a:pt x="54" y="68"/>
                  </a:lnTo>
                  <a:lnTo>
                    <a:pt x="53" y="65"/>
                  </a:lnTo>
                  <a:lnTo>
                    <a:pt x="51" y="64"/>
                  </a:lnTo>
                  <a:lnTo>
                    <a:pt x="49" y="64"/>
                  </a:lnTo>
                  <a:lnTo>
                    <a:pt x="19" y="64"/>
                  </a:lnTo>
                  <a:lnTo>
                    <a:pt x="14" y="63"/>
                  </a:lnTo>
                  <a:lnTo>
                    <a:pt x="11" y="59"/>
                  </a:lnTo>
                  <a:lnTo>
                    <a:pt x="64" y="59"/>
                  </a:lnTo>
                  <a:lnTo>
                    <a:pt x="66" y="59"/>
                  </a:lnTo>
                  <a:lnTo>
                    <a:pt x="67" y="58"/>
                  </a:lnTo>
                  <a:lnTo>
                    <a:pt x="69" y="57"/>
                  </a:lnTo>
                  <a:lnTo>
                    <a:pt x="69" y="54"/>
                  </a:lnTo>
                  <a:lnTo>
                    <a:pt x="69" y="30"/>
                  </a:lnTo>
                  <a:lnTo>
                    <a:pt x="83" y="30"/>
                  </a:lnTo>
                  <a:lnTo>
                    <a:pt x="83" y="89"/>
                  </a:lnTo>
                  <a:lnTo>
                    <a:pt x="5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6704"/>
        <p:cNvGrpSpPr/>
        <p:nvPr/>
      </p:nvGrpSpPr>
      <p:grpSpPr>
        <a:xfrm>
          <a:off x="0" y="0"/>
          <a:ext cx="0" cy="0"/>
          <a:chOff x="0" y="0"/>
          <a:chExt cx="0" cy="0"/>
        </a:xfrm>
      </p:grpSpPr>
      <p:sp>
        <p:nvSpPr>
          <p:cNvPr id="6705" name="Shape 6705"/>
          <p:cNvSpPr/>
          <p:nvPr/>
        </p:nvSpPr>
        <p:spPr>
          <a:xfrm>
            <a:off x="5124450" y="681038"/>
            <a:ext cx="58738" cy="68262"/>
          </a:xfrm>
          <a:custGeom>
            <a:avLst/>
            <a:gdLst/>
            <a:ahLst/>
            <a:cxnLst/>
            <a:rect l="0" t="0" r="0" b="0"/>
            <a:pathLst>
              <a:path w="34" h="44" extrusionOk="0">
                <a:moveTo>
                  <a:pt x="9" y="3"/>
                </a:moveTo>
                <a:lnTo>
                  <a:pt x="9" y="3"/>
                </a:lnTo>
                <a:lnTo>
                  <a:pt x="12" y="11"/>
                </a:lnTo>
                <a:lnTo>
                  <a:pt x="12" y="18"/>
                </a:lnTo>
                <a:lnTo>
                  <a:pt x="11" y="26"/>
                </a:lnTo>
                <a:lnTo>
                  <a:pt x="8" y="33"/>
                </a:lnTo>
                <a:lnTo>
                  <a:pt x="4" y="39"/>
                </a:lnTo>
                <a:lnTo>
                  <a:pt x="0" y="44"/>
                </a:lnTo>
                <a:lnTo>
                  <a:pt x="4" y="44"/>
                </a:lnTo>
                <a:lnTo>
                  <a:pt x="11" y="43"/>
                </a:lnTo>
                <a:lnTo>
                  <a:pt x="16" y="40"/>
                </a:lnTo>
                <a:lnTo>
                  <a:pt x="22" y="37"/>
                </a:lnTo>
                <a:lnTo>
                  <a:pt x="25" y="32"/>
                </a:lnTo>
                <a:lnTo>
                  <a:pt x="28" y="26"/>
                </a:lnTo>
                <a:lnTo>
                  <a:pt x="32" y="13"/>
                </a:lnTo>
                <a:lnTo>
                  <a:pt x="33" y="3"/>
                </a:lnTo>
                <a:lnTo>
                  <a:pt x="34" y="0"/>
                </a:lnTo>
                <a:lnTo>
                  <a:pt x="25" y="0"/>
                </a:lnTo>
                <a:lnTo>
                  <a:pt x="18" y="1"/>
                </a:lnTo>
                <a:lnTo>
                  <a:pt x="9"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06" name="Shape 6706"/>
          <p:cNvSpPr/>
          <p:nvPr/>
        </p:nvSpPr>
        <p:spPr>
          <a:xfrm>
            <a:off x="5037138" y="681038"/>
            <a:ext cx="57150" cy="68262"/>
          </a:xfrm>
          <a:custGeom>
            <a:avLst/>
            <a:gdLst/>
            <a:ahLst/>
            <a:cxnLst/>
            <a:rect l="0" t="0" r="0" b="0"/>
            <a:pathLst>
              <a:path w="35" h="44" extrusionOk="0">
                <a:moveTo>
                  <a:pt x="25" y="3"/>
                </a:moveTo>
                <a:lnTo>
                  <a:pt x="25" y="3"/>
                </a:lnTo>
                <a:lnTo>
                  <a:pt x="16" y="1"/>
                </a:lnTo>
                <a:lnTo>
                  <a:pt x="9" y="0"/>
                </a:lnTo>
                <a:lnTo>
                  <a:pt x="0" y="0"/>
                </a:lnTo>
                <a:lnTo>
                  <a:pt x="2" y="3"/>
                </a:lnTo>
                <a:lnTo>
                  <a:pt x="3" y="13"/>
                </a:lnTo>
                <a:lnTo>
                  <a:pt x="6" y="26"/>
                </a:lnTo>
                <a:lnTo>
                  <a:pt x="9" y="32"/>
                </a:lnTo>
                <a:lnTo>
                  <a:pt x="14" y="37"/>
                </a:lnTo>
                <a:lnTo>
                  <a:pt x="19" y="40"/>
                </a:lnTo>
                <a:lnTo>
                  <a:pt x="24" y="43"/>
                </a:lnTo>
                <a:lnTo>
                  <a:pt x="30" y="44"/>
                </a:lnTo>
                <a:lnTo>
                  <a:pt x="35" y="44"/>
                </a:lnTo>
                <a:lnTo>
                  <a:pt x="30" y="39"/>
                </a:lnTo>
                <a:lnTo>
                  <a:pt x="26" y="33"/>
                </a:lnTo>
                <a:lnTo>
                  <a:pt x="24" y="26"/>
                </a:lnTo>
                <a:lnTo>
                  <a:pt x="22" y="18"/>
                </a:lnTo>
                <a:lnTo>
                  <a:pt x="22" y="11"/>
                </a:lnTo>
                <a:lnTo>
                  <a:pt x="25"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07" name="Shape 6707"/>
          <p:cNvSpPr/>
          <p:nvPr/>
        </p:nvSpPr>
        <p:spPr>
          <a:xfrm>
            <a:off x="5080001" y="647700"/>
            <a:ext cx="58738" cy="141288"/>
          </a:xfrm>
          <a:custGeom>
            <a:avLst/>
            <a:gdLst/>
            <a:ahLst/>
            <a:cxnLst/>
            <a:rect l="0" t="0" r="0" b="0"/>
            <a:pathLst>
              <a:path w="35" h="85" extrusionOk="0">
                <a:moveTo>
                  <a:pt x="35" y="36"/>
                </a:moveTo>
                <a:lnTo>
                  <a:pt x="35" y="36"/>
                </a:lnTo>
                <a:lnTo>
                  <a:pt x="35" y="29"/>
                </a:lnTo>
                <a:lnTo>
                  <a:pt x="32" y="22"/>
                </a:lnTo>
                <a:lnTo>
                  <a:pt x="26" y="11"/>
                </a:lnTo>
                <a:lnTo>
                  <a:pt x="20" y="4"/>
                </a:lnTo>
                <a:lnTo>
                  <a:pt x="18" y="0"/>
                </a:lnTo>
                <a:lnTo>
                  <a:pt x="15" y="4"/>
                </a:lnTo>
                <a:lnTo>
                  <a:pt x="9" y="11"/>
                </a:lnTo>
                <a:lnTo>
                  <a:pt x="3" y="22"/>
                </a:lnTo>
                <a:lnTo>
                  <a:pt x="0" y="29"/>
                </a:lnTo>
                <a:lnTo>
                  <a:pt x="0" y="36"/>
                </a:lnTo>
                <a:lnTo>
                  <a:pt x="2" y="43"/>
                </a:lnTo>
                <a:lnTo>
                  <a:pt x="4" y="50"/>
                </a:lnTo>
                <a:lnTo>
                  <a:pt x="9" y="55"/>
                </a:lnTo>
                <a:lnTo>
                  <a:pt x="13" y="58"/>
                </a:lnTo>
                <a:lnTo>
                  <a:pt x="13" y="85"/>
                </a:lnTo>
                <a:lnTo>
                  <a:pt x="23" y="85"/>
                </a:lnTo>
                <a:lnTo>
                  <a:pt x="23" y="58"/>
                </a:lnTo>
                <a:lnTo>
                  <a:pt x="26" y="55"/>
                </a:lnTo>
                <a:lnTo>
                  <a:pt x="31" y="50"/>
                </a:lnTo>
                <a:lnTo>
                  <a:pt x="34" y="43"/>
                </a:lnTo>
                <a:lnTo>
                  <a:pt x="35" y="3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08" name="Shape 6708"/>
          <p:cNvSpPr/>
          <p:nvPr/>
        </p:nvSpPr>
        <p:spPr>
          <a:xfrm>
            <a:off x="5454651" y="627063"/>
            <a:ext cx="39688" cy="301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09" name="Shape 6709"/>
          <p:cNvSpPr/>
          <p:nvPr/>
        </p:nvSpPr>
        <p:spPr>
          <a:xfrm>
            <a:off x="5454651" y="749301"/>
            <a:ext cx="39688" cy="396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10" name="Shape 6710"/>
          <p:cNvSpPr/>
          <p:nvPr/>
        </p:nvSpPr>
        <p:spPr>
          <a:xfrm>
            <a:off x="5454650" y="661988"/>
            <a:ext cx="112713" cy="77787"/>
          </a:xfrm>
          <a:custGeom>
            <a:avLst/>
            <a:gdLst/>
            <a:ahLst/>
            <a:cxnLst/>
            <a:rect l="0" t="0" r="0" b="0"/>
            <a:pathLst>
              <a:path w="69" h="46" extrusionOk="0">
                <a:moveTo>
                  <a:pt x="44" y="33"/>
                </a:moveTo>
                <a:lnTo>
                  <a:pt x="44" y="33"/>
                </a:lnTo>
                <a:lnTo>
                  <a:pt x="38" y="34"/>
                </a:lnTo>
                <a:lnTo>
                  <a:pt x="48" y="26"/>
                </a:lnTo>
                <a:lnTo>
                  <a:pt x="55" y="17"/>
                </a:lnTo>
                <a:lnTo>
                  <a:pt x="60" y="9"/>
                </a:lnTo>
                <a:lnTo>
                  <a:pt x="64" y="0"/>
                </a:lnTo>
                <a:lnTo>
                  <a:pt x="55" y="4"/>
                </a:lnTo>
                <a:lnTo>
                  <a:pt x="47" y="9"/>
                </a:lnTo>
                <a:lnTo>
                  <a:pt x="38" y="16"/>
                </a:lnTo>
                <a:lnTo>
                  <a:pt x="33" y="21"/>
                </a:lnTo>
                <a:lnTo>
                  <a:pt x="29" y="26"/>
                </a:lnTo>
                <a:lnTo>
                  <a:pt x="24" y="36"/>
                </a:lnTo>
                <a:lnTo>
                  <a:pt x="24" y="7"/>
                </a:lnTo>
                <a:lnTo>
                  <a:pt x="0" y="7"/>
                </a:lnTo>
                <a:lnTo>
                  <a:pt x="0" y="42"/>
                </a:lnTo>
                <a:lnTo>
                  <a:pt x="21" y="42"/>
                </a:lnTo>
                <a:lnTo>
                  <a:pt x="29" y="44"/>
                </a:lnTo>
                <a:lnTo>
                  <a:pt x="37" y="46"/>
                </a:lnTo>
                <a:lnTo>
                  <a:pt x="45" y="46"/>
                </a:lnTo>
                <a:lnTo>
                  <a:pt x="54" y="43"/>
                </a:lnTo>
                <a:lnTo>
                  <a:pt x="61" y="41"/>
                </a:lnTo>
                <a:lnTo>
                  <a:pt x="69" y="37"/>
                </a:lnTo>
                <a:lnTo>
                  <a:pt x="61" y="34"/>
                </a:lnTo>
                <a:lnTo>
                  <a:pt x="54" y="33"/>
                </a:lnTo>
                <a:lnTo>
                  <a:pt x="44" y="3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1" name="Shape 6711"/>
          <p:cNvSpPr/>
          <p:nvPr/>
        </p:nvSpPr>
        <p:spPr>
          <a:xfrm>
            <a:off x="6180139" y="749301"/>
            <a:ext cx="166687" cy="39688"/>
          </a:xfrm>
          <a:custGeom>
            <a:avLst/>
            <a:gdLst/>
            <a:ahLst/>
            <a:cxnLst/>
            <a:rect l="0" t="0" r="0" b="0"/>
            <a:pathLst>
              <a:path w="102" h="22" extrusionOk="0">
                <a:moveTo>
                  <a:pt x="94" y="0"/>
                </a:moveTo>
                <a:lnTo>
                  <a:pt x="94" y="0"/>
                </a:lnTo>
                <a:lnTo>
                  <a:pt x="84" y="5"/>
                </a:lnTo>
                <a:lnTo>
                  <a:pt x="73" y="9"/>
                </a:lnTo>
                <a:lnTo>
                  <a:pt x="62" y="11"/>
                </a:lnTo>
                <a:lnTo>
                  <a:pt x="51" y="12"/>
                </a:lnTo>
                <a:lnTo>
                  <a:pt x="40" y="11"/>
                </a:lnTo>
                <a:lnTo>
                  <a:pt x="29" y="9"/>
                </a:lnTo>
                <a:lnTo>
                  <a:pt x="18" y="5"/>
                </a:lnTo>
                <a:lnTo>
                  <a:pt x="8" y="0"/>
                </a:lnTo>
                <a:lnTo>
                  <a:pt x="0" y="6"/>
                </a:lnTo>
                <a:lnTo>
                  <a:pt x="13" y="14"/>
                </a:lnTo>
                <a:lnTo>
                  <a:pt x="25" y="19"/>
                </a:lnTo>
                <a:lnTo>
                  <a:pt x="37" y="21"/>
                </a:lnTo>
                <a:lnTo>
                  <a:pt x="51" y="22"/>
                </a:lnTo>
                <a:lnTo>
                  <a:pt x="65" y="21"/>
                </a:lnTo>
                <a:lnTo>
                  <a:pt x="77" y="19"/>
                </a:lnTo>
                <a:lnTo>
                  <a:pt x="89" y="14"/>
                </a:lnTo>
                <a:lnTo>
                  <a:pt x="102" y="6"/>
                </a:lnTo>
                <a:lnTo>
                  <a:pt x="9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2" name="Shape 6712"/>
          <p:cNvSpPr/>
          <p:nvPr/>
        </p:nvSpPr>
        <p:spPr>
          <a:xfrm>
            <a:off x="6219826" y="627063"/>
            <a:ext cx="87313" cy="127000"/>
          </a:xfrm>
          <a:custGeom>
            <a:avLst/>
            <a:gdLst/>
            <a:ahLst/>
            <a:cxnLst/>
            <a:rect l="0" t="0" r="0" b="0"/>
            <a:pathLst>
              <a:path w="54" h="79" extrusionOk="0">
                <a:moveTo>
                  <a:pt x="27" y="79"/>
                </a:moveTo>
                <a:lnTo>
                  <a:pt x="27" y="79"/>
                </a:lnTo>
                <a:lnTo>
                  <a:pt x="33" y="79"/>
                </a:lnTo>
                <a:lnTo>
                  <a:pt x="38" y="76"/>
                </a:lnTo>
                <a:lnTo>
                  <a:pt x="43" y="74"/>
                </a:lnTo>
                <a:lnTo>
                  <a:pt x="47" y="70"/>
                </a:lnTo>
                <a:lnTo>
                  <a:pt x="50" y="66"/>
                </a:lnTo>
                <a:lnTo>
                  <a:pt x="53" y="61"/>
                </a:lnTo>
                <a:lnTo>
                  <a:pt x="54" y="56"/>
                </a:lnTo>
                <a:lnTo>
                  <a:pt x="54" y="51"/>
                </a:lnTo>
                <a:lnTo>
                  <a:pt x="53" y="43"/>
                </a:lnTo>
                <a:lnTo>
                  <a:pt x="50" y="34"/>
                </a:lnTo>
                <a:lnTo>
                  <a:pt x="46" y="26"/>
                </a:lnTo>
                <a:lnTo>
                  <a:pt x="41" y="18"/>
                </a:lnTo>
                <a:lnTo>
                  <a:pt x="31" y="5"/>
                </a:lnTo>
                <a:lnTo>
                  <a:pt x="27" y="0"/>
                </a:lnTo>
                <a:lnTo>
                  <a:pt x="23" y="5"/>
                </a:lnTo>
                <a:lnTo>
                  <a:pt x="13" y="18"/>
                </a:lnTo>
                <a:lnTo>
                  <a:pt x="9" y="26"/>
                </a:lnTo>
                <a:lnTo>
                  <a:pt x="4" y="34"/>
                </a:lnTo>
                <a:lnTo>
                  <a:pt x="1" y="43"/>
                </a:lnTo>
                <a:lnTo>
                  <a:pt x="0" y="51"/>
                </a:lnTo>
                <a:lnTo>
                  <a:pt x="0" y="56"/>
                </a:lnTo>
                <a:lnTo>
                  <a:pt x="1" y="61"/>
                </a:lnTo>
                <a:lnTo>
                  <a:pt x="4" y="66"/>
                </a:lnTo>
                <a:lnTo>
                  <a:pt x="7" y="70"/>
                </a:lnTo>
                <a:lnTo>
                  <a:pt x="11" y="74"/>
                </a:lnTo>
                <a:lnTo>
                  <a:pt x="16" y="76"/>
                </a:lnTo>
                <a:lnTo>
                  <a:pt x="21" y="79"/>
                </a:lnTo>
                <a:lnTo>
                  <a:pt x="27" y="79"/>
                </a:lnTo>
                <a:close/>
                <a:moveTo>
                  <a:pt x="27" y="60"/>
                </a:moveTo>
                <a:lnTo>
                  <a:pt x="27" y="60"/>
                </a:lnTo>
                <a:lnTo>
                  <a:pt x="31" y="59"/>
                </a:lnTo>
                <a:lnTo>
                  <a:pt x="34" y="56"/>
                </a:lnTo>
                <a:lnTo>
                  <a:pt x="37" y="53"/>
                </a:lnTo>
                <a:lnTo>
                  <a:pt x="38" y="49"/>
                </a:lnTo>
                <a:lnTo>
                  <a:pt x="46" y="49"/>
                </a:lnTo>
                <a:lnTo>
                  <a:pt x="46" y="53"/>
                </a:lnTo>
                <a:lnTo>
                  <a:pt x="44" y="56"/>
                </a:lnTo>
                <a:lnTo>
                  <a:pt x="41" y="63"/>
                </a:lnTo>
                <a:lnTo>
                  <a:pt x="34" y="66"/>
                </a:lnTo>
                <a:lnTo>
                  <a:pt x="31" y="68"/>
                </a:lnTo>
                <a:lnTo>
                  <a:pt x="27" y="68"/>
                </a:lnTo>
                <a:lnTo>
                  <a:pt x="27" y="6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3" name="Shape 6713"/>
          <p:cNvSpPr/>
          <p:nvPr/>
        </p:nvSpPr>
        <p:spPr>
          <a:xfrm>
            <a:off x="6964363" y="657226"/>
            <a:ext cx="49212" cy="49213"/>
          </a:xfrm>
          <a:custGeom>
            <a:avLst/>
            <a:gdLst/>
            <a:ahLst/>
            <a:cxnLst/>
            <a:rect l="0" t="0" r="0" b="0"/>
            <a:pathLst>
              <a:path w="31" h="28" extrusionOk="0">
                <a:moveTo>
                  <a:pt x="27" y="24"/>
                </a:moveTo>
                <a:lnTo>
                  <a:pt x="27" y="24"/>
                </a:lnTo>
                <a:lnTo>
                  <a:pt x="29" y="19"/>
                </a:lnTo>
                <a:lnTo>
                  <a:pt x="31" y="15"/>
                </a:lnTo>
                <a:lnTo>
                  <a:pt x="29" y="10"/>
                </a:lnTo>
                <a:lnTo>
                  <a:pt x="26" y="7"/>
                </a:lnTo>
                <a:lnTo>
                  <a:pt x="19" y="4"/>
                </a:lnTo>
                <a:lnTo>
                  <a:pt x="11" y="2"/>
                </a:lnTo>
                <a:lnTo>
                  <a:pt x="0" y="0"/>
                </a:lnTo>
                <a:lnTo>
                  <a:pt x="3" y="10"/>
                </a:lnTo>
                <a:lnTo>
                  <a:pt x="6" y="19"/>
                </a:lnTo>
                <a:lnTo>
                  <a:pt x="8" y="23"/>
                </a:lnTo>
                <a:lnTo>
                  <a:pt x="11" y="25"/>
                </a:lnTo>
                <a:lnTo>
                  <a:pt x="15" y="28"/>
                </a:lnTo>
                <a:lnTo>
                  <a:pt x="19" y="28"/>
                </a:lnTo>
                <a:lnTo>
                  <a:pt x="23" y="26"/>
                </a:lnTo>
                <a:lnTo>
                  <a:pt x="27"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4" name="Shape 6714"/>
          <p:cNvSpPr/>
          <p:nvPr/>
        </p:nvSpPr>
        <p:spPr>
          <a:xfrm>
            <a:off x="7023101" y="638176"/>
            <a:ext cx="73025" cy="92075"/>
          </a:xfrm>
          <a:custGeom>
            <a:avLst/>
            <a:gdLst/>
            <a:ahLst/>
            <a:cxnLst/>
            <a:rect l="0" t="0" r="0" b="0"/>
            <a:pathLst>
              <a:path w="44" h="59" extrusionOk="0">
                <a:moveTo>
                  <a:pt x="10" y="44"/>
                </a:moveTo>
                <a:lnTo>
                  <a:pt x="10" y="44"/>
                </a:lnTo>
                <a:lnTo>
                  <a:pt x="11" y="39"/>
                </a:lnTo>
                <a:lnTo>
                  <a:pt x="17" y="42"/>
                </a:lnTo>
                <a:lnTo>
                  <a:pt x="22" y="42"/>
                </a:lnTo>
                <a:lnTo>
                  <a:pt x="28" y="40"/>
                </a:lnTo>
                <a:lnTo>
                  <a:pt x="33" y="37"/>
                </a:lnTo>
                <a:lnTo>
                  <a:pt x="35" y="33"/>
                </a:lnTo>
                <a:lnTo>
                  <a:pt x="38" y="28"/>
                </a:lnTo>
                <a:lnTo>
                  <a:pt x="42" y="16"/>
                </a:lnTo>
                <a:lnTo>
                  <a:pt x="44" y="0"/>
                </a:lnTo>
                <a:lnTo>
                  <a:pt x="29" y="3"/>
                </a:lnTo>
                <a:lnTo>
                  <a:pt x="17" y="7"/>
                </a:lnTo>
                <a:lnTo>
                  <a:pt x="12" y="10"/>
                </a:lnTo>
                <a:lnTo>
                  <a:pt x="8" y="12"/>
                </a:lnTo>
                <a:lnTo>
                  <a:pt x="5" y="17"/>
                </a:lnTo>
                <a:lnTo>
                  <a:pt x="3" y="22"/>
                </a:lnTo>
                <a:lnTo>
                  <a:pt x="3" y="27"/>
                </a:lnTo>
                <a:lnTo>
                  <a:pt x="5" y="30"/>
                </a:lnTo>
                <a:lnTo>
                  <a:pt x="1" y="38"/>
                </a:lnTo>
                <a:lnTo>
                  <a:pt x="0" y="44"/>
                </a:lnTo>
                <a:lnTo>
                  <a:pt x="0" y="59"/>
                </a:lnTo>
                <a:lnTo>
                  <a:pt x="10" y="59"/>
                </a:lnTo>
                <a:lnTo>
                  <a:pt x="1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5" name="Shape 6715"/>
          <p:cNvSpPr/>
          <p:nvPr/>
        </p:nvSpPr>
        <p:spPr>
          <a:xfrm>
            <a:off x="6975476" y="739776"/>
            <a:ext cx="111125" cy="53975"/>
          </a:xfrm>
          <a:custGeom>
            <a:avLst/>
            <a:gdLst/>
            <a:ahLst/>
            <a:cxnLst/>
            <a:rect l="0" t="0" r="0" b="0"/>
            <a:pathLst>
              <a:path w="67" h="34" extrusionOk="0">
                <a:moveTo>
                  <a:pt x="62" y="0"/>
                </a:moveTo>
                <a:lnTo>
                  <a:pt x="5" y="0"/>
                </a:lnTo>
                <a:lnTo>
                  <a:pt x="4" y="0"/>
                </a:lnTo>
                <a:lnTo>
                  <a:pt x="2" y="2"/>
                </a:lnTo>
                <a:lnTo>
                  <a:pt x="0" y="3"/>
                </a:lnTo>
                <a:lnTo>
                  <a:pt x="0" y="6"/>
                </a:lnTo>
                <a:lnTo>
                  <a:pt x="8" y="31"/>
                </a:lnTo>
                <a:lnTo>
                  <a:pt x="10" y="33"/>
                </a:lnTo>
                <a:lnTo>
                  <a:pt x="13" y="34"/>
                </a:lnTo>
                <a:lnTo>
                  <a:pt x="55" y="34"/>
                </a:lnTo>
                <a:lnTo>
                  <a:pt x="57" y="33"/>
                </a:lnTo>
                <a:lnTo>
                  <a:pt x="60" y="31"/>
                </a:lnTo>
                <a:lnTo>
                  <a:pt x="67" y="6"/>
                </a:lnTo>
                <a:lnTo>
                  <a:pt x="67" y="3"/>
                </a:lnTo>
                <a:lnTo>
                  <a:pt x="66" y="2"/>
                </a:lnTo>
                <a:lnTo>
                  <a:pt x="63" y="0"/>
                </a:lnTo>
                <a:lnTo>
                  <a:pt x="6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6" name="Shape 6716"/>
          <p:cNvSpPr/>
          <p:nvPr/>
        </p:nvSpPr>
        <p:spPr>
          <a:xfrm>
            <a:off x="7359651" y="739776"/>
            <a:ext cx="111125" cy="53975"/>
          </a:xfrm>
          <a:custGeom>
            <a:avLst/>
            <a:gdLst/>
            <a:ahLst/>
            <a:cxnLst/>
            <a:rect l="0" t="0" r="0" b="0"/>
            <a:pathLst>
              <a:path w="67" h="34" extrusionOk="0">
                <a:moveTo>
                  <a:pt x="65" y="2"/>
                </a:moveTo>
                <a:lnTo>
                  <a:pt x="65" y="2"/>
                </a:lnTo>
                <a:lnTo>
                  <a:pt x="63" y="0"/>
                </a:lnTo>
                <a:lnTo>
                  <a:pt x="62" y="0"/>
                </a:lnTo>
                <a:lnTo>
                  <a:pt x="5" y="0"/>
                </a:lnTo>
                <a:lnTo>
                  <a:pt x="4" y="0"/>
                </a:lnTo>
                <a:lnTo>
                  <a:pt x="1" y="2"/>
                </a:lnTo>
                <a:lnTo>
                  <a:pt x="0" y="3"/>
                </a:lnTo>
                <a:lnTo>
                  <a:pt x="0" y="6"/>
                </a:lnTo>
                <a:lnTo>
                  <a:pt x="8" y="31"/>
                </a:lnTo>
                <a:lnTo>
                  <a:pt x="10" y="33"/>
                </a:lnTo>
                <a:lnTo>
                  <a:pt x="12" y="34"/>
                </a:lnTo>
                <a:lnTo>
                  <a:pt x="54" y="34"/>
                </a:lnTo>
                <a:lnTo>
                  <a:pt x="57" y="33"/>
                </a:lnTo>
                <a:lnTo>
                  <a:pt x="59" y="31"/>
                </a:lnTo>
                <a:lnTo>
                  <a:pt x="67" y="6"/>
                </a:lnTo>
                <a:lnTo>
                  <a:pt x="67" y="3"/>
                </a:lnTo>
                <a:lnTo>
                  <a:pt x="65"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7" name="Shape 6717"/>
          <p:cNvSpPr/>
          <p:nvPr/>
        </p:nvSpPr>
        <p:spPr>
          <a:xfrm>
            <a:off x="7373938" y="638176"/>
            <a:ext cx="82550" cy="92075"/>
          </a:xfrm>
          <a:custGeom>
            <a:avLst/>
            <a:gdLst/>
            <a:ahLst/>
            <a:cxnLst/>
            <a:rect l="0" t="0" r="0" b="0"/>
            <a:pathLst>
              <a:path w="49" h="59" extrusionOk="0">
                <a:moveTo>
                  <a:pt x="11" y="29"/>
                </a:moveTo>
                <a:lnTo>
                  <a:pt x="11" y="29"/>
                </a:lnTo>
                <a:lnTo>
                  <a:pt x="11" y="30"/>
                </a:lnTo>
                <a:lnTo>
                  <a:pt x="8" y="32"/>
                </a:lnTo>
                <a:lnTo>
                  <a:pt x="6" y="34"/>
                </a:lnTo>
                <a:lnTo>
                  <a:pt x="5" y="37"/>
                </a:lnTo>
                <a:lnTo>
                  <a:pt x="5" y="39"/>
                </a:lnTo>
                <a:lnTo>
                  <a:pt x="6" y="43"/>
                </a:lnTo>
                <a:lnTo>
                  <a:pt x="7" y="46"/>
                </a:lnTo>
                <a:lnTo>
                  <a:pt x="11" y="48"/>
                </a:lnTo>
                <a:lnTo>
                  <a:pt x="15" y="49"/>
                </a:lnTo>
                <a:lnTo>
                  <a:pt x="19" y="48"/>
                </a:lnTo>
                <a:lnTo>
                  <a:pt x="19" y="59"/>
                </a:lnTo>
                <a:lnTo>
                  <a:pt x="29" y="59"/>
                </a:lnTo>
                <a:lnTo>
                  <a:pt x="29" y="48"/>
                </a:lnTo>
                <a:lnTo>
                  <a:pt x="34" y="49"/>
                </a:lnTo>
                <a:lnTo>
                  <a:pt x="38" y="48"/>
                </a:lnTo>
                <a:lnTo>
                  <a:pt x="42" y="46"/>
                </a:lnTo>
                <a:lnTo>
                  <a:pt x="43" y="43"/>
                </a:lnTo>
                <a:lnTo>
                  <a:pt x="44" y="39"/>
                </a:lnTo>
                <a:lnTo>
                  <a:pt x="44" y="37"/>
                </a:lnTo>
                <a:lnTo>
                  <a:pt x="43" y="34"/>
                </a:lnTo>
                <a:lnTo>
                  <a:pt x="40" y="32"/>
                </a:lnTo>
                <a:lnTo>
                  <a:pt x="38" y="30"/>
                </a:lnTo>
                <a:lnTo>
                  <a:pt x="38" y="29"/>
                </a:lnTo>
                <a:lnTo>
                  <a:pt x="43" y="28"/>
                </a:lnTo>
                <a:lnTo>
                  <a:pt x="47" y="27"/>
                </a:lnTo>
                <a:lnTo>
                  <a:pt x="48" y="23"/>
                </a:lnTo>
                <a:lnTo>
                  <a:pt x="49" y="19"/>
                </a:lnTo>
                <a:lnTo>
                  <a:pt x="48" y="16"/>
                </a:lnTo>
                <a:lnTo>
                  <a:pt x="47" y="12"/>
                </a:lnTo>
                <a:lnTo>
                  <a:pt x="43" y="11"/>
                </a:lnTo>
                <a:lnTo>
                  <a:pt x="39" y="10"/>
                </a:lnTo>
                <a:lnTo>
                  <a:pt x="37" y="10"/>
                </a:lnTo>
                <a:lnTo>
                  <a:pt x="34" y="11"/>
                </a:lnTo>
                <a:lnTo>
                  <a:pt x="34" y="7"/>
                </a:lnTo>
                <a:lnTo>
                  <a:pt x="32" y="3"/>
                </a:lnTo>
                <a:lnTo>
                  <a:pt x="28" y="1"/>
                </a:lnTo>
                <a:lnTo>
                  <a:pt x="24" y="0"/>
                </a:lnTo>
                <a:lnTo>
                  <a:pt x="21" y="1"/>
                </a:lnTo>
                <a:lnTo>
                  <a:pt x="17" y="3"/>
                </a:lnTo>
                <a:lnTo>
                  <a:pt x="15" y="7"/>
                </a:lnTo>
                <a:lnTo>
                  <a:pt x="15" y="11"/>
                </a:lnTo>
                <a:lnTo>
                  <a:pt x="12" y="10"/>
                </a:lnTo>
                <a:lnTo>
                  <a:pt x="10" y="10"/>
                </a:lnTo>
                <a:lnTo>
                  <a:pt x="6" y="11"/>
                </a:lnTo>
                <a:lnTo>
                  <a:pt x="2" y="12"/>
                </a:lnTo>
                <a:lnTo>
                  <a:pt x="1" y="16"/>
                </a:lnTo>
                <a:lnTo>
                  <a:pt x="0" y="19"/>
                </a:lnTo>
                <a:lnTo>
                  <a:pt x="1" y="23"/>
                </a:lnTo>
                <a:lnTo>
                  <a:pt x="2" y="27"/>
                </a:lnTo>
                <a:lnTo>
                  <a:pt x="6" y="28"/>
                </a:lnTo>
                <a:lnTo>
                  <a:pt x="11" y="29"/>
                </a:lnTo>
                <a:close/>
                <a:moveTo>
                  <a:pt x="24" y="14"/>
                </a:moveTo>
                <a:lnTo>
                  <a:pt x="24" y="14"/>
                </a:lnTo>
                <a:lnTo>
                  <a:pt x="28" y="16"/>
                </a:lnTo>
                <a:lnTo>
                  <a:pt x="32" y="17"/>
                </a:lnTo>
                <a:lnTo>
                  <a:pt x="33" y="21"/>
                </a:lnTo>
                <a:lnTo>
                  <a:pt x="34" y="24"/>
                </a:lnTo>
                <a:lnTo>
                  <a:pt x="33" y="28"/>
                </a:lnTo>
                <a:lnTo>
                  <a:pt x="32" y="32"/>
                </a:lnTo>
                <a:lnTo>
                  <a:pt x="28" y="33"/>
                </a:lnTo>
                <a:lnTo>
                  <a:pt x="24" y="34"/>
                </a:lnTo>
                <a:lnTo>
                  <a:pt x="21" y="33"/>
                </a:lnTo>
                <a:lnTo>
                  <a:pt x="17" y="32"/>
                </a:lnTo>
                <a:lnTo>
                  <a:pt x="16" y="28"/>
                </a:lnTo>
                <a:lnTo>
                  <a:pt x="15" y="24"/>
                </a:lnTo>
                <a:lnTo>
                  <a:pt x="16" y="21"/>
                </a:lnTo>
                <a:lnTo>
                  <a:pt x="17" y="17"/>
                </a:lnTo>
                <a:lnTo>
                  <a:pt x="21" y="16"/>
                </a:lnTo>
                <a:lnTo>
                  <a:pt x="24"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8" name="Shape 6718"/>
          <p:cNvSpPr/>
          <p:nvPr/>
        </p:nvSpPr>
        <p:spPr>
          <a:xfrm>
            <a:off x="5795964" y="617539"/>
            <a:ext cx="136525" cy="98425"/>
          </a:xfrm>
          <a:custGeom>
            <a:avLst/>
            <a:gdLst/>
            <a:ahLst/>
            <a:cxnLst/>
            <a:rect l="0" t="0" r="0" b="0"/>
            <a:pathLst>
              <a:path w="84" h="59" extrusionOk="0">
                <a:moveTo>
                  <a:pt x="64" y="59"/>
                </a:moveTo>
                <a:lnTo>
                  <a:pt x="84" y="5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19" name="Shape 6719"/>
          <p:cNvSpPr/>
          <p:nvPr/>
        </p:nvSpPr>
        <p:spPr>
          <a:xfrm>
            <a:off x="5908675" y="730250"/>
            <a:ext cx="19050" cy="19050"/>
          </a:xfrm>
          <a:custGeom>
            <a:avLst/>
            <a:gdLst/>
            <a:ahLst/>
            <a:cxnLst/>
            <a:rect l="0" t="0" r="0" b="0"/>
            <a:pathLst>
              <a:path w="10" h="10" extrusionOk="0">
                <a:moveTo>
                  <a:pt x="0" y="5"/>
                </a:moveTo>
                <a:lnTo>
                  <a:pt x="0" y="5"/>
                </a:lnTo>
                <a:lnTo>
                  <a:pt x="0" y="7"/>
                </a:lnTo>
                <a:lnTo>
                  <a:pt x="1" y="8"/>
                </a:lnTo>
                <a:lnTo>
                  <a:pt x="2" y="10"/>
                </a:ln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0" name="Shape 6720"/>
          <p:cNvSpPr/>
          <p:nvPr/>
        </p:nvSpPr>
        <p:spPr>
          <a:xfrm>
            <a:off x="5892801" y="749300"/>
            <a:ext cx="15875" cy="19050"/>
          </a:xfrm>
          <a:custGeom>
            <a:avLst/>
            <a:gdLst/>
            <a:ahLst/>
            <a:cxnLst/>
            <a:rect l="0" t="0" r="0" b="0"/>
            <a:pathLst>
              <a:path w="10" h="10" extrusionOk="0">
                <a:moveTo>
                  <a:pt x="5" y="0"/>
                </a:moveTo>
                <a:lnTo>
                  <a:pt x="5" y="0"/>
                </a:lnTo>
                <a:lnTo>
                  <a:pt x="3" y="0"/>
                </a:lnTo>
                <a:lnTo>
                  <a:pt x="1" y="1"/>
                </a:lnTo>
                <a:lnTo>
                  <a:pt x="0" y="3"/>
                </a:ln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1" name="Shape 6721"/>
          <p:cNvSpPr/>
          <p:nvPr/>
        </p:nvSpPr>
        <p:spPr>
          <a:xfrm>
            <a:off x="5927725" y="749300"/>
            <a:ext cx="14288" cy="19050"/>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2" name="Shape 6722"/>
          <p:cNvSpPr/>
          <p:nvPr/>
        </p:nvSpPr>
        <p:spPr>
          <a:xfrm>
            <a:off x="5908675" y="768351"/>
            <a:ext cx="19050" cy="20638"/>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3" name="Shape 6723"/>
          <p:cNvSpPr/>
          <p:nvPr/>
        </p:nvSpPr>
        <p:spPr>
          <a:xfrm>
            <a:off x="5878514" y="768351"/>
            <a:ext cx="14287" cy="20638"/>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4" name="Shape 6724"/>
          <p:cNvSpPr/>
          <p:nvPr/>
        </p:nvSpPr>
        <p:spPr>
          <a:xfrm>
            <a:off x="5942014" y="768351"/>
            <a:ext cx="14287" cy="20638"/>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5" name="Shape 6725"/>
          <p:cNvSpPr/>
          <p:nvPr/>
        </p:nvSpPr>
        <p:spPr>
          <a:xfrm>
            <a:off x="8139113" y="622300"/>
            <a:ext cx="106362" cy="63500"/>
          </a:xfrm>
          <a:custGeom>
            <a:avLst/>
            <a:gdLst/>
            <a:ahLst/>
            <a:cxnLst/>
            <a:rect l="0" t="0" r="0" b="0"/>
            <a:pathLst>
              <a:path w="66" h="40" extrusionOk="0">
                <a:moveTo>
                  <a:pt x="2" y="35"/>
                </a:moveTo>
                <a:lnTo>
                  <a:pt x="13" y="30"/>
                </a:lnTo>
                <a:lnTo>
                  <a:pt x="17" y="36"/>
                </a:lnTo>
                <a:lnTo>
                  <a:pt x="23" y="38"/>
                </a:lnTo>
                <a:lnTo>
                  <a:pt x="31" y="40"/>
                </a:lnTo>
                <a:lnTo>
                  <a:pt x="37" y="38"/>
                </a:lnTo>
                <a:lnTo>
                  <a:pt x="42" y="36"/>
                </a:lnTo>
                <a:lnTo>
                  <a:pt x="46" y="34"/>
                </a:lnTo>
                <a:lnTo>
                  <a:pt x="54" y="24"/>
                </a:lnTo>
                <a:lnTo>
                  <a:pt x="64" y="10"/>
                </a:lnTo>
                <a:lnTo>
                  <a:pt x="66" y="6"/>
                </a:lnTo>
                <a:lnTo>
                  <a:pt x="62" y="5"/>
                </a:lnTo>
                <a:lnTo>
                  <a:pt x="50" y="3"/>
                </a:lnTo>
                <a:lnTo>
                  <a:pt x="41" y="0"/>
                </a:lnTo>
                <a:lnTo>
                  <a:pt x="31" y="0"/>
                </a:lnTo>
                <a:lnTo>
                  <a:pt x="26" y="0"/>
                </a:lnTo>
                <a:lnTo>
                  <a:pt x="21" y="3"/>
                </a:lnTo>
                <a:lnTo>
                  <a:pt x="17" y="5"/>
                </a:lnTo>
                <a:lnTo>
                  <a:pt x="15" y="8"/>
                </a:lnTo>
                <a:lnTo>
                  <a:pt x="12" y="11"/>
                </a:lnTo>
                <a:lnTo>
                  <a:pt x="11" y="15"/>
                </a:lnTo>
                <a:lnTo>
                  <a:pt x="10" y="19"/>
                </a:lnTo>
                <a:lnTo>
                  <a:pt x="10" y="24"/>
                </a:lnTo>
                <a:lnTo>
                  <a:pt x="0" y="27"/>
                </a:lnTo>
                <a:lnTo>
                  <a:pt x="2" y="35"/>
                </a:lnTo>
                <a:close/>
                <a:moveTo>
                  <a:pt x="31" y="8"/>
                </a:moveTo>
                <a:lnTo>
                  <a:pt x="31" y="8"/>
                </a:lnTo>
                <a:lnTo>
                  <a:pt x="43" y="9"/>
                </a:lnTo>
                <a:lnTo>
                  <a:pt x="55" y="11"/>
                </a:lnTo>
                <a:lnTo>
                  <a:pt x="46" y="24"/>
                </a:lnTo>
                <a:lnTo>
                  <a:pt x="39" y="29"/>
                </a:lnTo>
                <a:lnTo>
                  <a:pt x="34" y="32"/>
                </a:lnTo>
                <a:lnTo>
                  <a:pt x="31" y="32"/>
                </a:lnTo>
                <a:lnTo>
                  <a:pt x="27" y="32"/>
                </a:lnTo>
                <a:lnTo>
                  <a:pt x="23" y="30"/>
                </a:lnTo>
                <a:lnTo>
                  <a:pt x="20" y="27"/>
                </a:lnTo>
                <a:lnTo>
                  <a:pt x="38" y="21"/>
                </a:lnTo>
                <a:lnTo>
                  <a:pt x="36" y="14"/>
                </a:lnTo>
                <a:lnTo>
                  <a:pt x="17" y="21"/>
                </a:lnTo>
                <a:lnTo>
                  <a:pt x="18" y="16"/>
                </a:lnTo>
                <a:lnTo>
                  <a:pt x="21" y="11"/>
                </a:lnTo>
                <a:lnTo>
                  <a:pt x="25" y="9"/>
                </a:lnTo>
                <a:lnTo>
                  <a:pt x="31"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6" name="Shape 6726"/>
          <p:cNvSpPr/>
          <p:nvPr/>
        </p:nvSpPr>
        <p:spPr>
          <a:xfrm>
            <a:off x="8118476" y="700089"/>
            <a:ext cx="127000" cy="93662"/>
          </a:xfrm>
          <a:custGeom>
            <a:avLst/>
            <a:gdLst/>
            <a:ahLst/>
            <a:cxnLst/>
            <a:rect l="0" t="0" r="0" b="0"/>
            <a:pathLst>
              <a:path w="78" h="59" extrusionOk="0">
                <a:moveTo>
                  <a:pt x="65" y="3"/>
                </a:moveTo>
                <a:lnTo>
                  <a:pt x="65" y="3"/>
                </a:lnTo>
                <a:lnTo>
                  <a:pt x="64" y="1"/>
                </a:lnTo>
                <a:lnTo>
                  <a:pt x="61" y="0"/>
                </a:lnTo>
                <a:lnTo>
                  <a:pt x="17" y="0"/>
                </a:lnTo>
                <a:lnTo>
                  <a:pt x="14" y="1"/>
                </a:lnTo>
                <a:lnTo>
                  <a:pt x="13" y="3"/>
                </a:lnTo>
                <a:lnTo>
                  <a:pt x="0" y="28"/>
                </a:lnTo>
                <a:lnTo>
                  <a:pt x="0" y="31"/>
                </a:lnTo>
                <a:lnTo>
                  <a:pt x="0" y="44"/>
                </a:lnTo>
                <a:lnTo>
                  <a:pt x="0" y="47"/>
                </a:lnTo>
                <a:lnTo>
                  <a:pt x="1" y="48"/>
                </a:lnTo>
                <a:lnTo>
                  <a:pt x="2" y="49"/>
                </a:lnTo>
                <a:lnTo>
                  <a:pt x="4" y="49"/>
                </a:lnTo>
                <a:lnTo>
                  <a:pt x="9" y="49"/>
                </a:lnTo>
                <a:lnTo>
                  <a:pt x="9" y="52"/>
                </a:lnTo>
                <a:lnTo>
                  <a:pt x="9" y="54"/>
                </a:lnTo>
                <a:lnTo>
                  <a:pt x="12" y="57"/>
                </a:lnTo>
                <a:lnTo>
                  <a:pt x="14" y="59"/>
                </a:lnTo>
                <a:lnTo>
                  <a:pt x="17" y="59"/>
                </a:lnTo>
                <a:lnTo>
                  <a:pt x="19" y="59"/>
                </a:lnTo>
                <a:lnTo>
                  <a:pt x="22" y="57"/>
                </a:lnTo>
                <a:lnTo>
                  <a:pt x="24" y="54"/>
                </a:lnTo>
                <a:lnTo>
                  <a:pt x="24" y="52"/>
                </a:lnTo>
                <a:lnTo>
                  <a:pt x="24" y="49"/>
                </a:lnTo>
                <a:lnTo>
                  <a:pt x="54" y="49"/>
                </a:lnTo>
                <a:lnTo>
                  <a:pt x="54" y="52"/>
                </a:lnTo>
                <a:lnTo>
                  <a:pt x="54" y="54"/>
                </a:lnTo>
                <a:lnTo>
                  <a:pt x="56" y="57"/>
                </a:lnTo>
                <a:lnTo>
                  <a:pt x="59" y="59"/>
                </a:lnTo>
                <a:lnTo>
                  <a:pt x="61" y="59"/>
                </a:lnTo>
                <a:lnTo>
                  <a:pt x="64" y="59"/>
                </a:lnTo>
                <a:lnTo>
                  <a:pt x="66" y="57"/>
                </a:lnTo>
                <a:lnTo>
                  <a:pt x="69" y="54"/>
                </a:lnTo>
                <a:lnTo>
                  <a:pt x="69" y="52"/>
                </a:lnTo>
                <a:lnTo>
                  <a:pt x="69" y="49"/>
                </a:lnTo>
                <a:lnTo>
                  <a:pt x="74" y="49"/>
                </a:lnTo>
                <a:lnTo>
                  <a:pt x="76" y="49"/>
                </a:lnTo>
                <a:lnTo>
                  <a:pt x="77" y="48"/>
                </a:lnTo>
                <a:lnTo>
                  <a:pt x="78" y="47"/>
                </a:lnTo>
                <a:lnTo>
                  <a:pt x="78" y="44"/>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7" name="Shape 6727"/>
          <p:cNvSpPr/>
          <p:nvPr/>
        </p:nvSpPr>
        <p:spPr>
          <a:xfrm>
            <a:off x="8542338" y="631825"/>
            <a:ext cx="107950" cy="63500"/>
          </a:xfrm>
          <a:custGeom>
            <a:avLst/>
            <a:gdLst/>
            <a:ahLst/>
            <a:cxnLst/>
            <a:rect l="0" t="0" r="0" b="0"/>
            <a:pathLst>
              <a:path w="66" h="40" extrusionOk="0">
                <a:moveTo>
                  <a:pt x="2" y="35"/>
                </a:moveTo>
                <a:lnTo>
                  <a:pt x="13" y="30"/>
                </a:lnTo>
                <a:lnTo>
                  <a:pt x="17" y="36"/>
                </a:lnTo>
                <a:lnTo>
                  <a:pt x="23" y="38"/>
                </a:lnTo>
                <a:lnTo>
                  <a:pt x="30" y="40"/>
                </a:lnTo>
                <a:lnTo>
                  <a:pt x="37" y="38"/>
                </a:lnTo>
                <a:lnTo>
                  <a:pt x="41" y="37"/>
                </a:lnTo>
                <a:lnTo>
                  <a:pt x="45" y="33"/>
                </a:lnTo>
                <a:lnTo>
                  <a:pt x="54" y="25"/>
                </a:lnTo>
                <a:lnTo>
                  <a:pt x="61" y="15"/>
                </a:lnTo>
                <a:lnTo>
                  <a:pt x="66" y="6"/>
                </a:lnTo>
                <a:lnTo>
                  <a:pt x="49" y="3"/>
                </a:lnTo>
                <a:lnTo>
                  <a:pt x="39"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45" y="24"/>
                </a:lnTo>
                <a:lnTo>
                  <a:pt x="39" y="29"/>
                </a:lnTo>
                <a:lnTo>
                  <a:pt x="34" y="32"/>
                </a:lnTo>
                <a:lnTo>
                  <a:pt x="30" y="32"/>
                </a:lnTo>
                <a:lnTo>
                  <a:pt x="27" y="32"/>
                </a:lnTo>
                <a:lnTo>
                  <a:pt x="23" y="30"/>
                </a:lnTo>
                <a:lnTo>
                  <a:pt x="19" y="27"/>
                </a:lnTo>
                <a:lnTo>
                  <a:pt x="38" y="21"/>
                </a:lnTo>
                <a:lnTo>
                  <a:pt x="35" y="14"/>
                </a:lnTo>
                <a:lnTo>
                  <a:pt x="17" y="21"/>
                </a:lnTo>
                <a:lnTo>
                  <a:pt x="18" y="16"/>
                </a:lnTo>
                <a:lnTo>
                  <a:pt x="21" y="11"/>
                </a:lnTo>
                <a:lnTo>
                  <a:pt x="24" y="9"/>
                </a:lnTo>
                <a:lnTo>
                  <a:pt x="30"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8" name="Shape 6728"/>
          <p:cNvSpPr/>
          <p:nvPr/>
        </p:nvSpPr>
        <p:spPr>
          <a:xfrm>
            <a:off x="8489950" y="666750"/>
            <a:ext cx="160338" cy="127000"/>
          </a:xfrm>
          <a:custGeom>
            <a:avLst/>
            <a:gdLst/>
            <a:ahLst/>
            <a:cxnLst/>
            <a:rect l="0" t="0" r="0" b="0"/>
            <a:pathLst>
              <a:path w="99" h="79" extrusionOk="0">
                <a:moveTo>
                  <a:pt x="94" y="30"/>
                </a:moveTo>
                <a:lnTo>
                  <a:pt x="20" y="30"/>
                </a:lnTo>
                <a:lnTo>
                  <a:pt x="20" y="13"/>
                </a:lnTo>
                <a:lnTo>
                  <a:pt x="20" y="10"/>
                </a:lnTo>
                <a:lnTo>
                  <a:pt x="18" y="9"/>
                </a:lnTo>
                <a:lnTo>
                  <a:pt x="8" y="2"/>
                </a:lnTo>
                <a:lnTo>
                  <a:pt x="5" y="0"/>
                </a:lnTo>
                <a:lnTo>
                  <a:pt x="3" y="0"/>
                </a:lnTo>
                <a:lnTo>
                  <a:pt x="2" y="3"/>
                </a:lnTo>
                <a:lnTo>
                  <a:pt x="0" y="5"/>
                </a:lnTo>
                <a:lnTo>
                  <a:pt x="0" y="74"/>
                </a:lnTo>
                <a:lnTo>
                  <a:pt x="0" y="77"/>
                </a:lnTo>
                <a:lnTo>
                  <a:pt x="2" y="78"/>
                </a:lnTo>
                <a:lnTo>
                  <a:pt x="3" y="79"/>
                </a:lnTo>
                <a:lnTo>
                  <a:pt x="5" y="79"/>
                </a:lnTo>
                <a:lnTo>
                  <a:pt x="94" y="79"/>
                </a:lnTo>
                <a:lnTo>
                  <a:pt x="97" y="79"/>
                </a:lnTo>
                <a:lnTo>
                  <a:pt x="98" y="78"/>
                </a:lnTo>
                <a:lnTo>
                  <a:pt x="99" y="77"/>
                </a:lnTo>
                <a:lnTo>
                  <a:pt x="99" y="74"/>
                </a:lnTo>
                <a:lnTo>
                  <a:pt x="99" y="35"/>
                </a:lnTo>
                <a:lnTo>
                  <a:pt x="99" y="32"/>
                </a:lnTo>
                <a:lnTo>
                  <a:pt x="98" y="31"/>
                </a:lnTo>
                <a:lnTo>
                  <a:pt x="97"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29" name="Shape 6729"/>
          <p:cNvSpPr/>
          <p:nvPr/>
        </p:nvSpPr>
        <p:spPr>
          <a:xfrm>
            <a:off x="5099051" y="1003301"/>
            <a:ext cx="98425" cy="47625"/>
          </a:xfrm>
          <a:custGeom>
            <a:avLst/>
            <a:gdLst/>
            <a:ahLst/>
            <a:cxnLst/>
            <a:rect l="0" t="0" r="0" b="0"/>
            <a:pathLst>
              <a:path w="59" h="30" extrusionOk="0">
                <a:moveTo>
                  <a:pt x="49" y="5"/>
                </a:moveTo>
                <a:lnTo>
                  <a:pt x="49" y="5"/>
                </a:lnTo>
                <a:lnTo>
                  <a:pt x="45" y="7"/>
                </a:lnTo>
                <a:lnTo>
                  <a:pt x="42" y="8"/>
                </a:lnTo>
                <a:lnTo>
                  <a:pt x="40" y="5"/>
                </a:lnTo>
                <a:lnTo>
                  <a:pt x="37" y="3"/>
                </a:lnTo>
                <a:lnTo>
                  <a:pt x="33" y="0"/>
                </a:lnTo>
                <a:lnTo>
                  <a:pt x="29" y="0"/>
                </a:lnTo>
                <a:lnTo>
                  <a:pt x="26" y="0"/>
                </a:lnTo>
                <a:lnTo>
                  <a:pt x="22" y="3"/>
                </a:lnTo>
                <a:lnTo>
                  <a:pt x="18" y="5"/>
                </a:lnTo>
                <a:lnTo>
                  <a:pt x="17" y="8"/>
                </a:lnTo>
                <a:lnTo>
                  <a:pt x="13" y="7"/>
                </a:lnTo>
                <a:lnTo>
                  <a:pt x="10" y="5"/>
                </a:lnTo>
                <a:lnTo>
                  <a:pt x="6" y="7"/>
                </a:lnTo>
                <a:lnTo>
                  <a:pt x="2" y="8"/>
                </a:lnTo>
                <a:lnTo>
                  <a:pt x="1" y="12"/>
                </a:lnTo>
                <a:lnTo>
                  <a:pt x="0" y="15"/>
                </a:lnTo>
                <a:lnTo>
                  <a:pt x="1" y="19"/>
                </a:lnTo>
                <a:lnTo>
                  <a:pt x="2" y="23"/>
                </a:lnTo>
                <a:lnTo>
                  <a:pt x="6" y="24"/>
                </a:lnTo>
                <a:lnTo>
                  <a:pt x="10" y="25"/>
                </a:lnTo>
                <a:lnTo>
                  <a:pt x="13" y="24"/>
                </a:lnTo>
                <a:lnTo>
                  <a:pt x="17" y="23"/>
                </a:lnTo>
                <a:lnTo>
                  <a:pt x="18" y="25"/>
                </a:lnTo>
                <a:lnTo>
                  <a:pt x="22" y="28"/>
                </a:lnTo>
                <a:lnTo>
                  <a:pt x="26" y="30"/>
                </a:lnTo>
                <a:lnTo>
                  <a:pt x="29" y="30"/>
                </a:lnTo>
                <a:lnTo>
                  <a:pt x="33" y="30"/>
                </a:lnTo>
                <a:lnTo>
                  <a:pt x="37" y="28"/>
                </a:lnTo>
                <a:lnTo>
                  <a:pt x="40" y="25"/>
                </a:lnTo>
                <a:lnTo>
                  <a:pt x="42" y="23"/>
                </a:lnTo>
                <a:lnTo>
                  <a:pt x="45" y="24"/>
                </a:lnTo>
                <a:lnTo>
                  <a:pt x="49" y="25"/>
                </a:lnTo>
                <a:lnTo>
                  <a:pt x="53" y="24"/>
                </a:lnTo>
                <a:lnTo>
                  <a:pt x="56" y="23"/>
                </a:lnTo>
                <a:lnTo>
                  <a:pt x="58" y="19"/>
                </a:lnTo>
                <a:lnTo>
                  <a:pt x="59" y="15"/>
                </a:lnTo>
                <a:lnTo>
                  <a:pt x="58" y="12"/>
                </a:lnTo>
                <a:lnTo>
                  <a:pt x="56" y="8"/>
                </a:lnTo>
                <a:lnTo>
                  <a:pt x="53" y="7"/>
                </a:lnTo>
                <a:lnTo>
                  <a:pt x="49"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0" name="Shape 6730"/>
          <p:cNvSpPr/>
          <p:nvPr/>
        </p:nvSpPr>
        <p:spPr>
          <a:xfrm>
            <a:off x="5030789" y="1066801"/>
            <a:ext cx="157162" cy="111125"/>
          </a:xfrm>
          <a:custGeom>
            <a:avLst/>
            <a:gdLst/>
            <a:ahLst/>
            <a:cxnLst/>
            <a:rect l="0" t="0" r="0" b="0"/>
            <a:pathLst>
              <a:path w="94" h="69" extrusionOk="0">
                <a:moveTo>
                  <a:pt x="73" y="4"/>
                </a:moveTo>
                <a:lnTo>
                  <a:pt x="73" y="4"/>
                </a:lnTo>
                <a:lnTo>
                  <a:pt x="70" y="1"/>
                </a:lnTo>
                <a:lnTo>
                  <a:pt x="68" y="0"/>
                </a:lnTo>
                <a:lnTo>
                  <a:pt x="26" y="0"/>
                </a:lnTo>
                <a:lnTo>
                  <a:pt x="23" y="1"/>
                </a:lnTo>
                <a:lnTo>
                  <a:pt x="21" y="4"/>
                </a:lnTo>
                <a:lnTo>
                  <a:pt x="0" y="63"/>
                </a:lnTo>
                <a:lnTo>
                  <a:pt x="0" y="65"/>
                </a:lnTo>
                <a:lnTo>
                  <a:pt x="0" y="66"/>
                </a:lnTo>
                <a:lnTo>
                  <a:pt x="2" y="69"/>
                </a:lnTo>
                <a:lnTo>
                  <a:pt x="5" y="69"/>
                </a:lnTo>
                <a:lnTo>
                  <a:pt x="89" y="69"/>
                </a:lnTo>
                <a:lnTo>
                  <a:pt x="91" y="69"/>
                </a:lnTo>
                <a:lnTo>
                  <a:pt x="94" y="66"/>
                </a:lnTo>
                <a:lnTo>
                  <a:pt x="94" y="65"/>
                </a:lnTo>
                <a:lnTo>
                  <a:pt x="94" y="63"/>
                </a:lnTo>
                <a:lnTo>
                  <a:pt x="73" y="4"/>
                </a:lnTo>
                <a:close/>
                <a:moveTo>
                  <a:pt x="47" y="30"/>
                </a:moveTo>
                <a:lnTo>
                  <a:pt x="47" y="30"/>
                </a:lnTo>
                <a:lnTo>
                  <a:pt x="49" y="30"/>
                </a:lnTo>
                <a:lnTo>
                  <a:pt x="50" y="31"/>
                </a:lnTo>
                <a:lnTo>
                  <a:pt x="52" y="32"/>
                </a:lnTo>
                <a:lnTo>
                  <a:pt x="52" y="34"/>
                </a:lnTo>
                <a:lnTo>
                  <a:pt x="52" y="37"/>
                </a:lnTo>
                <a:lnTo>
                  <a:pt x="50" y="38"/>
                </a:lnTo>
                <a:lnTo>
                  <a:pt x="49" y="39"/>
                </a:lnTo>
                <a:lnTo>
                  <a:pt x="47" y="39"/>
                </a:lnTo>
                <a:lnTo>
                  <a:pt x="44" y="39"/>
                </a:lnTo>
                <a:lnTo>
                  <a:pt x="43" y="38"/>
                </a:lnTo>
                <a:lnTo>
                  <a:pt x="42" y="37"/>
                </a:lnTo>
                <a:lnTo>
                  <a:pt x="42" y="34"/>
                </a:lnTo>
                <a:lnTo>
                  <a:pt x="42" y="32"/>
                </a:lnTo>
                <a:lnTo>
                  <a:pt x="43" y="31"/>
                </a:lnTo>
                <a:lnTo>
                  <a:pt x="44" y="30"/>
                </a:lnTo>
                <a:lnTo>
                  <a:pt x="47" y="30"/>
                </a:lnTo>
                <a:close/>
                <a:moveTo>
                  <a:pt x="36" y="12"/>
                </a:moveTo>
                <a:lnTo>
                  <a:pt x="41" y="23"/>
                </a:lnTo>
                <a:lnTo>
                  <a:pt x="38" y="26"/>
                </a:lnTo>
                <a:lnTo>
                  <a:pt x="37" y="28"/>
                </a:lnTo>
                <a:lnTo>
                  <a:pt x="34" y="31"/>
                </a:lnTo>
                <a:lnTo>
                  <a:pt x="34" y="34"/>
                </a:lnTo>
                <a:lnTo>
                  <a:pt x="22" y="34"/>
                </a:lnTo>
                <a:lnTo>
                  <a:pt x="23" y="27"/>
                </a:lnTo>
                <a:lnTo>
                  <a:pt x="26" y="21"/>
                </a:lnTo>
                <a:lnTo>
                  <a:pt x="29" y="16"/>
                </a:lnTo>
                <a:lnTo>
                  <a:pt x="36" y="12"/>
                </a:lnTo>
                <a:close/>
                <a:moveTo>
                  <a:pt x="47" y="59"/>
                </a:moveTo>
                <a:lnTo>
                  <a:pt x="47" y="59"/>
                </a:lnTo>
                <a:lnTo>
                  <a:pt x="38" y="58"/>
                </a:lnTo>
                <a:lnTo>
                  <a:pt x="32" y="54"/>
                </a:lnTo>
                <a:lnTo>
                  <a:pt x="39" y="43"/>
                </a:lnTo>
                <a:lnTo>
                  <a:pt x="43" y="46"/>
                </a:lnTo>
                <a:lnTo>
                  <a:pt x="47" y="46"/>
                </a:lnTo>
                <a:lnTo>
                  <a:pt x="50" y="46"/>
                </a:lnTo>
                <a:lnTo>
                  <a:pt x="54" y="43"/>
                </a:lnTo>
                <a:lnTo>
                  <a:pt x="61" y="54"/>
                </a:lnTo>
                <a:lnTo>
                  <a:pt x="55" y="58"/>
                </a:lnTo>
                <a:lnTo>
                  <a:pt x="47" y="59"/>
                </a:lnTo>
                <a:close/>
                <a:moveTo>
                  <a:pt x="58" y="34"/>
                </a:moveTo>
                <a:lnTo>
                  <a:pt x="58" y="34"/>
                </a:lnTo>
                <a:lnTo>
                  <a:pt x="58" y="31"/>
                </a:lnTo>
                <a:lnTo>
                  <a:pt x="57" y="28"/>
                </a:lnTo>
                <a:lnTo>
                  <a:pt x="54" y="26"/>
                </a:lnTo>
                <a:lnTo>
                  <a:pt x="52" y="23"/>
                </a:lnTo>
                <a:lnTo>
                  <a:pt x="58" y="12"/>
                </a:lnTo>
                <a:lnTo>
                  <a:pt x="63" y="16"/>
                </a:lnTo>
                <a:lnTo>
                  <a:pt x="68" y="21"/>
                </a:lnTo>
                <a:lnTo>
                  <a:pt x="70" y="27"/>
                </a:lnTo>
                <a:lnTo>
                  <a:pt x="71" y="34"/>
                </a:lnTo>
                <a:lnTo>
                  <a:pt x="58"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1" name="Shape 6731"/>
          <p:cNvSpPr/>
          <p:nvPr/>
        </p:nvSpPr>
        <p:spPr>
          <a:xfrm>
            <a:off x="7793039" y="638176"/>
            <a:ext cx="1428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32" name="Shape 6732"/>
          <p:cNvSpPr/>
          <p:nvPr/>
        </p:nvSpPr>
        <p:spPr>
          <a:xfrm>
            <a:off x="7821613" y="647701"/>
            <a:ext cx="25400" cy="23813"/>
          </a:xfrm>
          <a:custGeom>
            <a:avLst/>
            <a:gdLst/>
            <a:ahLst/>
            <a:cxnLst/>
            <a:rect l="0" t="0" r="0" b="0"/>
            <a:pathLst>
              <a:path w="15" h="15" extrusionOk="0">
                <a:moveTo>
                  <a:pt x="15" y="7"/>
                </a:moveTo>
                <a:lnTo>
                  <a:pt x="7" y="0"/>
                </a:lnTo>
                <a:lnTo>
                  <a:pt x="0" y="7"/>
                </a:lnTo>
                <a:lnTo>
                  <a:pt x="7" y="15"/>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3" name="Shape 6733"/>
          <p:cNvSpPr/>
          <p:nvPr/>
        </p:nvSpPr>
        <p:spPr>
          <a:xfrm>
            <a:off x="7842250" y="681038"/>
            <a:ext cx="14288"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34" name="Shape 6734"/>
          <p:cNvSpPr/>
          <p:nvPr/>
        </p:nvSpPr>
        <p:spPr>
          <a:xfrm>
            <a:off x="7753351" y="647701"/>
            <a:ext cx="25400" cy="23813"/>
          </a:xfrm>
          <a:custGeom>
            <a:avLst/>
            <a:gdLst/>
            <a:ahLst/>
            <a:cxnLst/>
            <a:rect l="0" t="0" r="0" b="0"/>
            <a:pathLst>
              <a:path w="15" h="15" extrusionOk="0">
                <a:moveTo>
                  <a:pt x="15" y="7"/>
                </a:moveTo>
                <a:lnTo>
                  <a:pt x="7" y="0"/>
                </a:lnTo>
                <a:lnTo>
                  <a:pt x="0" y="7"/>
                </a:lnTo>
                <a:lnTo>
                  <a:pt x="7" y="15"/>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5" name="Shape 6735"/>
          <p:cNvSpPr/>
          <p:nvPr/>
        </p:nvSpPr>
        <p:spPr>
          <a:xfrm>
            <a:off x="7743826" y="681038"/>
            <a:ext cx="14288"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36" name="Shape 6736"/>
          <p:cNvSpPr/>
          <p:nvPr/>
        </p:nvSpPr>
        <p:spPr>
          <a:xfrm>
            <a:off x="7720013" y="715963"/>
            <a:ext cx="38100" cy="68262"/>
          </a:xfrm>
          <a:custGeom>
            <a:avLst/>
            <a:gdLst/>
            <a:ahLst/>
            <a:cxnLst/>
            <a:rect l="0" t="0" r="0" b="0"/>
            <a:pathLst>
              <a:path w="25" h="41" extrusionOk="0">
                <a:moveTo>
                  <a:pt x="5" y="0"/>
                </a:moveTo>
                <a:lnTo>
                  <a:pt x="5" y="0"/>
                </a:lnTo>
                <a:lnTo>
                  <a:pt x="2" y="0"/>
                </a:lnTo>
                <a:lnTo>
                  <a:pt x="1" y="1"/>
                </a:lnTo>
                <a:lnTo>
                  <a:pt x="0" y="2"/>
                </a:lnTo>
                <a:lnTo>
                  <a:pt x="0" y="5"/>
                </a:lnTo>
                <a:lnTo>
                  <a:pt x="0" y="41"/>
                </a:lnTo>
                <a:lnTo>
                  <a:pt x="25"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7" name="Shape 6737"/>
          <p:cNvSpPr/>
          <p:nvPr/>
        </p:nvSpPr>
        <p:spPr>
          <a:xfrm>
            <a:off x="7807326" y="715964"/>
            <a:ext cx="39688" cy="77787"/>
          </a:xfrm>
          <a:custGeom>
            <a:avLst/>
            <a:gdLst/>
            <a:ahLst/>
            <a:cxnLst/>
            <a:rect l="0" t="0" r="0" b="0"/>
            <a:pathLst>
              <a:path w="25" h="49" extrusionOk="0">
                <a:moveTo>
                  <a:pt x="0" y="0"/>
                </a:moveTo>
                <a:lnTo>
                  <a:pt x="5" y="49"/>
                </a:lnTo>
                <a:lnTo>
                  <a:pt x="25" y="49"/>
                </a:lnTo>
                <a:lnTo>
                  <a:pt x="1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8" name="Shape 6738"/>
          <p:cNvSpPr/>
          <p:nvPr/>
        </p:nvSpPr>
        <p:spPr>
          <a:xfrm>
            <a:off x="7842250" y="715963"/>
            <a:ext cx="38100" cy="68262"/>
          </a:xfrm>
          <a:custGeom>
            <a:avLst/>
            <a:gdLst/>
            <a:ahLst/>
            <a:cxnLst/>
            <a:rect l="0" t="0" r="0" b="0"/>
            <a:pathLst>
              <a:path w="25" h="41" extrusionOk="0">
                <a:moveTo>
                  <a:pt x="20" y="0"/>
                </a:moveTo>
                <a:lnTo>
                  <a:pt x="0" y="0"/>
                </a:lnTo>
                <a:lnTo>
                  <a:pt x="25" y="41"/>
                </a:lnTo>
                <a:lnTo>
                  <a:pt x="25" y="5"/>
                </a:lnTo>
                <a:lnTo>
                  <a:pt x="25" y="2"/>
                </a:lnTo>
                <a:lnTo>
                  <a:pt x="23" y="1"/>
                </a:lnTo>
                <a:lnTo>
                  <a:pt x="22"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39" name="Shape 6739"/>
          <p:cNvSpPr/>
          <p:nvPr/>
        </p:nvSpPr>
        <p:spPr>
          <a:xfrm>
            <a:off x="7753350" y="715964"/>
            <a:ext cx="39688" cy="77787"/>
          </a:xfrm>
          <a:custGeom>
            <a:avLst/>
            <a:gdLst/>
            <a:ahLst/>
            <a:cxnLst/>
            <a:rect l="0" t="0" r="0" b="0"/>
            <a:pathLst>
              <a:path w="24" h="49" extrusionOk="0">
                <a:moveTo>
                  <a:pt x="0" y="49"/>
                </a:moveTo>
                <a:lnTo>
                  <a:pt x="19" y="49"/>
                </a:lnTo>
                <a:lnTo>
                  <a:pt x="24" y="0"/>
                </a:lnTo>
                <a:lnTo>
                  <a:pt x="14" y="0"/>
                </a:lnTo>
                <a:lnTo>
                  <a:pt x="0"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0" name="Shape 6740"/>
          <p:cNvSpPr/>
          <p:nvPr/>
        </p:nvSpPr>
        <p:spPr>
          <a:xfrm>
            <a:off x="7769226" y="657226"/>
            <a:ext cx="61913" cy="49213"/>
          </a:xfrm>
          <a:custGeom>
            <a:avLst/>
            <a:gdLst/>
            <a:ahLst/>
            <a:cxnLst/>
            <a:rect l="0" t="0" r="0" b="0"/>
            <a:pathLst>
              <a:path w="40" h="30" extrusionOk="0">
                <a:moveTo>
                  <a:pt x="0" y="20"/>
                </a:moveTo>
                <a:lnTo>
                  <a:pt x="0" y="20"/>
                </a:lnTo>
                <a:lnTo>
                  <a:pt x="2" y="25"/>
                </a:lnTo>
                <a:lnTo>
                  <a:pt x="3" y="30"/>
                </a:lnTo>
                <a:lnTo>
                  <a:pt x="37" y="30"/>
                </a:lnTo>
                <a:lnTo>
                  <a:pt x="39" y="25"/>
                </a:lnTo>
                <a:lnTo>
                  <a:pt x="40" y="20"/>
                </a:lnTo>
                <a:lnTo>
                  <a:pt x="40" y="16"/>
                </a:lnTo>
                <a:lnTo>
                  <a:pt x="39" y="13"/>
                </a:lnTo>
                <a:lnTo>
                  <a:pt x="34" y="7"/>
                </a:lnTo>
                <a:lnTo>
                  <a:pt x="28" y="2"/>
                </a:lnTo>
                <a:lnTo>
                  <a:pt x="24" y="0"/>
                </a:lnTo>
                <a:lnTo>
                  <a:pt x="20" y="0"/>
                </a:lnTo>
                <a:lnTo>
                  <a:pt x="17" y="0"/>
                </a:lnTo>
                <a:lnTo>
                  <a:pt x="13" y="2"/>
                </a:lnTo>
                <a:lnTo>
                  <a:pt x="7" y="7"/>
                </a:lnTo>
                <a:lnTo>
                  <a:pt x="2" y="13"/>
                </a:lnTo>
                <a:lnTo>
                  <a:pt x="0" y="16"/>
                </a:lnTo>
                <a:lnTo>
                  <a:pt x="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1" name="Shape 6741"/>
          <p:cNvSpPr/>
          <p:nvPr/>
        </p:nvSpPr>
        <p:spPr>
          <a:xfrm>
            <a:off x="5459413" y="1036639"/>
            <a:ext cx="63500" cy="103187"/>
          </a:xfrm>
          <a:custGeom>
            <a:avLst/>
            <a:gdLst/>
            <a:ahLst/>
            <a:cxnLst/>
            <a:rect l="0" t="0" r="0" b="0"/>
            <a:pathLst>
              <a:path w="39" h="64" extrusionOk="0">
                <a:moveTo>
                  <a:pt x="24" y="0"/>
                </a:moveTo>
                <a:lnTo>
                  <a:pt x="15" y="0"/>
                </a:lnTo>
                <a:lnTo>
                  <a:pt x="12" y="0"/>
                </a:lnTo>
                <a:lnTo>
                  <a:pt x="11" y="1"/>
                </a:lnTo>
                <a:lnTo>
                  <a:pt x="10" y="3"/>
                </a:lnTo>
                <a:lnTo>
                  <a:pt x="10" y="5"/>
                </a:lnTo>
                <a:lnTo>
                  <a:pt x="10" y="10"/>
                </a:lnTo>
                <a:lnTo>
                  <a:pt x="5" y="10"/>
                </a:lnTo>
                <a:lnTo>
                  <a:pt x="2" y="10"/>
                </a:lnTo>
                <a:lnTo>
                  <a:pt x="1" y="11"/>
                </a:lnTo>
                <a:lnTo>
                  <a:pt x="0" y="13"/>
                </a:lnTo>
                <a:lnTo>
                  <a:pt x="0" y="15"/>
                </a:lnTo>
                <a:lnTo>
                  <a:pt x="0" y="54"/>
                </a:lnTo>
                <a:lnTo>
                  <a:pt x="1" y="58"/>
                </a:lnTo>
                <a:lnTo>
                  <a:pt x="2" y="62"/>
                </a:lnTo>
                <a:lnTo>
                  <a:pt x="6" y="63"/>
                </a:lnTo>
                <a:lnTo>
                  <a:pt x="10" y="64"/>
                </a:lnTo>
                <a:lnTo>
                  <a:pt x="29" y="64"/>
                </a:lnTo>
                <a:lnTo>
                  <a:pt x="33" y="63"/>
                </a:lnTo>
                <a:lnTo>
                  <a:pt x="37" y="62"/>
                </a:lnTo>
                <a:lnTo>
                  <a:pt x="38" y="58"/>
                </a:lnTo>
                <a:lnTo>
                  <a:pt x="39" y="54"/>
                </a:lnTo>
                <a:lnTo>
                  <a:pt x="39" y="15"/>
                </a:lnTo>
                <a:lnTo>
                  <a:pt x="39" y="13"/>
                </a:lnTo>
                <a:lnTo>
                  <a:pt x="38" y="11"/>
                </a:lnTo>
                <a:lnTo>
                  <a:pt x="37" y="10"/>
                </a:lnTo>
                <a:lnTo>
                  <a:pt x="34" y="10"/>
                </a:lnTo>
                <a:lnTo>
                  <a:pt x="29" y="10"/>
                </a:lnTo>
                <a:lnTo>
                  <a:pt x="29" y="5"/>
                </a:lnTo>
                <a:lnTo>
                  <a:pt x="29" y="3"/>
                </a:lnTo>
                <a:lnTo>
                  <a:pt x="28" y="1"/>
                </a:lnTo>
                <a:lnTo>
                  <a:pt x="27" y="0"/>
                </a:lnTo>
                <a:lnTo>
                  <a:pt x="24" y="0"/>
                </a:lnTo>
                <a:close/>
                <a:moveTo>
                  <a:pt x="32" y="35"/>
                </a:moveTo>
                <a:lnTo>
                  <a:pt x="15" y="54"/>
                </a:lnTo>
                <a:lnTo>
                  <a:pt x="15" y="40"/>
                </a:lnTo>
                <a:lnTo>
                  <a:pt x="7" y="40"/>
                </a:lnTo>
                <a:lnTo>
                  <a:pt x="24" y="20"/>
                </a:lnTo>
                <a:lnTo>
                  <a:pt x="24" y="35"/>
                </a:lnTo>
                <a:lnTo>
                  <a:pt x="32"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2" name="Shape 6742"/>
          <p:cNvSpPr/>
          <p:nvPr/>
        </p:nvSpPr>
        <p:spPr>
          <a:xfrm>
            <a:off x="5397501" y="1090613"/>
            <a:ext cx="184150" cy="87312"/>
          </a:xfrm>
          <a:custGeom>
            <a:avLst/>
            <a:gdLst/>
            <a:ahLst/>
            <a:cxnLst/>
            <a:rect l="0" t="0" r="0" b="0"/>
            <a:pathLst>
              <a:path w="113" h="54" extrusionOk="0">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13" y="27"/>
                </a:lnTo>
                <a:lnTo>
                  <a:pt x="18" y="34"/>
                </a:lnTo>
                <a:lnTo>
                  <a:pt x="22" y="39"/>
                </a:lnTo>
                <a:lnTo>
                  <a:pt x="29" y="44"/>
                </a:lnTo>
                <a:lnTo>
                  <a:pt x="36" y="49"/>
                </a:lnTo>
                <a:lnTo>
                  <a:pt x="43" y="51"/>
                </a:lnTo>
                <a:lnTo>
                  <a:pt x="51" y="53"/>
                </a:lnTo>
                <a:lnTo>
                  <a:pt x="59" y="54"/>
                </a:lnTo>
                <a:lnTo>
                  <a:pt x="69" y="53"/>
                </a:lnTo>
                <a:lnTo>
                  <a:pt x="78" y="50"/>
                </a:lnTo>
                <a:lnTo>
                  <a:pt x="87" y="47"/>
                </a:lnTo>
                <a:lnTo>
                  <a:pt x="94" y="42"/>
                </a:lnTo>
                <a:lnTo>
                  <a:pt x="101" y="34"/>
                </a:lnTo>
                <a:lnTo>
                  <a:pt x="106" y="27"/>
                </a:lnTo>
                <a:lnTo>
                  <a:pt x="110" y="18"/>
                </a:lnTo>
                <a:lnTo>
                  <a:pt x="113" y="10"/>
                </a:lnTo>
                <a:lnTo>
                  <a:pt x="103" y="10"/>
                </a:lnTo>
                <a:lnTo>
                  <a:pt x="100" y="17"/>
                </a:lnTo>
                <a:lnTo>
                  <a:pt x="96" y="23"/>
                </a:lnTo>
                <a:lnTo>
                  <a:pt x="93" y="29"/>
                </a:lnTo>
                <a:lnTo>
                  <a:pt x="88" y="34"/>
                </a:lnTo>
                <a:lnTo>
                  <a:pt x="82" y="38"/>
                </a:lnTo>
                <a:lnTo>
                  <a:pt x="74" y="42"/>
                </a:lnTo>
                <a:lnTo>
                  <a:pt x="67" y="43"/>
                </a:lnTo>
                <a:lnTo>
                  <a:pt x="5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3" name="Shape 6743"/>
          <p:cNvSpPr/>
          <p:nvPr/>
        </p:nvSpPr>
        <p:spPr>
          <a:xfrm>
            <a:off x="5407026" y="1003301"/>
            <a:ext cx="184150" cy="87313"/>
          </a:xfrm>
          <a:custGeom>
            <a:avLst/>
            <a:gdLst/>
            <a:ahLst/>
            <a:cxnLst/>
            <a:rect l="0" t="0" r="0" b="0"/>
            <a:pathLst>
              <a:path w="113" h="55" extrusionOk="0">
                <a:moveTo>
                  <a:pt x="104" y="34"/>
                </a:moveTo>
                <a:lnTo>
                  <a:pt x="104" y="34"/>
                </a:lnTo>
                <a:lnTo>
                  <a:pt x="100" y="28"/>
                </a:lnTo>
                <a:lnTo>
                  <a:pt x="95" y="20"/>
                </a:lnTo>
                <a:lnTo>
                  <a:pt x="90" y="15"/>
                </a:lnTo>
                <a:lnTo>
                  <a:pt x="84" y="10"/>
                </a:lnTo>
                <a:lnTo>
                  <a:pt x="77" y="5"/>
                </a:lnTo>
                <a:lnTo>
                  <a:pt x="70" y="3"/>
                </a:lnTo>
                <a:lnTo>
                  <a:pt x="62" y="2"/>
                </a:lnTo>
                <a:lnTo>
                  <a:pt x="53" y="0"/>
                </a:lnTo>
                <a:lnTo>
                  <a:pt x="44" y="2"/>
                </a:lnTo>
                <a:lnTo>
                  <a:pt x="35" y="4"/>
                </a:lnTo>
                <a:lnTo>
                  <a:pt x="26" y="8"/>
                </a:lnTo>
                <a:lnTo>
                  <a:pt x="19" y="13"/>
                </a:lnTo>
                <a:lnTo>
                  <a:pt x="12" y="20"/>
                </a:lnTo>
                <a:lnTo>
                  <a:pt x="7" y="28"/>
                </a:lnTo>
                <a:lnTo>
                  <a:pt x="3" y="36"/>
                </a:lnTo>
                <a:lnTo>
                  <a:pt x="0" y="45"/>
                </a:lnTo>
                <a:lnTo>
                  <a:pt x="10" y="45"/>
                </a:lnTo>
                <a:lnTo>
                  <a:pt x="13" y="37"/>
                </a:lnTo>
                <a:lnTo>
                  <a:pt x="16" y="31"/>
                </a:lnTo>
                <a:lnTo>
                  <a:pt x="20" y="25"/>
                </a:lnTo>
                <a:lnTo>
                  <a:pt x="25" y="20"/>
                </a:lnTo>
                <a:lnTo>
                  <a:pt x="31" y="16"/>
                </a:lnTo>
                <a:lnTo>
                  <a:pt x="39" y="13"/>
                </a:lnTo>
                <a:lnTo>
                  <a:pt x="46" y="12"/>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4" name="Shape 6744"/>
          <p:cNvSpPr/>
          <p:nvPr/>
        </p:nvSpPr>
        <p:spPr>
          <a:xfrm>
            <a:off x="6677026" y="715964"/>
            <a:ext cx="49213" cy="77787"/>
          </a:xfrm>
          <a:custGeom>
            <a:avLst/>
            <a:gdLst/>
            <a:ahLst/>
            <a:cxnLst/>
            <a:rect l="0" t="0" r="0" b="0"/>
            <a:pathLst>
              <a:path w="29" h="49" extrusionOk="0">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5" name="Shape 6745"/>
          <p:cNvSpPr/>
          <p:nvPr/>
        </p:nvSpPr>
        <p:spPr>
          <a:xfrm>
            <a:off x="6565901" y="715964"/>
            <a:ext cx="49213" cy="77787"/>
          </a:xfrm>
          <a:custGeom>
            <a:avLst/>
            <a:gdLst/>
            <a:ahLst/>
            <a:cxnLst/>
            <a:rect l="0" t="0" r="0" b="0"/>
            <a:pathLst>
              <a:path w="29" h="49" extrusionOk="0">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6" name="Shape 6746"/>
          <p:cNvSpPr/>
          <p:nvPr/>
        </p:nvSpPr>
        <p:spPr>
          <a:xfrm>
            <a:off x="6604000" y="638176"/>
            <a:ext cx="84138" cy="111125"/>
          </a:xfrm>
          <a:custGeom>
            <a:avLst/>
            <a:gdLst/>
            <a:ahLst/>
            <a:cxnLst/>
            <a:rect l="0" t="0" r="0" b="0"/>
            <a:pathLst>
              <a:path w="50" h="69" extrusionOk="0">
                <a:moveTo>
                  <a:pt x="25" y="0"/>
                </a:moveTo>
                <a:lnTo>
                  <a:pt x="25" y="0"/>
                </a:lnTo>
                <a:lnTo>
                  <a:pt x="21" y="5"/>
                </a:lnTo>
                <a:lnTo>
                  <a:pt x="13" y="17"/>
                </a:lnTo>
                <a:lnTo>
                  <a:pt x="4" y="32"/>
                </a:lnTo>
                <a:lnTo>
                  <a:pt x="1" y="38"/>
                </a:lnTo>
                <a:lnTo>
                  <a:pt x="0" y="44"/>
                </a:lnTo>
                <a:lnTo>
                  <a:pt x="0" y="49"/>
                </a:lnTo>
                <a:lnTo>
                  <a:pt x="3" y="54"/>
                </a:lnTo>
                <a:lnTo>
                  <a:pt x="4" y="58"/>
                </a:lnTo>
                <a:lnTo>
                  <a:pt x="8" y="61"/>
                </a:lnTo>
                <a:lnTo>
                  <a:pt x="11" y="65"/>
                </a:lnTo>
                <a:lnTo>
                  <a:pt x="15" y="66"/>
                </a:lnTo>
                <a:lnTo>
                  <a:pt x="20" y="69"/>
                </a:lnTo>
                <a:lnTo>
                  <a:pt x="25" y="69"/>
                </a:lnTo>
                <a:lnTo>
                  <a:pt x="30" y="69"/>
                </a:lnTo>
                <a:lnTo>
                  <a:pt x="35" y="66"/>
                </a:lnTo>
                <a:lnTo>
                  <a:pt x="38" y="65"/>
                </a:lnTo>
                <a:lnTo>
                  <a:pt x="42" y="61"/>
                </a:lnTo>
                <a:lnTo>
                  <a:pt x="46" y="58"/>
                </a:lnTo>
                <a:lnTo>
                  <a:pt x="47" y="54"/>
                </a:lnTo>
                <a:lnTo>
                  <a:pt x="50" y="49"/>
                </a:lnTo>
                <a:lnTo>
                  <a:pt x="50" y="44"/>
                </a:lnTo>
                <a:lnTo>
                  <a:pt x="48" y="38"/>
                </a:lnTo>
                <a:lnTo>
                  <a:pt x="46" y="32"/>
                </a:lnTo>
                <a:lnTo>
                  <a:pt x="37" y="17"/>
                </a:lnTo>
                <a:lnTo>
                  <a:pt x="29" y="5"/>
                </a:lnTo>
                <a:lnTo>
                  <a:pt x="25" y="0"/>
                </a:lnTo>
                <a:close/>
                <a:moveTo>
                  <a:pt x="29" y="59"/>
                </a:moveTo>
                <a:lnTo>
                  <a:pt x="29" y="54"/>
                </a:lnTo>
                <a:lnTo>
                  <a:pt x="32" y="51"/>
                </a:lnTo>
                <a:lnTo>
                  <a:pt x="35" y="48"/>
                </a:lnTo>
                <a:lnTo>
                  <a:pt x="40" y="48"/>
                </a:lnTo>
                <a:lnTo>
                  <a:pt x="38" y="51"/>
                </a:lnTo>
                <a:lnTo>
                  <a:pt x="35" y="54"/>
                </a:lnTo>
                <a:lnTo>
                  <a:pt x="32" y="58"/>
                </a:lnTo>
                <a:lnTo>
                  <a:pt x="2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7" name="Shape 6747"/>
          <p:cNvSpPr/>
          <p:nvPr/>
        </p:nvSpPr>
        <p:spPr>
          <a:xfrm>
            <a:off x="6311901" y="1050926"/>
            <a:ext cx="30163" cy="34925"/>
          </a:xfrm>
          <a:custGeom>
            <a:avLst/>
            <a:gdLst/>
            <a:ahLst/>
            <a:cxnLst/>
            <a:rect l="0" t="0" r="0" b="0"/>
            <a:pathLst>
              <a:path w="19" h="21" extrusionOk="0">
                <a:moveTo>
                  <a:pt x="0" y="21"/>
                </a:moveTo>
                <a:lnTo>
                  <a:pt x="19" y="21"/>
                </a:lnTo>
                <a:lnTo>
                  <a:pt x="17" y="10"/>
                </a:lnTo>
                <a:lnTo>
                  <a:pt x="12" y="0"/>
                </a:lnTo>
                <a:lnTo>
                  <a:pt x="7" y="4"/>
                </a:lnTo>
                <a:lnTo>
                  <a:pt x="5" y="8"/>
                </a:lnTo>
                <a:lnTo>
                  <a:pt x="2" y="15"/>
                </a:lnTo>
                <a:lnTo>
                  <a:pt x="0" y="2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8" name="Shape 6748"/>
          <p:cNvSpPr/>
          <p:nvPr/>
        </p:nvSpPr>
        <p:spPr>
          <a:xfrm>
            <a:off x="6311901" y="1100139"/>
            <a:ext cx="30163" cy="33337"/>
          </a:xfrm>
          <a:custGeom>
            <a:avLst/>
            <a:gdLst/>
            <a:ahLst/>
            <a:cxnLst/>
            <a:rect l="0" t="0" r="0" b="0"/>
            <a:pathLst>
              <a:path w="19" h="21" extrusionOk="0">
                <a:moveTo>
                  <a:pt x="0" y="0"/>
                </a:moveTo>
                <a:lnTo>
                  <a:pt x="0" y="0"/>
                </a:lnTo>
                <a:lnTo>
                  <a:pt x="2" y="6"/>
                </a:lnTo>
                <a:lnTo>
                  <a:pt x="5" y="12"/>
                </a:lnTo>
                <a:lnTo>
                  <a:pt x="7" y="17"/>
                </a:lnTo>
                <a:lnTo>
                  <a:pt x="12" y="21"/>
                </a:lnTo>
                <a:lnTo>
                  <a:pt x="17" y="11"/>
                </a:lnTo>
                <a:lnTo>
                  <a:pt x="1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49" name="Shape 6749"/>
          <p:cNvSpPr/>
          <p:nvPr/>
        </p:nvSpPr>
        <p:spPr>
          <a:xfrm>
            <a:off x="6269039" y="1012826"/>
            <a:ext cx="52387" cy="73025"/>
          </a:xfrm>
          <a:custGeom>
            <a:avLst/>
            <a:gdLst/>
            <a:ahLst/>
            <a:cxnLst/>
            <a:rect l="0" t="0" r="0" b="0"/>
            <a:pathLst>
              <a:path w="31" h="45" extrusionOk="0">
                <a:moveTo>
                  <a:pt x="0" y="45"/>
                </a:moveTo>
                <a:lnTo>
                  <a:pt x="15" y="45"/>
                </a:lnTo>
                <a:lnTo>
                  <a:pt x="17" y="36"/>
                </a:lnTo>
                <a:lnTo>
                  <a:pt x="20" y="29"/>
                </a:lnTo>
                <a:lnTo>
                  <a:pt x="25" y="21"/>
                </a:lnTo>
                <a:lnTo>
                  <a:pt x="31" y="15"/>
                </a:lnTo>
                <a:lnTo>
                  <a:pt x="25" y="10"/>
                </a:lnTo>
                <a:lnTo>
                  <a:pt x="17" y="5"/>
                </a:lnTo>
                <a:lnTo>
                  <a:pt x="9" y="3"/>
                </a:lnTo>
                <a:lnTo>
                  <a:pt x="0" y="0"/>
                </a:lnTo>
                <a:lnTo>
                  <a:pt x="0"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0" name="Shape 6750"/>
          <p:cNvSpPr/>
          <p:nvPr/>
        </p:nvSpPr>
        <p:spPr>
          <a:xfrm>
            <a:off x="6205538" y="1012826"/>
            <a:ext cx="49212" cy="73025"/>
          </a:xfrm>
          <a:custGeom>
            <a:avLst/>
            <a:gdLst/>
            <a:ahLst/>
            <a:cxnLst/>
            <a:rect l="0" t="0" r="0" b="0"/>
            <a:pathLst>
              <a:path w="31" h="45" extrusionOk="0">
                <a:moveTo>
                  <a:pt x="16" y="45"/>
                </a:moveTo>
                <a:lnTo>
                  <a:pt x="31" y="45"/>
                </a:lnTo>
                <a:lnTo>
                  <a:pt x="31" y="0"/>
                </a:lnTo>
                <a:lnTo>
                  <a:pt x="22" y="3"/>
                </a:lnTo>
                <a:lnTo>
                  <a:pt x="14" y="5"/>
                </a:lnTo>
                <a:lnTo>
                  <a:pt x="6" y="10"/>
                </a:lnTo>
                <a:lnTo>
                  <a:pt x="0" y="15"/>
                </a:lnTo>
                <a:lnTo>
                  <a:pt x="6" y="21"/>
                </a:lnTo>
                <a:lnTo>
                  <a:pt x="11" y="29"/>
                </a:lnTo>
                <a:lnTo>
                  <a:pt x="14" y="36"/>
                </a:lnTo>
                <a:lnTo>
                  <a:pt x="16"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1" name="Shape 6751"/>
          <p:cNvSpPr/>
          <p:nvPr/>
        </p:nvSpPr>
        <p:spPr>
          <a:xfrm>
            <a:off x="6180139" y="1100139"/>
            <a:ext cx="34925" cy="33337"/>
          </a:xfrm>
          <a:custGeom>
            <a:avLst/>
            <a:gdLst/>
            <a:ahLst/>
            <a:cxnLst/>
            <a:rect l="0" t="0" r="0" b="0"/>
            <a:pathLst>
              <a:path w="19" h="21" extrusionOk="0">
                <a:moveTo>
                  <a:pt x="0" y="0"/>
                </a:moveTo>
                <a:lnTo>
                  <a:pt x="0" y="0"/>
                </a:lnTo>
                <a:lnTo>
                  <a:pt x="2" y="11"/>
                </a:lnTo>
                <a:lnTo>
                  <a:pt x="7" y="21"/>
                </a:lnTo>
                <a:lnTo>
                  <a:pt x="12" y="17"/>
                </a:lnTo>
                <a:lnTo>
                  <a:pt x="15" y="12"/>
                </a:lnTo>
                <a:lnTo>
                  <a:pt x="17" y="6"/>
                </a:lnTo>
                <a:lnTo>
                  <a:pt x="1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2" name="Shape 6752"/>
          <p:cNvSpPr/>
          <p:nvPr/>
        </p:nvSpPr>
        <p:spPr>
          <a:xfrm>
            <a:off x="6180139" y="1050926"/>
            <a:ext cx="34925" cy="34925"/>
          </a:xfrm>
          <a:custGeom>
            <a:avLst/>
            <a:gdLst/>
            <a:ahLst/>
            <a:cxnLst/>
            <a:rect l="0" t="0" r="0" b="0"/>
            <a:pathLst>
              <a:path w="19" h="21" extrusionOk="0">
                <a:moveTo>
                  <a:pt x="7" y="0"/>
                </a:moveTo>
                <a:lnTo>
                  <a:pt x="7" y="0"/>
                </a:lnTo>
                <a:lnTo>
                  <a:pt x="2" y="10"/>
                </a:lnTo>
                <a:lnTo>
                  <a:pt x="0" y="21"/>
                </a:lnTo>
                <a:lnTo>
                  <a:pt x="19" y="21"/>
                </a:lnTo>
                <a:lnTo>
                  <a:pt x="17" y="15"/>
                </a:lnTo>
                <a:lnTo>
                  <a:pt x="15" y="8"/>
                </a:lnTo>
                <a:lnTo>
                  <a:pt x="12" y="4"/>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3" name="Shape 6753"/>
          <p:cNvSpPr/>
          <p:nvPr/>
        </p:nvSpPr>
        <p:spPr>
          <a:xfrm>
            <a:off x="6269039" y="1100139"/>
            <a:ext cx="52387" cy="73025"/>
          </a:xfrm>
          <a:custGeom>
            <a:avLst/>
            <a:gdLst/>
            <a:ahLst/>
            <a:cxnLst/>
            <a:rect l="0" t="0" r="0" b="0"/>
            <a:pathLst>
              <a:path w="31" h="44" extrusionOk="0">
                <a:moveTo>
                  <a:pt x="15" y="0"/>
                </a:moveTo>
                <a:lnTo>
                  <a:pt x="0" y="0"/>
                </a:lnTo>
                <a:lnTo>
                  <a:pt x="0" y="44"/>
                </a:lnTo>
                <a:lnTo>
                  <a:pt x="9" y="42"/>
                </a:lnTo>
                <a:lnTo>
                  <a:pt x="17" y="39"/>
                </a:lnTo>
                <a:lnTo>
                  <a:pt x="25" y="34"/>
                </a:lnTo>
                <a:lnTo>
                  <a:pt x="31" y="29"/>
                </a:lnTo>
                <a:lnTo>
                  <a:pt x="25" y="23"/>
                </a:lnTo>
                <a:lnTo>
                  <a:pt x="20" y="16"/>
                </a:lnTo>
                <a:lnTo>
                  <a:pt x="17" y="8"/>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4" name="Shape 6754"/>
          <p:cNvSpPr/>
          <p:nvPr/>
        </p:nvSpPr>
        <p:spPr>
          <a:xfrm>
            <a:off x="6205538" y="1100139"/>
            <a:ext cx="49212" cy="73025"/>
          </a:xfrm>
          <a:custGeom>
            <a:avLst/>
            <a:gdLst/>
            <a:ahLst/>
            <a:cxnLst/>
            <a:rect l="0" t="0" r="0" b="0"/>
            <a:pathLst>
              <a:path w="31" h="44" extrusionOk="0">
                <a:moveTo>
                  <a:pt x="31" y="0"/>
                </a:moveTo>
                <a:lnTo>
                  <a:pt x="16" y="0"/>
                </a:lnTo>
                <a:lnTo>
                  <a:pt x="14" y="8"/>
                </a:lnTo>
                <a:lnTo>
                  <a:pt x="11" y="16"/>
                </a:lnTo>
                <a:lnTo>
                  <a:pt x="6" y="23"/>
                </a:lnTo>
                <a:lnTo>
                  <a:pt x="0" y="29"/>
                </a:lnTo>
                <a:lnTo>
                  <a:pt x="6" y="34"/>
                </a:lnTo>
                <a:lnTo>
                  <a:pt x="14" y="39"/>
                </a:lnTo>
                <a:lnTo>
                  <a:pt x="22" y="42"/>
                </a:lnTo>
                <a:lnTo>
                  <a:pt x="31" y="44"/>
                </a:lnTo>
                <a:lnTo>
                  <a:pt x="31"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5" name="Shape 6755"/>
          <p:cNvSpPr/>
          <p:nvPr/>
        </p:nvSpPr>
        <p:spPr>
          <a:xfrm>
            <a:off x="5805489" y="1036639"/>
            <a:ext cx="146050" cy="92075"/>
          </a:xfrm>
          <a:custGeom>
            <a:avLst/>
            <a:gdLst/>
            <a:ahLst/>
            <a:cxnLst/>
            <a:rect l="0" t="0" r="0" b="0"/>
            <a:pathLst>
              <a:path w="89" h="59" extrusionOk="0">
                <a:moveTo>
                  <a:pt x="79" y="0"/>
                </a:moveTo>
                <a:lnTo>
                  <a:pt x="69" y="0"/>
                </a:lnTo>
                <a:lnTo>
                  <a:pt x="65" y="1"/>
                </a:lnTo>
                <a:lnTo>
                  <a:pt x="62" y="3"/>
                </a:lnTo>
                <a:lnTo>
                  <a:pt x="60" y="6"/>
                </a:lnTo>
                <a:lnTo>
                  <a:pt x="59" y="10"/>
                </a:lnTo>
                <a:lnTo>
                  <a:pt x="59" y="25"/>
                </a:lnTo>
                <a:lnTo>
                  <a:pt x="29" y="25"/>
                </a:lnTo>
                <a:lnTo>
                  <a:pt x="29" y="10"/>
                </a:lnTo>
                <a:lnTo>
                  <a:pt x="28" y="6"/>
                </a:lnTo>
                <a:lnTo>
                  <a:pt x="27" y="3"/>
                </a:lnTo>
                <a:lnTo>
                  <a:pt x="23" y="1"/>
                </a:lnTo>
                <a:lnTo>
                  <a:pt x="20" y="0"/>
                </a:lnTo>
                <a:lnTo>
                  <a:pt x="10" y="0"/>
                </a:lnTo>
                <a:lnTo>
                  <a:pt x="6" y="1"/>
                </a:lnTo>
                <a:lnTo>
                  <a:pt x="2" y="3"/>
                </a:lnTo>
                <a:lnTo>
                  <a:pt x="1" y="6"/>
                </a:lnTo>
                <a:lnTo>
                  <a:pt x="0" y="10"/>
                </a:lnTo>
                <a:lnTo>
                  <a:pt x="0" y="50"/>
                </a:lnTo>
                <a:lnTo>
                  <a:pt x="1" y="53"/>
                </a:lnTo>
                <a:lnTo>
                  <a:pt x="2" y="57"/>
                </a:lnTo>
                <a:lnTo>
                  <a:pt x="6" y="58"/>
                </a:lnTo>
                <a:lnTo>
                  <a:pt x="10" y="59"/>
                </a:lnTo>
                <a:lnTo>
                  <a:pt x="20" y="59"/>
                </a:lnTo>
                <a:lnTo>
                  <a:pt x="23" y="58"/>
                </a:lnTo>
                <a:lnTo>
                  <a:pt x="27" y="57"/>
                </a:lnTo>
                <a:lnTo>
                  <a:pt x="28" y="53"/>
                </a:lnTo>
                <a:lnTo>
                  <a:pt x="29" y="50"/>
                </a:lnTo>
                <a:lnTo>
                  <a:pt x="29" y="35"/>
                </a:lnTo>
                <a:lnTo>
                  <a:pt x="59" y="35"/>
                </a:lnTo>
                <a:lnTo>
                  <a:pt x="59" y="50"/>
                </a:lnTo>
                <a:lnTo>
                  <a:pt x="60" y="53"/>
                </a:lnTo>
                <a:lnTo>
                  <a:pt x="62" y="57"/>
                </a:lnTo>
                <a:lnTo>
                  <a:pt x="65" y="58"/>
                </a:lnTo>
                <a:lnTo>
                  <a:pt x="69" y="59"/>
                </a:lnTo>
                <a:lnTo>
                  <a:pt x="79" y="59"/>
                </a:lnTo>
                <a:lnTo>
                  <a:pt x="82" y="58"/>
                </a:lnTo>
                <a:lnTo>
                  <a:pt x="86" y="57"/>
                </a:lnTo>
                <a:lnTo>
                  <a:pt x="87" y="53"/>
                </a:lnTo>
                <a:lnTo>
                  <a:pt x="89" y="50"/>
                </a:lnTo>
                <a:lnTo>
                  <a:pt x="89" y="10"/>
                </a:lnTo>
                <a:lnTo>
                  <a:pt x="87" y="6"/>
                </a:lnTo>
                <a:lnTo>
                  <a:pt x="86" y="3"/>
                </a:lnTo>
                <a:lnTo>
                  <a:pt x="82"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6" name="Shape 6756"/>
          <p:cNvSpPr/>
          <p:nvPr/>
        </p:nvSpPr>
        <p:spPr>
          <a:xfrm>
            <a:off x="5956301" y="1066801"/>
            <a:ext cx="15875"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57" name="Shape 6757"/>
          <p:cNvSpPr/>
          <p:nvPr/>
        </p:nvSpPr>
        <p:spPr>
          <a:xfrm>
            <a:off x="5781676" y="1066801"/>
            <a:ext cx="14288"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58" name="Shape 6758"/>
          <p:cNvSpPr/>
          <p:nvPr/>
        </p:nvSpPr>
        <p:spPr>
          <a:xfrm>
            <a:off x="6964364" y="1017588"/>
            <a:ext cx="34925" cy="42862"/>
          </a:xfrm>
          <a:custGeom>
            <a:avLst/>
            <a:gdLst/>
            <a:ahLst/>
            <a:cxnLst/>
            <a:rect l="0" t="0" r="0" b="0"/>
            <a:pathLst>
              <a:path w="20" h="25" extrusionOk="0">
                <a:moveTo>
                  <a:pt x="20" y="10"/>
                </a:moveTo>
                <a:lnTo>
                  <a:pt x="20" y="10"/>
                </a:lnTo>
                <a:lnTo>
                  <a:pt x="19" y="6"/>
                </a:lnTo>
                <a:lnTo>
                  <a:pt x="17" y="3"/>
                </a:lnTo>
                <a:lnTo>
                  <a:pt x="14" y="2"/>
                </a:lnTo>
                <a:lnTo>
                  <a:pt x="10" y="0"/>
                </a:lnTo>
                <a:lnTo>
                  <a:pt x="6" y="2"/>
                </a:lnTo>
                <a:lnTo>
                  <a:pt x="3" y="3"/>
                </a:lnTo>
                <a:lnTo>
                  <a:pt x="1" y="6"/>
                </a:lnTo>
                <a:lnTo>
                  <a:pt x="0" y="10"/>
                </a:lnTo>
                <a:lnTo>
                  <a:pt x="0" y="25"/>
                </a:lnTo>
                <a:lnTo>
                  <a:pt x="20" y="25"/>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59" name="Shape 6759"/>
          <p:cNvSpPr/>
          <p:nvPr/>
        </p:nvSpPr>
        <p:spPr>
          <a:xfrm>
            <a:off x="6950076" y="1066801"/>
            <a:ext cx="58738" cy="120650"/>
          </a:xfrm>
          <a:custGeom>
            <a:avLst/>
            <a:gdLst/>
            <a:ahLst/>
            <a:cxnLst/>
            <a:rect l="0" t="0" r="0" b="0"/>
            <a:pathLst>
              <a:path w="36" h="74" extrusionOk="0">
                <a:moveTo>
                  <a:pt x="30" y="0"/>
                </a:moveTo>
                <a:lnTo>
                  <a:pt x="10" y="0"/>
                </a:lnTo>
                <a:lnTo>
                  <a:pt x="10" y="5"/>
                </a:lnTo>
                <a:lnTo>
                  <a:pt x="9" y="10"/>
                </a:lnTo>
                <a:lnTo>
                  <a:pt x="5" y="17"/>
                </a:lnTo>
                <a:lnTo>
                  <a:pt x="2" y="27"/>
                </a:lnTo>
                <a:lnTo>
                  <a:pt x="0" y="33"/>
                </a:lnTo>
                <a:lnTo>
                  <a:pt x="0" y="39"/>
                </a:lnTo>
                <a:lnTo>
                  <a:pt x="0" y="47"/>
                </a:lnTo>
                <a:lnTo>
                  <a:pt x="2" y="53"/>
                </a:lnTo>
                <a:lnTo>
                  <a:pt x="5" y="64"/>
                </a:lnTo>
                <a:lnTo>
                  <a:pt x="10" y="71"/>
                </a:lnTo>
                <a:lnTo>
                  <a:pt x="13" y="73"/>
                </a:lnTo>
                <a:lnTo>
                  <a:pt x="15" y="74"/>
                </a:lnTo>
                <a:lnTo>
                  <a:pt x="25" y="74"/>
                </a:lnTo>
                <a:lnTo>
                  <a:pt x="27" y="73"/>
                </a:lnTo>
                <a:lnTo>
                  <a:pt x="30" y="71"/>
                </a:lnTo>
                <a:lnTo>
                  <a:pt x="35" y="63"/>
                </a:lnTo>
                <a:lnTo>
                  <a:pt x="31" y="54"/>
                </a:lnTo>
                <a:lnTo>
                  <a:pt x="30" y="44"/>
                </a:lnTo>
                <a:lnTo>
                  <a:pt x="30" y="38"/>
                </a:lnTo>
                <a:lnTo>
                  <a:pt x="31" y="32"/>
                </a:lnTo>
                <a:lnTo>
                  <a:pt x="34" y="27"/>
                </a:lnTo>
                <a:lnTo>
                  <a:pt x="36" y="22"/>
                </a:lnTo>
                <a:lnTo>
                  <a:pt x="32" y="12"/>
                </a:lnTo>
                <a:lnTo>
                  <a:pt x="31" y="6"/>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0" name="Shape 6760"/>
          <p:cNvSpPr/>
          <p:nvPr/>
        </p:nvSpPr>
        <p:spPr>
          <a:xfrm>
            <a:off x="7013576" y="1090613"/>
            <a:ext cx="96838" cy="96837"/>
          </a:xfrm>
          <a:custGeom>
            <a:avLst/>
            <a:gdLst/>
            <a:ahLst/>
            <a:cxnLst/>
            <a:rect l="0" t="0" r="0" b="0"/>
            <a:pathLst>
              <a:path w="59" h="59" extrusionOk="0">
                <a:moveTo>
                  <a:pt x="29" y="0"/>
                </a:moveTo>
                <a:lnTo>
                  <a:pt x="29" y="0"/>
                </a:lnTo>
                <a:lnTo>
                  <a:pt x="23" y="0"/>
                </a:lnTo>
                <a:lnTo>
                  <a:pt x="18" y="2"/>
                </a:lnTo>
                <a:lnTo>
                  <a:pt x="13" y="5"/>
                </a:lnTo>
                <a:lnTo>
                  <a:pt x="8" y="8"/>
                </a:lnTo>
                <a:lnTo>
                  <a:pt x="5" y="13"/>
                </a:lnTo>
                <a:lnTo>
                  <a:pt x="2" y="18"/>
                </a:lnTo>
                <a:lnTo>
                  <a:pt x="0" y="23"/>
                </a:lnTo>
                <a:lnTo>
                  <a:pt x="0" y="29"/>
                </a:lnTo>
                <a:lnTo>
                  <a:pt x="0" y="35"/>
                </a:lnTo>
                <a:lnTo>
                  <a:pt x="2" y="40"/>
                </a:lnTo>
                <a:lnTo>
                  <a:pt x="5" y="45"/>
                </a:lnTo>
                <a:lnTo>
                  <a:pt x="8" y="50"/>
                </a:lnTo>
                <a:lnTo>
                  <a:pt x="13" y="54"/>
                </a:lnTo>
                <a:lnTo>
                  <a:pt x="18" y="56"/>
                </a:lnTo>
                <a:lnTo>
                  <a:pt x="23" y="59"/>
                </a:lnTo>
                <a:lnTo>
                  <a:pt x="29" y="59"/>
                </a:lnTo>
                <a:lnTo>
                  <a:pt x="36" y="59"/>
                </a:lnTo>
                <a:lnTo>
                  <a:pt x="40" y="56"/>
                </a:lnTo>
                <a:lnTo>
                  <a:pt x="45" y="54"/>
                </a:lnTo>
                <a:lnTo>
                  <a:pt x="50" y="50"/>
                </a:lnTo>
                <a:lnTo>
                  <a:pt x="54" y="45"/>
                </a:lnTo>
                <a:lnTo>
                  <a:pt x="57" y="40"/>
                </a:lnTo>
                <a:lnTo>
                  <a:pt x="59" y="35"/>
                </a:lnTo>
                <a:lnTo>
                  <a:pt x="59" y="29"/>
                </a:lnTo>
                <a:lnTo>
                  <a:pt x="59" y="23"/>
                </a:lnTo>
                <a:lnTo>
                  <a:pt x="57" y="18"/>
                </a:lnTo>
                <a:lnTo>
                  <a:pt x="54" y="13"/>
                </a:lnTo>
                <a:lnTo>
                  <a:pt x="50" y="8"/>
                </a:lnTo>
                <a:lnTo>
                  <a:pt x="45" y="5"/>
                </a:lnTo>
                <a:lnTo>
                  <a:pt x="40" y="2"/>
                </a:lnTo>
                <a:lnTo>
                  <a:pt x="36" y="0"/>
                </a:lnTo>
                <a:lnTo>
                  <a:pt x="29" y="0"/>
                </a:lnTo>
                <a:close/>
                <a:moveTo>
                  <a:pt x="20" y="19"/>
                </a:moveTo>
                <a:lnTo>
                  <a:pt x="20" y="19"/>
                </a:lnTo>
                <a:lnTo>
                  <a:pt x="17" y="19"/>
                </a:lnTo>
                <a:lnTo>
                  <a:pt x="16" y="18"/>
                </a:lnTo>
                <a:lnTo>
                  <a:pt x="15" y="17"/>
                </a:lnTo>
                <a:lnTo>
                  <a:pt x="15" y="15"/>
                </a:lnTo>
                <a:lnTo>
                  <a:pt x="15" y="12"/>
                </a:lnTo>
                <a:lnTo>
                  <a:pt x="16" y="11"/>
                </a:lnTo>
                <a:lnTo>
                  <a:pt x="17" y="10"/>
                </a:lnTo>
                <a:lnTo>
                  <a:pt x="20" y="10"/>
                </a:lnTo>
                <a:lnTo>
                  <a:pt x="22" y="10"/>
                </a:lnTo>
                <a:lnTo>
                  <a:pt x="23" y="11"/>
                </a:lnTo>
                <a:lnTo>
                  <a:pt x="24" y="12"/>
                </a:lnTo>
                <a:lnTo>
                  <a:pt x="24" y="15"/>
                </a:lnTo>
                <a:lnTo>
                  <a:pt x="24" y="17"/>
                </a:lnTo>
                <a:lnTo>
                  <a:pt x="23" y="18"/>
                </a:lnTo>
                <a:lnTo>
                  <a:pt x="22" y="19"/>
                </a:lnTo>
                <a:lnTo>
                  <a:pt x="20" y="19"/>
                </a:lnTo>
                <a:close/>
                <a:moveTo>
                  <a:pt x="29" y="34"/>
                </a:moveTo>
                <a:lnTo>
                  <a:pt x="29" y="34"/>
                </a:lnTo>
                <a:lnTo>
                  <a:pt x="27" y="34"/>
                </a:lnTo>
                <a:lnTo>
                  <a:pt x="26" y="33"/>
                </a:lnTo>
                <a:lnTo>
                  <a:pt x="24" y="32"/>
                </a:lnTo>
                <a:lnTo>
                  <a:pt x="24" y="29"/>
                </a:lnTo>
                <a:lnTo>
                  <a:pt x="24" y="27"/>
                </a:lnTo>
                <a:lnTo>
                  <a:pt x="26" y="26"/>
                </a:lnTo>
                <a:lnTo>
                  <a:pt x="27" y="24"/>
                </a:lnTo>
                <a:lnTo>
                  <a:pt x="29" y="24"/>
                </a:lnTo>
                <a:lnTo>
                  <a:pt x="32" y="24"/>
                </a:lnTo>
                <a:lnTo>
                  <a:pt x="33" y="26"/>
                </a:lnTo>
                <a:lnTo>
                  <a:pt x="34" y="27"/>
                </a:lnTo>
                <a:lnTo>
                  <a:pt x="34" y="29"/>
                </a:lnTo>
                <a:lnTo>
                  <a:pt x="34" y="32"/>
                </a:lnTo>
                <a:lnTo>
                  <a:pt x="33" y="33"/>
                </a:lnTo>
                <a:lnTo>
                  <a:pt x="32" y="34"/>
                </a:lnTo>
                <a:lnTo>
                  <a:pt x="29" y="34"/>
                </a:lnTo>
                <a:close/>
                <a:moveTo>
                  <a:pt x="39" y="19"/>
                </a:moveTo>
                <a:lnTo>
                  <a:pt x="39" y="19"/>
                </a:lnTo>
                <a:lnTo>
                  <a:pt x="37" y="19"/>
                </a:lnTo>
                <a:lnTo>
                  <a:pt x="36" y="18"/>
                </a:lnTo>
                <a:lnTo>
                  <a:pt x="34" y="17"/>
                </a:lnTo>
                <a:lnTo>
                  <a:pt x="34" y="15"/>
                </a:lnTo>
                <a:lnTo>
                  <a:pt x="34" y="12"/>
                </a:lnTo>
                <a:lnTo>
                  <a:pt x="36" y="11"/>
                </a:lnTo>
                <a:lnTo>
                  <a:pt x="37" y="10"/>
                </a:lnTo>
                <a:lnTo>
                  <a:pt x="39" y="10"/>
                </a:lnTo>
                <a:lnTo>
                  <a:pt x="42" y="10"/>
                </a:lnTo>
                <a:lnTo>
                  <a:pt x="43" y="11"/>
                </a:lnTo>
                <a:lnTo>
                  <a:pt x="44" y="12"/>
                </a:lnTo>
                <a:lnTo>
                  <a:pt x="44" y="15"/>
                </a:lnTo>
                <a:lnTo>
                  <a:pt x="44" y="17"/>
                </a:lnTo>
                <a:lnTo>
                  <a:pt x="43" y="18"/>
                </a:lnTo>
                <a:lnTo>
                  <a:pt x="42" y="19"/>
                </a:lnTo>
                <a:lnTo>
                  <a:pt x="39"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1" name="Shape 6761"/>
          <p:cNvSpPr/>
          <p:nvPr/>
        </p:nvSpPr>
        <p:spPr>
          <a:xfrm>
            <a:off x="7364413" y="1085850"/>
            <a:ext cx="101600" cy="77788"/>
          </a:xfrm>
          <a:custGeom>
            <a:avLst/>
            <a:gdLst/>
            <a:ahLst/>
            <a:cxnLst/>
            <a:rect l="0" t="0" r="0" b="0"/>
            <a:pathLst>
              <a:path w="64" h="50" extrusionOk="0">
                <a:moveTo>
                  <a:pt x="14" y="50"/>
                </a:moveTo>
                <a:lnTo>
                  <a:pt x="14" y="50"/>
                </a:lnTo>
                <a:lnTo>
                  <a:pt x="24" y="48"/>
                </a:lnTo>
                <a:lnTo>
                  <a:pt x="31" y="43"/>
                </a:lnTo>
                <a:lnTo>
                  <a:pt x="40" y="38"/>
                </a:lnTo>
                <a:lnTo>
                  <a:pt x="46" y="33"/>
                </a:lnTo>
                <a:lnTo>
                  <a:pt x="52" y="27"/>
                </a:lnTo>
                <a:lnTo>
                  <a:pt x="57" y="20"/>
                </a:lnTo>
                <a:lnTo>
                  <a:pt x="62" y="12"/>
                </a:lnTo>
                <a:lnTo>
                  <a:pt x="64" y="6"/>
                </a:lnTo>
                <a:lnTo>
                  <a:pt x="58" y="2"/>
                </a:lnTo>
                <a:lnTo>
                  <a:pt x="52" y="0"/>
                </a:lnTo>
                <a:lnTo>
                  <a:pt x="48" y="8"/>
                </a:lnTo>
                <a:lnTo>
                  <a:pt x="44" y="16"/>
                </a:lnTo>
                <a:lnTo>
                  <a:pt x="39" y="22"/>
                </a:lnTo>
                <a:lnTo>
                  <a:pt x="32" y="28"/>
                </a:lnTo>
                <a:lnTo>
                  <a:pt x="26" y="33"/>
                </a:lnTo>
                <a:lnTo>
                  <a:pt x="18" y="38"/>
                </a:lnTo>
                <a:lnTo>
                  <a:pt x="10" y="40"/>
                </a:lnTo>
                <a:lnTo>
                  <a:pt x="0" y="43"/>
                </a:lnTo>
                <a:lnTo>
                  <a:pt x="7" y="47"/>
                </a:lnTo>
                <a:lnTo>
                  <a:pt x="14"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2" name="Shape 6762"/>
          <p:cNvSpPr/>
          <p:nvPr/>
        </p:nvSpPr>
        <p:spPr>
          <a:xfrm>
            <a:off x="7397751" y="1081089"/>
            <a:ext cx="39688" cy="33337"/>
          </a:xfrm>
          <a:custGeom>
            <a:avLst/>
            <a:gdLst/>
            <a:ahLst/>
            <a:cxnLst/>
            <a:rect l="0" t="0" r="0" b="0"/>
            <a:pathLst>
              <a:path w="24" h="21" extrusionOk="0">
                <a:moveTo>
                  <a:pt x="0" y="3"/>
                </a:moveTo>
                <a:lnTo>
                  <a:pt x="0" y="3"/>
                </a:lnTo>
                <a:lnTo>
                  <a:pt x="5" y="13"/>
                </a:lnTo>
                <a:lnTo>
                  <a:pt x="11" y="21"/>
                </a:lnTo>
                <a:lnTo>
                  <a:pt x="19" y="13"/>
                </a:lnTo>
                <a:lnTo>
                  <a:pt x="24" y="2"/>
                </a:lnTo>
                <a:lnTo>
                  <a:pt x="11" y="0"/>
                </a:lnTo>
                <a:lnTo>
                  <a:pt x="0"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3" name="Shape 6763"/>
          <p:cNvSpPr/>
          <p:nvPr/>
        </p:nvSpPr>
        <p:spPr>
          <a:xfrm>
            <a:off x="7359651" y="1017589"/>
            <a:ext cx="44450" cy="115887"/>
          </a:xfrm>
          <a:custGeom>
            <a:avLst/>
            <a:gdLst/>
            <a:ahLst/>
            <a:cxnLst/>
            <a:rect l="0" t="0" r="0" b="0"/>
            <a:pathLst>
              <a:path w="27" h="72" extrusionOk="0">
                <a:moveTo>
                  <a:pt x="27" y="64"/>
                </a:moveTo>
                <a:lnTo>
                  <a:pt x="27" y="64"/>
                </a:lnTo>
                <a:lnTo>
                  <a:pt x="22" y="58"/>
                </a:lnTo>
                <a:lnTo>
                  <a:pt x="19" y="51"/>
                </a:lnTo>
                <a:lnTo>
                  <a:pt x="15" y="43"/>
                </a:lnTo>
                <a:lnTo>
                  <a:pt x="12" y="35"/>
                </a:lnTo>
                <a:lnTo>
                  <a:pt x="11" y="26"/>
                </a:lnTo>
                <a:lnTo>
                  <a:pt x="11" y="17"/>
                </a:lnTo>
                <a:lnTo>
                  <a:pt x="12" y="9"/>
                </a:lnTo>
                <a:lnTo>
                  <a:pt x="15" y="0"/>
                </a:lnTo>
                <a:lnTo>
                  <a:pt x="8" y="4"/>
                </a:lnTo>
                <a:lnTo>
                  <a:pt x="1" y="9"/>
                </a:lnTo>
                <a:lnTo>
                  <a:pt x="0" y="17"/>
                </a:lnTo>
                <a:lnTo>
                  <a:pt x="0" y="26"/>
                </a:lnTo>
                <a:lnTo>
                  <a:pt x="0" y="35"/>
                </a:lnTo>
                <a:lnTo>
                  <a:pt x="3" y="43"/>
                </a:lnTo>
                <a:lnTo>
                  <a:pt x="5" y="51"/>
                </a:lnTo>
                <a:lnTo>
                  <a:pt x="9" y="58"/>
                </a:lnTo>
                <a:lnTo>
                  <a:pt x="12" y="64"/>
                </a:lnTo>
                <a:lnTo>
                  <a:pt x="17" y="72"/>
                </a:lnTo>
                <a:lnTo>
                  <a:pt x="22" y="68"/>
                </a:lnTo>
                <a:lnTo>
                  <a:pt x="27"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4" name="Shape 6764"/>
          <p:cNvSpPr/>
          <p:nvPr/>
        </p:nvSpPr>
        <p:spPr>
          <a:xfrm>
            <a:off x="7392989" y="1050925"/>
            <a:ext cx="103187" cy="44450"/>
          </a:xfrm>
          <a:custGeom>
            <a:avLst/>
            <a:gdLst/>
            <a:ahLst/>
            <a:cxnLst/>
            <a:rect l="0" t="0" r="0" b="0"/>
            <a:pathLst>
              <a:path w="64" h="29" extrusionOk="0">
                <a:moveTo>
                  <a:pt x="64" y="26"/>
                </a:moveTo>
                <a:lnTo>
                  <a:pt x="64" y="26"/>
                </a:lnTo>
                <a:lnTo>
                  <a:pt x="64" y="20"/>
                </a:lnTo>
                <a:lnTo>
                  <a:pt x="63" y="13"/>
                </a:lnTo>
                <a:lnTo>
                  <a:pt x="55" y="10"/>
                </a:lnTo>
                <a:lnTo>
                  <a:pt x="48" y="6"/>
                </a:lnTo>
                <a:lnTo>
                  <a:pt x="39" y="2"/>
                </a:lnTo>
                <a:lnTo>
                  <a:pt x="32" y="1"/>
                </a:lnTo>
                <a:lnTo>
                  <a:pt x="24" y="0"/>
                </a:lnTo>
                <a:lnTo>
                  <a:pt x="16" y="0"/>
                </a:lnTo>
                <a:lnTo>
                  <a:pt x="8" y="0"/>
                </a:lnTo>
                <a:lnTo>
                  <a:pt x="0" y="1"/>
                </a:lnTo>
                <a:lnTo>
                  <a:pt x="1" y="13"/>
                </a:lnTo>
                <a:lnTo>
                  <a:pt x="9" y="12"/>
                </a:lnTo>
                <a:lnTo>
                  <a:pt x="17" y="11"/>
                </a:lnTo>
                <a:lnTo>
                  <a:pt x="26" y="12"/>
                </a:lnTo>
                <a:lnTo>
                  <a:pt x="34" y="13"/>
                </a:lnTo>
                <a:lnTo>
                  <a:pt x="42" y="16"/>
                </a:lnTo>
                <a:lnTo>
                  <a:pt x="49" y="20"/>
                </a:lnTo>
                <a:lnTo>
                  <a:pt x="56" y="24"/>
                </a:lnTo>
                <a:lnTo>
                  <a:pt x="64" y="29"/>
                </a:lnTo>
                <a:lnTo>
                  <a:pt x="64" y="2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5" name="Shape 6765"/>
          <p:cNvSpPr/>
          <p:nvPr/>
        </p:nvSpPr>
        <p:spPr>
          <a:xfrm>
            <a:off x="7392988" y="1012825"/>
            <a:ext cx="93662" cy="38100"/>
          </a:xfrm>
          <a:custGeom>
            <a:avLst/>
            <a:gdLst/>
            <a:ahLst/>
            <a:cxnLst/>
            <a:rect l="0" t="0" r="0" b="0"/>
            <a:pathLst>
              <a:path w="57" h="26" extrusionOk="0">
                <a:moveTo>
                  <a:pt x="0" y="18"/>
                </a:moveTo>
                <a:lnTo>
                  <a:pt x="0" y="18"/>
                </a:lnTo>
                <a:lnTo>
                  <a:pt x="13" y="16"/>
                </a:lnTo>
                <a:lnTo>
                  <a:pt x="28" y="16"/>
                </a:lnTo>
                <a:lnTo>
                  <a:pt x="43" y="20"/>
                </a:lnTo>
                <a:lnTo>
                  <a:pt x="57" y="26"/>
                </a:lnTo>
                <a:lnTo>
                  <a:pt x="53" y="21"/>
                </a:lnTo>
                <a:lnTo>
                  <a:pt x="49" y="15"/>
                </a:lnTo>
                <a:lnTo>
                  <a:pt x="44" y="11"/>
                </a:lnTo>
                <a:lnTo>
                  <a:pt x="39" y="8"/>
                </a:lnTo>
                <a:lnTo>
                  <a:pt x="33" y="4"/>
                </a:lnTo>
                <a:lnTo>
                  <a:pt x="27" y="3"/>
                </a:lnTo>
                <a:lnTo>
                  <a:pt x="21" y="2"/>
                </a:lnTo>
                <a:lnTo>
                  <a:pt x="13" y="0"/>
                </a:lnTo>
                <a:lnTo>
                  <a:pt x="5" y="2"/>
                </a:lnTo>
                <a:lnTo>
                  <a:pt x="1" y="9"/>
                </a:lnTo>
                <a:lnTo>
                  <a:pt x="0" y="1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6" name="Shape 6766"/>
          <p:cNvSpPr/>
          <p:nvPr/>
        </p:nvSpPr>
        <p:spPr>
          <a:xfrm>
            <a:off x="7408863" y="1100139"/>
            <a:ext cx="87312" cy="73025"/>
          </a:xfrm>
          <a:custGeom>
            <a:avLst/>
            <a:gdLst/>
            <a:ahLst/>
            <a:cxnLst/>
            <a:rect l="0" t="0" r="0" b="0"/>
            <a:pathLst>
              <a:path w="54" h="44" extrusionOk="0">
                <a:moveTo>
                  <a:pt x="44" y="0"/>
                </a:moveTo>
                <a:lnTo>
                  <a:pt x="44" y="0"/>
                </a:lnTo>
                <a:lnTo>
                  <a:pt x="41" y="6"/>
                </a:lnTo>
                <a:lnTo>
                  <a:pt x="37" y="13"/>
                </a:lnTo>
                <a:lnTo>
                  <a:pt x="33" y="19"/>
                </a:lnTo>
                <a:lnTo>
                  <a:pt x="28" y="26"/>
                </a:lnTo>
                <a:lnTo>
                  <a:pt x="21" y="30"/>
                </a:lnTo>
                <a:lnTo>
                  <a:pt x="15" y="35"/>
                </a:lnTo>
                <a:lnTo>
                  <a:pt x="8" y="40"/>
                </a:lnTo>
                <a:lnTo>
                  <a:pt x="0" y="44"/>
                </a:lnTo>
                <a:lnTo>
                  <a:pt x="9" y="44"/>
                </a:lnTo>
                <a:lnTo>
                  <a:pt x="18" y="43"/>
                </a:lnTo>
                <a:lnTo>
                  <a:pt x="26" y="39"/>
                </a:lnTo>
                <a:lnTo>
                  <a:pt x="34" y="35"/>
                </a:lnTo>
                <a:lnTo>
                  <a:pt x="40" y="30"/>
                </a:lnTo>
                <a:lnTo>
                  <a:pt x="46" y="23"/>
                </a:lnTo>
                <a:lnTo>
                  <a:pt x="50" y="16"/>
                </a:lnTo>
                <a:lnTo>
                  <a:pt x="54" y="8"/>
                </a:lnTo>
                <a:lnTo>
                  <a:pt x="4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7" name="Shape 6767"/>
          <p:cNvSpPr/>
          <p:nvPr/>
        </p:nvSpPr>
        <p:spPr>
          <a:xfrm>
            <a:off x="7335839" y="1046164"/>
            <a:ext cx="42862" cy="98425"/>
          </a:xfrm>
          <a:custGeom>
            <a:avLst/>
            <a:gdLst/>
            <a:ahLst/>
            <a:cxnLst/>
            <a:rect l="0" t="0" r="0" b="0"/>
            <a:pathLst>
              <a:path w="26" h="58" extrusionOk="0">
                <a:moveTo>
                  <a:pt x="26" y="55"/>
                </a:moveTo>
                <a:lnTo>
                  <a:pt x="26" y="55"/>
                </a:lnTo>
                <a:lnTo>
                  <a:pt x="19" y="43"/>
                </a:lnTo>
                <a:lnTo>
                  <a:pt x="12" y="29"/>
                </a:lnTo>
                <a:lnTo>
                  <a:pt x="9" y="14"/>
                </a:lnTo>
                <a:lnTo>
                  <a:pt x="9" y="0"/>
                </a:lnTo>
                <a:lnTo>
                  <a:pt x="5" y="6"/>
                </a:lnTo>
                <a:lnTo>
                  <a:pt x="3" y="12"/>
                </a:lnTo>
                <a:lnTo>
                  <a:pt x="0" y="19"/>
                </a:lnTo>
                <a:lnTo>
                  <a:pt x="0" y="27"/>
                </a:lnTo>
                <a:lnTo>
                  <a:pt x="1" y="35"/>
                </a:lnTo>
                <a:lnTo>
                  <a:pt x="3" y="44"/>
                </a:lnTo>
                <a:lnTo>
                  <a:pt x="6" y="51"/>
                </a:lnTo>
                <a:lnTo>
                  <a:pt x="11" y="58"/>
                </a:lnTo>
                <a:lnTo>
                  <a:pt x="19" y="58"/>
                </a:lnTo>
                <a:lnTo>
                  <a:pt x="26"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8" name="Shape 6768"/>
          <p:cNvSpPr/>
          <p:nvPr/>
        </p:nvSpPr>
        <p:spPr>
          <a:xfrm>
            <a:off x="6653213" y="1027113"/>
            <a:ext cx="87312" cy="127000"/>
          </a:xfrm>
          <a:custGeom>
            <a:avLst/>
            <a:gdLst/>
            <a:ahLst/>
            <a:cxnLst/>
            <a:rect l="0" t="0" r="0" b="0"/>
            <a:pathLst>
              <a:path w="54" h="79" extrusionOk="0">
                <a:moveTo>
                  <a:pt x="0" y="0"/>
                </a:moveTo>
                <a:lnTo>
                  <a:pt x="0" y="21"/>
                </a:lnTo>
                <a:lnTo>
                  <a:pt x="6" y="24"/>
                </a:lnTo>
                <a:lnTo>
                  <a:pt x="11" y="27"/>
                </a:lnTo>
                <a:lnTo>
                  <a:pt x="13" y="34"/>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69" name="Shape 6769"/>
          <p:cNvSpPr/>
          <p:nvPr/>
        </p:nvSpPr>
        <p:spPr>
          <a:xfrm>
            <a:off x="6551613" y="1027113"/>
            <a:ext cx="87312" cy="127000"/>
          </a:xfrm>
          <a:custGeom>
            <a:avLst/>
            <a:gdLst/>
            <a:ahLst/>
            <a:cxnLst/>
            <a:rect l="0" t="0" r="0" b="0"/>
            <a:pathLst>
              <a:path w="54" h="79" extrusionOk="0">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48" y="56"/>
                </a:lnTo>
                <a:lnTo>
                  <a:pt x="43" y="52"/>
                </a:lnTo>
                <a:lnTo>
                  <a:pt x="40" y="46"/>
                </a:lnTo>
                <a:lnTo>
                  <a:pt x="3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0" name="Shape 6770"/>
          <p:cNvSpPr/>
          <p:nvPr/>
        </p:nvSpPr>
        <p:spPr>
          <a:xfrm>
            <a:off x="6551614" y="1076326"/>
            <a:ext cx="14287"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71" name="Shape 6771"/>
          <p:cNvSpPr/>
          <p:nvPr/>
        </p:nvSpPr>
        <p:spPr>
          <a:xfrm>
            <a:off x="6726239" y="1076326"/>
            <a:ext cx="14287"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72" name="Shape 6772"/>
          <p:cNvSpPr/>
          <p:nvPr/>
        </p:nvSpPr>
        <p:spPr>
          <a:xfrm>
            <a:off x="6629401" y="1076326"/>
            <a:ext cx="33338" cy="33338"/>
          </a:xfrm>
          <a:custGeom>
            <a:avLst/>
            <a:gdLst/>
            <a:ahLst/>
            <a:cxnLst/>
            <a:rect l="0" t="0" r="0" b="0"/>
            <a:pathLst>
              <a:path w="20" h="20" extrusionOk="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3" name="Shape 6773"/>
          <p:cNvSpPr/>
          <p:nvPr/>
        </p:nvSpPr>
        <p:spPr>
          <a:xfrm>
            <a:off x="7734301" y="1012826"/>
            <a:ext cx="131763" cy="165100"/>
          </a:xfrm>
          <a:custGeom>
            <a:avLst/>
            <a:gdLst/>
            <a:ahLst/>
            <a:cxnLst/>
            <a:rect l="0" t="0" r="0" b="0"/>
            <a:pathLst>
              <a:path w="79" h="102" extrusionOk="0">
                <a:moveTo>
                  <a:pt x="79" y="35"/>
                </a:moveTo>
                <a:lnTo>
                  <a:pt x="79" y="35"/>
                </a:lnTo>
                <a:lnTo>
                  <a:pt x="79" y="29"/>
                </a:lnTo>
                <a:lnTo>
                  <a:pt x="76" y="23"/>
                </a:lnTo>
                <a:lnTo>
                  <a:pt x="74" y="18"/>
                </a:lnTo>
                <a:lnTo>
                  <a:pt x="71" y="13"/>
                </a:lnTo>
                <a:lnTo>
                  <a:pt x="68" y="9"/>
                </a:lnTo>
                <a:lnTo>
                  <a:pt x="63" y="6"/>
                </a:lnTo>
                <a:lnTo>
                  <a:pt x="58" y="2"/>
                </a:lnTo>
                <a:lnTo>
                  <a:pt x="52" y="0"/>
                </a:lnTo>
                <a:lnTo>
                  <a:pt x="54" y="7"/>
                </a:lnTo>
                <a:lnTo>
                  <a:pt x="56" y="16"/>
                </a:lnTo>
                <a:lnTo>
                  <a:pt x="58" y="26"/>
                </a:lnTo>
                <a:lnTo>
                  <a:pt x="58" y="35"/>
                </a:lnTo>
                <a:lnTo>
                  <a:pt x="56" y="54"/>
                </a:lnTo>
                <a:lnTo>
                  <a:pt x="42" y="87"/>
                </a:lnTo>
                <a:lnTo>
                  <a:pt x="37" y="87"/>
                </a:lnTo>
                <a:lnTo>
                  <a:pt x="22" y="54"/>
                </a:lnTo>
                <a:lnTo>
                  <a:pt x="21" y="35"/>
                </a:lnTo>
                <a:lnTo>
                  <a:pt x="21" y="26"/>
                </a:lnTo>
                <a:lnTo>
                  <a:pt x="22" y="16"/>
                </a:lnTo>
                <a:lnTo>
                  <a:pt x="24" y="7"/>
                </a:lnTo>
                <a:lnTo>
                  <a:pt x="27" y="0"/>
                </a:lnTo>
                <a:lnTo>
                  <a:pt x="21" y="2"/>
                </a:lnTo>
                <a:lnTo>
                  <a:pt x="16" y="6"/>
                </a:lnTo>
                <a:lnTo>
                  <a:pt x="11" y="9"/>
                </a:lnTo>
                <a:lnTo>
                  <a:pt x="7" y="13"/>
                </a:lnTo>
                <a:lnTo>
                  <a:pt x="5" y="18"/>
                </a:lnTo>
                <a:lnTo>
                  <a:pt x="2" y="23"/>
                </a:lnTo>
                <a:lnTo>
                  <a:pt x="0" y="29"/>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66" y="61"/>
                </a:lnTo>
                <a:lnTo>
                  <a:pt x="73" y="54"/>
                </a:lnTo>
                <a:lnTo>
                  <a:pt x="77" y="45"/>
                </a:lnTo>
                <a:lnTo>
                  <a:pt x="79" y="40"/>
                </a:lnTo>
                <a:lnTo>
                  <a:pt x="79"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4" name="Shape 6774"/>
          <p:cNvSpPr/>
          <p:nvPr/>
        </p:nvSpPr>
        <p:spPr>
          <a:xfrm>
            <a:off x="7783514" y="1012826"/>
            <a:ext cx="33337" cy="115888"/>
          </a:xfrm>
          <a:custGeom>
            <a:avLst/>
            <a:gdLst/>
            <a:ahLst/>
            <a:cxnLst/>
            <a:rect l="0" t="0" r="0" b="0"/>
            <a:pathLst>
              <a:path w="22" h="74" extrusionOk="0">
                <a:moveTo>
                  <a:pt x="11" y="74"/>
                </a:moveTo>
                <a:lnTo>
                  <a:pt x="11" y="74"/>
                </a:lnTo>
                <a:lnTo>
                  <a:pt x="14" y="74"/>
                </a:lnTo>
                <a:lnTo>
                  <a:pt x="16" y="69"/>
                </a:lnTo>
                <a:lnTo>
                  <a:pt x="20" y="62"/>
                </a:lnTo>
                <a:lnTo>
                  <a:pt x="21" y="51"/>
                </a:lnTo>
                <a:lnTo>
                  <a:pt x="22" y="37"/>
                </a:lnTo>
                <a:lnTo>
                  <a:pt x="21" y="24"/>
                </a:lnTo>
                <a:lnTo>
                  <a:pt x="20" y="13"/>
                </a:lnTo>
                <a:lnTo>
                  <a:pt x="16" y="5"/>
                </a:lnTo>
                <a:lnTo>
                  <a:pt x="14" y="0"/>
                </a:lnTo>
                <a:lnTo>
                  <a:pt x="11" y="0"/>
                </a:lnTo>
                <a:lnTo>
                  <a:pt x="9" y="0"/>
                </a:lnTo>
                <a:lnTo>
                  <a:pt x="6" y="5"/>
                </a:lnTo>
                <a:lnTo>
                  <a:pt x="3" y="13"/>
                </a:lnTo>
                <a:lnTo>
                  <a:pt x="1" y="24"/>
                </a:lnTo>
                <a:lnTo>
                  <a:pt x="0" y="37"/>
                </a:lnTo>
                <a:lnTo>
                  <a:pt x="1" y="51"/>
                </a:lnTo>
                <a:lnTo>
                  <a:pt x="3" y="62"/>
                </a:lnTo>
                <a:lnTo>
                  <a:pt x="6" y="69"/>
                </a:lnTo>
                <a:lnTo>
                  <a:pt x="9" y="74"/>
                </a:lnTo>
                <a:lnTo>
                  <a:pt x="11"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5" name="Shape 6775"/>
          <p:cNvSpPr/>
          <p:nvPr/>
        </p:nvSpPr>
        <p:spPr>
          <a:xfrm>
            <a:off x="5430838" y="1446214"/>
            <a:ext cx="68262" cy="14287"/>
          </a:xfrm>
          <a:custGeom>
            <a:avLst/>
            <a:gdLst/>
            <a:ahLst/>
            <a:cxnLst/>
            <a:rect l="0" t="0" r="0" b="0"/>
            <a:pathLst>
              <a:path w="44" h="10" extrusionOk="0">
                <a:moveTo>
                  <a:pt x="5" y="10"/>
                </a:moveTo>
                <a:lnTo>
                  <a:pt x="39" y="10"/>
                </a:lnTo>
                <a:lnTo>
                  <a:pt x="42" y="10"/>
                </a:lnTo>
                <a:lnTo>
                  <a:pt x="43" y="8"/>
                </a:lnTo>
                <a:lnTo>
                  <a:pt x="44" y="7"/>
                </a:lnTo>
                <a:lnTo>
                  <a:pt x="44" y="5"/>
                </a:lnTo>
                <a:lnTo>
                  <a:pt x="44" y="2"/>
                </a:lnTo>
                <a:lnTo>
                  <a:pt x="43" y="1"/>
                </a:lnTo>
                <a:lnTo>
                  <a:pt x="42" y="0"/>
                </a:lnTo>
                <a:lnTo>
                  <a:pt x="39"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6" name="Shape 6776"/>
          <p:cNvSpPr/>
          <p:nvPr/>
        </p:nvSpPr>
        <p:spPr>
          <a:xfrm>
            <a:off x="5527675" y="1504951"/>
            <a:ext cx="44450" cy="42863"/>
          </a:xfrm>
          <a:custGeom>
            <a:avLst/>
            <a:gdLst/>
            <a:ahLst/>
            <a:cxnLst/>
            <a:rect l="0" t="0" r="0" b="0"/>
            <a:pathLst>
              <a:path w="29" h="26" extrusionOk="0">
                <a:moveTo>
                  <a:pt x="4" y="16"/>
                </a:moveTo>
                <a:lnTo>
                  <a:pt x="0" y="16"/>
                </a:lnTo>
                <a:lnTo>
                  <a:pt x="2" y="20"/>
                </a:lnTo>
                <a:lnTo>
                  <a:pt x="5" y="23"/>
                </a:lnTo>
                <a:lnTo>
                  <a:pt x="9" y="25"/>
                </a:lnTo>
                <a:lnTo>
                  <a:pt x="14" y="26"/>
                </a:lnTo>
                <a:lnTo>
                  <a:pt x="20" y="25"/>
                </a:lnTo>
                <a:lnTo>
                  <a:pt x="24" y="22"/>
                </a:lnTo>
                <a:lnTo>
                  <a:pt x="28" y="17"/>
                </a:lnTo>
                <a:lnTo>
                  <a:pt x="29" y="11"/>
                </a:lnTo>
                <a:lnTo>
                  <a:pt x="29" y="7"/>
                </a:lnTo>
                <a:lnTo>
                  <a:pt x="28" y="5"/>
                </a:lnTo>
                <a:lnTo>
                  <a:pt x="24" y="0"/>
                </a:lnTo>
                <a:lnTo>
                  <a:pt x="21" y="6"/>
                </a:lnTo>
                <a:lnTo>
                  <a:pt x="16" y="11"/>
                </a:lnTo>
                <a:lnTo>
                  <a:pt x="12" y="15"/>
                </a:lnTo>
                <a:lnTo>
                  <a:pt x="4"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7" name="Shape 6777"/>
          <p:cNvSpPr/>
          <p:nvPr/>
        </p:nvSpPr>
        <p:spPr>
          <a:xfrm>
            <a:off x="5430838" y="1533526"/>
            <a:ext cx="44450" cy="14288"/>
          </a:xfrm>
          <a:custGeom>
            <a:avLst/>
            <a:gdLst/>
            <a:ahLst/>
            <a:cxnLst/>
            <a:rect l="0" t="0" r="0" b="0"/>
            <a:pathLst>
              <a:path w="27" h="10" extrusionOk="0">
                <a:moveTo>
                  <a:pt x="14" y="10"/>
                </a:moveTo>
                <a:lnTo>
                  <a:pt x="14" y="10"/>
                </a:lnTo>
                <a:lnTo>
                  <a:pt x="19" y="9"/>
                </a:lnTo>
                <a:lnTo>
                  <a:pt x="22" y="7"/>
                </a:lnTo>
                <a:lnTo>
                  <a:pt x="26" y="4"/>
                </a:lnTo>
                <a:lnTo>
                  <a:pt x="27" y="0"/>
                </a:lnTo>
                <a:lnTo>
                  <a:pt x="0" y="0"/>
                </a:lnTo>
                <a:lnTo>
                  <a:pt x="1" y="4"/>
                </a:lnTo>
                <a:lnTo>
                  <a:pt x="5" y="7"/>
                </a:lnTo>
                <a:lnTo>
                  <a:pt x="9" y="9"/>
                </a:lnTo>
                <a:lnTo>
                  <a:pt x="14"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8" name="Shape 6778"/>
          <p:cNvSpPr/>
          <p:nvPr/>
        </p:nvSpPr>
        <p:spPr>
          <a:xfrm>
            <a:off x="5411789" y="1411288"/>
            <a:ext cx="160337" cy="112712"/>
          </a:xfrm>
          <a:custGeom>
            <a:avLst/>
            <a:gdLst/>
            <a:ahLst/>
            <a:cxnLst/>
            <a:rect l="0" t="0" r="0" b="0"/>
            <a:pathLst>
              <a:path w="99" h="69" extrusionOk="0">
                <a:moveTo>
                  <a:pt x="89" y="33"/>
                </a:moveTo>
                <a:lnTo>
                  <a:pt x="89" y="15"/>
                </a:lnTo>
                <a:lnTo>
                  <a:pt x="88" y="9"/>
                </a:lnTo>
                <a:lnTo>
                  <a:pt x="84" y="5"/>
                </a:lnTo>
                <a:lnTo>
                  <a:pt x="80" y="1"/>
                </a:lnTo>
                <a:lnTo>
                  <a:pt x="74" y="0"/>
                </a:lnTo>
                <a:lnTo>
                  <a:pt x="64" y="0"/>
                </a:lnTo>
                <a:lnTo>
                  <a:pt x="64" y="10"/>
                </a:lnTo>
                <a:lnTo>
                  <a:pt x="74" y="10"/>
                </a:lnTo>
                <a:lnTo>
                  <a:pt x="77" y="10"/>
                </a:lnTo>
                <a:lnTo>
                  <a:pt x="78" y="11"/>
                </a:lnTo>
                <a:lnTo>
                  <a:pt x="79" y="12"/>
                </a:lnTo>
                <a:lnTo>
                  <a:pt x="79" y="15"/>
                </a:lnTo>
                <a:lnTo>
                  <a:pt x="79" y="54"/>
                </a:lnTo>
                <a:lnTo>
                  <a:pt x="79" y="57"/>
                </a:lnTo>
                <a:lnTo>
                  <a:pt x="78" y="58"/>
                </a:lnTo>
                <a:lnTo>
                  <a:pt x="77" y="59"/>
                </a:lnTo>
                <a:lnTo>
                  <a:pt x="74" y="59"/>
                </a:lnTo>
                <a:lnTo>
                  <a:pt x="49" y="59"/>
                </a:lnTo>
                <a:lnTo>
                  <a:pt x="49"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80" y="68"/>
                </a:lnTo>
                <a:lnTo>
                  <a:pt x="84" y="65"/>
                </a:lnTo>
                <a:lnTo>
                  <a:pt x="88" y="60"/>
                </a:lnTo>
                <a:lnTo>
                  <a:pt x="89" y="54"/>
                </a:lnTo>
                <a:lnTo>
                  <a:pt x="89" y="46"/>
                </a:lnTo>
                <a:lnTo>
                  <a:pt x="99" y="49"/>
                </a:lnTo>
                <a:lnTo>
                  <a:pt x="99" y="30"/>
                </a:lnTo>
                <a:lnTo>
                  <a:pt x="89" y="3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79" name="Shape 6779"/>
          <p:cNvSpPr/>
          <p:nvPr/>
        </p:nvSpPr>
        <p:spPr>
          <a:xfrm>
            <a:off x="5046663" y="1401764"/>
            <a:ext cx="125412" cy="160337"/>
          </a:xfrm>
          <a:custGeom>
            <a:avLst/>
            <a:gdLst/>
            <a:ahLst/>
            <a:cxnLst/>
            <a:rect l="0" t="0" r="0" b="0"/>
            <a:pathLst>
              <a:path w="79" h="99" extrusionOk="0">
                <a:moveTo>
                  <a:pt x="69" y="0"/>
                </a:moveTo>
                <a:lnTo>
                  <a:pt x="10" y="0"/>
                </a:lnTo>
                <a:lnTo>
                  <a:pt x="6" y="1"/>
                </a:lnTo>
                <a:lnTo>
                  <a:pt x="3" y="2"/>
                </a:lnTo>
                <a:lnTo>
                  <a:pt x="1" y="6"/>
                </a:lnTo>
                <a:lnTo>
                  <a:pt x="0" y="10"/>
                </a:lnTo>
                <a:lnTo>
                  <a:pt x="0" y="89"/>
                </a:lnTo>
                <a:lnTo>
                  <a:pt x="1" y="92"/>
                </a:lnTo>
                <a:lnTo>
                  <a:pt x="3" y="96"/>
                </a:lnTo>
                <a:lnTo>
                  <a:pt x="6" y="97"/>
                </a:lnTo>
                <a:lnTo>
                  <a:pt x="10" y="99"/>
                </a:lnTo>
                <a:lnTo>
                  <a:pt x="14" y="97"/>
                </a:lnTo>
                <a:lnTo>
                  <a:pt x="17" y="96"/>
                </a:lnTo>
                <a:lnTo>
                  <a:pt x="19" y="92"/>
                </a:lnTo>
                <a:lnTo>
                  <a:pt x="20" y="89"/>
                </a:lnTo>
                <a:lnTo>
                  <a:pt x="59" y="89"/>
                </a:lnTo>
                <a:lnTo>
                  <a:pt x="61" y="92"/>
                </a:lnTo>
                <a:lnTo>
                  <a:pt x="62" y="96"/>
                </a:lnTo>
                <a:lnTo>
                  <a:pt x="66" y="97"/>
                </a:lnTo>
                <a:lnTo>
                  <a:pt x="69" y="99"/>
                </a:lnTo>
                <a:lnTo>
                  <a:pt x="73" y="97"/>
                </a:lnTo>
                <a:lnTo>
                  <a:pt x="77" y="96"/>
                </a:lnTo>
                <a:lnTo>
                  <a:pt x="78" y="92"/>
                </a:lnTo>
                <a:lnTo>
                  <a:pt x="79" y="89"/>
                </a:lnTo>
                <a:lnTo>
                  <a:pt x="79" y="10"/>
                </a:lnTo>
                <a:lnTo>
                  <a:pt x="78" y="6"/>
                </a:lnTo>
                <a:lnTo>
                  <a:pt x="77" y="2"/>
                </a:lnTo>
                <a:lnTo>
                  <a:pt x="73" y="1"/>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69"/>
                </a:lnTo>
                <a:lnTo>
                  <a:pt x="13" y="67"/>
                </a:lnTo>
                <a:lnTo>
                  <a:pt x="15" y="64"/>
                </a:lnTo>
                <a:lnTo>
                  <a:pt x="17" y="64"/>
                </a:lnTo>
                <a:lnTo>
                  <a:pt x="20" y="64"/>
                </a:lnTo>
                <a:lnTo>
                  <a:pt x="22" y="67"/>
                </a:lnTo>
                <a:lnTo>
                  <a:pt x="25" y="69"/>
                </a:lnTo>
                <a:lnTo>
                  <a:pt x="25" y="72"/>
                </a:lnTo>
                <a:lnTo>
                  <a:pt x="25" y="74"/>
                </a:lnTo>
                <a:lnTo>
                  <a:pt x="22" y="76"/>
                </a:lnTo>
                <a:lnTo>
                  <a:pt x="20" y="79"/>
                </a:lnTo>
                <a:lnTo>
                  <a:pt x="17" y="79"/>
                </a:lnTo>
                <a:close/>
                <a:moveTo>
                  <a:pt x="54" y="72"/>
                </a:moveTo>
                <a:lnTo>
                  <a:pt x="54" y="72"/>
                </a:lnTo>
                <a:lnTo>
                  <a:pt x="54" y="69"/>
                </a:lnTo>
                <a:lnTo>
                  <a:pt x="57" y="67"/>
                </a:lnTo>
                <a:lnTo>
                  <a:pt x="59" y="64"/>
                </a:lnTo>
                <a:lnTo>
                  <a:pt x="62" y="64"/>
                </a:lnTo>
                <a:lnTo>
                  <a:pt x="64" y="64"/>
                </a:lnTo>
                <a:lnTo>
                  <a:pt x="67" y="67"/>
                </a:lnTo>
                <a:lnTo>
                  <a:pt x="69" y="69"/>
                </a:lnTo>
                <a:lnTo>
                  <a:pt x="69" y="72"/>
                </a:lnTo>
                <a:lnTo>
                  <a:pt x="69" y="74"/>
                </a:lnTo>
                <a:lnTo>
                  <a:pt x="67" y="76"/>
                </a:lnTo>
                <a:lnTo>
                  <a:pt x="64" y="79"/>
                </a:lnTo>
                <a:lnTo>
                  <a:pt x="62" y="79"/>
                </a:lnTo>
                <a:lnTo>
                  <a:pt x="59" y="79"/>
                </a:lnTo>
                <a:lnTo>
                  <a:pt x="57" y="76"/>
                </a:lnTo>
                <a:lnTo>
                  <a:pt x="54" y="74"/>
                </a:lnTo>
                <a:lnTo>
                  <a:pt x="54" y="7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0" name="Shape 6780"/>
          <p:cNvSpPr/>
          <p:nvPr/>
        </p:nvSpPr>
        <p:spPr>
          <a:xfrm>
            <a:off x="5183189" y="1446214"/>
            <a:ext cx="14287" cy="285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81" name="Shape 6781"/>
          <p:cNvSpPr/>
          <p:nvPr/>
        </p:nvSpPr>
        <p:spPr>
          <a:xfrm>
            <a:off x="5021264" y="1446214"/>
            <a:ext cx="15875" cy="285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82" name="Shape 6782"/>
          <p:cNvSpPr/>
          <p:nvPr/>
        </p:nvSpPr>
        <p:spPr>
          <a:xfrm>
            <a:off x="5795964" y="1401764"/>
            <a:ext cx="160337" cy="155575"/>
          </a:xfrm>
          <a:custGeom>
            <a:avLst/>
            <a:gdLst/>
            <a:ahLst/>
            <a:cxnLst/>
            <a:rect l="0" t="0" r="0" b="0"/>
            <a:pathLst>
              <a:path w="99" h="94" extrusionOk="0">
                <a:moveTo>
                  <a:pt x="94" y="51"/>
                </a:moveTo>
                <a:lnTo>
                  <a:pt x="94" y="30"/>
                </a:lnTo>
                <a:lnTo>
                  <a:pt x="84" y="30"/>
                </a:lnTo>
                <a:lnTo>
                  <a:pt x="84" y="49"/>
                </a:lnTo>
                <a:lnTo>
                  <a:pt x="79" y="49"/>
                </a:lnTo>
                <a:lnTo>
                  <a:pt x="79" y="20"/>
                </a:lnTo>
                <a:lnTo>
                  <a:pt x="78" y="16"/>
                </a:lnTo>
                <a:lnTo>
                  <a:pt x="76" y="12"/>
                </a:lnTo>
                <a:lnTo>
                  <a:pt x="73" y="11"/>
                </a:lnTo>
                <a:lnTo>
                  <a:pt x="69" y="10"/>
                </a:lnTo>
                <a:lnTo>
                  <a:pt x="64" y="10"/>
                </a:lnTo>
                <a:lnTo>
                  <a:pt x="64" y="0"/>
                </a:lnTo>
                <a:lnTo>
                  <a:pt x="34" y="0"/>
                </a:lnTo>
                <a:lnTo>
                  <a:pt x="34" y="10"/>
                </a:lnTo>
                <a:lnTo>
                  <a:pt x="30" y="10"/>
                </a:lnTo>
                <a:lnTo>
                  <a:pt x="26" y="11"/>
                </a:lnTo>
                <a:lnTo>
                  <a:pt x="22" y="12"/>
                </a:lnTo>
                <a:lnTo>
                  <a:pt x="21" y="16"/>
                </a:lnTo>
                <a:lnTo>
                  <a:pt x="20" y="20"/>
                </a:lnTo>
                <a:lnTo>
                  <a:pt x="20" y="49"/>
                </a:lnTo>
                <a:lnTo>
                  <a:pt x="15" y="49"/>
                </a:lnTo>
                <a:lnTo>
                  <a:pt x="15" y="30"/>
                </a:lnTo>
                <a:lnTo>
                  <a:pt x="5" y="30"/>
                </a:lnTo>
                <a:lnTo>
                  <a:pt x="5" y="51"/>
                </a:lnTo>
                <a:lnTo>
                  <a:pt x="1" y="54"/>
                </a:lnTo>
                <a:lnTo>
                  <a:pt x="0" y="59"/>
                </a:lnTo>
                <a:lnTo>
                  <a:pt x="0" y="84"/>
                </a:lnTo>
                <a:lnTo>
                  <a:pt x="10" y="84"/>
                </a:lnTo>
                <a:lnTo>
                  <a:pt x="11" y="88"/>
                </a:lnTo>
                <a:lnTo>
                  <a:pt x="12" y="91"/>
                </a:lnTo>
                <a:lnTo>
                  <a:pt x="16" y="92"/>
                </a:lnTo>
                <a:lnTo>
                  <a:pt x="20" y="94"/>
                </a:lnTo>
                <a:lnTo>
                  <a:pt x="23" y="92"/>
                </a:lnTo>
                <a:lnTo>
                  <a:pt x="27" y="91"/>
                </a:lnTo>
                <a:lnTo>
                  <a:pt x="28" y="88"/>
                </a:lnTo>
                <a:lnTo>
                  <a:pt x="30" y="84"/>
                </a:lnTo>
                <a:lnTo>
                  <a:pt x="69" y="84"/>
                </a:lnTo>
                <a:lnTo>
                  <a:pt x="70" y="88"/>
                </a:lnTo>
                <a:lnTo>
                  <a:pt x="71" y="91"/>
                </a:lnTo>
                <a:lnTo>
                  <a:pt x="75" y="92"/>
                </a:lnTo>
                <a:lnTo>
                  <a:pt x="79" y="94"/>
                </a:lnTo>
                <a:lnTo>
                  <a:pt x="83" y="92"/>
                </a:lnTo>
                <a:lnTo>
                  <a:pt x="86" y="91"/>
                </a:lnTo>
                <a:lnTo>
                  <a:pt x="87" y="88"/>
                </a:lnTo>
                <a:lnTo>
                  <a:pt x="89" y="84"/>
                </a:lnTo>
                <a:lnTo>
                  <a:pt x="99" y="84"/>
                </a:lnTo>
                <a:lnTo>
                  <a:pt x="99" y="59"/>
                </a:lnTo>
                <a:lnTo>
                  <a:pt x="97" y="54"/>
                </a:lnTo>
                <a:lnTo>
                  <a:pt x="94" y="51"/>
                </a:lnTo>
                <a:close/>
                <a:moveTo>
                  <a:pt x="20" y="69"/>
                </a:moveTo>
                <a:lnTo>
                  <a:pt x="20" y="69"/>
                </a:lnTo>
                <a:lnTo>
                  <a:pt x="20" y="72"/>
                </a:lnTo>
                <a:lnTo>
                  <a:pt x="18" y="73"/>
                </a:lnTo>
                <a:lnTo>
                  <a:pt x="17" y="74"/>
                </a:lnTo>
                <a:lnTo>
                  <a:pt x="15" y="74"/>
                </a:lnTo>
                <a:lnTo>
                  <a:pt x="12" y="74"/>
                </a:lnTo>
                <a:lnTo>
                  <a:pt x="11" y="73"/>
                </a:lnTo>
                <a:lnTo>
                  <a:pt x="10" y="72"/>
                </a:lnTo>
                <a:lnTo>
                  <a:pt x="10" y="69"/>
                </a:lnTo>
                <a:lnTo>
                  <a:pt x="10" y="67"/>
                </a:lnTo>
                <a:lnTo>
                  <a:pt x="11" y="65"/>
                </a:lnTo>
                <a:lnTo>
                  <a:pt x="12" y="64"/>
                </a:lnTo>
                <a:lnTo>
                  <a:pt x="15" y="64"/>
                </a:lnTo>
                <a:lnTo>
                  <a:pt x="17" y="64"/>
                </a:lnTo>
                <a:lnTo>
                  <a:pt x="18" y="65"/>
                </a:lnTo>
                <a:lnTo>
                  <a:pt x="20" y="67"/>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7"/>
                </a:lnTo>
                <a:lnTo>
                  <a:pt x="80" y="65"/>
                </a:lnTo>
                <a:lnTo>
                  <a:pt x="81" y="64"/>
                </a:lnTo>
                <a:lnTo>
                  <a:pt x="84" y="64"/>
                </a:lnTo>
                <a:lnTo>
                  <a:pt x="86" y="64"/>
                </a:lnTo>
                <a:lnTo>
                  <a:pt x="87" y="65"/>
                </a:lnTo>
                <a:lnTo>
                  <a:pt x="89" y="67"/>
                </a:lnTo>
                <a:lnTo>
                  <a:pt x="89" y="69"/>
                </a:lnTo>
                <a:lnTo>
                  <a:pt x="89" y="72"/>
                </a:lnTo>
                <a:lnTo>
                  <a:pt x="87" y="73"/>
                </a:lnTo>
                <a:lnTo>
                  <a:pt x="86" y="74"/>
                </a:lnTo>
                <a:lnTo>
                  <a:pt x="84"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3" name="Shape 6783"/>
          <p:cNvSpPr/>
          <p:nvPr/>
        </p:nvSpPr>
        <p:spPr>
          <a:xfrm>
            <a:off x="6288089" y="1524001"/>
            <a:ext cx="28575" cy="33338"/>
          </a:xfrm>
          <a:custGeom>
            <a:avLst/>
            <a:gdLst/>
            <a:ahLst/>
            <a:cxnLst/>
            <a:rect l="0" t="0" r="0" b="0"/>
            <a:pathLst>
              <a:path w="20" h="20" extrusionOk="0">
                <a:moveTo>
                  <a:pt x="10" y="0"/>
                </a:moveTo>
                <a:lnTo>
                  <a:pt x="10" y="0"/>
                </a:lnTo>
                <a:lnTo>
                  <a:pt x="6" y="1"/>
                </a:lnTo>
                <a:lnTo>
                  <a:pt x="2" y="2"/>
                </a:lnTo>
                <a:lnTo>
                  <a:pt x="1" y="6"/>
                </a:lnTo>
                <a:lnTo>
                  <a:pt x="0" y="10"/>
                </a:lnTo>
                <a:lnTo>
                  <a:pt x="1" y="14"/>
                </a:lnTo>
                <a:lnTo>
                  <a:pt x="2" y="17"/>
                </a:lnTo>
                <a:lnTo>
                  <a:pt x="6" y="18"/>
                </a:lnTo>
                <a:lnTo>
                  <a:pt x="10" y="20"/>
                </a:lnTo>
                <a:lnTo>
                  <a:pt x="13" y="18"/>
                </a:lnTo>
                <a:lnTo>
                  <a:pt x="17" y="17"/>
                </a:lnTo>
                <a:lnTo>
                  <a:pt x="18" y="14"/>
                </a:lnTo>
                <a:lnTo>
                  <a:pt x="20" y="10"/>
                </a:lnTo>
                <a:lnTo>
                  <a:pt x="18" y="6"/>
                </a:lnTo>
                <a:lnTo>
                  <a:pt x="17" y="2"/>
                </a:lnTo>
                <a:lnTo>
                  <a:pt x="13"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4" name="Shape 6784"/>
          <p:cNvSpPr/>
          <p:nvPr/>
        </p:nvSpPr>
        <p:spPr>
          <a:xfrm>
            <a:off x="6215063" y="1524001"/>
            <a:ext cx="28575" cy="33338"/>
          </a:xfrm>
          <a:custGeom>
            <a:avLst/>
            <a:gdLst/>
            <a:ahLst/>
            <a:cxnLst/>
            <a:rect l="0" t="0" r="0" b="0"/>
            <a:pathLst>
              <a:path w="20" h="20" extrusionOk="0">
                <a:moveTo>
                  <a:pt x="10" y="0"/>
                </a:moveTo>
                <a:lnTo>
                  <a:pt x="10" y="0"/>
                </a:lnTo>
                <a:lnTo>
                  <a:pt x="7" y="1"/>
                </a:lnTo>
                <a:lnTo>
                  <a:pt x="3" y="2"/>
                </a:lnTo>
                <a:lnTo>
                  <a:pt x="2" y="6"/>
                </a:lnTo>
                <a:lnTo>
                  <a:pt x="0" y="10"/>
                </a:lnTo>
                <a:lnTo>
                  <a:pt x="2" y="14"/>
                </a:lnTo>
                <a:lnTo>
                  <a:pt x="3" y="17"/>
                </a:lnTo>
                <a:lnTo>
                  <a:pt x="7" y="18"/>
                </a:lnTo>
                <a:lnTo>
                  <a:pt x="10" y="20"/>
                </a:lnTo>
                <a:lnTo>
                  <a:pt x="14" y="18"/>
                </a:lnTo>
                <a:lnTo>
                  <a:pt x="18" y="17"/>
                </a:lnTo>
                <a:lnTo>
                  <a:pt x="19" y="14"/>
                </a:lnTo>
                <a:lnTo>
                  <a:pt x="20" y="10"/>
                </a:lnTo>
                <a:lnTo>
                  <a:pt x="19" y="6"/>
                </a:lnTo>
                <a:lnTo>
                  <a:pt x="18"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5" name="Shape 6785"/>
          <p:cNvSpPr/>
          <p:nvPr/>
        </p:nvSpPr>
        <p:spPr>
          <a:xfrm>
            <a:off x="6191251" y="1436689"/>
            <a:ext cx="150813" cy="101600"/>
          </a:xfrm>
          <a:custGeom>
            <a:avLst/>
            <a:gdLst/>
            <a:ahLst/>
            <a:cxnLst/>
            <a:rect l="0" t="0" r="0" b="0"/>
            <a:pathLst>
              <a:path w="93" h="64" extrusionOk="0">
                <a:moveTo>
                  <a:pt x="84" y="16"/>
                </a:moveTo>
                <a:lnTo>
                  <a:pt x="84" y="16"/>
                </a:lnTo>
                <a:lnTo>
                  <a:pt x="77" y="10"/>
                </a:lnTo>
                <a:lnTo>
                  <a:pt x="71" y="5"/>
                </a:lnTo>
                <a:lnTo>
                  <a:pt x="63" y="1"/>
                </a:lnTo>
                <a:lnTo>
                  <a:pt x="54" y="0"/>
                </a:lnTo>
                <a:lnTo>
                  <a:pt x="47" y="1"/>
                </a:lnTo>
                <a:lnTo>
                  <a:pt x="40" y="2"/>
                </a:lnTo>
                <a:lnTo>
                  <a:pt x="34" y="6"/>
                </a:lnTo>
                <a:lnTo>
                  <a:pt x="28" y="10"/>
                </a:lnTo>
                <a:lnTo>
                  <a:pt x="23" y="15"/>
                </a:lnTo>
                <a:lnTo>
                  <a:pt x="19" y="21"/>
                </a:lnTo>
                <a:lnTo>
                  <a:pt x="17" y="27"/>
                </a:lnTo>
                <a:lnTo>
                  <a:pt x="14" y="33"/>
                </a:lnTo>
                <a:lnTo>
                  <a:pt x="14" y="34"/>
                </a:lnTo>
                <a:lnTo>
                  <a:pt x="10" y="34"/>
                </a:lnTo>
                <a:lnTo>
                  <a:pt x="6" y="35"/>
                </a:lnTo>
                <a:lnTo>
                  <a:pt x="2" y="37"/>
                </a:lnTo>
                <a:lnTo>
                  <a:pt x="1" y="40"/>
                </a:lnTo>
                <a:lnTo>
                  <a:pt x="0" y="44"/>
                </a:lnTo>
                <a:lnTo>
                  <a:pt x="0" y="59"/>
                </a:lnTo>
                <a:lnTo>
                  <a:pt x="0" y="61"/>
                </a:lnTo>
                <a:lnTo>
                  <a:pt x="1" y="63"/>
                </a:lnTo>
                <a:lnTo>
                  <a:pt x="2" y="64"/>
                </a:lnTo>
                <a:lnTo>
                  <a:pt x="5" y="64"/>
                </a:lnTo>
                <a:lnTo>
                  <a:pt x="10" y="64"/>
                </a:lnTo>
                <a:lnTo>
                  <a:pt x="11" y="58"/>
                </a:lnTo>
                <a:lnTo>
                  <a:pt x="14" y="54"/>
                </a:lnTo>
                <a:lnTo>
                  <a:pt x="18" y="50"/>
                </a:lnTo>
                <a:lnTo>
                  <a:pt x="24" y="49"/>
                </a:lnTo>
                <a:lnTo>
                  <a:pt x="30" y="50"/>
                </a:lnTo>
                <a:lnTo>
                  <a:pt x="34" y="54"/>
                </a:lnTo>
                <a:lnTo>
                  <a:pt x="38" y="58"/>
                </a:lnTo>
                <a:lnTo>
                  <a:pt x="39" y="64"/>
                </a:lnTo>
                <a:lnTo>
                  <a:pt x="54" y="64"/>
                </a:lnTo>
                <a:lnTo>
                  <a:pt x="55" y="58"/>
                </a:lnTo>
                <a:lnTo>
                  <a:pt x="59" y="54"/>
                </a:lnTo>
                <a:lnTo>
                  <a:pt x="63" y="50"/>
                </a:lnTo>
                <a:lnTo>
                  <a:pt x="69" y="49"/>
                </a:lnTo>
                <a:lnTo>
                  <a:pt x="75" y="50"/>
                </a:lnTo>
                <a:lnTo>
                  <a:pt x="79" y="54"/>
                </a:lnTo>
                <a:lnTo>
                  <a:pt x="82" y="58"/>
                </a:lnTo>
                <a:lnTo>
                  <a:pt x="84" y="64"/>
                </a:lnTo>
                <a:lnTo>
                  <a:pt x="88" y="64"/>
                </a:lnTo>
                <a:lnTo>
                  <a:pt x="91" y="64"/>
                </a:lnTo>
                <a:lnTo>
                  <a:pt x="92" y="63"/>
                </a:lnTo>
                <a:lnTo>
                  <a:pt x="93" y="61"/>
                </a:lnTo>
                <a:lnTo>
                  <a:pt x="93" y="59"/>
                </a:lnTo>
                <a:lnTo>
                  <a:pt x="93" y="44"/>
                </a:lnTo>
                <a:lnTo>
                  <a:pt x="92" y="37"/>
                </a:lnTo>
                <a:lnTo>
                  <a:pt x="91" y="29"/>
                </a:lnTo>
                <a:lnTo>
                  <a:pt x="87" y="22"/>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6" name="Shape 6786"/>
          <p:cNvSpPr/>
          <p:nvPr/>
        </p:nvSpPr>
        <p:spPr>
          <a:xfrm>
            <a:off x="7013576" y="1484314"/>
            <a:ext cx="34925" cy="77787"/>
          </a:xfrm>
          <a:custGeom>
            <a:avLst/>
            <a:gdLst/>
            <a:ahLst/>
            <a:cxnLst/>
            <a:rect l="0" t="0" r="0" b="0"/>
            <a:pathLst>
              <a:path w="20" h="50" extrusionOk="0">
                <a:moveTo>
                  <a:pt x="10" y="0"/>
                </a:moveTo>
                <a:lnTo>
                  <a:pt x="10" y="0"/>
                </a:lnTo>
                <a:lnTo>
                  <a:pt x="6" y="2"/>
                </a:lnTo>
                <a:lnTo>
                  <a:pt x="2" y="3"/>
                </a:lnTo>
                <a:lnTo>
                  <a:pt x="1" y="6"/>
                </a:lnTo>
                <a:lnTo>
                  <a:pt x="0" y="10"/>
                </a:lnTo>
                <a:lnTo>
                  <a:pt x="0" y="40"/>
                </a:lnTo>
                <a:lnTo>
                  <a:pt x="1" y="43"/>
                </a:lnTo>
                <a:lnTo>
                  <a:pt x="2" y="47"/>
                </a:lnTo>
                <a:lnTo>
                  <a:pt x="6" y="48"/>
                </a:lnTo>
                <a:lnTo>
                  <a:pt x="10" y="50"/>
                </a:lnTo>
                <a:lnTo>
                  <a:pt x="13" y="48"/>
                </a:lnTo>
                <a:lnTo>
                  <a:pt x="17" y="47"/>
                </a:lnTo>
                <a:lnTo>
                  <a:pt x="18" y="43"/>
                </a:lnTo>
                <a:lnTo>
                  <a:pt x="20" y="40"/>
                </a:lnTo>
                <a:lnTo>
                  <a:pt x="20" y="10"/>
                </a:lnTo>
                <a:lnTo>
                  <a:pt x="18" y="6"/>
                </a:lnTo>
                <a:lnTo>
                  <a:pt x="17" y="3"/>
                </a:lnTo>
                <a:lnTo>
                  <a:pt x="13" y="2"/>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7" name="Shape 6787"/>
          <p:cNvSpPr/>
          <p:nvPr/>
        </p:nvSpPr>
        <p:spPr>
          <a:xfrm>
            <a:off x="6964363" y="1397000"/>
            <a:ext cx="131762" cy="141288"/>
          </a:xfrm>
          <a:custGeom>
            <a:avLst/>
            <a:gdLst/>
            <a:ahLst/>
            <a:cxnLst/>
            <a:rect l="0" t="0" r="0" b="0"/>
            <a:pathLst>
              <a:path w="79" h="89" extrusionOk="0">
                <a:moveTo>
                  <a:pt x="57" y="20"/>
                </a:moveTo>
                <a:lnTo>
                  <a:pt x="79" y="20"/>
                </a:lnTo>
                <a:lnTo>
                  <a:pt x="79" y="10"/>
                </a:lnTo>
                <a:lnTo>
                  <a:pt x="59" y="10"/>
                </a:lnTo>
                <a:lnTo>
                  <a:pt x="59" y="9"/>
                </a:lnTo>
                <a:lnTo>
                  <a:pt x="58" y="6"/>
                </a:lnTo>
                <a:lnTo>
                  <a:pt x="53" y="4"/>
                </a:lnTo>
                <a:lnTo>
                  <a:pt x="47" y="1"/>
                </a:lnTo>
                <a:lnTo>
                  <a:pt x="40" y="0"/>
                </a:lnTo>
                <a:lnTo>
                  <a:pt x="32" y="1"/>
                </a:lnTo>
                <a:lnTo>
                  <a:pt x="26" y="4"/>
                </a:lnTo>
                <a:lnTo>
                  <a:pt x="21" y="6"/>
                </a:lnTo>
                <a:lnTo>
                  <a:pt x="20" y="9"/>
                </a:lnTo>
                <a:lnTo>
                  <a:pt x="20" y="10"/>
                </a:lnTo>
                <a:lnTo>
                  <a:pt x="0" y="10"/>
                </a:lnTo>
                <a:lnTo>
                  <a:pt x="0" y="20"/>
                </a:lnTo>
                <a:lnTo>
                  <a:pt x="22" y="20"/>
                </a:lnTo>
                <a:lnTo>
                  <a:pt x="25" y="26"/>
                </a:lnTo>
                <a:lnTo>
                  <a:pt x="30" y="31"/>
                </a:lnTo>
                <a:lnTo>
                  <a:pt x="25" y="33"/>
                </a:lnTo>
                <a:lnTo>
                  <a:pt x="20" y="36"/>
                </a:lnTo>
                <a:lnTo>
                  <a:pt x="16" y="40"/>
                </a:lnTo>
                <a:lnTo>
                  <a:pt x="13" y="43"/>
                </a:lnTo>
                <a:lnTo>
                  <a:pt x="9" y="48"/>
                </a:lnTo>
                <a:lnTo>
                  <a:pt x="6" y="53"/>
                </a:lnTo>
                <a:lnTo>
                  <a:pt x="5" y="58"/>
                </a:lnTo>
                <a:lnTo>
                  <a:pt x="5" y="64"/>
                </a:lnTo>
                <a:lnTo>
                  <a:pt x="5" y="84"/>
                </a:lnTo>
                <a:lnTo>
                  <a:pt x="5" y="86"/>
                </a:lnTo>
                <a:lnTo>
                  <a:pt x="6" y="88"/>
                </a:lnTo>
                <a:lnTo>
                  <a:pt x="8" y="89"/>
                </a:lnTo>
                <a:lnTo>
                  <a:pt x="10" y="89"/>
                </a:lnTo>
                <a:lnTo>
                  <a:pt x="25" y="89"/>
                </a:lnTo>
                <a:lnTo>
                  <a:pt x="25" y="59"/>
                </a:lnTo>
                <a:lnTo>
                  <a:pt x="26" y="56"/>
                </a:lnTo>
                <a:lnTo>
                  <a:pt x="27" y="52"/>
                </a:lnTo>
                <a:lnTo>
                  <a:pt x="31" y="51"/>
                </a:lnTo>
                <a:lnTo>
                  <a:pt x="35" y="49"/>
                </a:lnTo>
                <a:lnTo>
                  <a:pt x="45" y="49"/>
                </a:lnTo>
                <a:lnTo>
                  <a:pt x="48" y="51"/>
                </a:lnTo>
                <a:lnTo>
                  <a:pt x="52" y="52"/>
                </a:lnTo>
                <a:lnTo>
                  <a:pt x="53" y="56"/>
                </a:lnTo>
                <a:lnTo>
                  <a:pt x="54" y="59"/>
                </a:lnTo>
                <a:lnTo>
                  <a:pt x="54" y="89"/>
                </a:lnTo>
                <a:lnTo>
                  <a:pt x="69" y="89"/>
                </a:lnTo>
                <a:lnTo>
                  <a:pt x="72" y="89"/>
                </a:lnTo>
                <a:lnTo>
                  <a:pt x="73" y="88"/>
                </a:lnTo>
                <a:lnTo>
                  <a:pt x="74" y="86"/>
                </a:lnTo>
                <a:lnTo>
                  <a:pt x="74" y="84"/>
                </a:lnTo>
                <a:lnTo>
                  <a:pt x="74" y="64"/>
                </a:lnTo>
                <a:lnTo>
                  <a:pt x="74" y="58"/>
                </a:lnTo>
                <a:lnTo>
                  <a:pt x="73" y="53"/>
                </a:lnTo>
                <a:lnTo>
                  <a:pt x="70" y="48"/>
                </a:lnTo>
                <a:lnTo>
                  <a:pt x="67" y="43"/>
                </a:lnTo>
                <a:lnTo>
                  <a:pt x="63" y="40"/>
                </a:lnTo>
                <a:lnTo>
                  <a:pt x="59" y="36"/>
                </a:lnTo>
                <a:lnTo>
                  <a:pt x="54" y="33"/>
                </a:lnTo>
                <a:lnTo>
                  <a:pt x="50" y="31"/>
                </a:lnTo>
                <a:lnTo>
                  <a:pt x="54" y="26"/>
                </a:lnTo>
                <a:lnTo>
                  <a:pt x="57" y="20"/>
                </a:lnTo>
                <a:close/>
                <a:moveTo>
                  <a:pt x="40" y="10"/>
                </a:moveTo>
                <a:lnTo>
                  <a:pt x="40" y="10"/>
                </a:lnTo>
                <a:lnTo>
                  <a:pt x="42" y="10"/>
                </a:lnTo>
                <a:lnTo>
                  <a:pt x="45" y="12"/>
                </a:lnTo>
                <a:lnTo>
                  <a:pt x="47" y="15"/>
                </a:lnTo>
                <a:lnTo>
                  <a:pt x="47" y="17"/>
                </a:lnTo>
                <a:lnTo>
                  <a:pt x="47" y="20"/>
                </a:lnTo>
                <a:lnTo>
                  <a:pt x="45" y="22"/>
                </a:lnTo>
                <a:lnTo>
                  <a:pt x="42" y="25"/>
                </a:lnTo>
                <a:lnTo>
                  <a:pt x="40" y="25"/>
                </a:lnTo>
                <a:lnTo>
                  <a:pt x="37" y="25"/>
                </a:lnTo>
                <a:lnTo>
                  <a:pt x="35" y="22"/>
                </a:lnTo>
                <a:lnTo>
                  <a:pt x="32" y="20"/>
                </a:lnTo>
                <a:lnTo>
                  <a:pt x="32" y="17"/>
                </a:lnTo>
                <a:lnTo>
                  <a:pt x="32" y="15"/>
                </a:lnTo>
                <a:lnTo>
                  <a:pt x="35" y="12"/>
                </a:lnTo>
                <a:lnTo>
                  <a:pt x="37" y="10"/>
                </a:lnTo>
                <a:lnTo>
                  <a:pt x="4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88" name="Shape 6788"/>
          <p:cNvSpPr/>
          <p:nvPr/>
        </p:nvSpPr>
        <p:spPr>
          <a:xfrm>
            <a:off x="8118476" y="1027114"/>
            <a:ext cx="98425"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89" name="Shape 6789"/>
          <p:cNvSpPr/>
          <p:nvPr/>
        </p:nvSpPr>
        <p:spPr>
          <a:xfrm>
            <a:off x="8094663" y="1050925"/>
            <a:ext cx="176212" cy="122238"/>
          </a:xfrm>
          <a:custGeom>
            <a:avLst/>
            <a:gdLst/>
            <a:ahLst/>
            <a:cxnLst/>
            <a:rect l="0" t="0" r="0" b="0"/>
            <a:pathLst>
              <a:path w="108" h="74" extrusionOk="0">
                <a:moveTo>
                  <a:pt x="98" y="0"/>
                </a:moveTo>
                <a:lnTo>
                  <a:pt x="98" y="10"/>
                </a:lnTo>
                <a:lnTo>
                  <a:pt x="49" y="10"/>
                </a:lnTo>
                <a:lnTo>
                  <a:pt x="49" y="0"/>
                </a:lnTo>
                <a:lnTo>
                  <a:pt x="39" y="0"/>
                </a:lnTo>
                <a:lnTo>
                  <a:pt x="39" y="10"/>
                </a:lnTo>
                <a:lnTo>
                  <a:pt x="27" y="10"/>
                </a:lnTo>
                <a:lnTo>
                  <a:pt x="22" y="10"/>
                </a:lnTo>
                <a:lnTo>
                  <a:pt x="18" y="12"/>
                </a:lnTo>
                <a:lnTo>
                  <a:pt x="13" y="14"/>
                </a:lnTo>
                <a:lnTo>
                  <a:pt x="11" y="17"/>
                </a:lnTo>
                <a:lnTo>
                  <a:pt x="8" y="21"/>
                </a:lnTo>
                <a:lnTo>
                  <a:pt x="6" y="25"/>
                </a:lnTo>
                <a:lnTo>
                  <a:pt x="5" y="30"/>
                </a:lnTo>
                <a:lnTo>
                  <a:pt x="5" y="35"/>
                </a:lnTo>
                <a:lnTo>
                  <a:pt x="6" y="41"/>
                </a:lnTo>
                <a:lnTo>
                  <a:pt x="10" y="46"/>
                </a:lnTo>
                <a:lnTo>
                  <a:pt x="15" y="49"/>
                </a:lnTo>
                <a:lnTo>
                  <a:pt x="19" y="53"/>
                </a:lnTo>
                <a:lnTo>
                  <a:pt x="19" y="64"/>
                </a:lnTo>
                <a:lnTo>
                  <a:pt x="15" y="64"/>
                </a:lnTo>
                <a:lnTo>
                  <a:pt x="12" y="64"/>
                </a:lnTo>
                <a:lnTo>
                  <a:pt x="11" y="63"/>
                </a:lnTo>
                <a:lnTo>
                  <a:pt x="10" y="62"/>
                </a:lnTo>
                <a:lnTo>
                  <a:pt x="10" y="59"/>
                </a:lnTo>
                <a:lnTo>
                  <a:pt x="10" y="54"/>
                </a:lnTo>
                <a:lnTo>
                  <a:pt x="0" y="54"/>
                </a:lnTo>
                <a:lnTo>
                  <a:pt x="0" y="59"/>
                </a:lnTo>
                <a:lnTo>
                  <a:pt x="1" y="65"/>
                </a:lnTo>
                <a:lnTo>
                  <a:pt x="5" y="69"/>
                </a:lnTo>
                <a:lnTo>
                  <a:pt x="8" y="73"/>
                </a:lnTo>
                <a:lnTo>
                  <a:pt x="15" y="74"/>
                </a:lnTo>
                <a:lnTo>
                  <a:pt x="74" y="74"/>
                </a:lnTo>
                <a:lnTo>
                  <a:pt x="74" y="64"/>
                </a:lnTo>
                <a:lnTo>
                  <a:pt x="59" y="64"/>
                </a:lnTo>
                <a:lnTo>
                  <a:pt x="59" y="52"/>
                </a:lnTo>
                <a:lnTo>
                  <a:pt x="63" y="48"/>
                </a:lnTo>
                <a:lnTo>
                  <a:pt x="66" y="44"/>
                </a:lnTo>
                <a:lnTo>
                  <a:pt x="68" y="40"/>
                </a:lnTo>
                <a:lnTo>
                  <a:pt x="69" y="35"/>
                </a:lnTo>
                <a:lnTo>
                  <a:pt x="69" y="31"/>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33" y="21"/>
                </a:lnTo>
                <a:lnTo>
                  <a:pt x="37" y="22"/>
                </a:lnTo>
                <a:lnTo>
                  <a:pt x="38" y="26"/>
                </a:lnTo>
                <a:lnTo>
                  <a:pt x="39" y="30"/>
                </a:lnTo>
                <a:lnTo>
                  <a:pt x="38" y="33"/>
                </a:lnTo>
                <a:lnTo>
                  <a:pt x="37" y="37"/>
                </a:lnTo>
                <a:lnTo>
                  <a:pt x="33" y="38"/>
                </a:lnTo>
                <a:lnTo>
                  <a:pt x="29" y="40"/>
                </a:lnTo>
                <a:lnTo>
                  <a:pt x="26" y="38"/>
                </a:lnTo>
                <a:lnTo>
                  <a:pt x="22" y="37"/>
                </a:lnTo>
                <a:lnTo>
                  <a:pt x="21" y="33"/>
                </a:lnTo>
                <a:lnTo>
                  <a:pt x="19" y="30"/>
                </a:lnTo>
                <a:close/>
                <a:moveTo>
                  <a:pt x="49" y="64"/>
                </a:moveTo>
                <a:lnTo>
                  <a:pt x="29" y="64"/>
                </a:lnTo>
                <a:lnTo>
                  <a:pt x="29" y="54"/>
                </a:lnTo>
                <a:lnTo>
                  <a:pt x="49" y="54"/>
                </a:lnTo>
                <a:lnTo>
                  <a:pt x="49"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0" name="Shape 6790"/>
          <p:cNvSpPr/>
          <p:nvPr/>
        </p:nvSpPr>
        <p:spPr>
          <a:xfrm>
            <a:off x="8542338" y="1012825"/>
            <a:ext cx="49212"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791" name="Shape 6791"/>
          <p:cNvSpPr/>
          <p:nvPr/>
        </p:nvSpPr>
        <p:spPr>
          <a:xfrm>
            <a:off x="8489950" y="1036638"/>
            <a:ext cx="160338" cy="127000"/>
          </a:xfrm>
          <a:custGeom>
            <a:avLst/>
            <a:gdLst/>
            <a:ahLst/>
            <a:cxnLst/>
            <a:rect l="0" t="0" r="0" b="0"/>
            <a:pathLst>
              <a:path w="99" h="79" extrusionOk="0">
                <a:moveTo>
                  <a:pt x="98" y="19"/>
                </a:moveTo>
                <a:lnTo>
                  <a:pt x="98" y="19"/>
                </a:lnTo>
                <a:lnTo>
                  <a:pt x="95" y="16"/>
                </a:lnTo>
                <a:lnTo>
                  <a:pt x="92" y="15"/>
                </a:lnTo>
                <a:lnTo>
                  <a:pt x="60" y="15"/>
                </a:lnTo>
                <a:lnTo>
                  <a:pt x="60" y="10"/>
                </a:lnTo>
                <a:lnTo>
                  <a:pt x="58" y="6"/>
                </a:lnTo>
                <a:lnTo>
                  <a:pt x="57" y="3"/>
                </a:lnTo>
                <a:lnTo>
                  <a:pt x="54" y="1"/>
                </a:lnTo>
                <a:lnTo>
                  <a:pt x="50" y="0"/>
                </a:lnTo>
                <a:lnTo>
                  <a:pt x="46" y="1"/>
                </a:lnTo>
                <a:lnTo>
                  <a:pt x="42" y="3"/>
                </a:lnTo>
                <a:lnTo>
                  <a:pt x="41" y="6"/>
                </a:lnTo>
                <a:lnTo>
                  <a:pt x="40" y="10"/>
                </a:lnTo>
                <a:lnTo>
                  <a:pt x="40" y="15"/>
                </a:lnTo>
                <a:lnTo>
                  <a:pt x="8" y="15"/>
                </a:lnTo>
                <a:lnTo>
                  <a:pt x="4" y="16"/>
                </a:lnTo>
                <a:lnTo>
                  <a:pt x="2" y="19"/>
                </a:lnTo>
                <a:lnTo>
                  <a:pt x="0" y="22"/>
                </a:lnTo>
                <a:lnTo>
                  <a:pt x="2" y="27"/>
                </a:lnTo>
                <a:lnTo>
                  <a:pt x="4" y="30"/>
                </a:lnTo>
                <a:lnTo>
                  <a:pt x="7" y="31"/>
                </a:lnTo>
                <a:lnTo>
                  <a:pt x="40" y="43"/>
                </a:lnTo>
                <a:lnTo>
                  <a:pt x="40" y="59"/>
                </a:lnTo>
                <a:lnTo>
                  <a:pt x="30" y="59"/>
                </a:lnTo>
                <a:lnTo>
                  <a:pt x="26" y="61"/>
                </a:lnTo>
                <a:lnTo>
                  <a:pt x="23" y="62"/>
                </a:lnTo>
                <a:lnTo>
                  <a:pt x="21" y="66"/>
                </a:lnTo>
                <a:lnTo>
                  <a:pt x="20" y="69"/>
                </a:lnTo>
                <a:lnTo>
                  <a:pt x="20" y="79"/>
                </a:lnTo>
                <a:lnTo>
                  <a:pt x="79" y="79"/>
                </a:lnTo>
                <a:lnTo>
                  <a:pt x="79" y="69"/>
                </a:lnTo>
                <a:lnTo>
                  <a:pt x="78" y="66"/>
                </a:lnTo>
                <a:lnTo>
                  <a:pt x="77" y="62"/>
                </a:lnTo>
                <a:lnTo>
                  <a:pt x="73" y="61"/>
                </a:lnTo>
                <a:lnTo>
                  <a:pt x="70" y="59"/>
                </a:lnTo>
                <a:lnTo>
                  <a:pt x="60" y="59"/>
                </a:lnTo>
                <a:lnTo>
                  <a:pt x="60" y="43"/>
                </a:lnTo>
                <a:lnTo>
                  <a:pt x="92" y="31"/>
                </a:lnTo>
                <a:lnTo>
                  <a:pt x="95" y="30"/>
                </a:lnTo>
                <a:lnTo>
                  <a:pt x="98" y="27"/>
                </a:lnTo>
                <a:lnTo>
                  <a:pt x="99" y="22"/>
                </a:lnTo>
                <a:lnTo>
                  <a:pt x="98" y="19"/>
                </a:lnTo>
                <a:close/>
                <a:moveTo>
                  <a:pt x="50" y="35"/>
                </a:moveTo>
                <a:lnTo>
                  <a:pt x="50" y="35"/>
                </a:lnTo>
                <a:lnTo>
                  <a:pt x="47" y="35"/>
                </a:lnTo>
                <a:lnTo>
                  <a:pt x="45" y="32"/>
                </a:lnTo>
                <a:lnTo>
                  <a:pt x="42" y="30"/>
                </a:lnTo>
                <a:lnTo>
                  <a:pt x="42" y="27"/>
                </a:lnTo>
                <a:lnTo>
                  <a:pt x="42" y="25"/>
                </a:lnTo>
                <a:lnTo>
                  <a:pt x="45" y="22"/>
                </a:lnTo>
                <a:lnTo>
                  <a:pt x="47" y="20"/>
                </a:lnTo>
                <a:lnTo>
                  <a:pt x="50" y="20"/>
                </a:lnTo>
                <a:lnTo>
                  <a:pt x="52" y="20"/>
                </a:lnTo>
                <a:lnTo>
                  <a:pt x="55" y="22"/>
                </a:lnTo>
                <a:lnTo>
                  <a:pt x="57" y="25"/>
                </a:lnTo>
                <a:lnTo>
                  <a:pt x="57" y="27"/>
                </a:lnTo>
                <a:lnTo>
                  <a:pt x="57" y="30"/>
                </a:lnTo>
                <a:lnTo>
                  <a:pt x="55" y="32"/>
                </a:lnTo>
                <a:lnTo>
                  <a:pt x="52" y="35"/>
                </a:lnTo>
                <a:lnTo>
                  <a:pt x="50"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2" name="Shape 6792"/>
          <p:cNvSpPr/>
          <p:nvPr/>
        </p:nvSpPr>
        <p:spPr>
          <a:xfrm>
            <a:off x="7350125" y="1401764"/>
            <a:ext cx="131763" cy="155575"/>
          </a:xfrm>
          <a:custGeom>
            <a:avLst/>
            <a:gdLst/>
            <a:ahLst/>
            <a:cxnLst/>
            <a:rect l="0" t="0" r="0" b="0"/>
            <a:pathLst>
              <a:path w="79" h="94" extrusionOk="0">
                <a:moveTo>
                  <a:pt x="39" y="0"/>
                </a:moveTo>
                <a:lnTo>
                  <a:pt x="39" y="0"/>
                </a:lnTo>
                <a:lnTo>
                  <a:pt x="32" y="1"/>
                </a:lnTo>
                <a:lnTo>
                  <a:pt x="25" y="4"/>
                </a:lnTo>
                <a:lnTo>
                  <a:pt x="17" y="6"/>
                </a:lnTo>
                <a:lnTo>
                  <a:pt x="11" y="11"/>
                </a:lnTo>
                <a:lnTo>
                  <a:pt x="6" y="17"/>
                </a:lnTo>
                <a:lnTo>
                  <a:pt x="4" y="25"/>
                </a:lnTo>
                <a:lnTo>
                  <a:pt x="1" y="32"/>
                </a:lnTo>
                <a:lnTo>
                  <a:pt x="0" y="39"/>
                </a:lnTo>
                <a:lnTo>
                  <a:pt x="0" y="47"/>
                </a:lnTo>
                <a:lnTo>
                  <a:pt x="1" y="53"/>
                </a:lnTo>
                <a:lnTo>
                  <a:pt x="4" y="59"/>
                </a:lnTo>
                <a:lnTo>
                  <a:pt x="6" y="64"/>
                </a:lnTo>
                <a:lnTo>
                  <a:pt x="12" y="74"/>
                </a:lnTo>
                <a:lnTo>
                  <a:pt x="20" y="81"/>
                </a:lnTo>
                <a:lnTo>
                  <a:pt x="27" y="88"/>
                </a:lnTo>
                <a:lnTo>
                  <a:pt x="33" y="91"/>
                </a:lnTo>
                <a:lnTo>
                  <a:pt x="39" y="94"/>
                </a:lnTo>
                <a:lnTo>
                  <a:pt x="46" y="91"/>
                </a:lnTo>
                <a:lnTo>
                  <a:pt x="52" y="88"/>
                </a:lnTo>
                <a:lnTo>
                  <a:pt x="59" y="81"/>
                </a:lnTo>
                <a:lnTo>
                  <a:pt x="67" y="74"/>
                </a:lnTo>
                <a:lnTo>
                  <a:pt x="73" y="64"/>
                </a:lnTo>
                <a:lnTo>
                  <a:pt x="75" y="59"/>
                </a:lnTo>
                <a:lnTo>
                  <a:pt x="78" y="53"/>
                </a:lnTo>
                <a:lnTo>
                  <a:pt x="79" y="47"/>
                </a:lnTo>
                <a:lnTo>
                  <a:pt x="79" y="39"/>
                </a:lnTo>
                <a:lnTo>
                  <a:pt x="78" y="32"/>
                </a:lnTo>
                <a:lnTo>
                  <a:pt x="75" y="25"/>
                </a:lnTo>
                <a:lnTo>
                  <a:pt x="73" y="17"/>
                </a:lnTo>
                <a:lnTo>
                  <a:pt x="68" y="11"/>
                </a:lnTo>
                <a:lnTo>
                  <a:pt x="62" y="6"/>
                </a:lnTo>
                <a:lnTo>
                  <a:pt x="54" y="4"/>
                </a:lnTo>
                <a:lnTo>
                  <a:pt x="47" y="1"/>
                </a:lnTo>
                <a:lnTo>
                  <a:pt x="39" y="0"/>
                </a:lnTo>
                <a:close/>
                <a:moveTo>
                  <a:pt x="34" y="59"/>
                </a:moveTo>
                <a:lnTo>
                  <a:pt x="34" y="59"/>
                </a:lnTo>
                <a:lnTo>
                  <a:pt x="26" y="58"/>
                </a:lnTo>
                <a:lnTo>
                  <a:pt x="20" y="55"/>
                </a:lnTo>
                <a:lnTo>
                  <a:pt x="15" y="51"/>
                </a:lnTo>
                <a:lnTo>
                  <a:pt x="12" y="47"/>
                </a:lnTo>
                <a:lnTo>
                  <a:pt x="11" y="42"/>
                </a:lnTo>
                <a:lnTo>
                  <a:pt x="10" y="38"/>
                </a:lnTo>
                <a:lnTo>
                  <a:pt x="10" y="35"/>
                </a:lnTo>
                <a:lnTo>
                  <a:pt x="20" y="36"/>
                </a:lnTo>
                <a:lnTo>
                  <a:pt x="26" y="38"/>
                </a:lnTo>
                <a:lnTo>
                  <a:pt x="31" y="42"/>
                </a:lnTo>
                <a:lnTo>
                  <a:pt x="33" y="47"/>
                </a:lnTo>
                <a:lnTo>
                  <a:pt x="34" y="51"/>
                </a:lnTo>
                <a:lnTo>
                  <a:pt x="34" y="55"/>
                </a:lnTo>
                <a:lnTo>
                  <a:pt x="34" y="59"/>
                </a:lnTo>
                <a:close/>
                <a:moveTo>
                  <a:pt x="44" y="59"/>
                </a:moveTo>
                <a:lnTo>
                  <a:pt x="44" y="59"/>
                </a:lnTo>
                <a:lnTo>
                  <a:pt x="44" y="55"/>
                </a:lnTo>
                <a:lnTo>
                  <a:pt x="44" y="51"/>
                </a:lnTo>
                <a:lnTo>
                  <a:pt x="46" y="47"/>
                </a:lnTo>
                <a:lnTo>
                  <a:pt x="48" y="42"/>
                </a:lnTo>
                <a:lnTo>
                  <a:pt x="53" y="38"/>
                </a:lnTo>
                <a:lnTo>
                  <a:pt x="59" y="36"/>
                </a:lnTo>
                <a:lnTo>
                  <a:pt x="69" y="35"/>
                </a:lnTo>
                <a:lnTo>
                  <a:pt x="69" y="38"/>
                </a:lnTo>
                <a:lnTo>
                  <a:pt x="68" y="42"/>
                </a:lnTo>
                <a:lnTo>
                  <a:pt x="67" y="47"/>
                </a:lnTo>
                <a:lnTo>
                  <a:pt x="64" y="51"/>
                </a:lnTo>
                <a:lnTo>
                  <a:pt x="59" y="55"/>
                </a:lnTo>
                <a:lnTo>
                  <a:pt x="53" y="58"/>
                </a:lnTo>
                <a:lnTo>
                  <a:pt x="44"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3" name="Shape 6793"/>
          <p:cNvSpPr/>
          <p:nvPr/>
        </p:nvSpPr>
        <p:spPr>
          <a:xfrm>
            <a:off x="7729539" y="1406525"/>
            <a:ext cx="141287" cy="141288"/>
          </a:xfrm>
          <a:custGeom>
            <a:avLst/>
            <a:gdLst/>
            <a:ahLst/>
            <a:cxnLst/>
            <a:rect l="0" t="0" r="0" b="0"/>
            <a:pathLst>
              <a:path w="86" h="87" extrusionOk="0">
                <a:moveTo>
                  <a:pt x="84" y="3"/>
                </a:moveTo>
                <a:lnTo>
                  <a:pt x="84" y="3"/>
                </a:lnTo>
                <a:lnTo>
                  <a:pt x="81" y="0"/>
                </a:lnTo>
                <a:lnTo>
                  <a:pt x="78" y="0"/>
                </a:lnTo>
                <a:lnTo>
                  <a:pt x="72" y="1"/>
                </a:lnTo>
                <a:lnTo>
                  <a:pt x="64" y="4"/>
                </a:lnTo>
                <a:lnTo>
                  <a:pt x="72" y="9"/>
                </a:lnTo>
                <a:lnTo>
                  <a:pt x="75" y="8"/>
                </a:lnTo>
                <a:lnTo>
                  <a:pt x="78" y="8"/>
                </a:lnTo>
                <a:lnTo>
                  <a:pt x="79" y="8"/>
                </a:lnTo>
                <a:lnTo>
                  <a:pt x="80" y="9"/>
                </a:lnTo>
                <a:lnTo>
                  <a:pt x="80" y="11"/>
                </a:lnTo>
                <a:lnTo>
                  <a:pt x="78" y="16"/>
                </a:lnTo>
                <a:lnTo>
                  <a:pt x="74" y="22"/>
                </a:lnTo>
                <a:lnTo>
                  <a:pt x="69" y="30"/>
                </a:lnTo>
                <a:lnTo>
                  <a:pt x="59" y="42"/>
                </a:lnTo>
                <a:lnTo>
                  <a:pt x="51" y="51"/>
                </a:lnTo>
                <a:lnTo>
                  <a:pt x="43" y="58"/>
                </a:lnTo>
                <a:lnTo>
                  <a:pt x="31" y="68"/>
                </a:lnTo>
                <a:lnTo>
                  <a:pt x="19" y="77"/>
                </a:lnTo>
                <a:lnTo>
                  <a:pt x="14" y="79"/>
                </a:lnTo>
                <a:lnTo>
                  <a:pt x="9" y="79"/>
                </a:lnTo>
                <a:lnTo>
                  <a:pt x="7" y="79"/>
                </a:lnTo>
                <a:lnTo>
                  <a:pt x="7" y="77"/>
                </a:lnTo>
                <a:lnTo>
                  <a:pt x="9" y="72"/>
                </a:lnTo>
                <a:lnTo>
                  <a:pt x="4" y="64"/>
                </a:lnTo>
                <a:lnTo>
                  <a:pt x="1" y="71"/>
                </a:lnTo>
                <a:lnTo>
                  <a:pt x="0" y="74"/>
                </a:lnTo>
                <a:lnTo>
                  <a:pt x="0" y="79"/>
                </a:lnTo>
                <a:lnTo>
                  <a:pt x="0" y="82"/>
                </a:lnTo>
                <a:lnTo>
                  <a:pt x="3" y="84"/>
                </a:lnTo>
                <a:lnTo>
                  <a:pt x="4" y="85"/>
                </a:lnTo>
                <a:lnTo>
                  <a:pt x="9" y="87"/>
                </a:lnTo>
                <a:lnTo>
                  <a:pt x="14" y="87"/>
                </a:lnTo>
                <a:lnTo>
                  <a:pt x="20" y="84"/>
                </a:lnTo>
                <a:lnTo>
                  <a:pt x="33" y="77"/>
                </a:lnTo>
                <a:lnTo>
                  <a:pt x="38" y="78"/>
                </a:lnTo>
                <a:lnTo>
                  <a:pt x="43" y="78"/>
                </a:lnTo>
                <a:lnTo>
                  <a:pt x="51" y="77"/>
                </a:lnTo>
                <a:lnTo>
                  <a:pt x="57" y="75"/>
                </a:lnTo>
                <a:lnTo>
                  <a:pt x="63" y="72"/>
                </a:lnTo>
                <a:lnTo>
                  <a:pt x="68" y="68"/>
                </a:lnTo>
                <a:lnTo>
                  <a:pt x="72" y="63"/>
                </a:lnTo>
                <a:lnTo>
                  <a:pt x="75" y="57"/>
                </a:lnTo>
                <a:lnTo>
                  <a:pt x="77" y="51"/>
                </a:lnTo>
                <a:lnTo>
                  <a:pt x="78" y="43"/>
                </a:lnTo>
                <a:lnTo>
                  <a:pt x="78" y="38"/>
                </a:lnTo>
                <a:lnTo>
                  <a:pt x="77" y="34"/>
                </a:lnTo>
                <a:lnTo>
                  <a:pt x="80" y="26"/>
                </a:lnTo>
                <a:lnTo>
                  <a:pt x="85" y="18"/>
                </a:lnTo>
                <a:lnTo>
                  <a:pt x="86" y="13"/>
                </a:lnTo>
                <a:lnTo>
                  <a:pt x="86" y="9"/>
                </a:lnTo>
                <a:lnTo>
                  <a:pt x="86" y="5"/>
                </a:lnTo>
                <a:lnTo>
                  <a:pt x="84"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4" name="Shape 6794"/>
          <p:cNvSpPr/>
          <p:nvPr/>
        </p:nvSpPr>
        <p:spPr>
          <a:xfrm>
            <a:off x="7743826" y="1420813"/>
            <a:ext cx="98425" cy="93662"/>
          </a:xfrm>
          <a:custGeom>
            <a:avLst/>
            <a:gdLst/>
            <a:ahLst/>
            <a:cxnLst/>
            <a:rect l="0" t="0" r="0" b="0"/>
            <a:pathLst>
              <a:path w="59" h="59" extrusionOk="0">
                <a:moveTo>
                  <a:pt x="37" y="37"/>
                </a:moveTo>
                <a:lnTo>
                  <a:pt x="37" y="37"/>
                </a:lnTo>
                <a:lnTo>
                  <a:pt x="49" y="23"/>
                </a:lnTo>
                <a:lnTo>
                  <a:pt x="59" y="10"/>
                </a:lnTo>
                <a:lnTo>
                  <a:pt x="54" y="6"/>
                </a:lnTo>
                <a:lnTo>
                  <a:pt x="48" y="2"/>
                </a:lnTo>
                <a:lnTo>
                  <a:pt x="42" y="1"/>
                </a:lnTo>
                <a:lnTo>
                  <a:pt x="34" y="0"/>
                </a:lnTo>
                <a:lnTo>
                  <a:pt x="27" y="1"/>
                </a:lnTo>
                <a:lnTo>
                  <a:pt x="21" y="2"/>
                </a:lnTo>
                <a:lnTo>
                  <a:pt x="14" y="6"/>
                </a:lnTo>
                <a:lnTo>
                  <a:pt x="10" y="10"/>
                </a:lnTo>
                <a:lnTo>
                  <a:pt x="6" y="15"/>
                </a:lnTo>
                <a:lnTo>
                  <a:pt x="2" y="21"/>
                </a:lnTo>
                <a:lnTo>
                  <a:pt x="1" y="27"/>
                </a:lnTo>
                <a:lnTo>
                  <a:pt x="0" y="34"/>
                </a:lnTo>
                <a:lnTo>
                  <a:pt x="1" y="42"/>
                </a:lnTo>
                <a:lnTo>
                  <a:pt x="2" y="48"/>
                </a:lnTo>
                <a:lnTo>
                  <a:pt x="6" y="54"/>
                </a:lnTo>
                <a:lnTo>
                  <a:pt x="10" y="59"/>
                </a:lnTo>
                <a:lnTo>
                  <a:pt x="23" y="49"/>
                </a:lnTo>
                <a:lnTo>
                  <a:pt x="37" y="3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5" name="Shape 6795"/>
          <p:cNvSpPr/>
          <p:nvPr/>
        </p:nvSpPr>
        <p:spPr>
          <a:xfrm>
            <a:off x="8167689" y="1460501"/>
            <a:ext cx="34925" cy="28575"/>
          </a:xfrm>
          <a:custGeom>
            <a:avLst/>
            <a:gdLst/>
            <a:ahLst/>
            <a:cxnLst/>
            <a:rect l="0" t="0" r="0" b="0"/>
            <a:pathLst>
              <a:path w="20" h="19" extrusionOk="0">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6" name="Shape 6796"/>
          <p:cNvSpPr/>
          <p:nvPr/>
        </p:nvSpPr>
        <p:spPr>
          <a:xfrm>
            <a:off x="8104189" y="1397001"/>
            <a:ext cx="161925" cy="165100"/>
          </a:xfrm>
          <a:custGeom>
            <a:avLst/>
            <a:gdLst/>
            <a:ahLst/>
            <a:cxnLst/>
            <a:rect l="0" t="0" r="0" b="0"/>
            <a:pathLst>
              <a:path w="98" h="104" extrusionOk="0">
                <a:moveTo>
                  <a:pt x="96" y="17"/>
                </a:moveTo>
                <a:lnTo>
                  <a:pt x="96" y="17"/>
                </a:lnTo>
                <a:lnTo>
                  <a:pt x="97" y="14"/>
                </a:lnTo>
                <a:lnTo>
                  <a:pt x="98" y="10"/>
                </a:lnTo>
                <a:lnTo>
                  <a:pt x="97" y="6"/>
                </a:lnTo>
                <a:lnTo>
                  <a:pt x="96" y="3"/>
                </a:lnTo>
                <a:lnTo>
                  <a:pt x="92" y="1"/>
                </a:lnTo>
                <a:lnTo>
                  <a:pt x="88" y="0"/>
                </a:lnTo>
                <a:lnTo>
                  <a:pt x="85" y="1"/>
                </a:lnTo>
                <a:lnTo>
                  <a:pt x="81" y="3"/>
                </a:lnTo>
                <a:lnTo>
                  <a:pt x="79" y="7"/>
                </a:lnTo>
                <a:lnTo>
                  <a:pt x="79" y="12"/>
                </a:lnTo>
                <a:lnTo>
                  <a:pt x="74" y="17"/>
                </a:lnTo>
                <a:lnTo>
                  <a:pt x="69" y="15"/>
                </a:lnTo>
                <a:lnTo>
                  <a:pt x="63" y="12"/>
                </a:lnTo>
                <a:lnTo>
                  <a:pt x="55" y="10"/>
                </a:lnTo>
                <a:lnTo>
                  <a:pt x="49" y="10"/>
                </a:lnTo>
                <a:lnTo>
                  <a:pt x="43" y="10"/>
                </a:lnTo>
                <a:lnTo>
                  <a:pt x="35" y="12"/>
                </a:lnTo>
                <a:lnTo>
                  <a:pt x="29" y="15"/>
                </a:lnTo>
                <a:lnTo>
                  <a:pt x="24" y="17"/>
                </a:lnTo>
                <a:lnTo>
                  <a:pt x="19" y="12"/>
                </a:lnTo>
                <a:lnTo>
                  <a:pt x="19" y="7"/>
                </a:lnTo>
                <a:lnTo>
                  <a:pt x="17" y="3"/>
                </a:lnTo>
                <a:lnTo>
                  <a:pt x="13" y="1"/>
                </a:lnTo>
                <a:lnTo>
                  <a:pt x="10" y="0"/>
                </a:lnTo>
                <a:lnTo>
                  <a:pt x="6" y="1"/>
                </a:lnTo>
                <a:lnTo>
                  <a:pt x="2" y="3"/>
                </a:lnTo>
                <a:lnTo>
                  <a:pt x="1" y="6"/>
                </a:lnTo>
                <a:lnTo>
                  <a:pt x="0" y="10"/>
                </a:lnTo>
                <a:lnTo>
                  <a:pt x="1" y="14"/>
                </a:lnTo>
                <a:lnTo>
                  <a:pt x="2" y="17"/>
                </a:lnTo>
                <a:lnTo>
                  <a:pt x="7" y="20"/>
                </a:lnTo>
                <a:lnTo>
                  <a:pt x="12" y="20"/>
                </a:lnTo>
                <a:lnTo>
                  <a:pt x="17" y="24"/>
                </a:lnTo>
                <a:lnTo>
                  <a:pt x="12" y="31"/>
                </a:lnTo>
                <a:lnTo>
                  <a:pt x="8" y="38"/>
                </a:lnTo>
                <a:lnTo>
                  <a:pt x="6" y="46"/>
                </a:lnTo>
                <a:lnTo>
                  <a:pt x="5" y="54"/>
                </a:lnTo>
                <a:lnTo>
                  <a:pt x="5" y="89"/>
                </a:lnTo>
                <a:lnTo>
                  <a:pt x="6" y="95"/>
                </a:lnTo>
                <a:lnTo>
                  <a:pt x="10" y="99"/>
                </a:lnTo>
                <a:lnTo>
                  <a:pt x="13" y="102"/>
                </a:lnTo>
                <a:lnTo>
                  <a:pt x="19" y="104"/>
                </a:lnTo>
                <a:lnTo>
                  <a:pt x="26" y="102"/>
                </a:lnTo>
                <a:lnTo>
                  <a:pt x="29" y="99"/>
                </a:lnTo>
                <a:lnTo>
                  <a:pt x="33" y="95"/>
                </a:lnTo>
                <a:lnTo>
                  <a:pt x="34" y="89"/>
                </a:lnTo>
                <a:lnTo>
                  <a:pt x="35" y="95"/>
                </a:lnTo>
                <a:lnTo>
                  <a:pt x="39" y="99"/>
                </a:lnTo>
                <a:lnTo>
                  <a:pt x="43" y="102"/>
                </a:lnTo>
                <a:lnTo>
                  <a:pt x="49" y="104"/>
                </a:lnTo>
                <a:lnTo>
                  <a:pt x="55" y="102"/>
                </a:lnTo>
                <a:lnTo>
                  <a:pt x="59" y="99"/>
                </a:lnTo>
                <a:lnTo>
                  <a:pt x="63" y="95"/>
                </a:lnTo>
                <a:lnTo>
                  <a:pt x="64" y="89"/>
                </a:lnTo>
                <a:lnTo>
                  <a:pt x="65" y="95"/>
                </a:lnTo>
                <a:lnTo>
                  <a:pt x="69" y="99"/>
                </a:lnTo>
                <a:lnTo>
                  <a:pt x="72" y="102"/>
                </a:lnTo>
                <a:lnTo>
                  <a:pt x="79" y="104"/>
                </a:lnTo>
                <a:lnTo>
                  <a:pt x="85" y="102"/>
                </a:lnTo>
                <a:lnTo>
                  <a:pt x="88" y="99"/>
                </a:lnTo>
                <a:lnTo>
                  <a:pt x="92" y="95"/>
                </a:lnTo>
                <a:lnTo>
                  <a:pt x="93" y="89"/>
                </a:lnTo>
                <a:lnTo>
                  <a:pt x="93" y="54"/>
                </a:lnTo>
                <a:lnTo>
                  <a:pt x="92" y="46"/>
                </a:lnTo>
                <a:lnTo>
                  <a:pt x="90" y="38"/>
                </a:lnTo>
                <a:lnTo>
                  <a:pt x="86" y="31"/>
                </a:lnTo>
                <a:lnTo>
                  <a:pt x="81" y="24"/>
                </a:lnTo>
                <a:lnTo>
                  <a:pt x="86" y="20"/>
                </a:lnTo>
                <a:lnTo>
                  <a:pt x="91" y="20"/>
                </a:lnTo>
                <a:lnTo>
                  <a:pt x="96" y="17"/>
                </a:lnTo>
                <a:close/>
                <a:moveTo>
                  <a:pt x="49" y="69"/>
                </a:moveTo>
                <a:lnTo>
                  <a:pt x="49" y="69"/>
                </a:lnTo>
                <a:lnTo>
                  <a:pt x="45" y="69"/>
                </a:lnTo>
                <a:lnTo>
                  <a:pt x="42" y="68"/>
                </a:lnTo>
                <a:lnTo>
                  <a:pt x="35" y="63"/>
                </a:lnTo>
                <a:lnTo>
                  <a:pt x="31" y="57"/>
                </a:lnTo>
                <a:lnTo>
                  <a:pt x="29" y="53"/>
                </a:lnTo>
                <a:lnTo>
                  <a:pt x="29" y="49"/>
                </a:lnTo>
                <a:lnTo>
                  <a:pt x="29" y="46"/>
                </a:lnTo>
                <a:lnTo>
                  <a:pt x="31" y="42"/>
                </a:lnTo>
                <a:lnTo>
                  <a:pt x="35" y="36"/>
                </a:lnTo>
                <a:lnTo>
                  <a:pt x="42" y="31"/>
                </a:lnTo>
                <a:lnTo>
                  <a:pt x="45" y="30"/>
                </a:lnTo>
                <a:lnTo>
                  <a:pt x="49" y="30"/>
                </a:lnTo>
                <a:lnTo>
                  <a:pt x="53" y="30"/>
                </a:lnTo>
                <a:lnTo>
                  <a:pt x="56" y="31"/>
                </a:lnTo>
                <a:lnTo>
                  <a:pt x="63" y="36"/>
                </a:lnTo>
                <a:lnTo>
                  <a:pt x="68" y="42"/>
                </a:lnTo>
                <a:lnTo>
                  <a:pt x="69" y="46"/>
                </a:lnTo>
                <a:lnTo>
                  <a:pt x="69" y="49"/>
                </a:lnTo>
                <a:lnTo>
                  <a:pt x="69" y="53"/>
                </a:lnTo>
                <a:lnTo>
                  <a:pt x="68" y="57"/>
                </a:lnTo>
                <a:lnTo>
                  <a:pt x="63" y="63"/>
                </a:lnTo>
                <a:lnTo>
                  <a:pt x="56" y="68"/>
                </a:lnTo>
                <a:lnTo>
                  <a:pt x="53" y="69"/>
                </a:lnTo>
                <a:lnTo>
                  <a:pt x="4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7" name="Shape 6797"/>
          <p:cNvSpPr/>
          <p:nvPr/>
        </p:nvSpPr>
        <p:spPr>
          <a:xfrm>
            <a:off x="8489950" y="1397000"/>
            <a:ext cx="160338" cy="160338"/>
          </a:xfrm>
          <a:custGeom>
            <a:avLst/>
            <a:gdLst/>
            <a:ahLst/>
            <a:cxnLst/>
            <a:rect l="0" t="0" r="0" b="0"/>
            <a:pathLst>
              <a:path w="99" h="99" extrusionOk="0">
                <a:moveTo>
                  <a:pt x="88" y="64"/>
                </a:moveTo>
                <a:lnTo>
                  <a:pt x="72" y="36"/>
                </a:lnTo>
                <a:lnTo>
                  <a:pt x="74" y="33"/>
                </a:lnTo>
                <a:lnTo>
                  <a:pt x="74" y="30"/>
                </a:lnTo>
                <a:lnTo>
                  <a:pt x="73" y="26"/>
                </a:lnTo>
                <a:lnTo>
                  <a:pt x="72" y="22"/>
                </a:lnTo>
                <a:lnTo>
                  <a:pt x="68" y="21"/>
                </a:lnTo>
                <a:lnTo>
                  <a:pt x="65" y="20"/>
                </a:lnTo>
                <a:lnTo>
                  <a:pt x="61" y="21"/>
                </a:lnTo>
                <a:lnTo>
                  <a:pt x="57" y="24"/>
                </a:lnTo>
                <a:lnTo>
                  <a:pt x="20" y="10"/>
                </a:lnTo>
                <a:lnTo>
                  <a:pt x="19" y="6"/>
                </a:lnTo>
                <a:lnTo>
                  <a:pt x="18" y="3"/>
                </a:lnTo>
                <a:lnTo>
                  <a:pt x="14" y="1"/>
                </a:lnTo>
                <a:lnTo>
                  <a:pt x="10" y="0"/>
                </a:lnTo>
                <a:lnTo>
                  <a:pt x="7" y="1"/>
                </a:lnTo>
                <a:lnTo>
                  <a:pt x="3" y="3"/>
                </a:lnTo>
                <a:lnTo>
                  <a:pt x="2" y="6"/>
                </a:lnTo>
                <a:lnTo>
                  <a:pt x="0" y="10"/>
                </a:lnTo>
                <a:lnTo>
                  <a:pt x="2" y="14"/>
                </a:lnTo>
                <a:lnTo>
                  <a:pt x="3" y="17"/>
                </a:lnTo>
                <a:lnTo>
                  <a:pt x="7" y="19"/>
                </a:lnTo>
                <a:lnTo>
                  <a:pt x="10" y="20"/>
                </a:lnTo>
                <a:lnTo>
                  <a:pt x="14" y="19"/>
                </a:lnTo>
                <a:lnTo>
                  <a:pt x="18" y="16"/>
                </a:lnTo>
                <a:lnTo>
                  <a:pt x="55" y="30"/>
                </a:lnTo>
                <a:lnTo>
                  <a:pt x="55" y="32"/>
                </a:lnTo>
                <a:lnTo>
                  <a:pt x="25" y="56"/>
                </a:lnTo>
                <a:lnTo>
                  <a:pt x="20" y="54"/>
                </a:lnTo>
                <a:lnTo>
                  <a:pt x="17" y="56"/>
                </a:lnTo>
                <a:lnTo>
                  <a:pt x="13" y="57"/>
                </a:lnTo>
                <a:lnTo>
                  <a:pt x="12" y="60"/>
                </a:lnTo>
                <a:lnTo>
                  <a:pt x="10" y="64"/>
                </a:lnTo>
                <a:lnTo>
                  <a:pt x="12" y="68"/>
                </a:lnTo>
                <a:lnTo>
                  <a:pt x="13" y="72"/>
                </a:lnTo>
                <a:lnTo>
                  <a:pt x="17" y="73"/>
                </a:lnTo>
                <a:lnTo>
                  <a:pt x="20" y="74"/>
                </a:lnTo>
                <a:lnTo>
                  <a:pt x="24" y="73"/>
                </a:lnTo>
                <a:lnTo>
                  <a:pt x="36" y="85"/>
                </a:lnTo>
                <a:lnTo>
                  <a:pt x="35" y="89"/>
                </a:lnTo>
                <a:lnTo>
                  <a:pt x="36" y="93"/>
                </a:lnTo>
                <a:lnTo>
                  <a:pt x="37" y="96"/>
                </a:lnTo>
                <a:lnTo>
                  <a:pt x="41" y="97"/>
                </a:lnTo>
                <a:lnTo>
                  <a:pt x="45" y="99"/>
                </a:lnTo>
                <a:lnTo>
                  <a:pt x="49" y="97"/>
                </a:lnTo>
                <a:lnTo>
                  <a:pt x="51" y="96"/>
                </a:lnTo>
                <a:lnTo>
                  <a:pt x="54" y="93"/>
                </a:lnTo>
                <a:lnTo>
                  <a:pt x="55" y="90"/>
                </a:lnTo>
                <a:lnTo>
                  <a:pt x="82" y="80"/>
                </a:lnTo>
                <a:lnTo>
                  <a:pt x="86" y="83"/>
                </a:lnTo>
                <a:lnTo>
                  <a:pt x="89" y="84"/>
                </a:lnTo>
                <a:lnTo>
                  <a:pt x="93" y="83"/>
                </a:lnTo>
                <a:lnTo>
                  <a:pt x="97" y="81"/>
                </a:lnTo>
                <a:lnTo>
                  <a:pt x="98" y="78"/>
                </a:lnTo>
                <a:lnTo>
                  <a:pt x="99" y="74"/>
                </a:lnTo>
                <a:lnTo>
                  <a:pt x="98" y="70"/>
                </a:lnTo>
                <a:lnTo>
                  <a:pt x="95" y="67"/>
                </a:lnTo>
                <a:lnTo>
                  <a:pt x="93" y="64"/>
                </a:lnTo>
                <a:lnTo>
                  <a:pt x="88" y="64"/>
                </a:lnTo>
                <a:close/>
                <a:moveTo>
                  <a:pt x="45" y="79"/>
                </a:moveTo>
                <a:lnTo>
                  <a:pt x="45" y="79"/>
                </a:lnTo>
                <a:lnTo>
                  <a:pt x="41" y="80"/>
                </a:lnTo>
                <a:lnTo>
                  <a:pt x="29" y="68"/>
                </a:lnTo>
                <a:lnTo>
                  <a:pt x="30" y="64"/>
                </a:lnTo>
                <a:lnTo>
                  <a:pt x="30" y="62"/>
                </a:lnTo>
                <a:lnTo>
                  <a:pt x="60" y="38"/>
                </a:lnTo>
                <a:lnTo>
                  <a:pt x="63" y="40"/>
                </a:lnTo>
                <a:lnTo>
                  <a:pt x="66" y="40"/>
                </a:lnTo>
                <a:lnTo>
                  <a:pt x="82" y="68"/>
                </a:lnTo>
                <a:lnTo>
                  <a:pt x="81" y="70"/>
                </a:lnTo>
                <a:lnTo>
                  <a:pt x="79" y="73"/>
                </a:lnTo>
                <a:lnTo>
                  <a:pt x="52" y="83"/>
                </a:lnTo>
                <a:lnTo>
                  <a:pt x="49" y="80"/>
                </a:lnTo>
                <a:lnTo>
                  <a:pt x="45"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8" name="Shape 6798"/>
          <p:cNvSpPr/>
          <p:nvPr/>
        </p:nvSpPr>
        <p:spPr>
          <a:xfrm>
            <a:off x="5430839" y="1781176"/>
            <a:ext cx="127000" cy="157163"/>
          </a:xfrm>
          <a:custGeom>
            <a:avLst/>
            <a:gdLst/>
            <a:ahLst/>
            <a:cxnLst/>
            <a:rect l="0" t="0" r="0" b="0"/>
            <a:pathLst>
              <a:path w="79" h="98" extrusionOk="0">
                <a:moveTo>
                  <a:pt x="79" y="54"/>
                </a:moveTo>
                <a:lnTo>
                  <a:pt x="79" y="54"/>
                </a:lnTo>
                <a:lnTo>
                  <a:pt x="78" y="45"/>
                </a:lnTo>
                <a:lnTo>
                  <a:pt x="76" y="37"/>
                </a:lnTo>
                <a:lnTo>
                  <a:pt x="73" y="27"/>
                </a:lnTo>
                <a:lnTo>
                  <a:pt x="68" y="18"/>
                </a:lnTo>
                <a:lnTo>
                  <a:pt x="62" y="11"/>
                </a:lnTo>
                <a:lnTo>
                  <a:pt x="56" y="5"/>
                </a:lnTo>
                <a:lnTo>
                  <a:pt x="48" y="1"/>
                </a:lnTo>
                <a:lnTo>
                  <a:pt x="39" y="0"/>
                </a:lnTo>
                <a:lnTo>
                  <a:pt x="31" y="1"/>
                </a:lnTo>
                <a:lnTo>
                  <a:pt x="23" y="5"/>
                </a:lnTo>
                <a:lnTo>
                  <a:pt x="17" y="11"/>
                </a:lnTo>
                <a:lnTo>
                  <a:pt x="11" y="18"/>
                </a:lnTo>
                <a:lnTo>
                  <a:pt x="6" y="27"/>
                </a:lnTo>
                <a:lnTo>
                  <a:pt x="2" y="37"/>
                </a:lnTo>
                <a:lnTo>
                  <a:pt x="1" y="45"/>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53" y="82"/>
                </a:lnTo>
                <a:lnTo>
                  <a:pt x="60" y="81"/>
                </a:lnTo>
                <a:lnTo>
                  <a:pt x="67" y="79"/>
                </a:lnTo>
                <a:lnTo>
                  <a:pt x="72" y="76"/>
                </a:lnTo>
                <a:lnTo>
                  <a:pt x="75" y="72"/>
                </a:lnTo>
                <a:lnTo>
                  <a:pt x="78" y="68"/>
                </a:lnTo>
                <a:lnTo>
                  <a:pt x="79" y="61"/>
                </a:lnTo>
                <a:lnTo>
                  <a:pt x="79" y="54"/>
                </a:lnTo>
                <a:close/>
                <a:moveTo>
                  <a:pt x="39" y="54"/>
                </a:moveTo>
                <a:lnTo>
                  <a:pt x="39" y="54"/>
                </a:lnTo>
                <a:lnTo>
                  <a:pt x="47" y="55"/>
                </a:lnTo>
                <a:lnTo>
                  <a:pt x="53" y="58"/>
                </a:lnTo>
                <a:lnTo>
                  <a:pt x="58" y="60"/>
                </a:lnTo>
                <a:lnTo>
                  <a:pt x="59" y="63"/>
                </a:lnTo>
                <a:lnTo>
                  <a:pt x="59" y="64"/>
                </a:lnTo>
                <a:lnTo>
                  <a:pt x="53" y="66"/>
                </a:lnTo>
                <a:lnTo>
                  <a:pt x="47" y="68"/>
                </a:lnTo>
                <a:lnTo>
                  <a:pt x="39" y="69"/>
                </a:lnTo>
                <a:lnTo>
                  <a:pt x="32" y="68"/>
                </a:lnTo>
                <a:lnTo>
                  <a:pt x="26" y="66"/>
                </a:lnTo>
                <a:lnTo>
                  <a:pt x="20" y="64"/>
                </a:lnTo>
                <a:lnTo>
                  <a:pt x="20" y="63"/>
                </a:lnTo>
                <a:lnTo>
                  <a:pt x="21" y="60"/>
                </a:lnTo>
                <a:lnTo>
                  <a:pt x="26" y="58"/>
                </a:lnTo>
                <a:lnTo>
                  <a:pt x="32" y="55"/>
                </a:lnTo>
                <a:lnTo>
                  <a:pt x="3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799" name="Shape 6799"/>
          <p:cNvSpPr/>
          <p:nvPr/>
        </p:nvSpPr>
        <p:spPr>
          <a:xfrm>
            <a:off x="5021264" y="1839913"/>
            <a:ext cx="185737" cy="82550"/>
          </a:xfrm>
          <a:custGeom>
            <a:avLst/>
            <a:gdLst/>
            <a:ahLst/>
            <a:cxnLst/>
            <a:rect l="0" t="0" r="0" b="0"/>
            <a:pathLst>
              <a:path w="114" h="52" extrusionOk="0">
                <a:moveTo>
                  <a:pt x="97" y="0"/>
                </a:moveTo>
                <a:lnTo>
                  <a:pt x="97" y="0"/>
                </a:lnTo>
                <a:lnTo>
                  <a:pt x="90" y="1"/>
                </a:lnTo>
                <a:lnTo>
                  <a:pt x="84" y="5"/>
                </a:lnTo>
                <a:lnTo>
                  <a:pt x="81" y="11"/>
                </a:lnTo>
                <a:lnTo>
                  <a:pt x="79" y="17"/>
                </a:lnTo>
                <a:lnTo>
                  <a:pt x="35" y="17"/>
                </a:lnTo>
                <a:lnTo>
                  <a:pt x="34" y="11"/>
                </a:lnTo>
                <a:lnTo>
                  <a:pt x="30" y="5"/>
                </a:lnTo>
                <a:lnTo>
                  <a:pt x="24" y="1"/>
                </a:lnTo>
                <a:lnTo>
                  <a:pt x="18" y="0"/>
                </a:lnTo>
                <a:lnTo>
                  <a:pt x="12" y="1"/>
                </a:lnTo>
                <a:lnTo>
                  <a:pt x="5" y="5"/>
                </a:lnTo>
                <a:lnTo>
                  <a:pt x="2" y="11"/>
                </a:lnTo>
                <a:lnTo>
                  <a:pt x="0" y="1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8" y="45"/>
                </a:lnTo>
                <a:lnTo>
                  <a:pt x="111" y="44"/>
                </a:lnTo>
                <a:lnTo>
                  <a:pt x="113" y="40"/>
                </a:lnTo>
                <a:lnTo>
                  <a:pt x="114" y="37"/>
                </a:lnTo>
                <a:lnTo>
                  <a:pt x="114" y="17"/>
                </a:lnTo>
                <a:lnTo>
                  <a:pt x="113" y="11"/>
                </a:lnTo>
                <a:lnTo>
                  <a:pt x="109" y="5"/>
                </a:lnTo>
                <a:lnTo>
                  <a:pt x="103" y="1"/>
                </a:lnTo>
                <a:lnTo>
                  <a:pt x="9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0" name="Shape 6800"/>
          <p:cNvSpPr/>
          <p:nvPr/>
        </p:nvSpPr>
        <p:spPr>
          <a:xfrm>
            <a:off x="5119689" y="1797051"/>
            <a:ext cx="63500" cy="63500"/>
          </a:xfrm>
          <a:custGeom>
            <a:avLst/>
            <a:gdLst/>
            <a:ahLst/>
            <a:cxnLst/>
            <a:rect l="0" t="0" r="0" b="0"/>
            <a:pathLst>
              <a:path w="39" h="39" extrusionOk="0">
                <a:moveTo>
                  <a:pt x="37" y="22"/>
                </a:moveTo>
                <a:lnTo>
                  <a:pt x="37"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8" y="32"/>
                </a:lnTo>
                <a:lnTo>
                  <a:pt x="23" y="27"/>
                </a:lnTo>
                <a:lnTo>
                  <a:pt x="29" y="23"/>
                </a:lnTo>
                <a:lnTo>
                  <a:pt x="37" y="2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1" name="Shape 6801"/>
          <p:cNvSpPr/>
          <p:nvPr/>
        </p:nvSpPr>
        <p:spPr>
          <a:xfrm>
            <a:off x="5046664" y="1797051"/>
            <a:ext cx="63500" cy="63500"/>
          </a:xfrm>
          <a:custGeom>
            <a:avLst/>
            <a:gdLst/>
            <a:ahLst/>
            <a:cxnLst/>
            <a:rect l="0" t="0" r="0" b="0"/>
            <a:pathLst>
              <a:path w="40" h="39" extrusionOk="0">
                <a:moveTo>
                  <a:pt x="25" y="39"/>
                </a:moveTo>
                <a:lnTo>
                  <a:pt x="40" y="39"/>
                </a:lnTo>
                <a:lnTo>
                  <a:pt x="40" y="0"/>
                </a:lnTo>
                <a:lnTo>
                  <a:pt x="25" y="0"/>
                </a:lnTo>
                <a:lnTo>
                  <a:pt x="20" y="0"/>
                </a:lnTo>
                <a:lnTo>
                  <a:pt x="16" y="1"/>
                </a:lnTo>
                <a:lnTo>
                  <a:pt x="11" y="3"/>
                </a:lnTo>
                <a:lnTo>
                  <a:pt x="9" y="6"/>
                </a:lnTo>
                <a:lnTo>
                  <a:pt x="5" y="9"/>
                </a:lnTo>
                <a:lnTo>
                  <a:pt x="3" y="13"/>
                </a:lnTo>
                <a:lnTo>
                  <a:pt x="1" y="17"/>
                </a:lnTo>
                <a:lnTo>
                  <a:pt x="0" y="22"/>
                </a:lnTo>
                <a:lnTo>
                  <a:pt x="3" y="22"/>
                </a:lnTo>
                <a:lnTo>
                  <a:pt x="10" y="23"/>
                </a:lnTo>
                <a:lnTo>
                  <a:pt x="16" y="27"/>
                </a:lnTo>
                <a:lnTo>
                  <a:pt x="21" y="32"/>
                </a:lnTo>
                <a:lnTo>
                  <a:pt x="2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2" name="Shape 6802"/>
          <p:cNvSpPr/>
          <p:nvPr/>
        </p:nvSpPr>
        <p:spPr>
          <a:xfrm>
            <a:off x="6196013" y="1820864"/>
            <a:ext cx="87312" cy="117475"/>
          </a:xfrm>
          <a:custGeom>
            <a:avLst/>
            <a:gdLst/>
            <a:ahLst/>
            <a:cxnLst/>
            <a:rect l="0" t="0" r="0" b="0"/>
            <a:pathLst>
              <a:path w="54" h="74" extrusionOk="0">
                <a:moveTo>
                  <a:pt x="54" y="0"/>
                </a:moveTo>
                <a:lnTo>
                  <a:pt x="40" y="0"/>
                </a:lnTo>
                <a:lnTo>
                  <a:pt x="0" y="40"/>
                </a:lnTo>
                <a:lnTo>
                  <a:pt x="3" y="40"/>
                </a:lnTo>
                <a:lnTo>
                  <a:pt x="3" y="74"/>
                </a:lnTo>
                <a:lnTo>
                  <a:pt x="12" y="74"/>
                </a:lnTo>
                <a:lnTo>
                  <a:pt x="12" y="40"/>
                </a:lnTo>
                <a:lnTo>
                  <a:pt x="15" y="40"/>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3" name="Shape 6803"/>
          <p:cNvSpPr/>
          <p:nvPr/>
        </p:nvSpPr>
        <p:spPr>
          <a:xfrm>
            <a:off x="6243639" y="1781175"/>
            <a:ext cx="88900" cy="103188"/>
          </a:xfrm>
          <a:custGeom>
            <a:avLst/>
            <a:gdLst/>
            <a:ahLst/>
            <a:cxnLst/>
            <a:rect l="0" t="0" r="0" b="0"/>
            <a:pathLst>
              <a:path w="54" h="64" extrusionOk="0">
                <a:moveTo>
                  <a:pt x="47" y="24"/>
                </a:moveTo>
                <a:lnTo>
                  <a:pt x="47" y="18"/>
                </a:lnTo>
                <a:lnTo>
                  <a:pt x="50" y="15"/>
                </a:lnTo>
                <a:lnTo>
                  <a:pt x="52" y="10"/>
                </a:lnTo>
                <a:lnTo>
                  <a:pt x="50" y="6"/>
                </a:lnTo>
                <a:lnTo>
                  <a:pt x="49" y="2"/>
                </a:lnTo>
                <a:lnTo>
                  <a:pt x="45" y="1"/>
                </a:lnTo>
                <a:lnTo>
                  <a:pt x="42" y="0"/>
                </a:lnTo>
                <a:lnTo>
                  <a:pt x="38" y="1"/>
                </a:lnTo>
                <a:lnTo>
                  <a:pt x="34" y="2"/>
                </a:lnTo>
                <a:lnTo>
                  <a:pt x="33" y="6"/>
                </a:lnTo>
                <a:lnTo>
                  <a:pt x="32" y="10"/>
                </a:lnTo>
                <a:lnTo>
                  <a:pt x="33" y="15"/>
                </a:lnTo>
                <a:lnTo>
                  <a:pt x="37" y="18"/>
                </a:lnTo>
                <a:lnTo>
                  <a:pt x="37" y="27"/>
                </a:lnTo>
                <a:lnTo>
                  <a:pt x="0" y="64"/>
                </a:lnTo>
                <a:lnTo>
                  <a:pt x="15" y="64"/>
                </a:lnTo>
                <a:lnTo>
                  <a:pt x="54" y="24"/>
                </a:lnTo>
                <a:lnTo>
                  <a:pt x="47"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4" name="Shape 6804"/>
          <p:cNvSpPr/>
          <p:nvPr/>
        </p:nvSpPr>
        <p:spPr>
          <a:xfrm>
            <a:off x="6288089" y="1830389"/>
            <a:ext cx="53975" cy="107950"/>
          </a:xfrm>
          <a:custGeom>
            <a:avLst/>
            <a:gdLst/>
            <a:ahLst/>
            <a:cxnLst/>
            <a:rect l="0" t="0" r="0" b="0"/>
            <a:pathLst>
              <a:path w="32" h="66" extrusionOk="0">
                <a:moveTo>
                  <a:pt x="0" y="32"/>
                </a:moveTo>
                <a:lnTo>
                  <a:pt x="13" y="32"/>
                </a:lnTo>
                <a:lnTo>
                  <a:pt x="13" y="66"/>
                </a:lnTo>
                <a:lnTo>
                  <a:pt x="23" y="66"/>
                </a:lnTo>
                <a:lnTo>
                  <a:pt x="23" y="32"/>
                </a:lnTo>
                <a:lnTo>
                  <a:pt x="27" y="32"/>
                </a:lnTo>
                <a:lnTo>
                  <a:pt x="30" y="32"/>
                </a:lnTo>
                <a:lnTo>
                  <a:pt x="31" y="31"/>
                </a:lnTo>
                <a:lnTo>
                  <a:pt x="32" y="29"/>
                </a:lnTo>
                <a:lnTo>
                  <a:pt x="32" y="27"/>
                </a:lnTo>
                <a:lnTo>
                  <a:pt x="32" y="0"/>
                </a:lnTo>
                <a:lnTo>
                  <a:pt x="0" y="3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5" name="Shape 6805"/>
          <p:cNvSpPr/>
          <p:nvPr/>
        </p:nvSpPr>
        <p:spPr>
          <a:xfrm>
            <a:off x="6180139" y="1781175"/>
            <a:ext cx="53975" cy="88900"/>
          </a:xfrm>
          <a:custGeom>
            <a:avLst/>
            <a:gdLst/>
            <a:ahLst/>
            <a:cxnLst/>
            <a:rect l="0" t="0" r="0" b="0"/>
            <a:pathLst>
              <a:path w="32" h="56" extrusionOk="0">
                <a:moveTo>
                  <a:pt x="24" y="24"/>
                </a:moveTo>
                <a:lnTo>
                  <a:pt x="24" y="18"/>
                </a:lnTo>
                <a:lnTo>
                  <a:pt x="28" y="15"/>
                </a:lnTo>
                <a:lnTo>
                  <a:pt x="29" y="10"/>
                </a:lnTo>
                <a:lnTo>
                  <a:pt x="28" y="6"/>
                </a:lnTo>
                <a:lnTo>
                  <a:pt x="27" y="2"/>
                </a:lnTo>
                <a:lnTo>
                  <a:pt x="23" y="1"/>
                </a:lnTo>
                <a:lnTo>
                  <a:pt x="19" y="0"/>
                </a:lnTo>
                <a:lnTo>
                  <a:pt x="16" y="1"/>
                </a:lnTo>
                <a:lnTo>
                  <a:pt x="12" y="2"/>
                </a:lnTo>
                <a:lnTo>
                  <a:pt x="11" y="6"/>
                </a:lnTo>
                <a:lnTo>
                  <a:pt x="10" y="10"/>
                </a:lnTo>
                <a:lnTo>
                  <a:pt x="11" y="15"/>
                </a:lnTo>
                <a:lnTo>
                  <a:pt x="15" y="18"/>
                </a:lnTo>
                <a:lnTo>
                  <a:pt x="15" y="24"/>
                </a:lnTo>
                <a:lnTo>
                  <a:pt x="5" y="24"/>
                </a:lnTo>
                <a:lnTo>
                  <a:pt x="2" y="24"/>
                </a:lnTo>
                <a:lnTo>
                  <a:pt x="1" y="26"/>
                </a:lnTo>
                <a:lnTo>
                  <a:pt x="0" y="27"/>
                </a:lnTo>
                <a:lnTo>
                  <a:pt x="0" y="29"/>
                </a:lnTo>
                <a:lnTo>
                  <a:pt x="0" y="56"/>
                </a:lnTo>
                <a:lnTo>
                  <a:pt x="32" y="24"/>
                </a:lnTo>
                <a:lnTo>
                  <a:pt x="24"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6" name="Shape 6806"/>
          <p:cNvSpPr/>
          <p:nvPr/>
        </p:nvSpPr>
        <p:spPr>
          <a:xfrm>
            <a:off x="5795964" y="1762126"/>
            <a:ext cx="136525" cy="82550"/>
          </a:xfrm>
          <a:custGeom>
            <a:avLst/>
            <a:gdLst/>
            <a:ahLst/>
            <a:cxnLst/>
            <a:rect l="0" t="0" r="0" b="0"/>
            <a:pathLst>
              <a:path w="84" h="49" extrusionOk="0">
                <a:moveTo>
                  <a:pt x="49" y="44"/>
                </a:moveTo>
                <a:lnTo>
                  <a:pt x="49" y="44"/>
                </a:lnTo>
                <a:lnTo>
                  <a:pt x="49" y="47"/>
                </a:lnTo>
                <a:lnTo>
                  <a:pt x="51" y="48"/>
                </a:lnTo>
                <a:lnTo>
                  <a:pt x="52" y="49"/>
                </a:lnTo>
                <a:lnTo>
                  <a:pt x="54" y="49"/>
                </a:lnTo>
                <a:lnTo>
                  <a:pt x="79" y="49"/>
                </a:lnTo>
                <a:lnTo>
                  <a:pt x="81" y="49"/>
                </a:lnTo>
                <a:lnTo>
                  <a:pt x="83" y="48"/>
                </a:lnTo>
                <a:lnTo>
                  <a:pt x="84" y="47"/>
                </a:lnTo>
                <a:lnTo>
                  <a:pt x="84" y="44"/>
                </a:lnTo>
                <a:lnTo>
                  <a:pt x="84" y="5"/>
                </a:lnTo>
                <a:lnTo>
                  <a:pt x="84" y="2"/>
                </a:lnTo>
                <a:lnTo>
                  <a:pt x="83" y="1"/>
                </a:lnTo>
                <a:lnTo>
                  <a:pt x="81" y="0"/>
                </a:lnTo>
                <a:lnTo>
                  <a:pt x="79"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7" name="Shape 6807"/>
          <p:cNvSpPr/>
          <p:nvPr/>
        </p:nvSpPr>
        <p:spPr>
          <a:xfrm>
            <a:off x="5795963" y="1860551"/>
            <a:ext cx="58737" cy="42863"/>
          </a:xfrm>
          <a:custGeom>
            <a:avLst/>
            <a:gdLst/>
            <a:ahLst/>
            <a:cxnLst/>
            <a:rect l="0" t="0" r="0" b="0"/>
            <a:pathLst>
              <a:path w="34" h="28" extrusionOk="0">
                <a:moveTo>
                  <a:pt x="34" y="0"/>
                </a:moveTo>
                <a:lnTo>
                  <a:pt x="5" y="0"/>
                </a:lnTo>
                <a:lnTo>
                  <a:pt x="2" y="1"/>
                </a:lnTo>
                <a:lnTo>
                  <a:pt x="0" y="3"/>
                </a:lnTo>
                <a:lnTo>
                  <a:pt x="0" y="5"/>
                </a:lnTo>
                <a:lnTo>
                  <a:pt x="1" y="7"/>
                </a:lnTo>
                <a:lnTo>
                  <a:pt x="11" y="22"/>
                </a:lnTo>
                <a:lnTo>
                  <a:pt x="12" y="23"/>
                </a:lnTo>
                <a:lnTo>
                  <a:pt x="14" y="25"/>
                </a:lnTo>
                <a:lnTo>
                  <a:pt x="34" y="28"/>
                </a:lnTo>
                <a:lnTo>
                  <a:pt x="3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8" name="Shape 6808"/>
          <p:cNvSpPr/>
          <p:nvPr/>
        </p:nvSpPr>
        <p:spPr>
          <a:xfrm>
            <a:off x="5830888" y="1849439"/>
            <a:ext cx="125412" cy="107950"/>
          </a:xfrm>
          <a:custGeom>
            <a:avLst/>
            <a:gdLst/>
            <a:ahLst/>
            <a:cxnLst/>
            <a:rect l="0" t="0" r="0" b="0"/>
            <a:pathLst>
              <a:path w="79" h="64" extrusionOk="0">
                <a:moveTo>
                  <a:pt x="75" y="25"/>
                </a:moveTo>
                <a:lnTo>
                  <a:pt x="75" y="25"/>
                </a:lnTo>
                <a:lnTo>
                  <a:pt x="77" y="22"/>
                </a:lnTo>
                <a:lnTo>
                  <a:pt x="79" y="20"/>
                </a:lnTo>
                <a:lnTo>
                  <a:pt x="79" y="5"/>
                </a:lnTo>
                <a:lnTo>
                  <a:pt x="79" y="3"/>
                </a:lnTo>
                <a:lnTo>
                  <a:pt x="77" y="1"/>
                </a:lnTo>
                <a:lnTo>
                  <a:pt x="76" y="0"/>
                </a:lnTo>
                <a:lnTo>
                  <a:pt x="74" y="0"/>
                </a:lnTo>
                <a:lnTo>
                  <a:pt x="24" y="0"/>
                </a:lnTo>
                <a:lnTo>
                  <a:pt x="22" y="0"/>
                </a:lnTo>
                <a:lnTo>
                  <a:pt x="21" y="1"/>
                </a:lnTo>
                <a:lnTo>
                  <a:pt x="19" y="3"/>
                </a:lnTo>
                <a:lnTo>
                  <a:pt x="19" y="5"/>
                </a:lnTo>
                <a:lnTo>
                  <a:pt x="19" y="37"/>
                </a:lnTo>
                <a:lnTo>
                  <a:pt x="2" y="45"/>
                </a:lnTo>
                <a:lnTo>
                  <a:pt x="1" y="47"/>
                </a:lnTo>
                <a:lnTo>
                  <a:pt x="0" y="49"/>
                </a:lnTo>
                <a:lnTo>
                  <a:pt x="0" y="59"/>
                </a:lnTo>
                <a:lnTo>
                  <a:pt x="0" y="62"/>
                </a:lnTo>
                <a:lnTo>
                  <a:pt x="1" y="63"/>
                </a:lnTo>
                <a:lnTo>
                  <a:pt x="2" y="64"/>
                </a:lnTo>
                <a:lnTo>
                  <a:pt x="5" y="64"/>
                </a:lnTo>
                <a:lnTo>
                  <a:pt x="74" y="64"/>
                </a:lnTo>
                <a:lnTo>
                  <a:pt x="76" y="64"/>
                </a:lnTo>
                <a:lnTo>
                  <a:pt x="77" y="63"/>
                </a:lnTo>
                <a:lnTo>
                  <a:pt x="79" y="62"/>
                </a:lnTo>
                <a:lnTo>
                  <a:pt x="79" y="59"/>
                </a:lnTo>
                <a:lnTo>
                  <a:pt x="79" y="49"/>
                </a:lnTo>
                <a:lnTo>
                  <a:pt x="77" y="47"/>
                </a:lnTo>
                <a:lnTo>
                  <a:pt x="75" y="45"/>
                </a:lnTo>
                <a:lnTo>
                  <a:pt x="54" y="36"/>
                </a:lnTo>
                <a:lnTo>
                  <a:pt x="54" y="33"/>
                </a:lnTo>
                <a:lnTo>
                  <a:pt x="75"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9" name="Shape 6809"/>
          <p:cNvSpPr/>
          <p:nvPr/>
        </p:nvSpPr>
        <p:spPr>
          <a:xfrm>
            <a:off x="6575426" y="1849439"/>
            <a:ext cx="150813" cy="88900"/>
          </a:xfrm>
          <a:custGeom>
            <a:avLst/>
            <a:gdLst/>
            <a:ahLst/>
            <a:cxnLst/>
            <a:rect l="0" t="0" r="0" b="0"/>
            <a:pathLst>
              <a:path w="94" h="54" extrusionOk="0">
                <a:moveTo>
                  <a:pt x="79" y="0"/>
                </a:moveTo>
                <a:lnTo>
                  <a:pt x="65" y="0"/>
                </a:lnTo>
                <a:lnTo>
                  <a:pt x="65" y="10"/>
                </a:lnTo>
                <a:lnTo>
                  <a:pt x="79" y="10"/>
                </a:lnTo>
                <a:lnTo>
                  <a:pt x="82" y="10"/>
                </a:lnTo>
                <a:lnTo>
                  <a:pt x="83" y="11"/>
                </a:lnTo>
                <a:lnTo>
                  <a:pt x="84" y="12"/>
                </a:lnTo>
                <a:lnTo>
                  <a:pt x="84" y="15"/>
                </a:lnTo>
                <a:lnTo>
                  <a:pt x="84" y="17"/>
                </a:lnTo>
                <a:lnTo>
                  <a:pt x="83" y="19"/>
                </a:lnTo>
                <a:lnTo>
                  <a:pt x="82" y="20"/>
                </a:lnTo>
                <a:lnTo>
                  <a:pt x="79" y="20"/>
                </a:lnTo>
                <a:lnTo>
                  <a:pt x="15" y="20"/>
                </a:lnTo>
                <a:lnTo>
                  <a:pt x="9" y="21"/>
                </a:lnTo>
                <a:lnTo>
                  <a:pt x="5" y="25"/>
                </a:lnTo>
                <a:lnTo>
                  <a:pt x="2" y="28"/>
                </a:lnTo>
                <a:lnTo>
                  <a:pt x="0" y="35"/>
                </a:lnTo>
                <a:lnTo>
                  <a:pt x="2" y="41"/>
                </a:lnTo>
                <a:lnTo>
                  <a:pt x="5" y="45"/>
                </a:lnTo>
                <a:lnTo>
                  <a:pt x="9" y="48"/>
                </a:lnTo>
                <a:lnTo>
                  <a:pt x="15" y="49"/>
                </a:lnTo>
                <a:lnTo>
                  <a:pt x="60" y="49"/>
                </a:lnTo>
                <a:lnTo>
                  <a:pt x="60" y="54"/>
                </a:lnTo>
                <a:lnTo>
                  <a:pt x="70" y="54"/>
                </a:lnTo>
                <a:lnTo>
                  <a:pt x="70" y="45"/>
                </a:lnTo>
                <a:lnTo>
                  <a:pt x="70" y="42"/>
                </a:lnTo>
                <a:lnTo>
                  <a:pt x="68" y="41"/>
                </a:lnTo>
                <a:lnTo>
                  <a:pt x="67" y="40"/>
                </a:lnTo>
                <a:lnTo>
                  <a:pt x="65" y="40"/>
                </a:lnTo>
                <a:lnTo>
                  <a:pt x="15" y="40"/>
                </a:lnTo>
                <a:lnTo>
                  <a:pt x="13" y="40"/>
                </a:lnTo>
                <a:lnTo>
                  <a:pt x="12" y="38"/>
                </a:lnTo>
                <a:lnTo>
                  <a:pt x="10" y="37"/>
                </a:lnTo>
                <a:lnTo>
                  <a:pt x="10" y="35"/>
                </a:lnTo>
                <a:lnTo>
                  <a:pt x="10" y="32"/>
                </a:lnTo>
                <a:lnTo>
                  <a:pt x="12" y="31"/>
                </a:lnTo>
                <a:lnTo>
                  <a:pt x="13" y="30"/>
                </a:lnTo>
                <a:lnTo>
                  <a:pt x="15" y="30"/>
                </a:lnTo>
                <a:lnTo>
                  <a:pt x="79" y="30"/>
                </a:lnTo>
                <a:lnTo>
                  <a:pt x="86" y="28"/>
                </a:lnTo>
                <a:lnTo>
                  <a:pt x="89" y="25"/>
                </a:lnTo>
                <a:lnTo>
                  <a:pt x="93" y="21"/>
                </a:lnTo>
                <a:lnTo>
                  <a:pt x="94" y="15"/>
                </a:lnTo>
                <a:lnTo>
                  <a:pt x="93" y="9"/>
                </a:lnTo>
                <a:lnTo>
                  <a:pt x="89" y="5"/>
                </a:lnTo>
                <a:lnTo>
                  <a:pt x="86"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0" name="Shape 6810"/>
          <p:cNvSpPr/>
          <p:nvPr/>
        </p:nvSpPr>
        <p:spPr>
          <a:xfrm>
            <a:off x="6565901" y="1781176"/>
            <a:ext cx="106363" cy="93663"/>
          </a:xfrm>
          <a:custGeom>
            <a:avLst/>
            <a:gdLst/>
            <a:ahLst/>
            <a:cxnLst/>
            <a:rect l="0" t="0" r="0" b="0"/>
            <a:pathLst>
              <a:path w="64" h="59" extrusionOk="0">
                <a:moveTo>
                  <a:pt x="59" y="59"/>
                </a:moveTo>
                <a:lnTo>
                  <a:pt x="59" y="59"/>
                </a:lnTo>
                <a:lnTo>
                  <a:pt x="61" y="59"/>
                </a:lnTo>
                <a:lnTo>
                  <a:pt x="62" y="58"/>
                </a:lnTo>
                <a:lnTo>
                  <a:pt x="64" y="56"/>
                </a:lnTo>
                <a:lnTo>
                  <a:pt x="64" y="54"/>
                </a:lnTo>
                <a:lnTo>
                  <a:pt x="64" y="34"/>
                </a:lnTo>
                <a:lnTo>
                  <a:pt x="62" y="27"/>
                </a:lnTo>
                <a:lnTo>
                  <a:pt x="61" y="21"/>
                </a:lnTo>
                <a:lnTo>
                  <a:pt x="57" y="15"/>
                </a:lnTo>
                <a:lnTo>
                  <a:pt x="54" y="10"/>
                </a:lnTo>
                <a:lnTo>
                  <a:pt x="49" y="6"/>
                </a:lnTo>
                <a:lnTo>
                  <a:pt x="43" y="2"/>
                </a:lnTo>
                <a:lnTo>
                  <a:pt x="37" y="1"/>
                </a:lnTo>
                <a:lnTo>
                  <a:pt x="29" y="0"/>
                </a:lnTo>
                <a:lnTo>
                  <a:pt x="9" y="0"/>
                </a:lnTo>
                <a:lnTo>
                  <a:pt x="6" y="1"/>
                </a:lnTo>
                <a:lnTo>
                  <a:pt x="2" y="2"/>
                </a:lnTo>
                <a:lnTo>
                  <a:pt x="1" y="6"/>
                </a:lnTo>
                <a:lnTo>
                  <a:pt x="0" y="10"/>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1" name="Shape 6811"/>
          <p:cNvSpPr/>
          <p:nvPr/>
        </p:nvSpPr>
        <p:spPr>
          <a:xfrm>
            <a:off x="6950076" y="1870076"/>
            <a:ext cx="25400" cy="23813"/>
          </a:xfrm>
          <a:custGeom>
            <a:avLst/>
            <a:gdLst/>
            <a:ahLst/>
            <a:cxnLst/>
            <a:rect l="0" t="0" r="0" b="0"/>
            <a:pathLst>
              <a:path w="15" h="15" extrusionOk="0">
                <a:moveTo>
                  <a:pt x="15" y="0"/>
                </a:moveTo>
                <a:lnTo>
                  <a:pt x="15" y="0"/>
                </a:lnTo>
                <a:lnTo>
                  <a:pt x="9" y="1"/>
                </a:lnTo>
                <a:lnTo>
                  <a:pt x="5" y="5"/>
                </a:lnTo>
                <a:lnTo>
                  <a:pt x="2" y="9"/>
                </a:lnTo>
                <a:lnTo>
                  <a:pt x="0" y="15"/>
                </a:lnTo>
                <a:lnTo>
                  <a:pt x="15" y="15"/>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2" name="Shape 6812"/>
          <p:cNvSpPr/>
          <p:nvPr/>
        </p:nvSpPr>
        <p:spPr>
          <a:xfrm>
            <a:off x="6975476" y="1781176"/>
            <a:ext cx="111125" cy="63500"/>
          </a:xfrm>
          <a:custGeom>
            <a:avLst/>
            <a:gdLst/>
            <a:ahLst/>
            <a:cxnLst/>
            <a:rect l="0" t="0" r="0" b="0"/>
            <a:pathLst>
              <a:path w="69" h="39" extrusionOk="0">
                <a:moveTo>
                  <a:pt x="5" y="39"/>
                </a:moveTo>
                <a:lnTo>
                  <a:pt x="15" y="39"/>
                </a:lnTo>
                <a:lnTo>
                  <a:pt x="15" y="24"/>
                </a:lnTo>
                <a:lnTo>
                  <a:pt x="25" y="24"/>
                </a:lnTo>
                <a:lnTo>
                  <a:pt x="25" y="39"/>
                </a:lnTo>
                <a:lnTo>
                  <a:pt x="45" y="39"/>
                </a:lnTo>
                <a:lnTo>
                  <a:pt x="45" y="24"/>
                </a:lnTo>
                <a:lnTo>
                  <a:pt x="54" y="24"/>
                </a:lnTo>
                <a:lnTo>
                  <a:pt x="54" y="39"/>
                </a:lnTo>
                <a:lnTo>
                  <a:pt x="64" y="39"/>
                </a:lnTo>
                <a:lnTo>
                  <a:pt x="67" y="39"/>
                </a:lnTo>
                <a:lnTo>
                  <a:pt x="68" y="38"/>
                </a:lnTo>
                <a:lnTo>
                  <a:pt x="69" y="37"/>
                </a:lnTo>
                <a:lnTo>
                  <a:pt x="69" y="34"/>
                </a:lnTo>
                <a:lnTo>
                  <a:pt x="69" y="15"/>
                </a:lnTo>
                <a:lnTo>
                  <a:pt x="68" y="8"/>
                </a:lnTo>
                <a:lnTo>
                  <a:pt x="64" y="5"/>
                </a:lnTo>
                <a:lnTo>
                  <a:pt x="61" y="1"/>
                </a:lnTo>
                <a:lnTo>
                  <a:pt x="54" y="0"/>
                </a:lnTo>
                <a:lnTo>
                  <a:pt x="15" y="0"/>
                </a:lnTo>
                <a:lnTo>
                  <a:pt x="9" y="1"/>
                </a:lnTo>
                <a:lnTo>
                  <a:pt x="5" y="5"/>
                </a:lnTo>
                <a:lnTo>
                  <a:pt x="1" y="8"/>
                </a:lnTo>
                <a:lnTo>
                  <a:pt x="0" y="15"/>
                </a:lnTo>
                <a:lnTo>
                  <a:pt x="0" y="34"/>
                </a:lnTo>
                <a:lnTo>
                  <a:pt x="0" y="37"/>
                </a:lnTo>
                <a:lnTo>
                  <a:pt x="1" y="38"/>
                </a:lnTo>
                <a:lnTo>
                  <a:pt x="3" y="39"/>
                </a:lnTo>
                <a:lnTo>
                  <a:pt x="5"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3" name="Shape 6813"/>
          <p:cNvSpPr/>
          <p:nvPr/>
        </p:nvSpPr>
        <p:spPr>
          <a:xfrm>
            <a:off x="7086601" y="1870076"/>
            <a:ext cx="23813" cy="23813"/>
          </a:xfrm>
          <a:custGeom>
            <a:avLst/>
            <a:gdLst/>
            <a:ahLst/>
            <a:cxnLst/>
            <a:rect l="0" t="0" r="0" b="0"/>
            <a:pathLst>
              <a:path w="15" h="15" extrusionOk="0">
                <a:moveTo>
                  <a:pt x="0" y="15"/>
                </a:moveTo>
                <a:lnTo>
                  <a:pt x="15" y="15"/>
                </a:lnTo>
                <a:lnTo>
                  <a:pt x="14" y="9"/>
                </a:lnTo>
                <a:lnTo>
                  <a:pt x="10" y="5"/>
                </a:lnTo>
                <a:lnTo>
                  <a:pt x="6" y="1"/>
                </a:lnTo>
                <a:lnTo>
                  <a:pt x="0" y="0"/>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4" name="Shape 6814"/>
          <p:cNvSpPr/>
          <p:nvPr/>
        </p:nvSpPr>
        <p:spPr>
          <a:xfrm>
            <a:off x="7086601" y="1898651"/>
            <a:ext cx="23813" cy="39688"/>
          </a:xfrm>
          <a:custGeom>
            <a:avLst/>
            <a:gdLst/>
            <a:ahLst/>
            <a:cxnLst/>
            <a:rect l="0" t="0" r="0" b="0"/>
            <a:pathLst>
              <a:path w="15" h="24" extrusionOk="0">
                <a:moveTo>
                  <a:pt x="0" y="0"/>
                </a:moveTo>
                <a:lnTo>
                  <a:pt x="0" y="24"/>
                </a:lnTo>
                <a:lnTo>
                  <a:pt x="10" y="24"/>
                </a:lnTo>
                <a:lnTo>
                  <a:pt x="13" y="24"/>
                </a:lnTo>
                <a:lnTo>
                  <a:pt x="14" y="23"/>
                </a:lnTo>
                <a:lnTo>
                  <a:pt x="15" y="22"/>
                </a:lnTo>
                <a:lnTo>
                  <a:pt x="15" y="19"/>
                </a:lnTo>
                <a:lnTo>
                  <a:pt x="15"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5" name="Shape 6815"/>
          <p:cNvSpPr/>
          <p:nvPr/>
        </p:nvSpPr>
        <p:spPr>
          <a:xfrm>
            <a:off x="6950076" y="1898651"/>
            <a:ext cx="25400" cy="39688"/>
          </a:xfrm>
          <a:custGeom>
            <a:avLst/>
            <a:gdLst/>
            <a:ahLst/>
            <a:cxnLst/>
            <a:rect l="0" t="0" r="0" b="0"/>
            <a:pathLst>
              <a:path w="15" h="24" extrusionOk="0">
                <a:moveTo>
                  <a:pt x="15" y="0"/>
                </a:moveTo>
                <a:lnTo>
                  <a:pt x="0" y="0"/>
                </a:lnTo>
                <a:lnTo>
                  <a:pt x="0" y="19"/>
                </a:lnTo>
                <a:lnTo>
                  <a:pt x="0" y="22"/>
                </a:lnTo>
                <a:lnTo>
                  <a:pt x="2" y="23"/>
                </a:lnTo>
                <a:lnTo>
                  <a:pt x="3" y="24"/>
                </a:lnTo>
                <a:lnTo>
                  <a:pt x="5" y="24"/>
                </a:lnTo>
                <a:lnTo>
                  <a:pt x="15" y="24"/>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6" name="Shape 6816"/>
          <p:cNvSpPr/>
          <p:nvPr/>
        </p:nvSpPr>
        <p:spPr>
          <a:xfrm>
            <a:off x="6985001" y="1849439"/>
            <a:ext cx="92075" cy="88900"/>
          </a:xfrm>
          <a:custGeom>
            <a:avLst/>
            <a:gdLst/>
            <a:ahLst/>
            <a:cxnLst/>
            <a:rect l="0" t="0" r="0" b="0"/>
            <a:pathLst>
              <a:path w="59" h="54" extrusionOk="0">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7" name="Shape 6817"/>
          <p:cNvSpPr/>
          <p:nvPr/>
        </p:nvSpPr>
        <p:spPr>
          <a:xfrm>
            <a:off x="7739063" y="1781175"/>
            <a:ext cx="68262" cy="88900"/>
          </a:xfrm>
          <a:custGeom>
            <a:avLst/>
            <a:gdLst/>
            <a:ahLst/>
            <a:cxnLst/>
            <a:rect l="0" t="0" r="0" b="0"/>
            <a:pathLst>
              <a:path w="42" h="55" extrusionOk="0">
                <a:moveTo>
                  <a:pt x="11" y="54"/>
                </a:moveTo>
                <a:lnTo>
                  <a:pt x="24" y="17"/>
                </a:lnTo>
                <a:lnTo>
                  <a:pt x="32" y="31"/>
                </a:lnTo>
                <a:lnTo>
                  <a:pt x="25" y="54"/>
                </a:lnTo>
                <a:lnTo>
                  <a:pt x="35" y="54"/>
                </a:lnTo>
                <a:lnTo>
                  <a:pt x="42" y="31"/>
                </a:lnTo>
                <a:lnTo>
                  <a:pt x="42" y="28"/>
                </a:lnTo>
                <a:lnTo>
                  <a:pt x="41" y="27"/>
                </a:lnTo>
                <a:lnTo>
                  <a:pt x="26" y="2"/>
                </a:lnTo>
                <a:lnTo>
                  <a:pt x="25" y="0"/>
                </a:lnTo>
                <a:lnTo>
                  <a:pt x="22" y="0"/>
                </a:lnTo>
                <a:lnTo>
                  <a:pt x="19" y="1"/>
                </a:lnTo>
                <a:lnTo>
                  <a:pt x="17" y="3"/>
                </a:lnTo>
                <a:lnTo>
                  <a:pt x="0" y="55"/>
                </a:lnTo>
                <a:lnTo>
                  <a:pt x="8" y="54"/>
                </a:lnTo>
                <a:lnTo>
                  <a:pt x="11"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8" name="Shape 6818"/>
          <p:cNvSpPr/>
          <p:nvPr/>
        </p:nvSpPr>
        <p:spPr>
          <a:xfrm>
            <a:off x="7831138" y="1806576"/>
            <a:ext cx="49212" cy="77788"/>
          </a:xfrm>
          <a:custGeom>
            <a:avLst/>
            <a:gdLst/>
            <a:ahLst/>
            <a:cxnLst/>
            <a:rect l="0" t="0" r="0" b="0"/>
            <a:pathLst>
              <a:path w="30" h="49" extrusionOk="0">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2"/>
                </a:lnTo>
                <a:lnTo>
                  <a:pt x="11" y="11"/>
                </a:lnTo>
                <a:lnTo>
                  <a:pt x="12" y="9"/>
                </a:lnTo>
                <a:lnTo>
                  <a:pt x="15" y="9"/>
                </a:lnTo>
                <a:lnTo>
                  <a:pt x="17" y="9"/>
                </a:lnTo>
                <a:lnTo>
                  <a:pt x="18" y="11"/>
                </a:lnTo>
                <a:lnTo>
                  <a:pt x="20" y="12"/>
                </a:lnTo>
                <a:lnTo>
                  <a:pt x="20" y="14"/>
                </a:lnTo>
                <a:lnTo>
                  <a:pt x="20" y="41"/>
                </a:lnTo>
                <a:lnTo>
                  <a:pt x="25" y="44"/>
                </a:lnTo>
                <a:lnTo>
                  <a:pt x="30" y="49"/>
                </a:lnTo>
                <a:lnTo>
                  <a:pt x="30" y="14"/>
                </a:lnTo>
                <a:lnTo>
                  <a:pt x="28" y="8"/>
                </a:lnTo>
                <a:lnTo>
                  <a:pt x="25" y="4"/>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9" name="Shape 6819"/>
          <p:cNvSpPr/>
          <p:nvPr/>
        </p:nvSpPr>
        <p:spPr>
          <a:xfrm>
            <a:off x="7720014" y="1874839"/>
            <a:ext cx="160337" cy="63500"/>
          </a:xfrm>
          <a:custGeom>
            <a:avLst/>
            <a:gdLst/>
            <a:ahLst/>
            <a:cxnLst/>
            <a:rect l="0" t="0" r="0" b="0"/>
            <a:pathLst>
              <a:path w="99" h="39" extrusionOk="0">
                <a:moveTo>
                  <a:pt x="79"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lnTo>
                  <a:pt x="79" y="39"/>
                </a:lnTo>
                <a:lnTo>
                  <a:pt x="83" y="39"/>
                </a:lnTo>
                <a:lnTo>
                  <a:pt x="86" y="38"/>
                </a:lnTo>
                <a:lnTo>
                  <a:pt x="92" y="33"/>
                </a:lnTo>
                <a:lnTo>
                  <a:pt x="97" y="27"/>
                </a:lnTo>
                <a:lnTo>
                  <a:pt x="99" y="23"/>
                </a:lnTo>
                <a:lnTo>
                  <a:pt x="99" y="20"/>
                </a:lnTo>
                <a:lnTo>
                  <a:pt x="99" y="16"/>
                </a:lnTo>
                <a:lnTo>
                  <a:pt x="97" y="12"/>
                </a:lnTo>
                <a:lnTo>
                  <a:pt x="92" y="6"/>
                </a:lnTo>
                <a:lnTo>
                  <a:pt x="86" y="1"/>
                </a:lnTo>
                <a:lnTo>
                  <a:pt x="83" y="0"/>
                </a:lnTo>
                <a:lnTo>
                  <a:pt x="79" y="0"/>
                </a:lnTo>
                <a:close/>
                <a:moveTo>
                  <a:pt x="20" y="25"/>
                </a:moveTo>
                <a:lnTo>
                  <a:pt x="20" y="25"/>
                </a:lnTo>
                <a:lnTo>
                  <a:pt x="17" y="25"/>
                </a:lnTo>
                <a:lnTo>
                  <a:pt x="16" y="23"/>
                </a:lnTo>
                <a:lnTo>
                  <a:pt x="15" y="22"/>
                </a:lnTo>
                <a:lnTo>
                  <a:pt x="15" y="20"/>
                </a:lnTo>
                <a:lnTo>
                  <a:pt x="15" y="17"/>
                </a:lnTo>
                <a:lnTo>
                  <a:pt x="16" y="16"/>
                </a:lnTo>
                <a:lnTo>
                  <a:pt x="17" y="15"/>
                </a:lnTo>
                <a:lnTo>
                  <a:pt x="20" y="15"/>
                </a:lnTo>
                <a:lnTo>
                  <a:pt x="22" y="15"/>
                </a:lnTo>
                <a:lnTo>
                  <a:pt x="23" y="16"/>
                </a:lnTo>
                <a:lnTo>
                  <a:pt x="25" y="17"/>
                </a:lnTo>
                <a:lnTo>
                  <a:pt x="25" y="20"/>
                </a:lnTo>
                <a:lnTo>
                  <a:pt x="25" y="22"/>
                </a:lnTo>
                <a:lnTo>
                  <a:pt x="23" y="23"/>
                </a:lnTo>
                <a:lnTo>
                  <a:pt x="22" y="25"/>
                </a:lnTo>
                <a:lnTo>
                  <a:pt x="20" y="25"/>
                </a:lnTo>
                <a:close/>
                <a:moveTo>
                  <a:pt x="79" y="25"/>
                </a:moveTo>
                <a:lnTo>
                  <a:pt x="79" y="25"/>
                </a:lnTo>
                <a:lnTo>
                  <a:pt x="76" y="25"/>
                </a:lnTo>
                <a:lnTo>
                  <a:pt x="75" y="23"/>
                </a:lnTo>
                <a:lnTo>
                  <a:pt x="74" y="22"/>
                </a:lnTo>
                <a:lnTo>
                  <a:pt x="74" y="20"/>
                </a:lnTo>
                <a:lnTo>
                  <a:pt x="74" y="17"/>
                </a:lnTo>
                <a:lnTo>
                  <a:pt x="75" y="16"/>
                </a:lnTo>
                <a:lnTo>
                  <a:pt x="76" y="15"/>
                </a:lnTo>
                <a:lnTo>
                  <a:pt x="79" y="15"/>
                </a:lnTo>
                <a:lnTo>
                  <a:pt x="81" y="15"/>
                </a:lnTo>
                <a:lnTo>
                  <a:pt x="83" y="16"/>
                </a:lnTo>
                <a:lnTo>
                  <a:pt x="84" y="17"/>
                </a:lnTo>
                <a:lnTo>
                  <a:pt x="84" y="20"/>
                </a:lnTo>
                <a:lnTo>
                  <a:pt x="84" y="22"/>
                </a:lnTo>
                <a:lnTo>
                  <a:pt x="83" y="23"/>
                </a:lnTo>
                <a:lnTo>
                  <a:pt x="81" y="25"/>
                </a:lnTo>
                <a:lnTo>
                  <a:pt x="79"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0" name="Shape 6820"/>
          <p:cNvSpPr/>
          <p:nvPr/>
        </p:nvSpPr>
        <p:spPr>
          <a:xfrm>
            <a:off x="8104189" y="1787526"/>
            <a:ext cx="161925" cy="146050"/>
          </a:xfrm>
          <a:custGeom>
            <a:avLst/>
            <a:gdLst/>
            <a:ahLst/>
            <a:cxnLst/>
            <a:rect l="0" t="0" r="0" b="0"/>
            <a:pathLst>
              <a:path w="98" h="88" extrusionOk="0">
                <a:moveTo>
                  <a:pt x="90" y="55"/>
                </a:moveTo>
                <a:lnTo>
                  <a:pt x="97" y="48"/>
                </a:lnTo>
                <a:lnTo>
                  <a:pt x="98" y="47"/>
                </a:lnTo>
                <a:lnTo>
                  <a:pt x="98" y="44"/>
                </a:lnTo>
                <a:lnTo>
                  <a:pt x="98" y="42"/>
                </a:lnTo>
                <a:lnTo>
                  <a:pt x="97" y="40"/>
                </a:lnTo>
                <a:lnTo>
                  <a:pt x="90" y="33"/>
                </a:lnTo>
                <a:lnTo>
                  <a:pt x="97" y="22"/>
                </a:lnTo>
                <a:lnTo>
                  <a:pt x="98" y="19"/>
                </a:lnTo>
                <a:lnTo>
                  <a:pt x="98" y="17"/>
                </a:lnTo>
                <a:lnTo>
                  <a:pt x="96" y="16"/>
                </a:lnTo>
                <a:lnTo>
                  <a:pt x="93" y="14"/>
                </a:lnTo>
                <a:lnTo>
                  <a:pt x="58" y="14"/>
                </a:lnTo>
                <a:lnTo>
                  <a:pt x="56" y="11"/>
                </a:lnTo>
                <a:lnTo>
                  <a:pt x="54" y="8"/>
                </a:lnTo>
                <a:lnTo>
                  <a:pt x="48" y="3"/>
                </a:lnTo>
                <a:lnTo>
                  <a:pt x="39" y="1"/>
                </a:lnTo>
                <a:lnTo>
                  <a:pt x="29" y="0"/>
                </a:lnTo>
                <a:lnTo>
                  <a:pt x="23" y="0"/>
                </a:lnTo>
                <a:lnTo>
                  <a:pt x="18" y="1"/>
                </a:lnTo>
                <a:lnTo>
                  <a:pt x="12" y="3"/>
                </a:lnTo>
                <a:lnTo>
                  <a:pt x="8" y="6"/>
                </a:lnTo>
                <a:lnTo>
                  <a:pt x="5" y="8"/>
                </a:lnTo>
                <a:lnTo>
                  <a:pt x="2" y="12"/>
                </a:lnTo>
                <a:lnTo>
                  <a:pt x="0" y="16"/>
                </a:lnTo>
                <a:lnTo>
                  <a:pt x="0" y="19"/>
                </a:lnTo>
                <a:lnTo>
                  <a:pt x="0" y="69"/>
                </a:lnTo>
                <a:lnTo>
                  <a:pt x="0" y="72"/>
                </a:lnTo>
                <a:lnTo>
                  <a:pt x="2" y="76"/>
                </a:lnTo>
                <a:lnTo>
                  <a:pt x="5" y="80"/>
                </a:lnTo>
                <a:lnTo>
                  <a:pt x="8" y="82"/>
                </a:lnTo>
                <a:lnTo>
                  <a:pt x="12" y="85"/>
                </a:lnTo>
                <a:lnTo>
                  <a:pt x="18" y="87"/>
                </a:lnTo>
                <a:lnTo>
                  <a:pt x="23" y="88"/>
                </a:lnTo>
                <a:lnTo>
                  <a:pt x="29" y="88"/>
                </a:lnTo>
                <a:lnTo>
                  <a:pt x="39" y="87"/>
                </a:lnTo>
                <a:lnTo>
                  <a:pt x="48" y="85"/>
                </a:lnTo>
                <a:lnTo>
                  <a:pt x="54" y="80"/>
                </a:lnTo>
                <a:lnTo>
                  <a:pt x="56" y="77"/>
                </a:lnTo>
                <a:lnTo>
                  <a:pt x="58" y="74"/>
                </a:lnTo>
                <a:lnTo>
                  <a:pt x="93" y="74"/>
                </a:lnTo>
                <a:lnTo>
                  <a:pt x="96" y="72"/>
                </a:lnTo>
                <a:lnTo>
                  <a:pt x="98" y="71"/>
                </a:lnTo>
                <a:lnTo>
                  <a:pt x="98" y="69"/>
                </a:lnTo>
                <a:lnTo>
                  <a:pt x="97" y="66"/>
                </a:lnTo>
                <a:lnTo>
                  <a:pt x="90" y="55"/>
                </a:lnTo>
                <a:close/>
                <a:moveTo>
                  <a:pt x="29" y="10"/>
                </a:moveTo>
                <a:lnTo>
                  <a:pt x="29" y="10"/>
                </a:lnTo>
                <a:lnTo>
                  <a:pt x="37" y="11"/>
                </a:lnTo>
                <a:lnTo>
                  <a:pt x="43" y="13"/>
                </a:lnTo>
                <a:lnTo>
                  <a:pt x="48" y="16"/>
                </a:lnTo>
                <a:lnTo>
                  <a:pt x="49" y="19"/>
                </a:lnTo>
                <a:lnTo>
                  <a:pt x="48" y="23"/>
                </a:lnTo>
                <a:lnTo>
                  <a:pt x="43" y="26"/>
                </a:lnTo>
                <a:lnTo>
                  <a:pt x="37" y="28"/>
                </a:lnTo>
                <a:lnTo>
                  <a:pt x="29" y="29"/>
                </a:lnTo>
                <a:lnTo>
                  <a:pt x="22" y="28"/>
                </a:lnTo>
                <a:lnTo>
                  <a:pt x="16" y="26"/>
                </a:lnTo>
                <a:lnTo>
                  <a:pt x="11" y="23"/>
                </a:lnTo>
                <a:lnTo>
                  <a:pt x="10" y="19"/>
                </a:lnTo>
                <a:lnTo>
                  <a:pt x="11" y="16"/>
                </a:lnTo>
                <a:lnTo>
                  <a:pt x="16" y="13"/>
                </a:lnTo>
                <a:lnTo>
                  <a:pt x="22" y="11"/>
                </a:lnTo>
                <a:lnTo>
                  <a:pt x="29" y="10"/>
                </a:lnTo>
                <a:close/>
                <a:moveTo>
                  <a:pt x="29" y="79"/>
                </a:moveTo>
                <a:lnTo>
                  <a:pt x="29" y="79"/>
                </a:lnTo>
                <a:lnTo>
                  <a:pt x="22" y="77"/>
                </a:lnTo>
                <a:lnTo>
                  <a:pt x="16" y="75"/>
                </a:lnTo>
                <a:lnTo>
                  <a:pt x="11" y="72"/>
                </a:lnTo>
                <a:lnTo>
                  <a:pt x="10" y="69"/>
                </a:lnTo>
                <a:lnTo>
                  <a:pt x="10" y="34"/>
                </a:lnTo>
                <a:lnTo>
                  <a:pt x="18" y="38"/>
                </a:lnTo>
                <a:lnTo>
                  <a:pt x="29" y="39"/>
                </a:lnTo>
                <a:lnTo>
                  <a:pt x="40" y="38"/>
                </a:lnTo>
                <a:lnTo>
                  <a:pt x="49" y="34"/>
                </a:lnTo>
                <a:lnTo>
                  <a:pt x="49" y="69"/>
                </a:lnTo>
                <a:lnTo>
                  <a:pt x="48" y="72"/>
                </a:lnTo>
                <a:lnTo>
                  <a:pt x="43" y="75"/>
                </a:lnTo>
                <a:lnTo>
                  <a:pt x="37" y="77"/>
                </a:lnTo>
                <a:lnTo>
                  <a:pt x="29" y="79"/>
                </a:lnTo>
                <a:close/>
                <a:moveTo>
                  <a:pt x="80" y="56"/>
                </a:moveTo>
                <a:lnTo>
                  <a:pt x="85" y="64"/>
                </a:lnTo>
                <a:lnTo>
                  <a:pt x="59" y="64"/>
                </a:lnTo>
                <a:lnTo>
                  <a:pt x="59" y="24"/>
                </a:lnTo>
                <a:lnTo>
                  <a:pt x="85" y="24"/>
                </a:lnTo>
                <a:lnTo>
                  <a:pt x="80" y="32"/>
                </a:lnTo>
                <a:lnTo>
                  <a:pt x="79" y="34"/>
                </a:lnTo>
                <a:lnTo>
                  <a:pt x="80" y="38"/>
                </a:lnTo>
                <a:lnTo>
                  <a:pt x="86" y="44"/>
                </a:lnTo>
                <a:lnTo>
                  <a:pt x="80" y="50"/>
                </a:lnTo>
                <a:lnTo>
                  <a:pt x="79" y="54"/>
                </a:lnTo>
                <a:lnTo>
                  <a:pt x="80" y="5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1" name="Shape 6821"/>
          <p:cNvSpPr/>
          <p:nvPr/>
        </p:nvSpPr>
        <p:spPr>
          <a:xfrm>
            <a:off x="8143876" y="1811339"/>
            <a:ext cx="14288" cy="14287"/>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2" name="Shape 6822"/>
          <p:cNvSpPr/>
          <p:nvPr/>
        </p:nvSpPr>
        <p:spPr>
          <a:xfrm>
            <a:off x="8504238" y="1811338"/>
            <a:ext cx="127000" cy="38100"/>
          </a:xfrm>
          <a:custGeom>
            <a:avLst/>
            <a:gdLst/>
            <a:ahLst/>
            <a:cxnLst/>
            <a:rect l="0" t="0" r="0" b="0"/>
            <a:pathLst>
              <a:path w="79" h="25" extrusionOk="0">
                <a:moveTo>
                  <a:pt x="0" y="25"/>
                </a:moveTo>
                <a:lnTo>
                  <a:pt x="79" y="25"/>
                </a:lnTo>
                <a:lnTo>
                  <a:pt x="78" y="19"/>
                </a:lnTo>
                <a:lnTo>
                  <a:pt x="74" y="15"/>
                </a:lnTo>
                <a:lnTo>
                  <a:pt x="71" y="12"/>
                </a:lnTo>
                <a:lnTo>
                  <a:pt x="64" y="10"/>
                </a:lnTo>
                <a:lnTo>
                  <a:pt x="60" y="12"/>
                </a:lnTo>
                <a:lnTo>
                  <a:pt x="56" y="7"/>
                </a:lnTo>
                <a:lnTo>
                  <a:pt x="51" y="3"/>
                </a:lnTo>
                <a:lnTo>
                  <a:pt x="46" y="2"/>
                </a:lnTo>
                <a:lnTo>
                  <a:pt x="40" y="0"/>
                </a:lnTo>
                <a:lnTo>
                  <a:pt x="34" y="2"/>
                </a:lnTo>
                <a:lnTo>
                  <a:pt x="29" y="3"/>
                </a:lnTo>
                <a:lnTo>
                  <a:pt x="24" y="7"/>
                </a:lnTo>
                <a:lnTo>
                  <a:pt x="20" y="12"/>
                </a:lnTo>
                <a:lnTo>
                  <a:pt x="15" y="10"/>
                </a:lnTo>
                <a:lnTo>
                  <a:pt x="9" y="12"/>
                </a:lnTo>
                <a:lnTo>
                  <a:pt x="5" y="15"/>
                </a:lnTo>
                <a:lnTo>
                  <a:pt x="2" y="19"/>
                </a:lnTo>
                <a:lnTo>
                  <a:pt x="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3" name="Shape 6823"/>
          <p:cNvSpPr/>
          <p:nvPr/>
        </p:nvSpPr>
        <p:spPr>
          <a:xfrm>
            <a:off x="8562976" y="1781176"/>
            <a:ext cx="14288"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24" name="Shape 6824"/>
          <p:cNvSpPr/>
          <p:nvPr/>
        </p:nvSpPr>
        <p:spPr>
          <a:xfrm>
            <a:off x="8499476" y="1792289"/>
            <a:ext cx="28575" cy="23812"/>
          </a:xfrm>
          <a:custGeom>
            <a:avLst/>
            <a:gdLst/>
            <a:ahLst/>
            <a:cxnLst/>
            <a:rect l="0" t="0" r="0" b="0"/>
            <a:pathLst>
              <a:path w="17" h="17" extrusionOk="0">
                <a:moveTo>
                  <a:pt x="17" y="10"/>
                </a:moveTo>
                <a:lnTo>
                  <a:pt x="7" y="0"/>
                </a:lnTo>
                <a:lnTo>
                  <a:pt x="0" y="7"/>
                </a:lnTo>
                <a:lnTo>
                  <a:pt x="10" y="17"/>
                </a:lnTo>
                <a:lnTo>
                  <a:pt x="1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5" name="Shape 6825"/>
          <p:cNvSpPr/>
          <p:nvPr/>
        </p:nvSpPr>
        <p:spPr>
          <a:xfrm>
            <a:off x="8610601" y="1792289"/>
            <a:ext cx="30163" cy="23812"/>
          </a:xfrm>
          <a:custGeom>
            <a:avLst/>
            <a:gdLst/>
            <a:ahLst/>
            <a:cxnLst/>
            <a:rect l="0" t="0" r="0" b="0"/>
            <a:pathLst>
              <a:path w="17" h="17" extrusionOk="0">
                <a:moveTo>
                  <a:pt x="17" y="7"/>
                </a:moveTo>
                <a:lnTo>
                  <a:pt x="10" y="0"/>
                </a:lnTo>
                <a:lnTo>
                  <a:pt x="0" y="10"/>
                </a:lnTo>
                <a:lnTo>
                  <a:pt x="7" y="17"/>
                </a:lnTo>
                <a:lnTo>
                  <a:pt x="1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6" name="Shape 6826"/>
          <p:cNvSpPr/>
          <p:nvPr/>
        </p:nvSpPr>
        <p:spPr>
          <a:xfrm>
            <a:off x="8494713" y="1860551"/>
            <a:ext cx="146050" cy="77788"/>
          </a:xfrm>
          <a:custGeom>
            <a:avLst/>
            <a:gdLst/>
            <a:ahLst/>
            <a:cxnLst/>
            <a:rect l="0" t="0" r="0" b="0"/>
            <a:pathLst>
              <a:path w="89" h="49" extrusionOk="0">
                <a:moveTo>
                  <a:pt x="84" y="0"/>
                </a:moveTo>
                <a:lnTo>
                  <a:pt x="5" y="0"/>
                </a:lnTo>
                <a:lnTo>
                  <a:pt x="3" y="0"/>
                </a:lnTo>
                <a:lnTo>
                  <a:pt x="2" y="1"/>
                </a:lnTo>
                <a:lnTo>
                  <a:pt x="0" y="3"/>
                </a:lnTo>
                <a:lnTo>
                  <a:pt x="0" y="5"/>
                </a:lnTo>
                <a:lnTo>
                  <a:pt x="0" y="44"/>
                </a:lnTo>
                <a:lnTo>
                  <a:pt x="0" y="47"/>
                </a:lnTo>
                <a:lnTo>
                  <a:pt x="2" y="48"/>
                </a:lnTo>
                <a:lnTo>
                  <a:pt x="3" y="49"/>
                </a:lnTo>
                <a:lnTo>
                  <a:pt x="5" y="49"/>
                </a:lnTo>
                <a:lnTo>
                  <a:pt x="84" y="49"/>
                </a:lnTo>
                <a:lnTo>
                  <a:pt x="87" y="49"/>
                </a:lnTo>
                <a:lnTo>
                  <a:pt x="88" y="48"/>
                </a:lnTo>
                <a:lnTo>
                  <a:pt x="89" y="47"/>
                </a:lnTo>
                <a:lnTo>
                  <a:pt x="89" y="44"/>
                </a:lnTo>
                <a:lnTo>
                  <a:pt x="89" y="5"/>
                </a:lnTo>
                <a:lnTo>
                  <a:pt x="89" y="3"/>
                </a:lnTo>
                <a:lnTo>
                  <a:pt x="88" y="1"/>
                </a:lnTo>
                <a:lnTo>
                  <a:pt x="87" y="0"/>
                </a:lnTo>
                <a:lnTo>
                  <a:pt x="84" y="0"/>
                </a:lnTo>
                <a:close/>
                <a:moveTo>
                  <a:pt x="45" y="7"/>
                </a:moveTo>
                <a:lnTo>
                  <a:pt x="45" y="7"/>
                </a:lnTo>
                <a:lnTo>
                  <a:pt x="47" y="7"/>
                </a:lnTo>
                <a:lnTo>
                  <a:pt x="49" y="9"/>
                </a:lnTo>
                <a:lnTo>
                  <a:pt x="50" y="10"/>
                </a:lnTo>
                <a:lnTo>
                  <a:pt x="50" y="12"/>
                </a:lnTo>
                <a:lnTo>
                  <a:pt x="50" y="15"/>
                </a:lnTo>
                <a:lnTo>
                  <a:pt x="49" y="16"/>
                </a:lnTo>
                <a:lnTo>
                  <a:pt x="47" y="17"/>
                </a:lnTo>
                <a:lnTo>
                  <a:pt x="45" y="17"/>
                </a:lnTo>
                <a:lnTo>
                  <a:pt x="42" y="17"/>
                </a:lnTo>
                <a:lnTo>
                  <a:pt x="41" y="16"/>
                </a:lnTo>
                <a:lnTo>
                  <a:pt x="40" y="15"/>
                </a:lnTo>
                <a:lnTo>
                  <a:pt x="40" y="12"/>
                </a:lnTo>
                <a:lnTo>
                  <a:pt x="40" y="10"/>
                </a:lnTo>
                <a:lnTo>
                  <a:pt x="41" y="9"/>
                </a:lnTo>
                <a:lnTo>
                  <a:pt x="42"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7" name="Shape 6827"/>
          <p:cNvSpPr/>
          <p:nvPr/>
        </p:nvSpPr>
        <p:spPr>
          <a:xfrm>
            <a:off x="7432675" y="1806576"/>
            <a:ext cx="14288" cy="14288"/>
          </a:xfrm>
          <a:custGeom>
            <a:avLst/>
            <a:gdLst/>
            <a:ahLst/>
            <a:cxnLst/>
            <a:rect l="0" t="0" r="0" b="0"/>
            <a:pathLst>
              <a:path w="10" h="9" extrusionOk="0">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8" name="Shape 6828"/>
          <p:cNvSpPr/>
          <p:nvPr/>
        </p:nvSpPr>
        <p:spPr>
          <a:xfrm>
            <a:off x="7446964" y="1787525"/>
            <a:ext cx="14287" cy="1905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29" name="Shape 6829"/>
          <p:cNvSpPr/>
          <p:nvPr/>
        </p:nvSpPr>
        <p:spPr>
          <a:xfrm>
            <a:off x="7470776" y="1771651"/>
            <a:ext cx="15875" cy="15875"/>
          </a:xfrm>
          <a:custGeom>
            <a:avLst/>
            <a:gdLst/>
            <a:ahLst/>
            <a:cxnLst/>
            <a:rect l="0" t="0" r="0" b="0"/>
            <a:pathLst>
              <a:path w="10" h="10" extrusionOk="0">
                <a:moveTo>
                  <a:pt x="5" y="10"/>
                </a:move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0" name="Shape 6830"/>
          <p:cNvSpPr/>
          <p:nvPr/>
        </p:nvSpPr>
        <p:spPr>
          <a:xfrm>
            <a:off x="7470776" y="1806576"/>
            <a:ext cx="15875" cy="14288"/>
          </a:xfrm>
          <a:custGeom>
            <a:avLst/>
            <a:gdLst/>
            <a:ahLst/>
            <a:cxnLst/>
            <a:rect l="0" t="0" r="0" b="0"/>
            <a:pathLst>
              <a:path w="10" h="9" extrusionOk="0">
                <a:moveTo>
                  <a:pt x="5" y="0"/>
                </a:moveTo>
                <a:lnTo>
                  <a:pt x="5" y="0"/>
                </a:lnTo>
                <a:lnTo>
                  <a:pt x="2" y="0"/>
                </a:lnTo>
                <a:lnTo>
                  <a:pt x="1" y="1"/>
                </a:lnTo>
                <a:lnTo>
                  <a:pt x="0" y="2"/>
                </a:lnTo>
                <a:lnTo>
                  <a:pt x="0" y="4"/>
                </a:lnTo>
                <a:lnTo>
                  <a:pt x="0" y="7"/>
                </a:lnTo>
                <a:lnTo>
                  <a:pt x="1" y="8"/>
                </a:lnTo>
                <a:lnTo>
                  <a:pt x="2" y="9"/>
                </a:lnTo>
                <a:lnTo>
                  <a:pt x="5" y="9"/>
                </a:lnTo>
                <a:lnTo>
                  <a:pt x="7" y="9"/>
                </a:lnTo>
                <a:lnTo>
                  <a:pt x="9" y="8"/>
                </a:lnTo>
                <a:lnTo>
                  <a:pt x="10" y="7"/>
                </a:lnTo>
                <a:lnTo>
                  <a:pt x="10" y="4"/>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1" name="Shape 6831"/>
          <p:cNvSpPr/>
          <p:nvPr/>
        </p:nvSpPr>
        <p:spPr>
          <a:xfrm>
            <a:off x="7470776" y="1835151"/>
            <a:ext cx="15875" cy="14288"/>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2" name="Shape 6832"/>
          <p:cNvSpPr/>
          <p:nvPr/>
        </p:nvSpPr>
        <p:spPr>
          <a:xfrm>
            <a:off x="7446964" y="1820864"/>
            <a:ext cx="14287" cy="14287"/>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3" name="Shape 6833"/>
          <p:cNvSpPr/>
          <p:nvPr/>
        </p:nvSpPr>
        <p:spPr>
          <a:xfrm>
            <a:off x="7350126" y="1797051"/>
            <a:ext cx="96838" cy="77788"/>
          </a:xfrm>
          <a:custGeom>
            <a:avLst/>
            <a:gdLst/>
            <a:ahLst/>
            <a:cxnLst/>
            <a:rect l="0" t="0" r="0" b="0"/>
            <a:pathLst>
              <a:path w="58" h="48" extrusionOk="0">
                <a:moveTo>
                  <a:pt x="44" y="5"/>
                </a:moveTo>
                <a:lnTo>
                  <a:pt x="44" y="5"/>
                </a:lnTo>
                <a:lnTo>
                  <a:pt x="44" y="2"/>
                </a:lnTo>
                <a:lnTo>
                  <a:pt x="43" y="1"/>
                </a:lnTo>
                <a:lnTo>
                  <a:pt x="42" y="0"/>
                </a:lnTo>
                <a:lnTo>
                  <a:pt x="39" y="0"/>
                </a:lnTo>
                <a:lnTo>
                  <a:pt x="15" y="0"/>
                </a:lnTo>
                <a:lnTo>
                  <a:pt x="12" y="0"/>
                </a:lnTo>
                <a:lnTo>
                  <a:pt x="11" y="2"/>
                </a:lnTo>
                <a:lnTo>
                  <a:pt x="1" y="17"/>
                </a:lnTo>
                <a:lnTo>
                  <a:pt x="0" y="19"/>
                </a:lnTo>
                <a:lnTo>
                  <a:pt x="0" y="22"/>
                </a:lnTo>
                <a:lnTo>
                  <a:pt x="2" y="23"/>
                </a:lnTo>
                <a:lnTo>
                  <a:pt x="5" y="24"/>
                </a:lnTo>
                <a:lnTo>
                  <a:pt x="34" y="24"/>
                </a:lnTo>
                <a:lnTo>
                  <a:pt x="34" y="29"/>
                </a:lnTo>
                <a:lnTo>
                  <a:pt x="34" y="32"/>
                </a:lnTo>
                <a:lnTo>
                  <a:pt x="36" y="33"/>
                </a:lnTo>
                <a:lnTo>
                  <a:pt x="51" y="48"/>
                </a:lnTo>
                <a:lnTo>
                  <a:pt x="58" y="40"/>
                </a:lnTo>
                <a:lnTo>
                  <a:pt x="44" y="27"/>
                </a:lnTo>
                <a:lnTo>
                  <a:pt x="44"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4" name="Shape 6834"/>
          <p:cNvSpPr/>
          <p:nvPr/>
        </p:nvSpPr>
        <p:spPr>
          <a:xfrm>
            <a:off x="7345364" y="1844675"/>
            <a:ext cx="77787" cy="93663"/>
          </a:xfrm>
          <a:custGeom>
            <a:avLst/>
            <a:gdLst/>
            <a:ahLst/>
            <a:cxnLst/>
            <a:rect l="0" t="0" r="0" b="0"/>
            <a:pathLst>
              <a:path w="49" h="59" extrusionOk="0">
                <a:moveTo>
                  <a:pt x="35" y="3"/>
                </a:moveTo>
                <a:lnTo>
                  <a:pt x="35" y="0"/>
                </a:lnTo>
                <a:lnTo>
                  <a:pt x="15" y="0"/>
                </a:lnTo>
                <a:lnTo>
                  <a:pt x="15" y="3"/>
                </a:lnTo>
                <a:lnTo>
                  <a:pt x="1" y="16"/>
                </a:lnTo>
                <a:lnTo>
                  <a:pt x="0" y="17"/>
                </a:lnTo>
                <a:lnTo>
                  <a:pt x="0" y="20"/>
                </a:lnTo>
                <a:lnTo>
                  <a:pt x="0" y="54"/>
                </a:lnTo>
                <a:lnTo>
                  <a:pt x="0" y="57"/>
                </a:lnTo>
                <a:lnTo>
                  <a:pt x="1" y="58"/>
                </a:lnTo>
                <a:lnTo>
                  <a:pt x="2" y="59"/>
                </a:lnTo>
                <a:lnTo>
                  <a:pt x="5" y="59"/>
                </a:lnTo>
                <a:lnTo>
                  <a:pt x="44" y="59"/>
                </a:lnTo>
                <a:lnTo>
                  <a:pt x="47" y="59"/>
                </a:lnTo>
                <a:lnTo>
                  <a:pt x="48" y="58"/>
                </a:lnTo>
                <a:lnTo>
                  <a:pt x="49" y="57"/>
                </a:lnTo>
                <a:lnTo>
                  <a:pt x="49" y="54"/>
                </a:lnTo>
                <a:lnTo>
                  <a:pt x="49" y="20"/>
                </a:lnTo>
                <a:lnTo>
                  <a:pt x="49" y="17"/>
                </a:lnTo>
                <a:lnTo>
                  <a:pt x="48" y="16"/>
                </a:lnTo>
                <a:lnTo>
                  <a:pt x="35"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5" name="Shape 6835"/>
          <p:cNvSpPr/>
          <p:nvPr/>
        </p:nvSpPr>
        <p:spPr>
          <a:xfrm>
            <a:off x="5133976" y="2268538"/>
            <a:ext cx="14288"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36" name="Shape 6836"/>
          <p:cNvSpPr/>
          <p:nvPr/>
        </p:nvSpPr>
        <p:spPr>
          <a:xfrm>
            <a:off x="5037138" y="2162175"/>
            <a:ext cx="146050" cy="96838"/>
          </a:xfrm>
          <a:custGeom>
            <a:avLst/>
            <a:gdLst/>
            <a:ahLst/>
            <a:cxnLst/>
            <a:rect l="0" t="0" r="0" b="0"/>
            <a:pathLst>
              <a:path w="89" h="60" extrusionOk="0">
                <a:moveTo>
                  <a:pt x="55" y="5"/>
                </a:moveTo>
                <a:lnTo>
                  <a:pt x="50" y="5"/>
                </a:lnTo>
                <a:lnTo>
                  <a:pt x="50" y="0"/>
                </a:lnTo>
                <a:lnTo>
                  <a:pt x="40" y="0"/>
                </a:lnTo>
                <a:lnTo>
                  <a:pt x="40" y="5"/>
                </a:lnTo>
                <a:lnTo>
                  <a:pt x="35" y="5"/>
                </a:lnTo>
                <a:lnTo>
                  <a:pt x="27" y="7"/>
                </a:lnTo>
                <a:lnTo>
                  <a:pt x="21" y="8"/>
                </a:lnTo>
                <a:lnTo>
                  <a:pt x="15" y="12"/>
                </a:lnTo>
                <a:lnTo>
                  <a:pt x="10" y="15"/>
                </a:lnTo>
                <a:lnTo>
                  <a:pt x="6" y="20"/>
                </a:lnTo>
                <a:lnTo>
                  <a:pt x="3" y="26"/>
                </a:lnTo>
                <a:lnTo>
                  <a:pt x="2" y="32"/>
                </a:lnTo>
                <a:lnTo>
                  <a:pt x="0" y="40"/>
                </a:lnTo>
                <a:lnTo>
                  <a:pt x="0" y="55"/>
                </a:lnTo>
                <a:lnTo>
                  <a:pt x="2" y="57"/>
                </a:lnTo>
                <a:lnTo>
                  <a:pt x="3" y="60"/>
                </a:lnTo>
                <a:lnTo>
                  <a:pt x="6" y="60"/>
                </a:lnTo>
                <a:lnTo>
                  <a:pt x="9" y="58"/>
                </a:lnTo>
                <a:lnTo>
                  <a:pt x="15" y="52"/>
                </a:lnTo>
                <a:lnTo>
                  <a:pt x="21" y="58"/>
                </a:lnTo>
                <a:lnTo>
                  <a:pt x="22" y="60"/>
                </a:lnTo>
                <a:lnTo>
                  <a:pt x="25" y="60"/>
                </a:lnTo>
                <a:lnTo>
                  <a:pt x="27" y="60"/>
                </a:lnTo>
                <a:lnTo>
                  <a:pt x="29" y="58"/>
                </a:lnTo>
                <a:lnTo>
                  <a:pt x="35" y="52"/>
                </a:lnTo>
                <a:lnTo>
                  <a:pt x="41" y="58"/>
                </a:lnTo>
                <a:lnTo>
                  <a:pt x="42" y="60"/>
                </a:lnTo>
                <a:lnTo>
                  <a:pt x="45" y="60"/>
                </a:lnTo>
                <a:lnTo>
                  <a:pt x="47" y="60"/>
                </a:lnTo>
                <a:lnTo>
                  <a:pt x="48" y="58"/>
                </a:lnTo>
                <a:lnTo>
                  <a:pt x="55" y="52"/>
                </a:lnTo>
                <a:lnTo>
                  <a:pt x="61" y="58"/>
                </a:lnTo>
                <a:lnTo>
                  <a:pt x="62" y="60"/>
                </a:lnTo>
                <a:lnTo>
                  <a:pt x="64" y="60"/>
                </a:lnTo>
                <a:lnTo>
                  <a:pt x="67" y="60"/>
                </a:lnTo>
                <a:lnTo>
                  <a:pt x="68" y="58"/>
                </a:lnTo>
                <a:lnTo>
                  <a:pt x="74" y="52"/>
                </a:lnTo>
                <a:lnTo>
                  <a:pt x="80" y="58"/>
                </a:lnTo>
                <a:lnTo>
                  <a:pt x="82" y="60"/>
                </a:lnTo>
                <a:lnTo>
                  <a:pt x="84" y="60"/>
                </a:lnTo>
                <a:lnTo>
                  <a:pt x="87" y="60"/>
                </a:lnTo>
                <a:lnTo>
                  <a:pt x="88" y="57"/>
                </a:lnTo>
                <a:lnTo>
                  <a:pt x="89" y="55"/>
                </a:lnTo>
                <a:lnTo>
                  <a:pt x="89" y="40"/>
                </a:lnTo>
                <a:lnTo>
                  <a:pt x="88" y="32"/>
                </a:lnTo>
                <a:lnTo>
                  <a:pt x="87" y="26"/>
                </a:lnTo>
                <a:lnTo>
                  <a:pt x="83" y="20"/>
                </a:lnTo>
                <a:lnTo>
                  <a:pt x="79" y="15"/>
                </a:lnTo>
                <a:lnTo>
                  <a:pt x="74" y="12"/>
                </a:lnTo>
                <a:lnTo>
                  <a:pt x="68" y="8"/>
                </a:lnTo>
                <a:lnTo>
                  <a:pt x="62" y="7"/>
                </a:lnTo>
                <a:lnTo>
                  <a:pt x="55"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7" name="Shape 6837"/>
          <p:cNvSpPr/>
          <p:nvPr/>
        </p:nvSpPr>
        <p:spPr>
          <a:xfrm>
            <a:off x="5084763" y="2268539"/>
            <a:ext cx="49212" cy="53975"/>
          </a:xfrm>
          <a:custGeom>
            <a:avLst/>
            <a:gdLst/>
            <a:ahLst/>
            <a:cxnLst/>
            <a:rect l="0" t="0" r="0" b="0"/>
            <a:pathLst>
              <a:path w="29" h="34" extrusionOk="0">
                <a:moveTo>
                  <a:pt x="20" y="0"/>
                </a:moveTo>
                <a:lnTo>
                  <a:pt x="10" y="0"/>
                </a:lnTo>
                <a:lnTo>
                  <a:pt x="10" y="24"/>
                </a:lnTo>
                <a:lnTo>
                  <a:pt x="0" y="24"/>
                </a:lnTo>
                <a:lnTo>
                  <a:pt x="0" y="34"/>
                </a:lnTo>
                <a:lnTo>
                  <a:pt x="29" y="34"/>
                </a:lnTo>
                <a:lnTo>
                  <a:pt x="29" y="24"/>
                </a:lnTo>
                <a:lnTo>
                  <a:pt x="20" y="24"/>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8" name="Shape 6838"/>
          <p:cNvSpPr/>
          <p:nvPr/>
        </p:nvSpPr>
        <p:spPr>
          <a:xfrm>
            <a:off x="5508625" y="2205039"/>
            <a:ext cx="63500" cy="117475"/>
          </a:xfrm>
          <a:custGeom>
            <a:avLst/>
            <a:gdLst/>
            <a:ahLst/>
            <a:cxnLst/>
            <a:rect l="0" t="0" r="0" b="0"/>
            <a:pathLst>
              <a:path w="40" h="74" extrusionOk="0">
                <a:moveTo>
                  <a:pt x="30" y="64"/>
                </a:moveTo>
                <a:lnTo>
                  <a:pt x="30" y="30"/>
                </a:lnTo>
                <a:lnTo>
                  <a:pt x="29" y="21"/>
                </a:lnTo>
                <a:lnTo>
                  <a:pt x="25" y="12"/>
                </a:lnTo>
                <a:lnTo>
                  <a:pt x="20" y="6"/>
                </a:lnTo>
                <a:lnTo>
                  <a:pt x="14" y="0"/>
                </a:lnTo>
                <a:lnTo>
                  <a:pt x="13" y="5"/>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39" name="Shape 6839"/>
          <p:cNvSpPr/>
          <p:nvPr/>
        </p:nvSpPr>
        <p:spPr>
          <a:xfrm>
            <a:off x="5416551" y="2176463"/>
            <a:ext cx="106363" cy="106362"/>
          </a:xfrm>
          <a:custGeom>
            <a:avLst/>
            <a:gdLst/>
            <a:ahLst/>
            <a:cxnLst/>
            <a:rect l="0" t="0" r="0" b="0"/>
            <a:pathLst>
              <a:path w="65" h="65" extrusionOk="0">
                <a:moveTo>
                  <a:pt x="58" y="31"/>
                </a:moveTo>
                <a:lnTo>
                  <a:pt x="60" y="29"/>
                </a:lnTo>
                <a:lnTo>
                  <a:pt x="64" y="23"/>
                </a:lnTo>
                <a:lnTo>
                  <a:pt x="65" y="17"/>
                </a:lnTo>
                <a:lnTo>
                  <a:pt x="64" y="10"/>
                </a:lnTo>
                <a:lnTo>
                  <a:pt x="60" y="5"/>
                </a:lnTo>
                <a:lnTo>
                  <a:pt x="54" y="1"/>
                </a:lnTo>
                <a:lnTo>
                  <a:pt x="48" y="0"/>
                </a:lnTo>
                <a:lnTo>
                  <a:pt x="40" y="1"/>
                </a:lnTo>
                <a:lnTo>
                  <a:pt x="35" y="5"/>
                </a:lnTo>
                <a:lnTo>
                  <a:pt x="33" y="6"/>
                </a:lnTo>
                <a:lnTo>
                  <a:pt x="24" y="6"/>
                </a:lnTo>
                <a:lnTo>
                  <a:pt x="17" y="7"/>
                </a:lnTo>
                <a:lnTo>
                  <a:pt x="9" y="11"/>
                </a:lnTo>
                <a:lnTo>
                  <a:pt x="3" y="15"/>
                </a:lnTo>
                <a:lnTo>
                  <a:pt x="1" y="18"/>
                </a:lnTo>
                <a:lnTo>
                  <a:pt x="0" y="21"/>
                </a:lnTo>
                <a:lnTo>
                  <a:pt x="1" y="22"/>
                </a:lnTo>
                <a:lnTo>
                  <a:pt x="43" y="64"/>
                </a:lnTo>
                <a:lnTo>
                  <a:pt x="44" y="65"/>
                </a:lnTo>
                <a:lnTo>
                  <a:pt x="45" y="64"/>
                </a:lnTo>
                <a:lnTo>
                  <a:pt x="49" y="60"/>
                </a:lnTo>
                <a:lnTo>
                  <a:pt x="54" y="54"/>
                </a:lnTo>
                <a:lnTo>
                  <a:pt x="58" y="48"/>
                </a:lnTo>
                <a:lnTo>
                  <a:pt x="59" y="39"/>
                </a:lnTo>
                <a:lnTo>
                  <a:pt x="58" y="3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0" name="Shape 6840"/>
          <p:cNvSpPr/>
          <p:nvPr/>
        </p:nvSpPr>
        <p:spPr>
          <a:xfrm>
            <a:off x="5888039" y="2278064"/>
            <a:ext cx="58737" cy="58737"/>
          </a:xfrm>
          <a:custGeom>
            <a:avLst/>
            <a:gdLst/>
            <a:ahLst/>
            <a:cxnLst/>
            <a:rect l="0" t="0" r="0" b="0"/>
            <a:pathLst>
              <a:path w="37" h="37" extrusionOk="0">
                <a:moveTo>
                  <a:pt x="8" y="0"/>
                </a:moveTo>
                <a:lnTo>
                  <a:pt x="0" y="7"/>
                </a:lnTo>
                <a:lnTo>
                  <a:pt x="30" y="37"/>
                </a:lnTo>
                <a:lnTo>
                  <a:pt x="37" y="29"/>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1" name="Shape 6841"/>
          <p:cNvSpPr/>
          <p:nvPr/>
        </p:nvSpPr>
        <p:spPr>
          <a:xfrm>
            <a:off x="5815014" y="2147888"/>
            <a:ext cx="93662" cy="134937"/>
          </a:xfrm>
          <a:custGeom>
            <a:avLst/>
            <a:gdLst/>
            <a:ahLst/>
            <a:cxnLst/>
            <a:rect l="0" t="0" r="0" b="0"/>
            <a:pathLst>
              <a:path w="59" h="83" extrusionOk="0">
                <a:moveTo>
                  <a:pt x="59" y="54"/>
                </a:moveTo>
                <a:lnTo>
                  <a:pt x="59" y="54"/>
                </a:lnTo>
                <a:lnTo>
                  <a:pt x="58" y="45"/>
                </a:lnTo>
                <a:lnTo>
                  <a:pt x="54" y="37"/>
                </a:lnTo>
                <a:lnTo>
                  <a:pt x="48" y="27"/>
                </a:lnTo>
                <a:lnTo>
                  <a:pt x="47" y="25"/>
                </a:lnTo>
                <a:lnTo>
                  <a:pt x="44" y="24"/>
                </a:lnTo>
                <a:lnTo>
                  <a:pt x="43" y="24"/>
                </a:lnTo>
                <a:lnTo>
                  <a:pt x="41" y="25"/>
                </a:lnTo>
                <a:lnTo>
                  <a:pt x="34" y="32"/>
                </a:lnTo>
                <a:lnTo>
                  <a:pt x="34" y="5"/>
                </a:lnTo>
                <a:lnTo>
                  <a:pt x="33" y="2"/>
                </a:lnTo>
                <a:lnTo>
                  <a:pt x="31" y="0"/>
                </a:lnTo>
                <a:lnTo>
                  <a:pt x="28" y="0"/>
                </a:lnTo>
                <a:lnTo>
                  <a:pt x="26" y="1"/>
                </a:lnTo>
                <a:lnTo>
                  <a:pt x="21" y="7"/>
                </a:lnTo>
                <a:lnTo>
                  <a:pt x="12" y="21"/>
                </a:lnTo>
                <a:lnTo>
                  <a:pt x="7" y="28"/>
                </a:lnTo>
                <a:lnTo>
                  <a:pt x="4" y="37"/>
                </a:lnTo>
                <a:lnTo>
                  <a:pt x="1" y="45"/>
                </a:lnTo>
                <a:lnTo>
                  <a:pt x="0" y="54"/>
                </a:lnTo>
                <a:lnTo>
                  <a:pt x="0" y="59"/>
                </a:lnTo>
                <a:lnTo>
                  <a:pt x="2" y="64"/>
                </a:lnTo>
                <a:lnTo>
                  <a:pt x="4" y="69"/>
                </a:lnTo>
                <a:lnTo>
                  <a:pt x="7" y="74"/>
                </a:lnTo>
                <a:lnTo>
                  <a:pt x="12" y="77"/>
                </a:lnTo>
                <a:lnTo>
                  <a:pt x="17" y="81"/>
                </a:lnTo>
                <a:lnTo>
                  <a:pt x="23" y="82"/>
                </a:lnTo>
                <a:lnTo>
                  <a:pt x="29" y="83"/>
                </a:lnTo>
                <a:lnTo>
                  <a:pt x="34" y="83"/>
                </a:lnTo>
                <a:lnTo>
                  <a:pt x="38" y="82"/>
                </a:lnTo>
                <a:lnTo>
                  <a:pt x="43" y="80"/>
                </a:lnTo>
                <a:lnTo>
                  <a:pt x="47" y="77"/>
                </a:lnTo>
                <a:lnTo>
                  <a:pt x="52" y="72"/>
                </a:lnTo>
                <a:lnTo>
                  <a:pt x="55" y="67"/>
                </a:lnTo>
                <a:lnTo>
                  <a:pt x="58" y="61"/>
                </a:lnTo>
                <a:lnTo>
                  <a:pt x="59" y="54"/>
                </a:lnTo>
                <a:close/>
                <a:moveTo>
                  <a:pt x="38" y="66"/>
                </a:moveTo>
                <a:lnTo>
                  <a:pt x="38" y="66"/>
                </a:lnTo>
                <a:lnTo>
                  <a:pt x="33" y="65"/>
                </a:lnTo>
                <a:lnTo>
                  <a:pt x="29" y="64"/>
                </a:lnTo>
                <a:lnTo>
                  <a:pt x="26" y="65"/>
                </a:lnTo>
                <a:lnTo>
                  <a:pt x="22" y="66"/>
                </a:lnTo>
                <a:lnTo>
                  <a:pt x="18" y="64"/>
                </a:lnTo>
                <a:lnTo>
                  <a:pt x="16" y="59"/>
                </a:lnTo>
                <a:lnTo>
                  <a:pt x="22" y="55"/>
                </a:lnTo>
                <a:lnTo>
                  <a:pt x="29" y="54"/>
                </a:lnTo>
                <a:lnTo>
                  <a:pt x="37" y="55"/>
                </a:lnTo>
                <a:lnTo>
                  <a:pt x="43" y="59"/>
                </a:lnTo>
                <a:lnTo>
                  <a:pt x="41" y="62"/>
                </a:lnTo>
                <a:lnTo>
                  <a:pt x="38" y="6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2" name="Shape 6842"/>
          <p:cNvSpPr/>
          <p:nvPr/>
        </p:nvSpPr>
        <p:spPr>
          <a:xfrm>
            <a:off x="6278563" y="2162176"/>
            <a:ext cx="49212" cy="68263"/>
          </a:xfrm>
          <a:custGeom>
            <a:avLst/>
            <a:gdLst/>
            <a:ahLst/>
            <a:cxnLst/>
            <a:rect l="0" t="0" r="0" b="0"/>
            <a:pathLst>
              <a:path w="30" h="40" extrusionOk="0">
                <a:moveTo>
                  <a:pt x="15" y="40"/>
                </a:moveTo>
                <a:lnTo>
                  <a:pt x="15" y="40"/>
                </a:lnTo>
                <a:lnTo>
                  <a:pt x="21" y="39"/>
                </a:lnTo>
                <a:lnTo>
                  <a:pt x="25" y="35"/>
                </a:lnTo>
                <a:lnTo>
                  <a:pt x="28" y="31"/>
                </a:lnTo>
                <a:lnTo>
                  <a:pt x="30" y="25"/>
                </a:lnTo>
                <a:lnTo>
                  <a:pt x="28" y="20"/>
                </a:lnTo>
                <a:lnTo>
                  <a:pt x="26" y="13"/>
                </a:lnTo>
                <a:lnTo>
                  <a:pt x="18" y="3"/>
                </a:lnTo>
                <a:lnTo>
                  <a:pt x="17" y="2"/>
                </a:lnTo>
                <a:lnTo>
                  <a:pt x="15" y="0"/>
                </a:lnTo>
                <a:lnTo>
                  <a:pt x="12" y="2"/>
                </a:lnTo>
                <a:lnTo>
                  <a:pt x="11" y="3"/>
                </a:lnTo>
                <a:lnTo>
                  <a:pt x="4" y="13"/>
                </a:lnTo>
                <a:lnTo>
                  <a:pt x="1" y="20"/>
                </a:lnTo>
                <a:lnTo>
                  <a:pt x="0" y="25"/>
                </a:lnTo>
                <a:lnTo>
                  <a:pt x="1" y="31"/>
                </a:lnTo>
                <a:lnTo>
                  <a:pt x="5" y="35"/>
                </a:lnTo>
                <a:lnTo>
                  <a:pt x="9" y="39"/>
                </a:lnTo>
                <a:lnTo>
                  <a:pt x="15" y="40"/>
                </a:lnTo>
                <a:close/>
                <a:moveTo>
                  <a:pt x="15" y="14"/>
                </a:moveTo>
                <a:lnTo>
                  <a:pt x="15" y="14"/>
                </a:lnTo>
                <a:lnTo>
                  <a:pt x="18" y="21"/>
                </a:lnTo>
                <a:lnTo>
                  <a:pt x="20" y="25"/>
                </a:lnTo>
                <a:lnTo>
                  <a:pt x="20" y="28"/>
                </a:lnTo>
                <a:lnTo>
                  <a:pt x="18" y="29"/>
                </a:lnTo>
                <a:lnTo>
                  <a:pt x="17" y="30"/>
                </a:lnTo>
                <a:lnTo>
                  <a:pt x="15" y="30"/>
                </a:lnTo>
                <a:lnTo>
                  <a:pt x="12" y="30"/>
                </a:lnTo>
                <a:lnTo>
                  <a:pt x="11" y="29"/>
                </a:lnTo>
                <a:lnTo>
                  <a:pt x="10" y="28"/>
                </a:lnTo>
                <a:lnTo>
                  <a:pt x="10" y="25"/>
                </a:lnTo>
                <a:lnTo>
                  <a:pt x="11" y="21"/>
                </a:lnTo>
                <a:lnTo>
                  <a:pt x="15"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3" name="Shape 6843"/>
          <p:cNvSpPr/>
          <p:nvPr/>
        </p:nvSpPr>
        <p:spPr>
          <a:xfrm>
            <a:off x="6200775" y="2162176"/>
            <a:ext cx="127000" cy="92075"/>
          </a:xfrm>
          <a:custGeom>
            <a:avLst/>
            <a:gdLst/>
            <a:ahLst/>
            <a:cxnLst/>
            <a:rect l="0" t="0" r="0" b="0"/>
            <a:pathLst>
              <a:path w="79" h="55" extrusionOk="0">
                <a:moveTo>
                  <a:pt x="29" y="55"/>
                </a:moveTo>
                <a:lnTo>
                  <a:pt x="79" y="55"/>
                </a:lnTo>
                <a:lnTo>
                  <a:pt x="79" y="45"/>
                </a:lnTo>
                <a:lnTo>
                  <a:pt x="34" y="45"/>
                </a:lnTo>
                <a:lnTo>
                  <a:pt x="34" y="0"/>
                </a:lnTo>
                <a:lnTo>
                  <a:pt x="9" y="0"/>
                </a:lnTo>
                <a:lnTo>
                  <a:pt x="6" y="2"/>
                </a:lnTo>
                <a:lnTo>
                  <a:pt x="2" y="3"/>
                </a:lnTo>
                <a:lnTo>
                  <a:pt x="1" y="7"/>
                </a:lnTo>
                <a:lnTo>
                  <a:pt x="0" y="10"/>
                </a:lnTo>
                <a:lnTo>
                  <a:pt x="0" y="35"/>
                </a:lnTo>
                <a:lnTo>
                  <a:pt x="1" y="39"/>
                </a:lnTo>
                <a:lnTo>
                  <a:pt x="2" y="42"/>
                </a:lnTo>
                <a:lnTo>
                  <a:pt x="6" y="44"/>
                </a:lnTo>
                <a:lnTo>
                  <a:pt x="9" y="45"/>
                </a:lnTo>
                <a:lnTo>
                  <a:pt x="29" y="45"/>
                </a:lnTo>
                <a:lnTo>
                  <a:pt x="29"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4" name="Shape 6844"/>
          <p:cNvSpPr/>
          <p:nvPr/>
        </p:nvSpPr>
        <p:spPr>
          <a:xfrm>
            <a:off x="6243639" y="2259013"/>
            <a:ext cx="84137" cy="63500"/>
          </a:xfrm>
          <a:custGeom>
            <a:avLst/>
            <a:gdLst/>
            <a:ahLst/>
            <a:cxnLst/>
            <a:rect l="0" t="0" r="0" b="0"/>
            <a:pathLst>
              <a:path w="50" h="39" extrusionOk="0">
                <a:moveTo>
                  <a:pt x="0" y="0"/>
                </a:moveTo>
                <a:lnTo>
                  <a:pt x="0" y="29"/>
                </a:lnTo>
                <a:lnTo>
                  <a:pt x="1" y="33"/>
                </a:lnTo>
                <a:lnTo>
                  <a:pt x="3" y="37"/>
                </a:lnTo>
                <a:lnTo>
                  <a:pt x="6" y="38"/>
                </a:lnTo>
                <a:lnTo>
                  <a:pt x="10" y="39"/>
                </a:lnTo>
                <a:lnTo>
                  <a:pt x="40" y="39"/>
                </a:lnTo>
                <a:lnTo>
                  <a:pt x="43" y="38"/>
                </a:lnTo>
                <a:lnTo>
                  <a:pt x="47" y="37"/>
                </a:lnTo>
                <a:lnTo>
                  <a:pt x="48" y="33"/>
                </a:lnTo>
                <a:lnTo>
                  <a:pt x="50" y="29"/>
                </a:lnTo>
                <a:lnTo>
                  <a:pt x="50"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5" name="Shape 6845"/>
          <p:cNvSpPr/>
          <p:nvPr/>
        </p:nvSpPr>
        <p:spPr>
          <a:xfrm>
            <a:off x="6565901" y="2235201"/>
            <a:ext cx="150813" cy="73025"/>
          </a:xfrm>
          <a:custGeom>
            <a:avLst/>
            <a:gdLst/>
            <a:ahLst/>
            <a:cxnLst/>
            <a:rect l="0" t="0" r="0" b="0"/>
            <a:pathLst>
              <a:path w="93" h="44" extrusionOk="0">
                <a:moveTo>
                  <a:pt x="0" y="0"/>
                </a:moveTo>
                <a:lnTo>
                  <a:pt x="0" y="5"/>
                </a:lnTo>
                <a:lnTo>
                  <a:pt x="1" y="7"/>
                </a:lnTo>
                <a:lnTo>
                  <a:pt x="2" y="10"/>
                </a:lnTo>
                <a:lnTo>
                  <a:pt x="9" y="12"/>
                </a:lnTo>
                <a:lnTo>
                  <a:pt x="4" y="38"/>
                </a:lnTo>
                <a:lnTo>
                  <a:pt x="4" y="40"/>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91" y="15"/>
                </a:lnTo>
                <a:lnTo>
                  <a:pt x="92" y="13"/>
                </a:lnTo>
                <a:lnTo>
                  <a:pt x="93" y="12"/>
                </a:lnTo>
                <a:lnTo>
                  <a:pt x="93" y="10"/>
                </a:lnTo>
                <a:lnTo>
                  <a:pt x="93"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6" name="Shape 6846"/>
          <p:cNvSpPr/>
          <p:nvPr/>
        </p:nvSpPr>
        <p:spPr>
          <a:xfrm>
            <a:off x="6565900" y="2181226"/>
            <a:ext cx="160338" cy="49213"/>
          </a:xfrm>
          <a:custGeom>
            <a:avLst/>
            <a:gdLst/>
            <a:ahLst/>
            <a:cxnLst/>
            <a:rect l="0" t="0" r="0" b="0"/>
            <a:pathLst>
              <a:path w="98" h="30" extrusionOk="0">
                <a:moveTo>
                  <a:pt x="93" y="15"/>
                </a:moveTo>
                <a:lnTo>
                  <a:pt x="93" y="0"/>
                </a:lnTo>
                <a:lnTo>
                  <a:pt x="83" y="0"/>
                </a:lnTo>
                <a:lnTo>
                  <a:pt x="83" y="5"/>
                </a:lnTo>
                <a:lnTo>
                  <a:pt x="24" y="5"/>
                </a:lnTo>
                <a:lnTo>
                  <a:pt x="24" y="0"/>
                </a:lnTo>
                <a:lnTo>
                  <a:pt x="14" y="0"/>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7" name="Shape 6847"/>
          <p:cNvSpPr/>
          <p:nvPr/>
        </p:nvSpPr>
        <p:spPr>
          <a:xfrm>
            <a:off x="7354889" y="2259014"/>
            <a:ext cx="115887" cy="23812"/>
          </a:xfrm>
          <a:custGeom>
            <a:avLst/>
            <a:gdLst/>
            <a:ahLst/>
            <a:cxnLst/>
            <a:rect l="0" t="0" r="0" b="0"/>
            <a:pathLst>
              <a:path w="72" h="14" extrusionOk="0">
                <a:moveTo>
                  <a:pt x="67" y="2"/>
                </a:moveTo>
                <a:lnTo>
                  <a:pt x="67" y="2"/>
                </a:lnTo>
                <a:lnTo>
                  <a:pt x="65" y="1"/>
                </a:lnTo>
                <a:lnTo>
                  <a:pt x="62" y="0"/>
                </a:lnTo>
                <a:lnTo>
                  <a:pt x="8" y="0"/>
                </a:lnTo>
                <a:lnTo>
                  <a:pt x="5" y="1"/>
                </a:lnTo>
                <a:lnTo>
                  <a:pt x="3" y="3"/>
                </a:lnTo>
                <a:lnTo>
                  <a:pt x="0" y="14"/>
                </a:lnTo>
                <a:lnTo>
                  <a:pt x="72" y="14"/>
                </a:lnTo>
                <a:lnTo>
                  <a:pt x="67"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8" name="Shape 6848"/>
          <p:cNvSpPr/>
          <p:nvPr/>
        </p:nvSpPr>
        <p:spPr>
          <a:xfrm>
            <a:off x="7335839" y="2293939"/>
            <a:ext cx="160337" cy="47625"/>
          </a:xfrm>
          <a:custGeom>
            <a:avLst/>
            <a:gdLst/>
            <a:ahLst/>
            <a:cxnLst/>
            <a:rect l="0" t="0" r="0" b="0"/>
            <a:pathLst>
              <a:path w="99" h="30" extrusionOk="0">
                <a:moveTo>
                  <a:pt x="84" y="0"/>
                </a:moveTo>
                <a:lnTo>
                  <a:pt x="15" y="0"/>
                </a:lnTo>
                <a:lnTo>
                  <a:pt x="9" y="2"/>
                </a:lnTo>
                <a:lnTo>
                  <a:pt x="5" y="5"/>
                </a:lnTo>
                <a:lnTo>
                  <a:pt x="1" y="9"/>
                </a:lnTo>
                <a:lnTo>
                  <a:pt x="0" y="15"/>
                </a:lnTo>
                <a:lnTo>
                  <a:pt x="1" y="21"/>
                </a:lnTo>
                <a:lnTo>
                  <a:pt x="5" y="25"/>
                </a:lnTo>
                <a:lnTo>
                  <a:pt x="9" y="29"/>
                </a:lnTo>
                <a:lnTo>
                  <a:pt x="15" y="30"/>
                </a:lnTo>
                <a:lnTo>
                  <a:pt x="84" y="30"/>
                </a:lnTo>
                <a:lnTo>
                  <a:pt x="90" y="29"/>
                </a:lnTo>
                <a:lnTo>
                  <a:pt x="94" y="25"/>
                </a:lnTo>
                <a:lnTo>
                  <a:pt x="98" y="21"/>
                </a:lnTo>
                <a:lnTo>
                  <a:pt x="99" y="15"/>
                </a:lnTo>
                <a:lnTo>
                  <a:pt x="98" y="9"/>
                </a:lnTo>
                <a:lnTo>
                  <a:pt x="94" y="5"/>
                </a:lnTo>
                <a:lnTo>
                  <a:pt x="90" y="2"/>
                </a:lnTo>
                <a:lnTo>
                  <a:pt x="84" y="0"/>
                </a:lnTo>
                <a:close/>
                <a:moveTo>
                  <a:pt x="25" y="21"/>
                </a:moveTo>
                <a:lnTo>
                  <a:pt x="25" y="21"/>
                </a:lnTo>
                <a:lnTo>
                  <a:pt x="22" y="21"/>
                </a:lnTo>
                <a:lnTo>
                  <a:pt x="20" y="20"/>
                </a:lnTo>
                <a:lnTo>
                  <a:pt x="19" y="18"/>
                </a:lnTo>
                <a:lnTo>
                  <a:pt x="19" y="15"/>
                </a:lnTo>
                <a:lnTo>
                  <a:pt x="19" y="13"/>
                </a:lnTo>
                <a:lnTo>
                  <a:pt x="20" y="10"/>
                </a:lnTo>
                <a:lnTo>
                  <a:pt x="22" y="9"/>
                </a:lnTo>
                <a:lnTo>
                  <a:pt x="25" y="9"/>
                </a:lnTo>
                <a:lnTo>
                  <a:pt x="27" y="9"/>
                </a:lnTo>
                <a:lnTo>
                  <a:pt x="30" y="10"/>
                </a:lnTo>
                <a:lnTo>
                  <a:pt x="31" y="13"/>
                </a:lnTo>
                <a:lnTo>
                  <a:pt x="31" y="15"/>
                </a:lnTo>
                <a:lnTo>
                  <a:pt x="31" y="18"/>
                </a:lnTo>
                <a:lnTo>
                  <a:pt x="30" y="20"/>
                </a:lnTo>
                <a:lnTo>
                  <a:pt x="27" y="21"/>
                </a:lnTo>
                <a:lnTo>
                  <a:pt x="25" y="21"/>
                </a:lnTo>
                <a:close/>
                <a:moveTo>
                  <a:pt x="49" y="21"/>
                </a:moveTo>
                <a:lnTo>
                  <a:pt x="49" y="21"/>
                </a:lnTo>
                <a:lnTo>
                  <a:pt x="47" y="21"/>
                </a:lnTo>
                <a:lnTo>
                  <a:pt x="44" y="20"/>
                </a:lnTo>
                <a:lnTo>
                  <a:pt x="43" y="18"/>
                </a:lnTo>
                <a:lnTo>
                  <a:pt x="43" y="15"/>
                </a:lnTo>
                <a:lnTo>
                  <a:pt x="43" y="13"/>
                </a:lnTo>
                <a:lnTo>
                  <a:pt x="44" y="10"/>
                </a:lnTo>
                <a:lnTo>
                  <a:pt x="47" y="9"/>
                </a:lnTo>
                <a:lnTo>
                  <a:pt x="49" y="9"/>
                </a:lnTo>
                <a:lnTo>
                  <a:pt x="52" y="9"/>
                </a:lnTo>
                <a:lnTo>
                  <a:pt x="54" y="10"/>
                </a:lnTo>
                <a:lnTo>
                  <a:pt x="56" y="13"/>
                </a:lnTo>
                <a:lnTo>
                  <a:pt x="56" y="15"/>
                </a:lnTo>
                <a:lnTo>
                  <a:pt x="56" y="18"/>
                </a:lnTo>
                <a:lnTo>
                  <a:pt x="54" y="20"/>
                </a:lnTo>
                <a:lnTo>
                  <a:pt x="52" y="21"/>
                </a:lnTo>
                <a:lnTo>
                  <a:pt x="49" y="21"/>
                </a:lnTo>
                <a:close/>
                <a:moveTo>
                  <a:pt x="74" y="21"/>
                </a:moveTo>
                <a:lnTo>
                  <a:pt x="74" y="21"/>
                </a:lnTo>
                <a:lnTo>
                  <a:pt x="72" y="21"/>
                </a:lnTo>
                <a:lnTo>
                  <a:pt x="69" y="20"/>
                </a:lnTo>
                <a:lnTo>
                  <a:pt x="68" y="18"/>
                </a:lnTo>
                <a:lnTo>
                  <a:pt x="68" y="15"/>
                </a:lnTo>
                <a:lnTo>
                  <a:pt x="68" y="13"/>
                </a:lnTo>
                <a:lnTo>
                  <a:pt x="69" y="10"/>
                </a:lnTo>
                <a:lnTo>
                  <a:pt x="72" y="9"/>
                </a:lnTo>
                <a:lnTo>
                  <a:pt x="74" y="9"/>
                </a:lnTo>
                <a:lnTo>
                  <a:pt x="77" y="9"/>
                </a:lnTo>
                <a:lnTo>
                  <a:pt x="79" y="10"/>
                </a:lnTo>
                <a:lnTo>
                  <a:pt x="80" y="13"/>
                </a:lnTo>
                <a:lnTo>
                  <a:pt x="80" y="15"/>
                </a:lnTo>
                <a:lnTo>
                  <a:pt x="80" y="18"/>
                </a:lnTo>
                <a:lnTo>
                  <a:pt x="79" y="20"/>
                </a:lnTo>
                <a:lnTo>
                  <a:pt x="77" y="21"/>
                </a:lnTo>
                <a:lnTo>
                  <a:pt x="74" y="2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49" name="Shape 6849"/>
          <p:cNvSpPr/>
          <p:nvPr/>
        </p:nvSpPr>
        <p:spPr>
          <a:xfrm>
            <a:off x="7373939" y="2220914"/>
            <a:ext cx="122237" cy="33337"/>
          </a:xfrm>
          <a:custGeom>
            <a:avLst/>
            <a:gdLst/>
            <a:ahLst/>
            <a:cxnLst/>
            <a:rect l="0" t="0" r="0" b="0"/>
            <a:pathLst>
              <a:path w="75" h="20" extrusionOk="0">
                <a:moveTo>
                  <a:pt x="65" y="0"/>
                </a:moveTo>
                <a:lnTo>
                  <a:pt x="65" y="5"/>
                </a:lnTo>
                <a:lnTo>
                  <a:pt x="40" y="5"/>
                </a:lnTo>
                <a:lnTo>
                  <a:pt x="40" y="4"/>
                </a:lnTo>
                <a:lnTo>
                  <a:pt x="38" y="1"/>
                </a:lnTo>
                <a:lnTo>
                  <a:pt x="35"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0" name="Shape 6850"/>
          <p:cNvSpPr/>
          <p:nvPr/>
        </p:nvSpPr>
        <p:spPr>
          <a:xfrm>
            <a:off x="6989764" y="2216151"/>
            <a:ext cx="82550" cy="106363"/>
          </a:xfrm>
          <a:custGeom>
            <a:avLst/>
            <a:gdLst/>
            <a:ahLst/>
            <a:cxnLst/>
            <a:rect l="0" t="0" r="0" b="0"/>
            <a:pathLst>
              <a:path w="49" h="68" extrusionOk="0">
                <a:moveTo>
                  <a:pt x="32" y="19"/>
                </a:moveTo>
                <a:lnTo>
                  <a:pt x="43" y="8"/>
                </a:lnTo>
                <a:lnTo>
                  <a:pt x="36" y="0"/>
                </a:lnTo>
                <a:lnTo>
                  <a:pt x="22" y="14"/>
                </a:lnTo>
                <a:lnTo>
                  <a:pt x="10" y="26"/>
                </a:lnTo>
                <a:lnTo>
                  <a:pt x="6" y="31"/>
                </a:lnTo>
                <a:lnTo>
                  <a:pt x="2" y="37"/>
                </a:lnTo>
                <a:lnTo>
                  <a:pt x="1" y="42"/>
                </a:lnTo>
                <a:lnTo>
                  <a:pt x="0" y="48"/>
                </a:lnTo>
                <a:lnTo>
                  <a:pt x="1" y="54"/>
                </a:lnTo>
                <a:lnTo>
                  <a:pt x="2" y="59"/>
                </a:lnTo>
                <a:lnTo>
                  <a:pt x="6" y="63"/>
                </a:lnTo>
                <a:lnTo>
                  <a:pt x="10" y="66"/>
                </a:lnTo>
                <a:lnTo>
                  <a:pt x="14" y="67"/>
                </a:lnTo>
                <a:lnTo>
                  <a:pt x="17" y="68"/>
                </a:lnTo>
                <a:lnTo>
                  <a:pt x="25" y="68"/>
                </a:lnTo>
                <a:lnTo>
                  <a:pt x="32" y="68"/>
                </a:lnTo>
                <a:lnTo>
                  <a:pt x="36" y="67"/>
                </a:lnTo>
                <a:lnTo>
                  <a:pt x="39" y="66"/>
                </a:lnTo>
                <a:lnTo>
                  <a:pt x="43" y="63"/>
                </a:lnTo>
                <a:lnTo>
                  <a:pt x="47" y="59"/>
                </a:lnTo>
                <a:lnTo>
                  <a:pt x="48" y="54"/>
                </a:lnTo>
                <a:lnTo>
                  <a:pt x="49" y="48"/>
                </a:lnTo>
                <a:lnTo>
                  <a:pt x="49" y="43"/>
                </a:lnTo>
                <a:lnTo>
                  <a:pt x="48" y="40"/>
                </a:lnTo>
                <a:lnTo>
                  <a:pt x="43" y="31"/>
                </a:lnTo>
                <a:lnTo>
                  <a:pt x="37" y="24"/>
                </a:lnTo>
                <a:lnTo>
                  <a:pt x="32" y="19"/>
                </a:lnTo>
                <a:close/>
                <a:moveTo>
                  <a:pt x="25" y="58"/>
                </a:moveTo>
                <a:lnTo>
                  <a:pt x="25" y="58"/>
                </a:lnTo>
                <a:lnTo>
                  <a:pt x="17" y="58"/>
                </a:lnTo>
                <a:lnTo>
                  <a:pt x="12" y="56"/>
                </a:lnTo>
                <a:lnTo>
                  <a:pt x="11" y="53"/>
                </a:lnTo>
                <a:lnTo>
                  <a:pt x="10" y="48"/>
                </a:lnTo>
                <a:lnTo>
                  <a:pt x="11" y="42"/>
                </a:lnTo>
                <a:lnTo>
                  <a:pt x="15" y="36"/>
                </a:lnTo>
                <a:lnTo>
                  <a:pt x="20" y="30"/>
                </a:lnTo>
                <a:lnTo>
                  <a:pt x="25" y="25"/>
                </a:lnTo>
                <a:lnTo>
                  <a:pt x="30" y="30"/>
                </a:lnTo>
                <a:lnTo>
                  <a:pt x="35" y="36"/>
                </a:lnTo>
                <a:lnTo>
                  <a:pt x="38" y="42"/>
                </a:lnTo>
                <a:lnTo>
                  <a:pt x="39" y="48"/>
                </a:lnTo>
                <a:lnTo>
                  <a:pt x="38" y="53"/>
                </a:lnTo>
                <a:lnTo>
                  <a:pt x="37" y="56"/>
                </a:lnTo>
                <a:lnTo>
                  <a:pt x="32" y="58"/>
                </a:lnTo>
                <a:lnTo>
                  <a:pt x="25" y="5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1" name="Shape 6851"/>
          <p:cNvSpPr/>
          <p:nvPr/>
        </p:nvSpPr>
        <p:spPr>
          <a:xfrm>
            <a:off x="6999289" y="2162176"/>
            <a:ext cx="63500" cy="82550"/>
          </a:xfrm>
          <a:custGeom>
            <a:avLst/>
            <a:gdLst/>
            <a:ahLst/>
            <a:cxnLst/>
            <a:rect l="0" t="0" r="0" b="0"/>
            <a:pathLst>
              <a:path w="37" h="49" extrusionOk="0">
                <a:moveTo>
                  <a:pt x="8" y="49"/>
                </a:moveTo>
                <a:lnTo>
                  <a:pt x="37" y="19"/>
                </a:lnTo>
                <a:lnTo>
                  <a:pt x="30" y="12"/>
                </a:lnTo>
                <a:lnTo>
                  <a:pt x="24" y="18"/>
                </a:lnTo>
                <a:lnTo>
                  <a:pt x="24" y="0"/>
                </a:lnTo>
                <a:lnTo>
                  <a:pt x="14" y="0"/>
                </a:lnTo>
                <a:lnTo>
                  <a:pt x="14" y="28"/>
                </a:lnTo>
                <a:lnTo>
                  <a:pt x="0" y="41"/>
                </a:lnTo>
                <a:lnTo>
                  <a:pt x="8"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2" name="Shape 6852"/>
          <p:cNvSpPr/>
          <p:nvPr/>
        </p:nvSpPr>
        <p:spPr>
          <a:xfrm>
            <a:off x="5110163" y="2555875"/>
            <a:ext cx="28575" cy="14288"/>
          </a:xfrm>
          <a:custGeom>
            <a:avLst/>
            <a:gdLst/>
            <a:ahLst/>
            <a:cxnLst/>
            <a:rect l="0" t="0" r="0" b="0"/>
            <a:pathLst>
              <a:path w="19" h="10" extrusionOk="0">
                <a:moveTo>
                  <a:pt x="10" y="0"/>
                </a:moveTo>
                <a:lnTo>
                  <a:pt x="10" y="0"/>
                </a:lnTo>
                <a:lnTo>
                  <a:pt x="6" y="1"/>
                </a:lnTo>
                <a:lnTo>
                  <a:pt x="2" y="3"/>
                </a:lnTo>
                <a:lnTo>
                  <a:pt x="1" y="6"/>
                </a:lnTo>
                <a:lnTo>
                  <a:pt x="0" y="10"/>
                </a:lnTo>
                <a:lnTo>
                  <a:pt x="19" y="10"/>
                </a:lnTo>
                <a:lnTo>
                  <a:pt x="18" y="6"/>
                </a:lnTo>
                <a:lnTo>
                  <a:pt x="17" y="3"/>
                </a:lnTo>
                <a:lnTo>
                  <a:pt x="13"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3" name="Shape 6853"/>
          <p:cNvSpPr/>
          <p:nvPr/>
        </p:nvSpPr>
        <p:spPr>
          <a:xfrm>
            <a:off x="5026026" y="2605088"/>
            <a:ext cx="58738" cy="87312"/>
          </a:xfrm>
          <a:custGeom>
            <a:avLst/>
            <a:gdLst/>
            <a:ahLst/>
            <a:cxnLst/>
            <a:rect l="0" t="0" r="0" b="0"/>
            <a:pathLst>
              <a:path w="35" h="54" extrusionOk="0">
                <a:moveTo>
                  <a:pt x="35" y="40"/>
                </a:moveTo>
                <a:lnTo>
                  <a:pt x="35" y="5"/>
                </a:lnTo>
                <a:lnTo>
                  <a:pt x="35" y="2"/>
                </a:lnTo>
                <a:lnTo>
                  <a:pt x="34" y="1"/>
                </a:lnTo>
                <a:lnTo>
                  <a:pt x="32" y="0"/>
                </a:lnTo>
                <a:lnTo>
                  <a:pt x="30" y="0"/>
                </a:lnTo>
                <a:lnTo>
                  <a:pt x="20" y="0"/>
                </a:lnTo>
                <a:lnTo>
                  <a:pt x="18" y="0"/>
                </a:lnTo>
                <a:lnTo>
                  <a:pt x="16" y="1"/>
                </a:lnTo>
                <a:lnTo>
                  <a:pt x="2" y="16"/>
                </a:lnTo>
                <a:lnTo>
                  <a:pt x="0" y="17"/>
                </a:lnTo>
                <a:lnTo>
                  <a:pt x="0" y="19"/>
                </a:lnTo>
                <a:lnTo>
                  <a:pt x="0" y="49"/>
                </a:lnTo>
                <a:lnTo>
                  <a:pt x="0" y="51"/>
                </a:lnTo>
                <a:lnTo>
                  <a:pt x="2" y="53"/>
                </a:lnTo>
                <a:lnTo>
                  <a:pt x="3" y="54"/>
                </a:lnTo>
                <a:lnTo>
                  <a:pt x="5" y="54"/>
                </a:lnTo>
                <a:lnTo>
                  <a:pt x="15" y="54"/>
                </a:lnTo>
                <a:lnTo>
                  <a:pt x="16" y="48"/>
                </a:lnTo>
                <a:lnTo>
                  <a:pt x="20" y="44"/>
                </a:lnTo>
                <a:lnTo>
                  <a:pt x="24" y="40"/>
                </a:lnTo>
                <a:lnTo>
                  <a:pt x="30" y="39"/>
                </a:lnTo>
                <a:lnTo>
                  <a:pt x="35" y="40"/>
                </a:lnTo>
                <a:close/>
                <a:moveTo>
                  <a:pt x="25" y="24"/>
                </a:moveTo>
                <a:lnTo>
                  <a:pt x="15" y="24"/>
                </a:lnTo>
                <a:lnTo>
                  <a:pt x="15" y="14"/>
                </a:lnTo>
                <a:lnTo>
                  <a:pt x="25" y="14"/>
                </a:lnTo>
                <a:lnTo>
                  <a:pt x="25"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4" name="Shape 6854"/>
          <p:cNvSpPr/>
          <p:nvPr/>
        </p:nvSpPr>
        <p:spPr>
          <a:xfrm>
            <a:off x="5060950" y="2678114"/>
            <a:ext cx="33338" cy="28575"/>
          </a:xfrm>
          <a:custGeom>
            <a:avLst/>
            <a:gdLst/>
            <a:ahLst/>
            <a:cxnLst/>
            <a:rect l="0" t="0" r="0" b="0"/>
            <a:pathLst>
              <a:path w="20" h="20" extrusionOk="0">
                <a:moveTo>
                  <a:pt x="10" y="0"/>
                </a:moveTo>
                <a:lnTo>
                  <a:pt x="10" y="0"/>
                </a:lnTo>
                <a:lnTo>
                  <a:pt x="6" y="1"/>
                </a:lnTo>
                <a:lnTo>
                  <a:pt x="3" y="2"/>
                </a:lnTo>
                <a:lnTo>
                  <a:pt x="1" y="6"/>
                </a:lnTo>
                <a:lnTo>
                  <a:pt x="0" y="10"/>
                </a:lnTo>
                <a:lnTo>
                  <a:pt x="1" y="14"/>
                </a:lnTo>
                <a:lnTo>
                  <a:pt x="3" y="17"/>
                </a:lnTo>
                <a:lnTo>
                  <a:pt x="6" y="19"/>
                </a:lnTo>
                <a:lnTo>
                  <a:pt x="10" y="20"/>
                </a:lnTo>
                <a:lnTo>
                  <a:pt x="14" y="19"/>
                </a:lnTo>
                <a:lnTo>
                  <a:pt x="17" y="17"/>
                </a:lnTo>
                <a:lnTo>
                  <a:pt x="19" y="14"/>
                </a:lnTo>
                <a:lnTo>
                  <a:pt x="20" y="10"/>
                </a:lnTo>
                <a:lnTo>
                  <a:pt x="19" y="6"/>
                </a:lnTo>
                <a:lnTo>
                  <a:pt x="17"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5" name="Shape 6855"/>
          <p:cNvSpPr/>
          <p:nvPr/>
        </p:nvSpPr>
        <p:spPr>
          <a:xfrm>
            <a:off x="5094289" y="2581276"/>
            <a:ext cx="93662" cy="111125"/>
          </a:xfrm>
          <a:custGeom>
            <a:avLst/>
            <a:gdLst/>
            <a:ahLst/>
            <a:cxnLst/>
            <a:rect l="0" t="0" r="0" b="0"/>
            <a:pathLst>
              <a:path w="59" h="69" extrusionOk="0">
                <a:moveTo>
                  <a:pt x="49" y="0"/>
                </a:moveTo>
                <a:lnTo>
                  <a:pt x="10" y="0"/>
                </a:lnTo>
                <a:lnTo>
                  <a:pt x="6" y="1"/>
                </a:lnTo>
                <a:lnTo>
                  <a:pt x="2" y="2"/>
                </a:lnTo>
                <a:lnTo>
                  <a:pt x="1" y="6"/>
                </a:lnTo>
                <a:lnTo>
                  <a:pt x="0" y="10"/>
                </a:lnTo>
                <a:lnTo>
                  <a:pt x="0" y="58"/>
                </a:lnTo>
                <a:lnTo>
                  <a:pt x="4" y="63"/>
                </a:lnTo>
                <a:lnTo>
                  <a:pt x="5" y="69"/>
                </a:lnTo>
                <a:lnTo>
                  <a:pt x="20" y="69"/>
                </a:lnTo>
                <a:lnTo>
                  <a:pt x="21" y="63"/>
                </a:lnTo>
                <a:lnTo>
                  <a:pt x="24" y="59"/>
                </a:lnTo>
                <a:lnTo>
                  <a:pt x="28" y="55"/>
                </a:lnTo>
                <a:lnTo>
                  <a:pt x="34" y="54"/>
                </a:lnTo>
                <a:lnTo>
                  <a:pt x="41" y="55"/>
                </a:lnTo>
                <a:lnTo>
                  <a:pt x="44" y="59"/>
                </a:lnTo>
                <a:lnTo>
                  <a:pt x="48" y="63"/>
                </a:lnTo>
                <a:lnTo>
                  <a:pt x="49" y="69"/>
                </a:lnTo>
                <a:lnTo>
                  <a:pt x="54" y="69"/>
                </a:lnTo>
                <a:lnTo>
                  <a:pt x="57" y="69"/>
                </a:lnTo>
                <a:lnTo>
                  <a:pt x="58" y="68"/>
                </a:lnTo>
                <a:lnTo>
                  <a:pt x="59" y="66"/>
                </a:lnTo>
                <a:lnTo>
                  <a:pt x="59" y="64"/>
                </a:lnTo>
                <a:lnTo>
                  <a:pt x="59" y="10"/>
                </a:lnTo>
                <a:lnTo>
                  <a:pt x="58" y="6"/>
                </a:lnTo>
                <a:lnTo>
                  <a:pt x="57" y="2"/>
                </a:lnTo>
                <a:lnTo>
                  <a:pt x="53" y="1"/>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6" name="Shape 6856"/>
          <p:cNvSpPr/>
          <p:nvPr/>
        </p:nvSpPr>
        <p:spPr>
          <a:xfrm>
            <a:off x="5133976" y="2678114"/>
            <a:ext cx="28575" cy="28575"/>
          </a:xfrm>
          <a:custGeom>
            <a:avLst/>
            <a:gdLst/>
            <a:ahLst/>
            <a:cxnLst/>
            <a:rect l="0" t="0" r="0" b="0"/>
            <a:pathLst>
              <a:path w="20" h="20" extrusionOk="0">
                <a:moveTo>
                  <a:pt x="10" y="0"/>
                </a:moveTo>
                <a:lnTo>
                  <a:pt x="10" y="0"/>
                </a:lnTo>
                <a:lnTo>
                  <a:pt x="7" y="1"/>
                </a:lnTo>
                <a:lnTo>
                  <a:pt x="3" y="2"/>
                </a:lnTo>
                <a:lnTo>
                  <a:pt x="2" y="6"/>
                </a:lnTo>
                <a:lnTo>
                  <a:pt x="0" y="10"/>
                </a:lnTo>
                <a:lnTo>
                  <a:pt x="2" y="14"/>
                </a:lnTo>
                <a:lnTo>
                  <a:pt x="3" y="17"/>
                </a:lnTo>
                <a:lnTo>
                  <a:pt x="7" y="19"/>
                </a:lnTo>
                <a:lnTo>
                  <a:pt x="10" y="20"/>
                </a:lnTo>
                <a:lnTo>
                  <a:pt x="14" y="19"/>
                </a:lnTo>
                <a:lnTo>
                  <a:pt x="18" y="17"/>
                </a:lnTo>
                <a:lnTo>
                  <a:pt x="19" y="14"/>
                </a:lnTo>
                <a:lnTo>
                  <a:pt x="20" y="10"/>
                </a:lnTo>
                <a:lnTo>
                  <a:pt x="19" y="6"/>
                </a:lnTo>
                <a:lnTo>
                  <a:pt x="18"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7" name="Shape 6857"/>
          <p:cNvSpPr/>
          <p:nvPr/>
        </p:nvSpPr>
        <p:spPr>
          <a:xfrm>
            <a:off x="6565900" y="2590800"/>
            <a:ext cx="160338" cy="115888"/>
          </a:xfrm>
          <a:custGeom>
            <a:avLst/>
            <a:gdLst/>
            <a:ahLst/>
            <a:cxnLst/>
            <a:rect l="0" t="0" r="0" b="0"/>
            <a:pathLst>
              <a:path w="98" h="72" extrusionOk="0">
                <a:moveTo>
                  <a:pt x="78" y="20"/>
                </a:moveTo>
                <a:lnTo>
                  <a:pt x="59" y="0"/>
                </a:lnTo>
                <a:lnTo>
                  <a:pt x="39" y="25"/>
                </a:lnTo>
                <a:lnTo>
                  <a:pt x="24" y="10"/>
                </a:lnTo>
                <a:lnTo>
                  <a:pt x="17" y="17"/>
                </a:lnTo>
                <a:lnTo>
                  <a:pt x="0" y="17"/>
                </a:lnTo>
                <a:lnTo>
                  <a:pt x="0" y="62"/>
                </a:lnTo>
                <a:lnTo>
                  <a:pt x="1" y="66"/>
                </a:lnTo>
                <a:lnTo>
                  <a:pt x="2" y="69"/>
                </a:lnTo>
                <a:lnTo>
                  <a:pt x="6" y="71"/>
                </a:lnTo>
                <a:lnTo>
                  <a:pt x="9"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8" name="Shape 6858"/>
          <p:cNvSpPr/>
          <p:nvPr/>
        </p:nvSpPr>
        <p:spPr>
          <a:xfrm>
            <a:off x="6565900" y="2546350"/>
            <a:ext cx="160338" cy="63500"/>
          </a:xfrm>
          <a:custGeom>
            <a:avLst/>
            <a:gdLst/>
            <a:ahLst/>
            <a:cxnLst/>
            <a:rect l="0" t="0" r="0" b="0"/>
            <a:pathLst>
              <a:path w="98" h="37" extrusionOk="0">
                <a:moveTo>
                  <a:pt x="88" y="0"/>
                </a:move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7" y="6"/>
                </a:lnTo>
                <a:lnTo>
                  <a:pt x="96" y="3"/>
                </a:lnTo>
                <a:lnTo>
                  <a:pt x="92" y="1"/>
                </a:lnTo>
                <a:lnTo>
                  <a:pt x="8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59" name="Shape 6859"/>
          <p:cNvSpPr/>
          <p:nvPr/>
        </p:nvSpPr>
        <p:spPr>
          <a:xfrm>
            <a:off x="6205539" y="2595564"/>
            <a:ext cx="111125" cy="111125"/>
          </a:xfrm>
          <a:custGeom>
            <a:avLst/>
            <a:gdLst/>
            <a:ahLst/>
            <a:cxnLst/>
            <a:rect l="0" t="0" r="0" b="0"/>
            <a:pathLst>
              <a:path w="69" h="69" extrusionOk="0">
                <a:moveTo>
                  <a:pt x="0" y="0"/>
                </a:moveTo>
                <a:lnTo>
                  <a:pt x="0" y="59"/>
                </a:lnTo>
                <a:lnTo>
                  <a:pt x="1" y="63"/>
                </a:lnTo>
                <a:lnTo>
                  <a:pt x="2" y="66"/>
                </a:lnTo>
                <a:lnTo>
                  <a:pt x="6" y="68"/>
                </a:lnTo>
                <a:lnTo>
                  <a:pt x="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0" name="Shape 6860"/>
          <p:cNvSpPr/>
          <p:nvPr/>
        </p:nvSpPr>
        <p:spPr>
          <a:xfrm>
            <a:off x="6200775" y="2546350"/>
            <a:ext cx="127000" cy="44450"/>
          </a:xfrm>
          <a:custGeom>
            <a:avLst/>
            <a:gdLst/>
            <a:ahLst/>
            <a:cxnLst/>
            <a:rect l="0" t="0" r="0" b="0"/>
            <a:pathLst>
              <a:path w="79" h="25" extrusionOk="0">
                <a:moveTo>
                  <a:pt x="69" y="0"/>
                </a:moveTo>
                <a:lnTo>
                  <a:pt x="9" y="0"/>
                </a:lnTo>
                <a:lnTo>
                  <a:pt x="6" y="1"/>
                </a:lnTo>
                <a:lnTo>
                  <a:pt x="2" y="3"/>
                </a:lnTo>
                <a:lnTo>
                  <a:pt x="1" y="6"/>
                </a:lnTo>
                <a:lnTo>
                  <a:pt x="0" y="10"/>
                </a:lnTo>
                <a:lnTo>
                  <a:pt x="0" y="25"/>
                </a:lnTo>
                <a:lnTo>
                  <a:pt x="79" y="25"/>
                </a:lnTo>
                <a:lnTo>
                  <a:pt x="79" y="10"/>
                </a:lnTo>
                <a:lnTo>
                  <a:pt x="77" y="6"/>
                </a:lnTo>
                <a:lnTo>
                  <a:pt x="76" y="3"/>
                </a:lnTo>
                <a:lnTo>
                  <a:pt x="72" y="1"/>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1" name="Shape 6861"/>
          <p:cNvSpPr/>
          <p:nvPr/>
        </p:nvSpPr>
        <p:spPr>
          <a:xfrm>
            <a:off x="5845176" y="2614614"/>
            <a:ext cx="63500" cy="63500"/>
          </a:xfrm>
          <a:custGeom>
            <a:avLst/>
            <a:gdLst/>
            <a:ahLst/>
            <a:cxnLst/>
            <a:rect l="0" t="0" r="0" b="0"/>
            <a:pathLst>
              <a:path w="39" h="39" extrusionOk="0">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2" name="Shape 6862"/>
          <p:cNvSpPr/>
          <p:nvPr/>
        </p:nvSpPr>
        <p:spPr>
          <a:xfrm>
            <a:off x="5795964" y="2555875"/>
            <a:ext cx="160337" cy="171450"/>
          </a:xfrm>
          <a:custGeom>
            <a:avLst/>
            <a:gdLst/>
            <a:ahLst/>
            <a:cxnLst/>
            <a:rect l="0" t="0" r="0" b="0"/>
            <a:pathLst>
              <a:path w="99" h="104" extrusionOk="0">
                <a:moveTo>
                  <a:pt x="89" y="0"/>
                </a:moveTo>
                <a:lnTo>
                  <a:pt x="79" y="0"/>
                </a:lnTo>
                <a:lnTo>
                  <a:pt x="79" y="15"/>
                </a:lnTo>
                <a:lnTo>
                  <a:pt x="84" y="15"/>
                </a:lnTo>
                <a:lnTo>
                  <a:pt x="84" y="89"/>
                </a:lnTo>
                <a:lnTo>
                  <a:pt x="15" y="89"/>
                </a:lnTo>
                <a:lnTo>
                  <a:pt x="15" y="15"/>
                </a:lnTo>
                <a:lnTo>
                  <a:pt x="20" y="15"/>
                </a:lnTo>
                <a:lnTo>
                  <a:pt x="20" y="0"/>
                </a:lnTo>
                <a:lnTo>
                  <a:pt x="10" y="0"/>
                </a:lnTo>
                <a:lnTo>
                  <a:pt x="6" y="1"/>
                </a:lnTo>
                <a:lnTo>
                  <a:pt x="2" y="3"/>
                </a:lnTo>
                <a:lnTo>
                  <a:pt x="1" y="6"/>
                </a:lnTo>
                <a:lnTo>
                  <a:pt x="0" y="10"/>
                </a:lnTo>
                <a:lnTo>
                  <a:pt x="0" y="94"/>
                </a:lnTo>
                <a:lnTo>
                  <a:pt x="1" y="97"/>
                </a:lnTo>
                <a:lnTo>
                  <a:pt x="2" y="101"/>
                </a:lnTo>
                <a:lnTo>
                  <a:pt x="6" y="102"/>
                </a:lnTo>
                <a:lnTo>
                  <a:pt x="10" y="104"/>
                </a:lnTo>
                <a:lnTo>
                  <a:pt x="89" y="104"/>
                </a:lnTo>
                <a:lnTo>
                  <a:pt x="92" y="102"/>
                </a:lnTo>
                <a:lnTo>
                  <a:pt x="96" y="101"/>
                </a:lnTo>
                <a:lnTo>
                  <a:pt x="97" y="97"/>
                </a:lnTo>
                <a:lnTo>
                  <a:pt x="99" y="94"/>
                </a:lnTo>
                <a:lnTo>
                  <a:pt x="99" y="10"/>
                </a:lnTo>
                <a:lnTo>
                  <a:pt x="97" y="6"/>
                </a:lnTo>
                <a:lnTo>
                  <a:pt x="96" y="3"/>
                </a:lnTo>
                <a:lnTo>
                  <a:pt x="92" y="1"/>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3" name="Shape 6863"/>
          <p:cNvSpPr/>
          <p:nvPr/>
        </p:nvSpPr>
        <p:spPr>
          <a:xfrm>
            <a:off x="5840414" y="2532064"/>
            <a:ext cx="77787" cy="58737"/>
          </a:xfrm>
          <a:custGeom>
            <a:avLst/>
            <a:gdLst/>
            <a:ahLst/>
            <a:cxnLst/>
            <a:rect l="0" t="0" r="0" b="0"/>
            <a:pathLst>
              <a:path w="49" h="35" extrusionOk="0">
                <a:moveTo>
                  <a:pt x="5" y="35"/>
                </a:moveTo>
                <a:lnTo>
                  <a:pt x="44" y="35"/>
                </a:lnTo>
                <a:lnTo>
                  <a:pt x="46" y="35"/>
                </a:lnTo>
                <a:lnTo>
                  <a:pt x="48" y="34"/>
                </a:lnTo>
                <a:lnTo>
                  <a:pt x="49" y="32"/>
                </a:lnTo>
                <a:lnTo>
                  <a:pt x="49" y="30"/>
                </a:lnTo>
                <a:lnTo>
                  <a:pt x="49" y="15"/>
                </a:lnTo>
                <a:lnTo>
                  <a:pt x="49" y="13"/>
                </a:lnTo>
                <a:lnTo>
                  <a:pt x="48" y="11"/>
                </a:lnTo>
                <a:lnTo>
                  <a:pt x="46" y="10"/>
                </a:lnTo>
                <a:lnTo>
                  <a:pt x="44" y="10"/>
                </a:lnTo>
                <a:lnTo>
                  <a:pt x="38" y="10"/>
                </a:lnTo>
                <a:lnTo>
                  <a:pt x="37" y="6"/>
                </a:lnTo>
                <a:lnTo>
                  <a:pt x="33" y="3"/>
                </a:lnTo>
                <a:lnTo>
                  <a:pt x="29" y="1"/>
                </a:lnTo>
                <a:lnTo>
                  <a:pt x="24" y="0"/>
                </a:lnTo>
                <a:lnTo>
                  <a:pt x="19" y="1"/>
                </a:lnTo>
                <a:lnTo>
                  <a:pt x="16" y="3"/>
                </a:lnTo>
                <a:lnTo>
                  <a:pt x="12" y="6"/>
                </a:lnTo>
                <a:lnTo>
                  <a:pt x="11" y="10"/>
                </a:lnTo>
                <a:lnTo>
                  <a:pt x="5" y="10"/>
                </a:lnTo>
                <a:lnTo>
                  <a:pt x="2" y="10"/>
                </a:lnTo>
                <a:lnTo>
                  <a:pt x="1" y="11"/>
                </a:lnTo>
                <a:lnTo>
                  <a:pt x="0" y="13"/>
                </a:lnTo>
                <a:lnTo>
                  <a:pt x="0" y="15"/>
                </a:lnTo>
                <a:lnTo>
                  <a:pt x="0" y="30"/>
                </a:lnTo>
                <a:lnTo>
                  <a:pt x="0" y="32"/>
                </a:lnTo>
                <a:lnTo>
                  <a:pt x="1" y="34"/>
                </a:lnTo>
                <a:lnTo>
                  <a:pt x="2" y="35"/>
                </a:lnTo>
                <a:lnTo>
                  <a:pt x="5"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4" name="Shape 6864"/>
          <p:cNvSpPr/>
          <p:nvPr/>
        </p:nvSpPr>
        <p:spPr>
          <a:xfrm>
            <a:off x="8489950" y="2162176"/>
            <a:ext cx="160338" cy="73025"/>
          </a:xfrm>
          <a:custGeom>
            <a:avLst/>
            <a:gdLst/>
            <a:ahLst/>
            <a:cxnLst/>
            <a:rect l="0" t="0" r="0" b="0"/>
            <a:pathLst>
              <a:path w="99" h="44" extrusionOk="0">
                <a:moveTo>
                  <a:pt x="4" y="40"/>
                </a:moveTo>
                <a:lnTo>
                  <a:pt x="20" y="24"/>
                </a:lnTo>
                <a:lnTo>
                  <a:pt x="34" y="37"/>
                </a:lnTo>
                <a:lnTo>
                  <a:pt x="56" y="10"/>
                </a:lnTo>
                <a:lnTo>
                  <a:pt x="78" y="44"/>
                </a:lnTo>
                <a:lnTo>
                  <a:pt x="84" y="40"/>
                </a:lnTo>
                <a:lnTo>
                  <a:pt x="98" y="40"/>
                </a:lnTo>
                <a:lnTo>
                  <a:pt x="99" y="30"/>
                </a:lnTo>
                <a:lnTo>
                  <a:pt x="99" y="24"/>
                </a:lnTo>
                <a:lnTo>
                  <a:pt x="97" y="18"/>
                </a:lnTo>
                <a:lnTo>
                  <a:pt x="94" y="13"/>
                </a:lnTo>
                <a:lnTo>
                  <a:pt x="91" y="9"/>
                </a:lnTo>
                <a:lnTo>
                  <a:pt x="87" y="5"/>
                </a:lnTo>
                <a:lnTo>
                  <a:pt x="82" y="3"/>
                </a:lnTo>
                <a:lnTo>
                  <a:pt x="76" y="0"/>
                </a:lnTo>
                <a:lnTo>
                  <a:pt x="70" y="0"/>
                </a:lnTo>
                <a:lnTo>
                  <a:pt x="63" y="2"/>
                </a:lnTo>
                <a:lnTo>
                  <a:pt x="58" y="3"/>
                </a:lnTo>
                <a:lnTo>
                  <a:pt x="54" y="7"/>
                </a:lnTo>
                <a:lnTo>
                  <a:pt x="50" y="10"/>
                </a:lnTo>
                <a:lnTo>
                  <a:pt x="46" y="7"/>
                </a:lnTo>
                <a:lnTo>
                  <a:pt x="41" y="3"/>
                </a:lnTo>
                <a:lnTo>
                  <a:pt x="36" y="2"/>
                </a:lnTo>
                <a:lnTo>
                  <a:pt x="30" y="0"/>
                </a:lnTo>
                <a:lnTo>
                  <a:pt x="24" y="0"/>
                </a:lnTo>
                <a:lnTo>
                  <a:pt x="18" y="3"/>
                </a:lnTo>
                <a:lnTo>
                  <a:pt x="13" y="5"/>
                </a:lnTo>
                <a:lnTo>
                  <a:pt x="9" y="9"/>
                </a:lnTo>
                <a:lnTo>
                  <a:pt x="5" y="13"/>
                </a:lnTo>
                <a:lnTo>
                  <a:pt x="3" y="18"/>
                </a:lnTo>
                <a:lnTo>
                  <a:pt x="0" y="24"/>
                </a:lnTo>
                <a:lnTo>
                  <a:pt x="0" y="30"/>
                </a:lnTo>
                <a:lnTo>
                  <a:pt x="2" y="40"/>
                </a:lnTo>
                <a:lnTo>
                  <a:pt x="4"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5" name="Shape 6865"/>
          <p:cNvSpPr/>
          <p:nvPr/>
        </p:nvSpPr>
        <p:spPr>
          <a:xfrm>
            <a:off x="8518525" y="2259013"/>
            <a:ext cx="82550" cy="63500"/>
          </a:xfrm>
          <a:custGeom>
            <a:avLst/>
            <a:gdLst/>
            <a:ahLst/>
            <a:cxnLst/>
            <a:rect l="0" t="0" r="0" b="0"/>
            <a:pathLst>
              <a:path w="52" h="39" extrusionOk="0">
                <a:moveTo>
                  <a:pt x="18" y="22"/>
                </a:moveTo>
                <a:lnTo>
                  <a:pt x="2" y="6"/>
                </a:lnTo>
                <a:lnTo>
                  <a:pt x="0" y="8"/>
                </a:lnTo>
                <a:lnTo>
                  <a:pt x="10" y="21"/>
                </a:lnTo>
                <a:lnTo>
                  <a:pt x="18" y="29"/>
                </a:lnTo>
                <a:lnTo>
                  <a:pt x="29" y="38"/>
                </a:lnTo>
                <a:lnTo>
                  <a:pt x="32" y="39"/>
                </a:lnTo>
                <a:lnTo>
                  <a:pt x="34" y="38"/>
                </a:lnTo>
                <a:lnTo>
                  <a:pt x="40" y="34"/>
                </a:lnTo>
                <a:lnTo>
                  <a:pt x="52" y="23"/>
                </a:lnTo>
                <a:lnTo>
                  <a:pt x="36" y="0"/>
                </a:lnTo>
                <a:lnTo>
                  <a:pt x="18" y="2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6" name="Shape 6866"/>
          <p:cNvSpPr/>
          <p:nvPr/>
        </p:nvSpPr>
        <p:spPr>
          <a:xfrm>
            <a:off x="8480426" y="2205039"/>
            <a:ext cx="174625" cy="73025"/>
          </a:xfrm>
          <a:custGeom>
            <a:avLst/>
            <a:gdLst/>
            <a:ahLst/>
            <a:cxnLst/>
            <a:rect l="0" t="0" r="0" b="0"/>
            <a:pathLst>
              <a:path w="108" h="46" extrusionOk="0">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7" name="Shape 6867"/>
          <p:cNvSpPr/>
          <p:nvPr/>
        </p:nvSpPr>
        <p:spPr>
          <a:xfrm>
            <a:off x="5435601" y="2546351"/>
            <a:ext cx="146050" cy="146050"/>
          </a:xfrm>
          <a:custGeom>
            <a:avLst/>
            <a:gdLst/>
            <a:ahLst/>
            <a:cxnLst/>
            <a:rect l="0" t="0" r="0" b="0"/>
            <a:pathLst>
              <a:path w="89" h="89" extrusionOk="0">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8" y="83"/>
                </a:lnTo>
                <a:lnTo>
                  <a:pt x="89" y="79"/>
                </a:lnTo>
                <a:lnTo>
                  <a:pt x="89" y="10"/>
                </a:lnTo>
                <a:lnTo>
                  <a:pt x="88" y="6"/>
                </a:lnTo>
                <a:lnTo>
                  <a:pt x="86" y="3"/>
                </a:lnTo>
                <a:lnTo>
                  <a:pt x="83" y="1"/>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68" name="Shape 6868"/>
          <p:cNvSpPr/>
          <p:nvPr/>
        </p:nvSpPr>
        <p:spPr>
          <a:xfrm>
            <a:off x="5407026" y="2555876"/>
            <a:ext cx="14288" cy="16192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69" name="Shape 6869"/>
          <p:cNvSpPr/>
          <p:nvPr/>
        </p:nvSpPr>
        <p:spPr>
          <a:xfrm>
            <a:off x="7335839" y="2551114"/>
            <a:ext cx="160337" cy="150812"/>
          </a:xfrm>
          <a:custGeom>
            <a:avLst/>
            <a:gdLst/>
            <a:ahLst/>
            <a:cxnLst/>
            <a:rect l="0" t="0" r="0" b="0"/>
            <a:pathLst>
              <a:path w="99" h="93" extrusionOk="0">
                <a:moveTo>
                  <a:pt x="99" y="53"/>
                </a:moveTo>
                <a:lnTo>
                  <a:pt x="99" y="53"/>
                </a:lnTo>
                <a:lnTo>
                  <a:pt x="99" y="46"/>
                </a:lnTo>
                <a:lnTo>
                  <a:pt x="98" y="39"/>
                </a:lnTo>
                <a:lnTo>
                  <a:pt x="94" y="29"/>
                </a:lnTo>
                <a:lnTo>
                  <a:pt x="89" y="23"/>
                </a:lnTo>
                <a:lnTo>
                  <a:pt x="88" y="20"/>
                </a:lnTo>
                <a:lnTo>
                  <a:pt x="86" y="19"/>
                </a:lnTo>
                <a:lnTo>
                  <a:pt x="84" y="19"/>
                </a:lnTo>
                <a:lnTo>
                  <a:pt x="72" y="19"/>
                </a:lnTo>
                <a:lnTo>
                  <a:pt x="83" y="8"/>
                </a:lnTo>
                <a:lnTo>
                  <a:pt x="75" y="0"/>
                </a:lnTo>
                <a:lnTo>
                  <a:pt x="57" y="19"/>
                </a:lnTo>
                <a:lnTo>
                  <a:pt x="10" y="19"/>
                </a:lnTo>
                <a:lnTo>
                  <a:pt x="10" y="29"/>
                </a:lnTo>
                <a:lnTo>
                  <a:pt x="81" y="29"/>
                </a:lnTo>
                <a:lnTo>
                  <a:pt x="84" y="32"/>
                </a:lnTo>
                <a:lnTo>
                  <a:pt x="86" y="37"/>
                </a:lnTo>
                <a:lnTo>
                  <a:pt x="88" y="45"/>
                </a:lnTo>
                <a:lnTo>
                  <a:pt x="89" y="53"/>
                </a:lnTo>
                <a:lnTo>
                  <a:pt x="89" y="57"/>
                </a:lnTo>
                <a:lnTo>
                  <a:pt x="86" y="61"/>
                </a:lnTo>
                <a:lnTo>
                  <a:pt x="81" y="67"/>
                </a:lnTo>
                <a:lnTo>
                  <a:pt x="81" y="57"/>
                </a:lnTo>
                <a:lnTo>
                  <a:pt x="80" y="48"/>
                </a:lnTo>
                <a:lnTo>
                  <a:pt x="77" y="41"/>
                </a:lnTo>
                <a:lnTo>
                  <a:pt x="73" y="35"/>
                </a:lnTo>
                <a:lnTo>
                  <a:pt x="72" y="34"/>
                </a:lnTo>
                <a:lnTo>
                  <a:pt x="69" y="34"/>
                </a:lnTo>
                <a:lnTo>
                  <a:pt x="5" y="34"/>
                </a:lnTo>
                <a:lnTo>
                  <a:pt x="3" y="35"/>
                </a:lnTo>
                <a:lnTo>
                  <a:pt x="0" y="36"/>
                </a:lnTo>
                <a:lnTo>
                  <a:pt x="0" y="40"/>
                </a:lnTo>
                <a:lnTo>
                  <a:pt x="1" y="42"/>
                </a:lnTo>
                <a:lnTo>
                  <a:pt x="9" y="50"/>
                </a:lnTo>
                <a:lnTo>
                  <a:pt x="5" y="57"/>
                </a:lnTo>
                <a:lnTo>
                  <a:pt x="4" y="68"/>
                </a:lnTo>
                <a:lnTo>
                  <a:pt x="4" y="73"/>
                </a:lnTo>
                <a:lnTo>
                  <a:pt x="5" y="79"/>
                </a:lnTo>
                <a:lnTo>
                  <a:pt x="7" y="85"/>
                </a:lnTo>
                <a:lnTo>
                  <a:pt x="11" y="90"/>
                </a:lnTo>
                <a:lnTo>
                  <a:pt x="12" y="93"/>
                </a:lnTo>
                <a:lnTo>
                  <a:pt x="15" y="93"/>
                </a:lnTo>
                <a:lnTo>
                  <a:pt x="69" y="93"/>
                </a:lnTo>
                <a:lnTo>
                  <a:pt x="72" y="93"/>
                </a:lnTo>
                <a:lnTo>
                  <a:pt x="73" y="92"/>
                </a:lnTo>
                <a:lnTo>
                  <a:pt x="77" y="87"/>
                </a:lnTo>
                <a:lnTo>
                  <a:pt x="79" y="82"/>
                </a:lnTo>
                <a:lnTo>
                  <a:pt x="84" y="77"/>
                </a:lnTo>
                <a:lnTo>
                  <a:pt x="91" y="72"/>
                </a:lnTo>
                <a:lnTo>
                  <a:pt x="94" y="68"/>
                </a:lnTo>
                <a:lnTo>
                  <a:pt x="96" y="63"/>
                </a:lnTo>
                <a:lnTo>
                  <a:pt x="98" y="58"/>
                </a:lnTo>
                <a:lnTo>
                  <a:pt x="99" y="53"/>
                </a:lnTo>
                <a:close/>
                <a:moveTo>
                  <a:pt x="67" y="43"/>
                </a:moveTo>
                <a:lnTo>
                  <a:pt x="67" y="43"/>
                </a:lnTo>
                <a:lnTo>
                  <a:pt x="70" y="50"/>
                </a:lnTo>
                <a:lnTo>
                  <a:pt x="72" y="58"/>
                </a:lnTo>
                <a:lnTo>
                  <a:pt x="15" y="58"/>
                </a:lnTo>
                <a:lnTo>
                  <a:pt x="17" y="53"/>
                </a:lnTo>
                <a:lnTo>
                  <a:pt x="19" y="51"/>
                </a:lnTo>
                <a:lnTo>
                  <a:pt x="20" y="48"/>
                </a:lnTo>
                <a:lnTo>
                  <a:pt x="19" y="45"/>
                </a:lnTo>
                <a:lnTo>
                  <a:pt x="17" y="43"/>
                </a:lnTo>
                <a:lnTo>
                  <a:pt x="67" y="4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0" name="Shape 6870"/>
          <p:cNvSpPr/>
          <p:nvPr/>
        </p:nvSpPr>
        <p:spPr>
          <a:xfrm>
            <a:off x="6950076" y="2619376"/>
            <a:ext cx="63500" cy="34925"/>
          </a:xfrm>
          <a:custGeom>
            <a:avLst/>
            <a:gdLst/>
            <a:ahLst/>
            <a:cxnLst/>
            <a:rect l="0" t="0" r="0" b="0"/>
            <a:pathLst>
              <a:path w="40" h="20" extrusionOk="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1" name="Shape 6871"/>
          <p:cNvSpPr/>
          <p:nvPr/>
        </p:nvSpPr>
        <p:spPr>
          <a:xfrm>
            <a:off x="6950075" y="2555876"/>
            <a:ext cx="160338" cy="146050"/>
          </a:xfrm>
          <a:custGeom>
            <a:avLst/>
            <a:gdLst/>
            <a:ahLst/>
            <a:cxnLst/>
            <a:rect l="0" t="0" r="0" b="0"/>
            <a:pathLst>
              <a:path w="99" h="89" extrusionOk="0">
                <a:moveTo>
                  <a:pt x="94" y="0"/>
                </a:moveTo>
                <a:lnTo>
                  <a:pt x="20" y="0"/>
                </a:lnTo>
                <a:lnTo>
                  <a:pt x="18" y="0"/>
                </a:lnTo>
                <a:lnTo>
                  <a:pt x="16" y="1"/>
                </a:lnTo>
                <a:lnTo>
                  <a:pt x="15" y="3"/>
                </a:lnTo>
                <a:lnTo>
                  <a:pt x="15" y="5"/>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3"/>
                </a:lnTo>
                <a:lnTo>
                  <a:pt x="98" y="1"/>
                </a:lnTo>
                <a:lnTo>
                  <a:pt x="97" y="0"/>
                </a:lnTo>
                <a:lnTo>
                  <a:pt x="94" y="0"/>
                </a:lnTo>
                <a:close/>
                <a:moveTo>
                  <a:pt x="32" y="25"/>
                </a:moveTo>
                <a:lnTo>
                  <a:pt x="32" y="25"/>
                </a:lnTo>
                <a:lnTo>
                  <a:pt x="30" y="25"/>
                </a:lnTo>
                <a:lnTo>
                  <a:pt x="27" y="22"/>
                </a:lnTo>
                <a:lnTo>
                  <a:pt x="25" y="20"/>
                </a:lnTo>
                <a:lnTo>
                  <a:pt x="25" y="17"/>
                </a:lnTo>
                <a:lnTo>
                  <a:pt x="25" y="15"/>
                </a:lnTo>
                <a:lnTo>
                  <a:pt x="27" y="12"/>
                </a:lnTo>
                <a:lnTo>
                  <a:pt x="30" y="10"/>
                </a:lnTo>
                <a:lnTo>
                  <a:pt x="32" y="10"/>
                </a:lnTo>
                <a:lnTo>
                  <a:pt x="35" y="10"/>
                </a:lnTo>
                <a:lnTo>
                  <a:pt x="37" y="12"/>
                </a:lnTo>
                <a:lnTo>
                  <a:pt x="40" y="15"/>
                </a:lnTo>
                <a:lnTo>
                  <a:pt x="40" y="17"/>
                </a:lnTo>
                <a:lnTo>
                  <a:pt x="40" y="20"/>
                </a:lnTo>
                <a:lnTo>
                  <a:pt x="37" y="22"/>
                </a:lnTo>
                <a:lnTo>
                  <a:pt x="35" y="25"/>
                </a:lnTo>
                <a:lnTo>
                  <a:pt x="32" y="25"/>
                </a:lnTo>
                <a:close/>
                <a:moveTo>
                  <a:pt x="89" y="79"/>
                </a:moveTo>
                <a:lnTo>
                  <a:pt x="74" y="79"/>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2" name="Shape 6872"/>
          <p:cNvSpPr/>
          <p:nvPr/>
        </p:nvSpPr>
        <p:spPr>
          <a:xfrm>
            <a:off x="7816851" y="2546350"/>
            <a:ext cx="63500" cy="63500"/>
          </a:xfrm>
          <a:custGeom>
            <a:avLst/>
            <a:gdLst/>
            <a:ahLst/>
            <a:cxnLst/>
            <a:rect l="0" t="0" r="0" b="0"/>
            <a:pathLst>
              <a:path w="40" h="38" extrusionOk="0">
                <a:moveTo>
                  <a:pt x="20" y="0"/>
                </a:moveTo>
                <a:lnTo>
                  <a:pt x="20" y="0"/>
                </a:lnTo>
                <a:lnTo>
                  <a:pt x="16" y="0"/>
                </a:lnTo>
                <a:lnTo>
                  <a:pt x="12" y="1"/>
                </a:lnTo>
                <a:lnTo>
                  <a:pt x="6" y="6"/>
                </a:lnTo>
                <a:lnTo>
                  <a:pt x="1" y="12"/>
                </a:lnTo>
                <a:lnTo>
                  <a:pt x="0" y="16"/>
                </a:lnTo>
                <a:lnTo>
                  <a:pt x="0" y="20"/>
                </a:lnTo>
                <a:lnTo>
                  <a:pt x="25" y="20"/>
                </a:lnTo>
                <a:lnTo>
                  <a:pt x="25" y="38"/>
                </a:lnTo>
                <a:lnTo>
                  <a:pt x="31" y="36"/>
                </a:lnTo>
                <a:lnTo>
                  <a:pt x="36" y="32"/>
                </a:lnTo>
                <a:lnTo>
                  <a:pt x="38" y="26"/>
                </a:lnTo>
                <a:lnTo>
                  <a:pt x="40" y="20"/>
                </a:lnTo>
                <a:lnTo>
                  <a:pt x="40" y="16"/>
                </a:lnTo>
                <a:lnTo>
                  <a:pt x="38" y="12"/>
                </a:lnTo>
                <a:lnTo>
                  <a:pt x="33" y="6"/>
                </a:lnTo>
                <a:lnTo>
                  <a:pt x="27" y="1"/>
                </a:lnTo>
                <a:lnTo>
                  <a:pt x="24"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3" name="Shape 6873"/>
          <p:cNvSpPr/>
          <p:nvPr/>
        </p:nvSpPr>
        <p:spPr>
          <a:xfrm>
            <a:off x="7720014" y="2590800"/>
            <a:ext cx="127000" cy="115888"/>
          </a:xfrm>
          <a:custGeom>
            <a:avLst/>
            <a:gdLst/>
            <a:ahLst/>
            <a:cxnLst/>
            <a:rect l="0" t="0" r="0" b="0"/>
            <a:pathLst>
              <a:path w="79" h="74" extrusionOk="0">
                <a:moveTo>
                  <a:pt x="74" y="0"/>
                </a:moveTo>
                <a:lnTo>
                  <a:pt x="5" y="0"/>
                </a:lnTo>
                <a:lnTo>
                  <a:pt x="2" y="1"/>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9" y="6"/>
                </a:lnTo>
                <a:lnTo>
                  <a:pt x="79" y="2"/>
                </a:lnTo>
                <a:lnTo>
                  <a:pt x="76" y="1"/>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4" name="Shape 6874"/>
          <p:cNvSpPr/>
          <p:nvPr/>
        </p:nvSpPr>
        <p:spPr>
          <a:xfrm>
            <a:off x="7720014" y="2555875"/>
            <a:ext cx="53975" cy="25400"/>
          </a:xfrm>
          <a:custGeom>
            <a:avLst/>
            <a:gdLst/>
            <a:ahLst/>
            <a:cxnLst/>
            <a:rect l="0" t="0" r="0" b="0"/>
            <a:pathLst>
              <a:path w="32" h="15" extrusionOk="0">
                <a:moveTo>
                  <a:pt x="17" y="15"/>
                </a:moveTo>
                <a:lnTo>
                  <a:pt x="32" y="15"/>
                </a:lnTo>
                <a:lnTo>
                  <a:pt x="18" y="1"/>
                </a:lnTo>
                <a:lnTo>
                  <a:pt x="17" y="0"/>
                </a:lnTo>
                <a:lnTo>
                  <a:pt x="15" y="0"/>
                </a:lnTo>
                <a:lnTo>
                  <a:pt x="0" y="0"/>
                </a:lnTo>
                <a:lnTo>
                  <a:pt x="0" y="10"/>
                </a:lnTo>
                <a:lnTo>
                  <a:pt x="12" y="10"/>
                </a:lnTo>
                <a:lnTo>
                  <a:pt x="17"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5" name="Shape 6875"/>
          <p:cNvSpPr/>
          <p:nvPr/>
        </p:nvSpPr>
        <p:spPr>
          <a:xfrm>
            <a:off x="8240714" y="2546350"/>
            <a:ext cx="39687" cy="160338"/>
          </a:xfrm>
          <a:custGeom>
            <a:avLst/>
            <a:gdLst/>
            <a:ahLst/>
            <a:cxnLst/>
            <a:rect l="0" t="0" r="0" b="0"/>
            <a:pathLst>
              <a:path w="24" h="99" extrusionOk="0">
                <a:moveTo>
                  <a:pt x="8" y="1"/>
                </a:moveTo>
                <a:lnTo>
                  <a:pt x="8" y="1"/>
                </a:lnTo>
                <a:lnTo>
                  <a:pt x="6" y="0"/>
                </a:lnTo>
                <a:lnTo>
                  <a:pt x="2" y="0"/>
                </a:lnTo>
                <a:lnTo>
                  <a:pt x="1" y="3"/>
                </a:lnTo>
                <a:lnTo>
                  <a:pt x="0" y="5"/>
                </a:lnTo>
                <a:lnTo>
                  <a:pt x="0" y="99"/>
                </a:lnTo>
                <a:lnTo>
                  <a:pt x="9" y="99"/>
                </a:lnTo>
                <a:lnTo>
                  <a:pt x="9" y="69"/>
                </a:lnTo>
                <a:lnTo>
                  <a:pt x="19" y="69"/>
                </a:lnTo>
                <a:lnTo>
                  <a:pt x="22" y="69"/>
                </a:lnTo>
                <a:lnTo>
                  <a:pt x="23" y="68"/>
                </a:lnTo>
                <a:lnTo>
                  <a:pt x="24" y="67"/>
                </a:lnTo>
                <a:lnTo>
                  <a:pt x="24" y="64"/>
                </a:lnTo>
                <a:lnTo>
                  <a:pt x="23" y="48"/>
                </a:lnTo>
                <a:lnTo>
                  <a:pt x="22" y="35"/>
                </a:lnTo>
                <a:lnTo>
                  <a:pt x="19" y="25"/>
                </a:lnTo>
                <a:lnTo>
                  <a:pt x="17" y="16"/>
                </a:lnTo>
                <a:lnTo>
                  <a:pt x="11" y="5"/>
                </a:lnTo>
                <a:lnTo>
                  <a:pt x="8" y="1"/>
                </a:lnTo>
                <a:close/>
                <a:moveTo>
                  <a:pt x="9" y="59"/>
                </a:moveTo>
                <a:lnTo>
                  <a:pt x="9" y="26"/>
                </a:lnTo>
                <a:lnTo>
                  <a:pt x="13" y="40"/>
                </a:lnTo>
                <a:lnTo>
                  <a:pt x="14" y="59"/>
                </a:lnTo>
                <a:lnTo>
                  <a:pt x="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6" name="Shape 6876"/>
          <p:cNvSpPr/>
          <p:nvPr/>
        </p:nvSpPr>
        <p:spPr>
          <a:xfrm>
            <a:off x="8089900" y="2546350"/>
            <a:ext cx="63500" cy="160338"/>
          </a:xfrm>
          <a:custGeom>
            <a:avLst/>
            <a:gdLst/>
            <a:ahLst/>
            <a:cxnLst/>
            <a:rect l="0" t="0" r="0" b="0"/>
            <a:pathLst>
              <a:path w="39" h="99" extrusionOk="0">
                <a:moveTo>
                  <a:pt x="39" y="20"/>
                </a:moveTo>
                <a:lnTo>
                  <a:pt x="39" y="0"/>
                </a:lnTo>
                <a:lnTo>
                  <a:pt x="29" y="0"/>
                </a:lnTo>
                <a:lnTo>
                  <a:pt x="29" y="20"/>
                </a:lnTo>
                <a:lnTo>
                  <a:pt x="28" y="25"/>
                </a:lnTo>
                <a:lnTo>
                  <a:pt x="24" y="28"/>
                </a:lnTo>
                <a:lnTo>
                  <a:pt x="24" y="0"/>
                </a:lnTo>
                <a:lnTo>
                  <a:pt x="15" y="0"/>
                </a:lnTo>
                <a:lnTo>
                  <a:pt x="15" y="28"/>
                </a:lnTo>
                <a:lnTo>
                  <a:pt x="11" y="25"/>
                </a:lnTo>
                <a:lnTo>
                  <a:pt x="10" y="20"/>
                </a:lnTo>
                <a:lnTo>
                  <a:pt x="10" y="0"/>
                </a:lnTo>
                <a:lnTo>
                  <a:pt x="0" y="0"/>
                </a:lnTo>
                <a:lnTo>
                  <a:pt x="0" y="20"/>
                </a:lnTo>
                <a:lnTo>
                  <a:pt x="1" y="26"/>
                </a:lnTo>
                <a:lnTo>
                  <a:pt x="4" y="32"/>
                </a:lnTo>
                <a:lnTo>
                  <a:pt x="8" y="36"/>
                </a:lnTo>
                <a:lnTo>
                  <a:pt x="15" y="38"/>
                </a:lnTo>
                <a:lnTo>
                  <a:pt x="15" y="99"/>
                </a:lnTo>
                <a:lnTo>
                  <a:pt x="24" y="99"/>
                </a:lnTo>
                <a:lnTo>
                  <a:pt x="24" y="38"/>
                </a:lnTo>
                <a:lnTo>
                  <a:pt x="31" y="36"/>
                </a:lnTo>
                <a:lnTo>
                  <a:pt x="36" y="32"/>
                </a:lnTo>
                <a:lnTo>
                  <a:pt x="38" y="26"/>
                </a:lnTo>
                <a:lnTo>
                  <a:pt x="39"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7" name="Shape 6877"/>
          <p:cNvSpPr/>
          <p:nvPr/>
        </p:nvSpPr>
        <p:spPr>
          <a:xfrm>
            <a:off x="8134350" y="2605088"/>
            <a:ext cx="96838" cy="96837"/>
          </a:xfrm>
          <a:custGeom>
            <a:avLst/>
            <a:gdLst/>
            <a:ahLst/>
            <a:cxnLst/>
            <a:rect l="0" t="0" r="0" b="0"/>
            <a:pathLst>
              <a:path w="60" h="59" extrusionOk="0">
                <a:moveTo>
                  <a:pt x="30" y="0"/>
                </a:moveTo>
                <a:lnTo>
                  <a:pt x="30" y="0"/>
                </a:lnTo>
                <a:lnTo>
                  <a:pt x="24" y="0"/>
                </a:lnTo>
                <a:lnTo>
                  <a:pt x="19" y="2"/>
                </a:lnTo>
                <a:lnTo>
                  <a:pt x="14" y="5"/>
                </a:lnTo>
                <a:lnTo>
                  <a:pt x="9" y="8"/>
                </a:lnTo>
                <a:lnTo>
                  <a:pt x="5" y="13"/>
                </a:lnTo>
                <a:lnTo>
                  <a:pt x="3" y="18"/>
                </a:lnTo>
                <a:lnTo>
                  <a:pt x="0" y="23"/>
                </a:lnTo>
                <a:lnTo>
                  <a:pt x="0" y="29"/>
                </a:lnTo>
                <a:lnTo>
                  <a:pt x="0" y="35"/>
                </a:lnTo>
                <a:lnTo>
                  <a:pt x="3" y="40"/>
                </a:lnTo>
                <a:lnTo>
                  <a:pt x="5" y="45"/>
                </a:lnTo>
                <a:lnTo>
                  <a:pt x="9" y="50"/>
                </a:lnTo>
                <a:lnTo>
                  <a:pt x="14" y="54"/>
                </a:lnTo>
                <a:lnTo>
                  <a:pt x="19" y="56"/>
                </a:lnTo>
                <a:lnTo>
                  <a:pt x="24" y="59"/>
                </a:lnTo>
                <a:lnTo>
                  <a:pt x="30" y="59"/>
                </a:lnTo>
                <a:lnTo>
                  <a:pt x="36" y="59"/>
                </a:lnTo>
                <a:lnTo>
                  <a:pt x="41" y="56"/>
                </a:lnTo>
                <a:lnTo>
                  <a:pt x="46" y="54"/>
                </a:lnTo>
                <a:lnTo>
                  <a:pt x="51" y="50"/>
                </a:lnTo>
                <a:lnTo>
                  <a:pt x="55" y="45"/>
                </a:lnTo>
                <a:lnTo>
                  <a:pt x="57" y="40"/>
                </a:lnTo>
                <a:lnTo>
                  <a:pt x="60" y="35"/>
                </a:lnTo>
                <a:lnTo>
                  <a:pt x="60" y="29"/>
                </a:lnTo>
                <a:lnTo>
                  <a:pt x="60" y="23"/>
                </a:lnTo>
                <a:lnTo>
                  <a:pt x="57" y="18"/>
                </a:lnTo>
                <a:lnTo>
                  <a:pt x="55" y="13"/>
                </a:lnTo>
                <a:lnTo>
                  <a:pt x="51" y="8"/>
                </a:lnTo>
                <a:lnTo>
                  <a:pt x="46" y="5"/>
                </a:lnTo>
                <a:lnTo>
                  <a:pt x="41" y="2"/>
                </a:lnTo>
                <a:lnTo>
                  <a:pt x="36" y="0"/>
                </a:lnTo>
                <a:lnTo>
                  <a:pt x="30" y="0"/>
                </a:lnTo>
                <a:close/>
                <a:moveTo>
                  <a:pt x="30" y="44"/>
                </a:moveTo>
                <a:lnTo>
                  <a:pt x="30" y="44"/>
                </a:lnTo>
                <a:lnTo>
                  <a:pt x="23" y="38"/>
                </a:lnTo>
                <a:lnTo>
                  <a:pt x="18" y="33"/>
                </a:lnTo>
                <a:lnTo>
                  <a:pt x="16" y="29"/>
                </a:lnTo>
                <a:lnTo>
                  <a:pt x="15" y="27"/>
                </a:lnTo>
                <a:lnTo>
                  <a:pt x="15" y="24"/>
                </a:lnTo>
                <a:lnTo>
                  <a:pt x="18" y="22"/>
                </a:lnTo>
                <a:lnTo>
                  <a:pt x="20" y="19"/>
                </a:lnTo>
                <a:lnTo>
                  <a:pt x="23" y="19"/>
                </a:lnTo>
                <a:lnTo>
                  <a:pt x="25" y="19"/>
                </a:lnTo>
                <a:lnTo>
                  <a:pt x="28" y="22"/>
                </a:lnTo>
                <a:lnTo>
                  <a:pt x="30" y="24"/>
                </a:lnTo>
                <a:lnTo>
                  <a:pt x="30" y="27"/>
                </a:lnTo>
                <a:lnTo>
                  <a:pt x="30" y="24"/>
                </a:lnTo>
                <a:lnTo>
                  <a:pt x="32" y="22"/>
                </a:lnTo>
                <a:lnTo>
                  <a:pt x="35" y="19"/>
                </a:lnTo>
                <a:lnTo>
                  <a:pt x="37" y="19"/>
                </a:lnTo>
                <a:lnTo>
                  <a:pt x="40" y="19"/>
                </a:lnTo>
                <a:lnTo>
                  <a:pt x="42" y="22"/>
                </a:lnTo>
                <a:lnTo>
                  <a:pt x="45" y="24"/>
                </a:lnTo>
                <a:lnTo>
                  <a:pt x="45" y="27"/>
                </a:lnTo>
                <a:lnTo>
                  <a:pt x="44" y="29"/>
                </a:lnTo>
                <a:lnTo>
                  <a:pt x="42" y="33"/>
                </a:lnTo>
                <a:lnTo>
                  <a:pt x="37" y="38"/>
                </a:lnTo>
                <a:lnTo>
                  <a:pt x="3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8" name="Shape 6878"/>
          <p:cNvSpPr/>
          <p:nvPr/>
        </p:nvSpPr>
        <p:spPr>
          <a:xfrm>
            <a:off x="8504238" y="2706689"/>
            <a:ext cx="127000" cy="20637"/>
          </a:xfrm>
          <a:custGeom>
            <a:avLst/>
            <a:gdLst/>
            <a:ahLst/>
            <a:cxnLst/>
            <a:rect l="0" t="0" r="0" b="0"/>
            <a:pathLst>
              <a:path w="79" h="10" extrusionOk="0">
                <a:moveTo>
                  <a:pt x="10" y="10"/>
                </a:moveTo>
                <a:lnTo>
                  <a:pt x="69" y="10"/>
                </a:lnTo>
                <a:lnTo>
                  <a:pt x="73" y="8"/>
                </a:lnTo>
                <a:lnTo>
                  <a:pt x="77" y="7"/>
                </a:lnTo>
                <a:lnTo>
                  <a:pt x="78" y="3"/>
                </a:lnTo>
                <a:lnTo>
                  <a:pt x="79" y="0"/>
                </a:lnTo>
                <a:lnTo>
                  <a:pt x="0" y="0"/>
                </a:lnTo>
                <a:lnTo>
                  <a:pt x="2" y="3"/>
                </a:lnTo>
                <a:lnTo>
                  <a:pt x="3" y="7"/>
                </a:lnTo>
                <a:lnTo>
                  <a:pt x="7" y="8"/>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79" name="Shape 6879"/>
          <p:cNvSpPr/>
          <p:nvPr/>
        </p:nvSpPr>
        <p:spPr>
          <a:xfrm>
            <a:off x="8504238" y="2532064"/>
            <a:ext cx="127000" cy="58737"/>
          </a:xfrm>
          <a:custGeom>
            <a:avLst/>
            <a:gdLst/>
            <a:ahLst/>
            <a:cxnLst/>
            <a:rect l="0" t="0" r="0" b="0"/>
            <a:pathLst>
              <a:path w="79" h="36" extrusionOk="0">
                <a:moveTo>
                  <a:pt x="69" y="35"/>
                </a:moveTo>
                <a:lnTo>
                  <a:pt x="69" y="35"/>
                </a:lnTo>
                <a:lnTo>
                  <a:pt x="79" y="36"/>
                </a:lnTo>
                <a:lnTo>
                  <a:pt x="78" y="29"/>
                </a:lnTo>
                <a:lnTo>
                  <a:pt x="74" y="21"/>
                </a:lnTo>
                <a:lnTo>
                  <a:pt x="71" y="16"/>
                </a:lnTo>
                <a:lnTo>
                  <a:pt x="67" y="10"/>
                </a:lnTo>
                <a:lnTo>
                  <a:pt x="61" y="6"/>
                </a:lnTo>
                <a:lnTo>
                  <a:pt x="55" y="3"/>
                </a:lnTo>
                <a:lnTo>
                  <a:pt x="47" y="1"/>
                </a:lnTo>
                <a:lnTo>
                  <a:pt x="40" y="0"/>
                </a:lnTo>
                <a:lnTo>
                  <a:pt x="32" y="1"/>
                </a:lnTo>
                <a:lnTo>
                  <a:pt x="25" y="3"/>
                </a:lnTo>
                <a:lnTo>
                  <a:pt x="19" y="6"/>
                </a:lnTo>
                <a:lnTo>
                  <a:pt x="13" y="10"/>
                </a:lnTo>
                <a:lnTo>
                  <a:pt x="9" y="16"/>
                </a:lnTo>
                <a:lnTo>
                  <a:pt x="4" y="21"/>
                </a:lnTo>
                <a:lnTo>
                  <a:pt x="2" y="29"/>
                </a:lnTo>
                <a:lnTo>
                  <a:pt x="0" y="36"/>
                </a:lnTo>
                <a:lnTo>
                  <a:pt x="10" y="35"/>
                </a:lnTo>
                <a:lnTo>
                  <a:pt x="69" y="35"/>
                </a:lnTo>
                <a:close/>
                <a:moveTo>
                  <a:pt x="53" y="18"/>
                </a:moveTo>
                <a:lnTo>
                  <a:pt x="53" y="18"/>
                </a:lnTo>
                <a:lnTo>
                  <a:pt x="56" y="19"/>
                </a:lnTo>
                <a:lnTo>
                  <a:pt x="57" y="21"/>
                </a:lnTo>
                <a:lnTo>
                  <a:pt x="56" y="24"/>
                </a:lnTo>
                <a:lnTo>
                  <a:pt x="53" y="25"/>
                </a:lnTo>
                <a:lnTo>
                  <a:pt x="51" y="24"/>
                </a:lnTo>
                <a:lnTo>
                  <a:pt x="50" y="21"/>
                </a:lnTo>
                <a:lnTo>
                  <a:pt x="51" y="19"/>
                </a:lnTo>
                <a:lnTo>
                  <a:pt x="53" y="18"/>
                </a:lnTo>
                <a:close/>
                <a:moveTo>
                  <a:pt x="40" y="10"/>
                </a:moveTo>
                <a:lnTo>
                  <a:pt x="40" y="10"/>
                </a:lnTo>
                <a:lnTo>
                  <a:pt x="42" y="11"/>
                </a:lnTo>
                <a:lnTo>
                  <a:pt x="44" y="14"/>
                </a:lnTo>
                <a:lnTo>
                  <a:pt x="42" y="16"/>
                </a:lnTo>
                <a:lnTo>
                  <a:pt x="40" y="18"/>
                </a:lnTo>
                <a:lnTo>
                  <a:pt x="37" y="16"/>
                </a:lnTo>
                <a:lnTo>
                  <a:pt x="36" y="14"/>
                </a:lnTo>
                <a:lnTo>
                  <a:pt x="37" y="11"/>
                </a:lnTo>
                <a:lnTo>
                  <a:pt x="40" y="10"/>
                </a:lnTo>
                <a:close/>
                <a:moveTo>
                  <a:pt x="26" y="18"/>
                </a:moveTo>
                <a:lnTo>
                  <a:pt x="26" y="18"/>
                </a:lnTo>
                <a:lnTo>
                  <a:pt x="29" y="19"/>
                </a:lnTo>
                <a:lnTo>
                  <a:pt x="30" y="21"/>
                </a:lnTo>
                <a:lnTo>
                  <a:pt x="29" y="24"/>
                </a:lnTo>
                <a:lnTo>
                  <a:pt x="26" y="25"/>
                </a:lnTo>
                <a:lnTo>
                  <a:pt x="24" y="24"/>
                </a:lnTo>
                <a:lnTo>
                  <a:pt x="23" y="21"/>
                </a:lnTo>
                <a:lnTo>
                  <a:pt x="24" y="19"/>
                </a:lnTo>
                <a:lnTo>
                  <a:pt x="26" y="1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0" name="Shape 6880"/>
          <p:cNvSpPr/>
          <p:nvPr/>
        </p:nvSpPr>
        <p:spPr>
          <a:xfrm>
            <a:off x="8494713" y="2628901"/>
            <a:ext cx="146050" cy="30163"/>
          </a:xfrm>
          <a:custGeom>
            <a:avLst/>
            <a:gdLst/>
            <a:ahLst/>
            <a:cxnLst/>
            <a:rect l="0" t="0" r="0" b="0"/>
            <a:pathLst>
              <a:path w="89" h="18" extrusionOk="0">
                <a:moveTo>
                  <a:pt x="86" y="1"/>
                </a:moveTo>
                <a:lnTo>
                  <a:pt x="86" y="1"/>
                </a:lnTo>
                <a:lnTo>
                  <a:pt x="81" y="2"/>
                </a:lnTo>
                <a:lnTo>
                  <a:pt x="74" y="3"/>
                </a:lnTo>
                <a:lnTo>
                  <a:pt x="69" y="2"/>
                </a:lnTo>
                <a:lnTo>
                  <a:pt x="65" y="0"/>
                </a:lnTo>
                <a:lnTo>
                  <a:pt x="58" y="2"/>
                </a:lnTo>
                <a:lnTo>
                  <a:pt x="52" y="3"/>
                </a:lnTo>
                <a:lnTo>
                  <a:pt x="49" y="3"/>
                </a:lnTo>
                <a:lnTo>
                  <a:pt x="45" y="2"/>
                </a:lnTo>
                <a:lnTo>
                  <a:pt x="41" y="3"/>
                </a:lnTo>
                <a:lnTo>
                  <a:pt x="37" y="3"/>
                </a:lnTo>
                <a:lnTo>
                  <a:pt x="31" y="2"/>
                </a:lnTo>
                <a:lnTo>
                  <a:pt x="25" y="0"/>
                </a:lnTo>
                <a:lnTo>
                  <a:pt x="20" y="2"/>
                </a:lnTo>
                <a:lnTo>
                  <a:pt x="15" y="3"/>
                </a:lnTo>
                <a:lnTo>
                  <a:pt x="9" y="2"/>
                </a:lnTo>
                <a:lnTo>
                  <a:pt x="4" y="1"/>
                </a:lnTo>
                <a:lnTo>
                  <a:pt x="2" y="3"/>
                </a:lnTo>
                <a:lnTo>
                  <a:pt x="0" y="8"/>
                </a:lnTo>
                <a:lnTo>
                  <a:pt x="2" y="12"/>
                </a:lnTo>
                <a:lnTo>
                  <a:pt x="3" y="16"/>
                </a:lnTo>
                <a:lnTo>
                  <a:pt x="7" y="17"/>
                </a:lnTo>
                <a:lnTo>
                  <a:pt x="10" y="18"/>
                </a:lnTo>
                <a:lnTo>
                  <a:pt x="79" y="18"/>
                </a:lnTo>
                <a:lnTo>
                  <a:pt x="83" y="17"/>
                </a:lnTo>
                <a:lnTo>
                  <a:pt x="87" y="16"/>
                </a:lnTo>
                <a:lnTo>
                  <a:pt x="88" y="12"/>
                </a:lnTo>
                <a:lnTo>
                  <a:pt x="89" y="8"/>
                </a:lnTo>
                <a:lnTo>
                  <a:pt x="88" y="3"/>
                </a:lnTo>
                <a:lnTo>
                  <a:pt x="86" y="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1" name="Shape 6881"/>
          <p:cNvSpPr/>
          <p:nvPr/>
        </p:nvSpPr>
        <p:spPr>
          <a:xfrm>
            <a:off x="8494713" y="2595564"/>
            <a:ext cx="146050" cy="33337"/>
          </a:xfrm>
          <a:custGeom>
            <a:avLst/>
            <a:gdLst/>
            <a:ahLst/>
            <a:cxnLst/>
            <a:rect l="0" t="0" r="0" b="0"/>
            <a:pathLst>
              <a:path w="89" h="19" extrusionOk="0">
                <a:moveTo>
                  <a:pt x="15" y="19"/>
                </a:moveTo>
                <a:lnTo>
                  <a:pt x="15" y="19"/>
                </a:lnTo>
                <a:lnTo>
                  <a:pt x="21" y="18"/>
                </a:lnTo>
                <a:lnTo>
                  <a:pt x="25" y="14"/>
                </a:lnTo>
                <a:lnTo>
                  <a:pt x="28" y="17"/>
                </a:lnTo>
                <a:lnTo>
                  <a:pt x="30" y="18"/>
                </a:lnTo>
                <a:lnTo>
                  <a:pt x="37" y="19"/>
                </a:lnTo>
                <a:lnTo>
                  <a:pt x="41" y="18"/>
                </a:lnTo>
                <a:lnTo>
                  <a:pt x="45" y="17"/>
                </a:lnTo>
                <a:lnTo>
                  <a:pt x="49" y="18"/>
                </a:lnTo>
                <a:lnTo>
                  <a:pt x="52" y="19"/>
                </a:lnTo>
                <a:lnTo>
                  <a:pt x="60" y="18"/>
                </a:lnTo>
                <a:lnTo>
                  <a:pt x="62" y="17"/>
                </a:lnTo>
                <a:lnTo>
                  <a:pt x="65" y="14"/>
                </a:lnTo>
                <a:lnTo>
                  <a:pt x="68" y="18"/>
                </a:lnTo>
                <a:lnTo>
                  <a:pt x="74" y="19"/>
                </a:lnTo>
                <a:lnTo>
                  <a:pt x="79" y="18"/>
                </a:lnTo>
                <a:lnTo>
                  <a:pt x="84" y="16"/>
                </a:lnTo>
                <a:lnTo>
                  <a:pt x="88" y="12"/>
                </a:lnTo>
                <a:lnTo>
                  <a:pt x="89" y="7"/>
                </a:lnTo>
                <a:lnTo>
                  <a:pt x="88" y="5"/>
                </a:lnTo>
                <a:lnTo>
                  <a:pt x="86" y="2"/>
                </a:lnTo>
                <a:lnTo>
                  <a:pt x="83" y="1"/>
                </a:lnTo>
                <a:lnTo>
                  <a:pt x="79" y="0"/>
                </a:lnTo>
                <a:lnTo>
                  <a:pt x="10" y="0"/>
                </a:lnTo>
                <a:lnTo>
                  <a:pt x="7" y="1"/>
                </a:lnTo>
                <a:lnTo>
                  <a:pt x="3" y="2"/>
                </a:lnTo>
                <a:lnTo>
                  <a:pt x="2" y="5"/>
                </a:lnTo>
                <a:lnTo>
                  <a:pt x="0" y="7"/>
                </a:lnTo>
                <a:lnTo>
                  <a:pt x="2" y="12"/>
                </a:lnTo>
                <a:lnTo>
                  <a:pt x="5" y="16"/>
                </a:lnTo>
                <a:lnTo>
                  <a:pt x="10" y="18"/>
                </a:lnTo>
                <a:lnTo>
                  <a:pt x="15"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2" name="Shape 6882"/>
          <p:cNvSpPr/>
          <p:nvPr/>
        </p:nvSpPr>
        <p:spPr>
          <a:xfrm>
            <a:off x="8494713" y="2668589"/>
            <a:ext cx="146050" cy="33337"/>
          </a:xfrm>
          <a:custGeom>
            <a:avLst/>
            <a:gdLst/>
            <a:ahLst/>
            <a:cxnLst/>
            <a:rect l="0" t="0" r="0" b="0"/>
            <a:pathLst>
              <a:path w="89" h="20" extrusionOk="0">
                <a:moveTo>
                  <a:pt x="79" y="0"/>
                </a:moveTo>
                <a:lnTo>
                  <a:pt x="79" y="0"/>
                </a:lnTo>
                <a:lnTo>
                  <a:pt x="79" y="3"/>
                </a:lnTo>
                <a:lnTo>
                  <a:pt x="78" y="4"/>
                </a:lnTo>
                <a:lnTo>
                  <a:pt x="68" y="14"/>
                </a:lnTo>
                <a:lnTo>
                  <a:pt x="67" y="15"/>
                </a:lnTo>
                <a:lnTo>
                  <a:pt x="65" y="15"/>
                </a:lnTo>
                <a:lnTo>
                  <a:pt x="62" y="15"/>
                </a:lnTo>
                <a:lnTo>
                  <a:pt x="61" y="14"/>
                </a:lnTo>
                <a:lnTo>
                  <a:pt x="51" y="4"/>
                </a:lnTo>
                <a:lnTo>
                  <a:pt x="50" y="3"/>
                </a:lnTo>
                <a:lnTo>
                  <a:pt x="50" y="0"/>
                </a:lnTo>
                <a:lnTo>
                  <a:pt x="10" y="0"/>
                </a:lnTo>
                <a:lnTo>
                  <a:pt x="7" y="1"/>
                </a:lnTo>
                <a:lnTo>
                  <a:pt x="3" y="3"/>
                </a:lnTo>
                <a:lnTo>
                  <a:pt x="2" y="6"/>
                </a:lnTo>
                <a:lnTo>
                  <a:pt x="0" y="10"/>
                </a:lnTo>
                <a:lnTo>
                  <a:pt x="2" y="14"/>
                </a:lnTo>
                <a:lnTo>
                  <a:pt x="3" y="17"/>
                </a:lnTo>
                <a:lnTo>
                  <a:pt x="7" y="19"/>
                </a:lnTo>
                <a:lnTo>
                  <a:pt x="10" y="20"/>
                </a:lnTo>
                <a:lnTo>
                  <a:pt x="79" y="20"/>
                </a:lnTo>
                <a:lnTo>
                  <a:pt x="83" y="19"/>
                </a:lnTo>
                <a:lnTo>
                  <a:pt x="87" y="17"/>
                </a:lnTo>
                <a:lnTo>
                  <a:pt x="88" y="14"/>
                </a:lnTo>
                <a:lnTo>
                  <a:pt x="89" y="10"/>
                </a:lnTo>
                <a:lnTo>
                  <a:pt x="88" y="6"/>
                </a:lnTo>
                <a:lnTo>
                  <a:pt x="87" y="3"/>
                </a:lnTo>
                <a:lnTo>
                  <a:pt x="83" y="1"/>
                </a:lnTo>
                <a:lnTo>
                  <a:pt x="7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3" name="Shape 6883"/>
          <p:cNvSpPr/>
          <p:nvPr/>
        </p:nvSpPr>
        <p:spPr>
          <a:xfrm>
            <a:off x="5026025" y="2936876"/>
            <a:ext cx="161925" cy="155575"/>
          </a:xfrm>
          <a:custGeom>
            <a:avLst/>
            <a:gdLst/>
            <a:ahLst/>
            <a:cxnLst/>
            <a:rect l="0" t="0" r="0" b="0"/>
            <a:pathLst>
              <a:path w="97" h="96" extrusionOk="0">
                <a:moveTo>
                  <a:pt x="88" y="9"/>
                </a:moveTo>
                <a:lnTo>
                  <a:pt x="88" y="9"/>
                </a:lnTo>
                <a:lnTo>
                  <a:pt x="83" y="5"/>
                </a:lnTo>
                <a:lnTo>
                  <a:pt x="78" y="3"/>
                </a:lnTo>
                <a:lnTo>
                  <a:pt x="72" y="0"/>
                </a:lnTo>
                <a:lnTo>
                  <a:pt x="67" y="0"/>
                </a:lnTo>
                <a:lnTo>
                  <a:pt x="61" y="0"/>
                </a:lnTo>
                <a:lnTo>
                  <a:pt x="56" y="3"/>
                </a:lnTo>
                <a:lnTo>
                  <a:pt x="51" y="5"/>
                </a:lnTo>
                <a:lnTo>
                  <a:pt x="46" y="9"/>
                </a:lnTo>
                <a:lnTo>
                  <a:pt x="39" y="19"/>
                </a:lnTo>
                <a:lnTo>
                  <a:pt x="32" y="30"/>
                </a:lnTo>
                <a:lnTo>
                  <a:pt x="30" y="40"/>
                </a:lnTo>
                <a:lnTo>
                  <a:pt x="30" y="45"/>
                </a:lnTo>
                <a:lnTo>
                  <a:pt x="30" y="50"/>
                </a:lnTo>
                <a:lnTo>
                  <a:pt x="23" y="57"/>
                </a:lnTo>
                <a:lnTo>
                  <a:pt x="15" y="57"/>
                </a:lnTo>
                <a:lnTo>
                  <a:pt x="9" y="58"/>
                </a:lnTo>
                <a:lnTo>
                  <a:pt x="5" y="62"/>
                </a:lnTo>
                <a:lnTo>
                  <a:pt x="2" y="66"/>
                </a:lnTo>
                <a:lnTo>
                  <a:pt x="0" y="72"/>
                </a:lnTo>
                <a:lnTo>
                  <a:pt x="2" y="77"/>
                </a:lnTo>
                <a:lnTo>
                  <a:pt x="3" y="80"/>
                </a:lnTo>
                <a:lnTo>
                  <a:pt x="7" y="84"/>
                </a:lnTo>
                <a:lnTo>
                  <a:pt x="11" y="85"/>
                </a:lnTo>
                <a:lnTo>
                  <a:pt x="13" y="90"/>
                </a:lnTo>
                <a:lnTo>
                  <a:pt x="16" y="94"/>
                </a:lnTo>
                <a:lnTo>
                  <a:pt x="20" y="95"/>
                </a:lnTo>
                <a:lnTo>
                  <a:pt x="25" y="96"/>
                </a:lnTo>
                <a:lnTo>
                  <a:pt x="31" y="95"/>
                </a:lnTo>
                <a:lnTo>
                  <a:pt x="35" y="91"/>
                </a:lnTo>
                <a:lnTo>
                  <a:pt x="39" y="88"/>
                </a:lnTo>
                <a:lnTo>
                  <a:pt x="40" y="82"/>
                </a:lnTo>
                <a:lnTo>
                  <a:pt x="40" y="74"/>
                </a:lnTo>
                <a:lnTo>
                  <a:pt x="47" y="67"/>
                </a:lnTo>
                <a:lnTo>
                  <a:pt x="52" y="67"/>
                </a:lnTo>
                <a:lnTo>
                  <a:pt x="58" y="67"/>
                </a:lnTo>
                <a:lnTo>
                  <a:pt x="63" y="66"/>
                </a:lnTo>
                <a:lnTo>
                  <a:pt x="69" y="63"/>
                </a:lnTo>
                <a:lnTo>
                  <a:pt x="79" y="58"/>
                </a:lnTo>
                <a:lnTo>
                  <a:pt x="88" y="51"/>
                </a:lnTo>
                <a:lnTo>
                  <a:pt x="92" y="46"/>
                </a:lnTo>
                <a:lnTo>
                  <a:pt x="94" y="41"/>
                </a:lnTo>
                <a:lnTo>
                  <a:pt x="97" y="35"/>
                </a:lnTo>
                <a:lnTo>
                  <a:pt x="97" y="30"/>
                </a:lnTo>
                <a:lnTo>
                  <a:pt x="97" y="25"/>
                </a:lnTo>
                <a:lnTo>
                  <a:pt x="94" y="19"/>
                </a:lnTo>
                <a:lnTo>
                  <a:pt x="92" y="14"/>
                </a:lnTo>
                <a:lnTo>
                  <a:pt x="88" y="9"/>
                </a:lnTo>
                <a:close/>
                <a:moveTo>
                  <a:pt x="37" y="62"/>
                </a:moveTo>
                <a:lnTo>
                  <a:pt x="31" y="68"/>
                </a:lnTo>
                <a:lnTo>
                  <a:pt x="30" y="69"/>
                </a:lnTo>
                <a:lnTo>
                  <a:pt x="30" y="72"/>
                </a:lnTo>
                <a:lnTo>
                  <a:pt x="30" y="82"/>
                </a:lnTo>
                <a:lnTo>
                  <a:pt x="30" y="84"/>
                </a:lnTo>
                <a:lnTo>
                  <a:pt x="29" y="85"/>
                </a:lnTo>
                <a:lnTo>
                  <a:pt x="27" y="87"/>
                </a:lnTo>
                <a:lnTo>
                  <a:pt x="25" y="87"/>
                </a:lnTo>
                <a:lnTo>
                  <a:pt x="23" y="85"/>
                </a:lnTo>
                <a:lnTo>
                  <a:pt x="20" y="83"/>
                </a:lnTo>
                <a:lnTo>
                  <a:pt x="24" y="80"/>
                </a:lnTo>
                <a:lnTo>
                  <a:pt x="16" y="73"/>
                </a:lnTo>
                <a:lnTo>
                  <a:pt x="14" y="77"/>
                </a:lnTo>
                <a:lnTo>
                  <a:pt x="11" y="74"/>
                </a:lnTo>
                <a:lnTo>
                  <a:pt x="10" y="72"/>
                </a:lnTo>
                <a:lnTo>
                  <a:pt x="10" y="69"/>
                </a:lnTo>
                <a:lnTo>
                  <a:pt x="11" y="68"/>
                </a:lnTo>
                <a:lnTo>
                  <a:pt x="13" y="67"/>
                </a:lnTo>
                <a:lnTo>
                  <a:pt x="15" y="67"/>
                </a:lnTo>
                <a:lnTo>
                  <a:pt x="25" y="67"/>
                </a:lnTo>
                <a:lnTo>
                  <a:pt x="27" y="67"/>
                </a:lnTo>
                <a:lnTo>
                  <a:pt x="29" y="66"/>
                </a:lnTo>
                <a:lnTo>
                  <a:pt x="35" y="59"/>
                </a:lnTo>
                <a:lnTo>
                  <a:pt x="37" y="6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4" name="Shape 6884"/>
          <p:cNvSpPr/>
          <p:nvPr/>
        </p:nvSpPr>
        <p:spPr>
          <a:xfrm>
            <a:off x="5411789" y="2930525"/>
            <a:ext cx="160337" cy="161925"/>
          </a:xfrm>
          <a:custGeom>
            <a:avLst/>
            <a:gdLst/>
            <a:ahLst/>
            <a:cxnLst/>
            <a:rect l="0" t="0" r="0" b="0"/>
            <a:pathLst>
              <a:path w="99" h="98" extrusionOk="0">
                <a:moveTo>
                  <a:pt x="69" y="0"/>
                </a:moveTo>
                <a:lnTo>
                  <a:pt x="40" y="0"/>
                </a:lnTo>
                <a:lnTo>
                  <a:pt x="31" y="1"/>
                </a:lnTo>
                <a:lnTo>
                  <a:pt x="22" y="2"/>
                </a:lnTo>
                <a:lnTo>
                  <a:pt x="16" y="6"/>
                </a:lnTo>
                <a:lnTo>
                  <a:pt x="10" y="10"/>
                </a:lnTo>
                <a:lnTo>
                  <a:pt x="6" y="16"/>
                </a:lnTo>
                <a:lnTo>
                  <a:pt x="3" y="22"/>
                </a:lnTo>
                <a:lnTo>
                  <a:pt x="1" y="31"/>
                </a:lnTo>
                <a:lnTo>
                  <a:pt x="0" y="39"/>
                </a:lnTo>
                <a:lnTo>
                  <a:pt x="0" y="69"/>
                </a:lnTo>
                <a:lnTo>
                  <a:pt x="1" y="77"/>
                </a:lnTo>
                <a:lnTo>
                  <a:pt x="3" y="85"/>
                </a:lnTo>
                <a:lnTo>
                  <a:pt x="5" y="90"/>
                </a:lnTo>
                <a:lnTo>
                  <a:pt x="9" y="93"/>
                </a:lnTo>
                <a:lnTo>
                  <a:pt x="12" y="96"/>
                </a:lnTo>
                <a:lnTo>
                  <a:pt x="17" y="97"/>
                </a:lnTo>
                <a:lnTo>
                  <a:pt x="25" y="98"/>
                </a:lnTo>
                <a:lnTo>
                  <a:pt x="31" y="97"/>
                </a:lnTo>
                <a:lnTo>
                  <a:pt x="37" y="95"/>
                </a:lnTo>
                <a:lnTo>
                  <a:pt x="42" y="91"/>
                </a:lnTo>
                <a:lnTo>
                  <a:pt x="46" y="87"/>
                </a:lnTo>
                <a:lnTo>
                  <a:pt x="51" y="77"/>
                </a:lnTo>
                <a:lnTo>
                  <a:pt x="53" y="69"/>
                </a:lnTo>
                <a:lnTo>
                  <a:pt x="69" y="69"/>
                </a:lnTo>
                <a:lnTo>
                  <a:pt x="79" y="68"/>
                </a:lnTo>
                <a:lnTo>
                  <a:pt x="86" y="64"/>
                </a:lnTo>
                <a:lnTo>
                  <a:pt x="91" y="59"/>
                </a:lnTo>
                <a:lnTo>
                  <a:pt x="95" y="53"/>
                </a:lnTo>
                <a:lnTo>
                  <a:pt x="98" y="47"/>
                </a:lnTo>
                <a:lnTo>
                  <a:pt x="99" y="39"/>
                </a:lnTo>
                <a:lnTo>
                  <a:pt x="99" y="29"/>
                </a:lnTo>
                <a:lnTo>
                  <a:pt x="99" y="23"/>
                </a:lnTo>
                <a:lnTo>
                  <a:pt x="96" y="18"/>
                </a:lnTo>
                <a:lnTo>
                  <a:pt x="94" y="13"/>
                </a:lnTo>
                <a:lnTo>
                  <a:pt x="90" y="8"/>
                </a:lnTo>
                <a:lnTo>
                  <a:pt x="85" y="5"/>
                </a:lnTo>
                <a:lnTo>
                  <a:pt x="80" y="2"/>
                </a:lnTo>
                <a:lnTo>
                  <a:pt x="75" y="0"/>
                </a:lnTo>
                <a:lnTo>
                  <a:pt x="69" y="0"/>
                </a:lnTo>
                <a:close/>
                <a:moveTo>
                  <a:pt x="69" y="59"/>
                </a:moveTo>
                <a:lnTo>
                  <a:pt x="49" y="59"/>
                </a:lnTo>
                <a:lnTo>
                  <a:pt x="46" y="60"/>
                </a:lnTo>
                <a:lnTo>
                  <a:pt x="45" y="63"/>
                </a:lnTo>
                <a:lnTo>
                  <a:pt x="43" y="68"/>
                </a:lnTo>
                <a:lnTo>
                  <a:pt x="41" y="76"/>
                </a:lnTo>
                <a:lnTo>
                  <a:pt x="37" y="81"/>
                </a:lnTo>
                <a:lnTo>
                  <a:pt x="35" y="85"/>
                </a:lnTo>
                <a:lnTo>
                  <a:pt x="30" y="87"/>
                </a:lnTo>
                <a:lnTo>
                  <a:pt x="25" y="89"/>
                </a:lnTo>
                <a:lnTo>
                  <a:pt x="20" y="89"/>
                </a:lnTo>
                <a:lnTo>
                  <a:pt x="15" y="85"/>
                </a:lnTo>
                <a:lnTo>
                  <a:pt x="12" y="82"/>
                </a:lnTo>
                <a:lnTo>
                  <a:pt x="11" y="80"/>
                </a:lnTo>
                <a:lnTo>
                  <a:pt x="10" y="75"/>
                </a:lnTo>
                <a:lnTo>
                  <a:pt x="10" y="69"/>
                </a:lnTo>
                <a:lnTo>
                  <a:pt x="10" y="39"/>
                </a:lnTo>
                <a:lnTo>
                  <a:pt x="10" y="32"/>
                </a:lnTo>
                <a:lnTo>
                  <a:pt x="12" y="27"/>
                </a:lnTo>
                <a:lnTo>
                  <a:pt x="14" y="21"/>
                </a:lnTo>
                <a:lnTo>
                  <a:pt x="17" y="17"/>
                </a:lnTo>
                <a:lnTo>
                  <a:pt x="21" y="13"/>
                </a:lnTo>
                <a:lnTo>
                  <a:pt x="27" y="12"/>
                </a:lnTo>
                <a:lnTo>
                  <a:pt x="32" y="10"/>
                </a:lnTo>
                <a:lnTo>
                  <a:pt x="40" y="10"/>
                </a:lnTo>
                <a:lnTo>
                  <a:pt x="69" y="10"/>
                </a:lnTo>
                <a:lnTo>
                  <a:pt x="73" y="10"/>
                </a:lnTo>
                <a:lnTo>
                  <a:pt x="77" y="11"/>
                </a:lnTo>
                <a:lnTo>
                  <a:pt x="83" y="16"/>
                </a:lnTo>
                <a:lnTo>
                  <a:pt x="88" y="22"/>
                </a:lnTo>
                <a:lnTo>
                  <a:pt x="89" y="26"/>
                </a:lnTo>
                <a:lnTo>
                  <a:pt x="89" y="29"/>
                </a:lnTo>
                <a:lnTo>
                  <a:pt x="89" y="38"/>
                </a:lnTo>
                <a:lnTo>
                  <a:pt x="88" y="45"/>
                </a:lnTo>
                <a:lnTo>
                  <a:pt x="85" y="50"/>
                </a:lnTo>
                <a:lnTo>
                  <a:pt x="83" y="54"/>
                </a:lnTo>
                <a:lnTo>
                  <a:pt x="80" y="57"/>
                </a:lnTo>
                <a:lnTo>
                  <a:pt x="77" y="58"/>
                </a:lnTo>
                <a:lnTo>
                  <a:pt x="6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5" name="Shape 6885"/>
          <p:cNvSpPr/>
          <p:nvPr/>
        </p:nvSpPr>
        <p:spPr>
          <a:xfrm>
            <a:off x="5435601" y="3038476"/>
            <a:ext cx="34925" cy="28575"/>
          </a:xfrm>
          <a:custGeom>
            <a:avLst/>
            <a:gdLst/>
            <a:ahLst/>
            <a:cxnLst/>
            <a:rect l="0" t="0" r="0" b="0"/>
            <a:pathLst>
              <a:path w="20" h="20" extrusionOk="0">
                <a:moveTo>
                  <a:pt x="10" y="0"/>
                </a:move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lnTo>
                  <a:pt x="18" y="6"/>
                </a:lnTo>
                <a:lnTo>
                  <a:pt x="17"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6" name="Shape 6886"/>
          <p:cNvSpPr/>
          <p:nvPr/>
        </p:nvSpPr>
        <p:spPr>
          <a:xfrm>
            <a:off x="5435600" y="2955926"/>
            <a:ext cx="112713" cy="73025"/>
          </a:xfrm>
          <a:custGeom>
            <a:avLst/>
            <a:gdLst/>
            <a:ahLst/>
            <a:cxnLst/>
            <a:rect l="0" t="0" r="0" b="0"/>
            <a:pathLst>
              <a:path w="69" h="44" extrusionOk="0">
                <a:moveTo>
                  <a:pt x="54" y="0"/>
                </a:moveTo>
                <a:lnTo>
                  <a:pt x="25" y="0"/>
                </a:lnTo>
                <a:lnTo>
                  <a:pt x="16" y="1"/>
                </a:lnTo>
                <a:lnTo>
                  <a:pt x="11" y="2"/>
                </a:lnTo>
                <a:lnTo>
                  <a:pt x="7" y="5"/>
                </a:lnTo>
                <a:lnTo>
                  <a:pt x="5" y="7"/>
                </a:lnTo>
                <a:lnTo>
                  <a:pt x="2" y="11"/>
                </a:lnTo>
                <a:lnTo>
                  <a:pt x="0" y="14"/>
                </a:lnTo>
                <a:lnTo>
                  <a:pt x="0" y="19"/>
                </a:lnTo>
                <a:lnTo>
                  <a:pt x="1" y="30"/>
                </a:lnTo>
                <a:lnTo>
                  <a:pt x="4" y="38"/>
                </a:lnTo>
                <a:lnTo>
                  <a:pt x="6" y="40"/>
                </a:lnTo>
                <a:lnTo>
                  <a:pt x="9" y="43"/>
                </a:lnTo>
                <a:lnTo>
                  <a:pt x="11" y="44"/>
                </a:lnTo>
                <a:lnTo>
                  <a:pt x="15" y="44"/>
                </a:lnTo>
                <a:lnTo>
                  <a:pt x="22" y="43"/>
                </a:lnTo>
                <a:lnTo>
                  <a:pt x="28" y="40"/>
                </a:lnTo>
                <a:lnTo>
                  <a:pt x="33" y="37"/>
                </a:lnTo>
                <a:lnTo>
                  <a:pt x="37" y="34"/>
                </a:lnTo>
                <a:lnTo>
                  <a:pt x="54" y="34"/>
                </a:lnTo>
                <a:lnTo>
                  <a:pt x="59" y="33"/>
                </a:lnTo>
                <a:lnTo>
                  <a:pt x="63" y="32"/>
                </a:lnTo>
                <a:lnTo>
                  <a:pt x="65" y="29"/>
                </a:lnTo>
                <a:lnTo>
                  <a:pt x="67" y="25"/>
                </a:lnTo>
                <a:lnTo>
                  <a:pt x="69" y="19"/>
                </a:lnTo>
                <a:lnTo>
                  <a:pt x="69" y="14"/>
                </a:lnTo>
                <a:lnTo>
                  <a:pt x="68" y="8"/>
                </a:lnTo>
                <a:lnTo>
                  <a:pt x="64" y="5"/>
                </a:lnTo>
                <a:lnTo>
                  <a:pt x="60" y="1"/>
                </a:lnTo>
                <a:lnTo>
                  <a:pt x="5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7" name="Shape 6887"/>
          <p:cNvSpPr/>
          <p:nvPr/>
        </p:nvSpPr>
        <p:spPr>
          <a:xfrm>
            <a:off x="5892801" y="2916238"/>
            <a:ext cx="79375" cy="25400"/>
          </a:xfrm>
          <a:custGeom>
            <a:avLst/>
            <a:gdLst/>
            <a:ahLst/>
            <a:cxnLst/>
            <a:rect l="0" t="0" r="0" b="0"/>
            <a:pathLst>
              <a:path w="49" h="15" extrusionOk="0">
                <a:moveTo>
                  <a:pt x="49" y="0"/>
                </a:moveTo>
                <a:lnTo>
                  <a:pt x="0" y="5"/>
                </a:lnTo>
                <a:lnTo>
                  <a:pt x="0" y="15"/>
                </a:lnTo>
                <a:lnTo>
                  <a:pt x="49" y="10"/>
                </a:lnTo>
                <a:lnTo>
                  <a:pt x="4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8" name="Shape 6888"/>
          <p:cNvSpPr/>
          <p:nvPr/>
        </p:nvSpPr>
        <p:spPr>
          <a:xfrm>
            <a:off x="5819775" y="2930526"/>
            <a:ext cx="20638" cy="20638"/>
          </a:xfrm>
          <a:custGeom>
            <a:avLst/>
            <a:gdLst/>
            <a:ahLst/>
            <a:cxnLst/>
            <a:rect l="0" t="0" r="0" b="0"/>
            <a:pathLst>
              <a:path w="10" h="11" extrusionOk="0">
                <a:moveTo>
                  <a:pt x="10" y="9"/>
                </a:moveTo>
                <a:lnTo>
                  <a:pt x="10" y="0"/>
                </a:lnTo>
                <a:lnTo>
                  <a:pt x="0" y="1"/>
                </a:lnTo>
                <a:lnTo>
                  <a:pt x="0" y="11"/>
                </a:lnTo>
                <a:lnTo>
                  <a:pt x="10"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89" name="Shape 6889"/>
          <p:cNvSpPr/>
          <p:nvPr/>
        </p:nvSpPr>
        <p:spPr>
          <a:xfrm>
            <a:off x="5819775" y="2955925"/>
            <a:ext cx="2063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90" name="Shape 6890"/>
          <p:cNvSpPr/>
          <p:nvPr/>
        </p:nvSpPr>
        <p:spPr>
          <a:xfrm>
            <a:off x="5892801" y="2955925"/>
            <a:ext cx="79375"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91" name="Shape 6891"/>
          <p:cNvSpPr/>
          <p:nvPr/>
        </p:nvSpPr>
        <p:spPr>
          <a:xfrm>
            <a:off x="5845176" y="2925763"/>
            <a:ext cx="14288" cy="682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92" name="Shape 6892"/>
          <p:cNvSpPr/>
          <p:nvPr/>
        </p:nvSpPr>
        <p:spPr>
          <a:xfrm>
            <a:off x="5868989" y="2916238"/>
            <a:ext cx="14287" cy="635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893" name="Shape 6893"/>
          <p:cNvSpPr/>
          <p:nvPr/>
        </p:nvSpPr>
        <p:spPr>
          <a:xfrm>
            <a:off x="5781676" y="3005139"/>
            <a:ext cx="150813" cy="101600"/>
          </a:xfrm>
          <a:custGeom>
            <a:avLst/>
            <a:gdLst/>
            <a:ahLst/>
            <a:cxnLst/>
            <a:rect l="0" t="0" r="0" b="0"/>
            <a:pathLst>
              <a:path w="92" h="64" extrusionOk="0">
                <a:moveTo>
                  <a:pt x="77" y="3"/>
                </a:moveTo>
                <a:lnTo>
                  <a:pt x="77" y="3"/>
                </a:lnTo>
                <a:lnTo>
                  <a:pt x="77" y="1"/>
                </a:lnTo>
                <a:lnTo>
                  <a:pt x="76" y="0"/>
                </a:lnTo>
                <a:lnTo>
                  <a:pt x="73" y="0"/>
                </a:lnTo>
                <a:lnTo>
                  <a:pt x="19" y="0"/>
                </a:lnTo>
                <a:lnTo>
                  <a:pt x="16" y="0"/>
                </a:lnTo>
                <a:lnTo>
                  <a:pt x="15" y="1"/>
                </a:lnTo>
                <a:lnTo>
                  <a:pt x="15" y="3"/>
                </a:lnTo>
                <a:lnTo>
                  <a:pt x="0" y="22"/>
                </a:lnTo>
                <a:lnTo>
                  <a:pt x="8" y="27"/>
                </a:lnTo>
                <a:lnTo>
                  <a:pt x="16" y="17"/>
                </a:lnTo>
                <a:lnTo>
                  <a:pt x="24" y="61"/>
                </a:lnTo>
                <a:lnTo>
                  <a:pt x="25" y="63"/>
                </a:lnTo>
                <a:lnTo>
                  <a:pt x="29" y="64"/>
                </a:lnTo>
                <a:lnTo>
                  <a:pt x="63" y="64"/>
                </a:lnTo>
                <a:lnTo>
                  <a:pt x="67" y="63"/>
                </a:lnTo>
                <a:lnTo>
                  <a:pt x="68" y="61"/>
                </a:lnTo>
                <a:lnTo>
                  <a:pt x="76" y="17"/>
                </a:lnTo>
                <a:lnTo>
                  <a:pt x="84" y="27"/>
                </a:lnTo>
                <a:lnTo>
                  <a:pt x="92" y="22"/>
                </a:lnTo>
                <a:lnTo>
                  <a:pt x="77"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4" name="Shape 6894"/>
          <p:cNvSpPr/>
          <p:nvPr/>
        </p:nvSpPr>
        <p:spPr>
          <a:xfrm>
            <a:off x="6224589" y="3014663"/>
            <a:ext cx="73025" cy="77787"/>
          </a:xfrm>
          <a:custGeom>
            <a:avLst/>
            <a:gdLst/>
            <a:ahLst/>
            <a:cxnLst/>
            <a:rect l="0" t="0" r="0" b="0"/>
            <a:pathLst>
              <a:path w="46" h="49" extrusionOk="0">
                <a:moveTo>
                  <a:pt x="18" y="46"/>
                </a:moveTo>
                <a:lnTo>
                  <a:pt x="18" y="46"/>
                </a:lnTo>
                <a:lnTo>
                  <a:pt x="21" y="48"/>
                </a:lnTo>
                <a:lnTo>
                  <a:pt x="23" y="49"/>
                </a:lnTo>
                <a:lnTo>
                  <a:pt x="26" y="48"/>
                </a:lnTo>
                <a:lnTo>
                  <a:pt x="28" y="46"/>
                </a:lnTo>
                <a:lnTo>
                  <a:pt x="46" y="0"/>
                </a:lnTo>
                <a:lnTo>
                  <a:pt x="0" y="0"/>
                </a:lnTo>
                <a:lnTo>
                  <a:pt x="18" y="4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5" name="Shape 6895"/>
          <p:cNvSpPr/>
          <p:nvPr/>
        </p:nvSpPr>
        <p:spPr>
          <a:xfrm>
            <a:off x="6215063" y="2930525"/>
            <a:ext cx="96837" cy="74613"/>
          </a:xfrm>
          <a:custGeom>
            <a:avLst/>
            <a:gdLst/>
            <a:ahLst/>
            <a:cxnLst/>
            <a:rect l="0" t="0" r="0" b="0"/>
            <a:pathLst>
              <a:path w="60" h="44" extrusionOk="0">
                <a:moveTo>
                  <a:pt x="30" y="0"/>
                </a:moveTo>
                <a:lnTo>
                  <a:pt x="30" y="0"/>
                </a:lnTo>
                <a:lnTo>
                  <a:pt x="24" y="0"/>
                </a:lnTo>
                <a:lnTo>
                  <a:pt x="19" y="2"/>
                </a:lnTo>
                <a:lnTo>
                  <a:pt x="14" y="5"/>
                </a:lnTo>
                <a:lnTo>
                  <a:pt x="9" y="8"/>
                </a:lnTo>
                <a:lnTo>
                  <a:pt x="5" y="13"/>
                </a:lnTo>
                <a:lnTo>
                  <a:pt x="3" y="18"/>
                </a:lnTo>
                <a:lnTo>
                  <a:pt x="0" y="23"/>
                </a:lnTo>
                <a:lnTo>
                  <a:pt x="0" y="29"/>
                </a:lnTo>
                <a:lnTo>
                  <a:pt x="0" y="34"/>
                </a:lnTo>
                <a:lnTo>
                  <a:pt x="2" y="38"/>
                </a:lnTo>
                <a:lnTo>
                  <a:pt x="3" y="42"/>
                </a:lnTo>
                <a:lnTo>
                  <a:pt x="7" y="43"/>
                </a:lnTo>
                <a:lnTo>
                  <a:pt x="10" y="44"/>
                </a:lnTo>
                <a:lnTo>
                  <a:pt x="14" y="43"/>
                </a:lnTo>
                <a:lnTo>
                  <a:pt x="18" y="42"/>
                </a:lnTo>
                <a:lnTo>
                  <a:pt x="19" y="38"/>
                </a:lnTo>
                <a:lnTo>
                  <a:pt x="20" y="34"/>
                </a:lnTo>
                <a:lnTo>
                  <a:pt x="21" y="38"/>
                </a:lnTo>
                <a:lnTo>
                  <a:pt x="23" y="42"/>
                </a:lnTo>
                <a:lnTo>
                  <a:pt x="26" y="43"/>
                </a:lnTo>
                <a:lnTo>
                  <a:pt x="30" y="44"/>
                </a:lnTo>
                <a:lnTo>
                  <a:pt x="34" y="43"/>
                </a:lnTo>
                <a:lnTo>
                  <a:pt x="37" y="42"/>
                </a:lnTo>
                <a:lnTo>
                  <a:pt x="39" y="38"/>
                </a:lnTo>
                <a:lnTo>
                  <a:pt x="40" y="34"/>
                </a:lnTo>
                <a:lnTo>
                  <a:pt x="41" y="38"/>
                </a:lnTo>
                <a:lnTo>
                  <a:pt x="42" y="42"/>
                </a:lnTo>
                <a:lnTo>
                  <a:pt x="46" y="43"/>
                </a:lnTo>
                <a:lnTo>
                  <a:pt x="50" y="44"/>
                </a:lnTo>
                <a:lnTo>
                  <a:pt x="53" y="43"/>
                </a:lnTo>
                <a:lnTo>
                  <a:pt x="57" y="42"/>
                </a:lnTo>
                <a:lnTo>
                  <a:pt x="58" y="38"/>
                </a:lnTo>
                <a:lnTo>
                  <a:pt x="60" y="34"/>
                </a:lnTo>
                <a:lnTo>
                  <a:pt x="60" y="29"/>
                </a:lnTo>
                <a:lnTo>
                  <a:pt x="60" y="23"/>
                </a:lnTo>
                <a:lnTo>
                  <a:pt x="57" y="18"/>
                </a:lnTo>
                <a:lnTo>
                  <a:pt x="55" y="13"/>
                </a:lnTo>
                <a:lnTo>
                  <a:pt x="51" y="8"/>
                </a:lnTo>
                <a:lnTo>
                  <a:pt x="46" y="5"/>
                </a:lnTo>
                <a:lnTo>
                  <a:pt x="41" y="2"/>
                </a:lnTo>
                <a:lnTo>
                  <a:pt x="36" y="0"/>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6" name="Shape 6896"/>
          <p:cNvSpPr/>
          <p:nvPr/>
        </p:nvSpPr>
        <p:spPr>
          <a:xfrm>
            <a:off x="6599238" y="3067051"/>
            <a:ext cx="88900" cy="25400"/>
          </a:xfrm>
          <a:custGeom>
            <a:avLst/>
            <a:gdLst/>
            <a:ahLst/>
            <a:cxnLst/>
            <a:rect l="0" t="0" r="0" b="0"/>
            <a:pathLst>
              <a:path w="55" h="14" extrusionOk="0">
                <a:moveTo>
                  <a:pt x="0" y="0"/>
                </a:moveTo>
                <a:lnTo>
                  <a:pt x="0" y="9"/>
                </a:lnTo>
                <a:lnTo>
                  <a:pt x="0" y="12"/>
                </a:lnTo>
                <a:lnTo>
                  <a:pt x="1" y="13"/>
                </a:lnTo>
                <a:lnTo>
                  <a:pt x="3" y="14"/>
                </a:lnTo>
                <a:lnTo>
                  <a:pt x="5" y="14"/>
                </a:lnTo>
                <a:lnTo>
                  <a:pt x="50" y="14"/>
                </a:lnTo>
                <a:lnTo>
                  <a:pt x="52" y="14"/>
                </a:lnTo>
                <a:lnTo>
                  <a:pt x="53" y="13"/>
                </a:lnTo>
                <a:lnTo>
                  <a:pt x="55" y="12"/>
                </a:lnTo>
                <a:lnTo>
                  <a:pt x="55" y="9"/>
                </a:lnTo>
                <a:lnTo>
                  <a:pt x="55"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7" name="Shape 6897"/>
          <p:cNvSpPr/>
          <p:nvPr/>
        </p:nvSpPr>
        <p:spPr>
          <a:xfrm>
            <a:off x="6575426" y="2930525"/>
            <a:ext cx="136525" cy="131763"/>
          </a:xfrm>
          <a:custGeom>
            <a:avLst/>
            <a:gdLst/>
            <a:ahLst/>
            <a:cxnLst/>
            <a:rect l="0" t="0" r="0" b="0"/>
            <a:pathLst>
              <a:path w="84" h="79" extrusionOk="0">
                <a:moveTo>
                  <a:pt x="70" y="10"/>
                </a:moveTo>
                <a:lnTo>
                  <a:pt x="70" y="10"/>
                </a:lnTo>
                <a:lnTo>
                  <a:pt x="66" y="10"/>
                </a:lnTo>
                <a:lnTo>
                  <a:pt x="62" y="11"/>
                </a:lnTo>
                <a:lnTo>
                  <a:pt x="58" y="6"/>
                </a:lnTo>
                <a:lnTo>
                  <a:pt x="53" y="2"/>
                </a:lnTo>
                <a:lnTo>
                  <a:pt x="49" y="1"/>
                </a:lnTo>
                <a:lnTo>
                  <a:pt x="42" y="0"/>
                </a:lnTo>
                <a:lnTo>
                  <a:pt x="36" y="1"/>
                </a:lnTo>
                <a:lnTo>
                  <a:pt x="31" y="2"/>
                </a:lnTo>
                <a:lnTo>
                  <a:pt x="26" y="6"/>
                </a:lnTo>
                <a:lnTo>
                  <a:pt x="23" y="11"/>
                </a:lnTo>
                <a:lnTo>
                  <a:pt x="19" y="10"/>
                </a:lnTo>
                <a:lnTo>
                  <a:pt x="15" y="10"/>
                </a:lnTo>
                <a:lnTo>
                  <a:pt x="10" y="11"/>
                </a:lnTo>
                <a:lnTo>
                  <a:pt x="5" y="15"/>
                </a:lnTo>
                <a:lnTo>
                  <a:pt x="2" y="20"/>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6" y="40"/>
                </a:lnTo>
                <a:lnTo>
                  <a:pt x="81" y="37"/>
                </a:lnTo>
                <a:lnTo>
                  <a:pt x="83" y="31"/>
                </a:lnTo>
                <a:lnTo>
                  <a:pt x="84" y="24"/>
                </a:lnTo>
                <a:lnTo>
                  <a:pt x="83" y="20"/>
                </a:lnTo>
                <a:lnTo>
                  <a:pt x="79" y="15"/>
                </a:lnTo>
                <a:lnTo>
                  <a:pt x="74" y="11"/>
                </a:lnTo>
                <a:lnTo>
                  <a:pt x="7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8" name="Shape 6898"/>
          <p:cNvSpPr/>
          <p:nvPr/>
        </p:nvSpPr>
        <p:spPr>
          <a:xfrm>
            <a:off x="6964363" y="2930526"/>
            <a:ext cx="131762" cy="107950"/>
          </a:xfrm>
          <a:custGeom>
            <a:avLst/>
            <a:gdLst/>
            <a:ahLst/>
            <a:cxnLst/>
            <a:rect l="0" t="0" r="0" b="0"/>
            <a:pathLst>
              <a:path w="79" h="64" extrusionOk="0">
                <a:moveTo>
                  <a:pt x="64" y="15"/>
                </a:moveTo>
                <a:lnTo>
                  <a:pt x="58" y="15"/>
                </a:lnTo>
                <a:lnTo>
                  <a:pt x="54" y="3"/>
                </a:lnTo>
                <a:lnTo>
                  <a:pt x="52" y="1"/>
                </a:lnTo>
                <a:lnTo>
                  <a:pt x="50" y="0"/>
                </a:lnTo>
                <a:lnTo>
                  <a:pt x="10" y="0"/>
                </a:lnTo>
                <a:lnTo>
                  <a:pt x="8" y="1"/>
                </a:lnTo>
                <a:lnTo>
                  <a:pt x="5" y="3"/>
                </a:lnTo>
                <a:lnTo>
                  <a:pt x="0" y="18"/>
                </a:lnTo>
                <a:lnTo>
                  <a:pt x="0" y="21"/>
                </a:lnTo>
                <a:lnTo>
                  <a:pt x="9" y="64"/>
                </a:lnTo>
                <a:lnTo>
                  <a:pt x="19" y="64"/>
                </a:lnTo>
                <a:lnTo>
                  <a:pt x="11" y="24"/>
                </a:lnTo>
                <a:lnTo>
                  <a:pt x="48" y="24"/>
                </a:lnTo>
                <a:lnTo>
                  <a:pt x="41" y="64"/>
                </a:lnTo>
                <a:lnTo>
                  <a:pt x="51" y="64"/>
                </a:lnTo>
                <a:lnTo>
                  <a:pt x="58" y="24"/>
                </a:lnTo>
                <a:lnTo>
                  <a:pt x="64" y="24"/>
                </a:lnTo>
                <a:lnTo>
                  <a:pt x="67" y="24"/>
                </a:lnTo>
                <a:lnTo>
                  <a:pt x="68" y="26"/>
                </a:lnTo>
                <a:lnTo>
                  <a:pt x="69" y="27"/>
                </a:lnTo>
                <a:lnTo>
                  <a:pt x="69" y="29"/>
                </a:lnTo>
                <a:lnTo>
                  <a:pt x="69" y="64"/>
                </a:lnTo>
                <a:lnTo>
                  <a:pt x="79" y="64"/>
                </a:lnTo>
                <a:lnTo>
                  <a:pt x="79" y="29"/>
                </a:lnTo>
                <a:lnTo>
                  <a:pt x="78" y="23"/>
                </a:lnTo>
                <a:lnTo>
                  <a:pt x="74" y="20"/>
                </a:lnTo>
                <a:lnTo>
                  <a:pt x="70" y="16"/>
                </a:lnTo>
                <a:lnTo>
                  <a:pt x="64"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99" name="Shape 6899"/>
          <p:cNvSpPr/>
          <p:nvPr/>
        </p:nvSpPr>
        <p:spPr>
          <a:xfrm>
            <a:off x="6964364" y="3043238"/>
            <a:ext cx="98425" cy="49212"/>
          </a:xfrm>
          <a:custGeom>
            <a:avLst/>
            <a:gdLst/>
            <a:ahLst/>
            <a:cxnLst/>
            <a:rect l="0" t="0" r="0" b="0"/>
            <a:pathLst>
              <a:path w="59" h="29" extrusionOk="0">
                <a:moveTo>
                  <a:pt x="52" y="0"/>
                </a:moveTo>
                <a:lnTo>
                  <a:pt x="8" y="0"/>
                </a:lnTo>
                <a:lnTo>
                  <a:pt x="1" y="6"/>
                </a:lnTo>
                <a:lnTo>
                  <a:pt x="0" y="7"/>
                </a:lnTo>
                <a:lnTo>
                  <a:pt x="0" y="10"/>
                </a:lnTo>
                <a:lnTo>
                  <a:pt x="0" y="24"/>
                </a:lnTo>
                <a:lnTo>
                  <a:pt x="0" y="27"/>
                </a:lnTo>
                <a:lnTo>
                  <a:pt x="1" y="28"/>
                </a:lnTo>
                <a:lnTo>
                  <a:pt x="3" y="29"/>
                </a:lnTo>
                <a:lnTo>
                  <a:pt x="5" y="29"/>
                </a:lnTo>
                <a:lnTo>
                  <a:pt x="54" y="29"/>
                </a:lnTo>
                <a:lnTo>
                  <a:pt x="57" y="29"/>
                </a:lnTo>
                <a:lnTo>
                  <a:pt x="58" y="28"/>
                </a:lnTo>
                <a:lnTo>
                  <a:pt x="59" y="27"/>
                </a:lnTo>
                <a:lnTo>
                  <a:pt x="59" y="24"/>
                </a:lnTo>
                <a:lnTo>
                  <a:pt x="59" y="10"/>
                </a:lnTo>
                <a:lnTo>
                  <a:pt x="59" y="7"/>
                </a:lnTo>
                <a:lnTo>
                  <a:pt x="58" y="6"/>
                </a:lnTo>
                <a:lnTo>
                  <a:pt x="52" y="0"/>
                </a:lnTo>
                <a:close/>
                <a:moveTo>
                  <a:pt x="30" y="21"/>
                </a:moveTo>
                <a:lnTo>
                  <a:pt x="30" y="21"/>
                </a:lnTo>
                <a:lnTo>
                  <a:pt x="27" y="21"/>
                </a:lnTo>
                <a:lnTo>
                  <a:pt x="25" y="20"/>
                </a:lnTo>
                <a:lnTo>
                  <a:pt x="24" y="17"/>
                </a:lnTo>
                <a:lnTo>
                  <a:pt x="24" y="15"/>
                </a:lnTo>
                <a:lnTo>
                  <a:pt x="24" y="12"/>
                </a:lnTo>
                <a:lnTo>
                  <a:pt x="25" y="10"/>
                </a:lnTo>
                <a:lnTo>
                  <a:pt x="27" y="8"/>
                </a:lnTo>
                <a:lnTo>
                  <a:pt x="30" y="8"/>
                </a:lnTo>
                <a:lnTo>
                  <a:pt x="32" y="8"/>
                </a:lnTo>
                <a:lnTo>
                  <a:pt x="35" y="10"/>
                </a:lnTo>
                <a:lnTo>
                  <a:pt x="36" y="12"/>
                </a:lnTo>
                <a:lnTo>
                  <a:pt x="36" y="15"/>
                </a:lnTo>
                <a:lnTo>
                  <a:pt x="36" y="17"/>
                </a:lnTo>
                <a:lnTo>
                  <a:pt x="35" y="20"/>
                </a:lnTo>
                <a:lnTo>
                  <a:pt x="32" y="21"/>
                </a:lnTo>
                <a:lnTo>
                  <a:pt x="30" y="2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0" name="Shape 6900"/>
          <p:cNvSpPr/>
          <p:nvPr/>
        </p:nvSpPr>
        <p:spPr>
          <a:xfrm>
            <a:off x="7008814" y="3005139"/>
            <a:ext cx="14287" cy="3333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01" name="Shape 6901"/>
          <p:cNvSpPr/>
          <p:nvPr/>
        </p:nvSpPr>
        <p:spPr>
          <a:xfrm>
            <a:off x="7345364" y="2916239"/>
            <a:ext cx="136525" cy="98425"/>
          </a:xfrm>
          <a:custGeom>
            <a:avLst/>
            <a:gdLst/>
            <a:ahLst/>
            <a:cxnLst/>
            <a:rect l="0" t="0" r="0" b="0"/>
            <a:pathLst>
              <a:path w="84" h="59" extrusionOk="0">
                <a:moveTo>
                  <a:pt x="15" y="44"/>
                </a:moveTo>
                <a:lnTo>
                  <a:pt x="15" y="44"/>
                </a:lnTo>
                <a:lnTo>
                  <a:pt x="16" y="50"/>
                </a:lnTo>
                <a:lnTo>
                  <a:pt x="20" y="54"/>
                </a:lnTo>
                <a:lnTo>
                  <a:pt x="23" y="58"/>
                </a:lnTo>
                <a:lnTo>
                  <a:pt x="30" y="59"/>
                </a:lnTo>
                <a:lnTo>
                  <a:pt x="69" y="59"/>
                </a:lnTo>
                <a:lnTo>
                  <a:pt x="75" y="58"/>
                </a:lnTo>
                <a:lnTo>
                  <a:pt x="79" y="54"/>
                </a:lnTo>
                <a:lnTo>
                  <a:pt x="83" y="50"/>
                </a:lnTo>
                <a:lnTo>
                  <a:pt x="84" y="44"/>
                </a:lnTo>
                <a:lnTo>
                  <a:pt x="84" y="25"/>
                </a:lnTo>
                <a:lnTo>
                  <a:pt x="84" y="22"/>
                </a:lnTo>
                <a:lnTo>
                  <a:pt x="83" y="21"/>
                </a:lnTo>
                <a:lnTo>
                  <a:pt x="81" y="20"/>
                </a:lnTo>
                <a:lnTo>
                  <a:pt x="79" y="20"/>
                </a:lnTo>
                <a:lnTo>
                  <a:pt x="25" y="20"/>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3" y="48"/>
                </a:lnTo>
                <a:lnTo>
                  <a:pt x="72" y="49"/>
                </a:lnTo>
                <a:lnTo>
                  <a:pt x="69" y="49"/>
                </a:lnTo>
                <a:close/>
                <a:moveTo>
                  <a:pt x="35" y="30"/>
                </a:moveTo>
                <a:lnTo>
                  <a:pt x="35" y="49"/>
                </a:lnTo>
                <a:lnTo>
                  <a:pt x="30" y="49"/>
                </a:lnTo>
                <a:lnTo>
                  <a:pt x="27" y="49"/>
                </a:lnTo>
                <a:lnTo>
                  <a:pt x="26" y="48"/>
                </a:lnTo>
                <a:lnTo>
                  <a:pt x="25" y="47"/>
                </a:lnTo>
                <a:lnTo>
                  <a:pt x="25" y="44"/>
                </a:lnTo>
                <a:lnTo>
                  <a:pt x="25" y="30"/>
                </a:lnTo>
                <a:lnTo>
                  <a:pt x="35"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2" name="Shape 6902"/>
          <p:cNvSpPr/>
          <p:nvPr/>
        </p:nvSpPr>
        <p:spPr>
          <a:xfrm>
            <a:off x="7359651" y="3019426"/>
            <a:ext cx="127000" cy="87313"/>
          </a:xfrm>
          <a:custGeom>
            <a:avLst/>
            <a:gdLst/>
            <a:ahLst/>
            <a:cxnLst/>
            <a:rect l="0" t="0" r="0" b="0"/>
            <a:pathLst>
              <a:path w="79" h="54" extrusionOk="0">
                <a:moveTo>
                  <a:pt x="74" y="0"/>
                </a:moveTo>
                <a:lnTo>
                  <a:pt x="5" y="0"/>
                </a:lnTo>
                <a:lnTo>
                  <a:pt x="2" y="0"/>
                </a:lnTo>
                <a:lnTo>
                  <a:pt x="1" y="1"/>
                </a:lnTo>
                <a:lnTo>
                  <a:pt x="0" y="3"/>
                </a:lnTo>
                <a:lnTo>
                  <a:pt x="0" y="5"/>
                </a:lnTo>
                <a:lnTo>
                  <a:pt x="0" y="39"/>
                </a:lnTo>
                <a:lnTo>
                  <a:pt x="1" y="46"/>
                </a:lnTo>
                <a:lnTo>
                  <a:pt x="5" y="49"/>
                </a:lnTo>
                <a:lnTo>
                  <a:pt x="9" y="53"/>
                </a:lnTo>
                <a:lnTo>
                  <a:pt x="15" y="54"/>
                </a:lnTo>
                <a:lnTo>
                  <a:pt x="64" y="54"/>
                </a:lnTo>
                <a:lnTo>
                  <a:pt x="70" y="53"/>
                </a:lnTo>
                <a:lnTo>
                  <a:pt x="74" y="49"/>
                </a:lnTo>
                <a:lnTo>
                  <a:pt x="78" y="46"/>
                </a:lnTo>
                <a:lnTo>
                  <a:pt x="79" y="39"/>
                </a:lnTo>
                <a:lnTo>
                  <a:pt x="79" y="5"/>
                </a:lnTo>
                <a:lnTo>
                  <a:pt x="79" y="3"/>
                </a:lnTo>
                <a:lnTo>
                  <a:pt x="78" y="1"/>
                </a:lnTo>
                <a:lnTo>
                  <a:pt x="76" y="0"/>
                </a:lnTo>
                <a:lnTo>
                  <a:pt x="74" y="0"/>
                </a:lnTo>
                <a:close/>
                <a:moveTo>
                  <a:pt x="54" y="20"/>
                </a:moveTo>
                <a:lnTo>
                  <a:pt x="25" y="20"/>
                </a:lnTo>
                <a:lnTo>
                  <a:pt x="25" y="10"/>
                </a:lnTo>
                <a:lnTo>
                  <a:pt x="54" y="10"/>
                </a:lnTo>
                <a:lnTo>
                  <a:pt x="5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3" name="Shape 6903"/>
          <p:cNvSpPr/>
          <p:nvPr/>
        </p:nvSpPr>
        <p:spPr>
          <a:xfrm>
            <a:off x="7720014" y="2930526"/>
            <a:ext cx="160337" cy="49213"/>
          </a:xfrm>
          <a:custGeom>
            <a:avLst/>
            <a:gdLst/>
            <a:ahLst/>
            <a:cxnLst/>
            <a:rect l="0" t="0" r="0" b="0"/>
            <a:pathLst>
              <a:path w="99" h="29" extrusionOk="0">
                <a:moveTo>
                  <a:pt x="94" y="0"/>
                </a:moveTo>
                <a:lnTo>
                  <a:pt x="0" y="0"/>
                </a:lnTo>
                <a:lnTo>
                  <a:pt x="0" y="10"/>
                </a:lnTo>
                <a:lnTo>
                  <a:pt x="29" y="10"/>
                </a:lnTo>
                <a:lnTo>
                  <a:pt x="29" y="20"/>
                </a:lnTo>
                <a:lnTo>
                  <a:pt x="31" y="23"/>
                </a:lnTo>
                <a:lnTo>
                  <a:pt x="32" y="27"/>
                </a:lnTo>
                <a:lnTo>
                  <a:pt x="36" y="28"/>
                </a:lnTo>
                <a:lnTo>
                  <a:pt x="39" y="29"/>
                </a:lnTo>
                <a:lnTo>
                  <a:pt x="89" y="29"/>
                </a:lnTo>
                <a:lnTo>
                  <a:pt x="92" y="28"/>
                </a:lnTo>
                <a:lnTo>
                  <a:pt x="96" y="27"/>
                </a:lnTo>
                <a:lnTo>
                  <a:pt x="97" y="23"/>
                </a:lnTo>
                <a:lnTo>
                  <a:pt x="99" y="20"/>
                </a:lnTo>
                <a:lnTo>
                  <a:pt x="99" y="5"/>
                </a:lnTo>
                <a:lnTo>
                  <a:pt x="99" y="2"/>
                </a:lnTo>
                <a:lnTo>
                  <a:pt x="97" y="1"/>
                </a:lnTo>
                <a:lnTo>
                  <a:pt x="96" y="0"/>
                </a:lnTo>
                <a:lnTo>
                  <a:pt x="9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4" name="Shape 6904"/>
          <p:cNvSpPr/>
          <p:nvPr/>
        </p:nvSpPr>
        <p:spPr>
          <a:xfrm>
            <a:off x="7783513" y="2994026"/>
            <a:ext cx="82550" cy="98425"/>
          </a:xfrm>
          <a:custGeom>
            <a:avLst/>
            <a:gdLst/>
            <a:ahLst/>
            <a:cxnLst/>
            <a:rect l="0" t="0" r="0" b="0"/>
            <a:pathLst>
              <a:path w="50" h="59" extrusionOk="0">
                <a:moveTo>
                  <a:pt x="44" y="21"/>
                </a:moveTo>
                <a:lnTo>
                  <a:pt x="44" y="21"/>
                </a:lnTo>
                <a:lnTo>
                  <a:pt x="40" y="20"/>
                </a:lnTo>
                <a:lnTo>
                  <a:pt x="37" y="21"/>
                </a:lnTo>
                <a:lnTo>
                  <a:pt x="30" y="26"/>
                </a:lnTo>
                <a:lnTo>
                  <a:pt x="30" y="5"/>
                </a:lnTo>
                <a:lnTo>
                  <a:pt x="29" y="3"/>
                </a:lnTo>
                <a:lnTo>
                  <a:pt x="27" y="0"/>
                </a:lnTo>
                <a:lnTo>
                  <a:pt x="24" y="0"/>
                </a:lnTo>
                <a:lnTo>
                  <a:pt x="21" y="1"/>
                </a:lnTo>
                <a:lnTo>
                  <a:pt x="16" y="6"/>
                </a:lnTo>
                <a:lnTo>
                  <a:pt x="10" y="15"/>
                </a:lnTo>
                <a:lnTo>
                  <a:pt x="3" y="25"/>
                </a:lnTo>
                <a:lnTo>
                  <a:pt x="2" y="30"/>
                </a:lnTo>
                <a:lnTo>
                  <a:pt x="0" y="35"/>
                </a:lnTo>
                <a:lnTo>
                  <a:pt x="0" y="40"/>
                </a:lnTo>
                <a:lnTo>
                  <a:pt x="3" y="45"/>
                </a:lnTo>
                <a:lnTo>
                  <a:pt x="4" y="48"/>
                </a:lnTo>
                <a:lnTo>
                  <a:pt x="8" y="52"/>
                </a:lnTo>
                <a:lnTo>
                  <a:pt x="11" y="56"/>
                </a:lnTo>
                <a:lnTo>
                  <a:pt x="15" y="57"/>
                </a:lnTo>
                <a:lnTo>
                  <a:pt x="20" y="59"/>
                </a:lnTo>
                <a:lnTo>
                  <a:pt x="25" y="59"/>
                </a:lnTo>
                <a:lnTo>
                  <a:pt x="30" y="59"/>
                </a:lnTo>
                <a:lnTo>
                  <a:pt x="35" y="57"/>
                </a:lnTo>
                <a:lnTo>
                  <a:pt x="39" y="56"/>
                </a:lnTo>
                <a:lnTo>
                  <a:pt x="42" y="52"/>
                </a:lnTo>
                <a:lnTo>
                  <a:pt x="46" y="48"/>
                </a:lnTo>
                <a:lnTo>
                  <a:pt x="47" y="45"/>
                </a:lnTo>
                <a:lnTo>
                  <a:pt x="50" y="40"/>
                </a:lnTo>
                <a:lnTo>
                  <a:pt x="50" y="35"/>
                </a:lnTo>
                <a:lnTo>
                  <a:pt x="48" y="30"/>
                </a:lnTo>
                <a:lnTo>
                  <a:pt x="47" y="25"/>
                </a:lnTo>
                <a:lnTo>
                  <a:pt x="44" y="21"/>
                </a:lnTo>
                <a:close/>
                <a:moveTo>
                  <a:pt x="25" y="50"/>
                </a:moveTo>
                <a:lnTo>
                  <a:pt x="25" y="50"/>
                </a:lnTo>
                <a:lnTo>
                  <a:pt x="19" y="48"/>
                </a:lnTo>
                <a:lnTo>
                  <a:pt x="15" y="45"/>
                </a:lnTo>
                <a:lnTo>
                  <a:pt x="11" y="41"/>
                </a:lnTo>
                <a:lnTo>
                  <a:pt x="10" y="35"/>
                </a:lnTo>
                <a:lnTo>
                  <a:pt x="11" y="31"/>
                </a:lnTo>
                <a:lnTo>
                  <a:pt x="13" y="27"/>
                </a:lnTo>
                <a:lnTo>
                  <a:pt x="20" y="18"/>
                </a:lnTo>
                <a:lnTo>
                  <a:pt x="20" y="35"/>
                </a:lnTo>
                <a:lnTo>
                  <a:pt x="21" y="37"/>
                </a:lnTo>
                <a:lnTo>
                  <a:pt x="23" y="40"/>
                </a:lnTo>
                <a:lnTo>
                  <a:pt x="25" y="40"/>
                </a:lnTo>
                <a:lnTo>
                  <a:pt x="27" y="38"/>
                </a:lnTo>
                <a:lnTo>
                  <a:pt x="39" y="31"/>
                </a:lnTo>
                <a:lnTo>
                  <a:pt x="40" y="35"/>
                </a:lnTo>
                <a:lnTo>
                  <a:pt x="39" y="41"/>
                </a:lnTo>
                <a:lnTo>
                  <a:pt x="35" y="45"/>
                </a:lnTo>
                <a:lnTo>
                  <a:pt x="31" y="48"/>
                </a:lnTo>
                <a:lnTo>
                  <a:pt x="25"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5" name="Shape 6905"/>
          <p:cNvSpPr/>
          <p:nvPr/>
        </p:nvSpPr>
        <p:spPr>
          <a:xfrm>
            <a:off x="8104189" y="2930526"/>
            <a:ext cx="161925" cy="49213"/>
          </a:xfrm>
          <a:custGeom>
            <a:avLst/>
            <a:gdLst/>
            <a:ahLst/>
            <a:cxnLst/>
            <a:rect l="0" t="0" r="0" b="0"/>
            <a:pathLst>
              <a:path w="98" h="29" extrusionOk="0">
                <a:moveTo>
                  <a:pt x="49" y="0"/>
                </a:moveTo>
                <a:lnTo>
                  <a:pt x="49" y="0"/>
                </a:lnTo>
                <a:lnTo>
                  <a:pt x="37" y="0"/>
                </a:lnTo>
                <a:lnTo>
                  <a:pt x="19" y="2"/>
                </a:lnTo>
                <a:lnTo>
                  <a:pt x="12" y="3"/>
                </a:lnTo>
                <a:lnTo>
                  <a:pt x="6" y="6"/>
                </a:lnTo>
                <a:lnTo>
                  <a:pt x="1" y="10"/>
                </a:lnTo>
                <a:lnTo>
                  <a:pt x="0" y="12"/>
                </a:lnTo>
                <a:lnTo>
                  <a:pt x="0" y="15"/>
                </a:lnTo>
                <a:lnTo>
                  <a:pt x="0" y="17"/>
                </a:lnTo>
                <a:lnTo>
                  <a:pt x="1" y="20"/>
                </a:lnTo>
                <a:lnTo>
                  <a:pt x="6" y="23"/>
                </a:lnTo>
                <a:lnTo>
                  <a:pt x="12" y="26"/>
                </a:lnTo>
                <a:lnTo>
                  <a:pt x="19" y="27"/>
                </a:lnTo>
                <a:lnTo>
                  <a:pt x="37" y="29"/>
                </a:lnTo>
                <a:lnTo>
                  <a:pt x="49" y="29"/>
                </a:lnTo>
                <a:lnTo>
                  <a:pt x="61" y="29"/>
                </a:lnTo>
                <a:lnTo>
                  <a:pt x="79" y="27"/>
                </a:lnTo>
                <a:lnTo>
                  <a:pt x="86" y="26"/>
                </a:lnTo>
                <a:lnTo>
                  <a:pt x="92" y="23"/>
                </a:lnTo>
                <a:lnTo>
                  <a:pt x="97" y="20"/>
                </a:lnTo>
                <a:lnTo>
                  <a:pt x="98" y="17"/>
                </a:lnTo>
                <a:lnTo>
                  <a:pt x="98" y="15"/>
                </a:lnTo>
                <a:lnTo>
                  <a:pt x="98" y="12"/>
                </a:lnTo>
                <a:lnTo>
                  <a:pt x="97" y="10"/>
                </a:lnTo>
                <a:lnTo>
                  <a:pt x="92" y="6"/>
                </a:lnTo>
                <a:lnTo>
                  <a:pt x="86" y="3"/>
                </a:lnTo>
                <a:lnTo>
                  <a:pt x="79" y="2"/>
                </a:lnTo>
                <a:lnTo>
                  <a:pt x="61" y="0"/>
                </a:lnTo>
                <a:lnTo>
                  <a:pt x="49" y="0"/>
                </a:lnTo>
                <a:close/>
                <a:moveTo>
                  <a:pt x="64" y="20"/>
                </a:moveTo>
                <a:lnTo>
                  <a:pt x="34" y="20"/>
                </a:lnTo>
                <a:lnTo>
                  <a:pt x="32" y="20"/>
                </a:lnTo>
                <a:lnTo>
                  <a:pt x="31" y="18"/>
                </a:lnTo>
                <a:lnTo>
                  <a:pt x="29" y="17"/>
                </a:lnTo>
                <a:lnTo>
                  <a:pt x="29" y="15"/>
                </a:lnTo>
                <a:lnTo>
                  <a:pt x="29" y="12"/>
                </a:lnTo>
                <a:lnTo>
                  <a:pt x="31" y="11"/>
                </a:lnTo>
                <a:lnTo>
                  <a:pt x="32" y="10"/>
                </a:lnTo>
                <a:lnTo>
                  <a:pt x="34" y="10"/>
                </a:lnTo>
                <a:lnTo>
                  <a:pt x="64" y="10"/>
                </a:lnTo>
                <a:lnTo>
                  <a:pt x="66" y="10"/>
                </a:lnTo>
                <a:lnTo>
                  <a:pt x="68" y="11"/>
                </a:lnTo>
                <a:lnTo>
                  <a:pt x="69" y="12"/>
                </a:lnTo>
                <a:lnTo>
                  <a:pt x="69" y="15"/>
                </a:lnTo>
                <a:lnTo>
                  <a:pt x="69" y="17"/>
                </a:lnTo>
                <a:lnTo>
                  <a:pt x="68" y="18"/>
                </a:lnTo>
                <a:lnTo>
                  <a:pt x="66" y="20"/>
                </a:lnTo>
                <a:lnTo>
                  <a:pt x="6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6" name="Shape 6906"/>
          <p:cNvSpPr/>
          <p:nvPr/>
        </p:nvSpPr>
        <p:spPr>
          <a:xfrm>
            <a:off x="8129589" y="2989264"/>
            <a:ext cx="111125" cy="103187"/>
          </a:xfrm>
          <a:custGeom>
            <a:avLst/>
            <a:gdLst/>
            <a:ahLst/>
            <a:cxnLst/>
            <a:rect l="0" t="0" r="0" b="0"/>
            <a:pathLst>
              <a:path w="70" h="64" extrusionOk="0">
                <a:moveTo>
                  <a:pt x="0" y="0"/>
                </a:moveTo>
                <a:lnTo>
                  <a:pt x="0" y="50"/>
                </a:lnTo>
                <a:lnTo>
                  <a:pt x="0" y="52"/>
                </a:lnTo>
                <a:lnTo>
                  <a:pt x="2" y="53"/>
                </a:lnTo>
                <a:lnTo>
                  <a:pt x="9" y="58"/>
                </a:lnTo>
                <a:lnTo>
                  <a:pt x="17" y="62"/>
                </a:lnTo>
                <a:lnTo>
                  <a:pt x="25" y="63"/>
                </a:lnTo>
                <a:lnTo>
                  <a:pt x="35" y="64"/>
                </a:lnTo>
                <a:lnTo>
                  <a:pt x="45" y="63"/>
                </a:lnTo>
                <a:lnTo>
                  <a:pt x="54" y="62"/>
                </a:lnTo>
                <a:lnTo>
                  <a:pt x="62" y="58"/>
                </a:lnTo>
                <a:lnTo>
                  <a:pt x="68" y="53"/>
                </a:lnTo>
                <a:lnTo>
                  <a:pt x="70" y="52"/>
                </a:lnTo>
                <a:lnTo>
                  <a:pt x="70" y="50"/>
                </a:lnTo>
                <a:lnTo>
                  <a:pt x="70" y="0"/>
                </a:lnTo>
                <a:lnTo>
                  <a:pt x="54" y="4"/>
                </a:lnTo>
                <a:lnTo>
                  <a:pt x="35" y="5"/>
                </a:lnTo>
                <a:lnTo>
                  <a:pt x="17" y="4"/>
                </a:lnTo>
                <a:lnTo>
                  <a:pt x="0" y="0"/>
                </a:lnTo>
                <a:close/>
                <a:moveTo>
                  <a:pt x="60" y="27"/>
                </a:moveTo>
                <a:lnTo>
                  <a:pt x="60" y="27"/>
                </a:lnTo>
                <a:lnTo>
                  <a:pt x="47" y="31"/>
                </a:lnTo>
                <a:lnTo>
                  <a:pt x="35" y="32"/>
                </a:lnTo>
                <a:lnTo>
                  <a:pt x="23" y="31"/>
                </a:lnTo>
                <a:lnTo>
                  <a:pt x="10" y="27"/>
                </a:lnTo>
                <a:lnTo>
                  <a:pt x="10" y="18"/>
                </a:lnTo>
                <a:lnTo>
                  <a:pt x="15" y="20"/>
                </a:lnTo>
                <a:lnTo>
                  <a:pt x="21" y="21"/>
                </a:lnTo>
                <a:lnTo>
                  <a:pt x="35" y="23"/>
                </a:lnTo>
                <a:lnTo>
                  <a:pt x="49" y="21"/>
                </a:lnTo>
                <a:lnTo>
                  <a:pt x="55" y="20"/>
                </a:lnTo>
                <a:lnTo>
                  <a:pt x="60" y="18"/>
                </a:lnTo>
                <a:lnTo>
                  <a:pt x="60"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7" name="Shape 6907"/>
          <p:cNvSpPr/>
          <p:nvPr/>
        </p:nvSpPr>
        <p:spPr>
          <a:xfrm>
            <a:off x="5026026" y="3325814"/>
            <a:ext cx="157163" cy="141287"/>
          </a:xfrm>
          <a:custGeom>
            <a:avLst/>
            <a:gdLst/>
            <a:ahLst/>
            <a:cxnLst/>
            <a:rect l="0" t="0" r="0" b="0"/>
            <a:pathLst>
              <a:path w="94" h="89" extrusionOk="0">
                <a:moveTo>
                  <a:pt x="92" y="26"/>
                </a:moveTo>
                <a:lnTo>
                  <a:pt x="72" y="12"/>
                </a:lnTo>
                <a:lnTo>
                  <a:pt x="69" y="10"/>
                </a:lnTo>
                <a:lnTo>
                  <a:pt x="67" y="10"/>
                </a:lnTo>
                <a:lnTo>
                  <a:pt x="58" y="2"/>
                </a:lnTo>
                <a:lnTo>
                  <a:pt x="57" y="0"/>
                </a:lnTo>
                <a:lnTo>
                  <a:pt x="55" y="0"/>
                </a:lnTo>
                <a:lnTo>
                  <a:pt x="40" y="0"/>
                </a:lnTo>
                <a:lnTo>
                  <a:pt x="37" y="0"/>
                </a:lnTo>
                <a:lnTo>
                  <a:pt x="36" y="2"/>
                </a:lnTo>
                <a:lnTo>
                  <a:pt x="27" y="10"/>
                </a:lnTo>
                <a:lnTo>
                  <a:pt x="25" y="10"/>
                </a:lnTo>
                <a:lnTo>
                  <a:pt x="23" y="12"/>
                </a:lnTo>
                <a:lnTo>
                  <a:pt x="3" y="26"/>
                </a:lnTo>
                <a:lnTo>
                  <a:pt x="0" y="29"/>
                </a:lnTo>
                <a:lnTo>
                  <a:pt x="2" y="32"/>
                </a:lnTo>
                <a:lnTo>
                  <a:pt x="11" y="47"/>
                </a:lnTo>
                <a:lnTo>
                  <a:pt x="14" y="50"/>
                </a:lnTo>
                <a:lnTo>
                  <a:pt x="18" y="50"/>
                </a:lnTo>
                <a:lnTo>
                  <a:pt x="20" y="47"/>
                </a:lnTo>
                <a:lnTo>
                  <a:pt x="20" y="84"/>
                </a:lnTo>
                <a:lnTo>
                  <a:pt x="20" y="87"/>
                </a:lnTo>
                <a:lnTo>
                  <a:pt x="21" y="88"/>
                </a:lnTo>
                <a:lnTo>
                  <a:pt x="23" y="89"/>
                </a:lnTo>
                <a:lnTo>
                  <a:pt x="25" y="89"/>
                </a:lnTo>
                <a:lnTo>
                  <a:pt x="69" y="89"/>
                </a:lnTo>
                <a:lnTo>
                  <a:pt x="72" y="89"/>
                </a:lnTo>
                <a:lnTo>
                  <a:pt x="73" y="88"/>
                </a:lnTo>
                <a:lnTo>
                  <a:pt x="74" y="87"/>
                </a:lnTo>
                <a:lnTo>
                  <a:pt x="74" y="84"/>
                </a:lnTo>
                <a:lnTo>
                  <a:pt x="74" y="47"/>
                </a:lnTo>
                <a:lnTo>
                  <a:pt x="77" y="50"/>
                </a:lnTo>
                <a:lnTo>
                  <a:pt x="81" y="50"/>
                </a:lnTo>
                <a:lnTo>
                  <a:pt x="83" y="47"/>
                </a:lnTo>
                <a:lnTo>
                  <a:pt x="93" y="32"/>
                </a:lnTo>
                <a:lnTo>
                  <a:pt x="94" y="29"/>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8" name="Shape 6908"/>
          <p:cNvSpPr/>
          <p:nvPr/>
        </p:nvSpPr>
        <p:spPr>
          <a:xfrm>
            <a:off x="5470526" y="3365501"/>
            <a:ext cx="47625" cy="96838"/>
          </a:xfrm>
          <a:custGeom>
            <a:avLst/>
            <a:gdLst/>
            <a:ahLst/>
            <a:cxnLst/>
            <a:rect l="0" t="0" r="0" b="0"/>
            <a:pathLst>
              <a:path w="29" h="59" extrusionOk="0">
                <a:moveTo>
                  <a:pt x="7" y="0"/>
                </a:moveTo>
                <a:lnTo>
                  <a:pt x="7" y="0"/>
                </a:lnTo>
                <a:lnTo>
                  <a:pt x="2" y="7"/>
                </a:lnTo>
                <a:lnTo>
                  <a:pt x="1" y="14"/>
                </a:lnTo>
                <a:lnTo>
                  <a:pt x="0" y="20"/>
                </a:lnTo>
                <a:lnTo>
                  <a:pt x="1" y="27"/>
                </a:lnTo>
                <a:lnTo>
                  <a:pt x="3" y="38"/>
                </a:lnTo>
                <a:lnTo>
                  <a:pt x="8" y="59"/>
                </a:lnTo>
                <a:lnTo>
                  <a:pt x="21" y="59"/>
                </a:lnTo>
                <a:lnTo>
                  <a:pt x="26" y="38"/>
                </a:lnTo>
                <a:lnTo>
                  <a:pt x="28" y="27"/>
                </a:lnTo>
                <a:lnTo>
                  <a:pt x="29" y="20"/>
                </a:lnTo>
                <a:lnTo>
                  <a:pt x="28" y="14"/>
                </a:lnTo>
                <a:lnTo>
                  <a:pt x="27" y="7"/>
                </a:lnTo>
                <a:lnTo>
                  <a:pt x="22" y="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09" name="Shape 6909"/>
          <p:cNvSpPr/>
          <p:nvPr/>
        </p:nvSpPr>
        <p:spPr>
          <a:xfrm>
            <a:off x="5411789" y="3365500"/>
            <a:ext cx="53975" cy="82550"/>
          </a:xfrm>
          <a:custGeom>
            <a:avLst/>
            <a:gdLst/>
            <a:ahLst/>
            <a:cxnLst/>
            <a:rect l="0" t="0" r="0" b="0"/>
            <a:pathLst>
              <a:path w="31" h="51" extrusionOk="0">
                <a:moveTo>
                  <a:pt x="30" y="0"/>
                </a:moveTo>
                <a:lnTo>
                  <a:pt x="5" y="0"/>
                </a:lnTo>
                <a:lnTo>
                  <a:pt x="3" y="0"/>
                </a:lnTo>
                <a:lnTo>
                  <a:pt x="1" y="1"/>
                </a:lnTo>
                <a:lnTo>
                  <a:pt x="0" y="3"/>
                </a:lnTo>
                <a:lnTo>
                  <a:pt x="0" y="5"/>
                </a:lnTo>
                <a:lnTo>
                  <a:pt x="0" y="35"/>
                </a:lnTo>
                <a:lnTo>
                  <a:pt x="0" y="37"/>
                </a:lnTo>
                <a:lnTo>
                  <a:pt x="1" y="38"/>
                </a:lnTo>
                <a:lnTo>
                  <a:pt x="3" y="40"/>
                </a:lnTo>
                <a:lnTo>
                  <a:pt x="5" y="40"/>
                </a:lnTo>
                <a:lnTo>
                  <a:pt x="14" y="41"/>
                </a:lnTo>
                <a:lnTo>
                  <a:pt x="21" y="43"/>
                </a:lnTo>
                <a:lnTo>
                  <a:pt x="27" y="47"/>
                </a:lnTo>
                <a:lnTo>
                  <a:pt x="31" y="51"/>
                </a:lnTo>
                <a:lnTo>
                  <a:pt x="27" y="33"/>
                </a:lnTo>
                <a:lnTo>
                  <a:pt x="25" y="20"/>
                </a:lnTo>
                <a:lnTo>
                  <a:pt x="25" y="14"/>
                </a:lnTo>
                <a:lnTo>
                  <a:pt x="26" y="9"/>
                </a:lnTo>
                <a:lnTo>
                  <a:pt x="3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0" name="Shape 6910"/>
          <p:cNvSpPr/>
          <p:nvPr/>
        </p:nvSpPr>
        <p:spPr>
          <a:xfrm>
            <a:off x="5522913" y="3365500"/>
            <a:ext cx="49212" cy="82550"/>
          </a:xfrm>
          <a:custGeom>
            <a:avLst/>
            <a:gdLst/>
            <a:ahLst/>
            <a:cxnLst/>
            <a:rect l="0" t="0" r="0" b="0"/>
            <a:pathLst>
              <a:path w="31" h="51" extrusionOk="0">
                <a:moveTo>
                  <a:pt x="26" y="0"/>
                </a:moveTo>
                <a:lnTo>
                  <a:pt x="1" y="0"/>
                </a:lnTo>
                <a:lnTo>
                  <a:pt x="5" y="9"/>
                </a:lnTo>
                <a:lnTo>
                  <a:pt x="6" y="14"/>
                </a:lnTo>
                <a:lnTo>
                  <a:pt x="6" y="20"/>
                </a:lnTo>
                <a:lnTo>
                  <a:pt x="4" y="33"/>
                </a:lnTo>
                <a:lnTo>
                  <a:pt x="0" y="51"/>
                </a:lnTo>
                <a:lnTo>
                  <a:pt x="4" y="47"/>
                </a:lnTo>
                <a:lnTo>
                  <a:pt x="10" y="43"/>
                </a:lnTo>
                <a:lnTo>
                  <a:pt x="17" y="41"/>
                </a:lnTo>
                <a:lnTo>
                  <a:pt x="26" y="40"/>
                </a:lnTo>
                <a:lnTo>
                  <a:pt x="28" y="40"/>
                </a:lnTo>
                <a:lnTo>
                  <a:pt x="30" y="38"/>
                </a:lnTo>
                <a:lnTo>
                  <a:pt x="31" y="37"/>
                </a:lnTo>
                <a:lnTo>
                  <a:pt x="31" y="35"/>
                </a:lnTo>
                <a:lnTo>
                  <a:pt x="31" y="5"/>
                </a:lnTo>
                <a:lnTo>
                  <a:pt x="31" y="3"/>
                </a:lnTo>
                <a:lnTo>
                  <a:pt x="30" y="1"/>
                </a:lnTo>
                <a:lnTo>
                  <a:pt x="28" y="0"/>
                </a:lnTo>
                <a:lnTo>
                  <a:pt x="26"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1" name="Shape 6911"/>
          <p:cNvSpPr/>
          <p:nvPr/>
        </p:nvSpPr>
        <p:spPr>
          <a:xfrm>
            <a:off x="5411789" y="3340101"/>
            <a:ext cx="16033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12" name="Shape 6912"/>
          <p:cNvSpPr/>
          <p:nvPr/>
        </p:nvSpPr>
        <p:spPr>
          <a:xfrm>
            <a:off x="5815014" y="3316289"/>
            <a:ext cx="127000" cy="160337"/>
          </a:xfrm>
          <a:custGeom>
            <a:avLst/>
            <a:gdLst/>
            <a:ahLst/>
            <a:cxnLst/>
            <a:rect l="0" t="0" r="0" b="0"/>
            <a:pathLst>
              <a:path w="79" h="99" extrusionOk="0">
                <a:moveTo>
                  <a:pt x="69" y="70"/>
                </a:moveTo>
                <a:lnTo>
                  <a:pt x="69" y="70"/>
                </a:lnTo>
                <a:lnTo>
                  <a:pt x="70" y="65"/>
                </a:lnTo>
                <a:lnTo>
                  <a:pt x="73" y="61"/>
                </a:lnTo>
                <a:lnTo>
                  <a:pt x="76" y="53"/>
                </a:lnTo>
                <a:lnTo>
                  <a:pt x="79" y="50"/>
                </a:lnTo>
                <a:lnTo>
                  <a:pt x="79" y="45"/>
                </a:lnTo>
                <a:lnTo>
                  <a:pt x="77" y="40"/>
                </a:lnTo>
                <a:lnTo>
                  <a:pt x="75" y="34"/>
                </a:lnTo>
                <a:lnTo>
                  <a:pt x="70" y="29"/>
                </a:lnTo>
                <a:lnTo>
                  <a:pt x="68" y="28"/>
                </a:lnTo>
                <a:lnTo>
                  <a:pt x="64" y="26"/>
                </a:lnTo>
                <a:lnTo>
                  <a:pt x="64" y="0"/>
                </a:lnTo>
                <a:lnTo>
                  <a:pt x="54" y="0"/>
                </a:lnTo>
                <a:lnTo>
                  <a:pt x="54" y="29"/>
                </a:lnTo>
                <a:lnTo>
                  <a:pt x="53" y="30"/>
                </a:lnTo>
                <a:lnTo>
                  <a:pt x="49" y="33"/>
                </a:lnTo>
                <a:lnTo>
                  <a:pt x="45" y="34"/>
                </a:lnTo>
                <a:lnTo>
                  <a:pt x="39" y="35"/>
                </a:lnTo>
                <a:lnTo>
                  <a:pt x="33" y="34"/>
                </a:lnTo>
                <a:lnTo>
                  <a:pt x="29" y="33"/>
                </a:lnTo>
                <a:lnTo>
                  <a:pt x="26" y="30"/>
                </a:lnTo>
                <a:lnTo>
                  <a:pt x="24" y="29"/>
                </a:lnTo>
                <a:lnTo>
                  <a:pt x="24" y="0"/>
                </a:lnTo>
                <a:lnTo>
                  <a:pt x="15" y="0"/>
                </a:lnTo>
                <a:lnTo>
                  <a:pt x="15" y="26"/>
                </a:lnTo>
                <a:lnTo>
                  <a:pt x="11" y="28"/>
                </a:lnTo>
                <a:lnTo>
                  <a:pt x="8" y="29"/>
                </a:lnTo>
                <a:lnTo>
                  <a:pt x="4" y="34"/>
                </a:lnTo>
                <a:lnTo>
                  <a:pt x="1" y="40"/>
                </a:lnTo>
                <a:lnTo>
                  <a:pt x="0" y="45"/>
                </a:lnTo>
                <a:lnTo>
                  <a:pt x="0" y="50"/>
                </a:lnTo>
                <a:lnTo>
                  <a:pt x="2" y="53"/>
                </a:lnTo>
                <a:lnTo>
                  <a:pt x="6" y="61"/>
                </a:lnTo>
                <a:lnTo>
                  <a:pt x="8" y="65"/>
                </a:lnTo>
                <a:lnTo>
                  <a:pt x="10" y="70"/>
                </a:lnTo>
                <a:lnTo>
                  <a:pt x="8" y="73"/>
                </a:lnTo>
                <a:lnTo>
                  <a:pt x="6" y="82"/>
                </a:lnTo>
                <a:lnTo>
                  <a:pt x="5" y="87"/>
                </a:lnTo>
                <a:lnTo>
                  <a:pt x="5" y="94"/>
                </a:lnTo>
                <a:lnTo>
                  <a:pt x="5" y="97"/>
                </a:lnTo>
                <a:lnTo>
                  <a:pt x="6" y="98"/>
                </a:lnTo>
                <a:lnTo>
                  <a:pt x="7" y="99"/>
                </a:lnTo>
                <a:lnTo>
                  <a:pt x="10" y="99"/>
                </a:lnTo>
                <a:lnTo>
                  <a:pt x="69" y="99"/>
                </a:lnTo>
                <a:lnTo>
                  <a:pt x="71" y="99"/>
                </a:lnTo>
                <a:lnTo>
                  <a:pt x="73" y="98"/>
                </a:lnTo>
                <a:lnTo>
                  <a:pt x="74" y="97"/>
                </a:lnTo>
                <a:lnTo>
                  <a:pt x="74" y="94"/>
                </a:lnTo>
                <a:lnTo>
                  <a:pt x="74" y="87"/>
                </a:lnTo>
                <a:lnTo>
                  <a:pt x="73" y="82"/>
                </a:lnTo>
                <a:lnTo>
                  <a:pt x="70" y="73"/>
                </a:lnTo>
                <a:lnTo>
                  <a:pt x="69" y="7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3" name="Shape 6913"/>
          <p:cNvSpPr/>
          <p:nvPr/>
        </p:nvSpPr>
        <p:spPr>
          <a:xfrm>
            <a:off x="6264275" y="3316288"/>
            <a:ext cx="38100" cy="63500"/>
          </a:xfrm>
          <a:custGeom>
            <a:avLst/>
            <a:gdLst/>
            <a:ahLst/>
            <a:cxnLst/>
            <a:rect l="0" t="0" r="0" b="0"/>
            <a:pathLst>
              <a:path w="25" h="40" extrusionOk="0">
                <a:moveTo>
                  <a:pt x="19" y="0"/>
                </a:moveTo>
                <a:lnTo>
                  <a:pt x="19" y="0"/>
                </a:lnTo>
                <a:lnTo>
                  <a:pt x="16" y="0"/>
                </a:lnTo>
                <a:lnTo>
                  <a:pt x="15" y="0"/>
                </a:lnTo>
                <a:lnTo>
                  <a:pt x="11" y="3"/>
                </a:lnTo>
                <a:lnTo>
                  <a:pt x="8" y="8"/>
                </a:lnTo>
                <a:lnTo>
                  <a:pt x="5" y="14"/>
                </a:lnTo>
                <a:lnTo>
                  <a:pt x="2" y="28"/>
                </a:lnTo>
                <a:lnTo>
                  <a:pt x="0" y="40"/>
                </a:lnTo>
                <a:lnTo>
                  <a:pt x="20" y="40"/>
                </a:lnTo>
                <a:lnTo>
                  <a:pt x="24" y="30"/>
                </a:lnTo>
                <a:lnTo>
                  <a:pt x="25" y="18"/>
                </a:lnTo>
                <a:lnTo>
                  <a:pt x="25" y="12"/>
                </a:lnTo>
                <a:lnTo>
                  <a:pt x="25" y="7"/>
                </a:lnTo>
                <a:lnTo>
                  <a:pt x="22" y="3"/>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4" name="Shape 6914"/>
          <p:cNvSpPr/>
          <p:nvPr/>
        </p:nvSpPr>
        <p:spPr>
          <a:xfrm>
            <a:off x="6219825" y="3316288"/>
            <a:ext cx="39688" cy="63500"/>
          </a:xfrm>
          <a:custGeom>
            <a:avLst/>
            <a:gdLst/>
            <a:ahLst/>
            <a:cxnLst/>
            <a:rect l="0" t="0" r="0" b="0"/>
            <a:pathLst>
              <a:path w="25" h="40" extrusionOk="0">
                <a:moveTo>
                  <a:pt x="25" y="40"/>
                </a:moveTo>
                <a:lnTo>
                  <a:pt x="25" y="40"/>
                </a:lnTo>
                <a:lnTo>
                  <a:pt x="24" y="28"/>
                </a:lnTo>
                <a:lnTo>
                  <a:pt x="20" y="14"/>
                </a:lnTo>
                <a:lnTo>
                  <a:pt x="17" y="8"/>
                </a:lnTo>
                <a:lnTo>
                  <a:pt x="14" y="3"/>
                </a:lnTo>
                <a:lnTo>
                  <a:pt x="10" y="0"/>
                </a:lnTo>
                <a:lnTo>
                  <a:pt x="9" y="0"/>
                </a:lnTo>
                <a:lnTo>
                  <a:pt x="6" y="0"/>
                </a:lnTo>
                <a:lnTo>
                  <a:pt x="3" y="3"/>
                </a:lnTo>
                <a:lnTo>
                  <a:pt x="0" y="7"/>
                </a:lnTo>
                <a:lnTo>
                  <a:pt x="0" y="12"/>
                </a:lnTo>
                <a:lnTo>
                  <a:pt x="0" y="18"/>
                </a:lnTo>
                <a:lnTo>
                  <a:pt x="1" y="30"/>
                </a:lnTo>
                <a:lnTo>
                  <a:pt x="5" y="40"/>
                </a:lnTo>
                <a:lnTo>
                  <a:pt x="25"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5" name="Shape 6915"/>
          <p:cNvSpPr/>
          <p:nvPr/>
        </p:nvSpPr>
        <p:spPr>
          <a:xfrm>
            <a:off x="6219826" y="3443289"/>
            <a:ext cx="82550" cy="33337"/>
          </a:xfrm>
          <a:custGeom>
            <a:avLst/>
            <a:gdLst/>
            <a:ahLst/>
            <a:cxnLst/>
            <a:rect l="0" t="0" r="0" b="0"/>
            <a:pathLst>
              <a:path w="50" h="20" extrusionOk="0">
                <a:moveTo>
                  <a:pt x="0" y="15"/>
                </a:moveTo>
                <a:lnTo>
                  <a:pt x="0" y="15"/>
                </a:lnTo>
                <a:lnTo>
                  <a:pt x="0" y="18"/>
                </a:lnTo>
                <a:lnTo>
                  <a:pt x="2" y="19"/>
                </a:lnTo>
                <a:lnTo>
                  <a:pt x="3" y="20"/>
                </a:lnTo>
                <a:lnTo>
                  <a:pt x="5" y="20"/>
                </a:lnTo>
                <a:lnTo>
                  <a:pt x="45" y="20"/>
                </a:lnTo>
                <a:lnTo>
                  <a:pt x="47" y="20"/>
                </a:lnTo>
                <a:lnTo>
                  <a:pt x="48" y="19"/>
                </a:lnTo>
                <a:lnTo>
                  <a:pt x="50" y="18"/>
                </a:lnTo>
                <a:lnTo>
                  <a:pt x="50" y="15"/>
                </a:lnTo>
                <a:lnTo>
                  <a:pt x="50" y="0"/>
                </a:lnTo>
                <a:lnTo>
                  <a:pt x="0" y="0"/>
                </a:lnTo>
                <a:lnTo>
                  <a:pt x="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6" name="Shape 6916"/>
          <p:cNvSpPr/>
          <p:nvPr/>
        </p:nvSpPr>
        <p:spPr>
          <a:xfrm>
            <a:off x="6200775" y="3389313"/>
            <a:ext cx="127000" cy="49212"/>
          </a:xfrm>
          <a:custGeom>
            <a:avLst/>
            <a:gdLst/>
            <a:ahLst/>
            <a:cxnLst/>
            <a:rect l="0" t="0" r="0" b="0"/>
            <a:pathLst>
              <a:path w="79" h="29" extrusionOk="0">
                <a:moveTo>
                  <a:pt x="0" y="0"/>
                </a:moveTo>
                <a:lnTo>
                  <a:pt x="0" y="10"/>
                </a:lnTo>
                <a:lnTo>
                  <a:pt x="14" y="10"/>
                </a:lnTo>
                <a:lnTo>
                  <a:pt x="14" y="29"/>
                </a:lnTo>
                <a:lnTo>
                  <a:pt x="64" y="29"/>
                </a:lnTo>
                <a:lnTo>
                  <a:pt x="64" y="10"/>
                </a:lnTo>
                <a:lnTo>
                  <a:pt x="79" y="10"/>
                </a:lnTo>
                <a:lnTo>
                  <a:pt x="7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7" name="Shape 6917"/>
          <p:cNvSpPr/>
          <p:nvPr/>
        </p:nvSpPr>
        <p:spPr>
          <a:xfrm>
            <a:off x="6565900" y="3330576"/>
            <a:ext cx="160338" cy="146050"/>
          </a:xfrm>
          <a:custGeom>
            <a:avLst/>
            <a:gdLst/>
            <a:ahLst/>
            <a:cxnLst/>
            <a:rect l="0" t="0" r="0" b="0"/>
            <a:pathLst>
              <a:path w="98" h="90" extrusionOk="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8" name="Shape 6918"/>
          <p:cNvSpPr/>
          <p:nvPr/>
        </p:nvSpPr>
        <p:spPr>
          <a:xfrm>
            <a:off x="6657976" y="3321051"/>
            <a:ext cx="68263" cy="58738"/>
          </a:xfrm>
          <a:custGeom>
            <a:avLst/>
            <a:gdLst/>
            <a:ahLst/>
            <a:cxnLst/>
            <a:rect l="0" t="0" r="0" b="0"/>
            <a:pathLst>
              <a:path w="42" h="36" extrusionOk="0">
                <a:moveTo>
                  <a:pt x="40" y="16"/>
                </a:moveTo>
                <a:lnTo>
                  <a:pt x="0" y="0"/>
                </a:lnTo>
                <a:lnTo>
                  <a:pt x="25" y="36"/>
                </a:lnTo>
                <a:lnTo>
                  <a:pt x="37" y="36"/>
                </a:lnTo>
                <a:lnTo>
                  <a:pt x="40" y="36"/>
                </a:lnTo>
                <a:lnTo>
                  <a:pt x="41" y="35"/>
                </a:lnTo>
                <a:lnTo>
                  <a:pt x="42" y="33"/>
                </a:lnTo>
                <a:lnTo>
                  <a:pt x="42" y="31"/>
                </a:lnTo>
                <a:lnTo>
                  <a:pt x="42" y="21"/>
                </a:lnTo>
                <a:lnTo>
                  <a:pt x="41" y="19"/>
                </a:lnTo>
                <a:lnTo>
                  <a:pt x="40"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19" name="Shape 6919"/>
          <p:cNvSpPr/>
          <p:nvPr/>
        </p:nvSpPr>
        <p:spPr>
          <a:xfrm>
            <a:off x="6565901" y="3321051"/>
            <a:ext cx="68263" cy="58738"/>
          </a:xfrm>
          <a:custGeom>
            <a:avLst/>
            <a:gdLst/>
            <a:ahLst/>
            <a:cxnLst/>
            <a:rect l="0" t="0" r="0" b="0"/>
            <a:pathLst>
              <a:path w="41" h="36" extrusionOk="0">
                <a:moveTo>
                  <a:pt x="4" y="36"/>
                </a:moveTo>
                <a:lnTo>
                  <a:pt x="17" y="36"/>
                </a:lnTo>
                <a:lnTo>
                  <a:pt x="41" y="0"/>
                </a:lnTo>
                <a:lnTo>
                  <a:pt x="2" y="16"/>
                </a:lnTo>
                <a:lnTo>
                  <a:pt x="1" y="19"/>
                </a:lnTo>
                <a:lnTo>
                  <a:pt x="0" y="21"/>
                </a:lnTo>
                <a:lnTo>
                  <a:pt x="0" y="31"/>
                </a:lnTo>
                <a:lnTo>
                  <a:pt x="0" y="33"/>
                </a:lnTo>
                <a:lnTo>
                  <a:pt x="1" y="35"/>
                </a:lnTo>
                <a:lnTo>
                  <a:pt x="2" y="36"/>
                </a:lnTo>
                <a:lnTo>
                  <a:pt x="4" y="3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0" name="Shape 6920"/>
          <p:cNvSpPr/>
          <p:nvPr/>
        </p:nvSpPr>
        <p:spPr>
          <a:xfrm>
            <a:off x="6575426" y="3413126"/>
            <a:ext cx="49213" cy="39688"/>
          </a:xfrm>
          <a:custGeom>
            <a:avLst/>
            <a:gdLst/>
            <a:ahLst/>
            <a:cxnLst/>
            <a:rect l="0" t="0" r="0" b="0"/>
            <a:pathLst>
              <a:path w="30" h="24" extrusionOk="0">
                <a:moveTo>
                  <a:pt x="0" y="5"/>
                </a:moveTo>
                <a:lnTo>
                  <a:pt x="0" y="10"/>
                </a:lnTo>
                <a:lnTo>
                  <a:pt x="2" y="16"/>
                </a:lnTo>
                <a:lnTo>
                  <a:pt x="4" y="21"/>
                </a:lnTo>
                <a:lnTo>
                  <a:pt x="9" y="23"/>
                </a:lnTo>
                <a:lnTo>
                  <a:pt x="15" y="24"/>
                </a:lnTo>
                <a:lnTo>
                  <a:pt x="21" y="23"/>
                </a:lnTo>
                <a:lnTo>
                  <a:pt x="26" y="21"/>
                </a:lnTo>
                <a:lnTo>
                  <a:pt x="29" y="16"/>
                </a:lnTo>
                <a:lnTo>
                  <a:pt x="30" y="10"/>
                </a:lnTo>
                <a:lnTo>
                  <a:pt x="30" y="5"/>
                </a:lnTo>
                <a:lnTo>
                  <a:pt x="30" y="2"/>
                </a:lnTo>
                <a:lnTo>
                  <a:pt x="29" y="1"/>
                </a:lnTo>
                <a:lnTo>
                  <a:pt x="28" y="0"/>
                </a:lnTo>
                <a:lnTo>
                  <a:pt x="25" y="0"/>
                </a:lnTo>
                <a:lnTo>
                  <a:pt x="5" y="0"/>
                </a:lnTo>
                <a:lnTo>
                  <a:pt x="3" y="0"/>
                </a:lnTo>
                <a:lnTo>
                  <a:pt x="2" y="1"/>
                </a:lnTo>
                <a:lnTo>
                  <a:pt x="0" y="2"/>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1" name="Shape 6921"/>
          <p:cNvSpPr/>
          <p:nvPr/>
        </p:nvSpPr>
        <p:spPr>
          <a:xfrm>
            <a:off x="6672264" y="3413126"/>
            <a:ext cx="44450" cy="39688"/>
          </a:xfrm>
          <a:custGeom>
            <a:avLst/>
            <a:gdLst/>
            <a:ahLst/>
            <a:cxnLst/>
            <a:rect l="0" t="0" r="0" b="0"/>
            <a:pathLst>
              <a:path w="29" h="24" extrusionOk="0">
                <a:moveTo>
                  <a:pt x="0" y="5"/>
                </a:moveTo>
                <a:lnTo>
                  <a:pt x="0" y="10"/>
                </a:lnTo>
                <a:lnTo>
                  <a:pt x="1" y="16"/>
                </a:lnTo>
                <a:lnTo>
                  <a:pt x="3" y="21"/>
                </a:lnTo>
                <a:lnTo>
                  <a:pt x="8" y="23"/>
                </a:lnTo>
                <a:lnTo>
                  <a:pt x="14" y="24"/>
                </a:lnTo>
                <a:lnTo>
                  <a:pt x="21" y="23"/>
                </a:lnTo>
                <a:lnTo>
                  <a:pt x="26" y="21"/>
                </a:lnTo>
                <a:lnTo>
                  <a:pt x="28" y="16"/>
                </a:lnTo>
                <a:lnTo>
                  <a:pt x="29" y="10"/>
                </a:lnTo>
                <a:lnTo>
                  <a:pt x="29" y="5"/>
                </a:lnTo>
                <a:lnTo>
                  <a:pt x="29" y="2"/>
                </a:lnTo>
                <a:lnTo>
                  <a:pt x="28" y="1"/>
                </a:lnTo>
                <a:lnTo>
                  <a:pt x="27" y="0"/>
                </a:lnTo>
                <a:lnTo>
                  <a:pt x="24" y="0"/>
                </a:lnTo>
                <a:lnTo>
                  <a:pt x="5" y="0"/>
                </a:lnTo>
                <a:lnTo>
                  <a:pt x="2" y="0"/>
                </a:lnTo>
                <a:lnTo>
                  <a:pt x="1" y="1"/>
                </a:lnTo>
                <a:lnTo>
                  <a:pt x="0" y="2"/>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2" name="Shape 6922"/>
          <p:cNvSpPr/>
          <p:nvPr/>
        </p:nvSpPr>
        <p:spPr>
          <a:xfrm>
            <a:off x="7008814" y="3330576"/>
            <a:ext cx="44450" cy="58738"/>
          </a:xfrm>
          <a:custGeom>
            <a:avLst/>
            <a:gdLst/>
            <a:ahLst/>
            <a:cxnLst/>
            <a:rect l="0" t="0" r="0" b="0"/>
            <a:pathLst>
              <a:path w="29" h="35" extrusionOk="0">
                <a:moveTo>
                  <a:pt x="29" y="26"/>
                </a:moveTo>
                <a:lnTo>
                  <a:pt x="15" y="0"/>
                </a:lnTo>
                <a:lnTo>
                  <a:pt x="0" y="26"/>
                </a:lnTo>
                <a:lnTo>
                  <a:pt x="0" y="35"/>
                </a:lnTo>
                <a:lnTo>
                  <a:pt x="29" y="35"/>
                </a:lnTo>
                <a:lnTo>
                  <a:pt x="29" y="2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3" name="Shape 6923"/>
          <p:cNvSpPr/>
          <p:nvPr/>
        </p:nvSpPr>
        <p:spPr>
          <a:xfrm>
            <a:off x="6959601" y="3325813"/>
            <a:ext cx="58738" cy="63500"/>
          </a:xfrm>
          <a:custGeom>
            <a:avLst/>
            <a:gdLst/>
            <a:ahLst/>
            <a:cxnLst/>
            <a:rect l="0" t="0" r="0" b="0"/>
            <a:pathLst>
              <a:path w="36" h="40" extrusionOk="0">
                <a:moveTo>
                  <a:pt x="5" y="40"/>
                </a:moveTo>
                <a:lnTo>
                  <a:pt x="20" y="40"/>
                </a:lnTo>
                <a:lnTo>
                  <a:pt x="20" y="30"/>
                </a:lnTo>
                <a:lnTo>
                  <a:pt x="21" y="28"/>
                </a:lnTo>
                <a:lnTo>
                  <a:pt x="36" y="0"/>
                </a:lnTo>
                <a:lnTo>
                  <a:pt x="3" y="26"/>
                </a:lnTo>
                <a:lnTo>
                  <a:pt x="0" y="28"/>
                </a:lnTo>
                <a:lnTo>
                  <a:pt x="0" y="30"/>
                </a:lnTo>
                <a:lnTo>
                  <a:pt x="0" y="35"/>
                </a:lnTo>
                <a:lnTo>
                  <a:pt x="0" y="37"/>
                </a:lnTo>
                <a:lnTo>
                  <a:pt x="1" y="39"/>
                </a:lnTo>
                <a:lnTo>
                  <a:pt x="3" y="40"/>
                </a:lnTo>
                <a:lnTo>
                  <a:pt x="5"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4" name="Shape 6924"/>
          <p:cNvSpPr/>
          <p:nvPr/>
        </p:nvSpPr>
        <p:spPr>
          <a:xfrm>
            <a:off x="7043738" y="3325813"/>
            <a:ext cx="57150" cy="63500"/>
          </a:xfrm>
          <a:custGeom>
            <a:avLst/>
            <a:gdLst/>
            <a:ahLst/>
            <a:cxnLst/>
            <a:rect l="0" t="0" r="0" b="0"/>
            <a:pathLst>
              <a:path w="36" h="40" extrusionOk="0">
                <a:moveTo>
                  <a:pt x="16" y="30"/>
                </a:moveTo>
                <a:lnTo>
                  <a:pt x="16" y="40"/>
                </a:lnTo>
                <a:lnTo>
                  <a:pt x="31" y="40"/>
                </a:lnTo>
                <a:lnTo>
                  <a:pt x="34" y="40"/>
                </a:lnTo>
                <a:lnTo>
                  <a:pt x="35" y="39"/>
                </a:lnTo>
                <a:lnTo>
                  <a:pt x="36" y="37"/>
                </a:lnTo>
                <a:lnTo>
                  <a:pt x="36" y="35"/>
                </a:lnTo>
                <a:lnTo>
                  <a:pt x="36" y="30"/>
                </a:lnTo>
                <a:lnTo>
                  <a:pt x="36" y="28"/>
                </a:lnTo>
                <a:lnTo>
                  <a:pt x="34" y="26"/>
                </a:lnTo>
                <a:lnTo>
                  <a:pt x="0" y="0"/>
                </a:lnTo>
                <a:lnTo>
                  <a:pt x="15" y="28"/>
                </a:lnTo>
                <a:lnTo>
                  <a:pt x="16"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5" name="Shape 6925"/>
          <p:cNvSpPr/>
          <p:nvPr/>
        </p:nvSpPr>
        <p:spPr>
          <a:xfrm>
            <a:off x="7023100" y="3398839"/>
            <a:ext cx="14288" cy="777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26" name="Shape 6926"/>
          <p:cNvSpPr/>
          <p:nvPr/>
        </p:nvSpPr>
        <p:spPr>
          <a:xfrm>
            <a:off x="7053263" y="3417889"/>
            <a:ext cx="57150" cy="58737"/>
          </a:xfrm>
          <a:custGeom>
            <a:avLst/>
            <a:gdLst/>
            <a:ahLst/>
            <a:cxnLst/>
            <a:rect l="0" t="0" r="0" b="0"/>
            <a:pathLst>
              <a:path w="35" h="36" extrusionOk="0">
                <a:moveTo>
                  <a:pt x="25" y="0"/>
                </a:moveTo>
                <a:lnTo>
                  <a:pt x="21"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7" name="Shape 6927"/>
          <p:cNvSpPr/>
          <p:nvPr/>
        </p:nvSpPr>
        <p:spPr>
          <a:xfrm>
            <a:off x="6950076" y="3417889"/>
            <a:ext cx="58738" cy="58737"/>
          </a:xfrm>
          <a:custGeom>
            <a:avLst/>
            <a:gdLst/>
            <a:ahLst/>
            <a:cxnLst/>
            <a:rect l="0" t="0" r="0" b="0"/>
            <a:pathLst>
              <a:path w="35" h="36" extrusionOk="0">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19"/>
                </a:lnTo>
                <a:lnTo>
                  <a:pt x="34" y="18"/>
                </a:lnTo>
                <a:lnTo>
                  <a:pt x="32" y="16"/>
                </a:lnTo>
                <a:lnTo>
                  <a:pt x="30"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8" name="Shape 6928"/>
          <p:cNvSpPr/>
          <p:nvPr/>
        </p:nvSpPr>
        <p:spPr>
          <a:xfrm>
            <a:off x="7388226" y="3349626"/>
            <a:ext cx="53975" cy="53975"/>
          </a:xfrm>
          <a:custGeom>
            <a:avLst/>
            <a:gdLst/>
            <a:ahLst/>
            <a:cxnLst/>
            <a:rect l="0" t="0" r="0" b="0"/>
            <a:pathLst>
              <a:path w="35" h="35" extrusionOk="0">
                <a:moveTo>
                  <a:pt x="35" y="17"/>
                </a:moveTo>
                <a:lnTo>
                  <a:pt x="35" y="17"/>
                </a:lnTo>
                <a:lnTo>
                  <a:pt x="33" y="11"/>
                </a:lnTo>
                <a:lnTo>
                  <a:pt x="30" y="5"/>
                </a:lnTo>
                <a:lnTo>
                  <a:pt x="24" y="1"/>
                </a:lnTo>
                <a:lnTo>
                  <a:pt x="17" y="0"/>
                </a:lnTo>
                <a:lnTo>
                  <a:pt x="11" y="1"/>
                </a:lnTo>
                <a:lnTo>
                  <a:pt x="5" y="5"/>
                </a:lnTo>
                <a:lnTo>
                  <a:pt x="1" y="11"/>
                </a:lnTo>
                <a:lnTo>
                  <a:pt x="0" y="17"/>
                </a:lnTo>
                <a:lnTo>
                  <a:pt x="1" y="24"/>
                </a:lnTo>
                <a:lnTo>
                  <a:pt x="5" y="30"/>
                </a:lnTo>
                <a:lnTo>
                  <a:pt x="11" y="33"/>
                </a:lnTo>
                <a:lnTo>
                  <a:pt x="17" y="35"/>
                </a:lnTo>
                <a:lnTo>
                  <a:pt x="24" y="33"/>
                </a:lnTo>
                <a:lnTo>
                  <a:pt x="30" y="30"/>
                </a:lnTo>
                <a:lnTo>
                  <a:pt x="33" y="24"/>
                </a:lnTo>
                <a:lnTo>
                  <a:pt x="35" y="1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29" name="Shape 6929"/>
          <p:cNvSpPr/>
          <p:nvPr/>
        </p:nvSpPr>
        <p:spPr>
          <a:xfrm>
            <a:off x="7335839" y="3316288"/>
            <a:ext cx="160337" cy="87312"/>
          </a:xfrm>
          <a:custGeom>
            <a:avLst/>
            <a:gdLst/>
            <a:ahLst/>
            <a:cxnLst/>
            <a:rect l="0" t="0" r="0" b="0"/>
            <a:pathLst>
              <a:path w="99" h="55" extrusionOk="0">
                <a:moveTo>
                  <a:pt x="15" y="55"/>
                </a:moveTo>
                <a:lnTo>
                  <a:pt x="25" y="55"/>
                </a:lnTo>
                <a:lnTo>
                  <a:pt x="25" y="35"/>
                </a:lnTo>
                <a:lnTo>
                  <a:pt x="25" y="30"/>
                </a:lnTo>
                <a:lnTo>
                  <a:pt x="27" y="25"/>
                </a:lnTo>
                <a:lnTo>
                  <a:pt x="28" y="21"/>
                </a:lnTo>
                <a:lnTo>
                  <a:pt x="32" y="18"/>
                </a:lnTo>
                <a:lnTo>
                  <a:pt x="36" y="14"/>
                </a:lnTo>
                <a:lnTo>
                  <a:pt x="40" y="13"/>
                </a:lnTo>
                <a:lnTo>
                  <a:pt x="44"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90" y="53"/>
                </a:lnTo>
                <a:lnTo>
                  <a:pt x="94" y="50"/>
                </a:lnTo>
                <a:lnTo>
                  <a:pt x="98" y="46"/>
                </a:lnTo>
                <a:lnTo>
                  <a:pt x="99" y="40"/>
                </a:lnTo>
                <a:lnTo>
                  <a:pt x="98" y="34"/>
                </a:lnTo>
                <a:lnTo>
                  <a:pt x="94" y="30"/>
                </a:lnTo>
                <a:lnTo>
                  <a:pt x="90" y="26"/>
                </a:lnTo>
                <a:lnTo>
                  <a:pt x="84" y="25"/>
                </a:lnTo>
                <a:lnTo>
                  <a:pt x="83" y="25"/>
                </a:lnTo>
                <a:lnTo>
                  <a:pt x="80" y="20"/>
                </a:lnTo>
                <a:lnTo>
                  <a:pt x="78" y="15"/>
                </a:lnTo>
                <a:lnTo>
                  <a:pt x="74" y="12"/>
                </a:lnTo>
                <a:lnTo>
                  <a:pt x="70" y="8"/>
                </a:lnTo>
                <a:lnTo>
                  <a:pt x="65" y="4"/>
                </a:lnTo>
                <a:lnTo>
                  <a:pt x="61" y="3"/>
                </a:lnTo>
                <a:lnTo>
                  <a:pt x="56" y="0"/>
                </a:lnTo>
                <a:lnTo>
                  <a:pt x="49" y="0"/>
                </a:lnTo>
                <a:lnTo>
                  <a:pt x="43" y="0"/>
                </a:lnTo>
                <a:lnTo>
                  <a:pt x="38" y="3"/>
                </a:lnTo>
                <a:lnTo>
                  <a:pt x="33" y="4"/>
                </a:lnTo>
                <a:lnTo>
                  <a:pt x="28" y="8"/>
                </a:lnTo>
                <a:lnTo>
                  <a:pt x="25" y="12"/>
                </a:lnTo>
                <a:lnTo>
                  <a:pt x="21" y="15"/>
                </a:lnTo>
                <a:lnTo>
                  <a:pt x="19" y="20"/>
                </a:lnTo>
                <a:lnTo>
                  <a:pt x="16" y="25"/>
                </a:lnTo>
                <a:lnTo>
                  <a:pt x="15" y="25"/>
                </a:lnTo>
                <a:lnTo>
                  <a:pt x="9" y="26"/>
                </a:lnTo>
                <a:lnTo>
                  <a:pt x="5" y="30"/>
                </a:lnTo>
                <a:lnTo>
                  <a:pt x="1" y="34"/>
                </a:lnTo>
                <a:lnTo>
                  <a:pt x="0" y="40"/>
                </a:lnTo>
                <a:lnTo>
                  <a:pt x="1" y="46"/>
                </a:lnTo>
                <a:lnTo>
                  <a:pt x="5" y="50"/>
                </a:lnTo>
                <a:lnTo>
                  <a:pt x="9" y="53"/>
                </a:lnTo>
                <a:lnTo>
                  <a:pt x="15"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0" name="Shape 6930"/>
          <p:cNvSpPr/>
          <p:nvPr/>
        </p:nvSpPr>
        <p:spPr>
          <a:xfrm>
            <a:off x="7373938" y="3413125"/>
            <a:ext cx="82550" cy="25400"/>
          </a:xfrm>
          <a:custGeom>
            <a:avLst/>
            <a:gdLst/>
            <a:ahLst/>
            <a:cxnLst/>
            <a:rect l="0" t="0" r="0" b="0"/>
            <a:pathLst>
              <a:path w="51" h="14" extrusionOk="0">
                <a:moveTo>
                  <a:pt x="25" y="0"/>
                </a:moveTo>
                <a:lnTo>
                  <a:pt x="25" y="0"/>
                </a:lnTo>
                <a:lnTo>
                  <a:pt x="18" y="1"/>
                </a:lnTo>
                <a:lnTo>
                  <a:pt x="11" y="3"/>
                </a:lnTo>
                <a:lnTo>
                  <a:pt x="4" y="8"/>
                </a:lnTo>
                <a:lnTo>
                  <a:pt x="0" y="14"/>
                </a:lnTo>
                <a:lnTo>
                  <a:pt x="51" y="14"/>
                </a:lnTo>
                <a:lnTo>
                  <a:pt x="46" y="8"/>
                </a:lnTo>
                <a:lnTo>
                  <a:pt x="40" y="3"/>
                </a:lnTo>
                <a:lnTo>
                  <a:pt x="33" y="1"/>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1" name="Shape 6931"/>
          <p:cNvSpPr/>
          <p:nvPr/>
        </p:nvSpPr>
        <p:spPr>
          <a:xfrm>
            <a:off x="7335839" y="3467101"/>
            <a:ext cx="160337" cy="23813"/>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32" name="Shape 6932"/>
          <p:cNvSpPr/>
          <p:nvPr/>
        </p:nvSpPr>
        <p:spPr>
          <a:xfrm>
            <a:off x="7345363" y="3443288"/>
            <a:ext cx="63500" cy="19050"/>
          </a:xfrm>
          <a:custGeom>
            <a:avLst/>
            <a:gdLst/>
            <a:ahLst/>
            <a:cxnLst/>
            <a:rect l="0" t="0" r="0" b="0"/>
            <a:pathLst>
              <a:path w="39" h="10" extrusionOk="0">
                <a:moveTo>
                  <a:pt x="5" y="0"/>
                </a:moveTo>
                <a:lnTo>
                  <a:pt x="5" y="0"/>
                </a:lnTo>
                <a:lnTo>
                  <a:pt x="2" y="0"/>
                </a:lnTo>
                <a:lnTo>
                  <a:pt x="1" y="2"/>
                </a:lnTo>
                <a:lnTo>
                  <a:pt x="0" y="3"/>
                </a:lnTo>
                <a:lnTo>
                  <a:pt x="0" y="5"/>
                </a:lnTo>
                <a:lnTo>
                  <a:pt x="0" y="10"/>
                </a:lnTo>
                <a:lnTo>
                  <a:pt x="39" y="10"/>
                </a:lnTo>
                <a:lnTo>
                  <a:pt x="39" y="5"/>
                </a:lnTo>
                <a:lnTo>
                  <a:pt x="39" y="3"/>
                </a:lnTo>
                <a:lnTo>
                  <a:pt x="38" y="2"/>
                </a:lnTo>
                <a:lnTo>
                  <a:pt x="37" y="0"/>
                </a:lnTo>
                <a:lnTo>
                  <a:pt x="35"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3" name="Shape 6933"/>
          <p:cNvSpPr/>
          <p:nvPr/>
        </p:nvSpPr>
        <p:spPr>
          <a:xfrm>
            <a:off x="7423150" y="3443288"/>
            <a:ext cx="63500" cy="19050"/>
          </a:xfrm>
          <a:custGeom>
            <a:avLst/>
            <a:gdLst/>
            <a:ahLst/>
            <a:cxnLst/>
            <a:rect l="0" t="0" r="0" b="0"/>
            <a:pathLst>
              <a:path w="40" h="10" extrusionOk="0">
                <a:moveTo>
                  <a:pt x="40" y="5"/>
                </a:moveTo>
                <a:lnTo>
                  <a:pt x="40" y="5"/>
                </a:lnTo>
                <a:lnTo>
                  <a:pt x="40" y="3"/>
                </a:lnTo>
                <a:lnTo>
                  <a:pt x="39" y="2"/>
                </a:lnTo>
                <a:lnTo>
                  <a:pt x="37" y="0"/>
                </a:lnTo>
                <a:lnTo>
                  <a:pt x="35" y="0"/>
                </a:lnTo>
                <a:lnTo>
                  <a:pt x="5" y="0"/>
                </a:lnTo>
                <a:lnTo>
                  <a:pt x="3" y="0"/>
                </a:lnTo>
                <a:lnTo>
                  <a:pt x="2" y="2"/>
                </a:lnTo>
                <a:lnTo>
                  <a:pt x="0" y="3"/>
                </a:lnTo>
                <a:lnTo>
                  <a:pt x="0" y="5"/>
                </a:lnTo>
                <a:lnTo>
                  <a:pt x="0" y="10"/>
                </a:lnTo>
                <a:lnTo>
                  <a:pt x="40" y="10"/>
                </a:lnTo>
                <a:lnTo>
                  <a:pt x="4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4" name="Shape 6934"/>
          <p:cNvSpPr/>
          <p:nvPr/>
        </p:nvSpPr>
        <p:spPr>
          <a:xfrm>
            <a:off x="8494713" y="3311526"/>
            <a:ext cx="146050" cy="174625"/>
          </a:xfrm>
          <a:custGeom>
            <a:avLst/>
            <a:gdLst/>
            <a:ahLst/>
            <a:cxnLst/>
            <a:rect l="0" t="0" r="0" b="0"/>
            <a:pathLst>
              <a:path w="89" h="108" extrusionOk="0">
                <a:moveTo>
                  <a:pt x="79" y="0"/>
                </a:moveTo>
                <a:lnTo>
                  <a:pt x="10" y="0"/>
                </a:lnTo>
                <a:lnTo>
                  <a:pt x="7" y="1"/>
                </a:lnTo>
                <a:lnTo>
                  <a:pt x="3" y="2"/>
                </a:lnTo>
                <a:lnTo>
                  <a:pt x="2" y="6"/>
                </a:lnTo>
                <a:lnTo>
                  <a:pt x="0" y="9"/>
                </a:lnTo>
                <a:lnTo>
                  <a:pt x="0" y="98"/>
                </a:lnTo>
                <a:lnTo>
                  <a:pt x="2" y="102"/>
                </a:lnTo>
                <a:lnTo>
                  <a:pt x="3" y="106"/>
                </a:lnTo>
                <a:lnTo>
                  <a:pt x="7" y="107"/>
                </a:lnTo>
                <a:lnTo>
                  <a:pt x="10" y="108"/>
                </a:lnTo>
                <a:lnTo>
                  <a:pt x="65" y="108"/>
                </a:lnTo>
                <a:lnTo>
                  <a:pt x="69" y="108"/>
                </a:lnTo>
                <a:lnTo>
                  <a:pt x="74" y="106"/>
                </a:lnTo>
                <a:lnTo>
                  <a:pt x="78" y="104"/>
                </a:lnTo>
                <a:lnTo>
                  <a:pt x="82" y="101"/>
                </a:lnTo>
                <a:lnTo>
                  <a:pt x="86" y="97"/>
                </a:lnTo>
                <a:lnTo>
                  <a:pt x="87" y="93"/>
                </a:lnTo>
                <a:lnTo>
                  <a:pt x="89" y="88"/>
                </a:lnTo>
                <a:lnTo>
                  <a:pt x="89" y="83"/>
                </a:lnTo>
                <a:lnTo>
                  <a:pt x="89" y="9"/>
                </a:lnTo>
                <a:lnTo>
                  <a:pt x="88" y="6"/>
                </a:lnTo>
                <a:lnTo>
                  <a:pt x="87" y="2"/>
                </a:lnTo>
                <a:lnTo>
                  <a:pt x="83" y="1"/>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6"/>
                </a:lnTo>
                <a:lnTo>
                  <a:pt x="56" y="85"/>
                </a:lnTo>
                <a:lnTo>
                  <a:pt x="57" y="83"/>
                </a:lnTo>
                <a:lnTo>
                  <a:pt x="60" y="83"/>
                </a:lnTo>
                <a:lnTo>
                  <a:pt x="62" y="83"/>
                </a:lnTo>
                <a:lnTo>
                  <a:pt x="63" y="85"/>
                </a:lnTo>
                <a:lnTo>
                  <a:pt x="65" y="86"/>
                </a:lnTo>
                <a:lnTo>
                  <a:pt x="65" y="88"/>
                </a:lnTo>
                <a:lnTo>
                  <a:pt x="65" y="91"/>
                </a:lnTo>
                <a:lnTo>
                  <a:pt x="63" y="92"/>
                </a:lnTo>
                <a:lnTo>
                  <a:pt x="62" y="93"/>
                </a:lnTo>
                <a:lnTo>
                  <a:pt x="60" y="93"/>
                </a:lnTo>
                <a:close/>
                <a:moveTo>
                  <a:pt x="69" y="83"/>
                </a:moveTo>
                <a:lnTo>
                  <a:pt x="69" y="83"/>
                </a:lnTo>
                <a:lnTo>
                  <a:pt x="67" y="83"/>
                </a:lnTo>
                <a:lnTo>
                  <a:pt x="66" y="82"/>
                </a:lnTo>
                <a:lnTo>
                  <a:pt x="65" y="81"/>
                </a:lnTo>
                <a:lnTo>
                  <a:pt x="65" y="78"/>
                </a:lnTo>
                <a:lnTo>
                  <a:pt x="65" y="76"/>
                </a:lnTo>
                <a:lnTo>
                  <a:pt x="66" y="75"/>
                </a:lnTo>
                <a:lnTo>
                  <a:pt x="67" y="74"/>
                </a:lnTo>
                <a:lnTo>
                  <a:pt x="69" y="74"/>
                </a:lnTo>
                <a:lnTo>
                  <a:pt x="72" y="74"/>
                </a:lnTo>
                <a:lnTo>
                  <a:pt x="73" y="75"/>
                </a:lnTo>
                <a:lnTo>
                  <a:pt x="74" y="76"/>
                </a:lnTo>
                <a:lnTo>
                  <a:pt x="74" y="78"/>
                </a:lnTo>
                <a:lnTo>
                  <a:pt x="74" y="81"/>
                </a:lnTo>
                <a:lnTo>
                  <a:pt x="73" y="82"/>
                </a:lnTo>
                <a:lnTo>
                  <a:pt x="72" y="83"/>
                </a:lnTo>
                <a:lnTo>
                  <a:pt x="69" y="83"/>
                </a:lnTo>
                <a:close/>
                <a:moveTo>
                  <a:pt x="74" y="54"/>
                </a:moveTo>
                <a:lnTo>
                  <a:pt x="74" y="54"/>
                </a:lnTo>
                <a:lnTo>
                  <a:pt x="74" y="56"/>
                </a:lnTo>
                <a:lnTo>
                  <a:pt x="73" y="57"/>
                </a:lnTo>
                <a:lnTo>
                  <a:pt x="72" y="59"/>
                </a:lnTo>
                <a:lnTo>
                  <a:pt x="69" y="59"/>
                </a:lnTo>
                <a:lnTo>
                  <a:pt x="20" y="59"/>
                </a:lnTo>
                <a:lnTo>
                  <a:pt x="18" y="59"/>
                </a:lnTo>
                <a:lnTo>
                  <a:pt x="16" y="57"/>
                </a:lnTo>
                <a:lnTo>
                  <a:pt x="15" y="56"/>
                </a:lnTo>
                <a:lnTo>
                  <a:pt x="15" y="54"/>
                </a:lnTo>
                <a:lnTo>
                  <a:pt x="15" y="19"/>
                </a:lnTo>
                <a:lnTo>
                  <a:pt x="15" y="17"/>
                </a:lnTo>
                <a:lnTo>
                  <a:pt x="16" y="16"/>
                </a:lnTo>
                <a:lnTo>
                  <a:pt x="18" y="14"/>
                </a:lnTo>
                <a:lnTo>
                  <a:pt x="20" y="14"/>
                </a:lnTo>
                <a:lnTo>
                  <a:pt x="69" y="14"/>
                </a:lnTo>
                <a:lnTo>
                  <a:pt x="72" y="14"/>
                </a:lnTo>
                <a:lnTo>
                  <a:pt x="73" y="16"/>
                </a:lnTo>
                <a:lnTo>
                  <a:pt x="74" y="17"/>
                </a:lnTo>
                <a:lnTo>
                  <a:pt x="74" y="19"/>
                </a:lnTo>
                <a:lnTo>
                  <a:pt x="74"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5" name="Shape 6935"/>
          <p:cNvSpPr/>
          <p:nvPr/>
        </p:nvSpPr>
        <p:spPr>
          <a:xfrm>
            <a:off x="8113714" y="3302000"/>
            <a:ext cx="141287" cy="188913"/>
          </a:xfrm>
          <a:custGeom>
            <a:avLst/>
            <a:gdLst/>
            <a:ahLst/>
            <a:cxnLst/>
            <a:rect l="0" t="0" r="0" b="0"/>
            <a:pathLst>
              <a:path w="88" h="118" extrusionOk="0">
                <a:moveTo>
                  <a:pt x="44" y="0"/>
                </a:moveTo>
                <a:lnTo>
                  <a:pt x="44" y="0"/>
                </a:lnTo>
                <a:lnTo>
                  <a:pt x="35" y="1"/>
                </a:lnTo>
                <a:lnTo>
                  <a:pt x="27" y="3"/>
                </a:lnTo>
                <a:lnTo>
                  <a:pt x="19" y="7"/>
                </a:lnTo>
                <a:lnTo>
                  <a:pt x="13" y="13"/>
                </a:lnTo>
                <a:lnTo>
                  <a:pt x="7" y="19"/>
                </a:lnTo>
                <a:lnTo>
                  <a:pt x="3" y="27"/>
                </a:lnTo>
                <a:lnTo>
                  <a:pt x="1" y="35"/>
                </a:lnTo>
                <a:lnTo>
                  <a:pt x="0" y="44"/>
                </a:lnTo>
                <a:lnTo>
                  <a:pt x="0" y="113"/>
                </a:lnTo>
                <a:lnTo>
                  <a:pt x="1" y="115"/>
                </a:lnTo>
                <a:lnTo>
                  <a:pt x="2" y="118"/>
                </a:lnTo>
                <a:lnTo>
                  <a:pt x="6" y="118"/>
                </a:lnTo>
                <a:lnTo>
                  <a:pt x="8" y="117"/>
                </a:lnTo>
                <a:lnTo>
                  <a:pt x="24" y="101"/>
                </a:lnTo>
                <a:lnTo>
                  <a:pt x="40" y="117"/>
                </a:lnTo>
                <a:lnTo>
                  <a:pt x="42" y="118"/>
                </a:lnTo>
                <a:lnTo>
                  <a:pt x="44" y="118"/>
                </a:lnTo>
                <a:lnTo>
                  <a:pt x="46" y="118"/>
                </a:lnTo>
                <a:lnTo>
                  <a:pt x="48" y="117"/>
                </a:lnTo>
                <a:lnTo>
                  <a:pt x="64" y="101"/>
                </a:lnTo>
                <a:lnTo>
                  <a:pt x="80" y="117"/>
                </a:lnTo>
                <a:lnTo>
                  <a:pt x="81" y="118"/>
                </a:lnTo>
                <a:lnTo>
                  <a:pt x="83" y="118"/>
                </a:lnTo>
                <a:lnTo>
                  <a:pt x="86" y="118"/>
                </a:lnTo>
                <a:lnTo>
                  <a:pt x="87" y="115"/>
                </a:lnTo>
                <a:lnTo>
                  <a:pt x="88" y="113"/>
                </a:lnTo>
                <a:lnTo>
                  <a:pt x="88" y="44"/>
                </a:lnTo>
                <a:lnTo>
                  <a:pt x="87" y="35"/>
                </a:lnTo>
                <a:lnTo>
                  <a:pt x="85" y="27"/>
                </a:lnTo>
                <a:lnTo>
                  <a:pt x="81" y="19"/>
                </a:lnTo>
                <a:lnTo>
                  <a:pt x="75" y="13"/>
                </a:lnTo>
                <a:lnTo>
                  <a:pt x="69" y="7"/>
                </a:lnTo>
                <a:lnTo>
                  <a:pt x="61" y="3"/>
                </a:lnTo>
                <a:lnTo>
                  <a:pt x="53" y="1"/>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6" name="Shape 6936"/>
          <p:cNvSpPr/>
          <p:nvPr/>
        </p:nvSpPr>
        <p:spPr>
          <a:xfrm>
            <a:off x="7729539" y="3316289"/>
            <a:ext cx="136525" cy="160337"/>
          </a:xfrm>
          <a:custGeom>
            <a:avLst/>
            <a:gdLst/>
            <a:ahLst/>
            <a:cxnLst/>
            <a:rect l="0" t="0" r="0" b="0"/>
            <a:pathLst>
              <a:path w="85" h="99" extrusionOk="0">
                <a:moveTo>
                  <a:pt x="57" y="50"/>
                </a:moveTo>
                <a:lnTo>
                  <a:pt x="84" y="21"/>
                </a:lnTo>
                <a:lnTo>
                  <a:pt x="85" y="20"/>
                </a:lnTo>
                <a:lnTo>
                  <a:pt x="85" y="19"/>
                </a:lnTo>
                <a:lnTo>
                  <a:pt x="85" y="17"/>
                </a:lnTo>
                <a:lnTo>
                  <a:pt x="84" y="15"/>
                </a:lnTo>
                <a:lnTo>
                  <a:pt x="76" y="9"/>
                </a:lnTo>
                <a:lnTo>
                  <a:pt x="68" y="4"/>
                </a:lnTo>
                <a:lnTo>
                  <a:pt x="59" y="2"/>
                </a:lnTo>
                <a:lnTo>
                  <a:pt x="49" y="0"/>
                </a:lnTo>
                <a:lnTo>
                  <a:pt x="39" y="2"/>
                </a:lnTo>
                <a:lnTo>
                  <a:pt x="29" y="4"/>
                </a:lnTo>
                <a:lnTo>
                  <a:pt x="22" y="9"/>
                </a:lnTo>
                <a:lnTo>
                  <a:pt x="15" y="15"/>
                </a:lnTo>
                <a:lnTo>
                  <a:pt x="8" y="23"/>
                </a:lnTo>
                <a:lnTo>
                  <a:pt x="4" y="30"/>
                </a:lnTo>
                <a:lnTo>
                  <a:pt x="1" y="40"/>
                </a:lnTo>
                <a:lnTo>
                  <a:pt x="0" y="50"/>
                </a:lnTo>
                <a:lnTo>
                  <a:pt x="1" y="60"/>
                </a:lnTo>
                <a:lnTo>
                  <a:pt x="4" y="70"/>
                </a:lnTo>
                <a:lnTo>
                  <a:pt x="8" y="77"/>
                </a:lnTo>
                <a:lnTo>
                  <a:pt x="15" y="84"/>
                </a:lnTo>
                <a:lnTo>
                  <a:pt x="22" y="90"/>
                </a:lnTo>
                <a:lnTo>
                  <a:pt x="29" y="95"/>
                </a:lnTo>
                <a:lnTo>
                  <a:pt x="39" y="98"/>
                </a:lnTo>
                <a:lnTo>
                  <a:pt x="49" y="99"/>
                </a:lnTo>
                <a:lnTo>
                  <a:pt x="59" y="98"/>
                </a:lnTo>
                <a:lnTo>
                  <a:pt x="68" y="95"/>
                </a:lnTo>
                <a:lnTo>
                  <a:pt x="76" y="90"/>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5"/>
                </a:lnTo>
                <a:lnTo>
                  <a:pt x="37" y="23"/>
                </a:lnTo>
                <a:lnTo>
                  <a:pt x="39" y="20"/>
                </a:lnTo>
                <a:lnTo>
                  <a:pt x="42" y="20"/>
                </a:lnTo>
                <a:lnTo>
                  <a:pt x="44" y="20"/>
                </a:lnTo>
                <a:lnTo>
                  <a:pt x="47" y="23"/>
                </a:lnTo>
                <a:lnTo>
                  <a:pt x="49" y="25"/>
                </a:lnTo>
                <a:lnTo>
                  <a:pt x="49" y="28"/>
                </a:lnTo>
                <a:lnTo>
                  <a:pt x="49" y="30"/>
                </a:lnTo>
                <a:lnTo>
                  <a:pt x="47" y="33"/>
                </a:lnTo>
                <a:lnTo>
                  <a:pt x="44" y="35"/>
                </a:lnTo>
                <a:lnTo>
                  <a:pt x="42"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7" name="Shape 6937"/>
          <p:cNvSpPr/>
          <p:nvPr/>
        </p:nvSpPr>
        <p:spPr>
          <a:xfrm>
            <a:off x="5026025" y="3700464"/>
            <a:ext cx="161925" cy="160337"/>
          </a:xfrm>
          <a:custGeom>
            <a:avLst/>
            <a:gdLst/>
            <a:ahLst/>
            <a:cxnLst/>
            <a:rect l="0" t="0" r="0" b="0"/>
            <a:pathLst>
              <a:path w="99" h="99" extrusionOk="0">
                <a:moveTo>
                  <a:pt x="98" y="46"/>
                </a:moveTo>
                <a:lnTo>
                  <a:pt x="83" y="31"/>
                </a:lnTo>
                <a:lnTo>
                  <a:pt x="76" y="38"/>
                </a:lnTo>
                <a:lnTo>
                  <a:pt x="82" y="45"/>
                </a:lnTo>
                <a:lnTo>
                  <a:pt x="18" y="45"/>
                </a:lnTo>
                <a:lnTo>
                  <a:pt x="42" y="20"/>
                </a:lnTo>
                <a:lnTo>
                  <a:pt x="48" y="22"/>
                </a:lnTo>
                <a:lnTo>
                  <a:pt x="55" y="26"/>
                </a:lnTo>
                <a:lnTo>
                  <a:pt x="60" y="32"/>
                </a:lnTo>
                <a:lnTo>
                  <a:pt x="63" y="40"/>
                </a:lnTo>
                <a:lnTo>
                  <a:pt x="73" y="40"/>
                </a:lnTo>
                <a:lnTo>
                  <a:pt x="72" y="33"/>
                </a:lnTo>
                <a:lnTo>
                  <a:pt x="68" y="27"/>
                </a:lnTo>
                <a:lnTo>
                  <a:pt x="66" y="22"/>
                </a:lnTo>
                <a:lnTo>
                  <a:pt x="61" y="19"/>
                </a:lnTo>
                <a:lnTo>
                  <a:pt x="56" y="15"/>
                </a:lnTo>
                <a:lnTo>
                  <a:pt x="51" y="12"/>
                </a:lnTo>
                <a:lnTo>
                  <a:pt x="46" y="10"/>
                </a:lnTo>
                <a:lnTo>
                  <a:pt x="40" y="10"/>
                </a:lnTo>
                <a:lnTo>
                  <a:pt x="36" y="9"/>
                </a:lnTo>
                <a:lnTo>
                  <a:pt x="32" y="8"/>
                </a:lnTo>
                <a:lnTo>
                  <a:pt x="31" y="4"/>
                </a:lnTo>
                <a:lnTo>
                  <a:pt x="30" y="0"/>
                </a:lnTo>
                <a:lnTo>
                  <a:pt x="20" y="0"/>
                </a:lnTo>
                <a:lnTo>
                  <a:pt x="21" y="5"/>
                </a:lnTo>
                <a:lnTo>
                  <a:pt x="23" y="10"/>
                </a:lnTo>
                <a:lnTo>
                  <a:pt x="26" y="14"/>
                </a:lnTo>
                <a:lnTo>
                  <a:pt x="30" y="17"/>
                </a:lnTo>
                <a:lnTo>
                  <a:pt x="2" y="46"/>
                </a:lnTo>
                <a:lnTo>
                  <a:pt x="0" y="47"/>
                </a:lnTo>
                <a:lnTo>
                  <a:pt x="0" y="49"/>
                </a:lnTo>
                <a:lnTo>
                  <a:pt x="0" y="52"/>
                </a:lnTo>
                <a:lnTo>
                  <a:pt x="2" y="53"/>
                </a:lnTo>
                <a:lnTo>
                  <a:pt x="30" y="82"/>
                </a:lnTo>
                <a:lnTo>
                  <a:pt x="26" y="85"/>
                </a:lnTo>
                <a:lnTo>
                  <a:pt x="23" y="89"/>
                </a:lnTo>
                <a:lnTo>
                  <a:pt x="21" y="94"/>
                </a:lnTo>
                <a:lnTo>
                  <a:pt x="20" y="99"/>
                </a:lnTo>
                <a:lnTo>
                  <a:pt x="30" y="99"/>
                </a:lnTo>
                <a:lnTo>
                  <a:pt x="31" y="95"/>
                </a:lnTo>
                <a:lnTo>
                  <a:pt x="32" y="91"/>
                </a:lnTo>
                <a:lnTo>
                  <a:pt x="36" y="90"/>
                </a:lnTo>
                <a:lnTo>
                  <a:pt x="40" y="89"/>
                </a:lnTo>
                <a:lnTo>
                  <a:pt x="46" y="89"/>
                </a:lnTo>
                <a:lnTo>
                  <a:pt x="51" y="86"/>
                </a:lnTo>
                <a:lnTo>
                  <a:pt x="56" y="84"/>
                </a:lnTo>
                <a:lnTo>
                  <a:pt x="61" y="80"/>
                </a:lnTo>
                <a:lnTo>
                  <a:pt x="66" y="77"/>
                </a:lnTo>
                <a:lnTo>
                  <a:pt x="68" y="72"/>
                </a:lnTo>
                <a:lnTo>
                  <a:pt x="72" y="65"/>
                </a:lnTo>
                <a:lnTo>
                  <a:pt x="73" y="59"/>
                </a:lnTo>
                <a:lnTo>
                  <a:pt x="63" y="59"/>
                </a:lnTo>
                <a:lnTo>
                  <a:pt x="60" y="67"/>
                </a:lnTo>
                <a:lnTo>
                  <a:pt x="55" y="73"/>
                </a:lnTo>
                <a:lnTo>
                  <a:pt x="48" y="77"/>
                </a:lnTo>
                <a:lnTo>
                  <a:pt x="42" y="79"/>
                </a:lnTo>
                <a:lnTo>
                  <a:pt x="18" y="54"/>
                </a:lnTo>
                <a:lnTo>
                  <a:pt x="82" y="54"/>
                </a:lnTo>
                <a:lnTo>
                  <a:pt x="76" y="61"/>
                </a:lnTo>
                <a:lnTo>
                  <a:pt x="83" y="68"/>
                </a:lnTo>
                <a:lnTo>
                  <a:pt x="98" y="53"/>
                </a:lnTo>
                <a:lnTo>
                  <a:pt x="99" y="52"/>
                </a:lnTo>
                <a:lnTo>
                  <a:pt x="99" y="49"/>
                </a:lnTo>
                <a:lnTo>
                  <a:pt x="99" y="47"/>
                </a:lnTo>
                <a:lnTo>
                  <a:pt x="98" y="4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8" name="Shape 6938"/>
          <p:cNvSpPr/>
          <p:nvPr/>
        </p:nvSpPr>
        <p:spPr>
          <a:xfrm>
            <a:off x="5454651" y="3749676"/>
            <a:ext cx="77788" cy="73025"/>
          </a:xfrm>
          <a:custGeom>
            <a:avLst/>
            <a:gdLst/>
            <a:ahLst/>
            <a:cxnLst/>
            <a:rect l="0" t="0" r="0" b="0"/>
            <a:pathLst>
              <a:path w="49" h="44" extrusionOk="0">
                <a:moveTo>
                  <a:pt x="34" y="0"/>
                </a:moveTo>
                <a:lnTo>
                  <a:pt x="34" y="0"/>
                </a:lnTo>
                <a:lnTo>
                  <a:pt x="31" y="1"/>
                </a:lnTo>
                <a:lnTo>
                  <a:pt x="27" y="3"/>
                </a:lnTo>
                <a:lnTo>
                  <a:pt x="26" y="6"/>
                </a:lnTo>
                <a:lnTo>
                  <a:pt x="24" y="10"/>
                </a:lnTo>
                <a:lnTo>
                  <a:pt x="23" y="6"/>
                </a:lnTo>
                <a:lnTo>
                  <a:pt x="21" y="3"/>
                </a:lnTo>
                <a:lnTo>
                  <a:pt x="18" y="1"/>
                </a:lnTo>
                <a:lnTo>
                  <a:pt x="15" y="0"/>
                </a:lnTo>
                <a:lnTo>
                  <a:pt x="8" y="1"/>
                </a:lnTo>
                <a:lnTo>
                  <a:pt x="4" y="5"/>
                </a:lnTo>
                <a:lnTo>
                  <a:pt x="1" y="8"/>
                </a:lnTo>
                <a:lnTo>
                  <a:pt x="0" y="15"/>
                </a:lnTo>
                <a:lnTo>
                  <a:pt x="1" y="19"/>
                </a:lnTo>
                <a:lnTo>
                  <a:pt x="4" y="26"/>
                </a:lnTo>
                <a:lnTo>
                  <a:pt x="7" y="31"/>
                </a:lnTo>
                <a:lnTo>
                  <a:pt x="12" y="34"/>
                </a:lnTo>
                <a:lnTo>
                  <a:pt x="21" y="42"/>
                </a:lnTo>
                <a:lnTo>
                  <a:pt x="24" y="44"/>
                </a:lnTo>
                <a:lnTo>
                  <a:pt x="28" y="42"/>
                </a:lnTo>
                <a:lnTo>
                  <a:pt x="37" y="34"/>
                </a:lnTo>
                <a:lnTo>
                  <a:pt x="42" y="31"/>
                </a:lnTo>
                <a:lnTo>
                  <a:pt x="45" y="26"/>
                </a:lnTo>
                <a:lnTo>
                  <a:pt x="48" y="19"/>
                </a:lnTo>
                <a:lnTo>
                  <a:pt x="49" y="15"/>
                </a:lnTo>
                <a:lnTo>
                  <a:pt x="48" y="8"/>
                </a:lnTo>
                <a:lnTo>
                  <a:pt x="45" y="5"/>
                </a:lnTo>
                <a:lnTo>
                  <a:pt x="41" y="1"/>
                </a:lnTo>
                <a:lnTo>
                  <a:pt x="3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39" name="Shape 6939"/>
          <p:cNvSpPr/>
          <p:nvPr/>
        </p:nvSpPr>
        <p:spPr>
          <a:xfrm>
            <a:off x="5397501" y="3686175"/>
            <a:ext cx="193675" cy="190500"/>
          </a:xfrm>
          <a:custGeom>
            <a:avLst/>
            <a:gdLst/>
            <a:ahLst/>
            <a:cxnLst/>
            <a:rect l="0" t="0" r="0" b="0"/>
            <a:pathLst>
              <a:path w="119" h="119" extrusionOk="0">
                <a:moveTo>
                  <a:pt x="119" y="55"/>
                </a:move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8" y="71"/>
                </a:lnTo>
                <a:lnTo>
                  <a:pt x="95" y="77"/>
                </a:lnTo>
                <a:lnTo>
                  <a:pt x="92" y="83"/>
                </a:lnTo>
                <a:lnTo>
                  <a:pt x="88" y="88"/>
                </a:lnTo>
                <a:lnTo>
                  <a:pt x="83" y="92"/>
                </a:lnTo>
                <a:lnTo>
                  <a:pt x="77" y="95"/>
                </a:lnTo>
                <a:lnTo>
                  <a:pt x="71" y="98"/>
                </a:lnTo>
                <a:lnTo>
                  <a:pt x="64" y="9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0" name="Shape 6940"/>
          <p:cNvSpPr/>
          <p:nvPr/>
        </p:nvSpPr>
        <p:spPr>
          <a:xfrm>
            <a:off x="5854701" y="3690938"/>
            <a:ext cx="49213" cy="49212"/>
          </a:xfrm>
          <a:custGeom>
            <a:avLst/>
            <a:gdLst/>
            <a:ahLst/>
            <a:cxnLst/>
            <a:rect l="0" t="0" r="0" b="0"/>
            <a:pathLst>
              <a:path w="30" h="30" extrusionOk="0">
                <a:moveTo>
                  <a:pt x="23" y="0"/>
                </a:moveTo>
                <a:lnTo>
                  <a:pt x="23" y="0"/>
                </a:lnTo>
                <a:lnTo>
                  <a:pt x="20" y="0"/>
                </a:lnTo>
                <a:lnTo>
                  <a:pt x="18" y="3"/>
                </a:lnTo>
                <a:lnTo>
                  <a:pt x="15" y="5"/>
                </a:lnTo>
                <a:lnTo>
                  <a:pt x="15" y="8"/>
                </a:lnTo>
                <a:lnTo>
                  <a:pt x="15" y="5"/>
                </a:lnTo>
                <a:lnTo>
                  <a:pt x="13" y="3"/>
                </a:lnTo>
                <a:lnTo>
                  <a:pt x="10" y="0"/>
                </a:lnTo>
                <a:lnTo>
                  <a:pt x="8" y="0"/>
                </a:lnTo>
                <a:lnTo>
                  <a:pt x="5" y="0"/>
                </a:lnTo>
                <a:lnTo>
                  <a:pt x="3" y="3"/>
                </a:lnTo>
                <a:lnTo>
                  <a:pt x="0" y="5"/>
                </a:lnTo>
                <a:lnTo>
                  <a:pt x="0" y="8"/>
                </a:lnTo>
                <a:lnTo>
                  <a:pt x="2" y="10"/>
                </a:lnTo>
                <a:lnTo>
                  <a:pt x="3" y="14"/>
                </a:lnTo>
                <a:lnTo>
                  <a:pt x="8" y="21"/>
                </a:lnTo>
                <a:lnTo>
                  <a:pt x="15" y="30"/>
                </a:lnTo>
                <a:lnTo>
                  <a:pt x="23" y="21"/>
                </a:lnTo>
                <a:lnTo>
                  <a:pt x="28" y="14"/>
                </a:lnTo>
                <a:lnTo>
                  <a:pt x="29" y="10"/>
                </a:lnTo>
                <a:lnTo>
                  <a:pt x="30" y="8"/>
                </a:lnTo>
                <a:lnTo>
                  <a:pt x="30" y="5"/>
                </a:lnTo>
                <a:lnTo>
                  <a:pt x="28" y="3"/>
                </a:lnTo>
                <a:lnTo>
                  <a:pt x="25" y="0"/>
                </a:lnTo>
                <a:lnTo>
                  <a:pt x="2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1" name="Shape 6941"/>
          <p:cNvSpPr/>
          <p:nvPr/>
        </p:nvSpPr>
        <p:spPr>
          <a:xfrm>
            <a:off x="5913438" y="3725863"/>
            <a:ext cx="38100" cy="38100"/>
          </a:xfrm>
          <a:custGeom>
            <a:avLst/>
            <a:gdLst/>
            <a:ahLst/>
            <a:cxnLst/>
            <a:rect l="0" t="0" r="0" b="0"/>
            <a:pathLst>
              <a:path w="25" h="25" extrusionOk="0">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2" name="Shape 6942"/>
          <p:cNvSpPr/>
          <p:nvPr/>
        </p:nvSpPr>
        <p:spPr>
          <a:xfrm>
            <a:off x="5903914" y="3773489"/>
            <a:ext cx="63500" cy="103187"/>
          </a:xfrm>
          <a:custGeom>
            <a:avLst/>
            <a:gdLst/>
            <a:ahLst/>
            <a:cxnLst/>
            <a:rect l="0" t="0" r="0" b="0"/>
            <a:pathLst>
              <a:path w="40" h="64" extrusionOk="0">
                <a:moveTo>
                  <a:pt x="20" y="0"/>
                </a:moveTo>
                <a:lnTo>
                  <a:pt x="20" y="0"/>
                </a:lnTo>
                <a:lnTo>
                  <a:pt x="16" y="0"/>
                </a:lnTo>
                <a:lnTo>
                  <a:pt x="11" y="1"/>
                </a:lnTo>
                <a:lnTo>
                  <a:pt x="9" y="3"/>
                </a:lnTo>
                <a:lnTo>
                  <a:pt x="5" y="7"/>
                </a:lnTo>
                <a:lnTo>
                  <a:pt x="4" y="9"/>
                </a:lnTo>
                <a:lnTo>
                  <a:pt x="1" y="14"/>
                </a:lnTo>
                <a:lnTo>
                  <a:pt x="0" y="19"/>
                </a:lnTo>
                <a:lnTo>
                  <a:pt x="0" y="24"/>
                </a:lnTo>
                <a:lnTo>
                  <a:pt x="0" y="34"/>
                </a:lnTo>
                <a:lnTo>
                  <a:pt x="0" y="37"/>
                </a:lnTo>
                <a:lnTo>
                  <a:pt x="1" y="38"/>
                </a:lnTo>
                <a:lnTo>
                  <a:pt x="3" y="39"/>
                </a:lnTo>
                <a:lnTo>
                  <a:pt x="5" y="39"/>
                </a:lnTo>
                <a:lnTo>
                  <a:pt x="10" y="39"/>
                </a:lnTo>
                <a:lnTo>
                  <a:pt x="10" y="59"/>
                </a:lnTo>
                <a:lnTo>
                  <a:pt x="10" y="61"/>
                </a:lnTo>
                <a:lnTo>
                  <a:pt x="11" y="62"/>
                </a:lnTo>
                <a:lnTo>
                  <a:pt x="12" y="64"/>
                </a:lnTo>
                <a:lnTo>
                  <a:pt x="15" y="64"/>
                </a:lnTo>
                <a:lnTo>
                  <a:pt x="25" y="64"/>
                </a:lnTo>
                <a:lnTo>
                  <a:pt x="27" y="64"/>
                </a:lnTo>
                <a:lnTo>
                  <a:pt x="28" y="62"/>
                </a:lnTo>
                <a:lnTo>
                  <a:pt x="30" y="61"/>
                </a:lnTo>
                <a:lnTo>
                  <a:pt x="30" y="59"/>
                </a:lnTo>
                <a:lnTo>
                  <a:pt x="30" y="39"/>
                </a:lnTo>
                <a:lnTo>
                  <a:pt x="35" y="39"/>
                </a:lnTo>
                <a:lnTo>
                  <a:pt x="37" y="39"/>
                </a:lnTo>
                <a:lnTo>
                  <a:pt x="38" y="38"/>
                </a:lnTo>
                <a:lnTo>
                  <a:pt x="40" y="37"/>
                </a:lnTo>
                <a:lnTo>
                  <a:pt x="40" y="34"/>
                </a:lnTo>
                <a:lnTo>
                  <a:pt x="40" y="24"/>
                </a:lnTo>
                <a:lnTo>
                  <a:pt x="40" y="19"/>
                </a:lnTo>
                <a:lnTo>
                  <a:pt x="38" y="14"/>
                </a:lnTo>
                <a:lnTo>
                  <a:pt x="36" y="9"/>
                </a:lnTo>
                <a:lnTo>
                  <a:pt x="35" y="7"/>
                </a:lnTo>
                <a:lnTo>
                  <a:pt x="31" y="3"/>
                </a:lnTo>
                <a:lnTo>
                  <a:pt x="28" y="1"/>
                </a:lnTo>
                <a:lnTo>
                  <a:pt x="23" y="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3" name="Shape 6943"/>
          <p:cNvSpPr/>
          <p:nvPr/>
        </p:nvSpPr>
        <p:spPr>
          <a:xfrm>
            <a:off x="5800725" y="3725863"/>
            <a:ext cx="39688" cy="38100"/>
          </a:xfrm>
          <a:custGeom>
            <a:avLst/>
            <a:gdLst/>
            <a:ahLst/>
            <a:cxnLst/>
            <a:rect l="0" t="0" r="0" b="0"/>
            <a:pathLst>
              <a:path w="25" h="25" extrusionOk="0">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4" name="Shape 6944"/>
          <p:cNvSpPr/>
          <p:nvPr/>
        </p:nvSpPr>
        <p:spPr>
          <a:xfrm>
            <a:off x="5791201" y="3773489"/>
            <a:ext cx="63500" cy="103187"/>
          </a:xfrm>
          <a:custGeom>
            <a:avLst/>
            <a:gdLst/>
            <a:ahLst/>
            <a:cxnLst/>
            <a:rect l="0" t="0" r="0" b="0"/>
            <a:pathLst>
              <a:path w="39" h="64" extrusionOk="0">
                <a:moveTo>
                  <a:pt x="36" y="27"/>
                </a:moveTo>
                <a:lnTo>
                  <a:pt x="36" y="27"/>
                </a:lnTo>
                <a:lnTo>
                  <a:pt x="32" y="12"/>
                </a:lnTo>
                <a:lnTo>
                  <a:pt x="28" y="4"/>
                </a:lnTo>
                <a:lnTo>
                  <a:pt x="27" y="2"/>
                </a:lnTo>
                <a:lnTo>
                  <a:pt x="25" y="1"/>
                </a:lnTo>
                <a:lnTo>
                  <a:pt x="20" y="0"/>
                </a:lnTo>
                <a:lnTo>
                  <a:pt x="15" y="1"/>
                </a:lnTo>
                <a:lnTo>
                  <a:pt x="12" y="2"/>
                </a:lnTo>
                <a:lnTo>
                  <a:pt x="11" y="4"/>
                </a:lnTo>
                <a:lnTo>
                  <a:pt x="7" y="12"/>
                </a:lnTo>
                <a:lnTo>
                  <a:pt x="4" y="27"/>
                </a:lnTo>
                <a:lnTo>
                  <a:pt x="0" y="43"/>
                </a:lnTo>
                <a:lnTo>
                  <a:pt x="0" y="45"/>
                </a:lnTo>
                <a:lnTo>
                  <a:pt x="1" y="46"/>
                </a:lnTo>
                <a:lnTo>
                  <a:pt x="2" y="49"/>
                </a:lnTo>
                <a:lnTo>
                  <a:pt x="5" y="49"/>
                </a:lnTo>
                <a:lnTo>
                  <a:pt x="11" y="49"/>
                </a:lnTo>
                <a:lnTo>
                  <a:pt x="15" y="60"/>
                </a:lnTo>
                <a:lnTo>
                  <a:pt x="17" y="62"/>
                </a:lnTo>
                <a:lnTo>
                  <a:pt x="20" y="64"/>
                </a:lnTo>
                <a:lnTo>
                  <a:pt x="22" y="62"/>
                </a:lnTo>
                <a:lnTo>
                  <a:pt x="25" y="60"/>
                </a:lnTo>
                <a:lnTo>
                  <a:pt x="28" y="49"/>
                </a:lnTo>
                <a:lnTo>
                  <a:pt x="35" y="49"/>
                </a:lnTo>
                <a:lnTo>
                  <a:pt x="37" y="49"/>
                </a:lnTo>
                <a:lnTo>
                  <a:pt x="38" y="46"/>
                </a:lnTo>
                <a:lnTo>
                  <a:pt x="39" y="45"/>
                </a:lnTo>
                <a:lnTo>
                  <a:pt x="39" y="43"/>
                </a:lnTo>
                <a:lnTo>
                  <a:pt x="36"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5" name="Shape 6945"/>
          <p:cNvSpPr/>
          <p:nvPr/>
        </p:nvSpPr>
        <p:spPr>
          <a:xfrm>
            <a:off x="6205539" y="3827464"/>
            <a:ext cx="33337" cy="33337"/>
          </a:xfrm>
          <a:custGeom>
            <a:avLst/>
            <a:gdLst/>
            <a:ahLst/>
            <a:cxnLst/>
            <a:rect l="0" t="0" r="0" b="0"/>
            <a:pathLst>
              <a:path w="19" h="20" extrusionOk="0">
                <a:moveTo>
                  <a:pt x="19" y="10"/>
                </a:moveTo>
                <a:lnTo>
                  <a:pt x="19" y="10"/>
                </a:lnTo>
                <a:lnTo>
                  <a:pt x="18" y="14"/>
                </a:lnTo>
                <a:lnTo>
                  <a:pt x="17" y="17"/>
                </a:lnTo>
                <a:lnTo>
                  <a:pt x="13" y="19"/>
                </a:lnTo>
                <a:lnTo>
                  <a:pt x="9" y="20"/>
                </a:lnTo>
                <a:lnTo>
                  <a:pt x="6" y="19"/>
                </a:lnTo>
                <a:lnTo>
                  <a:pt x="2" y="17"/>
                </a:lnTo>
                <a:lnTo>
                  <a:pt x="1" y="14"/>
                </a:lnTo>
                <a:lnTo>
                  <a:pt x="0" y="10"/>
                </a:lnTo>
                <a:lnTo>
                  <a:pt x="1" y="6"/>
                </a:lnTo>
                <a:lnTo>
                  <a:pt x="2" y="3"/>
                </a:lnTo>
                <a:lnTo>
                  <a:pt x="6" y="1"/>
                </a:lnTo>
                <a:lnTo>
                  <a:pt x="9" y="0"/>
                </a:lnTo>
                <a:lnTo>
                  <a:pt x="13" y="1"/>
                </a:lnTo>
                <a:lnTo>
                  <a:pt x="17" y="3"/>
                </a:lnTo>
                <a:lnTo>
                  <a:pt x="18" y="6"/>
                </a:lnTo>
                <a:lnTo>
                  <a:pt x="1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6" name="Shape 6946"/>
          <p:cNvSpPr/>
          <p:nvPr/>
        </p:nvSpPr>
        <p:spPr>
          <a:xfrm>
            <a:off x="6254751" y="3827464"/>
            <a:ext cx="33338" cy="33337"/>
          </a:xfrm>
          <a:custGeom>
            <a:avLst/>
            <a:gdLst/>
            <a:ahLst/>
            <a:cxnLst/>
            <a:rect l="0" t="0" r="0" b="0"/>
            <a:pathLst>
              <a:path w="20" h="20" extrusionOk="0">
                <a:moveTo>
                  <a:pt x="20" y="10"/>
                </a:moveTo>
                <a:lnTo>
                  <a:pt x="20" y="10"/>
                </a:lnTo>
                <a:lnTo>
                  <a:pt x="19" y="14"/>
                </a:lnTo>
                <a:lnTo>
                  <a:pt x="17" y="17"/>
                </a:lnTo>
                <a:lnTo>
                  <a:pt x="14" y="19"/>
                </a:lnTo>
                <a:lnTo>
                  <a:pt x="10" y="20"/>
                </a:lnTo>
                <a:lnTo>
                  <a:pt x="6" y="19"/>
                </a:lnTo>
                <a:lnTo>
                  <a:pt x="3" y="17"/>
                </a:lnTo>
                <a:lnTo>
                  <a:pt x="1" y="14"/>
                </a:lnTo>
                <a:lnTo>
                  <a:pt x="0" y="10"/>
                </a:lnTo>
                <a:lnTo>
                  <a:pt x="1" y="6"/>
                </a:lnTo>
                <a:lnTo>
                  <a:pt x="3" y="3"/>
                </a:lnTo>
                <a:lnTo>
                  <a:pt x="6" y="1"/>
                </a:lnTo>
                <a:lnTo>
                  <a:pt x="10" y="0"/>
                </a:lnTo>
                <a:lnTo>
                  <a:pt x="14" y="1"/>
                </a:lnTo>
                <a:lnTo>
                  <a:pt x="17" y="3"/>
                </a:lnTo>
                <a:lnTo>
                  <a:pt x="19" y="6"/>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7" name="Shape 6947"/>
          <p:cNvSpPr/>
          <p:nvPr/>
        </p:nvSpPr>
        <p:spPr>
          <a:xfrm>
            <a:off x="6210301" y="3700463"/>
            <a:ext cx="44450" cy="49212"/>
          </a:xfrm>
          <a:custGeom>
            <a:avLst/>
            <a:gdLst/>
            <a:ahLst/>
            <a:cxnLst/>
            <a:rect l="0" t="0" r="0" b="0"/>
            <a:pathLst>
              <a:path w="26" h="30" extrusionOk="0">
                <a:moveTo>
                  <a:pt x="25" y="30"/>
                </a:moveTo>
                <a:lnTo>
                  <a:pt x="26" y="30"/>
                </a:lnTo>
                <a:lnTo>
                  <a:pt x="26" y="5"/>
                </a:lnTo>
                <a:lnTo>
                  <a:pt x="26" y="3"/>
                </a:lnTo>
                <a:lnTo>
                  <a:pt x="25" y="1"/>
                </a:lnTo>
                <a:lnTo>
                  <a:pt x="24" y="0"/>
                </a:lnTo>
                <a:lnTo>
                  <a:pt x="21" y="0"/>
                </a:lnTo>
                <a:lnTo>
                  <a:pt x="16" y="0"/>
                </a:lnTo>
                <a:lnTo>
                  <a:pt x="8" y="1"/>
                </a:lnTo>
                <a:lnTo>
                  <a:pt x="0" y="5"/>
                </a:lnTo>
                <a:lnTo>
                  <a:pt x="25"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8" name="Shape 6948"/>
          <p:cNvSpPr/>
          <p:nvPr/>
        </p:nvSpPr>
        <p:spPr>
          <a:xfrm>
            <a:off x="6191251" y="3714751"/>
            <a:ext cx="47625" cy="34925"/>
          </a:xfrm>
          <a:custGeom>
            <a:avLst/>
            <a:gdLst/>
            <a:ahLst/>
            <a:cxnLst/>
            <a:rect l="0" t="0" r="0" b="0"/>
            <a:pathLst>
              <a:path w="30" h="22" extrusionOk="0">
                <a:moveTo>
                  <a:pt x="10" y="0"/>
                </a:moveTo>
                <a:lnTo>
                  <a:pt x="10" y="0"/>
                </a:lnTo>
                <a:lnTo>
                  <a:pt x="5" y="4"/>
                </a:lnTo>
                <a:lnTo>
                  <a:pt x="2" y="9"/>
                </a:lnTo>
                <a:lnTo>
                  <a:pt x="1" y="16"/>
                </a:lnTo>
                <a:lnTo>
                  <a:pt x="0" y="22"/>
                </a:lnTo>
                <a:lnTo>
                  <a:pt x="30" y="22"/>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49" name="Shape 6949"/>
          <p:cNvSpPr/>
          <p:nvPr/>
        </p:nvSpPr>
        <p:spPr>
          <a:xfrm>
            <a:off x="6191250" y="3725864"/>
            <a:ext cx="141288" cy="96837"/>
          </a:xfrm>
          <a:custGeom>
            <a:avLst/>
            <a:gdLst/>
            <a:ahLst/>
            <a:cxnLst/>
            <a:rect l="0" t="0" r="0" b="0"/>
            <a:pathLst>
              <a:path w="88" h="59" extrusionOk="0">
                <a:moveTo>
                  <a:pt x="69" y="0"/>
                </a:moveTo>
                <a:lnTo>
                  <a:pt x="69" y="0"/>
                </a:lnTo>
                <a:lnTo>
                  <a:pt x="66" y="1"/>
                </a:lnTo>
                <a:lnTo>
                  <a:pt x="64" y="4"/>
                </a:lnTo>
                <a:lnTo>
                  <a:pt x="59" y="20"/>
                </a:lnTo>
                <a:lnTo>
                  <a:pt x="0" y="20"/>
                </a:lnTo>
                <a:lnTo>
                  <a:pt x="0" y="25"/>
                </a:lnTo>
                <a:lnTo>
                  <a:pt x="0" y="26"/>
                </a:lnTo>
                <a:lnTo>
                  <a:pt x="10" y="55"/>
                </a:lnTo>
                <a:lnTo>
                  <a:pt x="12" y="58"/>
                </a:lnTo>
                <a:lnTo>
                  <a:pt x="14" y="59"/>
                </a:lnTo>
                <a:lnTo>
                  <a:pt x="54" y="59"/>
                </a:lnTo>
                <a:lnTo>
                  <a:pt x="56" y="58"/>
                </a:lnTo>
                <a:lnTo>
                  <a:pt x="59" y="55"/>
                </a:lnTo>
                <a:lnTo>
                  <a:pt x="72" y="10"/>
                </a:lnTo>
                <a:lnTo>
                  <a:pt x="88" y="10"/>
                </a:lnTo>
                <a:lnTo>
                  <a:pt x="88" y="0"/>
                </a:lnTo>
                <a:lnTo>
                  <a:pt x="6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0" name="Shape 6950"/>
          <p:cNvSpPr/>
          <p:nvPr/>
        </p:nvSpPr>
        <p:spPr>
          <a:xfrm>
            <a:off x="6551614" y="3686176"/>
            <a:ext cx="188912" cy="101600"/>
          </a:xfrm>
          <a:custGeom>
            <a:avLst/>
            <a:gdLst/>
            <a:ahLst/>
            <a:cxnLst/>
            <a:rect l="0" t="0" r="0" b="0"/>
            <a:pathLst>
              <a:path w="118" h="64" extrusionOk="0">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1" name="Shape 6951"/>
          <p:cNvSpPr/>
          <p:nvPr/>
        </p:nvSpPr>
        <p:spPr>
          <a:xfrm>
            <a:off x="6688139" y="3778251"/>
            <a:ext cx="47625" cy="49213"/>
          </a:xfrm>
          <a:custGeom>
            <a:avLst/>
            <a:gdLst/>
            <a:ahLst/>
            <a:cxnLst/>
            <a:rect l="0" t="0" r="0" b="0"/>
            <a:pathLst>
              <a:path w="29" h="30" extrusionOk="0">
                <a:moveTo>
                  <a:pt x="0" y="30"/>
                </a:moveTo>
                <a:lnTo>
                  <a:pt x="29" y="30"/>
                </a:lnTo>
                <a:lnTo>
                  <a:pt x="14" y="0"/>
                </a:lnTo>
                <a:lnTo>
                  <a:pt x="0"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2" name="Shape 6952"/>
          <p:cNvSpPr/>
          <p:nvPr/>
        </p:nvSpPr>
        <p:spPr>
          <a:xfrm>
            <a:off x="6561138" y="3773488"/>
            <a:ext cx="42862" cy="49212"/>
          </a:xfrm>
          <a:custGeom>
            <a:avLst/>
            <a:gdLst/>
            <a:ahLst/>
            <a:cxnLst/>
            <a:rect l="0" t="0" r="0" b="0"/>
            <a:pathLst>
              <a:path w="29" h="29" extrusionOk="0">
                <a:moveTo>
                  <a:pt x="14" y="0"/>
                </a:moveTo>
                <a:lnTo>
                  <a:pt x="14" y="0"/>
                </a:lnTo>
                <a:lnTo>
                  <a:pt x="8" y="1"/>
                </a:lnTo>
                <a:lnTo>
                  <a:pt x="5" y="4"/>
                </a:lnTo>
                <a:lnTo>
                  <a:pt x="1" y="8"/>
                </a:lnTo>
                <a:lnTo>
                  <a:pt x="0" y="14"/>
                </a:lnTo>
                <a:lnTo>
                  <a:pt x="1" y="20"/>
                </a:lnTo>
                <a:lnTo>
                  <a:pt x="5" y="24"/>
                </a:lnTo>
                <a:lnTo>
                  <a:pt x="8" y="28"/>
                </a:lnTo>
                <a:lnTo>
                  <a:pt x="14" y="29"/>
                </a:lnTo>
                <a:lnTo>
                  <a:pt x="21" y="28"/>
                </a:lnTo>
                <a:lnTo>
                  <a:pt x="24" y="24"/>
                </a:lnTo>
                <a:lnTo>
                  <a:pt x="28" y="20"/>
                </a:lnTo>
                <a:lnTo>
                  <a:pt x="29" y="14"/>
                </a:lnTo>
                <a:lnTo>
                  <a:pt x="28" y="8"/>
                </a:lnTo>
                <a:lnTo>
                  <a:pt x="24" y="4"/>
                </a:lnTo>
                <a:lnTo>
                  <a:pt x="21" y="1"/>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3" name="Shape 6953"/>
          <p:cNvSpPr/>
          <p:nvPr/>
        </p:nvSpPr>
        <p:spPr>
          <a:xfrm>
            <a:off x="6624638" y="3798889"/>
            <a:ext cx="47625" cy="77787"/>
          </a:xfrm>
          <a:custGeom>
            <a:avLst/>
            <a:gdLst/>
            <a:ahLst/>
            <a:cxnLst/>
            <a:rect l="0" t="0" r="0" b="0"/>
            <a:pathLst>
              <a:path w="30" h="50" extrusionOk="0">
                <a:moveTo>
                  <a:pt x="0" y="25"/>
                </a:moveTo>
                <a:lnTo>
                  <a:pt x="0" y="25"/>
                </a:lnTo>
                <a:lnTo>
                  <a:pt x="1" y="31"/>
                </a:lnTo>
                <a:lnTo>
                  <a:pt x="3" y="37"/>
                </a:lnTo>
                <a:lnTo>
                  <a:pt x="6" y="41"/>
                </a:lnTo>
                <a:lnTo>
                  <a:pt x="10" y="45"/>
                </a:lnTo>
                <a:lnTo>
                  <a:pt x="15" y="47"/>
                </a:lnTo>
                <a:lnTo>
                  <a:pt x="20" y="48"/>
                </a:lnTo>
                <a:lnTo>
                  <a:pt x="30" y="50"/>
                </a:lnTo>
                <a:lnTo>
                  <a:pt x="28" y="48"/>
                </a:lnTo>
                <a:lnTo>
                  <a:pt x="25" y="42"/>
                </a:lnTo>
                <a:lnTo>
                  <a:pt x="21" y="35"/>
                </a:lnTo>
                <a:lnTo>
                  <a:pt x="20" y="30"/>
                </a:lnTo>
                <a:lnTo>
                  <a:pt x="20" y="25"/>
                </a:lnTo>
                <a:lnTo>
                  <a:pt x="20" y="20"/>
                </a:lnTo>
                <a:lnTo>
                  <a:pt x="21" y="15"/>
                </a:lnTo>
                <a:lnTo>
                  <a:pt x="25" y="6"/>
                </a:lnTo>
                <a:lnTo>
                  <a:pt x="28" y="2"/>
                </a:lnTo>
                <a:lnTo>
                  <a:pt x="30" y="0"/>
                </a:lnTo>
                <a:lnTo>
                  <a:pt x="20" y="2"/>
                </a:lnTo>
                <a:lnTo>
                  <a:pt x="15" y="3"/>
                </a:lnTo>
                <a:lnTo>
                  <a:pt x="10" y="5"/>
                </a:lnTo>
                <a:lnTo>
                  <a:pt x="6" y="9"/>
                </a:lnTo>
                <a:lnTo>
                  <a:pt x="3" y="13"/>
                </a:lnTo>
                <a:lnTo>
                  <a:pt x="1" y="19"/>
                </a:lnTo>
                <a:lnTo>
                  <a:pt x="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4" name="Shape 6954"/>
          <p:cNvSpPr/>
          <p:nvPr/>
        </p:nvSpPr>
        <p:spPr>
          <a:xfrm>
            <a:off x="7053263" y="3803650"/>
            <a:ext cx="38100" cy="33338"/>
          </a:xfrm>
          <a:custGeom>
            <a:avLst/>
            <a:gdLst/>
            <a:ahLst/>
            <a:cxnLst/>
            <a:rect l="0" t="0" r="0" b="0"/>
            <a:pathLst>
              <a:path w="25" h="20" extrusionOk="0">
                <a:moveTo>
                  <a:pt x="0" y="11"/>
                </a:moveTo>
                <a:lnTo>
                  <a:pt x="20" y="20"/>
                </a:lnTo>
                <a:lnTo>
                  <a:pt x="25" y="0"/>
                </a:lnTo>
                <a:lnTo>
                  <a:pt x="0" y="1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5" name="Shape 6955"/>
          <p:cNvSpPr/>
          <p:nvPr/>
        </p:nvSpPr>
        <p:spPr>
          <a:xfrm>
            <a:off x="7018339" y="3749676"/>
            <a:ext cx="25400" cy="23813"/>
          </a:xfrm>
          <a:custGeom>
            <a:avLst/>
            <a:gdLst/>
            <a:ahLst/>
            <a:cxnLst/>
            <a:rect l="0" t="0" r="0" b="0"/>
            <a:pathLst>
              <a:path w="15" h="15" extrusionOk="0">
                <a:moveTo>
                  <a:pt x="8" y="15"/>
                </a:moveTo>
                <a:lnTo>
                  <a:pt x="8" y="15"/>
                </a:lnTo>
                <a:lnTo>
                  <a:pt x="10" y="15"/>
                </a:lnTo>
                <a:lnTo>
                  <a:pt x="13" y="12"/>
                </a:lnTo>
                <a:lnTo>
                  <a:pt x="14" y="10"/>
                </a:lnTo>
                <a:lnTo>
                  <a:pt x="15" y="7"/>
                </a:lnTo>
                <a:lnTo>
                  <a:pt x="14" y="5"/>
                </a:lnTo>
                <a:lnTo>
                  <a:pt x="13" y="2"/>
                </a:lnTo>
                <a:lnTo>
                  <a:pt x="10" y="0"/>
                </a:lnTo>
                <a:lnTo>
                  <a:pt x="8" y="0"/>
                </a:lnTo>
                <a:lnTo>
                  <a:pt x="5" y="0"/>
                </a:lnTo>
                <a:lnTo>
                  <a:pt x="3" y="2"/>
                </a:lnTo>
                <a:lnTo>
                  <a:pt x="0" y="5"/>
                </a:lnTo>
                <a:lnTo>
                  <a:pt x="0" y="7"/>
                </a:lnTo>
                <a:lnTo>
                  <a:pt x="0" y="10"/>
                </a:lnTo>
                <a:lnTo>
                  <a:pt x="3" y="12"/>
                </a:lnTo>
                <a:lnTo>
                  <a:pt x="5" y="15"/>
                </a:lnTo>
                <a:lnTo>
                  <a:pt x="8"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6" name="Shape 6956"/>
          <p:cNvSpPr/>
          <p:nvPr/>
        </p:nvSpPr>
        <p:spPr>
          <a:xfrm>
            <a:off x="6969126" y="3803651"/>
            <a:ext cx="107950" cy="73025"/>
          </a:xfrm>
          <a:custGeom>
            <a:avLst/>
            <a:gdLst/>
            <a:ahLst/>
            <a:cxnLst/>
            <a:rect l="0" t="0" r="0" b="0"/>
            <a:pathLst>
              <a:path w="65" h="46" extrusionOk="0">
                <a:moveTo>
                  <a:pt x="0" y="0"/>
                </a:moveTo>
                <a:lnTo>
                  <a:pt x="0" y="0"/>
                </a:lnTo>
                <a:lnTo>
                  <a:pt x="2" y="14"/>
                </a:lnTo>
                <a:lnTo>
                  <a:pt x="6" y="25"/>
                </a:lnTo>
                <a:lnTo>
                  <a:pt x="10" y="32"/>
                </a:lnTo>
                <a:lnTo>
                  <a:pt x="14" y="38"/>
                </a:lnTo>
                <a:lnTo>
                  <a:pt x="19" y="42"/>
                </a:lnTo>
                <a:lnTo>
                  <a:pt x="24" y="44"/>
                </a:lnTo>
                <a:lnTo>
                  <a:pt x="30" y="46"/>
                </a:lnTo>
                <a:lnTo>
                  <a:pt x="37" y="46"/>
                </a:lnTo>
                <a:lnTo>
                  <a:pt x="47" y="44"/>
                </a:lnTo>
                <a:lnTo>
                  <a:pt x="54" y="42"/>
                </a:lnTo>
                <a:lnTo>
                  <a:pt x="60" y="37"/>
                </a:lnTo>
                <a:lnTo>
                  <a:pt x="65" y="28"/>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7" name="Shape 6957"/>
          <p:cNvSpPr/>
          <p:nvPr/>
        </p:nvSpPr>
        <p:spPr>
          <a:xfrm>
            <a:off x="6964363" y="3686175"/>
            <a:ext cx="131762" cy="127000"/>
          </a:xfrm>
          <a:custGeom>
            <a:avLst/>
            <a:gdLst/>
            <a:ahLst/>
            <a:cxnLst/>
            <a:rect l="0" t="0" r="0" b="0"/>
            <a:pathLst>
              <a:path w="79" h="79" extrusionOk="0">
                <a:moveTo>
                  <a:pt x="40" y="79"/>
                </a:moveTo>
                <a:lnTo>
                  <a:pt x="78" y="62"/>
                </a:lnTo>
                <a:lnTo>
                  <a:pt x="79" y="46"/>
                </a:lnTo>
                <a:lnTo>
                  <a:pt x="79" y="40"/>
                </a:lnTo>
                <a:lnTo>
                  <a:pt x="78" y="31"/>
                </a:lnTo>
                <a:lnTo>
                  <a:pt x="77" y="24"/>
                </a:lnTo>
                <a:lnTo>
                  <a:pt x="73" y="18"/>
                </a:lnTo>
                <a:lnTo>
                  <a:pt x="68" y="11"/>
                </a:lnTo>
                <a:lnTo>
                  <a:pt x="62" y="6"/>
                </a:lnTo>
                <a:lnTo>
                  <a:pt x="56" y="3"/>
                </a:lnTo>
                <a:lnTo>
                  <a:pt x="48" y="2"/>
                </a:lnTo>
                <a:lnTo>
                  <a:pt x="40" y="0"/>
                </a:lnTo>
                <a:lnTo>
                  <a:pt x="31" y="2"/>
                </a:lnTo>
                <a:lnTo>
                  <a:pt x="24" y="3"/>
                </a:lnTo>
                <a:lnTo>
                  <a:pt x="17" y="6"/>
                </a:lnTo>
                <a:lnTo>
                  <a:pt x="11" y="11"/>
                </a:lnTo>
                <a:lnTo>
                  <a:pt x="6" y="18"/>
                </a:lnTo>
                <a:lnTo>
                  <a:pt x="3" y="24"/>
                </a:lnTo>
                <a:lnTo>
                  <a:pt x="1" y="31"/>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5"/>
                </a:lnTo>
                <a:lnTo>
                  <a:pt x="62" y="50"/>
                </a:lnTo>
                <a:lnTo>
                  <a:pt x="61" y="53"/>
                </a:lnTo>
                <a:lnTo>
                  <a:pt x="57" y="57"/>
                </a:lnTo>
                <a:lnTo>
                  <a:pt x="53" y="61"/>
                </a:lnTo>
                <a:lnTo>
                  <a:pt x="50" y="62"/>
                </a:lnTo>
                <a:lnTo>
                  <a:pt x="45" y="64"/>
                </a:lnTo>
                <a:lnTo>
                  <a:pt x="40" y="64"/>
                </a:lnTo>
                <a:lnTo>
                  <a:pt x="35" y="64"/>
                </a:lnTo>
                <a:lnTo>
                  <a:pt x="30" y="62"/>
                </a:lnTo>
                <a:lnTo>
                  <a:pt x="26" y="61"/>
                </a:lnTo>
                <a:lnTo>
                  <a:pt x="22" y="57"/>
                </a:lnTo>
                <a:lnTo>
                  <a:pt x="19" y="53"/>
                </a:lnTo>
                <a:lnTo>
                  <a:pt x="17" y="50"/>
                </a:lnTo>
                <a:lnTo>
                  <a:pt x="15" y="45"/>
                </a:lnTo>
                <a:lnTo>
                  <a:pt x="15" y="40"/>
                </a:lnTo>
                <a:lnTo>
                  <a:pt x="15" y="35"/>
                </a:lnTo>
                <a:lnTo>
                  <a:pt x="17" y="30"/>
                </a:lnTo>
                <a:lnTo>
                  <a:pt x="19" y="26"/>
                </a:lnTo>
                <a:lnTo>
                  <a:pt x="22" y="22"/>
                </a:lnTo>
                <a:lnTo>
                  <a:pt x="26" y="19"/>
                </a:lnTo>
                <a:lnTo>
                  <a:pt x="30" y="18"/>
                </a:lnTo>
                <a:lnTo>
                  <a:pt x="35" y="15"/>
                </a:lnTo>
                <a:lnTo>
                  <a:pt x="4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8" name="Shape 6958"/>
          <p:cNvSpPr/>
          <p:nvPr/>
        </p:nvSpPr>
        <p:spPr>
          <a:xfrm>
            <a:off x="5795964" y="4110039"/>
            <a:ext cx="160337" cy="127000"/>
          </a:xfrm>
          <a:custGeom>
            <a:avLst/>
            <a:gdLst/>
            <a:ahLst/>
            <a:cxnLst/>
            <a:rect l="0" t="0" r="0" b="0"/>
            <a:pathLst>
              <a:path w="99" h="79" extrusionOk="0">
                <a:moveTo>
                  <a:pt x="76" y="0"/>
                </a:moveTo>
                <a:lnTo>
                  <a:pt x="10" y="0"/>
                </a:lnTo>
                <a:lnTo>
                  <a:pt x="6" y="1"/>
                </a:lnTo>
                <a:lnTo>
                  <a:pt x="2" y="2"/>
                </a:lnTo>
                <a:lnTo>
                  <a:pt x="1" y="6"/>
                </a:lnTo>
                <a:lnTo>
                  <a:pt x="0" y="9"/>
                </a:lnTo>
                <a:lnTo>
                  <a:pt x="0" y="69"/>
                </a:lnTo>
                <a:lnTo>
                  <a:pt x="1" y="72"/>
                </a:lnTo>
                <a:lnTo>
                  <a:pt x="2" y="76"/>
                </a:lnTo>
                <a:lnTo>
                  <a:pt x="6" y="77"/>
                </a:lnTo>
                <a:lnTo>
                  <a:pt x="10"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9" name="Shape 6959"/>
          <p:cNvSpPr/>
          <p:nvPr/>
        </p:nvSpPr>
        <p:spPr>
          <a:xfrm>
            <a:off x="7734301" y="3700464"/>
            <a:ext cx="131763" cy="160337"/>
          </a:xfrm>
          <a:custGeom>
            <a:avLst/>
            <a:gdLst/>
            <a:ahLst/>
            <a:cxnLst/>
            <a:rect l="0" t="0" r="0" b="0"/>
            <a:pathLst>
              <a:path w="79" h="99" extrusionOk="0">
                <a:moveTo>
                  <a:pt x="56"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0" name="Shape 6960"/>
          <p:cNvSpPr/>
          <p:nvPr/>
        </p:nvSpPr>
        <p:spPr>
          <a:xfrm>
            <a:off x="8118476" y="3700464"/>
            <a:ext cx="127000" cy="160337"/>
          </a:xfrm>
          <a:custGeom>
            <a:avLst/>
            <a:gdLst/>
            <a:ahLst/>
            <a:cxnLst/>
            <a:rect l="0" t="0" r="0" b="0"/>
            <a:pathLst>
              <a:path w="78" h="99" extrusionOk="0">
                <a:moveTo>
                  <a:pt x="56" y="0"/>
                </a:moveTo>
                <a:lnTo>
                  <a:pt x="9" y="0"/>
                </a:lnTo>
                <a:lnTo>
                  <a:pt x="6" y="1"/>
                </a:lnTo>
                <a:lnTo>
                  <a:pt x="2" y="3"/>
                </a:lnTo>
                <a:lnTo>
                  <a:pt x="1" y="6"/>
                </a:lnTo>
                <a:lnTo>
                  <a:pt x="0" y="10"/>
                </a:lnTo>
                <a:lnTo>
                  <a:pt x="0" y="89"/>
                </a:lnTo>
                <a:lnTo>
                  <a:pt x="1" y="93"/>
                </a:lnTo>
                <a:lnTo>
                  <a:pt x="2" y="96"/>
                </a:lnTo>
                <a:lnTo>
                  <a:pt x="6" y="98"/>
                </a:lnTo>
                <a:lnTo>
                  <a:pt x="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1" name="Shape 6961"/>
          <p:cNvSpPr/>
          <p:nvPr/>
        </p:nvSpPr>
        <p:spPr>
          <a:xfrm>
            <a:off x="8528051" y="3690939"/>
            <a:ext cx="112713" cy="146050"/>
          </a:xfrm>
          <a:custGeom>
            <a:avLst/>
            <a:gdLst/>
            <a:ahLst/>
            <a:cxnLst/>
            <a:rect l="0" t="0" r="0" b="0"/>
            <a:pathLst>
              <a:path w="69" h="89" extrusionOk="0">
                <a:moveTo>
                  <a:pt x="47" y="0"/>
                </a:moveTo>
                <a:lnTo>
                  <a:pt x="10" y="0"/>
                </a:lnTo>
                <a:lnTo>
                  <a:pt x="6" y="1"/>
                </a:lnTo>
                <a:lnTo>
                  <a:pt x="3" y="3"/>
                </a:lnTo>
                <a:lnTo>
                  <a:pt x="1" y="6"/>
                </a:lnTo>
                <a:lnTo>
                  <a:pt x="0" y="10"/>
                </a:lnTo>
                <a:lnTo>
                  <a:pt x="0" y="79"/>
                </a:lnTo>
                <a:lnTo>
                  <a:pt x="1" y="83"/>
                </a:lnTo>
                <a:lnTo>
                  <a:pt x="3" y="87"/>
                </a:lnTo>
                <a:lnTo>
                  <a:pt x="6" y="88"/>
                </a:lnTo>
                <a:lnTo>
                  <a:pt x="10"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2" name="Shape 6962"/>
          <p:cNvSpPr/>
          <p:nvPr/>
        </p:nvSpPr>
        <p:spPr>
          <a:xfrm>
            <a:off x="8494714" y="3725864"/>
            <a:ext cx="111125" cy="146050"/>
          </a:xfrm>
          <a:custGeom>
            <a:avLst/>
            <a:gdLst/>
            <a:ahLst/>
            <a:cxnLst/>
            <a:rect l="0" t="0" r="0" b="0"/>
            <a:pathLst>
              <a:path w="69" h="89" extrusionOk="0">
                <a:moveTo>
                  <a:pt x="10" y="0"/>
                </a:moveTo>
                <a:lnTo>
                  <a:pt x="0" y="0"/>
                </a:lnTo>
                <a:lnTo>
                  <a:pt x="0" y="79"/>
                </a:lnTo>
                <a:lnTo>
                  <a:pt x="2" y="83"/>
                </a:lnTo>
                <a:lnTo>
                  <a:pt x="3" y="86"/>
                </a:lnTo>
                <a:lnTo>
                  <a:pt x="7" y="87"/>
                </a:lnTo>
                <a:lnTo>
                  <a:pt x="10" y="89"/>
                </a:lnTo>
                <a:lnTo>
                  <a:pt x="69" y="89"/>
                </a:lnTo>
                <a:lnTo>
                  <a:pt x="69" y="79"/>
                </a:lnTo>
                <a:lnTo>
                  <a:pt x="10" y="79"/>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3" name="Shape 6963"/>
          <p:cNvSpPr/>
          <p:nvPr/>
        </p:nvSpPr>
        <p:spPr>
          <a:xfrm>
            <a:off x="5075239" y="4070350"/>
            <a:ext cx="112712" cy="141288"/>
          </a:xfrm>
          <a:custGeom>
            <a:avLst/>
            <a:gdLst/>
            <a:ahLst/>
            <a:cxnLst/>
            <a:rect l="0" t="0" r="0" b="0"/>
            <a:pathLst>
              <a:path w="69" h="89" extrusionOk="0">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4" name="Shape 6964"/>
          <p:cNvSpPr/>
          <p:nvPr/>
        </p:nvSpPr>
        <p:spPr>
          <a:xfrm>
            <a:off x="5051426" y="4095750"/>
            <a:ext cx="111125" cy="141288"/>
          </a:xfrm>
          <a:custGeom>
            <a:avLst/>
            <a:gdLst/>
            <a:ahLst/>
            <a:cxnLst/>
            <a:rect l="0" t="0" r="0" b="0"/>
            <a:pathLst>
              <a:path w="69" h="89" extrusionOk="0">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5" name="Shape 6965"/>
          <p:cNvSpPr/>
          <p:nvPr/>
        </p:nvSpPr>
        <p:spPr>
          <a:xfrm>
            <a:off x="5026025" y="4119564"/>
            <a:ext cx="112713" cy="141287"/>
          </a:xfrm>
          <a:custGeom>
            <a:avLst/>
            <a:gdLst/>
            <a:ahLst/>
            <a:cxnLst/>
            <a:rect l="0" t="0" r="0" b="0"/>
            <a:pathLst>
              <a:path w="69" h="88" extrusionOk="0">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6" name="Shape 6966"/>
          <p:cNvSpPr/>
          <p:nvPr/>
        </p:nvSpPr>
        <p:spPr>
          <a:xfrm>
            <a:off x="7335839" y="4100514"/>
            <a:ext cx="160337" cy="136525"/>
          </a:xfrm>
          <a:custGeom>
            <a:avLst/>
            <a:gdLst/>
            <a:ahLst/>
            <a:cxnLst/>
            <a:rect l="0" t="0" r="0" b="0"/>
            <a:pathLst>
              <a:path w="99" h="84" extrusionOk="0">
                <a:moveTo>
                  <a:pt x="89" y="14"/>
                </a:moveTo>
                <a:lnTo>
                  <a:pt x="49" y="14"/>
                </a:lnTo>
                <a:lnTo>
                  <a:pt x="42" y="5"/>
                </a:lnTo>
                <a:lnTo>
                  <a:pt x="41" y="3"/>
                </a:lnTo>
                <a:lnTo>
                  <a:pt x="38" y="1"/>
                </a:lnTo>
                <a:lnTo>
                  <a:pt x="36" y="0"/>
                </a:lnTo>
                <a:lnTo>
                  <a:pt x="33" y="0"/>
                </a:lnTo>
                <a:lnTo>
                  <a:pt x="5" y="0"/>
                </a:lnTo>
                <a:lnTo>
                  <a:pt x="3" y="0"/>
                </a:lnTo>
                <a:lnTo>
                  <a:pt x="1" y="1"/>
                </a:lnTo>
                <a:lnTo>
                  <a:pt x="0" y="2"/>
                </a:lnTo>
                <a:lnTo>
                  <a:pt x="0" y="5"/>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7" name="Shape 6967"/>
          <p:cNvSpPr/>
          <p:nvPr/>
        </p:nvSpPr>
        <p:spPr>
          <a:xfrm>
            <a:off x="8104189" y="4100514"/>
            <a:ext cx="161925" cy="136525"/>
          </a:xfrm>
          <a:custGeom>
            <a:avLst/>
            <a:gdLst/>
            <a:ahLst/>
            <a:cxnLst/>
            <a:rect l="0" t="0" r="0" b="0"/>
            <a:pathLst>
              <a:path w="98" h="84" extrusionOk="0">
                <a:moveTo>
                  <a:pt x="88" y="14"/>
                </a:moveTo>
                <a:lnTo>
                  <a:pt x="49" y="14"/>
                </a:lnTo>
                <a:lnTo>
                  <a:pt x="42" y="5"/>
                </a:lnTo>
                <a:lnTo>
                  <a:pt x="40" y="3"/>
                </a:lnTo>
                <a:lnTo>
                  <a:pt x="38" y="1"/>
                </a:lnTo>
                <a:lnTo>
                  <a:pt x="35" y="0"/>
                </a:lnTo>
                <a:lnTo>
                  <a:pt x="33" y="0"/>
                </a:lnTo>
                <a:lnTo>
                  <a:pt x="5" y="0"/>
                </a:lnTo>
                <a:lnTo>
                  <a:pt x="2" y="0"/>
                </a:lnTo>
                <a:lnTo>
                  <a:pt x="1" y="1"/>
                </a:lnTo>
                <a:lnTo>
                  <a:pt x="0" y="2"/>
                </a:lnTo>
                <a:lnTo>
                  <a:pt x="0" y="5"/>
                </a:lnTo>
                <a:lnTo>
                  <a:pt x="0" y="74"/>
                </a:lnTo>
                <a:lnTo>
                  <a:pt x="1" y="77"/>
                </a:lnTo>
                <a:lnTo>
                  <a:pt x="2" y="81"/>
                </a:lnTo>
                <a:lnTo>
                  <a:pt x="6" y="82"/>
                </a:lnTo>
                <a:lnTo>
                  <a:pt x="10" y="84"/>
                </a:lnTo>
                <a:lnTo>
                  <a:pt x="88" y="84"/>
                </a:lnTo>
                <a:lnTo>
                  <a:pt x="92" y="82"/>
                </a:lnTo>
                <a:lnTo>
                  <a:pt x="96" y="81"/>
                </a:lnTo>
                <a:lnTo>
                  <a:pt x="97" y="77"/>
                </a:lnTo>
                <a:lnTo>
                  <a:pt x="98" y="74"/>
                </a:lnTo>
                <a:lnTo>
                  <a:pt x="98" y="24"/>
                </a:lnTo>
                <a:lnTo>
                  <a:pt x="97" y="21"/>
                </a:lnTo>
                <a:lnTo>
                  <a:pt x="96" y="17"/>
                </a:lnTo>
                <a:lnTo>
                  <a:pt x="92" y="16"/>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8" name="Shape 6968"/>
          <p:cNvSpPr/>
          <p:nvPr/>
        </p:nvSpPr>
        <p:spPr>
          <a:xfrm>
            <a:off x="7720014" y="4100514"/>
            <a:ext cx="160337" cy="136525"/>
          </a:xfrm>
          <a:custGeom>
            <a:avLst/>
            <a:gdLst/>
            <a:ahLst/>
            <a:cxnLst/>
            <a:rect l="0" t="0" r="0" b="0"/>
            <a:pathLst>
              <a:path w="99" h="84" extrusionOk="0">
                <a:moveTo>
                  <a:pt x="89" y="14"/>
                </a:moveTo>
                <a:lnTo>
                  <a:pt x="49" y="14"/>
                </a:lnTo>
                <a:lnTo>
                  <a:pt x="42" y="5"/>
                </a:lnTo>
                <a:lnTo>
                  <a:pt x="41" y="3"/>
                </a:lnTo>
                <a:lnTo>
                  <a:pt x="38" y="1"/>
                </a:lnTo>
                <a:lnTo>
                  <a:pt x="36" y="0"/>
                </a:lnTo>
                <a:lnTo>
                  <a:pt x="33" y="0"/>
                </a:lnTo>
                <a:lnTo>
                  <a:pt x="5" y="0"/>
                </a:lnTo>
                <a:lnTo>
                  <a:pt x="2" y="0"/>
                </a:lnTo>
                <a:lnTo>
                  <a:pt x="1" y="1"/>
                </a:lnTo>
                <a:lnTo>
                  <a:pt x="0" y="2"/>
                </a:lnTo>
                <a:lnTo>
                  <a:pt x="0" y="5"/>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69" y="54"/>
                </a:moveTo>
                <a:lnTo>
                  <a:pt x="29" y="54"/>
                </a:lnTo>
                <a:lnTo>
                  <a:pt x="29" y="44"/>
                </a:lnTo>
                <a:lnTo>
                  <a:pt x="69" y="44"/>
                </a:lnTo>
                <a:lnTo>
                  <a:pt x="6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69" name="Shape 6969"/>
          <p:cNvSpPr/>
          <p:nvPr/>
        </p:nvSpPr>
        <p:spPr>
          <a:xfrm>
            <a:off x="8489950" y="4100514"/>
            <a:ext cx="160338" cy="136525"/>
          </a:xfrm>
          <a:custGeom>
            <a:avLst/>
            <a:gdLst/>
            <a:ahLst/>
            <a:cxnLst/>
            <a:rect l="0" t="0" r="0" b="0"/>
            <a:pathLst>
              <a:path w="99" h="84" extrusionOk="0">
                <a:moveTo>
                  <a:pt x="89" y="14"/>
                </a:moveTo>
                <a:lnTo>
                  <a:pt x="50" y="14"/>
                </a:lnTo>
                <a:lnTo>
                  <a:pt x="42" y="5"/>
                </a:lnTo>
                <a:lnTo>
                  <a:pt x="41" y="3"/>
                </a:lnTo>
                <a:lnTo>
                  <a:pt x="39" y="1"/>
                </a:lnTo>
                <a:lnTo>
                  <a:pt x="36" y="0"/>
                </a:lnTo>
                <a:lnTo>
                  <a:pt x="34" y="0"/>
                </a:lnTo>
                <a:lnTo>
                  <a:pt x="5" y="0"/>
                </a:lnTo>
                <a:lnTo>
                  <a:pt x="3" y="0"/>
                </a:lnTo>
                <a:lnTo>
                  <a:pt x="2" y="1"/>
                </a:lnTo>
                <a:lnTo>
                  <a:pt x="0" y="2"/>
                </a:lnTo>
                <a:lnTo>
                  <a:pt x="0" y="5"/>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45" y="66"/>
                </a:moveTo>
                <a:lnTo>
                  <a:pt x="26" y="48"/>
                </a:lnTo>
                <a:lnTo>
                  <a:pt x="34" y="40"/>
                </a:lnTo>
                <a:lnTo>
                  <a:pt x="45" y="51"/>
                </a:lnTo>
                <a:lnTo>
                  <a:pt x="66" y="31"/>
                </a:lnTo>
                <a:lnTo>
                  <a:pt x="73" y="38"/>
                </a:lnTo>
                <a:lnTo>
                  <a:pt x="45" y="6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0" name="Shape 6970"/>
          <p:cNvSpPr/>
          <p:nvPr/>
        </p:nvSpPr>
        <p:spPr>
          <a:xfrm>
            <a:off x="5499101" y="4100514"/>
            <a:ext cx="92075" cy="146050"/>
          </a:xfrm>
          <a:custGeom>
            <a:avLst/>
            <a:gdLst/>
            <a:ahLst/>
            <a:cxnLst/>
            <a:rect l="0" t="0" r="0" b="0"/>
            <a:pathLst>
              <a:path w="55" h="88" extrusionOk="0">
                <a:moveTo>
                  <a:pt x="37" y="0"/>
                </a:moveTo>
                <a:lnTo>
                  <a:pt x="0" y="0"/>
                </a:lnTo>
                <a:lnTo>
                  <a:pt x="0"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1" name="Shape 6971"/>
          <p:cNvSpPr/>
          <p:nvPr/>
        </p:nvSpPr>
        <p:spPr>
          <a:xfrm>
            <a:off x="5397501" y="4100514"/>
            <a:ext cx="87313" cy="146050"/>
          </a:xfrm>
          <a:custGeom>
            <a:avLst/>
            <a:gdLst/>
            <a:ahLst/>
            <a:cxnLst/>
            <a:rect l="0" t="0" r="0" b="0"/>
            <a:pathLst>
              <a:path w="55" h="88" extrusionOk="0">
                <a:moveTo>
                  <a:pt x="55" y="0"/>
                </a:moveTo>
                <a:lnTo>
                  <a:pt x="18" y="0"/>
                </a:lnTo>
                <a:lnTo>
                  <a:pt x="0" y="17"/>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2" name="Shape 6972"/>
          <p:cNvSpPr/>
          <p:nvPr/>
        </p:nvSpPr>
        <p:spPr>
          <a:xfrm>
            <a:off x="6589714" y="4187826"/>
            <a:ext cx="122237" cy="63500"/>
          </a:xfrm>
          <a:custGeom>
            <a:avLst/>
            <a:gdLst/>
            <a:ahLst/>
            <a:cxnLst/>
            <a:rect l="0" t="0" r="0" b="0"/>
            <a:pathLst>
              <a:path w="74" h="39" extrusionOk="0">
                <a:moveTo>
                  <a:pt x="69" y="15"/>
                </a:moveTo>
                <a:lnTo>
                  <a:pt x="27" y="15"/>
                </a:lnTo>
                <a:lnTo>
                  <a:pt x="29" y="14"/>
                </a:lnTo>
                <a:lnTo>
                  <a:pt x="30" y="12"/>
                </a:lnTo>
                <a:lnTo>
                  <a:pt x="30" y="10"/>
                </a:lnTo>
                <a:lnTo>
                  <a:pt x="30" y="7"/>
                </a:lnTo>
                <a:lnTo>
                  <a:pt x="29" y="6"/>
                </a:lnTo>
                <a:lnTo>
                  <a:pt x="24" y="1"/>
                </a:lnTo>
                <a:lnTo>
                  <a:pt x="21" y="0"/>
                </a:lnTo>
                <a:lnTo>
                  <a:pt x="19" y="0"/>
                </a:lnTo>
                <a:lnTo>
                  <a:pt x="0" y="7"/>
                </a:lnTo>
                <a:lnTo>
                  <a:pt x="0" y="39"/>
                </a:lnTo>
                <a:lnTo>
                  <a:pt x="55" y="39"/>
                </a:lnTo>
                <a:lnTo>
                  <a:pt x="57" y="39"/>
                </a:lnTo>
                <a:lnTo>
                  <a:pt x="58" y="38"/>
                </a:lnTo>
                <a:lnTo>
                  <a:pt x="73" y="23"/>
                </a:lnTo>
                <a:lnTo>
                  <a:pt x="74" y="21"/>
                </a:lnTo>
                <a:lnTo>
                  <a:pt x="74" y="17"/>
                </a:lnTo>
                <a:lnTo>
                  <a:pt x="72" y="16"/>
                </a:lnTo>
                <a:lnTo>
                  <a:pt x="6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3" name="Shape 6973"/>
          <p:cNvSpPr/>
          <p:nvPr/>
        </p:nvSpPr>
        <p:spPr>
          <a:xfrm>
            <a:off x="6551614" y="4187826"/>
            <a:ext cx="28575" cy="73025"/>
          </a:xfrm>
          <a:custGeom>
            <a:avLst/>
            <a:gdLst/>
            <a:ahLst/>
            <a:cxnLst/>
            <a:rect l="0" t="0" r="0" b="0"/>
            <a:pathLst>
              <a:path w="19" h="44" extrusionOk="0">
                <a:moveTo>
                  <a:pt x="14" y="0"/>
                </a:moveTo>
                <a:lnTo>
                  <a:pt x="5" y="0"/>
                </a:lnTo>
                <a:lnTo>
                  <a:pt x="2" y="0"/>
                </a:lnTo>
                <a:lnTo>
                  <a:pt x="1" y="1"/>
                </a:lnTo>
                <a:lnTo>
                  <a:pt x="0" y="2"/>
                </a:lnTo>
                <a:lnTo>
                  <a:pt x="0" y="5"/>
                </a:lnTo>
                <a:lnTo>
                  <a:pt x="0" y="39"/>
                </a:lnTo>
                <a:lnTo>
                  <a:pt x="0" y="42"/>
                </a:lnTo>
                <a:lnTo>
                  <a:pt x="1" y="43"/>
                </a:lnTo>
                <a:lnTo>
                  <a:pt x="2" y="44"/>
                </a:lnTo>
                <a:lnTo>
                  <a:pt x="5" y="44"/>
                </a:lnTo>
                <a:lnTo>
                  <a:pt x="14" y="44"/>
                </a:lnTo>
                <a:lnTo>
                  <a:pt x="17" y="44"/>
                </a:lnTo>
                <a:lnTo>
                  <a:pt x="18" y="43"/>
                </a:lnTo>
                <a:lnTo>
                  <a:pt x="19" y="42"/>
                </a:lnTo>
                <a:lnTo>
                  <a:pt x="19" y="39"/>
                </a:lnTo>
                <a:lnTo>
                  <a:pt x="19" y="5"/>
                </a:lnTo>
                <a:lnTo>
                  <a:pt x="19" y="2"/>
                </a:lnTo>
                <a:lnTo>
                  <a:pt x="18" y="1"/>
                </a:lnTo>
                <a:lnTo>
                  <a:pt x="17" y="0"/>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4" name="Shape 6974"/>
          <p:cNvSpPr/>
          <p:nvPr/>
        </p:nvSpPr>
        <p:spPr>
          <a:xfrm>
            <a:off x="6648451" y="4070350"/>
            <a:ext cx="87313" cy="103188"/>
          </a:xfrm>
          <a:custGeom>
            <a:avLst/>
            <a:gdLst/>
            <a:ahLst/>
            <a:cxnLst/>
            <a:rect l="0" t="0" r="0" b="0"/>
            <a:pathLst>
              <a:path w="54" h="64" extrusionOk="0">
                <a:moveTo>
                  <a:pt x="44" y="0"/>
                </a:moveTo>
                <a:lnTo>
                  <a:pt x="10" y="0"/>
                </a:lnTo>
                <a:lnTo>
                  <a:pt x="6" y="1"/>
                </a:lnTo>
                <a:lnTo>
                  <a:pt x="2" y="2"/>
                </a:lnTo>
                <a:lnTo>
                  <a:pt x="1" y="6"/>
                </a:lnTo>
                <a:lnTo>
                  <a:pt x="0" y="10"/>
                </a:lnTo>
                <a:lnTo>
                  <a:pt x="0" y="54"/>
                </a:lnTo>
                <a:lnTo>
                  <a:pt x="1" y="58"/>
                </a:lnTo>
                <a:lnTo>
                  <a:pt x="2" y="62"/>
                </a:lnTo>
                <a:lnTo>
                  <a:pt x="6" y="63"/>
                </a:lnTo>
                <a:lnTo>
                  <a:pt x="10" y="64"/>
                </a:lnTo>
                <a:lnTo>
                  <a:pt x="44" y="64"/>
                </a:lnTo>
                <a:lnTo>
                  <a:pt x="48" y="63"/>
                </a:lnTo>
                <a:lnTo>
                  <a:pt x="52" y="62"/>
                </a:lnTo>
                <a:lnTo>
                  <a:pt x="53" y="58"/>
                </a:lnTo>
                <a:lnTo>
                  <a:pt x="54" y="54"/>
                </a:lnTo>
                <a:lnTo>
                  <a:pt x="54" y="10"/>
                </a:lnTo>
                <a:lnTo>
                  <a:pt x="53" y="6"/>
                </a:lnTo>
                <a:lnTo>
                  <a:pt x="52" y="2"/>
                </a:lnTo>
                <a:lnTo>
                  <a:pt x="48" y="1"/>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5" name="Shape 6975"/>
          <p:cNvSpPr/>
          <p:nvPr/>
        </p:nvSpPr>
        <p:spPr>
          <a:xfrm>
            <a:off x="7058026" y="4079876"/>
            <a:ext cx="52388" cy="53975"/>
          </a:xfrm>
          <a:custGeom>
            <a:avLst/>
            <a:gdLst/>
            <a:ahLst/>
            <a:cxnLst/>
            <a:rect l="0" t="0" r="0" b="0"/>
            <a:pathLst>
              <a:path w="33" h="33" extrusionOk="0">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6" name="Shape 6976"/>
          <p:cNvSpPr/>
          <p:nvPr/>
        </p:nvSpPr>
        <p:spPr>
          <a:xfrm>
            <a:off x="6950076" y="4197351"/>
            <a:ext cx="53975" cy="53975"/>
          </a:xfrm>
          <a:custGeom>
            <a:avLst/>
            <a:gdLst/>
            <a:ahLst/>
            <a:cxnLst/>
            <a:rect l="0" t="0" r="0" b="0"/>
            <a:pathLst>
              <a:path w="34" h="33" extrusionOk="0">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7" name="Shape 6977"/>
          <p:cNvSpPr/>
          <p:nvPr/>
        </p:nvSpPr>
        <p:spPr>
          <a:xfrm>
            <a:off x="6959601" y="4086226"/>
            <a:ext cx="88900" cy="101600"/>
          </a:xfrm>
          <a:custGeom>
            <a:avLst/>
            <a:gdLst/>
            <a:ahLst/>
            <a:cxnLst/>
            <a:rect l="0" t="0" r="0" b="0"/>
            <a:pathLst>
              <a:path w="55" h="64" extrusionOk="0">
                <a:moveTo>
                  <a:pt x="10" y="64"/>
                </a:moveTo>
                <a:lnTo>
                  <a:pt x="25" y="64"/>
                </a:lnTo>
                <a:lnTo>
                  <a:pt x="25" y="34"/>
                </a:lnTo>
                <a:lnTo>
                  <a:pt x="26" y="31"/>
                </a:lnTo>
                <a:lnTo>
                  <a:pt x="27" y="27"/>
                </a:lnTo>
                <a:lnTo>
                  <a:pt x="31" y="26"/>
                </a:lnTo>
                <a:lnTo>
                  <a:pt x="35" y="24"/>
                </a:lnTo>
                <a:lnTo>
                  <a:pt x="55" y="24"/>
                </a:lnTo>
                <a:lnTo>
                  <a:pt x="55" y="10"/>
                </a:lnTo>
                <a:lnTo>
                  <a:pt x="53" y="6"/>
                </a:lnTo>
                <a:lnTo>
                  <a:pt x="52" y="2"/>
                </a:lnTo>
                <a:lnTo>
                  <a:pt x="48" y="1"/>
                </a:lnTo>
                <a:lnTo>
                  <a:pt x="45" y="0"/>
                </a:lnTo>
                <a:lnTo>
                  <a:pt x="10" y="0"/>
                </a:lnTo>
                <a:lnTo>
                  <a:pt x="6" y="1"/>
                </a:lnTo>
                <a:lnTo>
                  <a:pt x="3" y="2"/>
                </a:lnTo>
                <a:lnTo>
                  <a:pt x="1" y="6"/>
                </a:lnTo>
                <a:lnTo>
                  <a:pt x="0" y="10"/>
                </a:lnTo>
                <a:lnTo>
                  <a:pt x="0" y="54"/>
                </a:lnTo>
                <a:lnTo>
                  <a:pt x="1" y="58"/>
                </a:lnTo>
                <a:lnTo>
                  <a:pt x="3" y="61"/>
                </a:lnTo>
                <a:lnTo>
                  <a:pt x="6" y="63"/>
                </a:lnTo>
                <a:lnTo>
                  <a:pt x="10"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8" name="Shape 6978"/>
          <p:cNvSpPr/>
          <p:nvPr/>
        </p:nvSpPr>
        <p:spPr>
          <a:xfrm>
            <a:off x="7013576" y="4138614"/>
            <a:ext cx="87313" cy="107950"/>
          </a:xfrm>
          <a:custGeom>
            <a:avLst/>
            <a:gdLst/>
            <a:ahLst/>
            <a:cxnLst/>
            <a:rect l="0" t="0" r="0" b="0"/>
            <a:pathLst>
              <a:path w="54" h="64" extrusionOk="0">
                <a:moveTo>
                  <a:pt x="44" y="0"/>
                </a:moveTo>
                <a:lnTo>
                  <a:pt x="10" y="0"/>
                </a:lnTo>
                <a:lnTo>
                  <a:pt x="6" y="2"/>
                </a:lnTo>
                <a:lnTo>
                  <a:pt x="2" y="3"/>
                </a:lnTo>
                <a:lnTo>
                  <a:pt x="1" y="7"/>
                </a:lnTo>
                <a:lnTo>
                  <a:pt x="0" y="10"/>
                </a:lnTo>
                <a:lnTo>
                  <a:pt x="0" y="55"/>
                </a:lnTo>
                <a:lnTo>
                  <a:pt x="1" y="58"/>
                </a:lnTo>
                <a:lnTo>
                  <a:pt x="2" y="62"/>
                </a:lnTo>
                <a:lnTo>
                  <a:pt x="6" y="63"/>
                </a:lnTo>
                <a:lnTo>
                  <a:pt x="10" y="64"/>
                </a:lnTo>
                <a:lnTo>
                  <a:pt x="44" y="64"/>
                </a:lnTo>
                <a:lnTo>
                  <a:pt x="48" y="63"/>
                </a:lnTo>
                <a:lnTo>
                  <a:pt x="52" y="62"/>
                </a:lnTo>
                <a:lnTo>
                  <a:pt x="53" y="58"/>
                </a:lnTo>
                <a:lnTo>
                  <a:pt x="54" y="55"/>
                </a:lnTo>
                <a:lnTo>
                  <a:pt x="54" y="10"/>
                </a:lnTo>
                <a:lnTo>
                  <a:pt x="53" y="7"/>
                </a:lnTo>
                <a:lnTo>
                  <a:pt x="52" y="3"/>
                </a:lnTo>
                <a:lnTo>
                  <a:pt x="48" y="2"/>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79" name="Shape 6979"/>
          <p:cNvSpPr/>
          <p:nvPr/>
        </p:nvSpPr>
        <p:spPr>
          <a:xfrm>
            <a:off x="6175376" y="4070351"/>
            <a:ext cx="79375" cy="88900"/>
          </a:xfrm>
          <a:custGeom>
            <a:avLst/>
            <a:gdLst/>
            <a:ahLst/>
            <a:cxnLst/>
            <a:rect l="0" t="0" r="0" b="0"/>
            <a:pathLst>
              <a:path w="49" h="54" extrusionOk="0">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0" name="Shape 6980"/>
          <p:cNvSpPr/>
          <p:nvPr/>
        </p:nvSpPr>
        <p:spPr>
          <a:xfrm>
            <a:off x="6269038" y="4070351"/>
            <a:ext cx="82550" cy="88900"/>
          </a:xfrm>
          <a:custGeom>
            <a:avLst/>
            <a:gdLst/>
            <a:ahLst/>
            <a:cxnLst/>
            <a:rect l="0" t="0" r="0" b="0"/>
            <a:pathLst>
              <a:path w="49" h="54" extrusionOk="0">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1" name="Shape 6981"/>
          <p:cNvSpPr/>
          <p:nvPr/>
        </p:nvSpPr>
        <p:spPr>
          <a:xfrm>
            <a:off x="6175376" y="4173538"/>
            <a:ext cx="79375" cy="87312"/>
          </a:xfrm>
          <a:custGeom>
            <a:avLst/>
            <a:gdLst/>
            <a:ahLst/>
            <a:cxnLst/>
            <a:rect l="0" t="0" r="0" b="0"/>
            <a:pathLst>
              <a:path w="49" h="54" extrusionOk="0">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2" name="Shape 6982"/>
          <p:cNvSpPr/>
          <p:nvPr/>
        </p:nvSpPr>
        <p:spPr>
          <a:xfrm>
            <a:off x="6269038" y="4173538"/>
            <a:ext cx="82550" cy="87312"/>
          </a:xfrm>
          <a:custGeom>
            <a:avLst/>
            <a:gdLst/>
            <a:ahLst/>
            <a:cxnLst/>
            <a:rect l="0" t="0" r="0" b="0"/>
            <a:pathLst>
              <a:path w="49" h="54" extrusionOk="0">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3" name="Shape 6983"/>
          <p:cNvSpPr/>
          <p:nvPr/>
        </p:nvSpPr>
        <p:spPr>
          <a:xfrm>
            <a:off x="7350125" y="3700464"/>
            <a:ext cx="131763" cy="160337"/>
          </a:xfrm>
          <a:custGeom>
            <a:avLst/>
            <a:gdLst/>
            <a:ahLst/>
            <a:cxnLst/>
            <a:rect l="0" t="0" r="0" b="0"/>
            <a:pathLst>
              <a:path w="79" h="99" extrusionOk="0">
                <a:moveTo>
                  <a:pt x="57"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4" name="Shape 6984"/>
          <p:cNvSpPr/>
          <p:nvPr/>
        </p:nvSpPr>
        <p:spPr>
          <a:xfrm>
            <a:off x="5421314" y="4460876"/>
            <a:ext cx="146050" cy="174625"/>
          </a:xfrm>
          <a:custGeom>
            <a:avLst/>
            <a:gdLst/>
            <a:ahLst/>
            <a:cxnLst/>
            <a:rect l="0" t="0" r="0" b="0"/>
            <a:pathLst>
              <a:path w="89" h="108" extrusionOk="0">
                <a:moveTo>
                  <a:pt x="67" y="0"/>
                </a:moveTo>
                <a:lnTo>
                  <a:pt x="10" y="0"/>
                </a:lnTo>
                <a:lnTo>
                  <a:pt x="6" y="1"/>
                </a:lnTo>
                <a:lnTo>
                  <a:pt x="3" y="2"/>
                </a:lnTo>
                <a:lnTo>
                  <a:pt x="1" y="6"/>
                </a:lnTo>
                <a:lnTo>
                  <a:pt x="0" y="9"/>
                </a:lnTo>
                <a:lnTo>
                  <a:pt x="0" y="98"/>
                </a:lnTo>
                <a:lnTo>
                  <a:pt x="1" y="102"/>
                </a:lnTo>
                <a:lnTo>
                  <a:pt x="3" y="106"/>
                </a:lnTo>
                <a:lnTo>
                  <a:pt x="6" y="107"/>
                </a:lnTo>
                <a:lnTo>
                  <a:pt x="10"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1" y="59"/>
                </a:lnTo>
                <a:lnTo>
                  <a:pt x="24" y="54"/>
                </a:lnTo>
                <a:lnTo>
                  <a:pt x="28" y="49"/>
                </a:lnTo>
                <a:lnTo>
                  <a:pt x="35" y="45"/>
                </a:lnTo>
                <a:lnTo>
                  <a:pt x="35" y="74"/>
                </a:lnTo>
                <a:lnTo>
                  <a:pt x="63" y="74"/>
                </a:lnTo>
                <a:lnTo>
                  <a:pt x="59" y="80"/>
                </a:lnTo>
                <a:lnTo>
                  <a:pt x="54" y="85"/>
                </a:lnTo>
                <a:lnTo>
                  <a:pt x="49" y="87"/>
                </a:lnTo>
                <a:lnTo>
                  <a:pt x="42" y="88"/>
                </a:lnTo>
                <a:close/>
                <a:moveTo>
                  <a:pt x="44" y="64"/>
                </a:move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5" name="Shape 6985"/>
          <p:cNvSpPr/>
          <p:nvPr/>
        </p:nvSpPr>
        <p:spPr>
          <a:xfrm>
            <a:off x="5037138" y="4460876"/>
            <a:ext cx="146050" cy="174625"/>
          </a:xfrm>
          <a:custGeom>
            <a:avLst/>
            <a:gdLst/>
            <a:ahLst/>
            <a:cxnLst/>
            <a:rect l="0" t="0" r="0" b="0"/>
            <a:pathLst>
              <a:path w="89" h="108" extrusionOk="0">
                <a:moveTo>
                  <a:pt x="67" y="0"/>
                </a:moveTo>
                <a:lnTo>
                  <a:pt x="10" y="0"/>
                </a:lnTo>
                <a:lnTo>
                  <a:pt x="6" y="1"/>
                </a:lnTo>
                <a:lnTo>
                  <a:pt x="3" y="2"/>
                </a:lnTo>
                <a:lnTo>
                  <a:pt x="2" y="6"/>
                </a:lnTo>
                <a:lnTo>
                  <a:pt x="0" y="9"/>
                </a:lnTo>
                <a:lnTo>
                  <a:pt x="0" y="98"/>
                </a:lnTo>
                <a:lnTo>
                  <a:pt x="2" y="102"/>
                </a:lnTo>
                <a:lnTo>
                  <a:pt x="3" y="106"/>
                </a:lnTo>
                <a:lnTo>
                  <a:pt x="6" y="107"/>
                </a:lnTo>
                <a:lnTo>
                  <a:pt x="10"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6" name="Shape 6986"/>
          <p:cNvSpPr/>
          <p:nvPr/>
        </p:nvSpPr>
        <p:spPr>
          <a:xfrm>
            <a:off x="5815014" y="4470400"/>
            <a:ext cx="127000" cy="160338"/>
          </a:xfrm>
          <a:custGeom>
            <a:avLst/>
            <a:gdLst/>
            <a:ahLst/>
            <a:cxnLst/>
            <a:rect l="0" t="0" r="0" b="0"/>
            <a:pathLst>
              <a:path w="79" h="98" extrusionOk="0">
                <a:moveTo>
                  <a:pt x="69" y="0"/>
                </a:moveTo>
                <a:lnTo>
                  <a:pt x="10" y="0"/>
                </a:lnTo>
                <a:lnTo>
                  <a:pt x="6" y="1"/>
                </a:lnTo>
                <a:lnTo>
                  <a:pt x="2" y="2"/>
                </a:lnTo>
                <a:lnTo>
                  <a:pt x="1" y="6"/>
                </a:lnTo>
                <a:lnTo>
                  <a:pt x="0" y="9"/>
                </a:lnTo>
                <a:lnTo>
                  <a:pt x="0" y="88"/>
                </a:lnTo>
                <a:lnTo>
                  <a:pt x="1" y="92"/>
                </a:lnTo>
                <a:lnTo>
                  <a:pt x="2" y="96"/>
                </a:lnTo>
                <a:lnTo>
                  <a:pt x="6" y="97"/>
                </a:lnTo>
                <a:lnTo>
                  <a:pt x="10" y="98"/>
                </a:lnTo>
                <a:lnTo>
                  <a:pt x="69" y="98"/>
                </a:lnTo>
                <a:lnTo>
                  <a:pt x="73" y="97"/>
                </a:lnTo>
                <a:lnTo>
                  <a:pt x="76" y="96"/>
                </a:lnTo>
                <a:lnTo>
                  <a:pt x="77" y="92"/>
                </a:lnTo>
                <a:lnTo>
                  <a:pt x="79" y="88"/>
                </a:lnTo>
                <a:lnTo>
                  <a:pt x="79" y="9"/>
                </a:lnTo>
                <a:lnTo>
                  <a:pt x="77" y="6"/>
                </a:lnTo>
                <a:lnTo>
                  <a:pt x="76" y="2"/>
                </a:lnTo>
                <a:lnTo>
                  <a:pt x="73" y="1"/>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7" name="Shape 6987"/>
          <p:cNvSpPr/>
          <p:nvPr/>
        </p:nvSpPr>
        <p:spPr>
          <a:xfrm>
            <a:off x="7345364" y="4470400"/>
            <a:ext cx="141287" cy="160338"/>
          </a:xfrm>
          <a:custGeom>
            <a:avLst/>
            <a:gdLst/>
            <a:ahLst/>
            <a:cxnLst/>
            <a:rect l="0" t="0" r="0" b="0"/>
            <a:pathLst>
              <a:path w="89" h="98" extrusionOk="0">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8" name="Shape 6988"/>
          <p:cNvSpPr/>
          <p:nvPr/>
        </p:nvSpPr>
        <p:spPr>
          <a:xfrm>
            <a:off x="7729539" y="4470400"/>
            <a:ext cx="141287" cy="160338"/>
          </a:xfrm>
          <a:custGeom>
            <a:avLst/>
            <a:gdLst/>
            <a:ahLst/>
            <a:cxnLst/>
            <a:rect l="0" t="0" r="0" b="0"/>
            <a:pathLst>
              <a:path w="89" h="98" extrusionOk="0">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89" name="Shape 6989"/>
          <p:cNvSpPr/>
          <p:nvPr/>
        </p:nvSpPr>
        <p:spPr>
          <a:xfrm>
            <a:off x="6229351" y="4470400"/>
            <a:ext cx="63500" cy="38100"/>
          </a:xfrm>
          <a:custGeom>
            <a:avLst/>
            <a:gdLst/>
            <a:ahLst/>
            <a:cxnLst/>
            <a:rect l="0" t="0" r="0" b="0"/>
            <a:pathLst>
              <a:path w="40" h="24" extrusionOk="0">
                <a:moveTo>
                  <a:pt x="40" y="9"/>
                </a:moveTo>
                <a:lnTo>
                  <a:pt x="30" y="9"/>
                </a:lnTo>
                <a:lnTo>
                  <a:pt x="29" y="6"/>
                </a:lnTo>
                <a:lnTo>
                  <a:pt x="27" y="2"/>
                </a:lnTo>
                <a:lnTo>
                  <a:pt x="24" y="1"/>
                </a:lnTo>
                <a:lnTo>
                  <a:pt x="20" y="0"/>
                </a:lnTo>
                <a:lnTo>
                  <a:pt x="16" y="1"/>
                </a:lnTo>
                <a:lnTo>
                  <a:pt x="13" y="2"/>
                </a:lnTo>
                <a:lnTo>
                  <a:pt x="11" y="6"/>
                </a:lnTo>
                <a:lnTo>
                  <a:pt x="10" y="9"/>
                </a:lnTo>
                <a:lnTo>
                  <a:pt x="0" y="9"/>
                </a:lnTo>
                <a:lnTo>
                  <a:pt x="0" y="24"/>
                </a:lnTo>
                <a:lnTo>
                  <a:pt x="40" y="24"/>
                </a:lnTo>
                <a:lnTo>
                  <a:pt x="40"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0" name="Shape 6990"/>
          <p:cNvSpPr/>
          <p:nvPr/>
        </p:nvSpPr>
        <p:spPr>
          <a:xfrm>
            <a:off x="6191250" y="4494214"/>
            <a:ext cx="141288" cy="141287"/>
          </a:xfrm>
          <a:custGeom>
            <a:avLst/>
            <a:gdLst/>
            <a:ahLst/>
            <a:cxnLst/>
            <a:rect l="0" t="0" r="0" b="0"/>
            <a:pathLst>
              <a:path w="88" h="89" extrusionOk="0">
                <a:moveTo>
                  <a:pt x="79" y="0"/>
                </a:moveTo>
                <a:lnTo>
                  <a:pt x="74" y="0"/>
                </a:lnTo>
                <a:lnTo>
                  <a:pt x="74" y="15"/>
                </a:lnTo>
                <a:lnTo>
                  <a:pt x="14" y="15"/>
                </a:lnTo>
                <a:lnTo>
                  <a:pt x="14" y="0"/>
                </a:lnTo>
                <a:lnTo>
                  <a:pt x="10" y="0"/>
                </a:lnTo>
                <a:lnTo>
                  <a:pt x="6" y="2"/>
                </a:lnTo>
                <a:lnTo>
                  <a:pt x="2" y="3"/>
                </a:lnTo>
                <a:lnTo>
                  <a:pt x="1" y="6"/>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6"/>
                </a:lnTo>
                <a:lnTo>
                  <a:pt x="86" y="3"/>
                </a:lnTo>
                <a:lnTo>
                  <a:pt x="82" y="2"/>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1" name="Shape 6991"/>
          <p:cNvSpPr/>
          <p:nvPr/>
        </p:nvSpPr>
        <p:spPr>
          <a:xfrm>
            <a:off x="6615114" y="4470400"/>
            <a:ext cx="61912" cy="38100"/>
          </a:xfrm>
          <a:custGeom>
            <a:avLst/>
            <a:gdLst/>
            <a:ahLst/>
            <a:cxnLst/>
            <a:rect l="0" t="0" r="0" b="0"/>
            <a:pathLst>
              <a:path w="40" h="24" extrusionOk="0">
                <a:moveTo>
                  <a:pt x="40" y="9"/>
                </a:moveTo>
                <a:lnTo>
                  <a:pt x="30" y="9"/>
                </a:lnTo>
                <a:lnTo>
                  <a:pt x="28" y="6"/>
                </a:lnTo>
                <a:lnTo>
                  <a:pt x="27" y="2"/>
                </a:lnTo>
                <a:lnTo>
                  <a:pt x="24" y="1"/>
                </a:lnTo>
                <a:lnTo>
                  <a:pt x="20" y="0"/>
                </a:lnTo>
                <a:lnTo>
                  <a:pt x="16" y="1"/>
                </a:lnTo>
                <a:lnTo>
                  <a:pt x="12" y="2"/>
                </a:lnTo>
                <a:lnTo>
                  <a:pt x="11" y="6"/>
                </a:lnTo>
                <a:lnTo>
                  <a:pt x="10" y="9"/>
                </a:lnTo>
                <a:lnTo>
                  <a:pt x="0" y="9"/>
                </a:lnTo>
                <a:lnTo>
                  <a:pt x="0" y="24"/>
                </a:lnTo>
                <a:lnTo>
                  <a:pt x="40" y="24"/>
                </a:lnTo>
                <a:lnTo>
                  <a:pt x="40"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2" name="Shape 6992"/>
          <p:cNvSpPr/>
          <p:nvPr/>
        </p:nvSpPr>
        <p:spPr>
          <a:xfrm>
            <a:off x="6575425" y="4494214"/>
            <a:ext cx="141288" cy="141287"/>
          </a:xfrm>
          <a:custGeom>
            <a:avLst/>
            <a:gdLst/>
            <a:ahLst/>
            <a:cxnLst/>
            <a:rect l="0" t="0" r="0" b="0"/>
            <a:pathLst>
              <a:path w="89" h="89" extrusionOk="0">
                <a:moveTo>
                  <a:pt x="79" y="0"/>
                </a:moveTo>
                <a:lnTo>
                  <a:pt x="74" y="0"/>
                </a:lnTo>
                <a:lnTo>
                  <a:pt x="74" y="15"/>
                </a:lnTo>
                <a:lnTo>
                  <a:pt x="15" y="15"/>
                </a:lnTo>
                <a:lnTo>
                  <a:pt x="15" y="0"/>
                </a:lnTo>
                <a:lnTo>
                  <a:pt x="10" y="0"/>
                </a:lnTo>
                <a:lnTo>
                  <a:pt x="7" y="2"/>
                </a:lnTo>
                <a:lnTo>
                  <a:pt x="3" y="3"/>
                </a:lnTo>
                <a:lnTo>
                  <a:pt x="2" y="6"/>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5" y="55"/>
                </a:moveTo>
                <a:lnTo>
                  <a:pt x="25" y="55"/>
                </a:lnTo>
                <a:lnTo>
                  <a:pt x="25" y="45"/>
                </a:lnTo>
                <a:lnTo>
                  <a:pt x="65" y="45"/>
                </a:lnTo>
                <a:lnTo>
                  <a:pt x="65"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3" name="Shape 6993"/>
          <p:cNvSpPr/>
          <p:nvPr/>
        </p:nvSpPr>
        <p:spPr>
          <a:xfrm>
            <a:off x="6999289" y="4470400"/>
            <a:ext cx="63500" cy="38100"/>
          </a:xfrm>
          <a:custGeom>
            <a:avLst/>
            <a:gdLst/>
            <a:ahLst/>
            <a:cxnLst/>
            <a:rect l="0" t="0" r="0" b="0"/>
            <a:pathLst>
              <a:path w="39" h="24" extrusionOk="0">
                <a:moveTo>
                  <a:pt x="39" y="9"/>
                </a:moveTo>
                <a:lnTo>
                  <a:pt x="30" y="9"/>
                </a:lnTo>
                <a:lnTo>
                  <a:pt x="28" y="6"/>
                </a:lnTo>
                <a:lnTo>
                  <a:pt x="27" y="2"/>
                </a:lnTo>
                <a:lnTo>
                  <a:pt x="23" y="1"/>
                </a:lnTo>
                <a:lnTo>
                  <a:pt x="20" y="0"/>
                </a:lnTo>
                <a:lnTo>
                  <a:pt x="16" y="1"/>
                </a:lnTo>
                <a:lnTo>
                  <a:pt x="12" y="2"/>
                </a:lnTo>
                <a:lnTo>
                  <a:pt x="11" y="6"/>
                </a:lnTo>
                <a:lnTo>
                  <a:pt x="10" y="9"/>
                </a:lnTo>
                <a:lnTo>
                  <a:pt x="0" y="9"/>
                </a:lnTo>
                <a:lnTo>
                  <a:pt x="0" y="24"/>
                </a:lnTo>
                <a:lnTo>
                  <a:pt x="39" y="24"/>
                </a:lnTo>
                <a:lnTo>
                  <a:pt x="39"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4" name="Shape 6994"/>
          <p:cNvSpPr/>
          <p:nvPr/>
        </p:nvSpPr>
        <p:spPr>
          <a:xfrm>
            <a:off x="6959600" y="4494214"/>
            <a:ext cx="141288" cy="141287"/>
          </a:xfrm>
          <a:custGeom>
            <a:avLst/>
            <a:gdLst/>
            <a:ahLst/>
            <a:cxnLst/>
            <a:rect l="0" t="0" r="0" b="0"/>
            <a:pathLst>
              <a:path w="89" h="89" extrusionOk="0">
                <a:moveTo>
                  <a:pt x="79" y="0"/>
                </a:moveTo>
                <a:lnTo>
                  <a:pt x="74" y="0"/>
                </a:lnTo>
                <a:lnTo>
                  <a:pt x="74" y="15"/>
                </a:lnTo>
                <a:lnTo>
                  <a:pt x="15" y="15"/>
                </a:lnTo>
                <a:lnTo>
                  <a:pt x="15" y="0"/>
                </a:lnTo>
                <a:lnTo>
                  <a:pt x="10" y="0"/>
                </a:lnTo>
                <a:lnTo>
                  <a:pt x="6" y="2"/>
                </a:lnTo>
                <a:lnTo>
                  <a:pt x="3" y="3"/>
                </a:lnTo>
                <a:lnTo>
                  <a:pt x="1" y="6"/>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5" name="Shape 6995"/>
          <p:cNvSpPr/>
          <p:nvPr/>
        </p:nvSpPr>
        <p:spPr>
          <a:xfrm>
            <a:off x="8591551" y="4519614"/>
            <a:ext cx="34925"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96" name="Shape 6996"/>
          <p:cNvSpPr/>
          <p:nvPr/>
        </p:nvSpPr>
        <p:spPr>
          <a:xfrm>
            <a:off x="8591551" y="4548188"/>
            <a:ext cx="34925"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6997" name="Shape 6997"/>
          <p:cNvSpPr/>
          <p:nvPr/>
        </p:nvSpPr>
        <p:spPr>
          <a:xfrm>
            <a:off x="8504239" y="4460876"/>
            <a:ext cx="122237" cy="58738"/>
          </a:xfrm>
          <a:custGeom>
            <a:avLst/>
            <a:gdLst/>
            <a:ahLst/>
            <a:cxnLst/>
            <a:rect l="0" t="0" r="0" b="0"/>
            <a:pathLst>
              <a:path w="74" h="34" extrusionOk="0">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8" name="Shape 6998"/>
          <p:cNvSpPr/>
          <p:nvPr/>
        </p:nvSpPr>
        <p:spPr>
          <a:xfrm>
            <a:off x="8504239" y="4567238"/>
            <a:ext cx="136525" cy="77787"/>
          </a:xfrm>
          <a:custGeom>
            <a:avLst/>
            <a:gdLst/>
            <a:ahLst/>
            <a:cxnLst/>
            <a:rect l="0" t="0" r="0" b="0"/>
            <a:pathLst>
              <a:path w="84" h="49" extrusionOk="0">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9" name="Shape 6999"/>
          <p:cNvSpPr/>
          <p:nvPr/>
        </p:nvSpPr>
        <p:spPr>
          <a:xfrm>
            <a:off x="8118476" y="4470400"/>
            <a:ext cx="127000" cy="160338"/>
          </a:xfrm>
          <a:custGeom>
            <a:avLst/>
            <a:gdLst/>
            <a:ahLst/>
            <a:cxnLst/>
            <a:rect l="0" t="0" r="0" b="0"/>
            <a:pathLst>
              <a:path w="78" h="98" extrusionOk="0">
                <a:moveTo>
                  <a:pt x="69" y="0"/>
                </a:moveTo>
                <a:lnTo>
                  <a:pt x="9" y="0"/>
                </a:lnTo>
                <a:lnTo>
                  <a:pt x="6" y="1"/>
                </a:lnTo>
                <a:lnTo>
                  <a:pt x="2" y="2"/>
                </a:lnTo>
                <a:lnTo>
                  <a:pt x="1" y="6"/>
                </a:lnTo>
                <a:lnTo>
                  <a:pt x="0" y="9"/>
                </a:lnTo>
                <a:lnTo>
                  <a:pt x="0" y="88"/>
                </a:lnTo>
                <a:lnTo>
                  <a:pt x="1" y="92"/>
                </a:lnTo>
                <a:lnTo>
                  <a:pt x="2" y="96"/>
                </a:lnTo>
                <a:lnTo>
                  <a:pt x="6" y="97"/>
                </a:lnTo>
                <a:lnTo>
                  <a:pt x="9" y="98"/>
                </a:lnTo>
                <a:lnTo>
                  <a:pt x="69" y="98"/>
                </a:lnTo>
                <a:lnTo>
                  <a:pt x="72" y="97"/>
                </a:lnTo>
                <a:lnTo>
                  <a:pt x="76" y="96"/>
                </a:lnTo>
                <a:lnTo>
                  <a:pt x="77" y="92"/>
                </a:lnTo>
                <a:lnTo>
                  <a:pt x="78" y="88"/>
                </a:lnTo>
                <a:lnTo>
                  <a:pt x="78" y="9"/>
                </a:lnTo>
                <a:lnTo>
                  <a:pt x="77" y="6"/>
                </a:lnTo>
                <a:lnTo>
                  <a:pt x="76" y="2"/>
                </a:lnTo>
                <a:lnTo>
                  <a:pt x="72" y="1"/>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0" name="Shape 7000"/>
          <p:cNvSpPr/>
          <p:nvPr/>
        </p:nvSpPr>
        <p:spPr>
          <a:xfrm>
            <a:off x="7847013" y="2209801"/>
            <a:ext cx="19050" cy="34925"/>
          </a:xfrm>
          <a:custGeom>
            <a:avLst/>
            <a:gdLst/>
            <a:ahLst/>
            <a:cxnLst/>
            <a:rect l="0" t="0" r="0" b="0"/>
            <a:pathLst>
              <a:path w="10" h="21" extrusionOk="0">
                <a:moveTo>
                  <a:pt x="0" y="10"/>
                </a:moveTo>
                <a:lnTo>
                  <a:pt x="0" y="21"/>
                </a:lnTo>
                <a:lnTo>
                  <a:pt x="5" y="21"/>
                </a:lnTo>
                <a:lnTo>
                  <a:pt x="7" y="21"/>
                </a:lnTo>
                <a:lnTo>
                  <a:pt x="8" y="20"/>
                </a:lnTo>
                <a:lnTo>
                  <a:pt x="10" y="18"/>
                </a:lnTo>
                <a:lnTo>
                  <a:pt x="10" y="16"/>
                </a:lnTo>
                <a:lnTo>
                  <a:pt x="10" y="1"/>
                </a:lnTo>
                <a:lnTo>
                  <a:pt x="10" y="0"/>
                </a:lnTo>
                <a:lnTo>
                  <a:pt x="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1" name="Shape 7001"/>
          <p:cNvSpPr/>
          <p:nvPr/>
        </p:nvSpPr>
        <p:spPr>
          <a:xfrm>
            <a:off x="7729539" y="2171701"/>
            <a:ext cx="150812" cy="82550"/>
          </a:xfrm>
          <a:custGeom>
            <a:avLst/>
            <a:gdLst/>
            <a:ahLst/>
            <a:cxnLst/>
            <a:rect l="0" t="0" r="0" b="0"/>
            <a:pathLst>
              <a:path w="94" h="50" extrusionOk="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12" y="4"/>
                </a:lnTo>
                <a:lnTo>
                  <a:pt x="6" y="9"/>
                </a:lnTo>
                <a:lnTo>
                  <a:pt x="1" y="16"/>
                </a:lnTo>
                <a:lnTo>
                  <a:pt x="0" y="20"/>
                </a:lnTo>
                <a:lnTo>
                  <a:pt x="0" y="25"/>
                </a:lnTo>
                <a:lnTo>
                  <a:pt x="0" y="30"/>
                </a:lnTo>
                <a:lnTo>
                  <a:pt x="2" y="35"/>
                </a:lnTo>
                <a:lnTo>
                  <a:pt x="4" y="39"/>
                </a:lnTo>
                <a:lnTo>
                  <a:pt x="7" y="42"/>
                </a:lnTo>
                <a:lnTo>
                  <a:pt x="11" y="46"/>
                </a:lnTo>
                <a:lnTo>
                  <a:pt x="15" y="47"/>
                </a:lnTo>
                <a:lnTo>
                  <a:pt x="20" y="50"/>
                </a:lnTo>
                <a:lnTo>
                  <a:pt x="24" y="50"/>
                </a:lnTo>
                <a:lnTo>
                  <a:pt x="64" y="50"/>
                </a:lnTo>
                <a:lnTo>
                  <a:pt x="66" y="50"/>
                </a:lnTo>
                <a:lnTo>
                  <a:pt x="68" y="48"/>
                </a:lnTo>
                <a:lnTo>
                  <a:pt x="69" y="47"/>
                </a:lnTo>
                <a:lnTo>
                  <a:pt x="69" y="45"/>
                </a:lnTo>
                <a:lnTo>
                  <a:pt x="69" y="32"/>
                </a:lnTo>
                <a:lnTo>
                  <a:pt x="92" y="9"/>
                </a:lnTo>
                <a:lnTo>
                  <a:pt x="94" y="7"/>
                </a:lnTo>
                <a:lnTo>
                  <a:pt x="94" y="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2" name="Shape 7002"/>
          <p:cNvSpPr/>
          <p:nvPr/>
        </p:nvSpPr>
        <p:spPr>
          <a:xfrm>
            <a:off x="7729538" y="2259014"/>
            <a:ext cx="68262" cy="58737"/>
          </a:xfrm>
          <a:custGeom>
            <a:avLst/>
            <a:gdLst/>
            <a:ahLst/>
            <a:cxnLst/>
            <a:rect l="0" t="0" r="0" b="0"/>
            <a:pathLst>
              <a:path w="44" h="34" extrusionOk="0">
                <a:moveTo>
                  <a:pt x="34" y="6"/>
                </a:moveTo>
                <a:lnTo>
                  <a:pt x="10" y="13"/>
                </a:lnTo>
                <a:lnTo>
                  <a:pt x="10" y="0"/>
                </a:lnTo>
                <a:lnTo>
                  <a:pt x="0" y="0"/>
                </a:lnTo>
                <a:lnTo>
                  <a:pt x="0" y="34"/>
                </a:lnTo>
                <a:lnTo>
                  <a:pt x="10" y="34"/>
                </a:lnTo>
                <a:lnTo>
                  <a:pt x="10" y="23"/>
                </a:lnTo>
                <a:lnTo>
                  <a:pt x="41" y="14"/>
                </a:lnTo>
                <a:lnTo>
                  <a:pt x="43" y="12"/>
                </a:lnTo>
                <a:lnTo>
                  <a:pt x="44" y="9"/>
                </a:lnTo>
                <a:lnTo>
                  <a:pt x="44" y="0"/>
                </a:lnTo>
                <a:lnTo>
                  <a:pt x="34" y="0"/>
                </a:lnTo>
                <a:lnTo>
                  <a:pt x="34" y="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3" name="Shape 7003"/>
          <p:cNvSpPr/>
          <p:nvPr/>
        </p:nvSpPr>
        <p:spPr>
          <a:xfrm>
            <a:off x="8118475" y="2162176"/>
            <a:ext cx="63500" cy="131763"/>
          </a:xfrm>
          <a:custGeom>
            <a:avLst/>
            <a:gdLst/>
            <a:ahLst/>
            <a:cxnLst/>
            <a:rect l="0" t="0" r="0" b="0"/>
            <a:pathLst>
              <a:path w="39" h="79" extrusionOk="0">
                <a:moveTo>
                  <a:pt x="34" y="20"/>
                </a:moveTo>
                <a:lnTo>
                  <a:pt x="39" y="20"/>
                </a:lnTo>
                <a:lnTo>
                  <a:pt x="39" y="10"/>
                </a:lnTo>
                <a:lnTo>
                  <a:pt x="35" y="10"/>
                </a:lnTo>
                <a:lnTo>
                  <a:pt x="6" y="0"/>
                </a:lnTo>
                <a:lnTo>
                  <a:pt x="3" y="10"/>
                </a:lnTo>
                <a:lnTo>
                  <a:pt x="17" y="15"/>
                </a:lnTo>
                <a:lnTo>
                  <a:pt x="9" y="20"/>
                </a:lnTo>
                <a:lnTo>
                  <a:pt x="4" y="28"/>
                </a:lnTo>
                <a:lnTo>
                  <a:pt x="1" y="35"/>
                </a:lnTo>
                <a:lnTo>
                  <a:pt x="0" y="45"/>
                </a:lnTo>
                <a:lnTo>
                  <a:pt x="0" y="79"/>
                </a:lnTo>
                <a:lnTo>
                  <a:pt x="9" y="79"/>
                </a:lnTo>
                <a:lnTo>
                  <a:pt x="9" y="45"/>
                </a:lnTo>
                <a:lnTo>
                  <a:pt x="9" y="40"/>
                </a:lnTo>
                <a:lnTo>
                  <a:pt x="12" y="35"/>
                </a:lnTo>
                <a:lnTo>
                  <a:pt x="13" y="31"/>
                </a:lnTo>
                <a:lnTo>
                  <a:pt x="17" y="28"/>
                </a:lnTo>
                <a:lnTo>
                  <a:pt x="21" y="24"/>
                </a:lnTo>
                <a:lnTo>
                  <a:pt x="24" y="23"/>
                </a:lnTo>
                <a:lnTo>
                  <a:pt x="29" y="20"/>
                </a:lnTo>
                <a:lnTo>
                  <a:pt x="3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4" name="Shape 7004"/>
          <p:cNvSpPr/>
          <p:nvPr/>
        </p:nvSpPr>
        <p:spPr>
          <a:xfrm>
            <a:off x="8193089" y="2162176"/>
            <a:ext cx="52387" cy="47625"/>
          </a:xfrm>
          <a:custGeom>
            <a:avLst/>
            <a:gdLst/>
            <a:ahLst/>
            <a:cxnLst/>
            <a:rect l="0" t="0" r="0" b="0"/>
            <a:pathLst>
              <a:path w="34" h="30" extrusionOk="0">
                <a:moveTo>
                  <a:pt x="33" y="2"/>
                </a:moveTo>
                <a:lnTo>
                  <a:pt x="33" y="2"/>
                </a:lnTo>
                <a:lnTo>
                  <a:pt x="31" y="0"/>
                </a:lnTo>
                <a:lnTo>
                  <a:pt x="28" y="0"/>
                </a:lnTo>
                <a:lnTo>
                  <a:pt x="4" y="5"/>
                </a:lnTo>
                <a:lnTo>
                  <a:pt x="1" y="7"/>
                </a:lnTo>
                <a:lnTo>
                  <a:pt x="0" y="10"/>
                </a:lnTo>
                <a:lnTo>
                  <a:pt x="0" y="20"/>
                </a:lnTo>
                <a:lnTo>
                  <a:pt x="1" y="24"/>
                </a:lnTo>
                <a:lnTo>
                  <a:pt x="4" y="25"/>
                </a:lnTo>
                <a:lnTo>
                  <a:pt x="28" y="30"/>
                </a:lnTo>
                <a:lnTo>
                  <a:pt x="31" y="30"/>
                </a:lnTo>
                <a:lnTo>
                  <a:pt x="33" y="29"/>
                </a:lnTo>
                <a:lnTo>
                  <a:pt x="34" y="28"/>
                </a:lnTo>
                <a:lnTo>
                  <a:pt x="34" y="25"/>
                </a:lnTo>
                <a:lnTo>
                  <a:pt x="34" y="5"/>
                </a:lnTo>
                <a:lnTo>
                  <a:pt x="34" y="3"/>
                </a:lnTo>
                <a:lnTo>
                  <a:pt x="33" y="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5" name="Shape 7005"/>
          <p:cNvSpPr/>
          <p:nvPr/>
        </p:nvSpPr>
        <p:spPr>
          <a:xfrm>
            <a:off x="8143876" y="2205039"/>
            <a:ext cx="63500" cy="117475"/>
          </a:xfrm>
          <a:custGeom>
            <a:avLst/>
            <a:gdLst/>
            <a:ahLst/>
            <a:cxnLst/>
            <a:rect l="0" t="0" r="0" b="0"/>
            <a:pathLst>
              <a:path w="40" h="74" extrusionOk="0">
                <a:moveTo>
                  <a:pt x="20" y="0"/>
                </a:moveTo>
                <a:lnTo>
                  <a:pt x="20" y="0"/>
                </a:lnTo>
                <a:lnTo>
                  <a:pt x="16" y="0"/>
                </a:lnTo>
                <a:lnTo>
                  <a:pt x="13" y="1"/>
                </a:lnTo>
                <a:lnTo>
                  <a:pt x="7" y="6"/>
                </a:lnTo>
                <a:lnTo>
                  <a:pt x="2" y="12"/>
                </a:lnTo>
                <a:lnTo>
                  <a:pt x="0" y="16"/>
                </a:lnTo>
                <a:lnTo>
                  <a:pt x="0" y="20"/>
                </a:lnTo>
                <a:lnTo>
                  <a:pt x="0" y="69"/>
                </a:lnTo>
                <a:lnTo>
                  <a:pt x="0" y="72"/>
                </a:lnTo>
                <a:lnTo>
                  <a:pt x="2" y="73"/>
                </a:lnTo>
                <a:lnTo>
                  <a:pt x="3" y="74"/>
                </a:lnTo>
                <a:lnTo>
                  <a:pt x="5" y="74"/>
                </a:lnTo>
                <a:lnTo>
                  <a:pt x="35" y="74"/>
                </a:lnTo>
                <a:lnTo>
                  <a:pt x="37" y="74"/>
                </a:lnTo>
                <a:lnTo>
                  <a:pt x="39" y="73"/>
                </a:lnTo>
                <a:lnTo>
                  <a:pt x="40" y="72"/>
                </a:lnTo>
                <a:lnTo>
                  <a:pt x="40" y="69"/>
                </a:lnTo>
                <a:lnTo>
                  <a:pt x="40" y="20"/>
                </a:lnTo>
                <a:lnTo>
                  <a:pt x="40" y="16"/>
                </a:lnTo>
                <a:lnTo>
                  <a:pt x="39" y="12"/>
                </a:lnTo>
                <a:lnTo>
                  <a:pt x="34" y="6"/>
                </a:lnTo>
                <a:lnTo>
                  <a:pt x="27" y="1"/>
                </a:lnTo>
                <a:lnTo>
                  <a:pt x="24" y="0"/>
                </a:lnTo>
                <a:lnTo>
                  <a:pt x="20" y="0"/>
                </a:lnTo>
                <a:close/>
                <a:moveTo>
                  <a:pt x="35" y="54"/>
                </a:moveTo>
                <a:lnTo>
                  <a:pt x="20" y="54"/>
                </a:lnTo>
                <a:lnTo>
                  <a:pt x="20" y="25"/>
                </a:lnTo>
                <a:lnTo>
                  <a:pt x="35" y="25"/>
                </a:lnTo>
                <a:lnTo>
                  <a:pt x="35"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6" name="Shape 7006"/>
          <p:cNvSpPr/>
          <p:nvPr/>
        </p:nvSpPr>
        <p:spPr>
          <a:xfrm>
            <a:off x="8489950" y="3019426"/>
            <a:ext cx="160338" cy="63500"/>
          </a:xfrm>
          <a:custGeom>
            <a:avLst/>
            <a:gdLst/>
            <a:ahLst/>
            <a:cxnLst/>
            <a:rect l="0" t="0" r="0" b="0"/>
            <a:pathLst>
              <a:path w="99" h="39" extrusionOk="0">
                <a:moveTo>
                  <a:pt x="89" y="0"/>
                </a:moveTo>
                <a:lnTo>
                  <a:pt x="89" y="0"/>
                </a:lnTo>
                <a:lnTo>
                  <a:pt x="89" y="15"/>
                </a:lnTo>
                <a:lnTo>
                  <a:pt x="77" y="20"/>
                </a:lnTo>
                <a:lnTo>
                  <a:pt x="65" y="23"/>
                </a:lnTo>
                <a:lnTo>
                  <a:pt x="57" y="25"/>
                </a:lnTo>
                <a:lnTo>
                  <a:pt x="50" y="25"/>
                </a:lnTo>
                <a:lnTo>
                  <a:pt x="42" y="25"/>
                </a:lnTo>
                <a:lnTo>
                  <a:pt x="35" y="23"/>
                </a:lnTo>
                <a:lnTo>
                  <a:pt x="23" y="20"/>
                </a:lnTo>
                <a:lnTo>
                  <a:pt x="10" y="15"/>
                </a:lnTo>
                <a:lnTo>
                  <a:pt x="10" y="0"/>
                </a:lnTo>
                <a:lnTo>
                  <a:pt x="7" y="3"/>
                </a:lnTo>
                <a:lnTo>
                  <a:pt x="3" y="6"/>
                </a:lnTo>
                <a:lnTo>
                  <a:pt x="2" y="11"/>
                </a:lnTo>
                <a:lnTo>
                  <a:pt x="0" y="15"/>
                </a:lnTo>
                <a:lnTo>
                  <a:pt x="2" y="20"/>
                </a:lnTo>
                <a:lnTo>
                  <a:pt x="4" y="25"/>
                </a:lnTo>
                <a:lnTo>
                  <a:pt x="9" y="28"/>
                </a:lnTo>
                <a:lnTo>
                  <a:pt x="14" y="32"/>
                </a:lnTo>
                <a:lnTo>
                  <a:pt x="21" y="36"/>
                </a:lnTo>
                <a:lnTo>
                  <a:pt x="30" y="37"/>
                </a:lnTo>
                <a:lnTo>
                  <a:pt x="40" y="39"/>
                </a:lnTo>
                <a:lnTo>
                  <a:pt x="50" y="39"/>
                </a:lnTo>
                <a:lnTo>
                  <a:pt x="60" y="39"/>
                </a:lnTo>
                <a:lnTo>
                  <a:pt x="70" y="37"/>
                </a:lnTo>
                <a:lnTo>
                  <a:pt x="78" y="36"/>
                </a:lnTo>
                <a:lnTo>
                  <a:pt x="86" y="32"/>
                </a:lnTo>
                <a:lnTo>
                  <a:pt x="91" y="28"/>
                </a:lnTo>
                <a:lnTo>
                  <a:pt x="95" y="25"/>
                </a:lnTo>
                <a:lnTo>
                  <a:pt x="98" y="20"/>
                </a:lnTo>
                <a:lnTo>
                  <a:pt x="99" y="15"/>
                </a:lnTo>
                <a:lnTo>
                  <a:pt x="98" y="11"/>
                </a:lnTo>
                <a:lnTo>
                  <a:pt x="97" y="6"/>
                </a:lnTo>
                <a:lnTo>
                  <a:pt x="93" y="3"/>
                </a:lnTo>
                <a:lnTo>
                  <a:pt x="8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7" name="Shape 7007"/>
          <p:cNvSpPr/>
          <p:nvPr/>
        </p:nvSpPr>
        <p:spPr>
          <a:xfrm>
            <a:off x="8577263" y="2955925"/>
            <a:ext cx="28575" cy="63500"/>
          </a:xfrm>
          <a:custGeom>
            <a:avLst/>
            <a:gdLst/>
            <a:ahLst/>
            <a:cxnLst/>
            <a:rect l="0" t="0" r="0" b="0"/>
            <a:pathLst>
              <a:path w="19" h="37" extrusionOk="0">
                <a:moveTo>
                  <a:pt x="0" y="37"/>
                </a:moveTo>
                <a:lnTo>
                  <a:pt x="19" y="9"/>
                </a:lnTo>
                <a:lnTo>
                  <a:pt x="16" y="6"/>
                </a:lnTo>
                <a:lnTo>
                  <a:pt x="11" y="3"/>
                </a:lnTo>
                <a:lnTo>
                  <a:pt x="6" y="1"/>
                </a:lnTo>
                <a:lnTo>
                  <a:pt x="0" y="0"/>
                </a:lnTo>
                <a:lnTo>
                  <a:pt x="0" y="3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8" name="Shape 7008"/>
          <p:cNvSpPr/>
          <p:nvPr/>
        </p:nvSpPr>
        <p:spPr>
          <a:xfrm>
            <a:off x="8528051" y="2955925"/>
            <a:ext cx="34925" cy="63500"/>
          </a:xfrm>
          <a:custGeom>
            <a:avLst/>
            <a:gdLst/>
            <a:ahLst/>
            <a:cxnLst/>
            <a:rect l="0" t="0" r="0" b="0"/>
            <a:pathLst>
              <a:path w="20" h="37" extrusionOk="0">
                <a:moveTo>
                  <a:pt x="20" y="0"/>
                </a:moveTo>
                <a:lnTo>
                  <a:pt x="20" y="0"/>
                </a:lnTo>
                <a:lnTo>
                  <a:pt x="14" y="1"/>
                </a:lnTo>
                <a:lnTo>
                  <a:pt x="9" y="3"/>
                </a:lnTo>
                <a:lnTo>
                  <a:pt x="4" y="6"/>
                </a:lnTo>
                <a:lnTo>
                  <a:pt x="0" y="9"/>
                </a:lnTo>
                <a:lnTo>
                  <a:pt x="20" y="37"/>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09" name="Shape 7009"/>
          <p:cNvSpPr/>
          <p:nvPr/>
        </p:nvSpPr>
        <p:spPr>
          <a:xfrm>
            <a:off x="8513764" y="2984501"/>
            <a:ext cx="112712" cy="58738"/>
          </a:xfrm>
          <a:custGeom>
            <a:avLst/>
            <a:gdLst/>
            <a:ahLst/>
            <a:cxnLst/>
            <a:rect l="0" t="0" r="0" b="0"/>
            <a:pathLst>
              <a:path w="69" h="38" extrusionOk="0">
                <a:moveTo>
                  <a:pt x="4" y="33"/>
                </a:moveTo>
                <a:lnTo>
                  <a:pt x="4" y="33"/>
                </a:lnTo>
                <a:lnTo>
                  <a:pt x="14" y="35"/>
                </a:lnTo>
                <a:lnTo>
                  <a:pt x="24" y="37"/>
                </a:lnTo>
                <a:lnTo>
                  <a:pt x="35" y="38"/>
                </a:lnTo>
                <a:lnTo>
                  <a:pt x="46" y="37"/>
                </a:lnTo>
                <a:lnTo>
                  <a:pt x="56" y="35"/>
                </a:lnTo>
                <a:lnTo>
                  <a:pt x="66" y="33"/>
                </a:lnTo>
                <a:lnTo>
                  <a:pt x="68" y="30"/>
                </a:lnTo>
                <a:lnTo>
                  <a:pt x="69" y="28"/>
                </a:lnTo>
                <a:lnTo>
                  <a:pt x="69" y="23"/>
                </a:lnTo>
                <a:lnTo>
                  <a:pt x="68" y="11"/>
                </a:lnTo>
                <a:lnTo>
                  <a:pt x="67" y="5"/>
                </a:lnTo>
                <a:lnTo>
                  <a:pt x="64" y="0"/>
                </a:lnTo>
                <a:lnTo>
                  <a:pt x="37" y="35"/>
                </a:lnTo>
                <a:lnTo>
                  <a:pt x="36" y="37"/>
                </a:lnTo>
                <a:lnTo>
                  <a:pt x="35" y="37"/>
                </a:lnTo>
                <a:lnTo>
                  <a:pt x="34" y="37"/>
                </a:lnTo>
                <a:lnTo>
                  <a:pt x="32" y="35"/>
                </a:lnTo>
                <a:lnTo>
                  <a:pt x="5" y="0"/>
                </a:lnTo>
                <a:lnTo>
                  <a:pt x="3" y="5"/>
                </a:lnTo>
                <a:lnTo>
                  <a:pt x="2" y="11"/>
                </a:lnTo>
                <a:lnTo>
                  <a:pt x="0" y="23"/>
                </a:lnTo>
                <a:lnTo>
                  <a:pt x="0" y="28"/>
                </a:lnTo>
                <a:lnTo>
                  <a:pt x="2" y="30"/>
                </a:lnTo>
                <a:lnTo>
                  <a:pt x="4" y="3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0" name="Shape 7010"/>
          <p:cNvSpPr/>
          <p:nvPr/>
        </p:nvSpPr>
        <p:spPr>
          <a:xfrm>
            <a:off x="6565901" y="1465264"/>
            <a:ext cx="150813" cy="92075"/>
          </a:xfrm>
          <a:custGeom>
            <a:avLst/>
            <a:gdLst/>
            <a:ahLst/>
            <a:cxnLst/>
            <a:rect l="0" t="0" r="0" b="0"/>
            <a:pathLst>
              <a:path w="93" h="55" extrusionOk="0">
                <a:moveTo>
                  <a:pt x="29" y="45"/>
                </a:moveTo>
                <a:lnTo>
                  <a:pt x="29" y="45"/>
                </a:lnTo>
                <a:lnTo>
                  <a:pt x="28" y="40"/>
                </a:lnTo>
                <a:lnTo>
                  <a:pt x="65" y="40"/>
                </a:lnTo>
                <a:lnTo>
                  <a:pt x="64" y="45"/>
                </a:lnTo>
                <a:lnTo>
                  <a:pt x="65" y="49"/>
                </a:lnTo>
                <a:lnTo>
                  <a:pt x="66" y="52"/>
                </a:lnTo>
                <a:lnTo>
                  <a:pt x="70" y="53"/>
                </a:lnTo>
                <a:lnTo>
                  <a:pt x="74" y="55"/>
                </a:lnTo>
                <a:lnTo>
                  <a:pt x="77" y="53"/>
                </a:lnTo>
                <a:lnTo>
                  <a:pt x="81" y="52"/>
                </a:lnTo>
                <a:lnTo>
                  <a:pt x="82" y="49"/>
                </a:lnTo>
                <a:lnTo>
                  <a:pt x="83" y="45"/>
                </a:lnTo>
                <a:lnTo>
                  <a:pt x="82" y="40"/>
                </a:lnTo>
                <a:lnTo>
                  <a:pt x="88" y="40"/>
                </a:lnTo>
                <a:lnTo>
                  <a:pt x="91" y="40"/>
                </a:lnTo>
                <a:lnTo>
                  <a:pt x="92" y="39"/>
                </a:lnTo>
                <a:lnTo>
                  <a:pt x="93" y="37"/>
                </a:lnTo>
                <a:lnTo>
                  <a:pt x="93" y="35"/>
                </a:lnTo>
                <a:lnTo>
                  <a:pt x="93" y="5"/>
                </a:lnTo>
                <a:lnTo>
                  <a:pt x="93" y="3"/>
                </a:lnTo>
                <a:lnTo>
                  <a:pt x="92" y="2"/>
                </a:lnTo>
                <a:lnTo>
                  <a:pt x="91" y="0"/>
                </a:lnTo>
                <a:lnTo>
                  <a:pt x="88" y="0"/>
                </a:lnTo>
                <a:lnTo>
                  <a:pt x="4" y="0"/>
                </a:lnTo>
                <a:lnTo>
                  <a:pt x="2" y="0"/>
                </a:lnTo>
                <a:lnTo>
                  <a:pt x="1" y="2"/>
                </a:lnTo>
                <a:lnTo>
                  <a:pt x="0" y="3"/>
                </a:lnTo>
                <a:lnTo>
                  <a:pt x="0" y="5"/>
                </a:lnTo>
                <a:lnTo>
                  <a:pt x="0" y="35"/>
                </a:lnTo>
                <a:lnTo>
                  <a:pt x="0" y="37"/>
                </a:lnTo>
                <a:lnTo>
                  <a:pt x="1" y="39"/>
                </a:lnTo>
                <a:lnTo>
                  <a:pt x="2" y="40"/>
                </a:lnTo>
                <a:lnTo>
                  <a:pt x="4" y="40"/>
                </a:lnTo>
                <a:lnTo>
                  <a:pt x="11" y="40"/>
                </a:lnTo>
                <a:lnTo>
                  <a:pt x="9" y="45"/>
                </a:lnTo>
                <a:lnTo>
                  <a:pt x="11" y="49"/>
                </a:lnTo>
                <a:lnTo>
                  <a:pt x="12" y="52"/>
                </a:lnTo>
                <a:lnTo>
                  <a:pt x="16" y="53"/>
                </a:lnTo>
                <a:lnTo>
                  <a:pt x="19" y="55"/>
                </a:lnTo>
                <a:lnTo>
                  <a:pt x="23" y="53"/>
                </a:lnTo>
                <a:lnTo>
                  <a:pt x="27" y="52"/>
                </a:lnTo>
                <a:lnTo>
                  <a:pt x="28" y="49"/>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1" name="Shape 7011"/>
          <p:cNvSpPr/>
          <p:nvPr/>
        </p:nvSpPr>
        <p:spPr>
          <a:xfrm>
            <a:off x="6565900" y="1557339"/>
            <a:ext cx="160338" cy="158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12" name="Shape 7012"/>
          <p:cNvSpPr/>
          <p:nvPr/>
        </p:nvSpPr>
        <p:spPr>
          <a:xfrm>
            <a:off x="6599239" y="1397001"/>
            <a:ext cx="93662" cy="63500"/>
          </a:xfrm>
          <a:custGeom>
            <a:avLst/>
            <a:gdLst/>
            <a:ahLst/>
            <a:cxnLst/>
            <a:rect l="0" t="0" r="0" b="0"/>
            <a:pathLst>
              <a:path w="59" h="40" extrusionOk="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3" name="Shape 7013"/>
          <p:cNvSpPr/>
          <p:nvPr/>
        </p:nvSpPr>
        <p:spPr>
          <a:xfrm>
            <a:off x="3876676" y="2951164"/>
            <a:ext cx="161925" cy="131762"/>
          </a:xfrm>
          <a:custGeom>
            <a:avLst/>
            <a:gdLst/>
            <a:ahLst/>
            <a:cxnLst/>
            <a:rect l="0" t="0" r="0" b="0"/>
            <a:pathLst>
              <a:path w="99" h="83" extrusionOk="0">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38" y="6"/>
                </a:lnTo>
                <a:lnTo>
                  <a:pt x="32" y="8"/>
                </a:lnTo>
                <a:lnTo>
                  <a:pt x="27" y="12"/>
                </a:lnTo>
                <a:lnTo>
                  <a:pt x="23" y="16"/>
                </a:lnTo>
                <a:lnTo>
                  <a:pt x="20" y="21"/>
                </a:lnTo>
                <a:lnTo>
                  <a:pt x="17" y="27"/>
                </a:lnTo>
                <a:lnTo>
                  <a:pt x="16" y="33"/>
                </a:lnTo>
                <a:lnTo>
                  <a:pt x="15" y="40"/>
                </a:lnTo>
                <a:lnTo>
                  <a:pt x="9" y="44"/>
                </a:lnTo>
                <a:lnTo>
                  <a:pt x="4" y="49"/>
                </a:lnTo>
                <a:lnTo>
                  <a:pt x="1" y="54"/>
                </a:lnTo>
                <a:lnTo>
                  <a:pt x="0" y="59"/>
                </a:lnTo>
                <a:lnTo>
                  <a:pt x="1" y="64"/>
                </a:lnTo>
                <a:lnTo>
                  <a:pt x="4" y="69"/>
                </a:lnTo>
                <a:lnTo>
                  <a:pt x="9" y="72"/>
                </a:lnTo>
                <a:lnTo>
                  <a:pt x="14" y="76"/>
                </a:lnTo>
                <a:lnTo>
                  <a:pt x="21" y="80"/>
                </a:lnTo>
                <a:lnTo>
                  <a:pt x="30" y="81"/>
                </a:lnTo>
                <a:lnTo>
                  <a:pt x="39" y="83"/>
                </a:lnTo>
                <a:lnTo>
                  <a:pt x="49" y="83"/>
                </a:lnTo>
                <a:lnTo>
                  <a:pt x="59" y="83"/>
                </a:lnTo>
                <a:lnTo>
                  <a:pt x="69" y="81"/>
                </a:lnTo>
                <a:lnTo>
                  <a:pt x="78" y="80"/>
                </a:lnTo>
                <a:lnTo>
                  <a:pt x="85" y="76"/>
                </a:lnTo>
                <a:lnTo>
                  <a:pt x="90" y="72"/>
                </a:lnTo>
                <a:lnTo>
                  <a:pt x="95" y="69"/>
                </a:lnTo>
                <a:lnTo>
                  <a:pt x="97" y="64"/>
                </a:lnTo>
                <a:lnTo>
                  <a:pt x="99" y="59"/>
                </a:lnTo>
                <a:lnTo>
                  <a:pt x="97" y="54"/>
                </a:lnTo>
                <a:lnTo>
                  <a:pt x="95" y="49"/>
                </a:lnTo>
                <a:lnTo>
                  <a:pt x="90" y="44"/>
                </a:lnTo>
                <a:lnTo>
                  <a:pt x="84" y="40"/>
                </a:lnTo>
                <a:close/>
                <a:moveTo>
                  <a:pt x="74" y="44"/>
                </a:moveTo>
                <a:lnTo>
                  <a:pt x="74" y="50"/>
                </a:lnTo>
                <a:lnTo>
                  <a:pt x="59" y="53"/>
                </a:lnTo>
                <a:lnTo>
                  <a:pt x="73" y="32"/>
                </a:lnTo>
                <a:lnTo>
                  <a:pt x="74" y="37"/>
                </a:lnTo>
                <a:lnTo>
                  <a:pt x="74" y="44"/>
                </a:lnTo>
                <a:close/>
                <a:moveTo>
                  <a:pt x="25" y="44"/>
                </a:moveTo>
                <a:lnTo>
                  <a:pt x="25" y="44"/>
                </a:lnTo>
                <a:lnTo>
                  <a:pt x="25" y="37"/>
                </a:lnTo>
                <a:lnTo>
                  <a:pt x="26" y="32"/>
                </a:lnTo>
                <a:lnTo>
                  <a:pt x="39" y="53"/>
                </a:lnTo>
                <a:lnTo>
                  <a:pt x="25" y="50"/>
                </a:lnTo>
                <a:lnTo>
                  <a:pt x="25" y="44"/>
                </a:lnTo>
                <a:close/>
                <a:moveTo>
                  <a:pt x="67" y="21"/>
                </a:moveTo>
                <a:lnTo>
                  <a:pt x="54" y="42"/>
                </a:lnTo>
                <a:lnTo>
                  <a:pt x="54" y="14"/>
                </a:lnTo>
                <a:lnTo>
                  <a:pt x="62" y="17"/>
                </a:lnTo>
                <a:lnTo>
                  <a:pt x="67" y="21"/>
                </a:lnTo>
                <a:close/>
                <a:moveTo>
                  <a:pt x="44" y="42"/>
                </a:move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1" y="55"/>
                </a:lnTo>
                <a:lnTo>
                  <a:pt x="15" y="53"/>
                </a:lnTo>
                <a:lnTo>
                  <a:pt x="15" y="54"/>
                </a:lnTo>
                <a:lnTo>
                  <a:pt x="16" y="56"/>
                </a:lnTo>
                <a:lnTo>
                  <a:pt x="18" y="59"/>
                </a:lnTo>
                <a:lnTo>
                  <a:pt x="28" y="61"/>
                </a:lnTo>
                <a:lnTo>
                  <a:pt x="38" y="63"/>
                </a:lnTo>
                <a:lnTo>
                  <a:pt x="49" y="64"/>
                </a:lnTo>
                <a:lnTo>
                  <a:pt x="60" y="63"/>
                </a:lnTo>
                <a:lnTo>
                  <a:pt x="70" y="61"/>
                </a:lnTo>
                <a:lnTo>
                  <a:pt x="80" y="59"/>
                </a:lnTo>
                <a:lnTo>
                  <a:pt x="83" y="56"/>
                </a:lnTo>
                <a:lnTo>
                  <a:pt x="84" y="54"/>
                </a:lnTo>
                <a:lnTo>
                  <a:pt x="84" y="53"/>
                </a:lnTo>
                <a:lnTo>
                  <a:pt x="88" y="55"/>
                </a:lnTo>
                <a:lnTo>
                  <a:pt x="89" y="59"/>
                </a:lnTo>
                <a:lnTo>
                  <a:pt x="88" y="61"/>
                </a:lnTo>
                <a:lnTo>
                  <a:pt x="86" y="64"/>
                </a:lnTo>
                <a:lnTo>
                  <a:pt x="83" y="66"/>
                </a:lnTo>
                <a:lnTo>
                  <a:pt x="78" y="69"/>
                </a:lnTo>
                <a:lnTo>
                  <a:pt x="65" y="72"/>
                </a:lnTo>
                <a:lnTo>
                  <a:pt x="58" y="74"/>
                </a:lnTo>
                <a:lnTo>
                  <a:pt x="49"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4" name="Shape 7014"/>
          <p:cNvSpPr/>
          <p:nvPr/>
        </p:nvSpPr>
        <p:spPr>
          <a:xfrm>
            <a:off x="3506789" y="2162175"/>
            <a:ext cx="127000" cy="160338"/>
          </a:xfrm>
          <a:custGeom>
            <a:avLst/>
            <a:gdLst/>
            <a:ahLst/>
            <a:cxnLst/>
            <a:rect l="0" t="0" r="0" b="0"/>
            <a:pathLst>
              <a:path w="79" h="99" extrusionOk="0">
                <a:moveTo>
                  <a:pt x="78" y="2"/>
                </a:moveTo>
                <a:lnTo>
                  <a:pt x="78" y="2"/>
                </a:lnTo>
                <a:lnTo>
                  <a:pt x="75" y="0"/>
                </a:lnTo>
                <a:lnTo>
                  <a:pt x="73" y="0"/>
                </a:lnTo>
                <a:lnTo>
                  <a:pt x="48" y="5"/>
                </a:lnTo>
                <a:lnTo>
                  <a:pt x="46" y="7"/>
                </a:lnTo>
                <a:lnTo>
                  <a:pt x="44" y="10"/>
                </a:lnTo>
                <a:lnTo>
                  <a:pt x="36" y="10"/>
                </a:lnTo>
                <a:lnTo>
                  <a:pt x="6" y="0"/>
                </a:lnTo>
                <a:lnTo>
                  <a:pt x="4" y="10"/>
                </a:lnTo>
                <a:lnTo>
                  <a:pt x="17" y="15"/>
                </a:lnTo>
                <a:lnTo>
                  <a:pt x="10" y="20"/>
                </a:lnTo>
                <a:lnTo>
                  <a:pt x="5" y="28"/>
                </a:lnTo>
                <a:lnTo>
                  <a:pt x="1" y="35"/>
                </a:lnTo>
                <a:lnTo>
                  <a:pt x="0" y="45"/>
                </a:lnTo>
                <a:lnTo>
                  <a:pt x="0" y="79"/>
                </a:lnTo>
                <a:lnTo>
                  <a:pt x="10" y="79"/>
                </a:lnTo>
                <a:lnTo>
                  <a:pt x="10" y="45"/>
                </a:lnTo>
                <a:lnTo>
                  <a:pt x="10" y="40"/>
                </a:lnTo>
                <a:lnTo>
                  <a:pt x="11" y="36"/>
                </a:lnTo>
                <a:lnTo>
                  <a:pt x="16" y="29"/>
                </a:lnTo>
                <a:lnTo>
                  <a:pt x="22" y="24"/>
                </a:lnTo>
                <a:lnTo>
                  <a:pt x="30" y="20"/>
                </a:lnTo>
                <a:lnTo>
                  <a:pt x="30" y="26"/>
                </a:lnTo>
                <a:lnTo>
                  <a:pt x="23" y="29"/>
                </a:lnTo>
                <a:lnTo>
                  <a:pt x="19" y="32"/>
                </a:lnTo>
                <a:lnTo>
                  <a:pt x="16" y="39"/>
                </a:lnTo>
                <a:lnTo>
                  <a:pt x="15" y="45"/>
                </a:lnTo>
                <a:lnTo>
                  <a:pt x="15" y="94"/>
                </a:lnTo>
                <a:lnTo>
                  <a:pt x="15" y="97"/>
                </a:lnTo>
                <a:lnTo>
                  <a:pt x="16" y="98"/>
                </a:lnTo>
                <a:lnTo>
                  <a:pt x="17" y="99"/>
                </a:lnTo>
                <a:lnTo>
                  <a:pt x="20" y="99"/>
                </a:lnTo>
                <a:lnTo>
                  <a:pt x="49" y="99"/>
                </a:lnTo>
                <a:lnTo>
                  <a:pt x="52" y="99"/>
                </a:lnTo>
                <a:lnTo>
                  <a:pt x="53" y="98"/>
                </a:lnTo>
                <a:lnTo>
                  <a:pt x="54" y="97"/>
                </a:lnTo>
                <a:lnTo>
                  <a:pt x="54" y="94"/>
                </a:lnTo>
                <a:lnTo>
                  <a:pt x="54" y="45"/>
                </a:lnTo>
                <a:lnTo>
                  <a:pt x="53" y="39"/>
                </a:lnTo>
                <a:lnTo>
                  <a:pt x="51" y="32"/>
                </a:lnTo>
                <a:lnTo>
                  <a:pt x="46" y="29"/>
                </a:lnTo>
                <a:lnTo>
                  <a:pt x="40" y="26"/>
                </a:lnTo>
                <a:lnTo>
                  <a:pt x="40" y="20"/>
                </a:lnTo>
                <a:lnTo>
                  <a:pt x="44" y="20"/>
                </a:lnTo>
                <a:lnTo>
                  <a:pt x="46" y="24"/>
                </a:lnTo>
                <a:lnTo>
                  <a:pt x="48" y="25"/>
                </a:lnTo>
                <a:lnTo>
                  <a:pt x="73" y="30"/>
                </a:lnTo>
                <a:lnTo>
                  <a:pt x="75" y="30"/>
                </a:lnTo>
                <a:lnTo>
                  <a:pt x="78" y="29"/>
                </a:lnTo>
                <a:lnTo>
                  <a:pt x="79" y="28"/>
                </a:lnTo>
                <a:lnTo>
                  <a:pt x="79" y="25"/>
                </a:lnTo>
                <a:lnTo>
                  <a:pt x="79" y="5"/>
                </a:lnTo>
                <a:lnTo>
                  <a:pt x="79" y="3"/>
                </a:lnTo>
                <a:lnTo>
                  <a:pt x="78" y="2"/>
                </a:lnTo>
                <a:close/>
                <a:moveTo>
                  <a:pt x="44" y="74"/>
                </a:moveTo>
                <a:lnTo>
                  <a:pt x="40" y="74"/>
                </a:lnTo>
                <a:lnTo>
                  <a:pt x="40" y="55"/>
                </a:lnTo>
                <a:lnTo>
                  <a:pt x="44" y="55"/>
                </a:lnTo>
                <a:lnTo>
                  <a:pt x="44" y="74"/>
                </a:lnTo>
                <a:close/>
                <a:moveTo>
                  <a:pt x="44" y="45"/>
                </a:moveTo>
                <a:lnTo>
                  <a:pt x="35" y="45"/>
                </a:lnTo>
                <a:lnTo>
                  <a:pt x="32" y="45"/>
                </a:lnTo>
                <a:lnTo>
                  <a:pt x="31" y="46"/>
                </a:lnTo>
                <a:lnTo>
                  <a:pt x="30" y="47"/>
                </a:lnTo>
                <a:lnTo>
                  <a:pt x="30" y="50"/>
                </a:lnTo>
                <a:lnTo>
                  <a:pt x="30" y="79"/>
                </a:lnTo>
                <a:lnTo>
                  <a:pt x="30" y="82"/>
                </a:lnTo>
                <a:lnTo>
                  <a:pt x="31" y="83"/>
                </a:lnTo>
                <a:lnTo>
                  <a:pt x="32" y="84"/>
                </a:lnTo>
                <a:lnTo>
                  <a:pt x="35" y="84"/>
                </a:lnTo>
                <a:lnTo>
                  <a:pt x="44" y="84"/>
                </a:lnTo>
                <a:lnTo>
                  <a:pt x="44" y="89"/>
                </a:lnTo>
                <a:lnTo>
                  <a:pt x="25" y="89"/>
                </a:lnTo>
                <a:lnTo>
                  <a:pt x="25" y="45"/>
                </a:lnTo>
                <a:lnTo>
                  <a:pt x="26" y="41"/>
                </a:lnTo>
                <a:lnTo>
                  <a:pt x="27" y="37"/>
                </a:lnTo>
                <a:lnTo>
                  <a:pt x="31" y="36"/>
                </a:lnTo>
                <a:lnTo>
                  <a:pt x="35" y="35"/>
                </a:lnTo>
                <a:lnTo>
                  <a:pt x="38" y="36"/>
                </a:lnTo>
                <a:lnTo>
                  <a:pt x="42" y="37"/>
                </a:lnTo>
                <a:lnTo>
                  <a:pt x="43" y="41"/>
                </a:lnTo>
                <a:lnTo>
                  <a:pt x="44" y="45"/>
                </a:lnTo>
                <a:close/>
                <a:moveTo>
                  <a:pt x="69" y="19"/>
                </a:moveTo>
                <a:lnTo>
                  <a:pt x="54" y="16"/>
                </a:lnTo>
                <a:lnTo>
                  <a:pt x="54" y="14"/>
                </a:lnTo>
                <a:lnTo>
                  <a:pt x="69" y="12"/>
                </a:lnTo>
                <a:lnTo>
                  <a:pt x="69"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5" name="Shape 7015"/>
          <p:cNvSpPr/>
          <p:nvPr/>
        </p:nvSpPr>
        <p:spPr>
          <a:xfrm>
            <a:off x="3113089" y="2171700"/>
            <a:ext cx="155575" cy="146050"/>
          </a:xfrm>
          <a:custGeom>
            <a:avLst/>
            <a:gdLst/>
            <a:ahLst/>
            <a:cxnLst/>
            <a:rect l="0" t="0" r="0" b="0"/>
            <a:pathLst>
              <a:path w="94" h="89" extrusionOk="0">
                <a:moveTo>
                  <a:pt x="94" y="3"/>
                </a:moveTo>
                <a:lnTo>
                  <a:pt x="94" y="3"/>
                </a:lnTo>
                <a:lnTo>
                  <a:pt x="92" y="2"/>
                </a:lnTo>
                <a:lnTo>
                  <a:pt x="89" y="0"/>
                </a:lnTo>
                <a:lnTo>
                  <a:pt x="25" y="0"/>
                </a:lnTo>
                <a:lnTo>
                  <a:pt x="20" y="0"/>
                </a:lnTo>
                <a:lnTo>
                  <a:pt x="15" y="3"/>
                </a:lnTo>
                <a:lnTo>
                  <a:pt x="11" y="4"/>
                </a:lnTo>
                <a:lnTo>
                  <a:pt x="8" y="8"/>
                </a:lnTo>
                <a:lnTo>
                  <a:pt x="4" y="11"/>
                </a:lnTo>
                <a:lnTo>
                  <a:pt x="3" y="15"/>
                </a:lnTo>
                <a:lnTo>
                  <a:pt x="0" y="20"/>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3" y="67"/>
                </a:lnTo>
                <a:lnTo>
                  <a:pt x="45" y="64"/>
                </a:lnTo>
                <a:lnTo>
                  <a:pt x="45" y="50"/>
                </a:lnTo>
                <a:lnTo>
                  <a:pt x="64" y="50"/>
                </a:lnTo>
                <a:lnTo>
                  <a:pt x="67" y="50"/>
                </a:lnTo>
                <a:lnTo>
                  <a:pt x="68" y="48"/>
                </a:lnTo>
                <a:lnTo>
                  <a:pt x="69" y="47"/>
                </a:lnTo>
                <a:lnTo>
                  <a:pt x="69" y="45"/>
                </a:lnTo>
                <a:lnTo>
                  <a:pt x="79" y="45"/>
                </a:lnTo>
                <a:lnTo>
                  <a:pt x="82" y="45"/>
                </a:lnTo>
                <a:lnTo>
                  <a:pt x="83" y="44"/>
                </a:lnTo>
                <a:lnTo>
                  <a:pt x="84" y="42"/>
                </a:lnTo>
                <a:lnTo>
                  <a:pt x="84" y="40"/>
                </a:lnTo>
                <a:lnTo>
                  <a:pt x="84" y="25"/>
                </a:lnTo>
                <a:lnTo>
                  <a:pt x="83" y="23"/>
                </a:lnTo>
                <a:lnTo>
                  <a:pt x="80" y="20"/>
                </a:lnTo>
                <a:lnTo>
                  <a:pt x="93" y="9"/>
                </a:lnTo>
                <a:lnTo>
                  <a:pt x="94" y="7"/>
                </a:lnTo>
                <a:lnTo>
                  <a:pt x="94" y="3"/>
                </a:lnTo>
                <a:close/>
                <a:moveTo>
                  <a:pt x="61" y="26"/>
                </a:moveTo>
                <a:lnTo>
                  <a:pt x="61" y="26"/>
                </a:lnTo>
                <a:lnTo>
                  <a:pt x="60" y="27"/>
                </a:lnTo>
                <a:lnTo>
                  <a:pt x="60" y="30"/>
                </a:lnTo>
                <a:lnTo>
                  <a:pt x="60" y="40"/>
                </a:lnTo>
                <a:lnTo>
                  <a:pt x="25" y="40"/>
                </a:lnTo>
                <a:lnTo>
                  <a:pt x="19" y="39"/>
                </a:lnTo>
                <a:lnTo>
                  <a:pt x="15" y="35"/>
                </a:lnTo>
                <a:lnTo>
                  <a:pt x="11" y="31"/>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6" name="Shape 7016"/>
          <p:cNvSpPr/>
          <p:nvPr/>
        </p:nvSpPr>
        <p:spPr>
          <a:xfrm>
            <a:off x="3876675" y="4460876"/>
            <a:ext cx="152400" cy="184150"/>
          </a:xfrm>
          <a:custGeom>
            <a:avLst/>
            <a:gdLst/>
            <a:ahLst/>
            <a:cxnLst/>
            <a:rect l="0" t="0" r="0" b="0"/>
            <a:pathLst>
              <a:path w="94" h="113" extrusionOk="0">
                <a:moveTo>
                  <a:pt x="89" y="103"/>
                </a:move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6" y="24"/>
                </a:lnTo>
                <a:lnTo>
                  <a:pt x="78" y="25"/>
                </a:lnTo>
                <a:lnTo>
                  <a:pt x="79" y="27"/>
                </a:lnTo>
                <a:lnTo>
                  <a:pt x="79" y="29"/>
                </a:lnTo>
                <a:lnTo>
                  <a:pt x="79"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7" name="Shape 7017"/>
          <p:cNvSpPr/>
          <p:nvPr/>
        </p:nvSpPr>
        <p:spPr>
          <a:xfrm>
            <a:off x="784225" y="4100514"/>
            <a:ext cx="190500" cy="146050"/>
          </a:xfrm>
          <a:custGeom>
            <a:avLst/>
            <a:gdLst/>
            <a:ahLst/>
            <a:cxnLst/>
            <a:rect l="0" t="0" r="0" b="0"/>
            <a:pathLst>
              <a:path w="118" h="88" extrusionOk="0">
                <a:moveTo>
                  <a:pt x="101" y="0"/>
                </a:moveTo>
                <a:lnTo>
                  <a:pt x="17" y="0"/>
                </a:lnTo>
                <a:lnTo>
                  <a:pt x="0" y="17"/>
                </a:lnTo>
                <a:lnTo>
                  <a:pt x="0" y="79"/>
                </a:lnTo>
                <a:lnTo>
                  <a:pt x="1" y="82"/>
                </a:lnTo>
                <a:lnTo>
                  <a:pt x="2" y="86"/>
                </a:lnTo>
                <a:lnTo>
                  <a:pt x="6" y="87"/>
                </a:lnTo>
                <a:lnTo>
                  <a:pt x="10"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8" name="Shape 7018"/>
          <p:cNvSpPr/>
          <p:nvPr/>
        </p:nvSpPr>
        <p:spPr>
          <a:xfrm>
            <a:off x="1184275" y="4110039"/>
            <a:ext cx="160338" cy="127000"/>
          </a:xfrm>
          <a:custGeom>
            <a:avLst/>
            <a:gdLst/>
            <a:ahLst/>
            <a:cxnLst/>
            <a:rect l="0" t="0" r="0" b="0"/>
            <a:pathLst>
              <a:path w="99" h="79" extrusionOk="0">
                <a:moveTo>
                  <a:pt x="77" y="0"/>
                </a:moveTo>
                <a:lnTo>
                  <a:pt x="10" y="0"/>
                </a:lnTo>
                <a:lnTo>
                  <a:pt x="7" y="1"/>
                </a:lnTo>
                <a:lnTo>
                  <a:pt x="3" y="2"/>
                </a:lnTo>
                <a:lnTo>
                  <a:pt x="2" y="6"/>
                </a:lnTo>
                <a:lnTo>
                  <a:pt x="0" y="9"/>
                </a:lnTo>
                <a:lnTo>
                  <a:pt x="0" y="69"/>
                </a:lnTo>
                <a:lnTo>
                  <a:pt x="2" y="72"/>
                </a:lnTo>
                <a:lnTo>
                  <a:pt x="3" y="76"/>
                </a:lnTo>
                <a:lnTo>
                  <a:pt x="7" y="77"/>
                </a:lnTo>
                <a:lnTo>
                  <a:pt x="10"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19" name="Shape 7019"/>
          <p:cNvSpPr/>
          <p:nvPr/>
        </p:nvSpPr>
        <p:spPr>
          <a:xfrm>
            <a:off x="3122613" y="3700464"/>
            <a:ext cx="127000" cy="160337"/>
          </a:xfrm>
          <a:custGeom>
            <a:avLst/>
            <a:gdLst/>
            <a:ahLst/>
            <a:cxnLst/>
            <a:rect l="0" t="0" r="0" b="0"/>
            <a:pathLst>
              <a:path w="79" h="99" extrusionOk="0">
                <a:moveTo>
                  <a:pt x="57" y="0"/>
                </a:moveTo>
                <a:lnTo>
                  <a:pt x="10" y="0"/>
                </a:lnTo>
                <a:lnTo>
                  <a:pt x="6" y="1"/>
                </a:lnTo>
                <a:lnTo>
                  <a:pt x="3" y="3"/>
                </a:lnTo>
                <a:lnTo>
                  <a:pt x="2" y="6"/>
                </a:lnTo>
                <a:lnTo>
                  <a:pt x="0" y="10"/>
                </a:lnTo>
                <a:lnTo>
                  <a:pt x="0" y="89"/>
                </a:lnTo>
                <a:lnTo>
                  <a:pt x="2"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0" name="Shape 7020"/>
          <p:cNvSpPr/>
          <p:nvPr/>
        </p:nvSpPr>
        <p:spPr>
          <a:xfrm>
            <a:off x="3155951" y="3773489"/>
            <a:ext cx="49213"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21" name="Shape 7021"/>
          <p:cNvSpPr/>
          <p:nvPr/>
        </p:nvSpPr>
        <p:spPr>
          <a:xfrm>
            <a:off x="3155950" y="3803650"/>
            <a:ext cx="63500"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22" name="Shape 7022"/>
          <p:cNvSpPr/>
          <p:nvPr/>
        </p:nvSpPr>
        <p:spPr>
          <a:xfrm>
            <a:off x="3506789" y="3700464"/>
            <a:ext cx="127000" cy="160337"/>
          </a:xfrm>
          <a:custGeom>
            <a:avLst/>
            <a:gdLst/>
            <a:ahLst/>
            <a:cxnLst/>
            <a:rect l="0" t="0" r="0" b="0"/>
            <a:pathLst>
              <a:path w="79" h="99" extrusionOk="0">
                <a:moveTo>
                  <a:pt x="57" y="0"/>
                </a:moveTo>
                <a:lnTo>
                  <a:pt x="10" y="0"/>
                </a:lnTo>
                <a:lnTo>
                  <a:pt x="6" y="1"/>
                </a:lnTo>
                <a:lnTo>
                  <a:pt x="3" y="3"/>
                </a:lnTo>
                <a:lnTo>
                  <a:pt x="1" y="6"/>
                </a:lnTo>
                <a:lnTo>
                  <a:pt x="0" y="10"/>
                </a:lnTo>
                <a:lnTo>
                  <a:pt x="0" y="89"/>
                </a:lnTo>
                <a:lnTo>
                  <a:pt x="1"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3" name="Shape 7023"/>
          <p:cNvSpPr/>
          <p:nvPr/>
        </p:nvSpPr>
        <p:spPr>
          <a:xfrm>
            <a:off x="3916363" y="3690939"/>
            <a:ext cx="112712" cy="146050"/>
          </a:xfrm>
          <a:custGeom>
            <a:avLst/>
            <a:gdLst/>
            <a:ahLst/>
            <a:cxnLst/>
            <a:rect l="0" t="0" r="0" b="0"/>
            <a:pathLst>
              <a:path w="69" h="89" extrusionOk="0">
                <a:moveTo>
                  <a:pt x="47" y="0"/>
                </a:moveTo>
                <a:lnTo>
                  <a:pt x="10" y="0"/>
                </a:lnTo>
                <a:lnTo>
                  <a:pt x="6" y="1"/>
                </a:lnTo>
                <a:lnTo>
                  <a:pt x="2" y="3"/>
                </a:lnTo>
                <a:lnTo>
                  <a:pt x="1" y="6"/>
                </a:lnTo>
                <a:lnTo>
                  <a:pt x="0" y="10"/>
                </a:lnTo>
                <a:lnTo>
                  <a:pt x="0" y="79"/>
                </a:lnTo>
                <a:lnTo>
                  <a:pt x="1" y="83"/>
                </a:lnTo>
                <a:lnTo>
                  <a:pt x="2" y="87"/>
                </a:lnTo>
                <a:lnTo>
                  <a:pt x="6" y="88"/>
                </a:lnTo>
                <a:lnTo>
                  <a:pt x="10"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4" name="Shape 7024"/>
          <p:cNvSpPr/>
          <p:nvPr/>
        </p:nvSpPr>
        <p:spPr>
          <a:xfrm>
            <a:off x="3881439" y="3725864"/>
            <a:ext cx="112712" cy="146050"/>
          </a:xfrm>
          <a:custGeom>
            <a:avLst/>
            <a:gdLst/>
            <a:ahLst/>
            <a:cxnLst/>
            <a:rect l="0" t="0" r="0" b="0"/>
            <a:pathLst>
              <a:path w="69" h="89" extrusionOk="0">
                <a:moveTo>
                  <a:pt x="10" y="0"/>
                </a:moveTo>
                <a:lnTo>
                  <a:pt x="0" y="0"/>
                </a:lnTo>
                <a:lnTo>
                  <a:pt x="0" y="79"/>
                </a:lnTo>
                <a:lnTo>
                  <a:pt x="1" y="83"/>
                </a:lnTo>
                <a:lnTo>
                  <a:pt x="2"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5" name="Shape 7025"/>
          <p:cNvSpPr/>
          <p:nvPr/>
        </p:nvSpPr>
        <p:spPr>
          <a:xfrm>
            <a:off x="463551" y="4070350"/>
            <a:ext cx="111125" cy="141288"/>
          </a:xfrm>
          <a:custGeom>
            <a:avLst/>
            <a:gdLst/>
            <a:ahLst/>
            <a:cxnLst/>
            <a:rect l="0" t="0" r="0" b="0"/>
            <a:pathLst>
              <a:path w="70" h="89" extrusionOk="0">
                <a:moveTo>
                  <a:pt x="47" y="0"/>
                </a:moveTo>
                <a:lnTo>
                  <a:pt x="10" y="0"/>
                </a:lnTo>
                <a:lnTo>
                  <a:pt x="7" y="1"/>
                </a:lnTo>
                <a:lnTo>
                  <a:pt x="3" y="2"/>
                </a:lnTo>
                <a:lnTo>
                  <a:pt x="2" y="6"/>
                </a:lnTo>
                <a:lnTo>
                  <a:pt x="0" y="10"/>
                </a:lnTo>
                <a:lnTo>
                  <a:pt x="0" y="79"/>
                </a:lnTo>
                <a:lnTo>
                  <a:pt x="2" y="83"/>
                </a:lnTo>
                <a:lnTo>
                  <a:pt x="3" y="86"/>
                </a:lnTo>
                <a:lnTo>
                  <a:pt x="7" y="88"/>
                </a:lnTo>
                <a:lnTo>
                  <a:pt x="1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6" name="Shape 7026"/>
          <p:cNvSpPr/>
          <p:nvPr/>
        </p:nvSpPr>
        <p:spPr>
          <a:xfrm>
            <a:off x="439739" y="4095750"/>
            <a:ext cx="111125" cy="141288"/>
          </a:xfrm>
          <a:custGeom>
            <a:avLst/>
            <a:gdLst/>
            <a:ahLst/>
            <a:cxnLst/>
            <a:rect l="0" t="0" r="0" b="0"/>
            <a:pathLst>
              <a:path w="69" h="89" extrusionOk="0">
                <a:moveTo>
                  <a:pt x="10" y="0"/>
                </a:moveTo>
                <a:lnTo>
                  <a:pt x="0" y="0"/>
                </a:lnTo>
                <a:lnTo>
                  <a:pt x="0" y="79"/>
                </a:lnTo>
                <a:lnTo>
                  <a:pt x="1" y="82"/>
                </a:lnTo>
                <a:lnTo>
                  <a:pt x="2"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7" name="Shape 7027"/>
          <p:cNvSpPr/>
          <p:nvPr/>
        </p:nvSpPr>
        <p:spPr>
          <a:xfrm>
            <a:off x="414339" y="4119564"/>
            <a:ext cx="112712" cy="141287"/>
          </a:xfrm>
          <a:custGeom>
            <a:avLst/>
            <a:gdLst/>
            <a:ahLst/>
            <a:cxnLst/>
            <a:rect l="0" t="0" r="0" b="0"/>
            <a:pathLst>
              <a:path w="69" h="88" extrusionOk="0">
                <a:moveTo>
                  <a:pt x="10" y="0"/>
                </a:moveTo>
                <a:lnTo>
                  <a:pt x="0" y="0"/>
                </a:lnTo>
                <a:lnTo>
                  <a:pt x="0" y="78"/>
                </a:lnTo>
                <a:lnTo>
                  <a:pt x="1" y="82"/>
                </a:lnTo>
                <a:lnTo>
                  <a:pt x="2" y="86"/>
                </a:lnTo>
                <a:lnTo>
                  <a:pt x="6" y="87"/>
                </a:lnTo>
                <a:lnTo>
                  <a:pt x="10" y="88"/>
                </a:lnTo>
                <a:lnTo>
                  <a:pt x="69" y="88"/>
                </a:lnTo>
                <a:lnTo>
                  <a:pt x="69" y="78"/>
                </a:lnTo>
                <a:lnTo>
                  <a:pt x="10" y="78"/>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8" name="Shape 7028"/>
          <p:cNvSpPr/>
          <p:nvPr/>
        </p:nvSpPr>
        <p:spPr>
          <a:xfrm>
            <a:off x="1558926" y="4070351"/>
            <a:ext cx="82550" cy="88900"/>
          </a:xfrm>
          <a:custGeom>
            <a:avLst/>
            <a:gdLst/>
            <a:ahLst/>
            <a:cxnLst/>
            <a:rect l="0" t="0" r="0" b="0"/>
            <a:pathLst>
              <a:path w="50" h="54" extrusionOk="0">
                <a:moveTo>
                  <a:pt x="40" y="0"/>
                </a:moveTo>
                <a:lnTo>
                  <a:pt x="10" y="0"/>
                </a:lnTo>
                <a:lnTo>
                  <a:pt x="6" y="1"/>
                </a:lnTo>
                <a:lnTo>
                  <a:pt x="3" y="2"/>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2"/>
                </a:lnTo>
                <a:lnTo>
                  <a:pt x="43" y="1"/>
                </a:lnTo>
                <a:lnTo>
                  <a:pt x="40" y="0"/>
                </a:lnTo>
                <a:close/>
                <a:moveTo>
                  <a:pt x="10" y="44"/>
                </a:moveTo>
                <a:lnTo>
                  <a:pt x="10" y="10"/>
                </a:lnTo>
                <a:lnTo>
                  <a:pt x="30" y="10"/>
                </a:lnTo>
                <a:lnTo>
                  <a:pt x="30" y="20"/>
                </a:lnTo>
                <a:lnTo>
                  <a:pt x="40" y="20"/>
                </a:lnTo>
                <a:lnTo>
                  <a:pt x="40" y="44"/>
                </a:lnTo>
                <a:lnTo>
                  <a:pt x="1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29" name="Shape 7029"/>
          <p:cNvSpPr/>
          <p:nvPr/>
        </p:nvSpPr>
        <p:spPr>
          <a:xfrm>
            <a:off x="1655764" y="4070351"/>
            <a:ext cx="84137" cy="88900"/>
          </a:xfrm>
          <a:custGeom>
            <a:avLst/>
            <a:gdLst/>
            <a:ahLst/>
            <a:cxnLst/>
            <a:rect l="0" t="0" r="0" b="0"/>
            <a:pathLst>
              <a:path w="49" h="54" extrusionOk="0">
                <a:moveTo>
                  <a:pt x="39" y="0"/>
                </a:moveTo>
                <a:lnTo>
                  <a:pt x="9" y="0"/>
                </a:lnTo>
                <a:lnTo>
                  <a:pt x="6" y="1"/>
                </a:lnTo>
                <a:lnTo>
                  <a:pt x="2" y="2"/>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2"/>
                </a:lnTo>
                <a:lnTo>
                  <a:pt x="43" y="1"/>
                </a:lnTo>
                <a:lnTo>
                  <a:pt x="39" y="0"/>
                </a:lnTo>
                <a:close/>
                <a:moveTo>
                  <a:pt x="9" y="44"/>
                </a:moveTo>
                <a:lnTo>
                  <a:pt x="9" y="10"/>
                </a:lnTo>
                <a:lnTo>
                  <a:pt x="29" y="10"/>
                </a:lnTo>
                <a:lnTo>
                  <a:pt x="29" y="20"/>
                </a:lnTo>
                <a:lnTo>
                  <a:pt x="39" y="20"/>
                </a:lnTo>
                <a:lnTo>
                  <a:pt x="39" y="44"/>
                </a:lnTo>
                <a:lnTo>
                  <a:pt x="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0" name="Shape 7030"/>
          <p:cNvSpPr/>
          <p:nvPr/>
        </p:nvSpPr>
        <p:spPr>
          <a:xfrm>
            <a:off x="1558926" y="4173538"/>
            <a:ext cx="82550" cy="87312"/>
          </a:xfrm>
          <a:custGeom>
            <a:avLst/>
            <a:gdLst/>
            <a:ahLst/>
            <a:cxnLst/>
            <a:rect l="0" t="0" r="0" b="0"/>
            <a:pathLst>
              <a:path w="50" h="54" extrusionOk="0">
                <a:moveTo>
                  <a:pt x="40" y="0"/>
                </a:moveTo>
                <a:lnTo>
                  <a:pt x="10" y="0"/>
                </a:lnTo>
                <a:lnTo>
                  <a:pt x="6" y="1"/>
                </a:lnTo>
                <a:lnTo>
                  <a:pt x="3" y="3"/>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3"/>
                </a:lnTo>
                <a:lnTo>
                  <a:pt x="43" y="1"/>
                </a:lnTo>
                <a:lnTo>
                  <a:pt x="40" y="0"/>
                </a:lnTo>
                <a:close/>
                <a:moveTo>
                  <a:pt x="10" y="44"/>
                </a:moveTo>
                <a:lnTo>
                  <a:pt x="10" y="10"/>
                </a:lnTo>
                <a:lnTo>
                  <a:pt x="30" y="10"/>
                </a:lnTo>
                <a:lnTo>
                  <a:pt x="30" y="20"/>
                </a:lnTo>
                <a:lnTo>
                  <a:pt x="40" y="20"/>
                </a:lnTo>
                <a:lnTo>
                  <a:pt x="40" y="44"/>
                </a:lnTo>
                <a:lnTo>
                  <a:pt x="10"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1" name="Shape 7031"/>
          <p:cNvSpPr/>
          <p:nvPr/>
        </p:nvSpPr>
        <p:spPr>
          <a:xfrm>
            <a:off x="1655764" y="4173538"/>
            <a:ext cx="84137" cy="87312"/>
          </a:xfrm>
          <a:custGeom>
            <a:avLst/>
            <a:gdLst/>
            <a:ahLst/>
            <a:cxnLst/>
            <a:rect l="0" t="0" r="0" b="0"/>
            <a:pathLst>
              <a:path w="49" h="54" extrusionOk="0">
                <a:moveTo>
                  <a:pt x="39" y="0"/>
                </a:moveTo>
                <a:lnTo>
                  <a:pt x="9" y="0"/>
                </a:lnTo>
                <a:lnTo>
                  <a:pt x="6" y="1"/>
                </a:lnTo>
                <a:lnTo>
                  <a:pt x="2" y="3"/>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3"/>
                </a:lnTo>
                <a:lnTo>
                  <a:pt x="43" y="1"/>
                </a:lnTo>
                <a:lnTo>
                  <a:pt x="39" y="0"/>
                </a:lnTo>
                <a:close/>
                <a:moveTo>
                  <a:pt x="9" y="44"/>
                </a:moveTo>
                <a:lnTo>
                  <a:pt x="9" y="10"/>
                </a:lnTo>
                <a:lnTo>
                  <a:pt x="29" y="10"/>
                </a:lnTo>
                <a:lnTo>
                  <a:pt x="29" y="20"/>
                </a:lnTo>
                <a:lnTo>
                  <a:pt x="39" y="20"/>
                </a:lnTo>
                <a:lnTo>
                  <a:pt x="39" y="44"/>
                </a:lnTo>
                <a:lnTo>
                  <a:pt x="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2" name="Shape 7032"/>
          <p:cNvSpPr/>
          <p:nvPr/>
        </p:nvSpPr>
        <p:spPr>
          <a:xfrm>
            <a:off x="2027238" y="4070350"/>
            <a:ext cx="87312" cy="103188"/>
          </a:xfrm>
          <a:custGeom>
            <a:avLst/>
            <a:gdLst/>
            <a:ahLst/>
            <a:cxnLst/>
            <a:rect l="0" t="0" r="0" b="0"/>
            <a:pathLst>
              <a:path w="55" h="64" extrusionOk="0">
                <a:moveTo>
                  <a:pt x="45" y="0"/>
                </a:moveTo>
                <a:lnTo>
                  <a:pt x="10" y="0"/>
                </a:lnTo>
                <a:lnTo>
                  <a:pt x="7" y="1"/>
                </a:lnTo>
                <a:lnTo>
                  <a:pt x="3" y="2"/>
                </a:lnTo>
                <a:lnTo>
                  <a:pt x="2" y="6"/>
                </a:lnTo>
                <a:lnTo>
                  <a:pt x="0" y="10"/>
                </a:lnTo>
                <a:lnTo>
                  <a:pt x="0" y="54"/>
                </a:lnTo>
                <a:lnTo>
                  <a:pt x="2" y="58"/>
                </a:lnTo>
                <a:lnTo>
                  <a:pt x="3" y="62"/>
                </a:lnTo>
                <a:lnTo>
                  <a:pt x="7" y="63"/>
                </a:lnTo>
                <a:lnTo>
                  <a:pt x="10" y="64"/>
                </a:lnTo>
                <a:lnTo>
                  <a:pt x="45" y="64"/>
                </a:lnTo>
                <a:lnTo>
                  <a:pt x="49" y="63"/>
                </a:lnTo>
                <a:lnTo>
                  <a:pt x="52" y="62"/>
                </a:lnTo>
                <a:lnTo>
                  <a:pt x="53" y="58"/>
                </a:lnTo>
                <a:lnTo>
                  <a:pt x="55" y="54"/>
                </a:lnTo>
                <a:lnTo>
                  <a:pt x="55" y="10"/>
                </a:lnTo>
                <a:lnTo>
                  <a:pt x="53" y="6"/>
                </a:lnTo>
                <a:lnTo>
                  <a:pt x="52" y="2"/>
                </a:lnTo>
                <a:lnTo>
                  <a:pt x="49" y="1"/>
                </a:lnTo>
                <a:lnTo>
                  <a:pt x="45" y="0"/>
                </a:lnTo>
                <a:close/>
                <a:moveTo>
                  <a:pt x="10" y="54"/>
                </a:moveTo>
                <a:lnTo>
                  <a:pt x="10" y="10"/>
                </a:lnTo>
                <a:lnTo>
                  <a:pt x="30" y="10"/>
                </a:lnTo>
                <a:lnTo>
                  <a:pt x="30" y="25"/>
                </a:lnTo>
                <a:lnTo>
                  <a:pt x="45" y="25"/>
                </a:lnTo>
                <a:lnTo>
                  <a:pt x="45" y="54"/>
                </a:lnTo>
                <a:lnTo>
                  <a:pt x="10"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3" name="Shape 7033"/>
          <p:cNvSpPr/>
          <p:nvPr/>
        </p:nvSpPr>
        <p:spPr>
          <a:xfrm>
            <a:off x="1938339" y="4173538"/>
            <a:ext cx="166687" cy="87312"/>
          </a:xfrm>
          <a:custGeom>
            <a:avLst/>
            <a:gdLst/>
            <a:ahLst/>
            <a:cxnLst/>
            <a:rect l="0" t="0" r="0" b="0"/>
            <a:pathLst>
              <a:path w="104" h="54" extrusionOk="0">
                <a:moveTo>
                  <a:pt x="99" y="20"/>
                </a:moveTo>
                <a:lnTo>
                  <a:pt x="62" y="20"/>
                </a:lnTo>
                <a:lnTo>
                  <a:pt x="63" y="19"/>
                </a:lnTo>
                <a:lnTo>
                  <a:pt x="64" y="16"/>
                </a:lnTo>
                <a:lnTo>
                  <a:pt x="64" y="12"/>
                </a:lnTo>
                <a:lnTo>
                  <a:pt x="59" y="3"/>
                </a:lnTo>
                <a:lnTo>
                  <a:pt x="57" y="0"/>
                </a:lnTo>
                <a:lnTo>
                  <a:pt x="53" y="0"/>
                </a:lnTo>
                <a:lnTo>
                  <a:pt x="30" y="9"/>
                </a:lnTo>
                <a:lnTo>
                  <a:pt x="27" y="6"/>
                </a:lnTo>
                <a:lnTo>
                  <a:pt x="25" y="5"/>
                </a:lnTo>
                <a:lnTo>
                  <a:pt x="5" y="5"/>
                </a:lnTo>
                <a:lnTo>
                  <a:pt x="3" y="5"/>
                </a:lnTo>
                <a:lnTo>
                  <a:pt x="1" y="6"/>
                </a:lnTo>
                <a:lnTo>
                  <a:pt x="0" y="7"/>
                </a:lnTo>
                <a:lnTo>
                  <a:pt x="0" y="10"/>
                </a:lnTo>
                <a:lnTo>
                  <a:pt x="0" y="49"/>
                </a:lnTo>
                <a:lnTo>
                  <a:pt x="0" y="52"/>
                </a:lnTo>
                <a:lnTo>
                  <a:pt x="1" y="53"/>
                </a:lnTo>
                <a:lnTo>
                  <a:pt x="3" y="54"/>
                </a:lnTo>
                <a:lnTo>
                  <a:pt x="5" y="54"/>
                </a:lnTo>
                <a:lnTo>
                  <a:pt x="25" y="54"/>
                </a:lnTo>
                <a:lnTo>
                  <a:pt x="27" y="54"/>
                </a:lnTo>
                <a:lnTo>
                  <a:pt x="29" y="53"/>
                </a:lnTo>
                <a:lnTo>
                  <a:pt x="30" y="52"/>
                </a:lnTo>
                <a:lnTo>
                  <a:pt x="30" y="49"/>
                </a:lnTo>
                <a:lnTo>
                  <a:pt x="84" y="49"/>
                </a:lnTo>
                <a:lnTo>
                  <a:pt x="86" y="49"/>
                </a:lnTo>
                <a:lnTo>
                  <a:pt x="88" y="47"/>
                </a:lnTo>
                <a:lnTo>
                  <a:pt x="103" y="27"/>
                </a:lnTo>
                <a:lnTo>
                  <a:pt x="104" y="25"/>
                </a:lnTo>
                <a:lnTo>
                  <a:pt x="104" y="22"/>
                </a:lnTo>
                <a:lnTo>
                  <a:pt x="101" y="21"/>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5" y="24"/>
                </a:lnTo>
                <a:lnTo>
                  <a:pt x="45" y="27"/>
                </a:lnTo>
                <a:lnTo>
                  <a:pt x="47" y="28"/>
                </a:lnTo>
                <a:lnTo>
                  <a:pt x="49" y="30"/>
                </a:lnTo>
                <a:lnTo>
                  <a:pt x="89" y="30"/>
                </a:lnTo>
                <a:lnTo>
                  <a:pt x="82"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4" name="Shape 7034"/>
          <p:cNvSpPr/>
          <p:nvPr/>
        </p:nvSpPr>
        <p:spPr>
          <a:xfrm>
            <a:off x="2771776" y="4148139"/>
            <a:ext cx="63500" cy="63500"/>
          </a:xfrm>
          <a:custGeom>
            <a:avLst/>
            <a:gdLst/>
            <a:ahLst/>
            <a:cxnLst/>
            <a:rect l="0" t="0" r="0" b="0"/>
            <a:pathLst>
              <a:path w="40" h="40" extrusionOk="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5" name="Shape 7035"/>
          <p:cNvSpPr/>
          <p:nvPr/>
        </p:nvSpPr>
        <p:spPr>
          <a:xfrm>
            <a:off x="2722564" y="4100514"/>
            <a:ext cx="161925" cy="136525"/>
          </a:xfrm>
          <a:custGeom>
            <a:avLst/>
            <a:gdLst/>
            <a:ahLst/>
            <a:cxnLst/>
            <a:rect l="0" t="0" r="0" b="0"/>
            <a:pathLst>
              <a:path w="98" h="84" extrusionOk="0">
                <a:moveTo>
                  <a:pt x="88" y="14"/>
                </a:moveTo>
                <a:lnTo>
                  <a:pt x="48" y="14"/>
                </a:lnTo>
                <a:lnTo>
                  <a:pt x="39" y="3"/>
                </a:lnTo>
                <a:lnTo>
                  <a:pt x="37" y="1"/>
                </a:lnTo>
                <a:lnTo>
                  <a:pt x="32" y="0"/>
                </a:lnTo>
                <a:lnTo>
                  <a:pt x="9" y="0"/>
                </a:lnTo>
                <a:lnTo>
                  <a:pt x="6" y="1"/>
                </a:lnTo>
                <a:lnTo>
                  <a:pt x="2" y="2"/>
                </a:lnTo>
                <a:lnTo>
                  <a:pt x="1" y="6"/>
                </a:lnTo>
                <a:lnTo>
                  <a:pt x="0" y="10"/>
                </a:lnTo>
                <a:lnTo>
                  <a:pt x="0" y="74"/>
                </a:lnTo>
                <a:lnTo>
                  <a:pt x="1" y="77"/>
                </a:lnTo>
                <a:lnTo>
                  <a:pt x="2" y="81"/>
                </a:lnTo>
                <a:lnTo>
                  <a:pt x="6" y="82"/>
                </a:lnTo>
                <a:lnTo>
                  <a:pt x="9" y="84"/>
                </a:lnTo>
                <a:lnTo>
                  <a:pt x="88" y="84"/>
                </a:lnTo>
                <a:lnTo>
                  <a:pt x="92" y="82"/>
                </a:lnTo>
                <a:lnTo>
                  <a:pt x="96" y="81"/>
                </a:lnTo>
                <a:lnTo>
                  <a:pt x="97" y="77"/>
                </a:lnTo>
                <a:lnTo>
                  <a:pt x="98" y="74"/>
                </a:lnTo>
                <a:lnTo>
                  <a:pt x="98" y="24"/>
                </a:lnTo>
                <a:lnTo>
                  <a:pt x="97" y="21"/>
                </a:lnTo>
                <a:lnTo>
                  <a:pt x="96" y="17"/>
                </a:lnTo>
                <a:lnTo>
                  <a:pt x="92" y="16"/>
                </a:lnTo>
                <a:lnTo>
                  <a:pt x="88" y="14"/>
                </a:lnTo>
                <a:close/>
                <a:moveTo>
                  <a:pt x="9" y="74"/>
                </a:moveTo>
                <a:lnTo>
                  <a:pt x="9" y="10"/>
                </a:lnTo>
                <a:lnTo>
                  <a:pt x="32" y="10"/>
                </a:lnTo>
                <a:lnTo>
                  <a:pt x="40" y="21"/>
                </a:lnTo>
                <a:lnTo>
                  <a:pt x="43" y="23"/>
                </a:lnTo>
                <a:lnTo>
                  <a:pt x="48" y="24"/>
                </a:lnTo>
                <a:lnTo>
                  <a:pt x="88" y="24"/>
                </a:lnTo>
                <a:lnTo>
                  <a:pt x="88" y="74"/>
                </a:lnTo>
                <a:lnTo>
                  <a:pt x="9"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6" name="Shape 7036"/>
          <p:cNvSpPr/>
          <p:nvPr/>
        </p:nvSpPr>
        <p:spPr>
          <a:xfrm>
            <a:off x="3155950" y="4173539"/>
            <a:ext cx="63500"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37" name="Shape 7037"/>
          <p:cNvSpPr/>
          <p:nvPr/>
        </p:nvSpPr>
        <p:spPr>
          <a:xfrm>
            <a:off x="3108325" y="4100514"/>
            <a:ext cx="160338" cy="136525"/>
          </a:xfrm>
          <a:custGeom>
            <a:avLst/>
            <a:gdLst/>
            <a:ahLst/>
            <a:cxnLst/>
            <a:rect l="0" t="0" r="0" b="0"/>
            <a:pathLst>
              <a:path w="99" h="84" extrusionOk="0">
                <a:moveTo>
                  <a:pt x="89" y="14"/>
                </a:moveTo>
                <a:lnTo>
                  <a:pt x="48" y="14"/>
                </a:lnTo>
                <a:lnTo>
                  <a:pt x="40" y="3"/>
                </a:lnTo>
                <a:lnTo>
                  <a:pt x="37" y="1"/>
                </a:lnTo>
                <a:lnTo>
                  <a:pt x="32" y="0"/>
                </a:lnTo>
                <a:lnTo>
                  <a:pt x="10" y="0"/>
                </a:lnTo>
                <a:lnTo>
                  <a:pt x="7" y="1"/>
                </a:lnTo>
                <a:lnTo>
                  <a:pt x="3" y="2"/>
                </a:lnTo>
                <a:lnTo>
                  <a:pt x="2" y="6"/>
                </a:lnTo>
                <a:lnTo>
                  <a:pt x="0" y="10"/>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10" y="74"/>
                </a:moveTo>
                <a:lnTo>
                  <a:pt x="10" y="10"/>
                </a:lnTo>
                <a:lnTo>
                  <a:pt x="32" y="10"/>
                </a:lnTo>
                <a:lnTo>
                  <a:pt x="41" y="21"/>
                </a:lnTo>
                <a:lnTo>
                  <a:pt x="44" y="23"/>
                </a:lnTo>
                <a:lnTo>
                  <a:pt x="48" y="24"/>
                </a:lnTo>
                <a:lnTo>
                  <a:pt x="89" y="24"/>
                </a:lnTo>
                <a:lnTo>
                  <a:pt x="89" y="74"/>
                </a:lnTo>
                <a:lnTo>
                  <a:pt x="10"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8" name="Shape 7038"/>
          <p:cNvSpPr/>
          <p:nvPr/>
        </p:nvSpPr>
        <p:spPr>
          <a:xfrm>
            <a:off x="3541714" y="4154489"/>
            <a:ext cx="58737" cy="52387"/>
          </a:xfrm>
          <a:custGeom>
            <a:avLst/>
            <a:gdLst/>
            <a:ahLst/>
            <a:cxnLst/>
            <a:rect l="0" t="0" r="0" b="0"/>
            <a:pathLst>
              <a:path w="35" h="34" extrusionOk="0">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39" name="Shape 7039"/>
          <p:cNvSpPr/>
          <p:nvPr/>
        </p:nvSpPr>
        <p:spPr>
          <a:xfrm>
            <a:off x="3492500" y="4100514"/>
            <a:ext cx="160338" cy="136525"/>
          </a:xfrm>
          <a:custGeom>
            <a:avLst/>
            <a:gdLst/>
            <a:ahLst/>
            <a:cxnLst/>
            <a:rect l="0" t="0" r="0" b="0"/>
            <a:pathLst>
              <a:path w="99" h="84" extrusionOk="0">
                <a:moveTo>
                  <a:pt x="89" y="14"/>
                </a:moveTo>
                <a:lnTo>
                  <a:pt x="48" y="14"/>
                </a:lnTo>
                <a:lnTo>
                  <a:pt x="40" y="3"/>
                </a:lnTo>
                <a:lnTo>
                  <a:pt x="37" y="1"/>
                </a:lnTo>
                <a:lnTo>
                  <a:pt x="32" y="0"/>
                </a:lnTo>
                <a:lnTo>
                  <a:pt x="10" y="0"/>
                </a:lnTo>
                <a:lnTo>
                  <a:pt x="6" y="1"/>
                </a:lnTo>
                <a:lnTo>
                  <a:pt x="3" y="2"/>
                </a:lnTo>
                <a:lnTo>
                  <a:pt x="1" y="6"/>
                </a:lnTo>
                <a:lnTo>
                  <a:pt x="0" y="10"/>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0" name="Shape 7040"/>
          <p:cNvSpPr/>
          <p:nvPr/>
        </p:nvSpPr>
        <p:spPr>
          <a:xfrm>
            <a:off x="3916364" y="4154489"/>
            <a:ext cx="77787" cy="52387"/>
          </a:xfrm>
          <a:custGeom>
            <a:avLst/>
            <a:gdLst/>
            <a:ahLst/>
            <a:cxnLst/>
            <a:rect l="0" t="0" r="0" b="0"/>
            <a:pathLst>
              <a:path w="47" h="35" extrusionOk="0">
                <a:moveTo>
                  <a:pt x="18" y="20"/>
                </a:moveTo>
                <a:lnTo>
                  <a:pt x="7" y="9"/>
                </a:lnTo>
                <a:lnTo>
                  <a:pt x="0" y="17"/>
                </a:lnTo>
                <a:lnTo>
                  <a:pt x="18" y="35"/>
                </a:lnTo>
                <a:lnTo>
                  <a:pt x="47" y="7"/>
                </a:lnTo>
                <a:lnTo>
                  <a:pt x="39" y="0"/>
                </a:lnTo>
                <a:lnTo>
                  <a:pt x="18"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1" name="Shape 7041"/>
          <p:cNvSpPr/>
          <p:nvPr/>
        </p:nvSpPr>
        <p:spPr>
          <a:xfrm>
            <a:off x="3876676" y="4100514"/>
            <a:ext cx="161925" cy="136525"/>
          </a:xfrm>
          <a:custGeom>
            <a:avLst/>
            <a:gdLst/>
            <a:ahLst/>
            <a:cxnLst/>
            <a:rect l="0" t="0" r="0" b="0"/>
            <a:pathLst>
              <a:path w="99" h="84" extrusionOk="0">
                <a:moveTo>
                  <a:pt x="89" y="14"/>
                </a:moveTo>
                <a:lnTo>
                  <a:pt x="48" y="14"/>
                </a:lnTo>
                <a:lnTo>
                  <a:pt x="39" y="3"/>
                </a:lnTo>
                <a:lnTo>
                  <a:pt x="37" y="1"/>
                </a:lnTo>
                <a:lnTo>
                  <a:pt x="32" y="0"/>
                </a:lnTo>
                <a:lnTo>
                  <a:pt x="10" y="0"/>
                </a:lnTo>
                <a:lnTo>
                  <a:pt x="6" y="1"/>
                </a:lnTo>
                <a:lnTo>
                  <a:pt x="2" y="2"/>
                </a:lnTo>
                <a:lnTo>
                  <a:pt x="1" y="6"/>
                </a:lnTo>
                <a:lnTo>
                  <a:pt x="0" y="10"/>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2" name="Shape 7042"/>
          <p:cNvSpPr/>
          <p:nvPr/>
        </p:nvSpPr>
        <p:spPr>
          <a:xfrm>
            <a:off x="2444751" y="4079876"/>
            <a:ext cx="53975" cy="53975"/>
          </a:xfrm>
          <a:custGeom>
            <a:avLst/>
            <a:gdLst/>
            <a:ahLst/>
            <a:cxnLst/>
            <a:rect l="0" t="0" r="0" b="0"/>
            <a:pathLst>
              <a:path w="33" h="33" extrusionOk="0">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3" name="Shape 7043"/>
          <p:cNvSpPr/>
          <p:nvPr/>
        </p:nvSpPr>
        <p:spPr>
          <a:xfrm>
            <a:off x="2338389" y="4197351"/>
            <a:ext cx="53975" cy="53975"/>
          </a:xfrm>
          <a:custGeom>
            <a:avLst/>
            <a:gdLst/>
            <a:ahLst/>
            <a:cxnLst/>
            <a:rect l="0" t="0" r="0" b="0"/>
            <a:pathLst>
              <a:path w="33" h="33" extrusionOk="0">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4" name="Shape 7044"/>
          <p:cNvSpPr/>
          <p:nvPr/>
        </p:nvSpPr>
        <p:spPr>
          <a:xfrm>
            <a:off x="2401888" y="4138614"/>
            <a:ext cx="87312" cy="107950"/>
          </a:xfrm>
          <a:custGeom>
            <a:avLst/>
            <a:gdLst/>
            <a:ahLst/>
            <a:cxnLst/>
            <a:rect l="0" t="0" r="0" b="0"/>
            <a:pathLst>
              <a:path w="55" h="64" extrusionOk="0">
                <a:moveTo>
                  <a:pt x="45" y="0"/>
                </a:moveTo>
                <a:lnTo>
                  <a:pt x="10" y="0"/>
                </a:lnTo>
                <a:lnTo>
                  <a:pt x="6" y="2"/>
                </a:lnTo>
                <a:lnTo>
                  <a:pt x="3" y="3"/>
                </a:lnTo>
                <a:lnTo>
                  <a:pt x="2" y="7"/>
                </a:lnTo>
                <a:lnTo>
                  <a:pt x="0" y="10"/>
                </a:lnTo>
                <a:lnTo>
                  <a:pt x="0" y="55"/>
                </a:lnTo>
                <a:lnTo>
                  <a:pt x="2" y="58"/>
                </a:lnTo>
                <a:lnTo>
                  <a:pt x="3" y="62"/>
                </a:lnTo>
                <a:lnTo>
                  <a:pt x="6" y="63"/>
                </a:lnTo>
                <a:lnTo>
                  <a:pt x="10" y="64"/>
                </a:lnTo>
                <a:lnTo>
                  <a:pt x="45" y="64"/>
                </a:lnTo>
                <a:lnTo>
                  <a:pt x="48" y="63"/>
                </a:lnTo>
                <a:lnTo>
                  <a:pt x="52" y="62"/>
                </a:lnTo>
                <a:lnTo>
                  <a:pt x="53" y="58"/>
                </a:lnTo>
                <a:lnTo>
                  <a:pt x="55" y="55"/>
                </a:lnTo>
                <a:lnTo>
                  <a:pt x="55" y="10"/>
                </a:lnTo>
                <a:lnTo>
                  <a:pt x="53" y="7"/>
                </a:lnTo>
                <a:lnTo>
                  <a:pt x="52" y="3"/>
                </a:lnTo>
                <a:lnTo>
                  <a:pt x="48" y="2"/>
                </a:lnTo>
                <a:lnTo>
                  <a:pt x="45" y="0"/>
                </a:lnTo>
                <a:close/>
                <a:moveTo>
                  <a:pt x="10" y="55"/>
                </a:moveTo>
                <a:lnTo>
                  <a:pt x="10" y="10"/>
                </a:lnTo>
                <a:lnTo>
                  <a:pt x="45" y="10"/>
                </a:lnTo>
                <a:lnTo>
                  <a:pt x="45" y="55"/>
                </a:lnTo>
                <a:lnTo>
                  <a:pt x="10"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5" name="Shape 7045"/>
          <p:cNvSpPr/>
          <p:nvPr/>
        </p:nvSpPr>
        <p:spPr>
          <a:xfrm>
            <a:off x="2347913" y="4086226"/>
            <a:ext cx="87312" cy="101600"/>
          </a:xfrm>
          <a:custGeom>
            <a:avLst/>
            <a:gdLst/>
            <a:ahLst/>
            <a:cxnLst/>
            <a:rect l="0" t="0" r="0" b="0"/>
            <a:pathLst>
              <a:path w="54" h="64" extrusionOk="0">
                <a:moveTo>
                  <a:pt x="10" y="10"/>
                </a:moveTo>
                <a:lnTo>
                  <a:pt x="44" y="10"/>
                </a:lnTo>
                <a:lnTo>
                  <a:pt x="44" y="29"/>
                </a:lnTo>
                <a:lnTo>
                  <a:pt x="54" y="29"/>
                </a:lnTo>
                <a:lnTo>
                  <a:pt x="54" y="10"/>
                </a:lnTo>
                <a:lnTo>
                  <a:pt x="53" y="6"/>
                </a:lnTo>
                <a:lnTo>
                  <a:pt x="52" y="2"/>
                </a:lnTo>
                <a:lnTo>
                  <a:pt x="48" y="1"/>
                </a:lnTo>
                <a:lnTo>
                  <a:pt x="44" y="0"/>
                </a:lnTo>
                <a:lnTo>
                  <a:pt x="10" y="0"/>
                </a:lnTo>
                <a:lnTo>
                  <a:pt x="6" y="1"/>
                </a:lnTo>
                <a:lnTo>
                  <a:pt x="2" y="2"/>
                </a:lnTo>
                <a:lnTo>
                  <a:pt x="1" y="6"/>
                </a:lnTo>
                <a:lnTo>
                  <a:pt x="0" y="10"/>
                </a:lnTo>
                <a:lnTo>
                  <a:pt x="0" y="54"/>
                </a:lnTo>
                <a:lnTo>
                  <a:pt x="1" y="58"/>
                </a:lnTo>
                <a:lnTo>
                  <a:pt x="2" y="61"/>
                </a:lnTo>
                <a:lnTo>
                  <a:pt x="6" y="63"/>
                </a:lnTo>
                <a:lnTo>
                  <a:pt x="10" y="64"/>
                </a:lnTo>
                <a:lnTo>
                  <a:pt x="29" y="64"/>
                </a:lnTo>
                <a:lnTo>
                  <a:pt x="29" y="54"/>
                </a:lnTo>
                <a:lnTo>
                  <a:pt x="10" y="54"/>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6" name="Shape 7046"/>
          <p:cNvSpPr/>
          <p:nvPr/>
        </p:nvSpPr>
        <p:spPr>
          <a:xfrm>
            <a:off x="2738438" y="3700464"/>
            <a:ext cx="125412" cy="160337"/>
          </a:xfrm>
          <a:custGeom>
            <a:avLst/>
            <a:gdLst/>
            <a:ahLst/>
            <a:cxnLst/>
            <a:rect l="0" t="0" r="0" b="0"/>
            <a:pathLst>
              <a:path w="79" h="99" extrusionOk="0">
                <a:moveTo>
                  <a:pt x="57" y="0"/>
                </a:moveTo>
                <a:lnTo>
                  <a:pt x="10" y="0"/>
                </a:lnTo>
                <a:lnTo>
                  <a:pt x="7" y="1"/>
                </a:lnTo>
                <a:lnTo>
                  <a:pt x="3" y="3"/>
                </a:lnTo>
                <a:lnTo>
                  <a:pt x="2" y="6"/>
                </a:lnTo>
                <a:lnTo>
                  <a:pt x="0" y="10"/>
                </a:lnTo>
                <a:lnTo>
                  <a:pt x="0" y="89"/>
                </a:lnTo>
                <a:lnTo>
                  <a:pt x="2" y="93"/>
                </a:lnTo>
                <a:lnTo>
                  <a:pt x="3" y="96"/>
                </a:lnTo>
                <a:lnTo>
                  <a:pt x="7" y="98"/>
                </a:lnTo>
                <a:lnTo>
                  <a:pt x="1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47" name="Shape 7047"/>
          <p:cNvSpPr/>
          <p:nvPr/>
        </p:nvSpPr>
        <p:spPr>
          <a:xfrm>
            <a:off x="1198564" y="3316289"/>
            <a:ext cx="131762" cy="160337"/>
          </a:xfrm>
          <a:custGeom>
            <a:avLst/>
            <a:gdLst/>
            <a:ahLst/>
            <a:cxnLst/>
            <a:rect l="0" t="0" r="0" b="0"/>
            <a:pathLst>
              <a:path w="79" h="99" extrusionOk="0">
                <a:moveTo>
                  <a:pt x="69" y="70"/>
                </a:moveTo>
                <a:lnTo>
                  <a:pt x="69" y="70"/>
                </a:lnTo>
                <a:lnTo>
                  <a:pt x="71" y="65"/>
                </a:lnTo>
                <a:lnTo>
                  <a:pt x="73" y="61"/>
                </a:lnTo>
                <a:lnTo>
                  <a:pt x="77" y="53"/>
                </a:lnTo>
                <a:lnTo>
                  <a:pt x="79" y="50"/>
                </a:lnTo>
                <a:lnTo>
                  <a:pt x="79" y="45"/>
                </a:lnTo>
                <a:lnTo>
                  <a:pt x="78" y="40"/>
                </a:lnTo>
                <a:lnTo>
                  <a:pt x="76" y="34"/>
                </a:lnTo>
                <a:lnTo>
                  <a:pt x="71" y="29"/>
                </a:lnTo>
                <a:lnTo>
                  <a:pt x="68" y="28"/>
                </a:lnTo>
                <a:lnTo>
                  <a:pt x="64" y="26"/>
                </a:lnTo>
                <a:lnTo>
                  <a:pt x="64" y="0"/>
                </a:lnTo>
                <a:lnTo>
                  <a:pt x="55" y="0"/>
                </a:lnTo>
                <a:lnTo>
                  <a:pt x="55" y="29"/>
                </a:lnTo>
                <a:lnTo>
                  <a:pt x="53" y="30"/>
                </a:lnTo>
                <a:lnTo>
                  <a:pt x="50" y="33"/>
                </a:lnTo>
                <a:lnTo>
                  <a:pt x="46" y="34"/>
                </a:lnTo>
                <a:lnTo>
                  <a:pt x="40" y="35"/>
                </a:lnTo>
                <a:lnTo>
                  <a:pt x="34" y="34"/>
                </a:lnTo>
                <a:lnTo>
                  <a:pt x="30" y="33"/>
                </a:lnTo>
                <a:lnTo>
                  <a:pt x="26" y="30"/>
                </a:lnTo>
                <a:lnTo>
                  <a:pt x="25" y="29"/>
                </a:lnTo>
                <a:lnTo>
                  <a:pt x="25" y="0"/>
                </a:lnTo>
                <a:lnTo>
                  <a:pt x="15" y="0"/>
                </a:lnTo>
                <a:lnTo>
                  <a:pt x="15" y="26"/>
                </a:lnTo>
                <a:lnTo>
                  <a:pt x="11" y="28"/>
                </a:lnTo>
                <a:lnTo>
                  <a:pt x="9" y="29"/>
                </a:lnTo>
                <a:lnTo>
                  <a:pt x="4" y="34"/>
                </a:lnTo>
                <a:lnTo>
                  <a:pt x="2" y="40"/>
                </a:lnTo>
                <a:lnTo>
                  <a:pt x="0" y="45"/>
                </a:lnTo>
                <a:lnTo>
                  <a:pt x="0" y="50"/>
                </a:lnTo>
                <a:lnTo>
                  <a:pt x="3" y="53"/>
                </a:lnTo>
                <a:lnTo>
                  <a:pt x="6" y="61"/>
                </a:lnTo>
                <a:lnTo>
                  <a:pt x="9" y="65"/>
                </a:lnTo>
                <a:lnTo>
                  <a:pt x="10" y="70"/>
                </a:lnTo>
                <a:lnTo>
                  <a:pt x="9" y="73"/>
                </a:lnTo>
                <a:lnTo>
                  <a:pt x="6" y="82"/>
                </a:lnTo>
                <a:lnTo>
                  <a:pt x="5" y="87"/>
                </a:lnTo>
                <a:lnTo>
                  <a:pt x="5" y="94"/>
                </a:lnTo>
                <a:lnTo>
                  <a:pt x="5" y="97"/>
                </a:lnTo>
                <a:lnTo>
                  <a:pt x="6" y="98"/>
                </a:lnTo>
                <a:lnTo>
                  <a:pt x="8" y="99"/>
                </a:lnTo>
                <a:lnTo>
                  <a:pt x="10" y="99"/>
                </a:lnTo>
                <a:lnTo>
                  <a:pt x="69" y="99"/>
                </a:lnTo>
                <a:lnTo>
                  <a:pt x="72" y="99"/>
                </a:lnTo>
                <a:lnTo>
                  <a:pt x="73" y="98"/>
                </a:lnTo>
                <a:lnTo>
                  <a:pt x="74" y="97"/>
                </a:lnTo>
                <a:lnTo>
                  <a:pt x="74" y="94"/>
                </a:lnTo>
                <a:lnTo>
                  <a:pt x="74" y="87"/>
                </a:lnTo>
                <a:lnTo>
                  <a:pt x="73" y="82"/>
                </a:lnTo>
                <a:lnTo>
                  <a:pt x="71" y="73"/>
                </a:lnTo>
                <a:lnTo>
                  <a:pt x="69" y="70"/>
                </a:lnTo>
                <a:close/>
                <a:moveTo>
                  <a:pt x="66" y="55"/>
                </a:moveTo>
                <a:lnTo>
                  <a:pt x="66" y="55"/>
                </a:lnTo>
                <a:lnTo>
                  <a:pt x="61" y="61"/>
                </a:lnTo>
                <a:lnTo>
                  <a:pt x="60" y="65"/>
                </a:lnTo>
                <a:lnTo>
                  <a:pt x="60" y="70"/>
                </a:lnTo>
                <a:lnTo>
                  <a:pt x="60" y="73"/>
                </a:lnTo>
                <a:lnTo>
                  <a:pt x="61" y="77"/>
                </a:lnTo>
                <a:lnTo>
                  <a:pt x="63" y="82"/>
                </a:lnTo>
                <a:lnTo>
                  <a:pt x="64" y="89"/>
                </a:lnTo>
                <a:lnTo>
                  <a:pt x="15" y="89"/>
                </a:lnTo>
                <a:lnTo>
                  <a:pt x="16" y="82"/>
                </a:lnTo>
                <a:lnTo>
                  <a:pt x="19" y="77"/>
                </a:lnTo>
                <a:lnTo>
                  <a:pt x="20" y="73"/>
                </a:lnTo>
                <a:lnTo>
                  <a:pt x="20" y="70"/>
                </a:lnTo>
                <a:lnTo>
                  <a:pt x="20" y="65"/>
                </a:lnTo>
                <a:lnTo>
                  <a:pt x="19" y="61"/>
                </a:lnTo>
                <a:lnTo>
                  <a:pt x="14" y="55"/>
                </a:lnTo>
                <a:lnTo>
                  <a:pt x="11" y="50"/>
                </a:lnTo>
                <a:lnTo>
                  <a:pt x="10" y="45"/>
                </a:lnTo>
                <a:lnTo>
                  <a:pt x="10" y="42"/>
                </a:lnTo>
                <a:lnTo>
                  <a:pt x="11" y="40"/>
                </a:lnTo>
                <a:lnTo>
                  <a:pt x="14" y="37"/>
                </a:lnTo>
                <a:lnTo>
                  <a:pt x="18" y="35"/>
                </a:lnTo>
                <a:lnTo>
                  <a:pt x="21" y="39"/>
                </a:lnTo>
                <a:lnTo>
                  <a:pt x="25" y="41"/>
                </a:lnTo>
                <a:lnTo>
                  <a:pt x="31" y="44"/>
                </a:lnTo>
                <a:lnTo>
                  <a:pt x="40" y="45"/>
                </a:lnTo>
                <a:lnTo>
                  <a:pt x="48" y="44"/>
                </a:lnTo>
                <a:lnTo>
                  <a:pt x="55" y="41"/>
                </a:lnTo>
                <a:lnTo>
                  <a:pt x="58" y="39"/>
                </a:lnTo>
                <a:lnTo>
                  <a:pt x="62" y="35"/>
                </a:lnTo>
                <a:lnTo>
                  <a:pt x="66" y="37"/>
                </a:lnTo>
                <a:lnTo>
                  <a:pt x="68" y="40"/>
                </a:lnTo>
                <a:lnTo>
                  <a:pt x="69" y="42"/>
                </a:lnTo>
                <a:lnTo>
                  <a:pt x="69" y="45"/>
                </a:lnTo>
                <a:lnTo>
                  <a:pt x="68" y="50"/>
                </a:lnTo>
                <a:lnTo>
                  <a:pt x="66" y="5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048" name="Shape 7048"/>
          <p:cNvGrpSpPr/>
          <p:nvPr/>
        </p:nvGrpSpPr>
        <p:grpSpPr>
          <a:xfrm>
            <a:off x="800100" y="3340100"/>
            <a:ext cx="160338" cy="122238"/>
            <a:chOff x="799406" y="3340400"/>
            <a:chExt cx="160717" cy="121752"/>
          </a:xfrm>
        </p:grpSpPr>
        <p:sp>
          <p:nvSpPr>
            <p:cNvPr id="7049" name="Shape 7049"/>
            <p:cNvSpPr/>
            <p:nvPr/>
          </p:nvSpPr>
          <p:spPr>
            <a:xfrm>
              <a:off x="799406" y="3364749"/>
              <a:ext cx="160717" cy="97403"/>
            </a:xfrm>
            <a:custGeom>
              <a:avLst/>
              <a:gdLst/>
              <a:ahLst/>
              <a:cxnLst/>
              <a:rect l="0" t="0" r="0" b="0"/>
              <a:pathLst>
                <a:path w="98" h="59" extrusionOk="0">
                  <a:moveTo>
                    <a:pt x="93" y="0"/>
                  </a:moveTo>
                  <a:lnTo>
                    <a:pt x="5" y="0"/>
                  </a:lnTo>
                  <a:lnTo>
                    <a:pt x="2" y="0"/>
                  </a:lnTo>
                  <a:lnTo>
                    <a:pt x="1" y="1"/>
                  </a:lnTo>
                  <a:lnTo>
                    <a:pt x="0" y="3"/>
                  </a:lnTo>
                  <a:lnTo>
                    <a:pt x="0" y="5"/>
                  </a:lnTo>
                  <a:lnTo>
                    <a:pt x="0" y="35"/>
                  </a:lnTo>
                  <a:lnTo>
                    <a:pt x="0" y="37"/>
                  </a:lnTo>
                  <a:lnTo>
                    <a:pt x="1" y="38"/>
                  </a:lnTo>
                  <a:lnTo>
                    <a:pt x="2" y="40"/>
                  </a:lnTo>
                  <a:lnTo>
                    <a:pt x="5" y="40"/>
                  </a:lnTo>
                  <a:lnTo>
                    <a:pt x="12" y="41"/>
                  </a:lnTo>
                  <a:lnTo>
                    <a:pt x="18" y="42"/>
                  </a:lnTo>
                  <a:lnTo>
                    <a:pt x="23" y="44"/>
                  </a:lnTo>
                  <a:lnTo>
                    <a:pt x="28" y="48"/>
                  </a:lnTo>
                  <a:lnTo>
                    <a:pt x="33" y="53"/>
                  </a:lnTo>
                  <a:lnTo>
                    <a:pt x="34" y="57"/>
                  </a:lnTo>
                  <a:lnTo>
                    <a:pt x="37" y="58"/>
                  </a:lnTo>
                  <a:lnTo>
                    <a:pt x="39" y="59"/>
                  </a:lnTo>
                  <a:lnTo>
                    <a:pt x="59" y="59"/>
                  </a:lnTo>
                  <a:lnTo>
                    <a:pt x="61" y="58"/>
                  </a:lnTo>
                  <a:lnTo>
                    <a:pt x="64" y="57"/>
                  </a:lnTo>
                  <a:lnTo>
                    <a:pt x="65" y="54"/>
                  </a:lnTo>
                  <a:lnTo>
                    <a:pt x="70" y="48"/>
                  </a:lnTo>
                  <a:lnTo>
                    <a:pt x="75" y="44"/>
                  </a:lnTo>
                  <a:lnTo>
                    <a:pt x="80" y="42"/>
                  </a:lnTo>
                  <a:lnTo>
                    <a:pt x="86" y="41"/>
                  </a:lnTo>
                  <a:lnTo>
                    <a:pt x="93" y="40"/>
                  </a:lnTo>
                  <a:lnTo>
                    <a:pt x="96" y="40"/>
                  </a:lnTo>
                  <a:lnTo>
                    <a:pt x="97" y="38"/>
                  </a:lnTo>
                  <a:lnTo>
                    <a:pt x="98" y="37"/>
                  </a:lnTo>
                  <a:lnTo>
                    <a:pt x="98" y="35"/>
                  </a:lnTo>
                  <a:lnTo>
                    <a:pt x="98" y="5"/>
                  </a:lnTo>
                  <a:lnTo>
                    <a:pt x="98" y="3"/>
                  </a:lnTo>
                  <a:lnTo>
                    <a:pt x="97" y="1"/>
                  </a:lnTo>
                  <a:lnTo>
                    <a:pt x="96" y="0"/>
                  </a:lnTo>
                  <a:lnTo>
                    <a:pt x="93" y="0"/>
                  </a:lnTo>
                  <a:close/>
                  <a:moveTo>
                    <a:pt x="64" y="25"/>
                  </a:moveTo>
                  <a:lnTo>
                    <a:pt x="64" y="25"/>
                  </a:lnTo>
                  <a:lnTo>
                    <a:pt x="63" y="30"/>
                  </a:lnTo>
                  <a:lnTo>
                    <a:pt x="61" y="37"/>
                  </a:lnTo>
                  <a:lnTo>
                    <a:pt x="55" y="49"/>
                  </a:lnTo>
                  <a:lnTo>
                    <a:pt x="43" y="49"/>
                  </a:lnTo>
                  <a:lnTo>
                    <a:pt x="37" y="36"/>
                  </a:lnTo>
                  <a:lnTo>
                    <a:pt x="35" y="30"/>
                  </a:lnTo>
                  <a:lnTo>
                    <a:pt x="34" y="25"/>
                  </a:lnTo>
                  <a:lnTo>
                    <a:pt x="35" y="19"/>
                  </a:lnTo>
                  <a:lnTo>
                    <a:pt x="37" y="15"/>
                  </a:lnTo>
                  <a:lnTo>
                    <a:pt x="39" y="11"/>
                  </a:lnTo>
                  <a:lnTo>
                    <a:pt x="40" y="10"/>
                  </a:lnTo>
                  <a:lnTo>
                    <a:pt x="58" y="10"/>
                  </a:lnTo>
                  <a:lnTo>
                    <a:pt x="59" y="11"/>
                  </a:lnTo>
                  <a:lnTo>
                    <a:pt x="61" y="15"/>
                  </a:lnTo>
                  <a:lnTo>
                    <a:pt x="63" y="19"/>
                  </a:lnTo>
                  <a:lnTo>
                    <a:pt x="64" y="25"/>
                  </a:lnTo>
                  <a:close/>
                  <a:moveTo>
                    <a:pt x="10" y="30"/>
                  </a:moveTo>
                  <a:lnTo>
                    <a:pt x="10" y="10"/>
                  </a:lnTo>
                  <a:lnTo>
                    <a:pt x="28" y="10"/>
                  </a:lnTo>
                  <a:lnTo>
                    <a:pt x="26" y="16"/>
                  </a:lnTo>
                  <a:lnTo>
                    <a:pt x="24" y="25"/>
                  </a:lnTo>
                  <a:lnTo>
                    <a:pt x="24" y="30"/>
                  </a:lnTo>
                  <a:lnTo>
                    <a:pt x="26" y="35"/>
                  </a:lnTo>
                  <a:lnTo>
                    <a:pt x="18" y="32"/>
                  </a:lnTo>
                  <a:lnTo>
                    <a:pt x="10" y="30"/>
                  </a:lnTo>
                  <a:close/>
                  <a:moveTo>
                    <a:pt x="88" y="30"/>
                  </a:moveTo>
                  <a:lnTo>
                    <a:pt x="88" y="30"/>
                  </a:lnTo>
                  <a:lnTo>
                    <a:pt x="80" y="32"/>
                  </a:lnTo>
                  <a:lnTo>
                    <a:pt x="72" y="35"/>
                  </a:lnTo>
                  <a:lnTo>
                    <a:pt x="74" y="30"/>
                  </a:lnTo>
                  <a:lnTo>
                    <a:pt x="74" y="25"/>
                  </a:lnTo>
                  <a:lnTo>
                    <a:pt x="72" y="16"/>
                  </a:lnTo>
                  <a:lnTo>
                    <a:pt x="70" y="10"/>
                  </a:lnTo>
                  <a:lnTo>
                    <a:pt x="88" y="10"/>
                  </a:lnTo>
                  <a:lnTo>
                    <a:pt x="88"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0" name="Shape 7050"/>
            <p:cNvSpPr/>
            <p:nvPr/>
          </p:nvSpPr>
          <p:spPr>
            <a:xfrm>
              <a:off x="799406" y="3340400"/>
              <a:ext cx="160717" cy="146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7051" name="Shape 7051"/>
          <p:cNvSpPr/>
          <p:nvPr/>
        </p:nvSpPr>
        <p:spPr>
          <a:xfrm>
            <a:off x="414339" y="3325814"/>
            <a:ext cx="160337" cy="136525"/>
          </a:xfrm>
          <a:custGeom>
            <a:avLst/>
            <a:gdLst/>
            <a:ahLst/>
            <a:cxnLst/>
            <a:rect l="0" t="0" r="0" b="0"/>
            <a:pathLst>
              <a:path w="99" h="84" extrusionOk="0">
                <a:moveTo>
                  <a:pt x="96" y="21"/>
                </a:moveTo>
                <a:lnTo>
                  <a:pt x="76" y="7"/>
                </a:lnTo>
                <a:lnTo>
                  <a:pt x="74" y="5"/>
                </a:lnTo>
                <a:lnTo>
                  <a:pt x="66" y="5"/>
                </a:lnTo>
                <a:lnTo>
                  <a:pt x="63" y="2"/>
                </a:lnTo>
                <a:lnTo>
                  <a:pt x="62" y="0"/>
                </a:lnTo>
                <a:lnTo>
                  <a:pt x="59" y="0"/>
                </a:lnTo>
                <a:lnTo>
                  <a:pt x="39" y="0"/>
                </a:lnTo>
                <a:lnTo>
                  <a:pt x="37" y="0"/>
                </a:lnTo>
                <a:lnTo>
                  <a:pt x="36" y="2"/>
                </a:lnTo>
                <a:lnTo>
                  <a:pt x="32" y="5"/>
                </a:lnTo>
                <a:lnTo>
                  <a:pt x="25" y="5"/>
                </a:lnTo>
                <a:lnTo>
                  <a:pt x="22" y="7"/>
                </a:lnTo>
                <a:lnTo>
                  <a:pt x="2" y="21"/>
                </a:lnTo>
                <a:lnTo>
                  <a:pt x="0" y="24"/>
                </a:lnTo>
                <a:lnTo>
                  <a:pt x="0" y="28"/>
                </a:lnTo>
                <a:lnTo>
                  <a:pt x="10" y="47"/>
                </a:lnTo>
                <a:lnTo>
                  <a:pt x="11" y="48"/>
                </a:lnTo>
                <a:lnTo>
                  <a:pt x="13" y="50"/>
                </a:lnTo>
                <a:lnTo>
                  <a:pt x="15" y="50"/>
                </a:lnTo>
                <a:lnTo>
                  <a:pt x="17" y="50"/>
                </a:lnTo>
                <a:lnTo>
                  <a:pt x="20" y="47"/>
                </a:lnTo>
                <a:lnTo>
                  <a:pt x="20" y="79"/>
                </a:lnTo>
                <a:lnTo>
                  <a:pt x="20" y="82"/>
                </a:lnTo>
                <a:lnTo>
                  <a:pt x="21" y="83"/>
                </a:lnTo>
                <a:lnTo>
                  <a:pt x="22" y="84"/>
                </a:lnTo>
                <a:lnTo>
                  <a:pt x="25" y="84"/>
                </a:lnTo>
                <a:lnTo>
                  <a:pt x="74" y="84"/>
                </a:lnTo>
                <a:lnTo>
                  <a:pt x="76" y="84"/>
                </a:lnTo>
                <a:lnTo>
                  <a:pt x="78" y="83"/>
                </a:lnTo>
                <a:lnTo>
                  <a:pt x="79" y="82"/>
                </a:lnTo>
                <a:lnTo>
                  <a:pt x="79" y="79"/>
                </a:lnTo>
                <a:lnTo>
                  <a:pt x="79" y="47"/>
                </a:lnTo>
                <a:lnTo>
                  <a:pt x="81" y="50"/>
                </a:lnTo>
                <a:lnTo>
                  <a:pt x="84" y="50"/>
                </a:lnTo>
                <a:lnTo>
                  <a:pt x="85" y="50"/>
                </a:lnTo>
                <a:lnTo>
                  <a:pt x="87" y="48"/>
                </a:lnTo>
                <a:lnTo>
                  <a:pt x="89" y="47"/>
                </a:lnTo>
                <a:lnTo>
                  <a:pt x="99" y="28"/>
                </a:lnTo>
                <a:lnTo>
                  <a:pt x="99" y="24"/>
                </a:lnTo>
                <a:lnTo>
                  <a:pt x="96" y="21"/>
                </a:lnTo>
                <a:close/>
                <a:moveTo>
                  <a:pt x="57" y="10"/>
                </a:moveTo>
                <a:lnTo>
                  <a:pt x="49" y="18"/>
                </a:lnTo>
                <a:lnTo>
                  <a:pt x="42" y="10"/>
                </a:lnTo>
                <a:lnTo>
                  <a:pt x="57" y="10"/>
                </a:lnTo>
                <a:close/>
                <a:moveTo>
                  <a:pt x="81" y="39"/>
                </a:moveTo>
                <a:lnTo>
                  <a:pt x="76" y="35"/>
                </a:lnTo>
                <a:lnTo>
                  <a:pt x="74" y="35"/>
                </a:lnTo>
                <a:lnTo>
                  <a:pt x="71" y="36"/>
                </a:lnTo>
                <a:lnTo>
                  <a:pt x="70" y="37"/>
                </a:lnTo>
                <a:lnTo>
                  <a:pt x="69" y="40"/>
                </a:lnTo>
                <a:lnTo>
                  <a:pt x="69" y="74"/>
                </a:lnTo>
                <a:lnTo>
                  <a:pt x="29" y="74"/>
                </a:lnTo>
                <a:lnTo>
                  <a:pt x="29" y="40"/>
                </a:lnTo>
                <a:lnTo>
                  <a:pt x="28" y="37"/>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2" name="Shape 7052"/>
          <p:cNvSpPr/>
          <p:nvPr/>
        </p:nvSpPr>
        <p:spPr>
          <a:xfrm>
            <a:off x="3492500" y="2930525"/>
            <a:ext cx="160338" cy="161925"/>
          </a:xfrm>
          <a:custGeom>
            <a:avLst/>
            <a:gdLst/>
            <a:ahLst/>
            <a:cxnLst/>
            <a:rect l="0" t="0" r="0" b="0"/>
            <a:pathLst>
              <a:path w="99" h="98" extrusionOk="0">
                <a:moveTo>
                  <a:pt x="99" y="20"/>
                </a:moveTo>
                <a:lnTo>
                  <a:pt x="99" y="20"/>
                </a:lnTo>
                <a:lnTo>
                  <a:pt x="98" y="15"/>
                </a:lnTo>
                <a:lnTo>
                  <a:pt x="94" y="11"/>
                </a:lnTo>
                <a:lnTo>
                  <a:pt x="89" y="7"/>
                </a:lnTo>
                <a:lnTo>
                  <a:pt x="83" y="5"/>
                </a:lnTo>
                <a:lnTo>
                  <a:pt x="75" y="2"/>
                </a:lnTo>
                <a:lnTo>
                  <a:pt x="67" y="1"/>
                </a:lnTo>
                <a:lnTo>
                  <a:pt x="50" y="0"/>
                </a:lnTo>
                <a:lnTo>
                  <a:pt x="32" y="1"/>
                </a:lnTo>
                <a:lnTo>
                  <a:pt x="24" y="2"/>
                </a:lnTo>
                <a:lnTo>
                  <a:pt x="16" y="5"/>
                </a:lnTo>
                <a:lnTo>
                  <a:pt x="10" y="7"/>
                </a:lnTo>
                <a:lnTo>
                  <a:pt x="5" y="11"/>
                </a:lnTo>
                <a:lnTo>
                  <a:pt x="1" y="15"/>
                </a:lnTo>
                <a:lnTo>
                  <a:pt x="0" y="20"/>
                </a:lnTo>
                <a:lnTo>
                  <a:pt x="1" y="24"/>
                </a:lnTo>
                <a:lnTo>
                  <a:pt x="4" y="28"/>
                </a:lnTo>
                <a:lnTo>
                  <a:pt x="9" y="32"/>
                </a:lnTo>
                <a:lnTo>
                  <a:pt x="15" y="34"/>
                </a:lnTo>
                <a:lnTo>
                  <a:pt x="15" y="84"/>
                </a:lnTo>
                <a:lnTo>
                  <a:pt x="15" y="86"/>
                </a:lnTo>
                <a:lnTo>
                  <a:pt x="16" y="87"/>
                </a:lnTo>
                <a:lnTo>
                  <a:pt x="24" y="92"/>
                </a:lnTo>
                <a:lnTo>
                  <a:pt x="31" y="96"/>
                </a:lnTo>
                <a:lnTo>
                  <a:pt x="40" y="97"/>
                </a:lnTo>
                <a:lnTo>
                  <a:pt x="50" y="98"/>
                </a:lnTo>
                <a:lnTo>
                  <a:pt x="59" y="97"/>
                </a:lnTo>
                <a:lnTo>
                  <a:pt x="68" y="96"/>
                </a:lnTo>
                <a:lnTo>
                  <a:pt x="77" y="92"/>
                </a:lnTo>
                <a:lnTo>
                  <a:pt x="83" y="87"/>
                </a:lnTo>
                <a:lnTo>
                  <a:pt x="84" y="86"/>
                </a:lnTo>
                <a:lnTo>
                  <a:pt x="84" y="84"/>
                </a:lnTo>
                <a:lnTo>
                  <a:pt x="84" y="34"/>
                </a:lnTo>
                <a:lnTo>
                  <a:pt x="90" y="32"/>
                </a:lnTo>
                <a:lnTo>
                  <a:pt x="95" y="28"/>
                </a:lnTo>
                <a:lnTo>
                  <a:pt x="98" y="24"/>
                </a:lnTo>
                <a:lnTo>
                  <a:pt x="99" y="20"/>
                </a:lnTo>
                <a:close/>
                <a:moveTo>
                  <a:pt x="25" y="81"/>
                </a:moveTo>
                <a:lnTo>
                  <a:pt x="25" y="59"/>
                </a:lnTo>
                <a:lnTo>
                  <a:pt x="31" y="61"/>
                </a:lnTo>
                <a:lnTo>
                  <a:pt x="36" y="63"/>
                </a:lnTo>
                <a:lnTo>
                  <a:pt x="50" y="64"/>
                </a:lnTo>
                <a:lnTo>
                  <a:pt x="63" y="63"/>
                </a:lnTo>
                <a:lnTo>
                  <a:pt x="68" y="61"/>
                </a:lnTo>
                <a:lnTo>
                  <a:pt x="74" y="59"/>
                </a:lnTo>
                <a:lnTo>
                  <a:pt x="74" y="81"/>
                </a:lnTo>
                <a:lnTo>
                  <a:pt x="69" y="85"/>
                </a:lnTo>
                <a:lnTo>
                  <a:pt x="63" y="87"/>
                </a:lnTo>
                <a:lnTo>
                  <a:pt x="57" y="89"/>
                </a:lnTo>
                <a:lnTo>
                  <a:pt x="50" y="89"/>
                </a:lnTo>
                <a:lnTo>
                  <a:pt x="42" y="89"/>
                </a:lnTo>
                <a:lnTo>
                  <a:pt x="36" y="87"/>
                </a:lnTo>
                <a:lnTo>
                  <a:pt x="30" y="85"/>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37" y="39"/>
                </a:lnTo>
                <a:lnTo>
                  <a:pt x="50" y="39"/>
                </a:lnTo>
                <a:lnTo>
                  <a:pt x="62" y="39"/>
                </a:lnTo>
                <a:lnTo>
                  <a:pt x="74" y="37"/>
                </a:lnTo>
                <a:lnTo>
                  <a:pt x="74" y="47"/>
                </a:lnTo>
                <a:close/>
                <a:moveTo>
                  <a:pt x="50" y="29"/>
                </a:moveTo>
                <a:lnTo>
                  <a:pt x="50" y="29"/>
                </a:lnTo>
                <a:lnTo>
                  <a:pt x="32" y="28"/>
                </a:lnTo>
                <a:lnTo>
                  <a:pt x="20" y="26"/>
                </a:lnTo>
                <a:lnTo>
                  <a:pt x="13" y="22"/>
                </a:lnTo>
                <a:lnTo>
                  <a:pt x="10" y="20"/>
                </a:lnTo>
                <a:lnTo>
                  <a:pt x="13" y="17"/>
                </a:lnTo>
                <a:lnTo>
                  <a:pt x="20" y="13"/>
                </a:lnTo>
                <a:lnTo>
                  <a:pt x="32" y="11"/>
                </a:lnTo>
                <a:lnTo>
                  <a:pt x="50" y="10"/>
                </a:lnTo>
                <a:lnTo>
                  <a:pt x="67" y="11"/>
                </a:lnTo>
                <a:lnTo>
                  <a:pt x="79" y="13"/>
                </a:lnTo>
                <a:lnTo>
                  <a:pt x="87" y="17"/>
                </a:lnTo>
                <a:lnTo>
                  <a:pt x="89" y="20"/>
                </a:lnTo>
                <a:lnTo>
                  <a:pt x="87" y="22"/>
                </a:lnTo>
                <a:lnTo>
                  <a:pt x="79" y="26"/>
                </a:lnTo>
                <a:lnTo>
                  <a:pt x="67" y="28"/>
                </a:lnTo>
                <a:lnTo>
                  <a:pt x="5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3" name="Shape 7053"/>
          <p:cNvSpPr/>
          <p:nvPr/>
        </p:nvSpPr>
        <p:spPr>
          <a:xfrm>
            <a:off x="3541714" y="2955925"/>
            <a:ext cx="63500" cy="14288"/>
          </a:xfrm>
          <a:custGeom>
            <a:avLst/>
            <a:gdLst/>
            <a:ahLst/>
            <a:cxnLst/>
            <a:rect l="0" t="0" r="0" b="0"/>
            <a:pathLst>
              <a:path w="39" h="9" extrusionOk="0">
                <a:moveTo>
                  <a:pt x="34" y="0"/>
                </a:moveTo>
                <a:lnTo>
                  <a:pt x="5" y="0"/>
                </a:lnTo>
                <a:lnTo>
                  <a:pt x="2" y="0"/>
                </a:lnTo>
                <a:lnTo>
                  <a:pt x="1" y="1"/>
                </a:lnTo>
                <a:lnTo>
                  <a:pt x="0" y="2"/>
                </a:lnTo>
                <a:lnTo>
                  <a:pt x="0" y="5"/>
                </a:lnTo>
                <a:lnTo>
                  <a:pt x="0" y="7"/>
                </a:lnTo>
                <a:lnTo>
                  <a:pt x="1" y="8"/>
                </a:lnTo>
                <a:lnTo>
                  <a:pt x="2" y="9"/>
                </a:lnTo>
                <a:lnTo>
                  <a:pt x="5" y="9"/>
                </a:lnTo>
                <a:lnTo>
                  <a:pt x="34" y="9"/>
                </a:lnTo>
                <a:lnTo>
                  <a:pt x="37" y="9"/>
                </a:lnTo>
                <a:lnTo>
                  <a:pt x="38" y="8"/>
                </a:lnTo>
                <a:lnTo>
                  <a:pt x="39" y="7"/>
                </a:lnTo>
                <a:lnTo>
                  <a:pt x="39" y="5"/>
                </a:lnTo>
                <a:lnTo>
                  <a:pt x="39" y="2"/>
                </a:lnTo>
                <a:lnTo>
                  <a:pt x="38" y="1"/>
                </a:lnTo>
                <a:lnTo>
                  <a:pt x="37" y="0"/>
                </a:lnTo>
                <a:lnTo>
                  <a:pt x="3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4" name="Shape 7054"/>
          <p:cNvSpPr/>
          <p:nvPr/>
        </p:nvSpPr>
        <p:spPr>
          <a:xfrm>
            <a:off x="2713038" y="2209801"/>
            <a:ext cx="176212" cy="131763"/>
          </a:xfrm>
          <a:custGeom>
            <a:avLst/>
            <a:gdLst/>
            <a:ahLst/>
            <a:cxnLst/>
            <a:rect l="0" t="0" r="0" b="0"/>
            <a:pathLst>
              <a:path w="108" h="79" extrusionOk="0">
                <a:moveTo>
                  <a:pt x="91" y="39"/>
                </a:move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6" y="1"/>
                </a:lnTo>
                <a:lnTo>
                  <a:pt x="64" y="0"/>
                </a:lnTo>
                <a:lnTo>
                  <a:pt x="39" y="0"/>
                </a:lnTo>
                <a:lnTo>
                  <a:pt x="37" y="1"/>
                </a:lnTo>
                <a:lnTo>
                  <a:pt x="34" y="4"/>
                </a:lnTo>
                <a:lnTo>
                  <a:pt x="26" y="25"/>
                </a:lnTo>
                <a:lnTo>
                  <a:pt x="24" y="25"/>
                </a:lnTo>
                <a:lnTo>
                  <a:pt x="22" y="26"/>
                </a:lnTo>
                <a:lnTo>
                  <a:pt x="19" y="28"/>
                </a:lnTo>
                <a:lnTo>
                  <a:pt x="16" y="39"/>
                </a:lnTo>
                <a:lnTo>
                  <a:pt x="10" y="42"/>
                </a:lnTo>
                <a:lnTo>
                  <a:pt x="5" y="47"/>
                </a:lnTo>
                <a:lnTo>
                  <a:pt x="1" y="52"/>
                </a:lnTo>
                <a:lnTo>
                  <a:pt x="0" y="59"/>
                </a:lnTo>
                <a:lnTo>
                  <a:pt x="0" y="63"/>
                </a:lnTo>
                <a:lnTo>
                  <a:pt x="1" y="67"/>
                </a:lnTo>
                <a:lnTo>
                  <a:pt x="6" y="73"/>
                </a:lnTo>
                <a:lnTo>
                  <a:pt x="12" y="78"/>
                </a:lnTo>
                <a:lnTo>
                  <a:pt x="16" y="79"/>
                </a:lnTo>
                <a:lnTo>
                  <a:pt x="19" y="79"/>
                </a:lnTo>
                <a:lnTo>
                  <a:pt x="88" y="79"/>
                </a:lnTo>
                <a:lnTo>
                  <a:pt x="92" y="79"/>
                </a:lnTo>
                <a:lnTo>
                  <a:pt x="96" y="78"/>
                </a:lnTo>
                <a:lnTo>
                  <a:pt x="102" y="73"/>
                </a:lnTo>
                <a:lnTo>
                  <a:pt x="107" y="67"/>
                </a:lnTo>
                <a:lnTo>
                  <a:pt x="108" y="63"/>
                </a:lnTo>
                <a:lnTo>
                  <a:pt x="108" y="59"/>
                </a:lnTo>
                <a:lnTo>
                  <a:pt x="107" y="52"/>
                </a:lnTo>
                <a:lnTo>
                  <a:pt x="103" y="47"/>
                </a:lnTo>
                <a:lnTo>
                  <a:pt x="98" y="42"/>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6" y="68"/>
                </a:lnTo>
                <a:lnTo>
                  <a:pt x="12" y="67"/>
                </a:lnTo>
                <a:lnTo>
                  <a:pt x="11" y="63"/>
                </a:lnTo>
                <a:lnTo>
                  <a:pt x="10" y="59"/>
                </a:lnTo>
                <a:lnTo>
                  <a:pt x="11" y="55"/>
                </a:lnTo>
                <a:lnTo>
                  <a:pt x="12" y="52"/>
                </a:lnTo>
                <a:lnTo>
                  <a:pt x="16" y="51"/>
                </a:lnTo>
                <a:lnTo>
                  <a:pt x="19" y="49"/>
                </a:lnTo>
                <a:lnTo>
                  <a:pt x="88" y="49"/>
                </a:lnTo>
                <a:lnTo>
                  <a:pt x="92" y="51"/>
                </a:lnTo>
                <a:lnTo>
                  <a:pt x="96" y="52"/>
                </a:lnTo>
                <a:lnTo>
                  <a:pt x="97" y="55"/>
                </a:lnTo>
                <a:lnTo>
                  <a:pt x="98" y="59"/>
                </a:lnTo>
                <a:lnTo>
                  <a:pt x="97" y="63"/>
                </a:lnTo>
                <a:lnTo>
                  <a:pt x="96" y="67"/>
                </a:lnTo>
                <a:lnTo>
                  <a:pt x="92" y="68"/>
                </a:lnTo>
                <a:lnTo>
                  <a:pt x="88" y="6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5" name="Shape 7055"/>
          <p:cNvSpPr/>
          <p:nvPr/>
        </p:nvSpPr>
        <p:spPr>
          <a:xfrm>
            <a:off x="2752725" y="2298700"/>
            <a:ext cx="19050" cy="19050"/>
          </a:xfrm>
          <a:custGeom>
            <a:avLst/>
            <a:gdLst/>
            <a:ahLst/>
            <a:cxnLst/>
            <a:rect l="0" t="0" r="0" b="0"/>
            <a:pathLst>
              <a:path w="12" h="12" extrusionOk="0">
                <a:moveTo>
                  <a:pt x="6" y="0"/>
                </a:moveTo>
                <a:lnTo>
                  <a:pt x="6" y="0"/>
                </a:lnTo>
                <a:lnTo>
                  <a:pt x="4" y="0"/>
                </a:lnTo>
                <a:lnTo>
                  <a:pt x="1" y="1"/>
                </a:lnTo>
                <a:lnTo>
                  <a:pt x="0" y="4"/>
                </a:lnTo>
                <a:lnTo>
                  <a:pt x="0" y="6"/>
                </a:lnTo>
                <a:lnTo>
                  <a:pt x="0" y="9"/>
                </a:lnTo>
                <a:lnTo>
                  <a:pt x="1" y="11"/>
                </a:lnTo>
                <a:lnTo>
                  <a:pt x="4" y="12"/>
                </a:lnTo>
                <a:lnTo>
                  <a:pt x="6" y="12"/>
                </a:lnTo>
                <a:lnTo>
                  <a:pt x="9" y="12"/>
                </a:lnTo>
                <a:lnTo>
                  <a:pt x="11" y="11"/>
                </a:lnTo>
                <a:lnTo>
                  <a:pt x="12" y="9"/>
                </a:lnTo>
                <a:lnTo>
                  <a:pt x="12" y="6"/>
                </a:lnTo>
                <a:lnTo>
                  <a:pt x="12" y="4"/>
                </a:lnTo>
                <a:lnTo>
                  <a:pt x="11" y="1"/>
                </a:lnTo>
                <a:lnTo>
                  <a:pt x="9" y="0"/>
                </a:lnTo>
                <a:lnTo>
                  <a:pt x="6"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6" name="Shape 7056"/>
          <p:cNvSpPr/>
          <p:nvPr/>
        </p:nvSpPr>
        <p:spPr>
          <a:xfrm>
            <a:off x="2790825" y="2298700"/>
            <a:ext cx="20638" cy="19050"/>
          </a:xfrm>
          <a:custGeom>
            <a:avLst/>
            <a:gdLst/>
            <a:ahLst/>
            <a:cxnLst/>
            <a:rect l="0" t="0" r="0" b="0"/>
            <a:pathLst>
              <a:path w="12" h="12" extrusionOk="0">
                <a:moveTo>
                  <a:pt x="6" y="0"/>
                </a:moveTo>
                <a:lnTo>
                  <a:pt x="6" y="0"/>
                </a:lnTo>
                <a:lnTo>
                  <a:pt x="3" y="0"/>
                </a:lnTo>
                <a:lnTo>
                  <a:pt x="1" y="1"/>
                </a:lnTo>
                <a:lnTo>
                  <a:pt x="0" y="4"/>
                </a:lnTo>
                <a:lnTo>
                  <a:pt x="0" y="6"/>
                </a:lnTo>
                <a:lnTo>
                  <a:pt x="0" y="9"/>
                </a:lnTo>
                <a:lnTo>
                  <a:pt x="1" y="11"/>
                </a:lnTo>
                <a:lnTo>
                  <a:pt x="3" y="12"/>
                </a:lnTo>
                <a:lnTo>
                  <a:pt x="6" y="12"/>
                </a:lnTo>
                <a:lnTo>
                  <a:pt x="8" y="12"/>
                </a:lnTo>
                <a:lnTo>
                  <a:pt x="11" y="11"/>
                </a:lnTo>
                <a:lnTo>
                  <a:pt x="12" y="9"/>
                </a:lnTo>
                <a:lnTo>
                  <a:pt x="12" y="6"/>
                </a:lnTo>
                <a:lnTo>
                  <a:pt x="12" y="4"/>
                </a:lnTo>
                <a:lnTo>
                  <a:pt x="11" y="1"/>
                </a:lnTo>
                <a:lnTo>
                  <a:pt x="8" y="0"/>
                </a:lnTo>
                <a:lnTo>
                  <a:pt x="6"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7" name="Shape 7057"/>
          <p:cNvSpPr/>
          <p:nvPr/>
        </p:nvSpPr>
        <p:spPr>
          <a:xfrm>
            <a:off x="2830514" y="2298700"/>
            <a:ext cx="23812" cy="19050"/>
          </a:xfrm>
          <a:custGeom>
            <a:avLst/>
            <a:gdLst/>
            <a:ahLst/>
            <a:cxnLst/>
            <a:rect l="0" t="0" r="0" b="0"/>
            <a:pathLst>
              <a:path w="13" h="12" extrusionOk="0">
                <a:moveTo>
                  <a:pt x="7" y="0"/>
                </a:moveTo>
                <a:lnTo>
                  <a:pt x="7" y="0"/>
                </a:lnTo>
                <a:lnTo>
                  <a:pt x="4" y="0"/>
                </a:lnTo>
                <a:lnTo>
                  <a:pt x="2" y="1"/>
                </a:lnTo>
                <a:lnTo>
                  <a:pt x="0" y="4"/>
                </a:lnTo>
                <a:lnTo>
                  <a:pt x="0" y="6"/>
                </a:lnTo>
                <a:lnTo>
                  <a:pt x="0" y="9"/>
                </a:lnTo>
                <a:lnTo>
                  <a:pt x="2" y="11"/>
                </a:lnTo>
                <a:lnTo>
                  <a:pt x="4" y="12"/>
                </a:lnTo>
                <a:lnTo>
                  <a:pt x="7" y="12"/>
                </a:lnTo>
                <a:lnTo>
                  <a:pt x="9" y="12"/>
                </a:lnTo>
                <a:lnTo>
                  <a:pt x="12" y="11"/>
                </a:lnTo>
                <a:lnTo>
                  <a:pt x="13" y="9"/>
                </a:lnTo>
                <a:lnTo>
                  <a:pt x="13" y="6"/>
                </a:lnTo>
                <a:lnTo>
                  <a:pt x="13" y="4"/>
                </a:lnTo>
                <a:lnTo>
                  <a:pt x="12" y="1"/>
                </a:lnTo>
                <a:lnTo>
                  <a:pt x="9" y="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8" name="Shape 7058"/>
          <p:cNvSpPr/>
          <p:nvPr/>
        </p:nvSpPr>
        <p:spPr>
          <a:xfrm>
            <a:off x="2378076" y="2216151"/>
            <a:ext cx="82550" cy="106363"/>
          </a:xfrm>
          <a:custGeom>
            <a:avLst/>
            <a:gdLst/>
            <a:ahLst/>
            <a:cxnLst/>
            <a:rect l="0" t="0" r="0" b="0"/>
            <a:pathLst>
              <a:path w="50" h="68" extrusionOk="0">
                <a:moveTo>
                  <a:pt x="33" y="19"/>
                </a:moveTo>
                <a:lnTo>
                  <a:pt x="44" y="8"/>
                </a:lnTo>
                <a:lnTo>
                  <a:pt x="36" y="0"/>
                </a:lnTo>
                <a:lnTo>
                  <a:pt x="23" y="14"/>
                </a:lnTo>
                <a:lnTo>
                  <a:pt x="10" y="26"/>
                </a:lnTo>
                <a:lnTo>
                  <a:pt x="7" y="31"/>
                </a:lnTo>
                <a:lnTo>
                  <a:pt x="3" y="37"/>
                </a:lnTo>
                <a:lnTo>
                  <a:pt x="2" y="42"/>
                </a:lnTo>
                <a:lnTo>
                  <a:pt x="0" y="48"/>
                </a:lnTo>
                <a:lnTo>
                  <a:pt x="2" y="54"/>
                </a:lnTo>
                <a:lnTo>
                  <a:pt x="3" y="59"/>
                </a:lnTo>
                <a:lnTo>
                  <a:pt x="7" y="63"/>
                </a:lnTo>
                <a:lnTo>
                  <a:pt x="10" y="66"/>
                </a:lnTo>
                <a:lnTo>
                  <a:pt x="14" y="67"/>
                </a:lnTo>
                <a:lnTo>
                  <a:pt x="18" y="68"/>
                </a:lnTo>
                <a:lnTo>
                  <a:pt x="25" y="68"/>
                </a:lnTo>
                <a:lnTo>
                  <a:pt x="33" y="68"/>
                </a:lnTo>
                <a:lnTo>
                  <a:pt x="36" y="67"/>
                </a:lnTo>
                <a:lnTo>
                  <a:pt x="40" y="66"/>
                </a:lnTo>
                <a:lnTo>
                  <a:pt x="44" y="63"/>
                </a:lnTo>
                <a:lnTo>
                  <a:pt x="47" y="59"/>
                </a:lnTo>
                <a:lnTo>
                  <a:pt x="49" y="54"/>
                </a:lnTo>
                <a:lnTo>
                  <a:pt x="50" y="48"/>
                </a:lnTo>
                <a:lnTo>
                  <a:pt x="50" y="43"/>
                </a:lnTo>
                <a:lnTo>
                  <a:pt x="49" y="40"/>
                </a:lnTo>
                <a:lnTo>
                  <a:pt x="44" y="31"/>
                </a:lnTo>
                <a:lnTo>
                  <a:pt x="37" y="24"/>
                </a:lnTo>
                <a:lnTo>
                  <a:pt x="33" y="19"/>
                </a:lnTo>
                <a:close/>
                <a:moveTo>
                  <a:pt x="25" y="58"/>
                </a:moveTo>
                <a:lnTo>
                  <a:pt x="25" y="58"/>
                </a:lnTo>
                <a:lnTo>
                  <a:pt x="18" y="58"/>
                </a:lnTo>
                <a:lnTo>
                  <a:pt x="13" y="56"/>
                </a:lnTo>
                <a:lnTo>
                  <a:pt x="12" y="53"/>
                </a:lnTo>
                <a:lnTo>
                  <a:pt x="10" y="48"/>
                </a:lnTo>
                <a:lnTo>
                  <a:pt x="12" y="42"/>
                </a:lnTo>
                <a:lnTo>
                  <a:pt x="15" y="36"/>
                </a:lnTo>
                <a:lnTo>
                  <a:pt x="20" y="30"/>
                </a:lnTo>
                <a:lnTo>
                  <a:pt x="25" y="25"/>
                </a:lnTo>
                <a:lnTo>
                  <a:pt x="30" y="30"/>
                </a:lnTo>
                <a:lnTo>
                  <a:pt x="35" y="36"/>
                </a:lnTo>
                <a:lnTo>
                  <a:pt x="39" y="42"/>
                </a:lnTo>
                <a:lnTo>
                  <a:pt x="40" y="48"/>
                </a:lnTo>
                <a:lnTo>
                  <a:pt x="39" y="53"/>
                </a:lnTo>
                <a:lnTo>
                  <a:pt x="37" y="56"/>
                </a:lnTo>
                <a:lnTo>
                  <a:pt x="33" y="58"/>
                </a:lnTo>
                <a:lnTo>
                  <a:pt x="25" y="5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59" name="Shape 7059"/>
          <p:cNvSpPr/>
          <p:nvPr/>
        </p:nvSpPr>
        <p:spPr>
          <a:xfrm>
            <a:off x="2387601" y="2162176"/>
            <a:ext cx="63500" cy="82550"/>
          </a:xfrm>
          <a:custGeom>
            <a:avLst/>
            <a:gdLst/>
            <a:ahLst/>
            <a:cxnLst/>
            <a:rect l="0" t="0" r="0" b="0"/>
            <a:pathLst>
              <a:path w="37" h="49" extrusionOk="0">
                <a:moveTo>
                  <a:pt x="7" y="49"/>
                </a:moveTo>
                <a:lnTo>
                  <a:pt x="37" y="19"/>
                </a:lnTo>
                <a:lnTo>
                  <a:pt x="29" y="12"/>
                </a:lnTo>
                <a:lnTo>
                  <a:pt x="23" y="18"/>
                </a:lnTo>
                <a:lnTo>
                  <a:pt x="23" y="0"/>
                </a:lnTo>
                <a:lnTo>
                  <a:pt x="13" y="0"/>
                </a:lnTo>
                <a:lnTo>
                  <a:pt x="13" y="28"/>
                </a:lnTo>
                <a:lnTo>
                  <a:pt x="0" y="41"/>
                </a:lnTo>
                <a:lnTo>
                  <a:pt x="7"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0" name="Shape 7060"/>
          <p:cNvSpPr/>
          <p:nvPr/>
        </p:nvSpPr>
        <p:spPr>
          <a:xfrm>
            <a:off x="1954214" y="2181225"/>
            <a:ext cx="160337" cy="127000"/>
          </a:xfrm>
          <a:custGeom>
            <a:avLst/>
            <a:gdLst/>
            <a:ahLst/>
            <a:cxnLst/>
            <a:rect l="0" t="0" r="0" b="0"/>
            <a:pathLst>
              <a:path w="99" h="79" extrusionOk="0">
                <a:moveTo>
                  <a:pt x="99" y="15"/>
                </a:moveTo>
                <a:lnTo>
                  <a:pt x="94" y="15"/>
                </a:lnTo>
                <a:lnTo>
                  <a:pt x="94" y="10"/>
                </a:lnTo>
                <a:lnTo>
                  <a:pt x="94" y="0"/>
                </a:lnTo>
                <a:lnTo>
                  <a:pt x="84" y="0"/>
                </a:lnTo>
                <a:lnTo>
                  <a:pt x="84" y="5"/>
                </a:lnTo>
                <a:lnTo>
                  <a:pt x="25" y="5"/>
                </a:lnTo>
                <a:lnTo>
                  <a:pt x="25" y="0"/>
                </a:lnTo>
                <a:lnTo>
                  <a:pt x="15" y="0"/>
                </a:lnTo>
                <a:lnTo>
                  <a:pt x="15" y="5"/>
                </a:lnTo>
                <a:lnTo>
                  <a:pt x="9" y="6"/>
                </a:lnTo>
                <a:lnTo>
                  <a:pt x="5" y="10"/>
                </a:lnTo>
                <a:lnTo>
                  <a:pt x="1" y="14"/>
                </a:lnTo>
                <a:lnTo>
                  <a:pt x="0" y="20"/>
                </a:lnTo>
                <a:lnTo>
                  <a:pt x="0" y="40"/>
                </a:lnTo>
                <a:lnTo>
                  <a:pt x="1" y="42"/>
                </a:lnTo>
                <a:lnTo>
                  <a:pt x="2" y="45"/>
                </a:lnTo>
                <a:lnTo>
                  <a:pt x="10" y="47"/>
                </a:lnTo>
                <a:lnTo>
                  <a:pt x="5" y="73"/>
                </a:lnTo>
                <a:lnTo>
                  <a:pt x="5" y="75"/>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18"/>
                </a:lnTo>
                <a:lnTo>
                  <a:pt x="11" y="16"/>
                </a:lnTo>
                <a:lnTo>
                  <a:pt x="12" y="15"/>
                </a:lnTo>
                <a:lnTo>
                  <a:pt x="15" y="15"/>
                </a:lnTo>
                <a:close/>
                <a:moveTo>
                  <a:pt x="39" y="40"/>
                </a:moveTo>
                <a:lnTo>
                  <a:pt x="39" y="40"/>
                </a:lnTo>
                <a:lnTo>
                  <a:pt x="36" y="41"/>
                </a:lnTo>
                <a:lnTo>
                  <a:pt x="35" y="43"/>
                </a:lnTo>
                <a:lnTo>
                  <a:pt x="31" y="69"/>
                </a:lnTo>
                <a:lnTo>
                  <a:pt x="16" y="69"/>
                </a:lnTo>
                <a:lnTo>
                  <a:pt x="20" y="46"/>
                </a:lnTo>
                <a:lnTo>
                  <a:pt x="20" y="42"/>
                </a:lnTo>
                <a:lnTo>
                  <a:pt x="17" y="40"/>
                </a:lnTo>
                <a:lnTo>
                  <a:pt x="10" y="37"/>
                </a:lnTo>
                <a:lnTo>
                  <a:pt x="10" y="35"/>
                </a:lnTo>
                <a:lnTo>
                  <a:pt x="84" y="35"/>
                </a:lnTo>
                <a:lnTo>
                  <a:pt x="84" y="40"/>
                </a:lnTo>
                <a:lnTo>
                  <a:pt x="3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1" name="Shape 7061"/>
          <p:cNvSpPr/>
          <p:nvPr/>
        </p:nvSpPr>
        <p:spPr>
          <a:xfrm>
            <a:off x="1954214" y="1781176"/>
            <a:ext cx="160337" cy="157163"/>
          </a:xfrm>
          <a:custGeom>
            <a:avLst/>
            <a:gdLst/>
            <a:ahLst/>
            <a:cxnLst/>
            <a:rect l="0" t="0" r="0" b="0"/>
            <a:pathLst>
              <a:path w="99" h="98" extrusionOk="0">
                <a:moveTo>
                  <a:pt x="84" y="44"/>
                </a:moveTo>
                <a:lnTo>
                  <a:pt x="64" y="44"/>
                </a:lnTo>
                <a:lnTo>
                  <a:pt x="64" y="34"/>
                </a:lnTo>
                <a:lnTo>
                  <a:pt x="63" y="27"/>
                </a:lnTo>
                <a:lnTo>
                  <a:pt x="62" y="21"/>
                </a:lnTo>
                <a:lnTo>
                  <a:pt x="58" y="15"/>
                </a:lnTo>
                <a:lnTo>
                  <a:pt x="54" y="10"/>
                </a:lnTo>
                <a:lnTo>
                  <a:pt x="49" y="6"/>
                </a:lnTo>
                <a:lnTo>
                  <a:pt x="43" y="2"/>
                </a:lnTo>
                <a:lnTo>
                  <a:pt x="37" y="1"/>
                </a:lnTo>
                <a:lnTo>
                  <a:pt x="30" y="0"/>
                </a:lnTo>
                <a:lnTo>
                  <a:pt x="10" y="0"/>
                </a:lnTo>
                <a:lnTo>
                  <a:pt x="6" y="1"/>
                </a:lnTo>
                <a:lnTo>
                  <a:pt x="2" y="2"/>
                </a:lnTo>
                <a:lnTo>
                  <a:pt x="1" y="6"/>
                </a:lnTo>
                <a:lnTo>
                  <a:pt x="0" y="10"/>
                </a:lnTo>
                <a:lnTo>
                  <a:pt x="0" y="54"/>
                </a:lnTo>
                <a:lnTo>
                  <a:pt x="0" y="56"/>
                </a:lnTo>
                <a:lnTo>
                  <a:pt x="1" y="58"/>
                </a:lnTo>
                <a:lnTo>
                  <a:pt x="2" y="59"/>
                </a:lnTo>
                <a:lnTo>
                  <a:pt x="5" y="59"/>
                </a:lnTo>
                <a:lnTo>
                  <a:pt x="59" y="59"/>
                </a:lnTo>
                <a:lnTo>
                  <a:pt x="62" y="59"/>
                </a:lnTo>
                <a:lnTo>
                  <a:pt x="63" y="58"/>
                </a:lnTo>
                <a:lnTo>
                  <a:pt x="64" y="56"/>
                </a:lnTo>
                <a:lnTo>
                  <a:pt x="64" y="54"/>
                </a:lnTo>
                <a:lnTo>
                  <a:pt x="84" y="54"/>
                </a:lnTo>
                <a:lnTo>
                  <a:pt x="86" y="54"/>
                </a:lnTo>
                <a:lnTo>
                  <a:pt x="88" y="55"/>
                </a:lnTo>
                <a:lnTo>
                  <a:pt x="89" y="56"/>
                </a:lnTo>
                <a:lnTo>
                  <a:pt x="89" y="59"/>
                </a:lnTo>
                <a:lnTo>
                  <a:pt x="89" y="61"/>
                </a:lnTo>
                <a:lnTo>
                  <a:pt x="88" y="63"/>
                </a:lnTo>
                <a:lnTo>
                  <a:pt x="86" y="64"/>
                </a:lnTo>
                <a:lnTo>
                  <a:pt x="84" y="64"/>
                </a:lnTo>
                <a:lnTo>
                  <a:pt x="20" y="64"/>
                </a:lnTo>
                <a:lnTo>
                  <a:pt x="14" y="65"/>
                </a:lnTo>
                <a:lnTo>
                  <a:pt x="10" y="69"/>
                </a:lnTo>
                <a:lnTo>
                  <a:pt x="6" y="72"/>
                </a:lnTo>
                <a:lnTo>
                  <a:pt x="5" y="79"/>
                </a:lnTo>
                <a:lnTo>
                  <a:pt x="6" y="85"/>
                </a:lnTo>
                <a:lnTo>
                  <a:pt x="10" y="89"/>
                </a:lnTo>
                <a:lnTo>
                  <a:pt x="14" y="92"/>
                </a:lnTo>
                <a:lnTo>
                  <a:pt x="20" y="93"/>
                </a:lnTo>
                <a:lnTo>
                  <a:pt x="64" y="93"/>
                </a:lnTo>
                <a:lnTo>
                  <a:pt x="64" y="98"/>
                </a:lnTo>
                <a:lnTo>
                  <a:pt x="74" y="98"/>
                </a:lnTo>
                <a:lnTo>
                  <a:pt x="74" y="89"/>
                </a:lnTo>
                <a:lnTo>
                  <a:pt x="74" y="86"/>
                </a:lnTo>
                <a:lnTo>
                  <a:pt x="73" y="85"/>
                </a:lnTo>
                <a:lnTo>
                  <a:pt x="72" y="84"/>
                </a:lnTo>
                <a:lnTo>
                  <a:pt x="69" y="84"/>
                </a:lnTo>
                <a:lnTo>
                  <a:pt x="20" y="84"/>
                </a:lnTo>
                <a:lnTo>
                  <a:pt x="17" y="84"/>
                </a:lnTo>
                <a:lnTo>
                  <a:pt x="16" y="82"/>
                </a:lnTo>
                <a:lnTo>
                  <a:pt x="15" y="81"/>
                </a:lnTo>
                <a:lnTo>
                  <a:pt x="15" y="79"/>
                </a:lnTo>
                <a:lnTo>
                  <a:pt x="15" y="76"/>
                </a:lnTo>
                <a:lnTo>
                  <a:pt x="16" y="75"/>
                </a:lnTo>
                <a:lnTo>
                  <a:pt x="17" y="74"/>
                </a:lnTo>
                <a:lnTo>
                  <a:pt x="20" y="74"/>
                </a:lnTo>
                <a:lnTo>
                  <a:pt x="84" y="74"/>
                </a:lnTo>
                <a:lnTo>
                  <a:pt x="90" y="72"/>
                </a:lnTo>
                <a:lnTo>
                  <a:pt x="94" y="69"/>
                </a:lnTo>
                <a:lnTo>
                  <a:pt x="97" y="65"/>
                </a:lnTo>
                <a:lnTo>
                  <a:pt x="99" y="59"/>
                </a:lnTo>
                <a:lnTo>
                  <a:pt x="97" y="53"/>
                </a:lnTo>
                <a:lnTo>
                  <a:pt x="94" y="49"/>
                </a:lnTo>
                <a:lnTo>
                  <a:pt x="90" y="45"/>
                </a:lnTo>
                <a:lnTo>
                  <a:pt x="84" y="44"/>
                </a:lnTo>
                <a:close/>
                <a:moveTo>
                  <a:pt x="54" y="49"/>
                </a:moveTo>
                <a:lnTo>
                  <a:pt x="10" y="49"/>
                </a:lnTo>
                <a:lnTo>
                  <a:pt x="1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2" name="Shape 7062"/>
          <p:cNvSpPr/>
          <p:nvPr/>
        </p:nvSpPr>
        <p:spPr>
          <a:xfrm>
            <a:off x="1978026" y="1835151"/>
            <a:ext cx="49213"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63" name="Shape 7063"/>
          <p:cNvSpPr/>
          <p:nvPr/>
        </p:nvSpPr>
        <p:spPr>
          <a:xfrm>
            <a:off x="1568450" y="1771651"/>
            <a:ext cx="161925" cy="166688"/>
          </a:xfrm>
          <a:custGeom>
            <a:avLst/>
            <a:gdLst/>
            <a:ahLst/>
            <a:cxnLst/>
            <a:rect l="0" t="0" r="0" b="0"/>
            <a:pathLst>
              <a:path w="99" h="103" extrusionOk="0">
                <a:moveTo>
                  <a:pt x="94" y="29"/>
                </a:moveTo>
                <a:lnTo>
                  <a:pt x="84" y="29"/>
                </a:lnTo>
                <a:lnTo>
                  <a:pt x="84" y="28"/>
                </a:lnTo>
                <a:lnTo>
                  <a:pt x="88" y="27"/>
                </a:lnTo>
                <a:lnTo>
                  <a:pt x="92" y="23"/>
                </a:lnTo>
                <a:lnTo>
                  <a:pt x="93" y="20"/>
                </a:lnTo>
                <a:lnTo>
                  <a:pt x="94" y="15"/>
                </a:lnTo>
                <a:lnTo>
                  <a:pt x="93" y="8"/>
                </a:lnTo>
                <a:lnTo>
                  <a:pt x="89" y="5"/>
                </a:lnTo>
                <a:lnTo>
                  <a:pt x="85" y="1"/>
                </a:lnTo>
                <a:lnTo>
                  <a:pt x="79" y="0"/>
                </a:lnTo>
                <a:lnTo>
                  <a:pt x="73" y="1"/>
                </a:lnTo>
                <a:lnTo>
                  <a:pt x="69" y="5"/>
                </a:lnTo>
                <a:lnTo>
                  <a:pt x="66" y="8"/>
                </a:lnTo>
                <a:lnTo>
                  <a:pt x="64" y="15"/>
                </a:lnTo>
                <a:lnTo>
                  <a:pt x="66" y="20"/>
                </a:lnTo>
                <a:lnTo>
                  <a:pt x="67" y="23"/>
                </a:lnTo>
                <a:lnTo>
                  <a:pt x="71" y="27"/>
                </a:lnTo>
                <a:lnTo>
                  <a:pt x="74" y="28"/>
                </a:lnTo>
                <a:lnTo>
                  <a:pt x="74" y="29"/>
                </a:lnTo>
                <a:lnTo>
                  <a:pt x="25" y="29"/>
                </a:lnTo>
                <a:lnTo>
                  <a:pt x="25" y="28"/>
                </a:lnTo>
                <a:lnTo>
                  <a:pt x="29" y="27"/>
                </a:lnTo>
                <a:lnTo>
                  <a:pt x="32" y="23"/>
                </a:lnTo>
                <a:lnTo>
                  <a:pt x="34" y="20"/>
                </a:lnTo>
                <a:lnTo>
                  <a:pt x="35" y="15"/>
                </a:lnTo>
                <a:lnTo>
                  <a:pt x="34" y="8"/>
                </a:lnTo>
                <a:lnTo>
                  <a:pt x="30" y="5"/>
                </a:lnTo>
                <a:lnTo>
                  <a:pt x="26" y="1"/>
                </a:lnTo>
                <a:lnTo>
                  <a:pt x="20" y="0"/>
                </a:lnTo>
                <a:lnTo>
                  <a:pt x="14" y="1"/>
                </a:lnTo>
                <a:lnTo>
                  <a:pt x="10" y="5"/>
                </a:lnTo>
                <a:lnTo>
                  <a:pt x="6" y="8"/>
                </a:lnTo>
                <a:lnTo>
                  <a:pt x="5" y="15"/>
                </a:lnTo>
                <a:lnTo>
                  <a:pt x="6" y="20"/>
                </a:lnTo>
                <a:lnTo>
                  <a:pt x="8" y="23"/>
                </a:lnTo>
                <a:lnTo>
                  <a:pt x="11" y="27"/>
                </a:lnTo>
                <a:lnTo>
                  <a:pt x="15" y="28"/>
                </a:lnTo>
                <a:lnTo>
                  <a:pt x="15" y="29"/>
                </a:lnTo>
                <a:lnTo>
                  <a:pt x="5" y="29"/>
                </a:lnTo>
                <a:lnTo>
                  <a:pt x="3" y="29"/>
                </a:lnTo>
                <a:lnTo>
                  <a:pt x="1" y="31"/>
                </a:lnTo>
                <a:lnTo>
                  <a:pt x="0" y="32"/>
                </a:lnTo>
                <a:lnTo>
                  <a:pt x="0" y="3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6" y="69"/>
                </a:lnTo>
                <a:lnTo>
                  <a:pt x="98" y="68"/>
                </a:lnTo>
                <a:lnTo>
                  <a:pt x="99" y="66"/>
                </a:lnTo>
                <a:lnTo>
                  <a:pt x="99" y="64"/>
                </a:lnTo>
                <a:lnTo>
                  <a:pt x="99" y="34"/>
                </a:lnTo>
                <a:lnTo>
                  <a:pt x="99" y="32"/>
                </a:lnTo>
                <a:lnTo>
                  <a:pt x="98" y="31"/>
                </a:lnTo>
                <a:lnTo>
                  <a:pt x="96"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7"/>
                </a:lnTo>
                <a:lnTo>
                  <a:pt x="83" y="18"/>
                </a:lnTo>
                <a:lnTo>
                  <a:pt x="82" y="20"/>
                </a:lnTo>
                <a:lnTo>
                  <a:pt x="79" y="20"/>
                </a:lnTo>
                <a:lnTo>
                  <a:pt x="77" y="20"/>
                </a:lnTo>
                <a:lnTo>
                  <a:pt x="75" y="18"/>
                </a:lnTo>
                <a:lnTo>
                  <a:pt x="74" y="17"/>
                </a:lnTo>
                <a:lnTo>
                  <a:pt x="74" y="15"/>
                </a:lnTo>
                <a:lnTo>
                  <a:pt x="74" y="12"/>
                </a:lnTo>
                <a:lnTo>
                  <a:pt x="75" y="11"/>
                </a:lnTo>
                <a:lnTo>
                  <a:pt x="77" y="10"/>
                </a:lnTo>
                <a:lnTo>
                  <a:pt x="79" y="10"/>
                </a:lnTo>
                <a:close/>
                <a:moveTo>
                  <a:pt x="20" y="10"/>
                </a:moveTo>
                <a:lnTo>
                  <a:pt x="20" y="10"/>
                </a:lnTo>
                <a:lnTo>
                  <a:pt x="22" y="10"/>
                </a:lnTo>
                <a:lnTo>
                  <a:pt x="24" y="11"/>
                </a:lnTo>
                <a:lnTo>
                  <a:pt x="25" y="12"/>
                </a:lnTo>
                <a:lnTo>
                  <a:pt x="25" y="15"/>
                </a:lnTo>
                <a:lnTo>
                  <a:pt x="25" y="17"/>
                </a:lnTo>
                <a:lnTo>
                  <a:pt x="24" y="18"/>
                </a:lnTo>
                <a:lnTo>
                  <a:pt x="22" y="20"/>
                </a:lnTo>
                <a:lnTo>
                  <a:pt x="20" y="20"/>
                </a:lnTo>
                <a:lnTo>
                  <a:pt x="18" y="20"/>
                </a:lnTo>
                <a:lnTo>
                  <a:pt x="16" y="18"/>
                </a:lnTo>
                <a:lnTo>
                  <a:pt x="15" y="17"/>
                </a:lnTo>
                <a:lnTo>
                  <a:pt x="15" y="15"/>
                </a:lnTo>
                <a:lnTo>
                  <a:pt x="15" y="12"/>
                </a:lnTo>
                <a:lnTo>
                  <a:pt x="16" y="11"/>
                </a:lnTo>
                <a:lnTo>
                  <a:pt x="18"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4" name="Shape 7064"/>
          <p:cNvSpPr/>
          <p:nvPr/>
        </p:nvSpPr>
        <p:spPr>
          <a:xfrm>
            <a:off x="1184275" y="1849439"/>
            <a:ext cx="160338" cy="107950"/>
          </a:xfrm>
          <a:custGeom>
            <a:avLst/>
            <a:gdLst/>
            <a:ahLst/>
            <a:cxnLst/>
            <a:rect l="0" t="0" r="0" b="0"/>
            <a:pathLst>
              <a:path w="99" h="64" extrusionOk="0">
                <a:moveTo>
                  <a:pt x="95" y="25"/>
                </a:moveTo>
                <a:lnTo>
                  <a:pt x="95" y="25"/>
                </a:lnTo>
                <a:lnTo>
                  <a:pt x="98" y="22"/>
                </a:lnTo>
                <a:lnTo>
                  <a:pt x="99" y="20"/>
                </a:lnTo>
                <a:lnTo>
                  <a:pt x="99" y="5"/>
                </a:lnTo>
                <a:lnTo>
                  <a:pt x="99" y="3"/>
                </a:lnTo>
                <a:lnTo>
                  <a:pt x="98" y="1"/>
                </a:lnTo>
                <a:lnTo>
                  <a:pt x="97" y="0"/>
                </a:lnTo>
                <a:lnTo>
                  <a:pt x="94" y="0"/>
                </a:lnTo>
                <a:lnTo>
                  <a:pt x="45" y="0"/>
                </a:lnTo>
                <a:lnTo>
                  <a:pt x="42" y="0"/>
                </a:lnTo>
                <a:lnTo>
                  <a:pt x="41" y="1"/>
                </a:lnTo>
                <a:lnTo>
                  <a:pt x="40" y="3"/>
                </a:lnTo>
                <a:lnTo>
                  <a:pt x="40" y="5"/>
                </a:lnTo>
                <a:lnTo>
                  <a:pt x="5" y="5"/>
                </a:lnTo>
                <a:lnTo>
                  <a:pt x="3" y="6"/>
                </a:lnTo>
                <a:lnTo>
                  <a:pt x="0" y="8"/>
                </a:lnTo>
                <a:lnTo>
                  <a:pt x="0" y="10"/>
                </a:lnTo>
                <a:lnTo>
                  <a:pt x="2" y="12"/>
                </a:lnTo>
                <a:lnTo>
                  <a:pt x="12" y="27"/>
                </a:lnTo>
                <a:lnTo>
                  <a:pt x="13" y="28"/>
                </a:lnTo>
                <a:lnTo>
                  <a:pt x="14" y="30"/>
                </a:lnTo>
                <a:lnTo>
                  <a:pt x="40" y="33"/>
                </a:lnTo>
                <a:lnTo>
                  <a:pt x="40" y="37"/>
                </a:lnTo>
                <a:lnTo>
                  <a:pt x="23" y="45"/>
                </a:lnTo>
                <a:lnTo>
                  <a:pt x="21" y="47"/>
                </a:lnTo>
                <a:lnTo>
                  <a:pt x="20" y="49"/>
                </a:lnTo>
                <a:lnTo>
                  <a:pt x="20" y="59"/>
                </a:lnTo>
                <a:lnTo>
                  <a:pt x="20" y="62"/>
                </a:lnTo>
                <a:lnTo>
                  <a:pt x="21" y="63"/>
                </a:lnTo>
                <a:lnTo>
                  <a:pt x="23" y="64"/>
                </a:lnTo>
                <a:lnTo>
                  <a:pt x="25" y="64"/>
                </a:lnTo>
                <a:lnTo>
                  <a:pt x="94" y="64"/>
                </a:lnTo>
                <a:lnTo>
                  <a:pt x="97" y="64"/>
                </a:lnTo>
                <a:lnTo>
                  <a:pt x="98" y="63"/>
                </a:lnTo>
                <a:lnTo>
                  <a:pt x="99" y="62"/>
                </a:lnTo>
                <a:lnTo>
                  <a:pt x="99" y="5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9" y="42"/>
                </a:lnTo>
                <a:lnTo>
                  <a:pt x="50" y="40"/>
                </a:lnTo>
                <a:lnTo>
                  <a:pt x="50" y="30"/>
                </a:lnTo>
                <a:lnTo>
                  <a:pt x="50" y="10"/>
                </a:lnTo>
                <a:lnTo>
                  <a:pt x="89" y="10"/>
                </a:lnTo>
                <a:lnTo>
                  <a:pt x="89" y="16"/>
                </a:lnTo>
                <a:lnTo>
                  <a:pt x="68" y="25"/>
                </a:lnTo>
                <a:lnTo>
                  <a:pt x="66" y="27"/>
                </a:lnTo>
                <a:lnTo>
                  <a:pt x="65" y="30"/>
                </a:lnTo>
                <a:lnTo>
                  <a:pt x="65" y="40"/>
                </a:lnTo>
                <a:lnTo>
                  <a:pt x="66" y="42"/>
                </a:lnTo>
                <a:lnTo>
                  <a:pt x="68"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5" name="Shape 7065"/>
          <p:cNvSpPr/>
          <p:nvPr/>
        </p:nvSpPr>
        <p:spPr>
          <a:xfrm>
            <a:off x="1184276" y="1762126"/>
            <a:ext cx="136525" cy="82550"/>
          </a:xfrm>
          <a:custGeom>
            <a:avLst/>
            <a:gdLst/>
            <a:ahLst/>
            <a:cxnLst/>
            <a:rect l="0" t="0" r="0" b="0"/>
            <a:pathLst>
              <a:path w="84" h="49" extrusionOk="0">
                <a:moveTo>
                  <a:pt x="50" y="44"/>
                </a:moveTo>
                <a:lnTo>
                  <a:pt x="50" y="44"/>
                </a:lnTo>
                <a:lnTo>
                  <a:pt x="50" y="47"/>
                </a:lnTo>
                <a:lnTo>
                  <a:pt x="51" y="48"/>
                </a:lnTo>
                <a:lnTo>
                  <a:pt x="52" y="49"/>
                </a:lnTo>
                <a:lnTo>
                  <a:pt x="55" y="49"/>
                </a:lnTo>
                <a:lnTo>
                  <a:pt x="79" y="49"/>
                </a:lnTo>
                <a:lnTo>
                  <a:pt x="82" y="49"/>
                </a:lnTo>
                <a:lnTo>
                  <a:pt x="83" y="48"/>
                </a:lnTo>
                <a:lnTo>
                  <a:pt x="84" y="47"/>
                </a:lnTo>
                <a:lnTo>
                  <a:pt x="84" y="44"/>
                </a:lnTo>
                <a:lnTo>
                  <a:pt x="84" y="5"/>
                </a:lnTo>
                <a:lnTo>
                  <a:pt x="84" y="2"/>
                </a:lnTo>
                <a:lnTo>
                  <a:pt x="83" y="1"/>
                </a:lnTo>
                <a:lnTo>
                  <a:pt x="82" y="0"/>
                </a:lnTo>
                <a:lnTo>
                  <a:pt x="79"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6" name="Shape 7066"/>
          <p:cNvSpPr/>
          <p:nvPr/>
        </p:nvSpPr>
        <p:spPr>
          <a:xfrm>
            <a:off x="423864" y="631826"/>
            <a:ext cx="146050" cy="157163"/>
          </a:xfrm>
          <a:custGeom>
            <a:avLst/>
            <a:gdLst/>
            <a:ahLst/>
            <a:cxnLst/>
            <a:rect l="0" t="0" r="0" b="0"/>
            <a:pathLst>
              <a:path w="89" h="96" extrusionOk="0">
                <a:moveTo>
                  <a:pt x="84" y="25"/>
                </a:moveTo>
                <a:lnTo>
                  <a:pt x="84" y="25"/>
                </a:lnTo>
                <a:lnTo>
                  <a:pt x="77" y="25"/>
                </a:lnTo>
                <a:lnTo>
                  <a:pt x="71" y="26"/>
                </a:lnTo>
                <a:lnTo>
                  <a:pt x="64" y="29"/>
                </a:lnTo>
                <a:lnTo>
                  <a:pt x="59" y="19"/>
                </a:lnTo>
                <a:lnTo>
                  <a:pt x="54" y="11"/>
                </a:lnTo>
                <a:lnTo>
                  <a:pt x="48" y="4"/>
                </a:lnTo>
                <a:lnTo>
                  <a:pt x="44" y="0"/>
                </a:lnTo>
                <a:lnTo>
                  <a:pt x="40" y="4"/>
                </a:lnTo>
                <a:lnTo>
                  <a:pt x="34" y="11"/>
                </a:lnTo>
                <a:lnTo>
                  <a:pt x="29" y="19"/>
                </a:lnTo>
                <a:lnTo>
                  <a:pt x="24" y="29"/>
                </a:lnTo>
                <a:lnTo>
                  <a:pt x="18" y="26"/>
                </a:lnTo>
                <a:lnTo>
                  <a:pt x="11" y="25"/>
                </a:lnTo>
                <a:lnTo>
                  <a:pt x="5" y="25"/>
                </a:lnTo>
                <a:lnTo>
                  <a:pt x="0" y="25"/>
                </a:lnTo>
                <a:lnTo>
                  <a:pt x="0" y="30"/>
                </a:lnTo>
                <a:lnTo>
                  <a:pt x="0" y="33"/>
                </a:lnTo>
                <a:lnTo>
                  <a:pt x="1" y="42"/>
                </a:lnTo>
                <a:lnTo>
                  <a:pt x="5" y="53"/>
                </a:lnTo>
                <a:lnTo>
                  <a:pt x="7" y="58"/>
                </a:lnTo>
                <a:lnTo>
                  <a:pt x="11" y="63"/>
                </a:lnTo>
                <a:lnTo>
                  <a:pt x="16" y="67"/>
                </a:lnTo>
                <a:lnTo>
                  <a:pt x="21" y="69"/>
                </a:lnTo>
                <a:lnTo>
                  <a:pt x="26" y="70"/>
                </a:lnTo>
                <a:lnTo>
                  <a:pt x="31" y="70"/>
                </a:lnTo>
                <a:lnTo>
                  <a:pt x="37" y="70"/>
                </a:lnTo>
                <a:lnTo>
                  <a:pt x="39" y="72"/>
                </a:lnTo>
                <a:lnTo>
                  <a:pt x="39" y="96"/>
                </a:lnTo>
                <a:lnTo>
                  <a:pt x="49" y="96"/>
                </a:lnTo>
                <a:lnTo>
                  <a:pt x="49" y="72"/>
                </a:lnTo>
                <a:lnTo>
                  <a:pt x="52" y="70"/>
                </a:lnTo>
                <a:lnTo>
                  <a:pt x="58" y="70"/>
                </a:lnTo>
                <a:lnTo>
                  <a:pt x="63" y="70"/>
                </a:lnTo>
                <a:lnTo>
                  <a:pt x="68" y="69"/>
                </a:lnTo>
                <a:lnTo>
                  <a:pt x="73" y="67"/>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5" y="49"/>
                </a:lnTo>
                <a:lnTo>
                  <a:pt x="53" y="56"/>
                </a:lnTo>
                <a:lnTo>
                  <a:pt x="48" y="61"/>
                </a:lnTo>
                <a:lnTo>
                  <a:pt x="44" y="63"/>
                </a:lnTo>
                <a:lnTo>
                  <a:pt x="40" y="61"/>
                </a:lnTo>
                <a:lnTo>
                  <a:pt x="37" y="56"/>
                </a:lnTo>
                <a:lnTo>
                  <a:pt x="33" y="49"/>
                </a:lnTo>
                <a:lnTo>
                  <a:pt x="32" y="42"/>
                </a:lnTo>
                <a:lnTo>
                  <a:pt x="33" y="35"/>
                </a:lnTo>
                <a:lnTo>
                  <a:pt x="37" y="27"/>
                </a:lnTo>
                <a:lnTo>
                  <a:pt x="40" y="20"/>
                </a:lnTo>
                <a:lnTo>
                  <a:pt x="44" y="15"/>
                </a:lnTo>
                <a:close/>
                <a:moveTo>
                  <a:pt x="10" y="35"/>
                </a:moveTo>
                <a:lnTo>
                  <a:pt x="10" y="35"/>
                </a:lnTo>
                <a:lnTo>
                  <a:pt x="16" y="36"/>
                </a:lnTo>
                <a:lnTo>
                  <a:pt x="22" y="38"/>
                </a:lnTo>
                <a:lnTo>
                  <a:pt x="22" y="42"/>
                </a:lnTo>
                <a:lnTo>
                  <a:pt x="22" y="48"/>
                </a:lnTo>
                <a:lnTo>
                  <a:pt x="23" y="52"/>
                </a:lnTo>
                <a:lnTo>
                  <a:pt x="28" y="61"/>
                </a:lnTo>
                <a:lnTo>
                  <a:pt x="23" y="59"/>
                </a:lnTo>
                <a:lnTo>
                  <a:pt x="18" y="56"/>
                </a:lnTo>
                <a:lnTo>
                  <a:pt x="15" y="52"/>
                </a:lnTo>
                <a:lnTo>
                  <a:pt x="12" y="46"/>
                </a:lnTo>
                <a:lnTo>
                  <a:pt x="10" y="35"/>
                </a:lnTo>
                <a:close/>
                <a:moveTo>
                  <a:pt x="70" y="56"/>
                </a:moveTo>
                <a:lnTo>
                  <a:pt x="70" y="56"/>
                </a:lnTo>
                <a:lnTo>
                  <a:pt x="66" y="59"/>
                </a:lnTo>
                <a:lnTo>
                  <a:pt x="61" y="61"/>
                </a:lnTo>
                <a:lnTo>
                  <a:pt x="65" y="52"/>
                </a:lnTo>
                <a:lnTo>
                  <a:pt x="66" y="48"/>
                </a:lnTo>
                <a:lnTo>
                  <a:pt x="66" y="42"/>
                </a:lnTo>
                <a:lnTo>
                  <a:pt x="66" y="38"/>
                </a:lnTo>
                <a:lnTo>
                  <a:pt x="73" y="36"/>
                </a:lnTo>
                <a:lnTo>
                  <a:pt x="79" y="35"/>
                </a:lnTo>
                <a:lnTo>
                  <a:pt x="76" y="46"/>
                </a:lnTo>
                <a:lnTo>
                  <a:pt x="74" y="52"/>
                </a:lnTo>
                <a:lnTo>
                  <a:pt x="70" y="5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7" name="Shape 7067"/>
          <p:cNvSpPr/>
          <p:nvPr/>
        </p:nvSpPr>
        <p:spPr>
          <a:xfrm>
            <a:off x="833439" y="627064"/>
            <a:ext cx="117475" cy="161925"/>
          </a:xfrm>
          <a:custGeom>
            <a:avLst/>
            <a:gdLst/>
            <a:ahLst/>
            <a:cxnLst/>
            <a:rect l="0" t="0" r="0" b="0"/>
            <a:pathLst>
              <a:path w="74" h="98" extrusionOk="0">
                <a:moveTo>
                  <a:pt x="50" y="55"/>
                </a:moveTo>
                <a:lnTo>
                  <a:pt x="50" y="55"/>
                </a:lnTo>
                <a:lnTo>
                  <a:pt x="44" y="56"/>
                </a:lnTo>
                <a:lnTo>
                  <a:pt x="53" y="48"/>
                </a:lnTo>
                <a:lnTo>
                  <a:pt x="61" y="39"/>
                </a:lnTo>
                <a:lnTo>
                  <a:pt x="66" y="31"/>
                </a:lnTo>
                <a:lnTo>
                  <a:pt x="69" y="22"/>
                </a:lnTo>
                <a:lnTo>
                  <a:pt x="61" y="26"/>
                </a:lnTo>
                <a:lnTo>
                  <a:pt x="52" y="31"/>
                </a:lnTo>
                <a:lnTo>
                  <a:pt x="44" y="38"/>
                </a:lnTo>
                <a:lnTo>
                  <a:pt x="39" y="43"/>
                </a:lnTo>
                <a:lnTo>
                  <a:pt x="35" y="48"/>
                </a:lnTo>
                <a:lnTo>
                  <a:pt x="35" y="5"/>
                </a:lnTo>
                <a:lnTo>
                  <a:pt x="35" y="2"/>
                </a:lnTo>
                <a:lnTo>
                  <a:pt x="34" y="1"/>
                </a:lnTo>
                <a:lnTo>
                  <a:pt x="32" y="0"/>
                </a:lnTo>
                <a:lnTo>
                  <a:pt x="30" y="0"/>
                </a:lnTo>
                <a:lnTo>
                  <a:pt x="5" y="0"/>
                </a:lnTo>
                <a:lnTo>
                  <a:pt x="3" y="0"/>
                </a:lnTo>
                <a:lnTo>
                  <a:pt x="2" y="1"/>
                </a:lnTo>
                <a:lnTo>
                  <a:pt x="0" y="2"/>
                </a:lnTo>
                <a:lnTo>
                  <a:pt x="0" y="5"/>
                </a:lnTo>
                <a:lnTo>
                  <a:pt x="0" y="93"/>
                </a:lnTo>
                <a:lnTo>
                  <a:pt x="0" y="96"/>
                </a:lnTo>
                <a:lnTo>
                  <a:pt x="2" y="97"/>
                </a:lnTo>
                <a:lnTo>
                  <a:pt x="3" y="98"/>
                </a:lnTo>
                <a:lnTo>
                  <a:pt x="5" y="98"/>
                </a:lnTo>
                <a:lnTo>
                  <a:pt x="30" y="98"/>
                </a:lnTo>
                <a:lnTo>
                  <a:pt x="32" y="98"/>
                </a:lnTo>
                <a:lnTo>
                  <a:pt x="34" y="97"/>
                </a:lnTo>
                <a:lnTo>
                  <a:pt x="35" y="96"/>
                </a:lnTo>
                <a:lnTo>
                  <a:pt x="35" y="93"/>
                </a:lnTo>
                <a:lnTo>
                  <a:pt x="35" y="66"/>
                </a:lnTo>
                <a:lnTo>
                  <a:pt x="42" y="68"/>
                </a:lnTo>
                <a:lnTo>
                  <a:pt x="51" y="68"/>
                </a:lnTo>
                <a:lnTo>
                  <a:pt x="60" y="65"/>
                </a:lnTo>
                <a:lnTo>
                  <a:pt x="67" y="63"/>
                </a:lnTo>
                <a:lnTo>
                  <a:pt x="74" y="59"/>
                </a:lnTo>
                <a:lnTo>
                  <a:pt x="67" y="56"/>
                </a:lnTo>
                <a:lnTo>
                  <a:pt x="6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8" name="Shape 7068"/>
          <p:cNvSpPr/>
          <p:nvPr/>
        </p:nvSpPr>
        <p:spPr>
          <a:xfrm>
            <a:off x="2338388" y="647701"/>
            <a:ext cx="68262" cy="63500"/>
          </a:xfrm>
          <a:custGeom>
            <a:avLst/>
            <a:gdLst/>
            <a:ahLst/>
            <a:cxnLst/>
            <a:rect l="0" t="0" r="0" b="0"/>
            <a:pathLst>
              <a:path w="42" h="38" extrusionOk="0">
                <a:moveTo>
                  <a:pt x="25" y="38"/>
                </a:moveTo>
                <a:lnTo>
                  <a:pt x="25" y="38"/>
                </a:lnTo>
                <a:lnTo>
                  <a:pt x="28" y="38"/>
                </a:lnTo>
                <a:lnTo>
                  <a:pt x="32" y="37"/>
                </a:lnTo>
                <a:lnTo>
                  <a:pt x="35" y="35"/>
                </a:lnTo>
                <a:lnTo>
                  <a:pt x="37" y="32"/>
                </a:lnTo>
                <a:lnTo>
                  <a:pt x="41" y="27"/>
                </a:lnTo>
                <a:lnTo>
                  <a:pt x="42" y="20"/>
                </a:lnTo>
                <a:lnTo>
                  <a:pt x="40" y="14"/>
                </a:lnTo>
                <a:lnTo>
                  <a:pt x="36" y="9"/>
                </a:lnTo>
                <a:lnTo>
                  <a:pt x="33" y="8"/>
                </a:lnTo>
                <a:lnTo>
                  <a:pt x="28" y="5"/>
                </a:lnTo>
                <a:lnTo>
                  <a:pt x="19" y="3"/>
                </a:lnTo>
                <a:lnTo>
                  <a:pt x="0" y="0"/>
                </a:lnTo>
                <a:lnTo>
                  <a:pt x="5" y="16"/>
                </a:lnTo>
                <a:lnTo>
                  <a:pt x="9" y="27"/>
                </a:lnTo>
                <a:lnTo>
                  <a:pt x="11" y="31"/>
                </a:lnTo>
                <a:lnTo>
                  <a:pt x="14" y="35"/>
                </a:lnTo>
                <a:lnTo>
                  <a:pt x="19" y="37"/>
                </a:lnTo>
                <a:lnTo>
                  <a:pt x="25" y="38"/>
                </a:lnTo>
                <a:close/>
                <a:moveTo>
                  <a:pt x="30" y="16"/>
                </a:moveTo>
                <a:lnTo>
                  <a:pt x="30" y="16"/>
                </a:lnTo>
                <a:lnTo>
                  <a:pt x="31" y="19"/>
                </a:lnTo>
                <a:lnTo>
                  <a:pt x="32" y="21"/>
                </a:lnTo>
                <a:lnTo>
                  <a:pt x="31" y="24"/>
                </a:lnTo>
                <a:lnTo>
                  <a:pt x="30" y="26"/>
                </a:lnTo>
                <a:lnTo>
                  <a:pt x="28" y="27"/>
                </a:lnTo>
                <a:lnTo>
                  <a:pt x="25" y="29"/>
                </a:lnTo>
                <a:lnTo>
                  <a:pt x="22" y="29"/>
                </a:lnTo>
                <a:lnTo>
                  <a:pt x="20" y="27"/>
                </a:lnTo>
                <a:lnTo>
                  <a:pt x="16" y="21"/>
                </a:lnTo>
                <a:lnTo>
                  <a:pt x="14" y="13"/>
                </a:lnTo>
                <a:lnTo>
                  <a:pt x="23" y="14"/>
                </a:lnTo>
                <a:lnTo>
                  <a:pt x="30"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69" name="Shape 7069"/>
          <p:cNvSpPr/>
          <p:nvPr/>
        </p:nvSpPr>
        <p:spPr>
          <a:xfrm>
            <a:off x="2362200" y="631826"/>
            <a:ext cx="122238" cy="161925"/>
          </a:xfrm>
          <a:custGeom>
            <a:avLst/>
            <a:gdLst/>
            <a:ahLst/>
            <a:cxnLst/>
            <a:rect l="0" t="0" r="0" b="0"/>
            <a:pathLst>
              <a:path w="76" h="101" extrusionOk="0">
                <a:moveTo>
                  <a:pt x="40" y="42"/>
                </a:moveTo>
                <a:lnTo>
                  <a:pt x="40" y="42"/>
                </a:lnTo>
                <a:lnTo>
                  <a:pt x="45" y="45"/>
                </a:lnTo>
                <a:lnTo>
                  <a:pt x="51" y="45"/>
                </a:lnTo>
                <a:lnTo>
                  <a:pt x="55" y="45"/>
                </a:lnTo>
                <a:lnTo>
                  <a:pt x="59" y="43"/>
                </a:lnTo>
                <a:lnTo>
                  <a:pt x="61" y="42"/>
                </a:lnTo>
                <a:lnTo>
                  <a:pt x="65" y="40"/>
                </a:lnTo>
                <a:lnTo>
                  <a:pt x="67" y="36"/>
                </a:lnTo>
                <a:lnTo>
                  <a:pt x="69" y="32"/>
                </a:lnTo>
                <a:lnTo>
                  <a:pt x="72" y="21"/>
                </a:lnTo>
                <a:lnTo>
                  <a:pt x="76" y="0"/>
                </a:lnTo>
                <a:lnTo>
                  <a:pt x="59" y="4"/>
                </a:lnTo>
                <a:lnTo>
                  <a:pt x="46" y="8"/>
                </a:lnTo>
                <a:lnTo>
                  <a:pt x="42" y="10"/>
                </a:lnTo>
                <a:lnTo>
                  <a:pt x="38" y="14"/>
                </a:lnTo>
                <a:lnTo>
                  <a:pt x="34" y="20"/>
                </a:lnTo>
                <a:lnTo>
                  <a:pt x="33" y="26"/>
                </a:lnTo>
                <a:lnTo>
                  <a:pt x="33" y="30"/>
                </a:lnTo>
                <a:lnTo>
                  <a:pt x="34" y="33"/>
                </a:lnTo>
                <a:lnTo>
                  <a:pt x="30" y="41"/>
                </a:lnTo>
                <a:lnTo>
                  <a:pt x="29" y="47"/>
                </a:lnTo>
                <a:lnTo>
                  <a:pt x="29" y="62"/>
                </a:lnTo>
                <a:lnTo>
                  <a:pt x="5" y="62"/>
                </a:lnTo>
                <a:lnTo>
                  <a:pt x="2" y="62"/>
                </a:lnTo>
                <a:lnTo>
                  <a:pt x="1" y="64"/>
                </a:lnTo>
                <a:lnTo>
                  <a:pt x="0" y="66"/>
                </a:lnTo>
                <a:lnTo>
                  <a:pt x="0" y="68"/>
                </a:lnTo>
                <a:lnTo>
                  <a:pt x="9" y="98"/>
                </a:lnTo>
                <a:lnTo>
                  <a:pt x="12" y="100"/>
                </a:lnTo>
                <a:lnTo>
                  <a:pt x="14" y="101"/>
                </a:lnTo>
                <a:lnTo>
                  <a:pt x="54" y="101"/>
                </a:lnTo>
                <a:lnTo>
                  <a:pt x="56" y="100"/>
                </a:lnTo>
                <a:lnTo>
                  <a:pt x="59" y="98"/>
                </a:lnTo>
                <a:lnTo>
                  <a:pt x="69" y="68"/>
                </a:lnTo>
                <a:lnTo>
                  <a:pt x="69" y="66"/>
                </a:lnTo>
                <a:lnTo>
                  <a:pt x="67" y="64"/>
                </a:lnTo>
                <a:lnTo>
                  <a:pt x="66" y="62"/>
                </a:lnTo>
                <a:lnTo>
                  <a:pt x="64" y="62"/>
                </a:lnTo>
                <a:lnTo>
                  <a:pt x="39" y="62"/>
                </a:lnTo>
                <a:lnTo>
                  <a:pt x="39" y="47"/>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1" y="25"/>
                </a:lnTo>
                <a:lnTo>
                  <a:pt x="59" y="30"/>
                </a:lnTo>
                <a:lnTo>
                  <a:pt x="58" y="32"/>
                </a:lnTo>
                <a:lnTo>
                  <a:pt x="55" y="35"/>
                </a:lnTo>
                <a:lnTo>
                  <a:pt x="51" y="35"/>
                </a:lnTo>
                <a:lnTo>
                  <a:pt x="48" y="35"/>
                </a:lnTo>
                <a:lnTo>
                  <a:pt x="45" y="32"/>
                </a:lnTo>
                <a:lnTo>
                  <a:pt x="43" y="30"/>
                </a:lnTo>
                <a:lnTo>
                  <a:pt x="43" y="26"/>
                </a:lnTo>
                <a:lnTo>
                  <a:pt x="43" y="24"/>
                </a:lnTo>
                <a:lnTo>
                  <a:pt x="4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0" name="Shape 7070"/>
          <p:cNvSpPr/>
          <p:nvPr/>
        </p:nvSpPr>
        <p:spPr>
          <a:xfrm>
            <a:off x="2747964" y="627064"/>
            <a:ext cx="111125" cy="166687"/>
          </a:xfrm>
          <a:custGeom>
            <a:avLst/>
            <a:gdLst/>
            <a:ahLst/>
            <a:cxnLst/>
            <a:rect l="0" t="0" r="0" b="0"/>
            <a:pathLst>
              <a:path w="69" h="103" extrusionOk="0">
                <a:moveTo>
                  <a:pt x="68" y="66"/>
                </a:moveTo>
                <a:lnTo>
                  <a:pt x="68" y="66"/>
                </a:lnTo>
                <a:lnTo>
                  <a:pt x="67" y="64"/>
                </a:lnTo>
                <a:lnTo>
                  <a:pt x="65" y="64"/>
                </a:lnTo>
                <a:lnTo>
                  <a:pt x="40" y="64"/>
                </a:lnTo>
                <a:lnTo>
                  <a:pt x="40" y="58"/>
                </a:lnTo>
                <a:lnTo>
                  <a:pt x="45" y="59"/>
                </a:lnTo>
                <a:lnTo>
                  <a:pt x="51" y="58"/>
                </a:lnTo>
                <a:lnTo>
                  <a:pt x="55" y="54"/>
                </a:lnTo>
                <a:lnTo>
                  <a:pt x="58" y="50"/>
                </a:lnTo>
                <a:lnTo>
                  <a:pt x="60" y="44"/>
                </a:lnTo>
                <a:lnTo>
                  <a:pt x="58" y="39"/>
                </a:lnTo>
                <a:lnTo>
                  <a:pt x="57" y="35"/>
                </a:lnTo>
                <a:lnTo>
                  <a:pt x="62" y="31"/>
                </a:lnTo>
                <a:lnTo>
                  <a:pt x="63" y="28"/>
                </a:lnTo>
                <a:lnTo>
                  <a:pt x="65" y="24"/>
                </a:lnTo>
                <a:lnTo>
                  <a:pt x="63" y="18"/>
                </a:lnTo>
                <a:lnTo>
                  <a:pt x="60" y="13"/>
                </a:lnTo>
                <a:lnTo>
                  <a:pt x="55" y="11"/>
                </a:lnTo>
                <a:lnTo>
                  <a:pt x="49" y="10"/>
                </a:lnTo>
                <a:lnTo>
                  <a:pt x="47" y="6"/>
                </a:lnTo>
                <a:lnTo>
                  <a:pt x="44" y="2"/>
                </a:lnTo>
                <a:lnTo>
                  <a:pt x="40" y="1"/>
                </a:lnTo>
                <a:lnTo>
                  <a:pt x="35" y="0"/>
                </a:lnTo>
                <a:lnTo>
                  <a:pt x="30" y="1"/>
                </a:lnTo>
                <a:lnTo>
                  <a:pt x="26" y="2"/>
                </a:lnTo>
                <a:lnTo>
                  <a:pt x="23" y="6"/>
                </a:lnTo>
                <a:lnTo>
                  <a:pt x="21" y="10"/>
                </a:lnTo>
                <a:lnTo>
                  <a:pt x="15" y="11"/>
                </a:lnTo>
                <a:lnTo>
                  <a:pt x="10" y="13"/>
                </a:lnTo>
                <a:lnTo>
                  <a:pt x="7" y="18"/>
                </a:lnTo>
                <a:lnTo>
                  <a:pt x="5" y="24"/>
                </a:lnTo>
                <a:lnTo>
                  <a:pt x="7" y="28"/>
                </a:lnTo>
                <a:lnTo>
                  <a:pt x="8" y="31"/>
                </a:lnTo>
                <a:lnTo>
                  <a:pt x="13" y="35"/>
                </a:lnTo>
                <a:lnTo>
                  <a:pt x="12" y="39"/>
                </a:lnTo>
                <a:lnTo>
                  <a:pt x="10" y="44"/>
                </a:lnTo>
                <a:lnTo>
                  <a:pt x="12" y="50"/>
                </a:lnTo>
                <a:lnTo>
                  <a:pt x="15" y="54"/>
                </a:lnTo>
                <a:lnTo>
                  <a:pt x="19" y="58"/>
                </a:lnTo>
                <a:lnTo>
                  <a:pt x="25" y="59"/>
                </a:lnTo>
                <a:lnTo>
                  <a:pt x="30" y="58"/>
                </a:lnTo>
                <a:lnTo>
                  <a:pt x="30" y="64"/>
                </a:lnTo>
                <a:lnTo>
                  <a:pt x="5" y="64"/>
                </a:lnTo>
                <a:lnTo>
                  <a:pt x="3" y="64"/>
                </a:lnTo>
                <a:lnTo>
                  <a:pt x="2" y="66"/>
                </a:lnTo>
                <a:lnTo>
                  <a:pt x="0" y="68"/>
                </a:lnTo>
                <a:lnTo>
                  <a:pt x="0" y="70"/>
                </a:lnTo>
                <a:lnTo>
                  <a:pt x="10" y="100"/>
                </a:lnTo>
                <a:lnTo>
                  <a:pt x="13" y="102"/>
                </a:lnTo>
                <a:lnTo>
                  <a:pt x="15" y="103"/>
                </a:lnTo>
                <a:lnTo>
                  <a:pt x="55" y="103"/>
                </a:lnTo>
                <a:lnTo>
                  <a:pt x="57" y="102"/>
                </a:lnTo>
                <a:lnTo>
                  <a:pt x="60" y="100"/>
                </a:lnTo>
                <a:lnTo>
                  <a:pt x="69" y="70"/>
                </a:lnTo>
                <a:lnTo>
                  <a:pt x="69" y="68"/>
                </a:lnTo>
                <a:lnTo>
                  <a:pt x="68" y="66"/>
                </a:lnTo>
                <a:close/>
                <a:moveTo>
                  <a:pt x="25" y="49"/>
                </a:moveTo>
                <a:lnTo>
                  <a:pt x="25" y="49"/>
                </a:lnTo>
                <a:lnTo>
                  <a:pt x="23" y="49"/>
                </a:lnTo>
                <a:lnTo>
                  <a:pt x="21" y="48"/>
                </a:lnTo>
                <a:lnTo>
                  <a:pt x="20" y="47"/>
                </a:lnTo>
                <a:lnTo>
                  <a:pt x="20" y="44"/>
                </a:lnTo>
                <a:lnTo>
                  <a:pt x="21" y="40"/>
                </a:lnTo>
                <a:lnTo>
                  <a:pt x="24" y="38"/>
                </a:lnTo>
                <a:lnTo>
                  <a:pt x="25" y="37"/>
                </a:lnTo>
                <a:lnTo>
                  <a:pt x="26" y="33"/>
                </a:lnTo>
                <a:lnTo>
                  <a:pt x="25" y="32"/>
                </a:lnTo>
                <a:lnTo>
                  <a:pt x="23" y="29"/>
                </a:lnTo>
                <a:lnTo>
                  <a:pt x="18" y="27"/>
                </a:lnTo>
                <a:lnTo>
                  <a:pt x="15" y="24"/>
                </a:lnTo>
                <a:lnTo>
                  <a:pt x="16" y="22"/>
                </a:lnTo>
                <a:lnTo>
                  <a:pt x="18" y="21"/>
                </a:lnTo>
                <a:lnTo>
                  <a:pt x="20" y="19"/>
                </a:lnTo>
                <a:lnTo>
                  <a:pt x="23" y="21"/>
                </a:lnTo>
                <a:lnTo>
                  <a:pt x="25" y="21"/>
                </a:lnTo>
                <a:lnTo>
                  <a:pt x="28" y="19"/>
                </a:lnTo>
                <a:lnTo>
                  <a:pt x="30" y="18"/>
                </a:lnTo>
                <a:lnTo>
                  <a:pt x="30" y="15"/>
                </a:lnTo>
                <a:lnTo>
                  <a:pt x="30" y="12"/>
                </a:lnTo>
                <a:lnTo>
                  <a:pt x="31" y="11"/>
                </a:lnTo>
                <a:lnTo>
                  <a:pt x="32" y="10"/>
                </a:lnTo>
                <a:lnTo>
                  <a:pt x="35" y="10"/>
                </a:lnTo>
                <a:lnTo>
                  <a:pt x="37" y="10"/>
                </a:lnTo>
                <a:lnTo>
                  <a:pt x="39" y="11"/>
                </a:lnTo>
                <a:lnTo>
                  <a:pt x="40" y="12"/>
                </a:lnTo>
                <a:lnTo>
                  <a:pt x="40" y="15"/>
                </a:lnTo>
                <a:lnTo>
                  <a:pt x="40" y="16"/>
                </a:lnTo>
                <a:lnTo>
                  <a:pt x="40" y="18"/>
                </a:lnTo>
                <a:lnTo>
                  <a:pt x="42" y="21"/>
                </a:lnTo>
                <a:lnTo>
                  <a:pt x="45" y="21"/>
                </a:lnTo>
                <a:lnTo>
                  <a:pt x="47" y="21"/>
                </a:lnTo>
                <a:lnTo>
                  <a:pt x="50" y="19"/>
                </a:lnTo>
                <a:lnTo>
                  <a:pt x="52" y="21"/>
                </a:lnTo>
                <a:lnTo>
                  <a:pt x="53" y="22"/>
                </a:lnTo>
                <a:lnTo>
                  <a:pt x="55" y="24"/>
                </a:lnTo>
                <a:lnTo>
                  <a:pt x="52" y="27"/>
                </a:lnTo>
                <a:lnTo>
                  <a:pt x="47" y="29"/>
                </a:lnTo>
                <a:lnTo>
                  <a:pt x="45" y="31"/>
                </a:lnTo>
                <a:lnTo>
                  <a:pt x="44" y="33"/>
                </a:lnTo>
                <a:lnTo>
                  <a:pt x="45" y="35"/>
                </a:lnTo>
                <a:lnTo>
                  <a:pt x="46" y="38"/>
                </a:lnTo>
                <a:lnTo>
                  <a:pt x="49" y="40"/>
                </a:lnTo>
                <a:lnTo>
                  <a:pt x="50" y="44"/>
                </a:lnTo>
                <a:lnTo>
                  <a:pt x="50" y="47"/>
                </a:lnTo>
                <a:lnTo>
                  <a:pt x="49" y="48"/>
                </a:lnTo>
                <a:lnTo>
                  <a:pt x="47" y="49"/>
                </a:lnTo>
                <a:lnTo>
                  <a:pt x="45" y="49"/>
                </a:lnTo>
                <a:lnTo>
                  <a:pt x="42" y="49"/>
                </a:lnTo>
                <a:lnTo>
                  <a:pt x="41" y="48"/>
                </a:lnTo>
                <a:lnTo>
                  <a:pt x="40" y="47"/>
                </a:lnTo>
                <a:lnTo>
                  <a:pt x="40" y="44"/>
                </a:lnTo>
                <a:lnTo>
                  <a:pt x="40" y="42"/>
                </a:lnTo>
                <a:lnTo>
                  <a:pt x="39" y="40"/>
                </a:lnTo>
                <a:lnTo>
                  <a:pt x="37" y="39"/>
                </a:lnTo>
                <a:lnTo>
                  <a:pt x="35" y="39"/>
                </a:lnTo>
                <a:lnTo>
                  <a:pt x="32" y="39"/>
                </a:lnTo>
                <a:lnTo>
                  <a:pt x="31" y="40"/>
                </a:lnTo>
                <a:lnTo>
                  <a:pt x="30" y="42"/>
                </a:lnTo>
                <a:lnTo>
                  <a:pt x="30" y="44"/>
                </a:lnTo>
                <a:lnTo>
                  <a:pt x="30" y="47"/>
                </a:lnTo>
                <a:lnTo>
                  <a:pt x="29" y="48"/>
                </a:lnTo>
                <a:lnTo>
                  <a:pt x="28" y="49"/>
                </a:lnTo>
                <a:lnTo>
                  <a:pt x="25" y="49"/>
                </a:lnTo>
                <a:close/>
                <a:moveTo>
                  <a:pt x="51" y="93"/>
                </a:moveTo>
                <a:lnTo>
                  <a:pt x="19" y="93"/>
                </a:lnTo>
                <a:lnTo>
                  <a:pt x="13" y="74"/>
                </a:lnTo>
                <a:lnTo>
                  <a:pt x="57" y="74"/>
                </a:lnTo>
                <a:lnTo>
                  <a:pt x="51" y="9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1" name="Shape 7071"/>
          <p:cNvSpPr/>
          <p:nvPr/>
        </p:nvSpPr>
        <p:spPr>
          <a:xfrm>
            <a:off x="2786064" y="657226"/>
            <a:ext cx="34925" cy="33338"/>
          </a:xfrm>
          <a:custGeom>
            <a:avLst/>
            <a:gdLst/>
            <a:ahLst/>
            <a:cxnLst/>
            <a:rect l="0" t="0" r="0" b="0"/>
            <a:pathLst>
              <a:path w="20" h="20" extrusionOk="0">
                <a:moveTo>
                  <a:pt x="20" y="10"/>
                </a:moveTo>
                <a:lnTo>
                  <a:pt x="20" y="10"/>
                </a:lnTo>
                <a:lnTo>
                  <a:pt x="19" y="7"/>
                </a:lnTo>
                <a:lnTo>
                  <a:pt x="17" y="3"/>
                </a:lnTo>
                <a:lnTo>
                  <a:pt x="14" y="2"/>
                </a:lnTo>
                <a:lnTo>
                  <a:pt x="10" y="0"/>
                </a:lnTo>
                <a:lnTo>
                  <a:pt x="6" y="2"/>
                </a:lnTo>
                <a:lnTo>
                  <a:pt x="3" y="3"/>
                </a:lnTo>
                <a:lnTo>
                  <a:pt x="1" y="7"/>
                </a:lnTo>
                <a:lnTo>
                  <a:pt x="0" y="10"/>
                </a:lnTo>
                <a:lnTo>
                  <a:pt x="1" y="14"/>
                </a:lnTo>
                <a:lnTo>
                  <a:pt x="3" y="18"/>
                </a:lnTo>
                <a:lnTo>
                  <a:pt x="6" y="19"/>
                </a:lnTo>
                <a:lnTo>
                  <a:pt x="10" y="20"/>
                </a:lnTo>
                <a:lnTo>
                  <a:pt x="14" y="19"/>
                </a:lnTo>
                <a:lnTo>
                  <a:pt x="17" y="18"/>
                </a:lnTo>
                <a:lnTo>
                  <a:pt x="19" y="14"/>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2" name="Shape 7072"/>
          <p:cNvSpPr/>
          <p:nvPr/>
        </p:nvSpPr>
        <p:spPr>
          <a:xfrm>
            <a:off x="3925888" y="627063"/>
            <a:ext cx="112712" cy="68262"/>
          </a:xfrm>
          <a:custGeom>
            <a:avLst/>
            <a:gdLst/>
            <a:ahLst/>
            <a:cxnLst/>
            <a:rect l="0" t="0" r="0" b="0"/>
            <a:pathLst>
              <a:path w="69" h="42" extrusionOk="0">
                <a:moveTo>
                  <a:pt x="3" y="36"/>
                </a:moveTo>
                <a:lnTo>
                  <a:pt x="12" y="32"/>
                </a:lnTo>
                <a:lnTo>
                  <a:pt x="16" y="36"/>
                </a:lnTo>
                <a:lnTo>
                  <a:pt x="20" y="39"/>
                </a:lnTo>
                <a:lnTo>
                  <a:pt x="25" y="42"/>
                </a:lnTo>
                <a:lnTo>
                  <a:pt x="31" y="42"/>
                </a:lnTo>
                <a:lnTo>
                  <a:pt x="38" y="41"/>
                </a:lnTo>
                <a:lnTo>
                  <a:pt x="42" y="38"/>
                </a:lnTo>
                <a:lnTo>
                  <a:pt x="47" y="34"/>
                </a:lnTo>
                <a:lnTo>
                  <a:pt x="56" y="26"/>
                </a:lnTo>
                <a:lnTo>
                  <a:pt x="63" y="15"/>
                </a:lnTo>
                <a:lnTo>
                  <a:pt x="69" y="6"/>
                </a:lnTo>
                <a:lnTo>
                  <a:pt x="53" y="2"/>
                </a:lnTo>
                <a:lnTo>
                  <a:pt x="42" y="1"/>
                </a:lnTo>
                <a:lnTo>
                  <a:pt x="31" y="0"/>
                </a:lnTo>
                <a:lnTo>
                  <a:pt x="22" y="1"/>
                </a:lnTo>
                <a:lnTo>
                  <a:pt x="16" y="5"/>
                </a:lnTo>
                <a:lnTo>
                  <a:pt x="11" y="11"/>
                </a:lnTo>
                <a:lnTo>
                  <a:pt x="9" y="17"/>
                </a:lnTo>
                <a:lnTo>
                  <a:pt x="10" y="25"/>
                </a:lnTo>
                <a:lnTo>
                  <a:pt x="0" y="28"/>
                </a:lnTo>
                <a:lnTo>
                  <a:pt x="3" y="36"/>
                </a:lnTo>
                <a:close/>
                <a:moveTo>
                  <a:pt x="26" y="10"/>
                </a:moveTo>
                <a:lnTo>
                  <a:pt x="26" y="10"/>
                </a:lnTo>
                <a:lnTo>
                  <a:pt x="31" y="10"/>
                </a:lnTo>
                <a:lnTo>
                  <a:pt x="42" y="11"/>
                </a:lnTo>
                <a:lnTo>
                  <a:pt x="53" y="12"/>
                </a:lnTo>
                <a:lnTo>
                  <a:pt x="43" y="25"/>
                </a:lnTo>
                <a:lnTo>
                  <a:pt x="38" y="30"/>
                </a:lnTo>
                <a:lnTo>
                  <a:pt x="35" y="32"/>
                </a:lnTo>
                <a:lnTo>
                  <a:pt x="31" y="32"/>
                </a:lnTo>
                <a:lnTo>
                  <a:pt x="27" y="32"/>
                </a:lnTo>
                <a:lnTo>
                  <a:pt x="25" y="31"/>
                </a:lnTo>
                <a:lnTo>
                  <a:pt x="22" y="28"/>
                </a:lnTo>
                <a:lnTo>
                  <a:pt x="40" y="23"/>
                </a:lnTo>
                <a:lnTo>
                  <a:pt x="37" y="16"/>
                </a:lnTo>
                <a:lnTo>
                  <a:pt x="19" y="22"/>
                </a:lnTo>
                <a:lnTo>
                  <a:pt x="19" y="18"/>
                </a:lnTo>
                <a:lnTo>
                  <a:pt x="21" y="15"/>
                </a:lnTo>
                <a:lnTo>
                  <a:pt x="23" y="12"/>
                </a:lnTo>
                <a:lnTo>
                  <a:pt x="26"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3" name="Shape 7073"/>
          <p:cNvSpPr/>
          <p:nvPr/>
        </p:nvSpPr>
        <p:spPr>
          <a:xfrm>
            <a:off x="3876676" y="657226"/>
            <a:ext cx="161925" cy="136525"/>
          </a:xfrm>
          <a:custGeom>
            <a:avLst/>
            <a:gdLst/>
            <a:ahLst/>
            <a:cxnLst/>
            <a:rect l="0" t="0" r="0" b="0"/>
            <a:pathLst>
              <a:path w="99" h="84" extrusionOk="0">
                <a:moveTo>
                  <a:pt x="94" y="35"/>
                </a:moveTo>
                <a:lnTo>
                  <a:pt x="25" y="35"/>
                </a:lnTo>
                <a:lnTo>
                  <a:pt x="25" y="20"/>
                </a:lnTo>
                <a:lnTo>
                  <a:pt x="25" y="18"/>
                </a:lnTo>
                <a:lnTo>
                  <a:pt x="23" y="16"/>
                </a:lnTo>
                <a:lnTo>
                  <a:pt x="9" y="2"/>
                </a:lnTo>
                <a:lnTo>
                  <a:pt x="6" y="0"/>
                </a:lnTo>
                <a:lnTo>
                  <a:pt x="2" y="0"/>
                </a:lnTo>
                <a:lnTo>
                  <a:pt x="1" y="3"/>
                </a:lnTo>
                <a:lnTo>
                  <a:pt x="0" y="5"/>
                </a:lnTo>
                <a:lnTo>
                  <a:pt x="0" y="79"/>
                </a:lnTo>
                <a:lnTo>
                  <a:pt x="0" y="82"/>
                </a:lnTo>
                <a:lnTo>
                  <a:pt x="1" y="83"/>
                </a:lnTo>
                <a:lnTo>
                  <a:pt x="2" y="84"/>
                </a:lnTo>
                <a:lnTo>
                  <a:pt x="5" y="84"/>
                </a:lnTo>
                <a:lnTo>
                  <a:pt x="94" y="84"/>
                </a:lnTo>
                <a:lnTo>
                  <a:pt x="96" y="84"/>
                </a:lnTo>
                <a:lnTo>
                  <a:pt x="97" y="83"/>
                </a:lnTo>
                <a:lnTo>
                  <a:pt x="99" y="82"/>
                </a:lnTo>
                <a:lnTo>
                  <a:pt x="99" y="79"/>
                </a:lnTo>
                <a:lnTo>
                  <a:pt x="99" y="40"/>
                </a:lnTo>
                <a:lnTo>
                  <a:pt x="99" y="37"/>
                </a:lnTo>
                <a:lnTo>
                  <a:pt x="97" y="36"/>
                </a:lnTo>
                <a:lnTo>
                  <a:pt x="96" y="35"/>
                </a:lnTo>
                <a:lnTo>
                  <a:pt x="94" y="35"/>
                </a:lnTo>
                <a:close/>
                <a:moveTo>
                  <a:pt x="89" y="74"/>
                </a:moveTo>
                <a:lnTo>
                  <a:pt x="10" y="74"/>
                </a:lnTo>
                <a:lnTo>
                  <a:pt x="10" y="18"/>
                </a:lnTo>
                <a:lnTo>
                  <a:pt x="15" y="23"/>
                </a:lnTo>
                <a:lnTo>
                  <a:pt x="15" y="40"/>
                </a:lnTo>
                <a:lnTo>
                  <a:pt x="15" y="42"/>
                </a:lnTo>
                <a:lnTo>
                  <a:pt x="16" y="44"/>
                </a:lnTo>
                <a:lnTo>
                  <a:pt x="17" y="45"/>
                </a:lnTo>
                <a:lnTo>
                  <a:pt x="20" y="45"/>
                </a:lnTo>
                <a:lnTo>
                  <a:pt x="89" y="45"/>
                </a:lnTo>
                <a:lnTo>
                  <a:pt x="89"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4" name="Shape 7074"/>
          <p:cNvSpPr/>
          <p:nvPr/>
        </p:nvSpPr>
        <p:spPr>
          <a:xfrm>
            <a:off x="3906839" y="749301"/>
            <a:ext cx="23812"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75" name="Shape 7075"/>
          <p:cNvSpPr/>
          <p:nvPr/>
        </p:nvSpPr>
        <p:spPr>
          <a:xfrm>
            <a:off x="3944938" y="749301"/>
            <a:ext cx="25400"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76" name="Shape 7076"/>
          <p:cNvSpPr/>
          <p:nvPr/>
        </p:nvSpPr>
        <p:spPr>
          <a:xfrm>
            <a:off x="3989388" y="749301"/>
            <a:ext cx="23812"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77" name="Shape 7077"/>
          <p:cNvSpPr/>
          <p:nvPr/>
        </p:nvSpPr>
        <p:spPr>
          <a:xfrm>
            <a:off x="838201" y="1036639"/>
            <a:ext cx="82550" cy="103187"/>
          </a:xfrm>
          <a:custGeom>
            <a:avLst/>
            <a:gdLst/>
            <a:ahLst/>
            <a:cxnLst/>
            <a:rect l="0" t="0" r="0" b="0"/>
            <a:pathLst>
              <a:path w="50" h="64" extrusionOk="0">
                <a:moveTo>
                  <a:pt x="35" y="0"/>
                </a:moveTo>
                <a:lnTo>
                  <a:pt x="15" y="0"/>
                </a:lnTo>
                <a:lnTo>
                  <a:pt x="13" y="0"/>
                </a:lnTo>
                <a:lnTo>
                  <a:pt x="11" y="1"/>
                </a:lnTo>
                <a:lnTo>
                  <a:pt x="10" y="3"/>
                </a:lnTo>
                <a:lnTo>
                  <a:pt x="10" y="5"/>
                </a:lnTo>
                <a:lnTo>
                  <a:pt x="10" y="10"/>
                </a:lnTo>
                <a:lnTo>
                  <a:pt x="5" y="10"/>
                </a:lnTo>
                <a:lnTo>
                  <a:pt x="3" y="10"/>
                </a:lnTo>
                <a:lnTo>
                  <a:pt x="2" y="11"/>
                </a:lnTo>
                <a:lnTo>
                  <a:pt x="0" y="13"/>
                </a:lnTo>
                <a:lnTo>
                  <a:pt x="0" y="15"/>
                </a:lnTo>
                <a:lnTo>
                  <a:pt x="0" y="54"/>
                </a:lnTo>
                <a:lnTo>
                  <a:pt x="2" y="58"/>
                </a:lnTo>
                <a:lnTo>
                  <a:pt x="3" y="62"/>
                </a:lnTo>
                <a:lnTo>
                  <a:pt x="6" y="63"/>
                </a:lnTo>
                <a:lnTo>
                  <a:pt x="10" y="64"/>
                </a:lnTo>
                <a:lnTo>
                  <a:pt x="40" y="64"/>
                </a:lnTo>
                <a:lnTo>
                  <a:pt x="43" y="63"/>
                </a:lnTo>
                <a:lnTo>
                  <a:pt x="47" y="62"/>
                </a:lnTo>
                <a:lnTo>
                  <a:pt x="48" y="58"/>
                </a:lnTo>
                <a:lnTo>
                  <a:pt x="50" y="54"/>
                </a:lnTo>
                <a:lnTo>
                  <a:pt x="50" y="15"/>
                </a:lnTo>
                <a:lnTo>
                  <a:pt x="50" y="13"/>
                </a:lnTo>
                <a:lnTo>
                  <a:pt x="48" y="11"/>
                </a:lnTo>
                <a:lnTo>
                  <a:pt x="47" y="10"/>
                </a:lnTo>
                <a:lnTo>
                  <a:pt x="45" y="10"/>
                </a:lnTo>
                <a:lnTo>
                  <a:pt x="40" y="10"/>
                </a:lnTo>
                <a:lnTo>
                  <a:pt x="40" y="5"/>
                </a:lnTo>
                <a:lnTo>
                  <a:pt x="40" y="3"/>
                </a:lnTo>
                <a:lnTo>
                  <a:pt x="39" y="1"/>
                </a:lnTo>
                <a:lnTo>
                  <a:pt x="37" y="0"/>
                </a:lnTo>
                <a:lnTo>
                  <a:pt x="35" y="0"/>
                </a:lnTo>
                <a:close/>
                <a:moveTo>
                  <a:pt x="40" y="54"/>
                </a:moveTo>
                <a:lnTo>
                  <a:pt x="10" y="54"/>
                </a:lnTo>
                <a:lnTo>
                  <a:pt x="10" y="20"/>
                </a:lnTo>
                <a:lnTo>
                  <a:pt x="15" y="20"/>
                </a:lnTo>
                <a:lnTo>
                  <a:pt x="18" y="20"/>
                </a:lnTo>
                <a:lnTo>
                  <a:pt x="19" y="19"/>
                </a:lnTo>
                <a:lnTo>
                  <a:pt x="20" y="17"/>
                </a:lnTo>
                <a:lnTo>
                  <a:pt x="20" y="15"/>
                </a:lnTo>
                <a:lnTo>
                  <a:pt x="20" y="10"/>
                </a:lnTo>
                <a:lnTo>
                  <a:pt x="30" y="10"/>
                </a:lnTo>
                <a:lnTo>
                  <a:pt x="30" y="15"/>
                </a:lnTo>
                <a:lnTo>
                  <a:pt x="30" y="17"/>
                </a:lnTo>
                <a:lnTo>
                  <a:pt x="31" y="19"/>
                </a:lnTo>
                <a:lnTo>
                  <a:pt x="32" y="20"/>
                </a:lnTo>
                <a:lnTo>
                  <a:pt x="35" y="20"/>
                </a:lnTo>
                <a:lnTo>
                  <a:pt x="40" y="20"/>
                </a:lnTo>
                <a:lnTo>
                  <a:pt x="40"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8" name="Shape 7078"/>
          <p:cNvSpPr/>
          <p:nvPr/>
        </p:nvSpPr>
        <p:spPr>
          <a:xfrm>
            <a:off x="862014" y="1076325"/>
            <a:ext cx="34925" cy="38100"/>
          </a:xfrm>
          <a:custGeom>
            <a:avLst/>
            <a:gdLst/>
            <a:ahLst/>
            <a:cxnLst/>
            <a:rect l="0" t="0" r="0" b="0"/>
            <a:pathLst>
              <a:path w="20" h="25" extrusionOk="0">
                <a:moveTo>
                  <a:pt x="12" y="0"/>
                </a:moveTo>
                <a:lnTo>
                  <a:pt x="0" y="15"/>
                </a:lnTo>
                <a:lnTo>
                  <a:pt x="8" y="15"/>
                </a:lnTo>
                <a:lnTo>
                  <a:pt x="8" y="25"/>
                </a:lnTo>
                <a:lnTo>
                  <a:pt x="20" y="10"/>
                </a:lnTo>
                <a:lnTo>
                  <a:pt x="12" y="10"/>
                </a:lnTo>
                <a:lnTo>
                  <a:pt x="1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79" name="Shape 7079"/>
          <p:cNvSpPr/>
          <p:nvPr/>
        </p:nvSpPr>
        <p:spPr>
          <a:xfrm>
            <a:off x="784226" y="1090613"/>
            <a:ext cx="180975" cy="87312"/>
          </a:xfrm>
          <a:custGeom>
            <a:avLst/>
            <a:gdLst/>
            <a:ahLst/>
            <a:cxnLst/>
            <a:rect l="0" t="0" r="0" b="0"/>
            <a:pathLst>
              <a:path w="112" h="54" extrusionOk="0">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12" y="27"/>
                </a:lnTo>
                <a:lnTo>
                  <a:pt x="17" y="34"/>
                </a:lnTo>
                <a:lnTo>
                  <a:pt x="22" y="39"/>
                </a:lnTo>
                <a:lnTo>
                  <a:pt x="28" y="44"/>
                </a:lnTo>
                <a:lnTo>
                  <a:pt x="36" y="49"/>
                </a:lnTo>
                <a:lnTo>
                  <a:pt x="43" y="51"/>
                </a:lnTo>
                <a:lnTo>
                  <a:pt x="50" y="53"/>
                </a:lnTo>
                <a:lnTo>
                  <a:pt x="59" y="54"/>
                </a:lnTo>
                <a:lnTo>
                  <a:pt x="69" y="53"/>
                </a:lnTo>
                <a:lnTo>
                  <a:pt x="77" y="50"/>
                </a:lnTo>
                <a:lnTo>
                  <a:pt x="86" y="47"/>
                </a:lnTo>
                <a:lnTo>
                  <a:pt x="94" y="42"/>
                </a:lnTo>
                <a:lnTo>
                  <a:pt x="101" y="34"/>
                </a:lnTo>
                <a:lnTo>
                  <a:pt x="106" y="27"/>
                </a:lnTo>
                <a:lnTo>
                  <a:pt x="110" y="18"/>
                </a:lnTo>
                <a:lnTo>
                  <a:pt x="112" y="10"/>
                </a:lnTo>
                <a:lnTo>
                  <a:pt x="102" y="10"/>
                </a:lnTo>
                <a:lnTo>
                  <a:pt x="100" y="17"/>
                </a:lnTo>
                <a:lnTo>
                  <a:pt x="96" y="23"/>
                </a:lnTo>
                <a:lnTo>
                  <a:pt x="92" y="29"/>
                </a:lnTo>
                <a:lnTo>
                  <a:pt x="87" y="34"/>
                </a:lnTo>
                <a:lnTo>
                  <a:pt x="81" y="38"/>
                </a:lnTo>
                <a:lnTo>
                  <a:pt x="74" y="42"/>
                </a:lnTo>
                <a:lnTo>
                  <a:pt x="66" y="43"/>
                </a:lnTo>
                <a:lnTo>
                  <a:pt x="59"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0" name="Shape 7080"/>
          <p:cNvSpPr/>
          <p:nvPr/>
        </p:nvSpPr>
        <p:spPr>
          <a:xfrm>
            <a:off x="793751" y="1003301"/>
            <a:ext cx="180975" cy="87313"/>
          </a:xfrm>
          <a:custGeom>
            <a:avLst/>
            <a:gdLst/>
            <a:ahLst/>
            <a:cxnLst/>
            <a:rect l="0" t="0" r="0" b="0"/>
            <a:pathLst>
              <a:path w="112" h="55" extrusionOk="0">
                <a:moveTo>
                  <a:pt x="104" y="34"/>
                </a:moveTo>
                <a:lnTo>
                  <a:pt x="104" y="34"/>
                </a:lnTo>
                <a:lnTo>
                  <a:pt x="100" y="28"/>
                </a:lnTo>
                <a:lnTo>
                  <a:pt x="95" y="20"/>
                </a:lnTo>
                <a:lnTo>
                  <a:pt x="90" y="15"/>
                </a:lnTo>
                <a:lnTo>
                  <a:pt x="84" y="10"/>
                </a:lnTo>
                <a:lnTo>
                  <a:pt x="76" y="5"/>
                </a:lnTo>
                <a:lnTo>
                  <a:pt x="69" y="3"/>
                </a:lnTo>
                <a:lnTo>
                  <a:pt x="62" y="2"/>
                </a:lnTo>
                <a:lnTo>
                  <a:pt x="53" y="0"/>
                </a:lnTo>
                <a:lnTo>
                  <a:pt x="43" y="2"/>
                </a:lnTo>
                <a:lnTo>
                  <a:pt x="34" y="4"/>
                </a:lnTo>
                <a:lnTo>
                  <a:pt x="26" y="8"/>
                </a:lnTo>
                <a:lnTo>
                  <a:pt x="18" y="13"/>
                </a:lnTo>
                <a:lnTo>
                  <a:pt x="11" y="20"/>
                </a:lnTo>
                <a:lnTo>
                  <a:pt x="6" y="28"/>
                </a:lnTo>
                <a:lnTo>
                  <a:pt x="2" y="36"/>
                </a:lnTo>
                <a:lnTo>
                  <a:pt x="0" y="45"/>
                </a:lnTo>
                <a:lnTo>
                  <a:pt x="10" y="45"/>
                </a:lnTo>
                <a:lnTo>
                  <a:pt x="12" y="37"/>
                </a:lnTo>
                <a:lnTo>
                  <a:pt x="16" y="31"/>
                </a:lnTo>
                <a:lnTo>
                  <a:pt x="20" y="25"/>
                </a:lnTo>
                <a:lnTo>
                  <a:pt x="25" y="20"/>
                </a:lnTo>
                <a:lnTo>
                  <a:pt x="31" y="16"/>
                </a:lnTo>
                <a:lnTo>
                  <a:pt x="38" y="13"/>
                </a:lnTo>
                <a:lnTo>
                  <a:pt x="46" y="12"/>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1" name="Shape 7081"/>
          <p:cNvSpPr/>
          <p:nvPr/>
        </p:nvSpPr>
        <p:spPr>
          <a:xfrm>
            <a:off x="1568450" y="749301"/>
            <a:ext cx="161925" cy="39688"/>
          </a:xfrm>
          <a:custGeom>
            <a:avLst/>
            <a:gdLst/>
            <a:ahLst/>
            <a:cxnLst/>
            <a:rect l="0" t="0" r="0" b="0"/>
            <a:pathLst>
              <a:path w="100" h="22" extrusionOk="0">
                <a:moveTo>
                  <a:pt x="94" y="0"/>
                </a:moveTo>
                <a:lnTo>
                  <a:pt x="94" y="0"/>
                </a:lnTo>
                <a:lnTo>
                  <a:pt x="83" y="5"/>
                </a:lnTo>
                <a:lnTo>
                  <a:pt x="73" y="9"/>
                </a:lnTo>
                <a:lnTo>
                  <a:pt x="62" y="11"/>
                </a:lnTo>
                <a:lnTo>
                  <a:pt x="51" y="12"/>
                </a:lnTo>
                <a:lnTo>
                  <a:pt x="38" y="11"/>
                </a:lnTo>
                <a:lnTo>
                  <a:pt x="27" y="9"/>
                </a:lnTo>
                <a:lnTo>
                  <a:pt x="18" y="5"/>
                </a:lnTo>
                <a:lnTo>
                  <a:pt x="8" y="0"/>
                </a:lnTo>
                <a:lnTo>
                  <a:pt x="0" y="6"/>
                </a:lnTo>
                <a:lnTo>
                  <a:pt x="11" y="14"/>
                </a:lnTo>
                <a:lnTo>
                  <a:pt x="24" y="19"/>
                </a:lnTo>
                <a:lnTo>
                  <a:pt x="37" y="21"/>
                </a:lnTo>
                <a:lnTo>
                  <a:pt x="51" y="22"/>
                </a:lnTo>
                <a:lnTo>
                  <a:pt x="63" y="21"/>
                </a:lnTo>
                <a:lnTo>
                  <a:pt x="77" y="19"/>
                </a:lnTo>
                <a:lnTo>
                  <a:pt x="89" y="14"/>
                </a:lnTo>
                <a:lnTo>
                  <a:pt x="100" y="6"/>
                </a:lnTo>
                <a:lnTo>
                  <a:pt x="9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2" name="Shape 7082"/>
          <p:cNvSpPr/>
          <p:nvPr/>
        </p:nvSpPr>
        <p:spPr>
          <a:xfrm>
            <a:off x="1603376" y="622301"/>
            <a:ext cx="96838" cy="131763"/>
          </a:xfrm>
          <a:custGeom>
            <a:avLst/>
            <a:gdLst/>
            <a:ahLst/>
            <a:cxnLst/>
            <a:rect l="0" t="0" r="0" b="0"/>
            <a:pathLst>
              <a:path w="59" h="82" extrusionOk="0">
                <a:moveTo>
                  <a:pt x="30" y="82"/>
                </a:moveTo>
                <a:lnTo>
                  <a:pt x="30" y="82"/>
                </a:lnTo>
                <a:lnTo>
                  <a:pt x="36" y="82"/>
                </a:lnTo>
                <a:lnTo>
                  <a:pt x="42" y="79"/>
                </a:lnTo>
                <a:lnTo>
                  <a:pt x="47" y="77"/>
                </a:lnTo>
                <a:lnTo>
                  <a:pt x="51" y="73"/>
                </a:lnTo>
                <a:lnTo>
                  <a:pt x="54" y="68"/>
                </a:lnTo>
                <a:lnTo>
                  <a:pt x="57" y="63"/>
                </a:lnTo>
                <a:lnTo>
                  <a:pt x="59" y="58"/>
                </a:lnTo>
                <a:lnTo>
                  <a:pt x="59" y="52"/>
                </a:lnTo>
                <a:lnTo>
                  <a:pt x="58" y="46"/>
                </a:lnTo>
                <a:lnTo>
                  <a:pt x="56" y="38"/>
                </a:lnTo>
                <a:lnTo>
                  <a:pt x="48" y="24"/>
                </a:lnTo>
                <a:lnTo>
                  <a:pt x="40" y="11"/>
                </a:lnTo>
                <a:lnTo>
                  <a:pt x="34" y="4"/>
                </a:lnTo>
                <a:lnTo>
                  <a:pt x="30" y="0"/>
                </a:lnTo>
                <a:lnTo>
                  <a:pt x="26" y="4"/>
                </a:lnTo>
                <a:lnTo>
                  <a:pt x="21" y="11"/>
                </a:lnTo>
                <a:lnTo>
                  <a:pt x="13" y="24"/>
                </a:lnTo>
                <a:lnTo>
                  <a:pt x="4" y="38"/>
                </a:lnTo>
                <a:lnTo>
                  <a:pt x="1" y="46"/>
                </a:lnTo>
                <a:lnTo>
                  <a:pt x="0" y="52"/>
                </a:lnTo>
                <a:lnTo>
                  <a:pt x="1" y="58"/>
                </a:lnTo>
                <a:lnTo>
                  <a:pt x="3" y="63"/>
                </a:lnTo>
                <a:lnTo>
                  <a:pt x="5" y="68"/>
                </a:lnTo>
                <a:lnTo>
                  <a:pt x="9" y="73"/>
                </a:lnTo>
                <a:lnTo>
                  <a:pt x="14" y="77"/>
                </a:lnTo>
                <a:lnTo>
                  <a:pt x="19" y="79"/>
                </a:lnTo>
                <a:lnTo>
                  <a:pt x="24" y="82"/>
                </a:lnTo>
                <a:lnTo>
                  <a:pt x="30" y="82"/>
                </a:lnTo>
                <a:close/>
                <a:moveTo>
                  <a:pt x="30" y="16"/>
                </a:moveTo>
                <a:lnTo>
                  <a:pt x="30" y="16"/>
                </a:lnTo>
                <a:lnTo>
                  <a:pt x="37" y="25"/>
                </a:lnTo>
                <a:lnTo>
                  <a:pt x="43" y="36"/>
                </a:lnTo>
                <a:lnTo>
                  <a:pt x="48" y="45"/>
                </a:lnTo>
                <a:lnTo>
                  <a:pt x="50" y="52"/>
                </a:lnTo>
                <a:lnTo>
                  <a:pt x="50" y="56"/>
                </a:lnTo>
                <a:lnTo>
                  <a:pt x="48" y="59"/>
                </a:lnTo>
                <a:lnTo>
                  <a:pt x="45" y="66"/>
                </a:lnTo>
                <a:lnTo>
                  <a:pt x="38" y="71"/>
                </a:lnTo>
                <a:lnTo>
                  <a:pt x="35" y="72"/>
                </a:lnTo>
                <a:lnTo>
                  <a:pt x="30" y="72"/>
                </a:lnTo>
                <a:lnTo>
                  <a:pt x="26" y="72"/>
                </a:lnTo>
                <a:lnTo>
                  <a:pt x="22" y="71"/>
                </a:lnTo>
                <a:lnTo>
                  <a:pt x="16" y="66"/>
                </a:lnTo>
                <a:lnTo>
                  <a:pt x="13" y="59"/>
                </a:lnTo>
                <a:lnTo>
                  <a:pt x="11" y="56"/>
                </a:lnTo>
                <a:lnTo>
                  <a:pt x="10" y="52"/>
                </a:lnTo>
                <a:lnTo>
                  <a:pt x="13" y="45"/>
                </a:lnTo>
                <a:lnTo>
                  <a:pt x="17" y="36"/>
                </a:lnTo>
                <a:lnTo>
                  <a:pt x="24" y="25"/>
                </a:lnTo>
                <a:lnTo>
                  <a:pt x="30"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3" name="Shape 7083"/>
          <p:cNvSpPr/>
          <p:nvPr/>
        </p:nvSpPr>
        <p:spPr>
          <a:xfrm>
            <a:off x="1651001" y="706439"/>
            <a:ext cx="20638" cy="23812"/>
          </a:xfrm>
          <a:custGeom>
            <a:avLst/>
            <a:gdLst/>
            <a:ahLst/>
            <a:cxnLst/>
            <a:rect l="0" t="0" r="0" b="0"/>
            <a:pathLst>
              <a:path w="13" h="14" extrusionOk="0">
                <a:moveTo>
                  <a:pt x="13" y="0"/>
                </a:moveTo>
                <a:lnTo>
                  <a:pt x="6" y="0"/>
                </a:lnTo>
                <a:lnTo>
                  <a:pt x="6" y="2"/>
                </a:lnTo>
                <a:lnTo>
                  <a:pt x="5" y="5"/>
                </a:lnTo>
                <a:lnTo>
                  <a:pt x="2" y="6"/>
                </a:lnTo>
                <a:lnTo>
                  <a:pt x="0" y="6"/>
                </a:lnTo>
                <a:lnTo>
                  <a:pt x="0" y="14"/>
                </a:lnTo>
                <a:lnTo>
                  <a:pt x="6" y="12"/>
                </a:lnTo>
                <a:lnTo>
                  <a:pt x="10" y="10"/>
                </a:lnTo>
                <a:lnTo>
                  <a:pt x="12" y="5"/>
                </a:lnTo>
                <a:lnTo>
                  <a:pt x="1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4" name="Shape 7084"/>
          <p:cNvSpPr/>
          <p:nvPr/>
        </p:nvSpPr>
        <p:spPr>
          <a:xfrm>
            <a:off x="1295401" y="730250"/>
            <a:ext cx="15875" cy="19050"/>
          </a:xfrm>
          <a:custGeom>
            <a:avLst/>
            <a:gdLst/>
            <a:ahLst/>
            <a:cxnLst/>
            <a:rect l="0" t="0" r="0" b="0"/>
            <a:pathLst>
              <a:path w="9" h="10" extrusionOk="0">
                <a:moveTo>
                  <a:pt x="0" y="5"/>
                </a:move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lnTo>
                  <a:pt x="2" y="0"/>
                </a:lnTo>
                <a:lnTo>
                  <a:pt x="1" y="1"/>
                </a:lnTo>
                <a:lnTo>
                  <a:pt x="0" y="2"/>
                </a:lnTo>
                <a:lnTo>
                  <a:pt x="0" y="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5" name="Shape 7085"/>
          <p:cNvSpPr/>
          <p:nvPr/>
        </p:nvSpPr>
        <p:spPr>
          <a:xfrm>
            <a:off x="1281114" y="749300"/>
            <a:ext cx="14287" cy="19050"/>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6" name="Shape 7086"/>
          <p:cNvSpPr/>
          <p:nvPr/>
        </p:nvSpPr>
        <p:spPr>
          <a:xfrm>
            <a:off x="1311275" y="749300"/>
            <a:ext cx="19050" cy="19050"/>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7" name="Shape 7087"/>
          <p:cNvSpPr/>
          <p:nvPr/>
        </p:nvSpPr>
        <p:spPr>
          <a:xfrm>
            <a:off x="1295401" y="768351"/>
            <a:ext cx="15875" cy="20638"/>
          </a:xfrm>
          <a:custGeom>
            <a:avLst/>
            <a:gdLst/>
            <a:ahLst/>
            <a:cxnLst/>
            <a:rect l="0" t="0" r="0" b="0"/>
            <a:pathLst>
              <a:path w="9" h="10" extrusionOk="0">
                <a:moveTo>
                  <a:pt x="4" y="0"/>
                </a:moveTo>
                <a:lnTo>
                  <a:pt x="4" y="0"/>
                </a:lnTo>
                <a:lnTo>
                  <a:pt x="2" y="0"/>
                </a:lnTo>
                <a:lnTo>
                  <a:pt x="1" y="2"/>
                </a:lnTo>
                <a:lnTo>
                  <a:pt x="0" y="3"/>
                </a:lnTo>
                <a:lnTo>
                  <a:pt x="0" y="5"/>
                </a:lnTo>
                <a:lnTo>
                  <a:pt x="0" y="8"/>
                </a:lnTo>
                <a:lnTo>
                  <a:pt x="1" y="9"/>
                </a:lnTo>
                <a:lnTo>
                  <a:pt x="2" y="10"/>
                </a:lnTo>
                <a:lnTo>
                  <a:pt x="4" y="10"/>
                </a:lnTo>
                <a:lnTo>
                  <a:pt x="7" y="10"/>
                </a:lnTo>
                <a:lnTo>
                  <a:pt x="8" y="9"/>
                </a:lnTo>
                <a:lnTo>
                  <a:pt x="9" y="8"/>
                </a:lnTo>
                <a:lnTo>
                  <a:pt x="9" y="5"/>
                </a:lnTo>
                <a:lnTo>
                  <a:pt x="9" y="3"/>
                </a:lnTo>
                <a:lnTo>
                  <a:pt x="8" y="2"/>
                </a:lnTo>
                <a:lnTo>
                  <a:pt x="7" y="0"/>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8" name="Shape 7088"/>
          <p:cNvSpPr/>
          <p:nvPr/>
        </p:nvSpPr>
        <p:spPr>
          <a:xfrm>
            <a:off x="1266826" y="768351"/>
            <a:ext cx="14288" cy="20638"/>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89" name="Shape 7089"/>
          <p:cNvSpPr/>
          <p:nvPr/>
        </p:nvSpPr>
        <p:spPr>
          <a:xfrm>
            <a:off x="1330326" y="768351"/>
            <a:ext cx="14288" cy="20638"/>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0" name="Shape 7090"/>
          <p:cNvSpPr/>
          <p:nvPr/>
        </p:nvSpPr>
        <p:spPr>
          <a:xfrm>
            <a:off x="1184276" y="617538"/>
            <a:ext cx="136525" cy="107950"/>
          </a:xfrm>
          <a:custGeom>
            <a:avLst/>
            <a:gdLst/>
            <a:ahLst/>
            <a:cxnLst/>
            <a:rect l="0" t="0" r="0" b="0"/>
            <a:pathLst>
              <a:path w="84" h="64" extrusionOk="0">
                <a:moveTo>
                  <a:pt x="60" y="59"/>
                </a:moveTo>
                <a:lnTo>
                  <a:pt x="60" y="59"/>
                </a:lnTo>
                <a:lnTo>
                  <a:pt x="60" y="61"/>
                </a:lnTo>
                <a:lnTo>
                  <a:pt x="61" y="63"/>
                </a:lnTo>
                <a:lnTo>
                  <a:pt x="62" y="64"/>
                </a:lnTo>
                <a:lnTo>
                  <a:pt x="65" y="64"/>
                </a:lnTo>
                <a:lnTo>
                  <a:pt x="79" y="64"/>
                </a:lnTo>
                <a:lnTo>
                  <a:pt x="82" y="64"/>
                </a:lnTo>
                <a:lnTo>
                  <a:pt x="83" y="63"/>
                </a:lnTo>
                <a:lnTo>
                  <a:pt x="84" y="61"/>
                </a:lnTo>
                <a:lnTo>
                  <a:pt x="84" y="5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3" y="20"/>
                </a:lnTo>
                <a:lnTo>
                  <a:pt x="2" y="21"/>
                </a:lnTo>
                <a:lnTo>
                  <a:pt x="0" y="22"/>
                </a:lnTo>
                <a:lnTo>
                  <a:pt x="0" y="2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2"/>
                </a:lnTo>
                <a:lnTo>
                  <a:pt x="68" y="40"/>
                </a:lnTo>
                <a:lnTo>
                  <a:pt x="67" y="39"/>
                </a:lnTo>
                <a:lnTo>
                  <a:pt x="65" y="39"/>
                </a:lnTo>
                <a:lnTo>
                  <a:pt x="10"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1" name="Shape 7091"/>
          <p:cNvSpPr/>
          <p:nvPr/>
        </p:nvSpPr>
        <p:spPr>
          <a:xfrm>
            <a:off x="3181351" y="638176"/>
            <a:ext cx="1428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92" name="Shape 7092"/>
          <p:cNvSpPr/>
          <p:nvPr/>
        </p:nvSpPr>
        <p:spPr>
          <a:xfrm>
            <a:off x="3209926" y="647701"/>
            <a:ext cx="23813" cy="23813"/>
          </a:xfrm>
          <a:custGeom>
            <a:avLst/>
            <a:gdLst/>
            <a:ahLst/>
            <a:cxnLst/>
            <a:rect l="0" t="0" r="0" b="0"/>
            <a:pathLst>
              <a:path w="15" h="15" extrusionOk="0">
                <a:moveTo>
                  <a:pt x="15" y="7"/>
                </a:moveTo>
                <a:lnTo>
                  <a:pt x="8" y="0"/>
                </a:lnTo>
                <a:lnTo>
                  <a:pt x="0" y="7"/>
                </a:lnTo>
                <a:lnTo>
                  <a:pt x="8" y="15"/>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3" name="Shape 7093"/>
          <p:cNvSpPr/>
          <p:nvPr/>
        </p:nvSpPr>
        <p:spPr>
          <a:xfrm>
            <a:off x="3224213" y="681038"/>
            <a:ext cx="2063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94" name="Shape 7094"/>
          <p:cNvSpPr/>
          <p:nvPr/>
        </p:nvSpPr>
        <p:spPr>
          <a:xfrm>
            <a:off x="3141664" y="647701"/>
            <a:ext cx="25400" cy="23813"/>
          </a:xfrm>
          <a:custGeom>
            <a:avLst/>
            <a:gdLst/>
            <a:ahLst/>
            <a:cxnLst/>
            <a:rect l="0" t="0" r="0" b="0"/>
            <a:pathLst>
              <a:path w="15" h="15" extrusionOk="0">
                <a:moveTo>
                  <a:pt x="15" y="7"/>
                </a:moveTo>
                <a:lnTo>
                  <a:pt x="8" y="0"/>
                </a:lnTo>
                <a:lnTo>
                  <a:pt x="0" y="7"/>
                </a:lnTo>
                <a:lnTo>
                  <a:pt x="8" y="15"/>
                </a:lnTo>
                <a:lnTo>
                  <a:pt x="15"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5" name="Shape 7095"/>
          <p:cNvSpPr/>
          <p:nvPr/>
        </p:nvSpPr>
        <p:spPr>
          <a:xfrm>
            <a:off x="3132139" y="681038"/>
            <a:ext cx="1428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096" name="Shape 7096"/>
          <p:cNvSpPr/>
          <p:nvPr/>
        </p:nvSpPr>
        <p:spPr>
          <a:xfrm>
            <a:off x="3094039" y="715964"/>
            <a:ext cx="188912" cy="77787"/>
          </a:xfrm>
          <a:custGeom>
            <a:avLst/>
            <a:gdLst/>
            <a:ahLst/>
            <a:cxnLst/>
            <a:rect l="0" t="0" r="0" b="0"/>
            <a:pathLst>
              <a:path w="118" h="49" extrusionOk="0">
                <a:moveTo>
                  <a:pt x="118" y="42"/>
                </a:moveTo>
                <a:lnTo>
                  <a:pt x="98" y="2"/>
                </a:lnTo>
                <a:lnTo>
                  <a:pt x="96" y="1"/>
                </a:lnTo>
                <a:lnTo>
                  <a:pt x="93" y="0"/>
                </a:lnTo>
                <a:lnTo>
                  <a:pt x="24" y="0"/>
                </a:lnTo>
                <a:lnTo>
                  <a:pt x="22" y="1"/>
                </a:lnTo>
                <a:lnTo>
                  <a:pt x="19" y="2"/>
                </a:lnTo>
                <a:lnTo>
                  <a:pt x="0" y="42"/>
                </a:lnTo>
                <a:lnTo>
                  <a:pt x="0" y="44"/>
                </a:lnTo>
                <a:lnTo>
                  <a:pt x="1" y="47"/>
                </a:lnTo>
                <a:lnTo>
                  <a:pt x="2" y="48"/>
                </a:lnTo>
                <a:lnTo>
                  <a:pt x="4" y="49"/>
                </a:lnTo>
                <a:lnTo>
                  <a:pt x="113" y="49"/>
                </a:lnTo>
                <a:lnTo>
                  <a:pt x="115" y="48"/>
                </a:lnTo>
                <a:lnTo>
                  <a:pt x="117" y="47"/>
                </a:lnTo>
                <a:lnTo>
                  <a:pt x="118" y="44"/>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7" name="Shape 7097"/>
          <p:cNvSpPr/>
          <p:nvPr/>
        </p:nvSpPr>
        <p:spPr>
          <a:xfrm>
            <a:off x="3155950" y="657226"/>
            <a:ext cx="63500" cy="49213"/>
          </a:xfrm>
          <a:custGeom>
            <a:avLst/>
            <a:gdLst/>
            <a:ahLst/>
            <a:cxnLst/>
            <a:rect l="0" t="0" r="0" b="0"/>
            <a:pathLst>
              <a:path w="39" h="30" extrusionOk="0">
                <a:moveTo>
                  <a:pt x="1" y="26"/>
                </a:moveTo>
                <a:lnTo>
                  <a:pt x="1" y="26"/>
                </a:lnTo>
                <a:lnTo>
                  <a:pt x="2" y="29"/>
                </a:lnTo>
                <a:lnTo>
                  <a:pt x="6" y="30"/>
                </a:lnTo>
                <a:lnTo>
                  <a:pt x="33" y="30"/>
                </a:lnTo>
                <a:lnTo>
                  <a:pt x="37" y="29"/>
                </a:lnTo>
                <a:lnTo>
                  <a:pt x="38" y="26"/>
                </a:lnTo>
                <a:lnTo>
                  <a:pt x="39" y="20"/>
                </a:lnTo>
                <a:lnTo>
                  <a:pt x="39" y="16"/>
                </a:lnTo>
                <a:lnTo>
                  <a:pt x="38" y="13"/>
                </a:lnTo>
                <a:lnTo>
                  <a:pt x="33" y="7"/>
                </a:lnTo>
                <a:lnTo>
                  <a:pt x="27" y="2"/>
                </a:lnTo>
                <a:lnTo>
                  <a:pt x="23" y="0"/>
                </a:lnTo>
                <a:lnTo>
                  <a:pt x="20" y="0"/>
                </a:lnTo>
                <a:lnTo>
                  <a:pt x="16" y="0"/>
                </a:lnTo>
                <a:lnTo>
                  <a:pt x="12" y="2"/>
                </a:lnTo>
                <a:lnTo>
                  <a:pt x="6" y="7"/>
                </a:lnTo>
                <a:lnTo>
                  <a:pt x="1" y="13"/>
                </a:lnTo>
                <a:lnTo>
                  <a:pt x="0" y="16"/>
                </a:lnTo>
                <a:lnTo>
                  <a:pt x="0" y="20"/>
                </a:lnTo>
                <a:lnTo>
                  <a:pt x="1" y="26"/>
                </a:lnTo>
                <a:close/>
                <a:moveTo>
                  <a:pt x="20" y="10"/>
                </a:moveTo>
                <a:lnTo>
                  <a:pt x="20" y="10"/>
                </a:lnTo>
                <a:lnTo>
                  <a:pt x="23" y="12"/>
                </a:lnTo>
                <a:lnTo>
                  <a:pt x="27" y="13"/>
                </a:lnTo>
                <a:lnTo>
                  <a:pt x="28" y="16"/>
                </a:lnTo>
                <a:lnTo>
                  <a:pt x="30" y="20"/>
                </a:lnTo>
                <a:lnTo>
                  <a:pt x="10" y="20"/>
                </a:lnTo>
                <a:lnTo>
                  <a:pt x="11" y="16"/>
                </a:lnTo>
                <a:lnTo>
                  <a:pt x="12" y="13"/>
                </a:lnTo>
                <a:lnTo>
                  <a:pt x="16" y="12"/>
                </a:lnTo>
                <a:lnTo>
                  <a:pt x="2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8" name="Shape 7098"/>
          <p:cNvSpPr/>
          <p:nvPr/>
        </p:nvSpPr>
        <p:spPr>
          <a:xfrm>
            <a:off x="3516314" y="622301"/>
            <a:ext cx="117475" cy="68263"/>
          </a:xfrm>
          <a:custGeom>
            <a:avLst/>
            <a:gdLst/>
            <a:ahLst/>
            <a:cxnLst/>
            <a:rect l="0" t="0" r="0" b="0"/>
            <a:pathLst>
              <a:path w="70" h="42" extrusionOk="0">
                <a:moveTo>
                  <a:pt x="3" y="36"/>
                </a:moveTo>
                <a:lnTo>
                  <a:pt x="13" y="32"/>
                </a:lnTo>
                <a:lnTo>
                  <a:pt x="16" y="36"/>
                </a:lnTo>
                <a:lnTo>
                  <a:pt x="20" y="39"/>
                </a:lnTo>
                <a:lnTo>
                  <a:pt x="25" y="42"/>
                </a:lnTo>
                <a:lnTo>
                  <a:pt x="31" y="42"/>
                </a:lnTo>
                <a:lnTo>
                  <a:pt x="39" y="41"/>
                </a:lnTo>
                <a:lnTo>
                  <a:pt x="42" y="38"/>
                </a:lnTo>
                <a:lnTo>
                  <a:pt x="47" y="35"/>
                </a:lnTo>
                <a:lnTo>
                  <a:pt x="56" y="26"/>
                </a:lnTo>
                <a:lnTo>
                  <a:pt x="63" y="15"/>
                </a:lnTo>
                <a:lnTo>
                  <a:pt x="70" y="6"/>
                </a:lnTo>
                <a:lnTo>
                  <a:pt x="53" y="2"/>
                </a:lnTo>
                <a:lnTo>
                  <a:pt x="42" y="1"/>
                </a:lnTo>
                <a:lnTo>
                  <a:pt x="31" y="0"/>
                </a:lnTo>
                <a:lnTo>
                  <a:pt x="23" y="1"/>
                </a:lnTo>
                <a:lnTo>
                  <a:pt x="16" y="5"/>
                </a:lnTo>
                <a:lnTo>
                  <a:pt x="12" y="11"/>
                </a:lnTo>
                <a:lnTo>
                  <a:pt x="9" y="17"/>
                </a:lnTo>
                <a:lnTo>
                  <a:pt x="10" y="25"/>
                </a:lnTo>
                <a:lnTo>
                  <a:pt x="0" y="28"/>
                </a:lnTo>
                <a:lnTo>
                  <a:pt x="3" y="36"/>
                </a:lnTo>
                <a:close/>
                <a:moveTo>
                  <a:pt x="26" y="10"/>
                </a:moveTo>
                <a:lnTo>
                  <a:pt x="26" y="10"/>
                </a:lnTo>
                <a:lnTo>
                  <a:pt x="31" y="10"/>
                </a:lnTo>
                <a:lnTo>
                  <a:pt x="42" y="11"/>
                </a:lnTo>
                <a:lnTo>
                  <a:pt x="53" y="12"/>
                </a:lnTo>
                <a:lnTo>
                  <a:pt x="44" y="25"/>
                </a:lnTo>
                <a:lnTo>
                  <a:pt x="39" y="30"/>
                </a:lnTo>
                <a:lnTo>
                  <a:pt x="35" y="32"/>
                </a:lnTo>
                <a:lnTo>
                  <a:pt x="31" y="32"/>
                </a:lnTo>
                <a:lnTo>
                  <a:pt x="28" y="32"/>
                </a:lnTo>
                <a:lnTo>
                  <a:pt x="25" y="31"/>
                </a:lnTo>
                <a:lnTo>
                  <a:pt x="23" y="28"/>
                </a:lnTo>
                <a:lnTo>
                  <a:pt x="39" y="23"/>
                </a:lnTo>
                <a:lnTo>
                  <a:pt x="36" y="16"/>
                </a:lnTo>
                <a:lnTo>
                  <a:pt x="19" y="22"/>
                </a:lnTo>
                <a:lnTo>
                  <a:pt x="19" y="19"/>
                </a:lnTo>
                <a:lnTo>
                  <a:pt x="21" y="15"/>
                </a:lnTo>
                <a:lnTo>
                  <a:pt x="24" y="12"/>
                </a:lnTo>
                <a:lnTo>
                  <a:pt x="26"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099" name="Shape 7099"/>
          <p:cNvSpPr/>
          <p:nvPr/>
        </p:nvSpPr>
        <p:spPr>
          <a:xfrm>
            <a:off x="3506789" y="700089"/>
            <a:ext cx="127000" cy="93662"/>
          </a:xfrm>
          <a:custGeom>
            <a:avLst/>
            <a:gdLst/>
            <a:ahLst/>
            <a:cxnLst/>
            <a:rect l="0" t="0" r="0" b="0"/>
            <a:pathLst>
              <a:path w="79" h="59" extrusionOk="0">
                <a:moveTo>
                  <a:pt x="78" y="27"/>
                </a:moveTo>
                <a:lnTo>
                  <a:pt x="63" y="3"/>
                </a:lnTo>
                <a:lnTo>
                  <a:pt x="62" y="1"/>
                </a:lnTo>
                <a:lnTo>
                  <a:pt x="59" y="0"/>
                </a:lnTo>
                <a:lnTo>
                  <a:pt x="20" y="0"/>
                </a:lnTo>
                <a:lnTo>
                  <a:pt x="17" y="1"/>
                </a:lnTo>
                <a:lnTo>
                  <a:pt x="16" y="3"/>
                </a:lnTo>
                <a:lnTo>
                  <a:pt x="1" y="27"/>
                </a:lnTo>
                <a:lnTo>
                  <a:pt x="0" y="30"/>
                </a:lnTo>
                <a:lnTo>
                  <a:pt x="0" y="44"/>
                </a:lnTo>
                <a:lnTo>
                  <a:pt x="0" y="47"/>
                </a:lnTo>
                <a:lnTo>
                  <a:pt x="1" y="48"/>
                </a:lnTo>
                <a:lnTo>
                  <a:pt x="3" y="49"/>
                </a:lnTo>
                <a:lnTo>
                  <a:pt x="5" y="49"/>
                </a:lnTo>
                <a:lnTo>
                  <a:pt x="10" y="49"/>
                </a:lnTo>
                <a:lnTo>
                  <a:pt x="10" y="52"/>
                </a:lnTo>
                <a:lnTo>
                  <a:pt x="10" y="54"/>
                </a:lnTo>
                <a:lnTo>
                  <a:pt x="12" y="57"/>
                </a:lnTo>
                <a:lnTo>
                  <a:pt x="15" y="59"/>
                </a:lnTo>
                <a:lnTo>
                  <a:pt x="17" y="59"/>
                </a:lnTo>
                <a:lnTo>
                  <a:pt x="20" y="59"/>
                </a:lnTo>
                <a:lnTo>
                  <a:pt x="22" y="57"/>
                </a:lnTo>
                <a:lnTo>
                  <a:pt x="25" y="54"/>
                </a:lnTo>
                <a:lnTo>
                  <a:pt x="25" y="52"/>
                </a:lnTo>
                <a:lnTo>
                  <a:pt x="25" y="49"/>
                </a:lnTo>
                <a:lnTo>
                  <a:pt x="54" y="49"/>
                </a:lnTo>
                <a:lnTo>
                  <a:pt x="54" y="52"/>
                </a:lnTo>
                <a:lnTo>
                  <a:pt x="54" y="54"/>
                </a:lnTo>
                <a:lnTo>
                  <a:pt x="57" y="57"/>
                </a:lnTo>
                <a:lnTo>
                  <a:pt x="59" y="59"/>
                </a:lnTo>
                <a:lnTo>
                  <a:pt x="62" y="59"/>
                </a:lnTo>
                <a:lnTo>
                  <a:pt x="64" y="59"/>
                </a:lnTo>
                <a:lnTo>
                  <a:pt x="67" y="57"/>
                </a:lnTo>
                <a:lnTo>
                  <a:pt x="69" y="54"/>
                </a:lnTo>
                <a:lnTo>
                  <a:pt x="69" y="52"/>
                </a:lnTo>
                <a:lnTo>
                  <a:pt x="69" y="49"/>
                </a:lnTo>
                <a:lnTo>
                  <a:pt x="74" y="49"/>
                </a:lnTo>
                <a:lnTo>
                  <a:pt x="77" y="49"/>
                </a:lnTo>
                <a:lnTo>
                  <a:pt x="78" y="48"/>
                </a:lnTo>
                <a:lnTo>
                  <a:pt x="79" y="47"/>
                </a:lnTo>
                <a:lnTo>
                  <a:pt x="79" y="44"/>
                </a:lnTo>
                <a:lnTo>
                  <a:pt x="79" y="30"/>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0" name="Shape 7100"/>
          <p:cNvSpPr/>
          <p:nvPr/>
        </p:nvSpPr>
        <p:spPr>
          <a:xfrm>
            <a:off x="496889" y="998538"/>
            <a:ext cx="88900" cy="61912"/>
          </a:xfrm>
          <a:custGeom>
            <a:avLst/>
            <a:gdLst/>
            <a:ahLst/>
            <a:cxnLst/>
            <a:rect l="0" t="0" r="0" b="0"/>
            <a:pathLst>
              <a:path w="54" h="39" extrusionOk="0">
                <a:moveTo>
                  <a:pt x="15" y="34"/>
                </a:moveTo>
                <a:lnTo>
                  <a:pt x="15" y="34"/>
                </a:lnTo>
                <a:lnTo>
                  <a:pt x="21" y="33"/>
                </a:lnTo>
                <a:lnTo>
                  <a:pt x="24" y="35"/>
                </a:lnTo>
                <a:lnTo>
                  <a:pt x="27" y="38"/>
                </a:lnTo>
                <a:lnTo>
                  <a:pt x="31" y="39"/>
                </a:lnTo>
                <a:lnTo>
                  <a:pt x="35" y="39"/>
                </a:lnTo>
                <a:lnTo>
                  <a:pt x="38" y="39"/>
                </a:lnTo>
                <a:lnTo>
                  <a:pt x="42" y="38"/>
                </a:lnTo>
                <a:lnTo>
                  <a:pt x="48" y="33"/>
                </a:lnTo>
                <a:lnTo>
                  <a:pt x="53" y="27"/>
                </a:lnTo>
                <a:lnTo>
                  <a:pt x="54" y="23"/>
                </a:lnTo>
                <a:lnTo>
                  <a:pt x="54" y="19"/>
                </a:lnTo>
                <a:lnTo>
                  <a:pt x="54" y="16"/>
                </a:lnTo>
                <a:lnTo>
                  <a:pt x="53" y="12"/>
                </a:lnTo>
                <a:lnTo>
                  <a:pt x="48" y="6"/>
                </a:lnTo>
                <a:lnTo>
                  <a:pt x="42" y="1"/>
                </a:lnTo>
                <a:lnTo>
                  <a:pt x="38" y="0"/>
                </a:lnTo>
                <a:lnTo>
                  <a:pt x="35" y="0"/>
                </a:lnTo>
                <a:lnTo>
                  <a:pt x="31" y="0"/>
                </a:lnTo>
                <a:lnTo>
                  <a:pt x="27" y="1"/>
                </a:lnTo>
                <a:lnTo>
                  <a:pt x="24" y="3"/>
                </a:lnTo>
                <a:lnTo>
                  <a:pt x="21" y="6"/>
                </a:lnTo>
                <a:lnTo>
                  <a:pt x="15" y="4"/>
                </a:lnTo>
                <a:lnTo>
                  <a:pt x="9" y="6"/>
                </a:lnTo>
                <a:lnTo>
                  <a:pt x="5" y="9"/>
                </a:lnTo>
                <a:lnTo>
                  <a:pt x="1" y="13"/>
                </a:lnTo>
                <a:lnTo>
                  <a:pt x="0" y="19"/>
                </a:lnTo>
                <a:lnTo>
                  <a:pt x="1" y="25"/>
                </a:lnTo>
                <a:lnTo>
                  <a:pt x="5" y="29"/>
                </a:lnTo>
                <a:lnTo>
                  <a:pt x="9" y="33"/>
                </a:lnTo>
                <a:lnTo>
                  <a:pt x="15" y="34"/>
                </a:lnTo>
                <a:close/>
                <a:moveTo>
                  <a:pt x="15" y="14"/>
                </a:moveTo>
                <a:lnTo>
                  <a:pt x="15" y="14"/>
                </a:lnTo>
                <a:lnTo>
                  <a:pt x="19" y="16"/>
                </a:lnTo>
                <a:lnTo>
                  <a:pt x="20" y="17"/>
                </a:lnTo>
                <a:lnTo>
                  <a:pt x="22" y="17"/>
                </a:lnTo>
                <a:lnTo>
                  <a:pt x="25" y="17"/>
                </a:lnTo>
                <a:lnTo>
                  <a:pt x="26" y="14"/>
                </a:lnTo>
                <a:lnTo>
                  <a:pt x="30" y="11"/>
                </a:lnTo>
                <a:lnTo>
                  <a:pt x="35" y="9"/>
                </a:lnTo>
                <a:lnTo>
                  <a:pt x="38" y="11"/>
                </a:lnTo>
                <a:lnTo>
                  <a:pt x="42" y="12"/>
                </a:lnTo>
                <a:lnTo>
                  <a:pt x="43" y="16"/>
                </a:lnTo>
                <a:lnTo>
                  <a:pt x="45" y="19"/>
                </a:lnTo>
                <a:lnTo>
                  <a:pt x="43" y="23"/>
                </a:lnTo>
                <a:lnTo>
                  <a:pt x="42" y="27"/>
                </a:lnTo>
                <a:lnTo>
                  <a:pt x="38" y="28"/>
                </a:lnTo>
                <a:lnTo>
                  <a:pt x="35" y="29"/>
                </a:lnTo>
                <a:lnTo>
                  <a:pt x="30" y="28"/>
                </a:lnTo>
                <a:lnTo>
                  <a:pt x="26" y="24"/>
                </a:lnTo>
                <a:lnTo>
                  <a:pt x="25" y="22"/>
                </a:lnTo>
                <a:lnTo>
                  <a:pt x="22" y="22"/>
                </a:lnTo>
                <a:lnTo>
                  <a:pt x="19" y="23"/>
                </a:lnTo>
                <a:lnTo>
                  <a:pt x="15" y="24"/>
                </a:lnTo>
                <a:lnTo>
                  <a:pt x="13" y="24"/>
                </a:lnTo>
                <a:lnTo>
                  <a:pt x="11" y="23"/>
                </a:lnTo>
                <a:lnTo>
                  <a:pt x="10" y="22"/>
                </a:lnTo>
                <a:lnTo>
                  <a:pt x="10" y="19"/>
                </a:lnTo>
                <a:lnTo>
                  <a:pt x="10" y="17"/>
                </a:lnTo>
                <a:lnTo>
                  <a:pt x="11" y="16"/>
                </a:lnTo>
                <a:lnTo>
                  <a:pt x="13" y="14"/>
                </a:lnTo>
                <a:lnTo>
                  <a:pt x="15"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1" name="Shape 7101"/>
          <p:cNvSpPr/>
          <p:nvPr/>
        </p:nvSpPr>
        <p:spPr>
          <a:xfrm>
            <a:off x="414339" y="1066801"/>
            <a:ext cx="160337" cy="111125"/>
          </a:xfrm>
          <a:custGeom>
            <a:avLst/>
            <a:gdLst/>
            <a:ahLst/>
            <a:cxnLst/>
            <a:rect l="0" t="0" r="0" b="0"/>
            <a:pathLst>
              <a:path w="99" h="69" extrusionOk="0">
                <a:moveTo>
                  <a:pt x="79" y="4"/>
                </a:moveTo>
                <a:lnTo>
                  <a:pt x="79" y="4"/>
                </a:lnTo>
                <a:lnTo>
                  <a:pt x="76" y="1"/>
                </a:lnTo>
                <a:lnTo>
                  <a:pt x="74" y="0"/>
                </a:lnTo>
                <a:lnTo>
                  <a:pt x="25" y="0"/>
                </a:lnTo>
                <a:lnTo>
                  <a:pt x="22" y="1"/>
                </a:lnTo>
                <a:lnTo>
                  <a:pt x="20" y="4"/>
                </a:lnTo>
                <a:lnTo>
                  <a:pt x="0" y="63"/>
                </a:lnTo>
                <a:lnTo>
                  <a:pt x="0" y="65"/>
                </a:lnTo>
                <a:lnTo>
                  <a:pt x="1" y="66"/>
                </a:lnTo>
                <a:lnTo>
                  <a:pt x="2" y="69"/>
                </a:lnTo>
                <a:lnTo>
                  <a:pt x="5" y="69"/>
                </a:lnTo>
                <a:lnTo>
                  <a:pt x="94" y="69"/>
                </a:lnTo>
                <a:lnTo>
                  <a:pt x="96" y="69"/>
                </a:lnTo>
                <a:lnTo>
                  <a:pt x="97" y="66"/>
                </a:lnTo>
                <a:lnTo>
                  <a:pt x="99" y="65"/>
                </a:lnTo>
                <a:lnTo>
                  <a:pt x="99" y="63"/>
                </a:lnTo>
                <a:lnTo>
                  <a:pt x="79" y="4"/>
                </a:lnTo>
                <a:close/>
                <a:moveTo>
                  <a:pt x="12" y="59"/>
                </a:moveTo>
                <a:lnTo>
                  <a:pt x="28" y="10"/>
                </a:lnTo>
                <a:lnTo>
                  <a:pt x="70" y="10"/>
                </a:lnTo>
                <a:lnTo>
                  <a:pt x="86" y="59"/>
                </a:lnTo>
                <a:lnTo>
                  <a:pt x="12"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2" name="Shape 7102"/>
          <p:cNvSpPr/>
          <p:nvPr/>
        </p:nvSpPr>
        <p:spPr>
          <a:xfrm>
            <a:off x="487364" y="1114426"/>
            <a:ext cx="14287" cy="14288"/>
          </a:xfrm>
          <a:custGeom>
            <a:avLst/>
            <a:gdLst/>
            <a:ahLst/>
            <a:cxnLst/>
            <a:rect l="0" t="0" r="0" b="0"/>
            <a:pathLst>
              <a:path w="10" h="9" extrusionOk="0">
                <a:moveTo>
                  <a:pt x="0" y="4"/>
                </a:moveTo>
                <a:lnTo>
                  <a:pt x="0" y="4"/>
                </a:lnTo>
                <a:lnTo>
                  <a:pt x="0" y="7"/>
                </a:lnTo>
                <a:lnTo>
                  <a:pt x="1" y="8"/>
                </a:lnTo>
                <a:lnTo>
                  <a:pt x="3" y="9"/>
                </a:lnTo>
                <a:lnTo>
                  <a:pt x="5" y="9"/>
                </a:lnTo>
                <a:lnTo>
                  <a:pt x="8" y="9"/>
                </a:lnTo>
                <a:lnTo>
                  <a:pt x="9" y="8"/>
                </a:lnTo>
                <a:lnTo>
                  <a:pt x="10" y="7"/>
                </a:lnTo>
                <a:lnTo>
                  <a:pt x="10" y="4"/>
                </a:lnTo>
                <a:lnTo>
                  <a:pt x="10" y="2"/>
                </a:lnTo>
                <a:lnTo>
                  <a:pt x="9" y="1"/>
                </a:lnTo>
                <a:lnTo>
                  <a:pt x="8" y="0"/>
                </a:lnTo>
                <a:lnTo>
                  <a:pt x="5" y="0"/>
                </a:lnTo>
                <a:lnTo>
                  <a:pt x="3" y="0"/>
                </a:lnTo>
                <a:lnTo>
                  <a:pt x="1" y="1"/>
                </a:lnTo>
                <a:lnTo>
                  <a:pt x="0" y="2"/>
                </a:lnTo>
                <a:lnTo>
                  <a:pt x="0" y="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3" name="Shape 7103"/>
          <p:cNvSpPr/>
          <p:nvPr/>
        </p:nvSpPr>
        <p:spPr>
          <a:xfrm>
            <a:off x="463551" y="1095376"/>
            <a:ext cx="23813" cy="28575"/>
          </a:xfrm>
          <a:custGeom>
            <a:avLst/>
            <a:gdLst/>
            <a:ahLst/>
            <a:cxnLst/>
            <a:rect l="0" t="0" r="0" b="0"/>
            <a:pathLst>
              <a:path w="16" h="18" extrusionOk="0">
                <a:moveTo>
                  <a:pt x="16" y="9"/>
                </a:moveTo>
                <a:lnTo>
                  <a:pt x="14" y="0"/>
                </a:lnTo>
                <a:lnTo>
                  <a:pt x="8" y="2"/>
                </a:lnTo>
                <a:lnTo>
                  <a:pt x="4" y="7"/>
                </a:lnTo>
                <a:lnTo>
                  <a:pt x="2" y="12"/>
                </a:lnTo>
                <a:lnTo>
                  <a:pt x="0" y="18"/>
                </a:lnTo>
                <a:lnTo>
                  <a:pt x="10" y="18"/>
                </a:lnTo>
                <a:lnTo>
                  <a:pt x="10" y="16"/>
                </a:lnTo>
                <a:lnTo>
                  <a:pt x="12" y="12"/>
                </a:lnTo>
                <a:lnTo>
                  <a:pt x="14" y="11"/>
                </a:lnTo>
                <a:lnTo>
                  <a:pt x="16"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4" name="Shape 7104"/>
          <p:cNvSpPr/>
          <p:nvPr/>
        </p:nvSpPr>
        <p:spPr>
          <a:xfrm>
            <a:off x="473076" y="1133475"/>
            <a:ext cx="49213" cy="20638"/>
          </a:xfrm>
          <a:custGeom>
            <a:avLst/>
            <a:gdLst/>
            <a:ahLst/>
            <a:cxnLst/>
            <a:rect l="0" t="0" r="0" b="0"/>
            <a:pathLst>
              <a:path w="30" h="13" extrusionOk="0">
                <a:moveTo>
                  <a:pt x="8" y="0"/>
                </a:moveTo>
                <a:lnTo>
                  <a:pt x="0" y="7"/>
                </a:lnTo>
                <a:lnTo>
                  <a:pt x="3" y="9"/>
                </a:lnTo>
                <a:lnTo>
                  <a:pt x="7" y="12"/>
                </a:lnTo>
                <a:lnTo>
                  <a:pt x="11" y="13"/>
                </a:lnTo>
                <a:lnTo>
                  <a:pt x="15" y="13"/>
                </a:lnTo>
                <a:lnTo>
                  <a:pt x="19" y="13"/>
                </a:lnTo>
                <a:lnTo>
                  <a:pt x="24" y="12"/>
                </a:lnTo>
                <a:lnTo>
                  <a:pt x="26" y="9"/>
                </a:lnTo>
                <a:lnTo>
                  <a:pt x="30" y="7"/>
                </a:lnTo>
                <a:lnTo>
                  <a:pt x="23" y="0"/>
                </a:lnTo>
                <a:lnTo>
                  <a:pt x="19" y="2"/>
                </a:lnTo>
                <a:lnTo>
                  <a:pt x="15" y="3"/>
                </a:lnTo>
                <a:lnTo>
                  <a:pt x="11" y="2"/>
                </a:lnTo>
                <a:lnTo>
                  <a:pt x="8"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5" name="Shape 7105"/>
          <p:cNvSpPr/>
          <p:nvPr/>
        </p:nvSpPr>
        <p:spPr>
          <a:xfrm>
            <a:off x="501651" y="1095376"/>
            <a:ext cx="25400" cy="28575"/>
          </a:xfrm>
          <a:custGeom>
            <a:avLst/>
            <a:gdLst/>
            <a:ahLst/>
            <a:cxnLst/>
            <a:rect l="0" t="0" r="0" b="0"/>
            <a:pathLst>
              <a:path w="16" h="18" extrusionOk="0">
                <a:moveTo>
                  <a:pt x="2" y="0"/>
                </a:moveTo>
                <a:lnTo>
                  <a:pt x="0" y="9"/>
                </a:lnTo>
                <a:lnTo>
                  <a:pt x="2" y="11"/>
                </a:lnTo>
                <a:lnTo>
                  <a:pt x="5" y="12"/>
                </a:lnTo>
                <a:lnTo>
                  <a:pt x="6" y="16"/>
                </a:lnTo>
                <a:lnTo>
                  <a:pt x="6" y="18"/>
                </a:lnTo>
                <a:lnTo>
                  <a:pt x="16" y="18"/>
                </a:lnTo>
                <a:lnTo>
                  <a:pt x="15" y="12"/>
                </a:lnTo>
                <a:lnTo>
                  <a:pt x="12" y="7"/>
                </a:lnTo>
                <a:lnTo>
                  <a:pt x="9" y="2"/>
                </a:lnTo>
                <a:lnTo>
                  <a:pt x="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6" name="Shape 7106"/>
          <p:cNvSpPr/>
          <p:nvPr/>
        </p:nvSpPr>
        <p:spPr>
          <a:xfrm>
            <a:off x="2722564" y="1017589"/>
            <a:ext cx="161925" cy="160337"/>
          </a:xfrm>
          <a:custGeom>
            <a:avLst/>
            <a:gdLst/>
            <a:ahLst/>
            <a:cxnLst/>
            <a:rect l="0" t="0" r="0" b="0"/>
            <a:pathLst>
              <a:path w="98" h="99" extrusionOk="0">
                <a:moveTo>
                  <a:pt x="98" y="50"/>
                </a:moveTo>
                <a:lnTo>
                  <a:pt x="98" y="50"/>
                </a:lnTo>
                <a:lnTo>
                  <a:pt x="97" y="40"/>
                </a:lnTo>
                <a:lnTo>
                  <a:pt x="95" y="31"/>
                </a:lnTo>
                <a:lnTo>
                  <a:pt x="90" y="23"/>
                </a:lnTo>
                <a:lnTo>
                  <a:pt x="83" y="15"/>
                </a:lnTo>
                <a:lnTo>
                  <a:pt x="76" y="9"/>
                </a:lnTo>
                <a:lnTo>
                  <a:pt x="69" y="4"/>
                </a:lnTo>
                <a:lnTo>
                  <a:pt x="59" y="2"/>
                </a:lnTo>
                <a:lnTo>
                  <a:pt x="49" y="0"/>
                </a:lnTo>
                <a:lnTo>
                  <a:pt x="39" y="2"/>
                </a:lnTo>
                <a:lnTo>
                  <a:pt x="30" y="4"/>
                </a:lnTo>
                <a:lnTo>
                  <a:pt x="22" y="9"/>
                </a:lnTo>
                <a:lnTo>
                  <a:pt x="14" y="15"/>
                </a:lnTo>
                <a:lnTo>
                  <a:pt x="8" y="23"/>
                </a:lnTo>
                <a:lnTo>
                  <a:pt x="3" y="30"/>
                </a:lnTo>
                <a:lnTo>
                  <a:pt x="1" y="40"/>
                </a:lnTo>
                <a:lnTo>
                  <a:pt x="0" y="50"/>
                </a:lnTo>
                <a:lnTo>
                  <a:pt x="1" y="60"/>
                </a:lnTo>
                <a:lnTo>
                  <a:pt x="3" y="68"/>
                </a:lnTo>
                <a:lnTo>
                  <a:pt x="8" y="77"/>
                </a:lnTo>
                <a:lnTo>
                  <a:pt x="14" y="84"/>
                </a:lnTo>
                <a:lnTo>
                  <a:pt x="22" y="90"/>
                </a:lnTo>
                <a:lnTo>
                  <a:pt x="29" y="95"/>
                </a:lnTo>
                <a:lnTo>
                  <a:pt x="39" y="98"/>
                </a:lnTo>
                <a:lnTo>
                  <a:pt x="49" y="99"/>
                </a:lnTo>
                <a:lnTo>
                  <a:pt x="59" y="98"/>
                </a:lnTo>
                <a:lnTo>
                  <a:pt x="67" y="95"/>
                </a:lnTo>
                <a:lnTo>
                  <a:pt x="76" y="90"/>
                </a:lnTo>
                <a:lnTo>
                  <a:pt x="83" y="84"/>
                </a:lnTo>
                <a:lnTo>
                  <a:pt x="90" y="78"/>
                </a:lnTo>
                <a:lnTo>
                  <a:pt x="95" y="69"/>
                </a:lnTo>
                <a:lnTo>
                  <a:pt x="97" y="60"/>
                </a:lnTo>
                <a:lnTo>
                  <a:pt x="98" y="50"/>
                </a:lnTo>
                <a:close/>
                <a:moveTo>
                  <a:pt x="46" y="89"/>
                </a:moveTo>
                <a:lnTo>
                  <a:pt x="46" y="89"/>
                </a:lnTo>
                <a:lnTo>
                  <a:pt x="59" y="82"/>
                </a:lnTo>
                <a:lnTo>
                  <a:pt x="67" y="74"/>
                </a:lnTo>
                <a:lnTo>
                  <a:pt x="75" y="64"/>
                </a:lnTo>
                <a:lnTo>
                  <a:pt x="81" y="55"/>
                </a:lnTo>
                <a:lnTo>
                  <a:pt x="87" y="61"/>
                </a:lnTo>
                <a:lnTo>
                  <a:pt x="85" y="67"/>
                </a:lnTo>
                <a:lnTo>
                  <a:pt x="81" y="72"/>
                </a:lnTo>
                <a:lnTo>
                  <a:pt x="77" y="77"/>
                </a:lnTo>
                <a:lnTo>
                  <a:pt x="72" y="82"/>
                </a:lnTo>
                <a:lnTo>
                  <a:pt x="66" y="84"/>
                </a:lnTo>
                <a:lnTo>
                  <a:pt x="61" y="88"/>
                </a:lnTo>
                <a:lnTo>
                  <a:pt x="54"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70" y="48"/>
                </a:lnTo>
                <a:lnTo>
                  <a:pt x="75" y="51"/>
                </a:lnTo>
                <a:lnTo>
                  <a:pt x="71" y="56"/>
                </a:lnTo>
                <a:lnTo>
                  <a:pt x="69" y="62"/>
                </a:lnTo>
                <a:lnTo>
                  <a:pt x="64" y="67"/>
                </a:lnTo>
                <a:lnTo>
                  <a:pt x="59" y="72"/>
                </a:lnTo>
                <a:lnTo>
                  <a:pt x="54" y="77"/>
                </a:lnTo>
                <a:lnTo>
                  <a:pt x="48" y="80"/>
                </a:lnTo>
                <a:lnTo>
                  <a:pt x="42" y="84"/>
                </a:lnTo>
                <a:lnTo>
                  <a:pt x="34" y="87"/>
                </a:lnTo>
                <a:lnTo>
                  <a:pt x="29" y="84"/>
                </a:lnTo>
                <a:lnTo>
                  <a:pt x="24" y="80"/>
                </a:lnTo>
                <a:close/>
                <a:moveTo>
                  <a:pt x="14" y="30"/>
                </a:moveTo>
                <a:lnTo>
                  <a:pt x="14" y="30"/>
                </a:lnTo>
                <a:lnTo>
                  <a:pt x="16" y="41"/>
                </a:lnTo>
                <a:lnTo>
                  <a:pt x="18" y="52"/>
                </a:lnTo>
                <a:lnTo>
                  <a:pt x="23" y="63"/>
                </a:lnTo>
                <a:lnTo>
                  <a:pt x="29" y="72"/>
                </a:lnTo>
                <a:lnTo>
                  <a:pt x="18" y="74"/>
                </a:lnTo>
                <a:lnTo>
                  <a:pt x="14" y="69"/>
                </a:lnTo>
                <a:lnTo>
                  <a:pt x="12" y="63"/>
                </a:lnTo>
                <a:lnTo>
                  <a:pt x="11" y="58"/>
                </a:lnTo>
                <a:lnTo>
                  <a:pt x="9" y="52"/>
                </a:lnTo>
                <a:lnTo>
                  <a:pt x="9" y="46"/>
                </a:lnTo>
                <a:lnTo>
                  <a:pt x="11" y="40"/>
                </a:lnTo>
                <a:lnTo>
                  <a:pt x="12" y="35"/>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37" y="69"/>
                </a:lnTo>
                <a:lnTo>
                  <a:pt x="29" y="58"/>
                </a:lnTo>
                <a:lnTo>
                  <a:pt x="24" y="46"/>
                </a:lnTo>
                <a:lnTo>
                  <a:pt x="23" y="40"/>
                </a:lnTo>
                <a:lnTo>
                  <a:pt x="23" y="34"/>
                </a:lnTo>
                <a:lnTo>
                  <a:pt x="23" y="26"/>
                </a:lnTo>
                <a:lnTo>
                  <a:pt x="23" y="20"/>
                </a:lnTo>
                <a:lnTo>
                  <a:pt x="28" y="16"/>
                </a:lnTo>
                <a:lnTo>
                  <a:pt x="33" y="14"/>
                </a:lnTo>
                <a:close/>
                <a:moveTo>
                  <a:pt x="82" y="29"/>
                </a:moveTo>
                <a:lnTo>
                  <a:pt x="82" y="29"/>
                </a:lnTo>
                <a:lnTo>
                  <a:pt x="71" y="24"/>
                </a:lnTo>
                <a:lnTo>
                  <a:pt x="60" y="21"/>
                </a:lnTo>
                <a:lnTo>
                  <a:pt x="49" y="21"/>
                </a:lnTo>
                <a:lnTo>
                  <a:pt x="39" y="23"/>
                </a:lnTo>
                <a:lnTo>
                  <a:pt x="40" y="16"/>
                </a:lnTo>
                <a:lnTo>
                  <a:pt x="42" y="11"/>
                </a:lnTo>
                <a:lnTo>
                  <a:pt x="48" y="10"/>
                </a:lnTo>
                <a:lnTo>
                  <a:pt x="54" y="10"/>
                </a:lnTo>
                <a:lnTo>
                  <a:pt x="60" y="11"/>
                </a:lnTo>
                <a:lnTo>
                  <a:pt x="65" y="14"/>
                </a:lnTo>
                <a:lnTo>
                  <a:pt x="70" y="16"/>
                </a:lnTo>
                <a:lnTo>
                  <a:pt x="75" y="20"/>
                </a:lnTo>
                <a:lnTo>
                  <a:pt x="79" y="24"/>
                </a:lnTo>
                <a:lnTo>
                  <a:pt x="82" y="29"/>
                </a:lnTo>
                <a:close/>
                <a:moveTo>
                  <a:pt x="39" y="39"/>
                </a:moveTo>
                <a:lnTo>
                  <a:pt x="39" y="39"/>
                </a:lnTo>
                <a:lnTo>
                  <a:pt x="38" y="30"/>
                </a:lnTo>
                <a:lnTo>
                  <a:pt x="50" y="29"/>
                </a:lnTo>
                <a:lnTo>
                  <a:pt x="63" y="30"/>
                </a:lnTo>
                <a:lnTo>
                  <a:pt x="76" y="34"/>
                </a:lnTo>
                <a:lnTo>
                  <a:pt x="81" y="36"/>
                </a:lnTo>
                <a:lnTo>
                  <a:pt x="87" y="40"/>
                </a:lnTo>
                <a:lnTo>
                  <a:pt x="88" y="46"/>
                </a:lnTo>
                <a:lnTo>
                  <a:pt x="88" y="51"/>
                </a:lnTo>
                <a:lnTo>
                  <a:pt x="82" y="47"/>
                </a:lnTo>
                <a:lnTo>
                  <a:pt x="77" y="43"/>
                </a:lnTo>
                <a:lnTo>
                  <a:pt x="71" y="41"/>
                </a:lnTo>
                <a:lnTo>
                  <a:pt x="65" y="39"/>
                </a:lnTo>
                <a:lnTo>
                  <a:pt x="58" y="37"/>
                </a:lnTo>
                <a:lnTo>
                  <a:pt x="51" y="37"/>
                </a:lnTo>
                <a:lnTo>
                  <a:pt x="45" y="37"/>
                </a:lnTo>
                <a:lnTo>
                  <a:pt x="39" y="39"/>
                </a:lnTo>
                <a:close/>
                <a:moveTo>
                  <a:pt x="49" y="60"/>
                </a:moveTo>
                <a:lnTo>
                  <a:pt x="49" y="60"/>
                </a:lnTo>
                <a:lnTo>
                  <a:pt x="44" y="53"/>
                </a:lnTo>
                <a:lnTo>
                  <a:pt x="40" y="46"/>
                </a:lnTo>
                <a:lnTo>
                  <a:pt x="49" y="45"/>
                </a:lnTo>
                <a:lnTo>
                  <a:pt x="58" y="45"/>
                </a:lnTo>
                <a:lnTo>
                  <a:pt x="54" y="52"/>
                </a:lnTo>
                <a:lnTo>
                  <a:pt x="49" y="6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7" name="Shape 7107"/>
          <p:cNvSpPr/>
          <p:nvPr/>
        </p:nvSpPr>
        <p:spPr>
          <a:xfrm>
            <a:off x="1568450" y="1012825"/>
            <a:ext cx="161925" cy="160338"/>
          </a:xfrm>
          <a:custGeom>
            <a:avLst/>
            <a:gdLst/>
            <a:ahLst/>
            <a:cxnLst/>
            <a:rect l="0" t="0" r="0" b="0"/>
            <a:pathLst>
              <a:path w="99" h="99" extrusionOk="0">
                <a:moveTo>
                  <a:pt x="50" y="0"/>
                </a:moveTo>
                <a:lnTo>
                  <a:pt x="50" y="0"/>
                </a:lnTo>
                <a:lnTo>
                  <a:pt x="40" y="2"/>
                </a:lnTo>
                <a:lnTo>
                  <a:pt x="30" y="4"/>
                </a:lnTo>
                <a:lnTo>
                  <a:pt x="22" y="9"/>
                </a:lnTo>
                <a:lnTo>
                  <a:pt x="15" y="15"/>
                </a:lnTo>
                <a:lnTo>
                  <a:pt x="9" y="23"/>
                </a:lnTo>
                <a:lnTo>
                  <a:pt x="4" y="30"/>
                </a:lnTo>
                <a:lnTo>
                  <a:pt x="1" y="40"/>
                </a:lnTo>
                <a:lnTo>
                  <a:pt x="0" y="50"/>
                </a:lnTo>
                <a:lnTo>
                  <a:pt x="1" y="60"/>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60"/>
                </a:lnTo>
                <a:lnTo>
                  <a:pt x="99" y="50"/>
                </a:lnTo>
                <a:lnTo>
                  <a:pt x="98" y="40"/>
                </a:lnTo>
                <a:lnTo>
                  <a:pt x="95" y="30"/>
                </a:lnTo>
                <a:lnTo>
                  <a:pt x="90" y="23"/>
                </a:lnTo>
                <a:lnTo>
                  <a:pt x="84" y="15"/>
                </a:lnTo>
                <a:lnTo>
                  <a:pt x="77" y="9"/>
                </a:lnTo>
                <a:lnTo>
                  <a:pt x="69" y="4"/>
                </a:lnTo>
                <a:lnTo>
                  <a:pt x="59" y="2"/>
                </a:lnTo>
                <a:lnTo>
                  <a:pt x="50" y="0"/>
                </a:lnTo>
                <a:close/>
                <a:moveTo>
                  <a:pt x="83" y="72"/>
                </a:moveTo>
                <a:lnTo>
                  <a:pt x="83" y="72"/>
                </a:lnTo>
                <a:lnTo>
                  <a:pt x="77" y="63"/>
                </a:lnTo>
                <a:lnTo>
                  <a:pt x="74" y="55"/>
                </a:lnTo>
                <a:lnTo>
                  <a:pt x="89" y="55"/>
                </a:lnTo>
                <a:lnTo>
                  <a:pt x="87" y="63"/>
                </a:lnTo>
                <a:lnTo>
                  <a:pt x="83" y="72"/>
                </a:lnTo>
                <a:close/>
                <a:moveTo>
                  <a:pt x="10" y="55"/>
                </a:moveTo>
                <a:lnTo>
                  <a:pt x="25" y="55"/>
                </a:lnTo>
                <a:lnTo>
                  <a:pt x="22" y="63"/>
                </a:lnTo>
                <a:lnTo>
                  <a:pt x="16" y="72"/>
                </a:lnTo>
                <a:lnTo>
                  <a:pt x="13" y="63"/>
                </a:lnTo>
                <a:lnTo>
                  <a:pt x="10" y="55"/>
                </a:lnTo>
                <a:close/>
                <a:moveTo>
                  <a:pt x="16" y="28"/>
                </a:moveTo>
                <a:lnTo>
                  <a:pt x="16" y="28"/>
                </a:lnTo>
                <a:lnTo>
                  <a:pt x="22" y="36"/>
                </a:lnTo>
                <a:lnTo>
                  <a:pt x="25" y="45"/>
                </a:lnTo>
                <a:lnTo>
                  <a:pt x="10" y="45"/>
                </a:lnTo>
                <a:lnTo>
                  <a:pt x="13" y="36"/>
                </a:lnTo>
                <a:lnTo>
                  <a:pt x="16" y="28"/>
                </a:lnTo>
                <a:close/>
                <a:moveTo>
                  <a:pt x="55" y="45"/>
                </a:moveTo>
                <a:lnTo>
                  <a:pt x="55" y="10"/>
                </a:lnTo>
                <a:lnTo>
                  <a:pt x="61" y="11"/>
                </a:lnTo>
                <a:lnTo>
                  <a:pt x="66" y="14"/>
                </a:lnTo>
                <a:lnTo>
                  <a:pt x="71" y="16"/>
                </a:lnTo>
                <a:lnTo>
                  <a:pt x="75" y="20"/>
                </a:lnTo>
                <a:lnTo>
                  <a:pt x="72" y="25"/>
                </a:lnTo>
                <a:lnTo>
                  <a:pt x="68" y="31"/>
                </a:lnTo>
                <a:lnTo>
                  <a:pt x="66" y="39"/>
                </a:lnTo>
                <a:lnTo>
                  <a:pt x="64" y="45"/>
                </a:lnTo>
                <a:lnTo>
                  <a:pt x="55" y="45"/>
                </a:lnTo>
                <a:close/>
                <a:moveTo>
                  <a:pt x="45" y="45"/>
                </a:moveTo>
                <a:lnTo>
                  <a:pt x="35" y="45"/>
                </a:lnTo>
                <a:lnTo>
                  <a:pt x="34" y="39"/>
                </a:lnTo>
                <a:lnTo>
                  <a:pt x="31" y="31"/>
                </a:lnTo>
                <a:lnTo>
                  <a:pt x="27" y="25"/>
                </a:lnTo>
                <a:lnTo>
                  <a:pt x="24" y="20"/>
                </a:lnTo>
                <a:lnTo>
                  <a:pt x="29" y="16"/>
                </a:lnTo>
                <a:lnTo>
                  <a:pt x="34" y="14"/>
                </a:lnTo>
                <a:lnTo>
                  <a:pt x="38" y="11"/>
                </a:lnTo>
                <a:lnTo>
                  <a:pt x="45" y="10"/>
                </a:lnTo>
                <a:lnTo>
                  <a:pt x="45" y="45"/>
                </a:lnTo>
                <a:close/>
                <a:moveTo>
                  <a:pt x="35" y="55"/>
                </a:moveTo>
                <a:lnTo>
                  <a:pt x="45" y="55"/>
                </a:lnTo>
                <a:lnTo>
                  <a:pt x="45" y="89"/>
                </a:lnTo>
                <a:lnTo>
                  <a:pt x="38" y="88"/>
                </a:lnTo>
                <a:lnTo>
                  <a:pt x="34" y="85"/>
                </a:lnTo>
                <a:lnTo>
                  <a:pt x="29" y="83"/>
                </a:lnTo>
                <a:lnTo>
                  <a:pt x="24" y="79"/>
                </a:lnTo>
                <a:lnTo>
                  <a:pt x="27" y="74"/>
                </a:lnTo>
                <a:lnTo>
                  <a:pt x="31" y="68"/>
                </a:lnTo>
                <a:lnTo>
                  <a:pt x="34" y="61"/>
                </a:lnTo>
                <a:lnTo>
                  <a:pt x="35" y="55"/>
                </a:lnTo>
                <a:close/>
                <a:moveTo>
                  <a:pt x="55" y="55"/>
                </a:moveTo>
                <a:lnTo>
                  <a:pt x="64" y="55"/>
                </a:lnTo>
                <a:lnTo>
                  <a:pt x="66" y="61"/>
                </a:lnTo>
                <a:lnTo>
                  <a:pt x="68" y="68"/>
                </a:lnTo>
                <a:lnTo>
                  <a:pt x="72" y="74"/>
                </a:lnTo>
                <a:lnTo>
                  <a:pt x="75" y="79"/>
                </a:lnTo>
                <a:lnTo>
                  <a:pt x="71" y="83"/>
                </a:lnTo>
                <a:lnTo>
                  <a:pt x="66" y="85"/>
                </a:lnTo>
                <a:lnTo>
                  <a:pt x="61" y="88"/>
                </a:lnTo>
                <a:lnTo>
                  <a:pt x="55" y="89"/>
                </a:lnTo>
                <a:lnTo>
                  <a:pt x="55" y="55"/>
                </a:lnTo>
                <a:close/>
                <a:moveTo>
                  <a:pt x="74" y="45"/>
                </a:moveTo>
                <a:lnTo>
                  <a:pt x="74" y="45"/>
                </a:lnTo>
                <a:lnTo>
                  <a:pt x="77" y="36"/>
                </a:lnTo>
                <a:lnTo>
                  <a:pt x="83" y="28"/>
                </a:lnTo>
                <a:lnTo>
                  <a:pt x="87" y="36"/>
                </a:lnTo>
                <a:lnTo>
                  <a:pt x="89" y="45"/>
                </a:lnTo>
                <a:lnTo>
                  <a:pt x="74" y="4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8" name="Shape 7108"/>
          <p:cNvSpPr/>
          <p:nvPr/>
        </p:nvSpPr>
        <p:spPr>
          <a:xfrm>
            <a:off x="2338389" y="1003301"/>
            <a:ext cx="160337" cy="184150"/>
          </a:xfrm>
          <a:custGeom>
            <a:avLst/>
            <a:gdLst/>
            <a:ahLst/>
            <a:cxnLst/>
            <a:rect l="0" t="0" r="0" b="0"/>
            <a:pathLst>
              <a:path w="98" h="114" extrusionOk="0">
                <a:moveTo>
                  <a:pt x="64" y="45"/>
                </a:moveTo>
                <a:lnTo>
                  <a:pt x="64" y="45"/>
                </a:lnTo>
                <a:lnTo>
                  <a:pt x="59" y="45"/>
                </a:lnTo>
                <a:lnTo>
                  <a:pt x="53" y="46"/>
                </a:lnTo>
                <a:lnTo>
                  <a:pt x="48" y="49"/>
                </a:lnTo>
                <a:lnTo>
                  <a:pt x="44" y="51"/>
                </a:lnTo>
                <a:lnTo>
                  <a:pt x="41" y="44"/>
                </a:lnTo>
                <a:lnTo>
                  <a:pt x="39" y="40"/>
                </a:lnTo>
                <a:lnTo>
                  <a:pt x="39" y="35"/>
                </a:lnTo>
                <a:lnTo>
                  <a:pt x="39" y="30"/>
                </a:lnTo>
                <a:lnTo>
                  <a:pt x="39" y="15"/>
                </a:lnTo>
                <a:lnTo>
                  <a:pt x="38" y="9"/>
                </a:lnTo>
                <a:lnTo>
                  <a:pt x="34" y="5"/>
                </a:lnTo>
                <a:lnTo>
                  <a:pt x="31" y="2"/>
                </a:lnTo>
                <a:lnTo>
                  <a:pt x="24" y="0"/>
                </a:lnTo>
                <a:lnTo>
                  <a:pt x="18" y="2"/>
                </a:lnTo>
                <a:lnTo>
                  <a:pt x="15" y="5"/>
                </a:lnTo>
                <a:lnTo>
                  <a:pt x="11" y="9"/>
                </a:lnTo>
                <a:lnTo>
                  <a:pt x="10" y="15"/>
                </a:lnTo>
                <a:lnTo>
                  <a:pt x="10" y="30"/>
                </a:lnTo>
                <a:lnTo>
                  <a:pt x="10" y="35"/>
                </a:lnTo>
                <a:lnTo>
                  <a:pt x="8" y="42"/>
                </a:lnTo>
                <a:lnTo>
                  <a:pt x="6" y="50"/>
                </a:lnTo>
                <a:lnTo>
                  <a:pt x="2" y="60"/>
                </a:lnTo>
                <a:lnTo>
                  <a:pt x="0" y="67"/>
                </a:lnTo>
                <a:lnTo>
                  <a:pt x="0" y="74"/>
                </a:lnTo>
                <a:lnTo>
                  <a:pt x="0" y="82"/>
                </a:lnTo>
                <a:lnTo>
                  <a:pt x="1" y="89"/>
                </a:lnTo>
                <a:lnTo>
                  <a:pt x="4" y="97"/>
                </a:lnTo>
                <a:lnTo>
                  <a:pt x="6" y="102"/>
                </a:lnTo>
                <a:lnTo>
                  <a:pt x="10" y="106"/>
                </a:lnTo>
                <a:lnTo>
                  <a:pt x="12" y="110"/>
                </a:lnTo>
                <a:lnTo>
                  <a:pt x="16" y="113"/>
                </a:lnTo>
                <a:lnTo>
                  <a:pt x="20" y="114"/>
                </a:lnTo>
                <a:lnTo>
                  <a:pt x="29" y="114"/>
                </a:lnTo>
                <a:lnTo>
                  <a:pt x="33" y="113"/>
                </a:lnTo>
                <a:lnTo>
                  <a:pt x="36" y="111"/>
                </a:lnTo>
                <a:lnTo>
                  <a:pt x="41" y="105"/>
                </a:lnTo>
                <a:lnTo>
                  <a:pt x="45" y="109"/>
                </a:lnTo>
                <a:lnTo>
                  <a:pt x="52" y="111"/>
                </a:lnTo>
                <a:lnTo>
                  <a:pt x="58" y="114"/>
                </a:lnTo>
                <a:lnTo>
                  <a:pt x="64" y="114"/>
                </a:lnTo>
                <a:lnTo>
                  <a:pt x="71" y="113"/>
                </a:lnTo>
                <a:lnTo>
                  <a:pt x="78" y="111"/>
                </a:lnTo>
                <a:lnTo>
                  <a:pt x="84" y="108"/>
                </a:lnTo>
                <a:lnTo>
                  <a:pt x="89" y="104"/>
                </a:lnTo>
                <a:lnTo>
                  <a:pt x="92" y="99"/>
                </a:lnTo>
                <a:lnTo>
                  <a:pt x="96" y="93"/>
                </a:lnTo>
                <a:lnTo>
                  <a:pt x="97" y="87"/>
                </a:lnTo>
                <a:lnTo>
                  <a:pt x="98" y="79"/>
                </a:lnTo>
                <a:lnTo>
                  <a:pt x="97" y="72"/>
                </a:lnTo>
                <a:lnTo>
                  <a:pt x="96" y="66"/>
                </a:lnTo>
                <a:lnTo>
                  <a:pt x="92" y="60"/>
                </a:lnTo>
                <a:lnTo>
                  <a:pt x="89" y="55"/>
                </a:lnTo>
                <a:lnTo>
                  <a:pt x="84" y="51"/>
                </a:lnTo>
                <a:lnTo>
                  <a:pt x="78" y="47"/>
                </a:lnTo>
                <a:lnTo>
                  <a:pt x="71" y="46"/>
                </a:lnTo>
                <a:lnTo>
                  <a:pt x="64" y="45"/>
                </a:lnTo>
                <a:close/>
                <a:moveTo>
                  <a:pt x="20" y="15"/>
                </a:moveTo>
                <a:lnTo>
                  <a:pt x="20" y="15"/>
                </a:lnTo>
                <a:lnTo>
                  <a:pt x="20" y="13"/>
                </a:lnTo>
                <a:lnTo>
                  <a:pt x="21" y="12"/>
                </a:lnTo>
                <a:lnTo>
                  <a:pt x="22" y="10"/>
                </a:lnTo>
                <a:lnTo>
                  <a:pt x="24" y="10"/>
                </a:lnTo>
                <a:lnTo>
                  <a:pt x="27" y="10"/>
                </a:lnTo>
                <a:lnTo>
                  <a:pt x="28" y="12"/>
                </a:lnTo>
                <a:lnTo>
                  <a:pt x="29" y="13"/>
                </a:lnTo>
                <a:lnTo>
                  <a:pt x="29" y="15"/>
                </a:lnTo>
                <a:lnTo>
                  <a:pt x="29" y="30"/>
                </a:lnTo>
                <a:lnTo>
                  <a:pt x="20" y="30"/>
                </a:lnTo>
                <a:lnTo>
                  <a:pt x="20" y="15"/>
                </a:lnTo>
                <a:close/>
                <a:moveTo>
                  <a:pt x="29" y="104"/>
                </a:moveTo>
                <a:lnTo>
                  <a:pt x="20" y="104"/>
                </a:lnTo>
                <a:lnTo>
                  <a:pt x="17" y="102"/>
                </a:lnTo>
                <a:lnTo>
                  <a:pt x="13" y="95"/>
                </a:lnTo>
                <a:lnTo>
                  <a:pt x="11" y="86"/>
                </a:lnTo>
                <a:lnTo>
                  <a:pt x="10" y="74"/>
                </a:lnTo>
                <a:lnTo>
                  <a:pt x="10" y="68"/>
                </a:lnTo>
                <a:lnTo>
                  <a:pt x="11" y="62"/>
                </a:lnTo>
                <a:lnTo>
                  <a:pt x="15" y="53"/>
                </a:lnTo>
                <a:lnTo>
                  <a:pt x="17" y="47"/>
                </a:lnTo>
                <a:lnTo>
                  <a:pt x="20" y="40"/>
                </a:lnTo>
                <a:lnTo>
                  <a:pt x="29" y="40"/>
                </a:lnTo>
                <a:lnTo>
                  <a:pt x="32" y="47"/>
                </a:lnTo>
                <a:lnTo>
                  <a:pt x="34" y="53"/>
                </a:lnTo>
                <a:lnTo>
                  <a:pt x="37" y="58"/>
                </a:lnTo>
                <a:lnTo>
                  <a:pt x="33" y="63"/>
                </a:lnTo>
                <a:lnTo>
                  <a:pt x="31" y="68"/>
                </a:lnTo>
                <a:lnTo>
                  <a:pt x="29" y="73"/>
                </a:lnTo>
                <a:lnTo>
                  <a:pt x="29" y="79"/>
                </a:lnTo>
                <a:lnTo>
                  <a:pt x="31" y="88"/>
                </a:lnTo>
                <a:lnTo>
                  <a:pt x="34" y="97"/>
                </a:lnTo>
                <a:lnTo>
                  <a:pt x="31" y="102"/>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4"/>
                </a:lnTo>
                <a:lnTo>
                  <a:pt x="42" y="70"/>
                </a:lnTo>
                <a:lnTo>
                  <a:pt x="43" y="66"/>
                </a:lnTo>
                <a:lnTo>
                  <a:pt x="47" y="62"/>
                </a:lnTo>
                <a:lnTo>
                  <a:pt x="50" y="58"/>
                </a:lnTo>
                <a:lnTo>
                  <a:pt x="54" y="57"/>
                </a:lnTo>
                <a:lnTo>
                  <a:pt x="59" y="55"/>
                </a:lnTo>
                <a:lnTo>
                  <a:pt x="64" y="55"/>
                </a:lnTo>
                <a:lnTo>
                  <a:pt x="69" y="55"/>
                </a:lnTo>
                <a:lnTo>
                  <a:pt x="74" y="57"/>
                </a:lnTo>
                <a:lnTo>
                  <a:pt x="78" y="58"/>
                </a:lnTo>
                <a:lnTo>
                  <a:pt x="81" y="62"/>
                </a:lnTo>
                <a:lnTo>
                  <a:pt x="85" y="66"/>
                </a:lnTo>
                <a:lnTo>
                  <a:pt x="86" y="70"/>
                </a:lnTo>
                <a:lnTo>
                  <a:pt x="89" y="74"/>
                </a:lnTo>
                <a:lnTo>
                  <a:pt x="89" y="79"/>
                </a:lnTo>
                <a:lnTo>
                  <a:pt x="89" y="84"/>
                </a:lnTo>
                <a:lnTo>
                  <a:pt x="86" y="89"/>
                </a:lnTo>
                <a:lnTo>
                  <a:pt x="85" y="93"/>
                </a:lnTo>
                <a:lnTo>
                  <a:pt x="81" y="97"/>
                </a:lnTo>
                <a:lnTo>
                  <a:pt x="78" y="100"/>
                </a:lnTo>
                <a:lnTo>
                  <a:pt x="74" y="102"/>
                </a:lnTo>
                <a:lnTo>
                  <a:pt x="69" y="104"/>
                </a:lnTo>
                <a:lnTo>
                  <a:pt x="64" y="10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09" name="Shape 7109"/>
          <p:cNvSpPr/>
          <p:nvPr/>
        </p:nvSpPr>
        <p:spPr>
          <a:xfrm>
            <a:off x="2435226" y="1123951"/>
            <a:ext cx="15875" cy="15875"/>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0" name="Shape 7110"/>
          <p:cNvSpPr/>
          <p:nvPr/>
        </p:nvSpPr>
        <p:spPr>
          <a:xfrm>
            <a:off x="2451100" y="1109664"/>
            <a:ext cx="14288" cy="14287"/>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1" name="Shape 7111"/>
          <p:cNvSpPr/>
          <p:nvPr/>
        </p:nvSpPr>
        <p:spPr>
          <a:xfrm>
            <a:off x="2416175" y="1109664"/>
            <a:ext cx="19050" cy="14287"/>
          </a:xfrm>
          <a:custGeom>
            <a:avLst/>
            <a:gdLst/>
            <a:ahLst/>
            <a:cxnLst/>
            <a:rect l="0" t="0" r="0" b="0"/>
            <a:pathLst>
              <a:path w="10" h="9" extrusionOk="0">
                <a:moveTo>
                  <a:pt x="5" y="0"/>
                </a:moveTo>
                <a:lnTo>
                  <a:pt x="5" y="0"/>
                </a:lnTo>
                <a:lnTo>
                  <a:pt x="3" y="0"/>
                </a:lnTo>
                <a:lnTo>
                  <a:pt x="1" y="1"/>
                </a:lnTo>
                <a:lnTo>
                  <a:pt x="0" y="2"/>
                </a:lnTo>
                <a:lnTo>
                  <a:pt x="0" y="5"/>
                </a:lnTo>
                <a:lnTo>
                  <a:pt x="0" y="7"/>
                </a:lnTo>
                <a:lnTo>
                  <a:pt x="1" y="8"/>
                </a:lnTo>
                <a:lnTo>
                  <a:pt x="3" y="9"/>
                </a:lnTo>
                <a:lnTo>
                  <a:pt x="5" y="9"/>
                </a:lnTo>
                <a:lnTo>
                  <a:pt x="8" y="9"/>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2" name="Shape 7112"/>
          <p:cNvSpPr/>
          <p:nvPr/>
        </p:nvSpPr>
        <p:spPr>
          <a:xfrm>
            <a:off x="1193800" y="1036639"/>
            <a:ext cx="141288" cy="92075"/>
          </a:xfrm>
          <a:custGeom>
            <a:avLst/>
            <a:gdLst/>
            <a:ahLst/>
            <a:cxnLst/>
            <a:rect l="0" t="0" r="0" b="0"/>
            <a:pathLst>
              <a:path w="89" h="59" extrusionOk="0">
                <a:moveTo>
                  <a:pt x="79" y="0"/>
                </a:moveTo>
                <a:lnTo>
                  <a:pt x="69" y="0"/>
                </a:lnTo>
                <a:lnTo>
                  <a:pt x="66" y="1"/>
                </a:lnTo>
                <a:lnTo>
                  <a:pt x="62" y="3"/>
                </a:lnTo>
                <a:lnTo>
                  <a:pt x="61" y="6"/>
                </a:lnTo>
                <a:lnTo>
                  <a:pt x="60" y="10"/>
                </a:lnTo>
                <a:lnTo>
                  <a:pt x="60" y="25"/>
                </a:lnTo>
                <a:lnTo>
                  <a:pt x="30" y="25"/>
                </a:lnTo>
                <a:lnTo>
                  <a:pt x="30" y="10"/>
                </a:lnTo>
                <a:lnTo>
                  <a:pt x="29" y="6"/>
                </a:lnTo>
                <a:lnTo>
                  <a:pt x="28" y="3"/>
                </a:lnTo>
                <a:lnTo>
                  <a:pt x="24" y="1"/>
                </a:lnTo>
                <a:lnTo>
                  <a:pt x="20" y="0"/>
                </a:lnTo>
                <a:lnTo>
                  <a:pt x="10" y="0"/>
                </a:lnTo>
                <a:lnTo>
                  <a:pt x="7" y="1"/>
                </a:lnTo>
                <a:lnTo>
                  <a:pt x="3" y="3"/>
                </a:lnTo>
                <a:lnTo>
                  <a:pt x="2" y="6"/>
                </a:lnTo>
                <a:lnTo>
                  <a:pt x="0" y="10"/>
                </a:lnTo>
                <a:lnTo>
                  <a:pt x="0" y="50"/>
                </a:lnTo>
                <a:lnTo>
                  <a:pt x="2" y="53"/>
                </a:lnTo>
                <a:lnTo>
                  <a:pt x="3" y="57"/>
                </a:lnTo>
                <a:lnTo>
                  <a:pt x="7" y="58"/>
                </a:lnTo>
                <a:lnTo>
                  <a:pt x="10" y="59"/>
                </a:lnTo>
                <a:lnTo>
                  <a:pt x="20" y="59"/>
                </a:lnTo>
                <a:lnTo>
                  <a:pt x="24" y="58"/>
                </a:lnTo>
                <a:lnTo>
                  <a:pt x="28" y="57"/>
                </a:lnTo>
                <a:lnTo>
                  <a:pt x="29" y="53"/>
                </a:lnTo>
                <a:lnTo>
                  <a:pt x="30" y="50"/>
                </a:lnTo>
                <a:lnTo>
                  <a:pt x="30" y="35"/>
                </a:lnTo>
                <a:lnTo>
                  <a:pt x="60" y="35"/>
                </a:lnTo>
                <a:lnTo>
                  <a:pt x="60" y="50"/>
                </a:lnTo>
                <a:lnTo>
                  <a:pt x="61" y="53"/>
                </a:lnTo>
                <a:lnTo>
                  <a:pt x="62" y="57"/>
                </a:lnTo>
                <a:lnTo>
                  <a:pt x="66" y="58"/>
                </a:lnTo>
                <a:lnTo>
                  <a:pt x="69" y="59"/>
                </a:lnTo>
                <a:lnTo>
                  <a:pt x="79" y="59"/>
                </a:lnTo>
                <a:lnTo>
                  <a:pt x="83" y="58"/>
                </a:lnTo>
                <a:lnTo>
                  <a:pt x="87" y="57"/>
                </a:lnTo>
                <a:lnTo>
                  <a:pt x="88" y="53"/>
                </a:lnTo>
                <a:lnTo>
                  <a:pt x="89" y="50"/>
                </a:lnTo>
                <a:lnTo>
                  <a:pt x="89" y="10"/>
                </a:lnTo>
                <a:lnTo>
                  <a:pt x="88" y="6"/>
                </a:lnTo>
                <a:lnTo>
                  <a:pt x="87" y="3"/>
                </a:lnTo>
                <a:lnTo>
                  <a:pt x="83" y="1"/>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3" name="Shape 7113"/>
          <p:cNvSpPr/>
          <p:nvPr/>
        </p:nvSpPr>
        <p:spPr>
          <a:xfrm>
            <a:off x="1344614" y="1066801"/>
            <a:ext cx="14287"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14" name="Shape 7114"/>
          <p:cNvSpPr/>
          <p:nvPr/>
        </p:nvSpPr>
        <p:spPr>
          <a:xfrm>
            <a:off x="1169989" y="1066801"/>
            <a:ext cx="14287" cy="333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15" name="Shape 7115"/>
          <p:cNvSpPr/>
          <p:nvPr/>
        </p:nvSpPr>
        <p:spPr>
          <a:xfrm>
            <a:off x="1938338" y="1027113"/>
            <a:ext cx="190500" cy="127000"/>
          </a:xfrm>
          <a:custGeom>
            <a:avLst/>
            <a:gdLst/>
            <a:ahLst/>
            <a:cxnLst/>
            <a:rect l="0" t="0" r="0" b="0"/>
            <a:pathLst>
              <a:path w="119" h="79" extrusionOk="0">
                <a:moveTo>
                  <a:pt x="114" y="0"/>
                </a:moveTo>
                <a:lnTo>
                  <a:pt x="5" y="0"/>
                </a:lnTo>
                <a:lnTo>
                  <a:pt x="3" y="0"/>
                </a:lnTo>
                <a:lnTo>
                  <a:pt x="1" y="1"/>
                </a:lnTo>
                <a:lnTo>
                  <a:pt x="0" y="3"/>
                </a:lnTo>
                <a:lnTo>
                  <a:pt x="0" y="5"/>
                </a:lnTo>
                <a:lnTo>
                  <a:pt x="0" y="74"/>
                </a:lnTo>
                <a:lnTo>
                  <a:pt x="0" y="77"/>
                </a:lnTo>
                <a:lnTo>
                  <a:pt x="1" y="78"/>
                </a:lnTo>
                <a:lnTo>
                  <a:pt x="3" y="79"/>
                </a:lnTo>
                <a:lnTo>
                  <a:pt x="5" y="79"/>
                </a:lnTo>
                <a:lnTo>
                  <a:pt x="114" y="79"/>
                </a:lnTo>
                <a:lnTo>
                  <a:pt x="116" y="79"/>
                </a:lnTo>
                <a:lnTo>
                  <a:pt x="117" y="78"/>
                </a:lnTo>
                <a:lnTo>
                  <a:pt x="119" y="77"/>
                </a:lnTo>
                <a:lnTo>
                  <a:pt x="119" y="74"/>
                </a:lnTo>
                <a:lnTo>
                  <a:pt x="119" y="5"/>
                </a:lnTo>
                <a:lnTo>
                  <a:pt x="119" y="3"/>
                </a:lnTo>
                <a:lnTo>
                  <a:pt x="117" y="1"/>
                </a:lnTo>
                <a:lnTo>
                  <a:pt x="116" y="0"/>
                </a:lnTo>
                <a:lnTo>
                  <a:pt x="114" y="0"/>
                </a:lnTo>
                <a:close/>
                <a:moveTo>
                  <a:pt x="59" y="50"/>
                </a:moveTo>
                <a:lnTo>
                  <a:pt x="59" y="50"/>
                </a:lnTo>
                <a:lnTo>
                  <a:pt x="56" y="48"/>
                </a:lnTo>
                <a:lnTo>
                  <a:pt x="52" y="47"/>
                </a:lnTo>
                <a:lnTo>
                  <a:pt x="51" y="43"/>
                </a:lnTo>
                <a:lnTo>
                  <a:pt x="49" y="40"/>
                </a:lnTo>
                <a:lnTo>
                  <a:pt x="51" y="36"/>
                </a:lnTo>
                <a:lnTo>
                  <a:pt x="52" y="32"/>
                </a:lnTo>
                <a:lnTo>
                  <a:pt x="56" y="31"/>
                </a:lnTo>
                <a:lnTo>
                  <a:pt x="59" y="30"/>
                </a:lnTo>
                <a:lnTo>
                  <a:pt x="63" y="31"/>
                </a:lnTo>
                <a:lnTo>
                  <a:pt x="67" y="32"/>
                </a:lnTo>
                <a:lnTo>
                  <a:pt x="68" y="36"/>
                </a:lnTo>
                <a:lnTo>
                  <a:pt x="69" y="40"/>
                </a:lnTo>
                <a:lnTo>
                  <a:pt x="68" y="43"/>
                </a:lnTo>
                <a:lnTo>
                  <a:pt x="67" y="47"/>
                </a:lnTo>
                <a:lnTo>
                  <a:pt x="63" y="48"/>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48" y="24"/>
                </a:lnTo>
                <a:lnTo>
                  <a:pt x="43" y="27"/>
                </a:lnTo>
                <a:lnTo>
                  <a:pt x="41" y="34"/>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70" y="56"/>
                </a:lnTo>
                <a:lnTo>
                  <a:pt x="75" y="52"/>
                </a:lnTo>
                <a:lnTo>
                  <a:pt x="78" y="46"/>
                </a:lnTo>
                <a:lnTo>
                  <a:pt x="79" y="40"/>
                </a:lnTo>
                <a:lnTo>
                  <a:pt x="78" y="34"/>
                </a:lnTo>
                <a:lnTo>
                  <a:pt x="75" y="27"/>
                </a:lnTo>
                <a:lnTo>
                  <a:pt x="70" y="24"/>
                </a:lnTo>
                <a:lnTo>
                  <a:pt x="64" y="21"/>
                </a:lnTo>
                <a:lnTo>
                  <a:pt x="64" y="10"/>
                </a:lnTo>
                <a:lnTo>
                  <a:pt x="109" y="10"/>
                </a:lnTo>
                <a:lnTo>
                  <a:pt x="109" y="20"/>
                </a:lnTo>
                <a:lnTo>
                  <a:pt x="89"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6" name="Shape 7116"/>
          <p:cNvSpPr/>
          <p:nvPr/>
        </p:nvSpPr>
        <p:spPr>
          <a:xfrm>
            <a:off x="3122613" y="1012826"/>
            <a:ext cx="127000" cy="165100"/>
          </a:xfrm>
          <a:custGeom>
            <a:avLst/>
            <a:gdLst/>
            <a:ahLst/>
            <a:cxnLst/>
            <a:rect l="0" t="0" r="0" b="0"/>
            <a:pathLst>
              <a:path w="79" h="104" extrusionOk="0">
                <a:moveTo>
                  <a:pt x="79" y="37"/>
                </a:moveTo>
                <a:lnTo>
                  <a:pt x="79" y="37"/>
                </a:lnTo>
                <a:lnTo>
                  <a:pt x="78" y="30"/>
                </a:lnTo>
                <a:lnTo>
                  <a:pt x="75" y="23"/>
                </a:lnTo>
                <a:lnTo>
                  <a:pt x="73" y="16"/>
                </a:lnTo>
                <a:lnTo>
                  <a:pt x="68" y="11"/>
                </a:lnTo>
                <a:lnTo>
                  <a:pt x="62" y="7"/>
                </a:lnTo>
                <a:lnTo>
                  <a:pt x="55" y="3"/>
                </a:lnTo>
                <a:lnTo>
                  <a:pt x="47" y="2"/>
                </a:lnTo>
                <a:lnTo>
                  <a:pt x="40" y="0"/>
                </a:lnTo>
                <a:lnTo>
                  <a:pt x="32" y="2"/>
                </a:lnTo>
                <a:lnTo>
                  <a:pt x="25" y="3"/>
                </a:lnTo>
                <a:lnTo>
                  <a:pt x="18" y="7"/>
                </a:lnTo>
                <a:lnTo>
                  <a:pt x="11" y="11"/>
                </a:lnTo>
                <a:lnTo>
                  <a:pt x="6" y="16"/>
                </a:lnTo>
                <a:lnTo>
                  <a:pt x="4" y="23"/>
                </a:lnTo>
                <a:lnTo>
                  <a:pt x="2" y="30"/>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9" y="62"/>
                </a:lnTo>
                <a:lnTo>
                  <a:pt x="74" y="55"/>
                </a:lnTo>
                <a:lnTo>
                  <a:pt x="78" y="46"/>
                </a:lnTo>
                <a:lnTo>
                  <a:pt x="79" y="37"/>
                </a:lnTo>
                <a:close/>
                <a:moveTo>
                  <a:pt x="69" y="37"/>
                </a:moveTo>
                <a:lnTo>
                  <a:pt x="69" y="37"/>
                </a:lnTo>
                <a:lnTo>
                  <a:pt x="68" y="45"/>
                </a:lnTo>
                <a:lnTo>
                  <a:pt x="66" y="51"/>
                </a:lnTo>
                <a:lnTo>
                  <a:pt x="62" y="56"/>
                </a:lnTo>
                <a:lnTo>
                  <a:pt x="56" y="60"/>
                </a:lnTo>
                <a:lnTo>
                  <a:pt x="58" y="50"/>
                </a:lnTo>
                <a:lnTo>
                  <a:pt x="58" y="37"/>
                </a:lnTo>
                <a:lnTo>
                  <a:pt x="58" y="25"/>
                </a:lnTo>
                <a:lnTo>
                  <a:pt x="56" y="15"/>
                </a:lnTo>
                <a:lnTo>
                  <a:pt x="62" y="19"/>
                </a:lnTo>
                <a:lnTo>
                  <a:pt x="66" y="24"/>
                </a:lnTo>
                <a:lnTo>
                  <a:pt x="68" y="30"/>
                </a:lnTo>
                <a:lnTo>
                  <a:pt x="69" y="37"/>
                </a:lnTo>
                <a:close/>
                <a:moveTo>
                  <a:pt x="47" y="11"/>
                </a:moveTo>
                <a:lnTo>
                  <a:pt x="47" y="11"/>
                </a:lnTo>
                <a:lnTo>
                  <a:pt x="50" y="24"/>
                </a:lnTo>
                <a:lnTo>
                  <a:pt x="51" y="37"/>
                </a:lnTo>
                <a:lnTo>
                  <a:pt x="50" y="51"/>
                </a:lnTo>
                <a:lnTo>
                  <a:pt x="47" y="63"/>
                </a:lnTo>
                <a:lnTo>
                  <a:pt x="40" y="65"/>
                </a:lnTo>
                <a:lnTo>
                  <a:pt x="32" y="63"/>
                </a:lnTo>
                <a:lnTo>
                  <a:pt x="30" y="51"/>
                </a:lnTo>
                <a:lnTo>
                  <a:pt x="29" y="37"/>
                </a:lnTo>
                <a:lnTo>
                  <a:pt x="30" y="24"/>
                </a:lnTo>
                <a:lnTo>
                  <a:pt x="32" y="11"/>
                </a:lnTo>
                <a:lnTo>
                  <a:pt x="40" y="10"/>
                </a:lnTo>
                <a:lnTo>
                  <a:pt x="47" y="11"/>
                </a:lnTo>
                <a:close/>
                <a:moveTo>
                  <a:pt x="10" y="37"/>
                </a:moveTo>
                <a:lnTo>
                  <a:pt x="10" y="37"/>
                </a:lnTo>
                <a:lnTo>
                  <a:pt x="11" y="30"/>
                </a:lnTo>
                <a:lnTo>
                  <a:pt x="14" y="24"/>
                </a:lnTo>
                <a:lnTo>
                  <a:pt x="18" y="19"/>
                </a:lnTo>
                <a:lnTo>
                  <a:pt x="24" y="15"/>
                </a:lnTo>
                <a:lnTo>
                  <a:pt x="21" y="25"/>
                </a:lnTo>
                <a:lnTo>
                  <a:pt x="21" y="37"/>
                </a:lnTo>
                <a:lnTo>
                  <a:pt x="21" y="50"/>
                </a:lnTo>
                <a:lnTo>
                  <a:pt x="24" y="60"/>
                </a:lnTo>
                <a:lnTo>
                  <a:pt x="18" y="56"/>
                </a:lnTo>
                <a:lnTo>
                  <a:pt x="14" y="51"/>
                </a:lnTo>
                <a:lnTo>
                  <a:pt x="11" y="45"/>
                </a:lnTo>
                <a:lnTo>
                  <a:pt x="10" y="37"/>
                </a:lnTo>
                <a:close/>
                <a:moveTo>
                  <a:pt x="43" y="89"/>
                </a:moveTo>
                <a:lnTo>
                  <a:pt x="36" y="89"/>
                </a:lnTo>
                <a:lnTo>
                  <a:pt x="29" y="73"/>
                </a:lnTo>
                <a:lnTo>
                  <a:pt x="34" y="74"/>
                </a:lnTo>
                <a:lnTo>
                  <a:pt x="40" y="74"/>
                </a:lnTo>
                <a:lnTo>
                  <a:pt x="46" y="74"/>
                </a:lnTo>
                <a:lnTo>
                  <a:pt x="51" y="73"/>
                </a:lnTo>
                <a:lnTo>
                  <a:pt x="43"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7" name="Shape 7117"/>
          <p:cNvSpPr/>
          <p:nvPr/>
        </p:nvSpPr>
        <p:spPr>
          <a:xfrm>
            <a:off x="3930651" y="1012825"/>
            <a:ext cx="49213" cy="14288"/>
          </a:xfrm>
          <a:custGeom>
            <a:avLst/>
            <a:gdLst/>
            <a:ahLst/>
            <a:cxnLst/>
            <a:rect l="0" t="0" r="0" b="0"/>
            <a:pathLst>
              <a:path w="29" h="10" extrusionOk="0">
                <a:moveTo>
                  <a:pt x="29" y="0"/>
                </a:moveTo>
                <a:lnTo>
                  <a:pt x="0" y="0"/>
                </a:lnTo>
                <a:lnTo>
                  <a:pt x="0" y="10"/>
                </a:lnTo>
                <a:lnTo>
                  <a:pt x="14" y="10"/>
                </a:lnTo>
                <a:lnTo>
                  <a:pt x="29" y="10"/>
                </a:lnTo>
                <a:lnTo>
                  <a:pt x="2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8" name="Shape 7118"/>
          <p:cNvSpPr/>
          <p:nvPr/>
        </p:nvSpPr>
        <p:spPr>
          <a:xfrm>
            <a:off x="3867151" y="1027114"/>
            <a:ext cx="176213" cy="136525"/>
          </a:xfrm>
          <a:custGeom>
            <a:avLst/>
            <a:gdLst/>
            <a:ahLst/>
            <a:cxnLst/>
            <a:rect l="0" t="0" r="0" b="0"/>
            <a:pathLst>
              <a:path w="109" h="84" extrusionOk="0">
                <a:moveTo>
                  <a:pt x="107" y="21"/>
                </a:moveTo>
                <a:lnTo>
                  <a:pt x="107" y="21"/>
                </a:lnTo>
                <a:lnTo>
                  <a:pt x="105" y="19"/>
                </a:lnTo>
                <a:lnTo>
                  <a:pt x="102" y="16"/>
                </a:lnTo>
                <a:lnTo>
                  <a:pt x="100" y="15"/>
                </a:lnTo>
                <a:lnTo>
                  <a:pt x="96" y="15"/>
                </a:lnTo>
                <a:lnTo>
                  <a:pt x="69" y="15"/>
                </a:lnTo>
                <a:lnTo>
                  <a:pt x="68" y="9"/>
                </a:lnTo>
                <a:lnTo>
                  <a:pt x="64" y="5"/>
                </a:lnTo>
                <a:lnTo>
                  <a:pt x="60" y="1"/>
                </a:lnTo>
                <a:lnTo>
                  <a:pt x="54" y="0"/>
                </a:lnTo>
                <a:lnTo>
                  <a:pt x="48" y="1"/>
                </a:lnTo>
                <a:lnTo>
                  <a:pt x="44" y="4"/>
                </a:lnTo>
                <a:lnTo>
                  <a:pt x="41" y="9"/>
                </a:lnTo>
                <a:lnTo>
                  <a:pt x="40" y="15"/>
                </a:lnTo>
                <a:lnTo>
                  <a:pt x="12" y="15"/>
                </a:lnTo>
                <a:lnTo>
                  <a:pt x="9" y="15"/>
                </a:lnTo>
                <a:lnTo>
                  <a:pt x="6" y="16"/>
                </a:lnTo>
                <a:lnTo>
                  <a:pt x="4" y="19"/>
                </a:lnTo>
                <a:lnTo>
                  <a:pt x="1" y="21"/>
                </a:lnTo>
                <a:lnTo>
                  <a:pt x="0" y="25"/>
                </a:lnTo>
                <a:lnTo>
                  <a:pt x="0" y="29"/>
                </a:lnTo>
                <a:lnTo>
                  <a:pt x="0" y="31"/>
                </a:lnTo>
                <a:lnTo>
                  <a:pt x="3" y="35"/>
                </a:lnTo>
                <a:lnTo>
                  <a:pt x="6" y="38"/>
                </a:lnTo>
                <a:lnTo>
                  <a:pt x="11" y="41"/>
                </a:lnTo>
                <a:lnTo>
                  <a:pt x="43" y="48"/>
                </a:lnTo>
                <a:lnTo>
                  <a:pt x="44" y="59"/>
                </a:lnTo>
                <a:lnTo>
                  <a:pt x="40" y="59"/>
                </a:lnTo>
                <a:lnTo>
                  <a:pt x="33" y="61"/>
                </a:lnTo>
                <a:lnTo>
                  <a:pt x="30" y="64"/>
                </a:lnTo>
                <a:lnTo>
                  <a:pt x="26" y="68"/>
                </a:lnTo>
                <a:lnTo>
                  <a:pt x="25" y="74"/>
                </a:lnTo>
                <a:lnTo>
                  <a:pt x="25" y="79"/>
                </a:lnTo>
                <a:lnTo>
                  <a:pt x="25" y="82"/>
                </a:lnTo>
                <a:lnTo>
                  <a:pt x="26" y="83"/>
                </a:lnTo>
                <a:lnTo>
                  <a:pt x="27" y="84"/>
                </a:lnTo>
                <a:lnTo>
                  <a:pt x="30" y="84"/>
                </a:lnTo>
                <a:lnTo>
                  <a:pt x="79" y="84"/>
                </a:lnTo>
                <a:lnTo>
                  <a:pt x="81" y="84"/>
                </a:lnTo>
                <a:lnTo>
                  <a:pt x="83" y="83"/>
                </a:lnTo>
                <a:lnTo>
                  <a:pt x="84" y="82"/>
                </a:lnTo>
                <a:lnTo>
                  <a:pt x="84" y="79"/>
                </a:lnTo>
                <a:lnTo>
                  <a:pt x="84" y="74"/>
                </a:lnTo>
                <a:lnTo>
                  <a:pt x="83" y="68"/>
                </a:lnTo>
                <a:lnTo>
                  <a:pt x="79" y="64"/>
                </a:lnTo>
                <a:lnTo>
                  <a:pt x="75" y="61"/>
                </a:lnTo>
                <a:lnTo>
                  <a:pt x="69" y="59"/>
                </a:lnTo>
                <a:lnTo>
                  <a:pt x="64" y="59"/>
                </a:lnTo>
                <a:lnTo>
                  <a:pt x="65" y="48"/>
                </a:lnTo>
                <a:lnTo>
                  <a:pt x="99" y="41"/>
                </a:lnTo>
                <a:lnTo>
                  <a:pt x="102" y="38"/>
                </a:lnTo>
                <a:lnTo>
                  <a:pt x="106" y="35"/>
                </a:lnTo>
                <a:lnTo>
                  <a:pt x="107" y="31"/>
                </a:lnTo>
                <a:lnTo>
                  <a:pt x="109" y="29"/>
                </a:lnTo>
                <a:lnTo>
                  <a:pt x="109" y="25"/>
                </a:lnTo>
                <a:lnTo>
                  <a:pt x="107" y="21"/>
                </a:lnTo>
                <a:close/>
                <a:moveTo>
                  <a:pt x="14" y="31"/>
                </a:moveTo>
                <a:lnTo>
                  <a:pt x="14" y="31"/>
                </a:lnTo>
                <a:lnTo>
                  <a:pt x="10" y="29"/>
                </a:lnTo>
                <a:lnTo>
                  <a:pt x="10" y="27"/>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2"/>
                </a:lnTo>
                <a:lnTo>
                  <a:pt x="36" y="71"/>
                </a:lnTo>
                <a:lnTo>
                  <a:pt x="37" y="69"/>
                </a:lnTo>
                <a:lnTo>
                  <a:pt x="40" y="69"/>
                </a:lnTo>
                <a:lnTo>
                  <a:pt x="69" y="69"/>
                </a:lnTo>
                <a:close/>
                <a:moveTo>
                  <a:pt x="54" y="59"/>
                </a:moveTo>
                <a:lnTo>
                  <a:pt x="54" y="59"/>
                </a:lnTo>
                <a:lnTo>
                  <a:pt x="49" y="15"/>
                </a:lnTo>
                <a:lnTo>
                  <a:pt x="49" y="13"/>
                </a:lnTo>
                <a:lnTo>
                  <a:pt x="51" y="11"/>
                </a:lnTo>
                <a:lnTo>
                  <a:pt x="52" y="10"/>
                </a:lnTo>
                <a:lnTo>
                  <a:pt x="54" y="10"/>
                </a:lnTo>
                <a:lnTo>
                  <a:pt x="57" y="10"/>
                </a:lnTo>
                <a:lnTo>
                  <a:pt x="58" y="11"/>
                </a:lnTo>
                <a:lnTo>
                  <a:pt x="59" y="15"/>
                </a:lnTo>
                <a:lnTo>
                  <a:pt x="54" y="59"/>
                </a:lnTo>
                <a:close/>
                <a:moveTo>
                  <a:pt x="99" y="29"/>
                </a:moveTo>
                <a:lnTo>
                  <a:pt x="99" y="29"/>
                </a:lnTo>
                <a:lnTo>
                  <a:pt x="96" y="31"/>
                </a:lnTo>
                <a:lnTo>
                  <a:pt x="67" y="37"/>
                </a:lnTo>
                <a:lnTo>
                  <a:pt x="68" y="25"/>
                </a:lnTo>
                <a:lnTo>
                  <a:pt x="96" y="25"/>
                </a:lnTo>
                <a:lnTo>
                  <a:pt x="97" y="25"/>
                </a:lnTo>
                <a:lnTo>
                  <a:pt x="99" y="26"/>
                </a:lnTo>
                <a:lnTo>
                  <a:pt x="99" y="27"/>
                </a:lnTo>
                <a:lnTo>
                  <a:pt x="99"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19" name="Shape 7119"/>
          <p:cNvSpPr/>
          <p:nvPr/>
        </p:nvSpPr>
        <p:spPr>
          <a:xfrm>
            <a:off x="819151" y="1446214"/>
            <a:ext cx="68263" cy="14287"/>
          </a:xfrm>
          <a:custGeom>
            <a:avLst/>
            <a:gdLst/>
            <a:ahLst/>
            <a:cxnLst/>
            <a:rect l="0" t="0" r="0" b="0"/>
            <a:pathLst>
              <a:path w="44" h="10" extrusionOk="0">
                <a:moveTo>
                  <a:pt x="4" y="10"/>
                </a:moveTo>
                <a:lnTo>
                  <a:pt x="39" y="10"/>
                </a:lnTo>
                <a:lnTo>
                  <a:pt x="41" y="10"/>
                </a:lnTo>
                <a:lnTo>
                  <a:pt x="43" y="8"/>
                </a:lnTo>
                <a:lnTo>
                  <a:pt x="44" y="7"/>
                </a:lnTo>
                <a:lnTo>
                  <a:pt x="44" y="5"/>
                </a:lnTo>
                <a:lnTo>
                  <a:pt x="44" y="2"/>
                </a:lnTo>
                <a:lnTo>
                  <a:pt x="43" y="1"/>
                </a:lnTo>
                <a:lnTo>
                  <a:pt x="41" y="0"/>
                </a:lnTo>
                <a:lnTo>
                  <a:pt x="39" y="0"/>
                </a:lnTo>
                <a:lnTo>
                  <a:pt x="4" y="0"/>
                </a:lnTo>
                <a:lnTo>
                  <a:pt x="2" y="0"/>
                </a:lnTo>
                <a:lnTo>
                  <a:pt x="1" y="1"/>
                </a:lnTo>
                <a:lnTo>
                  <a:pt x="0" y="2"/>
                </a:lnTo>
                <a:lnTo>
                  <a:pt x="0" y="5"/>
                </a:lnTo>
                <a:lnTo>
                  <a:pt x="0" y="7"/>
                </a:lnTo>
                <a:lnTo>
                  <a:pt x="1" y="8"/>
                </a:lnTo>
                <a:lnTo>
                  <a:pt x="2" y="10"/>
                </a:lnTo>
                <a:lnTo>
                  <a:pt x="4"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0" name="Shape 7120"/>
          <p:cNvSpPr/>
          <p:nvPr/>
        </p:nvSpPr>
        <p:spPr>
          <a:xfrm>
            <a:off x="915988" y="1504951"/>
            <a:ext cx="44450" cy="42863"/>
          </a:xfrm>
          <a:custGeom>
            <a:avLst/>
            <a:gdLst/>
            <a:ahLst/>
            <a:cxnLst/>
            <a:rect l="0" t="0" r="0" b="0"/>
            <a:pathLst>
              <a:path w="28" h="26" extrusionOk="0">
                <a:moveTo>
                  <a:pt x="4" y="16"/>
                </a:moveTo>
                <a:lnTo>
                  <a:pt x="0" y="16"/>
                </a:lnTo>
                <a:lnTo>
                  <a:pt x="1" y="20"/>
                </a:lnTo>
                <a:lnTo>
                  <a:pt x="5" y="23"/>
                </a:lnTo>
                <a:lnTo>
                  <a:pt x="9" y="25"/>
                </a:lnTo>
                <a:lnTo>
                  <a:pt x="14" y="26"/>
                </a:lnTo>
                <a:lnTo>
                  <a:pt x="20" y="25"/>
                </a:lnTo>
                <a:lnTo>
                  <a:pt x="23" y="21"/>
                </a:lnTo>
                <a:lnTo>
                  <a:pt x="27" y="17"/>
                </a:lnTo>
                <a:lnTo>
                  <a:pt x="28" y="11"/>
                </a:lnTo>
                <a:lnTo>
                  <a:pt x="28" y="7"/>
                </a:lnTo>
                <a:lnTo>
                  <a:pt x="27" y="5"/>
                </a:lnTo>
                <a:lnTo>
                  <a:pt x="23" y="0"/>
                </a:lnTo>
                <a:lnTo>
                  <a:pt x="21" y="6"/>
                </a:lnTo>
                <a:lnTo>
                  <a:pt x="16" y="11"/>
                </a:lnTo>
                <a:lnTo>
                  <a:pt x="11" y="15"/>
                </a:lnTo>
                <a:lnTo>
                  <a:pt x="4"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1" name="Shape 7121"/>
          <p:cNvSpPr/>
          <p:nvPr/>
        </p:nvSpPr>
        <p:spPr>
          <a:xfrm>
            <a:off x="800100" y="1411288"/>
            <a:ext cx="160338" cy="112712"/>
          </a:xfrm>
          <a:custGeom>
            <a:avLst/>
            <a:gdLst/>
            <a:ahLst/>
            <a:cxnLst/>
            <a:rect l="0" t="0" r="0" b="0"/>
            <a:pathLst>
              <a:path w="98" h="69" extrusionOk="0">
                <a:moveTo>
                  <a:pt x="88" y="33"/>
                </a:moveTo>
                <a:lnTo>
                  <a:pt x="88" y="15"/>
                </a:lnTo>
                <a:lnTo>
                  <a:pt x="87" y="9"/>
                </a:lnTo>
                <a:lnTo>
                  <a:pt x="84" y="5"/>
                </a:lnTo>
                <a:lnTo>
                  <a:pt x="80" y="1"/>
                </a:lnTo>
                <a:lnTo>
                  <a:pt x="74" y="0"/>
                </a:lnTo>
                <a:lnTo>
                  <a:pt x="64" y="0"/>
                </a:lnTo>
                <a:lnTo>
                  <a:pt x="64" y="10"/>
                </a:lnTo>
                <a:lnTo>
                  <a:pt x="74" y="10"/>
                </a:lnTo>
                <a:lnTo>
                  <a:pt x="76" y="10"/>
                </a:lnTo>
                <a:lnTo>
                  <a:pt x="77" y="11"/>
                </a:lnTo>
                <a:lnTo>
                  <a:pt x="79" y="12"/>
                </a:lnTo>
                <a:lnTo>
                  <a:pt x="79" y="15"/>
                </a:lnTo>
                <a:lnTo>
                  <a:pt x="79" y="54"/>
                </a:lnTo>
                <a:lnTo>
                  <a:pt x="79" y="57"/>
                </a:lnTo>
                <a:lnTo>
                  <a:pt x="77" y="58"/>
                </a:lnTo>
                <a:lnTo>
                  <a:pt x="76" y="59"/>
                </a:lnTo>
                <a:lnTo>
                  <a:pt x="74" y="59"/>
                </a:lnTo>
                <a:lnTo>
                  <a:pt x="49" y="59"/>
                </a:lnTo>
                <a:lnTo>
                  <a:pt x="49" y="39"/>
                </a:lnTo>
                <a:lnTo>
                  <a:pt x="49" y="37"/>
                </a:lnTo>
                <a:lnTo>
                  <a:pt x="48" y="36"/>
                </a:lnTo>
                <a:lnTo>
                  <a:pt x="47" y="34"/>
                </a:lnTo>
                <a:lnTo>
                  <a:pt x="4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2" name="Shape 7122"/>
          <p:cNvSpPr/>
          <p:nvPr/>
        </p:nvSpPr>
        <p:spPr>
          <a:xfrm>
            <a:off x="819151" y="1533526"/>
            <a:ext cx="42863" cy="14288"/>
          </a:xfrm>
          <a:custGeom>
            <a:avLst/>
            <a:gdLst/>
            <a:ahLst/>
            <a:cxnLst/>
            <a:rect l="0" t="0" r="0" b="0"/>
            <a:pathLst>
              <a:path w="27" h="10" extrusionOk="0">
                <a:moveTo>
                  <a:pt x="13" y="10"/>
                </a:moveTo>
                <a:lnTo>
                  <a:pt x="13" y="10"/>
                </a:lnTo>
                <a:lnTo>
                  <a:pt x="18" y="9"/>
                </a:lnTo>
                <a:lnTo>
                  <a:pt x="22" y="7"/>
                </a:lnTo>
                <a:lnTo>
                  <a:pt x="26" y="4"/>
                </a:lnTo>
                <a:lnTo>
                  <a:pt x="27" y="0"/>
                </a:lnTo>
                <a:lnTo>
                  <a:pt x="0" y="0"/>
                </a:lnTo>
                <a:lnTo>
                  <a:pt x="1" y="4"/>
                </a:lnTo>
                <a:lnTo>
                  <a:pt x="5" y="7"/>
                </a:lnTo>
                <a:lnTo>
                  <a:pt x="8" y="9"/>
                </a:lnTo>
                <a:lnTo>
                  <a:pt x="13"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3" name="Shape 7123"/>
          <p:cNvSpPr/>
          <p:nvPr/>
        </p:nvSpPr>
        <p:spPr>
          <a:xfrm>
            <a:off x="458789" y="1509714"/>
            <a:ext cx="14287" cy="14287"/>
          </a:xfrm>
          <a:custGeom>
            <a:avLst/>
            <a:gdLst/>
            <a:ahLst/>
            <a:cxnLst/>
            <a:rect l="0" t="0" r="0" b="0"/>
            <a:pathLst>
              <a:path w="9" h="10" extrusionOk="0">
                <a:moveTo>
                  <a:pt x="4" y="10"/>
                </a:moveTo>
                <a:lnTo>
                  <a:pt x="4" y="10"/>
                </a:lnTo>
                <a:lnTo>
                  <a:pt x="7" y="10"/>
                </a:lnTo>
                <a:lnTo>
                  <a:pt x="8" y="9"/>
                </a:lnTo>
                <a:lnTo>
                  <a:pt x="9" y="8"/>
                </a:lnTo>
                <a:lnTo>
                  <a:pt x="9" y="5"/>
                </a:lnTo>
                <a:lnTo>
                  <a:pt x="9" y="3"/>
                </a:lnTo>
                <a:lnTo>
                  <a:pt x="8" y="1"/>
                </a:lnTo>
                <a:lnTo>
                  <a:pt x="7" y="0"/>
                </a:lnTo>
                <a:lnTo>
                  <a:pt x="4" y="0"/>
                </a:lnTo>
                <a:lnTo>
                  <a:pt x="2" y="0"/>
                </a:lnTo>
                <a:lnTo>
                  <a:pt x="1" y="1"/>
                </a:lnTo>
                <a:lnTo>
                  <a:pt x="0" y="3"/>
                </a:lnTo>
                <a:lnTo>
                  <a:pt x="0" y="5"/>
                </a:lnTo>
                <a:lnTo>
                  <a:pt x="0" y="8"/>
                </a:lnTo>
                <a:lnTo>
                  <a:pt x="1" y="9"/>
                </a:lnTo>
                <a:lnTo>
                  <a:pt x="2" y="10"/>
                </a:lnTo>
                <a:lnTo>
                  <a:pt x="4"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4" name="Shape 7124"/>
          <p:cNvSpPr/>
          <p:nvPr/>
        </p:nvSpPr>
        <p:spPr>
          <a:xfrm>
            <a:off x="522289" y="1509714"/>
            <a:ext cx="14287" cy="14287"/>
          </a:xfrm>
          <a:custGeom>
            <a:avLst/>
            <a:gdLst/>
            <a:ahLst/>
            <a:cxnLst/>
            <a:rect l="0" t="0" r="0" b="0"/>
            <a:pathLst>
              <a:path w="10" h="10" extrusionOk="0">
                <a:moveTo>
                  <a:pt x="5" y="10"/>
                </a:moveTo>
                <a:lnTo>
                  <a:pt x="5" y="10"/>
                </a:lnTo>
                <a:lnTo>
                  <a:pt x="7" y="10"/>
                </a:lnTo>
                <a:lnTo>
                  <a:pt x="9" y="9"/>
                </a:lnTo>
                <a:lnTo>
                  <a:pt x="10" y="8"/>
                </a:lnTo>
                <a:lnTo>
                  <a:pt x="10" y="5"/>
                </a:lnTo>
                <a:lnTo>
                  <a:pt x="10" y="3"/>
                </a:lnTo>
                <a:lnTo>
                  <a:pt x="9"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5" name="Shape 7125"/>
          <p:cNvSpPr/>
          <p:nvPr/>
        </p:nvSpPr>
        <p:spPr>
          <a:xfrm>
            <a:off x="569914" y="1446214"/>
            <a:ext cx="15875" cy="285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26" name="Shape 7126"/>
          <p:cNvSpPr/>
          <p:nvPr/>
        </p:nvSpPr>
        <p:spPr>
          <a:xfrm>
            <a:off x="409576" y="1446214"/>
            <a:ext cx="14288" cy="28575"/>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27" name="Shape 7127"/>
          <p:cNvSpPr/>
          <p:nvPr/>
        </p:nvSpPr>
        <p:spPr>
          <a:xfrm>
            <a:off x="433389" y="1401764"/>
            <a:ext cx="127000" cy="160337"/>
          </a:xfrm>
          <a:custGeom>
            <a:avLst/>
            <a:gdLst/>
            <a:ahLst/>
            <a:cxnLst/>
            <a:rect l="0" t="0" r="0" b="0"/>
            <a:pathLst>
              <a:path w="79" h="99" extrusionOk="0">
                <a:moveTo>
                  <a:pt x="69" y="0"/>
                </a:moveTo>
                <a:lnTo>
                  <a:pt x="10" y="0"/>
                </a:lnTo>
                <a:lnTo>
                  <a:pt x="6" y="1"/>
                </a:lnTo>
                <a:lnTo>
                  <a:pt x="2" y="2"/>
                </a:lnTo>
                <a:lnTo>
                  <a:pt x="1" y="6"/>
                </a:lnTo>
                <a:lnTo>
                  <a:pt x="0" y="10"/>
                </a:lnTo>
                <a:lnTo>
                  <a:pt x="0" y="89"/>
                </a:lnTo>
                <a:lnTo>
                  <a:pt x="1" y="92"/>
                </a:lnTo>
                <a:lnTo>
                  <a:pt x="2" y="96"/>
                </a:lnTo>
                <a:lnTo>
                  <a:pt x="6" y="97"/>
                </a:lnTo>
                <a:lnTo>
                  <a:pt x="10" y="99"/>
                </a:lnTo>
                <a:lnTo>
                  <a:pt x="13" y="97"/>
                </a:lnTo>
                <a:lnTo>
                  <a:pt x="17" y="96"/>
                </a:lnTo>
                <a:lnTo>
                  <a:pt x="18" y="92"/>
                </a:lnTo>
                <a:lnTo>
                  <a:pt x="19" y="89"/>
                </a:lnTo>
                <a:lnTo>
                  <a:pt x="59" y="89"/>
                </a:lnTo>
                <a:lnTo>
                  <a:pt x="60" y="92"/>
                </a:lnTo>
                <a:lnTo>
                  <a:pt x="61" y="96"/>
                </a:lnTo>
                <a:lnTo>
                  <a:pt x="65" y="97"/>
                </a:lnTo>
                <a:lnTo>
                  <a:pt x="69" y="99"/>
                </a:lnTo>
                <a:lnTo>
                  <a:pt x="72" y="97"/>
                </a:lnTo>
                <a:lnTo>
                  <a:pt x="76" y="96"/>
                </a:lnTo>
                <a:lnTo>
                  <a:pt x="77" y="92"/>
                </a:lnTo>
                <a:lnTo>
                  <a:pt x="79" y="89"/>
                </a:lnTo>
                <a:lnTo>
                  <a:pt x="79" y="10"/>
                </a:lnTo>
                <a:lnTo>
                  <a:pt x="77" y="6"/>
                </a:lnTo>
                <a:lnTo>
                  <a:pt x="76" y="2"/>
                </a:lnTo>
                <a:lnTo>
                  <a:pt x="72" y="1"/>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8" name="Shape 7128"/>
          <p:cNvSpPr/>
          <p:nvPr/>
        </p:nvSpPr>
        <p:spPr>
          <a:xfrm>
            <a:off x="1184275" y="1401764"/>
            <a:ext cx="160338" cy="155575"/>
          </a:xfrm>
          <a:custGeom>
            <a:avLst/>
            <a:gdLst/>
            <a:ahLst/>
            <a:cxnLst/>
            <a:rect l="0" t="0" r="0" b="0"/>
            <a:pathLst>
              <a:path w="99" h="94" extrusionOk="0">
                <a:moveTo>
                  <a:pt x="94" y="51"/>
                </a:moveTo>
                <a:lnTo>
                  <a:pt x="94" y="30"/>
                </a:lnTo>
                <a:lnTo>
                  <a:pt x="84" y="30"/>
                </a:lnTo>
                <a:lnTo>
                  <a:pt x="84" y="49"/>
                </a:lnTo>
                <a:lnTo>
                  <a:pt x="79" y="49"/>
                </a:lnTo>
                <a:lnTo>
                  <a:pt x="79" y="20"/>
                </a:lnTo>
                <a:lnTo>
                  <a:pt x="78" y="16"/>
                </a:lnTo>
                <a:lnTo>
                  <a:pt x="77" y="12"/>
                </a:lnTo>
                <a:lnTo>
                  <a:pt x="73" y="11"/>
                </a:lnTo>
                <a:lnTo>
                  <a:pt x="70" y="10"/>
                </a:lnTo>
                <a:lnTo>
                  <a:pt x="65" y="10"/>
                </a:lnTo>
                <a:lnTo>
                  <a:pt x="65" y="0"/>
                </a:lnTo>
                <a:lnTo>
                  <a:pt x="35" y="0"/>
                </a:lnTo>
                <a:lnTo>
                  <a:pt x="35" y="10"/>
                </a:lnTo>
                <a:lnTo>
                  <a:pt x="30" y="10"/>
                </a:lnTo>
                <a:lnTo>
                  <a:pt x="26" y="11"/>
                </a:lnTo>
                <a:lnTo>
                  <a:pt x="23" y="12"/>
                </a:lnTo>
                <a:lnTo>
                  <a:pt x="21" y="16"/>
                </a:lnTo>
                <a:lnTo>
                  <a:pt x="20" y="20"/>
                </a:lnTo>
                <a:lnTo>
                  <a:pt x="20" y="49"/>
                </a:lnTo>
                <a:lnTo>
                  <a:pt x="15" y="49"/>
                </a:lnTo>
                <a:lnTo>
                  <a:pt x="15" y="30"/>
                </a:lnTo>
                <a:lnTo>
                  <a:pt x="5" y="30"/>
                </a:lnTo>
                <a:lnTo>
                  <a:pt x="5" y="51"/>
                </a:lnTo>
                <a:lnTo>
                  <a:pt x="2" y="54"/>
                </a:lnTo>
                <a:lnTo>
                  <a:pt x="0" y="59"/>
                </a:lnTo>
                <a:lnTo>
                  <a:pt x="0" y="79"/>
                </a:lnTo>
                <a:lnTo>
                  <a:pt x="0" y="81"/>
                </a:lnTo>
                <a:lnTo>
                  <a:pt x="2" y="83"/>
                </a:lnTo>
                <a:lnTo>
                  <a:pt x="3" y="84"/>
                </a:lnTo>
                <a:lnTo>
                  <a:pt x="5" y="84"/>
                </a:lnTo>
                <a:lnTo>
                  <a:pt x="10" y="84"/>
                </a:lnTo>
                <a:lnTo>
                  <a:pt x="12" y="88"/>
                </a:lnTo>
                <a:lnTo>
                  <a:pt x="13" y="91"/>
                </a:lnTo>
                <a:lnTo>
                  <a:pt x="16" y="92"/>
                </a:lnTo>
                <a:lnTo>
                  <a:pt x="20" y="94"/>
                </a:lnTo>
                <a:lnTo>
                  <a:pt x="24" y="92"/>
                </a:lnTo>
                <a:lnTo>
                  <a:pt x="28" y="91"/>
                </a:lnTo>
                <a:lnTo>
                  <a:pt x="29" y="88"/>
                </a:lnTo>
                <a:lnTo>
                  <a:pt x="30" y="84"/>
                </a:lnTo>
                <a:lnTo>
                  <a:pt x="70" y="84"/>
                </a:lnTo>
                <a:lnTo>
                  <a:pt x="71" y="88"/>
                </a:lnTo>
                <a:lnTo>
                  <a:pt x="72" y="91"/>
                </a:lnTo>
                <a:lnTo>
                  <a:pt x="76" y="92"/>
                </a:lnTo>
                <a:lnTo>
                  <a:pt x="79" y="94"/>
                </a:lnTo>
                <a:lnTo>
                  <a:pt x="83" y="92"/>
                </a:lnTo>
                <a:lnTo>
                  <a:pt x="87" y="91"/>
                </a:lnTo>
                <a:lnTo>
                  <a:pt x="88" y="88"/>
                </a:lnTo>
                <a:lnTo>
                  <a:pt x="89" y="84"/>
                </a:lnTo>
                <a:lnTo>
                  <a:pt x="94" y="84"/>
                </a:lnTo>
                <a:lnTo>
                  <a:pt x="97" y="84"/>
                </a:lnTo>
                <a:lnTo>
                  <a:pt x="98" y="83"/>
                </a:lnTo>
                <a:lnTo>
                  <a:pt x="99" y="81"/>
                </a:lnTo>
                <a:lnTo>
                  <a:pt x="99" y="79"/>
                </a:lnTo>
                <a:lnTo>
                  <a:pt x="99" y="59"/>
                </a:lnTo>
                <a:lnTo>
                  <a:pt x="98" y="54"/>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29" name="Shape 7129"/>
          <p:cNvSpPr/>
          <p:nvPr/>
        </p:nvSpPr>
        <p:spPr>
          <a:xfrm>
            <a:off x="1243014" y="1484313"/>
            <a:ext cx="14287" cy="301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30" name="Shape 7130"/>
          <p:cNvSpPr/>
          <p:nvPr/>
        </p:nvSpPr>
        <p:spPr>
          <a:xfrm>
            <a:off x="1271588" y="1484313"/>
            <a:ext cx="19050" cy="3016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31" name="Shape 7131"/>
          <p:cNvSpPr/>
          <p:nvPr/>
        </p:nvSpPr>
        <p:spPr>
          <a:xfrm>
            <a:off x="1568450" y="1436689"/>
            <a:ext cx="161925" cy="120650"/>
          </a:xfrm>
          <a:custGeom>
            <a:avLst/>
            <a:gdLst/>
            <a:ahLst/>
            <a:cxnLst/>
            <a:rect l="0" t="0" r="0" b="0"/>
            <a:pathLst>
              <a:path w="99" h="74" extrusionOk="0">
                <a:moveTo>
                  <a:pt x="55" y="0"/>
                </a:moveTo>
                <a:lnTo>
                  <a:pt x="55" y="0"/>
                </a:lnTo>
                <a:lnTo>
                  <a:pt x="48" y="0"/>
                </a:lnTo>
                <a:lnTo>
                  <a:pt x="42" y="2"/>
                </a:lnTo>
                <a:lnTo>
                  <a:pt x="37" y="5"/>
                </a:lnTo>
                <a:lnTo>
                  <a:pt x="32" y="8"/>
                </a:lnTo>
                <a:lnTo>
                  <a:pt x="27" y="12"/>
                </a:lnTo>
                <a:lnTo>
                  <a:pt x="24" y="18"/>
                </a:lnTo>
                <a:lnTo>
                  <a:pt x="21" y="23"/>
                </a:lnTo>
                <a:lnTo>
                  <a:pt x="20" y="29"/>
                </a:lnTo>
                <a:lnTo>
                  <a:pt x="16" y="29"/>
                </a:lnTo>
                <a:lnTo>
                  <a:pt x="13" y="31"/>
                </a:lnTo>
                <a:lnTo>
                  <a:pt x="6" y="35"/>
                </a:lnTo>
                <a:lnTo>
                  <a:pt x="1" y="42"/>
                </a:lnTo>
                <a:lnTo>
                  <a:pt x="0" y="45"/>
                </a:lnTo>
                <a:lnTo>
                  <a:pt x="0" y="49"/>
                </a:lnTo>
                <a:lnTo>
                  <a:pt x="0" y="59"/>
                </a:lnTo>
                <a:lnTo>
                  <a:pt x="0" y="61"/>
                </a:lnTo>
                <a:lnTo>
                  <a:pt x="1" y="63"/>
                </a:lnTo>
                <a:lnTo>
                  <a:pt x="3" y="64"/>
                </a:lnTo>
                <a:lnTo>
                  <a:pt x="5" y="64"/>
                </a:lnTo>
                <a:lnTo>
                  <a:pt x="16" y="64"/>
                </a:lnTo>
                <a:lnTo>
                  <a:pt x="18" y="68"/>
                </a:lnTo>
                <a:lnTo>
                  <a:pt x="21" y="71"/>
                </a:lnTo>
                <a:lnTo>
                  <a:pt x="25" y="72"/>
                </a:lnTo>
                <a:lnTo>
                  <a:pt x="30" y="74"/>
                </a:lnTo>
                <a:lnTo>
                  <a:pt x="35" y="72"/>
                </a:lnTo>
                <a:lnTo>
                  <a:pt x="38" y="71"/>
                </a:lnTo>
                <a:lnTo>
                  <a:pt x="42" y="68"/>
                </a:lnTo>
                <a:lnTo>
                  <a:pt x="43" y="64"/>
                </a:lnTo>
                <a:lnTo>
                  <a:pt x="61" y="64"/>
                </a:lnTo>
                <a:lnTo>
                  <a:pt x="62" y="68"/>
                </a:lnTo>
                <a:lnTo>
                  <a:pt x="66" y="71"/>
                </a:lnTo>
                <a:lnTo>
                  <a:pt x="69" y="72"/>
                </a:lnTo>
                <a:lnTo>
                  <a:pt x="74" y="74"/>
                </a:lnTo>
                <a:lnTo>
                  <a:pt x="79" y="72"/>
                </a:lnTo>
                <a:lnTo>
                  <a:pt x="83" y="71"/>
                </a:lnTo>
                <a:lnTo>
                  <a:pt x="87" y="68"/>
                </a:lnTo>
                <a:lnTo>
                  <a:pt x="88" y="64"/>
                </a:lnTo>
                <a:lnTo>
                  <a:pt x="94" y="64"/>
                </a:lnTo>
                <a:lnTo>
                  <a:pt x="96" y="64"/>
                </a:lnTo>
                <a:lnTo>
                  <a:pt x="98" y="63"/>
                </a:lnTo>
                <a:lnTo>
                  <a:pt x="99" y="61"/>
                </a:lnTo>
                <a:lnTo>
                  <a:pt x="99" y="59"/>
                </a:lnTo>
                <a:lnTo>
                  <a:pt x="99" y="44"/>
                </a:lnTo>
                <a:lnTo>
                  <a:pt x="98" y="35"/>
                </a:lnTo>
                <a:lnTo>
                  <a:pt x="95" y="27"/>
                </a:lnTo>
                <a:lnTo>
                  <a:pt x="92" y="19"/>
                </a:lnTo>
                <a:lnTo>
                  <a:pt x="85" y="13"/>
                </a:lnTo>
                <a:lnTo>
                  <a:pt x="79" y="7"/>
                </a:lnTo>
                <a:lnTo>
                  <a:pt x="72" y="3"/>
                </a:lnTo>
                <a:lnTo>
                  <a:pt x="63" y="1"/>
                </a:lnTo>
                <a:lnTo>
                  <a:pt x="55" y="0"/>
                </a:lnTo>
                <a:close/>
                <a:moveTo>
                  <a:pt x="85" y="29"/>
                </a:moveTo>
                <a:lnTo>
                  <a:pt x="59" y="29"/>
                </a:lnTo>
                <a:lnTo>
                  <a:pt x="59" y="10"/>
                </a:lnTo>
                <a:lnTo>
                  <a:pt x="68" y="12"/>
                </a:lnTo>
                <a:lnTo>
                  <a:pt x="75" y="17"/>
                </a:lnTo>
                <a:lnTo>
                  <a:pt x="82" y="22"/>
                </a:lnTo>
                <a:lnTo>
                  <a:pt x="85" y="29"/>
                </a:lnTo>
                <a:close/>
                <a:moveTo>
                  <a:pt x="50" y="10"/>
                </a:moveTo>
                <a:lnTo>
                  <a:pt x="50" y="29"/>
                </a:lnTo>
                <a:lnTo>
                  <a:pt x="30" y="29"/>
                </a:lnTo>
                <a:lnTo>
                  <a:pt x="32" y="22"/>
                </a:lnTo>
                <a:lnTo>
                  <a:pt x="37" y="17"/>
                </a:lnTo>
                <a:lnTo>
                  <a:pt x="42" y="12"/>
                </a:lnTo>
                <a:lnTo>
                  <a:pt x="50" y="10"/>
                </a:lnTo>
                <a:close/>
                <a:moveTo>
                  <a:pt x="30" y="64"/>
                </a:moveTo>
                <a:lnTo>
                  <a:pt x="30" y="64"/>
                </a:lnTo>
                <a:lnTo>
                  <a:pt x="27" y="64"/>
                </a:lnTo>
                <a:lnTo>
                  <a:pt x="26" y="63"/>
                </a:lnTo>
                <a:lnTo>
                  <a:pt x="25" y="61"/>
                </a:lnTo>
                <a:lnTo>
                  <a:pt x="25" y="59"/>
                </a:lnTo>
                <a:lnTo>
                  <a:pt x="25" y="56"/>
                </a:lnTo>
                <a:lnTo>
                  <a:pt x="26" y="55"/>
                </a:lnTo>
                <a:lnTo>
                  <a:pt x="27" y="54"/>
                </a:lnTo>
                <a:lnTo>
                  <a:pt x="30" y="54"/>
                </a:lnTo>
                <a:lnTo>
                  <a:pt x="32" y="54"/>
                </a:lnTo>
                <a:lnTo>
                  <a:pt x="34" y="55"/>
                </a:lnTo>
                <a:lnTo>
                  <a:pt x="35" y="56"/>
                </a:lnTo>
                <a:lnTo>
                  <a:pt x="35" y="59"/>
                </a:lnTo>
                <a:lnTo>
                  <a:pt x="35" y="61"/>
                </a:lnTo>
                <a:lnTo>
                  <a:pt x="34" y="63"/>
                </a:lnTo>
                <a:lnTo>
                  <a:pt x="32" y="64"/>
                </a:lnTo>
                <a:lnTo>
                  <a:pt x="30" y="64"/>
                </a:lnTo>
                <a:close/>
                <a:moveTo>
                  <a:pt x="74" y="64"/>
                </a:moveTo>
                <a:lnTo>
                  <a:pt x="74" y="64"/>
                </a:lnTo>
                <a:lnTo>
                  <a:pt x="72" y="64"/>
                </a:lnTo>
                <a:lnTo>
                  <a:pt x="71" y="63"/>
                </a:lnTo>
                <a:lnTo>
                  <a:pt x="69" y="61"/>
                </a:lnTo>
                <a:lnTo>
                  <a:pt x="69" y="59"/>
                </a:lnTo>
                <a:lnTo>
                  <a:pt x="69" y="56"/>
                </a:lnTo>
                <a:lnTo>
                  <a:pt x="71" y="55"/>
                </a:lnTo>
                <a:lnTo>
                  <a:pt x="72" y="54"/>
                </a:lnTo>
                <a:lnTo>
                  <a:pt x="74" y="54"/>
                </a:lnTo>
                <a:lnTo>
                  <a:pt x="77" y="54"/>
                </a:lnTo>
                <a:lnTo>
                  <a:pt x="78" y="55"/>
                </a:lnTo>
                <a:lnTo>
                  <a:pt x="79" y="56"/>
                </a:lnTo>
                <a:lnTo>
                  <a:pt x="79" y="59"/>
                </a:lnTo>
                <a:lnTo>
                  <a:pt x="79" y="61"/>
                </a:lnTo>
                <a:lnTo>
                  <a:pt x="78" y="63"/>
                </a:lnTo>
                <a:lnTo>
                  <a:pt x="77" y="64"/>
                </a:lnTo>
                <a:lnTo>
                  <a:pt x="74" y="64"/>
                </a:lnTo>
                <a:close/>
                <a:moveTo>
                  <a:pt x="89" y="54"/>
                </a:moveTo>
                <a:lnTo>
                  <a:pt x="88" y="54"/>
                </a:lnTo>
                <a:lnTo>
                  <a:pt x="87" y="50"/>
                </a:lnTo>
                <a:lnTo>
                  <a:pt x="83" y="47"/>
                </a:lnTo>
                <a:lnTo>
                  <a:pt x="79" y="45"/>
                </a:lnTo>
                <a:lnTo>
                  <a:pt x="74" y="44"/>
                </a:lnTo>
                <a:lnTo>
                  <a:pt x="69" y="45"/>
                </a:lnTo>
                <a:lnTo>
                  <a:pt x="66" y="47"/>
                </a:lnTo>
                <a:lnTo>
                  <a:pt x="62" y="50"/>
                </a:lnTo>
                <a:lnTo>
                  <a:pt x="61" y="54"/>
                </a:lnTo>
                <a:lnTo>
                  <a:pt x="43" y="54"/>
                </a:lnTo>
                <a:lnTo>
                  <a:pt x="42" y="50"/>
                </a:lnTo>
                <a:lnTo>
                  <a:pt x="38" y="47"/>
                </a:lnTo>
                <a:lnTo>
                  <a:pt x="35" y="45"/>
                </a:lnTo>
                <a:lnTo>
                  <a:pt x="30" y="44"/>
                </a:lnTo>
                <a:lnTo>
                  <a:pt x="25" y="45"/>
                </a:lnTo>
                <a:lnTo>
                  <a:pt x="21" y="47"/>
                </a:lnTo>
                <a:lnTo>
                  <a:pt x="18" y="50"/>
                </a:lnTo>
                <a:lnTo>
                  <a:pt x="16" y="54"/>
                </a:lnTo>
                <a:lnTo>
                  <a:pt x="10" y="54"/>
                </a:lnTo>
                <a:lnTo>
                  <a:pt x="10" y="49"/>
                </a:lnTo>
                <a:lnTo>
                  <a:pt x="11" y="45"/>
                </a:lnTo>
                <a:lnTo>
                  <a:pt x="13" y="42"/>
                </a:lnTo>
                <a:lnTo>
                  <a:pt x="16" y="40"/>
                </a:lnTo>
                <a:lnTo>
                  <a:pt x="20" y="39"/>
                </a:lnTo>
                <a:lnTo>
                  <a:pt x="89" y="39"/>
                </a:lnTo>
                <a:lnTo>
                  <a:pt x="89" y="44"/>
                </a:lnTo>
                <a:lnTo>
                  <a:pt x="8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132" name="Shape 7132"/>
          <p:cNvGrpSpPr/>
          <p:nvPr/>
        </p:nvGrpSpPr>
        <p:grpSpPr>
          <a:xfrm>
            <a:off x="1954213" y="1397001"/>
            <a:ext cx="150812" cy="176213"/>
            <a:chOff x="1953632" y="1397206"/>
            <a:chExt cx="150976" cy="175325"/>
          </a:xfrm>
        </p:grpSpPr>
        <p:sp>
          <p:nvSpPr>
            <p:cNvPr id="7133" name="Shape 7133"/>
            <p:cNvSpPr/>
            <p:nvPr/>
          </p:nvSpPr>
          <p:spPr>
            <a:xfrm>
              <a:off x="1987721" y="1397206"/>
              <a:ext cx="92535" cy="63314"/>
            </a:xfrm>
            <a:custGeom>
              <a:avLst/>
              <a:gdLst/>
              <a:ahLst/>
              <a:cxnLst/>
              <a:rect l="0" t="0" r="0" b="0"/>
              <a:pathLst>
                <a:path w="59" h="40" extrusionOk="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34" name="Shape 7134"/>
            <p:cNvSpPr/>
            <p:nvPr/>
          </p:nvSpPr>
          <p:spPr>
            <a:xfrm>
              <a:off x="1953632" y="1465388"/>
              <a:ext cx="150976" cy="107143"/>
            </a:xfrm>
            <a:custGeom>
              <a:avLst/>
              <a:gdLst/>
              <a:ahLst/>
              <a:cxnLst/>
              <a:rect l="0" t="0" r="0" b="0"/>
              <a:pathLst>
                <a:path w="94" h="65" extrusionOk="0">
                  <a:moveTo>
                    <a:pt x="94" y="35"/>
                  </a:moveTo>
                  <a:lnTo>
                    <a:pt x="94" y="5"/>
                  </a:lnTo>
                  <a:lnTo>
                    <a:pt x="94" y="3"/>
                  </a:lnTo>
                  <a:lnTo>
                    <a:pt x="93" y="2"/>
                  </a:lnTo>
                  <a:lnTo>
                    <a:pt x="91" y="0"/>
                  </a:lnTo>
                  <a:lnTo>
                    <a:pt x="89" y="0"/>
                  </a:lnTo>
                  <a:lnTo>
                    <a:pt x="5" y="0"/>
                  </a:lnTo>
                  <a:lnTo>
                    <a:pt x="2" y="0"/>
                  </a:lnTo>
                  <a:lnTo>
                    <a:pt x="1" y="2"/>
                  </a:lnTo>
                  <a:lnTo>
                    <a:pt x="0" y="3"/>
                  </a:lnTo>
                  <a:lnTo>
                    <a:pt x="0" y="5"/>
                  </a:lnTo>
                  <a:lnTo>
                    <a:pt x="0" y="35"/>
                  </a:lnTo>
                  <a:lnTo>
                    <a:pt x="0" y="37"/>
                  </a:lnTo>
                  <a:lnTo>
                    <a:pt x="1" y="39"/>
                  </a:lnTo>
                  <a:lnTo>
                    <a:pt x="2" y="40"/>
                  </a:lnTo>
                  <a:lnTo>
                    <a:pt x="5" y="40"/>
                  </a:lnTo>
                  <a:lnTo>
                    <a:pt x="11" y="40"/>
                  </a:lnTo>
                  <a:lnTo>
                    <a:pt x="10" y="45"/>
                  </a:lnTo>
                  <a:lnTo>
                    <a:pt x="11" y="50"/>
                  </a:lnTo>
                  <a:lnTo>
                    <a:pt x="14" y="55"/>
                  </a:lnTo>
                  <a:lnTo>
                    <a:pt x="0" y="55"/>
                  </a:lnTo>
                  <a:lnTo>
                    <a:pt x="0" y="65"/>
                  </a:lnTo>
                  <a:lnTo>
                    <a:pt x="94" y="65"/>
                  </a:lnTo>
                  <a:lnTo>
                    <a:pt x="94" y="55"/>
                  </a:lnTo>
                  <a:lnTo>
                    <a:pt x="80" y="55"/>
                  </a:lnTo>
                  <a:lnTo>
                    <a:pt x="83" y="50"/>
                  </a:lnTo>
                  <a:lnTo>
                    <a:pt x="84" y="45"/>
                  </a:lnTo>
                  <a:lnTo>
                    <a:pt x="83" y="40"/>
                  </a:lnTo>
                  <a:lnTo>
                    <a:pt x="89" y="40"/>
                  </a:lnTo>
                  <a:lnTo>
                    <a:pt x="91" y="40"/>
                  </a:lnTo>
                  <a:lnTo>
                    <a:pt x="93" y="39"/>
                  </a:lnTo>
                  <a:lnTo>
                    <a:pt x="94" y="37"/>
                  </a:lnTo>
                  <a:lnTo>
                    <a:pt x="94" y="35"/>
                  </a:lnTo>
                  <a:close/>
                  <a:moveTo>
                    <a:pt x="30" y="45"/>
                  </a:moveTo>
                  <a:lnTo>
                    <a:pt x="30" y="45"/>
                  </a:lnTo>
                  <a:lnTo>
                    <a:pt x="30" y="47"/>
                  </a:lnTo>
                  <a:lnTo>
                    <a:pt x="28" y="49"/>
                  </a:lnTo>
                  <a:lnTo>
                    <a:pt x="27" y="50"/>
                  </a:lnTo>
                  <a:lnTo>
                    <a:pt x="25" y="50"/>
                  </a:lnTo>
                  <a:lnTo>
                    <a:pt x="22" y="50"/>
                  </a:lnTo>
                  <a:lnTo>
                    <a:pt x="21" y="49"/>
                  </a:lnTo>
                  <a:lnTo>
                    <a:pt x="20" y="47"/>
                  </a:lnTo>
                  <a:lnTo>
                    <a:pt x="20" y="45"/>
                  </a:lnTo>
                  <a:lnTo>
                    <a:pt x="20" y="42"/>
                  </a:lnTo>
                  <a:lnTo>
                    <a:pt x="21" y="41"/>
                  </a:lnTo>
                  <a:lnTo>
                    <a:pt x="22" y="40"/>
                  </a:lnTo>
                  <a:lnTo>
                    <a:pt x="25" y="40"/>
                  </a:lnTo>
                  <a:lnTo>
                    <a:pt x="27" y="40"/>
                  </a:lnTo>
                  <a:lnTo>
                    <a:pt x="28" y="41"/>
                  </a:lnTo>
                  <a:lnTo>
                    <a:pt x="30" y="42"/>
                  </a:lnTo>
                  <a:lnTo>
                    <a:pt x="30" y="45"/>
                  </a:lnTo>
                  <a:close/>
                  <a:moveTo>
                    <a:pt x="36" y="55"/>
                  </a:moveTo>
                  <a:lnTo>
                    <a:pt x="36" y="55"/>
                  </a:lnTo>
                  <a:lnTo>
                    <a:pt x="38" y="50"/>
                  </a:lnTo>
                  <a:lnTo>
                    <a:pt x="39" y="45"/>
                  </a:lnTo>
                  <a:lnTo>
                    <a:pt x="38" y="40"/>
                  </a:lnTo>
                  <a:lnTo>
                    <a:pt x="56" y="40"/>
                  </a:lnTo>
                  <a:lnTo>
                    <a:pt x="54" y="45"/>
                  </a:lnTo>
                  <a:lnTo>
                    <a:pt x="56" y="50"/>
                  </a:lnTo>
                  <a:lnTo>
                    <a:pt x="58" y="55"/>
                  </a:lnTo>
                  <a:lnTo>
                    <a:pt x="36" y="55"/>
                  </a:lnTo>
                  <a:close/>
                  <a:moveTo>
                    <a:pt x="74" y="45"/>
                  </a:moveTo>
                  <a:lnTo>
                    <a:pt x="74" y="45"/>
                  </a:lnTo>
                  <a:lnTo>
                    <a:pt x="74" y="47"/>
                  </a:lnTo>
                  <a:lnTo>
                    <a:pt x="73" y="49"/>
                  </a:lnTo>
                  <a:lnTo>
                    <a:pt x="72" y="50"/>
                  </a:lnTo>
                  <a:lnTo>
                    <a:pt x="69" y="50"/>
                  </a:lnTo>
                  <a:lnTo>
                    <a:pt x="67" y="50"/>
                  </a:lnTo>
                  <a:lnTo>
                    <a:pt x="65" y="49"/>
                  </a:lnTo>
                  <a:lnTo>
                    <a:pt x="64" y="47"/>
                  </a:lnTo>
                  <a:lnTo>
                    <a:pt x="64" y="45"/>
                  </a:lnTo>
                  <a:lnTo>
                    <a:pt x="64" y="42"/>
                  </a:lnTo>
                  <a:lnTo>
                    <a:pt x="65" y="41"/>
                  </a:lnTo>
                  <a:lnTo>
                    <a:pt x="67" y="40"/>
                  </a:lnTo>
                  <a:lnTo>
                    <a:pt x="69" y="40"/>
                  </a:lnTo>
                  <a:lnTo>
                    <a:pt x="72" y="40"/>
                  </a:lnTo>
                  <a:lnTo>
                    <a:pt x="73" y="41"/>
                  </a:lnTo>
                  <a:lnTo>
                    <a:pt x="74" y="42"/>
                  </a:lnTo>
                  <a:lnTo>
                    <a:pt x="74" y="45"/>
                  </a:lnTo>
                  <a:close/>
                  <a:moveTo>
                    <a:pt x="84" y="30"/>
                  </a:moveTo>
                  <a:lnTo>
                    <a:pt x="10" y="30"/>
                  </a:lnTo>
                  <a:lnTo>
                    <a:pt x="10" y="10"/>
                  </a:lnTo>
                  <a:lnTo>
                    <a:pt x="84" y="10"/>
                  </a:lnTo>
                  <a:lnTo>
                    <a:pt x="8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35" name="Shape 7135"/>
            <p:cNvSpPr/>
            <p:nvPr/>
          </p:nvSpPr>
          <p:spPr>
            <a:xfrm>
              <a:off x="1992593" y="1489740"/>
              <a:ext cx="24352" cy="1948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36" name="Shape 7136"/>
            <p:cNvSpPr/>
            <p:nvPr/>
          </p:nvSpPr>
          <p:spPr>
            <a:xfrm>
              <a:off x="2041295" y="1489740"/>
              <a:ext cx="24352" cy="1948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grpSp>
        <p:nvGrpSpPr>
          <p:cNvPr id="7137" name="Shape 7137"/>
          <p:cNvGrpSpPr/>
          <p:nvPr/>
        </p:nvGrpSpPr>
        <p:grpSpPr>
          <a:xfrm>
            <a:off x="2352676" y="1397001"/>
            <a:ext cx="131763" cy="165100"/>
            <a:chOff x="2352985" y="1397206"/>
            <a:chExt cx="131496" cy="165585"/>
          </a:xfrm>
        </p:grpSpPr>
        <p:sp>
          <p:nvSpPr>
            <p:cNvPr id="7138" name="Shape 7138"/>
            <p:cNvSpPr/>
            <p:nvPr/>
          </p:nvSpPr>
          <p:spPr>
            <a:xfrm>
              <a:off x="2352985" y="1397206"/>
              <a:ext cx="131496" cy="165585"/>
            </a:xfrm>
            <a:custGeom>
              <a:avLst/>
              <a:gdLst/>
              <a:ahLst/>
              <a:cxnLst/>
              <a:rect l="0" t="0" r="0" b="0"/>
              <a:pathLst>
                <a:path w="79" h="104" extrusionOk="0">
                  <a:moveTo>
                    <a:pt x="64" y="20"/>
                  </a:moveTo>
                  <a:lnTo>
                    <a:pt x="79" y="20"/>
                  </a:lnTo>
                  <a:lnTo>
                    <a:pt x="79" y="10"/>
                  </a:lnTo>
                  <a:lnTo>
                    <a:pt x="63" y="10"/>
                  </a:lnTo>
                  <a:lnTo>
                    <a:pt x="59" y="6"/>
                  </a:lnTo>
                  <a:lnTo>
                    <a:pt x="53" y="3"/>
                  </a:lnTo>
                  <a:lnTo>
                    <a:pt x="47" y="1"/>
                  </a:lnTo>
                  <a:lnTo>
                    <a:pt x="39" y="0"/>
                  </a:lnTo>
                  <a:lnTo>
                    <a:pt x="32" y="1"/>
                  </a:lnTo>
                  <a:lnTo>
                    <a:pt x="26" y="3"/>
                  </a:lnTo>
                  <a:lnTo>
                    <a:pt x="19" y="6"/>
                  </a:lnTo>
                  <a:lnTo>
                    <a:pt x="16" y="10"/>
                  </a:lnTo>
                  <a:lnTo>
                    <a:pt x="0" y="10"/>
                  </a:lnTo>
                  <a:lnTo>
                    <a:pt x="0" y="20"/>
                  </a:lnTo>
                  <a:lnTo>
                    <a:pt x="14" y="20"/>
                  </a:lnTo>
                  <a:lnTo>
                    <a:pt x="18" y="27"/>
                  </a:lnTo>
                  <a:lnTo>
                    <a:pt x="21" y="31"/>
                  </a:lnTo>
                  <a:lnTo>
                    <a:pt x="23" y="33"/>
                  </a:lnTo>
                  <a:lnTo>
                    <a:pt x="16" y="40"/>
                  </a:lnTo>
                  <a:lnTo>
                    <a:pt x="10" y="46"/>
                  </a:lnTo>
                  <a:lnTo>
                    <a:pt x="6" y="54"/>
                  </a:lnTo>
                  <a:lnTo>
                    <a:pt x="5" y="64"/>
                  </a:lnTo>
                  <a:lnTo>
                    <a:pt x="5" y="84"/>
                  </a:lnTo>
                  <a:lnTo>
                    <a:pt x="5" y="86"/>
                  </a:lnTo>
                  <a:lnTo>
                    <a:pt x="6" y="88"/>
                  </a:lnTo>
                  <a:lnTo>
                    <a:pt x="7" y="89"/>
                  </a:lnTo>
                  <a:lnTo>
                    <a:pt x="10" y="89"/>
                  </a:lnTo>
                  <a:lnTo>
                    <a:pt x="24" y="89"/>
                  </a:lnTo>
                  <a:lnTo>
                    <a:pt x="26" y="95"/>
                  </a:lnTo>
                  <a:lnTo>
                    <a:pt x="29" y="99"/>
                  </a:lnTo>
                  <a:lnTo>
                    <a:pt x="33" y="102"/>
                  </a:lnTo>
                  <a:lnTo>
                    <a:pt x="39" y="104"/>
                  </a:lnTo>
                  <a:lnTo>
                    <a:pt x="45" y="102"/>
                  </a:lnTo>
                  <a:lnTo>
                    <a:pt x="49" y="99"/>
                  </a:lnTo>
                  <a:lnTo>
                    <a:pt x="53" y="95"/>
                  </a:lnTo>
                  <a:lnTo>
                    <a:pt x="54" y="89"/>
                  </a:lnTo>
                  <a:lnTo>
                    <a:pt x="69" y="89"/>
                  </a:lnTo>
                  <a:lnTo>
                    <a:pt x="71" y="89"/>
                  </a:lnTo>
                  <a:lnTo>
                    <a:pt x="72" y="88"/>
                  </a:lnTo>
                  <a:lnTo>
                    <a:pt x="74" y="86"/>
                  </a:lnTo>
                  <a:lnTo>
                    <a:pt x="74" y="84"/>
                  </a:lnTo>
                  <a:lnTo>
                    <a:pt x="74" y="64"/>
                  </a:lnTo>
                  <a:lnTo>
                    <a:pt x="72" y="54"/>
                  </a:lnTo>
                  <a:lnTo>
                    <a:pt x="69" y="46"/>
                  </a:lnTo>
                  <a:lnTo>
                    <a:pt x="63" y="40"/>
                  </a:lnTo>
                  <a:lnTo>
                    <a:pt x="55" y="33"/>
                  </a:lnTo>
                  <a:lnTo>
                    <a:pt x="58" y="31"/>
                  </a:lnTo>
                  <a:lnTo>
                    <a:pt x="60" y="27"/>
                  </a:lnTo>
                  <a:lnTo>
                    <a:pt x="64" y="20"/>
                  </a:lnTo>
                  <a:close/>
                  <a:moveTo>
                    <a:pt x="44" y="89"/>
                  </a:moveTo>
                  <a:lnTo>
                    <a:pt x="44" y="89"/>
                  </a:lnTo>
                  <a:lnTo>
                    <a:pt x="44" y="91"/>
                  </a:lnTo>
                  <a:lnTo>
                    <a:pt x="43" y="93"/>
                  </a:lnTo>
                  <a:lnTo>
                    <a:pt x="42" y="94"/>
                  </a:lnTo>
                  <a:lnTo>
                    <a:pt x="39" y="94"/>
                  </a:lnTo>
                  <a:lnTo>
                    <a:pt x="37" y="94"/>
                  </a:lnTo>
                  <a:lnTo>
                    <a:pt x="35" y="93"/>
                  </a:lnTo>
                  <a:lnTo>
                    <a:pt x="34" y="91"/>
                  </a:lnTo>
                  <a:lnTo>
                    <a:pt x="34" y="89"/>
                  </a:lnTo>
                  <a:lnTo>
                    <a:pt x="34" y="69"/>
                  </a:lnTo>
                  <a:lnTo>
                    <a:pt x="34" y="67"/>
                  </a:lnTo>
                  <a:lnTo>
                    <a:pt x="35" y="65"/>
                  </a:lnTo>
                  <a:lnTo>
                    <a:pt x="37" y="64"/>
                  </a:lnTo>
                  <a:lnTo>
                    <a:pt x="39" y="64"/>
                  </a:lnTo>
                  <a:lnTo>
                    <a:pt x="42" y="64"/>
                  </a:lnTo>
                  <a:lnTo>
                    <a:pt x="43" y="65"/>
                  </a:lnTo>
                  <a:lnTo>
                    <a:pt x="44" y="67"/>
                  </a:lnTo>
                  <a:lnTo>
                    <a:pt x="44" y="69"/>
                  </a:lnTo>
                  <a:lnTo>
                    <a:pt x="44" y="89"/>
                  </a:lnTo>
                  <a:close/>
                  <a:moveTo>
                    <a:pt x="64" y="64"/>
                  </a:moveTo>
                  <a:lnTo>
                    <a:pt x="64" y="79"/>
                  </a:lnTo>
                  <a:lnTo>
                    <a:pt x="54" y="79"/>
                  </a:lnTo>
                  <a:lnTo>
                    <a:pt x="54" y="69"/>
                  </a:lnTo>
                  <a:lnTo>
                    <a:pt x="53" y="63"/>
                  </a:lnTo>
                  <a:lnTo>
                    <a:pt x="49" y="59"/>
                  </a:lnTo>
                  <a:lnTo>
                    <a:pt x="45" y="56"/>
                  </a:lnTo>
                  <a:lnTo>
                    <a:pt x="39" y="54"/>
                  </a:lnTo>
                  <a:lnTo>
                    <a:pt x="33" y="56"/>
                  </a:lnTo>
                  <a:lnTo>
                    <a:pt x="29" y="59"/>
                  </a:lnTo>
                  <a:lnTo>
                    <a:pt x="26" y="63"/>
                  </a:lnTo>
                  <a:lnTo>
                    <a:pt x="24" y="69"/>
                  </a:lnTo>
                  <a:lnTo>
                    <a:pt x="24" y="79"/>
                  </a:lnTo>
                  <a:lnTo>
                    <a:pt x="14" y="79"/>
                  </a:lnTo>
                  <a:lnTo>
                    <a:pt x="14" y="64"/>
                  </a:lnTo>
                  <a:lnTo>
                    <a:pt x="14" y="59"/>
                  </a:lnTo>
                  <a:lnTo>
                    <a:pt x="17" y="54"/>
                  </a:lnTo>
                  <a:lnTo>
                    <a:pt x="18" y="51"/>
                  </a:lnTo>
                  <a:lnTo>
                    <a:pt x="22" y="47"/>
                  </a:lnTo>
                  <a:lnTo>
                    <a:pt x="26" y="43"/>
                  </a:lnTo>
                  <a:lnTo>
                    <a:pt x="29" y="42"/>
                  </a:lnTo>
                  <a:lnTo>
                    <a:pt x="34" y="40"/>
                  </a:lnTo>
                  <a:lnTo>
                    <a:pt x="39" y="40"/>
                  </a:lnTo>
                  <a:lnTo>
                    <a:pt x="44" y="40"/>
                  </a:lnTo>
                  <a:lnTo>
                    <a:pt x="49" y="42"/>
                  </a:lnTo>
                  <a:lnTo>
                    <a:pt x="53" y="43"/>
                  </a:lnTo>
                  <a:lnTo>
                    <a:pt x="56" y="47"/>
                  </a:lnTo>
                  <a:lnTo>
                    <a:pt x="60" y="51"/>
                  </a:lnTo>
                  <a:lnTo>
                    <a:pt x="61" y="54"/>
                  </a:lnTo>
                  <a:lnTo>
                    <a:pt x="64" y="59"/>
                  </a:lnTo>
                  <a:lnTo>
                    <a:pt x="64" y="64"/>
                  </a:lnTo>
                  <a:close/>
                  <a:moveTo>
                    <a:pt x="24" y="15"/>
                  </a:moveTo>
                  <a:lnTo>
                    <a:pt x="24" y="15"/>
                  </a:lnTo>
                  <a:lnTo>
                    <a:pt x="26" y="14"/>
                  </a:lnTo>
                  <a:lnTo>
                    <a:pt x="29" y="12"/>
                  </a:lnTo>
                  <a:lnTo>
                    <a:pt x="33" y="10"/>
                  </a:lnTo>
                  <a:lnTo>
                    <a:pt x="39" y="10"/>
                  </a:lnTo>
                  <a:lnTo>
                    <a:pt x="45" y="10"/>
                  </a:lnTo>
                  <a:lnTo>
                    <a:pt x="49" y="12"/>
                  </a:lnTo>
                  <a:lnTo>
                    <a:pt x="53" y="14"/>
                  </a:lnTo>
                  <a:lnTo>
                    <a:pt x="54" y="15"/>
                  </a:lnTo>
                  <a:lnTo>
                    <a:pt x="54" y="19"/>
                  </a:lnTo>
                  <a:lnTo>
                    <a:pt x="51" y="24"/>
                  </a:lnTo>
                  <a:lnTo>
                    <a:pt x="49" y="26"/>
                  </a:lnTo>
                  <a:lnTo>
                    <a:pt x="47" y="28"/>
                  </a:lnTo>
                  <a:lnTo>
                    <a:pt x="43" y="30"/>
                  </a:lnTo>
                  <a:lnTo>
                    <a:pt x="39" y="30"/>
                  </a:lnTo>
                  <a:lnTo>
                    <a:pt x="35" y="30"/>
                  </a:lnTo>
                  <a:lnTo>
                    <a:pt x="32" y="28"/>
                  </a:lnTo>
                  <a:lnTo>
                    <a:pt x="29" y="26"/>
                  </a:lnTo>
                  <a:lnTo>
                    <a:pt x="27" y="24"/>
                  </a:lnTo>
                  <a:lnTo>
                    <a:pt x="24" y="19"/>
                  </a:lnTo>
                  <a:lnTo>
                    <a:pt x="24"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39" name="Shape 7139"/>
            <p:cNvSpPr/>
            <p:nvPr/>
          </p:nvSpPr>
          <p:spPr>
            <a:xfrm>
              <a:off x="2411426" y="1421558"/>
              <a:ext cx="14612" cy="14612"/>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140" name="Shape 7140"/>
          <p:cNvSpPr/>
          <p:nvPr/>
        </p:nvSpPr>
        <p:spPr>
          <a:xfrm>
            <a:off x="3506789" y="1027114"/>
            <a:ext cx="98425"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41" name="Shape 7141"/>
          <p:cNvSpPr/>
          <p:nvPr/>
        </p:nvSpPr>
        <p:spPr>
          <a:xfrm>
            <a:off x="3482976" y="1050925"/>
            <a:ext cx="174625" cy="122238"/>
          </a:xfrm>
          <a:custGeom>
            <a:avLst/>
            <a:gdLst/>
            <a:ahLst/>
            <a:cxnLst/>
            <a:rect l="0" t="0" r="0" b="0"/>
            <a:pathLst>
              <a:path w="109" h="74" extrusionOk="0">
                <a:moveTo>
                  <a:pt x="99" y="0"/>
                </a:moveTo>
                <a:lnTo>
                  <a:pt x="99" y="10"/>
                </a:lnTo>
                <a:lnTo>
                  <a:pt x="50" y="10"/>
                </a:lnTo>
                <a:lnTo>
                  <a:pt x="50" y="0"/>
                </a:lnTo>
                <a:lnTo>
                  <a:pt x="40" y="0"/>
                </a:lnTo>
                <a:lnTo>
                  <a:pt x="40" y="10"/>
                </a:lnTo>
                <a:lnTo>
                  <a:pt x="27" y="10"/>
                </a:lnTo>
                <a:lnTo>
                  <a:pt x="22" y="10"/>
                </a:lnTo>
                <a:lnTo>
                  <a:pt x="19" y="11"/>
                </a:lnTo>
                <a:lnTo>
                  <a:pt x="15" y="14"/>
                </a:lnTo>
                <a:lnTo>
                  <a:pt x="11" y="16"/>
                </a:lnTo>
                <a:lnTo>
                  <a:pt x="9" y="20"/>
                </a:lnTo>
                <a:lnTo>
                  <a:pt x="6" y="23"/>
                </a:lnTo>
                <a:lnTo>
                  <a:pt x="5" y="27"/>
                </a:lnTo>
                <a:lnTo>
                  <a:pt x="5" y="32"/>
                </a:lnTo>
                <a:lnTo>
                  <a:pt x="6" y="40"/>
                </a:lnTo>
                <a:lnTo>
                  <a:pt x="9" y="44"/>
                </a:lnTo>
                <a:lnTo>
                  <a:pt x="14" y="49"/>
                </a:lnTo>
                <a:lnTo>
                  <a:pt x="20" y="53"/>
                </a:lnTo>
                <a:lnTo>
                  <a:pt x="20" y="64"/>
                </a:lnTo>
                <a:lnTo>
                  <a:pt x="15" y="64"/>
                </a:lnTo>
                <a:lnTo>
                  <a:pt x="13" y="64"/>
                </a:lnTo>
                <a:lnTo>
                  <a:pt x="11" y="63"/>
                </a:lnTo>
                <a:lnTo>
                  <a:pt x="10" y="62"/>
                </a:lnTo>
                <a:lnTo>
                  <a:pt x="10" y="59"/>
                </a:lnTo>
                <a:lnTo>
                  <a:pt x="10" y="54"/>
                </a:lnTo>
                <a:lnTo>
                  <a:pt x="0" y="54"/>
                </a:lnTo>
                <a:lnTo>
                  <a:pt x="0" y="59"/>
                </a:lnTo>
                <a:lnTo>
                  <a:pt x="1" y="65"/>
                </a:lnTo>
                <a:lnTo>
                  <a:pt x="5" y="69"/>
                </a:lnTo>
                <a:lnTo>
                  <a:pt x="9" y="73"/>
                </a:lnTo>
                <a:lnTo>
                  <a:pt x="15" y="74"/>
                </a:lnTo>
                <a:lnTo>
                  <a:pt x="74" y="74"/>
                </a:lnTo>
                <a:lnTo>
                  <a:pt x="74" y="64"/>
                </a:lnTo>
                <a:lnTo>
                  <a:pt x="59" y="64"/>
                </a:lnTo>
                <a:lnTo>
                  <a:pt x="59" y="51"/>
                </a:lnTo>
                <a:lnTo>
                  <a:pt x="64" y="46"/>
                </a:lnTo>
                <a:lnTo>
                  <a:pt x="68" y="38"/>
                </a:lnTo>
                <a:lnTo>
                  <a:pt x="105" y="30"/>
                </a:lnTo>
                <a:lnTo>
                  <a:pt x="108" y="27"/>
                </a:lnTo>
                <a:lnTo>
                  <a:pt x="109" y="25"/>
                </a:lnTo>
                <a:lnTo>
                  <a:pt x="109" y="0"/>
                </a:lnTo>
                <a:lnTo>
                  <a:pt x="99" y="0"/>
                </a:lnTo>
                <a:close/>
                <a:moveTo>
                  <a:pt x="50" y="64"/>
                </a:moveTo>
                <a:lnTo>
                  <a:pt x="30" y="64"/>
                </a:lnTo>
                <a:lnTo>
                  <a:pt x="30" y="54"/>
                </a:lnTo>
                <a:lnTo>
                  <a:pt x="50" y="54"/>
                </a:lnTo>
                <a:lnTo>
                  <a:pt x="50" y="64"/>
                </a:lnTo>
                <a:close/>
                <a:moveTo>
                  <a:pt x="47" y="44"/>
                </a:moveTo>
                <a:lnTo>
                  <a:pt x="27" y="44"/>
                </a:lnTo>
                <a:lnTo>
                  <a:pt x="22" y="43"/>
                </a:lnTo>
                <a:lnTo>
                  <a:pt x="19" y="41"/>
                </a:lnTo>
                <a:lnTo>
                  <a:pt x="16" y="37"/>
                </a:lnTo>
                <a:lnTo>
                  <a:pt x="15" y="32"/>
                </a:lnTo>
                <a:lnTo>
                  <a:pt x="16" y="27"/>
                </a:lnTo>
                <a:lnTo>
                  <a:pt x="19" y="23"/>
                </a:lnTo>
                <a:lnTo>
                  <a:pt x="22" y="21"/>
                </a:lnTo>
                <a:lnTo>
                  <a:pt x="27" y="20"/>
                </a:lnTo>
                <a:lnTo>
                  <a:pt x="47" y="20"/>
                </a:lnTo>
                <a:lnTo>
                  <a:pt x="52" y="21"/>
                </a:lnTo>
                <a:lnTo>
                  <a:pt x="56" y="23"/>
                </a:lnTo>
                <a:lnTo>
                  <a:pt x="58" y="27"/>
                </a:lnTo>
                <a:lnTo>
                  <a:pt x="59" y="32"/>
                </a:lnTo>
                <a:lnTo>
                  <a:pt x="58" y="37"/>
                </a:lnTo>
                <a:lnTo>
                  <a:pt x="56" y="41"/>
                </a:lnTo>
                <a:lnTo>
                  <a:pt x="52" y="43"/>
                </a:lnTo>
                <a:lnTo>
                  <a:pt x="47" y="44"/>
                </a:lnTo>
                <a:close/>
                <a:moveTo>
                  <a:pt x="99" y="21"/>
                </a:moveTo>
                <a:lnTo>
                  <a:pt x="69" y="28"/>
                </a:lnTo>
                <a:lnTo>
                  <a:pt x="68" y="23"/>
                </a:lnTo>
                <a:lnTo>
                  <a:pt x="66" y="20"/>
                </a:lnTo>
                <a:lnTo>
                  <a:pt x="99" y="20"/>
                </a:lnTo>
                <a:lnTo>
                  <a:pt x="99" y="2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2" name="Shape 7142"/>
          <p:cNvSpPr/>
          <p:nvPr/>
        </p:nvSpPr>
        <p:spPr>
          <a:xfrm>
            <a:off x="3516313" y="1090614"/>
            <a:ext cx="25400" cy="23812"/>
          </a:xfrm>
          <a:custGeom>
            <a:avLst/>
            <a:gdLst/>
            <a:ahLst/>
            <a:cxnLst/>
            <a:rect l="0" t="0" r="0" b="0"/>
            <a:pathLst>
              <a:path w="15" h="15" extrusionOk="0">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3" name="Shape 7143"/>
          <p:cNvSpPr/>
          <p:nvPr/>
        </p:nvSpPr>
        <p:spPr>
          <a:xfrm>
            <a:off x="2738438" y="1401764"/>
            <a:ext cx="125412" cy="155575"/>
          </a:xfrm>
          <a:custGeom>
            <a:avLst/>
            <a:gdLst/>
            <a:ahLst/>
            <a:cxnLst/>
            <a:rect l="0" t="0" r="0" b="0"/>
            <a:pathLst>
              <a:path w="79" h="94" extrusionOk="0">
                <a:moveTo>
                  <a:pt x="40" y="0"/>
                </a:moveTo>
                <a:lnTo>
                  <a:pt x="40" y="0"/>
                </a:lnTo>
                <a:lnTo>
                  <a:pt x="31" y="1"/>
                </a:lnTo>
                <a:lnTo>
                  <a:pt x="24" y="4"/>
                </a:lnTo>
                <a:lnTo>
                  <a:pt x="18" y="7"/>
                </a:lnTo>
                <a:lnTo>
                  <a:pt x="12" y="11"/>
                </a:lnTo>
                <a:lnTo>
                  <a:pt x="7" y="17"/>
                </a:lnTo>
                <a:lnTo>
                  <a:pt x="3" y="25"/>
                </a:lnTo>
                <a:lnTo>
                  <a:pt x="2" y="32"/>
                </a:lnTo>
                <a:lnTo>
                  <a:pt x="0" y="41"/>
                </a:lnTo>
                <a:lnTo>
                  <a:pt x="0" y="47"/>
                </a:lnTo>
                <a:lnTo>
                  <a:pt x="2" y="53"/>
                </a:lnTo>
                <a:lnTo>
                  <a:pt x="7" y="64"/>
                </a:lnTo>
                <a:lnTo>
                  <a:pt x="12" y="74"/>
                </a:lnTo>
                <a:lnTo>
                  <a:pt x="19" y="81"/>
                </a:lnTo>
                <a:lnTo>
                  <a:pt x="25" y="86"/>
                </a:lnTo>
                <a:lnTo>
                  <a:pt x="31" y="90"/>
                </a:lnTo>
                <a:lnTo>
                  <a:pt x="39" y="94"/>
                </a:lnTo>
                <a:lnTo>
                  <a:pt x="40" y="94"/>
                </a:lnTo>
                <a:lnTo>
                  <a:pt x="41" y="94"/>
                </a:lnTo>
                <a:lnTo>
                  <a:pt x="49" y="90"/>
                </a:lnTo>
                <a:lnTo>
                  <a:pt x="55" y="86"/>
                </a:lnTo>
                <a:lnTo>
                  <a:pt x="61" y="81"/>
                </a:lnTo>
                <a:lnTo>
                  <a:pt x="68" y="74"/>
                </a:lnTo>
                <a:lnTo>
                  <a:pt x="73" y="64"/>
                </a:lnTo>
                <a:lnTo>
                  <a:pt x="78" y="53"/>
                </a:lnTo>
                <a:lnTo>
                  <a:pt x="79" y="47"/>
                </a:lnTo>
                <a:lnTo>
                  <a:pt x="79" y="41"/>
                </a:lnTo>
                <a:lnTo>
                  <a:pt x="78" y="32"/>
                </a:lnTo>
                <a:lnTo>
                  <a:pt x="77" y="25"/>
                </a:lnTo>
                <a:lnTo>
                  <a:pt x="73" y="17"/>
                </a:lnTo>
                <a:lnTo>
                  <a:pt x="68" y="11"/>
                </a:lnTo>
                <a:lnTo>
                  <a:pt x="62" y="7"/>
                </a:lnTo>
                <a:lnTo>
                  <a:pt x="56" y="4"/>
                </a:lnTo>
                <a:lnTo>
                  <a:pt x="49" y="1"/>
                </a:lnTo>
                <a:lnTo>
                  <a:pt x="40" y="0"/>
                </a:lnTo>
                <a:close/>
                <a:moveTo>
                  <a:pt x="40" y="84"/>
                </a:moveTo>
                <a:lnTo>
                  <a:pt x="40" y="84"/>
                </a:lnTo>
                <a:lnTo>
                  <a:pt x="33" y="79"/>
                </a:lnTo>
                <a:lnTo>
                  <a:pt x="28" y="75"/>
                </a:lnTo>
                <a:lnTo>
                  <a:pt x="23" y="70"/>
                </a:lnTo>
                <a:lnTo>
                  <a:pt x="18" y="65"/>
                </a:lnTo>
                <a:lnTo>
                  <a:pt x="14" y="58"/>
                </a:lnTo>
                <a:lnTo>
                  <a:pt x="12" y="49"/>
                </a:lnTo>
                <a:lnTo>
                  <a:pt x="10" y="41"/>
                </a:lnTo>
                <a:lnTo>
                  <a:pt x="10" y="37"/>
                </a:lnTo>
                <a:lnTo>
                  <a:pt x="12" y="43"/>
                </a:lnTo>
                <a:lnTo>
                  <a:pt x="13" y="47"/>
                </a:lnTo>
                <a:lnTo>
                  <a:pt x="15" y="51"/>
                </a:lnTo>
                <a:lnTo>
                  <a:pt x="18" y="54"/>
                </a:lnTo>
                <a:lnTo>
                  <a:pt x="23" y="57"/>
                </a:lnTo>
                <a:lnTo>
                  <a:pt x="28" y="58"/>
                </a:lnTo>
                <a:lnTo>
                  <a:pt x="35" y="59"/>
                </a:lnTo>
                <a:lnTo>
                  <a:pt x="35" y="55"/>
                </a:lnTo>
                <a:lnTo>
                  <a:pt x="35" y="51"/>
                </a:lnTo>
                <a:lnTo>
                  <a:pt x="34" y="47"/>
                </a:lnTo>
                <a:lnTo>
                  <a:pt x="31" y="42"/>
                </a:lnTo>
                <a:lnTo>
                  <a:pt x="26" y="38"/>
                </a:lnTo>
                <a:lnTo>
                  <a:pt x="20" y="36"/>
                </a:lnTo>
                <a:lnTo>
                  <a:pt x="10" y="35"/>
                </a:lnTo>
                <a:lnTo>
                  <a:pt x="13" y="30"/>
                </a:lnTo>
                <a:lnTo>
                  <a:pt x="14" y="25"/>
                </a:lnTo>
                <a:lnTo>
                  <a:pt x="18" y="21"/>
                </a:lnTo>
                <a:lnTo>
                  <a:pt x="21" y="17"/>
                </a:lnTo>
                <a:lnTo>
                  <a:pt x="25" y="14"/>
                </a:lnTo>
                <a:lnTo>
                  <a:pt x="30" y="12"/>
                </a:lnTo>
                <a:lnTo>
                  <a:pt x="35" y="10"/>
                </a:lnTo>
                <a:lnTo>
                  <a:pt x="40" y="10"/>
                </a:lnTo>
                <a:lnTo>
                  <a:pt x="45" y="10"/>
                </a:lnTo>
                <a:lnTo>
                  <a:pt x="50" y="12"/>
                </a:lnTo>
                <a:lnTo>
                  <a:pt x="55" y="14"/>
                </a:lnTo>
                <a:lnTo>
                  <a:pt x="58" y="17"/>
                </a:lnTo>
                <a:lnTo>
                  <a:pt x="62" y="21"/>
                </a:lnTo>
                <a:lnTo>
                  <a:pt x="66" y="25"/>
                </a:lnTo>
                <a:lnTo>
                  <a:pt x="67" y="30"/>
                </a:lnTo>
                <a:lnTo>
                  <a:pt x="70" y="35"/>
                </a:lnTo>
                <a:lnTo>
                  <a:pt x="60" y="36"/>
                </a:lnTo>
                <a:lnTo>
                  <a:pt x="54" y="38"/>
                </a:lnTo>
                <a:lnTo>
                  <a:pt x="49" y="42"/>
                </a:lnTo>
                <a:lnTo>
                  <a:pt x="46" y="47"/>
                </a:lnTo>
                <a:lnTo>
                  <a:pt x="45" y="51"/>
                </a:lnTo>
                <a:lnTo>
                  <a:pt x="45" y="55"/>
                </a:lnTo>
                <a:lnTo>
                  <a:pt x="45" y="59"/>
                </a:lnTo>
                <a:lnTo>
                  <a:pt x="52" y="58"/>
                </a:lnTo>
                <a:lnTo>
                  <a:pt x="57" y="57"/>
                </a:lnTo>
                <a:lnTo>
                  <a:pt x="62" y="54"/>
                </a:lnTo>
                <a:lnTo>
                  <a:pt x="65" y="51"/>
                </a:lnTo>
                <a:lnTo>
                  <a:pt x="67" y="47"/>
                </a:lnTo>
                <a:lnTo>
                  <a:pt x="68" y="43"/>
                </a:lnTo>
                <a:lnTo>
                  <a:pt x="70" y="37"/>
                </a:lnTo>
                <a:lnTo>
                  <a:pt x="70" y="41"/>
                </a:lnTo>
                <a:lnTo>
                  <a:pt x="68" y="49"/>
                </a:lnTo>
                <a:lnTo>
                  <a:pt x="66" y="58"/>
                </a:lnTo>
                <a:lnTo>
                  <a:pt x="62" y="65"/>
                </a:lnTo>
                <a:lnTo>
                  <a:pt x="57" y="72"/>
                </a:lnTo>
                <a:lnTo>
                  <a:pt x="52" y="75"/>
                </a:lnTo>
                <a:lnTo>
                  <a:pt x="47" y="79"/>
                </a:lnTo>
                <a:lnTo>
                  <a:pt x="40" y="8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4" name="Shape 7144"/>
          <p:cNvSpPr/>
          <p:nvPr/>
        </p:nvSpPr>
        <p:spPr>
          <a:xfrm>
            <a:off x="3876676" y="1397000"/>
            <a:ext cx="161925" cy="160338"/>
          </a:xfrm>
          <a:custGeom>
            <a:avLst/>
            <a:gdLst/>
            <a:ahLst/>
            <a:cxnLst/>
            <a:rect l="0" t="0" r="0" b="0"/>
            <a:pathLst>
              <a:path w="99" h="99" extrusionOk="0">
                <a:moveTo>
                  <a:pt x="89" y="64"/>
                </a:moveTo>
                <a:lnTo>
                  <a:pt x="89" y="64"/>
                </a:lnTo>
                <a:lnTo>
                  <a:pt x="88" y="64"/>
                </a:lnTo>
                <a:lnTo>
                  <a:pt x="72" y="36"/>
                </a:lnTo>
                <a:lnTo>
                  <a:pt x="74" y="33"/>
                </a:lnTo>
                <a:lnTo>
                  <a:pt x="74" y="30"/>
                </a:lnTo>
                <a:lnTo>
                  <a:pt x="73" y="26"/>
                </a:lnTo>
                <a:lnTo>
                  <a:pt x="72" y="22"/>
                </a:lnTo>
                <a:lnTo>
                  <a:pt x="68" y="21"/>
                </a:lnTo>
                <a:lnTo>
                  <a:pt x="64" y="20"/>
                </a:lnTo>
                <a:lnTo>
                  <a:pt x="60" y="21"/>
                </a:lnTo>
                <a:lnTo>
                  <a:pt x="57" y="24"/>
                </a:lnTo>
                <a:lnTo>
                  <a:pt x="20" y="10"/>
                </a:lnTo>
                <a:lnTo>
                  <a:pt x="18" y="6"/>
                </a:lnTo>
                <a:lnTo>
                  <a:pt x="17" y="3"/>
                </a:lnTo>
                <a:lnTo>
                  <a:pt x="14" y="1"/>
                </a:lnTo>
                <a:lnTo>
                  <a:pt x="10" y="0"/>
                </a:lnTo>
                <a:lnTo>
                  <a:pt x="6" y="1"/>
                </a:lnTo>
                <a:lnTo>
                  <a:pt x="2" y="3"/>
                </a:lnTo>
                <a:lnTo>
                  <a:pt x="1" y="6"/>
                </a:lnTo>
                <a:lnTo>
                  <a:pt x="0" y="10"/>
                </a:lnTo>
                <a:lnTo>
                  <a:pt x="1" y="14"/>
                </a:lnTo>
                <a:lnTo>
                  <a:pt x="2" y="17"/>
                </a:lnTo>
                <a:lnTo>
                  <a:pt x="6" y="19"/>
                </a:lnTo>
                <a:lnTo>
                  <a:pt x="10" y="20"/>
                </a:lnTo>
                <a:lnTo>
                  <a:pt x="14" y="19"/>
                </a:lnTo>
                <a:lnTo>
                  <a:pt x="17" y="16"/>
                </a:lnTo>
                <a:lnTo>
                  <a:pt x="54" y="30"/>
                </a:lnTo>
                <a:lnTo>
                  <a:pt x="54" y="32"/>
                </a:lnTo>
                <a:lnTo>
                  <a:pt x="25" y="56"/>
                </a:lnTo>
                <a:lnTo>
                  <a:pt x="20" y="54"/>
                </a:lnTo>
                <a:lnTo>
                  <a:pt x="16" y="56"/>
                </a:lnTo>
                <a:lnTo>
                  <a:pt x="12" y="57"/>
                </a:lnTo>
                <a:lnTo>
                  <a:pt x="11" y="60"/>
                </a:lnTo>
                <a:lnTo>
                  <a:pt x="10" y="64"/>
                </a:lnTo>
                <a:lnTo>
                  <a:pt x="11" y="68"/>
                </a:lnTo>
                <a:lnTo>
                  <a:pt x="12" y="72"/>
                </a:lnTo>
                <a:lnTo>
                  <a:pt x="16" y="73"/>
                </a:lnTo>
                <a:lnTo>
                  <a:pt x="20" y="74"/>
                </a:lnTo>
                <a:lnTo>
                  <a:pt x="23" y="73"/>
                </a:lnTo>
                <a:lnTo>
                  <a:pt x="36" y="85"/>
                </a:lnTo>
                <a:lnTo>
                  <a:pt x="35" y="89"/>
                </a:lnTo>
                <a:lnTo>
                  <a:pt x="36" y="93"/>
                </a:lnTo>
                <a:lnTo>
                  <a:pt x="37" y="96"/>
                </a:lnTo>
                <a:lnTo>
                  <a:pt x="41" y="97"/>
                </a:lnTo>
                <a:lnTo>
                  <a:pt x="44" y="99"/>
                </a:lnTo>
                <a:lnTo>
                  <a:pt x="48" y="97"/>
                </a:lnTo>
                <a:lnTo>
                  <a:pt x="51" y="96"/>
                </a:lnTo>
                <a:lnTo>
                  <a:pt x="53" y="93"/>
                </a:lnTo>
                <a:lnTo>
                  <a:pt x="54" y="90"/>
                </a:lnTo>
                <a:lnTo>
                  <a:pt x="81" y="80"/>
                </a:lnTo>
                <a:lnTo>
                  <a:pt x="85" y="83"/>
                </a:lnTo>
                <a:lnTo>
                  <a:pt x="89" y="84"/>
                </a:lnTo>
                <a:lnTo>
                  <a:pt x="92" y="83"/>
                </a:lnTo>
                <a:lnTo>
                  <a:pt x="96" y="81"/>
                </a:lnTo>
                <a:lnTo>
                  <a:pt x="97" y="78"/>
                </a:lnTo>
                <a:lnTo>
                  <a:pt x="99" y="74"/>
                </a:lnTo>
                <a:lnTo>
                  <a:pt x="97" y="70"/>
                </a:lnTo>
                <a:lnTo>
                  <a:pt x="96" y="67"/>
                </a:lnTo>
                <a:lnTo>
                  <a:pt x="92" y="65"/>
                </a:lnTo>
                <a:lnTo>
                  <a:pt x="89" y="64"/>
                </a:lnTo>
                <a:close/>
                <a:moveTo>
                  <a:pt x="44" y="79"/>
                </a:moveTo>
                <a:lnTo>
                  <a:pt x="44" y="79"/>
                </a:lnTo>
                <a:lnTo>
                  <a:pt x="41" y="80"/>
                </a:lnTo>
                <a:lnTo>
                  <a:pt x="28" y="68"/>
                </a:lnTo>
                <a:lnTo>
                  <a:pt x="30" y="64"/>
                </a:lnTo>
                <a:lnTo>
                  <a:pt x="30" y="62"/>
                </a:lnTo>
                <a:lnTo>
                  <a:pt x="59" y="38"/>
                </a:lnTo>
                <a:lnTo>
                  <a:pt x="64" y="40"/>
                </a:lnTo>
                <a:lnTo>
                  <a:pt x="65" y="40"/>
                </a:lnTo>
                <a:lnTo>
                  <a:pt x="81" y="68"/>
                </a:lnTo>
                <a:lnTo>
                  <a:pt x="80" y="70"/>
                </a:lnTo>
                <a:lnTo>
                  <a:pt x="79" y="73"/>
                </a:lnTo>
                <a:lnTo>
                  <a:pt x="52" y="83"/>
                </a:lnTo>
                <a:lnTo>
                  <a:pt x="48" y="80"/>
                </a:lnTo>
                <a:lnTo>
                  <a:pt x="4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5" name="Shape 7145"/>
          <p:cNvSpPr/>
          <p:nvPr/>
        </p:nvSpPr>
        <p:spPr>
          <a:xfrm>
            <a:off x="3117850" y="1406525"/>
            <a:ext cx="141288" cy="141288"/>
          </a:xfrm>
          <a:custGeom>
            <a:avLst/>
            <a:gdLst/>
            <a:ahLst/>
            <a:cxnLst/>
            <a:rect l="0" t="0" r="0" b="0"/>
            <a:pathLst>
              <a:path w="86" h="87" extrusionOk="0">
                <a:moveTo>
                  <a:pt x="83" y="3"/>
                </a:moveTo>
                <a:lnTo>
                  <a:pt x="83" y="3"/>
                </a:lnTo>
                <a:lnTo>
                  <a:pt x="81" y="0"/>
                </a:lnTo>
                <a:lnTo>
                  <a:pt x="77" y="0"/>
                </a:lnTo>
                <a:lnTo>
                  <a:pt x="74" y="0"/>
                </a:lnTo>
                <a:lnTo>
                  <a:pt x="70" y="1"/>
                </a:lnTo>
                <a:lnTo>
                  <a:pt x="61" y="5"/>
                </a:lnTo>
                <a:lnTo>
                  <a:pt x="53" y="10"/>
                </a:lnTo>
                <a:lnTo>
                  <a:pt x="48" y="9"/>
                </a:lnTo>
                <a:lnTo>
                  <a:pt x="43" y="9"/>
                </a:lnTo>
                <a:lnTo>
                  <a:pt x="35" y="10"/>
                </a:lnTo>
                <a:lnTo>
                  <a:pt x="29" y="11"/>
                </a:lnTo>
                <a:lnTo>
                  <a:pt x="23" y="15"/>
                </a:lnTo>
                <a:lnTo>
                  <a:pt x="18" y="19"/>
                </a:lnTo>
                <a:lnTo>
                  <a:pt x="14" y="24"/>
                </a:lnTo>
                <a:lnTo>
                  <a:pt x="11" y="30"/>
                </a:lnTo>
                <a:lnTo>
                  <a:pt x="9" y="36"/>
                </a:lnTo>
                <a:lnTo>
                  <a:pt x="8" y="43"/>
                </a:lnTo>
                <a:lnTo>
                  <a:pt x="8" y="48"/>
                </a:lnTo>
                <a:lnTo>
                  <a:pt x="9" y="53"/>
                </a:lnTo>
                <a:lnTo>
                  <a:pt x="5" y="62"/>
                </a:lnTo>
                <a:lnTo>
                  <a:pt x="1" y="71"/>
                </a:lnTo>
                <a:lnTo>
                  <a:pt x="0" y="74"/>
                </a:lnTo>
                <a:lnTo>
                  <a:pt x="0" y="78"/>
                </a:lnTo>
                <a:lnTo>
                  <a:pt x="0" y="82"/>
                </a:lnTo>
                <a:lnTo>
                  <a:pt x="2" y="84"/>
                </a:lnTo>
                <a:lnTo>
                  <a:pt x="5" y="87"/>
                </a:lnTo>
                <a:lnTo>
                  <a:pt x="8" y="87"/>
                </a:lnTo>
                <a:lnTo>
                  <a:pt x="14" y="85"/>
                </a:lnTo>
                <a:lnTo>
                  <a:pt x="21" y="83"/>
                </a:lnTo>
                <a:lnTo>
                  <a:pt x="33" y="77"/>
                </a:lnTo>
                <a:lnTo>
                  <a:pt x="38" y="78"/>
                </a:lnTo>
                <a:lnTo>
                  <a:pt x="43" y="78"/>
                </a:lnTo>
                <a:lnTo>
                  <a:pt x="50" y="77"/>
                </a:lnTo>
                <a:lnTo>
                  <a:pt x="56" y="75"/>
                </a:lnTo>
                <a:lnTo>
                  <a:pt x="62" y="72"/>
                </a:lnTo>
                <a:lnTo>
                  <a:pt x="67" y="68"/>
                </a:lnTo>
                <a:lnTo>
                  <a:pt x="71" y="63"/>
                </a:lnTo>
                <a:lnTo>
                  <a:pt x="75" y="57"/>
                </a:lnTo>
                <a:lnTo>
                  <a:pt x="76" y="51"/>
                </a:lnTo>
                <a:lnTo>
                  <a:pt x="77" y="43"/>
                </a:lnTo>
                <a:lnTo>
                  <a:pt x="77" y="38"/>
                </a:lnTo>
                <a:lnTo>
                  <a:pt x="76" y="34"/>
                </a:lnTo>
                <a:lnTo>
                  <a:pt x="80" y="26"/>
                </a:lnTo>
                <a:lnTo>
                  <a:pt x="85" y="18"/>
                </a:lnTo>
                <a:lnTo>
                  <a:pt x="86" y="13"/>
                </a:lnTo>
                <a:lnTo>
                  <a:pt x="86" y="9"/>
                </a:lnTo>
                <a:lnTo>
                  <a:pt x="86" y="5"/>
                </a:lnTo>
                <a:lnTo>
                  <a:pt x="83" y="3"/>
                </a:lnTo>
                <a:close/>
                <a:moveTo>
                  <a:pt x="43" y="68"/>
                </a:moveTo>
                <a:lnTo>
                  <a:pt x="43" y="68"/>
                </a:lnTo>
                <a:lnTo>
                  <a:pt x="56" y="57"/>
                </a:lnTo>
                <a:lnTo>
                  <a:pt x="67" y="43"/>
                </a:lnTo>
                <a:lnTo>
                  <a:pt x="66" y="48"/>
                </a:lnTo>
                <a:lnTo>
                  <a:pt x="65" y="53"/>
                </a:lnTo>
                <a:lnTo>
                  <a:pt x="62" y="57"/>
                </a:lnTo>
                <a:lnTo>
                  <a:pt x="60" y="61"/>
                </a:lnTo>
                <a:lnTo>
                  <a:pt x="56" y="64"/>
                </a:lnTo>
                <a:lnTo>
                  <a:pt x="53" y="66"/>
                </a:lnTo>
                <a:lnTo>
                  <a:pt x="48" y="68"/>
                </a:lnTo>
                <a:lnTo>
                  <a:pt x="43" y="68"/>
                </a:lnTo>
                <a:close/>
                <a:moveTo>
                  <a:pt x="72" y="25"/>
                </a:moveTo>
                <a:lnTo>
                  <a:pt x="72" y="25"/>
                </a:lnTo>
                <a:lnTo>
                  <a:pt x="62" y="38"/>
                </a:lnTo>
                <a:lnTo>
                  <a:pt x="50" y="51"/>
                </a:lnTo>
                <a:lnTo>
                  <a:pt x="39" y="62"/>
                </a:lnTo>
                <a:lnTo>
                  <a:pt x="24" y="73"/>
                </a:lnTo>
                <a:lnTo>
                  <a:pt x="16" y="78"/>
                </a:lnTo>
                <a:lnTo>
                  <a:pt x="11" y="79"/>
                </a:lnTo>
                <a:lnTo>
                  <a:pt x="8" y="79"/>
                </a:lnTo>
                <a:lnTo>
                  <a:pt x="7" y="79"/>
                </a:lnTo>
                <a:lnTo>
                  <a:pt x="7" y="78"/>
                </a:lnTo>
                <a:lnTo>
                  <a:pt x="7" y="74"/>
                </a:lnTo>
                <a:lnTo>
                  <a:pt x="9" y="69"/>
                </a:lnTo>
                <a:lnTo>
                  <a:pt x="13" y="62"/>
                </a:lnTo>
                <a:lnTo>
                  <a:pt x="18" y="68"/>
                </a:lnTo>
                <a:lnTo>
                  <a:pt x="27" y="62"/>
                </a:lnTo>
                <a:lnTo>
                  <a:pt x="23" y="58"/>
                </a:lnTo>
                <a:lnTo>
                  <a:pt x="21" y="53"/>
                </a:lnTo>
                <a:lnTo>
                  <a:pt x="18" y="48"/>
                </a:lnTo>
                <a:lnTo>
                  <a:pt x="18" y="43"/>
                </a:lnTo>
                <a:lnTo>
                  <a:pt x="18" y="38"/>
                </a:lnTo>
                <a:lnTo>
                  <a:pt x="21" y="34"/>
                </a:lnTo>
                <a:lnTo>
                  <a:pt x="22" y="30"/>
                </a:lnTo>
                <a:lnTo>
                  <a:pt x="25" y="26"/>
                </a:lnTo>
                <a:lnTo>
                  <a:pt x="29" y="22"/>
                </a:lnTo>
                <a:lnTo>
                  <a:pt x="33" y="21"/>
                </a:lnTo>
                <a:lnTo>
                  <a:pt x="38" y="19"/>
                </a:lnTo>
                <a:lnTo>
                  <a:pt x="43" y="19"/>
                </a:lnTo>
                <a:lnTo>
                  <a:pt x="48" y="20"/>
                </a:lnTo>
                <a:lnTo>
                  <a:pt x="53" y="21"/>
                </a:lnTo>
                <a:lnTo>
                  <a:pt x="58" y="24"/>
                </a:lnTo>
                <a:lnTo>
                  <a:pt x="61" y="27"/>
                </a:lnTo>
                <a:lnTo>
                  <a:pt x="67" y="19"/>
                </a:lnTo>
                <a:lnTo>
                  <a:pt x="61" y="14"/>
                </a:lnTo>
                <a:lnTo>
                  <a:pt x="69" y="10"/>
                </a:lnTo>
                <a:lnTo>
                  <a:pt x="74" y="8"/>
                </a:lnTo>
                <a:lnTo>
                  <a:pt x="77" y="8"/>
                </a:lnTo>
                <a:lnTo>
                  <a:pt x="78" y="8"/>
                </a:lnTo>
                <a:lnTo>
                  <a:pt x="78" y="9"/>
                </a:lnTo>
                <a:lnTo>
                  <a:pt x="78" y="11"/>
                </a:lnTo>
                <a:lnTo>
                  <a:pt x="77" y="16"/>
                </a:lnTo>
                <a:lnTo>
                  <a:pt x="72"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6" name="Shape 7146"/>
          <p:cNvSpPr/>
          <p:nvPr/>
        </p:nvSpPr>
        <p:spPr>
          <a:xfrm>
            <a:off x="3492500" y="1397001"/>
            <a:ext cx="160338" cy="165100"/>
          </a:xfrm>
          <a:custGeom>
            <a:avLst/>
            <a:gdLst/>
            <a:ahLst/>
            <a:cxnLst/>
            <a:rect l="0" t="0" r="0" b="0"/>
            <a:pathLst>
              <a:path w="99" h="104" extrusionOk="0">
                <a:moveTo>
                  <a:pt x="96" y="17"/>
                </a:moveTo>
                <a:lnTo>
                  <a:pt x="96" y="17"/>
                </a:lnTo>
                <a:lnTo>
                  <a:pt x="98" y="14"/>
                </a:lnTo>
                <a:lnTo>
                  <a:pt x="99" y="10"/>
                </a:lnTo>
                <a:lnTo>
                  <a:pt x="98" y="6"/>
                </a:lnTo>
                <a:lnTo>
                  <a:pt x="96" y="3"/>
                </a:lnTo>
                <a:lnTo>
                  <a:pt x="93" y="1"/>
                </a:lnTo>
                <a:lnTo>
                  <a:pt x="89" y="0"/>
                </a:lnTo>
                <a:lnTo>
                  <a:pt x="85" y="1"/>
                </a:lnTo>
                <a:lnTo>
                  <a:pt x="82" y="3"/>
                </a:lnTo>
                <a:lnTo>
                  <a:pt x="79" y="7"/>
                </a:lnTo>
                <a:lnTo>
                  <a:pt x="79" y="12"/>
                </a:lnTo>
                <a:lnTo>
                  <a:pt x="74" y="17"/>
                </a:lnTo>
                <a:lnTo>
                  <a:pt x="69" y="15"/>
                </a:lnTo>
                <a:lnTo>
                  <a:pt x="63" y="12"/>
                </a:lnTo>
                <a:lnTo>
                  <a:pt x="56" y="10"/>
                </a:lnTo>
                <a:lnTo>
                  <a:pt x="50" y="10"/>
                </a:lnTo>
                <a:lnTo>
                  <a:pt x="43" y="10"/>
                </a:lnTo>
                <a:lnTo>
                  <a:pt x="36" y="12"/>
                </a:lnTo>
                <a:lnTo>
                  <a:pt x="30" y="15"/>
                </a:lnTo>
                <a:lnTo>
                  <a:pt x="25" y="17"/>
                </a:lnTo>
                <a:lnTo>
                  <a:pt x="20" y="12"/>
                </a:lnTo>
                <a:lnTo>
                  <a:pt x="20" y="7"/>
                </a:lnTo>
                <a:lnTo>
                  <a:pt x="17" y="3"/>
                </a:lnTo>
                <a:lnTo>
                  <a:pt x="14" y="1"/>
                </a:lnTo>
                <a:lnTo>
                  <a:pt x="10" y="0"/>
                </a:lnTo>
                <a:lnTo>
                  <a:pt x="6" y="1"/>
                </a:lnTo>
                <a:lnTo>
                  <a:pt x="3" y="3"/>
                </a:lnTo>
                <a:lnTo>
                  <a:pt x="1" y="6"/>
                </a:lnTo>
                <a:lnTo>
                  <a:pt x="0" y="10"/>
                </a:lnTo>
                <a:lnTo>
                  <a:pt x="1" y="14"/>
                </a:lnTo>
                <a:lnTo>
                  <a:pt x="3" y="17"/>
                </a:lnTo>
                <a:lnTo>
                  <a:pt x="8" y="20"/>
                </a:lnTo>
                <a:lnTo>
                  <a:pt x="13" y="20"/>
                </a:lnTo>
                <a:lnTo>
                  <a:pt x="17" y="24"/>
                </a:lnTo>
                <a:lnTo>
                  <a:pt x="13" y="31"/>
                </a:lnTo>
                <a:lnTo>
                  <a:pt x="9" y="38"/>
                </a:lnTo>
                <a:lnTo>
                  <a:pt x="6" y="46"/>
                </a:lnTo>
                <a:lnTo>
                  <a:pt x="5" y="54"/>
                </a:lnTo>
                <a:lnTo>
                  <a:pt x="5" y="86"/>
                </a:lnTo>
                <a:lnTo>
                  <a:pt x="6" y="93"/>
                </a:lnTo>
                <a:lnTo>
                  <a:pt x="10" y="99"/>
                </a:lnTo>
                <a:lnTo>
                  <a:pt x="16" y="102"/>
                </a:lnTo>
                <a:lnTo>
                  <a:pt x="22" y="104"/>
                </a:lnTo>
                <a:lnTo>
                  <a:pt x="27" y="104"/>
                </a:lnTo>
                <a:lnTo>
                  <a:pt x="31" y="101"/>
                </a:lnTo>
                <a:lnTo>
                  <a:pt x="33" y="99"/>
                </a:lnTo>
                <a:lnTo>
                  <a:pt x="36" y="96"/>
                </a:lnTo>
                <a:lnTo>
                  <a:pt x="40" y="100"/>
                </a:lnTo>
                <a:lnTo>
                  <a:pt x="42" y="102"/>
                </a:lnTo>
                <a:lnTo>
                  <a:pt x="46" y="104"/>
                </a:lnTo>
                <a:lnTo>
                  <a:pt x="50" y="104"/>
                </a:lnTo>
                <a:lnTo>
                  <a:pt x="53" y="104"/>
                </a:lnTo>
                <a:lnTo>
                  <a:pt x="57" y="102"/>
                </a:lnTo>
                <a:lnTo>
                  <a:pt x="59" y="100"/>
                </a:lnTo>
                <a:lnTo>
                  <a:pt x="62" y="96"/>
                </a:lnTo>
                <a:lnTo>
                  <a:pt x="64" y="99"/>
                </a:lnTo>
                <a:lnTo>
                  <a:pt x="70" y="102"/>
                </a:lnTo>
                <a:lnTo>
                  <a:pt x="77" y="104"/>
                </a:lnTo>
                <a:lnTo>
                  <a:pt x="83" y="102"/>
                </a:lnTo>
                <a:lnTo>
                  <a:pt x="89" y="99"/>
                </a:lnTo>
                <a:lnTo>
                  <a:pt x="93" y="93"/>
                </a:lnTo>
                <a:lnTo>
                  <a:pt x="94" y="86"/>
                </a:lnTo>
                <a:lnTo>
                  <a:pt x="94" y="54"/>
                </a:lnTo>
                <a:lnTo>
                  <a:pt x="93" y="46"/>
                </a:lnTo>
                <a:lnTo>
                  <a:pt x="90" y="38"/>
                </a:lnTo>
                <a:lnTo>
                  <a:pt x="87" y="31"/>
                </a:lnTo>
                <a:lnTo>
                  <a:pt x="82" y="24"/>
                </a:lnTo>
                <a:lnTo>
                  <a:pt x="87" y="20"/>
                </a:lnTo>
                <a:lnTo>
                  <a:pt x="91" y="20"/>
                </a:lnTo>
                <a:lnTo>
                  <a:pt x="96" y="17"/>
                </a:lnTo>
                <a:close/>
                <a:moveTo>
                  <a:pt x="84" y="86"/>
                </a:moveTo>
                <a:lnTo>
                  <a:pt x="84" y="86"/>
                </a:lnTo>
                <a:lnTo>
                  <a:pt x="84" y="89"/>
                </a:lnTo>
                <a:lnTo>
                  <a:pt x="82" y="91"/>
                </a:lnTo>
                <a:lnTo>
                  <a:pt x="79" y="94"/>
                </a:lnTo>
                <a:lnTo>
                  <a:pt x="77" y="94"/>
                </a:lnTo>
                <a:lnTo>
                  <a:pt x="74" y="94"/>
                </a:lnTo>
                <a:lnTo>
                  <a:pt x="72" y="91"/>
                </a:lnTo>
                <a:lnTo>
                  <a:pt x="69" y="89"/>
                </a:lnTo>
                <a:lnTo>
                  <a:pt x="69" y="86"/>
                </a:lnTo>
                <a:lnTo>
                  <a:pt x="69" y="83"/>
                </a:lnTo>
                <a:lnTo>
                  <a:pt x="67" y="81"/>
                </a:lnTo>
                <a:lnTo>
                  <a:pt x="64" y="79"/>
                </a:lnTo>
                <a:lnTo>
                  <a:pt x="62" y="79"/>
                </a:lnTo>
                <a:lnTo>
                  <a:pt x="59" y="79"/>
                </a:lnTo>
                <a:lnTo>
                  <a:pt x="57" y="81"/>
                </a:lnTo>
                <a:lnTo>
                  <a:pt x="56" y="84"/>
                </a:lnTo>
                <a:lnTo>
                  <a:pt x="54" y="86"/>
                </a:lnTo>
                <a:lnTo>
                  <a:pt x="54" y="90"/>
                </a:lnTo>
                <a:lnTo>
                  <a:pt x="53" y="93"/>
                </a:lnTo>
                <a:lnTo>
                  <a:pt x="52" y="94"/>
                </a:lnTo>
                <a:lnTo>
                  <a:pt x="50" y="94"/>
                </a:lnTo>
                <a:lnTo>
                  <a:pt x="47" y="94"/>
                </a:lnTo>
                <a:lnTo>
                  <a:pt x="46" y="93"/>
                </a:lnTo>
                <a:lnTo>
                  <a:pt x="45" y="90"/>
                </a:lnTo>
                <a:lnTo>
                  <a:pt x="45" y="86"/>
                </a:lnTo>
                <a:lnTo>
                  <a:pt x="45" y="84"/>
                </a:lnTo>
                <a:lnTo>
                  <a:pt x="42" y="81"/>
                </a:lnTo>
                <a:lnTo>
                  <a:pt x="40" y="79"/>
                </a:lnTo>
                <a:lnTo>
                  <a:pt x="37" y="79"/>
                </a:lnTo>
                <a:lnTo>
                  <a:pt x="35" y="79"/>
                </a:lnTo>
                <a:lnTo>
                  <a:pt x="32" y="81"/>
                </a:lnTo>
                <a:lnTo>
                  <a:pt x="31" y="83"/>
                </a:lnTo>
                <a:lnTo>
                  <a:pt x="30" y="86"/>
                </a:lnTo>
                <a:lnTo>
                  <a:pt x="29" y="89"/>
                </a:lnTo>
                <a:lnTo>
                  <a:pt x="27" y="91"/>
                </a:lnTo>
                <a:lnTo>
                  <a:pt x="25" y="94"/>
                </a:lnTo>
                <a:lnTo>
                  <a:pt x="22" y="94"/>
                </a:lnTo>
                <a:lnTo>
                  <a:pt x="20" y="94"/>
                </a:lnTo>
                <a:lnTo>
                  <a:pt x="17" y="91"/>
                </a:lnTo>
                <a:lnTo>
                  <a:pt x="15" y="89"/>
                </a:lnTo>
                <a:lnTo>
                  <a:pt x="15" y="86"/>
                </a:lnTo>
                <a:lnTo>
                  <a:pt x="15" y="54"/>
                </a:lnTo>
                <a:lnTo>
                  <a:pt x="16" y="47"/>
                </a:lnTo>
                <a:lnTo>
                  <a:pt x="17" y="41"/>
                </a:lnTo>
                <a:lnTo>
                  <a:pt x="21" y="35"/>
                </a:lnTo>
                <a:lnTo>
                  <a:pt x="25" y="30"/>
                </a:lnTo>
                <a:lnTo>
                  <a:pt x="30" y="26"/>
                </a:lnTo>
                <a:lnTo>
                  <a:pt x="36" y="22"/>
                </a:lnTo>
                <a:lnTo>
                  <a:pt x="42" y="21"/>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7" name="Shape 7147"/>
          <p:cNvSpPr/>
          <p:nvPr/>
        </p:nvSpPr>
        <p:spPr>
          <a:xfrm>
            <a:off x="3541714" y="1446214"/>
            <a:ext cx="63500" cy="63500"/>
          </a:xfrm>
          <a:custGeom>
            <a:avLst/>
            <a:gdLst/>
            <a:ahLst/>
            <a:cxnLst/>
            <a:rect l="0" t="0" r="0" b="0"/>
            <a:pathLst>
              <a:path w="39" h="39" extrusionOk="0">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10"/>
                </a:lnTo>
                <a:lnTo>
                  <a:pt x="23" y="11"/>
                </a:lnTo>
                <a:lnTo>
                  <a:pt x="27" y="12"/>
                </a:lnTo>
                <a:lnTo>
                  <a:pt x="28" y="16"/>
                </a:lnTo>
                <a:lnTo>
                  <a:pt x="29" y="19"/>
                </a:lnTo>
                <a:lnTo>
                  <a:pt x="28" y="23"/>
                </a:lnTo>
                <a:lnTo>
                  <a:pt x="27" y="27"/>
                </a:lnTo>
                <a:lnTo>
                  <a:pt x="23" y="28"/>
                </a:lnTo>
                <a:lnTo>
                  <a:pt x="20" y="2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8" name="Shape 7148"/>
          <p:cNvSpPr/>
          <p:nvPr/>
        </p:nvSpPr>
        <p:spPr>
          <a:xfrm>
            <a:off x="400050" y="1797051"/>
            <a:ext cx="190500" cy="125413"/>
          </a:xfrm>
          <a:custGeom>
            <a:avLst/>
            <a:gdLst/>
            <a:ahLst/>
            <a:cxnLst/>
            <a:rect l="0" t="0" r="0" b="0"/>
            <a:pathLst>
              <a:path w="118" h="79" extrusionOk="0">
                <a:moveTo>
                  <a:pt x="104" y="22"/>
                </a:moveTo>
                <a:lnTo>
                  <a:pt x="104" y="22"/>
                </a:lnTo>
                <a:lnTo>
                  <a:pt x="102" y="17"/>
                </a:lnTo>
                <a:lnTo>
                  <a:pt x="101" y="13"/>
                </a:lnTo>
                <a:lnTo>
                  <a:pt x="99" y="9"/>
                </a:lnTo>
                <a:lnTo>
                  <a:pt x="95" y="6"/>
                </a:lnTo>
                <a:lnTo>
                  <a:pt x="92" y="3"/>
                </a:lnTo>
                <a:lnTo>
                  <a:pt x="88" y="1"/>
                </a:lnTo>
                <a:lnTo>
                  <a:pt x="84" y="0"/>
                </a:lnTo>
                <a:lnTo>
                  <a:pt x="79" y="0"/>
                </a:lnTo>
                <a:lnTo>
                  <a:pt x="39" y="0"/>
                </a:lnTo>
                <a:lnTo>
                  <a:pt x="35" y="0"/>
                </a:lnTo>
                <a:lnTo>
                  <a:pt x="31" y="1"/>
                </a:lnTo>
                <a:lnTo>
                  <a:pt x="26" y="3"/>
                </a:lnTo>
                <a:lnTo>
                  <a:pt x="23" y="6"/>
                </a:lnTo>
                <a:lnTo>
                  <a:pt x="20" y="9"/>
                </a:lnTo>
                <a:lnTo>
                  <a:pt x="17" y="13"/>
                </a:lnTo>
                <a:lnTo>
                  <a:pt x="16" y="17"/>
                </a:lnTo>
                <a:lnTo>
                  <a:pt x="15" y="22"/>
                </a:lnTo>
                <a:lnTo>
                  <a:pt x="9" y="24"/>
                </a:lnTo>
                <a:lnTo>
                  <a:pt x="5" y="28"/>
                </a:lnTo>
                <a:lnTo>
                  <a:pt x="1" y="33"/>
                </a:lnTo>
                <a:lnTo>
                  <a:pt x="0" y="39"/>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12" y="72"/>
                </a:lnTo>
                <a:lnTo>
                  <a:pt x="116" y="71"/>
                </a:lnTo>
                <a:lnTo>
                  <a:pt x="117" y="67"/>
                </a:lnTo>
                <a:lnTo>
                  <a:pt x="118" y="64"/>
                </a:lnTo>
                <a:lnTo>
                  <a:pt x="118" y="39"/>
                </a:lnTo>
                <a:lnTo>
                  <a:pt x="117" y="33"/>
                </a:lnTo>
                <a:lnTo>
                  <a:pt x="113" y="28"/>
                </a:lnTo>
                <a:lnTo>
                  <a:pt x="110" y="24"/>
                </a:lnTo>
                <a:lnTo>
                  <a:pt x="104" y="22"/>
                </a:lnTo>
                <a:close/>
                <a:moveTo>
                  <a:pt x="94" y="23"/>
                </a:moveTo>
                <a:lnTo>
                  <a:pt x="94" y="23"/>
                </a:lnTo>
                <a:lnTo>
                  <a:pt x="90" y="27"/>
                </a:lnTo>
                <a:lnTo>
                  <a:pt x="86" y="29"/>
                </a:lnTo>
                <a:lnTo>
                  <a:pt x="85" y="34"/>
                </a:lnTo>
                <a:lnTo>
                  <a:pt x="84" y="39"/>
                </a:lnTo>
                <a:lnTo>
                  <a:pt x="64" y="39"/>
                </a:lnTo>
                <a:lnTo>
                  <a:pt x="64" y="9"/>
                </a:lnTo>
                <a:lnTo>
                  <a:pt x="79" y="9"/>
                </a:lnTo>
                <a:lnTo>
                  <a:pt x="85" y="11"/>
                </a:lnTo>
                <a:lnTo>
                  <a:pt x="89" y="13"/>
                </a:lnTo>
                <a:lnTo>
                  <a:pt x="92" y="18"/>
                </a:lnTo>
                <a:lnTo>
                  <a:pt x="94" y="23"/>
                </a:lnTo>
                <a:close/>
                <a:moveTo>
                  <a:pt x="39" y="9"/>
                </a:moveTo>
                <a:lnTo>
                  <a:pt x="54" y="9"/>
                </a:lnTo>
                <a:lnTo>
                  <a:pt x="54" y="39"/>
                </a:lnTo>
                <a:lnTo>
                  <a:pt x="35" y="39"/>
                </a:lnTo>
                <a:lnTo>
                  <a:pt x="33" y="34"/>
                </a:lnTo>
                <a:lnTo>
                  <a:pt x="32" y="29"/>
                </a:lnTo>
                <a:lnTo>
                  <a:pt x="28" y="27"/>
                </a:lnTo>
                <a:lnTo>
                  <a:pt x="25" y="23"/>
                </a:lnTo>
                <a:lnTo>
                  <a:pt x="26" y="18"/>
                </a:lnTo>
                <a:lnTo>
                  <a:pt x="30" y="13"/>
                </a:lnTo>
                <a:lnTo>
                  <a:pt x="33" y="11"/>
                </a:lnTo>
                <a:lnTo>
                  <a:pt x="39" y="9"/>
                </a:lnTo>
                <a:close/>
                <a:moveTo>
                  <a:pt x="109" y="64"/>
                </a:moveTo>
                <a:lnTo>
                  <a:pt x="10" y="64"/>
                </a:lnTo>
                <a:lnTo>
                  <a:pt x="10" y="39"/>
                </a:lnTo>
                <a:lnTo>
                  <a:pt x="10" y="37"/>
                </a:lnTo>
                <a:lnTo>
                  <a:pt x="12" y="34"/>
                </a:lnTo>
                <a:lnTo>
                  <a:pt x="15" y="32"/>
                </a:lnTo>
                <a:lnTo>
                  <a:pt x="17" y="32"/>
                </a:lnTo>
                <a:lnTo>
                  <a:pt x="20" y="32"/>
                </a:lnTo>
                <a:lnTo>
                  <a:pt x="22" y="34"/>
                </a:lnTo>
                <a:lnTo>
                  <a:pt x="25" y="37"/>
                </a:lnTo>
                <a:lnTo>
                  <a:pt x="25" y="39"/>
                </a:lnTo>
                <a:lnTo>
                  <a:pt x="25" y="44"/>
                </a:lnTo>
                <a:lnTo>
                  <a:pt x="25" y="46"/>
                </a:lnTo>
                <a:lnTo>
                  <a:pt x="26" y="48"/>
                </a:lnTo>
                <a:lnTo>
                  <a:pt x="27" y="49"/>
                </a:lnTo>
                <a:lnTo>
                  <a:pt x="30" y="49"/>
                </a:lnTo>
                <a:lnTo>
                  <a:pt x="89" y="49"/>
                </a:lnTo>
                <a:lnTo>
                  <a:pt x="91" y="49"/>
                </a:lnTo>
                <a:lnTo>
                  <a:pt x="92" y="48"/>
                </a:lnTo>
                <a:lnTo>
                  <a:pt x="94" y="46"/>
                </a:lnTo>
                <a:lnTo>
                  <a:pt x="94" y="44"/>
                </a:lnTo>
                <a:lnTo>
                  <a:pt x="94" y="39"/>
                </a:lnTo>
                <a:lnTo>
                  <a:pt x="94" y="37"/>
                </a:lnTo>
                <a:lnTo>
                  <a:pt x="96" y="34"/>
                </a:lnTo>
                <a:lnTo>
                  <a:pt x="99" y="32"/>
                </a:lnTo>
                <a:lnTo>
                  <a:pt x="101" y="32"/>
                </a:lnTo>
                <a:lnTo>
                  <a:pt x="104" y="32"/>
                </a:lnTo>
                <a:lnTo>
                  <a:pt x="106" y="34"/>
                </a:lnTo>
                <a:lnTo>
                  <a:pt x="109" y="37"/>
                </a:lnTo>
                <a:lnTo>
                  <a:pt x="109" y="39"/>
                </a:lnTo>
                <a:lnTo>
                  <a:pt x="109"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49" name="Shape 7149"/>
          <p:cNvSpPr/>
          <p:nvPr/>
        </p:nvSpPr>
        <p:spPr>
          <a:xfrm>
            <a:off x="809625" y="1781176"/>
            <a:ext cx="141288" cy="157163"/>
          </a:xfrm>
          <a:custGeom>
            <a:avLst/>
            <a:gdLst/>
            <a:ahLst/>
            <a:cxnLst/>
            <a:rect l="0" t="0" r="0" b="0"/>
            <a:pathLst>
              <a:path w="88" h="98" extrusionOk="0">
                <a:moveTo>
                  <a:pt x="88" y="54"/>
                </a:moveTo>
                <a:lnTo>
                  <a:pt x="88" y="54"/>
                </a:lnTo>
                <a:lnTo>
                  <a:pt x="87" y="45"/>
                </a:lnTo>
                <a:lnTo>
                  <a:pt x="85" y="36"/>
                </a:lnTo>
                <a:lnTo>
                  <a:pt x="80" y="27"/>
                </a:lnTo>
                <a:lnTo>
                  <a:pt x="75" y="18"/>
                </a:lnTo>
                <a:lnTo>
                  <a:pt x="67" y="11"/>
                </a:lnTo>
                <a:lnTo>
                  <a:pt x="60" y="5"/>
                </a:lnTo>
                <a:lnTo>
                  <a:pt x="53" y="1"/>
                </a:lnTo>
                <a:lnTo>
                  <a:pt x="44" y="0"/>
                </a:lnTo>
                <a:lnTo>
                  <a:pt x="35" y="1"/>
                </a:lnTo>
                <a:lnTo>
                  <a:pt x="28" y="5"/>
                </a:lnTo>
                <a:lnTo>
                  <a:pt x="21" y="11"/>
                </a:lnTo>
                <a:lnTo>
                  <a:pt x="13" y="18"/>
                </a:lnTo>
                <a:lnTo>
                  <a:pt x="8" y="27"/>
                </a:lnTo>
                <a:lnTo>
                  <a:pt x="3" y="36"/>
                </a:lnTo>
                <a:lnTo>
                  <a:pt x="1" y="45"/>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64" y="82"/>
                </a:lnTo>
                <a:lnTo>
                  <a:pt x="70" y="80"/>
                </a:lnTo>
                <a:lnTo>
                  <a:pt x="76" y="77"/>
                </a:lnTo>
                <a:lnTo>
                  <a:pt x="81" y="74"/>
                </a:lnTo>
                <a:lnTo>
                  <a:pt x="85" y="69"/>
                </a:lnTo>
                <a:lnTo>
                  <a:pt x="87" y="63"/>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50" y="11"/>
                </a:lnTo>
                <a:lnTo>
                  <a:pt x="56" y="15"/>
                </a:lnTo>
                <a:lnTo>
                  <a:pt x="62" y="19"/>
                </a:lnTo>
                <a:lnTo>
                  <a:pt x="67" y="26"/>
                </a:lnTo>
                <a:lnTo>
                  <a:pt x="72" y="32"/>
                </a:lnTo>
                <a:lnTo>
                  <a:pt x="75" y="39"/>
                </a:lnTo>
                <a:lnTo>
                  <a:pt x="77" y="47"/>
                </a:lnTo>
                <a:lnTo>
                  <a:pt x="79" y="54"/>
                </a:lnTo>
                <a:lnTo>
                  <a:pt x="77" y="61"/>
                </a:lnTo>
                <a:lnTo>
                  <a:pt x="76" y="65"/>
                </a:lnTo>
                <a:lnTo>
                  <a:pt x="74" y="68"/>
                </a:lnTo>
                <a:lnTo>
                  <a:pt x="69" y="70"/>
                </a:lnTo>
                <a:lnTo>
                  <a:pt x="62" y="72"/>
                </a:lnTo>
                <a:lnTo>
                  <a:pt x="55" y="74"/>
                </a:lnTo>
                <a:lnTo>
                  <a:pt x="44" y="74"/>
                </a:lnTo>
                <a:lnTo>
                  <a:pt x="33" y="74"/>
                </a:lnTo>
                <a:lnTo>
                  <a:pt x="25" y="72"/>
                </a:lnTo>
                <a:lnTo>
                  <a:pt x="19" y="70"/>
                </a:lnTo>
                <a:lnTo>
                  <a:pt x="14" y="68"/>
                </a:lnTo>
                <a:lnTo>
                  <a:pt x="12" y="65"/>
                </a:lnTo>
                <a:lnTo>
                  <a:pt x="11" y="61"/>
                </a:lnTo>
                <a:lnTo>
                  <a:pt x="9"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0" name="Shape 7150"/>
          <p:cNvSpPr/>
          <p:nvPr/>
        </p:nvSpPr>
        <p:spPr>
          <a:xfrm>
            <a:off x="838201" y="1860551"/>
            <a:ext cx="82550" cy="23813"/>
          </a:xfrm>
          <a:custGeom>
            <a:avLst/>
            <a:gdLst/>
            <a:ahLst/>
            <a:cxnLst/>
            <a:rect l="0" t="0" r="0" b="0"/>
            <a:pathLst>
              <a:path w="50" h="15" extrusionOk="0">
                <a:moveTo>
                  <a:pt x="40" y="15"/>
                </a:moveTo>
                <a:lnTo>
                  <a:pt x="50" y="15"/>
                </a:lnTo>
                <a:lnTo>
                  <a:pt x="50" y="11"/>
                </a:lnTo>
                <a:lnTo>
                  <a:pt x="47" y="9"/>
                </a:lnTo>
                <a:lnTo>
                  <a:pt x="45" y="6"/>
                </a:lnTo>
                <a:lnTo>
                  <a:pt x="42" y="4"/>
                </a:lnTo>
                <a:lnTo>
                  <a:pt x="34" y="1"/>
                </a:lnTo>
                <a:lnTo>
                  <a:pt x="25" y="0"/>
                </a:lnTo>
                <a:lnTo>
                  <a:pt x="16" y="1"/>
                </a:lnTo>
                <a:lnTo>
                  <a:pt x="8" y="4"/>
                </a:lnTo>
                <a:lnTo>
                  <a:pt x="5" y="6"/>
                </a:lnTo>
                <a:lnTo>
                  <a:pt x="3" y="9"/>
                </a:lnTo>
                <a:lnTo>
                  <a:pt x="0" y="11"/>
                </a:lnTo>
                <a:lnTo>
                  <a:pt x="0" y="15"/>
                </a:lnTo>
                <a:lnTo>
                  <a:pt x="10" y="15"/>
                </a:lnTo>
                <a:lnTo>
                  <a:pt x="11" y="14"/>
                </a:lnTo>
                <a:lnTo>
                  <a:pt x="15" y="12"/>
                </a:lnTo>
                <a:lnTo>
                  <a:pt x="19" y="10"/>
                </a:lnTo>
                <a:lnTo>
                  <a:pt x="25" y="10"/>
                </a:lnTo>
                <a:lnTo>
                  <a:pt x="31" y="10"/>
                </a:lnTo>
                <a:lnTo>
                  <a:pt x="35" y="12"/>
                </a:lnTo>
                <a:lnTo>
                  <a:pt x="39" y="14"/>
                </a:lnTo>
                <a:lnTo>
                  <a:pt x="40"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1" name="Shape 7151"/>
          <p:cNvSpPr/>
          <p:nvPr/>
        </p:nvSpPr>
        <p:spPr>
          <a:xfrm>
            <a:off x="2392364" y="1874838"/>
            <a:ext cx="47625"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52" name="Shape 7152"/>
          <p:cNvSpPr/>
          <p:nvPr/>
        </p:nvSpPr>
        <p:spPr>
          <a:xfrm>
            <a:off x="2338389" y="1781176"/>
            <a:ext cx="160337" cy="157163"/>
          </a:xfrm>
          <a:custGeom>
            <a:avLst/>
            <a:gdLst/>
            <a:ahLst/>
            <a:cxnLst/>
            <a:rect l="0" t="0" r="0" b="0"/>
            <a:pathLst>
              <a:path w="98" h="98" extrusionOk="0">
                <a:moveTo>
                  <a:pt x="84" y="54"/>
                </a:moveTo>
                <a:lnTo>
                  <a:pt x="79" y="54"/>
                </a:lnTo>
                <a:lnTo>
                  <a:pt x="79" y="44"/>
                </a:lnTo>
                <a:lnTo>
                  <a:pt x="81" y="44"/>
                </a:lnTo>
                <a:lnTo>
                  <a:pt x="82" y="43"/>
                </a:lnTo>
                <a:lnTo>
                  <a:pt x="84" y="42"/>
                </a:lnTo>
                <a:lnTo>
                  <a:pt x="84" y="39"/>
                </a:lnTo>
                <a:lnTo>
                  <a:pt x="84" y="15"/>
                </a:lnTo>
                <a:lnTo>
                  <a:pt x="82" y="8"/>
                </a:lnTo>
                <a:lnTo>
                  <a:pt x="79" y="5"/>
                </a:lnTo>
                <a:lnTo>
                  <a:pt x="75" y="1"/>
                </a:lnTo>
                <a:lnTo>
                  <a:pt x="69" y="0"/>
                </a:lnTo>
                <a:lnTo>
                  <a:pt x="29" y="0"/>
                </a:lnTo>
                <a:lnTo>
                  <a:pt x="23" y="1"/>
                </a:lnTo>
                <a:lnTo>
                  <a:pt x="20" y="5"/>
                </a:lnTo>
                <a:lnTo>
                  <a:pt x="16" y="8"/>
                </a:lnTo>
                <a:lnTo>
                  <a:pt x="15" y="15"/>
                </a:lnTo>
                <a:lnTo>
                  <a:pt x="15" y="39"/>
                </a:lnTo>
                <a:lnTo>
                  <a:pt x="15" y="42"/>
                </a:lnTo>
                <a:lnTo>
                  <a:pt x="16" y="43"/>
                </a:lnTo>
                <a:lnTo>
                  <a:pt x="17" y="44"/>
                </a:lnTo>
                <a:lnTo>
                  <a:pt x="20" y="44"/>
                </a:lnTo>
                <a:lnTo>
                  <a:pt x="20" y="54"/>
                </a:lnTo>
                <a:lnTo>
                  <a:pt x="15" y="54"/>
                </a:lnTo>
                <a:lnTo>
                  <a:pt x="8" y="55"/>
                </a:lnTo>
                <a:lnTo>
                  <a:pt x="5" y="59"/>
                </a:lnTo>
                <a:lnTo>
                  <a:pt x="1" y="63"/>
                </a:lnTo>
                <a:lnTo>
                  <a:pt x="0" y="69"/>
                </a:lnTo>
                <a:lnTo>
                  <a:pt x="0" y="93"/>
                </a:lnTo>
                <a:lnTo>
                  <a:pt x="0" y="96"/>
                </a:lnTo>
                <a:lnTo>
                  <a:pt x="1" y="97"/>
                </a:lnTo>
                <a:lnTo>
                  <a:pt x="2" y="98"/>
                </a:lnTo>
                <a:lnTo>
                  <a:pt x="5" y="98"/>
                </a:lnTo>
                <a:lnTo>
                  <a:pt x="94" y="98"/>
                </a:lnTo>
                <a:lnTo>
                  <a:pt x="96" y="98"/>
                </a:lnTo>
                <a:lnTo>
                  <a:pt x="97" y="97"/>
                </a:lnTo>
                <a:lnTo>
                  <a:pt x="98" y="96"/>
                </a:lnTo>
                <a:lnTo>
                  <a:pt x="98" y="93"/>
                </a:lnTo>
                <a:lnTo>
                  <a:pt x="98" y="69"/>
                </a:lnTo>
                <a:lnTo>
                  <a:pt x="97" y="63"/>
                </a:lnTo>
                <a:lnTo>
                  <a:pt x="94" y="59"/>
                </a:lnTo>
                <a:lnTo>
                  <a:pt x="90" y="55"/>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6"/>
                </a:lnTo>
                <a:lnTo>
                  <a:pt x="11" y="65"/>
                </a:lnTo>
                <a:lnTo>
                  <a:pt x="12"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3" name="Shape 7153"/>
          <p:cNvSpPr/>
          <p:nvPr/>
        </p:nvSpPr>
        <p:spPr>
          <a:xfrm>
            <a:off x="3492500" y="1787526"/>
            <a:ext cx="160338" cy="146050"/>
          </a:xfrm>
          <a:custGeom>
            <a:avLst/>
            <a:gdLst/>
            <a:ahLst/>
            <a:cxnLst/>
            <a:rect l="0" t="0" r="0" b="0"/>
            <a:pathLst>
              <a:path w="99" h="88" extrusionOk="0">
                <a:moveTo>
                  <a:pt x="90" y="55"/>
                </a:moveTo>
                <a:lnTo>
                  <a:pt x="98" y="48"/>
                </a:lnTo>
                <a:lnTo>
                  <a:pt x="99" y="47"/>
                </a:lnTo>
                <a:lnTo>
                  <a:pt x="99" y="44"/>
                </a:lnTo>
                <a:lnTo>
                  <a:pt x="99" y="42"/>
                </a:lnTo>
                <a:lnTo>
                  <a:pt x="98" y="40"/>
                </a:lnTo>
                <a:lnTo>
                  <a:pt x="90" y="33"/>
                </a:lnTo>
                <a:lnTo>
                  <a:pt x="98" y="22"/>
                </a:lnTo>
                <a:lnTo>
                  <a:pt x="99" y="19"/>
                </a:lnTo>
                <a:lnTo>
                  <a:pt x="99" y="17"/>
                </a:lnTo>
                <a:lnTo>
                  <a:pt x="96" y="16"/>
                </a:lnTo>
                <a:lnTo>
                  <a:pt x="94" y="14"/>
                </a:lnTo>
                <a:lnTo>
                  <a:pt x="58" y="14"/>
                </a:lnTo>
                <a:lnTo>
                  <a:pt x="57" y="11"/>
                </a:lnTo>
                <a:lnTo>
                  <a:pt x="54" y="8"/>
                </a:lnTo>
                <a:lnTo>
                  <a:pt x="48" y="3"/>
                </a:lnTo>
                <a:lnTo>
                  <a:pt x="40" y="1"/>
                </a:lnTo>
                <a:lnTo>
                  <a:pt x="30" y="0"/>
                </a:lnTo>
                <a:lnTo>
                  <a:pt x="24" y="0"/>
                </a:lnTo>
                <a:lnTo>
                  <a:pt x="19" y="1"/>
                </a:lnTo>
                <a:lnTo>
                  <a:pt x="13" y="3"/>
                </a:lnTo>
                <a:lnTo>
                  <a:pt x="9" y="6"/>
                </a:lnTo>
                <a:lnTo>
                  <a:pt x="5" y="8"/>
                </a:lnTo>
                <a:lnTo>
                  <a:pt x="3" y="12"/>
                </a:lnTo>
                <a:lnTo>
                  <a:pt x="0" y="16"/>
                </a:lnTo>
                <a:lnTo>
                  <a:pt x="0" y="19"/>
                </a:lnTo>
                <a:lnTo>
                  <a:pt x="0" y="69"/>
                </a:lnTo>
                <a:lnTo>
                  <a:pt x="0" y="72"/>
                </a:lnTo>
                <a:lnTo>
                  <a:pt x="3" y="76"/>
                </a:lnTo>
                <a:lnTo>
                  <a:pt x="5" y="80"/>
                </a:lnTo>
                <a:lnTo>
                  <a:pt x="9" y="82"/>
                </a:lnTo>
                <a:lnTo>
                  <a:pt x="13" y="85"/>
                </a:lnTo>
                <a:lnTo>
                  <a:pt x="19" y="87"/>
                </a:lnTo>
                <a:lnTo>
                  <a:pt x="24" y="88"/>
                </a:lnTo>
                <a:lnTo>
                  <a:pt x="30" y="88"/>
                </a:lnTo>
                <a:lnTo>
                  <a:pt x="40" y="87"/>
                </a:lnTo>
                <a:lnTo>
                  <a:pt x="48" y="85"/>
                </a:lnTo>
                <a:lnTo>
                  <a:pt x="54" y="80"/>
                </a:lnTo>
                <a:lnTo>
                  <a:pt x="57" y="77"/>
                </a:lnTo>
                <a:lnTo>
                  <a:pt x="58" y="74"/>
                </a:lnTo>
                <a:lnTo>
                  <a:pt x="94" y="74"/>
                </a:lnTo>
                <a:lnTo>
                  <a:pt x="96" y="72"/>
                </a:lnTo>
                <a:lnTo>
                  <a:pt x="99" y="71"/>
                </a:lnTo>
                <a:lnTo>
                  <a:pt x="99" y="69"/>
                </a:lnTo>
                <a:lnTo>
                  <a:pt x="98" y="66"/>
                </a:lnTo>
                <a:lnTo>
                  <a:pt x="90" y="55"/>
                </a:lnTo>
                <a:close/>
                <a:moveTo>
                  <a:pt x="30" y="10"/>
                </a:moveTo>
                <a:lnTo>
                  <a:pt x="30" y="10"/>
                </a:lnTo>
                <a:lnTo>
                  <a:pt x="37" y="11"/>
                </a:lnTo>
                <a:lnTo>
                  <a:pt x="43" y="13"/>
                </a:lnTo>
                <a:lnTo>
                  <a:pt x="48" y="16"/>
                </a:lnTo>
                <a:lnTo>
                  <a:pt x="50" y="19"/>
                </a:lnTo>
                <a:lnTo>
                  <a:pt x="48" y="23"/>
                </a:lnTo>
                <a:lnTo>
                  <a:pt x="43" y="26"/>
                </a:lnTo>
                <a:lnTo>
                  <a:pt x="37" y="28"/>
                </a:lnTo>
                <a:lnTo>
                  <a:pt x="30" y="29"/>
                </a:lnTo>
                <a:lnTo>
                  <a:pt x="22" y="28"/>
                </a:lnTo>
                <a:lnTo>
                  <a:pt x="16" y="26"/>
                </a:lnTo>
                <a:lnTo>
                  <a:pt x="11" y="23"/>
                </a:lnTo>
                <a:lnTo>
                  <a:pt x="10" y="19"/>
                </a:lnTo>
                <a:lnTo>
                  <a:pt x="11" y="16"/>
                </a:lnTo>
                <a:lnTo>
                  <a:pt x="16" y="13"/>
                </a:lnTo>
                <a:lnTo>
                  <a:pt x="22" y="11"/>
                </a:lnTo>
                <a:lnTo>
                  <a:pt x="30" y="10"/>
                </a:lnTo>
                <a:close/>
                <a:moveTo>
                  <a:pt x="30" y="79"/>
                </a:moveTo>
                <a:lnTo>
                  <a:pt x="30" y="79"/>
                </a:lnTo>
                <a:lnTo>
                  <a:pt x="22" y="77"/>
                </a:lnTo>
                <a:lnTo>
                  <a:pt x="16" y="75"/>
                </a:lnTo>
                <a:lnTo>
                  <a:pt x="11" y="72"/>
                </a:lnTo>
                <a:lnTo>
                  <a:pt x="10" y="69"/>
                </a:lnTo>
                <a:lnTo>
                  <a:pt x="10" y="34"/>
                </a:lnTo>
                <a:lnTo>
                  <a:pt x="19" y="38"/>
                </a:lnTo>
                <a:lnTo>
                  <a:pt x="30" y="39"/>
                </a:lnTo>
                <a:lnTo>
                  <a:pt x="41" y="38"/>
                </a:lnTo>
                <a:lnTo>
                  <a:pt x="50" y="34"/>
                </a:lnTo>
                <a:lnTo>
                  <a:pt x="50" y="69"/>
                </a:lnTo>
                <a:lnTo>
                  <a:pt x="48" y="72"/>
                </a:lnTo>
                <a:lnTo>
                  <a:pt x="43" y="75"/>
                </a:lnTo>
                <a:lnTo>
                  <a:pt x="37" y="77"/>
                </a:lnTo>
                <a:lnTo>
                  <a:pt x="30" y="79"/>
                </a:lnTo>
                <a:close/>
                <a:moveTo>
                  <a:pt x="80" y="56"/>
                </a:moveTo>
                <a:lnTo>
                  <a:pt x="85" y="64"/>
                </a:lnTo>
                <a:lnTo>
                  <a:pt x="59" y="64"/>
                </a:lnTo>
                <a:lnTo>
                  <a:pt x="59" y="24"/>
                </a:lnTo>
                <a:lnTo>
                  <a:pt x="85" y="24"/>
                </a:lnTo>
                <a:lnTo>
                  <a:pt x="80" y="32"/>
                </a:lnTo>
                <a:lnTo>
                  <a:pt x="79" y="34"/>
                </a:lnTo>
                <a:lnTo>
                  <a:pt x="80" y="38"/>
                </a:lnTo>
                <a:lnTo>
                  <a:pt x="87" y="44"/>
                </a:lnTo>
                <a:lnTo>
                  <a:pt x="80" y="50"/>
                </a:lnTo>
                <a:lnTo>
                  <a:pt x="79" y="54"/>
                </a:lnTo>
                <a:lnTo>
                  <a:pt x="80" y="5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4" name="Shape 7154"/>
          <p:cNvSpPr/>
          <p:nvPr/>
        </p:nvSpPr>
        <p:spPr>
          <a:xfrm>
            <a:off x="3532189" y="1811339"/>
            <a:ext cx="14287" cy="14287"/>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5" name="Shape 7155"/>
          <p:cNvSpPr/>
          <p:nvPr/>
        </p:nvSpPr>
        <p:spPr>
          <a:xfrm>
            <a:off x="3127376" y="1781175"/>
            <a:ext cx="68263" cy="88900"/>
          </a:xfrm>
          <a:custGeom>
            <a:avLst/>
            <a:gdLst/>
            <a:ahLst/>
            <a:cxnLst/>
            <a:rect l="0" t="0" r="0" b="0"/>
            <a:pathLst>
              <a:path w="42" h="55" extrusionOk="0">
                <a:moveTo>
                  <a:pt x="11" y="54"/>
                </a:moveTo>
                <a:lnTo>
                  <a:pt x="23" y="16"/>
                </a:lnTo>
                <a:lnTo>
                  <a:pt x="32" y="31"/>
                </a:lnTo>
                <a:lnTo>
                  <a:pt x="24" y="54"/>
                </a:lnTo>
                <a:lnTo>
                  <a:pt x="34" y="54"/>
                </a:lnTo>
                <a:lnTo>
                  <a:pt x="42" y="31"/>
                </a:lnTo>
                <a:lnTo>
                  <a:pt x="42" y="28"/>
                </a:lnTo>
                <a:lnTo>
                  <a:pt x="40" y="27"/>
                </a:lnTo>
                <a:lnTo>
                  <a:pt x="26" y="2"/>
                </a:lnTo>
                <a:lnTo>
                  <a:pt x="24" y="0"/>
                </a:lnTo>
                <a:lnTo>
                  <a:pt x="22" y="0"/>
                </a:lnTo>
                <a:lnTo>
                  <a:pt x="18" y="1"/>
                </a:lnTo>
                <a:lnTo>
                  <a:pt x="17" y="3"/>
                </a:lnTo>
                <a:lnTo>
                  <a:pt x="0" y="55"/>
                </a:lnTo>
                <a:lnTo>
                  <a:pt x="7" y="54"/>
                </a:lnTo>
                <a:lnTo>
                  <a:pt x="11" y="5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6" name="Shape 7156"/>
          <p:cNvSpPr/>
          <p:nvPr/>
        </p:nvSpPr>
        <p:spPr>
          <a:xfrm>
            <a:off x="3219451" y="1806576"/>
            <a:ext cx="49213" cy="77788"/>
          </a:xfrm>
          <a:custGeom>
            <a:avLst/>
            <a:gdLst/>
            <a:ahLst/>
            <a:cxnLst/>
            <a:rect l="0" t="0" r="0" b="0"/>
            <a:pathLst>
              <a:path w="30" h="49" extrusionOk="0">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2"/>
                </a:lnTo>
                <a:lnTo>
                  <a:pt x="12" y="11"/>
                </a:lnTo>
                <a:lnTo>
                  <a:pt x="13" y="9"/>
                </a:lnTo>
                <a:lnTo>
                  <a:pt x="15" y="9"/>
                </a:lnTo>
                <a:lnTo>
                  <a:pt x="18" y="9"/>
                </a:lnTo>
                <a:lnTo>
                  <a:pt x="19" y="11"/>
                </a:lnTo>
                <a:lnTo>
                  <a:pt x="20" y="12"/>
                </a:lnTo>
                <a:lnTo>
                  <a:pt x="20" y="14"/>
                </a:lnTo>
                <a:lnTo>
                  <a:pt x="20" y="41"/>
                </a:lnTo>
                <a:lnTo>
                  <a:pt x="25" y="44"/>
                </a:lnTo>
                <a:lnTo>
                  <a:pt x="30" y="49"/>
                </a:lnTo>
                <a:lnTo>
                  <a:pt x="30" y="14"/>
                </a:lnTo>
                <a:lnTo>
                  <a:pt x="29" y="8"/>
                </a:lnTo>
                <a:lnTo>
                  <a:pt x="25" y="4"/>
                </a:lnTo>
                <a:lnTo>
                  <a:pt x="21" y="1"/>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7" name="Shape 7157"/>
          <p:cNvSpPr/>
          <p:nvPr/>
        </p:nvSpPr>
        <p:spPr>
          <a:xfrm>
            <a:off x="3108325" y="1874839"/>
            <a:ext cx="160338" cy="63500"/>
          </a:xfrm>
          <a:custGeom>
            <a:avLst/>
            <a:gdLst/>
            <a:ahLst/>
            <a:cxnLst/>
            <a:rect l="0" t="0" r="0" b="0"/>
            <a:pathLst>
              <a:path w="99" h="39" extrusionOk="0">
                <a:moveTo>
                  <a:pt x="79" y="0"/>
                </a:move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lnTo>
                  <a:pt x="79" y="39"/>
                </a:lnTo>
                <a:lnTo>
                  <a:pt x="83" y="39"/>
                </a:lnTo>
                <a:lnTo>
                  <a:pt x="87" y="38"/>
                </a:lnTo>
                <a:lnTo>
                  <a:pt x="93" y="33"/>
                </a:lnTo>
                <a:lnTo>
                  <a:pt x="98" y="27"/>
                </a:lnTo>
                <a:lnTo>
                  <a:pt x="99" y="23"/>
                </a:lnTo>
                <a:lnTo>
                  <a:pt x="99" y="20"/>
                </a:lnTo>
                <a:lnTo>
                  <a:pt x="99" y="16"/>
                </a:lnTo>
                <a:lnTo>
                  <a:pt x="98" y="12"/>
                </a:lnTo>
                <a:lnTo>
                  <a:pt x="93" y="6"/>
                </a:lnTo>
                <a:lnTo>
                  <a:pt x="87" y="1"/>
                </a:lnTo>
                <a:lnTo>
                  <a:pt x="83" y="0"/>
                </a:lnTo>
                <a:lnTo>
                  <a:pt x="79" y="0"/>
                </a:lnTo>
                <a:close/>
                <a:moveTo>
                  <a:pt x="79" y="30"/>
                </a:moveTo>
                <a:lnTo>
                  <a:pt x="20" y="30"/>
                </a:lnTo>
                <a:lnTo>
                  <a:pt x="16" y="28"/>
                </a:lnTo>
                <a:lnTo>
                  <a:pt x="13" y="27"/>
                </a:lnTo>
                <a:lnTo>
                  <a:pt x="12" y="23"/>
                </a:lnTo>
                <a:lnTo>
                  <a:pt x="10" y="20"/>
                </a:lnTo>
                <a:lnTo>
                  <a:pt x="12" y="16"/>
                </a:lnTo>
                <a:lnTo>
                  <a:pt x="13" y="12"/>
                </a:lnTo>
                <a:lnTo>
                  <a:pt x="16" y="11"/>
                </a:lnTo>
                <a:lnTo>
                  <a:pt x="20" y="10"/>
                </a:lnTo>
                <a:lnTo>
                  <a:pt x="79" y="10"/>
                </a:lnTo>
                <a:lnTo>
                  <a:pt x="83" y="11"/>
                </a:lnTo>
                <a:lnTo>
                  <a:pt x="87" y="12"/>
                </a:lnTo>
                <a:lnTo>
                  <a:pt x="88" y="16"/>
                </a:lnTo>
                <a:lnTo>
                  <a:pt x="89" y="20"/>
                </a:lnTo>
                <a:lnTo>
                  <a:pt x="88" y="23"/>
                </a:lnTo>
                <a:lnTo>
                  <a:pt x="87" y="27"/>
                </a:lnTo>
                <a:lnTo>
                  <a:pt x="83" y="28"/>
                </a:lnTo>
                <a:lnTo>
                  <a:pt x="7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8" name="Shape 7158"/>
          <p:cNvSpPr/>
          <p:nvPr/>
        </p:nvSpPr>
        <p:spPr>
          <a:xfrm>
            <a:off x="3136900" y="1898650"/>
            <a:ext cx="19050" cy="1905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59" name="Shape 7159"/>
          <p:cNvSpPr/>
          <p:nvPr/>
        </p:nvSpPr>
        <p:spPr>
          <a:xfrm>
            <a:off x="3219451" y="1898650"/>
            <a:ext cx="14288" cy="19050"/>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0" name="Shape 7160"/>
          <p:cNvSpPr/>
          <p:nvPr/>
        </p:nvSpPr>
        <p:spPr>
          <a:xfrm>
            <a:off x="3881439" y="1860551"/>
            <a:ext cx="147637" cy="77788"/>
          </a:xfrm>
          <a:custGeom>
            <a:avLst/>
            <a:gdLst/>
            <a:ahLst/>
            <a:cxnLst/>
            <a:rect l="0" t="0" r="0" b="0"/>
            <a:pathLst>
              <a:path w="89" h="49" extrusionOk="0">
                <a:moveTo>
                  <a:pt x="84" y="0"/>
                </a:moveTo>
                <a:lnTo>
                  <a:pt x="5" y="0"/>
                </a:lnTo>
                <a:lnTo>
                  <a:pt x="2" y="0"/>
                </a:lnTo>
                <a:lnTo>
                  <a:pt x="1" y="1"/>
                </a:lnTo>
                <a:lnTo>
                  <a:pt x="0" y="3"/>
                </a:lnTo>
                <a:lnTo>
                  <a:pt x="0" y="5"/>
                </a:lnTo>
                <a:lnTo>
                  <a:pt x="0" y="44"/>
                </a:lnTo>
                <a:lnTo>
                  <a:pt x="0" y="47"/>
                </a:lnTo>
                <a:lnTo>
                  <a:pt x="1" y="48"/>
                </a:lnTo>
                <a:lnTo>
                  <a:pt x="2" y="49"/>
                </a:lnTo>
                <a:lnTo>
                  <a:pt x="5" y="49"/>
                </a:lnTo>
                <a:lnTo>
                  <a:pt x="84" y="49"/>
                </a:lnTo>
                <a:lnTo>
                  <a:pt x="86" y="49"/>
                </a:lnTo>
                <a:lnTo>
                  <a:pt x="87" y="48"/>
                </a:lnTo>
                <a:lnTo>
                  <a:pt x="89" y="47"/>
                </a:lnTo>
                <a:lnTo>
                  <a:pt x="89" y="44"/>
                </a:lnTo>
                <a:lnTo>
                  <a:pt x="89" y="5"/>
                </a:lnTo>
                <a:lnTo>
                  <a:pt x="89" y="3"/>
                </a:lnTo>
                <a:lnTo>
                  <a:pt x="87" y="1"/>
                </a:lnTo>
                <a:lnTo>
                  <a:pt x="86"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2"/>
                </a:lnTo>
                <a:lnTo>
                  <a:pt x="16" y="33"/>
                </a:lnTo>
                <a:lnTo>
                  <a:pt x="17" y="35"/>
                </a:lnTo>
                <a:lnTo>
                  <a:pt x="20" y="35"/>
                </a:lnTo>
                <a:lnTo>
                  <a:pt x="69" y="35"/>
                </a:lnTo>
                <a:lnTo>
                  <a:pt x="71" y="35"/>
                </a:lnTo>
                <a:lnTo>
                  <a:pt x="73" y="33"/>
                </a:lnTo>
                <a:lnTo>
                  <a:pt x="74" y="32"/>
                </a:lnTo>
                <a:lnTo>
                  <a:pt x="74" y="30"/>
                </a:lnTo>
                <a:lnTo>
                  <a:pt x="74" y="10"/>
                </a:lnTo>
                <a:lnTo>
                  <a:pt x="79" y="10"/>
                </a:lnTo>
                <a:lnTo>
                  <a:pt x="79"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1" name="Shape 7161"/>
          <p:cNvSpPr/>
          <p:nvPr/>
        </p:nvSpPr>
        <p:spPr>
          <a:xfrm>
            <a:off x="3944939" y="1781176"/>
            <a:ext cx="20637"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62" name="Shape 7162"/>
          <p:cNvSpPr/>
          <p:nvPr/>
        </p:nvSpPr>
        <p:spPr>
          <a:xfrm>
            <a:off x="3887789" y="1792289"/>
            <a:ext cx="23812" cy="23812"/>
          </a:xfrm>
          <a:custGeom>
            <a:avLst/>
            <a:gdLst/>
            <a:ahLst/>
            <a:cxnLst/>
            <a:rect l="0" t="0" r="0" b="0"/>
            <a:pathLst>
              <a:path w="17" h="17" extrusionOk="0">
                <a:moveTo>
                  <a:pt x="17" y="10"/>
                </a:moveTo>
                <a:lnTo>
                  <a:pt x="8" y="0"/>
                </a:lnTo>
                <a:lnTo>
                  <a:pt x="0" y="7"/>
                </a:lnTo>
                <a:lnTo>
                  <a:pt x="10" y="17"/>
                </a:lnTo>
                <a:lnTo>
                  <a:pt x="17"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3" name="Shape 7163"/>
          <p:cNvSpPr/>
          <p:nvPr/>
        </p:nvSpPr>
        <p:spPr>
          <a:xfrm>
            <a:off x="3998913" y="1792289"/>
            <a:ext cx="23812" cy="23812"/>
          </a:xfrm>
          <a:custGeom>
            <a:avLst/>
            <a:gdLst/>
            <a:ahLst/>
            <a:cxnLst/>
            <a:rect l="0" t="0" r="0" b="0"/>
            <a:pathLst>
              <a:path w="17" h="17" extrusionOk="0">
                <a:moveTo>
                  <a:pt x="17" y="7"/>
                </a:moveTo>
                <a:lnTo>
                  <a:pt x="10" y="0"/>
                </a:lnTo>
                <a:lnTo>
                  <a:pt x="0" y="10"/>
                </a:lnTo>
                <a:lnTo>
                  <a:pt x="8" y="17"/>
                </a:lnTo>
                <a:lnTo>
                  <a:pt x="17" y="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4" name="Shape 7164"/>
          <p:cNvSpPr/>
          <p:nvPr/>
        </p:nvSpPr>
        <p:spPr>
          <a:xfrm>
            <a:off x="3892551" y="1811338"/>
            <a:ext cx="125413" cy="38100"/>
          </a:xfrm>
          <a:custGeom>
            <a:avLst/>
            <a:gdLst/>
            <a:ahLst/>
            <a:cxnLst/>
            <a:rect l="0" t="0" r="0" b="0"/>
            <a:pathLst>
              <a:path w="79" h="25" extrusionOk="0">
                <a:moveTo>
                  <a:pt x="0" y="25"/>
                </a:moveTo>
                <a:lnTo>
                  <a:pt x="10" y="25"/>
                </a:lnTo>
                <a:lnTo>
                  <a:pt x="10" y="23"/>
                </a:lnTo>
                <a:lnTo>
                  <a:pt x="11" y="21"/>
                </a:lnTo>
                <a:lnTo>
                  <a:pt x="12" y="20"/>
                </a:lnTo>
                <a:lnTo>
                  <a:pt x="15" y="20"/>
                </a:lnTo>
                <a:lnTo>
                  <a:pt x="17" y="20"/>
                </a:lnTo>
                <a:lnTo>
                  <a:pt x="18" y="21"/>
                </a:lnTo>
                <a:lnTo>
                  <a:pt x="20" y="23"/>
                </a:lnTo>
                <a:lnTo>
                  <a:pt x="22" y="23"/>
                </a:lnTo>
                <a:lnTo>
                  <a:pt x="25" y="21"/>
                </a:lnTo>
                <a:lnTo>
                  <a:pt x="26" y="19"/>
                </a:lnTo>
                <a:lnTo>
                  <a:pt x="28" y="15"/>
                </a:lnTo>
                <a:lnTo>
                  <a:pt x="31" y="13"/>
                </a:lnTo>
                <a:lnTo>
                  <a:pt x="34" y="12"/>
                </a:lnTo>
                <a:lnTo>
                  <a:pt x="39" y="10"/>
                </a:lnTo>
                <a:lnTo>
                  <a:pt x="44" y="12"/>
                </a:lnTo>
                <a:lnTo>
                  <a:pt x="48" y="13"/>
                </a:lnTo>
                <a:lnTo>
                  <a:pt x="50" y="15"/>
                </a:lnTo>
                <a:lnTo>
                  <a:pt x="53" y="19"/>
                </a:lnTo>
                <a:lnTo>
                  <a:pt x="54" y="21"/>
                </a:lnTo>
                <a:lnTo>
                  <a:pt x="57" y="23"/>
                </a:lnTo>
                <a:lnTo>
                  <a:pt x="59" y="23"/>
                </a:lnTo>
                <a:lnTo>
                  <a:pt x="60" y="21"/>
                </a:lnTo>
                <a:lnTo>
                  <a:pt x="62" y="20"/>
                </a:lnTo>
                <a:lnTo>
                  <a:pt x="64" y="20"/>
                </a:lnTo>
                <a:lnTo>
                  <a:pt x="66" y="20"/>
                </a:lnTo>
                <a:lnTo>
                  <a:pt x="68" y="21"/>
                </a:lnTo>
                <a:lnTo>
                  <a:pt x="69" y="23"/>
                </a:lnTo>
                <a:lnTo>
                  <a:pt x="69" y="25"/>
                </a:lnTo>
                <a:lnTo>
                  <a:pt x="79" y="25"/>
                </a:lnTo>
                <a:lnTo>
                  <a:pt x="78" y="19"/>
                </a:lnTo>
                <a:lnTo>
                  <a:pt x="74" y="15"/>
                </a:lnTo>
                <a:lnTo>
                  <a:pt x="70" y="12"/>
                </a:lnTo>
                <a:lnTo>
                  <a:pt x="64" y="10"/>
                </a:lnTo>
                <a:lnTo>
                  <a:pt x="59" y="12"/>
                </a:lnTo>
                <a:lnTo>
                  <a:pt x="55" y="7"/>
                </a:lnTo>
                <a:lnTo>
                  <a:pt x="50" y="3"/>
                </a:lnTo>
                <a:lnTo>
                  <a:pt x="45" y="2"/>
                </a:lnTo>
                <a:lnTo>
                  <a:pt x="39" y="0"/>
                </a:lnTo>
                <a:lnTo>
                  <a:pt x="33" y="2"/>
                </a:lnTo>
                <a:lnTo>
                  <a:pt x="28" y="3"/>
                </a:lnTo>
                <a:lnTo>
                  <a:pt x="23" y="7"/>
                </a:lnTo>
                <a:lnTo>
                  <a:pt x="20" y="12"/>
                </a:lnTo>
                <a:lnTo>
                  <a:pt x="15" y="10"/>
                </a:lnTo>
                <a:lnTo>
                  <a:pt x="8" y="12"/>
                </a:lnTo>
                <a:lnTo>
                  <a:pt x="5" y="15"/>
                </a:lnTo>
                <a:lnTo>
                  <a:pt x="1" y="19"/>
                </a:lnTo>
                <a:lnTo>
                  <a:pt x="0" y="2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5" name="Shape 7165"/>
          <p:cNvSpPr/>
          <p:nvPr/>
        </p:nvSpPr>
        <p:spPr>
          <a:xfrm>
            <a:off x="3944939" y="1879600"/>
            <a:ext cx="20637" cy="14288"/>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6" name="Shape 7166"/>
          <p:cNvSpPr/>
          <p:nvPr/>
        </p:nvSpPr>
        <p:spPr>
          <a:xfrm>
            <a:off x="2722563" y="1797050"/>
            <a:ext cx="107950" cy="141288"/>
          </a:xfrm>
          <a:custGeom>
            <a:avLst/>
            <a:gdLst/>
            <a:ahLst/>
            <a:cxnLst/>
            <a:rect l="0" t="0" r="0" b="0"/>
            <a:pathLst>
              <a:path w="67" h="88" extrusionOk="0">
                <a:moveTo>
                  <a:pt x="54" y="19"/>
                </a:moveTo>
                <a:lnTo>
                  <a:pt x="54" y="5"/>
                </a:lnTo>
                <a:lnTo>
                  <a:pt x="54" y="2"/>
                </a:lnTo>
                <a:lnTo>
                  <a:pt x="53" y="1"/>
                </a:lnTo>
                <a:lnTo>
                  <a:pt x="51" y="0"/>
                </a:lnTo>
                <a:lnTo>
                  <a:pt x="49" y="0"/>
                </a:lnTo>
                <a:lnTo>
                  <a:pt x="19" y="0"/>
                </a:lnTo>
                <a:lnTo>
                  <a:pt x="17" y="0"/>
                </a:lnTo>
                <a:lnTo>
                  <a:pt x="16" y="2"/>
                </a:lnTo>
                <a:lnTo>
                  <a:pt x="6" y="17"/>
                </a:lnTo>
                <a:lnTo>
                  <a:pt x="5" y="19"/>
                </a:lnTo>
                <a:lnTo>
                  <a:pt x="5" y="22"/>
                </a:lnTo>
                <a:lnTo>
                  <a:pt x="7" y="23"/>
                </a:lnTo>
                <a:lnTo>
                  <a:pt x="9" y="24"/>
                </a:lnTo>
                <a:lnTo>
                  <a:pt x="14" y="24"/>
                </a:lnTo>
                <a:lnTo>
                  <a:pt x="14" y="32"/>
                </a:lnTo>
                <a:lnTo>
                  <a:pt x="1" y="45"/>
                </a:lnTo>
                <a:lnTo>
                  <a:pt x="0" y="46"/>
                </a:lnTo>
                <a:lnTo>
                  <a:pt x="0" y="49"/>
                </a:lnTo>
                <a:lnTo>
                  <a:pt x="0" y="83"/>
                </a:lnTo>
                <a:lnTo>
                  <a:pt x="0" y="86"/>
                </a:lnTo>
                <a:lnTo>
                  <a:pt x="1" y="87"/>
                </a:lnTo>
                <a:lnTo>
                  <a:pt x="2" y="88"/>
                </a:lnTo>
                <a:lnTo>
                  <a:pt x="5" y="88"/>
                </a:lnTo>
                <a:lnTo>
                  <a:pt x="49" y="88"/>
                </a:lnTo>
                <a:lnTo>
                  <a:pt x="51" y="88"/>
                </a:lnTo>
                <a:lnTo>
                  <a:pt x="53" y="87"/>
                </a:lnTo>
                <a:lnTo>
                  <a:pt x="54" y="86"/>
                </a:lnTo>
                <a:lnTo>
                  <a:pt x="54" y="83"/>
                </a:lnTo>
                <a:lnTo>
                  <a:pt x="54" y="49"/>
                </a:lnTo>
                <a:lnTo>
                  <a:pt x="54" y="46"/>
                </a:lnTo>
                <a:lnTo>
                  <a:pt x="53" y="45"/>
                </a:lnTo>
                <a:lnTo>
                  <a:pt x="39" y="32"/>
                </a:lnTo>
                <a:lnTo>
                  <a:pt x="39" y="24"/>
                </a:lnTo>
                <a:lnTo>
                  <a:pt x="44" y="24"/>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4" y="37"/>
                </a:lnTo>
                <a:lnTo>
                  <a:pt x="24" y="34"/>
                </a:lnTo>
                <a:lnTo>
                  <a:pt x="24" y="24"/>
                </a:lnTo>
                <a:lnTo>
                  <a:pt x="29" y="24"/>
                </a:lnTo>
                <a:lnTo>
                  <a:pt x="29" y="34"/>
                </a:lnTo>
                <a:lnTo>
                  <a:pt x="29" y="37"/>
                </a:lnTo>
                <a:lnTo>
                  <a:pt x="30" y="3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7" name="Shape 7167"/>
          <p:cNvSpPr/>
          <p:nvPr/>
        </p:nvSpPr>
        <p:spPr>
          <a:xfrm>
            <a:off x="2820989" y="1806576"/>
            <a:ext cx="14287" cy="14288"/>
          </a:xfrm>
          <a:custGeom>
            <a:avLst/>
            <a:gdLst/>
            <a:ahLst/>
            <a:cxnLst/>
            <a:rect l="0" t="0" r="0" b="0"/>
            <a:pathLst>
              <a:path w="10" h="9" extrusionOk="0">
                <a:moveTo>
                  <a:pt x="5" y="0"/>
                </a:moveTo>
                <a:lnTo>
                  <a:pt x="5" y="0"/>
                </a:lnTo>
                <a:lnTo>
                  <a:pt x="2" y="0"/>
                </a:lnTo>
                <a:lnTo>
                  <a:pt x="1" y="1"/>
                </a:lnTo>
                <a:lnTo>
                  <a:pt x="0" y="2"/>
                </a:lnTo>
                <a:lnTo>
                  <a:pt x="0" y="4"/>
                </a:lnTo>
                <a:lnTo>
                  <a:pt x="0" y="7"/>
                </a:lnTo>
                <a:lnTo>
                  <a:pt x="1" y="8"/>
                </a:lnTo>
                <a:lnTo>
                  <a:pt x="2" y="9"/>
                </a:lnTo>
                <a:lnTo>
                  <a:pt x="5" y="9"/>
                </a:lnTo>
                <a:lnTo>
                  <a:pt x="7" y="9"/>
                </a:lnTo>
                <a:lnTo>
                  <a:pt x="8" y="8"/>
                </a:lnTo>
                <a:lnTo>
                  <a:pt x="10" y="7"/>
                </a:lnTo>
                <a:lnTo>
                  <a:pt x="10" y="4"/>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8" name="Shape 7168"/>
          <p:cNvSpPr/>
          <p:nvPr/>
        </p:nvSpPr>
        <p:spPr>
          <a:xfrm>
            <a:off x="2835276" y="1787525"/>
            <a:ext cx="14288" cy="19050"/>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9" name="Shape 7169"/>
          <p:cNvSpPr/>
          <p:nvPr/>
        </p:nvSpPr>
        <p:spPr>
          <a:xfrm>
            <a:off x="2859089" y="1771651"/>
            <a:ext cx="14287" cy="15875"/>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2" y="1"/>
                </a:lnTo>
                <a:lnTo>
                  <a:pt x="0" y="2"/>
                </a:lnTo>
                <a:lnTo>
                  <a:pt x="0" y="5"/>
                </a:lnTo>
                <a:lnTo>
                  <a:pt x="0" y="7"/>
                </a:lnTo>
                <a:lnTo>
                  <a:pt x="2" y="8"/>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0" name="Shape 7170"/>
          <p:cNvSpPr/>
          <p:nvPr/>
        </p:nvSpPr>
        <p:spPr>
          <a:xfrm>
            <a:off x="2859089" y="1806576"/>
            <a:ext cx="14287" cy="14288"/>
          </a:xfrm>
          <a:custGeom>
            <a:avLst/>
            <a:gdLst/>
            <a:ahLst/>
            <a:cxnLst/>
            <a:rect l="0" t="0" r="0" b="0"/>
            <a:pathLst>
              <a:path w="10" h="9" extrusionOk="0">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1" name="Shape 7171"/>
          <p:cNvSpPr/>
          <p:nvPr/>
        </p:nvSpPr>
        <p:spPr>
          <a:xfrm>
            <a:off x="2859089" y="1835151"/>
            <a:ext cx="14287" cy="14288"/>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2" name="Shape 7172"/>
          <p:cNvSpPr/>
          <p:nvPr/>
        </p:nvSpPr>
        <p:spPr>
          <a:xfrm>
            <a:off x="2835276" y="1820864"/>
            <a:ext cx="14288" cy="1428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3" name="Shape 7173"/>
          <p:cNvSpPr/>
          <p:nvPr/>
        </p:nvSpPr>
        <p:spPr>
          <a:xfrm>
            <a:off x="800100" y="2171701"/>
            <a:ext cx="160338" cy="150813"/>
          </a:xfrm>
          <a:custGeom>
            <a:avLst/>
            <a:gdLst/>
            <a:ahLst/>
            <a:cxnLst/>
            <a:rect l="0" t="0" r="0" b="0"/>
            <a:pathLst>
              <a:path w="98" h="94" extrusionOk="0">
                <a:moveTo>
                  <a:pt x="88" y="84"/>
                </a:moveTo>
                <a:lnTo>
                  <a:pt x="88" y="50"/>
                </a:lnTo>
                <a:lnTo>
                  <a:pt x="87" y="40"/>
                </a:lnTo>
                <a:lnTo>
                  <a:pt x="84" y="32"/>
                </a:lnTo>
                <a:lnTo>
                  <a:pt x="77" y="25"/>
                </a:lnTo>
                <a:lnTo>
                  <a:pt x="70" y="19"/>
                </a:lnTo>
                <a:lnTo>
                  <a:pt x="67" y="13"/>
                </a:lnTo>
                <a:lnTo>
                  <a:pt x="64" y="7"/>
                </a:lnTo>
                <a:lnTo>
                  <a:pt x="61" y="4"/>
                </a:lnTo>
                <a:lnTo>
                  <a:pt x="58" y="2"/>
                </a:lnTo>
                <a:lnTo>
                  <a:pt x="50" y="0"/>
                </a:lnTo>
                <a:lnTo>
                  <a:pt x="43" y="2"/>
                </a:lnTo>
                <a:lnTo>
                  <a:pt x="39" y="4"/>
                </a:lnTo>
                <a:lnTo>
                  <a:pt x="35" y="7"/>
                </a:lnTo>
                <a:lnTo>
                  <a:pt x="27" y="7"/>
                </a:lnTo>
                <a:lnTo>
                  <a:pt x="18" y="8"/>
                </a:lnTo>
                <a:lnTo>
                  <a:pt x="11" y="11"/>
                </a:lnTo>
                <a:lnTo>
                  <a:pt x="5" y="16"/>
                </a:lnTo>
                <a:lnTo>
                  <a:pt x="1" y="20"/>
                </a:lnTo>
                <a:lnTo>
                  <a:pt x="0" y="21"/>
                </a:lnTo>
                <a:lnTo>
                  <a:pt x="0" y="24"/>
                </a:lnTo>
                <a:lnTo>
                  <a:pt x="0" y="25"/>
                </a:lnTo>
                <a:lnTo>
                  <a:pt x="1" y="27"/>
                </a:lnTo>
                <a:lnTo>
                  <a:pt x="43" y="69"/>
                </a:lnTo>
                <a:lnTo>
                  <a:pt x="44" y="69"/>
                </a:lnTo>
                <a:lnTo>
                  <a:pt x="47" y="71"/>
                </a:lnTo>
                <a:lnTo>
                  <a:pt x="48" y="69"/>
                </a:lnTo>
                <a:lnTo>
                  <a:pt x="50" y="69"/>
                </a:lnTo>
                <a:lnTo>
                  <a:pt x="54" y="66"/>
                </a:lnTo>
                <a:lnTo>
                  <a:pt x="59" y="58"/>
                </a:lnTo>
                <a:lnTo>
                  <a:pt x="61" y="51"/>
                </a:lnTo>
                <a:lnTo>
                  <a:pt x="64" y="44"/>
                </a:lnTo>
                <a:lnTo>
                  <a:pt x="63" y="35"/>
                </a:lnTo>
                <a:lnTo>
                  <a:pt x="64" y="34"/>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3" y="32"/>
                </a:lnTo>
                <a:lnTo>
                  <a:pt x="53" y="35"/>
                </a:lnTo>
                <a:lnTo>
                  <a:pt x="54" y="41"/>
                </a:lnTo>
                <a:lnTo>
                  <a:pt x="53" y="47"/>
                </a:lnTo>
                <a:lnTo>
                  <a:pt x="50" y="53"/>
                </a:lnTo>
                <a:lnTo>
                  <a:pt x="47" y="58"/>
                </a:lnTo>
                <a:lnTo>
                  <a:pt x="12" y="24"/>
                </a:lnTo>
                <a:lnTo>
                  <a:pt x="17" y="20"/>
                </a:lnTo>
                <a:lnTo>
                  <a:pt x="23" y="18"/>
                </a:lnTo>
                <a:lnTo>
                  <a:pt x="29" y="16"/>
                </a:lnTo>
                <a:lnTo>
                  <a:pt x="35" y="18"/>
                </a:lnTo>
                <a:lnTo>
                  <a:pt x="38" y="18"/>
                </a:lnTo>
                <a:lnTo>
                  <a:pt x="40" y="16"/>
                </a:lnTo>
                <a:lnTo>
                  <a:pt x="43" y="13"/>
                </a:lnTo>
                <a:lnTo>
                  <a:pt x="47" y="11"/>
                </a:lnTo>
                <a:lnTo>
                  <a:pt x="50" y="10"/>
                </a:lnTo>
                <a:lnTo>
                  <a:pt x="54" y="11"/>
                </a:lnTo>
                <a:lnTo>
                  <a:pt x="56" y="13"/>
                </a:lnTo>
                <a:lnTo>
                  <a:pt x="59" y="16"/>
                </a:lnTo>
                <a:lnTo>
                  <a:pt x="60" y="20"/>
                </a:lnTo>
                <a:lnTo>
                  <a:pt x="59" y="24"/>
                </a:lnTo>
                <a:lnTo>
                  <a:pt x="56" y="2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4" name="Shape 7174"/>
          <p:cNvSpPr/>
          <p:nvPr/>
        </p:nvSpPr>
        <p:spPr>
          <a:xfrm>
            <a:off x="1582738" y="2162175"/>
            <a:ext cx="131762" cy="160338"/>
          </a:xfrm>
          <a:custGeom>
            <a:avLst/>
            <a:gdLst/>
            <a:ahLst/>
            <a:cxnLst/>
            <a:rect l="0" t="0" r="0" b="0"/>
            <a:pathLst>
              <a:path w="79" h="99" extrusionOk="0">
                <a:moveTo>
                  <a:pt x="74" y="45"/>
                </a:moveTo>
                <a:lnTo>
                  <a:pt x="35" y="45"/>
                </a:lnTo>
                <a:lnTo>
                  <a:pt x="35" y="5"/>
                </a:lnTo>
                <a:lnTo>
                  <a:pt x="35" y="3"/>
                </a:lnTo>
                <a:lnTo>
                  <a:pt x="33" y="2"/>
                </a:lnTo>
                <a:lnTo>
                  <a:pt x="32" y="0"/>
                </a:lnTo>
                <a:lnTo>
                  <a:pt x="30" y="0"/>
                </a:lnTo>
                <a:lnTo>
                  <a:pt x="10" y="0"/>
                </a:lnTo>
                <a:lnTo>
                  <a:pt x="6" y="2"/>
                </a:lnTo>
                <a:lnTo>
                  <a:pt x="3" y="3"/>
                </a:lnTo>
                <a:lnTo>
                  <a:pt x="1" y="7"/>
                </a:lnTo>
                <a:lnTo>
                  <a:pt x="0" y="10"/>
                </a:lnTo>
                <a:lnTo>
                  <a:pt x="0" y="45"/>
                </a:lnTo>
                <a:lnTo>
                  <a:pt x="1" y="49"/>
                </a:lnTo>
                <a:lnTo>
                  <a:pt x="3" y="52"/>
                </a:lnTo>
                <a:lnTo>
                  <a:pt x="6" y="53"/>
                </a:lnTo>
                <a:lnTo>
                  <a:pt x="10" y="55"/>
                </a:lnTo>
                <a:lnTo>
                  <a:pt x="25" y="55"/>
                </a:lnTo>
                <a:lnTo>
                  <a:pt x="25" y="89"/>
                </a:lnTo>
                <a:lnTo>
                  <a:pt x="26" y="93"/>
                </a:lnTo>
                <a:lnTo>
                  <a:pt x="27" y="97"/>
                </a:lnTo>
                <a:lnTo>
                  <a:pt x="31" y="98"/>
                </a:lnTo>
                <a:lnTo>
                  <a:pt x="35" y="99"/>
                </a:lnTo>
                <a:lnTo>
                  <a:pt x="69" y="99"/>
                </a:lnTo>
                <a:lnTo>
                  <a:pt x="73" y="98"/>
                </a:lnTo>
                <a:lnTo>
                  <a:pt x="77" y="97"/>
                </a:lnTo>
                <a:lnTo>
                  <a:pt x="78" y="93"/>
                </a:lnTo>
                <a:lnTo>
                  <a:pt x="79" y="89"/>
                </a:lnTo>
                <a:lnTo>
                  <a:pt x="79" y="50"/>
                </a:lnTo>
                <a:lnTo>
                  <a:pt x="79" y="47"/>
                </a:lnTo>
                <a:lnTo>
                  <a:pt x="78" y="46"/>
                </a:lnTo>
                <a:lnTo>
                  <a:pt x="77"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5" name="Shape 7175"/>
          <p:cNvSpPr/>
          <p:nvPr/>
        </p:nvSpPr>
        <p:spPr>
          <a:xfrm>
            <a:off x="1655763" y="2162176"/>
            <a:ext cx="49212" cy="68263"/>
          </a:xfrm>
          <a:custGeom>
            <a:avLst/>
            <a:gdLst/>
            <a:ahLst/>
            <a:cxnLst/>
            <a:rect l="0" t="0" r="0" b="0"/>
            <a:pathLst>
              <a:path w="29" h="40" extrusionOk="0">
                <a:moveTo>
                  <a:pt x="14" y="40"/>
                </a:moveTo>
                <a:lnTo>
                  <a:pt x="14" y="40"/>
                </a:lnTo>
                <a:lnTo>
                  <a:pt x="20" y="39"/>
                </a:lnTo>
                <a:lnTo>
                  <a:pt x="24" y="35"/>
                </a:lnTo>
                <a:lnTo>
                  <a:pt x="28" y="31"/>
                </a:lnTo>
                <a:lnTo>
                  <a:pt x="29" y="25"/>
                </a:lnTo>
                <a:lnTo>
                  <a:pt x="28" y="20"/>
                </a:lnTo>
                <a:lnTo>
                  <a:pt x="25" y="13"/>
                </a:lnTo>
                <a:lnTo>
                  <a:pt x="18" y="3"/>
                </a:lnTo>
                <a:lnTo>
                  <a:pt x="17" y="2"/>
                </a:lnTo>
                <a:lnTo>
                  <a:pt x="14" y="0"/>
                </a:lnTo>
                <a:lnTo>
                  <a:pt x="12" y="2"/>
                </a:lnTo>
                <a:lnTo>
                  <a:pt x="11" y="3"/>
                </a:lnTo>
                <a:lnTo>
                  <a:pt x="3" y="13"/>
                </a:lnTo>
                <a:lnTo>
                  <a:pt x="1" y="20"/>
                </a:lnTo>
                <a:lnTo>
                  <a:pt x="0" y="25"/>
                </a:lnTo>
                <a:lnTo>
                  <a:pt x="1" y="31"/>
                </a:lnTo>
                <a:lnTo>
                  <a:pt x="4" y="35"/>
                </a:lnTo>
                <a:lnTo>
                  <a:pt x="8" y="39"/>
                </a:lnTo>
                <a:lnTo>
                  <a:pt x="14" y="40"/>
                </a:lnTo>
                <a:close/>
                <a:moveTo>
                  <a:pt x="14" y="14"/>
                </a:moveTo>
                <a:lnTo>
                  <a:pt x="14" y="14"/>
                </a:lnTo>
                <a:lnTo>
                  <a:pt x="18" y="21"/>
                </a:lnTo>
                <a:lnTo>
                  <a:pt x="19" y="25"/>
                </a:lnTo>
                <a:lnTo>
                  <a:pt x="19" y="28"/>
                </a:lnTo>
                <a:lnTo>
                  <a:pt x="18" y="29"/>
                </a:lnTo>
                <a:lnTo>
                  <a:pt x="17" y="30"/>
                </a:lnTo>
                <a:lnTo>
                  <a:pt x="14" y="30"/>
                </a:lnTo>
                <a:lnTo>
                  <a:pt x="12" y="30"/>
                </a:lnTo>
                <a:lnTo>
                  <a:pt x="11" y="29"/>
                </a:lnTo>
                <a:lnTo>
                  <a:pt x="9" y="28"/>
                </a:lnTo>
                <a:lnTo>
                  <a:pt x="9" y="25"/>
                </a:lnTo>
                <a:lnTo>
                  <a:pt x="11" y="21"/>
                </a:lnTo>
                <a:lnTo>
                  <a:pt x="14"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6" name="Shape 7176"/>
          <p:cNvSpPr/>
          <p:nvPr/>
        </p:nvSpPr>
        <p:spPr>
          <a:xfrm>
            <a:off x="1198564" y="2147889"/>
            <a:ext cx="136525" cy="188912"/>
          </a:xfrm>
          <a:custGeom>
            <a:avLst/>
            <a:gdLst/>
            <a:ahLst/>
            <a:cxnLst/>
            <a:rect l="0" t="0" r="0" b="0"/>
            <a:pathLst>
              <a:path w="83" h="117" extrusionOk="0">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close/>
                <a:moveTo>
                  <a:pt x="15" y="66"/>
                </a:moveTo>
                <a:lnTo>
                  <a:pt x="15" y="66"/>
                </a:lnTo>
                <a:lnTo>
                  <a:pt x="11" y="61"/>
                </a:lnTo>
                <a:lnTo>
                  <a:pt x="10" y="58"/>
                </a:lnTo>
                <a:lnTo>
                  <a:pt x="10" y="54"/>
                </a:lnTo>
                <a:lnTo>
                  <a:pt x="11" y="45"/>
                </a:lnTo>
                <a:lnTo>
                  <a:pt x="15" y="37"/>
                </a:lnTo>
                <a:lnTo>
                  <a:pt x="20" y="28"/>
                </a:lnTo>
                <a:lnTo>
                  <a:pt x="25" y="19"/>
                </a:lnTo>
                <a:lnTo>
                  <a:pt x="25" y="44"/>
                </a:lnTo>
                <a:lnTo>
                  <a:pt x="26" y="46"/>
                </a:lnTo>
                <a:lnTo>
                  <a:pt x="27" y="49"/>
                </a:lnTo>
                <a:lnTo>
                  <a:pt x="31" y="49"/>
                </a:lnTo>
                <a:lnTo>
                  <a:pt x="34" y="48"/>
                </a:lnTo>
                <a:lnTo>
                  <a:pt x="43" y="37"/>
                </a:lnTo>
                <a:lnTo>
                  <a:pt x="47" y="45"/>
                </a:lnTo>
                <a:lnTo>
                  <a:pt x="50" y="50"/>
                </a:lnTo>
                <a:lnTo>
                  <a:pt x="50" y="54"/>
                </a:lnTo>
                <a:lnTo>
                  <a:pt x="50" y="59"/>
                </a:lnTo>
                <a:lnTo>
                  <a:pt x="47" y="62"/>
                </a:lnTo>
                <a:lnTo>
                  <a:pt x="45" y="66"/>
                </a:lnTo>
                <a:lnTo>
                  <a:pt x="41" y="70"/>
                </a:lnTo>
                <a:lnTo>
                  <a:pt x="35" y="72"/>
                </a:lnTo>
                <a:lnTo>
                  <a:pt x="27" y="74"/>
                </a:lnTo>
                <a:lnTo>
                  <a:pt x="21" y="71"/>
                </a:lnTo>
                <a:lnTo>
                  <a:pt x="15" y="6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7" name="Shape 7177"/>
          <p:cNvSpPr/>
          <p:nvPr/>
        </p:nvSpPr>
        <p:spPr>
          <a:xfrm>
            <a:off x="1198564" y="2147889"/>
            <a:ext cx="136525" cy="188912"/>
          </a:xfrm>
          <a:custGeom>
            <a:avLst/>
            <a:gdLst/>
            <a:ahLst/>
            <a:cxnLst/>
            <a:rect l="0" t="0" r="0" b="0"/>
            <a:pathLst>
              <a:path w="83" h="117" extrusionOk="0">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8" name="Shape 7178"/>
          <p:cNvSpPr/>
          <p:nvPr/>
        </p:nvSpPr>
        <p:spPr>
          <a:xfrm>
            <a:off x="1217614" y="2181226"/>
            <a:ext cx="63500" cy="87313"/>
          </a:xfrm>
          <a:custGeom>
            <a:avLst/>
            <a:gdLst/>
            <a:ahLst/>
            <a:cxnLst/>
            <a:rect l="0" t="0" r="0" b="0"/>
            <a:pathLst>
              <a:path w="40" h="55" extrusionOk="0">
                <a:moveTo>
                  <a:pt x="5" y="47"/>
                </a:moveTo>
                <a:lnTo>
                  <a:pt x="5" y="47"/>
                </a:lnTo>
                <a:lnTo>
                  <a:pt x="1" y="42"/>
                </a:lnTo>
                <a:lnTo>
                  <a:pt x="0" y="39"/>
                </a:lnTo>
                <a:lnTo>
                  <a:pt x="0" y="35"/>
                </a:lnTo>
                <a:lnTo>
                  <a:pt x="1" y="26"/>
                </a:lnTo>
                <a:lnTo>
                  <a:pt x="5" y="18"/>
                </a:lnTo>
                <a:lnTo>
                  <a:pt x="10" y="9"/>
                </a:lnTo>
                <a:lnTo>
                  <a:pt x="15" y="0"/>
                </a:lnTo>
                <a:lnTo>
                  <a:pt x="15" y="25"/>
                </a:lnTo>
                <a:lnTo>
                  <a:pt x="16" y="27"/>
                </a:lnTo>
                <a:lnTo>
                  <a:pt x="17" y="30"/>
                </a:lnTo>
                <a:lnTo>
                  <a:pt x="21" y="30"/>
                </a:lnTo>
                <a:lnTo>
                  <a:pt x="24" y="29"/>
                </a:lnTo>
                <a:lnTo>
                  <a:pt x="33" y="18"/>
                </a:lnTo>
                <a:lnTo>
                  <a:pt x="37" y="26"/>
                </a:lnTo>
                <a:lnTo>
                  <a:pt x="40" y="31"/>
                </a:lnTo>
                <a:lnTo>
                  <a:pt x="40" y="35"/>
                </a:lnTo>
                <a:lnTo>
                  <a:pt x="40" y="40"/>
                </a:lnTo>
                <a:lnTo>
                  <a:pt x="37" y="43"/>
                </a:lnTo>
                <a:lnTo>
                  <a:pt x="35" y="47"/>
                </a:lnTo>
                <a:lnTo>
                  <a:pt x="31" y="51"/>
                </a:lnTo>
                <a:lnTo>
                  <a:pt x="25" y="53"/>
                </a:lnTo>
                <a:lnTo>
                  <a:pt x="17" y="55"/>
                </a:lnTo>
                <a:lnTo>
                  <a:pt x="11" y="52"/>
                </a:lnTo>
                <a:lnTo>
                  <a:pt x="5" y="47"/>
                </a:lnTo>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9" name="Shape 7179"/>
          <p:cNvSpPr/>
          <p:nvPr/>
        </p:nvSpPr>
        <p:spPr>
          <a:xfrm>
            <a:off x="1228726" y="2235200"/>
            <a:ext cx="42863" cy="19050"/>
          </a:xfrm>
          <a:custGeom>
            <a:avLst/>
            <a:gdLst/>
            <a:ahLst/>
            <a:cxnLst/>
            <a:rect l="0" t="0" r="0" b="0"/>
            <a:pathLst>
              <a:path w="27" h="12" extrusionOk="0">
                <a:moveTo>
                  <a:pt x="14" y="0"/>
                </a:moveTo>
                <a:lnTo>
                  <a:pt x="14" y="0"/>
                </a:lnTo>
                <a:lnTo>
                  <a:pt x="7" y="1"/>
                </a:lnTo>
                <a:lnTo>
                  <a:pt x="0" y="5"/>
                </a:lnTo>
                <a:lnTo>
                  <a:pt x="3" y="10"/>
                </a:lnTo>
                <a:lnTo>
                  <a:pt x="7" y="12"/>
                </a:lnTo>
                <a:lnTo>
                  <a:pt x="10" y="11"/>
                </a:lnTo>
                <a:lnTo>
                  <a:pt x="14" y="10"/>
                </a:lnTo>
                <a:lnTo>
                  <a:pt x="18" y="11"/>
                </a:lnTo>
                <a:lnTo>
                  <a:pt x="23" y="12"/>
                </a:lnTo>
                <a:lnTo>
                  <a:pt x="26" y="8"/>
                </a:lnTo>
                <a:lnTo>
                  <a:pt x="27" y="5"/>
                </a:lnTo>
                <a:lnTo>
                  <a:pt x="21" y="1"/>
                </a:lnTo>
                <a:lnTo>
                  <a:pt x="1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80" name="Shape 7180"/>
          <p:cNvSpPr/>
          <p:nvPr/>
        </p:nvSpPr>
        <p:spPr>
          <a:xfrm>
            <a:off x="423864" y="2162175"/>
            <a:ext cx="146050" cy="160338"/>
          </a:xfrm>
          <a:custGeom>
            <a:avLst/>
            <a:gdLst/>
            <a:ahLst/>
            <a:cxnLst/>
            <a:rect l="0" t="0" r="0" b="0"/>
            <a:pathLst>
              <a:path w="89" h="99" extrusionOk="0">
                <a:moveTo>
                  <a:pt x="54" y="5"/>
                </a:moveTo>
                <a:lnTo>
                  <a:pt x="49" y="5"/>
                </a:lnTo>
                <a:lnTo>
                  <a:pt x="49" y="0"/>
                </a:lnTo>
                <a:lnTo>
                  <a:pt x="39" y="0"/>
                </a:lnTo>
                <a:lnTo>
                  <a:pt x="39" y="5"/>
                </a:lnTo>
                <a:lnTo>
                  <a:pt x="34" y="5"/>
                </a:lnTo>
                <a:lnTo>
                  <a:pt x="27" y="7"/>
                </a:lnTo>
                <a:lnTo>
                  <a:pt x="21" y="8"/>
                </a:lnTo>
                <a:lnTo>
                  <a:pt x="15" y="12"/>
                </a:lnTo>
                <a:lnTo>
                  <a:pt x="10" y="15"/>
                </a:lnTo>
                <a:lnTo>
                  <a:pt x="6" y="20"/>
                </a:lnTo>
                <a:lnTo>
                  <a:pt x="2" y="26"/>
                </a:lnTo>
                <a:lnTo>
                  <a:pt x="1" y="32"/>
                </a:lnTo>
                <a:lnTo>
                  <a:pt x="0" y="40"/>
                </a:lnTo>
                <a:lnTo>
                  <a:pt x="0" y="55"/>
                </a:lnTo>
                <a:lnTo>
                  <a:pt x="1" y="57"/>
                </a:lnTo>
                <a:lnTo>
                  <a:pt x="2" y="60"/>
                </a:lnTo>
                <a:lnTo>
                  <a:pt x="6" y="60"/>
                </a:lnTo>
                <a:lnTo>
                  <a:pt x="8" y="58"/>
                </a:lnTo>
                <a:lnTo>
                  <a:pt x="15" y="52"/>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1" y="60"/>
                </a:lnTo>
                <a:lnTo>
                  <a:pt x="64" y="60"/>
                </a:lnTo>
                <a:lnTo>
                  <a:pt x="66" y="60"/>
                </a:lnTo>
                <a:lnTo>
                  <a:pt x="68" y="58"/>
                </a:lnTo>
                <a:lnTo>
                  <a:pt x="74" y="52"/>
                </a:lnTo>
                <a:lnTo>
                  <a:pt x="80" y="58"/>
                </a:lnTo>
                <a:lnTo>
                  <a:pt x="81" y="60"/>
                </a:lnTo>
                <a:lnTo>
                  <a:pt x="84" y="60"/>
                </a:lnTo>
                <a:lnTo>
                  <a:pt x="86" y="60"/>
                </a:lnTo>
                <a:lnTo>
                  <a:pt x="87" y="57"/>
                </a:lnTo>
                <a:lnTo>
                  <a:pt x="89" y="55"/>
                </a:lnTo>
                <a:lnTo>
                  <a:pt x="89" y="40"/>
                </a:lnTo>
                <a:lnTo>
                  <a:pt x="87" y="32"/>
                </a:lnTo>
                <a:lnTo>
                  <a:pt x="86" y="26"/>
                </a:lnTo>
                <a:lnTo>
                  <a:pt x="82" y="20"/>
                </a:lnTo>
                <a:lnTo>
                  <a:pt x="79" y="15"/>
                </a:lnTo>
                <a:lnTo>
                  <a:pt x="74" y="12"/>
                </a:lnTo>
                <a:lnTo>
                  <a:pt x="68" y="8"/>
                </a:lnTo>
                <a:lnTo>
                  <a:pt x="61" y="7"/>
                </a:lnTo>
                <a:lnTo>
                  <a:pt x="54" y="5"/>
                </a:lnTo>
                <a:close/>
                <a:moveTo>
                  <a:pt x="79" y="42"/>
                </a:moveTo>
                <a:lnTo>
                  <a:pt x="77" y="41"/>
                </a:lnTo>
                <a:lnTo>
                  <a:pt x="76" y="40"/>
                </a:lnTo>
                <a:lnTo>
                  <a:pt x="74" y="40"/>
                </a:lnTo>
                <a:lnTo>
                  <a:pt x="71" y="40"/>
                </a:lnTo>
                <a:lnTo>
                  <a:pt x="70" y="41"/>
                </a:lnTo>
                <a:lnTo>
                  <a:pt x="64" y="47"/>
                </a:lnTo>
                <a:lnTo>
                  <a:pt x="58" y="41"/>
                </a:lnTo>
                <a:lnTo>
                  <a:pt x="57" y="40"/>
                </a:lnTo>
                <a:lnTo>
                  <a:pt x="54" y="40"/>
                </a:lnTo>
                <a:lnTo>
                  <a:pt x="52" y="40"/>
                </a:lnTo>
                <a:lnTo>
                  <a:pt x="50" y="41"/>
                </a:lnTo>
                <a:lnTo>
                  <a:pt x="44" y="47"/>
                </a:lnTo>
                <a:lnTo>
                  <a:pt x="38" y="41"/>
                </a:lnTo>
                <a:lnTo>
                  <a:pt x="37" y="40"/>
                </a:lnTo>
                <a:lnTo>
                  <a:pt x="34" y="40"/>
                </a:lnTo>
                <a:lnTo>
                  <a:pt x="32" y="40"/>
                </a:lnTo>
                <a:lnTo>
                  <a:pt x="31" y="41"/>
                </a:lnTo>
                <a:lnTo>
                  <a:pt x="24" y="47"/>
                </a:lnTo>
                <a:lnTo>
                  <a:pt x="18" y="41"/>
                </a:lnTo>
                <a:lnTo>
                  <a:pt x="17" y="40"/>
                </a:lnTo>
                <a:lnTo>
                  <a:pt x="15" y="40"/>
                </a:lnTo>
                <a:lnTo>
                  <a:pt x="12" y="40"/>
                </a:lnTo>
                <a:lnTo>
                  <a:pt x="11" y="41"/>
                </a:lnTo>
                <a:lnTo>
                  <a:pt x="10" y="42"/>
                </a:lnTo>
                <a:lnTo>
                  <a:pt x="10" y="40"/>
                </a:lnTo>
                <a:lnTo>
                  <a:pt x="10" y="35"/>
                </a:lnTo>
                <a:lnTo>
                  <a:pt x="12" y="30"/>
                </a:lnTo>
                <a:lnTo>
                  <a:pt x="13" y="26"/>
                </a:lnTo>
                <a:lnTo>
                  <a:pt x="17" y="23"/>
                </a:lnTo>
                <a:lnTo>
                  <a:pt x="21" y="19"/>
                </a:lnTo>
                <a:lnTo>
                  <a:pt x="24" y="18"/>
                </a:lnTo>
                <a:lnTo>
                  <a:pt x="29" y="15"/>
                </a:lnTo>
                <a:lnTo>
                  <a:pt x="3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81" name="Shape 7181"/>
          <p:cNvSpPr/>
          <p:nvPr/>
        </p:nvSpPr>
        <p:spPr>
          <a:xfrm>
            <a:off x="522289" y="2268538"/>
            <a:ext cx="14287" cy="254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82" name="Shape 7182"/>
          <p:cNvSpPr/>
          <p:nvPr/>
        </p:nvSpPr>
        <p:spPr>
          <a:xfrm>
            <a:off x="793751" y="2546350"/>
            <a:ext cx="176213" cy="171450"/>
          </a:xfrm>
          <a:custGeom>
            <a:avLst/>
            <a:gdLst/>
            <a:ahLst/>
            <a:cxnLst/>
            <a:rect l="0" t="0" r="0" b="0"/>
            <a:pathLst>
              <a:path w="108" h="104" extrusionOk="0">
                <a:moveTo>
                  <a:pt x="98" y="0"/>
                </a:move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21" y="83"/>
                </a:lnTo>
                <a:lnTo>
                  <a:pt x="22" y="86"/>
                </a:lnTo>
                <a:lnTo>
                  <a:pt x="26" y="88"/>
                </a:lnTo>
                <a:lnTo>
                  <a:pt x="29" y="89"/>
                </a:lnTo>
                <a:lnTo>
                  <a:pt x="98" y="89"/>
                </a:lnTo>
                <a:lnTo>
                  <a:pt x="102" y="88"/>
                </a:lnTo>
                <a:lnTo>
                  <a:pt x="106" y="86"/>
                </a:lnTo>
                <a:lnTo>
                  <a:pt x="107" y="83"/>
                </a:lnTo>
                <a:lnTo>
                  <a:pt x="108" y="79"/>
                </a:lnTo>
                <a:lnTo>
                  <a:pt x="108" y="10"/>
                </a:lnTo>
                <a:lnTo>
                  <a:pt x="107" y="6"/>
                </a:lnTo>
                <a:lnTo>
                  <a:pt x="106" y="3"/>
                </a:lnTo>
                <a:lnTo>
                  <a:pt x="102" y="1"/>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83" name="Shape 7183"/>
          <p:cNvSpPr/>
          <p:nvPr/>
        </p:nvSpPr>
        <p:spPr>
          <a:xfrm>
            <a:off x="857250" y="2581275"/>
            <a:ext cx="77788" cy="77788"/>
          </a:xfrm>
          <a:custGeom>
            <a:avLst/>
            <a:gdLst/>
            <a:ahLst/>
            <a:cxnLst/>
            <a:rect l="0" t="0" r="0" b="0"/>
            <a:pathLst>
              <a:path w="50" h="49" extrusionOk="0">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184" name="Shape 7184"/>
          <p:cNvGrpSpPr/>
          <p:nvPr/>
        </p:nvGrpSpPr>
        <p:grpSpPr>
          <a:xfrm>
            <a:off x="414339" y="2565400"/>
            <a:ext cx="160337" cy="141288"/>
            <a:chOff x="414662" y="2566043"/>
            <a:chExt cx="160717" cy="141236"/>
          </a:xfrm>
        </p:grpSpPr>
        <p:sp>
          <p:nvSpPr>
            <p:cNvPr id="7185" name="Shape 7185"/>
            <p:cNvSpPr/>
            <p:nvPr/>
          </p:nvSpPr>
          <p:spPr>
            <a:xfrm>
              <a:off x="414662" y="2566043"/>
              <a:ext cx="160717" cy="141236"/>
            </a:xfrm>
            <a:custGeom>
              <a:avLst/>
              <a:gdLst/>
              <a:ahLst/>
              <a:cxnLst/>
              <a:rect l="0" t="0" r="0" b="0"/>
              <a:pathLst>
                <a:path w="99" h="89" extrusionOk="0">
                  <a:moveTo>
                    <a:pt x="89" y="10"/>
                  </a:moveTo>
                  <a:lnTo>
                    <a:pt x="59" y="10"/>
                  </a:lnTo>
                  <a:lnTo>
                    <a:pt x="58" y="6"/>
                  </a:lnTo>
                  <a:lnTo>
                    <a:pt x="57" y="2"/>
                  </a:lnTo>
                  <a:lnTo>
                    <a:pt x="53" y="1"/>
                  </a:lnTo>
                  <a:lnTo>
                    <a:pt x="49" y="0"/>
                  </a:lnTo>
                  <a:lnTo>
                    <a:pt x="45" y="1"/>
                  </a:lnTo>
                  <a:lnTo>
                    <a:pt x="42" y="2"/>
                  </a:lnTo>
                  <a:lnTo>
                    <a:pt x="41" y="6"/>
                  </a:lnTo>
                  <a:lnTo>
                    <a:pt x="39" y="10"/>
                  </a:lnTo>
                  <a:lnTo>
                    <a:pt x="36" y="11"/>
                  </a:lnTo>
                  <a:lnTo>
                    <a:pt x="32" y="12"/>
                  </a:lnTo>
                  <a:lnTo>
                    <a:pt x="31" y="16"/>
                  </a:lnTo>
                  <a:lnTo>
                    <a:pt x="29" y="20"/>
                  </a:lnTo>
                  <a:lnTo>
                    <a:pt x="29" y="25"/>
                  </a:lnTo>
                  <a:lnTo>
                    <a:pt x="20" y="25"/>
                  </a:lnTo>
                  <a:lnTo>
                    <a:pt x="17" y="25"/>
                  </a:lnTo>
                  <a:lnTo>
                    <a:pt x="16" y="26"/>
                  </a:lnTo>
                  <a:lnTo>
                    <a:pt x="1" y="41"/>
                  </a:lnTo>
                  <a:lnTo>
                    <a:pt x="0" y="42"/>
                  </a:lnTo>
                  <a:lnTo>
                    <a:pt x="0" y="44"/>
                  </a:lnTo>
                  <a:lnTo>
                    <a:pt x="0" y="74"/>
                  </a:lnTo>
                  <a:lnTo>
                    <a:pt x="0" y="76"/>
                  </a:lnTo>
                  <a:lnTo>
                    <a:pt x="1" y="78"/>
                  </a:lnTo>
                  <a:lnTo>
                    <a:pt x="2" y="79"/>
                  </a:lnTo>
                  <a:lnTo>
                    <a:pt x="5" y="79"/>
                  </a:lnTo>
                  <a:lnTo>
                    <a:pt x="16" y="79"/>
                  </a:lnTo>
                  <a:lnTo>
                    <a:pt x="17" y="83"/>
                  </a:lnTo>
                  <a:lnTo>
                    <a:pt x="21" y="86"/>
                  </a:lnTo>
                  <a:lnTo>
                    <a:pt x="25" y="88"/>
                  </a:lnTo>
                  <a:lnTo>
                    <a:pt x="29" y="89"/>
                  </a:lnTo>
                  <a:lnTo>
                    <a:pt x="34" y="88"/>
                  </a:lnTo>
                  <a:lnTo>
                    <a:pt x="38" y="86"/>
                  </a:lnTo>
                  <a:lnTo>
                    <a:pt x="42" y="83"/>
                  </a:lnTo>
                  <a:lnTo>
                    <a:pt x="43" y="79"/>
                  </a:lnTo>
                  <a:lnTo>
                    <a:pt x="60" y="79"/>
                  </a:lnTo>
                  <a:lnTo>
                    <a:pt x="62" y="83"/>
                  </a:lnTo>
                  <a:lnTo>
                    <a:pt x="65" y="86"/>
                  </a:lnTo>
                  <a:lnTo>
                    <a:pt x="69" y="88"/>
                  </a:lnTo>
                  <a:lnTo>
                    <a:pt x="74" y="89"/>
                  </a:lnTo>
                  <a:lnTo>
                    <a:pt x="79" y="88"/>
                  </a:lnTo>
                  <a:lnTo>
                    <a:pt x="82" y="86"/>
                  </a:lnTo>
                  <a:lnTo>
                    <a:pt x="86" y="83"/>
                  </a:lnTo>
                  <a:lnTo>
                    <a:pt x="87" y="79"/>
                  </a:lnTo>
                  <a:lnTo>
                    <a:pt x="94" y="79"/>
                  </a:lnTo>
                  <a:lnTo>
                    <a:pt x="96" y="79"/>
                  </a:lnTo>
                  <a:lnTo>
                    <a:pt x="97" y="78"/>
                  </a:lnTo>
                  <a:lnTo>
                    <a:pt x="99" y="76"/>
                  </a:lnTo>
                  <a:lnTo>
                    <a:pt x="99" y="74"/>
                  </a:lnTo>
                  <a:lnTo>
                    <a:pt x="99" y="20"/>
                  </a:lnTo>
                  <a:lnTo>
                    <a:pt x="97" y="16"/>
                  </a:lnTo>
                  <a:lnTo>
                    <a:pt x="96" y="12"/>
                  </a:lnTo>
                  <a:lnTo>
                    <a:pt x="92" y="11"/>
                  </a:lnTo>
                  <a:lnTo>
                    <a:pt x="89" y="10"/>
                  </a:lnTo>
                  <a:close/>
                  <a:moveTo>
                    <a:pt x="89" y="20"/>
                  </a:moveTo>
                  <a:lnTo>
                    <a:pt x="89" y="69"/>
                  </a:lnTo>
                  <a:lnTo>
                    <a:pt x="87" y="69"/>
                  </a:lnTo>
                  <a:lnTo>
                    <a:pt x="86" y="65"/>
                  </a:lnTo>
                  <a:lnTo>
                    <a:pt x="82" y="62"/>
                  </a:lnTo>
                  <a:lnTo>
                    <a:pt x="79" y="60"/>
                  </a:lnTo>
                  <a:lnTo>
                    <a:pt x="74" y="59"/>
                  </a:lnTo>
                  <a:lnTo>
                    <a:pt x="69" y="60"/>
                  </a:lnTo>
                  <a:lnTo>
                    <a:pt x="65" y="62"/>
                  </a:lnTo>
                  <a:lnTo>
                    <a:pt x="62" y="65"/>
                  </a:lnTo>
                  <a:lnTo>
                    <a:pt x="60" y="69"/>
                  </a:lnTo>
                  <a:lnTo>
                    <a:pt x="43" y="69"/>
                  </a:lnTo>
                  <a:lnTo>
                    <a:pt x="42" y="65"/>
                  </a:lnTo>
                  <a:lnTo>
                    <a:pt x="39" y="63"/>
                  </a:lnTo>
                  <a:lnTo>
                    <a:pt x="39" y="20"/>
                  </a:lnTo>
                  <a:lnTo>
                    <a:pt x="89" y="20"/>
                  </a:lnTo>
                  <a:close/>
                  <a:moveTo>
                    <a:pt x="10" y="47"/>
                  </a:moveTo>
                  <a:lnTo>
                    <a:pt x="22" y="34"/>
                  </a:lnTo>
                  <a:lnTo>
                    <a:pt x="29" y="34"/>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1"/>
                  </a:lnTo>
                  <a:lnTo>
                    <a:pt x="26" y="70"/>
                  </a:lnTo>
                  <a:lnTo>
                    <a:pt x="27" y="69"/>
                  </a:lnTo>
                  <a:lnTo>
                    <a:pt x="29" y="69"/>
                  </a:lnTo>
                  <a:lnTo>
                    <a:pt x="32" y="69"/>
                  </a:lnTo>
                  <a:lnTo>
                    <a:pt x="33" y="70"/>
                  </a:lnTo>
                  <a:lnTo>
                    <a:pt x="34" y="71"/>
                  </a:lnTo>
                  <a:lnTo>
                    <a:pt x="34" y="74"/>
                  </a:lnTo>
                  <a:lnTo>
                    <a:pt x="34" y="76"/>
                  </a:lnTo>
                  <a:lnTo>
                    <a:pt x="33" y="78"/>
                  </a:lnTo>
                  <a:lnTo>
                    <a:pt x="32" y="79"/>
                  </a:lnTo>
                  <a:lnTo>
                    <a:pt x="29" y="79"/>
                  </a:lnTo>
                  <a:close/>
                  <a:moveTo>
                    <a:pt x="74" y="79"/>
                  </a:moveTo>
                  <a:lnTo>
                    <a:pt x="74" y="79"/>
                  </a:lnTo>
                  <a:lnTo>
                    <a:pt x="71" y="79"/>
                  </a:lnTo>
                  <a:lnTo>
                    <a:pt x="70" y="78"/>
                  </a:lnTo>
                  <a:lnTo>
                    <a:pt x="69" y="76"/>
                  </a:lnTo>
                  <a:lnTo>
                    <a:pt x="69" y="74"/>
                  </a:lnTo>
                  <a:lnTo>
                    <a:pt x="69" y="71"/>
                  </a:lnTo>
                  <a:lnTo>
                    <a:pt x="70" y="70"/>
                  </a:lnTo>
                  <a:lnTo>
                    <a:pt x="71" y="69"/>
                  </a:lnTo>
                  <a:lnTo>
                    <a:pt x="74" y="69"/>
                  </a:lnTo>
                  <a:lnTo>
                    <a:pt x="76" y="69"/>
                  </a:lnTo>
                  <a:lnTo>
                    <a:pt x="78" y="70"/>
                  </a:lnTo>
                  <a:lnTo>
                    <a:pt x="79" y="71"/>
                  </a:lnTo>
                  <a:lnTo>
                    <a:pt x="79" y="74"/>
                  </a:lnTo>
                  <a:lnTo>
                    <a:pt x="79" y="76"/>
                  </a:lnTo>
                  <a:lnTo>
                    <a:pt x="78" y="78"/>
                  </a:lnTo>
                  <a:lnTo>
                    <a:pt x="76" y="79"/>
                  </a:lnTo>
                  <a:lnTo>
                    <a:pt x="74"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86" name="Shape 7186"/>
            <p:cNvSpPr/>
            <p:nvPr/>
          </p:nvSpPr>
          <p:spPr>
            <a:xfrm>
              <a:off x="439011" y="2634226"/>
              <a:ext cx="19481" cy="1948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grpSp>
        <p:nvGrpSpPr>
          <p:cNvPr id="7187" name="Shape 7187"/>
          <p:cNvGrpSpPr/>
          <p:nvPr/>
        </p:nvGrpSpPr>
        <p:grpSpPr>
          <a:xfrm>
            <a:off x="1954214" y="2546350"/>
            <a:ext cx="160337" cy="160338"/>
            <a:chOff x="1953632" y="2546563"/>
            <a:chExt cx="160717" cy="160717"/>
          </a:xfrm>
        </p:grpSpPr>
        <p:sp>
          <p:nvSpPr>
            <p:cNvPr id="7188" name="Shape 7188"/>
            <p:cNvSpPr/>
            <p:nvPr/>
          </p:nvSpPr>
          <p:spPr>
            <a:xfrm>
              <a:off x="1953632" y="2546563"/>
              <a:ext cx="160717" cy="160717"/>
            </a:xfrm>
            <a:custGeom>
              <a:avLst/>
              <a:gdLst/>
              <a:ahLst/>
              <a:cxnLst/>
              <a:rect l="0" t="0" r="0" b="0"/>
              <a:pathLst>
                <a:path w="99" h="99" extrusionOk="0">
                  <a:moveTo>
                    <a:pt x="89" y="0"/>
                  </a:moveTo>
                  <a:lnTo>
                    <a:pt x="10" y="0"/>
                  </a:lnTo>
                  <a:lnTo>
                    <a:pt x="6" y="1"/>
                  </a:lnTo>
                  <a:lnTo>
                    <a:pt x="2" y="3"/>
                  </a:lnTo>
                  <a:lnTo>
                    <a:pt x="1" y="6"/>
                  </a:lnTo>
                  <a:lnTo>
                    <a:pt x="0" y="10"/>
                  </a:lnTo>
                  <a:lnTo>
                    <a:pt x="0" y="89"/>
                  </a:lnTo>
                  <a:lnTo>
                    <a:pt x="1" y="93"/>
                  </a:lnTo>
                  <a:lnTo>
                    <a:pt x="2" y="96"/>
                  </a:lnTo>
                  <a:lnTo>
                    <a:pt x="6" y="98"/>
                  </a:lnTo>
                  <a:lnTo>
                    <a:pt x="10" y="99"/>
                  </a:lnTo>
                  <a:lnTo>
                    <a:pt x="89" y="99"/>
                  </a:lnTo>
                  <a:lnTo>
                    <a:pt x="93" y="98"/>
                  </a:lnTo>
                  <a:lnTo>
                    <a:pt x="96" y="96"/>
                  </a:lnTo>
                  <a:lnTo>
                    <a:pt x="97" y="93"/>
                  </a:lnTo>
                  <a:lnTo>
                    <a:pt x="99" y="89"/>
                  </a:lnTo>
                  <a:lnTo>
                    <a:pt x="99" y="10"/>
                  </a:lnTo>
                  <a:lnTo>
                    <a:pt x="97" y="6"/>
                  </a:lnTo>
                  <a:lnTo>
                    <a:pt x="96" y="3"/>
                  </a:lnTo>
                  <a:lnTo>
                    <a:pt x="93" y="1"/>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89" name="Shape 7189"/>
            <p:cNvSpPr/>
            <p:nvPr/>
          </p:nvSpPr>
          <p:spPr>
            <a:xfrm>
              <a:off x="1977981" y="2658578"/>
              <a:ext cx="14612" cy="2435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90" name="Shape 7190"/>
            <p:cNvSpPr/>
            <p:nvPr/>
          </p:nvSpPr>
          <p:spPr>
            <a:xfrm>
              <a:off x="2012074" y="2643966"/>
              <a:ext cx="14612" cy="3896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91" name="Shape 7191"/>
            <p:cNvSpPr/>
            <p:nvPr/>
          </p:nvSpPr>
          <p:spPr>
            <a:xfrm>
              <a:off x="2041295" y="2658578"/>
              <a:ext cx="14612" cy="2435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192" name="Shape 7192"/>
            <p:cNvSpPr/>
            <p:nvPr/>
          </p:nvSpPr>
          <p:spPr>
            <a:xfrm>
              <a:off x="2075384" y="2643966"/>
              <a:ext cx="14612" cy="3896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grpSp>
      <p:sp>
        <p:nvSpPr>
          <p:cNvPr id="7193" name="Shape 7193"/>
          <p:cNvSpPr/>
          <p:nvPr/>
        </p:nvSpPr>
        <p:spPr>
          <a:xfrm>
            <a:off x="1184275" y="2532063"/>
            <a:ext cx="160338" cy="195262"/>
          </a:xfrm>
          <a:custGeom>
            <a:avLst/>
            <a:gdLst/>
            <a:ahLst/>
            <a:cxnLst/>
            <a:rect l="0" t="0" r="0" b="0"/>
            <a:pathLst>
              <a:path w="99" h="119" extrusionOk="0">
                <a:moveTo>
                  <a:pt x="89" y="15"/>
                </a:moveTo>
                <a:lnTo>
                  <a:pt x="79" y="15"/>
                </a:lnTo>
                <a:lnTo>
                  <a:pt x="79" y="13"/>
                </a:lnTo>
                <a:lnTo>
                  <a:pt x="78" y="11"/>
                </a:lnTo>
                <a:lnTo>
                  <a:pt x="77" y="10"/>
                </a:lnTo>
                <a:lnTo>
                  <a:pt x="74" y="10"/>
                </a:lnTo>
                <a:lnTo>
                  <a:pt x="63" y="10"/>
                </a:lnTo>
                <a:lnTo>
                  <a:pt x="62" y="6"/>
                </a:lnTo>
                <a:lnTo>
                  <a:pt x="58" y="3"/>
                </a:lnTo>
                <a:lnTo>
                  <a:pt x="55" y="1"/>
                </a:lnTo>
                <a:lnTo>
                  <a:pt x="50" y="0"/>
                </a:lnTo>
                <a:lnTo>
                  <a:pt x="45" y="1"/>
                </a:lnTo>
                <a:lnTo>
                  <a:pt x="41" y="3"/>
                </a:lnTo>
                <a:lnTo>
                  <a:pt x="37" y="6"/>
                </a:lnTo>
                <a:lnTo>
                  <a:pt x="36" y="10"/>
                </a:lnTo>
                <a:lnTo>
                  <a:pt x="25" y="10"/>
                </a:lnTo>
                <a:lnTo>
                  <a:pt x="23" y="10"/>
                </a:lnTo>
                <a:lnTo>
                  <a:pt x="21" y="11"/>
                </a:lnTo>
                <a:lnTo>
                  <a:pt x="20" y="13"/>
                </a:lnTo>
                <a:lnTo>
                  <a:pt x="20" y="15"/>
                </a:lnTo>
                <a:lnTo>
                  <a:pt x="10" y="15"/>
                </a:lnTo>
                <a:lnTo>
                  <a:pt x="7" y="16"/>
                </a:lnTo>
                <a:lnTo>
                  <a:pt x="3" y="18"/>
                </a:lnTo>
                <a:lnTo>
                  <a:pt x="2" y="21"/>
                </a:lnTo>
                <a:lnTo>
                  <a:pt x="0" y="25"/>
                </a:lnTo>
                <a:lnTo>
                  <a:pt x="0" y="109"/>
                </a:lnTo>
                <a:lnTo>
                  <a:pt x="2" y="112"/>
                </a:lnTo>
                <a:lnTo>
                  <a:pt x="3" y="116"/>
                </a:lnTo>
                <a:lnTo>
                  <a:pt x="7" y="117"/>
                </a:lnTo>
                <a:lnTo>
                  <a:pt x="10" y="119"/>
                </a:lnTo>
                <a:lnTo>
                  <a:pt x="89" y="119"/>
                </a:lnTo>
                <a:lnTo>
                  <a:pt x="93" y="117"/>
                </a:lnTo>
                <a:lnTo>
                  <a:pt x="97" y="116"/>
                </a:lnTo>
                <a:lnTo>
                  <a:pt x="98" y="112"/>
                </a:lnTo>
                <a:lnTo>
                  <a:pt x="99" y="109"/>
                </a:lnTo>
                <a:lnTo>
                  <a:pt x="99" y="25"/>
                </a:lnTo>
                <a:lnTo>
                  <a:pt x="98" y="21"/>
                </a:lnTo>
                <a:lnTo>
                  <a:pt x="97" y="18"/>
                </a:lnTo>
                <a:lnTo>
                  <a:pt x="93" y="16"/>
                </a:lnTo>
                <a:lnTo>
                  <a:pt x="89" y="15"/>
                </a:lnTo>
                <a:close/>
                <a:moveTo>
                  <a:pt x="25" y="40"/>
                </a:moveTo>
                <a:lnTo>
                  <a:pt x="74" y="40"/>
                </a:lnTo>
                <a:lnTo>
                  <a:pt x="74" y="94"/>
                </a:lnTo>
                <a:lnTo>
                  <a:pt x="25" y="94"/>
                </a:lnTo>
                <a:lnTo>
                  <a:pt x="25" y="40"/>
                </a:lnTo>
                <a:close/>
                <a:moveTo>
                  <a:pt x="30" y="20"/>
                </a:moveTo>
                <a:lnTo>
                  <a:pt x="40" y="20"/>
                </a:lnTo>
                <a:lnTo>
                  <a:pt x="42" y="20"/>
                </a:lnTo>
                <a:lnTo>
                  <a:pt x="44" y="19"/>
                </a:lnTo>
                <a:lnTo>
                  <a:pt x="45" y="18"/>
                </a:lnTo>
                <a:lnTo>
                  <a:pt x="45" y="15"/>
                </a:lnTo>
                <a:lnTo>
                  <a:pt x="45" y="13"/>
                </a:lnTo>
                <a:lnTo>
                  <a:pt x="46" y="11"/>
                </a:lnTo>
                <a:lnTo>
                  <a:pt x="47" y="10"/>
                </a:lnTo>
                <a:lnTo>
                  <a:pt x="50" y="10"/>
                </a:lnTo>
                <a:lnTo>
                  <a:pt x="52" y="10"/>
                </a:lnTo>
                <a:lnTo>
                  <a:pt x="53" y="11"/>
                </a:lnTo>
                <a:lnTo>
                  <a:pt x="55" y="13"/>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18" y="30"/>
                </a:lnTo>
                <a:lnTo>
                  <a:pt x="16" y="31"/>
                </a:lnTo>
                <a:lnTo>
                  <a:pt x="15" y="32"/>
                </a:lnTo>
                <a:lnTo>
                  <a:pt x="15" y="35"/>
                </a:lnTo>
                <a:lnTo>
                  <a:pt x="15" y="99"/>
                </a:lnTo>
                <a:lnTo>
                  <a:pt x="15" y="101"/>
                </a:lnTo>
                <a:lnTo>
                  <a:pt x="16" y="103"/>
                </a:lnTo>
                <a:lnTo>
                  <a:pt x="18" y="104"/>
                </a:lnTo>
                <a:lnTo>
                  <a:pt x="20" y="104"/>
                </a:lnTo>
                <a:lnTo>
                  <a:pt x="79" y="104"/>
                </a:lnTo>
                <a:lnTo>
                  <a:pt x="82" y="104"/>
                </a:lnTo>
                <a:lnTo>
                  <a:pt x="83" y="103"/>
                </a:lnTo>
                <a:lnTo>
                  <a:pt x="84" y="101"/>
                </a:lnTo>
                <a:lnTo>
                  <a:pt x="84" y="99"/>
                </a:lnTo>
                <a:lnTo>
                  <a:pt x="84" y="35"/>
                </a:lnTo>
                <a:lnTo>
                  <a:pt x="84" y="32"/>
                </a:lnTo>
                <a:lnTo>
                  <a:pt x="83" y="31"/>
                </a:lnTo>
                <a:lnTo>
                  <a:pt x="82" y="30"/>
                </a:lnTo>
                <a:lnTo>
                  <a:pt x="79" y="30"/>
                </a:lnTo>
                <a:lnTo>
                  <a:pt x="79" y="25"/>
                </a:lnTo>
                <a:lnTo>
                  <a:pt x="89" y="25"/>
                </a:lnTo>
                <a:lnTo>
                  <a:pt x="89" y="10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4" name="Shape 7194"/>
          <p:cNvSpPr/>
          <p:nvPr/>
        </p:nvSpPr>
        <p:spPr>
          <a:xfrm>
            <a:off x="1243013" y="2619376"/>
            <a:ext cx="47625" cy="49213"/>
          </a:xfrm>
          <a:custGeom>
            <a:avLst/>
            <a:gdLst/>
            <a:ahLst/>
            <a:cxnLst/>
            <a:rect l="0" t="0" r="0" b="0"/>
            <a:pathLst>
              <a:path w="30" h="30" extrusionOk="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5" name="Shape 7195"/>
          <p:cNvSpPr/>
          <p:nvPr/>
        </p:nvSpPr>
        <p:spPr>
          <a:xfrm>
            <a:off x="3902076" y="2273301"/>
            <a:ext cx="96838" cy="49213"/>
          </a:xfrm>
          <a:custGeom>
            <a:avLst/>
            <a:gdLst/>
            <a:ahLst/>
            <a:cxnLst/>
            <a:rect l="0" t="0" r="0" b="0"/>
            <a:pathLst>
              <a:path w="59" h="30" extrusionOk="0">
                <a:moveTo>
                  <a:pt x="32" y="19"/>
                </a:moveTo>
                <a:lnTo>
                  <a:pt x="32" y="19"/>
                </a:lnTo>
                <a:lnTo>
                  <a:pt x="24" y="10"/>
                </a:lnTo>
                <a:lnTo>
                  <a:pt x="14" y="0"/>
                </a:lnTo>
                <a:lnTo>
                  <a:pt x="0" y="0"/>
                </a:lnTo>
                <a:lnTo>
                  <a:pt x="10" y="12"/>
                </a:lnTo>
                <a:lnTo>
                  <a:pt x="19" y="20"/>
                </a:lnTo>
                <a:lnTo>
                  <a:pt x="30" y="29"/>
                </a:lnTo>
                <a:lnTo>
                  <a:pt x="32" y="30"/>
                </a:lnTo>
                <a:lnTo>
                  <a:pt x="35" y="29"/>
                </a:lnTo>
                <a:lnTo>
                  <a:pt x="43" y="21"/>
                </a:lnTo>
                <a:lnTo>
                  <a:pt x="51" y="14"/>
                </a:lnTo>
                <a:lnTo>
                  <a:pt x="59" y="5"/>
                </a:lnTo>
                <a:lnTo>
                  <a:pt x="47" y="5"/>
                </a:lnTo>
                <a:lnTo>
                  <a:pt x="32"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6" name="Shape 7196"/>
          <p:cNvSpPr/>
          <p:nvPr/>
        </p:nvSpPr>
        <p:spPr>
          <a:xfrm>
            <a:off x="3876676" y="2162176"/>
            <a:ext cx="161925" cy="68263"/>
          </a:xfrm>
          <a:custGeom>
            <a:avLst/>
            <a:gdLst/>
            <a:ahLst/>
            <a:cxnLst/>
            <a:rect l="0" t="0" r="0" b="0"/>
            <a:pathLst>
              <a:path w="99" h="40" extrusionOk="0">
                <a:moveTo>
                  <a:pt x="10" y="35"/>
                </a:moveTo>
                <a:lnTo>
                  <a:pt x="10" y="35"/>
                </a:lnTo>
                <a:lnTo>
                  <a:pt x="10" y="30"/>
                </a:lnTo>
                <a:lnTo>
                  <a:pt x="10" y="26"/>
                </a:lnTo>
                <a:lnTo>
                  <a:pt x="11" y="21"/>
                </a:lnTo>
                <a:lnTo>
                  <a:pt x="12" y="19"/>
                </a:lnTo>
                <a:lnTo>
                  <a:pt x="15" y="15"/>
                </a:lnTo>
                <a:lnTo>
                  <a:pt x="18" y="13"/>
                </a:lnTo>
                <a:lnTo>
                  <a:pt x="21" y="12"/>
                </a:lnTo>
                <a:lnTo>
                  <a:pt x="26" y="10"/>
                </a:lnTo>
                <a:lnTo>
                  <a:pt x="30" y="10"/>
                </a:lnTo>
                <a:lnTo>
                  <a:pt x="35" y="12"/>
                </a:lnTo>
                <a:lnTo>
                  <a:pt x="38" y="13"/>
                </a:lnTo>
                <a:lnTo>
                  <a:pt x="41" y="16"/>
                </a:lnTo>
                <a:lnTo>
                  <a:pt x="43" y="20"/>
                </a:lnTo>
                <a:lnTo>
                  <a:pt x="55" y="20"/>
                </a:lnTo>
                <a:lnTo>
                  <a:pt x="58" y="16"/>
                </a:lnTo>
                <a:lnTo>
                  <a:pt x="60" y="13"/>
                </a:lnTo>
                <a:lnTo>
                  <a:pt x="64" y="12"/>
                </a:lnTo>
                <a:lnTo>
                  <a:pt x="69" y="10"/>
                </a:lnTo>
                <a:lnTo>
                  <a:pt x="73" y="10"/>
                </a:lnTo>
                <a:lnTo>
                  <a:pt x="78" y="12"/>
                </a:lnTo>
                <a:lnTo>
                  <a:pt x="80" y="13"/>
                </a:lnTo>
                <a:lnTo>
                  <a:pt x="84" y="15"/>
                </a:lnTo>
                <a:lnTo>
                  <a:pt x="85" y="19"/>
                </a:lnTo>
                <a:lnTo>
                  <a:pt x="88" y="21"/>
                </a:lnTo>
                <a:lnTo>
                  <a:pt x="89" y="26"/>
                </a:lnTo>
                <a:lnTo>
                  <a:pt x="89" y="30"/>
                </a:lnTo>
                <a:lnTo>
                  <a:pt x="89" y="35"/>
                </a:lnTo>
                <a:lnTo>
                  <a:pt x="88" y="40"/>
                </a:lnTo>
                <a:lnTo>
                  <a:pt x="97" y="40"/>
                </a:lnTo>
                <a:lnTo>
                  <a:pt x="99" y="30"/>
                </a:lnTo>
                <a:lnTo>
                  <a:pt x="99" y="24"/>
                </a:lnTo>
                <a:lnTo>
                  <a:pt x="96" y="18"/>
                </a:lnTo>
                <a:lnTo>
                  <a:pt x="94" y="13"/>
                </a:lnTo>
                <a:lnTo>
                  <a:pt x="90" y="9"/>
                </a:lnTo>
                <a:lnTo>
                  <a:pt x="86" y="5"/>
                </a:lnTo>
                <a:lnTo>
                  <a:pt x="81" y="3"/>
                </a:lnTo>
                <a:lnTo>
                  <a:pt x="75" y="0"/>
                </a:lnTo>
                <a:lnTo>
                  <a:pt x="69" y="0"/>
                </a:lnTo>
                <a:lnTo>
                  <a:pt x="63" y="2"/>
                </a:lnTo>
                <a:lnTo>
                  <a:pt x="58" y="3"/>
                </a:lnTo>
                <a:lnTo>
                  <a:pt x="53" y="7"/>
                </a:lnTo>
                <a:lnTo>
                  <a:pt x="49" y="10"/>
                </a:lnTo>
                <a:lnTo>
                  <a:pt x="46" y="7"/>
                </a:lnTo>
                <a:lnTo>
                  <a:pt x="41" y="3"/>
                </a:lnTo>
                <a:lnTo>
                  <a:pt x="36" y="2"/>
                </a:lnTo>
                <a:lnTo>
                  <a:pt x="30" y="0"/>
                </a:lnTo>
                <a:lnTo>
                  <a:pt x="23" y="0"/>
                </a:lnTo>
                <a:lnTo>
                  <a:pt x="17" y="3"/>
                </a:lnTo>
                <a:lnTo>
                  <a:pt x="12" y="5"/>
                </a:lnTo>
                <a:lnTo>
                  <a:pt x="9" y="9"/>
                </a:lnTo>
                <a:lnTo>
                  <a:pt x="5" y="13"/>
                </a:lnTo>
                <a:lnTo>
                  <a:pt x="2" y="18"/>
                </a:lnTo>
                <a:lnTo>
                  <a:pt x="0" y="24"/>
                </a:lnTo>
                <a:lnTo>
                  <a:pt x="0" y="30"/>
                </a:lnTo>
                <a:lnTo>
                  <a:pt x="0" y="35"/>
                </a:lnTo>
                <a:lnTo>
                  <a:pt x="10"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7" name="Shape 7197"/>
          <p:cNvSpPr/>
          <p:nvPr/>
        </p:nvSpPr>
        <p:spPr>
          <a:xfrm>
            <a:off x="3867151" y="2216151"/>
            <a:ext cx="176213" cy="61913"/>
          </a:xfrm>
          <a:custGeom>
            <a:avLst/>
            <a:gdLst/>
            <a:ahLst/>
            <a:cxnLst/>
            <a:rect l="0" t="0" r="0" b="0"/>
            <a:pathLst>
              <a:path w="109" h="39" extrusionOk="0">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8" name="Shape 7198"/>
          <p:cNvSpPr/>
          <p:nvPr/>
        </p:nvSpPr>
        <p:spPr>
          <a:xfrm>
            <a:off x="1582738" y="2546350"/>
            <a:ext cx="131762" cy="160338"/>
          </a:xfrm>
          <a:custGeom>
            <a:avLst/>
            <a:gdLst/>
            <a:ahLst/>
            <a:cxnLst/>
            <a:rect l="0" t="0" r="0" b="0"/>
            <a:pathLst>
              <a:path w="79" h="99" extrusionOk="0">
                <a:moveTo>
                  <a:pt x="69" y="0"/>
                </a:moveTo>
                <a:lnTo>
                  <a:pt x="10" y="0"/>
                </a:lnTo>
                <a:lnTo>
                  <a:pt x="6" y="1"/>
                </a:lnTo>
                <a:lnTo>
                  <a:pt x="3" y="3"/>
                </a:lnTo>
                <a:lnTo>
                  <a:pt x="1" y="6"/>
                </a:lnTo>
                <a:lnTo>
                  <a:pt x="0" y="10"/>
                </a:lnTo>
                <a:lnTo>
                  <a:pt x="0" y="30"/>
                </a:lnTo>
                <a:lnTo>
                  <a:pt x="5" y="30"/>
                </a:lnTo>
                <a:lnTo>
                  <a:pt x="5" y="89"/>
                </a:lnTo>
                <a:lnTo>
                  <a:pt x="6" y="93"/>
                </a:lnTo>
                <a:lnTo>
                  <a:pt x="8" y="96"/>
                </a:lnTo>
                <a:lnTo>
                  <a:pt x="11" y="98"/>
                </a:lnTo>
                <a:lnTo>
                  <a:pt x="15" y="99"/>
                </a:lnTo>
                <a:lnTo>
                  <a:pt x="64" y="99"/>
                </a:lnTo>
                <a:lnTo>
                  <a:pt x="68" y="98"/>
                </a:lnTo>
                <a:lnTo>
                  <a:pt x="72" y="96"/>
                </a:lnTo>
                <a:lnTo>
                  <a:pt x="73" y="93"/>
                </a:lnTo>
                <a:lnTo>
                  <a:pt x="74" y="89"/>
                </a:lnTo>
                <a:lnTo>
                  <a:pt x="74" y="30"/>
                </a:lnTo>
                <a:lnTo>
                  <a:pt x="74" y="25"/>
                </a:lnTo>
                <a:lnTo>
                  <a:pt x="79" y="25"/>
                </a:lnTo>
                <a:lnTo>
                  <a:pt x="79" y="10"/>
                </a:lnTo>
                <a:lnTo>
                  <a:pt x="78" y="6"/>
                </a:lnTo>
                <a:lnTo>
                  <a:pt x="77" y="3"/>
                </a:lnTo>
                <a:lnTo>
                  <a:pt x="73" y="1"/>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99" name="Shape 7199"/>
          <p:cNvSpPr/>
          <p:nvPr/>
        </p:nvSpPr>
        <p:spPr>
          <a:xfrm>
            <a:off x="1627189" y="2619376"/>
            <a:ext cx="44450" cy="49213"/>
          </a:xfrm>
          <a:custGeom>
            <a:avLst/>
            <a:gdLst/>
            <a:ahLst/>
            <a:cxnLst/>
            <a:rect l="0" t="0" r="0" b="0"/>
            <a:pathLst>
              <a:path w="29" h="30" extrusionOk="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0" name="Shape 7200"/>
          <p:cNvSpPr/>
          <p:nvPr/>
        </p:nvSpPr>
        <p:spPr>
          <a:xfrm>
            <a:off x="2338389" y="2555876"/>
            <a:ext cx="160337" cy="146050"/>
          </a:xfrm>
          <a:custGeom>
            <a:avLst/>
            <a:gdLst/>
            <a:ahLst/>
            <a:cxnLst/>
            <a:rect l="0" t="0" r="0" b="0"/>
            <a:pathLst>
              <a:path w="98" h="89" extrusionOk="0">
                <a:moveTo>
                  <a:pt x="94" y="0"/>
                </a:moveTo>
                <a:lnTo>
                  <a:pt x="15" y="0"/>
                </a:lnTo>
                <a:lnTo>
                  <a:pt x="12" y="0"/>
                </a:lnTo>
                <a:lnTo>
                  <a:pt x="11" y="1"/>
                </a:lnTo>
                <a:lnTo>
                  <a:pt x="10" y="3"/>
                </a:lnTo>
                <a:lnTo>
                  <a:pt x="10" y="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3"/>
                </a:lnTo>
                <a:lnTo>
                  <a:pt x="97" y="1"/>
                </a:lnTo>
                <a:lnTo>
                  <a:pt x="96"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1" y="44"/>
                </a:lnTo>
                <a:lnTo>
                  <a:pt x="70" y="46"/>
                </a:lnTo>
                <a:lnTo>
                  <a:pt x="69" y="47"/>
                </a:lnTo>
                <a:lnTo>
                  <a:pt x="69" y="49"/>
                </a:lnTo>
                <a:lnTo>
                  <a:pt x="69" y="79"/>
                </a:lnTo>
                <a:lnTo>
                  <a:pt x="54" y="79"/>
                </a:lnTo>
                <a:lnTo>
                  <a:pt x="54" y="35"/>
                </a:lnTo>
                <a:lnTo>
                  <a:pt x="54" y="32"/>
                </a:lnTo>
                <a:lnTo>
                  <a:pt x="53" y="31"/>
                </a:lnTo>
                <a:lnTo>
                  <a:pt x="52" y="30"/>
                </a:lnTo>
                <a:lnTo>
                  <a:pt x="49" y="30"/>
                </a:lnTo>
                <a:close/>
                <a:moveTo>
                  <a:pt x="79" y="79"/>
                </a:moveTo>
                <a:lnTo>
                  <a:pt x="79" y="54"/>
                </a:lnTo>
                <a:lnTo>
                  <a:pt x="89" y="54"/>
                </a:lnTo>
                <a:lnTo>
                  <a:pt x="89" y="79"/>
                </a:lnTo>
                <a:lnTo>
                  <a:pt x="79" y="7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1" name="Shape 7201"/>
          <p:cNvSpPr/>
          <p:nvPr/>
        </p:nvSpPr>
        <p:spPr>
          <a:xfrm>
            <a:off x="2378076" y="2581276"/>
            <a:ext cx="3333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02" name="Shape 7202"/>
          <p:cNvSpPr/>
          <p:nvPr/>
        </p:nvSpPr>
        <p:spPr>
          <a:xfrm>
            <a:off x="2722564" y="2551114"/>
            <a:ext cx="161925" cy="150812"/>
          </a:xfrm>
          <a:custGeom>
            <a:avLst/>
            <a:gdLst/>
            <a:ahLst/>
            <a:cxnLst/>
            <a:rect l="0" t="0" r="0" b="0"/>
            <a:pathLst>
              <a:path w="98" h="93" extrusionOk="0">
                <a:moveTo>
                  <a:pt x="98" y="53"/>
                </a:moveTo>
                <a:lnTo>
                  <a:pt x="98" y="53"/>
                </a:lnTo>
                <a:lnTo>
                  <a:pt x="98" y="46"/>
                </a:lnTo>
                <a:lnTo>
                  <a:pt x="97" y="39"/>
                </a:lnTo>
                <a:lnTo>
                  <a:pt x="93" y="29"/>
                </a:lnTo>
                <a:lnTo>
                  <a:pt x="88" y="23"/>
                </a:lnTo>
                <a:lnTo>
                  <a:pt x="87" y="20"/>
                </a:lnTo>
                <a:lnTo>
                  <a:pt x="86" y="19"/>
                </a:lnTo>
                <a:lnTo>
                  <a:pt x="83" y="19"/>
                </a:lnTo>
                <a:lnTo>
                  <a:pt x="71" y="19"/>
                </a:lnTo>
                <a:lnTo>
                  <a:pt x="82" y="8"/>
                </a:lnTo>
                <a:lnTo>
                  <a:pt x="75" y="0"/>
                </a:lnTo>
                <a:lnTo>
                  <a:pt x="56" y="19"/>
                </a:lnTo>
                <a:lnTo>
                  <a:pt x="9" y="19"/>
                </a:lnTo>
                <a:lnTo>
                  <a:pt x="9" y="29"/>
                </a:lnTo>
                <a:lnTo>
                  <a:pt x="81" y="29"/>
                </a:lnTo>
                <a:lnTo>
                  <a:pt x="83" y="32"/>
                </a:lnTo>
                <a:lnTo>
                  <a:pt x="86" y="37"/>
                </a:lnTo>
                <a:lnTo>
                  <a:pt x="87" y="45"/>
                </a:lnTo>
                <a:lnTo>
                  <a:pt x="88" y="53"/>
                </a:lnTo>
                <a:lnTo>
                  <a:pt x="88" y="57"/>
                </a:lnTo>
                <a:lnTo>
                  <a:pt x="86" y="61"/>
                </a:lnTo>
                <a:lnTo>
                  <a:pt x="81" y="67"/>
                </a:lnTo>
                <a:lnTo>
                  <a:pt x="81" y="57"/>
                </a:lnTo>
                <a:lnTo>
                  <a:pt x="80" y="48"/>
                </a:lnTo>
                <a:lnTo>
                  <a:pt x="76" y="41"/>
                </a:lnTo>
                <a:lnTo>
                  <a:pt x="72" y="35"/>
                </a:lnTo>
                <a:lnTo>
                  <a:pt x="71" y="34"/>
                </a:lnTo>
                <a:lnTo>
                  <a:pt x="69" y="34"/>
                </a:lnTo>
                <a:lnTo>
                  <a:pt x="5" y="34"/>
                </a:lnTo>
                <a:lnTo>
                  <a:pt x="2" y="35"/>
                </a:lnTo>
                <a:lnTo>
                  <a:pt x="0" y="36"/>
                </a:lnTo>
                <a:lnTo>
                  <a:pt x="0" y="40"/>
                </a:lnTo>
                <a:lnTo>
                  <a:pt x="1" y="42"/>
                </a:lnTo>
                <a:lnTo>
                  <a:pt x="8" y="50"/>
                </a:lnTo>
                <a:lnTo>
                  <a:pt x="5" y="57"/>
                </a:lnTo>
                <a:lnTo>
                  <a:pt x="3" y="68"/>
                </a:lnTo>
                <a:lnTo>
                  <a:pt x="3" y="73"/>
                </a:lnTo>
                <a:lnTo>
                  <a:pt x="5" y="79"/>
                </a:lnTo>
                <a:lnTo>
                  <a:pt x="7" y="85"/>
                </a:lnTo>
                <a:lnTo>
                  <a:pt x="11" y="90"/>
                </a:lnTo>
                <a:lnTo>
                  <a:pt x="12" y="93"/>
                </a:lnTo>
                <a:lnTo>
                  <a:pt x="14" y="93"/>
                </a:lnTo>
                <a:lnTo>
                  <a:pt x="69" y="93"/>
                </a:lnTo>
                <a:lnTo>
                  <a:pt x="71" y="93"/>
                </a:lnTo>
                <a:lnTo>
                  <a:pt x="72" y="92"/>
                </a:lnTo>
                <a:lnTo>
                  <a:pt x="76" y="87"/>
                </a:lnTo>
                <a:lnTo>
                  <a:pt x="79" y="82"/>
                </a:lnTo>
                <a:lnTo>
                  <a:pt x="83" y="77"/>
                </a:lnTo>
                <a:lnTo>
                  <a:pt x="91" y="72"/>
                </a:lnTo>
                <a:lnTo>
                  <a:pt x="93" y="68"/>
                </a:lnTo>
                <a:lnTo>
                  <a:pt x="96" y="63"/>
                </a:lnTo>
                <a:lnTo>
                  <a:pt x="97" y="58"/>
                </a:lnTo>
                <a:lnTo>
                  <a:pt x="98" y="53"/>
                </a:lnTo>
                <a:close/>
                <a:moveTo>
                  <a:pt x="66" y="43"/>
                </a:moveTo>
                <a:lnTo>
                  <a:pt x="66" y="43"/>
                </a:lnTo>
                <a:lnTo>
                  <a:pt x="70" y="50"/>
                </a:lnTo>
                <a:lnTo>
                  <a:pt x="71" y="58"/>
                </a:lnTo>
                <a:lnTo>
                  <a:pt x="14" y="58"/>
                </a:lnTo>
                <a:lnTo>
                  <a:pt x="17" y="53"/>
                </a:lnTo>
                <a:lnTo>
                  <a:pt x="18" y="51"/>
                </a:lnTo>
                <a:lnTo>
                  <a:pt x="19" y="48"/>
                </a:lnTo>
                <a:lnTo>
                  <a:pt x="18" y="45"/>
                </a:lnTo>
                <a:lnTo>
                  <a:pt x="17" y="43"/>
                </a:lnTo>
                <a:lnTo>
                  <a:pt x="66" y="43"/>
                </a:lnTo>
                <a:close/>
                <a:moveTo>
                  <a:pt x="66" y="83"/>
                </a:moveTo>
                <a:lnTo>
                  <a:pt x="17" y="83"/>
                </a:lnTo>
                <a:lnTo>
                  <a:pt x="13" y="76"/>
                </a:lnTo>
                <a:lnTo>
                  <a:pt x="13" y="68"/>
                </a:lnTo>
                <a:lnTo>
                  <a:pt x="71" y="68"/>
                </a:lnTo>
                <a:lnTo>
                  <a:pt x="70" y="77"/>
                </a:lnTo>
                <a:lnTo>
                  <a:pt x="66" y="8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3" name="Shape 7203"/>
          <p:cNvSpPr/>
          <p:nvPr/>
        </p:nvSpPr>
        <p:spPr>
          <a:xfrm>
            <a:off x="3108325" y="2546350"/>
            <a:ext cx="160338" cy="160338"/>
          </a:xfrm>
          <a:custGeom>
            <a:avLst/>
            <a:gdLst/>
            <a:ahLst/>
            <a:cxnLst/>
            <a:rect l="0" t="0" r="0" b="0"/>
            <a:pathLst>
              <a:path w="99" h="99" extrusionOk="0">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3" y="21"/>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74" y="38"/>
                </a:lnTo>
                <a:lnTo>
                  <a:pt x="79" y="40"/>
                </a:lnTo>
                <a:lnTo>
                  <a:pt x="83" y="40"/>
                </a:lnTo>
                <a:lnTo>
                  <a:pt x="87" y="38"/>
                </a:lnTo>
                <a:lnTo>
                  <a:pt x="93" y="33"/>
                </a:lnTo>
                <a:lnTo>
                  <a:pt x="98" y="27"/>
                </a:lnTo>
                <a:lnTo>
                  <a:pt x="99" y="24"/>
                </a:lnTo>
                <a:lnTo>
                  <a:pt x="99" y="20"/>
                </a:lnTo>
                <a:lnTo>
                  <a:pt x="99" y="16"/>
                </a:lnTo>
                <a:lnTo>
                  <a:pt x="98" y="12"/>
                </a:lnTo>
                <a:lnTo>
                  <a:pt x="93" y="6"/>
                </a:lnTo>
                <a:lnTo>
                  <a:pt x="87" y="1"/>
                </a:lnTo>
                <a:lnTo>
                  <a:pt x="83" y="0"/>
                </a:lnTo>
                <a:lnTo>
                  <a:pt x="79" y="0"/>
                </a:lnTo>
                <a:close/>
                <a:moveTo>
                  <a:pt x="62" y="30"/>
                </a:moveTo>
                <a:lnTo>
                  <a:pt x="40" y="52"/>
                </a:lnTo>
                <a:lnTo>
                  <a:pt x="18" y="30"/>
                </a:lnTo>
                <a:lnTo>
                  <a:pt x="62" y="30"/>
                </a:lnTo>
                <a:close/>
                <a:moveTo>
                  <a:pt x="79" y="30"/>
                </a:moveTo>
                <a:lnTo>
                  <a:pt x="79" y="30"/>
                </a:lnTo>
                <a:lnTo>
                  <a:pt x="77" y="30"/>
                </a:lnTo>
                <a:lnTo>
                  <a:pt x="78" y="28"/>
                </a:lnTo>
                <a:lnTo>
                  <a:pt x="79" y="26"/>
                </a:lnTo>
                <a:lnTo>
                  <a:pt x="79" y="22"/>
                </a:lnTo>
                <a:lnTo>
                  <a:pt x="77" y="21"/>
                </a:lnTo>
                <a:lnTo>
                  <a:pt x="74" y="20"/>
                </a:lnTo>
                <a:lnTo>
                  <a:pt x="69" y="20"/>
                </a:lnTo>
                <a:lnTo>
                  <a:pt x="71" y="16"/>
                </a:lnTo>
                <a:lnTo>
                  <a:pt x="72" y="12"/>
                </a:lnTo>
                <a:lnTo>
                  <a:pt x="76" y="11"/>
                </a:lnTo>
                <a:lnTo>
                  <a:pt x="79" y="10"/>
                </a:lnTo>
                <a:lnTo>
                  <a:pt x="83" y="11"/>
                </a:lnTo>
                <a:lnTo>
                  <a:pt x="87" y="12"/>
                </a:lnTo>
                <a:lnTo>
                  <a:pt x="88" y="16"/>
                </a:lnTo>
                <a:lnTo>
                  <a:pt x="89" y="20"/>
                </a:lnTo>
                <a:lnTo>
                  <a:pt x="88" y="24"/>
                </a:lnTo>
                <a:lnTo>
                  <a:pt x="87" y="27"/>
                </a:lnTo>
                <a:lnTo>
                  <a:pt x="83" y="28"/>
                </a:lnTo>
                <a:lnTo>
                  <a:pt x="7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204" name="Shape 7204"/>
          <p:cNvGrpSpPr/>
          <p:nvPr/>
        </p:nvGrpSpPr>
        <p:grpSpPr>
          <a:xfrm>
            <a:off x="3473451" y="2546350"/>
            <a:ext cx="195263" cy="160338"/>
            <a:chOff x="3473450" y="2546350"/>
            <a:chExt cx="195263" cy="160338"/>
          </a:xfrm>
        </p:grpSpPr>
        <p:sp>
          <p:nvSpPr>
            <p:cNvPr id="7205" name="Shape 7205"/>
            <p:cNvSpPr/>
            <p:nvPr/>
          </p:nvSpPr>
          <p:spPr>
            <a:xfrm>
              <a:off x="3629025" y="2546350"/>
              <a:ext cx="39688" cy="160338"/>
            </a:xfrm>
            <a:custGeom>
              <a:avLst/>
              <a:gdLst/>
              <a:ahLst/>
              <a:cxnLst/>
              <a:rect l="0" t="0" r="0" b="0"/>
              <a:pathLst>
                <a:path w="25" h="99" extrusionOk="0">
                  <a:moveTo>
                    <a:pt x="9" y="1"/>
                  </a:moveTo>
                  <a:lnTo>
                    <a:pt x="9" y="1"/>
                  </a:lnTo>
                  <a:lnTo>
                    <a:pt x="6" y="0"/>
                  </a:lnTo>
                  <a:lnTo>
                    <a:pt x="3" y="0"/>
                  </a:lnTo>
                  <a:lnTo>
                    <a:pt x="1" y="3"/>
                  </a:lnTo>
                  <a:lnTo>
                    <a:pt x="0" y="5"/>
                  </a:lnTo>
                  <a:lnTo>
                    <a:pt x="0" y="99"/>
                  </a:lnTo>
                  <a:lnTo>
                    <a:pt x="10" y="99"/>
                  </a:lnTo>
                  <a:lnTo>
                    <a:pt x="10" y="69"/>
                  </a:lnTo>
                  <a:lnTo>
                    <a:pt x="20" y="69"/>
                  </a:lnTo>
                  <a:lnTo>
                    <a:pt x="22" y="69"/>
                  </a:lnTo>
                  <a:lnTo>
                    <a:pt x="23" y="68"/>
                  </a:lnTo>
                  <a:lnTo>
                    <a:pt x="25" y="67"/>
                  </a:lnTo>
                  <a:lnTo>
                    <a:pt x="25" y="64"/>
                  </a:lnTo>
                  <a:lnTo>
                    <a:pt x="23" y="48"/>
                  </a:lnTo>
                  <a:lnTo>
                    <a:pt x="22" y="35"/>
                  </a:lnTo>
                  <a:lnTo>
                    <a:pt x="20" y="25"/>
                  </a:lnTo>
                  <a:lnTo>
                    <a:pt x="17" y="16"/>
                  </a:lnTo>
                  <a:lnTo>
                    <a:pt x="11" y="5"/>
                  </a:lnTo>
                  <a:lnTo>
                    <a:pt x="9" y="1"/>
                  </a:lnTo>
                  <a:close/>
                  <a:moveTo>
                    <a:pt x="10" y="59"/>
                  </a:moveTo>
                  <a:lnTo>
                    <a:pt x="10" y="26"/>
                  </a:lnTo>
                  <a:lnTo>
                    <a:pt x="14" y="40"/>
                  </a:lnTo>
                  <a:lnTo>
                    <a:pt x="15" y="59"/>
                  </a:lnTo>
                  <a:lnTo>
                    <a:pt x="1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6" name="Shape 7206"/>
            <p:cNvSpPr/>
            <p:nvPr/>
          </p:nvSpPr>
          <p:spPr>
            <a:xfrm>
              <a:off x="3473450" y="2546350"/>
              <a:ext cx="68263" cy="160338"/>
            </a:xfrm>
            <a:custGeom>
              <a:avLst/>
              <a:gdLst/>
              <a:ahLst/>
              <a:cxnLst/>
              <a:rect l="0" t="0" r="0" b="0"/>
              <a:pathLst>
                <a:path w="40" h="99" extrusionOk="0">
                  <a:moveTo>
                    <a:pt x="40" y="20"/>
                  </a:moveTo>
                  <a:lnTo>
                    <a:pt x="40" y="0"/>
                  </a:lnTo>
                  <a:lnTo>
                    <a:pt x="30" y="0"/>
                  </a:lnTo>
                  <a:lnTo>
                    <a:pt x="30" y="20"/>
                  </a:lnTo>
                  <a:lnTo>
                    <a:pt x="29" y="25"/>
                  </a:lnTo>
                  <a:lnTo>
                    <a:pt x="25" y="28"/>
                  </a:lnTo>
                  <a:lnTo>
                    <a:pt x="25" y="0"/>
                  </a:lnTo>
                  <a:lnTo>
                    <a:pt x="15" y="0"/>
                  </a:lnTo>
                  <a:lnTo>
                    <a:pt x="15" y="28"/>
                  </a:lnTo>
                  <a:lnTo>
                    <a:pt x="11" y="25"/>
                  </a:lnTo>
                  <a:lnTo>
                    <a:pt x="10" y="20"/>
                  </a:lnTo>
                  <a:lnTo>
                    <a:pt x="10" y="0"/>
                  </a:lnTo>
                  <a:lnTo>
                    <a:pt x="0" y="0"/>
                  </a:lnTo>
                  <a:lnTo>
                    <a:pt x="0" y="20"/>
                  </a:lnTo>
                  <a:lnTo>
                    <a:pt x="2" y="26"/>
                  </a:lnTo>
                  <a:lnTo>
                    <a:pt x="4" y="32"/>
                  </a:lnTo>
                  <a:lnTo>
                    <a:pt x="9" y="36"/>
                  </a:lnTo>
                  <a:lnTo>
                    <a:pt x="15" y="38"/>
                  </a:lnTo>
                  <a:lnTo>
                    <a:pt x="15" y="99"/>
                  </a:lnTo>
                  <a:lnTo>
                    <a:pt x="25" y="99"/>
                  </a:lnTo>
                  <a:lnTo>
                    <a:pt x="25" y="38"/>
                  </a:lnTo>
                  <a:lnTo>
                    <a:pt x="31" y="36"/>
                  </a:lnTo>
                  <a:lnTo>
                    <a:pt x="36" y="32"/>
                  </a:lnTo>
                  <a:lnTo>
                    <a:pt x="39" y="26"/>
                  </a:lnTo>
                  <a:lnTo>
                    <a:pt x="4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7" name="Shape 7207"/>
            <p:cNvSpPr/>
            <p:nvPr/>
          </p:nvSpPr>
          <p:spPr>
            <a:xfrm>
              <a:off x="3521075" y="2605088"/>
              <a:ext cx="98425" cy="96837"/>
            </a:xfrm>
            <a:custGeom>
              <a:avLst/>
              <a:gdLst/>
              <a:ahLst/>
              <a:cxnLst/>
              <a:rect l="0" t="0" r="0" b="0"/>
              <a:pathLst>
                <a:path w="59" h="59" extrusionOk="0">
                  <a:moveTo>
                    <a:pt x="30" y="0"/>
                  </a:moveTo>
                  <a:lnTo>
                    <a:pt x="30" y="0"/>
                  </a:lnTo>
                  <a:lnTo>
                    <a:pt x="23" y="0"/>
                  </a:lnTo>
                  <a:lnTo>
                    <a:pt x="18" y="2"/>
                  </a:lnTo>
                  <a:lnTo>
                    <a:pt x="13" y="5"/>
                  </a:lnTo>
                  <a:lnTo>
                    <a:pt x="9" y="8"/>
                  </a:lnTo>
                  <a:lnTo>
                    <a:pt x="5" y="13"/>
                  </a:lnTo>
                  <a:lnTo>
                    <a:pt x="2" y="18"/>
                  </a:lnTo>
                  <a:lnTo>
                    <a:pt x="0" y="23"/>
                  </a:lnTo>
                  <a:lnTo>
                    <a:pt x="0" y="29"/>
                  </a:lnTo>
                  <a:lnTo>
                    <a:pt x="0" y="35"/>
                  </a:lnTo>
                  <a:lnTo>
                    <a:pt x="2" y="40"/>
                  </a:lnTo>
                  <a:lnTo>
                    <a:pt x="5" y="45"/>
                  </a:lnTo>
                  <a:lnTo>
                    <a:pt x="9" y="50"/>
                  </a:lnTo>
                  <a:lnTo>
                    <a:pt x="13" y="54"/>
                  </a:lnTo>
                  <a:lnTo>
                    <a:pt x="18" y="56"/>
                  </a:lnTo>
                  <a:lnTo>
                    <a:pt x="23" y="59"/>
                  </a:lnTo>
                  <a:lnTo>
                    <a:pt x="30" y="59"/>
                  </a:lnTo>
                  <a:lnTo>
                    <a:pt x="36" y="59"/>
                  </a:lnTo>
                  <a:lnTo>
                    <a:pt x="41" y="56"/>
                  </a:lnTo>
                  <a:lnTo>
                    <a:pt x="46" y="54"/>
                  </a:lnTo>
                  <a:lnTo>
                    <a:pt x="50" y="50"/>
                  </a:lnTo>
                  <a:lnTo>
                    <a:pt x="54" y="45"/>
                  </a:lnTo>
                  <a:lnTo>
                    <a:pt x="57" y="40"/>
                  </a:lnTo>
                  <a:lnTo>
                    <a:pt x="59" y="35"/>
                  </a:lnTo>
                  <a:lnTo>
                    <a:pt x="59" y="29"/>
                  </a:lnTo>
                  <a:lnTo>
                    <a:pt x="59" y="23"/>
                  </a:lnTo>
                  <a:lnTo>
                    <a:pt x="57" y="18"/>
                  </a:lnTo>
                  <a:lnTo>
                    <a:pt x="54" y="13"/>
                  </a:lnTo>
                  <a:lnTo>
                    <a:pt x="50" y="8"/>
                  </a:lnTo>
                  <a:lnTo>
                    <a:pt x="46" y="5"/>
                  </a:lnTo>
                  <a:lnTo>
                    <a:pt x="41" y="2"/>
                  </a:lnTo>
                  <a:lnTo>
                    <a:pt x="36" y="0"/>
                  </a:lnTo>
                  <a:lnTo>
                    <a:pt x="30" y="0"/>
                  </a:lnTo>
                  <a:close/>
                  <a:moveTo>
                    <a:pt x="30" y="49"/>
                  </a:moveTo>
                  <a:lnTo>
                    <a:pt x="30" y="49"/>
                  </a:lnTo>
                  <a:lnTo>
                    <a:pt x="26" y="49"/>
                  </a:lnTo>
                  <a:lnTo>
                    <a:pt x="22" y="48"/>
                  </a:lnTo>
                  <a:lnTo>
                    <a:pt x="16" y="43"/>
                  </a:lnTo>
                  <a:lnTo>
                    <a:pt x="11" y="37"/>
                  </a:lnTo>
                  <a:lnTo>
                    <a:pt x="10" y="33"/>
                  </a:lnTo>
                  <a:lnTo>
                    <a:pt x="10" y="29"/>
                  </a:lnTo>
                  <a:lnTo>
                    <a:pt x="10" y="26"/>
                  </a:lnTo>
                  <a:lnTo>
                    <a:pt x="11" y="22"/>
                  </a:lnTo>
                  <a:lnTo>
                    <a:pt x="16" y="16"/>
                  </a:lnTo>
                  <a:lnTo>
                    <a:pt x="22" y="11"/>
                  </a:lnTo>
                  <a:lnTo>
                    <a:pt x="26" y="9"/>
                  </a:lnTo>
                  <a:lnTo>
                    <a:pt x="30" y="9"/>
                  </a:lnTo>
                  <a:lnTo>
                    <a:pt x="33" y="9"/>
                  </a:lnTo>
                  <a:lnTo>
                    <a:pt x="37" y="11"/>
                  </a:lnTo>
                  <a:lnTo>
                    <a:pt x="43" y="16"/>
                  </a:lnTo>
                  <a:lnTo>
                    <a:pt x="48" y="22"/>
                  </a:lnTo>
                  <a:lnTo>
                    <a:pt x="49" y="26"/>
                  </a:lnTo>
                  <a:lnTo>
                    <a:pt x="49" y="29"/>
                  </a:lnTo>
                  <a:lnTo>
                    <a:pt x="49" y="33"/>
                  </a:lnTo>
                  <a:lnTo>
                    <a:pt x="48" y="37"/>
                  </a:lnTo>
                  <a:lnTo>
                    <a:pt x="43" y="43"/>
                  </a:lnTo>
                  <a:lnTo>
                    <a:pt x="37" y="48"/>
                  </a:lnTo>
                  <a:lnTo>
                    <a:pt x="33" y="49"/>
                  </a:lnTo>
                  <a:lnTo>
                    <a:pt x="30" y="4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08" name="Shape 7208"/>
            <p:cNvSpPr/>
            <p:nvPr/>
          </p:nvSpPr>
          <p:spPr>
            <a:xfrm>
              <a:off x="3546475" y="2633663"/>
              <a:ext cx="47625" cy="44450"/>
            </a:xfrm>
            <a:custGeom>
              <a:avLst/>
              <a:gdLst/>
              <a:ahLst/>
              <a:cxnLst/>
              <a:rect l="0" t="0" r="0" b="0"/>
              <a:pathLst>
                <a:path w="29" h="25" extrusionOk="0">
                  <a:moveTo>
                    <a:pt x="22" y="0"/>
                  </a:moveTo>
                  <a:lnTo>
                    <a:pt x="22" y="0"/>
                  </a:lnTo>
                  <a:lnTo>
                    <a:pt x="19"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19"/>
                  </a:lnTo>
                  <a:lnTo>
                    <a:pt x="15" y="25"/>
                  </a:lnTo>
                  <a:lnTo>
                    <a:pt x="22" y="19"/>
                  </a:lnTo>
                  <a:lnTo>
                    <a:pt x="27" y="14"/>
                  </a:lnTo>
                  <a:lnTo>
                    <a:pt x="28" y="10"/>
                  </a:lnTo>
                  <a:lnTo>
                    <a:pt x="29" y="8"/>
                  </a:lnTo>
                  <a:lnTo>
                    <a:pt x="29" y="5"/>
                  </a:lnTo>
                  <a:lnTo>
                    <a:pt x="27" y="3"/>
                  </a:lnTo>
                  <a:lnTo>
                    <a:pt x="24" y="0"/>
                  </a:lnTo>
                  <a:lnTo>
                    <a:pt x="2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209" name="Shape 7209"/>
          <p:cNvSpPr/>
          <p:nvPr/>
        </p:nvSpPr>
        <p:spPr>
          <a:xfrm>
            <a:off x="414339" y="2936876"/>
            <a:ext cx="155575" cy="155575"/>
          </a:xfrm>
          <a:custGeom>
            <a:avLst/>
            <a:gdLst/>
            <a:ahLst/>
            <a:cxnLst/>
            <a:rect l="0" t="0" r="0" b="0"/>
            <a:pathLst>
              <a:path w="96" h="96" extrusionOk="0">
                <a:moveTo>
                  <a:pt x="87" y="9"/>
                </a:moveTo>
                <a:lnTo>
                  <a:pt x="87" y="9"/>
                </a:lnTo>
                <a:lnTo>
                  <a:pt x="82" y="5"/>
                </a:lnTo>
                <a:lnTo>
                  <a:pt x="78" y="3"/>
                </a:lnTo>
                <a:lnTo>
                  <a:pt x="73" y="0"/>
                </a:lnTo>
                <a:lnTo>
                  <a:pt x="66" y="0"/>
                </a:lnTo>
                <a:lnTo>
                  <a:pt x="60" y="0"/>
                </a:lnTo>
                <a:lnTo>
                  <a:pt x="55" y="3"/>
                </a:lnTo>
                <a:lnTo>
                  <a:pt x="50" y="5"/>
                </a:lnTo>
                <a:lnTo>
                  <a:pt x="45" y="9"/>
                </a:lnTo>
                <a:lnTo>
                  <a:pt x="38" y="19"/>
                </a:lnTo>
                <a:lnTo>
                  <a:pt x="32" y="30"/>
                </a:lnTo>
                <a:lnTo>
                  <a:pt x="29" y="40"/>
                </a:lnTo>
                <a:lnTo>
                  <a:pt x="29" y="45"/>
                </a:lnTo>
                <a:lnTo>
                  <a:pt x="29" y="50"/>
                </a:lnTo>
                <a:lnTo>
                  <a:pt x="22" y="57"/>
                </a:lnTo>
                <a:lnTo>
                  <a:pt x="15" y="57"/>
                </a:lnTo>
                <a:lnTo>
                  <a:pt x="8" y="58"/>
                </a:lnTo>
                <a:lnTo>
                  <a:pt x="5" y="62"/>
                </a:lnTo>
                <a:lnTo>
                  <a:pt x="1" y="66"/>
                </a:lnTo>
                <a:lnTo>
                  <a:pt x="0" y="72"/>
                </a:lnTo>
                <a:lnTo>
                  <a:pt x="1" y="77"/>
                </a:lnTo>
                <a:lnTo>
                  <a:pt x="2" y="80"/>
                </a:lnTo>
                <a:lnTo>
                  <a:pt x="6" y="84"/>
                </a:lnTo>
                <a:lnTo>
                  <a:pt x="11" y="85"/>
                </a:lnTo>
                <a:lnTo>
                  <a:pt x="12" y="90"/>
                </a:lnTo>
                <a:lnTo>
                  <a:pt x="16" y="94"/>
                </a:lnTo>
                <a:lnTo>
                  <a:pt x="20" y="95"/>
                </a:lnTo>
                <a:lnTo>
                  <a:pt x="25" y="96"/>
                </a:lnTo>
                <a:lnTo>
                  <a:pt x="31" y="95"/>
                </a:lnTo>
                <a:lnTo>
                  <a:pt x="34" y="91"/>
                </a:lnTo>
                <a:lnTo>
                  <a:pt x="38" y="88"/>
                </a:lnTo>
                <a:lnTo>
                  <a:pt x="39" y="82"/>
                </a:lnTo>
                <a:lnTo>
                  <a:pt x="39" y="74"/>
                </a:lnTo>
                <a:lnTo>
                  <a:pt x="47" y="67"/>
                </a:lnTo>
                <a:lnTo>
                  <a:pt x="53" y="67"/>
                </a:lnTo>
                <a:lnTo>
                  <a:pt x="62" y="66"/>
                </a:lnTo>
                <a:lnTo>
                  <a:pt x="70" y="63"/>
                </a:lnTo>
                <a:lnTo>
                  <a:pt x="79" y="57"/>
                </a:lnTo>
                <a:lnTo>
                  <a:pt x="87" y="51"/>
                </a:lnTo>
                <a:lnTo>
                  <a:pt x="91" y="46"/>
                </a:lnTo>
                <a:lnTo>
                  <a:pt x="94" y="41"/>
                </a:lnTo>
                <a:lnTo>
                  <a:pt x="96" y="35"/>
                </a:lnTo>
                <a:lnTo>
                  <a:pt x="96" y="30"/>
                </a:lnTo>
                <a:lnTo>
                  <a:pt x="96" y="25"/>
                </a:lnTo>
                <a:lnTo>
                  <a:pt x="94" y="19"/>
                </a:lnTo>
                <a:lnTo>
                  <a:pt x="91" y="14"/>
                </a:lnTo>
                <a:lnTo>
                  <a:pt x="87" y="9"/>
                </a:lnTo>
                <a:close/>
                <a:moveTo>
                  <a:pt x="37" y="62"/>
                </a:moveTo>
                <a:lnTo>
                  <a:pt x="31" y="68"/>
                </a:lnTo>
                <a:lnTo>
                  <a:pt x="29" y="69"/>
                </a:lnTo>
                <a:lnTo>
                  <a:pt x="29" y="72"/>
                </a:lnTo>
                <a:lnTo>
                  <a:pt x="29" y="82"/>
                </a:lnTo>
                <a:lnTo>
                  <a:pt x="29" y="84"/>
                </a:lnTo>
                <a:lnTo>
                  <a:pt x="28" y="85"/>
                </a:lnTo>
                <a:lnTo>
                  <a:pt x="27" y="87"/>
                </a:lnTo>
                <a:lnTo>
                  <a:pt x="25" y="87"/>
                </a:lnTo>
                <a:lnTo>
                  <a:pt x="22" y="85"/>
                </a:lnTo>
                <a:lnTo>
                  <a:pt x="20" y="83"/>
                </a:lnTo>
                <a:lnTo>
                  <a:pt x="23" y="80"/>
                </a:lnTo>
                <a:lnTo>
                  <a:pt x="16" y="73"/>
                </a:lnTo>
                <a:lnTo>
                  <a:pt x="13" y="77"/>
                </a:lnTo>
                <a:lnTo>
                  <a:pt x="11" y="74"/>
                </a:lnTo>
                <a:lnTo>
                  <a:pt x="10" y="72"/>
                </a:lnTo>
                <a:lnTo>
                  <a:pt x="10" y="69"/>
                </a:lnTo>
                <a:lnTo>
                  <a:pt x="11" y="68"/>
                </a:lnTo>
                <a:lnTo>
                  <a:pt x="12" y="67"/>
                </a:lnTo>
                <a:lnTo>
                  <a:pt x="1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1" y="51"/>
                </a:lnTo>
                <a:lnTo>
                  <a:pt x="39" y="46"/>
                </a:lnTo>
                <a:lnTo>
                  <a:pt x="39" y="42"/>
                </a:lnTo>
                <a:lnTo>
                  <a:pt x="41" y="37"/>
                </a:lnTo>
                <a:lnTo>
                  <a:pt x="42" y="31"/>
                </a:lnTo>
                <a:lnTo>
                  <a:pt x="44" y="26"/>
                </a:lnTo>
                <a:lnTo>
                  <a:pt x="48" y="21"/>
                </a:lnTo>
                <a:lnTo>
                  <a:pt x="53" y="16"/>
                </a:lnTo>
                <a:lnTo>
                  <a:pt x="55" y="14"/>
                </a:lnTo>
                <a:lnTo>
                  <a:pt x="59" y="11"/>
                </a:lnTo>
                <a:lnTo>
                  <a:pt x="63" y="10"/>
                </a:lnTo>
                <a:lnTo>
                  <a:pt x="66" y="10"/>
                </a:lnTo>
                <a:lnTo>
                  <a:pt x="70" y="10"/>
                </a:lnTo>
                <a:lnTo>
                  <a:pt x="74" y="11"/>
                </a:lnTo>
                <a:lnTo>
                  <a:pt x="78" y="14"/>
                </a:lnTo>
                <a:lnTo>
                  <a:pt x="80" y="16"/>
                </a:lnTo>
                <a:lnTo>
                  <a:pt x="82" y="19"/>
                </a:lnTo>
                <a:lnTo>
                  <a:pt x="85" y="22"/>
                </a:lnTo>
                <a:lnTo>
                  <a:pt x="86" y="26"/>
                </a:lnTo>
                <a:lnTo>
                  <a:pt x="86" y="30"/>
                </a:lnTo>
                <a:lnTo>
                  <a:pt x="86" y="34"/>
                </a:lnTo>
                <a:lnTo>
                  <a:pt x="85" y="37"/>
                </a:lnTo>
                <a:lnTo>
                  <a:pt x="82" y="41"/>
                </a:lnTo>
                <a:lnTo>
                  <a:pt x="80" y="4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0" name="Shape 7210"/>
          <p:cNvSpPr/>
          <p:nvPr/>
        </p:nvSpPr>
        <p:spPr>
          <a:xfrm>
            <a:off x="800100" y="2930525"/>
            <a:ext cx="160338" cy="161925"/>
          </a:xfrm>
          <a:custGeom>
            <a:avLst/>
            <a:gdLst/>
            <a:ahLst/>
            <a:cxnLst/>
            <a:rect l="0" t="0" r="0" b="0"/>
            <a:pathLst>
              <a:path w="98" h="98" extrusionOk="0">
                <a:moveTo>
                  <a:pt x="69" y="0"/>
                </a:moveTo>
                <a:lnTo>
                  <a:pt x="39" y="0"/>
                </a:lnTo>
                <a:lnTo>
                  <a:pt x="30" y="1"/>
                </a:lnTo>
                <a:lnTo>
                  <a:pt x="22" y="2"/>
                </a:lnTo>
                <a:lnTo>
                  <a:pt x="16" y="6"/>
                </a:lnTo>
                <a:lnTo>
                  <a:pt x="10" y="10"/>
                </a:lnTo>
                <a:lnTo>
                  <a:pt x="6" y="16"/>
                </a:lnTo>
                <a:lnTo>
                  <a:pt x="2" y="22"/>
                </a:lnTo>
                <a:lnTo>
                  <a:pt x="1" y="31"/>
                </a:lnTo>
                <a:lnTo>
                  <a:pt x="0" y="39"/>
                </a:lnTo>
                <a:lnTo>
                  <a:pt x="0" y="69"/>
                </a:lnTo>
                <a:lnTo>
                  <a:pt x="1" y="77"/>
                </a:lnTo>
                <a:lnTo>
                  <a:pt x="2" y="85"/>
                </a:lnTo>
                <a:lnTo>
                  <a:pt x="5" y="90"/>
                </a:lnTo>
                <a:lnTo>
                  <a:pt x="8" y="93"/>
                </a:lnTo>
                <a:lnTo>
                  <a:pt x="12" y="96"/>
                </a:lnTo>
                <a:lnTo>
                  <a:pt x="17" y="97"/>
                </a:lnTo>
                <a:lnTo>
                  <a:pt x="24" y="98"/>
                </a:lnTo>
                <a:lnTo>
                  <a:pt x="30" y="97"/>
                </a:lnTo>
                <a:lnTo>
                  <a:pt x="37" y="95"/>
                </a:lnTo>
                <a:lnTo>
                  <a:pt x="42" y="91"/>
                </a:lnTo>
                <a:lnTo>
                  <a:pt x="45" y="87"/>
                </a:lnTo>
                <a:lnTo>
                  <a:pt x="50" y="77"/>
                </a:lnTo>
                <a:lnTo>
                  <a:pt x="53" y="69"/>
                </a:lnTo>
                <a:lnTo>
                  <a:pt x="69" y="69"/>
                </a:lnTo>
                <a:lnTo>
                  <a:pt x="79" y="68"/>
                </a:lnTo>
                <a:lnTo>
                  <a:pt x="86" y="64"/>
                </a:lnTo>
                <a:lnTo>
                  <a:pt x="91" y="59"/>
                </a:lnTo>
                <a:lnTo>
                  <a:pt x="95" y="53"/>
                </a:lnTo>
                <a:lnTo>
                  <a:pt x="97" y="47"/>
                </a:lnTo>
                <a:lnTo>
                  <a:pt x="98" y="39"/>
                </a:lnTo>
                <a:lnTo>
                  <a:pt x="98" y="29"/>
                </a:lnTo>
                <a:lnTo>
                  <a:pt x="98" y="23"/>
                </a:lnTo>
                <a:lnTo>
                  <a:pt x="96" y="18"/>
                </a:lnTo>
                <a:lnTo>
                  <a:pt x="93" y="13"/>
                </a:lnTo>
                <a:lnTo>
                  <a:pt x="90" y="8"/>
                </a:lnTo>
                <a:lnTo>
                  <a:pt x="85" y="5"/>
                </a:lnTo>
                <a:lnTo>
                  <a:pt x="80" y="2"/>
                </a:lnTo>
                <a:lnTo>
                  <a:pt x="75" y="0"/>
                </a:lnTo>
                <a:lnTo>
                  <a:pt x="69" y="0"/>
                </a:lnTo>
                <a:close/>
                <a:moveTo>
                  <a:pt x="69" y="59"/>
                </a:moveTo>
                <a:lnTo>
                  <a:pt x="49" y="59"/>
                </a:lnTo>
                <a:lnTo>
                  <a:pt x="45" y="60"/>
                </a:lnTo>
                <a:lnTo>
                  <a:pt x="44" y="63"/>
                </a:lnTo>
                <a:lnTo>
                  <a:pt x="43" y="68"/>
                </a:lnTo>
                <a:lnTo>
                  <a:pt x="40" y="76"/>
                </a:lnTo>
                <a:lnTo>
                  <a:pt x="37" y="81"/>
                </a:lnTo>
                <a:lnTo>
                  <a:pt x="34" y="85"/>
                </a:lnTo>
                <a:lnTo>
                  <a:pt x="29" y="87"/>
                </a:lnTo>
                <a:lnTo>
                  <a:pt x="24" y="89"/>
                </a:lnTo>
                <a:lnTo>
                  <a:pt x="19" y="89"/>
                </a:lnTo>
                <a:lnTo>
                  <a:pt x="14" y="85"/>
                </a:lnTo>
                <a:lnTo>
                  <a:pt x="12" y="82"/>
                </a:lnTo>
                <a:lnTo>
                  <a:pt x="11" y="80"/>
                </a:lnTo>
                <a:lnTo>
                  <a:pt x="10" y="75"/>
                </a:lnTo>
                <a:lnTo>
                  <a:pt x="10" y="69"/>
                </a:lnTo>
                <a:lnTo>
                  <a:pt x="10" y="39"/>
                </a:lnTo>
                <a:lnTo>
                  <a:pt x="10" y="32"/>
                </a:lnTo>
                <a:lnTo>
                  <a:pt x="12" y="27"/>
                </a:lnTo>
                <a:lnTo>
                  <a:pt x="13" y="21"/>
                </a:lnTo>
                <a:lnTo>
                  <a:pt x="17" y="17"/>
                </a:lnTo>
                <a:lnTo>
                  <a:pt x="21" y="13"/>
                </a:lnTo>
                <a:lnTo>
                  <a:pt x="27" y="12"/>
                </a:lnTo>
                <a:lnTo>
                  <a:pt x="32" y="10"/>
                </a:lnTo>
                <a:lnTo>
                  <a:pt x="39" y="10"/>
                </a:lnTo>
                <a:lnTo>
                  <a:pt x="69" y="10"/>
                </a:lnTo>
                <a:lnTo>
                  <a:pt x="72" y="10"/>
                </a:lnTo>
                <a:lnTo>
                  <a:pt x="76" y="11"/>
                </a:lnTo>
                <a:lnTo>
                  <a:pt x="82" y="16"/>
                </a:lnTo>
                <a:lnTo>
                  <a:pt x="87" y="22"/>
                </a:lnTo>
                <a:lnTo>
                  <a:pt x="88" y="26"/>
                </a:lnTo>
                <a:lnTo>
                  <a:pt x="88" y="29"/>
                </a:lnTo>
                <a:lnTo>
                  <a:pt x="88" y="38"/>
                </a:lnTo>
                <a:lnTo>
                  <a:pt x="87" y="45"/>
                </a:lnTo>
                <a:lnTo>
                  <a:pt x="85" y="50"/>
                </a:lnTo>
                <a:lnTo>
                  <a:pt x="82" y="54"/>
                </a:lnTo>
                <a:lnTo>
                  <a:pt x="80" y="57"/>
                </a:lnTo>
                <a:lnTo>
                  <a:pt x="76" y="58"/>
                </a:lnTo>
                <a:lnTo>
                  <a:pt x="69"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1" name="Shape 7211"/>
          <p:cNvSpPr/>
          <p:nvPr/>
        </p:nvSpPr>
        <p:spPr>
          <a:xfrm>
            <a:off x="823914" y="3038476"/>
            <a:ext cx="33337" cy="28575"/>
          </a:xfrm>
          <a:custGeom>
            <a:avLst/>
            <a:gdLst/>
            <a:ahLst/>
            <a:cxnLst/>
            <a:rect l="0" t="0" r="0" b="0"/>
            <a:pathLst>
              <a:path w="20" h="20" extrusionOk="0">
                <a:moveTo>
                  <a:pt x="10" y="0"/>
                </a:move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2" name="Shape 7212"/>
          <p:cNvSpPr/>
          <p:nvPr/>
        </p:nvSpPr>
        <p:spPr>
          <a:xfrm>
            <a:off x="823914" y="2955926"/>
            <a:ext cx="111125" cy="73025"/>
          </a:xfrm>
          <a:custGeom>
            <a:avLst/>
            <a:gdLst/>
            <a:ahLst/>
            <a:cxnLst/>
            <a:rect l="0" t="0" r="0" b="0"/>
            <a:pathLst>
              <a:path w="70" h="44" extrusionOk="0">
                <a:moveTo>
                  <a:pt x="55" y="0"/>
                </a:moveTo>
                <a:lnTo>
                  <a:pt x="25" y="0"/>
                </a:lnTo>
                <a:lnTo>
                  <a:pt x="16" y="1"/>
                </a:lnTo>
                <a:lnTo>
                  <a:pt x="12" y="2"/>
                </a:lnTo>
                <a:lnTo>
                  <a:pt x="8" y="5"/>
                </a:lnTo>
                <a:lnTo>
                  <a:pt x="5" y="7"/>
                </a:lnTo>
                <a:lnTo>
                  <a:pt x="3" y="11"/>
                </a:lnTo>
                <a:lnTo>
                  <a:pt x="0" y="14"/>
                </a:lnTo>
                <a:lnTo>
                  <a:pt x="0" y="19"/>
                </a:lnTo>
                <a:lnTo>
                  <a:pt x="2" y="30"/>
                </a:lnTo>
                <a:lnTo>
                  <a:pt x="4" y="38"/>
                </a:lnTo>
                <a:lnTo>
                  <a:pt x="7" y="40"/>
                </a:lnTo>
                <a:lnTo>
                  <a:pt x="9" y="43"/>
                </a:lnTo>
                <a:lnTo>
                  <a:pt x="12" y="44"/>
                </a:lnTo>
                <a:lnTo>
                  <a:pt x="15" y="44"/>
                </a:lnTo>
                <a:lnTo>
                  <a:pt x="23" y="43"/>
                </a:lnTo>
                <a:lnTo>
                  <a:pt x="29" y="40"/>
                </a:lnTo>
                <a:lnTo>
                  <a:pt x="34" y="37"/>
                </a:lnTo>
                <a:lnTo>
                  <a:pt x="37" y="34"/>
                </a:lnTo>
                <a:lnTo>
                  <a:pt x="55" y="34"/>
                </a:lnTo>
                <a:lnTo>
                  <a:pt x="60" y="33"/>
                </a:lnTo>
                <a:lnTo>
                  <a:pt x="63" y="32"/>
                </a:lnTo>
                <a:lnTo>
                  <a:pt x="66" y="29"/>
                </a:lnTo>
                <a:lnTo>
                  <a:pt x="67" y="25"/>
                </a:lnTo>
                <a:lnTo>
                  <a:pt x="70" y="19"/>
                </a:lnTo>
                <a:lnTo>
                  <a:pt x="70" y="14"/>
                </a:lnTo>
                <a:lnTo>
                  <a:pt x="68" y="8"/>
                </a:lnTo>
                <a:lnTo>
                  <a:pt x="65" y="5"/>
                </a:lnTo>
                <a:lnTo>
                  <a:pt x="61" y="1"/>
                </a:lnTo>
                <a:lnTo>
                  <a:pt x="55" y="0"/>
                </a:lnTo>
                <a:close/>
                <a:moveTo>
                  <a:pt x="55" y="24"/>
                </a:moveTo>
                <a:lnTo>
                  <a:pt x="35" y="24"/>
                </a:lnTo>
                <a:lnTo>
                  <a:pt x="33" y="24"/>
                </a:lnTo>
                <a:lnTo>
                  <a:pt x="31" y="25"/>
                </a:lnTo>
                <a:lnTo>
                  <a:pt x="25" y="30"/>
                </a:lnTo>
                <a:lnTo>
                  <a:pt x="20" y="33"/>
                </a:lnTo>
                <a:lnTo>
                  <a:pt x="15" y="34"/>
                </a:lnTo>
                <a:lnTo>
                  <a:pt x="13" y="33"/>
                </a:lnTo>
                <a:lnTo>
                  <a:pt x="12" y="30"/>
                </a:lnTo>
                <a:lnTo>
                  <a:pt x="10" y="25"/>
                </a:lnTo>
                <a:lnTo>
                  <a:pt x="10" y="19"/>
                </a:lnTo>
                <a:lnTo>
                  <a:pt x="10" y="17"/>
                </a:lnTo>
                <a:lnTo>
                  <a:pt x="12" y="14"/>
                </a:lnTo>
                <a:lnTo>
                  <a:pt x="15" y="12"/>
                </a:lnTo>
                <a:lnTo>
                  <a:pt x="20" y="9"/>
                </a:lnTo>
                <a:lnTo>
                  <a:pt x="25" y="9"/>
                </a:lnTo>
                <a:lnTo>
                  <a:pt x="55" y="9"/>
                </a:lnTo>
                <a:lnTo>
                  <a:pt x="57" y="9"/>
                </a:lnTo>
                <a:lnTo>
                  <a:pt x="58" y="11"/>
                </a:lnTo>
                <a:lnTo>
                  <a:pt x="60" y="12"/>
                </a:lnTo>
                <a:lnTo>
                  <a:pt x="60" y="14"/>
                </a:lnTo>
                <a:lnTo>
                  <a:pt x="60" y="19"/>
                </a:lnTo>
                <a:lnTo>
                  <a:pt x="58" y="23"/>
                </a:lnTo>
                <a:lnTo>
                  <a:pt x="57" y="24"/>
                </a:lnTo>
                <a:lnTo>
                  <a:pt x="55" y="2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3" name="Shape 7213"/>
          <p:cNvSpPr/>
          <p:nvPr/>
        </p:nvSpPr>
        <p:spPr>
          <a:xfrm>
            <a:off x="1281113" y="2916238"/>
            <a:ext cx="77787" cy="25400"/>
          </a:xfrm>
          <a:custGeom>
            <a:avLst/>
            <a:gdLst/>
            <a:ahLst/>
            <a:cxnLst/>
            <a:rect l="0" t="0" r="0" b="0"/>
            <a:pathLst>
              <a:path w="49" h="15" extrusionOk="0">
                <a:moveTo>
                  <a:pt x="49" y="0"/>
                </a:moveTo>
                <a:lnTo>
                  <a:pt x="0" y="5"/>
                </a:lnTo>
                <a:lnTo>
                  <a:pt x="0" y="15"/>
                </a:lnTo>
                <a:lnTo>
                  <a:pt x="49" y="10"/>
                </a:lnTo>
                <a:lnTo>
                  <a:pt x="4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4" name="Shape 7214"/>
          <p:cNvSpPr/>
          <p:nvPr/>
        </p:nvSpPr>
        <p:spPr>
          <a:xfrm>
            <a:off x="1208089" y="2930526"/>
            <a:ext cx="14287" cy="20638"/>
          </a:xfrm>
          <a:custGeom>
            <a:avLst/>
            <a:gdLst/>
            <a:ahLst/>
            <a:cxnLst/>
            <a:rect l="0" t="0" r="0" b="0"/>
            <a:pathLst>
              <a:path w="10" h="11" extrusionOk="0">
                <a:moveTo>
                  <a:pt x="10" y="9"/>
                </a:moveTo>
                <a:lnTo>
                  <a:pt x="10" y="0"/>
                </a:lnTo>
                <a:lnTo>
                  <a:pt x="0" y="1"/>
                </a:lnTo>
                <a:lnTo>
                  <a:pt x="0" y="11"/>
                </a:lnTo>
                <a:lnTo>
                  <a:pt x="10" y="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5" name="Shape 7215"/>
          <p:cNvSpPr/>
          <p:nvPr/>
        </p:nvSpPr>
        <p:spPr>
          <a:xfrm>
            <a:off x="1208089" y="2955925"/>
            <a:ext cx="1428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16" name="Shape 7216"/>
          <p:cNvSpPr/>
          <p:nvPr/>
        </p:nvSpPr>
        <p:spPr>
          <a:xfrm>
            <a:off x="1281113" y="2955925"/>
            <a:ext cx="77787"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17" name="Shape 7217"/>
          <p:cNvSpPr/>
          <p:nvPr/>
        </p:nvSpPr>
        <p:spPr>
          <a:xfrm>
            <a:off x="1257301" y="2916238"/>
            <a:ext cx="14288" cy="6350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18" name="Shape 7218"/>
          <p:cNvSpPr/>
          <p:nvPr/>
        </p:nvSpPr>
        <p:spPr>
          <a:xfrm>
            <a:off x="1169989" y="2925764"/>
            <a:ext cx="155575" cy="180975"/>
          </a:xfrm>
          <a:custGeom>
            <a:avLst/>
            <a:gdLst/>
            <a:ahLst/>
            <a:cxnLst/>
            <a:rect l="0" t="0" r="0" b="0"/>
            <a:pathLst>
              <a:path w="96" h="113" extrusionOk="0">
                <a:moveTo>
                  <a:pt x="81" y="47"/>
                </a:moveTo>
                <a:lnTo>
                  <a:pt x="81" y="47"/>
                </a:lnTo>
                <a:lnTo>
                  <a:pt x="80" y="44"/>
                </a:lnTo>
                <a:lnTo>
                  <a:pt x="78" y="44"/>
                </a:lnTo>
                <a:lnTo>
                  <a:pt x="48" y="44"/>
                </a:lnTo>
                <a:lnTo>
                  <a:pt x="48" y="0"/>
                </a:lnTo>
                <a:lnTo>
                  <a:pt x="38" y="0"/>
                </a:lnTo>
                <a:lnTo>
                  <a:pt x="38" y="44"/>
                </a:lnTo>
                <a:lnTo>
                  <a:pt x="18" y="44"/>
                </a:lnTo>
                <a:lnTo>
                  <a:pt x="16" y="44"/>
                </a:lnTo>
                <a:lnTo>
                  <a:pt x="15" y="47"/>
                </a:lnTo>
                <a:lnTo>
                  <a:pt x="0" y="66"/>
                </a:lnTo>
                <a:lnTo>
                  <a:pt x="7" y="71"/>
                </a:lnTo>
                <a:lnTo>
                  <a:pt x="16" y="62"/>
                </a:lnTo>
                <a:lnTo>
                  <a:pt x="23" y="110"/>
                </a:lnTo>
                <a:lnTo>
                  <a:pt x="24" y="112"/>
                </a:lnTo>
                <a:lnTo>
                  <a:pt x="28" y="113"/>
                </a:lnTo>
                <a:lnTo>
                  <a:pt x="68" y="113"/>
                </a:lnTo>
                <a:lnTo>
                  <a:pt x="71" y="112"/>
                </a:lnTo>
                <a:lnTo>
                  <a:pt x="73" y="110"/>
                </a:lnTo>
                <a:lnTo>
                  <a:pt x="80" y="62"/>
                </a:lnTo>
                <a:lnTo>
                  <a:pt x="89" y="71"/>
                </a:lnTo>
                <a:lnTo>
                  <a:pt x="96" y="66"/>
                </a:lnTo>
                <a:lnTo>
                  <a:pt x="81" y="47"/>
                </a:lnTo>
                <a:close/>
                <a:moveTo>
                  <a:pt x="64" y="103"/>
                </a:moveTo>
                <a:lnTo>
                  <a:pt x="32" y="103"/>
                </a:lnTo>
                <a:lnTo>
                  <a:pt x="24" y="54"/>
                </a:lnTo>
                <a:lnTo>
                  <a:pt x="71" y="54"/>
                </a:lnTo>
                <a:lnTo>
                  <a:pt x="64" y="10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19" name="Shape 7219"/>
          <p:cNvSpPr/>
          <p:nvPr/>
        </p:nvSpPr>
        <p:spPr>
          <a:xfrm>
            <a:off x="1593851" y="2930525"/>
            <a:ext cx="111125" cy="161925"/>
          </a:xfrm>
          <a:custGeom>
            <a:avLst/>
            <a:gdLst/>
            <a:ahLst/>
            <a:cxnLst/>
            <a:rect l="0" t="0" r="0" b="0"/>
            <a:pathLst>
              <a:path w="69" h="98" extrusionOk="0">
                <a:moveTo>
                  <a:pt x="35" y="0"/>
                </a:moveTo>
                <a:lnTo>
                  <a:pt x="35" y="0"/>
                </a:lnTo>
                <a:lnTo>
                  <a:pt x="27" y="1"/>
                </a:lnTo>
                <a:lnTo>
                  <a:pt x="21" y="2"/>
                </a:lnTo>
                <a:lnTo>
                  <a:pt x="15" y="6"/>
                </a:lnTo>
                <a:lnTo>
                  <a:pt x="10" y="10"/>
                </a:lnTo>
                <a:lnTo>
                  <a:pt x="6" y="15"/>
                </a:lnTo>
                <a:lnTo>
                  <a:pt x="3" y="21"/>
                </a:lnTo>
                <a:lnTo>
                  <a:pt x="1" y="27"/>
                </a:lnTo>
                <a:lnTo>
                  <a:pt x="0" y="34"/>
                </a:lnTo>
                <a:lnTo>
                  <a:pt x="0" y="39"/>
                </a:lnTo>
                <a:lnTo>
                  <a:pt x="1" y="44"/>
                </a:lnTo>
                <a:lnTo>
                  <a:pt x="4" y="48"/>
                </a:lnTo>
                <a:lnTo>
                  <a:pt x="7" y="52"/>
                </a:lnTo>
                <a:lnTo>
                  <a:pt x="11" y="54"/>
                </a:lnTo>
                <a:lnTo>
                  <a:pt x="30" y="96"/>
                </a:lnTo>
                <a:lnTo>
                  <a:pt x="32" y="97"/>
                </a:lnTo>
                <a:lnTo>
                  <a:pt x="35" y="98"/>
                </a:lnTo>
                <a:lnTo>
                  <a:pt x="37" y="97"/>
                </a:lnTo>
                <a:lnTo>
                  <a:pt x="40" y="96"/>
                </a:lnTo>
                <a:lnTo>
                  <a:pt x="58" y="54"/>
                </a:lnTo>
                <a:lnTo>
                  <a:pt x="62" y="52"/>
                </a:lnTo>
                <a:lnTo>
                  <a:pt x="65" y="48"/>
                </a:lnTo>
                <a:lnTo>
                  <a:pt x="68" y="44"/>
                </a:lnTo>
                <a:lnTo>
                  <a:pt x="69" y="39"/>
                </a:lnTo>
                <a:lnTo>
                  <a:pt x="69" y="34"/>
                </a:lnTo>
                <a:lnTo>
                  <a:pt x="68" y="27"/>
                </a:lnTo>
                <a:lnTo>
                  <a:pt x="67" y="21"/>
                </a:lnTo>
                <a:lnTo>
                  <a:pt x="63" y="15"/>
                </a:lnTo>
                <a:lnTo>
                  <a:pt x="59" y="10"/>
                </a:lnTo>
                <a:lnTo>
                  <a:pt x="54" y="6"/>
                </a:lnTo>
                <a:lnTo>
                  <a:pt x="48" y="2"/>
                </a:lnTo>
                <a:lnTo>
                  <a:pt x="42" y="1"/>
                </a:lnTo>
                <a:lnTo>
                  <a:pt x="35" y="0"/>
                </a:lnTo>
                <a:close/>
                <a:moveTo>
                  <a:pt x="35" y="81"/>
                </a:moveTo>
                <a:lnTo>
                  <a:pt x="22" y="53"/>
                </a:lnTo>
                <a:lnTo>
                  <a:pt x="25" y="50"/>
                </a:lnTo>
                <a:lnTo>
                  <a:pt x="30" y="53"/>
                </a:lnTo>
                <a:lnTo>
                  <a:pt x="35" y="54"/>
                </a:lnTo>
                <a:lnTo>
                  <a:pt x="40" y="53"/>
                </a:lnTo>
                <a:lnTo>
                  <a:pt x="44" y="50"/>
                </a:lnTo>
                <a:lnTo>
                  <a:pt x="47" y="53"/>
                </a:lnTo>
                <a:lnTo>
                  <a:pt x="35" y="81"/>
                </a:lnTo>
                <a:close/>
                <a:moveTo>
                  <a:pt x="59" y="39"/>
                </a:moveTo>
                <a:lnTo>
                  <a:pt x="59" y="39"/>
                </a:lnTo>
                <a:lnTo>
                  <a:pt x="59" y="42"/>
                </a:lnTo>
                <a:lnTo>
                  <a:pt x="58" y="43"/>
                </a:lnTo>
                <a:lnTo>
                  <a:pt x="57" y="44"/>
                </a:lnTo>
                <a:lnTo>
                  <a:pt x="54" y="44"/>
                </a:lnTo>
                <a:lnTo>
                  <a:pt x="52" y="44"/>
                </a:lnTo>
                <a:lnTo>
                  <a:pt x="51" y="43"/>
                </a:lnTo>
                <a:lnTo>
                  <a:pt x="49" y="42"/>
                </a:lnTo>
                <a:lnTo>
                  <a:pt x="49" y="39"/>
                </a:lnTo>
                <a:lnTo>
                  <a:pt x="49" y="37"/>
                </a:lnTo>
                <a:lnTo>
                  <a:pt x="48" y="36"/>
                </a:lnTo>
                <a:lnTo>
                  <a:pt x="47" y="34"/>
                </a:lnTo>
                <a:lnTo>
                  <a:pt x="44" y="34"/>
                </a:lnTo>
                <a:lnTo>
                  <a:pt x="42" y="34"/>
                </a:lnTo>
                <a:lnTo>
                  <a:pt x="41" y="36"/>
                </a:lnTo>
                <a:lnTo>
                  <a:pt x="40" y="37"/>
                </a:lnTo>
                <a:lnTo>
                  <a:pt x="40" y="39"/>
                </a:lnTo>
                <a:lnTo>
                  <a:pt x="40" y="42"/>
                </a:lnTo>
                <a:lnTo>
                  <a:pt x="38" y="43"/>
                </a:lnTo>
                <a:lnTo>
                  <a:pt x="37" y="44"/>
                </a:lnTo>
                <a:lnTo>
                  <a:pt x="35" y="44"/>
                </a:lnTo>
                <a:lnTo>
                  <a:pt x="32" y="44"/>
                </a:lnTo>
                <a:lnTo>
                  <a:pt x="31" y="43"/>
                </a:lnTo>
                <a:lnTo>
                  <a:pt x="30" y="42"/>
                </a:lnTo>
                <a:lnTo>
                  <a:pt x="30" y="39"/>
                </a:lnTo>
                <a:lnTo>
                  <a:pt x="30" y="37"/>
                </a:lnTo>
                <a:lnTo>
                  <a:pt x="28" y="36"/>
                </a:lnTo>
                <a:lnTo>
                  <a:pt x="27" y="34"/>
                </a:lnTo>
                <a:lnTo>
                  <a:pt x="25" y="34"/>
                </a:lnTo>
                <a:lnTo>
                  <a:pt x="22" y="34"/>
                </a:lnTo>
                <a:lnTo>
                  <a:pt x="21" y="36"/>
                </a:lnTo>
                <a:lnTo>
                  <a:pt x="20" y="37"/>
                </a:lnTo>
                <a:lnTo>
                  <a:pt x="20" y="39"/>
                </a:lnTo>
                <a:lnTo>
                  <a:pt x="20" y="42"/>
                </a:lnTo>
                <a:lnTo>
                  <a:pt x="19" y="43"/>
                </a:lnTo>
                <a:lnTo>
                  <a:pt x="17" y="44"/>
                </a:lnTo>
                <a:lnTo>
                  <a:pt x="15" y="44"/>
                </a:lnTo>
                <a:lnTo>
                  <a:pt x="12" y="44"/>
                </a:lnTo>
                <a:lnTo>
                  <a:pt x="11" y="43"/>
                </a:lnTo>
                <a:lnTo>
                  <a:pt x="10" y="42"/>
                </a:lnTo>
                <a:lnTo>
                  <a:pt x="10" y="39"/>
                </a:lnTo>
                <a:lnTo>
                  <a:pt x="10" y="34"/>
                </a:lnTo>
                <a:lnTo>
                  <a:pt x="10" y="29"/>
                </a:lnTo>
                <a:lnTo>
                  <a:pt x="12" y="24"/>
                </a:lnTo>
                <a:lnTo>
                  <a:pt x="14" y="21"/>
                </a:lnTo>
                <a:lnTo>
                  <a:pt x="17" y="17"/>
                </a:lnTo>
                <a:lnTo>
                  <a:pt x="21" y="13"/>
                </a:lnTo>
                <a:lnTo>
                  <a:pt x="25" y="12"/>
                </a:lnTo>
                <a:lnTo>
                  <a:pt x="30"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0" name="Shape 7220"/>
          <p:cNvSpPr/>
          <p:nvPr/>
        </p:nvSpPr>
        <p:spPr>
          <a:xfrm>
            <a:off x="1954214" y="2930525"/>
            <a:ext cx="160337" cy="161925"/>
          </a:xfrm>
          <a:custGeom>
            <a:avLst/>
            <a:gdLst/>
            <a:ahLst/>
            <a:cxnLst/>
            <a:rect l="0" t="0" r="0" b="0"/>
            <a:pathLst>
              <a:path w="99" h="98" extrusionOk="0">
                <a:moveTo>
                  <a:pt x="79" y="10"/>
                </a:moveTo>
                <a:lnTo>
                  <a:pt x="79" y="10"/>
                </a:lnTo>
                <a:lnTo>
                  <a:pt x="74" y="10"/>
                </a:lnTo>
                <a:lnTo>
                  <a:pt x="70" y="12"/>
                </a:lnTo>
                <a:lnTo>
                  <a:pt x="67" y="7"/>
                </a:lnTo>
                <a:lnTo>
                  <a:pt x="62" y="3"/>
                </a:lnTo>
                <a:lnTo>
                  <a:pt x="56" y="1"/>
                </a:lnTo>
                <a:lnTo>
                  <a:pt x="49" y="0"/>
                </a:lnTo>
                <a:lnTo>
                  <a:pt x="43" y="1"/>
                </a:lnTo>
                <a:lnTo>
                  <a:pt x="37" y="3"/>
                </a:lnTo>
                <a:lnTo>
                  <a:pt x="32" y="7"/>
                </a:lnTo>
                <a:lnTo>
                  <a:pt x="28" y="12"/>
                </a:lnTo>
                <a:lnTo>
                  <a:pt x="25" y="10"/>
                </a:lnTo>
                <a:lnTo>
                  <a:pt x="20" y="10"/>
                </a:lnTo>
                <a:lnTo>
                  <a:pt x="16" y="10"/>
                </a:lnTo>
                <a:lnTo>
                  <a:pt x="12" y="11"/>
                </a:lnTo>
                <a:lnTo>
                  <a:pt x="6" y="16"/>
                </a:lnTo>
                <a:lnTo>
                  <a:pt x="1" y="22"/>
                </a:lnTo>
                <a:lnTo>
                  <a:pt x="0" y="26"/>
                </a:lnTo>
                <a:lnTo>
                  <a:pt x="0" y="29"/>
                </a:lnTo>
                <a:lnTo>
                  <a:pt x="1" y="36"/>
                </a:lnTo>
                <a:lnTo>
                  <a:pt x="4" y="42"/>
                </a:lnTo>
                <a:lnTo>
                  <a:pt x="9" y="45"/>
                </a:lnTo>
                <a:lnTo>
                  <a:pt x="15" y="48"/>
                </a:lnTo>
                <a:lnTo>
                  <a:pt x="15" y="93"/>
                </a:lnTo>
                <a:lnTo>
                  <a:pt x="15" y="96"/>
                </a:lnTo>
                <a:lnTo>
                  <a:pt x="16" y="97"/>
                </a:lnTo>
                <a:lnTo>
                  <a:pt x="17" y="98"/>
                </a:lnTo>
                <a:lnTo>
                  <a:pt x="20" y="98"/>
                </a:lnTo>
                <a:lnTo>
                  <a:pt x="79" y="98"/>
                </a:lnTo>
                <a:lnTo>
                  <a:pt x="81" y="98"/>
                </a:lnTo>
                <a:lnTo>
                  <a:pt x="83" y="97"/>
                </a:lnTo>
                <a:lnTo>
                  <a:pt x="84" y="96"/>
                </a:lnTo>
                <a:lnTo>
                  <a:pt x="84" y="93"/>
                </a:lnTo>
                <a:lnTo>
                  <a:pt x="84" y="48"/>
                </a:lnTo>
                <a:lnTo>
                  <a:pt x="90" y="45"/>
                </a:lnTo>
                <a:lnTo>
                  <a:pt x="95" y="42"/>
                </a:lnTo>
                <a:lnTo>
                  <a:pt x="97" y="36"/>
                </a:lnTo>
                <a:lnTo>
                  <a:pt x="99" y="29"/>
                </a:lnTo>
                <a:lnTo>
                  <a:pt x="99" y="26"/>
                </a:lnTo>
                <a:lnTo>
                  <a:pt x="97" y="22"/>
                </a:lnTo>
                <a:lnTo>
                  <a:pt x="93" y="16"/>
                </a:lnTo>
                <a:lnTo>
                  <a:pt x="86" y="11"/>
                </a:lnTo>
                <a:lnTo>
                  <a:pt x="83"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2"/>
                </a:lnTo>
                <a:lnTo>
                  <a:pt x="23" y="40"/>
                </a:lnTo>
                <a:lnTo>
                  <a:pt x="22" y="39"/>
                </a:lnTo>
                <a:lnTo>
                  <a:pt x="20" y="39"/>
                </a:lnTo>
                <a:lnTo>
                  <a:pt x="16" y="38"/>
                </a:lnTo>
                <a:lnTo>
                  <a:pt x="12" y="37"/>
                </a:lnTo>
                <a:lnTo>
                  <a:pt x="11" y="33"/>
                </a:lnTo>
                <a:lnTo>
                  <a:pt x="10" y="29"/>
                </a:lnTo>
                <a:lnTo>
                  <a:pt x="11" y="26"/>
                </a:lnTo>
                <a:lnTo>
                  <a:pt x="12" y="22"/>
                </a:lnTo>
                <a:lnTo>
                  <a:pt x="16" y="21"/>
                </a:lnTo>
                <a:lnTo>
                  <a:pt x="20" y="20"/>
                </a:lnTo>
                <a:lnTo>
                  <a:pt x="23" y="21"/>
                </a:lnTo>
                <a:lnTo>
                  <a:pt x="27" y="22"/>
                </a:lnTo>
                <a:lnTo>
                  <a:pt x="30" y="24"/>
                </a:lnTo>
                <a:lnTo>
                  <a:pt x="32" y="24"/>
                </a:lnTo>
                <a:lnTo>
                  <a:pt x="33" y="23"/>
                </a:lnTo>
                <a:lnTo>
                  <a:pt x="36" y="21"/>
                </a:lnTo>
                <a:lnTo>
                  <a:pt x="37" y="16"/>
                </a:lnTo>
                <a:lnTo>
                  <a:pt x="41" y="12"/>
                </a:lnTo>
                <a:lnTo>
                  <a:pt x="44" y="11"/>
                </a:lnTo>
                <a:lnTo>
                  <a:pt x="49" y="10"/>
                </a:lnTo>
                <a:lnTo>
                  <a:pt x="54" y="11"/>
                </a:lnTo>
                <a:lnTo>
                  <a:pt x="58" y="12"/>
                </a:lnTo>
                <a:lnTo>
                  <a:pt x="62" y="16"/>
                </a:lnTo>
                <a:lnTo>
                  <a:pt x="63" y="21"/>
                </a:lnTo>
                <a:lnTo>
                  <a:pt x="65" y="23"/>
                </a:lnTo>
                <a:lnTo>
                  <a:pt x="67" y="24"/>
                </a:lnTo>
                <a:lnTo>
                  <a:pt x="69" y="24"/>
                </a:lnTo>
                <a:lnTo>
                  <a:pt x="72" y="22"/>
                </a:lnTo>
                <a:lnTo>
                  <a:pt x="75" y="21"/>
                </a:lnTo>
                <a:lnTo>
                  <a:pt x="79" y="20"/>
                </a:lnTo>
                <a:lnTo>
                  <a:pt x="83" y="21"/>
                </a:lnTo>
                <a:lnTo>
                  <a:pt x="86" y="22"/>
                </a:lnTo>
                <a:lnTo>
                  <a:pt x="88" y="26"/>
                </a:lnTo>
                <a:lnTo>
                  <a:pt x="89" y="29"/>
                </a:lnTo>
                <a:lnTo>
                  <a:pt x="88" y="33"/>
                </a:lnTo>
                <a:lnTo>
                  <a:pt x="86" y="37"/>
                </a:lnTo>
                <a:lnTo>
                  <a:pt x="83" y="38"/>
                </a:lnTo>
                <a:lnTo>
                  <a:pt x="7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1" name="Shape 7221"/>
          <p:cNvSpPr/>
          <p:nvPr/>
        </p:nvSpPr>
        <p:spPr>
          <a:xfrm>
            <a:off x="3108325" y="2930526"/>
            <a:ext cx="160338" cy="49213"/>
          </a:xfrm>
          <a:custGeom>
            <a:avLst/>
            <a:gdLst/>
            <a:ahLst/>
            <a:cxnLst/>
            <a:rect l="0" t="0" r="0" b="0"/>
            <a:pathLst>
              <a:path w="99" h="29" extrusionOk="0">
                <a:moveTo>
                  <a:pt x="94" y="0"/>
                </a:moveTo>
                <a:lnTo>
                  <a:pt x="0" y="0"/>
                </a:lnTo>
                <a:lnTo>
                  <a:pt x="0" y="10"/>
                </a:lnTo>
                <a:lnTo>
                  <a:pt x="30" y="10"/>
                </a:lnTo>
                <a:lnTo>
                  <a:pt x="30" y="20"/>
                </a:lnTo>
                <a:lnTo>
                  <a:pt x="31" y="23"/>
                </a:lnTo>
                <a:lnTo>
                  <a:pt x="32" y="27"/>
                </a:lnTo>
                <a:lnTo>
                  <a:pt x="36" y="28"/>
                </a:lnTo>
                <a:lnTo>
                  <a:pt x="40" y="29"/>
                </a:lnTo>
                <a:lnTo>
                  <a:pt x="89" y="29"/>
                </a:lnTo>
                <a:lnTo>
                  <a:pt x="93" y="28"/>
                </a:lnTo>
                <a:lnTo>
                  <a:pt x="97" y="27"/>
                </a:lnTo>
                <a:lnTo>
                  <a:pt x="98" y="23"/>
                </a:lnTo>
                <a:lnTo>
                  <a:pt x="99" y="20"/>
                </a:lnTo>
                <a:lnTo>
                  <a:pt x="99" y="5"/>
                </a:lnTo>
                <a:lnTo>
                  <a:pt x="99" y="2"/>
                </a:lnTo>
                <a:lnTo>
                  <a:pt x="98" y="1"/>
                </a:lnTo>
                <a:lnTo>
                  <a:pt x="97" y="0"/>
                </a:lnTo>
                <a:lnTo>
                  <a:pt x="94" y="0"/>
                </a:lnTo>
                <a:close/>
                <a:moveTo>
                  <a:pt x="40" y="20"/>
                </a:moveTo>
                <a:lnTo>
                  <a:pt x="40" y="10"/>
                </a:lnTo>
                <a:lnTo>
                  <a:pt x="89" y="10"/>
                </a:lnTo>
                <a:lnTo>
                  <a:pt x="89" y="20"/>
                </a:lnTo>
                <a:lnTo>
                  <a:pt x="4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2" name="Shape 7222"/>
          <p:cNvSpPr/>
          <p:nvPr/>
        </p:nvSpPr>
        <p:spPr>
          <a:xfrm>
            <a:off x="3171825" y="2994026"/>
            <a:ext cx="77788" cy="98425"/>
          </a:xfrm>
          <a:custGeom>
            <a:avLst/>
            <a:gdLst/>
            <a:ahLst/>
            <a:cxnLst/>
            <a:rect l="0" t="0" r="0" b="0"/>
            <a:pathLst>
              <a:path w="49" h="59" extrusionOk="0">
                <a:moveTo>
                  <a:pt x="43" y="21"/>
                </a:moveTo>
                <a:lnTo>
                  <a:pt x="43" y="21"/>
                </a:lnTo>
                <a:lnTo>
                  <a:pt x="39" y="20"/>
                </a:lnTo>
                <a:lnTo>
                  <a:pt x="37" y="21"/>
                </a:lnTo>
                <a:lnTo>
                  <a:pt x="29" y="26"/>
                </a:lnTo>
                <a:lnTo>
                  <a:pt x="29" y="5"/>
                </a:lnTo>
                <a:lnTo>
                  <a:pt x="28" y="3"/>
                </a:lnTo>
                <a:lnTo>
                  <a:pt x="27" y="0"/>
                </a:lnTo>
                <a:lnTo>
                  <a:pt x="23" y="0"/>
                </a:lnTo>
                <a:lnTo>
                  <a:pt x="21" y="1"/>
                </a:lnTo>
                <a:lnTo>
                  <a:pt x="16" y="6"/>
                </a:lnTo>
                <a:lnTo>
                  <a:pt x="10" y="15"/>
                </a:lnTo>
                <a:lnTo>
                  <a:pt x="2" y="25"/>
                </a:lnTo>
                <a:lnTo>
                  <a:pt x="1" y="30"/>
                </a:lnTo>
                <a:lnTo>
                  <a:pt x="0" y="35"/>
                </a:lnTo>
                <a:lnTo>
                  <a:pt x="0" y="40"/>
                </a:lnTo>
                <a:lnTo>
                  <a:pt x="2" y="45"/>
                </a:lnTo>
                <a:lnTo>
                  <a:pt x="4" y="48"/>
                </a:lnTo>
                <a:lnTo>
                  <a:pt x="7" y="52"/>
                </a:lnTo>
                <a:lnTo>
                  <a:pt x="11" y="56"/>
                </a:lnTo>
                <a:lnTo>
                  <a:pt x="15" y="57"/>
                </a:lnTo>
                <a:lnTo>
                  <a:pt x="20" y="59"/>
                </a:lnTo>
                <a:lnTo>
                  <a:pt x="25" y="59"/>
                </a:lnTo>
                <a:lnTo>
                  <a:pt x="29" y="59"/>
                </a:lnTo>
                <a:lnTo>
                  <a:pt x="34" y="57"/>
                </a:lnTo>
                <a:lnTo>
                  <a:pt x="38" y="56"/>
                </a:lnTo>
                <a:lnTo>
                  <a:pt x="42" y="52"/>
                </a:lnTo>
                <a:lnTo>
                  <a:pt x="45" y="48"/>
                </a:lnTo>
                <a:lnTo>
                  <a:pt x="47" y="45"/>
                </a:lnTo>
                <a:lnTo>
                  <a:pt x="49" y="40"/>
                </a:lnTo>
                <a:lnTo>
                  <a:pt x="49" y="35"/>
                </a:lnTo>
                <a:lnTo>
                  <a:pt x="48" y="30"/>
                </a:lnTo>
                <a:lnTo>
                  <a:pt x="47" y="25"/>
                </a:lnTo>
                <a:lnTo>
                  <a:pt x="43" y="21"/>
                </a:lnTo>
                <a:close/>
                <a:moveTo>
                  <a:pt x="25" y="50"/>
                </a:moveTo>
                <a:lnTo>
                  <a:pt x="25" y="50"/>
                </a:lnTo>
                <a:lnTo>
                  <a:pt x="18" y="48"/>
                </a:lnTo>
                <a:lnTo>
                  <a:pt x="15" y="45"/>
                </a:lnTo>
                <a:lnTo>
                  <a:pt x="11" y="41"/>
                </a:lnTo>
                <a:lnTo>
                  <a:pt x="10" y="35"/>
                </a:lnTo>
                <a:lnTo>
                  <a:pt x="11" y="31"/>
                </a:lnTo>
                <a:lnTo>
                  <a:pt x="12" y="27"/>
                </a:lnTo>
                <a:lnTo>
                  <a:pt x="20" y="18"/>
                </a:lnTo>
                <a:lnTo>
                  <a:pt x="20" y="35"/>
                </a:lnTo>
                <a:lnTo>
                  <a:pt x="21" y="37"/>
                </a:lnTo>
                <a:lnTo>
                  <a:pt x="22" y="40"/>
                </a:lnTo>
                <a:lnTo>
                  <a:pt x="25" y="40"/>
                </a:lnTo>
                <a:lnTo>
                  <a:pt x="27" y="38"/>
                </a:lnTo>
                <a:lnTo>
                  <a:pt x="38" y="31"/>
                </a:lnTo>
                <a:lnTo>
                  <a:pt x="39" y="35"/>
                </a:lnTo>
                <a:lnTo>
                  <a:pt x="38" y="41"/>
                </a:lnTo>
                <a:lnTo>
                  <a:pt x="34" y="45"/>
                </a:lnTo>
                <a:lnTo>
                  <a:pt x="31" y="48"/>
                </a:lnTo>
                <a:lnTo>
                  <a:pt x="25" y="5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3" name="Shape 7223"/>
          <p:cNvSpPr/>
          <p:nvPr/>
        </p:nvSpPr>
        <p:spPr>
          <a:xfrm>
            <a:off x="2732089" y="2916239"/>
            <a:ext cx="131762" cy="98425"/>
          </a:xfrm>
          <a:custGeom>
            <a:avLst/>
            <a:gdLst/>
            <a:ahLst/>
            <a:cxnLst/>
            <a:rect l="0" t="0" r="0" b="0"/>
            <a:pathLst>
              <a:path w="83" h="59" extrusionOk="0">
                <a:moveTo>
                  <a:pt x="14" y="25"/>
                </a:moveTo>
                <a:lnTo>
                  <a:pt x="14" y="44"/>
                </a:lnTo>
                <a:lnTo>
                  <a:pt x="16" y="50"/>
                </a:lnTo>
                <a:lnTo>
                  <a:pt x="19" y="54"/>
                </a:lnTo>
                <a:lnTo>
                  <a:pt x="23" y="58"/>
                </a:lnTo>
                <a:lnTo>
                  <a:pt x="29" y="59"/>
                </a:lnTo>
                <a:lnTo>
                  <a:pt x="69" y="59"/>
                </a:lnTo>
                <a:lnTo>
                  <a:pt x="75" y="58"/>
                </a:lnTo>
                <a:lnTo>
                  <a:pt x="78" y="54"/>
                </a:lnTo>
                <a:lnTo>
                  <a:pt x="82" y="50"/>
                </a:lnTo>
                <a:lnTo>
                  <a:pt x="83" y="44"/>
                </a:lnTo>
                <a:lnTo>
                  <a:pt x="83" y="25"/>
                </a:lnTo>
                <a:lnTo>
                  <a:pt x="83" y="22"/>
                </a:lnTo>
                <a:lnTo>
                  <a:pt x="82" y="21"/>
                </a:lnTo>
                <a:lnTo>
                  <a:pt x="81" y="20"/>
                </a:lnTo>
                <a:lnTo>
                  <a:pt x="78" y="20"/>
                </a:lnTo>
                <a:lnTo>
                  <a:pt x="24" y="20"/>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2" y="48"/>
                </a:lnTo>
                <a:lnTo>
                  <a:pt x="71" y="49"/>
                </a:lnTo>
                <a:lnTo>
                  <a:pt x="69" y="49"/>
                </a:lnTo>
                <a:close/>
                <a:moveTo>
                  <a:pt x="34" y="30"/>
                </a:moveTo>
                <a:lnTo>
                  <a:pt x="34" y="49"/>
                </a:lnTo>
                <a:lnTo>
                  <a:pt x="29" y="49"/>
                </a:lnTo>
                <a:lnTo>
                  <a:pt x="27" y="49"/>
                </a:lnTo>
                <a:lnTo>
                  <a:pt x="25" y="48"/>
                </a:lnTo>
                <a:lnTo>
                  <a:pt x="24" y="47"/>
                </a:lnTo>
                <a:lnTo>
                  <a:pt x="24" y="44"/>
                </a:lnTo>
                <a:lnTo>
                  <a:pt x="24" y="30"/>
                </a:lnTo>
                <a:lnTo>
                  <a:pt x="34"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4" name="Shape 7224"/>
          <p:cNvSpPr/>
          <p:nvPr/>
        </p:nvSpPr>
        <p:spPr>
          <a:xfrm>
            <a:off x="2747963" y="3019426"/>
            <a:ext cx="125412" cy="87313"/>
          </a:xfrm>
          <a:custGeom>
            <a:avLst/>
            <a:gdLst/>
            <a:ahLst/>
            <a:cxnLst/>
            <a:rect l="0" t="0" r="0" b="0"/>
            <a:pathLst>
              <a:path w="79" h="54" extrusionOk="0">
                <a:moveTo>
                  <a:pt x="74" y="0"/>
                </a:moveTo>
                <a:lnTo>
                  <a:pt x="5" y="0"/>
                </a:lnTo>
                <a:lnTo>
                  <a:pt x="3" y="0"/>
                </a:lnTo>
                <a:lnTo>
                  <a:pt x="2" y="1"/>
                </a:lnTo>
                <a:lnTo>
                  <a:pt x="0" y="3"/>
                </a:lnTo>
                <a:lnTo>
                  <a:pt x="0" y="5"/>
                </a:lnTo>
                <a:lnTo>
                  <a:pt x="0" y="39"/>
                </a:lnTo>
                <a:lnTo>
                  <a:pt x="2" y="46"/>
                </a:lnTo>
                <a:lnTo>
                  <a:pt x="5" y="49"/>
                </a:lnTo>
                <a:lnTo>
                  <a:pt x="9" y="53"/>
                </a:lnTo>
                <a:lnTo>
                  <a:pt x="15" y="54"/>
                </a:lnTo>
                <a:lnTo>
                  <a:pt x="65" y="54"/>
                </a:lnTo>
                <a:lnTo>
                  <a:pt x="71" y="53"/>
                </a:lnTo>
                <a:lnTo>
                  <a:pt x="74" y="49"/>
                </a:lnTo>
                <a:lnTo>
                  <a:pt x="78" y="46"/>
                </a:lnTo>
                <a:lnTo>
                  <a:pt x="79" y="39"/>
                </a:lnTo>
                <a:lnTo>
                  <a:pt x="79" y="5"/>
                </a:lnTo>
                <a:lnTo>
                  <a:pt x="79" y="3"/>
                </a:lnTo>
                <a:lnTo>
                  <a:pt x="78" y="1"/>
                </a:lnTo>
                <a:lnTo>
                  <a:pt x="77" y="0"/>
                </a:lnTo>
                <a:lnTo>
                  <a:pt x="74" y="0"/>
                </a:lnTo>
                <a:close/>
                <a:moveTo>
                  <a:pt x="65" y="44"/>
                </a:moveTo>
                <a:lnTo>
                  <a:pt x="15" y="44"/>
                </a:lnTo>
                <a:lnTo>
                  <a:pt x="13" y="44"/>
                </a:lnTo>
                <a:lnTo>
                  <a:pt x="12" y="43"/>
                </a:lnTo>
                <a:lnTo>
                  <a:pt x="10" y="42"/>
                </a:lnTo>
                <a:lnTo>
                  <a:pt x="10" y="39"/>
                </a:lnTo>
                <a:lnTo>
                  <a:pt x="10" y="10"/>
                </a:lnTo>
                <a:lnTo>
                  <a:pt x="69" y="10"/>
                </a:lnTo>
                <a:lnTo>
                  <a:pt x="69" y="39"/>
                </a:lnTo>
                <a:lnTo>
                  <a:pt x="69" y="42"/>
                </a:lnTo>
                <a:lnTo>
                  <a:pt x="68" y="43"/>
                </a:lnTo>
                <a:lnTo>
                  <a:pt x="67" y="44"/>
                </a:lnTo>
                <a:lnTo>
                  <a:pt x="65" y="4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5" name="Shape 7225"/>
          <p:cNvSpPr/>
          <p:nvPr/>
        </p:nvSpPr>
        <p:spPr>
          <a:xfrm>
            <a:off x="2795588" y="3043238"/>
            <a:ext cx="30162"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26" name="Shape 7226"/>
          <p:cNvSpPr/>
          <p:nvPr/>
        </p:nvSpPr>
        <p:spPr>
          <a:xfrm>
            <a:off x="2352676" y="2930525"/>
            <a:ext cx="131763" cy="161925"/>
          </a:xfrm>
          <a:custGeom>
            <a:avLst/>
            <a:gdLst/>
            <a:ahLst/>
            <a:cxnLst/>
            <a:rect l="0" t="0" r="0" b="0"/>
            <a:pathLst>
              <a:path w="79" h="98" extrusionOk="0">
                <a:moveTo>
                  <a:pt x="64" y="15"/>
                </a:moveTo>
                <a:lnTo>
                  <a:pt x="58" y="15"/>
                </a:lnTo>
                <a:lnTo>
                  <a:pt x="54" y="3"/>
                </a:lnTo>
                <a:lnTo>
                  <a:pt x="51" y="1"/>
                </a:lnTo>
                <a:lnTo>
                  <a:pt x="49" y="0"/>
                </a:lnTo>
                <a:lnTo>
                  <a:pt x="10" y="0"/>
                </a:lnTo>
                <a:lnTo>
                  <a:pt x="7" y="1"/>
                </a:lnTo>
                <a:lnTo>
                  <a:pt x="5" y="3"/>
                </a:lnTo>
                <a:lnTo>
                  <a:pt x="0" y="18"/>
                </a:lnTo>
                <a:lnTo>
                  <a:pt x="0" y="21"/>
                </a:lnTo>
                <a:lnTo>
                  <a:pt x="10" y="63"/>
                </a:lnTo>
                <a:lnTo>
                  <a:pt x="1" y="76"/>
                </a:lnTo>
                <a:lnTo>
                  <a:pt x="0" y="79"/>
                </a:lnTo>
                <a:lnTo>
                  <a:pt x="0" y="93"/>
                </a:lnTo>
                <a:lnTo>
                  <a:pt x="0" y="96"/>
                </a:lnTo>
                <a:lnTo>
                  <a:pt x="1" y="97"/>
                </a:lnTo>
                <a:lnTo>
                  <a:pt x="2" y="98"/>
                </a:lnTo>
                <a:lnTo>
                  <a:pt x="5" y="98"/>
                </a:lnTo>
                <a:lnTo>
                  <a:pt x="54" y="98"/>
                </a:lnTo>
                <a:lnTo>
                  <a:pt x="56" y="98"/>
                </a:lnTo>
                <a:lnTo>
                  <a:pt x="58" y="97"/>
                </a:lnTo>
                <a:lnTo>
                  <a:pt x="59" y="96"/>
                </a:lnTo>
                <a:lnTo>
                  <a:pt x="59" y="93"/>
                </a:lnTo>
                <a:lnTo>
                  <a:pt x="59" y="79"/>
                </a:lnTo>
                <a:lnTo>
                  <a:pt x="58" y="76"/>
                </a:lnTo>
                <a:lnTo>
                  <a:pt x="49" y="63"/>
                </a:lnTo>
                <a:lnTo>
                  <a:pt x="58" y="24"/>
                </a:lnTo>
                <a:lnTo>
                  <a:pt x="64" y="24"/>
                </a:lnTo>
                <a:lnTo>
                  <a:pt x="66" y="24"/>
                </a:lnTo>
                <a:lnTo>
                  <a:pt x="68" y="26"/>
                </a:lnTo>
                <a:lnTo>
                  <a:pt x="69" y="27"/>
                </a:lnTo>
                <a:lnTo>
                  <a:pt x="69" y="29"/>
                </a:lnTo>
                <a:lnTo>
                  <a:pt x="69" y="64"/>
                </a:lnTo>
                <a:lnTo>
                  <a:pt x="79" y="64"/>
                </a:lnTo>
                <a:lnTo>
                  <a:pt x="79" y="29"/>
                </a:lnTo>
                <a:lnTo>
                  <a:pt x="77" y="23"/>
                </a:lnTo>
                <a:lnTo>
                  <a:pt x="74" y="20"/>
                </a:lnTo>
                <a:lnTo>
                  <a:pt x="70" y="16"/>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7" name="Shape 7227"/>
          <p:cNvSpPr/>
          <p:nvPr/>
        </p:nvSpPr>
        <p:spPr>
          <a:xfrm>
            <a:off x="2392363" y="3052764"/>
            <a:ext cx="19050" cy="14287"/>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8" name="Shape 7228"/>
          <p:cNvSpPr/>
          <p:nvPr/>
        </p:nvSpPr>
        <p:spPr>
          <a:xfrm>
            <a:off x="1598614" y="3316288"/>
            <a:ext cx="101600" cy="63500"/>
          </a:xfrm>
          <a:custGeom>
            <a:avLst/>
            <a:gdLst/>
            <a:ahLst/>
            <a:cxnLst/>
            <a:rect l="0" t="0" r="0" b="0"/>
            <a:pathLst>
              <a:path w="61" h="40" extrusionOk="0">
                <a:moveTo>
                  <a:pt x="13" y="40"/>
                </a:moveTo>
                <a:lnTo>
                  <a:pt x="13" y="40"/>
                </a:lnTo>
                <a:lnTo>
                  <a:pt x="10" y="24"/>
                </a:lnTo>
                <a:lnTo>
                  <a:pt x="10" y="18"/>
                </a:lnTo>
                <a:lnTo>
                  <a:pt x="11" y="12"/>
                </a:lnTo>
                <a:lnTo>
                  <a:pt x="12" y="10"/>
                </a:lnTo>
                <a:lnTo>
                  <a:pt x="13" y="10"/>
                </a:lnTo>
                <a:lnTo>
                  <a:pt x="17" y="14"/>
                </a:lnTo>
                <a:lnTo>
                  <a:pt x="19" y="21"/>
                </a:lnTo>
                <a:lnTo>
                  <a:pt x="24" y="40"/>
                </a:lnTo>
                <a:lnTo>
                  <a:pt x="37" y="40"/>
                </a:lnTo>
                <a:lnTo>
                  <a:pt x="42" y="21"/>
                </a:lnTo>
                <a:lnTo>
                  <a:pt x="44" y="14"/>
                </a:lnTo>
                <a:lnTo>
                  <a:pt x="48" y="10"/>
                </a:lnTo>
                <a:lnTo>
                  <a:pt x="49" y="10"/>
                </a:lnTo>
                <a:lnTo>
                  <a:pt x="50" y="12"/>
                </a:lnTo>
                <a:lnTo>
                  <a:pt x="52" y="18"/>
                </a:lnTo>
                <a:lnTo>
                  <a:pt x="52" y="24"/>
                </a:lnTo>
                <a:lnTo>
                  <a:pt x="48" y="40"/>
                </a:lnTo>
                <a:lnTo>
                  <a:pt x="59" y="40"/>
                </a:lnTo>
                <a:lnTo>
                  <a:pt x="60" y="31"/>
                </a:lnTo>
                <a:lnTo>
                  <a:pt x="61" y="23"/>
                </a:lnTo>
                <a:lnTo>
                  <a:pt x="61" y="15"/>
                </a:lnTo>
                <a:lnTo>
                  <a:pt x="60" y="8"/>
                </a:lnTo>
                <a:lnTo>
                  <a:pt x="56" y="3"/>
                </a:lnTo>
                <a:lnTo>
                  <a:pt x="52" y="0"/>
                </a:lnTo>
                <a:lnTo>
                  <a:pt x="47" y="0"/>
                </a:lnTo>
                <a:lnTo>
                  <a:pt x="42" y="2"/>
                </a:lnTo>
                <a:lnTo>
                  <a:pt x="38" y="5"/>
                </a:lnTo>
                <a:lnTo>
                  <a:pt x="36" y="10"/>
                </a:lnTo>
                <a:lnTo>
                  <a:pt x="31" y="23"/>
                </a:lnTo>
                <a:lnTo>
                  <a:pt x="26" y="10"/>
                </a:lnTo>
                <a:lnTo>
                  <a:pt x="23" y="5"/>
                </a:lnTo>
                <a:lnTo>
                  <a:pt x="19" y="2"/>
                </a:lnTo>
                <a:lnTo>
                  <a:pt x="15" y="0"/>
                </a:lnTo>
                <a:lnTo>
                  <a:pt x="10" y="0"/>
                </a:lnTo>
                <a:lnTo>
                  <a:pt x="5" y="3"/>
                </a:lnTo>
                <a:lnTo>
                  <a:pt x="1" y="8"/>
                </a:lnTo>
                <a:lnTo>
                  <a:pt x="0" y="15"/>
                </a:lnTo>
                <a:lnTo>
                  <a:pt x="0" y="23"/>
                </a:lnTo>
                <a:lnTo>
                  <a:pt x="1" y="31"/>
                </a:lnTo>
                <a:lnTo>
                  <a:pt x="2" y="40"/>
                </a:lnTo>
                <a:lnTo>
                  <a:pt x="13" y="4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29" name="Shape 7229"/>
          <p:cNvSpPr/>
          <p:nvPr/>
        </p:nvSpPr>
        <p:spPr>
          <a:xfrm>
            <a:off x="1593851" y="3389313"/>
            <a:ext cx="111125" cy="87312"/>
          </a:xfrm>
          <a:custGeom>
            <a:avLst/>
            <a:gdLst/>
            <a:ahLst/>
            <a:cxnLst/>
            <a:rect l="0" t="0" r="0" b="0"/>
            <a:pathLst>
              <a:path w="69" h="54" extrusionOk="0">
                <a:moveTo>
                  <a:pt x="69" y="0"/>
                </a:moveTo>
                <a:lnTo>
                  <a:pt x="0" y="0"/>
                </a:lnTo>
                <a:lnTo>
                  <a:pt x="0" y="10"/>
                </a:lnTo>
                <a:lnTo>
                  <a:pt x="10" y="10"/>
                </a:lnTo>
                <a:lnTo>
                  <a:pt x="10" y="49"/>
                </a:lnTo>
                <a:lnTo>
                  <a:pt x="10" y="52"/>
                </a:lnTo>
                <a:lnTo>
                  <a:pt x="11" y="53"/>
                </a:lnTo>
                <a:lnTo>
                  <a:pt x="12" y="54"/>
                </a:lnTo>
                <a:lnTo>
                  <a:pt x="15"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0" name="Shape 7230"/>
          <p:cNvSpPr/>
          <p:nvPr/>
        </p:nvSpPr>
        <p:spPr>
          <a:xfrm>
            <a:off x="2347914" y="3316289"/>
            <a:ext cx="141287" cy="160337"/>
          </a:xfrm>
          <a:custGeom>
            <a:avLst/>
            <a:gdLst/>
            <a:ahLst/>
            <a:cxnLst/>
            <a:rect l="0" t="0" r="0" b="0"/>
            <a:pathLst>
              <a:path w="89" h="99" extrusionOk="0">
                <a:moveTo>
                  <a:pt x="84" y="50"/>
                </a:moveTo>
                <a:lnTo>
                  <a:pt x="84" y="50"/>
                </a:lnTo>
                <a:lnTo>
                  <a:pt x="86" y="50"/>
                </a:lnTo>
                <a:lnTo>
                  <a:pt x="87" y="49"/>
                </a:lnTo>
                <a:lnTo>
                  <a:pt x="89" y="47"/>
                </a:lnTo>
                <a:lnTo>
                  <a:pt x="89" y="45"/>
                </a:lnTo>
                <a:lnTo>
                  <a:pt x="89" y="35"/>
                </a:lnTo>
                <a:lnTo>
                  <a:pt x="89" y="33"/>
                </a:lnTo>
                <a:lnTo>
                  <a:pt x="86" y="31"/>
                </a:lnTo>
                <a:lnTo>
                  <a:pt x="48" y="2"/>
                </a:lnTo>
                <a:lnTo>
                  <a:pt x="44" y="0"/>
                </a:lnTo>
                <a:lnTo>
                  <a:pt x="42" y="2"/>
                </a:lnTo>
                <a:lnTo>
                  <a:pt x="2" y="31"/>
                </a:lnTo>
                <a:lnTo>
                  <a:pt x="0" y="33"/>
                </a:lnTo>
                <a:lnTo>
                  <a:pt x="0" y="3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3"/>
                </a:lnTo>
                <a:lnTo>
                  <a:pt x="58" y="21"/>
                </a:lnTo>
                <a:lnTo>
                  <a:pt x="79" y="37"/>
                </a:lnTo>
                <a:lnTo>
                  <a:pt x="79" y="40"/>
                </a:lnTo>
                <a:close/>
                <a:moveTo>
                  <a:pt x="10" y="37"/>
                </a:moveTo>
                <a:lnTo>
                  <a:pt x="31" y="21"/>
                </a:lnTo>
                <a:lnTo>
                  <a:pt x="26" y="33"/>
                </a:lnTo>
                <a:lnTo>
                  <a:pt x="24" y="35"/>
                </a:lnTo>
                <a:lnTo>
                  <a:pt x="24" y="40"/>
                </a:lnTo>
                <a:lnTo>
                  <a:pt x="10" y="40"/>
                </a:lnTo>
                <a:lnTo>
                  <a:pt x="10" y="37"/>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1" name="Shape 7231"/>
          <p:cNvSpPr/>
          <p:nvPr/>
        </p:nvSpPr>
        <p:spPr>
          <a:xfrm>
            <a:off x="2439989" y="3417889"/>
            <a:ext cx="58737" cy="58737"/>
          </a:xfrm>
          <a:custGeom>
            <a:avLst/>
            <a:gdLst/>
            <a:ahLst/>
            <a:cxnLst/>
            <a:rect l="0" t="0" r="0" b="0"/>
            <a:pathLst>
              <a:path w="34" h="36" extrusionOk="0">
                <a:moveTo>
                  <a:pt x="25" y="0"/>
                </a:moveTo>
                <a:lnTo>
                  <a:pt x="21"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2" name="Shape 7232"/>
          <p:cNvSpPr/>
          <p:nvPr/>
        </p:nvSpPr>
        <p:spPr>
          <a:xfrm>
            <a:off x="2338389" y="3417889"/>
            <a:ext cx="53975" cy="58737"/>
          </a:xfrm>
          <a:custGeom>
            <a:avLst/>
            <a:gdLst/>
            <a:ahLst/>
            <a:cxnLst/>
            <a:rect l="0" t="0" r="0" b="0"/>
            <a:pathLst>
              <a:path w="34" h="36" extrusionOk="0">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19"/>
                </a:lnTo>
                <a:lnTo>
                  <a:pt x="33" y="18"/>
                </a:lnTo>
                <a:lnTo>
                  <a:pt x="32" y="16"/>
                </a:lnTo>
                <a:lnTo>
                  <a:pt x="29"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3" name="Shape 7233"/>
          <p:cNvSpPr/>
          <p:nvPr/>
        </p:nvSpPr>
        <p:spPr>
          <a:xfrm>
            <a:off x="2771776" y="3340101"/>
            <a:ext cx="63500" cy="63500"/>
          </a:xfrm>
          <a:custGeom>
            <a:avLst/>
            <a:gdLst/>
            <a:ahLst/>
            <a:cxnLst/>
            <a:rect l="0" t="0" r="0" b="0"/>
            <a:pathLst>
              <a:path w="40" h="40" extrusionOk="0">
                <a:moveTo>
                  <a:pt x="40" y="20"/>
                </a:moveTo>
                <a:lnTo>
                  <a:pt x="40" y="20"/>
                </a:lnTo>
                <a:lnTo>
                  <a:pt x="40" y="16"/>
                </a:lnTo>
                <a:lnTo>
                  <a:pt x="38" y="13"/>
                </a:lnTo>
                <a:lnTo>
                  <a:pt x="34" y="6"/>
                </a:lnTo>
                <a:lnTo>
                  <a:pt x="27" y="2"/>
                </a:lnTo>
                <a:lnTo>
                  <a:pt x="24" y="0"/>
                </a:lnTo>
                <a:lnTo>
                  <a:pt x="20" y="0"/>
                </a:lnTo>
                <a:lnTo>
                  <a:pt x="16" y="0"/>
                </a:lnTo>
                <a:lnTo>
                  <a:pt x="13" y="2"/>
                </a:lnTo>
                <a:lnTo>
                  <a:pt x="6" y="6"/>
                </a:lnTo>
                <a:lnTo>
                  <a:pt x="1" y="13"/>
                </a:lnTo>
                <a:lnTo>
                  <a:pt x="0" y="16"/>
                </a:lnTo>
                <a:lnTo>
                  <a:pt x="0" y="20"/>
                </a:lnTo>
                <a:lnTo>
                  <a:pt x="0" y="24"/>
                </a:lnTo>
                <a:lnTo>
                  <a:pt x="1" y="27"/>
                </a:lnTo>
                <a:lnTo>
                  <a:pt x="6" y="34"/>
                </a:lnTo>
                <a:lnTo>
                  <a:pt x="13" y="38"/>
                </a:lnTo>
                <a:lnTo>
                  <a:pt x="16" y="40"/>
                </a:lnTo>
                <a:lnTo>
                  <a:pt x="20" y="40"/>
                </a:lnTo>
                <a:lnTo>
                  <a:pt x="24" y="40"/>
                </a:lnTo>
                <a:lnTo>
                  <a:pt x="27" y="38"/>
                </a:lnTo>
                <a:lnTo>
                  <a:pt x="34" y="34"/>
                </a:lnTo>
                <a:lnTo>
                  <a:pt x="38" y="27"/>
                </a:lnTo>
                <a:lnTo>
                  <a:pt x="40" y="24"/>
                </a:lnTo>
                <a:lnTo>
                  <a:pt x="40" y="20"/>
                </a:lnTo>
                <a:close/>
                <a:moveTo>
                  <a:pt x="10" y="20"/>
                </a:moveTo>
                <a:lnTo>
                  <a:pt x="10" y="20"/>
                </a:lnTo>
                <a:lnTo>
                  <a:pt x="11" y="16"/>
                </a:lnTo>
                <a:lnTo>
                  <a:pt x="13" y="13"/>
                </a:lnTo>
                <a:lnTo>
                  <a:pt x="16" y="11"/>
                </a:lnTo>
                <a:lnTo>
                  <a:pt x="20" y="10"/>
                </a:lnTo>
                <a:lnTo>
                  <a:pt x="24" y="11"/>
                </a:lnTo>
                <a:lnTo>
                  <a:pt x="27" y="13"/>
                </a:lnTo>
                <a:lnTo>
                  <a:pt x="29" y="16"/>
                </a:lnTo>
                <a:lnTo>
                  <a:pt x="30" y="20"/>
                </a:lnTo>
                <a:lnTo>
                  <a:pt x="29" y="24"/>
                </a:lnTo>
                <a:lnTo>
                  <a:pt x="27" y="27"/>
                </a:lnTo>
                <a:lnTo>
                  <a:pt x="24" y="29"/>
                </a:lnTo>
                <a:lnTo>
                  <a:pt x="20" y="30"/>
                </a:lnTo>
                <a:lnTo>
                  <a:pt x="16" y="29"/>
                </a:lnTo>
                <a:lnTo>
                  <a:pt x="13" y="27"/>
                </a:lnTo>
                <a:lnTo>
                  <a:pt x="11" y="24"/>
                </a:lnTo>
                <a:lnTo>
                  <a:pt x="10"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4" name="Shape 7234"/>
          <p:cNvSpPr/>
          <p:nvPr/>
        </p:nvSpPr>
        <p:spPr>
          <a:xfrm>
            <a:off x="2722564" y="3311526"/>
            <a:ext cx="161925" cy="92075"/>
          </a:xfrm>
          <a:custGeom>
            <a:avLst/>
            <a:gdLst/>
            <a:ahLst/>
            <a:cxnLst/>
            <a:rect l="0" t="0" r="0" b="0"/>
            <a:pathLst>
              <a:path w="98" h="59" extrusionOk="0">
                <a:moveTo>
                  <a:pt x="9" y="59"/>
                </a:moveTo>
                <a:lnTo>
                  <a:pt x="24" y="59"/>
                </a:lnTo>
                <a:lnTo>
                  <a:pt x="24" y="34"/>
                </a:lnTo>
                <a:lnTo>
                  <a:pt x="24" y="29"/>
                </a:lnTo>
                <a:lnTo>
                  <a:pt x="27" y="24"/>
                </a:lnTo>
                <a:lnTo>
                  <a:pt x="28" y="21"/>
                </a:lnTo>
                <a:lnTo>
                  <a:pt x="32" y="17"/>
                </a:lnTo>
                <a:lnTo>
                  <a:pt x="35" y="13"/>
                </a:lnTo>
                <a:lnTo>
                  <a:pt x="39" y="12"/>
                </a:lnTo>
                <a:lnTo>
                  <a:pt x="44"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92" y="57"/>
                </a:lnTo>
                <a:lnTo>
                  <a:pt x="96" y="56"/>
                </a:lnTo>
                <a:lnTo>
                  <a:pt x="97" y="53"/>
                </a:lnTo>
                <a:lnTo>
                  <a:pt x="98" y="49"/>
                </a:lnTo>
                <a:lnTo>
                  <a:pt x="98" y="39"/>
                </a:lnTo>
                <a:lnTo>
                  <a:pt x="97" y="35"/>
                </a:lnTo>
                <a:lnTo>
                  <a:pt x="96" y="32"/>
                </a:lnTo>
                <a:lnTo>
                  <a:pt x="92" y="30"/>
                </a:lnTo>
                <a:lnTo>
                  <a:pt x="88" y="29"/>
                </a:lnTo>
                <a:lnTo>
                  <a:pt x="83" y="29"/>
                </a:lnTo>
                <a:lnTo>
                  <a:pt x="82" y="23"/>
                </a:lnTo>
                <a:lnTo>
                  <a:pt x="80" y="18"/>
                </a:lnTo>
                <a:lnTo>
                  <a:pt x="76" y="12"/>
                </a:lnTo>
                <a:lnTo>
                  <a:pt x="71" y="8"/>
                </a:lnTo>
                <a:lnTo>
                  <a:pt x="66" y="4"/>
                </a:lnTo>
                <a:lnTo>
                  <a:pt x="61" y="2"/>
                </a:lnTo>
                <a:lnTo>
                  <a:pt x="55" y="0"/>
                </a:lnTo>
                <a:lnTo>
                  <a:pt x="49" y="0"/>
                </a:lnTo>
                <a:lnTo>
                  <a:pt x="43" y="0"/>
                </a:lnTo>
                <a:lnTo>
                  <a:pt x="37" y="2"/>
                </a:lnTo>
                <a:lnTo>
                  <a:pt x="32" y="4"/>
                </a:lnTo>
                <a:lnTo>
                  <a:pt x="27" y="8"/>
                </a:lnTo>
                <a:lnTo>
                  <a:pt x="22" y="12"/>
                </a:lnTo>
                <a:lnTo>
                  <a:pt x="18" y="18"/>
                </a:lnTo>
                <a:lnTo>
                  <a:pt x="16" y="23"/>
                </a:lnTo>
                <a:lnTo>
                  <a:pt x="14" y="29"/>
                </a:lnTo>
                <a:lnTo>
                  <a:pt x="9" y="29"/>
                </a:lnTo>
                <a:lnTo>
                  <a:pt x="6" y="30"/>
                </a:lnTo>
                <a:lnTo>
                  <a:pt x="2" y="32"/>
                </a:lnTo>
                <a:lnTo>
                  <a:pt x="1" y="35"/>
                </a:lnTo>
                <a:lnTo>
                  <a:pt x="0" y="39"/>
                </a:lnTo>
                <a:lnTo>
                  <a:pt x="0" y="49"/>
                </a:lnTo>
                <a:lnTo>
                  <a:pt x="1" y="53"/>
                </a:lnTo>
                <a:lnTo>
                  <a:pt x="2" y="56"/>
                </a:lnTo>
                <a:lnTo>
                  <a:pt x="6" y="57"/>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5" name="Shape 7235"/>
          <p:cNvSpPr/>
          <p:nvPr/>
        </p:nvSpPr>
        <p:spPr>
          <a:xfrm>
            <a:off x="2757489" y="3413126"/>
            <a:ext cx="92075" cy="30163"/>
          </a:xfrm>
          <a:custGeom>
            <a:avLst/>
            <a:gdLst/>
            <a:ahLst/>
            <a:cxnLst/>
            <a:rect l="0" t="0" r="0" b="0"/>
            <a:pathLst>
              <a:path w="56" h="19" extrusionOk="0">
                <a:moveTo>
                  <a:pt x="0" y="19"/>
                </a:moveTo>
                <a:lnTo>
                  <a:pt x="11" y="19"/>
                </a:lnTo>
                <a:lnTo>
                  <a:pt x="14" y="16"/>
                </a:lnTo>
                <a:lnTo>
                  <a:pt x="18" y="12"/>
                </a:lnTo>
                <a:lnTo>
                  <a:pt x="23" y="11"/>
                </a:lnTo>
                <a:lnTo>
                  <a:pt x="28" y="10"/>
                </a:lnTo>
                <a:lnTo>
                  <a:pt x="33" y="11"/>
                </a:lnTo>
                <a:lnTo>
                  <a:pt x="38" y="12"/>
                </a:lnTo>
                <a:lnTo>
                  <a:pt x="42" y="16"/>
                </a:lnTo>
                <a:lnTo>
                  <a:pt x="45" y="19"/>
                </a:lnTo>
                <a:lnTo>
                  <a:pt x="56" y="19"/>
                </a:lnTo>
                <a:lnTo>
                  <a:pt x="51" y="12"/>
                </a:lnTo>
                <a:lnTo>
                  <a:pt x="45" y="6"/>
                </a:lnTo>
                <a:lnTo>
                  <a:pt x="37" y="1"/>
                </a:lnTo>
                <a:lnTo>
                  <a:pt x="33" y="0"/>
                </a:lnTo>
                <a:lnTo>
                  <a:pt x="28" y="0"/>
                </a:lnTo>
                <a:lnTo>
                  <a:pt x="23" y="0"/>
                </a:lnTo>
                <a:lnTo>
                  <a:pt x="19" y="1"/>
                </a:lnTo>
                <a:lnTo>
                  <a:pt x="11" y="6"/>
                </a:lnTo>
                <a:lnTo>
                  <a:pt x="5" y="12"/>
                </a:lnTo>
                <a:lnTo>
                  <a:pt x="0" y="1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6" name="Shape 7236"/>
          <p:cNvSpPr/>
          <p:nvPr/>
        </p:nvSpPr>
        <p:spPr>
          <a:xfrm>
            <a:off x="2708275" y="3452813"/>
            <a:ext cx="190500" cy="38100"/>
          </a:xfrm>
          <a:custGeom>
            <a:avLst/>
            <a:gdLst/>
            <a:ahLst/>
            <a:cxnLst/>
            <a:rect l="0" t="0" r="0" b="0"/>
            <a:pathLst>
              <a:path w="118" h="25" extrusionOk="0">
                <a:moveTo>
                  <a:pt x="113" y="15"/>
                </a:moveTo>
                <a:lnTo>
                  <a:pt x="113" y="5"/>
                </a:lnTo>
                <a:lnTo>
                  <a:pt x="113" y="3"/>
                </a:lnTo>
                <a:lnTo>
                  <a:pt x="112" y="2"/>
                </a:lnTo>
                <a:lnTo>
                  <a:pt x="111" y="0"/>
                </a:lnTo>
                <a:lnTo>
                  <a:pt x="108" y="0"/>
                </a:lnTo>
                <a:lnTo>
                  <a:pt x="69" y="0"/>
                </a:lnTo>
                <a:lnTo>
                  <a:pt x="66" y="0"/>
                </a:lnTo>
                <a:lnTo>
                  <a:pt x="65" y="2"/>
                </a:lnTo>
                <a:lnTo>
                  <a:pt x="64" y="3"/>
                </a:lnTo>
                <a:lnTo>
                  <a:pt x="64" y="5"/>
                </a:lnTo>
                <a:lnTo>
                  <a:pt x="64" y="15"/>
                </a:lnTo>
                <a:lnTo>
                  <a:pt x="54" y="15"/>
                </a:lnTo>
                <a:lnTo>
                  <a:pt x="54" y="5"/>
                </a:lnTo>
                <a:lnTo>
                  <a:pt x="54" y="3"/>
                </a:lnTo>
                <a:lnTo>
                  <a:pt x="53" y="2"/>
                </a:lnTo>
                <a:lnTo>
                  <a:pt x="52" y="0"/>
                </a:lnTo>
                <a:lnTo>
                  <a:pt x="49"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7" name="Shape 7237"/>
          <p:cNvSpPr/>
          <p:nvPr/>
        </p:nvSpPr>
        <p:spPr>
          <a:xfrm>
            <a:off x="1954214" y="3316289"/>
            <a:ext cx="160337" cy="160337"/>
          </a:xfrm>
          <a:custGeom>
            <a:avLst/>
            <a:gdLst/>
            <a:ahLst/>
            <a:cxnLst/>
            <a:rect l="0" t="0" r="0" b="0"/>
            <a:pathLst>
              <a:path w="99" h="99" extrusionOk="0">
                <a:moveTo>
                  <a:pt x="99" y="35"/>
                </a:moveTo>
                <a:lnTo>
                  <a:pt x="99" y="25"/>
                </a:lnTo>
                <a:lnTo>
                  <a:pt x="97" y="23"/>
                </a:lnTo>
                <a:lnTo>
                  <a:pt x="96" y="20"/>
                </a:lnTo>
                <a:lnTo>
                  <a:pt x="52" y="0"/>
                </a:lnTo>
                <a:lnTo>
                  <a:pt x="49" y="0"/>
                </a:lnTo>
                <a:lnTo>
                  <a:pt x="47" y="0"/>
                </a:lnTo>
                <a:lnTo>
                  <a:pt x="2" y="20"/>
                </a:lnTo>
                <a:lnTo>
                  <a:pt x="1" y="23"/>
                </a:lnTo>
                <a:lnTo>
                  <a:pt x="0" y="2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6" y="40"/>
                </a:lnTo>
                <a:lnTo>
                  <a:pt x="97" y="39"/>
                </a:lnTo>
                <a:lnTo>
                  <a:pt x="99" y="37"/>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8" name="Shape 7238"/>
          <p:cNvSpPr/>
          <p:nvPr/>
        </p:nvSpPr>
        <p:spPr>
          <a:xfrm>
            <a:off x="2055813" y="3413126"/>
            <a:ext cx="49212" cy="39688"/>
          </a:xfrm>
          <a:custGeom>
            <a:avLst/>
            <a:gdLst/>
            <a:ahLst/>
            <a:cxnLst/>
            <a:rect l="0" t="0" r="0" b="0"/>
            <a:pathLst>
              <a:path w="30" h="24" extrusionOk="0">
                <a:moveTo>
                  <a:pt x="5" y="0"/>
                </a:moveTo>
                <a:lnTo>
                  <a:pt x="5" y="0"/>
                </a:lnTo>
                <a:lnTo>
                  <a:pt x="3" y="0"/>
                </a:lnTo>
                <a:lnTo>
                  <a:pt x="1" y="1"/>
                </a:lnTo>
                <a:lnTo>
                  <a:pt x="0" y="2"/>
                </a:lnTo>
                <a:lnTo>
                  <a:pt x="0" y="5"/>
                </a:lnTo>
                <a:lnTo>
                  <a:pt x="0" y="10"/>
                </a:lnTo>
                <a:lnTo>
                  <a:pt x="1" y="16"/>
                </a:lnTo>
                <a:lnTo>
                  <a:pt x="4" y="21"/>
                </a:lnTo>
                <a:lnTo>
                  <a:pt x="9" y="23"/>
                </a:lnTo>
                <a:lnTo>
                  <a:pt x="15" y="24"/>
                </a:lnTo>
                <a:lnTo>
                  <a:pt x="21" y="23"/>
                </a:lnTo>
                <a:lnTo>
                  <a:pt x="26" y="21"/>
                </a:lnTo>
                <a:lnTo>
                  <a:pt x="29" y="16"/>
                </a:lnTo>
                <a:lnTo>
                  <a:pt x="30" y="10"/>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2"/>
                </a:lnTo>
                <a:lnTo>
                  <a:pt x="19" y="13"/>
                </a:lnTo>
                <a:lnTo>
                  <a:pt x="15" y="1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39" name="Shape 7239"/>
          <p:cNvSpPr/>
          <p:nvPr/>
        </p:nvSpPr>
        <p:spPr>
          <a:xfrm>
            <a:off x="1963739" y="3413126"/>
            <a:ext cx="47625" cy="39688"/>
          </a:xfrm>
          <a:custGeom>
            <a:avLst/>
            <a:gdLst/>
            <a:ahLst/>
            <a:cxnLst/>
            <a:rect l="0" t="0" r="0" b="0"/>
            <a:pathLst>
              <a:path w="30" h="24" extrusionOk="0">
                <a:moveTo>
                  <a:pt x="15" y="24"/>
                </a:moveTo>
                <a:lnTo>
                  <a:pt x="15" y="24"/>
                </a:lnTo>
                <a:lnTo>
                  <a:pt x="21" y="23"/>
                </a:lnTo>
                <a:lnTo>
                  <a:pt x="26" y="21"/>
                </a:lnTo>
                <a:lnTo>
                  <a:pt x="28" y="16"/>
                </a:lnTo>
                <a:lnTo>
                  <a:pt x="30" y="10"/>
                </a:lnTo>
                <a:lnTo>
                  <a:pt x="30" y="5"/>
                </a:lnTo>
                <a:lnTo>
                  <a:pt x="30" y="2"/>
                </a:lnTo>
                <a:lnTo>
                  <a:pt x="28" y="1"/>
                </a:lnTo>
                <a:lnTo>
                  <a:pt x="27" y="0"/>
                </a:lnTo>
                <a:lnTo>
                  <a:pt x="25" y="0"/>
                </a:lnTo>
                <a:lnTo>
                  <a:pt x="5" y="0"/>
                </a:lnTo>
                <a:lnTo>
                  <a:pt x="2" y="0"/>
                </a:lnTo>
                <a:lnTo>
                  <a:pt x="1" y="1"/>
                </a:lnTo>
                <a:lnTo>
                  <a:pt x="0" y="2"/>
                </a:lnTo>
                <a:lnTo>
                  <a:pt x="0" y="5"/>
                </a:lnTo>
                <a:lnTo>
                  <a:pt x="0" y="10"/>
                </a:lnTo>
                <a:lnTo>
                  <a:pt x="1" y="16"/>
                </a:lnTo>
                <a:lnTo>
                  <a:pt x="4" y="21"/>
                </a:lnTo>
                <a:lnTo>
                  <a:pt x="9" y="23"/>
                </a:lnTo>
                <a:lnTo>
                  <a:pt x="15" y="24"/>
                </a:lnTo>
                <a:close/>
                <a:moveTo>
                  <a:pt x="10" y="10"/>
                </a:moveTo>
                <a:lnTo>
                  <a:pt x="20" y="10"/>
                </a:lnTo>
                <a:lnTo>
                  <a:pt x="20" y="12"/>
                </a:lnTo>
                <a:lnTo>
                  <a:pt x="18" y="13"/>
                </a:lnTo>
                <a:lnTo>
                  <a:pt x="17" y="14"/>
                </a:lnTo>
                <a:lnTo>
                  <a:pt x="15" y="14"/>
                </a:lnTo>
                <a:lnTo>
                  <a:pt x="12" y="14"/>
                </a:lnTo>
                <a:lnTo>
                  <a:pt x="11" y="13"/>
                </a:lnTo>
                <a:lnTo>
                  <a:pt x="10" y="12"/>
                </a:lnTo>
                <a:lnTo>
                  <a:pt x="10"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0" name="Shape 7240"/>
          <p:cNvSpPr/>
          <p:nvPr/>
        </p:nvSpPr>
        <p:spPr>
          <a:xfrm>
            <a:off x="3171826" y="3349626"/>
            <a:ext cx="23813" cy="25400"/>
          </a:xfrm>
          <a:custGeom>
            <a:avLst/>
            <a:gdLst/>
            <a:ahLst/>
            <a:cxnLst/>
            <a:rect l="0" t="0" r="0" b="0"/>
            <a:pathLst>
              <a:path w="15" h="15" extrusionOk="0">
                <a:moveTo>
                  <a:pt x="15" y="8"/>
                </a:moveTo>
                <a:lnTo>
                  <a:pt x="15" y="8"/>
                </a:lnTo>
                <a:lnTo>
                  <a:pt x="15" y="5"/>
                </a:lnTo>
                <a:lnTo>
                  <a:pt x="12" y="3"/>
                </a:lnTo>
                <a:lnTo>
                  <a:pt x="10" y="0"/>
                </a:lnTo>
                <a:lnTo>
                  <a:pt x="7" y="0"/>
                </a:lnTo>
                <a:lnTo>
                  <a:pt x="5" y="0"/>
                </a:lnTo>
                <a:lnTo>
                  <a:pt x="2" y="3"/>
                </a:lnTo>
                <a:lnTo>
                  <a:pt x="0" y="5"/>
                </a:lnTo>
                <a:lnTo>
                  <a:pt x="0" y="8"/>
                </a:lnTo>
                <a:lnTo>
                  <a:pt x="0" y="10"/>
                </a:lnTo>
                <a:lnTo>
                  <a:pt x="2" y="13"/>
                </a:lnTo>
                <a:lnTo>
                  <a:pt x="5" y="15"/>
                </a:lnTo>
                <a:lnTo>
                  <a:pt x="7" y="15"/>
                </a:lnTo>
                <a:lnTo>
                  <a:pt x="10" y="15"/>
                </a:lnTo>
                <a:lnTo>
                  <a:pt x="12" y="13"/>
                </a:lnTo>
                <a:lnTo>
                  <a:pt x="15" y="10"/>
                </a:lnTo>
                <a:lnTo>
                  <a:pt x="15" y="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1" name="Shape 7241"/>
          <p:cNvSpPr/>
          <p:nvPr/>
        </p:nvSpPr>
        <p:spPr>
          <a:xfrm>
            <a:off x="3113089" y="3316289"/>
            <a:ext cx="141287" cy="160337"/>
          </a:xfrm>
          <a:custGeom>
            <a:avLst/>
            <a:gdLst/>
            <a:ahLst/>
            <a:cxnLst/>
            <a:rect l="0" t="0" r="0" b="0"/>
            <a:pathLst>
              <a:path w="85" h="99" extrusionOk="0">
                <a:moveTo>
                  <a:pt x="57" y="50"/>
                </a:moveTo>
                <a:lnTo>
                  <a:pt x="84" y="21"/>
                </a:lnTo>
                <a:lnTo>
                  <a:pt x="85" y="20"/>
                </a:lnTo>
                <a:lnTo>
                  <a:pt x="85" y="19"/>
                </a:lnTo>
                <a:lnTo>
                  <a:pt x="85" y="17"/>
                </a:lnTo>
                <a:lnTo>
                  <a:pt x="84" y="15"/>
                </a:lnTo>
                <a:lnTo>
                  <a:pt x="77" y="9"/>
                </a:lnTo>
                <a:lnTo>
                  <a:pt x="68" y="4"/>
                </a:lnTo>
                <a:lnTo>
                  <a:pt x="60" y="2"/>
                </a:lnTo>
                <a:lnTo>
                  <a:pt x="50" y="0"/>
                </a:lnTo>
                <a:lnTo>
                  <a:pt x="40" y="2"/>
                </a:lnTo>
                <a:lnTo>
                  <a:pt x="30" y="4"/>
                </a:lnTo>
                <a:lnTo>
                  <a:pt x="23" y="9"/>
                </a:lnTo>
                <a:lnTo>
                  <a:pt x="15" y="15"/>
                </a:lnTo>
                <a:lnTo>
                  <a:pt x="9" y="23"/>
                </a:lnTo>
                <a:lnTo>
                  <a:pt x="4" y="30"/>
                </a:lnTo>
                <a:lnTo>
                  <a:pt x="2" y="40"/>
                </a:lnTo>
                <a:lnTo>
                  <a:pt x="0" y="50"/>
                </a:lnTo>
                <a:lnTo>
                  <a:pt x="2" y="60"/>
                </a:lnTo>
                <a:lnTo>
                  <a:pt x="4" y="70"/>
                </a:lnTo>
                <a:lnTo>
                  <a:pt x="9" y="77"/>
                </a:lnTo>
                <a:lnTo>
                  <a:pt x="15" y="84"/>
                </a:lnTo>
                <a:lnTo>
                  <a:pt x="23" y="90"/>
                </a:lnTo>
                <a:lnTo>
                  <a:pt x="30" y="95"/>
                </a:lnTo>
                <a:lnTo>
                  <a:pt x="40" y="98"/>
                </a:lnTo>
                <a:lnTo>
                  <a:pt x="50" y="99"/>
                </a:lnTo>
                <a:lnTo>
                  <a:pt x="60" y="98"/>
                </a:lnTo>
                <a:lnTo>
                  <a:pt x="68" y="95"/>
                </a:lnTo>
                <a:lnTo>
                  <a:pt x="77" y="90"/>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1" y="42"/>
                </a:lnTo>
                <a:lnTo>
                  <a:pt x="14" y="35"/>
                </a:lnTo>
                <a:lnTo>
                  <a:pt x="16" y="28"/>
                </a:lnTo>
                <a:lnTo>
                  <a:pt x="21" y="21"/>
                </a:lnTo>
                <a:lnTo>
                  <a:pt x="27" y="17"/>
                </a:lnTo>
                <a:lnTo>
                  <a:pt x="35" y="14"/>
                </a:lnTo>
                <a:lnTo>
                  <a:pt x="42" y="12"/>
                </a:lnTo>
                <a:lnTo>
                  <a:pt x="50" y="10"/>
                </a:lnTo>
                <a:lnTo>
                  <a:pt x="56" y="10"/>
                </a:lnTo>
                <a:lnTo>
                  <a:pt x="62" y="13"/>
                </a:lnTo>
                <a:lnTo>
                  <a:pt x="68" y="15"/>
                </a:lnTo>
                <a:lnTo>
                  <a:pt x="74" y="19"/>
                </a:lnTo>
                <a:lnTo>
                  <a:pt x="46" y="46"/>
                </a:lnTo>
                <a:lnTo>
                  <a:pt x="45" y="47"/>
                </a:lnTo>
                <a:lnTo>
                  <a:pt x="45" y="50"/>
                </a:lnTo>
                <a:lnTo>
                  <a:pt x="45" y="52"/>
                </a:lnTo>
                <a:lnTo>
                  <a:pt x="46" y="53"/>
                </a:lnTo>
                <a:lnTo>
                  <a:pt x="74" y="81"/>
                </a:lnTo>
                <a:lnTo>
                  <a:pt x="68" y="84"/>
                </a:lnTo>
                <a:lnTo>
                  <a:pt x="62" y="87"/>
                </a:lnTo>
                <a:lnTo>
                  <a:pt x="56" y="89"/>
                </a:lnTo>
                <a:lnTo>
                  <a:pt x="50" y="8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2" name="Shape 7242"/>
          <p:cNvSpPr/>
          <p:nvPr/>
        </p:nvSpPr>
        <p:spPr>
          <a:xfrm>
            <a:off x="3881439" y="3311526"/>
            <a:ext cx="147637" cy="174625"/>
          </a:xfrm>
          <a:custGeom>
            <a:avLst/>
            <a:gdLst/>
            <a:ahLst/>
            <a:cxnLst/>
            <a:rect l="0" t="0" r="0" b="0"/>
            <a:pathLst>
              <a:path w="89" h="108" extrusionOk="0">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3" name="Shape 7243"/>
          <p:cNvSpPr/>
          <p:nvPr/>
        </p:nvSpPr>
        <p:spPr>
          <a:xfrm>
            <a:off x="3906838" y="3413126"/>
            <a:ext cx="49212" cy="49213"/>
          </a:xfrm>
          <a:custGeom>
            <a:avLst/>
            <a:gdLst/>
            <a:ahLst/>
            <a:cxnLst/>
            <a:rect l="0" t="0" r="0" b="0"/>
            <a:pathLst>
              <a:path w="29" h="29" extrusionOk="0">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4" name="Shape 7244"/>
          <p:cNvSpPr/>
          <p:nvPr/>
        </p:nvSpPr>
        <p:spPr>
          <a:xfrm>
            <a:off x="3989389" y="3422651"/>
            <a:ext cx="14287" cy="15875"/>
          </a:xfrm>
          <a:custGeom>
            <a:avLst/>
            <a:gdLst/>
            <a:ahLst/>
            <a:cxnLst/>
            <a:rect l="0" t="0" r="0" b="0"/>
            <a:pathLst>
              <a:path w="10" h="9" extrusionOk="0">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5" name="Shape 7245"/>
          <p:cNvSpPr/>
          <p:nvPr/>
        </p:nvSpPr>
        <p:spPr>
          <a:xfrm>
            <a:off x="3970338" y="3438526"/>
            <a:ext cx="19050" cy="14288"/>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6" name="Shape 7246"/>
          <p:cNvSpPr/>
          <p:nvPr/>
        </p:nvSpPr>
        <p:spPr>
          <a:xfrm>
            <a:off x="3906839" y="3330576"/>
            <a:ext cx="96837" cy="73025"/>
          </a:xfrm>
          <a:custGeom>
            <a:avLst/>
            <a:gdLst/>
            <a:ahLst/>
            <a:cxnLst/>
            <a:rect l="0" t="0" r="0" b="0"/>
            <a:pathLst>
              <a:path w="59" h="45" extrusionOk="0">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7" name="Shape 7247"/>
          <p:cNvSpPr/>
          <p:nvPr/>
        </p:nvSpPr>
        <p:spPr>
          <a:xfrm>
            <a:off x="3532188" y="3375026"/>
            <a:ext cx="23812" cy="28575"/>
          </a:xfrm>
          <a:custGeom>
            <a:avLst/>
            <a:gdLst/>
            <a:ahLst/>
            <a:cxnLst/>
            <a:rect l="0" t="0" r="0" b="0"/>
            <a:pathLst>
              <a:path w="15" h="20" extrusionOk="0">
                <a:moveTo>
                  <a:pt x="10" y="0"/>
                </a:moveTo>
                <a:lnTo>
                  <a:pt x="0" y="0"/>
                </a:lnTo>
                <a:lnTo>
                  <a:pt x="0" y="20"/>
                </a:lnTo>
                <a:lnTo>
                  <a:pt x="15" y="20"/>
                </a:lnTo>
                <a:lnTo>
                  <a:pt x="15" y="10"/>
                </a:lnTo>
                <a:lnTo>
                  <a:pt x="10" y="10"/>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8" name="Shape 7248"/>
          <p:cNvSpPr/>
          <p:nvPr/>
        </p:nvSpPr>
        <p:spPr>
          <a:xfrm>
            <a:off x="3570288" y="3375026"/>
            <a:ext cx="23812" cy="28575"/>
          </a:xfrm>
          <a:custGeom>
            <a:avLst/>
            <a:gdLst/>
            <a:ahLst/>
            <a:cxnLst/>
            <a:rect l="0" t="0" r="0" b="0"/>
            <a:pathLst>
              <a:path w="14" h="20" extrusionOk="0">
                <a:moveTo>
                  <a:pt x="9" y="0"/>
                </a:moveTo>
                <a:lnTo>
                  <a:pt x="0" y="0"/>
                </a:lnTo>
                <a:lnTo>
                  <a:pt x="0" y="20"/>
                </a:lnTo>
                <a:lnTo>
                  <a:pt x="14" y="20"/>
                </a:lnTo>
                <a:lnTo>
                  <a:pt x="14" y="10"/>
                </a:lnTo>
                <a:lnTo>
                  <a:pt x="9" y="10"/>
                </a:lnTo>
                <a:lnTo>
                  <a:pt x="9"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49" name="Shape 7249"/>
          <p:cNvSpPr/>
          <p:nvPr/>
        </p:nvSpPr>
        <p:spPr>
          <a:xfrm>
            <a:off x="3497264" y="3302000"/>
            <a:ext cx="146050" cy="188913"/>
          </a:xfrm>
          <a:custGeom>
            <a:avLst/>
            <a:gdLst/>
            <a:ahLst/>
            <a:cxnLst/>
            <a:rect l="0" t="0" r="0" b="0"/>
            <a:pathLst>
              <a:path w="89" h="118" extrusionOk="0">
                <a:moveTo>
                  <a:pt x="45" y="0"/>
                </a:moveTo>
                <a:lnTo>
                  <a:pt x="45" y="0"/>
                </a:lnTo>
                <a:lnTo>
                  <a:pt x="36" y="1"/>
                </a:lnTo>
                <a:lnTo>
                  <a:pt x="27" y="3"/>
                </a:lnTo>
                <a:lnTo>
                  <a:pt x="20" y="7"/>
                </a:lnTo>
                <a:lnTo>
                  <a:pt x="14" y="13"/>
                </a:lnTo>
                <a:lnTo>
                  <a:pt x="8" y="19"/>
                </a:lnTo>
                <a:lnTo>
                  <a:pt x="4" y="27"/>
                </a:lnTo>
                <a:lnTo>
                  <a:pt x="1" y="35"/>
                </a:lnTo>
                <a:lnTo>
                  <a:pt x="0" y="44"/>
                </a:lnTo>
                <a:lnTo>
                  <a:pt x="0" y="113"/>
                </a:lnTo>
                <a:lnTo>
                  <a:pt x="1" y="115"/>
                </a:lnTo>
                <a:lnTo>
                  <a:pt x="3" y="118"/>
                </a:lnTo>
                <a:lnTo>
                  <a:pt x="6" y="118"/>
                </a:lnTo>
                <a:lnTo>
                  <a:pt x="9" y="117"/>
                </a:lnTo>
                <a:lnTo>
                  <a:pt x="25" y="101"/>
                </a:lnTo>
                <a:lnTo>
                  <a:pt x="41" y="117"/>
                </a:lnTo>
                <a:lnTo>
                  <a:pt x="42" y="118"/>
                </a:lnTo>
                <a:lnTo>
                  <a:pt x="45" y="118"/>
                </a:lnTo>
                <a:lnTo>
                  <a:pt x="47" y="118"/>
                </a:lnTo>
                <a:lnTo>
                  <a:pt x="48" y="117"/>
                </a:lnTo>
                <a:lnTo>
                  <a:pt x="64" y="101"/>
                </a:lnTo>
                <a:lnTo>
                  <a:pt x="80" y="117"/>
                </a:lnTo>
                <a:lnTo>
                  <a:pt x="82" y="118"/>
                </a:lnTo>
                <a:lnTo>
                  <a:pt x="84" y="118"/>
                </a:lnTo>
                <a:lnTo>
                  <a:pt x="86" y="118"/>
                </a:lnTo>
                <a:lnTo>
                  <a:pt x="88" y="115"/>
                </a:lnTo>
                <a:lnTo>
                  <a:pt x="89" y="113"/>
                </a:lnTo>
                <a:lnTo>
                  <a:pt x="89" y="44"/>
                </a:lnTo>
                <a:lnTo>
                  <a:pt x="88" y="35"/>
                </a:lnTo>
                <a:lnTo>
                  <a:pt x="85" y="27"/>
                </a:lnTo>
                <a:lnTo>
                  <a:pt x="82" y="19"/>
                </a:lnTo>
                <a:lnTo>
                  <a:pt x="75" y="13"/>
                </a:lnTo>
                <a:lnTo>
                  <a:pt x="69" y="7"/>
                </a:lnTo>
                <a:lnTo>
                  <a:pt x="62" y="3"/>
                </a:lnTo>
                <a:lnTo>
                  <a:pt x="53" y="1"/>
                </a:lnTo>
                <a:lnTo>
                  <a:pt x="45" y="0"/>
                </a:lnTo>
                <a:close/>
                <a:moveTo>
                  <a:pt x="79" y="101"/>
                </a:moveTo>
                <a:lnTo>
                  <a:pt x="68" y="90"/>
                </a:lnTo>
                <a:lnTo>
                  <a:pt x="67" y="88"/>
                </a:lnTo>
                <a:lnTo>
                  <a:pt x="64" y="88"/>
                </a:lnTo>
                <a:lnTo>
                  <a:pt x="62" y="88"/>
                </a:lnTo>
                <a:lnTo>
                  <a:pt x="61" y="90"/>
                </a:lnTo>
                <a:lnTo>
                  <a:pt x="45" y="106"/>
                </a:lnTo>
                <a:lnTo>
                  <a:pt x="28" y="90"/>
                </a:lnTo>
                <a:lnTo>
                  <a:pt x="27" y="88"/>
                </a:lnTo>
                <a:lnTo>
                  <a:pt x="25" y="88"/>
                </a:lnTo>
                <a:lnTo>
                  <a:pt x="22" y="88"/>
                </a:lnTo>
                <a:lnTo>
                  <a:pt x="21" y="90"/>
                </a:lnTo>
                <a:lnTo>
                  <a:pt x="10" y="101"/>
                </a:lnTo>
                <a:lnTo>
                  <a:pt x="10" y="44"/>
                </a:lnTo>
                <a:lnTo>
                  <a:pt x="11" y="37"/>
                </a:lnTo>
                <a:lnTo>
                  <a:pt x="12" y="30"/>
                </a:lnTo>
                <a:lnTo>
                  <a:pt x="16" y="24"/>
                </a:lnTo>
                <a:lnTo>
                  <a:pt x="20" y="19"/>
                </a:lnTo>
                <a:lnTo>
                  <a:pt x="25" y="16"/>
                </a:lnTo>
                <a:lnTo>
                  <a:pt x="31" y="12"/>
                </a:lnTo>
                <a:lnTo>
                  <a:pt x="37" y="11"/>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0" name="Shape 7250"/>
          <p:cNvSpPr/>
          <p:nvPr/>
        </p:nvSpPr>
        <p:spPr>
          <a:xfrm>
            <a:off x="414339" y="3700464"/>
            <a:ext cx="160337" cy="160337"/>
          </a:xfrm>
          <a:custGeom>
            <a:avLst/>
            <a:gdLst/>
            <a:ahLst/>
            <a:cxnLst/>
            <a:rect l="0" t="0" r="0" b="0"/>
            <a:pathLst>
              <a:path w="99" h="99" extrusionOk="0">
                <a:moveTo>
                  <a:pt x="97" y="46"/>
                </a:moveTo>
                <a:lnTo>
                  <a:pt x="82" y="31"/>
                </a:lnTo>
                <a:lnTo>
                  <a:pt x="75" y="38"/>
                </a:lnTo>
                <a:lnTo>
                  <a:pt x="81" y="45"/>
                </a:lnTo>
                <a:lnTo>
                  <a:pt x="17" y="45"/>
                </a:lnTo>
                <a:lnTo>
                  <a:pt x="42" y="20"/>
                </a:lnTo>
                <a:lnTo>
                  <a:pt x="48" y="22"/>
                </a:lnTo>
                <a:lnTo>
                  <a:pt x="54" y="26"/>
                </a:lnTo>
                <a:lnTo>
                  <a:pt x="59" y="32"/>
                </a:lnTo>
                <a:lnTo>
                  <a:pt x="63" y="40"/>
                </a:lnTo>
                <a:lnTo>
                  <a:pt x="73" y="40"/>
                </a:lnTo>
                <a:lnTo>
                  <a:pt x="71" y="33"/>
                </a:lnTo>
                <a:lnTo>
                  <a:pt x="68" y="27"/>
                </a:lnTo>
                <a:lnTo>
                  <a:pt x="65" y="22"/>
                </a:lnTo>
                <a:lnTo>
                  <a:pt x="60" y="19"/>
                </a:lnTo>
                <a:lnTo>
                  <a:pt x="55" y="15"/>
                </a:lnTo>
                <a:lnTo>
                  <a:pt x="50" y="12"/>
                </a:lnTo>
                <a:lnTo>
                  <a:pt x="45" y="10"/>
                </a:lnTo>
                <a:lnTo>
                  <a:pt x="39" y="10"/>
                </a:lnTo>
                <a:lnTo>
                  <a:pt x="36" y="9"/>
                </a:lnTo>
                <a:lnTo>
                  <a:pt x="32" y="8"/>
                </a:lnTo>
                <a:lnTo>
                  <a:pt x="31" y="4"/>
                </a:lnTo>
                <a:lnTo>
                  <a:pt x="29" y="0"/>
                </a:lnTo>
                <a:lnTo>
                  <a:pt x="20" y="0"/>
                </a:lnTo>
                <a:lnTo>
                  <a:pt x="21" y="5"/>
                </a:lnTo>
                <a:lnTo>
                  <a:pt x="22" y="10"/>
                </a:lnTo>
                <a:lnTo>
                  <a:pt x="26" y="14"/>
                </a:lnTo>
                <a:lnTo>
                  <a:pt x="29" y="17"/>
                </a:lnTo>
                <a:lnTo>
                  <a:pt x="1" y="46"/>
                </a:lnTo>
                <a:lnTo>
                  <a:pt x="0" y="47"/>
                </a:lnTo>
                <a:lnTo>
                  <a:pt x="0" y="49"/>
                </a:lnTo>
                <a:lnTo>
                  <a:pt x="0" y="52"/>
                </a:lnTo>
                <a:lnTo>
                  <a:pt x="1" y="53"/>
                </a:lnTo>
                <a:lnTo>
                  <a:pt x="29" y="82"/>
                </a:lnTo>
                <a:lnTo>
                  <a:pt x="26" y="85"/>
                </a:lnTo>
                <a:lnTo>
                  <a:pt x="22" y="89"/>
                </a:lnTo>
                <a:lnTo>
                  <a:pt x="21" y="94"/>
                </a:lnTo>
                <a:lnTo>
                  <a:pt x="20" y="99"/>
                </a:lnTo>
                <a:lnTo>
                  <a:pt x="29" y="99"/>
                </a:lnTo>
                <a:lnTo>
                  <a:pt x="31" y="95"/>
                </a:lnTo>
                <a:lnTo>
                  <a:pt x="32" y="91"/>
                </a:lnTo>
                <a:lnTo>
                  <a:pt x="36" y="90"/>
                </a:lnTo>
                <a:lnTo>
                  <a:pt x="39" y="89"/>
                </a:lnTo>
                <a:lnTo>
                  <a:pt x="45" y="89"/>
                </a:lnTo>
                <a:lnTo>
                  <a:pt x="50" y="86"/>
                </a:lnTo>
                <a:lnTo>
                  <a:pt x="55" y="84"/>
                </a:lnTo>
                <a:lnTo>
                  <a:pt x="60" y="80"/>
                </a:lnTo>
                <a:lnTo>
                  <a:pt x="65" y="77"/>
                </a:lnTo>
                <a:lnTo>
                  <a:pt x="68" y="72"/>
                </a:lnTo>
                <a:lnTo>
                  <a:pt x="71" y="65"/>
                </a:lnTo>
                <a:lnTo>
                  <a:pt x="73" y="59"/>
                </a:lnTo>
                <a:lnTo>
                  <a:pt x="63" y="59"/>
                </a:lnTo>
                <a:lnTo>
                  <a:pt x="59" y="67"/>
                </a:lnTo>
                <a:lnTo>
                  <a:pt x="54" y="73"/>
                </a:lnTo>
                <a:lnTo>
                  <a:pt x="48" y="77"/>
                </a:lnTo>
                <a:lnTo>
                  <a:pt x="42" y="79"/>
                </a:lnTo>
                <a:lnTo>
                  <a:pt x="17" y="54"/>
                </a:lnTo>
                <a:lnTo>
                  <a:pt x="81" y="54"/>
                </a:lnTo>
                <a:lnTo>
                  <a:pt x="75" y="61"/>
                </a:lnTo>
                <a:lnTo>
                  <a:pt x="82" y="68"/>
                </a:lnTo>
                <a:lnTo>
                  <a:pt x="97" y="53"/>
                </a:lnTo>
                <a:lnTo>
                  <a:pt x="99" y="52"/>
                </a:lnTo>
                <a:lnTo>
                  <a:pt x="99" y="49"/>
                </a:lnTo>
                <a:lnTo>
                  <a:pt x="99" y="47"/>
                </a:lnTo>
                <a:lnTo>
                  <a:pt x="97" y="4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1" name="Shape 7251"/>
          <p:cNvSpPr/>
          <p:nvPr/>
        </p:nvSpPr>
        <p:spPr>
          <a:xfrm>
            <a:off x="833438" y="3740151"/>
            <a:ext cx="96837" cy="87313"/>
          </a:xfrm>
          <a:custGeom>
            <a:avLst/>
            <a:gdLst/>
            <a:ahLst/>
            <a:cxnLst/>
            <a:rect l="0" t="0" r="0" b="0"/>
            <a:pathLst>
              <a:path w="60" h="54" extrusionOk="0">
                <a:moveTo>
                  <a:pt x="40" y="0"/>
                </a:moveTo>
                <a:lnTo>
                  <a:pt x="40" y="0"/>
                </a:lnTo>
                <a:lnTo>
                  <a:pt x="35" y="1"/>
                </a:lnTo>
                <a:lnTo>
                  <a:pt x="30" y="4"/>
                </a:lnTo>
                <a:lnTo>
                  <a:pt x="25" y="1"/>
                </a:lnTo>
                <a:lnTo>
                  <a:pt x="20" y="0"/>
                </a:lnTo>
                <a:lnTo>
                  <a:pt x="16" y="0"/>
                </a:lnTo>
                <a:lnTo>
                  <a:pt x="11" y="1"/>
                </a:lnTo>
                <a:lnTo>
                  <a:pt x="9" y="4"/>
                </a:lnTo>
                <a:lnTo>
                  <a:pt x="5" y="5"/>
                </a:lnTo>
                <a:lnTo>
                  <a:pt x="4" y="8"/>
                </a:lnTo>
                <a:lnTo>
                  <a:pt x="2" y="11"/>
                </a:lnTo>
                <a:lnTo>
                  <a:pt x="0" y="16"/>
                </a:lnTo>
                <a:lnTo>
                  <a:pt x="0" y="20"/>
                </a:lnTo>
                <a:lnTo>
                  <a:pt x="2" y="26"/>
                </a:lnTo>
                <a:lnTo>
                  <a:pt x="4" y="32"/>
                </a:lnTo>
                <a:lnTo>
                  <a:pt x="8" y="37"/>
                </a:lnTo>
                <a:lnTo>
                  <a:pt x="13" y="42"/>
                </a:lnTo>
                <a:lnTo>
                  <a:pt x="23" y="50"/>
                </a:lnTo>
                <a:lnTo>
                  <a:pt x="28" y="53"/>
                </a:lnTo>
                <a:lnTo>
                  <a:pt x="30" y="54"/>
                </a:lnTo>
                <a:lnTo>
                  <a:pt x="32" y="53"/>
                </a:lnTo>
                <a:lnTo>
                  <a:pt x="37" y="50"/>
                </a:lnTo>
                <a:lnTo>
                  <a:pt x="47" y="42"/>
                </a:lnTo>
                <a:lnTo>
                  <a:pt x="52" y="37"/>
                </a:lnTo>
                <a:lnTo>
                  <a:pt x="56" y="32"/>
                </a:lnTo>
                <a:lnTo>
                  <a:pt x="58" y="26"/>
                </a:lnTo>
                <a:lnTo>
                  <a:pt x="60" y="20"/>
                </a:lnTo>
                <a:lnTo>
                  <a:pt x="60" y="16"/>
                </a:lnTo>
                <a:lnTo>
                  <a:pt x="58" y="11"/>
                </a:lnTo>
                <a:lnTo>
                  <a:pt x="56" y="8"/>
                </a:lnTo>
                <a:lnTo>
                  <a:pt x="55" y="5"/>
                </a:lnTo>
                <a:lnTo>
                  <a:pt x="51" y="4"/>
                </a:lnTo>
                <a:lnTo>
                  <a:pt x="48" y="1"/>
                </a:lnTo>
                <a:lnTo>
                  <a:pt x="44" y="0"/>
                </a:lnTo>
                <a:lnTo>
                  <a:pt x="40" y="0"/>
                </a:lnTo>
                <a:close/>
                <a:moveTo>
                  <a:pt x="30" y="43"/>
                </a:moveTo>
                <a:lnTo>
                  <a:pt x="30" y="43"/>
                </a:lnTo>
                <a:lnTo>
                  <a:pt x="24" y="39"/>
                </a:lnTo>
                <a:lnTo>
                  <a:pt x="18" y="33"/>
                </a:lnTo>
                <a:lnTo>
                  <a:pt x="13" y="26"/>
                </a:lnTo>
                <a:lnTo>
                  <a:pt x="10" y="23"/>
                </a:lnTo>
                <a:lnTo>
                  <a:pt x="10" y="20"/>
                </a:lnTo>
                <a:lnTo>
                  <a:pt x="10" y="17"/>
                </a:lnTo>
                <a:lnTo>
                  <a:pt x="11" y="13"/>
                </a:lnTo>
                <a:lnTo>
                  <a:pt x="15" y="11"/>
                </a:lnTo>
                <a:lnTo>
                  <a:pt x="20" y="10"/>
                </a:lnTo>
                <a:lnTo>
                  <a:pt x="24" y="11"/>
                </a:lnTo>
                <a:lnTo>
                  <a:pt x="25" y="15"/>
                </a:lnTo>
                <a:lnTo>
                  <a:pt x="25" y="17"/>
                </a:lnTo>
                <a:lnTo>
                  <a:pt x="26" y="18"/>
                </a:lnTo>
                <a:lnTo>
                  <a:pt x="28" y="20"/>
                </a:lnTo>
                <a:lnTo>
                  <a:pt x="30" y="20"/>
                </a:lnTo>
                <a:lnTo>
                  <a:pt x="32" y="20"/>
                </a:lnTo>
                <a:lnTo>
                  <a:pt x="34" y="18"/>
                </a:lnTo>
                <a:lnTo>
                  <a:pt x="35" y="17"/>
                </a:lnTo>
                <a:lnTo>
                  <a:pt x="35" y="15"/>
                </a:lnTo>
                <a:lnTo>
                  <a:pt x="36" y="11"/>
                </a:lnTo>
                <a:lnTo>
                  <a:pt x="40" y="10"/>
                </a:lnTo>
                <a:lnTo>
                  <a:pt x="45" y="11"/>
                </a:lnTo>
                <a:lnTo>
                  <a:pt x="48" y="13"/>
                </a:lnTo>
                <a:lnTo>
                  <a:pt x="50" y="17"/>
                </a:lnTo>
                <a:lnTo>
                  <a:pt x="50" y="20"/>
                </a:lnTo>
                <a:lnTo>
                  <a:pt x="50" y="23"/>
                </a:lnTo>
                <a:lnTo>
                  <a:pt x="47" y="26"/>
                </a:lnTo>
                <a:lnTo>
                  <a:pt x="42" y="33"/>
                </a:lnTo>
                <a:lnTo>
                  <a:pt x="36" y="39"/>
                </a:lnTo>
                <a:lnTo>
                  <a:pt x="30" y="4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2" name="Shape 7252"/>
          <p:cNvSpPr/>
          <p:nvPr/>
        </p:nvSpPr>
        <p:spPr>
          <a:xfrm>
            <a:off x="784225" y="3686175"/>
            <a:ext cx="190500" cy="190500"/>
          </a:xfrm>
          <a:custGeom>
            <a:avLst/>
            <a:gdLst/>
            <a:ahLst/>
            <a:cxnLst/>
            <a:rect l="0" t="0" r="0" b="0"/>
            <a:pathLst>
              <a:path w="118" h="119" extrusionOk="0">
                <a:moveTo>
                  <a:pt x="118" y="55"/>
                </a:move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7" y="71"/>
                </a:lnTo>
                <a:lnTo>
                  <a:pt x="95" y="77"/>
                </a:lnTo>
                <a:lnTo>
                  <a:pt x="91" y="83"/>
                </a:lnTo>
                <a:lnTo>
                  <a:pt x="87" y="88"/>
                </a:lnTo>
                <a:lnTo>
                  <a:pt x="82" y="92"/>
                </a:lnTo>
                <a:lnTo>
                  <a:pt x="76" y="95"/>
                </a:lnTo>
                <a:lnTo>
                  <a:pt x="70" y="98"/>
                </a:lnTo>
                <a:lnTo>
                  <a:pt x="64" y="9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253" name="Shape 7253"/>
          <p:cNvGrpSpPr/>
          <p:nvPr/>
        </p:nvGrpSpPr>
        <p:grpSpPr>
          <a:xfrm>
            <a:off x="1169989" y="3700464"/>
            <a:ext cx="188912" cy="176212"/>
            <a:chOff x="1169535" y="3700792"/>
            <a:chExt cx="189938" cy="175325"/>
          </a:xfrm>
        </p:grpSpPr>
        <p:sp>
          <p:nvSpPr>
            <p:cNvPr id="7254" name="Shape 7254"/>
            <p:cNvSpPr/>
            <p:nvPr/>
          </p:nvSpPr>
          <p:spPr>
            <a:xfrm>
              <a:off x="1242589" y="3700792"/>
              <a:ext cx="48702" cy="48702"/>
            </a:xfrm>
            <a:custGeom>
              <a:avLst/>
              <a:gdLst/>
              <a:ahLst/>
              <a:cxnLst/>
              <a:rect l="0" t="0" r="0" b="0"/>
              <a:pathLst>
                <a:path w="30" h="30" extrusionOk="0">
                  <a:moveTo>
                    <a:pt x="22" y="0"/>
                  </a:moveTo>
                  <a:lnTo>
                    <a:pt x="22" y="0"/>
                  </a:lnTo>
                  <a:lnTo>
                    <a:pt x="20"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21"/>
                  </a:lnTo>
                  <a:lnTo>
                    <a:pt x="15" y="30"/>
                  </a:lnTo>
                  <a:lnTo>
                    <a:pt x="22" y="21"/>
                  </a:lnTo>
                  <a:lnTo>
                    <a:pt x="27" y="14"/>
                  </a:lnTo>
                  <a:lnTo>
                    <a:pt x="28" y="10"/>
                  </a:lnTo>
                  <a:lnTo>
                    <a:pt x="30" y="8"/>
                  </a:lnTo>
                  <a:lnTo>
                    <a:pt x="30" y="5"/>
                  </a:lnTo>
                  <a:lnTo>
                    <a:pt x="27" y="3"/>
                  </a:lnTo>
                  <a:lnTo>
                    <a:pt x="25" y="0"/>
                  </a:lnTo>
                  <a:lnTo>
                    <a:pt x="22"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5" name="Shape 7255"/>
            <p:cNvSpPr/>
            <p:nvPr/>
          </p:nvSpPr>
          <p:spPr>
            <a:xfrm>
              <a:off x="1296159" y="3715400"/>
              <a:ext cx="48702" cy="48702"/>
            </a:xfrm>
            <a:custGeom>
              <a:avLst/>
              <a:gdLst/>
              <a:ahLst/>
              <a:cxnLst/>
              <a:rect l="0" t="0" r="0" b="0"/>
              <a:pathLst>
                <a:path w="29" h="30" extrusionOk="0">
                  <a:moveTo>
                    <a:pt x="29" y="15"/>
                  </a:moveTo>
                  <a:lnTo>
                    <a:pt x="29" y="15"/>
                  </a:lnTo>
                  <a:lnTo>
                    <a:pt x="28" y="9"/>
                  </a:lnTo>
                  <a:lnTo>
                    <a:pt x="24" y="5"/>
                  </a:lnTo>
                  <a:lnTo>
                    <a:pt x="20" y="1"/>
                  </a:lnTo>
                  <a:lnTo>
                    <a:pt x="14" y="0"/>
                  </a:lnTo>
                  <a:lnTo>
                    <a:pt x="8" y="1"/>
                  </a:lnTo>
                  <a:lnTo>
                    <a:pt x="4" y="5"/>
                  </a:lnTo>
                  <a:lnTo>
                    <a:pt x="1" y="9"/>
                  </a:lnTo>
                  <a:lnTo>
                    <a:pt x="0" y="15"/>
                  </a:lnTo>
                  <a:lnTo>
                    <a:pt x="1" y="21"/>
                  </a:lnTo>
                  <a:lnTo>
                    <a:pt x="4" y="25"/>
                  </a:lnTo>
                  <a:lnTo>
                    <a:pt x="8" y="28"/>
                  </a:lnTo>
                  <a:lnTo>
                    <a:pt x="14" y="30"/>
                  </a:lnTo>
                  <a:lnTo>
                    <a:pt x="20" y="28"/>
                  </a:lnTo>
                  <a:lnTo>
                    <a:pt x="24" y="25"/>
                  </a:lnTo>
                  <a:lnTo>
                    <a:pt x="28" y="21"/>
                  </a:lnTo>
                  <a:lnTo>
                    <a:pt x="29" y="15"/>
                  </a:lnTo>
                  <a:close/>
                  <a:moveTo>
                    <a:pt x="14" y="20"/>
                  </a:moveTo>
                  <a:lnTo>
                    <a:pt x="14" y="20"/>
                  </a:lnTo>
                  <a:lnTo>
                    <a:pt x="12" y="20"/>
                  </a:lnTo>
                  <a:lnTo>
                    <a:pt x="11" y="19"/>
                  </a:lnTo>
                  <a:lnTo>
                    <a:pt x="9" y="17"/>
                  </a:lnTo>
                  <a:lnTo>
                    <a:pt x="9" y="15"/>
                  </a:lnTo>
                  <a:lnTo>
                    <a:pt x="9" y="12"/>
                  </a:lnTo>
                  <a:lnTo>
                    <a:pt x="11" y="11"/>
                  </a:lnTo>
                  <a:lnTo>
                    <a:pt x="12" y="10"/>
                  </a:lnTo>
                  <a:lnTo>
                    <a:pt x="14" y="10"/>
                  </a:lnTo>
                  <a:lnTo>
                    <a:pt x="17" y="10"/>
                  </a:lnTo>
                  <a:lnTo>
                    <a:pt x="18" y="11"/>
                  </a:lnTo>
                  <a:lnTo>
                    <a:pt x="19" y="12"/>
                  </a:lnTo>
                  <a:lnTo>
                    <a:pt x="19" y="15"/>
                  </a:lnTo>
                  <a:lnTo>
                    <a:pt x="19" y="17"/>
                  </a:lnTo>
                  <a:lnTo>
                    <a:pt x="18" y="19"/>
                  </a:lnTo>
                  <a:lnTo>
                    <a:pt x="17" y="20"/>
                  </a:lnTo>
                  <a:lnTo>
                    <a:pt x="14"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6" name="Shape 7256"/>
            <p:cNvSpPr/>
            <p:nvPr/>
          </p:nvSpPr>
          <p:spPr>
            <a:xfrm>
              <a:off x="1281550" y="3764102"/>
              <a:ext cx="77923" cy="112015"/>
            </a:xfrm>
            <a:custGeom>
              <a:avLst/>
              <a:gdLst/>
              <a:ahLst/>
              <a:cxnLst/>
              <a:rect l="0" t="0" r="0" b="0"/>
              <a:pathLst>
                <a:path w="49" h="69" extrusionOk="0">
                  <a:moveTo>
                    <a:pt x="24" y="0"/>
                  </a:moveTo>
                  <a:lnTo>
                    <a:pt x="24" y="0"/>
                  </a:lnTo>
                  <a:lnTo>
                    <a:pt x="19" y="0"/>
                  </a:lnTo>
                  <a:lnTo>
                    <a:pt x="14" y="2"/>
                  </a:lnTo>
                  <a:lnTo>
                    <a:pt x="11" y="3"/>
                  </a:lnTo>
                  <a:lnTo>
                    <a:pt x="7" y="7"/>
                  </a:lnTo>
                  <a:lnTo>
                    <a:pt x="3" y="11"/>
                  </a:lnTo>
                  <a:lnTo>
                    <a:pt x="2" y="14"/>
                  </a:lnTo>
                  <a:lnTo>
                    <a:pt x="0" y="19"/>
                  </a:lnTo>
                  <a:lnTo>
                    <a:pt x="0" y="24"/>
                  </a:lnTo>
                  <a:lnTo>
                    <a:pt x="0" y="39"/>
                  </a:lnTo>
                  <a:lnTo>
                    <a:pt x="0" y="42"/>
                  </a:lnTo>
                  <a:lnTo>
                    <a:pt x="1" y="43"/>
                  </a:lnTo>
                  <a:lnTo>
                    <a:pt x="2" y="44"/>
                  </a:lnTo>
                  <a:lnTo>
                    <a:pt x="5" y="44"/>
                  </a:lnTo>
                  <a:lnTo>
                    <a:pt x="10" y="44"/>
                  </a:lnTo>
                  <a:lnTo>
                    <a:pt x="10" y="64"/>
                  </a:lnTo>
                  <a:lnTo>
                    <a:pt x="10" y="66"/>
                  </a:lnTo>
                  <a:lnTo>
                    <a:pt x="11" y="67"/>
                  </a:lnTo>
                  <a:lnTo>
                    <a:pt x="12" y="69"/>
                  </a:lnTo>
                  <a:lnTo>
                    <a:pt x="14" y="69"/>
                  </a:lnTo>
                  <a:lnTo>
                    <a:pt x="34" y="69"/>
                  </a:lnTo>
                  <a:lnTo>
                    <a:pt x="37" y="69"/>
                  </a:lnTo>
                  <a:lnTo>
                    <a:pt x="38" y="67"/>
                  </a:lnTo>
                  <a:lnTo>
                    <a:pt x="39" y="66"/>
                  </a:lnTo>
                  <a:lnTo>
                    <a:pt x="39" y="64"/>
                  </a:lnTo>
                  <a:lnTo>
                    <a:pt x="39" y="44"/>
                  </a:lnTo>
                  <a:lnTo>
                    <a:pt x="44" y="44"/>
                  </a:lnTo>
                  <a:lnTo>
                    <a:pt x="47" y="44"/>
                  </a:lnTo>
                  <a:lnTo>
                    <a:pt x="48" y="43"/>
                  </a:lnTo>
                  <a:lnTo>
                    <a:pt x="49" y="42"/>
                  </a:lnTo>
                  <a:lnTo>
                    <a:pt x="49" y="39"/>
                  </a:lnTo>
                  <a:lnTo>
                    <a:pt x="49" y="24"/>
                  </a:lnTo>
                  <a:lnTo>
                    <a:pt x="49" y="19"/>
                  </a:lnTo>
                  <a:lnTo>
                    <a:pt x="47" y="14"/>
                  </a:lnTo>
                  <a:lnTo>
                    <a:pt x="45" y="11"/>
                  </a:lnTo>
                  <a:lnTo>
                    <a:pt x="42" y="7"/>
                  </a:lnTo>
                  <a:lnTo>
                    <a:pt x="38" y="3"/>
                  </a:lnTo>
                  <a:lnTo>
                    <a:pt x="34" y="2"/>
                  </a:lnTo>
                  <a:lnTo>
                    <a:pt x="29" y="0"/>
                  </a:lnTo>
                  <a:lnTo>
                    <a:pt x="24" y="0"/>
                  </a:lnTo>
                  <a:close/>
                  <a:moveTo>
                    <a:pt x="39" y="34"/>
                  </a:moveTo>
                  <a:lnTo>
                    <a:pt x="34" y="34"/>
                  </a:lnTo>
                  <a:lnTo>
                    <a:pt x="32" y="34"/>
                  </a:lnTo>
                  <a:lnTo>
                    <a:pt x="30" y="35"/>
                  </a:lnTo>
                  <a:lnTo>
                    <a:pt x="29" y="37"/>
                  </a:lnTo>
                  <a:lnTo>
                    <a:pt x="29" y="39"/>
                  </a:lnTo>
                  <a:lnTo>
                    <a:pt x="29" y="59"/>
                  </a:lnTo>
                  <a:lnTo>
                    <a:pt x="19" y="59"/>
                  </a:lnTo>
                  <a:lnTo>
                    <a:pt x="19" y="39"/>
                  </a:lnTo>
                  <a:lnTo>
                    <a:pt x="19" y="37"/>
                  </a:lnTo>
                  <a:lnTo>
                    <a:pt x="18" y="35"/>
                  </a:lnTo>
                  <a:lnTo>
                    <a:pt x="17" y="34"/>
                  </a:lnTo>
                  <a:lnTo>
                    <a:pt x="14" y="34"/>
                  </a:lnTo>
                  <a:lnTo>
                    <a:pt x="10" y="34"/>
                  </a:lnTo>
                  <a:lnTo>
                    <a:pt x="10" y="24"/>
                  </a:lnTo>
                  <a:lnTo>
                    <a:pt x="11" y="18"/>
                  </a:lnTo>
                  <a:lnTo>
                    <a:pt x="14" y="14"/>
                  </a:lnTo>
                  <a:lnTo>
                    <a:pt x="18" y="11"/>
                  </a:lnTo>
                  <a:lnTo>
                    <a:pt x="24" y="9"/>
                  </a:lnTo>
                  <a:lnTo>
                    <a:pt x="30" y="11"/>
                  </a:lnTo>
                  <a:lnTo>
                    <a:pt x="34" y="14"/>
                  </a:lnTo>
                  <a:lnTo>
                    <a:pt x="38" y="18"/>
                  </a:lnTo>
                  <a:lnTo>
                    <a:pt x="39" y="24"/>
                  </a:lnTo>
                  <a:lnTo>
                    <a:pt x="39" y="3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7" name="Shape 7257"/>
            <p:cNvSpPr/>
            <p:nvPr/>
          </p:nvSpPr>
          <p:spPr>
            <a:xfrm>
              <a:off x="1184147" y="3725141"/>
              <a:ext cx="48702" cy="48702"/>
            </a:xfrm>
            <a:custGeom>
              <a:avLst/>
              <a:gdLst/>
              <a:ahLst/>
              <a:cxnLst/>
              <a:rect l="0" t="0" r="0" b="0"/>
              <a:pathLst>
                <a:path w="30" h="30" extrusionOk="0">
                  <a:moveTo>
                    <a:pt x="30" y="15"/>
                  </a:moveTo>
                  <a:lnTo>
                    <a:pt x="30" y="15"/>
                  </a:lnTo>
                  <a:lnTo>
                    <a:pt x="29" y="9"/>
                  </a:lnTo>
                  <a:lnTo>
                    <a:pt x="25" y="5"/>
                  </a:lnTo>
                  <a:lnTo>
                    <a:pt x="21" y="1"/>
                  </a:lnTo>
                  <a:lnTo>
                    <a:pt x="15" y="0"/>
                  </a:lnTo>
                  <a:lnTo>
                    <a:pt x="9" y="1"/>
                  </a:lnTo>
                  <a:lnTo>
                    <a:pt x="5" y="5"/>
                  </a:lnTo>
                  <a:lnTo>
                    <a:pt x="2" y="9"/>
                  </a:lnTo>
                  <a:lnTo>
                    <a:pt x="0" y="15"/>
                  </a:lnTo>
                  <a:lnTo>
                    <a:pt x="2" y="21"/>
                  </a:lnTo>
                  <a:lnTo>
                    <a:pt x="5" y="25"/>
                  </a:lnTo>
                  <a:lnTo>
                    <a:pt x="9" y="28"/>
                  </a:lnTo>
                  <a:lnTo>
                    <a:pt x="15" y="30"/>
                  </a:lnTo>
                  <a:lnTo>
                    <a:pt x="21" y="28"/>
                  </a:lnTo>
                  <a:lnTo>
                    <a:pt x="25" y="25"/>
                  </a:lnTo>
                  <a:lnTo>
                    <a:pt x="29" y="21"/>
                  </a:lnTo>
                  <a:lnTo>
                    <a:pt x="30" y="15"/>
                  </a:lnTo>
                  <a:close/>
                  <a:moveTo>
                    <a:pt x="15" y="20"/>
                  </a:moveTo>
                  <a:lnTo>
                    <a:pt x="15" y="20"/>
                  </a:lnTo>
                  <a:lnTo>
                    <a:pt x="13" y="20"/>
                  </a:lnTo>
                  <a:lnTo>
                    <a:pt x="12" y="18"/>
                  </a:lnTo>
                  <a:lnTo>
                    <a:pt x="10" y="17"/>
                  </a:lnTo>
                  <a:lnTo>
                    <a:pt x="10" y="15"/>
                  </a:lnTo>
                  <a:lnTo>
                    <a:pt x="10" y="12"/>
                  </a:lnTo>
                  <a:lnTo>
                    <a:pt x="12" y="11"/>
                  </a:lnTo>
                  <a:lnTo>
                    <a:pt x="13" y="10"/>
                  </a:lnTo>
                  <a:lnTo>
                    <a:pt x="15" y="10"/>
                  </a:lnTo>
                  <a:lnTo>
                    <a:pt x="18" y="10"/>
                  </a:lnTo>
                  <a:lnTo>
                    <a:pt x="19" y="11"/>
                  </a:lnTo>
                  <a:lnTo>
                    <a:pt x="20" y="12"/>
                  </a:lnTo>
                  <a:lnTo>
                    <a:pt x="20" y="15"/>
                  </a:lnTo>
                  <a:lnTo>
                    <a:pt x="20" y="17"/>
                  </a:lnTo>
                  <a:lnTo>
                    <a:pt x="19" y="18"/>
                  </a:lnTo>
                  <a:lnTo>
                    <a:pt x="18" y="20"/>
                  </a:lnTo>
                  <a:lnTo>
                    <a:pt x="15" y="2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58" name="Shape 7258"/>
            <p:cNvSpPr/>
            <p:nvPr/>
          </p:nvSpPr>
          <p:spPr>
            <a:xfrm>
              <a:off x="1169535" y="3773842"/>
              <a:ext cx="77923" cy="102275"/>
            </a:xfrm>
            <a:custGeom>
              <a:avLst/>
              <a:gdLst/>
              <a:ahLst/>
              <a:cxnLst/>
              <a:rect l="0" t="0" r="0" b="0"/>
              <a:pathLst>
                <a:path w="49" h="64" extrusionOk="0">
                  <a:moveTo>
                    <a:pt x="42" y="13"/>
                  </a:moveTo>
                  <a:lnTo>
                    <a:pt x="42" y="13"/>
                  </a:lnTo>
                  <a:lnTo>
                    <a:pt x="39" y="8"/>
                  </a:lnTo>
                  <a:lnTo>
                    <a:pt x="35" y="3"/>
                  </a:lnTo>
                  <a:lnTo>
                    <a:pt x="30" y="1"/>
                  </a:lnTo>
                  <a:lnTo>
                    <a:pt x="24" y="0"/>
                  </a:lnTo>
                  <a:lnTo>
                    <a:pt x="18" y="1"/>
                  </a:lnTo>
                  <a:lnTo>
                    <a:pt x="13" y="3"/>
                  </a:lnTo>
                  <a:lnTo>
                    <a:pt x="9" y="8"/>
                  </a:lnTo>
                  <a:lnTo>
                    <a:pt x="7" y="13"/>
                  </a:lnTo>
                  <a:lnTo>
                    <a:pt x="0" y="43"/>
                  </a:lnTo>
                  <a:lnTo>
                    <a:pt x="0" y="45"/>
                  </a:lnTo>
                  <a:lnTo>
                    <a:pt x="1" y="46"/>
                  </a:lnTo>
                  <a:lnTo>
                    <a:pt x="2" y="49"/>
                  </a:lnTo>
                  <a:lnTo>
                    <a:pt x="5" y="49"/>
                  </a:lnTo>
                  <a:lnTo>
                    <a:pt x="11" y="49"/>
                  </a:lnTo>
                  <a:lnTo>
                    <a:pt x="14" y="60"/>
                  </a:lnTo>
                  <a:lnTo>
                    <a:pt x="17" y="62"/>
                  </a:lnTo>
                  <a:lnTo>
                    <a:pt x="19" y="64"/>
                  </a:lnTo>
                  <a:lnTo>
                    <a:pt x="29" y="64"/>
                  </a:lnTo>
                  <a:lnTo>
                    <a:pt x="32" y="62"/>
                  </a:lnTo>
                  <a:lnTo>
                    <a:pt x="34" y="60"/>
                  </a:lnTo>
                  <a:lnTo>
                    <a:pt x="38" y="49"/>
                  </a:lnTo>
                  <a:lnTo>
                    <a:pt x="44" y="49"/>
                  </a:lnTo>
                  <a:lnTo>
                    <a:pt x="46" y="49"/>
                  </a:lnTo>
                  <a:lnTo>
                    <a:pt x="48" y="46"/>
                  </a:lnTo>
                  <a:lnTo>
                    <a:pt x="49" y="45"/>
                  </a:lnTo>
                  <a:lnTo>
                    <a:pt x="49" y="43"/>
                  </a:lnTo>
                  <a:lnTo>
                    <a:pt x="42" y="13"/>
                  </a:lnTo>
                  <a:close/>
                  <a:moveTo>
                    <a:pt x="34" y="39"/>
                  </a:moveTo>
                  <a:lnTo>
                    <a:pt x="34" y="39"/>
                  </a:lnTo>
                  <a:lnTo>
                    <a:pt x="32" y="39"/>
                  </a:lnTo>
                  <a:lnTo>
                    <a:pt x="30" y="40"/>
                  </a:lnTo>
                  <a:lnTo>
                    <a:pt x="25" y="54"/>
                  </a:lnTo>
                  <a:lnTo>
                    <a:pt x="23" y="54"/>
                  </a:lnTo>
                  <a:lnTo>
                    <a:pt x="18" y="41"/>
                  </a:lnTo>
                  <a:lnTo>
                    <a:pt x="17" y="39"/>
                  </a:lnTo>
                  <a:lnTo>
                    <a:pt x="14" y="39"/>
                  </a:lnTo>
                  <a:lnTo>
                    <a:pt x="11" y="39"/>
                  </a:lnTo>
                  <a:lnTo>
                    <a:pt x="17" y="16"/>
                  </a:lnTo>
                  <a:lnTo>
                    <a:pt x="18" y="13"/>
                  </a:lnTo>
                  <a:lnTo>
                    <a:pt x="19" y="11"/>
                  </a:lnTo>
                  <a:lnTo>
                    <a:pt x="22" y="9"/>
                  </a:lnTo>
                  <a:lnTo>
                    <a:pt x="24" y="9"/>
                  </a:lnTo>
                  <a:lnTo>
                    <a:pt x="27" y="9"/>
                  </a:lnTo>
                  <a:lnTo>
                    <a:pt x="29" y="11"/>
                  </a:lnTo>
                  <a:lnTo>
                    <a:pt x="30" y="13"/>
                  </a:lnTo>
                  <a:lnTo>
                    <a:pt x="32" y="16"/>
                  </a:lnTo>
                  <a:lnTo>
                    <a:pt x="38" y="39"/>
                  </a:lnTo>
                  <a:lnTo>
                    <a:pt x="34" y="3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259" name="Shape 7259"/>
          <p:cNvSpPr/>
          <p:nvPr/>
        </p:nvSpPr>
        <p:spPr>
          <a:xfrm>
            <a:off x="1577975" y="3700464"/>
            <a:ext cx="141288" cy="122237"/>
          </a:xfrm>
          <a:custGeom>
            <a:avLst/>
            <a:gdLst/>
            <a:ahLst/>
            <a:cxnLst/>
            <a:rect l="0" t="0" r="0" b="0"/>
            <a:pathLst>
              <a:path w="89" h="74" extrusionOk="0">
                <a:moveTo>
                  <a:pt x="69" y="15"/>
                </a:moveTo>
                <a:lnTo>
                  <a:pt x="69" y="15"/>
                </a:lnTo>
                <a:lnTo>
                  <a:pt x="67" y="16"/>
                </a:lnTo>
                <a:lnTo>
                  <a:pt x="64" y="19"/>
                </a:lnTo>
                <a:lnTo>
                  <a:pt x="59" y="35"/>
                </a:lnTo>
                <a:lnTo>
                  <a:pt x="40" y="35"/>
                </a:lnTo>
                <a:lnTo>
                  <a:pt x="40" y="5"/>
                </a:lnTo>
                <a:lnTo>
                  <a:pt x="40" y="3"/>
                </a:lnTo>
                <a:lnTo>
                  <a:pt x="38" y="1"/>
                </a:lnTo>
                <a:lnTo>
                  <a:pt x="37" y="0"/>
                </a:lnTo>
                <a:lnTo>
                  <a:pt x="35" y="0"/>
                </a:lnTo>
                <a:lnTo>
                  <a:pt x="30" y="0"/>
                </a:lnTo>
                <a:lnTo>
                  <a:pt x="24" y="0"/>
                </a:lnTo>
                <a:lnTo>
                  <a:pt x="19" y="3"/>
                </a:lnTo>
                <a:lnTo>
                  <a:pt x="14" y="5"/>
                </a:lnTo>
                <a:lnTo>
                  <a:pt x="9" y="9"/>
                </a:lnTo>
                <a:lnTo>
                  <a:pt x="5" y="14"/>
                </a:lnTo>
                <a:lnTo>
                  <a:pt x="3" y="19"/>
                </a:lnTo>
                <a:lnTo>
                  <a:pt x="0" y="24"/>
                </a:lnTo>
                <a:lnTo>
                  <a:pt x="0" y="30"/>
                </a:lnTo>
                <a:lnTo>
                  <a:pt x="0" y="40"/>
                </a:lnTo>
                <a:lnTo>
                  <a:pt x="0" y="41"/>
                </a:lnTo>
                <a:lnTo>
                  <a:pt x="10" y="70"/>
                </a:lnTo>
                <a:lnTo>
                  <a:pt x="13" y="73"/>
                </a:lnTo>
                <a:lnTo>
                  <a:pt x="15"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22" y="11"/>
                </a:lnTo>
                <a:lnTo>
                  <a:pt x="30" y="10"/>
                </a:lnTo>
                <a:lnTo>
                  <a:pt x="30" y="27"/>
                </a:lnTo>
                <a:close/>
                <a:moveTo>
                  <a:pt x="51" y="64"/>
                </a:moveTo>
                <a:lnTo>
                  <a:pt x="19" y="64"/>
                </a:lnTo>
                <a:lnTo>
                  <a:pt x="13" y="45"/>
                </a:lnTo>
                <a:lnTo>
                  <a:pt x="57" y="45"/>
                </a:lnTo>
                <a:lnTo>
                  <a:pt x="51" y="6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0" name="Shape 7260"/>
          <p:cNvSpPr/>
          <p:nvPr/>
        </p:nvSpPr>
        <p:spPr>
          <a:xfrm>
            <a:off x="1593850" y="3827464"/>
            <a:ext cx="33338" cy="33337"/>
          </a:xfrm>
          <a:custGeom>
            <a:avLst/>
            <a:gdLst/>
            <a:ahLst/>
            <a:cxnLst/>
            <a:rect l="0" t="0" r="0" b="0"/>
            <a:pathLst>
              <a:path w="20" h="20" extrusionOk="0">
                <a:moveTo>
                  <a:pt x="10" y="0"/>
                </a:moveTo>
                <a:lnTo>
                  <a:pt x="10" y="0"/>
                </a:lnTo>
                <a:lnTo>
                  <a:pt x="6" y="1"/>
                </a:lnTo>
                <a:lnTo>
                  <a:pt x="3" y="3"/>
                </a:lnTo>
                <a:lnTo>
                  <a:pt x="1" y="6"/>
                </a:lnTo>
                <a:lnTo>
                  <a:pt x="0" y="10"/>
                </a:lnTo>
                <a:lnTo>
                  <a:pt x="1" y="14"/>
                </a:lnTo>
                <a:lnTo>
                  <a:pt x="3" y="17"/>
                </a:lnTo>
                <a:lnTo>
                  <a:pt x="6" y="19"/>
                </a:lnTo>
                <a:lnTo>
                  <a:pt x="10" y="20"/>
                </a:lnTo>
                <a:lnTo>
                  <a:pt x="14" y="19"/>
                </a:lnTo>
                <a:lnTo>
                  <a:pt x="17" y="17"/>
                </a:lnTo>
                <a:lnTo>
                  <a:pt x="19" y="14"/>
                </a:lnTo>
                <a:lnTo>
                  <a:pt x="20" y="10"/>
                </a:lnTo>
                <a:lnTo>
                  <a:pt x="19" y="6"/>
                </a:lnTo>
                <a:lnTo>
                  <a:pt x="17" y="3"/>
                </a:lnTo>
                <a:lnTo>
                  <a:pt x="14"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1" name="Shape 7261"/>
          <p:cNvSpPr/>
          <p:nvPr/>
        </p:nvSpPr>
        <p:spPr>
          <a:xfrm>
            <a:off x="1641476" y="3827464"/>
            <a:ext cx="30163" cy="33337"/>
          </a:xfrm>
          <a:custGeom>
            <a:avLst/>
            <a:gdLst/>
            <a:ahLst/>
            <a:cxnLst/>
            <a:rect l="0" t="0" r="0" b="0"/>
            <a:pathLst>
              <a:path w="19" h="20" extrusionOk="0">
                <a:moveTo>
                  <a:pt x="10" y="0"/>
                </a:moveTo>
                <a:lnTo>
                  <a:pt x="10" y="0"/>
                </a:lnTo>
                <a:lnTo>
                  <a:pt x="6" y="1"/>
                </a:lnTo>
                <a:lnTo>
                  <a:pt x="2" y="3"/>
                </a:lnTo>
                <a:lnTo>
                  <a:pt x="1" y="6"/>
                </a:lnTo>
                <a:lnTo>
                  <a:pt x="0" y="10"/>
                </a:lnTo>
                <a:lnTo>
                  <a:pt x="1" y="14"/>
                </a:lnTo>
                <a:lnTo>
                  <a:pt x="2" y="17"/>
                </a:lnTo>
                <a:lnTo>
                  <a:pt x="6" y="19"/>
                </a:lnTo>
                <a:lnTo>
                  <a:pt x="10" y="20"/>
                </a:lnTo>
                <a:lnTo>
                  <a:pt x="13" y="19"/>
                </a:lnTo>
                <a:lnTo>
                  <a:pt x="17" y="17"/>
                </a:lnTo>
                <a:lnTo>
                  <a:pt x="18" y="14"/>
                </a:lnTo>
                <a:lnTo>
                  <a:pt x="19" y="10"/>
                </a:lnTo>
                <a:lnTo>
                  <a:pt x="18" y="6"/>
                </a:lnTo>
                <a:lnTo>
                  <a:pt x="17" y="3"/>
                </a:lnTo>
                <a:lnTo>
                  <a:pt x="13" y="1"/>
                </a:lnTo>
                <a:lnTo>
                  <a:pt x="1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2" name="Shape 7262"/>
          <p:cNvSpPr/>
          <p:nvPr/>
        </p:nvSpPr>
        <p:spPr>
          <a:xfrm>
            <a:off x="1938338" y="3686175"/>
            <a:ext cx="190500" cy="190500"/>
          </a:xfrm>
          <a:custGeom>
            <a:avLst/>
            <a:gdLst/>
            <a:ahLst/>
            <a:cxnLst/>
            <a:rect l="0" t="0" r="0" b="0"/>
            <a:pathLst>
              <a:path w="119" h="119" extrusionOk="0">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9" y="43"/>
                </a:lnTo>
                <a:lnTo>
                  <a:pt x="4" y="47"/>
                </a:lnTo>
                <a:lnTo>
                  <a:pt x="1" y="53"/>
                </a:lnTo>
                <a:lnTo>
                  <a:pt x="0" y="59"/>
                </a:lnTo>
                <a:lnTo>
                  <a:pt x="0" y="63"/>
                </a:lnTo>
                <a:lnTo>
                  <a:pt x="1" y="67"/>
                </a:lnTo>
                <a:lnTo>
                  <a:pt x="6" y="73"/>
                </a:lnTo>
                <a:lnTo>
                  <a:pt x="12" y="78"/>
                </a:lnTo>
                <a:lnTo>
                  <a:pt x="16" y="79"/>
                </a:lnTo>
                <a:lnTo>
                  <a:pt x="20" y="79"/>
                </a:lnTo>
                <a:lnTo>
                  <a:pt x="24" y="79"/>
                </a:lnTo>
                <a:lnTo>
                  <a:pt x="27" y="78"/>
                </a:lnTo>
                <a:lnTo>
                  <a:pt x="33" y="73"/>
                </a:lnTo>
                <a:lnTo>
                  <a:pt x="38" y="67"/>
                </a:lnTo>
                <a:lnTo>
                  <a:pt x="40" y="63"/>
                </a:lnTo>
                <a:lnTo>
                  <a:pt x="40" y="59"/>
                </a:lnTo>
                <a:lnTo>
                  <a:pt x="38" y="53"/>
                </a:lnTo>
                <a:lnTo>
                  <a:pt x="36" y="47"/>
                </a:lnTo>
                <a:lnTo>
                  <a:pt x="31" y="43"/>
                </a:lnTo>
                <a:lnTo>
                  <a:pt x="25" y="41"/>
                </a:lnTo>
                <a:lnTo>
                  <a:pt x="25" y="30"/>
                </a:lnTo>
                <a:lnTo>
                  <a:pt x="54" y="30"/>
                </a:lnTo>
                <a:lnTo>
                  <a:pt x="54" y="63"/>
                </a:lnTo>
                <a:lnTo>
                  <a:pt x="48" y="68"/>
                </a:lnTo>
                <a:lnTo>
                  <a:pt x="43" y="74"/>
                </a:lnTo>
                <a:lnTo>
                  <a:pt x="41" y="80"/>
                </a:lnTo>
                <a:lnTo>
                  <a:pt x="40" y="89"/>
                </a:lnTo>
                <a:lnTo>
                  <a:pt x="40" y="95"/>
                </a:lnTo>
                <a:lnTo>
                  <a:pt x="42" y="101"/>
                </a:lnTo>
                <a:lnTo>
                  <a:pt x="45" y="106"/>
                </a:lnTo>
                <a:lnTo>
                  <a:pt x="48" y="111"/>
                </a:lnTo>
                <a:lnTo>
                  <a:pt x="53" y="114"/>
                </a:lnTo>
                <a:lnTo>
                  <a:pt x="59" y="116"/>
                </a:lnTo>
                <a:lnTo>
                  <a:pt x="67" y="119"/>
                </a:lnTo>
                <a:lnTo>
                  <a:pt x="74" y="119"/>
                </a:lnTo>
                <a:lnTo>
                  <a:pt x="77" y="117"/>
                </a:lnTo>
                <a:lnTo>
                  <a:pt x="79" y="116"/>
                </a:lnTo>
                <a:lnTo>
                  <a:pt x="79" y="112"/>
                </a:lnTo>
                <a:lnTo>
                  <a:pt x="78" y="110"/>
                </a:lnTo>
                <a:lnTo>
                  <a:pt x="73" y="104"/>
                </a:lnTo>
                <a:lnTo>
                  <a:pt x="70" y="98"/>
                </a:lnTo>
                <a:lnTo>
                  <a:pt x="69" y="89"/>
                </a:lnTo>
                <a:lnTo>
                  <a:pt x="70" y="80"/>
                </a:lnTo>
                <a:lnTo>
                  <a:pt x="73" y="74"/>
                </a:lnTo>
                <a:lnTo>
                  <a:pt x="78" y="68"/>
                </a:lnTo>
                <a:lnTo>
                  <a:pt x="79" y="66"/>
                </a:lnTo>
                <a:lnTo>
                  <a:pt x="79" y="62"/>
                </a:lnTo>
                <a:lnTo>
                  <a:pt x="77" y="61"/>
                </a:lnTo>
                <a:lnTo>
                  <a:pt x="74" y="59"/>
                </a:lnTo>
                <a:lnTo>
                  <a:pt x="64" y="61"/>
                </a:lnTo>
                <a:lnTo>
                  <a:pt x="64" y="30"/>
                </a:lnTo>
                <a:lnTo>
                  <a:pt x="94" y="30"/>
                </a:lnTo>
                <a:lnTo>
                  <a:pt x="94" y="48"/>
                </a:lnTo>
                <a:lnTo>
                  <a:pt x="79" y="77"/>
                </a:lnTo>
                <a:lnTo>
                  <a:pt x="79" y="79"/>
                </a:lnTo>
                <a:lnTo>
                  <a:pt x="80" y="82"/>
                </a:lnTo>
                <a:lnTo>
                  <a:pt x="82" y="83"/>
                </a:lnTo>
                <a:lnTo>
                  <a:pt x="84" y="84"/>
                </a:lnTo>
                <a:lnTo>
                  <a:pt x="114" y="84"/>
                </a:lnTo>
                <a:lnTo>
                  <a:pt x="116" y="83"/>
                </a:lnTo>
                <a:lnTo>
                  <a:pt x="117" y="82"/>
                </a:lnTo>
                <a:lnTo>
                  <a:pt x="119" y="79"/>
                </a:lnTo>
                <a:lnTo>
                  <a:pt x="119" y="77"/>
                </a:lnTo>
                <a:close/>
                <a:moveTo>
                  <a:pt x="30" y="59"/>
                </a:moveTo>
                <a:lnTo>
                  <a:pt x="30" y="59"/>
                </a:lnTo>
                <a:lnTo>
                  <a:pt x="29" y="63"/>
                </a:lnTo>
                <a:lnTo>
                  <a:pt x="27" y="67"/>
                </a:lnTo>
                <a:lnTo>
                  <a:pt x="24" y="68"/>
                </a:lnTo>
                <a:lnTo>
                  <a:pt x="20" y="69"/>
                </a:lnTo>
                <a:lnTo>
                  <a:pt x="16" y="68"/>
                </a:lnTo>
                <a:lnTo>
                  <a:pt x="12" y="67"/>
                </a:lnTo>
                <a:lnTo>
                  <a:pt x="11" y="63"/>
                </a:lnTo>
                <a:lnTo>
                  <a:pt x="10" y="59"/>
                </a:lnTo>
                <a:lnTo>
                  <a:pt x="11" y="56"/>
                </a:lnTo>
                <a:lnTo>
                  <a:pt x="12" y="52"/>
                </a:lnTo>
                <a:lnTo>
                  <a:pt x="16" y="51"/>
                </a:lnTo>
                <a:lnTo>
                  <a:pt x="20" y="50"/>
                </a:lnTo>
                <a:lnTo>
                  <a:pt x="24" y="51"/>
                </a:lnTo>
                <a:lnTo>
                  <a:pt x="27" y="52"/>
                </a:lnTo>
                <a:lnTo>
                  <a:pt x="29" y="56"/>
                </a:lnTo>
                <a:lnTo>
                  <a:pt x="30" y="59"/>
                </a:lnTo>
                <a:close/>
                <a:moveTo>
                  <a:pt x="64" y="108"/>
                </a:moveTo>
                <a:lnTo>
                  <a:pt x="64" y="108"/>
                </a:lnTo>
                <a:lnTo>
                  <a:pt x="58" y="105"/>
                </a:lnTo>
                <a:lnTo>
                  <a:pt x="53" y="101"/>
                </a:lnTo>
                <a:lnTo>
                  <a:pt x="51" y="96"/>
                </a:lnTo>
                <a:lnTo>
                  <a:pt x="49" y="89"/>
                </a:lnTo>
                <a:lnTo>
                  <a:pt x="51" y="82"/>
                </a:lnTo>
                <a:lnTo>
                  <a:pt x="53" y="77"/>
                </a:lnTo>
                <a:lnTo>
                  <a:pt x="58" y="73"/>
                </a:lnTo>
                <a:lnTo>
                  <a:pt x="64" y="71"/>
                </a:lnTo>
                <a:lnTo>
                  <a:pt x="61" y="79"/>
                </a:lnTo>
                <a:lnTo>
                  <a:pt x="59" y="84"/>
                </a:lnTo>
                <a:lnTo>
                  <a:pt x="59" y="89"/>
                </a:lnTo>
                <a:lnTo>
                  <a:pt x="59" y="94"/>
                </a:lnTo>
                <a:lnTo>
                  <a:pt x="61" y="99"/>
                </a:lnTo>
                <a:lnTo>
                  <a:pt x="64" y="108"/>
                </a:lnTo>
                <a:close/>
                <a:moveTo>
                  <a:pt x="91" y="74"/>
                </a:moveTo>
                <a:lnTo>
                  <a:pt x="99" y="61"/>
                </a:lnTo>
                <a:lnTo>
                  <a:pt x="106" y="74"/>
                </a:lnTo>
                <a:lnTo>
                  <a:pt x="91" y="7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263" name="Shape 7263"/>
          <p:cNvGrpSpPr/>
          <p:nvPr/>
        </p:nvGrpSpPr>
        <p:grpSpPr>
          <a:xfrm>
            <a:off x="2352676" y="3686175"/>
            <a:ext cx="131763" cy="190500"/>
            <a:chOff x="2352985" y="3686180"/>
            <a:chExt cx="131496" cy="189938"/>
          </a:xfrm>
        </p:grpSpPr>
        <p:sp>
          <p:nvSpPr>
            <p:cNvPr id="7264" name="Shape 7264"/>
            <p:cNvSpPr/>
            <p:nvPr/>
          </p:nvSpPr>
          <p:spPr>
            <a:xfrm>
              <a:off x="2352985" y="3686180"/>
              <a:ext cx="131496" cy="189938"/>
            </a:xfrm>
            <a:custGeom>
              <a:avLst/>
              <a:gdLst/>
              <a:ahLst/>
              <a:cxnLst/>
              <a:rect l="0" t="0" r="0" b="0"/>
              <a:pathLst>
                <a:path w="79" h="119" extrusionOk="0">
                  <a:moveTo>
                    <a:pt x="79" y="40"/>
                  </a:moveTo>
                  <a:lnTo>
                    <a:pt x="79" y="40"/>
                  </a:lnTo>
                  <a:lnTo>
                    <a:pt x="77" y="31"/>
                  </a:lnTo>
                  <a:lnTo>
                    <a:pt x="76" y="24"/>
                  </a:lnTo>
                  <a:lnTo>
                    <a:pt x="72" y="18"/>
                  </a:lnTo>
                  <a:lnTo>
                    <a:pt x="68" y="11"/>
                  </a:lnTo>
                  <a:lnTo>
                    <a:pt x="61" y="6"/>
                  </a:lnTo>
                  <a:lnTo>
                    <a:pt x="55" y="3"/>
                  </a:lnTo>
                  <a:lnTo>
                    <a:pt x="48" y="2"/>
                  </a:lnTo>
                  <a:lnTo>
                    <a:pt x="39" y="0"/>
                  </a:lnTo>
                  <a:lnTo>
                    <a:pt x="31" y="2"/>
                  </a:lnTo>
                  <a:lnTo>
                    <a:pt x="23" y="3"/>
                  </a:lnTo>
                  <a:lnTo>
                    <a:pt x="17" y="6"/>
                  </a:lnTo>
                  <a:lnTo>
                    <a:pt x="11" y="11"/>
                  </a:lnTo>
                  <a:lnTo>
                    <a:pt x="6" y="18"/>
                  </a:lnTo>
                  <a:lnTo>
                    <a:pt x="2" y="24"/>
                  </a:lnTo>
                  <a:lnTo>
                    <a:pt x="1" y="31"/>
                  </a:lnTo>
                  <a:lnTo>
                    <a:pt x="0" y="40"/>
                  </a:lnTo>
                  <a:lnTo>
                    <a:pt x="0" y="53"/>
                  </a:lnTo>
                  <a:lnTo>
                    <a:pt x="1" y="68"/>
                  </a:lnTo>
                  <a:lnTo>
                    <a:pt x="5" y="85"/>
                  </a:lnTo>
                  <a:lnTo>
                    <a:pt x="7" y="94"/>
                  </a:lnTo>
                  <a:lnTo>
                    <a:pt x="10" y="101"/>
                  </a:lnTo>
                  <a:lnTo>
                    <a:pt x="13" y="108"/>
                  </a:lnTo>
                  <a:lnTo>
                    <a:pt x="17" y="111"/>
                  </a:lnTo>
                  <a:lnTo>
                    <a:pt x="21" y="115"/>
                  </a:lnTo>
                  <a:lnTo>
                    <a:pt x="27" y="117"/>
                  </a:lnTo>
                  <a:lnTo>
                    <a:pt x="32" y="119"/>
                  </a:lnTo>
                  <a:lnTo>
                    <a:pt x="39" y="119"/>
                  </a:lnTo>
                  <a:lnTo>
                    <a:pt x="47" y="119"/>
                  </a:lnTo>
                  <a:lnTo>
                    <a:pt x="51" y="117"/>
                  </a:lnTo>
                  <a:lnTo>
                    <a:pt x="56" y="115"/>
                  </a:lnTo>
                  <a:lnTo>
                    <a:pt x="61" y="111"/>
                  </a:lnTo>
                  <a:lnTo>
                    <a:pt x="65" y="108"/>
                  </a:lnTo>
                  <a:lnTo>
                    <a:pt x="69" y="101"/>
                  </a:lnTo>
                  <a:lnTo>
                    <a:pt x="71" y="94"/>
                  </a:lnTo>
                  <a:lnTo>
                    <a:pt x="74" y="85"/>
                  </a:lnTo>
                  <a:lnTo>
                    <a:pt x="77" y="68"/>
                  </a:lnTo>
                  <a:lnTo>
                    <a:pt x="79" y="53"/>
                  </a:lnTo>
                  <a:lnTo>
                    <a:pt x="79" y="40"/>
                  </a:lnTo>
                  <a:close/>
                  <a:moveTo>
                    <a:pt x="63" y="88"/>
                  </a:moveTo>
                  <a:lnTo>
                    <a:pt x="47" y="80"/>
                  </a:lnTo>
                  <a:lnTo>
                    <a:pt x="66" y="73"/>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45" y="10"/>
                  </a:lnTo>
                  <a:lnTo>
                    <a:pt x="51" y="13"/>
                  </a:lnTo>
                  <a:lnTo>
                    <a:pt x="56" y="15"/>
                  </a:lnTo>
                  <a:lnTo>
                    <a:pt x="60" y="19"/>
                  </a:lnTo>
                  <a:lnTo>
                    <a:pt x="64" y="22"/>
                  </a:lnTo>
                  <a:lnTo>
                    <a:pt x="66" y="27"/>
                  </a:lnTo>
                  <a:lnTo>
                    <a:pt x="68" y="34"/>
                  </a:lnTo>
                  <a:lnTo>
                    <a:pt x="69" y="40"/>
                  </a:lnTo>
                  <a:lnTo>
                    <a:pt x="69" y="46"/>
                  </a:lnTo>
                  <a:lnTo>
                    <a:pt x="68" y="62"/>
                  </a:lnTo>
                  <a:lnTo>
                    <a:pt x="34" y="74"/>
                  </a:lnTo>
                  <a:lnTo>
                    <a:pt x="11" y="62"/>
                  </a:lnTo>
                  <a:lnTo>
                    <a:pt x="10" y="46"/>
                  </a:lnTo>
                  <a:lnTo>
                    <a:pt x="10" y="40"/>
                  </a:lnTo>
                  <a:close/>
                  <a:moveTo>
                    <a:pt x="39" y="109"/>
                  </a:moveTo>
                  <a:lnTo>
                    <a:pt x="39" y="109"/>
                  </a:lnTo>
                  <a:lnTo>
                    <a:pt x="31" y="108"/>
                  </a:lnTo>
                  <a:lnTo>
                    <a:pt x="27" y="106"/>
                  </a:lnTo>
                  <a:lnTo>
                    <a:pt x="24" y="105"/>
                  </a:lnTo>
                  <a:lnTo>
                    <a:pt x="21" y="101"/>
                  </a:lnTo>
                  <a:lnTo>
                    <a:pt x="18" y="96"/>
                  </a:lnTo>
                  <a:lnTo>
                    <a:pt x="14" y="83"/>
                  </a:lnTo>
                  <a:lnTo>
                    <a:pt x="12" y="74"/>
                  </a:lnTo>
                  <a:lnTo>
                    <a:pt x="59" y="98"/>
                  </a:lnTo>
                  <a:lnTo>
                    <a:pt x="55" y="104"/>
                  </a:lnTo>
                  <a:lnTo>
                    <a:pt x="51" y="106"/>
                  </a:lnTo>
                  <a:lnTo>
                    <a:pt x="45" y="109"/>
                  </a:lnTo>
                  <a:lnTo>
                    <a:pt x="39" y="109"/>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5" name="Shape 7265"/>
            <p:cNvSpPr/>
            <p:nvPr/>
          </p:nvSpPr>
          <p:spPr>
            <a:xfrm>
              <a:off x="2377334" y="3710532"/>
              <a:ext cx="82794" cy="77923"/>
            </a:xfrm>
            <a:custGeom>
              <a:avLst/>
              <a:gdLst/>
              <a:ahLst/>
              <a:cxnLst/>
              <a:rect l="0" t="0" r="0" b="0"/>
              <a:pathLst>
                <a:path w="50" h="49" extrusionOk="0">
                  <a:moveTo>
                    <a:pt x="25" y="49"/>
                  </a:moveTo>
                  <a:lnTo>
                    <a:pt x="25" y="49"/>
                  </a:lnTo>
                  <a:lnTo>
                    <a:pt x="30" y="49"/>
                  </a:lnTo>
                  <a:lnTo>
                    <a:pt x="35" y="47"/>
                  </a:lnTo>
                  <a:lnTo>
                    <a:pt x="39" y="46"/>
                  </a:lnTo>
                  <a:lnTo>
                    <a:pt x="42" y="42"/>
                  </a:lnTo>
                  <a:lnTo>
                    <a:pt x="46" y="38"/>
                  </a:lnTo>
                  <a:lnTo>
                    <a:pt x="47" y="35"/>
                  </a:lnTo>
                  <a:lnTo>
                    <a:pt x="50" y="30"/>
                  </a:lnTo>
                  <a:lnTo>
                    <a:pt x="50" y="25"/>
                  </a:lnTo>
                  <a:lnTo>
                    <a:pt x="50" y="20"/>
                  </a:lnTo>
                  <a:lnTo>
                    <a:pt x="47" y="15"/>
                  </a:lnTo>
                  <a:lnTo>
                    <a:pt x="46" y="11"/>
                  </a:lnTo>
                  <a:lnTo>
                    <a:pt x="42" y="7"/>
                  </a:lnTo>
                  <a:lnTo>
                    <a:pt x="39" y="4"/>
                  </a:lnTo>
                  <a:lnTo>
                    <a:pt x="35" y="3"/>
                  </a:lnTo>
                  <a:lnTo>
                    <a:pt x="30" y="0"/>
                  </a:lnTo>
                  <a:lnTo>
                    <a:pt x="25" y="0"/>
                  </a:lnTo>
                  <a:lnTo>
                    <a:pt x="20" y="0"/>
                  </a:lnTo>
                  <a:lnTo>
                    <a:pt x="15" y="3"/>
                  </a:lnTo>
                  <a:lnTo>
                    <a:pt x="12" y="4"/>
                  </a:lnTo>
                  <a:lnTo>
                    <a:pt x="8" y="7"/>
                  </a:lnTo>
                  <a:lnTo>
                    <a:pt x="4" y="11"/>
                  </a:lnTo>
                  <a:lnTo>
                    <a:pt x="3" y="15"/>
                  </a:lnTo>
                  <a:lnTo>
                    <a:pt x="0" y="20"/>
                  </a:lnTo>
                  <a:lnTo>
                    <a:pt x="0" y="25"/>
                  </a:lnTo>
                  <a:lnTo>
                    <a:pt x="0" y="30"/>
                  </a:lnTo>
                  <a:lnTo>
                    <a:pt x="3" y="35"/>
                  </a:lnTo>
                  <a:lnTo>
                    <a:pt x="4" y="38"/>
                  </a:lnTo>
                  <a:lnTo>
                    <a:pt x="8" y="42"/>
                  </a:lnTo>
                  <a:lnTo>
                    <a:pt x="12" y="46"/>
                  </a:lnTo>
                  <a:lnTo>
                    <a:pt x="15" y="47"/>
                  </a:lnTo>
                  <a:lnTo>
                    <a:pt x="20" y="49"/>
                  </a:lnTo>
                  <a:lnTo>
                    <a:pt x="25" y="49"/>
                  </a:lnTo>
                  <a:close/>
                  <a:moveTo>
                    <a:pt x="25" y="10"/>
                  </a:moveTo>
                  <a:lnTo>
                    <a:pt x="25" y="10"/>
                  </a:lnTo>
                  <a:lnTo>
                    <a:pt x="31" y="11"/>
                  </a:lnTo>
                  <a:lnTo>
                    <a:pt x="35" y="15"/>
                  </a:lnTo>
                  <a:lnTo>
                    <a:pt x="39" y="19"/>
                  </a:lnTo>
                  <a:lnTo>
                    <a:pt x="40" y="25"/>
                  </a:lnTo>
                  <a:lnTo>
                    <a:pt x="39" y="31"/>
                  </a:lnTo>
                  <a:lnTo>
                    <a:pt x="35" y="35"/>
                  </a:lnTo>
                  <a:lnTo>
                    <a:pt x="31" y="38"/>
                  </a:lnTo>
                  <a:lnTo>
                    <a:pt x="25" y="40"/>
                  </a:lnTo>
                  <a:lnTo>
                    <a:pt x="19" y="38"/>
                  </a:lnTo>
                  <a:lnTo>
                    <a:pt x="14" y="35"/>
                  </a:lnTo>
                  <a:lnTo>
                    <a:pt x="12" y="31"/>
                  </a:lnTo>
                  <a:lnTo>
                    <a:pt x="10" y="25"/>
                  </a:lnTo>
                  <a:lnTo>
                    <a:pt x="12" y="19"/>
                  </a:lnTo>
                  <a:lnTo>
                    <a:pt x="14" y="15"/>
                  </a:lnTo>
                  <a:lnTo>
                    <a:pt x="19" y="11"/>
                  </a:lnTo>
                  <a:lnTo>
                    <a:pt x="2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6" name="Shape 7266"/>
            <p:cNvSpPr/>
            <p:nvPr/>
          </p:nvSpPr>
          <p:spPr>
            <a:xfrm>
              <a:off x="2411426" y="3749493"/>
              <a:ext cx="14612" cy="14612"/>
            </a:xfrm>
            <a:custGeom>
              <a:avLst/>
              <a:gdLst/>
              <a:ahLst/>
              <a:cxnLst/>
              <a:rect l="0" t="0" r="0" b="0"/>
              <a:pathLst>
                <a:path w="10" h="10" extrusionOk="0">
                  <a:moveTo>
                    <a:pt x="5" y="10"/>
                  </a:moveTo>
                  <a:lnTo>
                    <a:pt x="5" y="10"/>
                  </a:lnTo>
                  <a:lnTo>
                    <a:pt x="6" y="10"/>
                  </a:lnTo>
                  <a:lnTo>
                    <a:pt x="9" y="8"/>
                  </a:lnTo>
                  <a:lnTo>
                    <a:pt x="10" y="7"/>
                  </a:lnTo>
                  <a:lnTo>
                    <a:pt x="10" y="5"/>
                  </a:lnTo>
                  <a:lnTo>
                    <a:pt x="10" y="2"/>
                  </a:lnTo>
                  <a:lnTo>
                    <a:pt x="9" y="1"/>
                  </a:lnTo>
                  <a:lnTo>
                    <a:pt x="6"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267" name="Shape 7267"/>
          <p:cNvSpPr/>
          <p:nvPr/>
        </p:nvSpPr>
        <p:spPr>
          <a:xfrm>
            <a:off x="1233489" y="4494213"/>
            <a:ext cx="61912" cy="49212"/>
          </a:xfrm>
          <a:custGeom>
            <a:avLst/>
            <a:gdLst/>
            <a:ahLst/>
            <a:cxnLst/>
            <a:rect l="0" t="0" r="0" b="0"/>
            <a:pathLst>
              <a:path w="37" h="30" extrusionOk="0">
                <a:moveTo>
                  <a:pt x="14" y="16"/>
                </a:moveTo>
                <a:lnTo>
                  <a:pt x="8" y="9"/>
                </a:lnTo>
                <a:lnTo>
                  <a:pt x="0" y="17"/>
                </a:lnTo>
                <a:lnTo>
                  <a:pt x="14" y="30"/>
                </a:lnTo>
                <a:lnTo>
                  <a:pt x="37" y="7"/>
                </a:lnTo>
                <a:lnTo>
                  <a:pt x="30" y="0"/>
                </a:lnTo>
                <a:lnTo>
                  <a:pt x="14"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8" name="Shape 7268"/>
          <p:cNvSpPr/>
          <p:nvPr/>
        </p:nvSpPr>
        <p:spPr>
          <a:xfrm>
            <a:off x="1233489" y="4552951"/>
            <a:ext cx="61912" cy="49213"/>
          </a:xfrm>
          <a:custGeom>
            <a:avLst/>
            <a:gdLst/>
            <a:ahLst/>
            <a:cxnLst/>
            <a:rect l="0" t="0" r="0" b="0"/>
            <a:pathLst>
              <a:path w="37" h="31" extrusionOk="0">
                <a:moveTo>
                  <a:pt x="14" y="16"/>
                </a:moveTo>
                <a:lnTo>
                  <a:pt x="8" y="10"/>
                </a:lnTo>
                <a:lnTo>
                  <a:pt x="0" y="17"/>
                </a:lnTo>
                <a:lnTo>
                  <a:pt x="14" y="31"/>
                </a:lnTo>
                <a:lnTo>
                  <a:pt x="37" y="7"/>
                </a:lnTo>
                <a:lnTo>
                  <a:pt x="30" y="0"/>
                </a:lnTo>
                <a:lnTo>
                  <a:pt x="14" y="16"/>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69" name="Shape 7269"/>
          <p:cNvSpPr/>
          <p:nvPr/>
        </p:nvSpPr>
        <p:spPr>
          <a:xfrm>
            <a:off x="1198564" y="4470400"/>
            <a:ext cx="131762" cy="160338"/>
          </a:xfrm>
          <a:custGeom>
            <a:avLst/>
            <a:gdLst/>
            <a:ahLst/>
            <a:cxnLst/>
            <a:rect l="0" t="0" r="0" b="0"/>
            <a:pathLst>
              <a:path w="79" h="98" extrusionOk="0">
                <a:moveTo>
                  <a:pt x="69" y="0"/>
                </a:moveTo>
                <a:lnTo>
                  <a:pt x="10" y="0"/>
                </a:lnTo>
                <a:lnTo>
                  <a:pt x="6" y="1"/>
                </a:lnTo>
                <a:lnTo>
                  <a:pt x="3" y="2"/>
                </a:lnTo>
                <a:lnTo>
                  <a:pt x="2" y="6"/>
                </a:lnTo>
                <a:lnTo>
                  <a:pt x="0" y="9"/>
                </a:lnTo>
                <a:lnTo>
                  <a:pt x="0" y="88"/>
                </a:lnTo>
                <a:lnTo>
                  <a:pt x="2"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69" y="9"/>
                </a:lnTo>
                <a:lnTo>
                  <a:pt x="69" y="88"/>
                </a:lnTo>
                <a:lnTo>
                  <a:pt x="1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0" name="Shape 7270"/>
          <p:cNvSpPr/>
          <p:nvPr/>
        </p:nvSpPr>
        <p:spPr>
          <a:xfrm>
            <a:off x="1617664" y="4543426"/>
            <a:ext cx="63500" cy="63500"/>
          </a:xfrm>
          <a:custGeom>
            <a:avLst/>
            <a:gdLst/>
            <a:ahLst/>
            <a:cxnLst/>
            <a:rect l="0" t="0" r="0" b="0"/>
            <a:pathLst>
              <a:path w="39" h="39" extrusionOk="0">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1" name="Shape 7271"/>
          <p:cNvSpPr/>
          <p:nvPr/>
        </p:nvSpPr>
        <p:spPr>
          <a:xfrm>
            <a:off x="1577975" y="4456114"/>
            <a:ext cx="141288" cy="179387"/>
          </a:xfrm>
          <a:custGeom>
            <a:avLst/>
            <a:gdLst/>
            <a:ahLst/>
            <a:cxnLst/>
            <a:rect l="0" t="0" r="0" b="0"/>
            <a:pathLst>
              <a:path w="89" h="113" extrusionOk="0">
                <a:moveTo>
                  <a:pt x="79" y="24"/>
                </a:moveTo>
                <a:lnTo>
                  <a:pt x="69" y="24"/>
                </a:lnTo>
                <a:lnTo>
                  <a:pt x="69" y="14"/>
                </a:lnTo>
                <a:lnTo>
                  <a:pt x="63" y="14"/>
                </a:lnTo>
                <a:lnTo>
                  <a:pt x="61" y="8"/>
                </a:lnTo>
                <a:lnTo>
                  <a:pt x="57" y="3"/>
                </a:lnTo>
                <a:lnTo>
                  <a:pt x="51" y="1"/>
                </a:lnTo>
                <a:lnTo>
                  <a:pt x="45" y="0"/>
                </a:lnTo>
                <a:lnTo>
                  <a:pt x="38" y="1"/>
                </a:lnTo>
                <a:lnTo>
                  <a:pt x="32" y="3"/>
                </a:lnTo>
                <a:lnTo>
                  <a:pt x="29" y="8"/>
                </a:lnTo>
                <a:lnTo>
                  <a:pt x="26" y="14"/>
                </a:lnTo>
                <a:lnTo>
                  <a:pt x="20" y="14"/>
                </a:lnTo>
                <a:lnTo>
                  <a:pt x="20" y="24"/>
                </a:lnTo>
                <a:lnTo>
                  <a:pt x="10" y="24"/>
                </a:lnTo>
                <a:lnTo>
                  <a:pt x="6" y="26"/>
                </a:lnTo>
                <a:lnTo>
                  <a:pt x="3" y="27"/>
                </a:lnTo>
                <a:lnTo>
                  <a:pt x="1" y="30"/>
                </a:lnTo>
                <a:lnTo>
                  <a:pt x="0" y="34"/>
                </a:lnTo>
                <a:lnTo>
                  <a:pt x="0" y="103"/>
                </a:lnTo>
                <a:lnTo>
                  <a:pt x="1" y="107"/>
                </a:lnTo>
                <a:lnTo>
                  <a:pt x="3" y="111"/>
                </a:lnTo>
                <a:lnTo>
                  <a:pt x="6" y="112"/>
                </a:lnTo>
                <a:lnTo>
                  <a:pt x="10" y="113"/>
                </a:lnTo>
                <a:lnTo>
                  <a:pt x="79" y="113"/>
                </a:lnTo>
                <a:lnTo>
                  <a:pt x="83" y="112"/>
                </a:lnTo>
                <a:lnTo>
                  <a:pt x="87" y="111"/>
                </a:lnTo>
                <a:lnTo>
                  <a:pt x="88" y="107"/>
                </a:lnTo>
                <a:lnTo>
                  <a:pt x="89" y="103"/>
                </a:lnTo>
                <a:lnTo>
                  <a:pt x="89" y="34"/>
                </a:lnTo>
                <a:lnTo>
                  <a:pt x="88" y="30"/>
                </a:lnTo>
                <a:lnTo>
                  <a:pt x="87" y="27"/>
                </a:lnTo>
                <a:lnTo>
                  <a:pt x="83" y="26"/>
                </a:lnTo>
                <a:lnTo>
                  <a:pt x="79" y="24"/>
                </a:lnTo>
                <a:close/>
                <a:moveTo>
                  <a:pt x="45" y="10"/>
                </a:moveTo>
                <a:lnTo>
                  <a:pt x="45" y="10"/>
                </a:lnTo>
                <a:lnTo>
                  <a:pt x="50" y="11"/>
                </a:lnTo>
                <a:lnTo>
                  <a:pt x="53" y="14"/>
                </a:lnTo>
                <a:lnTo>
                  <a:pt x="36" y="14"/>
                </a:lnTo>
                <a:lnTo>
                  <a:pt x="40" y="11"/>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2" name="Shape 7272"/>
          <p:cNvSpPr/>
          <p:nvPr/>
        </p:nvSpPr>
        <p:spPr>
          <a:xfrm>
            <a:off x="2001838" y="4567239"/>
            <a:ext cx="63500"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73" name="Shape 7273"/>
          <p:cNvSpPr/>
          <p:nvPr/>
        </p:nvSpPr>
        <p:spPr>
          <a:xfrm>
            <a:off x="1963739" y="4456114"/>
            <a:ext cx="141287" cy="179387"/>
          </a:xfrm>
          <a:custGeom>
            <a:avLst/>
            <a:gdLst/>
            <a:ahLst/>
            <a:cxnLst/>
            <a:rect l="0" t="0" r="0" b="0"/>
            <a:pathLst>
              <a:path w="89" h="113" extrusionOk="0">
                <a:moveTo>
                  <a:pt x="79" y="24"/>
                </a:moveTo>
                <a:lnTo>
                  <a:pt x="69" y="24"/>
                </a:lnTo>
                <a:lnTo>
                  <a:pt x="69" y="14"/>
                </a:lnTo>
                <a:lnTo>
                  <a:pt x="63" y="14"/>
                </a:lnTo>
                <a:lnTo>
                  <a:pt x="60" y="8"/>
                </a:lnTo>
                <a:lnTo>
                  <a:pt x="57" y="3"/>
                </a:lnTo>
                <a:lnTo>
                  <a:pt x="51" y="1"/>
                </a:lnTo>
                <a:lnTo>
                  <a:pt x="44" y="0"/>
                </a:lnTo>
                <a:lnTo>
                  <a:pt x="38" y="1"/>
                </a:lnTo>
                <a:lnTo>
                  <a:pt x="32" y="3"/>
                </a:lnTo>
                <a:lnTo>
                  <a:pt x="28" y="8"/>
                </a:lnTo>
                <a:lnTo>
                  <a:pt x="26" y="14"/>
                </a:lnTo>
                <a:lnTo>
                  <a:pt x="20" y="14"/>
                </a:lnTo>
                <a:lnTo>
                  <a:pt x="20"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3" y="112"/>
                </a:lnTo>
                <a:lnTo>
                  <a:pt x="86" y="111"/>
                </a:lnTo>
                <a:lnTo>
                  <a:pt x="88" y="107"/>
                </a:lnTo>
                <a:lnTo>
                  <a:pt x="89" y="103"/>
                </a:lnTo>
                <a:lnTo>
                  <a:pt x="89" y="34"/>
                </a:lnTo>
                <a:lnTo>
                  <a:pt x="88" y="30"/>
                </a:lnTo>
                <a:lnTo>
                  <a:pt x="86" y="27"/>
                </a:lnTo>
                <a:lnTo>
                  <a:pt x="83" y="26"/>
                </a:lnTo>
                <a:lnTo>
                  <a:pt x="79" y="24"/>
                </a:lnTo>
                <a:close/>
                <a:moveTo>
                  <a:pt x="44" y="10"/>
                </a:moveTo>
                <a:lnTo>
                  <a:pt x="44" y="10"/>
                </a:lnTo>
                <a:lnTo>
                  <a:pt x="49" y="11"/>
                </a:lnTo>
                <a:lnTo>
                  <a:pt x="53" y="14"/>
                </a:lnTo>
                <a:lnTo>
                  <a:pt x="36" y="14"/>
                </a:lnTo>
                <a:lnTo>
                  <a:pt x="39" y="11"/>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4" name="Shape 7274"/>
          <p:cNvSpPr/>
          <p:nvPr/>
        </p:nvSpPr>
        <p:spPr>
          <a:xfrm>
            <a:off x="458789" y="4533901"/>
            <a:ext cx="77787" cy="73025"/>
          </a:xfrm>
          <a:custGeom>
            <a:avLst/>
            <a:gdLst/>
            <a:ahLst/>
            <a:cxnLst/>
            <a:rect l="0" t="0" r="0" b="0"/>
            <a:pathLst>
              <a:path w="49" h="44" extrusionOk="0">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5" name="Shape 7275"/>
          <p:cNvSpPr/>
          <p:nvPr/>
        </p:nvSpPr>
        <p:spPr>
          <a:xfrm>
            <a:off x="423864" y="4460876"/>
            <a:ext cx="146050" cy="174625"/>
          </a:xfrm>
          <a:custGeom>
            <a:avLst/>
            <a:gdLst/>
            <a:ahLst/>
            <a:cxnLst/>
            <a:rect l="0" t="0" r="0" b="0"/>
            <a:pathLst>
              <a:path w="89" h="108" extrusionOk="0">
                <a:moveTo>
                  <a:pt x="66" y="0"/>
                </a:moveTo>
                <a:lnTo>
                  <a:pt x="10" y="0"/>
                </a:lnTo>
                <a:lnTo>
                  <a:pt x="6" y="1"/>
                </a:lnTo>
                <a:lnTo>
                  <a:pt x="2" y="2"/>
                </a:lnTo>
                <a:lnTo>
                  <a:pt x="1" y="6"/>
                </a:lnTo>
                <a:lnTo>
                  <a:pt x="0" y="9"/>
                </a:lnTo>
                <a:lnTo>
                  <a:pt x="0" y="98"/>
                </a:lnTo>
                <a:lnTo>
                  <a:pt x="1" y="102"/>
                </a:lnTo>
                <a:lnTo>
                  <a:pt x="2" y="106"/>
                </a:lnTo>
                <a:lnTo>
                  <a:pt x="6" y="107"/>
                </a:lnTo>
                <a:lnTo>
                  <a:pt x="10"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6" name="Shape 7276"/>
          <p:cNvSpPr/>
          <p:nvPr/>
        </p:nvSpPr>
        <p:spPr>
          <a:xfrm>
            <a:off x="882650" y="4524376"/>
            <a:ext cx="38100" cy="42863"/>
          </a:xfrm>
          <a:custGeom>
            <a:avLst/>
            <a:gdLst/>
            <a:ahLst/>
            <a:cxnLst/>
            <a:rect l="0" t="0" r="0" b="0"/>
            <a:pathLst>
              <a:path w="25" h="25" extrusionOk="0">
                <a:moveTo>
                  <a:pt x="0" y="0"/>
                </a:moveTo>
                <a:lnTo>
                  <a:pt x="0" y="25"/>
                </a:lnTo>
                <a:lnTo>
                  <a:pt x="25" y="25"/>
                </a:lnTo>
                <a:lnTo>
                  <a:pt x="25" y="20"/>
                </a:lnTo>
                <a:lnTo>
                  <a:pt x="22" y="15"/>
                </a:lnTo>
                <a:lnTo>
                  <a:pt x="21" y="11"/>
                </a:lnTo>
                <a:lnTo>
                  <a:pt x="17" y="7"/>
                </a:lnTo>
                <a:lnTo>
                  <a:pt x="14" y="4"/>
                </a:lnTo>
                <a:lnTo>
                  <a:pt x="10" y="3"/>
                </a:lnTo>
                <a:lnTo>
                  <a:pt x="5" y="0"/>
                </a:lnTo>
                <a:lnTo>
                  <a:pt x="0"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7" name="Shape 7277"/>
          <p:cNvSpPr/>
          <p:nvPr/>
        </p:nvSpPr>
        <p:spPr>
          <a:xfrm>
            <a:off x="809625" y="4460876"/>
            <a:ext cx="141288" cy="174625"/>
          </a:xfrm>
          <a:custGeom>
            <a:avLst/>
            <a:gdLst/>
            <a:ahLst/>
            <a:cxnLst/>
            <a:rect l="0" t="0" r="0" b="0"/>
            <a:pathLst>
              <a:path w="88" h="108" extrusionOk="0">
                <a:moveTo>
                  <a:pt x="66" y="0"/>
                </a:moveTo>
                <a:lnTo>
                  <a:pt x="9" y="0"/>
                </a:lnTo>
                <a:lnTo>
                  <a:pt x="6" y="1"/>
                </a:lnTo>
                <a:lnTo>
                  <a:pt x="2" y="2"/>
                </a:lnTo>
                <a:lnTo>
                  <a:pt x="1" y="6"/>
                </a:lnTo>
                <a:lnTo>
                  <a:pt x="0" y="9"/>
                </a:lnTo>
                <a:lnTo>
                  <a:pt x="0" y="98"/>
                </a:lnTo>
                <a:lnTo>
                  <a:pt x="1" y="102"/>
                </a:lnTo>
                <a:lnTo>
                  <a:pt x="2" y="106"/>
                </a:lnTo>
                <a:lnTo>
                  <a:pt x="6" y="107"/>
                </a:lnTo>
                <a:lnTo>
                  <a:pt x="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8" name="Shape 7278"/>
          <p:cNvSpPr/>
          <p:nvPr/>
        </p:nvSpPr>
        <p:spPr>
          <a:xfrm>
            <a:off x="838201" y="4533901"/>
            <a:ext cx="73025" cy="73025"/>
          </a:xfrm>
          <a:custGeom>
            <a:avLst/>
            <a:gdLst/>
            <a:ahLst/>
            <a:cxnLst/>
            <a:rect l="0" t="0" r="0" b="0"/>
            <a:pathLst>
              <a:path w="43" h="43" extrusionOk="0">
                <a:moveTo>
                  <a:pt x="15" y="0"/>
                </a:moveTo>
                <a:lnTo>
                  <a:pt x="15" y="0"/>
                </a:lnTo>
                <a:lnTo>
                  <a:pt x="9" y="4"/>
                </a:lnTo>
                <a:lnTo>
                  <a:pt x="4" y="9"/>
                </a:lnTo>
                <a:lnTo>
                  <a:pt x="2" y="14"/>
                </a:lnTo>
                <a:lnTo>
                  <a:pt x="0" y="21"/>
                </a:lnTo>
                <a:lnTo>
                  <a:pt x="0" y="26"/>
                </a:lnTo>
                <a:lnTo>
                  <a:pt x="2" y="30"/>
                </a:lnTo>
                <a:lnTo>
                  <a:pt x="4" y="33"/>
                </a:lnTo>
                <a:lnTo>
                  <a:pt x="6" y="37"/>
                </a:lnTo>
                <a:lnTo>
                  <a:pt x="10" y="40"/>
                </a:lnTo>
                <a:lnTo>
                  <a:pt x="14" y="42"/>
                </a:lnTo>
                <a:lnTo>
                  <a:pt x="18" y="43"/>
                </a:lnTo>
                <a:lnTo>
                  <a:pt x="23" y="43"/>
                </a:lnTo>
                <a:lnTo>
                  <a:pt x="30" y="42"/>
                </a:lnTo>
                <a:lnTo>
                  <a:pt x="35" y="40"/>
                </a:lnTo>
                <a:lnTo>
                  <a:pt x="40" y="35"/>
                </a:lnTo>
                <a:lnTo>
                  <a:pt x="43" y="29"/>
                </a:lnTo>
                <a:lnTo>
                  <a:pt x="15" y="29"/>
                </a:lnTo>
                <a:lnTo>
                  <a:pt x="15"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79" name="Shape 7279"/>
          <p:cNvSpPr/>
          <p:nvPr/>
        </p:nvSpPr>
        <p:spPr>
          <a:xfrm>
            <a:off x="2732089" y="4456114"/>
            <a:ext cx="141287" cy="188912"/>
          </a:xfrm>
          <a:custGeom>
            <a:avLst/>
            <a:gdLst/>
            <a:ahLst/>
            <a:cxnLst/>
            <a:rect l="0" t="0" r="0" b="0"/>
            <a:pathLst>
              <a:path w="88" h="118" extrusionOk="0">
                <a:moveTo>
                  <a:pt x="78" y="10"/>
                </a:moveTo>
                <a:lnTo>
                  <a:pt x="69" y="10"/>
                </a:lnTo>
                <a:lnTo>
                  <a:pt x="69" y="5"/>
                </a:lnTo>
                <a:lnTo>
                  <a:pt x="69" y="2"/>
                </a:lnTo>
                <a:lnTo>
                  <a:pt x="67" y="1"/>
                </a:lnTo>
                <a:lnTo>
                  <a:pt x="66" y="0"/>
                </a:lnTo>
                <a:lnTo>
                  <a:pt x="64" y="0"/>
                </a:lnTo>
                <a:lnTo>
                  <a:pt x="61" y="0"/>
                </a:lnTo>
                <a:lnTo>
                  <a:pt x="60" y="1"/>
                </a:lnTo>
                <a:lnTo>
                  <a:pt x="59" y="2"/>
                </a:lnTo>
                <a:lnTo>
                  <a:pt x="59" y="5"/>
                </a:lnTo>
                <a:lnTo>
                  <a:pt x="59" y="10"/>
                </a:lnTo>
                <a:lnTo>
                  <a:pt x="49" y="10"/>
                </a:lnTo>
                <a:lnTo>
                  <a:pt x="49" y="5"/>
                </a:lnTo>
                <a:lnTo>
                  <a:pt x="49" y="2"/>
                </a:lnTo>
                <a:lnTo>
                  <a:pt x="48" y="1"/>
                </a:lnTo>
                <a:lnTo>
                  <a:pt x="46" y="0"/>
                </a:lnTo>
                <a:lnTo>
                  <a:pt x="44" y="0"/>
                </a:lnTo>
                <a:lnTo>
                  <a:pt x="41" y="0"/>
                </a:lnTo>
                <a:lnTo>
                  <a:pt x="40" y="1"/>
                </a:lnTo>
                <a:lnTo>
                  <a:pt x="39" y="2"/>
                </a:lnTo>
                <a:lnTo>
                  <a:pt x="39" y="5"/>
                </a:lnTo>
                <a:lnTo>
                  <a:pt x="39" y="10"/>
                </a:lnTo>
                <a:lnTo>
                  <a:pt x="29" y="10"/>
                </a:lnTo>
                <a:lnTo>
                  <a:pt x="29" y="5"/>
                </a:lnTo>
                <a:lnTo>
                  <a:pt x="29" y="2"/>
                </a:lnTo>
                <a:lnTo>
                  <a:pt x="28" y="1"/>
                </a:lnTo>
                <a:lnTo>
                  <a:pt x="27" y="0"/>
                </a:lnTo>
                <a:lnTo>
                  <a:pt x="24" y="0"/>
                </a:lnTo>
                <a:lnTo>
                  <a:pt x="22" y="0"/>
                </a:lnTo>
                <a:lnTo>
                  <a:pt x="21" y="1"/>
                </a:lnTo>
                <a:lnTo>
                  <a:pt x="19" y="2"/>
                </a:lnTo>
                <a:lnTo>
                  <a:pt x="19" y="5"/>
                </a:lnTo>
                <a:lnTo>
                  <a:pt x="19" y="10"/>
                </a:lnTo>
                <a:lnTo>
                  <a:pt x="9" y="10"/>
                </a:lnTo>
                <a:lnTo>
                  <a:pt x="6" y="11"/>
                </a:lnTo>
                <a:lnTo>
                  <a:pt x="2" y="12"/>
                </a:lnTo>
                <a:lnTo>
                  <a:pt x="1" y="16"/>
                </a:lnTo>
                <a:lnTo>
                  <a:pt x="0" y="19"/>
                </a:lnTo>
                <a:lnTo>
                  <a:pt x="0" y="108"/>
                </a:lnTo>
                <a:lnTo>
                  <a:pt x="1" y="112"/>
                </a:lnTo>
                <a:lnTo>
                  <a:pt x="2" y="116"/>
                </a:lnTo>
                <a:lnTo>
                  <a:pt x="6" y="117"/>
                </a:lnTo>
                <a:lnTo>
                  <a:pt x="9" y="118"/>
                </a:lnTo>
                <a:lnTo>
                  <a:pt x="78" y="118"/>
                </a:lnTo>
                <a:lnTo>
                  <a:pt x="82" y="117"/>
                </a:lnTo>
                <a:lnTo>
                  <a:pt x="86" y="116"/>
                </a:lnTo>
                <a:lnTo>
                  <a:pt x="87" y="112"/>
                </a:lnTo>
                <a:lnTo>
                  <a:pt x="88" y="108"/>
                </a:lnTo>
                <a:lnTo>
                  <a:pt x="88" y="19"/>
                </a:lnTo>
                <a:lnTo>
                  <a:pt x="87" y="16"/>
                </a:lnTo>
                <a:lnTo>
                  <a:pt x="86" y="12"/>
                </a:lnTo>
                <a:lnTo>
                  <a:pt x="82" y="11"/>
                </a:lnTo>
                <a:lnTo>
                  <a:pt x="78" y="10"/>
                </a:lnTo>
                <a:close/>
                <a:moveTo>
                  <a:pt x="9" y="108"/>
                </a:moveTo>
                <a:lnTo>
                  <a:pt x="9" y="19"/>
                </a:lnTo>
                <a:lnTo>
                  <a:pt x="19" y="19"/>
                </a:lnTo>
                <a:lnTo>
                  <a:pt x="19" y="24"/>
                </a:lnTo>
                <a:lnTo>
                  <a:pt x="19" y="27"/>
                </a:lnTo>
                <a:lnTo>
                  <a:pt x="21" y="28"/>
                </a:lnTo>
                <a:lnTo>
                  <a:pt x="22" y="29"/>
                </a:lnTo>
                <a:lnTo>
                  <a:pt x="24" y="29"/>
                </a:lnTo>
                <a:lnTo>
                  <a:pt x="27" y="29"/>
                </a:lnTo>
                <a:lnTo>
                  <a:pt x="28" y="28"/>
                </a:lnTo>
                <a:lnTo>
                  <a:pt x="29" y="27"/>
                </a:lnTo>
                <a:lnTo>
                  <a:pt x="29" y="24"/>
                </a:lnTo>
                <a:lnTo>
                  <a:pt x="29" y="19"/>
                </a:lnTo>
                <a:lnTo>
                  <a:pt x="39" y="19"/>
                </a:lnTo>
                <a:lnTo>
                  <a:pt x="39" y="24"/>
                </a:lnTo>
                <a:lnTo>
                  <a:pt x="39" y="27"/>
                </a:lnTo>
                <a:lnTo>
                  <a:pt x="40" y="28"/>
                </a:lnTo>
                <a:lnTo>
                  <a:pt x="41" y="29"/>
                </a:lnTo>
                <a:lnTo>
                  <a:pt x="44" y="29"/>
                </a:lnTo>
                <a:lnTo>
                  <a:pt x="46" y="29"/>
                </a:lnTo>
                <a:lnTo>
                  <a:pt x="48" y="28"/>
                </a:lnTo>
                <a:lnTo>
                  <a:pt x="49" y="27"/>
                </a:lnTo>
                <a:lnTo>
                  <a:pt x="49" y="24"/>
                </a:lnTo>
                <a:lnTo>
                  <a:pt x="49" y="19"/>
                </a:lnTo>
                <a:lnTo>
                  <a:pt x="59" y="19"/>
                </a:lnTo>
                <a:lnTo>
                  <a:pt x="59" y="24"/>
                </a:lnTo>
                <a:lnTo>
                  <a:pt x="59" y="27"/>
                </a:lnTo>
                <a:lnTo>
                  <a:pt x="60" y="28"/>
                </a:lnTo>
                <a:lnTo>
                  <a:pt x="61" y="29"/>
                </a:lnTo>
                <a:lnTo>
                  <a:pt x="64" y="29"/>
                </a:lnTo>
                <a:lnTo>
                  <a:pt x="66" y="29"/>
                </a:lnTo>
                <a:lnTo>
                  <a:pt x="67" y="28"/>
                </a:lnTo>
                <a:lnTo>
                  <a:pt x="69" y="27"/>
                </a:lnTo>
                <a:lnTo>
                  <a:pt x="69" y="24"/>
                </a:lnTo>
                <a:lnTo>
                  <a:pt x="69" y="19"/>
                </a:lnTo>
                <a:lnTo>
                  <a:pt x="78" y="19"/>
                </a:lnTo>
                <a:lnTo>
                  <a:pt x="78" y="108"/>
                </a:lnTo>
                <a:lnTo>
                  <a:pt x="9" y="10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nvGrpSpPr>
          <p:cNvPr id="7280" name="Shape 7280"/>
          <p:cNvGrpSpPr/>
          <p:nvPr/>
        </p:nvGrpSpPr>
        <p:grpSpPr>
          <a:xfrm>
            <a:off x="3113088" y="4456114"/>
            <a:ext cx="146050" cy="188912"/>
            <a:chOff x="3112729" y="4455664"/>
            <a:chExt cx="146105" cy="189938"/>
          </a:xfrm>
        </p:grpSpPr>
        <p:sp>
          <p:nvSpPr>
            <p:cNvPr id="7281" name="Shape 7281"/>
            <p:cNvSpPr/>
            <p:nvPr/>
          </p:nvSpPr>
          <p:spPr>
            <a:xfrm>
              <a:off x="3146819" y="4557939"/>
              <a:ext cx="77923" cy="14612"/>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82" name="Shape 7282"/>
            <p:cNvSpPr/>
            <p:nvPr/>
          </p:nvSpPr>
          <p:spPr>
            <a:xfrm>
              <a:off x="3146819" y="4523847"/>
              <a:ext cx="63314" cy="1948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83" name="Shape 7283"/>
            <p:cNvSpPr/>
            <p:nvPr/>
          </p:nvSpPr>
          <p:spPr>
            <a:xfrm>
              <a:off x="3146819" y="4587160"/>
              <a:ext cx="77923" cy="19481"/>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84" name="Shape 7284"/>
            <p:cNvSpPr/>
            <p:nvPr/>
          </p:nvSpPr>
          <p:spPr>
            <a:xfrm>
              <a:off x="3112729" y="4455664"/>
              <a:ext cx="146105" cy="189938"/>
            </a:xfrm>
            <a:custGeom>
              <a:avLst/>
              <a:gdLst/>
              <a:ahLst/>
              <a:cxnLst/>
              <a:rect l="0" t="0" r="0" b="0"/>
              <a:pathLst>
                <a:path w="89" h="118" extrusionOk="0">
                  <a:moveTo>
                    <a:pt x="79" y="10"/>
                  </a:moveTo>
                  <a:lnTo>
                    <a:pt x="69" y="10"/>
                  </a:lnTo>
                  <a:lnTo>
                    <a:pt x="69" y="5"/>
                  </a:lnTo>
                  <a:lnTo>
                    <a:pt x="69" y="2"/>
                  </a:lnTo>
                  <a:lnTo>
                    <a:pt x="68" y="1"/>
                  </a:lnTo>
                  <a:lnTo>
                    <a:pt x="67" y="0"/>
                  </a:lnTo>
                  <a:lnTo>
                    <a:pt x="64" y="0"/>
                  </a:lnTo>
                  <a:lnTo>
                    <a:pt x="62" y="0"/>
                  </a:lnTo>
                  <a:lnTo>
                    <a:pt x="61" y="1"/>
                  </a:lnTo>
                  <a:lnTo>
                    <a:pt x="60" y="2"/>
                  </a:lnTo>
                  <a:lnTo>
                    <a:pt x="60" y="5"/>
                  </a:lnTo>
                  <a:lnTo>
                    <a:pt x="60" y="10"/>
                  </a:lnTo>
                  <a:lnTo>
                    <a:pt x="50" y="10"/>
                  </a:lnTo>
                  <a:lnTo>
                    <a:pt x="50" y="5"/>
                  </a:lnTo>
                  <a:lnTo>
                    <a:pt x="50" y="2"/>
                  </a:lnTo>
                  <a:lnTo>
                    <a:pt x="48" y="1"/>
                  </a:lnTo>
                  <a:lnTo>
                    <a:pt x="47" y="0"/>
                  </a:lnTo>
                  <a:lnTo>
                    <a:pt x="45" y="0"/>
                  </a:lnTo>
                  <a:lnTo>
                    <a:pt x="42" y="0"/>
                  </a:lnTo>
                  <a:lnTo>
                    <a:pt x="41" y="1"/>
                  </a:lnTo>
                  <a:lnTo>
                    <a:pt x="40" y="2"/>
                  </a:lnTo>
                  <a:lnTo>
                    <a:pt x="40" y="5"/>
                  </a:lnTo>
                  <a:lnTo>
                    <a:pt x="40" y="10"/>
                  </a:lnTo>
                  <a:lnTo>
                    <a:pt x="30" y="10"/>
                  </a:lnTo>
                  <a:lnTo>
                    <a:pt x="30" y="5"/>
                  </a:lnTo>
                  <a:lnTo>
                    <a:pt x="30" y="2"/>
                  </a:lnTo>
                  <a:lnTo>
                    <a:pt x="29" y="1"/>
                  </a:lnTo>
                  <a:lnTo>
                    <a:pt x="27" y="0"/>
                  </a:lnTo>
                  <a:lnTo>
                    <a:pt x="25" y="0"/>
                  </a:lnTo>
                  <a:lnTo>
                    <a:pt x="23" y="0"/>
                  </a:lnTo>
                  <a:lnTo>
                    <a:pt x="21" y="1"/>
                  </a:lnTo>
                  <a:lnTo>
                    <a:pt x="20" y="2"/>
                  </a:lnTo>
                  <a:lnTo>
                    <a:pt x="20" y="5"/>
                  </a:lnTo>
                  <a:lnTo>
                    <a:pt x="20" y="10"/>
                  </a:lnTo>
                  <a:lnTo>
                    <a:pt x="10" y="10"/>
                  </a:lnTo>
                  <a:lnTo>
                    <a:pt x="7" y="11"/>
                  </a:lnTo>
                  <a:lnTo>
                    <a:pt x="3" y="12"/>
                  </a:lnTo>
                  <a:lnTo>
                    <a:pt x="2" y="16"/>
                  </a:lnTo>
                  <a:lnTo>
                    <a:pt x="0" y="19"/>
                  </a:lnTo>
                  <a:lnTo>
                    <a:pt x="0" y="108"/>
                  </a:lnTo>
                  <a:lnTo>
                    <a:pt x="2" y="112"/>
                  </a:lnTo>
                  <a:lnTo>
                    <a:pt x="3" y="116"/>
                  </a:lnTo>
                  <a:lnTo>
                    <a:pt x="7" y="117"/>
                  </a:lnTo>
                  <a:lnTo>
                    <a:pt x="10" y="118"/>
                  </a:lnTo>
                  <a:lnTo>
                    <a:pt x="79" y="118"/>
                  </a:lnTo>
                  <a:lnTo>
                    <a:pt x="83" y="117"/>
                  </a:lnTo>
                  <a:lnTo>
                    <a:pt x="87" y="116"/>
                  </a:lnTo>
                  <a:lnTo>
                    <a:pt x="88" y="112"/>
                  </a:lnTo>
                  <a:lnTo>
                    <a:pt x="89" y="108"/>
                  </a:lnTo>
                  <a:lnTo>
                    <a:pt x="89" y="19"/>
                  </a:lnTo>
                  <a:lnTo>
                    <a:pt x="88" y="16"/>
                  </a:lnTo>
                  <a:lnTo>
                    <a:pt x="87" y="12"/>
                  </a:lnTo>
                  <a:lnTo>
                    <a:pt x="83" y="11"/>
                  </a:lnTo>
                  <a:lnTo>
                    <a:pt x="79" y="10"/>
                  </a:lnTo>
                  <a:close/>
                  <a:moveTo>
                    <a:pt x="10" y="108"/>
                  </a:moveTo>
                  <a:lnTo>
                    <a:pt x="10" y="19"/>
                  </a:lnTo>
                  <a:lnTo>
                    <a:pt x="20" y="19"/>
                  </a:lnTo>
                  <a:lnTo>
                    <a:pt x="20" y="24"/>
                  </a:lnTo>
                  <a:lnTo>
                    <a:pt x="20" y="27"/>
                  </a:lnTo>
                  <a:lnTo>
                    <a:pt x="21" y="28"/>
                  </a:lnTo>
                  <a:lnTo>
                    <a:pt x="23" y="29"/>
                  </a:lnTo>
                  <a:lnTo>
                    <a:pt x="25" y="29"/>
                  </a:lnTo>
                  <a:lnTo>
                    <a:pt x="27" y="29"/>
                  </a:lnTo>
                  <a:lnTo>
                    <a:pt x="29" y="28"/>
                  </a:lnTo>
                  <a:lnTo>
                    <a:pt x="30" y="27"/>
                  </a:lnTo>
                  <a:lnTo>
                    <a:pt x="30" y="24"/>
                  </a:lnTo>
                  <a:lnTo>
                    <a:pt x="30" y="19"/>
                  </a:lnTo>
                  <a:lnTo>
                    <a:pt x="40" y="19"/>
                  </a:lnTo>
                  <a:lnTo>
                    <a:pt x="40" y="24"/>
                  </a:lnTo>
                  <a:lnTo>
                    <a:pt x="40" y="27"/>
                  </a:lnTo>
                  <a:lnTo>
                    <a:pt x="41" y="28"/>
                  </a:lnTo>
                  <a:lnTo>
                    <a:pt x="42" y="29"/>
                  </a:lnTo>
                  <a:lnTo>
                    <a:pt x="45" y="29"/>
                  </a:lnTo>
                  <a:lnTo>
                    <a:pt x="47" y="29"/>
                  </a:lnTo>
                  <a:lnTo>
                    <a:pt x="48" y="28"/>
                  </a:lnTo>
                  <a:lnTo>
                    <a:pt x="50" y="27"/>
                  </a:lnTo>
                  <a:lnTo>
                    <a:pt x="50" y="24"/>
                  </a:lnTo>
                  <a:lnTo>
                    <a:pt x="50" y="19"/>
                  </a:lnTo>
                  <a:lnTo>
                    <a:pt x="60" y="19"/>
                  </a:lnTo>
                  <a:lnTo>
                    <a:pt x="60" y="24"/>
                  </a:lnTo>
                  <a:lnTo>
                    <a:pt x="60" y="27"/>
                  </a:lnTo>
                  <a:lnTo>
                    <a:pt x="61" y="28"/>
                  </a:lnTo>
                  <a:lnTo>
                    <a:pt x="62" y="29"/>
                  </a:lnTo>
                  <a:lnTo>
                    <a:pt x="64" y="29"/>
                  </a:lnTo>
                  <a:lnTo>
                    <a:pt x="67" y="29"/>
                  </a:lnTo>
                  <a:lnTo>
                    <a:pt x="68" y="28"/>
                  </a:lnTo>
                  <a:lnTo>
                    <a:pt x="69" y="27"/>
                  </a:lnTo>
                  <a:lnTo>
                    <a:pt x="69" y="24"/>
                  </a:lnTo>
                  <a:lnTo>
                    <a:pt x="69" y="19"/>
                  </a:lnTo>
                  <a:lnTo>
                    <a:pt x="79" y="19"/>
                  </a:lnTo>
                  <a:lnTo>
                    <a:pt x="79" y="108"/>
                  </a:lnTo>
                  <a:lnTo>
                    <a:pt x="10" y="10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285" name="Shape 7285"/>
          <p:cNvSpPr/>
          <p:nvPr/>
        </p:nvSpPr>
        <p:spPr>
          <a:xfrm>
            <a:off x="2392364" y="4548188"/>
            <a:ext cx="52387" cy="58737"/>
          </a:xfrm>
          <a:custGeom>
            <a:avLst/>
            <a:gdLst/>
            <a:ahLst/>
            <a:cxnLst/>
            <a:rect l="0" t="0" r="0" b="0"/>
            <a:pathLst>
              <a:path w="34" h="34" extrusionOk="0">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86" name="Shape 7286"/>
          <p:cNvSpPr/>
          <p:nvPr/>
        </p:nvSpPr>
        <p:spPr>
          <a:xfrm>
            <a:off x="2347914" y="4456114"/>
            <a:ext cx="141287" cy="179387"/>
          </a:xfrm>
          <a:custGeom>
            <a:avLst/>
            <a:gdLst/>
            <a:ahLst/>
            <a:cxnLst/>
            <a:rect l="0" t="0" r="0" b="0"/>
            <a:pathLst>
              <a:path w="89" h="113" extrusionOk="0">
                <a:moveTo>
                  <a:pt x="79" y="24"/>
                </a:moveTo>
                <a:lnTo>
                  <a:pt x="69" y="24"/>
                </a:lnTo>
                <a:lnTo>
                  <a:pt x="69" y="14"/>
                </a:lnTo>
                <a:lnTo>
                  <a:pt x="63" y="14"/>
                </a:lnTo>
                <a:lnTo>
                  <a:pt x="60" y="8"/>
                </a:lnTo>
                <a:lnTo>
                  <a:pt x="56" y="3"/>
                </a:lnTo>
                <a:lnTo>
                  <a:pt x="50" y="1"/>
                </a:lnTo>
                <a:lnTo>
                  <a:pt x="44" y="0"/>
                </a:lnTo>
                <a:lnTo>
                  <a:pt x="38" y="1"/>
                </a:lnTo>
                <a:lnTo>
                  <a:pt x="32" y="3"/>
                </a:lnTo>
                <a:lnTo>
                  <a:pt x="28" y="8"/>
                </a:lnTo>
                <a:lnTo>
                  <a:pt x="26" y="14"/>
                </a:lnTo>
                <a:lnTo>
                  <a:pt x="19" y="14"/>
                </a:lnTo>
                <a:lnTo>
                  <a:pt x="19"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2" y="112"/>
                </a:lnTo>
                <a:lnTo>
                  <a:pt x="86" y="111"/>
                </a:lnTo>
                <a:lnTo>
                  <a:pt x="87" y="107"/>
                </a:lnTo>
                <a:lnTo>
                  <a:pt x="89" y="103"/>
                </a:lnTo>
                <a:lnTo>
                  <a:pt x="89" y="34"/>
                </a:lnTo>
                <a:lnTo>
                  <a:pt x="87" y="30"/>
                </a:lnTo>
                <a:lnTo>
                  <a:pt x="86" y="27"/>
                </a:lnTo>
                <a:lnTo>
                  <a:pt x="82" y="26"/>
                </a:lnTo>
                <a:lnTo>
                  <a:pt x="79" y="24"/>
                </a:lnTo>
                <a:close/>
                <a:moveTo>
                  <a:pt x="44" y="10"/>
                </a:moveTo>
                <a:lnTo>
                  <a:pt x="44" y="10"/>
                </a:lnTo>
                <a:lnTo>
                  <a:pt x="49" y="11"/>
                </a:lnTo>
                <a:lnTo>
                  <a:pt x="53" y="14"/>
                </a:lnTo>
                <a:lnTo>
                  <a:pt x="36" y="14"/>
                </a:lnTo>
                <a:lnTo>
                  <a:pt x="39" y="11"/>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87" name="Shape 7287"/>
          <p:cNvSpPr/>
          <p:nvPr/>
        </p:nvSpPr>
        <p:spPr>
          <a:xfrm>
            <a:off x="3506789" y="4470400"/>
            <a:ext cx="127000" cy="160338"/>
          </a:xfrm>
          <a:custGeom>
            <a:avLst/>
            <a:gdLst/>
            <a:ahLst/>
            <a:cxnLst/>
            <a:rect l="0" t="0" r="0" b="0"/>
            <a:pathLst>
              <a:path w="79" h="98" extrusionOk="0">
                <a:moveTo>
                  <a:pt x="69" y="0"/>
                </a:moveTo>
                <a:lnTo>
                  <a:pt x="10" y="0"/>
                </a:lnTo>
                <a:lnTo>
                  <a:pt x="6" y="1"/>
                </a:lnTo>
                <a:lnTo>
                  <a:pt x="3" y="2"/>
                </a:lnTo>
                <a:lnTo>
                  <a:pt x="1" y="6"/>
                </a:lnTo>
                <a:lnTo>
                  <a:pt x="0" y="9"/>
                </a:lnTo>
                <a:lnTo>
                  <a:pt x="0" y="88"/>
                </a:lnTo>
                <a:lnTo>
                  <a:pt x="1"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88" name="Shape 7288"/>
          <p:cNvSpPr/>
          <p:nvPr/>
        </p:nvSpPr>
        <p:spPr>
          <a:xfrm>
            <a:off x="3584576" y="4498976"/>
            <a:ext cx="20638" cy="2063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89" name="Shape 7289"/>
          <p:cNvSpPr/>
          <p:nvPr/>
        </p:nvSpPr>
        <p:spPr>
          <a:xfrm>
            <a:off x="3570289" y="4519614"/>
            <a:ext cx="14287" cy="14287"/>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90" name="Shape 7290"/>
          <p:cNvSpPr/>
          <p:nvPr/>
        </p:nvSpPr>
        <p:spPr>
          <a:xfrm>
            <a:off x="3584576" y="4533901"/>
            <a:ext cx="20638" cy="14288"/>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91" name="Shape 7291"/>
          <p:cNvSpPr/>
          <p:nvPr/>
        </p:nvSpPr>
        <p:spPr>
          <a:xfrm>
            <a:off x="3570289" y="4548188"/>
            <a:ext cx="14287" cy="19050"/>
          </a:xfrm>
          <a:prstGeom prst="rect">
            <a:avLst/>
          </a:prstGeom>
          <a:solidFill>
            <a:srgbClr val="595959"/>
          </a:solidFill>
          <a:ln>
            <a:noFill/>
          </a:ln>
        </p:spPr>
        <p:txBody>
          <a:bodyPr spcFirstLastPara="1" wrap="square" lIns="68569" tIns="34275" rIns="68569" bIns="34275" anchor="t" anchorCtr="0">
            <a:noAutofit/>
          </a:bodyPr>
          <a:lstStyle/>
          <a:p>
            <a:endParaRPr sz="1800">
              <a:latin typeface="Questrial"/>
              <a:ea typeface="Questrial"/>
              <a:cs typeface="Questrial"/>
              <a:sym typeface="Questrial"/>
            </a:endParaRPr>
          </a:p>
        </p:txBody>
      </p:sp>
      <p:sp>
        <p:nvSpPr>
          <p:cNvPr id="7292" name="Shape 7292"/>
          <p:cNvSpPr/>
          <p:nvPr/>
        </p:nvSpPr>
        <p:spPr>
          <a:xfrm>
            <a:off x="2001838" y="612776"/>
            <a:ext cx="63500" cy="93663"/>
          </a:xfrm>
          <a:custGeom>
            <a:avLst/>
            <a:gdLst/>
            <a:ahLst/>
            <a:cxnLst/>
            <a:rect l="0" t="0" r="0" b="0"/>
            <a:pathLst>
              <a:path w="39" h="58" extrusionOk="0">
                <a:moveTo>
                  <a:pt x="39" y="38"/>
                </a:moveTo>
                <a:lnTo>
                  <a:pt x="39" y="38"/>
                </a:lnTo>
                <a:lnTo>
                  <a:pt x="38" y="35"/>
                </a:lnTo>
                <a:lnTo>
                  <a:pt x="37" y="30"/>
                </a:lnTo>
                <a:lnTo>
                  <a:pt x="32" y="19"/>
                </a:lnTo>
                <a:lnTo>
                  <a:pt x="19" y="0"/>
                </a:lnTo>
                <a:lnTo>
                  <a:pt x="8" y="17"/>
                </a:lnTo>
                <a:lnTo>
                  <a:pt x="2" y="28"/>
                </a:lnTo>
                <a:lnTo>
                  <a:pt x="1" y="33"/>
                </a:lnTo>
                <a:lnTo>
                  <a:pt x="0" y="38"/>
                </a:lnTo>
                <a:lnTo>
                  <a:pt x="0" y="42"/>
                </a:lnTo>
                <a:lnTo>
                  <a:pt x="1" y="46"/>
                </a:lnTo>
                <a:lnTo>
                  <a:pt x="6" y="52"/>
                </a:lnTo>
                <a:lnTo>
                  <a:pt x="12" y="57"/>
                </a:lnTo>
                <a:lnTo>
                  <a:pt x="16" y="58"/>
                </a:lnTo>
                <a:lnTo>
                  <a:pt x="19" y="58"/>
                </a:lnTo>
                <a:lnTo>
                  <a:pt x="23" y="58"/>
                </a:lnTo>
                <a:lnTo>
                  <a:pt x="27" y="57"/>
                </a:lnTo>
                <a:lnTo>
                  <a:pt x="33" y="52"/>
                </a:lnTo>
                <a:lnTo>
                  <a:pt x="38" y="46"/>
                </a:lnTo>
                <a:lnTo>
                  <a:pt x="39" y="42"/>
                </a:lnTo>
                <a:lnTo>
                  <a:pt x="39" y="38"/>
                </a:lnTo>
                <a:close/>
                <a:moveTo>
                  <a:pt x="19" y="48"/>
                </a:moveTo>
                <a:lnTo>
                  <a:pt x="19" y="48"/>
                </a:lnTo>
                <a:lnTo>
                  <a:pt x="16" y="47"/>
                </a:lnTo>
                <a:lnTo>
                  <a:pt x="12" y="46"/>
                </a:lnTo>
                <a:lnTo>
                  <a:pt x="11" y="42"/>
                </a:lnTo>
                <a:lnTo>
                  <a:pt x="9" y="38"/>
                </a:lnTo>
                <a:lnTo>
                  <a:pt x="11" y="35"/>
                </a:lnTo>
                <a:lnTo>
                  <a:pt x="12" y="30"/>
                </a:lnTo>
                <a:lnTo>
                  <a:pt x="19" y="17"/>
                </a:lnTo>
                <a:lnTo>
                  <a:pt x="27" y="30"/>
                </a:lnTo>
                <a:lnTo>
                  <a:pt x="28" y="35"/>
                </a:lnTo>
                <a:lnTo>
                  <a:pt x="29" y="38"/>
                </a:lnTo>
                <a:lnTo>
                  <a:pt x="28" y="42"/>
                </a:lnTo>
                <a:lnTo>
                  <a:pt x="27" y="46"/>
                </a:lnTo>
                <a:lnTo>
                  <a:pt x="23" y="47"/>
                </a:lnTo>
                <a:lnTo>
                  <a:pt x="19" y="48"/>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3" name="Shape 7293"/>
          <p:cNvSpPr/>
          <p:nvPr/>
        </p:nvSpPr>
        <p:spPr>
          <a:xfrm>
            <a:off x="2041526" y="652464"/>
            <a:ext cx="87313" cy="150812"/>
          </a:xfrm>
          <a:custGeom>
            <a:avLst/>
            <a:gdLst/>
            <a:ahLst/>
            <a:cxnLst/>
            <a:rect l="0" t="0" r="0" b="0"/>
            <a:pathLst>
              <a:path w="55" h="93" extrusionOk="0">
                <a:moveTo>
                  <a:pt x="50" y="0"/>
                </a:moveTo>
                <a:lnTo>
                  <a:pt x="40" y="0"/>
                </a:lnTo>
                <a:lnTo>
                  <a:pt x="37" y="1"/>
                </a:lnTo>
                <a:lnTo>
                  <a:pt x="35" y="3"/>
                </a:lnTo>
                <a:lnTo>
                  <a:pt x="22" y="40"/>
                </a:lnTo>
                <a:lnTo>
                  <a:pt x="19" y="35"/>
                </a:lnTo>
                <a:lnTo>
                  <a:pt x="18" y="34"/>
                </a:lnTo>
                <a:lnTo>
                  <a:pt x="15" y="34"/>
                </a:lnTo>
                <a:lnTo>
                  <a:pt x="13" y="34"/>
                </a:lnTo>
                <a:lnTo>
                  <a:pt x="11" y="35"/>
                </a:lnTo>
                <a:lnTo>
                  <a:pt x="2" y="45"/>
                </a:lnTo>
                <a:lnTo>
                  <a:pt x="0" y="48"/>
                </a:lnTo>
                <a:lnTo>
                  <a:pt x="0" y="50"/>
                </a:lnTo>
                <a:lnTo>
                  <a:pt x="8" y="69"/>
                </a:lnTo>
                <a:lnTo>
                  <a:pt x="6" y="71"/>
                </a:lnTo>
                <a:lnTo>
                  <a:pt x="5" y="73"/>
                </a:lnTo>
                <a:lnTo>
                  <a:pt x="5" y="88"/>
                </a:lnTo>
                <a:lnTo>
                  <a:pt x="5" y="91"/>
                </a:lnTo>
                <a:lnTo>
                  <a:pt x="6" y="92"/>
                </a:lnTo>
                <a:lnTo>
                  <a:pt x="8" y="93"/>
                </a:lnTo>
                <a:lnTo>
                  <a:pt x="10" y="93"/>
                </a:lnTo>
                <a:lnTo>
                  <a:pt x="45" y="93"/>
                </a:lnTo>
                <a:lnTo>
                  <a:pt x="47" y="93"/>
                </a:lnTo>
                <a:lnTo>
                  <a:pt x="48" y="92"/>
                </a:lnTo>
                <a:lnTo>
                  <a:pt x="50" y="91"/>
                </a:lnTo>
                <a:lnTo>
                  <a:pt x="50" y="88"/>
                </a:lnTo>
                <a:lnTo>
                  <a:pt x="50" y="73"/>
                </a:lnTo>
                <a:lnTo>
                  <a:pt x="48" y="71"/>
                </a:lnTo>
                <a:lnTo>
                  <a:pt x="47" y="70"/>
                </a:lnTo>
                <a:lnTo>
                  <a:pt x="55" y="56"/>
                </a:lnTo>
                <a:lnTo>
                  <a:pt x="55" y="54"/>
                </a:lnTo>
                <a:lnTo>
                  <a:pt x="55" y="4"/>
                </a:lnTo>
                <a:lnTo>
                  <a:pt x="55" y="2"/>
                </a:lnTo>
                <a:lnTo>
                  <a:pt x="53" y="1"/>
                </a:lnTo>
                <a:lnTo>
                  <a:pt x="52" y="0"/>
                </a:lnTo>
                <a:lnTo>
                  <a:pt x="50" y="0"/>
                </a:lnTo>
                <a:close/>
                <a:moveTo>
                  <a:pt x="15" y="46"/>
                </a:moveTo>
                <a:lnTo>
                  <a:pt x="21" y="53"/>
                </a:lnTo>
                <a:lnTo>
                  <a:pt x="24"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4" name="Shape 7294"/>
          <p:cNvSpPr/>
          <p:nvPr/>
        </p:nvSpPr>
        <p:spPr>
          <a:xfrm>
            <a:off x="1938339" y="652464"/>
            <a:ext cx="88900" cy="150812"/>
          </a:xfrm>
          <a:custGeom>
            <a:avLst/>
            <a:gdLst/>
            <a:ahLst/>
            <a:cxnLst/>
            <a:rect l="0" t="0" r="0" b="0"/>
            <a:pathLst>
              <a:path w="54" h="93" extrusionOk="0">
                <a:moveTo>
                  <a:pt x="43" y="35"/>
                </a:moveTo>
                <a:lnTo>
                  <a:pt x="43" y="35"/>
                </a:lnTo>
                <a:lnTo>
                  <a:pt x="42" y="34"/>
                </a:lnTo>
                <a:lnTo>
                  <a:pt x="40" y="34"/>
                </a:lnTo>
                <a:lnTo>
                  <a:pt x="37" y="34"/>
                </a:lnTo>
                <a:lnTo>
                  <a:pt x="36" y="35"/>
                </a:lnTo>
                <a:lnTo>
                  <a:pt x="32" y="40"/>
                </a:lnTo>
                <a:lnTo>
                  <a:pt x="20" y="3"/>
                </a:lnTo>
                <a:lnTo>
                  <a:pt x="17" y="1"/>
                </a:lnTo>
                <a:lnTo>
                  <a:pt x="15" y="0"/>
                </a:lnTo>
                <a:lnTo>
                  <a:pt x="5" y="0"/>
                </a:lnTo>
                <a:lnTo>
                  <a:pt x="3" y="0"/>
                </a:lnTo>
                <a:lnTo>
                  <a:pt x="1" y="1"/>
                </a:lnTo>
                <a:lnTo>
                  <a:pt x="0" y="2"/>
                </a:lnTo>
                <a:lnTo>
                  <a:pt x="0" y="4"/>
                </a:lnTo>
                <a:lnTo>
                  <a:pt x="0" y="54"/>
                </a:lnTo>
                <a:lnTo>
                  <a:pt x="0" y="56"/>
                </a:lnTo>
                <a:lnTo>
                  <a:pt x="8" y="70"/>
                </a:lnTo>
                <a:lnTo>
                  <a:pt x="6" y="71"/>
                </a:lnTo>
                <a:lnTo>
                  <a:pt x="5" y="73"/>
                </a:lnTo>
                <a:lnTo>
                  <a:pt x="5" y="88"/>
                </a:lnTo>
                <a:lnTo>
                  <a:pt x="5" y="91"/>
                </a:lnTo>
                <a:lnTo>
                  <a:pt x="6" y="92"/>
                </a:lnTo>
                <a:lnTo>
                  <a:pt x="8" y="93"/>
                </a:lnTo>
                <a:lnTo>
                  <a:pt x="10" y="93"/>
                </a:lnTo>
                <a:lnTo>
                  <a:pt x="45" y="93"/>
                </a:lnTo>
                <a:lnTo>
                  <a:pt x="47" y="93"/>
                </a:lnTo>
                <a:lnTo>
                  <a:pt x="48" y="92"/>
                </a:lnTo>
                <a:lnTo>
                  <a:pt x="49" y="91"/>
                </a:lnTo>
                <a:lnTo>
                  <a:pt x="49" y="88"/>
                </a:lnTo>
                <a:lnTo>
                  <a:pt x="49" y="73"/>
                </a:lnTo>
                <a:lnTo>
                  <a:pt x="48" y="71"/>
                </a:lnTo>
                <a:lnTo>
                  <a:pt x="47" y="69"/>
                </a:lnTo>
                <a:lnTo>
                  <a:pt x="54" y="50"/>
                </a:lnTo>
                <a:lnTo>
                  <a:pt x="54" y="48"/>
                </a:lnTo>
                <a:lnTo>
                  <a:pt x="53" y="45"/>
                </a:lnTo>
                <a:lnTo>
                  <a:pt x="43" y="35"/>
                </a:lnTo>
                <a:close/>
                <a:moveTo>
                  <a:pt x="10" y="9"/>
                </a:moveTo>
                <a:lnTo>
                  <a:pt x="11" y="9"/>
                </a:lnTo>
                <a:lnTo>
                  <a:pt x="25" y="50"/>
                </a:lnTo>
                <a:lnTo>
                  <a:pt x="26" y="53"/>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5" name="Shape 7295"/>
          <p:cNvSpPr/>
          <p:nvPr/>
        </p:nvSpPr>
        <p:spPr>
          <a:xfrm>
            <a:off x="3876676" y="2532063"/>
            <a:ext cx="161925" cy="195262"/>
          </a:xfrm>
          <a:custGeom>
            <a:avLst/>
            <a:gdLst/>
            <a:ahLst/>
            <a:cxnLst/>
            <a:rect l="0" t="0" r="0" b="0"/>
            <a:pathLst>
              <a:path w="99" h="119" extrusionOk="0">
                <a:moveTo>
                  <a:pt x="96" y="61"/>
                </a:moveTo>
                <a:lnTo>
                  <a:pt x="96" y="61"/>
                </a:lnTo>
                <a:lnTo>
                  <a:pt x="97" y="57"/>
                </a:lnTo>
                <a:lnTo>
                  <a:pt x="99" y="52"/>
                </a:lnTo>
                <a:lnTo>
                  <a:pt x="99" y="47"/>
                </a:lnTo>
                <a:lnTo>
                  <a:pt x="96" y="43"/>
                </a:lnTo>
                <a:lnTo>
                  <a:pt x="92" y="40"/>
                </a:lnTo>
                <a:lnTo>
                  <a:pt x="89" y="37"/>
                </a:lnTo>
                <a:lnTo>
                  <a:pt x="88" y="30"/>
                </a:lnTo>
                <a:lnTo>
                  <a:pt x="85" y="22"/>
                </a:lnTo>
                <a:lnTo>
                  <a:pt x="81" y="16"/>
                </a:lnTo>
                <a:lnTo>
                  <a:pt x="76" y="11"/>
                </a:lnTo>
                <a:lnTo>
                  <a:pt x="70" y="6"/>
                </a:lnTo>
                <a:lnTo>
                  <a:pt x="64" y="3"/>
                </a:lnTo>
                <a:lnTo>
                  <a:pt x="57" y="1"/>
                </a:lnTo>
                <a:lnTo>
                  <a:pt x="49" y="0"/>
                </a:lnTo>
                <a:lnTo>
                  <a:pt x="42" y="1"/>
                </a:lnTo>
                <a:lnTo>
                  <a:pt x="35" y="3"/>
                </a:lnTo>
                <a:lnTo>
                  <a:pt x="28" y="6"/>
                </a:lnTo>
                <a:lnTo>
                  <a:pt x="22" y="11"/>
                </a:lnTo>
                <a:lnTo>
                  <a:pt x="17" y="16"/>
                </a:lnTo>
                <a:lnTo>
                  <a:pt x="14" y="22"/>
                </a:lnTo>
                <a:lnTo>
                  <a:pt x="11" y="30"/>
                </a:lnTo>
                <a:lnTo>
                  <a:pt x="10" y="37"/>
                </a:lnTo>
                <a:lnTo>
                  <a:pt x="6" y="40"/>
                </a:lnTo>
                <a:lnTo>
                  <a:pt x="2" y="43"/>
                </a:lnTo>
                <a:lnTo>
                  <a:pt x="0" y="47"/>
                </a:lnTo>
                <a:lnTo>
                  <a:pt x="0" y="52"/>
                </a:lnTo>
                <a:lnTo>
                  <a:pt x="1" y="57"/>
                </a:lnTo>
                <a:lnTo>
                  <a:pt x="2" y="61"/>
                </a:lnTo>
                <a:lnTo>
                  <a:pt x="1" y="64"/>
                </a:lnTo>
                <a:lnTo>
                  <a:pt x="0" y="69"/>
                </a:lnTo>
                <a:lnTo>
                  <a:pt x="1" y="74"/>
                </a:lnTo>
                <a:lnTo>
                  <a:pt x="4" y="79"/>
                </a:lnTo>
                <a:lnTo>
                  <a:pt x="1" y="84"/>
                </a:lnTo>
                <a:lnTo>
                  <a:pt x="0" y="89"/>
                </a:lnTo>
                <a:lnTo>
                  <a:pt x="1" y="94"/>
                </a:lnTo>
                <a:lnTo>
                  <a:pt x="2" y="98"/>
                </a:lnTo>
                <a:lnTo>
                  <a:pt x="6" y="101"/>
                </a:lnTo>
                <a:lnTo>
                  <a:pt x="10" y="103"/>
                </a:lnTo>
                <a:lnTo>
                  <a:pt x="10" y="109"/>
                </a:lnTo>
                <a:lnTo>
                  <a:pt x="11" y="112"/>
                </a:lnTo>
                <a:lnTo>
                  <a:pt x="12" y="116"/>
                </a:lnTo>
                <a:lnTo>
                  <a:pt x="16" y="117"/>
                </a:lnTo>
                <a:lnTo>
                  <a:pt x="20" y="119"/>
                </a:lnTo>
                <a:lnTo>
                  <a:pt x="79" y="119"/>
                </a:lnTo>
                <a:lnTo>
                  <a:pt x="83" y="117"/>
                </a:lnTo>
                <a:lnTo>
                  <a:pt x="86" y="116"/>
                </a:lnTo>
                <a:lnTo>
                  <a:pt x="88" y="112"/>
                </a:lnTo>
                <a:lnTo>
                  <a:pt x="89" y="109"/>
                </a:lnTo>
                <a:lnTo>
                  <a:pt x="89" y="103"/>
                </a:lnTo>
                <a:lnTo>
                  <a:pt x="92" y="101"/>
                </a:lnTo>
                <a:lnTo>
                  <a:pt x="96" y="98"/>
                </a:lnTo>
                <a:lnTo>
                  <a:pt x="97" y="94"/>
                </a:lnTo>
                <a:lnTo>
                  <a:pt x="99" y="89"/>
                </a:lnTo>
                <a:lnTo>
                  <a:pt x="97" y="84"/>
                </a:lnTo>
                <a:lnTo>
                  <a:pt x="95" y="79"/>
                </a:lnTo>
                <a:lnTo>
                  <a:pt x="97" y="74"/>
                </a:lnTo>
                <a:lnTo>
                  <a:pt x="99" y="69"/>
                </a:lnTo>
                <a:lnTo>
                  <a:pt x="97" y="64"/>
                </a:lnTo>
                <a:lnTo>
                  <a:pt x="96" y="61"/>
                </a:lnTo>
                <a:close/>
                <a:moveTo>
                  <a:pt x="89" y="69"/>
                </a:moveTo>
                <a:lnTo>
                  <a:pt x="89" y="69"/>
                </a:lnTo>
                <a:lnTo>
                  <a:pt x="89" y="72"/>
                </a:lnTo>
                <a:lnTo>
                  <a:pt x="88" y="73"/>
                </a:lnTo>
                <a:lnTo>
                  <a:pt x="86" y="74"/>
                </a:lnTo>
                <a:lnTo>
                  <a:pt x="84" y="74"/>
                </a:lnTo>
                <a:lnTo>
                  <a:pt x="15" y="74"/>
                </a:lnTo>
                <a:lnTo>
                  <a:pt x="12" y="74"/>
                </a:lnTo>
                <a:lnTo>
                  <a:pt x="11" y="73"/>
                </a:lnTo>
                <a:lnTo>
                  <a:pt x="10" y="72"/>
                </a:lnTo>
                <a:lnTo>
                  <a:pt x="10" y="69"/>
                </a:lnTo>
                <a:lnTo>
                  <a:pt x="10" y="67"/>
                </a:lnTo>
                <a:lnTo>
                  <a:pt x="15" y="69"/>
                </a:lnTo>
                <a:lnTo>
                  <a:pt x="20" y="69"/>
                </a:lnTo>
                <a:lnTo>
                  <a:pt x="25" y="68"/>
                </a:lnTo>
                <a:lnTo>
                  <a:pt x="30" y="66"/>
                </a:lnTo>
                <a:lnTo>
                  <a:pt x="36" y="68"/>
                </a:lnTo>
                <a:lnTo>
                  <a:pt x="42" y="69"/>
                </a:lnTo>
                <a:lnTo>
                  <a:pt x="46" y="69"/>
                </a:lnTo>
                <a:lnTo>
                  <a:pt x="49" y="68"/>
                </a:lnTo>
                <a:lnTo>
                  <a:pt x="53" y="69"/>
                </a:lnTo>
                <a:lnTo>
                  <a:pt x="57" y="69"/>
                </a:lnTo>
                <a:lnTo>
                  <a:pt x="63" y="68"/>
                </a:lnTo>
                <a:lnTo>
                  <a:pt x="69" y="66"/>
                </a:lnTo>
                <a:lnTo>
                  <a:pt x="74" y="68"/>
                </a:lnTo>
                <a:lnTo>
                  <a:pt x="79" y="69"/>
                </a:lnTo>
                <a:lnTo>
                  <a:pt x="84" y="69"/>
                </a:lnTo>
                <a:lnTo>
                  <a:pt x="89" y="67"/>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1" y="30"/>
                </a:lnTo>
                <a:lnTo>
                  <a:pt x="23" y="25"/>
                </a:lnTo>
                <a:lnTo>
                  <a:pt x="27" y="21"/>
                </a:lnTo>
                <a:lnTo>
                  <a:pt x="30" y="18"/>
                </a:lnTo>
                <a:lnTo>
                  <a:pt x="35" y="14"/>
                </a:lnTo>
                <a:lnTo>
                  <a:pt x="39" y="13"/>
                </a:lnTo>
                <a:lnTo>
                  <a:pt x="44" y="10"/>
                </a:lnTo>
                <a:lnTo>
                  <a:pt x="49" y="10"/>
                </a:lnTo>
                <a:close/>
                <a:moveTo>
                  <a:pt x="20" y="45"/>
                </a:moveTo>
                <a:lnTo>
                  <a:pt x="79" y="45"/>
                </a:lnTo>
                <a:lnTo>
                  <a:pt x="83" y="45"/>
                </a:lnTo>
                <a:lnTo>
                  <a:pt x="86" y="47"/>
                </a:lnTo>
                <a:lnTo>
                  <a:pt x="88" y="48"/>
                </a:lnTo>
                <a:lnTo>
                  <a:pt x="89" y="52"/>
                </a:lnTo>
                <a:lnTo>
                  <a:pt x="88" y="54"/>
                </a:lnTo>
                <a:lnTo>
                  <a:pt x="85" y="57"/>
                </a:lnTo>
                <a:lnTo>
                  <a:pt x="83" y="59"/>
                </a:lnTo>
                <a:lnTo>
                  <a:pt x="79" y="59"/>
                </a:lnTo>
                <a:lnTo>
                  <a:pt x="75" y="58"/>
                </a:lnTo>
                <a:lnTo>
                  <a:pt x="73" y="57"/>
                </a:lnTo>
                <a:lnTo>
                  <a:pt x="72" y="54"/>
                </a:lnTo>
                <a:lnTo>
                  <a:pt x="69" y="54"/>
                </a:lnTo>
                <a:lnTo>
                  <a:pt x="67" y="54"/>
                </a:lnTo>
                <a:lnTo>
                  <a:pt x="65" y="57"/>
                </a:lnTo>
                <a:lnTo>
                  <a:pt x="62" y="58"/>
                </a:lnTo>
                <a:lnTo>
                  <a:pt x="57" y="59"/>
                </a:lnTo>
                <a:lnTo>
                  <a:pt x="54" y="59"/>
                </a:lnTo>
                <a:lnTo>
                  <a:pt x="52" y="58"/>
                </a:lnTo>
                <a:lnTo>
                  <a:pt x="49" y="57"/>
                </a:lnTo>
                <a:lnTo>
                  <a:pt x="47" y="58"/>
                </a:lnTo>
                <a:lnTo>
                  <a:pt x="44" y="59"/>
                </a:lnTo>
                <a:lnTo>
                  <a:pt x="42" y="59"/>
                </a:lnTo>
                <a:lnTo>
                  <a:pt x="37" y="58"/>
                </a:lnTo>
                <a:lnTo>
                  <a:pt x="33" y="57"/>
                </a:lnTo>
                <a:lnTo>
                  <a:pt x="32" y="54"/>
                </a:lnTo>
                <a:lnTo>
                  <a:pt x="30" y="54"/>
                </a:lnTo>
                <a:lnTo>
                  <a:pt x="27" y="54"/>
                </a:lnTo>
                <a:lnTo>
                  <a:pt x="26" y="57"/>
                </a:lnTo>
                <a:lnTo>
                  <a:pt x="23" y="58"/>
                </a:lnTo>
                <a:lnTo>
                  <a:pt x="20" y="59"/>
                </a:lnTo>
                <a:lnTo>
                  <a:pt x="16" y="59"/>
                </a:lnTo>
                <a:lnTo>
                  <a:pt x="14" y="57"/>
                </a:lnTo>
                <a:lnTo>
                  <a:pt x="11" y="54"/>
                </a:lnTo>
                <a:lnTo>
                  <a:pt x="10" y="52"/>
                </a:lnTo>
                <a:lnTo>
                  <a:pt x="11" y="48"/>
                </a:lnTo>
                <a:lnTo>
                  <a:pt x="12" y="47"/>
                </a:lnTo>
                <a:lnTo>
                  <a:pt x="16" y="45"/>
                </a:lnTo>
                <a:lnTo>
                  <a:pt x="20" y="45"/>
                </a:lnTo>
                <a:close/>
                <a:moveTo>
                  <a:pt x="20" y="109"/>
                </a:moveTo>
                <a:lnTo>
                  <a:pt x="20" y="104"/>
                </a:lnTo>
                <a:lnTo>
                  <a:pt x="79" y="104"/>
                </a:lnTo>
                <a:lnTo>
                  <a:pt x="79" y="109"/>
                </a:lnTo>
                <a:lnTo>
                  <a:pt x="20" y="109"/>
                </a:lnTo>
                <a:close/>
                <a:moveTo>
                  <a:pt x="84" y="94"/>
                </a:moveTo>
                <a:lnTo>
                  <a:pt x="15" y="94"/>
                </a:lnTo>
                <a:lnTo>
                  <a:pt x="12" y="94"/>
                </a:lnTo>
                <a:lnTo>
                  <a:pt x="11" y="93"/>
                </a:lnTo>
                <a:lnTo>
                  <a:pt x="10" y="91"/>
                </a:lnTo>
                <a:lnTo>
                  <a:pt x="10" y="89"/>
                </a:lnTo>
                <a:lnTo>
                  <a:pt x="10" y="87"/>
                </a:lnTo>
                <a:lnTo>
                  <a:pt x="11" y="85"/>
                </a:lnTo>
                <a:lnTo>
                  <a:pt x="12" y="84"/>
                </a:lnTo>
                <a:lnTo>
                  <a:pt x="15" y="84"/>
                </a:lnTo>
                <a:lnTo>
                  <a:pt x="57" y="84"/>
                </a:lnTo>
                <a:lnTo>
                  <a:pt x="65" y="93"/>
                </a:lnTo>
                <a:lnTo>
                  <a:pt x="67" y="94"/>
                </a:lnTo>
                <a:lnTo>
                  <a:pt x="69" y="94"/>
                </a:lnTo>
                <a:lnTo>
                  <a:pt x="72" y="94"/>
                </a:lnTo>
                <a:lnTo>
                  <a:pt x="73" y="93"/>
                </a:lnTo>
                <a:lnTo>
                  <a:pt x="81" y="84"/>
                </a:lnTo>
                <a:lnTo>
                  <a:pt x="84" y="84"/>
                </a:lnTo>
                <a:lnTo>
                  <a:pt x="86" y="84"/>
                </a:lnTo>
                <a:lnTo>
                  <a:pt x="88" y="85"/>
                </a:lnTo>
                <a:lnTo>
                  <a:pt x="89" y="87"/>
                </a:lnTo>
                <a:lnTo>
                  <a:pt x="89" y="89"/>
                </a:lnTo>
                <a:lnTo>
                  <a:pt x="89" y="91"/>
                </a:lnTo>
                <a:lnTo>
                  <a:pt x="88" y="93"/>
                </a:lnTo>
                <a:lnTo>
                  <a:pt x="86" y="94"/>
                </a:lnTo>
                <a:lnTo>
                  <a:pt x="84" y="94"/>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6" name="Shape 7296"/>
          <p:cNvSpPr/>
          <p:nvPr/>
        </p:nvSpPr>
        <p:spPr>
          <a:xfrm>
            <a:off x="3925889" y="2565401"/>
            <a:ext cx="14287" cy="15875"/>
          </a:xfrm>
          <a:custGeom>
            <a:avLst/>
            <a:gdLst/>
            <a:ahLst/>
            <a:cxnLst/>
            <a:rect l="0" t="0" r="0" b="0"/>
            <a:pathLst>
              <a:path w="7" h="8" extrusionOk="0">
                <a:moveTo>
                  <a:pt x="4" y="0"/>
                </a:moveTo>
                <a:lnTo>
                  <a:pt x="4" y="0"/>
                </a:lnTo>
                <a:lnTo>
                  <a:pt x="1" y="2"/>
                </a:lnTo>
                <a:lnTo>
                  <a:pt x="0" y="4"/>
                </a:lnTo>
                <a:lnTo>
                  <a:pt x="1" y="7"/>
                </a:lnTo>
                <a:lnTo>
                  <a:pt x="4" y="8"/>
                </a:lnTo>
                <a:lnTo>
                  <a:pt x="6" y="7"/>
                </a:lnTo>
                <a:lnTo>
                  <a:pt x="7" y="4"/>
                </a:lnTo>
                <a:lnTo>
                  <a:pt x="6" y="2"/>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7" name="Shape 7297"/>
          <p:cNvSpPr/>
          <p:nvPr/>
        </p:nvSpPr>
        <p:spPr>
          <a:xfrm>
            <a:off x="3970339" y="2565401"/>
            <a:ext cx="14287" cy="15875"/>
          </a:xfrm>
          <a:custGeom>
            <a:avLst/>
            <a:gdLst/>
            <a:ahLst/>
            <a:cxnLst/>
            <a:rect l="0" t="0" r="0" b="0"/>
            <a:pathLst>
              <a:path w="8" h="8" extrusionOk="0">
                <a:moveTo>
                  <a:pt x="4" y="0"/>
                </a:moveTo>
                <a:lnTo>
                  <a:pt x="4" y="0"/>
                </a:lnTo>
                <a:lnTo>
                  <a:pt x="1" y="2"/>
                </a:lnTo>
                <a:lnTo>
                  <a:pt x="0" y="4"/>
                </a:lnTo>
                <a:lnTo>
                  <a:pt x="1" y="7"/>
                </a:lnTo>
                <a:lnTo>
                  <a:pt x="4" y="8"/>
                </a:lnTo>
                <a:lnTo>
                  <a:pt x="6" y="7"/>
                </a:lnTo>
                <a:lnTo>
                  <a:pt x="8" y="4"/>
                </a:lnTo>
                <a:lnTo>
                  <a:pt x="6" y="2"/>
                </a:lnTo>
                <a:lnTo>
                  <a:pt x="4"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298" name="Shape 7298"/>
          <p:cNvSpPr/>
          <p:nvPr/>
        </p:nvSpPr>
        <p:spPr>
          <a:xfrm>
            <a:off x="3949701" y="2555876"/>
            <a:ext cx="11113" cy="9525"/>
          </a:xfrm>
          <a:custGeom>
            <a:avLst/>
            <a:gdLst/>
            <a:ahLst/>
            <a:cxnLst/>
            <a:rect l="0" t="0" r="0" b="0"/>
            <a:pathLst>
              <a:path w="7" h="7" extrusionOk="0">
                <a:moveTo>
                  <a:pt x="3" y="0"/>
                </a:moveTo>
                <a:lnTo>
                  <a:pt x="3" y="0"/>
                </a:lnTo>
                <a:lnTo>
                  <a:pt x="1" y="1"/>
                </a:lnTo>
                <a:lnTo>
                  <a:pt x="0" y="4"/>
                </a:lnTo>
                <a:lnTo>
                  <a:pt x="1" y="6"/>
                </a:lnTo>
                <a:lnTo>
                  <a:pt x="3" y="7"/>
                </a:lnTo>
                <a:lnTo>
                  <a:pt x="6" y="6"/>
                </a:lnTo>
                <a:lnTo>
                  <a:pt x="7" y="4"/>
                </a:lnTo>
                <a:lnTo>
                  <a:pt x="6" y="1"/>
                </a:lnTo>
                <a:lnTo>
                  <a:pt x="3" y="0"/>
                </a:lnTo>
                <a:close/>
              </a:path>
            </a:pathLst>
          </a:custGeom>
          <a:solidFill>
            <a:srgbClr val="595959"/>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7302"/>
        <p:cNvGrpSpPr/>
        <p:nvPr/>
      </p:nvGrpSpPr>
      <p:grpSpPr>
        <a:xfrm>
          <a:off x="0" y="0"/>
          <a:ext cx="0" cy="0"/>
          <a:chOff x="0" y="0"/>
          <a:chExt cx="0" cy="0"/>
        </a:xfrm>
      </p:grpSpPr>
      <p:grpSp>
        <p:nvGrpSpPr>
          <p:cNvPr id="7303" name="Shape 7303"/>
          <p:cNvGrpSpPr/>
          <p:nvPr/>
        </p:nvGrpSpPr>
        <p:grpSpPr>
          <a:xfrm>
            <a:off x="283993" y="2031096"/>
            <a:ext cx="201937" cy="201044"/>
            <a:chOff x="2337" y="1076"/>
            <a:chExt cx="226" cy="225"/>
          </a:xfrm>
        </p:grpSpPr>
        <p:sp>
          <p:nvSpPr>
            <p:cNvPr id="7304" name="Shape 7304"/>
            <p:cNvSpPr/>
            <p:nvPr/>
          </p:nvSpPr>
          <p:spPr>
            <a:xfrm>
              <a:off x="2337" y="1076"/>
              <a:ext cx="226" cy="225"/>
            </a:xfrm>
            <a:custGeom>
              <a:avLst/>
              <a:gdLst/>
              <a:ahLst/>
              <a:cxnLst/>
              <a:rect l="0" t="0" r="0" b="0"/>
              <a:pathLst>
                <a:path w="3389" h="3380" extrusionOk="0">
                  <a:moveTo>
                    <a:pt x="1536" y="99"/>
                  </a:moveTo>
                  <a:lnTo>
                    <a:pt x="1517" y="102"/>
                  </a:lnTo>
                  <a:lnTo>
                    <a:pt x="1502" y="110"/>
                  </a:lnTo>
                  <a:lnTo>
                    <a:pt x="1489" y="122"/>
                  </a:lnTo>
                  <a:lnTo>
                    <a:pt x="1482" y="138"/>
                  </a:lnTo>
                  <a:lnTo>
                    <a:pt x="1479" y="155"/>
                  </a:lnTo>
                  <a:lnTo>
                    <a:pt x="1479" y="339"/>
                  </a:lnTo>
                  <a:lnTo>
                    <a:pt x="1477" y="353"/>
                  </a:lnTo>
                  <a:lnTo>
                    <a:pt x="1472" y="366"/>
                  </a:lnTo>
                  <a:lnTo>
                    <a:pt x="1463" y="376"/>
                  </a:lnTo>
                  <a:lnTo>
                    <a:pt x="1452" y="383"/>
                  </a:lnTo>
                  <a:lnTo>
                    <a:pt x="1439" y="388"/>
                  </a:lnTo>
                  <a:lnTo>
                    <a:pt x="1352" y="408"/>
                  </a:lnTo>
                  <a:lnTo>
                    <a:pt x="1268" y="434"/>
                  </a:lnTo>
                  <a:lnTo>
                    <a:pt x="1186" y="464"/>
                  </a:lnTo>
                  <a:lnTo>
                    <a:pt x="1105" y="500"/>
                  </a:lnTo>
                  <a:lnTo>
                    <a:pt x="1028" y="542"/>
                  </a:lnTo>
                  <a:lnTo>
                    <a:pt x="953" y="589"/>
                  </a:lnTo>
                  <a:lnTo>
                    <a:pt x="940" y="595"/>
                  </a:lnTo>
                  <a:lnTo>
                    <a:pt x="927" y="597"/>
                  </a:lnTo>
                  <a:lnTo>
                    <a:pt x="914" y="596"/>
                  </a:lnTo>
                  <a:lnTo>
                    <a:pt x="901" y="591"/>
                  </a:lnTo>
                  <a:lnTo>
                    <a:pt x="890" y="583"/>
                  </a:lnTo>
                  <a:lnTo>
                    <a:pt x="759" y="452"/>
                  </a:lnTo>
                  <a:lnTo>
                    <a:pt x="747" y="444"/>
                  </a:lnTo>
                  <a:lnTo>
                    <a:pt x="733" y="438"/>
                  </a:lnTo>
                  <a:lnTo>
                    <a:pt x="719" y="436"/>
                  </a:lnTo>
                  <a:lnTo>
                    <a:pt x="705" y="438"/>
                  </a:lnTo>
                  <a:lnTo>
                    <a:pt x="691" y="444"/>
                  </a:lnTo>
                  <a:lnTo>
                    <a:pt x="679" y="452"/>
                  </a:lnTo>
                  <a:lnTo>
                    <a:pt x="454" y="677"/>
                  </a:lnTo>
                  <a:lnTo>
                    <a:pt x="445" y="689"/>
                  </a:lnTo>
                  <a:lnTo>
                    <a:pt x="440" y="703"/>
                  </a:lnTo>
                  <a:lnTo>
                    <a:pt x="438" y="717"/>
                  </a:lnTo>
                  <a:lnTo>
                    <a:pt x="440" y="731"/>
                  </a:lnTo>
                  <a:lnTo>
                    <a:pt x="445" y="745"/>
                  </a:lnTo>
                  <a:lnTo>
                    <a:pt x="454" y="756"/>
                  </a:lnTo>
                  <a:lnTo>
                    <a:pt x="585" y="887"/>
                  </a:lnTo>
                  <a:lnTo>
                    <a:pt x="593" y="898"/>
                  </a:lnTo>
                  <a:lnTo>
                    <a:pt x="598" y="910"/>
                  </a:lnTo>
                  <a:lnTo>
                    <a:pt x="599" y="924"/>
                  </a:lnTo>
                  <a:lnTo>
                    <a:pt x="597" y="937"/>
                  </a:lnTo>
                  <a:lnTo>
                    <a:pt x="591" y="949"/>
                  </a:lnTo>
                  <a:lnTo>
                    <a:pt x="544" y="1024"/>
                  </a:lnTo>
                  <a:lnTo>
                    <a:pt x="502" y="1102"/>
                  </a:lnTo>
                  <a:lnTo>
                    <a:pt x="466" y="1182"/>
                  </a:lnTo>
                  <a:lnTo>
                    <a:pt x="435" y="1264"/>
                  </a:lnTo>
                  <a:lnTo>
                    <a:pt x="410" y="1348"/>
                  </a:lnTo>
                  <a:lnTo>
                    <a:pt x="389" y="1434"/>
                  </a:lnTo>
                  <a:lnTo>
                    <a:pt x="385" y="1447"/>
                  </a:lnTo>
                  <a:lnTo>
                    <a:pt x="377" y="1459"/>
                  </a:lnTo>
                  <a:lnTo>
                    <a:pt x="367" y="1467"/>
                  </a:lnTo>
                  <a:lnTo>
                    <a:pt x="354" y="1473"/>
                  </a:lnTo>
                  <a:lnTo>
                    <a:pt x="341" y="1475"/>
                  </a:lnTo>
                  <a:lnTo>
                    <a:pt x="156" y="1475"/>
                  </a:lnTo>
                  <a:lnTo>
                    <a:pt x="138" y="1477"/>
                  </a:lnTo>
                  <a:lnTo>
                    <a:pt x="123" y="1485"/>
                  </a:lnTo>
                  <a:lnTo>
                    <a:pt x="110" y="1498"/>
                  </a:lnTo>
                  <a:lnTo>
                    <a:pt x="102" y="1513"/>
                  </a:lnTo>
                  <a:lnTo>
                    <a:pt x="100" y="1531"/>
                  </a:lnTo>
                  <a:lnTo>
                    <a:pt x="100" y="1848"/>
                  </a:lnTo>
                  <a:lnTo>
                    <a:pt x="102" y="1867"/>
                  </a:lnTo>
                  <a:lnTo>
                    <a:pt x="110" y="1882"/>
                  </a:lnTo>
                  <a:lnTo>
                    <a:pt x="123" y="1893"/>
                  </a:lnTo>
                  <a:lnTo>
                    <a:pt x="138" y="1902"/>
                  </a:lnTo>
                  <a:lnTo>
                    <a:pt x="156" y="1905"/>
                  </a:lnTo>
                  <a:lnTo>
                    <a:pt x="341" y="1905"/>
                  </a:lnTo>
                  <a:lnTo>
                    <a:pt x="354" y="1907"/>
                  </a:lnTo>
                  <a:lnTo>
                    <a:pt x="367" y="1912"/>
                  </a:lnTo>
                  <a:lnTo>
                    <a:pt x="377" y="1921"/>
                  </a:lnTo>
                  <a:lnTo>
                    <a:pt x="385" y="1931"/>
                  </a:lnTo>
                  <a:lnTo>
                    <a:pt x="389" y="1945"/>
                  </a:lnTo>
                  <a:lnTo>
                    <a:pt x="410" y="2031"/>
                  </a:lnTo>
                  <a:lnTo>
                    <a:pt x="435" y="2115"/>
                  </a:lnTo>
                  <a:lnTo>
                    <a:pt x="466" y="2197"/>
                  </a:lnTo>
                  <a:lnTo>
                    <a:pt x="502" y="2278"/>
                  </a:lnTo>
                  <a:lnTo>
                    <a:pt x="544" y="2355"/>
                  </a:lnTo>
                  <a:lnTo>
                    <a:pt x="591" y="2430"/>
                  </a:lnTo>
                  <a:lnTo>
                    <a:pt x="597" y="2442"/>
                  </a:lnTo>
                  <a:lnTo>
                    <a:pt x="599" y="2455"/>
                  </a:lnTo>
                  <a:lnTo>
                    <a:pt x="598" y="2469"/>
                  </a:lnTo>
                  <a:lnTo>
                    <a:pt x="593" y="2481"/>
                  </a:lnTo>
                  <a:lnTo>
                    <a:pt x="585" y="2492"/>
                  </a:lnTo>
                  <a:lnTo>
                    <a:pt x="454" y="2623"/>
                  </a:lnTo>
                  <a:lnTo>
                    <a:pt x="445" y="2634"/>
                  </a:lnTo>
                  <a:lnTo>
                    <a:pt x="440" y="2648"/>
                  </a:lnTo>
                  <a:lnTo>
                    <a:pt x="438" y="2663"/>
                  </a:lnTo>
                  <a:lnTo>
                    <a:pt x="440" y="2677"/>
                  </a:lnTo>
                  <a:lnTo>
                    <a:pt x="445" y="2690"/>
                  </a:lnTo>
                  <a:lnTo>
                    <a:pt x="454" y="2703"/>
                  </a:lnTo>
                  <a:lnTo>
                    <a:pt x="679" y="2927"/>
                  </a:lnTo>
                  <a:lnTo>
                    <a:pt x="691" y="2936"/>
                  </a:lnTo>
                  <a:lnTo>
                    <a:pt x="705" y="2941"/>
                  </a:lnTo>
                  <a:lnTo>
                    <a:pt x="719" y="2943"/>
                  </a:lnTo>
                  <a:lnTo>
                    <a:pt x="733" y="2941"/>
                  </a:lnTo>
                  <a:lnTo>
                    <a:pt x="747" y="2936"/>
                  </a:lnTo>
                  <a:lnTo>
                    <a:pt x="759" y="2927"/>
                  </a:lnTo>
                  <a:lnTo>
                    <a:pt x="890" y="2796"/>
                  </a:lnTo>
                  <a:lnTo>
                    <a:pt x="900" y="2788"/>
                  </a:lnTo>
                  <a:lnTo>
                    <a:pt x="913" y="2784"/>
                  </a:lnTo>
                  <a:lnTo>
                    <a:pt x="925" y="2782"/>
                  </a:lnTo>
                  <a:lnTo>
                    <a:pt x="939" y="2784"/>
                  </a:lnTo>
                  <a:lnTo>
                    <a:pt x="953" y="2790"/>
                  </a:lnTo>
                  <a:lnTo>
                    <a:pt x="1028" y="2837"/>
                  </a:lnTo>
                  <a:lnTo>
                    <a:pt x="1105" y="2880"/>
                  </a:lnTo>
                  <a:lnTo>
                    <a:pt x="1186" y="2915"/>
                  </a:lnTo>
                  <a:lnTo>
                    <a:pt x="1268" y="2946"/>
                  </a:lnTo>
                  <a:lnTo>
                    <a:pt x="1352" y="2971"/>
                  </a:lnTo>
                  <a:lnTo>
                    <a:pt x="1439" y="2991"/>
                  </a:lnTo>
                  <a:lnTo>
                    <a:pt x="1452" y="2996"/>
                  </a:lnTo>
                  <a:lnTo>
                    <a:pt x="1463" y="3004"/>
                  </a:lnTo>
                  <a:lnTo>
                    <a:pt x="1472" y="3014"/>
                  </a:lnTo>
                  <a:lnTo>
                    <a:pt x="1477" y="3026"/>
                  </a:lnTo>
                  <a:lnTo>
                    <a:pt x="1479" y="3040"/>
                  </a:lnTo>
                  <a:lnTo>
                    <a:pt x="1479" y="3225"/>
                  </a:lnTo>
                  <a:lnTo>
                    <a:pt x="1482" y="3242"/>
                  </a:lnTo>
                  <a:lnTo>
                    <a:pt x="1489" y="3258"/>
                  </a:lnTo>
                  <a:lnTo>
                    <a:pt x="1502" y="3270"/>
                  </a:lnTo>
                  <a:lnTo>
                    <a:pt x="1517" y="3278"/>
                  </a:lnTo>
                  <a:lnTo>
                    <a:pt x="1536" y="3280"/>
                  </a:lnTo>
                  <a:lnTo>
                    <a:pt x="1854" y="3280"/>
                  </a:lnTo>
                  <a:lnTo>
                    <a:pt x="1872" y="3278"/>
                  </a:lnTo>
                  <a:lnTo>
                    <a:pt x="1887" y="3270"/>
                  </a:lnTo>
                  <a:lnTo>
                    <a:pt x="1899" y="3258"/>
                  </a:lnTo>
                  <a:lnTo>
                    <a:pt x="1908" y="3242"/>
                  </a:lnTo>
                  <a:lnTo>
                    <a:pt x="1910" y="3225"/>
                  </a:lnTo>
                  <a:lnTo>
                    <a:pt x="1910" y="3040"/>
                  </a:lnTo>
                  <a:lnTo>
                    <a:pt x="1912" y="3026"/>
                  </a:lnTo>
                  <a:lnTo>
                    <a:pt x="1918" y="3014"/>
                  </a:lnTo>
                  <a:lnTo>
                    <a:pt x="1926" y="3004"/>
                  </a:lnTo>
                  <a:lnTo>
                    <a:pt x="1938" y="2996"/>
                  </a:lnTo>
                  <a:lnTo>
                    <a:pt x="1951" y="2991"/>
                  </a:lnTo>
                  <a:lnTo>
                    <a:pt x="2037" y="2971"/>
                  </a:lnTo>
                  <a:lnTo>
                    <a:pt x="2122" y="2946"/>
                  </a:lnTo>
                  <a:lnTo>
                    <a:pt x="2203" y="2915"/>
                  </a:lnTo>
                  <a:lnTo>
                    <a:pt x="2284" y="2878"/>
                  </a:lnTo>
                  <a:lnTo>
                    <a:pt x="2362" y="2837"/>
                  </a:lnTo>
                  <a:lnTo>
                    <a:pt x="2437" y="2790"/>
                  </a:lnTo>
                  <a:lnTo>
                    <a:pt x="2450" y="2784"/>
                  </a:lnTo>
                  <a:lnTo>
                    <a:pt x="2463" y="2782"/>
                  </a:lnTo>
                  <a:lnTo>
                    <a:pt x="2476" y="2783"/>
                  </a:lnTo>
                  <a:lnTo>
                    <a:pt x="2489" y="2788"/>
                  </a:lnTo>
                  <a:lnTo>
                    <a:pt x="2500" y="2796"/>
                  </a:lnTo>
                  <a:lnTo>
                    <a:pt x="2631" y="2927"/>
                  </a:lnTo>
                  <a:lnTo>
                    <a:pt x="2642" y="2936"/>
                  </a:lnTo>
                  <a:lnTo>
                    <a:pt x="2656" y="2941"/>
                  </a:lnTo>
                  <a:lnTo>
                    <a:pt x="2670" y="2943"/>
                  </a:lnTo>
                  <a:lnTo>
                    <a:pt x="2684" y="2941"/>
                  </a:lnTo>
                  <a:lnTo>
                    <a:pt x="2699" y="2936"/>
                  </a:lnTo>
                  <a:lnTo>
                    <a:pt x="2710" y="2927"/>
                  </a:lnTo>
                  <a:lnTo>
                    <a:pt x="2935" y="2703"/>
                  </a:lnTo>
                  <a:lnTo>
                    <a:pt x="2944" y="2690"/>
                  </a:lnTo>
                  <a:lnTo>
                    <a:pt x="2950" y="2677"/>
                  </a:lnTo>
                  <a:lnTo>
                    <a:pt x="2952" y="2663"/>
                  </a:lnTo>
                  <a:lnTo>
                    <a:pt x="2950" y="2648"/>
                  </a:lnTo>
                  <a:lnTo>
                    <a:pt x="2944" y="2634"/>
                  </a:lnTo>
                  <a:lnTo>
                    <a:pt x="2935" y="2623"/>
                  </a:lnTo>
                  <a:lnTo>
                    <a:pt x="2805" y="2492"/>
                  </a:lnTo>
                  <a:lnTo>
                    <a:pt x="2796" y="2481"/>
                  </a:lnTo>
                  <a:lnTo>
                    <a:pt x="2791" y="2469"/>
                  </a:lnTo>
                  <a:lnTo>
                    <a:pt x="2789" y="2455"/>
                  </a:lnTo>
                  <a:lnTo>
                    <a:pt x="2793" y="2442"/>
                  </a:lnTo>
                  <a:lnTo>
                    <a:pt x="2799" y="2430"/>
                  </a:lnTo>
                  <a:lnTo>
                    <a:pt x="2845" y="2355"/>
                  </a:lnTo>
                  <a:lnTo>
                    <a:pt x="2887" y="2278"/>
                  </a:lnTo>
                  <a:lnTo>
                    <a:pt x="2923" y="2197"/>
                  </a:lnTo>
                  <a:lnTo>
                    <a:pt x="2954" y="2115"/>
                  </a:lnTo>
                  <a:lnTo>
                    <a:pt x="2980" y="2031"/>
                  </a:lnTo>
                  <a:lnTo>
                    <a:pt x="3000" y="1945"/>
                  </a:lnTo>
                  <a:lnTo>
                    <a:pt x="3005" y="1931"/>
                  </a:lnTo>
                  <a:lnTo>
                    <a:pt x="3012" y="1921"/>
                  </a:lnTo>
                  <a:lnTo>
                    <a:pt x="3022" y="1912"/>
                  </a:lnTo>
                  <a:lnTo>
                    <a:pt x="3035" y="1907"/>
                  </a:lnTo>
                  <a:lnTo>
                    <a:pt x="3049" y="1905"/>
                  </a:lnTo>
                  <a:lnTo>
                    <a:pt x="3233" y="1905"/>
                  </a:lnTo>
                  <a:lnTo>
                    <a:pt x="3251" y="1902"/>
                  </a:lnTo>
                  <a:lnTo>
                    <a:pt x="3266" y="1893"/>
                  </a:lnTo>
                  <a:lnTo>
                    <a:pt x="3279" y="1882"/>
                  </a:lnTo>
                  <a:lnTo>
                    <a:pt x="3287" y="1867"/>
                  </a:lnTo>
                  <a:lnTo>
                    <a:pt x="3290" y="1848"/>
                  </a:lnTo>
                  <a:lnTo>
                    <a:pt x="3290" y="1531"/>
                  </a:lnTo>
                  <a:lnTo>
                    <a:pt x="3287" y="1513"/>
                  </a:lnTo>
                  <a:lnTo>
                    <a:pt x="3279" y="1498"/>
                  </a:lnTo>
                  <a:lnTo>
                    <a:pt x="3266" y="1485"/>
                  </a:lnTo>
                  <a:lnTo>
                    <a:pt x="3251" y="1477"/>
                  </a:lnTo>
                  <a:lnTo>
                    <a:pt x="3233" y="1474"/>
                  </a:lnTo>
                  <a:lnTo>
                    <a:pt x="3049" y="1474"/>
                  </a:lnTo>
                  <a:lnTo>
                    <a:pt x="3035" y="1473"/>
                  </a:lnTo>
                  <a:lnTo>
                    <a:pt x="3022" y="1467"/>
                  </a:lnTo>
                  <a:lnTo>
                    <a:pt x="3012" y="1459"/>
                  </a:lnTo>
                  <a:lnTo>
                    <a:pt x="3005" y="1447"/>
                  </a:lnTo>
                  <a:lnTo>
                    <a:pt x="3000" y="1434"/>
                  </a:lnTo>
                  <a:lnTo>
                    <a:pt x="2980" y="1348"/>
                  </a:lnTo>
                  <a:lnTo>
                    <a:pt x="2954" y="1264"/>
                  </a:lnTo>
                  <a:lnTo>
                    <a:pt x="2923" y="1182"/>
                  </a:lnTo>
                  <a:lnTo>
                    <a:pt x="2887" y="1102"/>
                  </a:lnTo>
                  <a:lnTo>
                    <a:pt x="2845" y="1024"/>
                  </a:lnTo>
                  <a:lnTo>
                    <a:pt x="2799" y="949"/>
                  </a:lnTo>
                  <a:lnTo>
                    <a:pt x="2793" y="937"/>
                  </a:lnTo>
                  <a:lnTo>
                    <a:pt x="2789" y="924"/>
                  </a:lnTo>
                  <a:lnTo>
                    <a:pt x="2791" y="910"/>
                  </a:lnTo>
                  <a:lnTo>
                    <a:pt x="2796" y="898"/>
                  </a:lnTo>
                  <a:lnTo>
                    <a:pt x="2805" y="887"/>
                  </a:lnTo>
                  <a:lnTo>
                    <a:pt x="2935" y="756"/>
                  </a:lnTo>
                  <a:lnTo>
                    <a:pt x="2944" y="745"/>
                  </a:lnTo>
                  <a:lnTo>
                    <a:pt x="2950" y="731"/>
                  </a:lnTo>
                  <a:lnTo>
                    <a:pt x="2951" y="717"/>
                  </a:lnTo>
                  <a:lnTo>
                    <a:pt x="2950" y="703"/>
                  </a:lnTo>
                  <a:lnTo>
                    <a:pt x="2944" y="689"/>
                  </a:lnTo>
                  <a:lnTo>
                    <a:pt x="2935" y="677"/>
                  </a:lnTo>
                  <a:lnTo>
                    <a:pt x="2710" y="452"/>
                  </a:lnTo>
                  <a:lnTo>
                    <a:pt x="2699" y="444"/>
                  </a:lnTo>
                  <a:lnTo>
                    <a:pt x="2684" y="438"/>
                  </a:lnTo>
                  <a:lnTo>
                    <a:pt x="2670" y="436"/>
                  </a:lnTo>
                  <a:lnTo>
                    <a:pt x="2656" y="438"/>
                  </a:lnTo>
                  <a:lnTo>
                    <a:pt x="2642" y="444"/>
                  </a:lnTo>
                  <a:lnTo>
                    <a:pt x="2631" y="452"/>
                  </a:lnTo>
                  <a:lnTo>
                    <a:pt x="2500" y="583"/>
                  </a:lnTo>
                  <a:lnTo>
                    <a:pt x="2489" y="591"/>
                  </a:lnTo>
                  <a:lnTo>
                    <a:pt x="2476" y="596"/>
                  </a:lnTo>
                  <a:lnTo>
                    <a:pt x="2463" y="597"/>
                  </a:lnTo>
                  <a:lnTo>
                    <a:pt x="2450" y="595"/>
                  </a:lnTo>
                  <a:lnTo>
                    <a:pt x="2437" y="589"/>
                  </a:lnTo>
                  <a:lnTo>
                    <a:pt x="2362" y="542"/>
                  </a:lnTo>
                  <a:lnTo>
                    <a:pt x="2284" y="500"/>
                  </a:lnTo>
                  <a:lnTo>
                    <a:pt x="2203" y="464"/>
                  </a:lnTo>
                  <a:lnTo>
                    <a:pt x="2122" y="434"/>
                  </a:lnTo>
                  <a:lnTo>
                    <a:pt x="2037" y="408"/>
                  </a:lnTo>
                  <a:lnTo>
                    <a:pt x="1951" y="388"/>
                  </a:lnTo>
                  <a:lnTo>
                    <a:pt x="1938" y="383"/>
                  </a:lnTo>
                  <a:lnTo>
                    <a:pt x="1926" y="376"/>
                  </a:lnTo>
                  <a:lnTo>
                    <a:pt x="1918" y="366"/>
                  </a:lnTo>
                  <a:lnTo>
                    <a:pt x="1912" y="353"/>
                  </a:lnTo>
                  <a:lnTo>
                    <a:pt x="1910" y="339"/>
                  </a:lnTo>
                  <a:lnTo>
                    <a:pt x="1910" y="155"/>
                  </a:lnTo>
                  <a:lnTo>
                    <a:pt x="1908" y="138"/>
                  </a:lnTo>
                  <a:lnTo>
                    <a:pt x="1899" y="122"/>
                  </a:lnTo>
                  <a:lnTo>
                    <a:pt x="1887" y="110"/>
                  </a:lnTo>
                  <a:lnTo>
                    <a:pt x="1872" y="102"/>
                  </a:lnTo>
                  <a:lnTo>
                    <a:pt x="1854" y="99"/>
                  </a:lnTo>
                  <a:lnTo>
                    <a:pt x="1536" y="99"/>
                  </a:lnTo>
                  <a:close/>
                  <a:moveTo>
                    <a:pt x="1536" y="0"/>
                  </a:moveTo>
                  <a:lnTo>
                    <a:pt x="1854" y="0"/>
                  </a:lnTo>
                  <a:lnTo>
                    <a:pt x="1885" y="3"/>
                  </a:lnTo>
                  <a:lnTo>
                    <a:pt x="1915" y="12"/>
                  </a:lnTo>
                  <a:lnTo>
                    <a:pt x="1941" y="26"/>
                  </a:lnTo>
                  <a:lnTo>
                    <a:pt x="1964" y="45"/>
                  </a:lnTo>
                  <a:lnTo>
                    <a:pt x="1983" y="68"/>
                  </a:lnTo>
                  <a:lnTo>
                    <a:pt x="1997" y="95"/>
                  </a:lnTo>
                  <a:lnTo>
                    <a:pt x="2007" y="123"/>
                  </a:lnTo>
                  <a:lnTo>
                    <a:pt x="2010" y="155"/>
                  </a:lnTo>
                  <a:lnTo>
                    <a:pt x="2010" y="299"/>
                  </a:lnTo>
                  <a:lnTo>
                    <a:pt x="2089" y="320"/>
                  </a:lnTo>
                  <a:lnTo>
                    <a:pt x="2166" y="344"/>
                  </a:lnTo>
                  <a:lnTo>
                    <a:pt x="2241" y="373"/>
                  </a:lnTo>
                  <a:lnTo>
                    <a:pt x="2316" y="406"/>
                  </a:lnTo>
                  <a:lnTo>
                    <a:pt x="2388" y="443"/>
                  </a:lnTo>
                  <a:lnTo>
                    <a:pt x="2458" y="484"/>
                  </a:lnTo>
                  <a:lnTo>
                    <a:pt x="2560" y="382"/>
                  </a:lnTo>
                  <a:lnTo>
                    <a:pt x="2578" y="367"/>
                  </a:lnTo>
                  <a:lnTo>
                    <a:pt x="2600" y="353"/>
                  </a:lnTo>
                  <a:lnTo>
                    <a:pt x="2622" y="344"/>
                  </a:lnTo>
                  <a:lnTo>
                    <a:pt x="2645" y="339"/>
                  </a:lnTo>
                  <a:lnTo>
                    <a:pt x="2670" y="337"/>
                  </a:lnTo>
                  <a:lnTo>
                    <a:pt x="2695" y="339"/>
                  </a:lnTo>
                  <a:lnTo>
                    <a:pt x="2718" y="344"/>
                  </a:lnTo>
                  <a:lnTo>
                    <a:pt x="2741" y="353"/>
                  </a:lnTo>
                  <a:lnTo>
                    <a:pt x="2762" y="367"/>
                  </a:lnTo>
                  <a:lnTo>
                    <a:pt x="2780" y="382"/>
                  </a:lnTo>
                  <a:lnTo>
                    <a:pt x="3006" y="607"/>
                  </a:lnTo>
                  <a:lnTo>
                    <a:pt x="3023" y="629"/>
                  </a:lnTo>
                  <a:lnTo>
                    <a:pt x="3037" y="652"/>
                  </a:lnTo>
                  <a:lnTo>
                    <a:pt x="3046" y="677"/>
                  </a:lnTo>
                  <a:lnTo>
                    <a:pt x="3050" y="704"/>
                  </a:lnTo>
                  <a:lnTo>
                    <a:pt x="3050" y="730"/>
                  </a:lnTo>
                  <a:lnTo>
                    <a:pt x="3046" y="756"/>
                  </a:lnTo>
                  <a:lnTo>
                    <a:pt x="3037" y="782"/>
                  </a:lnTo>
                  <a:lnTo>
                    <a:pt x="3023" y="805"/>
                  </a:lnTo>
                  <a:lnTo>
                    <a:pt x="3006" y="827"/>
                  </a:lnTo>
                  <a:lnTo>
                    <a:pt x="2904" y="929"/>
                  </a:lnTo>
                  <a:lnTo>
                    <a:pt x="2945" y="999"/>
                  </a:lnTo>
                  <a:lnTo>
                    <a:pt x="2982" y="1070"/>
                  </a:lnTo>
                  <a:lnTo>
                    <a:pt x="3015" y="1144"/>
                  </a:lnTo>
                  <a:lnTo>
                    <a:pt x="3044" y="1219"/>
                  </a:lnTo>
                  <a:lnTo>
                    <a:pt x="3069" y="1296"/>
                  </a:lnTo>
                  <a:lnTo>
                    <a:pt x="3089" y="1376"/>
                  </a:lnTo>
                  <a:lnTo>
                    <a:pt x="3233" y="1376"/>
                  </a:lnTo>
                  <a:lnTo>
                    <a:pt x="3265" y="1379"/>
                  </a:lnTo>
                  <a:lnTo>
                    <a:pt x="3294" y="1388"/>
                  </a:lnTo>
                  <a:lnTo>
                    <a:pt x="3321" y="1402"/>
                  </a:lnTo>
                  <a:lnTo>
                    <a:pt x="3344" y="1421"/>
                  </a:lnTo>
                  <a:lnTo>
                    <a:pt x="3362" y="1444"/>
                  </a:lnTo>
                  <a:lnTo>
                    <a:pt x="3377" y="1470"/>
                  </a:lnTo>
                  <a:lnTo>
                    <a:pt x="3386" y="1500"/>
                  </a:lnTo>
                  <a:lnTo>
                    <a:pt x="3389" y="1531"/>
                  </a:lnTo>
                  <a:lnTo>
                    <a:pt x="3389" y="1848"/>
                  </a:lnTo>
                  <a:lnTo>
                    <a:pt x="3386" y="1880"/>
                  </a:lnTo>
                  <a:lnTo>
                    <a:pt x="3377" y="1909"/>
                  </a:lnTo>
                  <a:lnTo>
                    <a:pt x="3362" y="1935"/>
                  </a:lnTo>
                  <a:lnTo>
                    <a:pt x="3344" y="1958"/>
                  </a:lnTo>
                  <a:lnTo>
                    <a:pt x="3321" y="1978"/>
                  </a:lnTo>
                  <a:lnTo>
                    <a:pt x="3294" y="1992"/>
                  </a:lnTo>
                  <a:lnTo>
                    <a:pt x="3265" y="2001"/>
                  </a:lnTo>
                  <a:lnTo>
                    <a:pt x="3233" y="2004"/>
                  </a:lnTo>
                  <a:lnTo>
                    <a:pt x="3089" y="2004"/>
                  </a:lnTo>
                  <a:lnTo>
                    <a:pt x="3069" y="2082"/>
                  </a:lnTo>
                  <a:lnTo>
                    <a:pt x="3044" y="2160"/>
                  </a:lnTo>
                  <a:lnTo>
                    <a:pt x="3015" y="2235"/>
                  </a:lnTo>
                  <a:lnTo>
                    <a:pt x="2982" y="2309"/>
                  </a:lnTo>
                  <a:lnTo>
                    <a:pt x="2945" y="2381"/>
                  </a:lnTo>
                  <a:lnTo>
                    <a:pt x="2904" y="2451"/>
                  </a:lnTo>
                  <a:lnTo>
                    <a:pt x="3006" y="2553"/>
                  </a:lnTo>
                  <a:lnTo>
                    <a:pt x="3021" y="2571"/>
                  </a:lnTo>
                  <a:lnTo>
                    <a:pt x="3035" y="2592"/>
                  </a:lnTo>
                  <a:lnTo>
                    <a:pt x="3044" y="2614"/>
                  </a:lnTo>
                  <a:lnTo>
                    <a:pt x="3049" y="2638"/>
                  </a:lnTo>
                  <a:lnTo>
                    <a:pt x="3051" y="2663"/>
                  </a:lnTo>
                  <a:lnTo>
                    <a:pt x="3049" y="2687"/>
                  </a:lnTo>
                  <a:lnTo>
                    <a:pt x="3044" y="2711"/>
                  </a:lnTo>
                  <a:lnTo>
                    <a:pt x="3035" y="2733"/>
                  </a:lnTo>
                  <a:lnTo>
                    <a:pt x="3021" y="2754"/>
                  </a:lnTo>
                  <a:lnTo>
                    <a:pt x="3006" y="2773"/>
                  </a:lnTo>
                  <a:lnTo>
                    <a:pt x="2780" y="2997"/>
                  </a:lnTo>
                  <a:lnTo>
                    <a:pt x="2762" y="3013"/>
                  </a:lnTo>
                  <a:lnTo>
                    <a:pt x="2741" y="3025"/>
                  </a:lnTo>
                  <a:lnTo>
                    <a:pt x="2718" y="3035"/>
                  </a:lnTo>
                  <a:lnTo>
                    <a:pt x="2695" y="3041"/>
                  </a:lnTo>
                  <a:lnTo>
                    <a:pt x="2670" y="3043"/>
                  </a:lnTo>
                  <a:lnTo>
                    <a:pt x="2645" y="3041"/>
                  </a:lnTo>
                  <a:lnTo>
                    <a:pt x="2622" y="3035"/>
                  </a:lnTo>
                  <a:lnTo>
                    <a:pt x="2600" y="3025"/>
                  </a:lnTo>
                  <a:lnTo>
                    <a:pt x="2578" y="3013"/>
                  </a:lnTo>
                  <a:lnTo>
                    <a:pt x="2560" y="2997"/>
                  </a:lnTo>
                  <a:lnTo>
                    <a:pt x="2458" y="2895"/>
                  </a:lnTo>
                  <a:lnTo>
                    <a:pt x="2388" y="2937"/>
                  </a:lnTo>
                  <a:lnTo>
                    <a:pt x="2316" y="2974"/>
                  </a:lnTo>
                  <a:lnTo>
                    <a:pt x="2241" y="3007"/>
                  </a:lnTo>
                  <a:lnTo>
                    <a:pt x="2166" y="3036"/>
                  </a:lnTo>
                  <a:lnTo>
                    <a:pt x="2089" y="3060"/>
                  </a:lnTo>
                  <a:lnTo>
                    <a:pt x="2010" y="3080"/>
                  </a:lnTo>
                  <a:lnTo>
                    <a:pt x="2010" y="3225"/>
                  </a:lnTo>
                  <a:lnTo>
                    <a:pt x="2007" y="3255"/>
                  </a:lnTo>
                  <a:lnTo>
                    <a:pt x="1997" y="3284"/>
                  </a:lnTo>
                  <a:lnTo>
                    <a:pt x="1983" y="3311"/>
                  </a:lnTo>
                  <a:lnTo>
                    <a:pt x="1964" y="3335"/>
                  </a:lnTo>
                  <a:lnTo>
                    <a:pt x="1941" y="3353"/>
                  </a:lnTo>
                  <a:lnTo>
                    <a:pt x="1915" y="3367"/>
                  </a:lnTo>
                  <a:lnTo>
                    <a:pt x="1885" y="3377"/>
                  </a:lnTo>
                  <a:lnTo>
                    <a:pt x="1854" y="3380"/>
                  </a:lnTo>
                  <a:lnTo>
                    <a:pt x="1536" y="3380"/>
                  </a:lnTo>
                  <a:lnTo>
                    <a:pt x="1504" y="3377"/>
                  </a:lnTo>
                  <a:lnTo>
                    <a:pt x="1475" y="3367"/>
                  </a:lnTo>
                  <a:lnTo>
                    <a:pt x="1448" y="3353"/>
                  </a:lnTo>
                  <a:lnTo>
                    <a:pt x="1426" y="3335"/>
                  </a:lnTo>
                  <a:lnTo>
                    <a:pt x="1406" y="3311"/>
                  </a:lnTo>
                  <a:lnTo>
                    <a:pt x="1392" y="3284"/>
                  </a:lnTo>
                  <a:lnTo>
                    <a:pt x="1382" y="3255"/>
                  </a:lnTo>
                  <a:lnTo>
                    <a:pt x="1379" y="3225"/>
                  </a:lnTo>
                  <a:lnTo>
                    <a:pt x="1379" y="3080"/>
                  </a:lnTo>
                  <a:lnTo>
                    <a:pt x="1301" y="3060"/>
                  </a:lnTo>
                  <a:lnTo>
                    <a:pt x="1223" y="3036"/>
                  </a:lnTo>
                  <a:lnTo>
                    <a:pt x="1147" y="3007"/>
                  </a:lnTo>
                  <a:lnTo>
                    <a:pt x="1073" y="2974"/>
                  </a:lnTo>
                  <a:lnTo>
                    <a:pt x="1001" y="2937"/>
                  </a:lnTo>
                  <a:lnTo>
                    <a:pt x="931" y="2895"/>
                  </a:lnTo>
                  <a:lnTo>
                    <a:pt x="829" y="2997"/>
                  </a:lnTo>
                  <a:lnTo>
                    <a:pt x="811" y="3013"/>
                  </a:lnTo>
                  <a:lnTo>
                    <a:pt x="790" y="3025"/>
                  </a:lnTo>
                  <a:lnTo>
                    <a:pt x="767" y="3035"/>
                  </a:lnTo>
                  <a:lnTo>
                    <a:pt x="744" y="3041"/>
                  </a:lnTo>
                  <a:lnTo>
                    <a:pt x="719" y="3043"/>
                  </a:lnTo>
                  <a:lnTo>
                    <a:pt x="694" y="3041"/>
                  </a:lnTo>
                  <a:lnTo>
                    <a:pt x="671" y="3035"/>
                  </a:lnTo>
                  <a:lnTo>
                    <a:pt x="649" y="3025"/>
                  </a:lnTo>
                  <a:lnTo>
                    <a:pt x="627" y="3013"/>
                  </a:lnTo>
                  <a:lnTo>
                    <a:pt x="609" y="2997"/>
                  </a:lnTo>
                  <a:lnTo>
                    <a:pt x="384" y="2773"/>
                  </a:lnTo>
                  <a:lnTo>
                    <a:pt x="368" y="2754"/>
                  </a:lnTo>
                  <a:lnTo>
                    <a:pt x="355" y="2733"/>
                  </a:lnTo>
                  <a:lnTo>
                    <a:pt x="346" y="2711"/>
                  </a:lnTo>
                  <a:lnTo>
                    <a:pt x="340" y="2687"/>
                  </a:lnTo>
                  <a:lnTo>
                    <a:pt x="338" y="2663"/>
                  </a:lnTo>
                  <a:lnTo>
                    <a:pt x="340" y="2638"/>
                  </a:lnTo>
                  <a:lnTo>
                    <a:pt x="346" y="2614"/>
                  </a:lnTo>
                  <a:lnTo>
                    <a:pt x="355" y="2592"/>
                  </a:lnTo>
                  <a:lnTo>
                    <a:pt x="368" y="2571"/>
                  </a:lnTo>
                  <a:lnTo>
                    <a:pt x="384" y="2553"/>
                  </a:lnTo>
                  <a:lnTo>
                    <a:pt x="486" y="2451"/>
                  </a:lnTo>
                  <a:lnTo>
                    <a:pt x="444" y="2381"/>
                  </a:lnTo>
                  <a:lnTo>
                    <a:pt x="407" y="2309"/>
                  </a:lnTo>
                  <a:lnTo>
                    <a:pt x="374" y="2235"/>
                  </a:lnTo>
                  <a:lnTo>
                    <a:pt x="345" y="2159"/>
                  </a:lnTo>
                  <a:lnTo>
                    <a:pt x="320" y="2082"/>
                  </a:lnTo>
                  <a:lnTo>
                    <a:pt x="301" y="2004"/>
                  </a:lnTo>
                  <a:lnTo>
                    <a:pt x="156" y="2004"/>
                  </a:lnTo>
                  <a:lnTo>
                    <a:pt x="125" y="2001"/>
                  </a:lnTo>
                  <a:lnTo>
                    <a:pt x="96" y="1992"/>
                  </a:lnTo>
                  <a:lnTo>
                    <a:pt x="69" y="1978"/>
                  </a:lnTo>
                  <a:lnTo>
                    <a:pt x="45" y="1958"/>
                  </a:lnTo>
                  <a:lnTo>
                    <a:pt x="27" y="1935"/>
                  </a:lnTo>
                  <a:lnTo>
                    <a:pt x="12" y="1909"/>
                  </a:lnTo>
                  <a:lnTo>
                    <a:pt x="3" y="1880"/>
                  </a:lnTo>
                  <a:lnTo>
                    <a:pt x="0" y="1848"/>
                  </a:lnTo>
                  <a:lnTo>
                    <a:pt x="0" y="1531"/>
                  </a:lnTo>
                  <a:lnTo>
                    <a:pt x="3" y="1500"/>
                  </a:lnTo>
                  <a:lnTo>
                    <a:pt x="12" y="1470"/>
                  </a:lnTo>
                  <a:lnTo>
                    <a:pt x="27" y="1444"/>
                  </a:lnTo>
                  <a:lnTo>
                    <a:pt x="45" y="1421"/>
                  </a:lnTo>
                  <a:lnTo>
                    <a:pt x="69" y="1402"/>
                  </a:lnTo>
                  <a:lnTo>
                    <a:pt x="96" y="1388"/>
                  </a:lnTo>
                  <a:lnTo>
                    <a:pt x="125" y="1379"/>
                  </a:lnTo>
                  <a:lnTo>
                    <a:pt x="156" y="1376"/>
                  </a:lnTo>
                  <a:lnTo>
                    <a:pt x="301" y="1376"/>
                  </a:lnTo>
                  <a:lnTo>
                    <a:pt x="320" y="1296"/>
                  </a:lnTo>
                  <a:lnTo>
                    <a:pt x="345" y="1219"/>
                  </a:lnTo>
                  <a:lnTo>
                    <a:pt x="374" y="1144"/>
                  </a:lnTo>
                  <a:lnTo>
                    <a:pt x="407" y="1070"/>
                  </a:lnTo>
                  <a:lnTo>
                    <a:pt x="444" y="999"/>
                  </a:lnTo>
                  <a:lnTo>
                    <a:pt x="486" y="929"/>
                  </a:lnTo>
                  <a:lnTo>
                    <a:pt x="384" y="827"/>
                  </a:lnTo>
                  <a:lnTo>
                    <a:pt x="366" y="805"/>
                  </a:lnTo>
                  <a:lnTo>
                    <a:pt x="352" y="782"/>
                  </a:lnTo>
                  <a:lnTo>
                    <a:pt x="343" y="756"/>
                  </a:lnTo>
                  <a:lnTo>
                    <a:pt x="339" y="730"/>
                  </a:lnTo>
                  <a:lnTo>
                    <a:pt x="339" y="704"/>
                  </a:lnTo>
                  <a:lnTo>
                    <a:pt x="343" y="677"/>
                  </a:lnTo>
                  <a:lnTo>
                    <a:pt x="352" y="652"/>
                  </a:lnTo>
                  <a:lnTo>
                    <a:pt x="366" y="629"/>
                  </a:lnTo>
                  <a:lnTo>
                    <a:pt x="384" y="607"/>
                  </a:lnTo>
                  <a:lnTo>
                    <a:pt x="609" y="382"/>
                  </a:lnTo>
                  <a:lnTo>
                    <a:pt x="627" y="367"/>
                  </a:lnTo>
                  <a:lnTo>
                    <a:pt x="649" y="353"/>
                  </a:lnTo>
                  <a:lnTo>
                    <a:pt x="671" y="344"/>
                  </a:lnTo>
                  <a:lnTo>
                    <a:pt x="694" y="339"/>
                  </a:lnTo>
                  <a:lnTo>
                    <a:pt x="719" y="337"/>
                  </a:lnTo>
                  <a:lnTo>
                    <a:pt x="744" y="339"/>
                  </a:lnTo>
                  <a:lnTo>
                    <a:pt x="767" y="344"/>
                  </a:lnTo>
                  <a:lnTo>
                    <a:pt x="790" y="353"/>
                  </a:lnTo>
                  <a:lnTo>
                    <a:pt x="811" y="367"/>
                  </a:lnTo>
                  <a:lnTo>
                    <a:pt x="829" y="382"/>
                  </a:lnTo>
                  <a:lnTo>
                    <a:pt x="931" y="484"/>
                  </a:lnTo>
                  <a:lnTo>
                    <a:pt x="1001" y="443"/>
                  </a:lnTo>
                  <a:lnTo>
                    <a:pt x="1073" y="406"/>
                  </a:lnTo>
                  <a:lnTo>
                    <a:pt x="1147" y="373"/>
                  </a:lnTo>
                  <a:lnTo>
                    <a:pt x="1223" y="344"/>
                  </a:lnTo>
                  <a:lnTo>
                    <a:pt x="1301" y="320"/>
                  </a:lnTo>
                  <a:lnTo>
                    <a:pt x="1379" y="299"/>
                  </a:lnTo>
                  <a:lnTo>
                    <a:pt x="1379" y="155"/>
                  </a:lnTo>
                  <a:lnTo>
                    <a:pt x="1382" y="123"/>
                  </a:lnTo>
                  <a:lnTo>
                    <a:pt x="1392" y="95"/>
                  </a:lnTo>
                  <a:lnTo>
                    <a:pt x="1406" y="68"/>
                  </a:lnTo>
                  <a:lnTo>
                    <a:pt x="1426" y="45"/>
                  </a:lnTo>
                  <a:lnTo>
                    <a:pt x="1448" y="26"/>
                  </a:lnTo>
                  <a:lnTo>
                    <a:pt x="1475" y="12"/>
                  </a:lnTo>
                  <a:lnTo>
                    <a:pt x="1504" y="3"/>
                  </a:lnTo>
                  <a:lnTo>
                    <a:pt x="15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05" name="Shape 7305"/>
            <p:cNvSpPr/>
            <p:nvPr/>
          </p:nvSpPr>
          <p:spPr>
            <a:xfrm>
              <a:off x="2383" y="1122"/>
              <a:ext cx="95" cy="110"/>
            </a:xfrm>
            <a:custGeom>
              <a:avLst/>
              <a:gdLst/>
              <a:ahLst/>
              <a:cxnLst/>
              <a:rect l="0" t="0" r="0" b="0"/>
              <a:pathLst>
                <a:path w="1426" h="1651" extrusionOk="0">
                  <a:moveTo>
                    <a:pt x="1004" y="0"/>
                  </a:moveTo>
                  <a:lnTo>
                    <a:pt x="1086" y="3"/>
                  </a:lnTo>
                  <a:lnTo>
                    <a:pt x="1165" y="14"/>
                  </a:lnTo>
                  <a:lnTo>
                    <a:pt x="1243" y="29"/>
                  </a:lnTo>
                  <a:lnTo>
                    <a:pt x="1321" y="51"/>
                  </a:lnTo>
                  <a:lnTo>
                    <a:pt x="1396" y="79"/>
                  </a:lnTo>
                  <a:lnTo>
                    <a:pt x="1409" y="88"/>
                  </a:lnTo>
                  <a:lnTo>
                    <a:pt x="1419" y="100"/>
                  </a:lnTo>
                  <a:lnTo>
                    <a:pt x="1425" y="113"/>
                  </a:lnTo>
                  <a:lnTo>
                    <a:pt x="1426" y="129"/>
                  </a:lnTo>
                  <a:lnTo>
                    <a:pt x="1422" y="144"/>
                  </a:lnTo>
                  <a:lnTo>
                    <a:pt x="1413" y="157"/>
                  </a:lnTo>
                  <a:lnTo>
                    <a:pt x="1402" y="168"/>
                  </a:lnTo>
                  <a:lnTo>
                    <a:pt x="1388" y="173"/>
                  </a:lnTo>
                  <a:lnTo>
                    <a:pt x="1372" y="175"/>
                  </a:lnTo>
                  <a:lnTo>
                    <a:pt x="1357" y="171"/>
                  </a:lnTo>
                  <a:lnTo>
                    <a:pt x="1289" y="145"/>
                  </a:lnTo>
                  <a:lnTo>
                    <a:pt x="1220" y="126"/>
                  </a:lnTo>
                  <a:lnTo>
                    <a:pt x="1150" y="111"/>
                  </a:lnTo>
                  <a:lnTo>
                    <a:pt x="1078" y="103"/>
                  </a:lnTo>
                  <a:lnTo>
                    <a:pt x="1004" y="100"/>
                  </a:lnTo>
                  <a:lnTo>
                    <a:pt x="930" y="103"/>
                  </a:lnTo>
                  <a:lnTo>
                    <a:pt x="858" y="111"/>
                  </a:lnTo>
                  <a:lnTo>
                    <a:pt x="787" y="126"/>
                  </a:lnTo>
                  <a:lnTo>
                    <a:pt x="719" y="146"/>
                  </a:lnTo>
                  <a:lnTo>
                    <a:pt x="652" y="171"/>
                  </a:lnTo>
                  <a:lnTo>
                    <a:pt x="589" y="201"/>
                  </a:lnTo>
                  <a:lnTo>
                    <a:pt x="529" y="236"/>
                  </a:lnTo>
                  <a:lnTo>
                    <a:pt x="470" y="275"/>
                  </a:lnTo>
                  <a:lnTo>
                    <a:pt x="416" y="318"/>
                  </a:lnTo>
                  <a:lnTo>
                    <a:pt x="365" y="365"/>
                  </a:lnTo>
                  <a:lnTo>
                    <a:pt x="317" y="415"/>
                  </a:lnTo>
                  <a:lnTo>
                    <a:pt x="274" y="470"/>
                  </a:lnTo>
                  <a:lnTo>
                    <a:pt x="235" y="527"/>
                  </a:lnTo>
                  <a:lnTo>
                    <a:pt x="201" y="588"/>
                  </a:lnTo>
                  <a:lnTo>
                    <a:pt x="170" y="652"/>
                  </a:lnTo>
                  <a:lnTo>
                    <a:pt x="145" y="717"/>
                  </a:lnTo>
                  <a:lnTo>
                    <a:pt x="126" y="786"/>
                  </a:lnTo>
                  <a:lnTo>
                    <a:pt x="111" y="856"/>
                  </a:lnTo>
                  <a:lnTo>
                    <a:pt x="102" y="929"/>
                  </a:lnTo>
                  <a:lnTo>
                    <a:pt x="99" y="1003"/>
                  </a:lnTo>
                  <a:lnTo>
                    <a:pt x="102" y="1071"/>
                  </a:lnTo>
                  <a:lnTo>
                    <a:pt x="109" y="1140"/>
                  </a:lnTo>
                  <a:lnTo>
                    <a:pt x="123" y="1206"/>
                  </a:lnTo>
                  <a:lnTo>
                    <a:pt x="140" y="1272"/>
                  </a:lnTo>
                  <a:lnTo>
                    <a:pt x="163" y="1336"/>
                  </a:lnTo>
                  <a:lnTo>
                    <a:pt x="191" y="1398"/>
                  </a:lnTo>
                  <a:lnTo>
                    <a:pt x="223" y="1458"/>
                  </a:lnTo>
                  <a:lnTo>
                    <a:pt x="260" y="1516"/>
                  </a:lnTo>
                  <a:lnTo>
                    <a:pt x="301" y="1570"/>
                  </a:lnTo>
                  <a:lnTo>
                    <a:pt x="308" y="1584"/>
                  </a:lnTo>
                  <a:lnTo>
                    <a:pt x="311" y="1600"/>
                  </a:lnTo>
                  <a:lnTo>
                    <a:pt x="310" y="1614"/>
                  </a:lnTo>
                  <a:lnTo>
                    <a:pt x="304" y="1629"/>
                  </a:lnTo>
                  <a:lnTo>
                    <a:pt x="294" y="1640"/>
                  </a:lnTo>
                  <a:lnTo>
                    <a:pt x="283" y="1646"/>
                  </a:lnTo>
                  <a:lnTo>
                    <a:pt x="273" y="1650"/>
                  </a:lnTo>
                  <a:lnTo>
                    <a:pt x="262" y="1651"/>
                  </a:lnTo>
                  <a:lnTo>
                    <a:pt x="247" y="1649"/>
                  </a:lnTo>
                  <a:lnTo>
                    <a:pt x="235" y="1643"/>
                  </a:lnTo>
                  <a:lnTo>
                    <a:pt x="224" y="1633"/>
                  </a:lnTo>
                  <a:lnTo>
                    <a:pt x="177" y="1572"/>
                  </a:lnTo>
                  <a:lnTo>
                    <a:pt x="137" y="1508"/>
                  </a:lnTo>
                  <a:lnTo>
                    <a:pt x="101" y="1442"/>
                  </a:lnTo>
                  <a:lnTo>
                    <a:pt x="71" y="1373"/>
                  </a:lnTo>
                  <a:lnTo>
                    <a:pt x="45" y="1301"/>
                  </a:lnTo>
                  <a:lnTo>
                    <a:pt x="26" y="1228"/>
                  </a:lnTo>
                  <a:lnTo>
                    <a:pt x="11" y="1154"/>
                  </a:lnTo>
                  <a:lnTo>
                    <a:pt x="3" y="1079"/>
                  </a:lnTo>
                  <a:lnTo>
                    <a:pt x="0" y="1003"/>
                  </a:lnTo>
                  <a:lnTo>
                    <a:pt x="3" y="925"/>
                  </a:lnTo>
                  <a:lnTo>
                    <a:pt x="11" y="848"/>
                  </a:lnTo>
                  <a:lnTo>
                    <a:pt x="26" y="773"/>
                  </a:lnTo>
                  <a:lnTo>
                    <a:pt x="46" y="701"/>
                  </a:lnTo>
                  <a:lnTo>
                    <a:pt x="72" y="630"/>
                  </a:lnTo>
                  <a:lnTo>
                    <a:pt x="102" y="562"/>
                  </a:lnTo>
                  <a:lnTo>
                    <a:pt x="137" y="498"/>
                  </a:lnTo>
                  <a:lnTo>
                    <a:pt x="177" y="435"/>
                  </a:lnTo>
                  <a:lnTo>
                    <a:pt x="221" y="376"/>
                  </a:lnTo>
                  <a:lnTo>
                    <a:pt x="269" y="321"/>
                  </a:lnTo>
                  <a:lnTo>
                    <a:pt x="320" y="269"/>
                  </a:lnTo>
                  <a:lnTo>
                    <a:pt x="376" y="221"/>
                  </a:lnTo>
                  <a:lnTo>
                    <a:pt x="436" y="177"/>
                  </a:lnTo>
                  <a:lnTo>
                    <a:pt x="498" y="138"/>
                  </a:lnTo>
                  <a:lnTo>
                    <a:pt x="564" y="103"/>
                  </a:lnTo>
                  <a:lnTo>
                    <a:pt x="632" y="72"/>
                  </a:lnTo>
                  <a:lnTo>
                    <a:pt x="702" y="48"/>
                  </a:lnTo>
                  <a:lnTo>
                    <a:pt x="775" y="27"/>
                  </a:lnTo>
                  <a:lnTo>
                    <a:pt x="850" y="13"/>
                  </a:lnTo>
                  <a:lnTo>
                    <a:pt x="926" y="3"/>
                  </a:lnTo>
                  <a:lnTo>
                    <a:pt x="10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06" name="Shape 7306"/>
            <p:cNvSpPr/>
            <p:nvPr/>
          </p:nvSpPr>
          <p:spPr>
            <a:xfrm>
              <a:off x="2407" y="1161"/>
              <a:ext cx="110" cy="95"/>
            </a:xfrm>
            <a:custGeom>
              <a:avLst/>
              <a:gdLst/>
              <a:ahLst/>
              <a:cxnLst/>
              <a:rect l="0" t="0" r="0" b="0"/>
              <a:pathLst>
                <a:path w="1656" h="1422" extrusionOk="0">
                  <a:moveTo>
                    <a:pt x="1527" y="0"/>
                  </a:moveTo>
                  <a:lnTo>
                    <a:pt x="1543" y="1"/>
                  </a:lnTo>
                  <a:lnTo>
                    <a:pt x="1557" y="7"/>
                  </a:lnTo>
                  <a:lnTo>
                    <a:pt x="1568" y="16"/>
                  </a:lnTo>
                  <a:lnTo>
                    <a:pt x="1576" y="31"/>
                  </a:lnTo>
                  <a:lnTo>
                    <a:pt x="1605" y="106"/>
                  </a:lnTo>
                  <a:lnTo>
                    <a:pt x="1627" y="182"/>
                  </a:lnTo>
                  <a:lnTo>
                    <a:pt x="1642" y="260"/>
                  </a:lnTo>
                  <a:lnTo>
                    <a:pt x="1653" y="339"/>
                  </a:lnTo>
                  <a:lnTo>
                    <a:pt x="1656" y="420"/>
                  </a:lnTo>
                  <a:lnTo>
                    <a:pt x="1653" y="498"/>
                  </a:lnTo>
                  <a:lnTo>
                    <a:pt x="1643" y="574"/>
                  </a:lnTo>
                  <a:lnTo>
                    <a:pt x="1629" y="649"/>
                  </a:lnTo>
                  <a:lnTo>
                    <a:pt x="1608" y="722"/>
                  </a:lnTo>
                  <a:lnTo>
                    <a:pt x="1584" y="792"/>
                  </a:lnTo>
                  <a:lnTo>
                    <a:pt x="1553" y="860"/>
                  </a:lnTo>
                  <a:lnTo>
                    <a:pt x="1518" y="925"/>
                  </a:lnTo>
                  <a:lnTo>
                    <a:pt x="1479" y="987"/>
                  </a:lnTo>
                  <a:lnTo>
                    <a:pt x="1434" y="1047"/>
                  </a:lnTo>
                  <a:lnTo>
                    <a:pt x="1386" y="1102"/>
                  </a:lnTo>
                  <a:lnTo>
                    <a:pt x="1334" y="1153"/>
                  </a:lnTo>
                  <a:lnTo>
                    <a:pt x="1279" y="1202"/>
                  </a:lnTo>
                  <a:lnTo>
                    <a:pt x="1220" y="1245"/>
                  </a:lnTo>
                  <a:lnTo>
                    <a:pt x="1157" y="1285"/>
                  </a:lnTo>
                  <a:lnTo>
                    <a:pt x="1092" y="1320"/>
                  </a:lnTo>
                  <a:lnTo>
                    <a:pt x="1024" y="1350"/>
                  </a:lnTo>
                  <a:lnTo>
                    <a:pt x="953" y="1375"/>
                  </a:lnTo>
                  <a:lnTo>
                    <a:pt x="881" y="1395"/>
                  </a:lnTo>
                  <a:lnTo>
                    <a:pt x="806" y="1410"/>
                  </a:lnTo>
                  <a:lnTo>
                    <a:pt x="729" y="1418"/>
                  </a:lnTo>
                  <a:lnTo>
                    <a:pt x="650" y="1422"/>
                  </a:lnTo>
                  <a:lnTo>
                    <a:pt x="574" y="1418"/>
                  </a:lnTo>
                  <a:lnTo>
                    <a:pt x="499" y="1410"/>
                  </a:lnTo>
                  <a:lnTo>
                    <a:pt x="425" y="1396"/>
                  </a:lnTo>
                  <a:lnTo>
                    <a:pt x="352" y="1376"/>
                  </a:lnTo>
                  <a:lnTo>
                    <a:pt x="280" y="1351"/>
                  </a:lnTo>
                  <a:lnTo>
                    <a:pt x="211" y="1321"/>
                  </a:lnTo>
                  <a:lnTo>
                    <a:pt x="144" y="1285"/>
                  </a:lnTo>
                  <a:lnTo>
                    <a:pt x="80" y="1245"/>
                  </a:lnTo>
                  <a:lnTo>
                    <a:pt x="19" y="1199"/>
                  </a:lnTo>
                  <a:lnTo>
                    <a:pt x="9" y="1187"/>
                  </a:lnTo>
                  <a:lnTo>
                    <a:pt x="3" y="1173"/>
                  </a:lnTo>
                  <a:lnTo>
                    <a:pt x="0" y="1159"/>
                  </a:lnTo>
                  <a:lnTo>
                    <a:pt x="4" y="1143"/>
                  </a:lnTo>
                  <a:lnTo>
                    <a:pt x="12" y="1130"/>
                  </a:lnTo>
                  <a:lnTo>
                    <a:pt x="23" y="1118"/>
                  </a:lnTo>
                  <a:lnTo>
                    <a:pt x="38" y="1112"/>
                  </a:lnTo>
                  <a:lnTo>
                    <a:pt x="53" y="1111"/>
                  </a:lnTo>
                  <a:lnTo>
                    <a:pt x="67" y="1114"/>
                  </a:lnTo>
                  <a:lnTo>
                    <a:pt x="82" y="1122"/>
                  </a:lnTo>
                  <a:lnTo>
                    <a:pt x="136" y="1163"/>
                  </a:lnTo>
                  <a:lnTo>
                    <a:pt x="194" y="1200"/>
                  </a:lnTo>
                  <a:lnTo>
                    <a:pt x="255" y="1231"/>
                  </a:lnTo>
                  <a:lnTo>
                    <a:pt x="317" y="1259"/>
                  </a:lnTo>
                  <a:lnTo>
                    <a:pt x="381" y="1282"/>
                  </a:lnTo>
                  <a:lnTo>
                    <a:pt x="446" y="1299"/>
                  </a:lnTo>
                  <a:lnTo>
                    <a:pt x="513" y="1313"/>
                  </a:lnTo>
                  <a:lnTo>
                    <a:pt x="582" y="1320"/>
                  </a:lnTo>
                  <a:lnTo>
                    <a:pt x="650" y="1323"/>
                  </a:lnTo>
                  <a:lnTo>
                    <a:pt x="725" y="1320"/>
                  </a:lnTo>
                  <a:lnTo>
                    <a:pt x="798" y="1311"/>
                  </a:lnTo>
                  <a:lnTo>
                    <a:pt x="868" y="1296"/>
                  </a:lnTo>
                  <a:lnTo>
                    <a:pt x="937" y="1277"/>
                  </a:lnTo>
                  <a:lnTo>
                    <a:pt x="1003" y="1252"/>
                  </a:lnTo>
                  <a:lnTo>
                    <a:pt x="1067" y="1221"/>
                  </a:lnTo>
                  <a:lnTo>
                    <a:pt x="1127" y="1187"/>
                  </a:lnTo>
                  <a:lnTo>
                    <a:pt x="1185" y="1148"/>
                  </a:lnTo>
                  <a:lnTo>
                    <a:pt x="1240" y="1105"/>
                  </a:lnTo>
                  <a:lnTo>
                    <a:pt x="1290" y="1058"/>
                  </a:lnTo>
                  <a:lnTo>
                    <a:pt x="1338" y="1006"/>
                  </a:lnTo>
                  <a:lnTo>
                    <a:pt x="1381" y="953"/>
                  </a:lnTo>
                  <a:lnTo>
                    <a:pt x="1420" y="895"/>
                  </a:lnTo>
                  <a:lnTo>
                    <a:pt x="1455" y="834"/>
                  </a:lnTo>
                  <a:lnTo>
                    <a:pt x="1485" y="771"/>
                  </a:lnTo>
                  <a:lnTo>
                    <a:pt x="1510" y="704"/>
                  </a:lnTo>
                  <a:lnTo>
                    <a:pt x="1530" y="637"/>
                  </a:lnTo>
                  <a:lnTo>
                    <a:pt x="1545" y="566"/>
                  </a:lnTo>
                  <a:lnTo>
                    <a:pt x="1553" y="494"/>
                  </a:lnTo>
                  <a:lnTo>
                    <a:pt x="1556" y="420"/>
                  </a:lnTo>
                  <a:lnTo>
                    <a:pt x="1553" y="347"/>
                  </a:lnTo>
                  <a:lnTo>
                    <a:pt x="1545" y="275"/>
                  </a:lnTo>
                  <a:lnTo>
                    <a:pt x="1530" y="205"/>
                  </a:lnTo>
                  <a:lnTo>
                    <a:pt x="1511" y="136"/>
                  </a:lnTo>
                  <a:lnTo>
                    <a:pt x="1485" y="69"/>
                  </a:lnTo>
                  <a:lnTo>
                    <a:pt x="1482" y="53"/>
                  </a:lnTo>
                  <a:lnTo>
                    <a:pt x="1483" y="38"/>
                  </a:lnTo>
                  <a:lnTo>
                    <a:pt x="1488" y="24"/>
                  </a:lnTo>
                  <a:lnTo>
                    <a:pt x="1498" y="12"/>
                  </a:lnTo>
                  <a:lnTo>
                    <a:pt x="1512" y="4"/>
                  </a:lnTo>
                  <a:lnTo>
                    <a:pt x="15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07" name="Shape 7307"/>
            <p:cNvSpPr/>
            <p:nvPr/>
          </p:nvSpPr>
          <p:spPr>
            <a:xfrm>
              <a:off x="2487" y="1136"/>
              <a:ext cx="16" cy="16"/>
            </a:xfrm>
            <a:custGeom>
              <a:avLst/>
              <a:gdLst/>
              <a:ahLst/>
              <a:cxnLst/>
              <a:rect l="0" t="0" r="0" b="0"/>
              <a:pathLst>
                <a:path w="242" h="241" extrusionOk="0">
                  <a:moveTo>
                    <a:pt x="51" y="0"/>
                  </a:moveTo>
                  <a:lnTo>
                    <a:pt x="67" y="3"/>
                  </a:lnTo>
                  <a:lnTo>
                    <a:pt x="80" y="11"/>
                  </a:lnTo>
                  <a:lnTo>
                    <a:pt x="133" y="57"/>
                  </a:lnTo>
                  <a:lnTo>
                    <a:pt x="184" y="108"/>
                  </a:lnTo>
                  <a:lnTo>
                    <a:pt x="230" y="161"/>
                  </a:lnTo>
                  <a:lnTo>
                    <a:pt x="239" y="175"/>
                  </a:lnTo>
                  <a:lnTo>
                    <a:pt x="242" y="190"/>
                  </a:lnTo>
                  <a:lnTo>
                    <a:pt x="240" y="204"/>
                  </a:lnTo>
                  <a:lnTo>
                    <a:pt x="233" y="219"/>
                  </a:lnTo>
                  <a:lnTo>
                    <a:pt x="223" y="231"/>
                  </a:lnTo>
                  <a:lnTo>
                    <a:pt x="213" y="237"/>
                  </a:lnTo>
                  <a:lnTo>
                    <a:pt x="202" y="240"/>
                  </a:lnTo>
                  <a:lnTo>
                    <a:pt x="191" y="241"/>
                  </a:lnTo>
                  <a:lnTo>
                    <a:pt x="178" y="239"/>
                  </a:lnTo>
                  <a:lnTo>
                    <a:pt x="164" y="233"/>
                  </a:lnTo>
                  <a:lnTo>
                    <a:pt x="153" y="223"/>
                  </a:lnTo>
                  <a:lnTo>
                    <a:pt x="111" y="176"/>
                  </a:lnTo>
                  <a:lnTo>
                    <a:pt x="65" y="130"/>
                  </a:lnTo>
                  <a:lnTo>
                    <a:pt x="18" y="88"/>
                  </a:lnTo>
                  <a:lnTo>
                    <a:pt x="7" y="77"/>
                  </a:lnTo>
                  <a:lnTo>
                    <a:pt x="1" y="63"/>
                  </a:lnTo>
                  <a:lnTo>
                    <a:pt x="0" y="47"/>
                  </a:lnTo>
                  <a:lnTo>
                    <a:pt x="3" y="33"/>
                  </a:lnTo>
                  <a:lnTo>
                    <a:pt x="10" y="18"/>
                  </a:lnTo>
                  <a:lnTo>
                    <a:pt x="22" y="8"/>
                  </a:lnTo>
                  <a:lnTo>
                    <a:pt x="37" y="2"/>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08" name="Shape 7308"/>
            <p:cNvSpPr/>
            <p:nvPr/>
          </p:nvSpPr>
          <p:spPr>
            <a:xfrm>
              <a:off x="2397" y="1136"/>
              <a:ext cx="106" cy="105"/>
            </a:xfrm>
            <a:custGeom>
              <a:avLst/>
              <a:gdLst/>
              <a:ahLst/>
              <a:cxnLst/>
              <a:rect l="0" t="0" r="0" b="0"/>
              <a:pathLst>
                <a:path w="1586" h="1581" extrusionOk="0">
                  <a:moveTo>
                    <a:pt x="792" y="100"/>
                  </a:moveTo>
                  <a:lnTo>
                    <a:pt x="725" y="103"/>
                  </a:lnTo>
                  <a:lnTo>
                    <a:pt x="661" y="112"/>
                  </a:lnTo>
                  <a:lnTo>
                    <a:pt x="598" y="127"/>
                  </a:lnTo>
                  <a:lnTo>
                    <a:pt x="538" y="148"/>
                  </a:lnTo>
                  <a:lnTo>
                    <a:pt x="480" y="174"/>
                  </a:lnTo>
                  <a:lnTo>
                    <a:pt x="425" y="204"/>
                  </a:lnTo>
                  <a:lnTo>
                    <a:pt x="373" y="240"/>
                  </a:lnTo>
                  <a:lnTo>
                    <a:pt x="326" y="280"/>
                  </a:lnTo>
                  <a:lnTo>
                    <a:pt x="282" y="325"/>
                  </a:lnTo>
                  <a:lnTo>
                    <a:pt x="241" y="373"/>
                  </a:lnTo>
                  <a:lnTo>
                    <a:pt x="205" y="424"/>
                  </a:lnTo>
                  <a:lnTo>
                    <a:pt x="174" y="479"/>
                  </a:lnTo>
                  <a:lnTo>
                    <a:pt x="148" y="536"/>
                  </a:lnTo>
                  <a:lnTo>
                    <a:pt x="127" y="597"/>
                  </a:lnTo>
                  <a:lnTo>
                    <a:pt x="112" y="659"/>
                  </a:lnTo>
                  <a:lnTo>
                    <a:pt x="102" y="724"/>
                  </a:lnTo>
                  <a:lnTo>
                    <a:pt x="99" y="791"/>
                  </a:lnTo>
                  <a:lnTo>
                    <a:pt x="102" y="857"/>
                  </a:lnTo>
                  <a:lnTo>
                    <a:pt x="112" y="921"/>
                  </a:lnTo>
                  <a:lnTo>
                    <a:pt x="127" y="984"/>
                  </a:lnTo>
                  <a:lnTo>
                    <a:pt x="148" y="1045"/>
                  </a:lnTo>
                  <a:lnTo>
                    <a:pt x="174" y="1102"/>
                  </a:lnTo>
                  <a:lnTo>
                    <a:pt x="205" y="1158"/>
                  </a:lnTo>
                  <a:lnTo>
                    <a:pt x="241" y="1209"/>
                  </a:lnTo>
                  <a:lnTo>
                    <a:pt x="282" y="1256"/>
                  </a:lnTo>
                  <a:lnTo>
                    <a:pt x="326" y="1300"/>
                  </a:lnTo>
                  <a:lnTo>
                    <a:pt x="373" y="1341"/>
                  </a:lnTo>
                  <a:lnTo>
                    <a:pt x="425" y="1376"/>
                  </a:lnTo>
                  <a:lnTo>
                    <a:pt x="480" y="1407"/>
                  </a:lnTo>
                  <a:lnTo>
                    <a:pt x="538" y="1434"/>
                  </a:lnTo>
                  <a:lnTo>
                    <a:pt x="598" y="1455"/>
                  </a:lnTo>
                  <a:lnTo>
                    <a:pt x="661" y="1470"/>
                  </a:lnTo>
                  <a:lnTo>
                    <a:pt x="725" y="1479"/>
                  </a:lnTo>
                  <a:lnTo>
                    <a:pt x="792" y="1482"/>
                  </a:lnTo>
                  <a:lnTo>
                    <a:pt x="859" y="1479"/>
                  </a:lnTo>
                  <a:lnTo>
                    <a:pt x="924" y="1470"/>
                  </a:lnTo>
                  <a:lnTo>
                    <a:pt x="987" y="1455"/>
                  </a:lnTo>
                  <a:lnTo>
                    <a:pt x="1048" y="1434"/>
                  </a:lnTo>
                  <a:lnTo>
                    <a:pt x="1106" y="1407"/>
                  </a:lnTo>
                  <a:lnTo>
                    <a:pt x="1160" y="1376"/>
                  </a:lnTo>
                  <a:lnTo>
                    <a:pt x="1212" y="1341"/>
                  </a:lnTo>
                  <a:lnTo>
                    <a:pt x="1260" y="1300"/>
                  </a:lnTo>
                  <a:lnTo>
                    <a:pt x="1304" y="1256"/>
                  </a:lnTo>
                  <a:lnTo>
                    <a:pt x="1345" y="1209"/>
                  </a:lnTo>
                  <a:lnTo>
                    <a:pt x="1380" y="1158"/>
                  </a:lnTo>
                  <a:lnTo>
                    <a:pt x="1412" y="1102"/>
                  </a:lnTo>
                  <a:lnTo>
                    <a:pt x="1437" y="1045"/>
                  </a:lnTo>
                  <a:lnTo>
                    <a:pt x="1458" y="984"/>
                  </a:lnTo>
                  <a:lnTo>
                    <a:pt x="1473" y="921"/>
                  </a:lnTo>
                  <a:lnTo>
                    <a:pt x="1483" y="857"/>
                  </a:lnTo>
                  <a:lnTo>
                    <a:pt x="1486" y="791"/>
                  </a:lnTo>
                  <a:lnTo>
                    <a:pt x="1483" y="724"/>
                  </a:lnTo>
                  <a:lnTo>
                    <a:pt x="1473" y="659"/>
                  </a:lnTo>
                  <a:lnTo>
                    <a:pt x="1458" y="597"/>
                  </a:lnTo>
                  <a:lnTo>
                    <a:pt x="1437" y="536"/>
                  </a:lnTo>
                  <a:lnTo>
                    <a:pt x="1412" y="479"/>
                  </a:lnTo>
                  <a:lnTo>
                    <a:pt x="1380" y="424"/>
                  </a:lnTo>
                  <a:lnTo>
                    <a:pt x="1345" y="373"/>
                  </a:lnTo>
                  <a:lnTo>
                    <a:pt x="1304" y="325"/>
                  </a:lnTo>
                  <a:lnTo>
                    <a:pt x="1260" y="280"/>
                  </a:lnTo>
                  <a:lnTo>
                    <a:pt x="1212" y="240"/>
                  </a:lnTo>
                  <a:lnTo>
                    <a:pt x="1160" y="204"/>
                  </a:lnTo>
                  <a:lnTo>
                    <a:pt x="1106" y="174"/>
                  </a:lnTo>
                  <a:lnTo>
                    <a:pt x="1048" y="148"/>
                  </a:lnTo>
                  <a:lnTo>
                    <a:pt x="987" y="127"/>
                  </a:lnTo>
                  <a:lnTo>
                    <a:pt x="924" y="112"/>
                  </a:lnTo>
                  <a:lnTo>
                    <a:pt x="859" y="103"/>
                  </a:lnTo>
                  <a:lnTo>
                    <a:pt x="792" y="100"/>
                  </a:lnTo>
                  <a:close/>
                  <a:moveTo>
                    <a:pt x="792" y="0"/>
                  </a:moveTo>
                  <a:lnTo>
                    <a:pt x="865" y="3"/>
                  </a:lnTo>
                  <a:lnTo>
                    <a:pt x="935" y="13"/>
                  </a:lnTo>
                  <a:lnTo>
                    <a:pt x="1004" y="29"/>
                  </a:lnTo>
                  <a:lnTo>
                    <a:pt x="1069" y="50"/>
                  </a:lnTo>
                  <a:lnTo>
                    <a:pt x="1132" y="77"/>
                  </a:lnTo>
                  <a:lnTo>
                    <a:pt x="1192" y="109"/>
                  </a:lnTo>
                  <a:lnTo>
                    <a:pt x="1250" y="145"/>
                  </a:lnTo>
                  <a:lnTo>
                    <a:pt x="1303" y="187"/>
                  </a:lnTo>
                  <a:lnTo>
                    <a:pt x="1353" y="232"/>
                  </a:lnTo>
                  <a:lnTo>
                    <a:pt x="1398" y="281"/>
                  </a:lnTo>
                  <a:lnTo>
                    <a:pt x="1440" y="335"/>
                  </a:lnTo>
                  <a:lnTo>
                    <a:pt x="1476" y="392"/>
                  </a:lnTo>
                  <a:lnTo>
                    <a:pt x="1508" y="452"/>
                  </a:lnTo>
                  <a:lnTo>
                    <a:pt x="1535" y="516"/>
                  </a:lnTo>
                  <a:lnTo>
                    <a:pt x="1557" y="580"/>
                  </a:lnTo>
                  <a:lnTo>
                    <a:pt x="1572" y="649"/>
                  </a:lnTo>
                  <a:lnTo>
                    <a:pt x="1583" y="719"/>
                  </a:lnTo>
                  <a:lnTo>
                    <a:pt x="1586" y="791"/>
                  </a:lnTo>
                  <a:lnTo>
                    <a:pt x="1583" y="863"/>
                  </a:lnTo>
                  <a:lnTo>
                    <a:pt x="1572" y="933"/>
                  </a:lnTo>
                  <a:lnTo>
                    <a:pt x="1557" y="1000"/>
                  </a:lnTo>
                  <a:lnTo>
                    <a:pt x="1535" y="1066"/>
                  </a:lnTo>
                  <a:lnTo>
                    <a:pt x="1508" y="1129"/>
                  </a:lnTo>
                  <a:lnTo>
                    <a:pt x="1476" y="1190"/>
                  </a:lnTo>
                  <a:lnTo>
                    <a:pt x="1440" y="1246"/>
                  </a:lnTo>
                  <a:lnTo>
                    <a:pt x="1398" y="1299"/>
                  </a:lnTo>
                  <a:lnTo>
                    <a:pt x="1353" y="1350"/>
                  </a:lnTo>
                  <a:lnTo>
                    <a:pt x="1303" y="1395"/>
                  </a:lnTo>
                  <a:lnTo>
                    <a:pt x="1250" y="1436"/>
                  </a:lnTo>
                  <a:lnTo>
                    <a:pt x="1192" y="1473"/>
                  </a:lnTo>
                  <a:lnTo>
                    <a:pt x="1132" y="1505"/>
                  </a:lnTo>
                  <a:lnTo>
                    <a:pt x="1069" y="1532"/>
                  </a:lnTo>
                  <a:lnTo>
                    <a:pt x="1004" y="1553"/>
                  </a:lnTo>
                  <a:lnTo>
                    <a:pt x="935" y="1569"/>
                  </a:lnTo>
                  <a:lnTo>
                    <a:pt x="865" y="1578"/>
                  </a:lnTo>
                  <a:lnTo>
                    <a:pt x="792" y="1581"/>
                  </a:lnTo>
                  <a:lnTo>
                    <a:pt x="720" y="1578"/>
                  </a:lnTo>
                  <a:lnTo>
                    <a:pt x="650" y="1569"/>
                  </a:lnTo>
                  <a:lnTo>
                    <a:pt x="582" y="1553"/>
                  </a:lnTo>
                  <a:lnTo>
                    <a:pt x="516" y="1532"/>
                  </a:lnTo>
                  <a:lnTo>
                    <a:pt x="454" y="1505"/>
                  </a:lnTo>
                  <a:lnTo>
                    <a:pt x="393" y="1473"/>
                  </a:lnTo>
                  <a:lnTo>
                    <a:pt x="336" y="1436"/>
                  </a:lnTo>
                  <a:lnTo>
                    <a:pt x="283" y="1395"/>
                  </a:lnTo>
                  <a:lnTo>
                    <a:pt x="232" y="1350"/>
                  </a:lnTo>
                  <a:lnTo>
                    <a:pt x="187" y="1299"/>
                  </a:lnTo>
                  <a:lnTo>
                    <a:pt x="146" y="1246"/>
                  </a:lnTo>
                  <a:lnTo>
                    <a:pt x="108" y="1190"/>
                  </a:lnTo>
                  <a:lnTo>
                    <a:pt x="77" y="1129"/>
                  </a:lnTo>
                  <a:lnTo>
                    <a:pt x="50" y="1066"/>
                  </a:lnTo>
                  <a:lnTo>
                    <a:pt x="28" y="1000"/>
                  </a:lnTo>
                  <a:lnTo>
                    <a:pt x="13" y="933"/>
                  </a:lnTo>
                  <a:lnTo>
                    <a:pt x="3" y="863"/>
                  </a:lnTo>
                  <a:lnTo>
                    <a:pt x="0" y="791"/>
                  </a:lnTo>
                  <a:lnTo>
                    <a:pt x="3" y="719"/>
                  </a:lnTo>
                  <a:lnTo>
                    <a:pt x="13" y="649"/>
                  </a:lnTo>
                  <a:lnTo>
                    <a:pt x="28" y="580"/>
                  </a:lnTo>
                  <a:lnTo>
                    <a:pt x="50" y="516"/>
                  </a:lnTo>
                  <a:lnTo>
                    <a:pt x="77" y="452"/>
                  </a:lnTo>
                  <a:lnTo>
                    <a:pt x="108" y="392"/>
                  </a:lnTo>
                  <a:lnTo>
                    <a:pt x="146" y="335"/>
                  </a:lnTo>
                  <a:lnTo>
                    <a:pt x="187" y="281"/>
                  </a:lnTo>
                  <a:lnTo>
                    <a:pt x="232" y="232"/>
                  </a:lnTo>
                  <a:lnTo>
                    <a:pt x="283" y="187"/>
                  </a:lnTo>
                  <a:lnTo>
                    <a:pt x="336" y="145"/>
                  </a:lnTo>
                  <a:lnTo>
                    <a:pt x="393" y="109"/>
                  </a:lnTo>
                  <a:lnTo>
                    <a:pt x="454" y="77"/>
                  </a:lnTo>
                  <a:lnTo>
                    <a:pt x="516" y="50"/>
                  </a:lnTo>
                  <a:lnTo>
                    <a:pt x="582" y="29"/>
                  </a:lnTo>
                  <a:lnTo>
                    <a:pt x="650" y="13"/>
                  </a:lnTo>
                  <a:lnTo>
                    <a:pt x="720" y="3"/>
                  </a:lnTo>
                  <a:lnTo>
                    <a:pt x="7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09" name="Shape 7309"/>
          <p:cNvGrpSpPr/>
          <p:nvPr/>
        </p:nvGrpSpPr>
        <p:grpSpPr>
          <a:xfrm>
            <a:off x="832067" y="2031096"/>
            <a:ext cx="214446" cy="201044"/>
            <a:chOff x="2679" y="1077"/>
            <a:chExt cx="240" cy="225"/>
          </a:xfrm>
        </p:grpSpPr>
        <p:sp>
          <p:nvSpPr>
            <p:cNvPr id="7310" name="Shape 7310"/>
            <p:cNvSpPr/>
            <p:nvPr/>
          </p:nvSpPr>
          <p:spPr>
            <a:xfrm>
              <a:off x="2712" y="1128"/>
              <a:ext cx="111" cy="14"/>
            </a:xfrm>
            <a:custGeom>
              <a:avLst/>
              <a:gdLst/>
              <a:ahLst/>
              <a:cxnLst/>
              <a:rect l="0" t="0" r="0" b="0"/>
              <a:pathLst>
                <a:path w="1561" h="196" extrusionOk="0">
                  <a:moveTo>
                    <a:pt x="98" y="0"/>
                  </a:moveTo>
                  <a:lnTo>
                    <a:pt x="1463" y="0"/>
                  </a:lnTo>
                  <a:lnTo>
                    <a:pt x="1486" y="3"/>
                  </a:lnTo>
                  <a:lnTo>
                    <a:pt x="1507" y="11"/>
                  </a:lnTo>
                  <a:lnTo>
                    <a:pt x="1525" y="22"/>
                  </a:lnTo>
                  <a:lnTo>
                    <a:pt x="1540" y="37"/>
                  </a:lnTo>
                  <a:lnTo>
                    <a:pt x="1551" y="55"/>
                  </a:lnTo>
                  <a:lnTo>
                    <a:pt x="1559" y="76"/>
                  </a:lnTo>
                  <a:lnTo>
                    <a:pt x="1561" y="98"/>
                  </a:lnTo>
                  <a:lnTo>
                    <a:pt x="1559" y="121"/>
                  </a:lnTo>
                  <a:lnTo>
                    <a:pt x="1551" y="141"/>
                  </a:lnTo>
                  <a:lnTo>
                    <a:pt x="1540" y="160"/>
                  </a:lnTo>
                  <a:lnTo>
                    <a:pt x="1525" y="175"/>
                  </a:lnTo>
                  <a:lnTo>
                    <a:pt x="1507" y="186"/>
                  </a:lnTo>
                  <a:lnTo>
                    <a:pt x="1486" y="193"/>
                  </a:lnTo>
                  <a:lnTo>
                    <a:pt x="1463" y="196"/>
                  </a:lnTo>
                  <a:lnTo>
                    <a:pt x="98" y="196"/>
                  </a:lnTo>
                  <a:lnTo>
                    <a:pt x="76" y="193"/>
                  </a:lnTo>
                  <a:lnTo>
                    <a:pt x="55" y="186"/>
                  </a:lnTo>
                  <a:lnTo>
                    <a:pt x="37" y="175"/>
                  </a:lnTo>
                  <a:lnTo>
                    <a:pt x="22" y="160"/>
                  </a:lnTo>
                  <a:lnTo>
                    <a:pt x="10" y="141"/>
                  </a:lnTo>
                  <a:lnTo>
                    <a:pt x="2" y="121"/>
                  </a:lnTo>
                  <a:lnTo>
                    <a:pt x="0" y="98"/>
                  </a:lnTo>
                  <a:lnTo>
                    <a:pt x="2" y="76"/>
                  </a:lnTo>
                  <a:lnTo>
                    <a:pt x="10" y="55"/>
                  </a:lnTo>
                  <a:lnTo>
                    <a:pt x="22" y="37"/>
                  </a:lnTo>
                  <a:lnTo>
                    <a:pt x="37" y="22"/>
                  </a:lnTo>
                  <a:lnTo>
                    <a:pt x="55" y="11"/>
                  </a:lnTo>
                  <a:lnTo>
                    <a:pt x="76" y="3"/>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11" name="Shape 7311"/>
            <p:cNvSpPr/>
            <p:nvPr/>
          </p:nvSpPr>
          <p:spPr>
            <a:xfrm>
              <a:off x="2712" y="1152"/>
              <a:ext cx="111" cy="14"/>
            </a:xfrm>
            <a:custGeom>
              <a:avLst/>
              <a:gdLst/>
              <a:ahLst/>
              <a:cxnLst/>
              <a:rect l="0" t="0" r="0" b="0"/>
              <a:pathLst>
                <a:path w="1561" h="197" extrusionOk="0">
                  <a:moveTo>
                    <a:pt x="98" y="0"/>
                  </a:moveTo>
                  <a:lnTo>
                    <a:pt x="1463" y="0"/>
                  </a:lnTo>
                  <a:lnTo>
                    <a:pt x="1486" y="3"/>
                  </a:lnTo>
                  <a:lnTo>
                    <a:pt x="1507" y="11"/>
                  </a:lnTo>
                  <a:lnTo>
                    <a:pt x="1525" y="22"/>
                  </a:lnTo>
                  <a:lnTo>
                    <a:pt x="1540" y="37"/>
                  </a:lnTo>
                  <a:lnTo>
                    <a:pt x="1551" y="56"/>
                  </a:lnTo>
                  <a:lnTo>
                    <a:pt x="1559" y="76"/>
                  </a:lnTo>
                  <a:lnTo>
                    <a:pt x="1561" y="98"/>
                  </a:lnTo>
                  <a:lnTo>
                    <a:pt x="1559" y="121"/>
                  </a:lnTo>
                  <a:lnTo>
                    <a:pt x="1551" y="141"/>
                  </a:lnTo>
                  <a:lnTo>
                    <a:pt x="1540" y="160"/>
                  </a:lnTo>
                  <a:lnTo>
                    <a:pt x="1525" y="175"/>
                  </a:lnTo>
                  <a:lnTo>
                    <a:pt x="1507" y="186"/>
                  </a:lnTo>
                  <a:lnTo>
                    <a:pt x="1486" y="193"/>
                  </a:lnTo>
                  <a:lnTo>
                    <a:pt x="1463" y="197"/>
                  </a:lnTo>
                  <a:lnTo>
                    <a:pt x="98" y="197"/>
                  </a:lnTo>
                  <a:lnTo>
                    <a:pt x="76" y="193"/>
                  </a:lnTo>
                  <a:lnTo>
                    <a:pt x="55" y="186"/>
                  </a:lnTo>
                  <a:lnTo>
                    <a:pt x="37" y="175"/>
                  </a:lnTo>
                  <a:lnTo>
                    <a:pt x="22" y="160"/>
                  </a:lnTo>
                  <a:lnTo>
                    <a:pt x="10" y="141"/>
                  </a:lnTo>
                  <a:lnTo>
                    <a:pt x="2" y="121"/>
                  </a:lnTo>
                  <a:lnTo>
                    <a:pt x="0" y="98"/>
                  </a:lnTo>
                  <a:lnTo>
                    <a:pt x="2" y="76"/>
                  </a:lnTo>
                  <a:lnTo>
                    <a:pt x="10" y="56"/>
                  </a:lnTo>
                  <a:lnTo>
                    <a:pt x="22" y="37"/>
                  </a:lnTo>
                  <a:lnTo>
                    <a:pt x="37" y="22"/>
                  </a:lnTo>
                  <a:lnTo>
                    <a:pt x="55" y="11"/>
                  </a:lnTo>
                  <a:lnTo>
                    <a:pt x="76" y="3"/>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12" name="Shape 7312"/>
            <p:cNvSpPr/>
            <p:nvPr/>
          </p:nvSpPr>
          <p:spPr>
            <a:xfrm>
              <a:off x="2712" y="1248"/>
              <a:ext cx="65" cy="14"/>
            </a:xfrm>
            <a:custGeom>
              <a:avLst/>
              <a:gdLst/>
              <a:ahLst/>
              <a:cxnLst/>
              <a:rect l="0" t="0" r="0" b="0"/>
              <a:pathLst>
                <a:path w="918" h="196" extrusionOk="0">
                  <a:moveTo>
                    <a:pt x="98" y="0"/>
                  </a:moveTo>
                  <a:lnTo>
                    <a:pt x="820" y="0"/>
                  </a:lnTo>
                  <a:lnTo>
                    <a:pt x="843" y="3"/>
                  </a:lnTo>
                  <a:lnTo>
                    <a:pt x="863" y="10"/>
                  </a:lnTo>
                  <a:lnTo>
                    <a:pt x="881" y="21"/>
                  </a:lnTo>
                  <a:lnTo>
                    <a:pt x="897" y="37"/>
                  </a:lnTo>
                  <a:lnTo>
                    <a:pt x="908" y="55"/>
                  </a:lnTo>
                  <a:lnTo>
                    <a:pt x="916" y="75"/>
                  </a:lnTo>
                  <a:lnTo>
                    <a:pt x="918" y="98"/>
                  </a:lnTo>
                  <a:lnTo>
                    <a:pt x="916" y="120"/>
                  </a:lnTo>
                  <a:lnTo>
                    <a:pt x="908" y="141"/>
                  </a:lnTo>
                  <a:lnTo>
                    <a:pt x="897" y="159"/>
                  </a:lnTo>
                  <a:lnTo>
                    <a:pt x="881" y="174"/>
                  </a:lnTo>
                  <a:lnTo>
                    <a:pt x="863" y="186"/>
                  </a:lnTo>
                  <a:lnTo>
                    <a:pt x="843" y="193"/>
                  </a:lnTo>
                  <a:lnTo>
                    <a:pt x="820" y="196"/>
                  </a:lnTo>
                  <a:lnTo>
                    <a:pt x="98" y="196"/>
                  </a:lnTo>
                  <a:lnTo>
                    <a:pt x="76" y="193"/>
                  </a:lnTo>
                  <a:lnTo>
                    <a:pt x="55" y="186"/>
                  </a:lnTo>
                  <a:lnTo>
                    <a:pt x="37" y="174"/>
                  </a:lnTo>
                  <a:lnTo>
                    <a:pt x="22" y="159"/>
                  </a:lnTo>
                  <a:lnTo>
                    <a:pt x="10" y="141"/>
                  </a:lnTo>
                  <a:lnTo>
                    <a:pt x="2" y="120"/>
                  </a:lnTo>
                  <a:lnTo>
                    <a:pt x="0" y="98"/>
                  </a:lnTo>
                  <a:lnTo>
                    <a:pt x="2" y="75"/>
                  </a:lnTo>
                  <a:lnTo>
                    <a:pt x="10" y="55"/>
                  </a:lnTo>
                  <a:lnTo>
                    <a:pt x="22" y="37"/>
                  </a:lnTo>
                  <a:lnTo>
                    <a:pt x="37" y="21"/>
                  </a:lnTo>
                  <a:lnTo>
                    <a:pt x="55" y="10"/>
                  </a:lnTo>
                  <a:lnTo>
                    <a:pt x="76" y="3"/>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13" name="Shape 7313"/>
            <p:cNvSpPr/>
            <p:nvPr/>
          </p:nvSpPr>
          <p:spPr>
            <a:xfrm>
              <a:off x="2679" y="1077"/>
              <a:ext cx="240" cy="225"/>
            </a:xfrm>
            <a:custGeom>
              <a:avLst/>
              <a:gdLst/>
              <a:ahLst/>
              <a:cxnLst/>
              <a:rect l="0" t="0" r="0" b="0"/>
              <a:pathLst>
                <a:path w="3359" h="3145" extrusionOk="0">
                  <a:moveTo>
                    <a:pt x="2866" y="466"/>
                  </a:moveTo>
                  <a:lnTo>
                    <a:pt x="1927" y="2030"/>
                  </a:lnTo>
                  <a:lnTo>
                    <a:pt x="1884" y="2236"/>
                  </a:lnTo>
                  <a:lnTo>
                    <a:pt x="2047" y="2102"/>
                  </a:lnTo>
                  <a:lnTo>
                    <a:pt x="2987" y="538"/>
                  </a:lnTo>
                  <a:lnTo>
                    <a:pt x="2866" y="466"/>
                  </a:lnTo>
                  <a:close/>
                  <a:moveTo>
                    <a:pt x="195" y="389"/>
                  </a:moveTo>
                  <a:lnTo>
                    <a:pt x="195" y="2948"/>
                  </a:lnTo>
                  <a:lnTo>
                    <a:pt x="2192" y="2948"/>
                  </a:lnTo>
                  <a:lnTo>
                    <a:pt x="2192" y="2234"/>
                  </a:lnTo>
                  <a:lnTo>
                    <a:pt x="2189" y="2239"/>
                  </a:lnTo>
                  <a:lnTo>
                    <a:pt x="2185" y="2242"/>
                  </a:lnTo>
                  <a:lnTo>
                    <a:pt x="1795" y="2565"/>
                  </a:lnTo>
                  <a:lnTo>
                    <a:pt x="1776" y="2578"/>
                  </a:lnTo>
                  <a:lnTo>
                    <a:pt x="1754" y="2585"/>
                  </a:lnTo>
                  <a:lnTo>
                    <a:pt x="1732" y="2588"/>
                  </a:lnTo>
                  <a:lnTo>
                    <a:pt x="1715" y="2586"/>
                  </a:lnTo>
                  <a:lnTo>
                    <a:pt x="1698" y="2582"/>
                  </a:lnTo>
                  <a:lnTo>
                    <a:pt x="1682" y="2574"/>
                  </a:lnTo>
                  <a:lnTo>
                    <a:pt x="1666" y="2561"/>
                  </a:lnTo>
                  <a:lnTo>
                    <a:pt x="1652" y="2546"/>
                  </a:lnTo>
                  <a:lnTo>
                    <a:pt x="1643" y="2529"/>
                  </a:lnTo>
                  <a:lnTo>
                    <a:pt x="1637" y="2510"/>
                  </a:lnTo>
                  <a:lnTo>
                    <a:pt x="1635" y="2490"/>
                  </a:lnTo>
                  <a:lnTo>
                    <a:pt x="1637" y="2470"/>
                  </a:lnTo>
                  <a:lnTo>
                    <a:pt x="1682" y="2252"/>
                  </a:lnTo>
                  <a:lnTo>
                    <a:pt x="557" y="2252"/>
                  </a:lnTo>
                  <a:lnTo>
                    <a:pt x="535" y="2249"/>
                  </a:lnTo>
                  <a:lnTo>
                    <a:pt x="514" y="2242"/>
                  </a:lnTo>
                  <a:lnTo>
                    <a:pt x="496" y="2230"/>
                  </a:lnTo>
                  <a:lnTo>
                    <a:pt x="481" y="2215"/>
                  </a:lnTo>
                  <a:lnTo>
                    <a:pt x="469" y="2197"/>
                  </a:lnTo>
                  <a:lnTo>
                    <a:pt x="461" y="2176"/>
                  </a:lnTo>
                  <a:lnTo>
                    <a:pt x="459" y="2154"/>
                  </a:lnTo>
                  <a:lnTo>
                    <a:pt x="461" y="2131"/>
                  </a:lnTo>
                  <a:lnTo>
                    <a:pt x="469" y="2111"/>
                  </a:lnTo>
                  <a:lnTo>
                    <a:pt x="481" y="2092"/>
                  </a:lnTo>
                  <a:lnTo>
                    <a:pt x="496" y="2077"/>
                  </a:lnTo>
                  <a:lnTo>
                    <a:pt x="514" y="2066"/>
                  </a:lnTo>
                  <a:lnTo>
                    <a:pt x="535" y="2059"/>
                  </a:lnTo>
                  <a:lnTo>
                    <a:pt x="557" y="2056"/>
                  </a:lnTo>
                  <a:lnTo>
                    <a:pt x="1722" y="2056"/>
                  </a:lnTo>
                  <a:lnTo>
                    <a:pt x="1738" y="1974"/>
                  </a:lnTo>
                  <a:lnTo>
                    <a:pt x="1743" y="1959"/>
                  </a:lnTo>
                  <a:lnTo>
                    <a:pt x="1750" y="1943"/>
                  </a:lnTo>
                  <a:lnTo>
                    <a:pt x="1768" y="1916"/>
                  </a:lnTo>
                  <a:lnTo>
                    <a:pt x="557" y="1916"/>
                  </a:lnTo>
                  <a:lnTo>
                    <a:pt x="535" y="1913"/>
                  </a:lnTo>
                  <a:lnTo>
                    <a:pt x="514" y="1906"/>
                  </a:lnTo>
                  <a:lnTo>
                    <a:pt x="496" y="1894"/>
                  </a:lnTo>
                  <a:lnTo>
                    <a:pt x="481" y="1879"/>
                  </a:lnTo>
                  <a:lnTo>
                    <a:pt x="469" y="1861"/>
                  </a:lnTo>
                  <a:lnTo>
                    <a:pt x="461" y="1840"/>
                  </a:lnTo>
                  <a:lnTo>
                    <a:pt x="459" y="1818"/>
                  </a:lnTo>
                  <a:lnTo>
                    <a:pt x="461" y="1795"/>
                  </a:lnTo>
                  <a:lnTo>
                    <a:pt x="469" y="1775"/>
                  </a:lnTo>
                  <a:lnTo>
                    <a:pt x="481" y="1756"/>
                  </a:lnTo>
                  <a:lnTo>
                    <a:pt x="496" y="1741"/>
                  </a:lnTo>
                  <a:lnTo>
                    <a:pt x="514" y="1730"/>
                  </a:lnTo>
                  <a:lnTo>
                    <a:pt x="535" y="1723"/>
                  </a:lnTo>
                  <a:lnTo>
                    <a:pt x="557" y="1720"/>
                  </a:lnTo>
                  <a:lnTo>
                    <a:pt x="1884" y="1720"/>
                  </a:lnTo>
                  <a:lnTo>
                    <a:pt x="1980" y="1560"/>
                  </a:lnTo>
                  <a:lnTo>
                    <a:pt x="1963" y="1570"/>
                  </a:lnTo>
                  <a:lnTo>
                    <a:pt x="1944" y="1578"/>
                  </a:lnTo>
                  <a:lnTo>
                    <a:pt x="1922" y="1580"/>
                  </a:lnTo>
                  <a:lnTo>
                    <a:pt x="557" y="1580"/>
                  </a:lnTo>
                  <a:lnTo>
                    <a:pt x="535" y="1577"/>
                  </a:lnTo>
                  <a:lnTo>
                    <a:pt x="514" y="1569"/>
                  </a:lnTo>
                  <a:lnTo>
                    <a:pt x="496" y="1558"/>
                  </a:lnTo>
                  <a:lnTo>
                    <a:pt x="481" y="1543"/>
                  </a:lnTo>
                  <a:lnTo>
                    <a:pt x="469" y="1524"/>
                  </a:lnTo>
                  <a:lnTo>
                    <a:pt x="461" y="1504"/>
                  </a:lnTo>
                  <a:lnTo>
                    <a:pt x="459" y="1482"/>
                  </a:lnTo>
                  <a:lnTo>
                    <a:pt x="461" y="1459"/>
                  </a:lnTo>
                  <a:lnTo>
                    <a:pt x="469" y="1439"/>
                  </a:lnTo>
                  <a:lnTo>
                    <a:pt x="481" y="1420"/>
                  </a:lnTo>
                  <a:lnTo>
                    <a:pt x="496" y="1405"/>
                  </a:lnTo>
                  <a:lnTo>
                    <a:pt x="514" y="1394"/>
                  </a:lnTo>
                  <a:lnTo>
                    <a:pt x="535" y="1387"/>
                  </a:lnTo>
                  <a:lnTo>
                    <a:pt x="557" y="1384"/>
                  </a:lnTo>
                  <a:lnTo>
                    <a:pt x="1922" y="1384"/>
                  </a:lnTo>
                  <a:lnTo>
                    <a:pt x="1945" y="1387"/>
                  </a:lnTo>
                  <a:lnTo>
                    <a:pt x="1966" y="1394"/>
                  </a:lnTo>
                  <a:lnTo>
                    <a:pt x="1984" y="1405"/>
                  </a:lnTo>
                  <a:lnTo>
                    <a:pt x="1999" y="1420"/>
                  </a:lnTo>
                  <a:lnTo>
                    <a:pt x="2010" y="1439"/>
                  </a:lnTo>
                  <a:lnTo>
                    <a:pt x="2018" y="1459"/>
                  </a:lnTo>
                  <a:lnTo>
                    <a:pt x="2020" y="1482"/>
                  </a:lnTo>
                  <a:lnTo>
                    <a:pt x="2020" y="1489"/>
                  </a:lnTo>
                  <a:lnTo>
                    <a:pt x="2019" y="1496"/>
                  </a:lnTo>
                  <a:lnTo>
                    <a:pt x="2192" y="1208"/>
                  </a:lnTo>
                  <a:lnTo>
                    <a:pt x="2192" y="389"/>
                  </a:lnTo>
                  <a:lnTo>
                    <a:pt x="195" y="389"/>
                  </a:lnTo>
                  <a:close/>
                  <a:moveTo>
                    <a:pt x="3007" y="232"/>
                  </a:moveTo>
                  <a:lnTo>
                    <a:pt x="2967" y="299"/>
                  </a:lnTo>
                  <a:lnTo>
                    <a:pt x="3087" y="370"/>
                  </a:lnTo>
                  <a:lnTo>
                    <a:pt x="3127" y="304"/>
                  </a:lnTo>
                  <a:lnTo>
                    <a:pt x="3007" y="232"/>
                  </a:lnTo>
                  <a:close/>
                  <a:moveTo>
                    <a:pt x="2968" y="0"/>
                  </a:moveTo>
                  <a:lnTo>
                    <a:pt x="2988" y="1"/>
                  </a:lnTo>
                  <a:lnTo>
                    <a:pt x="3006" y="5"/>
                  </a:lnTo>
                  <a:lnTo>
                    <a:pt x="3023" y="14"/>
                  </a:lnTo>
                  <a:lnTo>
                    <a:pt x="3312" y="186"/>
                  </a:lnTo>
                  <a:lnTo>
                    <a:pt x="3329" y="201"/>
                  </a:lnTo>
                  <a:lnTo>
                    <a:pt x="3343" y="217"/>
                  </a:lnTo>
                  <a:lnTo>
                    <a:pt x="3353" y="236"/>
                  </a:lnTo>
                  <a:lnTo>
                    <a:pt x="3358" y="257"/>
                  </a:lnTo>
                  <a:lnTo>
                    <a:pt x="3359" y="279"/>
                  </a:lnTo>
                  <a:lnTo>
                    <a:pt x="3355" y="300"/>
                  </a:lnTo>
                  <a:lnTo>
                    <a:pt x="3344" y="321"/>
                  </a:lnTo>
                  <a:lnTo>
                    <a:pt x="2388" y="1914"/>
                  </a:lnTo>
                  <a:lnTo>
                    <a:pt x="2388" y="3047"/>
                  </a:lnTo>
                  <a:lnTo>
                    <a:pt x="2385" y="3069"/>
                  </a:lnTo>
                  <a:lnTo>
                    <a:pt x="2378" y="3089"/>
                  </a:lnTo>
                  <a:lnTo>
                    <a:pt x="2367" y="3108"/>
                  </a:lnTo>
                  <a:lnTo>
                    <a:pt x="2352" y="3123"/>
                  </a:lnTo>
                  <a:lnTo>
                    <a:pt x="2333" y="3134"/>
                  </a:lnTo>
                  <a:lnTo>
                    <a:pt x="2313" y="3142"/>
                  </a:lnTo>
                  <a:lnTo>
                    <a:pt x="2290" y="3145"/>
                  </a:lnTo>
                  <a:lnTo>
                    <a:pt x="98" y="3145"/>
                  </a:lnTo>
                  <a:lnTo>
                    <a:pt x="76" y="3142"/>
                  </a:lnTo>
                  <a:lnTo>
                    <a:pt x="55" y="3134"/>
                  </a:lnTo>
                  <a:lnTo>
                    <a:pt x="37" y="3123"/>
                  </a:lnTo>
                  <a:lnTo>
                    <a:pt x="21" y="3108"/>
                  </a:lnTo>
                  <a:lnTo>
                    <a:pt x="10" y="3089"/>
                  </a:lnTo>
                  <a:lnTo>
                    <a:pt x="3" y="3069"/>
                  </a:lnTo>
                  <a:lnTo>
                    <a:pt x="0" y="3047"/>
                  </a:lnTo>
                  <a:lnTo>
                    <a:pt x="0" y="290"/>
                  </a:lnTo>
                  <a:lnTo>
                    <a:pt x="3" y="268"/>
                  </a:lnTo>
                  <a:lnTo>
                    <a:pt x="10" y="248"/>
                  </a:lnTo>
                  <a:lnTo>
                    <a:pt x="21" y="229"/>
                  </a:lnTo>
                  <a:lnTo>
                    <a:pt x="37" y="214"/>
                  </a:lnTo>
                  <a:lnTo>
                    <a:pt x="55" y="203"/>
                  </a:lnTo>
                  <a:lnTo>
                    <a:pt x="76" y="195"/>
                  </a:lnTo>
                  <a:lnTo>
                    <a:pt x="98" y="192"/>
                  </a:lnTo>
                  <a:lnTo>
                    <a:pt x="2290" y="192"/>
                  </a:lnTo>
                  <a:lnTo>
                    <a:pt x="2313" y="195"/>
                  </a:lnTo>
                  <a:lnTo>
                    <a:pt x="2333" y="203"/>
                  </a:lnTo>
                  <a:lnTo>
                    <a:pt x="2352" y="214"/>
                  </a:lnTo>
                  <a:lnTo>
                    <a:pt x="2367" y="229"/>
                  </a:lnTo>
                  <a:lnTo>
                    <a:pt x="2378" y="248"/>
                  </a:lnTo>
                  <a:lnTo>
                    <a:pt x="2385" y="268"/>
                  </a:lnTo>
                  <a:lnTo>
                    <a:pt x="2388" y="290"/>
                  </a:lnTo>
                  <a:lnTo>
                    <a:pt x="2388" y="882"/>
                  </a:lnTo>
                  <a:lnTo>
                    <a:pt x="2889" y="47"/>
                  </a:lnTo>
                  <a:lnTo>
                    <a:pt x="2901" y="32"/>
                  </a:lnTo>
                  <a:lnTo>
                    <a:pt x="2915" y="20"/>
                  </a:lnTo>
                  <a:lnTo>
                    <a:pt x="2931" y="10"/>
                  </a:lnTo>
                  <a:lnTo>
                    <a:pt x="2950" y="3"/>
                  </a:lnTo>
                  <a:lnTo>
                    <a:pt x="29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314" name="Shape 7314"/>
          <p:cNvSpPr/>
          <p:nvPr/>
        </p:nvSpPr>
        <p:spPr>
          <a:xfrm>
            <a:off x="1392651" y="2039586"/>
            <a:ext cx="205511" cy="184066"/>
          </a:xfrm>
          <a:custGeom>
            <a:avLst/>
            <a:gdLst/>
            <a:ahLst/>
            <a:cxnLst/>
            <a:rect l="0" t="0" r="0" b="0"/>
            <a:pathLst>
              <a:path w="3450" h="3097" extrusionOk="0">
                <a:moveTo>
                  <a:pt x="2013" y="2689"/>
                </a:moveTo>
                <a:lnTo>
                  <a:pt x="1839" y="2695"/>
                </a:lnTo>
                <a:lnTo>
                  <a:pt x="1830" y="2695"/>
                </a:lnTo>
                <a:lnTo>
                  <a:pt x="1783" y="2696"/>
                </a:lnTo>
                <a:lnTo>
                  <a:pt x="1783" y="2982"/>
                </a:lnTo>
                <a:lnTo>
                  <a:pt x="1900" y="2980"/>
                </a:lnTo>
                <a:lnTo>
                  <a:pt x="2013" y="2975"/>
                </a:lnTo>
                <a:lnTo>
                  <a:pt x="2013" y="2689"/>
                </a:lnTo>
                <a:close/>
                <a:moveTo>
                  <a:pt x="1438" y="2689"/>
                </a:moveTo>
                <a:lnTo>
                  <a:pt x="1438" y="2976"/>
                </a:lnTo>
                <a:lnTo>
                  <a:pt x="1550" y="2980"/>
                </a:lnTo>
                <a:lnTo>
                  <a:pt x="1668" y="2982"/>
                </a:lnTo>
                <a:lnTo>
                  <a:pt x="1668" y="2696"/>
                </a:lnTo>
                <a:lnTo>
                  <a:pt x="1620" y="2695"/>
                </a:lnTo>
                <a:lnTo>
                  <a:pt x="1611" y="2695"/>
                </a:lnTo>
                <a:lnTo>
                  <a:pt x="1438" y="2689"/>
                </a:lnTo>
                <a:close/>
                <a:moveTo>
                  <a:pt x="2300" y="2669"/>
                </a:moveTo>
                <a:lnTo>
                  <a:pt x="2214" y="2676"/>
                </a:lnTo>
                <a:lnTo>
                  <a:pt x="2128" y="2682"/>
                </a:lnTo>
                <a:lnTo>
                  <a:pt x="2128" y="2969"/>
                </a:lnTo>
                <a:lnTo>
                  <a:pt x="2215" y="2962"/>
                </a:lnTo>
                <a:lnTo>
                  <a:pt x="2300" y="2953"/>
                </a:lnTo>
                <a:lnTo>
                  <a:pt x="2300" y="2669"/>
                </a:lnTo>
                <a:close/>
                <a:moveTo>
                  <a:pt x="1150" y="2669"/>
                </a:moveTo>
                <a:lnTo>
                  <a:pt x="1150" y="2953"/>
                </a:lnTo>
                <a:lnTo>
                  <a:pt x="1235" y="2962"/>
                </a:lnTo>
                <a:lnTo>
                  <a:pt x="1323" y="2969"/>
                </a:lnTo>
                <a:lnTo>
                  <a:pt x="1323" y="2683"/>
                </a:lnTo>
                <a:lnTo>
                  <a:pt x="1236" y="2676"/>
                </a:lnTo>
                <a:lnTo>
                  <a:pt x="1150" y="2669"/>
                </a:lnTo>
                <a:close/>
                <a:moveTo>
                  <a:pt x="2588" y="2632"/>
                </a:moveTo>
                <a:lnTo>
                  <a:pt x="2503" y="2645"/>
                </a:lnTo>
                <a:lnTo>
                  <a:pt x="2415" y="2656"/>
                </a:lnTo>
                <a:lnTo>
                  <a:pt x="2415" y="2940"/>
                </a:lnTo>
                <a:lnTo>
                  <a:pt x="2504" y="2927"/>
                </a:lnTo>
                <a:lnTo>
                  <a:pt x="2588" y="2914"/>
                </a:lnTo>
                <a:lnTo>
                  <a:pt x="2588" y="2632"/>
                </a:lnTo>
                <a:close/>
                <a:moveTo>
                  <a:pt x="863" y="2632"/>
                </a:moveTo>
                <a:lnTo>
                  <a:pt x="863" y="2914"/>
                </a:lnTo>
                <a:lnTo>
                  <a:pt x="946" y="2927"/>
                </a:lnTo>
                <a:lnTo>
                  <a:pt x="1035" y="2940"/>
                </a:lnTo>
                <a:lnTo>
                  <a:pt x="1035" y="2656"/>
                </a:lnTo>
                <a:lnTo>
                  <a:pt x="947" y="2645"/>
                </a:lnTo>
                <a:lnTo>
                  <a:pt x="863" y="2632"/>
                </a:lnTo>
                <a:close/>
                <a:moveTo>
                  <a:pt x="2875" y="2573"/>
                </a:moveTo>
                <a:lnTo>
                  <a:pt x="2791" y="2592"/>
                </a:lnTo>
                <a:lnTo>
                  <a:pt x="2703" y="2611"/>
                </a:lnTo>
                <a:lnTo>
                  <a:pt x="2703" y="2892"/>
                </a:lnTo>
                <a:lnTo>
                  <a:pt x="2764" y="2878"/>
                </a:lnTo>
                <a:lnTo>
                  <a:pt x="2822" y="2863"/>
                </a:lnTo>
                <a:lnTo>
                  <a:pt x="2875" y="2849"/>
                </a:lnTo>
                <a:lnTo>
                  <a:pt x="2875" y="2573"/>
                </a:lnTo>
                <a:close/>
                <a:moveTo>
                  <a:pt x="575" y="2573"/>
                </a:moveTo>
                <a:lnTo>
                  <a:pt x="575" y="2849"/>
                </a:lnTo>
                <a:lnTo>
                  <a:pt x="628" y="2863"/>
                </a:lnTo>
                <a:lnTo>
                  <a:pt x="686" y="2878"/>
                </a:lnTo>
                <a:lnTo>
                  <a:pt x="748" y="2892"/>
                </a:lnTo>
                <a:lnTo>
                  <a:pt x="748" y="2611"/>
                </a:lnTo>
                <a:lnTo>
                  <a:pt x="659" y="2592"/>
                </a:lnTo>
                <a:lnTo>
                  <a:pt x="575" y="2573"/>
                </a:lnTo>
                <a:close/>
                <a:moveTo>
                  <a:pt x="3163" y="2458"/>
                </a:moveTo>
                <a:lnTo>
                  <a:pt x="3126" y="2480"/>
                </a:lnTo>
                <a:lnTo>
                  <a:pt x="3085" y="2500"/>
                </a:lnTo>
                <a:lnTo>
                  <a:pt x="3039" y="2518"/>
                </a:lnTo>
                <a:lnTo>
                  <a:pt x="2990" y="2537"/>
                </a:lnTo>
                <a:lnTo>
                  <a:pt x="2990" y="2811"/>
                </a:lnTo>
                <a:lnTo>
                  <a:pt x="3030" y="2796"/>
                </a:lnTo>
                <a:lnTo>
                  <a:pt x="3064" y="2780"/>
                </a:lnTo>
                <a:lnTo>
                  <a:pt x="3094" y="2765"/>
                </a:lnTo>
                <a:lnTo>
                  <a:pt x="3119" y="2750"/>
                </a:lnTo>
                <a:lnTo>
                  <a:pt x="3137" y="2735"/>
                </a:lnTo>
                <a:lnTo>
                  <a:pt x="3151" y="2722"/>
                </a:lnTo>
                <a:lnTo>
                  <a:pt x="3159" y="2708"/>
                </a:lnTo>
                <a:lnTo>
                  <a:pt x="3163" y="2696"/>
                </a:lnTo>
                <a:lnTo>
                  <a:pt x="3163" y="2458"/>
                </a:lnTo>
                <a:close/>
                <a:moveTo>
                  <a:pt x="288" y="2458"/>
                </a:moveTo>
                <a:lnTo>
                  <a:pt x="288" y="2696"/>
                </a:lnTo>
                <a:lnTo>
                  <a:pt x="291" y="2708"/>
                </a:lnTo>
                <a:lnTo>
                  <a:pt x="299" y="2722"/>
                </a:lnTo>
                <a:lnTo>
                  <a:pt x="313" y="2735"/>
                </a:lnTo>
                <a:lnTo>
                  <a:pt x="331" y="2750"/>
                </a:lnTo>
                <a:lnTo>
                  <a:pt x="357" y="2765"/>
                </a:lnTo>
                <a:lnTo>
                  <a:pt x="386" y="2780"/>
                </a:lnTo>
                <a:lnTo>
                  <a:pt x="420" y="2796"/>
                </a:lnTo>
                <a:lnTo>
                  <a:pt x="460" y="2811"/>
                </a:lnTo>
                <a:lnTo>
                  <a:pt x="460" y="2537"/>
                </a:lnTo>
                <a:lnTo>
                  <a:pt x="411" y="2518"/>
                </a:lnTo>
                <a:lnTo>
                  <a:pt x="365" y="2500"/>
                </a:lnTo>
                <a:lnTo>
                  <a:pt x="324" y="2480"/>
                </a:lnTo>
                <a:lnTo>
                  <a:pt x="288" y="2458"/>
                </a:lnTo>
                <a:close/>
                <a:moveTo>
                  <a:pt x="3013" y="2208"/>
                </a:moveTo>
                <a:lnTo>
                  <a:pt x="3005" y="2213"/>
                </a:lnTo>
                <a:lnTo>
                  <a:pt x="2996" y="2218"/>
                </a:lnTo>
                <a:lnTo>
                  <a:pt x="2977" y="2230"/>
                </a:lnTo>
                <a:lnTo>
                  <a:pt x="2962" y="2239"/>
                </a:lnTo>
                <a:lnTo>
                  <a:pt x="2916" y="2262"/>
                </a:lnTo>
                <a:lnTo>
                  <a:pt x="2865" y="2285"/>
                </a:lnTo>
                <a:lnTo>
                  <a:pt x="2809" y="2305"/>
                </a:lnTo>
                <a:lnTo>
                  <a:pt x="2749" y="2324"/>
                </a:lnTo>
                <a:lnTo>
                  <a:pt x="2684" y="2342"/>
                </a:lnTo>
                <a:lnTo>
                  <a:pt x="2616" y="2359"/>
                </a:lnTo>
                <a:lnTo>
                  <a:pt x="2545" y="2374"/>
                </a:lnTo>
                <a:lnTo>
                  <a:pt x="2538" y="2376"/>
                </a:lnTo>
                <a:lnTo>
                  <a:pt x="2532" y="2378"/>
                </a:lnTo>
                <a:lnTo>
                  <a:pt x="2478" y="2388"/>
                </a:lnTo>
                <a:lnTo>
                  <a:pt x="2386" y="2404"/>
                </a:lnTo>
                <a:lnTo>
                  <a:pt x="2289" y="2418"/>
                </a:lnTo>
                <a:lnTo>
                  <a:pt x="2188" y="2431"/>
                </a:lnTo>
                <a:lnTo>
                  <a:pt x="2187" y="2431"/>
                </a:lnTo>
                <a:lnTo>
                  <a:pt x="2185" y="2431"/>
                </a:lnTo>
                <a:lnTo>
                  <a:pt x="2184" y="2431"/>
                </a:lnTo>
                <a:lnTo>
                  <a:pt x="2091" y="2441"/>
                </a:lnTo>
                <a:lnTo>
                  <a:pt x="1996" y="2450"/>
                </a:lnTo>
                <a:lnTo>
                  <a:pt x="1899" y="2456"/>
                </a:lnTo>
                <a:lnTo>
                  <a:pt x="1898" y="2456"/>
                </a:lnTo>
                <a:lnTo>
                  <a:pt x="1774" y="2462"/>
                </a:lnTo>
                <a:lnTo>
                  <a:pt x="1650" y="2465"/>
                </a:lnTo>
                <a:lnTo>
                  <a:pt x="1553" y="2466"/>
                </a:lnTo>
                <a:lnTo>
                  <a:pt x="1480" y="2466"/>
                </a:lnTo>
                <a:lnTo>
                  <a:pt x="1342" y="2462"/>
                </a:lnTo>
                <a:lnTo>
                  <a:pt x="1208" y="2456"/>
                </a:lnTo>
                <a:lnTo>
                  <a:pt x="1208" y="2456"/>
                </a:lnTo>
                <a:lnTo>
                  <a:pt x="1100" y="2449"/>
                </a:lnTo>
                <a:lnTo>
                  <a:pt x="995" y="2439"/>
                </a:lnTo>
                <a:lnTo>
                  <a:pt x="894" y="2429"/>
                </a:lnTo>
                <a:lnTo>
                  <a:pt x="795" y="2415"/>
                </a:lnTo>
                <a:lnTo>
                  <a:pt x="700" y="2401"/>
                </a:lnTo>
                <a:lnTo>
                  <a:pt x="610" y="2385"/>
                </a:lnTo>
                <a:lnTo>
                  <a:pt x="523" y="2367"/>
                </a:lnTo>
                <a:lnTo>
                  <a:pt x="442" y="2347"/>
                </a:lnTo>
                <a:lnTo>
                  <a:pt x="414" y="2340"/>
                </a:lnTo>
                <a:lnTo>
                  <a:pt x="395" y="2335"/>
                </a:lnTo>
                <a:lnTo>
                  <a:pt x="347" y="2321"/>
                </a:lnTo>
                <a:lnTo>
                  <a:pt x="342" y="2320"/>
                </a:lnTo>
                <a:lnTo>
                  <a:pt x="289" y="2303"/>
                </a:lnTo>
                <a:lnTo>
                  <a:pt x="297" y="2317"/>
                </a:lnTo>
                <a:lnTo>
                  <a:pt x="312" y="2333"/>
                </a:lnTo>
                <a:lnTo>
                  <a:pt x="334" y="2349"/>
                </a:lnTo>
                <a:lnTo>
                  <a:pt x="362" y="2367"/>
                </a:lnTo>
                <a:lnTo>
                  <a:pt x="396" y="2384"/>
                </a:lnTo>
                <a:lnTo>
                  <a:pt x="438" y="2402"/>
                </a:lnTo>
                <a:lnTo>
                  <a:pt x="486" y="2419"/>
                </a:lnTo>
                <a:lnTo>
                  <a:pt x="539" y="2437"/>
                </a:lnTo>
                <a:lnTo>
                  <a:pt x="604" y="2456"/>
                </a:lnTo>
                <a:lnTo>
                  <a:pt x="675" y="2475"/>
                </a:lnTo>
                <a:lnTo>
                  <a:pt x="753" y="2491"/>
                </a:lnTo>
                <a:lnTo>
                  <a:pt x="837" y="2508"/>
                </a:lnTo>
                <a:lnTo>
                  <a:pt x="927" y="2524"/>
                </a:lnTo>
                <a:lnTo>
                  <a:pt x="1024" y="2537"/>
                </a:lnTo>
                <a:lnTo>
                  <a:pt x="1126" y="2550"/>
                </a:lnTo>
                <a:lnTo>
                  <a:pt x="1234" y="2560"/>
                </a:lnTo>
                <a:lnTo>
                  <a:pt x="1347" y="2568"/>
                </a:lnTo>
                <a:lnTo>
                  <a:pt x="1465" y="2575"/>
                </a:lnTo>
                <a:lnTo>
                  <a:pt x="1527" y="2578"/>
                </a:lnTo>
                <a:lnTo>
                  <a:pt x="1580" y="2579"/>
                </a:lnTo>
                <a:lnTo>
                  <a:pt x="1652" y="2581"/>
                </a:lnTo>
                <a:lnTo>
                  <a:pt x="1725" y="2581"/>
                </a:lnTo>
                <a:lnTo>
                  <a:pt x="1798" y="2581"/>
                </a:lnTo>
                <a:lnTo>
                  <a:pt x="1870" y="2580"/>
                </a:lnTo>
                <a:lnTo>
                  <a:pt x="1923" y="2578"/>
                </a:lnTo>
                <a:lnTo>
                  <a:pt x="1985" y="2576"/>
                </a:lnTo>
                <a:lnTo>
                  <a:pt x="2103" y="2569"/>
                </a:lnTo>
                <a:lnTo>
                  <a:pt x="2216" y="2560"/>
                </a:lnTo>
                <a:lnTo>
                  <a:pt x="2324" y="2550"/>
                </a:lnTo>
                <a:lnTo>
                  <a:pt x="2427" y="2537"/>
                </a:lnTo>
                <a:lnTo>
                  <a:pt x="2523" y="2524"/>
                </a:lnTo>
                <a:lnTo>
                  <a:pt x="2613" y="2508"/>
                </a:lnTo>
                <a:lnTo>
                  <a:pt x="2697" y="2491"/>
                </a:lnTo>
                <a:lnTo>
                  <a:pt x="2775" y="2475"/>
                </a:lnTo>
                <a:lnTo>
                  <a:pt x="2846" y="2456"/>
                </a:lnTo>
                <a:lnTo>
                  <a:pt x="2911" y="2437"/>
                </a:lnTo>
                <a:lnTo>
                  <a:pt x="2960" y="2421"/>
                </a:lnTo>
                <a:lnTo>
                  <a:pt x="3005" y="2405"/>
                </a:lnTo>
                <a:lnTo>
                  <a:pt x="3043" y="2388"/>
                </a:lnTo>
                <a:lnTo>
                  <a:pt x="3078" y="2372"/>
                </a:lnTo>
                <a:lnTo>
                  <a:pt x="3106" y="2357"/>
                </a:lnTo>
                <a:lnTo>
                  <a:pt x="3129" y="2341"/>
                </a:lnTo>
                <a:lnTo>
                  <a:pt x="3146" y="2327"/>
                </a:lnTo>
                <a:lnTo>
                  <a:pt x="3156" y="2312"/>
                </a:lnTo>
                <a:lnTo>
                  <a:pt x="3161" y="2298"/>
                </a:lnTo>
                <a:lnTo>
                  <a:pt x="3159" y="2292"/>
                </a:lnTo>
                <a:lnTo>
                  <a:pt x="3153" y="2284"/>
                </a:lnTo>
                <a:lnTo>
                  <a:pt x="3143" y="2274"/>
                </a:lnTo>
                <a:lnTo>
                  <a:pt x="3129" y="2263"/>
                </a:lnTo>
                <a:lnTo>
                  <a:pt x="3109" y="2250"/>
                </a:lnTo>
                <a:lnTo>
                  <a:pt x="3084" y="2237"/>
                </a:lnTo>
                <a:lnTo>
                  <a:pt x="3052" y="2222"/>
                </a:lnTo>
                <a:lnTo>
                  <a:pt x="3013" y="2208"/>
                </a:lnTo>
                <a:close/>
                <a:moveTo>
                  <a:pt x="1840" y="2059"/>
                </a:moveTo>
                <a:lnTo>
                  <a:pt x="1753" y="2062"/>
                </a:lnTo>
                <a:lnTo>
                  <a:pt x="1666" y="2064"/>
                </a:lnTo>
                <a:lnTo>
                  <a:pt x="1658" y="2064"/>
                </a:lnTo>
                <a:lnTo>
                  <a:pt x="1610" y="2065"/>
                </a:lnTo>
                <a:lnTo>
                  <a:pt x="1610" y="2352"/>
                </a:lnTo>
                <a:lnTo>
                  <a:pt x="1673" y="2350"/>
                </a:lnTo>
                <a:lnTo>
                  <a:pt x="1698" y="2349"/>
                </a:lnTo>
                <a:lnTo>
                  <a:pt x="1803" y="2346"/>
                </a:lnTo>
                <a:lnTo>
                  <a:pt x="1840" y="2344"/>
                </a:lnTo>
                <a:lnTo>
                  <a:pt x="1840" y="2059"/>
                </a:lnTo>
                <a:close/>
                <a:moveTo>
                  <a:pt x="1265" y="2059"/>
                </a:moveTo>
                <a:lnTo>
                  <a:pt x="1265" y="2344"/>
                </a:lnTo>
                <a:lnTo>
                  <a:pt x="1358" y="2348"/>
                </a:lnTo>
                <a:lnTo>
                  <a:pt x="1369" y="2348"/>
                </a:lnTo>
                <a:lnTo>
                  <a:pt x="1447" y="2350"/>
                </a:lnTo>
                <a:lnTo>
                  <a:pt x="1454" y="2350"/>
                </a:lnTo>
                <a:lnTo>
                  <a:pt x="1462" y="2350"/>
                </a:lnTo>
                <a:lnTo>
                  <a:pt x="1495" y="2352"/>
                </a:lnTo>
                <a:lnTo>
                  <a:pt x="1495" y="2065"/>
                </a:lnTo>
                <a:lnTo>
                  <a:pt x="1448" y="2064"/>
                </a:lnTo>
                <a:lnTo>
                  <a:pt x="1439" y="2064"/>
                </a:lnTo>
                <a:lnTo>
                  <a:pt x="1352" y="2062"/>
                </a:lnTo>
                <a:lnTo>
                  <a:pt x="1265" y="2059"/>
                </a:lnTo>
                <a:close/>
                <a:moveTo>
                  <a:pt x="2128" y="2038"/>
                </a:moveTo>
                <a:lnTo>
                  <a:pt x="2042" y="2045"/>
                </a:lnTo>
                <a:lnTo>
                  <a:pt x="1955" y="2052"/>
                </a:lnTo>
                <a:lnTo>
                  <a:pt x="1955" y="2338"/>
                </a:lnTo>
                <a:lnTo>
                  <a:pt x="1994" y="2335"/>
                </a:lnTo>
                <a:lnTo>
                  <a:pt x="2019" y="2333"/>
                </a:lnTo>
                <a:lnTo>
                  <a:pt x="2073" y="2328"/>
                </a:lnTo>
                <a:lnTo>
                  <a:pt x="2128" y="2322"/>
                </a:lnTo>
                <a:lnTo>
                  <a:pt x="2128" y="2038"/>
                </a:lnTo>
                <a:close/>
                <a:moveTo>
                  <a:pt x="978" y="2038"/>
                </a:moveTo>
                <a:lnTo>
                  <a:pt x="978" y="2322"/>
                </a:lnTo>
                <a:lnTo>
                  <a:pt x="984" y="2323"/>
                </a:lnTo>
                <a:lnTo>
                  <a:pt x="990" y="2324"/>
                </a:lnTo>
                <a:lnTo>
                  <a:pt x="1008" y="2325"/>
                </a:lnTo>
                <a:lnTo>
                  <a:pt x="1078" y="2332"/>
                </a:lnTo>
                <a:lnTo>
                  <a:pt x="1150" y="2338"/>
                </a:lnTo>
                <a:lnTo>
                  <a:pt x="1150" y="2052"/>
                </a:lnTo>
                <a:lnTo>
                  <a:pt x="1063" y="2045"/>
                </a:lnTo>
                <a:lnTo>
                  <a:pt x="978" y="2038"/>
                </a:lnTo>
                <a:close/>
                <a:moveTo>
                  <a:pt x="2415" y="2001"/>
                </a:moveTo>
                <a:lnTo>
                  <a:pt x="2330" y="2014"/>
                </a:lnTo>
                <a:lnTo>
                  <a:pt x="2243" y="2025"/>
                </a:lnTo>
                <a:lnTo>
                  <a:pt x="2243" y="2309"/>
                </a:lnTo>
                <a:lnTo>
                  <a:pt x="2331" y="2296"/>
                </a:lnTo>
                <a:lnTo>
                  <a:pt x="2415" y="2283"/>
                </a:lnTo>
                <a:lnTo>
                  <a:pt x="2415" y="2001"/>
                </a:lnTo>
                <a:close/>
                <a:moveTo>
                  <a:pt x="690" y="2001"/>
                </a:moveTo>
                <a:lnTo>
                  <a:pt x="690" y="2283"/>
                </a:lnTo>
                <a:lnTo>
                  <a:pt x="774" y="2296"/>
                </a:lnTo>
                <a:lnTo>
                  <a:pt x="863" y="2309"/>
                </a:lnTo>
                <a:lnTo>
                  <a:pt x="863" y="2025"/>
                </a:lnTo>
                <a:lnTo>
                  <a:pt x="775" y="2014"/>
                </a:lnTo>
                <a:lnTo>
                  <a:pt x="690" y="2001"/>
                </a:lnTo>
                <a:close/>
                <a:moveTo>
                  <a:pt x="2703" y="1941"/>
                </a:moveTo>
                <a:lnTo>
                  <a:pt x="2619" y="1962"/>
                </a:lnTo>
                <a:lnTo>
                  <a:pt x="2530" y="1980"/>
                </a:lnTo>
                <a:lnTo>
                  <a:pt x="2530" y="2261"/>
                </a:lnTo>
                <a:lnTo>
                  <a:pt x="2592" y="2247"/>
                </a:lnTo>
                <a:lnTo>
                  <a:pt x="2649" y="2233"/>
                </a:lnTo>
                <a:lnTo>
                  <a:pt x="2703" y="2218"/>
                </a:lnTo>
                <a:lnTo>
                  <a:pt x="2703" y="1941"/>
                </a:lnTo>
                <a:close/>
                <a:moveTo>
                  <a:pt x="403" y="1941"/>
                </a:moveTo>
                <a:lnTo>
                  <a:pt x="403" y="2218"/>
                </a:lnTo>
                <a:lnTo>
                  <a:pt x="408" y="2220"/>
                </a:lnTo>
                <a:lnTo>
                  <a:pt x="430" y="2225"/>
                </a:lnTo>
                <a:lnTo>
                  <a:pt x="499" y="2243"/>
                </a:lnTo>
                <a:lnTo>
                  <a:pt x="575" y="2261"/>
                </a:lnTo>
                <a:lnTo>
                  <a:pt x="575" y="1981"/>
                </a:lnTo>
                <a:lnTo>
                  <a:pt x="486" y="1962"/>
                </a:lnTo>
                <a:lnTo>
                  <a:pt x="403" y="1941"/>
                </a:lnTo>
                <a:close/>
                <a:moveTo>
                  <a:pt x="2990" y="1827"/>
                </a:moveTo>
                <a:lnTo>
                  <a:pt x="2953" y="1848"/>
                </a:lnTo>
                <a:lnTo>
                  <a:pt x="2913" y="1869"/>
                </a:lnTo>
                <a:lnTo>
                  <a:pt x="2867" y="1888"/>
                </a:lnTo>
                <a:lnTo>
                  <a:pt x="2818" y="1906"/>
                </a:lnTo>
                <a:lnTo>
                  <a:pt x="2818" y="2179"/>
                </a:lnTo>
                <a:lnTo>
                  <a:pt x="2865" y="2160"/>
                </a:lnTo>
                <a:lnTo>
                  <a:pt x="2904" y="2140"/>
                </a:lnTo>
                <a:lnTo>
                  <a:pt x="2938" y="2120"/>
                </a:lnTo>
                <a:lnTo>
                  <a:pt x="2964" y="2100"/>
                </a:lnTo>
                <a:lnTo>
                  <a:pt x="2984" y="2084"/>
                </a:lnTo>
                <a:lnTo>
                  <a:pt x="2989" y="2074"/>
                </a:lnTo>
                <a:lnTo>
                  <a:pt x="2990" y="2065"/>
                </a:lnTo>
                <a:lnTo>
                  <a:pt x="2990" y="1827"/>
                </a:lnTo>
                <a:close/>
                <a:moveTo>
                  <a:pt x="115" y="1827"/>
                </a:moveTo>
                <a:lnTo>
                  <a:pt x="115" y="2065"/>
                </a:lnTo>
                <a:lnTo>
                  <a:pt x="118" y="2077"/>
                </a:lnTo>
                <a:lnTo>
                  <a:pt x="127" y="2091"/>
                </a:lnTo>
                <a:lnTo>
                  <a:pt x="141" y="2105"/>
                </a:lnTo>
                <a:lnTo>
                  <a:pt x="161" y="2120"/>
                </a:lnTo>
                <a:lnTo>
                  <a:pt x="187" y="2136"/>
                </a:lnTo>
                <a:lnTo>
                  <a:pt x="217" y="2151"/>
                </a:lnTo>
                <a:lnTo>
                  <a:pt x="254" y="2167"/>
                </a:lnTo>
                <a:lnTo>
                  <a:pt x="255" y="2167"/>
                </a:lnTo>
                <a:lnTo>
                  <a:pt x="288" y="2179"/>
                </a:lnTo>
                <a:lnTo>
                  <a:pt x="288" y="1906"/>
                </a:lnTo>
                <a:lnTo>
                  <a:pt x="238" y="1888"/>
                </a:lnTo>
                <a:lnTo>
                  <a:pt x="192" y="1869"/>
                </a:lnTo>
                <a:lnTo>
                  <a:pt x="152" y="1848"/>
                </a:lnTo>
                <a:lnTo>
                  <a:pt x="115" y="1827"/>
                </a:lnTo>
                <a:close/>
                <a:moveTo>
                  <a:pt x="394" y="1539"/>
                </a:moveTo>
                <a:lnTo>
                  <a:pt x="339" y="1554"/>
                </a:lnTo>
                <a:lnTo>
                  <a:pt x="292" y="1567"/>
                </a:lnTo>
                <a:lnTo>
                  <a:pt x="252" y="1582"/>
                </a:lnTo>
                <a:lnTo>
                  <a:pt x="217" y="1596"/>
                </a:lnTo>
                <a:lnTo>
                  <a:pt x="189" y="1608"/>
                </a:lnTo>
                <a:lnTo>
                  <a:pt x="166" y="1621"/>
                </a:lnTo>
                <a:lnTo>
                  <a:pt x="148" y="1632"/>
                </a:lnTo>
                <a:lnTo>
                  <a:pt x="135" y="1643"/>
                </a:lnTo>
                <a:lnTo>
                  <a:pt x="124" y="1652"/>
                </a:lnTo>
                <a:lnTo>
                  <a:pt x="119" y="1660"/>
                </a:lnTo>
                <a:lnTo>
                  <a:pt x="116" y="1668"/>
                </a:lnTo>
                <a:lnTo>
                  <a:pt x="120" y="1680"/>
                </a:lnTo>
                <a:lnTo>
                  <a:pt x="132" y="1695"/>
                </a:lnTo>
                <a:lnTo>
                  <a:pt x="148" y="1709"/>
                </a:lnTo>
                <a:lnTo>
                  <a:pt x="170" y="1725"/>
                </a:lnTo>
                <a:lnTo>
                  <a:pt x="199" y="1742"/>
                </a:lnTo>
                <a:lnTo>
                  <a:pt x="233" y="1757"/>
                </a:lnTo>
                <a:lnTo>
                  <a:pt x="272" y="1774"/>
                </a:lnTo>
                <a:lnTo>
                  <a:pt x="317" y="1791"/>
                </a:lnTo>
                <a:lnTo>
                  <a:pt x="367" y="1806"/>
                </a:lnTo>
                <a:lnTo>
                  <a:pt x="432" y="1825"/>
                </a:lnTo>
                <a:lnTo>
                  <a:pt x="503" y="1844"/>
                </a:lnTo>
                <a:lnTo>
                  <a:pt x="580" y="1860"/>
                </a:lnTo>
                <a:lnTo>
                  <a:pt x="665" y="1877"/>
                </a:lnTo>
                <a:lnTo>
                  <a:pt x="755" y="1893"/>
                </a:lnTo>
                <a:lnTo>
                  <a:pt x="851" y="1906"/>
                </a:lnTo>
                <a:lnTo>
                  <a:pt x="953" y="1919"/>
                </a:lnTo>
                <a:lnTo>
                  <a:pt x="1061" y="1929"/>
                </a:lnTo>
                <a:lnTo>
                  <a:pt x="1174" y="1938"/>
                </a:lnTo>
                <a:lnTo>
                  <a:pt x="1292" y="1945"/>
                </a:lnTo>
                <a:lnTo>
                  <a:pt x="1355" y="1947"/>
                </a:lnTo>
                <a:lnTo>
                  <a:pt x="1407" y="1948"/>
                </a:lnTo>
                <a:lnTo>
                  <a:pt x="1478" y="1950"/>
                </a:lnTo>
                <a:lnTo>
                  <a:pt x="1553" y="1950"/>
                </a:lnTo>
                <a:lnTo>
                  <a:pt x="1608" y="1950"/>
                </a:lnTo>
                <a:lnTo>
                  <a:pt x="1662" y="1949"/>
                </a:lnTo>
                <a:lnTo>
                  <a:pt x="1705" y="1948"/>
                </a:lnTo>
                <a:lnTo>
                  <a:pt x="1744" y="1947"/>
                </a:lnTo>
                <a:lnTo>
                  <a:pt x="1872" y="1942"/>
                </a:lnTo>
                <a:lnTo>
                  <a:pt x="1994" y="1933"/>
                </a:lnTo>
                <a:lnTo>
                  <a:pt x="2111" y="1923"/>
                </a:lnTo>
                <a:lnTo>
                  <a:pt x="2221" y="1910"/>
                </a:lnTo>
                <a:lnTo>
                  <a:pt x="2324" y="1897"/>
                </a:lnTo>
                <a:lnTo>
                  <a:pt x="2420" y="1880"/>
                </a:lnTo>
                <a:lnTo>
                  <a:pt x="2511" y="1864"/>
                </a:lnTo>
                <a:lnTo>
                  <a:pt x="2594" y="1845"/>
                </a:lnTo>
                <a:lnTo>
                  <a:pt x="2669" y="1826"/>
                </a:lnTo>
                <a:lnTo>
                  <a:pt x="2738" y="1806"/>
                </a:lnTo>
                <a:lnTo>
                  <a:pt x="2788" y="1790"/>
                </a:lnTo>
                <a:lnTo>
                  <a:pt x="2834" y="1774"/>
                </a:lnTo>
                <a:lnTo>
                  <a:pt x="2874" y="1757"/>
                </a:lnTo>
                <a:lnTo>
                  <a:pt x="2907" y="1741"/>
                </a:lnTo>
                <a:lnTo>
                  <a:pt x="2808" y="1760"/>
                </a:lnTo>
                <a:lnTo>
                  <a:pt x="2704" y="1778"/>
                </a:lnTo>
                <a:lnTo>
                  <a:pt x="2595" y="1793"/>
                </a:lnTo>
                <a:lnTo>
                  <a:pt x="2481" y="1806"/>
                </a:lnTo>
                <a:lnTo>
                  <a:pt x="2364" y="1817"/>
                </a:lnTo>
                <a:lnTo>
                  <a:pt x="2244" y="1825"/>
                </a:lnTo>
                <a:lnTo>
                  <a:pt x="2244" y="1825"/>
                </a:lnTo>
                <a:lnTo>
                  <a:pt x="2243" y="1825"/>
                </a:lnTo>
                <a:lnTo>
                  <a:pt x="2241" y="1825"/>
                </a:lnTo>
                <a:lnTo>
                  <a:pt x="2132" y="1830"/>
                </a:lnTo>
                <a:lnTo>
                  <a:pt x="2019" y="1834"/>
                </a:lnTo>
                <a:lnTo>
                  <a:pt x="1958" y="1835"/>
                </a:lnTo>
                <a:lnTo>
                  <a:pt x="1898" y="1835"/>
                </a:lnTo>
                <a:lnTo>
                  <a:pt x="1845" y="1835"/>
                </a:lnTo>
                <a:lnTo>
                  <a:pt x="1792" y="1834"/>
                </a:lnTo>
                <a:lnTo>
                  <a:pt x="1671" y="1831"/>
                </a:lnTo>
                <a:lnTo>
                  <a:pt x="1553" y="1825"/>
                </a:lnTo>
                <a:lnTo>
                  <a:pt x="1553" y="1825"/>
                </a:lnTo>
                <a:lnTo>
                  <a:pt x="1432" y="1817"/>
                </a:lnTo>
                <a:lnTo>
                  <a:pt x="1317" y="1806"/>
                </a:lnTo>
                <a:lnTo>
                  <a:pt x="1205" y="1794"/>
                </a:lnTo>
                <a:lnTo>
                  <a:pt x="1099" y="1779"/>
                </a:lnTo>
                <a:lnTo>
                  <a:pt x="997" y="1761"/>
                </a:lnTo>
                <a:lnTo>
                  <a:pt x="901" y="1743"/>
                </a:lnTo>
                <a:lnTo>
                  <a:pt x="855" y="1733"/>
                </a:lnTo>
                <a:lnTo>
                  <a:pt x="842" y="1730"/>
                </a:lnTo>
                <a:lnTo>
                  <a:pt x="775" y="1714"/>
                </a:lnTo>
                <a:lnTo>
                  <a:pt x="712" y="1697"/>
                </a:lnTo>
                <a:lnTo>
                  <a:pt x="653" y="1678"/>
                </a:lnTo>
                <a:lnTo>
                  <a:pt x="598" y="1658"/>
                </a:lnTo>
                <a:lnTo>
                  <a:pt x="548" y="1637"/>
                </a:lnTo>
                <a:lnTo>
                  <a:pt x="502" y="1615"/>
                </a:lnTo>
                <a:lnTo>
                  <a:pt x="461" y="1592"/>
                </a:lnTo>
                <a:lnTo>
                  <a:pt x="426" y="1567"/>
                </a:lnTo>
                <a:lnTo>
                  <a:pt x="396" y="1542"/>
                </a:lnTo>
                <a:lnTo>
                  <a:pt x="395" y="1540"/>
                </a:lnTo>
                <a:lnTo>
                  <a:pt x="394" y="1539"/>
                </a:lnTo>
                <a:close/>
                <a:moveTo>
                  <a:pt x="2185" y="1428"/>
                </a:moveTo>
                <a:lnTo>
                  <a:pt x="2098" y="1431"/>
                </a:lnTo>
                <a:lnTo>
                  <a:pt x="2011" y="1433"/>
                </a:lnTo>
                <a:lnTo>
                  <a:pt x="2002" y="1433"/>
                </a:lnTo>
                <a:lnTo>
                  <a:pt x="1955" y="1434"/>
                </a:lnTo>
                <a:lnTo>
                  <a:pt x="1955" y="1720"/>
                </a:lnTo>
                <a:lnTo>
                  <a:pt x="2071" y="1718"/>
                </a:lnTo>
                <a:lnTo>
                  <a:pt x="2185" y="1713"/>
                </a:lnTo>
                <a:lnTo>
                  <a:pt x="2185" y="1428"/>
                </a:lnTo>
                <a:close/>
                <a:moveTo>
                  <a:pt x="1610" y="1428"/>
                </a:moveTo>
                <a:lnTo>
                  <a:pt x="1610" y="1713"/>
                </a:lnTo>
                <a:lnTo>
                  <a:pt x="1616" y="1714"/>
                </a:lnTo>
                <a:lnTo>
                  <a:pt x="1744" y="1719"/>
                </a:lnTo>
                <a:lnTo>
                  <a:pt x="1756" y="1720"/>
                </a:lnTo>
                <a:lnTo>
                  <a:pt x="1798" y="1720"/>
                </a:lnTo>
                <a:lnTo>
                  <a:pt x="1840" y="1721"/>
                </a:lnTo>
                <a:lnTo>
                  <a:pt x="1840" y="1434"/>
                </a:lnTo>
                <a:lnTo>
                  <a:pt x="1792" y="1433"/>
                </a:lnTo>
                <a:lnTo>
                  <a:pt x="1788" y="1433"/>
                </a:lnTo>
                <a:lnTo>
                  <a:pt x="1784" y="1433"/>
                </a:lnTo>
                <a:lnTo>
                  <a:pt x="1610" y="1428"/>
                </a:lnTo>
                <a:close/>
                <a:moveTo>
                  <a:pt x="2473" y="1407"/>
                </a:moveTo>
                <a:lnTo>
                  <a:pt x="2387" y="1414"/>
                </a:lnTo>
                <a:lnTo>
                  <a:pt x="2300" y="1420"/>
                </a:lnTo>
                <a:lnTo>
                  <a:pt x="2300" y="1706"/>
                </a:lnTo>
                <a:lnTo>
                  <a:pt x="2366" y="1702"/>
                </a:lnTo>
                <a:lnTo>
                  <a:pt x="2371" y="1702"/>
                </a:lnTo>
                <a:lnTo>
                  <a:pt x="2422" y="1697"/>
                </a:lnTo>
                <a:lnTo>
                  <a:pt x="2473" y="1692"/>
                </a:lnTo>
                <a:lnTo>
                  <a:pt x="2473" y="1407"/>
                </a:lnTo>
                <a:close/>
                <a:moveTo>
                  <a:pt x="1323" y="1407"/>
                </a:moveTo>
                <a:lnTo>
                  <a:pt x="1323" y="1692"/>
                </a:lnTo>
                <a:lnTo>
                  <a:pt x="1325" y="1693"/>
                </a:lnTo>
                <a:lnTo>
                  <a:pt x="1327" y="1693"/>
                </a:lnTo>
                <a:lnTo>
                  <a:pt x="1350" y="1695"/>
                </a:lnTo>
                <a:lnTo>
                  <a:pt x="1457" y="1704"/>
                </a:lnTo>
                <a:lnTo>
                  <a:pt x="1480" y="1706"/>
                </a:lnTo>
                <a:lnTo>
                  <a:pt x="1495" y="1707"/>
                </a:lnTo>
                <a:lnTo>
                  <a:pt x="1495" y="1420"/>
                </a:lnTo>
                <a:lnTo>
                  <a:pt x="1408" y="1414"/>
                </a:lnTo>
                <a:lnTo>
                  <a:pt x="1323" y="1407"/>
                </a:lnTo>
                <a:close/>
                <a:moveTo>
                  <a:pt x="2760" y="1370"/>
                </a:moveTo>
                <a:lnTo>
                  <a:pt x="2675" y="1383"/>
                </a:lnTo>
                <a:lnTo>
                  <a:pt x="2588" y="1394"/>
                </a:lnTo>
                <a:lnTo>
                  <a:pt x="2588" y="1678"/>
                </a:lnTo>
                <a:lnTo>
                  <a:pt x="2632" y="1673"/>
                </a:lnTo>
                <a:lnTo>
                  <a:pt x="2677" y="1665"/>
                </a:lnTo>
                <a:lnTo>
                  <a:pt x="2716" y="1659"/>
                </a:lnTo>
                <a:lnTo>
                  <a:pt x="2755" y="1653"/>
                </a:lnTo>
                <a:lnTo>
                  <a:pt x="2757" y="1653"/>
                </a:lnTo>
                <a:lnTo>
                  <a:pt x="2760" y="1652"/>
                </a:lnTo>
                <a:lnTo>
                  <a:pt x="2760" y="1370"/>
                </a:lnTo>
                <a:close/>
                <a:moveTo>
                  <a:pt x="1035" y="1370"/>
                </a:moveTo>
                <a:lnTo>
                  <a:pt x="1035" y="1652"/>
                </a:lnTo>
                <a:lnTo>
                  <a:pt x="1067" y="1657"/>
                </a:lnTo>
                <a:lnTo>
                  <a:pt x="1101" y="1663"/>
                </a:lnTo>
                <a:lnTo>
                  <a:pt x="1103" y="1663"/>
                </a:lnTo>
                <a:lnTo>
                  <a:pt x="1105" y="1663"/>
                </a:lnTo>
                <a:lnTo>
                  <a:pt x="1155" y="1672"/>
                </a:lnTo>
                <a:lnTo>
                  <a:pt x="1208" y="1678"/>
                </a:lnTo>
                <a:lnTo>
                  <a:pt x="1208" y="1394"/>
                </a:lnTo>
                <a:lnTo>
                  <a:pt x="1120" y="1383"/>
                </a:lnTo>
                <a:lnTo>
                  <a:pt x="1035" y="1370"/>
                </a:lnTo>
                <a:close/>
                <a:moveTo>
                  <a:pt x="3048" y="1310"/>
                </a:moveTo>
                <a:lnTo>
                  <a:pt x="2964" y="1331"/>
                </a:lnTo>
                <a:lnTo>
                  <a:pt x="2875" y="1351"/>
                </a:lnTo>
                <a:lnTo>
                  <a:pt x="2875" y="1630"/>
                </a:lnTo>
                <a:lnTo>
                  <a:pt x="2882" y="1628"/>
                </a:lnTo>
                <a:lnTo>
                  <a:pt x="2889" y="1627"/>
                </a:lnTo>
                <a:lnTo>
                  <a:pt x="2933" y="1617"/>
                </a:lnTo>
                <a:lnTo>
                  <a:pt x="2979" y="1606"/>
                </a:lnTo>
                <a:lnTo>
                  <a:pt x="3022" y="1595"/>
                </a:lnTo>
                <a:lnTo>
                  <a:pt x="3048" y="1587"/>
                </a:lnTo>
                <a:lnTo>
                  <a:pt x="3048" y="1310"/>
                </a:lnTo>
                <a:close/>
                <a:moveTo>
                  <a:pt x="748" y="1310"/>
                </a:moveTo>
                <a:lnTo>
                  <a:pt x="748" y="1586"/>
                </a:lnTo>
                <a:lnTo>
                  <a:pt x="801" y="1601"/>
                </a:lnTo>
                <a:lnTo>
                  <a:pt x="858" y="1615"/>
                </a:lnTo>
                <a:lnTo>
                  <a:pt x="920" y="1630"/>
                </a:lnTo>
                <a:lnTo>
                  <a:pt x="920" y="1351"/>
                </a:lnTo>
                <a:lnTo>
                  <a:pt x="831" y="1331"/>
                </a:lnTo>
                <a:lnTo>
                  <a:pt x="748" y="1310"/>
                </a:lnTo>
                <a:close/>
                <a:moveTo>
                  <a:pt x="3335" y="1196"/>
                </a:moveTo>
                <a:lnTo>
                  <a:pt x="3298" y="1217"/>
                </a:lnTo>
                <a:lnTo>
                  <a:pt x="3258" y="1238"/>
                </a:lnTo>
                <a:lnTo>
                  <a:pt x="3212" y="1257"/>
                </a:lnTo>
                <a:lnTo>
                  <a:pt x="3163" y="1275"/>
                </a:lnTo>
                <a:lnTo>
                  <a:pt x="3163" y="1550"/>
                </a:lnTo>
                <a:lnTo>
                  <a:pt x="3202" y="1534"/>
                </a:lnTo>
                <a:lnTo>
                  <a:pt x="3237" y="1518"/>
                </a:lnTo>
                <a:lnTo>
                  <a:pt x="3266" y="1503"/>
                </a:lnTo>
                <a:lnTo>
                  <a:pt x="3291" y="1488"/>
                </a:lnTo>
                <a:lnTo>
                  <a:pt x="3310" y="1474"/>
                </a:lnTo>
                <a:lnTo>
                  <a:pt x="3324" y="1460"/>
                </a:lnTo>
                <a:lnTo>
                  <a:pt x="3332" y="1446"/>
                </a:lnTo>
                <a:lnTo>
                  <a:pt x="3335" y="1434"/>
                </a:lnTo>
                <a:lnTo>
                  <a:pt x="3335" y="1196"/>
                </a:lnTo>
                <a:close/>
                <a:moveTo>
                  <a:pt x="460" y="1196"/>
                </a:moveTo>
                <a:lnTo>
                  <a:pt x="460" y="1434"/>
                </a:lnTo>
                <a:lnTo>
                  <a:pt x="460" y="1437"/>
                </a:lnTo>
                <a:lnTo>
                  <a:pt x="461" y="1439"/>
                </a:lnTo>
                <a:lnTo>
                  <a:pt x="465" y="1445"/>
                </a:lnTo>
                <a:lnTo>
                  <a:pt x="478" y="1462"/>
                </a:lnTo>
                <a:lnTo>
                  <a:pt x="497" y="1479"/>
                </a:lnTo>
                <a:lnTo>
                  <a:pt x="522" y="1496"/>
                </a:lnTo>
                <a:lnTo>
                  <a:pt x="553" y="1513"/>
                </a:lnTo>
                <a:lnTo>
                  <a:pt x="590" y="1530"/>
                </a:lnTo>
                <a:lnTo>
                  <a:pt x="633" y="1548"/>
                </a:lnTo>
                <a:lnTo>
                  <a:pt x="633" y="1275"/>
                </a:lnTo>
                <a:lnTo>
                  <a:pt x="583" y="1257"/>
                </a:lnTo>
                <a:lnTo>
                  <a:pt x="537" y="1238"/>
                </a:lnTo>
                <a:lnTo>
                  <a:pt x="497" y="1217"/>
                </a:lnTo>
                <a:lnTo>
                  <a:pt x="460" y="1196"/>
                </a:lnTo>
                <a:close/>
                <a:moveTo>
                  <a:pt x="3003" y="896"/>
                </a:moveTo>
                <a:lnTo>
                  <a:pt x="2997" y="899"/>
                </a:lnTo>
                <a:lnTo>
                  <a:pt x="2991" y="903"/>
                </a:lnTo>
                <a:lnTo>
                  <a:pt x="2971" y="915"/>
                </a:lnTo>
                <a:lnTo>
                  <a:pt x="2953" y="925"/>
                </a:lnTo>
                <a:lnTo>
                  <a:pt x="2930" y="937"/>
                </a:lnTo>
                <a:lnTo>
                  <a:pt x="2907" y="947"/>
                </a:lnTo>
                <a:lnTo>
                  <a:pt x="2901" y="950"/>
                </a:lnTo>
                <a:lnTo>
                  <a:pt x="2895" y="953"/>
                </a:lnTo>
                <a:lnTo>
                  <a:pt x="2848" y="972"/>
                </a:lnTo>
                <a:lnTo>
                  <a:pt x="2837" y="975"/>
                </a:lnTo>
                <a:lnTo>
                  <a:pt x="2778" y="996"/>
                </a:lnTo>
                <a:lnTo>
                  <a:pt x="2756" y="1003"/>
                </a:lnTo>
                <a:lnTo>
                  <a:pt x="2719" y="1014"/>
                </a:lnTo>
                <a:lnTo>
                  <a:pt x="2643" y="1034"/>
                </a:lnTo>
                <a:lnTo>
                  <a:pt x="2561" y="1052"/>
                </a:lnTo>
                <a:lnTo>
                  <a:pt x="2475" y="1070"/>
                </a:lnTo>
                <a:lnTo>
                  <a:pt x="2383" y="1086"/>
                </a:lnTo>
                <a:lnTo>
                  <a:pt x="2287" y="1100"/>
                </a:lnTo>
                <a:lnTo>
                  <a:pt x="2187" y="1113"/>
                </a:lnTo>
                <a:lnTo>
                  <a:pt x="2085" y="1123"/>
                </a:lnTo>
                <a:lnTo>
                  <a:pt x="1978" y="1132"/>
                </a:lnTo>
                <a:lnTo>
                  <a:pt x="1869" y="1139"/>
                </a:lnTo>
                <a:lnTo>
                  <a:pt x="1758" y="1144"/>
                </a:lnTo>
                <a:lnTo>
                  <a:pt x="1645" y="1146"/>
                </a:lnTo>
                <a:lnTo>
                  <a:pt x="1553" y="1147"/>
                </a:lnTo>
                <a:lnTo>
                  <a:pt x="1489" y="1147"/>
                </a:lnTo>
                <a:lnTo>
                  <a:pt x="1423" y="1146"/>
                </a:lnTo>
                <a:lnTo>
                  <a:pt x="1315" y="1142"/>
                </a:lnTo>
                <a:lnTo>
                  <a:pt x="1209" y="1137"/>
                </a:lnTo>
                <a:lnTo>
                  <a:pt x="1209" y="1137"/>
                </a:lnTo>
                <a:lnTo>
                  <a:pt x="1208" y="1137"/>
                </a:lnTo>
                <a:lnTo>
                  <a:pt x="1206" y="1137"/>
                </a:lnTo>
                <a:lnTo>
                  <a:pt x="1205" y="1137"/>
                </a:lnTo>
                <a:lnTo>
                  <a:pt x="1108" y="1131"/>
                </a:lnTo>
                <a:lnTo>
                  <a:pt x="1013" y="1122"/>
                </a:lnTo>
                <a:lnTo>
                  <a:pt x="920" y="1113"/>
                </a:lnTo>
                <a:lnTo>
                  <a:pt x="920" y="1113"/>
                </a:lnTo>
                <a:lnTo>
                  <a:pt x="919" y="1112"/>
                </a:lnTo>
                <a:lnTo>
                  <a:pt x="919" y="1112"/>
                </a:lnTo>
                <a:lnTo>
                  <a:pt x="820" y="1099"/>
                </a:lnTo>
                <a:lnTo>
                  <a:pt x="723" y="1086"/>
                </a:lnTo>
                <a:lnTo>
                  <a:pt x="631" y="1070"/>
                </a:lnTo>
                <a:lnTo>
                  <a:pt x="543" y="1052"/>
                </a:lnTo>
                <a:lnTo>
                  <a:pt x="474" y="1037"/>
                </a:lnTo>
                <a:lnTo>
                  <a:pt x="468" y="1036"/>
                </a:lnTo>
                <a:lnTo>
                  <a:pt x="462" y="1034"/>
                </a:lnTo>
                <a:lnTo>
                  <a:pt x="461" y="1036"/>
                </a:lnTo>
                <a:lnTo>
                  <a:pt x="461" y="1038"/>
                </a:lnTo>
                <a:lnTo>
                  <a:pt x="466" y="1050"/>
                </a:lnTo>
                <a:lnTo>
                  <a:pt x="477" y="1065"/>
                </a:lnTo>
                <a:lnTo>
                  <a:pt x="495" y="1079"/>
                </a:lnTo>
                <a:lnTo>
                  <a:pt x="516" y="1095"/>
                </a:lnTo>
                <a:lnTo>
                  <a:pt x="545" y="1111"/>
                </a:lnTo>
                <a:lnTo>
                  <a:pt x="579" y="1127"/>
                </a:lnTo>
                <a:lnTo>
                  <a:pt x="618" y="1143"/>
                </a:lnTo>
                <a:lnTo>
                  <a:pt x="663" y="1160"/>
                </a:lnTo>
                <a:lnTo>
                  <a:pt x="712" y="1175"/>
                </a:lnTo>
                <a:lnTo>
                  <a:pt x="777" y="1194"/>
                </a:lnTo>
                <a:lnTo>
                  <a:pt x="848" y="1212"/>
                </a:lnTo>
                <a:lnTo>
                  <a:pt x="925" y="1230"/>
                </a:lnTo>
                <a:lnTo>
                  <a:pt x="1010" y="1246"/>
                </a:lnTo>
                <a:lnTo>
                  <a:pt x="1100" y="1262"/>
                </a:lnTo>
                <a:lnTo>
                  <a:pt x="1196" y="1275"/>
                </a:lnTo>
                <a:lnTo>
                  <a:pt x="1298" y="1288"/>
                </a:lnTo>
                <a:lnTo>
                  <a:pt x="1406" y="1298"/>
                </a:lnTo>
                <a:lnTo>
                  <a:pt x="1519" y="1307"/>
                </a:lnTo>
                <a:lnTo>
                  <a:pt x="1637" y="1314"/>
                </a:lnTo>
                <a:lnTo>
                  <a:pt x="1700" y="1316"/>
                </a:lnTo>
                <a:lnTo>
                  <a:pt x="1752" y="1317"/>
                </a:lnTo>
                <a:lnTo>
                  <a:pt x="1823" y="1319"/>
                </a:lnTo>
                <a:lnTo>
                  <a:pt x="1898" y="1319"/>
                </a:lnTo>
                <a:lnTo>
                  <a:pt x="1972" y="1319"/>
                </a:lnTo>
                <a:lnTo>
                  <a:pt x="2043" y="1317"/>
                </a:lnTo>
                <a:lnTo>
                  <a:pt x="2095" y="1316"/>
                </a:lnTo>
                <a:lnTo>
                  <a:pt x="2158" y="1314"/>
                </a:lnTo>
                <a:lnTo>
                  <a:pt x="2276" y="1307"/>
                </a:lnTo>
                <a:lnTo>
                  <a:pt x="2389" y="1298"/>
                </a:lnTo>
                <a:lnTo>
                  <a:pt x="2497" y="1288"/>
                </a:lnTo>
                <a:lnTo>
                  <a:pt x="2599" y="1275"/>
                </a:lnTo>
                <a:lnTo>
                  <a:pt x="2695" y="1262"/>
                </a:lnTo>
                <a:lnTo>
                  <a:pt x="2785" y="1246"/>
                </a:lnTo>
                <a:lnTo>
                  <a:pt x="2870" y="1230"/>
                </a:lnTo>
                <a:lnTo>
                  <a:pt x="2947" y="1213"/>
                </a:lnTo>
                <a:lnTo>
                  <a:pt x="3018" y="1194"/>
                </a:lnTo>
                <a:lnTo>
                  <a:pt x="3083" y="1175"/>
                </a:lnTo>
                <a:lnTo>
                  <a:pt x="3133" y="1160"/>
                </a:lnTo>
                <a:lnTo>
                  <a:pt x="3177" y="1143"/>
                </a:lnTo>
                <a:lnTo>
                  <a:pt x="3217" y="1126"/>
                </a:lnTo>
                <a:lnTo>
                  <a:pt x="3251" y="1111"/>
                </a:lnTo>
                <a:lnTo>
                  <a:pt x="3280" y="1095"/>
                </a:lnTo>
                <a:lnTo>
                  <a:pt x="3302" y="1079"/>
                </a:lnTo>
                <a:lnTo>
                  <a:pt x="3318" y="1064"/>
                </a:lnTo>
                <a:lnTo>
                  <a:pt x="3330" y="1050"/>
                </a:lnTo>
                <a:lnTo>
                  <a:pt x="3334" y="1037"/>
                </a:lnTo>
                <a:lnTo>
                  <a:pt x="3332" y="1029"/>
                </a:lnTo>
                <a:lnTo>
                  <a:pt x="3326" y="1022"/>
                </a:lnTo>
                <a:lnTo>
                  <a:pt x="3316" y="1013"/>
                </a:lnTo>
                <a:lnTo>
                  <a:pt x="3303" y="1002"/>
                </a:lnTo>
                <a:lnTo>
                  <a:pt x="3285" y="991"/>
                </a:lnTo>
                <a:lnTo>
                  <a:pt x="3263" y="978"/>
                </a:lnTo>
                <a:lnTo>
                  <a:pt x="3235" y="966"/>
                </a:lnTo>
                <a:lnTo>
                  <a:pt x="3201" y="952"/>
                </a:lnTo>
                <a:lnTo>
                  <a:pt x="3163" y="938"/>
                </a:lnTo>
                <a:lnTo>
                  <a:pt x="3115" y="924"/>
                </a:lnTo>
                <a:lnTo>
                  <a:pt x="3063" y="911"/>
                </a:lnTo>
                <a:lnTo>
                  <a:pt x="3003" y="896"/>
                </a:lnTo>
                <a:close/>
                <a:moveTo>
                  <a:pt x="1840" y="740"/>
                </a:moveTo>
                <a:lnTo>
                  <a:pt x="1666" y="745"/>
                </a:lnTo>
                <a:lnTo>
                  <a:pt x="1657" y="745"/>
                </a:lnTo>
                <a:lnTo>
                  <a:pt x="1610" y="746"/>
                </a:lnTo>
                <a:lnTo>
                  <a:pt x="1610" y="1033"/>
                </a:lnTo>
                <a:lnTo>
                  <a:pt x="1673" y="1032"/>
                </a:lnTo>
                <a:lnTo>
                  <a:pt x="1691" y="1030"/>
                </a:lnTo>
                <a:lnTo>
                  <a:pt x="1809" y="1027"/>
                </a:lnTo>
                <a:lnTo>
                  <a:pt x="1810" y="1027"/>
                </a:lnTo>
                <a:lnTo>
                  <a:pt x="1811" y="1027"/>
                </a:lnTo>
                <a:lnTo>
                  <a:pt x="1840" y="1025"/>
                </a:lnTo>
                <a:lnTo>
                  <a:pt x="1840" y="740"/>
                </a:lnTo>
                <a:close/>
                <a:moveTo>
                  <a:pt x="1265" y="740"/>
                </a:moveTo>
                <a:lnTo>
                  <a:pt x="1265" y="1025"/>
                </a:lnTo>
                <a:lnTo>
                  <a:pt x="1379" y="1029"/>
                </a:lnTo>
                <a:lnTo>
                  <a:pt x="1495" y="1033"/>
                </a:lnTo>
                <a:lnTo>
                  <a:pt x="1495" y="746"/>
                </a:lnTo>
                <a:lnTo>
                  <a:pt x="1448" y="745"/>
                </a:lnTo>
                <a:lnTo>
                  <a:pt x="1439" y="745"/>
                </a:lnTo>
                <a:lnTo>
                  <a:pt x="1265" y="740"/>
                </a:lnTo>
                <a:close/>
                <a:moveTo>
                  <a:pt x="2128" y="719"/>
                </a:moveTo>
                <a:lnTo>
                  <a:pt x="2042" y="726"/>
                </a:lnTo>
                <a:lnTo>
                  <a:pt x="1955" y="733"/>
                </a:lnTo>
                <a:lnTo>
                  <a:pt x="1955" y="1019"/>
                </a:lnTo>
                <a:lnTo>
                  <a:pt x="2043" y="1012"/>
                </a:lnTo>
                <a:lnTo>
                  <a:pt x="2128" y="1003"/>
                </a:lnTo>
                <a:lnTo>
                  <a:pt x="2128" y="719"/>
                </a:lnTo>
                <a:close/>
                <a:moveTo>
                  <a:pt x="978" y="719"/>
                </a:moveTo>
                <a:lnTo>
                  <a:pt x="978" y="1003"/>
                </a:lnTo>
                <a:lnTo>
                  <a:pt x="1063" y="1012"/>
                </a:lnTo>
                <a:lnTo>
                  <a:pt x="1150" y="1018"/>
                </a:lnTo>
                <a:lnTo>
                  <a:pt x="1150" y="733"/>
                </a:lnTo>
                <a:lnTo>
                  <a:pt x="1063" y="726"/>
                </a:lnTo>
                <a:lnTo>
                  <a:pt x="978" y="719"/>
                </a:lnTo>
                <a:close/>
                <a:moveTo>
                  <a:pt x="2415" y="682"/>
                </a:moveTo>
                <a:lnTo>
                  <a:pt x="2330" y="695"/>
                </a:lnTo>
                <a:lnTo>
                  <a:pt x="2243" y="706"/>
                </a:lnTo>
                <a:lnTo>
                  <a:pt x="2243" y="990"/>
                </a:lnTo>
                <a:lnTo>
                  <a:pt x="2331" y="977"/>
                </a:lnTo>
                <a:lnTo>
                  <a:pt x="2415" y="964"/>
                </a:lnTo>
                <a:lnTo>
                  <a:pt x="2415" y="682"/>
                </a:lnTo>
                <a:close/>
                <a:moveTo>
                  <a:pt x="690" y="682"/>
                </a:moveTo>
                <a:lnTo>
                  <a:pt x="690" y="964"/>
                </a:lnTo>
                <a:lnTo>
                  <a:pt x="709" y="967"/>
                </a:lnTo>
                <a:lnTo>
                  <a:pt x="806" y="983"/>
                </a:lnTo>
                <a:lnTo>
                  <a:pt x="828" y="986"/>
                </a:lnTo>
                <a:lnTo>
                  <a:pt x="863" y="990"/>
                </a:lnTo>
                <a:lnTo>
                  <a:pt x="863" y="706"/>
                </a:lnTo>
                <a:lnTo>
                  <a:pt x="775" y="695"/>
                </a:lnTo>
                <a:lnTo>
                  <a:pt x="690" y="682"/>
                </a:lnTo>
                <a:close/>
                <a:moveTo>
                  <a:pt x="2703" y="623"/>
                </a:moveTo>
                <a:lnTo>
                  <a:pt x="2619" y="643"/>
                </a:lnTo>
                <a:lnTo>
                  <a:pt x="2530" y="661"/>
                </a:lnTo>
                <a:lnTo>
                  <a:pt x="2530" y="941"/>
                </a:lnTo>
                <a:lnTo>
                  <a:pt x="2592" y="927"/>
                </a:lnTo>
                <a:lnTo>
                  <a:pt x="2649" y="914"/>
                </a:lnTo>
                <a:lnTo>
                  <a:pt x="2703" y="899"/>
                </a:lnTo>
                <a:lnTo>
                  <a:pt x="2703" y="623"/>
                </a:lnTo>
                <a:close/>
                <a:moveTo>
                  <a:pt x="403" y="623"/>
                </a:moveTo>
                <a:lnTo>
                  <a:pt x="403" y="899"/>
                </a:lnTo>
                <a:lnTo>
                  <a:pt x="433" y="907"/>
                </a:lnTo>
                <a:lnTo>
                  <a:pt x="464" y="916"/>
                </a:lnTo>
                <a:lnTo>
                  <a:pt x="508" y="927"/>
                </a:lnTo>
                <a:lnTo>
                  <a:pt x="554" y="938"/>
                </a:lnTo>
                <a:lnTo>
                  <a:pt x="575" y="942"/>
                </a:lnTo>
                <a:lnTo>
                  <a:pt x="575" y="661"/>
                </a:lnTo>
                <a:lnTo>
                  <a:pt x="486" y="643"/>
                </a:lnTo>
                <a:lnTo>
                  <a:pt x="403" y="623"/>
                </a:lnTo>
                <a:close/>
                <a:moveTo>
                  <a:pt x="2990" y="508"/>
                </a:moveTo>
                <a:lnTo>
                  <a:pt x="2953" y="530"/>
                </a:lnTo>
                <a:lnTo>
                  <a:pt x="2913" y="550"/>
                </a:lnTo>
                <a:lnTo>
                  <a:pt x="2867" y="569"/>
                </a:lnTo>
                <a:lnTo>
                  <a:pt x="2818" y="587"/>
                </a:lnTo>
                <a:lnTo>
                  <a:pt x="2818" y="861"/>
                </a:lnTo>
                <a:lnTo>
                  <a:pt x="2859" y="843"/>
                </a:lnTo>
                <a:lnTo>
                  <a:pt x="2897" y="825"/>
                </a:lnTo>
                <a:lnTo>
                  <a:pt x="2928" y="807"/>
                </a:lnTo>
                <a:lnTo>
                  <a:pt x="2954" y="790"/>
                </a:lnTo>
                <a:lnTo>
                  <a:pt x="2975" y="773"/>
                </a:lnTo>
                <a:lnTo>
                  <a:pt x="2976" y="774"/>
                </a:lnTo>
                <a:lnTo>
                  <a:pt x="2984" y="764"/>
                </a:lnTo>
                <a:lnTo>
                  <a:pt x="2989" y="754"/>
                </a:lnTo>
                <a:lnTo>
                  <a:pt x="2990" y="746"/>
                </a:lnTo>
                <a:lnTo>
                  <a:pt x="2990" y="508"/>
                </a:lnTo>
                <a:close/>
                <a:moveTo>
                  <a:pt x="115" y="508"/>
                </a:moveTo>
                <a:lnTo>
                  <a:pt x="115" y="746"/>
                </a:lnTo>
                <a:lnTo>
                  <a:pt x="118" y="758"/>
                </a:lnTo>
                <a:lnTo>
                  <a:pt x="127" y="772"/>
                </a:lnTo>
                <a:lnTo>
                  <a:pt x="140" y="785"/>
                </a:lnTo>
                <a:lnTo>
                  <a:pt x="159" y="800"/>
                </a:lnTo>
                <a:lnTo>
                  <a:pt x="184" y="816"/>
                </a:lnTo>
                <a:lnTo>
                  <a:pt x="213" y="830"/>
                </a:lnTo>
                <a:lnTo>
                  <a:pt x="248" y="846"/>
                </a:lnTo>
                <a:lnTo>
                  <a:pt x="288" y="862"/>
                </a:lnTo>
                <a:lnTo>
                  <a:pt x="288" y="587"/>
                </a:lnTo>
                <a:lnTo>
                  <a:pt x="238" y="569"/>
                </a:lnTo>
                <a:lnTo>
                  <a:pt x="192" y="550"/>
                </a:lnTo>
                <a:lnTo>
                  <a:pt x="152" y="530"/>
                </a:lnTo>
                <a:lnTo>
                  <a:pt x="115" y="508"/>
                </a:lnTo>
                <a:close/>
                <a:moveTo>
                  <a:pt x="1553" y="115"/>
                </a:moveTo>
                <a:lnTo>
                  <a:pt x="1426" y="116"/>
                </a:lnTo>
                <a:lnTo>
                  <a:pt x="1306" y="119"/>
                </a:lnTo>
                <a:lnTo>
                  <a:pt x="1191" y="123"/>
                </a:lnTo>
                <a:lnTo>
                  <a:pt x="1082" y="129"/>
                </a:lnTo>
                <a:lnTo>
                  <a:pt x="979" y="136"/>
                </a:lnTo>
                <a:lnTo>
                  <a:pt x="881" y="144"/>
                </a:lnTo>
                <a:lnTo>
                  <a:pt x="790" y="154"/>
                </a:lnTo>
                <a:lnTo>
                  <a:pt x="705" y="164"/>
                </a:lnTo>
                <a:lnTo>
                  <a:pt x="624" y="175"/>
                </a:lnTo>
                <a:lnTo>
                  <a:pt x="550" y="188"/>
                </a:lnTo>
                <a:lnTo>
                  <a:pt x="482" y="200"/>
                </a:lnTo>
                <a:lnTo>
                  <a:pt x="419" y="214"/>
                </a:lnTo>
                <a:lnTo>
                  <a:pt x="363" y="228"/>
                </a:lnTo>
                <a:lnTo>
                  <a:pt x="313" y="241"/>
                </a:lnTo>
                <a:lnTo>
                  <a:pt x="268" y="256"/>
                </a:lnTo>
                <a:lnTo>
                  <a:pt x="228" y="269"/>
                </a:lnTo>
                <a:lnTo>
                  <a:pt x="194" y="284"/>
                </a:lnTo>
                <a:lnTo>
                  <a:pt x="167" y="297"/>
                </a:lnTo>
                <a:lnTo>
                  <a:pt x="146" y="311"/>
                </a:lnTo>
                <a:lnTo>
                  <a:pt x="130" y="325"/>
                </a:lnTo>
                <a:lnTo>
                  <a:pt x="120" y="337"/>
                </a:lnTo>
                <a:lnTo>
                  <a:pt x="116" y="350"/>
                </a:lnTo>
                <a:lnTo>
                  <a:pt x="121" y="363"/>
                </a:lnTo>
                <a:lnTo>
                  <a:pt x="133" y="377"/>
                </a:lnTo>
                <a:lnTo>
                  <a:pt x="150" y="391"/>
                </a:lnTo>
                <a:lnTo>
                  <a:pt x="173" y="407"/>
                </a:lnTo>
                <a:lnTo>
                  <a:pt x="201" y="423"/>
                </a:lnTo>
                <a:lnTo>
                  <a:pt x="234" y="439"/>
                </a:lnTo>
                <a:lnTo>
                  <a:pt x="273" y="455"/>
                </a:lnTo>
                <a:lnTo>
                  <a:pt x="318" y="472"/>
                </a:lnTo>
                <a:lnTo>
                  <a:pt x="367" y="487"/>
                </a:lnTo>
                <a:lnTo>
                  <a:pt x="432" y="506"/>
                </a:lnTo>
                <a:lnTo>
                  <a:pt x="503" y="525"/>
                </a:lnTo>
                <a:lnTo>
                  <a:pt x="580" y="541"/>
                </a:lnTo>
                <a:lnTo>
                  <a:pt x="665" y="558"/>
                </a:lnTo>
                <a:lnTo>
                  <a:pt x="755" y="574"/>
                </a:lnTo>
                <a:lnTo>
                  <a:pt x="851" y="587"/>
                </a:lnTo>
                <a:lnTo>
                  <a:pt x="953" y="600"/>
                </a:lnTo>
                <a:lnTo>
                  <a:pt x="1061" y="610"/>
                </a:lnTo>
                <a:lnTo>
                  <a:pt x="1174" y="619"/>
                </a:lnTo>
                <a:lnTo>
                  <a:pt x="1292" y="626"/>
                </a:lnTo>
                <a:lnTo>
                  <a:pt x="1355" y="628"/>
                </a:lnTo>
                <a:lnTo>
                  <a:pt x="1407" y="629"/>
                </a:lnTo>
                <a:lnTo>
                  <a:pt x="1478" y="631"/>
                </a:lnTo>
                <a:lnTo>
                  <a:pt x="1553" y="631"/>
                </a:lnTo>
                <a:lnTo>
                  <a:pt x="1627" y="631"/>
                </a:lnTo>
                <a:lnTo>
                  <a:pt x="1698" y="629"/>
                </a:lnTo>
                <a:lnTo>
                  <a:pt x="1750" y="628"/>
                </a:lnTo>
                <a:lnTo>
                  <a:pt x="1813" y="626"/>
                </a:lnTo>
                <a:lnTo>
                  <a:pt x="1931" y="619"/>
                </a:lnTo>
                <a:lnTo>
                  <a:pt x="2044" y="610"/>
                </a:lnTo>
                <a:lnTo>
                  <a:pt x="2152" y="600"/>
                </a:lnTo>
                <a:lnTo>
                  <a:pt x="2254" y="587"/>
                </a:lnTo>
                <a:lnTo>
                  <a:pt x="2350" y="574"/>
                </a:lnTo>
                <a:lnTo>
                  <a:pt x="2440" y="558"/>
                </a:lnTo>
                <a:lnTo>
                  <a:pt x="2525" y="541"/>
                </a:lnTo>
                <a:lnTo>
                  <a:pt x="2602" y="525"/>
                </a:lnTo>
                <a:lnTo>
                  <a:pt x="2673" y="506"/>
                </a:lnTo>
                <a:lnTo>
                  <a:pt x="2738" y="487"/>
                </a:lnTo>
                <a:lnTo>
                  <a:pt x="2787" y="472"/>
                </a:lnTo>
                <a:lnTo>
                  <a:pt x="2831" y="455"/>
                </a:lnTo>
                <a:lnTo>
                  <a:pt x="2871" y="439"/>
                </a:lnTo>
                <a:lnTo>
                  <a:pt x="2904" y="423"/>
                </a:lnTo>
                <a:lnTo>
                  <a:pt x="2933" y="407"/>
                </a:lnTo>
                <a:lnTo>
                  <a:pt x="2956" y="391"/>
                </a:lnTo>
                <a:lnTo>
                  <a:pt x="2972" y="377"/>
                </a:lnTo>
                <a:lnTo>
                  <a:pt x="2984" y="363"/>
                </a:lnTo>
                <a:lnTo>
                  <a:pt x="2989" y="350"/>
                </a:lnTo>
                <a:lnTo>
                  <a:pt x="2985" y="337"/>
                </a:lnTo>
                <a:lnTo>
                  <a:pt x="2975" y="325"/>
                </a:lnTo>
                <a:lnTo>
                  <a:pt x="2960" y="311"/>
                </a:lnTo>
                <a:lnTo>
                  <a:pt x="2938" y="297"/>
                </a:lnTo>
                <a:lnTo>
                  <a:pt x="2911" y="284"/>
                </a:lnTo>
                <a:lnTo>
                  <a:pt x="2877" y="269"/>
                </a:lnTo>
                <a:lnTo>
                  <a:pt x="2837" y="256"/>
                </a:lnTo>
                <a:lnTo>
                  <a:pt x="2792" y="241"/>
                </a:lnTo>
                <a:lnTo>
                  <a:pt x="2742" y="228"/>
                </a:lnTo>
                <a:lnTo>
                  <a:pt x="2686" y="214"/>
                </a:lnTo>
                <a:lnTo>
                  <a:pt x="2623" y="200"/>
                </a:lnTo>
                <a:lnTo>
                  <a:pt x="2555" y="188"/>
                </a:lnTo>
                <a:lnTo>
                  <a:pt x="2481" y="175"/>
                </a:lnTo>
                <a:lnTo>
                  <a:pt x="2401" y="164"/>
                </a:lnTo>
                <a:lnTo>
                  <a:pt x="2316" y="154"/>
                </a:lnTo>
                <a:lnTo>
                  <a:pt x="2224" y="144"/>
                </a:lnTo>
                <a:lnTo>
                  <a:pt x="2126" y="136"/>
                </a:lnTo>
                <a:lnTo>
                  <a:pt x="2023" y="129"/>
                </a:lnTo>
                <a:lnTo>
                  <a:pt x="1914" y="123"/>
                </a:lnTo>
                <a:lnTo>
                  <a:pt x="1799" y="119"/>
                </a:lnTo>
                <a:lnTo>
                  <a:pt x="1679" y="116"/>
                </a:lnTo>
                <a:lnTo>
                  <a:pt x="1553" y="115"/>
                </a:lnTo>
                <a:close/>
                <a:moveTo>
                  <a:pt x="1553" y="0"/>
                </a:moveTo>
                <a:lnTo>
                  <a:pt x="1569" y="0"/>
                </a:lnTo>
                <a:lnTo>
                  <a:pt x="1591" y="0"/>
                </a:lnTo>
                <a:lnTo>
                  <a:pt x="1618" y="1"/>
                </a:lnTo>
                <a:lnTo>
                  <a:pt x="1651" y="1"/>
                </a:lnTo>
                <a:lnTo>
                  <a:pt x="1687" y="2"/>
                </a:lnTo>
                <a:lnTo>
                  <a:pt x="1728" y="2"/>
                </a:lnTo>
                <a:lnTo>
                  <a:pt x="1772" y="4"/>
                </a:lnTo>
                <a:lnTo>
                  <a:pt x="1820" y="6"/>
                </a:lnTo>
                <a:lnTo>
                  <a:pt x="1871" y="8"/>
                </a:lnTo>
                <a:lnTo>
                  <a:pt x="1926" y="10"/>
                </a:lnTo>
                <a:lnTo>
                  <a:pt x="1981" y="13"/>
                </a:lnTo>
                <a:lnTo>
                  <a:pt x="2040" y="17"/>
                </a:lnTo>
                <a:lnTo>
                  <a:pt x="2099" y="20"/>
                </a:lnTo>
                <a:lnTo>
                  <a:pt x="2161" y="25"/>
                </a:lnTo>
                <a:lnTo>
                  <a:pt x="2223" y="31"/>
                </a:lnTo>
                <a:lnTo>
                  <a:pt x="2285" y="37"/>
                </a:lnTo>
                <a:lnTo>
                  <a:pt x="2348" y="43"/>
                </a:lnTo>
                <a:lnTo>
                  <a:pt x="2411" y="51"/>
                </a:lnTo>
                <a:lnTo>
                  <a:pt x="2474" y="60"/>
                </a:lnTo>
                <a:lnTo>
                  <a:pt x="2534" y="69"/>
                </a:lnTo>
                <a:lnTo>
                  <a:pt x="2595" y="79"/>
                </a:lnTo>
                <a:lnTo>
                  <a:pt x="2652" y="90"/>
                </a:lnTo>
                <a:lnTo>
                  <a:pt x="2709" y="102"/>
                </a:lnTo>
                <a:lnTo>
                  <a:pt x="2763" y="116"/>
                </a:lnTo>
                <a:lnTo>
                  <a:pt x="2815" y="131"/>
                </a:lnTo>
                <a:lnTo>
                  <a:pt x="2864" y="145"/>
                </a:lnTo>
                <a:lnTo>
                  <a:pt x="2908" y="162"/>
                </a:lnTo>
                <a:lnTo>
                  <a:pt x="2950" y="181"/>
                </a:lnTo>
                <a:lnTo>
                  <a:pt x="2987" y="199"/>
                </a:lnTo>
                <a:lnTo>
                  <a:pt x="3020" y="220"/>
                </a:lnTo>
                <a:lnTo>
                  <a:pt x="3048" y="242"/>
                </a:lnTo>
                <a:lnTo>
                  <a:pt x="3071" y="265"/>
                </a:lnTo>
                <a:lnTo>
                  <a:pt x="3088" y="290"/>
                </a:lnTo>
                <a:lnTo>
                  <a:pt x="3099" y="316"/>
                </a:lnTo>
                <a:lnTo>
                  <a:pt x="3104" y="344"/>
                </a:lnTo>
                <a:lnTo>
                  <a:pt x="3105" y="344"/>
                </a:lnTo>
                <a:lnTo>
                  <a:pt x="3105" y="746"/>
                </a:lnTo>
                <a:lnTo>
                  <a:pt x="3102" y="773"/>
                </a:lnTo>
                <a:lnTo>
                  <a:pt x="3092" y="799"/>
                </a:lnTo>
                <a:lnTo>
                  <a:pt x="3159" y="818"/>
                </a:lnTo>
                <a:lnTo>
                  <a:pt x="3219" y="837"/>
                </a:lnTo>
                <a:lnTo>
                  <a:pt x="3272" y="857"/>
                </a:lnTo>
                <a:lnTo>
                  <a:pt x="3317" y="878"/>
                </a:lnTo>
                <a:lnTo>
                  <a:pt x="3357" y="901"/>
                </a:lnTo>
                <a:lnTo>
                  <a:pt x="3388" y="925"/>
                </a:lnTo>
                <a:lnTo>
                  <a:pt x="3414" y="950"/>
                </a:lnTo>
                <a:lnTo>
                  <a:pt x="3432" y="976"/>
                </a:lnTo>
                <a:lnTo>
                  <a:pt x="3445" y="1003"/>
                </a:lnTo>
                <a:lnTo>
                  <a:pt x="3449" y="1033"/>
                </a:lnTo>
                <a:lnTo>
                  <a:pt x="3450" y="1033"/>
                </a:lnTo>
                <a:lnTo>
                  <a:pt x="3450" y="1434"/>
                </a:lnTo>
                <a:lnTo>
                  <a:pt x="3447" y="1463"/>
                </a:lnTo>
                <a:lnTo>
                  <a:pt x="3436" y="1490"/>
                </a:lnTo>
                <a:lnTo>
                  <a:pt x="3421" y="1517"/>
                </a:lnTo>
                <a:lnTo>
                  <a:pt x="3399" y="1542"/>
                </a:lnTo>
                <a:lnTo>
                  <a:pt x="3371" y="1566"/>
                </a:lnTo>
                <a:lnTo>
                  <a:pt x="3338" y="1590"/>
                </a:lnTo>
                <a:lnTo>
                  <a:pt x="3299" y="1612"/>
                </a:lnTo>
                <a:lnTo>
                  <a:pt x="3258" y="1633"/>
                </a:lnTo>
                <a:lnTo>
                  <a:pt x="3211" y="1653"/>
                </a:lnTo>
                <a:lnTo>
                  <a:pt x="3159" y="1672"/>
                </a:lnTo>
                <a:lnTo>
                  <a:pt x="3105" y="1689"/>
                </a:lnTo>
                <a:lnTo>
                  <a:pt x="3105" y="2065"/>
                </a:lnTo>
                <a:lnTo>
                  <a:pt x="3102" y="2091"/>
                </a:lnTo>
                <a:lnTo>
                  <a:pt x="3094" y="2116"/>
                </a:lnTo>
                <a:lnTo>
                  <a:pt x="3135" y="2135"/>
                </a:lnTo>
                <a:lnTo>
                  <a:pt x="3172" y="2154"/>
                </a:lnTo>
                <a:lnTo>
                  <a:pt x="3202" y="2175"/>
                </a:lnTo>
                <a:lnTo>
                  <a:pt x="3228" y="2197"/>
                </a:lnTo>
                <a:lnTo>
                  <a:pt x="3248" y="2220"/>
                </a:lnTo>
                <a:lnTo>
                  <a:pt x="3263" y="2244"/>
                </a:lnTo>
                <a:lnTo>
                  <a:pt x="3272" y="2268"/>
                </a:lnTo>
                <a:lnTo>
                  <a:pt x="3276" y="2294"/>
                </a:lnTo>
                <a:lnTo>
                  <a:pt x="3278" y="2294"/>
                </a:lnTo>
                <a:lnTo>
                  <a:pt x="3278" y="2696"/>
                </a:lnTo>
                <a:lnTo>
                  <a:pt x="3274" y="2725"/>
                </a:lnTo>
                <a:lnTo>
                  <a:pt x="3264" y="2753"/>
                </a:lnTo>
                <a:lnTo>
                  <a:pt x="3247" y="2780"/>
                </a:lnTo>
                <a:lnTo>
                  <a:pt x="3224" y="2806"/>
                </a:lnTo>
                <a:lnTo>
                  <a:pt x="3195" y="2831"/>
                </a:lnTo>
                <a:lnTo>
                  <a:pt x="3160" y="2855"/>
                </a:lnTo>
                <a:lnTo>
                  <a:pt x="3121" y="2877"/>
                </a:lnTo>
                <a:lnTo>
                  <a:pt x="3077" y="2899"/>
                </a:lnTo>
                <a:lnTo>
                  <a:pt x="3028" y="2919"/>
                </a:lnTo>
                <a:lnTo>
                  <a:pt x="2975" y="2938"/>
                </a:lnTo>
                <a:lnTo>
                  <a:pt x="2918" y="2956"/>
                </a:lnTo>
                <a:lnTo>
                  <a:pt x="2858" y="2973"/>
                </a:lnTo>
                <a:lnTo>
                  <a:pt x="2795" y="2989"/>
                </a:lnTo>
                <a:lnTo>
                  <a:pt x="2729" y="3003"/>
                </a:lnTo>
                <a:lnTo>
                  <a:pt x="2661" y="3017"/>
                </a:lnTo>
                <a:lnTo>
                  <a:pt x="2590" y="3029"/>
                </a:lnTo>
                <a:lnTo>
                  <a:pt x="2517" y="3041"/>
                </a:lnTo>
                <a:lnTo>
                  <a:pt x="2443" y="3051"/>
                </a:lnTo>
                <a:lnTo>
                  <a:pt x="2368" y="3061"/>
                </a:lnTo>
                <a:lnTo>
                  <a:pt x="2365" y="3061"/>
                </a:lnTo>
                <a:lnTo>
                  <a:pt x="2361" y="3062"/>
                </a:lnTo>
                <a:lnTo>
                  <a:pt x="2358" y="3063"/>
                </a:lnTo>
                <a:lnTo>
                  <a:pt x="2356" y="3062"/>
                </a:lnTo>
                <a:lnTo>
                  <a:pt x="2354" y="3062"/>
                </a:lnTo>
                <a:lnTo>
                  <a:pt x="2215" y="3075"/>
                </a:lnTo>
                <a:lnTo>
                  <a:pt x="2075" y="3086"/>
                </a:lnTo>
                <a:lnTo>
                  <a:pt x="2073" y="3087"/>
                </a:lnTo>
                <a:lnTo>
                  <a:pt x="2070" y="3087"/>
                </a:lnTo>
                <a:lnTo>
                  <a:pt x="2069" y="3087"/>
                </a:lnTo>
                <a:lnTo>
                  <a:pt x="2067" y="3087"/>
                </a:lnTo>
                <a:lnTo>
                  <a:pt x="1950" y="3092"/>
                </a:lnTo>
                <a:lnTo>
                  <a:pt x="1836" y="3096"/>
                </a:lnTo>
                <a:lnTo>
                  <a:pt x="1725" y="3097"/>
                </a:lnTo>
                <a:lnTo>
                  <a:pt x="1614" y="3096"/>
                </a:lnTo>
                <a:lnTo>
                  <a:pt x="1500" y="3092"/>
                </a:lnTo>
                <a:lnTo>
                  <a:pt x="1383" y="3087"/>
                </a:lnTo>
                <a:lnTo>
                  <a:pt x="1381" y="3087"/>
                </a:lnTo>
                <a:lnTo>
                  <a:pt x="1380" y="3087"/>
                </a:lnTo>
                <a:lnTo>
                  <a:pt x="1377" y="3087"/>
                </a:lnTo>
                <a:lnTo>
                  <a:pt x="1375" y="3086"/>
                </a:lnTo>
                <a:lnTo>
                  <a:pt x="1235" y="3075"/>
                </a:lnTo>
                <a:lnTo>
                  <a:pt x="1096" y="3062"/>
                </a:lnTo>
                <a:lnTo>
                  <a:pt x="1094" y="3062"/>
                </a:lnTo>
                <a:lnTo>
                  <a:pt x="1093" y="3063"/>
                </a:lnTo>
                <a:lnTo>
                  <a:pt x="1089" y="3062"/>
                </a:lnTo>
                <a:lnTo>
                  <a:pt x="1085" y="3062"/>
                </a:lnTo>
                <a:lnTo>
                  <a:pt x="1082" y="3061"/>
                </a:lnTo>
                <a:lnTo>
                  <a:pt x="1007" y="3051"/>
                </a:lnTo>
                <a:lnTo>
                  <a:pt x="933" y="3041"/>
                </a:lnTo>
                <a:lnTo>
                  <a:pt x="860" y="3029"/>
                </a:lnTo>
                <a:lnTo>
                  <a:pt x="789" y="3017"/>
                </a:lnTo>
                <a:lnTo>
                  <a:pt x="721" y="3003"/>
                </a:lnTo>
                <a:lnTo>
                  <a:pt x="656" y="2989"/>
                </a:lnTo>
                <a:lnTo>
                  <a:pt x="592" y="2973"/>
                </a:lnTo>
                <a:lnTo>
                  <a:pt x="532" y="2956"/>
                </a:lnTo>
                <a:lnTo>
                  <a:pt x="475" y="2939"/>
                </a:lnTo>
                <a:lnTo>
                  <a:pt x="422" y="2919"/>
                </a:lnTo>
                <a:lnTo>
                  <a:pt x="373" y="2899"/>
                </a:lnTo>
                <a:lnTo>
                  <a:pt x="329" y="2878"/>
                </a:lnTo>
                <a:lnTo>
                  <a:pt x="290" y="2855"/>
                </a:lnTo>
                <a:lnTo>
                  <a:pt x="255" y="2831"/>
                </a:lnTo>
                <a:lnTo>
                  <a:pt x="226" y="2807"/>
                </a:lnTo>
                <a:lnTo>
                  <a:pt x="203" y="2781"/>
                </a:lnTo>
                <a:lnTo>
                  <a:pt x="186" y="2754"/>
                </a:lnTo>
                <a:lnTo>
                  <a:pt x="176" y="2726"/>
                </a:lnTo>
                <a:lnTo>
                  <a:pt x="173" y="2696"/>
                </a:lnTo>
                <a:lnTo>
                  <a:pt x="173" y="2294"/>
                </a:lnTo>
                <a:lnTo>
                  <a:pt x="174" y="2294"/>
                </a:lnTo>
                <a:lnTo>
                  <a:pt x="176" y="2276"/>
                </a:lnTo>
                <a:lnTo>
                  <a:pt x="181" y="2259"/>
                </a:lnTo>
                <a:lnTo>
                  <a:pt x="141" y="2238"/>
                </a:lnTo>
                <a:lnTo>
                  <a:pt x="106" y="2216"/>
                </a:lnTo>
                <a:lnTo>
                  <a:pt x="74" y="2194"/>
                </a:lnTo>
                <a:lnTo>
                  <a:pt x="48" y="2170"/>
                </a:lnTo>
                <a:lnTo>
                  <a:pt x="28" y="2145"/>
                </a:lnTo>
                <a:lnTo>
                  <a:pt x="13" y="2120"/>
                </a:lnTo>
                <a:lnTo>
                  <a:pt x="3" y="2093"/>
                </a:lnTo>
                <a:lnTo>
                  <a:pt x="0" y="2065"/>
                </a:lnTo>
                <a:lnTo>
                  <a:pt x="0" y="1663"/>
                </a:lnTo>
                <a:lnTo>
                  <a:pt x="1" y="1663"/>
                </a:lnTo>
                <a:lnTo>
                  <a:pt x="5" y="1635"/>
                </a:lnTo>
                <a:lnTo>
                  <a:pt x="17" y="1608"/>
                </a:lnTo>
                <a:lnTo>
                  <a:pt x="35" y="1582"/>
                </a:lnTo>
                <a:lnTo>
                  <a:pt x="60" y="1558"/>
                </a:lnTo>
                <a:lnTo>
                  <a:pt x="90" y="1534"/>
                </a:lnTo>
                <a:lnTo>
                  <a:pt x="128" y="1512"/>
                </a:lnTo>
                <a:lnTo>
                  <a:pt x="173" y="1490"/>
                </a:lnTo>
                <a:lnTo>
                  <a:pt x="223" y="1470"/>
                </a:lnTo>
                <a:lnTo>
                  <a:pt x="280" y="1452"/>
                </a:lnTo>
                <a:lnTo>
                  <a:pt x="345" y="1433"/>
                </a:lnTo>
                <a:lnTo>
                  <a:pt x="345" y="1033"/>
                </a:lnTo>
                <a:lnTo>
                  <a:pt x="346" y="1033"/>
                </a:lnTo>
                <a:lnTo>
                  <a:pt x="351" y="1003"/>
                </a:lnTo>
                <a:lnTo>
                  <a:pt x="296" y="986"/>
                </a:lnTo>
                <a:lnTo>
                  <a:pt x="244" y="967"/>
                </a:lnTo>
                <a:lnTo>
                  <a:pt x="197" y="947"/>
                </a:lnTo>
                <a:lnTo>
                  <a:pt x="153" y="925"/>
                </a:lnTo>
                <a:lnTo>
                  <a:pt x="114" y="903"/>
                </a:lnTo>
                <a:lnTo>
                  <a:pt x="81" y="880"/>
                </a:lnTo>
                <a:lnTo>
                  <a:pt x="52" y="855"/>
                </a:lnTo>
                <a:lnTo>
                  <a:pt x="30" y="829"/>
                </a:lnTo>
                <a:lnTo>
                  <a:pt x="14" y="803"/>
                </a:lnTo>
                <a:lnTo>
                  <a:pt x="3" y="775"/>
                </a:lnTo>
                <a:lnTo>
                  <a:pt x="0" y="746"/>
                </a:lnTo>
                <a:lnTo>
                  <a:pt x="0" y="344"/>
                </a:lnTo>
                <a:lnTo>
                  <a:pt x="1" y="344"/>
                </a:lnTo>
                <a:lnTo>
                  <a:pt x="6" y="316"/>
                </a:lnTo>
                <a:lnTo>
                  <a:pt x="17" y="290"/>
                </a:lnTo>
                <a:lnTo>
                  <a:pt x="35" y="265"/>
                </a:lnTo>
                <a:lnTo>
                  <a:pt x="58" y="242"/>
                </a:lnTo>
                <a:lnTo>
                  <a:pt x="85" y="220"/>
                </a:lnTo>
                <a:lnTo>
                  <a:pt x="118" y="199"/>
                </a:lnTo>
                <a:lnTo>
                  <a:pt x="155" y="181"/>
                </a:lnTo>
                <a:lnTo>
                  <a:pt x="197" y="162"/>
                </a:lnTo>
                <a:lnTo>
                  <a:pt x="242" y="145"/>
                </a:lnTo>
                <a:lnTo>
                  <a:pt x="290" y="131"/>
                </a:lnTo>
                <a:lnTo>
                  <a:pt x="342" y="116"/>
                </a:lnTo>
                <a:lnTo>
                  <a:pt x="395" y="102"/>
                </a:lnTo>
                <a:lnTo>
                  <a:pt x="453" y="90"/>
                </a:lnTo>
                <a:lnTo>
                  <a:pt x="510" y="79"/>
                </a:lnTo>
                <a:lnTo>
                  <a:pt x="571" y="69"/>
                </a:lnTo>
                <a:lnTo>
                  <a:pt x="631" y="60"/>
                </a:lnTo>
                <a:lnTo>
                  <a:pt x="694" y="51"/>
                </a:lnTo>
                <a:lnTo>
                  <a:pt x="757" y="43"/>
                </a:lnTo>
                <a:lnTo>
                  <a:pt x="820" y="37"/>
                </a:lnTo>
                <a:lnTo>
                  <a:pt x="882" y="31"/>
                </a:lnTo>
                <a:lnTo>
                  <a:pt x="944" y="25"/>
                </a:lnTo>
                <a:lnTo>
                  <a:pt x="1006" y="20"/>
                </a:lnTo>
                <a:lnTo>
                  <a:pt x="1065" y="17"/>
                </a:lnTo>
                <a:lnTo>
                  <a:pt x="1124" y="13"/>
                </a:lnTo>
                <a:lnTo>
                  <a:pt x="1179" y="10"/>
                </a:lnTo>
                <a:lnTo>
                  <a:pt x="1234" y="8"/>
                </a:lnTo>
                <a:lnTo>
                  <a:pt x="1285" y="6"/>
                </a:lnTo>
                <a:lnTo>
                  <a:pt x="1333" y="4"/>
                </a:lnTo>
                <a:lnTo>
                  <a:pt x="1377" y="2"/>
                </a:lnTo>
                <a:lnTo>
                  <a:pt x="1418" y="2"/>
                </a:lnTo>
                <a:lnTo>
                  <a:pt x="1454" y="1"/>
                </a:lnTo>
                <a:lnTo>
                  <a:pt x="1487" y="1"/>
                </a:lnTo>
                <a:lnTo>
                  <a:pt x="1514" y="0"/>
                </a:lnTo>
                <a:lnTo>
                  <a:pt x="1536" y="0"/>
                </a:lnTo>
                <a:lnTo>
                  <a:pt x="1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315" name="Shape 7315"/>
          <p:cNvGrpSpPr/>
          <p:nvPr/>
        </p:nvGrpSpPr>
        <p:grpSpPr>
          <a:xfrm>
            <a:off x="1944299" y="2035564"/>
            <a:ext cx="192108" cy="192108"/>
            <a:chOff x="3226" y="1077"/>
            <a:chExt cx="215" cy="215"/>
          </a:xfrm>
        </p:grpSpPr>
        <p:sp>
          <p:nvSpPr>
            <p:cNvPr id="7316" name="Shape 7316"/>
            <p:cNvSpPr/>
            <p:nvPr/>
          </p:nvSpPr>
          <p:spPr>
            <a:xfrm>
              <a:off x="3226" y="1077"/>
              <a:ext cx="215" cy="215"/>
            </a:xfrm>
            <a:custGeom>
              <a:avLst/>
              <a:gdLst/>
              <a:ahLst/>
              <a:cxnLst/>
              <a:rect l="0" t="0" r="0" b="0"/>
              <a:pathLst>
                <a:path w="3440" h="3436" extrusionOk="0">
                  <a:moveTo>
                    <a:pt x="1720" y="226"/>
                  </a:moveTo>
                  <a:lnTo>
                    <a:pt x="1622" y="229"/>
                  </a:lnTo>
                  <a:lnTo>
                    <a:pt x="1526" y="239"/>
                  </a:lnTo>
                  <a:lnTo>
                    <a:pt x="1431" y="254"/>
                  </a:lnTo>
                  <a:lnTo>
                    <a:pt x="1338" y="275"/>
                  </a:lnTo>
                  <a:lnTo>
                    <a:pt x="1249" y="303"/>
                  </a:lnTo>
                  <a:lnTo>
                    <a:pt x="1160" y="334"/>
                  </a:lnTo>
                  <a:lnTo>
                    <a:pt x="1076" y="372"/>
                  </a:lnTo>
                  <a:lnTo>
                    <a:pt x="994" y="414"/>
                  </a:lnTo>
                  <a:lnTo>
                    <a:pt x="915" y="463"/>
                  </a:lnTo>
                  <a:lnTo>
                    <a:pt x="839" y="514"/>
                  </a:lnTo>
                  <a:lnTo>
                    <a:pt x="766" y="571"/>
                  </a:lnTo>
                  <a:lnTo>
                    <a:pt x="696" y="632"/>
                  </a:lnTo>
                  <a:lnTo>
                    <a:pt x="632" y="696"/>
                  </a:lnTo>
                  <a:lnTo>
                    <a:pt x="571" y="765"/>
                  </a:lnTo>
                  <a:lnTo>
                    <a:pt x="514" y="837"/>
                  </a:lnTo>
                  <a:lnTo>
                    <a:pt x="463" y="913"/>
                  </a:lnTo>
                  <a:lnTo>
                    <a:pt x="415" y="992"/>
                  </a:lnTo>
                  <a:lnTo>
                    <a:pt x="372" y="1074"/>
                  </a:lnTo>
                  <a:lnTo>
                    <a:pt x="335" y="1159"/>
                  </a:lnTo>
                  <a:lnTo>
                    <a:pt x="302" y="1247"/>
                  </a:lnTo>
                  <a:lnTo>
                    <a:pt x="275" y="1337"/>
                  </a:lnTo>
                  <a:lnTo>
                    <a:pt x="254" y="1430"/>
                  </a:lnTo>
                  <a:lnTo>
                    <a:pt x="238" y="1523"/>
                  </a:lnTo>
                  <a:lnTo>
                    <a:pt x="229" y="1620"/>
                  </a:lnTo>
                  <a:lnTo>
                    <a:pt x="225" y="1718"/>
                  </a:lnTo>
                  <a:lnTo>
                    <a:pt x="229" y="1816"/>
                  </a:lnTo>
                  <a:lnTo>
                    <a:pt x="238" y="1913"/>
                  </a:lnTo>
                  <a:lnTo>
                    <a:pt x="254" y="2006"/>
                  </a:lnTo>
                  <a:lnTo>
                    <a:pt x="275" y="2099"/>
                  </a:lnTo>
                  <a:lnTo>
                    <a:pt x="302" y="2189"/>
                  </a:lnTo>
                  <a:lnTo>
                    <a:pt x="335" y="2277"/>
                  </a:lnTo>
                  <a:lnTo>
                    <a:pt x="372" y="2362"/>
                  </a:lnTo>
                  <a:lnTo>
                    <a:pt x="415" y="2444"/>
                  </a:lnTo>
                  <a:lnTo>
                    <a:pt x="463" y="2523"/>
                  </a:lnTo>
                  <a:lnTo>
                    <a:pt x="514" y="2599"/>
                  </a:lnTo>
                  <a:lnTo>
                    <a:pt x="571" y="2671"/>
                  </a:lnTo>
                  <a:lnTo>
                    <a:pt x="632" y="2740"/>
                  </a:lnTo>
                  <a:lnTo>
                    <a:pt x="696" y="2805"/>
                  </a:lnTo>
                  <a:lnTo>
                    <a:pt x="766" y="2865"/>
                  </a:lnTo>
                  <a:lnTo>
                    <a:pt x="839" y="2922"/>
                  </a:lnTo>
                  <a:lnTo>
                    <a:pt x="915" y="2974"/>
                  </a:lnTo>
                  <a:lnTo>
                    <a:pt x="994" y="3021"/>
                  </a:lnTo>
                  <a:lnTo>
                    <a:pt x="1076" y="3064"/>
                  </a:lnTo>
                  <a:lnTo>
                    <a:pt x="1160" y="3101"/>
                  </a:lnTo>
                  <a:lnTo>
                    <a:pt x="1249" y="3134"/>
                  </a:lnTo>
                  <a:lnTo>
                    <a:pt x="1338" y="3160"/>
                  </a:lnTo>
                  <a:lnTo>
                    <a:pt x="1431" y="3181"/>
                  </a:lnTo>
                  <a:lnTo>
                    <a:pt x="1526" y="3197"/>
                  </a:lnTo>
                  <a:lnTo>
                    <a:pt x="1622" y="3207"/>
                  </a:lnTo>
                  <a:lnTo>
                    <a:pt x="1720" y="3210"/>
                  </a:lnTo>
                  <a:lnTo>
                    <a:pt x="1818" y="3207"/>
                  </a:lnTo>
                  <a:lnTo>
                    <a:pt x="1914" y="3197"/>
                  </a:lnTo>
                  <a:lnTo>
                    <a:pt x="2009" y="3181"/>
                  </a:lnTo>
                  <a:lnTo>
                    <a:pt x="2101" y="3160"/>
                  </a:lnTo>
                  <a:lnTo>
                    <a:pt x="2192" y="3134"/>
                  </a:lnTo>
                  <a:lnTo>
                    <a:pt x="2279" y="3101"/>
                  </a:lnTo>
                  <a:lnTo>
                    <a:pt x="2364" y="3064"/>
                  </a:lnTo>
                  <a:lnTo>
                    <a:pt x="2447" y="3021"/>
                  </a:lnTo>
                  <a:lnTo>
                    <a:pt x="2526" y="2974"/>
                  </a:lnTo>
                  <a:lnTo>
                    <a:pt x="2601" y="2922"/>
                  </a:lnTo>
                  <a:lnTo>
                    <a:pt x="2674" y="2865"/>
                  </a:lnTo>
                  <a:lnTo>
                    <a:pt x="2743" y="2805"/>
                  </a:lnTo>
                  <a:lnTo>
                    <a:pt x="2808" y="2740"/>
                  </a:lnTo>
                  <a:lnTo>
                    <a:pt x="2869" y="2671"/>
                  </a:lnTo>
                  <a:lnTo>
                    <a:pt x="2925" y="2599"/>
                  </a:lnTo>
                  <a:lnTo>
                    <a:pt x="2978" y="2523"/>
                  </a:lnTo>
                  <a:lnTo>
                    <a:pt x="3025" y="2444"/>
                  </a:lnTo>
                  <a:lnTo>
                    <a:pt x="3067" y="2362"/>
                  </a:lnTo>
                  <a:lnTo>
                    <a:pt x="3105" y="2277"/>
                  </a:lnTo>
                  <a:lnTo>
                    <a:pt x="3138" y="2189"/>
                  </a:lnTo>
                  <a:lnTo>
                    <a:pt x="3164" y="2099"/>
                  </a:lnTo>
                  <a:lnTo>
                    <a:pt x="3186" y="2006"/>
                  </a:lnTo>
                  <a:lnTo>
                    <a:pt x="3201" y="1913"/>
                  </a:lnTo>
                  <a:lnTo>
                    <a:pt x="3210" y="1816"/>
                  </a:lnTo>
                  <a:lnTo>
                    <a:pt x="3214" y="1718"/>
                  </a:lnTo>
                  <a:lnTo>
                    <a:pt x="3210" y="1620"/>
                  </a:lnTo>
                  <a:lnTo>
                    <a:pt x="3201" y="1523"/>
                  </a:lnTo>
                  <a:lnTo>
                    <a:pt x="3186" y="1430"/>
                  </a:lnTo>
                  <a:lnTo>
                    <a:pt x="3164" y="1337"/>
                  </a:lnTo>
                  <a:lnTo>
                    <a:pt x="3138" y="1247"/>
                  </a:lnTo>
                  <a:lnTo>
                    <a:pt x="3105" y="1159"/>
                  </a:lnTo>
                  <a:lnTo>
                    <a:pt x="3067" y="1074"/>
                  </a:lnTo>
                  <a:lnTo>
                    <a:pt x="3025" y="992"/>
                  </a:lnTo>
                  <a:lnTo>
                    <a:pt x="2978" y="913"/>
                  </a:lnTo>
                  <a:lnTo>
                    <a:pt x="2925" y="837"/>
                  </a:lnTo>
                  <a:lnTo>
                    <a:pt x="2869" y="765"/>
                  </a:lnTo>
                  <a:lnTo>
                    <a:pt x="2808" y="696"/>
                  </a:lnTo>
                  <a:lnTo>
                    <a:pt x="2743" y="632"/>
                  </a:lnTo>
                  <a:lnTo>
                    <a:pt x="2674" y="571"/>
                  </a:lnTo>
                  <a:lnTo>
                    <a:pt x="2601" y="514"/>
                  </a:lnTo>
                  <a:lnTo>
                    <a:pt x="2526" y="463"/>
                  </a:lnTo>
                  <a:lnTo>
                    <a:pt x="2447" y="414"/>
                  </a:lnTo>
                  <a:lnTo>
                    <a:pt x="2364" y="372"/>
                  </a:lnTo>
                  <a:lnTo>
                    <a:pt x="2279" y="334"/>
                  </a:lnTo>
                  <a:lnTo>
                    <a:pt x="2192" y="303"/>
                  </a:lnTo>
                  <a:lnTo>
                    <a:pt x="2101" y="275"/>
                  </a:lnTo>
                  <a:lnTo>
                    <a:pt x="2009" y="254"/>
                  </a:lnTo>
                  <a:lnTo>
                    <a:pt x="1914" y="239"/>
                  </a:lnTo>
                  <a:lnTo>
                    <a:pt x="1818" y="229"/>
                  </a:lnTo>
                  <a:lnTo>
                    <a:pt x="1720" y="226"/>
                  </a:lnTo>
                  <a:close/>
                  <a:moveTo>
                    <a:pt x="1720" y="0"/>
                  </a:moveTo>
                  <a:lnTo>
                    <a:pt x="1828" y="4"/>
                  </a:lnTo>
                  <a:lnTo>
                    <a:pt x="1936" y="13"/>
                  </a:lnTo>
                  <a:lnTo>
                    <a:pt x="2040" y="30"/>
                  </a:lnTo>
                  <a:lnTo>
                    <a:pt x="2143" y="52"/>
                  </a:lnTo>
                  <a:lnTo>
                    <a:pt x="2243" y="82"/>
                  </a:lnTo>
                  <a:lnTo>
                    <a:pt x="2341" y="116"/>
                  </a:lnTo>
                  <a:lnTo>
                    <a:pt x="2436" y="157"/>
                  </a:lnTo>
                  <a:lnTo>
                    <a:pt x="2528" y="202"/>
                  </a:lnTo>
                  <a:lnTo>
                    <a:pt x="2617" y="252"/>
                  </a:lnTo>
                  <a:lnTo>
                    <a:pt x="2703" y="308"/>
                  </a:lnTo>
                  <a:lnTo>
                    <a:pt x="2784" y="369"/>
                  </a:lnTo>
                  <a:lnTo>
                    <a:pt x="2862" y="434"/>
                  </a:lnTo>
                  <a:lnTo>
                    <a:pt x="2935" y="504"/>
                  </a:lnTo>
                  <a:lnTo>
                    <a:pt x="3006" y="577"/>
                  </a:lnTo>
                  <a:lnTo>
                    <a:pt x="3071" y="655"/>
                  </a:lnTo>
                  <a:lnTo>
                    <a:pt x="3131" y="737"/>
                  </a:lnTo>
                  <a:lnTo>
                    <a:pt x="3187" y="823"/>
                  </a:lnTo>
                  <a:lnTo>
                    <a:pt x="3239" y="911"/>
                  </a:lnTo>
                  <a:lnTo>
                    <a:pt x="3284" y="1002"/>
                  </a:lnTo>
                  <a:lnTo>
                    <a:pt x="3324" y="1098"/>
                  </a:lnTo>
                  <a:lnTo>
                    <a:pt x="3359" y="1195"/>
                  </a:lnTo>
                  <a:lnTo>
                    <a:pt x="3388" y="1295"/>
                  </a:lnTo>
                  <a:lnTo>
                    <a:pt x="3411" y="1398"/>
                  </a:lnTo>
                  <a:lnTo>
                    <a:pt x="3426" y="1503"/>
                  </a:lnTo>
                  <a:lnTo>
                    <a:pt x="3437" y="1610"/>
                  </a:lnTo>
                  <a:lnTo>
                    <a:pt x="3440" y="1718"/>
                  </a:lnTo>
                  <a:lnTo>
                    <a:pt x="3437" y="1826"/>
                  </a:lnTo>
                  <a:lnTo>
                    <a:pt x="3426" y="1934"/>
                  </a:lnTo>
                  <a:lnTo>
                    <a:pt x="3411" y="2038"/>
                  </a:lnTo>
                  <a:lnTo>
                    <a:pt x="3388" y="2141"/>
                  </a:lnTo>
                  <a:lnTo>
                    <a:pt x="3359" y="2241"/>
                  </a:lnTo>
                  <a:lnTo>
                    <a:pt x="3324" y="2339"/>
                  </a:lnTo>
                  <a:lnTo>
                    <a:pt x="3284" y="2433"/>
                  </a:lnTo>
                  <a:lnTo>
                    <a:pt x="3239" y="2525"/>
                  </a:lnTo>
                  <a:lnTo>
                    <a:pt x="3187" y="2613"/>
                  </a:lnTo>
                  <a:lnTo>
                    <a:pt x="3131" y="2698"/>
                  </a:lnTo>
                  <a:lnTo>
                    <a:pt x="3071" y="2781"/>
                  </a:lnTo>
                  <a:lnTo>
                    <a:pt x="3006" y="2858"/>
                  </a:lnTo>
                  <a:lnTo>
                    <a:pt x="2935" y="2932"/>
                  </a:lnTo>
                  <a:lnTo>
                    <a:pt x="2862" y="3001"/>
                  </a:lnTo>
                  <a:lnTo>
                    <a:pt x="2784" y="3067"/>
                  </a:lnTo>
                  <a:lnTo>
                    <a:pt x="2703" y="3128"/>
                  </a:lnTo>
                  <a:lnTo>
                    <a:pt x="2617" y="3184"/>
                  </a:lnTo>
                  <a:lnTo>
                    <a:pt x="2528" y="3234"/>
                  </a:lnTo>
                  <a:lnTo>
                    <a:pt x="2436" y="3280"/>
                  </a:lnTo>
                  <a:lnTo>
                    <a:pt x="2341" y="3320"/>
                  </a:lnTo>
                  <a:lnTo>
                    <a:pt x="2243" y="3355"/>
                  </a:lnTo>
                  <a:lnTo>
                    <a:pt x="2143" y="3383"/>
                  </a:lnTo>
                  <a:lnTo>
                    <a:pt x="2040" y="3405"/>
                  </a:lnTo>
                  <a:lnTo>
                    <a:pt x="1936" y="3422"/>
                  </a:lnTo>
                  <a:lnTo>
                    <a:pt x="1828" y="3433"/>
                  </a:lnTo>
                  <a:lnTo>
                    <a:pt x="1720" y="3436"/>
                  </a:lnTo>
                  <a:lnTo>
                    <a:pt x="1611" y="3433"/>
                  </a:lnTo>
                  <a:lnTo>
                    <a:pt x="1505" y="3422"/>
                  </a:lnTo>
                  <a:lnTo>
                    <a:pt x="1399" y="3405"/>
                  </a:lnTo>
                  <a:lnTo>
                    <a:pt x="1297" y="3383"/>
                  </a:lnTo>
                  <a:lnTo>
                    <a:pt x="1197" y="3355"/>
                  </a:lnTo>
                  <a:lnTo>
                    <a:pt x="1099" y="3320"/>
                  </a:lnTo>
                  <a:lnTo>
                    <a:pt x="1004" y="3280"/>
                  </a:lnTo>
                  <a:lnTo>
                    <a:pt x="911" y="3234"/>
                  </a:lnTo>
                  <a:lnTo>
                    <a:pt x="823" y="3184"/>
                  </a:lnTo>
                  <a:lnTo>
                    <a:pt x="738" y="3128"/>
                  </a:lnTo>
                  <a:lnTo>
                    <a:pt x="656" y="3067"/>
                  </a:lnTo>
                  <a:lnTo>
                    <a:pt x="578" y="3001"/>
                  </a:lnTo>
                  <a:lnTo>
                    <a:pt x="504" y="2932"/>
                  </a:lnTo>
                  <a:lnTo>
                    <a:pt x="434" y="2858"/>
                  </a:lnTo>
                  <a:lnTo>
                    <a:pt x="369" y="2781"/>
                  </a:lnTo>
                  <a:lnTo>
                    <a:pt x="309" y="2698"/>
                  </a:lnTo>
                  <a:lnTo>
                    <a:pt x="252" y="2613"/>
                  </a:lnTo>
                  <a:lnTo>
                    <a:pt x="201" y="2525"/>
                  </a:lnTo>
                  <a:lnTo>
                    <a:pt x="156" y="2433"/>
                  </a:lnTo>
                  <a:lnTo>
                    <a:pt x="116" y="2339"/>
                  </a:lnTo>
                  <a:lnTo>
                    <a:pt x="81" y="2241"/>
                  </a:lnTo>
                  <a:lnTo>
                    <a:pt x="53" y="2141"/>
                  </a:lnTo>
                  <a:lnTo>
                    <a:pt x="30" y="2038"/>
                  </a:lnTo>
                  <a:lnTo>
                    <a:pt x="13" y="1934"/>
                  </a:lnTo>
                  <a:lnTo>
                    <a:pt x="3" y="1826"/>
                  </a:lnTo>
                  <a:lnTo>
                    <a:pt x="0" y="1718"/>
                  </a:lnTo>
                  <a:lnTo>
                    <a:pt x="0" y="1718"/>
                  </a:lnTo>
                  <a:lnTo>
                    <a:pt x="3" y="1610"/>
                  </a:lnTo>
                  <a:lnTo>
                    <a:pt x="13" y="1503"/>
                  </a:lnTo>
                  <a:lnTo>
                    <a:pt x="30" y="1398"/>
                  </a:lnTo>
                  <a:lnTo>
                    <a:pt x="53" y="1295"/>
                  </a:lnTo>
                  <a:lnTo>
                    <a:pt x="81" y="1195"/>
                  </a:lnTo>
                  <a:lnTo>
                    <a:pt x="116" y="1098"/>
                  </a:lnTo>
                  <a:lnTo>
                    <a:pt x="156" y="1002"/>
                  </a:lnTo>
                  <a:lnTo>
                    <a:pt x="201" y="911"/>
                  </a:lnTo>
                  <a:lnTo>
                    <a:pt x="252" y="823"/>
                  </a:lnTo>
                  <a:lnTo>
                    <a:pt x="309" y="737"/>
                  </a:lnTo>
                  <a:lnTo>
                    <a:pt x="369" y="655"/>
                  </a:lnTo>
                  <a:lnTo>
                    <a:pt x="434" y="577"/>
                  </a:lnTo>
                  <a:lnTo>
                    <a:pt x="504" y="504"/>
                  </a:lnTo>
                  <a:lnTo>
                    <a:pt x="578" y="434"/>
                  </a:lnTo>
                  <a:lnTo>
                    <a:pt x="656" y="369"/>
                  </a:lnTo>
                  <a:lnTo>
                    <a:pt x="738" y="308"/>
                  </a:lnTo>
                  <a:lnTo>
                    <a:pt x="823" y="252"/>
                  </a:lnTo>
                  <a:lnTo>
                    <a:pt x="911" y="202"/>
                  </a:lnTo>
                  <a:lnTo>
                    <a:pt x="1004" y="157"/>
                  </a:lnTo>
                  <a:lnTo>
                    <a:pt x="1099" y="116"/>
                  </a:lnTo>
                  <a:lnTo>
                    <a:pt x="1197" y="82"/>
                  </a:lnTo>
                  <a:lnTo>
                    <a:pt x="1297" y="52"/>
                  </a:lnTo>
                  <a:lnTo>
                    <a:pt x="1399" y="30"/>
                  </a:lnTo>
                  <a:lnTo>
                    <a:pt x="1505" y="13"/>
                  </a:lnTo>
                  <a:lnTo>
                    <a:pt x="1611" y="4"/>
                  </a:lnTo>
                  <a:lnTo>
                    <a:pt x="17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17" name="Shape 7317"/>
            <p:cNvSpPr/>
            <p:nvPr/>
          </p:nvSpPr>
          <p:spPr>
            <a:xfrm>
              <a:off x="3299" y="1105"/>
              <a:ext cx="69" cy="159"/>
            </a:xfrm>
            <a:custGeom>
              <a:avLst/>
              <a:gdLst/>
              <a:ahLst/>
              <a:cxnLst/>
              <a:rect l="0" t="0" r="0" b="0"/>
              <a:pathLst>
                <a:path w="1106" h="2541" extrusionOk="0">
                  <a:moveTo>
                    <a:pt x="666" y="1404"/>
                  </a:moveTo>
                  <a:lnTo>
                    <a:pt x="666" y="2013"/>
                  </a:lnTo>
                  <a:lnTo>
                    <a:pt x="706" y="1995"/>
                  </a:lnTo>
                  <a:lnTo>
                    <a:pt x="743" y="1973"/>
                  </a:lnTo>
                  <a:lnTo>
                    <a:pt x="777" y="1944"/>
                  </a:lnTo>
                  <a:lnTo>
                    <a:pt x="807" y="1913"/>
                  </a:lnTo>
                  <a:lnTo>
                    <a:pt x="831" y="1878"/>
                  </a:lnTo>
                  <a:lnTo>
                    <a:pt x="852" y="1839"/>
                  </a:lnTo>
                  <a:lnTo>
                    <a:pt x="867" y="1798"/>
                  </a:lnTo>
                  <a:lnTo>
                    <a:pt x="876" y="1754"/>
                  </a:lnTo>
                  <a:lnTo>
                    <a:pt x="879" y="1709"/>
                  </a:lnTo>
                  <a:lnTo>
                    <a:pt x="876" y="1662"/>
                  </a:lnTo>
                  <a:lnTo>
                    <a:pt x="867" y="1619"/>
                  </a:lnTo>
                  <a:lnTo>
                    <a:pt x="852" y="1577"/>
                  </a:lnTo>
                  <a:lnTo>
                    <a:pt x="831" y="1539"/>
                  </a:lnTo>
                  <a:lnTo>
                    <a:pt x="807" y="1503"/>
                  </a:lnTo>
                  <a:lnTo>
                    <a:pt x="777" y="1472"/>
                  </a:lnTo>
                  <a:lnTo>
                    <a:pt x="743" y="1445"/>
                  </a:lnTo>
                  <a:lnTo>
                    <a:pt x="706" y="1421"/>
                  </a:lnTo>
                  <a:lnTo>
                    <a:pt x="666" y="1404"/>
                  </a:lnTo>
                  <a:close/>
                  <a:moveTo>
                    <a:pt x="440" y="527"/>
                  </a:moveTo>
                  <a:lnTo>
                    <a:pt x="400" y="545"/>
                  </a:lnTo>
                  <a:lnTo>
                    <a:pt x="363" y="568"/>
                  </a:lnTo>
                  <a:lnTo>
                    <a:pt x="329" y="595"/>
                  </a:lnTo>
                  <a:lnTo>
                    <a:pt x="300" y="627"/>
                  </a:lnTo>
                  <a:lnTo>
                    <a:pt x="274" y="662"/>
                  </a:lnTo>
                  <a:lnTo>
                    <a:pt x="254" y="701"/>
                  </a:lnTo>
                  <a:lnTo>
                    <a:pt x="240" y="742"/>
                  </a:lnTo>
                  <a:lnTo>
                    <a:pt x="230" y="786"/>
                  </a:lnTo>
                  <a:lnTo>
                    <a:pt x="227" y="831"/>
                  </a:lnTo>
                  <a:lnTo>
                    <a:pt x="230" y="877"/>
                  </a:lnTo>
                  <a:lnTo>
                    <a:pt x="240" y="922"/>
                  </a:lnTo>
                  <a:lnTo>
                    <a:pt x="254" y="963"/>
                  </a:lnTo>
                  <a:lnTo>
                    <a:pt x="274" y="1001"/>
                  </a:lnTo>
                  <a:lnTo>
                    <a:pt x="300" y="1036"/>
                  </a:lnTo>
                  <a:lnTo>
                    <a:pt x="329" y="1068"/>
                  </a:lnTo>
                  <a:lnTo>
                    <a:pt x="363" y="1095"/>
                  </a:lnTo>
                  <a:lnTo>
                    <a:pt x="400" y="1118"/>
                  </a:lnTo>
                  <a:lnTo>
                    <a:pt x="440" y="1136"/>
                  </a:lnTo>
                  <a:lnTo>
                    <a:pt x="440" y="527"/>
                  </a:lnTo>
                  <a:close/>
                  <a:moveTo>
                    <a:pt x="553" y="0"/>
                  </a:moveTo>
                  <a:lnTo>
                    <a:pt x="579" y="2"/>
                  </a:lnTo>
                  <a:lnTo>
                    <a:pt x="603" y="11"/>
                  </a:lnTo>
                  <a:lnTo>
                    <a:pt x="624" y="24"/>
                  </a:lnTo>
                  <a:lnTo>
                    <a:pt x="641" y="42"/>
                  </a:lnTo>
                  <a:lnTo>
                    <a:pt x="655" y="63"/>
                  </a:lnTo>
                  <a:lnTo>
                    <a:pt x="663" y="86"/>
                  </a:lnTo>
                  <a:lnTo>
                    <a:pt x="666" y="113"/>
                  </a:lnTo>
                  <a:lnTo>
                    <a:pt x="666" y="292"/>
                  </a:lnTo>
                  <a:lnTo>
                    <a:pt x="718" y="306"/>
                  </a:lnTo>
                  <a:lnTo>
                    <a:pt x="769" y="324"/>
                  </a:lnTo>
                  <a:lnTo>
                    <a:pt x="817" y="347"/>
                  </a:lnTo>
                  <a:lnTo>
                    <a:pt x="862" y="376"/>
                  </a:lnTo>
                  <a:lnTo>
                    <a:pt x="906" y="407"/>
                  </a:lnTo>
                  <a:lnTo>
                    <a:pt x="946" y="444"/>
                  </a:lnTo>
                  <a:lnTo>
                    <a:pt x="981" y="484"/>
                  </a:lnTo>
                  <a:lnTo>
                    <a:pt x="1014" y="528"/>
                  </a:lnTo>
                  <a:lnTo>
                    <a:pt x="1025" y="549"/>
                  </a:lnTo>
                  <a:lnTo>
                    <a:pt x="1031" y="570"/>
                  </a:lnTo>
                  <a:lnTo>
                    <a:pt x="1033" y="592"/>
                  </a:lnTo>
                  <a:lnTo>
                    <a:pt x="1030" y="613"/>
                  </a:lnTo>
                  <a:lnTo>
                    <a:pt x="1024" y="634"/>
                  </a:lnTo>
                  <a:lnTo>
                    <a:pt x="1014" y="653"/>
                  </a:lnTo>
                  <a:lnTo>
                    <a:pt x="999" y="671"/>
                  </a:lnTo>
                  <a:lnTo>
                    <a:pt x="981" y="685"/>
                  </a:lnTo>
                  <a:lnTo>
                    <a:pt x="961" y="695"/>
                  </a:lnTo>
                  <a:lnTo>
                    <a:pt x="940" y="702"/>
                  </a:lnTo>
                  <a:lnTo>
                    <a:pt x="918" y="704"/>
                  </a:lnTo>
                  <a:lnTo>
                    <a:pt x="897" y="702"/>
                  </a:lnTo>
                  <a:lnTo>
                    <a:pt x="876" y="695"/>
                  </a:lnTo>
                  <a:lnTo>
                    <a:pt x="857" y="685"/>
                  </a:lnTo>
                  <a:lnTo>
                    <a:pt x="839" y="671"/>
                  </a:lnTo>
                  <a:lnTo>
                    <a:pt x="825" y="653"/>
                  </a:lnTo>
                  <a:lnTo>
                    <a:pt x="800" y="620"/>
                  </a:lnTo>
                  <a:lnTo>
                    <a:pt x="771" y="590"/>
                  </a:lnTo>
                  <a:lnTo>
                    <a:pt x="739" y="564"/>
                  </a:lnTo>
                  <a:lnTo>
                    <a:pt x="703" y="543"/>
                  </a:lnTo>
                  <a:lnTo>
                    <a:pt x="666" y="527"/>
                  </a:lnTo>
                  <a:lnTo>
                    <a:pt x="666" y="1169"/>
                  </a:lnTo>
                  <a:lnTo>
                    <a:pt x="723" y="1184"/>
                  </a:lnTo>
                  <a:lnTo>
                    <a:pt x="777" y="1205"/>
                  </a:lnTo>
                  <a:lnTo>
                    <a:pt x="829" y="1230"/>
                  </a:lnTo>
                  <a:lnTo>
                    <a:pt x="876" y="1261"/>
                  </a:lnTo>
                  <a:lnTo>
                    <a:pt x="920" y="1297"/>
                  </a:lnTo>
                  <a:lnTo>
                    <a:pt x="961" y="1337"/>
                  </a:lnTo>
                  <a:lnTo>
                    <a:pt x="997" y="1380"/>
                  </a:lnTo>
                  <a:lnTo>
                    <a:pt x="1029" y="1429"/>
                  </a:lnTo>
                  <a:lnTo>
                    <a:pt x="1055" y="1479"/>
                  </a:lnTo>
                  <a:lnTo>
                    <a:pt x="1077" y="1533"/>
                  </a:lnTo>
                  <a:lnTo>
                    <a:pt x="1093" y="1590"/>
                  </a:lnTo>
                  <a:lnTo>
                    <a:pt x="1103" y="1648"/>
                  </a:lnTo>
                  <a:lnTo>
                    <a:pt x="1106" y="1709"/>
                  </a:lnTo>
                  <a:lnTo>
                    <a:pt x="1103" y="1769"/>
                  </a:lnTo>
                  <a:lnTo>
                    <a:pt x="1093" y="1828"/>
                  </a:lnTo>
                  <a:lnTo>
                    <a:pt x="1077" y="1883"/>
                  </a:lnTo>
                  <a:lnTo>
                    <a:pt x="1055" y="1937"/>
                  </a:lnTo>
                  <a:lnTo>
                    <a:pt x="1029" y="1988"/>
                  </a:lnTo>
                  <a:lnTo>
                    <a:pt x="997" y="2036"/>
                  </a:lnTo>
                  <a:lnTo>
                    <a:pt x="961" y="2080"/>
                  </a:lnTo>
                  <a:lnTo>
                    <a:pt x="920" y="2120"/>
                  </a:lnTo>
                  <a:lnTo>
                    <a:pt x="876" y="2156"/>
                  </a:lnTo>
                  <a:lnTo>
                    <a:pt x="829" y="2186"/>
                  </a:lnTo>
                  <a:lnTo>
                    <a:pt x="777" y="2213"/>
                  </a:lnTo>
                  <a:lnTo>
                    <a:pt x="723" y="2233"/>
                  </a:lnTo>
                  <a:lnTo>
                    <a:pt x="666" y="2248"/>
                  </a:lnTo>
                  <a:lnTo>
                    <a:pt x="666" y="2427"/>
                  </a:lnTo>
                  <a:lnTo>
                    <a:pt x="663" y="2454"/>
                  </a:lnTo>
                  <a:lnTo>
                    <a:pt x="655" y="2477"/>
                  </a:lnTo>
                  <a:lnTo>
                    <a:pt x="641" y="2498"/>
                  </a:lnTo>
                  <a:lnTo>
                    <a:pt x="624" y="2516"/>
                  </a:lnTo>
                  <a:lnTo>
                    <a:pt x="603" y="2529"/>
                  </a:lnTo>
                  <a:lnTo>
                    <a:pt x="579" y="2538"/>
                  </a:lnTo>
                  <a:lnTo>
                    <a:pt x="553" y="2541"/>
                  </a:lnTo>
                  <a:lnTo>
                    <a:pt x="527" y="2538"/>
                  </a:lnTo>
                  <a:lnTo>
                    <a:pt x="503" y="2529"/>
                  </a:lnTo>
                  <a:lnTo>
                    <a:pt x="482" y="2516"/>
                  </a:lnTo>
                  <a:lnTo>
                    <a:pt x="464" y="2498"/>
                  </a:lnTo>
                  <a:lnTo>
                    <a:pt x="451" y="2477"/>
                  </a:lnTo>
                  <a:lnTo>
                    <a:pt x="443" y="2454"/>
                  </a:lnTo>
                  <a:lnTo>
                    <a:pt x="440" y="2427"/>
                  </a:lnTo>
                  <a:lnTo>
                    <a:pt x="440" y="2247"/>
                  </a:lnTo>
                  <a:lnTo>
                    <a:pt x="387" y="2235"/>
                  </a:lnTo>
                  <a:lnTo>
                    <a:pt x="338" y="2216"/>
                  </a:lnTo>
                  <a:lnTo>
                    <a:pt x="289" y="2193"/>
                  </a:lnTo>
                  <a:lnTo>
                    <a:pt x="244" y="2164"/>
                  </a:lnTo>
                  <a:lnTo>
                    <a:pt x="201" y="2133"/>
                  </a:lnTo>
                  <a:lnTo>
                    <a:pt x="161" y="2096"/>
                  </a:lnTo>
                  <a:lnTo>
                    <a:pt x="125" y="2056"/>
                  </a:lnTo>
                  <a:lnTo>
                    <a:pt x="92" y="2012"/>
                  </a:lnTo>
                  <a:lnTo>
                    <a:pt x="82" y="1991"/>
                  </a:lnTo>
                  <a:lnTo>
                    <a:pt x="75" y="1970"/>
                  </a:lnTo>
                  <a:lnTo>
                    <a:pt x="73" y="1947"/>
                  </a:lnTo>
                  <a:lnTo>
                    <a:pt x="75" y="1926"/>
                  </a:lnTo>
                  <a:lnTo>
                    <a:pt x="82" y="1905"/>
                  </a:lnTo>
                  <a:lnTo>
                    <a:pt x="92" y="1886"/>
                  </a:lnTo>
                  <a:lnTo>
                    <a:pt x="107" y="1870"/>
                  </a:lnTo>
                  <a:lnTo>
                    <a:pt x="124" y="1855"/>
                  </a:lnTo>
                  <a:lnTo>
                    <a:pt x="145" y="1844"/>
                  </a:lnTo>
                  <a:lnTo>
                    <a:pt x="166" y="1838"/>
                  </a:lnTo>
                  <a:lnTo>
                    <a:pt x="188" y="1836"/>
                  </a:lnTo>
                  <a:lnTo>
                    <a:pt x="209" y="1838"/>
                  </a:lnTo>
                  <a:lnTo>
                    <a:pt x="230" y="1844"/>
                  </a:lnTo>
                  <a:lnTo>
                    <a:pt x="249" y="1855"/>
                  </a:lnTo>
                  <a:lnTo>
                    <a:pt x="266" y="1870"/>
                  </a:lnTo>
                  <a:lnTo>
                    <a:pt x="281" y="1887"/>
                  </a:lnTo>
                  <a:lnTo>
                    <a:pt x="306" y="1920"/>
                  </a:lnTo>
                  <a:lnTo>
                    <a:pt x="336" y="1950"/>
                  </a:lnTo>
                  <a:lnTo>
                    <a:pt x="367" y="1976"/>
                  </a:lnTo>
                  <a:lnTo>
                    <a:pt x="402" y="1997"/>
                  </a:lnTo>
                  <a:lnTo>
                    <a:pt x="440" y="2013"/>
                  </a:lnTo>
                  <a:lnTo>
                    <a:pt x="440" y="1372"/>
                  </a:lnTo>
                  <a:lnTo>
                    <a:pt x="383" y="1356"/>
                  </a:lnTo>
                  <a:lnTo>
                    <a:pt x="329" y="1336"/>
                  </a:lnTo>
                  <a:lnTo>
                    <a:pt x="278" y="1310"/>
                  </a:lnTo>
                  <a:lnTo>
                    <a:pt x="230" y="1278"/>
                  </a:lnTo>
                  <a:lnTo>
                    <a:pt x="185" y="1243"/>
                  </a:lnTo>
                  <a:lnTo>
                    <a:pt x="145" y="1203"/>
                  </a:lnTo>
                  <a:lnTo>
                    <a:pt x="109" y="1159"/>
                  </a:lnTo>
                  <a:lnTo>
                    <a:pt x="77" y="1111"/>
                  </a:lnTo>
                  <a:lnTo>
                    <a:pt x="50" y="1061"/>
                  </a:lnTo>
                  <a:lnTo>
                    <a:pt x="29" y="1007"/>
                  </a:lnTo>
                  <a:lnTo>
                    <a:pt x="13" y="951"/>
                  </a:lnTo>
                  <a:lnTo>
                    <a:pt x="4" y="892"/>
                  </a:lnTo>
                  <a:lnTo>
                    <a:pt x="0" y="831"/>
                  </a:lnTo>
                  <a:lnTo>
                    <a:pt x="4" y="771"/>
                  </a:lnTo>
                  <a:lnTo>
                    <a:pt x="13" y="712"/>
                  </a:lnTo>
                  <a:lnTo>
                    <a:pt x="29" y="657"/>
                  </a:lnTo>
                  <a:lnTo>
                    <a:pt x="50" y="603"/>
                  </a:lnTo>
                  <a:lnTo>
                    <a:pt x="77" y="551"/>
                  </a:lnTo>
                  <a:lnTo>
                    <a:pt x="109" y="504"/>
                  </a:lnTo>
                  <a:lnTo>
                    <a:pt x="145" y="460"/>
                  </a:lnTo>
                  <a:lnTo>
                    <a:pt x="185" y="420"/>
                  </a:lnTo>
                  <a:lnTo>
                    <a:pt x="230" y="384"/>
                  </a:lnTo>
                  <a:lnTo>
                    <a:pt x="278" y="353"/>
                  </a:lnTo>
                  <a:lnTo>
                    <a:pt x="329" y="327"/>
                  </a:lnTo>
                  <a:lnTo>
                    <a:pt x="383" y="307"/>
                  </a:lnTo>
                  <a:lnTo>
                    <a:pt x="440" y="291"/>
                  </a:lnTo>
                  <a:lnTo>
                    <a:pt x="440" y="113"/>
                  </a:lnTo>
                  <a:lnTo>
                    <a:pt x="443" y="86"/>
                  </a:lnTo>
                  <a:lnTo>
                    <a:pt x="451" y="63"/>
                  </a:lnTo>
                  <a:lnTo>
                    <a:pt x="464" y="42"/>
                  </a:lnTo>
                  <a:lnTo>
                    <a:pt x="482" y="24"/>
                  </a:lnTo>
                  <a:lnTo>
                    <a:pt x="503" y="11"/>
                  </a:lnTo>
                  <a:lnTo>
                    <a:pt x="527" y="2"/>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18" name="Shape 7318"/>
          <p:cNvGrpSpPr/>
          <p:nvPr/>
        </p:nvGrpSpPr>
        <p:grpSpPr>
          <a:xfrm>
            <a:off x="2482545" y="2033688"/>
            <a:ext cx="152852" cy="195862"/>
            <a:chOff x="2305" y="169"/>
            <a:chExt cx="462" cy="592"/>
          </a:xfrm>
        </p:grpSpPr>
        <p:sp>
          <p:nvSpPr>
            <p:cNvPr id="7319" name="Shape 7319"/>
            <p:cNvSpPr/>
            <p:nvPr/>
          </p:nvSpPr>
          <p:spPr>
            <a:xfrm>
              <a:off x="2340" y="349"/>
              <a:ext cx="64" cy="82"/>
            </a:xfrm>
            <a:custGeom>
              <a:avLst/>
              <a:gdLst/>
              <a:ahLst/>
              <a:cxnLst/>
              <a:rect l="0" t="0" r="0" b="0"/>
              <a:pathLst>
                <a:path w="385" h="494" extrusionOk="0">
                  <a:moveTo>
                    <a:pt x="188" y="0"/>
                  </a:moveTo>
                  <a:lnTo>
                    <a:pt x="192" y="0"/>
                  </a:lnTo>
                  <a:lnTo>
                    <a:pt x="197" y="0"/>
                  </a:lnTo>
                  <a:lnTo>
                    <a:pt x="205" y="0"/>
                  </a:lnTo>
                  <a:lnTo>
                    <a:pt x="215" y="2"/>
                  </a:lnTo>
                  <a:lnTo>
                    <a:pt x="228" y="4"/>
                  </a:lnTo>
                  <a:lnTo>
                    <a:pt x="242" y="6"/>
                  </a:lnTo>
                  <a:lnTo>
                    <a:pt x="258" y="10"/>
                  </a:lnTo>
                  <a:lnTo>
                    <a:pt x="274" y="16"/>
                  </a:lnTo>
                  <a:lnTo>
                    <a:pt x="291" y="24"/>
                  </a:lnTo>
                  <a:lnTo>
                    <a:pt x="307" y="34"/>
                  </a:lnTo>
                  <a:lnTo>
                    <a:pt x="323" y="47"/>
                  </a:lnTo>
                  <a:lnTo>
                    <a:pt x="338" y="63"/>
                  </a:lnTo>
                  <a:lnTo>
                    <a:pt x="352" y="83"/>
                  </a:lnTo>
                  <a:lnTo>
                    <a:pt x="364" y="104"/>
                  </a:lnTo>
                  <a:lnTo>
                    <a:pt x="373" y="131"/>
                  </a:lnTo>
                  <a:lnTo>
                    <a:pt x="379" y="161"/>
                  </a:lnTo>
                  <a:lnTo>
                    <a:pt x="384" y="196"/>
                  </a:lnTo>
                  <a:lnTo>
                    <a:pt x="384" y="198"/>
                  </a:lnTo>
                  <a:lnTo>
                    <a:pt x="384" y="205"/>
                  </a:lnTo>
                  <a:lnTo>
                    <a:pt x="385" y="214"/>
                  </a:lnTo>
                  <a:lnTo>
                    <a:pt x="385" y="227"/>
                  </a:lnTo>
                  <a:lnTo>
                    <a:pt x="385" y="242"/>
                  </a:lnTo>
                  <a:lnTo>
                    <a:pt x="384" y="260"/>
                  </a:lnTo>
                  <a:lnTo>
                    <a:pt x="383" y="279"/>
                  </a:lnTo>
                  <a:lnTo>
                    <a:pt x="380" y="301"/>
                  </a:lnTo>
                  <a:lnTo>
                    <a:pt x="377" y="322"/>
                  </a:lnTo>
                  <a:lnTo>
                    <a:pt x="372" y="344"/>
                  </a:lnTo>
                  <a:lnTo>
                    <a:pt x="365" y="367"/>
                  </a:lnTo>
                  <a:lnTo>
                    <a:pt x="357" y="388"/>
                  </a:lnTo>
                  <a:lnTo>
                    <a:pt x="346" y="409"/>
                  </a:lnTo>
                  <a:lnTo>
                    <a:pt x="333" y="429"/>
                  </a:lnTo>
                  <a:lnTo>
                    <a:pt x="317" y="447"/>
                  </a:lnTo>
                  <a:lnTo>
                    <a:pt x="298" y="463"/>
                  </a:lnTo>
                  <a:lnTo>
                    <a:pt x="278" y="476"/>
                  </a:lnTo>
                  <a:lnTo>
                    <a:pt x="253" y="485"/>
                  </a:lnTo>
                  <a:lnTo>
                    <a:pt x="225" y="492"/>
                  </a:lnTo>
                  <a:lnTo>
                    <a:pt x="193" y="494"/>
                  </a:lnTo>
                  <a:lnTo>
                    <a:pt x="191" y="494"/>
                  </a:lnTo>
                  <a:lnTo>
                    <a:pt x="160" y="492"/>
                  </a:lnTo>
                  <a:lnTo>
                    <a:pt x="132" y="485"/>
                  </a:lnTo>
                  <a:lnTo>
                    <a:pt x="107" y="475"/>
                  </a:lnTo>
                  <a:lnTo>
                    <a:pt x="86" y="462"/>
                  </a:lnTo>
                  <a:lnTo>
                    <a:pt x="68" y="447"/>
                  </a:lnTo>
                  <a:lnTo>
                    <a:pt x="52" y="428"/>
                  </a:lnTo>
                  <a:lnTo>
                    <a:pt x="39" y="409"/>
                  </a:lnTo>
                  <a:lnTo>
                    <a:pt x="28" y="388"/>
                  </a:lnTo>
                  <a:lnTo>
                    <a:pt x="19" y="367"/>
                  </a:lnTo>
                  <a:lnTo>
                    <a:pt x="13" y="344"/>
                  </a:lnTo>
                  <a:lnTo>
                    <a:pt x="7" y="322"/>
                  </a:lnTo>
                  <a:lnTo>
                    <a:pt x="4" y="300"/>
                  </a:lnTo>
                  <a:lnTo>
                    <a:pt x="2" y="279"/>
                  </a:lnTo>
                  <a:lnTo>
                    <a:pt x="0" y="260"/>
                  </a:lnTo>
                  <a:lnTo>
                    <a:pt x="0" y="242"/>
                  </a:lnTo>
                  <a:lnTo>
                    <a:pt x="0" y="226"/>
                  </a:lnTo>
                  <a:lnTo>
                    <a:pt x="0" y="214"/>
                  </a:lnTo>
                  <a:lnTo>
                    <a:pt x="1" y="205"/>
                  </a:lnTo>
                  <a:lnTo>
                    <a:pt x="1" y="198"/>
                  </a:lnTo>
                  <a:lnTo>
                    <a:pt x="1" y="196"/>
                  </a:lnTo>
                  <a:lnTo>
                    <a:pt x="5" y="161"/>
                  </a:lnTo>
                  <a:lnTo>
                    <a:pt x="12" y="131"/>
                  </a:lnTo>
                  <a:lnTo>
                    <a:pt x="21" y="104"/>
                  </a:lnTo>
                  <a:lnTo>
                    <a:pt x="32" y="83"/>
                  </a:lnTo>
                  <a:lnTo>
                    <a:pt x="46" y="63"/>
                  </a:lnTo>
                  <a:lnTo>
                    <a:pt x="61" y="47"/>
                  </a:lnTo>
                  <a:lnTo>
                    <a:pt x="78" y="34"/>
                  </a:lnTo>
                  <a:lnTo>
                    <a:pt x="94" y="24"/>
                  </a:lnTo>
                  <a:lnTo>
                    <a:pt x="111" y="16"/>
                  </a:lnTo>
                  <a:lnTo>
                    <a:pt x="127" y="10"/>
                  </a:lnTo>
                  <a:lnTo>
                    <a:pt x="143" y="6"/>
                  </a:lnTo>
                  <a:lnTo>
                    <a:pt x="157" y="4"/>
                  </a:lnTo>
                  <a:lnTo>
                    <a:pt x="170" y="2"/>
                  </a:lnTo>
                  <a:lnTo>
                    <a:pt x="179" y="0"/>
                  </a:lnTo>
                  <a:lnTo>
                    <a:pt x="1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0" name="Shape 7320"/>
            <p:cNvSpPr/>
            <p:nvPr/>
          </p:nvSpPr>
          <p:spPr>
            <a:xfrm>
              <a:off x="2449" y="349"/>
              <a:ext cx="64" cy="82"/>
            </a:xfrm>
            <a:custGeom>
              <a:avLst/>
              <a:gdLst/>
              <a:ahLst/>
              <a:cxnLst/>
              <a:rect l="0" t="0" r="0" b="0"/>
              <a:pathLst>
                <a:path w="385" h="494" extrusionOk="0">
                  <a:moveTo>
                    <a:pt x="188" y="0"/>
                  </a:moveTo>
                  <a:lnTo>
                    <a:pt x="192" y="0"/>
                  </a:lnTo>
                  <a:lnTo>
                    <a:pt x="198" y="0"/>
                  </a:lnTo>
                  <a:lnTo>
                    <a:pt x="205" y="0"/>
                  </a:lnTo>
                  <a:lnTo>
                    <a:pt x="216" y="2"/>
                  </a:lnTo>
                  <a:lnTo>
                    <a:pt x="228" y="4"/>
                  </a:lnTo>
                  <a:lnTo>
                    <a:pt x="242" y="6"/>
                  </a:lnTo>
                  <a:lnTo>
                    <a:pt x="258" y="10"/>
                  </a:lnTo>
                  <a:lnTo>
                    <a:pt x="275" y="16"/>
                  </a:lnTo>
                  <a:lnTo>
                    <a:pt x="291" y="24"/>
                  </a:lnTo>
                  <a:lnTo>
                    <a:pt x="308" y="34"/>
                  </a:lnTo>
                  <a:lnTo>
                    <a:pt x="324" y="47"/>
                  </a:lnTo>
                  <a:lnTo>
                    <a:pt x="338" y="63"/>
                  </a:lnTo>
                  <a:lnTo>
                    <a:pt x="353" y="83"/>
                  </a:lnTo>
                  <a:lnTo>
                    <a:pt x="364" y="104"/>
                  </a:lnTo>
                  <a:lnTo>
                    <a:pt x="374" y="131"/>
                  </a:lnTo>
                  <a:lnTo>
                    <a:pt x="381" y="161"/>
                  </a:lnTo>
                  <a:lnTo>
                    <a:pt x="384" y="196"/>
                  </a:lnTo>
                  <a:lnTo>
                    <a:pt x="384" y="198"/>
                  </a:lnTo>
                  <a:lnTo>
                    <a:pt x="385" y="205"/>
                  </a:lnTo>
                  <a:lnTo>
                    <a:pt x="385" y="214"/>
                  </a:lnTo>
                  <a:lnTo>
                    <a:pt x="385" y="227"/>
                  </a:lnTo>
                  <a:lnTo>
                    <a:pt x="385" y="242"/>
                  </a:lnTo>
                  <a:lnTo>
                    <a:pt x="385" y="260"/>
                  </a:lnTo>
                  <a:lnTo>
                    <a:pt x="383" y="279"/>
                  </a:lnTo>
                  <a:lnTo>
                    <a:pt x="381" y="301"/>
                  </a:lnTo>
                  <a:lnTo>
                    <a:pt x="377" y="322"/>
                  </a:lnTo>
                  <a:lnTo>
                    <a:pt x="372" y="344"/>
                  </a:lnTo>
                  <a:lnTo>
                    <a:pt x="366" y="367"/>
                  </a:lnTo>
                  <a:lnTo>
                    <a:pt x="357" y="388"/>
                  </a:lnTo>
                  <a:lnTo>
                    <a:pt x="346" y="409"/>
                  </a:lnTo>
                  <a:lnTo>
                    <a:pt x="333" y="429"/>
                  </a:lnTo>
                  <a:lnTo>
                    <a:pt x="317" y="447"/>
                  </a:lnTo>
                  <a:lnTo>
                    <a:pt x="298" y="463"/>
                  </a:lnTo>
                  <a:lnTo>
                    <a:pt x="278" y="476"/>
                  </a:lnTo>
                  <a:lnTo>
                    <a:pt x="253" y="485"/>
                  </a:lnTo>
                  <a:lnTo>
                    <a:pt x="226" y="492"/>
                  </a:lnTo>
                  <a:lnTo>
                    <a:pt x="195" y="494"/>
                  </a:lnTo>
                  <a:lnTo>
                    <a:pt x="191" y="494"/>
                  </a:lnTo>
                  <a:lnTo>
                    <a:pt x="160" y="492"/>
                  </a:lnTo>
                  <a:lnTo>
                    <a:pt x="132" y="485"/>
                  </a:lnTo>
                  <a:lnTo>
                    <a:pt x="108" y="476"/>
                  </a:lnTo>
                  <a:lnTo>
                    <a:pt x="87" y="463"/>
                  </a:lnTo>
                  <a:lnTo>
                    <a:pt x="68" y="447"/>
                  </a:lnTo>
                  <a:lnTo>
                    <a:pt x="53" y="429"/>
                  </a:lnTo>
                  <a:lnTo>
                    <a:pt x="40" y="409"/>
                  </a:lnTo>
                  <a:lnTo>
                    <a:pt x="29" y="388"/>
                  </a:lnTo>
                  <a:lnTo>
                    <a:pt x="21" y="367"/>
                  </a:lnTo>
                  <a:lnTo>
                    <a:pt x="13" y="344"/>
                  </a:lnTo>
                  <a:lnTo>
                    <a:pt x="9" y="322"/>
                  </a:lnTo>
                  <a:lnTo>
                    <a:pt x="4" y="301"/>
                  </a:lnTo>
                  <a:lnTo>
                    <a:pt x="2" y="279"/>
                  </a:lnTo>
                  <a:lnTo>
                    <a:pt x="1" y="260"/>
                  </a:lnTo>
                  <a:lnTo>
                    <a:pt x="0" y="242"/>
                  </a:lnTo>
                  <a:lnTo>
                    <a:pt x="0" y="227"/>
                  </a:lnTo>
                  <a:lnTo>
                    <a:pt x="0" y="214"/>
                  </a:lnTo>
                  <a:lnTo>
                    <a:pt x="1" y="205"/>
                  </a:lnTo>
                  <a:lnTo>
                    <a:pt x="1" y="198"/>
                  </a:lnTo>
                  <a:lnTo>
                    <a:pt x="2" y="196"/>
                  </a:lnTo>
                  <a:lnTo>
                    <a:pt x="5" y="161"/>
                  </a:lnTo>
                  <a:lnTo>
                    <a:pt x="12" y="131"/>
                  </a:lnTo>
                  <a:lnTo>
                    <a:pt x="22" y="104"/>
                  </a:lnTo>
                  <a:lnTo>
                    <a:pt x="34" y="83"/>
                  </a:lnTo>
                  <a:lnTo>
                    <a:pt x="47" y="63"/>
                  </a:lnTo>
                  <a:lnTo>
                    <a:pt x="62" y="47"/>
                  </a:lnTo>
                  <a:lnTo>
                    <a:pt x="78" y="34"/>
                  </a:lnTo>
                  <a:lnTo>
                    <a:pt x="95" y="24"/>
                  </a:lnTo>
                  <a:lnTo>
                    <a:pt x="111" y="16"/>
                  </a:lnTo>
                  <a:lnTo>
                    <a:pt x="128" y="10"/>
                  </a:lnTo>
                  <a:lnTo>
                    <a:pt x="143" y="6"/>
                  </a:lnTo>
                  <a:lnTo>
                    <a:pt x="158" y="4"/>
                  </a:lnTo>
                  <a:lnTo>
                    <a:pt x="170" y="2"/>
                  </a:lnTo>
                  <a:lnTo>
                    <a:pt x="181" y="0"/>
                  </a:lnTo>
                  <a:lnTo>
                    <a:pt x="1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1" name="Shape 7321"/>
            <p:cNvSpPr/>
            <p:nvPr/>
          </p:nvSpPr>
          <p:spPr>
            <a:xfrm>
              <a:off x="2558" y="349"/>
              <a:ext cx="64" cy="82"/>
            </a:xfrm>
            <a:custGeom>
              <a:avLst/>
              <a:gdLst/>
              <a:ahLst/>
              <a:cxnLst/>
              <a:rect l="0" t="0" r="0" b="0"/>
              <a:pathLst>
                <a:path w="385" h="494" extrusionOk="0">
                  <a:moveTo>
                    <a:pt x="187" y="0"/>
                  </a:moveTo>
                  <a:lnTo>
                    <a:pt x="193" y="0"/>
                  </a:lnTo>
                  <a:lnTo>
                    <a:pt x="197" y="0"/>
                  </a:lnTo>
                  <a:lnTo>
                    <a:pt x="205" y="0"/>
                  </a:lnTo>
                  <a:lnTo>
                    <a:pt x="215" y="2"/>
                  </a:lnTo>
                  <a:lnTo>
                    <a:pt x="228" y="4"/>
                  </a:lnTo>
                  <a:lnTo>
                    <a:pt x="242" y="6"/>
                  </a:lnTo>
                  <a:lnTo>
                    <a:pt x="258" y="10"/>
                  </a:lnTo>
                  <a:lnTo>
                    <a:pt x="274" y="16"/>
                  </a:lnTo>
                  <a:lnTo>
                    <a:pt x="291" y="24"/>
                  </a:lnTo>
                  <a:lnTo>
                    <a:pt x="307" y="34"/>
                  </a:lnTo>
                  <a:lnTo>
                    <a:pt x="324" y="47"/>
                  </a:lnTo>
                  <a:lnTo>
                    <a:pt x="339" y="63"/>
                  </a:lnTo>
                  <a:lnTo>
                    <a:pt x="353" y="83"/>
                  </a:lnTo>
                  <a:lnTo>
                    <a:pt x="364" y="104"/>
                  </a:lnTo>
                  <a:lnTo>
                    <a:pt x="373" y="131"/>
                  </a:lnTo>
                  <a:lnTo>
                    <a:pt x="380" y="161"/>
                  </a:lnTo>
                  <a:lnTo>
                    <a:pt x="383" y="196"/>
                  </a:lnTo>
                  <a:lnTo>
                    <a:pt x="384" y="198"/>
                  </a:lnTo>
                  <a:lnTo>
                    <a:pt x="384" y="205"/>
                  </a:lnTo>
                  <a:lnTo>
                    <a:pt x="385" y="214"/>
                  </a:lnTo>
                  <a:lnTo>
                    <a:pt x="385" y="227"/>
                  </a:lnTo>
                  <a:lnTo>
                    <a:pt x="385" y="242"/>
                  </a:lnTo>
                  <a:lnTo>
                    <a:pt x="384" y="260"/>
                  </a:lnTo>
                  <a:lnTo>
                    <a:pt x="383" y="279"/>
                  </a:lnTo>
                  <a:lnTo>
                    <a:pt x="381" y="301"/>
                  </a:lnTo>
                  <a:lnTo>
                    <a:pt x="377" y="322"/>
                  </a:lnTo>
                  <a:lnTo>
                    <a:pt x="372" y="344"/>
                  </a:lnTo>
                  <a:lnTo>
                    <a:pt x="365" y="367"/>
                  </a:lnTo>
                  <a:lnTo>
                    <a:pt x="356" y="388"/>
                  </a:lnTo>
                  <a:lnTo>
                    <a:pt x="345" y="409"/>
                  </a:lnTo>
                  <a:lnTo>
                    <a:pt x="332" y="429"/>
                  </a:lnTo>
                  <a:lnTo>
                    <a:pt x="317" y="447"/>
                  </a:lnTo>
                  <a:lnTo>
                    <a:pt x="299" y="463"/>
                  </a:lnTo>
                  <a:lnTo>
                    <a:pt x="277" y="476"/>
                  </a:lnTo>
                  <a:lnTo>
                    <a:pt x="253" y="485"/>
                  </a:lnTo>
                  <a:lnTo>
                    <a:pt x="225" y="492"/>
                  </a:lnTo>
                  <a:lnTo>
                    <a:pt x="194" y="494"/>
                  </a:lnTo>
                  <a:lnTo>
                    <a:pt x="191" y="494"/>
                  </a:lnTo>
                  <a:lnTo>
                    <a:pt x="159" y="492"/>
                  </a:lnTo>
                  <a:lnTo>
                    <a:pt x="132" y="485"/>
                  </a:lnTo>
                  <a:lnTo>
                    <a:pt x="107" y="476"/>
                  </a:lnTo>
                  <a:lnTo>
                    <a:pt x="87" y="463"/>
                  </a:lnTo>
                  <a:lnTo>
                    <a:pt x="68" y="447"/>
                  </a:lnTo>
                  <a:lnTo>
                    <a:pt x="52" y="429"/>
                  </a:lnTo>
                  <a:lnTo>
                    <a:pt x="39" y="409"/>
                  </a:lnTo>
                  <a:lnTo>
                    <a:pt x="28" y="388"/>
                  </a:lnTo>
                  <a:lnTo>
                    <a:pt x="20" y="367"/>
                  </a:lnTo>
                  <a:lnTo>
                    <a:pt x="13" y="344"/>
                  </a:lnTo>
                  <a:lnTo>
                    <a:pt x="8" y="322"/>
                  </a:lnTo>
                  <a:lnTo>
                    <a:pt x="5" y="301"/>
                  </a:lnTo>
                  <a:lnTo>
                    <a:pt x="2" y="279"/>
                  </a:lnTo>
                  <a:lnTo>
                    <a:pt x="0" y="260"/>
                  </a:lnTo>
                  <a:lnTo>
                    <a:pt x="0" y="242"/>
                  </a:lnTo>
                  <a:lnTo>
                    <a:pt x="0" y="227"/>
                  </a:lnTo>
                  <a:lnTo>
                    <a:pt x="0" y="214"/>
                  </a:lnTo>
                  <a:lnTo>
                    <a:pt x="0" y="205"/>
                  </a:lnTo>
                  <a:lnTo>
                    <a:pt x="1" y="198"/>
                  </a:lnTo>
                  <a:lnTo>
                    <a:pt x="1" y="196"/>
                  </a:lnTo>
                  <a:lnTo>
                    <a:pt x="5" y="161"/>
                  </a:lnTo>
                  <a:lnTo>
                    <a:pt x="12" y="131"/>
                  </a:lnTo>
                  <a:lnTo>
                    <a:pt x="21" y="104"/>
                  </a:lnTo>
                  <a:lnTo>
                    <a:pt x="33" y="83"/>
                  </a:lnTo>
                  <a:lnTo>
                    <a:pt x="47" y="63"/>
                  </a:lnTo>
                  <a:lnTo>
                    <a:pt x="62" y="47"/>
                  </a:lnTo>
                  <a:lnTo>
                    <a:pt x="78" y="34"/>
                  </a:lnTo>
                  <a:lnTo>
                    <a:pt x="94" y="24"/>
                  </a:lnTo>
                  <a:lnTo>
                    <a:pt x="112" y="16"/>
                  </a:lnTo>
                  <a:lnTo>
                    <a:pt x="128" y="10"/>
                  </a:lnTo>
                  <a:lnTo>
                    <a:pt x="143" y="6"/>
                  </a:lnTo>
                  <a:lnTo>
                    <a:pt x="157" y="4"/>
                  </a:lnTo>
                  <a:lnTo>
                    <a:pt x="170" y="2"/>
                  </a:lnTo>
                  <a:lnTo>
                    <a:pt x="180" y="0"/>
                  </a:lnTo>
                  <a:lnTo>
                    <a:pt x="1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2" name="Shape 7322"/>
            <p:cNvSpPr/>
            <p:nvPr/>
          </p:nvSpPr>
          <p:spPr>
            <a:xfrm>
              <a:off x="2667" y="349"/>
              <a:ext cx="64" cy="82"/>
            </a:xfrm>
            <a:custGeom>
              <a:avLst/>
              <a:gdLst/>
              <a:ahLst/>
              <a:cxnLst/>
              <a:rect l="0" t="0" r="0" b="0"/>
              <a:pathLst>
                <a:path w="385" h="494" extrusionOk="0">
                  <a:moveTo>
                    <a:pt x="189" y="0"/>
                  </a:moveTo>
                  <a:lnTo>
                    <a:pt x="193" y="0"/>
                  </a:lnTo>
                  <a:lnTo>
                    <a:pt x="197" y="0"/>
                  </a:lnTo>
                  <a:lnTo>
                    <a:pt x="206" y="0"/>
                  </a:lnTo>
                  <a:lnTo>
                    <a:pt x="216" y="2"/>
                  </a:lnTo>
                  <a:lnTo>
                    <a:pt x="229" y="4"/>
                  </a:lnTo>
                  <a:lnTo>
                    <a:pt x="243" y="6"/>
                  </a:lnTo>
                  <a:lnTo>
                    <a:pt x="259" y="10"/>
                  </a:lnTo>
                  <a:lnTo>
                    <a:pt x="275" y="16"/>
                  </a:lnTo>
                  <a:lnTo>
                    <a:pt x="291" y="24"/>
                  </a:lnTo>
                  <a:lnTo>
                    <a:pt x="308" y="34"/>
                  </a:lnTo>
                  <a:lnTo>
                    <a:pt x="324" y="47"/>
                  </a:lnTo>
                  <a:lnTo>
                    <a:pt x="339" y="63"/>
                  </a:lnTo>
                  <a:lnTo>
                    <a:pt x="353" y="83"/>
                  </a:lnTo>
                  <a:lnTo>
                    <a:pt x="365" y="104"/>
                  </a:lnTo>
                  <a:lnTo>
                    <a:pt x="374" y="131"/>
                  </a:lnTo>
                  <a:lnTo>
                    <a:pt x="381" y="161"/>
                  </a:lnTo>
                  <a:lnTo>
                    <a:pt x="384" y="196"/>
                  </a:lnTo>
                  <a:lnTo>
                    <a:pt x="384" y="198"/>
                  </a:lnTo>
                  <a:lnTo>
                    <a:pt x="384" y="205"/>
                  </a:lnTo>
                  <a:lnTo>
                    <a:pt x="385" y="214"/>
                  </a:lnTo>
                  <a:lnTo>
                    <a:pt x="385" y="227"/>
                  </a:lnTo>
                  <a:lnTo>
                    <a:pt x="385" y="242"/>
                  </a:lnTo>
                  <a:lnTo>
                    <a:pt x="385" y="260"/>
                  </a:lnTo>
                  <a:lnTo>
                    <a:pt x="383" y="279"/>
                  </a:lnTo>
                  <a:lnTo>
                    <a:pt x="381" y="301"/>
                  </a:lnTo>
                  <a:lnTo>
                    <a:pt x="378" y="322"/>
                  </a:lnTo>
                  <a:lnTo>
                    <a:pt x="372" y="344"/>
                  </a:lnTo>
                  <a:lnTo>
                    <a:pt x="366" y="367"/>
                  </a:lnTo>
                  <a:lnTo>
                    <a:pt x="357" y="388"/>
                  </a:lnTo>
                  <a:lnTo>
                    <a:pt x="346" y="409"/>
                  </a:lnTo>
                  <a:lnTo>
                    <a:pt x="333" y="429"/>
                  </a:lnTo>
                  <a:lnTo>
                    <a:pt x="317" y="447"/>
                  </a:lnTo>
                  <a:lnTo>
                    <a:pt x="299" y="463"/>
                  </a:lnTo>
                  <a:lnTo>
                    <a:pt x="278" y="476"/>
                  </a:lnTo>
                  <a:lnTo>
                    <a:pt x="253" y="485"/>
                  </a:lnTo>
                  <a:lnTo>
                    <a:pt x="225" y="492"/>
                  </a:lnTo>
                  <a:lnTo>
                    <a:pt x="194" y="494"/>
                  </a:lnTo>
                  <a:lnTo>
                    <a:pt x="192" y="494"/>
                  </a:lnTo>
                  <a:lnTo>
                    <a:pt x="160" y="492"/>
                  </a:lnTo>
                  <a:lnTo>
                    <a:pt x="132" y="485"/>
                  </a:lnTo>
                  <a:lnTo>
                    <a:pt x="107" y="476"/>
                  </a:lnTo>
                  <a:lnTo>
                    <a:pt x="87" y="463"/>
                  </a:lnTo>
                  <a:lnTo>
                    <a:pt x="69" y="447"/>
                  </a:lnTo>
                  <a:lnTo>
                    <a:pt x="52" y="429"/>
                  </a:lnTo>
                  <a:lnTo>
                    <a:pt x="39" y="409"/>
                  </a:lnTo>
                  <a:lnTo>
                    <a:pt x="29" y="388"/>
                  </a:lnTo>
                  <a:lnTo>
                    <a:pt x="20" y="367"/>
                  </a:lnTo>
                  <a:lnTo>
                    <a:pt x="13" y="344"/>
                  </a:lnTo>
                  <a:lnTo>
                    <a:pt x="8" y="322"/>
                  </a:lnTo>
                  <a:lnTo>
                    <a:pt x="5" y="301"/>
                  </a:lnTo>
                  <a:lnTo>
                    <a:pt x="3" y="279"/>
                  </a:lnTo>
                  <a:lnTo>
                    <a:pt x="2" y="260"/>
                  </a:lnTo>
                  <a:lnTo>
                    <a:pt x="0" y="242"/>
                  </a:lnTo>
                  <a:lnTo>
                    <a:pt x="0" y="227"/>
                  </a:lnTo>
                  <a:lnTo>
                    <a:pt x="0" y="214"/>
                  </a:lnTo>
                  <a:lnTo>
                    <a:pt x="2" y="205"/>
                  </a:lnTo>
                  <a:lnTo>
                    <a:pt x="2" y="198"/>
                  </a:lnTo>
                  <a:lnTo>
                    <a:pt x="2" y="196"/>
                  </a:lnTo>
                  <a:lnTo>
                    <a:pt x="6" y="161"/>
                  </a:lnTo>
                  <a:lnTo>
                    <a:pt x="12" y="131"/>
                  </a:lnTo>
                  <a:lnTo>
                    <a:pt x="22" y="104"/>
                  </a:lnTo>
                  <a:lnTo>
                    <a:pt x="34" y="81"/>
                  </a:lnTo>
                  <a:lnTo>
                    <a:pt x="47" y="63"/>
                  </a:lnTo>
                  <a:lnTo>
                    <a:pt x="62" y="47"/>
                  </a:lnTo>
                  <a:lnTo>
                    <a:pt x="78" y="34"/>
                  </a:lnTo>
                  <a:lnTo>
                    <a:pt x="95" y="24"/>
                  </a:lnTo>
                  <a:lnTo>
                    <a:pt x="112" y="16"/>
                  </a:lnTo>
                  <a:lnTo>
                    <a:pt x="128" y="10"/>
                  </a:lnTo>
                  <a:lnTo>
                    <a:pt x="143" y="6"/>
                  </a:lnTo>
                  <a:lnTo>
                    <a:pt x="157" y="3"/>
                  </a:lnTo>
                  <a:lnTo>
                    <a:pt x="170" y="2"/>
                  </a:lnTo>
                  <a:lnTo>
                    <a:pt x="181" y="0"/>
                  </a:lnTo>
                  <a:lnTo>
                    <a:pt x="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3" name="Shape 7323"/>
            <p:cNvSpPr/>
            <p:nvPr/>
          </p:nvSpPr>
          <p:spPr>
            <a:xfrm>
              <a:off x="2305" y="441"/>
              <a:ext cx="462" cy="320"/>
            </a:xfrm>
            <a:custGeom>
              <a:avLst/>
              <a:gdLst/>
              <a:ahLst/>
              <a:cxnLst/>
              <a:rect l="0" t="0" r="0" b="0"/>
              <a:pathLst>
                <a:path w="2770" h="1920" extrusionOk="0">
                  <a:moveTo>
                    <a:pt x="409" y="0"/>
                  </a:moveTo>
                  <a:lnTo>
                    <a:pt x="414" y="0"/>
                  </a:lnTo>
                  <a:lnTo>
                    <a:pt x="421" y="1"/>
                  </a:lnTo>
                  <a:lnTo>
                    <a:pt x="428" y="3"/>
                  </a:lnTo>
                  <a:lnTo>
                    <a:pt x="437" y="6"/>
                  </a:lnTo>
                  <a:lnTo>
                    <a:pt x="443" y="10"/>
                  </a:lnTo>
                  <a:lnTo>
                    <a:pt x="451" y="15"/>
                  </a:lnTo>
                  <a:lnTo>
                    <a:pt x="455" y="23"/>
                  </a:lnTo>
                  <a:lnTo>
                    <a:pt x="458" y="33"/>
                  </a:lnTo>
                  <a:lnTo>
                    <a:pt x="459" y="43"/>
                  </a:lnTo>
                  <a:lnTo>
                    <a:pt x="457" y="57"/>
                  </a:lnTo>
                  <a:lnTo>
                    <a:pt x="451" y="74"/>
                  </a:lnTo>
                  <a:lnTo>
                    <a:pt x="441" y="93"/>
                  </a:lnTo>
                  <a:lnTo>
                    <a:pt x="426" y="116"/>
                  </a:lnTo>
                  <a:lnTo>
                    <a:pt x="471" y="243"/>
                  </a:lnTo>
                  <a:lnTo>
                    <a:pt x="548" y="0"/>
                  </a:lnTo>
                  <a:lnTo>
                    <a:pt x="551" y="1"/>
                  </a:lnTo>
                  <a:lnTo>
                    <a:pt x="560" y="6"/>
                  </a:lnTo>
                  <a:lnTo>
                    <a:pt x="573" y="11"/>
                  </a:lnTo>
                  <a:lnTo>
                    <a:pt x="589" y="18"/>
                  </a:lnTo>
                  <a:lnTo>
                    <a:pt x="609" y="28"/>
                  </a:lnTo>
                  <a:lnTo>
                    <a:pt x="631" y="40"/>
                  </a:lnTo>
                  <a:lnTo>
                    <a:pt x="656" y="53"/>
                  </a:lnTo>
                  <a:lnTo>
                    <a:pt x="681" y="68"/>
                  </a:lnTo>
                  <a:lnTo>
                    <a:pt x="706" y="84"/>
                  </a:lnTo>
                  <a:lnTo>
                    <a:pt x="732" y="102"/>
                  </a:lnTo>
                  <a:lnTo>
                    <a:pt x="757" y="84"/>
                  </a:lnTo>
                  <a:lnTo>
                    <a:pt x="782" y="68"/>
                  </a:lnTo>
                  <a:lnTo>
                    <a:pt x="808" y="53"/>
                  </a:lnTo>
                  <a:lnTo>
                    <a:pt x="831" y="40"/>
                  </a:lnTo>
                  <a:lnTo>
                    <a:pt x="854" y="28"/>
                  </a:lnTo>
                  <a:lnTo>
                    <a:pt x="874" y="18"/>
                  </a:lnTo>
                  <a:lnTo>
                    <a:pt x="891" y="11"/>
                  </a:lnTo>
                  <a:lnTo>
                    <a:pt x="904" y="6"/>
                  </a:lnTo>
                  <a:lnTo>
                    <a:pt x="912" y="1"/>
                  </a:lnTo>
                  <a:lnTo>
                    <a:pt x="915" y="0"/>
                  </a:lnTo>
                  <a:lnTo>
                    <a:pt x="992" y="243"/>
                  </a:lnTo>
                  <a:lnTo>
                    <a:pt x="1037" y="116"/>
                  </a:lnTo>
                  <a:lnTo>
                    <a:pt x="1022" y="93"/>
                  </a:lnTo>
                  <a:lnTo>
                    <a:pt x="1012" y="74"/>
                  </a:lnTo>
                  <a:lnTo>
                    <a:pt x="1006" y="57"/>
                  </a:lnTo>
                  <a:lnTo>
                    <a:pt x="1003" y="43"/>
                  </a:lnTo>
                  <a:lnTo>
                    <a:pt x="1004" y="33"/>
                  </a:lnTo>
                  <a:lnTo>
                    <a:pt x="1008" y="23"/>
                  </a:lnTo>
                  <a:lnTo>
                    <a:pt x="1013" y="15"/>
                  </a:lnTo>
                  <a:lnTo>
                    <a:pt x="1020" y="10"/>
                  </a:lnTo>
                  <a:lnTo>
                    <a:pt x="1027" y="7"/>
                  </a:lnTo>
                  <a:lnTo>
                    <a:pt x="1035" y="3"/>
                  </a:lnTo>
                  <a:lnTo>
                    <a:pt x="1042" y="1"/>
                  </a:lnTo>
                  <a:lnTo>
                    <a:pt x="1049" y="1"/>
                  </a:lnTo>
                  <a:lnTo>
                    <a:pt x="1054" y="0"/>
                  </a:lnTo>
                  <a:lnTo>
                    <a:pt x="1059" y="0"/>
                  </a:lnTo>
                  <a:lnTo>
                    <a:pt x="1062" y="0"/>
                  </a:lnTo>
                  <a:lnTo>
                    <a:pt x="1067" y="0"/>
                  </a:lnTo>
                  <a:lnTo>
                    <a:pt x="1075" y="1"/>
                  </a:lnTo>
                  <a:lnTo>
                    <a:pt x="1082" y="3"/>
                  </a:lnTo>
                  <a:lnTo>
                    <a:pt x="1090" y="6"/>
                  </a:lnTo>
                  <a:lnTo>
                    <a:pt x="1097" y="10"/>
                  </a:lnTo>
                  <a:lnTo>
                    <a:pt x="1104" y="15"/>
                  </a:lnTo>
                  <a:lnTo>
                    <a:pt x="1109" y="23"/>
                  </a:lnTo>
                  <a:lnTo>
                    <a:pt x="1113" y="33"/>
                  </a:lnTo>
                  <a:lnTo>
                    <a:pt x="1114" y="43"/>
                  </a:lnTo>
                  <a:lnTo>
                    <a:pt x="1110" y="57"/>
                  </a:lnTo>
                  <a:lnTo>
                    <a:pt x="1105" y="74"/>
                  </a:lnTo>
                  <a:lnTo>
                    <a:pt x="1095" y="93"/>
                  </a:lnTo>
                  <a:lnTo>
                    <a:pt x="1080" y="116"/>
                  </a:lnTo>
                  <a:lnTo>
                    <a:pt x="1126" y="243"/>
                  </a:lnTo>
                  <a:lnTo>
                    <a:pt x="1202" y="0"/>
                  </a:lnTo>
                  <a:lnTo>
                    <a:pt x="1206" y="1"/>
                  </a:lnTo>
                  <a:lnTo>
                    <a:pt x="1213" y="6"/>
                  </a:lnTo>
                  <a:lnTo>
                    <a:pt x="1226" y="11"/>
                  </a:lnTo>
                  <a:lnTo>
                    <a:pt x="1243" y="18"/>
                  </a:lnTo>
                  <a:lnTo>
                    <a:pt x="1263" y="28"/>
                  </a:lnTo>
                  <a:lnTo>
                    <a:pt x="1286" y="40"/>
                  </a:lnTo>
                  <a:lnTo>
                    <a:pt x="1309" y="53"/>
                  </a:lnTo>
                  <a:lnTo>
                    <a:pt x="1334" y="68"/>
                  </a:lnTo>
                  <a:lnTo>
                    <a:pt x="1360" y="84"/>
                  </a:lnTo>
                  <a:lnTo>
                    <a:pt x="1385" y="102"/>
                  </a:lnTo>
                  <a:lnTo>
                    <a:pt x="1410" y="84"/>
                  </a:lnTo>
                  <a:lnTo>
                    <a:pt x="1436" y="68"/>
                  </a:lnTo>
                  <a:lnTo>
                    <a:pt x="1461" y="53"/>
                  </a:lnTo>
                  <a:lnTo>
                    <a:pt x="1486" y="40"/>
                  </a:lnTo>
                  <a:lnTo>
                    <a:pt x="1507" y="28"/>
                  </a:lnTo>
                  <a:lnTo>
                    <a:pt x="1528" y="18"/>
                  </a:lnTo>
                  <a:lnTo>
                    <a:pt x="1544" y="11"/>
                  </a:lnTo>
                  <a:lnTo>
                    <a:pt x="1557" y="6"/>
                  </a:lnTo>
                  <a:lnTo>
                    <a:pt x="1566" y="1"/>
                  </a:lnTo>
                  <a:lnTo>
                    <a:pt x="1568" y="0"/>
                  </a:lnTo>
                  <a:lnTo>
                    <a:pt x="1646" y="243"/>
                  </a:lnTo>
                  <a:lnTo>
                    <a:pt x="1690" y="116"/>
                  </a:lnTo>
                  <a:lnTo>
                    <a:pt x="1676" y="93"/>
                  </a:lnTo>
                  <a:lnTo>
                    <a:pt x="1665" y="74"/>
                  </a:lnTo>
                  <a:lnTo>
                    <a:pt x="1660" y="57"/>
                  </a:lnTo>
                  <a:lnTo>
                    <a:pt x="1658" y="43"/>
                  </a:lnTo>
                  <a:lnTo>
                    <a:pt x="1658" y="33"/>
                  </a:lnTo>
                  <a:lnTo>
                    <a:pt x="1661" y="23"/>
                  </a:lnTo>
                  <a:lnTo>
                    <a:pt x="1666" y="15"/>
                  </a:lnTo>
                  <a:lnTo>
                    <a:pt x="1673" y="10"/>
                  </a:lnTo>
                  <a:lnTo>
                    <a:pt x="1680" y="7"/>
                  </a:lnTo>
                  <a:lnTo>
                    <a:pt x="1688" y="3"/>
                  </a:lnTo>
                  <a:lnTo>
                    <a:pt x="1695" y="1"/>
                  </a:lnTo>
                  <a:lnTo>
                    <a:pt x="1703" y="1"/>
                  </a:lnTo>
                  <a:lnTo>
                    <a:pt x="1708" y="0"/>
                  </a:lnTo>
                  <a:lnTo>
                    <a:pt x="1712" y="0"/>
                  </a:lnTo>
                  <a:lnTo>
                    <a:pt x="1716" y="0"/>
                  </a:lnTo>
                  <a:lnTo>
                    <a:pt x="1721" y="0"/>
                  </a:lnTo>
                  <a:lnTo>
                    <a:pt x="1728" y="1"/>
                  </a:lnTo>
                  <a:lnTo>
                    <a:pt x="1735" y="3"/>
                  </a:lnTo>
                  <a:lnTo>
                    <a:pt x="1744" y="6"/>
                  </a:lnTo>
                  <a:lnTo>
                    <a:pt x="1752" y="10"/>
                  </a:lnTo>
                  <a:lnTo>
                    <a:pt x="1758" y="15"/>
                  </a:lnTo>
                  <a:lnTo>
                    <a:pt x="1764" y="23"/>
                  </a:lnTo>
                  <a:lnTo>
                    <a:pt x="1767" y="33"/>
                  </a:lnTo>
                  <a:lnTo>
                    <a:pt x="1767" y="43"/>
                  </a:lnTo>
                  <a:lnTo>
                    <a:pt x="1765" y="57"/>
                  </a:lnTo>
                  <a:lnTo>
                    <a:pt x="1759" y="74"/>
                  </a:lnTo>
                  <a:lnTo>
                    <a:pt x="1748" y="93"/>
                  </a:lnTo>
                  <a:lnTo>
                    <a:pt x="1734" y="116"/>
                  </a:lnTo>
                  <a:lnTo>
                    <a:pt x="1779" y="243"/>
                  </a:lnTo>
                  <a:lnTo>
                    <a:pt x="1856" y="0"/>
                  </a:lnTo>
                  <a:lnTo>
                    <a:pt x="1859" y="1"/>
                  </a:lnTo>
                  <a:lnTo>
                    <a:pt x="1867" y="6"/>
                  </a:lnTo>
                  <a:lnTo>
                    <a:pt x="1880" y="11"/>
                  </a:lnTo>
                  <a:lnTo>
                    <a:pt x="1897" y="18"/>
                  </a:lnTo>
                  <a:lnTo>
                    <a:pt x="1917" y="28"/>
                  </a:lnTo>
                  <a:lnTo>
                    <a:pt x="1939" y="40"/>
                  </a:lnTo>
                  <a:lnTo>
                    <a:pt x="1964" y="53"/>
                  </a:lnTo>
                  <a:lnTo>
                    <a:pt x="1989" y="68"/>
                  </a:lnTo>
                  <a:lnTo>
                    <a:pt x="2014" y="84"/>
                  </a:lnTo>
                  <a:lnTo>
                    <a:pt x="2039" y="102"/>
                  </a:lnTo>
                  <a:lnTo>
                    <a:pt x="2064" y="84"/>
                  </a:lnTo>
                  <a:lnTo>
                    <a:pt x="2089" y="68"/>
                  </a:lnTo>
                  <a:lnTo>
                    <a:pt x="2115" y="53"/>
                  </a:lnTo>
                  <a:lnTo>
                    <a:pt x="2139" y="40"/>
                  </a:lnTo>
                  <a:lnTo>
                    <a:pt x="2162" y="28"/>
                  </a:lnTo>
                  <a:lnTo>
                    <a:pt x="2181" y="18"/>
                  </a:lnTo>
                  <a:lnTo>
                    <a:pt x="2198" y="11"/>
                  </a:lnTo>
                  <a:lnTo>
                    <a:pt x="2211" y="6"/>
                  </a:lnTo>
                  <a:lnTo>
                    <a:pt x="2219" y="1"/>
                  </a:lnTo>
                  <a:lnTo>
                    <a:pt x="2222" y="0"/>
                  </a:lnTo>
                  <a:lnTo>
                    <a:pt x="2299" y="243"/>
                  </a:lnTo>
                  <a:lnTo>
                    <a:pt x="2344" y="116"/>
                  </a:lnTo>
                  <a:lnTo>
                    <a:pt x="2329" y="93"/>
                  </a:lnTo>
                  <a:lnTo>
                    <a:pt x="2319" y="74"/>
                  </a:lnTo>
                  <a:lnTo>
                    <a:pt x="2313" y="57"/>
                  </a:lnTo>
                  <a:lnTo>
                    <a:pt x="2311" y="43"/>
                  </a:lnTo>
                  <a:lnTo>
                    <a:pt x="2312" y="33"/>
                  </a:lnTo>
                  <a:lnTo>
                    <a:pt x="2315" y="23"/>
                  </a:lnTo>
                  <a:lnTo>
                    <a:pt x="2321" y="15"/>
                  </a:lnTo>
                  <a:lnTo>
                    <a:pt x="2327" y="10"/>
                  </a:lnTo>
                  <a:lnTo>
                    <a:pt x="2335" y="7"/>
                  </a:lnTo>
                  <a:lnTo>
                    <a:pt x="2342" y="3"/>
                  </a:lnTo>
                  <a:lnTo>
                    <a:pt x="2350" y="1"/>
                  </a:lnTo>
                  <a:lnTo>
                    <a:pt x="2356" y="1"/>
                  </a:lnTo>
                  <a:lnTo>
                    <a:pt x="2363" y="0"/>
                  </a:lnTo>
                  <a:lnTo>
                    <a:pt x="2366" y="0"/>
                  </a:lnTo>
                  <a:lnTo>
                    <a:pt x="2369" y="0"/>
                  </a:lnTo>
                  <a:lnTo>
                    <a:pt x="2376" y="0"/>
                  </a:lnTo>
                  <a:lnTo>
                    <a:pt x="2382" y="1"/>
                  </a:lnTo>
                  <a:lnTo>
                    <a:pt x="2390" y="3"/>
                  </a:lnTo>
                  <a:lnTo>
                    <a:pt x="2397" y="6"/>
                  </a:lnTo>
                  <a:lnTo>
                    <a:pt x="2405" y="10"/>
                  </a:lnTo>
                  <a:lnTo>
                    <a:pt x="2411" y="15"/>
                  </a:lnTo>
                  <a:lnTo>
                    <a:pt x="2417" y="23"/>
                  </a:lnTo>
                  <a:lnTo>
                    <a:pt x="2420" y="33"/>
                  </a:lnTo>
                  <a:lnTo>
                    <a:pt x="2421" y="43"/>
                  </a:lnTo>
                  <a:lnTo>
                    <a:pt x="2419" y="57"/>
                  </a:lnTo>
                  <a:lnTo>
                    <a:pt x="2412" y="74"/>
                  </a:lnTo>
                  <a:lnTo>
                    <a:pt x="2403" y="93"/>
                  </a:lnTo>
                  <a:lnTo>
                    <a:pt x="2388" y="116"/>
                  </a:lnTo>
                  <a:lnTo>
                    <a:pt x="2433" y="243"/>
                  </a:lnTo>
                  <a:lnTo>
                    <a:pt x="2510" y="0"/>
                  </a:lnTo>
                  <a:lnTo>
                    <a:pt x="2513" y="1"/>
                  </a:lnTo>
                  <a:lnTo>
                    <a:pt x="2521" y="6"/>
                  </a:lnTo>
                  <a:lnTo>
                    <a:pt x="2534" y="11"/>
                  </a:lnTo>
                  <a:lnTo>
                    <a:pt x="2551" y="18"/>
                  </a:lnTo>
                  <a:lnTo>
                    <a:pt x="2570" y="28"/>
                  </a:lnTo>
                  <a:lnTo>
                    <a:pt x="2593" y="40"/>
                  </a:lnTo>
                  <a:lnTo>
                    <a:pt x="2617" y="53"/>
                  </a:lnTo>
                  <a:lnTo>
                    <a:pt x="2643" y="68"/>
                  </a:lnTo>
                  <a:lnTo>
                    <a:pt x="2668" y="84"/>
                  </a:lnTo>
                  <a:lnTo>
                    <a:pt x="2692" y="102"/>
                  </a:lnTo>
                  <a:lnTo>
                    <a:pt x="2707" y="112"/>
                  </a:lnTo>
                  <a:lnTo>
                    <a:pt x="2718" y="122"/>
                  </a:lnTo>
                  <a:lnTo>
                    <a:pt x="2730" y="133"/>
                  </a:lnTo>
                  <a:lnTo>
                    <a:pt x="2743" y="146"/>
                  </a:lnTo>
                  <a:lnTo>
                    <a:pt x="2751" y="158"/>
                  </a:lnTo>
                  <a:lnTo>
                    <a:pt x="2758" y="175"/>
                  </a:lnTo>
                  <a:lnTo>
                    <a:pt x="2763" y="197"/>
                  </a:lnTo>
                  <a:lnTo>
                    <a:pt x="2767" y="222"/>
                  </a:lnTo>
                  <a:lnTo>
                    <a:pt x="2769" y="250"/>
                  </a:lnTo>
                  <a:lnTo>
                    <a:pt x="2770" y="281"/>
                  </a:lnTo>
                  <a:lnTo>
                    <a:pt x="2770" y="313"/>
                  </a:lnTo>
                  <a:lnTo>
                    <a:pt x="2770" y="347"/>
                  </a:lnTo>
                  <a:lnTo>
                    <a:pt x="2768" y="380"/>
                  </a:lnTo>
                  <a:lnTo>
                    <a:pt x="2766" y="414"/>
                  </a:lnTo>
                  <a:lnTo>
                    <a:pt x="2763" y="446"/>
                  </a:lnTo>
                  <a:lnTo>
                    <a:pt x="2758" y="476"/>
                  </a:lnTo>
                  <a:lnTo>
                    <a:pt x="2754" y="506"/>
                  </a:lnTo>
                  <a:lnTo>
                    <a:pt x="2750" y="530"/>
                  </a:lnTo>
                  <a:lnTo>
                    <a:pt x="2744" y="552"/>
                  </a:lnTo>
                  <a:lnTo>
                    <a:pt x="2738" y="575"/>
                  </a:lnTo>
                  <a:lnTo>
                    <a:pt x="2729" y="598"/>
                  </a:lnTo>
                  <a:lnTo>
                    <a:pt x="2720" y="623"/>
                  </a:lnTo>
                  <a:lnTo>
                    <a:pt x="2709" y="647"/>
                  </a:lnTo>
                  <a:lnTo>
                    <a:pt x="2698" y="672"/>
                  </a:lnTo>
                  <a:lnTo>
                    <a:pt x="2688" y="695"/>
                  </a:lnTo>
                  <a:lnTo>
                    <a:pt x="2677" y="716"/>
                  </a:lnTo>
                  <a:lnTo>
                    <a:pt x="2668" y="736"/>
                  </a:lnTo>
                  <a:lnTo>
                    <a:pt x="2659" y="753"/>
                  </a:lnTo>
                  <a:lnTo>
                    <a:pt x="2651" y="767"/>
                  </a:lnTo>
                  <a:lnTo>
                    <a:pt x="2646" y="778"/>
                  </a:lnTo>
                  <a:lnTo>
                    <a:pt x="2642" y="784"/>
                  </a:lnTo>
                  <a:lnTo>
                    <a:pt x="2641" y="786"/>
                  </a:lnTo>
                  <a:lnTo>
                    <a:pt x="2627" y="823"/>
                  </a:lnTo>
                  <a:lnTo>
                    <a:pt x="2617" y="860"/>
                  </a:lnTo>
                  <a:lnTo>
                    <a:pt x="2611" y="898"/>
                  </a:lnTo>
                  <a:lnTo>
                    <a:pt x="2513" y="1865"/>
                  </a:lnTo>
                  <a:lnTo>
                    <a:pt x="2508" y="1884"/>
                  </a:lnTo>
                  <a:lnTo>
                    <a:pt x="2499" y="1898"/>
                  </a:lnTo>
                  <a:lnTo>
                    <a:pt x="2486" y="1910"/>
                  </a:lnTo>
                  <a:lnTo>
                    <a:pt x="2471" y="1917"/>
                  </a:lnTo>
                  <a:lnTo>
                    <a:pt x="2452" y="1920"/>
                  </a:lnTo>
                  <a:lnTo>
                    <a:pt x="2280" y="1920"/>
                  </a:lnTo>
                  <a:lnTo>
                    <a:pt x="2263" y="1917"/>
                  </a:lnTo>
                  <a:lnTo>
                    <a:pt x="2247" y="1910"/>
                  </a:lnTo>
                  <a:lnTo>
                    <a:pt x="2234" y="1898"/>
                  </a:lnTo>
                  <a:lnTo>
                    <a:pt x="2225" y="1883"/>
                  </a:lnTo>
                  <a:lnTo>
                    <a:pt x="2221" y="1865"/>
                  </a:lnTo>
                  <a:lnTo>
                    <a:pt x="2122" y="898"/>
                  </a:lnTo>
                  <a:lnTo>
                    <a:pt x="2116" y="860"/>
                  </a:lnTo>
                  <a:lnTo>
                    <a:pt x="2106" y="823"/>
                  </a:lnTo>
                  <a:lnTo>
                    <a:pt x="2092" y="786"/>
                  </a:lnTo>
                  <a:lnTo>
                    <a:pt x="2091" y="784"/>
                  </a:lnTo>
                  <a:lnTo>
                    <a:pt x="2088" y="779"/>
                  </a:lnTo>
                  <a:lnTo>
                    <a:pt x="2083" y="769"/>
                  </a:lnTo>
                  <a:lnTo>
                    <a:pt x="2076" y="756"/>
                  </a:lnTo>
                  <a:lnTo>
                    <a:pt x="2067" y="740"/>
                  </a:lnTo>
                  <a:lnTo>
                    <a:pt x="2059" y="723"/>
                  </a:lnTo>
                  <a:lnTo>
                    <a:pt x="2049" y="702"/>
                  </a:lnTo>
                  <a:lnTo>
                    <a:pt x="2039" y="681"/>
                  </a:lnTo>
                  <a:lnTo>
                    <a:pt x="2029" y="702"/>
                  </a:lnTo>
                  <a:lnTo>
                    <a:pt x="2019" y="723"/>
                  </a:lnTo>
                  <a:lnTo>
                    <a:pt x="2010" y="740"/>
                  </a:lnTo>
                  <a:lnTo>
                    <a:pt x="2002" y="756"/>
                  </a:lnTo>
                  <a:lnTo>
                    <a:pt x="1995" y="769"/>
                  </a:lnTo>
                  <a:lnTo>
                    <a:pt x="1990" y="779"/>
                  </a:lnTo>
                  <a:lnTo>
                    <a:pt x="1986" y="784"/>
                  </a:lnTo>
                  <a:lnTo>
                    <a:pt x="1985" y="786"/>
                  </a:lnTo>
                  <a:lnTo>
                    <a:pt x="1972" y="823"/>
                  </a:lnTo>
                  <a:lnTo>
                    <a:pt x="1961" y="860"/>
                  </a:lnTo>
                  <a:lnTo>
                    <a:pt x="1956" y="898"/>
                  </a:lnTo>
                  <a:lnTo>
                    <a:pt x="1858" y="1865"/>
                  </a:lnTo>
                  <a:lnTo>
                    <a:pt x="1852" y="1884"/>
                  </a:lnTo>
                  <a:lnTo>
                    <a:pt x="1844" y="1898"/>
                  </a:lnTo>
                  <a:lnTo>
                    <a:pt x="1831" y="1910"/>
                  </a:lnTo>
                  <a:lnTo>
                    <a:pt x="1816" y="1917"/>
                  </a:lnTo>
                  <a:lnTo>
                    <a:pt x="1797" y="1920"/>
                  </a:lnTo>
                  <a:lnTo>
                    <a:pt x="1626" y="1920"/>
                  </a:lnTo>
                  <a:lnTo>
                    <a:pt x="1609" y="1917"/>
                  </a:lnTo>
                  <a:lnTo>
                    <a:pt x="1593" y="1910"/>
                  </a:lnTo>
                  <a:lnTo>
                    <a:pt x="1580" y="1898"/>
                  </a:lnTo>
                  <a:lnTo>
                    <a:pt x="1571" y="1883"/>
                  </a:lnTo>
                  <a:lnTo>
                    <a:pt x="1566" y="1865"/>
                  </a:lnTo>
                  <a:lnTo>
                    <a:pt x="1468" y="898"/>
                  </a:lnTo>
                  <a:lnTo>
                    <a:pt x="1462" y="860"/>
                  </a:lnTo>
                  <a:lnTo>
                    <a:pt x="1452" y="823"/>
                  </a:lnTo>
                  <a:lnTo>
                    <a:pt x="1439" y="786"/>
                  </a:lnTo>
                  <a:lnTo>
                    <a:pt x="1438" y="784"/>
                  </a:lnTo>
                  <a:lnTo>
                    <a:pt x="1435" y="779"/>
                  </a:lnTo>
                  <a:lnTo>
                    <a:pt x="1429" y="769"/>
                  </a:lnTo>
                  <a:lnTo>
                    <a:pt x="1422" y="756"/>
                  </a:lnTo>
                  <a:lnTo>
                    <a:pt x="1414" y="740"/>
                  </a:lnTo>
                  <a:lnTo>
                    <a:pt x="1405" y="723"/>
                  </a:lnTo>
                  <a:lnTo>
                    <a:pt x="1395" y="702"/>
                  </a:lnTo>
                  <a:lnTo>
                    <a:pt x="1385" y="681"/>
                  </a:lnTo>
                  <a:lnTo>
                    <a:pt x="1375" y="702"/>
                  </a:lnTo>
                  <a:lnTo>
                    <a:pt x="1366" y="723"/>
                  </a:lnTo>
                  <a:lnTo>
                    <a:pt x="1356" y="740"/>
                  </a:lnTo>
                  <a:lnTo>
                    <a:pt x="1348" y="756"/>
                  </a:lnTo>
                  <a:lnTo>
                    <a:pt x="1341" y="769"/>
                  </a:lnTo>
                  <a:lnTo>
                    <a:pt x="1336" y="779"/>
                  </a:lnTo>
                  <a:lnTo>
                    <a:pt x="1333" y="784"/>
                  </a:lnTo>
                  <a:lnTo>
                    <a:pt x="1331" y="786"/>
                  </a:lnTo>
                  <a:lnTo>
                    <a:pt x="1318" y="823"/>
                  </a:lnTo>
                  <a:lnTo>
                    <a:pt x="1308" y="860"/>
                  </a:lnTo>
                  <a:lnTo>
                    <a:pt x="1303" y="898"/>
                  </a:lnTo>
                  <a:lnTo>
                    <a:pt x="1203" y="1865"/>
                  </a:lnTo>
                  <a:lnTo>
                    <a:pt x="1199" y="1884"/>
                  </a:lnTo>
                  <a:lnTo>
                    <a:pt x="1189" y="1898"/>
                  </a:lnTo>
                  <a:lnTo>
                    <a:pt x="1178" y="1910"/>
                  </a:lnTo>
                  <a:lnTo>
                    <a:pt x="1161" y="1917"/>
                  </a:lnTo>
                  <a:lnTo>
                    <a:pt x="1143" y="1920"/>
                  </a:lnTo>
                  <a:lnTo>
                    <a:pt x="972" y="1920"/>
                  </a:lnTo>
                  <a:lnTo>
                    <a:pt x="954" y="1917"/>
                  </a:lnTo>
                  <a:lnTo>
                    <a:pt x="939" y="1910"/>
                  </a:lnTo>
                  <a:lnTo>
                    <a:pt x="926" y="1898"/>
                  </a:lnTo>
                  <a:lnTo>
                    <a:pt x="916" y="1883"/>
                  </a:lnTo>
                  <a:lnTo>
                    <a:pt x="912" y="1865"/>
                  </a:lnTo>
                  <a:lnTo>
                    <a:pt x="814" y="898"/>
                  </a:lnTo>
                  <a:lnTo>
                    <a:pt x="809" y="860"/>
                  </a:lnTo>
                  <a:lnTo>
                    <a:pt x="799" y="823"/>
                  </a:lnTo>
                  <a:lnTo>
                    <a:pt x="785" y="786"/>
                  </a:lnTo>
                  <a:lnTo>
                    <a:pt x="784" y="784"/>
                  </a:lnTo>
                  <a:lnTo>
                    <a:pt x="781" y="779"/>
                  </a:lnTo>
                  <a:lnTo>
                    <a:pt x="775" y="769"/>
                  </a:lnTo>
                  <a:lnTo>
                    <a:pt x="769" y="756"/>
                  </a:lnTo>
                  <a:lnTo>
                    <a:pt x="760" y="740"/>
                  </a:lnTo>
                  <a:lnTo>
                    <a:pt x="751" y="723"/>
                  </a:lnTo>
                  <a:lnTo>
                    <a:pt x="742" y="702"/>
                  </a:lnTo>
                  <a:lnTo>
                    <a:pt x="732" y="681"/>
                  </a:lnTo>
                  <a:lnTo>
                    <a:pt x="721" y="702"/>
                  </a:lnTo>
                  <a:lnTo>
                    <a:pt x="711" y="723"/>
                  </a:lnTo>
                  <a:lnTo>
                    <a:pt x="703" y="740"/>
                  </a:lnTo>
                  <a:lnTo>
                    <a:pt x="694" y="756"/>
                  </a:lnTo>
                  <a:lnTo>
                    <a:pt x="688" y="769"/>
                  </a:lnTo>
                  <a:lnTo>
                    <a:pt x="682" y="779"/>
                  </a:lnTo>
                  <a:lnTo>
                    <a:pt x="679" y="784"/>
                  </a:lnTo>
                  <a:lnTo>
                    <a:pt x="678" y="786"/>
                  </a:lnTo>
                  <a:lnTo>
                    <a:pt x="664" y="823"/>
                  </a:lnTo>
                  <a:lnTo>
                    <a:pt x="654" y="860"/>
                  </a:lnTo>
                  <a:lnTo>
                    <a:pt x="649" y="898"/>
                  </a:lnTo>
                  <a:lnTo>
                    <a:pt x="550" y="1865"/>
                  </a:lnTo>
                  <a:lnTo>
                    <a:pt x="545" y="1884"/>
                  </a:lnTo>
                  <a:lnTo>
                    <a:pt x="536" y="1898"/>
                  </a:lnTo>
                  <a:lnTo>
                    <a:pt x="523" y="1910"/>
                  </a:lnTo>
                  <a:lnTo>
                    <a:pt x="507" y="1917"/>
                  </a:lnTo>
                  <a:lnTo>
                    <a:pt x="490" y="1920"/>
                  </a:lnTo>
                  <a:lnTo>
                    <a:pt x="318" y="1920"/>
                  </a:lnTo>
                  <a:lnTo>
                    <a:pt x="301" y="1917"/>
                  </a:lnTo>
                  <a:lnTo>
                    <a:pt x="284" y="1910"/>
                  </a:lnTo>
                  <a:lnTo>
                    <a:pt x="271" y="1898"/>
                  </a:lnTo>
                  <a:lnTo>
                    <a:pt x="263" y="1883"/>
                  </a:lnTo>
                  <a:lnTo>
                    <a:pt x="258" y="1865"/>
                  </a:lnTo>
                  <a:lnTo>
                    <a:pt x="161" y="898"/>
                  </a:lnTo>
                  <a:lnTo>
                    <a:pt x="155" y="860"/>
                  </a:lnTo>
                  <a:lnTo>
                    <a:pt x="145" y="823"/>
                  </a:lnTo>
                  <a:lnTo>
                    <a:pt x="132" y="786"/>
                  </a:lnTo>
                  <a:lnTo>
                    <a:pt x="131" y="784"/>
                  </a:lnTo>
                  <a:lnTo>
                    <a:pt x="126" y="778"/>
                  </a:lnTo>
                  <a:lnTo>
                    <a:pt x="121" y="767"/>
                  </a:lnTo>
                  <a:lnTo>
                    <a:pt x="113" y="753"/>
                  </a:lnTo>
                  <a:lnTo>
                    <a:pt x="105" y="736"/>
                  </a:lnTo>
                  <a:lnTo>
                    <a:pt x="95" y="716"/>
                  </a:lnTo>
                  <a:lnTo>
                    <a:pt x="84" y="695"/>
                  </a:lnTo>
                  <a:lnTo>
                    <a:pt x="73" y="672"/>
                  </a:lnTo>
                  <a:lnTo>
                    <a:pt x="63" y="647"/>
                  </a:lnTo>
                  <a:lnTo>
                    <a:pt x="53" y="623"/>
                  </a:lnTo>
                  <a:lnTo>
                    <a:pt x="43" y="598"/>
                  </a:lnTo>
                  <a:lnTo>
                    <a:pt x="35" y="575"/>
                  </a:lnTo>
                  <a:lnTo>
                    <a:pt x="28" y="552"/>
                  </a:lnTo>
                  <a:lnTo>
                    <a:pt x="23" y="530"/>
                  </a:lnTo>
                  <a:lnTo>
                    <a:pt x="17" y="506"/>
                  </a:lnTo>
                  <a:lnTo>
                    <a:pt x="13" y="476"/>
                  </a:lnTo>
                  <a:lnTo>
                    <a:pt x="10" y="446"/>
                  </a:lnTo>
                  <a:lnTo>
                    <a:pt x="6" y="414"/>
                  </a:lnTo>
                  <a:lnTo>
                    <a:pt x="3" y="380"/>
                  </a:lnTo>
                  <a:lnTo>
                    <a:pt x="1" y="347"/>
                  </a:lnTo>
                  <a:lnTo>
                    <a:pt x="0" y="313"/>
                  </a:lnTo>
                  <a:lnTo>
                    <a:pt x="0" y="281"/>
                  </a:lnTo>
                  <a:lnTo>
                    <a:pt x="1" y="250"/>
                  </a:lnTo>
                  <a:lnTo>
                    <a:pt x="4" y="222"/>
                  </a:lnTo>
                  <a:lnTo>
                    <a:pt x="7" y="197"/>
                  </a:lnTo>
                  <a:lnTo>
                    <a:pt x="13" y="175"/>
                  </a:lnTo>
                  <a:lnTo>
                    <a:pt x="19" y="158"/>
                  </a:lnTo>
                  <a:lnTo>
                    <a:pt x="28" y="146"/>
                  </a:lnTo>
                  <a:lnTo>
                    <a:pt x="40" y="133"/>
                  </a:lnTo>
                  <a:lnTo>
                    <a:pt x="52" y="123"/>
                  </a:lnTo>
                  <a:lnTo>
                    <a:pt x="64" y="112"/>
                  </a:lnTo>
                  <a:lnTo>
                    <a:pt x="78" y="102"/>
                  </a:lnTo>
                  <a:lnTo>
                    <a:pt x="103" y="84"/>
                  </a:lnTo>
                  <a:lnTo>
                    <a:pt x="129" y="68"/>
                  </a:lnTo>
                  <a:lnTo>
                    <a:pt x="153" y="53"/>
                  </a:lnTo>
                  <a:lnTo>
                    <a:pt x="177" y="40"/>
                  </a:lnTo>
                  <a:lnTo>
                    <a:pt x="200" y="28"/>
                  </a:lnTo>
                  <a:lnTo>
                    <a:pt x="221" y="18"/>
                  </a:lnTo>
                  <a:lnTo>
                    <a:pt x="237" y="11"/>
                  </a:lnTo>
                  <a:lnTo>
                    <a:pt x="250" y="6"/>
                  </a:lnTo>
                  <a:lnTo>
                    <a:pt x="258" y="1"/>
                  </a:lnTo>
                  <a:lnTo>
                    <a:pt x="261" y="0"/>
                  </a:lnTo>
                  <a:lnTo>
                    <a:pt x="337" y="243"/>
                  </a:lnTo>
                  <a:lnTo>
                    <a:pt x="383" y="116"/>
                  </a:lnTo>
                  <a:lnTo>
                    <a:pt x="369" y="93"/>
                  </a:lnTo>
                  <a:lnTo>
                    <a:pt x="358" y="74"/>
                  </a:lnTo>
                  <a:lnTo>
                    <a:pt x="352" y="57"/>
                  </a:lnTo>
                  <a:lnTo>
                    <a:pt x="350" y="43"/>
                  </a:lnTo>
                  <a:lnTo>
                    <a:pt x="350" y="33"/>
                  </a:lnTo>
                  <a:lnTo>
                    <a:pt x="354" y="23"/>
                  </a:lnTo>
                  <a:lnTo>
                    <a:pt x="359" y="15"/>
                  </a:lnTo>
                  <a:lnTo>
                    <a:pt x="365" y="10"/>
                  </a:lnTo>
                  <a:lnTo>
                    <a:pt x="373" y="7"/>
                  </a:lnTo>
                  <a:lnTo>
                    <a:pt x="381" y="3"/>
                  </a:lnTo>
                  <a:lnTo>
                    <a:pt x="388" y="1"/>
                  </a:lnTo>
                  <a:lnTo>
                    <a:pt x="396" y="1"/>
                  </a:lnTo>
                  <a:lnTo>
                    <a:pt x="401" y="0"/>
                  </a:lnTo>
                  <a:lnTo>
                    <a:pt x="404" y="0"/>
                  </a:lnTo>
                  <a:lnTo>
                    <a:pt x="4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4" name="Shape 7324"/>
            <p:cNvSpPr/>
            <p:nvPr/>
          </p:nvSpPr>
          <p:spPr>
            <a:xfrm>
              <a:off x="2395" y="258"/>
              <a:ext cx="64" cy="83"/>
            </a:xfrm>
            <a:custGeom>
              <a:avLst/>
              <a:gdLst/>
              <a:ahLst/>
              <a:cxnLst/>
              <a:rect l="0" t="0" r="0" b="0"/>
              <a:pathLst>
                <a:path w="385" h="494" extrusionOk="0">
                  <a:moveTo>
                    <a:pt x="196" y="0"/>
                  </a:moveTo>
                  <a:lnTo>
                    <a:pt x="205" y="1"/>
                  </a:lnTo>
                  <a:lnTo>
                    <a:pt x="215" y="1"/>
                  </a:lnTo>
                  <a:lnTo>
                    <a:pt x="228" y="3"/>
                  </a:lnTo>
                  <a:lnTo>
                    <a:pt x="242" y="6"/>
                  </a:lnTo>
                  <a:lnTo>
                    <a:pt x="257" y="10"/>
                  </a:lnTo>
                  <a:lnTo>
                    <a:pt x="274" y="15"/>
                  </a:lnTo>
                  <a:lnTo>
                    <a:pt x="290" y="24"/>
                  </a:lnTo>
                  <a:lnTo>
                    <a:pt x="307" y="34"/>
                  </a:lnTo>
                  <a:lnTo>
                    <a:pt x="323" y="47"/>
                  </a:lnTo>
                  <a:lnTo>
                    <a:pt x="338" y="63"/>
                  </a:lnTo>
                  <a:lnTo>
                    <a:pt x="352" y="81"/>
                  </a:lnTo>
                  <a:lnTo>
                    <a:pt x="364" y="104"/>
                  </a:lnTo>
                  <a:lnTo>
                    <a:pt x="373" y="131"/>
                  </a:lnTo>
                  <a:lnTo>
                    <a:pt x="379" y="161"/>
                  </a:lnTo>
                  <a:lnTo>
                    <a:pt x="383" y="196"/>
                  </a:lnTo>
                  <a:lnTo>
                    <a:pt x="383" y="198"/>
                  </a:lnTo>
                  <a:lnTo>
                    <a:pt x="383" y="204"/>
                  </a:lnTo>
                  <a:lnTo>
                    <a:pt x="385" y="214"/>
                  </a:lnTo>
                  <a:lnTo>
                    <a:pt x="385" y="227"/>
                  </a:lnTo>
                  <a:lnTo>
                    <a:pt x="385" y="242"/>
                  </a:lnTo>
                  <a:lnTo>
                    <a:pt x="383" y="259"/>
                  </a:lnTo>
                  <a:lnTo>
                    <a:pt x="382" y="279"/>
                  </a:lnTo>
                  <a:lnTo>
                    <a:pt x="380" y="300"/>
                  </a:lnTo>
                  <a:lnTo>
                    <a:pt x="376" y="322"/>
                  </a:lnTo>
                  <a:lnTo>
                    <a:pt x="372" y="344"/>
                  </a:lnTo>
                  <a:lnTo>
                    <a:pt x="364" y="366"/>
                  </a:lnTo>
                  <a:lnTo>
                    <a:pt x="355" y="388"/>
                  </a:lnTo>
                  <a:lnTo>
                    <a:pt x="346" y="409"/>
                  </a:lnTo>
                  <a:lnTo>
                    <a:pt x="332" y="429"/>
                  </a:lnTo>
                  <a:lnTo>
                    <a:pt x="316" y="446"/>
                  </a:lnTo>
                  <a:lnTo>
                    <a:pt x="298" y="462"/>
                  </a:lnTo>
                  <a:lnTo>
                    <a:pt x="278" y="475"/>
                  </a:lnTo>
                  <a:lnTo>
                    <a:pt x="253" y="485"/>
                  </a:lnTo>
                  <a:lnTo>
                    <a:pt x="225" y="492"/>
                  </a:lnTo>
                  <a:lnTo>
                    <a:pt x="193" y="494"/>
                  </a:lnTo>
                  <a:lnTo>
                    <a:pt x="191" y="494"/>
                  </a:lnTo>
                  <a:lnTo>
                    <a:pt x="160" y="492"/>
                  </a:lnTo>
                  <a:lnTo>
                    <a:pt x="132" y="485"/>
                  </a:lnTo>
                  <a:lnTo>
                    <a:pt x="107" y="475"/>
                  </a:lnTo>
                  <a:lnTo>
                    <a:pt x="86" y="462"/>
                  </a:lnTo>
                  <a:lnTo>
                    <a:pt x="68" y="446"/>
                  </a:lnTo>
                  <a:lnTo>
                    <a:pt x="52" y="429"/>
                  </a:lnTo>
                  <a:lnTo>
                    <a:pt x="39" y="409"/>
                  </a:lnTo>
                  <a:lnTo>
                    <a:pt x="28" y="388"/>
                  </a:lnTo>
                  <a:lnTo>
                    <a:pt x="19" y="366"/>
                  </a:lnTo>
                  <a:lnTo>
                    <a:pt x="13" y="344"/>
                  </a:lnTo>
                  <a:lnTo>
                    <a:pt x="7" y="322"/>
                  </a:lnTo>
                  <a:lnTo>
                    <a:pt x="4" y="300"/>
                  </a:lnTo>
                  <a:lnTo>
                    <a:pt x="2" y="279"/>
                  </a:lnTo>
                  <a:lnTo>
                    <a:pt x="0" y="259"/>
                  </a:lnTo>
                  <a:lnTo>
                    <a:pt x="0" y="242"/>
                  </a:lnTo>
                  <a:lnTo>
                    <a:pt x="0" y="227"/>
                  </a:lnTo>
                  <a:lnTo>
                    <a:pt x="0" y="214"/>
                  </a:lnTo>
                  <a:lnTo>
                    <a:pt x="1" y="204"/>
                  </a:lnTo>
                  <a:lnTo>
                    <a:pt x="1" y="198"/>
                  </a:lnTo>
                  <a:lnTo>
                    <a:pt x="1" y="196"/>
                  </a:lnTo>
                  <a:lnTo>
                    <a:pt x="5" y="161"/>
                  </a:lnTo>
                  <a:lnTo>
                    <a:pt x="11" y="131"/>
                  </a:lnTo>
                  <a:lnTo>
                    <a:pt x="21" y="105"/>
                  </a:lnTo>
                  <a:lnTo>
                    <a:pt x="32" y="82"/>
                  </a:lnTo>
                  <a:lnTo>
                    <a:pt x="46" y="63"/>
                  </a:lnTo>
                  <a:lnTo>
                    <a:pt x="61" y="48"/>
                  </a:lnTo>
                  <a:lnTo>
                    <a:pt x="77" y="35"/>
                  </a:lnTo>
                  <a:lnTo>
                    <a:pt x="94" y="24"/>
                  </a:lnTo>
                  <a:lnTo>
                    <a:pt x="111" y="16"/>
                  </a:lnTo>
                  <a:lnTo>
                    <a:pt x="127" y="10"/>
                  </a:lnTo>
                  <a:lnTo>
                    <a:pt x="142" y="6"/>
                  </a:lnTo>
                  <a:lnTo>
                    <a:pt x="156" y="3"/>
                  </a:lnTo>
                  <a:lnTo>
                    <a:pt x="169" y="1"/>
                  </a:lnTo>
                  <a:lnTo>
                    <a:pt x="179" y="1"/>
                  </a:lnTo>
                  <a:lnTo>
                    <a:pt x="188" y="0"/>
                  </a:lnTo>
                  <a:lnTo>
                    <a:pt x="192" y="0"/>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5" name="Shape 7325"/>
            <p:cNvSpPr/>
            <p:nvPr/>
          </p:nvSpPr>
          <p:spPr>
            <a:xfrm>
              <a:off x="2504" y="258"/>
              <a:ext cx="64" cy="83"/>
            </a:xfrm>
            <a:custGeom>
              <a:avLst/>
              <a:gdLst/>
              <a:ahLst/>
              <a:cxnLst/>
              <a:rect l="0" t="0" r="0" b="0"/>
              <a:pathLst>
                <a:path w="385" h="494" extrusionOk="0">
                  <a:moveTo>
                    <a:pt x="198" y="0"/>
                  </a:moveTo>
                  <a:lnTo>
                    <a:pt x="205" y="1"/>
                  </a:lnTo>
                  <a:lnTo>
                    <a:pt x="216" y="1"/>
                  </a:lnTo>
                  <a:lnTo>
                    <a:pt x="228" y="3"/>
                  </a:lnTo>
                  <a:lnTo>
                    <a:pt x="242" y="6"/>
                  </a:lnTo>
                  <a:lnTo>
                    <a:pt x="258" y="10"/>
                  </a:lnTo>
                  <a:lnTo>
                    <a:pt x="274" y="15"/>
                  </a:lnTo>
                  <a:lnTo>
                    <a:pt x="291" y="24"/>
                  </a:lnTo>
                  <a:lnTo>
                    <a:pt x="308" y="34"/>
                  </a:lnTo>
                  <a:lnTo>
                    <a:pt x="323" y="47"/>
                  </a:lnTo>
                  <a:lnTo>
                    <a:pt x="338" y="63"/>
                  </a:lnTo>
                  <a:lnTo>
                    <a:pt x="352" y="81"/>
                  </a:lnTo>
                  <a:lnTo>
                    <a:pt x="364" y="104"/>
                  </a:lnTo>
                  <a:lnTo>
                    <a:pt x="374" y="131"/>
                  </a:lnTo>
                  <a:lnTo>
                    <a:pt x="380" y="161"/>
                  </a:lnTo>
                  <a:lnTo>
                    <a:pt x="384" y="196"/>
                  </a:lnTo>
                  <a:lnTo>
                    <a:pt x="384" y="198"/>
                  </a:lnTo>
                  <a:lnTo>
                    <a:pt x="384" y="204"/>
                  </a:lnTo>
                  <a:lnTo>
                    <a:pt x="385" y="214"/>
                  </a:lnTo>
                  <a:lnTo>
                    <a:pt x="385" y="227"/>
                  </a:lnTo>
                  <a:lnTo>
                    <a:pt x="385" y="242"/>
                  </a:lnTo>
                  <a:lnTo>
                    <a:pt x="385" y="259"/>
                  </a:lnTo>
                  <a:lnTo>
                    <a:pt x="383" y="279"/>
                  </a:lnTo>
                  <a:lnTo>
                    <a:pt x="380" y="300"/>
                  </a:lnTo>
                  <a:lnTo>
                    <a:pt x="377" y="322"/>
                  </a:lnTo>
                  <a:lnTo>
                    <a:pt x="372" y="344"/>
                  </a:lnTo>
                  <a:lnTo>
                    <a:pt x="365" y="366"/>
                  </a:lnTo>
                  <a:lnTo>
                    <a:pt x="357" y="388"/>
                  </a:lnTo>
                  <a:lnTo>
                    <a:pt x="346" y="409"/>
                  </a:lnTo>
                  <a:lnTo>
                    <a:pt x="333" y="429"/>
                  </a:lnTo>
                  <a:lnTo>
                    <a:pt x="317" y="446"/>
                  </a:lnTo>
                  <a:lnTo>
                    <a:pt x="298" y="462"/>
                  </a:lnTo>
                  <a:lnTo>
                    <a:pt x="278" y="475"/>
                  </a:lnTo>
                  <a:lnTo>
                    <a:pt x="253" y="485"/>
                  </a:lnTo>
                  <a:lnTo>
                    <a:pt x="226" y="492"/>
                  </a:lnTo>
                  <a:lnTo>
                    <a:pt x="193" y="494"/>
                  </a:lnTo>
                  <a:lnTo>
                    <a:pt x="191" y="494"/>
                  </a:lnTo>
                  <a:lnTo>
                    <a:pt x="160" y="492"/>
                  </a:lnTo>
                  <a:lnTo>
                    <a:pt x="132" y="485"/>
                  </a:lnTo>
                  <a:lnTo>
                    <a:pt x="108" y="475"/>
                  </a:lnTo>
                  <a:lnTo>
                    <a:pt x="86" y="462"/>
                  </a:lnTo>
                  <a:lnTo>
                    <a:pt x="68" y="446"/>
                  </a:lnTo>
                  <a:lnTo>
                    <a:pt x="53" y="429"/>
                  </a:lnTo>
                  <a:lnTo>
                    <a:pt x="40" y="409"/>
                  </a:lnTo>
                  <a:lnTo>
                    <a:pt x="29" y="388"/>
                  </a:lnTo>
                  <a:lnTo>
                    <a:pt x="20" y="366"/>
                  </a:lnTo>
                  <a:lnTo>
                    <a:pt x="13" y="344"/>
                  </a:lnTo>
                  <a:lnTo>
                    <a:pt x="8" y="322"/>
                  </a:lnTo>
                  <a:lnTo>
                    <a:pt x="4" y="300"/>
                  </a:lnTo>
                  <a:lnTo>
                    <a:pt x="2" y="279"/>
                  </a:lnTo>
                  <a:lnTo>
                    <a:pt x="1" y="259"/>
                  </a:lnTo>
                  <a:lnTo>
                    <a:pt x="0" y="242"/>
                  </a:lnTo>
                  <a:lnTo>
                    <a:pt x="0" y="227"/>
                  </a:lnTo>
                  <a:lnTo>
                    <a:pt x="0" y="214"/>
                  </a:lnTo>
                  <a:lnTo>
                    <a:pt x="1" y="204"/>
                  </a:lnTo>
                  <a:lnTo>
                    <a:pt x="1" y="198"/>
                  </a:lnTo>
                  <a:lnTo>
                    <a:pt x="1" y="196"/>
                  </a:lnTo>
                  <a:lnTo>
                    <a:pt x="5" y="161"/>
                  </a:lnTo>
                  <a:lnTo>
                    <a:pt x="12" y="131"/>
                  </a:lnTo>
                  <a:lnTo>
                    <a:pt x="20" y="105"/>
                  </a:lnTo>
                  <a:lnTo>
                    <a:pt x="32" y="82"/>
                  </a:lnTo>
                  <a:lnTo>
                    <a:pt x="46" y="63"/>
                  </a:lnTo>
                  <a:lnTo>
                    <a:pt x="61" y="48"/>
                  </a:lnTo>
                  <a:lnTo>
                    <a:pt x="78" y="35"/>
                  </a:lnTo>
                  <a:lnTo>
                    <a:pt x="94" y="24"/>
                  </a:lnTo>
                  <a:lnTo>
                    <a:pt x="111" y="16"/>
                  </a:lnTo>
                  <a:lnTo>
                    <a:pt x="127" y="10"/>
                  </a:lnTo>
                  <a:lnTo>
                    <a:pt x="143" y="6"/>
                  </a:lnTo>
                  <a:lnTo>
                    <a:pt x="157" y="3"/>
                  </a:lnTo>
                  <a:lnTo>
                    <a:pt x="170" y="1"/>
                  </a:lnTo>
                  <a:lnTo>
                    <a:pt x="179" y="1"/>
                  </a:lnTo>
                  <a:lnTo>
                    <a:pt x="188" y="0"/>
                  </a:lnTo>
                  <a:lnTo>
                    <a:pt x="192" y="0"/>
                  </a:lnTo>
                  <a:lnTo>
                    <a:pt x="1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6" name="Shape 7326"/>
            <p:cNvSpPr/>
            <p:nvPr/>
          </p:nvSpPr>
          <p:spPr>
            <a:xfrm>
              <a:off x="2613" y="258"/>
              <a:ext cx="64" cy="83"/>
            </a:xfrm>
            <a:custGeom>
              <a:avLst/>
              <a:gdLst/>
              <a:ahLst/>
              <a:cxnLst/>
              <a:rect l="0" t="0" r="0" b="0"/>
              <a:pathLst>
                <a:path w="385" h="494" extrusionOk="0">
                  <a:moveTo>
                    <a:pt x="197" y="0"/>
                  </a:moveTo>
                  <a:lnTo>
                    <a:pt x="204" y="1"/>
                  </a:lnTo>
                  <a:lnTo>
                    <a:pt x="215" y="1"/>
                  </a:lnTo>
                  <a:lnTo>
                    <a:pt x="228" y="3"/>
                  </a:lnTo>
                  <a:lnTo>
                    <a:pt x="242" y="6"/>
                  </a:lnTo>
                  <a:lnTo>
                    <a:pt x="257" y="10"/>
                  </a:lnTo>
                  <a:lnTo>
                    <a:pt x="274" y="15"/>
                  </a:lnTo>
                  <a:lnTo>
                    <a:pt x="291" y="24"/>
                  </a:lnTo>
                  <a:lnTo>
                    <a:pt x="307" y="34"/>
                  </a:lnTo>
                  <a:lnTo>
                    <a:pt x="323" y="47"/>
                  </a:lnTo>
                  <a:lnTo>
                    <a:pt x="338" y="63"/>
                  </a:lnTo>
                  <a:lnTo>
                    <a:pt x="353" y="81"/>
                  </a:lnTo>
                  <a:lnTo>
                    <a:pt x="363" y="104"/>
                  </a:lnTo>
                  <a:lnTo>
                    <a:pt x="373" y="131"/>
                  </a:lnTo>
                  <a:lnTo>
                    <a:pt x="380" y="161"/>
                  </a:lnTo>
                  <a:lnTo>
                    <a:pt x="383" y="196"/>
                  </a:lnTo>
                  <a:lnTo>
                    <a:pt x="384" y="198"/>
                  </a:lnTo>
                  <a:lnTo>
                    <a:pt x="384" y="204"/>
                  </a:lnTo>
                  <a:lnTo>
                    <a:pt x="385" y="214"/>
                  </a:lnTo>
                  <a:lnTo>
                    <a:pt x="385" y="227"/>
                  </a:lnTo>
                  <a:lnTo>
                    <a:pt x="385" y="242"/>
                  </a:lnTo>
                  <a:lnTo>
                    <a:pt x="384" y="259"/>
                  </a:lnTo>
                  <a:lnTo>
                    <a:pt x="383" y="279"/>
                  </a:lnTo>
                  <a:lnTo>
                    <a:pt x="381" y="300"/>
                  </a:lnTo>
                  <a:lnTo>
                    <a:pt x="376" y="322"/>
                  </a:lnTo>
                  <a:lnTo>
                    <a:pt x="372" y="344"/>
                  </a:lnTo>
                  <a:lnTo>
                    <a:pt x="364" y="366"/>
                  </a:lnTo>
                  <a:lnTo>
                    <a:pt x="356" y="388"/>
                  </a:lnTo>
                  <a:lnTo>
                    <a:pt x="345" y="409"/>
                  </a:lnTo>
                  <a:lnTo>
                    <a:pt x="332" y="429"/>
                  </a:lnTo>
                  <a:lnTo>
                    <a:pt x="317" y="446"/>
                  </a:lnTo>
                  <a:lnTo>
                    <a:pt x="298" y="462"/>
                  </a:lnTo>
                  <a:lnTo>
                    <a:pt x="277" y="475"/>
                  </a:lnTo>
                  <a:lnTo>
                    <a:pt x="253" y="485"/>
                  </a:lnTo>
                  <a:lnTo>
                    <a:pt x="225" y="492"/>
                  </a:lnTo>
                  <a:lnTo>
                    <a:pt x="194" y="494"/>
                  </a:lnTo>
                  <a:lnTo>
                    <a:pt x="190" y="494"/>
                  </a:lnTo>
                  <a:lnTo>
                    <a:pt x="159" y="492"/>
                  </a:lnTo>
                  <a:lnTo>
                    <a:pt x="132" y="485"/>
                  </a:lnTo>
                  <a:lnTo>
                    <a:pt x="107" y="475"/>
                  </a:lnTo>
                  <a:lnTo>
                    <a:pt x="87" y="462"/>
                  </a:lnTo>
                  <a:lnTo>
                    <a:pt x="68" y="446"/>
                  </a:lnTo>
                  <a:lnTo>
                    <a:pt x="52" y="429"/>
                  </a:lnTo>
                  <a:lnTo>
                    <a:pt x="39" y="409"/>
                  </a:lnTo>
                  <a:lnTo>
                    <a:pt x="28" y="388"/>
                  </a:lnTo>
                  <a:lnTo>
                    <a:pt x="19" y="366"/>
                  </a:lnTo>
                  <a:lnTo>
                    <a:pt x="13" y="344"/>
                  </a:lnTo>
                  <a:lnTo>
                    <a:pt x="8" y="322"/>
                  </a:lnTo>
                  <a:lnTo>
                    <a:pt x="4" y="300"/>
                  </a:lnTo>
                  <a:lnTo>
                    <a:pt x="2" y="279"/>
                  </a:lnTo>
                  <a:lnTo>
                    <a:pt x="0" y="259"/>
                  </a:lnTo>
                  <a:lnTo>
                    <a:pt x="0" y="242"/>
                  </a:lnTo>
                  <a:lnTo>
                    <a:pt x="0" y="227"/>
                  </a:lnTo>
                  <a:lnTo>
                    <a:pt x="0" y="214"/>
                  </a:lnTo>
                  <a:lnTo>
                    <a:pt x="0" y="204"/>
                  </a:lnTo>
                  <a:lnTo>
                    <a:pt x="1" y="198"/>
                  </a:lnTo>
                  <a:lnTo>
                    <a:pt x="1" y="196"/>
                  </a:lnTo>
                  <a:lnTo>
                    <a:pt x="4" y="161"/>
                  </a:lnTo>
                  <a:lnTo>
                    <a:pt x="12" y="131"/>
                  </a:lnTo>
                  <a:lnTo>
                    <a:pt x="21" y="105"/>
                  </a:lnTo>
                  <a:lnTo>
                    <a:pt x="32" y="82"/>
                  </a:lnTo>
                  <a:lnTo>
                    <a:pt x="47" y="63"/>
                  </a:lnTo>
                  <a:lnTo>
                    <a:pt x="62" y="48"/>
                  </a:lnTo>
                  <a:lnTo>
                    <a:pt x="78" y="35"/>
                  </a:lnTo>
                  <a:lnTo>
                    <a:pt x="94" y="24"/>
                  </a:lnTo>
                  <a:lnTo>
                    <a:pt x="111" y="16"/>
                  </a:lnTo>
                  <a:lnTo>
                    <a:pt x="128" y="10"/>
                  </a:lnTo>
                  <a:lnTo>
                    <a:pt x="143" y="6"/>
                  </a:lnTo>
                  <a:lnTo>
                    <a:pt x="157" y="3"/>
                  </a:lnTo>
                  <a:lnTo>
                    <a:pt x="170" y="1"/>
                  </a:lnTo>
                  <a:lnTo>
                    <a:pt x="180" y="1"/>
                  </a:lnTo>
                  <a:lnTo>
                    <a:pt x="187" y="0"/>
                  </a:lnTo>
                  <a:lnTo>
                    <a:pt x="193" y="0"/>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7" name="Shape 7327"/>
            <p:cNvSpPr/>
            <p:nvPr/>
          </p:nvSpPr>
          <p:spPr>
            <a:xfrm>
              <a:off x="2449" y="169"/>
              <a:ext cx="65" cy="83"/>
            </a:xfrm>
            <a:custGeom>
              <a:avLst/>
              <a:gdLst/>
              <a:ahLst/>
              <a:cxnLst/>
              <a:rect l="0" t="0" r="0" b="0"/>
              <a:pathLst>
                <a:path w="385" h="493" extrusionOk="0">
                  <a:moveTo>
                    <a:pt x="198" y="0"/>
                  </a:moveTo>
                  <a:lnTo>
                    <a:pt x="206" y="0"/>
                  </a:lnTo>
                  <a:lnTo>
                    <a:pt x="216" y="0"/>
                  </a:lnTo>
                  <a:lnTo>
                    <a:pt x="228" y="2"/>
                  </a:lnTo>
                  <a:lnTo>
                    <a:pt x="242" y="4"/>
                  </a:lnTo>
                  <a:lnTo>
                    <a:pt x="259" y="8"/>
                  </a:lnTo>
                  <a:lnTo>
                    <a:pt x="275" y="15"/>
                  </a:lnTo>
                  <a:lnTo>
                    <a:pt x="291" y="22"/>
                  </a:lnTo>
                  <a:lnTo>
                    <a:pt x="308" y="33"/>
                  </a:lnTo>
                  <a:lnTo>
                    <a:pt x="325" y="45"/>
                  </a:lnTo>
                  <a:lnTo>
                    <a:pt x="339" y="61"/>
                  </a:lnTo>
                  <a:lnTo>
                    <a:pt x="353" y="81"/>
                  </a:lnTo>
                  <a:lnTo>
                    <a:pt x="365" y="103"/>
                  </a:lnTo>
                  <a:lnTo>
                    <a:pt x="374" y="129"/>
                  </a:lnTo>
                  <a:lnTo>
                    <a:pt x="381" y="159"/>
                  </a:lnTo>
                  <a:lnTo>
                    <a:pt x="384" y="194"/>
                  </a:lnTo>
                  <a:lnTo>
                    <a:pt x="384" y="196"/>
                  </a:lnTo>
                  <a:lnTo>
                    <a:pt x="385" y="203"/>
                  </a:lnTo>
                  <a:lnTo>
                    <a:pt x="385" y="212"/>
                  </a:lnTo>
                  <a:lnTo>
                    <a:pt x="385" y="225"/>
                  </a:lnTo>
                  <a:lnTo>
                    <a:pt x="385" y="240"/>
                  </a:lnTo>
                  <a:lnTo>
                    <a:pt x="385" y="259"/>
                  </a:lnTo>
                  <a:lnTo>
                    <a:pt x="383" y="278"/>
                  </a:lnTo>
                  <a:lnTo>
                    <a:pt x="381" y="299"/>
                  </a:lnTo>
                  <a:lnTo>
                    <a:pt x="378" y="320"/>
                  </a:lnTo>
                  <a:lnTo>
                    <a:pt x="372" y="343"/>
                  </a:lnTo>
                  <a:lnTo>
                    <a:pt x="366" y="365"/>
                  </a:lnTo>
                  <a:lnTo>
                    <a:pt x="357" y="386"/>
                  </a:lnTo>
                  <a:lnTo>
                    <a:pt x="346" y="408"/>
                  </a:lnTo>
                  <a:lnTo>
                    <a:pt x="333" y="427"/>
                  </a:lnTo>
                  <a:lnTo>
                    <a:pt x="317" y="446"/>
                  </a:lnTo>
                  <a:lnTo>
                    <a:pt x="299" y="461"/>
                  </a:lnTo>
                  <a:lnTo>
                    <a:pt x="278" y="474"/>
                  </a:lnTo>
                  <a:lnTo>
                    <a:pt x="253" y="483"/>
                  </a:lnTo>
                  <a:lnTo>
                    <a:pt x="226" y="490"/>
                  </a:lnTo>
                  <a:lnTo>
                    <a:pt x="195" y="493"/>
                  </a:lnTo>
                  <a:lnTo>
                    <a:pt x="192" y="493"/>
                  </a:lnTo>
                  <a:lnTo>
                    <a:pt x="160" y="490"/>
                  </a:lnTo>
                  <a:lnTo>
                    <a:pt x="132" y="483"/>
                  </a:lnTo>
                  <a:lnTo>
                    <a:pt x="108" y="474"/>
                  </a:lnTo>
                  <a:lnTo>
                    <a:pt x="87" y="461"/>
                  </a:lnTo>
                  <a:lnTo>
                    <a:pt x="68" y="446"/>
                  </a:lnTo>
                  <a:lnTo>
                    <a:pt x="53" y="427"/>
                  </a:lnTo>
                  <a:lnTo>
                    <a:pt x="40" y="408"/>
                  </a:lnTo>
                  <a:lnTo>
                    <a:pt x="29" y="386"/>
                  </a:lnTo>
                  <a:lnTo>
                    <a:pt x="21" y="365"/>
                  </a:lnTo>
                  <a:lnTo>
                    <a:pt x="13" y="343"/>
                  </a:lnTo>
                  <a:lnTo>
                    <a:pt x="9" y="320"/>
                  </a:lnTo>
                  <a:lnTo>
                    <a:pt x="4" y="299"/>
                  </a:lnTo>
                  <a:lnTo>
                    <a:pt x="2" y="278"/>
                  </a:lnTo>
                  <a:lnTo>
                    <a:pt x="1" y="259"/>
                  </a:lnTo>
                  <a:lnTo>
                    <a:pt x="0" y="240"/>
                  </a:lnTo>
                  <a:lnTo>
                    <a:pt x="0" y="225"/>
                  </a:lnTo>
                  <a:lnTo>
                    <a:pt x="0" y="212"/>
                  </a:lnTo>
                  <a:lnTo>
                    <a:pt x="1" y="203"/>
                  </a:lnTo>
                  <a:lnTo>
                    <a:pt x="1" y="196"/>
                  </a:lnTo>
                  <a:lnTo>
                    <a:pt x="2" y="194"/>
                  </a:lnTo>
                  <a:lnTo>
                    <a:pt x="6" y="159"/>
                  </a:lnTo>
                  <a:lnTo>
                    <a:pt x="12" y="129"/>
                  </a:lnTo>
                  <a:lnTo>
                    <a:pt x="22" y="103"/>
                  </a:lnTo>
                  <a:lnTo>
                    <a:pt x="34" y="81"/>
                  </a:lnTo>
                  <a:lnTo>
                    <a:pt x="47" y="61"/>
                  </a:lnTo>
                  <a:lnTo>
                    <a:pt x="62" y="46"/>
                  </a:lnTo>
                  <a:lnTo>
                    <a:pt x="78" y="33"/>
                  </a:lnTo>
                  <a:lnTo>
                    <a:pt x="95" y="22"/>
                  </a:lnTo>
                  <a:lnTo>
                    <a:pt x="112" y="15"/>
                  </a:lnTo>
                  <a:lnTo>
                    <a:pt x="128" y="8"/>
                  </a:lnTo>
                  <a:lnTo>
                    <a:pt x="143" y="5"/>
                  </a:lnTo>
                  <a:lnTo>
                    <a:pt x="158" y="2"/>
                  </a:lnTo>
                  <a:lnTo>
                    <a:pt x="170" y="0"/>
                  </a:lnTo>
                  <a:lnTo>
                    <a:pt x="181" y="0"/>
                  </a:lnTo>
                  <a:lnTo>
                    <a:pt x="188" y="0"/>
                  </a:lnTo>
                  <a:lnTo>
                    <a:pt x="193" y="0"/>
                  </a:lnTo>
                  <a:lnTo>
                    <a:pt x="1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28" name="Shape 7328"/>
            <p:cNvSpPr/>
            <p:nvPr/>
          </p:nvSpPr>
          <p:spPr>
            <a:xfrm>
              <a:off x="2558" y="169"/>
              <a:ext cx="65" cy="83"/>
            </a:xfrm>
            <a:custGeom>
              <a:avLst/>
              <a:gdLst/>
              <a:ahLst/>
              <a:cxnLst/>
              <a:rect l="0" t="0" r="0" b="0"/>
              <a:pathLst>
                <a:path w="386" h="493" extrusionOk="0">
                  <a:moveTo>
                    <a:pt x="198" y="0"/>
                  </a:moveTo>
                  <a:lnTo>
                    <a:pt x="206" y="0"/>
                  </a:lnTo>
                  <a:lnTo>
                    <a:pt x="217" y="0"/>
                  </a:lnTo>
                  <a:lnTo>
                    <a:pt x="229" y="2"/>
                  </a:lnTo>
                  <a:lnTo>
                    <a:pt x="244" y="4"/>
                  </a:lnTo>
                  <a:lnTo>
                    <a:pt x="259" y="8"/>
                  </a:lnTo>
                  <a:lnTo>
                    <a:pt x="275" y="15"/>
                  </a:lnTo>
                  <a:lnTo>
                    <a:pt x="292" y="22"/>
                  </a:lnTo>
                  <a:lnTo>
                    <a:pt x="309" y="33"/>
                  </a:lnTo>
                  <a:lnTo>
                    <a:pt x="325" y="45"/>
                  </a:lnTo>
                  <a:lnTo>
                    <a:pt x="340" y="61"/>
                  </a:lnTo>
                  <a:lnTo>
                    <a:pt x="353" y="81"/>
                  </a:lnTo>
                  <a:lnTo>
                    <a:pt x="365" y="103"/>
                  </a:lnTo>
                  <a:lnTo>
                    <a:pt x="375" y="129"/>
                  </a:lnTo>
                  <a:lnTo>
                    <a:pt x="381" y="159"/>
                  </a:lnTo>
                  <a:lnTo>
                    <a:pt x="384" y="194"/>
                  </a:lnTo>
                  <a:lnTo>
                    <a:pt x="384" y="196"/>
                  </a:lnTo>
                  <a:lnTo>
                    <a:pt x="385" y="203"/>
                  </a:lnTo>
                  <a:lnTo>
                    <a:pt x="385" y="212"/>
                  </a:lnTo>
                  <a:lnTo>
                    <a:pt x="386" y="225"/>
                  </a:lnTo>
                  <a:lnTo>
                    <a:pt x="386" y="240"/>
                  </a:lnTo>
                  <a:lnTo>
                    <a:pt x="385" y="259"/>
                  </a:lnTo>
                  <a:lnTo>
                    <a:pt x="384" y="278"/>
                  </a:lnTo>
                  <a:lnTo>
                    <a:pt x="381" y="299"/>
                  </a:lnTo>
                  <a:lnTo>
                    <a:pt x="378" y="320"/>
                  </a:lnTo>
                  <a:lnTo>
                    <a:pt x="372" y="343"/>
                  </a:lnTo>
                  <a:lnTo>
                    <a:pt x="366" y="365"/>
                  </a:lnTo>
                  <a:lnTo>
                    <a:pt x="357" y="386"/>
                  </a:lnTo>
                  <a:lnTo>
                    <a:pt x="346" y="408"/>
                  </a:lnTo>
                  <a:lnTo>
                    <a:pt x="333" y="427"/>
                  </a:lnTo>
                  <a:lnTo>
                    <a:pt x="318" y="446"/>
                  </a:lnTo>
                  <a:lnTo>
                    <a:pt x="300" y="461"/>
                  </a:lnTo>
                  <a:lnTo>
                    <a:pt x="278" y="474"/>
                  </a:lnTo>
                  <a:lnTo>
                    <a:pt x="253" y="483"/>
                  </a:lnTo>
                  <a:lnTo>
                    <a:pt x="226" y="490"/>
                  </a:lnTo>
                  <a:lnTo>
                    <a:pt x="195" y="493"/>
                  </a:lnTo>
                  <a:lnTo>
                    <a:pt x="192" y="493"/>
                  </a:lnTo>
                  <a:lnTo>
                    <a:pt x="160" y="490"/>
                  </a:lnTo>
                  <a:lnTo>
                    <a:pt x="132" y="483"/>
                  </a:lnTo>
                  <a:lnTo>
                    <a:pt x="109" y="474"/>
                  </a:lnTo>
                  <a:lnTo>
                    <a:pt x="87" y="461"/>
                  </a:lnTo>
                  <a:lnTo>
                    <a:pt x="69" y="446"/>
                  </a:lnTo>
                  <a:lnTo>
                    <a:pt x="53" y="427"/>
                  </a:lnTo>
                  <a:lnTo>
                    <a:pt x="40" y="408"/>
                  </a:lnTo>
                  <a:lnTo>
                    <a:pt x="30" y="386"/>
                  </a:lnTo>
                  <a:lnTo>
                    <a:pt x="21" y="365"/>
                  </a:lnTo>
                  <a:lnTo>
                    <a:pt x="14" y="343"/>
                  </a:lnTo>
                  <a:lnTo>
                    <a:pt x="9" y="320"/>
                  </a:lnTo>
                  <a:lnTo>
                    <a:pt x="6" y="299"/>
                  </a:lnTo>
                  <a:lnTo>
                    <a:pt x="3" y="278"/>
                  </a:lnTo>
                  <a:lnTo>
                    <a:pt x="1" y="259"/>
                  </a:lnTo>
                  <a:lnTo>
                    <a:pt x="0" y="240"/>
                  </a:lnTo>
                  <a:lnTo>
                    <a:pt x="0" y="225"/>
                  </a:lnTo>
                  <a:lnTo>
                    <a:pt x="1" y="212"/>
                  </a:lnTo>
                  <a:lnTo>
                    <a:pt x="1" y="203"/>
                  </a:lnTo>
                  <a:lnTo>
                    <a:pt x="3" y="196"/>
                  </a:lnTo>
                  <a:lnTo>
                    <a:pt x="3" y="194"/>
                  </a:lnTo>
                  <a:lnTo>
                    <a:pt x="6" y="159"/>
                  </a:lnTo>
                  <a:lnTo>
                    <a:pt x="12" y="129"/>
                  </a:lnTo>
                  <a:lnTo>
                    <a:pt x="22" y="103"/>
                  </a:lnTo>
                  <a:lnTo>
                    <a:pt x="34" y="81"/>
                  </a:lnTo>
                  <a:lnTo>
                    <a:pt x="48" y="61"/>
                  </a:lnTo>
                  <a:lnTo>
                    <a:pt x="63" y="46"/>
                  </a:lnTo>
                  <a:lnTo>
                    <a:pt x="79" y="33"/>
                  </a:lnTo>
                  <a:lnTo>
                    <a:pt x="96" y="22"/>
                  </a:lnTo>
                  <a:lnTo>
                    <a:pt x="112" y="15"/>
                  </a:lnTo>
                  <a:lnTo>
                    <a:pt x="128" y="8"/>
                  </a:lnTo>
                  <a:lnTo>
                    <a:pt x="144" y="5"/>
                  </a:lnTo>
                  <a:lnTo>
                    <a:pt x="158" y="2"/>
                  </a:lnTo>
                  <a:lnTo>
                    <a:pt x="170" y="0"/>
                  </a:lnTo>
                  <a:lnTo>
                    <a:pt x="181" y="0"/>
                  </a:lnTo>
                  <a:lnTo>
                    <a:pt x="189" y="0"/>
                  </a:lnTo>
                  <a:lnTo>
                    <a:pt x="193" y="0"/>
                  </a:lnTo>
                  <a:lnTo>
                    <a:pt x="1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29" name="Shape 7329"/>
          <p:cNvGrpSpPr/>
          <p:nvPr/>
        </p:nvGrpSpPr>
        <p:grpSpPr>
          <a:xfrm>
            <a:off x="2981535" y="2032587"/>
            <a:ext cx="203006" cy="198062"/>
            <a:chOff x="247" y="2734"/>
            <a:chExt cx="1478" cy="1442"/>
          </a:xfrm>
        </p:grpSpPr>
        <p:sp>
          <p:nvSpPr>
            <p:cNvPr id="7330" name="Shape 7330"/>
            <p:cNvSpPr/>
            <p:nvPr/>
          </p:nvSpPr>
          <p:spPr>
            <a:xfrm>
              <a:off x="569" y="2734"/>
              <a:ext cx="837" cy="773"/>
            </a:xfrm>
            <a:custGeom>
              <a:avLst/>
              <a:gdLst/>
              <a:ahLst/>
              <a:cxnLst/>
              <a:rect l="0" t="0" r="0" b="0"/>
              <a:pathLst>
                <a:path w="2511" h="2321" extrusionOk="0">
                  <a:moveTo>
                    <a:pt x="831" y="991"/>
                  </a:moveTo>
                  <a:lnTo>
                    <a:pt x="821" y="1053"/>
                  </a:lnTo>
                  <a:lnTo>
                    <a:pt x="812" y="1118"/>
                  </a:lnTo>
                  <a:lnTo>
                    <a:pt x="808" y="1185"/>
                  </a:lnTo>
                  <a:lnTo>
                    <a:pt x="806" y="1256"/>
                  </a:lnTo>
                  <a:lnTo>
                    <a:pt x="808" y="1326"/>
                  </a:lnTo>
                  <a:lnTo>
                    <a:pt x="812" y="1394"/>
                  </a:lnTo>
                  <a:lnTo>
                    <a:pt x="821" y="1460"/>
                  </a:lnTo>
                  <a:lnTo>
                    <a:pt x="831" y="1521"/>
                  </a:lnTo>
                  <a:lnTo>
                    <a:pt x="1161" y="1521"/>
                  </a:lnTo>
                  <a:lnTo>
                    <a:pt x="1161" y="991"/>
                  </a:lnTo>
                  <a:lnTo>
                    <a:pt x="831" y="991"/>
                  </a:lnTo>
                  <a:close/>
                  <a:moveTo>
                    <a:pt x="1871" y="990"/>
                  </a:moveTo>
                  <a:lnTo>
                    <a:pt x="1881" y="1075"/>
                  </a:lnTo>
                  <a:lnTo>
                    <a:pt x="1889" y="1162"/>
                  </a:lnTo>
                  <a:lnTo>
                    <a:pt x="1892" y="1255"/>
                  </a:lnTo>
                  <a:lnTo>
                    <a:pt x="1889" y="1348"/>
                  </a:lnTo>
                  <a:lnTo>
                    <a:pt x="1881" y="1435"/>
                  </a:lnTo>
                  <a:lnTo>
                    <a:pt x="1871" y="1520"/>
                  </a:lnTo>
                  <a:lnTo>
                    <a:pt x="2152" y="1520"/>
                  </a:lnTo>
                  <a:lnTo>
                    <a:pt x="2168" y="1457"/>
                  </a:lnTo>
                  <a:lnTo>
                    <a:pt x="2180" y="1391"/>
                  </a:lnTo>
                  <a:lnTo>
                    <a:pt x="2187" y="1324"/>
                  </a:lnTo>
                  <a:lnTo>
                    <a:pt x="2189" y="1255"/>
                  </a:lnTo>
                  <a:lnTo>
                    <a:pt x="2187" y="1186"/>
                  </a:lnTo>
                  <a:lnTo>
                    <a:pt x="2180" y="1119"/>
                  </a:lnTo>
                  <a:lnTo>
                    <a:pt x="2168" y="1055"/>
                  </a:lnTo>
                  <a:lnTo>
                    <a:pt x="2152" y="990"/>
                  </a:lnTo>
                  <a:lnTo>
                    <a:pt x="1871" y="990"/>
                  </a:lnTo>
                  <a:close/>
                  <a:moveTo>
                    <a:pt x="1349" y="990"/>
                  </a:moveTo>
                  <a:lnTo>
                    <a:pt x="1349" y="1520"/>
                  </a:lnTo>
                  <a:lnTo>
                    <a:pt x="1678" y="1520"/>
                  </a:lnTo>
                  <a:lnTo>
                    <a:pt x="1689" y="1458"/>
                  </a:lnTo>
                  <a:lnTo>
                    <a:pt x="1697" y="1394"/>
                  </a:lnTo>
                  <a:lnTo>
                    <a:pt x="1701" y="1325"/>
                  </a:lnTo>
                  <a:lnTo>
                    <a:pt x="1704" y="1255"/>
                  </a:lnTo>
                  <a:lnTo>
                    <a:pt x="1701" y="1185"/>
                  </a:lnTo>
                  <a:lnTo>
                    <a:pt x="1697" y="1118"/>
                  </a:lnTo>
                  <a:lnTo>
                    <a:pt x="1689" y="1052"/>
                  </a:lnTo>
                  <a:lnTo>
                    <a:pt x="1678" y="990"/>
                  </a:lnTo>
                  <a:lnTo>
                    <a:pt x="1349" y="990"/>
                  </a:lnTo>
                  <a:close/>
                  <a:moveTo>
                    <a:pt x="358" y="990"/>
                  </a:moveTo>
                  <a:lnTo>
                    <a:pt x="341" y="1055"/>
                  </a:lnTo>
                  <a:lnTo>
                    <a:pt x="328" y="1119"/>
                  </a:lnTo>
                  <a:lnTo>
                    <a:pt x="322" y="1186"/>
                  </a:lnTo>
                  <a:lnTo>
                    <a:pt x="319" y="1255"/>
                  </a:lnTo>
                  <a:lnTo>
                    <a:pt x="322" y="1324"/>
                  </a:lnTo>
                  <a:lnTo>
                    <a:pt x="328" y="1391"/>
                  </a:lnTo>
                  <a:lnTo>
                    <a:pt x="341" y="1457"/>
                  </a:lnTo>
                  <a:lnTo>
                    <a:pt x="358" y="1520"/>
                  </a:lnTo>
                  <a:lnTo>
                    <a:pt x="639" y="1520"/>
                  </a:lnTo>
                  <a:lnTo>
                    <a:pt x="627" y="1437"/>
                  </a:lnTo>
                  <a:lnTo>
                    <a:pt x="619" y="1348"/>
                  </a:lnTo>
                  <a:lnTo>
                    <a:pt x="616" y="1255"/>
                  </a:lnTo>
                  <a:lnTo>
                    <a:pt x="619" y="1162"/>
                  </a:lnTo>
                  <a:lnTo>
                    <a:pt x="627" y="1075"/>
                  </a:lnTo>
                  <a:lnTo>
                    <a:pt x="639" y="990"/>
                  </a:lnTo>
                  <a:lnTo>
                    <a:pt x="358" y="990"/>
                  </a:lnTo>
                  <a:close/>
                  <a:moveTo>
                    <a:pt x="884" y="397"/>
                  </a:moveTo>
                  <a:lnTo>
                    <a:pt x="815" y="430"/>
                  </a:lnTo>
                  <a:lnTo>
                    <a:pt x="748" y="469"/>
                  </a:lnTo>
                  <a:lnTo>
                    <a:pt x="686" y="514"/>
                  </a:lnTo>
                  <a:lnTo>
                    <a:pt x="627" y="562"/>
                  </a:lnTo>
                  <a:lnTo>
                    <a:pt x="572" y="616"/>
                  </a:lnTo>
                  <a:lnTo>
                    <a:pt x="522" y="675"/>
                  </a:lnTo>
                  <a:lnTo>
                    <a:pt x="476" y="737"/>
                  </a:lnTo>
                  <a:lnTo>
                    <a:pt x="436" y="803"/>
                  </a:lnTo>
                  <a:lnTo>
                    <a:pt x="683" y="803"/>
                  </a:lnTo>
                  <a:lnTo>
                    <a:pt x="710" y="722"/>
                  </a:lnTo>
                  <a:lnTo>
                    <a:pt x="741" y="648"/>
                  </a:lnTo>
                  <a:lnTo>
                    <a:pt x="775" y="577"/>
                  </a:lnTo>
                  <a:lnTo>
                    <a:pt x="810" y="512"/>
                  </a:lnTo>
                  <a:lnTo>
                    <a:pt x="846" y="452"/>
                  </a:lnTo>
                  <a:lnTo>
                    <a:pt x="884" y="397"/>
                  </a:lnTo>
                  <a:close/>
                  <a:moveTo>
                    <a:pt x="1626" y="395"/>
                  </a:moveTo>
                  <a:lnTo>
                    <a:pt x="1664" y="450"/>
                  </a:lnTo>
                  <a:lnTo>
                    <a:pt x="1700" y="511"/>
                  </a:lnTo>
                  <a:lnTo>
                    <a:pt x="1735" y="577"/>
                  </a:lnTo>
                  <a:lnTo>
                    <a:pt x="1768" y="647"/>
                  </a:lnTo>
                  <a:lnTo>
                    <a:pt x="1799" y="722"/>
                  </a:lnTo>
                  <a:lnTo>
                    <a:pt x="1826" y="802"/>
                  </a:lnTo>
                  <a:lnTo>
                    <a:pt x="2074" y="802"/>
                  </a:lnTo>
                  <a:lnTo>
                    <a:pt x="2033" y="736"/>
                  </a:lnTo>
                  <a:lnTo>
                    <a:pt x="1988" y="674"/>
                  </a:lnTo>
                  <a:lnTo>
                    <a:pt x="1938" y="616"/>
                  </a:lnTo>
                  <a:lnTo>
                    <a:pt x="1883" y="562"/>
                  </a:lnTo>
                  <a:lnTo>
                    <a:pt x="1824" y="514"/>
                  </a:lnTo>
                  <a:lnTo>
                    <a:pt x="1762" y="468"/>
                  </a:lnTo>
                  <a:lnTo>
                    <a:pt x="1695" y="429"/>
                  </a:lnTo>
                  <a:lnTo>
                    <a:pt x="1626" y="395"/>
                  </a:lnTo>
                  <a:close/>
                  <a:moveTo>
                    <a:pt x="1349" y="360"/>
                  </a:moveTo>
                  <a:lnTo>
                    <a:pt x="1349" y="803"/>
                  </a:lnTo>
                  <a:lnTo>
                    <a:pt x="1627" y="803"/>
                  </a:lnTo>
                  <a:lnTo>
                    <a:pt x="1598" y="729"/>
                  </a:lnTo>
                  <a:lnTo>
                    <a:pt x="1565" y="660"/>
                  </a:lnTo>
                  <a:lnTo>
                    <a:pt x="1530" y="597"/>
                  </a:lnTo>
                  <a:lnTo>
                    <a:pt x="1494" y="539"/>
                  </a:lnTo>
                  <a:lnTo>
                    <a:pt x="1457" y="487"/>
                  </a:lnTo>
                  <a:lnTo>
                    <a:pt x="1420" y="440"/>
                  </a:lnTo>
                  <a:lnTo>
                    <a:pt x="1384" y="398"/>
                  </a:lnTo>
                  <a:lnTo>
                    <a:pt x="1349" y="360"/>
                  </a:lnTo>
                  <a:close/>
                  <a:moveTo>
                    <a:pt x="1161" y="359"/>
                  </a:moveTo>
                  <a:lnTo>
                    <a:pt x="1126" y="395"/>
                  </a:lnTo>
                  <a:lnTo>
                    <a:pt x="1089" y="437"/>
                  </a:lnTo>
                  <a:lnTo>
                    <a:pt x="1052" y="485"/>
                  </a:lnTo>
                  <a:lnTo>
                    <a:pt x="1016" y="538"/>
                  </a:lnTo>
                  <a:lnTo>
                    <a:pt x="978" y="596"/>
                  </a:lnTo>
                  <a:lnTo>
                    <a:pt x="944" y="659"/>
                  </a:lnTo>
                  <a:lnTo>
                    <a:pt x="911" y="728"/>
                  </a:lnTo>
                  <a:lnTo>
                    <a:pt x="881" y="802"/>
                  </a:lnTo>
                  <a:lnTo>
                    <a:pt x="1161" y="802"/>
                  </a:lnTo>
                  <a:lnTo>
                    <a:pt x="1161" y="359"/>
                  </a:lnTo>
                  <a:close/>
                  <a:moveTo>
                    <a:pt x="1255" y="0"/>
                  </a:moveTo>
                  <a:lnTo>
                    <a:pt x="1358" y="4"/>
                  </a:lnTo>
                  <a:lnTo>
                    <a:pt x="1458" y="17"/>
                  </a:lnTo>
                  <a:lnTo>
                    <a:pt x="1556" y="36"/>
                  </a:lnTo>
                  <a:lnTo>
                    <a:pt x="1651" y="64"/>
                  </a:lnTo>
                  <a:lnTo>
                    <a:pt x="1743" y="99"/>
                  </a:lnTo>
                  <a:lnTo>
                    <a:pt x="1832" y="141"/>
                  </a:lnTo>
                  <a:lnTo>
                    <a:pt x="1916" y="188"/>
                  </a:lnTo>
                  <a:lnTo>
                    <a:pt x="1996" y="243"/>
                  </a:lnTo>
                  <a:lnTo>
                    <a:pt x="2071" y="302"/>
                  </a:lnTo>
                  <a:lnTo>
                    <a:pt x="2142" y="368"/>
                  </a:lnTo>
                  <a:lnTo>
                    <a:pt x="2208" y="440"/>
                  </a:lnTo>
                  <a:lnTo>
                    <a:pt x="2267" y="515"/>
                  </a:lnTo>
                  <a:lnTo>
                    <a:pt x="2322" y="596"/>
                  </a:lnTo>
                  <a:lnTo>
                    <a:pt x="2369" y="679"/>
                  </a:lnTo>
                  <a:lnTo>
                    <a:pt x="2411" y="768"/>
                  </a:lnTo>
                  <a:lnTo>
                    <a:pt x="2446" y="859"/>
                  </a:lnTo>
                  <a:lnTo>
                    <a:pt x="2473" y="955"/>
                  </a:lnTo>
                  <a:lnTo>
                    <a:pt x="2493" y="1053"/>
                  </a:lnTo>
                  <a:lnTo>
                    <a:pt x="2505" y="1153"/>
                  </a:lnTo>
                  <a:lnTo>
                    <a:pt x="2511" y="1256"/>
                  </a:lnTo>
                  <a:lnTo>
                    <a:pt x="2505" y="1357"/>
                  </a:lnTo>
                  <a:lnTo>
                    <a:pt x="2495" y="1457"/>
                  </a:lnTo>
                  <a:lnTo>
                    <a:pt x="2474" y="1554"/>
                  </a:lnTo>
                  <a:lnTo>
                    <a:pt x="2447" y="1647"/>
                  </a:lnTo>
                  <a:lnTo>
                    <a:pt x="2414" y="1738"/>
                  </a:lnTo>
                  <a:lnTo>
                    <a:pt x="2374" y="1826"/>
                  </a:lnTo>
                  <a:lnTo>
                    <a:pt x="2326" y="1909"/>
                  </a:lnTo>
                  <a:lnTo>
                    <a:pt x="2274" y="1988"/>
                  </a:lnTo>
                  <a:lnTo>
                    <a:pt x="2215" y="2064"/>
                  </a:lnTo>
                  <a:lnTo>
                    <a:pt x="2152" y="2134"/>
                  </a:lnTo>
                  <a:lnTo>
                    <a:pt x="2082" y="2200"/>
                  </a:lnTo>
                  <a:lnTo>
                    <a:pt x="2009" y="2259"/>
                  </a:lnTo>
                  <a:lnTo>
                    <a:pt x="1930" y="2314"/>
                  </a:lnTo>
                  <a:lnTo>
                    <a:pt x="1919" y="2264"/>
                  </a:lnTo>
                  <a:lnTo>
                    <a:pt x="1906" y="2218"/>
                  </a:lnTo>
                  <a:lnTo>
                    <a:pt x="1888" y="2175"/>
                  </a:lnTo>
                  <a:lnTo>
                    <a:pt x="1867" y="2136"/>
                  </a:lnTo>
                  <a:lnTo>
                    <a:pt x="1842" y="2101"/>
                  </a:lnTo>
                  <a:lnTo>
                    <a:pt x="1820" y="2076"/>
                  </a:lnTo>
                  <a:lnTo>
                    <a:pt x="1797" y="2053"/>
                  </a:lnTo>
                  <a:lnTo>
                    <a:pt x="1771" y="2034"/>
                  </a:lnTo>
                  <a:lnTo>
                    <a:pt x="1832" y="1990"/>
                  </a:lnTo>
                  <a:lnTo>
                    <a:pt x="1889" y="1943"/>
                  </a:lnTo>
                  <a:lnTo>
                    <a:pt x="1942" y="1890"/>
                  </a:lnTo>
                  <a:lnTo>
                    <a:pt x="1990" y="1834"/>
                  </a:lnTo>
                  <a:lnTo>
                    <a:pt x="2033" y="1773"/>
                  </a:lnTo>
                  <a:lnTo>
                    <a:pt x="2072" y="1709"/>
                  </a:lnTo>
                  <a:lnTo>
                    <a:pt x="1825" y="1709"/>
                  </a:lnTo>
                  <a:lnTo>
                    <a:pt x="1799" y="1785"/>
                  </a:lnTo>
                  <a:lnTo>
                    <a:pt x="1771" y="1857"/>
                  </a:lnTo>
                  <a:lnTo>
                    <a:pt x="1740" y="1925"/>
                  </a:lnTo>
                  <a:lnTo>
                    <a:pt x="1707" y="1987"/>
                  </a:lnTo>
                  <a:lnTo>
                    <a:pt x="1681" y="1961"/>
                  </a:lnTo>
                  <a:lnTo>
                    <a:pt x="1649" y="1935"/>
                  </a:lnTo>
                  <a:lnTo>
                    <a:pt x="1612" y="1908"/>
                  </a:lnTo>
                  <a:lnTo>
                    <a:pt x="1571" y="1881"/>
                  </a:lnTo>
                  <a:lnTo>
                    <a:pt x="1563" y="1877"/>
                  </a:lnTo>
                  <a:lnTo>
                    <a:pt x="1555" y="1873"/>
                  </a:lnTo>
                  <a:lnTo>
                    <a:pt x="1582" y="1822"/>
                  </a:lnTo>
                  <a:lnTo>
                    <a:pt x="1606" y="1768"/>
                  </a:lnTo>
                  <a:lnTo>
                    <a:pt x="1629" y="1710"/>
                  </a:lnTo>
                  <a:lnTo>
                    <a:pt x="1349" y="1710"/>
                  </a:lnTo>
                  <a:lnTo>
                    <a:pt x="1349" y="1807"/>
                  </a:lnTo>
                  <a:lnTo>
                    <a:pt x="1309" y="1803"/>
                  </a:lnTo>
                  <a:lnTo>
                    <a:pt x="1267" y="1801"/>
                  </a:lnTo>
                  <a:lnTo>
                    <a:pt x="1210" y="1804"/>
                  </a:lnTo>
                  <a:lnTo>
                    <a:pt x="1186" y="1805"/>
                  </a:lnTo>
                  <a:lnTo>
                    <a:pt x="1161" y="1808"/>
                  </a:lnTo>
                  <a:lnTo>
                    <a:pt x="1161" y="1709"/>
                  </a:lnTo>
                  <a:lnTo>
                    <a:pt x="882" y="1709"/>
                  </a:lnTo>
                  <a:lnTo>
                    <a:pt x="907" y="1768"/>
                  </a:lnTo>
                  <a:lnTo>
                    <a:pt x="932" y="1824"/>
                  </a:lnTo>
                  <a:lnTo>
                    <a:pt x="959" y="1877"/>
                  </a:lnTo>
                  <a:lnTo>
                    <a:pt x="907" y="1910"/>
                  </a:lnTo>
                  <a:lnTo>
                    <a:pt x="854" y="1947"/>
                  </a:lnTo>
                  <a:lnTo>
                    <a:pt x="804" y="1988"/>
                  </a:lnTo>
                  <a:lnTo>
                    <a:pt x="771" y="1925"/>
                  </a:lnTo>
                  <a:lnTo>
                    <a:pt x="740" y="1858"/>
                  </a:lnTo>
                  <a:lnTo>
                    <a:pt x="710" y="1785"/>
                  </a:lnTo>
                  <a:lnTo>
                    <a:pt x="685" y="1709"/>
                  </a:lnTo>
                  <a:lnTo>
                    <a:pt x="437" y="1709"/>
                  </a:lnTo>
                  <a:lnTo>
                    <a:pt x="478" y="1774"/>
                  </a:lnTo>
                  <a:lnTo>
                    <a:pt x="523" y="1836"/>
                  </a:lnTo>
                  <a:lnTo>
                    <a:pt x="573" y="1894"/>
                  </a:lnTo>
                  <a:lnTo>
                    <a:pt x="628" y="1948"/>
                  </a:lnTo>
                  <a:lnTo>
                    <a:pt x="687" y="1998"/>
                  </a:lnTo>
                  <a:lnTo>
                    <a:pt x="749" y="2042"/>
                  </a:lnTo>
                  <a:lnTo>
                    <a:pt x="706" y="2093"/>
                  </a:lnTo>
                  <a:lnTo>
                    <a:pt x="669" y="2147"/>
                  </a:lnTo>
                  <a:lnTo>
                    <a:pt x="636" y="2202"/>
                  </a:lnTo>
                  <a:lnTo>
                    <a:pt x="611" y="2260"/>
                  </a:lnTo>
                  <a:lnTo>
                    <a:pt x="592" y="2321"/>
                  </a:lnTo>
                  <a:lnTo>
                    <a:pt x="513" y="2267"/>
                  </a:lnTo>
                  <a:lnTo>
                    <a:pt x="437" y="2206"/>
                  </a:lnTo>
                  <a:lnTo>
                    <a:pt x="366" y="2142"/>
                  </a:lnTo>
                  <a:lnTo>
                    <a:pt x="302" y="2070"/>
                  </a:lnTo>
                  <a:lnTo>
                    <a:pt x="241" y="1995"/>
                  </a:lnTo>
                  <a:lnTo>
                    <a:pt x="187" y="1916"/>
                  </a:lnTo>
                  <a:lnTo>
                    <a:pt x="140" y="1831"/>
                  </a:lnTo>
                  <a:lnTo>
                    <a:pt x="99" y="1744"/>
                  </a:lnTo>
                  <a:lnTo>
                    <a:pt x="64" y="1651"/>
                  </a:lnTo>
                  <a:lnTo>
                    <a:pt x="37" y="1556"/>
                  </a:lnTo>
                  <a:lnTo>
                    <a:pt x="17" y="1458"/>
                  </a:lnTo>
                  <a:lnTo>
                    <a:pt x="4" y="1359"/>
                  </a:lnTo>
                  <a:lnTo>
                    <a:pt x="0" y="1256"/>
                  </a:lnTo>
                  <a:lnTo>
                    <a:pt x="4" y="1153"/>
                  </a:lnTo>
                  <a:lnTo>
                    <a:pt x="17" y="1052"/>
                  </a:lnTo>
                  <a:lnTo>
                    <a:pt x="37" y="955"/>
                  </a:lnTo>
                  <a:lnTo>
                    <a:pt x="64" y="859"/>
                  </a:lnTo>
                  <a:lnTo>
                    <a:pt x="99" y="768"/>
                  </a:lnTo>
                  <a:lnTo>
                    <a:pt x="140" y="679"/>
                  </a:lnTo>
                  <a:lnTo>
                    <a:pt x="189" y="594"/>
                  </a:lnTo>
                  <a:lnTo>
                    <a:pt x="242" y="515"/>
                  </a:lnTo>
                  <a:lnTo>
                    <a:pt x="303" y="438"/>
                  </a:lnTo>
                  <a:lnTo>
                    <a:pt x="367" y="368"/>
                  </a:lnTo>
                  <a:lnTo>
                    <a:pt x="439" y="302"/>
                  </a:lnTo>
                  <a:lnTo>
                    <a:pt x="514" y="243"/>
                  </a:lnTo>
                  <a:lnTo>
                    <a:pt x="595" y="188"/>
                  </a:lnTo>
                  <a:lnTo>
                    <a:pt x="679" y="141"/>
                  </a:lnTo>
                  <a:lnTo>
                    <a:pt x="767" y="99"/>
                  </a:lnTo>
                  <a:lnTo>
                    <a:pt x="858" y="64"/>
                  </a:lnTo>
                  <a:lnTo>
                    <a:pt x="954" y="36"/>
                  </a:lnTo>
                  <a:lnTo>
                    <a:pt x="1052" y="17"/>
                  </a:lnTo>
                  <a:lnTo>
                    <a:pt x="1153" y="4"/>
                  </a:lnTo>
                  <a:lnTo>
                    <a:pt x="1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1" name="Shape 7331"/>
            <p:cNvSpPr/>
            <p:nvPr/>
          </p:nvSpPr>
          <p:spPr>
            <a:xfrm>
              <a:off x="247" y="3862"/>
              <a:ext cx="1478" cy="314"/>
            </a:xfrm>
            <a:custGeom>
              <a:avLst/>
              <a:gdLst/>
              <a:ahLst/>
              <a:cxnLst/>
              <a:rect l="0" t="0" r="0" b="0"/>
              <a:pathLst>
                <a:path w="4433" h="941" extrusionOk="0">
                  <a:moveTo>
                    <a:pt x="1861" y="0"/>
                  </a:moveTo>
                  <a:lnTo>
                    <a:pt x="2052" y="607"/>
                  </a:lnTo>
                  <a:lnTo>
                    <a:pt x="2079" y="689"/>
                  </a:lnTo>
                  <a:lnTo>
                    <a:pt x="2165" y="446"/>
                  </a:lnTo>
                  <a:lnTo>
                    <a:pt x="2138" y="407"/>
                  </a:lnTo>
                  <a:lnTo>
                    <a:pt x="2116" y="370"/>
                  </a:lnTo>
                  <a:lnTo>
                    <a:pt x="2102" y="340"/>
                  </a:lnTo>
                  <a:lnTo>
                    <a:pt x="2091" y="310"/>
                  </a:lnTo>
                  <a:lnTo>
                    <a:pt x="2084" y="284"/>
                  </a:lnTo>
                  <a:lnTo>
                    <a:pt x="2081" y="263"/>
                  </a:lnTo>
                  <a:lnTo>
                    <a:pt x="2083" y="243"/>
                  </a:lnTo>
                  <a:lnTo>
                    <a:pt x="2087" y="225"/>
                  </a:lnTo>
                  <a:lnTo>
                    <a:pt x="2093" y="210"/>
                  </a:lnTo>
                  <a:lnTo>
                    <a:pt x="2103" y="198"/>
                  </a:lnTo>
                  <a:lnTo>
                    <a:pt x="2114" y="187"/>
                  </a:lnTo>
                  <a:lnTo>
                    <a:pt x="2126" y="179"/>
                  </a:lnTo>
                  <a:lnTo>
                    <a:pt x="2138" y="173"/>
                  </a:lnTo>
                  <a:lnTo>
                    <a:pt x="2151" y="167"/>
                  </a:lnTo>
                  <a:lnTo>
                    <a:pt x="2165" y="163"/>
                  </a:lnTo>
                  <a:lnTo>
                    <a:pt x="2178" y="161"/>
                  </a:lnTo>
                  <a:lnTo>
                    <a:pt x="2190" y="159"/>
                  </a:lnTo>
                  <a:lnTo>
                    <a:pt x="2201" y="158"/>
                  </a:lnTo>
                  <a:lnTo>
                    <a:pt x="2209" y="158"/>
                  </a:lnTo>
                  <a:lnTo>
                    <a:pt x="2216" y="158"/>
                  </a:lnTo>
                  <a:lnTo>
                    <a:pt x="2220" y="158"/>
                  </a:lnTo>
                  <a:lnTo>
                    <a:pt x="2227" y="158"/>
                  </a:lnTo>
                  <a:lnTo>
                    <a:pt x="2236" y="158"/>
                  </a:lnTo>
                  <a:lnTo>
                    <a:pt x="2247" y="159"/>
                  </a:lnTo>
                  <a:lnTo>
                    <a:pt x="2259" y="161"/>
                  </a:lnTo>
                  <a:lnTo>
                    <a:pt x="2271" y="163"/>
                  </a:lnTo>
                  <a:lnTo>
                    <a:pt x="2284" y="167"/>
                  </a:lnTo>
                  <a:lnTo>
                    <a:pt x="2298" y="173"/>
                  </a:lnTo>
                  <a:lnTo>
                    <a:pt x="2311" y="179"/>
                  </a:lnTo>
                  <a:lnTo>
                    <a:pt x="2323" y="187"/>
                  </a:lnTo>
                  <a:lnTo>
                    <a:pt x="2334" y="198"/>
                  </a:lnTo>
                  <a:lnTo>
                    <a:pt x="2342" y="210"/>
                  </a:lnTo>
                  <a:lnTo>
                    <a:pt x="2349" y="225"/>
                  </a:lnTo>
                  <a:lnTo>
                    <a:pt x="2354" y="243"/>
                  </a:lnTo>
                  <a:lnTo>
                    <a:pt x="2354" y="263"/>
                  </a:lnTo>
                  <a:lnTo>
                    <a:pt x="2352" y="284"/>
                  </a:lnTo>
                  <a:lnTo>
                    <a:pt x="2346" y="310"/>
                  </a:lnTo>
                  <a:lnTo>
                    <a:pt x="2335" y="340"/>
                  </a:lnTo>
                  <a:lnTo>
                    <a:pt x="2319" y="370"/>
                  </a:lnTo>
                  <a:lnTo>
                    <a:pt x="2298" y="407"/>
                  </a:lnTo>
                  <a:lnTo>
                    <a:pt x="2272" y="446"/>
                  </a:lnTo>
                  <a:lnTo>
                    <a:pt x="2357" y="689"/>
                  </a:lnTo>
                  <a:lnTo>
                    <a:pt x="2384" y="607"/>
                  </a:lnTo>
                  <a:lnTo>
                    <a:pt x="2576" y="0"/>
                  </a:lnTo>
                  <a:lnTo>
                    <a:pt x="2579" y="3"/>
                  </a:lnTo>
                  <a:lnTo>
                    <a:pt x="2588" y="9"/>
                  </a:lnTo>
                  <a:lnTo>
                    <a:pt x="2603" y="18"/>
                  </a:lnTo>
                  <a:lnTo>
                    <a:pt x="2623" y="29"/>
                  </a:lnTo>
                  <a:lnTo>
                    <a:pt x="2650" y="44"/>
                  </a:lnTo>
                  <a:lnTo>
                    <a:pt x="2681" y="61"/>
                  </a:lnTo>
                  <a:lnTo>
                    <a:pt x="2719" y="80"/>
                  </a:lnTo>
                  <a:lnTo>
                    <a:pt x="2760" y="101"/>
                  </a:lnTo>
                  <a:lnTo>
                    <a:pt x="2806" y="123"/>
                  </a:lnTo>
                  <a:lnTo>
                    <a:pt x="2857" y="146"/>
                  </a:lnTo>
                  <a:lnTo>
                    <a:pt x="2914" y="169"/>
                  </a:lnTo>
                  <a:lnTo>
                    <a:pt x="2973" y="193"/>
                  </a:lnTo>
                  <a:lnTo>
                    <a:pt x="3016" y="212"/>
                  </a:lnTo>
                  <a:lnTo>
                    <a:pt x="3053" y="232"/>
                  </a:lnTo>
                  <a:lnTo>
                    <a:pt x="3087" y="253"/>
                  </a:lnTo>
                  <a:lnTo>
                    <a:pt x="3126" y="235"/>
                  </a:lnTo>
                  <a:lnTo>
                    <a:pt x="3161" y="217"/>
                  </a:lnTo>
                  <a:lnTo>
                    <a:pt x="3192" y="202"/>
                  </a:lnTo>
                  <a:lnTo>
                    <a:pt x="3219" y="187"/>
                  </a:lnTo>
                  <a:lnTo>
                    <a:pt x="3240" y="175"/>
                  </a:lnTo>
                  <a:lnTo>
                    <a:pt x="3258" y="165"/>
                  </a:lnTo>
                  <a:lnTo>
                    <a:pt x="3271" y="158"/>
                  </a:lnTo>
                  <a:lnTo>
                    <a:pt x="3278" y="152"/>
                  </a:lnTo>
                  <a:lnTo>
                    <a:pt x="3281" y="151"/>
                  </a:lnTo>
                  <a:lnTo>
                    <a:pt x="3442" y="661"/>
                  </a:lnTo>
                  <a:lnTo>
                    <a:pt x="3464" y="730"/>
                  </a:lnTo>
                  <a:lnTo>
                    <a:pt x="3536" y="525"/>
                  </a:lnTo>
                  <a:lnTo>
                    <a:pt x="3512" y="489"/>
                  </a:lnTo>
                  <a:lnTo>
                    <a:pt x="3493" y="457"/>
                  </a:lnTo>
                  <a:lnTo>
                    <a:pt x="3480" y="427"/>
                  </a:lnTo>
                  <a:lnTo>
                    <a:pt x="3472" y="401"/>
                  </a:lnTo>
                  <a:lnTo>
                    <a:pt x="3468" y="379"/>
                  </a:lnTo>
                  <a:lnTo>
                    <a:pt x="3466" y="360"/>
                  </a:lnTo>
                  <a:lnTo>
                    <a:pt x="3470" y="344"/>
                  </a:lnTo>
                  <a:lnTo>
                    <a:pt x="3476" y="329"/>
                  </a:lnTo>
                  <a:lnTo>
                    <a:pt x="3484" y="317"/>
                  </a:lnTo>
                  <a:lnTo>
                    <a:pt x="3494" y="307"/>
                  </a:lnTo>
                  <a:lnTo>
                    <a:pt x="3505" y="301"/>
                  </a:lnTo>
                  <a:lnTo>
                    <a:pt x="3517" y="294"/>
                  </a:lnTo>
                  <a:lnTo>
                    <a:pt x="3531" y="290"/>
                  </a:lnTo>
                  <a:lnTo>
                    <a:pt x="3543" y="287"/>
                  </a:lnTo>
                  <a:lnTo>
                    <a:pt x="3554" y="284"/>
                  </a:lnTo>
                  <a:lnTo>
                    <a:pt x="3564" y="283"/>
                  </a:lnTo>
                  <a:lnTo>
                    <a:pt x="3574" y="283"/>
                  </a:lnTo>
                  <a:lnTo>
                    <a:pt x="3579" y="283"/>
                  </a:lnTo>
                  <a:lnTo>
                    <a:pt x="3583" y="283"/>
                  </a:lnTo>
                  <a:lnTo>
                    <a:pt x="3590" y="283"/>
                  </a:lnTo>
                  <a:lnTo>
                    <a:pt x="3598" y="283"/>
                  </a:lnTo>
                  <a:lnTo>
                    <a:pt x="3609" y="284"/>
                  </a:lnTo>
                  <a:lnTo>
                    <a:pt x="3621" y="287"/>
                  </a:lnTo>
                  <a:lnTo>
                    <a:pt x="3633" y="290"/>
                  </a:lnTo>
                  <a:lnTo>
                    <a:pt x="3645" y="294"/>
                  </a:lnTo>
                  <a:lnTo>
                    <a:pt x="3657" y="301"/>
                  </a:lnTo>
                  <a:lnTo>
                    <a:pt x="3669" y="307"/>
                  </a:lnTo>
                  <a:lnTo>
                    <a:pt x="3679" y="317"/>
                  </a:lnTo>
                  <a:lnTo>
                    <a:pt x="3687" y="329"/>
                  </a:lnTo>
                  <a:lnTo>
                    <a:pt x="3693" y="344"/>
                  </a:lnTo>
                  <a:lnTo>
                    <a:pt x="3696" y="360"/>
                  </a:lnTo>
                  <a:lnTo>
                    <a:pt x="3696" y="379"/>
                  </a:lnTo>
                  <a:lnTo>
                    <a:pt x="3692" y="401"/>
                  </a:lnTo>
                  <a:lnTo>
                    <a:pt x="3684" y="427"/>
                  </a:lnTo>
                  <a:lnTo>
                    <a:pt x="3671" y="457"/>
                  </a:lnTo>
                  <a:lnTo>
                    <a:pt x="3652" y="489"/>
                  </a:lnTo>
                  <a:lnTo>
                    <a:pt x="3628" y="525"/>
                  </a:lnTo>
                  <a:lnTo>
                    <a:pt x="3699" y="730"/>
                  </a:lnTo>
                  <a:lnTo>
                    <a:pt x="3720" y="661"/>
                  </a:lnTo>
                  <a:lnTo>
                    <a:pt x="3882" y="151"/>
                  </a:lnTo>
                  <a:lnTo>
                    <a:pt x="3884" y="152"/>
                  </a:lnTo>
                  <a:lnTo>
                    <a:pt x="3894" y="158"/>
                  </a:lnTo>
                  <a:lnTo>
                    <a:pt x="3909" y="167"/>
                  </a:lnTo>
                  <a:lnTo>
                    <a:pt x="3929" y="179"/>
                  </a:lnTo>
                  <a:lnTo>
                    <a:pt x="3956" y="193"/>
                  </a:lnTo>
                  <a:lnTo>
                    <a:pt x="3987" y="210"/>
                  </a:lnTo>
                  <a:lnTo>
                    <a:pt x="4023" y="228"/>
                  </a:lnTo>
                  <a:lnTo>
                    <a:pt x="4065" y="248"/>
                  </a:lnTo>
                  <a:lnTo>
                    <a:pt x="4110" y="268"/>
                  </a:lnTo>
                  <a:lnTo>
                    <a:pt x="4161" y="290"/>
                  </a:lnTo>
                  <a:lnTo>
                    <a:pt x="4215" y="313"/>
                  </a:lnTo>
                  <a:lnTo>
                    <a:pt x="4261" y="331"/>
                  </a:lnTo>
                  <a:lnTo>
                    <a:pt x="4300" y="354"/>
                  </a:lnTo>
                  <a:lnTo>
                    <a:pt x="4332" y="381"/>
                  </a:lnTo>
                  <a:lnTo>
                    <a:pt x="4359" y="411"/>
                  </a:lnTo>
                  <a:lnTo>
                    <a:pt x="4381" y="444"/>
                  </a:lnTo>
                  <a:lnTo>
                    <a:pt x="4398" y="482"/>
                  </a:lnTo>
                  <a:lnTo>
                    <a:pt x="4410" y="525"/>
                  </a:lnTo>
                  <a:lnTo>
                    <a:pt x="4420" y="571"/>
                  </a:lnTo>
                  <a:lnTo>
                    <a:pt x="4425" y="621"/>
                  </a:lnTo>
                  <a:lnTo>
                    <a:pt x="4429" y="676"/>
                  </a:lnTo>
                  <a:lnTo>
                    <a:pt x="4432" y="735"/>
                  </a:lnTo>
                  <a:lnTo>
                    <a:pt x="4432" y="798"/>
                  </a:lnTo>
                  <a:lnTo>
                    <a:pt x="4433" y="867"/>
                  </a:lnTo>
                  <a:lnTo>
                    <a:pt x="4433" y="941"/>
                  </a:lnTo>
                  <a:lnTo>
                    <a:pt x="0" y="941"/>
                  </a:lnTo>
                  <a:lnTo>
                    <a:pt x="1" y="867"/>
                  </a:lnTo>
                  <a:lnTo>
                    <a:pt x="1" y="798"/>
                  </a:lnTo>
                  <a:lnTo>
                    <a:pt x="3" y="735"/>
                  </a:lnTo>
                  <a:lnTo>
                    <a:pt x="5" y="676"/>
                  </a:lnTo>
                  <a:lnTo>
                    <a:pt x="9" y="621"/>
                  </a:lnTo>
                  <a:lnTo>
                    <a:pt x="16" y="571"/>
                  </a:lnTo>
                  <a:lnTo>
                    <a:pt x="26" y="525"/>
                  </a:lnTo>
                  <a:lnTo>
                    <a:pt x="39" y="482"/>
                  </a:lnTo>
                  <a:lnTo>
                    <a:pt x="55" y="444"/>
                  </a:lnTo>
                  <a:lnTo>
                    <a:pt x="77" y="411"/>
                  </a:lnTo>
                  <a:lnTo>
                    <a:pt x="104" y="381"/>
                  </a:lnTo>
                  <a:lnTo>
                    <a:pt x="136" y="354"/>
                  </a:lnTo>
                  <a:lnTo>
                    <a:pt x="175" y="331"/>
                  </a:lnTo>
                  <a:lnTo>
                    <a:pt x="221" y="313"/>
                  </a:lnTo>
                  <a:lnTo>
                    <a:pt x="276" y="291"/>
                  </a:lnTo>
                  <a:lnTo>
                    <a:pt x="325" y="270"/>
                  </a:lnTo>
                  <a:lnTo>
                    <a:pt x="371" y="248"/>
                  </a:lnTo>
                  <a:lnTo>
                    <a:pt x="413" y="229"/>
                  </a:lnTo>
                  <a:lnTo>
                    <a:pt x="449" y="210"/>
                  </a:lnTo>
                  <a:lnTo>
                    <a:pt x="480" y="194"/>
                  </a:lnTo>
                  <a:lnTo>
                    <a:pt x="507" y="179"/>
                  </a:lnTo>
                  <a:lnTo>
                    <a:pt x="527" y="167"/>
                  </a:lnTo>
                  <a:lnTo>
                    <a:pt x="542" y="158"/>
                  </a:lnTo>
                  <a:lnTo>
                    <a:pt x="551" y="152"/>
                  </a:lnTo>
                  <a:lnTo>
                    <a:pt x="554" y="151"/>
                  </a:lnTo>
                  <a:lnTo>
                    <a:pt x="715" y="661"/>
                  </a:lnTo>
                  <a:lnTo>
                    <a:pt x="737" y="730"/>
                  </a:lnTo>
                  <a:lnTo>
                    <a:pt x="809" y="525"/>
                  </a:lnTo>
                  <a:lnTo>
                    <a:pt x="785" y="489"/>
                  </a:lnTo>
                  <a:lnTo>
                    <a:pt x="766" y="457"/>
                  </a:lnTo>
                  <a:lnTo>
                    <a:pt x="753" y="427"/>
                  </a:lnTo>
                  <a:lnTo>
                    <a:pt x="745" y="401"/>
                  </a:lnTo>
                  <a:lnTo>
                    <a:pt x="741" y="379"/>
                  </a:lnTo>
                  <a:lnTo>
                    <a:pt x="740" y="360"/>
                  </a:lnTo>
                  <a:lnTo>
                    <a:pt x="744" y="344"/>
                  </a:lnTo>
                  <a:lnTo>
                    <a:pt x="749" y="329"/>
                  </a:lnTo>
                  <a:lnTo>
                    <a:pt x="757" y="317"/>
                  </a:lnTo>
                  <a:lnTo>
                    <a:pt x="768" y="307"/>
                  </a:lnTo>
                  <a:lnTo>
                    <a:pt x="778" y="301"/>
                  </a:lnTo>
                  <a:lnTo>
                    <a:pt x="791" y="294"/>
                  </a:lnTo>
                  <a:lnTo>
                    <a:pt x="804" y="290"/>
                  </a:lnTo>
                  <a:lnTo>
                    <a:pt x="816" y="287"/>
                  </a:lnTo>
                  <a:lnTo>
                    <a:pt x="827" y="284"/>
                  </a:lnTo>
                  <a:lnTo>
                    <a:pt x="838" y="283"/>
                  </a:lnTo>
                  <a:lnTo>
                    <a:pt x="846" y="283"/>
                  </a:lnTo>
                  <a:lnTo>
                    <a:pt x="852" y="283"/>
                  </a:lnTo>
                  <a:lnTo>
                    <a:pt x="856" y="283"/>
                  </a:lnTo>
                  <a:lnTo>
                    <a:pt x="863" y="283"/>
                  </a:lnTo>
                  <a:lnTo>
                    <a:pt x="871" y="283"/>
                  </a:lnTo>
                  <a:lnTo>
                    <a:pt x="882" y="284"/>
                  </a:lnTo>
                  <a:lnTo>
                    <a:pt x="894" y="287"/>
                  </a:lnTo>
                  <a:lnTo>
                    <a:pt x="906" y="290"/>
                  </a:lnTo>
                  <a:lnTo>
                    <a:pt x="918" y="294"/>
                  </a:lnTo>
                  <a:lnTo>
                    <a:pt x="930" y="301"/>
                  </a:lnTo>
                  <a:lnTo>
                    <a:pt x="943" y="307"/>
                  </a:lnTo>
                  <a:lnTo>
                    <a:pt x="952" y="317"/>
                  </a:lnTo>
                  <a:lnTo>
                    <a:pt x="960" y="329"/>
                  </a:lnTo>
                  <a:lnTo>
                    <a:pt x="967" y="344"/>
                  </a:lnTo>
                  <a:lnTo>
                    <a:pt x="969" y="360"/>
                  </a:lnTo>
                  <a:lnTo>
                    <a:pt x="969" y="379"/>
                  </a:lnTo>
                  <a:lnTo>
                    <a:pt x="965" y="401"/>
                  </a:lnTo>
                  <a:lnTo>
                    <a:pt x="956" y="427"/>
                  </a:lnTo>
                  <a:lnTo>
                    <a:pt x="944" y="457"/>
                  </a:lnTo>
                  <a:lnTo>
                    <a:pt x="925" y="489"/>
                  </a:lnTo>
                  <a:lnTo>
                    <a:pt x="900" y="525"/>
                  </a:lnTo>
                  <a:lnTo>
                    <a:pt x="972" y="730"/>
                  </a:lnTo>
                  <a:lnTo>
                    <a:pt x="994" y="661"/>
                  </a:lnTo>
                  <a:lnTo>
                    <a:pt x="1155" y="151"/>
                  </a:lnTo>
                  <a:lnTo>
                    <a:pt x="1158" y="152"/>
                  </a:lnTo>
                  <a:lnTo>
                    <a:pt x="1166" y="158"/>
                  </a:lnTo>
                  <a:lnTo>
                    <a:pt x="1178" y="165"/>
                  </a:lnTo>
                  <a:lnTo>
                    <a:pt x="1195" y="175"/>
                  </a:lnTo>
                  <a:lnTo>
                    <a:pt x="1217" y="187"/>
                  </a:lnTo>
                  <a:lnTo>
                    <a:pt x="1244" y="202"/>
                  </a:lnTo>
                  <a:lnTo>
                    <a:pt x="1275" y="218"/>
                  </a:lnTo>
                  <a:lnTo>
                    <a:pt x="1310" y="236"/>
                  </a:lnTo>
                  <a:lnTo>
                    <a:pt x="1349" y="253"/>
                  </a:lnTo>
                  <a:lnTo>
                    <a:pt x="1382" y="231"/>
                  </a:lnTo>
                  <a:lnTo>
                    <a:pt x="1420" y="210"/>
                  </a:lnTo>
                  <a:lnTo>
                    <a:pt x="1463" y="193"/>
                  </a:lnTo>
                  <a:lnTo>
                    <a:pt x="1522" y="169"/>
                  </a:lnTo>
                  <a:lnTo>
                    <a:pt x="1578" y="146"/>
                  </a:lnTo>
                  <a:lnTo>
                    <a:pt x="1630" y="123"/>
                  </a:lnTo>
                  <a:lnTo>
                    <a:pt x="1677" y="101"/>
                  </a:lnTo>
                  <a:lnTo>
                    <a:pt x="1718" y="80"/>
                  </a:lnTo>
                  <a:lnTo>
                    <a:pt x="1755" y="61"/>
                  </a:lnTo>
                  <a:lnTo>
                    <a:pt x="1786" y="44"/>
                  </a:lnTo>
                  <a:lnTo>
                    <a:pt x="1812" y="29"/>
                  </a:lnTo>
                  <a:lnTo>
                    <a:pt x="1833" y="18"/>
                  </a:lnTo>
                  <a:lnTo>
                    <a:pt x="1849" y="9"/>
                  </a:lnTo>
                  <a:lnTo>
                    <a:pt x="1857" y="3"/>
                  </a:lnTo>
                  <a:lnTo>
                    <a:pt x="18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2" name="Shape 7332"/>
            <p:cNvSpPr/>
            <p:nvPr/>
          </p:nvSpPr>
          <p:spPr>
            <a:xfrm>
              <a:off x="1291" y="3519"/>
              <a:ext cx="300" cy="400"/>
            </a:xfrm>
            <a:custGeom>
              <a:avLst/>
              <a:gdLst/>
              <a:ahLst/>
              <a:cxnLst/>
              <a:rect l="0" t="0" r="0" b="0"/>
              <a:pathLst>
                <a:path w="900" h="1198" extrusionOk="0">
                  <a:moveTo>
                    <a:pt x="468" y="0"/>
                  </a:moveTo>
                  <a:lnTo>
                    <a:pt x="510" y="4"/>
                  </a:lnTo>
                  <a:lnTo>
                    <a:pt x="548" y="11"/>
                  </a:lnTo>
                  <a:lnTo>
                    <a:pt x="581" y="20"/>
                  </a:lnTo>
                  <a:lnTo>
                    <a:pt x="612" y="34"/>
                  </a:lnTo>
                  <a:lnTo>
                    <a:pt x="640" y="47"/>
                  </a:lnTo>
                  <a:lnTo>
                    <a:pt x="670" y="66"/>
                  </a:lnTo>
                  <a:lnTo>
                    <a:pt x="694" y="86"/>
                  </a:lnTo>
                  <a:lnTo>
                    <a:pt x="713" y="105"/>
                  </a:lnTo>
                  <a:lnTo>
                    <a:pt x="728" y="121"/>
                  </a:lnTo>
                  <a:lnTo>
                    <a:pt x="737" y="135"/>
                  </a:lnTo>
                  <a:lnTo>
                    <a:pt x="744" y="143"/>
                  </a:lnTo>
                  <a:lnTo>
                    <a:pt x="745" y="145"/>
                  </a:lnTo>
                  <a:lnTo>
                    <a:pt x="747" y="147"/>
                  </a:lnTo>
                  <a:lnTo>
                    <a:pt x="751" y="147"/>
                  </a:lnTo>
                  <a:lnTo>
                    <a:pt x="757" y="148"/>
                  </a:lnTo>
                  <a:lnTo>
                    <a:pt x="767" y="152"/>
                  </a:lnTo>
                  <a:lnTo>
                    <a:pt x="778" y="156"/>
                  </a:lnTo>
                  <a:lnTo>
                    <a:pt x="788" y="163"/>
                  </a:lnTo>
                  <a:lnTo>
                    <a:pt x="800" y="171"/>
                  </a:lnTo>
                  <a:lnTo>
                    <a:pt x="814" y="182"/>
                  </a:lnTo>
                  <a:lnTo>
                    <a:pt x="826" y="197"/>
                  </a:lnTo>
                  <a:lnTo>
                    <a:pt x="838" y="214"/>
                  </a:lnTo>
                  <a:lnTo>
                    <a:pt x="849" y="236"/>
                  </a:lnTo>
                  <a:lnTo>
                    <a:pt x="858" y="261"/>
                  </a:lnTo>
                  <a:lnTo>
                    <a:pt x="865" y="291"/>
                  </a:lnTo>
                  <a:lnTo>
                    <a:pt x="870" y="324"/>
                  </a:lnTo>
                  <a:lnTo>
                    <a:pt x="874" y="363"/>
                  </a:lnTo>
                  <a:lnTo>
                    <a:pt x="873" y="408"/>
                  </a:lnTo>
                  <a:lnTo>
                    <a:pt x="869" y="459"/>
                  </a:lnTo>
                  <a:lnTo>
                    <a:pt x="862" y="515"/>
                  </a:lnTo>
                  <a:lnTo>
                    <a:pt x="856" y="542"/>
                  </a:lnTo>
                  <a:lnTo>
                    <a:pt x="846" y="572"/>
                  </a:lnTo>
                  <a:lnTo>
                    <a:pt x="856" y="571"/>
                  </a:lnTo>
                  <a:lnTo>
                    <a:pt x="865" y="572"/>
                  </a:lnTo>
                  <a:lnTo>
                    <a:pt x="874" y="576"/>
                  </a:lnTo>
                  <a:lnTo>
                    <a:pt x="882" y="581"/>
                  </a:lnTo>
                  <a:lnTo>
                    <a:pt x="889" y="591"/>
                  </a:lnTo>
                  <a:lnTo>
                    <a:pt x="895" y="603"/>
                  </a:lnTo>
                  <a:lnTo>
                    <a:pt x="899" y="618"/>
                  </a:lnTo>
                  <a:lnTo>
                    <a:pt x="900" y="638"/>
                  </a:lnTo>
                  <a:lnTo>
                    <a:pt x="897" y="662"/>
                  </a:lnTo>
                  <a:lnTo>
                    <a:pt x="892" y="692"/>
                  </a:lnTo>
                  <a:lnTo>
                    <a:pt x="884" y="727"/>
                  </a:lnTo>
                  <a:lnTo>
                    <a:pt x="872" y="764"/>
                  </a:lnTo>
                  <a:lnTo>
                    <a:pt x="860" y="795"/>
                  </a:lnTo>
                  <a:lnTo>
                    <a:pt x="849" y="820"/>
                  </a:lnTo>
                  <a:lnTo>
                    <a:pt x="838" y="836"/>
                  </a:lnTo>
                  <a:lnTo>
                    <a:pt x="827" y="848"/>
                  </a:lnTo>
                  <a:lnTo>
                    <a:pt x="818" y="855"/>
                  </a:lnTo>
                  <a:lnTo>
                    <a:pt x="809" y="856"/>
                  </a:lnTo>
                  <a:lnTo>
                    <a:pt x="802" y="894"/>
                  </a:lnTo>
                  <a:lnTo>
                    <a:pt x="790" y="931"/>
                  </a:lnTo>
                  <a:lnTo>
                    <a:pt x="772" y="969"/>
                  </a:lnTo>
                  <a:lnTo>
                    <a:pt x="752" y="1007"/>
                  </a:lnTo>
                  <a:lnTo>
                    <a:pt x="727" y="1044"/>
                  </a:lnTo>
                  <a:lnTo>
                    <a:pt x="698" y="1078"/>
                  </a:lnTo>
                  <a:lnTo>
                    <a:pt x="665" y="1110"/>
                  </a:lnTo>
                  <a:lnTo>
                    <a:pt x="628" y="1138"/>
                  </a:lnTo>
                  <a:lnTo>
                    <a:pt x="589" y="1163"/>
                  </a:lnTo>
                  <a:lnTo>
                    <a:pt x="546" y="1181"/>
                  </a:lnTo>
                  <a:lnTo>
                    <a:pt x="498" y="1194"/>
                  </a:lnTo>
                  <a:lnTo>
                    <a:pt x="450" y="1198"/>
                  </a:lnTo>
                  <a:lnTo>
                    <a:pt x="401" y="1194"/>
                  </a:lnTo>
                  <a:lnTo>
                    <a:pt x="353" y="1181"/>
                  </a:lnTo>
                  <a:lnTo>
                    <a:pt x="310" y="1163"/>
                  </a:lnTo>
                  <a:lnTo>
                    <a:pt x="269" y="1140"/>
                  </a:lnTo>
                  <a:lnTo>
                    <a:pt x="233" y="1112"/>
                  </a:lnTo>
                  <a:lnTo>
                    <a:pt x="201" y="1079"/>
                  </a:lnTo>
                  <a:lnTo>
                    <a:pt x="173" y="1044"/>
                  </a:lnTo>
                  <a:lnTo>
                    <a:pt x="147" y="1008"/>
                  </a:lnTo>
                  <a:lnTo>
                    <a:pt x="127" y="970"/>
                  </a:lnTo>
                  <a:lnTo>
                    <a:pt x="111" y="931"/>
                  </a:lnTo>
                  <a:lnTo>
                    <a:pt x="99" y="894"/>
                  </a:lnTo>
                  <a:lnTo>
                    <a:pt x="91" y="856"/>
                  </a:lnTo>
                  <a:lnTo>
                    <a:pt x="82" y="855"/>
                  </a:lnTo>
                  <a:lnTo>
                    <a:pt x="72" y="848"/>
                  </a:lnTo>
                  <a:lnTo>
                    <a:pt x="62" y="837"/>
                  </a:lnTo>
                  <a:lnTo>
                    <a:pt x="52" y="820"/>
                  </a:lnTo>
                  <a:lnTo>
                    <a:pt x="39" y="797"/>
                  </a:lnTo>
                  <a:lnTo>
                    <a:pt x="29" y="766"/>
                  </a:lnTo>
                  <a:lnTo>
                    <a:pt x="17" y="727"/>
                  </a:lnTo>
                  <a:lnTo>
                    <a:pt x="7" y="692"/>
                  </a:lnTo>
                  <a:lnTo>
                    <a:pt x="2" y="662"/>
                  </a:lnTo>
                  <a:lnTo>
                    <a:pt x="0" y="638"/>
                  </a:lnTo>
                  <a:lnTo>
                    <a:pt x="2" y="618"/>
                  </a:lnTo>
                  <a:lnTo>
                    <a:pt x="4" y="603"/>
                  </a:lnTo>
                  <a:lnTo>
                    <a:pt x="10" y="591"/>
                  </a:lnTo>
                  <a:lnTo>
                    <a:pt x="17" y="581"/>
                  </a:lnTo>
                  <a:lnTo>
                    <a:pt x="25" y="576"/>
                  </a:lnTo>
                  <a:lnTo>
                    <a:pt x="34" y="572"/>
                  </a:lnTo>
                  <a:lnTo>
                    <a:pt x="43" y="571"/>
                  </a:lnTo>
                  <a:lnTo>
                    <a:pt x="54" y="572"/>
                  </a:lnTo>
                  <a:lnTo>
                    <a:pt x="45" y="544"/>
                  </a:lnTo>
                  <a:lnTo>
                    <a:pt x="38" y="515"/>
                  </a:lnTo>
                  <a:lnTo>
                    <a:pt x="30" y="468"/>
                  </a:lnTo>
                  <a:lnTo>
                    <a:pt x="27" y="423"/>
                  </a:lnTo>
                  <a:lnTo>
                    <a:pt x="29" y="377"/>
                  </a:lnTo>
                  <a:lnTo>
                    <a:pt x="37" y="334"/>
                  </a:lnTo>
                  <a:lnTo>
                    <a:pt x="50" y="289"/>
                  </a:lnTo>
                  <a:lnTo>
                    <a:pt x="69" y="249"/>
                  </a:lnTo>
                  <a:lnTo>
                    <a:pt x="91" y="211"/>
                  </a:lnTo>
                  <a:lnTo>
                    <a:pt x="116" y="178"/>
                  </a:lnTo>
                  <a:lnTo>
                    <a:pt x="143" y="148"/>
                  </a:lnTo>
                  <a:lnTo>
                    <a:pt x="174" y="118"/>
                  </a:lnTo>
                  <a:lnTo>
                    <a:pt x="206" y="92"/>
                  </a:lnTo>
                  <a:lnTo>
                    <a:pt x="241" y="67"/>
                  </a:lnTo>
                  <a:lnTo>
                    <a:pt x="271" y="47"/>
                  </a:lnTo>
                  <a:lnTo>
                    <a:pt x="303" y="31"/>
                  </a:lnTo>
                  <a:lnTo>
                    <a:pt x="337" y="18"/>
                  </a:lnTo>
                  <a:lnTo>
                    <a:pt x="378" y="5"/>
                  </a:lnTo>
                  <a:lnTo>
                    <a:pt x="423" y="3"/>
                  </a:lnTo>
                  <a:lnTo>
                    <a:pt x="4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3" name="Shape 7333"/>
            <p:cNvSpPr/>
            <p:nvPr/>
          </p:nvSpPr>
          <p:spPr>
            <a:xfrm>
              <a:off x="383" y="3519"/>
              <a:ext cx="300" cy="400"/>
            </a:xfrm>
            <a:custGeom>
              <a:avLst/>
              <a:gdLst/>
              <a:ahLst/>
              <a:cxnLst/>
              <a:rect l="0" t="0" r="0" b="0"/>
              <a:pathLst>
                <a:path w="898" h="1198" extrusionOk="0">
                  <a:moveTo>
                    <a:pt x="466" y="0"/>
                  </a:moveTo>
                  <a:lnTo>
                    <a:pt x="508" y="4"/>
                  </a:lnTo>
                  <a:lnTo>
                    <a:pt x="546" y="11"/>
                  </a:lnTo>
                  <a:lnTo>
                    <a:pt x="581" y="20"/>
                  </a:lnTo>
                  <a:lnTo>
                    <a:pt x="612" y="34"/>
                  </a:lnTo>
                  <a:lnTo>
                    <a:pt x="638" y="47"/>
                  </a:lnTo>
                  <a:lnTo>
                    <a:pt x="668" y="66"/>
                  </a:lnTo>
                  <a:lnTo>
                    <a:pt x="694" y="86"/>
                  </a:lnTo>
                  <a:lnTo>
                    <a:pt x="712" y="105"/>
                  </a:lnTo>
                  <a:lnTo>
                    <a:pt x="727" y="121"/>
                  </a:lnTo>
                  <a:lnTo>
                    <a:pt x="737" y="135"/>
                  </a:lnTo>
                  <a:lnTo>
                    <a:pt x="742" y="143"/>
                  </a:lnTo>
                  <a:lnTo>
                    <a:pt x="745" y="145"/>
                  </a:lnTo>
                  <a:lnTo>
                    <a:pt x="746" y="147"/>
                  </a:lnTo>
                  <a:lnTo>
                    <a:pt x="750" y="147"/>
                  </a:lnTo>
                  <a:lnTo>
                    <a:pt x="757" y="148"/>
                  </a:lnTo>
                  <a:lnTo>
                    <a:pt x="766" y="152"/>
                  </a:lnTo>
                  <a:lnTo>
                    <a:pt x="776" y="156"/>
                  </a:lnTo>
                  <a:lnTo>
                    <a:pt x="788" y="163"/>
                  </a:lnTo>
                  <a:lnTo>
                    <a:pt x="800" y="171"/>
                  </a:lnTo>
                  <a:lnTo>
                    <a:pt x="812" y="182"/>
                  </a:lnTo>
                  <a:lnTo>
                    <a:pt x="824" y="197"/>
                  </a:lnTo>
                  <a:lnTo>
                    <a:pt x="836" y="214"/>
                  </a:lnTo>
                  <a:lnTo>
                    <a:pt x="847" y="236"/>
                  </a:lnTo>
                  <a:lnTo>
                    <a:pt x="856" y="261"/>
                  </a:lnTo>
                  <a:lnTo>
                    <a:pt x="864" y="291"/>
                  </a:lnTo>
                  <a:lnTo>
                    <a:pt x="870" y="324"/>
                  </a:lnTo>
                  <a:lnTo>
                    <a:pt x="872" y="363"/>
                  </a:lnTo>
                  <a:lnTo>
                    <a:pt x="872" y="408"/>
                  </a:lnTo>
                  <a:lnTo>
                    <a:pt x="868" y="459"/>
                  </a:lnTo>
                  <a:lnTo>
                    <a:pt x="860" y="515"/>
                  </a:lnTo>
                  <a:lnTo>
                    <a:pt x="854" y="542"/>
                  </a:lnTo>
                  <a:lnTo>
                    <a:pt x="845" y="572"/>
                  </a:lnTo>
                  <a:lnTo>
                    <a:pt x="855" y="571"/>
                  </a:lnTo>
                  <a:lnTo>
                    <a:pt x="864" y="572"/>
                  </a:lnTo>
                  <a:lnTo>
                    <a:pt x="874" y="576"/>
                  </a:lnTo>
                  <a:lnTo>
                    <a:pt x="882" y="581"/>
                  </a:lnTo>
                  <a:lnTo>
                    <a:pt x="888" y="591"/>
                  </a:lnTo>
                  <a:lnTo>
                    <a:pt x="894" y="603"/>
                  </a:lnTo>
                  <a:lnTo>
                    <a:pt x="898" y="618"/>
                  </a:lnTo>
                  <a:lnTo>
                    <a:pt x="898" y="638"/>
                  </a:lnTo>
                  <a:lnTo>
                    <a:pt x="897" y="662"/>
                  </a:lnTo>
                  <a:lnTo>
                    <a:pt x="891" y="692"/>
                  </a:lnTo>
                  <a:lnTo>
                    <a:pt x="883" y="727"/>
                  </a:lnTo>
                  <a:lnTo>
                    <a:pt x="871" y="764"/>
                  </a:lnTo>
                  <a:lnTo>
                    <a:pt x="859" y="795"/>
                  </a:lnTo>
                  <a:lnTo>
                    <a:pt x="848" y="820"/>
                  </a:lnTo>
                  <a:lnTo>
                    <a:pt x="837" y="836"/>
                  </a:lnTo>
                  <a:lnTo>
                    <a:pt x="827" y="848"/>
                  </a:lnTo>
                  <a:lnTo>
                    <a:pt x="817" y="855"/>
                  </a:lnTo>
                  <a:lnTo>
                    <a:pt x="808" y="856"/>
                  </a:lnTo>
                  <a:lnTo>
                    <a:pt x="800" y="894"/>
                  </a:lnTo>
                  <a:lnTo>
                    <a:pt x="788" y="931"/>
                  </a:lnTo>
                  <a:lnTo>
                    <a:pt x="772" y="969"/>
                  </a:lnTo>
                  <a:lnTo>
                    <a:pt x="750" y="1007"/>
                  </a:lnTo>
                  <a:lnTo>
                    <a:pt x="726" y="1044"/>
                  </a:lnTo>
                  <a:lnTo>
                    <a:pt x="696" y="1078"/>
                  </a:lnTo>
                  <a:lnTo>
                    <a:pt x="664" y="1110"/>
                  </a:lnTo>
                  <a:lnTo>
                    <a:pt x="628" y="1138"/>
                  </a:lnTo>
                  <a:lnTo>
                    <a:pt x="589" y="1163"/>
                  </a:lnTo>
                  <a:lnTo>
                    <a:pt x="544" y="1181"/>
                  </a:lnTo>
                  <a:lnTo>
                    <a:pt x="497" y="1194"/>
                  </a:lnTo>
                  <a:lnTo>
                    <a:pt x="447" y="1198"/>
                  </a:lnTo>
                  <a:lnTo>
                    <a:pt x="399" y="1194"/>
                  </a:lnTo>
                  <a:lnTo>
                    <a:pt x="352" y="1181"/>
                  </a:lnTo>
                  <a:lnTo>
                    <a:pt x="309" y="1163"/>
                  </a:lnTo>
                  <a:lnTo>
                    <a:pt x="269" y="1140"/>
                  </a:lnTo>
                  <a:lnTo>
                    <a:pt x="232" y="1112"/>
                  </a:lnTo>
                  <a:lnTo>
                    <a:pt x="200" y="1079"/>
                  </a:lnTo>
                  <a:lnTo>
                    <a:pt x="170" y="1044"/>
                  </a:lnTo>
                  <a:lnTo>
                    <a:pt x="146" y="1008"/>
                  </a:lnTo>
                  <a:lnTo>
                    <a:pt x="126" y="970"/>
                  </a:lnTo>
                  <a:lnTo>
                    <a:pt x="110" y="931"/>
                  </a:lnTo>
                  <a:lnTo>
                    <a:pt x="98" y="894"/>
                  </a:lnTo>
                  <a:lnTo>
                    <a:pt x="90" y="856"/>
                  </a:lnTo>
                  <a:lnTo>
                    <a:pt x="80" y="855"/>
                  </a:lnTo>
                  <a:lnTo>
                    <a:pt x="71" y="848"/>
                  </a:lnTo>
                  <a:lnTo>
                    <a:pt x="60" y="836"/>
                  </a:lnTo>
                  <a:lnTo>
                    <a:pt x="49" y="820"/>
                  </a:lnTo>
                  <a:lnTo>
                    <a:pt x="39" y="795"/>
                  </a:lnTo>
                  <a:lnTo>
                    <a:pt x="27" y="766"/>
                  </a:lnTo>
                  <a:lnTo>
                    <a:pt x="15" y="727"/>
                  </a:lnTo>
                  <a:lnTo>
                    <a:pt x="6" y="693"/>
                  </a:lnTo>
                  <a:lnTo>
                    <a:pt x="1" y="663"/>
                  </a:lnTo>
                  <a:lnTo>
                    <a:pt x="0" y="639"/>
                  </a:lnTo>
                  <a:lnTo>
                    <a:pt x="0" y="619"/>
                  </a:lnTo>
                  <a:lnTo>
                    <a:pt x="4" y="603"/>
                  </a:lnTo>
                  <a:lnTo>
                    <a:pt x="9" y="591"/>
                  </a:lnTo>
                  <a:lnTo>
                    <a:pt x="16" y="583"/>
                  </a:lnTo>
                  <a:lnTo>
                    <a:pt x="24" y="577"/>
                  </a:lnTo>
                  <a:lnTo>
                    <a:pt x="33" y="573"/>
                  </a:lnTo>
                  <a:lnTo>
                    <a:pt x="43" y="572"/>
                  </a:lnTo>
                  <a:lnTo>
                    <a:pt x="52" y="572"/>
                  </a:lnTo>
                  <a:lnTo>
                    <a:pt x="43" y="544"/>
                  </a:lnTo>
                  <a:lnTo>
                    <a:pt x="37" y="515"/>
                  </a:lnTo>
                  <a:lnTo>
                    <a:pt x="29" y="468"/>
                  </a:lnTo>
                  <a:lnTo>
                    <a:pt x="25" y="423"/>
                  </a:lnTo>
                  <a:lnTo>
                    <a:pt x="28" y="378"/>
                  </a:lnTo>
                  <a:lnTo>
                    <a:pt x="36" y="335"/>
                  </a:lnTo>
                  <a:lnTo>
                    <a:pt x="49" y="291"/>
                  </a:lnTo>
                  <a:lnTo>
                    <a:pt x="67" y="250"/>
                  </a:lnTo>
                  <a:lnTo>
                    <a:pt x="90" y="213"/>
                  </a:lnTo>
                  <a:lnTo>
                    <a:pt x="114" y="179"/>
                  </a:lnTo>
                  <a:lnTo>
                    <a:pt x="142" y="149"/>
                  </a:lnTo>
                  <a:lnTo>
                    <a:pt x="173" y="118"/>
                  </a:lnTo>
                  <a:lnTo>
                    <a:pt x="205" y="92"/>
                  </a:lnTo>
                  <a:lnTo>
                    <a:pt x="240" y="67"/>
                  </a:lnTo>
                  <a:lnTo>
                    <a:pt x="270" y="49"/>
                  </a:lnTo>
                  <a:lnTo>
                    <a:pt x="301" y="32"/>
                  </a:lnTo>
                  <a:lnTo>
                    <a:pt x="335" y="19"/>
                  </a:lnTo>
                  <a:lnTo>
                    <a:pt x="376" y="8"/>
                  </a:lnTo>
                  <a:lnTo>
                    <a:pt x="421" y="3"/>
                  </a:lnTo>
                  <a:lnTo>
                    <a:pt x="4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4" name="Shape 7334"/>
            <p:cNvSpPr/>
            <p:nvPr/>
          </p:nvSpPr>
          <p:spPr>
            <a:xfrm>
              <a:off x="809" y="3394"/>
              <a:ext cx="356" cy="476"/>
            </a:xfrm>
            <a:custGeom>
              <a:avLst/>
              <a:gdLst/>
              <a:ahLst/>
              <a:cxnLst/>
              <a:rect l="0" t="0" r="0" b="0"/>
              <a:pathLst>
                <a:path w="1070" h="1428" extrusionOk="0">
                  <a:moveTo>
                    <a:pt x="548" y="0"/>
                  </a:moveTo>
                  <a:lnTo>
                    <a:pt x="591" y="2"/>
                  </a:lnTo>
                  <a:lnTo>
                    <a:pt x="632" y="8"/>
                  </a:lnTo>
                  <a:lnTo>
                    <a:pt x="668" y="16"/>
                  </a:lnTo>
                  <a:lnTo>
                    <a:pt x="703" y="29"/>
                  </a:lnTo>
                  <a:lnTo>
                    <a:pt x="732" y="42"/>
                  </a:lnTo>
                  <a:lnTo>
                    <a:pt x="761" y="57"/>
                  </a:lnTo>
                  <a:lnTo>
                    <a:pt x="792" y="77"/>
                  </a:lnTo>
                  <a:lnTo>
                    <a:pt x="819" y="97"/>
                  </a:lnTo>
                  <a:lnTo>
                    <a:pt x="840" y="116"/>
                  </a:lnTo>
                  <a:lnTo>
                    <a:pt x="858" y="135"/>
                  </a:lnTo>
                  <a:lnTo>
                    <a:pt x="871" y="151"/>
                  </a:lnTo>
                  <a:lnTo>
                    <a:pt x="879" y="163"/>
                  </a:lnTo>
                  <a:lnTo>
                    <a:pt x="884" y="171"/>
                  </a:lnTo>
                  <a:lnTo>
                    <a:pt x="886" y="174"/>
                  </a:lnTo>
                  <a:lnTo>
                    <a:pt x="887" y="174"/>
                  </a:lnTo>
                  <a:lnTo>
                    <a:pt x="892" y="175"/>
                  </a:lnTo>
                  <a:lnTo>
                    <a:pt x="899" y="177"/>
                  </a:lnTo>
                  <a:lnTo>
                    <a:pt x="907" y="179"/>
                  </a:lnTo>
                  <a:lnTo>
                    <a:pt x="918" y="182"/>
                  </a:lnTo>
                  <a:lnTo>
                    <a:pt x="930" y="189"/>
                  </a:lnTo>
                  <a:lnTo>
                    <a:pt x="942" y="197"/>
                  </a:lnTo>
                  <a:lnTo>
                    <a:pt x="956" y="206"/>
                  </a:lnTo>
                  <a:lnTo>
                    <a:pt x="969" y="220"/>
                  </a:lnTo>
                  <a:lnTo>
                    <a:pt x="983" y="234"/>
                  </a:lnTo>
                  <a:lnTo>
                    <a:pt x="995" y="253"/>
                  </a:lnTo>
                  <a:lnTo>
                    <a:pt x="1007" y="275"/>
                  </a:lnTo>
                  <a:lnTo>
                    <a:pt x="1018" y="302"/>
                  </a:lnTo>
                  <a:lnTo>
                    <a:pt x="1026" y="331"/>
                  </a:lnTo>
                  <a:lnTo>
                    <a:pt x="1032" y="365"/>
                  </a:lnTo>
                  <a:lnTo>
                    <a:pt x="1038" y="404"/>
                  </a:lnTo>
                  <a:lnTo>
                    <a:pt x="1039" y="448"/>
                  </a:lnTo>
                  <a:lnTo>
                    <a:pt x="1038" y="498"/>
                  </a:lnTo>
                  <a:lnTo>
                    <a:pt x="1034" y="552"/>
                  </a:lnTo>
                  <a:lnTo>
                    <a:pt x="1024" y="614"/>
                  </a:lnTo>
                  <a:lnTo>
                    <a:pt x="1016" y="646"/>
                  </a:lnTo>
                  <a:lnTo>
                    <a:pt x="1007" y="681"/>
                  </a:lnTo>
                  <a:lnTo>
                    <a:pt x="1018" y="680"/>
                  </a:lnTo>
                  <a:lnTo>
                    <a:pt x="1027" y="681"/>
                  </a:lnTo>
                  <a:lnTo>
                    <a:pt x="1038" y="684"/>
                  </a:lnTo>
                  <a:lnTo>
                    <a:pt x="1047" y="689"/>
                  </a:lnTo>
                  <a:lnTo>
                    <a:pt x="1055" y="699"/>
                  </a:lnTo>
                  <a:lnTo>
                    <a:pt x="1062" y="709"/>
                  </a:lnTo>
                  <a:lnTo>
                    <a:pt x="1066" y="724"/>
                  </a:lnTo>
                  <a:lnTo>
                    <a:pt x="1069" y="743"/>
                  </a:lnTo>
                  <a:lnTo>
                    <a:pt x="1070" y="766"/>
                  </a:lnTo>
                  <a:lnTo>
                    <a:pt x="1067" y="794"/>
                  </a:lnTo>
                  <a:lnTo>
                    <a:pt x="1061" y="827"/>
                  </a:lnTo>
                  <a:lnTo>
                    <a:pt x="1051" y="864"/>
                  </a:lnTo>
                  <a:lnTo>
                    <a:pt x="1039" y="906"/>
                  </a:lnTo>
                  <a:lnTo>
                    <a:pt x="1026" y="940"/>
                  </a:lnTo>
                  <a:lnTo>
                    <a:pt x="1014" y="966"/>
                  </a:lnTo>
                  <a:lnTo>
                    <a:pt x="1003" y="987"/>
                  </a:lnTo>
                  <a:lnTo>
                    <a:pt x="992" y="1001"/>
                  </a:lnTo>
                  <a:lnTo>
                    <a:pt x="981" y="1012"/>
                  </a:lnTo>
                  <a:lnTo>
                    <a:pt x="970" y="1018"/>
                  </a:lnTo>
                  <a:lnTo>
                    <a:pt x="962" y="1020"/>
                  </a:lnTo>
                  <a:lnTo>
                    <a:pt x="953" y="1061"/>
                  </a:lnTo>
                  <a:lnTo>
                    <a:pt x="941" y="1101"/>
                  </a:lnTo>
                  <a:lnTo>
                    <a:pt x="923" y="1143"/>
                  </a:lnTo>
                  <a:lnTo>
                    <a:pt x="903" y="1183"/>
                  </a:lnTo>
                  <a:lnTo>
                    <a:pt x="878" y="1223"/>
                  </a:lnTo>
                  <a:lnTo>
                    <a:pt x="848" y="1262"/>
                  </a:lnTo>
                  <a:lnTo>
                    <a:pt x="816" y="1299"/>
                  </a:lnTo>
                  <a:lnTo>
                    <a:pt x="780" y="1332"/>
                  </a:lnTo>
                  <a:lnTo>
                    <a:pt x="739" y="1362"/>
                  </a:lnTo>
                  <a:lnTo>
                    <a:pt x="695" y="1388"/>
                  </a:lnTo>
                  <a:lnTo>
                    <a:pt x="649" y="1408"/>
                  </a:lnTo>
                  <a:lnTo>
                    <a:pt x="603" y="1421"/>
                  </a:lnTo>
                  <a:lnTo>
                    <a:pt x="558" y="1427"/>
                  </a:lnTo>
                  <a:lnTo>
                    <a:pt x="511" y="1428"/>
                  </a:lnTo>
                  <a:lnTo>
                    <a:pt x="465" y="1421"/>
                  </a:lnTo>
                  <a:lnTo>
                    <a:pt x="419" y="1408"/>
                  </a:lnTo>
                  <a:lnTo>
                    <a:pt x="372" y="1389"/>
                  </a:lnTo>
                  <a:lnTo>
                    <a:pt x="328" y="1363"/>
                  </a:lnTo>
                  <a:lnTo>
                    <a:pt x="287" y="1334"/>
                  </a:lnTo>
                  <a:lnTo>
                    <a:pt x="251" y="1300"/>
                  </a:lnTo>
                  <a:lnTo>
                    <a:pt x="219" y="1264"/>
                  </a:lnTo>
                  <a:lnTo>
                    <a:pt x="189" y="1225"/>
                  </a:lnTo>
                  <a:lnTo>
                    <a:pt x="165" y="1184"/>
                  </a:lnTo>
                  <a:lnTo>
                    <a:pt x="145" y="1144"/>
                  </a:lnTo>
                  <a:lnTo>
                    <a:pt x="127" y="1102"/>
                  </a:lnTo>
                  <a:lnTo>
                    <a:pt x="115" y="1061"/>
                  </a:lnTo>
                  <a:lnTo>
                    <a:pt x="107" y="1022"/>
                  </a:lnTo>
                  <a:lnTo>
                    <a:pt x="98" y="1019"/>
                  </a:lnTo>
                  <a:lnTo>
                    <a:pt x="88" y="1012"/>
                  </a:lnTo>
                  <a:lnTo>
                    <a:pt x="78" y="1003"/>
                  </a:lnTo>
                  <a:lnTo>
                    <a:pt x="66" y="988"/>
                  </a:lnTo>
                  <a:lnTo>
                    <a:pt x="55" y="966"/>
                  </a:lnTo>
                  <a:lnTo>
                    <a:pt x="43" y="941"/>
                  </a:lnTo>
                  <a:lnTo>
                    <a:pt x="31" y="907"/>
                  </a:lnTo>
                  <a:lnTo>
                    <a:pt x="19" y="866"/>
                  </a:lnTo>
                  <a:lnTo>
                    <a:pt x="8" y="828"/>
                  </a:lnTo>
                  <a:lnTo>
                    <a:pt x="2" y="794"/>
                  </a:lnTo>
                  <a:lnTo>
                    <a:pt x="0" y="767"/>
                  </a:lnTo>
                  <a:lnTo>
                    <a:pt x="0" y="744"/>
                  </a:lnTo>
                  <a:lnTo>
                    <a:pt x="2" y="726"/>
                  </a:lnTo>
                  <a:lnTo>
                    <a:pt x="8" y="711"/>
                  </a:lnTo>
                  <a:lnTo>
                    <a:pt x="15" y="700"/>
                  </a:lnTo>
                  <a:lnTo>
                    <a:pt x="23" y="691"/>
                  </a:lnTo>
                  <a:lnTo>
                    <a:pt x="32" y="685"/>
                  </a:lnTo>
                  <a:lnTo>
                    <a:pt x="41" y="683"/>
                  </a:lnTo>
                  <a:lnTo>
                    <a:pt x="52" y="681"/>
                  </a:lnTo>
                  <a:lnTo>
                    <a:pt x="63" y="681"/>
                  </a:lnTo>
                  <a:lnTo>
                    <a:pt x="52" y="648"/>
                  </a:lnTo>
                  <a:lnTo>
                    <a:pt x="45" y="614"/>
                  </a:lnTo>
                  <a:lnTo>
                    <a:pt x="36" y="557"/>
                  </a:lnTo>
                  <a:lnTo>
                    <a:pt x="32" y="504"/>
                  </a:lnTo>
                  <a:lnTo>
                    <a:pt x="35" y="450"/>
                  </a:lnTo>
                  <a:lnTo>
                    <a:pt x="44" y="399"/>
                  </a:lnTo>
                  <a:lnTo>
                    <a:pt x="58" y="354"/>
                  </a:lnTo>
                  <a:lnTo>
                    <a:pt x="74" y="313"/>
                  </a:lnTo>
                  <a:lnTo>
                    <a:pt x="94" y="275"/>
                  </a:lnTo>
                  <a:lnTo>
                    <a:pt x="117" y="238"/>
                  </a:lnTo>
                  <a:lnTo>
                    <a:pt x="142" y="206"/>
                  </a:lnTo>
                  <a:lnTo>
                    <a:pt x="170" y="177"/>
                  </a:lnTo>
                  <a:lnTo>
                    <a:pt x="207" y="142"/>
                  </a:lnTo>
                  <a:lnTo>
                    <a:pt x="246" y="109"/>
                  </a:lnTo>
                  <a:lnTo>
                    <a:pt x="286" y="81"/>
                  </a:lnTo>
                  <a:lnTo>
                    <a:pt x="321" y="58"/>
                  </a:lnTo>
                  <a:lnTo>
                    <a:pt x="359" y="38"/>
                  </a:lnTo>
                  <a:lnTo>
                    <a:pt x="399" y="22"/>
                  </a:lnTo>
                  <a:lnTo>
                    <a:pt x="431" y="12"/>
                  </a:lnTo>
                  <a:lnTo>
                    <a:pt x="466" y="6"/>
                  </a:lnTo>
                  <a:lnTo>
                    <a:pt x="503" y="2"/>
                  </a:lnTo>
                  <a:lnTo>
                    <a:pt x="5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35" name="Shape 7335"/>
          <p:cNvGrpSpPr/>
          <p:nvPr/>
        </p:nvGrpSpPr>
        <p:grpSpPr>
          <a:xfrm>
            <a:off x="3530679" y="2029179"/>
            <a:ext cx="342217" cy="204878"/>
            <a:chOff x="502" y="1554"/>
            <a:chExt cx="907" cy="543"/>
          </a:xfrm>
        </p:grpSpPr>
        <p:sp>
          <p:nvSpPr>
            <p:cNvPr id="7336" name="Shape 7336"/>
            <p:cNvSpPr/>
            <p:nvPr/>
          </p:nvSpPr>
          <p:spPr>
            <a:xfrm>
              <a:off x="852" y="1554"/>
              <a:ext cx="207" cy="266"/>
            </a:xfrm>
            <a:custGeom>
              <a:avLst/>
              <a:gdLst/>
              <a:ahLst/>
              <a:cxnLst/>
              <a:rect l="0" t="0" r="0" b="0"/>
              <a:pathLst>
                <a:path w="828" h="1062" extrusionOk="0">
                  <a:moveTo>
                    <a:pt x="407" y="0"/>
                  </a:moveTo>
                  <a:lnTo>
                    <a:pt x="414" y="0"/>
                  </a:lnTo>
                  <a:lnTo>
                    <a:pt x="421" y="0"/>
                  </a:lnTo>
                  <a:lnTo>
                    <a:pt x="429" y="0"/>
                  </a:lnTo>
                  <a:lnTo>
                    <a:pt x="443" y="0"/>
                  </a:lnTo>
                  <a:lnTo>
                    <a:pt x="458" y="2"/>
                  </a:lnTo>
                  <a:lnTo>
                    <a:pt x="476" y="4"/>
                  </a:lnTo>
                  <a:lnTo>
                    <a:pt x="495" y="7"/>
                  </a:lnTo>
                  <a:lnTo>
                    <a:pt x="516" y="10"/>
                  </a:lnTo>
                  <a:lnTo>
                    <a:pt x="539" y="16"/>
                  </a:lnTo>
                  <a:lnTo>
                    <a:pt x="562" y="24"/>
                  </a:lnTo>
                  <a:lnTo>
                    <a:pt x="588" y="32"/>
                  </a:lnTo>
                  <a:lnTo>
                    <a:pt x="612" y="44"/>
                  </a:lnTo>
                  <a:lnTo>
                    <a:pt x="637" y="58"/>
                  </a:lnTo>
                  <a:lnTo>
                    <a:pt x="662" y="74"/>
                  </a:lnTo>
                  <a:lnTo>
                    <a:pt x="686" y="93"/>
                  </a:lnTo>
                  <a:lnTo>
                    <a:pt x="709" y="114"/>
                  </a:lnTo>
                  <a:lnTo>
                    <a:pt x="731" y="139"/>
                  </a:lnTo>
                  <a:lnTo>
                    <a:pt x="752" y="168"/>
                  </a:lnTo>
                  <a:lnTo>
                    <a:pt x="770" y="200"/>
                  </a:lnTo>
                  <a:lnTo>
                    <a:pt x="787" y="235"/>
                  </a:lnTo>
                  <a:lnTo>
                    <a:pt x="800" y="275"/>
                  </a:lnTo>
                  <a:lnTo>
                    <a:pt x="811" y="319"/>
                  </a:lnTo>
                  <a:lnTo>
                    <a:pt x="820" y="367"/>
                  </a:lnTo>
                  <a:lnTo>
                    <a:pt x="824" y="421"/>
                  </a:lnTo>
                  <a:lnTo>
                    <a:pt x="824" y="423"/>
                  </a:lnTo>
                  <a:lnTo>
                    <a:pt x="824" y="429"/>
                  </a:lnTo>
                  <a:lnTo>
                    <a:pt x="826" y="440"/>
                  </a:lnTo>
                  <a:lnTo>
                    <a:pt x="827" y="453"/>
                  </a:lnTo>
                  <a:lnTo>
                    <a:pt x="827" y="471"/>
                  </a:lnTo>
                  <a:lnTo>
                    <a:pt x="828" y="492"/>
                  </a:lnTo>
                  <a:lnTo>
                    <a:pt x="828" y="514"/>
                  </a:lnTo>
                  <a:lnTo>
                    <a:pt x="827" y="539"/>
                  </a:lnTo>
                  <a:lnTo>
                    <a:pt x="826" y="567"/>
                  </a:lnTo>
                  <a:lnTo>
                    <a:pt x="823" y="596"/>
                  </a:lnTo>
                  <a:lnTo>
                    <a:pt x="820" y="626"/>
                  </a:lnTo>
                  <a:lnTo>
                    <a:pt x="816" y="658"/>
                  </a:lnTo>
                  <a:lnTo>
                    <a:pt x="810" y="690"/>
                  </a:lnTo>
                  <a:lnTo>
                    <a:pt x="804" y="723"/>
                  </a:lnTo>
                  <a:lnTo>
                    <a:pt x="795" y="756"/>
                  </a:lnTo>
                  <a:lnTo>
                    <a:pt x="784" y="789"/>
                  </a:lnTo>
                  <a:lnTo>
                    <a:pt x="772" y="821"/>
                  </a:lnTo>
                  <a:lnTo>
                    <a:pt x="757" y="853"/>
                  </a:lnTo>
                  <a:lnTo>
                    <a:pt x="740" y="884"/>
                  </a:lnTo>
                  <a:lnTo>
                    <a:pt x="721" y="913"/>
                  </a:lnTo>
                  <a:lnTo>
                    <a:pt x="699" y="941"/>
                  </a:lnTo>
                  <a:lnTo>
                    <a:pt x="675" y="966"/>
                  </a:lnTo>
                  <a:lnTo>
                    <a:pt x="647" y="989"/>
                  </a:lnTo>
                  <a:lnTo>
                    <a:pt x="618" y="1010"/>
                  </a:lnTo>
                  <a:lnTo>
                    <a:pt x="584" y="1028"/>
                  </a:lnTo>
                  <a:lnTo>
                    <a:pt x="548" y="1042"/>
                  </a:lnTo>
                  <a:lnTo>
                    <a:pt x="507" y="1052"/>
                  </a:lnTo>
                  <a:lnTo>
                    <a:pt x="465" y="1060"/>
                  </a:lnTo>
                  <a:lnTo>
                    <a:pt x="417" y="1062"/>
                  </a:lnTo>
                  <a:lnTo>
                    <a:pt x="411" y="1062"/>
                  </a:lnTo>
                  <a:lnTo>
                    <a:pt x="363" y="1060"/>
                  </a:lnTo>
                  <a:lnTo>
                    <a:pt x="319" y="1053"/>
                  </a:lnTo>
                  <a:lnTo>
                    <a:pt x="280" y="1042"/>
                  </a:lnTo>
                  <a:lnTo>
                    <a:pt x="243" y="1028"/>
                  </a:lnTo>
                  <a:lnTo>
                    <a:pt x="210" y="1010"/>
                  </a:lnTo>
                  <a:lnTo>
                    <a:pt x="179" y="989"/>
                  </a:lnTo>
                  <a:lnTo>
                    <a:pt x="152" y="966"/>
                  </a:lnTo>
                  <a:lnTo>
                    <a:pt x="128" y="941"/>
                  </a:lnTo>
                  <a:lnTo>
                    <a:pt x="107" y="913"/>
                  </a:lnTo>
                  <a:lnTo>
                    <a:pt x="87" y="884"/>
                  </a:lnTo>
                  <a:lnTo>
                    <a:pt x="71" y="854"/>
                  </a:lnTo>
                  <a:lnTo>
                    <a:pt x="56" y="822"/>
                  </a:lnTo>
                  <a:lnTo>
                    <a:pt x="44" y="789"/>
                  </a:lnTo>
                  <a:lnTo>
                    <a:pt x="33" y="757"/>
                  </a:lnTo>
                  <a:lnTo>
                    <a:pt x="24" y="724"/>
                  </a:lnTo>
                  <a:lnTo>
                    <a:pt x="18" y="691"/>
                  </a:lnTo>
                  <a:lnTo>
                    <a:pt x="11" y="658"/>
                  </a:lnTo>
                  <a:lnTo>
                    <a:pt x="7" y="627"/>
                  </a:lnTo>
                  <a:lnTo>
                    <a:pt x="4" y="596"/>
                  </a:lnTo>
                  <a:lnTo>
                    <a:pt x="2" y="568"/>
                  </a:lnTo>
                  <a:lnTo>
                    <a:pt x="0" y="540"/>
                  </a:lnTo>
                  <a:lnTo>
                    <a:pt x="0" y="515"/>
                  </a:lnTo>
                  <a:lnTo>
                    <a:pt x="0" y="492"/>
                  </a:lnTo>
                  <a:lnTo>
                    <a:pt x="0" y="471"/>
                  </a:lnTo>
                  <a:lnTo>
                    <a:pt x="1" y="454"/>
                  </a:lnTo>
                  <a:lnTo>
                    <a:pt x="2" y="440"/>
                  </a:lnTo>
                  <a:lnTo>
                    <a:pt x="2" y="430"/>
                  </a:lnTo>
                  <a:lnTo>
                    <a:pt x="3" y="423"/>
                  </a:lnTo>
                  <a:lnTo>
                    <a:pt x="3" y="421"/>
                  </a:lnTo>
                  <a:lnTo>
                    <a:pt x="8" y="367"/>
                  </a:lnTo>
                  <a:lnTo>
                    <a:pt x="15" y="319"/>
                  </a:lnTo>
                  <a:lnTo>
                    <a:pt x="26" y="275"/>
                  </a:lnTo>
                  <a:lnTo>
                    <a:pt x="41" y="235"/>
                  </a:lnTo>
                  <a:lnTo>
                    <a:pt x="57" y="200"/>
                  </a:lnTo>
                  <a:lnTo>
                    <a:pt x="76" y="168"/>
                  </a:lnTo>
                  <a:lnTo>
                    <a:pt x="97" y="139"/>
                  </a:lnTo>
                  <a:lnTo>
                    <a:pt x="119" y="114"/>
                  </a:lnTo>
                  <a:lnTo>
                    <a:pt x="142" y="93"/>
                  </a:lnTo>
                  <a:lnTo>
                    <a:pt x="166" y="74"/>
                  </a:lnTo>
                  <a:lnTo>
                    <a:pt x="190" y="58"/>
                  </a:lnTo>
                  <a:lnTo>
                    <a:pt x="216" y="44"/>
                  </a:lnTo>
                  <a:lnTo>
                    <a:pt x="240" y="32"/>
                  </a:lnTo>
                  <a:lnTo>
                    <a:pt x="265" y="24"/>
                  </a:lnTo>
                  <a:lnTo>
                    <a:pt x="288" y="16"/>
                  </a:lnTo>
                  <a:lnTo>
                    <a:pt x="312" y="10"/>
                  </a:lnTo>
                  <a:lnTo>
                    <a:pt x="332" y="7"/>
                  </a:lnTo>
                  <a:lnTo>
                    <a:pt x="352" y="4"/>
                  </a:lnTo>
                  <a:lnTo>
                    <a:pt x="370" y="2"/>
                  </a:lnTo>
                  <a:lnTo>
                    <a:pt x="385" y="0"/>
                  </a:lnTo>
                  <a:lnTo>
                    <a:pt x="397" y="0"/>
                  </a:lnTo>
                  <a:lnTo>
                    <a:pt x="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7" name="Shape 7337"/>
            <p:cNvSpPr/>
            <p:nvPr/>
          </p:nvSpPr>
          <p:spPr>
            <a:xfrm>
              <a:off x="1151" y="1660"/>
              <a:ext cx="166" cy="214"/>
            </a:xfrm>
            <a:custGeom>
              <a:avLst/>
              <a:gdLst/>
              <a:ahLst/>
              <a:cxnLst/>
              <a:rect l="0" t="0" r="0" b="0"/>
              <a:pathLst>
                <a:path w="665" h="855" extrusionOk="0">
                  <a:moveTo>
                    <a:pt x="327" y="0"/>
                  </a:moveTo>
                  <a:lnTo>
                    <a:pt x="333" y="2"/>
                  </a:lnTo>
                  <a:lnTo>
                    <a:pt x="338" y="2"/>
                  </a:lnTo>
                  <a:lnTo>
                    <a:pt x="347" y="2"/>
                  </a:lnTo>
                  <a:lnTo>
                    <a:pt x="359" y="2"/>
                  </a:lnTo>
                  <a:lnTo>
                    <a:pt x="373" y="3"/>
                  </a:lnTo>
                  <a:lnTo>
                    <a:pt x="390" y="5"/>
                  </a:lnTo>
                  <a:lnTo>
                    <a:pt x="408" y="8"/>
                  </a:lnTo>
                  <a:lnTo>
                    <a:pt x="427" y="13"/>
                  </a:lnTo>
                  <a:lnTo>
                    <a:pt x="448" y="18"/>
                  </a:lnTo>
                  <a:lnTo>
                    <a:pt x="469" y="26"/>
                  </a:lnTo>
                  <a:lnTo>
                    <a:pt x="491" y="36"/>
                  </a:lnTo>
                  <a:lnTo>
                    <a:pt x="513" y="48"/>
                  </a:lnTo>
                  <a:lnTo>
                    <a:pt x="535" y="62"/>
                  </a:lnTo>
                  <a:lnTo>
                    <a:pt x="556" y="80"/>
                  </a:lnTo>
                  <a:lnTo>
                    <a:pt x="576" y="100"/>
                  </a:lnTo>
                  <a:lnTo>
                    <a:pt x="596" y="123"/>
                  </a:lnTo>
                  <a:lnTo>
                    <a:pt x="612" y="149"/>
                  </a:lnTo>
                  <a:lnTo>
                    <a:pt x="628" y="179"/>
                  </a:lnTo>
                  <a:lnTo>
                    <a:pt x="641" y="213"/>
                  </a:lnTo>
                  <a:lnTo>
                    <a:pt x="651" y="250"/>
                  </a:lnTo>
                  <a:lnTo>
                    <a:pt x="658" y="293"/>
                  </a:lnTo>
                  <a:lnTo>
                    <a:pt x="663" y="340"/>
                  </a:lnTo>
                  <a:lnTo>
                    <a:pt x="663" y="342"/>
                  </a:lnTo>
                  <a:lnTo>
                    <a:pt x="663" y="348"/>
                  </a:lnTo>
                  <a:lnTo>
                    <a:pt x="664" y="358"/>
                  </a:lnTo>
                  <a:lnTo>
                    <a:pt x="665" y="372"/>
                  </a:lnTo>
                  <a:lnTo>
                    <a:pt x="665" y="389"/>
                  </a:lnTo>
                  <a:lnTo>
                    <a:pt x="665" y="409"/>
                  </a:lnTo>
                  <a:lnTo>
                    <a:pt x="665" y="431"/>
                  </a:lnTo>
                  <a:lnTo>
                    <a:pt x="664" y="455"/>
                  </a:lnTo>
                  <a:lnTo>
                    <a:pt x="662" y="482"/>
                  </a:lnTo>
                  <a:lnTo>
                    <a:pt x="658" y="508"/>
                  </a:lnTo>
                  <a:lnTo>
                    <a:pt x="655" y="537"/>
                  </a:lnTo>
                  <a:lnTo>
                    <a:pt x="650" y="567"/>
                  </a:lnTo>
                  <a:lnTo>
                    <a:pt x="642" y="596"/>
                  </a:lnTo>
                  <a:lnTo>
                    <a:pt x="633" y="626"/>
                  </a:lnTo>
                  <a:lnTo>
                    <a:pt x="623" y="655"/>
                  </a:lnTo>
                  <a:lnTo>
                    <a:pt x="610" y="683"/>
                  </a:lnTo>
                  <a:lnTo>
                    <a:pt x="596" y="711"/>
                  </a:lnTo>
                  <a:lnTo>
                    <a:pt x="578" y="737"/>
                  </a:lnTo>
                  <a:lnTo>
                    <a:pt x="558" y="761"/>
                  </a:lnTo>
                  <a:lnTo>
                    <a:pt x="536" y="785"/>
                  </a:lnTo>
                  <a:lnTo>
                    <a:pt x="511" y="804"/>
                  </a:lnTo>
                  <a:lnTo>
                    <a:pt x="482" y="821"/>
                  </a:lnTo>
                  <a:lnTo>
                    <a:pt x="450" y="835"/>
                  </a:lnTo>
                  <a:lnTo>
                    <a:pt x="415" y="846"/>
                  </a:lnTo>
                  <a:lnTo>
                    <a:pt x="377" y="853"/>
                  </a:lnTo>
                  <a:lnTo>
                    <a:pt x="335" y="855"/>
                  </a:lnTo>
                  <a:lnTo>
                    <a:pt x="331" y="855"/>
                  </a:lnTo>
                  <a:lnTo>
                    <a:pt x="288" y="853"/>
                  </a:lnTo>
                  <a:lnTo>
                    <a:pt x="249" y="846"/>
                  </a:lnTo>
                  <a:lnTo>
                    <a:pt x="215" y="835"/>
                  </a:lnTo>
                  <a:lnTo>
                    <a:pt x="183" y="821"/>
                  </a:lnTo>
                  <a:lnTo>
                    <a:pt x="154" y="804"/>
                  </a:lnTo>
                  <a:lnTo>
                    <a:pt x="129" y="785"/>
                  </a:lnTo>
                  <a:lnTo>
                    <a:pt x="107" y="761"/>
                  </a:lnTo>
                  <a:lnTo>
                    <a:pt x="87" y="737"/>
                  </a:lnTo>
                  <a:lnTo>
                    <a:pt x="70" y="711"/>
                  </a:lnTo>
                  <a:lnTo>
                    <a:pt x="54" y="683"/>
                  </a:lnTo>
                  <a:lnTo>
                    <a:pt x="42" y="655"/>
                  </a:lnTo>
                  <a:lnTo>
                    <a:pt x="31" y="626"/>
                  </a:lnTo>
                  <a:lnTo>
                    <a:pt x="22" y="596"/>
                  </a:lnTo>
                  <a:lnTo>
                    <a:pt x="16" y="567"/>
                  </a:lnTo>
                  <a:lnTo>
                    <a:pt x="10" y="538"/>
                  </a:lnTo>
                  <a:lnTo>
                    <a:pt x="6" y="509"/>
                  </a:lnTo>
                  <a:lnTo>
                    <a:pt x="4" y="482"/>
                  </a:lnTo>
                  <a:lnTo>
                    <a:pt x="1" y="455"/>
                  </a:lnTo>
                  <a:lnTo>
                    <a:pt x="0" y="431"/>
                  </a:lnTo>
                  <a:lnTo>
                    <a:pt x="0" y="409"/>
                  </a:lnTo>
                  <a:lnTo>
                    <a:pt x="0" y="389"/>
                  </a:lnTo>
                  <a:lnTo>
                    <a:pt x="0" y="373"/>
                  </a:lnTo>
                  <a:lnTo>
                    <a:pt x="1" y="358"/>
                  </a:lnTo>
                  <a:lnTo>
                    <a:pt x="1" y="348"/>
                  </a:lnTo>
                  <a:lnTo>
                    <a:pt x="3" y="342"/>
                  </a:lnTo>
                  <a:lnTo>
                    <a:pt x="3" y="340"/>
                  </a:lnTo>
                  <a:lnTo>
                    <a:pt x="7" y="293"/>
                  </a:lnTo>
                  <a:lnTo>
                    <a:pt x="14" y="250"/>
                  </a:lnTo>
                  <a:lnTo>
                    <a:pt x="25" y="213"/>
                  </a:lnTo>
                  <a:lnTo>
                    <a:pt x="38" y="179"/>
                  </a:lnTo>
                  <a:lnTo>
                    <a:pt x="53" y="149"/>
                  </a:lnTo>
                  <a:lnTo>
                    <a:pt x="70" y="123"/>
                  </a:lnTo>
                  <a:lnTo>
                    <a:pt x="88" y="100"/>
                  </a:lnTo>
                  <a:lnTo>
                    <a:pt x="109" y="80"/>
                  </a:lnTo>
                  <a:lnTo>
                    <a:pt x="130" y="62"/>
                  </a:lnTo>
                  <a:lnTo>
                    <a:pt x="152" y="48"/>
                  </a:lnTo>
                  <a:lnTo>
                    <a:pt x="174" y="36"/>
                  </a:lnTo>
                  <a:lnTo>
                    <a:pt x="196" y="26"/>
                  </a:lnTo>
                  <a:lnTo>
                    <a:pt x="217" y="18"/>
                  </a:lnTo>
                  <a:lnTo>
                    <a:pt x="238" y="13"/>
                  </a:lnTo>
                  <a:lnTo>
                    <a:pt x="258" y="8"/>
                  </a:lnTo>
                  <a:lnTo>
                    <a:pt x="275" y="5"/>
                  </a:lnTo>
                  <a:lnTo>
                    <a:pt x="292" y="3"/>
                  </a:lnTo>
                  <a:lnTo>
                    <a:pt x="306" y="2"/>
                  </a:lnTo>
                  <a:lnTo>
                    <a:pt x="318" y="0"/>
                  </a:lnTo>
                  <a:lnTo>
                    <a:pt x="3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8" name="Shape 7338"/>
            <p:cNvSpPr/>
            <p:nvPr/>
          </p:nvSpPr>
          <p:spPr>
            <a:xfrm>
              <a:off x="502" y="1846"/>
              <a:ext cx="907" cy="251"/>
            </a:xfrm>
            <a:custGeom>
              <a:avLst/>
              <a:gdLst/>
              <a:ahLst/>
              <a:cxnLst/>
              <a:rect l="0" t="0" r="0" b="0"/>
              <a:pathLst>
                <a:path w="3630" h="1001" extrusionOk="0">
                  <a:moveTo>
                    <a:pt x="1815" y="0"/>
                  </a:moveTo>
                  <a:lnTo>
                    <a:pt x="1816" y="0"/>
                  </a:lnTo>
                  <a:lnTo>
                    <a:pt x="1823" y="0"/>
                  </a:lnTo>
                  <a:lnTo>
                    <a:pt x="1830" y="0"/>
                  </a:lnTo>
                  <a:lnTo>
                    <a:pt x="1839" y="1"/>
                  </a:lnTo>
                  <a:lnTo>
                    <a:pt x="1850" y="3"/>
                  </a:lnTo>
                  <a:lnTo>
                    <a:pt x="1861" y="5"/>
                  </a:lnTo>
                  <a:lnTo>
                    <a:pt x="1872" y="9"/>
                  </a:lnTo>
                  <a:lnTo>
                    <a:pt x="1884" y="14"/>
                  </a:lnTo>
                  <a:lnTo>
                    <a:pt x="1895" y="20"/>
                  </a:lnTo>
                  <a:lnTo>
                    <a:pt x="1905" y="26"/>
                  </a:lnTo>
                  <a:lnTo>
                    <a:pt x="1914" y="36"/>
                  </a:lnTo>
                  <a:lnTo>
                    <a:pt x="1922" y="46"/>
                  </a:lnTo>
                  <a:lnTo>
                    <a:pt x="1927" y="59"/>
                  </a:lnTo>
                  <a:lnTo>
                    <a:pt x="1932" y="74"/>
                  </a:lnTo>
                  <a:lnTo>
                    <a:pt x="1932" y="91"/>
                  </a:lnTo>
                  <a:lnTo>
                    <a:pt x="1929" y="110"/>
                  </a:lnTo>
                  <a:lnTo>
                    <a:pt x="1924" y="132"/>
                  </a:lnTo>
                  <a:lnTo>
                    <a:pt x="1915" y="156"/>
                  </a:lnTo>
                  <a:lnTo>
                    <a:pt x="1902" y="184"/>
                  </a:lnTo>
                  <a:lnTo>
                    <a:pt x="1883" y="215"/>
                  </a:lnTo>
                  <a:lnTo>
                    <a:pt x="1861" y="249"/>
                  </a:lnTo>
                  <a:lnTo>
                    <a:pt x="1957" y="523"/>
                  </a:lnTo>
                  <a:lnTo>
                    <a:pt x="2122" y="0"/>
                  </a:lnTo>
                  <a:lnTo>
                    <a:pt x="2125" y="2"/>
                  </a:lnTo>
                  <a:lnTo>
                    <a:pt x="2133" y="5"/>
                  </a:lnTo>
                  <a:lnTo>
                    <a:pt x="2145" y="12"/>
                  </a:lnTo>
                  <a:lnTo>
                    <a:pt x="2163" y="21"/>
                  </a:lnTo>
                  <a:lnTo>
                    <a:pt x="2183" y="31"/>
                  </a:lnTo>
                  <a:lnTo>
                    <a:pt x="2207" y="44"/>
                  </a:lnTo>
                  <a:lnTo>
                    <a:pt x="2234" y="58"/>
                  </a:lnTo>
                  <a:lnTo>
                    <a:pt x="2265" y="74"/>
                  </a:lnTo>
                  <a:lnTo>
                    <a:pt x="2297" y="91"/>
                  </a:lnTo>
                  <a:lnTo>
                    <a:pt x="2331" y="110"/>
                  </a:lnTo>
                  <a:lnTo>
                    <a:pt x="2366" y="130"/>
                  </a:lnTo>
                  <a:lnTo>
                    <a:pt x="2404" y="151"/>
                  </a:lnTo>
                  <a:lnTo>
                    <a:pt x="2440" y="173"/>
                  </a:lnTo>
                  <a:lnTo>
                    <a:pt x="2479" y="195"/>
                  </a:lnTo>
                  <a:lnTo>
                    <a:pt x="2516" y="218"/>
                  </a:lnTo>
                  <a:lnTo>
                    <a:pt x="2542" y="237"/>
                  </a:lnTo>
                  <a:lnTo>
                    <a:pt x="2568" y="255"/>
                  </a:lnTo>
                  <a:lnTo>
                    <a:pt x="2595" y="241"/>
                  </a:lnTo>
                  <a:lnTo>
                    <a:pt x="2619" y="228"/>
                  </a:lnTo>
                  <a:lnTo>
                    <a:pt x="2640" y="217"/>
                  </a:lnTo>
                  <a:lnTo>
                    <a:pt x="2658" y="208"/>
                  </a:lnTo>
                  <a:lnTo>
                    <a:pt x="2671" y="203"/>
                  </a:lnTo>
                  <a:lnTo>
                    <a:pt x="2679" y="198"/>
                  </a:lnTo>
                  <a:lnTo>
                    <a:pt x="2682" y="197"/>
                  </a:lnTo>
                  <a:lnTo>
                    <a:pt x="2815" y="618"/>
                  </a:lnTo>
                  <a:lnTo>
                    <a:pt x="2892" y="398"/>
                  </a:lnTo>
                  <a:lnTo>
                    <a:pt x="2873" y="368"/>
                  </a:lnTo>
                  <a:lnTo>
                    <a:pt x="2857" y="340"/>
                  </a:lnTo>
                  <a:lnTo>
                    <a:pt x="2846" y="317"/>
                  </a:lnTo>
                  <a:lnTo>
                    <a:pt x="2838" y="295"/>
                  </a:lnTo>
                  <a:lnTo>
                    <a:pt x="2835" y="277"/>
                  </a:lnTo>
                  <a:lnTo>
                    <a:pt x="2835" y="261"/>
                  </a:lnTo>
                  <a:lnTo>
                    <a:pt x="2837" y="248"/>
                  </a:lnTo>
                  <a:lnTo>
                    <a:pt x="2843" y="236"/>
                  </a:lnTo>
                  <a:lnTo>
                    <a:pt x="2849" y="226"/>
                  </a:lnTo>
                  <a:lnTo>
                    <a:pt x="2857" y="218"/>
                  </a:lnTo>
                  <a:lnTo>
                    <a:pt x="2867" y="211"/>
                  </a:lnTo>
                  <a:lnTo>
                    <a:pt x="2877" y="207"/>
                  </a:lnTo>
                  <a:lnTo>
                    <a:pt x="2887" y="204"/>
                  </a:lnTo>
                  <a:lnTo>
                    <a:pt x="2897" y="200"/>
                  </a:lnTo>
                  <a:lnTo>
                    <a:pt x="2907" y="199"/>
                  </a:lnTo>
                  <a:lnTo>
                    <a:pt x="2916" y="198"/>
                  </a:lnTo>
                  <a:lnTo>
                    <a:pt x="2922" y="197"/>
                  </a:lnTo>
                  <a:lnTo>
                    <a:pt x="2928" y="197"/>
                  </a:lnTo>
                  <a:lnTo>
                    <a:pt x="2930" y="197"/>
                  </a:lnTo>
                  <a:lnTo>
                    <a:pt x="2934" y="197"/>
                  </a:lnTo>
                  <a:lnTo>
                    <a:pt x="2942" y="198"/>
                  </a:lnTo>
                  <a:lnTo>
                    <a:pt x="2951" y="199"/>
                  </a:lnTo>
                  <a:lnTo>
                    <a:pt x="2960" y="200"/>
                  </a:lnTo>
                  <a:lnTo>
                    <a:pt x="2971" y="204"/>
                  </a:lnTo>
                  <a:lnTo>
                    <a:pt x="2980" y="207"/>
                  </a:lnTo>
                  <a:lnTo>
                    <a:pt x="2990" y="211"/>
                  </a:lnTo>
                  <a:lnTo>
                    <a:pt x="3000" y="218"/>
                  </a:lnTo>
                  <a:lnTo>
                    <a:pt x="3008" y="226"/>
                  </a:lnTo>
                  <a:lnTo>
                    <a:pt x="3015" y="236"/>
                  </a:lnTo>
                  <a:lnTo>
                    <a:pt x="3020" y="248"/>
                  </a:lnTo>
                  <a:lnTo>
                    <a:pt x="3022" y="261"/>
                  </a:lnTo>
                  <a:lnTo>
                    <a:pt x="3022" y="277"/>
                  </a:lnTo>
                  <a:lnTo>
                    <a:pt x="3018" y="295"/>
                  </a:lnTo>
                  <a:lnTo>
                    <a:pt x="3011" y="317"/>
                  </a:lnTo>
                  <a:lnTo>
                    <a:pt x="3000" y="340"/>
                  </a:lnTo>
                  <a:lnTo>
                    <a:pt x="2985" y="368"/>
                  </a:lnTo>
                  <a:lnTo>
                    <a:pt x="2965" y="398"/>
                  </a:lnTo>
                  <a:lnTo>
                    <a:pt x="3042" y="619"/>
                  </a:lnTo>
                  <a:lnTo>
                    <a:pt x="3175" y="197"/>
                  </a:lnTo>
                  <a:lnTo>
                    <a:pt x="3177" y="198"/>
                  </a:lnTo>
                  <a:lnTo>
                    <a:pt x="3185" y="203"/>
                  </a:lnTo>
                  <a:lnTo>
                    <a:pt x="3196" y="208"/>
                  </a:lnTo>
                  <a:lnTo>
                    <a:pt x="3212" y="216"/>
                  </a:lnTo>
                  <a:lnTo>
                    <a:pt x="3231" y="226"/>
                  </a:lnTo>
                  <a:lnTo>
                    <a:pt x="3253" y="237"/>
                  </a:lnTo>
                  <a:lnTo>
                    <a:pt x="3278" y="250"/>
                  </a:lnTo>
                  <a:lnTo>
                    <a:pt x="3305" y="264"/>
                  </a:lnTo>
                  <a:lnTo>
                    <a:pt x="3334" y="280"/>
                  </a:lnTo>
                  <a:lnTo>
                    <a:pt x="3363" y="296"/>
                  </a:lnTo>
                  <a:lnTo>
                    <a:pt x="3395" y="315"/>
                  </a:lnTo>
                  <a:lnTo>
                    <a:pt x="3427" y="333"/>
                  </a:lnTo>
                  <a:lnTo>
                    <a:pt x="3459" y="352"/>
                  </a:lnTo>
                  <a:lnTo>
                    <a:pt x="3492" y="372"/>
                  </a:lnTo>
                  <a:lnTo>
                    <a:pt x="3526" y="396"/>
                  </a:lnTo>
                  <a:lnTo>
                    <a:pt x="3554" y="421"/>
                  </a:lnTo>
                  <a:lnTo>
                    <a:pt x="3577" y="446"/>
                  </a:lnTo>
                  <a:lnTo>
                    <a:pt x="3595" y="472"/>
                  </a:lnTo>
                  <a:lnTo>
                    <a:pt x="3608" y="500"/>
                  </a:lnTo>
                  <a:lnTo>
                    <a:pt x="3617" y="530"/>
                  </a:lnTo>
                  <a:lnTo>
                    <a:pt x="3623" y="561"/>
                  </a:lnTo>
                  <a:lnTo>
                    <a:pt x="3626" y="594"/>
                  </a:lnTo>
                  <a:lnTo>
                    <a:pt x="3629" y="630"/>
                  </a:lnTo>
                  <a:lnTo>
                    <a:pt x="3630" y="1001"/>
                  </a:lnTo>
                  <a:lnTo>
                    <a:pt x="0" y="1001"/>
                  </a:lnTo>
                  <a:lnTo>
                    <a:pt x="0" y="629"/>
                  </a:lnTo>
                  <a:lnTo>
                    <a:pt x="2" y="594"/>
                  </a:lnTo>
                  <a:lnTo>
                    <a:pt x="6" y="561"/>
                  </a:lnTo>
                  <a:lnTo>
                    <a:pt x="12" y="529"/>
                  </a:lnTo>
                  <a:lnTo>
                    <a:pt x="21" y="500"/>
                  </a:lnTo>
                  <a:lnTo>
                    <a:pt x="34" y="471"/>
                  </a:lnTo>
                  <a:lnTo>
                    <a:pt x="52" y="445"/>
                  </a:lnTo>
                  <a:lnTo>
                    <a:pt x="74" y="420"/>
                  </a:lnTo>
                  <a:lnTo>
                    <a:pt x="102" y="395"/>
                  </a:lnTo>
                  <a:lnTo>
                    <a:pt x="136" y="371"/>
                  </a:lnTo>
                  <a:lnTo>
                    <a:pt x="168" y="351"/>
                  </a:lnTo>
                  <a:lnTo>
                    <a:pt x="201" y="333"/>
                  </a:lnTo>
                  <a:lnTo>
                    <a:pt x="233" y="314"/>
                  </a:lnTo>
                  <a:lnTo>
                    <a:pt x="265" y="296"/>
                  </a:lnTo>
                  <a:lnTo>
                    <a:pt x="295" y="279"/>
                  </a:lnTo>
                  <a:lnTo>
                    <a:pt x="324" y="263"/>
                  </a:lnTo>
                  <a:lnTo>
                    <a:pt x="351" y="249"/>
                  </a:lnTo>
                  <a:lnTo>
                    <a:pt x="375" y="236"/>
                  </a:lnTo>
                  <a:lnTo>
                    <a:pt x="397" y="225"/>
                  </a:lnTo>
                  <a:lnTo>
                    <a:pt x="417" y="215"/>
                  </a:lnTo>
                  <a:lnTo>
                    <a:pt x="433" y="207"/>
                  </a:lnTo>
                  <a:lnTo>
                    <a:pt x="444" y="201"/>
                  </a:lnTo>
                  <a:lnTo>
                    <a:pt x="451" y="198"/>
                  </a:lnTo>
                  <a:lnTo>
                    <a:pt x="453" y="197"/>
                  </a:lnTo>
                  <a:lnTo>
                    <a:pt x="587" y="618"/>
                  </a:lnTo>
                  <a:lnTo>
                    <a:pt x="664" y="398"/>
                  </a:lnTo>
                  <a:lnTo>
                    <a:pt x="644" y="368"/>
                  </a:lnTo>
                  <a:lnTo>
                    <a:pt x="628" y="340"/>
                  </a:lnTo>
                  <a:lnTo>
                    <a:pt x="617" y="317"/>
                  </a:lnTo>
                  <a:lnTo>
                    <a:pt x="610" y="295"/>
                  </a:lnTo>
                  <a:lnTo>
                    <a:pt x="606" y="277"/>
                  </a:lnTo>
                  <a:lnTo>
                    <a:pt x="606" y="261"/>
                  </a:lnTo>
                  <a:lnTo>
                    <a:pt x="609" y="248"/>
                  </a:lnTo>
                  <a:lnTo>
                    <a:pt x="614" y="236"/>
                  </a:lnTo>
                  <a:lnTo>
                    <a:pt x="621" y="226"/>
                  </a:lnTo>
                  <a:lnTo>
                    <a:pt x="628" y="218"/>
                  </a:lnTo>
                  <a:lnTo>
                    <a:pt x="638" y="211"/>
                  </a:lnTo>
                  <a:lnTo>
                    <a:pt x="648" y="207"/>
                  </a:lnTo>
                  <a:lnTo>
                    <a:pt x="658" y="204"/>
                  </a:lnTo>
                  <a:lnTo>
                    <a:pt x="669" y="200"/>
                  </a:lnTo>
                  <a:lnTo>
                    <a:pt x="678" y="199"/>
                  </a:lnTo>
                  <a:lnTo>
                    <a:pt x="687" y="198"/>
                  </a:lnTo>
                  <a:lnTo>
                    <a:pt x="693" y="197"/>
                  </a:lnTo>
                  <a:lnTo>
                    <a:pt x="699" y="197"/>
                  </a:lnTo>
                  <a:lnTo>
                    <a:pt x="701" y="197"/>
                  </a:lnTo>
                  <a:lnTo>
                    <a:pt x="707" y="197"/>
                  </a:lnTo>
                  <a:lnTo>
                    <a:pt x="713" y="198"/>
                  </a:lnTo>
                  <a:lnTo>
                    <a:pt x="722" y="199"/>
                  </a:lnTo>
                  <a:lnTo>
                    <a:pt x="732" y="200"/>
                  </a:lnTo>
                  <a:lnTo>
                    <a:pt x="742" y="204"/>
                  </a:lnTo>
                  <a:lnTo>
                    <a:pt x="752" y="207"/>
                  </a:lnTo>
                  <a:lnTo>
                    <a:pt x="762" y="211"/>
                  </a:lnTo>
                  <a:lnTo>
                    <a:pt x="772" y="218"/>
                  </a:lnTo>
                  <a:lnTo>
                    <a:pt x="779" y="226"/>
                  </a:lnTo>
                  <a:lnTo>
                    <a:pt x="786" y="236"/>
                  </a:lnTo>
                  <a:lnTo>
                    <a:pt x="791" y="248"/>
                  </a:lnTo>
                  <a:lnTo>
                    <a:pt x="794" y="261"/>
                  </a:lnTo>
                  <a:lnTo>
                    <a:pt x="794" y="277"/>
                  </a:lnTo>
                  <a:lnTo>
                    <a:pt x="790" y="295"/>
                  </a:lnTo>
                  <a:lnTo>
                    <a:pt x="783" y="317"/>
                  </a:lnTo>
                  <a:lnTo>
                    <a:pt x="772" y="340"/>
                  </a:lnTo>
                  <a:lnTo>
                    <a:pt x="756" y="368"/>
                  </a:lnTo>
                  <a:lnTo>
                    <a:pt x="736" y="398"/>
                  </a:lnTo>
                  <a:lnTo>
                    <a:pt x="813" y="618"/>
                  </a:lnTo>
                  <a:lnTo>
                    <a:pt x="947" y="197"/>
                  </a:lnTo>
                  <a:lnTo>
                    <a:pt x="950" y="198"/>
                  </a:lnTo>
                  <a:lnTo>
                    <a:pt x="958" y="203"/>
                  </a:lnTo>
                  <a:lnTo>
                    <a:pt x="971" y="209"/>
                  </a:lnTo>
                  <a:lnTo>
                    <a:pt x="988" y="218"/>
                  </a:lnTo>
                  <a:lnTo>
                    <a:pt x="1010" y="229"/>
                  </a:lnTo>
                  <a:lnTo>
                    <a:pt x="1035" y="241"/>
                  </a:lnTo>
                  <a:lnTo>
                    <a:pt x="1063" y="257"/>
                  </a:lnTo>
                  <a:lnTo>
                    <a:pt x="1087" y="237"/>
                  </a:lnTo>
                  <a:lnTo>
                    <a:pt x="1115" y="218"/>
                  </a:lnTo>
                  <a:lnTo>
                    <a:pt x="1152" y="195"/>
                  </a:lnTo>
                  <a:lnTo>
                    <a:pt x="1191" y="173"/>
                  </a:lnTo>
                  <a:lnTo>
                    <a:pt x="1227" y="151"/>
                  </a:lnTo>
                  <a:lnTo>
                    <a:pt x="1265" y="130"/>
                  </a:lnTo>
                  <a:lnTo>
                    <a:pt x="1300" y="110"/>
                  </a:lnTo>
                  <a:lnTo>
                    <a:pt x="1334" y="91"/>
                  </a:lnTo>
                  <a:lnTo>
                    <a:pt x="1366" y="74"/>
                  </a:lnTo>
                  <a:lnTo>
                    <a:pt x="1397" y="58"/>
                  </a:lnTo>
                  <a:lnTo>
                    <a:pt x="1424" y="44"/>
                  </a:lnTo>
                  <a:lnTo>
                    <a:pt x="1448" y="31"/>
                  </a:lnTo>
                  <a:lnTo>
                    <a:pt x="1468" y="21"/>
                  </a:lnTo>
                  <a:lnTo>
                    <a:pt x="1486" y="12"/>
                  </a:lnTo>
                  <a:lnTo>
                    <a:pt x="1498" y="5"/>
                  </a:lnTo>
                  <a:lnTo>
                    <a:pt x="1506" y="2"/>
                  </a:lnTo>
                  <a:lnTo>
                    <a:pt x="1509" y="0"/>
                  </a:lnTo>
                  <a:lnTo>
                    <a:pt x="1674" y="523"/>
                  </a:lnTo>
                  <a:lnTo>
                    <a:pt x="1770" y="249"/>
                  </a:lnTo>
                  <a:lnTo>
                    <a:pt x="1748" y="215"/>
                  </a:lnTo>
                  <a:lnTo>
                    <a:pt x="1729" y="184"/>
                  </a:lnTo>
                  <a:lnTo>
                    <a:pt x="1716" y="156"/>
                  </a:lnTo>
                  <a:lnTo>
                    <a:pt x="1707" y="132"/>
                  </a:lnTo>
                  <a:lnTo>
                    <a:pt x="1702" y="110"/>
                  </a:lnTo>
                  <a:lnTo>
                    <a:pt x="1699" y="90"/>
                  </a:lnTo>
                  <a:lnTo>
                    <a:pt x="1699" y="74"/>
                  </a:lnTo>
                  <a:lnTo>
                    <a:pt x="1704" y="58"/>
                  </a:lnTo>
                  <a:lnTo>
                    <a:pt x="1709" y="46"/>
                  </a:lnTo>
                  <a:lnTo>
                    <a:pt x="1717" y="35"/>
                  </a:lnTo>
                  <a:lnTo>
                    <a:pt x="1726" y="26"/>
                  </a:lnTo>
                  <a:lnTo>
                    <a:pt x="1736" y="19"/>
                  </a:lnTo>
                  <a:lnTo>
                    <a:pt x="1747" y="13"/>
                  </a:lnTo>
                  <a:lnTo>
                    <a:pt x="1759" y="9"/>
                  </a:lnTo>
                  <a:lnTo>
                    <a:pt x="1770" y="5"/>
                  </a:lnTo>
                  <a:lnTo>
                    <a:pt x="1781" y="3"/>
                  </a:lnTo>
                  <a:lnTo>
                    <a:pt x="1792" y="1"/>
                  </a:lnTo>
                  <a:lnTo>
                    <a:pt x="1801" y="0"/>
                  </a:lnTo>
                  <a:lnTo>
                    <a:pt x="1808" y="0"/>
                  </a:lnTo>
                  <a:lnTo>
                    <a:pt x="18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39" name="Shape 7339"/>
            <p:cNvSpPr/>
            <p:nvPr/>
          </p:nvSpPr>
          <p:spPr>
            <a:xfrm>
              <a:off x="593" y="1660"/>
              <a:ext cx="167" cy="214"/>
            </a:xfrm>
            <a:custGeom>
              <a:avLst/>
              <a:gdLst/>
              <a:ahLst/>
              <a:cxnLst/>
              <a:rect l="0" t="0" r="0" b="0"/>
              <a:pathLst>
                <a:path w="665" h="855" extrusionOk="0">
                  <a:moveTo>
                    <a:pt x="327" y="0"/>
                  </a:moveTo>
                  <a:lnTo>
                    <a:pt x="333" y="2"/>
                  </a:lnTo>
                  <a:lnTo>
                    <a:pt x="338" y="2"/>
                  </a:lnTo>
                  <a:lnTo>
                    <a:pt x="347" y="2"/>
                  </a:lnTo>
                  <a:lnTo>
                    <a:pt x="359" y="2"/>
                  </a:lnTo>
                  <a:lnTo>
                    <a:pt x="374" y="3"/>
                  </a:lnTo>
                  <a:lnTo>
                    <a:pt x="390" y="5"/>
                  </a:lnTo>
                  <a:lnTo>
                    <a:pt x="408" y="8"/>
                  </a:lnTo>
                  <a:lnTo>
                    <a:pt x="427" y="13"/>
                  </a:lnTo>
                  <a:lnTo>
                    <a:pt x="448" y="18"/>
                  </a:lnTo>
                  <a:lnTo>
                    <a:pt x="469" y="26"/>
                  </a:lnTo>
                  <a:lnTo>
                    <a:pt x="491" y="36"/>
                  </a:lnTo>
                  <a:lnTo>
                    <a:pt x="513" y="48"/>
                  </a:lnTo>
                  <a:lnTo>
                    <a:pt x="535" y="62"/>
                  </a:lnTo>
                  <a:lnTo>
                    <a:pt x="556" y="80"/>
                  </a:lnTo>
                  <a:lnTo>
                    <a:pt x="576" y="100"/>
                  </a:lnTo>
                  <a:lnTo>
                    <a:pt x="596" y="123"/>
                  </a:lnTo>
                  <a:lnTo>
                    <a:pt x="612" y="149"/>
                  </a:lnTo>
                  <a:lnTo>
                    <a:pt x="628" y="179"/>
                  </a:lnTo>
                  <a:lnTo>
                    <a:pt x="641" y="213"/>
                  </a:lnTo>
                  <a:lnTo>
                    <a:pt x="651" y="250"/>
                  </a:lnTo>
                  <a:lnTo>
                    <a:pt x="659" y="293"/>
                  </a:lnTo>
                  <a:lnTo>
                    <a:pt x="663" y="340"/>
                  </a:lnTo>
                  <a:lnTo>
                    <a:pt x="663" y="342"/>
                  </a:lnTo>
                  <a:lnTo>
                    <a:pt x="663" y="348"/>
                  </a:lnTo>
                  <a:lnTo>
                    <a:pt x="664" y="358"/>
                  </a:lnTo>
                  <a:lnTo>
                    <a:pt x="665" y="372"/>
                  </a:lnTo>
                  <a:lnTo>
                    <a:pt x="665" y="389"/>
                  </a:lnTo>
                  <a:lnTo>
                    <a:pt x="665" y="409"/>
                  </a:lnTo>
                  <a:lnTo>
                    <a:pt x="665" y="431"/>
                  </a:lnTo>
                  <a:lnTo>
                    <a:pt x="664" y="455"/>
                  </a:lnTo>
                  <a:lnTo>
                    <a:pt x="662" y="482"/>
                  </a:lnTo>
                  <a:lnTo>
                    <a:pt x="660" y="508"/>
                  </a:lnTo>
                  <a:lnTo>
                    <a:pt x="655" y="537"/>
                  </a:lnTo>
                  <a:lnTo>
                    <a:pt x="650" y="567"/>
                  </a:lnTo>
                  <a:lnTo>
                    <a:pt x="643" y="596"/>
                  </a:lnTo>
                  <a:lnTo>
                    <a:pt x="634" y="626"/>
                  </a:lnTo>
                  <a:lnTo>
                    <a:pt x="623" y="655"/>
                  </a:lnTo>
                  <a:lnTo>
                    <a:pt x="611" y="683"/>
                  </a:lnTo>
                  <a:lnTo>
                    <a:pt x="596" y="711"/>
                  </a:lnTo>
                  <a:lnTo>
                    <a:pt x="578" y="737"/>
                  </a:lnTo>
                  <a:lnTo>
                    <a:pt x="558" y="761"/>
                  </a:lnTo>
                  <a:lnTo>
                    <a:pt x="536" y="785"/>
                  </a:lnTo>
                  <a:lnTo>
                    <a:pt x="511" y="804"/>
                  </a:lnTo>
                  <a:lnTo>
                    <a:pt x="482" y="821"/>
                  </a:lnTo>
                  <a:lnTo>
                    <a:pt x="451" y="835"/>
                  </a:lnTo>
                  <a:lnTo>
                    <a:pt x="416" y="846"/>
                  </a:lnTo>
                  <a:lnTo>
                    <a:pt x="377" y="853"/>
                  </a:lnTo>
                  <a:lnTo>
                    <a:pt x="335" y="855"/>
                  </a:lnTo>
                  <a:lnTo>
                    <a:pt x="331" y="855"/>
                  </a:lnTo>
                  <a:lnTo>
                    <a:pt x="289" y="853"/>
                  </a:lnTo>
                  <a:lnTo>
                    <a:pt x="250" y="846"/>
                  </a:lnTo>
                  <a:lnTo>
                    <a:pt x="215" y="835"/>
                  </a:lnTo>
                  <a:lnTo>
                    <a:pt x="183" y="821"/>
                  </a:lnTo>
                  <a:lnTo>
                    <a:pt x="154" y="804"/>
                  </a:lnTo>
                  <a:lnTo>
                    <a:pt x="129" y="785"/>
                  </a:lnTo>
                  <a:lnTo>
                    <a:pt x="107" y="761"/>
                  </a:lnTo>
                  <a:lnTo>
                    <a:pt x="87" y="737"/>
                  </a:lnTo>
                  <a:lnTo>
                    <a:pt x="70" y="711"/>
                  </a:lnTo>
                  <a:lnTo>
                    <a:pt x="55" y="683"/>
                  </a:lnTo>
                  <a:lnTo>
                    <a:pt x="42" y="655"/>
                  </a:lnTo>
                  <a:lnTo>
                    <a:pt x="32" y="626"/>
                  </a:lnTo>
                  <a:lnTo>
                    <a:pt x="24" y="596"/>
                  </a:lnTo>
                  <a:lnTo>
                    <a:pt x="16" y="567"/>
                  </a:lnTo>
                  <a:lnTo>
                    <a:pt x="10" y="538"/>
                  </a:lnTo>
                  <a:lnTo>
                    <a:pt x="7" y="509"/>
                  </a:lnTo>
                  <a:lnTo>
                    <a:pt x="4" y="482"/>
                  </a:lnTo>
                  <a:lnTo>
                    <a:pt x="2" y="455"/>
                  </a:lnTo>
                  <a:lnTo>
                    <a:pt x="0" y="431"/>
                  </a:lnTo>
                  <a:lnTo>
                    <a:pt x="0" y="409"/>
                  </a:lnTo>
                  <a:lnTo>
                    <a:pt x="0" y="389"/>
                  </a:lnTo>
                  <a:lnTo>
                    <a:pt x="0" y="373"/>
                  </a:lnTo>
                  <a:lnTo>
                    <a:pt x="2" y="358"/>
                  </a:lnTo>
                  <a:lnTo>
                    <a:pt x="3" y="348"/>
                  </a:lnTo>
                  <a:lnTo>
                    <a:pt x="3" y="342"/>
                  </a:lnTo>
                  <a:lnTo>
                    <a:pt x="3" y="340"/>
                  </a:lnTo>
                  <a:lnTo>
                    <a:pt x="7" y="293"/>
                  </a:lnTo>
                  <a:lnTo>
                    <a:pt x="15" y="250"/>
                  </a:lnTo>
                  <a:lnTo>
                    <a:pt x="25" y="213"/>
                  </a:lnTo>
                  <a:lnTo>
                    <a:pt x="38" y="179"/>
                  </a:lnTo>
                  <a:lnTo>
                    <a:pt x="53" y="149"/>
                  </a:lnTo>
                  <a:lnTo>
                    <a:pt x="70" y="123"/>
                  </a:lnTo>
                  <a:lnTo>
                    <a:pt x="90" y="100"/>
                  </a:lnTo>
                  <a:lnTo>
                    <a:pt x="109" y="80"/>
                  </a:lnTo>
                  <a:lnTo>
                    <a:pt x="130" y="62"/>
                  </a:lnTo>
                  <a:lnTo>
                    <a:pt x="152" y="48"/>
                  </a:lnTo>
                  <a:lnTo>
                    <a:pt x="174" y="36"/>
                  </a:lnTo>
                  <a:lnTo>
                    <a:pt x="196" y="26"/>
                  </a:lnTo>
                  <a:lnTo>
                    <a:pt x="217" y="18"/>
                  </a:lnTo>
                  <a:lnTo>
                    <a:pt x="238" y="13"/>
                  </a:lnTo>
                  <a:lnTo>
                    <a:pt x="258" y="8"/>
                  </a:lnTo>
                  <a:lnTo>
                    <a:pt x="276" y="5"/>
                  </a:lnTo>
                  <a:lnTo>
                    <a:pt x="292" y="3"/>
                  </a:lnTo>
                  <a:lnTo>
                    <a:pt x="306" y="2"/>
                  </a:lnTo>
                  <a:lnTo>
                    <a:pt x="318" y="0"/>
                  </a:lnTo>
                  <a:lnTo>
                    <a:pt x="3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340" name="Shape 7340"/>
          <p:cNvSpPr/>
          <p:nvPr/>
        </p:nvSpPr>
        <p:spPr>
          <a:xfrm>
            <a:off x="5253860" y="2032509"/>
            <a:ext cx="155244" cy="198220"/>
          </a:xfrm>
          <a:custGeom>
            <a:avLst/>
            <a:gdLst/>
            <a:ahLst/>
            <a:cxnLst/>
            <a:rect l="0" t="0" r="0" b="0"/>
            <a:pathLst>
              <a:path w="2794" h="3575" extrusionOk="0">
                <a:moveTo>
                  <a:pt x="1561" y="495"/>
                </a:moveTo>
                <a:lnTo>
                  <a:pt x="1543" y="496"/>
                </a:lnTo>
                <a:lnTo>
                  <a:pt x="1527" y="504"/>
                </a:lnTo>
                <a:lnTo>
                  <a:pt x="1514" y="514"/>
                </a:lnTo>
                <a:lnTo>
                  <a:pt x="1505" y="529"/>
                </a:lnTo>
                <a:lnTo>
                  <a:pt x="1501" y="546"/>
                </a:lnTo>
                <a:lnTo>
                  <a:pt x="1496" y="581"/>
                </a:lnTo>
                <a:lnTo>
                  <a:pt x="1489" y="618"/>
                </a:lnTo>
                <a:lnTo>
                  <a:pt x="1479" y="657"/>
                </a:lnTo>
                <a:lnTo>
                  <a:pt x="1467" y="697"/>
                </a:lnTo>
                <a:lnTo>
                  <a:pt x="1450" y="740"/>
                </a:lnTo>
                <a:lnTo>
                  <a:pt x="1430" y="783"/>
                </a:lnTo>
                <a:lnTo>
                  <a:pt x="1406" y="828"/>
                </a:lnTo>
                <a:lnTo>
                  <a:pt x="1377" y="873"/>
                </a:lnTo>
                <a:lnTo>
                  <a:pt x="1345" y="920"/>
                </a:lnTo>
                <a:lnTo>
                  <a:pt x="1305" y="966"/>
                </a:lnTo>
                <a:lnTo>
                  <a:pt x="1262" y="1013"/>
                </a:lnTo>
                <a:lnTo>
                  <a:pt x="1211" y="1060"/>
                </a:lnTo>
                <a:lnTo>
                  <a:pt x="1156" y="1107"/>
                </a:lnTo>
                <a:lnTo>
                  <a:pt x="1094" y="1154"/>
                </a:lnTo>
                <a:lnTo>
                  <a:pt x="1024" y="1201"/>
                </a:lnTo>
                <a:lnTo>
                  <a:pt x="983" y="1233"/>
                </a:lnTo>
                <a:lnTo>
                  <a:pt x="948" y="1268"/>
                </a:lnTo>
                <a:lnTo>
                  <a:pt x="918" y="1305"/>
                </a:lnTo>
                <a:lnTo>
                  <a:pt x="893" y="1344"/>
                </a:lnTo>
                <a:lnTo>
                  <a:pt x="872" y="1385"/>
                </a:lnTo>
                <a:lnTo>
                  <a:pt x="856" y="1427"/>
                </a:lnTo>
                <a:lnTo>
                  <a:pt x="844" y="1471"/>
                </a:lnTo>
                <a:lnTo>
                  <a:pt x="836" y="1514"/>
                </a:lnTo>
                <a:lnTo>
                  <a:pt x="833" y="1559"/>
                </a:lnTo>
                <a:lnTo>
                  <a:pt x="833" y="1603"/>
                </a:lnTo>
                <a:lnTo>
                  <a:pt x="837" y="1648"/>
                </a:lnTo>
                <a:lnTo>
                  <a:pt x="846" y="1693"/>
                </a:lnTo>
                <a:lnTo>
                  <a:pt x="857" y="1736"/>
                </a:lnTo>
                <a:lnTo>
                  <a:pt x="872" y="1779"/>
                </a:lnTo>
                <a:lnTo>
                  <a:pt x="891" y="1820"/>
                </a:lnTo>
                <a:lnTo>
                  <a:pt x="912" y="1859"/>
                </a:lnTo>
                <a:lnTo>
                  <a:pt x="937" y="1898"/>
                </a:lnTo>
                <a:lnTo>
                  <a:pt x="966" y="1933"/>
                </a:lnTo>
                <a:lnTo>
                  <a:pt x="996" y="1966"/>
                </a:lnTo>
                <a:lnTo>
                  <a:pt x="1030" y="1997"/>
                </a:lnTo>
                <a:lnTo>
                  <a:pt x="1026" y="2001"/>
                </a:lnTo>
                <a:lnTo>
                  <a:pt x="1021" y="2004"/>
                </a:lnTo>
                <a:lnTo>
                  <a:pt x="972" y="2062"/>
                </a:lnTo>
                <a:lnTo>
                  <a:pt x="930" y="2119"/>
                </a:lnTo>
                <a:lnTo>
                  <a:pt x="894" y="2173"/>
                </a:lnTo>
                <a:lnTo>
                  <a:pt x="863" y="2228"/>
                </a:lnTo>
                <a:lnTo>
                  <a:pt x="838" y="2279"/>
                </a:lnTo>
                <a:lnTo>
                  <a:pt x="819" y="2329"/>
                </a:lnTo>
                <a:lnTo>
                  <a:pt x="803" y="2377"/>
                </a:lnTo>
                <a:lnTo>
                  <a:pt x="792" y="2422"/>
                </a:lnTo>
                <a:lnTo>
                  <a:pt x="785" y="2465"/>
                </a:lnTo>
                <a:lnTo>
                  <a:pt x="781" y="2505"/>
                </a:lnTo>
                <a:lnTo>
                  <a:pt x="779" y="2543"/>
                </a:lnTo>
                <a:lnTo>
                  <a:pt x="780" y="2578"/>
                </a:lnTo>
                <a:lnTo>
                  <a:pt x="782" y="2610"/>
                </a:lnTo>
                <a:lnTo>
                  <a:pt x="786" y="2619"/>
                </a:lnTo>
                <a:lnTo>
                  <a:pt x="793" y="2625"/>
                </a:lnTo>
                <a:lnTo>
                  <a:pt x="802" y="2627"/>
                </a:lnTo>
                <a:lnTo>
                  <a:pt x="812" y="2626"/>
                </a:lnTo>
                <a:lnTo>
                  <a:pt x="820" y="2620"/>
                </a:lnTo>
                <a:lnTo>
                  <a:pt x="824" y="2611"/>
                </a:lnTo>
                <a:lnTo>
                  <a:pt x="833" y="2572"/>
                </a:lnTo>
                <a:lnTo>
                  <a:pt x="844" y="2528"/>
                </a:lnTo>
                <a:lnTo>
                  <a:pt x="859" y="2481"/>
                </a:lnTo>
                <a:lnTo>
                  <a:pt x="879" y="2431"/>
                </a:lnTo>
                <a:lnTo>
                  <a:pt x="903" y="2378"/>
                </a:lnTo>
                <a:lnTo>
                  <a:pt x="932" y="2323"/>
                </a:lnTo>
                <a:lnTo>
                  <a:pt x="967" y="2267"/>
                </a:lnTo>
                <a:lnTo>
                  <a:pt x="1007" y="2209"/>
                </a:lnTo>
                <a:lnTo>
                  <a:pt x="1054" y="2150"/>
                </a:lnTo>
                <a:lnTo>
                  <a:pt x="1109" y="2093"/>
                </a:lnTo>
                <a:lnTo>
                  <a:pt x="1128" y="2073"/>
                </a:lnTo>
                <a:lnTo>
                  <a:pt x="1150" y="2049"/>
                </a:lnTo>
                <a:lnTo>
                  <a:pt x="1175" y="2022"/>
                </a:lnTo>
                <a:lnTo>
                  <a:pt x="1202" y="1990"/>
                </a:lnTo>
                <a:lnTo>
                  <a:pt x="1231" y="1955"/>
                </a:lnTo>
                <a:lnTo>
                  <a:pt x="1260" y="1917"/>
                </a:lnTo>
                <a:lnTo>
                  <a:pt x="1292" y="1877"/>
                </a:lnTo>
                <a:lnTo>
                  <a:pt x="1324" y="1833"/>
                </a:lnTo>
                <a:lnTo>
                  <a:pt x="1357" y="1789"/>
                </a:lnTo>
                <a:lnTo>
                  <a:pt x="1388" y="1741"/>
                </a:lnTo>
                <a:lnTo>
                  <a:pt x="1419" y="1692"/>
                </a:lnTo>
                <a:lnTo>
                  <a:pt x="1449" y="1642"/>
                </a:lnTo>
                <a:lnTo>
                  <a:pt x="1479" y="1589"/>
                </a:lnTo>
                <a:lnTo>
                  <a:pt x="1505" y="1537"/>
                </a:lnTo>
                <a:lnTo>
                  <a:pt x="1530" y="1484"/>
                </a:lnTo>
                <a:lnTo>
                  <a:pt x="1552" y="1430"/>
                </a:lnTo>
                <a:lnTo>
                  <a:pt x="1572" y="1377"/>
                </a:lnTo>
                <a:lnTo>
                  <a:pt x="1587" y="1325"/>
                </a:lnTo>
                <a:lnTo>
                  <a:pt x="1588" y="1320"/>
                </a:lnTo>
                <a:lnTo>
                  <a:pt x="1591" y="1317"/>
                </a:lnTo>
                <a:lnTo>
                  <a:pt x="1594" y="1315"/>
                </a:lnTo>
                <a:lnTo>
                  <a:pt x="1599" y="1313"/>
                </a:lnTo>
                <a:lnTo>
                  <a:pt x="1603" y="1313"/>
                </a:lnTo>
                <a:lnTo>
                  <a:pt x="1608" y="1314"/>
                </a:lnTo>
                <a:lnTo>
                  <a:pt x="1611" y="1316"/>
                </a:lnTo>
                <a:lnTo>
                  <a:pt x="1614" y="1319"/>
                </a:lnTo>
                <a:lnTo>
                  <a:pt x="1616" y="1323"/>
                </a:lnTo>
                <a:lnTo>
                  <a:pt x="1617" y="1327"/>
                </a:lnTo>
                <a:lnTo>
                  <a:pt x="1618" y="1387"/>
                </a:lnTo>
                <a:lnTo>
                  <a:pt x="1616" y="1446"/>
                </a:lnTo>
                <a:lnTo>
                  <a:pt x="1610" y="1503"/>
                </a:lnTo>
                <a:lnTo>
                  <a:pt x="1601" y="1560"/>
                </a:lnTo>
                <a:lnTo>
                  <a:pt x="1588" y="1615"/>
                </a:lnTo>
                <a:lnTo>
                  <a:pt x="1574" y="1669"/>
                </a:lnTo>
                <a:lnTo>
                  <a:pt x="1556" y="1721"/>
                </a:lnTo>
                <a:lnTo>
                  <a:pt x="1539" y="1771"/>
                </a:lnTo>
                <a:lnTo>
                  <a:pt x="1519" y="1819"/>
                </a:lnTo>
                <a:lnTo>
                  <a:pt x="1498" y="1864"/>
                </a:lnTo>
                <a:lnTo>
                  <a:pt x="1478" y="1906"/>
                </a:lnTo>
                <a:lnTo>
                  <a:pt x="1457" y="1945"/>
                </a:lnTo>
                <a:lnTo>
                  <a:pt x="1437" y="1981"/>
                </a:lnTo>
                <a:lnTo>
                  <a:pt x="1419" y="2014"/>
                </a:lnTo>
                <a:lnTo>
                  <a:pt x="1400" y="2042"/>
                </a:lnTo>
                <a:lnTo>
                  <a:pt x="1385" y="2067"/>
                </a:lnTo>
                <a:lnTo>
                  <a:pt x="1371" y="2087"/>
                </a:lnTo>
                <a:lnTo>
                  <a:pt x="1360" y="2103"/>
                </a:lnTo>
                <a:lnTo>
                  <a:pt x="1352" y="2114"/>
                </a:lnTo>
                <a:lnTo>
                  <a:pt x="1406" y="2114"/>
                </a:lnTo>
                <a:lnTo>
                  <a:pt x="1459" y="2111"/>
                </a:lnTo>
                <a:lnTo>
                  <a:pt x="1510" y="2103"/>
                </a:lnTo>
                <a:lnTo>
                  <a:pt x="1561" y="2091"/>
                </a:lnTo>
                <a:lnTo>
                  <a:pt x="1609" y="2076"/>
                </a:lnTo>
                <a:lnTo>
                  <a:pt x="1659" y="2054"/>
                </a:lnTo>
                <a:lnTo>
                  <a:pt x="1707" y="2029"/>
                </a:lnTo>
                <a:lnTo>
                  <a:pt x="1753" y="1999"/>
                </a:lnTo>
                <a:lnTo>
                  <a:pt x="1795" y="1964"/>
                </a:lnTo>
                <a:lnTo>
                  <a:pt x="1835" y="1926"/>
                </a:lnTo>
                <a:lnTo>
                  <a:pt x="1871" y="1883"/>
                </a:lnTo>
                <a:lnTo>
                  <a:pt x="1903" y="1838"/>
                </a:lnTo>
                <a:lnTo>
                  <a:pt x="1932" y="1788"/>
                </a:lnTo>
                <a:lnTo>
                  <a:pt x="1957" y="1734"/>
                </a:lnTo>
                <a:lnTo>
                  <a:pt x="1977" y="1678"/>
                </a:lnTo>
                <a:lnTo>
                  <a:pt x="1994" y="1617"/>
                </a:lnTo>
                <a:lnTo>
                  <a:pt x="2006" y="1553"/>
                </a:lnTo>
                <a:lnTo>
                  <a:pt x="2014" y="1487"/>
                </a:lnTo>
                <a:lnTo>
                  <a:pt x="2014" y="1438"/>
                </a:lnTo>
                <a:lnTo>
                  <a:pt x="2009" y="1386"/>
                </a:lnTo>
                <a:lnTo>
                  <a:pt x="2000" y="1332"/>
                </a:lnTo>
                <a:lnTo>
                  <a:pt x="1988" y="1277"/>
                </a:lnTo>
                <a:lnTo>
                  <a:pt x="1971" y="1219"/>
                </a:lnTo>
                <a:lnTo>
                  <a:pt x="1951" y="1161"/>
                </a:lnTo>
                <a:lnTo>
                  <a:pt x="1928" y="1103"/>
                </a:lnTo>
                <a:lnTo>
                  <a:pt x="1903" y="1044"/>
                </a:lnTo>
                <a:lnTo>
                  <a:pt x="1876" y="985"/>
                </a:lnTo>
                <a:lnTo>
                  <a:pt x="1848" y="926"/>
                </a:lnTo>
                <a:lnTo>
                  <a:pt x="1817" y="868"/>
                </a:lnTo>
                <a:lnTo>
                  <a:pt x="1785" y="812"/>
                </a:lnTo>
                <a:lnTo>
                  <a:pt x="1755" y="757"/>
                </a:lnTo>
                <a:lnTo>
                  <a:pt x="1723" y="704"/>
                </a:lnTo>
                <a:lnTo>
                  <a:pt x="1692" y="654"/>
                </a:lnTo>
                <a:lnTo>
                  <a:pt x="1661" y="606"/>
                </a:lnTo>
                <a:lnTo>
                  <a:pt x="1632" y="561"/>
                </a:lnTo>
                <a:lnTo>
                  <a:pt x="1604" y="520"/>
                </a:lnTo>
                <a:lnTo>
                  <a:pt x="1592" y="507"/>
                </a:lnTo>
                <a:lnTo>
                  <a:pt x="1577" y="498"/>
                </a:lnTo>
                <a:lnTo>
                  <a:pt x="1561" y="495"/>
                </a:lnTo>
                <a:close/>
                <a:moveTo>
                  <a:pt x="1485" y="0"/>
                </a:moveTo>
                <a:lnTo>
                  <a:pt x="1509" y="1"/>
                </a:lnTo>
                <a:lnTo>
                  <a:pt x="1537" y="1"/>
                </a:lnTo>
                <a:lnTo>
                  <a:pt x="1564" y="4"/>
                </a:lnTo>
                <a:lnTo>
                  <a:pt x="1593" y="6"/>
                </a:lnTo>
                <a:lnTo>
                  <a:pt x="1624" y="9"/>
                </a:lnTo>
                <a:lnTo>
                  <a:pt x="1654" y="15"/>
                </a:lnTo>
                <a:lnTo>
                  <a:pt x="1687" y="20"/>
                </a:lnTo>
                <a:lnTo>
                  <a:pt x="1721" y="26"/>
                </a:lnTo>
                <a:lnTo>
                  <a:pt x="1755" y="35"/>
                </a:lnTo>
                <a:lnTo>
                  <a:pt x="1790" y="45"/>
                </a:lnTo>
                <a:lnTo>
                  <a:pt x="1826" y="57"/>
                </a:lnTo>
                <a:lnTo>
                  <a:pt x="1862" y="70"/>
                </a:lnTo>
                <a:lnTo>
                  <a:pt x="1899" y="85"/>
                </a:lnTo>
                <a:lnTo>
                  <a:pt x="1936" y="102"/>
                </a:lnTo>
                <a:lnTo>
                  <a:pt x="1973" y="121"/>
                </a:lnTo>
                <a:lnTo>
                  <a:pt x="2011" y="142"/>
                </a:lnTo>
                <a:lnTo>
                  <a:pt x="2048" y="166"/>
                </a:lnTo>
                <a:lnTo>
                  <a:pt x="2087" y="191"/>
                </a:lnTo>
                <a:lnTo>
                  <a:pt x="2125" y="220"/>
                </a:lnTo>
                <a:lnTo>
                  <a:pt x="2162" y="251"/>
                </a:lnTo>
                <a:lnTo>
                  <a:pt x="2199" y="285"/>
                </a:lnTo>
                <a:lnTo>
                  <a:pt x="2236" y="321"/>
                </a:lnTo>
                <a:lnTo>
                  <a:pt x="2273" y="360"/>
                </a:lnTo>
                <a:lnTo>
                  <a:pt x="2309" y="402"/>
                </a:lnTo>
                <a:lnTo>
                  <a:pt x="2345" y="448"/>
                </a:lnTo>
                <a:lnTo>
                  <a:pt x="2380" y="497"/>
                </a:lnTo>
                <a:lnTo>
                  <a:pt x="2414" y="549"/>
                </a:lnTo>
                <a:lnTo>
                  <a:pt x="2447" y="605"/>
                </a:lnTo>
                <a:lnTo>
                  <a:pt x="2480" y="664"/>
                </a:lnTo>
                <a:lnTo>
                  <a:pt x="2510" y="727"/>
                </a:lnTo>
                <a:lnTo>
                  <a:pt x="2541" y="793"/>
                </a:lnTo>
                <a:lnTo>
                  <a:pt x="2569" y="864"/>
                </a:lnTo>
                <a:lnTo>
                  <a:pt x="2597" y="938"/>
                </a:lnTo>
                <a:lnTo>
                  <a:pt x="2622" y="1018"/>
                </a:lnTo>
                <a:lnTo>
                  <a:pt x="2648" y="1100"/>
                </a:lnTo>
                <a:lnTo>
                  <a:pt x="2670" y="1187"/>
                </a:lnTo>
                <a:lnTo>
                  <a:pt x="2692" y="1279"/>
                </a:lnTo>
                <a:lnTo>
                  <a:pt x="2712" y="1375"/>
                </a:lnTo>
                <a:lnTo>
                  <a:pt x="2729" y="1476"/>
                </a:lnTo>
                <a:lnTo>
                  <a:pt x="2745" y="1582"/>
                </a:lnTo>
                <a:lnTo>
                  <a:pt x="2759" y="1692"/>
                </a:lnTo>
                <a:lnTo>
                  <a:pt x="2770" y="1807"/>
                </a:lnTo>
                <a:lnTo>
                  <a:pt x="2780" y="1928"/>
                </a:lnTo>
                <a:lnTo>
                  <a:pt x="2787" y="2054"/>
                </a:lnTo>
                <a:lnTo>
                  <a:pt x="2792" y="2185"/>
                </a:lnTo>
                <a:lnTo>
                  <a:pt x="2794" y="2321"/>
                </a:lnTo>
                <a:lnTo>
                  <a:pt x="2793" y="2464"/>
                </a:lnTo>
                <a:lnTo>
                  <a:pt x="2791" y="2612"/>
                </a:lnTo>
                <a:lnTo>
                  <a:pt x="2786" y="2657"/>
                </a:lnTo>
                <a:lnTo>
                  <a:pt x="2777" y="2700"/>
                </a:lnTo>
                <a:lnTo>
                  <a:pt x="2763" y="2743"/>
                </a:lnTo>
                <a:lnTo>
                  <a:pt x="2745" y="2782"/>
                </a:lnTo>
                <a:lnTo>
                  <a:pt x="2722" y="2820"/>
                </a:lnTo>
                <a:lnTo>
                  <a:pt x="2696" y="2854"/>
                </a:lnTo>
                <a:lnTo>
                  <a:pt x="2664" y="2885"/>
                </a:lnTo>
                <a:lnTo>
                  <a:pt x="2630" y="2914"/>
                </a:lnTo>
                <a:lnTo>
                  <a:pt x="2593" y="2938"/>
                </a:lnTo>
                <a:lnTo>
                  <a:pt x="2552" y="2957"/>
                </a:lnTo>
                <a:lnTo>
                  <a:pt x="2500" y="2978"/>
                </a:lnTo>
                <a:lnTo>
                  <a:pt x="2442" y="2999"/>
                </a:lnTo>
                <a:lnTo>
                  <a:pt x="2381" y="3017"/>
                </a:lnTo>
                <a:lnTo>
                  <a:pt x="2315" y="3036"/>
                </a:lnTo>
                <a:lnTo>
                  <a:pt x="2243" y="3051"/>
                </a:lnTo>
                <a:lnTo>
                  <a:pt x="2167" y="3065"/>
                </a:lnTo>
                <a:lnTo>
                  <a:pt x="2087" y="3076"/>
                </a:lnTo>
                <a:lnTo>
                  <a:pt x="2003" y="3082"/>
                </a:lnTo>
                <a:lnTo>
                  <a:pt x="1913" y="3086"/>
                </a:lnTo>
                <a:lnTo>
                  <a:pt x="1879" y="3089"/>
                </a:lnTo>
                <a:lnTo>
                  <a:pt x="1847" y="3097"/>
                </a:lnTo>
                <a:lnTo>
                  <a:pt x="1816" y="3109"/>
                </a:lnTo>
                <a:lnTo>
                  <a:pt x="1788" y="3125"/>
                </a:lnTo>
                <a:lnTo>
                  <a:pt x="1761" y="3146"/>
                </a:lnTo>
                <a:lnTo>
                  <a:pt x="1740" y="3170"/>
                </a:lnTo>
                <a:lnTo>
                  <a:pt x="1720" y="3197"/>
                </a:lnTo>
                <a:lnTo>
                  <a:pt x="1705" y="3226"/>
                </a:lnTo>
                <a:lnTo>
                  <a:pt x="1605" y="3464"/>
                </a:lnTo>
                <a:lnTo>
                  <a:pt x="1591" y="3491"/>
                </a:lnTo>
                <a:lnTo>
                  <a:pt x="1573" y="3515"/>
                </a:lnTo>
                <a:lnTo>
                  <a:pt x="1551" y="3536"/>
                </a:lnTo>
                <a:lnTo>
                  <a:pt x="1527" y="3552"/>
                </a:lnTo>
                <a:lnTo>
                  <a:pt x="1499" y="3564"/>
                </a:lnTo>
                <a:lnTo>
                  <a:pt x="1470" y="3571"/>
                </a:lnTo>
                <a:lnTo>
                  <a:pt x="1439" y="3575"/>
                </a:lnTo>
                <a:lnTo>
                  <a:pt x="567" y="3575"/>
                </a:lnTo>
                <a:lnTo>
                  <a:pt x="536" y="3571"/>
                </a:lnTo>
                <a:lnTo>
                  <a:pt x="506" y="3564"/>
                </a:lnTo>
                <a:lnTo>
                  <a:pt x="478" y="3551"/>
                </a:lnTo>
                <a:lnTo>
                  <a:pt x="453" y="3533"/>
                </a:lnTo>
                <a:lnTo>
                  <a:pt x="430" y="3510"/>
                </a:lnTo>
                <a:lnTo>
                  <a:pt x="413" y="3485"/>
                </a:lnTo>
                <a:lnTo>
                  <a:pt x="398" y="3457"/>
                </a:lnTo>
                <a:lnTo>
                  <a:pt x="391" y="3428"/>
                </a:lnTo>
                <a:lnTo>
                  <a:pt x="387" y="3397"/>
                </a:lnTo>
                <a:lnTo>
                  <a:pt x="390" y="3366"/>
                </a:lnTo>
                <a:lnTo>
                  <a:pt x="390" y="3366"/>
                </a:lnTo>
                <a:lnTo>
                  <a:pt x="405" y="3249"/>
                </a:lnTo>
                <a:lnTo>
                  <a:pt x="415" y="3133"/>
                </a:lnTo>
                <a:lnTo>
                  <a:pt x="418" y="3016"/>
                </a:lnTo>
                <a:lnTo>
                  <a:pt x="416" y="2900"/>
                </a:lnTo>
                <a:lnTo>
                  <a:pt x="407" y="2784"/>
                </a:lnTo>
                <a:lnTo>
                  <a:pt x="393" y="2669"/>
                </a:lnTo>
                <a:lnTo>
                  <a:pt x="373" y="2554"/>
                </a:lnTo>
                <a:lnTo>
                  <a:pt x="347" y="2441"/>
                </a:lnTo>
                <a:lnTo>
                  <a:pt x="315" y="2330"/>
                </a:lnTo>
                <a:lnTo>
                  <a:pt x="278" y="2220"/>
                </a:lnTo>
                <a:lnTo>
                  <a:pt x="235" y="2111"/>
                </a:lnTo>
                <a:lnTo>
                  <a:pt x="187" y="2005"/>
                </a:lnTo>
                <a:lnTo>
                  <a:pt x="132" y="1901"/>
                </a:lnTo>
                <a:lnTo>
                  <a:pt x="117" y="1868"/>
                </a:lnTo>
                <a:lnTo>
                  <a:pt x="104" y="1831"/>
                </a:lnTo>
                <a:lnTo>
                  <a:pt x="103" y="1829"/>
                </a:lnTo>
                <a:lnTo>
                  <a:pt x="101" y="1825"/>
                </a:lnTo>
                <a:lnTo>
                  <a:pt x="98" y="1816"/>
                </a:lnTo>
                <a:lnTo>
                  <a:pt x="95" y="1804"/>
                </a:lnTo>
                <a:lnTo>
                  <a:pt x="89" y="1790"/>
                </a:lnTo>
                <a:lnTo>
                  <a:pt x="85" y="1772"/>
                </a:lnTo>
                <a:lnTo>
                  <a:pt x="79" y="1753"/>
                </a:lnTo>
                <a:lnTo>
                  <a:pt x="72" y="1730"/>
                </a:lnTo>
                <a:lnTo>
                  <a:pt x="65" y="1705"/>
                </a:lnTo>
                <a:lnTo>
                  <a:pt x="59" y="1676"/>
                </a:lnTo>
                <a:lnTo>
                  <a:pt x="52" y="1647"/>
                </a:lnTo>
                <a:lnTo>
                  <a:pt x="45" y="1614"/>
                </a:lnTo>
                <a:lnTo>
                  <a:pt x="38" y="1581"/>
                </a:lnTo>
                <a:lnTo>
                  <a:pt x="32" y="1545"/>
                </a:lnTo>
                <a:lnTo>
                  <a:pt x="25" y="1508"/>
                </a:lnTo>
                <a:lnTo>
                  <a:pt x="19" y="1468"/>
                </a:lnTo>
                <a:lnTo>
                  <a:pt x="14" y="1427"/>
                </a:lnTo>
                <a:lnTo>
                  <a:pt x="9" y="1386"/>
                </a:lnTo>
                <a:lnTo>
                  <a:pt x="5" y="1342"/>
                </a:lnTo>
                <a:lnTo>
                  <a:pt x="2" y="1297"/>
                </a:lnTo>
                <a:lnTo>
                  <a:pt x="1" y="1252"/>
                </a:lnTo>
                <a:lnTo>
                  <a:pt x="0" y="1206"/>
                </a:lnTo>
                <a:lnTo>
                  <a:pt x="0" y="1158"/>
                </a:lnTo>
                <a:lnTo>
                  <a:pt x="2" y="1110"/>
                </a:lnTo>
                <a:lnTo>
                  <a:pt x="5" y="1062"/>
                </a:lnTo>
                <a:lnTo>
                  <a:pt x="11" y="1013"/>
                </a:lnTo>
                <a:lnTo>
                  <a:pt x="17" y="965"/>
                </a:lnTo>
                <a:lnTo>
                  <a:pt x="26" y="916"/>
                </a:lnTo>
                <a:lnTo>
                  <a:pt x="37" y="867"/>
                </a:lnTo>
                <a:lnTo>
                  <a:pt x="49" y="818"/>
                </a:lnTo>
                <a:lnTo>
                  <a:pt x="64" y="769"/>
                </a:lnTo>
                <a:lnTo>
                  <a:pt x="82" y="721"/>
                </a:lnTo>
                <a:lnTo>
                  <a:pt x="101" y="673"/>
                </a:lnTo>
                <a:lnTo>
                  <a:pt x="123" y="627"/>
                </a:lnTo>
                <a:lnTo>
                  <a:pt x="148" y="580"/>
                </a:lnTo>
                <a:lnTo>
                  <a:pt x="176" y="534"/>
                </a:lnTo>
                <a:lnTo>
                  <a:pt x="206" y="489"/>
                </a:lnTo>
                <a:lnTo>
                  <a:pt x="239" y="447"/>
                </a:lnTo>
                <a:lnTo>
                  <a:pt x="276" y="404"/>
                </a:lnTo>
                <a:lnTo>
                  <a:pt x="315" y="363"/>
                </a:lnTo>
                <a:lnTo>
                  <a:pt x="359" y="324"/>
                </a:lnTo>
                <a:lnTo>
                  <a:pt x="405" y="287"/>
                </a:lnTo>
                <a:lnTo>
                  <a:pt x="455" y="251"/>
                </a:lnTo>
                <a:lnTo>
                  <a:pt x="509" y="217"/>
                </a:lnTo>
                <a:lnTo>
                  <a:pt x="566" y="184"/>
                </a:lnTo>
                <a:lnTo>
                  <a:pt x="629" y="155"/>
                </a:lnTo>
                <a:lnTo>
                  <a:pt x="694" y="128"/>
                </a:lnTo>
                <a:lnTo>
                  <a:pt x="764" y="102"/>
                </a:lnTo>
                <a:lnTo>
                  <a:pt x="837" y="80"/>
                </a:lnTo>
                <a:lnTo>
                  <a:pt x="916" y="59"/>
                </a:lnTo>
                <a:lnTo>
                  <a:pt x="999" y="42"/>
                </a:lnTo>
                <a:lnTo>
                  <a:pt x="1086" y="28"/>
                </a:lnTo>
                <a:lnTo>
                  <a:pt x="1179" y="16"/>
                </a:lnTo>
                <a:lnTo>
                  <a:pt x="1276" y="8"/>
                </a:lnTo>
                <a:lnTo>
                  <a:pt x="1377" y="3"/>
                </a:lnTo>
                <a:lnTo>
                  <a:pt x="14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341" name="Shape 7341"/>
          <p:cNvGrpSpPr/>
          <p:nvPr/>
        </p:nvGrpSpPr>
        <p:grpSpPr>
          <a:xfrm>
            <a:off x="4219033" y="2030077"/>
            <a:ext cx="203084" cy="203084"/>
            <a:chOff x="3156" y="1626"/>
            <a:chExt cx="901" cy="901"/>
          </a:xfrm>
        </p:grpSpPr>
        <p:sp>
          <p:nvSpPr>
            <p:cNvPr id="7342" name="Shape 7342"/>
            <p:cNvSpPr/>
            <p:nvPr/>
          </p:nvSpPr>
          <p:spPr>
            <a:xfrm>
              <a:off x="3249" y="1719"/>
              <a:ext cx="715" cy="715"/>
            </a:xfrm>
            <a:custGeom>
              <a:avLst/>
              <a:gdLst/>
              <a:ahLst/>
              <a:cxnLst/>
              <a:rect l="0" t="0" r="0" b="0"/>
              <a:pathLst>
                <a:path w="2861" h="2860" extrusionOk="0">
                  <a:moveTo>
                    <a:pt x="1430" y="115"/>
                  </a:moveTo>
                  <a:lnTo>
                    <a:pt x="1336" y="118"/>
                  </a:lnTo>
                  <a:lnTo>
                    <a:pt x="1244" y="128"/>
                  </a:lnTo>
                  <a:lnTo>
                    <a:pt x="1154" y="144"/>
                  </a:lnTo>
                  <a:lnTo>
                    <a:pt x="1067" y="166"/>
                  </a:lnTo>
                  <a:lnTo>
                    <a:pt x="981" y="194"/>
                  </a:lnTo>
                  <a:lnTo>
                    <a:pt x="898" y="228"/>
                  </a:lnTo>
                  <a:lnTo>
                    <a:pt x="818" y="266"/>
                  </a:lnTo>
                  <a:lnTo>
                    <a:pt x="742" y="310"/>
                  </a:lnTo>
                  <a:lnTo>
                    <a:pt x="668" y="359"/>
                  </a:lnTo>
                  <a:lnTo>
                    <a:pt x="598" y="413"/>
                  </a:lnTo>
                  <a:lnTo>
                    <a:pt x="532" y="469"/>
                  </a:lnTo>
                  <a:lnTo>
                    <a:pt x="470" y="532"/>
                  </a:lnTo>
                  <a:lnTo>
                    <a:pt x="412" y="599"/>
                  </a:lnTo>
                  <a:lnTo>
                    <a:pt x="358" y="668"/>
                  </a:lnTo>
                  <a:lnTo>
                    <a:pt x="310" y="741"/>
                  </a:lnTo>
                  <a:lnTo>
                    <a:pt x="266" y="819"/>
                  </a:lnTo>
                  <a:lnTo>
                    <a:pt x="227" y="899"/>
                  </a:lnTo>
                  <a:lnTo>
                    <a:pt x="194" y="981"/>
                  </a:lnTo>
                  <a:lnTo>
                    <a:pt x="166" y="1066"/>
                  </a:lnTo>
                  <a:lnTo>
                    <a:pt x="144" y="1154"/>
                  </a:lnTo>
                  <a:lnTo>
                    <a:pt x="128" y="1244"/>
                  </a:lnTo>
                  <a:lnTo>
                    <a:pt x="119" y="1336"/>
                  </a:lnTo>
                  <a:lnTo>
                    <a:pt x="115" y="1429"/>
                  </a:lnTo>
                  <a:lnTo>
                    <a:pt x="119" y="1524"/>
                  </a:lnTo>
                  <a:lnTo>
                    <a:pt x="128" y="1615"/>
                  </a:lnTo>
                  <a:lnTo>
                    <a:pt x="144" y="1705"/>
                  </a:lnTo>
                  <a:lnTo>
                    <a:pt x="166" y="1794"/>
                  </a:lnTo>
                  <a:lnTo>
                    <a:pt x="194" y="1879"/>
                  </a:lnTo>
                  <a:lnTo>
                    <a:pt x="227" y="1961"/>
                  </a:lnTo>
                  <a:lnTo>
                    <a:pt x="266" y="2041"/>
                  </a:lnTo>
                  <a:lnTo>
                    <a:pt x="310" y="2118"/>
                  </a:lnTo>
                  <a:lnTo>
                    <a:pt x="358" y="2191"/>
                  </a:lnTo>
                  <a:lnTo>
                    <a:pt x="412" y="2261"/>
                  </a:lnTo>
                  <a:lnTo>
                    <a:pt x="470" y="2328"/>
                  </a:lnTo>
                  <a:lnTo>
                    <a:pt x="532" y="2389"/>
                  </a:lnTo>
                  <a:lnTo>
                    <a:pt x="598" y="2447"/>
                  </a:lnTo>
                  <a:lnTo>
                    <a:pt x="668" y="2501"/>
                  </a:lnTo>
                  <a:lnTo>
                    <a:pt x="742" y="2550"/>
                  </a:lnTo>
                  <a:lnTo>
                    <a:pt x="818" y="2594"/>
                  </a:lnTo>
                  <a:lnTo>
                    <a:pt x="898" y="2632"/>
                  </a:lnTo>
                  <a:lnTo>
                    <a:pt x="981" y="2666"/>
                  </a:lnTo>
                  <a:lnTo>
                    <a:pt x="1067" y="2694"/>
                  </a:lnTo>
                  <a:lnTo>
                    <a:pt x="1154" y="2715"/>
                  </a:lnTo>
                  <a:lnTo>
                    <a:pt x="1244" y="2732"/>
                  </a:lnTo>
                  <a:lnTo>
                    <a:pt x="1336" y="2742"/>
                  </a:lnTo>
                  <a:lnTo>
                    <a:pt x="1430" y="2745"/>
                  </a:lnTo>
                  <a:lnTo>
                    <a:pt x="1525" y="2742"/>
                  </a:lnTo>
                  <a:lnTo>
                    <a:pt x="1617" y="2732"/>
                  </a:lnTo>
                  <a:lnTo>
                    <a:pt x="1706" y="2715"/>
                  </a:lnTo>
                  <a:lnTo>
                    <a:pt x="1794" y="2694"/>
                  </a:lnTo>
                  <a:lnTo>
                    <a:pt x="1879" y="2666"/>
                  </a:lnTo>
                  <a:lnTo>
                    <a:pt x="1963" y="2632"/>
                  </a:lnTo>
                  <a:lnTo>
                    <a:pt x="2043" y="2594"/>
                  </a:lnTo>
                  <a:lnTo>
                    <a:pt x="2119" y="2550"/>
                  </a:lnTo>
                  <a:lnTo>
                    <a:pt x="2193" y="2501"/>
                  </a:lnTo>
                  <a:lnTo>
                    <a:pt x="2263" y="2447"/>
                  </a:lnTo>
                  <a:lnTo>
                    <a:pt x="2328" y="2389"/>
                  </a:lnTo>
                  <a:lnTo>
                    <a:pt x="2391" y="2328"/>
                  </a:lnTo>
                  <a:lnTo>
                    <a:pt x="2449" y="2261"/>
                  </a:lnTo>
                  <a:lnTo>
                    <a:pt x="2503" y="2191"/>
                  </a:lnTo>
                  <a:lnTo>
                    <a:pt x="2551" y="2118"/>
                  </a:lnTo>
                  <a:lnTo>
                    <a:pt x="2595" y="2041"/>
                  </a:lnTo>
                  <a:lnTo>
                    <a:pt x="2634" y="1961"/>
                  </a:lnTo>
                  <a:lnTo>
                    <a:pt x="2667" y="1879"/>
                  </a:lnTo>
                  <a:lnTo>
                    <a:pt x="2695" y="1794"/>
                  </a:lnTo>
                  <a:lnTo>
                    <a:pt x="2717" y="1705"/>
                  </a:lnTo>
                  <a:lnTo>
                    <a:pt x="2733" y="1615"/>
                  </a:lnTo>
                  <a:lnTo>
                    <a:pt x="2742" y="1524"/>
                  </a:lnTo>
                  <a:lnTo>
                    <a:pt x="2746" y="1429"/>
                  </a:lnTo>
                  <a:lnTo>
                    <a:pt x="2742" y="1336"/>
                  </a:lnTo>
                  <a:lnTo>
                    <a:pt x="2733" y="1244"/>
                  </a:lnTo>
                  <a:lnTo>
                    <a:pt x="2717" y="1154"/>
                  </a:lnTo>
                  <a:lnTo>
                    <a:pt x="2695" y="1066"/>
                  </a:lnTo>
                  <a:lnTo>
                    <a:pt x="2667" y="981"/>
                  </a:lnTo>
                  <a:lnTo>
                    <a:pt x="2634" y="899"/>
                  </a:lnTo>
                  <a:lnTo>
                    <a:pt x="2595" y="819"/>
                  </a:lnTo>
                  <a:lnTo>
                    <a:pt x="2551" y="741"/>
                  </a:lnTo>
                  <a:lnTo>
                    <a:pt x="2503" y="668"/>
                  </a:lnTo>
                  <a:lnTo>
                    <a:pt x="2449" y="599"/>
                  </a:lnTo>
                  <a:lnTo>
                    <a:pt x="2391" y="532"/>
                  </a:lnTo>
                  <a:lnTo>
                    <a:pt x="2328" y="469"/>
                  </a:lnTo>
                  <a:lnTo>
                    <a:pt x="2263" y="413"/>
                  </a:lnTo>
                  <a:lnTo>
                    <a:pt x="2193" y="359"/>
                  </a:lnTo>
                  <a:lnTo>
                    <a:pt x="2119" y="310"/>
                  </a:lnTo>
                  <a:lnTo>
                    <a:pt x="2043" y="266"/>
                  </a:lnTo>
                  <a:lnTo>
                    <a:pt x="1963" y="228"/>
                  </a:lnTo>
                  <a:lnTo>
                    <a:pt x="1879" y="194"/>
                  </a:lnTo>
                  <a:lnTo>
                    <a:pt x="1794" y="166"/>
                  </a:lnTo>
                  <a:lnTo>
                    <a:pt x="1706" y="144"/>
                  </a:lnTo>
                  <a:lnTo>
                    <a:pt x="1617" y="128"/>
                  </a:lnTo>
                  <a:lnTo>
                    <a:pt x="1525" y="118"/>
                  </a:lnTo>
                  <a:lnTo>
                    <a:pt x="1430" y="115"/>
                  </a:lnTo>
                  <a:close/>
                  <a:moveTo>
                    <a:pt x="1430" y="0"/>
                  </a:moveTo>
                  <a:lnTo>
                    <a:pt x="1528" y="3"/>
                  </a:lnTo>
                  <a:lnTo>
                    <a:pt x="1624" y="13"/>
                  </a:lnTo>
                  <a:lnTo>
                    <a:pt x="1718" y="29"/>
                  </a:lnTo>
                  <a:lnTo>
                    <a:pt x="1810" y="51"/>
                  </a:lnTo>
                  <a:lnTo>
                    <a:pt x="1900" y="79"/>
                  </a:lnTo>
                  <a:lnTo>
                    <a:pt x="1987" y="113"/>
                  </a:lnTo>
                  <a:lnTo>
                    <a:pt x="2071" y="151"/>
                  </a:lnTo>
                  <a:lnTo>
                    <a:pt x="2152" y="196"/>
                  </a:lnTo>
                  <a:lnTo>
                    <a:pt x="2230" y="244"/>
                  </a:lnTo>
                  <a:lnTo>
                    <a:pt x="2304" y="299"/>
                  </a:lnTo>
                  <a:lnTo>
                    <a:pt x="2374" y="357"/>
                  </a:lnTo>
                  <a:lnTo>
                    <a:pt x="2441" y="419"/>
                  </a:lnTo>
                  <a:lnTo>
                    <a:pt x="2505" y="486"/>
                  </a:lnTo>
                  <a:lnTo>
                    <a:pt x="2563" y="557"/>
                  </a:lnTo>
                  <a:lnTo>
                    <a:pt x="2616" y="630"/>
                  </a:lnTo>
                  <a:lnTo>
                    <a:pt x="2666" y="709"/>
                  </a:lnTo>
                  <a:lnTo>
                    <a:pt x="2710" y="790"/>
                  </a:lnTo>
                  <a:lnTo>
                    <a:pt x="2749" y="873"/>
                  </a:lnTo>
                  <a:lnTo>
                    <a:pt x="2782" y="961"/>
                  </a:lnTo>
                  <a:lnTo>
                    <a:pt x="2810" y="1050"/>
                  </a:lnTo>
                  <a:lnTo>
                    <a:pt x="2832" y="1142"/>
                  </a:lnTo>
                  <a:lnTo>
                    <a:pt x="2848" y="1236"/>
                  </a:lnTo>
                  <a:lnTo>
                    <a:pt x="2857" y="1332"/>
                  </a:lnTo>
                  <a:lnTo>
                    <a:pt x="2861" y="1429"/>
                  </a:lnTo>
                  <a:lnTo>
                    <a:pt x="2857" y="1528"/>
                  </a:lnTo>
                  <a:lnTo>
                    <a:pt x="2848" y="1623"/>
                  </a:lnTo>
                  <a:lnTo>
                    <a:pt x="2832" y="1717"/>
                  </a:lnTo>
                  <a:lnTo>
                    <a:pt x="2810" y="1809"/>
                  </a:lnTo>
                  <a:lnTo>
                    <a:pt x="2782" y="1899"/>
                  </a:lnTo>
                  <a:lnTo>
                    <a:pt x="2749" y="1985"/>
                  </a:lnTo>
                  <a:lnTo>
                    <a:pt x="2710" y="2070"/>
                  </a:lnTo>
                  <a:lnTo>
                    <a:pt x="2666" y="2151"/>
                  </a:lnTo>
                  <a:lnTo>
                    <a:pt x="2616" y="2228"/>
                  </a:lnTo>
                  <a:lnTo>
                    <a:pt x="2563" y="2303"/>
                  </a:lnTo>
                  <a:lnTo>
                    <a:pt x="2505" y="2374"/>
                  </a:lnTo>
                  <a:lnTo>
                    <a:pt x="2441" y="2441"/>
                  </a:lnTo>
                  <a:lnTo>
                    <a:pt x="2374" y="2503"/>
                  </a:lnTo>
                  <a:lnTo>
                    <a:pt x="2304" y="2561"/>
                  </a:lnTo>
                  <a:lnTo>
                    <a:pt x="2230" y="2615"/>
                  </a:lnTo>
                  <a:lnTo>
                    <a:pt x="2152" y="2664"/>
                  </a:lnTo>
                  <a:lnTo>
                    <a:pt x="2071" y="2708"/>
                  </a:lnTo>
                  <a:lnTo>
                    <a:pt x="1987" y="2747"/>
                  </a:lnTo>
                  <a:lnTo>
                    <a:pt x="1900" y="2781"/>
                  </a:lnTo>
                  <a:lnTo>
                    <a:pt x="1810" y="2809"/>
                  </a:lnTo>
                  <a:lnTo>
                    <a:pt x="1718" y="2830"/>
                  </a:lnTo>
                  <a:lnTo>
                    <a:pt x="1624" y="2847"/>
                  </a:lnTo>
                  <a:lnTo>
                    <a:pt x="1528" y="2857"/>
                  </a:lnTo>
                  <a:lnTo>
                    <a:pt x="1430" y="2860"/>
                  </a:lnTo>
                  <a:lnTo>
                    <a:pt x="1333" y="2857"/>
                  </a:lnTo>
                  <a:lnTo>
                    <a:pt x="1237" y="2847"/>
                  </a:lnTo>
                  <a:lnTo>
                    <a:pt x="1142" y="2830"/>
                  </a:lnTo>
                  <a:lnTo>
                    <a:pt x="1050" y="2809"/>
                  </a:lnTo>
                  <a:lnTo>
                    <a:pt x="961" y="2781"/>
                  </a:lnTo>
                  <a:lnTo>
                    <a:pt x="874" y="2747"/>
                  </a:lnTo>
                  <a:lnTo>
                    <a:pt x="790" y="2708"/>
                  </a:lnTo>
                  <a:lnTo>
                    <a:pt x="709" y="2664"/>
                  </a:lnTo>
                  <a:lnTo>
                    <a:pt x="631" y="2615"/>
                  </a:lnTo>
                  <a:lnTo>
                    <a:pt x="557" y="2561"/>
                  </a:lnTo>
                  <a:lnTo>
                    <a:pt x="486" y="2503"/>
                  </a:lnTo>
                  <a:lnTo>
                    <a:pt x="420" y="2441"/>
                  </a:lnTo>
                  <a:lnTo>
                    <a:pt x="356" y="2374"/>
                  </a:lnTo>
                  <a:lnTo>
                    <a:pt x="298" y="2303"/>
                  </a:lnTo>
                  <a:lnTo>
                    <a:pt x="244" y="2228"/>
                  </a:lnTo>
                  <a:lnTo>
                    <a:pt x="195" y="2151"/>
                  </a:lnTo>
                  <a:lnTo>
                    <a:pt x="151" y="2070"/>
                  </a:lnTo>
                  <a:lnTo>
                    <a:pt x="112" y="1985"/>
                  </a:lnTo>
                  <a:lnTo>
                    <a:pt x="79" y="1899"/>
                  </a:lnTo>
                  <a:lnTo>
                    <a:pt x="51" y="1809"/>
                  </a:lnTo>
                  <a:lnTo>
                    <a:pt x="29" y="1717"/>
                  </a:lnTo>
                  <a:lnTo>
                    <a:pt x="13" y="1623"/>
                  </a:lnTo>
                  <a:lnTo>
                    <a:pt x="4" y="1528"/>
                  </a:lnTo>
                  <a:lnTo>
                    <a:pt x="0" y="1429"/>
                  </a:lnTo>
                  <a:lnTo>
                    <a:pt x="4" y="1332"/>
                  </a:lnTo>
                  <a:lnTo>
                    <a:pt x="13" y="1236"/>
                  </a:lnTo>
                  <a:lnTo>
                    <a:pt x="29" y="1142"/>
                  </a:lnTo>
                  <a:lnTo>
                    <a:pt x="51" y="1050"/>
                  </a:lnTo>
                  <a:lnTo>
                    <a:pt x="79" y="961"/>
                  </a:lnTo>
                  <a:lnTo>
                    <a:pt x="112" y="873"/>
                  </a:lnTo>
                  <a:lnTo>
                    <a:pt x="151" y="790"/>
                  </a:lnTo>
                  <a:lnTo>
                    <a:pt x="195" y="709"/>
                  </a:lnTo>
                  <a:lnTo>
                    <a:pt x="244" y="630"/>
                  </a:lnTo>
                  <a:lnTo>
                    <a:pt x="298" y="557"/>
                  </a:lnTo>
                  <a:lnTo>
                    <a:pt x="356" y="486"/>
                  </a:lnTo>
                  <a:lnTo>
                    <a:pt x="420" y="419"/>
                  </a:lnTo>
                  <a:lnTo>
                    <a:pt x="486" y="357"/>
                  </a:lnTo>
                  <a:lnTo>
                    <a:pt x="557" y="299"/>
                  </a:lnTo>
                  <a:lnTo>
                    <a:pt x="631" y="244"/>
                  </a:lnTo>
                  <a:lnTo>
                    <a:pt x="709" y="196"/>
                  </a:lnTo>
                  <a:lnTo>
                    <a:pt x="790" y="151"/>
                  </a:lnTo>
                  <a:lnTo>
                    <a:pt x="874" y="113"/>
                  </a:lnTo>
                  <a:lnTo>
                    <a:pt x="961" y="79"/>
                  </a:lnTo>
                  <a:lnTo>
                    <a:pt x="1050" y="51"/>
                  </a:lnTo>
                  <a:lnTo>
                    <a:pt x="1142" y="29"/>
                  </a:lnTo>
                  <a:lnTo>
                    <a:pt x="1237" y="13"/>
                  </a:lnTo>
                  <a:lnTo>
                    <a:pt x="1333" y="3"/>
                  </a:lnTo>
                  <a:lnTo>
                    <a:pt x="14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43" name="Shape 7343"/>
            <p:cNvSpPr/>
            <p:nvPr/>
          </p:nvSpPr>
          <p:spPr>
            <a:xfrm>
              <a:off x="3621" y="2091"/>
              <a:ext cx="284" cy="284"/>
            </a:xfrm>
            <a:custGeom>
              <a:avLst/>
              <a:gdLst/>
              <a:ahLst/>
              <a:cxnLst/>
              <a:rect l="0" t="0" r="0" b="0"/>
              <a:pathLst>
                <a:path w="1137" h="1137" extrusionOk="0">
                  <a:moveTo>
                    <a:pt x="1086" y="0"/>
                  </a:moveTo>
                  <a:lnTo>
                    <a:pt x="1103" y="5"/>
                  </a:lnTo>
                  <a:lnTo>
                    <a:pt x="1119" y="15"/>
                  </a:lnTo>
                  <a:lnTo>
                    <a:pt x="1130" y="29"/>
                  </a:lnTo>
                  <a:lnTo>
                    <a:pt x="1136" y="45"/>
                  </a:lnTo>
                  <a:lnTo>
                    <a:pt x="1137" y="64"/>
                  </a:lnTo>
                  <a:lnTo>
                    <a:pt x="1125" y="151"/>
                  </a:lnTo>
                  <a:lnTo>
                    <a:pt x="1107" y="238"/>
                  </a:lnTo>
                  <a:lnTo>
                    <a:pt x="1081" y="321"/>
                  </a:lnTo>
                  <a:lnTo>
                    <a:pt x="1051" y="402"/>
                  </a:lnTo>
                  <a:lnTo>
                    <a:pt x="1016" y="481"/>
                  </a:lnTo>
                  <a:lnTo>
                    <a:pt x="974" y="556"/>
                  </a:lnTo>
                  <a:lnTo>
                    <a:pt x="927" y="628"/>
                  </a:lnTo>
                  <a:lnTo>
                    <a:pt x="877" y="695"/>
                  </a:lnTo>
                  <a:lnTo>
                    <a:pt x="821" y="760"/>
                  </a:lnTo>
                  <a:lnTo>
                    <a:pt x="760" y="820"/>
                  </a:lnTo>
                  <a:lnTo>
                    <a:pt x="696" y="876"/>
                  </a:lnTo>
                  <a:lnTo>
                    <a:pt x="628" y="927"/>
                  </a:lnTo>
                  <a:lnTo>
                    <a:pt x="556" y="973"/>
                  </a:lnTo>
                  <a:lnTo>
                    <a:pt x="481" y="1015"/>
                  </a:lnTo>
                  <a:lnTo>
                    <a:pt x="402" y="1051"/>
                  </a:lnTo>
                  <a:lnTo>
                    <a:pt x="321" y="1082"/>
                  </a:lnTo>
                  <a:lnTo>
                    <a:pt x="238" y="1106"/>
                  </a:lnTo>
                  <a:lnTo>
                    <a:pt x="152" y="1124"/>
                  </a:lnTo>
                  <a:lnTo>
                    <a:pt x="63" y="1137"/>
                  </a:lnTo>
                  <a:lnTo>
                    <a:pt x="57" y="1137"/>
                  </a:lnTo>
                  <a:lnTo>
                    <a:pt x="41" y="1134"/>
                  </a:lnTo>
                  <a:lnTo>
                    <a:pt x="26" y="1128"/>
                  </a:lnTo>
                  <a:lnTo>
                    <a:pt x="14" y="1116"/>
                  </a:lnTo>
                  <a:lnTo>
                    <a:pt x="5" y="1102"/>
                  </a:lnTo>
                  <a:lnTo>
                    <a:pt x="0" y="1085"/>
                  </a:lnTo>
                  <a:lnTo>
                    <a:pt x="2" y="1066"/>
                  </a:lnTo>
                  <a:lnTo>
                    <a:pt x="8" y="1050"/>
                  </a:lnTo>
                  <a:lnTo>
                    <a:pt x="19" y="1037"/>
                  </a:lnTo>
                  <a:lnTo>
                    <a:pt x="34" y="1027"/>
                  </a:lnTo>
                  <a:lnTo>
                    <a:pt x="52" y="1023"/>
                  </a:lnTo>
                  <a:lnTo>
                    <a:pt x="136" y="1011"/>
                  </a:lnTo>
                  <a:lnTo>
                    <a:pt x="218" y="992"/>
                  </a:lnTo>
                  <a:lnTo>
                    <a:pt x="297" y="968"/>
                  </a:lnTo>
                  <a:lnTo>
                    <a:pt x="375" y="938"/>
                  </a:lnTo>
                  <a:lnTo>
                    <a:pt x="448" y="902"/>
                  </a:lnTo>
                  <a:lnTo>
                    <a:pt x="520" y="862"/>
                  </a:lnTo>
                  <a:lnTo>
                    <a:pt x="586" y="816"/>
                  </a:lnTo>
                  <a:lnTo>
                    <a:pt x="650" y="764"/>
                  </a:lnTo>
                  <a:lnTo>
                    <a:pt x="709" y="710"/>
                  </a:lnTo>
                  <a:lnTo>
                    <a:pt x="765" y="649"/>
                  </a:lnTo>
                  <a:lnTo>
                    <a:pt x="815" y="586"/>
                  </a:lnTo>
                  <a:lnTo>
                    <a:pt x="861" y="519"/>
                  </a:lnTo>
                  <a:lnTo>
                    <a:pt x="903" y="448"/>
                  </a:lnTo>
                  <a:lnTo>
                    <a:pt x="938" y="375"/>
                  </a:lnTo>
                  <a:lnTo>
                    <a:pt x="969" y="298"/>
                  </a:lnTo>
                  <a:lnTo>
                    <a:pt x="993" y="218"/>
                  </a:lnTo>
                  <a:lnTo>
                    <a:pt x="1010" y="136"/>
                  </a:lnTo>
                  <a:lnTo>
                    <a:pt x="1022" y="52"/>
                  </a:lnTo>
                  <a:lnTo>
                    <a:pt x="1028" y="34"/>
                  </a:lnTo>
                  <a:lnTo>
                    <a:pt x="1036" y="19"/>
                  </a:lnTo>
                  <a:lnTo>
                    <a:pt x="1051" y="8"/>
                  </a:lnTo>
                  <a:lnTo>
                    <a:pt x="1067" y="1"/>
                  </a:lnTo>
                  <a:lnTo>
                    <a:pt x="10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44" name="Shape 7344"/>
            <p:cNvSpPr/>
            <p:nvPr/>
          </p:nvSpPr>
          <p:spPr>
            <a:xfrm>
              <a:off x="3306" y="1777"/>
              <a:ext cx="599" cy="598"/>
            </a:xfrm>
            <a:custGeom>
              <a:avLst/>
              <a:gdLst/>
              <a:ahLst/>
              <a:cxnLst/>
              <a:rect l="0" t="0" r="0" b="0"/>
              <a:pathLst>
                <a:path w="2395" h="2394" extrusionOk="0">
                  <a:moveTo>
                    <a:pt x="1200" y="0"/>
                  </a:moveTo>
                  <a:lnTo>
                    <a:pt x="1281" y="3"/>
                  </a:lnTo>
                  <a:lnTo>
                    <a:pt x="1363" y="11"/>
                  </a:lnTo>
                  <a:lnTo>
                    <a:pt x="1441" y="24"/>
                  </a:lnTo>
                  <a:lnTo>
                    <a:pt x="1519" y="42"/>
                  </a:lnTo>
                  <a:lnTo>
                    <a:pt x="1596" y="67"/>
                  </a:lnTo>
                  <a:lnTo>
                    <a:pt x="1670" y="96"/>
                  </a:lnTo>
                  <a:lnTo>
                    <a:pt x="1743" y="130"/>
                  </a:lnTo>
                  <a:lnTo>
                    <a:pt x="1813" y="168"/>
                  </a:lnTo>
                  <a:lnTo>
                    <a:pt x="1881" y="212"/>
                  </a:lnTo>
                  <a:lnTo>
                    <a:pt x="1946" y="260"/>
                  </a:lnTo>
                  <a:lnTo>
                    <a:pt x="2008" y="313"/>
                  </a:lnTo>
                  <a:lnTo>
                    <a:pt x="2066" y="369"/>
                  </a:lnTo>
                  <a:lnTo>
                    <a:pt x="2119" y="429"/>
                  </a:lnTo>
                  <a:lnTo>
                    <a:pt x="2169" y="491"/>
                  </a:lnTo>
                  <a:lnTo>
                    <a:pt x="2213" y="557"/>
                  </a:lnTo>
                  <a:lnTo>
                    <a:pt x="2254" y="626"/>
                  </a:lnTo>
                  <a:lnTo>
                    <a:pt x="2290" y="696"/>
                  </a:lnTo>
                  <a:lnTo>
                    <a:pt x="2321" y="769"/>
                  </a:lnTo>
                  <a:lnTo>
                    <a:pt x="2347" y="845"/>
                  </a:lnTo>
                  <a:lnTo>
                    <a:pt x="2368" y="921"/>
                  </a:lnTo>
                  <a:lnTo>
                    <a:pt x="2384" y="999"/>
                  </a:lnTo>
                  <a:lnTo>
                    <a:pt x="2395" y="1079"/>
                  </a:lnTo>
                  <a:lnTo>
                    <a:pt x="2394" y="1098"/>
                  </a:lnTo>
                  <a:lnTo>
                    <a:pt x="2388" y="1114"/>
                  </a:lnTo>
                  <a:lnTo>
                    <a:pt x="2377" y="1127"/>
                  </a:lnTo>
                  <a:lnTo>
                    <a:pt x="2361" y="1137"/>
                  </a:lnTo>
                  <a:lnTo>
                    <a:pt x="2344" y="1142"/>
                  </a:lnTo>
                  <a:lnTo>
                    <a:pt x="2325" y="1141"/>
                  </a:lnTo>
                  <a:lnTo>
                    <a:pt x="2309" y="1135"/>
                  </a:lnTo>
                  <a:lnTo>
                    <a:pt x="2294" y="1123"/>
                  </a:lnTo>
                  <a:lnTo>
                    <a:pt x="2286" y="1109"/>
                  </a:lnTo>
                  <a:lnTo>
                    <a:pt x="2280" y="1091"/>
                  </a:lnTo>
                  <a:lnTo>
                    <a:pt x="2269" y="1008"/>
                  </a:lnTo>
                  <a:lnTo>
                    <a:pt x="2252" y="928"/>
                  </a:lnTo>
                  <a:lnTo>
                    <a:pt x="2229" y="850"/>
                  </a:lnTo>
                  <a:lnTo>
                    <a:pt x="2200" y="776"/>
                  </a:lnTo>
                  <a:lnTo>
                    <a:pt x="2167" y="704"/>
                  </a:lnTo>
                  <a:lnTo>
                    <a:pt x="2128" y="635"/>
                  </a:lnTo>
                  <a:lnTo>
                    <a:pt x="2085" y="569"/>
                  </a:lnTo>
                  <a:lnTo>
                    <a:pt x="2037" y="507"/>
                  </a:lnTo>
                  <a:lnTo>
                    <a:pt x="1986" y="449"/>
                  </a:lnTo>
                  <a:lnTo>
                    <a:pt x="1930" y="394"/>
                  </a:lnTo>
                  <a:lnTo>
                    <a:pt x="1870" y="343"/>
                  </a:lnTo>
                  <a:lnTo>
                    <a:pt x="1806" y="299"/>
                  </a:lnTo>
                  <a:lnTo>
                    <a:pt x="1739" y="257"/>
                  </a:lnTo>
                  <a:lnTo>
                    <a:pt x="1670" y="221"/>
                  </a:lnTo>
                  <a:lnTo>
                    <a:pt x="1598" y="189"/>
                  </a:lnTo>
                  <a:lnTo>
                    <a:pt x="1522" y="163"/>
                  </a:lnTo>
                  <a:lnTo>
                    <a:pt x="1445" y="142"/>
                  </a:lnTo>
                  <a:lnTo>
                    <a:pt x="1365" y="127"/>
                  </a:lnTo>
                  <a:lnTo>
                    <a:pt x="1284" y="118"/>
                  </a:lnTo>
                  <a:lnTo>
                    <a:pt x="1200" y="115"/>
                  </a:lnTo>
                  <a:lnTo>
                    <a:pt x="1116" y="118"/>
                  </a:lnTo>
                  <a:lnTo>
                    <a:pt x="1033" y="128"/>
                  </a:lnTo>
                  <a:lnTo>
                    <a:pt x="952" y="143"/>
                  </a:lnTo>
                  <a:lnTo>
                    <a:pt x="873" y="165"/>
                  </a:lnTo>
                  <a:lnTo>
                    <a:pt x="797" y="192"/>
                  </a:lnTo>
                  <a:lnTo>
                    <a:pt x="723" y="225"/>
                  </a:lnTo>
                  <a:lnTo>
                    <a:pt x="653" y="264"/>
                  </a:lnTo>
                  <a:lnTo>
                    <a:pt x="586" y="306"/>
                  </a:lnTo>
                  <a:lnTo>
                    <a:pt x="521" y="353"/>
                  </a:lnTo>
                  <a:lnTo>
                    <a:pt x="462" y="406"/>
                  </a:lnTo>
                  <a:lnTo>
                    <a:pt x="405" y="462"/>
                  </a:lnTo>
                  <a:lnTo>
                    <a:pt x="354" y="522"/>
                  </a:lnTo>
                  <a:lnTo>
                    <a:pt x="306" y="585"/>
                  </a:lnTo>
                  <a:lnTo>
                    <a:pt x="263" y="652"/>
                  </a:lnTo>
                  <a:lnTo>
                    <a:pt x="226" y="723"/>
                  </a:lnTo>
                  <a:lnTo>
                    <a:pt x="193" y="797"/>
                  </a:lnTo>
                  <a:lnTo>
                    <a:pt x="166" y="873"/>
                  </a:lnTo>
                  <a:lnTo>
                    <a:pt x="144" y="951"/>
                  </a:lnTo>
                  <a:lnTo>
                    <a:pt x="128" y="1032"/>
                  </a:lnTo>
                  <a:lnTo>
                    <a:pt x="118" y="1115"/>
                  </a:lnTo>
                  <a:lnTo>
                    <a:pt x="115" y="1199"/>
                  </a:lnTo>
                  <a:lnTo>
                    <a:pt x="118" y="1283"/>
                  </a:lnTo>
                  <a:lnTo>
                    <a:pt x="127" y="1365"/>
                  </a:lnTo>
                  <a:lnTo>
                    <a:pt x="143" y="1445"/>
                  </a:lnTo>
                  <a:lnTo>
                    <a:pt x="163" y="1521"/>
                  </a:lnTo>
                  <a:lnTo>
                    <a:pt x="190" y="1597"/>
                  </a:lnTo>
                  <a:lnTo>
                    <a:pt x="220" y="1669"/>
                  </a:lnTo>
                  <a:lnTo>
                    <a:pt x="258" y="1739"/>
                  </a:lnTo>
                  <a:lnTo>
                    <a:pt x="298" y="1806"/>
                  </a:lnTo>
                  <a:lnTo>
                    <a:pt x="344" y="1868"/>
                  </a:lnTo>
                  <a:lnTo>
                    <a:pt x="394" y="1928"/>
                  </a:lnTo>
                  <a:lnTo>
                    <a:pt x="449" y="1984"/>
                  </a:lnTo>
                  <a:lnTo>
                    <a:pt x="507" y="2037"/>
                  </a:lnTo>
                  <a:lnTo>
                    <a:pt x="570" y="2084"/>
                  </a:lnTo>
                  <a:lnTo>
                    <a:pt x="635" y="2128"/>
                  </a:lnTo>
                  <a:lnTo>
                    <a:pt x="704" y="2166"/>
                  </a:lnTo>
                  <a:lnTo>
                    <a:pt x="776" y="2200"/>
                  </a:lnTo>
                  <a:lnTo>
                    <a:pt x="851" y="2227"/>
                  </a:lnTo>
                  <a:lnTo>
                    <a:pt x="929" y="2250"/>
                  </a:lnTo>
                  <a:lnTo>
                    <a:pt x="1009" y="2268"/>
                  </a:lnTo>
                  <a:lnTo>
                    <a:pt x="1091" y="2280"/>
                  </a:lnTo>
                  <a:lnTo>
                    <a:pt x="1108" y="2284"/>
                  </a:lnTo>
                  <a:lnTo>
                    <a:pt x="1124" y="2294"/>
                  </a:lnTo>
                  <a:lnTo>
                    <a:pt x="1135" y="2307"/>
                  </a:lnTo>
                  <a:lnTo>
                    <a:pt x="1141" y="2323"/>
                  </a:lnTo>
                  <a:lnTo>
                    <a:pt x="1142" y="2342"/>
                  </a:lnTo>
                  <a:lnTo>
                    <a:pt x="1138" y="2359"/>
                  </a:lnTo>
                  <a:lnTo>
                    <a:pt x="1129" y="2373"/>
                  </a:lnTo>
                  <a:lnTo>
                    <a:pt x="1117" y="2385"/>
                  </a:lnTo>
                  <a:lnTo>
                    <a:pt x="1102" y="2391"/>
                  </a:lnTo>
                  <a:lnTo>
                    <a:pt x="1085" y="2394"/>
                  </a:lnTo>
                  <a:lnTo>
                    <a:pt x="1080" y="2394"/>
                  </a:lnTo>
                  <a:lnTo>
                    <a:pt x="1000" y="2383"/>
                  </a:lnTo>
                  <a:lnTo>
                    <a:pt x="921" y="2367"/>
                  </a:lnTo>
                  <a:lnTo>
                    <a:pt x="845" y="2346"/>
                  </a:lnTo>
                  <a:lnTo>
                    <a:pt x="770" y="2320"/>
                  </a:lnTo>
                  <a:lnTo>
                    <a:pt x="697" y="2288"/>
                  </a:lnTo>
                  <a:lnTo>
                    <a:pt x="626" y="2253"/>
                  </a:lnTo>
                  <a:lnTo>
                    <a:pt x="558" y="2213"/>
                  </a:lnTo>
                  <a:lnTo>
                    <a:pt x="492" y="2168"/>
                  </a:lnTo>
                  <a:lnTo>
                    <a:pt x="428" y="2119"/>
                  </a:lnTo>
                  <a:lnTo>
                    <a:pt x="369" y="2065"/>
                  </a:lnTo>
                  <a:lnTo>
                    <a:pt x="312" y="2007"/>
                  </a:lnTo>
                  <a:lnTo>
                    <a:pt x="260" y="1945"/>
                  </a:lnTo>
                  <a:lnTo>
                    <a:pt x="212" y="1880"/>
                  </a:lnTo>
                  <a:lnTo>
                    <a:pt x="169" y="1812"/>
                  </a:lnTo>
                  <a:lnTo>
                    <a:pt x="129" y="1742"/>
                  </a:lnTo>
                  <a:lnTo>
                    <a:pt x="95" y="1669"/>
                  </a:lnTo>
                  <a:lnTo>
                    <a:pt x="67" y="1595"/>
                  </a:lnTo>
                  <a:lnTo>
                    <a:pt x="43" y="1519"/>
                  </a:lnTo>
                  <a:lnTo>
                    <a:pt x="24" y="1440"/>
                  </a:lnTo>
                  <a:lnTo>
                    <a:pt x="11" y="1361"/>
                  </a:lnTo>
                  <a:lnTo>
                    <a:pt x="2" y="1281"/>
                  </a:lnTo>
                  <a:lnTo>
                    <a:pt x="0" y="1199"/>
                  </a:lnTo>
                  <a:lnTo>
                    <a:pt x="3" y="1111"/>
                  </a:lnTo>
                  <a:lnTo>
                    <a:pt x="13" y="1023"/>
                  </a:lnTo>
                  <a:lnTo>
                    <a:pt x="29" y="937"/>
                  </a:lnTo>
                  <a:lnTo>
                    <a:pt x="51" y="854"/>
                  </a:lnTo>
                  <a:lnTo>
                    <a:pt x="78" y="773"/>
                  </a:lnTo>
                  <a:lnTo>
                    <a:pt x="112" y="695"/>
                  </a:lnTo>
                  <a:lnTo>
                    <a:pt x="150" y="619"/>
                  </a:lnTo>
                  <a:lnTo>
                    <a:pt x="194" y="547"/>
                  </a:lnTo>
                  <a:lnTo>
                    <a:pt x="242" y="478"/>
                  </a:lnTo>
                  <a:lnTo>
                    <a:pt x="295" y="413"/>
                  </a:lnTo>
                  <a:lnTo>
                    <a:pt x="352" y="352"/>
                  </a:lnTo>
                  <a:lnTo>
                    <a:pt x="413" y="294"/>
                  </a:lnTo>
                  <a:lnTo>
                    <a:pt x="479" y="242"/>
                  </a:lnTo>
                  <a:lnTo>
                    <a:pt x="547" y="193"/>
                  </a:lnTo>
                  <a:lnTo>
                    <a:pt x="619" y="150"/>
                  </a:lnTo>
                  <a:lnTo>
                    <a:pt x="695" y="111"/>
                  </a:lnTo>
                  <a:lnTo>
                    <a:pt x="773" y="79"/>
                  </a:lnTo>
                  <a:lnTo>
                    <a:pt x="854" y="51"/>
                  </a:lnTo>
                  <a:lnTo>
                    <a:pt x="938" y="29"/>
                  </a:lnTo>
                  <a:lnTo>
                    <a:pt x="1023" y="13"/>
                  </a:lnTo>
                  <a:lnTo>
                    <a:pt x="1111" y="3"/>
                  </a:lnTo>
                  <a:lnTo>
                    <a:pt x="12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45" name="Shape 7345"/>
            <p:cNvSpPr/>
            <p:nvPr/>
          </p:nvSpPr>
          <p:spPr>
            <a:xfrm>
              <a:off x="3457" y="1928"/>
              <a:ext cx="298" cy="298"/>
            </a:xfrm>
            <a:custGeom>
              <a:avLst/>
              <a:gdLst/>
              <a:ahLst/>
              <a:cxnLst/>
              <a:rect l="0" t="0" r="0" b="0"/>
              <a:pathLst>
                <a:path w="1191" h="1192" extrusionOk="0">
                  <a:moveTo>
                    <a:pt x="986" y="115"/>
                  </a:moveTo>
                  <a:lnTo>
                    <a:pt x="925" y="117"/>
                  </a:lnTo>
                  <a:lnTo>
                    <a:pt x="866" y="126"/>
                  </a:lnTo>
                  <a:lnTo>
                    <a:pt x="807" y="138"/>
                  </a:lnTo>
                  <a:lnTo>
                    <a:pt x="750" y="156"/>
                  </a:lnTo>
                  <a:lnTo>
                    <a:pt x="694" y="179"/>
                  </a:lnTo>
                  <a:lnTo>
                    <a:pt x="641" y="207"/>
                  </a:lnTo>
                  <a:lnTo>
                    <a:pt x="590" y="240"/>
                  </a:lnTo>
                  <a:lnTo>
                    <a:pt x="543" y="276"/>
                  </a:lnTo>
                  <a:lnTo>
                    <a:pt x="497" y="317"/>
                  </a:lnTo>
                  <a:lnTo>
                    <a:pt x="455" y="363"/>
                  </a:lnTo>
                  <a:lnTo>
                    <a:pt x="418" y="413"/>
                  </a:lnTo>
                  <a:lnTo>
                    <a:pt x="385" y="464"/>
                  </a:lnTo>
                  <a:lnTo>
                    <a:pt x="358" y="519"/>
                  </a:lnTo>
                  <a:lnTo>
                    <a:pt x="335" y="576"/>
                  </a:lnTo>
                  <a:lnTo>
                    <a:pt x="317" y="634"/>
                  </a:lnTo>
                  <a:lnTo>
                    <a:pt x="304" y="693"/>
                  </a:lnTo>
                  <a:lnTo>
                    <a:pt x="296" y="754"/>
                  </a:lnTo>
                  <a:lnTo>
                    <a:pt x="294" y="815"/>
                  </a:lnTo>
                  <a:lnTo>
                    <a:pt x="855" y="255"/>
                  </a:lnTo>
                  <a:lnTo>
                    <a:pt x="870" y="244"/>
                  </a:lnTo>
                  <a:lnTo>
                    <a:pt x="888" y="239"/>
                  </a:lnTo>
                  <a:lnTo>
                    <a:pt x="905" y="239"/>
                  </a:lnTo>
                  <a:lnTo>
                    <a:pt x="922" y="244"/>
                  </a:lnTo>
                  <a:lnTo>
                    <a:pt x="937" y="255"/>
                  </a:lnTo>
                  <a:lnTo>
                    <a:pt x="948" y="269"/>
                  </a:lnTo>
                  <a:lnTo>
                    <a:pt x="952" y="287"/>
                  </a:lnTo>
                  <a:lnTo>
                    <a:pt x="952" y="304"/>
                  </a:lnTo>
                  <a:lnTo>
                    <a:pt x="948" y="321"/>
                  </a:lnTo>
                  <a:lnTo>
                    <a:pt x="937" y="336"/>
                  </a:lnTo>
                  <a:lnTo>
                    <a:pt x="376" y="896"/>
                  </a:lnTo>
                  <a:lnTo>
                    <a:pt x="384" y="896"/>
                  </a:lnTo>
                  <a:lnTo>
                    <a:pt x="445" y="894"/>
                  </a:lnTo>
                  <a:lnTo>
                    <a:pt x="506" y="885"/>
                  </a:lnTo>
                  <a:lnTo>
                    <a:pt x="565" y="873"/>
                  </a:lnTo>
                  <a:lnTo>
                    <a:pt x="622" y="855"/>
                  </a:lnTo>
                  <a:lnTo>
                    <a:pt x="676" y="832"/>
                  </a:lnTo>
                  <a:lnTo>
                    <a:pt x="730" y="804"/>
                  </a:lnTo>
                  <a:lnTo>
                    <a:pt x="781" y="772"/>
                  </a:lnTo>
                  <a:lnTo>
                    <a:pt x="829" y="735"/>
                  </a:lnTo>
                  <a:lnTo>
                    <a:pt x="874" y="694"/>
                  </a:lnTo>
                  <a:lnTo>
                    <a:pt x="917" y="647"/>
                  </a:lnTo>
                  <a:lnTo>
                    <a:pt x="955" y="596"/>
                  </a:lnTo>
                  <a:lnTo>
                    <a:pt x="989" y="543"/>
                  </a:lnTo>
                  <a:lnTo>
                    <a:pt x="1016" y="487"/>
                  </a:lnTo>
                  <a:lnTo>
                    <a:pt x="1039" y="429"/>
                  </a:lnTo>
                  <a:lnTo>
                    <a:pt x="1056" y="370"/>
                  </a:lnTo>
                  <a:lnTo>
                    <a:pt x="1069" y="309"/>
                  </a:lnTo>
                  <a:lnTo>
                    <a:pt x="1075" y="246"/>
                  </a:lnTo>
                  <a:lnTo>
                    <a:pt x="1076" y="183"/>
                  </a:lnTo>
                  <a:lnTo>
                    <a:pt x="1072" y="120"/>
                  </a:lnTo>
                  <a:lnTo>
                    <a:pt x="1029" y="116"/>
                  </a:lnTo>
                  <a:lnTo>
                    <a:pt x="986" y="115"/>
                  </a:lnTo>
                  <a:close/>
                  <a:moveTo>
                    <a:pt x="986" y="0"/>
                  </a:moveTo>
                  <a:lnTo>
                    <a:pt x="1060" y="3"/>
                  </a:lnTo>
                  <a:lnTo>
                    <a:pt x="1132" y="13"/>
                  </a:lnTo>
                  <a:lnTo>
                    <a:pt x="1148" y="19"/>
                  </a:lnTo>
                  <a:lnTo>
                    <a:pt x="1163" y="28"/>
                  </a:lnTo>
                  <a:lnTo>
                    <a:pt x="1173" y="43"/>
                  </a:lnTo>
                  <a:lnTo>
                    <a:pt x="1178" y="59"/>
                  </a:lnTo>
                  <a:lnTo>
                    <a:pt x="1188" y="125"/>
                  </a:lnTo>
                  <a:lnTo>
                    <a:pt x="1191" y="190"/>
                  </a:lnTo>
                  <a:lnTo>
                    <a:pt x="1190" y="255"/>
                  </a:lnTo>
                  <a:lnTo>
                    <a:pt x="1184" y="320"/>
                  </a:lnTo>
                  <a:lnTo>
                    <a:pt x="1171" y="383"/>
                  </a:lnTo>
                  <a:lnTo>
                    <a:pt x="1155" y="444"/>
                  </a:lnTo>
                  <a:lnTo>
                    <a:pt x="1133" y="506"/>
                  </a:lnTo>
                  <a:lnTo>
                    <a:pt x="1107" y="565"/>
                  </a:lnTo>
                  <a:lnTo>
                    <a:pt x="1076" y="621"/>
                  </a:lnTo>
                  <a:lnTo>
                    <a:pt x="1040" y="675"/>
                  </a:lnTo>
                  <a:lnTo>
                    <a:pt x="1000" y="727"/>
                  </a:lnTo>
                  <a:lnTo>
                    <a:pt x="956" y="775"/>
                  </a:lnTo>
                  <a:lnTo>
                    <a:pt x="908" y="819"/>
                  </a:lnTo>
                  <a:lnTo>
                    <a:pt x="858" y="858"/>
                  </a:lnTo>
                  <a:lnTo>
                    <a:pt x="806" y="893"/>
                  </a:lnTo>
                  <a:lnTo>
                    <a:pt x="751" y="924"/>
                  </a:lnTo>
                  <a:lnTo>
                    <a:pt x="694" y="950"/>
                  </a:lnTo>
                  <a:lnTo>
                    <a:pt x="635" y="972"/>
                  </a:lnTo>
                  <a:lnTo>
                    <a:pt x="575" y="989"/>
                  </a:lnTo>
                  <a:lnTo>
                    <a:pt x="512" y="1001"/>
                  </a:lnTo>
                  <a:lnTo>
                    <a:pt x="449" y="1009"/>
                  </a:lnTo>
                  <a:lnTo>
                    <a:pt x="384" y="1011"/>
                  </a:lnTo>
                  <a:lnTo>
                    <a:pt x="327" y="1009"/>
                  </a:lnTo>
                  <a:lnTo>
                    <a:pt x="269" y="1003"/>
                  </a:lnTo>
                  <a:lnTo>
                    <a:pt x="97" y="1174"/>
                  </a:lnTo>
                  <a:lnTo>
                    <a:pt x="85" y="1184"/>
                  </a:lnTo>
                  <a:lnTo>
                    <a:pt x="71" y="1190"/>
                  </a:lnTo>
                  <a:lnTo>
                    <a:pt x="57" y="1192"/>
                  </a:lnTo>
                  <a:lnTo>
                    <a:pt x="42" y="1190"/>
                  </a:lnTo>
                  <a:lnTo>
                    <a:pt x="28" y="1184"/>
                  </a:lnTo>
                  <a:lnTo>
                    <a:pt x="16" y="1174"/>
                  </a:lnTo>
                  <a:lnTo>
                    <a:pt x="5" y="1160"/>
                  </a:lnTo>
                  <a:lnTo>
                    <a:pt x="0" y="1143"/>
                  </a:lnTo>
                  <a:lnTo>
                    <a:pt x="0" y="1125"/>
                  </a:lnTo>
                  <a:lnTo>
                    <a:pt x="5" y="1109"/>
                  </a:lnTo>
                  <a:lnTo>
                    <a:pt x="16" y="1093"/>
                  </a:lnTo>
                  <a:lnTo>
                    <a:pt x="188" y="922"/>
                  </a:lnTo>
                  <a:lnTo>
                    <a:pt x="182" y="854"/>
                  </a:lnTo>
                  <a:lnTo>
                    <a:pt x="180" y="785"/>
                  </a:lnTo>
                  <a:lnTo>
                    <a:pt x="185" y="717"/>
                  </a:lnTo>
                  <a:lnTo>
                    <a:pt x="195" y="650"/>
                  </a:lnTo>
                  <a:lnTo>
                    <a:pt x="211" y="584"/>
                  </a:lnTo>
                  <a:lnTo>
                    <a:pt x="232" y="521"/>
                  </a:lnTo>
                  <a:lnTo>
                    <a:pt x="259" y="459"/>
                  </a:lnTo>
                  <a:lnTo>
                    <a:pt x="291" y="398"/>
                  </a:lnTo>
                  <a:lnTo>
                    <a:pt x="327" y="341"/>
                  </a:lnTo>
                  <a:lnTo>
                    <a:pt x="369" y="287"/>
                  </a:lnTo>
                  <a:lnTo>
                    <a:pt x="416" y="236"/>
                  </a:lnTo>
                  <a:lnTo>
                    <a:pt x="463" y="193"/>
                  </a:lnTo>
                  <a:lnTo>
                    <a:pt x="513" y="153"/>
                  </a:lnTo>
                  <a:lnTo>
                    <a:pt x="566" y="118"/>
                  </a:lnTo>
                  <a:lnTo>
                    <a:pt x="621" y="88"/>
                  </a:lnTo>
                  <a:lnTo>
                    <a:pt x="678" y="61"/>
                  </a:lnTo>
                  <a:lnTo>
                    <a:pt x="737" y="39"/>
                  </a:lnTo>
                  <a:lnTo>
                    <a:pt x="797" y="22"/>
                  </a:lnTo>
                  <a:lnTo>
                    <a:pt x="859" y="10"/>
                  </a:lnTo>
                  <a:lnTo>
                    <a:pt x="923" y="2"/>
                  </a:lnTo>
                  <a:lnTo>
                    <a:pt x="9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46" name="Shape 7346"/>
            <p:cNvSpPr/>
            <p:nvPr/>
          </p:nvSpPr>
          <p:spPr>
            <a:xfrm>
              <a:off x="3156" y="1626"/>
              <a:ext cx="901" cy="901"/>
            </a:xfrm>
            <a:custGeom>
              <a:avLst/>
              <a:gdLst/>
              <a:ahLst/>
              <a:cxnLst/>
              <a:rect l="0" t="0" r="0" b="0"/>
              <a:pathLst>
                <a:path w="3605" h="3602" extrusionOk="0">
                  <a:moveTo>
                    <a:pt x="1802" y="126"/>
                  </a:moveTo>
                  <a:lnTo>
                    <a:pt x="1623" y="246"/>
                  </a:lnTo>
                  <a:lnTo>
                    <a:pt x="1608" y="254"/>
                  </a:lnTo>
                  <a:lnTo>
                    <a:pt x="1590" y="256"/>
                  </a:lnTo>
                  <a:lnTo>
                    <a:pt x="1572" y="253"/>
                  </a:lnTo>
                  <a:lnTo>
                    <a:pt x="1369" y="183"/>
                  </a:lnTo>
                  <a:lnTo>
                    <a:pt x="1228" y="346"/>
                  </a:lnTo>
                  <a:lnTo>
                    <a:pt x="1213" y="357"/>
                  </a:lnTo>
                  <a:lnTo>
                    <a:pt x="1198" y="363"/>
                  </a:lnTo>
                  <a:lnTo>
                    <a:pt x="1180" y="365"/>
                  </a:lnTo>
                  <a:lnTo>
                    <a:pt x="965" y="351"/>
                  </a:lnTo>
                  <a:lnTo>
                    <a:pt x="871" y="544"/>
                  </a:lnTo>
                  <a:lnTo>
                    <a:pt x="861" y="559"/>
                  </a:lnTo>
                  <a:lnTo>
                    <a:pt x="846" y="569"/>
                  </a:lnTo>
                  <a:lnTo>
                    <a:pt x="830" y="576"/>
                  </a:lnTo>
                  <a:lnTo>
                    <a:pt x="619" y="617"/>
                  </a:lnTo>
                  <a:lnTo>
                    <a:pt x="577" y="828"/>
                  </a:lnTo>
                  <a:lnTo>
                    <a:pt x="570" y="845"/>
                  </a:lnTo>
                  <a:lnTo>
                    <a:pt x="560" y="859"/>
                  </a:lnTo>
                  <a:lnTo>
                    <a:pt x="545" y="869"/>
                  </a:lnTo>
                  <a:lnTo>
                    <a:pt x="351" y="964"/>
                  </a:lnTo>
                  <a:lnTo>
                    <a:pt x="366" y="1179"/>
                  </a:lnTo>
                  <a:lnTo>
                    <a:pt x="365" y="1196"/>
                  </a:lnTo>
                  <a:lnTo>
                    <a:pt x="358" y="1213"/>
                  </a:lnTo>
                  <a:lnTo>
                    <a:pt x="346" y="1226"/>
                  </a:lnTo>
                  <a:lnTo>
                    <a:pt x="184" y="1367"/>
                  </a:lnTo>
                  <a:lnTo>
                    <a:pt x="254" y="1572"/>
                  </a:lnTo>
                  <a:lnTo>
                    <a:pt x="257" y="1588"/>
                  </a:lnTo>
                  <a:lnTo>
                    <a:pt x="255" y="1606"/>
                  </a:lnTo>
                  <a:lnTo>
                    <a:pt x="247" y="1622"/>
                  </a:lnTo>
                  <a:lnTo>
                    <a:pt x="127" y="1800"/>
                  </a:lnTo>
                  <a:lnTo>
                    <a:pt x="247" y="1980"/>
                  </a:lnTo>
                  <a:lnTo>
                    <a:pt x="255" y="1995"/>
                  </a:lnTo>
                  <a:lnTo>
                    <a:pt x="257" y="2013"/>
                  </a:lnTo>
                  <a:lnTo>
                    <a:pt x="254" y="2030"/>
                  </a:lnTo>
                  <a:lnTo>
                    <a:pt x="184" y="2234"/>
                  </a:lnTo>
                  <a:lnTo>
                    <a:pt x="346" y="2376"/>
                  </a:lnTo>
                  <a:lnTo>
                    <a:pt x="358" y="2389"/>
                  </a:lnTo>
                  <a:lnTo>
                    <a:pt x="365" y="2406"/>
                  </a:lnTo>
                  <a:lnTo>
                    <a:pt x="366" y="2423"/>
                  </a:lnTo>
                  <a:lnTo>
                    <a:pt x="351" y="2638"/>
                  </a:lnTo>
                  <a:lnTo>
                    <a:pt x="545" y="2732"/>
                  </a:lnTo>
                  <a:lnTo>
                    <a:pt x="560" y="2743"/>
                  </a:lnTo>
                  <a:lnTo>
                    <a:pt x="570" y="2756"/>
                  </a:lnTo>
                  <a:lnTo>
                    <a:pt x="577" y="2773"/>
                  </a:lnTo>
                  <a:lnTo>
                    <a:pt x="619" y="2985"/>
                  </a:lnTo>
                  <a:lnTo>
                    <a:pt x="830" y="3026"/>
                  </a:lnTo>
                  <a:lnTo>
                    <a:pt x="846" y="3032"/>
                  </a:lnTo>
                  <a:lnTo>
                    <a:pt x="861" y="3043"/>
                  </a:lnTo>
                  <a:lnTo>
                    <a:pt x="871" y="3057"/>
                  </a:lnTo>
                  <a:lnTo>
                    <a:pt x="965" y="3251"/>
                  </a:lnTo>
                  <a:lnTo>
                    <a:pt x="1180" y="3236"/>
                  </a:lnTo>
                  <a:lnTo>
                    <a:pt x="1198" y="3239"/>
                  </a:lnTo>
                  <a:lnTo>
                    <a:pt x="1213" y="3245"/>
                  </a:lnTo>
                  <a:lnTo>
                    <a:pt x="1228" y="3256"/>
                  </a:lnTo>
                  <a:lnTo>
                    <a:pt x="1369" y="3418"/>
                  </a:lnTo>
                  <a:lnTo>
                    <a:pt x="1572" y="3349"/>
                  </a:lnTo>
                  <a:lnTo>
                    <a:pt x="1591" y="3346"/>
                  </a:lnTo>
                  <a:lnTo>
                    <a:pt x="1608" y="3348"/>
                  </a:lnTo>
                  <a:lnTo>
                    <a:pt x="1623" y="3356"/>
                  </a:lnTo>
                  <a:lnTo>
                    <a:pt x="1802" y="3475"/>
                  </a:lnTo>
                  <a:lnTo>
                    <a:pt x="1982" y="3356"/>
                  </a:lnTo>
                  <a:lnTo>
                    <a:pt x="1997" y="3348"/>
                  </a:lnTo>
                  <a:lnTo>
                    <a:pt x="2015" y="3346"/>
                  </a:lnTo>
                  <a:lnTo>
                    <a:pt x="2032" y="3349"/>
                  </a:lnTo>
                  <a:lnTo>
                    <a:pt x="2236" y="3418"/>
                  </a:lnTo>
                  <a:lnTo>
                    <a:pt x="2377" y="3256"/>
                  </a:lnTo>
                  <a:lnTo>
                    <a:pt x="2392" y="3245"/>
                  </a:lnTo>
                  <a:lnTo>
                    <a:pt x="2407" y="3239"/>
                  </a:lnTo>
                  <a:lnTo>
                    <a:pt x="2424" y="3236"/>
                  </a:lnTo>
                  <a:lnTo>
                    <a:pt x="2640" y="3251"/>
                  </a:lnTo>
                  <a:lnTo>
                    <a:pt x="2734" y="3057"/>
                  </a:lnTo>
                  <a:lnTo>
                    <a:pt x="2744" y="3043"/>
                  </a:lnTo>
                  <a:lnTo>
                    <a:pt x="2758" y="3032"/>
                  </a:lnTo>
                  <a:lnTo>
                    <a:pt x="2775" y="3026"/>
                  </a:lnTo>
                  <a:lnTo>
                    <a:pt x="2986" y="2985"/>
                  </a:lnTo>
                  <a:lnTo>
                    <a:pt x="3028" y="2773"/>
                  </a:lnTo>
                  <a:lnTo>
                    <a:pt x="3034" y="2756"/>
                  </a:lnTo>
                  <a:lnTo>
                    <a:pt x="3045" y="2743"/>
                  </a:lnTo>
                  <a:lnTo>
                    <a:pt x="3060" y="2733"/>
                  </a:lnTo>
                  <a:lnTo>
                    <a:pt x="3253" y="2638"/>
                  </a:lnTo>
                  <a:lnTo>
                    <a:pt x="3239" y="2423"/>
                  </a:lnTo>
                  <a:lnTo>
                    <a:pt x="3240" y="2406"/>
                  </a:lnTo>
                  <a:lnTo>
                    <a:pt x="3247" y="2389"/>
                  </a:lnTo>
                  <a:lnTo>
                    <a:pt x="3259" y="2376"/>
                  </a:lnTo>
                  <a:lnTo>
                    <a:pt x="3421" y="2234"/>
                  </a:lnTo>
                  <a:lnTo>
                    <a:pt x="3351" y="2030"/>
                  </a:lnTo>
                  <a:lnTo>
                    <a:pt x="3348" y="2013"/>
                  </a:lnTo>
                  <a:lnTo>
                    <a:pt x="3350" y="1995"/>
                  </a:lnTo>
                  <a:lnTo>
                    <a:pt x="3358" y="1980"/>
                  </a:lnTo>
                  <a:lnTo>
                    <a:pt x="3478" y="1800"/>
                  </a:lnTo>
                  <a:lnTo>
                    <a:pt x="3358" y="1622"/>
                  </a:lnTo>
                  <a:lnTo>
                    <a:pt x="3350" y="1606"/>
                  </a:lnTo>
                  <a:lnTo>
                    <a:pt x="3348" y="1588"/>
                  </a:lnTo>
                  <a:lnTo>
                    <a:pt x="3351" y="1572"/>
                  </a:lnTo>
                  <a:lnTo>
                    <a:pt x="3421" y="1367"/>
                  </a:lnTo>
                  <a:lnTo>
                    <a:pt x="3259" y="1226"/>
                  </a:lnTo>
                  <a:lnTo>
                    <a:pt x="3247" y="1213"/>
                  </a:lnTo>
                  <a:lnTo>
                    <a:pt x="3240" y="1196"/>
                  </a:lnTo>
                  <a:lnTo>
                    <a:pt x="3239" y="1179"/>
                  </a:lnTo>
                  <a:lnTo>
                    <a:pt x="3253" y="964"/>
                  </a:lnTo>
                  <a:lnTo>
                    <a:pt x="3060" y="869"/>
                  </a:lnTo>
                  <a:lnTo>
                    <a:pt x="3045" y="859"/>
                  </a:lnTo>
                  <a:lnTo>
                    <a:pt x="3034" y="845"/>
                  </a:lnTo>
                  <a:lnTo>
                    <a:pt x="3028" y="828"/>
                  </a:lnTo>
                  <a:lnTo>
                    <a:pt x="2986" y="617"/>
                  </a:lnTo>
                  <a:lnTo>
                    <a:pt x="2775" y="576"/>
                  </a:lnTo>
                  <a:lnTo>
                    <a:pt x="2758" y="569"/>
                  </a:lnTo>
                  <a:lnTo>
                    <a:pt x="2744" y="559"/>
                  </a:lnTo>
                  <a:lnTo>
                    <a:pt x="2734" y="544"/>
                  </a:lnTo>
                  <a:lnTo>
                    <a:pt x="2640" y="351"/>
                  </a:lnTo>
                  <a:lnTo>
                    <a:pt x="2424" y="365"/>
                  </a:lnTo>
                  <a:lnTo>
                    <a:pt x="2407" y="363"/>
                  </a:lnTo>
                  <a:lnTo>
                    <a:pt x="2392" y="357"/>
                  </a:lnTo>
                  <a:lnTo>
                    <a:pt x="2377" y="346"/>
                  </a:lnTo>
                  <a:lnTo>
                    <a:pt x="2236" y="183"/>
                  </a:lnTo>
                  <a:lnTo>
                    <a:pt x="2032" y="253"/>
                  </a:lnTo>
                  <a:lnTo>
                    <a:pt x="2015" y="256"/>
                  </a:lnTo>
                  <a:lnTo>
                    <a:pt x="1997" y="254"/>
                  </a:lnTo>
                  <a:lnTo>
                    <a:pt x="1982" y="246"/>
                  </a:lnTo>
                  <a:lnTo>
                    <a:pt x="1802" y="126"/>
                  </a:lnTo>
                  <a:close/>
                  <a:moveTo>
                    <a:pt x="1802" y="0"/>
                  </a:moveTo>
                  <a:lnTo>
                    <a:pt x="1819" y="2"/>
                  </a:lnTo>
                  <a:lnTo>
                    <a:pt x="1834" y="10"/>
                  </a:lnTo>
                  <a:lnTo>
                    <a:pt x="2021" y="134"/>
                  </a:lnTo>
                  <a:lnTo>
                    <a:pt x="2235" y="62"/>
                  </a:lnTo>
                  <a:lnTo>
                    <a:pt x="2253" y="59"/>
                  </a:lnTo>
                  <a:lnTo>
                    <a:pt x="2269" y="61"/>
                  </a:lnTo>
                  <a:lnTo>
                    <a:pt x="2284" y="68"/>
                  </a:lnTo>
                  <a:lnTo>
                    <a:pt x="2297" y="79"/>
                  </a:lnTo>
                  <a:lnTo>
                    <a:pt x="2445" y="248"/>
                  </a:lnTo>
                  <a:lnTo>
                    <a:pt x="2671" y="234"/>
                  </a:lnTo>
                  <a:lnTo>
                    <a:pt x="2687" y="235"/>
                  </a:lnTo>
                  <a:lnTo>
                    <a:pt x="2704" y="242"/>
                  </a:lnTo>
                  <a:lnTo>
                    <a:pt x="2717" y="252"/>
                  </a:lnTo>
                  <a:lnTo>
                    <a:pt x="2727" y="266"/>
                  </a:lnTo>
                  <a:lnTo>
                    <a:pt x="2825" y="468"/>
                  </a:lnTo>
                  <a:lnTo>
                    <a:pt x="3046" y="512"/>
                  </a:lnTo>
                  <a:lnTo>
                    <a:pt x="3063" y="518"/>
                  </a:lnTo>
                  <a:lnTo>
                    <a:pt x="3076" y="527"/>
                  </a:lnTo>
                  <a:lnTo>
                    <a:pt x="3086" y="542"/>
                  </a:lnTo>
                  <a:lnTo>
                    <a:pt x="3092" y="557"/>
                  </a:lnTo>
                  <a:lnTo>
                    <a:pt x="3135" y="778"/>
                  </a:lnTo>
                  <a:lnTo>
                    <a:pt x="3338" y="878"/>
                  </a:lnTo>
                  <a:lnTo>
                    <a:pt x="3352" y="888"/>
                  </a:lnTo>
                  <a:lnTo>
                    <a:pt x="3363" y="901"/>
                  </a:lnTo>
                  <a:lnTo>
                    <a:pt x="3370" y="916"/>
                  </a:lnTo>
                  <a:lnTo>
                    <a:pt x="3371" y="932"/>
                  </a:lnTo>
                  <a:lnTo>
                    <a:pt x="3355" y="1158"/>
                  </a:lnTo>
                  <a:lnTo>
                    <a:pt x="3526" y="1306"/>
                  </a:lnTo>
                  <a:lnTo>
                    <a:pt x="3537" y="1319"/>
                  </a:lnTo>
                  <a:lnTo>
                    <a:pt x="3544" y="1334"/>
                  </a:lnTo>
                  <a:lnTo>
                    <a:pt x="3545" y="1352"/>
                  </a:lnTo>
                  <a:lnTo>
                    <a:pt x="3543" y="1368"/>
                  </a:lnTo>
                  <a:lnTo>
                    <a:pt x="3469" y="1581"/>
                  </a:lnTo>
                  <a:lnTo>
                    <a:pt x="3595" y="1769"/>
                  </a:lnTo>
                  <a:lnTo>
                    <a:pt x="3602" y="1784"/>
                  </a:lnTo>
                  <a:lnTo>
                    <a:pt x="3605" y="1800"/>
                  </a:lnTo>
                  <a:lnTo>
                    <a:pt x="3605" y="1800"/>
                  </a:lnTo>
                  <a:lnTo>
                    <a:pt x="3602" y="1817"/>
                  </a:lnTo>
                  <a:lnTo>
                    <a:pt x="3595" y="1833"/>
                  </a:lnTo>
                  <a:lnTo>
                    <a:pt x="3469" y="2020"/>
                  </a:lnTo>
                  <a:lnTo>
                    <a:pt x="3543" y="2234"/>
                  </a:lnTo>
                  <a:lnTo>
                    <a:pt x="3545" y="2250"/>
                  </a:lnTo>
                  <a:lnTo>
                    <a:pt x="3544" y="2267"/>
                  </a:lnTo>
                  <a:lnTo>
                    <a:pt x="3537" y="2282"/>
                  </a:lnTo>
                  <a:lnTo>
                    <a:pt x="3526" y="2295"/>
                  </a:lnTo>
                  <a:lnTo>
                    <a:pt x="3355" y="2444"/>
                  </a:lnTo>
                  <a:lnTo>
                    <a:pt x="3371" y="2668"/>
                  </a:lnTo>
                  <a:lnTo>
                    <a:pt x="3370" y="2686"/>
                  </a:lnTo>
                  <a:lnTo>
                    <a:pt x="3363" y="2701"/>
                  </a:lnTo>
                  <a:lnTo>
                    <a:pt x="3352" y="2714"/>
                  </a:lnTo>
                  <a:lnTo>
                    <a:pt x="3338" y="2724"/>
                  </a:lnTo>
                  <a:lnTo>
                    <a:pt x="3135" y="2823"/>
                  </a:lnTo>
                  <a:lnTo>
                    <a:pt x="3091" y="3045"/>
                  </a:lnTo>
                  <a:lnTo>
                    <a:pt x="3086" y="3060"/>
                  </a:lnTo>
                  <a:lnTo>
                    <a:pt x="3076" y="3074"/>
                  </a:lnTo>
                  <a:lnTo>
                    <a:pt x="3063" y="3084"/>
                  </a:lnTo>
                  <a:lnTo>
                    <a:pt x="3046" y="3090"/>
                  </a:lnTo>
                  <a:lnTo>
                    <a:pt x="2825" y="3134"/>
                  </a:lnTo>
                  <a:lnTo>
                    <a:pt x="2727" y="3336"/>
                  </a:lnTo>
                  <a:lnTo>
                    <a:pt x="2717" y="3350"/>
                  </a:lnTo>
                  <a:lnTo>
                    <a:pt x="2704" y="3360"/>
                  </a:lnTo>
                  <a:lnTo>
                    <a:pt x="2687" y="3367"/>
                  </a:lnTo>
                  <a:lnTo>
                    <a:pt x="2671" y="3368"/>
                  </a:lnTo>
                  <a:lnTo>
                    <a:pt x="2445" y="3354"/>
                  </a:lnTo>
                  <a:lnTo>
                    <a:pt x="2297" y="3523"/>
                  </a:lnTo>
                  <a:lnTo>
                    <a:pt x="2284" y="3534"/>
                  </a:lnTo>
                  <a:lnTo>
                    <a:pt x="2269" y="3541"/>
                  </a:lnTo>
                  <a:lnTo>
                    <a:pt x="2253" y="3543"/>
                  </a:lnTo>
                  <a:lnTo>
                    <a:pt x="2235" y="3540"/>
                  </a:lnTo>
                  <a:lnTo>
                    <a:pt x="2021" y="3466"/>
                  </a:lnTo>
                  <a:lnTo>
                    <a:pt x="1834" y="3592"/>
                  </a:lnTo>
                  <a:lnTo>
                    <a:pt x="1819" y="3600"/>
                  </a:lnTo>
                  <a:lnTo>
                    <a:pt x="1802" y="3602"/>
                  </a:lnTo>
                  <a:lnTo>
                    <a:pt x="1786" y="3600"/>
                  </a:lnTo>
                  <a:lnTo>
                    <a:pt x="1771" y="3592"/>
                  </a:lnTo>
                  <a:lnTo>
                    <a:pt x="1583" y="3466"/>
                  </a:lnTo>
                  <a:lnTo>
                    <a:pt x="1370" y="3540"/>
                  </a:lnTo>
                  <a:lnTo>
                    <a:pt x="1352" y="3543"/>
                  </a:lnTo>
                  <a:lnTo>
                    <a:pt x="1336" y="3541"/>
                  </a:lnTo>
                  <a:lnTo>
                    <a:pt x="1321" y="3534"/>
                  </a:lnTo>
                  <a:lnTo>
                    <a:pt x="1307" y="3523"/>
                  </a:lnTo>
                  <a:lnTo>
                    <a:pt x="1160" y="3354"/>
                  </a:lnTo>
                  <a:lnTo>
                    <a:pt x="934" y="3368"/>
                  </a:lnTo>
                  <a:lnTo>
                    <a:pt x="918" y="3367"/>
                  </a:lnTo>
                  <a:lnTo>
                    <a:pt x="901" y="3360"/>
                  </a:lnTo>
                  <a:lnTo>
                    <a:pt x="888" y="3350"/>
                  </a:lnTo>
                  <a:lnTo>
                    <a:pt x="878" y="3336"/>
                  </a:lnTo>
                  <a:lnTo>
                    <a:pt x="780" y="3134"/>
                  </a:lnTo>
                  <a:lnTo>
                    <a:pt x="558" y="3090"/>
                  </a:lnTo>
                  <a:lnTo>
                    <a:pt x="542" y="3084"/>
                  </a:lnTo>
                  <a:lnTo>
                    <a:pt x="529" y="3073"/>
                  </a:lnTo>
                  <a:lnTo>
                    <a:pt x="519" y="3060"/>
                  </a:lnTo>
                  <a:lnTo>
                    <a:pt x="512" y="3045"/>
                  </a:lnTo>
                  <a:lnTo>
                    <a:pt x="470" y="2823"/>
                  </a:lnTo>
                  <a:lnTo>
                    <a:pt x="267" y="2724"/>
                  </a:lnTo>
                  <a:lnTo>
                    <a:pt x="253" y="2714"/>
                  </a:lnTo>
                  <a:lnTo>
                    <a:pt x="242" y="2701"/>
                  </a:lnTo>
                  <a:lnTo>
                    <a:pt x="235" y="2686"/>
                  </a:lnTo>
                  <a:lnTo>
                    <a:pt x="234" y="2668"/>
                  </a:lnTo>
                  <a:lnTo>
                    <a:pt x="250" y="2444"/>
                  </a:lnTo>
                  <a:lnTo>
                    <a:pt x="79" y="2295"/>
                  </a:lnTo>
                  <a:lnTo>
                    <a:pt x="68" y="2282"/>
                  </a:lnTo>
                  <a:lnTo>
                    <a:pt x="61" y="2267"/>
                  </a:lnTo>
                  <a:lnTo>
                    <a:pt x="60" y="2250"/>
                  </a:lnTo>
                  <a:lnTo>
                    <a:pt x="62" y="2234"/>
                  </a:lnTo>
                  <a:lnTo>
                    <a:pt x="136" y="2020"/>
                  </a:lnTo>
                  <a:lnTo>
                    <a:pt x="10" y="1833"/>
                  </a:lnTo>
                  <a:lnTo>
                    <a:pt x="3" y="1817"/>
                  </a:lnTo>
                  <a:lnTo>
                    <a:pt x="0" y="1800"/>
                  </a:lnTo>
                  <a:lnTo>
                    <a:pt x="0" y="1800"/>
                  </a:lnTo>
                  <a:lnTo>
                    <a:pt x="3" y="1784"/>
                  </a:lnTo>
                  <a:lnTo>
                    <a:pt x="10" y="1769"/>
                  </a:lnTo>
                  <a:lnTo>
                    <a:pt x="136" y="1581"/>
                  </a:lnTo>
                  <a:lnTo>
                    <a:pt x="62" y="1368"/>
                  </a:lnTo>
                  <a:lnTo>
                    <a:pt x="60" y="1352"/>
                  </a:lnTo>
                  <a:lnTo>
                    <a:pt x="61" y="1334"/>
                  </a:lnTo>
                  <a:lnTo>
                    <a:pt x="68" y="1319"/>
                  </a:lnTo>
                  <a:lnTo>
                    <a:pt x="79" y="1306"/>
                  </a:lnTo>
                  <a:lnTo>
                    <a:pt x="250" y="1158"/>
                  </a:lnTo>
                  <a:lnTo>
                    <a:pt x="234" y="932"/>
                  </a:lnTo>
                  <a:lnTo>
                    <a:pt x="235" y="916"/>
                  </a:lnTo>
                  <a:lnTo>
                    <a:pt x="242" y="901"/>
                  </a:lnTo>
                  <a:lnTo>
                    <a:pt x="253" y="888"/>
                  </a:lnTo>
                  <a:lnTo>
                    <a:pt x="267" y="878"/>
                  </a:lnTo>
                  <a:lnTo>
                    <a:pt x="470" y="778"/>
                  </a:lnTo>
                  <a:lnTo>
                    <a:pt x="512" y="557"/>
                  </a:lnTo>
                  <a:lnTo>
                    <a:pt x="519" y="542"/>
                  </a:lnTo>
                  <a:lnTo>
                    <a:pt x="529" y="527"/>
                  </a:lnTo>
                  <a:lnTo>
                    <a:pt x="542" y="518"/>
                  </a:lnTo>
                  <a:lnTo>
                    <a:pt x="558" y="512"/>
                  </a:lnTo>
                  <a:lnTo>
                    <a:pt x="780" y="468"/>
                  </a:lnTo>
                  <a:lnTo>
                    <a:pt x="878" y="266"/>
                  </a:lnTo>
                  <a:lnTo>
                    <a:pt x="888" y="252"/>
                  </a:lnTo>
                  <a:lnTo>
                    <a:pt x="901" y="242"/>
                  </a:lnTo>
                  <a:lnTo>
                    <a:pt x="918" y="235"/>
                  </a:lnTo>
                  <a:lnTo>
                    <a:pt x="934" y="234"/>
                  </a:lnTo>
                  <a:lnTo>
                    <a:pt x="1160" y="248"/>
                  </a:lnTo>
                  <a:lnTo>
                    <a:pt x="1307" y="79"/>
                  </a:lnTo>
                  <a:lnTo>
                    <a:pt x="1321" y="68"/>
                  </a:lnTo>
                  <a:lnTo>
                    <a:pt x="1336" y="61"/>
                  </a:lnTo>
                  <a:lnTo>
                    <a:pt x="1352" y="59"/>
                  </a:lnTo>
                  <a:lnTo>
                    <a:pt x="1370" y="62"/>
                  </a:lnTo>
                  <a:lnTo>
                    <a:pt x="1583" y="134"/>
                  </a:lnTo>
                  <a:lnTo>
                    <a:pt x="1771" y="10"/>
                  </a:lnTo>
                  <a:lnTo>
                    <a:pt x="1786" y="2"/>
                  </a:lnTo>
                  <a:lnTo>
                    <a:pt x="18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47" name="Shape 7347"/>
          <p:cNvGrpSpPr/>
          <p:nvPr/>
        </p:nvGrpSpPr>
        <p:grpSpPr>
          <a:xfrm>
            <a:off x="6892810" y="2032038"/>
            <a:ext cx="232626" cy="199160"/>
            <a:chOff x="5073" y="1239"/>
            <a:chExt cx="709" cy="607"/>
          </a:xfrm>
        </p:grpSpPr>
        <p:sp>
          <p:nvSpPr>
            <p:cNvPr id="7348" name="Shape 7348"/>
            <p:cNvSpPr/>
            <p:nvPr/>
          </p:nvSpPr>
          <p:spPr>
            <a:xfrm>
              <a:off x="5527" y="1349"/>
              <a:ext cx="144" cy="173"/>
            </a:xfrm>
            <a:custGeom>
              <a:avLst/>
              <a:gdLst/>
              <a:ahLst/>
              <a:cxnLst/>
              <a:rect l="0" t="0" r="0" b="0"/>
              <a:pathLst>
                <a:path w="721" h="865" extrusionOk="0">
                  <a:moveTo>
                    <a:pt x="311" y="0"/>
                  </a:moveTo>
                  <a:lnTo>
                    <a:pt x="323" y="0"/>
                  </a:lnTo>
                  <a:lnTo>
                    <a:pt x="333" y="5"/>
                  </a:lnTo>
                  <a:lnTo>
                    <a:pt x="343" y="14"/>
                  </a:lnTo>
                  <a:lnTo>
                    <a:pt x="349" y="25"/>
                  </a:lnTo>
                  <a:lnTo>
                    <a:pt x="352" y="39"/>
                  </a:lnTo>
                  <a:lnTo>
                    <a:pt x="352" y="150"/>
                  </a:lnTo>
                  <a:lnTo>
                    <a:pt x="524" y="150"/>
                  </a:lnTo>
                  <a:lnTo>
                    <a:pt x="559" y="153"/>
                  </a:lnTo>
                  <a:lnTo>
                    <a:pt x="593" y="162"/>
                  </a:lnTo>
                  <a:lnTo>
                    <a:pt x="623" y="178"/>
                  </a:lnTo>
                  <a:lnTo>
                    <a:pt x="651" y="197"/>
                  </a:lnTo>
                  <a:lnTo>
                    <a:pt x="674" y="221"/>
                  </a:lnTo>
                  <a:lnTo>
                    <a:pt x="694" y="249"/>
                  </a:lnTo>
                  <a:lnTo>
                    <a:pt x="709" y="279"/>
                  </a:lnTo>
                  <a:lnTo>
                    <a:pt x="717" y="312"/>
                  </a:lnTo>
                  <a:lnTo>
                    <a:pt x="721" y="347"/>
                  </a:lnTo>
                  <a:lnTo>
                    <a:pt x="721" y="798"/>
                  </a:lnTo>
                  <a:lnTo>
                    <a:pt x="718" y="815"/>
                  </a:lnTo>
                  <a:lnTo>
                    <a:pt x="712" y="831"/>
                  </a:lnTo>
                  <a:lnTo>
                    <a:pt x="701" y="844"/>
                  </a:lnTo>
                  <a:lnTo>
                    <a:pt x="688" y="855"/>
                  </a:lnTo>
                  <a:lnTo>
                    <a:pt x="672" y="862"/>
                  </a:lnTo>
                  <a:lnTo>
                    <a:pt x="654" y="865"/>
                  </a:lnTo>
                  <a:lnTo>
                    <a:pt x="637" y="862"/>
                  </a:lnTo>
                  <a:lnTo>
                    <a:pt x="620" y="855"/>
                  </a:lnTo>
                  <a:lnTo>
                    <a:pt x="608" y="844"/>
                  </a:lnTo>
                  <a:lnTo>
                    <a:pt x="597" y="831"/>
                  </a:lnTo>
                  <a:lnTo>
                    <a:pt x="590" y="815"/>
                  </a:lnTo>
                  <a:lnTo>
                    <a:pt x="587" y="798"/>
                  </a:lnTo>
                  <a:lnTo>
                    <a:pt x="587" y="347"/>
                  </a:lnTo>
                  <a:lnTo>
                    <a:pt x="584" y="327"/>
                  </a:lnTo>
                  <a:lnTo>
                    <a:pt x="575" y="310"/>
                  </a:lnTo>
                  <a:lnTo>
                    <a:pt x="561" y="296"/>
                  </a:lnTo>
                  <a:lnTo>
                    <a:pt x="543" y="286"/>
                  </a:lnTo>
                  <a:lnTo>
                    <a:pt x="524" y="283"/>
                  </a:lnTo>
                  <a:lnTo>
                    <a:pt x="352" y="283"/>
                  </a:lnTo>
                  <a:lnTo>
                    <a:pt x="352" y="394"/>
                  </a:lnTo>
                  <a:lnTo>
                    <a:pt x="349" y="409"/>
                  </a:lnTo>
                  <a:lnTo>
                    <a:pt x="343" y="420"/>
                  </a:lnTo>
                  <a:lnTo>
                    <a:pt x="333" y="428"/>
                  </a:lnTo>
                  <a:lnTo>
                    <a:pt x="323" y="432"/>
                  </a:lnTo>
                  <a:lnTo>
                    <a:pt x="311" y="433"/>
                  </a:lnTo>
                  <a:lnTo>
                    <a:pt x="298" y="428"/>
                  </a:lnTo>
                  <a:lnTo>
                    <a:pt x="17" y="251"/>
                  </a:lnTo>
                  <a:lnTo>
                    <a:pt x="7" y="241"/>
                  </a:lnTo>
                  <a:lnTo>
                    <a:pt x="2" y="230"/>
                  </a:lnTo>
                  <a:lnTo>
                    <a:pt x="0" y="216"/>
                  </a:lnTo>
                  <a:lnTo>
                    <a:pt x="2" y="203"/>
                  </a:lnTo>
                  <a:lnTo>
                    <a:pt x="7" y="192"/>
                  </a:lnTo>
                  <a:lnTo>
                    <a:pt x="17" y="183"/>
                  </a:lnTo>
                  <a:lnTo>
                    <a:pt x="298" y="5"/>
                  </a:lnTo>
                  <a:lnTo>
                    <a:pt x="3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49" name="Shape 7349"/>
            <p:cNvSpPr/>
            <p:nvPr/>
          </p:nvSpPr>
          <p:spPr>
            <a:xfrm>
              <a:off x="5150" y="1379"/>
              <a:ext cx="153" cy="144"/>
            </a:xfrm>
            <a:custGeom>
              <a:avLst/>
              <a:gdLst/>
              <a:ahLst/>
              <a:cxnLst/>
              <a:rect l="0" t="0" r="0" b="0"/>
              <a:pathLst>
                <a:path w="761" h="720" extrusionOk="0">
                  <a:moveTo>
                    <a:pt x="349" y="0"/>
                  </a:moveTo>
                  <a:lnTo>
                    <a:pt x="694" y="0"/>
                  </a:lnTo>
                  <a:lnTo>
                    <a:pt x="712" y="2"/>
                  </a:lnTo>
                  <a:lnTo>
                    <a:pt x="729" y="8"/>
                  </a:lnTo>
                  <a:lnTo>
                    <a:pt x="741" y="19"/>
                  </a:lnTo>
                  <a:lnTo>
                    <a:pt x="752" y="32"/>
                  </a:lnTo>
                  <a:lnTo>
                    <a:pt x="759" y="48"/>
                  </a:lnTo>
                  <a:lnTo>
                    <a:pt x="761" y="66"/>
                  </a:lnTo>
                  <a:lnTo>
                    <a:pt x="759" y="83"/>
                  </a:lnTo>
                  <a:lnTo>
                    <a:pt x="752" y="100"/>
                  </a:lnTo>
                  <a:lnTo>
                    <a:pt x="741" y="114"/>
                  </a:lnTo>
                  <a:lnTo>
                    <a:pt x="729" y="123"/>
                  </a:lnTo>
                  <a:lnTo>
                    <a:pt x="712" y="131"/>
                  </a:lnTo>
                  <a:lnTo>
                    <a:pt x="694" y="133"/>
                  </a:lnTo>
                  <a:lnTo>
                    <a:pt x="349" y="133"/>
                  </a:lnTo>
                  <a:lnTo>
                    <a:pt x="328" y="136"/>
                  </a:lnTo>
                  <a:lnTo>
                    <a:pt x="310" y="145"/>
                  </a:lnTo>
                  <a:lnTo>
                    <a:pt x="296" y="159"/>
                  </a:lnTo>
                  <a:lnTo>
                    <a:pt x="288" y="177"/>
                  </a:lnTo>
                  <a:lnTo>
                    <a:pt x="284" y="197"/>
                  </a:lnTo>
                  <a:lnTo>
                    <a:pt x="284" y="368"/>
                  </a:lnTo>
                  <a:lnTo>
                    <a:pt x="395" y="368"/>
                  </a:lnTo>
                  <a:lnTo>
                    <a:pt x="409" y="371"/>
                  </a:lnTo>
                  <a:lnTo>
                    <a:pt x="421" y="377"/>
                  </a:lnTo>
                  <a:lnTo>
                    <a:pt x="428" y="387"/>
                  </a:lnTo>
                  <a:lnTo>
                    <a:pt x="434" y="397"/>
                  </a:lnTo>
                  <a:lnTo>
                    <a:pt x="434" y="410"/>
                  </a:lnTo>
                  <a:lnTo>
                    <a:pt x="428" y="422"/>
                  </a:lnTo>
                  <a:lnTo>
                    <a:pt x="251" y="703"/>
                  </a:lnTo>
                  <a:lnTo>
                    <a:pt x="242" y="713"/>
                  </a:lnTo>
                  <a:lnTo>
                    <a:pt x="230" y="719"/>
                  </a:lnTo>
                  <a:lnTo>
                    <a:pt x="218" y="720"/>
                  </a:lnTo>
                  <a:lnTo>
                    <a:pt x="205" y="719"/>
                  </a:lnTo>
                  <a:lnTo>
                    <a:pt x="193" y="713"/>
                  </a:lnTo>
                  <a:lnTo>
                    <a:pt x="183" y="703"/>
                  </a:lnTo>
                  <a:lnTo>
                    <a:pt x="6" y="422"/>
                  </a:lnTo>
                  <a:lnTo>
                    <a:pt x="0" y="410"/>
                  </a:lnTo>
                  <a:lnTo>
                    <a:pt x="1" y="397"/>
                  </a:lnTo>
                  <a:lnTo>
                    <a:pt x="6" y="387"/>
                  </a:lnTo>
                  <a:lnTo>
                    <a:pt x="14" y="377"/>
                  </a:lnTo>
                  <a:lnTo>
                    <a:pt x="26" y="371"/>
                  </a:lnTo>
                  <a:lnTo>
                    <a:pt x="40" y="368"/>
                  </a:lnTo>
                  <a:lnTo>
                    <a:pt x="151" y="368"/>
                  </a:lnTo>
                  <a:lnTo>
                    <a:pt x="151" y="197"/>
                  </a:lnTo>
                  <a:lnTo>
                    <a:pt x="154" y="162"/>
                  </a:lnTo>
                  <a:lnTo>
                    <a:pt x="163" y="128"/>
                  </a:lnTo>
                  <a:lnTo>
                    <a:pt x="178" y="97"/>
                  </a:lnTo>
                  <a:lnTo>
                    <a:pt x="197" y="69"/>
                  </a:lnTo>
                  <a:lnTo>
                    <a:pt x="221" y="46"/>
                  </a:lnTo>
                  <a:lnTo>
                    <a:pt x="249" y="26"/>
                  </a:lnTo>
                  <a:lnTo>
                    <a:pt x="280" y="11"/>
                  </a:lnTo>
                  <a:lnTo>
                    <a:pt x="313" y="3"/>
                  </a:lnTo>
                  <a:lnTo>
                    <a:pt x="3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0" name="Shape 7350"/>
            <p:cNvSpPr/>
            <p:nvPr/>
          </p:nvSpPr>
          <p:spPr>
            <a:xfrm>
              <a:off x="5349" y="1720"/>
              <a:ext cx="155" cy="86"/>
            </a:xfrm>
            <a:custGeom>
              <a:avLst/>
              <a:gdLst/>
              <a:ahLst/>
              <a:cxnLst/>
              <a:rect l="0" t="0" r="0" b="0"/>
              <a:pathLst>
                <a:path w="775" h="432" extrusionOk="0">
                  <a:moveTo>
                    <a:pt x="465" y="0"/>
                  </a:moveTo>
                  <a:lnTo>
                    <a:pt x="477" y="5"/>
                  </a:lnTo>
                  <a:lnTo>
                    <a:pt x="757" y="182"/>
                  </a:lnTo>
                  <a:lnTo>
                    <a:pt x="767" y="191"/>
                  </a:lnTo>
                  <a:lnTo>
                    <a:pt x="774" y="203"/>
                  </a:lnTo>
                  <a:lnTo>
                    <a:pt x="775" y="216"/>
                  </a:lnTo>
                  <a:lnTo>
                    <a:pt x="774" y="230"/>
                  </a:lnTo>
                  <a:lnTo>
                    <a:pt x="767" y="241"/>
                  </a:lnTo>
                  <a:lnTo>
                    <a:pt x="757" y="251"/>
                  </a:lnTo>
                  <a:lnTo>
                    <a:pt x="477" y="428"/>
                  </a:lnTo>
                  <a:lnTo>
                    <a:pt x="465" y="432"/>
                  </a:lnTo>
                  <a:lnTo>
                    <a:pt x="452" y="432"/>
                  </a:lnTo>
                  <a:lnTo>
                    <a:pt x="441" y="428"/>
                  </a:lnTo>
                  <a:lnTo>
                    <a:pt x="431" y="419"/>
                  </a:lnTo>
                  <a:lnTo>
                    <a:pt x="425" y="408"/>
                  </a:lnTo>
                  <a:lnTo>
                    <a:pt x="423" y="394"/>
                  </a:lnTo>
                  <a:lnTo>
                    <a:pt x="423" y="283"/>
                  </a:lnTo>
                  <a:lnTo>
                    <a:pt x="67" y="283"/>
                  </a:lnTo>
                  <a:lnTo>
                    <a:pt x="48" y="281"/>
                  </a:lnTo>
                  <a:lnTo>
                    <a:pt x="33" y="274"/>
                  </a:lnTo>
                  <a:lnTo>
                    <a:pt x="19" y="263"/>
                  </a:lnTo>
                  <a:lnTo>
                    <a:pt x="9" y="249"/>
                  </a:lnTo>
                  <a:lnTo>
                    <a:pt x="2" y="234"/>
                  </a:lnTo>
                  <a:lnTo>
                    <a:pt x="0" y="216"/>
                  </a:lnTo>
                  <a:lnTo>
                    <a:pt x="2" y="199"/>
                  </a:lnTo>
                  <a:lnTo>
                    <a:pt x="9" y="183"/>
                  </a:lnTo>
                  <a:lnTo>
                    <a:pt x="19" y="169"/>
                  </a:lnTo>
                  <a:lnTo>
                    <a:pt x="33" y="159"/>
                  </a:lnTo>
                  <a:lnTo>
                    <a:pt x="48" y="152"/>
                  </a:lnTo>
                  <a:lnTo>
                    <a:pt x="67" y="149"/>
                  </a:lnTo>
                  <a:lnTo>
                    <a:pt x="423" y="149"/>
                  </a:lnTo>
                  <a:lnTo>
                    <a:pt x="423" y="39"/>
                  </a:lnTo>
                  <a:lnTo>
                    <a:pt x="425" y="25"/>
                  </a:lnTo>
                  <a:lnTo>
                    <a:pt x="431" y="13"/>
                  </a:lnTo>
                  <a:lnTo>
                    <a:pt x="441" y="4"/>
                  </a:lnTo>
                  <a:lnTo>
                    <a:pt x="452" y="0"/>
                  </a:lnTo>
                  <a:lnTo>
                    <a:pt x="4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1" name="Shape 7351"/>
            <p:cNvSpPr/>
            <p:nvPr/>
          </p:nvSpPr>
          <p:spPr>
            <a:xfrm>
              <a:off x="5297" y="1408"/>
              <a:ext cx="245" cy="113"/>
            </a:xfrm>
            <a:custGeom>
              <a:avLst/>
              <a:gdLst/>
              <a:ahLst/>
              <a:cxnLst/>
              <a:rect l="0" t="0" r="0" b="0"/>
              <a:pathLst>
                <a:path w="1222" h="565" extrusionOk="0">
                  <a:moveTo>
                    <a:pt x="397" y="0"/>
                  </a:moveTo>
                  <a:lnTo>
                    <a:pt x="512" y="364"/>
                  </a:lnTo>
                  <a:lnTo>
                    <a:pt x="527" y="414"/>
                  </a:lnTo>
                  <a:lnTo>
                    <a:pt x="579" y="267"/>
                  </a:lnTo>
                  <a:lnTo>
                    <a:pt x="560" y="239"/>
                  </a:lnTo>
                  <a:lnTo>
                    <a:pt x="547" y="215"/>
                  </a:lnTo>
                  <a:lnTo>
                    <a:pt x="537" y="193"/>
                  </a:lnTo>
                  <a:lnTo>
                    <a:pt x="531" y="175"/>
                  </a:lnTo>
                  <a:lnTo>
                    <a:pt x="529" y="158"/>
                  </a:lnTo>
                  <a:lnTo>
                    <a:pt x="530" y="144"/>
                  </a:lnTo>
                  <a:lnTo>
                    <a:pt x="534" y="132"/>
                  </a:lnTo>
                  <a:lnTo>
                    <a:pt x="538" y="122"/>
                  </a:lnTo>
                  <a:lnTo>
                    <a:pt x="545" y="115"/>
                  </a:lnTo>
                  <a:lnTo>
                    <a:pt x="554" y="108"/>
                  </a:lnTo>
                  <a:lnTo>
                    <a:pt x="563" y="103"/>
                  </a:lnTo>
                  <a:lnTo>
                    <a:pt x="572" y="100"/>
                  </a:lnTo>
                  <a:lnTo>
                    <a:pt x="582" y="96"/>
                  </a:lnTo>
                  <a:lnTo>
                    <a:pt x="591" y="95"/>
                  </a:lnTo>
                  <a:lnTo>
                    <a:pt x="598" y="94"/>
                  </a:lnTo>
                  <a:lnTo>
                    <a:pt x="606" y="93"/>
                  </a:lnTo>
                  <a:lnTo>
                    <a:pt x="610" y="93"/>
                  </a:lnTo>
                  <a:lnTo>
                    <a:pt x="612" y="93"/>
                  </a:lnTo>
                  <a:lnTo>
                    <a:pt x="616" y="93"/>
                  </a:lnTo>
                  <a:lnTo>
                    <a:pt x="624" y="94"/>
                  </a:lnTo>
                  <a:lnTo>
                    <a:pt x="631" y="95"/>
                  </a:lnTo>
                  <a:lnTo>
                    <a:pt x="640" y="96"/>
                  </a:lnTo>
                  <a:lnTo>
                    <a:pt x="650" y="100"/>
                  </a:lnTo>
                  <a:lnTo>
                    <a:pt x="659" y="103"/>
                  </a:lnTo>
                  <a:lnTo>
                    <a:pt x="668" y="108"/>
                  </a:lnTo>
                  <a:lnTo>
                    <a:pt x="677" y="115"/>
                  </a:lnTo>
                  <a:lnTo>
                    <a:pt x="683" y="122"/>
                  </a:lnTo>
                  <a:lnTo>
                    <a:pt x="689" y="132"/>
                  </a:lnTo>
                  <a:lnTo>
                    <a:pt x="692" y="144"/>
                  </a:lnTo>
                  <a:lnTo>
                    <a:pt x="693" y="158"/>
                  </a:lnTo>
                  <a:lnTo>
                    <a:pt x="691" y="175"/>
                  </a:lnTo>
                  <a:lnTo>
                    <a:pt x="684" y="193"/>
                  </a:lnTo>
                  <a:lnTo>
                    <a:pt x="676" y="215"/>
                  </a:lnTo>
                  <a:lnTo>
                    <a:pt x="662" y="239"/>
                  </a:lnTo>
                  <a:lnTo>
                    <a:pt x="643" y="267"/>
                  </a:lnTo>
                  <a:lnTo>
                    <a:pt x="694" y="414"/>
                  </a:lnTo>
                  <a:lnTo>
                    <a:pt x="710" y="364"/>
                  </a:lnTo>
                  <a:lnTo>
                    <a:pt x="825" y="0"/>
                  </a:lnTo>
                  <a:lnTo>
                    <a:pt x="827" y="1"/>
                  </a:lnTo>
                  <a:lnTo>
                    <a:pt x="834" y="5"/>
                  </a:lnTo>
                  <a:lnTo>
                    <a:pt x="844" y="11"/>
                  </a:lnTo>
                  <a:lnTo>
                    <a:pt x="860" y="20"/>
                  </a:lnTo>
                  <a:lnTo>
                    <a:pt x="878" y="30"/>
                  </a:lnTo>
                  <a:lnTo>
                    <a:pt x="900" y="41"/>
                  </a:lnTo>
                  <a:lnTo>
                    <a:pt x="926" y="55"/>
                  </a:lnTo>
                  <a:lnTo>
                    <a:pt x="956" y="69"/>
                  </a:lnTo>
                  <a:lnTo>
                    <a:pt x="989" y="84"/>
                  </a:lnTo>
                  <a:lnTo>
                    <a:pt x="1025" y="100"/>
                  </a:lnTo>
                  <a:lnTo>
                    <a:pt x="1065" y="116"/>
                  </a:lnTo>
                  <a:lnTo>
                    <a:pt x="1097" y="130"/>
                  </a:lnTo>
                  <a:lnTo>
                    <a:pt x="1125" y="146"/>
                  </a:lnTo>
                  <a:lnTo>
                    <a:pt x="1148" y="164"/>
                  </a:lnTo>
                  <a:lnTo>
                    <a:pt x="1167" y="186"/>
                  </a:lnTo>
                  <a:lnTo>
                    <a:pt x="1182" y="210"/>
                  </a:lnTo>
                  <a:lnTo>
                    <a:pt x="1195" y="237"/>
                  </a:lnTo>
                  <a:lnTo>
                    <a:pt x="1204" y="267"/>
                  </a:lnTo>
                  <a:lnTo>
                    <a:pt x="1210" y="300"/>
                  </a:lnTo>
                  <a:lnTo>
                    <a:pt x="1216" y="336"/>
                  </a:lnTo>
                  <a:lnTo>
                    <a:pt x="1219" y="375"/>
                  </a:lnTo>
                  <a:lnTo>
                    <a:pt x="1220" y="418"/>
                  </a:lnTo>
                  <a:lnTo>
                    <a:pt x="1221" y="463"/>
                  </a:lnTo>
                  <a:lnTo>
                    <a:pt x="1222" y="513"/>
                  </a:lnTo>
                  <a:lnTo>
                    <a:pt x="1222" y="565"/>
                  </a:lnTo>
                  <a:lnTo>
                    <a:pt x="0" y="565"/>
                  </a:lnTo>
                  <a:lnTo>
                    <a:pt x="0" y="513"/>
                  </a:lnTo>
                  <a:lnTo>
                    <a:pt x="0" y="463"/>
                  </a:lnTo>
                  <a:lnTo>
                    <a:pt x="1" y="418"/>
                  </a:lnTo>
                  <a:lnTo>
                    <a:pt x="3" y="375"/>
                  </a:lnTo>
                  <a:lnTo>
                    <a:pt x="6" y="336"/>
                  </a:lnTo>
                  <a:lnTo>
                    <a:pt x="11" y="301"/>
                  </a:lnTo>
                  <a:lnTo>
                    <a:pt x="17" y="267"/>
                  </a:lnTo>
                  <a:lnTo>
                    <a:pt x="27" y="237"/>
                  </a:lnTo>
                  <a:lnTo>
                    <a:pt x="39" y="210"/>
                  </a:lnTo>
                  <a:lnTo>
                    <a:pt x="55" y="187"/>
                  </a:lnTo>
                  <a:lnTo>
                    <a:pt x="73" y="165"/>
                  </a:lnTo>
                  <a:lnTo>
                    <a:pt x="97" y="146"/>
                  </a:lnTo>
                  <a:lnTo>
                    <a:pt x="125" y="130"/>
                  </a:lnTo>
                  <a:lnTo>
                    <a:pt x="157" y="116"/>
                  </a:lnTo>
                  <a:lnTo>
                    <a:pt x="197" y="100"/>
                  </a:lnTo>
                  <a:lnTo>
                    <a:pt x="232" y="84"/>
                  </a:lnTo>
                  <a:lnTo>
                    <a:pt x="266" y="69"/>
                  </a:lnTo>
                  <a:lnTo>
                    <a:pt x="295" y="55"/>
                  </a:lnTo>
                  <a:lnTo>
                    <a:pt x="322" y="41"/>
                  </a:lnTo>
                  <a:lnTo>
                    <a:pt x="343" y="30"/>
                  </a:lnTo>
                  <a:lnTo>
                    <a:pt x="363" y="20"/>
                  </a:lnTo>
                  <a:lnTo>
                    <a:pt x="378" y="11"/>
                  </a:lnTo>
                  <a:lnTo>
                    <a:pt x="387" y="5"/>
                  </a:lnTo>
                  <a:lnTo>
                    <a:pt x="395" y="1"/>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2" name="Shape 7352"/>
            <p:cNvSpPr/>
            <p:nvPr/>
          </p:nvSpPr>
          <p:spPr>
            <a:xfrm>
              <a:off x="5355" y="1239"/>
              <a:ext cx="129" cy="172"/>
            </a:xfrm>
            <a:custGeom>
              <a:avLst/>
              <a:gdLst/>
              <a:ahLst/>
              <a:cxnLst/>
              <a:rect l="0" t="0" r="0" b="0"/>
              <a:pathLst>
                <a:path w="647" h="858" extrusionOk="0">
                  <a:moveTo>
                    <a:pt x="337" y="0"/>
                  </a:moveTo>
                  <a:lnTo>
                    <a:pt x="366" y="3"/>
                  </a:lnTo>
                  <a:lnTo>
                    <a:pt x="394" y="7"/>
                  </a:lnTo>
                  <a:lnTo>
                    <a:pt x="418" y="14"/>
                  </a:lnTo>
                  <a:lnTo>
                    <a:pt x="440" y="23"/>
                  </a:lnTo>
                  <a:lnTo>
                    <a:pt x="460" y="34"/>
                  </a:lnTo>
                  <a:lnTo>
                    <a:pt x="481" y="47"/>
                  </a:lnTo>
                  <a:lnTo>
                    <a:pt x="499" y="61"/>
                  </a:lnTo>
                  <a:lnTo>
                    <a:pt x="513" y="74"/>
                  </a:lnTo>
                  <a:lnTo>
                    <a:pt x="523" y="85"/>
                  </a:lnTo>
                  <a:lnTo>
                    <a:pt x="531" y="95"/>
                  </a:lnTo>
                  <a:lnTo>
                    <a:pt x="535" y="101"/>
                  </a:lnTo>
                  <a:lnTo>
                    <a:pt x="536" y="104"/>
                  </a:lnTo>
                  <a:lnTo>
                    <a:pt x="537" y="104"/>
                  </a:lnTo>
                  <a:lnTo>
                    <a:pt x="540" y="105"/>
                  </a:lnTo>
                  <a:lnTo>
                    <a:pt x="546" y="106"/>
                  </a:lnTo>
                  <a:lnTo>
                    <a:pt x="553" y="109"/>
                  </a:lnTo>
                  <a:lnTo>
                    <a:pt x="561" y="112"/>
                  </a:lnTo>
                  <a:lnTo>
                    <a:pt x="570" y="118"/>
                  </a:lnTo>
                  <a:lnTo>
                    <a:pt x="579" y="125"/>
                  </a:lnTo>
                  <a:lnTo>
                    <a:pt x="589" y="135"/>
                  </a:lnTo>
                  <a:lnTo>
                    <a:pt x="598" y="147"/>
                  </a:lnTo>
                  <a:lnTo>
                    <a:pt x="607" y="162"/>
                  </a:lnTo>
                  <a:lnTo>
                    <a:pt x="614" y="180"/>
                  </a:lnTo>
                  <a:lnTo>
                    <a:pt x="621" y="200"/>
                  </a:lnTo>
                  <a:lnTo>
                    <a:pt x="625" y="226"/>
                  </a:lnTo>
                  <a:lnTo>
                    <a:pt x="627" y="255"/>
                  </a:lnTo>
                  <a:lnTo>
                    <a:pt x="627" y="288"/>
                  </a:lnTo>
                  <a:lnTo>
                    <a:pt x="625" y="325"/>
                  </a:lnTo>
                  <a:lnTo>
                    <a:pt x="619" y="368"/>
                  </a:lnTo>
                  <a:lnTo>
                    <a:pt x="614" y="389"/>
                  </a:lnTo>
                  <a:lnTo>
                    <a:pt x="608" y="409"/>
                  </a:lnTo>
                  <a:lnTo>
                    <a:pt x="616" y="409"/>
                  </a:lnTo>
                  <a:lnTo>
                    <a:pt x="623" y="410"/>
                  </a:lnTo>
                  <a:lnTo>
                    <a:pt x="631" y="413"/>
                  </a:lnTo>
                  <a:lnTo>
                    <a:pt x="637" y="419"/>
                  </a:lnTo>
                  <a:lnTo>
                    <a:pt x="641" y="426"/>
                  </a:lnTo>
                  <a:lnTo>
                    <a:pt x="646" y="437"/>
                  </a:lnTo>
                  <a:lnTo>
                    <a:pt x="647" y="452"/>
                  </a:lnTo>
                  <a:lnTo>
                    <a:pt x="646" y="470"/>
                  </a:lnTo>
                  <a:lnTo>
                    <a:pt x="642" y="493"/>
                  </a:lnTo>
                  <a:lnTo>
                    <a:pt x="635" y="520"/>
                  </a:lnTo>
                  <a:lnTo>
                    <a:pt x="626" y="548"/>
                  </a:lnTo>
                  <a:lnTo>
                    <a:pt x="618" y="569"/>
                  </a:lnTo>
                  <a:lnTo>
                    <a:pt x="610" y="587"/>
                  </a:lnTo>
                  <a:lnTo>
                    <a:pt x="603" y="598"/>
                  </a:lnTo>
                  <a:lnTo>
                    <a:pt x="595" y="607"/>
                  </a:lnTo>
                  <a:lnTo>
                    <a:pt x="588" y="611"/>
                  </a:lnTo>
                  <a:lnTo>
                    <a:pt x="581" y="613"/>
                  </a:lnTo>
                  <a:lnTo>
                    <a:pt x="575" y="642"/>
                  </a:lnTo>
                  <a:lnTo>
                    <a:pt x="565" y="673"/>
                  </a:lnTo>
                  <a:lnTo>
                    <a:pt x="551" y="703"/>
                  </a:lnTo>
                  <a:lnTo>
                    <a:pt x="533" y="733"/>
                  </a:lnTo>
                  <a:lnTo>
                    <a:pt x="511" y="761"/>
                  </a:lnTo>
                  <a:lnTo>
                    <a:pt x="486" y="788"/>
                  </a:lnTo>
                  <a:lnTo>
                    <a:pt x="458" y="810"/>
                  </a:lnTo>
                  <a:lnTo>
                    <a:pt x="427" y="831"/>
                  </a:lnTo>
                  <a:lnTo>
                    <a:pt x="393" y="846"/>
                  </a:lnTo>
                  <a:lnTo>
                    <a:pt x="359" y="854"/>
                  </a:lnTo>
                  <a:lnTo>
                    <a:pt x="324" y="858"/>
                  </a:lnTo>
                  <a:lnTo>
                    <a:pt x="290" y="854"/>
                  </a:lnTo>
                  <a:lnTo>
                    <a:pt x="255" y="846"/>
                  </a:lnTo>
                  <a:lnTo>
                    <a:pt x="221" y="831"/>
                  </a:lnTo>
                  <a:lnTo>
                    <a:pt x="190" y="810"/>
                  </a:lnTo>
                  <a:lnTo>
                    <a:pt x="160" y="787"/>
                  </a:lnTo>
                  <a:lnTo>
                    <a:pt x="136" y="761"/>
                  </a:lnTo>
                  <a:lnTo>
                    <a:pt x="115" y="732"/>
                  </a:lnTo>
                  <a:lnTo>
                    <a:pt x="97" y="703"/>
                  </a:lnTo>
                  <a:lnTo>
                    <a:pt x="83" y="671"/>
                  </a:lnTo>
                  <a:lnTo>
                    <a:pt x="73" y="641"/>
                  </a:lnTo>
                  <a:lnTo>
                    <a:pt x="67" y="612"/>
                  </a:lnTo>
                  <a:lnTo>
                    <a:pt x="60" y="610"/>
                  </a:lnTo>
                  <a:lnTo>
                    <a:pt x="54" y="606"/>
                  </a:lnTo>
                  <a:lnTo>
                    <a:pt x="46" y="597"/>
                  </a:lnTo>
                  <a:lnTo>
                    <a:pt x="38" y="585"/>
                  </a:lnTo>
                  <a:lnTo>
                    <a:pt x="30" y="568"/>
                  </a:lnTo>
                  <a:lnTo>
                    <a:pt x="21" y="547"/>
                  </a:lnTo>
                  <a:lnTo>
                    <a:pt x="12" y="519"/>
                  </a:lnTo>
                  <a:lnTo>
                    <a:pt x="6" y="492"/>
                  </a:lnTo>
                  <a:lnTo>
                    <a:pt x="1" y="469"/>
                  </a:lnTo>
                  <a:lnTo>
                    <a:pt x="0" y="451"/>
                  </a:lnTo>
                  <a:lnTo>
                    <a:pt x="2" y="437"/>
                  </a:lnTo>
                  <a:lnTo>
                    <a:pt x="6" y="425"/>
                  </a:lnTo>
                  <a:lnTo>
                    <a:pt x="10" y="418"/>
                  </a:lnTo>
                  <a:lnTo>
                    <a:pt x="16" y="412"/>
                  </a:lnTo>
                  <a:lnTo>
                    <a:pt x="24" y="409"/>
                  </a:lnTo>
                  <a:lnTo>
                    <a:pt x="31" y="408"/>
                  </a:lnTo>
                  <a:lnTo>
                    <a:pt x="39" y="408"/>
                  </a:lnTo>
                  <a:lnTo>
                    <a:pt x="32" y="388"/>
                  </a:lnTo>
                  <a:lnTo>
                    <a:pt x="28" y="367"/>
                  </a:lnTo>
                  <a:lnTo>
                    <a:pt x="23" y="334"/>
                  </a:lnTo>
                  <a:lnTo>
                    <a:pt x="20" y="302"/>
                  </a:lnTo>
                  <a:lnTo>
                    <a:pt x="22" y="269"/>
                  </a:lnTo>
                  <a:lnTo>
                    <a:pt x="27" y="238"/>
                  </a:lnTo>
                  <a:lnTo>
                    <a:pt x="37" y="207"/>
                  </a:lnTo>
                  <a:lnTo>
                    <a:pt x="50" y="178"/>
                  </a:lnTo>
                  <a:lnTo>
                    <a:pt x="66" y="151"/>
                  </a:lnTo>
                  <a:lnTo>
                    <a:pt x="84" y="127"/>
                  </a:lnTo>
                  <a:lnTo>
                    <a:pt x="103" y="106"/>
                  </a:lnTo>
                  <a:lnTo>
                    <a:pt x="125" y="84"/>
                  </a:lnTo>
                  <a:lnTo>
                    <a:pt x="149" y="65"/>
                  </a:lnTo>
                  <a:lnTo>
                    <a:pt x="173" y="48"/>
                  </a:lnTo>
                  <a:lnTo>
                    <a:pt x="195" y="34"/>
                  </a:lnTo>
                  <a:lnTo>
                    <a:pt x="217" y="22"/>
                  </a:lnTo>
                  <a:lnTo>
                    <a:pt x="241" y="12"/>
                  </a:lnTo>
                  <a:lnTo>
                    <a:pt x="272" y="5"/>
                  </a:lnTo>
                  <a:lnTo>
                    <a:pt x="304" y="1"/>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3" name="Shape 7353"/>
            <p:cNvSpPr/>
            <p:nvPr/>
          </p:nvSpPr>
          <p:spPr>
            <a:xfrm>
              <a:off x="5538" y="1733"/>
              <a:ext cx="244" cy="113"/>
            </a:xfrm>
            <a:custGeom>
              <a:avLst/>
              <a:gdLst/>
              <a:ahLst/>
              <a:cxnLst/>
              <a:rect l="0" t="0" r="0" b="0"/>
              <a:pathLst>
                <a:path w="1224" h="565" extrusionOk="0">
                  <a:moveTo>
                    <a:pt x="397" y="0"/>
                  </a:moveTo>
                  <a:lnTo>
                    <a:pt x="512" y="365"/>
                  </a:lnTo>
                  <a:lnTo>
                    <a:pt x="528" y="414"/>
                  </a:lnTo>
                  <a:lnTo>
                    <a:pt x="579" y="267"/>
                  </a:lnTo>
                  <a:lnTo>
                    <a:pt x="561" y="241"/>
                  </a:lnTo>
                  <a:lnTo>
                    <a:pt x="547" y="216"/>
                  </a:lnTo>
                  <a:lnTo>
                    <a:pt x="537" y="194"/>
                  </a:lnTo>
                  <a:lnTo>
                    <a:pt x="532" y="175"/>
                  </a:lnTo>
                  <a:lnTo>
                    <a:pt x="530" y="159"/>
                  </a:lnTo>
                  <a:lnTo>
                    <a:pt x="530" y="145"/>
                  </a:lnTo>
                  <a:lnTo>
                    <a:pt x="533" y="133"/>
                  </a:lnTo>
                  <a:lnTo>
                    <a:pt x="539" y="123"/>
                  </a:lnTo>
                  <a:lnTo>
                    <a:pt x="546" y="115"/>
                  </a:lnTo>
                  <a:lnTo>
                    <a:pt x="554" y="108"/>
                  </a:lnTo>
                  <a:lnTo>
                    <a:pt x="563" y="104"/>
                  </a:lnTo>
                  <a:lnTo>
                    <a:pt x="572" y="100"/>
                  </a:lnTo>
                  <a:lnTo>
                    <a:pt x="582" y="98"/>
                  </a:lnTo>
                  <a:lnTo>
                    <a:pt x="591" y="95"/>
                  </a:lnTo>
                  <a:lnTo>
                    <a:pt x="599" y="94"/>
                  </a:lnTo>
                  <a:lnTo>
                    <a:pt x="605" y="94"/>
                  </a:lnTo>
                  <a:lnTo>
                    <a:pt x="611" y="94"/>
                  </a:lnTo>
                  <a:lnTo>
                    <a:pt x="612" y="94"/>
                  </a:lnTo>
                  <a:lnTo>
                    <a:pt x="617" y="94"/>
                  </a:lnTo>
                  <a:lnTo>
                    <a:pt x="624" y="94"/>
                  </a:lnTo>
                  <a:lnTo>
                    <a:pt x="632" y="95"/>
                  </a:lnTo>
                  <a:lnTo>
                    <a:pt x="641" y="98"/>
                  </a:lnTo>
                  <a:lnTo>
                    <a:pt x="650" y="100"/>
                  </a:lnTo>
                  <a:lnTo>
                    <a:pt x="659" y="104"/>
                  </a:lnTo>
                  <a:lnTo>
                    <a:pt x="669" y="108"/>
                  </a:lnTo>
                  <a:lnTo>
                    <a:pt x="677" y="115"/>
                  </a:lnTo>
                  <a:lnTo>
                    <a:pt x="684" y="123"/>
                  </a:lnTo>
                  <a:lnTo>
                    <a:pt x="689" y="133"/>
                  </a:lnTo>
                  <a:lnTo>
                    <a:pt x="692" y="145"/>
                  </a:lnTo>
                  <a:lnTo>
                    <a:pt x="693" y="159"/>
                  </a:lnTo>
                  <a:lnTo>
                    <a:pt x="690" y="175"/>
                  </a:lnTo>
                  <a:lnTo>
                    <a:pt x="685" y="194"/>
                  </a:lnTo>
                  <a:lnTo>
                    <a:pt x="675" y="216"/>
                  </a:lnTo>
                  <a:lnTo>
                    <a:pt x="661" y="241"/>
                  </a:lnTo>
                  <a:lnTo>
                    <a:pt x="643" y="267"/>
                  </a:lnTo>
                  <a:lnTo>
                    <a:pt x="695" y="414"/>
                  </a:lnTo>
                  <a:lnTo>
                    <a:pt x="711" y="365"/>
                  </a:lnTo>
                  <a:lnTo>
                    <a:pt x="827" y="0"/>
                  </a:lnTo>
                  <a:lnTo>
                    <a:pt x="829" y="1"/>
                  </a:lnTo>
                  <a:lnTo>
                    <a:pt x="835" y="5"/>
                  </a:lnTo>
                  <a:lnTo>
                    <a:pt x="846" y="12"/>
                  </a:lnTo>
                  <a:lnTo>
                    <a:pt x="860" y="20"/>
                  </a:lnTo>
                  <a:lnTo>
                    <a:pt x="878" y="31"/>
                  </a:lnTo>
                  <a:lnTo>
                    <a:pt x="901" y="43"/>
                  </a:lnTo>
                  <a:lnTo>
                    <a:pt x="927" y="56"/>
                  </a:lnTo>
                  <a:lnTo>
                    <a:pt x="957" y="70"/>
                  </a:lnTo>
                  <a:lnTo>
                    <a:pt x="990" y="85"/>
                  </a:lnTo>
                  <a:lnTo>
                    <a:pt x="1026" y="100"/>
                  </a:lnTo>
                  <a:lnTo>
                    <a:pt x="1066" y="116"/>
                  </a:lnTo>
                  <a:lnTo>
                    <a:pt x="1098" y="130"/>
                  </a:lnTo>
                  <a:lnTo>
                    <a:pt x="1126" y="146"/>
                  </a:lnTo>
                  <a:lnTo>
                    <a:pt x="1148" y="165"/>
                  </a:lnTo>
                  <a:lnTo>
                    <a:pt x="1168" y="187"/>
                  </a:lnTo>
                  <a:lnTo>
                    <a:pt x="1183" y="210"/>
                  </a:lnTo>
                  <a:lnTo>
                    <a:pt x="1196" y="237"/>
                  </a:lnTo>
                  <a:lnTo>
                    <a:pt x="1204" y="267"/>
                  </a:lnTo>
                  <a:lnTo>
                    <a:pt x="1212" y="301"/>
                  </a:lnTo>
                  <a:lnTo>
                    <a:pt x="1216" y="336"/>
                  </a:lnTo>
                  <a:lnTo>
                    <a:pt x="1219" y="376"/>
                  </a:lnTo>
                  <a:lnTo>
                    <a:pt x="1222" y="418"/>
                  </a:lnTo>
                  <a:lnTo>
                    <a:pt x="1222" y="463"/>
                  </a:lnTo>
                  <a:lnTo>
                    <a:pt x="1223" y="513"/>
                  </a:lnTo>
                  <a:lnTo>
                    <a:pt x="1224" y="565"/>
                  </a:lnTo>
                  <a:lnTo>
                    <a:pt x="0" y="565"/>
                  </a:lnTo>
                  <a:lnTo>
                    <a:pt x="1" y="513"/>
                  </a:lnTo>
                  <a:lnTo>
                    <a:pt x="1" y="463"/>
                  </a:lnTo>
                  <a:lnTo>
                    <a:pt x="2" y="418"/>
                  </a:lnTo>
                  <a:lnTo>
                    <a:pt x="4" y="376"/>
                  </a:lnTo>
                  <a:lnTo>
                    <a:pt x="6" y="336"/>
                  </a:lnTo>
                  <a:lnTo>
                    <a:pt x="11" y="301"/>
                  </a:lnTo>
                  <a:lnTo>
                    <a:pt x="18" y="267"/>
                  </a:lnTo>
                  <a:lnTo>
                    <a:pt x="28" y="237"/>
                  </a:lnTo>
                  <a:lnTo>
                    <a:pt x="39" y="210"/>
                  </a:lnTo>
                  <a:lnTo>
                    <a:pt x="54" y="187"/>
                  </a:lnTo>
                  <a:lnTo>
                    <a:pt x="74" y="165"/>
                  </a:lnTo>
                  <a:lnTo>
                    <a:pt x="97" y="146"/>
                  </a:lnTo>
                  <a:lnTo>
                    <a:pt x="124" y="130"/>
                  </a:lnTo>
                  <a:lnTo>
                    <a:pt x="158" y="116"/>
                  </a:lnTo>
                  <a:lnTo>
                    <a:pt x="196" y="100"/>
                  </a:lnTo>
                  <a:lnTo>
                    <a:pt x="233" y="85"/>
                  </a:lnTo>
                  <a:lnTo>
                    <a:pt x="266" y="70"/>
                  </a:lnTo>
                  <a:lnTo>
                    <a:pt x="295" y="56"/>
                  </a:lnTo>
                  <a:lnTo>
                    <a:pt x="321" y="43"/>
                  </a:lnTo>
                  <a:lnTo>
                    <a:pt x="344" y="31"/>
                  </a:lnTo>
                  <a:lnTo>
                    <a:pt x="362" y="20"/>
                  </a:lnTo>
                  <a:lnTo>
                    <a:pt x="377" y="12"/>
                  </a:lnTo>
                  <a:lnTo>
                    <a:pt x="388" y="5"/>
                  </a:lnTo>
                  <a:lnTo>
                    <a:pt x="394" y="1"/>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4" name="Shape 7354"/>
            <p:cNvSpPr/>
            <p:nvPr/>
          </p:nvSpPr>
          <p:spPr>
            <a:xfrm>
              <a:off x="5595" y="1564"/>
              <a:ext cx="129" cy="172"/>
            </a:xfrm>
            <a:custGeom>
              <a:avLst/>
              <a:gdLst/>
              <a:ahLst/>
              <a:cxnLst/>
              <a:rect l="0" t="0" r="0" b="0"/>
              <a:pathLst>
                <a:path w="644" h="858" extrusionOk="0">
                  <a:moveTo>
                    <a:pt x="336" y="0"/>
                  </a:moveTo>
                  <a:lnTo>
                    <a:pt x="366" y="3"/>
                  </a:lnTo>
                  <a:lnTo>
                    <a:pt x="393" y="7"/>
                  </a:lnTo>
                  <a:lnTo>
                    <a:pt x="417" y="14"/>
                  </a:lnTo>
                  <a:lnTo>
                    <a:pt x="439" y="23"/>
                  </a:lnTo>
                  <a:lnTo>
                    <a:pt x="458" y="34"/>
                  </a:lnTo>
                  <a:lnTo>
                    <a:pt x="480" y="47"/>
                  </a:lnTo>
                  <a:lnTo>
                    <a:pt x="497" y="61"/>
                  </a:lnTo>
                  <a:lnTo>
                    <a:pt x="511" y="74"/>
                  </a:lnTo>
                  <a:lnTo>
                    <a:pt x="522" y="85"/>
                  </a:lnTo>
                  <a:lnTo>
                    <a:pt x="528" y="95"/>
                  </a:lnTo>
                  <a:lnTo>
                    <a:pt x="532" y="102"/>
                  </a:lnTo>
                  <a:lnTo>
                    <a:pt x="535" y="104"/>
                  </a:lnTo>
                  <a:lnTo>
                    <a:pt x="536" y="104"/>
                  </a:lnTo>
                  <a:lnTo>
                    <a:pt x="539" y="105"/>
                  </a:lnTo>
                  <a:lnTo>
                    <a:pt x="544" y="106"/>
                  </a:lnTo>
                  <a:lnTo>
                    <a:pt x="551" y="108"/>
                  </a:lnTo>
                  <a:lnTo>
                    <a:pt x="559" y="112"/>
                  </a:lnTo>
                  <a:lnTo>
                    <a:pt x="568" y="118"/>
                  </a:lnTo>
                  <a:lnTo>
                    <a:pt x="578" y="125"/>
                  </a:lnTo>
                  <a:lnTo>
                    <a:pt x="587" y="135"/>
                  </a:lnTo>
                  <a:lnTo>
                    <a:pt x="596" y="147"/>
                  </a:lnTo>
                  <a:lnTo>
                    <a:pt x="604" y="162"/>
                  </a:lnTo>
                  <a:lnTo>
                    <a:pt x="612" y="180"/>
                  </a:lnTo>
                  <a:lnTo>
                    <a:pt x="618" y="201"/>
                  </a:lnTo>
                  <a:lnTo>
                    <a:pt x="624" y="226"/>
                  </a:lnTo>
                  <a:lnTo>
                    <a:pt x="626" y="255"/>
                  </a:lnTo>
                  <a:lnTo>
                    <a:pt x="626" y="288"/>
                  </a:lnTo>
                  <a:lnTo>
                    <a:pt x="623" y="325"/>
                  </a:lnTo>
                  <a:lnTo>
                    <a:pt x="617" y="368"/>
                  </a:lnTo>
                  <a:lnTo>
                    <a:pt x="613" y="389"/>
                  </a:lnTo>
                  <a:lnTo>
                    <a:pt x="607" y="409"/>
                  </a:lnTo>
                  <a:lnTo>
                    <a:pt x="614" y="409"/>
                  </a:lnTo>
                  <a:lnTo>
                    <a:pt x="622" y="410"/>
                  </a:lnTo>
                  <a:lnTo>
                    <a:pt x="629" y="413"/>
                  </a:lnTo>
                  <a:lnTo>
                    <a:pt x="635" y="419"/>
                  </a:lnTo>
                  <a:lnTo>
                    <a:pt x="640" y="426"/>
                  </a:lnTo>
                  <a:lnTo>
                    <a:pt x="643" y="437"/>
                  </a:lnTo>
                  <a:lnTo>
                    <a:pt x="644" y="452"/>
                  </a:lnTo>
                  <a:lnTo>
                    <a:pt x="644" y="470"/>
                  </a:lnTo>
                  <a:lnTo>
                    <a:pt x="640" y="493"/>
                  </a:lnTo>
                  <a:lnTo>
                    <a:pt x="633" y="520"/>
                  </a:lnTo>
                  <a:lnTo>
                    <a:pt x="625" y="548"/>
                  </a:lnTo>
                  <a:lnTo>
                    <a:pt x="616" y="569"/>
                  </a:lnTo>
                  <a:lnTo>
                    <a:pt x="609" y="587"/>
                  </a:lnTo>
                  <a:lnTo>
                    <a:pt x="600" y="598"/>
                  </a:lnTo>
                  <a:lnTo>
                    <a:pt x="593" y="607"/>
                  </a:lnTo>
                  <a:lnTo>
                    <a:pt x="586" y="611"/>
                  </a:lnTo>
                  <a:lnTo>
                    <a:pt x="580" y="613"/>
                  </a:lnTo>
                  <a:lnTo>
                    <a:pt x="573" y="643"/>
                  </a:lnTo>
                  <a:lnTo>
                    <a:pt x="562" y="673"/>
                  </a:lnTo>
                  <a:lnTo>
                    <a:pt x="549" y="703"/>
                  </a:lnTo>
                  <a:lnTo>
                    <a:pt x="531" y="733"/>
                  </a:lnTo>
                  <a:lnTo>
                    <a:pt x="510" y="761"/>
                  </a:lnTo>
                  <a:lnTo>
                    <a:pt x="485" y="788"/>
                  </a:lnTo>
                  <a:lnTo>
                    <a:pt x="457" y="810"/>
                  </a:lnTo>
                  <a:lnTo>
                    <a:pt x="426" y="831"/>
                  </a:lnTo>
                  <a:lnTo>
                    <a:pt x="391" y="846"/>
                  </a:lnTo>
                  <a:lnTo>
                    <a:pt x="357" y="854"/>
                  </a:lnTo>
                  <a:lnTo>
                    <a:pt x="323" y="858"/>
                  </a:lnTo>
                  <a:lnTo>
                    <a:pt x="287" y="854"/>
                  </a:lnTo>
                  <a:lnTo>
                    <a:pt x="254" y="846"/>
                  </a:lnTo>
                  <a:lnTo>
                    <a:pt x="219" y="831"/>
                  </a:lnTo>
                  <a:lnTo>
                    <a:pt x="187" y="810"/>
                  </a:lnTo>
                  <a:lnTo>
                    <a:pt x="159" y="787"/>
                  </a:lnTo>
                  <a:lnTo>
                    <a:pt x="134" y="761"/>
                  </a:lnTo>
                  <a:lnTo>
                    <a:pt x="113" y="732"/>
                  </a:lnTo>
                  <a:lnTo>
                    <a:pt x="96" y="703"/>
                  </a:lnTo>
                  <a:lnTo>
                    <a:pt x="82" y="672"/>
                  </a:lnTo>
                  <a:lnTo>
                    <a:pt x="72" y="641"/>
                  </a:lnTo>
                  <a:lnTo>
                    <a:pt x="65" y="612"/>
                  </a:lnTo>
                  <a:lnTo>
                    <a:pt x="59" y="610"/>
                  </a:lnTo>
                  <a:lnTo>
                    <a:pt x="52" y="606"/>
                  </a:lnTo>
                  <a:lnTo>
                    <a:pt x="44" y="597"/>
                  </a:lnTo>
                  <a:lnTo>
                    <a:pt x="36" y="586"/>
                  </a:lnTo>
                  <a:lnTo>
                    <a:pt x="29" y="568"/>
                  </a:lnTo>
                  <a:lnTo>
                    <a:pt x="20" y="547"/>
                  </a:lnTo>
                  <a:lnTo>
                    <a:pt x="12" y="519"/>
                  </a:lnTo>
                  <a:lnTo>
                    <a:pt x="5" y="492"/>
                  </a:lnTo>
                  <a:lnTo>
                    <a:pt x="1" y="469"/>
                  </a:lnTo>
                  <a:lnTo>
                    <a:pt x="0" y="451"/>
                  </a:lnTo>
                  <a:lnTo>
                    <a:pt x="2" y="437"/>
                  </a:lnTo>
                  <a:lnTo>
                    <a:pt x="5" y="425"/>
                  </a:lnTo>
                  <a:lnTo>
                    <a:pt x="10" y="418"/>
                  </a:lnTo>
                  <a:lnTo>
                    <a:pt x="16" y="412"/>
                  </a:lnTo>
                  <a:lnTo>
                    <a:pt x="24" y="409"/>
                  </a:lnTo>
                  <a:lnTo>
                    <a:pt x="31" y="408"/>
                  </a:lnTo>
                  <a:lnTo>
                    <a:pt x="39" y="408"/>
                  </a:lnTo>
                  <a:lnTo>
                    <a:pt x="32" y="388"/>
                  </a:lnTo>
                  <a:lnTo>
                    <a:pt x="28" y="367"/>
                  </a:lnTo>
                  <a:lnTo>
                    <a:pt x="22" y="334"/>
                  </a:lnTo>
                  <a:lnTo>
                    <a:pt x="19" y="301"/>
                  </a:lnTo>
                  <a:lnTo>
                    <a:pt x="21" y="269"/>
                  </a:lnTo>
                  <a:lnTo>
                    <a:pt x="27" y="238"/>
                  </a:lnTo>
                  <a:lnTo>
                    <a:pt x="36" y="207"/>
                  </a:lnTo>
                  <a:lnTo>
                    <a:pt x="49" y="178"/>
                  </a:lnTo>
                  <a:lnTo>
                    <a:pt x="65" y="151"/>
                  </a:lnTo>
                  <a:lnTo>
                    <a:pt x="84" y="127"/>
                  </a:lnTo>
                  <a:lnTo>
                    <a:pt x="103" y="106"/>
                  </a:lnTo>
                  <a:lnTo>
                    <a:pt x="125" y="84"/>
                  </a:lnTo>
                  <a:lnTo>
                    <a:pt x="148" y="65"/>
                  </a:lnTo>
                  <a:lnTo>
                    <a:pt x="173" y="48"/>
                  </a:lnTo>
                  <a:lnTo>
                    <a:pt x="195" y="34"/>
                  </a:lnTo>
                  <a:lnTo>
                    <a:pt x="217" y="22"/>
                  </a:lnTo>
                  <a:lnTo>
                    <a:pt x="241" y="12"/>
                  </a:lnTo>
                  <a:lnTo>
                    <a:pt x="272" y="5"/>
                  </a:lnTo>
                  <a:lnTo>
                    <a:pt x="303" y="0"/>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5" name="Shape 7355"/>
            <p:cNvSpPr/>
            <p:nvPr/>
          </p:nvSpPr>
          <p:spPr>
            <a:xfrm>
              <a:off x="5073" y="1733"/>
              <a:ext cx="245" cy="113"/>
            </a:xfrm>
            <a:custGeom>
              <a:avLst/>
              <a:gdLst/>
              <a:ahLst/>
              <a:cxnLst/>
              <a:rect l="0" t="0" r="0" b="0"/>
              <a:pathLst>
                <a:path w="1224" h="565" extrusionOk="0">
                  <a:moveTo>
                    <a:pt x="397" y="0"/>
                  </a:moveTo>
                  <a:lnTo>
                    <a:pt x="512" y="365"/>
                  </a:lnTo>
                  <a:lnTo>
                    <a:pt x="528" y="414"/>
                  </a:lnTo>
                  <a:lnTo>
                    <a:pt x="580" y="267"/>
                  </a:lnTo>
                  <a:lnTo>
                    <a:pt x="562" y="241"/>
                  </a:lnTo>
                  <a:lnTo>
                    <a:pt x="548" y="216"/>
                  </a:lnTo>
                  <a:lnTo>
                    <a:pt x="538" y="194"/>
                  </a:lnTo>
                  <a:lnTo>
                    <a:pt x="533" y="175"/>
                  </a:lnTo>
                  <a:lnTo>
                    <a:pt x="529" y="159"/>
                  </a:lnTo>
                  <a:lnTo>
                    <a:pt x="530" y="145"/>
                  </a:lnTo>
                  <a:lnTo>
                    <a:pt x="534" y="133"/>
                  </a:lnTo>
                  <a:lnTo>
                    <a:pt x="539" y="123"/>
                  </a:lnTo>
                  <a:lnTo>
                    <a:pt x="545" y="115"/>
                  </a:lnTo>
                  <a:lnTo>
                    <a:pt x="554" y="108"/>
                  </a:lnTo>
                  <a:lnTo>
                    <a:pt x="564" y="104"/>
                  </a:lnTo>
                  <a:lnTo>
                    <a:pt x="572" y="100"/>
                  </a:lnTo>
                  <a:lnTo>
                    <a:pt x="582" y="98"/>
                  </a:lnTo>
                  <a:lnTo>
                    <a:pt x="591" y="95"/>
                  </a:lnTo>
                  <a:lnTo>
                    <a:pt x="599" y="94"/>
                  </a:lnTo>
                  <a:lnTo>
                    <a:pt x="606" y="94"/>
                  </a:lnTo>
                  <a:lnTo>
                    <a:pt x="611" y="94"/>
                  </a:lnTo>
                  <a:lnTo>
                    <a:pt x="612" y="94"/>
                  </a:lnTo>
                  <a:lnTo>
                    <a:pt x="617" y="94"/>
                  </a:lnTo>
                  <a:lnTo>
                    <a:pt x="624" y="94"/>
                  </a:lnTo>
                  <a:lnTo>
                    <a:pt x="631" y="95"/>
                  </a:lnTo>
                  <a:lnTo>
                    <a:pt x="641" y="98"/>
                  </a:lnTo>
                  <a:lnTo>
                    <a:pt x="651" y="100"/>
                  </a:lnTo>
                  <a:lnTo>
                    <a:pt x="659" y="104"/>
                  </a:lnTo>
                  <a:lnTo>
                    <a:pt x="669" y="108"/>
                  </a:lnTo>
                  <a:lnTo>
                    <a:pt x="677" y="115"/>
                  </a:lnTo>
                  <a:lnTo>
                    <a:pt x="684" y="123"/>
                  </a:lnTo>
                  <a:lnTo>
                    <a:pt x="690" y="133"/>
                  </a:lnTo>
                  <a:lnTo>
                    <a:pt x="693" y="145"/>
                  </a:lnTo>
                  <a:lnTo>
                    <a:pt x="693" y="159"/>
                  </a:lnTo>
                  <a:lnTo>
                    <a:pt x="691" y="175"/>
                  </a:lnTo>
                  <a:lnTo>
                    <a:pt x="685" y="194"/>
                  </a:lnTo>
                  <a:lnTo>
                    <a:pt x="676" y="216"/>
                  </a:lnTo>
                  <a:lnTo>
                    <a:pt x="662" y="241"/>
                  </a:lnTo>
                  <a:lnTo>
                    <a:pt x="643" y="267"/>
                  </a:lnTo>
                  <a:lnTo>
                    <a:pt x="695" y="414"/>
                  </a:lnTo>
                  <a:lnTo>
                    <a:pt x="711" y="365"/>
                  </a:lnTo>
                  <a:lnTo>
                    <a:pt x="826" y="0"/>
                  </a:lnTo>
                  <a:lnTo>
                    <a:pt x="828" y="1"/>
                  </a:lnTo>
                  <a:lnTo>
                    <a:pt x="835" y="5"/>
                  </a:lnTo>
                  <a:lnTo>
                    <a:pt x="846" y="12"/>
                  </a:lnTo>
                  <a:lnTo>
                    <a:pt x="861" y="20"/>
                  </a:lnTo>
                  <a:lnTo>
                    <a:pt x="879" y="31"/>
                  </a:lnTo>
                  <a:lnTo>
                    <a:pt x="901" y="43"/>
                  </a:lnTo>
                  <a:lnTo>
                    <a:pt x="927" y="56"/>
                  </a:lnTo>
                  <a:lnTo>
                    <a:pt x="957" y="70"/>
                  </a:lnTo>
                  <a:lnTo>
                    <a:pt x="990" y="85"/>
                  </a:lnTo>
                  <a:lnTo>
                    <a:pt x="1026" y="100"/>
                  </a:lnTo>
                  <a:lnTo>
                    <a:pt x="1066" y="116"/>
                  </a:lnTo>
                  <a:lnTo>
                    <a:pt x="1098" y="130"/>
                  </a:lnTo>
                  <a:lnTo>
                    <a:pt x="1126" y="146"/>
                  </a:lnTo>
                  <a:lnTo>
                    <a:pt x="1150" y="165"/>
                  </a:lnTo>
                  <a:lnTo>
                    <a:pt x="1168" y="187"/>
                  </a:lnTo>
                  <a:lnTo>
                    <a:pt x="1184" y="210"/>
                  </a:lnTo>
                  <a:lnTo>
                    <a:pt x="1196" y="237"/>
                  </a:lnTo>
                  <a:lnTo>
                    <a:pt x="1206" y="267"/>
                  </a:lnTo>
                  <a:lnTo>
                    <a:pt x="1212" y="301"/>
                  </a:lnTo>
                  <a:lnTo>
                    <a:pt x="1217" y="336"/>
                  </a:lnTo>
                  <a:lnTo>
                    <a:pt x="1220" y="376"/>
                  </a:lnTo>
                  <a:lnTo>
                    <a:pt x="1222" y="418"/>
                  </a:lnTo>
                  <a:lnTo>
                    <a:pt x="1223" y="463"/>
                  </a:lnTo>
                  <a:lnTo>
                    <a:pt x="1224" y="513"/>
                  </a:lnTo>
                  <a:lnTo>
                    <a:pt x="1224" y="565"/>
                  </a:lnTo>
                  <a:lnTo>
                    <a:pt x="0" y="565"/>
                  </a:lnTo>
                  <a:lnTo>
                    <a:pt x="0" y="513"/>
                  </a:lnTo>
                  <a:lnTo>
                    <a:pt x="1" y="463"/>
                  </a:lnTo>
                  <a:lnTo>
                    <a:pt x="2" y="418"/>
                  </a:lnTo>
                  <a:lnTo>
                    <a:pt x="3" y="376"/>
                  </a:lnTo>
                  <a:lnTo>
                    <a:pt x="6" y="336"/>
                  </a:lnTo>
                  <a:lnTo>
                    <a:pt x="12" y="301"/>
                  </a:lnTo>
                  <a:lnTo>
                    <a:pt x="18" y="267"/>
                  </a:lnTo>
                  <a:lnTo>
                    <a:pt x="27" y="237"/>
                  </a:lnTo>
                  <a:lnTo>
                    <a:pt x="40" y="210"/>
                  </a:lnTo>
                  <a:lnTo>
                    <a:pt x="55" y="187"/>
                  </a:lnTo>
                  <a:lnTo>
                    <a:pt x="74" y="165"/>
                  </a:lnTo>
                  <a:lnTo>
                    <a:pt x="97" y="146"/>
                  </a:lnTo>
                  <a:lnTo>
                    <a:pt x="125" y="130"/>
                  </a:lnTo>
                  <a:lnTo>
                    <a:pt x="158" y="116"/>
                  </a:lnTo>
                  <a:lnTo>
                    <a:pt x="197" y="100"/>
                  </a:lnTo>
                  <a:lnTo>
                    <a:pt x="233" y="85"/>
                  </a:lnTo>
                  <a:lnTo>
                    <a:pt x="266" y="70"/>
                  </a:lnTo>
                  <a:lnTo>
                    <a:pt x="296" y="56"/>
                  </a:lnTo>
                  <a:lnTo>
                    <a:pt x="322" y="43"/>
                  </a:lnTo>
                  <a:lnTo>
                    <a:pt x="344" y="31"/>
                  </a:lnTo>
                  <a:lnTo>
                    <a:pt x="363" y="20"/>
                  </a:lnTo>
                  <a:lnTo>
                    <a:pt x="378" y="12"/>
                  </a:lnTo>
                  <a:lnTo>
                    <a:pt x="388" y="5"/>
                  </a:lnTo>
                  <a:lnTo>
                    <a:pt x="395" y="1"/>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6" name="Shape 7356"/>
            <p:cNvSpPr/>
            <p:nvPr/>
          </p:nvSpPr>
          <p:spPr>
            <a:xfrm>
              <a:off x="5130" y="1565"/>
              <a:ext cx="130" cy="171"/>
            </a:xfrm>
            <a:custGeom>
              <a:avLst/>
              <a:gdLst/>
              <a:ahLst/>
              <a:cxnLst/>
              <a:rect l="0" t="0" r="0" b="0"/>
              <a:pathLst>
                <a:path w="647" h="857" extrusionOk="0">
                  <a:moveTo>
                    <a:pt x="337" y="0"/>
                  </a:moveTo>
                  <a:lnTo>
                    <a:pt x="367" y="2"/>
                  </a:lnTo>
                  <a:lnTo>
                    <a:pt x="394" y="6"/>
                  </a:lnTo>
                  <a:lnTo>
                    <a:pt x="419" y="14"/>
                  </a:lnTo>
                  <a:lnTo>
                    <a:pt x="440" y="23"/>
                  </a:lnTo>
                  <a:lnTo>
                    <a:pt x="460" y="33"/>
                  </a:lnTo>
                  <a:lnTo>
                    <a:pt x="481" y="47"/>
                  </a:lnTo>
                  <a:lnTo>
                    <a:pt x="499" y="60"/>
                  </a:lnTo>
                  <a:lnTo>
                    <a:pt x="513" y="74"/>
                  </a:lnTo>
                  <a:lnTo>
                    <a:pt x="523" y="86"/>
                  </a:lnTo>
                  <a:lnTo>
                    <a:pt x="531" y="94"/>
                  </a:lnTo>
                  <a:lnTo>
                    <a:pt x="535" y="101"/>
                  </a:lnTo>
                  <a:lnTo>
                    <a:pt x="536" y="104"/>
                  </a:lnTo>
                  <a:lnTo>
                    <a:pt x="537" y="104"/>
                  </a:lnTo>
                  <a:lnTo>
                    <a:pt x="540" y="104"/>
                  </a:lnTo>
                  <a:lnTo>
                    <a:pt x="546" y="106"/>
                  </a:lnTo>
                  <a:lnTo>
                    <a:pt x="553" y="108"/>
                  </a:lnTo>
                  <a:lnTo>
                    <a:pt x="561" y="111"/>
                  </a:lnTo>
                  <a:lnTo>
                    <a:pt x="570" y="117"/>
                  </a:lnTo>
                  <a:lnTo>
                    <a:pt x="580" y="124"/>
                  </a:lnTo>
                  <a:lnTo>
                    <a:pt x="589" y="134"/>
                  </a:lnTo>
                  <a:lnTo>
                    <a:pt x="598" y="146"/>
                  </a:lnTo>
                  <a:lnTo>
                    <a:pt x="607" y="161"/>
                  </a:lnTo>
                  <a:lnTo>
                    <a:pt x="614" y="179"/>
                  </a:lnTo>
                  <a:lnTo>
                    <a:pt x="621" y="201"/>
                  </a:lnTo>
                  <a:lnTo>
                    <a:pt x="625" y="225"/>
                  </a:lnTo>
                  <a:lnTo>
                    <a:pt x="627" y="254"/>
                  </a:lnTo>
                  <a:lnTo>
                    <a:pt x="627" y="288"/>
                  </a:lnTo>
                  <a:lnTo>
                    <a:pt x="625" y="325"/>
                  </a:lnTo>
                  <a:lnTo>
                    <a:pt x="619" y="367"/>
                  </a:lnTo>
                  <a:lnTo>
                    <a:pt x="614" y="388"/>
                  </a:lnTo>
                  <a:lnTo>
                    <a:pt x="608" y="408"/>
                  </a:lnTo>
                  <a:lnTo>
                    <a:pt x="617" y="408"/>
                  </a:lnTo>
                  <a:lnTo>
                    <a:pt x="624" y="409"/>
                  </a:lnTo>
                  <a:lnTo>
                    <a:pt x="631" y="413"/>
                  </a:lnTo>
                  <a:lnTo>
                    <a:pt x="637" y="418"/>
                  </a:lnTo>
                  <a:lnTo>
                    <a:pt x="642" y="425"/>
                  </a:lnTo>
                  <a:lnTo>
                    <a:pt x="646" y="437"/>
                  </a:lnTo>
                  <a:lnTo>
                    <a:pt x="647" y="451"/>
                  </a:lnTo>
                  <a:lnTo>
                    <a:pt x="646" y="470"/>
                  </a:lnTo>
                  <a:lnTo>
                    <a:pt x="642" y="492"/>
                  </a:lnTo>
                  <a:lnTo>
                    <a:pt x="635" y="519"/>
                  </a:lnTo>
                  <a:lnTo>
                    <a:pt x="626" y="547"/>
                  </a:lnTo>
                  <a:lnTo>
                    <a:pt x="619" y="568"/>
                  </a:lnTo>
                  <a:lnTo>
                    <a:pt x="610" y="586"/>
                  </a:lnTo>
                  <a:lnTo>
                    <a:pt x="603" y="598"/>
                  </a:lnTo>
                  <a:lnTo>
                    <a:pt x="595" y="606"/>
                  </a:lnTo>
                  <a:lnTo>
                    <a:pt x="589" y="610"/>
                  </a:lnTo>
                  <a:lnTo>
                    <a:pt x="582" y="613"/>
                  </a:lnTo>
                  <a:lnTo>
                    <a:pt x="576" y="642"/>
                  </a:lnTo>
                  <a:lnTo>
                    <a:pt x="565" y="672"/>
                  </a:lnTo>
                  <a:lnTo>
                    <a:pt x="551" y="702"/>
                  </a:lnTo>
                  <a:lnTo>
                    <a:pt x="533" y="732"/>
                  </a:lnTo>
                  <a:lnTo>
                    <a:pt x="511" y="760"/>
                  </a:lnTo>
                  <a:lnTo>
                    <a:pt x="486" y="787"/>
                  </a:lnTo>
                  <a:lnTo>
                    <a:pt x="459" y="810"/>
                  </a:lnTo>
                  <a:lnTo>
                    <a:pt x="427" y="830"/>
                  </a:lnTo>
                  <a:lnTo>
                    <a:pt x="393" y="845"/>
                  </a:lnTo>
                  <a:lnTo>
                    <a:pt x="360" y="853"/>
                  </a:lnTo>
                  <a:lnTo>
                    <a:pt x="324" y="857"/>
                  </a:lnTo>
                  <a:lnTo>
                    <a:pt x="290" y="853"/>
                  </a:lnTo>
                  <a:lnTo>
                    <a:pt x="255" y="845"/>
                  </a:lnTo>
                  <a:lnTo>
                    <a:pt x="221" y="830"/>
                  </a:lnTo>
                  <a:lnTo>
                    <a:pt x="190" y="810"/>
                  </a:lnTo>
                  <a:lnTo>
                    <a:pt x="162" y="787"/>
                  </a:lnTo>
                  <a:lnTo>
                    <a:pt x="137" y="760"/>
                  </a:lnTo>
                  <a:lnTo>
                    <a:pt x="115" y="732"/>
                  </a:lnTo>
                  <a:lnTo>
                    <a:pt x="98" y="702"/>
                  </a:lnTo>
                  <a:lnTo>
                    <a:pt x="84" y="672"/>
                  </a:lnTo>
                  <a:lnTo>
                    <a:pt x="73" y="641"/>
                  </a:lnTo>
                  <a:lnTo>
                    <a:pt x="67" y="611"/>
                  </a:lnTo>
                  <a:lnTo>
                    <a:pt x="60" y="610"/>
                  </a:lnTo>
                  <a:lnTo>
                    <a:pt x="54" y="605"/>
                  </a:lnTo>
                  <a:lnTo>
                    <a:pt x="46" y="598"/>
                  </a:lnTo>
                  <a:lnTo>
                    <a:pt x="39" y="585"/>
                  </a:lnTo>
                  <a:lnTo>
                    <a:pt x="30" y="568"/>
                  </a:lnTo>
                  <a:lnTo>
                    <a:pt x="22" y="546"/>
                  </a:lnTo>
                  <a:lnTo>
                    <a:pt x="12" y="518"/>
                  </a:lnTo>
                  <a:lnTo>
                    <a:pt x="6" y="491"/>
                  </a:lnTo>
                  <a:lnTo>
                    <a:pt x="1" y="468"/>
                  </a:lnTo>
                  <a:lnTo>
                    <a:pt x="0" y="450"/>
                  </a:lnTo>
                  <a:lnTo>
                    <a:pt x="2" y="436"/>
                  </a:lnTo>
                  <a:lnTo>
                    <a:pt x="6" y="425"/>
                  </a:lnTo>
                  <a:lnTo>
                    <a:pt x="11" y="417"/>
                  </a:lnTo>
                  <a:lnTo>
                    <a:pt x="16" y="411"/>
                  </a:lnTo>
                  <a:lnTo>
                    <a:pt x="24" y="408"/>
                  </a:lnTo>
                  <a:lnTo>
                    <a:pt x="31" y="407"/>
                  </a:lnTo>
                  <a:lnTo>
                    <a:pt x="39" y="407"/>
                  </a:lnTo>
                  <a:lnTo>
                    <a:pt x="33" y="387"/>
                  </a:lnTo>
                  <a:lnTo>
                    <a:pt x="28" y="367"/>
                  </a:lnTo>
                  <a:lnTo>
                    <a:pt x="23" y="333"/>
                  </a:lnTo>
                  <a:lnTo>
                    <a:pt x="21" y="301"/>
                  </a:lnTo>
                  <a:lnTo>
                    <a:pt x="22" y="268"/>
                  </a:lnTo>
                  <a:lnTo>
                    <a:pt x="27" y="237"/>
                  </a:lnTo>
                  <a:lnTo>
                    <a:pt x="37" y="206"/>
                  </a:lnTo>
                  <a:lnTo>
                    <a:pt x="50" y="177"/>
                  </a:lnTo>
                  <a:lnTo>
                    <a:pt x="66" y="150"/>
                  </a:lnTo>
                  <a:lnTo>
                    <a:pt x="84" y="126"/>
                  </a:lnTo>
                  <a:lnTo>
                    <a:pt x="104" y="105"/>
                  </a:lnTo>
                  <a:lnTo>
                    <a:pt x="125" y="83"/>
                  </a:lnTo>
                  <a:lnTo>
                    <a:pt x="149" y="64"/>
                  </a:lnTo>
                  <a:lnTo>
                    <a:pt x="173" y="47"/>
                  </a:lnTo>
                  <a:lnTo>
                    <a:pt x="206" y="28"/>
                  </a:lnTo>
                  <a:lnTo>
                    <a:pt x="242" y="12"/>
                  </a:lnTo>
                  <a:lnTo>
                    <a:pt x="272" y="4"/>
                  </a:lnTo>
                  <a:lnTo>
                    <a:pt x="305" y="1"/>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57" name="Shape 7357"/>
          <p:cNvGrpSpPr/>
          <p:nvPr/>
        </p:nvGrpSpPr>
        <p:grpSpPr>
          <a:xfrm>
            <a:off x="6302532" y="2029017"/>
            <a:ext cx="244141" cy="205202"/>
            <a:chOff x="4420" y="2755"/>
            <a:chExt cx="790" cy="664"/>
          </a:xfrm>
        </p:grpSpPr>
        <p:sp>
          <p:nvSpPr>
            <p:cNvPr id="7358" name="Shape 7358"/>
            <p:cNvSpPr/>
            <p:nvPr/>
          </p:nvSpPr>
          <p:spPr>
            <a:xfrm>
              <a:off x="4744" y="2973"/>
              <a:ext cx="142" cy="131"/>
            </a:xfrm>
            <a:custGeom>
              <a:avLst/>
              <a:gdLst/>
              <a:ahLst/>
              <a:cxnLst/>
              <a:rect l="0" t="0" r="0" b="0"/>
              <a:pathLst>
                <a:path w="709" h="659" extrusionOk="0">
                  <a:moveTo>
                    <a:pt x="354" y="0"/>
                  </a:moveTo>
                  <a:lnTo>
                    <a:pt x="371" y="4"/>
                  </a:lnTo>
                  <a:lnTo>
                    <a:pt x="385" y="12"/>
                  </a:lnTo>
                  <a:lnTo>
                    <a:pt x="394" y="27"/>
                  </a:lnTo>
                  <a:lnTo>
                    <a:pt x="397" y="42"/>
                  </a:lnTo>
                  <a:lnTo>
                    <a:pt x="397" y="391"/>
                  </a:lnTo>
                  <a:lnTo>
                    <a:pt x="690" y="581"/>
                  </a:lnTo>
                  <a:lnTo>
                    <a:pt x="701" y="590"/>
                  </a:lnTo>
                  <a:lnTo>
                    <a:pt x="707" y="602"/>
                  </a:lnTo>
                  <a:lnTo>
                    <a:pt x="709" y="615"/>
                  </a:lnTo>
                  <a:lnTo>
                    <a:pt x="708" y="628"/>
                  </a:lnTo>
                  <a:lnTo>
                    <a:pt x="703" y="640"/>
                  </a:lnTo>
                  <a:lnTo>
                    <a:pt x="693" y="651"/>
                  </a:lnTo>
                  <a:lnTo>
                    <a:pt x="681" y="657"/>
                  </a:lnTo>
                  <a:lnTo>
                    <a:pt x="666" y="659"/>
                  </a:lnTo>
                  <a:lnTo>
                    <a:pt x="654" y="658"/>
                  </a:lnTo>
                  <a:lnTo>
                    <a:pt x="643" y="652"/>
                  </a:lnTo>
                  <a:lnTo>
                    <a:pt x="354" y="465"/>
                  </a:lnTo>
                  <a:lnTo>
                    <a:pt x="66" y="652"/>
                  </a:lnTo>
                  <a:lnTo>
                    <a:pt x="55" y="658"/>
                  </a:lnTo>
                  <a:lnTo>
                    <a:pt x="43" y="659"/>
                  </a:lnTo>
                  <a:lnTo>
                    <a:pt x="29" y="658"/>
                  </a:lnTo>
                  <a:lnTo>
                    <a:pt x="16" y="651"/>
                  </a:lnTo>
                  <a:lnTo>
                    <a:pt x="6" y="640"/>
                  </a:lnTo>
                  <a:lnTo>
                    <a:pt x="1" y="628"/>
                  </a:lnTo>
                  <a:lnTo>
                    <a:pt x="0" y="615"/>
                  </a:lnTo>
                  <a:lnTo>
                    <a:pt x="3" y="602"/>
                  </a:lnTo>
                  <a:lnTo>
                    <a:pt x="9" y="590"/>
                  </a:lnTo>
                  <a:lnTo>
                    <a:pt x="19" y="581"/>
                  </a:lnTo>
                  <a:lnTo>
                    <a:pt x="312" y="391"/>
                  </a:lnTo>
                  <a:lnTo>
                    <a:pt x="312" y="42"/>
                  </a:lnTo>
                  <a:lnTo>
                    <a:pt x="316" y="27"/>
                  </a:lnTo>
                  <a:lnTo>
                    <a:pt x="324" y="12"/>
                  </a:lnTo>
                  <a:lnTo>
                    <a:pt x="337" y="4"/>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59" name="Shape 7359"/>
            <p:cNvSpPr/>
            <p:nvPr/>
          </p:nvSpPr>
          <p:spPr>
            <a:xfrm>
              <a:off x="4780" y="2755"/>
              <a:ext cx="70" cy="91"/>
            </a:xfrm>
            <a:custGeom>
              <a:avLst/>
              <a:gdLst/>
              <a:ahLst/>
              <a:cxnLst/>
              <a:rect l="0" t="0" r="0" b="0"/>
              <a:pathLst>
                <a:path w="351" h="452" extrusionOk="0">
                  <a:moveTo>
                    <a:pt x="170" y="0"/>
                  </a:moveTo>
                  <a:lnTo>
                    <a:pt x="175" y="0"/>
                  </a:lnTo>
                  <a:lnTo>
                    <a:pt x="180" y="0"/>
                  </a:lnTo>
                  <a:lnTo>
                    <a:pt x="188" y="0"/>
                  </a:lnTo>
                  <a:lnTo>
                    <a:pt x="199" y="1"/>
                  </a:lnTo>
                  <a:lnTo>
                    <a:pt x="211" y="4"/>
                  </a:lnTo>
                  <a:lnTo>
                    <a:pt x="225" y="6"/>
                  </a:lnTo>
                  <a:lnTo>
                    <a:pt x="241" y="11"/>
                  </a:lnTo>
                  <a:lnTo>
                    <a:pt x="257" y="18"/>
                  </a:lnTo>
                  <a:lnTo>
                    <a:pt x="273" y="26"/>
                  </a:lnTo>
                  <a:lnTo>
                    <a:pt x="289" y="38"/>
                  </a:lnTo>
                  <a:lnTo>
                    <a:pt x="305" y="53"/>
                  </a:lnTo>
                  <a:lnTo>
                    <a:pt x="318" y="70"/>
                  </a:lnTo>
                  <a:lnTo>
                    <a:pt x="330" y="91"/>
                  </a:lnTo>
                  <a:lnTo>
                    <a:pt x="339" y="116"/>
                  </a:lnTo>
                  <a:lnTo>
                    <a:pt x="347" y="145"/>
                  </a:lnTo>
                  <a:lnTo>
                    <a:pt x="350" y="179"/>
                  </a:lnTo>
                  <a:lnTo>
                    <a:pt x="350" y="182"/>
                  </a:lnTo>
                  <a:lnTo>
                    <a:pt x="351" y="188"/>
                  </a:lnTo>
                  <a:lnTo>
                    <a:pt x="351" y="199"/>
                  </a:lnTo>
                  <a:lnTo>
                    <a:pt x="351" y="214"/>
                  </a:lnTo>
                  <a:lnTo>
                    <a:pt x="351" y="230"/>
                  </a:lnTo>
                  <a:lnTo>
                    <a:pt x="350" y="250"/>
                  </a:lnTo>
                  <a:lnTo>
                    <a:pt x="348" y="270"/>
                  </a:lnTo>
                  <a:lnTo>
                    <a:pt x="344" y="293"/>
                  </a:lnTo>
                  <a:lnTo>
                    <a:pt x="339" y="316"/>
                  </a:lnTo>
                  <a:lnTo>
                    <a:pt x="332" y="337"/>
                  </a:lnTo>
                  <a:lnTo>
                    <a:pt x="324" y="360"/>
                  </a:lnTo>
                  <a:lnTo>
                    <a:pt x="312" y="380"/>
                  </a:lnTo>
                  <a:lnTo>
                    <a:pt x="297" y="400"/>
                  </a:lnTo>
                  <a:lnTo>
                    <a:pt x="281" y="418"/>
                  </a:lnTo>
                  <a:lnTo>
                    <a:pt x="260" y="432"/>
                  </a:lnTo>
                  <a:lnTo>
                    <a:pt x="236" y="443"/>
                  </a:lnTo>
                  <a:lnTo>
                    <a:pt x="209" y="450"/>
                  </a:lnTo>
                  <a:lnTo>
                    <a:pt x="176" y="452"/>
                  </a:lnTo>
                  <a:lnTo>
                    <a:pt x="175" y="452"/>
                  </a:lnTo>
                  <a:lnTo>
                    <a:pt x="144" y="450"/>
                  </a:lnTo>
                  <a:lnTo>
                    <a:pt x="116" y="443"/>
                  </a:lnTo>
                  <a:lnTo>
                    <a:pt x="92" y="432"/>
                  </a:lnTo>
                  <a:lnTo>
                    <a:pt x="72" y="418"/>
                  </a:lnTo>
                  <a:lnTo>
                    <a:pt x="55" y="400"/>
                  </a:lnTo>
                  <a:lnTo>
                    <a:pt x="41" y="380"/>
                  </a:lnTo>
                  <a:lnTo>
                    <a:pt x="29" y="360"/>
                  </a:lnTo>
                  <a:lnTo>
                    <a:pt x="19" y="337"/>
                  </a:lnTo>
                  <a:lnTo>
                    <a:pt x="13" y="316"/>
                  </a:lnTo>
                  <a:lnTo>
                    <a:pt x="7" y="293"/>
                  </a:lnTo>
                  <a:lnTo>
                    <a:pt x="3" y="270"/>
                  </a:lnTo>
                  <a:lnTo>
                    <a:pt x="1" y="250"/>
                  </a:lnTo>
                  <a:lnTo>
                    <a:pt x="0" y="230"/>
                  </a:lnTo>
                  <a:lnTo>
                    <a:pt x="0" y="214"/>
                  </a:lnTo>
                  <a:lnTo>
                    <a:pt x="0" y="199"/>
                  </a:lnTo>
                  <a:lnTo>
                    <a:pt x="0" y="188"/>
                  </a:lnTo>
                  <a:lnTo>
                    <a:pt x="0" y="182"/>
                  </a:lnTo>
                  <a:lnTo>
                    <a:pt x="0" y="179"/>
                  </a:lnTo>
                  <a:lnTo>
                    <a:pt x="3" y="145"/>
                  </a:lnTo>
                  <a:lnTo>
                    <a:pt x="11" y="116"/>
                  </a:lnTo>
                  <a:lnTo>
                    <a:pt x="20" y="91"/>
                  </a:lnTo>
                  <a:lnTo>
                    <a:pt x="32" y="70"/>
                  </a:lnTo>
                  <a:lnTo>
                    <a:pt x="47" y="53"/>
                  </a:lnTo>
                  <a:lnTo>
                    <a:pt x="61" y="38"/>
                  </a:lnTo>
                  <a:lnTo>
                    <a:pt x="78" y="26"/>
                  </a:lnTo>
                  <a:lnTo>
                    <a:pt x="93" y="18"/>
                  </a:lnTo>
                  <a:lnTo>
                    <a:pt x="110" y="11"/>
                  </a:lnTo>
                  <a:lnTo>
                    <a:pt x="126" y="6"/>
                  </a:lnTo>
                  <a:lnTo>
                    <a:pt x="140" y="4"/>
                  </a:lnTo>
                  <a:lnTo>
                    <a:pt x="152" y="1"/>
                  </a:lnTo>
                  <a:lnTo>
                    <a:pt x="163" y="0"/>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0" name="Shape 7360"/>
            <p:cNvSpPr/>
            <p:nvPr/>
          </p:nvSpPr>
          <p:spPr>
            <a:xfrm>
              <a:off x="4741" y="2855"/>
              <a:ext cx="149" cy="85"/>
            </a:xfrm>
            <a:custGeom>
              <a:avLst/>
              <a:gdLst/>
              <a:ahLst/>
              <a:cxnLst/>
              <a:rect l="0" t="0" r="0" b="0"/>
              <a:pathLst>
                <a:path w="744" h="426" extrusionOk="0">
                  <a:moveTo>
                    <a:pt x="242" y="0"/>
                  </a:moveTo>
                  <a:lnTo>
                    <a:pt x="311" y="222"/>
                  </a:lnTo>
                  <a:lnTo>
                    <a:pt x="352" y="106"/>
                  </a:lnTo>
                  <a:lnTo>
                    <a:pt x="339" y="84"/>
                  </a:lnTo>
                  <a:lnTo>
                    <a:pt x="329" y="65"/>
                  </a:lnTo>
                  <a:lnTo>
                    <a:pt x="323" y="50"/>
                  </a:lnTo>
                  <a:lnTo>
                    <a:pt x="322" y="37"/>
                  </a:lnTo>
                  <a:lnTo>
                    <a:pt x="323" y="26"/>
                  </a:lnTo>
                  <a:lnTo>
                    <a:pt x="327" y="18"/>
                  </a:lnTo>
                  <a:lnTo>
                    <a:pt x="333" y="12"/>
                  </a:lnTo>
                  <a:lnTo>
                    <a:pt x="339" y="7"/>
                  </a:lnTo>
                  <a:lnTo>
                    <a:pt x="346" y="4"/>
                  </a:lnTo>
                  <a:lnTo>
                    <a:pt x="354" y="1"/>
                  </a:lnTo>
                  <a:lnTo>
                    <a:pt x="360" y="0"/>
                  </a:lnTo>
                  <a:lnTo>
                    <a:pt x="366" y="0"/>
                  </a:lnTo>
                  <a:lnTo>
                    <a:pt x="371" y="0"/>
                  </a:lnTo>
                  <a:lnTo>
                    <a:pt x="372" y="0"/>
                  </a:lnTo>
                  <a:lnTo>
                    <a:pt x="377" y="0"/>
                  </a:lnTo>
                  <a:lnTo>
                    <a:pt x="383" y="0"/>
                  </a:lnTo>
                  <a:lnTo>
                    <a:pt x="389" y="1"/>
                  </a:lnTo>
                  <a:lnTo>
                    <a:pt x="398" y="4"/>
                  </a:lnTo>
                  <a:lnTo>
                    <a:pt x="405" y="7"/>
                  </a:lnTo>
                  <a:lnTo>
                    <a:pt x="411" y="12"/>
                  </a:lnTo>
                  <a:lnTo>
                    <a:pt x="417" y="18"/>
                  </a:lnTo>
                  <a:lnTo>
                    <a:pt x="420" y="26"/>
                  </a:lnTo>
                  <a:lnTo>
                    <a:pt x="422" y="37"/>
                  </a:lnTo>
                  <a:lnTo>
                    <a:pt x="420" y="50"/>
                  </a:lnTo>
                  <a:lnTo>
                    <a:pt x="414" y="65"/>
                  </a:lnTo>
                  <a:lnTo>
                    <a:pt x="405" y="84"/>
                  </a:lnTo>
                  <a:lnTo>
                    <a:pt x="392" y="106"/>
                  </a:lnTo>
                  <a:lnTo>
                    <a:pt x="432" y="222"/>
                  </a:lnTo>
                  <a:lnTo>
                    <a:pt x="502" y="0"/>
                  </a:lnTo>
                  <a:lnTo>
                    <a:pt x="504" y="1"/>
                  </a:lnTo>
                  <a:lnTo>
                    <a:pt x="513" y="5"/>
                  </a:lnTo>
                  <a:lnTo>
                    <a:pt x="524" y="11"/>
                  </a:lnTo>
                  <a:lnTo>
                    <a:pt x="539" y="18"/>
                  </a:lnTo>
                  <a:lnTo>
                    <a:pt x="556" y="28"/>
                  </a:lnTo>
                  <a:lnTo>
                    <a:pt x="576" y="38"/>
                  </a:lnTo>
                  <a:lnTo>
                    <a:pt x="599" y="50"/>
                  </a:lnTo>
                  <a:lnTo>
                    <a:pt x="622" y="64"/>
                  </a:lnTo>
                  <a:lnTo>
                    <a:pt x="646" y="78"/>
                  </a:lnTo>
                  <a:lnTo>
                    <a:pt x="670" y="92"/>
                  </a:lnTo>
                  <a:lnTo>
                    <a:pt x="696" y="112"/>
                  </a:lnTo>
                  <a:lnTo>
                    <a:pt x="716" y="132"/>
                  </a:lnTo>
                  <a:lnTo>
                    <a:pt x="729" y="154"/>
                  </a:lnTo>
                  <a:lnTo>
                    <a:pt x="737" y="176"/>
                  </a:lnTo>
                  <a:lnTo>
                    <a:pt x="742" y="202"/>
                  </a:lnTo>
                  <a:lnTo>
                    <a:pt x="744" y="229"/>
                  </a:lnTo>
                  <a:lnTo>
                    <a:pt x="744" y="426"/>
                  </a:lnTo>
                  <a:lnTo>
                    <a:pt x="0" y="426"/>
                  </a:lnTo>
                  <a:lnTo>
                    <a:pt x="0" y="229"/>
                  </a:lnTo>
                  <a:lnTo>
                    <a:pt x="3" y="202"/>
                  </a:lnTo>
                  <a:lnTo>
                    <a:pt x="8" y="176"/>
                  </a:lnTo>
                  <a:lnTo>
                    <a:pt x="16" y="152"/>
                  </a:lnTo>
                  <a:lnTo>
                    <a:pt x="28" y="131"/>
                  </a:lnTo>
                  <a:lnTo>
                    <a:pt x="47" y="112"/>
                  </a:lnTo>
                  <a:lnTo>
                    <a:pt x="74" y="92"/>
                  </a:lnTo>
                  <a:lnTo>
                    <a:pt x="98" y="78"/>
                  </a:lnTo>
                  <a:lnTo>
                    <a:pt x="122" y="64"/>
                  </a:lnTo>
                  <a:lnTo>
                    <a:pt x="144" y="50"/>
                  </a:lnTo>
                  <a:lnTo>
                    <a:pt x="167" y="38"/>
                  </a:lnTo>
                  <a:lnTo>
                    <a:pt x="186" y="28"/>
                  </a:lnTo>
                  <a:lnTo>
                    <a:pt x="204" y="18"/>
                  </a:lnTo>
                  <a:lnTo>
                    <a:pt x="220" y="11"/>
                  </a:lnTo>
                  <a:lnTo>
                    <a:pt x="231" y="5"/>
                  </a:lnTo>
                  <a:lnTo>
                    <a:pt x="239" y="1"/>
                  </a:lnTo>
                  <a:lnTo>
                    <a:pt x="2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1" name="Shape 7361"/>
            <p:cNvSpPr/>
            <p:nvPr/>
          </p:nvSpPr>
          <p:spPr>
            <a:xfrm>
              <a:off x="4619" y="2995"/>
              <a:ext cx="71" cy="90"/>
            </a:xfrm>
            <a:custGeom>
              <a:avLst/>
              <a:gdLst/>
              <a:ahLst/>
              <a:cxnLst/>
              <a:rect l="0" t="0" r="0" b="0"/>
              <a:pathLst>
                <a:path w="353" h="452" extrusionOk="0">
                  <a:moveTo>
                    <a:pt x="172" y="0"/>
                  </a:moveTo>
                  <a:lnTo>
                    <a:pt x="176" y="0"/>
                  </a:lnTo>
                  <a:lnTo>
                    <a:pt x="181" y="0"/>
                  </a:lnTo>
                  <a:lnTo>
                    <a:pt x="188" y="0"/>
                  </a:lnTo>
                  <a:lnTo>
                    <a:pt x="199" y="1"/>
                  </a:lnTo>
                  <a:lnTo>
                    <a:pt x="212" y="2"/>
                  </a:lnTo>
                  <a:lnTo>
                    <a:pt x="227" y="6"/>
                  </a:lnTo>
                  <a:lnTo>
                    <a:pt x="242" y="10"/>
                  </a:lnTo>
                  <a:lnTo>
                    <a:pt x="258" y="16"/>
                  </a:lnTo>
                  <a:lnTo>
                    <a:pt x="275" y="26"/>
                  </a:lnTo>
                  <a:lnTo>
                    <a:pt x="290" y="37"/>
                  </a:lnTo>
                  <a:lnTo>
                    <a:pt x="306" y="51"/>
                  </a:lnTo>
                  <a:lnTo>
                    <a:pt x="319" y="69"/>
                  </a:lnTo>
                  <a:lnTo>
                    <a:pt x="331" y="91"/>
                  </a:lnTo>
                  <a:lnTo>
                    <a:pt x="341" y="116"/>
                  </a:lnTo>
                  <a:lnTo>
                    <a:pt x="348" y="145"/>
                  </a:lnTo>
                  <a:lnTo>
                    <a:pt x="352" y="178"/>
                  </a:lnTo>
                  <a:lnTo>
                    <a:pt x="352" y="181"/>
                  </a:lnTo>
                  <a:lnTo>
                    <a:pt x="352" y="188"/>
                  </a:lnTo>
                  <a:lnTo>
                    <a:pt x="353" y="199"/>
                  </a:lnTo>
                  <a:lnTo>
                    <a:pt x="353" y="213"/>
                  </a:lnTo>
                  <a:lnTo>
                    <a:pt x="353" y="230"/>
                  </a:lnTo>
                  <a:lnTo>
                    <a:pt x="352" y="249"/>
                  </a:lnTo>
                  <a:lnTo>
                    <a:pt x="349" y="270"/>
                  </a:lnTo>
                  <a:lnTo>
                    <a:pt x="346" y="291"/>
                  </a:lnTo>
                  <a:lnTo>
                    <a:pt x="341" y="314"/>
                  </a:lnTo>
                  <a:lnTo>
                    <a:pt x="334" y="337"/>
                  </a:lnTo>
                  <a:lnTo>
                    <a:pt x="324" y="358"/>
                  </a:lnTo>
                  <a:lnTo>
                    <a:pt x="313" y="380"/>
                  </a:lnTo>
                  <a:lnTo>
                    <a:pt x="299" y="399"/>
                  </a:lnTo>
                  <a:lnTo>
                    <a:pt x="282" y="416"/>
                  </a:lnTo>
                  <a:lnTo>
                    <a:pt x="262" y="430"/>
                  </a:lnTo>
                  <a:lnTo>
                    <a:pt x="238" y="441"/>
                  </a:lnTo>
                  <a:lnTo>
                    <a:pt x="210" y="448"/>
                  </a:lnTo>
                  <a:lnTo>
                    <a:pt x="178" y="452"/>
                  </a:lnTo>
                  <a:lnTo>
                    <a:pt x="176" y="452"/>
                  </a:lnTo>
                  <a:lnTo>
                    <a:pt x="144" y="448"/>
                  </a:lnTo>
                  <a:lnTo>
                    <a:pt x="116" y="441"/>
                  </a:lnTo>
                  <a:lnTo>
                    <a:pt x="92" y="430"/>
                  </a:lnTo>
                  <a:lnTo>
                    <a:pt x="72" y="416"/>
                  </a:lnTo>
                  <a:lnTo>
                    <a:pt x="55" y="399"/>
                  </a:lnTo>
                  <a:lnTo>
                    <a:pt x="41" y="380"/>
                  </a:lnTo>
                  <a:lnTo>
                    <a:pt x="29" y="358"/>
                  </a:lnTo>
                  <a:lnTo>
                    <a:pt x="20" y="337"/>
                  </a:lnTo>
                  <a:lnTo>
                    <a:pt x="13" y="314"/>
                  </a:lnTo>
                  <a:lnTo>
                    <a:pt x="8" y="291"/>
                  </a:lnTo>
                  <a:lnTo>
                    <a:pt x="5" y="270"/>
                  </a:lnTo>
                  <a:lnTo>
                    <a:pt x="2" y="249"/>
                  </a:lnTo>
                  <a:lnTo>
                    <a:pt x="1" y="230"/>
                  </a:lnTo>
                  <a:lnTo>
                    <a:pt x="0" y="213"/>
                  </a:lnTo>
                  <a:lnTo>
                    <a:pt x="0" y="199"/>
                  </a:lnTo>
                  <a:lnTo>
                    <a:pt x="1" y="188"/>
                  </a:lnTo>
                  <a:lnTo>
                    <a:pt x="1" y="181"/>
                  </a:lnTo>
                  <a:lnTo>
                    <a:pt x="1" y="178"/>
                  </a:lnTo>
                  <a:lnTo>
                    <a:pt x="5" y="145"/>
                  </a:lnTo>
                  <a:lnTo>
                    <a:pt x="12" y="115"/>
                  </a:lnTo>
                  <a:lnTo>
                    <a:pt x="22" y="90"/>
                  </a:lnTo>
                  <a:lnTo>
                    <a:pt x="34" y="69"/>
                  </a:lnTo>
                  <a:lnTo>
                    <a:pt x="47" y="51"/>
                  </a:lnTo>
                  <a:lnTo>
                    <a:pt x="62" y="37"/>
                  </a:lnTo>
                  <a:lnTo>
                    <a:pt x="78" y="25"/>
                  </a:lnTo>
                  <a:lnTo>
                    <a:pt x="95" y="16"/>
                  </a:lnTo>
                  <a:lnTo>
                    <a:pt x="110" y="10"/>
                  </a:lnTo>
                  <a:lnTo>
                    <a:pt x="126" y="6"/>
                  </a:lnTo>
                  <a:lnTo>
                    <a:pt x="140" y="2"/>
                  </a:lnTo>
                  <a:lnTo>
                    <a:pt x="154" y="1"/>
                  </a:lnTo>
                  <a:lnTo>
                    <a:pt x="163" y="0"/>
                  </a:lnTo>
                  <a:lnTo>
                    <a:pt x="1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2" name="Shape 7362"/>
            <p:cNvSpPr/>
            <p:nvPr/>
          </p:nvSpPr>
          <p:spPr>
            <a:xfrm>
              <a:off x="4580" y="3094"/>
              <a:ext cx="149" cy="86"/>
            </a:xfrm>
            <a:custGeom>
              <a:avLst/>
              <a:gdLst/>
              <a:ahLst/>
              <a:cxnLst/>
              <a:rect l="0" t="0" r="0" b="0"/>
              <a:pathLst>
                <a:path w="744" h="427" extrusionOk="0">
                  <a:moveTo>
                    <a:pt x="241" y="0"/>
                  </a:moveTo>
                  <a:lnTo>
                    <a:pt x="310" y="223"/>
                  </a:lnTo>
                  <a:lnTo>
                    <a:pt x="351" y="105"/>
                  </a:lnTo>
                  <a:lnTo>
                    <a:pt x="337" y="84"/>
                  </a:lnTo>
                  <a:lnTo>
                    <a:pt x="328" y="66"/>
                  </a:lnTo>
                  <a:lnTo>
                    <a:pt x="322" y="50"/>
                  </a:lnTo>
                  <a:lnTo>
                    <a:pt x="321" y="37"/>
                  </a:lnTo>
                  <a:lnTo>
                    <a:pt x="322" y="27"/>
                  </a:lnTo>
                  <a:lnTo>
                    <a:pt x="326" y="19"/>
                  </a:lnTo>
                  <a:lnTo>
                    <a:pt x="332" y="12"/>
                  </a:lnTo>
                  <a:lnTo>
                    <a:pt x="338" y="7"/>
                  </a:lnTo>
                  <a:lnTo>
                    <a:pt x="345" y="4"/>
                  </a:lnTo>
                  <a:lnTo>
                    <a:pt x="354" y="2"/>
                  </a:lnTo>
                  <a:lnTo>
                    <a:pt x="360" y="1"/>
                  </a:lnTo>
                  <a:lnTo>
                    <a:pt x="366" y="0"/>
                  </a:lnTo>
                  <a:lnTo>
                    <a:pt x="370" y="0"/>
                  </a:lnTo>
                  <a:lnTo>
                    <a:pt x="372" y="0"/>
                  </a:lnTo>
                  <a:lnTo>
                    <a:pt x="376" y="0"/>
                  </a:lnTo>
                  <a:lnTo>
                    <a:pt x="381" y="1"/>
                  </a:lnTo>
                  <a:lnTo>
                    <a:pt x="388" y="2"/>
                  </a:lnTo>
                  <a:lnTo>
                    <a:pt x="397" y="4"/>
                  </a:lnTo>
                  <a:lnTo>
                    <a:pt x="404" y="7"/>
                  </a:lnTo>
                  <a:lnTo>
                    <a:pt x="410" y="12"/>
                  </a:lnTo>
                  <a:lnTo>
                    <a:pt x="416" y="19"/>
                  </a:lnTo>
                  <a:lnTo>
                    <a:pt x="420" y="27"/>
                  </a:lnTo>
                  <a:lnTo>
                    <a:pt x="421" y="37"/>
                  </a:lnTo>
                  <a:lnTo>
                    <a:pt x="420" y="50"/>
                  </a:lnTo>
                  <a:lnTo>
                    <a:pt x="414" y="66"/>
                  </a:lnTo>
                  <a:lnTo>
                    <a:pt x="404" y="84"/>
                  </a:lnTo>
                  <a:lnTo>
                    <a:pt x="391" y="105"/>
                  </a:lnTo>
                  <a:lnTo>
                    <a:pt x="432" y="223"/>
                  </a:lnTo>
                  <a:lnTo>
                    <a:pt x="501" y="0"/>
                  </a:lnTo>
                  <a:lnTo>
                    <a:pt x="504" y="1"/>
                  </a:lnTo>
                  <a:lnTo>
                    <a:pt x="511" y="4"/>
                  </a:lnTo>
                  <a:lnTo>
                    <a:pt x="523" y="10"/>
                  </a:lnTo>
                  <a:lnTo>
                    <a:pt x="537" y="19"/>
                  </a:lnTo>
                  <a:lnTo>
                    <a:pt x="555" y="27"/>
                  </a:lnTo>
                  <a:lnTo>
                    <a:pt x="576" y="38"/>
                  </a:lnTo>
                  <a:lnTo>
                    <a:pt x="598" y="51"/>
                  </a:lnTo>
                  <a:lnTo>
                    <a:pt x="621" y="64"/>
                  </a:lnTo>
                  <a:lnTo>
                    <a:pt x="645" y="78"/>
                  </a:lnTo>
                  <a:lnTo>
                    <a:pt x="669" y="93"/>
                  </a:lnTo>
                  <a:lnTo>
                    <a:pt x="696" y="112"/>
                  </a:lnTo>
                  <a:lnTo>
                    <a:pt x="714" y="132"/>
                  </a:lnTo>
                  <a:lnTo>
                    <a:pt x="727" y="153"/>
                  </a:lnTo>
                  <a:lnTo>
                    <a:pt x="736" y="176"/>
                  </a:lnTo>
                  <a:lnTo>
                    <a:pt x="741" y="201"/>
                  </a:lnTo>
                  <a:lnTo>
                    <a:pt x="744" y="229"/>
                  </a:lnTo>
                  <a:lnTo>
                    <a:pt x="744" y="427"/>
                  </a:lnTo>
                  <a:lnTo>
                    <a:pt x="0" y="427"/>
                  </a:lnTo>
                  <a:lnTo>
                    <a:pt x="0" y="229"/>
                  </a:lnTo>
                  <a:lnTo>
                    <a:pt x="2" y="201"/>
                  </a:lnTo>
                  <a:lnTo>
                    <a:pt x="7" y="176"/>
                  </a:lnTo>
                  <a:lnTo>
                    <a:pt x="14" y="153"/>
                  </a:lnTo>
                  <a:lnTo>
                    <a:pt x="27" y="132"/>
                  </a:lnTo>
                  <a:lnTo>
                    <a:pt x="46" y="111"/>
                  </a:lnTo>
                  <a:lnTo>
                    <a:pt x="73" y="93"/>
                  </a:lnTo>
                  <a:lnTo>
                    <a:pt x="97" y="78"/>
                  </a:lnTo>
                  <a:lnTo>
                    <a:pt x="121" y="64"/>
                  </a:lnTo>
                  <a:lnTo>
                    <a:pt x="144" y="51"/>
                  </a:lnTo>
                  <a:lnTo>
                    <a:pt x="165" y="38"/>
                  </a:lnTo>
                  <a:lnTo>
                    <a:pt x="186" y="27"/>
                  </a:lnTo>
                  <a:lnTo>
                    <a:pt x="204" y="19"/>
                  </a:lnTo>
                  <a:lnTo>
                    <a:pt x="219" y="10"/>
                  </a:lnTo>
                  <a:lnTo>
                    <a:pt x="230" y="4"/>
                  </a:lnTo>
                  <a:lnTo>
                    <a:pt x="237" y="1"/>
                  </a:lnTo>
                  <a:lnTo>
                    <a:pt x="2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3" name="Shape 7363"/>
            <p:cNvSpPr/>
            <p:nvPr/>
          </p:nvSpPr>
          <p:spPr>
            <a:xfrm>
              <a:off x="4940" y="2995"/>
              <a:ext cx="70" cy="90"/>
            </a:xfrm>
            <a:custGeom>
              <a:avLst/>
              <a:gdLst/>
              <a:ahLst/>
              <a:cxnLst/>
              <a:rect l="0" t="0" r="0" b="0"/>
              <a:pathLst>
                <a:path w="352" h="452" extrusionOk="0">
                  <a:moveTo>
                    <a:pt x="171" y="0"/>
                  </a:moveTo>
                  <a:lnTo>
                    <a:pt x="176" y="0"/>
                  </a:lnTo>
                  <a:lnTo>
                    <a:pt x="180" y="0"/>
                  </a:lnTo>
                  <a:lnTo>
                    <a:pt x="188" y="0"/>
                  </a:lnTo>
                  <a:lnTo>
                    <a:pt x="198" y="1"/>
                  </a:lnTo>
                  <a:lnTo>
                    <a:pt x="212" y="2"/>
                  </a:lnTo>
                  <a:lnTo>
                    <a:pt x="226" y="6"/>
                  </a:lnTo>
                  <a:lnTo>
                    <a:pt x="242" y="10"/>
                  </a:lnTo>
                  <a:lnTo>
                    <a:pt x="257" y="16"/>
                  </a:lnTo>
                  <a:lnTo>
                    <a:pt x="274" y="26"/>
                  </a:lnTo>
                  <a:lnTo>
                    <a:pt x="290" y="37"/>
                  </a:lnTo>
                  <a:lnTo>
                    <a:pt x="305" y="51"/>
                  </a:lnTo>
                  <a:lnTo>
                    <a:pt x="318" y="69"/>
                  </a:lnTo>
                  <a:lnTo>
                    <a:pt x="330" y="91"/>
                  </a:lnTo>
                  <a:lnTo>
                    <a:pt x="340" y="116"/>
                  </a:lnTo>
                  <a:lnTo>
                    <a:pt x="347" y="145"/>
                  </a:lnTo>
                  <a:lnTo>
                    <a:pt x="351" y="178"/>
                  </a:lnTo>
                  <a:lnTo>
                    <a:pt x="351" y="181"/>
                  </a:lnTo>
                  <a:lnTo>
                    <a:pt x="351" y="188"/>
                  </a:lnTo>
                  <a:lnTo>
                    <a:pt x="352" y="199"/>
                  </a:lnTo>
                  <a:lnTo>
                    <a:pt x="352" y="213"/>
                  </a:lnTo>
                  <a:lnTo>
                    <a:pt x="352" y="230"/>
                  </a:lnTo>
                  <a:lnTo>
                    <a:pt x="351" y="249"/>
                  </a:lnTo>
                  <a:lnTo>
                    <a:pt x="348" y="270"/>
                  </a:lnTo>
                  <a:lnTo>
                    <a:pt x="345" y="291"/>
                  </a:lnTo>
                  <a:lnTo>
                    <a:pt x="340" y="314"/>
                  </a:lnTo>
                  <a:lnTo>
                    <a:pt x="333" y="337"/>
                  </a:lnTo>
                  <a:lnTo>
                    <a:pt x="324" y="358"/>
                  </a:lnTo>
                  <a:lnTo>
                    <a:pt x="312" y="380"/>
                  </a:lnTo>
                  <a:lnTo>
                    <a:pt x="298" y="399"/>
                  </a:lnTo>
                  <a:lnTo>
                    <a:pt x="281" y="416"/>
                  </a:lnTo>
                  <a:lnTo>
                    <a:pt x="261" y="430"/>
                  </a:lnTo>
                  <a:lnTo>
                    <a:pt x="237" y="441"/>
                  </a:lnTo>
                  <a:lnTo>
                    <a:pt x="209" y="448"/>
                  </a:lnTo>
                  <a:lnTo>
                    <a:pt x="177" y="452"/>
                  </a:lnTo>
                  <a:lnTo>
                    <a:pt x="176" y="452"/>
                  </a:lnTo>
                  <a:lnTo>
                    <a:pt x="144" y="448"/>
                  </a:lnTo>
                  <a:lnTo>
                    <a:pt x="116" y="441"/>
                  </a:lnTo>
                  <a:lnTo>
                    <a:pt x="93" y="430"/>
                  </a:lnTo>
                  <a:lnTo>
                    <a:pt x="72" y="416"/>
                  </a:lnTo>
                  <a:lnTo>
                    <a:pt x="54" y="399"/>
                  </a:lnTo>
                  <a:lnTo>
                    <a:pt x="40" y="380"/>
                  </a:lnTo>
                  <a:lnTo>
                    <a:pt x="29" y="358"/>
                  </a:lnTo>
                  <a:lnTo>
                    <a:pt x="20" y="337"/>
                  </a:lnTo>
                  <a:lnTo>
                    <a:pt x="12" y="314"/>
                  </a:lnTo>
                  <a:lnTo>
                    <a:pt x="8" y="291"/>
                  </a:lnTo>
                  <a:lnTo>
                    <a:pt x="4" y="270"/>
                  </a:lnTo>
                  <a:lnTo>
                    <a:pt x="2" y="249"/>
                  </a:lnTo>
                  <a:lnTo>
                    <a:pt x="0" y="230"/>
                  </a:lnTo>
                  <a:lnTo>
                    <a:pt x="0" y="213"/>
                  </a:lnTo>
                  <a:lnTo>
                    <a:pt x="0" y="199"/>
                  </a:lnTo>
                  <a:lnTo>
                    <a:pt x="0" y="188"/>
                  </a:lnTo>
                  <a:lnTo>
                    <a:pt x="0" y="181"/>
                  </a:lnTo>
                  <a:lnTo>
                    <a:pt x="0" y="178"/>
                  </a:lnTo>
                  <a:lnTo>
                    <a:pt x="4" y="145"/>
                  </a:lnTo>
                  <a:lnTo>
                    <a:pt x="11" y="115"/>
                  </a:lnTo>
                  <a:lnTo>
                    <a:pt x="21" y="90"/>
                  </a:lnTo>
                  <a:lnTo>
                    <a:pt x="33" y="69"/>
                  </a:lnTo>
                  <a:lnTo>
                    <a:pt x="46" y="51"/>
                  </a:lnTo>
                  <a:lnTo>
                    <a:pt x="62" y="37"/>
                  </a:lnTo>
                  <a:lnTo>
                    <a:pt x="77" y="25"/>
                  </a:lnTo>
                  <a:lnTo>
                    <a:pt x="94" y="16"/>
                  </a:lnTo>
                  <a:lnTo>
                    <a:pt x="110" y="10"/>
                  </a:lnTo>
                  <a:lnTo>
                    <a:pt x="125" y="6"/>
                  </a:lnTo>
                  <a:lnTo>
                    <a:pt x="140" y="2"/>
                  </a:lnTo>
                  <a:lnTo>
                    <a:pt x="153" y="1"/>
                  </a:lnTo>
                  <a:lnTo>
                    <a:pt x="162" y="0"/>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4" name="Shape 7364"/>
            <p:cNvSpPr/>
            <p:nvPr/>
          </p:nvSpPr>
          <p:spPr>
            <a:xfrm>
              <a:off x="4901" y="3094"/>
              <a:ext cx="149" cy="86"/>
            </a:xfrm>
            <a:custGeom>
              <a:avLst/>
              <a:gdLst/>
              <a:ahLst/>
              <a:cxnLst/>
              <a:rect l="0" t="0" r="0" b="0"/>
              <a:pathLst>
                <a:path w="744" h="427" extrusionOk="0">
                  <a:moveTo>
                    <a:pt x="240" y="0"/>
                  </a:moveTo>
                  <a:lnTo>
                    <a:pt x="311" y="223"/>
                  </a:lnTo>
                  <a:lnTo>
                    <a:pt x="352" y="105"/>
                  </a:lnTo>
                  <a:lnTo>
                    <a:pt x="337" y="84"/>
                  </a:lnTo>
                  <a:lnTo>
                    <a:pt x="328" y="66"/>
                  </a:lnTo>
                  <a:lnTo>
                    <a:pt x="323" y="50"/>
                  </a:lnTo>
                  <a:lnTo>
                    <a:pt x="322" y="37"/>
                  </a:lnTo>
                  <a:lnTo>
                    <a:pt x="323" y="27"/>
                  </a:lnTo>
                  <a:lnTo>
                    <a:pt x="326" y="19"/>
                  </a:lnTo>
                  <a:lnTo>
                    <a:pt x="331" y="12"/>
                  </a:lnTo>
                  <a:lnTo>
                    <a:pt x="338" y="7"/>
                  </a:lnTo>
                  <a:lnTo>
                    <a:pt x="346" y="4"/>
                  </a:lnTo>
                  <a:lnTo>
                    <a:pt x="353" y="2"/>
                  </a:lnTo>
                  <a:lnTo>
                    <a:pt x="360" y="1"/>
                  </a:lnTo>
                  <a:lnTo>
                    <a:pt x="366" y="0"/>
                  </a:lnTo>
                  <a:lnTo>
                    <a:pt x="371" y="0"/>
                  </a:lnTo>
                  <a:lnTo>
                    <a:pt x="372" y="0"/>
                  </a:lnTo>
                  <a:lnTo>
                    <a:pt x="376" y="0"/>
                  </a:lnTo>
                  <a:lnTo>
                    <a:pt x="382" y="1"/>
                  </a:lnTo>
                  <a:lnTo>
                    <a:pt x="389" y="2"/>
                  </a:lnTo>
                  <a:lnTo>
                    <a:pt x="396" y="4"/>
                  </a:lnTo>
                  <a:lnTo>
                    <a:pt x="403" y="7"/>
                  </a:lnTo>
                  <a:lnTo>
                    <a:pt x="410" y="12"/>
                  </a:lnTo>
                  <a:lnTo>
                    <a:pt x="416" y="19"/>
                  </a:lnTo>
                  <a:lnTo>
                    <a:pt x="420" y="27"/>
                  </a:lnTo>
                  <a:lnTo>
                    <a:pt x="421" y="37"/>
                  </a:lnTo>
                  <a:lnTo>
                    <a:pt x="419" y="50"/>
                  </a:lnTo>
                  <a:lnTo>
                    <a:pt x="414" y="66"/>
                  </a:lnTo>
                  <a:lnTo>
                    <a:pt x="404" y="84"/>
                  </a:lnTo>
                  <a:lnTo>
                    <a:pt x="390" y="105"/>
                  </a:lnTo>
                  <a:lnTo>
                    <a:pt x="432" y="223"/>
                  </a:lnTo>
                  <a:lnTo>
                    <a:pt x="502" y="0"/>
                  </a:lnTo>
                  <a:lnTo>
                    <a:pt x="504" y="1"/>
                  </a:lnTo>
                  <a:lnTo>
                    <a:pt x="511" y="4"/>
                  </a:lnTo>
                  <a:lnTo>
                    <a:pt x="523" y="10"/>
                  </a:lnTo>
                  <a:lnTo>
                    <a:pt x="538" y="19"/>
                  </a:lnTo>
                  <a:lnTo>
                    <a:pt x="556" y="27"/>
                  </a:lnTo>
                  <a:lnTo>
                    <a:pt x="576" y="38"/>
                  </a:lnTo>
                  <a:lnTo>
                    <a:pt x="599" y="51"/>
                  </a:lnTo>
                  <a:lnTo>
                    <a:pt x="622" y="64"/>
                  </a:lnTo>
                  <a:lnTo>
                    <a:pt x="646" y="78"/>
                  </a:lnTo>
                  <a:lnTo>
                    <a:pt x="670" y="93"/>
                  </a:lnTo>
                  <a:lnTo>
                    <a:pt x="695" y="112"/>
                  </a:lnTo>
                  <a:lnTo>
                    <a:pt x="714" y="132"/>
                  </a:lnTo>
                  <a:lnTo>
                    <a:pt x="727" y="153"/>
                  </a:lnTo>
                  <a:lnTo>
                    <a:pt x="736" y="176"/>
                  </a:lnTo>
                  <a:lnTo>
                    <a:pt x="740" y="201"/>
                  </a:lnTo>
                  <a:lnTo>
                    <a:pt x="744" y="229"/>
                  </a:lnTo>
                  <a:lnTo>
                    <a:pt x="744" y="427"/>
                  </a:lnTo>
                  <a:lnTo>
                    <a:pt x="0" y="427"/>
                  </a:lnTo>
                  <a:lnTo>
                    <a:pt x="0" y="229"/>
                  </a:lnTo>
                  <a:lnTo>
                    <a:pt x="2" y="201"/>
                  </a:lnTo>
                  <a:lnTo>
                    <a:pt x="6" y="176"/>
                  </a:lnTo>
                  <a:lnTo>
                    <a:pt x="14" y="153"/>
                  </a:lnTo>
                  <a:lnTo>
                    <a:pt x="28" y="132"/>
                  </a:lnTo>
                  <a:lnTo>
                    <a:pt x="47" y="111"/>
                  </a:lnTo>
                  <a:lnTo>
                    <a:pt x="73" y="93"/>
                  </a:lnTo>
                  <a:lnTo>
                    <a:pt x="97" y="78"/>
                  </a:lnTo>
                  <a:lnTo>
                    <a:pt x="120" y="64"/>
                  </a:lnTo>
                  <a:lnTo>
                    <a:pt x="144" y="51"/>
                  </a:lnTo>
                  <a:lnTo>
                    <a:pt x="166" y="38"/>
                  </a:lnTo>
                  <a:lnTo>
                    <a:pt x="186" y="27"/>
                  </a:lnTo>
                  <a:lnTo>
                    <a:pt x="204" y="19"/>
                  </a:lnTo>
                  <a:lnTo>
                    <a:pt x="220" y="10"/>
                  </a:lnTo>
                  <a:lnTo>
                    <a:pt x="230" y="4"/>
                  </a:lnTo>
                  <a:lnTo>
                    <a:pt x="238" y="1"/>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5" name="Shape 7365"/>
            <p:cNvSpPr/>
            <p:nvPr/>
          </p:nvSpPr>
          <p:spPr>
            <a:xfrm>
              <a:off x="4905" y="3212"/>
              <a:ext cx="142" cy="132"/>
            </a:xfrm>
            <a:custGeom>
              <a:avLst/>
              <a:gdLst/>
              <a:ahLst/>
              <a:cxnLst/>
              <a:rect l="0" t="0" r="0" b="0"/>
              <a:pathLst>
                <a:path w="710" h="660" extrusionOk="0">
                  <a:moveTo>
                    <a:pt x="355" y="0"/>
                  </a:moveTo>
                  <a:lnTo>
                    <a:pt x="372" y="4"/>
                  </a:lnTo>
                  <a:lnTo>
                    <a:pt x="385" y="12"/>
                  </a:lnTo>
                  <a:lnTo>
                    <a:pt x="395" y="26"/>
                  </a:lnTo>
                  <a:lnTo>
                    <a:pt x="397" y="43"/>
                  </a:lnTo>
                  <a:lnTo>
                    <a:pt x="397" y="391"/>
                  </a:lnTo>
                  <a:lnTo>
                    <a:pt x="690" y="581"/>
                  </a:lnTo>
                  <a:lnTo>
                    <a:pt x="701" y="590"/>
                  </a:lnTo>
                  <a:lnTo>
                    <a:pt x="707" y="601"/>
                  </a:lnTo>
                  <a:lnTo>
                    <a:pt x="710" y="614"/>
                  </a:lnTo>
                  <a:lnTo>
                    <a:pt x="709" y="628"/>
                  </a:lnTo>
                  <a:lnTo>
                    <a:pt x="703" y="640"/>
                  </a:lnTo>
                  <a:lnTo>
                    <a:pt x="693" y="650"/>
                  </a:lnTo>
                  <a:lnTo>
                    <a:pt x="680" y="658"/>
                  </a:lnTo>
                  <a:lnTo>
                    <a:pt x="667" y="660"/>
                  </a:lnTo>
                  <a:lnTo>
                    <a:pt x="655" y="658"/>
                  </a:lnTo>
                  <a:lnTo>
                    <a:pt x="643" y="653"/>
                  </a:lnTo>
                  <a:lnTo>
                    <a:pt x="355" y="466"/>
                  </a:lnTo>
                  <a:lnTo>
                    <a:pt x="66" y="653"/>
                  </a:lnTo>
                  <a:lnTo>
                    <a:pt x="55" y="658"/>
                  </a:lnTo>
                  <a:lnTo>
                    <a:pt x="43" y="660"/>
                  </a:lnTo>
                  <a:lnTo>
                    <a:pt x="29" y="658"/>
                  </a:lnTo>
                  <a:lnTo>
                    <a:pt x="17" y="650"/>
                  </a:lnTo>
                  <a:lnTo>
                    <a:pt x="7" y="640"/>
                  </a:lnTo>
                  <a:lnTo>
                    <a:pt x="1" y="628"/>
                  </a:lnTo>
                  <a:lnTo>
                    <a:pt x="0" y="614"/>
                  </a:lnTo>
                  <a:lnTo>
                    <a:pt x="2" y="601"/>
                  </a:lnTo>
                  <a:lnTo>
                    <a:pt x="9" y="589"/>
                  </a:lnTo>
                  <a:lnTo>
                    <a:pt x="19" y="581"/>
                  </a:lnTo>
                  <a:lnTo>
                    <a:pt x="312" y="391"/>
                  </a:lnTo>
                  <a:lnTo>
                    <a:pt x="312" y="43"/>
                  </a:lnTo>
                  <a:lnTo>
                    <a:pt x="315" y="26"/>
                  </a:lnTo>
                  <a:lnTo>
                    <a:pt x="325" y="13"/>
                  </a:lnTo>
                  <a:lnTo>
                    <a:pt x="338" y="4"/>
                  </a:lnTo>
                  <a:lnTo>
                    <a:pt x="3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6" name="Shape 7366"/>
            <p:cNvSpPr/>
            <p:nvPr/>
          </p:nvSpPr>
          <p:spPr>
            <a:xfrm>
              <a:off x="4780" y="3234"/>
              <a:ext cx="70" cy="91"/>
            </a:xfrm>
            <a:custGeom>
              <a:avLst/>
              <a:gdLst/>
              <a:ahLst/>
              <a:cxnLst/>
              <a:rect l="0" t="0" r="0" b="0"/>
              <a:pathLst>
                <a:path w="352" h="453" extrusionOk="0">
                  <a:moveTo>
                    <a:pt x="171" y="0"/>
                  </a:moveTo>
                  <a:lnTo>
                    <a:pt x="176" y="0"/>
                  </a:lnTo>
                  <a:lnTo>
                    <a:pt x="181" y="0"/>
                  </a:lnTo>
                  <a:lnTo>
                    <a:pt x="189" y="1"/>
                  </a:lnTo>
                  <a:lnTo>
                    <a:pt x="200" y="1"/>
                  </a:lnTo>
                  <a:lnTo>
                    <a:pt x="212" y="4"/>
                  </a:lnTo>
                  <a:lnTo>
                    <a:pt x="226" y="6"/>
                  </a:lnTo>
                  <a:lnTo>
                    <a:pt x="242" y="11"/>
                  </a:lnTo>
                  <a:lnTo>
                    <a:pt x="258" y="18"/>
                  </a:lnTo>
                  <a:lnTo>
                    <a:pt x="274" y="27"/>
                  </a:lnTo>
                  <a:lnTo>
                    <a:pt x="290" y="39"/>
                  </a:lnTo>
                  <a:lnTo>
                    <a:pt x="306" y="53"/>
                  </a:lnTo>
                  <a:lnTo>
                    <a:pt x="319" y="71"/>
                  </a:lnTo>
                  <a:lnTo>
                    <a:pt x="331" y="91"/>
                  </a:lnTo>
                  <a:lnTo>
                    <a:pt x="340" y="117"/>
                  </a:lnTo>
                  <a:lnTo>
                    <a:pt x="348" y="145"/>
                  </a:lnTo>
                  <a:lnTo>
                    <a:pt x="351" y="180"/>
                  </a:lnTo>
                  <a:lnTo>
                    <a:pt x="351" y="183"/>
                  </a:lnTo>
                  <a:lnTo>
                    <a:pt x="352" y="189"/>
                  </a:lnTo>
                  <a:lnTo>
                    <a:pt x="352" y="199"/>
                  </a:lnTo>
                  <a:lnTo>
                    <a:pt x="352" y="214"/>
                  </a:lnTo>
                  <a:lnTo>
                    <a:pt x="352" y="231"/>
                  </a:lnTo>
                  <a:lnTo>
                    <a:pt x="351" y="250"/>
                  </a:lnTo>
                  <a:lnTo>
                    <a:pt x="349" y="271"/>
                  </a:lnTo>
                  <a:lnTo>
                    <a:pt x="345" y="293"/>
                  </a:lnTo>
                  <a:lnTo>
                    <a:pt x="340" y="316"/>
                  </a:lnTo>
                  <a:lnTo>
                    <a:pt x="333" y="339"/>
                  </a:lnTo>
                  <a:lnTo>
                    <a:pt x="325" y="360"/>
                  </a:lnTo>
                  <a:lnTo>
                    <a:pt x="313" y="381"/>
                  </a:lnTo>
                  <a:lnTo>
                    <a:pt x="298" y="400"/>
                  </a:lnTo>
                  <a:lnTo>
                    <a:pt x="282" y="418"/>
                  </a:lnTo>
                  <a:lnTo>
                    <a:pt x="261" y="432"/>
                  </a:lnTo>
                  <a:lnTo>
                    <a:pt x="237" y="443"/>
                  </a:lnTo>
                  <a:lnTo>
                    <a:pt x="210" y="450"/>
                  </a:lnTo>
                  <a:lnTo>
                    <a:pt x="177" y="453"/>
                  </a:lnTo>
                  <a:lnTo>
                    <a:pt x="175" y="453"/>
                  </a:lnTo>
                  <a:lnTo>
                    <a:pt x="142" y="450"/>
                  </a:lnTo>
                  <a:lnTo>
                    <a:pt x="115" y="443"/>
                  </a:lnTo>
                  <a:lnTo>
                    <a:pt x="91" y="432"/>
                  </a:lnTo>
                  <a:lnTo>
                    <a:pt x="70" y="418"/>
                  </a:lnTo>
                  <a:lnTo>
                    <a:pt x="54" y="400"/>
                  </a:lnTo>
                  <a:lnTo>
                    <a:pt x="39" y="381"/>
                  </a:lnTo>
                  <a:lnTo>
                    <a:pt x="27" y="360"/>
                  </a:lnTo>
                  <a:lnTo>
                    <a:pt x="19" y="339"/>
                  </a:lnTo>
                  <a:lnTo>
                    <a:pt x="12" y="316"/>
                  </a:lnTo>
                  <a:lnTo>
                    <a:pt x="7" y="293"/>
                  </a:lnTo>
                  <a:lnTo>
                    <a:pt x="3" y="271"/>
                  </a:lnTo>
                  <a:lnTo>
                    <a:pt x="1" y="250"/>
                  </a:lnTo>
                  <a:lnTo>
                    <a:pt x="0" y="231"/>
                  </a:lnTo>
                  <a:lnTo>
                    <a:pt x="0" y="214"/>
                  </a:lnTo>
                  <a:lnTo>
                    <a:pt x="0" y="199"/>
                  </a:lnTo>
                  <a:lnTo>
                    <a:pt x="1" y="189"/>
                  </a:lnTo>
                  <a:lnTo>
                    <a:pt x="1" y="183"/>
                  </a:lnTo>
                  <a:lnTo>
                    <a:pt x="1" y="180"/>
                  </a:lnTo>
                  <a:lnTo>
                    <a:pt x="4" y="145"/>
                  </a:lnTo>
                  <a:lnTo>
                    <a:pt x="12" y="117"/>
                  </a:lnTo>
                  <a:lnTo>
                    <a:pt x="21" y="91"/>
                  </a:lnTo>
                  <a:lnTo>
                    <a:pt x="33" y="70"/>
                  </a:lnTo>
                  <a:lnTo>
                    <a:pt x="48" y="53"/>
                  </a:lnTo>
                  <a:lnTo>
                    <a:pt x="62" y="39"/>
                  </a:lnTo>
                  <a:lnTo>
                    <a:pt x="79" y="27"/>
                  </a:lnTo>
                  <a:lnTo>
                    <a:pt x="94" y="18"/>
                  </a:lnTo>
                  <a:lnTo>
                    <a:pt x="111" y="11"/>
                  </a:lnTo>
                  <a:lnTo>
                    <a:pt x="127" y="6"/>
                  </a:lnTo>
                  <a:lnTo>
                    <a:pt x="141" y="4"/>
                  </a:lnTo>
                  <a:lnTo>
                    <a:pt x="153" y="1"/>
                  </a:lnTo>
                  <a:lnTo>
                    <a:pt x="164" y="1"/>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7" name="Shape 7367"/>
            <p:cNvSpPr/>
            <p:nvPr/>
          </p:nvSpPr>
          <p:spPr>
            <a:xfrm>
              <a:off x="4741" y="3334"/>
              <a:ext cx="148" cy="85"/>
            </a:xfrm>
            <a:custGeom>
              <a:avLst/>
              <a:gdLst/>
              <a:ahLst/>
              <a:cxnLst/>
              <a:rect l="0" t="0" r="0" b="0"/>
              <a:pathLst>
                <a:path w="743" h="426" extrusionOk="0">
                  <a:moveTo>
                    <a:pt x="240" y="0"/>
                  </a:moveTo>
                  <a:lnTo>
                    <a:pt x="310" y="222"/>
                  </a:lnTo>
                  <a:lnTo>
                    <a:pt x="352" y="106"/>
                  </a:lnTo>
                  <a:lnTo>
                    <a:pt x="338" y="84"/>
                  </a:lnTo>
                  <a:lnTo>
                    <a:pt x="328" y="66"/>
                  </a:lnTo>
                  <a:lnTo>
                    <a:pt x="323" y="51"/>
                  </a:lnTo>
                  <a:lnTo>
                    <a:pt x="321" y="37"/>
                  </a:lnTo>
                  <a:lnTo>
                    <a:pt x="322" y="27"/>
                  </a:lnTo>
                  <a:lnTo>
                    <a:pt x="326" y="18"/>
                  </a:lnTo>
                  <a:lnTo>
                    <a:pt x="332" y="12"/>
                  </a:lnTo>
                  <a:lnTo>
                    <a:pt x="339" y="7"/>
                  </a:lnTo>
                  <a:lnTo>
                    <a:pt x="346" y="4"/>
                  </a:lnTo>
                  <a:lnTo>
                    <a:pt x="353" y="3"/>
                  </a:lnTo>
                  <a:lnTo>
                    <a:pt x="360" y="1"/>
                  </a:lnTo>
                  <a:lnTo>
                    <a:pt x="366" y="0"/>
                  </a:lnTo>
                  <a:lnTo>
                    <a:pt x="370" y="0"/>
                  </a:lnTo>
                  <a:lnTo>
                    <a:pt x="371" y="0"/>
                  </a:lnTo>
                  <a:lnTo>
                    <a:pt x="375" y="0"/>
                  </a:lnTo>
                  <a:lnTo>
                    <a:pt x="382" y="1"/>
                  </a:lnTo>
                  <a:lnTo>
                    <a:pt x="389" y="3"/>
                  </a:lnTo>
                  <a:lnTo>
                    <a:pt x="396" y="4"/>
                  </a:lnTo>
                  <a:lnTo>
                    <a:pt x="404" y="7"/>
                  </a:lnTo>
                  <a:lnTo>
                    <a:pt x="411" y="12"/>
                  </a:lnTo>
                  <a:lnTo>
                    <a:pt x="416" y="18"/>
                  </a:lnTo>
                  <a:lnTo>
                    <a:pt x="419" y="27"/>
                  </a:lnTo>
                  <a:lnTo>
                    <a:pt x="420" y="37"/>
                  </a:lnTo>
                  <a:lnTo>
                    <a:pt x="419" y="51"/>
                  </a:lnTo>
                  <a:lnTo>
                    <a:pt x="414" y="66"/>
                  </a:lnTo>
                  <a:lnTo>
                    <a:pt x="405" y="84"/>
                  </a:lnTo>
                  <a:lnTo>
                    <a:pt x="390" y="106"/>
                  </a:lnTo>
                  <a:lnTo>
                    <a:pt x="431" y="222"/>
                  </a:lnTo>
                  <a:lnTo>
                    <a:pt x="502" y="0"/>
                  </a:lnTo>
                  <a:lnTo>
                    <a:pt x="504" y="1"/>
                  </a:lnTo>
                  <a:lnTo>
                    <a:pt x="512" y="5"/>
                  </a:lnTo>
                  <a:lnTo>
                    <a:pt x="522" y="11"/>
                  </a:lnTo>
                  <a:lnTo>
                    <a:pt x="538" y="18"/>
                  </a:lnTo>
                  <a:lnTo>
                    <a:pt x="556" y="28"/>
                  </a:lnTo>
                  <a:lnTo>
                    <a:pt x="576" y="39"/>
                  </a:lnTo>
                  <a:lnTo>
                    <a:pt x="598" y="51"/>
                  </a:lnTo>
                  <a:lnTo>
                    <a:pt x="622" y="64"/>
                  </a:lnTo>
                  <a:lnTo>
                    <a:pt x="645" y="78"/>
                  </a:lnTo>
                  <a:lnTo>
                    <a:pt x="669" y="93"/>
                  </a:lnTo>
                  <a:lnTo>
                    <a:pt x="695" y="112"/>
                  </a:lnTo>
                  <a:lnTo>
                    <a:pt x="714" y="132"/>
                  </a:lnTo>
                  <a:lnTo>
                    <a:pt x="728" y="154"/>
                  </a:lnTo>
                  <a:lnTo>
                    <a:pt x="736" y="177"/>
                  </a:lnTo>
                  <a:lnTo>
                    <a:pt x="741" y="202"/>
                  </a:lnTo>
                  <a:lnTo>
                    <a:pt x="743" y="229"/>
                  </a:lnTo>
                  <a:lnTo>
                    <a:pt x="743" y="426"/>
                  </a:lnTo>
                  <a:lnTo>
                    <a:pt x="0" y="426"/>
                  </a:lnTo>
                  <a:lnTo>
                    <a:pt x="0" y="229"/>
                  </a:lnTo>
                  <a:lnTo>
                    <a:pt x="2" y="202"/>
                  </a:lnTo>
                  <a:lnTo>
                    <a:pt x="6" y="177"/>
                  </a:lnTo>
                  <a:lnTo>
                    <a:pt x="15" y="153"/>
                  </a:lnTo>
                  <a:lnTo>
                    <a:pt x="28" y="132"/>
                  </a:lnTo>
                  <a:lnTo>
                    <a:pt x="47" y="112"/>
                  </a:lnTo>
                  <a:lnTo>
                    <a:pt x="72" y="93"/>
                  </a:lnTo>
                  <a:lnTo>
                    <a:pt x="96" y="78"/>
                  </a:lnTo>
                  <a:lnTo>
                    <a:pt x="120" y="64"/>
                  </a:lnTo>
                  <a:lnTo>
                    <a:pt x="143" y="51"/>
                  </a:lnTo>
                  <a:lnTo>
                    <a:pt x="166" y="39"/>
                  </a:lnTo>
                  <a:lnTo>
                    <a:pt x="186" y="28"/>
                  </a:lnTo>
                  <a:lnTo>
                    <a:pt x="204" y="18"/>
                  </a:lnTo>
                  <a:lnTo>
                    <a:pt x="219" y="11"/>
                  </a:lnTo>
                  <a:lnTo>
                    <a:pt x="231" y="5"/>
                  </a:lnTo>
                  <a:lnTo>
                    <a:pt x="238" y="1"/>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8" name="Shape 7368"/>
            <p:cNvSpPr/>
            <p:nvPr/>
          </p:nvSpPr>
          <p:spPr>
            <a:xfrm>
              <a:off x="5100" y="3234"/>
              <a:ext cx="71" cy="91"/>
            </a:xfrm>
            <a:custGeom>
              <a:avLst/>
              <a:gdLst/>
              <a:ahLst/>
              <a:cxnLst/>
              <a:rect l="0" t="0" r="0" b="0"/>
              <a:pathLst>
                <a:path w="352" h="453" extrusionOk="0">
                  <a:moveTo>
                    <a:pt x="170" y="0"/>
                  </a:moveTo>
                  <a:lnTo>
                    <a:pt x="175" y="0"/>
                  </a:lnTo>
                  <a:lnTo>
                    <a:pt x="180" y="0"/>
                  </a:lnTo>
                  <a:lnTo>
                    <a:pt x="188" y="1"/>
                  </a:lnTo>
                  <a:lnTo>
                    <a:pt x="199" y="1"/>
                  </a:lnTo>
                  <a:lnTo>
                    <a:pt x="211" y="4"/>
                  </a:lnTo>
                  <a:lnTo>
                    <a:pt x="226" y="6"/>
                  </a:lnTo>
                  <a:lnTo>
                    <a:pt x="241" y="11"/>
                  </a:lnTo>
                  <a:lnTo>
                    <a:pt x="258" y="18"/>
                  </a:lnTo>
                  <a:lnTo>
                    <a:pt x="274" y="27"/>
                  </a:lnTo>
                  <a:lnTo>
                    <a:pt x="289" y="39"/>
                  </a:lnTo>
                  <a:lnTo>
                    <a:pt x="305" y="53"/>
                  </a:lnTo>
                  <a:lnTo>
                    <a:pt x="319" y="71"/>
                  </a:lnTo>
                  <a:lnTo>
                    <a:pt x="331" y="91"/>
                  </a:lnTo>
                  <a:lnTo>
                    <a:pt x="341" y="117"/>
                  </a:lnTo>
                  <a:lnTo>
                    <a:pt x="347" y="145"/>
                  </a:lnTo>
                  <a:lnTo>
                    <a:pt x="350" y="180"/>
                  </a:lnTo>
                  <a:lnTo>
                    <a:pt x="350" y="183"/>
                  </a:lnTo>
                  <a:lnTo>
                    <a:pt x="352" y="189"/>
                  </a:lnTo>
                  <a:lnTo>
                    <a:pt x="352" y="199"/>
                  </a:lnTo>
                  <a:lnTo>
                    <a:pt x="352" y="214"/>
                  </a:lnTo>
                  <a:lnTo>
                    <a:pt x="352" y="231"/>
                  </a:lnTo>
                  <a:lnTo>
                    <a:pt x="350" y="250"/>
                  </a:lnTo>
                  <a:lnTo>
                    <a:pt x="348" y="271"/>
                  </a:lnTo>
                  <a:lnTo>
                    <a:pt x="346" y="293"/>
                  </a:lnTo>
                  <a:lnTo>
                    <a:pt x="340" y="316"/>
                  </a:lnTo>
                  <a:lnTo>
                    <a:pt x="332" y="339"/>
                  </a:lnTo>
                  <a:lnTo>
                    <a:pt x="324" y="360"/>
                  </a:lnTo>
                  <a:lnTo>
                    <a:pt x="312" y="381"/>
                  </a:lnTo>
                  <a:lnTo>
                    <a:pt x="298" y="400"/>
                  </a:lnTo>
                  <a:lnTo>
                    <a:pt x="281" y="418"/>
                  </a:lnTo>
                  <a:lnTo>
                    <a:pt x="260" y="432"/>
                  </a:lnTo>
                  <a:lnTo>
                    <a:pt x="236" y="443"/>
                  </a:lnTo>
                  <a:lnTo>
                    <a:pt x="209" y="450"/>
                  </a:lnTo>
                  <a:lnTo>
                    <a:pt x="178" y="453"/>
                  </a:lnTo>
                  <a:lnTo>
                    <a:pt x="175" y="453"/>
                  </a:lnTo>
                  <a:lnTo>
                    <a:pt x="144" y="450"/>
                  </a:lnTo>
                  <a:lnTo>
                    <a:pt x="116" y="443"/>
                  </a:lnTo>
                  <a:lnTo>
                    <a:pt x="92" y="432"/>
                  </a:lnTo>
                  <a:lnTo>
                    <a:pt x="72" y="418"/>
                  </a:lnTo>
                  <a:lnTo>
                    <a:pt x="55" y="400"/>
                  </a:lnTo>
                  <a:lnTo>
                    <a:pt x="41" y="381"/>
                  </a:lnTo>
                  <a:lnTo>
                    <a:pt x="29" y="360"/>
                  </a:lnTo>
                  <a:lnTo>
                    <a:pt x="20" y="339"/>
                  </a:lnTo>
                  <a:lnTo>
                    <a:pt x="13" y="316"/>
                  </a:lnTo>
                  <a:lnTo>
                    <a:pt x="7" y="293"/>
                  </a:lnTo>
                  <a:lnTo>
                    <a:pt x="4" y="271"/>
                  </a:lnTo>
                  <a:lnTo>
                    <a:pt x="1" y="250"/>
                  </a:lnTo>
                  <a:lnTo>
                    <a:pt x="0" y="231"/>
                  </a:lnTo>
                  <a:lnTo>
                    <a:pt x="0" y="214"/>
                  </a:lnTo>
                  <a:lnTo>
                    <a:pt x="0" y="199"/>
                  </a:lnTo>
                  <a:lnTo>
                    <a:pt x="0" y="189"/>
                  </a:lnTo>
                  <a:lnTo>
                    <a:pt x="1" y="183"/>
                  </a:lnTo>
                  <a:lnTo>
                    <a:pt x="0" y="180"/>
                  </a:lnTo>
                  <a:lnTo>
                    <a:pt x="4" y="145"/>
                  </a:lnTo>
                  <a:lnTo>
                    <a:pt x="11" y="117"/>
                  </a:lnTo>
                  <a:lnTo>
                    <a:pt x="20" y="91"/>
                  </a:lnTo>
                  <a:lnTo>
                    <a:pt x="32" y="70"/>
                  </a:lnTo>
                  <a:lnTo>
                    <a:pt x="47" y="53"/>
                  </a:lnTo>
                  <a:lnTo>
                    <a:pt x="62" y="39"/>
                  </a:lnTo>
                  <a:lnTo>
                    <a:pt x="78" y="27"/>
                  </a:lnTo>
                  <a:lnTo>
                    <a:pt x="94" y="18"/>
                  </a:lnTo>
                  <a:lnTo>
                    <a:pt x="110" y="11"/>
                  </a:lnTo>
                  <a:lnTo>
                    <a:pt x="126" y="6"/>
                  </a:lnTo>
                  <a:lnTo>
                    <a:pt x="140" y="4"/>
                  </a:lnTo>
                  <a:lnTo>
                    <a:pt x="152" y="1"/>
                  </a:lnTo>
                  <a:lnTo>
                    <a:pt x="163" y="1"/>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69" name="Shape 7369"/>
            <p:cNvSpPr/>
            <p:nvPr/>
          </p:nvSpPr>
          <p:spPr>
            <a:xfrm>
              <a:off x="5062" y="3334"/>
              <a:ext cx="148" cy="85"/>
            </a:xfrm>
            <a:custGeom>
              <a:avLst/>
              <a:gdLst/>
              <a:ahLst/>
              <a:cxnLst/>
              <a:rect l="0" t="0" r="0" b="0"/>
              <a:pathLst>
                <a:path w="743" h="426" extrusionOk="0">
                  <a:moveTo>
                    <a:pt x="240" y="0"/>
                  </a:moveTo>
                  <a:lnTo>
                    <a:pt x="309" y="222"/>
                  </a:lnTo>
                  <a:lnTo>
                    <a:pt x="350" y="106"/>
                  </a:lnTo>
                  <a:lnTo>
                    <a:pt x="337" y="84"/>
                  </a:lnTo>
                  <a:lnTo>
                    <a:pt x="327" y="66"/>
                  </a:lnTo>
                  <a:lnTo>
                    <a:pt x="321" y="51"/>
                  </a:lnTo>
                  <a:lnTo>
                    <a:pt x="320" y="37"/>
                  </a:lnTo>
                  <a:lnTo>
                    <a:pt x="321" y="27"/>
                  </a:lnTo>
                  <a:lnTo>
                    <a:pt x="325" y="18"/>
                  </a:lnTo>
                  <a:lnTo>
                    <a:pt x="331" y="12"/>
                  </a:lnTo>
                  <a:lnTo>
                    <a:pt x="337" y="7"/>
                  </a:lnTo>
                  <a:lnTo>
                    <a:pt x="345" y="4"/>
                  </a:lnTo>
                  <a:lnTo>
                    <a:pt x="353" y="3"/>
                  </a:lnTo>
                  <a:lnTo>
                    <a:pt x="360" y="1"/>
                  </a:lnTo>
                  <a:lnTo>
                    <a:pt x="365" y="0"/>
                  </a:lnTo>
                  <a:lnTo>
                    <a:pt x="369" y="0"/>
                  </a:lnTo>
                  <a:lnTo>
                    <a:pt x="371" y="0"/>
                  </a:lnTo>
                  <a:lnTo>
                    <a:pt x="375" y="0"/>
                  </a:lnTo>
                  <a:lnTo>
                    <a:pt x="381" y="1"/>
                  </a:lnTo>
                  <a:lnTo>
                    <a:pt x="387" y="3"/>
                  </a:lnTo>
                  <a:lnTo>
                    <a:pt x="396" y="4"/>
                  </a:lnTo>
                  <a:lnTo>
                    <a:pt x="403" y="7"/>
                  </a:lnTo>
                  <a:lnTo>
                    <a:pt x="409" y="12"/>
                  </a:lnTo>
                  <a:lnTo>
                    <a:pt x="415" y="18"/>
                  </a:lnTo>
                  <a:lnTo>
                    <a:pt x="419" y="27"/>
                  </a:lnTo>
                  <a:lnTo>
                    <a:pt x="420" y="37"/>
                  </a:lnTo>
                  <a:lnTo>
                    <a:pt x="419" y="51"/>
                  </a:lnTo>
                  <a:lnTo>
                    <a:pt x="413" y="66"/>
                  </a:lnTo>
                  <a:lnTo>
                    <a:pt x="404" y="84"/>
                  </a:lnTo>
                  <a:lnTo>
                    <a:pt x="390" y="106"/>
                  </a:lnTo>
                  <a:lnTo>
                    <a:pt x="431" y="222"/>
                  </a:lnTo>
                  <a:lnTo>
                    <a:pt x="500" y="0"/>
                  </a:lnTo>
                  <a:lnTo>
                    <a:pt x="504" y="1"/>
                  </a:lnTo>
                  <a:lnTo>
                    <a:pt x="511" y="5"/>
                  </a:lnTo>
                  <a:lnTo>
                    <a:pt x="522" y="11"/>
                  </a:lnTo>
                  <a:lnTo>
                    <a:pt x="537" y="18"/>
                  </a:lnTo>
                  <a:lnTo>
                    <a:pt x="555" y="28"/>
                  </a:lnTo>
                  <a:lnTo>
                    <a:pt x="576" y="39"/>
                  </a:lnTo>
                  <a:lnTo>
                    <a:pt x="597" y="51"/>
                  </a:lnTo>
                  <a:lnTo>
                    <a:pt x="620" y="64"/>
                  </a:lnTo>
                  <a:lnTo>
                    <a:pt x="644" y="78"/>
                  </a:lnTo>
                  <a:lnTo>
                    <a:pt x="668" y="93"/>
                  </a:lnTo>
                  <a:lnTo>
                    <a:pt x="695" y="112"/>
                  </a:lnTo>
                  <a:lnTo>
                    <a:pt x="714" y="132"/>
                  </a:lnTo>
                  <a:lnTo>
                    <a:pt x="727" y="153"/>
                  </a:lnTo>
                  <a:lnTo>
                    <a:pt x="734" y="177"/>
                  </a:lnTo>
                  <a:lnTo>
                    <a:pt x="739" y="202"/>
                  </a:lnTo>
                  <a:lnTo>
                    <a:pt x="741" y="229"/>
                  </a:lnTo>
                  <a:lnTo>
                    <a:pt x="743" y="265"/>
                  </a:lnTo>
                  <a:lnTo>
                    <a:pt x="743" y="426"/>
                  </a:lnTo>
                  <a:lnTo>
                    <a:pt x="0" y="426"/>
                  </a:lnTo>
                  <a:lnTo>
                    <a:pt x="0" y="229"/>
                  </a:lnTo>
                  <a:lnTo>
                    <a:pt x="1" y="202"/>
                  </a:lnTo>
                  <a:lnTo>
                    <a:pt x="6" y="177"/>
                  </a:lnTo>
                  <a:lnTo>
                    <a:pt x="14" y="153"/>
                  </a:lnTo>
                  <a:lnTo>
                    <a:pt x="27" y="132"/>
                  </a:lnTo>
                  <a:lnTo>
                    <a:pt x="45" y="112"/>
                  </a:lnTo>
                  <a:lnTo>
                    <a:pt x="72" y="93"/>
                  </a:lnTo>
                  <a:lnTo>
                    <a:pt x="96" y="78"/>
                  </a:lnTo>
                  <a:lnTo>
                    <a:pt x="120" y="64"/>
                  </a:lnTo>
                  <a:lnTo>
                    <a:pt x="143" y="51"/>
                  </a:lnTo>
                  <a:lnTo>
                    <a:pt x="165" y="39"/>
                  </a:lnTo>
                  <a:lnTo>
                    <a:pt x="186" y="28"/>
                  </a:lnTo>
                  <a:lnTo>
                    <a:pt x="204" y="18"/>
                  </a:lnTo>
                  <a:lnTo>
                    <a:pt x="218" y="11"/>
                  </a:lnTo>
                  <a:lnTo>
                    <a:pt x="230" y="5"/>
                  </a:lnTo>
                  <a:lnTo>
                    <a:pt x="237" y="1"/>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0" name="Shape 7370"/>
            <p:cNvSpPr/>
            <p:nvPr/>
          </p:nvSpPr>
          <p:spPr>
            <a:xfrm>
              <a:off x="4584" y="3212"/>
              <a:ext cx="142" cy="132"/>
            </a:xfrm>
            <a:custGeom>
              <a:avLst/>
              <a:gdLst/>
              <a:ahLst/>
              <a:cxnLst/>
              <a:rect l="0" t="0" r="0" b="0"/>
              <a:pathLst>
                <a:path w="711" h="660" extrusionOk="0">
                  <a:moveTo>
                    <a:pt x="356" y="0"/>
                  </a:moveTo>
                  <a:lnTo>
                    <a:pt x="372" y="4"/>
                  </a:lnTo>
                  <a:lnTo>
                    <a:pt x="386" y="12"/>
                  </a:lnTo>
                  <a:lnTo>
                    <a:pt x="395" y="26"/>
                  </a:lnTo>
                  <a:lnTo>
                    <a:pt x="399" y="43"/>
                  </a:lnTo>
                  <a:lnTo>
                    <a:pt x="399" y="391"/>
                  </a:lnTo>
                  <a:lnTo>
                    <a:pt x="692" y="581"/>
                  </a:lnTo>
                  <a:lnTo>
                    <a:pt x="701" y="590"/>
                  </a:lnTo>
                  <a:lnTo>
                    <a:pt x="708" y="601"/>
                  </a:lnTo>
                  <a:lnTo>
                    <a:pt x="711" y="614"/>
                  </a:lnTo>
                  <a:lnTo>
                    <a:pt x="710" y="628"/>
                  </a:lnTo>
                  <a:lnTo>
                    <a:pt x="704" y="640"/>
                  </a:lnTo>
                  <a:lnTo>
                    <a:pt x="694" y="650"/>
                  </a:lnTo>
                  <a:lnTo>
                    <a:pt x="681" y="658"/>
                  </a:lnTo>
                  <a:lnTo>
                    <a:pt x="668" y="660"/>
                  </a:lnTo>
                  <a:lnTo>
                    <a:pt x="656" y="658"/>
                  </a:lnTo>
                  <a:lnTo>
                    <a:pt x="645" y="653"/>
                  </a:lnTo>
                  <a:lnTo>
                    <a:pt x="356" y="466"/>
                  </a:lnTo>
                  <a:lnTo>
                    <a:pt x="68" y="653"/>
                  </a:lnTo>
                  <a:lnTo>
                    <a:pt x="56" y="658"/>
                  </a:lnTo>
                  <a:lnTo>
                    <a:pt x="44" y="660"/>
                  </a:lnTo>
                  <a:lnTo>
                    <a:pt x="29" y="658"/>
                  </a:lnTo>
                  <a:lnTo>
                    <a:pt x="17" y="650"/>
                  </a:lnTo>
                  <a:lnTo>
                    <a:pt x="8" y="640"/>
                  </a:lnTo>
                  <a:lnTo>
                    <a:pt x="2" y="628"/>
                  </a:lnTo>
                  <a:lnTo>
                    <a:pt x="0" y="614"/>
                  </a:lnTo>
                  <a:lnTo>
                    <a:pt x="3" y="601"/>
                  </a:lnTo>
                  <a:lnTo>
                    <a:pt x="10" y="589"/>
                  </a:lnTo>
                  <a:lnTo>
                    <a:pt x="21" y="581"/>
                  </a:lnTo>
                  <a:lnTo>
                    <a:pt x="312" y="391"/>
                  </a:lnTo>
                  <a:lnTo>
                    <a:pt x="312" y="43"/>
                  </a:lnTo>
                  <a:lnTo>
                    <a:pt x="316" y="26"/>
                  </a:lnTo>
                  <a:lnTo>
                    <a:pt x="326" y="13"/>
                  </a:lnTo>
                  <a:lnTo>
                    <a:pt x="339" y="4"/>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1" name="Shape 7371"/>
            <p:cNvSpPr/>
            <p:nvPr/>
          </p:nvSpPr>
          <p:spPr>
            <a:xfrm>
              <a:off x="4459" y="3234"/>
              <a:ext cx="70" cy="91"/>
            </a:xfrm>
            <a:custGeom>
              <a:avLst/>
              <a:gdLst/>
              <a:ahLst/>
              <a:cxnLst/>
              <a:rect l="0" t="0" r="0" b="0"/>
              <a:pathLst>
                <a:path w="352" h="453" extrusionOk="0">
                  <a:moveTo>
                    <a:pt x="171" y="0"/>
                  </a:moveTo>
                  <a:lnTo>
                    <a:pt x="176" y="0"/>
                  </a:lnTo>
                  <a:lnTo>
                    <a:pt x="180" y="0"/>
                  </a:lnTo>
                  <a:lnTo>
                    <a:pt x="189" y="1"/>
                  </a:lnTo>
                  <a:lnTo>
                    <a:pt x="200" y="1"/>
                  </a:lnTo>
                  <a:lnTo>
                    <a:pt x="212" y="4"/>
                  </a:lnTo>
                  <a:lnTo>
                    <a:pt x="226" y="6"/>
                  </a:lnTo>
                  <a:lnTo>
                    <a:pt x="242" y="11"/>
                  </a:lnTo>
                  <a:lnTo>
                    <a:pt x="258" y="18"/>
                  </a:lnTo>
                  <a:lnTo>
                    <a:pt x="274" y="27"/>
                  </a:lnTo>
                  <a:lnTo>
                    <a:pt x="291" y="39"/>
                  </a:lnTo>
                  <a:lnTo>
                    <a:pt x="305" y="53"/>
                  </a:lnTo>
                  <a:lnTo>
                    <a:pt x="320" y="71"/>
                  </a:lnTo>
                  <a:lnTo>
                    <a:pt x="332" y="91"/>
                  </a:lnTo>
                  <a:lnTo>
                    <a:pt x="341" y="117"/>
                  </a:lnTo>
                  <a:lnTo>
                    <a:pt x="347" y="145"/>
                  </a:lnTo>
                  <a:lnTo>
                    <a:pt x="351" y="180"/>
                  </a:lnTo>
                  <a:lnTo>
                    <a:pt x="351" y="183"/>
                  </a:lnTo>
                  <a:lnTo>
                    <a:pt x="352" y="189"/>
                  </a:lnTo>
                  <a:lnTo>
                    <a:pt x="352" y="199"/>
                  </a:lnTo>
                  <a:lnTo>
                    <a:pt x="352" y="214"/>
                  </a:lnTo>
                  <a:lnTo>
                    <a:pt x="352" y="231"/>
                  </a:lnTo>
                  <a:lnTo>
                    <a:pt x="351" y="250"/>
                  </a:lnTo>
                  <a:lnTo>
                    <a:pt x="348" y="271"/>
                  </a:lnTo>
                  <a:lnTo>
                    <a:pt x="346" y="293"/>
                  </a:lnTo>
                  <a:lnTo>
                    <a:pt x="340" y="316"/>
                  </a:lnTo>
                  <a:lnTo>
                    <a:pt x="334" y="339"/>
                  </a:lnTo>
                  <a:lnTo>
                    <a:pt x="324" y="360"/>
                  </a:lnTo>
                  <a:lnTo>
                    <a:pt x="312" y="381"/>
                  </a:lnTo>
                  <a:lnTo>
                    <a:pt x="298" y="400"/>
                  </a:lnTo>
                  <a:lnTo>
                    <a:pt x="281" y="418"/>
                  </a:lnTo>
                  <a:lnTo>
                    <a:pt x="261" y="432"/>
                  </a:lnTo>
                  <a:lnTo>
                    <a:pt x="237" y="443"/>
                  </a:lnTo>
                  <a:lnTo>
                    <a:pt x="209" y="450"/>
                  </a:lnTo>
                  <a:lnTo>
                    <a:pt x="178" y="453"/>
                  </a:lnTo>
                  <a:lnTo>
                    <a:pt x="176" y="453"/>
                  </a:lnTo>
                  <a:lnTo>
                    <a:pt x="144" y="450"/>
                  </a:lnTo>
                  <a:lnTo>
                    <a:pt x="117" y="443"/>
                  </a:lnTo>
                  <a:lnTo>
                    <a:pt x="93" y="432"/>
                  </a:lnTo>
                  <a:lnTo>
                    <a:pt x="72" y="418"/>
                  </a:lnTo>
                  <a:lnTo>
                    <a:pt x="54" y="400"/>
                  </a:lnTo>
                  <a:lnTo>
                    <a:pt x="41" y="381"/>
                  </a:lnTo>
                  <a:lnTo>
                    <a:pt x="29" y="360"/>
                  </a:lnTo>
                  <a:lnTo>
                    <a:pt x="20" y="339"/>
                  </a:lnTo>
                  <a:lnTo>
                    <a:pt x="12" y="316"/>
                  </a:lnTo>
                  <a:lnTo>
                    <a:pt x="8" y="293"/>
                  </a:lnTo>
                  <a:lnTo>
                    <a:pt x="4" y="271"/>
                  </a:lnTo>
                  <a:lnTo>
                    <a:pt x="2" y="250"/>
                  </a:lnTo>
                  <a:lnTo>
                    <a:pt x="0" y="231"/>
                  </a:lnTo>
                  <a:lnTo>
                    <a:pt x="0" y="214"/>
                  </a:lnTo>
                  <a:lnTo>
                    <a:pt x="0" y="199"/>
                  </a:lnTo>
                  <a:lnTo>
                    <a:pt x="0" y="189"/>
                  </a:lnTo>
                  <a:lnTo>
                    <a:pt x="2" y="183"/>
                  </a:lnTo>
                  <a:lnTo>
                    <a:pt x="2" y="180"/>
                  </a:lnTo>
                  <a:lnTo>
                    <a:pt x="5" y="145"/>
                  </a:lnTo>
                  <a:lnTo>
                    <a:pt x="11" y="117"/>
                  </a:lnTo>
                  <a:lnTo>
                    <a:pt x="21" y="91"/>
                  </a:lnTo>
                  <a:lnTo>
                    <a:pt x="33" y="70"/>
                  </a:lnTo>
                  <a:lnTo>
                    <a:pt x="47" y="53"/>
                  </a:lnTo>
                  <a:lnTo>
                    <a:pt x="63" y="39"/>
                  </a:lnTo>
                  <a:lnTo>
                    <a:pt x="78" y="27"/>
                  </a:lnTo>
                  <a:lnTo>
                    <a:pt x="94" y="18"/>
                  </a:lnTo>
                  <a:lnTo>
                    <a:pt x="111" y="11"/>
                  </a:lnTo>
                  <a:lnTo>
                    <a:pt x="126" y="6"/>
                  </a:lnTo>
                  <a:lnTo>
                    <a:pt x="141" y="4"/>
                  </a:lnTo>
                  <a:lnTo>
                    <a:pt x="153" y="1"/>
                  </a:lnTo>
                  <a:lnTo>
                    <a:pt x="164" y="1"/>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2" name="Shape 7372"/>
            <p:cNvSpPr/>
            <p:nvPr/>
          </p:nvSpPr>
          <p:spPr>
            <a:xfrm>
              <a:off x="4420" y="3334"/>
              <a:ext cx="149" cy="85"/>
            </a:xfrm>
            <a:custGeom>
              <a:avLst/>
              <a:gdLst/>
              <a:ahLst/>
              <a:cxnLst/>
              <a:rect l="0" t="0" r="0" b="0"/>
              <a:pathLst>
                <a:path w="743" h="426" extrusionOk="0">
                  <a:moveTo>
                    <a:pt x="240" y="0"/>
                  </a:moveTo>
                  <a:lnTo>
                    <a:pt x="311" y="222"/>
                  </a:lnTo>
                  <a:lnTo>
                    <a:pt x="352" y="106"/>
                  </a:lnTo>
                  <a:lnTo>
                    <a:pt x="337" y="84"/>
                  </a:lnTo>
                  <a:lnTo>
                    <a:pt x="328" y="66"/>
                  </a:lnTo>
                  <a:lnTo>
                    <a:pt x="323" y="51"/>
                  </a:lnTo>
                  <a:lnTo>
                    <a:pt x="320" y="37"/>
                  </a:lnTo>
                  <a:lnTo>
                    <a:pt x="322" y="27"/>
                  </a:lnTo>
                  <a:lnTo>
                    <a:pt x="326" y="18"/>
                  </a:lnTo>
                  <a:lnTo>
                    <a:pt x="331" y="12"/>
                  </a:lnTo>
                  <a:lnTo>
                    <a:pt x="338" y="7"/>
                  </a:lnTo>
                  <a:lnTo>
                    <a:pt x="346" y="4"/>
                  </a:lnTo>
                  <a:lnTo>
                    <a:pt x="353" y="3"/>
                  </a:lnTo>
                  <a:lnTo>
                    <a:pt x="360" y="1"/>
                  </a:lnTo>
                  <a:lnTo>
                    <a:pt x="366" y="0"/>
                  </a:lnTo>
                  <a:lnTo>
                    <a:pt x="370" y="0"/>
                  </a:lnTo>
                  <a:lnTo>
                    <a:pt x="372" y="0"/>
                  </a:lnTo>
                  <a:lnTo>
                    <a:pt x="376" y="0"/>
                  </a:lnTo>
                  <a:lnTo>
                    <a:pt x="382" y="1"/>
                  </a:lnTo>
                  <a:lnTo>
                    <a:pt x="389" y="3"/>
                  </a:lnTo>
                  <a:lnTo>
                    <a:pt x="396" y="4"/>
                  </a:lnTo>
                  <a:lnTo>
                    <a:pt x="403" y="7"/>
                  </a:lnTo>
                  <a:lnTo>
                    <a:pt x="410" y="12"/>
                  </a:lnTo>
                  <a:lnTo>
                    <a:pt x="415" y="18"/>
                  </a:lnTo>
                  <a:lnTo>
                    <a:pt x="420" y="27"/>
                  </a:lnTo>
                  <a:lnTo>
                    <a:pt x="421" y="37"/>
                  </a:lnTo>
                  <a:lnTo>
                    <a:pt x="419" y="51"/>
                  </a:lnTo>
                  <a:lnTo>
                    <a:pt x="414" y="66"/>
                  </a:lnTo>
                  <a:lnTo>
                    <a:pt x="404" y="84"/>
                  </a:lnTo>
                  <a:lnTo>
                    <a:pt x="390" y="106"/>
                  </a:lnTo>
                  <a:lnTo>
                    <a:pt x="431" y="222"/>
                  </a:lnTo>
                  <a:lnTo>
                    <a:pt x="502" y="0"/>
                  </a:lnTo>
                  <a:lnTo>
                    <a:pt x="504" y="1"/>
                  </a:lnTo>
                  <a:lnTo>
                    <a:pt x="511" y="5"/>
                  </a:lnTo>
                  <a:lnTo>
                    <a:pt x="523" y="11"/>
                  </a:lnTo>
                  <a:lnTo>
                    <a:pt x="538" y="18"/>
                  </a:lnTo>
                  <a:lnTo>
                    <a:pt x="556" y="28"/>
                  </a:lnTo>
                  <a:lnTo>
                    <a:pt x="576" y="39"/>
                  </a:lnTo>
                  <a:lnTo>
                    <a:pt x="598" y="51"/>
                  </a:lnTo>
                  <a:lnTo>
                    <a:pt x="622" y="64"/>
                  </a:lnTo>
                  <a:lnTo>
                    <a:pt x="646" y="78"/>
                  </a:lnTo>
                  <a:lnTo>
                    <a:pt x="670" y="93"/>
                  </a:lnTo>
                  <a:lnTo>
                    <a:pt x="695" y="112"/>
                  </a:lnTo>
                  <a:lnTo>
                    <a:pt x="714" y="132"/>
                  </a:lnTo>
                  <a:lnTo>
                    <a:pt x="727" y="154"/>
                  </a:lnTo>
                  <a:lnTo>
                    <a:pt x="736" y="177"/>
                  </a:lnTo>
                  <a:lnTo>
                    <a:pt x="740" y="202"/>
                  </a:lnTo>
                  <a:lnTo>
                    <a:pt x="743" y="229"/>
                  </a:lnTo>
                  <a:lnTo>
                    <a:pt x="743" y="426"/>
                  </a:lnTo>
                  <a:lnTo>
                    <a:pt x="0" y="426"/>
                  </a:lnTo>
                  <a:lnTo>
                    <a:pt x="0" y="229"/>
                  </a:lnTo>
                  <a:lnTo>
                    <a:pt x="1" y="202"/>
                  </a:lnTo>
                  <a:lnTo>
                    <a:pt x="6" y="177"/>
                  </a:lnTo>
                  <a:lnTo>
                    <a:pt x="14" y="153"/>
                  </a:lnTo>
                  <a:lnTo>
                    <a:pt x="28" y="132"/>
                  </a:lnTo>
                  <a:lnTo>
                    <a:pt x="47" y="112"/>
                  </a:lnTo>
                  <a:lnTo>
                    <a:pt x="72" y="93"/>
                  </a:lnTo>
                  <a:lnTo>
                    <a:pt x="96" y="78"/>
                  </a:lnTo>
                  <a:lnTo>
                    <a:pt x="120" y="64"/>
                  </a:lnTo>
                  <a:lnTo>
                    <a:pt x="144" y="51"/>
                  </a:lnTo>
                  <a:lnTo>
                    <a:pt x="166" y="39"/>
                  </a:lnTo>
                  <a:lnTo>
                    <a:pt x="186" y="28"/>
                  </a:lnTo>
                  <a:lnTo>
                    <a:pt x="204" y="18"/>
                  </a:lnTo>
                  <a:lnTo>
                    <a:pt x="218" y="11"/>
                  </a:lnTo>
                  <a:lnTo>
                    <a:pt x="230" y="5"/>
                  </a:lnTo>
                  <a:lnTo>
                    <a:pt x="238" y="1"/>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373" name="Shape 7373"/>
          <p:cNvSpPr/>
          <p:nvPr/>
        </p:nvSpPr>
        <p:spPr>
          <a:xfrm>
            <a:off x="5755242" y="2030773"/>
            <a:ext cx="201152" cy="201691"/>
          </a:xfrm>
          <a:custGeom>
            <a:avLst/>
            <a:gdLst/>
            <a:ahLst/>
            <a:cxnLst/>
            <a:rect l="0" t="0" r="0" b="0"/>
            <a:pathLst>
              <a:path w="3359" h="3362" extrusionOk="0">
                <a:moveTo>
                  <a:pt x="1387" y="1979"/>
                </a:moveTo>
                <a:lnTo>
                  <a:pt x="1370" y="1982"/>
                </a:lnTo>
                <a:lnTo>
                  <a:pt x="1354" y="1990"/>
                </a:lnTo>
                <a:lnTo>
                  <a:pt x="1342" y="2001"/>
                </a:lnTo>
                <a:lnTo>
                  <a:pt x="1335" y="2017"/>
                </a:lnTo>
                <a:lnTo>
                  <a:pt x="1332" y="2034"/>
                </a:lnTo>
                <a:lnTo>
                  <a:pt x="1332" y="3247"/>
                </a:lnTo>
                <a:lnTo>
                  <a:pt x="2027" y="3247"/>
                </a:lnTo>
                <a:lnTo>
                  <a:pt x="2027" y="2034"/>
                </a:lnTo>
                <a:lnTo>
                  <a:pt x="2025" y="2017"/>
                </a:lnTo>
                <a:lnTo>
                  <a:pt x="2016" y="2001"/>
                </a:lnTo>
                <a:lnTo>
                  <a:pt x="2005" y="1990"/>
                </a:lnTo>
                <a:lnTo>
                  <a:pt x="1990" y="1982"/>
                </a:lnTo>
                <a:lnTo>
                  <a:pt x="1973" y="1979"/>
                </a:lnTo>
                <a:lnTo>
                  <a:pt x="1387" y="1979"/>
                </a:lnTo>
                <a:close/>
                <a:moveTo>
                  <a:pt x="2374" y="424"/>
                </a:moveTo>
                <a:lnTo>
                  <a:pt x="2374" y="642"/>
                </a:lnTo>
                <a:lnTo>
                  <a:pt x="2722" y="962"/>
                </a:lnTo>
                <a:lnTo>
                  <a:pt x="2722" y="424"/>
                </a:lnTo>
                <a:lnTo>
                  <a:pt x="2374" y="424"/>
                </a:lnTo>
                <a:close/>
                <a:moveTo>
                  <a:pt x="1679" y="157"/>
                </a:moveTo>
                <a:lnTo>
                  <a:pt x="405" y="1334"/>
                </a:lnTo>
                <a:lnTo>
                  <a:pt x="405" y="3247"/>
                </a:lnTo>
                <a:lnTo>
                  <a:pt x="1216" y="3247"/>
                </a:lnTo>
                <a:lnTo>
                  <a:pt x="1216" y="2034"/>
                </a:lnTo>
                <a:lnTo>
                  <a:pt x="1219" y="2003"/>
                </a:lnTo>
                <a:lnTo>
                  <a:pt x="1228" y="1974"/>
                </a:lnTo>
                <a:lnTo>
                  <a:pt x="1239" y="1948"/>
                </a:lnTo>
                <a:lnTo>
                  <a:pt x="1256" y="1925"/>
                </a:lnTo>
                <a:lnTo>
                  <a:pt x="1277" y="1904"/>
                </a:lnTo>
                <a:lnTo>
                  <a:pt x="1300" y="1887"/>
                </a:lnTo>
                <a:lnTo>
                  <a:pt x="1328" y="1875"/>
                </a:lnTo>
                <a:lnTo>
                  <a:pt x="1356" y="1867"/>
                </a:lnTo>
                <a:lnTo>
                  <a:pt x="1387" y="1864"/>
                </a:lnTo>
                <a:lnTo>
                  <a:pt x="1973" y="1864"/>
                </a:lnTo>
                <a:lnTo>
                  <a:pt x="2004" y="1867"/>
                </a:lnTo>
                <a:lnTo>
                  <a:pt x="2032" y="1875"/>
                </a:lnTo>
                <a:lnTo>
                  <a:pt x="2058" y="1887"/>
                </a:lnTo>
                <a:lnTo>
                  <a:pt x="2083" y="1904"/>
                </a:lnTo>
                <a:lnTo>
                  <a:pt x="2103" y="1925"/>
                </a:lnTo>
                <a:lnTo>
                  <a:pt x="2119" y="1948"/>
                </a:lnTo>
                <a:lnTo>
                  <a:pt x="2132" y="1974"/>
                </a:lnTo>
                <a:lnTo>
                  <a:pt x="2141" y="2003"/>
                </a:lnTo>
                <a:lnTo>
                  <a:pt x="2143" y="2034"/>
                </a:lnTo>
                <a:lnTo>
                  <a:pt x="2143" y="3247"/>
                </a:lnTo>
                <a:lnTo>
                  <a:pt x="2953" y="3247"/>
                </a:lnTo>
                <a:lnTo>
                  <a:pt x="2953" y="1334"/>
                </a:lnTo>
                <a:lnTo>
                  <a:pt x="2838" y="1227"/>
                </a:lnTo>
                <a:lnTo>
                  <a:pt x="2507" y="922"/>
                </a:lnTo>
                <a:lnTo>
                  <a:pt x="1679" y="157"/>
                </a:lnTo>
                <a:close/>
                <a:moveTo>
                  <a:pt x="1679" y="0"/>
                </a:moveTo>
                <a:lnTo>
                  <a:pt x="2258" y="535"/>
                </a:lnTo>
                <a:lnTo>
                  <a:pt x="2258" y="309"/>
                </a:lnTo>
                <a:lnTo>
                  <a:pt x="2838" y="309"/>
                </a:lnTo>
                <a:lnTo>
                  <a:pt x="2838" y="1069"/>
                </a:lnTo>
                <a:lnTo>
                  <a:pt x="3341" y="1534"/>
                </a:lnTo>
                <a:lnTo>
                  <a:pt x="3350" y="1546"/>
                </a:lnTo>
                <a:lnTo>
                  <a:pt x="3357" y="1559"/>
                </a:lnTo>
                <a:lnTo>
                  <a:pt x="3359" y="1574"/>
                </a:lnTo>
                <a:lnTo>
                  <a:pt x="3358" y="1589"/>
                </a:lnTo>
                <a:lnTo>
                  <a:pt x="3352" y="1603"/>
                </a:lnTo>
                <a:lnTo>
                  <a:pt x="3344" y="1616"/>
                </a:lnTo>
                <a:lnTo>
                  <a:pt x="3331" y="1625"/>
                </a:lnTo>
                <a:lnTo>
                  <a:pt x="3317" y="1632"/>
                </a:lnTo>
                <a:lnTo>
                  <a:pt x="3302" y="1634"/>
                </a:lnTo>
                <a:lnTo>
                  <a:pt x="3287" y="1633"/>
                </a:lnTo>
                <a:lnTo>
                  <a:pt x="3273" y="1627"/>
                </a:lnTo>
                <a:lnTo>
                  <a:pt x="3262" y="1618"/>
                </a:lnTo>
                <a:lnTo>
                  <a:pt x="3069" y="1441"/>
                </a:lnTo>
                <a:lnTo>
                  <a:pt x="3069" y="3362"/>
                </a:lnTo>
                <a:lnTo>
                  <a:pt x="290" y="3362"/>
                </a:lnTo>
                <a:lnTo>
                  <a:pt x="290" y="1441"/>
                </a:lnTo>
                <a:lnTo>
                  <a:pt x="98" y="1618"/>
                </a:lnTo>
                <a:lnTo>
                  <a:pt x="85" y="1627"/>
                </a:lnTo>
                <a:lnTo>
                  <a:pt x="70" y="1633"/>
                </a:lnTo>
                <a:lnTo>
                  <a:pt x="56" y="1634"/>
                </a:lnTo>
                <a:lnTo>
                  <a:pt x="42" y="1632"/>
                </a:lnTo>
                <a:lnTo>
                  <a:pt x="28" y="1625"/>
                </a:lnTo>
                <a:lnTo>
                  <a:pt x="16" y="1616"/>
                </a:lnTo>
                <a:lnTo>
                  <a:pt x="7" y="1603"/>
                </a:lnTo>
                <a:lnTo>
                  <a:pt x="2" y="1589"/>
                </a:lnTo>
                <a:lnTo>
                  <a:pt x="0" y="1574"/>
                </a:lnTo>
                <a:lnTo>
                  <a:pt x="3" y="1559"/>
                </a:lnTo>
                <a:lnTo>
                  <a:pt x="9" y="1546"/>
                </a:lnTo>
                <a:lnTo>
                  <a:pt x="19" y="1534"/>
                </a:lnTo>
                <a:lnTo>
                  <a:pt x="16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374" name="Shape 7374"/>
          <p:cNvGrpSpPr/>
          <p:nvPr/>
        </p:nvGrpSpPr>
        <p:grpSpPr>
          <a:xfrm>
            <a:off x="8075435" y="2031037"/>
            <a:ext cx="200778" cy="201161"/>
            <a:chOff x="5265" y="497"/>
            <a:chExt cx="1049" cy="1051"/>
          </a:xfrm>
        </p:grpSpPr>
        <p:sp>
          <p:nvSpPr>
            <p:cNvPr id="7375" name="Shape 7375"/>
            <p:cNvSpPr/>
            <p:nvPr/>
          </p:nvSpPr>
          <p:spPr>
            <a:xfrm>
              <a:off x="5265" y="838"/>
              <a:ext cx="142" cy="51"/>
            </a:xfrm>
            <a:custGeom>
              <a:avLst/>
              <a:gdLst/>
              <a:ahLst/>
              <a:cxnLst/>
              <a:rect l="0" t="0" r="0" b="0"/>
              <a:pathLst>
                <a:path w="569" h="204" extrusionOk="0">
                  <a:moveTo>
                    <a:pt x="102" y="0"/>
                  </a:moveTo>
                  <a:lnTo>
                    <a:pt x="468" y="0"/>
                  </a:lnTo>
                  <a:lnTo>
                    <a:pt x="494" y="4"/>
                  </a:lnTo>
                  <a:lnTo>
                    <a:pt x="518" y="14"/>
                  </a:lnTo>
                  <a:lnTo>
                    <a:pt x="540" y="30"/>
                  </a:lnTo>
                  <a:lnTo>
                    <a:pt x="555" y="50"/>
                  </a:lnTo>
                  <a:lnTo>
                    <a:pt x="566" y="76"/>
                  </a:lnTo>
                  <a:lnTo>
                    <a:pt x="569" y="102"/>
                  </a:lnTo>
                  <a:lnTo>
                    <a:pt x="566" y="129"/>
                  </a:lnTo>
                  <a:lnTo>
                    <a:pt x="555" y="153"/>
                  </a:lnTo>
                  <a:lnTo>
                    <a:pt x="540" y="174"/>
                  </a:lnTo>
                  <a:lnTo>
                    <a:pt x="518" y="190"/>
                  </a:lnTo>
                  <a:lnTo>
                    <a:pt x="494" y="200"/>
                  </a:lnTo>
                  <a:lnTo>
                    <a:pt x="468" y="204"/>
                  </a:lnTo>
                  <a:lnTo>
                    <a:pt x="102" y="204"/>
                  </a:lnTo>
                  <a:lnTo>
                    <a:pt x="75" y="200"/>
                  </a:lnTo>
                  <a:lnTo>
                    <a:pt x="51" y="190"/>
                  </a:lnTo>
                  <a:lnTo>
                    <a:pt x="29" y="174"/>
                  </a:lnTo>
                  <a:lnTo>
                    <a:pt x="14" y="153"/>
                  </a:lnTo>
                  <a:lnTo>
                    <a:pt x="4" y="129"/>
                  </a:lnTo>
                  <a:lnTo>
                    <a:pt x="0" y="102"/>
                  </a:lnTo>
                  <a:lnTo>
                    <a:pt x="4" y="76"/>
                  </a:lnTo>
                  <a:lnTo>
                    <a:pt x="14" y="50"/>
                  </a:lnTo>
                  <a:lnTo>
                    <a:pt x="29" y="30"/>
                  </a:lnTo>
                  <a:lnTo>
                    <a:pt x="51" y="14"/>
                  </a:lnTo>
                  <a:lnTo>
                    <a:pt x="75" y="4"/>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6" name="Shape 7376"/>
            <p:cNvSpPr/>
            <p:nvPr/>
          </p:nvSpPr>
          <p:spPr>
            <a:xfrm>
              <a:off x="6172" y="838"/>
              <a:ext cx="142" cy="51"/>
            </a:xfrm>
            <a:custGeom>
              <a:avLst/>
              <a:gdLst/>
              <a:ahLst/>
              <a:cxnLst/>
              <a:rect l="0" t="0" r="0" b="0"/>
              <a:pathLst>
                <a:path w="570" h="204" extrusionOk="0">
                  <a:moveTo>
                    <a:pt x="102" y="0"/>
                  </a:moveTo>
                  <a:lnTo>
                    <a:pt x="469" y="0"/>
                  </a:lnTo>
                  <a:lnTo>
                    <a:pt x="496" y="4"/>
                  </a:lnTo>
                  <a:lnTo>
                    <a:pt x="520" y="14"/>
                  </a:lnTo>
                  <a:lnTo>
                    <a:pt x="540" y="30"/>
                  </a:lnTo>
                  <a:lnTo>
                    <a:pt x="556" y="50"/>
                  </a:lnTo>
                  <a:lnTo>
                    <a:pt x="566" y="76"/>
                  </a:lnTo>
                  <a:lnTo>
                    <a:pt x="570" y="102"/>
                  </a:lnTo>
                  <a:lnTo>
                    <a:pt x="566" y="129"/>
                  </a:lnTo>
                  <a:lnTo>
                    <a:pt x="556" y="153"/>
                  </a:lnTo>
                  <a:lnTo>
                    <a:pt x="540" y="174"/>
                  </a:lnTo>
                  <a:lnTo>
                    <a:pt x="520" y="190"/>
                  </a:lnTo>
                  <a:lnTo>
                    <a:pt x="496" y="200"/>
                  </a:lnTo>
                  <a:lnTo>
                    <a:pt x="469" y="204"/>
                  </a:lnTo>
                  <a:lnTo>
                    <a:pt x="102" y="204"/>
                  </a:lnTo>
                  <a:lnTo>
                    <a:pt x="75" y="200"/>
                  </a:lnTo>
                  <a:lnTo>
                    <a:pt x="51" y="190"/>
                  </a:lnTo>
                  <a:lnTo>
                    <a:pt x="31" y="174"/>
                  </a:lnTo>
                  <a:lnTo>
                    <a:pt x="14" y="153"/>
                  </a:lnTo>
                  <a:lnTo>
                    <a:pt x="4" y="129"/>
                  </a:lnTo>
                  <a:lnTo>
                    <a:pt x="0" y="102"/>
                  </a:lnTo>
                  <a:lnTo>
                    <a:pt x="4" y="76"/>
                  </a:lnTo>
                  <a:lnTo>
                    <a:pt x="14" y="50"/>
                  </a:lnTo>
                  <a:lnTo>
                    <a:pt x="31" y="30"/>
                  </a:lnTo>
                  <a:lnTo>
                    <a:pt x="51" y="14"/>
                  </a:lnTo>
                  <a:lnTo>
                    <a:pt x="75" y="4"/>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7" name="Shape 7377"/>
            <p:cNvSpPr/>
            <p:nvPr/>
          </p:nvSpPr>
          <p:spPr>
            <a:xfrm>
              <a:off x="5377" y="1159"/>
              <a:ext cx="117" cy="118"/>
            </a:xfrm>
            <a:custGeom>
              <a:avLst/>
              <a:gdLst/>
              <a:ahLst/>
              <a:cxnLst/>
              <a:rect l="0" t="0" r="0" b="0"/>
              <a:pathLst>
                <a:path w="469" h="469" extrusionOk="0">
                  <a:moveTo>
                    <a:pt x="357" y="0"/>
                  </a:moveTo>
                  <a:lnTo>
                    <a:pt x="379" y="0"/>
                  </a:lnTo>
                  <a:lnTo>
                    <a:pt x="400" y="4"/>
                  </a:lnTo>
                  <a:lnTo>
                    <a:pt x="422" y="14"/>
                  </a:lnTo>
                  <a:lnTo>
                    <a:pt x="440" y="28"/>
                  </a:lnTo>
                  <a:lnTo>
                    <a:pt x="454" y="47"/>
                  </a:lnTo>
                  <a:lnTo>
                    <a:pt x="464" y="67"/>
                  </a:lnTo>
                  <a:lnTo>
                    <a:pt x="469" y="89"/>
                  </a:lnTo>
                  <a:lnTo>
                    <a:pt x="469" y="112"/>
                  </a:lnTo>
                  <a:lnTo>
                    <a:pt x="464" y="134"/>
                  </a:lnTo>
                  <a:lnTo>
                    <a:pt x="454" y="154"/>
                  </a:lnTo>
                  <a:lnTo>
                    <a:pt x="440" y="172"/>
                  </a:lnTo>
                  <a:lnTo>
                    <a:pt x="173" y="438"/>
                  </a:lnTo>
                  <a:lnTo>
                    <a:pt x="158" y="452"/>
                  </a:lnTo>
                  <a:lnTo>
                    <a:pt x="140" y="461"/>
                  </a:lnTo>
                  <a:lnTo>
                    <a:pt x="121" y="466"/>
                  </a:lnTo>
                  <a:lnTo>
                    <a:pt x="102" y="469"/>
                  </a:lnTo>
                  <a:lnTo>
                    <a:pt x="82" y="466"/>
                  </a:lnTo>
                  <a:lnTo>
                    <a:pt x="64" y="461"/>
                  </a:lnTo>
                  <a:lnTo>
                    <a:pt x="46" y="452"/>
                  </a:lnTo>
                  <a:lnTo>
                    <a:pt x="29" y="438"/>
                  </a:lnTo>
                  <a:lnTo>
                    <a:pt x="15" y="420"/>
                  </a:lnTo>
                  <a:lnTo>
                    <a:pt x="5" y="400"/>
                  </a:lnTo>
                  <a:lnTo>
                    <a:pt x="0" y="378"/>
                  </a:lnTo>
                  <a:lnTo>
                    <a:pt x="0" y="355"/>
                  </a:lnTo>
                  <a:lnTo>
                    <a:pt x="5" y="334"/>
                  </a:lnTo>
                  <a:lnTo>
                    <a:pt x="15" y="313"/>
                  </a:lnTo>
                  <a:lnTo>
                    <a:pt x="29" y="294"/>
                  </a:lnTo>
                  <a:lnTo>
                    <a:pt x="296" y="28"/>
                  </a:lnTo>
                  <a:lnTo>
                    <a:pt x="315" y="14"/>
                  </a:lnTo>
                  <a:lnTo>
                    <a:pt x="335" y="4"/>
                  </a:lnTo>
                  <a:lnTo>
                    <a:pt x="3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8" name="Shape 7378"/>
            <p:cNvSpPr/>
            <p:nvPr/>
          </p:nvSpPr>
          <p:spPr>
            <a:xfrm>
              <a:off x="6041" y="497"/>
              <a:ext cx="115" cy="116"/>
            </a:xfrm>
            <a:custGeom>
              <a:avLst/>
              <a:gdLst/>
              <a:ahLst/>
              <a:cxnLst/>
              <a:rect l="0" t="0" r="0" b="0"/>
              <a:pathLst>
                <a:path w="461" h="462" extrusionOk="0">
                  <a:moveTo>
                    <a:pt x="349" y="0"/>
                  </a:moveTo>
                  <a:lnTo>
                    <a:pt x="371" y="0"/>
                  </a:lnTo>
                  <a:lnTo>
                    <a:pt x="393" y="5"/>
                  </a:lnTo>
                  <a:lnTo>
                    <a:pt x="414" y="15"/>
                  </a:lnTo>
                  <a:lnTo>
                    <a:pt x="432" y="29"/>
                  </a:lnTo>
                  <a:lnTo>
                    <a:pt x="446" y="48"/>
                  </a:lnTo>
                  <a:lnTo>
                    <a:pt x="456" y="69"/>
                  </a:lnTo>
                  <a:lnTo>
                    <a:pt x="461" y="90"/>
                  </a:lnTo>
                  <a:lnTo>
                    <a:pt x="461" y="113"/>
                  </a:lnTo>
                  <a:lnTo>
                    <a:pt x="456" y="135"/>
                  </a:lnTo>
                  <a:lnTo>
                    <a:pt x="446" y="155"/>
                  </a:lnTo>
                  <a:lnTo>
                    <a:pt x="432" y="173"/>
                  </a:lnTo>
                  <a:lnTo>
                    <a:pt x="174" y="433"/>
                  </a:lnTo>
                  <a:lnTo>
                    <a:pt x="157" y="446"/>
                  </a:lnTo>
                  <a:lnTo>
                    <a:pt x="139" y="455"/>
                  </a:lnTo>
                  <a:lnTo>
                    <a:pt x="121" y="460"/>
                  </a:lnTo>
                  <a:lnTo>
                    <a:pt x="101" y="462"/>
                  </a:lnTo>
                  <a:lnTo>
                    <a:pt x="82" y="460"/>
                  </a:lnTo>
                  <a:lnTo>
                    <a:pt x="63" y="455"/>
                  </a:lnTo>
                  <a:lnTo>
                    <a:pt x="45" y="446"/>
                  </a:lnTo>
                  <a:lnTo>
                    <a:pt x="30" y="433"/>
                  </a:lnTo>
                  <a:lnTo>
                    <a:pt x="14" y="414"/>
                  </a:lnTo>
                  <a:lnTo>
                    <a:pt x="5" y="394"/>
                  </a:lnTo>
                  <a:lnTo>
                    <a:pt x="0" y="372"/>
                  </a:lnTo>
                  <a:lnTo>
                    <a:pt x="0" y="349"/>
                  </a:lnTo>
                  <a:lnTo>
                    <a:pt x="5" y="327"/>
                  </a:lnTo>
                  <a:lnTo>
                    <a:pt x="14" y="307"/>
                  </a:lnTo>
                  <a:lnTo>
                    <a:pt x="30" y="289"/>
                  </a:lnTo>
                  <a:lnTo>
                    <a:pt x="288" y="29"/>
                  </a:lnTo>
                  <a:lnTo>
                    <a:pt x="307" y="15"/>
                  </a:lnTo>
                  <a:lnTo>
                    <a:pt x="328" y="5"/>
                  </a:lnTo>
                  <a:lnTo>
                    <a:pt x="3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79" name="Shape 7379"/>
            <p:cNvSpPr/>
            <p:nvPr/>
          </p:nvSpPr>
          <p:spPr>
            <a:xfrm>
              <a:off x="5423" y="497"/>
              <a:ext cx="116" cy="116"/>
            </a:xfrm>
            <a:custGeom>
              <a:avLst/>
              <a:gdLst/>
              <a:ahLst/>
              <a:cxnLst/>
              <a:rect l="0" t="0" r="0" b="0"/>
              <a:pathLst>
                <a:path w="461" h="461" extrusionOk="0">
                  <a:moveTo>
                    <a:pt x="112" y="0"/>
                  </a:moveTo>
                  <a:lnTo>
                    <a:pt x="135" y="4"/>
                  </a:lnTo>
                  <a:lnTo>
                    <a:pt x="156" y="14"/>
                  </a:lnTo>
                  <a:lnTo>
                    <a:pt x="173" y="28"/>
                  </a:lnTo>
                  <a:lnTo>
                    <a:pt x="432" y="288"/>
                  </a:lnTo>
                  <a:lnTo>
                    <a:pt x="447" y="306"/>
                  </a:lnTo>
                  <a:lnTo>
                    <a:pt x="456" y="326"/>
                  </a:lnTo>
                  <a:lnTo>
                    <a:pt x="461" y="348"/>
                  </a:lnTo>
                  <a:lnTo>
                    <a:pt x="461" y="371"/>
                  </a:lnTo>
                  <a:lnTo>
                    <a:pt x="456" y="393"/>
                  </a:lnTo>
                  <a:lnTo>
                    <a:pt x="447" y="413"/>
                  </a:lnTo>
                  <a:lnTo>
                    <a:pt x="432" y="431"/>
                  </a:lnTo>
                  <a:lnTo>
                    <a:pt x="417" y="445"/>
                  </a:lnTo>
                  <a:lnTo>
                    <a:pt x="399" y="454"/>
                  </a:lnTo>
                  <a:lnTo>
                    <a:pt x="380" y="459"/>
                  </a:lnTo>
                  <a:lnTo>
                    <a:pt x="361" y="461"/>
                  </a:lnTo>
                  <a:lnTo>
                    <a:pt x="342" y="459"/>
                  </a:lnTo>
                  <a:lnTo>
                    <a:pt x="322" y="454"/>
                  </a:lnTo>
                  <a:lnTo>
                    <a:pt x="305" y="445"/>
                  </a:lnTo>
                  <a:lnTo>
                    <a:pt x="288" y="431"/>
                  </a:lnTo>
                  <a:lnTo>
                    <a:pt x="29" y="172"/>
                  </a:lnTo>
                  <a:lnTo>
                    <a:pt x="15" y="154"/>
                  </a:lnTo>
                  <a:lnTo>
                    <a:pt x="5" y="134"/>
                  </a:lnTo>
                  <a:lnTo>
                    <a:pt x="0" y="112"/>
                  </a:lnTo>
                  <a:lnTo>
                    <a:pt x="0" y="89"/>
                  </a:lnTo>
                  <a:lnTo>
                    <a:pt x="5" y="68"/>
                  </a:lnTo>
                  <a:lnTo>
                    <a:pt x="15" y="47"/>
                  </a:lnTo>
                  <a:lnTo>
                    <a:pt x="29" y="28"/>
                  </a:lnTo>
                  <a:lnTo>
                    <a:pt x="49" y="14"/>
                  </a:lnTo>
                  <a:lnTo>
                    <a:pt x="69" y="4"/>
                  </a:lnTo>
                  <a:lnTo>
                    <a:pt x="91" y="0"/>
                  </a:lnTo>
                  <a:lnTo>
                    <a:pt x="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0" name="Shape 7380"/>
            <p:cNvSpPr/>
            <p:nvPr/>
          </p:nvSpPr>
          <p:spPr>
            <a:xfrm>
              <a:off x="6086" y="1159"/>
              <a:ext cx="117" cy="118"/>
            </a:xfrm>
            <a:custGeom>
              <a:avLst/>
              <a:gdLst/>
              <a:ahLst/>
              <a:cxnLst/>
              <a:rect l="0" t="0" r="0" b="0"/>
              <a:pathLst>
                <a:path w="467" h="469" extrusionOk="0">
                  <a:moveTo>
                    <a:pt x="112" y="0"/>
                  </a:moveTo>
                  <a:lnTo>
                    <a:pt x="134" y="5"/>
                  </a:lnTo>
                  <a:lnTo>
                    <a:pt x="155" y="15"/>
                  </a:lnTo>
                  <a:lnTo>
                    <a:pt x="173" y="29"/>
                  </a:lnTo>
                  <a:lnTo>
                    <a:pt x="438" y="294"/>
                  </a:lnTo>
                  <a:lnTo>
                    <a:pt x="453" y="313"/>
                  </a:lnTo>
                  <a:lnTo>
                    <a:pt x="462" y="334"/>
                  </a:lnTo>
                  <a:lnTo>
                    <a:pt x="467" y="355"/>
                  </a:lnTo>
                  <a:lnTo>
                    <a:pt x="467" y="378"/>
                  </a:lnTo>
                  <a:lnTo>
                    <a:pt x="462" y="400"/>
                  </a:lnTo>
                  <a:lnTo>
                    <a:pt x="453" y="420"/>
                  </a:lnTo>
                  <a:lnTo>
                    <a:pt x="438" y="438"/>
                  </a:lnTo>
                  <a:lnTo>
                    <a:pt x="423" y="452"/>
                  </a:lnTo>
                  <a:lnTo>
                    <a:pt x="405" y="461"/>
                  </a:lnTo>
                  <a:lnTo>
                    <a:pt x="386" y="466"/>
                  </a:lnTo>
                  <a:lnTo>
                    <a:pt x="367" y="469"/>
                  </a:lnTo>
                  <a:lnTo>
                    <a:pt x="346" y="466"/>
                  </a:lnTo>
                  <a:lnTo>
                    <a:pt x="329" y="461"/>
                  </a:lnTo>
                  <a:lnTo>
                    <a:pt x="311" y="452"/>
                  </a:lnTo>
                  <a:lnTo>
                    <a:pt x="294" y="438"/>
                  </a:lnTo>
                  <a:lnTo>
                    <a:pt x="29" y="173"/>
                  </a:lnTo>
                  <a:lnTo>
                    <a:pt x="15" y="155"/>
                  </a:lnTo>
                  <a:lnTo>
                    <a:pt x="5" y="135"/>
                  </a:lnTo>
                  <a:lnTo>
                    <a:pt x="0" y="112"/>
                  </a:lnTo>
                  <a:lnTo>
                    <a:pt x="0" y="90"/>
                  </a:lnTo>
                  <a:lnTo>
                    <a:pt x="5" y="69"/>
                  </a:lnTo>
                  <a:lnTo>
                    <a:pt x="15" y="48"/>
                  </a:lnTo>
                  <a:lnTo>
                    <a:pt x="29" y="29"/>
                  </a:lnTo>
                  <a:lnTo>
                    <a:pt x="48" y="15"/>
                  </a:lnTo>
                  <a:lnTo>
                    <a:pt x="69" y="5"/>
                  </a:lnTo>
                  <a:lnTo>
                    <a:pt x="90" y="0"/>
                  </a:lnTo>
                  <a:lnTo>
                    <a:pt x="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1" name="Shape 7381"/>
            <p:cNvSpPr/>
            <p:nvPr/>
          </p:nvSpPr>
          <p:spPr>
            <a:xfrm>
              <a:off x="5471" y="566"/>
              <a:ext cx="638" cy="982"/>
            </a:xfrm>
            <a:custGeom>
              <a:avLst/>
              <a:gdLst/>
              <a:ahLst/>
              <a:cxnLst/>
              <a:rect l="0" t="0" r="0" b="0"/>
              <a:pathLst>
                <a:path w="2551" h="3928" extrusionOk="0">
                  <a:moveTo>
                    <a:pt x="790" y="3255"/>
                  </a:moveTo>
                  <a:lnTo>
                    <a:pt x="790" y="3388"/>
                  </a:lnTo>
                  <a:lnTo>
                    <a:pt x="1275" y="3388"/>
                  </a:lnTo>
                  <a:lnTo>
                    <a:pt x="1302" y="3392"/>
                  </a:lnTo>
                  <a:lnTo>
                    <a:pt x="1326" y="3402"/>
                  </a:lnTo>
                  <a:lnTo>
                    <a:pt x="1347" y="3418"/>
                  </a:lnTo>
                  <a:lnTo>
                    <a:pt x="1363" y="3439"/>
                  </a:lnTo>
                  <a:lnTo>
                    <a:pt x="1374" y="3463"/>
                  </a:lnTo>
                  <a:lnTo>
                    <a:pt x="1376" y="3490"/>
                  </a:lnTo>
                  <a:lnTo>
                    <a:pt x="1374" y="3517"/>
                  </a:lnTo>
                  <a:lnTo>
                    <a:pt x="1363" y="3541"/>
                  </a:lnTo>
                  <a:lnTo>
                    <a:pt x="1347" y="3562"/>
                  </a:lnTo>
                  <a:lnTo>
                    <a:pt x="1326" y="3578"/>
                  </a:lnTo>
                  <a:lnTo>
                    <a:pt x="1302" y="3588"/>
                  </a:lnTo>
                  <a:lnTo>
                    <a:pt x="1275" y="3592"/>
                  </a:lnTo>
                  <a:lnTo>
                    <a:pt x="790" y="3592"/>
                  </a:lnTo>
                  <a:lnTo>
                    <a:pt x="790" y="3724"/>
                  </a:lnTo>
                  <a:lnTo>
                    <a:pt x="1760" y="3724"/>
                  </a:lnTo>
                  <a:lnTo>
                    <a:pt x="1761" y="3724"/>
                  </a:lnTo>
                  <a:lnTo>
                    <a:pt x="1760" y="3255"/>
                  </a:lnTo>
                  <a:lnTo>
                    <a:pt x="790" y="3255"/>
                  </a:lnTo>
                  <a:close/>
                  <a:moveTo>
                    <a:pt x="996" y="1537"/>
                  </a:moveTo>
                  <a:lnTo>
                    <a:pt x="1133" y="1827"/>
                  </a:lnTo>
                  <a:lnTo>
                    <a:pt x="1139" y="1845"/>
                  </a:lnTo>
                  <a:lnTo>
                    <a:pt x="1142" y="1863"/>
                  </a:lnTo>
                  <a:lnTo>
                    <a:pt x="1221" y="3052"/>
                  </a:lnTo>
                  <a:lnTo>
                    <a:pt x="1329" y="3052"/>
                  </a:lnTo>
                  <a:lnTo>
                    <a:pt x="1408" y="1863"/>
                  </a:lnTo>
                  <a:lnTo>
                    <a:pt x="1412" y="1845"/>
                  </a:lnTo>
                  <a:lnTo>
                    <a:pt x="1418" y="1827"/>
                  </a:lnTo>
                  <a:lnTo>
                    <a:pt x="1553" y="1537"/>
                  </a:lnTo>
                  <a:lnTo>
                    <a:pt x="996" y="1537"/>
                  </a:lnTo>
                  <a:close/>
                  <a:moveTo>
                    <a:pt x="1275" y="203"/>
                  </a:moveTo>
                  <a:lnTo>
                    <a:pt x="1188" y="207"/>
                  </a:lnTo>
                  <a:lnTo>
                    <a:pt x="1101" y="218"/>
                  </a:lnTo>
                  <a:lnTo>
                    <a:pt x="1018" y="236"/>
                  </a:lnTo>
                  <a:lnTo>
                    <a:pt x="937" y="262"/>
                  </a:lnTo>
                  <a:lnTo>
                    <a:pt x="858" y="292"/>
                  </a:lnTo>
                  <a:lnTo>
                    <a:pt x="782" y="330"/>
                  </a:lnTo>
                  <a:lnTo>
                    <a:pt x="711" y="374"/>
                  </a:lnTo>
                  <a:lnTo>
                    <a:pt x="642" y="422"/>
                  </a:lnTo>
                  <a:lnTo>
                    <a:pt x="577" y="476"/>
                  </a:lnTo>
                  <a:lnTo>
                    <a:pt x="517" y="535"/>
                  </a:lnTo>
                  <a:lnTo>
                    <a:pt x="461" y="599"/>
                  </a:lnTo>
                  <a:lnTo>
                    <a:pt x="410" y="667"/>
                  </a:lnTo>
                  <a:lnTo>
                    <a:pt x="363" y="739"/>
                  </a:lnTo>
                  <a:lnTo>
                    <a:pt x="323" y="814"/>
                  </a:lnTo>
                  <a:lnTo>
                    <a:pt x="287" y="895"/>
                  </a:lnTo>
                  <a:lnTo>
                    <a:pt x="258" y="978"/>
                  </a:lnTo>
                  <a:lnTo>
                    <a:pt x="235" y="1063"/>
                  </a:lnTo>
                  <a:lnTo>
                    <a:pt x="217" y="1151"/>
                  </a:lnTo>
                  <a:lnTo>
                    <a:pt x="207" y="1241"/>
                  </a:lnTo>
                  <a:lnTo>
                    <a:pt x="203" y="1334"/>
                  </a:lnTo>
                  <a:lnTo>
                    <a:pt x="207" y="1425"/>
                  </a:lnTo>
                  <a:lnTo>
                    <a:pt x="216" y="1515"/>
                  </a:lnTo>
                  <a:lnTo>
                    <a:pt x="232" y="1608"/>
                  </a:lnTo>
                  <a:lnTo>
                    <a:pt x="254" y="1701"/>
                  </a:lnTo>
                  <a:lnTo>
                    <a:pt x="282" y="1793"/>
                  </a:lnTo>
                  <a:lnTo>
                    <a:pt x="316" y="1885"/>
                  </a:lnTo>
                  <a:lnTo>
                    <a:pt x="354" y="1974"/>
                  </a:lnTo>
                  <a:lnTo>
                    <a:pt x="399" y="2062"/>
                  </a:lnTo>
                  <a:lnTo>
                    <a:pt x="447" y="2146"/>
                  </a:lnTo>
                  <a:lnTo>
                    <a:pt x="501" y="2226"/>
                  </a:lnTo>
                  <a:lnTo>
                    <a:pt x="559" y="2313"/>
                  </a:lnTo>
                  <a:lnTo>
                    <a:pt x="610" y="2401"/>
                  </a:lnTo>
                  <a:lnTo>
                    <a:pt x="655" y="2490"/>
                  </a:lnTo>
                  <a:lnTo>
                    <a:pt x="695" y="2581"/>
                  </a:lnTo>
                  <a:lnTo>
                    <a:pt x="726" y="2674"/>
                  </a:lnTo>
                  <a:lnTo>
                    <a:pt x="752" y="2767"/>
                  </a:lnTo>
                  <a:lnTo>
                    <a:pt x="771" y="2862"/>
                  </a:lnTo>
                  <a:lnTo>
                    <a:pt x="784" y="2956"/>
                  </a:lnTo>
                  <a:lnTo>
                    <a:pt x="790" y="3052"/>
                  </a:lnTo>
                  <a:lnTo>
                    <a:pt x="1017" y="3052"/>
                  </a:lnTo>
                  <a:lnTo>
                    <a:pt x="940" y="1896"/>
                  </a:lnTo>
                  <a:lnTo>
                    <a:pt x="744" y="1478"/>
                  </a:lnTo>
                  <a:lnTo>
                    <a:pt x="737" y="1454"/>
                  </a:lnTo>
                  <a:lnTo>
                    <a:pt x="735" y="1429"/>
                  </a:lnTo>
                  <a:lnTo>
                    <a:pt x="740" y="1403"/>
                  </a:lnTo>
                  <a:lnTo>
                    <a:pt x="751" y="1380"/>
                  </a:lnTo>
                  <a:lnTo>
                    <a:pt x="767" y="1361"/>
                  </a:lnTo>
                  <a:lnTo>
                    <a:pt x="788" y="1346"/>
                  </a:lnTo>
                  <a:lnTo>
                    <a:pt x="810" y="1337"/>
                  </a:lnTo>
                  <a:lnTo>
                    <a:pt x="836" y="1333"/>
                  </a:lnTo>
                  <a:lnTo>
                    <a:pt x="1714" y="1333"/>
                  </a:lnTo>
                  <a:lnTo>
                    <a:pt x="1739" y="1337"/>
                  </a:lnTo>
                  <a:lnTo>
                    <a:pt x="1762" y="1346"/>
                  </a:lnTo>
                  <a:lnTo>
                    <a:pt x="1782" y="1361"/>
                  </a:lnTo>
                  <a:lnTo>
                    <a:pt x="1799" y="1380"/>
                  </a:lnTo>
                  <a:lnTo>
                    <a:pt x="1811" y="1403"/>
                  </a:lnTo>
                  <a:lnTo>
                    <a:pt x="1816" y="1429"/>
                  </a:lnTo>
                  <a:lnTo>
                    <a:pt x="1813" y="1454"/>
                  </a:lnTo>
                  <a:lnTo>
                    <a:pt x="1805" y="1478"/>
                  </a:lnTo>
                  <a:lnTo>
                    <a:pt x="1610" y="1896"/>
                  </a:lnTo>
                  <a:lnTo>
                    <a:pt x="1533" y="3052"/>
                  </a:lnTo>
                  <a:lnTo>
                    <a:pt x="1761" y="3052"/>
                  </a:lnTo>
                  <a:lnTo>
                    <a:pt x="1766" y="2956"/>
                  </a:lnTo>
                  <a:lnTo>
                    <a:pt x="1779" y="2862"/>
                  </a:lnTo>
                  <a:lnTo>
                    <a:pt x="1798" y="2767"/>
                  </a:lnTo>
                  <a:lnTo>
                    <a:pt x="1823" y="2674"/>
                  </a:lnTo>
                  <a:lnTo>
                    <a:pt x="1856" y="2581"/>
                  </a:lnTo>
                  <a:lnTo>
                    <a:pt x="1895" y="2490"/>
                  </a:lnTo>
                  <a:lnTo>
                    <a:pt x="1940" y="2401"/>
                  </a:lnTo>
                  <a:lnTo>
                    <a:pt x="1991" y="2313"/>
                  </a:lnTo>
                  <a:lnTo>
                    <a:pt x="2049" y="2226"/>
                  </a:lnTo>
                  <a:lnTo>
                    <a:pt x="2102" y="2146"/>
                  </a:lnTo>
                  <a:lnTo>
                    <a:pt x="2152" y="2062"/>
                  </a:lnTo>
                  <a:lnTo>
                    <a:pt x="2195" y="1974"/>
                  </a:lnTo>
                  <a:lnTo>
                    <a:pt x="2235" y="1885"/>
                  </a:lnTo>
                  <a:lnTo>
                    <a:pt x="2268" y="1793"/>
                  </a:lnTo>
                  <a:lnTo>
                    <a:pt x="2296" y="1701"/>
                  </a:lnTo>
                  <a:lnTo>
                    <a:pt x="2318" y="1608"/>
                  </a:lnTo>
                  <a:lnTo>
                    <a:pt x="2334" y="1515"/>
                  </a:lnTo>
                  <a:lnTo>
                    <a:pt x="2344" y="1425"/>
                  </a:lnTo>
                  <a:lnTo>
                    <a:pt x="2347" y="1334"/>
                  </a:lnTo>
                  <a:lnTo>
                    <a:pt x="2343" y="1241"/>
                  </a:lnTo>
                  <a:lnTo>
                    <a:pt x="2333" y="1151"/>
                  </a:lnTo>
                  <a:lnTo>
                    <a:pt x="2316" y="1063"/>
                  </a:lnTo>
                  <a:lnTo>
                    <a:pt x="2292" y="978"/>
                  </a:lnTo>
                  <a:lnTo>
                    <a:pt x="2263" y="895"/>
                  </a:lnTo>
                  <a:lnTo>
                    <a:pt x="2227" y="814"/>
                  </a:lnTo>
                  <a:lnTo>
                    <a:pt x="2186" y="739"/>
                  </a:lnTo>
                  <a:lnTo>
                    <a:pt x="2140" y="667"/>
                  </a:lnTo>
                  <a:lnTo>
                    <a:pt x="2088" y="599"/>
                  </a:lnTo>
                  <a:lnTo>
                    <a:pt x="2032" y="535"/>
                  </a:lnTo>
                  <a:lnTo>
                    <a:pt x="1972" y="476"/>
                  </a:lnTo>
                  <a:lnTo>
                    <a:pt x="1907" y="422"/>
                  </a:lnTo>
                  <a:lnTo>
                    <a:pt x="1840" y="374"/>
                  </a:lnTo>
                  <a:lnTo>
                    <a:pt x="1767" y="330"/>
                  </a:lnTo>
                  <a:lnTo>
                    <a:pt x="1692" y="292"/>
                  </a:lnTo>
                  <a:lnTo>
                    <a:pt x="1613" y="262"/>
                  </a:lnTo>
                  <a:lnTo>
                    <a:pt x="1533" y="236"/>
                  </a:lnTo>
                  <a:lnTo>
                    <a:pt x="1449" y="218"/>
                  </a:lnTo>
                  <a:lnTo>
                    <a:pt x="1363" y="207"/>
                  </a:lnTo>
                  <a:lnTo>
                    <a:pt x="1275" y="203"/>
                  </a:lnTo>
                  <a:close/>
                  <a:moveTo>
                    <a:pt x="1275" y="0"/>
                  </a:moveTo>
                  <a:lnTo>
                    <a:pt x="1375" y="4"/>
                  </a:lnTo>
                  <a:lnTo>
                    <a:pt x="1472" y="16"/>
                  </a:lnTo>
                  <a:lnTo>
                    <a:pt x="1567" y="36"/>
                  </a:lnTo>
                  <a:lnTo>
                    <a:pt x="1660" y="62"/>
                  </a:lnTo>
                  <a:lnTo>
                    <a:pt x="1749" y="96"/>
                  </a:lnTo>
                  <a:lnTo>
                    <a:pt x="1836" y="135"/>
                  </a:lnTo>
                  <a:lnTo>
                    <a:pt x="1919" y="183"/>
                  </a:lnTo>
                  <a:lnTo>
                    <a:pt x="1998" y="235"/>
                  </a:lnTo>
                  <a:lnTo>
                    <a:pt x="2072" y="293"/>
                  </a:lnTo>
                  <a:lnTo>
                    <a:pt x="2143" y="357"/>
                  </a:lnTo>
                  <a:lnTo>
                    <a:pt x="2209" y="426"/>
                  </a:lnTo>
                  <a:lnTo>
                    <a:pt x="2270" y="500"/>
                  </a:lnTo>
                  <a:lnTo>
                    <a:pt x="2325" y="579"/>
                  </a:lnTo>
                  <a:lnTo>
                    <a:pt x="2376" y="662"/>
                  </a:lnTo>
                  <a:lnTo>
                    <a:pt x="2421" y="748"/>
                  </a:lnTo>
                  <a:lnTo>
                    <a:pt x="2459" y="839"/>
                  </a:lnTo>
                  <a:lnTo>
                    <a:pt x="2491" y="932"/>
                  </a:lnTo>
                  <a:lnTo>
                    <a:pt x="2516" y="1029"/>
                  </a:lnTo>
                  <a:lnTo>
                    <a:pt x="2535" y="1128"/>
                  </a:lnTo>
                  <a:lnTo>
                    <a:pt x="2547" y="1230"/>
                  </a:lnTo>
                  <a:lnTo>
                    <a:pt x="2551" y="1334"/>
                  </a:lnTo>
                  <a:lnTo>
                    <a:pt x="2547" y="1437"/>
                  </a:lnTo>
                  <a:lnTo>
                    <a:pt x="2535" y="1542"/>
                  </a:lnTo>
                  <a:lnTo>
                    <a:pt x="2518" y="1646"/>
                  </a:lnTo>
                  <a:lnTo>
                    <a:pt x="2493" y="1751"/>
                  </a:lnTo>
                  <a:lnTo>
                    <a:pt x="2463" y="1855"/>
                  </a:lnTo>
                  <a:lnTo>
                    <a:pt x="2425" y="1957"/>
                  </a:lnTo>
                  <a:lnTo>
                    <a:pt x="2381" y="2058"/>
                  </a:lnTo>
                  <a:lnTo>
                    <a:pt x="2332" y="2157"/>
                  </a:lnTo>
                  <a:lnTo>
                    <a:pt x="2275" y="2253"/>
                  </a:lnTo>
                  <a:lnTo>
                    <a:pt x="2214" y="2344"/>
                  </a:lnTo>
                  <a:lnTo>
                    <a:pt x="2157" y="2431"/>
                  </a:lnTo>
                  <a:lnTo>
                    <a:pt x="2106" y="2522"/>
                  </a:lnTo>
                  <a:lnTo>
                    <a:pt x="2063" y="2613"/>
                  </a:lnTo>
                  <a:lnTo>
                    <a:pt x="2027" y="2705"/>
                  </a:lnTo>
                  <a:lnTo>
                    <a:pt x="1999" y="2799"/>
                  </a:lnTo>
                  <a:lnTo>
                    <a:pt x="1980" y="2895"/>
                  </a:lnTo>
                  <a:lnTo>
                    <a:pt x="1967" y="2989"/>
                  </a:lnTo>
                  <a:lnTo>
                    <a:pt x="1963" y="3085"/>
                  </a:lnTo>
                  <a:lnTo>
                    <a:pt x="1963" y="3724"/>
                  </a:lnTo>
                  <a:lnTo>
                    <a:pt x="1961" y="3761"/>
                  </a:lnTo>
                  <a:lnTo>
                    <a:pt x="1951" y="3796"/>
                  </a:lnTo>
                  <a:lnTo>
                    <a:pt x="1935" y="3827"/>
                  </a:lnTo>
                  <a:lnTo>
                    <a:pt x="1916" y="3855"/>
                  </a:lnTo>
                  <a:lnTo>
                    <a:pt x="1891" y="3880"/>
                  </a:lnTo>
                  <a:lnTo>
                    <a:pt x="1863" y="3900"/>
                  </a:lnTo>
                  <a:lnTo>
                    <a:pt x="1831" y="3915"/>
                  </a:lnTo>
                  <a:lnTo>
                    <a:pt x="1796" y="3924"/>
                  </a:lnTo>
                  <a:lnTo>
                    <a:pt x="1760" y="3928"/>
                  </a:lnTo>
                  <a:lnTo>
                    <a:pt x="790" y="3928"/>
                  </a:lnTo>
                  <a:lnTo>
                    <a:pt x="753" y="3924"/>
                  </a:lnTo>
                  <a:lnTo>
                    <a:pt x="719" y="3915"/>
                  </a:lnTo>
                  <a:lnTo>
                    <a:pt x="687" y="3900"/>
                  </a:lnTo>
                  <a:lnTo>
                    <a:pt x="659" y="3880"/>
                  </a:lnTo>
                  <a:lnTo>
                    <a:pt x="635" y="3855"/>
                  </a:lnTo>
                  <a:lnTo>
                    <a:pt x="614" y="3827"/>
                  </a:lnTo>
                  <a:lnTo>
                    <a:pt x="599" y="3796"/>
                  </a:lnTo>
                  <a:lnTo>
                    <a:pt x="590" y="3761"/>
                  </a:lnTo>
                  <a:lnTo>
                    <a:pt x="586" y="3724"/>
                  </a:lnTo>
                  <a:lnTo>
                    <a:pt x="586" y="3085"/>
                  </a:lnTo>
                  <a:lnTo>
                    <a:pt x="582" y="2989"/>
                  </a:lnTo>
                  <a:lnTo>
                    <a:pt x="571" y="2895"/>
                  </a:lnTo>
                  <a:lnTo>
                    <a:pt x="551" y="2799"/>
                  </a:lnTo>
                  <a:lnTo>
                    <a:pt x="523" y="2705"/>
                  </a:lnTo>
                  <a:lnTo>
                    <a:pt x="487" y="2613"/>
                  </a:lnTo>
                  <a:lnTo>
                    <a:pt x="444" y="2522"/>
                  </a:lnTo>
                  <a:lnTo>
                    <a:pt x="394" y="2431"/>
                  </a:lnTo>
                  <a:lnTo>
                    <a:pt x="335" y="2344"/>
                  </a:lnTo>
                  <a:lnTo>
                    <a:pt x="274" y="2253"/>
                  </a:lnTo>
                  <a:lnTo>
                    <a:pt x="219" y="2157"/>
                  </a:lnTo>
                  <a:lnTo>
                    <a:pt x="168" y="2058"/>
                  </a:lnTo>
                  <a:lnTo>
                    <a:pt x="125" y="1957"/>
                  </a:lnTo>
                  <a:lnTo>
                    <a:pt x="88" y="1855"/>
                  </a:lnTo>
                  <a:lnTo>
                    <a:pt x="56" y="1751"/>
                  </a:lnTo>
                  <a:lnTo>
                    <a:pt x="32" y="1646"/>
                  </a:lnTo>
                  <a:lnTo>
                    <a:pt x="14" y="1542"/>
                  </a:lnTo>
                  <a:lnTo>
                    <a:pt x="3" y="1437"/>
                  </a:lnTo>
                  <a:lnTo>
                    <a:pt x="0" y="1334"/>
                  </a:lnTo>
                  <a:lnTo>
                    <a:pt x="4" y="1230"/>
                  </a:lnTo>
                  <a:lnTo>
                    <a:pt x="14" y="1128"/>
                  </a:lnTo>
                  <a:lnTo>
                    <a:pt x="33" y="1029"/>
                  </a:lnTo>
                  <a:lnTo>
                    <a:pt x="59" y="932"/>
                  </a:lnTo>
                  <a:lnTo>
                    <a:pt x="91" y="839"/>
                  </a:lnTo>
                  <a:lnTo>
                    <a:pt x="129" y="748"/>
                  </a:lnTo>
                  <a:lnTo>
                    <a:pt x="173" y="662"/>
                  </a:lnTo>
                  <a:lnTo>
                    <a:pt x="224" y="579"/>
                  </a:lnTo>
                  <a:lnTo>
                    <a:pt x="281" y="500"/>
                  </a:lnTo>
                  <a:lnTo>
                    <a:pt x="342" y="426"/>
                  </a:lnTo>
                  <a:lnTo>
                    <a:pt x="407" y="357"/>
                  </a:lnTo>
                  <a:lnTo>
                    <a:pt x="478" y="293"/>
                  </a:lnTo>
                  <a:lnTo>
                    <a:pt x="553" y="235"/>
                  </a:lnTo>
                  <a:lnTo>
                    <a:pt x="632" y="183"/>
                  </a:lnTo>
                  <a:lnTo>
                    <a:pt x="715" y="135"/>
                  </a:lnTo>
                  <a:lnTo>
                    <a:pt x="802" y="96"/>
                  </a:lnTo>
                  <a:lnTo>
                    <a:pt x="891" y="62"/>
                  </a:lnTo>
                  <a:lnTo>
                    <a:pt x="982" y="36"/>
                  </a:lnTo>
                  <a:lnTo>
                    <a:pt x="1078" y="16"/>
                  </a:lnTo>
                  <a:lnTo>
                    <a:pt x="1176" y="4"/>
                  </a:lnTo>
                  <a:lnTo>
                    <a:pt x="12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82" name="Shape 7382"/>
          <p:cNvGrpSpPr/>
          <p:nvPr/>
        </p:nvGrpSpPr>
        <p:grpSpPr>
          <a:xfrm>
            <a:off x="4768255" y="2029198"/>
            <a:ext cx="139468" cy="204840"/>
            <a:chOff x="2182" y="634"/>
            <a:chExt cx="1295" cy="1902"/>
          </a:xfrm>
        </p:grpSpPr>
        <p:sp>
          <p:nvSpPr>
            <p:cNvPr id="7383" name="Shape 7383"/>
            <p:cNvSpPr/>
            <p:nvPr/>
          </p:nvSpPr>
          <p:spPr>
            <a:xfrm>
              <a:off x="2534" y="2191"/>
              <a:ext cx="591" cy="58"/>
            </a:xfrm>
            <a:custGeom>
              <a:avLst/>
              <a:gdLst/>
              <a:ahLst/>
              <a:cxnLst/>
              <a:rect l="0" t="0" r="0" b="0"/>
              <a:pathLst>
                <a:path w="1180" h="116" extrusionOk="0">
                  <a:moveTo>
                    <a:pt x="0" y="0"/>
                  </a:moveTo>
                  <a:lnTo>
                    <a:pt x="1180" y="0"/>
                  </a:lnTo>
                  <a:lnTo>
                    <a:pt x="1178" y="42"/>
                  </a:lnTo>
                  <a:lnTo>
                    <a:pt x="1175" y="80"/>
                  </a:lnTo>
                  <a:lnTo>
                    <a:pt x="1173" y="116"/>
                  </a:lnTo>
                  <a:lnTo>
                    <a:pt x="7" y="116"/>
                  </a:lnTo>
                  <a:lnTo>
                    <a:pt x="4" y="80"/>
                  </a:lnTo>
                  <a:lnTo>
                    <a:pt x="2" y="4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4" name="Shape 7384"/>
            <p:cNvSpPr/>
            <p:nvPr/>
          </p:nvSpPr>
          <p:spPr>
            <a:xfrm>
              <a:off x="2686" y="1380"/>
              <a:ext cx="287" cy="733"/>
            </a:xfrm>
            <a:custGeom>
              <a:avLst/>
              <a:gdLst/>
              <a:ahLst/>
              <a:cxnLst/>
              <a:rect l="0" t="0" r="0" b="0"/>
              <a:pathLst>
                <a:path w="574" h="1467" extrusionOk="0">
                  <a:moveTo>
                    <a:pt x="87" y="0"/>
                  </a:moveTo>
                  <a:lnTo>
                    <a:pt x="234" y="110"/>
                  </a:lnTo>
                  <a:lnTo>
                    <a:pt x="253" y="120"/>
                  </a:lnTo>
                  <a:lnTo>
                    <a:pt x="275" y="126"/>
                  </a:lnTo>
                  <a:lnTo>
                    <a:pt x="299" y="126"/>
                  </a:lnTo>
                  <a:lnTo>
                    <a:pt x="321" y="120"/>
                  </a:lnTo>
                  <a:lnTo>
                    <a:pt x="340" y="110"/>
                  </a:lnTo>
                  <a:lnTo>
                    <a:pt x="487" y="0"/>
                  </a:lnTo>
                  <a:lnTo>
                    <a:pt x="509" y="7"/>
                  </a:lnTo>
                  <a:lnTo>
                    <a:pt x="531" y="17"/>
                  </a:lnTo>
                  <a:lnTo>
                    <a:pt x="549" y="32"/>
                  </a:lnTo>
                  <a:lnTo>
                    <a:pt x="563" y="52"/>
                  </a:lnTo>
                  <a:lnTo>
                    <a:pt x="571" y="74"/>
                  </a:lnTo>
                  <a:lnTo>
                    <a:pt x="574" y="97"/>
                  </a:lnTo>
                  <a:lnTo>
                    <a:pt x="574" y="477"/>
                  </a:lnTo>
                  <a:lnTo>
                    <a:pt x="440" y="683"/>
                  </a:lnTo>
                  <a:lnTo>
                    <a:pt x="432" y="698"/>
                  </a:lnTo>
                  <a:lnTo>
                    <a:pt x="427" y="715"/>
                  </a:lnTo>
                  <a:lnTo>
                    <a:pt x="425" y="732"/>
                  </a:lnTo>
                  <a:lnTo>
                    <a:pt x="425" y="1467"/>
                  </a:lnTo>
                  <a:lnTo>
                    <a:pt x="149" y="1467"/>
                  </a:lnTo>
                  <a:lnTo>
                    <a:pt x="149" y="732"/>
                  </a:lnTo>
                  <a:lnTo>
                    <a:pt x="147" y="715"/>
                  </a:lnTo>
                  <a:lnTo>
                    <a:pt x="142" y="698"/>
                  </a:lnTo>
                  <a:lnTo>
                    <a:pt x="134" y="683"/>
                  </a:lnTo>
                  <a:lnTo>
                    <a:pt x="0" y="477"/>
                  </a:lnTo>
                  <a:lnTo>
                    <a:pt x="0" y="97"/>
                  </a:lnTo>
                  <a:lnTo>
                    <a:pt x="2" y="74"/>
                  </a:lnTo>
                  <a:lnTo>
                    <a:pt x="12" y="52"/>
                  </a:lnTo>
                  <a:lnTo>
                    <a:pt x="25" y="32"/>
                  </a:lnTo>
                  <a:lnTo>
                    <a:pt x="43" y="17"/>
                  </a:lnTo>
                  <a:lnTo>
                    <a:pt x="65" y="7"/>
                  </a:lnTo>
                  <a:lnTo>
                    <a:pt x="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5" name="Shape 7385"/>
            <p:cNvSpPr/>
            <p:nvPr/>
          </p:nvSpPr>
          <p:spPr>
            <a:xfrm>
              <a:off x="2543" y="2325"/>
              <a:ext cx="574" cy="211"/>
            </a:xfrm>
            <a:custGeom>
              <a:avLst/>
              <a:gdLst/>
              <a:ahLst/>
              <a:cxnLst/>
              <a:rect l="0" t="0" r="0" b="0"/>
              <a:pathLst>
                <a:path w="1148" h="423" extrusionOk="0">
                  <a:moveTo>
                    <a:pt x="0" y="0"/>
                  </a:moveTo>
                  <a:lnTo>
                    <a:pt x="1148" y="0"/>
                  </a:lnTo>
                  <a:lnTo>
                    <a:pt x="1140" y="56"/>
                  </a:lnTo>
                  <a:lnTo>
                    <a:pt x="1130" y="106"/>
                  </a:lnTo>
                  <a:lnTo>
                    <a:pt x="1116" y="151"/>
                  </a:lnTo>
                  <a:lnTo>
                    <a:pt x="1099" y="192"/>
                  </a:lnTo>
                  <a:lnTo>
                    <a:pt x="1080" y="228"/>
                  </a:lnTo>
                  <a:lnTo>
                    <a:pt x="1058" y="260"/>
                  </a:lnTo>
                  <a:lnTo>
                    <a:pt x="1035" y="289"/>
                  </a:lnTo>
                  <a:lnTo>
                    <a:pt x="1008" y="314"/>
                  </a:lnTo>
                  <a:lnTo>
                    <a:pt x="980" y="336"/>
                  </a:lnTo>
                  <a:lnTo>
                    <a:pt x="951" y="354"/>
                  </a:lnTo>
                  <a:lnTo>
                    <a:pt x="921" y="370"/>
                  </a:lnTo>
                  <a:lnTo>
                    <a:pt x="890" y="383"/>
                  </a:lnTo>
                  <a:lnTo>
                    <a:pt x="858" y="394"/>
                  </a:lnTo>
                  <a:lnTo>
                    <a:pt x="825" y="403"/>
                  </a:lnTo>
                  <a:lnTo>
                    <a:pt x="792" y="409"/>
                  </a:lnTo>
                  <a:lnTo>
                    <a:pt x="759" y="414"/>
                  </a:lnTo>
                  <a:lnTo>
                    <a:pt x="727" y="418"/>
                  </a:lnTo>
                  <a:lnTo>
                    <a:pt x="694" y="420"/>
                  </a:lnTo>
                  <a:lnTo>
                    <a:pt x="662" y="421"/>
                  </a:lnTo>
                  <a:lnTo>
                    <a:pt x="632" y="423"/>
                  </a:lnTo>
                  <a:lnTo>
                    <a:pt x="602" y="423"/>
                  </a:lnTo>
                  <a:lnTo>
                    <a:pt x="574" y="423"/>
                  </a:lnTo>
                  <a:lnTo>
                    <a:pt x="546" y="423"/>
                  </a:lnTo>
                  <a:lnTo>
                    <a:pt x="516" y="423"/>
                  </a:lnTo>
                  <a:lnTo>
                    <a:pt x="486" y="421"/>
                  </a:lnTo>
                  <a:lnTo>
                    <a:pt x="454" y="420"/>
                  </a:lnTo>
                  <a:lnTo>
                    <a:pt x="421" y="418"/>
                  </a:lnTo>
                  <a:lnTo>
                    <a:pt x="389" y="414"/>
                  </a:lnTo>
                  <a:lnTo>
                    <a:pt x="356" y="409"/>
                  </a:lnTo>
                  <a:lnTo>
                    <a:pt x="323" y="403"/>
                  </a:lnTo>
                  <a:lnTo>
                    <a:pt x="291" y="394"/>
                  </a:lnTo>
                  <a:lnTo>
                    <a:pt x="258" y="383"/>
                  </a:lnTo>
                  <a:lnTo>
                    <a:pt x="227" y="370"/>
                  </a:lnTo>
                  <a:lnTo>
                    <a:pt x="197" y="354"/>
                  </a:lnTo>
                  <a:lnTo>
                    <a:pt x="168" y="336"/>
                  </a:lnTo>
                  <a:lnTo>
                    <a:pt x="140" y="314"/>
                  </a:lnTo>
                  <a:lnTo>
                    <a:pt x="113" y="289"/>
                  </a:lnTo>
                  <a:lnTo>
                    <a:pt x="90" y="260"/>
                  </a:lnTo>
                  <a:lnTo>
                    <a:pt x="68" y="228"/>
                  </a:lnTo>
                  <a:lnTo>
                    <a:pt x="49" y="192"/>
                  </a:lnTo>
                  <a:lnTo>
                    <a:pt x="32" y="151"/>
                  </a:lnTo>
                  <a:lnTo>
                    <a:pt x="19" y="106"/>
                  </a:lnTo>
                  <a:lnTo>
                    <a:pt x="8" y="5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6" name="Shape 7386"/>
            <p:cNvSpPr/>
            <p:nvPr/>
          </p:nvSpPr>
          <p:spPr>
            <a:xfrm>
              <a:off x="2780" y="1074"/>
              <a:ext cx="99" cy="99"/>
            </a:xfrm>
            <a:custGeom>
              <a:avLst/>
              <a:gdLst/>
              <a:ahLst/>
              <a:cxnLst/>
              <a:rect l="0" t="0" r="0" b="0"/>
              <a:pathLst>
                <a:path w="196" h="198" extrusionOk="0">
                  <a:moveTo>
                    <a:pt x="98" y="0"/>
                  </a:moveTo>
                  <a:lnTo>
                    <a:pt x="125" y="4"/>
                  </a:lnTo>
                  <a:lnTo>
                    <a:pt x="148" y="13"/>
                  </a:lnTo>
                  <a:lnTo>
                    <a:pt x="167" y="29"/>
                  </a:lnTo>
                  <a:lnTo>
                    <a:pt x="184" y="49"/>
                  </a:lnTo>
                  <a:lnTo>
                    <a:pt x="193" y="72"/>
                  </a:lnTo>
                  <a:lnTo>
                    <a:pt x="196" y="99"/>
                  </a:lnTo>
                  <a:lnTo>
                    <a:pt x="193" y="125"/>
                  </a:lnTo>
                  <a:lnTo>
                    <a:pt x="184" y="149"/>
                  </a:lnTo>
                  <a:lnTo>
                    <a:pt x="167" y="169"/>
                  </a:lnTo>
                  <a:lnTo>
                    <a:pt x="148" y="185"/>
                  </a:lnTo>
                  <a:lnTo>
                    <a:pt x="125" y="195"/>
                  </a:lnTo>
                  <a:lnTo>
                    <a:pt x="98" y="198"/>
                  </a:lnTo>
                  <a:lnTo>
                    <a:pt x="71" y="195"/>
                  </a:lnTo>
                  <a:lnTo>
                    <a:pt x="48" y="185"/>
                  </a:lnTo>
                  <a:lnTo>
                    <a:pt x="29" y="169"/>
                  </a:lnTo>
                  <a:lnTo>
                    <a:pt x="12" y="149"/>
                  </a:lnTo>
                  <a:lnTo>
                    <a:pt x="3" y="125"/>
                  </a:lnTo>
                  <a:lnTo>
                    <a:pt x="0" y="99"/>
                  </a:lnTo>
                  <a:lnTo>
                    <a:pt x="3" y="72"/>
                  </a:lnTo>
                  <a:lnTo>
                    <a:pt x="12" y="49"/>
                  </a:lnTo>
                  <a:lnTo>
                    <a:pt x="29" y="29"/>
                  </a:lnTo>
                  <a:lnTo>
                    <a:pt x="48" y="13"/>
                  </a:lnTo>
                  <a:lnTo>
                    <a:pt x="71" y="4"/>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87" name="Shape 7387"/>
            <p:cNvSpPr/>
            <p:nvPr/>
          </p:nvSpPr>
          <p:spPr>
            <a:xfrm>
              <a:off x="2182" y="634"/>
              <a:ext cx="1295" cy="1479"/>
            </a:xfrm>
            <a:custGeom>
              <a:avLst/>
              <a:gdLst/>
              <a:ahLst/>
              <a:cxnLst/>
              <a:rect l="0" t="0" r="0" b="0"/>
              <a:pathLst>
                <a:path w="2590" h="2959" extrusionOk="0">
                  <a:moveTo>
                    <a:pt x="1295" y="699"/>
                  </a:moveTo>
                  <a:lnTo>
                    <a:pt x="1250" y="703"/>
                  </a:lnTo>
                  <a:lnTo>
                    <a:pt x="1207" y="714"/>
                  </a:lnTo>
                  <a:lnTo>
                    <a:pt x="1168" y="731"/>
                  </a:lnTo>
                  <a:lnTo>
                    <a:pt x="1131" y="754"/>
                  </a:lnTo>
                  <a:lnTo>
                    <a:pt x="1098" y="782"/>
                  </a:lnTo>
                  <a:lnTo>
                    <a:pt x="1071" y="814"/>
                  </a:lnTo>
                  <a:lnTo>
                    <a:pt x="1049" y="850"/>
                  </a:lnTo>
                  <a:lnTo>
                    <a:pt x="1031" y="890"/>
                  </a:lnTo>
                  <a:lnTo>
                    <a:pt x="1021" y="932"/>
                  </a:lnTo>
                  <a:lnTo>
                    <a:pt x="1017" y="978"/>
                  </a:lnTo>
                  <a:lnTo>
                    <a:pt x="1021" y="1023"/>
                  </a:lnTo>
                  <a:lnTo>
                    <a:pt x="1031" y="1066"/>
                  </a:lnTo>
                  <a:lnTo>
                    <a:pt x="1049" y="1105"/>
                  </a:lnTo>
                  <a:lnTo>
                    <a:pt x="1071" y="1142"/>
                  </a:lnTo>
                  <a:lnTo>
                    <a:pt x="1098" y="1175"/>
                  </a:lnTo>
                  <a:lnTo>
                    <a:pt x="1131" y="1203"/>
                  </a:lnTo>
                  <a:lnTo>
                    <a:pt x="1168" y="1225"/>
                  </a:lnTo>
                  <a:lnTo>
                    <a:pt x="1207" y="1242"/>
                  </a:lnTo>
                  <a:lnTo>
                    <a:pt x="1250" y="1253"/>
                  </a:lnTo>
                  <a:lnTo>
                    <a:pt x="1295" y="1256"/>
                  </a:lnTo>
                  <a:lnTo>
                    <a:pt x="1340" y="1253"/>
                  </a:lnTo>
                  <a:lnTo>
                    <a:pt x="1383" y="1242"/>
                  </a:lnTo>
                  <a:lnTo>
                    <a:pt x="1422" y="1225"/>
                  </a:lnTo>
                  <a:lnTo>
                    <a:pt x="1459" y="1203"/>
                  </a:lnTo>
                  <a:lnTo>
                    <a:pt x="1491" y="1175"/>
                  </a:lnTo>
                  <a:lnTo>
                    <a:pt x="1518" y="1142"/>
                  </a:lnTo>
                  <a:lnTo>
                    <a:pt x="1542" y="1105"/>
                  </a:lnTo>
                  <a:lnTo>
                    <a:pt x="1559" y="1066"/>
                  </a:lnTo>
                  <a:lnTo>
                    <a:pt x="1569" y="1023"/>
                  </a:lnTo>
                  <a:lnTo>
                    <a:pt x="1573" y="978"/>
                  </a:lnTo>
                  <a:lnTo>
                    <a:pt x="1569" y="932"/>
                  </a:lnTo>
                  <a:lnTo>
                    <a:pt x="1559" y="890"/>
                  </a:lnTo>
                  <a:lnTo>
                    <a:pt x="1542" y="850"/>
                  </a:lnTo>
                  <a:lnTo>
                    <a:pt x="1518" y="814"/>
                  </a:lnTo>
                  <a:lnTo>
                    <a:pt x="1491" y="782"/>
                  </a:lnTo>
                  <a:lnTo>
                    <a:pt x="1459" y="754"/>
                  </a:lnTo>
                  <a:lnTo>
                    <a:pt x="1422" y="731"/>
                  </a:lnTo>
                  <a:lnTo>
                    <a:pt x="1383" y="714"/>
                  </a:lnTo>
                  <a:lnTo>
                    <a:pt x="1340" y="703"/>
                  </a:lnTo>
                  <a:lnTo>
                    <a:pt x="1295" y="699"/>
                  </a:lnTo>
                  <a:close/>
                  <a:moveTo>
                    <a:pt x="1295" y="0"/>
                  </a:moveTo>
                  <a:lnTo>
                    <a:pt x="1391" y="3"/>
                  </a:lnTo>
                  <a:lnTo>
                    <a:pt x="1486" y="14"/>
                  </a:lnTo>
                  <a:lnTo>
                    <a:pt x="1579" y="31"/>
                  </a:lnTo>
                  <a:lnTo>
                    <a:pt x="1669" y="54"/>
                  </a:lnTo>
                  <a:lnTo>
                    <a:pt x="1756" y="84"/>
                  </a:lnTo>
                  <a:lnTo>
                    <a:pt x="1840" y="120"/>
                  </a:lnTo>
                  <a:lnTo>
                    <a:pt x="1922" y="162"/>
                  </a:lnTo>
                  <a:lnTo>
                    <a:pt x="2000" y="209"/>
                  </a:lnTo>
                  <a:lnTo>
                    <a:pt x="2074" y="261"/>
                  </a:lnTo>
                  <a:lnTo>
                    <a:pt x="2145" y="318"/>
                  </a:lnTo>
                  <a:lnTo>
                    <a:pt x="2211" y="380"/>
                  </a:lnTo>
                  <a:lnTo>
                    <a:pt x="2272" y="446"/>
                  </a:lnTo>
                  <a:lnTo>
                    <a:pt x="2330" y="517"/>
                  </a:lnTo>
                  <a:lnTo>
                    <a:pt x="2382" y="591"/>
                  </a:lnTo>
                  <a:lnTo>
                    <a:pt x="2428" y="669"/>
                  </a:lnTo>
                  <a:lnTo>
                    <a:pt x="2470" y="750"/>
                  </a:lnTo>
                  <a:lnTo>
                    <a:pt x="2506" y="835"/>
                  </a:lnTo>
                  <a:lnTo>
                    <a:pt x="2536" y="923"/>
                  </a:lnTo>
                  <a:lnTo>
                    <a:pt x="2559" y="1014"/>
                  </a:lnTo>
                  <a:lnTo>
                    <a:pt x="2576" y="1106"/>
                  </a:lnTo>
                  <a:lnTo>
                    <a:pt x="2587" y="1200"/>
                  </a:lnTo>
                  <a:lnTo>
                    <a:pt x="2590" y="1298"/>
                  </a:lnTo>
                  <a:lnTo>
                    <a:pt x="2588" y="1371"/>
                  </a:lnTo>
                  <a:lnTo>
                    <a:pt x="2580" y="1442"/>
                  </a:lnTo>
                  <a:lnTo>
                    <a:pt x="2568" y="1509"/>
                  </a:lnTo>
                  <a:lnTo>
                    <a:pt x="2552" y="1574"/>
                  </a:lnTo>
                  <a:lnTo>
                    <a:pt x="2531" y="1637"/>
                  </a:lnTo>
                  <a:lnTo>
                    <a:pt x="2508" y="1696"/>
                  </a:lnTo>
                  <a:lnTo>
                    <a:pt x="2480" y="1754"/>
                  </a:lnTo>
                  <a:lnTo>
                    <a:pt x="2451" y="1811"/>
                  </a:lnTo>
                  <a:lnTo>
                    <a:pt x="2419" y="1864"/>
                  </a:lnTo>
                  <a:lnTo>
                    <a:pt x="2384" y="1917"/>
                  </a:lnTo>
                  <a:lnTo>
                    <a:pt x="2348" y="1968"/>
                  </a:lnTo>
                  <a:lnTo>
                    <a:pt x="2311" y="2019"/>
                  </a:lnTo>
                  <a:lnTo>
                    <a:pt x="2273" y="2068"/>
                  </a:lnTo>
                  <a:lnTo>
                    <a:pt x="2235" y="2118"/>
                  </a:lnTo>
                  <a:lnTo>
                    <a:pt x="2197" y="2166"/>
                  </a:lnTo>
                  <a:lnTo>
                    <a:pt x="2135" y="2242"/>
                  </a:lnTo>
                  <a:lnTo>
                    <a:pt x="2074" y="2321"/>
                  </a:lnTo>
                  <a:lnTo>
                    <a:pt x="2016" y="2402"/>
                  </a:lnTo>
                  <a:lnTo>
                    <a:pt x="2000" y="2431"/>
                  </a:lnTo>
                  <a:lnTo>
                    <a:pt x="1985" y="2466"/>
                  </a:lnTo>
                  <a:lnTo>
                    <a:pt x="1971" y="2508"/>
                  </a:lnTo>
                  <a:lnTo>
                    <a:pt x="1958" y="2554"/>
                  </a:lnTo>
                  <a:lnTo>
                    <a:pt x="1947" y="2606"/>
                  </a:lnTo>
                  <a:lnTo>
                    <a:pt x="1936" y="2661"/>
                  </a:lnTo>
                  <a:lnTo>
                    <a:pt x="1926" y="2718"/>
                  </a:lnTo>
                  <a:lnTo>
                    <a:pt x="1918" y="2778"/>
                  </a:lnTo>
                  <a:lnTo>
                    <a:pt x="1911" y="2838"/>
                  </a:lnTo>
                  <a:lnTo>
                    <a:pt x="1904" y="2899"/>
                  </a:lnTo>
                  <a:lnTo>
                    <a:pt x="1898" y="2959"/>
                  </a:lnTo>
                  <a:lnTo>
                    <a:pt x="1611" y="2959"/>
                  </a:lnTo>
                  <a:lnTo>
                    <a:pt x="1611" y="2251"/>
                  </a:lnTo>
                  <a:lnTo>
                    <a:pt x="1746" y="2046"/>
                  </a:lnTo>
                  <a:lnTo>
                    <a:pt x="1755" y="2030"/>
                  </a:lnTo>
                  <a:lnTo>
                    <a:pt x="1759" y="2014"/>
                  </a:lnTo>
                  <a:lnTo>
                    <a:pt x="1760" y="1996"/>
                  </a:lnTo>
                  <a:lnTo>
                    <a:pt x="1760" y="1589"/>
                  </a:lnTo>
                  <a:lnTo>
                    <a:pt x="1758" y="1551"/>
                  </a:lnTo>
                  <a:lnTo>
                    <a:pt x="1750" y="1512"/>
                  </a:lnTo>
                  <a:lnTo>
                    <a:pt x="1737" y="1478"/>
                  </a:lnTo>
                  <a:lnTo>
                    <a:pt x="1720" y="1444"/>
                  </a:lnTo>
                  <a:lnTo>
                    <a:pt x="1698" y="1414"/>
                  </a:lnTo>
                  <a:lnTo>
                    <a:pt x="1671" y="1386"/>
                  </a:lnTo>
                  <a:lnTo>
                    <a:pt x="1642" y="1363"/>
                  </a:lnTo>
                  <a:lnTo>
                    <a:pt x="1609" y="1343"/>
                  </a:lnTo>
                  <a:lnTo>
                    <a:pt x="1573" y="1328"/>
                  </a:lnTo>
                  <a:lnTo>
                    <a:pt x="1569" y="1327"/>
                  </a:lnTo>
                  <a:lnTo>
                    <a:pt x="1561" y="1325"/>
                  </a:lnTo>
                  <a:lnTo>
                    <a:pt x="1551" y="1321"/>
                  </a:lnTo>
                  <a:lnTo>
                    <a:pt x="1538" y="1318"/>
                  </a:lnTo>
                  <a:lnTo>
                    <a:pt x="1525" y="1313"/>
                  </a:lnTo>
                  <a:lnTo>
                    <a:pt x="1515" y="1309"/>
                  </a:lnTo>
                  <a:lnTo>
                    <a:pt x="1507" y="1307"/>
                  </a:lnTo>
                  <a:lnTo>
                    <a:pt x="1505" y="1307"/>
                  </a:lnTo>
                  <a:lnTo>
                    <a:pt x="1484" y="1302"/>
                  </a:lnTo>
                  <a:lnTo>
                    <a:pt x="1463" y="1304"/>
                  </a:lnTo>
                  <a:lnTo>
                    <a:pt x="1443" y="1311"/>
                  </a:lnTo>
                  <a:lnTo>
                    <a:pt x="1425" y="1321"/>
                  </a:lnTo>
                  <a:lnTo>
                    <a:pt x="1295" y="1417"/>
                  </a:lnTo>
                  <a:lnTo>
                    <a:pt x="1165" y="1321"/>
                  </a:lnTo>
                  <a:lnTo>
                    <a:pt x="1147" y="1311"/>
                  </a:lnTo>
                  <a:lnTo>
                    <a:pt x="1127" y="1304"/>
                  </a:lnTo>
                  <a:lnTo>
                    <a:pt x="1106" y="1302"/>
                  </a:lnTo>
                  <a:lnTo>
                    <a:pt x="1086" y="1307"/>
                  </a:lnTo>
                  <a:lnTo>
                    <a:pt x="1083" y="1307"/>
                  </a:lnTo>
                  <a:lnTo>
                    <a:pt x="1075" y="1309"/>
                  </a:lnTo>
                  <a:lnTo>
                    <a:pt x="1065" y="1313"/>
                  </a:lnTo>
                  <a:lnTo>
                    <a:pt x="1052" y="1318"/>
                  </a:lnTo>
                  <a:lnTo>
                    <a:pt x="1039" y="1321"/>
                  </a:lnTo>
                  <a:lnTo>
                    <a:pt x="1029" y="1325"/>
                  </a:lnTo>
                  <a:lnTo>
                    <a:pt x="1021" y="1327"/>
                  </a:lnTo>
                  <a:lnTo>
                    <a:pt x="1017" y="1328"/>
                  </a:lnTo>
                  <a:lnTo>
                    <a:pt x="981" y="1343"/>
                  </a:lnTo>
                  <a:lnTo>
                    <a:pt x="948" y="1363"/>
                  </a:lnTo>
                  <a:lnTo>
                    <a:pt x="919" y="1386"/>
                  </a:lnTo>
                  <a:lnTo>
                    <a:pt x="892" y="1414"/>
                  </a:lnTo>
                  <a:lnTo>
                    <a:pt x="870" y="1444"/>
                  </a:lnTo>
                  <a:lnTo>
                    <a:pt x="853" y="1478"/>
                  </a:lnTo>
                  <a:lnTo>
                    <a:pt x="840" y="1512"/>
                  </a:lnTo>
                  <a:lnTo>
                    <a:pt x="832" y="1551"/>
                  </a:lnTo>
                  <a:lnTo>
                    <a:pt x="829" y="1589"/>
                  </a:lnTo>
                  <a:lnTo>
                    <a:pt x="829" y="1996"/>
                  </a:lnTo>
                  <a:lnTo>
                    <a:pt x="831" y="2014"/>
                  </a:lnTo>
                  <a:lnTo>
                    <a:pt x="836" y="2030"/>
                  </a:lnTo>
                  <a:lnTo>
                    <a:pt x="844" y="2046"/>
                  </a:lnTo>
                  <a:lnTo>
                    <a:pt x="978" y="2251"/>
                  </a:lnTo>
                  <a:lnTo>
                    <a:pt x="978" y="2959"/>
                  </a:lnTo>
                  <a:lnTo>
                    <a:pt x="692" y="2959"/>
                  </a:lnTo>
                  <a:lnTo>
                    <a:pt x="686" y="2899"/>
                  </a:lnTo>
                  <a:lnTo>
                    <a:pt x="679" y="2838"/>
                  </a:lnTo>
                  <a:lnTo>
                    <a:pt x="672" y="2778"/>
                  </a:lnTo>
                  <a:lnTo>
                    <a:pt x="663" y="2718"/>
                  </a:lnTo>
                  <a:lnTo>
                    <a:pt x="654" y="2661"/>
                  </a:lnTo>
                  <a:lnTo>
                    <a:pt x="643" y="2606"/>
                  </a:lnTo>
                  <a:lnTo>
                    <a:pt x="632" y="2554"/>
                  </a:lnTo>
                  <a:lnTo>
                    <a:pt x="619" y="2508"/>
                  </a:lnTo>
                  <a:lnTo>
                    <a:pt x="605" y="2466"/>
                  </a:lnTo>
                  <a:lnTo>
                    <a:pt x="590" y="2431"/>
                  </a:lnTo>
                  <a:lnTo>
                    <a:pt x="574" y="2402"/>
                  </a:lnTo>
                  <a:lnTo>
                    <a:pt x="516" y="2321"/>
                  </a:lnTo>
                  <a:lnTo>
                    <a:pt x="455" y="2242"/>
                  </a:lnTo>
                  <a:lnTo>
                    <a:pt x="393" y="2166"/>
                  </a:lnTo>
                  <a:lnTo>
                    <a:pt x="355" y="2118"/>
                  </a:lnTo>
                  <a:lnTo>
                    <a:pt x="316" y="2068"/>
                  </a:lnTo>
                  <a:lnTo>
                    <a:pt x="279" y="2019"/>
                  </a:lnTo>
                  <a:lnTo>
                    <a:pt x="242" y="1968"/>
                  </a:lnTo>
                  <a:lnTo>
                    <a:pt x="206" y="1917"/>
                  </a:lnTo>
                  <a:lnTo>
                    <a:pt x="171" y="1864"/>
                  </a:lnTo>
                  <a:lnTo>
                    <a:pt x="139" y="1811"/>
                  </a:lnTo>
                  <a:lnTo>
                    <a:pt x="110" y="1754"/>
                  </a:lnTo>
                  <a:lnTo>
                    <a:pt x="82" y="1696"/>
                  </a:lnTo>
                  <a:lnTo>
                    <a:pt x="59" y="1637"/>
                  </a:lnTo>
                  <a:lnTo>
                    <a:pt x="38" y="1574"/>
                  </a:lnTo>
                  <a:lnTo>
                    <a:pt x="22" y="1509"/>
                  </a:lnTo>
                  <a:lnTo>
                    <a:pt x="9" y="1442"/>
                  </a:lnTo>
                  <a:lnTo>
                    <a:pt x="2" y="1371"/>
                  </a:lnTo>
                  <a:lnTo>
                    <a:pt x="0" y="1298"/>
                  </a:lnTo>
                  <a:lnTo>
                    <a:pt x="3" y="1200"/>
                  </a:lnTo>
                  <a:lnTo>
                    <a:pt x="14" y="1106"/>
                  </a:lnTo>
                  <a:lnTo>
                    <a:pt x="31" y="1014"/>
                  </a:lnTo>
                  <a:lnTo>
                    <a:pt x="54" y="923"/>
                  </a:lnTo>
                  <a:lnTo>
                    <a:pt x="84" y="835"/>
                  </a:lnTo>
                  <a:lnTo>
                    <a:pt x="120" y="750"/>
                  </a:lnTo>
                  <a:lnTo>
                    <a:pt x="162" y="669"/>
                  </a:lnTo>
                  <a:lnTo>
                    <a:pt x="208" y="591"/>
                  </a:lnTo>
                  <a:lnTo>
                    <a:pt x="260" y="517"/>
                  </a:lnTo>
                  <a:lnTo>
                    <a:pt x="318" y="446"/>
                  </a:lnTo>
                  <a:lnTo>
                    <a:pt x="380" y="380"/>
                  </a:lnTo>
                  <a:lnTo>
                    <a:pt x="446" y="318"/>
                  </a:lnTo>
                  <a:lnTo>
                    <a:pt x="516" y="261"/>
                  </a:lnTo>
                  <a:lnTo>
                    <a:pt x="590" y="209"/>
                  </a:lnTo>
                  <a:lnTo>
                    <a:pt x="668" y="162"/>
                  </a:lnTo>
                  <a:lnTo>
                    <a:pt x="750" y="120"/>
                  </a:lnTo>
                  <a:lnTo>
                    <a:pt x="834" y="84"/>
                  </a:lnTo>
                  <a:lnTo>
                    <a:pt x="921" y="54"/>
                  </a:lnTo>
                  <a:lnTo>
                    <a:pt x="1012" y="31"/>
                  </a:lnTo>
                  <a:lnTo>
                    <a:pt x="1104" y="14"/>
                  </a:lnTo>
                  <a:lnTo>
                    <a:pt x="1199" y="3"/>
                  </a:lnTo>
                  <a:lnTo>
                    <a:pt x="1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388" name="Shape 7388"/>
          <p:cNvGrpSpPr/>
          <p:nvPr/>
        </p:nvGrpSpPr>
        <p:grpSpPr>
          <a:xfrm>
            <a:off x="7471574" y="2002756"/>
            <a:ext cx="257724" cy="257724"/>
            <a:chOff x="4495" y="668"/>
            <a:chExt cx="4098" cy="4098"/>
          </a:xfrm>
        </p:grpSpPr>
        <p:sp>
          <p:nvSpPr>
            <p:cNvPr id="7389" name="Shape 7389"/>
            <p:cNvSpPr/>
            <p:nvPr/>
          </p:nvSpPr>
          <p:spPr>
            <a:xfrm>
              <a:off x="4495" y="668"/>
              <a:ext cx="4098" cy="4098"/>
            </a:xfrm>
            <a:custGeom>
              <a:avLst/>
              <a:gdLst/>
              <a:ahLst/>
              <a:cxnLst/>
              <a:rect l="0" t="0" r="0" b="0"/>
              <a:pathLst>
                <a:path w="4098" h="4098" extrusionOk="0">
                  <a:moveTo>
                    <a:pt x="2049" y="163"/>
                  </a:moveTo>
                  <a:lnTo>
                    <a:pt x="1930" y="166"/>
                  </a:lnTo>
                  <a:lnTo>
                    <a:pt x="1813" y="178"/>
                  </a:lnTo>
                  <a:lnTo>
                    <a:pt x="1698" y="196"/>
                  </a:lnTo>
                  <a:lnTo>
                    <a:pt x="1586" y="221"/>
                  </a:lnTo>
                  <a:lnTo>
                    <a:pt x="1475" y="252"/>
                  </a:lnTo>
                  <a:lnTo>
                    <a:pt x="1368" y="291"/>
                  </a:lnTo>
                  <a:lnTo>
                    <a:pt x="1264" y="334"/>
                  </a:lnTo>
                  <a:lnTo>
                    <a:pt x="1164" y="385"/>
                  </a:lnTo>
                  <a:lnTo>
                    <a:pt x="1065" y="441"/>
                  </a:lnTo>
                  <a:lnTo>
                    <a:pt x="972" y="502"/>
                  </a:lnTo>
                  <a:lnTo>
                    <a:pt x="883" y="569"/>
                  </a:lnTo>
                  <a:lnTo>
                    <a:pt x="797" y="640"/>
                  </a:lnTo>
                  <a:lnTo>
                    <a:pt x="717" y="717"/>
                  </a:lnTo>
                  <a:lnTo>
                    <a:pt x="640" y="797"/>
                  </a:lnTo>
                  <a:lnTo>
                    <a:pt x="569" y="883"/>
                  </a:lnTo>
                  <a:lnTo>
                    <a:pt x="502" y="972"/>
                  </a:lnTo>
                  <a:lnTo>
                    <a:pt x="441" y="1065"/>
                  </a:lnTo>
                  <a:lnTo>
                    <a:pt x="385" y="1164"/>
                  </a:lnTo>
                  <a:lnTo>
                    <a:pt x="334" y="1264"/>
                  </a:lnTo>
                  <a:lnTo>
                    <a:pt x="291" y="1368"/>
                  </a:lnTo>
                  <a:lnTo>
                    <a:pt x="252" y="1475"/>
                  </a:lnTo>
                  <a:lnTo>
                    <a:pt x="221" y="1586"/>
                  </a:lnTo>
                  <a:lnTo>
                    <a:pt x="196" y="1698"/>
                  </a:lnTo>
                  <a:lnTo>
                    <a:pt x="178" y="1813"/>
                  </a:lnTo>
                  <a:lnTo>
                    <a:pt x="166" y="1930"/>
                  </a:lnTo>
                  <a:lnTo>
                    <a:pt x="163" y="2049"/>
                  </a:lnTo>
                  <a:lnTo>
                    <a:pt x="166" y="2168"/>
                  </a:lnTo>
                  <a:lnTo>
                    <a:pt x="178" y="2285"/>
                  </a:lnTo>
                  <a:lnTo>
                    <a:pt x="196" y="2400"/>
                  </a:lnTo>
                  <a:lnTo>
                    <a:pt x="221" y="2512"/>
                  </a:lnTo>
                  <a:lnTo>
                    <a:pt x="252" y="2623"/>
                  </a:lnTo>
                  <a:lnTo>
                    <a:pt x="291" y="2730"/>
                  </a:lnTo>
                  <a:lnTo>
                    <a:pt x="334" y="2834"/>
                  </a:lnTo>
                  <a:lnTo>
                    <a:pt x="385" y="2934"/>
                  </a:lnTo>
                  <a:lnTo>
                    <a:pt x="441" y="3033"/>
                  </a:lnTo>
                  <a:lnTo>
                    <a:pt x="502" y="3126"/>
                  </a:lnTo>
                  <a:lnTo>
                    <a:pt x="569" y="3215"/>
                  </a:lnTo>
                  <a:lnTo>
                    <a:pt x="640" y="3301"/>
                  </a:lnTo>
                  <a:lnTo>
                    <a:pt x="717" y="3381"/>
                  </a:lnTo>
                  <a:lnTo>
                    <a:pt x="797" y="3458"/>
                  </a:lnTo>
                  <a:lnTo>
                    <a:pt x="883" y="3529"/>
                  </a:lnTo>
                  <a:lnTo>
                    <a:pt x="972" y="3596"/>
                  </a:lnTo>
                  <a:lnTo>
                    <a:pt x="1065" y="3657"/>
                  </a:lnTo>
                  <a:lnTo>
                    <a:pt x="1164" y="3713"/>
                  </a:lnTo>
                  <a:lnTo>
                    <a:pt x="1264" y="3764"/>
                  </a:lnTo>
                  <a:lnTo>
                    <a:pt x="1368" y="3807"/>
                  </a:lnTo>
                  <a:lnTo>
                    <a:pt x="1475" y="3846"/>
                  </a:lnTo>
                  <a:lnTo>
                    <a:pt x="1586" y="3877"/>
                  </a:lnTo>
                  <a:lnTo>
                    <a:pt x="1698" y="3902"/>
                  </a:lnTo>
                  <a:lnTo>
                    <a:pt x="1813" y="3920"/>
                  </a:lnTo>
                  <a:lnTo>
                    <a:pt x="1930" y="3932"/>
                  </a:lnTo>
                  <a:lnTo>
                    <a:pt x="2049" y="3935"/>
                  </a:lnTo>
                  <a:lnTo>
                    <a:pt x="2168" y="3932"/>
                  </a:lnTo>
                  <a:lnTo>
                    <a:pt x="2285" y="3920"/>
                  </a:lnTo>
                  <a:lnTo>
                    <a:pt x="2400" y="3902"/>
                  </a:lnTo>
                  <a:lnTo>
                    <a:pt x="2512" y="3877"/>
                  </a:lnTo>
                  <a:lnTo>
                    <a:pt x="2623" y="3846"/>
                  </a:lnTo>
                  <a:lnTo>
                    <a:pt x="2730" y="3807"/>
                  </a:lnTo>
                  <a:lnTo>
                    <a:pt x="2834" y="3764"/>
                  </a:lnTo>
                  <a:lnTo>
                    <a:pt x="2934" y="3713"/>
                  </a:lnTo>
                  <a:lnTo>
                    <a:pt x="3033" y="3657"/>
                  </a:lnTo>
                  <a:lnTo>
                    <a:pt x="3126" y="3596"/>
                  </a:lnTo>
                  <a:lnTo>
                    <a:pt x="3215" y="3529"/>
                  </a:lnTo>
                  <a:lnTo>
                    <a:pt x="3301" y="3458"/>
                  </a:lnTo>
                  <a:lnTo>
                    <a:pt x="3381" y="3381"/>
                  </a:lnTo>
                  <a:lnTo>
                    <a:pt x="3458" y="3301"/>
                  </a:lnTo>
                  <a:lnTo>
                    <a:pt x="3529" y="3215"/>
                  </a:lnTo>
                  <a:lnTo>
                    <a:pt x="3596" y="3126"/>
                  </a:lnTo>
                  <a:lnTo>
                    <a:pt x="3657" y="3033"/>
                  </a:lnTo>
                  <a:lnTo>
                    <a:pt x="3713" y="2934"/>
                  </a:lnTo>
                  <a:lnTo>
                    <a:pt x="3764" y="2834"/>
                  </a:lnTo>
                  <a:lnTo>
                    <a:pt x="3807" y="2730"/>
                  </a:lnTo>
                  <a:lnTo>
                    <a:pt x="3846" y="2623"/>
                  </a:lnTo>
                  <a:lnTo>
                    <a:pt x="3877" y="2512"/>
                  </a:lnTo>
                  <a:lnTo>
                    <a:pt x="3902" y="2400"/>
                  </a:lnTo>
                  <a:lnTo>
                    <a:pt x="3920" y="2285"/>
                  </a:lnTo>
                  <a:lnTo>
                    <a:pt x="3932" y="2168"/>
                  </a:lnTo>
                  <a:lnTo>
                    <a:pt x="3935" y="2049"/>
                  </a:lnTo>
                  <a:lnTo>
                    <a:pt x="3932" y="1930"/>
                  </a:lnTo>
                  <a:lnTo>
                    <a:pt x="3920" y="1813"/>
                  </a:lnTo>
                  <a:lnTo>
                    <a:pt x="3902" y="1698"/>
                  </a:lnTo>
                  <a:lnTo>
                    <a:pt x="3877" y="1586"/>
                  </a:lnTo>
                  <a:lnTo>
                    <a:pt x="3846" y="1475"/>
                  </a:lnTo>
                  <a:lnTo>
                    <a:pt x="3807" y="1368"/>
                  </a:lnTo>
                  <a:lnTo>
                    <a:pt x="3764" y="1264"/>
                  </a:lnTo>
                  <a:lnTo>
                    <a:pt x="3713" y="1164"/>
                  </a:lnTo>
                  <a:lnTo>
                    <a:pt x="3657" y="1065"/>
                  </a:lnTo>
                  <a:lnTo>
                    <a:pt x="3596" y="972"/>
                  </a:lnTo>
                  <a:lnTo>
                    <a:pt x="3529" y="883"/>
                  </a:lnTo>
                  <a:lnTo>
                    <a:pt x="3458" y="797"/>
                  </a:lnTo>
                  <a:lnTo>
                    <a:pt x="3381" y="717"/>
                  </a:lnTo>
                  <a:lnTo>
                    <a:pt x="3301" y="640"/>
                  </a:lnTo>
                  <a:lnTo>
                    <a:pt x="3215" y="569"/>
                  </a:lnTo>
                  <a:lnTo>
                    <a:pt x="3126" y="502"/>
                  </a:lnTo>
                  <a:lnTo>
                    <a:pt x="3033" y="441"/>
                  </a:lnTo>
                  <a:lnTo>
                    <a:pt x="2934" y="385"/>
                  </a:lnTo>
                  <a:lnTo>
                    <a:pt x="2834" y="334"/>
                  </a:lnTo>
                  <a:lnTo>
                    <a:pt x="2730" y="291"/>
                  </a:lnTo>
                  <a:lnTo>
                    <a:pt x="2623" y="252"/>
                  </a:lnTo>
                  <a:lnTo>
                    <a:pt x="2512" y="221"/>
                  </a:lnTo>
                  <a:lnTo>
                    <a:pt x="2400" y="196"/>
                  </a:lnTo>
                  <a:lnTo>
                    <a:pt x="2285" y="178"/>
                  </a:lnTo>
                  <a:lnTo>
                    <a:pt x="2168" y="166"/>
                  </a:lnTo>
                  <a:lnTo>
                    <a:pt x="2049" y="163"/>
                  </a:lnTo>
                  <a:close/>
                  <a:moveTo>
                    <a:pt x="2049" y="0"/>
                  </a:moveTo>
                  <a:lnTo>
                    <a:pt x="2166" y="4"/>
                  </a:lnTo>
                  <a:lnTo>
                    <a:pt x="2281" y="12"/>
                  </a:lnTo>
                  <a:lnTo>
                    <a:pt x="2395" y="29"/>
                  </a:lnTo>
                  <a:lnTo>
                    <a:pt x="2508" y="51"/>
                  </a:lnTo>
                  <a:lnTo>
                    <a:pt x="2619" y="79"/>
                  </a:lnTo>
                  <a:lnTo>
                    <a:pt x="2727" y="114"/>
                  </a:lnTo>
                  <a:lnTo>
                    <a:pt x="2834" y="155"/>
                  </a:lnTo>
                  <a:lnTo>
                    <a:pt x="2937" y="201"/>
                  </a:lnTo>
                  <a:lnTo>
                    <a:pt x="3039" y="253"/>
                  </a:lnTo>
                  <a:lnTo>
                    <a:pt x="3137" y="312"/>
                  </a:lnTo>
                  <a:lnTo>
                    <a:pt x="3232" y="376"/>
                  </a:lnTo>
                  <a:lnTo>
                    <a:pt x="3324" y="445"/>
                  </a:lnTo>
                  <a:lnTo>
                    <a:pt x="3413" y="520"/>
                  </a:lnTo>
                  <a:lnTo>
                    <a:pt x="3498" y="600"/>
                  </a:lnTo>
                  <a:lnTo>
                    <a:pt x="3578" y="685"/>
                  </a:lnTo>
                  <a:lnTo>
                    <a:pt x="3653" y="774"/>
                  </a:lnTo>
                  <a:lnTo>
                    <a:pt x="3722" y="866"/>
                  </a:lnTo>
                  <a:lnTo>
                    <a:pt x="3786" y="961"/>
                  </a:lnTo>
                  <a:lnTo>
                    <a:pt x="3845" y="1059"/>
                  </a:lnTo>
                  <a:lnTo>
                    <a:pt x="3897" y="1161"/>
                  </a:lnTo>
                  <a:lnTo>
                    <a:pt x="3943" y="1264"/>
                  </a:lnTo>
                  <a:lnTo>
                    <a:pt x="3984" y="1371"/>
                  </a:lnTo>
                  <a:lnTo>
                    <a:pt x="4019" y="1479"/>
                  </a:lnTo>
                  <a:lnTo>
                    <a:pt x="4047" y="1590"/>
                  </a:lnTo>
                  <a:lnTo>
                    <a:pt x="4069" y="1703"/>
                  </a:lnTo>
                  <a:lnTo>
                    <a:pt x="4086" y="1817"/>
                  </a:lnTo>
                  <a:lnTo>
                    <a:pt x="4094" y="1932"/>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0" name="Shape 7390"/>
            <p:cNvSpPr/>
            <p:nvPr/>
          </p:nvSpPr>
          <p:spPr>
            <a:xfrm>
              <a:off x="5223" y="1755"/>
              <a:ext cx="2569" cy="1974"/>
            </a:xfrm>
            <a:custGeom>
              <a:avLst/>
              <a:gdLst/>
              <a:ahLst/>
              <a:cxnLst/>
              <a:rect l="0" t="0" r="0" b="0"/>
              <a:pathLst>
                <a:path w="2569" h="1974" extrusionOk="0">
                  <a:moveTo>
                    <a:pt x="2271" y="162"/>
                  </a:moveTo>
                  <a:lnTo>
                    <a:pt x="2245" y="168"/>
                  </a:lnTo>
                  <a:lnTo>
                    <a:pt x="2220" y="181"/>
                  </a:lnTo>
                  <a:lnTo>
                    <a:pt x="2198" y="198"/>
                  </a:lnTo>
                  <a:lnTo>
                    <a:pt x="939" y="1457"/>
                  </a:lnTo>
                  <a:lnTo>
                    <a:pt x="920" y="1471"/>
                  </a:lnTo>
                  <a:lnTo>
                    <a:pt x="901" y="1479"/>
                  </a:lnTo>
                  <a:lnTo>
                    <a:pt x="880" y="1481"/>
                  </a:lnTo>
                  <a:lnTo>
                    <a:pt x="859" y="1479"/>
                  </a:lnTo>
                  <a:lnTo>
                    <a:pt x="840" y="1471"/>
                  </a:lnTo>
                  <a:lnTo>
                    <a:pt x="823" y="1457"/>
                  </a:lnTo>
                  <a:lnTo>
                    <a:pt x="371" y="1005"/>
                  </a:lnTo>
                  <a:lnTo>
                    <a:pt x="351" y="991"/>
                  </a:lnTo>
                  <a:lnTo>
                    <a:pt x="330" y="979"/>
                  </a:lnTo>
                  <a:lnTo>
                    <a:pt x="308" y="972"/>
                  </a:lnTo>
                  <a:lnTo>
                    <a:pt x="284" y="971"/>
                  </a:lnTo>
                  <a:lnTo>
                    <a:pt x="260" y="972"/>
                  </a:lnTo>
                  <a:lnTo>
                    <a:pt x="238" y="979"/>
                  </a:lnTo>
                  <a:lnTo>
                    <a:pt x="217" y="991"/>
                  </a:lnTo>
                  <a:lnTo>
                    <a:pt x="197" y="1005"/>
                  </a:lnTo>
                  <a:lnTo>
                    <a:pt x="180" y="1028"/>
                  </a:lnTo>
                  <a:lnTo>
                    <a:pt x="169" y="1053"/>
                  </a:lnTo>
                  <a:lnTo>
                    <a:pt x="162" y="1079"/>
                  </a:lnTo>
                  <a:lnTo>
                    <a:pt x="162" y="1106"/>
                  </a:lnTo>
                  <a:lnTo>
                    <a:pt x="169" y="1132"/>
                  </a:lnTo>
                  <a:lnTo>
                    <a:pt x="180" y="1157"/>
                  </a:lnTo>
                  <a:lnTo>
                    <a:pt x="197" y="1179"/>
                  </a:lnTo>
                  <a:lnTo>
                    <a:pt x="793" y="1775"/>
                  </a:lnTo>
                  <a:lnTo>
                    <a:pt x="812" y="1790"/>
                  </a:lnTo>
                  <a:lnTo>
                    <a:pt x="833" y="1801"/>
                  </a:lnTo>
                  <a:lnTo>
                    <a:pt x="857" y="1809"/>
                  </a:lnTo>
                  <a:lnTo>
                    <a:pt x="880" y="1811"/>
                  </a:lnTo>
                  <a:lnTo>
                    <a:pt x="904" y="1809"/>
                  </a:lnTo>
                  <a:lnTo>
                    <a:pt x="927" y="1801"/>
                  </a:lnTo>
                  <a:lnTo>
                    <a:pt x="948" y="1790"/>
                  </a:lnTo>
                  <a:lnTo>
                    <a:pt x="967" y="1775"/>
                  </a:lnTo>
                  <a:lnTo>
                    <a:pt x="2370" y="371"/>
                  </a:lnTo>
                  <a:lnTo>
                    <a:pt x="2389" y="349"/>
                  </a:lnTo>
                  <a:lnTo>
                    <a:pt x="2400" y="324"/>
                  </a:lnTo>
                  <a:lnTo>
                    <a:pt x="2406" y="298"/>
                  </a:lnTo>
                  <a:lnTo>
                    <a:pt x="2406" y="272"/>
                  </a:lnTo>
                  <a:lnTo>
                    <a:pt x="2400" y="244"/>
                  </a:lnTo>
                  <a:lnTo>
                    <a:pt x="2389" y="219"/>
                  </a:lnTo>
                  <a:lnTo>
                    <a:pt x="2370" y="198"/>
                  </a:lnTo>
                  <a:lnTo>
                    <a:pt x="2349" y="181"/>
                  </a:lnTo>
                  <a:lnTo>
                    <a:pt x="2324" y="168"/>
                  </a:lnTo>
                  <a:lnTo>
                    <a:pt x="2297" y="162"/>
                  </a:lnTo>
                  <a:lnTo>
                    <a:pt x="2271" y="162"/>
                  </a:lnTo>
                  <a:close/>
                  <a:moveTo>
                    <a:pt x="2265" y="0"/>
                  </a:moveTo>
                  <a:lnTo>
                    <a:pt x="2305" y="0"/>
                  </a:lnTo>
                  <a:lnTo>
                    <a:pt x="2344" y="5"/>
                  </a:lnTo>
                  <a:lnTo>
                    <a:pt x="2383" y="16"/>
                  </a:lnTo>
                  <a:lnTo>
                    <a:pt x="2420" y="33"/>
                  </a:lnTo>
                  <a:lnTo>
                    <a:pt x="2455" y="54"/>
                  </a:lnTo>
                  <a:lnTo>
                    <a:pt x="2486" y="83"/>
                  </a:lnTo>
                  <a:lnTo>
                    <a:pt x="2514" y="114"/>
                  </a:lnTo>
                  <a:lnTo>
                    <a:pt x="2535" y="150"/>
                  </a:lnTo>
                  <a:lnTo>
                    <a:pt x="2553" y="186"/>
                  </a:lnTo>
                  <a:lnTo>
                    <a:pt x="2564" y="224"/>
                  </a:lnTo>
                  <a:lnTo>
                    <a:pt x="2569" y="264"/>
                  </a:lnTo>
                  <a:lnTo>
                    <a:pt x="2569" y="304"/>
                  </a:lnTo>
                  <a:lnTo>
                    <a:pt x="2564" y="344"/>
                  </a:lnTo>
                  <a:lnTo>
                    <a:pt x="2553" y="382"/>
                  </a:lnTo>
                  <a:lnTo>
                    <a:pt x="2535" y="419"/>
                  </a:lnTo>
                  <a:lnTo>
                    <a:pt x="2514" y="454"/>
                  </a:lnTo>
                  <a:lnTo>
                    <a:pt x="2486" y="486"/>
                  </a:lnTo>
                  <a:lnTo>
                    <a:pt x="1083" y="1891"/>
                  </a:lnTo>
                  <a:lnTo>
                    <a:pt x="1054" y="1916"/>
                  </a:lnTo>
                  <a:lnTo>
                    <a:pt x="1023" y="1937"/>
                  </a:lnTo>
                  <a:lnTo>
                    <a:pt x="989" y="1953"/>
                  </a:lnTo>
                  <a:lnTo>
                    <a:pt x="955" y="1964"/>
                  </a:lnTo>
                  <a:lnTo>
                    <a:pt x="917" y="1972"/>
                  </a:lnTo>
                  <a:lnTo>
                    <a:pt x="880" y="1974"/>
                  </a:lnTo>
                  <a:lnTo>
                    <a:pt x="843" y="1972"/>
                  </a:lnTo>
                  <a:lnTo>
                    <a:pt x="806" y="1964"/>
                  </a:lnTo>
                  <a:lnTo>
                    <a:pt x="771" y="1953"/>
                  </a:lnTo>
                  <a:lnTo>
                    <a:pt x="737" y="1937"/>
                  </a:lnTo>
                  <a:lnTo>
                    <a:pt x="706" y="1916"/>
                  </a:lnTo>
                  <a:lnTo>
                    <a:pt x="678" y="1891"/>
                  </a:lnTo>
                  <a:lnTo>
                    <a:pt x="82" y="1295"/>
                  </a:lnTo>
                  <a:lnTo>
                    <a:pt x="54" y="1263"/>
                  </a:lnTo>
                  <a:lnTo>
                    <a:pt x="32" y="1228"/>
                  </a:lnTo>
                  <a:lnTo>
                    <a:pt x="16" y="1190"/>
                  </a:lnTo>
                  <a:lnTo>
                    <a:pt x="5" y="1152"/>
                  </a:lnTo>
                  <a:lnTo>
                    <a:pt x="0" y="1112"/>
                  </a:lnTo>
                  <a:lnTo>
                    <a:pt x="0" y="1073"/>
                  </a:lnTo>
                  <a:lnTo>
                    <a:pt x="5" y="1033"/>
                  </a:lnTo>
                  <a:lnTo>
                    <a:pt x="16" y="994"/>
                  </a:lnTo>
                  <a:lnTo>
                    <a:pt x="32" y="957"/>
                  </a:lnTo>
                  <a:lnTo>
                    <a:pt x="54" y="922"/>
                  </a:lnTo>
                  <a:lnTo>
                    <a:pt x="82" y="890"/>
                  </a:lnTo>
                  <a:lnTo>
                    <a:pt x="114" y="863"/>
                  </a:lnTo>
                  <a:lnTo>
                    <a:pt x="149" y="840"/>
                  </a:lnTo>
                  <a:lnTo>
                    <a:pt x="186" y="824"/>
                  </a:lnTo>
                  <a:lnTo>
                    <a:pt x="224" y="813"/>
                  </a:lnTo>
                  <a:lnTo>
                    <a:pt x="264" y="808"/>
                  </a:lnTo>
                  <a:lnTo>
                    <a:pt x="304" y="808"/>
                  </a:lnTo>
                  <a:lnTo>
                    <a:pt x="344" y="813"/>
                  </a:lnTo>
                  <a:lnTo>
                    <a:pt x="382" y="824"/>
                  </a:lnTo>
                  <a:lnTo>
                    <a:pt x="419" y="840"/>
                  </a:lnTo>
                  <a:lnTo>
                    <a:pt x="454" y="863"/>
                  </a:lnTo>
                  <a:lnTo>
                    <a:pt x="486" y="890"/>
                  </a:lnTo>
                  <a:lnTo>
                    <a:pt x="880" y="1285"/>
                  </a:lnTo>
                  <a:lnTo>
                    <a:pt x="2082" y="83"/>
                  </a:lnTo>
                  <a:lnTo>
                    <a:pt x="2115" y="54"/>
                  </a:lnTo>
                  <a:lnTo>
                    <a:pt x="2149" y="33"/>
                  </a:lnTo>
                  <a:lnTo>
                    <a:pt x="2187" y="16"/>
                  </a:lnTo>
                  <a:lnTo>
                    <a:pt x="2225" y="5"/>
                  </a:lnTo>
                  <a:lnTo>
                    <a:pt x="22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1" name="Shape 7391"/>
            <p:cNvSpPr/>
            <p:nvPr/>
          </p:nvSpPr>
          <p:spPr>
            <a:xfrm>
              <a:off x="6462" y="3052"/>
              <a:ext cx="1793" cy="1428"/>
            </a:xfrm>
            <a:custGeom>
              <a:avLst/>
              <a:gdLst/>
              <a:ahLst/>
              <a:cxnLst/>
              <a:rect l="0" t="0" r="0" b="0"/>
              <a:pathLst>
                <a:path w="1793" h="1428" extrusionOk="0">
                  <a:moveTo>
                    <a:pt x="1710" y="0"/>
                  </a:moveTo>
                  <a:lnTo>
                    <a:pt x="1732" y="3"/>
                  </a:lnTo>
                  <a:lnTo>
                    <a:pt x="1752" y="10"/>
                  </a:lnTo>
                  <a:lnTo>
                    <a:pt x="1770" y="23"/>
                  </a:lnTo>
                  <a:lnTo>
                    <a:pt x="1782" y="40"/>
                  </a:lnTo>
                  <a:lnTo>
                    <a:pt x="1791" y="59"/>
                  </a:lnTo>
                  <a:lnTo>
                    <a:pt x="1793" y="80"/>
                  </a:lnTo>
                  <a:lnTo>
                    <a:pt x="1791" y="101"/>
                  </a:lnTo>
                  <a:lnTo>
                    <a:pt x="1761" y="206"/>
                  </a:lnTo>
                  <a:lnTo>
                    <a:pt x="1725" y="308"/>
                  </a:lnTo>
                  <a:lnTo>
                    <a:pt x="1683" y="408"/>
                  </a:lnTo>
                  <a:lnTo>
                    <a:pt x="1634" y="502"/>
                  </a:lnTo>
                  <a:lnTo>
                    <a:pt x="1582" y="594"/>
                  </a:lnTo>
                  <a:lnTo>
                    <a:pt x="1524" y="682"/>
                  </a:lnTo>
                  <a:lnTo>
                    <a:pt x="1460" y="765"/>
                  </a:lnTo>
                  <a:lnTo>
                    <a:pt x="1393" y="845"/>
                  </a:lnTo>
                  <a:lnTo>
                    <a:pt x="1321" y="920"/>
                  </a:lnTo>
                  <a:lnTo>
                    <a:pt x="1244" y="991"/>
                  </a:lnTo>
                  <a:lnTo>
                    <a:pt x="1165" y="1058"/>
                  </a:lnTo>
                  <a:lnTo>
                    <a:pt x="1080" y="1119"/>
                  </a:lnTo>
                  <a:lnTo>
                    <a:pt x="992" y="1175"/>
                  </a:lnTo>
                  <a:lnTo>
                    <a:pt x="902" y="1227"/>
                  </a:lnTo>
                  <a:lnTo>
                    <a:pt x="808" y="1273"/>
                  </a:lnTo>
                  <a:lnTo>
                    <a:pt x="712" y="1313"/>
                  </a:lnTo>
                  <a:lnTo>
                    <a:pt x="611" y="1348"/>
                  </a:lnTo>
                  <a:lnTo>
                    <a:pt x="509" y="1376"/>
                  </a:lnTo>
                  <a:lnTo>
                    <a:pt x="405" y="1399"/>
                  </a:lnTo>
                  <a:lnTo>
                    <a:pt x="299" y="1415"/>
                  </a:lnTo>
                  <a:lnTo>
                    <a:pt x="191" y="1425"/>
                  </a:lnTo>
                  <a:lnTo>
                    <a:pt x="82" y="1428"/>
                  </a:lnTo>
                  <a:lnTo>
                    <a:pt x="61" y="1426"/>
                  </a:lnTo>
                  <a:lnTo>
                    <a:pt x="41" y="1417"/>
                  </a:lnTo>
                  <a:lnTo>
                    <a:pt x="25" y="1405"/>
                  </a:lnTo>
                  <a:lnTo>
                    <a:pt x="11" y="1387"/>
                  </a:lnTo>
                  <a:lnTo>
                    <a:pt x="4" y="1369"/>
                  </a:lnTo>
                  <a:lnTo>
                    <a:pt x="0" y="1346"/>
                  </a:lnTo>
                  <a:lnTo>
                    <a:pt x="4" y="1325"/>
                  </a:lnTo>
                  <a:lnTo>
                    <a:pt x="11" y="1305"/>
                  </a:lnTo>
                  <a:lnTo>
                    <a:pt x="25" y="1289"/>
                  </a:lnTo>
                  <a:lnTo>
                    <a:pt x="41" y="1276"/>
                  </a:lnTo>
                  <a:lnTo>
                    <a:pt x="61" y="1268"/>
                  </a:lnTo>
                  <a:lnTo>
                    <a:pt x="82" y="1264"/>
                  </a:lnTo>
                  <a:lnTo>
                    <a:pt x="186" y="1262"/>
                  </a:lnTo>
                  <a:lnTo>
                    <a:pt x="288" y="1252"/>
                  </a:lnTo>
                  <a:lnTo>
                    <a:pt x="389" y="1236"/>
                  </a:lnTo>
                  <a:lnTo>
                    <a:pt x="488" y="1214"/>
                  </a:lnTo>
                  <a:lnTo>
                    <a:pt x="584" y="1185"/>
                  </a:lnTo>
                  <a:lnTo>
                    <a:pt x="678" y="1150"/>
                  </a:lnTo>
                  <a:lnTo>
                    <a:pt x="770" y="1110"/>
                  </a:lnTo>
                  <a:lnTo>
                    <a:pt x="858" y="1065"/>
                  </a:lnTo>
                  <a:lnTo>
                    <a:pt x="943" y="1015"/>
                  </a:lnTo>
                  <a:lnTo>
                    <a:pt x="1025" y="959"/>
                  </a:lnTo>
                  <a:lnTo>
                    <a:pt x="1103" y="898"/>
                  </a:lnTo>
                  <a:lnTo>
                    <a:pt x="1177" y="832"/>
                  </a:lnTo>
                  <a:lnTo>
                    <a:pt x="1247" y="763"/>
                  </a:lnTo>
                  <a:lnTo>
                    <a:pt x="1313" y="688"/>
                  </a:lnTo>
                  <a:lnTo>
                    <a:pt x="1375" y="610"/>
                  </a:lnTo>
                  <a:lnTo>
                    <a:pt x="1431" y="527"/>
                  </a:lnTo>
                  <a:lnTo>
                    <a:pt x="1483" y="441"/>
                  </a:lnTo>
                  <a:lnTo>
                    <a:pt x="1529" y="350"/>
                  </a:lnTo>
                  <a:lnTo>
                    <a:pt x="1568" y="257"/>
                  </a:lnTo>
                  <a:lnTo>
                    <a:pt x="1603" y="160"/>
                  </a:lnTo>
                  <a:lnTo>
                    <a:pt x="1633" y="61"/>
                  </a:lnTo>
                  <a:lnTo>
                    <a:pt x="1640" y="41"/>
                  </a:lnTo>
                  <a:lnTo>
                    <a:pt x="1654" y="24"/>
                  </a:lnTo>
                  <a:lnTo>
                    <a:pt x="1670" y="11"/>
                  </a:lnTo>
                  <a:lnTo>
                    <a:pt x="1689" y="3"/>
                  </a:lnTo>
                  <a:lnTo>
                    <a:pt x="17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2" name="Shape 7392"/>
            <p:cNvSpPr/>
            <p:nvPr/>
          </p:nvSpPr>
          <p:spPr>
            <a:xfrm>
              <a:off x="8142" y="2635"/>
              <a:ext cx="165" cy="237"/>
            </a:xfrm>
            <a:custGeom>
              <a:avLst/>
              <a:gdLst/>
              <a:ahLst/>
              <a:cxnLst/>
              <a:rect l="0" t="0" r="0" b="0"/>
              <a:pathLst>
                <a:path w="165" h="237" extrusionOk="0">
                  <a:moveTo>
                    <a:pt x="83" y="0"/>
                  </a:moveTo>
                  <a:lnTo>
                    <a:pt x="106" y="4"/>
                  </a:lnTo>
                  <a:lnTo>
                    <a:pt x="124" y="11"/>
                  </a:lnTo>
                  <a:lnTo>
                    <a:pt x="142" y="25"/>
                  </a:lnTo>
                  <a:lnTo>
                    <a:pt x="154" y="41"/>
                  </a:lnTo>
                  <a:lnTo>
                    <a:pt x="163" y="61"/>
                  </a:lnTo>
                  <a:lnTo>
                    <a:pt x="165" y="82"/>
                  </a:lnTo>
                  <a:lnTo>
                    <a:pt x="164" y="159"/>
                  </a:lnTo>
                  <a:lnTo>
                    <a:pt x="160" y="180"/>
                  </a:lnTo>
                  <a:lnTo>
                    <a:pt x="152" y="199"/>
                  </a:lnTo>
                  <a:lnTo>
                    <a:pt x="138" y="215"/>
                  </a:lnTo>
                  <a:lnTo>
                    <a:pt x="122" y="226"/>
                  </a:lnTo>
                  <a:lnTo>
                    <a:pt x="103" y="235"/>
                  </a:lnTo>
                  <a:lnTo>
                    <a:pt x="82" y="237"/>
                  </a:lnTo>
                  <a:lnTo>
                    <a:pt x="78" y="237"/>
                  </a:lnTo>
                  <a:lnTo>
                    <a:pt x="57" y="234"/>
                  </a:lnTo>
                  <a:lnTo>
                    <a:pt x="37" y="224"/>
                  </a:lnTo>
                  <a:lnTo>
                    <a:pt x="21" y="211"/>
                  </a:lnTo>
                  <a:lnTo>
                    <a:pt x="10" y="194"/>
                  </a:lnTo>
                  <a:lnTo>
                    <a:pt x="3" y="174"/>
                  </a:lnTo>
                  <a:lnTo>
                    <a:pt x="0" y="152"/>
                  </a:lnTo>
                  <a:lnTo>
                    <a:pt x="1" y="82"/>
                  </a:lnTo>
                  <a:lnTo>
                    <a:pt x="5" y="61"/>
                  </a:lnTo>
                  <a:lnTo>
                    <a:pt x="13" y="41"/>
                  </a:lnTo>
                  <a:lnTo>
                    <a:pt x="26" y="25"/>
                  </a:lnTo>
                  <a:lnTo>
                    <a:pt x="42" y="11"/>
                  </a:lnTo>
                  <a:lnTo>
                    <a:pt x="62" y="4"/>
                  </a:lnTo>
                  <a:lnTo>
                    <a:pt x="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393" name="Shape 7393"/>
          <p:cNvSpPr/>
          <p:nvPr/>
        </p:nvSpPr>
        <p:spPr>
          <a:xfrm>
            <a:off x="8622347" y="2013555"/>
            <a:ext cx="237661" cy="236128"/>
          </a:xfrm>
          <a:custGeom>
            <a:avLst/>
            <a:gdLst/>
            <a:ahLst/>
            <a:cxnLst/>
            <a:rect l="0" t="0" r="0" b="0"/>
            <a:pathLst>
              <a:path w="3407" h="3386" extrusionOk="0">
                <a:moveTo>
                  <a:pt x="2282" y="0"/>
                </a:moveTo>
                <a:lnTo>
                  <a:pt x="2348" y="3"/>
                </a:lnTo>
                <a:lnTo>
                  <a:pt x="2414" y="11"/>
                </a:lnTo>
                <a:lnTo>
                  <a:pt x="2479" y="23"/>
                </a:lnTo>
                <a:lnTo>
                  <a:pt x="2544" y="41"/>
                </a:lnTo>
                <a:lnTo>
                  <a:pt x="2607" y="63"/>
                </a:lnTo>
                <a:lnTo>
                  <a:pt x="2668" y="90"/>
                </a:lnTo>
                <a:lnTo>
                  <a:pt x="2728" y="123"/>
                </a:lnTo>
                <a:lnTo>
                  <a:pt x="2785" y="162"/>
                </a:lnTo>
                <a:lnTo>
                  <a:pt x="2841" y="204"/>
                </a:lnTo>
                <a:lnTo>
                  <a:pt x="2892" y="252"/>
                </a:lnTo>
                <a:lnTo>
                  <a:pt x="2916" y="233"/>
                </a:lnTo>
                <a:lnTo>
                  <a:pt x="2940" y="217"/>
                </a:lnTo>
                <a:lnTo>
                  <a:pt x="2968" y="206"/>
                </a:lnTo>
                <a:lnTo>
                  <a:pt x="2996" y="200"/>
                </a:lnTo>
                <a:lnTo>
                  <a:pt x="3023" y="198"/>
                </a:lnTo>
                <a:lnTo>
                  <a:pt x="3052" y="200"/>
                </a:lnTo>
                <a:lnTo>
                  <a:pt x="3080" y="206"/>
                </a:lnTo>
                <a:lnTo>
                  <a:pt x="3107" y="218"/>
                </a:lnTo>
                <a:lnTo>
                  <a:pt x="3131" y="233"/>
                </a:lnTo>
                <a:lnTo>
                  <a:pt x="3155" y="252"/>
                </a:lnTo>
                <a:lnTo>
                  <a:pt x="3174" y="275"/>
                </a:lnTo>
                <a:lnTo>
                  <a:pt x="3189" y="299"/>
                </a:lnTo>
                <a:lnTo>
                  <a:pt x="3199" y="326"/>
                </a:lnTo>
                <a:lnTo>
                  <a:pt x="3206" y="353"/>
                </a:lnTo>
                <a:lnTo>
                  <a:pt x="3208" y="382"/>
                </a:lnTo>
                <a:lnTo>
                  <a:pt x="3206" y="410"/>
                </a:lnTo>
                <a:lnTo>
                  <a:pt x="3199" y="437"/>
                </a:lnTo>
                <a:lnTo>
                  <a:pt x="3189" y="464"/>
                </a:lnTo>
                <a:lnTo>
                  <a:pt x="3174" y="489"/>
                </a:lnTo>
                <a:lnTo>
                  <a:pt x="3155" y="511"/>
                </a:lnTo>
                <a:lnTo>
                  <a:pt x="3203" y="563"/>
                </a:lnTo>
                <a:lnTo>
                  <a:pt x="3245" y="617"/>
                </a:lnTo>
                <a:lnTo>
                  <a:pt x="3284" y="675"/>
                </a:lnTo>
                <a:lnTo>
                  <a:pt x="3316" y="734"/>
                </a:lnTo>
                <a:lnTo>
                  <a:pt x="3344" y="795"/>
                </a:lnTo>
                <a:lnTo>
                  <a:pt x="3367" y="858"/>
                </a:lnTo>
                <a:lnTo>
                  <a:pt x="3384" y="922"/>
                </a:lnTo>
                <a:lnTo>
                  <a:pt x="3397" y="987"/>
                </a:lnTo>
                <a:lnTo>
                  <a:pt x="3404" y="1052"/>
                </a:lnTo>
                <a:lnTo>
                  <a:pt x="3407" y="1118"/>
                </a:lnTo>
                <a:lnTo>
                  <a:pt x="3404" y="1184"/>
                </a:lnTo>
                <a:lnTo>
                  <a:pt x="3397" y="1249"/>
                </a:lnTo>
                <a:lnTo>
                  <a:pt x="3384" y="1315"/>
                </a:lnTo>
                <a:lnTo>
                  <a:pt x="3367" y="1378"/>
                </a:lnTo>
                <a:lnTo>
                  <a:pt x="3344" y="1441"/>
                </a:lnTo>
                <a:lnTo>
                  <a:pt x="3316" y="1502"/>
                </a:lnTo>
                <a:lnTo>
                  <a:pt x="3284" y="1562"/>
                </a:lnTo>
                <a:lnTo>
                  <a:pt x="3245" y="1618"/>
                </a:lnTo>
                <a:lnTo>
                  <a:pt x="3203" y="1673"/>
                </a:lnTo>
                <a:lnTo>
                  <a:pt x="3155" y="1724"/>
                </a:lnTo>
                <a:lnTo>
                  <a:pt x="2332" y="2542"/>
                </a:lnTo>
                <a:lnTo>
                  <a:pt x="2315" y="2562"/>
                </a:lnTo>
                <a:lnTo>
                  <a:pt x="2301" y="2587"/>
                </a:lnTo>
                <a:lnTo>
                  <a:pt x="2291" y="2612"/>
                </a:lnTo>
                <a:lnTo>
                  <a:pt x="2284" y="2640"/>
                </a:lnTo>
                <a:lnTo>
                  <a:pt x="2280" y="2668"/>
                </a:lnTo>
                <a:lnTo>
                  <a:pt x="2278" y="2699"/>
                </a:lnTo>
                <a:lnTo>
                  <a:pt x="2278" y="2730"/>
                </a:lnTo>
                <a:lnTo>
                  <a:pt x="2278" y="2761"/>
                </a:lnTo>
                <a:lnTo>
                  <a:pt x="2280" y="2791"/>
                </a:lnTo>
                <a:lnTo>
                  <a:pt x="2281" y="2821"/>
                </a:lnTo>
                <a:lnTo>
                  <a:pt x="2282" y="2851"/>
                </a:lnTo>
                <a:lnTo>
                  <a:pt x="2284" y="2879"/>
                </a:lnTo>
                <a:lnTo>
                  <a:pt x="2285" y="2909"/>
                </a:lnTo>
                <a:lnTo>
                  <a:pt x="2286" y="2940"/>
                </a:lnTo>
                <a:lnTo>
                  <a:pt x="2287" y="2971"/>
                </a:lnTo>
                <a:lnTo>
                  <a:pt x="2286" y="3001"/>
                </a:lnTo>
                <a:lnTo>
                  <a:pt x="2284" y="3032"/>
                </a:lnTo>
                <a:lnTo>
                  <a:pt x="2280" y="3062"/>
                </a:lnTo>
                <a:lnTo>
                  <a:pt x="2273" y="3089"/>
                </a:lnTo>
                <a:lnTo>
                  <a:pt x="2264" y="3116"/>
                </a:lnTo>
                <a:lnTo>
                  <a:pt x="2250" y="3139"/>
                </a:lnTo>
                <a:lnTo>
                  <a:pt x="2233" y="3160"/>
                </a:lnTo>
                <a:lnTo>
                  <a:pt x="2054" y="3338"/>
                </a:lnTo>
                <a:lnTo>
                  <a:pt x="2054" y="3337"/>
                </a:lnTo>
                <a:lnTo>
                  <a:pt x="2029" y="3355"/>
                </a:lnTo>
                <a:lnTo>
                  <a:pt x="2002" y="3369"/>
                </a:lnTo>
                <a:lnTo>
                  <a:pt x="1971" y="3379"/>
                </a:lnTo>
                <a:lnTo>
                  <a:pt x="1938" y="3384"/>
                </a:lnTo>
                <a:lnTo>
                  <a:pt x="1901" y="3386"/>
                </a:lnTo>
                <a:lnTo>
                  <a:pt x="1856" y="3384"/>
                </a:lnTo>
                <a:lnTo>
                  <a:pt x="1808" y="3376"/>
                </a:lnTo>
                <a:lnTo>
                  <a:pt x="1757" y="3365"/>
                </a:lnTo>
                <a:lnTo>
                  <a:pt x="1704" y="3349"/>
                </a:lnTo>
                <a:lnTo>
                  <a:pt x="1646" y="3328"/>
                </a:lnTo>
                <a:lnTo>
                  <a:pt x="1587" y="3303"/>
                </a:lnTo>
                <a:lnTo>
                  <a:pt x="1526" y="3274"/>
                </a:lnTo>
                <a:lnTo>
                  <a:pt x="1461" y="3241"/>
                </a:lnTo>
                <a:lnTo>
                  <a:pt x="1396" y="3204"/>
                </a:lnTo>
                <a:lnTo>
                  <a:pt x="1329" y="3162"/>
                </a:lnTo>
                <a:lnTo>
                  <a:pt x="1374" y="3145"/>
                </a:lnTo>
                <a:lnTo>
                  <a:pt x="1417" y="3124"/>
                </a:lnTo>
                <a:lnTo>
                  <a:pt x="1457" y="3100"/>
                </a:lnTo>
                <a:lnTo>
                  <a:pt x="1496" y="3071"/>
                </a:lnTo>
                <a:lnTo>
                  <a:pt x="1533" y="3039"/>
                </a:lnTo>
                <a:lnTo>
                  <a:pt x="1584" y="3068"/>
                </a:lnTo>
                <a:lnTo>
                  <a:pt x="1633" y="3093"/>
                </a:lnTo>
                <a:lnTo>
                  <a:pt x="1680" y="3115"/>
                </a:lnTo>
                <a:lnTo>
                  <a:pt x="1725" y="3134"/>
                </a:lnTo>
                <a:lnTo>
                  <a:pt x="1767" y="3150"/>
                </a:lnTo>
                <a:lnTo>
                  <a:pt x="1805" y="3161"/>
                </a:lnTo>
                <a:lnTo>
                  <a:pt x="1840" y="3170"/>
                </a:lnTo>
                <a:lnTo>
                  <a:pt x="1872" y="3175"/>
                </a:lnTo>
                <a:lnTo>
                  <a:pt x="1901" y="3177"/>
                </a:lnTo>
                <a:lnTo>
                  <a:pt x="1905" y="3177"/>
                </a:lnTo>
                <a:lnTo>
                  <a:pt x="1905" y="3155"/>
                </a:lnTo>
                <a:lnTo>
                  <a:pt x="1901" y="3128"/>
                </a:lnTo>
                <a:lnTo>
                  <a:pt x="1895" y="3098"/>
                </a:lnTo>
                <a:lnTo>
                  <a:pt x="1884" y="3062"/>
                </a:lnTo>
                <a:lnTo>
                  <a:pt x="1871" y="3022"/>
                </a:lnTo>
                <a:lnTo>
                  <a:pt x="1853" y="2979"/>
                </a:lnTo>
                <a:lnTo>
                  <a:pt x="1832" y="2930"/>
                </a:lnTo>
                <a:lnTo>
                  <a:pt x="1806" y="2879"/>
                </a:lnTo>
                <a:lnTo>
                  <a:pt x="1776" y="2824"/>
                </a:lnTo>
                <a:lnTo>
                  <a:pt x="1742" y="2766"/>
                </a:lnTo>
                <a:lnTo>
                  <a:pt x="1704" y="2704"/>
                </a:lnTo>
                <a:lnTo>
                  <a:pt x="1660" y="2639"/>
                </a:lnTo>
                <a:lnTo>
                  <a:pt x="1612" y="2572"/>
                </a:lnTo>
                <a:lnTo>
                  <a:pt x="1559" y="2501"/>
                </a:lnTo>
                <a:lnTo>
                  <a:pt x="1568" y="2545"/>
                </a:lnTo>
                <a:lnTo>
                  <a:pt x="1574" y="2591"/>
                </a:lnTo>
                <a:lnTo>
                  <a:pt x="1575" y="2637"/>
                </a:lnTo>
                <a:lnTo>
                  <a:pt x="1570" y="2682"/>
                </a:lnTo>
                <a:lnTo>
                  <a:pt x="1562" y="2727"/>
                </a:lnTo>
                <a:lnTo>
                  <a:pt x="1549" y="2770"/>
                </a:lnTo>
                <a:lnTo>
                  <a:pt x="1531" y="2813"/>
                </a:lnTo>
                <a:lnTo>
                  <a:pt x="1507" y="2854"/>
                </a:lnTo>
                <a:lnTo>
                  <a:pt x="1480" y="2892"/>
                </a:lnTo>
                <a:lnTo>
                  <a:pt x="1447" y="2928"/>
                </a:lnTo>
                <a:lnTo>
                  <a:pt x="1418" y="2955"/>
                </a:lnTo>
                <a:lnTo>
                  <a:pt x="1386" y="2978"/>
                </a:lnTo>
                <a:lnTo>
                  <a:pt x="1353" y="2999"/>
                </a:lnTo>
                <a:lnTo>
                  <a:pt x="1353" y="2999"/>
                </a:lnTo>
                <a:lnTo>
                  <a:pt x="1353" y="2999"/>
                </a:lnTo>
                <a:lnTo>
                  <a:pt x="1314" y="3018"/>
                </a:lnTo>
                <a:lnTo>
                  <a:pt x="1275" y="3033"/>
                </a:lnTo>
                <a:lnTo>
                  <a:pt x="1234" y="3045"/>
                </a:lnTo>
                <a:lnTo>
                  <a:pt x="1233" y="3045"/>
                </a:lnTo>
                <a:lnTo>
                  <a:pt x="1232" y="3045"/>
                </a:lnTo>
                <a:lnTo>
                  <a:pt x="1201" y="3051"/>
                </a:lnTo>
                <a:lnTo>
                  <a:pt x="1170" y="3054"/>
                </a:lnTo>
                <a:lnTo>
                  <a:pt x="1137" y="3055"/>
                </a:lnTo>
                <a:lnTo>
                  <a:pt x="1089" y="3053"/>
                </a:lnTo>
                <a:lnTo>
                  <a:pt x="1042" y="3046"/>
                </a:lnTo>
                <a:lnTo>
                  <a:pt x="995" y="3032"/>
                </a:lnTo>
                <a:lnTo>
                  <a:pt x="950" y="3014"/>
                </a:lnTo>
                <a:lnTo>
                  <a:pt x="907" y="2991"/>
                </a:lnTo>
                <a:lnTo>
                  <a:pt x="866" y="2962"/>
                </a:lnTo>
                <a:lnTo>
                  <a:pt x="828" y="2928"/>
                </a:lnTo>
                <a:lnTo>
                  <a:pt x="796" y="2893"/>
                </a:lnTo>
                <a:lnTo>
                  <a:pt x="769" y="2856"/>
                </a:lnTo>
                <a:lnTo>
                  <a:pt x="747" y="2817"/>
                </a:lnTo>
                <a:lnTo>
                  <a:pt x="729" y="2777"/>
                </a:lnTo>
                <a:lnTo>
                  <a:pt x="715" y="2734"/>
                </a:lnTo>
                <a:lnTo>
                  <a:pt x="706" y="2692"/>
                </a:lnTo>
                <a:lnTo>
                  <a:pt x="701" y="2648"/>
                </a:lnTo>
                <a:lnTo>
                  <a:pt x="701" y="2648"/>
                </a:lnTo>
                <a:lnTo>
                  <a:pt x="701" y="2643"/>
                </a:lnTo>
                <a:lnTo>
                  <a:pt x="700" y="2614"/>
                </a:lnTo>
                <a:lnTo>
                  <a:pt x="701" y="2586"/>
                </a:lnTo>
                <a:lnTo>
                  <a:pt x="701" y="2585"/>
                </a:lnTo>
                <a:lnTo>
                  <a:pt x="705" y="2555"/>
                </a:lnTo>
                <a:lnTo>
                  <a:pt x="710" y="2525"/>
                </a:lnTo>
                <a:lnTo>
                  <a:pt x="712" y="2522"/>
                </a:lnTo>
                <a:lnTo>
                  <a:pt x="713" y="2519"/>
                </a:lnTo>
                <a:lnTo>
                  <a:pt x="723" y="2480"/>
                </a:lnTo>
                <a:lnTo>
                  <a:pt x="738" y="2443"/>
                </a:lnTo>
                <a:lnTo>
                  <a:pt x="757" y="2406"/>
                </a:lnTo>
                <a:lnTo>
                  <a:pt x="757" y="2404"/>
                </a:lnTo>
                <a:lnTo>
                  <a:pt x="757" y="2403"/>
                </a:lnTo>
                <a:lnTo>
                  <a:pt x="757" y="2404"/>
                </a:lnTo>
                <a:lnTo>
                  <a:pt x="779" y="2372"/>
                </a:lnTo>
                <a:lnTo>
                  <a:pt x="801" y="2342"/>
                </a:lnTo>
                <a:lnTo>
                  <a:pt x="828" y="2312"/>
                </a:lnTo>
                <a:lnTo>
                  <a:pt x="861" y="2283"/>
                </a:lnTo>
                <a:lnTo>
                  <a:pt x="896" y="2257"/>
                </a:lnTo>
                <a:lnTo>
                  <a:pt x="933" y="2235"/>
                </a:lnTo>
                <a:lnTo>
                  <a:pt x="973" y="2217"/>
                </a:lnTo>
                <a:lnTo>
                  <a:pt x="1012" y="2203"/>
                </a:lnTo>
                <a:lnTo>
                  <a:pt x="1054" y="2194"/>
                </a:lnTo>
                <a:lnTo>
                  <a:pt x="1096" y="2187"/>
                </a:lnTo>
                <a:lnTo>
                  <a:pt x="1137" y="2185"/>
                </a:lnTo>
                <a:lnTo>
                  <a:pt x="1183" y="2188"/>
                </a:lnTo>
                <a:lnTo>
                  <a:pt x="1229" y="2195"/>
                </a:lnTo>
                <a:lnTo>
                  <a:pt x="1273" y="2207"/>
                </a:lnTo>
                <a:lnTo>
                  <a:pt x="1316" y="2223"/>
                </a:lnTo>
                <a:lnTo>
                  <a:pt x="1281" y="2187"/>
                </a:lnTo>
                <a:lnTo>
                  <a:pt x="1244" y="2149"/>
                </a:lnTo>
                <a:lnTo>
                  <a:pt x="1177" y="2084"/>
                </a:lnTo>
                <a:lnTo>
                  <a:pt x="1109" y="2022"/>
                </a:lnTo>
                <a:lnTo>
                  <a:pt x="1042" y="1962"/>
                </a:lnTo>
                <a:lnTo>
                  <a:pt x="976" y="1907"/>
                </a:lnTo>
                <a:lnTo>
                  <a:pt x="911" y="1854"/>
                </a:lnTo>
                <a:lnTo>
                  <a:pt x="847" y="1806"/>
                </a:lnTo>
                <a:lnTo>
                  <a:pt x="785" y="1760"/>
                </a:lnTo>
                <a:lnTo>
                  <a:pt x="723" y="1719"/>
                </a:lnTo>
                <a:lnTo>
                  <a:pt x="665" y="1680"/>
                </a:lnTo>
                <a:lnTo>
                  <a:pt x="607" y="1646"/>
                </a:lnTo>
                <a:lnTo>
                  <a:pt x="551" y="1614"/>
                </a:lnTo>
                <a:lnTo>
                  <a:pt x="499" y="1586"/>
                </a:lnTo>
                <a:lnTo>
                  <a:pt x="449" y="1562"/>
                </a:lnTo>
                <a:lnTo>
                  <a:pt x="401" y="1542"/>
                </a:lnTo>
                <a:lnTo>
                  <a:pt x="357" y="1525"/>
                </a:lnTo>
                <a:lnTo>
                  <a:pt x="316" y="1511"/>
                </a:lnTo>
                <a:lnTo>
                  <a:pt x="278" y="1501"/>
                </a:lnTo>
                <a:lnTo>
                  <a:pt x="244" y="1496"/>
                </a:lnTo>
                <a:lnTo>
                  <a:pt x="213" y="1494"/>
                </a:lnTo>
                <a:lnTo>
                  <a:pt x="210" y="1494"/>
                </a:lnTo>
                <a:lnTo>
                  <a:pt x="210" y="1515"/>
                </a:lnTo>
                <a:lnTo>
                  <a:pt x="213" y="1541"/>
                </a:lnTo>
                <a:lnTo>
                  <a:pt x="220" y="1571"/>
                </a:lnTo>
                <a:lnTo>
                  <a:pt x="229" y="1606"/>
                </a:lnTo>
                <a:lnTo>
                  <a:pt x="243" y="1644"/>
                </a:lnTo>
                <a:lnTo>
                  <a:pt x="259" y="1687"/>
                </a:lnTo>
                <a:lnTo>
                  <a:pt x="281" y="1733"/>
                </a:lnTo>
                <a:lnTo>
                  <a:pt x="305" y="1783"/>
                </a:lnTo>
                <a:lnTo>
                  <a:pt x="333" y="1837"/>
                </a:lnTo>
                <a:lnTo>
                  <a:pt x="366" y="1894"/>
                </a:lnTo>
                <a:lnTo>
                  <a:pt x="403" y="1954"/>
                </a:lnTo>
                <a:lnTo>
                  <a:pt x="445" y="2017"/>
                </a:lnTo>
                <a:lnTo>
                  <a:pt x="492" y="2082"/>
                </a:lnTo>
                <a:lnTo>
                  <a:pt x="543" y="2151"/>
                </a:lnTo>
                <a:lnTo>
                  <a:pt x="598" y="2222"/>
                </a:lnTo>
                <a:lnTo>
                  <a:pt x="660" y="2295"/>
                </a:lnTo>
                <a:lnTo>
                  <a:pt x="629" y="2345"/>
                </a:lnTo>
                <a:lnTo>
                  <a:pt x="604" y="2398"/>
                </a:lnTo>
                <a:lnTo>
                  <a:pt x="583" y="2453"/>
                </a:lnTo>
                <a:lnTo>
                  <a:pt x="570" y="2509"/>
                </a:lnTo>
                <a:lnTo>
                  <a:pt x="512" y="2445"/>
                </a:lnTo>
                <a:lnTo>
                  <a:pt x="458" y="2380"/>
                </a:lnTo>
                <a:lnTo>
                  <a:pt x="405" y="2316"/>
                </a:lnTo>
                <a:lnTo>
                  <a:pt x="356" y="2253"/>
                </a:lnTo>
                <a:lnTo>
                  <a:pt x="310" y="2189"/>
                </a:lnTo>
                <a:lnTo>
                  <a:pt x="267" y="2127"/>
                </a:lnTo>
                <a:lnTo>
                  <a:pt x="226" y="2066"/>
                </a:lnTo>
                <a:lnTo>
                  <a:pt x="189" y="2006"/>
                </a:lnTo>
                <a:lnTo>
                  <a:pt x="155" y="1947"/>
                </a:lnTo>
                <a:lnTo>
                  <a:pt x="123" y="1889"/>
                </a:lnTo>
                <a:lnTo>
                  <a:pt x="95" y="1833"/>
                </a:lnTo>
                <a:lnTo>
                  <a:pt x="71" y="1779"/>
                </a:lnTo>
                <a:lnTo>
                  <a:pt x="50" y="1727"/>
                </a:lnTo>
                <a:lnTo>
                  <a:pt x="33" y="1677"/>
                </a:lnTo>
                <a:lnTo>
                  <a:pt x="19" y="1630"/>
                </a:lnTo>
                <a:lnTo>
                  <a:pt x="8" y="1584"/>
                </a:lnTo>
                <a:lnTo>
                  <a:pt x="3" y="1541"/>
                </a:lnTo>
                <a:lnTo>
                  <a:pt x="0" y="1500"/>
                </a:lnTo>
                <a:lnTo>
                  <a:pt x="2" y="1463"/>
                </a:lnTo>
                <a:lnTo>
                  <a:pt x="7" y="1429"/>
                </a:lnTo>
                <a:lnTo>
                  <a:pt x="17" y="1397"/>
                </a:lnTo>
                <a:lnTo>
                  <a:pt x="31" y="1370"/>
                </a:lnTo>
                <a:lnTo>
                  <a:pt x="49" y="1346"/>
                </a:lnTo>
                <a:lnTo>
                  <a:pt x="48" y="1346"/>
                </a:lnTo>
                <a:lnTo>
                  <a:pt x="227" y="1167"/>
                </a:lnTo>
                <a:lnTo>
                  <a:pt x="251" y="1148"/>
                </a:lnTo>
                <a:lnTo>
                  <a:pt x="277" y="1132"/>
                </a:lnTo>
                <a:lnTo>
                  <a:pt x="307" y="1120"/>
                </a:lnTo>
                <a:lnTo>
                  <a:pt x="339" y="1110"/>
                </a:lnTo>
                <a:lnTo>
                  <a:pt x="373" y="1105"/>
                </a:lnTo>
                <a:lnTo>
                  <a:pt x="407" y="1102"/>
                </a:lnTo>
                <a:lnTo>
                  <a:pt x="442" y="1102"/>
                </a:lnTo>
                <a:lnTo>
                  <a:pt x="476" y="1105"/>
                </a:lnTo>
                <a:lnTo>
                  <a:pt x="508" y="1110"/>
                </a:lnTo>
                <a:lnTo>
                  <a:pt x="539" y="1119"/>
                </a:lnTo>
                <a:lnTo>
                  <a:pt x="580" y="1129"/>
                </a:lnTo>
                <a:lnTo>
                  <a:pt x="618" y="1138"/>
                </a:lnTo>
                <a:lnTo>
                  <a:pt x="653" y="1142"/>
                </a:lnTo>
                <a:lnTo>
                  <a:pt x="684" y="1143"/>
                </a:lnTo>
                <a:lnTo>
                  <a:pt x="714" y="1141"/>
                </a:lnTo>
                <a:lnTo>
                  <a:pt x="740" y="1136"/>
                </a:lnTo>
                <a:lnTo>
                  <a:pt x="765" y="1128"/>
                </a:lnTo>
                <a:lnTo>
                  <a:pt x="787" y="1117"/>
                </a:lnTo>
                <a:lnTo>
                  <a:pt x="810" y="1103"/>
                </a:lnTo>
                <a:lnTo>
                  <a:pt x="830" y="1087"/>
                </a:lnTo>
                <a:lnTo>
                  <a:pt x="850" y="1069"/>
                </a:lnTo>
                <a:lnTo>
                  <a:pt x="1672" y="252"/>
                </a:lnTo>
                <a:lnTo>
                  <a:pt x="1724" y="204"/>
                </a:lnTo>
                <a:lnTo>
                  <a:pt x="1778" y="162"/>
                </a:lnTo>
                <a:lnTo>
                  <a:pt x="1836" y="123"/>
                </a:lnTo>
                <a:lnTo>
                  <a:pt x="1896" y="92"/>
                </a:lnTo>
                <a:lnTo>
                  <a:pt x="1958" y="63"/>
                </a:lnTo>
                <a:lnTo>
                  <a:pt x="2021" y="41"/>
                </a:lnTo>
                <a:lnTo>
                  <a:pt x="2085" y="24"/>
                </a:lnTo>
                <a:lnTo>
                  <a:pt x="2150" y="11"/>
                </a:lnTo>
                <a:lnTo>
                  <a:pt x="2216" y="4"/>
                </a:lnTo>
                <a:lnTo>
                  <a:pt x="2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394" name="Shape 7394"/>
          <p:cNvGrpSpPr/>
          <p:nvPr/>
        </p:nvGrpSpPr>
        <p:grpSpPr>
          <a:xfrm>
            <a:off x="283865" y="2826893"/>
            <a:ext cx="264304" cy="265262"/>
            <a:chOff x="580" y="3017"/>
            <a:chExt cx="828" cy="831"/>
          </a:xfrm>
        </p:grpSpPr>
        <p:sp>
          <p:nvSpPr>
            <p:cNvPr id="7395" name="Shape 7395"/>
            <p:cNvSpPr/>
            <p:nvPr/>
          </p:nvSpPr>
          <p:spPr>
            <a:xfrm>
              <a:off x="870" y="3059"/>
              <a:ext cx="248" cy="360"/>
            </a:xfrm>
            <a:custGeom>
              <a:avLst/>
              <a:gdLst/>
              <a:ahLst/>
              <a:cxnLst/>
              <a:rect l="0" t="0" r="0" b="0"/>
              <a:pathLst>
                <a:path w="995" h="1440" extrusionOk="0">
                  <a:moveTo>
                    <a:pt x="304" y="1274"/>
                  </a:moveTo>
                  <a:lnTo>
                    <a:pt x="293" y="1276"/>
                  </a:lnTo>
                  <a:lnTo>
                    <a:pt x="284" y="1282"/>
                  </a:lnTo>
                  <a:lnTo>
                    <a:pt x="278" y="1291"/>
                  </a:lnTo>
                  <a:lnTo>
                    <a:pt x="276" y="1302"/>
                  </a:lnTo>
                  <a:lnTo>
                    <a:pt x="278" y="1313"/>
                  </a:lnTo>
                  <a:lnTo>
                    <a:pt x="284" y="1322"/>
                  </a:lnTo>
                  <a:lnTo>
                    <a:pt x="293" y="1328"/>
                  </a:lnTo>
                  <a:lnTo>
                    <a:pt x="304" y="1330"/>
                  </a:lnTo>
                  <a:lnTo>
                    <a:pt x="690" y="1330"/>
                  </a:lnTo>
                  <a:lnTo>
                    <a:pt x="702" y="1328"/>
                  </a:lnTo>
                  <a:lnTo>
                    <a:pt x="711" y="1322"/>
                  </a:lnTo>
                  <a:lnTo>
                    <a:pt x="716" y="1313"/>
                  </a:lnTo>
                  <a:lnTo>
                    <a:pt x="719" y="1302"/>
                  </a:lnTo>
                  <a:lnTo>
                    <a:pt x="716" y="1291"/>
                  </a:lnTo>
                  <a:lnTo>
                    <a:pt x="711" y="1282"/>
                  </a:lnTo>
                  <a:lnTo>
                    <a:pt x="702" y="1276"/>
                  </a:lnTo>
                  <a:lnTo>
                    <a:pt x="690" y="1274"/>
                  </a:lnTo>
                  <a:lnTo>
                    <a:pt x="304" y="1274"/>
                  </a:lnTo>
                  <a:close/>
                  <a:moveTo>
                    <a:pt x="249" y="1108"/>
                  </a:moveTo>
                  <a:lnTo>
                    <a:pt x="238" y="1110"/>
                  </a:lnTo>
                  <a:lnTo>
                    <a:pt x="230" y="1116"/>
                  </a:lnTo>
                  <a:lnTo>
                    <a:pt x="224" y="1125"/>
                  </a:lnTo>
                  <a:lnTo>
                    <a:pt x="222" y="1136"/>
                  </a:lnTo>
                  <a:lnTo>
                    <a:pt x="224" y="1146"/>
                  </a:lnTo>
                  <a:lnTo>
                    <a:pt x="230" y="1155"/>
                  </a:lnTo>
                  <a:lnTo>
                    <a:pt x="238" y="1162"/>
                  </a:lnTo>
                  <a:lnTo>
                    <a:pt x="249" y="1164"/>
                  </a:lnTo>
                  <a:lnTo>
                    <a:pt x="746" y="1164"/>
                  </a:lnTo>
                  <a:lnTo>
                    <a:pt x="757" y="1162"/>
                  </a:lnTo>
                  <a:lnTo>
                    <a:pt x="765" y="1155"/>
                  </a:lnTo>
                  <a:lnTo>
                    <a:pt x="771" y="1146"/>
                  </a:lnTo>
                  <a:lnTo>
                    <a:pt x="773" y="1136"/>
                  </a:lnTo>
                  <a:lnTo>
                    <a:pt x="771" y="1125"/>
                  </a:lnTo>
                  <a:lnTo>
                    <a:pt x="765" y="1116"/>
                  </a:lnTo>
                  <a:lnTo>
                    <a:pt x="757" y="1110"/>
                  </a:lnTo>
                  <a:lnTo>
                    <a:pt x="746" y="1108"/>
                  </a:lnTo>
                  <a:lnTo>
                    <a:pt x="249" y="1108"/>
                  </a:lnTo>
                  <a:close/>
                  <a:moveTo>
                    <a:pt x="497" y="443"/>
                  </a:moveTo>
                  <a:lnTo>
                    <a:pt x="480" y="446"/>
                  </a:lnTo>
                  <a:lnTo>
                    <a:pt x="465" y="454"/>
                  </a:lnTo>
                  <a:lnTo>
                    <a:pt x="453" y="466"/>
                  </a:lnTo>
                  <a:lnTo>
                    <a:pt x="445" y="482"/>
                  </a:lnTo>
                  <a:lnTo>
                    <a:pt x="442" y="499"/>
                  </a:lnTo>
                  <a:lnTo>
                    <a:pt x="445" y="516"/>
                  </a:lnTo>
                  <a:lnTo>
                    <a:pt x="453" y="531"/>
                  </a:lnTo>
                  <a:lnTo>
                    <a:pt x="465" y="543"/>
                  </a:lnTo>
                  <a:lnTo>
                    <a:pt x="480" y="552"/>
                  </a:lnTo>
                  <a:lnTo>
                    <a:pt x="497" y="555"/>
                  </a:lnTo>
                  <a:lnTo>
                    <a:pt x="515" y="552"/>
                  </a:lnTo>
                  <a:lnTo>
                    <a:pt x="530" y="543"/>
                  </a:lnTo>
                  <a:lnTo>
                    <a:pt x="542" y="531"/>
                  </a:lnTo>
                  <a:lnTo>
                    <a:pt x="550" y="516"/>
                  </a:lnTo>
                  <a:lnTo>
                    <a:pt x="553" y="499"/>
                  </a:lnTo>
                  <a:lnTo>
                    <a:pt x="550" y="482"/>
                  </a:lnTo>
                  <a:lnTo>
                    <a:pt x="542" y="466"/>
                  </a:lnTo>
                  <a:lnTo>
                    <a:pt x="530" y="454"/>
                  </a:lnTo>
                  <a:lnTo>
                    <a:pt x="515" y="446"/>
                  </a:lnTo>
                  <a:lnTo>
                    <a:pt x="497" y="443"/>
                  </a:lnTo>
                  <a:close/>
                  <a:moveTo>
                    <a:pt x="497" y="111"/>
                  </a:moveTo>
                  <a:lnTo>
                    <a:pt x="449" y="114"/>
                  </a:lnTo>
                  <a:lnTo>
                    <a:pt x="402" y="123"/>
                  </a:lnTo>
                  <a:lnTo>
                    <a:pt x="358" y="137"/>
                  </a:lnTo>
                  <a:lnTo>
                    <a:pt x="316" y="156"/>
                  </a:lnTo>
                  <a:lnTo>
                    <a:pt x="277" y="181"/>
                  </a:lnTo>
                  <a:lnTo>
                    <a:pt x="241" y="209"/>
                  </a:lnTo>
                  <a:lnTo>
                    <a:pt x="208" y="241"/>
                  </a:lnTo>
                  <a:lnTo>
                    <a:pt x="180" y="278"/>
                  </a:lnTo>
                  <a:lnTo>
                    <a:pt x="156" y="316"/>
                  </a:lnTo>
                  <a:lnTo>
                    <a:pt x="137" y="359"/>
                  </a:lnTo>
                  <a:lnTo>
                    <a:pt x="123" y="404"/>
                  </a:lnTo>
                  <a:lnTo>
                    <a:pt x="113" y="450"/>
                  </a:lnTo>
                  <a:lnTo>
                    <a:pt x="110" y="499"/>
                  </a:lnTo>
                  <a:lnTo>
                    <a:pt x="113" y="544"/>
                  </a:lnTo>
                  <a:lnTo>
                    <a:pt x="121" y="589"/>
                  </a:lnTo>
                  <a:lnTo>
                    <a:pt x="135" y="632"/>
                  </a:lnTo>
                  <a:lnTo>
                    <a:pt x="152" y="672"/>
                  </a:lnTo>
                  <a:lnTo>
                    <a:pt x="174" y="712"/>
                  </a:lnTo>
                  <a:lnTo>
                    <a:pt x="201" y="747"/>
                  </a:lnTo>
                  <a:lnTo>
                    <a:pt x="232" y="780"/>
                  </a:lnTo>
                  <a:lnTo>
                    <a:pt x="266" y="809"/>
                  </a:lnTo>
                  <a:lnTo>
                    <a:pt x="304" y="834"/>
                  </a:lnTo>
                  <a:lnTo>
                    <a:pt x="332" y="850"/>
                  </a:lnTo>
                  <a:lnTo>
                    <a:pt x="332" y="997"/>
                  </a:lnTo>
                  <a:lnTo>
                    <a:pt x="442" y="997"/>
                  </a:lnTo>
                  <a:lnTo>
                    <a:pt x="442" y="655"/>
                  </a:lnTo>
                  <a:lnTo>
                    <a:pt x="416" y="643"/>
                  </a:lnTo>
                  <a:lnTo>
                    <a:pt x="392" y="626"/>
                  </a:lnTo>
                  <a:lnTo>
                    <a:pt x="372" y="606"/>
                  </a:lnTo>
                  <a:lnTo>
                    <a:pt x="355" y="583"/>
                  </a:lnTo>
                  <a:lnTo>
                    <a:pt x="343" y="558"/>
                  </a:lnTo>
                  <a:lnTo>
                    <a:pt x="335" y="529"/>
                  </a:lnTo>
                  <a:lnTo>
                    <a:pt x="332" y="499"/>
                  </a:lnTo>
                  <a:lnTo>
                    <a:pt x="335" y="469"/>
                  </a:lnTo>
                  <a:lnTo>
                    <a:pt x="342" y="441"/>
                  </a:lnTo>
                  <a:lnTo>
                    <a:pt x="354" y="415"/>
                  </a:lnTo>
                  <a:lnTo>
                    <a:pt x="371" y="391"/>
                  </a:lnTo>
                  <a:lnTo>
                    <a:pt x="390" y="372"/>
                  </a:lnTo>
                  <a:lnTo>
                    <a:pt x="414" y="355"/>
                  </a:lnTo>
                  <a:lnTo>
                    <a:pt x="440" y="343"/>
                  </a:lnTo>
                  <a:lnTo>
                    <a:pt x="467" y="336"/>
                  </a:lnTo>
                  <a:lnTo>
                    <a:pt x="497" y="333"/>
                  </a:lnTo>
                  <a:lnTo>
                    <a:pt x="527" y="336"/>
                  </a:lnTo>
                  <a:lnTo>
                    <a:pt x="555" y="343"/>
                  </a:lnTo>
                  <a:lnTo>
                    <a:pt x="581" y="355"/>
                  </a:lnTo>
                  <a:lnTo>
                    <a:pt x="605" y="372"/>
                  </a:lnTo>
                  <a:lnTo>
                    <a:pt x="624" y="391"/>
                  </a:lnTo>
                  <a:lnTo>
                    <a:pt x="640" y="415"/>
                  </a:lnTo>
                  <a:lnTo>
                    <a:pt x="653" y="441"/>
                  </a:lnTo>
                  <a:lnTo>
                    <a:pt x="660" y="469"/>
                  </a:lnTo>
                  <a:lnTo>
                    <a:pt x="663" y="499"/>
                  </a:lnTo>
                  <a:lnTo>
                    <a:pt x="660" y="529"/>
                  </a:lnTo>
                  <a:lnTo>
                    <a:pt x="652" y="558"/>
                  </a:lnTo>
                  <a:lnTo>
                    <a:pt x="640" y="583"/>
                  </a:lnTo>
                  <a:lnTo>
                    <a:pt x="623" y="606"/>
                  </a:lnTo>
                  <a:lnTo>
                    <a:pt x="603" y="626"/>
                  </a:lnTo>
                  <a:lnTo>
                    <a:pt x="579" y="643"/>
                  </a:lnTo>
                  <a:lnTo>
                    <a:pt x="553" y="655"/>
                  </a:lnTo>
                  <a:lnTo>
                    <a:pt x="553" y="997"/>
                  </a:lnTo>
                  <a:lnTo>
                    <a:pt x="663" y="997"/>
                  </a:lnTo>
                  <a:lnTo>
                    <a:pt x="663" y="850"/>
                  </a:lnTo>
                  <a:lnTo>
                    <a:pt x="690" y="834"/>
                  </a:lnTo>
                  <a:lnTo>
                    <a:pt x="729" y="809"/>
                  </a:lnTo>
                  <a:lnTo>
                    <a:pt x="763" y="780"/>
                  </a:lnTo>
                  <a:lnTo>
                    <a:pt x="794" y="747"/>
                  </a:lnTo>
                  <a:lnTo>
                    <a:pt x="821" y="712"/>
                  </a:lnTo>
                  <a:lnTo>
                    <a:pt x="843" y="672"/>
                  </a:lnTo>
                  <a:lnTo>
                    <a:pt x="860" y="632"/>
                  </a:lnTo>
                  <a:lnTo>
                    <a:pt x="873" y="589"/>
                  </a:lnTo>
                  <a:lnTo>
                    <a:pt x="882" y="544"/>
                  </a:lnTo>
                  <a:lnTo>
                    <a:pt x="885" y="499"/>
                  </a:lnTo>
                  <a:lnTo>
                    <a:pt x="882" y="450"/>
                  </a:lnTo>
                  <a:lnTo>
                    <a:pt x="872" y="404"/>
                  </a:lnTo>
                  <a:lnTo>
                    <a:pt x="858" y="359"/>
                  </a:lnTo>
                  <a:lnTo>
                    <a:pt x="839" y="316"/>
                  </a:lnTo>
                  <a:lnTo>
                    <a:pt x="815" y="278"/>
                  </a:lnTo>
                  <a:lnTo>
                    <a:pt x="787" y="241"/>
                  </a:lnTo>
                  <a:lnTo>
                    <a:pt x="754" y="209"/>
                  </a:lnTo>
                  <a:lnTo>
                    <a:pt x="718" y="181"/>
                  </a:lnTo>
                  <a:lnTo>
                    <a:pt x="679" y="156"/>
                  </a:lnTo>
                  <a:lnTo>
                    <a:pt x="637" y="137"/>
                  </a:lnTo>
                  <a:lnTo>
                    <a:pt x="592" y="123"/>
                  </a:lnTo>
                  <a:lnTo>
                    <a:pt x="546" y="114"/>
                  </a:lnTo>
                  <a:lnTo>
                    <a:pt x="497" y="111"/>
                  </a:lnTo>
                  <a:close/>
                  <a:moveTo>
                    <a:pt x="497" y="0"/>
                  </a:moveTo>
                  <a:lnTo>
                    <a:pt x="551" y="3"/>
                  </a:lnTo>
                  <a:lnTo>
                    <a:pt x="604" y="12"/>
                  </a:lnTo>
                  <a:lnTo>
                    <a:pt x="654" y="26"/>
                  </a:lnTo>
                  <a:lnTo>
                    <a:pt x="703" y="45"/>
                  </a:lnTo>
                  <a:lnTo>
                    <a:pt x="748" y="68"/>
                  </a:lnTo>
                  <a:lnTo>
                    <a:pt x="791" y="97"/>
                  </a:lnTo>
                  <a:lnTo>
                    <a:pt x="830" y="129"/>
                  </a:lnTo>
                  <a:lnTo>
                    <a:pt x="866" y="165"/>
                  </a:lnTo>
                  <a:lnTo>
                    <a:pt x="899" y="205"/>
                  </a:lnTo>
                  <a:lnTo>
                    <a:pt x="927" y="248"/>
                  </a:lnTo>
                  <a:lnTo>
                    <a:pt x="950" y="293"/>
                  </a:lnTo>
                  <a:lnTo>
                    <a:pt x="969" y="342"/>
                  </a:lnTo>
                  <a:lnTo>
                    <a:pt x="983" y="392"/>
                  </a:lnTo>
                  <a:lnTo>
                    <a:pt x="992" y="445"/>
                  </a:lnTo>
                  <a:lnTo>
                    <a:pt x="995" y="499"/>
                  </a:lnTo>
                  <a:lnTo>
                    <a:pt x="992" y="548"/>
                  </a:lnTo>
                  <a:lnTo>
                    <a:pt x="985" y="597"/>
                  </a:lnTo>
                  <a:lnTo>
                    <a:pt x="972" y="644"/>
                  </a:lnTo>
                  <a:lnTo>
                    <a:pt x="956" y="690"/>
                  </a:lnTo>
                  <a:lnTo>
                    <a:pt x="935" y="734"/>
                  </a:lnTo>
                  <a:lnTo>
                    <a:pt x="911" y="775"/>
                  </a:lnTo>
                  <a:lnTo>
                    <a:pt x="882" y="814"/>
                  </a:lnTo>
                  <a:lnTo>
                    <a:pt x="849" y="850"/>
                  </a:lnTo>
                  <a:lnTo>
                    <a:pt x="813" y="884"/>
                  </a:lnTo>
                  <a:lnTo>
                    <a:pt x="773" y="913"/>
                  </a:lnTo>
                  <a:lnTo>
                    <a:pt x="773" y="1000"/>
                  </a:lnTo>
                  <a:lnTo>
                    <a:pt x="800" y="1009"/>
                  </a:lnTo>
                  <a:lnTo>
                    <a:pt x="823" y="1021"/>
                  </a:lnTo>
                  <a:lnTo>
                    <a:pt x="843" y="1038"/>
                  </a:lnTo>
                  <a:lnTo>
                    <a:pt x="860" y="1058"/>
                  </a:lnTo>
                  <a:lnTo>
                    <a:pt x="873" y="1081"/>
                  </a:lnTo>
                  <a:lnTo>
                    <a:pt x="882" y="1108"/>
                  </a:lnTo>
                  <a:lnTo>
                    <a:pt x="885" y="1136"/>
                  </a:lnTo>
                  <a:lnTo>
                    <a:pt x="882" y="1165"/>
                  </a:lnTo>
                  <a:lnTo>
                    <a:pt x="872" y="1191"/>
                  </a:lnTo>
                  <a:lnTo>
                    <a:pt x="859" y="1215"/>
                  </a:lnTo>
                  <a:lnTo>
                    <a:pt x="841" y="1236"/>
                  </a:lnTo>
                  <a:lnTo>
                    <a:pt x="820" y="1253"/>
                  </a:lnTo>
                  <a:lnTo>
                    <a:pt x="826" y="1277"/>
                  </a:lnTo>
                  <a:lnTo>
                    <a:pt x="829" y="1302"/>
                  </a:lnTo>
                  <a:lnTo>
                    <a:pt x="826" y="1330"/>
                  </a:lnTo>
                  <a:lnTo>
                    <a:pt x="818" y="1356"/>
                  </a:lnTo>
                  <a:lnTo>
                    <a:pt x="806" y="1379"/>
                  </a:lnTo>
                  <a:lnTo>
                    <a:pt x="789" y="1400"/>
                  </a:lnTo>
                  <a:lnTo>
                    <a:pt x="768" y="1417"/>
                  </a:lnTo>
                  <a:lnTo>
                    <a:pt x="744" y="1429"/>
                  </a:lnTo>
                  <a:lnTo>
                    <a:pt x="719" y="1437"/>
                  </a:lnTo>
                  <a:lnTo>
                    <a:pt x="690" y="1440"/>
                  </a:lnTo>
                  <a:lnTo>
                    <a:pt x="304" y="1440"/>
                  </a:lnTo>
                  <a:lnTo>
                    <a:pt x="276" y="1437"/>
                  </a:lnTo>
                  <a:lnTo>
                    <a:pt x="250" y="1429"/>
                  </a:lnTo>
                  <a:lnTo>
                    <a:pt x="227" y="1417"/>
                  </a:lnTo>
                  <a:lnTo>
                    <a:pt x="206" y="1400"/>
                  </a:lnTo>
                  <a:lnTo>
                    <a:pt x="189" y="1379"/>
                  </a:lnTo>
                  <a:lnTo>
                    <a:pt x="177" y="1356"/>
                  </a:lnTo>
                  <a:lnTo>
                    <a:pt x="169" y="1330"/>
                  </a:lnTo>
                  <a:lnTo>
                    <a:pt x="166" y="1302"/>
                  </a:lnTo>
                  <a:lnTo>
                    <a:pt x="168" y="1277"/>
                  </a:lnTo>
                  <a:lnTo>
                    <a:pt x="175" y="1253"/>
                  </a:lnTo>
                  <a:lnTo>
                    <a:pt x="154" y="1236"/>
                  </a:lnTo>
                  <a:lnTo>
                    <a:pt x="136" y="1215"/>
                  </a:lnTo>
                  <a:lnTo>
                    <a:pt x="123" y="1191"/>
                  </a:lnTo>
                  <a:lnTo>
                    <a:pt x="113" y="1165"/>
                  </a:lnTo>
                  <a:lnTo>
                    <a:pt x="110" y="1136"/>
                  </a:lnTo>
                  <a:lnTo>
                    <a:pt x="113" y="1108"/>
                  </a:lnTo>
                  <a:lnTo>
                    <a:pt x="121" y="1081"/>
                  </a:lnTo>
                  <a:lnTo>
                    <a:pt x="135" y="1058"/>
                  </a:lnTo>
                  <a:lnTo>
                    <a:pt x="151" y="1038"/>
                  </a:lnTo>
                  <a:lnTo>
                    <a:pt x="172" y="1021"/>
                  </a:lnTo>
                  <a:lnTo>
                    <a:pt x="195" y="1009"/>
                  </a:lnTo>
                  <a:lnTo>
                    <a:pt x="222" y="1000"/>
                  </a:lnTo>
                  <a:lnTo>
                    <a:pt x="222" y="913"/>
                  </a:lnTo>
                  <a:lnTo>
                    <a:pt x="182" y="884"/>
                  </a:lnTo>
                  <a:lnTo>
                    <a:pt x="146" y="850"/>
                  </a:lnTo>
                  <a:lnTo>
                    <a:pt x="113" y="814"/>
                  </a:lnTo>
                  <a:lnTo>
                    <a:pt x="84" y="775"/>
                  </a:lnTo>
                  <a:lnTo>
                    <a:pt x="59" y="734"/>
                  </a:lnTo>
                  <a:lnTo>
                    <a:pt x="39" y="690"/>
                  </a:lnTo>
                  <a:lnTo>
                    <a:pt x="22" y="644"/>
                  </a:lnTo>
                  <a:lnTo>
                    <a:pt x="10" y="597"/>
                  </a:lnTo>
                  <a:lnTo>
                    <a:pt x="2" y="548"/>
                  </a:lnTo>
                  <a:lnTo>
                    <a:pt x="0" y="499"/>
                  </a:lnTo>
                  <a:lnTo>
                    <a:pt x="3" y="445"/>
                  </a:lnTo>
                  <a:lnTo>
                    <a:pt x="11" y="392"/>
                  </a:lnTo>
                  <a:lnTo>
                    <a:pt x="25" y="342"/>
                  </a:lnTo>
                  <a:lnTo>
                    <a:pt x="45" y="293"/>
                  </a:lnTo>
                  <a:lnTo>
                    <a:pt x="68" y="248"/>
                  </a:lnTo>
                  <a:lnTo>
                    <a:pt x="96" y="205"/>
                  </a:lnTo>
                  <a:lnTo>
                    <a:pt x="129" y="165"/>
                  </a:lnTo>
                  <a:lnTo>
                    <a:pt x="164" y="129"/>
                  </a:lnTo>
                  <a:lnTo>
                    <a:pt x="204" y="97"/>
                  </a:lnTo>
                  <a:lnTo>
                    <a:pt x="247" y="68"/>
                  </a:lnTo>
                  <a:lnTo>
                    <a:pt x="292" y="45"/>
                  </a:lnTo>
                  <a:lnTo>
                    <a:pt x="341" y="26"/>
                  </a:lnTo>
                  <a:lnTo>
                    <a:pt x="391" y="12"/>
                  </a:lnTo>
                  <a:lnTo>
                    <a:pt x="443" y="3"/>
                  </a:lnTo>
                  <a:lnTo>
                    <a:pt x="4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6" name="Shape 7396"/>
            <p:cNvSpPr/>
            <p:nvPr/>
          </p:nvSpPr>
          <p:spPr>
            <a:xfrm>
              <a:off x="801" y="3433"/>
              <a:ext cx="331" cy="415"/>
            </a:xfrm>
            <a:custGeom>
              <a:avLst/>
              <a:gdLst/>
              <a:ahLst/>
              <a:cxnLst/>
              <a:rect l="0" t="0" r="0" b="0"/>
              <a:pathLst>
                <a:path w="1326" h="1662" extrusionOk="0">
                  <a:moveTo>
                    <a:pt x="161" y="886"/>
                  </a:moveTo>
                  <a:lnTo>
                    <a:pt x="145" y="889"/>
                  </a:lnTo>
                  <a:lnTo>
                    <a:pt x="132" y="896"/>
                  </a:lnTo>
                  <a:lnTo>
                    <a:pt x="121" y="907"/>
                  </a:lnTo>
                  <a:lnTo>
                    <a:pt x="114" y="921"/>
                  </a:lnTo>
                  <a:lnTo>
                    <a:pt x="110" y="937"/>
                  </a:lnTo>
                  <a:lnTo>
                    <a:pt x="110" y="952"/>
                  </a:lnTo>
                  <a:lnTo>
                    <a:pt x="112" y="966"/>
                  </a:lnTo>
                  <a:lnTo>
                    <a:pt x="118" y="978"/>
                  </a:lnTo>
                  <a:lnTo>
                    <a:pt x="126" y="989"/>
                  </a:lnTo>
                  <a:lnTo>
                    <a:pt x="403" y="1267"/>
                  </a:lnTo>
                  <a:lnTo>
                    <a:pt x="415" y="1276"/>
                  </a:lnTo>
                  <a:lnTo>
                    <a:pt x="428" y="1282"/>
                  </a:lnTo>
                  <a:lnTo>
                    <a:pt x="442" y="1283"/>
                  </a:lnTo>
                  <a:lnTo>
                    <a:pt x="456" y="1282"/>
                  </a:lnTo>
                  <a:lnTo>
                    <a:pt x="469" y="1276"/>
                  </a:lnTo>
                  <a:lnTo>
                    <a:pt x="481" y="1267"/>
                  </a:lnTo>
                  <a:lnTo>
                    <a:pt x="490" y="1257"/>
                  </a:lnTo>
                  <a:lnTo>
                    <a:pt x="500" y="1245"/>
                  </a:lnTo>
                  <a:lnTo>
                    <a:pt x="505" y="1232"/>
                  </a:lnTo>
                  <a:lnTo>
                    <a:pt x="507" y="1218"/>
                  </a:lnTo>
                  <a:lnTo>
                    <a:pt x="505" y="1205"/>
                  </a:lnTo>
                  <a:lnTo>
                    <a:pt x="500" y="1191"/>
                  </a:lnTo>
                  <a:lnTo>
                    <a:pt x="490" y="1179"/>
                  </a:lnTo>
                  <a:lnTo>
                    <a:pt x="213" y="901"/>
                  </a:lnTo>
                  <a:lnTo>
                    <a:pt x="202" y="893"/>
                  </a:lnTo>
                  <a:lnTo>
                    <a:pt x="190" y="888"/>
                  </a:lnTo>
                  <a:lnTo>
                    <a:pt x="177" y="886"/>
                  </a:lnTo>
                  <a:lnTo>
                    <a:pt x="161" y="886"/>
                  </a:lnTo>
                  <a:close/>
                  <a:moveTo>
                    <a:pt x="327" y="719"/>
                  </a:moveTo>
                  <a:lnTo>
                    <a:pt x="311" y="722"/>
                  </a:lnTo>
                  <a:lnTo>
                    <a:pt x="297" y="730"/>
                  </a:lnTo>
                  <a:lnTo>
                    <a:pt x="286" y="741"/>
                  </a:lnTo>
                  <a:lnTo>
                    <a:pt x="279" y="755"/>
                  </a:lnTo>
                  <a:lnTo>
                    <a:pt x="276" y="771"/>
                  </a:lnTo>
                  <a:lnTo>
                    <a:pt x="276" y="786"/>
                  </a:lnTo>
                  <a:lnTo>
                    <a:pt x="278" y="799"/>
                  </a:lnTo>
                  <a:lnTo>
                    <a:pt x="283" y="812"/>
                  </a:lnTo>
                  <a:lnTo>
                    <a:pt x="291" y="823"/>
                  </a:lnTo>
                  <a:lnTo>
                    <a:pt x="585" y="1118"/>
                  </a:lnTo>
                  <a:lnTo>
                    <a:pt x="597" y="1126"/>
                  </a:lnTo>
                  <a:lnTo>
                    <a:pt x="610" y="1131"/>
                  </a:lnTo>
                  <a:lnTo>
                    <a:pt x="623" y="1133"/>
                  </a:lnTo>
                  <a:lnTo>
                    <a:pt x="637" y="1130"/>
                  </a:lnTo>
                  <a:lnTo>
                    <a:pt x="649" y="1124"/>
                  </a:lnTo>
                  <a:lnTo>
                    <a:pt x="650" y="1123"/>
                  </a:lnTo>
                  <a:lnTo>
                    <a:pt x="660" y="1115"/>
                  </a:lnTo>
                  <a:lnTo>
                    <a:pt x="666" y="1104"/>
                  </a:lnTo>
                  <a:lnTo>
                    <a:pt x="670" y="1094"/>
                  </a:lnTo>
                  <a:lnTo>
                    <a:pt x="670" y="1094"/>
                  </a:lnTo>
                  <a:lnTo>
                    <a:pt x="666" y="1074"/>
                  </a:lnTo>
                  <a:lnTo>
                    <a:pt x="664" y="1053"/>
                  </a:lnTo>
                  <a:lnTo>
                    <a:pt x="663" y="1052"/>
                  </a:lnTo>
                  <a:lnTo>
                    <a:pt x="663" y="1052"/>
                  </a:lnTo>
                  <a:lnTo>
                    <a:pt x="662" y="1052"/>
                  </a:lnTo>
                  <a:lnTo>
                    <a:pt x="662" y="1051"/>
                  </a:lnTo>
                  <a:lnTo>
                    <a:pt x="557" y="911"/>
                  </a:lnTo>
                  <a:lnTo>
                    <a:pt x="430" y="740"/>
                  </a:lnTo>
                  <a:lnTo>
                    <a:pt x="418" y="730"/>
                  </a:lnTo>
                  <a:lnTo>
                    <a:pt x="405" y="722"/>
                  </a:lnTo>
                  <a:lnTo>
                    <a:pt x="388" y="719"/>
                  </a:lnTo>
                  <a:lnTo>
                    <a:pt x="327" y="719"/>
                  </a:lnTo>
                  <a:close/>
                  <a:moveTo>
                    <a:pt x="548" y="553"/>
                  </a:moveTo>
                  <a:lnTo>
                    <a:pt x="532" y="556"/>
                  </a:lnTo>
                  <a:lnTo>
                    <a:pt x="518" y="563"/>
                  </a:lnTo>
                  <a:lnTo>
                    <a:pt x="507" y="574"/>
                  </a:lnTo>
                  <a:lnTo>
                    <a:pt x="500" y="589"/>
                  </a:lnTo>
                  <a:lnTo>
                    <a:pt x="498" y="605"/>
                  </a:lnTo>
                  <a:lnTo>
                    <a:pt x="498" y="629"/>
                  </a:lnTo>
                  <a:lnTo>
                    <a:pt x="499" y="640"/>
                  </a:lnTo>
                  <a:lnTo>
                    <a:pt x="502" y="652"/>
                  </a:lnTo>
                  <a:lnTo>
                    <a:pt x="508" y="661"/>
                  </a:lnTo>
                  <a:lnTo>
                    <a:pt x="518" y="679"/>
                  </a:lnTo>
                  <a:lnTo>
                    <a:pt x="583" y="772"/>
                  </a:lnTo>
                  <a:lnTo>
                    <a:pt x="702" y="941"/>
                  </a:lnTo>
                  <a:lnTo>
                    <a:pt x="702" y="941"/>
                  </a:lnTo>
                  <a:lnTo>
                    <a:pt x="713" y="920"/>
                  </a:lnTo>
                  <a:lnTo>
                    <a:pt x="726" y="901"/>
                  </a:lnTo>
                  <a:lnTo>
                    <a:pt x="740" y="886"/>
                  </a:lnTo>
                  <a:lnTo>
                    <a:pt x="752" y="873"/>
                  </a:lnTo>
                  <a:lnTo>
                    <a:pt x="763" y="862"/>
                  </a:lnTo>
                  <a:lnTo>
                    <a:pt x="770" y="854"/>
                  </a:lnTo>
                  <a:lnTo>
                    <a:pt x="773" y="847"/>
                  </a:lnTo>
                  <a:lnTo>
                    <a:pt x="773" y="847"/>
                  </a:lnTo>
                  <a:lnTo>
                    <a:pt x="635" y="580"/>
                  </a:lnTo>
                  <a:lnTo>
                    <a:pt x="629" y="569"/>
                  </a:lnTo>
                  <a:lnTo>
                    <a:pt x="622" y="560"/>
                  </a:lnTo>
                  <a:lnTo>
                    <a:pt x="613" y="555"/>
                  </a:lnTo>
                  <a:lnTo>
                    <a:pt x="601" y="553"/>
                  </a:lnTo>
                  <a:lnTo>
                    <a:pt x="548" y="553"/>
                  </a:lnTo>
                  <a:close/>
                  <a:moveTo>
                    <a:pt x="856" y="110"/>
                  </a:moveTo>
                  <a:lnTo>
                    <a:pt x="834" y="113"/>
                  </a:lnTo>
                  <a:lnTo>
                    <a:pt x="815" y="122"/>
                  </a:lnTo>
                  <a:lnTo>
                    <a:pt x="798" y="135"/>
                  </a:lnTo>
                  <a:lnTo>
                    <a:pt x="785" y="152"/>
                  </a:lnTo>
                  <a:lnTo>
                    <a:pt x="775" y="171"/>
                  </a:lnTo>
                  <a:lnTo>
                    <a:pt x="773" y="193"/>
                  </a:lnTo>
                  <a:lnTo>
                    <a:pt x="773" y="584"/>
                  </a:lnTo>
                  <a:lnTo>
                    <a:pt x="910" y="831"/>
                  </a:lnTo>
                  <a:lnTo>
                    <a:pt x="939" y="831"/>
                  </a:lnTo>
                  <a:lnTo>
                    <a:pt x="939" y="193"/>
                  </a:lnTo>
                  <a:lnTo>
                    <a:pt x="936" y="171"/>
                  </a:lnTo>
                  <a:lnTo>
                    <a:pt x="928" y="152"/>
                  </a:lnTo>
                  <a:lnTo>
                    <a:pt x="915" y="135"/>
                  </a:lnTo>
                  <a:lnTo>
                    <a:pt x="898" y="122"/>
                  </a:lnTo>
                  <a:lnTo>
                    <a:pt x="879" y="113"/>
                  </a:lnTo>
                  <a:lnTo>
                    <a:pt x="856" y="110"/>
                  </a:lnTo>
                  <a:close/>
                  <a:moveTo>
                    <a:pt x="856" y="0"/>
                  </a:moveTo>
                  <a:lnTo>
                    <a:pt x="891" y="3"/>
                  </a:lnTo>
                  <a:lnTo>
                    <a:pt x="924" y="12"/>
                  </a:lnTo>
                  <a:lnTo>
                    <a:pt x="953" y="26"/>
                  </a:lnTo>
                  <a:lnTo>
                    <a:pt x="981" y="46"/>
                  </a:lnTo>
                  <a:lnTo>
                    <a:pt x="1004" y="69"/>
                  </a:lnTo>
                  <a:lnTo>
                    <a:pt x="1023" y="96"/>
                  </a:lnTo>
                  <a:lnTo>
                    <a:pt x="1037" y="127"/>
                  </a:lnTo>
                  <a:lnTo>
                    <a:pt x="1046" y="159"/>
                  </a:lnTo>
                  <a:lnTo>
                    <a:pt x="1049" y="193"/>
                  </a:lnTo>
                  <a:lnTo>
                    <a:pt x="1049" y="831"/>
                  </a:lnTo>
                  <a:lnTo>
                    <a:pt x="1085" y="831"/>
                  </a:lnTo>
                  <a:lnTo>
                    <a:pt x="1114" y="833"/>
                  </a:lnTo>
                  <a:lnTo>
                    <a:pt x="1141" y="840"/>
                  </a:lnTo>
                  <a:lnTo>
                    <a:pt x="1167" y="852"/>
                  </a:lnTo>
                  <a:lnTo>
                    <a:pt x="1190" y="867"/>
                  </a:lnTo>
                  <a:lnTo>
                    <a:pt x="1209" y="887"/>
                  </a:lnTo>
                  <a:lnTo>
                    <a:pt x="1226" y="910"/>
                  </a:lnTo>
                  <a:lnTo>
                    <a:pt x="1239" y="936"/>
                  </a:lnTo>
                  <a:lnTo>
                    <a:pt x="1307" y="1108"/>
                  </a:lnTo>
                  <a:lnTo>
                    <a:pt x="1317" y="1141"/>
                  </a:lnTo>
                  <a:lnTo>
                    <a:pt x="1323" y="1174"/>
                  </a:lnTo>
                  <a:lnTo>
                    <a:pt x="1326" y="1209"/>
                  </a:lnTo>
                  <a:lnTo>
                    <a:pt x="1326" y="1221"/>
                  </a:lnTo>
                  <a:lnTo>
                    <a:pt x="1324" y="1253"/>
                  </a:lnTo>
                  <a:lnTo>
                    <a:pt x="1318" y="1285"/>
                  </a:lnTo>
                  <a:lnTo>
                    <a:pt x="1309" y="1315"/>
                  </a:lnTo>
                  <a:lnTo>
                    <a:pt x="1297" y="1346"/>
                  </a:lnTo>
                  <a:lnTo>
                    <a:pt x="1233" y="1473"/>
                  </a:lnTo>
                  <a:lnTo>
                    <a:pt x="1223" y="1497"/>
                  </a:lnTo>
                  <a:lnTo>
                    <a:pt x="1217" y="1522"/>
                  </a:lnTo>
                  <a:lnTo>
                    <a:pt x="1215" y="1547"/>
                  </a:lnTo>
                  <a:lnTo>
                    <a:pt x="1215" y="1662"/>
                  </a:lnTo>
                  <a:lnTo>
                    <a:pt x="1105" y="1662"/>
                  </a:lnTo>
                  <a:lnTo>
                    <a:pt x="1105" y="1547"/>
                  </a:lnTo>
                  <a:lnTo>
                    <a:pt x="1107" y="1516"/>
                  </a:lnTo>
                  <a:lnTo>
                    <a:pt x="1112" y="1484"/>
                  </a:lnTo>
                  <a:lnTo>
                    <a:pt x="1121" y="1453"/>
                  </a:lnTo>
                  <a:lnTo>
                    <a:pt x="1134" y="1424"/>
                  </a:lnTo>
                  <a:lnTo>
                    <a:pt x="1198" y="1296"/>
                  </a:lnTo>
                  <a:lnTo>
                    <a:pt x="1207" y="1272"/>
                  </a:lnTo>
                  <a:lnTo>
                    <a:pt x="1213" y="1247"/>
                  </a:lnTo>
                  <a:lnTo>
                    <a:pt x="1215" y="1221"/>
                  </a:lnTo>
                  <a:lnTo>
                    <a:pt x="1215" y="1209"/>
                  </a:lnTo>
                  <a:lnTo>
                    <a:pt x="1212" y="1178"/>
                  </a:lnTo>
                  <a:lnTo>
                    <a:pt x="1204" y="1148"/>
                  </a:lnTo>
                  <a:lnTo>
                    <a:pt x="1136" y="977"/>
                  </a:lnTo>
                  <a:lnTo>
                    <a:pt x="1128" y="963"/>
                  </a:lnTo>
                  <a:lnTo>
                    <a:pt x="1116" y="951"/>
                  </a:lnTo>
                  <a:lnTo>
                    <a:pt x="1101" y="944"/>
                  </a:lnTo>
                  <a:lnTo>
                    <a:pt x="1085" y="941"/>
                  </a:lnTo>
                  <a:lnTo>
                    <a:pt x="874" y="941"/>
                  </a:lnTo>
                  <a:lnTo>
                    <a:pt x="850" y="944"/>
                  </a:lnTo>
                  <a:lnTo>
                    <a:pt x="829" y="951"/>
                  </a:lnTo>
                  <a:lnTo>
                    <a:pt x="811" y="964"/>
                  </a:lnTo>
                  <a:lnTo>
                    <a:pt x="796" y="979"/>
                  </a:lnTo>
                  <a:lnTo>
                    <a:pt x="784" y="997"/>
                  </a:lnTo>
                  <a:lnTo>
                    <a:pt x="775" y="1018"/>
                  </a:lnTo>
                  <a:lnTo>
                    <a:pt x="773" y="1042"/>
                  </a:lnTo>
                  <a:lnTo>
                    <a:pt x="775" y="1064"/>
                  </a:lnTo>
                  <a:lnTo>
                    <a:pt x="784" y="1084"/>
                  </a:lnTo>
                  <a:lnTo>
                    <a:pt x="795" y="1103"/>
                  </a:lnTo>
                  <a:lnTo>
                    <a:pt x="810" y="1119"/>
                  </a:lnTo>
                  <a:lnTo>
                    <a:pt x="828" y="1131"/>
                  </a:lnTo>
                  <a:lnTo>
                    <a:pt x="849" y="1139"/>
                  </a:lnTo>
                  <a:lnTo>
                    <a:pt x="982" y="1172"/>
                  </a:lnTo>
                  <a:lnTo>
                    <a:pt x="1046" y="1367"/>
                  </a:lnTo>
                  <a:lnTo>
                    <a:pt x="942" y="1402"/>
                  </a:lnTo>
                  <a:lnTo>
                    <a:pt x="897" y="1265"/>
                  </a:lnTo>
                  <a:lnTo>
                    <a:pt x="822" y="1246"/>
                  </a:lnTo>
                  <a:lnTo>
                    <a:pt x="790" y="1235"/>
                  </a:lnTo>
                  <a:lnTo>
                    <a:pt x="759" y="1219"/>
                  </a:lnTo>
                  <a:lnTo>
                    <a:pt x="733" y="1198"/>
                  </a:lnTo>
                  <a:lnTo>
                    <a:pt x="722" y="1208"/>
                  </a:lnTo>
                  <a:lnTo>
                    <a:pt x="711" y="1216"/>
                  </a:lnTo>
                  <a:lnTo>
                    <a:pt x="708" y="1218"/>
                  </a:lnTo>
                  <a:lnTo>
                    <a:pt x="688" y="1229"/>
                  </a:lnTo>
                  <a:lnTo>
                    <a:pt x="665" y="1237"/>
                  </a:lnTo>
                  <a:lnTo>
                    <a:pt x="644" y="1241"/>
                  </a:lnTo>
                  <a:lnTo>
                    <a:pt x="621" y="1243"/>
                  </a:lnTo>
                  <a:lnTo>
                    <a:pt x="618" y="1243"/>
                  </a:lnTo>
                  <a:lnTo>
                    <a:pt x="615" y="1242"/>
                  </a:lnTo>
                  <a:lnTo>
                    <a:pt x="609" y="1268"/>
                  </a:lnTo>
                  <a:lnTo>
                    <a:pt x="600" y="1292"/>
                  </a:lnTo>
                  <a:lnTo>
                    <a:pt x="586" y="1315"/>
                  </a:lnTo>
                  <a:lnTo>
                    <a:pt x="568" y="1336"/>
                  </a:lnTo>
                  <a:lnTo>
                    <a:pt x="559" y="1346"/>
                  </a:lnTo>
                  <a:lnTo>
                    <a:pt x="539" y="1363"/>
                  </a:lnTo>
                  <a:lnTo>
                    <a:pt x="516" y="1376"/>
                  </a:lnTo>
                  <a:lnTo>
                    <a:pt x="493" y="1386"/>
                  </a:lnTo>
                  <a:lnTo>
                    <a:pt x="467" y="1392"/>
                  </a:lnTo>
                  <a:lnTo>
                    <a:pt x="442" y="1394"/>
                  </a:lnTo>
                  <a:lnTo>
                    <a:pt x="417" y="1392"/>
                  </a:lnTo>
                  <a:lnTo>
                    <a:pt x="391" y="1386"/>
                  </a:lnTo>
                  <a:lnTo>
                    <a:pt x="368" y="1376"/>
                  </a:lnTo>
                  <a:lnTo>
                    <a:pt x="345" y="1363"/>
                  </a:lnTo>
                  <a:lnTo>
                    <a:pt x="325" y="1346"/>
                  </a:lnTo>
                  <a:lnTo>
                    <a:pt x="118" y="1137"/>
                  </a:lnTo>
                  <a:lnTo>
                    <a:pt x="125" y="1172"/>
                  </a:lnTo>
                  <a:lnTo>
                    <a:pt x="134" y="1207"/>
                  </a:lnTo>
                  <a:lnTo>
                    <a:pt x="147" y="1240"/>
                  </a:lnTo>
                  <a:lnTo>
                    <a:pt x="231" y="1434"/>
                  </a:lnTo>
                  <a:lnTo>
                    <a:pt x="251" y="1488"/>
                  </a:lnTo>
                  <a:lnTo>
                    <a:pt x="265" y="1541"/>
                  </a:lnTo>
                  <a:lnTo>
                    <a:pt x="273" y="1597"/>
                  </a:lnTo>
                  <a:lnTo>
                    <a:pt x="276" y="1654"/>
                  </a:lnTo>
                  <a:lnTo>
                    <a:pt x="276" y="1662"/>
                  </a:lnTo>
                  <a:lnTo>
                    <a:pt x="166" y="1662"/>
                  </a:lnTo>
                  <a:lnTo>
                    <a:pt x="166" y="1654"/>
                  </a:lnTo>
                  <a:lnTo>
                    <a:pt x="163" y="1609"/>
                  </a:lnTo>
                  <a:lnTo>
                    <a:pt x="157" y="1565"/>
                  </a:lnTo>
                  <a:lnTo>
                    <a:pt x="145" y="1521"/>
                  </a:lnTo>
                  <a:lnTo>
                    <a:pt x="130" y="1477"/>
                  </a:lnTo>
                  <a:lnTo>
                    <a:pt x="46" y="1284"/>
                  </a:lnTo>
                  <a:lnTo>
                    <a:pt x="26" y="1231"/>
                  </a:lnTo>
                  <a:lnTo>
                    <a:pt x="11" y="1176"/>
                  </a:lnTo>
                  <a:lnTo>
                    <a:pt x="3" y="1121"/>
                  </a:lnTo>
                  <a:lnTo>
                    <a:pt x="0" y="1064"/>
                  </a:lnTo>
                  <a:lnTo>
                    <a:pt x="0" y="937"/>
                  </a:lnTo>
                  <a:lnTo>
                    <a:pt x="2" y="908"/>
                  </a:lnTo>
                  <a:lnTo>
                    <a:pt x="10" y="881"/>
                  </a:lnTo>
                  <a:lnTo>
                    <a:pt x="23" y="855"/>
                  </a:lnTo>
                  <a:lnTo>
                    <a:pt x="38" y="833"/>
                  </a:lnTo>
                  <a:lnTo>
                    <a:pt x="58" y="814"/>
                  </a:lnTo>
                  <a:lnTo>
                    <a:pt x="80" y="797"/>
                  </a:lnTo>
                  <a:lnTo>
                    <a:pt x="105" y="785"/>
                  </a:lnTo>
                  <a:lnTo>
                    <a:pt x="133" y="778"/>
                  </a:lnTo>
                  <a:lnTo>
                    <a:pt x="161" y="775"/>
                  </a:lnTo>
                  <a:lnTo>
                    <a:pt x="166" y="775"/>
                  </a:lnTo>
                  <a:lnTo>
                    <a:pt x="166" y="771"/>
                  </a:lnTo>
                  <a:lnTo>
                    <a:pt x="168" y="742"/>
                  </a:lnTo>
                  <a:lnTo>
                    <a:pt x="176" y="714"/>
                  </a:lnTo>
                  <a:lnTo>
                    <a:pt x="187" y="689"/>
                  </a:lnTo>
                  <a:lnTo>
                    <a:pt x="203" y="667"/>
                  </a:lnTo>
                  <a:lnTo>
                    <a:pt x="224" y="647"/>
                  </a:lnTo>
                  <a:lnTo>
                    <a:pt x="246" y="631"/>
                  </a:lnTo>
                  <a:lnTo>
                    <a:pt x="271" y="619"/>
                  </a:lnTo>
                  <a:lnTo>
                    <a:pt x="298" y="612"/>
                  </a:lnTo>
                  <a:lnTo>
                    <a:pt x="327" y="609"/>
                  </a:lnTo>
                  <a:lnTo>
                    <a:pt x="386" y="609"/>
                  </a:lnTo>
                  <a:lnTo>
                    <a:pt x="386" y="605"/>
                  </a:lnTo>
                  <a:lnTo>
                    <a:pt x="389" y="576"/>
                  </a:lnTo>
                  <a:lnTo>
                    <a:pt x="396" y="548"/>
                  </a:lnTo>
                  <a:lnTo>
                    <a:pt x="409" y="523"/>
                  </a:lnTo>
                  <a:lnTo>
                    <a:pt x="425" y="501"/>
                  </a:lnTo>
                  <a:lnTo>
                    <a:pt x="444" y="481"/>
                  </a:lnTo>
                  <a:lnTo>
                    <a:pt x="466" y="465"/>
                  </a:lnTo>
                  <a:lnTo>
                    <a:pt x="491" y="453"/>
                  </a:lnTo>
                  <a:lnTo>
                    <a:pt x="519" y="446"/>
                  </a:lnTo>
                  <a:lnTo>
                    <a:pt x="548" y="443"/>
                  </a:lnTo>
                  <a:lnTo>
                    <a:pt x="601" y="443"/>
                  </a:lnTo>
                  <a:lnTo>
                    <a:pt x="622" y="445"/>
                  </a:lnTo>
                  <a:lnTo>
                    <a:pt x="643" y="450"/>
                  </a:lnTo>
                  <a:lnTo>
                    <a:pt x="663" y="457"/>
                  </a:lnTo>
                  <a:lnTo>
                    <a:pt x="663" y="193"/>
                  </a:lnTo>
                  <a:lnTo>
                    <a:pt x="666" y="159"/>
                  </a:lnTo>
                  <a:lnTo>
                    <a:pt x="675" y="127"/>
                  </a:lnTo>
                  <a:lnTo>
                    <a:pt x="690" y="96"/>
                  </a:lnTo>
                  <a:lnTo>
                    <a:pt x="709" y="69"/>
                  </a:lnTo>
                  <a:lnTo>
                    <a:pt x="732" y="46"/>
                  </a:lnTo>
                  <a:lnTo>
                    <a:pt x="758" y="26"/>
                  </a:lnTo>
                  <a:lnTo>
                    <a:pt x="789" y="12"/>
                  </a:lnTo>
                  <a:lnTo>
                    <a:pt x="822" y="3"/>
                  </a:lnTo>
                  <a:lnTo>
                    <a:pt x="8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7" name="Shape 7397"/>
            <p:cNvSpPr/>
            <p:nvPr/>
          </p:nvSpPr>
          <p:spPr>
            <a:xfrm>
              <a:off x="980" y="3017"/>
              <a:ext cx="28" cy="2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8" name="Shape 7398"/>
            <p:cNvSpPr/>
            <p:nvPr/>
          </p:nvSpPr>
          <p:spPr>
            <a:xfrm>
              <a:off x="899" y="3033"/>
              <a:ext cx="38" cy="37"/>
            </a:xfrm>
            <a:custGeom>
              <a:avLst/>
              <a:gdLst/>
              <a:ahLst/>
              <a:cxnLst/>
              <a:rect l="0" t="0" r="0" b="0"/>
              <a:pathLst>
                <a:path w="151" h="151" extrusionOk="0">
                  <a:moveTo>
                    <a:pt x="95" y="0"/>
                  </a:moveTo>
                  <a:lnTo>
                    <a:pt x="151" y="95"/>
                  </a:lnTo>
                  <a:lnTo>
                    <a:pt x="55" y="151"/>
                  </a:lnTo>
                  <a:lnTo>
                    <a:pt x="0" y="55"/>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399" name="Shape 7399"/>
            <p:cNvSpPr/>
            <p:nvPr/>
          </p:nvSpPr>
          <p:spPr>
            <a:xfrm>
              <a:off x="844" y="3088"/>
              <a:ext cx="37" cy="38"/>
            </a:xfrm>
            <a:custGeom>
              <a:avLst/>
              <a:gdLst/>
              <a:ahLst/>
              <a:cxnLst/>
              <a:rect l="0" t="0" r="0" b="0"/>
              <a:pathLst>
                <a:path w="151" h="151" extrusionOk="0">
                  <a:moveTo>
                    <a:pt x="55" y="0"/>
                  </a:moveTo>
                  <a:lnTo>
                    <a:pt x="151" y="55"/>
                  </a:lnTo>
                  <a:lnTo>
                    <a:pt x="95" y="151"/>
                  </a:lnTo>
                  <a:lnTo>
                    <a:pt x="0" y="95"/>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0" name="Shape 7400"/>
            <p:cNvSpPr/>
            <p:nvPr/>
          </p:nvSpPr>
          <p:spPr>
            <a:xfrm>
              <a:off x="828" y="3170"/>
              <a:ext cx="28" cy="2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1" name="Shape 7401"/>
            <p:cNvSpPr/>
            <p:nvPr/>
          </p:nvSpPr>
          <p:spPr>
            <a:xfrm>
              <a:off x="844" y="3241"/>
              <a:ext cx="37" cy="37"/>
            </a:xfrm>
            <a:custGeom>
              <a:avLst/>
              <a:gdLst/>
              <a:ahLst/>
              <a:cxnLst/>
              <a:rect l="0" t="0" r="0" b="0"/>
              <a:pathLst>
                <a:path w="151" h="151" extrusionOk="0">
                  <a:moveTo>
                    <a:pt x="95" y="0"/>
                  </a:moveTo>
                  <a:lnTo>
                    <a:pt x="151" y="96"/>
                  </a:lnTo>
                  <a:lnTo>
                    <a:pt x="55" y="151"/>
                  </a:lnTo>
                  <a:lnTo>
                    <a:pt x="0" y="56"/>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2" name="Shape 7402"/>
            <p:cNvSpPr/>
            <p:nvPr/>
          </p:nvSpPr>
          <p:spPr>
            <a:xfrm>
              <a:off x="1107" y="3241"/>
              <a:ext cx="37" cy="37"/>
            </a:xfrm>
            <a:custGeom>
              <a:avLst/>
              <a:gdLst/>
              <a:ahLst/>
              <a:cxnLst/>
              <a:rect l="0" t="0" r="0" b="0"/>
              <a:pathLst>
                <a:path w="151" h="151" extrusionOk="0">
                  <a:moveTo>
                    <a:pt x="56" y="0"/>
                  </a:moveTo>
                  <a:lnTo>
                    <a:pt x="151" y="56"/>
                  </a:lnTo>
                  <a:lnTo>
                    <a:pt x="96" y="151"/>
                  </a:lnTo>
                  <a:lnTo>
                    <a:pt x="0" y="96"/>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3" name="Shape 7403"/>
            <p:cNvSpPr/>
            <p:nvPr/>
          </p:nvSpPr>
          <p:spPr>
            <a:xfrm>
              <a:off x="1132" y="3170"/>
              <a:ext cx="28" cy="2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4" name="Shape 7404"/>
            <p:cNvSpPr/>
            <p:nvPr/>
          </p:nvSpPr>
          <p:spPr>
            <a:xfrm>
              <a:off x="1107" y="3088"/>
              <a:ext cx="37" cy="38"/>
            </a:xfrm>
            <a:custGeom>
              <a:avLst/>
              <a:gdLst/>
              <a:ahLst/>
              <a:cxnLst/>
              <a:rect l="0" t="0" r="0" b="0"/>
              <a:pathLst>
                <a:path w="151" h="151" extrusionOk="0">
                  <a:moveTo>
                    <a:pt x="96" y="0"/>
                  </a:moveTo>
                  <a:lnTo>
                    <a:pt x="151" y="96"/>
                  </a:lnTo>
                  <a:lnTo>
                    <a:pt x="56" y="151"/>
                  </a:lnTo>
                  <a:lnTo>
                    <a:pt x="0" y="56"/>
                  </a:lnTo>
                  <a:lnTo>
                    <a:pt x="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5" name="Shape 7405"/>
            <p:cNvSpPr/>
            <p:nvPr/>
          </p:nvSpPr>
          <p:spPr>
            <a:xfrm>
              <a:off x="1051" y="3033"/>
              <a:ext cx="38" cy="37"/>
            </a:xfrm>
            <a:custGeom>
              <a:avLst/>
              <a:gdLst/>
              <a:ahLst/>
              <a:cxnLst/>
              <a:rect l="0" t="0" r="0" b="0"/>
              <a:pathLst>
                <a:path w="150" h="151" extrusionOk="0">
                  <a:moveTo>
                    <a:pt x="54" y="0"/>
                  </a:moveTo>
                  <a:lnTo>
                    <a:pt x="150" y="55"/>
                  </a:lnTo>
                  <a:lnTo>
                    <a:pt x="96" y="151"/>
                  </a:lnTo>
                  <a:lnTo>
                    <a:pt x="0" y="95"/>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6" name="Shape 7406"/>
            <p:cNvSpPr/>
            <p:nvPr/>
          </p:nvSpPr>
          <p:spPr>
            <a:xfrm>
              <a:off x="1326" y="3156"/>
              <a:ext cx="82" cy="83"/>
            </a:xfrm>
            <a:custGeom>
              <a:avLst/>
              <a:gdLst/>
              <a:ahLst/>
              <a:cxnLst/>
              <a:rect l="0" t="0" r="0" b="0"/>
              <a:pathLst>
                <a:path w="332" h="333" extrusionOk="0">
                  <a:moveTo>
                    <a:pt x="111" y="0"/>
                  </a:moveTo>
                  <a:lnTo>
                    <a:pt x="221" y="0"/>
                  </a:lnTo>
                  <a:lnTo>
                    <a:pt x="221" y="111"/>
                  </a:lnTo>
                  <a:lnTo>
                    <a:pt x="332" y="111"/>
                  </a:lnTo>
                  <a:lnTo>
                    <a:pt x="332" y="221"/>
                  </a:lnTo>
                  <a:lnTo>
                    <a:pt x="221" y="221"/>
                  </a:lnTo>
                  <a:lnTo>
                    <a:pt x="221" y="333"/>
                  </a:lnTo>
                  <a:lnTo>
                    <a:pt x="111" y="333"/>
                  </a:lnTo>
                  <a:lnTo>
                    <a:pt x="111" y="221"/>
                  </a:lnTo>
                  <a:lnTo>
                    <a:pt x="0" y="221"/>
                  </a:lnTo>
                  <a:lnTo>
                    <a:pt x="0" y="111"/>
                  </a:lnTo>
                  <a:lnTo>
                    <a:pt x="111" y="111"/>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7" name="Shape 7407"/>
            <p:cNvSpPr/>
            <p:nvPr/>
          </p:nvSpPr>
          <p:spPr>
            <a:xfrm>
              <a:off x="1215" y="3017"/>
              <a:ext cx="83" cy="83"/>
            </a:xfrm>
            <a:custGeom>
              <a:avLst/>
              <a:gdLst/>
              <a:ahLst/>
              <a:cxnLst/>
              <a:rect l="0" t="0" r="0" b="0"/>
              <a:pathLst>
                <a:path w="331" h="332" extrusionOk="0">
                  <a:moveTo>
                    <a:pt x="111" y="0"/>
                  </a:moveTo>
                  <a:lnTo>
                    <a:pt x="221" y="0"/>
                  </a:lnTo>
                  <a:lnTo>
                    <a:pt x="221" y="112"/>
                  </a:lnTo>
                  <a:lnTo>
                    <a:pt x="331" y="112"/>
                  </a:lnTo>
                  <a:lnTo>
                    <a:pt x="331" y="222"/>
                  </a:lnTo>
                  <a:lnTo>
                    <a:pt x="221" y="222"/>
                  </a:lnTo>
                  <a:lnTo>
                    <a:pt x="221" y="332"/>
                  </a:lnTo>
                  <a:lnTo>
                    <a:pt x="111" y="332"/>
                  </a:lnTo>
                  <a:lnTo>
                    <a:pt x="111" y="222"/>
                  </a:lnTo>
                  <a:lnTo>
                    <a:pt x="0" y="222"/>
                  </a:lnTo>
                  <a:lnTo>
                    <a:pt x="0" y="112"/>
                  </a:lnTo>
                  <a:lnTo>
                    <a:pt x="111" y="11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8" name="Shape 7408"/>
            <p:cNvSpPr/>
            <p:nvPr/>
          </p:nvSpPr>
          <p:spPr>
            <a:xfrm>
              <a:off x="580" y="3239"/>
              <a:ext cx="83" cy="83"/>
            </a:xfrm>
            <a:custGeom>
              <a:avLst/>
              <a:gdLst/>
              <a:ahLst/>
              <a:cxnLst/>
              <a:rect l="0" t="0" r="0" b="0"/>
              <a:pathLst>
                <a:path w="331" h="332" extrusionOk="0">
                  <a:moveTo>
                    <a:pt x="111" y="0"/>
                  </a:moveTo>
                  <a:lnTo>
                    <a:pt x="221" y="0"/>
                  </a:lnTo>
                  <a:lnTo>
                    <a:pt x="221" y="110"/>
                  </a:lnTo>
                  <a:lnTo>
                    <a:pt x="331" y="110"/>
                  </a:lnTo>
                  <a:lnTo>
                    <a:pt x="331" y="221"/>
                  </a:lnTo>
                  <a:lnTo>
                    <a:pt x="221" y="221"/>
                  </a:lnTo>
                  <a:lnTo>
                    <a:pt x="221" y="332"/>
                  </a:lnTo>
                  <a:lnTo>
                    <a:pt x="111" y="332"/>
                  </a:lnTo>
                  <a:lnTo>
                    <a:pt x="111" y="221"/>
                  </a:lnTo>
                  <a:lnTo>
                    <a:pt x="0" y="221"/>
                  </a:lnTo>
                  <a:lnTo>
                    <a:pt x="0" y="110"/>
                  </a:lnTo>
                  <a:lnTo>
                    <a:pt x="111" y="110"/>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09" name="Shape 7409"/>
            <p:cNvSpPr/>
            <p:nvPr/>
          </p:nvSpPr>
          <p:spPr>
            <a:xfrm>
              <a:off x="677" y="3100"/>
              <a:ext cx="82" cy="83"/>
            </a:xfrm>
            <a:custGeom>
              <a:avLst/>
              <a:gdLst/>
              <a:ahLst/>
              <a:cxnLst/>
              <a:rect l="0" t="0" r="0" b="0"/>
              <a:pathLst>
                <a:path w="332" h="333" extrusionOk="0">
                  <a:moveTo>
                    <a:pt x="110" y="0"/>
                  </a:moveTo>
                  <a:lnTo>
                    <a:pt x="220" y="0"/>
                  </a:lnTo>
                  <a:lnTo>
                    <a:pt x="220" y="111"/>
                  </a:lnTo>
                  <a:lnTo>
                    <a:pt x="332" y="111"/>
                  </a:lnTo>
                  <a:lnTo>
                    <a:pt x="332" y="222"/>
                  </a:lnTo>
                  <a:lnTo>
                    <a:pt x="220" y="222"/>
                  </a:lnTo>
                  <a:lnTo>
                    <a:pt x="220" y="333"/>
                  </a:lnTo>
                  <a:lnTo>
                    <a:pt x="110" y="333"/>
                  </a:lnTo>
                  <a:lnTo>
                    <a:pt x="110" y="222"/>
                  </a:lnTo>
                  <a:lnTo>
                    <a:pt x="0" y="222"/>
                  </a:lnTo>
                  <a:lnTo>
                    <a:pt x="0" y="111"/>
                  </a:lnTo>
                  <a:lnTo>
                    <a:pt x="110" y="111"/>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10" name="Shape 7410"/>
            <p:cNvSpPr/>
            <p:nvPr/>
          </p:nvSpPr>
          <p:spPr>
            <a:xfrm>
              <a:off x="745" y="3377"/>
              <a:ext cx="83" cy="83"/>
            </a:xfrm>
            <a:custGeom>
              <a:avLst/>
              <a:gdLst/>
              <a:ahLst/>
              <a:cxnLst/>
              <a:rect l="0" t="0" r="0" b="0"/>
              <a:pathLst>
                <a:path w="331" h="332" extrusionOk="0">
                  <a:moveTo>
                    <a:pt x="110" y="0"/>
                  </a:moveTo>
                  <a:lnTo>
                    <a:pt x="221" y="0"/>
                  </a:lnTo>
                  <a:lnTo>
                    <a:pt x="221" y="111"/>
                  </a:lnTo>
                  <a:lnTo>
                    <a:pt x="331" y="111"/>
                  </a:lnTo>
                  <a:lnTo>
                    <a:pt x="331" y="222"/>
                  </a:lnTo>
                  <a:lnTo>
                    <a:pt x="221" y="222"/>
                  </a:lnTo>
                  <a:lnTo>
                    <a:pt x="221" y="332"/>
                  </a:lnTo>
                  <a:lnTo>
                    <a:pt x="110" y="332"/>
                  </a:lnTo>
                  <a:lnTo>
                    <a:pt x="110" y="222"/>
                  </a:lnTo>
                  <a:lnTo>
                    <a:pt x="0" y="222"/>
                  </a:lnTo>
                  <a:lnTo>
                    <a:pt x="0" y="111"/>
                  </a:lnTo>
                  <a:lnTo>
                    <a:pt x="110" y="111"/>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11" name="Shape 7411"/>
            <p:cNvSpPr/>
            <p:nvPr/>
          </p:nvSpPr>
          <p:spPr>
            <a:xfrm>
              <a:off x="1229" y="3308"/>
              <a:ext cx="83" cy="83"/>
            </a:xfrm>
            <a:custGeom>
              <a:avLst/>
              <a:gdLst/>
              <a:ahLst/>
              <a:cxnLst/>
              <a:rect l="0" t="0" r="0" b="0"/>
              <a:pathLst>
                <a:path w="332" h="333" extrusionOk="0">
                  <a:moveTo>
                    <a:pt x="111" y="0"/>
                  </a:moveTo>
                  <a:lnTo>
                    <a:pt x="222" y="0"/>
                  </a:lnTo>
                  <a:lnTo>
                    <a:pt x="222" y="111"/>
                  </a:lnTo>
                  <a:lnTo>
                    <a:pt x="332" y="111"/>
                  </a:lnTo>
                  <a:lnTo>
                    <a:pt x="332" y="222"/>
                  </a:lnTo>
                  <a:lnTo>
                    <a:pt x="222" y="222"/>
                  </a:lnTo>
                  <a:lnTo>
                    <a:pt x="222" y="333"/>
                  </a:lnTo>
                  <a:lnTo>
                    <a:pt x="111" y="333"/>
                  </a:lnTo>
                  <a:lnTo>
                    <a:pt x="111" y="222"/>
                  </a:lnTo>
                  <a:lnTo>
                    <a:pt x="0" y="222"/>
                  </a:lnTo>
                  <a:lnTo>
                    <a:pt x="0" y="111"/>
                  </a:lnTo>
                  <a:lnTo>
                    <a:pt x="111" y="111"/>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412" name="Shape 7412"/>
          <p:cNvSpPr/>
          <p:nvPr/>
        </p:nvSpPr>
        <p:spPr>
          <a:xfrm>
            <a:off x="4283860" y="2833480"/>
            <a:ext cx="253448" cy="252089"/>
          </a:xfrm>
          <a:custGeom>
            <a:avLst/>
            <a:gdLst/>
            <a:ahLst/>
            <a:cxnLst/>
            <a:rect l="0" t="0" r="0" b="0"/>
            <a:pathLst>
              <a:path w="3359" h="3341" extrusionOk="0">
                <a:moveTo>
                  <a:pt x="2363" y="2539"/>
                </a:moveTo>
                <a:lnTo>
                  <a:pt x="2318" y="2632"/>
                </a:lnTo>
                <a:lnTo>
                  <a:pt x="2269" y="2723"/>
                </a:lnTo>
                <a:lnTo>
                  <a:pt x="2215" y="2811"/>
                </a:lnTo>
                <a:lnTo>
                  <a:pt x="2157" y="2897"/>
                </a:lnTo>
                <a:lnTo>
                  <a:pt x="2095" y="2980"/>
                </a:lnTo>
                <a:lnTo>
                  <a:pt x="2029" y="3060"/>
                </a:lnTo>
                <a:lnTo>
                  <a:pt x="1958" y="3138"/>
                </a:lnTo>
                <a:lnTo>
                  <a:pt x="1884" y="3212"/>
                </a:lnTo>
                <a:lnTo>
                  <a:pt x="1979" y="3196"/>
                </a:lnTo>
                <a:lnTo>
                  <a:pt x="2074" y="3175"/>
                </a:lnTo>
                <a:lnTo>
                  <a:pt x="2166" y="3148"/>
                </a:lnTo>
                <a:lnTo>
                  <a:pt x="2255" y="3117"/>
                </a:lnTo>
                <a:lnTo>
                  <a:pt x="2343" y="3079"/>
                </a:lnTo>
                <a:lnTo>
                  <a:pt x="2426" y="3036"/>
                </a:lnTo>
                <a:lnTo>
                  <a:pt x="2507" y="2989"/>
                </a:lnTo>
                <a:lnTo>
                  <a:pt x="2585" y="2938"/>
                </a:lnTo>
                <a:lnTo>
                  <a:pt x="2660" y="2881"/>
                </a:lnTo>
                <a:lnTo>
                  <a:pt x="2731" y="2820"/>
                </a:lnTo>
                <a:lnTo>
                  <a:pt x="2798" y="2756"/>
                </a:lnTo>
                <a:lnTo>
                  <a:pt x="2714" y="2704"/>
                </a:lnTo>
                <a:lnTo>
                  <a:pt x="2629" y="2656"/>
                </a:lnTo>
                <a:lnTo>
                  <a:pt x="2542" y="2613"/>
                </a:lnTo>
                <a:lnTo>
                  <a:pt x="2453" y="2573"/>
                </a:lnTo>
                <a:lnTo>
                  <a:pt x="2363" y="2539"/>
                </a:lnTo>
                <a:close/>
                <a:moveTo>
                  <a:pt x="997" y="2539"/>
                </a:moveTo>
                <a:lnTo>
                  <a:pt x="907" y="2573"/>
                </a:lnTo>
                <a:lnTo>
                  <a:pt x="817" y="2613"/>
                </a:lnTo>
                <a:lnTo>
                  <a:pt x="730" y="2656"/>
                </a:lnTo>
                <a:lnTo>
                  <a:pt x="644" y="2704"/>
                </a:lnTo>
                <a:lnTo>
                  <a:pt x="561" y="2756"/>
                </a:lnTo>
                <a:lnTo>
                  <a:pt x="629" y="2820"/>
                </a:lnTo>
                <a:lnTo>
                  <a:pt x="700" y="2881"/>
                </a:lnTo>
                <a:lnTo>
                  <a:pt x="774" y="2938"/>
                </a:lnTo>
                <a:lnTo>
                  <a:pt x="852" y="2989"/>
                </a:lnTo>
                <a:lnTo>
                  <a:pt x="933" y="3036"/>
                </a:lnTo>
                <a:lnTo>
                  <a:pt x="1017" y="3079"/>
                </a:lnTo>
                <a:lnTo>
                  <a:pt x="1104" y="3117"/>
                </a:lnTo>
                <a:lnTo>
                  <a:pt x="1194" y="3148"/>
                </a:lnTo>
                <a:lnTo>
                  <a:pt x="1286" y="3175"/>
                </a:lnTo>
                <a:lnTo>
                  <a:pt x="1379" y="3196"/>
                </a:lnTo>
                <a:lnTo>
                  <a:pt x="1476" y="3212"/>
                </a:lnTo>
                <a:lnTo>
                  <a:pt x="1401" y="3138"/>
                </a:lnTo>
                <a:lnTo>
                  <a:pt x="1331" y="3060"/>
                </a:lnTo>
                <a:lnTo>
                  <a:pt x="1265" y="2979"/>
                </a:lnTo>
                <a:lnTo>
                  <a:pt x="1202" y="2897"/>
                </a:lnTo>
                <a:lnTo>
                  <a:pt x="1144" y="2811"/>
                </a:lnTo>
                <a:lnTo>
                  <a:pt x="1091" y="2722"/>
                </a:lnTo>
                <a:lnTo>
                  <a:pt x="1041" y="2632"/>
                </a:lnTo>
                <a:lnTo>
                  <a:pt x="997" y="2539"/>
                </a:lnTo>
                <a:close/>
                <a:moveTo>
                  <a:pt x="1737" y="2421"/>
                </a:moveTo>
                <a:lnTo>
                  <a:pt x="1737" y="3189"/>
                </a:lnTo>
                <a:lnTo>
                  <a:pt x="1818" y="3115"/>
                </a:lnTo>
                <a:lnTo>
                  <a:pt x="1895" y="3037"/>
                </a:lnTo>
                <a:lnTo>
                  <a:pt x="1967" y="2955"/>
                </a:lnTo>
                <a:lnTo>
                  <a:pt x="2034" y="2871"/>
                </a:lnTo>
                <a:lnTo>
                  <a:pt x="2096" y="2783"/>
                </a:lnTo>
                <a:lnTo>
                  <a:pt x="2153" y="2692"/>
                </a:lnTo>
                <a:lnTo>
                  <a:pt x="2205" y="2598"/>
                </a:lnTo>
                <a:lnTo>
                  <a:pt x="2252" y="2502"/>
                </a:lnTo>
                <a:lnTo>
                  <a:pt x="2152" y="2476"/>
                </a:lnTo>
                <a:lnTo>
                  <a:pt x="2050" y="2454"/>
                </a:lnTo>
                <a:lnTo>
                  <a:pt x="1947" y="2438"/>
                </a:lnTo>
                <a:lnTo>
                  <a:pt x="1843" y="2428"/>
                </a:lnTo>
                <a:lnTo>
                  <a:pt x="1737" y="2421"/>
                </a:lnTo>
                <a:close/>
                <a:moveTo>
                  <a:pt x="1621" y="2421"/>
                </a:moveTo>
                <a:lnTo>
                  <a:pt x="1516" y="2428"/>
                </a:lnTo>
                <a:lnTo>
                  <a:pt x="1413" y="2438"/>
                </a:lnTo>
                <a:lnTo>
                  <a:pt x="1310" y="2454"/>
                </a:lnTo>
                <a:lnTo>
                  <a:pt x="1208" y="2476"/>
                </a:lnTo>
                <a:lnTo>
                  <a:pt x="1108" y="2502"/>
                </a:lnTo>
                <a:lnTo>
                  <a:pt x="1154" y="2598"/>
                </a:lnTo>
                <a:lnTo>
                  <a:pt x="1207" y="2692"/>
                </a:lnTo>
                <a:lnTo>
                  <a:pt x="1263" y="2783"/>
                </a:lnTo>
                <a:lnTo>
                  <a:pt x="1326" y="2871"/>
                </a:lnTo>
                <a:lnTo>
                  <a:pt x="1393" y="2955"/>
                </a:lnTo>
                <a:lnTo>
                  <a:pt x="1465" y="3037"/>
                </a:lnTo>
                <a:lnTo>
                  <a:pt x="1540" y="3115"/>
                </a:lnTo>
                <a:lnTo>
                  <a:pt x="1621" y="3189"/>
                </a:lnTo>
                <a:lnTo>
                  <a:pt x="1621" y="2421"/>
                </a:lnTo>
                <a:close/>
                <a:moveTo>
                  <a:pt x="2547" y="1728"/>
                </a:moveTo>
                <a:lnTo>
                  <a:pt x="2542" y="1833"/>
                </a:lnTo>
                <a:lnTo>
                  <a:pt x="2531" y="1935"/>
                </a:lnTo>
                <a:lnTo>
                  <a:pt x="2515" y="2038"/>
                </a:lnTo>
                <a:lnTo>
                  <a:pt x="2495" y="2138"/>
                </a:lnTo>
                <a:lnTo>
                  <a:pt x="2471" y="2238"/>
                </a:lnTo>
                <a:lnTo>
                  <a:pt x="2442" y="2335"/>
                </a:lnTo>
                <a:lnTo>
                  <a:pt x="2407" y="2432"/>
                </a:lnTo>
                <a:lnTo>
                  <a:pt x="2505" y="2469"/>
                </a:lnTo>
                <a:lnTo>
                  <a:pt x="2601" y="2512"/>
                </a:lnTo>
                <a:lnTo>
                  <a:pt x="2695" y="2561"/>
                </a:lnTo>
                <a:lnTo>
                  <a:pt x="2787" y="2613"/>
                </a:lnTo>
                <a:lnTo>
                  <a:pt x="2877" y="2669"/>
                </a:lnTo>
                <a:lnTo>
                  <a:pt x="2933" y="2598"/>
                </a:lnTo>
                <a:lnTo>
                  <a:pt x="2987" y="2523"/>
                </a:lnTo>
                <a:lnTo>
                  <a:pt x="3036" y="2445"/>
                </a:lnTo>
                <a:lnTo>
                  <a:pt x="3079" y="2364"/>
                </a:lnTo>
                <a:lnTo>
                  <a:pt x="3118" y="2280"/>
                </a:lnTo>
                <a:lnTo>
                  <a:pt x="3152" y="2193"/>
                </a:lnTo>
                <a:lnTo>
                  <a:pt x="3181" y="2104"/>
                </a:lnTo>
                <a:lnTo>
                  <a:pt x="3205" y="2013"/>
                </a:lnTo>
                <a:lnTo>
                  <a:pt x="3223" y="1920"/>
                </a:lnTo>
                <a:lnTo>
                  <a:pt x="3236" y="1825"/>
                </a:lnTo>
                <a:lnTo>
                  <a:pt x="3242" y="1728"/>
                </a:lnTo>
                <a:lnTo>
                  <a:pt x="2547" y="1728"/>
                </a:lnTo>
                <a:close/>
                <a:moveTo>
                  <a:pt x="1737" y="1728"/>
                </a:moveTo>
                <a:lnTo>
                  <a:pt x="1737" y="2306"/>
                </a:lnTo>
                <a:lnTo>
                  <a:pt x="1852" y="2312"/>
                </a:lnTo>
                <a:lnTo>
                  <a:pt x="1966" y="2324"/>
                </a:lnTo>
                <a:lnTo>
                  <a:pt x="2077" y="2342"/>
                </a:lnTo>
                <a:lnTo>
                  <a:pt x="2188" y="2366"/>
                </a:lnTo>
                <a:lnTo>
                  <a:pt x="2297" y="2395"/>
                </a:lnTo>
                <a:lnTo>
                  <a:pt x="2335" y="2289"/>
                </a:lnTo>
                <a:lnTo>
                  <a:pt x="2367" y="2180"/>
                </a:lnTo>
                <a:lnTo>
                  <a:pt x="2392" y="2069"/>
                </a:lnTo>
                <a:lnTo>
                  <a:pt x="2411" y="1957"/>
                </a:lnTo>
                <a:lnTo>
                  <a:pt x="2425" y="1843"/>
                </a:lnTo>
                <a:lnTo>
                  <a:pt x="2431" y="1728"/>
                </a:lnTo>
                <a:lnTo>
                  <a:pt x="1737" y="1728"/>
                </a:lnTo>
                <a:close/>
                <a:moveTo>
                  <a:pt x="929" y="1728"/>
                </a:moveTo>
                <a:lnTo>
                  <a:pt x="935" y="1843"/>
                </a:lnTo>
                <a:lnTo>
                  <a:pt x="949" y="1957"/>
                </a:lnTo>
                <a:lnTo>
                  <a:pt x="968" y="2069"/>
                </a:lnTo>
                <a:lnTo>
                  <a:pt x="993" y="2180"/>
                </a:lnTo>
                <a:lnTo>
                  <a:pt x="1024" y="2288"/>
                </a:lnTo>
                <a:lnTo>
                  <a:pt x="1062" y="2395"/>
                </a:lnTo>
                <a:lnTo>
                  <a:pt x="1172" y="2366"/>
                </a:lnTo>
                <a:lnTo>
                  <a:pt x="1282" y="2342"/>
                </a:lnTo>
                <a:lnTo>
                  <a:pt x="1394" y="2324"/>
                </a:lnTo>
                <a:lnTo>
                  <a:pt x="1508" y="2312"/>
                </a:lnTo>
                <a:lnTo>
                  <a:pt x="1621" y="2306"/>
                </a:lnTo>
                <a:lnTo>
                  <a:pt x="1621" y="1728"/>
                </a:lnTo>
                <a:lnTo>
                  <a:pt x="929" y="1728"/>
                </a:lnTo>
                <a:close/>
                <a:moveTo>
                  <a:pt x="118" y="1728"/>
                </a:moveTo>
                <a:lnTo>
                  <a:pt x="124" y="1825"/>
                </a:lnTo>
                <a:lnTo>
                  <a:pt x="137" y="1920"/>
                </a:lnTo>
                <a:lnTo>
                  <a:pt x="155" y="2013"/>
                </a:lnTo>
                <a:lnTo>
                  <a:pt x="178" y="2104"/>
                </a:lnTo>
                <a:lnTo>
                  <a:pt x="207" y="2193"/>
                </a:lnTo>
                <a:lnTo>
                  <a:pt x="241" y="2280"/>
                </a:lnTo>
                <a:lnTo>
                  <a:pt x="280" y="2364"/>
                </a:lnTo>
                <a:lnTo>
                  <a:pt x="324" y="2445"/>
                </a:lnTo>
                <a:lnTo>
                  <a:pt x="373" y="2523"/>
                </a:lnTo>
                <a:lnTo>
                  <a:pt x="425" y="2598"/>
                </a:lnTo>
                <a:lnTo>
                  <a:pt x="483" y="2669"/>
                </a:lnTo>
                <a:lnTo>
                  <a:pt x="573" y="2613"/>
                </a:lnTo>
                <a:lnTo>
                  <a:pt x="664" y="2561"/>
                </a:lnTo>
                <a:lnTo>
                  <a:pt x="758" y="2512"/>
                </a:lnTo>
                <a:lnTo>
                  <a:pt x="855" y="2469"/>
                </a:lnTo>
                <a:lnTo>
                  <a:pt x="953" y="2432"/>
                </a:lnTo>
                <a:lnTo>
                  <a:pt x="918" y="2335"/>
                </a:lnTo>
                <a:lnTo>
                  <a:pt x="889" y="2238"/>
                </a:lnTo>
                <a:lnTo>
                  <a:pt x="863" y="2138"/>
                </a:lnTo>
                <a:lnTo>
                  <a:pt x="843" y="2038"/>
                </a:lnTo>
                <a:lnTo>
                  <a:pt x="829" y="1935"/>
                </a:lnTo>
                <a:lnTo>
                  <a:pt x="818" y="1833"/>
                </a:lnTo>
                <a:lnTo>
                  <a:pt x="813" y="1728"/>
                </a:lnTo>
                <a:lnTo>
                  <a:pt x="118" y="1728"/>
                </a:lnTo>
                <a:close/>
                <a:moveTo>
                  <a:pt x="2276" y="894"/>
                </a:moveTo>
                <a:lnTo>
                  <a:pt x="2171" y="922"/>
                </a:lnTo>
                <a:lnTo>
                  <a:pt x="2065" y="944"/>
                </a:lnTo>
                <a:lnTo>
                  <a:pt x="1956" y="960"/>
                </a:lnTo>
                <a:lnTo>
                  <a:pt x="1848" y="972"/>
                </a:lnTo>
                <a:lnTo>
                  <a:pt x="1737" y="977"/>
                </a:lnTo>
                <a:lnTo>
                  <a:pt x="1737" y="1613"/>
                </a:lnTo>
                <a:lnTo>
                  <a:pt x="2431" y="1613"/>
                </a:lnTo>
                <a:lnTo>
                  <a:pt x="2425" y="1506"/>
                </a:lnTo>
                <a:lnTo>
                  <a:pt x="2414" y="1400"/>
                </a:lnTo>
                <a:lnTo>
                  <a:pt x="2397" y="1295"/>
                </a:lnTo>
                <a:lnTo>
                  <a:pt x="2374" y="1193"/>
                </a:lnTo>
                <a:lnTo>
                  <a:pt x="2347" y="1091"/>
                </a:lnTo>
                <a:lnTo>
                  <a:pt x="2314" y="992"/>
                </a:lnTo>
                <a:lnTo>
                  <a:pt x="2276" y="894"/>
                </a:lnTo>
                <a:close/>
                <a:moveTo>
                  <a:pt x="1083" y="894"/>
                </a:moveTo>
                <a:lnTo>
                  <a:pt x="1046" y="992"/>
                </a:lnTo>
                <a:lnTo>
                  <a:pt x="1013" y="1091"/>
                </a:lnTo>
                <a:lnTo>
                  <a:pt x="984" y="1193"/>
                </a:lnTo>
                <a:lnTo>
                  <a:pt x="962" y="1295"/>
                </a:lnTo>
                <a:lnTo>
                  <a:pt x="945" y="1400"/>
                </a:lnTo>
                <a:lnTo>
                  <a:pt x="935" y="1506"/>
                </a:lnTo>
                <a:lnTo>
                  <a:pt x="929" y="1613"/>
                </a:lnTo>
                <a:lnTo>
                  <a:pt x="1621" y="1613"/>
                </a:lnTo>
                <a:lnTo>
                  <a:pt x="1621" y="977"/>
                </a:lnTo>
                <a:lnTo>
                  <a:pt x="1512" y="972"/>
                </a:lnTo>
                <a:lnTo>
                  <a:pt x="1402" y="960"/>
                </a:lnTo>
                <a:lnTo>
                  <a:pt x="1295" y="944"/>
                </a:lnTo>
                <a:lnTo>
                  <a:pt x="1189" y="922"/>
                </a:lnTo>
                <a:lnTo>
                  <a:pt x="1083" y="894"/>
                </a:lnTo>
                <a:close/>
                <a:moveTo>
                  <a:pt x="2845" y="636"/>
                </a:moveTo>
                <a:lnTo>
                  <a:pt x="2758" y="689"/>
                </a:lnTo>
                <a:lnTo>
                  <a:pt x="2668" y="738"/>
                </a:lnTo>
                <a:lnTo>
                  <a:pt x="2576" y="782"/>
                </a:lnTo>
                <a:lnTo>
                  <a:pt x="2483" y="823"/>
                </a:lnTo>
                <a:lnTo>
                  <a:pt x="2388" y="859"/>
                </a:lnTo>
                <a:lnTo>
                  <a:pt x="2427" y="961"/>
                </a:lnTo>
                <a:lnTo>
                  <a:pt x="2461" y="1066"/>
                </a:lnTo>
                <a:lnTo>
                  <a:pt x="2489" y="1172"/>
                </a:lnTo>
                <a:lnTo>
                  <a:pt x="2512" y="1281"/>
                </a:lnTo>
                <a:lnTo>
                  <a:pt x="2529" y="1390"/>
                </a:lnTo>
                <a:lnTo>
                  <a:pt x="2541" y="1501"/>
                </a:lnTo>
                <a:lnTo>
                  <a:pt x="2547" y="1613"/>
                </a:lnTo>
                <a:lnTo>
                  <a:pt x="3242" y="1613"/>
                </a:lnTo>
                <a:lnTo>
                  <a:pt x="3235" y="1511"/>
                </a:lnTo>
                <a:lnTo>
                  <a:pt x="3222" y="1412"/>
                </a:lnTo>
                <a:lnTo>
                  <a:pt x="3202" y="1314"/>
                </a:lnTo>
                <a:lnTo>
                  <a:pt x="3176" y="1220"/>
                </a:lnTo>
                <a:lnTo>
                  <a:pt x="3144" y="1127"/>
                </a:lnTo>
                <a:lnTo>
                  <a:pt x="3107" y="1037"/>
                </a:lnTo>
                <a:lnTo>
                  <a:pt x="3065" y="950"/>
                </a:lnTo>
                <a:lnTo>
                  <a:pt x="3018" y="866"/>
                </a:lnTo>
                <a:lnTo>
                  <a:pt x="2965" y="785"/>
                </a:lnTo>
                <a:lnTo>
                  <a:pt x="2907" y="709"/>
                </a:lnTo>
                <a:lnTo>
                  <a:pt x="2845" y="636"/>
                </a:lnTo>
                <a:close/>
                <a:moveTo>
                  <a:pt x="515" y="636"/>
                </a:moveTo>
                <a:lnTo>
                  <a:pt x="453" y="709"/>
                </a:lnTo>
                <a:lnTo>
                  <a:pt x="395" y="785"/>
                </a:lnTo>
                <a:lnTo>
                  <a:pt x="342" y="866"/>
                </a:lnTo>
                <a:lnTo>
                  <a:pt x="295" y="950"/>
                </a:lnTo>
                <a:lnTo>
                  <a:pt x="253" y="1037"/>
                </a:lnTo>
                <a:lnTo>
                  <a:pt x="215" y="1127"/>
                </a:lnTo>
                <a:lnTo>
                  <a:pt x="183" y="1220"/>
                </a:lnTo>
                <a:lnTo>
                  <a:pt x="158" y="1314"/>
                </a:lnTo>
                <a:lnTo>
                  <a:pt x="138" y="1412"/>
                </a:lnTo>
                <a:lnTo>
                  <a:pt x="125" y="1511"/>
                </a:lnTo>
                <a:lnTo>
                  <a:pt x="118" y="1613"/>
                </a:lnTo>
                <a:lnTo>
                  <a:pt x="813" y="1613"/>
                </a:lnTo>
                <a:lnTo>
                  <a:pt x="819" y="1501"/>
                </a:lnTo>
                <a:lnTo>
                  <a:pt x="831" y="1390"/>
                </a:lnTo>
                <a:lnTo>
                  <a:pt x="848" y="1281"/>
                </a:lnTo>
                <a:lnTo>
                  <a:pt x="871" y="1172"/>
                </a:lnTo>
                <a:lnTo>
                  <a:pt x="899" y="1066"/>
                </a:lnTo>
                <a:lnTo>
                  <a:pt x="933" y="961"/>
                </a:lnTo>
                <a:lnTo>
                  <a:pt x="972" y="859"/>
                </a:lnTo>
                <a:lnTo>
                  <a:pt x="877" y="823"/>
                </a:lnTo>
                <a:lnTo>
                  <a:pt x="783" y="782"/>
                </a:lnTo>
                <a:lnTo>
                  <a:pt x="692" y="738"/>
                </a:lnTo>
                <a:lnTo>
                  <a:pt x="602" y="689"/>
                </a:lnTo>
                <a:lnTo>
                  <a:pt x="515" y="636"/>
                </a:lnTo>
                <a:close/>
                <a:moveTo>
                  <a:pt x="1737" y="153"/>
                </a:moveTo>
                <a:lnTo>
                  <a:pt x="1737" y="862"/>
                </a:lnTo>
                <a:lnTo>
                  <a:pt x="1837" y="857"/>
                </a:lnTo>
                <a:lnTo>
                  <a:pt x="1937" y="847"/>
                </a:lnTo>
                <a:lnTo>
                  <a:pt x="2035" y="831"/>
                </a:lnTo>
                <a:lnTo>
                  <a:pt x="2132" y="813"/>
                </a:lnTo>
                <a:lnTo>
                  <a:pt x="2228" y="789"/>
                </a:lnTo>
                <a:lnTo>
                  <a:pt x="2182" y="700"/>
                </a:lnTo>
                <a:lnTo>
                  <a:pt x="2131" y="613"/>
                </a:lnTo>
                <a:lnTo>
                  <a:pt x="2076" y="529"/>
                </a:lnTo>
                <a:lnTo>
                  <a:pt x="2016" y="448"/>
                </a:lnTo>
                <a:lnTo>
                  <a:pt x="1953" y="370"/>
                </a:lnTo>
                <a:lnTo>
                  <a:pt x="1886" y="294"/>
                </a:lnTo>
                <a:lnTo>
                  <a:pt x="1813" y="222"/>
                </a:lnTo>
                <a:lnTo>
                  <a:pt x="1737" y="153"/>
                </a:lnTo>
                <a:close/>
                <a:moveTo>
                  <a:pt x="1621" y="153"/>
                </a:moveTo>
                <a:lnTo>
                  <a:pt x="1546" y="222"/>
                </a:lnTo>
                <a:lnTo>
                  <a:pt x="1474" y="294"/>
                </a:lnTo>
                <a:lnTo>
                  <a:pt x="1407" y="370"/>
                </a:lnTo>
                <a:lnTo>
                  <a:pt x="1342" y="448"/>
                </a:lnTo>
                <a:lnTo>
                  <a:pt x="1283" y="529"/>
                </a:lnTo>
                <a:lnTo>
                  <a:pt x="1229" y="613"/>
                </a:lnTo>
                <a:lnTo>
                  <a:pt x="1178" y="700"/>
                </a:lnTo>
                <a:lnTo>
                  <a:pt x="1132" y="789"/>
                </a:lnTo>
                <a:lnTo>
                  <a:pt x="1228" y="813"/>
                </a:lnTo>
                <a:lnTo>
                  <a:pt x="1325" y="831"/>
                </a:lnTo>
                <a:lnTo>
                  <a:pt x="1422" y="847"/>
                </a:lnTo>
                <a:lnTo>
                  <a:pt x="1521" y="857"/>
                </a:lnTo>
                <a:lnTo>
                  <a:pt x="1621" y="862"/>
                </a:lnTo>
                <a:lnTo>
                  <a:pt x="1621" y="153"/>
                </a:lnTo>
                <a:close/>
                <a:moveTo>
                  <a:pt x="1884" y="129"/>
                </a:moveTo>
                <a:lnTo>
                  <a:pt x="1964" y="208"/>
                </a:lnTo>
                <a:lnTo>
                  <a:pt x="2038" y="291"/>
                </a:lnTo>
                <a:lnTo>
                  <a:pt x="2109" y="378"/>
                </a:lnTo>
                <a:lnTo>
                  <a:pt x="2174" y="467"/>
                </a:lnTo>
                <a:lnTo>
                  <a:pt x="2234" y="560"/>
                </a:lnTo>
                <a:lnTo>
                  <a:pt x="2290" y="656"/>
                </a:lnTo>
                <a:lnTo>
                  <a:pt x="2341" y="753"/>
                </a:lnTo>
                <a:lnTo>
                  <a:pt x="2428" y="720"/>
                </a:lnTo>
                <a:lnTo>
                  <a:pt x="2514" y="684"/>
                </a:lnTo>
                <a:lnTo>
                  <a:pt x="2599" y="644"/>
                </a:lnTo>
                <a:lnTo>
                  <a:pt x="2682" y="599"/>
                </a:lnTo>
                <a:lnTo>
                  <a:pt x="2763" y="551"/>
                </a:lnTo>
                <a:lnTo>
                  <a:pt x="2698" y="491"/>
                </a:lnTo>
                <a:lnTo>
                  <a:pt x="2628" y="436"/>
                </a:lnTo>
                <a:lnTo>
                  <a:pt x="2555" y="383"/>
                </a:lnTo>
                <a:lnTo>
                  <a:pt x="2481" y="336"/>
                </a:lnTo>
                <a:lnTo>
                  <a:pt x="2403" y="292"/>
                </a:lnTo>
                <a:lnTo>
                  <a:pt x="2322" y="253"/>
                </a:lnTo>
                <a:lnTo>
                  <a:pt x="2238" y="219"/>
                </a:lnTo>
                <a:lnTo>
                  <a:pt x="2153" y="188"/>
                </a:lnTo>
                <a:lnTo>
                  <a:pt x="2065" y="163"/>
                </a:lnTo>
                <a:lnTo>
                  <a:pt x="1975" y="143"/>
                </a:lnTo>
                <a:lnTo>
                  <a:pt x="1884" y="129"/>
                </a:lnTo>
                <a:close/>
                <a:moveTo>
                  <a:pt x="1476" y="129"/>
                </a:moveTo>
                <a:lnTo>
                  <a:pt x="1385" y="143"/>
                </a:lnTo>
                <a:lnTo>
                  <a:pt x="1294" y="163"/>
                </a:lnTo>
                <a:lnTo>
                  <a:pt x="1207" y="188"/>
                </a:lnTo>
                <a:lnTo>
                  <a:pt x="1121" y="219"/>
                </a:lnTo>
                <a:lnTo>
                  <a:pt x="1038" y="253"/>
                </a:lnTo>
                <a:lnTo>
                  <a:pt x="957" y="292"/>
                </a:lnTo>
                <a:lnTo>
                  <a:pt x="879" y="336"/>
                </a:lnTo>
                <a:lnTo>
                  <a:pt x="803" y="383"/>
                </a:lnTo>
                <a:lnTo>
                  <a:pt x="732" y="436"/>
                </a:lnTo>
                <a:lnTo>
                  <a:pt x="662" y="491"/>
                </a:lnTo>
                <a:lnTo>
                  <a:pt x="597" y="551"/>
                </a:lnTo>
                <a:lnTo>
                  <a:pt x="678" y="599"/>
                </a:lnTo>
                <a:lnTo>
                  <a:pt x="760" y="644"/>
                </a:lnTo>
                <a:lnTo>
                  <a:pt x="845" y="684"/>
                </a:lnTo>
                <a:lnTo>
                  <a:pt x="932" y="720"/>
                </a:lnTo>
                <a:lnTo>
                  <a:pt x="1019" y="753"/>
                </a:lnTo>
                <a:lnTo>
                  <a:pt x="1070" y="656"/>
                </a:lnTo>
                <a:lnTo>
                  <a:pt x="1124" y="560"/>
                </a:lnTo>
                <a:lnTo>
                  <a:pt x="1186" y="467"/>
                </a:lnTo>
                <a:lnTo>
                  <a:pt x="1251" y="378"/>
                </a:lnTo>
                <a:lnTo>
                  <a:pt x="1321" y="291"/>
                </a:lnTo>
                <a:lnTo>
                  <a:pt x="1396" y="208"/>
                </a:lnTo>
                <a:lnTo>
                  <a:pt x="1476" y="129"/>
                </a:lnTo>
                <a:close/>
                <a:moveTo>
                  <a:pt x="1679" y="0"/>
                </a:moveTo>
                <a:lnTo>
                  <a:pt x="1706" y="1"/>
                </a:lnTo>
                <a:lnTo>
                  <a:pt x="1738" y="2"/>
                </a:lnTo>
                <a:lnTo>
                  <a:pt x="1843" y="8"/>
                </a:lnTo>
                <a:lnTo>
                  <a:pt x="1946" y="22"/>
                </a:lnTo>
                <a:lnTo>
                  <a:pt x="2047" y="41"/>
                </a:lnTo>
                <a:lnTo>
                  <a:pt x="2146" y="66"/>
                </a:lnTo>
                <a:lnTo>
                  <a:pt x="2243" y="97"/>
                </a:lnTo>
                <a:lnTo>
                  <a:pt x="2336" y="134"/>
                </a:lnTo>
                <a:lnTo>
                  <a:pt x="2427" y="175"/>
                </a:lnTo>
                <a:lnTo>
                  <a:pt x="2515" y="222"/>
                </a:lnTo>
                <a:lnTo>
                  <a:pt x="2600" y="274"/>
                </a:lnTo>
                <a:lnTo>
                  <a:pt x="2681" y="331"/>
                </a:lnTo>
                <a:lnTo>
                  <a:pt x="2759" y="392"/>
                </a:lnTo>
                <a:lnTo>
                  <a:pt x="2832" y="458"/>
                </a:lnTo>
                <a:lnTo>
                  <a:pt x="2903" y="527"/>
                </a:lnTo>
                <a:lnTo>
                  <a:pt x="2903" y="528"/>
                </a:lnTo>
                <a:lnTo>
                  <a:pt x="2966" y="599"/>
                </a:lnTo>
                <a:lnTo>
                  <a:pt x="3026" y="673"/>
                </a:lnTo>
                <a:lnTo>
                  <a:pt x="3081" y="751"/>
                </a:lnTo>
                <a:lnTo>
                  <a:pt x="3131" y="831"/>
                </a:lnTo>
                <a:lnTo>
                  <a:pt x="3177" y="915"/>
                </a:lnTo>
                <a:lnTo>
                  <a:pt x="3219" y="1001"/>
                </a:lnTo>
                <a:lnTo>
                  <a:pt x="3255" y="1091"/>
                </a:lnTo>
                <a:lnTo>
                  <a:pt x="3286" y="1182"/>
                </a:lnTo>
                <a:lnTo>
                  <a:pt x="3311" y="1276"/>
                </a:lnTo>
                <a:lnTo>
                  <a:pt x="3332" y="1372"/>
                </a:lnTo>
                <a:lnTo>
                  <a:pt x="3347" y="1469"/>
                </a:lnTo>
                <a:lnTo>
                  <a:pt x="3356" y="1570"/>
                </a:lnTo>
                <a:lnTo>
                  <a:pt x="3359" y="1670"/>
                </a:lnTo>
                <a:lnTo>
                  <a:pt x="3356" y="1776"/>
                </a:lnTo>
                <a:lnTo>
                  <a:pt x="3346" y="1880"/>
                </a:lnTo>
                <a:lnTo>
                  <a:pt x="3330" y="1981"/>
                </a:lnTo>
                <a:lnTo>
                  <a:pt x="3308" y="2081"/>
                </a:lnTo>
                <a:lnTo>
                  <a:pt x="3280" y="2178"/>
                </a:lnTo>
                <a:lnTo>
                  <a:pt x="3246" y="2273"/>
                </a:lnTo>
                <a:lnTo>
                  <a:pt x="3207" y="2365"/>
                </a:lnTo>
                <a:lnTo>
                  <a:pt x="3163" y="2454"/>
                </a:lnTo>
                <a:lnTo>
                  <a:pt x="3113" y="2540"/>
                </a:lnTo>
                <a:lnTo>
                  <a:pt x="3059" y="2622"/>
                </a:lnTo>
                <a:lnTo>
                  <a:pt x="3000" y="2702"/>
                </a:lnTo>
                <a:lnTo>
                  <a:pt x="2936" y="2777"/>
                </a:lnTo>
                <a:lnTo>
                  <a:pt x="2936" y="2778"/>
                </a:lnTo>
                <a:lnTo>
                  <a:pt x="2934" y="2779"/>
                </a:lnTo>
                <a:lnTo>
                  <a:pt x="2934" y="2780"/>
                </a:lnTo>
                <a:lnTo>
                  <a:pt x="2933" y="2780"/>
                </a:lnTo>
                <a:lnTo>
                  <a:pt x="2932" y="2781"/>
                </a:lnTo>
                <a:lnTo>
                  <a:pt x="2867" y="2851"/>
                </a:lnTo>
                <a:lnTo>
                  <a:pt x="2798" y="2916"/>
                </a:lnTo>
                <a:lnTo>
                  <a:pt x="2725" y="2976"/>
                </a:lnTo>
                <a:lnTo>
                  <a:pt x="2649" y="3034"/>
                </a:lnTo>
                <a:lnTo>
                  <a:pt x="2570" y="3086"/>
                </a:lnTo>
                <a:lnTo>
                  <a:pt x="2487" y="3134"/>
                </a:lnTo>
                <a:lnTo>
                  <a:pt x="2402" y="3178"/>
                </a:lnTo>
                <a:lnTo>
                  <a:pt x="2314" y="3217"/>
                </a:lnTo>
                <a:lnTo>
                  <a:pt x="2224" y="3251"/>
                </a:lnTo>
                <a:lnTo>
                  <a:pt x="2130" y="3280"/>
                </a:lnTo>
                <a:lnTo>
                  <a:pt x="2035" y="3303"/>
                </a:lnTo>
                <a:lnTo>
                  <a:pt x="1937" y="3321"/>
                </a:lnTo>
                <a:lnTo>
                  <a:pt x="1838" y="3333"/>
                </a:lnTo>
                <a:lnTo>
                  <a:pt x="1738" y="3340"/>
                </a:lnTo>
                <a:lnTo>
                  <a:pt x="1737" y="3340"/>
                </a:lnTo>
                <a:lnTo>
                  <a:pt x="1706" y="3341"/>
                </a:lnTo>
                <a:lnTo>
                  <a:pt x="1679" y="3341"/>
                </a:lnTo>
                <a:lnTo>
                  <a:pt x="1654" y="3341"/>
                </a:lnTo>
                <a:lnTo>
                  <a:pt x="1621" y="3340"/>
                </a:lnTo>
                <a:lnTo>
                  <a:pt x="1521" y="3333"/>
                </a:lnTo>
                <a:lnTo>
                  <a:pt x="1422" y="3321"/>
                </a:lnTo>
                <a:lnTo>
                  <a:pt x="1325" y="3303"/>
                </a:lnTo>
                <a:lnTo>
                  <a:pt x="1230" y="3280"/>
                </a:lnTo>
                <a:lnTo>
                  <a:pt x="1137" y="3251"/>
                </a:lnTo>
                <a:lnTo>
                  <a:pt x="1047" y="3217"/>
                </a:lnTo>
                <a:lnTo>
                  <a:pt x="958" y="3178"/>
                </a:lnTo>
                <a:lnTo>
                  <a:pt x="873" y="3134"/>
                </a:lnTo>
                <a:lnTo>
                  <a:pt x="791" y="3087"/>
                </a:lnTo>
                <a:lnTo>
                  <a:pt x="712" y="3034"/>
                </a:lnTo>
                <a:lnTo>
                  <a:pt x="635" y="2977"/>
                </a:lnTo>
                <a:lnTo>
                  <a:pt x="562" y="2917"/>
                </a:lnTo>
                <a:lnTo>
                  <a:pt x="494" y="2852"/>
                </a:lnTo>
                <a:lnTo>
                  <a:pt x="428" y="2783"/>
                </a:lnTo>
                <a:lnTo>
                  <a:pt x="426" y="2781"/>
                </a:lnTo>
                <a:lnTo>
                  <a:pt x="424" y="2779"/>
                </a:lnTo>
                <a:lnTo>
                  <a:pt x="424" y="2778"/>
                </a:lnTo>
                <a:lnTo>
                  <a:pt x="423" y="2777"/>
                </a:lnTo>
                <a:lnTo>
                  <a:pt x="360" y="2702"/>
                </a:lnTo>
                <a:lnTo>
                  <a:pt x="301" y="2622"/>
                </a:lnTo>
                <a:lnTo>
                  <a:pt x="246" y="2540"/>
                </a:lnTo>
                <a:lnTo>
                  <a:pt x="197" y="2454"/>
                </a:lnTo>
                <a:lnTo>
                  <a:pt x="153" y="2365"/>
                </a:lnTo>
                <a:lnTo>
                  <a:pt x="114" y="2273"/>
                </a:lnTo>
                <a:lnTo>
                  <a:pt x="80" y="2178"/>
                </a:lnTo>
                <a:lnTo>
                  <a:pt x="52" y="2081"/>
                </a:lnTo>
                <a:lnTo>
                  <a:pt x="29" y="1981"/>
                </a:lnTo>
                <a:lnTo>
                  <a:pt x="14" y="1880"/>
                </a:lnTo>
                <a:lnTo>
                  <a:pt x="4" y="1776"/>
                </a:lnTo>
                <a:lnTo>
                  <a:pt x="0" y="1670"/>
                </a:lnTo>
                <a:lnTo>
                  <a:pt x="3" y="1570"/>
                </a:lnTo>
                <a:lnTo>
                  <a:pt x="13" y="1469"/>
                </a:lnTo>
                <a:lnTo>
                  <a:pt x="27" y="1372"/>
                </a:lnTo>
                <a:lnTo>
                  <a:pt x="47" y="1276"/>
                </a:lnTo>
                <a:lnTo>
                  <a:pt x="74" y="1182"/>
                </a:lnTo>
                <a:lnTo>
                  <a:pt x="105" y="1091"/>
                </a:lnTo>
                <a:lnTo>
                  <a:pt x="141" y="1001"/>
                </a:lnTo>
                <a:lnTo>
                  <a:pt x="182" y="915"/>
                </a:lnTo>
                <a:lnTo>
                  <a:pt x="228" y="831"/>
                </a:lnTo>
                <a:lnTo>
                  <a:pt x="279" y="751"/>
                </a:lnTo>
                <a:lnTo>
                  <a:pt x="334" y="673"/>
                </a:lnTo>
                <a:lnTo>
                  <a:pt x="393" y="599"/>
                </a:lnTo>
                <a:lnTo>
                  <a:pt x="456" y="528"/>
                </a:lnTo>
                <a:lnTo>
                  <a:pt x="457" y="528"/>
                </a:lnTo>
                <a:lnTo>
                  <a:pt x="457" y="527"/>
                </a:lnTo>
                <a:lnTo>
                  <a:pt x="527" y="458"/>
                </a:lnTo>
                <a:lnTo>
                  <a:pt x="601" y="392"/>
                </a:lnTo>
                <a:lnTo>
                  <a:pt x="679" y="331"/>
                </a:lnTo>
                <a:lnTo>
                  <a:pt x="760" y="274"/>
                </a:lnTo>
                <a:lnTo>
                  <a:pt x="844" y="222"/>
                </a:lnTo>
                <a:lnTo>
                  <a:pt x="933" y="175"/>
                </a:lnTo>
                <a:lnTo>
                  <a:pt x="1023" y="134"/>
                </a:lnTo>
                <a:lnTo>
                  <a:pt x="1117" y="97"/>
                </a:lnTo>
                <a:lnTo>
                  <a:pt x="1214" y="66"/>
                </a:lnTo>
                <a:lnTo>
                  <a:pt x="1313" y="41"/>
                </a:lnTo>
                <a:lnTo>
                  <a:pt x="1414" y="22"/>
                </a:lnTo>
                <a:lnTo>
                  <a:pt x="1517" y="8"/>
                </a:lnTo>
                <a:lnTo>
                  <a:pt x="1621" y="2"/>
                </a:lnTo>
                <a:lnTo>
                  <a:pt x="1654" y="1"/>
                </a:lnTo>
                <a:lnTo>
                  <a:pt x="16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413" name="Shape 7413"/>
          <p:cNvGrpSpPr/>
          <p:nvPr/>
        </p:nvGrpSpPr>
        <p:grpSpPr>
          <a:xfrm>
            <a:off x="1461806" y="2830725"/>
            <a:ext cx="254408" cy="257600"/>
            <a:chOff x="6267" y="2329"/>
            <a:chExt cx="797" cy="807"/>
          </a:xfrm>
        </p:grpSpPr>
        <p:sp>
          <p:nvSpPr>
            <p:cNvPr id="7414" name="Shape 7414"/>
            <p:cNvSpPr/>
            <p:nvPr/>
          </p:nvSpPr>
          <p:spPr>
            <a:xfrm>
              <a:off x="6586" y="2651"/>
              <a:ext cx="159" cy="162"/>
            </a:xfrm>
            <a:custGeom>
              <a:avLst/>
              <a:gdLst/>
              <a:ahLst/>
              <a:cxnLst/>
              <a:rect l="0" t="0" r="0" b="0"/>
              <a:pathLst>
                <a:path w="798" h="646" extrusionOk="0">
                  <a:moveTo>
                    <a:pt x="399" y="0"/>
                  </a:moveTo>
                  <a:lnTo>
                    <a:pt x="455" y="3"/>
                  </a:lnTo>
                  <a:lnTo>
                    <a:pt x="509" y="12"/>
                  </a:lnTo>
                  <a:lnTo>
                    <a:pt x="559" y="27"/>
                  </a:lnTo>
                  <a:lnTo>
                    <a:pt x="606" y="47"/>
                  </a:lnTo>
                  <a:lnTo>
                    <a:pt x="650" y="72"/>
                  </a:lnTo>
                  <a:lnTo>
                    <a:pt x="689" y="102"/>
                  </a:lnTo>
                  <a:lnTo>
                    <a:pt x="722" y="134"/>
                  </a:lnTo>
                  <a:lnTo>
                    <a:pt x="748" y="167"/>
                  </a:lnTo>
                  <a:lnTo>
                    <a:pt x="770" y="204"/>
                  </a:lnTo>
                  <a:lnTo>
                    <a:pt x="785" y="241"/>
                  </a:lnTo>
                  <a:lnTo>
                    <a:pt x="795" y="281"/>
                  </a:lnTo>
                  <a:lnTo>
                    <a:pt x="798" y="323"/>
                  </a:lnTo>
                  <a:lnTo>
                    <a:pt x="795" y="366"/>
                  </a:lnTo>
                  <a:lnTo>
                    <a:pt x="783" y="409"/>
                  </a:lnTo>
                  <a:lnTo>
                    <a:pt x="767" y="448"/>
                  </a:lnTo>
                  <a:lnTo>
                    <a:pt x="743" y="485"/>
                  </a:lnTo>
                  <a:lnTo>
                    <a:pt x="715" y="520"/>
                  </a:lnTo>
                  <a:lnTo>
                    <a:pt x="681" y="551"/>
                  </a:lnTo>
                  <a:lnTo>
                    <a:pt x="642" y="578"/>
                  </a:lnTo>
                  <a:lnTo>
                    <a:pt x="600" y="601"/>
                  </a:lnTo>
                  <a:lnTo>
                    <a:pt x="554" y="621"/>
                  </a:lnTo>
                  <a:lnTo>
                    <a:pt x="505" y="634"/>
                  </a:lnTo>
                  <a:lnTo>
                    <a:pt x="453" y="643"/>
                  </a:lnTo>
                  <a:lnTo>
                    <a:pt x="399" y="646"/>
                  </a:lnTo>
                  <a:lnTo>
                    <a:pt x="344" y="643"/>
                  </a:lnTo>
                  <a:lnTo>
                    <a:pt x="293" y="634"/>
                  </a:lnTo>
                  <a:lnTo>
                    <a:pt x="243" y="621"/>
                  </a:lnTo>
                  <a:lnTo>
                    <a:pt x="197" y="601"/>
                  </a:lnTo>
                  <a:lnTo>
                    <a:pt x="155" y="578"/>
                  </a:lnTo>
                  <a:lnTo>
                    <a:pt x="117" y="551"/>
                  </a:lnTo>
                  <a:lnTo>
                    <a:pt x="82" y="520"/>
                  </a:lnTo>
                  <a:lnTo>
                    <a:pt x="54" y="485"/>
                  </a:lnTo>
                  <a:lnTo>
                    <a:pt x="31" y="448"/>
                  </a:lnTo>
                  <a:lnTo>
                    <a:pt x="14" y="409"/>
                  </a:lnTo>
                  <a:lnTo>
                    <a:pt x="4" y="366"/>
                  </a:lnTo>
                  <a:lnTo>
                    <a:pt x="0" y="323"/>
                  </a:lnTo>
                  <a:lnTo>
                    <a:pt x="3" y="281"/>
                  </a:lnTo>
                  <a:lnTo>
                    <a:pt x="12" y="241"/>
                  </a:lnTo>
                  <a:lnTo>
                    <a:pt x="29" y="204"/>
                  </a:lnTo>
                  <a:lnTo>
                    <a:pt x="49" y="167"/>
                  </a:lnTo>
                  <a:lnTo>
                    <a:pt x="75" y="134"/>
                  </a:lnTo>
                  <a:lnTo>
                    <a:pt x="109" y="102"/>
                  </a:lnTo>
                  <a:lnTo>
                    <a:pt x="148" y="72"/>
                  </a:lnTo>
                  <a:lnTo>
                    <a:pt x="191" y="47"/>
                  </a:lnTo>
                  <a:lnTo>
                    <a:pt x="238" y="27"/>
                  </a:lnTo>
                  <a:lnTo>
                    <a:pt x="289" y="12"/>
                  </a:lnTo>
                  <a:lnTo>
                    <a:pt x="343" y="3"/>
                  </a:lnTo>
                  <a:lnTo>
                    <a:pt x="3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15" name="Shape 7415"/>
            <p:cNvSpPr/>
            <p:nvPr/>
          </p:nvSpPr>
          <p:spPr>
            <a:xfrm>
              <a:off x="6763" y="2555"/>
              <a:ext cx="77" cy="78"/>
            </a:xfrm>
            <a:custGeom>
              <a:avLst/>
              <a:gdLst/>
              <a:ahLst/>
              <a:cxnLst/>
              <a:rect l="0" t="0" r="0" b="0"/>
              <a:pathLst>
                <a:path w="385" h="312" extrusionOk="0">
                  <a:moveTo>
                    <a:pt x="334" y="0"/>
                  </a:moveTo>
                  <a:lnTo>
                    <a:pt x="385" y="0"/>
                  </a:lnTo>
                  <a:lnTo>
                    <a:pt x="385" y="311"/>
                  </a:lnTo>
                  <a:lnTo>
                    <a:pt x="1" y="312"/>
                  </a:lnTo>
                  <a:lnTo>
                    <a:pt x="0" y="1"/>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16" name="Shape 7416"/>
            <p:cNvSpPr/>
            <p:nvPr/>
          </p:nvSpPr>
          <p:spPr>
            <a:xfrm>
              <a:off x="6267" y="2329"/>
              <a:ext cx="797" cy="807"/>
            </a:xfrm>
            <a:custGeom>
              <a:avLst/>
              <a:gdLst/>
              <a:ahLst/>
              <a:cxnLst/>
              <a:rect l="0" t="0" r="0" b="0"/>
              <a:pathLst>
                <a:path w="3987" h="3229" extrusionOk="0">
                  <a:moveTo>
                    <a:pt x="1298" y="697"/>
                  </a:moveTo>
                  <a:lnTo>
                    <a:pt x="1243" y="700"/>
                  </a:lnTo>
                  <a:lnTo>
                    <a:pt x="1191" y="708"/>
                  </a:lnTo>
                  <a:lnTo>
                    <a:pt x="1140" y="721"/>
                  </a:lnTo>
                  <a:lnTo>
                    <a:pt x="1092" y="738"/>
                  </a:lnTo>
                  <a:lnTo>
                    <a:pt x="1047" y="761"/>
                  </a:lnTo>
                  <a:lnTo>
                    <a:pt x="1008" y="787"/>
                  </a:lnTo>
                  <a:lnTo>
                    <a:pt x="970" y="816"/>
                  </a:lnTo>
                  <a:lnTo>
                    <a:pt x="939" y="849"/>
                  </a:lnTo>
                  <a:lnTo>
                    <a:pt x="912" y="885"/>
                  </a:lnTo>
                  <a:lnTo>
                    <a:pt x="889" y="923"/>
                  </a:lnTo>
                  <a:lnTo>
                    <a:pt x="873" y="964"/>
                  </a:lnTo>
                  <a:lnTo>
                    <a:pt x="863" y="1007"/>
                  </a:lnTo>
                  <a:lnTo>
                    <a:pt x="860" y="1051"/>
                  </a:lnTo>
                  <a:lnTo>
                    <a:pt x="860" y="2178"/>
                  </a:lnTo>
                  <a:lnTo>
                    <a:pt x="863" y="2223"/>
                  </a:lnTo>
                  <a:lnTo>
                    <a:pt x="873" y="2265"/>
                  </a:lnTo>
                  <a:lnTo>
                    <a:pt x="889" y="2306"/>
                  </a:lnTo>
                  <a:lnTo>
                    <a:pt x="912" y="2345"/>
                  </a:lnTo>
                  <a:lnTo>
                    <a:pt x="939" y="2380"/>
                  </a:lnTo>
                  <a:lnTo>
                    <a:pt x="970" y="2413"/>
                  </a:lnTo>
                  <a:lnTo>
                    <a:pt x="1008" y="2443"/>
                  </a:lnTo>
                  <a:lnTo>
                    <a:pt x="1047" y="2469"/>
                  </a:lnTo>
                  <a:lnTo>
                    <a:pt x="1092" y="2491"/>
                  </a:lnTo>
                  <a:lnTo>
                    <a:pt x="1140" y="2508"/>
                  </a:lnTo>
                  <a:lnTo>
                    <a:pt x="1191" y="2521"/>
                  </a:lnTo>
                  <a:lnTo>
                    <a:pt x="1243" y="2530"/>
                  </a:lnTo>
                  <a:lnTo>
                    <a:pt x="1298" y="2533"/>
                  </a:lnTo>
                  <a:lnTo>
                    <a:pt x="2689" y="2533"/>
                  </a:lnTo>
                  <a:lnTo>
                    <a:pt x="2744" y="2530"/>
                  </a:lnTo>
                  <a:lnTo>
                    <a:pt x="2797" y="2521"/>
                  </a:lnTo>
                  <a:lnTo>
                    <a:pt x="2847" y="2508"/>
                  </a:lnTo>
                  <a:lnTo>
                    <a:pt x="2896" y="2491"/>
                  </a:lnTo>
                  <a:lnTo>
                    <a:pt x="2940" y="2469"/>
                  </a:lnTo>
                  <a:lnTo>
                    <a:pt x="2981" y="2443"/>
                  </a:lnTo>
                  <a:lnTo>
                    <a:pt x="3017" y="2413"/>
                  </a:lnTo>
                  <a:lnTo>
                    <a:pt x="3049" y="2380"/>
                  </a:lnTo>
                  <a:lnTo>
                    <a:pt x="3077" y="2345"/>
                  </a:lnTo>
                  <a:lnTo>
                    <a:pt x="3098" y="2306"/>
                  </a:lnTo>
                  <a:lnTo>
                    <a:pt x="3114" y="2265"/>
                  </a:lnTo>
                  <a:lnTo>
                    <a:pt x="3124" y="2223"/>
                  </a:lnTo>
                  <a:lnTo>
                    <a:pt x="3128" y="2178"/>
                  </a:lnTo>
                  <a:lnTo>
                    <a:pt x="3128" y="1051"/>
                  </a:lnTo>
                  <a:lnTo>
                    <a:pt x="3124" y="1007"/>
                  </a:lnTo>
                  <a:lnTo>
                    <a:pt x="3114" y="964"/>
                  </a:lnTo>
                  <a:lnTo>
                    <a:pt x="3098" y="923"/>
                  </a:lnTo>
                  <a:lnTo>
                    <a:pt x="3077" y="885"/>
                  </a:lnTo>
                  <a:lnTo>
                    <a:pt x="3049" y="849"/>
                  </a:lnTo>
                  <a:lnTo>
                    <a:pt x="3017" y="816"/>
                  </a:lnTo>
                  <a:lnTo>
                    <a:pt x="2981" y="787"/>
                  </a:lnTo>
                  <a:lnTo>
                    <a:pt x="2940" y="761"/>
                  </a:lnTo>
                  <a:lnTo>
                    <a:pt x="2896" y="738"/>
                  </a:lnTo>
                  <a:lnTo>
                    <a:pt x="2847" y="721"/>
                  </a:lnTo>
                  <a:lnTo>
                    <a:pt x="2797" y="708"/>
                  </a:lnTo>
                  <a:lnTo>
                    <a:pt x="2744" y="700"/>
                  </a:lnTo>
                  <a:lnTo>
                    <a:pt x="2689" y="697"/>
                  </a:lnTo>
                  <a:lnTo>
                    <a:pt x="1298" y="697"/>
                  </a:lnTo>
                  <a:close/>
                  <a:moveTo>
                    <a:pt x="1994" y="0"/>
                  </a:moveTo>
                  <a:lnTo>
                    <a:pt x="2120" y="4"/>
                  </a:lnTo>
                  <a:lnTo>
                    <a:pt x="2244" y="13"/>
                  </a:lnTo>
                  <a:lnTo>
                    <a:pt x="2365" y="28"/>
                  </a:lnTo>
                  <a:lnTo>
                    <a:pt x="2484" y="50"/>
                  </a:lnTo>
                  <a:lnTo>
                    <a:pt x="2600" y="77"/>
                  </a:lnTo>
                  <a:lnTo>
                    <a:pt x="2714" y="109"/>
                  </a:lnTo>
                  <a:lnTo>
                    <a:pt x="2824" y="148"/>
                  </a:lnTo>
                  <a:lnTo>
                    <a:pt x="2931" y="190"/>
                  </a:lnTo>
                  <a:lnTo>
                    <a:pt x="3033" y="237"/>
                  </a:lnTo>
                  <a:lnTo>
                    <a:pt x="3132" y="290"/>
                  </a:lnTo>
                  <a:lnTo>
                    <a:pt x="3226" y="348"/>
                  </a:lnTo>
                  <a:lnTo>
                    <a:pt x="3318" y="408"/>
                  </a:lnTo>
                  <a:lnTo>
                    <a:pt x="3404" y="474"/>
                  </a:lnTo>
                  <a:lnTo>
                    <a:pt x="3483" y="543"/>
                  </a:lnTo>
                  <a:lnTo>
                    <a:pt x="3559" y="616"/>
                  </a:lnTo>
                  <a:lnTo>
                    <a:pt x="3631" y="693"/>
                  </a:lnTo>
                  <a:lnTo>
                    <a:pt x="3695" y="774"/>
                  </a:lnTo>
                  <a:lnTo>
                    <a:pt x="3754" y="856"/>
                  </a:lnTo>
                  <a:lnTo>
                    <a:pt x="3806" y="943"/>
                  </a:lnTo>
                  <a:lnTo>
                    <a:pt x="3854" y="1032"/>
                  </a:lnTo>
                  <a:lnTo>
                    <a:pt x="3894" y="1124"/>
                  </a:lnTo>
                  <a:lnTo>
                    <a:pt x="3927" y="1218"/>
                  </a:lnTo>
                  <a:lnTo>
                    <a:pt x="3954" y="1314"/>
                  </a:lnTo>
                  <a:lnTo>
                    <a:pt x="3972" y="1413"/>
                  </a:lnTo>
                  <a:lnTo>
                    <a:pt x="3984" y="1513"/>
                  </a:lnTo>
                  <a:lnTo>
                    <a:pt x="3987" y="1615"/>
                  </a:lnTo>
                  <a:lnTo>
                    <a:pt x="3984" y="1717"/>
                  </a:lnTo>
                  <a:lnTo>
                    <a:pt x="3972" y="1817"/>
                  </a:lnTo>
                  <a:lnTo>
                    <a:pt x="3954" y="1916"/>
                  </a:lnTo>
                  <a:lnTo>
                    <a:pt x="3927" y="2012"/>
                  </a:lnTo>
                  <a:lnTo>
                    <a:pt x="3894" y="2105"/>
                  </a:lnTo>
                  <a:lnTo>
                    <a:pt x="3854" y="2197"/>
                  </a:lnTo>
                  <a:lnTo>
                    <a:pt x="3806" y="2286"/>
                  </a:lnTo>
                  <a:lnTo>
                    <a:pt x="3754" y="2373"/>
                  </a:lnTo>
                  <a:lnTo>
                    <a:pt x="3695" y="2456"/>
                  </a:lnTo>
                  <a:lnTo>
                    <a:pt x="3631" y="2537"/>
                  </a:lnTo>
                  <a:lnTo>
                    <a:pt x="3559" y="2613"/>
                  </a:lnTo>
                  <a:lnTo>
                    <a:pt x="3483" y="2686"/>
                  </a:lnTo>
                  <a:lnTo>
                    <a:pt x="3404" y="2756"/>
                  </a:lnTo>
                  <a:lnTo>
                    <a:pt x="3318" y="2821"/>
                  </a:lnTo>
                  <a:lnTo>
                    <a:pt x="3226" y="2882"/>
                  </a:lnTo>
                  <a:lnTo>
                    <a:pt x="3132" y="2939"/>
                  </a:lnTo>
                  <a:lnTo>
                    <a:pt x="3033" y="2992"/>
                  </a:lnTo>
                  <a:lnTo>
                    <a:pt x="2931" y="3039"/>
                  </a:lnTo>
                  <a:lnTo>
                    <a:pt x="2824" y="3082"/>
                  </a:lnTo>
                  <a:lnTo>
                    <a:pt x="2714" y="3120"/>
                  </a:lnTo>
                  <a:lnTo>
                    <a:pt x="2600" y="3152"/>
                  </a:lnTo>
                  <a:lnTo>
                    <a:pt x="2484" y="3180"/>
                  </a:lnTo>
                  <a:lnTo>
                    <a:pt x="2365" y="3201"/>
                  </a:lnTo>
                  <a:lnTo>
                    <a:pt x="2244" y="3216"/>
                  </a:lnTo>
                  <a:lnTo>
                    <a:pt x="2120" y="3225"/>
                  </a:lnTo>
                  <a:lnTo>
                    <a:pt x="1994" y="3229"/>
                  </a:lnTo>
                  <a:lnTo>
                    <a:pt x="1868" y="3225"/>
                  </a:lnTo>
                  <a:lnTo>
                    <a:pt x="1743" y="3216"/>
                  </a:lnTo>
                  <a:lnTo>
                    <a:pt x="1622" y="3201"/>
                  </a:lnTo>
                  <a:lnTo>
                    <a:pt x="1504" y="3180"/>
                  </a:lnTo>
                  <a:lnTo>
                    <a:pt x="1387" y="3152"/>
                  </a:lnTo>
                  <a:lnTo>
                    <a:pt x="1274" y="3120"/>
                  </a:lnTo>
                  <a:lnTo>
                    <a:pt x="1163" y="3082"/>
                  </a:lnTo>
                  <a:lnTo>
                    <a:pt x="1057" y="3039"/>
                  </a:lnTo>
                  <a:lnTo>
                    <a:pt x="954" y="2992"/>
                  </a:lnTo>
                  <a:lnTo>
                    <a:pt x="855" y="2939"/>
                  </a:lnTo>
                  <a:lnTo>
                    <a:pt x="761" y="2882"/>
                  </a:lnTo>
                  <a:lnTo>
                    <a:pt x="671" y="2821"/>
                  </a:lnTo>
                  <a:lnTo>
                    <a:pt x="585" y="2756"/>
                  </a:lnTo>
                  <a:lnTo>
                    <a:pt x="504" y="2686"/>
                  </a:lnTo>
                  <a:lnTo>
                    <a:pt x="428" y="2613"/>
                  </a:lnTo>
                  <a:lnTo>
                    <a:pt x="358" y="2537"/>
                  </a:lnTo>
                  <a:lnTo>
                    <a:pt x="293" y="2456"/>
                  </a:lnTo>
                  <a:lnTo>
                    <a:pt x="234" y="2373"/>
                  </a:lnTo>
                  <a:lnTo>
                    <a:pt x="181" y="2286"/>
                  </a:lnTo>
                  <a:lnTo>
                    <a:pt x="134" y="2197"/>
                  </a:lnTo>
                  <a:lnTo>
                    <a:pt x="95" y="2105"/>
                  </a:lnTo>
                  <a:lnTo>
                    <a:pt x="61" y="2012"/>
                  </a:lnTo>
                  <a:lnTo>
                    <a:pt x="35" y="1916"/>
                  </a:lnTo>
                  <a:lnTo>
                    <a:pt x="16" y="1817"/>
                  </a:lnTo>
                  <a:lnTo>
                    <a:pt x="3" y="1717"/>
                  </a:lnTo>
                  <a:lnTo>
                    <a:pt x="0" y="1615"/>
                  </a:lnTo>
                  <a:lnTo>
                    <a:pt x="3" y="1513"/>
                  </a:lnTo>
                  <a:lnTo>
                    <a:pt x="16" y="1413"/>
                  </a:lnTo>
                  <a:lnTo>
                    <a:pt x="35" y="1314"/>
                  </a:lnTo>
                  <a:lnTo>
                    <a:pt x="61" y="1218"/>
                  </a:lnTo>
                  <a:lnTo>
                    <a:pt x="95" y="1124"/>
                  </a:lnTo>
                  <a:lnTo>
                    <a:pt x="134" y="1032"/>
                  </a:lnTo>
                  <a:lnTo>
                    <a:pt x="181" y="943"/>
                  </a:lnTo>
                  <a:lnTo>
                    <a:pt x="234" y="856"/>
                  </a:lnTo>
                  <a:lnTo>
                    <a:pt x="293" y="774"/>
                  </a:lnTo>
                  <a:lnTo>
                    <a:pt x="358" y="693"/>
                  </a:lnTo>
                  <a:lnTo>
                    <a:pt x="428" y="616"/>
                  </a:lnTo>
                  <a:lnTo>
                    <a:pt x="504" y="543"/>
                  </a:lnTo>
                  <a:lnTo>
                    <a:pt x="585" y="474"/>
                  </a:lnTo>
                  <a:lnTo>
                    <a:pt x="671" y="408"/>
                  </a:lnTo>
                  <a:lnTo>
                    <a:pt x="761" y="348"/>
                  </a:lnTo>
                  <a:lnTo>
                    <a:pt x="855" y="290"/>
                  </a:lnTo>
                  <a:lnTo>
                    <a:pt x="954" y="237"/>
                  </a:lnTo>
                  <a:lnTo>
                    <a:pt x="1057" y="190"/>
                  </a:lnTo>
                  <a:lnTo>
                    <a:pt x="1163" y="148"/>
                  </a:lnTo>
                  <a:lnTo>
                    <a:pt x="1274" y="109"/>
                  </a:lnTo>
                  <a:lnTo>
                    <a:pt x="1387" y="77"/>
                  </a:lnTo>
                  <a:lnTo>
                    <a:pt x="1504" y="50"/>
                  </a:lnTo>
                  <a:lnTo>
                    <a:pt x="1622" y="28"/>
                  </a:lnTo>
                  <a:lnTo>
                    <a:pt x="1743" y="13"/>
                  </a:lnTo>
                  <a:lnTo>
                    <a:pt x="1868" y="4"/>
                  </a:lnTo>
                  <a:lnTo>
                    <a:pt x="19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17" name="Shape 7417"/>
            <p:cNvSpPr/>
            <p:nvPr/>
          </p:nvSpPr>
          <p:spPr>
            <a:xfrm>
              <a:off x="6483" y="2685"/>
              <a:ext cx="365" cy="232"/>
            </a:xfrm>
            <a:custGeom>
              <a:avLst/>
              <a:gdLst/>
              <a:ahLst/>
              <a:cxnLst/>
              <a:rect l="0" t="0" r="0" b="0"/>
              <a:pathLst>
                <a:path w="1826" h="928" extrusionOk="0">
                  <a:moveTo>
                    <a:pt x="0" y="0"/>
                  </a:moveTo>
                  <a:lnTo>
                    <a:pt x="338" y="0"/>
                  </a:lnTo>
                  <a:lnTo>
                    <a:pt x="319" y="45"/>
                  </a:lnTo>
                  <a:lnTo>
                    <a:pt x="304" y="92"/>
                  </a:lnTo>
                  <a:lnTo>
                    <a:pt x="296" y="139"/>
                  </a:lnTo>
                  <a:lnTo>
                    <a:pt x="293" y="189"/>
                  </a:lnTo>
                  <a:lnTo>
                    <a:pt x="297" y="243"/>
                  </a:lnTo>
                  <a:lnTo>
                    <a:pt x="307" y="296"/>
                  </a:lnTo>
                  <a:lnTo>
                    <a:pt x="324" y="347"/>
                  </a:lnTo>
                  <a:lnTo>
                    <a:pt x="348" y="396"/>
                  </a:lnTo>
                  <a:lnTo>
                    <a:pt x="378" y="442"/>
                  </a:lnTo>
                  <a:lnTo>
                    <a:pt x="413" y="485"/>
                  </a:lnTo>
                  <a:lnTo>
                    <a:pt x="453" y="525"/>
                  </a:lnTo>
                  <a:lnTo>
                    <a:pt x="498" y="561"/>
                  </a:lnTo>
                  <a:lnTo>
                    <a:pt x="546" y="594"/>
                  </a:lnTo>
                  <a:lnTo>
                    <a:pt x="600" y="622"/>
                  </a:lnTo>
                  <a:lnTo>
                    <a:pt x="657" y="646"/>
                  </a:lnTo>
                  <a:lnTo>
                    <a:pt x="717" y="665"/>
                  </a:lnTo>
                  <a:lnTo>
                    <a:pt x="780" y="679"/>
                  </a:lnTo>
                  <a:lnTo>
                    <a:pt x="846" y="688"/>
                  </a:lnTo>
                  <a:lnTo>
                    <a:pt x="913" y="691"/>
                  </a:lnTo>
                  <a:lnTo>
                    <a:pt x="981" y="688"/>
                  </a:lnTo>
                  <a:lnTo>
                    <a:pt x="1045" y="679"/>
                  </a:lnTo>
                  <a:lnTo>
                    <a:pt x="1109" y="665"/>
                  </a:lnTo>
                  <a:lnTo>
                    <a:pt x="1169" y="646"/>
                  </a:lnTo>
                  <a:lnTo>
                    <a:pt x="1226" y="622"/>
                  </a:lnTo>
                  <a:lnTo>
                    <a:pt x="1279" y="594"/>
                  </a:lnTo>
                  <a:lnTo>
                    <a:pt x="1329" y="561"/>
                  </a:lnTo>
                  <a:lnTo>
                    <a:pt x="1373" y="525"/>
                  </a:lnTo>
                  <a:lnTo>
                    <a:pt x="1413" y="485"/>
                  </a:lnTo>
                  <a:lnTo>
                    <a:pt x="1448" y="442"/>
                  </a:lnTo>
                  <a:lnTo>
                    <a:pt x="1478" y="396"/>
                  </a:lnTo>
                  <a:lnTo>
                    <a:pt x="1502" y="347"/>
                  </a:lnTo>
                  <a:lnTo>
                    <a:pt x="1519" y="296"/>
                  </a:lnTo>
                  <a:lnTo>
                    <a:pt x="1529" y="243"/>
                  </a:lnTo>
                  <a:lnTo>
                    <a:pt x="1533" y="189"/>
                  </a:lnTo>
                  <a:lnTo>
                    <a:pt x="1531" y="139"/>
                  </a:lnTo>
                  <a:lnTo>
                    <a:pt x="1521" y="92"/>
                  </a:lnTo>
                  <a:lnTo>
                    <a:pt x="1507" y="45"/>
                  </a:lnTo>
                  <a:lnTo>
                    <a:pt x="1487" y="0"/>
                  </a:lnTo>
                  <a:lnTo>
                    <a:pt x="1826" y="0"/>
                  </a:lnTo>
                  <a:lnTo>
                    <a:pt x="1826" y="752"/>
                  </a:lnTo>
                  <a:lnTo>
                    <a:pt x="1822" y="783"/>
                  </a:lnTo>
                  <a:lnTo>
                    <a:pt x="1812" y="814"/>
                  </a:lnTo>
                  <a:lnTo>
                    <a:pt x="1796" y="841"/>
                  </a:lnTo>
                  <a:lnTo>
                    <a:pt x="1775" y="865"/>
                  </a:lnTo>
                  <a:lnTo>
                    <a:pt x="1749" y="886"/>
                  </a:lnTo>
                  <a:lnTo>
                    <a:pt x="1718" y="904"/>
                  </a:lnTo>
                  <a:lnTo>
                    <a:pt x="1684" y="917"/>
                  </a:lnTo>
                  <a:lnTo>
                    <a:pt x="1648" y="925"/>
                  </a:lnTo>
                  <a:lnTo>
                    <a:pt x="1608" y="928"/>
                  </a:lnTo>
                  <a:lnTo>
                    <a:pt x="217" y="928"/>
                  </a:lnTo>
                  <a:lnTo>
                    <a:pt x="179" y="925"/>
                  </a:lnTo>
                  <a:lnTo>
                    <a:pt x="141" y="917"/>
                  </a:lnTo>
                  <a:lnTo>
                    <a:pt x="107" y="904"/>
                  </a:lnTo>
                  <a:lnTo>
                    <a:pt x="77" y="886"/>
                  </a:lnTo>
                  <a:lnTo>
                    <a:pt x="51" y="865"/>
                  </a:lnTo>
                  <a:lnTo>
                    <a:pt x="30" y="841"/>
                  </a:lnTo>
                  <a:lnTo>
                    <a:pt x="14" y="814"/>
                  </a:lnTo>
                  <a:lnTo>
                    <a:pt x="4" y="783"/>
                  </a:lnTo>
                  <a:lnTo>
                    <a:pt x="0" y="7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18" name="Shape 7418"/>
          <p:cNvGrpSpPr/>
          <p:nvPr/>
        </p:nvGrpSpPr>
        <p:grpSpPr>
          <a:xfrm>
            <a:off x="869962" y="2832959"/>
            <a:ext cx="270050" cy="253132"/>
            <a:chOff x="5688" y="3183"/>
            <a:chExt cx="846" cy="793"/>
          </a:xfrm>
        </p:grpSpPr>
        <p:sp>
          <p:nvSpPr>
            <p:cNvPr id="7419" name="Shape 7419"/>
            <p:cNvSpPr/>
            <p:nvPr/>
          </p:nvSpPr>
          <p:spPr>
            <a:xfrm>
              <a:off x="6264" y="3434"/>
              <a:ext cx="178" cy="178"/>
            </a:xfrm>
            <a:custGeom>
              <a:avLst/>
              <a:gdLst/>
              <a:ahLst/>
              <a:cxnLst/>
              <a:rect l="0" t="0" r="0" b="0"/>
              <a:pathLst>
                <a:path w="710" h="712" extrusionOk="0">
                  <a:moveTo>
                    <a:pt x="354" y="0"/>
                  </a:moveTo>
                  <a:lnTo>
                    <a:pt x="402" y="3"/>
                  </a:lnTo>
                  <a:lnTo>
                    <a:pt x="449" y="13"/>
                  </a:lnTo>
                  <a:lnTo>
                    <a:pt x="493" y="28"/>
                  </a:lnTo>
                  <a:lnTo>
                    <a:pt x="533" y="49"/>
                  </a:lnTo>
                  <a:lnTo>
                    <a:pt x="571" y="74"/>
                  </a:lnTo>
                  <a:lnTo>
                    <a:pt x="605" y="104"/>
                  </a:lnTo>
                  <a:lnTo>
                    <a:pt x="636" y="138"/>
                  </a:lnTo>
                  <a:lnTo>
                    <a:pt x="660" y="176"/>
                  </a:lnTo>
                  <a:lnTo>
                    <a:pt x="682" y="218"/>
                  </a:lnTo>
                  <a:lnTo>
                    <a:pt x="696" y="262"/>
                  </a:lnTo>
                  <a:lnTo>
                    <a:pt x="707" y="308"/>
                  </a:lnTo>
                  <a:lnTo>
                    <a:pt x="710" y="356"/>
                  </a:lnTo>
                  <a:lnTo>
                    <a:pt x="707" y="404"/>
                  </a:lnTo>
                  <a:lnTo>
                    <a:pt x="696" y="451"/>
                  </a:lnTo>
                  <a:lnTo>
                    <a:pt x="682" y="495"/>
                  </a:lnTo>
                  <a:lnTo>
                    <a:pt x="660" y="536"/>
                  </a:lnTo>
                  <a:lnTo>
                    <a:pt x="636" y="573"/>
                  </a:lnTo>
                  <a:lnTo>
                    <a:pt x="605" y="608"/>
                  </a:lnTo>
                  <a:lnTo>
                    <a:pt x="571" y="638"/>
                  </a:lnTo>
                  <a:lnTo>
                    <a:pt x="533" y="664"/>
                  </a:lnTo>
                  <a:lnTo>
                    <a:pt x="493" y="685"/>
                  </a:lnTo>
                  <a:lnTo>
                    <a:pt x="449" y="699"/>
                  </a:lnTo>
                  <a:lnTo>
                    <a:pt x="402" y="709"/>
                  </a:lnTo>
                  <a:lnTo>
                    <a:pt x="354" y="712"/>
                  </a:lnTo>
                  <a:lnTo>
                    <a:pt x="306" y="709"/>
                  </a:lnTo>
                  <a:lnTo>
                    <a:pt x="260" y="699"/>
                  </a:lnTo>
                  <a:lnTo>
                    <a:pt x="216" y="685"/>
                  </a:lnTo>
                  <a:lnTo>
                    <a:pt x="175" y="664"/>
                  </a:lnTo>
                  <a:lnTo>
                    <a:pt x="137" y="638"/>
                  </a:lnTo>
                  <a:lnTo>
                    <a:pt x="103" y="608"/>
                  </a:lnTo>
                  <a:lnTo>
                    <a:pt x="74" y="573"/>
                  </a:lnTo>
                  <a:lnTo>
                    <a:pt x="48" y="536"/>
                  </a:lnTo>
                  <a:lnTo>
                    <a:pt x="27" y="495"/>
                  </a:lnTo>
                  <a:lnTo>
                    <a:pt x="12" y="451"/>
                  </a:lnTo>
                  <a:lnTo>
                    <a:pt x="3" y="404"/>
                  </a:lnTo>
                  <a:lnTo>
                    <a:pt x="0" y="356"/>
                  </a:lnTo>
                  <a:lnTo>
                    <a:pt x="3" y="308"/>
                  </a:lnTo>
                  <a:lnTo>
                    <a:pt x="12" y="262"/>
                  </a:lnTo>
                  <a:lnTo>
                    <a:pt x="27" y="218"/>
                  </a:lnTo>
                  <a:lnTo>
                    <a:pt x="48" y="176"/>
                  </a:lnTo>
                  <a:lnTo>
                    <a:pt x="74" y="138"/>
                  </a:lnTo>
                  <a:lnTo>
                    <a:pt x="103" y="104"/>
                  </a:lnTo>
                  <a:lnTo>
                    <a:pt x="137" y="74"/>
                  </a:lnTo>
                  <a:lnTo>
                    <a:pt x="175" y="49"/>
                  </a:lnTo>
                  <a:lnTo>
                    <a:pt x="216" y="28"/>
                  </a:lnTo>
                  <a:lnTo>
                    <a:pt x="260" y="13"/>
                  </a:lnTo>
                  <a:lnTo>
                    <a:pt x="306" y="3"/>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0" name="Shape 7420"/>
            <p:cNvSpPr/>
            <p:nvPr/>
          </p:nvSpPr>
          <p:spPr>
            <a:xfrm>
              <a:off x="5939" y="3183"/>
              <a:ext cx="50" cy="87"/>
            </a:xfrm>
            <a:custGeom>
              <a:avLst/>
              <a:gdLst/>
              <a:ahLst/>
              <a:cxnLst/>
              <a:rect l="0" t="0" r="0" b="0"/>
              <a:pathLst>
                <a:path w="201" h="349" extrusionOk="0">
                  <a:moveTo>
                    <a:pt x="100" y="0"/>
                  </a:moveTo>
                  <a:lnTo>
                    <a:pt x="124" y="2"/>
                  </a:lnTo>
                  <a:lnTo>
                    <a:pt x="145" y="11"/>
                  </a:lnTo>
                  <a:lnTo>
                    <a:pt x="164" y="22"/>
                  </a:lnTo>
                  <a:lnTo>
                    <a:pt x="179" y="37"/>
                  </a:lnTo>
                  <a:lnTo>
                    <a:pt x="190" y="56"/>
                  </a:lnTo>
                  <a:lnTo>
                    <a:pt x="199" y="78"/>
                  </a:lnTo>
                  <a:lnTo>
                    <a:pt x="201" y="101"/>
                  </a:lnTo>
                  <a:lnTo>
                    <a:pt x="201" y="248"/>
                  </a:lnTo>
                  <a:lnTo>
                    <a:pt x="199" y="271"/>
                  </a:lnTo>
                  <a:lnTo>
                    <a:pt x="190" y="292"/>
                  </a:lnTo>
                  <a:lnTo>
                    <a:pt x="179" y="311"/>
                  </a:lnTo>
                  <a:lnTo>
                    <a:pt x="164" y="326"/>
                  </a:lnTo>
                  <a:lnTo>
                    <a:pt x="145" y="338"/>
                  </a:lnTo>
                  <a:lnTo>
                    <a:pt x="124" y="346"/>
                  </a:lnTo>
                  <a:lnTo>
                    <a:pt x="100" y="349"/>
                  </a:lnTo>
                  <a:lnTo>
                    <a:pt x="77" y="346"/>
                  </a:lnTo>
                  <a:lnTo>
                    <a:pt x="56" y="338"/>
                  </a:lnTo>
                  <a:lnTo>
                    <a:pt x="37" y="326"/>
                  </a:lnTo>
                  <a:lnTo>
                    <a:pt x="22" y="311"/>
                  </a:lnTo>
                  <a:lnTo>
                    <a:pt x="11" y="292"/>
                  </a:lnTo>
                  <a:lnTo>
                    <a:pt x="2" y="271"/>
                  </a:lnTo>
                  <a:lnTo>
                    <a:pt x="0" y="248"/>
                  </a:lnTo>
                  <a:lnTo>
                    <a:pt x="0" y="101"/>
                  </a:lnTo>
                  <a:lnTo>
                    <a:pt x="2" y="78"/>
                  </a:lnTo>
                  <a:lnTo>
                    <a:pt x="11" y="56"/>
                  </a:lnTo>
                  <a:lnTo>
                    <a:pt x="22" y="37"/>
                  </a:lnTo>
                  <a:lnTo>
                    <a:pt x="37" y="22"/>
                  </a:lnTo>
                  <a:lnTo>
                    <a:pt x="56" y="11"/>
                  </a:lnTo>
                  <a:lnTo>
                    <a:pt x="77" y="2"/>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1" name="Shape 7421"/>
            <p:cNvSpPr/>
            <p:nvPr/>
          </p:nvSpPr>
          <p:spPr>
            <a:xfrm>
              <a:off x="5719" y="3403"/>
              <a:ext cx="87" cy="51"/>
            </a:xfrm>
            <a:custGeom>
              <a:avLst/>
              <a:gdLst/>
              <a:ahLst/>
              <a:cxnLst/>
              <a:rect l="0" t="0" r="0" b="0"/>
              <a:pathLst>
                <a:path w="349" h="202" extrusionOk="0">
                  <a:moveTo>
                    <a:pt x="101" y="0"/>
                  </a:moveTo>
                  <a:lnTo>
                    <a:pt x="248" y="0"/>
                  </a:lnTo>
                  <a:lnTo>
                    <a:pt x="271" y="3"/>
                  </a:lnTo>
                  <a:lnTo>
                    <a:pt x="292" y="11"/>
                  </a:lnTo>
                  <a:lnTo>
                    <a:pt x="311" y="22"/>
                  </a:lnTo>
                  <a:lnTo>
                    <a:pt x="326" y="39"/>
                  </a:lnTo>
                  <a:lnTo>
                    <a:pt x="339" y="57"/>
                  </a:lnTo>
                  <a:lnTo>
                    <a:pt x="346" y="78"/>
                  </a:lnTo>
                  <a:lnTo>
                    <a:pt x="349" y="101"/>
                  </a:lnTo>
                  <a:lnTo>
                    <a:pt x="346" y="124"/>
                  </a:lnTo>
                  <a:lnTo>
                    <a:pt x="339" y="146"/>
                  </a:lnTo>
                  <a:lnTo>
                    <a:pt x="326" y="164"/>
                  </a:lnTo>
                  <a:lnTo>
                    <a:pt x="311" y="180"/>
                  </a:lnTo>
                  <a:lnTo>
                    <a:pt x="292" y="192"/>
                  </a:lnTo>
                  <a:lnTo>
                    <a:pt x="271" y="199"/>
                  </a:lnTo>
                  <a:lnTo>
                    <a:pt x="248" y="202"/>
                  </a:lnTo>
                  <a:lnTo>
                    <a:pt x="101" y="202"/>
                  </a:lnTo>
                  <a:lnTo>
                    <a:pt x="79" y="199"/>
                  </a:lnTo>
                  <a:lnTo>
                    <a:pt x="57" y="192"/>
                  </a:lnTo>
                  <a:lnTo>
                    <a:pt x="38" y="180"/>
                  </a:lnTo>
                  <a:lnTo>
                    <a:pt x="23" y="164"/>
                  </a:lnTo>
                  <a:lnTo>
                    <a:pt x="11" y="146"/>
                  </a:lnTo>
                  <a:lnTo>
                    <a:pt x="3" y="124"/>
                  </a:lnTo>
                  <a:lnTo>
                    <a:pt x="0" y="101"/>
                  </a:lnTo>
                  <a:lnTo>
                    <a:pt x="3" y="78"/>
                  </a:lnTo>
                  <a:lnTo>
                    <a:pt x="11" y="57"/>
                  </a:lnTo>
                  <a:lnTo>
                    <a:pt x="23" y="39"/>
                  </a:lnTo>
                  <a:lnTo>
                    <a:pt x="38" y="22"/>
                  </a:lnTo>
                  <a:lnTo>
                    <a:pt x="57" y="11"/>
                  </a:lnTo>
                  <a:lnTo>
                    <a:pt x="79" y="3"/>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2" name="Shape 7422"/>
            <p:cNvSpPr/>
            <p:nvPr/>
          </p:nvSpPr>
          <p:spPr>
            <a:xfrm>
              <a:off x="6122" y="3403"/>
              <a:ext cx="87" cy="51"/>
            </a:xfrm>
            <a:custGeom>
              <a:avLst/>
              <a:gdLst/>
              <a:ahLst/>
              <a:cxnLst/>
              <a:rect l="0" t="0" r="0" b="0"/>
              <a:pathLst>
                <a:path w="349" h="202" extrusionOk="0">
                  <a:moveTo>
                    <a:pt x="101" y="0"/>
                  </a:moveTo>
                  <a:lnTo>
                    <a:pt x="248" y="0"/>
                  </a:lnTo>
                  <a:lnTo>
                    <a:pt x="270" y="3"/>
                  </a:lnTo>
                  <a:lnTo>
                    <a:pt x="292" y="11"/>
                  </a:lnTo>
                  <a:lnTo>
                    <a:pt x="311" y="22"/>
                  </a:lnTo>
                  <a:lnTo>
                    <a:pt x="326" y="39"/>
                  </a:lnTo>
                  <a:lnTo>
                    <a:pt x="338" y="57"/>
                  </a:lnTo>
                  <a:lnTo>
                    <a:pt x="345" y="78"/>
                  </a:lnTo>
                  <a:lnTo>
                    <a:pt x="349" y="101"/>
                  </a:lnTo>
                  <a:lnTo>
                    <a:pt x="345" y="124"/>
                  </a:lnTo>
                  <a:lnTo>
                    <a:pt x="338" y="146"/>
                  </a:lnTo>
                  <a:lnTo>
                    <a:pt x="326" y="164"/>
                  </a:lnTo>
                  <a:lnTo>
                    <a:pt x="311" y="180"/>
                  </a:lnTo>
                  <a:lnTo>
                    <a:pt x="292" y="192"/>
                  </a:lnTo>
                  <a:lnTo>
                    <a:pt x="270" y="199"/>
                  </a:lnTo>
                  <a:lnTo>
                    <a:pt x="248" y="202"/>
                  </a:lnTo>
                  <a:lnTo>
                    <a:pt x="101" y="202"/>
                  </a:lnTo>
                  <a:lnTo>
                    <a:pt x="78" y="199"/>
                  </a:lnTo>
                  <a:lnTo>
                    <a:pt x="57" y="192"/>
                  </a:lnTo>
                  <a:lnTo>
                    <a:pt x="38" y="180"/>
                  </a:lnTo>
                  <a:lnTo>
                    <a:pt x="23" y="164"/>
                  </a:lnTo>
                  <a:lnTo>
                    <a:pt x="10" y="146"/>
                  </a:lnTo>
                  <a:lnTo>
                    <a:pt x="3" y="124"/>
                  </a:lnTo>
                  <a:lnTo>
                    <a:pt x="0" y="101"/>
                  </a:lnTo>
                  <a:lnTo>
                    <a:pt x="3" y="78"/>
                  </a:lnTo>
                  <a:lnTo>
                    <a:pt x="10" y="57"/>
                  </a:lnTo>
                  <a:lnTo>
                    <a:pt x="23" y="39"/>
                  </a:lnTo>
                  <a:lnTo>
                    <a:pt x="38" y="22"/>
                  </a:lnTo>
                  <a:lnTo>
                    <a:pt x="57" y="11"/>
                  </a:lnTo>
                  <a:lnTo>
                    <a:pt x="78" y="3"/>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3" name="Shape 7423"/>
            <p:cNvSpPr/>
            <p:nvPr/>
          </p:nvSpPr>
          <p:spPr>
            <a:xfrm>
              <a:off x="6080" y="3241"/>
              <a:ext cx="75" cy="76"/>
            </a:xfrm>
            <a:custGeom>
              <a:avLst/>
              <a:gdLst/>
              <a:ahLst/>
              <a:cxnLst/>
              <a:rect l="0" t="0" r="0" b="0"/>
              <a:pathLst>
                <a:path w="304" h="305" extrusionOk="0">
                  <a:moveTo>
                    <a:pt x="215" y="0"/>
                  </a:moveTo>
                  <a:lnTo>
                    <a:pt x="237" y="5"/>
                  </a:lnTo>
                  <a:lnTo>
                    <a:pt x="257" y="15"/>
                  </a:lnTo>
                  <a:lnTo>
                    <a:pt x="275" y="29"/>
                  </a:lnTo>
                  <a:lnTo>
                    <a:pt x="289" y="48"/>
                  </a:lnTo>
                  <a:lnTo>
                    <a:pt x="300" y="68"/>
                  </a:lnTo>
                  <a:lnTo>
                    <a:pt x="304" y="90"/>
                  </a:lnTo>
                  <a:lnTo>
                    <a:pt x="304" y="112"/>
                  </a:lnTo>
                  <a:lnTo>
                    <a:pt x="300" y="133"/>
                  </a:lnTo>
                  <a:lnTo>
                    <a:pt x="289" y="154"/>
                  </a:lnTo>
                  <a:lnTo>
                    <a:pt x="275" y="172"/>
                  </a:lnTo>
                  <a:lnTo>
                    <a:pt x="171" y="276"/>
                  </a:lnTo>
                  <a:lnTo>
                    <a:pt x="156" y="289"/>
                  </a:lnTo>
                  <a:lnTo>
                    <a:pt x="138" y="298"/>
                  </a:lnTo>
                  <a:lnTo>
                    <a:pt x="120" y="303"/>
                  </a:lnTo>
                  <a:lnTo>
                    <a:pt x="100" y="305"/>
                  </a:lnTo>
                  <a:lnTo>
                    <a:pt x="82" y="303"/>
                  </a:lnTo>
                  <a:lnTo>
                    <a:pt x="62" y="298"/>
                  </a:lnTo>
                  <a:lnTo>
                    <a:pt x="45" y="289"/>
                  </a:lnTo>
                  <a:lnTo>
                    <a:pt x="29" y="276"/>
                  </a:lnTo>
                  <a:lnTo>
                    <a:pt x="15" y="258"/>
                  </a:lnTo>
                  <a:lnTo>
                    <a:pt x="6" y="237"/>
                  </a:lnTo>
                  <a:lnTo>
                    <a:pt x="0" y="216"/>
                  </a:lnTo>
                  <a:lnTo>
                    <a:pt x="0" y="194"/>
                  </a:lnTo>
                  <a:lnTo>
                    <a:pt x="6" y="172"/>
                  </a:lnTo>
                  <a:lnTo>
                    <a:pt x="15" y="152"/>
                  </a:lnTo>
                  <a:lnTo>
                    <a:pt x="29" y="133"/>
                  </a:lnTo>
                  <a:lnTo>
                    <a:pt x="133" y="29"/>
                  </a:lnTo>
                  <a:lnTo>
                    <a:pt x="152" y="15"/>
                  </a:lnTo>
                  <a:lnTo>
                    <a:pt x="171" y="5"/>
                  </a:lnTo>
                  <a:lnTo>
                    <a:pt x="193" y="0"/>
                  </a:lnTo>
                  <a:lnTo>
                    <a:pt x="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4" name="Shape 7424"/>
            <p:cNvSpPr/>
            <p:nvPr/>
          </p:nvSpPr>
          <p:spPr>
            <a:xfrm>
              <a:off x="5773" y="3241"/>
              <a:ext cx="76" cy="76"/>
            </a:xfrm>
            <a:custGeom>
              <a:avLst/>
              <a:gdLst/>
              <a:ahLst/>
              <a:cxnLst/>
              <a:rect l="0" t="0" r="0" b="0"/>
              <a:pathLst>
                <a:path w="303" h="305" extrusionOk="0">
                  <a:moveTo>
                    <a:pt x="111" y="0"/>
                  </a:moveTo>
                  <a:lnTo>
                    <a:pt x="133" y="5"/>
                  </a:lnTo>
                  <a:lnTo>
                    <a:pt x="153" y="15"/>
                  </a:lnTo>
                  <a:lnTo>
                    <a:pt x="171" y="29"/>
                  </a:lnTo>
                  <a:lnTo>
                    <a:pt x="275" y="133"/>
                  </a:lnTo>
                  <a:lnTo>
                    <a:pt x="289" y="152"/>
                  </a:lnTo>
                  <a:lnTo>
                    <a:pt x="298" y="172"/>
                  </a:lnTo>
                  <a:lnTo>
                    <a:pt x="303" y="194"/>
                  </a:lnTo>
                  <a:lnTo>
                    <a:pt x="303" y="216"/>
                  </a:lnTo>
                  <a:lnTo>
                    <a:pt x="298" y="237"/>
                  </a:lnTo>
                  <a:lnTo>
                    <a:pt x="289" y="258"/>
                  </a:lnTo>
                  <a:lnTo>
                    <a:pt x="275" y="276"/>
                  </a:lnTo>
                  <a:lnTo>
                    <a:pt x="259" y="289"/>
                  </a:lnTo>
                  <a:lnTo>
                    <a:pt x="242" y="298"/>
                  </a:lnTo>
                  <a:lnTo>
                    <a:pt x="223" y="303"/>
                  </a:lnTo>
                  <a:lnTo>
                    <a:pt x="204" y="305"/>
                  </a:lnTo>
                  <a:lnTo>
                    <a:pt x="184" y="303"/>
                  </a:lnTo>
                  <a:lnTo>
                    <a:pt x="166" y="298"/>
                  </a:lnTo>
                  <a:lnTo>
                    <a:pt x="148" y="289"/>
                  </a:lnTo>
                  <a:lnTo>
                    <a:pt x="133" y="276"/>
                  </a:lnTo>
                  <a:lnTo>
                    <a:pt x="29" y="172"/>
                  </a:lnTo>
                  <a:lnTo>
                    <a:pt x="15" y="154"/>
                  </a:lnTo>
                  <a:lnTo>
                    <a:pt x="4" y="133"/>
                  </a:lnTo>
                  <a:lnTo>
                    <a:pt x="0" y="112"/>
                  </a:lnTo>
                  <a:lnTo>
                    <a:pt x="0" y="90"/>
                  </a:lnTo>
                  <a:lnTo>
                    <a:pt x="4" y="68"/>
                  </a:lnTo>
                  <a:lnTo>
                    <a:pt x="15" y="48"/>
                  </a:lnTo>
                  <a:lnTo>
                    <a:pt x="29" y="29"/>
                  </a:lnTo>
                  <a:lnTo>
                    <a:pt x="47" y="15"/>
                  </a:lnTo>
                  <a:lnTo>
                    <a:pt x="67" y="5"/>
                  </a:lnTo>
                  <a:lnTo>
                    <a:pt x="89" y="0"/>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5" name="Shape 7425"/>
            <p:cNvSpPr/>
            <p:nvPr/>
          </p:nvSpPr>
          <p:spPr>
            <a:xfrm>
              <a:off x="5688" y="3884"/>
              <a:ext cx="846" cy="92"/>
            </a:xfrm>
            <a:custGeom>
              <a:avLst/>
              <a:gdLst/>
              <a:ahLst/>
              <a:cxnLst/>
              <a:rect l="0" t="0" r="0" b="0"/>
              <a:pathLst>
                <a:path w="3386" h="368" extrusionOk="0">
                  <a:moveTo>
                    <a:pt x="65" y="0"/>
                  </a:moveTo>
                  <a:lnTo>
                    <a:pt x="3322" y="0"/>
                  </a:lnTo>
                  <a:lnTo>
                    <a:pt x="3339" y="2"/>
                  </a:lnTo>
                  <a:lnTo>
                    <a:pt x="3354" y="9"/>
                  </a:lnTo>
                  <a:lnTo>
                    <a:pt x="3367" y="18"/>
                  </a:lnTo>
                  <a:lnTo>
                    <a:pt x="3378" y="32"/>
                  </a:lnTo>
                  <a:lnTo>
                    <a:pt x="3384" y="47"/>
                  </a:lnTo>
                  <a:lnTo>
                    <a:pt x="3386" y="65"/>
                  </a:lnTo>
                  <a:lnTo>
                    <a:pt x="3386" y="303"/>
                  </a:lnTo>
                  <a:lnTo>
                    <a:pt x="3384" y="320"/>
                  </a:lnTo>
                  <a:lnTo>
                    <a:pt x="3378" y="336"/>
                  </a:lnTo>
                  <a:lnTo>
                    <a:pt x="3367" y="349"/>
                  </a:lnTo>
                  <a:lnTo>
                    <a:pt x="3354" y="359"/>
                  </a:lnTo>
                  <a:lnTo>
                    <a:pt x="3339" y="366"/>
                  </a:lnTo>
                  <a:lnTo>
                    <a:pt x="3322" y="368"/>
                  </a:lnTo>
                  <a:lnTo>
                    <a:pt x="65" y="368"/>
                  </a:lnTo>
                  <a:lnTo>
                    <a:pt x="47" y="366"/>
                  </a:lnTo>
                  <a:lnTo>
                    <a:pt x="32" y="359"/>
                  </a:lnTo>
                  <a:lnTo>
                    <a:pt x="19" y="349"/>
                  </a:lnTo>
                  <a:lnTo>
                    <a:pt x="9" y="336"/>
                  </a:lnTo>
                  <a:lnTo>
                    <a:pt x="2" y="320"/>
                  </a:lnTo>
                  <a:lnTo>
                    <a:pt x="0" y="303"/>
                  </a:lnTo>
                  <a:lnTo>
                    <a:pt x="0" y="65"/>
                  </a:lnTo>
                  <a:lnTo>
                    <a:pt x="2" y="47"/>
                  </a:lnTo>
                  <a:lnTo>
                    <a:pt x="9" y="32"/>
                  </a:lnTo>
                  <a:lnTo>
                    <a:pt x="19" y="18"/>
                  </a:lnTo>
                  <a:lnTo>
                    <a:pt x="32" y="9"/>
                  </a:lnTo>
                  <a:lnTo>
                    <a:pt x="47"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6" name="Shape 7426"/>
            <p:cNvSpPr/>
            <p:nvPr/>
          </p:nvSpPr>
          <p:spPr>
            <a:xfrm>
              <a:off x="6180" y="3647"/>
              <a:ext cx="346" cy="202"/>
            </a:xfrm>
            <a:custGeom>
              <a:avLst/>
              <a:gdLst/>
              <a:ahLst/>
              <a:cxnLst/>
              <a:rect l="0" t="0" r="0" b="0"/>
              <a:pathLst>
                <a:path w="1384" h="805" extrusionOk="0">
                  <a:moveTo>
                    <a:pt x="414" y="0"/>
                  </a:moveTo>
                  <a:lnTo>
                    <a:pt x="426" y="2"/>
                  </a:lnTo>
                  <a:lnTo>
                    <a:pt x="436" y="9"/>
                  </a:lnTo>
                  <a:lnTo>
                    <a:pt x="443" y="20"/>
                  </a:lnTo>
                  <a:lnTo>
                    <a:pt x="656" y="607"/>
                  </a:lnTo>
                  <a:lnTo>
                    <a:pt x="662" y="617"/>
                  </a:lnTo>
                  <a:lnTo>
                    <a:pt x="671" y="625"/>
                  </a:lnTo>
                  <a:lnTo>
                    <a:pt x="681" y="630"/>
                  </a:lnTo>
                  <a:lnTo>
                    <a:pt x="692" y="631"/>
                  </a:lnTo>
                  <a:lnTo>
                    <a:pt x="703" y="630"/>
                  </a:lnTo>
                  <a:lnTo>
                    <a:pt x="714" y="625"/>
                  </a:lnTo>
                  <a:lnTo>
                    <a:pt x="722" y="617"/>
                  </a:lnTo>
                  <a:lnTo>
                    <a:pt x="728" y="607"/>
                  </a:lnTo>
                  <a:lnTo>
                    <a:pt x="942" y="20"/>
                  </a:lnTo>
                  <a:lnTo>
                    <a:pt x="948" y="10"/>
                  </a:lnTo>
                  <a:lnTo>
                    <a:pt x="957" y="3"/>
                  </a:lnTo>
                  <a:lnTo>
                    <a:pt x="969" y="0"/>
                  </a:lnTo>
                  <a:lnTo>
                    <a:pt x="980" y="1"/>
                  </a:lnTo>
                  <a:lnTo>
                    <a:pt x="1168" y="31"/>
                  </a:lnTo>
                  <a:lnTo>
                    <a:pt x="1169" y="31"/>
                  </a:lnTo>
                  <a:lnTo>
                    <a:pt x="1206" y="47"/>
                  </a:lnTo>
                  <a:lnTo>
                    <a:pt x="1241" y="66"/>
                  </a:lnTo>
                  <a:lnTo>
                    <a:pt x="1272" y="89"/>
                  </a:lnTo>
                  <a:lnTo>
                    <a:pt x="1301" y="116"/>
                  </a:lnTo>
                  <a:lnTo>
                    <a:pt x="1324" y="146"/>
                  </a:lnTo>
                  <a:lnTo>
                    <a:pt x="1346" y="179"/>
                  </a:lnTo>
                  <a:lnTo>
                    <a:pt x="1362" y="214"/>
                  </a:lnTo>
                  <a:lnTo>
                    <a:pt x="1374" y="251"/>
                  </a:lnTo>
                  <a:lnTo>
                    <a:pt x="1382" y="290"/>
                  </a:lnTo>
                  <a:lnTo>
                    <a:pt x="1384" y="330"/>
                  </a:lnTo>
                  <a:lnTo>
                    <a:pt x="1384" y="760"/>
                  </a:lnTo>
                  <a:lnTo>
                    <a:pt x="1382" y="775"/>
                  </a:lnTo>
                  <a:lnTo>
                    <a:pt x="1376" y="787"/>
                  </a:lnTo>
                  <a:lnTo>
                    <a:pt x="1365" y="796"/>
                  </a:lnTo>
                  <a:lnTo>
                    <a:pt x="1353" y="802"/>
                  </a:lnTo>
                  <a:lnTo>
                    <a:pt x="1339" y="805"/>
                  </a:lnTo>
                  <a:lnTo>
                    <a:pt x="46" y="805"/>
                  </a:lnTo>
                  <a:lnTo>
                    <a:pt x="31" y="802"/>
                  </a:lnTo>
                  <a:lnTo>
                    <a:pt x="19" y="796"/>
                  </a:lnTo>
                  <a:lnTo>
                    <a:pt x="9" y="787"/>
                  </a:lnTo>
                  <a:lnTo>
                    <a:pt x="2" y="775"/>
                  </a:lnTo>
                  <a:lnTo>
                    <a:pt x="0" y="760"/>
                  </a:lnTo>
                  <a:lnTo>
                    <a:pt x="0" y="331"/>
                  </a:lnTo>
                  <a:lnTo>
                    <a:pt x="2" y="291"/>
                  </a:lnTo>
                  <a:lnTo>
                    <a:pt x="11" y="252"/>
                  </a:lnTo>
                  <a:lnTo>
                    <a:pt x="23" y="215"/>
                  </a:lnTo>
                  <a:lnTo>
                    <a:pt x="39" y="180"/>
                  </a:lnTo>
                  <a:lnTo>
                    <a:pt x="60" y="147"/>
                  </a:lnTo>
                  <a:lnTo>
                    <a:pt x="85" y="117"/>
                  </a:lnTo>
                  <a:lnTo>
                    <a:pt x="112" y="89"/>
                  </a:lnTo>
                  <a:lnTo>
                    <a:pt x="144" y="66"/>
                  </a:lnTo>
                  <a:lnTo>
                    <a:pt x="179" y="47"/>
                  </a:lnTo>
                  <a:lnTo>
                    <a:pt x="216" y="31"/>
                  </a:lnTo>
                  <a:lnTo>
                    <a:pt x="219" y="31"/>
                  </a:lnTo>
                  <a:lnTo>
                    <a:pt x="229" y="29"/>
                  </a:lnTo>
                  <a:lnTo>
                    <a:pt x="243" y="27"/>
                  </a:lnTo>
                  <a:lnTo>
                    <a:pt x="260" y="24"/>
                  </a:lnTo>
                  <a:lnTo>
                    <a:pt x="281" y="21"/>
                  </a:lnTo>
                  <a:lnTo>
                    <a:pt x="303" y="17"/>
                  </a:lnTo>
                  <a:lnTo>
                    <a:pt x="325" y="13"/>
                  </a:lnTo>
                  <a:lnTo>
                    <a:pt x="347" y="10"/>
                  </a:lnTo>
                  <a:lnTo>
                    <a:pt x="367" y="7"/>
                  </a:lnTo>
                  <a:lnTo>
                    <a:pt x="386" y="4"/>
                  </a:lnTo>
                  <a:lnTo>
                    <a:pt x="400" y="2"/>
                  </a:lnTo>
                  <a:lnTo>
                    <a:pt x="409" y="0"/>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7" name="Shape 7427"/>
            <p:cNvSpPr/>
            <p:nvPr/>
          </p:nvSpPr>
          <p:spPr>
            <a:xfrm>
              <a:off x="5817" y="3282"/>
              <a:ext cx="295" cy="295"/>
            </a:xfrm>
            <a:custGeom>
              <a:avLst/>
              <a:gdLst/>
              <a:ahLst/>
              <a:cxnLst/>
              <a:rect l="0" t="0" r="0" b="0"/>
              <a:pathLst>
                <a:path w="1179" h="1179" extrusionOk="0">
                  <a:moveTo>
                    <a:pt x="589" y="0"/>
                  </a:moveTo>
                  <a:lnTo>
                    <a:pt x="650" y="3"/>
                  </a:lnTo>
                  <a:lnTo>
                    <a:pt x="708" y="12"/>
                  </a:lnTo>
                  <a:lnTo>
                    <a:pt x="765" y="27"/>
                  </a:lnTo>
                  <a:lnTo>
                    <a:pt x="818" y="46"/>
                  </a:lnTo>
                  <a:lnTo>
                    <a:pt x="870" y="72"/>
                  </a:lnTo>
                  <a:lnTo>
                    <a:pt x="919" y="101"/>
                  </a:lnTo>
                  <a:lnTo>
                    <a:pt x="964" y="135"/>
                  </a:lnTo>
                  <a:lnTo>
                    <a:pt x="1006" y="173"/>
                  </a:lnTo>
                  <a:lnTo>
                    <a:pt x="1044" y="216"/>
                  </a:lnTo>
                  <a:lnTo>
                    <a:pt x="1078" y="261"/>
                  </a:lnTo>
                  <a:lnTo>
                    <a:pt x="1107" y="309"/>
                  </a:lnTo>
                  <a:lnTo>
                    <a:pt x="1132" y="362"/>
                  </a:lnTo>
                  <a:lnTo>
                    <a:pt x="1152" y="415"/>
                  </a:lnTo>
                  <a:lnTo>
                    <a:pt x="1167" y="472"/>
                  </a:lnTo>
                  <a:lnTo>
                    <a:pt x="1176" y="531"/>
                  </a:lnTo>
                  <a:lnTo>
                    <a:pt x="1179" y="591"/>
                  </a:lnTo>
                  <a:lnTo>
                    <a:pt x="1176" y="644"/>
                  </a:lnTo>
                  <a:lnTo>
                    <a:pt x="1169" y="697"/>
                  </a:lnTo>
                  <a:lnTo>
                    <a:pt x="1157" y="748"/>
                  </a:lnTo>
                  <a:lnTo>
                    <a:pt x="1141" y="798"/>
                  </a:lnTo>
                  <a:lnTo>
                    <a:pt x="1120" y="846"/>
                  </a:lnTo>
                  <a:lnTo>
                    <a:pt x="1096" y="893"/>
                  </a:lnTo>
                  <a:lnTo>
                    <a:pt x="1068" y="936"/>
                  </a:lnTo>
                  <a:lnTo>
                    <a:pt x="1035" y="977"/>
                  </a:lnTo>
                  <a:lnTo>
                    <a:pt x="1000" y="1015"/>
                  </a:lnTo>
                  <a:lnTo>
                    <a:pt x="960" y="1050"/>
                  </a:lnTo>
                  <a:lnTo>
                    <a:pt x="918" y="1081"/>
                  </a:lnTo>
                  <a:lnTo>
                    <a:pt x="911" y="1132"/>
                  </a:lnTo>
                  <a:lnTo>
                    <a:pt x="905" y="1179"/>
                  </a:lnTo>
                  <a:lnTo>
                    <a:pt x="711" y="1179"/>
                  </a:lnTo>
                  <a:lnTo>
                    <a:pt x="787" y="786"/>
                  </a:lnTo>
                  <a:lnTo>
                    <a:pt x="788" y="771"/>
                  </a:lnTo>
                  <a:lnTo>
                    <a:pt x="786" y="756"/>
                  </a:lnTo>
                  <a:lnTo>
                    <a:pt x="781" y="741"/>
                  </a:lnTo>
                  <a:lnTo>
                    <a:pt x="773" y="728"/>
                  </a:lnTo>
                  <a:lnTo>
                    <a:pt x="762" y="716"/>
                  </a:lnTo>
                  <a:lnTo>
                    <a:pt x="748" y="708"/>
                  </a:lnTo>
                  <a:lnTo>
                    <a:pt x="733" y="704"/>
                  </a:lnTo>
                  <a:lnTo>
                    <a:pt x="717" y="702"/>
                  </a:lnTo>
                  <a:lnTo>
                    <a:pt x="462" y="702"/>
                  </a:lnTo>
                  <a:lnTo>
                    <a:pt x="446" y="704"/>
                  </a:lnTo>
                  <a:lnTo>
                    <a:pt x="431" y="708"/>
                  </a:lnTo>
                  <a:lnTo>
                    <a:pt x="417" y="716"/>
                  </a:lnTo>
                  <a:lnTo>
                    <a:pt x="406" y="728"/>
                  </a:lnTo>
                  <a:lnTo>
                    <a:pt x="398" y="741"/>
                  </a:lnTo>
                  <a:lnTo>
                    <a:pt x="393" y="756"/>
                  </a:lnTo>
                  <a:lnTo>
                    <a:pt x="391" y="771"/>
                  </a:lnTo>
                  <a:lnTo>
                    <a:pt x="392" y="786"/>
                  </a:lnTo>
                  <a:lnTo>
                    <a:pt x="468" y="1179"/>
                  </a:lnTo>
                  <a:lnTo>
                    <a:pt x="274" y="1179"/>
                  </a:lnTo>
                  <a:lnTo>
                    <a:pt x="268" y="1132"/>
                  </a:lnTo>
                  <a:lnTo>
                    <a:pt x="261" y="1081"/>
                  </a:lnTo>
                  <a:lnTo>
                    <a:pt x="219" y="1050"/>
                  </a:lnTo>
                  <a:lnTo>
                    <a:pt x="179" y="1015"/>
                  </a:lnTo>
                  <a:lnTo>
                    <a:pt x="144" y="977"/>
                  </a:lnTo>
                  <a:lnTo>
                    <a:pt x="111" y="936"/>
                  </a:lnTo>
                  <a:lnTo>
                    <a:pt x="83" y="893"/>
                  </a:lnTo>
                  <a:lnTo>
                    <a:pt x="59" y="846"/>
                  </a:lnTo>
                  <a:lnTo>
                    <a:pt x="38" y="798"/>
                  </a:lnTo>
                  <a:lnTo>
                    <a:pt x="22" y="748"/>
                  </a:lnTo>
                  <a:lnTo>
                    <a:pt x="10" y="697"/>
                  </a:lnTo>
                  <a:lnTo>
                    <a:pt x="3" y="644"/>
                  </a:lnTo>
                  <a:lnTo>
                    <a:pt x="0" y="591"/>
                  </a:lnTo>
                  <a:lnTo>
                    <a:pt x="3" y="531"/>
                  </a:lnTo>
                  <a:lnTo>
                    <a:pt x="12" y="472"/>
                  </a:lnTo>
                  <a:lnTo>
                    <a:pt x="27" y="415"/>
                  </a:lnTo>
                  <a:lnTo>
                    <a:pt x="47" y="362"/>
                  </a:lnTo>
                  <a:lnTo>
                    <a:pt x="72" y="309"/>
                  </a:lnTo>
                  <a:lnTo>
                    <a:pt x="101" y="261"/>
                  </a:lnTo>
                  <a:lnTo>
                    <a:pt x="135" y="216"/>
                  </a:lnTo>
                  <a:lnTo>
                    <a:pt x="173" y="173"/>
                  </a:lnTo>
                  <a:lnTo>
                    <a:pt x="215" y="135"/>
                  </a:lnTo>
                  <a:lnTo>
                    <a:pt x="260" y="101"/>
                  </a:lnTo>
                  <a:lnTo>
                    <a:pt x="309" y="72"/>
                  </a:lnTo>
                  <a:lnTo>
                    <a:pt x="361" y="46"/>
                  </a:lnTo>
                  <a:lnTo>
                    <a:pt x="414" y="27"/>
                  </a:lnTo>
                  <a:lnTo>
                    <a:pt x="471" y="12"/>
                  </a:lnTo>
                  <a:lnTo>
                    <a:pt x="529" y="3"/>
                  </a:lnTo>
                  <a:lnTo>
                    <a:pt x="5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8" name="Shape 7428"/>
            <p:cNvSpPr/>
            <p:nvPr/>
          </p:nvSpPr>
          <p:spPr>
            <a:xfrm>
              <a:off x="5890" y="3612"/>
              <a:ext cx="149" cy="21"/>
            </a:xfrm>
            <a:custGeom>
              <a:avLst/>
              <a:gdLst/>
              <a:ahLst/>
              <a:cxnLst/>
              <a:rect l="0" t="0" r="0" b="0"/>
              <a:pathLst>
                <a:path w="595" h="82" extrusionOk="0">
                  <a:moveTo>
                    <a:pt x="0" y="0"/>
                  </a:moveTo>
                  <a:lnTo>
                    <a:pt x="595" y="0"/>
                  </a:lnTo>
                  <a:lnTo>
                    <a:pt x="593" y="21"/>
                  </a:lnTo>
                  <a:lnTo>
                    <a:pt x="591" y="38"/>
                  </a:lnTo>
                  <a:lnTo>
                    <a:pt x="590" y="53"/>
                  </a:lnTo>
                  <a:lnTo>
                    <a:pt x="588" y="82"/>
                  </a:lnTo>
                  <a:lnTo>
                    <a:pt x="7" y="82"/>
                  </a:lnTo>
                  <a:lnTo>
                    <a:pt x="5" y="53"/>
                  </a:lnTo>
                  <a:lnTo>
                    <a:pt x="4" y="38"/>
                  </a:lnTo>
                  <a:lnTo>
                    <a:pt x="2" y="2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29" name="Shape 7429"/>
            <p:cNvSpPr/>
            <p:nvPr/>
          </p:nvSpPr>
          <p:spPr>
            <a:xfrm>
              <a:off x="5954" y="3493"/>
              <a:ext cx="21" cy="54"/>
            </a:xfrm>
            <a:custGeom>
              <a:avLst/>
              <a:gdLst/>
              <a:ahLst/>
              <a:cxnLst/>
              <a:rect l="0" t="0" r="0" b="0"/>
              <a:pathLst>
                <a:path w="83" h="217" extrusionOk="0">
                  <a:moveTo>
                    <a:pt x="0" y="0"/>
                  </a:moveTo>
                  <a:lnTo>
                    <a:pt x="83" y="0"/>
                  </a:lnTo>
                  <a:lnTo>
                    <a:pt x="41" y="2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0" name="Shape 7430"/>
            <p:cNvSpPr/>
            <p:nvPr/>
          </p:nvSpPr>
          <p:spPr>
            <a:xfrm>
              <a:off x="5905" y="3669"/>
              <a:ext cx="119" cy="31"/>
            </a:xfrm>
            <a:custGeom>
              <a:avLst/>
              <a:gdLst/>
              <a:ahLst/>
              <a:cxnLst/>
              <a:rect l="0" t="0" r="0" b="0"/>
              <a:pathLst>
                <a:path w="477" h="126" extrusionOk="0">
                  <a:moveTo>
                    <a:pt x="0" y="0"/>
                  </a:moveTo>
                  <a:lnTo>
                    <a:pt x="477" y="0"/>
                  </a:lnTo>
                  <a:lnTo>
                    <a:pt x="453" y="32"/>
                  </a:lnTo>
                  <a:lnTo>
                    <a:pt x="425" y="59"/>
                  </a:lnTo>
                  <a:lnTo>
                    <a:pt x="394" y="82"/>
                  </a:lnTo>
                  <a:lnTo>
                    <a:pt x="359" y="101"/>
                  </a:lnTo>
                  <a:lnTo>
                    <a:pt x="322" y="114"/>
                  </a:lnTo>
                  <a:lnTo>
                    <a:pt x="281" y="123"/>
                  </a:lnTo>
                  <a:lnTo>
                    <a:pt x="238" y="126"/>
                  </a:lnTo>
                  <a:lnTo>
                    <a:pt x="196" y="123"/>
                  </a:lnTo>
                  <a:lnTo>
                    <a:pt x="156" y="114"/>
                  </a:lnTo>
                  <a:lnTo>
                    <a:pt x="118" y="101"/>
                  </a:lnTo>
                  <a:lnTo>
                    <a:pt x="83" y="82"/>
                  </a:lnTo>
                  <a:lnTo>
                    <a:pt x="52" y="59"/>
                  </a:lnTo>
                  <a:lnTo>
                    <a:pt x="24" y="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1" name="Shape 7431"/>
            <p:cNvSpPr/>
            <p:nvPr/>
          </p:nvSpPr>
          <p:spPr>
            <a:xfrm>
              <a:off x="6330" y="3641"/>
              <a:ext cx="46" cy="118"/>
            </a:xfrm>
            <a:custGeom>
              <a:avLst/>
              <a:gdLst/>
              <a:ahLst/>
              <a:cxnLst/>
              <a:rect l="0" t="0" r="0" b="0"/>
              <a:pathLst>
                <a:path w="184" h="473" extrusionOk="0">
                  <a:moveTo>
                    <a:pt x="44" y="0"/>
                  </a:moveTo>
                  <a:lnTo>
                    <a:pt x="138" y="0"/>
                  </a:lnTo>
                  <a:lnTo>
                    <a:pt x="151" y="2"/>
                  </a:lnTo>
                  <a:lnTo>
                    <a:pt x="162" y="6"/>
                  </a:lnTo>
                  <a:lnTo>
                    <a:pt x="172" y="14"/>
                  </a:lnTo>
                  <a:lnTo>
                    <a:pt x="180" y="25"/>
                  </a:lnTo>
                  <a:lnTo>
                    <a:pt x="184" y="39"/>
                  </a:lnTo>
                  <a:lnTo>
                    <a:pt x="183" y="52"/>
                  </a:lnTo>
                  <a:lnTo>
                    <a:pt x="177" y="66"/>
                  </a:lnTo>
                  <a:lnTo>
                    <a:pt x="127" y="141"/>
                  </a:lnTo>
                  <a:lnTo>
                    <a:pt x="151" y="340"/>
                  </a:lnTo>
                  <a:lnTo>
                    <a:pt x="105" y="463"/>
                  </a:lnTo>
                  <a:lnTo>
                    <a:pt x="100" y="470"/>
                  </a:lnTo>
                  <a:lnTo>
                    <a:pt x="94" y="473"/>
                  </a:lnTo>
                  <a:lnTo>
                    <a:pt x="88" y="473"/>
                  </a:lnTo>
                  <a:lnTo>
                    <a:pt x="82" y="470"/>
                  </a:lnTo>
                  <a:lnTo>
                    <a:pt x="78" y="463"/>
                  </a:lnTo>
                  <a:lnTo>
                    <a:pt x="32" y="340"/>
                  </a:lnTo>
                  <a:lnTo>
                    <a:pt x="55" y="141"/>
                  </a:lnTo>
                  <a:lnTo>
                    <a:pt x="5" y="66"/>
                  </a:lnTo>
                  <a:lnTo>
                    <a:pt x="0" y="52"/>
                  </a:lnTo>
                  <a:lnTo>
                    <a:pt x="0" y="39"/>
                  </a:lnTo>
                  <a:lnTo>
                    <a:pt x="3" y="25"/>
                  </a:lnTo>
                  <a:lnTo>
                    <a:pt x="11" y="14"/>
                  </a:lnTo>
                  <a:lnTo>
                    <a:pt x="20" y="6"/>
                  </a:lnTo>
                  <a:lnTo>
                    <a:pt x="32" y="2"/>
                  </a:lnTo>
                  <a:lnTo>
                    <a:pt x="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432" name="Shape 7432"/>
          <p:cNvSpPr/>
          <p:nvPr/>
        </p:nvSpPr>
        <p:spPr>
          <a:xfrm>
            <a:off x="6971708" y="2840102"/>
            <a:ext cx="303984" cy="238845"/>
          </a:xfrm>
          <a:custGeom>
            <a:avLst/>
            <a:gdLst/>
            <a:ahLst/>
            <a:cxnLst/>
            <a:rect l="0" t="0" r="0" b="0"/>
            <a:pathLst>
              <a:path w="3528" h="2771" extrusionOk="0">
                <a:moveTo>
                  <a:pt x="570" y="301"/>
                </a:moveTo>
                <a:lnTo>
                  <a:pt x="579" y="315"/>
                </a:lnTo>
                <a:lnTo>
                  <a:pt x="599" y="342"/>
                </a:lnTo>
                <a:lnTo>
                  <a:pt x="620" y="374"/>
                </a:lnTo>
                <a:lnTo>
                  <a:pt x="645" y="410"/>
                </a:lnTo>
                <a:lnTo>
                  <a:pt x="671" y="450"/>
                </a:lnTo>
                <a:lnTo>
                  <a:pt x="700" y="495"/>
                </a:lnTo>
                <a:lnTo>
                  <a:pt x="732" y="544"/>
                </a:lnTo>
                <a:lnTo>
                  <a:pt x="765" y="596"/>
                </a:lnTo>
                <a:lnTo>
                  <a:pt x="801" y="652"/>
                </a:lnTo>
                <a:lnTo>
                  <a:pt x="838" y="710"/>
                </a:lnTo>
                <a:lnTo>
                  <a:pt x="878" y="772"/>
                </a:lnTo>
                <a:lnTo>
                  <a:pt x="917" y="835"/>
                </a:lnTo>
                <a:lnTo>
                  <a:pt x="959" y="901"/>
                </a:lnTo>
                <a:lnTo>
                  <a:pt x="1002" y="969"/>
                </a:lnTo>
                <a:lnTo>
                  <a:pt x="1046" y="1038"/>
                </a:lnTo>
                <a:lnTo>
                  <a:pt x="1089" y="1108"/>
                </a:lnTo>
                <a:lnTo>
                  <a:pt x="1134" y="1179"/>
                </a:lnTo>
                <a:lnTo>
                  <a:pt x="1180" y="1250"/>
                </a:lnTo>
                <a:lnTo>
                  <a:pt x="1226" y="1322"/>
                </a:lnTo>
                <a:lnTo>
                  <a:pt x="1272" y="1394"/>
                </a:lnTo>
                <a:lnTo>
                  <a:pt x="1318" y="1465"/>
                </a:lnTo>
                <a:lnTo>
                  <a:pt x="1364" y="1536"/>
                </a:lnTo>
                <a:lnTo>
                  <a:pt x="1409" y="1606"/>
                </a:lnTo>
                <a:lnTo>
                  <a:pt x="1454" y="1675"/>
                </a:lnTo>
                <a:lnTo>
                  <a:pt x="1499" y="1743"/>
                </a:lnTo>
                <a:lnTo>
                  <a:pt x="1543" y="1808"/>
                </a:lnTo>
                <a:lnTo>
                  <a:pt x="1585" y="1871"/>
                </a:lnTo>
                <a:lnTo>
                  <a:pt x="1627" y="1932"/>
                </a:lnTo>
                <a:lnTo>
                  <a:pt x="1667" y="1991"/>
                </a:lnTo>
                <a:lnTo>
                  <a:pt x="1706" y="2046"/>
                </a:lnTo>
                <a:lnTo>
                  <a:pt x="1744" y="2097"/>
                </a:lnTo>
                <a:lnTo>
                  <a:pt x="1779" y="2146"/>
                </a:lnTo>
                <a:lnTo>
                  <a:pt x="1813" y="2190"/>
                </a:lnTo>
                <a:lnTo>
                  <a:pt x="1844" y="2231"/>
                </a:lnTo>
                <a:lnTo>
                  <a:pt x="1874" y="2266"/>
                </a:lnTo>
                <a:lnTo>
                  <a:pt x="1909" y="2304"/>
                </a:lnTo>
                <a:lnTo>
                  <a:pt x="1947" y="2335"/>
                </a:lnTo>
                <a:lnTo>
                  <a:pt x="1984" y="2360"/>
                </a:lnTo>
                <a:lnTo>
                  <a:pt x="2023" y="2378"/>
                </a:lnTo>
                <a:lnTo>
                  <a:pt x="2061" y="2392"/>
                </a:lnTo>
                <a:lnTo>
                  <a:pt x="2101" y="2401"/>
                </a:lnTo>
                <a:lnTo>
                  <a:pt x="2140" y="2404"/>
                </a:lnTo>
                <a:lnTo>
                  <a:pt x="2180" y="2404"/>
                </a:lnTo>
                <a:lnTo>
                  <a:pt x="2219" y="2400"/>
                </a:lnTo>
                <a:lnTo>
                  <a:pt x="2259" y="2392"/>
                </a:lnTo>
                <a:lnTo>
                  <a:pt x="2297" y="2383"/>
                </a:lnTo>
                <a:lnTo>
                  <a:pt x="2335" y="2370"/>
                </a:lnTo>
                <a:lnTo>
                  <a:pt x="2372" y="2353"/>
                </a:lnTo>
                <a:lnTo>
                  <a:pt x="2408" y="2336"/>
                </a:lnTo>
                <a:lnTo>
                  <a:pt x="2443" y="2318"/>
                </a:lnTo>
                <a:lnTo>
                  <a:pt x="2475" y="2299"/>
                </a:lnTo>
                <a:lnTo>
                  <a:pt x="2507" y="2278"/>
                </a:lnTo>
                <a:lnTo>
                  <a:pt x="2536" y="2258"/>
                </a:lnTo>
                <a:lnTo>
                  <a:pt x="2564" y="2238"/>
                </a:lnTo>
                <a:lnTo>
                  <a:pt x="2588" y="2219"/>
                </a:lnTo>
                <a:lnTo>
                  <a:pt x="2547" y="2207"/>
                </a:lnTo>
                <a:lnTo>
                  <a:pt x="2503" y="2198"/>
                </a:lnTo>
                <a:lnTo>
                  <a:pt x="2460" y="2193"/>
                </a:lnTo>
                <a:lnTo>
                  <a:pt x="2416" y="2188"/>
                </a:lnTo>
                <a:lnTo>
                  <a:pt x="2372" y="2184"/>
                </a:lnTo>
                <a:lnTo>
                  <a:pt x="2328" y="2180"/>
                </a:lnTo>
                <a:lnTo>
                  <a:pt x="2286" y="2176"/>
                </a:lnTo>
                <a:lnTo>
                  <a:pt x="2243" y="2171"/>
                </a:lnTo>
                <a:lnTo>
                  <a:pt x="2200" y="2165"/>
                </a:lnTo>
                <a:lnTo>
                  <a:pt x="2158" y="2155"/>
                </a:lnTo>
                <a:lnTo>
                  <a:pt x="2117" y="2145"/>
                </a:lnTo>
                <a:lnTo>
                  <a:pt x="2076" y="2128"/>
                </a:lnTo>
                <a:lnTo>
                  <a:pt x="2038" y="2109"/>
                </a:lnTo>
                <a:lnTo>
                  <a:pt x="1999" y="2085"/>
                </a:lnTo>
                <a:lnTo>
                  <a:pt x="1963" y="2055"/>
                </a:lnTo>
                <a:lnTo>
                  <a:pt x="1910" y="2005"/>
                </a:lnTo>
                <a:lnTo>
                  <a:pt x="1860" y="1951"/>
                </a:lnTo>
                <a:lnTo>
                  <a:pt x="1813" y="1895"/>
                </a:lnTo>
                <a:lnTo>
                  <a:pt x="1768" y="1837"/>
                </a:lnTo>
                <a:lnTo>
                  <a:pt x="1724" y="1777"/>
                </a:lnTo>
                <a:lnTo>
                  <a:pt x="1682" y="1717"/>
                </a:lnTo>
                <a:lnTo>
                  <a:pt x="1639" y="1657"/>
                </a:lnTo>
                <a:lnTo>
                  <a:pt x="1596" y="1598"/>
                </a:lnTo>
                <a:lnTo>
                  <a:pt x="1552" y="1538"/>
                </a:lnTo>
                <a:lnTo>
                  <a:pt x="1383" y="1318"/>
                </a:lnTo>
                <a:lnTo>
                  <a:pt x="1213" y="1099"/>
                </a:lnTo>
                <a:lnTo>
                  <a:pt x="1040" y="883"/>
                </a:lnTo>
                <a:lnTo>
                  <a:pt x="864" y="669"/>
                </a:lnTo>
                <a:lnTo>
                  <a:pt x="807" y="597"/>
                </a:lnTo>
                <a:lnTo>
                  <a:pt x="749" y="524"/>
                </a:lnTo>
                <a:lnTo>
                  <a:pt x="692" y="449"/>
                </a:lnTo>
                <a:lnTo>
                  <a:pt x="632" y="374"/>
                </a:lnTo>
                <a:lnTo>
                  <a:pt x="570" y="301"/>
                </a:lnTo>
                <a:close/>
                <a:moveTo>
                  <a:pt x="381" y="0"/>
                </a:moveTo>
                <a:lnTo>
                  <a:pt x="397" y="0"/>
                </a:lnTo>
                <a:lnTo>
                  <a:pt x="412" y="5"/>
                </a:lnTo>
                <a:lnTo>
                  <a:pt x="424" y="15"/>
                </a:lnTo>
                <a:lnTo>
                  <a:pt x="438" y="31"/>
                </a:lnTo>
                <a:lnTo>
                  <a:pt x="455" y="52"/>
                </a:lnTo>
                <a:lnTo>
                  <a:pt x="476" y="75"/>
                </a:lnTo>
                <a:lnTo>
                  <a:pt x="499" y="104"/>
                </a:lnTo>
                <a:lnTo>
                  <a:pt x="526" y="137"/>
                </a:lnTo>
                <a:lnTo>
                  <a:pt x="556" y="173"/>
                </a:lnTo>
                <a:lnTo>
                  <a:pt x="588" y="213"/>
                </a:lnTo>
                <a:lnTo>
                  <a:pt x="622" y="256"/>
                </a:lnTo>
                <a:lnTo>
                  <a:pt x="660" y="302"/>
                </a:lnTo>
                <a:lnTo>
                  <a:pt x="698" y="351"/>
                </a:lnTo>
                <a:lnTo>
                  <a:pt x="739" y="403"/>
                </a:lnTo>
                <a:lnTo>
                  <a:pt x="782" y="456"/>
                </a:lnTo>
                <a:lnTo>
                  <a:pt x="825" y="511"/>
                </a:lnTo>
                <a:lnTo>
                  <a:pt x="871" y="569"/>
                </a:lnTo>
                <a:lnTo>
                  <a:pt x="917" y="628"/>
                </a:lnTo>
                <a:lnTo>
                  <a:pt x="965" y="688"/>
                </a:lnTo>
                <a:lnTo>
                  <a:pt x="1013" y="749"/>
                </a:lnTo>
                <a:lnTo>
                  <a:pt x="1063" y="812"/>
                </a:lnTo>
                <a:lnTo>
                  <a:pt x="1113" y="874"/>
                </a:lnTo>
                <a:lnTo>
                  <a:pt x="1163" y="938"/>
                </a:lnTo>
                <a:lnTo>
                  <a:pt x="1213" y="1001"/>
                </a:lnTo>
                <a:lnTo>
                  <a:pt x="1264" y="1065"/>
                </a:lnTo>
                <a:lnTo>
                  <a:pt x="1313" y="1127"/>
                </a:lnTo>
                <a:lnTo>
                  <a:pt x="1363" y="1190"/>
                </a:lnTo>
                <a:lnTo>
                  <a:pt x="1412" y="1251"/>
                </a:lnTo>
                <a:lnTo>
                  <a:pt x="1460" y="1311"/>
                </a:lnTo>
                <a:lnTo>
                  <a:pt x="1508" y="1370"/>
                </a:lnTo>
                <a:lnTo>
                  <a:pt x="1554" y="1428"/>
                </a:lnTo>
                <a:lnTo>
                  <a:pt x="1599" y="1484"/>
                </a:lnTo>
                <a:lnTo>
                  <a:pt x="1643" y="1537"/>
                </a:lnTo>
                <a:lnTo>
                  <a:pt x="1686" y="1589"/>
                </a:lnTo>
                <a:lnTo>
                  <a:pt x="1727" y="1639"/>
                </a:lnTo>
                <a:lnTo>
                  <a:pt x="1765" y="1685"/>
                </a:lnTo>
                <a:lnTo>
                  <a:pt x="1801" y="1728"/>
                </a:lnTo>
                <a:lnTo>
                  <a:pt x="1836" y="1768"/>
                </a:lnTo>
                <a:lnTo>
                  <a:pt x="1868" y="1804"/>
                </a:lnTo>
                <a:lnTo>
                  <a:pt x="1897" y="1838"/>
                </a:lnTo>
                <a:lnTo>
                  <a:pt x="1922" y="1867"/>
                </a:lnTo>
                <a:lnTo>
                  <a:pt x="1946" y="1893"/>
                </a:lnTo>
                <a:lnTo>
                  <a:pt x="1966" y="1913"/>
                </a:lnTo>
                <a:lnTo>
                  <a:pt x="1983" y="1929"/>
                </a:lnTo>
                <a:lnTo>
                  <a:pt x="2029" y="1967"/>
                </a:lnTo>
                <a:lnTo>
                  <a:pt x="2076" y="1999"/>
                </a:lnTo>
                <a:lnTo>
                  <a:pt x="2124" y="2025"/>
                </a:lnTo>
                <a:lnTo>
                  <a:pt x="2172" y="2044"/>
                </a:lnTo>
                <a:lnTo>
                  <a:pt x="2222" y="2061"/>
                </a:lnTo>
                <a:lnTo>
                  <a:pt x="2272" y="2074"/>
                </a:lnTo>
                <a:lnTo>
                  <a:pt x="2323" y="2083"/>
                </a:lnTo>
                <a:lnTo>
                  <a:pt x="2377" y="2091"/>
                </a:lnTo>
                <a:lnTo>
                  <a:pt x="2432" y="2098"/>
                </a:lnTo>
                <a:lnTo>
                  <a:pt x="2490" y="2106"/>
                </a:lnTo>
                <a:lnTo>
                  <a:pt x="2551" y="2114"/>
                </a:lnTo>
                <a:lnTo>
                  <a:pt x="2614" y="2125"/>
                </a:lnTo>
                <a:lnTo>
                  <a:pt x="2680" y="2138"/>
                </a:lnTo>
                <a:lnTo>
                  <a:pt x="2718" y="2147"/>
                </a:lnTo>
                <a:lnTo>
                  <a:pt x="2757" y="2156"/>
                </a:lnTo>
                <a:lnTo>
                  <a:pt x="2798" y="2168"/>
                </a:lnTo>
                <a:lnTo>
                  <a:pt x="2840" y="2180"/>
                </a:lnTo>
                <a:lnTo>
                  <a:pt x="2883" y="2194"/>
                </a:lnTo>
                <a:lnTo>
                  <a:pt x="2927" y="2208"/>
                </a:lnTo>
                <a:lnTo>
                  <a:pt x="2971" y="2224"/>
                </a:lnTo>
                <a:lnTo>
                  <a:pt x="3015" y="2240"/>
                </a:lnTo>
                <a:lnTo>
                  <a:pt x="3060" y="2258"/>
                </a:lnTo>
                <a:lnTo>
                  <a:pt x="3104" y="2276"/>
                </a:lnTo>
                <a:lnTo>
                  <a:pt x="3146" y="2294"/>
                </a:lnTo>
                <a:lnTo>
                  <a:pt x="3189" y="2314"/>
                </a:lnTo>
                <a:lnTo>
                  <a:pt x="3230" y="2333"/>
                </a:lnTo>
                <a:lnTo>
                  <a:pt x="3269" y="2353"/>
                </a:lnTo>
                <a:lnTo>
                  <a:pt x="3307" y="2374"/>
                </a:lnTo>
                <a:lnTo>
                  <a:pt x="3343" y="2394"/>
                </a:lnTo>
                <a:lnTo>
                  <a:pt x="3376" y="2415"/>
                </a:lnTo>
                <a:lnTo>
                  <a:pt x="3407" y="2435"/>
                </a:lnTo>
                <a:lnTo>
                  <a:pt x="3435" y="2456"/>
                </a:lnTo>
                <a:lnTo>
                  <a:pt x="3460" y="2476"/>
                </a:lnTo>
                <a:lnTo>
                  <a:pt x="3481" y="2496"/>
                </a:lnTo>
                <a:lnTo>
                  <a:pt x="3499" y="2516"/>
                </a:lnTo>
                <a:lnTo>
                  <a:pt x="3513" y="2535"/>
                </a:lnTo>
                <a:lnTo>
                  <a:pt x="3523" y="2554"/>
                </a:lnTo>
                <a:lnTo>
                  <a:pt x="3527" y="2572"/>
                </a:lnTo>
                <a:lnTo>
                  <a:pt x="3528" y="2590"/>
                </a:lnTo>
                <a:lnTo>
                  <a:pt x="3523" y="2606"/>
                </a:lnTo>
                <a:lnTo>
                  <a:pt x="3513" y="2623"/>
                </a:lnTo>
                <a:lnTo>
                  <a:pt x="3497" y="2639"/>
                </a:lnTo>
                <a:lnTo>
                  <a:pt x="3476" y="2653"/>
                </a:lnTo>
                <a:lnTo>
                  <a:pt x="3449" y="2666"/>
                </a:lnTo>
                <a:lnTo>
                  <a:pt x="3415" y="2678"/>
                </a:lnTo>
                <a:lnTo>
                  <a:pt x="3374" y="2688"/>
                </a:lnTo>
                <a:lnTo>
                  <a:pt x="3287" y="2703"/>
                </a:lnTo>
                <a:lnTo>
                  <a:pt x="3199" y="2716"/>
                </a:lnTo>
                <a:lnTo>
                  <a:pt x="3108" y="2727"/>
                </a:lnTo>
                <a:lnTo>
                  <a:pt x="3016" y="2737"/>
                </a:lnTo>
                <a:lnTo>
                  <a:pt x="2923" y="2744"/>
                </a:lnTo>
                <a:lnTo>
                  <a:pt x="2829" y="2752"/>
                </a:lnTo>
                <a:lnTo>
                  <a:pt x="2736" y="2757"/>
                </a:lnTo>
                <a:lnTo>
                  <a:pt x="2644" y="2761"/>
                </a:lnTo>
                <a:lnTo>
                  <a:pt x="2553" y="2765"/>
                </a:lnTo>
                <a:lnTo>
                  <a:pt x="2464" y="2767"/>
                </a:lnTo>
                <a:lnTo>
                  <a:pt x="2378" y="2769"/>
                </a:lnTo>
                <a:lnTo>
                  <a:pt x="2295" y="2770"/>
                </a:lnTo>
                <a:lnTo>
                  <a:pt x="2216" y="2770"/>
                </a:lnTo>
                <a:lnTo>
                  <a:pt x="2141" y="2771"/>
                </a:lnTo>
                <a:lnTo>
                  <a:pt x="2072" y="2770"/>
                </a:lnTo>
                <a:lnTo>
                  <a:pt x="2008" y="2770"/>
                </a:lnTo>
                <a:lnTo>
                  <a:pt x="1950" y="2770"/>
                </a:lnTo>
                <a:lnTo>
                  <a:pt x="1900" y="2769"/>
                </a:lnTo>
                <a:lnTo>
                  <a:pt x="1856" y="2769"/>
                </a:lnTo>
                <a:lnTo>
                  <a:pt x="1829" y="2769"/>
                </a:lnTo>
                <a:lnTo>
                  <a:pt x="1802" y="2769"/>
                </a:lnTo>
                <a:lnTo>
                  <a:pt x="1776" y="2768"/>
                </a:lnTo>
                <a:lnTo>
                  <a:pt x="1750" y="2766"/>
                </a:lnTo>
                <a:lnTo>
                  <a:pt x="1724" y="2763"/>
                </a:lnTo>
                <a:lnTo>
                  <a:pt x="1699" y="2758"/>
                </a:lnTo>
                <a:lnTo>
                  <a:pt x="1673" y="2753"/>
                </a:lnTo>
                <a:lnTo>
                  <a:pt x="1649" y="2744"/>
                </a:lnTo>
                <a:lnTo>
                  <a:pt x="1623" y="2735"/>
                </a:lnTo>
                <a:lnTo>
                  <a:pt x="1598" y="2723"/>
                </a:lnTo>
                <a:lnTo>
                  <a:pt x="1573" y="2709"/>
                </a:lnTo>
                <a:lnTo>
                  <a:pt x="1547" y="2692"/>
                </a:lnTo>
                <a:lnTo>
                  <a:pt x="1521" y="2671"/>
                </a:lnTo>
                <a:lnTo>
                  <a:pt x="1495" y="2648"/>
                </a:lnTo>
                <a:lnTo>
                  <a:pt x="1468" y="2622"/>
                </a:lnTo>
                <a:lnTo>
                  <a:pt x="1441" y="2591"/>
                </a:lnTo>
                <a:lnTo>
                  <a:pt x="1412" y="2557"/>
                </a:lnTo>
                <a:lnTo>
                  <a:pt x="1384" y="2519"/>
                </a:lnTo>
                <a:lnTo>
                  <a:pt x="1355" y="2476"/>
                </a:lnTo>
                <a:lnTo>
                  <a:pt x="1325" y="2429"/>
                </a:lnTo>
                <a:lnTo>
                  <a:pt x="1293" y="2377"/>
                </a:lnTo>
                <a:lnTo>
                  <a:pt x="1260" y="2320"/>
                </a:lnTo>
                <a:lnTo>
                  <a:pt x="1227" y="2258"/>
                </a:lnTo>
                <a:lnTo>
                  <a:pt x="1192" y="2190"/>
                </a:lnTo>
                <a:lnTo>
                  <a:pt x="1156" y="2117"/>
                </a:lnTo>
                <a:lnTo>
                  <a:pt x="1118" y="2037"/>
                </a:lnTo>
                <a:lnTo>
                  <a:pt x="1080" y="1952"/>
                </a:lnTo>
                <a:lnTo>
                  <a:pt x="1038" y="1864"/>
                </a:lnTo>
                <a:lnTo>
                  <a:pt x="997" y="1783"/>
                </a:lnTo>
                <a:lnTo>
                  <a:pt x="956" y="1711"/>
                </a:lnTo>
                <a:lnTo>
                  <a:pt x="915" y="1646"/>
                </a:lnTo>
                <a:lnTo>
                  <a:pt x="875" y="1588"/>
                </a:lnTo>
                <a:lnTo>
                  <a:pt x="835" y="1537"/>
                </a:lnTo>
                <a:lnTo>
                  <a:pt x="795" y="1493"/>
                </a:lnTo>
                <a:lnTo>
                  <a:pt x="756" y="1454"/>
                </a:lnTo>
                <a:lnTo>
                  <a:pt x="718" y="1421"/>
                </a:lnTo>
                <a:lnTo>
                  <a:pt x="681" y="1393"/>
                </a:lnTo>
                <a:lnTo>
                  <a:pt x="645" y="1370"/>
                </a:lnTo>
                <a:lnTo>
                  <a:pt x="610" y="1352"/>
                </a:lnTo>
                <a:lnTo>
                  <a:pt x="576" y="1339"/>
                </a:lnTo>
                <a:lnTo>
                  <a:pt x="544" y="1328"/>
                </a:lnTo>
                <a:lnTo>
                  <a:pt x="513" y="1322"/>
                </a:lnTo>
                <a:lnTo>
                  <a:pt x="483" y="1319"/>
                </a:lnTo>
                <a:lnTo>
                  <a:pt x="457" y="1319"/>
                </a:lnTo>
                <a:lnTo>
                  <a:pt x="430" y="1321"/>
                </a:lnTo>
                <a:lnTo>
                  <a:pt x="406" y="1325"/>
                </a:lnTo>
                <a:lnTo>
                  <a:pt x="385" y="1332"/>
                </a:lnTo>
                <a:lnTo>
                  <a:pt x="365" y="1338"/>
                </a:lnTo>
                <a:lnTo>
                  <a:pt x="347" y="1347"/>
                </a:lnTo>
                <a:lnTo>
                  <a:pt x="332" y="1356"/>
                </a:lnTo>
                <a:lnTo>
                  <a:pt x="320" y="1366"/>
                </a:lnTo>
                <a:lnTo>
                  <a:pt x="310" y="1376"/>
                </a:lnTo>
                <a:lnTo>
                  <a:pt x="303" y="1386"/>
                </a:lnTo>
                <a:lnTo>
                  <a:pt x="298" y="1396"/>
                </a:lnTo>
                <a:lnTo>
                  <a:pt x="294" y="1416"/>
                </a:lnTo>
                <a:lnTo>
                  <a:pt x="290" y="1440"/>
                </a:lnTo>
                <a:lnTo>
                  <a:pt x="285" y="1473"/>
                </a:lnTo>
                <a:lnTo>
                  <a:pt x="282" y="1509"/>
                </a:lnTo>
                <a:lnTo>
                  <a:pt x="279" y="1551"/>
                </a:lnTo>
                <a:lnTo>
                  <a:pt x="277" y="1599"/>
                </a:lnTo>
                <a:lnTo>
                  <a:pt x="275" y="1649"/>
                </a:lnTo>
                <a:lnTo>
                  <a:pt x="273" y="1704"/>
                </a:lnTo>
                <a:lnTo>
                  <a:pt x="270" y="1762"/>
                </a:lnTo>
                <a:lnTo>
                  <a:pt x="268" y="1823"/>
                </a:lnTo>
                <a:lnTo>
                  <a:pt x="267" y="1885"/>
                </a:lnTo>
                <a:lnTo>
                  <a:pt x="266" y="1950"/>
                </a:lnTo>
                <a:lnTo>
                  <a:pt x="265" y="2015"/>
                </a:lnTo>
                <a:lnTo>
                  <a:pt x="264" y="2081"/>
                </a:lnTo>
                <a:lnTo>
                  <a:pt x="264" y="2148"/>
                </a:lnTo>
                <a:lnTo>
                  <a:pt x="263" y="2213"/>
                </a:lnTo>
                <a:lnTo>
                  <a:pt x="263" y="2278"/>
                </a:lnTo>
                <a:lnTo>
                  <a:pt x="263" y="2343"/>
                </a:lnTo>
                <a:lnTo>
                  <a:pt x="263" y="2404"/>
                </a:lnTo>
                <a:lnTo>
                  <a:pt x="263" y="2463"/>
                </a:lnTo>
                <a:lnTo>
                  <a:pt x="264" y="2520"/>
                </a:lnTo>
                <a:lnTo>
                  <a:pt x="264" y="2574"/>
                </a:lnTo>
                <a:lnTo>
                  <a:pt x="264" y="2624"/>
                </a:lnTo>
                <a:lnTo>
                  <a:pt x="265" y="2669"/>
                </a:lnTo>
                <a:lnTo>
                  <a:pt x="265" y="2709"/>
                </a:lnTo>
                <a:lnTo>
                  <a:pt x="266" y="2744"/>
                </a:lnTo>
                <a:lnTo>
                  <a:pt x="264" y="2754"/>
                </a:lnTo>
                <a:lnTo>
                  <a:pt x="259" y="2763"/>
                </a:lnTo>
                <a:lnTo>
                  <a:pt x="250" y="2769"/>
                </a:lnTo>
                <a:lnTo>
                  <a:pt x="241" y="2771"/>
                </a:lnTo>
                <a:lnTo>
                  <a:pt x="189" y="2771"/>
                </a:lnTo>
                <a:lnTo>
                  <a:pt x="179" y="2769"/>
                </a:lnTo>
                <a:lnTo>
                  <a:pt x="171" y="2764"/>
                </a:lnTo>
                <a:lnTo>
                  <a:pt x="165" y="2755"/>
                </a:lnTo>
                <a:lnTo>
                  <a:pt x="163" y="2745"/>
                </a:lnTo>
                <a:lnTo>
                  <a:pt x="161" y="2703"/>
                </a:lnTo>
                <a:lnTo>
                  <a:pt x="160" y="2656"/>
                </a:lnTo>
                <a:lnTo>
                  <a:pt x="158" y="2602"/>
                </a:lnTo>
                <a:lnTo>
                  <a:pt x="157" y="2545"/>
                </a:lnTo>
                <a:lnTo>
                  <a:pt x="155" y="2483"/>
                </a:lnTo>
                <a:lnTo>
                  <a:pt x="153" y="2416"/>
                </a:lnTo>
                <a:lnTo>
                  <a:pt x="151" y="2347"/>
                </a:lnTo>
                <a:lnTo>
                  <a:pt x="149" y="2275"/>
                </a:lnTo>
                <a:lnTo>
                  <a:pt x="146" y="2201"/>
                </a:lnTo>
                <a:lnTo>
                  <a:pt x="143" y="2125"/>
                </a:lnTo>
                <a:lnTo>
                  <a:pt x="141" y="2049"/>
                </a:lnTo>
                <a:lnTo>
                  <a:pt x="138" y="1971"/>
                </a:lnTo>
                <a:lnTo>
                  <a:pt x="135" y="1894"/>
                </a:lnTo>
                <a:lnTo>
                  <a:pt x="131" y="1817"/>
                </a:lnTo>
                <a:lnTo>
                  <a:pt x="128" y="1742"/>
                </a:lnTo>
                <a:lnTo>
                  <a:pt x="124" y="1668"/>
                </a:lnTo>
                <a:lnTo>
                  <a:pt x="121" y="1597"/>
                </a:lnTo>
                <a:lnTo>
                  <a:pt x="117" y="1528"/>
                </a:lnTo>
                <a:lnTo>
                  <a:pt x="112" y="1461"/>
                </a:lnTo>
                <a:lnTo>
                  <a:pt x="108" y="1400"/>
                </a:lnTo>
                <a:lnTo>
                  <a:pt x="104" y="1341"/>
                </a:lnTo>
                <a:lnTo>
                  <a:pt x="98" y="1289"/>
                </a:lnTo>
                <a:lnTo>
                  <a:pt x="93" y="1241"/>
                </a:lnTo>
                <a:lnTo>
                  <a:pt x="88" y="1199"/>
                </a:lnTo>
                <a:lnTo>
                  <a:pt x="82" y="1165"/>
                </a:lnTo>
                <a:lnTo>
                  <a:pt x="77" y="1136"/>
                </a:lnTo>
                <a:lnTo>
                  <a:pt x="71" y="1115"/>
                </a:lnTo>
                <a:lnTo>
                  <a:pt x="45" y="1038"/>
                </a:lnTo>
                <a:lnTo>
                  <a:pt x="25" y="960"/>
                </a:lnTo>
                <a:lnTo>
                  <a:pt x="11" y="885"/>
                </a:lnTo>
                <a:lnTo>
                  <a:pt x="2" y="811"/>
                </a:lnTo>
                <a:lnTo>
                  <a:pt x="0" y="736"/>
                </a:lnTo>
                <a:lnTo>
                  <a:pt x="4" y="662"/>
                </a:lnTo>
                <a:lnTo>
                  <a:pt x="15" y="589"/>
                </a:lnTo>
                <a:lnTo>
                  <a:pt x="31" y="515"/>
                </a:lnTo>
                <a:lnTo>
                  <a:pt x="55" y="440"/>
                </a:lnTo>
                <a:lnTo>
                  <a:pt x="84" y="366"/>
                </a:lnTo>
                <a:lnTo>
                  <a:pt x="121" y="291"/>
                </a:lnTo>
                <a:lnTo>
                  <a:pt x="164" y="213"/>
                </a:lnTo>
                <a:lnTo>
                  <a:pt x="214" y="136"/>
                </a:lnTo>
                <a:lnTo>
                  <a:pt x="222" y="124"/>
                </a:lnTo>
                <a:lnTo>
                  <a:pt x="233" y="110"/>
                </a:lnTo>
                <a:lnTo>
                  <a:pt x="246" y="95"/>
                </a:lnTo>
                <a:lnTo>
                  <a:pt x="261" y="80"/>
                </a:lnTo>
                <a:lnTo>
                  <a:pt x="277" y="63"/>
                </a:lnTo>
                <a:lnTo>
                  <a:pt x="293" y="48"/>
                </a:lnTo>
                <a:lnTo>
                  <a:pt x="311" y="34"/>
                </a:lnTo>
                <a:lnTo>
                  <a:pt x="328" y="21"/>
                </a:lnTo>
                <a:lnTo>
                  <a:pt x="346" y="12"/>
                </a:lnTo>
                <a:lnTo>
                  <a:pt x="363" y="4"/>
                </a:lnTo>
                <a:lnTo>
                  <a:pt x="3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3" name="Shape 7433"/>
          <p:cNvSpPr/>
          <p:nvPr/>
        </p:nvSpPr>
        <p:spPr>
          <a:xfrm>
            <a:off x="6500987" y="2837648"/>
            <a:ext cx="148928" cy="243753"/>
          </a:xfrm>
          <a:custGeom>
            <a:avLst/>
            <a:gdLst/>
            <a:ahLst/>
            <a:cxnLst/>
            <a:rect l="0" t="0" r="0" b="0"/>
            <a:pathLst>
              <a:path w="2306" h="3772" extrusionOk="0">
                <a:moveTo>
                  <a:pt x="1154" y="181"/>
                </a:moveTo>
                <a:lnTo>
                  <a:pt x="1070" y="185"/>
                </a:lnTo>
                <a:lnTo>
                  <a:pt x="990" y="195"/>
                </a:lnTo>
                <a:lnTo>
                  <a:pt x="910" y="211"/>
                </a:lnTo>
                <a:lnTo>
                  <a:pt x="834" y="233"/>
                </a:lnTo>
                <a:lnTo>
                  <a:pt x="761" y="260"/>
                </a:lnTo>
                <a:lnTo>
                  <a:pt x="691" y="294"/>
                </a:lnTo>
                <a:lnTo>
                  <a:pt x="623" y="333"/>
                </a:lnTo>
                <a:lnTo>
                  <a:pt x="560" y="376"/>
                </a:lnTo>
                <a:lnTo>
                  <a:pt x="500" y="424"/>
                </a:lnTo>
                <a:lnTo>
                  <a:pt x="446" y="476"/>
                </a:lnTo>
                <a:lnTo>
                  <a:pt x="395" y="532"/>
                </a:lnTo>
                <a:lnTo>
                  <a:pt x="349" y="594"/>
                </a:lnTo>
                <a:lnTo>
                  <a:pt x="308" y="657"/>
                </a:lnTo>
                <a:lnTo>
                  <a:pt x="273" y="724"/>
                </a:lnTo>
                <a:lnTo>
                  <a:pt x="245" y="795"/>
                </a:lnTo>
                <a:lnTo>
                  <a:pt x="222" y="866"/>
                </a:lnTo>
                <a:lnTo>
                  <a:pt x="205" y="941"/>
                </a:lnTo>
                <a:lnTo>
                  <a:pt x="194" y="1019"/>
                </a:lnTo>
                <a:lnTo>
                  <a:pt x="190" y="1098"/>
                </a:lnTo>
                <a:lnTo>
                  <a:pt x="194" y="1162"/>
                </a:lnTo>
                <a:lnTo>
                  <a:pt x="205" y="1226"/>
                </a:lnTo>
                <a:lnTo>
                  <a:pt x="223" y="1289"/>
                </a:lnTo>
                <a:lnTo>
                  <a:pt x="247" y="1353"/>
                </a:lnTo>
                <a:lnTo>
                  <a:pt x="276" y="1416"/>
                </a:lnTo>
                <a:lnTo>
                  <a:pt x="310" y="1480"/>
                </a:lnTo>
                <a:lnTo>
                  <a:pt x="347" y="1545"/>
                </a:lnTo>
                <a:lnTo>
                  <a:pt x="387" y="1610"/>
                </a:lnTo>
                <a:lnTo>
                  <a:pt x="430" y="1677"/>
                </a:lnTo>
                <a:lnTo>
                  <a:pt x="476" y="1746"/>
                </a:lnTo>
                <a:lnTo>
                  <a:pt x="515" y="1806"/>
                </a:lnTo>
                <a:lnTo>
                  <a:pt x="554" y="1867"/>
                </a:lnTo>
                <a:lnTo>
                  <a:pt x="595" y="1930"/>
                </a:lnTo>
                <a:lnTo>
                  <a:pt x="635" y="1996"/>
                </a:lnTo>
                <a:lnTo>
                  <a:pt x="675" y="2064"/>
                </a:lnTo>
                <a:lnTo>
                  <a:pt x="712" y="2136"/>
                </a:lnTo>
                <a:lnTo>
                  <a:pt x="750" y="2208"/>
                </a:lnTo>
                <a:lnTo>
                  <a:pt x="785" y="2285"/>
                </a:lnTo>
                <a:lnTo>
                  <a:pt x="816" y="2364"/>
                </a:lnTo>
                <a:lnTo>
                  <a:pt x="846" y="2447"/>
                </a:lnTo>
                <a:lnTo>
                  <a:pt x="871" y="2532"/>
                </a:lnTo>
                <a:lnTo>
                  <a:pt x="894" y="2621"/>
                </a:lnTo>
                <a:lnTo>
                  <a:pt x="911" y="2714"/>
                </a:lnTo>
                <a:lnTo>
                  <a:pt x="924" y="2809"/>
                </a:lnTo>
                <a:lnTo>
                  <a:pt x="933" y="2910"/>
                </a:lnTo>
                <a:lnTo>
                  <a:pt x="1072" y="2910"/>
                </a:lnTo>
                <a:lnTo>
                  <a:pt x="1094" y="2843"/>
                </a:lnTo>
                <a:lnTo>
                  <a:pt x="1113" y="2778"/>
                </a:lnTo>
                <a:lnTo>
                  <a:pt x="1127" y="2714"/>
                </a:lnTo>
                <a:lnTo>
                  <a:pt x="1138" y="2653"/>
                </a:lnTo>
                <a:lnTo>
                  <a:pt x="1146" y="2592"/>
                </a:lnTo>
                <a:lnTo>
                  <a:pt x="1152" y="2536"/>
                </a:lnTo>
                <a:lnTo>
                  <a:pt x="1156" y="2484"/>
                </a:lnTo>
                <a:lnTo>
                  <a:pt x="1158" y="2436"/>
                </a:lnTo>
                <a:lnTo>
                  <a:pt x="1160" y="2393"/>
                </a:lnTo>
                <a:lnTo>
                  <a:pt x="1160" y="2355"/>
                </a:lnTo>
                <a:lnTo>
                  <a:pt x="1158" y="2324"/>
                </a:lnTo>
                <a:lnTo>
                  <a:pt x="1157" y="2300"/>
                </a:lnTo>
                <a:lnTo>
                  <a:pt x="1157" y="2284"/>
                </a:lnTo>
                <a:lnTo>
                  <a:pt x="1157" y="2275"/>
                </a:lnTo>
                <a:lnTo>
                  <a:pt x="1094" y="2239"/>
                </a:lnTo>
                <a:lnTo>
                  <a:pt x="1038" y="2201"/>
                </a:lnTo>
                <a:lnTo>
                  <a:pt x="986" y="2162"/>
                </a:lnTo>
                <a:lnTo>
                  <a:pt x="941" y="2121"/>
                </a:lnTo>
                <a:lnTo>
                  <a:pt x="900" y="2077"/>
                </a:lnTo>
                <a:lnTo>
                  <a:pt x="865" y="2030"/>
                </a:lnTo>
                <a:lnTo>
                  <a:pt x="834" y="1980"/>
                </a:lnTo>
                <a:lnTo>
                  <a:pt x="809" y="1926"/>
                </a:lnTo>
                <a:lnTo>
                  <a:pt x="787" y="1867"/>
                </a:lnTo>
                <a:lnTo>
                  <a:pt x="770" y="1804"/>
                </a:lnTo>
                <a:lnTo>
                  <a:pt x="757" y="1737"/>
                </a:lnTo>
                <a:lnTo>
                  <a:pt x="753" y="1702"/>
                </a:lnTo>
                <a:lnTo>
                  <a:pt x="752" y="1664"/>
                </a:lnTo>
                <a:lnTo>
                  <a:pt x="753" y="1624"/>
                </a:lnTo>
                <a:lnTo>
                  <a:pt x="756" y="1580"/>
                </a:lnTo>
                <a:lnTo>
                  <a:pt x="761" y="1534"/>
                </a:lnTo>
                <a:lnTo>
                  <a:pt x="767" y="1486"/>
                </a:lnTo>
                <a:lnTo>
                  <a:pt x="775" y="1437"/>
                </a:lnTo>
                <a:lnTo>
                  <a:pt x="785" y="1385"/>
                </a:lnTo>
                <a:lnTo>
                  <a:pt x="795" y="1333"/>
                </a:lnTo>
                <a:lnTo>
                  <a:pt x="808" y="1280"/>
                </a:lnTo>
                <a:lnTo>
                  <a:pt x="820" y="1227"/>
                </a:lnTo>
                <a:lnTo>
                  <a:pt x="834" y="1175"/>
                </a:lnTo>
                <a:lnTo>
                  <a:pt x="849" y="1122"/>
                </a:lnTo>
                <a:lnTo>
                  <a:pt x="864" y="1069"/>
                </a:lnTo>
                <a:lnTo>
                  <a:pt x="880" y="1018"/>
                </a:lnTo>
                <a:lnTo>
                  <a:pt x="896" y="969"/>
                </a:lnTo>
                <a:lnTo>
                  <a:pt x="911" y="920"/>
                </a:lnTo>
                <a:lnTo>
                  <a:pt x="927" y="874"/>
                </a:lnTo>
                <a:lnTo>
                  <a:pt x="943" y="830"/>
                </a:lnTo>
                <a:lnTo>
                  <a:pt x="958" y="788"/>
                </a:lnTo>
                <a:lnTo>
                  <a:pt x="974" y="751"/>
                </a:lnTo>
                <a:lnTo>
                  <a:pt x="988" y="716"/>
                </a:lnTo>
                <a:lnTo>
                  <a:pt x="1002" y="684"/>
                </a:lnTo>
                <a:lnTo>
                  <a:pt x="1015" y="657"/>
                </a:lnTo>
                <a:lnTo>
                  <a:pt x="1026" y="634"/>
                </a:lnTo>
                <a:lnTo>
                  <a:pt x="1037" y="615"/>
                </a:lnTo>
                <a:lnTo>
                  <a:pt x="1046" y="603"/>
                </a:lnTo>
                <a:lnTo>
                  <a:pt x="1053" y="594"/>
                </a:lnTo>
                <a:lnTo>
                  <a:pt x="1059" y="593"/>
                </a:lnTo>
                <a:lnTo>
                  <a:pt x="1064" y="596"/>
                </a:lnTo>
                <a:lnTo>
                  <a:pt x="1067" y="606"/>
                </a:lnTo>
                <a:lnTo>
                  <a:pt x="1067" y="623"/>
                </a:lnTo>
                <a:lnTo>
                  <a:pt x="1064" y="647"/>
                </a:lnTo>
                <a:lnTo>
                  <a:pt x="1063" y="689"/>
                </a:lnTo>
                <a:lnTo>
                  <a:pt x="1070" y="732"/>
                </a:lnTo>
                <a:lnTo>
                  <a:pt x="1085" y="773"/>
                </a:lnTo>
                <a:lnTo>
                  <a:pt x="1105" y="816"/>
                </a:lnTo>
                <a:lnTo>
                  <a:pt x="1132" y="857"/>
                </a:lnTo>
                <a:lnTo>
                  <a:pt x="1162" y="900"/>
                </a:lnTo>
                <a:lnTo>
                  <a:pt x="1197" y="943"/>
                </a:lnTo>
                <a:lnTo>
                  <a:pt x="1235" y="985"/>
                </a:lnTo>
                <a:lnTo>
                  <a:pt x="1276" y="1028"/>
                </a:lnTo>
                <a:lnTo>
                  <a:pt x="1319" y="1071"/>
                </a:lnTo>
                <a:lnTo>
                  <a:pt x="1362" y="1114"/>
                </a:lnTo>
                <a:lnTo>
                  <a:pt x="1405" y="1158"/>
                </a:lnTo>
                <a:lnTo>
                  <a:pt x="1449" y="1202"/>
                </a:lnTo>
                <a:lnTo>
                  <a:pt x="1490" y="1247"/>
                </a:lnTo>
                <a:lnTo>
                  <a:pt x="1530" y="1293"/>
                </a:lnTo>
                <a:lnTo>
                  <a:pt x="1567" y="1339"/>
                </a:lnTo>
                <a:lnTo>
                  <a:pt x="1601" y="1385"/>
                </a:lnTo>
                <a:lnTo>
                  <a:pt x="1630" y="1433"/>
                </a:lnTo>
                <a:lnTo>
                  <a:pt x="1654" y="1482"/>
                </a:lnTo>
                <a:lnTo>
                  <a:pt x="1672" y="1532"/>
                </a:lnTo>
                <a:lnTo>
                  <a:pt x="1683" y="1584"/>
                </a:lnTo>
                <a:lnTo>
                  <a:pt x="1689" y="1638"/>
                </a:lnTo>
                <a:lnTo>
                  <a:pt x="1688" y="1692"/>
                </a:lnTo>
                <a:lnTo>
                  <a:pt x="1682" y="1747"/>
                </a:lnTo>
                <a:lnTo>
                  <a:pt x="1671" y="1801"/>
                </a:lnTo>
                <a:lnTo>
                  <a:pt x="1656" y="1853"/>
                </a:lnTo>
                <a:lnTo>
                  <a:pt x="1637" y="1906"/>
                </a:lnTo>
                <a:lnTo>
                  <a:pt x="1615" y="1956"/>
                </a:lnTo>
                <a:lnTo>
                  <a:pt x="1591" y="2005"/>
                </a:lnTo>
                <a:lnTo>
                  <a:pt x="1565" y="2052"/>
                </a:lnTo>
                <a:lnTo>
                  <a:pt x="1536" y="2096"/>
                </a:lnTo>
                <a:lnTo>
                  <a:pt x="1506" y="2137"/>
                </a:lnTo>
                <a:lnTo>
                  <a:pt x="1475" y="2173"/>
                </a:lnTo>
                <a:lnTo>
                  <a:pt x="1445" y="2207"/>
                </a:lnTo>
                <a:lnTo>
                  <a:pt x="1415" y="2237"/>
                </a:lnTo>
                <a:lnTo>
                  <a:pt x="1386" y="2262"/>
                </a:lnTo>
                <a:lnTo>
                  <a:pt x="1358" y="2284"/>
                </a:lnTo>
                <a:lnTo>
                  <a:pt x="1333" y="2299"/>
                </a:lnTo>
                <a:lnTo>
                  <a:pt x="1309" y="2308"/>
                </a:lnTo>
                <a:lnTo>
                  <a:pt x="1313" y="2245"/>
                </a:lnTo>
                <a:lnTo>
                  <a:pt x="1317" y="2182"/>
                </a:lnTo>
                <a:lnTo>
                  <a:pt x="1322" y="2119"/>
                </a:lnTo>
                <a:lnTo>
                  <a:pt x="1324" y="2058"/>
                </a:lnTo>
                <a:lnTo>
                  <a:pt x="1314" y="1920"/>
                </a:lnTo>
                <a:lnTo>
                  <a:pt x="1299" y="1787"/>
                </a:lnTo>
                <a:lnTo>
                  <a:pt x="1283" y="1659"/>
                </a:lnTo>
                <a:lnTo>
                  <a:pt x="1261" y="1537"/>
                </a:lnTo>
                <a:lnTo>
                  <a:pt x="1234" y="1419"/>
                </a:lnTo>
                <a:lnTo>
                  <a:pt x="1202" y="1306"/>
                </a:lnTo>
                <a:lnTo>
                  <a:pt x="1166" y="1199"/>
                </a:lnTo>
                <a:lnTo>
                  <a:pt x="1172" y="1225"/>
                </a:lnTo>
                <a:lnTo>
                  <a:pt x="1196" y="1343"/>
                </a:lnTo>
                <a:lnTo>
                  <a:pt x="1214" y="1462"/>
                </a:lnTo>
                <a:lnTo>
                  <a:pt x="1227" y="1584"/>
                </a:lnTo>
                <a:lnTo>
                  <a:pt x="1235" y="1704"/>
                </a:lnTo>
                <a:lnTo>
                  <a:pt x="1239" y="1826"/>
                </a:lnTo>
                <a:lnTo>
                  <a:pt x="1239" y="1948"/>
                </a:lnTo>
                <a:lnTo>
                  <a:pt x="1234" y="2089"/>
                </a:lnTo>
                <a:lnTo>
                  <a:pt x="1225" y="2231"/>
                </a:lnTo>
                <a:lnTo>
                  <a:pt x="1210" y="2372"/>
                </a:lnTo>
                <a:lnTo>
                  <a:pt x="1207" y="2413"/>
                </a:lnTo>
                <a:lnTo>
                  <a:pt x="1204" y="2459"/>
                </a:lnTo>
                <a:lnTo>
                  <a:pt x="1201" y="2512"/>
                </a:lnTo>
                <a:lnTo>
                  <a:pt x="1199" y="2569"/>
                </a:lnTo>
                <a:lnTo>
                  <a:pt x="1197" y="2627"/>
                </a:lnTo>
                <a:lnTo>
                  <a:pt x="1195" y="2686"/>
                </a:lnTo>
                <a:lnTo>
                  <a:pt x="1192" y="2747"/>
                </a:lnTo>
                <a:lnTo>
                  <a:pt x="1188" y="2804"/>
                </a:lnTo>
                <a:lnTo>
                  <a:pt x="1184" y="2858"/>
                </a:lnTo>
                <a:lnTo>
                  <a:pt x="1179" y="2908"/>
                </a:lnTo>
                <a:lnTo>
                  <a:pt x="1229" y="2908"/>
                </a:lnTo>
                <a:lnTo>
                  <a:pt x="1279" y="2908"/>
                </a:lnTo>
                <a:lnTo>
                  <a:pt x="1326" y="2908"/>
                </a:lnTo>
                <a:lnTo>
                  <a:pt x="1371" y="2908"/>
                </a:lnTo>
                <a:lnTo>
                  <a:pt x="1409" y="2907"/>
                </a:lnTo>
                <a:lnTo>
                  <a:pt x="1416" y="2807"/>
                </a:lnTo>
                <a:lnTo>
                  <a:pt x="1430" y="2709"/>
                </a:lnTo>
                <a:lnTo>
                  <a:pt x="1446" y="2616"/>
                </a:lnTo>
                <a:lnTo>
                  <a:pt x="1468" y="2526"/>
                </a:lnTo>
                <a:lnTo>
                  <a:pt x="1492" y="2439"/>
                </a:lnTo>
                <a:lnTo>
                  <a:pt x="1521" y="2355"/>
                </a:lnTo>
                <a:lnTo>
                  <a:pt x="1553" y="2275"/>
                </a:lnTo>
                <a:lnTo>
                  <a:pt x="1586" y="2197"/>
                </a:lnTo>
                <a:lnTo>
                  <a:pt x="1621" y="2123"/>
                </a:lnTo>
                <a:lnTo>
                  <a:pt x="1659" y="2050"/>
                </a:lnTo>
                <a:lnTo>
                  <a:pt x="1696" y="1981"/>
                </a:lnTo>
                <a:lnTo>
                  <a:pt x="1735" y="1914"/>
                </a:lnTo>
                <a:lnTo>
                  <a:pt x="1774" y="1848"/>
                </a:lnTo>
                <a:lnTo>
                  <a:pt x="1813" y="1786"/>
                </a:lnTo>
                <a:lnTo>
                  <a:pt x="1850" y="1725"/>
                </a:lnTo>
                <a:lnTo>
                  <a:pt x="1897" y="1650"/>
                </a:lnTo>
                <a:lnTo>
                  <a:pt x="1942" y="1576"/>
                </a:lnTo>
                <a:lnTo>
                  <a:pt x="1983" y="1505"/>
                </a:lnTo>
                <a:lnTo>
                  <a:pt x="2020" y="1436"/>
                </a:lnTo>
                <a:lnTo>
                  <a:pt x="2052" y="1367"/>
                </a:lnTo>
                <a:lnTo>
                  <a:pt x="2078" y="1299"/>
                </a:lnTo>
                <a:lnTo>
                  <a:pt x="2099" y="1231"/>
                </a:lnTo>
                <a:lnTo>
                  <a:pt x="2111" y="1165"/>
                </a:lnTo>
                <a:lnTo>
                  <a:pt x="2116" y="1098"/>
                </a:lnTo>
                <a:lnTo>
                  <a:pt x="2112" y="1019"/>
                </a:lnTo>
                <a:lnTo>
                  <a:pt x="2101" y="941"/>
                </a:lnTo>
                <a:lnTo>
                  <a:pt x="2084" y="866"/>
                </a:lnTo>
                <a:lnTo>
                  <a:pt x="2061" y="795"/>
                </a:lnTo>
                <a:lnTo>
                  <a:pt x="2032" y="724"/>
                </a:lnTo>
                <a:lnTo>
                  <a:pt x="1997" y="657"/>
                </a:lnTo>
                <a:lnTo>
                  <a:pt x="1956" y="594"/>
                </a:lnTo>
                <a:lnTo>
                  <a:pt x="1911" y="532"/>
                </a:lnTo>
                <a:lnTo>
                  <a:pt x="1860" y="476"/>
                </a:lnTo>
                <a:lnTo>
                  <a:pt x="1806" y="424"/>
                </a:lnTo>
                <a:lnTo>
                  <a:pt x="1747" y="376"/>
                </a:lnTo>
                <a:lnTo>
                  <a:pt x="1683" y="333"/>
                </a:lnTo>
                <a:lnTo>
                  <a:pt x="1616" y="294"/>
                </a:lnTo>
                <a:lnTo>
                  <a:pt x="1545" y="260"/>
                </a:lnTo>
                <a:lnTo>
                  <a:pt x="1472" y="233"/>
                </a:lnTo>
                <a:lnTo>
                  <a:pt x="1396" y="211"/>
                </a:lnTo>
                <a:lnTo>
                  <a:pt x="1317" y="195"/>
                </a:lnTo>
                <a:lnTo>
                  <a:pt x="1235" y="185"/>
                </a:lnTo>
                <a:lnTo>
                  <a:pt x="1154" y="181"/>
                </a:lnTo>
                <a:close/>
                <a:moveTo>
                  <a:pt x="1154" y="0"/>
                </a:moveTo>
                <a:lnTo>
                  <a:pt x="1248" y="4"/>
                </a:lnTo>
                <a:lnTo>
                  <a:pt x="1339" y="14"/>
                </a:lnTo>
                <a:lnTo>
                  <a:pt x="1430" y="32"/>
                </a:lnTo>
                <a:lnTo>
                  <a:pt x="1516" y="56"/>
                </a:lnTo>
                <a:lnTo>
                  <a:pt x="1601" y="87"/>
                </a:lnTo>
                <a:lnTo>
                  <a:pt x="1683" y="123"/>
                </a:lnTo>
                <a:lnTo>
                  <a:pt x="1760" y="165"/>
                </a:lnTo>
                <a:lnTo>
                  <a:pt x="1833" y="212"/>
                </a:lnTo>
                <a:lnTo>
                  <a:pt x="1902" y="265"/>
                </a:lnTo>
                <a:lnTo>
                  <a:pt x="1967" y="322"/>
                </a:lnTo>
                <a:lnTo>
                  <a:pt x="2028" y="384"/>
                </a:lnTo>
                <a:lnTo>
                  <a:pt x="2083" y="451"/>
                </a:lnTo>
                <a:lnTo>
                  <a:pt x="2132" y="520"/>
                </a:lnTo>
                <a:lnTo>
                  <a:pt x="2177" y="594"/>
                </a:lnTo>
                <a:lnTo>
                  <a:pt x="2216" y="672"/>
                </a:lnTo>
                <a:lnTo>
                  <a:pt x="2247" y="752"/>
                </a:lnTo>
                <a:lnTo>
                  <a:pt x="2272" y="835"/>
                </a:lnTo>
                <a:lnTo>
                  <a:pt x="2290" y="920"/>
                </a:lnTo>
                <a:lnTo>
                  <a:pt x="2302" y="1008"/>
                </a:lnTo>
                <a:lnTo>
                  <a:pt x="2306" y="1098"/>
                </a:lnTo>
                <a:lnTo>
                  <a:pt x="2302" y="1166"/>
                </a:lnTo>
                <a:lnTo>
                  <a:pt x="2293" y="1232"/>
                </a:lnTo>
                <a:lnTo>
                  <a:pt x="2277" y="1299"/>
                </a:lnTo>
                <a:lnTo>
                  <a:pt x="2257" y="1364"/>
                </a:lnTo>
                <a:lnTo>
                  <a:pt x="2230" y="1429"/>
                </a:lnTo>
                <a:lnTo>
                  <a:pt x="2201" y="1493"/>
                </a:lnTo>
                <a:lnTo>
                  <a:pt x="2169" y="1559"/>
                </a:lnTo>
                <a:lnTo>
                  <a:pt x="2132" y="1623"/>
                </a:lnTo>
                <a:lnTo>
                  <a:pt x="2094" y="1687"/>
                </a:lnTo>
                <a:lnTo>
                  <a:pt x="2054" y="1752"/>
                </a:lnTo>
                <a:lnTo>
                  <a:pt x="2014" y="1817"/>
                </a:lnTo>
                <a:lnTo>
                  <a:pt x="1977" y="1876"/>
                </a:lnTo>
                <a:lnTo>
                  <a:pt x="1940" y="1936"/>
                </a:lnTo>
                <a:lnTo>
                  <a:pt x="1903" y="1999"/>
                </a:lnTo>
                <a:lnTo>
                  <a:pt x="1866" y="2062"/>
                </a:lnTo>
                <a:lnTo>
                  <a:pt x="1831" y="2127"/>
                </a:lnTo>
                <a:lnTo>
                  <a:pt x="1796" y="2193"/>
                </a:lnTo>
                <a:lnTo>
                  <a:pt x="1764" y="2261"/>
                </a:lnTo>
                <a:lnTo>
                  <a:pt x="1732" y="2333"/>
                </a:lnTo>
                <a:lnTo>
                  <a:pt x="1703" y="2405"/>
                </a:lnTo>
                <a:lnTo>
                  <a:pt x="1678" y="2481"/>
                </a:lnTo>
                <a:lnTo>
                  <a:pt x="1655" y="2560"/>
                </a:lnTo>
                <a:lnTo>
                  <a:pt x="1635" y="2640"/>
                </a:lnTo>
                <a:lnTo>
                  <a:pt x="1619" y="2725"/>
                </a:lnTo>
                <a:lnTo>
                  <a:pt x="1607" y="2812"/>
                </a:lnTo>
                <a:lnTo>
                  <a:pt x="1600" y="2902"/>
                </a:lnTo>
                <a:lnTo>
                  <a:pt x="1597" y="2996"/>
                </a:lnTo>
                <a:lnTo>
                  <a:pt x="1597" y="3053"/>
                </a:lnTo>
                <a:lnTo>
                  <a:pt x="1600" y="3069"/>
                </a:lnTo>
                <a:lnTo>
                  <a:pt x="1601" y="3084"/>
                </a:lnTo>
                <a:lnTo>
                  <a:pt x="1601" y="3609"/>
                </a:lnTo>
                <a:lnTo>
                  <a:pt x="1597" y="3641"/>
                </a:lnTo>
                <a:lnTo>
                  <a:pt x="1586" y="3673"/>
                </a:lnTo>
                <a:lnTo>
                  <a:pt x="1569" y="3700"/>
                </a:lnTo>
                <a:lnTo>
                  <a:pt x="1545" y="3724"/>
                </a:lnTo>
                <a:lnTo>
                  <a:pt x="1518" y="3744"/>
                </a:lnTo>
                <a:lnTo>
                  <a:pt x="1486" y="3759"/>
                </a:lnTo>
                <a:lnTo>
                  <a:pt x="1450" y="3768"/>
                </a:lnTo>
                <a:lnTo>
                  <a:pt x="1413" y="3772"/>
                </a:lnTo>
                <a:lnTo>
                  <a:pt x="932" y="3772"/>
                </a:lnTo>
                <a:lnTo>
                  <a:pt x="894" y="3768"/>
                </a:lnTo>
                <a:lnTo>
                  <a:pt x="858" y="3759"/>
                </a:lnTo>
                <a:lnTo>
                  <a:pt x="827" y="3744"/>
                </a:lnTo>
                <a:lnTo>
                  <a:pt x="799" y="3724"/>
                </a:lnTo>
                <a:lnTo>
                  <a:pt x="776" y="3700"/>
                </a:lnTo>
                <a:lnTo>
                  <a:pt x="758" y="3673"/>
                </a:lnTo>
                <a:lnTo>
                  <a:pt x="747" y="3641"/>
                </a:lnTo>
                <a:lnTo>
                  <a:pt x="744" y="3609"/>
                </a:lnTo>
                <a:lnTo>
                  <a:pt x="744" y="3084"/>
                </a:lnTo>
                <a:lnTo>
                  <a:pt x="744" y="3080"/>
                </a:lnTo>
                <a:lnTo>
                  <a:pt x="745" y="3075"/>
                </a:lnTo>
                <a:lnTo>
                  <a:pt x="745" y="3072"/>
                </a:lnTo>
                <a:lnTo>
                  <a:pt x="745" y="3001"/>
                </a:lnTo>
                <a:lnTo>
                  <a:pt x="742" y="2907"/>
                </a:lnTo>
                <a:lnTo>
                  <a:pt x="735" y="2818"/>
                </a:lnTo>
                <a:lnTo>
                  <a:pt x="723" y="2732"/>
                </a:lnTo>
                <a:lnTo>
                  <a:pt x="706" y="2649"/>
                </a:lnTo>
                <a:lnTo>
                  <a:pt x="686" y="2569"/>
                </a:lnTo>
                <a:lnTo>
                  <a:pt x="663" y="2492"/>
                </a:lnTo>
                <a:lnTo>
                  <a:pt x="635" y="2418"/>
                </a:lnTo>
                <a:lnTo>
                  <a:pt x="606" y="2346"/>
                </a:lnTo>
                <a:lnTo>
                  <a:pt x="574" y="2276"/>
                </a:lnTo>
                <a:lnTo>
                  <a:pt x="540" y="2210"/>
                </a:lnTo>
                <a:lnTo>
                  <a:pt x="504" y="2144"/>
                </a:lnTo>
                <a:lnTo>
                  <a:pt x="468" y="2080"/>
                </a:lnTo>
                <a:lnTo>
                  <a:pt x="429" y="2019"/>
                </a:lnTo>
                <a:lnTo>
                  <a:pt x="392" y="1959"/>
                </a:lnTo>
                <a:lnTo>
                  <a:pt x="353" y="1900"/>
                </a:lnTo>
                <a:lnTo>
                  <a:pt x="314" y="1842"/>
                </a:lnTo>
                <a:lnTo>
                  <a:pt x="271" y="1776"/>
                </a:lnTo>
                <a:lnTo>
                  <a:pt x="229" y="1709"/>
                </a:lnTo>
                <a:lnTo>
                  <a:pt x="188" y="1644"/>
                </a:lnTo>
                <a:lnTo>
                  <a:pt x="149" y="1579"/>
                </a:lnTo>
                <a:lnTo>
                  <a:pt x="113" y="1512"/>
                </a:lnTo>
                <a:lnTo>
                  <a:pt x="82" y="1446"/>
                </a:lnTo>
                <a:lnTo>
                  <a:pt x="54" y="1378"/>
                </a:lnTo>
                <a:lnTo>
                  <a:pt x="31" y="1310"/>
                </a:lnTo>
                <a:lnTo>
                  <a:pt x="14" y="1241"/>
                </a:lnTo>
                <a:lnTo>
                  <a:pt x="3" y="1170"/>
                </a:lnTo>
                <a:lnTo>
                  <a:pt x="0" y="1098"/>
                </a:lnTo>
                <a:lnTo>
                  <a:pt x="0" y="1098"/>
                </a:lnTo>
                <a:lnTo>
                  <a:pt x="5" y="1008"/>
                </a:lnTo>
                <a:lnTo>
                  <a:pt x="15" y="920"/>
                </a:lnTo>
                <a:lnTo>
                  <a:pt x="34" y="835"/>
                </a:lnTo>
                <a:lnTo>
                  <a:pt x="59" y="752"/>
                </a:lnTo>
                <a:lnTo>
                  <a:pt x="91" y="672"/>
                </a:lnTo>
                <a:lnTo>
                  <a:pt x="129" y="594"/>
                </a:lnTo>
                <a:lnTo>
                  <a:pt x="173" y="520"/>
                </a:lnTo>
                <a:lnTo>
                  <a:pt x="223" y="451"/>
                </a:lnTo>
                <a:lnTo>
                  <a:pt x="278" y="384"/>
                </a:lnTo>
                <a:lnTo>
                  <a:pt x="339" y="322"/>
                </a:lnTo>
                <a:lnTo>
                  <a:pt x="404" y="265"/>
                </a:lnTo>
                <a:lnTo>
                  <a:pt x="472" y="212"/>
                </a:lnTo>
                <a:lnTo>
                  <a:pt x="546" y="165"/>
                </a:lnTo>
                <a:lnTo>
                  <a:pt x="624" y="123"/>
                </a:lnTo>
                <a:lnTo>
                  <a:pt x="705" y="87"/>
                </a:lnTo>
                <a:lnTo>
                  <a:pt x="789" y="56"/>
                </a:lnTo>
                <a:lnTo>
                  <a:pt x="876" y="32"/>
                </a:lnTo>
                <a:lnTo>
                  <a:pt x="967" y="14"/>
                </a:lnTo>
                <a:lnTo>
                  <a:pt x="1058" y="4"/>
                </a:lnTo>
                <a:lnTo>
                  <a:pt x="1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434" name="Shape 7434"/>
          <p:cNvGrpSpPr/>
          <p:nvPr/>
        </p:nvGrpSpPr>
        <p:grpSpPr>
          <a:xfrm>
            <a:off x="2038008" y="2833829"/>
            <a:ext cx="355060" cy="251391"/>
            <a:chOff x="9467850" y="647700"/>
            <a:chExt cx="1701800" cy="1204913"/>
          </a:xfrm>
        </p:grpSpPr>
        <p:sp>
          <p:nvSpPr>
            <p:cNvPr id="7435" name="Shape 7435"/>
            <p:cNvSpPr/>
            <p:nvPr/>
          </p:nvSpPr>
          <p:spPr>
            <a:xfrm>
              <a:off x="10502900" y="1228725"/>
              <a:ext cx="369888" cy="349250"/>
            </a:xfrm>
            <a:custGeom>
              <a:avLst/>
              <a:gdLst/>
              <a:ahLst/>
              <a:cxnLst/>
              <a:rect l="0" t="0" r="0" b="0"/>
              <a:pathLst>
                <a:path w="932" h="882" extrusionOk="0">
                  <a:moveTo>
                    <a:pt x="65" y="0"/>
                  </a:moveTo>
                  <a:lnTo>
                    <a:pt x="83" y="3"/>
                  </a:lnTo>
                  <a:lnTo>
                    <a:pt x="101" y="8"/>
                  </a:lnTo>
                  <a:lnTo>
                    <a:pt x="115" y="20"/>
                  </a:lnTo>
                  <a:lnTo>
                    <a:pt x="911" y="764"/>
                  </a:lnTo>
                  <a:lnTo>
                    <a:pt x="923" y="778"/>
                  </a:lnTo>
                  <a:lnTo>
                    <a:pt x="929" y="794"/>
                  </a:lnTo>
                  <a:lnTo>
                    <a:pt x="932" y="812"/>
                  </a:lnTo>
                  <a:lnTo>
                    <a:pt x="930" y="829"/>
                  </a:lnTo>
                  <a:lnTo>
                    <a:pt x="924" y="846"/>
                  </a:lnTo>
                  <a:lnTo>
                    <a:pt x="913" y="860"/>
                  </a:lnTo>
                  <a:lnTo>
                    <a:pt x="899" y="872"/>
                  </a:lnTo>
                  <a:lnTo>
                    <a:pt x="881" y="880"/>
                  </a:lnTo>
                  <a:lnTo>
                    <a:pt x="862" y="882"/>
                  </a:lnTo>
                  <a:lnTo>
                    <a:pt x="847" y="880"/>
                  </a:lnTo>
                  <a:lnTo>
                    <a:pt x="830" y="873"/>
                  </a:lnTo>
                  <a:lnTo>
                    <a:pt x="815" y="863"/>
                  </a:lnTo>
                  <a:lnTo>
                    <a:pt x="21" y="120"/>
                  </a:lnTo>
                  <a:lnTo>
                    <a:pt x="8" y="102"/>
                  </a:lnTo>
                  <a:lnTo>
                    <a:pt x="0" y="83"/>
                  </a:lnTo>
                  <a:lnTo>
                    <a:pt x="0" y="62"/>
                  </a:lnTo>
                  <a:lnTo>
                    <a:pt x="5" y="41"/>
                  </a:lnTo>
                  <a:lnTo>
                    <a:pt x="17" y="23"/>
                  </a:lnTo>
                  <a:lnTo>
                    <a:pt x="31" y="11"/>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6" name="Shape 7436"/>
            <p:cNvSpPr/>
            <p:nvPr/>
          </p:nvSpPr>
          <p:spPr>
            <a:xfrm>
              <a:off x="9764713" y="1228725"/>
              <a:ext cx="369888" cy="349250"/>
            </a:xfrm>
            <a:custGeom>
              <a:avLst/>
              <a:gdLst/>
              <a:ahLst/>
              <a:cxnLst/>
              <a:rect l="0" t="0" r="0" b="0"/>
              <a:pathLst>
                <a:path w="935" h="882" extrusionOk="0">
                  <a:moveTo>
                    <a:pt x="868" y="0"/>
                  </a:moveTo>
                  <a:lnTo>
                    <a:pt x="885" y="3"/>
                  </a:lnTo>
                  <a:lnTo>
                    <a:pt x="902" y="11"/>
                  </a:lnTo>
                  <a:lnTo>
                    <a:pt x="915" y="23"/>
                  </a:lnTo>
                  <a:lnTo>
                    <a:pt x="928" y="41"/>
                  </a:lnTo>
                  <a:lnTo>
                    <a:pt x="935" y="62"/>
                  </a:lnTo>
                  <a:lnTo>
                    <a:pt x="934" y="83"/>
                  </a:lnTo>
                  <a:lnTo>
                    <a:pt x="927" y="102"/>
                  </a:lnTo>
                  <a:lnTo>
                    <a:pt x="913" y="120"/>
                  </a:lnTo>
                  <a:lnTo>
                    <a:pt x="117" y="863"/>
                  </a:lnTo>
                  <a:lnTo>
                    <a:pt x="102" y="873"/>
                  </a:lnTo>
                  <a:lnTo>
                    <a:pt x="87" y="880"/>
                  </a:lnTo>
                  <a:lnTo>
                    <a:pt x="70" y="882"/>
                  </a:lnTo>
                  <a:lnTo>
                    <a:pt x="51" y="880"/>
                  </a:lnTo>
                  <a:lnTo>
                    <a:pt x="34" y="872"/>
                  </a:lnTo>
                  <a:lnTo>
                    <a:pt x="20" y="860"/>
                  </a:lnTo>
                  <a:lnTo>
                    <a:pt x="8" y="846"/>
                  </a:lnTo>
                  <a:lnTo>
                    <a:pt x="3" y="829"/>
                  </a:lnTo>
                  <a:lnTo>
                    <a:pt x="0" y="812"/>
                  </a:lnTo>
                  <a:lnTo>
                    <a:pt x="3" y="794"/>
                  </a:lnTo>
                  <a:lnTo>
                    <a:pt x="11" y="778"/>
                  </a:lnTo>
                  <a:lnTo>
                    <a:pt x="22" y="764"/>
                  </a:lnTo>
                  <a:lnTo>
                    <a:pt x="818" y="20"/>
                  </a:lnTo>
                  <a:lnTo>
                    <a:pt x="833" y="8"/>
                  </a:lnTo>
                  <a:lnTo>
                    <a:pt x="850" y="3"/>
                  </a:lnTo>
                  <a:lnTo>
                    <a:pt x="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7" name="Shape 7437"/>
            <p:cNvSpPr/>
            <p:nvPr/>
          </p:nvSpPr>
          <p:spPr>
            <a:xfrm>
              <a:off x="9467850" y="647700"/>
              <a:ext cx="1701800" cy="1204913"/>
            </a:xfrm>
            <a:custGeom>
              <a:avLst/>
              <a:gdLst/>
              <a:ahLst/>
              <a:cxnLst/>
              <a:rect l="0" t="0" r="0" b="0"/>
              <a:pathLst>
                <a:path w="4287" h="3037" extrusionOk="0">
                  <a:moveTo>
                    <a:pt x="346" y="138"/>
                  </a:moveTo>
                  <a:lnTo>
                    <a:pt x="309" y="141"/>
                  </a:lnTo>
                  <a:lnTo>
                    <a:pt x="274" y="150"/>
                  </a:lnTo>
                  <a:lnTo>
                    <a:pt x="241" y="165"/>
                  </a:lnTo>
                  <a:lnTo>
                    <a:pt x="212" y="186"/>
                  </a:lnTo>
                  <a:lnTo>
                    <a:pt x="187" y="211"/>
                  </a:lnTo>
                  <a:lnTo>
                    <a:pt x="166" y="240"/>
                  </a:lnTo>
                  <a:lnTo>
                    <a:pt x="152" y="272"/>
                  </a:lnTo>
                  <a:lnTo>
                    <a:pt x="141" y="306"/>
                  </a:lnTo>
                  <a:lnTo>
                    <a:pt x="139" y="344"/>
                  </a:lnTo>
                  <a:lnTo>
                    <a:pt x="139" y="2692"/>
                  </a:lnTo>
                  <a:lnTo>
                    <a:pt x="141" y="2729"/>
                  </a:lnTo>
                  <a:lnTo>
                    <a:pt x="152" y="2764"/>
                  </a:lnTo>
                  <a:lnTo>
                    <a:pt x="166" y="2797"/>
                  </a:lnTo>
                  <a:lnTo>
                    <a:pt x="187" y="2825"/>
                  </a:lnTo>
                  <a:lnTo>
                    <a:pt x="212" y="2850"/>
                  </a:lnTo>
                  <a:lnTo>
                    <a:pt x="241" y="2871"/>
                  </a:lnTo>
                  <a:lnTo>
                    <a:pt x="274" y="2885"/>
                  </a:lnTo>
                  <a:lnTo>
                    <a:pt x="309" y="2896"/>
                  </a:lnTo>
                  <a:lnTo>
                    <a:pt x="346" y="2898"/>
                  </a:lnTo>
                  <a:lnTo>
                    <a:pt x="3942" y="2898"/>
                  </a:lnTo>
                  <a:lnTo>
                    <a:pt x="3978" y="2896"/>
                  </a:lnTo>
                  <a:lnTo>
                    <a:pt x="4014" y="2885"/>
                  </a:lnTo>
                  <a:lnTo>
                    <a:pt x="4046" y="2871"/>
                  </a:lnTo>
                  <a:lnTo>
                    <a:pt x="4075" y="2850"/>
                  </a:lnTo>
                  <a:lnTo>
                    <a:pt x="4100" y="2825"/>
                  </a:lnTo>
                  <a:lnTo>
                    <a:pt x="4121" y="2797"/>
                  </a:lnTo>
                  <a:lnTo>
                    <a:pt x="4135" y="2764"/>
                  </a:lnTo>
                  <a:lnTo>
                    <a:pt x="4146" y="2729"/>
                  </a:lnTo>
                  <a:lnTo>
                    <a:pt x="4149" y="2692"/>
                  </a:lnTo>
                  <a:lnTo>
                    <a:pt x="4149" y="344"/>
                  </a:lnTo>
                  <a:lnTo>
                    <a:pt x="4146" y="306"/>
                  </a:lnTo>
                  <a:lnTo>
                    <a:pt x="4135" y="272"/>
                  </a:lnTo>
                  <a:lnTo>
                    <a:pt x="4121" y="240"/>
                  </a:lnTo>
                  <a:lnTo>
                    <a:pt x="4100" y="211"/>
                  </a:lnTo>
                  <a:lnTo>
                    <a:pt x="4075" y="186"/>
                  </a:lnTo>
                  <a:lnTo>
                    <a:pt x="4046" y="165"/>
                  </a:lnTo>
                  <a:lnTo>
                    <a:pt x="4014" y="150"/>
                  </a:lnTo>
                  <a:lnTo>
                    <a:pt x="3978" y="141"/>
                  </a:lnTo>
                  <a:lnTo>
                    <a:pt x="3942" y="138"/>
                  </a:lnTo>
                  <a:lnTo>
                    <a:pt x="346" y="138"/>
                  </a:lnTo>
                  <a:close/>
                  <a:moveTo>
                    <a:pt x="346" y="0"/>
                  </a:moveTo>
                  <a:lnTo>
                    <a:pt x="3942" y="0"/>
                  </a:lnTo>
                  <a:lnTo>
                    <a:pt x="3993" y="4"/>
                  </a:lnTo>
                  <a:lnTo>
                    <a:pt x="4041" y="14"/>
                  </a:lnTo>
                  <a:lnTo>
                    <a:pt x="4087" y="31"/>
                  </a:lnTo>
                  <a:lnTo>
                    <a:pt x="4129" y="54"/>
                  </a:lnTo>
                  <a:lnTo>
                    <a:pt x="4168" y="84"/>
                  </a:lnTo>
                  <a:lnTo>
                    <a:pt x="4202" y="118"/>
                  </a:lnTo>
                  <a:lnTo>
                    <a:pt x="4231" y="156"/>
                  </a:lnTo>
                  <a:lnTo>
                    <a:pt x="4255" y="199"/>
                  </a:lnTo>
                  <a:lnTo>
                    <a:pt x="4273" y="245"/>
                  </a:lnTo>
                  <a:lnTo>
                    <a:pt x="4283" y="293"/>
                  </a:lnTo>
                  <a:lnTo>
                    <a:pt x="4287" y="344"/>
                  </a:lnTo>
                  <a:lnTo>
                    <a:pt x="4287" y="2692"/>
                  </a:lnTo>
                  <a:lnTo>
                    <a:pt x="4283" y="2743"/>
                  </a:lnTo>
                  <a:lnTo>
                    <a:pt x="4273" y="2792"/>
                  </a:lnTo>
                  <a:lnTo>
                    <a:pt x="4255" y="2837"/>
                  </a:lnTo>
                  <a:lnTo>
                    <a:pt x="4231" y="2880"/>
                  </a:lnTo>
                  <a:lnTo>
                    <a:pt x="4202" y="2918"/>
                  </a:lnTo>
                  <a:lnTo>
                    <a:pt x="4168" y="2952"/>
                  </a:lnTo>
                  <a:lnTo>
                    <a:pt x="4129" y="2981"/>
                  </a:lnTo>
                  <a:lnTo>
                    <a:pt x="4087" y="3004"/>
                  </a:lnTo>
                  <a:lnTo>
                    <a:pt x="4041" y="3022"/>
                  </a:lnTo>
                  <a:lnTo>
                    <a:pt x="3993" y="3033"/>
                  </a:lnTo>
                  <a:lnTo>
                    <a:pt x="3942" y="3037"/>
                  </a:lnTo>
                  <a:lnTo>
                    <a:pt x="346" y="3037"/>
                  </a:lnTo>
                  <a:lnTo>
                    <a:pt x="295" y="3033"/>
                  </a:lnTo>
                  <a:lnTo>
                    <a:pt x="246" y="3022"/>
                  </a:lnTo>
                  <a:lnTo>
                    <a:pt x="200" y="3004"/>
                  </a:lnTo>
                  <a:lnTo>
                    <a:pt x="157" y="2981"/>
                  </a:lnTo>
                  <a:lnTo>
                    <a:pt x="119" y="2952"/>
                  </a:lnTo>
                  <a:lnTo>
                    <a:pt x="85" y="2918"/>
                  </a:lnTo>
                  <a:lnTo>
                    <a:pt x="56" y="2880"/>
                  </a:lnTo>
                  <a:lnTo>
                    <a:pt x="33" y="2837"/>
                  </a:lnTo>
                  <a:lnTo>
                    <a:pt x="14" y="2792"/>
                  </a:lnTo>
                  <a:lnTo>
                    <a:pt x="4" y="2743"/>
                  </a:lnTo>
                  <a:lnTo>
                    <a:pt x="0" y="2692"/>
                  </a:lnTo>
                  <a:lnTo>
                    <a:pt x="0" y="344"/>
                  </a:lnTo>
                  <a:lnTo>
                    <a:pt x="4" y="293"/>
                  </a:lnTo>
                  <a:lnTo>
                    <a:pt x="14" y="245"/>
                  </a:lnTo>
                  <a:lnTo>
                    <a:pt x="33" y="199"/>
                  </a:lnTo>
                  <a:lnTo>
                    <a:pt x="56" y="156"/>
                  </a:lnTo>
                  <a:lnTo>
                    <a:pt x="85" y="118"/>
                  </a:lnTo>
                  <a:lnTo>
                    <a:pt x="119" y="84"/>
                  </a:lnTo>
                  <a:lnTo>
                    <a:pt x="157" y="54"/>
                  </a:lnTo>
                  <a:lnTo>
                    <a:pt x="200" y="31"/>
                  </a:lnTo>
                  <a:lnTo>
                    <a:pt x="246" y="14"/>
                  </a:lnTo>
                  <a:lnTo>
                    <a:pt x="295" y="4"/>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38" name="Shape 7438"/>
            <p:cNvSpPr/>
            <p:nvPr/>
          </p:nvSpPr>
          <p:spPr>
            <a:xfrm>
              <a:off x="9504363" y="690563"/>
              <a:ext cx="1628775" cy="696913"/>
            </a:xfrm>
            <a:custGeom>
              <a:avLst/>
              <a:gdLst/>
              <a:ahLst/>
              <a:cxnLst/>
              <a:rect l="0" t="0" r="0" b="0"/>
              <a:pathLst>
                <a:path w="4102" h="1755" extrusionOk="0">
                  <a:moveTo>
                    <a:pt x="64" y="0"/>
                  </a:moveTo>
                  <a:lnTo>
                    <a:pt x="81" y="2"/>
                  </a:lnTo>
                  <a:lnTo>
                    <a:pt x="98" y="7"/>
                  </a:lnTo>
                  <a:lnTo>
                    <a:pt x="114" y="17"/>
                  </a:lnTo>
                  <a:lnTo>
                    <a:pt x="1889" y="1561"/>
                  </a:lnTo>
                  <a:lnTo>
                    <a:pt x="1920" y="1583"/>
                  </a:lnTo>
                  <a:lnTo>
                    <a:pt x="1955" y="1600"/>
                  </a:lnTo>
                  <a:lnTo>
                    <a:pt x="1992" y="1611"/>
                  </a:lnTo>
                  <a:lnTo>
                    <a:pt x="2031" y="1617"/>
                  </a:lnTo>
                  <a:lnTo>
                    <a:pt x="2072" y="1617"/>
                  </a:lnTo>
                  <a:lnTo>
                    <a:pt x="2110" y="1611"/>
                  </a:lnTo>
                  <a:lnTo>
                    <a:pt x="2148" y="1600"/>
                  </a:lnTo>
                  <a:lnTo>
                    <a:pt x="2183" y="1583"/>
                  </a:lnTo>
                  <a:lnTo>
                    <a:pt x="2215" y="1561"/>
                  </a:lnTo>
                  <a:lnTo>
                    <a:pt x="3987" y="20"/>
                  </a:lnTo>
                  <a:lnTo>
                    <a:pt x="4003" y="9"/>
                  </a:lnTo>
                  <a:lnTo>
                    <a:pt x="4020" y="4"/>
                  </a:lnTo>
                  <a:lnTo>
                    <a:pt x="4037" y="3"/>
                  </a:lnTo>
                  <a:lnTo>
                    <a:pt x="4054" y="7"/>
                  </a:lnTo>
                  <a:lnTo>
                    <a:pt x="4071" y="15"/>
                  </a:lnTo>
                  <a:lnTo>
                    <a:pt x="4085" y="26"/>
                  </a:lnTo>
                  <a:lnTo>
                    <a:pt x="4094" y="42"/>
                  </a:lnTo>
                  <a:lnTo>
                    <a:pt x="4101" y="59"/>
                  </a:lnTo>
                  <a:lnTo>
                    <a:pt x="4102" y="76"/>
                  </a:lnTo>
                  <a:lnTo>
                    <a:pt x="4098" y="93"/>
                  </a:lnTo>
                  <a:lnTo>
                    <a:pt x="4091" y="110"/>
                  </a:lnTo>
                  <a:lnTo>
                    <a:pt x="4079" y="123"/>
                  </a:lnTo>
                  <a:lnTo>
                    <a:pt x="2306" y="1664"/>
                  </a:lnTo>
                  <a:lnTo>
                    <a:pt x="2268" y="1692"/>
                  </a:lnTo>
                  <a:lnTo>
                    <a:pt x="2229" y="1714"/>
                  </a:lnTo>
                  <a:lnTo>
                    <a:pt x="2187" y="1733"/>
                  </a:lnTo>
                  <a:lnTo>
                    <a:pt x="2143" y="1744"/>
                  </a:lnTo>
                  <a:lnTo>
                    <a:pt x="2098" y="1752"/>
                  </a:lnTo>
                  <a:lnTo>
                    <a:pt x="2052" y="1755"/>
                  </a:lnTo>
                  <a:lnTo>
                    <a:pt x="2005" y="1752"/>
                  </a:lnTo>
                  <a:lnTo>
                    <a:pt x="1961" y="1744"/>
                  </a:lnTo>
                  <a:lnTo>
                    <a:pt x="1916" y="1733"/>
                  </a:lnTo>
                  <a:lnTo>
                    <a:pt x="1874" y="1714"/>
                  </a:lnTo>
                  <a:lnTo>
                    <a:pt x="1835" y="1692"/>
                  </a:lnTo>
                  <a:lnTo>
                    <a:pt x="1798" y="1665"/>
                  </a:lnTo>
                  <a:lnTo>
                    <a:pt x="23" y="122"/>
                  </a:lnTo>
                  <a:lnTo>
                    <a:pt x="10" y="107"/>
                  </a:lnTo>
                  <a:lnTo>
                    <a:pt x="2" y="92"/>
                  </a:lnTo>
                  <a:lnTo>
                    <a:pt x="0" y="73"/>
                  </a:lnTo>
                  <a:lnTo>
                    <a:pt x="0" y="56"/>
                  </a:lnTo>
                  <a:lnTo>
                    <a:pt x="6" y="39"/>
                  </a:lnTo>
                  <a:lnTo>
                    <a:pt x="17" y="24"/>
                  </a:lnTo>
                  <a:lnTo>
                    <a:pt x="30" y="12"/>
                  </a:lnTo>
                  <a:lnTo>
                    <a:pt x="45"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39" name="Shape 7439"/>
          <p:cNvGrpSpPr/>
          <p:nvPr/>
        </p:nvGrpSpPr>
        <p:grpSpPr>
          <a:xfrm>
            <a:off x="2715143" y="2832840"/>
            <a:ext cx="183614" cy="253370"/>
            <a:chOff x="536" y="300"/>
            <a:chExt cx="687" cy="948"/>
          </a:xfrm>
        </p:grpSpPr>
        <p:sp>
          <p:nvSpPr>
            <p:cNvPr id="7440" name="Shape 7440"/>
            <p:cNvSpPr/>
            <p:nvPr/>
          </p:nvSpPr>
          <p:spPr>
            <a:xfrm>
              <a:off x="536" y="300"/>
              <a:ext cx="687" cy="948"/>
            </a:xfrm>
            <a:custGeom>
              <a:avLst/>
              <a:gdLst/>
              <a:ahLst/>
              <a:cxnLst/>
              <a:rect l="0" t="0" r="0" b="0"/>
              <a:pathLst>
                <a:path w="2748" h="3792" extrusionOk="0">
                  <a:moveTo>
                    <a:pt x="2126" y="3169"/>
                  </a:moveTo>
                  <a:lnTo>
                    <a:pt x="2126" y="3535"/>
                  </a:lnTo>
                  <a:lnTo>
                    <a:pt x="2490" y="3169"/>
                  </a:lnTo>
                  <a:lnTo>
                    <a:pt x="2126" y="3169"/>
                  </a:lnTo>
                  <a:close/>
                  <a:moveTo>
                    <a:pt x="152" y="151"/>
                  </a:moveTo>
                  <a:lnTo>
                    <a:pt x="152" y="3641"/>
                  </a:lnTo>
                  <a:lnTo>
                    <a:pt x="1974" y="3641"/>
                  </a:lnTo>
                  <a:lnTo>
                    <a:pt x="1974" y="3093"/>
                  </a:lnTo>
                  <a:lnTo>
                    <a:pt x="1977" y="3074"/>
                  </a:lnTo>
                  <a:lnTo>
                    <a:pt x="1985" y="3057"/>
                  </a:lnTo>
                  <a:lnTo>
                    <a:pt x="1996" y="3040"/>
                  </a:lnTo>
                  <a:lnTo>
                    <a:pt x="2012" y="3028"/>
                  </a:lnTo>
                  <a:lnTo>
                    <a:pt x="2031" y="3021"/>
                  </a:lnTo>
                  <a:lnTo>
                    <a:pt x="2050" y="3019"/>
                  </a:lnTo>
                  <a:lnTo>
                    <a:pt x="2050" y="3019"/>
                  </a:lnTo>
                  <a:lnTo>
                    <a:pt x="2597" y="3019"/>
                  </a:lnTo>
                  <a:lnTo>
                    <a:pt x="2597" y="151"/>
                  </a:lnTo>
                  <a:lnTo>
                    <a:pt x="152" y="151"/>
                  </a:lnTo>
                  <a:close/>
                  <a:moveTo>
                    <a:pt x="76" y="0"/>
                  </a:moveTo>
                  <a:lnTo>
                    <a:pt x="2673" y="0"/>
                  </a:lnTo>
                  <a:lnTo>
                    <a:pt x="2693" y="2"/>
                  </a:lnTo>
                  <a:lnTo>
                    <a:pt x="2711" y="10"/>
                  </a:lnTo>
                  <a:lnTo>
                    <a:pt x="2726" y="22"/>
                  </a:lnTo>
                  <a:lnTo>
                    <a:pt x="2738" y="38"/>
                  </a:lnTo>
                  <a:lnTo>
                    <a:pt x="2746" y="55"/>
                  </a:lnTo>
                  <a:lnTo>
                    <a:pt x="2748" y="76"/>
                  </a:lnTo>
                  <a:lnTo>
                    <a:pt x="2748" y="3095"/>
                  </a:lnTo>
                  <a:lnTo>
                    <a:pt x="2746" y="3114"/>
                  </a:lnTo>
                  <a:lnTo>
                    <a:pt x="2739" y="3132"/>
                  </a:lnTo>
                  <a:lnTo>
                    <a:pt x="2726" y="3147"/>
                  </a:lnTo>
                  <a:lnTo>
                    <a:pt x="2104" y="3770"/>
                  </a:lnTo>
                  <a:lnTo>
                    <a:pt x="2088" y="3782"/>
                  </a:lnTo>
                  <a:lnTo>
                    <a:pt x="2070" y="3790"/>
                  </a:lnTo>
                  <a:lnTo>
                    <a:pt x="2050" y="3792"/>
                  </a:lnTo>
                  <a:lnTo>
                    <a:pt x="76" y="3792"/>
                  </a:lnTo>
                  <a:lnTo>
                    <a:pt x="56" y="3790"/>
                  </a:lnTo>
                  <a:lnTo>
                    <a:pt x="38" y="3782"/>
                  </a:lnTo>
                  <a:lnTo>
                    <a:pt x="23" y="3770"/>
                  </a:lnTo>
                  <a:lnTo>
                    <a:pt x="10" y="3754"/>
                  </a:lnTo>
                  <a:lnTo>
                    <a:pt x="3" y="3737"/>
                  </a:lnTo>
                  <a:lnTo>
                    <a:pt x="0" y="3716"/>
                  </a:lnTo>
                  <a:lnTo>
                    <a:pt x="0" y="76"/>
                  </a:lnTo>
                  <a:lnTo>
                    <a:pt x="3" y="55"/>
                  </a:lnTo>
                  <a:lnTo>
                    <a:pt x="10" y="38"/>
                  </a:lnTo>
                  <a:lnTo>
                    <a:pt x="23" y="22"/>
                  </a:lnTo>
                  <a:lnTo>
                    <a:pt x="38" y="10"/>
                  </a:lnTo>
                  <a:lnTo>
                    <a:pt x="56"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1" name="Shape 7441"/>
            <p:cNvSpPr/>
            <p:nvPr/>
          </p:nvSpPr>
          <p:spPr>
            <a:xfrm>
              <a:off x="637" y="453"/>
              <a:ext cx="133" cy="107"/>
            </a:xfrm>
            <a:custGeom>
              <a:avLst/>
              <a:gdLst/>
              <a:ahLst/>
              <a:cxnLst/>
              <a:rect l="0" t="0" r="0" b="0"/>
              <a:pathLst>
                <a:path w="536" h="426" extrusionOk="0">
                  <a:moveTo>
                    <a:pt x="460" y="0"/>
                  </a:moveTo>
                  <a:lnTo>
                    <a:pt x="480" y="2"/>
                  </a:lnTo>
                  <a:lnTo>
                    <a:pt x="498" y="9"/>
                  </a:lnTo>
                  <a:lnTo>
                    <a:pt x="514" y="21"/>
                  </a:lnTo>
                  <a:lnTo>
                    <a:pt x="525" y="38"/>
                  </a:lnTo>
                  <a:lnTo>
                    <a:pt x="534" y="56"/>
                  </a:lnTo>
                  <a:lnTo>
                    <a:pt x="536" y="74"/>
                  </a:lnTo>
                  <a:lnTo>
                    <a:pt x="534" y="94"/>
                  </a:lnTo>
                  <a:lnTo>
                    <a:pt x="525" y="112"/>
                  </a:lnTo>
                  <a:lnTo>
                    <a:pt x="514" y="128"/>
                  </a:lnTo>
                  <a:lnTo>
                    <a:pt x="238" y="404"/>
                  </a:lnTo>
                  <a:lnTo>
                    <a:pt x="222" y="416"/>
                  </a:lnTo>
                  <a:lnTo>
                    <a:pt x="204" y="424"/>
                  </a:lnTo>
                  <a:lnTo>
                    <a:pt x="184" y="426"/>
                  </a:lnTo>
                  <a:lnTo>
                    <a:pt x="165" y="424"/>
                  </a:lnTo>
                  <a:lnTo>
                    <a:pt x="147" y="416"/>
                  </a:lnTo>
                  <a:lnTo>
                    <a:pt x="131" y="404"/>
                  </a:lnTo>
                  <a:lnTo>
                    <a:pt x="22" y="295"/>
                  </a:lnTo>
                  <a:lnTo>
                    <a:pt x="11" y="279"/>
                  </a:lnTo>
                  <a:lnTo>
                    <a:pt x="3" y="262"/>
                  </a:lnTo>
                  <a:lnTo>
                    <a:pt x="0" y="242"/>
                  </a:lnTo>
                  <a:lnTo>
                    <a:pt x="3" y="223"/>
                  </a:lnTo>
                  <a:lnTo>
                    <a:pt x="11" y="204"/>
                  </a:lnTo>
                  <a:lnTo>
                    <a:pt x="22" y="188"/>
                  </a:lnTo>
                  <a:lnTo>
                    <a:pt x="38" y="177"/>
                  </a:lnTo>
                  <a:lnTo>
                    <a:pt x="57" y="169"/>
                  </a:lnTo>
                  <a:lnTo>
                    <a:pt x="76" y="166"/>
                  </a:lnTo>
                  <a:lnTo>
                    <a:pt x="96" y="169"/>
                  </a:lnTo>
                  <a:lnTo>
                    <a:pt x="113" y="177"/>
                  </a:lnTo>
                  <a:lnTo>
                    <a:pt x="129" y="188"/>
                  </a:lnTo>
                  <a:lnTo>
                    <a:pt x="184" y="243"/>
                  </a:lnTo>
                  <a:lnTo>
                    <a:pt x="407" y="21"/>
                  </a:lnTo>
                  <a:lnTo>
                    <a:pt x="423" y="9"/>
                  </a:lnTo>
                  <a:lnTo>
                    <a:pt x="442" y="2"/>
                  </a:lnTo>
                  <a:lnTo>
                    <a:pt x="4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2" name="Shape 7442"/>
            <p:cNvSpPr/>
            <p:nvPr/>
          </p:nvSpPr>
          <p:spPr>
            <a:xfrm>
              <a:off x="1078" y="496"/>
              <a:ext cx="44" cy="38"/>
            </a:xfrm>
            <a:custGeom>
              <a:avLst/>
              <a:gdLst/>
              <a:ahLst/>
              <a:cxnLst/>
              <a:rect l="0" t="0" r="0" b="0"/>
              <a:pathLst>
                <a:path w="179" h="151" extrusionOk="0">
                  <a:moveTo>
                    <a:pt x="76" y="0"/>
                  </a:moveTo>
                  <a:lnTo>
                    <a:pt x="103" y="0"/>
                  </a:lnTo>
                  <a:lnTo>
                    <a:pt x="122" y="2"/>
                  </a:lnTo>
                  <a:lnTo>
                    <a:pt x="141" y="10"/>
                  </a:lnTo>
                  <a:lnTo>
                    <a:pt x="156" y="22"/>
                  </a:lnTo>
                  <a:lnTo>
                    <a:pt x="168" y="38"/>
                  </a:lnTo>
                  <a:lnTo>
                    <a:pt x="175" y="55"/>
                  </a:lnTo>
                  <a:lnTo>
                    <a:pt x="179" y="76"/>
                  </a:lnTo>
                  <a:lnTo>
                    <a:pt x="175" y="95"/>
                  </a:lnTo>
                  <a:lnTo>
                    <a:pt x="168" y="114"/>
                  </a:lnTo>
                  <a:lnTo>
                    <a:pt x="156" y="129"/>
                  </a:lnTo>
                  <a:lnTo>
                    <a:pt x="141" y="140"/>
                  </a:lnTo>
                  <a:lnTo>
                    <a:pt x="122" y="148"/>
                  </a:lnTo>
                  <a:lnTo>
                    <a:pt x="103" y="151"/>
                  </a:lnTo>
                  <a:lnTo>
                    <a:pt x="76" y="151"/>
                  </a:lnTo>
                  <a:lnTo>
                    <a:pt x="56" y="148"/>
                  </a:lnTo>
                  <a:lnTo>
                    <a:pt x="38" y="140"/>
                  </a:lnTo>
                  <a:lnTo>
                    <a:pt x="22" y="129"/>
                  </a:lnTo>
                  <a:lnTo>
                    <a:pt x="11" y="114"/>
                  </a:lnTo>
                  <a:lnTo>
                    <a:pt x="3" y="95"/>
                  </a:lnTo>
                  <a:lnTo>
                    <a:pt x="0" y="76"/>
                  </a:lnTo>
                  <a:lnTo>
                    <a:pt x="3" y="55"/>
                  </a:lnTo>
                  <a:lnTo>
                    <a:pt x="11" y="38"/>
                  </a:lnTo>
                  <a:lnTo>
                    <a:pt x="22" y="22"/>
                  </a:lnTo>
                  <a:lnTo>
                    <a:pt x="38" y="10"/>
                  </a:lnTo>
                  <a:lnTo>
                    <a:pt x="56"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3" name="Shape 7443"/>
            <p:cNvSpPr/>
            <p:nvPr/>
          </p:nvSpPr>
          <p:spPr>
            <a:xfrm>
              <a:off x="806" y="496"/>
              <a:ext cx="249" cy="38"/>
            </a:xfrm>
            <a:custGeom>
              <a:avLst/>
              <a:gdLst/>
              <a:ahLst/>
              <a:cxnLst/>
              <a:rect l="0" t="0" r="0" b="0"/>
              <a:pathLst>
                <a:path w="997" h="151" extrusionOk="0">
                  <a:moveTo>
                    <a:pt x="75" y="0"/>
                  </a:moveTo>
                  <a:lnTo>
                    <a:pt x="921" y="0"/>
                  </a:lnTo>
                  <a:lnTo>
                    <a:pt x="941" y="2"/>
                  </a:lnTo>
                  <a:lnTo>
                    <a:pt x="960" y="10"/>
                  </a:lnTo>
                  <a:lnTo>
                    <a:pt x="975" y="22"/>
                  </a:lnTo>
                  <a:lnTo>
                    <a:pt x="986" y="38"/>
                  </a:lnTo>
                  <a:lnTo>
                    <a:pt x="994" y="55"/>
                  </a:lnTo>
                  <a:lnTo>
                    <a:pt x="997" y="76"/>
                  </a:lnTo>
                  <a:lnTo>
                    <a:pt x="994" y="95"/>
                  </a:lnTo>
                  <a:lnTo>
                    <a:pt x="986" y="114"/>
                  </a:lnTo>
                  <a:lnTo>
                    <a:pt x="975" y="129"/>
                  </a:lnTo>
                  <a:lnTo>
                    <a:pt x="960" y="140"/>
                  </a:lnTo>
                  <a:lnTo>
                    <a:pt x="941" y="148"/>
                  </a:lnTo>
                  <a:lnTo>
                    <a:pt x="921" y="151"/>
                  </a:lnTo>
                  <a:lnTo>
                    <a:pt x="75" y="151"/>
                  </a:lnTo>
                  <a:lnTo>
                    <a:pt x="55" y="148"/>
                  </a:lnTo>
                  <a:lnTo>
                    <a:pt x="37" y="140"/>
                  </a:lnTo>
                  <a:lnTo>
                    <a:pt x="22" y="129"/>
                  </a:lnTo>
                  <a:lnTo>
                    <a:pt x="11" y="114"/>
                  </a:lnTo>
                  <a:lnTo>
                    <a:pt x="3" y="95"/>
                  </a:lnTo>
                  <a:lnTo>
                    <a:pt x="0" y="76"/>
                  </a:lnTo>
                  <a:lnTo>
                    <a:pt x="3" y="55"/>
                  </a:lnTo>
                  <a:lnTo>
                    <a:pt x="11" y="38"/>
                  </a:lnTo>
                  <a:lnTo>
                    <a:pt x="22" y="22"/>
                  </a:lnTo>
                  <a:lnTo>
                    <a:pt x="37" y="10"/>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4" name="Shape 7444"/>
            <p:cNvSpPr/>
            <p:nvPr/>
          </p:nvSpPr>
          <p:spPr>
            <a:xfrm>
              <a:off x="637" y="636"/>
              <a:ext cx="133" cy="107"/>
            </a:xfrm>
            <a:custGeom>
              <a:avLst/>
              <a:gdLst/>
              <a:ahLst/>
              <a:cxnLst/>
              <a:rect l="0" t="0" r="0" b="0"/>
              <a:pathLst>
                <a:path w="536" h="428" extrusionOk="0">
                  <a:moveTo>
                    <a:pt x="460" y="0"/>
                  </a:moveTo>
                  <a:lnTo>
                    <a:pt x="480" y="3"/>
                  </a:lnTo>
                  <a:lnTo>
                    <a:pt x="498" y="11"/>
                  </a:lnTo>
                  <a:lnTo>
                    <a:pt x="514" y="22"/>
                  </a:lnTo>
                  <a:lnTo>
                    <a:pt x="525" y="38"/>
                  </a:lnTo>
                  <a:lnTo>
                    <a:pt x="534" y="57"/>
                  </a:lnTo>
                  <a:lnTo>
                    <a:pt x="536" y="76"/>
                  </a:lnTo>
                  <a:lnTo>
                    <a:pt x="534" y="96"/>
                  </a:lnTo>
                  <a:lnTo>
                    <a:pt x="525" y="113"/>
                  </a:lnTo>
                  <a:lnTo>
                    <a:pt x="514" y="129"/>
                  </a:lnTo>
                  <a:lnTo>
                    <a:pt x="238" y="405"/>
                  </a:lnTo>
                  <a:lnTo>
                    <a:pt x="222" y="418"/>
                  </a:lnTo>
                  <a:lnTo>
                    <a:pt x="204" y="424"/>
                  </a:lnTo>
                  <a:lnTo>
                    <a:pt x="184" y="428"/>
                  </a:lnTo>
                  <a:lnTo>
                    <a:pt x="165" y="424"/>
                  </a:lnTo>
                  <a:lnTo>
                    <a:pt x="147" y="418"/>
                  </a:lnTo>
                  <a:lnTo>
                    <a:pt x="131" y="405"/>
                  </a:lnTo>
                  <a:lnTo>
                    <a:pt x="22" y="297"/>
                  </a:lnTo>
                  <a:lnTo>
                    <a:pt x="11" y="281"/>
                  </a:lnTo>
                  <a:lnTo>
                    <a:pt x="3" y="262"/>
                  </a:lnTo>
                  <a:lnTo>
                    <a:pt x="0" y="243"/>
                  </a:lnTo>
                  <a:lnTo>
                    <a:pt x="3" y="225"/>
                  </a:lnTo>
                  <a:lnTo>
                    <a:pt x="11" y="206"/>
                  </a:lnTo>
                  <a:lnTo>
                    <a:pt x="22" y="190"/>
                  </a:lnTo>
                  <a:lnTo>
                    <a:pt x="38" y="177"/>
                  </a:lnTo>
                  <a:lnTo>
                    <a:pt x="57" y="171"/>
                  </a:lnTo>
                  <a:lnTo>
                    <a:pt x="76" y="168"/>
                  </a:lnTo>
                  <a:lnTo>
                    <a:pt x="96" y="171"/>
                  </a:lnTo>
                  <a:lnTo>
                    <a:pt x="113" y="177"/>
                  </a:lnTo>
                  <a:lnTo>
                    <a:pt x="129" y="190"/>
                  </a:lnTo>
                  <a:lnTo>
                    <a:pt x="184" y="245"/>
                  </a:lnTo>
                  <a:lnTo>
                    <a:pt x="407" y="22"/>
                  </a:lnTo>
                  <a:lnTo>
                    <a:pt x="423" y="11"/>
                  </a:lnTo>
                  <a:lnTo>
                    <a:pt x="442" y="3"/>
                  </a:lnTo>
                  <a:lnTo>
                    <a:pt x="4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5" name="Shape 7445"/>
            <p:cNvSpPr/>
            <p:nvPr/>
          </p:nvSpPr>
          <p:spPr>
            <a:xfrm>
              <a:off x="806" y="679"/>
              <a:ext cx="316" cy="38"/>
            </a:xfrm>
            <a:custGeom>
              <a:avLst/>
              <a:gdLst/>
              <a:ahLst/>
              <a:cxnLst/>
              <a:rect l="0" t="0" r="0" b="0"/>
              <a:pathLst>
                <a:path w="1266" h="151" extrusionOk="0">
                  <a:moveTo>
                    <a:pt x="75" y="0"/>
                  </a:moveTo>
                  <a:lnTo>
                    <a:pt x="1190" y="0"/>
                  </a:lnTo>
                  <a:lnTo>
                    <a:pt x="1209" y="3"/>
                  </a:lnTo>
                  <a:lnTo>
                    <a:pt x="1228" y="10"/>
                  </a:lnTo>
                  <a:lnTo>
                    <a:pt x="1243" y="23"/>
                  </a:lnTo>
                  <a:lnTo>
                    <a:pt x="1255" y="38"/>
                  </a:lnTo>
                  <a:lnTo>
                    <a:pt x="1262" y="56"/>
                  </a:lnTo>
                  <a:lnTo>
                    <a:pt x="1266" y="76"/>
                  </a:lnTo>
                  <a:lnTo>
                    <a:pt x="1262" y="96"/>
                  </a:lnTo>
                  <a:lnTo>
                    <a:pt x="1255" y="114"/>
                  </a:lnTo>
                  <a:lnTo>
                    <a:pt x="1243" y="130"/>
                  </a:lnTo>
                  <a:lnTo>
                    <a:pt x="1228" y="141"/>
                  </a:lnTo>
                  <a:lnTo>
                    <a:pt x="1209" y="149"/>
                  </a:lnTo>
                  <a:lnTo>
                    <a:pt x="1190" y="151"/>
                  </a:lnTo>
                  <a:lnTo>
                    <a:pt x="75" y="151"/>
                  </a:lnTo>
                  <a:lnTo>
                    <a:pt x="55" y="149"/>
                  </a:lnTo>
                  <a:lnTo>
                    <a:pt x="37" y="141"/>
                  </a:lnTo>
                  <a:lnTo>
                    <a:pt x="22" y="130"/>
                  </a:lnTo>
                  <a:lnTo>
                    <a:pt x="11" y="114"/>
                  </a:lnTo>
                  <a:lnTo>
                    <a:pt x="3" y="96"/>
                  </a:lnTo>
                  <a:lnTo>
                    <a:pt x="0" y="76"/>
                  </a:lnTo>
                  <a:lnTo>
                    <a:pt x="3" y="56"/>
                  </a:lnTo>
                  <a:lnTo>
                    <a:pt x="11" y="38"/>
                  </a:lnTo>
                  <a:lnTo>
                    <a:pt x="22" y="23"/>
                  </a:lnTo>
                  <a:lnTo>
                    <a:pt x="37" y="10"/>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6" name="Shape 7446"/>
            <p:cNvSpPr/>
            <p:nvPr/>
          </p:nvSpPr>
          <p:spPr>
            <a:xfrm>
              <a:off x="637" y="818"/>
              <a:ext cx="133" cy="107"/>
            </a:xfrm>
            <a:custGeom>
              <a:avLst/>
              <a:gdLst/>
              <a:ahLst/>
              <a:cxnLst/>
              <a:rect l="0" t="0" r="0" b="0"/>
              <a:pathLst>
                <a:path w="536" h="427" extrusionOk="0">
                  <a:moveTo>
                    <a:pt x="460" y="0"/>
                  </a:moveTo>
                  <a:lnTo>
                    <a:pt x="480" y="3"/>
                  </a:lnTo>
                  <a:lnTo>
                    <a:pt x="498" y="10"/>
                  </a:lnTo>
                  <a:lnTo>
                    <a:pt x="514" y="23"/>
                  </a:lnTo>
                  <a:lnTo>
                    <a:pt x="525" y="39"/>
                  </a:lnTo>
                  <a:lnTo>
                    <a:pt x="534" y="57"/>
                  </a:lnTo>
                  <a:lnTo>
                    <a:pt x="536" y="76"/>
                  </a:lnTo>
                  <a:lnTo>
                    <a:pt x="534" y="95"/>
                  </a:lnTo>
                  <a:lnTo>
                    <a:pt x="525" y="114"/>
                  </a:lnTo>
                  <a:lnTo>
                    <a:pt x="514" y="130"/>
                  </a:lnTo>
                  <a:lnTo>
                    <a:pt x="238" y="406"/>
                  </a:lnTo>
                  <a:lnTo>
                    <a:pt x="222" y="417"/>
                  </a:lnTo>
                  <a:lnTo>
                    <a:pt x="204" y="425"/>
                  </a:lnTo>
                  <a:lnTo>
                    <a:pt x="184" y="427"/>
                  </a:lnTo>
                  <a:lnTo>
                    <a:pt x="165" y="425"/>
                  </a:lnTo>
                  <a:lnTo>
                    <a:pt x="147" y="417"/>
                  </a:lnTo>
                  <a:lnTo>
                    <a:pt x="131" y="406"/>
                  </a:lnTo>
                  <a:lnTo>
                    <a:pt x="22" y="296"/>
                  </a:lnTo>
                  <a:lnTo>
                    <a:pt x="11" y="280"/>
                  </a:lnTo>
                  <a:lnTo>
                    <a:pt x="3" y="262"/>
                  </a:lnTo>
                  <a:lnTo>
                    <a:pt x="0" y="244"/>
                  </a:lnTo>
                  <a:lnTo>
                    <a:pt x="3" y="224"/>
                  </a:lnTo>
                  <a:lnTo>
                    <a:pt x="11" y="206"/>
                  </a:lnTo>
                  <a:lnTo>
                    <a:pt x="22" y="190"/>
                  </a:lnTo>
                  <a:lnTo>
                    <a:pt x="38" y="177"/>
                  </a:lnTo>
                  <a:lnTo>
                    <a:pt x="57" y="170"/>
                  </a:lnTo>
                  <a:lnTo>
                    <a:pt x="76" y="168"/>
                  </a:lnTo>
                  <a:lnTo>
                    <a:pt x="96" y="170"/>
                  </a:lnTo>
                  <a:lnTo>
                    <a:pt x="113" y="177"/>
                  </a:lnTo>
                  <a:lnTo>
                    <a:pt x="129" y="190"/>
                  </a:lnTo>
                  <a:lnTo>
                    <a:pt x="184" y="245"/>
                  </a:lnTo>
                  <a:lnTo>
                    <a:pt x="407" y="23"/>
                  </a:lnTo>
                  <a:lnTo>
                    <a:pt x="423" y="10"/>
                  </a:lnTo>
                  <a:lnTo>
                    <a:pt x="442" y="3"/>
                  </a:lnTo>
                  <a:lnTo>
                    <a:pt x="4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47" name="Shape 7447"/>
            <p:cNvSpPr/>
            <p:nvPr/>
          </p:nvSpPr>
          <p:spPr>
            <a:xfrm>
              <a:off x="806" y="862"/>
              <a:ext cx="316" cy="37"/>
            </a:xfrm>
            <a:custGeom>
              <a:avLst/>
              <a:gdLst/>
              <a:ahLst/>
              <a:cxnLst/>
              <a:rect l="0" t="0" r="0" b="0"/>
              <a:pathLst>
                <a:path w="1266" h="151" extrusionOk="0">
                  <a:moveTo>
                    <a:pt x="75" y="0"/>
                  </a:moveTo>
                  <a:lnTo>
                    <a:pt x="1190" y="0"/>
                  </a:lnTo>
                  <a:lnTo>
                    <a:pt x="1209" y="3"/>
                  </a:lnTo>
                  <a:lnTo>
                    <a:pt x="1228" y="11"/>
                  </a:lnTo>
                  <a:lnTo>
                    <a:pt x="1243" y="22"/>
                  </a:lnTo>
                  <a:lnTo>
                    <a:pt x="1255" y="37"/>
                  </a:lnTo>
                  <a:lnTo>
                    <a:pt x="1262" y="56"/>
                  </a:lnTo>
                  <a:lnTo>
                    <a:pt x="1266" y="75"/>
                  </a:lnTo>
                  <a:lnTo>
                    <a:pt x="1262" y="96"/>
                  </a:lnTo>
                  <a:lnTo>
                    <a:pt x="1255" y="114"/>
                  </a:lnTo>
                  <a:lnTo>
                    <a:pt x="1243" y="129"/>
                  </a:lnTo>
                  <a:lnTo>
                    <a:pt x="1228" y="141"/>
                  </a:lnTo>
                  <a:lnTo>
                    <a:pt x="1209" y="149"/>
                  </a:lnTo>
                  <a:lnTo>
                    <a:pt x="1190" y="151"/>
                  </a:lnTo>
                  <a:lnTo>
                    <a:pt x="75" y="151"/>
                  </a:lnTo>
                  <a:lnTo>
                    <a:pt x="55" y="149"/>
                  </a:lnTo>
                  <a:lnTo>
                    <a:pt x="37" y="141"/>
                  </a:lnTo>
                  <a:lnTo>
                    <a:pt x="22" y="129"/>
                  </a:lnTo>
                  <a:lnTo>
                    <a:pt x="11" y="114"/>
                  </a:lnTo>
                  <a:lnTo>
                    <a:pt x="3" y="96"/>
                  </a:lnTo>
                  <a:lnTo>
                    <a:pt x="0" y="75"/>
                  </a:lnTo>
                  <a:lnTo>
                    <a:pt x="3" y="56"/>
                  </a:lnTo>
                  <a:lnTo>
                    <a:pt x="11" y="37"/>
                  </a:lnTo>
                  <a:lnTo>
                    <a:pt x="22" y="22"/>
                  </a:lnTo>
                  <a:lnTo>
                    <a:pt x="37" y="11"/>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448" name="Shape 7448"/>
          <p:cNvSpPr/>
          <p:nvPr/>
        </p:nvSpPr>
        <p:spPr>
          <a:xfrm>
            <a:off x="3709165" y="2833073"/>
            <a:ext cx="252902" cy="252902"/>
          </a:xfrm>
          <a:custGeom>
            <a:avLst/>
            <a:gdLst/>
            <a:ahLst/>
            <a:cxnLst/>
            <a:rect l="0" t="0" r="0" b="0"/>
            <a:pathLst>
              <a:path w="3619" h="3620" extrusionOk="0">
                <a:moveTo>
                  <a:pt x="619" y="1330"/>
                </a:moveTo>
                <a:lnTo>
                  <a:pt x="594" y="1334"/>
                </a:lnTo>
                <a:lnTo>
                  <a:pt x="572" y="1343"/>
                </a:lnTo>
                <a:lnTo>
                  <a:pt x="552" y="1359"/>
                </a:lnTo>
                <a:lnTo>
                  <a:pt x="538" y="1378"/>
                </a:lnTo>
                <a:lnTo>
                  <a:pt x="528" y="1401"/>
                </a:lnTo>
                <a:lnTo>
                  <a:pt x="524" y="1426"/>
                </a:lnTo>
                <a:lnTo>
                  <a:pt x="524" y="3126"/>
                </a:lnTo>
                <a:lnTo>
                  <a:pt x="528" y="3152"/>
                </a:lnTo>
                <a:lnTo>
                  <a:pt x="538" y="3174"/>
                </a:lnTo>
                <a:lnTo>
                  <a:pt x="552" y="3193"/>
                </a:lnTo>
                <a:lnTo>
                  <a:pt x="572" y="3208"/>
                </a:lnTo>
                <a:lnTo>
                  <a:pt x="594" y="3218"/>
                </a:lnTo>
                <a:lnTo>
                  <a:pt x="619" y="3221"/>
                </a:lnTo>
                <a:lnTo>
                  <a:pt x="1025" y="3221"/>
                </a:lnTo>
                <a:lnTo>
                  <a:pt x="1050" y="3218"/>
                </a:lnTo>
                <a:lnTo>
                  <a:pt x="1073" y="3208"/>
                </a:lnTo>
                <a:lnTo>
                  <a:pt x="1093" y="3193"/>
                </a:lnTo>
                <a:lnTo>
                  <a:pt x="1107" y="3174"/>
                </a:lnTo>
                <a:lnTo>
                  <a:pt x="1117" y="3152"/>
                </a:lnTo>
                <a:lnTo>
                  <a:pt x="1120" y="3126"/>
                </a:lnTo>
                <a:lnTo>
                  <a:pt x="1120" y="1426"/>
                </a:lnTo>
                <a:lnTo>
                  <a:pt x="1117" y="1401"/>
                </a:lnTo>
                <a:lnTo>
                  <a:pt x="1107" y="1378"/>
                </a:lnTo>
                <a:lnTo>
                  <a:pt x="1093" y="1359"/>
                </a:lnTo>
                <a:lnTo>
                  <a:pt x="1073" y="1343"/>
                </a:lnTo>
                <a:lnTo>
                  <a:pt x="1050" y="1334"/>
                </a:lnTo>
                <a:lnTo>
                  <a:pt x="1025" y="1330"/>
                </a:lnTo>
                <a:lnTo>
                  <a:pt x="619" y="1330"/>
                </a:lnTo>
                <a:close/>
                <a:moveTo>
                  <a:pt x="2547" y="1302"/>
                </a:moveTo>
                <a:lnTo>
                  <a:pt x="2482" y="1304"/>
                </a:lnTo>
                <a:lnTo>
                  <a:pt x="2422" y="1308"/>
                </a:lnTo>
                <a:lnTo>
                  <a:pt x="2367" y="1317"/>
                </a:lnTo>
                <a:lnTo>
                  <a:pt x="2315" y="1328"/>
                </a:lnTo>
                <a:lnTo>
                  <a:pt x="2269" y="1342"/>
                </a:lnTo>
                <a:lnTo>
                  <a:pt x="2225" y="1359"/>
                </a:lnTo>
                <a:lnTo>
                  <a:pt x="2185" y="1379"/>
                </a:lnTo>
                <a:lnTo>
                  <a:pt x="2149" y="1400"/>
                </a:lnTo>
                <a:lnTo>
                  <a:pt x="2115" y="1423"/>
                </a:lnTo>
                <a:lnTo>
                  <a:pt x="2085" y="1449"/>
                </a:lnTo>
                <a:lnTo>
                  <a:pt x="2057" y="1476"/>
                </a:lnTo>
                <a:lnTo>
                  <a:pt x="2031" y="1504"/>
                </a:lnTo>
                <a:lnTo>
                  <a:pt x="2007" y="1535"/>
                </a:lnTo>
                <a:lnTo>
                  <a:pt x="1985" y="1566"/>
                </a:lnTo>
                <a:lnTo>
                  <a:pt x="1985" y="1418"/>
                </a:lnTo>
                <a:lnTo>
                  <a:pt x="1982" y="1395"/>
                </a:lnTo>
                <a:lnTo>
                  <a:pt x="1973" y="1374"/>
                </a:lnTo>
                <a:lnTo>
                  <a:pt x="1959" y="1356"/>
                </a:lnTo>
                <a:lnTo>
                  <a:pt x="1941" y="1342"/>
                </a:lnTo>
                <a:lnTo>
                  <a:pt x="1920" y="1334"/>
                </a:lnTo>
                <a:lnTo>
                  <a:pt x="1897" y="1330"/>
                </a:lnTo>
                <a:lnTo>
                  <a:pt x="1476" y="1330"/>
                </a:lnTo>
                <a:lnTo>
                  <a:pt x="1453" y="1334"/>
                </a:lnTo>
                <a:lnTo>
                  <a:pt x="1432" y="1342"/>
                </a:lnTo>
                <a:lnTo>
                  <a:pt x="1415" y="1356"/>
                </a:lnTo>
                <a:lnTo>
                  <a:pt x="1400" y="1374"/>
                </a:lnTo>
                <a:lnTo>
                  <a:pt x="1392" y="1395"/>
                </a:lnTo>
                <a:lnTo>
                  <a:pt x="1389" y="1418"/>
                </a:lnTo>
                <a:lnTo>
                  <a:pt x="1389" y="3134"/>
                </a:lnTo>
                <a:lnTo>
                  <a:pt x="1392" y="3157"/>
                </a:lnTo>
                <a:lnTo>
                  <a:pt x="1400" y="3178"/>
                </a:lnTo>
                <a:lnTo>
                  <a:pt x="1415" y="3196"/>
                </a:lnTo>
                <a:lnTo>
                  <a:pt x="1432" y="3209"/>
                </a:lnTo>
                <a:lnTo>
                  <a:pt x="1453" y="3218"/>
                </a:lnTo>
                <a:lnTo>
                  <a:pt x="1476" y="3221"/>
                </a:lnTo>
                <a:lnTo>
                  <a:pt x="1897" y="3221"/>
                </a:lnTo>
                <a:lnTo>
                  <a:pt x="1920" y="3218"/>
                </a:lnTo>
                <a:lnTo>
                  <a:pt x="1941" y="3209"/>
                </a:lnTo>
                <a:lnTo>
                  <a:pt x="1959" y="3196"/>
                </a:lnTo>
                <a:lnTo>
                  <a:pt x="1973" y="3178"/>
                </a:lnTo>
                <a:lnTo>
                  <a:pt x="1982" y="3157"/>
                </a:lnTo>
                <a:lnTo>
                  <a:pt x="1985" y="3134"/>
                </a:lnTo>
                <a:lnTo>
                  <a:pt x="1985" y="2214"/>
                </a:lnTo>
                <a:lnTo>
                  <a:pt x="1988" y="2193"/>
                </a:lnTo>
                <a:lnTo>
                  <a:pt x="1990" y="2170"/>
                </a:lnTo>
                <a:lnTo>
                  <a:pt x="1994" y="2146"/>
                </a:lnTo>
                <a:lnTo>
                  <a:pt x="2000" y="2119"/>
                </a:lnTo>
                <a:lnTo>
                  <a:pt x="2006" y="2093"/>
                </a:lnTo>
                <a:lnTo>
                  <a:pt x="2014" y="2065"/>
                </a:lnTo>
                <a:lnTo>
                  <a:pt x="2023" y="2036"/>
                </a:lnTo>
                <a:lnTo>
                  <a:pt x="2035" y="2009"/>
                </a:lnTo>
                <a:lnTo>
                  <a:pt x="2048" y="1981"/>
                </a:lnTo>
                <a:lnTo>
                  <a:pt x="2064" y="1955"/>
                </a:lnTo>
                <a:lnTo>
                  <a:pt x="2081" y="1930"/>
                </a:lnTo>
                <a:lnTo>
                  <a:pt x="2101" y="1905"/>
                </a:lnTo>
                <a:lnTo>
                  <a:pt x="2123" y="1883"/>
                </a:lnTo>
                <a:lnTo>
                  <a:pt x="2149" y="1865"/>
                </a:lnTo>
                <a:lnTo>
                  <a:pt x="2176" y="1847"/>
                </a:lnTo>
                <a:lnTo>
                  <a:pt x="2207" y="1834"/>
                </a:lnTo>
                <a:lnTo>
                  <a:pt x="2241" y="1824"/>
                </a:lnTo>
                <a:lnTo>
                  <a:pt x="2279" y="1817"/>
                </a:lnTo>
                <a:lnTo>
                  <a:pt x="2318" y="1815"/>
                </a:lnTo>
                <a:lnTo>
                  <a:pt x="2360" y="1817"/>
                </a:lnTo>
                <a:lnTo>
                  <a:pt x="2398" y="1823"/>
                </a:lnTo>
                <a:lnTo>
                  <a:pt x="2432" y="1833"/>
                </a:lnTo>
                <a:lnTo>
                  <a:pt x="2461" y="1845"/>
                </a:lnTo>
                <a:lnTo>
                  <a:pt x="2489" y="1861"/>
                </a:lnTo>
                <a:lnTo>
                  <a:pt x="2513" y="1880"/>
                </a:lnTo>
                <a:lnTo>
                  <a:pt x="2534" y="1901"/>
                </a:lnTo>
                <a:lnTo>
                  <a:pt x="2553" y="1923"/>
                </a:lnTo>
                <a:lnTo>
                  <a:pt x="2569" y="1948"/>
                </a:lnTo>
                <a:lnTo>
                  <a:pt x="2583" y="1975"/>
                </a:lnTo>
                <a:lnTo>
                  <a:pt x="2594" y="2002"/>
                </a:lnTo>
                <a:lnTo>
                  <a:pt x="2604" y="2031"/>
                </a:lnTo>
                <a:lnTo>
                  <a:pt x="2611" y="2060"/>
                </a:lnTo>
                <a:lnTo>
                  <a:pt x="2618" y="2089"/>
                </a:lnTo>
                <a:lnTo>
                  <a:pt x="2622" y="2119"/>
                </a:lnTo>
                <a:lnTo>
                  <a:pt x="2626" y="2148"/>
                </a:lnTo>
                <a:lnTo>
                  <a:pt x="2628" y="2176"/>
                </a:lnTo>
                <a:lnTo>
                  <a:pt x="2630" y="2204"/>
                </a:lnTo>
                <a:lnTo>
                  <a:pt x="2630" y="2231"/>
                </a:lnTo>
                <a:lnTo>
                  <a:pt x="2630" y="2256"/>
                </a:lnTo>
                <a:lnTo>
                  <a:pt x="2630" y="2280"/>
                </a:lnTo>
                <a:lnTo>
                  <a:pt x="2630" y="2301"/>
                </a:lnTo>
                <a:lnTo>
                  <a:pt x="2630" y="2320"/>
                </a:lnTo>
                <a:lnTo>
                  <a:pt x="2630" y="2336"/>
                </a:lnTo>
                <a:lnTo>
                  <a:pt x="2630" y="3134"/>
                </a:lnTo>
                <a:lnTo>
                  <a:pt x="2632" y="3157"/>
                </a:lnTo>
                <a:lnTo>
                  <a:pt x="2641" y="3178"/>
                </a:lnTo>
                <a:lnTo>
                  <a:pt x="2655" y="3196"/>
                </a:lnTo>
                <a:lnTo>
                  <a:pt x="2673" y="3209"/>
                </a:lnTo>
                <a:lnTo>
                  <a:pt x="2694" y="3218"/>
                </a:lnTo>
                <a:lnTo>
                  <a:pt x="2717" y="3221"/>
                </a:lnTo>
                <a:lnTo>
                  <a:pt x="3152" y="3221"/>
                </a:lnTo>
                <a:lnTo>
                  <a:pt x="3175" y="3218"/>
                </a:lnTo>
                <a:lnTo>
                  <a:pt x="3196" y="3209"/>
                </a:lnTo>
                <a:lnTo>
                  <a:pt x="3214" y="3196"/>
                </a:lnTo>
                <a:lnTo>
                  <a:pt x="3228" y="3178"/>
                </a:lnTo>
                <a:lnTo>
                  <a:pt x="3237" y="3157"/>
                </a:lnTo>
                <a:lnTo>
                  <a:pt x="3240" y="3134"/>
                </a:lnTo>
                <a:lnTo>
                  <a:pt x="3240" y="2311"/>
                </a:lnTo>
                <a:lnTo>
                  <a:pt x="3240" y="2276"/>
                </a:lnTo>
                <a:lnTo>
                  <a:pt x="3239" y="2238"/>
                </a:lnTo>
                <a:lnTo>
                  <a:pt x="3239" y="2200"/>
                </a:lnTo>
                <a:lnTo>
                  <a:pt x="3238" y="2160"/>
                </a:lnTo>
                <a:lnTo>
                  <a:pt x="3237" y="2119"/>
                </a:lnTo>
                <a:lnTo>
                  <a:pt x="3235" y="2077"/>
                </a:lnTo>
                <a:lnTo>
                  <a:pt x="3233" y="2034"/>
                </a:lnTo>
                <a:lnTo>
                  <a:pt x="3228" y="1991"/>
                </a:lnTo>
                <a:lnTo>
                  <a:pt x="3224" y="1948"/>
                </a:lnTo>
                <a:lnTo>
                  <a:pt x="3217" y="1904"/>
                </a:lnTo>
                <a:lnTo>
                  <a:pt x="3210" y="1861"/>
                </a:lnTo>
                <a:lnTo>
                  <a:pt x="3201" y="1818"/>
                </a:lnTo>
                <a:lnTo>
                  <a:pt x="3190" y="1775"/>
                </a:lnTo>
                <a:lnTo>
                  <a:pt x="3178" y="1733"/>
                </a:lnTo>
                <a:lnTo>
                  <a:pt x="3163" y="1693"/>
                </a:lnTo>
                <a:lnTo>
                  <a:pt x="3146" y="1652"/>
                </a:lnTo>
                <a:lnTo>
                  <a:pt x="3127" y="1613"/>
                </a:lnTo>
                <a:lnTo>
                  <a:pt x="3106" y="1576"/>
                </a:lnTo>
                <a:lnTo>
                  <a:pt x="3082" y="1540"/>
                </a:lnTo>
                <a:lnTo>
                  <a:pt x="3055" y="1505"/>
                </a:lnTo>
                <a:lnTo>
                  <a:pt x="3027" y="1473"/>
                </a:lnTo>
                <a:lnTo>
                  <a:pt x="2994" y="1444"/>
                </a:lnTo>
                <a:lnTo>
                  <a:pt x="2958" y="1416"/>
                </a:lnTo>
                <a:lnTo>
                  <a:pt x="2920" y="1391"/>
                </a:lnTo>
                <a:lnTo>
                  <a:pt x="2878" y="1368"/>
                </a:lnTo>
                <a:lnTo>
                  <a:pt x="2833" y="1349"/>
                </a:lnTo>
                <a:lnTo>
                  <a:pt x="2783" y="1332"/>
                </a:lnTo>
                <a:lnTo>
                  <a:pt x="2730" y="1319"/>
                </a:lnTo>
                <a:lnTo>
                  <a:pt x="2673" y="1309"/>
                </a:lnTo>
                <a:lnTo>
                  <a:pt x="2612" y="1304"/>
                </a:lnTo>
                <a:lnTo>
                  <a:pt x="2547" y="1302"/>
                </a:lnTo>
                <a:close/>
                <a:moveTo>
                  <a:pt x="822" y="399"/>
                </a:moveTo>
                <a:lnTo>
                  <a:pt x="773" y="402"/>
                </a:lnTo>
                <a:lnTo>
                  <a:pt x="727" y="411"/>
                </a:lnTo>
                <a:lnTo>
                  <a:pt x="683" y="426"/>
                </a:lnTo>
                <a:lnTo>
                  <a:pt x="641" y="444"/>
                </a:lnTo>
                <a:lnTo>
                  <a:pt x="603" y="469"/>
                </a:lnTo>
                <a:lnTo>
                  <a:pt x="566" y="497"/>
                </a:lnTo>
                <a:lnTo>
                  <a:pt x="534" y="529"/>
                </a:lnTo>
                <a:lnTo>
                  <a:pt x="506" y="564"/>
                </a:lnTo>
                <a:lnTo>
                  <a:pt x="483" y="604"/>
                </a:lnTo>
                <a:lnTo>
                  <a:pt x="463" y="646"/>
                </a:lnTo>
                <a:lnTo>
                  <a:pt x="448" y="690"/>
                </a:lnTo>
                <a:lnTo>
                  <a:pt x="440" y="736"/>
                </a:lnTo>
                <a:lnTo>
                  <a:pt x="437" y="785"/>
                </a:lnTo>
                <a:lnTo>
                  <a:pt x="440" y="833"/>
                </a:lnTo>
                <a:lnTo>
                  <a:pt x="448" y="880"/>
                </a:lnTo>
                <a:lnTo>
                  <a:pt x="463" y="924"/>
                </a:lnTo>
                <a:lnTo>
                  <a:pt x="483" y="965"/>
                </a:lnTo>
                <a:lnTo>
                  <a:pt x="506" y="1005"/>
                </a:lnTo>
                <a:lnTo>
                  <a:pt x="534" y="1040"/>
                </a:lnTo>
                <a:lnTo>
                  <a:pt x="566" y="1072"/>
                </a:lnTo>
                <a:lnTo>
                  <a:pt x="603" y="1101"/>
                </a:lnTo>
                <a:lnTo>
                  <a:pt x="641" y="1125"/>
                </a:lnTo>
                <a:lnTo>
                  <a:pt x="683" y="1144"/>
                </a:lnTo>
                <a:lnTo>
                  <a:pt x="727" y="1158"/>
                </a:lnTo>
                <a:lnTo>
                  <a:pt x="773" y="1167"/>
                </a:lnTo>
                <a:lnTo>
                  <a:pt x="822" y="1170"/>
                </a:lnTo>
                <a:lnTo>
                  <a:pt x="870" y="1167"/>
                </a:lnTo>
                <a:lnTo>
                  <a:pt x="917" y="1158"/>
                </a:lnTo>
                <a:lnTo>
                  <a:pt x="962" y="1144"/>
                </a:lnTo>
                <a:lnTo>
                  <a:pt x="1004" y="1125"/>
                </a:lnTo>
                <a:lnTo>
                  <a:pt x="1042" y="1101"/>
                </a:lnTo>
                <a:lnTo>
                  <a:pt x="1079" y="1072"/>
                </a:lnTo>
                <a:lnTo>
                  <a:pt x="1111" y="1040"/>
                </a:lnTo>
                <a:lnTo>
                  <a:pt x="1138" y="1005"/>
                </a:lnTo>
                <a:lnTo>
                  <a:pt x="1162" y="965"/>
                </a:lnTo>
                <a:lnTo>
                  <a:pt x="1182" y="924"/>
                </a:lnTo>
                <a:lnTo>
                  <a:pt x="1195" y="880"/>
                </a:lnTo>
                <a:lnTo>
                  <a:pt x="1204" y="833"/>
                </a:lnTo>
                <a:lnTo>
                  <a:pt x="1208" y="785"/>
                </a:lnTo>
                <a:lnTo>
                  <a:pt x="1204" y="736"/>
                </a:lnTo>
                <a:lnTo>
                  <a:pt x="1195" y="690"/>
                </a:lnTo>
                <a:lnTo>
                  <a:pt x="1182" y="646"/>
                </a:lnTo>
                <a:lnTo>
                  <a:pt x="1162" y="604"/>
                </a:lnTo>
                <a:lnTo>
                  <a:pt x="1138" y="564"/>
                </a:lnTo>
                <a:lnTo>
                  <a:pt x="1111" y="529"/>
                </a:lnTo>
                <a:lnTo>
                  <a:pt x="1079" y="497"/>
                </a:lnTo>
                <a:lnTo>
                  <a:pt x="1042" y="469"/>
                </a:lnTo>
                <a:lnTo>
                  <a:pt x="1004" y="444"/>
                </a:lnTo>
                <a:lnTo>
                  <a:pt x="962" y="426"/>
                </a:lnTo>
                <a:lnTo>
                  <a:pt x="917" y="411"/>
                </a:lnTo>
                <a:lnTo>
                  <a:pt x="870" y="402"/>
                </a:lnTo>
                <a:lnTo>
                  <a:pt x="822" y="399"/>
                </a:lnTo>
                <a:close/>
                <a:moveTo>
                  <a:pt x="328" y="0"/>
                </a:moveTo>
                <a:lnTo>
                  <a:pt x="3292" y="0"/>
                </a:lnTo>
                <a:lnTo>
                  <a:pt x="3337" y="4"/>
                </a:lnTo>
                <a:lnTo>
                  <a:pt x="3379" y="12"/>
                </a:lnTo>
                <a:lnTo>
                  <a:pt x="3420" y="27"/>
                </a:lnTo>
                <a:lnTo>
                  <a:pt x="3458" y="45"/>
                </a:lnTo>
                <a:lnTo>
                  <a:pt x="3493" y="69"/>
                </a:lnTo>
                <a:lnTo>
                  <a:pt x="3524" y="96"/>
                </a:lnTo>
                <a:lnTo>
                  <a:pt x="3551" y="128"/>
                </a:lnTo>
                <a:lnTo>
                  <a:pt x="3575" y="162"/>
                </a:lnTo>
                <a:lnTo>
                  <a:pt x="3594" y="201"/>
                </a:lnTo>
                <a:lnTo>
                  <a:pt x="3608" y="241"/>
                </a:lnTo>
                <a:lnTo>
                  <a:pt x="3617" y="283"/>
                </a:lnTo>
                <a:lnTo>
                  <a:pt x="3619" y="328"/>
                </a:lnTo>
                <a:lnTo>
                  <a:pt x="3619" y="3293"/>
                </a:lnTo>
                <a:lnTo>
                  <a:pt x="3617" y="3337"/>
                </a:lnTo>
                <a:lnTo>
                  <a:pt x="3608" y="3380"/>
                </a:lnTo>
                <a:lnTo>
                  <a:pt x="3594" y="3420"/>
                </a:lnTo>
                <a:lnTo>
                  <a:pt x="3575" y="3458"/>
                </a:lnTo>
                <a:lnTo>
                  <a:pt x="3551" y="3493"/>
                </a:lnTo>
                <a:lnTo>
                  <a:pt x="3524" y="3524"/>
                </a:lnTo>
                <a:lnTo>
                  <a:pt x="3493" y="3551"/>
                </a:lnTo>
                <a:lnTo>
                  <a:pt x="3458" y="3576"/>
                </a:lnTo>
                <a:lnTo>
                  <a:pt x="3420" y="3594"/>
                </a:lnTo>
                <a:lnTo>
                  <a:pt x="3379" y="3609"/>
                </a:lnTo>
                <a:lnTo>
                  <a:pt x="3337" y="3618"/>
                </a:lnTo>
                <a:lnTo>
                  <a:pt x="3292" y="3620"/>
                </a:lnTo>
                <a:lnTo>
                  <a:pt x="328" y="3620"/>
                </a:lnTo>
                <a:lnTo>
                  <a:pt x="283" y="3618"/>
                </a:lnTo>
                <a:lnTo>
                  <a:pt x="241" y="3609"/>
                </a:lnTo>
                <a:lnTo>
                  <a:pt x="200" y="3594"/>
                </a:lnTo>
                <a:lnTo>
                  <a:pt x="163" y="3576"/>
                </a:lnTo>
                <a:lnTo>
                  <a:pt x="128" y="3551"/>
                </a:lnTo>
                <a:lnTo>
                  <a:pt x="96" y="3524"/>
                </a:lnTo>
                <a:lnTo>
                  <a:pt x="68" y="3493"/>
                </a:lnTo>
                <a:lnTo>
                  <a:pt x="45" y="3458"/>
                </a:lnTo>
                <a:lnTo>
                  <a:pt x="26" y="3420"/>
                </a:lnTo>
                <a:lnTo>
                  <a:pt x="12" y="3380"/>
                </a:lnTo>
                <a:lnTo>
                  <a:pt x="3" y="3337"/>
                </a:lnTo>
                <a:lnTo>
                  <a:pt x="0" y="3293"/>
                </a:lnTo>
                <a:lnTo>
                  <a:pt x="0" y="328"/>
                </a:lnTo>
                <a:lnTo>
                  <a:pt x="3" y="283"/>
                </a:lnTo>
                <a:lnTo>
                  <a:pt x="12" y="241"/>
                </a:lnTo>
                <a:lnTo>
                  <a:pt x="26" y="201"/>
                </a:lnTo>
                <a:lnTo>
                  <a:pt x="45" y="162"/>
                </a:lnTo>
                <a:lnTo>
                  <a:pt x="68" y="128"/>
                </a:lnTo>
                <a:lnTo>
                  <a:pt x="96" y="96"/>
                </a:lnTo>
                <a:lnTo>
                  <a:pt x="128" y="69"/>
                </a:lnTo>
                <a:lnTo>
                  <a:pt x="163" y="45"/>
                </a:lnTo>
                <a:lnTo>
                  <a:pt x="200" y="27"/>
                </a:lnTo>
                <a:lnTo>
                  <a:pt x="241" y="12"/>
                </a:lnTo>
                <a:lnTo>
                  <a:pt x="283" y="4"/>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449" name="Shape 7449"/>
          <p:cNvGrpSpPr/>
          <p:nvPr/>
        </p:nvGrpSpPr>
        <p:grpSpPr>
          <a:xfrm>
            <a:off x="5884861" y="2834520"/>
            <a:ext cx="294333" cy="250010"/>
            <a:chOff x="518" y="2848"/>
            <a:chExt cx="1109" cy="942"/>
          </a:xfrm>
        </p:grpSpPr>
        <p:sp>
          <p:nvSpPr>
            <p:cNvPr id="7450" name="Shape 7450"/>
            <p:cNvSpPr/>
            <p:nvPr/>
          </p:nvSpPr>
          <p:spPr>
            <a:xfrm>
              <a:off x="593" y="3454"/>
              <a:ext cx="179" cy="336"/>
            </a:xfrm>
            <a:custGeom>
              <a:avLst/>
              <a:gdLst/>
              <a:ahLst/>
              <a:cxnLst/>
              <a:rect l="0" t="0" r="0" b="0"/>
              <a:pathLst>
                <a:path w="538" h="1009" extrusionOk="0">
                  <a:moveTo>
                    <a:pt x="538" y="0"/>
                  </a:moveTo>
                  <a:lnTo>
                    <a:pt x="538" y="949"/>
                  </a:lnTo>
                  <a:lnTo>
                    <a:pt x="536" y="965"/>
                  </a:lnTo>
                  <a:lnTo>
                    <a:pt x="529" y="980"/>
                  </a:lnTo>
                  <a:lnTo>
                    <a:pt x="520" y="992"/>
                  </a:lnTo>
                  <a:lnTo>
                    <a:pt x="508" y="1001"/>
                  </a:lnTo>
                  <a:lnTo>
                    <a:pt x="494" y="1007"/>
                  </a:lnTo>
                  <a:lnTo>
                    <a:pt x="478" y="1009"/>
                  </a:lnTo>
                  <a:lnTo>
                    <a:pt x="61" y="1009"/>
                  </a:lnTo>
                  <a:lnTo>
                    <a:pt x="45" y="1007"/>
                  </a:lnTo>
                  <a:lnTo>
                    <a:pt x="31" y="1001"/>
                  </a:lnTo>
                  <a:lnTo>
                    <a:pt x="18" y="992"/>
                  </a:lnTo>
                  <a:lnTo>
                    <a:pt x="8" y="979"/>
                  </a:lnTo>
                  <a:lnTo>
                    <a:pt x="2" y="964"/>
                  </a:lnTo>
                  <a:lnTo>
                    <a:pt x="0" y="949"/>
                  </a:lnTo>
                  <a:lnTo>
                    <a:pt x="0" y="409"/>
                  </a:lnTo>
                  <a:lnTo>
                    <a:pt x="44" y="404"/>
                  </a:lnTo>
                  <a:lnTo>
                    <a:pt x="86" y="393"/>
                  </a:lnTo>
                  <a:lnTo>
                    <a:pt x="126" y="377"/>
                  </a:lnTo>
                  <a:lnTo>
                    <a:pt x="165" y="357"/>
                  </a:lnTo>
                  <a:lnTo>
                    <a:pt x="201" y="332"/>
                  </a:lnTo>
                  <a:lnTo>
                    <a:pt x="236" y="303"/>
                  </a:lnTo>
                  <a:lnTo>
                    <a:pt x="5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1" name="Shape 7451"/>
            <p:cNvSpPr/>
            <p:nvPr/>
          </p:nvSpPr>
          <p:spPr>
            <a:xfrm>
              <a:off x="842" y="3451"/>
              <a:ext cx="179" cy="339"/>
            </a:xfrm>
            <a:custGeom>
              <a:avLst/>
              <a:gdLst/>
              <a:ahLst/>
              <a:cxnLst/>
              <a:rect l="0" t="0" r="0" b="0"/>
              <a:pathLst>
                <a:path w="537" h="1016" extrusionOk="0">
                  <a:moveTo>
                    <a:pt x="0" y="0"/>
                  </a:moveTo>
                  <a:lnTo>
                    <a:pt x="286" y="286"/>
                  </a:lnTo>
                  <a:lnTo>
                    <a:pt x="317" y="314"/>
                  </a:lnTo>
                  <a:lnTo>
                    <a:pt x="349" y="336"/>
                  </a:lnTo>
                  <a:lnTo>
                    <a:pt x="383" y="356"/>
                  </a:lnTo>
                  <a:lnTo>
                    <a:pt x="420" y="371"/>
                  </a:lnTo>
                  <a:lnTo>
                    <a:pt x="457" y="382"/>
                  </a:lnTo>
                  <a:lnTo>
                    <a:pt x="497" y="390"/>
                  </a:lnTo>
                  <a:lnTo>
                    <a:pt x="537" y="393"/>
                  </a:lnTo>
                  <a:lnTo>
                    <a:pt x="537" y="956"/>
                  </a:lnTo>
                  <a:lnTo>
                    <a:pt x="535" y="972"/>
                  </a:lnTo>
                  <a:lnTo>
                    <a:pt x="529" y="987"/>
                  </a:lnTo>
                  <a:lnTo>
                    <a:pt x="520" y="999"/>
                  </a:lnTo>
                  <a:lnTo>
                    <a:pt x="508" y="1008"/>
                  </a:lnTo>
                  <a:lnTo>
                    <a:pt x="492" y="1014"/>
                  </a:lnTo>
                  <a:lnTo>
                    <a:pt x="477" y="1016"/>
                  </a:lnTo>
                  <a:lnTo>
                    <a:pt x="60" y="1016"/>
                  </a:lnTo>
                  <a:lnTo>
                    <a:pt x="44" y="1014"/>
                  </a:lnTo>
                  <a:lnTo>
                    <a:pt x="30" y="1008"/>
                  </a:lnTo>
                  <a:lnTo>
                    <a:pt x="18" y="999"/>
                  </a:lnTo>
                  <a:lnTo>
                    <a:pt x="8" y="986"/>
                  </a:lnTo>
                  <a:lnTo>
                    <a:pt x="2" y="971"/>
                  </a:lnTo>
                  <a:lnTo>
                    <a:pt x="0" y="95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2" name="Shape 7452"/>
            <p:cNvSpPr/>
            <p:nvPr/>
          </p:nvSpPr>
          <p:spPr>
            <a:xfrm>
              <a:off x="1090" y="3387"/>
              <a:ext cx="179" cy="403"/>
            </a:xfrm>
            <a:custGeom>
              <a:avLst/>
              <a:gdLst/>
              <a:ahLst/>
              <a:cxnLst/>
              <a:rect l="0" t="0" r="0" b="0"/>
              <a:pathLst>
                <a:path w="537" h="1208" extrusionOk="0">
                  <a:moveTo>
                    <a:pt x="537" y="0"/>
                  </a:moveTo>
                  <a:lnTo>
                    <a:pt x="537" y="1148"/>
                  </a:lnTo>
                  <a:lnTo>
                    <a:pt x="535" y="1164"/>
                  </a:lnTo>
                  <a:lnTo>
                    <a:pt x="529" y="1179"/>
                  </a:lnTo>
                  <a:lnTo>
                    <a:pt x="520" y="1191"/>
                  </a:lnTo>
                  <a:lnTo>
                    <a:pt x="507" y="1200"/>
                  </a:lnTo>
                  <a:lnTo>
                    <a:pt x="493" y="1206"/>
                  </a:lnTo>
                  <a:lnTo>
                    <a:pt x="478" y="1208"/>
                  </a:lnTo>
                  <a:lnTo>
                    <a:pt x="61" y="1208"/>
                  </a:lnTo>
                  <a:lnTo>
                    <a:pt x="44" y="1206"/>
                  </a:lnTo>
                  <a:lnTo>
                    <a:pt x="29" y="1200"/>
                  </a:lnTo>
                  <a:lnTo>
                    <a:pt x="17" y="1191"/>
                  </a:lnTo>
                  <a:lnTo>
                    <a:pt x="8" y="1178"/>
                  </a:lnTo>
                  <a:lnTo>
                    <a:pt x="2" y="1163"/>
                  </a:lnTo>
                  <a:lnTo>
                    <a:pt x="0" y="1148"/>
                  </a:lnTo>
                  <a:lnTo>
                    <a:pt x="0" y="526"/>
                  </a:lnTo>
                  <a:lnTo>
                    <a:pt x="31" y="504"/>
                  </a:lnTo>
                  <a:lnTo>
                    <a:pt x="60" y="477"/>
                  </a:lnTo>
                  <a:lnTo>
                    <a:pt x="5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3" name="Shape 7453"/>
            <p:cNvSpPr/>
            <p:nvPr/>
          </p:nvSpPr>
          <p:spPr>
            <a:xfrm>
              <a:off x="1338" y="3152"/>
              <a:ext cx="180" cy="638"/>
            </a:xfrm>
            <a:custGeom>
              <a:avLst/>
              <a:gdLst/>
              <a:ahLst/>
              <a:cxnLst/>
              <a:rect l="0" t="0" r="0" b="0"/>
              <a:pathLst>
                <a:path w="538" h="1915" extrusionOk="0">
                  <a:moveTo>
                    <a:pt x="497" y="0"/>
                  </a:moveTo>
                  <a:lnTo>
                    <a:pt x="506" y="9"/>
                  </a:lnTo>
                  <a:lnTo>
                    <a:pt x="514" y="18"/>
                  </a:lnTo>
                  <a:lnTo>
                    <a:pt x="526" y="28"/>
                  </a:lnTo>
                  <a:lnTo>
                    <a:pt x="538" y="39"/>
                  </a:lnTo>
                  <a:lnTo>
                    <a:pt x="538" y="1855"/>
                  </a:lnTo>
                  <a:lnTo>
                    <a:pt x="536" y="1871"/>
                  </a:lnTo>
                  <a:lnTo>
                    <a:pt x="530" y="1886"/>
                  </a:lnTo>
                  <a:lnTo>
                    <a:pt x="520" y="1898"/>
                  </a:lnTo>
                  <a:lnTo>
                    <a:pt x="507" y="1907"/>
                  </a:lnTo>
                  <a:lnTo>
                    <a:pt x="493" y="1913"/>
                  </a:lnTo>
                  <a:lnTo>
                    <a:pt x="477" y="1915"/>
                  </a:lnTo>
                  <a:lnTo>
                    <a:pt x="60" y="1915"/>
                  </a:lnTo>
                  <a:lnTo>
                    <a:pt x="45" y="1913"/>
                  </a:lnTo>
                  <a:lnTo>
                    <a:pt x="30" y="1907"/>
                  </a:lnTo>
                  <a:lnTo>
                    <a:pt x="18" y="1898"/>
                  </a:lnTo>
                  <a:lnTo>
                    <a:pt x="8" y="1885"/>
                  </a:lnTo>
                  <a:lnTo>
                    <a:pt x="2" y="1870"/>
                  </a:lnTo>
                  <a:lnTo>
                    <a:pt x="0" y="1855"/>
                  </a:lnTo>
                  <a:lnTo>
                    <a:pt x="0" y="498"/>
                  </a:lnTo>
                  <a:lnTo>
                    <a:pt x="4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4" name="Shape 7454"/>
            <p:cNvSpPr/>
            <p:nvPr/>
          </p:nvSpPr>
          <p:spPr>
            <a:xfrm>
              <a:off x="518" y="2848"/>
              <a:ext cx="1109" cy="676"/>
            </a:xfrm>
            <a:custGeom>
              <a:avLst/>
              <a:gdLst/>
              <a:ahLst/>
              <a:cxnLst/>
              <a:rect l="0" t="0" r="0" b="0"/>
              <a:pathLst>
                <a:path w="3327" h="2029" extrusionOk="0">
                  <a:moveTo>
                    <a:pt x="3200" y="0"/>
                  </a:moveTo>
                  <a:lnTo>
                    <a:pt x="3211" y="0"/>
                  </a:lnTo>
                  <a:lnTo>
                    <a:pt x="3237" y="2"/>
                  </a:lnTo>
                  <a:lnTo>
                    <a:pt x="3261" y="8"/>
                  </a:lnTo>
                  <a:lnTo>
                    <a:pt x="3282" y="18"/>
                  </a:lnTo>
                  <a:lnTo>
                    <a:pt x="3299" y="32"/>
                  </a:lnTo>
                  <a:lnTo>
                    <a:pt x="3312" y="50"/>
                  </a:lnTo>
                  <a:lnTo>
                    <a:pt x="3321" y="72"/>
                  </a:lnTo>
                  <a:lnTo>
                    <a:pt x="3326" y="96"/>
                  </a:lnTo>
                  <a:lnTo>
                    <a:pt x="3327" y="124"/>
                  </a:lnTo>
                  <a:lnTo>
                    <a:pt x="3318" y="313"/>
                  </a:lnTo>
                  <a:lnTo>
                    <a:pt x="3300" y="692"/>
                  </a:lnTo>
                  <a:lnTo>
                    <a:pt x="3299" y="710"/>
                  </a:lnTo>
                  <a:lnTo>
                    <a:pt x="3295" y="730"/>
                  </a:lnTo>
                  <a:lnTo>
                    <a:pt x="3289" y="750"/>
                  </a:lnTo>
                  <a:lnTo>
                    <a:pt x="3278" y="770"/>
                  </a:lnTo>
                  <a:lnTo>
                    <a:pt x="3263" y="788"/>
                  </a:lnTo>
                  <a:lnTo>
                    <a:pt x="3250" y="799"/>
                  </a:lnTo>
                  <a:lnTo>
                    <a:pt x="3235" y="809"/>
                  </a:lnTo>
                  <a:lnTo>
                    <a:pt x="3219" y="816"/>
                  </a:lnTo>
                  <a:lnTo>
                    <a:pt x="3203" y="821"/>
                  </a:lnTo>
                  <a:lnTo>
                    <a:pt x="3187" y="822"/>
                  </a:lnTo>
                  <a:lnTo>
                    <a:pt x="3169" y="820"/>
                  </a:lnTo>
                  <a:lnTo>
                    <a:pt x="3153" y="815"/>
                  </a:lnTo>
                  <a:lnTo>
                    <a:pt x="3140" y="808"/>
                  </a:lnTo>
                  <a:lnTo>
                    <a:pt x="3127" y="799"/>
                  </a:lnTo>
                  <a:lnTo>
                    <a:pt x="3117" y="789"/>
                  </a:lnTo>
                  <a:lnTo>
                    <a:pt x="3107" y="780"/>
                  </a:lnTo>
                  <a:lnTo>
                    <a:pt x="2957" y="631"/>
                  </a:lnTo>
                  <a:lnTo>
                    <a:pt x="1634" y="1955"/>
                  </a:lnTo>
                  <a:lnTo>
                    <a:pt x="1613" y="1972"/>
                  </a:lnTo>
                  <a:lnTo>
                    <a:pt x="1591" y="1986"/>
                  </a:lnTo>
                  <a:lnTo>
                    <a:pt x="1567" y="1996"/>
                  </a:lnTo>
                  <a:lnTo>
                    <a:pt x="1541" y="2002"/>
                  </a:lnTo>
                  <a:lnTo>
                    <a:pt x="1515" y="2005"/>
                  </a:lnTo>
                  <a:lnTo>
                    <a:pt x="1488" y="2002"/>
                  </a:lnTo>
                  <a:lnTo>
                    <a:pt x="1462" y="1996"/>
                  </a:lnTo>
                  <a:lnTo>
                    <a:pt x="1438" y="1986"/>
                  </a:lnTo>
                  <a:lnTo>
                    <a:pt x="1416" y="1972"/>
                  </a:lnTo>
                  <a:lnTo>
                    <a:pt x="1396" y="1955"/>
                  </a:lnTo>
                  <a:lnTo>
                    <a:pt x="869" y="1428"/>
                  </a:lnTo>
                  <a:lnTo>
                    <a:pt x="317" y="1979"/>
                  </a:lnTo>
                  <a:lnTo>
                    <a:pt x="297" y="1996"/>
                  </a:lnTo>
                  <a:lnTo>
                    <a:pt x="275" y="2011"/>
                  </a:lnTo>
                  <a:lnTo>
                    <a:pt x="250" y="2021"/>
                  </a:lnTo>
                  <a:lnTo>
                    <a:pt x="225" y="2027"/>
                  </a:lnTo>
                  <a:lnTo>
                    <a:pt x="199" y="2029"/>
                  </a:lnTo>
                  <a:lnTo>
                    <a:pt x="172" y="2027"/>
                  </a:lnTo>
                  <a:lnTo>
                    <a:pt x="146" y="2021"/>
                  </a:lnTo>
                  <a:lnTo>
                    <a:pt x="122" y="2011"/>
                  </a:lnTo>
                  <a:lnTo>
                    <a:pt x="100" y="1996"/>
                  </a:lnTo>
                  <a:lnTo>
                    <a:pt x="80" y="1979"/>
                  </a:lnTo>
                  <a:lnTo>
                    <a:pt x="48" y="1948"/>
                  </a:lnTo>
                  <a:lnTo>
                    <a:pt x="28" y="1925"/>
                  </a:lnTo>
                  <a:lnTo>
                    <a:pt x="14" y="1899"/>
                  </a:lnTo>
                  <a:lnTo>
                    <a:pt x="4" y="1872"/>
                  </a:lnTo>
                  <a:lnTo>
                    <a:pt x="0" y="1844"/>
                  </a:lnTo>
                  <a:lnTo>
                    <a:pt x="0" y="1816"/>
                  </a:lnTo>
                  <a:lnTo>
                    <a:pt x="4" y="1787"/>
                  </a:lnTo>
                  <a:lnTo>
                    <a:pt x="14" y="1760"/>
                  </a:lnTo>
                  <a:lnTo>
                    <a:pt x="28" y="1734"/>
                  </a:lnTo>
                  <a:lnTo>
                    <a:pt x="48" y="1710"/>
                  </a:lnTo>
                  <a:lnTo>
                    <a:pt x="750" y="1009"/>
                  </a:lnTo>
                  <a:lnTo>
                    <a:pt x="771" y="992"/>
                  </a:lnTo>
                  <a:lnTo>
                    <a:pt x="793" y="978"/>
                  </a:lnTo>
                  <a:lnTo>
                    <a:pt x="817" y="968"/>
                  </a:lnTo>
                  <a:lnTo>
                    <a:pt x="842" y="962"/>
                  </a:lnTo>
                  <a:lnTo>
                    <a:pt x="869" y="960"/>
                  </a:lnTo>
                  <a:lnTo>
                    <a:pt x="895" y="962"/>
                  </a:lnTo>
                  <a:lnTo>
                    <a:pt x="921" y="968"/>
                  </a:lnTo>
                  <a:lnTo>
                    <a:pt x="945" y="978"/>
                  </a:lnTo>
                  <a:lnTo>
                    <a:pt x="968" y="992"/>
                  </a:lnTo>
                  <a:lnTo>
                    <a:pt x="988" y="1009"/>
                  </a:lnTo>
                  <a:lnTo>
                    <a:pt x="1515" y="1537"/>
                  </a:lnTo>
                  <a:lnTo>
                    <a:pt x="2688" y="363"/>
                  </a:lnTo>
                  <a:lnTo>
                    <a:pt x="2586" y="261"/>
                  </a:lnTo>
                  <a:lnTo>
                    <a:pt x="2537" y="211"/>
                  </a:lnTo>
                  <a:lnTo>
                    <a:pt x="2530" y="204"/>
                  </a:lnTo>
                  <a:lnTo>
                    <a:pt x="2523" y="195"/>
                  </a:lnTo>
                  <a:lnTo>
                    <a:pt x="2515" y="185"/>
                  </a:lnTo>
                  <a:lnTo>
                    <a:pt x="2508" y="173"/>
                  </a:lnTo>
                  <a:lnTo>
                    <a:pt x="2502" y="160"/>
                  </a:lnTo>
                  <a:lnTo>
                    <a:pt x="2498" y="144"/>
                  </a:lnTo>
                  <a:lnTo>
                    <a:pt x="2497" y="127"/>
                  </a:lnTo>
                  <a:lnTo>
                    <a:pt x="2500" y="109"/>
                  </a:lnTo>
                  <a:lnTo>
                    <a:pt x="2507" y="89"/>
                  </a:lnTo>
                  <a:lnTo>
                    <a:pt x="2516" y="73"/>
                  </a:lnTo>
                  <a:lnTo>
                    <a:pt x="2528" y="58"/>
                  </a:lnTo>
                  <a:lnTo>
                    <a:pt x="2542" y="45"/>
                  </a:lnTo>
                  <a:lnTo>
                    <a:pt x="2558" y="37"/>
                  </a:lnTo>
                  <a:lnTo>
                    <a:pt x="2573" y="32"/>
                  </a:lnTo>
                  <a:lnTo>
                    <a:pt x="2589" y="29"/>
                  </a:lnTo>
                  <a:lnTo>
                    <a:pt x="2604" y="28"/>
                  </a:lnTo>
                  <a:lnTo>
                    <a:pt x="2618" y="27"/>
                  </a:lnTo>
                  <a:lnTo>
                    <a:pt x="2909" y="13"/>
                  </a:lnTo>
                  <a:lnTo>
                    <a:pt x="32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55" name="Shape 7455"/>
          <p:cNvGrpSpPr/>
          <p:nvPr/>
        </p:nvGrpSpPr>
        <p:grpSpPr>
          <a:xfrm>
            <a:off x="8108469" y="2832491"/>
            <a:ext cx="254068" cy="254068"/>
            <a:chOff x="5038" y="2071"/>
            <a:chExt cx="746" cy="746"/>
          </a:xfrm>
        </p:grpSpPr>
        <p:sp>
          <p:nvSpPr>
            <p:cNvPr id="7456" name="Shape 7456"/>
            <p:cNvSpPr/>
            <p:nvPr/>
          </p:nvSpPr>
          <p:spPr>
            <a:xfrm>
              <a:off x="5202" y="2195"/>
              <a:ext cx="420" cy="622"/>
            </a:xfrm>
            <a:custGeom>
              <a:avLst/>
              <a:gdLst/>
              <a:ahLst/>
              <a:cxnLst/>
              <a:rect l="0" t="0" r="0" b="0"/>
              <a:pathLst>
                <a:path w="2101" h="3111" extrusionOk="0">
                  <a:moveTo>
                    <a:pt x="713" y="2627"/>
                  </a:moveTo>
                  <a:lnTo>
                    <a:pt x="713" y="2809"/>
                  </a:lnTo>
                  <a:lnTo>
                    <a:pt x="716" y="2839"/>
                  </a:lnTo>
                  <a:lnTo>
                    <a:pt x="724" y="2866"/>
                  </a:lnTo>
                  <a:lnTo>
                    <a:pt x="737" y="2889"/>
                  </a:lnTo>
                  <a:lnTo>
                    <a:pt x="756" y="2911"/>
                  </a:lnTo>
                  <a:lnTo>
                    <a:pt x="777" y="2928"/>
                  </a:lnTo>
                  <a:lnTo>
                    <a:pt x="802" y="2941"/>
                  </a:lnTo>
                  <a:lnTo>
                    <a:pt x="829" y="2949"/>
                  </a:lnTo>
                  <a:lnTo>
                    <a:pt x="858" y="2953"/>
                  </a:lnTo>
                  <a:lnTo>
                    <a:pt x="1256" y="2953"/>
                  </a:lnTo>
                  <a:lnTo>
                    <a:pt x="1286" y="2949"/>
                  </a:lnTo>
                  <a:lnTo>
                    <a:pt x="1313" y="2941"/>
                  </a:lnTo>
                  <a:lnTo>
                    <a:pt x="1338" y="2928"/>
                  </a:lnTo>
                  <a:lnTo>
                    <a:pt x="1360" y="2911"/>
                  </a:lnTo>
                  <a:lnTo>
                    <a:pt x="1377" y="2889"/>
                  </a:lnTo>
                  <a:lnTo>
                    <a:pt x="1391" y="2866"/>
                  </a:lnTo>
                  <a:lnTo>
                    <a:pt x="1400" y="2839"/>
                  </a:lnTo>
                  <a:lnTo>
                    <a:pt x="1402" y="2809"/>
                  </a:lnTo>
                  <a:lnTo>
                    <a:pt x="1402" y="2809"/>
                  </a:lnTo>
                  <a:lnTo>
                    <a:pt x="1402" y="2627"/>
                  </a:lnTo>
                  <a:lnTo>
                    <a:pt x="713" y="2627"/>
                  </a:lnTo>
                  <a:close/>
                  <a:moveTo>
                    <a:pt x="1047" y="159"/>
                  </a:moveTo>
                  <a:lnTo>
                    <a:pt x="969" y="162"/>
                  </a:lnTo>
                  <a:lnTo>
                    <a:pt x="893" y="172"/>
                  </a:lnTo>
                  <a:lnTo>
                    <a:pt x="821" y="187"/>
                  </a:lnTo>
                  <a:lnTo>
                    <a:pt x="751" y="208"/>
                  </a:lnTo>
                  <a:lnTo>
                    <a:pt x="684" y="234"/>
                  </a:lnTo>
                  <a:lnTo>
                    <a:pt x="620" y="266"/>
                  </a:lnTo>
                  <a:lnTo>
                    <a:pt x="560" y="301"/>
                  </a:lnTo>
                  <a:lnTo>
                    <a:pt x="502" y="342"/>
                  </a:lnTo>
                  <a:lnTo>
                    <a:pt x="449" y="386"/>
                  </a:lnTo>
                  <a:lnTo>
                    <a:pt x="399" y="433"/>
                  </a:lnTo>
                  <a:lnTo>
                    <a:pt x="354" y="483"/>
                  </a:lnTo>
                  <a:lnTo>
                    <a:pt x="312" y="537"/>
                  </a:lnTo>
                  <a:lnTo>
                    <a:pt x="275" y="593"/>
                  </a:lnTo>
                  <a:lnTo>
                    <a:pt x="243" y="650"/>
                  </a:lnTo>
                  <a:lnTo>
                    <a:pt x="215" y="710"/>
                  </a:lnTo>
                  <a:lnTo>
                    <a:pt x="193" y="771"/>
                  </a:lnTo>
                  <a:lnTo>
                    <a:pt x="176" y="835"/>
                  </a:lnTo>
                  <a:lnTo>
                    <a:pt x="163" y="898"/>
                  </a:lnTo>
                  <a:lnTo>
                    <a:pt x="156" y="967"/>
                  </a:lnTo>
                  <a:lnTo>
                    <a:pt x="156" y="1035"/>
                  </a:lnTo>
                  <a:lnTo>
                    <a:pt x="160" y="1102"/>
                  </a:lnTo>
                  <a:lnTo>
                    <a:pt x="170" y="1169"/>
                  </a:lnTo>
                  <a:lnTo>
                    <a:pt x="185" y="1235"/>
                  </a:lnTo>
                  <a:lnTo>
                    <a:pt x="204" y="1298"/>
                  </a:lnTo>
                  <a:lnTo>
                    <a:pt x="230" y="1360"/>
                  </a:lnTo>
                  <a:lnTo>
                    <a:pt x="260" y="1421"/>
                  </a:lnTo>
                  <a:lnTo>
                    <a:pt x="295" y="1479"/>
                  </a:lnTo>
                  <a:lnTo>
                    <a:pt x="336" y="1534"/>
                  </a:lnTo>
                  <a:lnTo>
                    <a:pt x="383" y="1587"/>
                  </a:lnTo>
                  <a:lnTo>
                    <a:pt x="436" y="1651"/>
                  </a:lnTo>
                  <a:lnTo>
                    <a:pt x="484" y="1716"/>
                  </a:lnTo>
                  <a:lnTo>
                    <a:pt x="529" y="1784"/>
                  </a:lnTo>
                  <a:lnTo>
                    <a:pt x="569" y="1855"/>
                  </a:lnTo>
                  <a:lnTo>
                    <a:pt x="604" y="1929"/>
                  </a:lnTo>
                  <a:lnTo>
                    <a:pt x="635" y="2003"/>
                  </a:lnTo>
                  <a:lnTo>
                    <a:pt x="661" y="2080"/>
                  </a:lnTo>
                  <a:lnTo>
                    <a:pt x="680" y="2158"/>
                  </a:lnTo>
                  <a:lnTo>
                    <a:pt x="694" y="2237"/>
                  </a:lnTo>
                  <a:lnTo>
                    <a:pt x="704" y="2316"/>
                  </a:lnTo>
                  <a:lnTo>
                    <a:pt x="707" y="2397"/>
                  </a:lnTo>
                  <a:lnTo>
                    <a:pt x="707" y="2469"/>
                  </a:lnTo>
                  <a:lnTo>
                    <a:pt x="1395" y="2469"/>
                  </a:lnTo>
                  <a:lnTo>
                    <a:pt x="1395" y="2397"/>
                  </a:lnTo>
                  <a:lnTo>
                    <a:pt x="1398" y="2313"/>
                  </a:lnTo>
                  <a:lnTo>
                    <a:pt x="1405" y="2230"/>
                  </a:lnTo>
                  <a:lnTo>
                    <a:pt x="1419" y="2150"/>
                  </a:lnTo>
                  <a:lnTo>
                    <a:pt x="1437" y="2071"/>
                  </a:lnTo>
                  <a:lnTo>
                    <a:pt x="1460" y="1994"/>
                  </a:lnTo>
                  <a:lnTo>
                    <a:pt x="1488" y="1921"/>
                  </a:lnTo>
                  <a:lnTo>
                    <a:pt x="1522" y="1850"/>
                  </a:lnTo>
                  <a:lnTo>
                    <a:pt x="1560" y="1781"/>
                  </a:lnTo>
                  <a:lnTo>
                    <a:pt x="1603" y="1715"/>
                  </a:lnTo>
                  <a:lnTo>
                    <a:pt x="1651" y="1654"/>
                  </a:lnTo>
                  <a:lnTo>
                    <a:pt x="1704" y="1595"/>
                  </a:lnTo>
                  <a:lnTo>
                    <a:pt x="1752" y="1541"/>
                  </a:lnTo>
                  <a:lnTo>
                    <a:pt x="1795" y="1482"/>
                  </a:lnTo>
                  <a:lnTo>
                    <a:pt x="1833" y="1422"/>
                  </a:lnTo>
                  <a:lnTo>
                    <a:pt x="1865" y="1359"/>
                  </a:lnTo>
                  <a:lnTo>
                    <a:pt x="1891" y="1293"/>
                  </a:lnTo>
                  <a:lnTo>
                    <a:pt x="1912" y="1226"/>
                  </a:lnTo>
                  <a:lnTo>
                    <a:pt x="1927" y="1157"/>
                  </a:lnTo>
                  <a:lnTo>
                    <a:pt x="1936" y="1087"/>
                  </a:lnTo>
                  <a:lnTo>
                    <a:pt x="1939" y="1017"/>
                  </a:lnTo>
                  <a:lnTo>
                    <a:pt x="1936" y="939"/>
                  </a:lnTo>
                  <a:lnTo>
                    <a:pt x="1924" y="864"/>
                  </a:lnTo>
                  <a:lnTo>
                    <a:pt x="1907" y="790"/>
                  </a:lnTo>
                  <a:lnTo>
                    <a:pt x="1884" y="719"/>
                  </a:lnTo>
                  <a:lnTo>
                    <a:pt x="1853" y="651"/>
                  </a:lnTo>
                  <a:lnTo>
                    <a:pt x="1818" y="586"/>
                  </a:lnTo>
                  <a:lnTo>
                    <a:pt x="1776" y="524"/>
                  </a:lnTo>
                  <a:lnTo>
                    <a:pt x="1730" y="466"/>
                  </a:lnTo>
                  <a:lnTo>
                    <a:pt x="1678" y="412"/>
                  </a:lnTo>
                  <a:lnTo>
                    <a:pt x="1622" y="362"/>
                  </a:lnTo>
                  <a:lnTo>
                    <a:pt x="1563" y="317"/>
                  </a:lnTo>
                  <a:lnTo>
                    <a:pt x="1498" y="277"/>
                  </a:lnTo>
                  <a:lnTo>
                    <a:pt x="1430" y="242"/>
                  </a:lnTo>
                  <a:lnTo>
                    <a:pt x="1359" y="213"/>
                  </a:lnTo>
                  <a:lnTo>
                    <a:pt x="1284" y="190"/>
                  </a:lnTo>
                  <a:lnTo>
                    <a:pt x="1208" y="173"/>
                  </a:lnTo>
                  <a:lnTo>
                    <a:pt x="1129" y="162"/>
                  </a:lnTo>
                  <a:lnTo>
                    <a:pt x="1047" y="159"/>
                  </a:lnTo>
                  <a:close/>
                  <a:moveTo>
                    <a:pt x="1046" y="0"/>
                  </a:moveTo>
                  <a:lnTo>
                    <a:pt x="1132" y="3"/>
                  </a:lnTo>
                  <a:lnTo>
                    <a:pt x="1216" y="13"/>
                  </a:lnTo>
                  <a:lnTo>
                    <a:pt x="1297" y="30"/>
                  </a:lnTo>
                  <a:lnTo>
                    <a:pt x="1377" y="51"/>
                  </a:lnTo>
                  <a:lnTo>
                    <a:pt x="1454" y="80"/>
                  </a:lnTo>
                  <a:lnTo>
                    <a:pt x="1528" y="112"/>
                  </a:lnTo>
                  <a:lnTo>
                    <a:pt x="1599" y="152"/>
                  </a:lnTo>
                  <a:lnTo>
                    <a:pt x="1665" y="195"/>
                  </a:lnTo>
                  <a:lnTo>
                    <a:pt x="1730" y="243"/>
                  </a:lnTo>
                  <a:lnTo>
                    <a:pt x="1789" y="297"/>
                  </a:lnTo>
                  <a:lnTo>
                    <a:pt x="1844" y="353"/>
                  </a:lnTo>
                  <a:lnTo>
                    <a:pt x="1895" y="415"/>
                  </a:lnTo>
                  <a:lnTo>
                    <a:pt x="1941" y="480"/>
                  </a:lnTo>
                  <a:lnTo>
                    <a:pt x="1982" y="547"/>
                  </a:lnTo>
                  <a:lnTo>
                    <a:pt x="2017" y="620"/>
                  </a:lnTo>
                  <a:lnTo>
                    <a:pt x="2046" y="693"/>
                  </a:lnTo>
                  <a:lnTo>
                    <a:pt x="2070" y="771"/>
                  </a:lnTo>
                  <a:lnTo>
                    <a:pt x="2087" y="850"/>
                  </a:lnTo>
                  <a:lnTo>
                    <a:pt x="2097" y="933"/>
                  </a:lnTo>
                  <a:lnTo>
                    <a:pt x="2101" y="1017"/>
                  </a:lnTo>
                  <a:lnTo>
                    <a:pt x="2098" y="1092"/>
                  </a:lnTo>
                  <a:lnTo>
                    <a:pt x="2089" y="1167"/>
                  </a:lnTo>
                  <a:lnTo>
                    <a:pt x="2075" y="1241"/>
                  </a:lnTo>
                  <a:lnTo>
                    <a:pt x="2055" y="1314"/>
                  </a:lnTo>
                  <a:lnTo>
                    <a:pt x="2029" y="1385"/>
                  </a:lnTo>
                  <a:lnTo>
                    <a:pt x="1998" y="1454"/>
                  </a:lnTo>
                  <a:lnTo>
                    <a:pt x="1960" y="1522"/>
                  </a:lnTo>
                  <a:lnTo>
                    <a:pt x="1919" y="1586"/>
                  </a:lnTo>
                  <a:lnTo>
                    <a:pt x="1870" y="1647"/>
                  </a:lnTo>
                  <a:lnTo>
                    <a:pt x="1817" y="1706"/>
                  </a:lnTo>
                  <a:lnTo>
                    <a:pt x="1773" y="1756"/>
                  </a:lnTo>
                  <a:lnTo>
                    <a:pt x="1732" y="1809"/>
                  </a:lnTo>
                  <a:lnTo>
                    <a:pt x="1696" y="1864"/>
                  </a:lnTo>
                  <a:lnTo>
                    <a:pt x="1664" y="1923"/>
                  </a:lnTo>
                  <a:lnTo>
                    <a:pt x="1636" y="1984"/>
                  </a:lnTo>
                  <a:lnTo>
                    <a:pt x="1612" y="2049"/>
                  </a:lnTo>
                  <a:lnTo>
                    <a:pt x="1593" y="2114"/>
                  </a:lnTo>
                  <a:lnTo>
                    <a:pt x="1577" y="2183"/>
                  </a:lnTo>
                  <a:lnTo>
                    <a:pt x="1566" y="2253"/>
                  </a:lnTo>
                  <a:lnTo>
                    <a:pt x="1560" y="2324"/>
                  </a:lnTo>
                  <a:lnTo>
                    <a:pt x="1558" y="2397"/>
                  </a:lnTo>
                  <a:lnTo>
                    <a:pt x="1557" y="2809"/>
                  </a:lnTo>
                  <a:lnTo>
                    <a:pt x="1554" y="2854"/>
                  </a:lnTo>
                  <a:lnTo>
                    <a:pt x="1543" y="2896"/>
                  </a:lnTo>
                  <a:lnTo>
                    <a:pt x="1529" y="2937"/>
                  </a:lnTo>
                  <a:lnTo>
                    <a:pt x="1507" y="2974"/>
                  </a:lnTo>
                  <a:lnTo>
                    <a:pt x="1481" y="3007"/>
                  </a:lnTo>
                  <a:lnTo>
                    <a:pt x="1451" y="3038"/>
                  </a:lnTo>
                  <a:lnTo>
                    <a:pt x="1417" y="3062"/>
                  </a:lnTo>
                  <a:lnTo>
                    <a:pt x="1378" y="3083"/>
                  </a:lnTo>
                  <a:lnTo>
                    <a:pt x="1338" y="3099"/>
                  </a:lnTo>
                  <a:lnTo>
                    <a:pt x="1295" y="3108"/>
                  </a:lnTo>
                  <a:lnTo>
                    <a:pt x="1248" y="3111"/>
                  </a:lnTo>
                  <a:lnTo>
                    <a:pt x="852" y="3111"/>
                  </a:lnTo>
                  <a:lnTo>
                    <a:pt x="805" y="3108"/>
                  </a:lnTo>
                  <a:lnTo>
                    <a:pt x="762" y="3099"/>
                  </a:lnTo>
                  <a:lnTo>
                    <a:pt x="722" y="3083"/>
                  </a:lnTo>
                  <a:lnTo>
                    <a:pt x="683" y="3062"/>
                  </a:lnTo>
                  <a:lnTo>
                    <a:pt x="649" y="3038"/>
                  </a:lnTo>
                  <a:lnTo>
                    <a:pt x="619" y="3007"/>
                  </a:lnTo>
                  <a:lnTo>
                    <a:pt x="593" y="2974"/>
                  </a:lnTo>
                  <a:lnTo>
                    <a:pt x="571" y="2937"/>
                  </a:lnTo>
                  <a:lnTo>
                    <a:pt x="555" y="2896"/>
                  </a:lnTo>
                  <a:lnTo>
                    <a:pt x="546" y="2854"/>
                  </a:lnTo>
                  <a:lnTo>
                    <a:pt x="543" y="2809"/>
                  </a:lnTo>
                  <a:lnTo>
                    <a:pt x="544" y="2397"/>
                  </a:lnTo>
                  <a:lnTo>
                    <a:pt x="541" y="2319"/>
                  </a:lnTo>
                  <a:lnTo>
                    <a:pt x="532" y="2241"/>
                  </a:lnTo>
                  <a:lnTo>
                    <a:pt x="518" y="2165"/>
                  </a:lnTo>
                  <a:lnTo>
                    <a:pt x="498" y="2090"/>
                  </a:lnTo>
                  <a:lnTo>
                    <a:pt x="473" y="2017"/>
                  </a:lnTo>
                  <a:lnTo>
                    <a:pt x="442" y="1946"/>
                  </a:lnTo>
                  <a:lnTo>
                    <a:pt x="406" y="1878"/>
                  </a:lnTo>
                  <a:lnTo>
                    <a:pt x="366" y="1812"/>
                  </a:lnTo>
                  <a:lnTo>
                    <a:pt x="319" y="1749"/>
                  </a:lnTo>
                  <a:lnTo>
                    <a:pt x="268" y="1690"/>
                  </a:lnTo>
                  <a:lnTo>
                    <a:pt x="215" y="1628"/>
                  </a:lnTo>
                  <a:lnTo>
                    <a:pt x="168" y="1562"/>
                  </a:lnTo>
                  <a:lnTo>
                    <a:pt x="126" y="1494"/>
                  </a:lnTo>
                  <a:lnTo>
                    <a:pt x="91" y="1422"/>
                  </a:lnTo>
                  <a:lnTo>
                    <a:pt x="60" y="1349"/>
                  </a:lnTo>
                  <a:lnTo>
                    <a:pt x="36" y="1273"/>
                  </a:lnTo>
                  <a:lnTo>
                    <a:pt x="17" y="1196"/>
                  </a:lnTo>
                  <a:lnTo>
                    <a:pt x="5" y="1117"/>
                  </a:lnTo>
                  <a:lnTo>
                    <a:pt x="0" y="1036"/>
                  </a:lnTo>
                  <a:lnTo>
                    <a:pt x="0" y="956"/>
                  </a:lnTo>
                  <a:lnTo>
                    <a:pt x="8" y="873"/>
                  </a:lnTo>
                  <a:lnTo>
                    <a:pt x="21" y="805"/>
                  </a:lnTo>
                  <a:lnTo>
                    <a:pt x="38" y="738"/>
                  </a:lnTo>
                  <a:lnTo>
                    <a:pt x="60" y="673"/>
                  </a:lnTo>
                  <a:lnTo>
                    <a:pt x="88" y="609"/>
                  </a:lnTo>
                  <a:lnTo>
                    <a:pt x="118" y="546"/>
                  </a:lnTo>
                  <a:lnTo>
                    <a:pt x="154" y="485"/>
                  </a:lnTo>
                  <a:lnTo>
                    <a:pt x="195" y="427"/>
                  </a:lnTo>
                  <a:lnTo>
                    <a:pt x="239" y="370"/>
                  </a:lnTo>
                  <a:lnTo>
                    <a:pt x="288" y="317"/>
                  </a:lnTo>
                  <a:lnTo>
                    <a:pt x="340" y="267"/>
                  </a:lnTo>
                  <a:lnTo>
                    <a:pt x="396" y="220"/>
                  </a:lnTo>
                  <a:lnTo>
                    <a:pt x="456" y="177"/>
                  </a:lnTo>
                  <a:lnTo>
                    <a:pt x="518" y="138"/>
                  </a:lnTo>
                  <a:lnTo>
                    <a:pt x="585" y="103"/>
                  </a:lnTo>
                  <a:lnTo>
                    <a:pt x="655" y="73"/>
                  </a:lnTo>
                  <a:lnTo>
                    <a:pt x="727" y="47"/>
                  </a:lnTo>
                  <a:lnTo>
                    <a:pt x="803" y="26"/>
                  </a:lnTo>
                  <a:lnTo>
                    <a:pt x="881" y="12"/>
                  </a:lnTo>
                  <a:lnTo>
                    <a:pt x="962" y="3"/>
                  </a:lnTo>
                  <a:lnTo>
                    <a:pt x="10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7" name="Shape 7457"/>
            <p:cNvSpPr/>
            <p:nvPr/>
          </p:nvSpPr>
          <p:spPr>
            <a:xfrm>
              <a:off x="5395" y="2071"/>
              <a:ext cx="32" cy="7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8" name="Shape 7458"/>
            <p:cNvSpPr/>
            <p:nvPr/>
          </p:nvSpPr>
          <p:spPr>
            <a:xfrm>
              <a:off x="5607" y="2164"/>
              <a:ext cx="79" cy="77"/>
            </a:xfrm>
            <a:custGeom>
              <a:avLst/>
              <a:gdLst/>
              <a:ahLst/>
              <a:cxnLst/>
              <a:rect l="0" t="0" r="0" b="0"/>
              <a:pathLst>
                <a:path w="392" h="381" extrusionOk="0">
                  <a:moveTo>
                    <a:pt x="278" y="0"/>
                  </a:moveTo>
                  <a:lnTo>
                    <a:pt x="392" y="113"/>
                  </a:lnTo>
                  <a:lnTo>
                    <a:pt x="114" y="381"/>
                  </a:lnTo>
                  <a:lnTo>
                    <a:pt x="0" y="267"/>
                  </a:lnTo>
                  <a:lnTo>
                    <a:pt x="2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59" name="Shape 7459"/>
            <p:cNvSpPr/>
            <p:nvPr/>
          </p:nvSpPr>
          <p:spPr>
            <a:xfrm>
              <a:off x="5704" y="2414"/>
              <a:ext cx="8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0" name="Shape 7460"/>
            <p:cNvSpPr/>
            <p:nvPr/>
          </p:nvSpPr>
          <p:spPr>
            <a:xfrm>
              <a:off x="5038" y="2414"/>
              <a:ext cx="8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1" name="Shape 7461"/>
            <p:cNvSpPr/>
            <p:nvPr/>
          </p:nvSpPr>
          <p:spPr>
            <a:xfrm>
              <a:off x="5136" y="2164"/>
              <a:ext cx="78" cy="76"/>
            </a:xfrm>
            <a:custGeom>
              <a:avLst/>
              <a:gdLst/>
              <a:ahLst/>
              <a:cxnLst/>
              <a:rect l="0" t="0" r="0" b="0"/>
              <a:pathLst>
                <a:path w="391" h="381" extrusionOk="0">
                  <a:moveTo>
                    <a:pt x="114" y="0"/>
                  </a:moveTo>
                  <a:lnTo>
                    <a:pt x="391" y="268"/>
                  </a:lnTo>
                  <a:lnTo>
                    <a:pt x="278" y="381"/>
                  </a:lnTo>
                  <a:lnTo>
                    <a:pt x="0" y="114"/>
                  </a:lnTo>
                  <a:lnTo>
                    <a:pt x="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62" name="Shape 7462"/>
          <p:cNvGrpSpPr/>
          <p:nvPr/>
        </p:nvGrpSpPr>
        <p:grpSpPr>
          <a:xfrm>
            <a:off x="3220833" y="2831439"/>
            <a:ext cx="166540" cy="256171"/>
            <a:chOff x="1549" y="475"/>
            <a:chExt cx="589" cy="906"/>
          </a:xfrm>
        </p:grpSpPr>
        <p:sp>
          <p:nvSpPr>
            <p:cNvPr id="7463" name="Shape 7463"/>
            <p:cNvSpPr/>
            <p:nvPr/>
          </p:nvSpPr>
          <p:spPr>
            <a:xfrm>
              <a:off x="1549" y="475"/>
              <a:ext cx="589" cy="673"/>
            </a:xfrm>
            <a:custGeom>
              <a:avLst/>
              <a:gdLst/>
              <a:ahLst/>
              <a:cxnLst/>
              <a:rect l="0" t="0" r="0" b="0"/>
              <a:pathLst>
                <a:path w="2355" h="2692" extrusionOk="0">
                  <a:moveTo>
                    <a:pt x="1177" y="0"/>
                  </a:moveTo>
                  <a:lnTo>
                    <a:pt x="1261" y="3"/>
                  </a:lnTo>
                  <a:lnTo>
                    <a:pt x="1345" y="12"/>
                  </a:lnTo>
                  <a:lnTo>
                    <a:pt x="1426" y="26"/>
                  </a:lnTo>
                  <a:lnTo>
                    <a:pt x="1508" y="47"/>
                  </a:lnTo>
                  <a:lnTo>
                    <a:pt x="1586" y="74"/>
                  </a:lnTo>
                  <a:lnTo>
                    <a:pt x="1663" y="105"/>
                  </a:lnTo>
                  <a:lnTo>
                    <a:pt x="1738" y="142"/>
                  </a:lnTo>
                  <a:lnTo>
                    <a:pt x="1809" y="184"/>
                  </a:lnTo>
                  <a:lnTo>
                    <a:pt x="1877" y="231"/>
                  </a:lnTo>
                  <a:lnTo>
                    <a:pt x="1943" y="283"/>
                  </a:lnTo>
                  <a:lnTo>
                    <a:pt x="2005" y="340"/>
                  </a:lnTo>
                  <a:lnTo>
                    <a:pt x="2063" y="401"/>
                  </a:lnTo>
                  <a:lnTo>
                    <a:pt x="2113" y="461"/>
                  </a:lnTo>
                  <a:lnTo>
                    <a:pt x="2158" y="524"/>
                  </a:lnTo>
                  <a:lnTo>
                    <a:pt x="2197" y="589"/>
                  </a:lnTo>
                  <a:lnTo>
                    <a:pt x="2234" y="657"/>
                  </a:lnTo>
                  <a:lnTo>
                    <a:pt x="2265" y="726"/>
                  </a:lnTo>
                  <a:lnTo>
                    <a:pt x="2292" y="799"/>
                  </a:lnTo>
                  <a:lnTo>
                    <a:pt x="2315" y="873"/>
                  </a:lnTo>
                  <a:lnTo>
                    <a:pt x="2333" y="948"/>
                  </a:lnTo>
                  <a:lnTo>
                    <a:pt x="2345" y="1025"/>
                  </a:lnTo>
                  <a:lnTo>
                    <a:pt x="2352" y="1102"/>
                  </a:lnTo>
                  <a:lnTo>
                    <a:pt x="2355" y="1180"/>
                  </a:lnTo>
                  <a:lnTo>
                    <a:pt x="2352" y="1258"/>
                  </a:lnTo>
                  <a:lnTo>
                    <a:pt x="2345" y="1336"/>
                  </a:lnTo>
                  <a:lnTo>
                    <a:pt x="2333" y="1413"/>
                  </a:lnTo>
                  <a:lnTo>
                    <a:pt x="2315" y="1488"/>
                  </a:lnTo>
                  <a:lnTo>
                    <a:pt x="2292" y="1562"/>
                  </a:lnTo>
                  <a:lnTo>
                    <a:pt x="2265" y="1633"/>
                  </a:lnTo>
                  <a:lnTo>
                    <a:pt x="2234" y="1704"/>
                  </a:lnTo>
                  <a:lnTo>
                    <a:pt x="2197" y="1771"/>
                  </a:lnTo>
                  <a:lnTo>
                    <a:pt x="2158" y="1837"/>
                  </a:lnTo>
                  <a:lnTo>
                    <a:pt x="2113" y="1900"/>
                  </a:lnTo>
                  <a:lnTo>
                    <a:pt x="2063" y="1959"/>
                  </a:lnTo>
                  <a:lnTo>
                    <a:pt x="2014" y="2011"/>
                  </a:lnTo>
                  <a:lnTo>
                    <a:pt x="1962" y="2060"/>
                  </a:lnTo>
                  <a:lnTo>
                    <a:pt x="1919" y="2101"/>
                  </a:lnTo>
                  <a:lnTo>
                    <a:pt x="1884" y="2142"/>
                  </a:lnTo>
                  <a:lnTo>
                    <a:pt x="1853" y="2184"/>
                  </a:lnTo>
                  <a:lnTo>
                    <a:pt x="1830" y="2225"/>
                  </a:lnTo>
                  <a:lnTo>
                    <a:pt x="1811" y="2268"/>
                  </a:lnTo>
                  <a:lnTo>
                    <a:pt x="1798" y="2313"/>
                  </a:lnTo>
                  <a:lnTo>
                    <a:pt x="1790" y="2362"/>
                  </a:lnTo>
                  <a:lnTo>
                    <a:pt x="1788" y="2411"/>
                  </a:lnTo>
                  <a:lnTo>
                    <a:pt x="1788" y="2413"/>
                  </a:lnTo>
                  <a:lnTo>
                    <a:pt x="1788" y="2414"/>
                  </a:lnTo>
                  <a:lnTo>
                    <a:pt x="1788" y="2415"/>
                  </a:lnTo>
                  <a:lnTo>
                    <a:pt x="1787" y="2560"/>
                  </a:lnTo>
                  <a:lnTo>
                    <a:pt x="1784" y="2586"/>
                  </a:lnTo>
                  <a:lnTo>
                    <a:pt x="1776" y="2612"/>
                  </a:lnTo>
                  <a:lnTo>
                    <a:pt x="1764" y="2634"/>
                  </a:lnTo>
                  <a:lnTo>
                    <a:pt x="1747" y="2654"/>
                  </a:lnTo>
                  <a:lnTo>
                    <a:pt x="1728" y="2670"/>
                  </a:lnTo>
                  <a:lnTo>
                    <a:pt x="1705" y="2682"/>
                  </a:lnTo>
                  <a:lnTo>
                    <a:pt x="1680" y="2690"/>
                  </a:lnTo>
                  <a:lnTo>
                    <a:pt x="1654" y="2692"/>
                  </a:lnTo>
                  <a:lnTo>
                    <a:pt x="1652" y="2692"/>
                  </a:lnTo>
                  <a:lnTo>
                    <a:pt x="1625" y="2689"/>
                  </a:lnTo>
                  <a:lnTo>
                    <a:pt x="1600" y="2681"/>
                  </a:lnTo>
                  <a:lnTo>
                    <a:pt x="1578" y="2669"/>
                  </a:lnTo>
                  <a:lnTo>
                    <a:pt x="1558" y="2652"/>
                  </a:lnTo>
                  <a:lnTo>
                    <a:pt x="1542" y="2632"/>
                  </a:lnTo>
                  <a:lnTo>
                    <a:pt x="1530" y="2610"/>
                  </a:lnTo>
                  <a:lnTo>
                    <a:pt x="1523" y="2584"/>
                  </a:lnTo>
                  <a:lnTo>
                    <a:pt x="1520" y="2557"/>
                  </a:lnTo>
                  <a:lnTo>
                    <a:pt x="1522" y="2411"/>
                  </a:lnTo>
                  <a:lnTo>
                    <a:pt x="1524" y="2349"/>
                  </a:lnTo>
                  <a:lnTo>
                    <a:pt x="1532" y="2287"/>
                  </a:lnTo>
                  <a:lnTo>
                    <a:pt x="1545" y="2229"/>
                  </a:lnTo>
                  <a:lnTo>
                    <a:pt x="1563" y="2171"/>
                  </a:lnTo>
                  <a:lnTo>
                    <a:pt x="1587" y="2116"/>
                  </a:lnTo>
                  <a:lnTo>
                    <a:pt x="1615" y="2063"/>
                  </a:lnTo>
                  <a:lnTo>
                    <a:pt x="1650" y="2011"/>
                  </a:lnTo>
                  <a:lnTo>
                    <a:pt x="1689" y="1960"/>
                  </a:lnTo>
                  <a:lnTo>
                    <a:pt x="1734" y="1911"/>
                  </a:lnTo>
                  <a:lnTo>
                    <a:pt x="1785" y="1862"/>
                  </a:lnTo>
                  <a:lnTo>
                    <a:pt x="1824" y="1824"/>
                  </a:lnTo>
                  <a:lnTo>
                    <a:pt x="1863" y="1783"/>
                  </a:lnTo>
                  <a:lnTo>
                    <a:pt x="1908" y="1728"/>
                  </a:lnTo>
                  <a:lnTo>
                    <a:pt x="1949" y="1670"/>
                  </a:lnTo>
                  <a:lnTo>
                    <a:pt x="1984" y="1609"/>
                  </a:lnTo>
                  <a:lnTo>
                    <a:pt x="2015" y="1546"/>
                  </a:lnTo>
                  <a:lnTo>
                    <a:pt x="2039" y="1483"/>
                  </a:lnTo>
                  <a:lnTo>
                    <a:pt x="2060" y="1416"/>
                  </a:lnTo>
                  <a:lnTo>
                    <a:pt x="2075" y="1350"/>
                  </a:lnTo>
                  <a:lnTo>
                    <a:pt x="2085" y="1283"/>
                  </a:lnTo>
                  <a:lnTo>
                    <a:pt x="2089" y="1215"/>
                  </a:lnTo>
                  <a:lnTo>
                    <a:pt x="2089" y="1147"/>
                  </a:lnTo>
                  <a:lnTo>
                    <a:pt x="2085" y="1080"/>
                  </a:lnTo>
                  <a:lnTo>
                    <a:pt x="2075" y="1011"/>
                  </a:lnTo>
                  <a:lnTo>
                    <a:pt x="2060" y="945"/>
                  </a:lnTo>
                  <a:lnTo>
                    <a:pt x="2040" y="879"/>
                  </a:lnTo>
                  <a:lnTo>
                    <a:pt x="2015" y="816"/>
                  </a:lnTo>
                  <a:lnTo>
                    <a:pt x="1985" y="753"/>
                  </a:lnTo>
                  <a:lnTo>
                    <a:pt x="1950" y="692"/>
                  </a:lnTo>
                  <a:lnTo>
                    <a:pt x="1909" y="634"/>
                  </a:lnTo>
                  <a:lnTo>
                    <a:pt x="1864" y="578"/>
                  </a:lnTo>
                  <a:lnTo>
                    <a:pt x="1815" y="526"/>
                  </a:lnTo>
                  <a:lnTo>
                    <a:pt x="1762" y="479"/>
                  </a:lnTo>
                  <a:lnTo>
                    <a:pt x="1706" y="436"/>
                  </a:lnTo>
                  <a:lnTo>
                    <a:pt x="1647" y="397"/>
                  </a:lnTo>
                  <a:lnTo>
                    <a:pt x="1586" y="363"/>
                  </a:lnTo>
                  <a:lnTo>
                    <a:pt x="1522" y="335"/>
                  </a:lnTo>
                  <a:lnTo>
                    <a:pt x="1456" y="310"/>
                  </a:lnTo>
                  <a:lnTo>
                    <a:pt x="1389" y="292"/>
                  </a:lnTo>
                  <a:lnTo>
                    <a:pt x="1320" y="278"/>
                  </a:lnTo>
                  <a:lnTo>
                    <a:pt x="1249" y="270"/>
                  </a:lnTo>
                  <a:lnTo>
                    <a:pt x="1178" y="266"/>
                  </a:lnTo>
                  <a:lnTo>
                    <a:pt x="1107" y="270"/>
                  </a:lnTo>
                  <a:lnTo>
                    <a:pt x="1037" y="278"/>
                  </a:lnTo>
                  <a:lnTo>
                    <a:pt x="968" y="292"/>
                  </a:lnTo>
                  <a:lnTo>
                    <a:pt x="901" y="310"/>
                  </a:lnTo>
                  <a:lnTo>
                    <a:pt x="835" y="335"/>
                  </a:lnTo>
                  <a:lnTo>
                    <a:pt x="771" y="363"/>
                  </a:lnTo>
                  <a:lnTo>
                    <a:pt x="709" y="397"/>
                  </a:lnTo>
                  <a:lnTo>
                    <a:pt x="650" y="436"/>
                  </a:lnTo>
                  <a:lnTo>
                    <a:pt x="594" y="479"/>
                  </a:lnTo>
                  <a:lnTo>
                    <a:pt x="541" y="526"/>
                  </a:lnTo>
                  <a:lnTo>
                    <a:pt x="493" y="578"/>
                  </a:lnTo>
                  <a:lnTo>
                    <a:pt x="446" y="634"/>
                  </a:lnTo>
                  <a:lnTo>
                    <a:pt x="407" y="692"/>
                  </a:lnTo>
                  <a:lnTo>
                    <a:pt x="371" y="753"/>
                  </a:lnTo>
                  <a:lnTo>
                    <a:pt x="341" y="816"/>
                  </a:lnTo>
                  <a:lnTo>
                    <a:pt x="316" y="880"/>
                  </a:lnTo>
                  <a:lnTo>
                    <a:pt x="296" y="945"/>
                  </a:lnTo>
                  <a:lnTo>
                    <a:pt x="280" y="1013"/>
                  </a:lnTo>
                  <a:lnTo>
                    <a:pt x="271" y="1080"/>
                  </a:lnTo>
                  <a:lnTo>
                    <a:pt x="265" y="1148"/>
                  </a:lnTo>
                  <a:lnTo>
                    <a:pt x="266" y="1216"/>
                  </a:lnTo>
                  <a:lnTo>
                    <a:pt x="271" y="1284"/>
                  </a:lnTo>
                  <a:lnTo>
                    <a:pt x="282" y="1352"/>
                  </a:lnTo>
                  <a:lnTo>
                    <a:pt x="296" y="1419"/>
                  </a:lnTo>
                  <a:lnTo>
                    <a:pt x="317" y="1484"/>
                  </a:lnTo>
                  <a:lnTo>
                    <a:pt x="342" y="1549"/>
                  </a:lnTo>
                  <a:lnTo>
                    <a:pt x="373" y="1611"/>
                  </a:lnTo>
                  <a:lnTo>
                    <a:pt x="408" y="1672"/>
                  </a:lnTo>
                  <a:lnTo>
                    <a:pt x="449" y="1730"/>
                  </a:lnTo>
                  <a:lnTo>
                    <a:pt x="495" y="1785"/>
                  </a:lnTo>
                  <a:lnTo>
                    <a:pt x="532" y="1825"/>
                  </a:lnTo>
                  <a:lnTo>
                    <a:pt x="572" y="1862"/>
                  </a:lnTo>
                  <a:lnTo>
                    <a:pt x="622" y="1912"/>
                  </a:lnTo>
                  <a:lnTo>
                    <a:pt x="669" y="1962"/>
                  </a:lnTo>
                  <a:lnTo>
                    <a:pt x="709" y="2013"/>
                  </a:lnTo>
                  <a:lnTo>
                    <a:pt x="743" y="2066"/>
                  </a:lnTo>
                  <a:lnTo>
                    <a:pt x="772" y="2120"/>
                  </a:lnTo>
                  <a:lnTo>
                    <a:pt x="796" y="2176"/>
                  </a:lnTo>
                  <a:lnTo>
                    <a:pt x="814" y="2234"/>
                  </a:lnTo>
                  <a:lnTo>
                    <a:pt x="827" y="2294"/>
                  </a:lnTo>
                  <a:lnTo>
                    <a:pt x="835" y="2355"/>
                  </a:lnTo>
                  <a:lnTo>
                    <a:pt x="837" y="2419"/>
                  </a:lnTo>
                  <a:lnTo>
                    <a:pt x="837" y="2420"/>
                  </a:lnTo>
                  <a:lnTo>
                    <a:pt x="835" y="2559"/>
                  </a:lnTo>
                  <a:lnTo>
                    <a:pt x="832" y="2585"/>
                  </a:lnTo>
                  <a:lnTo>
                    <a:pt x="824" y="2611"/>
                  </a:lnTo>
                  <a:lnTo>
                    <a:pt x="812" y="2633"/>
                  </a:lnTo>
                  <a:lnTo>
                    <a:pt x="795" y="2652"/>
                  </a:lnTo>
                  <a:lnTo>
                    <a:pt x="776" y="2668"/>
                  </a:lnTo>
                  <a:lnTo>
                    <a:pt x="753" y="2680"/>
                  </a:lnTo>
                  <a:lnTo>
                    <a:pt x="728" y="2688"/>
                  </a:lnTo>
                  <a:lnTo>
                    <a:pt x="702" y="2691"/>
                  </a:lnTo>
                  <a:lnTo>
                    <a:pt x="701" y="2691"/>
                  </a:lnTo>
                  <a:lnTo>
                    <a:pt x="673" y="2688"/>
                  </a:lnTo>
                  <a:lnTo>
                    <a:pt x="649" y="2680"/>
                  </a:lnTo>
                  <a:lnTo>
                    <a:pt x="626" y="2667"/>
                  </a:lnTo>
                  <a:lnTo>
                    <a:pt x="607" y="2650"/>
                  </a:lnTo>
                  <a:lnTo>
                    <a:pt x="591" y="2630"/>
                  </a:lnTo>
                  <a:lnTo>
                    <a:pt x="578" y="2607"/>
                  </a:lnTo>
                  <a:lnTo>
                    <a:pt x="571" y="2583"/>
                  </a:lnTo>
                  <a:lnTo>
                    <a:pt x="569" y="2556"/>
                  </a:lnTo>
                  <a:lnTo>
                    <a:pt x="570" y="2417"/>
                  </a:lnTo>
                  <a:lnTo>
                    <a:pt x="567" y="2366"/>
                  </a:lnTo>
                  <a:lnTo>
                    <a:pt x="560" y="2318"/>
                  </a:lnTo>
                  <a:lnTo>
                    <a:pt x="547" y="2273"/>
                  </a:lnTo>
                  <a:lnTo>
                    <a:pt x="528" y="2229"/>
                  </a:lnTo>
                  <a:lnTo>
                    <a:pt x="504" y="2186"/>
                  </a:lnTo>
                  <a:lnTo>
                    <a:pt x="473" y="2144"/>
                  </a:lnTo>
                  <a:lnTo>
                    <a:pt x="437" y="2102"/>
                  </a:lnTo>
                  <a:lnTo>
                    <a:pt x="394" y="2061"/>
                  </a:lnTo>
                  <a:lnTo>
                    <a:pt x="343" y="2013"/>
                  </a:lnTo>
                  <a:lnTo>
                    <a:pt x="295" y="1962"/>
                  </a:lnTo>
                  <a:lnTo>
                    <a:pt x="245" y="1902"/>
                  </a:lnTo>
                  <a:lnTo>
                    <a:pt x="199" y="1839"/>
                  </a:lnTo>
                  <a:lnTo>
                    <a:pt x="158" y="1774"/>
                  </a:lnTo>
                  <a:lnTo>
                    <a:pt x="122" y="1706"/>
                  </a:lnTo>
                  <a:lnTo>
                    <a:pt x="90" y="1637"/>
                  </a:lnTo>
                  <a:lnTo>
                    <a:pt x="63" y="1564"/>
                  </a:lnTo>
                  <a:lnTo>
                    <a:pt x="41" y="1490"/>
                  </a:lnTo>
                  <a:lnTo>
                    <a:pt x="23" y="1415"/>
                  </a:lnTo>
                  <a:lnTo>
                    <a:pt x="10" y="1338"/>
                  </a:lnTo>
                  <a:lnTo>
                    <a:pt x="2" y="1261"/>
                  </a:lnTo>
                  <a:lnTo>
                    <a:pt x="0" y="1182"/>
                  </a:lnTo>
                  <a:lnTo>
                    <a:pt x="2" y="1104"/>
                  </a:lnTo>
                  <a:lnTo>
                    <a:pt x="10" y="1026"/>
                  </a:lnTo>
                  <a:lnTo>
                    <a:pt x="22" y="950"/>
                  </a:lnTo>
                  <a:lnTo>
                    <a:pt x="40" y="874"/>
                  </a:lnTo>
                  <a:lnTo>
                    <a:pt x="62" y="800"/>
                  </a:lnTo>
                  <a:lnTo>
                    <a:pt x="88" y="728"/>
                  </a:lnTo>
                  <a:lnTo>
                    <a:pt x="120" y="658"/>
                  </a:lnTo>
                  <a:lnTo>
                    <a:pt x="156" y="590"/>
                  </a:lnTo>
                  <a:lnTo>
                    <a:pt x="197" y="524"/>
                  </a:lnTo>
                  <a:lnTo>
                    <a:pt x="242" y="461"/>
                  </a:lnTo>
                  <a:lnTo>
                    <a:pt x="291" y="402"/>
                  </a:lnTo>
                  <a:lnTo>
                    <a:pt x="350" y="340"/>
                  </a:lnTo>
                  <a:lnTo>
                    <a:pt x="411" y="283"/>
                  </a:lnTo>
                  <a:lnTo>
                    <a:pt x="477" y="231"/>
                  </a:lnTo>
                  <a:lnTo>
                    <a:pt x="545" y="184"/>
                  </a:lnTo>
                  <a:lnTo>
                    <a:pt x="617" y="142"/>
                  </a:lnTo>
                  <a:lnTo>
                    <a:pt x="692" y="105"/>
                  </a:lnTo>
                  <a:lnTo>
                    <a:pt x="769" y="74"/>
                  </a:lnTo>
                  <a:lnTo>
                    <a:pt x="847" y="47"/>
                  </a:lnTo>
                  <a:lnTo>
                    <a:pt x="927" y="26"/>
                  </a:lnTo>
                  <a:lnTo>
                    <a:pt x="1010" y="12"/>
                  </a:lnTo>
                  <a:lnTo>
                    <a:pt x="1093" y="3"/>
                  </a:lnTo>
                  <a:lnTo>
                    <a:pt x="1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4" name="Shape 7464"/>
            <p:cNvSpPr/>
            <p:nvPr/>
          </p:nvSpPr>
          <p:spPr>
            <a:xfrm>
              <a:off x="1691" y="1203"/>
              <a:ext cx="304" cy="67"/>
            </a:xfrm>
            <a:custGeom>
              <a:avLst/>
              <a:gdLst/>
              <a:ahLst/>
              <a:cxnLst/>
              <a:rect l="0" t="0" r="0" b="0"/>
              <a:pathLst>
                <a:path w="1217" h="268" extrusionOk="0">
                  <a:moveTo>
                    <a:pt x="133" y="0"/>
                  </a:moveTo>
                  <a:lnTo>
                    <a:pt x="1084" y="0"/>
                  </a:lnTo>
                  <a:lnTo>
                    <a:pt x="1110" y="4"/>
                  </a:lnTo>
                  <a:lnTo>
                    <a:pt x="1136" y="11"/>
                  </a:lnTo>
                  <a:lnTo>
                    <a:pt x="1158" y="23"/>
                  </a:lnTo>
                  <a:lnTo>
                    <a:pt x="1177" y="40"/>
                  </a:lnTo>
                  <a:lnTo>
                    <a:pt x="1194" y="60"/>
                  </a:lnTo>
                  <a:lnTo>
                    <a:pt x="1207" y="83"/>
                  </a:lnTo>
                  <a:lnTo>
                    <a:pt x="1215" y="107"/>
                  </a:lnTo>
                  <a:lnTo>
                    <a:pt x="1217" y="135"/>
                  </a:lnTo>
                  <a:lnTo>
                    <a:pt x="1215" y="161"/>
                  </a:lnTo>
                  <a:lnTo>
                    <a:pt x="1207" y="186"/>
                  </a:lnTo>
                  <a:lnTo>
                    <a:pt x="1195" y="209"/>
                  </a:lnTo>
                  <a:lnTo>
                    <a:pt x="1178" y="229"/>
                  </a:lnTo>
                  <a:lnTo>
                    <a:pt x="1159" y="245"/>
                  </a:lnTo>
                  <a:lnTo>
                    <a:pt x="1136" y="257"/>
                  </a:lnTo>
                  <a:lnTo>
                    <a:pt x="1111" y="264"/>
                  </a:lnTo>
                  <a:lnTo>
                    <a:pt x="1085" y="268"/>
                  </a:lnTo>
                  <a:lnTo>
                    <a:pt x="133" y="268"/>
                  </a:lnTo>
                  <a:lnTo>
                    <a:pt x="106" y="264"/>
                  </a:lnTo>
                  <a:lnTo>
                    <a:pt x="81" y="257"/>
                  </a:lnTo>
                  <a:lnTo>
                    <a:pt x="58" y="245"/>
                  </a:lnTo>
                  <a:lnTo>
                    <a:pt x="39" y="228"/>
                  </a:lnTo>
                  <a:lnTo>
                    <a:pt x="23" y="208"/>
                  </a:lnTo>
                  <a:lnTo>
                    <a:pt x="9" y="186"/>
                  </a:lnTo>
                  <a:lnTo>
                    <a:pt x="2" y="161"/>
                  </a:lnTo>
                  <a:lnTo>
                    <a:pt x="0" y="135"/>
                  </a:lnTo>
                  <a:lnTo>
                    <a:pt x="2" y="107"/>
                  </a:lnTo>
                  <a:lnTo>
                    <a:pt x="9" y="83"/>
                  </a:lnTo>
                  <a:lnTo>
                    <a:pt x="23" y="60"/>
                  </a:lnTo>
                  <a:lnTo>
                    <a:pt x="39" y="40"/>
                  </a:lnTo>
                  <a:lnTo>
                    <a:pt x="58" y="23"/>
                  </a:lnTo>
                  <a:lnTo>
                    <a:pt x="81" y="11"/>
                  </a:lnTo>
                  <a:lnTo>
                    <a:pt x="106" y="4"/>
                  </a:lnTo>
                  <a:lnTo>
                    <a:pt x="1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5" name="Shape 7465"/>
            <p:cNvSpPr/>
            <p:nvPr/>
          </p:nvSpPr>
          <p:spPr>
            <a:xfrm>
              <a:off x="1746" y="1314"/>
              <a:ext cx="195" cy="67"/>
            </a:xfrm>
            <a:custGeom>
              <a:avLst/>
              <a:gdLst/>
              <a:ahLst/>
              <a:cxnLst/>
              <a:rect l="0" t="0" r="0" b="0"/>
              <a:pathLst>
                <a:path w="780" h="267" extrusionOk="0">
                  <a:moveTo>
                    <a:pt x="133" y="0"/>
                  </a:moveTo>
                  <a:lnTo>
                    <a:pt x="646" y="0"/>
                  </a:lnTo>
                  <a:lnTo>
                    <a:pt x="673" y="3"/>
                  </a:lnTo>
                  <a:lnTo>
                    <a:pt x="699" y="11"/>
                  </a:lnTo>
                  <a:lnTo>
                    <a:pt x="721" y="23"/>
                  </a:lnTo>
                  <a:lnTo>
                    <a:pt x="741" y="39"/>
                  </a:lnTo>
                  <a:lnTo>
                    <a:pt x="757" y="59"/>
                  </a:lnTo>
                  <a:lnTo>
                    <a:pt x="769" y="81"/>
                  </a:lnTo>
                  <a:lnTo>
                    <a:pt x="777" y="106"/>
                  </a:lnTo>
                  <a:lnTo>
                    <a:pt x="780" y="133"/>
                  </a:lnTo>
                  <a:lnTo>
                    <a:pt x="777" y="160"/>
                  </a:lnTo>
                  <a:lnTo>
                    <a:pt x="769" y="185"/>
                  </a:lnTo>
                  <a:lnTo>
                    <a:pt x="757" y="208"/>
                  </a:lnTo>
                  <a:lnTo>
                    <a:pt x="741" y="227"/>
                  </a:lnTo>
                  <a:lnTo>
                    <a:pt x="721" y="244"/>
                  </a:lnTo>
                  <a:lnTo>
                    <a:pt x="699" y="256"/>
                  </a:lnTo>
                  <a:lnTo>
                    <a:pt x="673" y="264"/>
                  </a:lnTo>
                  <a:lnTo>
                    <a:pt x="646" y="267"/>
                  </a:lnTo>
                  <a:lnTo>
                    <a:pt x="133" y="267"/>
                  </a:lnTo>
                  <a:lnTo>
                    <a:pt x="106" y="264"/>
                  </a:lnTo>
                  <a:lnTo>
                    <a:pt x="82" y="256"/>
                  </a:lnTo>
                  <a:lnTo>
                    <a:pt x="59" y="244"/>
                  </a:lnTo>
                  <a:lnTo>
                    <a:pt x="39" y="227"/>
                  </a:lnTo>
                  <a:lnTo>
                    <a:pt x="22" y="208"/>
                  </a:lnTo>
                  <a:lnTo>
                    <a:pt x="10" y="185"/>
                  </a:lnTo>
                  <a:lnTo>
                    <a:pt x="3" y="160"/>
                  </a:lnTo>
                  <a:lnTo>
                    <a:pt x="0" y="133"/>
                  </a:lnTo>
                  <a:lnTo>
                    <a:pt x="3" y="106"/>
                  </a:lnTo>
                  <a:lnTo>
                    <a:pt x="10" y="81"/>
                  </a:lnTo>
                  <a:lnTo>
                    <a:pt x="22" y="59"/>
                  </a:lnTo>
                  <a:lnTo>
                    <a:pt x="39" y="39"/>
                  </a:lnTo>
                  <a:lnTo>
                    <a:pt x="59" y="23"/>
                  </a:lnTo>
                  <a:lnTo>
                    <a:pt x="82" y="11"/>
                  </a:lnTo>
                  <a:lnTo>
                    <a:pt x="106" y="3"/>
                  </a:lnTo>
                  <a:lnTo>
                    <a:pt x="1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6" name="Shape 7466"/>
            <p:cNvSpPr/>
            <p:nvPr/>
          </p:nvSpPr>
          <p:spPr>
            <a:xfrm>
              <a:off x="1718" y="764"/>
              <a:ext cx="159" cy="384"/>
            </a:xfrm>
            <a:custGeom>
              <a:avLst/>
              <a:gdLst/>
              <a:ahLst/>
              <a:cxnLst/>
              <a:rect l="0" t="0" r="0" b="0"/>
              <a:pathLst>
                <a:path w="636" h="1533" extrusionOk="0">
                  <a:moveTo>
                    <a:pt x="134" y="0"/>
                  </a:moveTo>
                  <a:lnTo>
                    <a:pt x="160" y="2"/>
                  </a:lnTo>
                  <a:lnTo>
                    <a:pt x="184" y="9"/>
                  </a:lnTo>
                  <a:lnTo>
                    <a:pt x="207" y="22"/>
                  </a:lnTo>
                  <a:lnTo>
                    <a:pt x="228" y="38"/>
                  </a:lnTo>
                  <a:lnTo>
                    <a:pt x="596" y="407"/>
                  </a:lnTo>
                  <a:lnTo>
                    <a:pt x="608" y="421"/>
                  </a:lnTo>
                  <a:lnTo>
                    <a:pt x="619" y="439"/>
                  </a:lnTo>
                  <a:lnTo>
                    <a:pt x="628" y="460"/>
                  </a:lnTo>
                  <a:lnTo>
                    <a:pt x="634" y="484"/>
                  </a:lnTo>
                  <a:lnTo>
                    <a:pt x="636" y="512"/>
                  </a:lnTo>
                  <a:lnTo>
                    <a:pt x="636" y="1399"/>
                  </a:lnTo>
                  <a:lnTo>
                    <a:pt x="633" y="1426"/>
                  </a:lnTo>
                  <a:lnTo>
                    <a:pt x="625" y="1452"/>
                  </a:lnTo>
                  <a:lnTo>
                    <a:pt x="613" y="1474"/>
                  </a:lnTo>
                  <a:lnTo>
                    <a:pt x="596" y="1493"/>
                  </a:lnTo>
                  <a:lnTo>
                    <a:pt x="576" y="1510"/>
                  </a:lnTo>
                  <a:lnTo>
                    <a:pt x="554" y="1522"/>
                  </a:lnTo>
                  <a:lnTo>
                    <a:pt x="529" y="1530"/>
                  </a:lnTo>
                  <a:lnTo>
                    <a:pt x="502" y="1533"/>
                  </a:lnTo>
                  <a:lnTo>
                    <a:pt x="475" y="1530"/>
                  </a:lnTo>
                  <a:lnTo>
                    <a:pt x="450" y="1522"/>
                  </a:lnTo>
                  <a:lnTo>
                    <a:pt x="428" y="1510"/>
                  </a:lnTo>
                  <a:lnTo>
                    <a:pt x="408" y="1493"/>
                  </a:lnTo>
                  <a:lnTo>
                    <a:pt x="392" y="1474"/>
                  </a:lnTo>
                  <a:lnTo>
                    <a:pt x="380" y="1452"/>
                  </a:lnTo>
                  <a:lnTo>
                    <a:pt x="372" y="1426"/>
                  </a:lnTo>
                  <a:lnTo>
                    <a:pt x="369" y="1399"/>
                  </a:lnTo>
                  <a:lnTo>
                    <a:pt x="369" y="557"/>
                  </a:lnTo>
                  <a:lnTo>
                    <a:pt x="40" y="228"/>
                  </a:lnTo>
                  <a:lnTo>
                    <a:pt x="22" y="207"/>
                  </a:lnTo>
                  <a:lnTo>
                    <a:pt x="10" y="183"/>
                  </a:lnTo>
                  <a:lnTo>
                    <a:pt x="2" y="158"/>
                  </a:lnTo>
                  <a:lnTo>
                    <a:pt x="0" y="133"/>
                  </a:lnTo>
                  <a:lnTo>
                    <a:pt x="2" y="107"/>
                  </a:lnTo>
                  <a:lnTo>
                    <a:pt x="10" y="82"/>
                  </a:lnTo>
                  <a:lnTo>
                    <a:pt x="22" y="59"/>
                  </a:lnTo>
                  <a:lnTo>
                    <a:pt x="40" y="38"/>
                  </a:lnTo>
                  <a:lnTo>
                    <a:pt x="61" y="22"/>
                  </a:lnTo>
                  <a:lnTo>
                    <a:pt x="84" y="9"/>
                  </a:lnTo>
                  <a:lnTo>
                    <a:pt x="108" y="2"/>
                  </a:lnTo>
                  <a:lnTo>
                    <a:pt x="1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67" name="Shape 7467"/>
            <p:cNvSpPr/>
            <p:nvPr/>
          </p:nvSpPr>
          <p:spPr>
            <a:xfrm>
              <a:off x="1884" y="764"/>
              <a:ext cx="85" cy="85"/>
            </a:xfrm>
            <a:custGeom>
              <a:avLst/>
              <a:gdLst/>
              <a:ahLst/>
              <a:cxnLst/>
              <a:rect l="0" t="0" r="0" b="0"/>
              <a:pathLst>
                <a:path w="337" h="338" extrusionOk="0">
                  <a:moveTo>
                    <a:pt x="204" y="0"/>
                  </a:moveTo>
                  <a:lnTo>
                    <a:pt x="230" y="2"/>
                  </a:lnTo>
                  <a:lnTo>
                    <a:pt x="254" y="10"/>
                  </a:lnTo>
                  <a:lnTo>
                    <a:pt x="277" y="22"/>
                  </a:lnTo>
                  <a:lnTo>
                    <a:pt x="298" y="38"/>
                  </a:lnTo>
                  <a:lnTo>
                    <a:pt x="315" y="59"/>
                  </a:lnTo>
                  <a:lnTo>
                    <a:pt x="327" y="83"/>
                  </a:lnTo>
                  <a:lnTo>
                    <a:pt x="335" y="108"/>
                  </a:lnTo>
                  <a:lnTo>
                    <a:pt x="337" y="133"/>
                  </a:lnTo>
                  <a:lnTo>
                    <a:pt x="335" y="159"/>
                  </a:lnTo>
                  <a:lnTo>
                    <a:pt x="327" y="184"/>
                  </a:lnTo>
                  <a:lnTo>
                    <a:pt x="315" y="207"/>
                  </a:lnTo>
                  <a:lnTo>
                    <a:pt x="298" y="228"/>
                  </a:lnTo>
                  <a:lnTo>
                    <a:pt x="227" y="298"/>
                  </a:lnTo>
                  <a:lnTo>
                    <a:pt x="206" y="316"/>
                  </a:lnTo>
                  <a:lnTo>
                    <a:pt x="183" y="328"/>
                  </a:lnTo>
                  <a:lnTo>
                    <a:pt x="158" y="335"/>
                  </a:lnTo>
                  <a:lnTo>
                    <a:pt x="133" y="338"/>
                  </a:lnTo>
                  <a:lnTo>
                    <a:pt x="107" y="334"/>
                  </a:lnTo>
                  <a:lnTo>
                    <a:pt x="83" y="328"/>
                  </a:lnTo>
                  <a:lnTo>
                    <a:pt x="60" y="316"/>
                  </a:lnTo>
                  <a:lnTo>
                    <a:pt x="39" y="298"/>
                  </a:lnTo>
                  <a:lnTo>
                    <a:pt x="22" y="277"/>
                  </a:lnTo>
                  <a:lnTo>
                    <a:pt x="10" y="254"/>
                  </a:lnTo>
                  <a:lnTo>
                    <a:pt x="3" y="229"/>
                  </a:lnTo>
                  <a:lnTo>
                    <a:pt x="0" y="203"/>
                  </a:lnTo>
                  <a:lnTo>
                    <a:pt x="3" y="178"/>
                  </a:lnTo>
                  <a:lnTo>
                    <a:pt x="10" y="153"/>
                  </a:lnTo>
                  <a:lnTo>
                    <a:pt x="22" y="130"/>
                  </a:lnTo>
                  <a:lnTo>
                    <a:pt x="39" y="109"/>
                  </a:lnTo>
                  <a:lnTo>
                    <a:pt x="110" y="38"/>
                  </a:lnTo>
                  <a:lnTo>
                    <a:pt x="131" y="22"/>
                  </a:lnTo>
                  <a:lnTo>
                    <a:pt x="154" y="10"/>
                  </a:lnTo>
                  <a:lnTo>
                    <a:pt x="179" y="2"/>
                  </a:lnTo>
                  <a:lnTo>
                    <a:pt x="2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68" name="Shape 7468"/>
          <p:cNvGrpSpPr/>
          <p:nvPr/>
        </p:nvGrpSpPr>
        <p:grpSpPr>
          <a:xfrm>
            <a:off x="4859102" y="2833940"/>
            <a:ext cx="228727" cy="251170"/>
            <a:chOff x="5050" y="367"/>
            <a:chExt cx="693" cy="761"/>
          </a:xfrm>
        </p:grpSpPr>
        <p:sp>
          <p:nvSpPr>
            <p:cNvPr id="7469" name="Shape 7469"/>
            <p:cNvSpPr/>
            <p:nvPr/>
          </p:nvSpPr>
          <p:spPr>
            <a:xfrm>
              <a:off x="5163" y="484"/>
              <a:ext cx="466" cy="644"/>
            </a:xfrm>
            <a:custGeom>
              <a:avLst/>
              <a:gdLst/>
              <a:ahLst/>
              <a:cxnLst/>
              <a:rect l="0" t="0" r="0" b="0"/>
              <a:pathLst>
                <a:path w="2331" h="3218" extrusionOk="0">
                  <a:moveTo>
                    <a:pt x="1165" y="293"/>
                  </a:moveTo>
                  <a:lnTo>
                    <a:pt x="1086" y="297"/>
                  </a:lnTo>
                  <a:lnTo>
                    <a:pt x="1009" y="306"/>
                  </a:lnTo>
                  <a:lnTo>
                    <a:pt x="934" y="323"/>
                  </a:lnTo>
                  <a:lnTo>
                    <a:pt x="862" y="345"/>
                  </a:lnTo>
                  <a:lnTo>
                    <a:pt x="792" y="373"/>
                  </a:lnTo>
                  <a:lnTo>
                    <a:pt x="726" y="407"/>
                  </a:lnTo>
                  <a:lnTo>
                    <a:pt x="663" y="445"/>
                  </a:lnTo>
                  <a:lnTo>
                    <a:pt x="605" y="488"/>
                  </a:lnTo>
                  <a:lnTo>
                    <a:pt x="550" y="536"/>
                  </a:lnTo>
                  <a:lnTo>
                    <a:pt x="500" y="587"/>
                  </a:lnTo>
                  <a:lnTo>
                    <a:pt x="455" y="643"/>
                  </a:lnTo>
                  <a:lnTo>
                    <a:pt x="414" y="703"/>
                  </a:lnTo>
                  <a:lnTo>
                    <a:pt x="379" y="765"/>
                  </a:lnTo>
                  <a:lnTo>
                    <a:pt x="349" y="831"/>
                  </a:lnTo>
                  <a:lnTo>
                    <a:pt x="326" y="900"/>
                  </a:lnTo>
                  <a:lnTo>
                    <a:pt x="309" y="971"/>
                  </a:lnTo>
                  <a:lnTo>
                    <a:pt x="298" y="1044"/>
                  </a:lnTo>
                  <a:lnTo>
                    <a:pt x="295" y="1119"/>
                  </a:lnTo>
                  <a:lnTo>
                    <a:pt x="297" y="1189"/>
                  </a:lnTo>
                  <a:lnTo>
                    <a:pt x="303" y="1253"/>
                  </a:lnTo>
                  <a:lnTo>
                    <a:pt x="313" y="1314"/>
                  </a:lnTo>
                  <a:lnTo>
                    <a:pt x="326" y="1371"/>
                  </a:lnTo>
                  <a:lnTo>
                    <a:pt x="342" y="1425"/>
                  </a:lnTo>
                  <a:lnTo>
                    <a:pt x="360" y="1475"/>
                  </a:lnTo>
                  <a:lnTo>
                    <a:pt x="380" y="1523"/>
                  </a:lnTo>
                  <a:lnTo>
                    <a:pt x="403" y="1569"/>
                  </a:lnTo>
                  <a:lnTo>
                    <a:pt x="426" y="1612"/>
                  </a:lnTo>
                  <a:lnTo>
                    <a:pt x="451" y="1652"/>
                  </a:lnTo>
                  <a:lnTo>
                    <a:pt x="475" y="1692"/>
                  </a:lnTo>
                  <a:lnTo>
                    <a:pt x="502" y="1730"/>
                  </a:lnTo>
                  <a:lnTo>
                    <a:pt x="526" y="1767"/>
                  </a:lnTo>
                  <a:lnTo>
                    <a:pt x="555" y="1809"/>
                  </a:lnTo>
                  <a:lnTo>
                    <a:pt x="583" y="1851"/>
                  </a:lnTo>
                  <a:lnTo>
                    <a:pt x="609" y="1893"/>
                  </a:lnTo>
                  <a:lnTo>
                    <a:pt x="633" y="1934"/>
                  </a:lnTo>
                  <a:lnTo>
                    <a:pt x="654" y="1979"/>
                  </a:lnTo>
                  <a:lnTo>
                    <a:pt x="670" y="2023"/>
                  </a:lnTo>
                  <a:lnTo>
                    <a:pt x="684" y="2070"/>
                  </a:lnTo>
                  <a:lnTo>
                    <a:pt x="692" y="2119"/>
                  </a:lnTo>
                  <a:lnTo>
                    <a:pt x="695" y="2170"/>
                  </a:lnTo>
                  <a:lnTo>
                    <a:pt x="698" y="2199"/>
                  </a:lnTo>
                  <a:lnTo>
                    <a:pt x="709" y="2226"/>
                  </a:lnTo>
                  <a:lnTo>
                    <a:pt x="723" y="2251"/>
                  </a:lnTo>
                  <a:lnTo>
                    <a:pt x="743" y="2274"/>
                  </a:lnTo>
                  <a:lnTo>
                    <a:pt x="763" y="2294"/>
                  </a:lnTo>
                  <a:lnTo>
                    <a:pt x="785" y="2312"/>
                  </a:lnTo>
                  <a:lnTo>
                    <a:pt x="805" y="2328"/>
                  </a:lnTo>
                  <a:lnTo>
                    <a:pt x="1525" y="2328"/>
                  </a:lnTo>
                  <a:lnTo>
                    <a:pt x="1546" y="2312"/>
                  </a:lnTo>
                  <a:lnTo>
                    <a:pt x="1567" y="2294"/>
                  </a:lnTo>
                  <a:lnTo>
                    <a:pt x="1589" y="2274"/>
                  </a:lnTo>
                  <a:lnTo>
                    <a:pt x="1607" y="2251"/>
                  </a:lnTo>
                  <a:lnTo>
                    <a:pt x="1622" y="2226"/>
                  </a:lnTo>
                  <a:lnTo>
                    <a:pt x="1632" y="2199"/>
                  </a:lnTo>
                  <a:lnTo>
                    <a:pt x="1636" y="2170"/>
                  </a:lnTo>
                  <a:lnTo>
                    <a:pt x="1638" y="2119"/>
                  </a:lnTo>
                  <a:lnTo>
                    <a:pt x="1647" y="2070"/>
                  </a:lnTo>
                  <a:lnTo>
                    <a:pt x="1660" y="2023"/>
                  </a:lnTo>
                  <a:lnTo>
                    <a:pt x="1677" y="1979"/>
                  </a:lnTo>
                  <a:lnTo>
                    <a:pt x="1697" y="1936"/>
                  </a:lnTo>
                  <a:lnTo>
                    <a:pt x="1722" y="1893"/>
                  </a:lnTo>
                  <a:lnTo>
                    <a:pt x="1747" y="1851"/>
                  </a:lnTo>
                  <a:lnTo>
                    <a:pt x="1775" y="1810"/>
                  </a:lnTo>
                  <a:lnTo>
                    <a:pt x="1803" y="1768"/>
                  </a:lnTo>
                  <a:lnTo>
                    <a:pt x="1829" y="1731"/>
                  </a:lnTo>
                  <a:lnTo>
                    <a:pt x="1854" y="1693"/>
                  </a:lnTo>
                  <a:lnTo>
                    <a:pt x="1879" y="1654"/>
                  </a:lnTo>
                  <a:lnTo>
                    <a:pt x="1905" y="1612"/>
                  </a:lnTo>
                  <a:lnTo>
                    <a:pt x="1927" y="1569"/>
                  </a:lnTo>
                  <a:lnTo>
                    <a:pt x="1950" y="1523"/>
                  </a:lnTo>
                  <a:lnTo>
                    <a:pt x="1971" y="1475"/>
                  </a:lnTo>
                  <a:lnTo>
                    <a:pt x="1989" y="1425"/>
                  </a:lnTo>
                  <a:lnTo>
                    <a:pt x="2005" y="1371"/>
                  </a:lnTo>
                  <a:lnTo>
                    <a:pt x="2018" y="1314"/>
                  </a:lnTo>
                  <a:lnTo>
                    <a:pt x="2027" y="1253"/>
                  </a:lnTo>
                  <a:lnTo>
                    <a:pt x="2033" y="1189"/>
                  </a:lnTo>
                  <a:lnTo>
                    <a:pt x="2036" y="1119"/>
                  </a:lnTo>
                  <a:lnTo>
                    <a:pt x="2032" y="1044"/>
                  </a:lnTo>
                  <a:lnTo>
                    <a:pt x="2023" y="971"/>
                  </a:lnTo>
                  <a:lnTo>
                    <a:pt x="2005" y="899"/>
                  </a:lnTo>
                  <a:lnTo>
                    <a:pt x="1982" y="831"/>
                  </a:lnTo>
                  <a:lnTo>
                    <a:pt x="1953" y="765"/>
                  </a:lnTo>
                  <a:lnTo>
                    <a:pt x="1917" y="702"/>
                  </a:lnTo>
                  <a:lnTo>
                    <a:pt x="1877" y="643"/>
                  </a:lnTo>
                  <a:lnTo>
                    <a:pt x="1831" y="587"/>
                  </a:lnTo>
                  <a:lnTo>
                    <a:pt x="1781" y="536"/>
                  </a:lnTo>
                  <a:lnTo>
                    <a:pt x="1726" y="488"/>
                  </a:lnTo>
                  <a:lnTo>
                    <a:pt x="1667" y="444"/>
                  </a:lnTo>
                  <a:lnTo>
                    <a:pt x="1605" y="405"/>
                  </a:lnTo>
                  <a:lnTo>
                    <a:pt x="1539" y="373"/>
                  </a:lnTo>
                  <a:lnTo>
                    <a:pt x="1469" y="345"/>
                  </a:lnTo>
                  <a:lnTo>
                    <a:pt x="1396" y="323"/>
                  </a:lnTo>
                  <a:lnTo>
                    <a:pt x="1322" y="306"/>
                  </a:lnTo>
                  <a:lnTo>
                    <a:pt x="1245" y="297"/>
                  </a:lnTo>
                  <a:lnTo>
                    <a:pt x="1165" y="293"/>
                  </a:lnTo>
                  <a:close/>
                  <a:moveTo>
                    <a:pt x="1165" y="0"/>
                  </a:moveTo>
                  <a:lnTo>
                    <a:pt x="1260" y="4"/>
                  </a:lnTo>
                  <a:lnTo>
                    <a:pt x="1354" y="16"/>
                  </a:lnTo>
                  <a:lnTo>
                    <a:pt x="1445" y="34"/>
                  </a:lnTo>
                  <a:lnTo>
                    <a:pt x="1534" y="58"/>
                  </a:lnTo>
                  <a:lnTo>
                    <a:pt x="1618" y="89"/>
                  </a:lnTo>
                  <a:lnTo>
                    <a:pt x="1700" y="126"/>
                  </a:lnTo>
                  <a:lnTo>
                    <a:pt x="1778" y="169"/>
                  </a:lnTo>
                  <a:lnTo>
                    <a:pt x="1853" y="217"/>
                  </a:lnTo>
                  <a:lnTo>
                    <a:pt x="1923" y="270"/>
                  </a:lnTo>
                  <a:lnTo>
                    <a:pt x="1989" y="329"/>
                  </a:lnTo>
                  <a:lnTo>
                    <a:pt x="2049" y="391"/>
                  </a:lnTo>
                  <a:lnTo>
                    <a:pt x="2106" y="459"/>
                  </a:lnTo>
                  <a:lnTo>
                    <a:pt x="2156" y="530"/>
                  </a:lnTo>
                  <a:lnTo>
                    <a:pt x="2201" y="605"/>
                  </a:lnTo>
                  <a:lnTo>
                    <a:pt x="2239" y="684"/>
                  </a:lnTo>
                  <a:lnTo>
                    <a:pt x="2271" y="767"/>
                  </a:lnTo>
                  <a:lnTo>
                    <a:pt x="2297" y="850"/>
                  </a:lnTo>
                  <a:lnTo>
                    <a:pt x="2315" y="937"/>
                  </a:lnTo>
                  <a:lnTo>
                    <a:pt x="2327" y="1027"/>
                  </a:lnTo>
                  <a:lnTo>
                    <a:pt x="2331" y="1119"/>
                  </a:lnTo>
                  <a:lnTo>
                    <a:pt x="2328" y="1197"/>
                  </a:lnTo>
                  <a:lnTo>
                    <a:pt x="2322" y="1271"/>
                  </a:lnTo>
                  <a:lnTo>
                    <a:pt x="2313" y="1340"/>
                  </a:lnTo>
                  <a:lnTo>
                    <a:pt x="2299" y="1407"/>
                  </a:lnTo>
                  <a:lnTo>
                    <a:pt x="2284" y="1469"/>
                  </a:lnTo>
                  <a:lnTo>
                    <a:pt x="2266" y="1528"/>
                  </a:lnTo>
                  <a:lnTo>
                    <a:pt x="2244" y="1584"/>
                  </a:lnTo>
                  <a:lnTo>
                    <a:pt x="2222" y="1637"/>
                  </a:lnTo>
                  <a:lnTo>
                    <a:pt x="2198" y="1686"/>
                  </a:lnTo>
                  <a:lnTo>
                    <a:pt x="2174" y="1732"/>
                  </a:lnTo>
                  <a:lnTo>
                    <a:pt x="2148" y="1778"/>
                  </a:lnTo>
                  <a:lnTo>
                    <a:pt x="2122" y="1820"/>
                  </a:lnTo>
                  <a:lnTo>
                    <a:pt x="2097" y="1859"/>
                  </a:lnTo>
                  <a:lnTo>
                    <a:pt x="2072" y="1896"/>
                  </a:lnTo>
                  <a:lnTo>
                    <a:pt x="2047" y="1932"/>
                  </a:lnTo>
                  <a:lnTo>
                    <a:pt x="2018" y="1976"/>
                  </a:lnTo>
                  <a:lnTo>
                    <a:pt x="1991" y="2016"/>
                  </a:lnTo>
                  <a:lnTo>
                    <a:pt x="1970" y="2052"/>
                  </a:lnTo>
                  <a:lnTo>
                    <a:pt x="1953" y="2084"/>
                  </a:lnTo>
                  <a:lnTo>
                    <a:pt x="1941" y="2114"/>
                  </a:lnTo>
                  <a:lnTo>
                    <a:pt x="1932" y="2142"/>
                  </a:lnTo>
                  <a:lnTo>
                    <a:pt x="1930" y="2170"/>
                  </a:lnTo>
                  <a:lnTo>
                    <a:pt x="1926" y="2224"/>
                  </a:lnTo>
                  <a:lnTo>
                    <a:pt x="1915" y="2276"/>
                  </a:lnTo>
                  <a:lnTo>
                    <a:pt x="1899" y="2328"/>
                  </a:lnTo>
                  <a:lnTo>
                    <a:pt x="1873" y="2378"/>
                  </a:lnTo>
                  <a:lnTo>
                    <a:pt x="1843" y="2426"/>
                  </a:lnTo>
                  <a:lnTo>
                    <a:pt x="1806" y="2471"/>
                  </a:lnTo>
                  <a:lnTo>
                    <a:pt x="1763" y="2514"/>
                  </a:lnTo>
                  <a:lnTo>
                    <a:pt x="1713" y="2554"/>
                  </a:lnTo>
                  <a:lnTo>
                    <a:pt x="1712" y="2578"/>
                  </a:lnTo>
                  <a:lnTo>
                    <a:pt x="1711" y="2606"/>
                  </a:lnTo>
                  <a:lnTo>
                    <a:pt x="1708" y="2637"/>
                  </a:lnTo>
                  <a:lnTo>
                    <a:pt x="1707" y="2670"/>
                  </a:lnTo>
                  <a:lnTo>
                    <a:pt x="1705" y="2702"/>
                  </a:lnTo>
                  <a:lnTo>
                    <a:pt x="1704" y="2734"/>
                  </a:lnTo>
                  <a:lnTo>
                    <a:pt x="1701" y="2765"/>
                  </a:lnTo>
                  <a:lnTo>
                    <a:pt x="1700" y="2793"/>
                  </a:lnTo>
                  <a:lnTo>
                    <a:pt x="1699" y="2816"/>
                  </a:lnTo>
                  <a:lnTo>
                    <a:pt x="1697" y="2835"/>
                  </a:lnTo>
                  <a:lnTo>
                    <a:pt x="1697" y="2847"/>
                  </a:lnTo>
                  <a:lnTo>
                    <a:pt x="1696" y="2850"/>
                  </a:lnTo>
                  <a:lnTo>
                    <a:pt x="1696" y="2865"/>
                  </a:lnTo>
                  <a:lnTo>
                    <a:pt x="1694" y="2881"/>
                  </a:lnTo>
                  <a:lnTo>
                    <a:pt x="1689" y="2899"/>
                  </a:lnTo>
                  <a:lnTo>
                    <a:pt x="1683" y="2918"/>
                  </a:lnTo>
                  <a:lnTo>
                    <a:pt x="1673" y="2940"/>
                  </a:lnTo>
                  <a:lnTo>
                    <a:pt x="1661" y="2960"/>
                  </a:lnTo>
                  <a:lnTo>
                    <a:pt x="1646" y="2982"/>
                  </a:lnTo>
                  <a:lnTo>
                    <a:pt x="1626" y="3004"/>
                  </a:lnTo>
                  <a:lnTo>
                    <a:pt x="1602" y="3025"/>
                  </a:lnTo>
                  <a:lnTo>
                    <a:pt x="1573" y="3046"/>
                  </a:lnTo>
                  <a:lnTo>
                    <a:pt x="1540" y="3065"/>
                  </a:lnTo>
                  <a:lnTo>
                    <a:pt x="1501" y="3084"/>
                  </a:lnTo>
                  <a:lnTo>
                    <a:pt x="1455" y="3101"/>
                  </a:lnTo>
                  <a:lnTo>
                    <a:pt x="1429" y="3135"/>
                  </a:lnTo>
                  <a:lnTo>
                    <a:pt x="1396" y="3166"/>
                  </a:lnTo>
                  <a:lnTo>
                    <a:pt x="1360" y="3194"/>
                  </a:lnTo>
                  <a:lnTo>
                    <a:pt x="1335" y="3208"/>
                  </a:lnTo>
                  <a:lnTo>
                    <a:pt x="1307" y="3216"/>
                  </a:lnTo>
                  <a:lnTo>
                    <a:pt x="1279" y="3218"/>
                  </a:lnTo>
                  <a:lnTo>
                    <a:pt x="1052" y="3218"/>
                  </a:lnTo>
                  <a:lnTo>
                    <a:pt x="1023" y="3216"/>
                  </a:lnTo>
                  <a:lnTo>
                    <a:pt x="996" y="3208"/>
                  </a:lnTo>
                  <a:lnTo>
                    <a:pt x="970" y="3194"/>
                  </a:lnTo>
                  <a:lnTo>
                    <a:pt x="934" y="3166"/>
                  </a:lnTo>
                  <a:lnTo>
                    <a:pt x="902" y="3135"/>
                  </a:lnTo>
                  <a:lnTo>
                    <a:pt x="875" y="3101"/>
                  </a:lnTo>
                  <a:lnTo>
                    <a:pt x="827" y="3082"/>
                  </a:lnTo>
                  <a:lnTo>
                    <a:pt x="786" y="3063"/>
                  </a:lnTo>
                  <a:lnTo>
                    <a:pt x="750" y="3041"/>
                  </a:lnTo>
                  <a:lnTo>
                    <a:pt x="721" y="3019"/>
                  </a:lnTo>
                  <a:lnTo>
                    <a:pt x="697" y="2996"/>
                  </a:lnTo>
                  <a:lnTo>
                    <a:pt x="678" y="2972"/>
                  </a:lnTo>
                  <a:lnTo>
                    <a:pt x="663" y="2949"/>
                  </a:lnTo>
                  <a:lnTo>
                    <a:pt x="651" y="2927"/>
                  </a:lnTo>
                  <a:lnTo>
                    <a:pt x="644" y="2905"/>
                  </a:lnTo>
                  <a:lnTo>
                    <a:pt x="638" y="2885"/>
                  </a:lnTo>
                  <a:lnTo>
                    <a:pt x="636" y="2867"/>
                  </a:lnTo>
                  <a:lnTo>
                    <a:pt x="634" y="2850"/>
                  </a:lnTo>
                  <a:lnTo>
                    <a:pt x="634" y="2850"/>
                  </a:lnTo>
                  <a:lnTo>
                    <a:pt x="634" y="2847"/>
                  </a:lnTo>
                  <a:lnTo>
                    <a:pt x="633" y="2835"/>
                  </a:lnTo>
                  <a:lnTo>
                    <a:pt x="632" y="2816"/>
                  </a:lnTo>
                  <a:lnTo>
                    <a:pt x="631" y="2793"/>
                  </a:lnTo>
                  <a:lnTo>
                    <a:pt x="630" y="2765"/>
                  </a:lnTo>
                  <a:lnTo>
                    <a:pt x="627" y="2734"/>
                  </a:lnTo>
                  <a:lnTo>
                    <a:pt x="626" y="2702"/>
                  </a:lnTo>
                  <a:lnTo>
                    <a:pt x="624" y="2670"/>
                  </a:lnTo>
                  <a:lnTo>
                    <a:pt x="622" y="2637"/>
                  </a:lnTo>
                  <a:lnTo>
                    <a:pt x="620" y="2606"/>
                  </a:lnTo>
                  <a:lnTo>
                    <a:pt x="619" y="2578"/>
                  </a:lnTo>
                  <a:lnTo>
                    <a:pt x="618" y="2554"/>
                  </a:lnTo>
                  <a:lnTo>
                    <a:pt x="568" y="2514"/>
                  </a:lnTo>
                  <a:lnTo>
                    <a:pt x="525" y="2471"/>
                  </a:lnTo>
                  <a:lnTo>
                    <a:pt x="487" y="2426"/>
                  </a:lnTo>
                  <a:lnTo>
                    <a:pt x="457" y="2378"/>
                  </a:lnTo>
                  <a:lnTo>
                    <a:pt x="432" y="2328"/>
                  </a:lnTo>
                  <a:lnTo>
                    <a:pt x="415" y="2276"/>
                  </a:lnTo>
                  <a:lnTo>
                    <a:pt x="404" y="2224"/>
                  </a:lnTo>
                  <a:lnTo>
                    <a:pt x="401" y="2170"/>
                  </a:lnTo>
                  <a:lnTo>
                    <a:pt x="398" y="2142"/>
                  </a:lnTo>
                  <a:lnTo>
                    <a:pt x="390" y="2114"/>
                  </a:lnTo>
                  <a:lnTo>
                    <a:pt x="378" y="2084"/>
                  </a:lnTo>
                  <a:lnTo>
                    <a:pt x="361" y="2052"/>
                  </a:lnTo>
                  <a:lnTo>
                    <a:pt x="339" y="2016"/>
                  </a:lnTo>
                  <a:lnTo>
                    <a:pt x="314" y="1976"/>
                  </a:lnTo>
                  <a:lnTo>
                    <a:pt x="284" y="1933"/>
                  </a:lnTo>
                  <a:lnTo>
                    <a:pt x="260" y="1897"/>
                  </a:lnTo>
                  <a:lnTo>
                    <a:pt x="235" y="1859"/>
                  </a:lnTo>
                  <a:lnTo>
                    <a:pt x="208" y="1820"/>
                  </a:lnTo>
                  <a:lnTo>
                    <a:pt x="183" y="1778"/>
                  </a:lnTo>
                  <a:lnTo>
                    <a:pt x="158" y="1734"/>
                  </a:lnTo>
                  <a:lnTo>
                    <a:pt x="132" y="1686"/>
                  </a:lnTo>
                  <a:lnTo>
                    <a:pt x="108" y="1637"/>
                  </a:lnTo>
                  <a:lnTo>
                    <a:pt x="87" y="1584"/>
                  </a:lnTo>
                  <a:lnTo>
                    <a:pt x="65" y="1528"/>
                  </a:lnTo>
                  <a:lnTo>
                    <a:pt x="47" y="1469"/>
                  </a:lnTo>
                  <a:lnTo>
                    <a:pt x="31" y="1407"/>
                  </a:lnTo>
                  <a:lnTo>
                    <a:pt x="18" y="1340"/>
                  </a:lnTo>
                  <a:lnTo>
                    <a:pt x="8" y="1271"/>
                  </a:lnTo>
                  <a:lnTo>
                    <a:pt x="2" y="1197"/>
                  </a:lnTo>
                  <a:lnTo>
                    <a:pt x="0" y="1119"/>
                  </a:lnTo>
                  <a:lnTo>
                    <a:pt x="3" y="1027"/>
                  </a:lnTo>
                  <a:lnTo>
                    <a:pt x="16" y="937"/>
                  </a:lnTo>
                  <a:lnTo>
                    <a:pt x="34" y="850"/>
                  </a:lnTo>
                  <a:lnTo>
                    <a:pt x="60" y="767"/>
                  </a:lnTo>
                  <a:lnTo>
                    <a:pt x="91" y="684"/>
                  </a:lnTo>
                  <a:lnTo>
                    <a:pt x="130" y="605"/>
                  </a:lnTo>
                  <a:lnTo>
                    <a:pt x="174" y="530"/>
                  </a:lnTo>
                  <a:lnTo>
                    <a:pt x="225" y="459"/>
                  </a:lnTo>
                  <a:lnTo>
                    <a:pt x="282" y="391"/>
                  </a:lnTo>
                  <a:lnTo>
                    <a:pt x="342" y="329"/>
                  </a:lnTo>
                  <a:lnTo>
                    <a:pt x="408" y="270"/>
                  </a:lnTo>
                  <a:lnTo>
                    <a:pt x="478" y="217"/>
                  </a:lnTo>
                  <a:lnTo>
                    <a:pt x="553" y="169"/>
                  </a:lnTo>
                  <a:lnTo>
                    <a:pt x="631" y="126"/>
                  </a:lnTo>
                  <a:lnTo>
                    <a:pt x="713" y="89"/>
                  </a:lnTo>
                  <a:lnTo>
                    <a:pt x="798" y="58"/>
                  </a:lnTo>
                  <a:lnTo>
                    <a:pt x="886" y="34"/>
                  </a:lnTo>
                  <a:lnTo>
                    <a:pt x="976" y="16"/>
                  </a:lnTo>
                  <a:lnTo>
                    <a:pt x="1070" y="4"/>
                  </a:lnTo>
                  <a:lnTo>
                    <a:pt x="11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0" name="Shape 7470"/>
            <p:cNvSpPr/>
            <p:nvPr/>
          </p:nvSpPr>
          <p:spPr>
            <a:xfrm>
              <a:off x="5382" y="367"/>
              <a:ext cx="29" cy="73"/>
            </a:xfrm>
            <a:custGeom>
              <a:avLst/>
              <a:gdLst/>
              <a:ahLst/>
              <a:cxnLst/>
              <a:rect l="0" t="0" r="0" b="0"/>
              <a:pathLst>
                <a:path w="147" h="364" extrusionOk="0">
                  <a:moveTo>
                    <a:pt x="73" y="0"/>
                  </a:moveTo>
                  <a:lnTo>
                    <a:pt x="73" y="0"/>
                  </a:lnTo>
                  <a:lnTo>
                    <a:pt x="93" y="2"/>
                  </a:lnTo>
                  <a:lnTo>
                    <a:pt x="111" y="9"/>
                  </a:lnTo>
                  <a:lnTo>
                    <a:pt x="125" y="21"/>
                  </a:lnTo>
                  <a:lnTo>
                    <a:pt x="137" y="36"/>
                  </a:lnTo>
                  <a:lnTo>
                    <a:pt x="144" y="53"/>
                  </a:lnTo>
                  <a:lnTo>
                    <a:pt x="147" y="73"/>
                  </a:lnTo>
                  <a:lnTo>
                    <a:pt x="147" y="291"/>
                  </a:lnTo>
                  <a:lnTo>
                    <a:pt x="144" y="312"/>
                  </a:lnTo>
                  <a:lnTo>
                    <a:pt x="137" y="328"/>
                  </a:lnTo>
                  <a:lnTo>
                    <a:pt x="125" y="344"/>
                  </a:lnTo>
                  <a:lnTo>
                    <a:pt x="111" y="355"/>
                  </a:lnTo>
                  <a:lnTo>
                    <a:pt x="93" y="362"/>
                  </a:lnTo>
                  <a:lnTo>
                    <a:pt x="73" y="364"/>
                  </a:lnTo>
                  <a:lnTo>
                    <a:pt x="54" y="362"/>
                  </a:lnTo>
                  <a:lnTo>
                    <a:pt x="36" y="355"/>
                  </a:lnTo>
                  <a:lnTo>
                    <a:pt x="22" y="344"/>
                  </a:lnTo>
                  <a:lnTo>
                    <a:pt x="10" y="328"/>
                  </a:lnTo>
                  <a:lnTo>
                    <a:pt x="2" y="312"/>
                  </a:lnTo>
                  <a:lnTo>
                    <a:pt x="0" y="291"/>
                  </a:lnTo>
                  <a:lnTo>
                    <a:pt x="0" y="73"/>
                  </a:lnTo>
                  <a:lnTo>
                    <a:pt x="2" y="53"/>
                  </a:lnTo>
                  <a:lnTo>
                    <a:pt x="10" y="36"/>
                  </a:lnTo>
                  <a:lnTo>
                    <a:pt x="22" y="21"/>
                  </a:lnTo>
                  <a:lnTo>
                    <a:pt x="36" y="9"/>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1" name="Shape 7471"/>
            <p:cNvSpPr/>
            <p:nvPr/>
          </p:nvSpPr>
          <p:spPr>
            <a:xfrm>
              <a:off x="5216" y="411"/>
              <a:ext cx="51" cy="68"/>
            </a:xfrm>
            <a:custGeom>
              <a:avLst/>
              <a:gdLst/>
              <a:ahLst/>
              <a:cxnLst/>
              <a:rect l="0" t="0" r="0" b="0"/>
              <a:pathLst>
                <a:path w="258" h="337" extrusionOk="0">
                  <a:moveTo>
                    <a:pt x="74" y="0"/>
                  </a:moveTo>
                  <a:lnTo>
                    <a:pt x="93" y="2"/>
                  </a:lnTo>
                  <a:lnTo>
                    <a:pt x="110" y="9"/>
                  </a:lnTo>
                  <a:lnTo>
                    <a:pt x="126" y="21"/>
                  </a:lnTo>
                  <a:lnTo>
                    <a:pt x="138" y="37"/>
                  </a:lnTo>
                  <a:lnTo>
                    <a:pt x="248" y="227"/>
                  </a:lnTo>
                  <a:lnTo>
                    <a:pt x="256" y="245"/>
                  </a:lnTo>
                  <a:lnTo>
                    <a:pt x="258" y="264"/>
                  </a:lnTo>
                  <a:lnTo>
                    <a:pt x="256" y="282"/>
                  </a:lnTo>
                  <a:lnTo>
                    <a:pt x="248" y="300"/>
                  </a:lnTo>
                  <a:lnTo>
                    <a:pt x="238" y="315"/>
                  </a:lnTo>
                  <a:lnTo>
                    <a:pt x="222" y="327"/>
                  </a:lnTo>
                  <a:lnTo>
                    <a:pt x="204" y="334"/>
                  </a:lnTo>
                  <a:lnTo>
                    <a:pt x="185" y="337"/>
                  </a:lnTo>
                  <a:lnTo>
                    <a:pt x="165" y="334"/>
                  </a:lnTo>
                  <a:lnTo>
                    <a:pt x="148" y="327"/>
                  </a:lnTo>
                  <a:lnTo>
                    <a:pt x="133" y="315"/>
                  </a:lnTo>
                  <a:lnTo>
                    <a:pt x="121" y="300"/>
                  </a:lnTo>
                  <a:lnTo>
                    <a:pt x="10" y="110"/>
                  </a:lnTo>
                  <a:lnTo>
                    <a:pt x="3" y="92"/>
                  </a:lnTo>
                  <a:lnTo>
                    <a:pt x="0" y="73"/>
                  </a:lnTo>
                  <a:lnTo>
                    <a:pt x="3" y="55"/>
                  </a:lnTo>
                  <a:lnTo>
                    <a:pt x="10" y="37"/>
                  </a:lnTo>
                  <a:lnTo>
                    <a:pt x="22" y="22"/>
                  </a:lnTo>
                  <a:lnTo>
                    <a:pt x="36" y="10"/>
                  </a:lnTo>
                  <a:lnTo>
                    <a:pt x="56"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2" name="Shape 7472"/>
            <p:cNvSpPr/>
            <p:nvPr/>
          </p:nvSpPr>
          <p:spPr>
            <a:xfrm>
              <a:off x="5094" y="532"/>
              <a:ext cx="68" cy="51"/>
            </a:xfrm>
            <a:custGeom>
              <a:avLst/>
              <a:gdLst/>
              <a:ahLst/>
              <a:cxnLst/>
              <a:rect l="0" t="0" r="0" b="0"/>
              <a:pathLst>
                <a:path w="338" h="256" extrusionOk="0">
                  <a:moveTo>
                    <a:pt x="73" y="0"/>
                  </a:moveTo>
                  <a:lnTo>
                    <a:pt x="91" y="3"/>
                  </a:lnTo>
                  <a:lnTo>
                    <a:pt x="110" y="10"/>
                  </a:lnTo>
                  <a:lnTo>
                    <a:pt x="302" y="119"/>
                  </a:lnTo>
                  <a:lnTo>
                    <a:pt x="317" y="132"/>
                  </a:lnTo>
                  <a:lnTo>
                    <a:pt x="328" y="146"/>
                  </a:lnTo>
                  <a:lnTo>
                    <a:pt x="335" y="164"/>
                  </a:lnTo>
                  <a:lnTo>
                    <a:pt x="338" y="182"/>
                  </a:lnTo>
                  <a:lnTo>
                    <a:pt x="335" y="201"/>
                  </a:lnTo>
                  <a:lnTo>
                    <a:pt x="328" y="219"/>
                  </a:lnTo>
                  <a:lnTo>
                    <a:pt x="316" y="235"/>
                  </a:lnTo>
                  <a:lnTo>
                    <a:pt x="301" y="247"/>
                  </a:lnTo>
                  <a:lnTo>
                    <a:pt x="282" y="254"/>
                  </a:lnTo>
                  <a:lnTo>
                    <a:pt x="264" y="256"/>
                  </a:lnTo>
                  <a:lnTo>
                    <a:pt x="245" y="254"/>
                  </a:lnTo>
                  <a:lnTo>
                    <a:pt x="227" y="245"/>
                  </a:lnTo>
                  <a:lnTo>
                    <a:pt x="36" y="137"/>
                  </a:lnTo>
                  <a:lnTo>
                    <a:pt x="20" y="125"/>
                  </a:lnTo>
                  <a:lnTo>
                    <a:pt x="9" y="109"/>
                  </a:lnTo>
                  <a:lnTo>
                    <a:pt x="2" y="92"/>
                  </a:lnTo>
                  <a:lnTo>
                    <a:pt x="0" y="73"/>
                  </a:lnTo>
                  <a:lnTo>
                    <a:pt x="2" y="54"/>
                  </a:lnTo>
                  <a:lnTo>
                    <a:pt x="9" y="36"/>
                  </a:lnTo>
                  <a:lnTo>
                    <a:pt x="21" y="21"/>
                  </a:lnTo>
                  <a:lnTo>
                    <a:pt x="37" y="10"/>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3" name="Shape 7473"/>
            <p:cNvSpPr/>
            <p:nvPr/>
          </p:nvSpPr>
          <p:spPr>
            <a:xfrm>
              <a:off x="5050" y="696"/>
              <a:ext cx="73" cy="30"/>
            </a:xfrm>
            <a:custGeom>
              <a:avLst/>
              <a:gdLst/>
              <a:ahLst/>
              <a:cxnLst/>
              <a:rect l="0" t="0" r="0" b="0"/>
              <a:pathLst>
                <a:path w="368" h="147" extrusionOk="0">
                  <a:moveTo>
                    <a:pt x="73" y="0"/>
                  </a:moveTo>
                  <a:lnTo>
                    <a:pt x="295" y="0"/>
                  </a:lnTo>
                  <a:lnTo>
                    <a:pt x="314" y="3"/>
                  </a:lnTo>
                  <a:lnTo>
                    <a:pt x="332" y="11"/>
                  </a:lnTo>
                  <a:lnTo>
                    <a:pt x="347" y="21"/>
                  </a:lnTo>
                  <a:lnTo>
                    <a:pt x="359" y="37"/>
                  </a:lnTo>
                  <a:lnTo>
                    <a:pt x="366" y="54"/>
                  </a:lnTo>
                  <a:lnTo>
                    <a:pt x="368" y="74"/>
                  </a:lnTo>
                  <a:lnTo>
                    <a:pt x="366" y="93"/>
                  </a:lnTo>
                  <a:lnTo>
                    <a:pt x="359" y="110"/>
                  </a:lnTo>
                  <a:lnTo>
                    <a:pt x="347" y="125"/>
                  </a:lnTo>
                  <a:lnTo>
                    <a:pt x="332" y="136"/>
                  </a:lnTo>
                  <a:lnTo>
                    <a:pt x="314" y="144"/>
                  </a:lnTo>
                  <a:lnTo>
                    <a:pt x="295" y="147"/>
                  </a:lnTo>
                  <a:lnTo>
                    <a:pt x="73" y="147"/>
                  </a:lnTo>
                  <a:lnTo>
                    <a:pt x="54" y="144"/>
                  </a:lnTo>
                  <a:lnTo>
                    <a:pt x="37" y="136"/>
                  </a:lnTo>
                  <a:lnTo>
                    <a:pt x="21" y="125"/>
                  </a:lnTo>
                  <a:lnTo>
                    <a:pt x="11" y="110"/>
                  </a:lnTo>
                  <a:lnTo>
                    <a:pt x="2" y="93"/>
                  </a:lnTo>
                  <a:lnTo>
                    <a:pt x="0" y="74"/>
                  </a:lnTo>
                  <a:lnTo>
                    <a:pt x="2" y="54"/>
                  </a:lnTo>
                  <a:lnTo>
                    <a:pt x="11" y="37"/>
                  </a:lnTo>
                  <a:lnTo>
                    <a:pt x="21" y="21"/>
                  </a:lnTo>
                  <a:lnTo>
                    <a:pt x="37" y="11"/>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4" name="Shape 7474"/>
            <p:cNvSpPr/>
            <p:nvPr/>
          </p:nvSpPr>
          <p:spPr>
            <a:xfrm>
              <a:off x="5094" y="839"/>
              <a:ext cx="68" cy="51"/>
            </a:xfrm>
            <a:custGeom>
              <a:avLst/>
              <a:gdLst/>
              <a:ahLst/>
              <a:cxnLst/>
              <a:rect l="0" t="0" r="0" b="0"/>
              <a:pathLst>
                <a:path w="338" h="257" extrusionOk="0">
                  <a:moveTo>
                    <a:pt x="264" y="0"/>
                  </a:moveTo>
                  <a:lnTo>
                    <a:pt x="284" y="4"/>
                  </a:lnTo>
                  <a:lnTo>
                    <a:pt x="301" y="10"/>
                  </a:lnTo>
                  <a:lnTo>
                    <a:pt x="316" y="22"/>
                  </a:lnTo>
                  <a:lnTo>
                    <a:pt x="328" y="38"/>
                  </a:lnTo>
                  <a:lnTo>
                    <a:pt x="335" y="55"/>
                  </a:lnTo>
                  <a:lnTo>
                    <a:pt x="338" y="75"/>
                  </a:lnTo>
                  <a:lnTo>
                    <a:pt x="335" y="93"/>
                  </a:lnTo>
                  <a:lnTo>
                    <a:pt x="328" y="110"/>
                  </a:lnTo>
                  <a:lnTo>
                    <a:pt x="316" y="126"/>
                  </a:lnTo>
                  <a:lnTo>
                    <a:pt x="302" y="138"/>
                  </a:lnTo>
                  <a:lnTo>
                    <a:pt x="110" y="247"/>
                  </a:lnTo>
                  <a:lnTo>
                    <a:pt x="92" y="254"/>
                  </a:lnTo>
                  <a:lnTo>
                    <a:pt x="73" y="257"/>
                  </a:lnTo>
                  <a:lnTo>
                    <a:pt x="54" y="254"/>
                  </a:lnTo>
                  <a:lnTo>
                    <a:pt x="37" y="248"/>
                  </a:lnTo>
                  <a:lnTo>
                    <a:pt x="21" y="236"/>
                  </a:lnTo>
                  <a:lnTo>
                    <a:pt x="9" y="220"/>
                  </a:lnTo>
                  <a:lnTo>
                    <a:pt x="2" y="203"/>
                  </a:lnTo>
                  <a:lnTo>
                    <a:pt x="0" y="183"/>
                  </a:lnTo>
                  <a:lnTo>
                    <a:pt x="2" y="165"/>
                  </a:lnTo>
                  <a:lnTo>
                    <a:pt x="9" y="148"/>
                  </a:lnTo>
                  <a:lnTo>
                    <a:pt x="20" y="133"/>
                  </a:lnTo>
                  <a:lnTo>
                    <a:pt x="36" y="121"/>
                  </a:lnTo>
                  <a:lnTo>
                    <a:pt x="227" y="11"/>
                  </a:lnTo>
                  <a:lnTo>
                    <a:pt x="246" y="3"/>
                  </a:lnTo>
                  <a:lnTo>
                    <a:pt x="2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5" name="Shape 7475"/>
            <p:cNvSpPr/>
            <p:nvPr/>
          </p:nvSpPr>
          <p:spPr>
            <a:xfrm>
              <a:off x="5631" y="839"/>
              <a:ext cx="67" cy="51"/>
            </a:xfrm>
            <a:custGeom>
              <a:avLst/>
              <a:gdLst/>
              <a:ahLst/>
              <a:cxnLst/>
              <a:rect l="0" t="0" r="0" b="0"/>
              <a:pathLst>
                <a:path w="338" h="257" extrusionOk="0">
                  <a:moveTo>
                    <a:pt x="73" y="0"/>
                  </a:moveTo>
                  <a:lnTo>
                    <a:pt x="93" y="3"/>
                  </a:lnTo>
                  <a:lnTo>
                    <a:pt x="111" y="11"/>
                  </a:lnTo>
                  <a:lnTo>
                    <a:pt x="302" y="121"/>
                  </a:lnTo>
                  <a:lnTo>
                    <a:pt x="318" y="133"/>
                  </a:lnTo>
                  <a:lnTo>
                    <a:pt x="328" y="148"/>
                  </a:lnTo>
                  <a:lnTo>
                    <a:pt x="336" y="165"/>
                  </a:lnTo>
                  <a:lnTo>
                    <a:pt x="338" y="183"/>
                  </a:lnTo>
                  <a:lnTo>
                    <a:pt x="336" y="203"/>
                  </a:lnTo>
                  <a:lnTo>
                    <a:pt x="328" y="220"/>
                  </a:lnTo>
                  <a:lnTo>
                    <a:pt x="316" y="236"/>
                  </a:lnTo>
                  <a:lnTo>
                    <a:pt x="301" y="248"/>
                  </a:lnTo>
                  <a:lnTo>
                    <a:pt x="284" y="254"/>
                  </a:lnTo>
                  <a:lnTo>
                    <a:pt x="265" y="257"/>
                  </a:lnTo>
                  <a:lnTo>
                    <a:pt x="245" y="254"/>
                  </a:lnTo>
                  <a:lnTo>
                    <a:pt x="227" y="247"/>
                  </a:lnTo>
                  <a:lnTo>
                    <a:pt x="36" y="138"/>
                  </a:lnTo>
                  <a:lnTo>
                    <a:pt x="21" y="126"/>
                  </a:lnTo>
                  <a:lnTo>
                    <a:pt x="9" y="110"/>
                  </a:lnTo>
                  <a:lnTo>
                    <a:pt x="2" y="93"/>
                  </a:lnTo>
                  <a:lnTo>
                    <a:pt x="0" y="75"/>
                  </a:lnTo>
                  <a:lnTo>
                    <a:pt x="2" y="55"/>
                  </a:lnTo>
                  <a:lnTo>
                    <a:pt x="9" y="38"/>
                  </a:lnTo>
                  <a:lnTo>
                    <a:pt x="21" y="22"/>
                  </a:lnTo>
                  <a:lnTo>
                    <a:pt x="37" y="10"/>
                  </a:lnTo>
                  <a:lnTo>
                    <a:pt x="54" y="4"/>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6" name="Shape 7476"/>
            <p:cNvSpPr/>
            <p:nvPr/>
          </p:nvSpPr>
          <p:spPr>
            <a:xfrm>
              <a:off x="5669" y="696"/>
              <a:ext cx="74" cy="30"/>
            </a:xfrm>
            <a:custGeom>
              <a:avLst/>
              <a:gdLst/>
              <a:ahLst/>
              <a:cxnLst/>
              <a:rect l="0" t="0" r="0" b="0"/>
              <a:pathLst>
                <a:path w="369" h="147" extrusionOk="0">
                  <a:moveTo>
                    <a:pt x="74" y="0"/>
                  </a:moveTo>
                  <a:lnTo>
                    <a:pt x="295" y="0"/>
                  </a:lnTo>
                  <a:lnTo>
                    <a:pt x="315" y="3"/>
                  </a:lnTo>
                  <a:lnTo>
                    <a:pt x="333" y="11"/>
                  </a:lnTo>
                  <a:lnTo>
                    <a:pt x="347" y="21"/>
                  </a:lnTo>
                  <a:lnTo>
                    <a:pt x="358" y="37"/>
                  </a:lnTo>
                  <a:lnTo>
                    <a:pt x="366" y="54"/>
                  </a:lnTo>
                  <a:lnTo>
                    <a:pt x="369" y="74"/>
                  </a:lnTo>
                  <a:lnTo>
                    <a:pt x="366" y="93"/>
                  </a:lnTo>
                  <a:lnTo>
                    <a:pt x="358" y="110"/>
                  </a:lnTo>
                  <a:lnTo>
                    <a:pt x="347" y="125"/>
                  </a:lnTo>
                  <a:lnTo>
                    <a:pt x="333" y="136"/>
                  </a:lnTo>
                  <a:lnTo>
                    <a:pt x="315" y="144"/>
                  </a:lnTo>
                  <a:lnTo>
                    <a:pt x="295" y="147"/>
                  </a:lnTo>
                  <a:lnTo>
                    <a:pt x="74" y="147"/>
                  </a:lnTo>
                  <a:lnTo>
                    <a:pt x="55" y="144"/>
                  </a:lnTo>
                  <a:lnTo>
                    <a:pt x="37" y="136"/>
                  </a:lnTo>
                  <a:lnTo>
                    <a:pt x="22" y="125"/>
                  </a:lnTo>
                  <a:lnTo>
                    <a:pt x="10" y="110"/>
                  </a:lnTo>
                  <a:lnTo>
                    <a:pt x="3" y="93"/>
                  </a:lnTo>
                  <a:lnTo>
                    <a:pt x="0" y="74"/>
                  </a:lnTo>
                  <a:lnTo>
                    <a:pt x="3" y="54"/>
                  </a:lnTo>
                  <a:lnTo>
                    <a:pt x="10" y="37"/>
                  </a:lnTo>
                  <a:lnTo>
                    <a:pt x="22" y="21"/>
                  </a:lnTo>
                  <a:lnTo>
                    <a:pt x="37" y="11"/>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7" name="Shape 7477"/>
            <p:cNvSpPr/>
            <p:nvPr/>
          </p:nvSpPr>
          <p:spPr>
            <a:xfrm>
              <a:off x="5631" y="532"/>
              <a:ext cx="67" cy="51"/>
            </a:xfrm>
            <a:custGeom>
              <a:avLst/>
              <a:gdLst/>
              <a:ahLst/>
              <a:cxnLst/>
              <a:rect l="0" t="0" r="0" b="0"/>
              <a:pathLst>
                <a:path w="338" h="256" extrusionOk="0">
                  <a:moveTo>
                    <a:pt x="265" y="0"/>
                  </a:moveTo>
                  <a:lnTo>
                    <a:pt x="284" y="3"/>
                  </a:lnTo>
                  <a:lnTo>
                    <a:pt x="301" y="10"/>
                  </a:lnTo>
                  <a:lnTo>
                    <a:pt x="316" y="21"/>
                  </a:lnTo>
                  <a:lnTo>
                    <a:pt x="328" y="36"/>
                  </a:lnTo>
                  <a:lnTo>
                    <a:pt x="336" y="54"/>
                  </a:lnTo>
                  <a:lnTo>
                    <a:pt x="338" y="73"/>
                  </a:lnTo>
                  <a:lnTo>
                    <a:pt x="336" y="92"/>
                  </a:lnTo>
                  <a:lnTo>
                    <a:pt x="328" y="109"/>
                  </a:lnTo>
                  <a:lnTo>
                    <a:pt x="318" y="125"/>
                  </a:lnTo>
                  <a:lnTo>
                    <a:pt x="302" y="137"/>
                  </a:lnTo>
                  <a:lnTo>
                    <a:pt x="111" y="245"/>
                  </a:lnTo>
                  <a:lnTo>
                    <a:pt x="93" y="254"/>
                  </a:lnTo>
                  <a:lnTo>
                    <a:pt x="73" y="256"/>
                  </a:lnTo>
                  <a:lnTo>
                    <a:pt x="55" y="254"/>
                  </a:lnTo>
                  <a:lnTo>
                    <a:pt x="37" y="247"/>
                  </a:lnTo>
                  <a:lnTo>
                    <a:pt x="21" y="235"/>
                  </a:lnTo>
                  <a:lnTo>
                    <a:pt x="9" y="219"/>
                  </a:lnTo>
                  <a:lnTo>
                    <a:pt x="2" y="201"/>
                  </a:lnTo>
                  <a:lnTo>
                    <a:pt x="0" y="182"/>
                  </a:lnTo>
                  <a:lnTo>
                    <a:pt x="2" y="164"/>
                  </a:lnTo>
                  <a:lnTo>
                    <a:pt x="9" y="146"/>
                  </a:lnTo>
                  <a:lnTo>
                    <a:pt x="21" y="132"/>
                  </a:lnTo>
                  <a:lnTo>
                    <a:pt x="36" y="119"/>
                  </a:lnTo>
                  <a:lnTo>
                    <a:pt x="227" y="10"/>
                  </a:lnTo>
                  <a:lnTo>
                    <a:pt x="247" y="3"/>
                  </a:lnTo>
                  <a:lnTo>
                    <a:pt x="2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8" name="Shape 7478"/>
            <p:cNvSpPr/>
            <p:nvPr/>
          </p:nvSpPr>
          <p:spPr>
            <a:xfrm>
              <a:off x="5525" y="411"/>
              <a:ext cx="52" cy="67"/>
            </a:xfrm>
            <a:custGeom>
              <a:avLst/>
              <a:gdLst/>
              <a:ahLst/>
              <a:cxnLst/>
              <a:rect l="0" t="0" r="0" b="0"/>
              <a:pathLst>
                <a:path w="257" h="336" extrusionOk="0">
                  <a:moveTo>
                    <a:pt x="183" y="0"/>
                  </a:moveTo>
                  <a:lnTo>
                    <a:pt x="202" y="2"/>
                  </a:lnTo>
                  <a:lnTo>
                    <a:pt x="220" y="10"/>
                  </a:lnTo>
                  <a:lnTo>
                    <a:pt x="236" y="22"/>
                  </a:lnTo>
                  <a:lnTo>
                    <a:pt x="248" y="37"/>
                  </a:lnTo>
                  <a:lnTo>
                    <a:pt x="255" y="55"/>
                  </a:lnTo>
                  <a:lnTo>
                    <a:pt x="257" y="73"/>
                  </a:lnTo>
                  <a:lnTo>
                    <a:pt x="255" y="92"/>
                  </a:lnTo>
                  <a:lnTo>
                    <a:pt x="248" y="110"/>
                  </a:lnTo>
                  <a:lnTo>
                    <a:pt x="137" y="300"/>
                  </a:lnTo>
                  <a:lnTo>
                    <a:pt x="125" y="315"/>
                  </a:lnTo>
                  <a:lnTo>
                    <a:pt x="109" y="327"/>
                  </a:lnTo>
                  <a:lnTo>
                    <a:pt x="92" y="333"/>
                  </a:lnTo>
                  <a:lnTo>
                    <a:pt x="73" y="336"/>
                  </a:lnTo>
                  <a:lnTo>
                    <a:pt x="55" y="333"/>
                  </a:lnTo>
                  <a:lnTo>
                    <a:pt x="37" y="326"/>
                  </a:lnTo>
                  <a:lnTo>
                    <a:pt x="20" y="314"/>
                  </a:lnTo>
                  <a:lnTo>
                    <a:pt x="9" y="300"/>
                  </a:lnTo>
                  <a:lnTo>
                    <a:pt x="2" y="282"/>
                  </a:lnTo>
                  <a:lnTo>
                    <a:pt x="0" y="264"/>
                  </a:lnTo>
                  <a:lnTo>
                    <a:pt x="2" y="245"/>
                  </a:lnTo>
                  <a:lnTo>
                    <a:pt x="9" y="227"/>
                  </a:lnTo>
                  <a:lnTo>
                    <a:pt x="120" y="37"/>
                  </a:lnTo>
                  <a:lnTo>
                    <a:pt x="132" y="21"/>
                  </a:lnTo>
                  <a:lnTo>
                    <a:pt x="148" y="9"/>
                  </a:lnTo>
                  <a:lnTo>
                    <a:pt x="165" y="2"/>
                  </a:lnTo>
                  <a:lnTo>
                    <a:pt x="1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79" name="Shape 7479"/>
            <p:cNvSpPr/>
            <p:nvPr/>
          </p:nvSpPr>
          <p:spPr>
            <a:xfrm>
              <a:off x="5361" y="588"/>
              <a:ext cx="71" cy="228"/>
            </a:xfrm>
            <a:custGeom>
              <a:avLst/>
              <a:gdLst/>
              <a:ahLst/>
              <a:cxnLst/>
              <a:rect l="0" t="0" r="0" b="0"/>
              <a:pathLst>
                <a:path w="354" h="1140" extrusionOk="0">
                  <a:moveTo>
                    <a:pt x="177" y="0"/>
                  </a:moveTo>
                  <a:lnTo>
                    <a:pt x="213" y="3"/>
                  </a:lnTo>
                  <a:lnTo>
                    <a:pt x="245" y="9"/>
                  </a:lnTo>
                  <a:lnTo>
                    <a:pt x="274" y="19"/>
                  </a:lnTo>
                  <a:lnTo>
                    <a:pt x="298" y="35"/>
                  </a:lnTo>
                  <a:lnTo>
                    <a:pt x="318" y="54"/>
                  </a:lnTo>
                  <a:lnTo>
                    <a:pt x="334" y="77"/>
                  </a:lnTo>
                  <a:lnTo>
                    <a:pt x="346" y="104"/>
                  </a:lnTo>
                  <a:lnTo>
                    <a:pt x="352" y="137"/>
                  </a:lnTo>
                  <a:lnTo>
                    <a:pt x="354" y="172"/>
                  </a:lnTo>
                  <a:lnTo>
                    <a:pt x="354" y="431"/>
                  </a:lnTo>
                  <a:lnTo>
                    <a:pt x="353" y="465"/>
                  </a:lnTo>
                  <a:lnTo>
                    <a:pt x="350" y="500"/>
                  </a:lnTo>
                  <a:lnTo>
                    <a:pt x="346" y="536"/>
                  </a:lnTo>
                  <a:lnTo>
                    <a:pt x="276" y="1057"/>
                  </a:lnTo>
                  <a:lnTo>
                    <a:pt x="271" y="1082"/>
                  </a:lnTo>
                  <a:lnTo>
                    <a:pt x="263" y="1102"/>
                  </a:lnTo>
                  <a:lnTo>
                    <a:pt x="252" y="1117"/>
                  </a:lnTo>
                  <a:lnTo>
                    <a:pt x="238" y="1128"/>
                  </a:lnTo>
                  <a:lnTo>
                    <a:pt x="221" y="1135"/>
                  </a:lnTo>
                  <a:lnTo>
                    <a:pt x="200" y="1138"/>
                  </a:lnTo>
                  <a:lnTo>
                    <a:pt x="177" y="1140"/>
                  </a:lnTo>
                  <a:lnTo>
                    <a:pt x="154" y="1138"/>
                  </a:lnTo>
                  <a:lnTo>
                    <a:pt x="134" y="1135"/>
                  </a:lnTo>
                  <a:lnTo>
                    <a:pt x="117" y="1128"/>
                  </a:lnTo>
                  <a:lnTo>
                    <a:pt x="103" y="1117"/>
                  </a:lnTo>
                  <a:lnTo>
                    <a:pt x="92" y="1102"/>
                  </a:lnTo>
                  <a:lnTo>
                    <a:pt x="83" y="1082"/>
                  </a:lnTo>
                  <a:lnTo>
                    <a:pt x="79" y="1057"/>
                  </a:lnTo>
                  <a:lnTo>
                    <a:pt x="9" y="536"/>
                  </a:lnTo>
                  <a:lnTo>
                    <a:pt x="5" y="500"/>
                  </a:lnTo>
                  <a:lnTo>
                    <a:pt x="2" y="465"/>
                  </a:lnTo>
                  <a:lnTo>
                    <a:pt x="0" y="431"/>
                  </a:lnTo>
                  <a:lnTo>
                    <a:pt x="0" y="172"/>
                  </a:lnTo>
                  <a:lnTo>
                    <a:pt x="3" y="137"/>
                  </a:lnTo>
                  <a:lnTo>
                    <a:pt x="9" y="104"/>
                  </a:lnTo>
                  <a:lnTo>
                    <a:pt x="21" y="77"/>
                  </a:lnTo>
                  <a:lnTo>
                    <a:pt x="36" y="54"/>
                  </a:lnTo>
                  <a:lnTo>
                    <a:pt x="57" y="35"/>
                  </a:lnTo>
                  <a:lnTo>
                    <a:pt x="81" y="19"/>
                  </a:lnTo>
                  <a:lnTo>
                    <a:pt x="110" y="9"/>
                  </a:lnTo>
                  <a:lnTo>
                    <a:pt x="141" y="3"/>
                  </a:lnTo>
                  <a:lnTo>
                    <a:pt x="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0" name="Shape 7480"/>
            <p:cNvSpPr/>
            <p:nvPr/>
          </p:nvSpPr>
          <p:spPr>
            <a:xfrm>
              <a:off x="5359" y="845"/>
              <a:ext cx="74" cy="73"/>
            </a:xfrm>
            <a:custGeom>
              <a:avLst/>
              <a:gdLst/>
              <a:ahLst/>
              <a:cxnLst/>
              <a:rect l="0" t="0" r="0" b="0"/>
              <a:pathLst>
                <a:path w="369" h="366" extrusionOk="0">
                  <a:moveTo>
                    <a:pt x="184" y="0"/>
                  </a:moveTo>
                  <a:lnTo>
                    <a:pt x="222" y="5"/>
                  </a:lnTo>
                  <a:lnTo>
                    <a:pt x="255" y="16"/>
                  </a:lnTo>
                  <a:lnTo>
                    <a:pt x="287" y="32"/>
                  </a:lnTo>
                  <a:lnTo>
                    <a:pt x="314" y="54"/>
                  </a:lnTo>
                  <a:lnTo>
                    <a:pt x="337" y="81"/>
                  </a:lnTo>
                  <a:lnTo>
                    <a:pt x="354" y="113"/>
                  </a:lnTo>
                  <a:lnTo>
                    <a:pt x="365" y="147"/>
                  </a:lnTo>
                  <a:lnTo>
                    <a:pt x="369" y="183"/>
                  </a:lnTo>
                  <a:lnTo>
                    <a:pt x="365" y="220"/>
                  </a:lnTo>
                  <a:lnTo>
                    <a:pt x="354" y="255"/>
                  </a:lnTo>
                  <a:lnTo>
                    <a:pt x="337" y="286"/>
                  </a:lnTo>
                  <a:lnTo>
                    <a:pt x="314" y="312"/>
                  </a:lnTo>
                  <a:lnTo>
                    <a:pt x="287" y="335"/>
                  </a:lnTo>
                  <a:lnTo>
                    <a:pt x="255" y="352"/>
                  </a:lnTo>
                  <a:lnTo>
                    <a:pt x="222" y="362"/>
                  </a:lnTo>
                  <a:lnTo>
                    <a:pt x="184" y="366"/>
                  </a:lnTo>
                  <a:lnTo>
                    <a:pt x="147" y="362"/>
                  </a:lnTo>
                  <a:lnTo>
                    <a:pt x="113" y="352"/>
                  </a:lnTo>
                  <a:lnTo>
                    <a:pt x="82" y="335"/>
                  </a:lnTo>
                  <a:lnTo>
                    <a:pt x="54" y="312"/>
                  </a:lnTo>
                  <a:lnTo>
                    <a:pt x="31" y="286"/>
                  </a:lnTo>
                  <a:lnTo>
                    <a:pt x="15" y="255"/>
                  </a:lnTo>
                  <a:lnTo>
                    <a:pt x="4" y="220"/>
                  </a:lnTo>
                  <a:lnTo>
                    <a:pt x="0" y="183"/>
                  </a:lnTo>
                  <a:lnTo>
                    <a:pt x="4" y="147"/>
                  </a:lnTo>
                  <a:lnTo>
                    <a:pt x="15" y="113"/>
                  </a:lnTo>
                  <a:lnTo>
                    <a:pt x="31" y="81"/>
                  </a:lnTo>
                  <a:lnTo>
                    <a:pt x="54" y="54"/>
                  </a:lnTo>
                  <a:lnTo>
                    <a:pt x="82" y="32"/>
                  </a:lnTo>
                  <a:lnTo>
                    <a:pt x="113" y="16"/>
                  </a:lnTo>
                  <a:lnTo>
                    <a:pt x="147" y="5"/>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481" name="Shape 7481"/>
          <p:cNvSpPr/>
          <p:nvPr/>
        </p:nvSpPr>
        <p:spPr>
          <a:xfrm>
            <a:off x="5409622" y="2833950"/>
            <a:ext cx="153446" cy="251148"/>
          </a:xfrm>
          <a:custGeom>
            <a:avLst/>
            <a:gdLst/>
            <a:ahLst/>
            <a:cxnLst/>
            <a:rect l="0" t="0" r="0" b="0"/>
            <a:pathLst>
              <a:path w="2306" h="3772" extrusionOk="0">
                <a:moveTo>
                  <a:pt x="1154" y="181"/>
                </a:moveTo>
                <a:lnTo>
                  <a:pt x="1070" y="185"/>
                </a:lnTo>
                <a:lnTo>
                  <a:pt x="990" y="195"/>
                </a:lnTo>
                <a:lnTo>
                  <a:pt x="910" y="211"/>
                </a:lnTo>
                <a:lnTo>
                  <a:pt x="834" y="233"/>
                </a:lnTo>
                <a:lnTo>
                  <a:pt x="761" y="260"/>
                </a:lnTo>
                <a:lnTo>
                  <a:pt x="691" y="294"/>
                </a:lnTo>
                <a:lnTo>
                  <a:pt x="623" y="333"/>
                </a:lnTo>
                <a:lnTo>
                  <a:pt x="560" y="376"/>
                </a:lnTo>
                <a:lnTo>
                  <a:pt x="500" y="424"/>
                </a:lnTo>
                <a:lnTo>
                  <a:pt x="446" y="476"/>
                </a:lnTo>
                <a:lnTo>
                  <a:pt x="395" y="532"/>
                </a:lnTo>
                <a:lnTo>
                  <a:pt x="349" y="594"/>
                </a:lnTo>
                <a:lnTo>
                  <a:pt x="308" y="657"/>
                </a:lnTo>
                <a:lnTo>
                  <a:pt x="273" y="724"/>
                </a:lnTo>
                <a:lnTo>
                  <a:pt x="245" y="795"/>
                </a:lnTo>
                <a:lnTo>
                  <a:pt x="222" y="866"/>
                </a:lnTo>
                <a:lnTo>
                  <a:pt x="205" y="941"/>
                </a:lnTo>
                <a:lnTo>
                  <a:pt x="194" y="1019"/>
                </a:lnTo>
                <a:lnTo>
                  <a:pt x="190" y="1098"/>
                </a:lnTo>
                <a:lnTo>
                  <a:pt x="194" y="1162"/>
                </a:lnTo>
                <a:lnTo>
                  <a:pt x="205" y="1226"/>
                </a:lnTo>
                <a:lnTo>
                  <a:pt x="223" y="1289"/>
                </a:lnTo>
                <a:lnTo>
                  <a:pt x="247" y="1353"/>
                </a:lnTo>
                <a:lnTo>
                  <a:pt x="276" y="1416"/>
                </a:lnTo>
                <a:lnTo>
                  <a:pt x="310" y="1480"/>
                </a:lnTo>
                <a:lnTo>
                  <a:pt x="347" y="1545"/>
                </a:lnTo>
                <a:lnTo>
                  <a:pt x="387" y="1610"/>
                </a:lnTo>
                <a:lnTo>
                  <a:pt x="430" y="1677"/>
                </a:lnTo>
                <a:lnTo>
                  <a:pt x="476" y="1746"/>
                </a:lnTo>
                <a:lnTo>
                  <a:pt x="515" y="1806"/>
                </a:lnTo>
                <a:lnTo>
                  <a:pt x="554" y="1867"/>
                </a:lnTo>
                <a:lnTo>
                  <a:pt x="595" y="1930"/>
                </a:lnTo>
                <a:lnTo>
                  <a:pt x="635" y="1996"/>
                </a:lnTo>
                <a:lnTo>
                  <a:pt x="675" y="2064"/>
                </a:lnTo>
                <a:lnTo>
                  <a:pt x="712" y="2136"/>
                </a:lnTo>
                <a:lnTo>
                  <a:pt x="750" y="2208"/>
                </a:lnTo>
                <a:lnTo>
                  <a:pt x="785" y="2285"/>
                </a:lnTo>
                <a:lnTo>
                  <a:pt x="816" y="2364"/>
                </a:lnTo>
                <a:lnTo>
                  <a:pt x="846" y="2447"/>
                </a:lnTo>
                <a:lnTo>
                  <a:pt x="871" y="2532"/>
                </a:lnTo>
                <a:lnTo>
                  <a:pt x="894" y="2621"/>
                </a:lnTo>
                <a:lnTo>
                  <a:pt x="911" y="2714"/>
                </a:lnTo>
                <a:lnTo>
                  <a:pt x="924" y="2809"/>
                </a:lnTo>
                <a:lnTo>
                  <a:pt x="933" y="2910"/>
                </a:lnTo>
                <a:lnTo>
                  <a:pt x="1072" y="2910"/>
                </a:lnTo>
                <a:lnTo>
                  <a:pt x="1094" y="2843"/>
                </a:lnTo>
                <a:lnTo>
                  <a:pt x="1113" y="2778"/>
                </a:lnTo>
                <a:lnTo>
                  <a:pt x="1127" y="2714"/>
                </a:lnTo>
                <a:lnTo>
                  <a:pt x="1138" y="2653"/>
                </a:lnTo>
                <a:lnTo>
                  <a:pt x="1146" y="2592"/>
                </a:lnTo>
                <a:lnTo>
                  <a:pt x="1152" y="2536"/>
                </a:lnTo>
                <a:lnTo>
                  <a:pt x="1156" y="2484"/>
                </a:lnTo>
                <a:lnTo>
                  <a:pt x="1158" y="2436"/>
                </a:lnTo>
                <a:lnTo>
                  <a:pt x="1160" y="2393"/>
                </a:lnTo>
                <a:lnTo>
                  <a:pt x="1160" y="2355"/>
                </a:lnTo>
                <a:lnTo>
                  <a:pt x="1158" y="2324"/>
                </a:lnTo>
                <a:lnTo>
                  <a:pt x="1157" y="2300"/>
                </a:lnTo>
                <a:lnTo>
                  <a:pt x="1157" y="2284"/>
                </a:lnTo>
                <a:lnTo>
                  <a:pt x="1157" y="2275"/>
                </a:lnTo>
                <a:lnTo>
                  <a:pt x="1094" y="2239"/>
                </a:lnTo>
                <a:lnTo>
                  <a:pt x="1038" y="2201"/>
                </a:lnTo>
                <a:lnTo>
                  <a:pt x="986" y="2162"/>
                </a:lnTo>
                <a:lnTo>
                  <a:pt x="941" y="2121"/>
                </a:lnTo>
                <a:lnTo>
                  <a:pt x="900" y="2077"/>
                </a:lnTo>
                <a:lnTo>
                  <a:pt x="865" y="2030"/>
                </a:lnTo>
                <a:lnTo>
                  <a:pt x="834" y="1980"/>
                </a:lnTo>
                <a:lnTo>
                  <a:pt x="809" y="1926"/>
                </a:lnTo>
                <a:lnTo>
                  <a:pt x="787" y="1867"/>
                </a:lnTo>
                <a:lnTo>
                  <a:pt x="770" y="1804"/>
                </a:lnTo>
                <a:lnTo>
                  <a:pt x="757" y="1737"/>
                </a:lnTo>
                <a:lnTo>
                  <a:pt x="753" y="1702"/>
                </a:lnTo>
                <a:lnTo>
                  <a:pt x="752" y="1664"/>
                </a:lnTo>
                <a:lnTo>
                  <a:pt x="753" y="1624"/>
                </a:lnTo>
                <a:lnTo>
                  <a:pt x="756" y="1580"/>
                </a:lnTo>
                <a:lnTo>
                  <a:pt x="761" y="1534"/>
                </a:lnTo>
                <a:lnTo>
                  <a:pt x="767" y="1486"/>
                </a:lnTo>
                <a:lnTo>
                  <a:pt x="775" y="1437"/>
                </a:lnTo>
                <a:lnTo>
                  <a:pt x="785" y="1385"/>
                </a:lnTo>
                <a:lnTo>
                  <a:pt x="795" y="1333"/>
                </a:lnTo>
                <a:lnTo>
                  <a:pt x="808" y="1280"/>
                </a:lnTo>
                <a:lnTo>
                  <a:pt x="820" y="1227"/>
                </a:lnTo>
                <a:lnTo>
                  <a:pt x="834" y="1175"/>
                </a:lnTo>
                <a:lnTo>
                  <a:pt x="849" y="1122"/>
                </a:lnTo>
                <a:lnTo>
                  <a:pt x="864" y="1069"/>
                </a:lnTo>
                <a:lnTo>
                  <a:pt x="880" y="1018"/>
                </a:lnTo>
                <a:lnTo>
                  <a:pt x="896" y="969"/>
                </a:lnTo>
                <a:lnTo>
                  <a:pt x="911" y="920"/>
                </a:lnTo>
                <a:lnTo>
                  <a:pt x="927" y="874"/>
                </a:lnTo>
                <a:lnTo>
                  <a:pt x="943" y="830"/>
                </a:lnTo>
                <a:lnTo>
                  <a:pt x="958" y="788"/>
                </a:lnTo>
                <a:lnTo>
                  <a:pt x="974" y="751"/>
                </a:lnTo>
                <a:lnTo>
                  <a:pt x="988" y="716"/>
                </a:lnTo>
                <a:lnTo>
                  <a:pt x="1002" y="684"/>
                </a:lnTo>
                <a:lnTo>
                  <a:pt x="1015" y="657"/>
                </a:lnTo>
                <a:lnTo>
                  <a:pt x="1026" y="634"/>
                </a:lnTo>
                <a:lnTo>
                  <a:pt x="1037" y="615"/>
                </a:lnTo>
                <a:lnTo>
                  <a:pt x="1046" y="603"/>
                </a:lnTo>
                <a:lnTo>
                  <a:pt x="1053" y="594"/>
                </a:lnTo>
                <a:lnTo>
                  <a:pt x="1059" y="593"/>
                </a:lnTo>
                <a:lnTo>
                  <a:pt x="1064" y="596"/>
                </a:lnTo>
                <a:lnTo>
                  <a:pt x="1067" y="606"/>
                </a:lnTo>
                <a:lnTo>
                  <a:pt x="1067" y="623"/>
                </a:lnTo>
                <a:lnTo>
                  <a:pt x="1064" y="647"/>
                </a:lnTo>
                <a:lnTo>
                  <a:pt x="1063" y="689"/>
                </a:lnTo>
                <a:lnTo>
                  <a:pt x="1070" y="732"/>
                </a:lnTo>
                <a:lnTo>
                  <a:pt x="1085" y="773"/>
                </a:lnTo>
                <a:lnTo>
                  <a:pt x="1105" y="816"/>
                </a:lnTo>
                <a:lnTo>
                  <a:pt x="1132" y="857"/>
                </a:lnTo>
                <a:lnTo>
                  <a:pt x="1162" y="900"/>
                </a:lnTo>
                <a:lnTo>
                  <a:pt x="1197" y="943"/>
                </a:lnTo>
                <a:lnTo>
                  <a:pt x="1235" y="985"/>
                </a:lnTo>
                <a:lnTo>
                  <a:pt x="1276" y="1028"/>
                </a:lnTo>
                <a:lnTo>
                  <a:pt x="1319" y="1071"/>
                </a:lnTo>
                <a:lnTo>
                  <a:pt x="1362" y="1114"/>
                </a:lnTo>
                <a:lnTo>
                  <a:pt x="1405" y="1158"/>
                </a:lnTo>
                <a:lnTo>
                  <a:pt x="1449" y="1202"/>
                </a:lnTo>
                <a:lnTo>
                  <a:pt x="1490" y="1247"/>
                </a:lnTo>
                <a:lnTo>
                  <a:pt x="1530" y="1293"/>
                </a:lnTo>
                <a:lnTo>
                  <a:pt x="1567" y="1339"/>
                </a:lnTo>
                <a:lnTo>
                  <a:pt x="1601" y="1385"/>
                </a:lnTo>
                <a:lnTo>
                  <a:pt x="1630" y="1433"/>
                </a:lnTo>
                <a:lnTo>
                  <a:pt x="1654" y="1482"/>
                </a:lnTo>
                <a:lnTo>
                  <a:pt x="1672" y="1532"/>
                </a:lnTo>
                <a:lnTo>
                  <a:pt x="1683" y="1584"/>
                </a:lnTo>
                <a:lnTo>
                  <a:pt x="1689" y="1638"/>
                </a:lnTo>
                <a:lnTo>
                  <a:pt x="1688" y="1692"/>
                </a:lnTo>
                <a:lnTo>
                  <a:pt x="1682" y="1747"/>
                </a:lnTo>
                <a:lnTo>
                  <a:pt x="1671" y="1801"/>
                </a:lnTo>
                <a:lnTo>
                  <a:pt x="1656" y="1853"/>
                </a:lnTo>
                <a:lnTo>
                  <a:pt x="1637" y="1906"/>
                </a:lnTo>
                <a:lnTo>
                  <a:pt x="1615" y="1956"/>
                </a:lnTo>
                <a:lnTo>
                  <a:pt x="1591" y="2005"/>
                </a:lnTo>
                <a:lnTo>
                  <a:pt x="1565" y="2052"/>
                </a:lnTo>
                <a:lnTo>
                  <a:pt x="1536" y="2096"/>
                </a:lnTo>
                <a:lnTo>
                  <a:pt x="1506" y="2137"/>
                </a:lnTo>
                <a:lnTo>
                  <a:pt x="1475" y="2173"/>
                </a:lnTo>
                <a:lnTo>
                  <a:pt x="1445" y="2207"/>
                </a:lnTo>
                <a:lnTo>
                  <a:pt x="1415" y="2237"/>
                </a:lnTo>
                <a:lnTo>
                  <a:pt x="1386" y="2262"/>
                </a:lnTo>
                <a:lnTo>
                  <a:pt x="1358" y="2284"/>
                </a:lnTo>
                <a:lnTo>
                  <a:pt x="1333" y="2299"/>
                </a:lnTo>
                <a:lnTo>
                  <a:pt x="1309" y="2308"/>
                </a:lnTo>
                <a:lnTo>
                  <a:pt x="1313" y="2245"/>
                </a:lnTo>
                <a:lnTo>
                  <a:pt x="1317" y="2182"/>
                </a:lnTo>
                <a:lnTo>
                  <a:pt x="1322" y="2119"/>
                </a:lnTo>
                <a:lnTo>
                  <a:pt x="1324" y="2058"/>
                </a:lnTo>
                <a:lnTo>
                  <a:pt x="1314" y="1920"/>
                </a:lnTo>
                <a:lnTo>
                  <a:pt x="1299" y="1787"/>
                </a:lnTo>
                <a:lnTo>
                  <a:pt x="1283" y="1659"/>
                </a:lnTo>
                <a:lnTo>
                  <a:pt x="1261" y="1537"/>
                </a:lnTo>
                <a:lnTo>
                  <a:pt x="1234" y="1419"/>
                </a:lnTo>
                <a:lnTo>
                  <a:pt x="1202" y="1306"/>
                </a:lnTo>
                <a:lnTo>
                  <a:pt x="1166" y="1199"/>
                </a:lnTo>
                <a:lnTo>
                  <a:pt x="1172" y="1225"/>
                </a:lnTo>
                <a:lnTo>
                  <a:pt x="1196" y="1343"/>
                </a:lnTo>
                <a:lnTo>
                  <a:pt x="1214" y="1462"/>
                </a:lnTo>
                <a:lnTo>
                  <a:pt x="1227" y="1584"/>
                </a:lnTo>
                <a:lnTo>
                  <a:pt x="1235" y="1704"/>
                </a:lnTo>
                <a:lnTo>
                  <a:pt x="1239" y="1826"/>
                </a:lnTo>
                <a:lnTo>
                  <a:pt x="1239" y="1948"/>
                </a:lnTo>
                <a:lnTo>
                  <a:pt x="1234" y="2089"/>
                </a:lnTo>
                <a:lnTo>
                  <a:pt x="1225" y="2231"/>
                </a:lnTo>
                <a:lnTo>
                  <a:pt x="1210" y="2372"/>
                </a:lnTo>
                <a:lnTo>
                  <a:pt x="1207" y="2413"/>
                </a:lnTo>
                <a:lnTo>
                  <a:pt x="1204" y="2459"/>
                </a:lnTo>
                <a:lnTo>
                  <a:pt x="1201" y="2512"/>
                </a:lnTo>
                <a:lnTo>
                  <a:pt x="1199" y="2569"/>
                </a:lnTo>
                <a:lnTo>
                  <a:pt x="1197" y="2627"/>
                </a:lnTo>
                <a:lnTo>
                  <a:pt x="1195" y="2686"/>
                </a:lnTo>
                <a:lnTo>
                  <a:pt x="1192" y="2747"/>
                </a:lnTo>
                <a:lnTo>
                  <a:pt x="1188" y="2804"/>
                </a:lnTo>
                <a:lnTo>
                  <a:pt x="1184" y="2858"/>
                </a:lnTo>
                <a:lnTo>
                  <a:pt x="1179" y="2908"/>
                </a:lnTo>
                <a:lnTo>
                  <a:pt x="1229" y="2908"/>
                </a:lnTo>
                <a:lnTo>
                  <a:pt x="1279" y="2908"/>
                </a:lnTo>
                <a:lnTo>
                  <a:pt x="1326" y="2908"/>
                </a:lnTo>
                <a:lnTo>
                  <a:pt x="1371" y="2908"/>
                </a:lnTo>
                <a:lnTo>
                  <a:pt x="1409" y="2907"/>
                </a:lnTo>
                <a:lnTo>
                  <a:pt x="1416" y="2807"/>
                </a:lnTo>
                <a:lnTo>
                  <a:pt x="1430" y="2709"/>
                </a:lnTo>
                <a:lnTo>
                  <a:pt x="1446" y="2616"/>
                </a:lnTo>
                <a:lnTo>
                  <a:pt x="1468" y="2526"/>
                </a:lnTo>
                <a:lnTo>
                  <a:pt x="1492" y="2439"/>
                </a:lnTo>
                <a:lnTo>
                  <a:pt x="1521" y="2355"/>
                </a:lnTo>
                <a:lnTo>
                  <a:pt x="1553" y="2275"/>
                </a:lnTo>
                <a:lnTo>
                  <a:pt x="1586" y="2197"/>
                </a:lnTo>
                <a:lnTo>
                  <a:pt x="1621" y="2123"/>
                </a:lnTo>
                <a:lnTo>
                  <a:pt x="1659" y="2050"/>
                </a:lnTo>
                <a:lnTo>
                  <a:pt x="1696" y="1981"/>
                </a:lnTo>
                <a:lnTo>
                  <a:pt x="1735" y="1914"/>
                </a:lnTo>
                <a:lnTo>
                  <a:pt x="1774" y="1848"/>
                </a:lnTo>
                <a:lnTo>
                  <a:pt x="1813" y="1786"/>
                </a:lnTo>
                <a:lnTo>
                  <a:pt x="1850" y="1725"/>
                </a:lnTo>
                <a:lnTo>
                  <a:pt x="1897" y="1650"/>
                </a:lnTo>
                <a:lnTo>
                  <a:pt x="1942" y="1576"/>
                </a:lnTo>
                <a:lnTo>
                  <a:pt x="1983" y="1505"/>
                </a:lnTo>
                <a:lnTo>
                  <a:pt x="2020" y="1436"/>
                </a:lnTo>
                <a:lnTo>
                  <a:pt x="2052" y="1367"/>
                </a:lnTo>
                <a:lnTo>
                  <a:pt x="2078" y="1299"/>
                </a:lnTo>
                <a:lnTo>
                  <a:pt x="2099" y="1231"/>
                </a:lnTo>
                <a:lnTo>
                  <a:pt x="2111" y="1165"/>
                </a:lnTo>
                <a:lnTo>
                  <a:pt x="2116" y="1098"/>
                </a:lnTo>
                <a:lnTo>
                  <a:pt x="2112" y="1019"/>
                </a:lnTo>
                <a:lnTo>
                  <a:pt x="2101" y="941"/>
                </a:lnTo>
                <a:lnTo>
                  <a:pt x="2084" y="866"/>
                </a:lnTo>
                <a:lnTo>
                  <a:pt x="2061" y="795"/>
                </a:lnTo>
                <a:lnTo>
                  <a:pt x="2032" y="724"/>
                </a:lnTo>
                <a:lnTo>
                  <a:pt x="1997" y="657"/>
                </a:lnTo>
                <a:lnTo>
                  <a:pt x="1956" y="594"/>
                </a:lnTo>
                <a:lnTo>
                  <a:pt x="1911" y="532"/>
                </a:lnTo>
                <a:lnTo>
                  <a:pt x="1860" y="476"/>
                </a:lnTo>
                <a:lnTo>
                  <a:pt x="1806" y="424"/>
                </a:lnTo>
                <a:lnTo>
                  <a:pt x="1747" y="376"/>
                </a:lnTo>
                <a:lnTo>
                  <a:pt x="1683" y="333"/>
                </a:lnTo>
                <a:lnTo>
                  <a:pt x="1616" y="294"/>
                </a:lnTo>
                <a:lnTo>
                  <a:pt x="1545" y="260"/>
                </a:lnTo>
                <a:lnTo>
                  <a:pt x="1472" y="233"/>
                </a:lnTo>
                <a:lnTo>
                  <a:pt x="1396" y="211"/>
                </a:lnTo>
                <a:lnTo>
                  <a:pt x="1317" y="195"/>
                </a:lnTo>
                <a:lnTo>
                  <a:pt x="1235" y="185"/>
                </a:lnTo>
                <a:lnTo>
                  <a:pt x="1154" y="181"/>
                </a:lnTo>
                <a:close/>
                <a:moveTo>
                  <a:pt x="1154" y="0"/>
                </a:moveTo>
                <a:lnTo>
                  <a:pt x="1248" y="4"/>
                </a:lnTo>
                <a:lnTo>
                  <a:pt x="1339" y="14"/>
                </a:lnTo>
                <a:lnTo>
                  <a:pt x="1430" y="32"/>
                </a:lnTo>
                <a:lnTo>
                  <a:pt x="1516" y="56"/>
                </a:lnTo>
                <a:lnTo>
                  <a:pt x="1601" y="87"/>
                </a:lnTo>
                <a:lnTo>
                  <a:pt x="1683" y="123"/>
                </a:lnTo>
                <a:lnTo>
                  <a:pt x="1760" y="165"/>
                </a:lnTo>
                <a:lnTo>
                  <a:pt x="1833" y="212"/>
                </a:lnTo>
                <a:lnTo>
                  <a:pt x="1902" y="265"/>
                </a:lnTo>
                <a:lnTo>
                  <a:pt x="1967" y="322"/>
                </a:lnTo>
                <a:lnTo>
                  <a:pt x="2028" y="384"/>
                </a:lnTo>
                <a:lnTo>
                  <a:pt x="2083" y="451"/>
                </a:lnTo>
                <a:lnTo>
                  <a:pt x="2132" y="520"/>
                </a:lnTo>
                <a:lnTo>
                  <a:pt x="2177" y="594"/>
                </a:lnTo>
                <a:lnTo>
                  <a:pt x="2216" y="672"/>
                </a:lnTo>
                <a:lnTo>
                  <a:pt x="2247" y="752"/>
                </a:lnTo>
                <a:lnTo>
                  <a:pt x="2272" y="835"/>
                </a:lnTo>
                <a:lnTo>
                  <a:pt x="2290" y="920"/>
                </a:lnTo>
                <a:lnTo>
                  <a:pt x="2302" y="1008"/>
                </a:lnTo>
                <a:lnTo>
                  <a:pt x="2306" y="1098"/>
                </a:lnTo>
                <a:lnTo>
                  <a:pt x="2302" y="1166"/>
                </a:lnTo>
                <a:lnTo>
                  <a:pt x="2293" y="1232"/>
                </a:lnTo>
                <a:lnTo>
                  <a:pt x="2277" y="1299"/>
                </a:lnTo>
                <a:lnTo>
                  <a:pt x="2257" y="1364"/>
                </a:lnTo>
                <a:lnTo>
                  <a:pt x="2230" y="1429"/>
                </a:lnTo>
                <a:lnTo>
                  <a:pt x="2201" y="1493"/>
                </a:lnTo>
                <a:lnTo>
                  <a:pt x="2169" y="1559"/>
                </a:lnTo>
                <a:lnTo>
                  <a:pt x="2132" y="1623"/>
                </a:lnTo>
                <a:lnTo>
                  <a:pt x="2094" y="1687"/>
                </a:lnTo>
                <a:lnTo>
                  <a:pt x="2054" y="1752"/>
                </a:lnTo>
                <a:lnTo>
                  <a:pt x="2014" y="1817"/>
                </a:lnTo>
                <a:lnTo>
                  <a:pt x="1977" y="1876"/>
                </a:lnTo>
                <a:lnTo>
                  <a:pt x="1940" y="1936"/>
                </a:lnTo>
                <a:lnTo>
                  <a:pt x="1903" y="1999"/>
                </a:lnTo>
                <a:lnTo>
                  <a:pt x="1866" y="2062"/>
                </a:lnTo>
                <a:lnTo>
                  <a:pt x="1831" y="2127"/>
                </a:lnTo>
                <a:lnTo>
                  <a:pt x="1796" y="2193"/>
                </a:lnTo>
                <a:lnTo>
                  <a:pt x="1764" y="2261"/>
                </a:lnTo>
                <a:lnTo>
                  <a:pt x="1732" y="2333"/>
                </a:lnTo>
                <a:lnTo>
                  <a:pt x="1703" y="2405"/>
                </a:lnTo>
                <a:lnTo>
                  <a:pt x="1678" y="2481"/>
                </a:lnTo>
                <a:lnTo>
                  <a:pt x="1655" y="2560"/>
                </a:lnTo>
                <a:lnTo>
                  <a:pt x="1635" y="2640"/>
                </a:lnTo>
                <a:lnTo>
                  <a:pt x="1619" y="2725"/>
                </a:lnTo>
                <a:lnTo>
                  <a:pt x="1607" y="2812"/>
                </a:lnTo>
                <a:lnTo>
                  <a:pt x="1600" y="2902"/>
                </a:lnTo>
                <a:lnTo>
                  <a:pt x="1597" y="2996"/>
                </a:lnTo>
                <a:lnTo>
                  <a:pt x="1597" y="3053"/>
                </a:lnTo>
                <a:lnTo>
                  <a:pt x="1600" y="3069"/>
                </a:lnTo>
                <a:lnTo>
                  <a:pt x="1601" y="3084"/>
                </a:lnTo>
                <a:lnTo>
                  <a:pt x="1601" y="3609"/>
                </a:lnTo>
                <a:lnTo>
                  <a:pt x="1597" y="3641"/>
                </a:lnTo>
                <a:lnTo>
                  <a:pt x="1586" y="3673"/>
                </a:lnTo>
                <a:lnTo>
                  <a:pt x="1569" y="3700"/>
                </a:lnTo>
                <a:lnTo>
                  <a:pt x="1545" y="3724"/>
                </a:lnTo>
                <a:lnTo>
                  <a:pt x="1518" y="3744"/>
                </a:lnTo>
                <a:lnTo>
                  <a:pt x="1486" y="3759"/>
                </a:lnTo>
                <a:lnTo>
                  <a:pt x="1450" y="3768"/>
                </a:lnTo>
                <a:lnTo>
                  <a:pt x="1413" y="3772"/>
                </a:lnTo>
                <a:lnTo>
                  <a:pt x="932" y="3772"/>
                </a:lnTo>
                <a:lnTo>
                  <a:pt x="894" y="3768"/>
                </a:lnTo>
                <a:lnTo>
                  <a:pt x="858" y="3759"/>
                </a:lnTo>
                <a:lnTo>
                  <a:pt x="827" y="3744"/>
                </a:lnTo>
                <a:lnTo>
                  <a:pt x="799" y="3724"/>
                </a:lnTo>
                <a:lnTo>
                  <a:pt x="776" y="3700"/>
                </a:lnTo>
                <a:lnTo>
                  <a:pt x="758" y="3673"/>
                </a:lnTo>
                <a:lnTo>
                  <a:pt x="747" y="3641"/>
                </a:lnTo>
                <a:lnTo>
                  <a:pt x="744" y="3609"/>
                </a:lnTo>
                <a:lnTo>
                  <a:pt x="744" y="3084"/>
                </a:lnTo>
                <a:lnTo>
                  <a:pt x="744" y="3080"/>
                </a:lnTo>
                <a:lnTo>
                  <a:pt x="745" y="3075"/>
                </a:lnTo>
                <a:lnTo>
                  <a:pt x="745" y="3072"/>
                </a:lnTo>
                <a:lnTo>
                  <a:pt x="745" y="3001"/>
                </a:lnTo>
                <a:lnTo>
                  <a:pt x="742" y="2907"/>
                </a:lnTo>
                <a:lnTo>
                  <a:pt x="735" y="2818"/>
                </a:lnTo>
                <a:lnTo>
                  <a:pt x="723" y="2732"/>
                </a:lnTo>
                <a:lnTo>
                  <a:pt x="706" y="2649"/>
                </a:lnTo>
                <a:lnTo>
                  <a:pt x="686" y="2569"/>
                </a:lnTo>
                <a:lnTo>
                  <a:pt x="663" y="2492"/>
                </a:lnTo>
                <a:lnTo>
                  <a:pt x="635" y="2418"/>
                </a:lnTo>
                <a:lnTo>
                  <a:pt x="606" y="2346"/>
                </a:lnTo>
                <a:lnTo>
                  <a:pt x="574" y="2276"/>
                </a:lnTo>
                <a:lnTo>
                  <a:pt x="540" y="2210"/>
                </a:lnTo>
                <a:lnTo>
                  <a:pt x="504" y="2144"/>
                </a:lnTo>
                <a:lnTo>
                  <a:pt x="468" y="2080"/>
                </a:lnTo>
                <a:lnTo>
                  <a:pt x="429" y="2019"/>
                </a:lnTo>
                <a:lnTo>
                  <a:pt x="392" y="1959"/>
                </a:lnTo>
                <a:lnTo>
                  <a:pt x="353" y="1900"/>
                </a:lnTo>
                <a:lnTo>
                  <a:pt x="314" y="1842"/>
                </a:lnTo>
                <a:lnTo>
                  <a:pt x="271" y="1776"/>
                </a:lnTo>
                <a:lnTo>
                  <a:pt x="229" y="1709"/>
                </a:lnTo>
                <a:lnTo>
                  <a:pt x="188" y="1644"/>
                </a:lnTo>
                <a:lnTo>
                  <a:pt x="149" y="1579"/>
                </a:lnTo>
                <a:lnTo>
                  <a:pt x="113" y="1512"/>
                </a:lnTo>
                <a:lnTo>
                  <a:pt x="82" y="1446"/>
                </a:lnTo>
                <a:lnTo>
                  <a:pt x="54" y="1378"/>
                </a:lnTo>
                <a:lnTo>
                  <a:pt x="31" y="1310"/>
                </a:lnTo>
                <a:lnTo>
                  <a:pt x="14" y="1241"/>
                </a:lnTo>
                <a:lnTo>
                  <a:pt x="3" y="1170"/>
                </a:lnTo>
                <a:lnTo>
                  <a:pt x="0" y="1098"/>
                </a:lnTo>
                <a:lnTo>
                  <a:pt x="0" y="1098"/>
                </a:lnTo>
                <a:lnTo>
                  <a:pt x="5" y="1008"/>
                </a:lnTo>
                <a:lnTo>
                  <a:pt x="15" y="920"/>
                </a:lnTo>
                <a:lnTo>
                  <a:pt x="34" y="835"/>
                </a:lnTo>
                <a:lnTo>
                  <a:pt x="59" y="752"/>
                </a:lnTo>
                <a:lnTo>
                  <a:pt x="91" y="672"/>
                </a:lnTo>
                <a:lnTo>
                  <a:pt x="129" y="594"/>
                </a:lnTo>
                <a:lnTo>
                  <a:pt x="173" y="520"/>
                </a:lnTo>
                <a:lnTo>
                  <a:pt x="223" y="451"/>
                </a:lnTo>
                <a:lnTo>
                  <a:pt x="278" y="384"/>
                </a:lnTo>
                <a:lnTo>
                  <a:pt x="339" y="322"/>
                </a:lnTo>
                <a:lnTo>
                  <a:pt x="404" y="265"/>
                </a:lnTo>
                <a:lnTo>
                  <a:pt x="472" y="212"/>
                </a:lnTo>
                <a:lnTo>
                  <a:pt x="546" y="165"/>
                </a:lnTo>
                <a:lnTo>
                  <a:pt x="624" y="123"/>
                </a:lnTo>
                <a:lnTo>
                  <a:pt x="705" y="87"/>
                </a:lnTo>
                <a:lnTo>
                  <a:pt x="789" y="56"/>
                </a:lnTo>
                <a:lnTo>
                  <a:pt x="876" y="32"/>
                </a:lnTo>
                <a:lnTo>
                  <a:pt x="967" y="14"/>
                </a:lnTo>
                <a:lnTo>
                  <a:pt x="1058" y="4"/>
                </a:lnTo>
                <a:lnTo>
                  <a:pt x="1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2" name="Shape 7482"/>
          <p:cNvSpPr/>
          <p:nvPr/>
        </p:nvSpPr>
        <p:spPr>
          <a:xfrm>
            <a:off x="7597486" y="2867059"/>
            <a:ext cx="189190" cy="184931"/>
          </a:xfrm>
          <a:custGeom>
            <a:avLst/>
            <a:gdLst/>
            <a:ahLst/>
            <a:cxnLst/>
            <a:rect l="0" t="0" r="0" b="0"/>
            <a:pathLst>
              <a:path w="3427" h="3348" extrusionOk="0">
                <a:moveTo>
                  <a:pt x="2840" y="0"/>
                </a:moveTo>
                <a:lnTo>
                  <a:pt x="2900" y="3"/>
                </a:lnTo>
                <a:lnTo>
                  <a:pt x="2958" y="11"/>
                </a:lnTo>
                <a:lnTo>
                  <a:pt x="3015" y="26"/>
                </a:lnTo>
                <a:lnTo>
                  <a:pt x="3068" y="46"/>
                </a:lnTo>
                <a:lnTo>
                  <a:pt x="3119" y="71"/>
                </a:lnTo>
                <a:lnTo>
                  <a:pt x="3168" y="99"/>
                </a:lnTo>
                <a:lnTo>
                  <a:pt x="3213" y="133"/>
                </a:lnTo>
                <a:lnTo>
                  <a:pt x="3255" y="170"/>
                </a:lnTo>
                <a:lnTo>
                  <a:pt x="3293" y="212"/>
                </a:lnTo>
                <a:lnTo>
                  <a:pt x="3326" y="257"/>
                </a:lnTo>
                <a:lnTo>
                  <a:pt x="3356" y="305"/>
                </a:lnTo>
                <a:lnTo>
                  <a:pt x="3381" y="356"/>
                </a:lnTo>
                <a:lnTo>
                  <a:pt x="3401" y="410"/>
                </a:lnTo>
                <a:lnTo>
                  <a:pt x="3415" y="466"/>
                </a:lnTo>
                <a:lnTo>
                  <a:pt x="3423" y="523"/>
                </a:lnTo>
                <a:lnTo>
                  <a:pt x="3427" y="583"/>
                </a:lnTo>
                <a:lnTo>
                  <a:pt x="3423" y="643"/>
                </a:lnTo>
                <a:lnTo>
                  <a:pt x="3415" y="700"/>
                </a:lnTo>
                <a:lnTo>
                  <a:pt x="3401" y="756"/>
                </a:lnTo>
                <a:lnTo>
                  <a:pt x="3381" y="809"/>
                </a:lnTo>
                <a:lnTo>
                  <a:pt x="3356" y="860"/>
                </a:lnTo>
                <a:lnTo>
                  <a:pt x="3326" y="909"/>
                </a:lnTo>
                <a:lnTo>
                  <a:pt x="3293" y="954"/>
                </a:lnTo>
                <a:lnTo>
                  <a:pt x="3255" y="995"/>
                </a:lnTo>
                <a:lnTo>
                  <a:pt x="3213" y="1033"/>
                </a:lnTo>
                <a:lnTo>
                  <a:pt x="3168" y="1066"/>
                </a:lnTo>
                <a:lnTo>
                  <a:pt x="3119" y="1096"/>
                </a:lnTo>
                <a:lnTo>
                  <a:pt x="3068" y="1120"/>
                </a:lnTo>
                <a:lnTo>
                  <a:pt x="3015" y="1139"/>
                </a:lnTo>
                <a:lnTo>
                  <a:pt x="2958" y="1154"/>
                </a:lnTo>
                <a:lnTo>
                  <a:pt x="2900" y="1162"/>
                </a:lnTo>
                <a:lnTo>
                  <a:pt x="2840" y="1166"/>
                </a:lnTo>
                <a:lnTo>
                  <a:pt x="2778" y="1162"/>
                </a:lnTo>
                <a:lnTo>
                  <a:pt x="2717" y="1153"/>
                </a:lnTo>
                <a:lnTo>
                  <a:pt x="2660" y="1138"/>
                </a:lnTo>
                <a:lnTo>
                  <a:pt x="2604" y="1117"/>
                </a:lnTo>
                <a:lnTo>
                  <a:pt x="2551" y="1090"/>
                </a:lnTo>
                <a:lnTo>
                  <a:pt x="2502" y="1058"/>
                </a:lnTo>
                <a:lnTo>
                  <a:pt x="2456" y="1022"/>
                </a:lnTo>
                <a:lnTo>
                  <a:pt x="2414" y="982"/>
                </a:lnTo>
                <a:lnTo>
                  <a:pt x="1167" y="1583"/>
                </a:lnTo>
                <a:lnTo>
                  <a:pt x="1171" y="1626"/>
                </a:lnTo>
                <a:lnTo>
                  <a:pt x="1173" y="1669"/>
                </a:lnTo>
                <a:lnTo>
                  <a:pt x="1171" y="1713"/>
                </a:lnTo>
                <a:lnTo>
                  <a:pt x="1166" y="1756"/>
                </a:lnTo>
                <a:lnTo>
                  <a:pt x="2415" y="2363"/>
                </a:lnTo>
                <a:lnTo>
                  <a:pt x="2458" y="2323"/>
                </a:lnTo>
                <a:lnTo>
                  <a:pt x="2504" y="2288"/>
                </a:lnTo>
                <a:lnTo>
                  <a:pt x="2553" y="2256"/>
                </a:lnTo>
                <a:lnTo>
                  <a:pt x="2605" y="2231"/>
                </a:lnTo>
                <a:lnTo>
                  <a:pt x="2661" y="2210"/>
                </a:lnTo>
                <a:lnTo>
                  <a:pt x="2718" y="2195"/>
                </a:lnTo>
                <a:lnTo>
                  <a:pt x="2778" y="2185"/>
                </a:lnTo>
                <a:lnTo>
                  <a:pt x="2840" y="2182"/>
                </a:lnTo>
                <a:lnTo>
                  <a:pt x="2900" y="2184"/>
                </a:lnTo>
                <a:lnTo>
                  <a:pt x="2958" y="2194"/>
                </a:lnTo>
                <a:lnTo>
                  <a:pt x="3015" y="2208"/>
                </a:lnTo>
                <a:lnTo>
                  <a:pt x="3068" y="2228"/>
                </a:lnTo>
                <a:lnTo>
                  <a:pt x="3119" y="2252"/>
                </a:lnTo>
                <a:lnTo>
                  <a:pt x="3168" y="2282"/>
                </a:lnTo>
                <a:lnTo>
                  <a:pt x="3213" y="2315"/>
                </a:lnTo>
                <a:lnTo>
                  <a:pt x="3255" y="2353"/>
                </a:lnTo>
                <a:lnTo>
                  <a:pt x="3293" y="2394"/>
                </a:lnTo>
                <a:lnTo>
                  <a:pt x="3326" y="2439"/>
                </a:lnTo>
                <a:lnTo>
                  <a:pt x="3356" y="2486"/>
                </a:lnTo>
                <a:lnTo>
                  <a:pt x="3381" y="2537"/>
                </a:lnTo>
                <a:lnTo>
                  <a:pt x="3401" y="2591"/>
                </a:lnTo>
                <a:lnTo>
                  <a:pt x="3415" y="2647"/>
                </a:lnTo>
                <a:lnTo>
                  <a:pt x="3423" y="2705"/>
                </a:lnTo>
                <a:lnTo>
                  <a:pt x="3427" y="2764"/>
                </a:lnTo>
                <a:lnTo>
                  <a:pt x="3423" y="2824"/>
                </a:lnTo>
                <a:lnTo>
                  <a:pt x="3415" y="2882"/>
                </a:lnTo>
                <a:lnTo>
                  <a:pt x="3401" y="2938"/>
                </a:lnTo>
                <a:lnTo>
                  <a:pt x="3381" y="2992"/>
                </a:lnTo>
                <a:lnTo>
                  <a:pt x="3356" y="3043"/>
                </a:lnTo>
                <a:lnTo>
                  <a:pt x="3326" y="3091"/>
                </a:lnTo>
                <a:lnTo>
                  <a:pt x="3293" y="3135"/>
                </a:lnTo>
                <a:lnTo>
                  <a:pt x="3255" y="3176"/>
                </a:lnTo>
                <a:lnTo>
                  <a:pt x="3213" y="3215"/>
                </a:lnTo>
                <a:lnTo>
                  <a:pt x="3168" y="3248"/>
                </a:lnTo>
                <a:lnTo>
                  <a:pt x="3119" y="3277"/>
                </a:lnTo>
                <a:lnTo>
                  <a:pt x="3068" y="3301"/>
                </a:lnTo>
                <a:lnTo>
                  <a:pt x="3015" y="3322"/>
                </a:lnTo>
                <a:lnTo>
                  <a:pt x="2958" y="3335"/>
                </a:lnTo>
                <a:lnTo>
                  <a:pt x="2900" y="3345"/>
                </a:lnTo>
                <a:lnTo>
                  <a:pt x="2840" y="3348"/>
                </a:lnTo>
                <a:lnTo>
                  <a:pt x="2780" y="3345"/>
                </a:lnTo>
                <a:lnTo>
                  <a:pt x="2721" y="3335"/>
                </a:lnTo>
                <a:lnTo>
                  <a:pt x="2666" y="3322"/>
                </a:lnTo>
                <a:lnTo>
                  <a:pt x="2612" y="3301"/>
                </a:lnTo>
                <a:lnTo>
                  <a:pt x="2560" y="3277"/>
                </a:lnTo>
                <a:lnTo>
                  <a:pt x="2512" y="3248"/>
                </a:lnTo>
                <a:lnTo>
                  <a:pt x="2466" y="3215"/>
                </a:lnTo>
                <a:lnTo>
                  <a:pt x="2425" y="3176"/>
                </a:lnTo>
                <a:lnTo>
                  <a:pt x="2388" y="3135"/>
                </a:lnTo>
                <a:lnTo>
                  <a:pt x="2353" y="3091"/>
                </a:lnTo>
                <a:lnTo>
                  <a:pt x="2325" y="3043"/>
                </a:lnTo>
                <a:lnTo>
                  <a:pt x="2300" y="2992"/>
                </a:lnTo>
                <a:lnTo>
                  <a:pt x="2280" y="2938"/>
                </a:lnTo>
                <a:lnTo>
                  <a:pt x="2266" y="2882"/>
                </a:lnTo>
                <a:lnTo>
                  <a:pt x="2256" y="2824"/>
                </a:lnTo>
                <a:lnTo>
                  <a:pt x="2253" y="2764"/>
                </a:lnTo>
                <a:lnTo>
                  <a:pt x="2255" y="2721"/>
                </a:lnTo>
                <a:lnTo>
                  <a:pt x="2261" y="2677"/>
                </a:lnTo>
                <a:lnTo>
                  <a:pt x="1011" y="2070"/>
                </a:lnTo>
                <a:lnTo>
                  <a:pt x="970" y="2110"/>
                </a:lnTo>
                <a:lnTo>
                  <a:pt x="924" y="2145"/>
                </a:lnTo>
                <a:lnTo>
                  <a:pt x="875" y="2177"/>
                </a:lnTo>
                <a:lnTo>
                  <a:pt x="821" y="2202"/>
                </a:lnTo>
                <a:lnTo>
                  <a:pt x="767" y="2223"/>
                </a:lnTo>
                <a:lnTo>
                  <a:pt x="709" y="2238"/>
                </a:lnTo>
                <a:lnTo>
                  <a:pt x="649" y="2248"/>
                </a:lnTo>
                <a:lnTo>
                  <a:pt x="587" y="2251"/>
                </a:lnTo>
                <a:lnTo>
                  <a:pt x="527" y="2249"/>
                </a:lnTo>
                <a:lnTo>
                  <a:pt x="468" y="2239"/>
                </a:lnTo>
                <a:lnTo>
                  <a:pt x="413" y="2226"/>
                </a:lnTo>
                <a:lnTo>
                  <a:pt x="358" y="2205"/>
                </a:lnTo>
                <a:lnTo>
                  <a:pt x="307" y="2181"/>
                </a:lnTo>
                <a:lnTo>
                  <a:pt x="259" y="2151"/>
                </a:lnTo>
                <a:lnTo>
                  <a:pt x="213" y="2118"/>
                </a:lnTo>
                <a:lnTo>
                  <a:pt x="172" y="2080"/>
                </a:lnTo>
                <a:lnTo>
                  <a:pt x="134" y="2039"/>
                </a:lnTo>
                <a:lnTo>
                  <a:pt x="100" y="1994"/>
                </a:lnTo>
                <a:lnTo>
                  <a:pt x="71" y="1947"/>
                </a:lnTo>
                <a:lnTo>
                  <a:pt x="46" y="1896"/>
                </a:lnTo>
                <a:lnTo>
                  <a:pt x="27" y="1842"/>
                </a:lnTo>
                <a:lnTo>
                  <a:pt x="12" y="1786"/>
                </a:lnTo>
                <a:lnTo>
                  <a:pt x="3" y="1728"/>
                </a:lnTo>
                <a:lnTo>
                  <a:pt x="0" y="1669"/>
                </a:lnTo>
                <a:lnTo>
                  <a:pt x="3" y="1609"/>
                </a:lnTo>
                <a:lnTo>
                  <a:pt x="12" y="1551"/>
                </a:lnTo>
                <a:lnTo>
                  <a:pt x="27" y="1495"/>
                </a:lnTo>
                <a:lnTo>
                  <a:pt x="46" y="1441"/>
                </a:lnTo>
                <a:lnTo>
                  <a:pt x="71" y="1390"/>
                </a:lnTo>
                <a:lnTo>
                  <a:pt x="100" y="1343"/>
                </a:lnTo>
                <a:lnTo>
                  <a:pt x="134" y="1298"/>
                </a:lnTo>
                <a:lnTo>
                  <a:pt x="172" y="1257"/>
                </a:lnTo>
                <a:lnTo>
                  <a:pt x="213" y="1219"/>
                </a:lnTo>
                <a:lnTo>
                  <a:pt x="259" y="1185"/>
                </a:lnTo>
                <a:lnTo>
                  <a:pt x="307" y="1156"/>
                </a:lnTo>
                <a:lnTo>
                  <a:pt x="358" y="1132"/>
                </a:lnTo>
                <a:lnTo>
                  <a:pt x="413" y="1111"/>
                </a:lnTo>
                <a:lnTo>
                  <a:pt x="468" y="1098"/>
                </a:lnTo>
                <a:lnTo>
                  <a:pt x="527" y="1088"/>
                </a:lnTo>
                <a:lnTo>
                  <a:pt x="587" y="1085"/>
                </a:lnTo>
                <a:lnTo>
                  <a:pt x="650" y="1089"/>
                </a:lnTo>
                <a:lnTo>
                  <a:pt x="709" y="1099"/>
                </a:lnTo>
                <a:lnTo>
                  <a:pt x="768" y="1114"/>
                </a:lnTo>
                <a:lnTo>
                  <a:pt x="824" y="1135"/>
                </a:lnTo>
                <a:lnTo>
                  <a:pt x="876" y="1161"/>
                </a:lnTo>
                <a:lnTo>
                  <a:pt x="925" y="1193"/>
                </a:lnTo>
                <a:lnTo>
                  <a:pt x="971" y="1228"/>
                </a:lnTo>
                <a:lnTo>
                  <a:pt x="1013" y="1268"/>
                </a:lnTo>
                <a:lnTo>
                  <a:pt x="2261" y="667"/>
                </a:lnTo>
                <a:lnTo>
                  <a:pt x="2255" y="626"/>
                </a:lnTo>
                <a:lnTo>
                  <a:pt x="2253" y="583"/>
                </a:lnTo>
                <a:lnTo>
                  <a:pt x="2256" y="523"/>
                </a:lnTo>
                <a:lnTo>
                  <a:pt x="2266" y="466"/>
                </a:lnTo>
                <a:lnTo>
                  <a:pt x="2280" y="410"/>
                </a:lnTo>
                <a:lnTo>
                  <a:pt x="2300" y="356"/>
                </a:lnTo>
                <a:lnTo>
                  <a:pt x="2325" y="305"/>
                </a:lnTo>
                <a:lnTo>
                  <a:pt x="2353" y="257"/>
                </a:lnTo>
                <a:lnTo>
                  <a:pt x="2388" y="212"/>
                </a:lnTo>
                <a:lnTo>
                  <a:pt x="2425" y="170"/>
                </a:lnTo>
                <a:lnTo>
                  <a:pt x="2466" y="133"/>
                </a:lnTo>
                <a:lnTo>
                  <a:pt x="2512" y="99"/>
                </a:lnTo>
                <a:lnTo>
                  <a:pt x="2560" y="71"/>
                </a:lnTo>
                <a:lnTo>
                  <a:pt x="2612" y="46"/>
                </a:lnTo>
                <a:lnTo>
                  <a:pt x="2666" y="26"/>
                </a:lnTo>
                <a:lnTo>
                  <a:pt x="2721" y="11"/>
                </a:lnTo>
                <a:lnTo>
                  <a:pt x="2780" y="3"/>
                </a:lnTo>
                <a:lnTo>
                  <a:pt x="28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3" name="Shape 7483"/>
          <p:cNvSpPr/>
          <p:nvPr/>
        </p:nvSpPr>
        <p:spPr>
          <a:xfrm>
            <a:off x="8684329" y="2858542"/>
            <a:ext cx="175807" cy="201965"/>
          </a:xfrm>
          <a:custGeom>
            <a:avLst/>
            <a:gdLst/>
            <a:ahLst/>
            <a:cxnLst/>
            <a:rect l="0" t="0" r="0" b="0"/>
            <a:pathLst>
              <a:path w="2890" h="3315" extrusionOk="0">
                <a:moveTo>
                  <a:pt x="270" y="0"/>
                </a:moveTo>
                <a:lnTo>
                  <a:pt x="311" y="3"/>
                </a:lnTo>
                <a:lnTo>
                  <a:pt x="348" y="11"/>
                </a:lnTo>
                <a:lnTo>
                  <a:pt x="384" y="25"/>
                </a:lnTo>
                <a:lnTo>
                  <a:pt x="417" y="43"/>
                </a:lnTo>
                <a:lnTo>
                  <a:pt x="447" y="66"/>
                </a:lnTo>
                <a:lnTo>
                  <a:pt x="474" y="93"/>
                </a:lnTo>
                <a:lnTo>
                  <a:pt x="497" y="123"/>
                </a:lnTo>
                <a:lnTo>
                  <a:pt x="516" y="156"/>
                </a:lnTo>
                <a:lnTo>
                  <a:pt x="529" y="192"/>
                </a:lnTo>
                <a:lnTo>
                  <a:pt x="537" y="230"/>
                </a:lnTo>
                <a:lnTo>
                  <a:pt x="541" y="270"/>
                </a:lnTo>
                <a:lnTo>
                  <a:pt x="537" y="310"/>
                </a:lnTo>
                <a:lnTo>
                  <a:pt x="529" y="348"/>
                </a:lnTo>
                <a:lnTo>
                  <a:pt x="515" y="383"/>
                </a:lnTo>
                <a:lnTo>
                  <a:pt x="496" y="416"/>
                </a:lnTo>
                <a:lnTo>
                  <a:pt x="473" y="447"/>
                </a:lnTo>
                <a:lnTo>
                  <a:pt x="446" y="473"/>
                </a:lnTo>
                <a:lnTo>
                  <a:pt x="472" y="659"/>
                </a:lnTo>
                <a:lnTo>
                  <a:pt x="494" y="646"/>
                </a:lnTo>
                <a:lnTo>
                  <a:pt x="521" y="631"/>
                </a:lnTo>
                <a:lnTo>
                  <a:pt x="553" y="614"/>
                </a:lnTo>
                <a:lnTo>
                  <a:pt x="591" y="595"/>
                </a:lnTo>
                <a:lnTo>
                  <a:pt x="679" y="552"/>
                </a:lnTo>
                <a:lnTo>
                  <a:pt x="764" y="514"/>
                </a:lnTo>
                <a:lnTo>
                  <a:pt x="847" y="482"/>
                </a:lnTo>
                <a:lnTo>
                  <a:pt x="929" y="455"/>
                </a:lnTo>
                <a:lnTo>
                  <a:pt x="1008" y="432"/>
                </a:lnTo>
                <a:lnTo>
                  <a:pt x="1084" y="414"/>
                </a:lnTo>
                <a:lnTo>
                  <a:pt x="1159" y="402"/>
                </a:lnTo>
                <a:lnTo>
                  <a:pt x="1231" y="395"/>
                </a:lnTo>
                <a:lnTo>
                  <a:pt x="1302" y="392"/>
                </a:lnTo>
                <a:lnTo>
                  <a:pt x="1373" y="394"/>
                </a:lnTo>
                <a:lnTo>
                  <a:pt x="1443" y="400"/>
                </a:lnTo>
                <a:lnTo>
                  <a:pt x="1510" y="409"/>
                </a:lnTo>
                <a:lnTo>
                  <a:pt x="1576" y="423"/>
                </a:lnTo>
                <a:lnTo>
                  <a:pt x="1639" y="440"/>
                </a:lnTo>
                <a:lnTo>
                  <a:pt x="1693" y="458"/>
                </a:lnTo>
                <a:lnTo>
                  <a:pt x="1750" y="479"/>
                </a:lnTo>
                <a:lnTo>
                  <a:pt x="1810" y="503"/>
                </a:lnTo>
                <a:lnTo>
                  <a:pt x="1873" y="528"/>
                </a:lnTo>
                <a:lnTo>
                  <a:pt x="1940" y="557"/>
                </a:lnTo>
                <a:lnTo>
                  <a:pt x="2009" y="590"/>
                </a:lnTo>
                <a:lnTo>
                  <a:pt x="2043" y="603"/>
                </a:lnTo>
                <a:lnTo>
                  <a:pt x="2078" y="613"/>
                </a:lnTo>
                <a:lnTo>
                  <a:pt x="2117" y="620"/>
                </a:lnTo>
                <a:lnTo>
                  <a:pt x="2158" y="622"/>
                </a:lnTo>
                <a:lnTo>
                  <a:pt x="2205" y="620"/>
                </a:lnTo>
                <a:lnTo>
                  <a:pt x="2253" y="612"/>
                </a:lnTo>
                <a:lnTo>
                  <a:pt x="2304" y="602"/>
                </a:lnTo>
                <a:lnTo>
                  <a:pt x="2356" y="586"/>
                </a:lnTo>
                <a:lnTo>
                  <a:pt x="2408" y="568"/>
                </a:lnTo>
                <a:lnTo>
                  <a:pt x="2456" y="548"/>
                </a:lnTo>
                <a:lnTo>
                  <a:pt x="2501" y="528"/>
                </a:lnTo>
                <a:lnTo>
                  <a:pt x="2542" y="507"/>
                </a:lnTo>
                <a:lnTo>
                  <a:pt x="2593" y="479"/>
                </a:lnTo>
                <a:lnTo>
                  <a:pt x="2643" y="452"/>
                </a:lnTo>
                <a:lnTo>
                  <a:pt x="2690" y="427"/>
                </a:lnTo>
                <a:lnTo>
                  <a:pt x="2716" y="414"/>
                </a:lnTo>
                <a:lnTo>
                  <a:pt x="2739" y="404"/>
                </a:lnTo>
                <a:lnTo>
                  <a:pt x="2758" y="398"/>
                </a:lnTo>
                <a:lnTo>
                  <a:pt x="2772" y="394"/>
                </a:lnTo>
                <a:lnTo>
                  <a:pt x="2783" y="392"/>
                </a:lnTo>
                <a:lnTo>
                  <a:pt x="2803" y="394"/>
                </a:lnTo>
                <a:lnTo>
                  <a:pt x="2823" y="400"/>
                </a:lnTo>
                <a:lnTo>
                  <a:pt x="2842" y="410"/>
                </a:lnTo>
                <a:lnTo>
                  <a:pt x="2858" y="424"/>
                </a:lnTo>
                <a:lnTo>
                  <a:pt x="2873" y="440"/>
                </a:lnTo>
                <a:lnTo>
                  <a:pt x="2883" y="459"/>
                </a:lnTo>
                <a:lnTo>
                  <a:pt x="2888" y="479"/>
                </a:lnTo>
                <a:lnTo>
                  <a:pt x="2890" y="500"/>
                </a:lnTo>
                <a:lnTo>
                  <a:pt x="2890" y="1789"/>
                </a:lnTo>
                <a:lnTo>
                  <a:pt x="2889" y="1808"/>
                </a:lnTo>
                <a:lnTo>
                  <a:pt x="2885" y="1826"/>
                </a:lnTo>
                <a:lnTo>
                  <a:pt x="2879" y="1841"/>
                </a:lnTo>
                <a:lnTo>
                  <a:pt x="2870" y="1854"/>
                </a:lnTo>
                <a:lnTo>
                  <a:pt x="2853" y="1868"/>
                </a:lnTo>
                <a:lnTo>
                  <a:pt x="2830" y="1884"/>
                </a:lnTo>
                <a:lnTo>
                  <a:pt x="2802" y="1901"/>
                </a:lnTo>
                <a:lnTo>
                  <a:pt x="2724" y="1941"/>
                </a:lnTo>
                <a:lnTo>
                  <a:pt x="2647" y="1977"/>
                </a:lnTo>
                <a:lnTo>
                  <a:pt x="2572" y="2009"/>
                </a:lnTo>
                <a:lnTo>
                  <a:pt x="2501" y="2035"/>
                </a:lnTo>
                <a:lnTo>
                  <a:pt x="2431" y="2057"/>
                </a:lnTo>
                <a:lnTo>
                  <a:pt x="2364" y="2075"/>
                </a:lnTo>
                <a:lnTo>
                  <a:pt x="2300" y="2087"/>
                </a:lnTo>
                <a:lnTo>
                  <a:pt x="2239" y="2094"/>
                </a:lnTo>
                <a:lnTo>
                  <a:pt x="2180" y="2096"/>
                </a:lnTo>
                <a:lnTo>
                  <a:pt x="2128" y="2094"/>
                </a:lnTo>
                <a:lnTo>
                  <a:pt x="2076" y="2087"/>
                </a:lnTo>
                <a:lnTo>
                  <a:pt x="2023" y="2076"/>
                </a:lnTo>
                <a:lnTo>
                  <a:pt x="1972" y="2059"/>
                </a:lnTo>
                <a:lnTo>
                  <a:pt x="1904" y="2033"/>
                </a:lnTo>
                <a:lnTo>
                  <a:pt x="1843" y="2006"/>
                </a:lnTo>
                <a:lnTo>
                  <a:pt x="1788" y="1978"/>
                </a:lnTo>
                <a:lnTo>
                  <a:pt x="1747" y="1957"/>
                </a:lnTo>
                <a:lnTo>
                  <a:pt x="1700" y="1936"/>
                </a:lnTo>
                <a:lnTo>
                  <a:pt x="1650" y="1916"/>
                </a:lnTo>
                <a:lnTo>
                  <a:pt x="1593" y="1896"/>
                </a:lnTo>
                <a:lnTo>
                  <a:pt x="1535" y="1881"/>
                </a:lnTo>
                <a:lnTo>
                  <a:pt x="1475" y="1869"/>
                </a:lnTo>
                <a:lnTo>
                  <a:pt x="1414" y="1862"/>
                </a:lnTo>
                <a:lnTo>
                  <a:pt x="1352" y="1860"/>
                </a:lnTo>
                <a:lnTo>
                  <a:pt x="1287" y="1862"/>
                </a:lnTo>
                <a:lnTo>
                  <a:pt x="1218" y="1869"/>
                </a:lnTo>
                <a:lnTo>
                  <a:pt x="1147" y="1882"/>
                </a:lnTo>
                <a:lnTo>
                  <a:pt x="1073" y="1900"/>
                </a:lnTo>
                <a:lnTo>
                  <a:pt x="996" y="1921"/>
                </a:lnTo>
                <a:lnTo>
                  <a:pt x="916" y="1948"/>
                </a:lnTo>
                <a:lnTo>
                  <a:pt x="835" y="1980"/>
                </a:lnTo>
                <a:lnTo>
                  <a:pt x="750" y="2017"/>
                </a:lnTo>
                <a:lnTo>
                  <a:pt x="663" y="2059"/>
                </a:lnTo>
                <a:lnTo>
                  <a:pt x="809" y="3135"/>
                </a:lnTo>
                <a:lnTo>
                  <a:pt x="811" y="3164"/>
                </a:lnTo>
                <a:lnTo>
                  <a:pt x="807" y="3191"/>
                </a:lnTo>
                <a:lnTo>
                  <a:pt x="798" y="3218"/>
                </a:lnTo>
                <a:lnTo>
                  <a:pt x="786" y="3242"/>
                </a:lnTo>
                <a:lnTo>
                  <a:pt x="769" y="3263"/>
                </a:lnTo>
                <a:lnTo>
                  <a:pt x="750" y="3282"/>
                </a:lnTo>
                <a:lnTo>
                  <a:pt x="727" y="3297"/>
                </a:lnTo>
                <a:lnTo>
                  <a:pt x="701" y="3308"/>
                </a:lnTo>
                <a:lnTo>
                  <a:pt x="673" y="3314"/>
                </a:lnTo>
                <a:lnTo>
                  <a:pt x="651" y="3315"/>
                </a:lnTo>
                <a:lnTo>
                  <a:pt x="622" y="3313"/>
                </a:lnTo>
                <a:lnTo>
                  <a:pt x="595" y="3305"/>
                </a:lnTo>
                <a:lnTo>
                  <a:pt x="571" y="3292"/>
                </a:lnTo>
                <a:lnTo>
                  <a:pt x="548" y="3277"/>
                </a:lnTo>
                <a:lnTo>
                  <a:pt x="528" y="3256"/>
                </a:lnTo>
                <a:lnTo>
                  <a:pt x="513" y="3233"/>
                </a:lnTo>
                <a:lnTo>
                  <a:pt x="501" y="3206"/>
                </a:lnTo>
                <a:lnTo>
                  <a:pt x="495" y="3178"/>
                </a:lnTo>
                <a:lnTo>
                  <a:pt x="129" y="500"/>
                </a:lnTo>
                <a:lnTo>
                  <a:pt x="98" y="478"/>
                </a:lnTo>
                <a:lnTo>
                  <a:pt x="70" y="451"/>
                </a:lnTo>
                <a:lnTo>
                  <a:pt x="47" y="420"/>
                </a:lnTo>
                <a:lnTo>
                  <a:pt x="27" y="386"/>
                </a:lnTo>
                <a:lnTo>
                  <a:pt x="12" y="350"/>
                </a:lnTo>
                <a:lnTo>
                  <a:pt x="3" y="311"/>
                </a:lnTo>
                <a:lnTo>
                  <a:pt x="0" y="270"/>
                </a:lnTo>
                <a:lnTo>
                  <a:pt x="3" y="230"/>
                </a:lnTo>
                <a:lnTo>
                  <a:pt x="11" y="192"/>
                </a:lnTo>
                <a:lnTo>
                  <a:pt x="25" y="156"/>
                </a:lnTo>
                <a:lnTo>
                  <a:pt x="43" y="123"/>
                </a:lnTo>
                <a:lnTo>
                  <a:pt x="66" y="93"/>
                </a:lnTo>
                <a:lnTo>
                  <a:pt x="93" y="66"/>
                </a:lnTo>
                <a:lnTo>
                  <a:pt x="123" y="43"/>
                </a:lnTo>
                <a:lnTo>
                  <a:pt x="156" y="25"/>
                </a:lnTo>
                <a:lnTo>
                  <a:pt x="193" y="11"/>
                </a:lnTo>
                <a:lnTo>
                  <a:pt x="231"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4" name="Shape 7484"/>
          <p:cNvSpPr/>
          <p:nvPr/>
        </p:nvSpPr>
        <p:spPr>
          <a:xfrm>
            <a:off x="1423440" y="1224437"/>
            <a:ext cx="157023" cy="209364"/>
          </a:xfrm>
          <a:custGeom>
            <a:avLst/>
            <a:gdLst/>
            <a:ahLst/>
            <a:cxnLst/>
            <a:rect l="0" t="0" r="0" b="0"/>
            <a:pathLst>
              <a:path w="2605" h="3472" extrusionOk="0">
                <a:moveTo>
                  <a:pt x="406" y="637"/>
                </a:moveTo>
                <a:lnTo>
                  <a:pt x="406" y="3356"/>
                </a:lnTo>
                <a:lnTo>
                  <a:pt x="2488" y="3356"/>
                </a:lnTo>
                <a:lnTo>
                  <a:pt x="2488" y="637"/>
                </a:lnTo>
                <a:lnTo>
                  <a:pt x="1389" y="637"/>
                </a:lnTo>
                <a:lnTo>
                  <a:pt x="1389" y="2095"/>
                </a:lnTo>
                <a:lnTo>
                  <a:pt x="1387" y="2114"/>
                </a:lnTo>
                <a:lnTo>
                  <a:pt x="1381" y="2132"/>
                </a:lnTo>
                <a:lnTo>
                  <a:pt x="1372" y="2147"/>
                </a:lnTo>
                <a:lnTo>
                  <a:pt x="1359" y="2161"/>
                </a:lnTo>
                <a:lnTo>
                  <a:pt x="1344" y="2172"/>
                </a:lnTo>
                <a:lnTo>
                  <a:pt x="1326" y="2179"/>
                </a:lnTo>
                <a:lnTo>
                  <a:pt x="1321" y="2179"/>
                </a:lnTo>
                <a:lnTo>
                  <a:pt x="1318" y="2179"/>
                </a:lnTo>
                <a:lnTo>
                  <a:pt x="1296" y="2181"/>
                </a:lnTo>
                <a:lnTo>
                  <a:pt x="1276" y="2177"/>
                </a:lnTo>
                <a:lnTo>
                  <a:pt x="1257" y="2168"/>
                </a:lnTo>
                <a:lnTo>
                  <a:pt x="1241" y="2156"/>
                </a:lnTo>
                <a:lnTo>
                  <a:pt x="1228" y="2139"/>
                </a:lnTo>
                <a:lnTo>
                  <a:pt x="984" y="1733"/>
                </a:lnTo>
                <a:lnTo>
                  <a:pt x="741" y="2139"/>
                </a:lnTo>
                <a:lnTo>
                  <a:pt x="732" y="2151"/>
                </a:lnTo>
                <a:lnTo>
                  <a:pt x="723" y="2160"/>
                </a:lnTo>
                <a:lnTo>
                  <a:pt x="721" y="2162"/>
                </a:lnTo>
                <a:lnTo>
                  <a:pt x="717" y="2164"/>
                </a:lnTo>
                <a:lnTo>
                  <a:pt x="712" y="2167"/>
                </a:lnTo>
                <a:lnTo>
                  <a:pt x="707" y="2171"/>
                </a:lnTo>
                <a:lnTo>
                  <a:pt x="702" y="2173"/>
                </a:lnTo>
                <a:lnTo>
                  <a:pt x="698" y="2175"/>
                </a:lnTo>
                <a:lnTo>
                  <a:pt x="694" y="2177"/>
                </a:lnTo>
                <a:lnTo>
                  <a:pt x="676" y="2180"/>
                </a:lnTo>
                <a:lnTo>
                  <a:pt x="673" y="2181"/>
                </a:lnTo>
                <a:lnTo>
                  <a:pt x="669" y="2181"/>
                </a:lnTo>
                <a:lnTo>
                  <a:pt x="668" y="2181"/>
                </a:lnTo>
                <a:lnTo>
                  <a:pt x="666" y="2182"/>
                </a:lnTo>
                <a:lnTo>
                  <a:pt x="643" y="2179"/>
                </a:lnTo>
                <a:lnTo>
                  <a:pt x="625" y="2172"/>
                </a:lnTo>
                <a:lnTo>
                  <a:pt x="609" y="2161"/>
                </a:lnTo>
                <a:lnTo>
                  <a:pt x="597" y="2147"/>
                </a:lnTo>
                <a:lnTo>
                  <a:pt x="587" y="2132"/>
                </a:lnTo>
                <a:lnTo>
                  <a:pt x="581" y="2114"/>
                </a:lnTo>
                <a:lnTo>
                  <a:pt x="580" y="2095"/>
                </a:lnTo>
                <a:lnTo>
                  <a:pt x="580" y="637"/>
                </a:lnTo>
                <a:lnTo>
                  <a:pt x="406" y="637"/>
                </a:lnTo>
                <a:close/>
                <a:moveTo>
                  <a:pt x="117" y="579"/>
                </a:moveTo>
                <a:lnTo>
                  <a:pt x="117" y="3181"/>
                </a:lnTo>
                <a:lnTo>
                  <a:pt x="119" y="3211"/>
                </a:lnTo>
                <a:lnTo>
                  <a:pt x="127" y="3241"/>
                </a:lnTo>
                <a:lnTo>
                  <a:pt x="140" y="3268"/>
                </a:lnTo>
                <a:lnTo>
                  <a:pt x="157" y="3293"/>
                </a:lnTo>
                <a:lnTo>
                  <a:pt x="178" y="3314"/>
                </a:lnTo>
                <a:lnTo>
                  <a:pt x="202" y="3331"/>
                </a:lnTo>
                <a:lnTo>
                  <a:pt x="229" y="3345"/>
                </a:lnTo>
                <a:lnTo>
                  <a:pt x="259" y="3353"/>
                </a:lnTo>
                <a:lnTo>
                  <a:pt x="289" y="3356"/>
                </a:lnTo>
                <a:lnTo>
                  <a:pt x="289" y="637"/>
                </a:lnTo>
                <a:lnTo>
                  <a:pt x="251" y="634"/>
                </a:lnTo>
                <a:lnTo>
                  <a:pt x="215" y="627"/>
                </a:lnTo>
                <a:lnTo>
                  <a:pt x="180" y="614"/>
                </a:lnTo>
                <a:lnTo>
                  <a:pt x="146" y="599"/>
                </a:lnTo>
                <a:lnTo>
                  <a:pt x="117" y="579"/>
                </a:lnTo>
                <a:close/>
                <a:moveTo>
                  <a:pt x="789" y="405"/>
                </a:moveTo>
                <a:lnTo>
                  <a:pt x="695" y="592"/>
                </a:lnTo>
                <a:lnTo>
                  <a:pt x="695" y="1990"/>
                </a:lnTo>
                <a:lnTo>
                  <a:pt x="985" y="1508"/>
                </a:lnTo>
                <a:lnTo>
                  <a:pt x="1274" y="1990"/>
                </a:lnTo>
                <a:lnTo>
                  <a:pt x="1274" y="589"/>
                </a:lnTo>
                <a:lnTo>
                  <a:pt x="1268" y="581"/>
                </a:lnTo>
                <a:lnTo>
                  <a:pt x="1274" y="567"/>
                </a:lnTo>
                <a:lnTo>
                  <a:pt x="1274" y="565"/>
                </a:lnTo>
                <a:lnTo>
                  <a:pt x="1281" y="549"/>
                </a:lnTo>
                <a:lnTo>
                  <a:pt x="1281" y="549"/>
                </a:lnTo>
                <a:lnTo>
                  <a:pt x="1354" y="405"/>
                </a:lnTo>
                <a:lnTo>
                  <a:pt x="789" y="405"/>
                </a:lnTo>
                <a:close/>
                <a:moveTo>
                  <a:pt x="319" y="116"/>
                </a:moveTo>
                <a:lnTo>
                  <a:pt x="285" y="119"/>
                </a:lnTo>
                <a:lnTo>
                  <a:pt x="252" y="127"/>
                </a:lnTo>
                <a:lnTo>
                  <a:pt x="222" y="141"/>
                </a:lnTo>
                <a:lnTo>
                  <a:pt x="194" y="160"/>
                </a:lnTo>
                <a:lnTo>
                  <a:pt x="168" y="183"/>
                </a:lnTo>
                <a:lnTo>
                  <a:pt x="147" y="210"/>
                </a:lnTo>
                <a:lnTo>
                  <a:pt x="133" y="240"/>
                </a:lnTo>
                <a:lnTo>
                  <a:pt x="122" y="271"/>
                </a:lnTo>
                <a:lnTo>
                  <a:pt x="117" y="305"/>
                </a:lnTo>
                <a:lnTo>
                  <a:pt x="117" y="339"/>
                </a:lnTo>
                <a:lnTo>
                  <a:pt x="124" y="372"/>
                </a:lnTo>
                <a:lnTo>
                  <a:pt x="136" y="403"/>
                </a:lnTo>
                <a:lnTo>
                  <a:pt x="153" y="431"/>
                </a:lnTo>
                <a:lnTo>
                  <a:pt x="175" y="457"/>
                </a:lnTo>
                <a:lnTo>
                  <a:pt x="200" y="479"/>
                </a:lnTo>
                <a:lnTo>
                  <a:pt x="229" y="497"/>
                </a:lnTo>
                <a:lnTo>
                  <a:pt x="261" y="509"/>
                </a:lnTo>
                <a:lnTo>
                  <a:pt x="296" y="518"/>
                </a:lnTo>
                <a:lnTo>
                  <a:pt x="331" y="521"/>
                </a:lnTo>
                <a:lnTo>
                  <a:pt x="601" y="521"/>
                </a:lnTo>
                <a:lnTo>
                  <a:pt x="717" y="289"/>
                </a:lnTo>
                <a:lnTo>
                  <a:pt x="1540" y="289"/>
                </a:lnTo>
                <a:lnTo>
                  <a:pt x="1426" y="521"/>
                </a:lnTo>
                <a:lnTo>
                  <a:pt x="2488" y="521"/>
                </a:lnTo>
                <a:lnTo>
                  <a:pt x="2488" y="463"/>
                </a:lnTo>
                <a:lnTo>
                  <a:pt x="2257" y="463"/>
                </a:lnTo>
                <a:lnTo>
                  <a:pt x="2239" y="460"/>
                </a:lnTo>
                <a:lnTo>
                  <a:pt x="2223" y="451"/>
                </a:lnTo>
                <a:lnTo>
                  <a:pt x="2210" y="439"/>
                </a:lnTo>
                <a:lnTo>
                  <a:pt x="2202" y="423"/>
                </a:lnTo>
                <a:lnTo>
                  <a:pt x="2199" y="405"/>
                </a:lnTo>
                <a:lnTo>
                  <a:pt x="2202" y="387"/>
                </a:lnTo>
                <a:lnTo>
                  <a:pt x="2210" y="371"/>
                </a:lnTo>
                <a:lnTo>
                  <a:pt x="2223" y="359"/>
                </a:lnTo>
                <a:lnTo>
                  <a:pt x="2239" y="350"/>
                </a:lnTo>
                <a:lnTo>
                  <a:pt x="2257" y="347"/>
                </a:lnTo>
                <a:lnTo>
                  <a:pt x="2488" y="347"/>
                </a:lnTo>
                <a:lnTo>
                  <a:pt x="2488" y="289"/>
                </a:lnTo>
                <a:lnTo>
                  <a:pt x="2199" y="289"/>
                </a:lnTo>
                <a:lnTo>
                  <a:pt x="2181" y="286"/>
                </a:lnTo>
                <a:lnTo>
                  <a:pt x="2165" y="278"/>
                </a:lnTo>
                <a:lnTo>
                  <a:pt x="2153" y="265"/>
                </a:lnTo>
                <a:lnTo>
                  <a:pt x="2144" y="249"/>
                </a:lnTo>
                <a:lnTo>
                  <a:pt x="2142" y="231"/>
                </a:lnTo>
                <a:lnTo>
                  <a:pt x="2144" y="214"/>
                </a:lnTo>
                <a:lnTo>
                  <a:pt x="2153" y="197"/>
                </a:lnTo>
                <a:lnTo>
                  <a:pt x="2165" y="185"/>
                </a:lnTo>
                <a:lnTo>
                  <a:pt x="2181" y="177"/>
                </a:lnTo>
                <a:lnTo>
                  <a:pt x="2199" y="174"/>
                </a:lnTo>
                <a:lnTo>
                  <a:pt x="2488" y="174"/>
                </a:lnTo>
                <a:lnTo>
                  <a:pt x="2488" y="116"/>
                </a:lnTo>
                <a:lnTo>
                  <a:pt x="319" y="116"/>
                </a:lnTo>
                <a:close/>
                <a:moveTo>
                  <a:pt x="319" y="0"/>
                </a:moveTo>
                <a:lnTo>
                  <a:pt x="2605" y="0"/>
                </a:lnTo>
                <a:lnTo>
                  <a:pt x="2605" y="3472"/>
                </a:lnTo>
                <a:lnTo>
                  <a:pt x="292" y="3472"/>
                </a:lnTo>
                <a:lnTo>
                  <a:pt x="249" y="3469"/>
                </a:lnTo>
                <a:lnTo>
                  <a:pt x="208" y="3459"/>
                </a:lnTo>
                <a:lnTo>
                  <a:pt x="169" y="3445"/>
                </a:lnTo>
                <a:lnTo>
                  <a:pt x="134" y="3425"/>
                </a:lnTo>
                <a:lnTo>
                  <a:pt x="101" y="3400"/>
                </a:lnTo>
                <a:lnTo>
                  <a:pt x="73" y="3372"/>
                </a:lnTo>
                <a:lnTo>
                  <a:pt x="47" y="3339"/>
                </a:lnTo>
                <a:lnTo>
                  <a:pt x="27" y="3303"/>
                </a:lnTo>
                <a:lnTo>
                  <a:pt x="13" y="3265"/>
                </a:lnTo>
                <a:lnTo>
                  <a:pt x="4" y="3224"/>
                </a:lnTo>
                <a:lnTo>
                  <a:pt x="0" y="3181"/>
                </a:lnTo>
                <a:lnTo>
                  <a:pt x="0" y="347"/>
                </a:lnTo>
                <a:lnTo>
                  <a:pt x="2" y="347"/>
                </a:lnTo>
                <a:lnTo>
                  <a:pt x="1" y="309"/>
                </a:lnTo>
                <a:lnTo>
                  <a:pt x="4" y="272"/>
                </a:lnTo>
                <a:lnTo>
                  <a:pt x="12" y="236"/>
                </a:lnTo>
                <a:lnTo>
                  <a:pt x="23" y="200"/>
                </a:lnTo>
                <a:lnTo>
                  <a:pt x="39" y="166"/>
                </a:lnTo>
                <a:lnTo>
                  <a:pt x="59" y="135"/>
                </a:lnTo>
                <a:lnTo>
                  <a:pt x="83" y="105"/>
                </a:lnTo>
                <a:lnTo>
                  <a:pt x="110" y="78"/>
                </a:lnTo>
                <a:lnTo>
                  <a:pt x="140" y="55"/>
                </a:lnTo>
                <a:lnTo>
                  <a:pt x="172" y="36"/>
                </a:lnTo>
                <a:lnTo>
                  <a:pt x="207" y="20"/>
                </a:lnTo>
                <a:lnTo>
                  <a:pt x="243" y="9"/>
                </a:lnTo>
                <a:lnTo>
                  <a:pt x="281" y="2"/>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485" name="Shape 7485"/>
          <p:cNvGrpSpPr/>
          <p:nvPr/>
        </p:nvGrpSpPr>
        <p:grpSpPr>
          <a:xfrm>
            <a:off x="1934498" y="1224654"/>
            <a:ext cx="208933" cy="208933"/>
            <a:chOff x="2156" y="16"/>
            <a:chExt cx="1446" cy="1446"/>
          </a:xfrm>
        </p:grpSpPr>
        <p:sp>
          <p:nvSpPr>
            <p:cNvPr id="7486" name="Shape 7486"/>
            <p:cNvSpPr/>
            <p:nvPr/>
          </p:nvSpPr>
          <p:spPr>
            <a:xfrm>
              <a:off x="3415" y="156"/>
              <a:ext cx="187" cy="513"/>
            </a:xfrm>
            <a:custGeom>
              <a:avLst/>
              <a:gdLst/>
              <a:ahLst/>
              <a:cxnLst/>
              <a:rect l="0" t="0" r="0" b="0"/>
              <a:pathLst>
                <a:path w="560" h="1540" extrusionOk="0">
                  <a:moveTo>
                    <a:pt x="141" y="141"/>
                  </a:moveTo>
                  <a:lnTo>
                    <a:pt x="141" y="1400"/>
                  </a:lnTo>
                  <a:lnTo>
                    <a:pt x="421" y="1400"/>
                  </a:lnTo>
                  <a:lnTo>
                    <a:pt x="421" y="141"/>
                  </a:lnTo>
                  <a:lnTo>
                    <a:pt x="141" y="141"/>
                  </a:lnTo>
                  <a:close/>
                  <a:moveTo>
                    <a:pt x="0" y="0"/>
                  </a:moveTo>
                  <a:lnTo>
                    <a:pt x="560" y="0"/>
                  </a:lnTo>
                  <a:lnTo>
                    <a:pt x="560" y="1540"/>
                  </a:lnTo>
                  <a:lnTo>
                    <a:pt x="0" y="154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7" name="Shape 7487"/>
            <p:cNvSpPr/>
            <p:nvPr/>
          </p:nvSpPr>
          <p:spPr>
            <a:xfrm>
              <a:off x="2786" y="249"/>
              <a:ext cx="583" cy="583"/>
            </a:xfrm>
            <a:custGeom>
              <a:avLst/>
              <a:gdLst/>
              <a:ahLst/>
              <a:cxnLst/>
              <a:rect l="0" t="0" r="0" b="0"/>
              <a:pathLst>
                <a:path w="1750" h="1750" extrusionOk="0">
                  <a:moveTo>
                    <a:pt x="630" y="421"/>
                  </a:moveTo>
                  <a:lnTo>
                    <a:pt x="630" y="1120"/>
                  </a:lnTo>
                  <a:lnTo>
                    <a:pt x="910" y="1120"/>
                  </a:lnTo>
                  <a:lnTo>
                    <a:pt x="910" y="421"/>
                  </a:lnTo>
                  <a:lnTo>
                    <a:pt x="630" y="421"/>
                  </a:lnTo>
                  <a:close/>
                  <a:moveTo>
                    <a:pt x="141" y="142"/>
                  </a:moveTo>
                  <a:lnTo>
                    <a:pt x="141" y="1609"/>
                  </a:lnTo>
                  <a:lnTo>
                    <a:pt x="1608" y="1609"/>
                  </a:lnTo>
                  <a:lnTo>
                    <a:pt x="1601" y="1521"/>
                  </a:lnTo>
                  <a:lnTo>
                    <a:pt x="1589" y="1433"/>
                  </a:lnTo>
                  <a:lnTo>
                    <a:pt x="1572" y="1346"/>
                  </a:lnTo>
                  <a:lnTo>
                    <a:pt x="1550" y="1260"/>
                  </a:lnTo>
                  <a:lnTo>
                    <a:pt x="1190" y="1260"/>
                  </a:lnTo>
                  <a:lnTo>
                    <a:pt x="1190" y="625"/>
                  </a:lnTo>
                  <a:lnTo>
                    <a:pt x="1121" y="558"/>
                  </a:lnTo>
                  <a:lnTo>
                    <a:pt x="1049" y="495"/>
                  </a:lnTo>
                  <a:lnTo>
                    <a:pt x="1049" y="1260"/>
                  </a:lnTo>
                  <a:lnTo>
                    <a:pt x="490" y="1260"/>
                  </a:lnTo>
                  <a:lnTo>
                    <a:pt x="490" y="280"/>
                  </a:lnTo>
                  <a:lnTo>
                    <a:pt x="709" y="280"/>
                  </a:lnTo>
                  <a:lnTo>
                    <a:pt x="619" y="242"/>
                  </a:lnTo>
                  <a:lnTo>
                    <a:pt x="526" y="211"/>
                  </a:lnTo>
                  <a:lnTo>
                    <a:pt x="432" y="184"/>
                  </a:lnTo>
                  <a:lnTo>
                    <a:pt x="337" y="165"/>
                  </a:lnTo>
                  <a:lnTo>
                    <a:pt x="239" y="150"/>
                  </a:lnTo>
                  <a:lnTo>
                    <a:pt x="141" y="142"/>
                  </a:lnTo>
                  <a:close/>
                  <a:moveTo>
                    <a:pt x="1329" y="141"/>
                  </a:moveTo>
                  <a:lnTo>
                    <a:pt x="1329" y="1120"/>
                  </a:lnTo>
                  <a:lnTo>
                    <a:pt x="1609" y="1120"/>
                  </a:lnTo>
                  <a:lnTo>
                    <a:pt x="1609" y="141"/>
                  </a:lnTo>
                  <a:lnTo>
                    <a:pt x="1329" y="141"/>
                  </a:lnTo>
                  <a:close/>
                  <a:moveTo>
                    <a:pt x="0" y="0"/>
                  </a:moveTo>
                  <a:lnTo>
                    <a:pt x="70" y="0"/>
                  </a:lnTo>
                  <a:lnTo>
                    <a:pt x="180" y="4"/>
                  </a:lnTo>
                  <a:lnTo>
                    <a:pt x="289" y="15"/>
                  </a:lnTo>
                  <a:lnTo>
                    <a:pt x="397" y="33"/>
                  </a:lnTo>
                  <a:lnTo>
                    <a:pt x="503" y="58"/>
                  </a:lnTo>
                  <a:lnTo>
                    <a:pt x="607" y="90"/>
                  </a:lnTo>
                  <a:lnTo>
                    <a:pt x="710" y="128"/>
                  </a:lnTo>
                  <a:lnTo>
                    <a:pt x="808" y="173"/>
                  </a:lnTo>
                  <a:lnTo>
                    <a:pt x="904" y="224"/>
                  </a:lnTo>
                  <a:lnTo>
                    <a:pt x="996" y="280"/>
                  </a:lnTo>
                  <a:lnTo>
                    <a:pt x="1049" y="280"/>
                  </a:lnTo>
                  <a:lnTo>
                    <a:pt x="1049" y="316"/>
                  </a:lnTo>
                  <a:lnTo>
                    <a:pt x="1121" y="371"/>
                  </a:lnTo>
                  <a:lnTo>
                    <a:pt x="1190" y="429"/>
                  </a:lnTo>
                  <a:lnTo>
                    <a:pt x="1190" y="0"/>
                  </a:lnTo>
                  <a:lnTo>
                    <a:pt x="1750" y="0"/>
                  </a:lnTo>
                  <a:lnTo>
                    <a:pt x="1750" y="1260"/>
                  </a:lnTo>
                  <a:lnTo>
                    <a:pt x="1696" y="1260"/>
                  </a:lnTo>
                  <a:lnTo>
                    <a:pt x="1718" y="1364"/>
                  </a:lnTo>
                  <a:lnTo>
                    <a:pt x="1735" y="1469"/>
                  </a:lnTo>
                  <a:lnTo>
                    <a:pt x="1746" y="1574"/>
                  </a:lnTo>
                  <a:lnTo>
                    <a:pt x="1750" y="1680"/>
                  </a:lnTo>
                  <a:lnTo>
                    <a:pt x="1750" y="1750"/>
                  </a:lnTo>
                  <a:lnTo>
                    <a:pt x="0" y="17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8" name="Shape 7488"/>
            <p:cNvSpPr/>
            <p:nvPr/>
          </p:nvSpPr>
          <p:spPr>
            <a:xfrm>
              <a:off x="2338" y="722"/>
              <a:ext cx="231" cy="232"/>
            </a:xfrm>
            <a:custGeom>
              <a:avLst/>
              <a:gdLst/>
              <a:ahLst/>
              <a:cxnLst/>
              <a:rect l="0" t="0" r="0" b="0"/>
              <a:pathLst>
                <a:path w="692" h="694" extrusionOk="0">
                  <a:moveTo>
                    <a:pt x="594" y="0"/>
                  </a:moveTo>
                  <a:lnTo>
                    <a:pt x="692" y="100"/>
                  </a:lnTo>
                  <a:lnTo>
                    <a:pt x="98" y="694"/>
                  </a:lnTo>
                  <a:lnTo>
                    <a:pt x="0" y="596"/>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89" name="Shape 7489"/>
            <p:cNvSpPr/>
            <p:nvPr/>
          </p:nvSpPr>
          <p:spPr>
            <a:xfrm>
              <a:off x="2296" y="669"/>
              <a:ext cx="140" cy="140"/>
            </a:xfrm>
            <a:custGeom>
              <a:avLst/>
              <a:gdLst/>
              <a:ahLst/>
              <a:cxnLst/>
              <a:rect l="0" t="0" r="0" b="0"/>
              <a:pathLst>
                <a:path w="421" h="420" extrusionOk="0">
                  <a:moveTo>
                    <a:pt x="211" y="140"/>
                  </a:moveTo>
                  <a:lnTo>
                    <a:pt x="188" y="143"/>
                  </a:lnTo>
                  <a:lnTo>
                    <a:pt x="170" y="153"/>
                  </a:lnTo>
                  <a:lnTo>
                    <a:pt x="154" y="169"/>
                  </a:lnTo>
                  <a:lnTo>
                    <a:pt x="145" y="188"/>
                  </a:lnTo>
                  <a:lnTo>
                    <a:pt x="141" y="210"/>
                  </a:lnTo>
                  <a:lnTo>
                    <a:pt x="145" y="232"/>
                  </a:lnTo>
                  <a:lnTo>
                    <a:pt x="154" y="251"/>
                  </a:lnTo>
                  <a:lnTo>
                    <a:pt x="170" y="267"/>
                  </a:lnTo>
                  <a:lnTo>
                    <a:pt x="188" y="277"/>
                  </a:lnTo>
                  <a:lnTo>
                    <a:pt x="211" y="280"/>
                  </a:lnTo>
                  <a:lnTo>
                    <a:pt x="233" y="277"/>
                  </a:lnTo>
                  <a:lnTo>
                    <a:pt x="251" y="267"/>
                  </a:lnTo>
                  <a:lnTo>
                    <a:pt x="267" y="251"/>
                  </a:lnTo>
                  <a:lnTo>
                    <a:pt x="278" y="232"/>
                  </a:lnTo>
                  <a:lnTo>
                    <a:pt x="280" y="210"/>
                  </a:lnTo>
                  <a:lnTo>
                    <a:pt x="278" y="188"/>
                  </a:lnTo>
                  <a:lnTo>
                    <a:pt x="267" y="169"/>
                  </a:lnTo>
                  <a:lnTo>
                    <a:pt x="251" y="153"/>
                  </a:lnTo>
                  <a:lnTo>
                    <a:pt x="233" y="143"/>
                  </a:lnTo>
                  <a:lnTo>
                    <a:pt x="211" y="140"/>
                  </a:lnTo>
                  <a:close/>
                  <a:moveTo>
                    <a:pt x="211" y="0"/>
                  </a:moveTo>
                  <a:lnTo>
                    <a:pt x="249" y="4"/>
                  </a:lnTo>
                  <a:lnTo>
                    <a:pt x="284" y="13"/>
                  </a:lnTo>
                  <a:lnTo>
                    <a:pt x="317" y="29"/>
                  </a:lnTo>
                  <a:lnTo>
                    <a:pt x="346" y="50"/>
                  </a:lnTo>
                  <a:lnTo>
                    <a:pt x="371" y="75"/>
                  </a:lnTo>
                  <a:lnTo>
                    <a:pt x="392" y="104"/>
                  </a:lnTo>
                  <a:lnTo>
                    <a:pt x="408" y="136"/>
                  </a:lnTo>
                  <a:lnTo>
                    <a:pt x="417" y="172"/>
                  </a:lnTo>
                  <a:lnTo>
                    <a:pt x="421" y="210"/>
                  </a:lnTo>
                  <a:lnTo>
                    <a:pt x="417" y="248"/>
                  </a:lnTo>
                  <a:lnTo>
                    <a:pt x="408" y="284"/>
                  </a:lnTo>
                  <a:lnTo>
                    <a:pt x="392" y="316"/>
                  </a:lnTo>
                  <a:lnTo>
                    <a:pt x="371" y="345"/>
                  </a:lnTo>
                  <a:lnTo>
                    <a:pt x="346" y="370"/>
                  </a:lnTo>
                  <a:lnTo>
                    <a:pt x="317" y="391"/>
                  </a:lnTo>
                  <a:lnTo>
                    <a:pt x="284" y="407"/>
                  </a:lnTo>
                  <a:lnTo>
                    <a:pt x="249" y="416"/>
                  </a:lnTo>
                  <a:lnTo>
                    <a:pt x="211" y="420"/>
                  </a:lnTo>
                  <a:lnTo>
                    <a:pt x="173" y="416"/>
                  </a:lnTo>
                  <a:lnTo>
                    <a:pt x="137" y="407"/>
                  </a:lnTo>
                  <a:lnTo>
                    <a:pt x="106" y="391"/>
                  </a:lnTo>
                  <a:lnTo>
                    <a:pt x="75" y="370"/>
                  </a:lnTo>
                  <a:lnTo>
                    <a:pt x="50" y="345"/>
                  </a:lnTo>
                  <a:lnTo>
                    <a:pt x="29" y="316"/>
                  </a:lnTo>
                  <a:lnTo>
                    <a:pt x="13" y="284"/>
                  </a:lnTo>
                  <a:lnTo>
                    <a:pt x="4" y="248"/>
                  </a:lnTo>
                  <a:lnTo>
                    <a:pt x="0" y="210"/>
                  </a:lnTo>
                  <a:lnTo>
                    <a:pt x="4" y="172"/>
                  </a:lnTo>
                  <a:lnTo>
                    <a:pt x="13" y="136"/>
                  </a:lnTo>
                  <a:lnTo>
                    <a:pt x="29" y="104"/>
                  </a:lnTo>
                  <a:lnTo>
                    <a:pt x="50" y="75"/>
                  </a:lnTo>
                  <a:lnTo>
                    <a:pt x="75" y="50"/>
                  </a:lnTo>
                  <a:lnTo>
                    <a:pt x="106" y="29"/>
                  </a:lnTo>
                  <a:lnTo>
                    <a:pt x="137" y="13"/>
                  </a:lnTo>
                  <a:lnTo>
                    <a:pt x="173" y="4"/>
                  </a:lnTo>
                  <a:lnTo>
                    <a:pt x="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0" name="Shape 7490"/>
            <p:cNvSpPr/>
            <p:nvPr/>
          </p:nvSpPr>
          <p:spPr>
            <a:xfrm>
              <a:off x="2482" y="856"/>
              <a:ext cx="141" cy="139"/>
            </a:xfrm>
            <a:custGeom>
              <a:avLst/>
              <a:gdLst/>
              <a:ahLst/>
              <a:cxnLst/>
              <a:rect l="0" t="0" r="0" b="0"/>
              <a:pathLst>
                <a:path w="421" h="419" extrusionOk="0">
                  <a:moveTo>
                    <a:pt x="211" y="140"/>
                  </a:moveTo>
                  <a:lnTo>
                    <a:pt x="188" y="143"/>
                  </a:lnTo>
                  <a:lnTo>
                    <a:pt x="169" y="153"/>
                  </a:lnTo>
                  <a:lnTo>
                    <a:pt x="154" y="168"/>
                  </a:lnTo>
                  <a:lnTo>
                    <a:pt x="144" y="188"/>
                  </a:lnTo>
                  <a:lnTo>
                    <a:pt x="141" y="210"/>
                  </a:lnTo>
                  <a:lnTo>
                    <a:pt x="144" y="232"/>
                  </a:lnTo>
                  <a:lnTo>
                    <a:pt x="154" y="251"/>
                  </a:lnTo>
                  <a:lnTo>
                    <a:pt x="169" y="267"/>
                  </a:lnTo>
                  <a:lnTo>
                    <a:pt x="188" y="276"/>
                  </a:lnTo>
                  <a:lnTo>
                    <a:pt x="211" y="280"/>
                  </a:lnTo>
                  <a:lnTo>
                    <a:pt x="233" y="276"/>
                  </a:lnTo>
                  <a:lnTo>
                    <a:pt x="251" y="267"/>
                  </a:lnTo>
                  <a:lnTo>
                    <a:pt x="267" y="251"/>
                  </a:lnTo>
                  <a:lnTo>
                    <a:pt x="276" y="232"/>
                  </a:lnTo>
                  <a:lnTo>
                    <a:pt x="280" y="210"/>
                  </a:lnTo>
                  <a:lnTo>
                    <a:pt x="276" y="188"/>
                  </a:lnTo>
                  <a:lnTo>
                    <a:pt x="267" y="168"/>
                  </a:lnTo>
                  <a:lnTo>
                    <a:pt x="251" y="153"/>
                  </a:lnTo>
                  <a:lnTo>
                    <a:pt x="233" y="143"/>
                  </a:lnTo>
                  <a:lnTo>
                    <a:pt x="211" y="140"/>
                  </a:lnTo>
                  <a:close/>
                  <a:moveTo>
                    <a:pt x="211" y="0"/>
                  </a:moveTo>
                  <a:lnTo>
                    <a:pt x="249" y="4"/>
                  </a:lnTo>
                  <a:lnTo>
                    <a:pt x="283" y="13"/>
                  </a:lnTo>
                  <a:lnTo>
                    <a:pt x="316" y="29"/>
                  </a:lnTo>
                  <a:lnTo>
                    <a:pt x="346" y="50"/>
                  </a:lnTo>
                  <a:lnTo>
                    <a:pt x="371" y="75"/>
                  </a:lnTo>
                  <a:lnTo>
                    <a:pt x="392" y="104"/>
                  </a:lnTo>
                  <a:lnTo>
                    <a:pt x="408" y="136"/>
                  </a:lnTo>
                  <a:lnTo>
                    <a:pt x="417" y="172"/>
                  </a:lnTo>
                  <a:lnTo>
                    <a:pt x="421" y="210"/>
                  </a:lnTo>
                  <a:lnTo>
                    <a:pt x="417" y="247"/>
                  </a:lnTo>
                  <a:lnTo>
                    <a:pt x="408" y="282"/>
                  </a:lnTo>
                  <a:lnTo>
                    <a:pt x="392" y="315"/>
                  </a:lnTo>
                  <a:lnTo>
                    <a:pt x="371" y="345"/>
                  </a:lnTo>
                  <a:lnTo>
                    <a:pt x="346" y="370"/>
                  </a:lnTo>
                  <a:lnTo>
                    <a:pt x="316" y="391"/>
                  </a:lnTo>
                  <a:lnTo>
                    <a:pt x="283" y="406"/>
                  </a:lnTo>
                  <a:lnTo>
                    <a:pt x="249" y="416"/>
                  </a:lnTo>
                  <a:lnTo>
                    <a:pt x="211" y="419"/>
                  </a:lnTo>
                  <a:lnTo>
                    <a:pt x="173" y="416"/>
                  </a:lnTo>
                  <a:lnTo>
                    <a:pt x="137" y="406"/>
                  </a:lnTo>
                  <a:lnTo>
                    <a:pt x="104" y="391"/>
                  </a:lnTo>
                  <a:lnTo>
                    <a:pt x="75" y="370"/>
                  </a:lnTo>
                  <a:lnTo>
                    <a:pt x="50" y="345"/>
                  </a:lnTo>
                  <a:lnTo>
                    <a:pt x="29" y="315"/>
                  </a:lnTo>
                  <a:lnTo>
                    <a:pt x="13" y="282"/>
                  </a:lnTo>
                  <a:lnTo>
                    <a:pt x="4" y="247"/>
                  </a:lnTo>
                  <a:lnTo>
                    <a:pt x="0" y="210"/>
                  </a:lnTo>
                  <a:lnTo>
                    <a:pt x="4" y="172"/>
                  </a:lnTo>
                  <a:lnTo>
                    <a:pt x="13" y="136"/>
                  </a:lnTo>
                  <a:lnTo>
                    <a:pt x="29" y="104"/>
                  </a:lnTo>
                  <a:lnTo>
                    <a:pt x="50" y="75"/>
                  </a:lnTo>
                  <a:lnTo>
                    <a:pt x="75" y="50"/>
                  </a:lnTo>
                  <a:lnTo>
                    <a:pt x="104" y="29"/>
                  </a:lnTo>
                  <a:lnTo>
                    <a:pt x="137" y="13"/>
                  </a:lnTo>
                  <a:lnTo>
                    <a:pt x="173" y="4"/>
                  </a:lnTo>
                  <a:lnTo>
                    <a:pt x="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1" name="Shape 7491"/>
            <p:cNvSpPr/>
            <p:nvPr/>
          </p:nvSpPr>
          <p:spPr>
            <a:xfrm>
              <a:off x="2156" y="16"/>
              <a:ext cx="1122" cy="1446"/>
            </a:xfrm>
            <a:custGeom>
              <a:avLst/>
              <a:gdLst/>
              <a:ahLst/>
              <a:cxnLst/>
              <a:rect l="0" t="0" r="0" b="0"/>
              <a:pathLst>
                <a:path w="3367" h="4338" extrusionOk="0">
                  <a:moveTo>
                    <a:pt x="2796" y="3524"/>
                  </a:moveTo>
                  <a:lnTo>
                    <a:pt x="2763" y="3566"/>
                  </a:lnTo>
                  <a:lnTo>
                    <a:pt x="2726" y="3603"/>
                  </a:lnTo>
                  <a:lnTo>
                    <a:pt x="2684" y="3636"/>
                  </a:lnTo>
                  <a:lnTo>
                    <a:pt x="3093" y="4044"/>
                  </a:lnTo>
                  <a:lnTo>
                    <a:pt x="3110" y="4057"/>
                  </a:lnTo>
                  <a:lnTo>
                    <a:pt x="3129" y="4065"/>
                  </a:lnTo>
                  <a:lnTo>
                    <a:pt x="3148" y="4067"/>
                  </a:lnTo>
                  <a:lnTo>
                    <a:pt x="3168" y="4065"/>
                  </a:lnTo>
                  <a:lnTo>
                    <a:pt x="3188" y="4057"/>
                  </a:lnTo>
                  <a:lnTo>
                    <a:pt x="3204" y="4044"/>
                  </a:lnTo>
                  <a:lnTo>
                    <a:pt x="3217" y="4026"/>
                  </a:lnTo>
                  <a:lnTo>
                    <a:pt x="3225" y="4008"/>
                  </a:lnTo>
                  <a:lnTo>
                    <a:pt x="3227" y="3988"/>
                  </a:lnTo>
                  <a:lnTo>
                    <a:pt x="3225" y="3969"/>
                  </a:lnTo>
                  <a:lnTo>
                    <a:pt x="3217" y="3949"/>
                  </a:lnTo>
                  <a:lnTo>
                    <a:pt x="3204" y="3933"/>
                  </a:lnTo>
                  <a:lnTo>
                    <a:pt x="2796" y="3524"/>
                  </a:lnTo>
                  <a:close/>
                  <a:moveTo>
                    <a:pt x="2449" y="3009"/>
                  </a:moveTo>
                  <a:lnTo>
                    <a:pt x="2403" y="3013"/>
                  </a:lnTo>
                  <a:lnTo>
                    <a:pt x="2361" y="3023"/>
                  </a:lnTo>
                  <a:lnTo>
                    <a:pt x="2320" y="3041"/>
                  </a:lnTo>
                  <a:lnTo>
                    <a:pt x="2283" y="3063"/>
                  </a:lnTo>
                  <a:lnTo>
                    <a:pt x="2251" y="3090"/>
                  </a:lnTo>
                  <a:lnTo>
                    <a:pt x="2223" y="3123"/>
                  </a:lnTo>
                  <a:lnTo>
                    <a:pt x="2201" y="3160"/>
                  </a:lnTo>
                  <a:lnTo>
                    <a:pt x="2183" y="3200"/>
                  </a:lnTo>
                  <a:lnTo>
                    <a:pt x="2173" y="3243"/>
                  </a:lnTo>
                  <a:lnTo>
                    <a:pt x="2169" y="3289"/>
                  </a:lnTo>
                  <a:lnTo>
                    <a:pt x="2173" y="3334"/>
                  </a:lnTo>
                  <a:lnTo>
                    <a:pt x="2183" y="3377"/>
                  </a:lnTo>
                  <a:lnTo>
                    <a:pt x="2201" y="3417"/>
                  </a:lnTo>
                  <a:lnTo>
                    <a:pt x="2223" y="3453"/>
                  </a:lnTo>
                  <a:lnTo>
                    <a:pt x="2251" y="3486"/>
                  </a:lnTo>
                  <a:lnTo>
                    <a:pt x="2283" y="3514"/>
                  </a:lnTo>
                  <a:lnTo>
                    <a:pt x="2320" y="3537"/>
                  </a:lnTo>
                  <a:lnTo>
                    <a:pt x="2361" y="3555"/>
                  </a:lnTo>
                  <a:lnTo>
                    <a:pt x="2403" y="3565"/>
                  </a:lnTo>
                  <a:lnTo>
                    <a:pt x="2449" y="3569"/>
                  </a:lnTo>
                  <a:lnTo>
                    <a:pt x="2494" y="3565"/>
                  </a:lnTo>
                  <a:lnTo>
                    <a:pt x="2537" y="3555"/>
                  </a:lnTo>
                  <a:lnTo>
                    <a:pt x="2578" y="3537"/>
                  </a:lnTo>
                  <a:lnTo>
                    <a:pt x="2615" y="3514"/>
                  </a:lnTo>
                  <a:lnTo>
                    <a:pt x="2646" y="3486"/>
                  </a:lnTo>
                  <a:lnTo>
                    <a:pt x="2675" y="3453"/>
                  </a:lnTo>
                  <a:lnTo>
                    <a:pt x="2697" y="3417"/>
                  </a:lnTo>
                  <a:lnTo>
                    <a:pt x="2715" y="3377"/>
                  </a:lnTo>
                  <a:lnTo>
                    <a:pt x="2725" y="3334"/>
                  </a:lnTo>
                  <a:lnTo>
                    <a:pt x="2729" y="3289"/>
                  </a:lnTo>
                  <a:lnTo>
                    <a:pt x="2725" y="3243"/>
                  </a:lnTo>
                  <a:lnTo>
                    <a:pt x="2715" y="3200"/>
                  </a:lnTo>
                  <a:lnTo>
                    <a:pt x="2697" y="3160"/>
                  </a:lnTo>
                  <a:lnTo>
                    <a:pt x="2675" y="3123"/>
                  </a:lnTo>
                  <a:lnTo>
                    <a:pt x="2646" y="3090"/>
                  </a:lnTo>
                  <a:lnTo>
                    <a:pt x="2615" y="3063"/>
                  </a:lnTo>
                  <a:lnTo>
                    <a:pt x="2578" y="3041"/>
                  </a:lnTo>
                  <a:lnTo>
                    <a:pt x="2537" y="3023"/>
                  </a:lnTo>
                  <a:lnTo>
                    <a:pt x="2494" y="3013"/>
                  </a:lnTo>
                  <a:lnTo>
                    <a:pt x="2449" y="3009"/>
                  </a:lnTo>
                  <a:close/>
                  <a:moveTo>
                    <a:pt x="1609" y="1121"/>
                  </a:moveTo>
                  <a:lnTo>
                    <a:pt x="1539" y="1127"/>
                  </a:lnTo>
                  <a:lnTo>
                    <a:pt x="1470" y="1134"/>
                  </a:lnTo>
                  <a:lnTo>
                    <a:pt x="1470" y="1568"/>
                  </a:lnTo>
                  <a:lnTo>
                    <a:pt x="1125" y="1224"/>
                  </a:lnTo>
                  <a:lnTo>
                    <a:pt x="1028" y="1265"/>
                  </a:lnTo>
                  <a:lnTo>
                    <a:pt x="936" y="1312"/>
                  </a:lnTo>
                  <a:lnTo>
                    <a:pt x="847" y="1366"/>
                  </a:lnTo>
                  <a:lnTo>
                    <a:pt x="762" y="1424"/>
                  </a:lnTo>
                  <a:lnTo>
                    <a:pt x="682" y="1487"/>
                  </a:lnTo>
                  <a:lnTo>
                    <a:pt x="607" y="1556"/>
                  </a:lnTo>
                  <a:lnTo>
                    <a:pt x="536" y="1629"/>
                  </a:lnTo>
                  <a:lnTo>
                    <a:pt x="471" y="1706"/>
                  </a:lnTo>
                  <a:lnTo>
                    <a:pt x="411" y="1788"/>
                  </a:lnTo>
                  <a:lnTo>
                    <a:pt x="356" y="1873"/>
                  </a:lnTo>
                  <a:lnTo>
                    <a:pt x="308" y="1963"/>
                  </a:lnTo>
                  <a:lnTo>
                    <a:pt x="264" y="2055"/>
                  </a:lnTo>
                  <a:lnTo>
                    <a:pt x="227" y="2149"/>
                  </a:lnTo>
                  <a:lnTo>
                    <a:pt x="196" y="2248"/>
                  </a:lnTo>
                  <a:lnTo>
                    <a:pt x="172" y="2348"/>
                  </a:lnTo>
                  <a:lnTo>
                    <a:pt x="154" y="2449"/>
                  </a:lnTo>
                  <a:lnTo>
                    <a:pt x="143" y="2553"/>
                  </a:lnTo>
                  <a:lnTo>
                    <a:pt x="139" y="2659"/>
                  </a:lnTo>
                  <a:lnTo>
                    <a:pt x="143" y="2768"/>
                  </a:lnTo>
                  <a:lnTo>
                    <a:pt x="155" y="2876"/>
                  </a:lnTo>
                  <a:lnTo>
                    <a:pt x="174" y="2981"/>
                  </a:lnTo>
                  <a:lnTo>
                    <a:pt x="200" y="3084"/>
                  </a:lnTo>
                  <a:lnTo>
                    <a:pt x="233" y="3184"/>
                  </a:lnTo>
                  <a:lnTo>
                    <a:pt x="272" y="3281"/>
                  </a:lnTo>
                  <a:lnTo>
                    <a:pt x="317" y="3374"/>
                  </a:lnTo>
                  <a:lnTo>
                    <a:pt x="368" y="3465"/>
                  </a:lnTo>
                  <a:lnTo>
                    <a:pt x="425" y="3551"/>
                  </a:lnTo>
                  <a:lnTo>
                    <a:pt x="488" y="3632"/>
                  </a:lnTo>
                  <a:lnTo>
                    <a:pt x="556" y="3710"/>
                  </a:lnTo>
                  <a:lnTo>
                    <a:pt x="628" y="3782"/>
                  </a:lnTo>
                  <a:lnTo>
                    <a:pt x="706" y="3850"/>
                  </a:lnTo>
                  <a:lnTo>
                    <a:pt x="787" y="3913"/>
                  </a:lnTo>
                  <a:lnTo>
                    <a:pt x="873" y="3970"/>
                  </a:lnTo>
                  <a:lnTo>
                    <a:pt x="964" y="4021"/>
                  </a:lnTo>
                  <a:lnTo>
                    <a:pt x="1057" y="4066"/>
                  </a:lnTo>
                  <a:lnTo>
                    <a:pt x="1154" y="4105"/>
                  </a:lnTo>
                  <a:lnTo>
                    <a:pt x="1254" y="4138"/>
                  </a:lnTo>
                  <a:lnTo>
                    <a:pt x="1357" y="4164"/>
                  </a:lnTo>
                  <a:lnTo>
                    <a:pt x="1462" y="4183"/>
                  </a:lnTo>
                  <a:lnTo>
                    <a:pt x="1570" y="4195"/>
                  </a:lnTo>
                  <a:lnTo>
                    <a:pt x="1679" y="4199"/>
                  </a:lnTo>
                  <a:lnTo>
                    <a:pt x="1780" y="4195"/>
                  </a:lnTo>
                  <a:lnTo>
                    <a:pt x="1878" y="4186"/>
                  </a:lnTo>
                  <a:lnTo>
                    <a:pt x="1976" y="4170"/>
                  </a:lnTo>
                  <a:lnTo>
                    <a:pt x="2072" y="4147"/>
                  </a:lnTo>
                  <a:lnTo>
                    <a:pt x="2166" y="4118"/>
                  </a:lnTo>
                  <a:lnTo>
                    <a:pt x="2258" y="4084"/>
                  </a:lnTo>
                  <a:lnTo>
                    <a:pt x="2348" y="4044"/>
                  </a:lnTo>
                  <a:lnTo>
                    <a:pt x="2435" y="3998"/>
                  </a:lnTo>
                  <a:lnTo>
                    <a:pt x="2520" y="3946"/>
                  </a:lnTo>
                  <a:lnTo>
                    <a:pt x="2600" y="3890"/>
                  </a:lnTo>
                  <a:lnTo>
                    <a:pt x="2679" y="3827"/>
                  </a:lnTo>
                  <a:lnTo>
                    <a:pt x="2548" y="3697"/>
                  </a:lnTo>
                  <a:lnTo>
                    <a:pt x="2499" y="3706"/>
                  </a:lnTo>
                  <a:lnTo>
                    <a:pt x="2449" y="3708"/>
                  </a:lnTo>
                  <a:lnTo>
                    <a:pt x="2392" y="3704"/>
                  </a:lnTo>
                  <a:lnTo>
                    <a:pt x="2337" y="3694"/>
                  </a:lnTo>
                  <a:lnTo>
                    <a:pt x="2286" y="3675"/>
                  </a:lnTo>
                  <a:lnTo>
                    <a:pt x="2237" y="3650"/>
                  </a:lnTo>
                  <a:lnTo>
                    <a:pt x="2193" y="3620"/>
                  </a:lnTo>
                  <a:lnTo>
                    <a:pt x="2152" y="3585"/>
                  </a:lnTo>
                  <a:lnTo>
                    <a:pt x="2116" y="3545"/>
                  </a:lnTo>
                  <a:lnTo>
                    <a:pt x="2086" y="3501"/>
                  </a:lnTo>
                  <a:lnTo>
                    <a:pt x="2063" y="3452"/>
                  </a:lnTo>
                  <a:lnTo>
                    <a:pt x="2044" y="3399"/>
                  </a:lnTo>
                  <a:lnTo>
                    <a:pt x="2032" y="3346"/>
                  </a:lnTo>
                  <a:lnTo>
                    <a:pt x="2030" y="3289"/>
                  </a:lnTo>
                  <a:lnTo>
                    <a:pt x="2032" y="3231"/>
                  </a:lnTo>
                  <a:lnTo>
                    <a:pt x="2044" y="3177"/>
                  </a:lnTo>
                  <a:lnTo>
                    <a:pt x="2063" y="3125"/>
                  </a:lnTo>
                  <a:lnTo>
                    <a:pt x="2086" y="3077"/>
                  </a:lnTo>
                  <a:lnTo>
                    <a:pt x="2116" y="3033"/>
                  </a:lnTo>
                  <a:lnTo>
                    <a:pt x="2152" y="2992"/>
                  </a:lnTo>
                  <a:lnTo>
                    <a:pt x="2193" y="2956"/>
                  </a:lnTo>
                  <a:lnTo>
                    <a:pt x="2237" y="2926"/>
                  </a:lnTo>
                  <a:lnTo>
                    <a:pt x="2286" y="2901"/>
                  </a:lnTo>
                  <a:lnTo>
                    <a:pt x="2337" y="2884"/>
                  </a:lnTo>
                  <a:lnTo>
                    <a:pt x="2392" y="2872"/>
                  </a:lnTo>
                  <a:lnTo>
                    <a:pt x="2449" y="2868"/>
                  </a:lnTo>
                  <a:lnTo>
                    <a:pt x="2506" y="2872"/>
                  </a:lnTo>
                  <a:lnTo>
                    <a:pt x="2561" y="2884"/>
                  </a:lnTo>
                  <a:lnTo>
                    <a:pt x="2612" y="2901"/>
                  </a:lnTo>
                  <a:lnTo>
                    <a:pt x="2661" y="2926"/>
                  </a:lnTo>
                  <a:lnTo>
                    <a:pt x="2705" y="2956"/>
                  </a:lnTo>
                  <a:lnTo>
                    <a:pt x="2746" y="2992"/>
                  </a:lnTo>
                  <a:lnTo>
                    <a:pt x="2782" y="3033"/>
                  </a:lnTo>
                  <a:lnTo>
                    <a:pt x="2812" y="3077"/>
                  </a:lnTo>
                  <a:lnTo>
                    <a:pt x="2835" y="3125"/>
                  </a:lnTo>
                  <a:lnTo>
                    <a:pt x="2854" y="3177"/>
                  </a:lnTo>
                  <a:lnTo>
                    <a:pt x="2864" y="3231"/>
                  </a:lnTo>
                  <a:lnTo>
                    <a:pt x="2868" y="3289"/>
                  </a:lnTo>
                  <a:lnTo>
                    <a:pt x="2866" y="3339"/>
                  </a:lnTo>
                  <a:lnTo>
                    <a:pt x="2857" y="3388"/>
                  </a:lnTo>
                  <a:lnTo>
                    <a:pt x="2968" y="3499"/>
                  </a:lnTo>
                  <a:lnTo>
                    <a:pt x="3022" y="3411"/>
                  </a:lnTo>
                  <a:lnTo>
                    <a:pt x="3069" y="3321"/>
                  </a:lnTo>
                  <a:lnTo>
                    <a:pt x="3110" y="3226"/>
                  </a:lnTo>
                  <a:lnTo>
                    <a:pt x="3144" y="3131"/>
                  </a:lnTo>
                  <a:lnTo>
                    <a:pt x="3172" y="3033"/>
                  </a:lnTo>
                  <a:lnTo>
                    <a:pt x="3194" y="2933"/>
                  </a:lnTo>
                  <a:lnTo>
                    <a:pt x="3209" y="2832"/>
                  </a:lnTo>
                  <a:lnTo>
                    <a:pt x="3217" y="2729"/>
                  </a:lnTo>
                  <a:lnTo>
                    <a:pt x="1609" y="2729"/>
                  </a:lnTo>
                  <a:lnTo>
                    <a:pt x="1609" y="1121"/>
                  </a:lnTo>
                  <a:close/>
                  <a:moveTo>
                    <a:pt x="139" y="139"/>
                  </a:moveTo>
                  <a:lnTo>
                    <a:pt x="139" y="840"/>
                  </a:lnTo>
                  <a:lnTo>
                    <a:pt x="939" y="840"/>
                  </a:lnTo>
                  <a:lnTo>
                    <a:pt x="1329" y="1230"/>
                  </a:lnTo>
                  <a:lnTo>
                    <a:pt x="1329" y="139"/>
                  </a:lnTo>
                  <a:lnTo>
                    <a:pt x="139" y="139"/>
                  </a:lnTo>
                  <a:close/>
                  <a:moveTo>
                    <a:pt x="0" y="0"/>
                  </a:moveTo>
                  <a:lnTo>
                    <a:pt x="1470" y="0"/>
                  </a:lnTo>
                  <a:lnTo>
                    <a:pt x="1470" y="995"/>
                  </a:lnTo>
                  <a:lnTo>
                    <a:pt x="1539" y="987"/>
                  </a:lnTo>
                  <a:lnTo>
                    <a:pt x="1610" y="982"/>
                  </a:lnTo>
                  <a:lnTo>
                    <a:pt x="1679" y="979"/>
                  </a:lnTo>
                  <a:lnTo>
                    <a:pt x="1750" y="979"/>
                  </a:lnTo>
                  <a:lnTo>
                    <a:pt x="1750" y="2588"/>
                  </a:lnTo>
                  <a:lnTo>
                    <a:pt x="3359" y="2588"/>
                  </a:lnTo>
                  <a:lnTo>
                    <a:pt x="3359" y="2659"/>
                  </a:lnTo>
                  <a:lnTo>
                    <a:pt x="3355" y="2771"/>
                  </a:lnTo>
                  <a:lnTo>
                    <a:pt x="3344" y="2881"/>
                  </a:lnTo>
                  <a:lnTo>
                    <a:pt x="3326" y="2991"/>
                  </a:lnTo>
                  <a:lnTo>
                    <a:pt x="3300" y="3098"/>
                  </a:lnTo>
                  <a:lnTo>
                    <a:pt x="3267" y="3204"/>
                  </a:lnTo>
                  <a:lnTo>
                    <a:pt x="3227" y="3307"/>
                  </a:lnTo>
                  <a:lnTo>
                    <a:pt x="3181" y="3407"/>
                  </a:lnTo>
                  <a:lnTo>
                    <a:pt x="3129" y="3505"/>
                  </a:lnTo>
                  <a:lnTo>
                    <a:pt x="3068" y="3599"/>
                  </a:lnTo>
                  <a:lnTo>
                    <a:pt x="3303" y="3833"/>
                  </a:lnTo>
                  <a:lnTo>
                    <a:pt x="3328" y="3863"/>
                  </a:lnTo>
                  <a:lnTo>
                    <a:pt x="3347" y="3898"/>
                  </a:lnTo>
                  <a:lnTo>
                    <a:pt x="3360" y="3933"/>
                  </a:lnTo>
                  <a:lnTo>
                    <a:pt x="3367" y="3970"/>
                  </a:lnTo>
                  <a:lnTo>
                    <a:pt x="3367" y="4007"/>
                  </a:lnTo>
                  <a:lnTo>
                    <a:pt x="3360" y="4044"/>
                  </a:lnTo>
                  <a:lnTo>
                    <a:pt x="3347" y="4079"/>
                  </a:lnTo>
                  <a:lnTo>
                    <a:pt x="3328" y="4112"/>
                  </a:lnTo>
                  <a:lnTo>
                    <a:pt x="3303" y="4142"/>
                  </a:lnTo>
                  <a:lnTo>
                    <a:pt x="3276" y="4166"/>
                  </a:lnTo>
                  <a:lnTo>
                    <a:pt x="3247" y="4183"/>
                  </a:lnTo>
                  <a:lnTo>
                    <a:pt x="3215" y="4196"/>
                  </a:lnTo>
                  <a:lnTo>
                    <a:pt x="3183" y="4204"/>
                  </a:lnTo>
                  <a:lnTo>
                    <a:pt x="3148" y="4207"/>
                  </a:lnTo>
                  <a:lnTo>
                    <a:pt x="3115" y="4204"/>
                  </a:lnTo>
                  <a:lnTo>
                    <a:pt x="3083" y="4196"/>
                  </a:lnTo>
                  <a:lnTo>
                    <a:pt x="3051" y="4183"/>
                  </a:lnTo>
                  <a:lnTo>
                    <a:pt x="3021" y="4166"/>
                  </a:lnTo>
                  <a:lnTo>
                    <a:pt x="2995" y="4142"/>
                  </a:lnTo>
                  <a:lnTo>
                    <a:pt x="2778" y="3927"/>
                  </a:lnTo>
                  <a:lnTo>
                    <a:pt x="2692" y="3995"/>
                  </a:lnTo>
                  <a:lnTo>
                    <a:pt x="2603" y="4059"/>
                  </a:lnTo>
                  <a:lnTo>
                    <a:pt x="2511" y="4116"/>
                  </a:lnTo>
                  <a:lnTo>
                    <a:pt x="2415" y="4167"/>
                  </a:lnTo>
                  <a:lnTo>
                    <a:pt x="2316" y="4212"/>
                  </a:lnTo>
                  <a:lnTo>
                    <a:pt x="2215" y="4250"/>
                  </a:lnTo>
                  <a:lnTo>
                    <a:pt x="2111" y="4281"/>
                  </a:lnTo>
                  <a:lnTo>
                    <a:pt x="2006" y="4306"/>
                  </a:lnTo>
                  <a:lnTo>
                    <a:pt x="1898" y="4324"/>
                  </a:lnTo>
                  <a:lnTo>
                    <a:pt x="1789" y="4334"/>
                  </a:lnTo>
                  <a:lnTo>
                    <a:pt x="1679" y="4338"/>
                  </a:lnTo>
                  <a:lnTo>
                    <a:pt x="1559" y="4334"/>
                  </a:lnTo>
                  <a:lnTo>
                    <a:pt x="1442" y="4321"/>
                  </a:lnTo>
                  <a:lnTo>
                    <a:pt x="1326" y="4301"/>
                  </a:lnTo>
                  <a:lnTo>
                    <a:pt x="1215" y="4272"/>
                  </a:lnTo>
                  <a:lnTo>
                    <a:pt x="1106" y="4237"/>
                  </a:lnTo>
                  <a:lnTo>
                    <a:pt x="1000" y="4195"/>
                  </a:lnTo>
                  <a:lnTo>
                    <a:pt x="898" y="4145"/>
                  </a:lnTo>
                  <a:lnTo>
                    <a:pt x="801" y="4090"/>
                  </a:lnTo>
                  <a:lnTo>
                    <a:pt x="706" y="4026"/>
                  </a:lnTo>
                  <a:lnTo>
                    <a:pt x="617" y="3958"/>
                  </a:lnTo>
                  <a:lnTo>
                    <a:pt x="532" y="3884"/>
                  </a:lnTo>
                  <a:lnTo>
                    <a:pt x="454" y="3806"/>
                  </a:lnTo>
                  <a:lnTo>
                    <a:pt x="380" y="3721"/>
                  </a:lnTo>
                  <a:lnTo>
                    <a:pt x="312" y="3632"/>
                  </a:lnTo>
                  <a:lnTo>
                    <a:pt x="248" y="3537"/>
                  </a:lnTo>
                  <a:lnTo>
                    <a:pt x="193" y="3440"/>
                  </a:lnTo>
                  <a:lnTo>
                    <a:pt x="143" y="3338"/>
                  </a:lnTo>
                  <a:lnTo>
                    <a:pt x="101" y="3232"/>
                  </a:lnTo>
                  <a:lnTo>
                    <a:pt x="66" y="3123"/>
                  </a:lnTo>
                  <a:lnTo>
                    <a:pt x="37" y="3012"/>
                  </a:lnTo>
                  <a:lnTo>
                    <a:pt x="17" y="2896"/>
                  </a:lnTo>
                  <a:lnTo>
                    <a:pt x="4" y="2779"/>
                  </a:lnTo>
                  <a:lnTo>
                    <a:pt x="0" y="2659"/>
                  </a:lnTo>
                  <a:lnTo>
                    <a:pt x="4" y="2548"/>
                  </a:lnTo>
                  <a:lnTo>
                    <a:pt x="14" y="2437"/>
                  </a:lnTo>
                  <a:lnTo>
                    <a:pt x="33" y="2329"/>
                  </a:lnTo>
                  <a:lnTo>
                    <a:pt x="58" y="2223"/>
                  </a:lnTo>
                  <a:lnTo>
                    <a:pt x="89" y="2119"/>
                  </a:lnTo>
                  <a:lnTo>
                    <a:pt x="128" y="2018"/>
                  </a:lnTo>
                  <a:lnTo>
                    <a:pt x="172" y="1921"/>
                  </a:lnTo>
                  <a:lnTo>
                    <a:pt x="222" y="1825"/>
                  </a:lnTo>
                  <a:lnTo>
                    <a:pt x="279" y="1734"/>
                  </a:lnTo>
                  <a:lnTo>
                    <a:pt x="340" y="1646"/>
                  </a:lnTo>
                  <a:lnTo>
                    <a:pt x="409" y="1563"/>
                  </a:lnTo>
                  <a:lnTo>
                    <a:pt x="481" y="1483"/>
                  </a:lnTo>
                  <a:lnTo>
                    <a:pt x="559" y="1409"/>
                  </a:lnTo>
                  <a:lnTo>
                    <a:pt x="641" y="1340"/>
                  </a:lnTo>
                  <a:lnTo>
                    <a:pt x="730" y="1275"/>
                  </a:lnTo>
                  <a:lnTo>
                    <a:pt x="822" y="1216"/>
                  </a:lnTo>
                  <a:lnTo>
                    <a:pt x="918" y="1163"/>
                  </a:lnTo>
                  <a:lnTo>
                    <a:pt x="1017" y="1116"/>
                  </a:lnTo>
                  <a:lnTo>
                    <a:pt x="881" y="979"/>
                  </a:lnTo>
                  <a:lnTo>
                    <a:pt x="0" y="9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2" name="Shape 7492"/>
            <p:cNvSpPr/>
            <p:nvPr/>
          </p:nvSpPr>
          <p:spPr>
            <a:xfrm>
              <a:off x="2249" y="109"/>
              <a:ext cx="304"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3" name="Shape 7493"/>
            <p:cNvSpPr/>
            <p:nvPr/>
          </p:nvSpPr>
          <p:spPr>
            <a:xfrm>
              <a:off x="2249" y="203"/>
              <a:ext cx="304" cy="4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4" name="Shape 7494"/>
            <p:cNvSpPr/>
            <p:nvPr/>
          </p:nvSpPr>
          <p:spPr>
            <a:xfrm>
              <a:off x="2949" y="1089"/>
              <a:ext cx="47"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5" name="Shape 7495"/>
            <p:cNvSpPr/>
            <p:nvPr/>
          </p:nvSpPr>
          <p:spPr>
            <a:xfrm>
              <a:off x="2739" y="1089"/>
              <a:ext cx="47"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6" name="Shape 7496"/>
            <p:cNvSpPr/>
            <p:nvPr/>
          </p:nvSpPr>
          <p:spPr>
            <a:xfrm>
              <a:off x="2646" y="1089"/>
              <a:ext cx="46"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497" name="Shape 7497"/>
            <p:cNvSpPr/>
            <p:nvPr/>
          </p:nvSpPr>
          <p:spPr>
            <a:xfrm>
              <a:off x="2553" y="1089"/>
              <a:ext cx="46"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498" name="Shape 7498"/>
          <p:cNvGrpSpPr/>
          <p:nvPr/>
        </p:nvGrpSpPr>
        <p:grpSpPr>
          <a:xfrm>
            <a:off x="2497465" y="1229559"/>
            <a:ext cx="198998" cy="199123"/>
            <a:chOff x="3337" y="860"/>
            <a:chExt cx="1592" cy="1593"/>
          </a:xfrm>
        </p:grpSpPr>
        <p:sp>
          <p:nvSpPr>
            <p:cNvPr id="7499" name="Shape 7499"/>
            <p:cNvSpPr/>
            <p:nvPr/>
          </p:nvSpPr>
          <p:spPr>
            <a:xfrm>
              <a:off x="3337" y="860"/>
              <a:ext cx="1133" cy="743"/>
            </a:xfrm>
            <a:custGeom>
              <a:avLst/>
              <a:gdLst/>
              <a:ahLst/>
              <a:cxnLst/>
              <a:rect l="0" t="0" r="0" b="0"/>
              <a:pathLst>
                <a:path w="3399" h="2228" extrusionOk="0">
                  <a:moveTo>
                    <a:pt x="2403" y="0"/>
                  </a:moveTo>
                  <a:lnTo>
                    <a:pt x="2544" y="5"/>
                  </a:lnTo>
                  <a:lnTo>
                    <a:pt x="2685" y="21"/>
                  </a:lnTo>
                  <a:lnTo>
                    <a:pt x="2828" y="45"/>
                  </a:lnTo>
                  <a:lnTo>
                    <a:pt x="2970" y="77"/>
                  </a:lnTo>
                  <a:lnTo>
                    <a:pt x="3113" y="118"/>
                  </a:lnTo>
                  <a:lnTo>
                    <a:pt x="3255" y="166"/>
                  </a:lnTo>
                  <a:lnTo>
                    <a:pt x="3399" y="222"/>
                  </a:lnTo>
                  <a:lnTo>
                    <a:pt x="3331" y="371"/>
                  </a:lnTo>
                  <a:lnTo>
                    <a:pt x="3264" y="513"/>
                  </a:lnTo>
                  <a:lnTo>
                    <a:pt x="3197" y="656"/>
                  </a:lnTo>
                  <a:lnTo>
                    <a:pt x="3065" y="601"/>
                  </a:lnTo>
                  <a:lnTo>
                    <a:pt x="2931" y="557"/>
                  </a:lnTo>
                  <a:lnTo>
                    <a:pt x="2797" y="524"/>
                  </a:lnTo>
                  <a:lnTo>
                    <a:pt x="2663" y="499"/>
                  </a:lnTo>
                  <a:lnTo>
                    <a:pt x="2532" y="484"/>
                  </a:lnTo>
                  <a:lnTo>
                    <a:pt x="2401" y="478"/>
                  </a:lnTo>
                  <a:lnTo>
                    <a:pt x="2272" y="483"/>
                  </a:lnTo>
                  <a:lnTo>
                    <a:pt x="2144" y="494"/>
                  </a:lnTo>
                  <a:lnTo>
                    <a:pt x="2019" y="516"/>
                  </a:lnTo>
                  <a:lnTo>
                    <a:pt x="1897" y="545"/>
                  </a:lnTo>
                  <a:lnTo>
                    <a:pt x="1777" y="582"/>
                  </a:lnTo>
                  <a:lnTo>
                    <a:pt x="1659" y="625"/>
                  </a:lnTo>
                  <a:lnTo>
                    <a:pt x="1547" y="678"/>
                  </a:lnTo>
                  <a:lnTo>
                    <a:pt x="1437" y="736"/>
                  </a:lnTo>
                  <a:lnTo>
                    <a:pt x="1332" y="800"/>
                  </a:lnTo>
                  <a:lnTo>
                    <a:pt x="1232" y="871"/>
                  </a:lnTo>
                  <a:lnTo>
                    <a:pt x="1136" y="949"/>
                  </a:lnTo>
                  <a:lnTo>
                    <a:pt x="1046" y="1032"/>
                  </a:lnTo>
                  <a:lnTo>
                    <a:pt x="960" y="1119"/>
                  </a:lnTo>
                  <a:lnTo>
                    <a:pt x="880" y="1212"/>
                  </a:lnTo>
                  <a:lnTo>
                    <a:pt x="807" y="1311"/>
                  </a:lnTo>
                  <a:lnTo>
                    <a:pt x="739" y="1413"/>
                  </a:lnTo>
                  <a:lnTo>
                    <a:pt x="679" y="1519"/>
                  </a:lnTo>
                  <a:lnTo>
                    <a:pt x="625" y="1630"/>
                  </a:lnTo>
                  <a:lnTo>
                    <a:pt x="580" y="1743"/>
                  </a:lnTo>
                  <a:lnTo>
                    <a:pt x="541" y="1861"/>
                  </a:lnTo>
                  <a:lnTo>
                    <a:pt x="512" y="1981"/>
                  </a:lnTo>
                  <a:lnTo>
                    <a:pt x="490" y="2103"/>
                  </a:lnTo>
                  <a:lnTo>
                    <a:pt x="475" y="2228"/>
                  </a:lnTo>
                  <a:lnTo>
                    <a:pt x="320" y="2215"/>
                  </a:lnTo>
                  <a:lnTo>
                    <a:pt x="162" y="2202"/>
                  </a:lnTo>
                  <a:lnTo>
                    <a:pt x="0" y="2187"/>
                  </a:lnTo>
                  <a:lnTo>
                    <a:pt x="20" y="2046"/>
                  </a:lnTo>
                  <a:lnTo>
                    <a:pt x="46" y="1909"/>
                  </a:lnTo>
                  <a:lnTo>
                    <a:pt x="78" y="1777"/>
                  </a:lnTo>
                  <a:lnTo>
                    <a:pt x="116" y="1649"/>
                  </a:lnTo>
                  <a:lnTo>
                    <a:pt x="160" y="1524"/>
                  </a:lnTo>
                  <a:lnTo>
                    <a:pt x="209" y="1401"/>
                  </a:lnTo>
                  <a:lnTo>
                    <a:pt x="264" y="1285"/>
                  </a:lnTo>
                  <a:lnTo>
                    <a:pt x="325" y="1171"/>
                  </a:lnTo>
                  <a:lnTo>
                    <a:pt x="394" y="1062"/>
                  </a:lnTo>
                  <a:lnTo>
                    <a:pt x="468" y="957"/>
                  </a:lnTo>
                  <a:lnTo>
                    <a:pt x="548" y="857"/>
                  </a:lnTo>
                  <a:lnTo>
                    <a:pt x="635" y="761"/>
                  </a:lnTo>
                  <a:lnTo>
                    <a:pt x="728" y="668"/>
                  </a:lnTo>
                  <a:lnTo>
                    <a:pt x="827" y="580"/>
                  </a:lnTo>
                  <a:lnTo>
                    <a:pt x="934" y="496"/>
                  </a:lnTo>
                  <a:lnTo>
                    <a:pt x="1047" y="417"/>
                  </a:lnTo>
                  <a:lnTo>
                    <a:pt x="1165" y="342"/>
                  </a:lnTo>
                  <a:lnTo>
                    <a:pt x="1300" y="266"/>
                  </a:lnTo>
                  <a:lnTo>
                    <a:pt x="1435" y="200"/>
                  </a:lnTo>
                  <a:lnTo>
                    <a:pt x="1572" y="145"/>
                  </a:lnTo>
                  <a:lnTo>
                    <a:pt x="1709" y="97"/>
                  </a:lnTo>
                  <a:lnTo>
                    <a:pt x="1847" y="59"/>
                  </a:lnTo>
                  <a:lnTo>
                    <a:pt x="1985" y="32"/>
                  </a:lnTo>
                  <a:lnTo>
                    <a:pt x="2124" y="11"/>
                  </a:lnTo>
                  <a:lnTo>
                    <a:pt x="2263" y="1"/>
                  </a:lnTo>
                  <a:lnTo>
                    <a:pt x="24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0" name="Shape 7500"/>
            <p:cNvSpPr/>
            <p:nvPr/>
          </p:nvSpPr>
          <p:spPr>
            <a:xfrm>
              <a:off x="4188" y="1520"/>
              <a:ext cx="741" cy="930"/>
            </a:xfrm>
            <a:custGeom>
              <a:avLst/>
              <a:gdLst/>
              <a:ahLst/>
              <a:cxnLst/>
              <a:rect l="0" t="0" r="0" b="0"/>
              <a:pathLst>
                <a:path w="2223" h="2790" extrusionOk="0">
                  <a:moveTo>
                    <a:pt x="2189" y="0"/>
                  </a:moveTo>
                  <a:lnTo>
                    <a:pt x="2208" y="147"/>
                  </a:lnTo>
                  <a:lnTo>
                    <a:pt x="2220" y="292"/>
                  </a:lnTo>
                  <a:lnTo>
                    <a:pt x="2223" y="433"/>
                  </a:lnTo>
                  <a:lnTo>
                    <a:pt x="2218" y="572"/>
                  </a:lnTo>
                  <a:lnTo>
                    <a:pt x="2205" y="708"/>
                  </a:lnTo>
                  <a:lnTo>
                    <a:pt x="2186" y="841"/>
                  </a:lnTo>
                  <a:lnTo>
                    <a:pt x="2159" y="970"/>
                  </a:lnTo>
                  <a:lnTo>
                    <a:pt x="2125" y="1097"/>
                  </a:lnTo>
                  <a:lnTo>
                    <a:pt x="2086" y="1219"/>
                  </a:lnTo>
                  <a:lnTo>
                    <a:pt x="2039" y="1339"/>
                  </a:lnTo>
                  <a:lnTo>
                    <a:pt x="1987" y="1455"/>
                  </a:lnTo>
                  <a:lnTo>
                    <a:pt x="1929" y="1566"/>
                  </a:lnTo>
                  <a:lnTo>
                    <a:pt x="1866" y="1673"/>
                  </a:lnTo>
                  <a:lnTo>
                    <a:pt x="1798" y="1778"/>
                  </a:lnTo>
                  <a:lnTo>
                    <a:pt x="1725" y="1877"/>
                  </a:lnTo>
                  <a:lnTo>
                    <a:pt x="1646" y="1972"/>
                  </a:lnTo>
                  <a:lnTo>
                    <a:pt x="1565" y="2062"/>
                  </a:lnTo>
                  <a:lnTo>
                    <a:pt x="1481" y="2148"/>
                  </a:lnTo>
                  <a:lnTo>
                    <a:pt x="1390" y="2229"/>
                  </a:lnTo>
                  <a:lnTo>
                    <a:pt x="1299" y="2305"/>
                  </a:lnTo>
                  <a:lnTo>
                    <a:pt x="1203" y="2376"/>
                  </a:lnTo>
                  <a:lnTo>
                    <a:pt x="1105" y="2442"/>
                  </a:lnTo>
                  <a:lnTo>
                    <a:pt x="1005" y="2503"/>
                  </a:lnTo>
                  <a:lnTo>
                    <a:pt x="903" y="2558"/>
                  </a:lnTo>
                  <a:lnTo>
                    <a:pt x="798" y="2608"/>
                  </a:lnTo>
                  <a:lnTo>
                    <a:pt x="692" y="2651"/>
                  </a:lnTo>
                  <a:lnTo>
                    <a:pt x="584" y="2691"/>
                  </a:lnTo>
                  <a:lnTo>
                    <a:pt x="477" y="2723"/>
                  </a:lnTo>
                  <a:lnTo>
                    <a:pt x="368" y="2749"/>
                  </a:lnTo>
                  <a:lnTo>
                    <a:pt x="259" y="2769"/>
                  </a:lnTo>
                  <a:lnTo>
                    <a:pt x="150" y="2782"/>
                  </a:lnTo>
                  <a:lnTo>
                    <a:pt x="40" y="2790"/>
                  </a:lnTo>
                  <a:lnTo>
                    <a:pt x="20" y="2558"/>
                  </a:lnTo>
                  <a:lnTo>
                    <a:pt x="0" y="2324"/>
                  </a:lnTo>
                  <a:lnTo>
                    <a:pt x="126" y="2306"/>
                  </a:lnTo>
                  <a:lnTo>
                    <a:pt x="248" y="2283"/>
                  </a:lnTo>
                  <a:lnTo>
                    <a:pt x="368" y="2253"/>
                  </a:lnTo>
                  <a:lnTo>
                    <a:pt x="483" y="2216"/>
                  </a:lnTo>
                  <a:lnTo>
                    <a:pt x="595" y="2173"/>
                  </a:lnTo>
                  <a:lnTo>
                    <a:pt x="702" y="2123"/>
                  </a:lnTo>
                  <a:lnTo>
                    <a:pt x="806" y="2066"/>
                  </a:lnTo>
                  <a:lnTo>
                    <a:pt x="906" y="2002"/>
                  </a:lnTo>
                  <a:lnTo>
                    <a:pt x="1002" y="1932"/>
                  </a:lnTo>
                  <a:lnTo>
                    <a:pt x="1094" y="1855"/>
                  </a:lnTo>
                  <a:lnTo>
                    <a:pt x="1182" y="1772"/>
                  </a:lnTo>
                  <a:lnTo>
                    <a:pt x="1267" y="1681"/>
                  </a:lnTo>
                  <a:lnTo>
                    <a:pt x="1347" y="1583"/>
                  </a:lnTo>
                  <a:lnTo>
                    <a:pt x="1422" y="1481"/>
                  </a:lnTo>
                  <a:lnTo>
                    <a:pt x="1488" y="1376"/>
                  </a:lnTo>
                  <a:lnTo>
                    <a:pt x="1548" y="1269"/>
                  </a:lnTo>
                  <a:lnTo>
                    <a:pt x="1598" y="1160"/>
                  </a:lnTo>
                  <a:lnTo>
                    <a:pt x="1642" y="1047"/>
                  </a:lnTo>
                  <a:lnTo>
                    <a:pt x="1677" y="934"/>
                  </a:lnTo>
                  <a:lnTo>
                    <a:pt x="1706" y="819"/>
                  </a:lnTo>
                  <a:lnTo>
                    <a:pt x="1726" y="701"/>
                  </a:lnTo>
                  <a:lnTo>
                    <a:pt x="1740" y="582"/>
                  </a:lnTo>
                  <a:lnTo>
                    <a:pt x="1745" y="459"/>
                  </a:lnTo>
                  <a:lnTo>
                    <a:pt x="1744" y="336"/>
                  </a:lnTo>
                  <a:lnTo>
                    <a:pt x="1735" y="211"/>
                  </a:lnTo>
                  <a:lnTo>
                    <a:pt x="1721" y="82"/>
                  </a:lnTo>
                  <a:lnTo>
                    <a:pt x="1956" y="40"/>
                  </a:lnTo>
                  <a:lnTo>
                    <a:pt x="2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1" name="Shape 7501"/>
            <p:cNvSpPr/>
            <p:nvPr/>
          </p:nvSpPr>
          <p:spPr>
            <a:xfrm>
              <a:off x="3341" y="1714"/>
              <a:ext cx="736" cy="739"/>
            </a:xfrm>
            <a:custGeom>
              <a:avLst/>
              <a:gdLst/>
              <a:ahLst/>
              <a:cxnLst/>
              <a:rect l="0" t="0" r="0" b="0"/>
              <a:pathLst>
                <a:path w="2207" h="2215" extrusionOk="0">
                  <a:moveTo>
                    <a:pt x="455" y="0"/>
                  </a:moveTo>
                  <a:lnTo>
                    <a:pt x="483" y="141"/>
                  </a:lnTo>
                  <a:lnTo>
                    <a:pt x="515" y="276"/>
                  </a:lnTo>
                  <a:lnTo>
                    <a:pt x="552" y="404"/>
                  </a:lnTo>
                  <a:lnTo>
                    <a:pt x="596" y="528"/>
                  </a:lnTo>
                  <a:lnTo>
                    <a:pt x="646" y="646"/>
                  </a:lnTo>
                  <a:lnTo>
                    <a:pt x="701" y="758"/>
                  </a:lnTo>
                  <a:lnTo>
                    <a:pt x="762" y="864"/>
                  </a:lnTo>
                  <a:lnTo>
                    <a:pt x="829" y="965"/>
                  </a:lnTo>
                  <a:lnTo>
                    <a:pt x="900" y="1059"/>
                  </a:lnTo>
                  <a:lnTo>
                    <a:pt x="977" y="1148"/>
                  </a:lnTo>
                  <a:lnTo>
                    <a:pt x="1062" y="1231"/>
                  </a:lnTo>
                  <a:lnTo>
                    <a:pt x="1150" y="1308"/>
                  </a:lnTo>
                  <a:lnTo>
                    <a:pt x="1245" y="1381"/>
                  </a:lnTo>
                  <a:lnTo>
                    <a:pt x="1345" y="1446"/>
                  </a:lnTo>
                  <a:lnTo>
                    <a:pt x="1451" y="1508"/>
                  </a:lnTo>
                  <a:lnTo>
                    <a:pt x="1562" y="1563"/>
                  </a:lnTo>
                  <a:lnTo>
                    <a:pt x="1680" y="1611"/>
                  </a:lnTo>
                  <a:lnTo>
                    <a:pt x="1802" y="1655"/>
                  </a:lnTo>
                  <a:lnTo>
                    <a:pt x="1932" y="1692"/>
                  </a:lnTo>
                  <a:lnTo>
                    <a:pt x="2065" y="1726"/>
                  </a:lnTo>
                  <a:lnTo>
                    <a:pt x="2207" y="1752"/>
                  </a:lnTo>
                  <a:lnTo>
                    <a:pt x="2186" y="1981"/>
                  </a:lnTo>
                  <a:lnTo>
                    <a:pt x="2166" y="2215"/>
                  </a:lnTo>
                  <a:lnTo>
                    <a:pt x="2030" y="2199"/>
                  </a:lnTo>
                  <a:lnTo>
                    <a:pt x="1898" y="2177"/>
                  </a:lnTo>
                  <a:lnTo>
                    <a:pt x="1769" y="2148"/>
                  </a:lnTo>
                  <a:lnTo>
                    <a:pt x="1645" y="2112"/>
                  </a:lnTo>
                  <a:lnTo>
                    <a:pt x="1523" y="2069"/>
                  </a:lnTo>
                  <a:lnTo>
                    <a:pt x="1405" y="2021"/>
                  </a:lnTo>
                  <a:lnTo>
                    <a:pt x="1291" y="1967"/>
                  </a:lnTo>
                  <a:lnTo>
                    <a:pt x="1182" y="1908"/>
                  </a:lnTo>
                  <a:lnTo>
                    <a:pt x="1078" y="1844"/>
                  </a:lnTo>
                  <a:lnTo>
                    <a:pt x="976" y="1774"/>
                  </a:lnTo>
                  <a:lnTo>
                    <a:pt x="880" y="1700"/>
                  </a:lnTo>
                  <a:lnTo>
                    <a:pt x="787" y="1621"/>
                  </a:lnTo>
                  <a:lnTo>
                    <a:pt x="699" y="1540"/>
                  </a:lnTo>
                  <a:lnTo>
                    <a:pt x="616" y="1454"/>
                  </a:lnTo>
                  <a:lnTo>
                    <a:pt x="538" y="1363"/>
                  </a:lnTo>
                  <a:lnTo>
                    <a:pt x="464" y="1272"/>
                  </a:lnTo>
                  <a:lnTo>
                    <a:pt x="395" y="1177"/>
                  </a:lnTo>
                  <a:lnTo>
                    <a:pt x="333" y="1080"/>
                  </a:lnTo>
                  <a:lnTo>
                    <a:pt x="275" y="981"/>
                  </a:lnTo>
                  <a:lnTo>
                    <a:pt x="221" y="879"/>
                  </a:lnTo>
                  <a:lnTo>
                    <a:pt x="173" y="775"/>
                  </a:lnTo>
                  <a:lnTo>
                    <a:pt x="131" y="672"/>
                  </a:lnTo>
                  <a:lnTo>
                    <a:pt x="94" y="567"/>
                  </a:lnTo>
                  <a:lnTo>
                    <a:pt x="64" y="461"/>
                  </a:lnTo>
                  <a:lnTo>
                    <a:pt x="39" y="356"/>
                  </a:lnTo>
                  <a:lnTo>
                    <a:pt x="20" y="250"/>
                  </a:lnTo>
                  <a:lnTo>
                    <a:pt x="7" y="145"/>
                  </a:lnTo>
                  <a:lnTo>
                    <a:pt x="0" y="40"/>
                  </a:lnTo>
                  <a:lnTo>
                    <a:pt x="229" y="20"/>
                  </a:lnTo>
                  <a:lnTo>
                    <a:pt x="4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2" name="Shape 7502"/>
            <p:cNvSpPr/>
            <p:nvPr/>
          </p:nvSpPr>
          <p:spPr>
            <a:xfrm>
              <a:off x="4498" y="1005"/>
              <a:ext cx="384" cy="435"/>
            </a:xfrm>
            <a:custGeom>
              <a:avLst/>
              <a:gdLst/>
              <a:ahLst/>
              <a:cxnLst/>
              <a:rect l="0" t="0" r="0" b="0"/>
              <a:pathLst>
                <a:path w="1151" h="1305" extrusionOk="0">
                  <a:moveTo>
                    <a:pt x="274" y="0"/>
                  </a:moveTo>
                  <a:lnTo>
                    <a:pt x="383" y="83"/>
                  </a:lnTo>
                  <a:lnTo>
                    <a:pt x="486" y="169"/>
                  </a:lnTo>
                  <a:lnTo>
                    <a:pt x="582" y="260"/>
                  </a:lnTo>
                  <a:lnTo>
                    <a:pt x="674" y="355"/>
                  </a:lnTo>
                  <a:lnTo>
                    <a:pt x="760" y="454"/>
                  </a:lnTo>
                  <a:lnTo>
                    <a:pt x="838" y="557"/>
                  </a:lnTo>
                  <a:lnTo>
                    <a:pt x="912" y="665"/>
                  </a:lnTo>
                  <a:lnTo>
                    <a:pt x="981" y="777"/>
                  </a:lnTo>
                  <a:lnTo>
                    <a:pt x="1043" y="895"/>
                  </a:lnTo>
                  <a:lnTo>
                    <a:pt x="1100" y="1016"/>
                  </a:lnTo>
                  <a:lnTo>
                    <a:pt x="1151" y="1142"/>
                  </a:lnTo>
                  <a:lnTo>
                    <a:pt x="998" y="1198"/>
                  </a:lnTo>
                  <a:lnTo>
                    <a:pt x="850" y="1252"/>
                  </a:lnTo>
                  <a:lnTo>
                    <a:pt x="701" y="1305"/>
                  </a:lnTo>
                  <a:lnTo>
                    <a:pt x="656" y="1195"/>
                  </a:lnTo>
                  <a:lnTo>
                    <a:pt x="605" y="1089"/>
                  </a:lnTo>
                  <a:lnTo>
                    <a:pt x="549" y="987"/>
                  </a:lnTo>
                  <a:lnTo>
                    <a:pt x="486" y="888"/>
                  </a:lnTo>
                  <a:lnTo>
                    <a:pt x="418" y="793"/>
                  </a:lnTo>
                  <a:lnTo>
                    <a:pt x="343" y="703"/>
                  </a:lnTo>
                  <a:lnTo>
                    <a:pt x="265" y="618"/>
                  </a:lnTo>
                  <a:lnTo>
                    <a:pt x="181" y="538"/>
                  </a:lnTo>
                  <a:lnTo>
                    <a:pt x="93" y="463"/>
                  </a:lnTo>
                  <a:lnTo>
                    <a:pt x="0" y="391"/>
                  </a:lnTo>
                  <a:lnTo>
                    <a:pt x="92" y="260"/>
                  </a:lnTo>
                  <a:lnTo>
                    <a:pt x="183" y="129"/>
                  </a:lnTo>
                  <a:lnTo>
                    <a:pt x="2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3" name="Shape 7503"/>
            <p:cNvSpPr/>
            <p:nvPr/>
          </p:nvSpPr>
          <p:spPr>
            <a:xfrm>
              <a:off x="4303" y="1444"/>
              <a:ext cx="229" cy="565"/>
            </a:xfrm>
            <a:custGeom>
              <a:avLst/>
              <a:gdLst/>
              <a:ahLst/>
              <a:cxnLst/>
              <a:rect l="0" t="0" r="0" b="0"/>
              <a:pathLst>
                <a:path w="688" h="1695" extrusionOk="0">
                  <a:moveTo>
                    <a:pt x="156" y="157"/>
                  </a:moveTo>
                  <a:lnTo>
                    <a:pt x="156" y="1539"/>
                  </a:lnTo>
                  <a:lnTo>
                    <a:pt x="532" y="1539"/>
                  </a:lnTo>
                  <a:lnTo>
                    <a:pt x="532" y="157"/>
                  </a:lnTo>
                  <a:lnTo>
                    <a:pt x="156" y="157"/>
                  </a:lnTo>
                  <a:close/>
                  <a:moveTo>
                    <a:pt x="77" y="0"/>
                  </a:moveTo>
                  <a:lnTo>
                    <a:pt x="609" y="0"/>
                  </a:lnTo>
                  <a:lnTo>
                    <a:pt x="634" y="4"/>
                  </a:lnTo>
                  <a:lnTo>
                    <a:pt x="656" y="14"/>
                  </a:lnTo>
                  <a:lnTo>
                    <a:pt x="673" y="32"/>
                  </a:lnTo>
                  <a:lnTo>
                    <a:pt x="684" y="52"/>
                  </a:lnTo>
                  <a:lnTo>
                    <a:pt x="688" y="77"/>
                  </a:lnTo>
                  <a:lnTo>
                    <a:pt x="688" y="1618"/>
                  </a:lnTo>
                  <a:lnTo>
                    <a:pt x="684" y="1643"/>
                  </a:lnTo>
                  <a:lnTo>
                    <a:pt x="673" y="1663"/>
                  </a:lnTo>
                  <a:lnTo>
                    <a:pt x="656" y="1681"/>
                  </a:lnTo>
                  <a:lnTo>
                    <a:pt x="634" y="1691"/>
                  </a:lnTo>
                  <a:lnTo>
                    <a:pt x="609" y="1695"/>
                  </a:lnTo>
                  <a:lnTo>
                    <a:pt x="77" y="1695"/>
                  </a:lnTo>
                  <a:lnTo>
                    <a:pt x="52" y="1691"/>
                  </a:lnTo>
                  <a:lnTo>
                    <a:pt x="30" y="1681"/>
                  </a:lnTo>
                  <a:lnTo>
                    <a:pt x="14" y="1663"/>
                  </a:lnTo>
                  <a:lnTo>
                    <a:pt x="3" y="1643"/>
                  </a:lnTo>
                  <a:lnTo>
                    <a:pt x="0" y="1618"/>
                  </a:lnTo>
                  <a:lnTo>
                    <a:pt x="0" y="77"/>
                  </a:lnTo>
                  <a:lnTo>
                    <a:pt x="3" y="52"/>
                  </a:lnTo>
                  <a:lnTo>
                    <a:pt x="14" y="32"/>
                  </a:lnTo>
                  <a:lnTo>
                    <a:pt x="30" y="14"/>
                  </a:lnTo>
                  <a:lnTo>
                    <a:pt x="52" y="4"/>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4" name="Shape 7504"/>
            <p:cNvSpPr/>
            <p:nvPr/>
          </p:nvSpPr>
          <p:spPr>
            <a:xfrm>
              <a:off x="3733" y="1580"/>
              <a:ext cx="230" cy="429"/>
            </a:xfrm>
            <a:custGeom>
              <a:avLst/>
              <a:gdLst/>
              <a:ahLst/>
              <a:cxnLst/>
              <a:rect l="0" t="0" r="0" b="0"/>
              <a:pathLst>
                <a:path w="688" h="1286" extrusionOk="0">
                  <a:moveTo>
                    <a:pt x="155" y="1010"/>
                  </a:moveTo>
                  <a:lnTo>
                    <a:pt x="155" y="1130"/>
                  </a:lnTo>
                  <a:lnTo>
                    <a:pt x="276" y="1130"/>
                  </a:lnTo>
                  <a:lnTo>
                    <a:pt x="155" y="1010"/>
                  </a:lnTo>
                  <a:close/>
                  <a:moveTo>
                    <a:pt x="155" y="764"/>
                  </a:moveTo>
                  <a:lnTo>
                    <a:pt x="155" y="886"/>
                  </a:lnTo>
                  <a:lnTo>
                    <a:pt x="400" y="1130"/>
                  </a:lnTo>
                  <a:lnTo>
                    <a:pt x="400" y="1132"/>
                  </a:lnTo>
                  <a:lnTo>
                    <a:pt x="523" y="1132"/>
                  </a:lnTo>
                  <a:lnTo>
                    <a:pt x="155" y="764"/>
                  </a:lnTo>
                  <a:close/>
                  <a:moveTo>
                    <a:pt x="155" y="516"/>
                  </a:moveTo>
                  <a:lnTo>
                    <a:pt x="155" y="638"/>
                  </a:lnTo>
                  <a:lnTo>
                    <a:pt x="532" y="1017"/>
                  </a:lnTo>
                  <a:lnTo>
                    <a:pt x="532" y="893"/>
                  </a:lnTo>
                  <a:lnTo>
                    <a:pt x="155" y="516"/>
                  </a:lnTo>
                  <a:close/>
                  <a:moveTo>
                    <a:pt x="155" y="269"/>
                  </a:moveTo>
                  <a:lnTo>
                    <a:pt x="155" y="393"/>
                  </a:lnTo>
                  <a:lnTo>
                    <a:pt x="532" y="769"/>
                  </a:lnTo>
                  <a:lnTo>
                    <a:pt x="532" y="647"/>
                  </a:lnTo>
                  <a:lnTo>
                    <a:pt x="155" y="269"/>
                  </a:lnTo>
                  <a:close/>
                  <a:moveTo>
                    <a:pt x="165" y="157"/>
                  </a:moveTo>
                  <a:lnTo>
                    <a:pt x="532" y="524"/>
                  </a:lnTo>
                  <a:lnTo>
                    <a:pt x="532" y="400"/>
                  </a:lnTo>
                  <a:lnTo>
                    <a:pt x="289" y="157"/>
                  </a:lnTo>
                  <a:lnTo>
                    <a:pt x="165" y="157"/>
                  </a:lnTo>
                  <a:close/>
                  <a:moveTo>
                    <a:pt x="411" y="155"/>
                  </a:moveTo>
                  <a:lnTo>
                    <a:pt x="532" y="276"/>
                  </a:lnTo>
                  <a:lnTo>
                    <a:pt x="532" y="155"/>
                  </a:lnTo>
                  <a:lnTo>
                    <a:pt x="411" y="155"/>
                  </a:lnTo>
                  <a:close/>
                  <a:moveTo>
                    <a:pt x="78" y="0"/>
                  </a:moveTo>
                  <a:lnTo>
                    <a:pt x="611" y="0"/>
                  </a:lnTo>
                  <a:lnTo>
                    <a:pt x="635" y="4"/>
                  </a:lnTo>
                  <a:lnTo>
                    <a:pt x="657" y="14"/>
                  </a:lnTo>
                  <a:lnTo>
                    <a:pt x="673" y="32"/>
                  </a:lnTo>
                  <a:lnTo>
                    <a:pt x="685" y="52"/>
                  </a:lnTo>
                  <a:lnTo>
                    <a:pt x="688" y="77"/>
                  </a:lnTo>
                  <a:lnTo>
                    <a:pt x="688" y="1209"/>
                  </a:lnTo>
                  <a:lnTo>
                    <a:pt x="685" y="1234"/>
                  </a:lnTo>
                  <a:lnTo>
                    <a:pt x="673" y="1254"/>
                  </a:lnTo>
                  <a:lnTo>
                    <a:pt x="657" y="1272"/>
                  </a:lnTo>
                  <a:lnTo>
                    <a:pt x="635" y="1282"/>
                  </a:lnTo>
                  <a:lnTo>
                    <a:pt x="611" y="1286"/>
                  </a:lnTo>
                  <a:lnTo>
                    <a:pt x="78" y="1286"/>
                  </a:lnTo>
                  <a:lnTo>
                    <a:pt x="53" y="1282"/>
                  </a:lnTo>
                  <a:lnTo>
                    <a:pt x="32" y="1272"/>
                  </a:lnTo>
                  <a:lnTo>
                    <a:pt x="14" y="1254"/>
                  </a:lnTo>
                  <a:lnTo>
                    <a:pt x="4" y="1234"/>
                  </a:lnTo>
                  <a:lnTo>
                    <a:pt x="0" y="1209"/>
                  </a:lnTo>
                  <a:lnTo>
                    <a:pt x="0" y="77"/>
                  </a:lnTo>
                  <a:lnTo>
                    <a:pt x="4" y="52"/>
                  </a:lnTo>
                  <a:lnTo>
                    <a:pt x="14" y="32"/>
                  </a:lnTo>
                  <a:lnTo>
                    <a:pt x="32" y="14"/>
                  </a:lnTo>
                  <a:lnTo>
                    <a:pt x="53" y="4"/>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5" name="Shape 7505"/>
            <p:cNvSpPr/>
            <p:nvPr/>
          </p:nvSpPr>
          <p:spPr>
            <a:xfrm>
              <a:off x="4018" y="1235"/>
              <a:ext cx="229" cy="774"/>
            </a:xfrm>
            <a:custGeom>
              <a:avLst/>
              <a:gdLst/>
              <a:ahLst/>
              <a:cxnLst/>
              <a:rect l="0" t="0" r="0" b="0"/>
              <a:pathLst>
                <a:path w="689" h="2321" extrusionOk="0">
                  <a:moveTo>
                    <a:pt x="79" y="0"/>
                  </a:moveTo>
                  <a:lnTo>
                    <a:pt x="611" y="0"/>
                  </a:lnTo>
                  <a:lnTo>
                    <a:pt x="636" y="4"/>
                  </a:lnTo>
                  <a:lnTo>
                    <a:pt x="657" y="14"/>
                  </a:lnTo>
                  <a:lnTo>
                    <a:pt x="674" y="32"/>
                  </a:lnTo>
                  <a:lnTo>
                    <a:pt x="686" y="54"/>
                  </a:lnTo>
                  <a:lnTo>
                    <a:pt x="689" y="78"/>
                  </a:lnTo>
                  <a:lnTo>
                    <a:pt x="689" y="2244"/>
                  </a:lnTo>
                  <a:lnTo>
                    <a:pt x="686" y="2269"/>
                  </a:lnTo>
                  <a:lnTo>
                    <a:pt x="674" y="2289"/>
                  </a:lnTo>
                  <a:lnTo>
                    <a:pt x="657" y="2307"/>
                  </a:lnTo>
                  <a:lnTo>
                    <a:pt x="636" y="2317"/>
                  </a:lnTo>
                  <a:lnTo>
                    <a:pt x="611" y="2321"/>
                  </a:lnTo>
                  <a:lnTo>
                    <a:pt x="79" y="2321"/>
                  </a:lnTo>
                  <a:lnTo>
                    <a:pt x="54" y="2317"/>
                  </a:lnTo>
                  <a:lnTo>
                    <a:pt x="32" y="2307"/>
                  </a:lnTo>
                  <a:lnTo>
                    <a:pt x="15" y="2289"/>
                  </a:lnTo>
                  <a:lnTo>
                    <a:pt x="5" y="2269"/>
                  </a:lnTo>
                  <a:lnTo>
                    <a:pt x="0" y="2244"/>
                  </a:lnTo>
                  <a:lnTo>
                    <a:pt x="0" y="78"/>
                  </a:lnTo>
                  <a:lnTo>
                    <a:pt x="5" y="54"/>
                  </a:lnTo>
                  <a:lnTo>
                    <a:pt x="15" y="32"/>
                  </a:lnTo>
                  <a:lnTo>
                    <a:pt x="32" y="14"/>
                  </a:lnTo>
                  <a:lnTo>
                    <a:pt x="54" y="4"/>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06" name="Shape 7506"/>
          <p:cNvGrpSpPr/>
          <p:nvPr/>
        </p:nvGrpSpPr>
        <p:grpSpPr>
          <a:xfrm>
            <a:off x="830835" y="1242001"/>
            <a:ext cx="238571" cy="174238"/>
            <a:chOff x="3495" y="1089"/>
            <a:chExt cx="267" cy="195"/>
          </a:xfrm>
        </p:grpSpPr>
        <p:sp>
          <p:nvSpPr>
            <p:cNvPr id="7507" name="Shape 7507"/>
            <p:cNvSpPr/>
            <p:nvPr/>
          </p:nvSpPr>
          <p:spPr>
            <a:xfrm>
              <a:off x="3495" y="1089"/>
              <a:ext cx="267" cy="195"/>
            </a:xfrm>
            <a:custGeom>
              <a:avLst/>
              <a:gdLst/>
              <a:ahLst/>
              <a:cxnLst/>
              <a:rect l="0" t="0" r="0" b="0"/>
              <a:pathLst>
                <a:path w="3470" h="2539" extrusionOk="0">
                  <a:moveTo>
                    <a:pt x="158" y="159"/>
                  </a:moveTo>
                  <a:lnTo>
                    <a:pt x="158" y="2189"/>
                  </a:lnTo>
                  <a:lnTo>
                    <a:pt x="1135" y="1205"/>
                  </a:lnTo>
                  <a:lnTo>
                    <a:pt x="1246" y="1318"/>
                  </a:lnTo>
                  <a:lnTo>
                    <a:pt x="190" y="2380"/>
                  </a:lnTo>
                  <a:lnTo>
                    <a:pt x="3280" y="2380"/>
                  </a:lnTo>
                  <a:lnTo>
                    <a:pt x="2224" y="1318"/>
                  </a:lnTo>
                  <a:lnTo>
                    <a:pt x="2336" y="1205"/>
                  </a:lnTo>
                  <a:lnTo>
                    <a:pt x="3312" y="2189"/>
                  </a:lnTo>
                  <a:lnTo>
                    <a:pt x="3312" y="159"/>
                  </a:lnTo>
                  <a:lnTo>
                    <a:pt x="158" y="159"/>
                  </a:lnTo>
                  <a:close/>
                  <a:moveTo>
                    <a:pt x="79" y="0"/>
                  </a:moveTo>
                  <a:lnTo>
                    <a:pt x="3391" y="0"/>
                  </a:lnTo>
                  <a:lnTo>
                    <a:pt x="3412" y="3"/>
                  </a:lnTo>
                  <a:lnTo>
                    <a:pt x="3431" y="11"/>
                  </a:lnTo>
                  <a:lnTo>
                    <a:pt x="3447" y="24"/>
                  </a:lnTo>
                  <a:lnTo>
                    <a:pt x="3460" y="40"/>
                  </a:lnTo>
                  <a:lnTo>
                    <a:pt x="3467" y="58"/>
                  </a:lnTo>
                  <a:lnTo>
                    <a:pt x="3470" y="80"/>
                  </a:lnTo>
                  <a:lnTo>
                    <a:pt x="3470" y="2460"/>
                  </a:lnTo>
                  <a:lnTo>
                    <a:pt x="3467" y="2481"/>
                  </a:lnTo>
                  <a:lnTo>
                    <a:pt x="3460" y="2501"/>
                  </a:lnTo>
                  <a:lnTo>
                    <a:pt x="3447" y="2516"/>
                  </a:lnTo>
                  <a:lnTo>
                    <a:pt x="3431" y="2529"/>
                  </a:lnTo>
                  <a:lnTo>
                    <a:pt x="3412" y="2536"/>
                  </a:lnTo>
                  <a:lnTo>
                    <a:pt x="3391" y="2539"/>
                  </a:lnTo>
                  <a:lnTo>
                    <a:pt x="79" y="2539"/>
                  </a:lnTo>
                  <a:lnTo>
                    <a:pt x="58" y="2536"/>
                  </a:lnTo>
                  <a:lnTo>
                    <a:pt x="39" y="2529"/>
                  </a:lnTo>
                  <a:lnTo>
                    <a:pt x="24" y="2516"/>
                  </a:lnTo>
                  <a:lnTo>
                    <a:pt x="11" y="2501"/>
                  </a:lnTo>
                  <a:lnTo>
                    <a:pt x="3" y="2481"/>
                  </a:lnTo>
                  <a:lnTo>
                    <a:pt x="0" y="2460"/>
                  </a:lnTo>
                  <a:lnTo>
                    <a:pt x="0" y="80"/>
                  </a:lnTo>
                  <a:lnTo>
                    <a:pt x="3" y="58"/>
                  </a:lnTo>
                  <a:lnTo>
                    <a:pt x="11" y="40"/>
                  </a:lnTo>
                  <a:lnTo>
                    <a:pt x="24" y="24"/>
                  </a:lnTo>
                  <a:lnTo>
                    <a:pt x="39" y="11"/>
                  </a:lnTo>
                  <a:lnTo>
                    <a:pt x="58" y="3"/>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08" name="Shape 7508"/>
            <p:cNvSpPr/>
            <p:nvPr/>
          </p:nvSpPr>
          <p:spPr>
            <a:xfrm>
              <a:off x="3507" y="1101"/>
              <a:ext cx="243" cy="125"/>
            </a:xfrm>
            <a:custGeom>
              <a:avLst/>
              <a:gdLst/>
              <a:ahLst/>
              <a:cxnLst/>
              <a:rect l="0" t="0" r="0" b="0"/>
              <a:pathLst>
                <a:path w="3154" h="1618" extrusionOk="0">
                  <a:moveTo>
                    <a:pt x="0" y="0"/>
                  </a:moveTo>
                  <a:lnTo>
                    <a:pt x="159" y="0"/>
                  </a:lnTo>
                  <a:lnTo>
                    <a:pt x="1578" y="1426"/>
                  </a:lnTo>
                  <a:lnTo>
                    <a:pt x="2995" y="0"/>
                  </a:lnTo>
                  <a:lnTo>
                    <a:pt x="3154" y="0"/>
                  </a:lnTo>
                  <a:lnTo>
                    <a:pt x="3154" y="64"/>
                  </a:lnTo>
                  <a:lnTo>
                    <a:pt x="1633" y="1595"/>
                  </a:lnTo>
                  <a:lnTo>
                    <a:pt x="1615" y="1608"/>
                  </a:lnTo>
                  <a:lnTo>
                    <a:pt x="1597" y="1615"/>
                  </a:lnTo>
                  <a:lnTo>
                    <a:pt x="1577" y="1618"/>
                  </a:lnTo>
                  <a:lnTo>
                    <a:pt x="1557" y="1615"/>
                  </a:lnTo>
                  <a:lnTo>
                    <a:pt x="1538" y="1608"/>
                  </a:lnTo>
                  <a:lnTo>
                    <a:pt x="1522" y="1595"/>
                  </a:lnTo>
                  <a:lnTo>
                    <a:pt x="0" y="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09" name="Shape 7509"/>
          <p:cNvGrpSpPr/>
          <p:nvPr/>
        </p:nvGrpSpPr>
        <p:grpSpPr>
          <a:xfrm>
            <a:off x="293301" y="1234218"/>
            <a:ext cx="183500" cy="189805"/>
            <a:chOff x="4322" y="834"/>
            <a:chExt cx="291" cy="301"/>
          </a:xfrm>
        </p:grpSpPr>
        <p:sp>
          <p:nvSpPr>
            <p:cNvPr id="7510" name="Shape 7510"/>
            <p:cNvSpPr/>
            <p:nvPr/>
          </p:nvSpPr>
          <p:spPr>
            <a:xfrm>
              <a:off x="4322" y="834"/>
              <a:ext cx="144" cy="145"/>
            </a:xfrm>
            <a:custGeom>
              <a:avLst/>
              <a:gdLst/>
              <a:ahLst/>
              <a:cxnLst/>
              <a:rect l="0" t="0" r="0" b="0"/>
              <a:pathLst>
                <a:path w="1580" h="1592" extrusionOk="0">
                  <a:moveTo>
                    <a:pt x="532" y="324"/>
                  </a:moveTo>
                  <a:lnTo>
                    <a:pt x="518" y="324"/>
                  </a:lnTo>
                  <a:lnTo>
                    <a:pt x="502" y="326"/>
                  </a:lnTo>
                  <a:lnTo>
                    <a:pt x="487" y="330"/>
                  </a:lnTo>
                  <a:lnTo>
                    <a:pt x="472" y="336"/>
                  </a:lnTo>
                  <a:lnTo>
                    <a:pt x="458" y="345"/>
                  </a:lnTo>
                  <a:lnTo>
                    <a:pt x="445" y="355"/>
                  </a:lnTo>
                  <a:lnTo>
                    <a:pt x="434" y="367"/>
                  </a:lnTo>
                  <a:lnTo>
                    <a:pt x="426" y="382"/>
                  </a:lnTo>
                  <a:lnTo>
                    <a:pt x="421" y="400"/>
                  </a:lnTo>
                  <a:lnTo>
                    <a:pt x="418" y="421"/>
                  </a:lnTo>
                  <a:lnTo>
                    <a:pt x="421" y="439"/>
                  </a:lnTo>
                  <a:lnTo>
                    <a:pt x="428" y="458"/>
                  </a:lnTo>
                  <a:lnTo>
                    <a:pt x="437" y="475"/>
                  </a:lnTo>
                  <a:lnTo>
                    <a:pt x="612" y="764"/>
                  </a:lnTo>
                  <a:lnTo>
                    <a:pt x="531" y="764"/>
                  </a:lnTo>
                  <a:lnTo>
                    <a:pt x="514" y="766"/>
                  </a:lnTo>
                  <a:lnTo>
                    <a:pt x="500" y="773"/>
                  </a:lnTo>
                  <a:lnTo>
                    <a:pt x="489" y="785"/>
                  </a:lnTo>
                  <a:lnTo>
                    <a:pt x="481" y="799"/>
                  </a:lnTo>
                  <a:lnTo>
                    <a:pt x="479" y="816"/>
                  </a:lnTo>
                  <a:lnTo>
                    <a:pt x="481" y="832"/>
                  </a:lnTo>
                  <a:lnTo>
                    <a:pt x="489" y="846"/>
                  </a:lnTo>
                  <a:lnTo>
                    <a:pt x="500" y="857"/>
                  </a:lnTo>
                  <a:lnTo>
                    <a:pt x="514" y="865"/>
                  </a:lnTo>
                  <a:lnTo>
                    <a:pt x="531" y="867"/>
                  </a:lnTo>
                  <a:lnTo>
                    <a:pt x="672" y="867"/>
                  </a:lnTo>
                  <a:lnTo>
                    <a:pt x="694" y="906"/>
                  </a:lnTo>
                  <a:lnTo>
                    <a:pt x="694" y="945"/>
                  </a:lnTo>
                  <a:lnTo>
                    <a:pt x="531" y="945"/>
                  </a:lnTo>
                  <a:lnTo>
                    <a:pt x="514" y="947"/>
                  </a:lnTo>
                  <a:lnTo>
                    <a:pt x="500" y="954"/>
                  </a:lnTo>
                  <a:lnTo>
                    <a:pt x="489" y="965"/>
                  </a:lnTo>
                  <a:lnTo>
                    <a:pt x="481" y="980"/>
                  </a:lnTo>
                  <a:lnTo>
                    <a:pt x="479" y="997"/>
                  </a:lnTo>
                  <a:lnTo>
                    <a:pt x="481" y="1013"/>
                  </a:lnTo>
                  <a:lnTo>
                    <a:pt x="489" y="1027"/>
                  </a:lnTo>
                  <a:lnTo>
                    <a:pt x="500" y="1038"/>
                  </a:lnTo>
                  <a:lnTo>
                    <a:pt x="514" y="1046"/>
                  </a:lnTo>
                  <a:lnTo>
                    <a:pt x="531" y="1049"/>
                  </a:lnTo>
                  <a:lnTo>
                    <a:pt x="694" y="1049"/>
                  </a:lnTo>
                  <a:lnTo>
                    <a:pt x="694" y="1180"/>
                  </a:lnTo>
                  <a:lnTo>
                    <a:pt x="696" y="1203"/>
                  </a:lnTo>
                  <a:lnTo>
                    <a:pt x="702" y="1223"/>
                  </a:lnTo>
                  <a:lnTo>
                    <a:pt x="710" y="1241"/>
                  </a:lnTo>
                  <a:lnTo>
                    <a:pt x="722" y="1257"/>
                  </a:lnTo>
                  <a:lnTo>
                    <a:pt x="737" y="1269"/>
                  </a:lnTo>
                  <a:lnTo>
                    <a:pt x="755" y="1279"/>
                  </a:lnTo>
                  <a:lnTo>
                    <a:pt x="776" y="1284"/>
                  </a:lnTo>
                  <a:lnTo>
                    <a:pt x="799" y="1286"/>
                  </a:lnTo>
                  <a:lnTo>
                    <a:pt x="822" y="1284"/>
                  </a:lnTo>
                  <a:lnTo>
                    <a:pt x="843" y="1279"/>
                  </a:lnTo>
                  <a:lnTo>
                    <a:pt x="861" y="1269"/>
                  </a:lnTo>
                  <a:lnTo>
                    <a:pt x="876" y="1257"/>
                  </a:lnTo>
                  <a:lnTo>
                    <a:pt x="888" y="1241"/>
                  </a:lnTo>
                  <a:lnTo>
                    <a:pt x="896" y="1223"/>
                  </a:lnTo>
                  <a:lnTo>
                    <a:pt x="901" y="1203"/>
                  </a:lnTo>
                  <a:lnTo>
                    <a:pt x="903" y="1180"/>
                  </a:lnTo>
                  <a:lnTo>
                    <a:pt x="903" y="1049"/>
                  </a:lnTo>
                  <a:lnTo>
                    <a:pt x="1067" y="1049"/>
                  </a:lnTo>
                  <a:lnTo>
                    <a:pt x="1084" y="1046"/>
                  </a:lnTo>
                  <a:lnTo>
                    <a:pt x="1098" y="1038"/>
                  </a:lnTo>
                  <a:lnTo>
                    <a:pt x="1109" y="1027"/>
                  </a:lnTo>
                  <a:lnTo>
                    <a:pt x="1116" y="1013"/>
                  </a:lnTo>
                  <a:lnTo>
                    <a:pt x="1119" y="997"/>
                  </a:lnTo>
                  <a:lnTo>
                    <a:pt x="1116" y="980"/>
                  </a:lnTo>
                  <a:lnTo>
                    <a:pt x="1109" y="965"/>
                  </a:lnTo>
                  <a:lnTo>
                    <a:pt x="1098" y="954"/>
                  </a:lnTo>
                  <a:lnTo>
                    <a:pt x="1084" y="947"/>
                  </a:lnTo>
                  <a:lnTo>
                    <a:pt x="1067" y="945"/>
                  </a:lnTo>
                  <a:lnTo>
                    <a:pt x="903" y="945"/>
                  </a:lnTo>
                  <a:lnTo>
                    <a:pt x="903" y="906"/>
                  </a:lnTo>
                  <a:lnTo>
                    <a:pt x="926" y="867"/>
                  </a:lnTo>
                  <a:lnTo>
                    <a:pt x="1067" y="867"/>
                  </a:lnTo>
                  <a:lnTo>
                    <a:pt x="1084" y="865"/>
                  </a:lnTo>
                  <a:lnTo>
                    <a:pt x="1097" y="857"/>
                  </a:lnTo>
                  <a:lnTo>
                    <a:pt x="1109" y="846"/>
                  </a:lnTo>
                  <a:lnTo>
                    <a:pt x="1116" y="832"/>
                  </a:lnTo>
                  <a:lnTo>
                    <a:pt x="1118" y="816"/>
                  </a:lnTo>
                  <a:lnTo>
                    <a:pt x="1116" y="799"/>
                  </a:lnTo>
                  <a:lnTo>
                    <a:pt x="1109" y="785"/>
                  </a:lnTo>
                  <a:lnTo>
                    <a:pt x="1097" y="773"/>
                  </a:lnTo>
                  <a:lnTo>
                    <a:pt x="1084" y="766"/>
                  </a:lnTo>
                  <a:lnTo>
                    <a:pt x="1067" y="764"/>
                  </a:lnTo>
                  <a:lnTo>
                    <a:pt x="987" y="764"/>
                  </a:lnTo>
                  <a:lnTo>
                    <a:pt x="1161" y="475"/>
                  </a:lnTo>
                  <a:lnTo>
                    <a:pt x="1170" y="458"/>
                  </a:lnTo>
                  <a:lnTo>
                    <a:pt x="1177" y="439"/>
                  </a:lnTo>
                  <a:lnTo>
                    <a:pt x="1180" y="421"/>
                  </a:lnTo>
                  <a:lnTo>
                    <a:pt x="1178" y="400"/>
                  </a:lnTo>
                  <a:lnTo>
                    <a:pt x="1172" y="382"/>
                  </a:lnTo>
                  <a:lnTo>
                    <a:pt x="1163" y="367"/>
                  </a:lnTo>
                  <a:lnTo>
                    <a:pt x="1153" y="355"/>
                  </a:lnTo>
                  <a:lnTo>
                    <a:pt x="1140" y="345"/>
                  </a:lnTo>
                  <a:lnTo>
                    <a:pt x="1126" y="336"/>
                  </a:lnTo>
                  <a:lnTo>
                    <a:pt x="1111" y="330"/>
                  </a:lnTo>
                  <a:lnTo>
                    <a:pt x="1095" y="326"/>
                  </a:lnTo>
                  <a:lnTo>
                    <a:pt x="1080" y="324"/>
                  </a:lnTo>
                  <a:lnTo>
                    <a:pt x="1066" y="324"/>
                  </a:lnTo>
                  <a:lnTo>
                    <a:pt x="1047" y="325"/>
                  </a:lnTo>
                  <a:lnTo>
                    <a:pt x="1030" y="330"/>
                  </a:lnTo>
                  <a:lnTo>
                    <a:pt x="1016" y="338"/>
                  </a:lnTo>
                  <a:lnTo>
                    <a:pt x="1003" y="348"/>
                  </a:lnTo>
                  <a:lnTo>
                    <a:pt x="994" y="358"/>
                  </a:lnTo>
                  <a:lnTo>
                    <a:pt x="986" y="367"/>
                  </a:lnTo>
                  <a:lnTo>
                    <a:pt x="981" y="378"/>
                  </a:lnTo>
                  <a:lnTo>
                    <a:pt x="976" y="385"/>
                  </a:lnTo>
                  <a:lnTo>
                    <a:pt x="799" y="725"/>
                  </a:lnTo>
                  <a:lnTo>
                    <a:pt x="622" y="385"/>
                  </a:lnTo>
                  <a:lnTo>
                    <a:pt x="618" y="378"/>
                  </a:lnTo>
                  <a:lnTo>
                    <a:pt x="612" y="367"/>
                  </a:lnTo>
                  <a:lnTo>
                    <a:pt x="604" y="358"/>
                  </a:lnTo>
                  <a:lnTo>
                    <a:pt x="594" y="348"/>
                  </a:lnTo>
                  <a:lnTo>
                    <a:pt x="583" y="338"/>
                  </a:lnTo>
                  <a:lnTo>
                    <a:pt x="568" y="330"/>
                  </a:lnTo>
                  <a:lnTo>
                    <a:pt x="552" y="325"/>
                  </a:lnTo>
                  <a:lnTo>
                    <a:pt x="532" y="324"/>
                  </a:lnTo>
                  <a:close/>
                  <a:moveTo>
                    <a:pt x="799" y="0"/>
                  </a:moveTo>
                  <a:lnTo>
                    <a:pt x="799" y="0"/>
                  </a:lnTo>
                  <a:lnTo>
                    <a:pt x="870" y="3"/>
                  </a:lnTo>
                  <a:lnTo>
                    <a:pt x="938" y="13"/>
                  </a:lnTo>
                  <a:lnTo>
                    <a:pt x="1005" y="27"/>
                  </a:lnTo>
                  <a:lnTo>
                    <a:pt x="1070" y="48"/>
                  </a:lnTo>
                  <a:lnTo>
                    <a:pt x="1133" y="74"/>
                  </a:lnTo>
                  <a:lnTo>
                    <a:pt x="1192" y="105"/>
                  </a:lnTo>
                  <a:lnTo>
                    <a:pt x="1249" y="141"/>
                  </a:lnTo>
                  <a:lnTo>
                    <a:pt x="1303" y="180"/>
                  </a:lnTo>
                  <a:lnTo>
                    <a:pt x="1352" y="225"/>
                  </a:lnTo>
                  <a:lnTo>
                    <a:pt x="1398" y="274"/>
                  </a:lnTo>
                  <a:lnTo>
                    <a:pt x="1440" y="326"/>
                  </a:lnTo>
                  <a:lnTo>
                    <a:pt x="1478" y="381"/>
                  </a:lnTo>
                  <a:lnTo>
                    <a:pt x="1511" y="439"/>
                  </a:lnTo>
                  <a:lnTo>
                    <a:pt x="1538" y="502"/>
                  </a:lnTo>
                  <a:lnTo>
                    <a:pt x="1562" y="565"/>
                  </a:lnTo>
                  <a:lnTo>
                    <a:pt x="1580" y="632"/>
                  </a:lnTo>
                  <a:lnTo>
                    <a:pt x="1540" y="693"/>
                  </a:lnTo>
                  <a:lnTo>
                    <a:pt x="1505" y="757"/>
                  </a:lnTo>
                  <a:lnTo>
                    <a:pt x="1474" y="824"/>
                  </a:lnTo>
                  <a:lnTo>
                    <a:pt x="1449" y="894"/>
                  </a:lnTo>
                  <a:lnTo>
                    <a:pt x="1428" y="964"/>
                  </a:lnTo>
                  <a:lnTo>
                    <a:pt x="1413" y="1038"/>
                  </a:lnTo>
                  <a:lnTo>
                    <a:pt x="1403" y="1114"/>
                  </a:lnTo>
                  <a:lnTo>
                    <a:pt x="1318" y="1131"/>
                  </a:lnTo>
                  <a:lnTo>
                    <a:pt x="1236" y="1155"/>
                  </a:lnTo>
                  <a:lnTo>
                    <a:pt x="1155" y="1183"/>
                  </a:lnTo>
                  <a:lnTo>
                    <a:pt x="1078" y="1217"/>
                  </a:lnTo>
                  <a:lnTo>
                    <a:pt x="1003" y="1257"/>
                  </a:lnTo>
                  <a:lnTo>
                    <a:pt x="932" y="1301"/>
                  </a:lnTo>
                  <a:lnTo>
                    <a:pt x="865" y="1351"/>
                  </a:lnTo>
                  <a:lnTo>
                    <a:pt x="801" y="1404"/>
                  </a:lnTo>
                  <a:lnTo>
                    <a:pt x="740" y="1463"/>
                  </a:lnTo>
                  <a:lnTo>
                    <a:pt x="684" y="1525"/>
                  </a:lnTo>
                  <a:lnTo>
                    <a:pt x="632" y="1592"/>
                  </a:lnTo>
                  <a:lnTo>
                    <a:pt x="566" y="1574"/>
                  </a:lnTo>
                  <a:lnTo>
                    <a:pt x="501" y="1551"/>
                  </a:lnTo>
                  <a:lnTo>
                    <a:pt x="440" y="1523"/>
                  </a:lnTo>
                  <a:lnTo>
                    <a:pt x="381" y="1491"/>
                  </a:lnTo>
                  <a:lnTo>
                    <a:pt x="325" y="1452"/>
                  </a:lnTo>
                  <a:lnTo>
                    <a:pt x="274" y="1411"/>
                  </a:lnTo>
                  <a:lnTo>
                    <a:pt x="225" y="1364"/>
                  </a:lnTo>
                  <a:lnTo>
                    <a:pt x="181" y="1314"/>
                  </a:lnTo>
                  <a:lnTo>
                    <a:pt x="141" y="1260"/>
                  </a:lnTo>
                  <a:lnTo>
                    <a:pt x="104" y="1203"/>
                  </a:lnTo>
                  <a:lnTo>
                    <a:pt x="73" y="1143"/>
                  </a:lnTo>
                  <a:lnTo>
                    <a:pt x="48" y="1080"/>
                  </a:lnTo>
                  <a:lnTo>
                    <a:pt x="27" y="1014"/>
                  </a:lnTo>
                  <a:lnTo>
                    <a:pt x="12" y="947"/>
                  </a:lnTo>
                  <a:lnTo>
                    <a:pt x="3" y="876"/>
                  </a:lnTo>
                  <a:lnTo>
                    <a:pt x="0" y="805"/>
                  </a:lnTo>
                  <a:lnTo>
                    <a:pt x="3" y="731"/>
                  </a:lnTo>
                  <a:lnTo>
                    <a:pt x="12" y="661"/>
                  </a:lnTo>
                  <a:lnTo>
                    <a:pt x="28" y="591"/>
                  </a:lnTo>
                  <a:lnTo>
                    <a:pt x="50" y="525"/>
                  </a:lnTo>
                  <a:lnTo>
                    <a:pt x="76" y="460"/>
                  </a:lnTo>
                  <a:lnTo>
                    <a:pt x="108" y="399"/>
                  </a:lnTo>
                  <a:lnTo>
                    <a:pt x="146" y="341"/>
                  </a:lnTo>
                  <a:lnTo>
                    <a:pt x="188" y="286"/>
                  </a:lnTo>
                  <a:lnTo>
                    <a:pt x="234" y="236"/>
                  </a:lnTo>
                  <a:lnTo>
                    <a:pt x="284" y="190"/>
                  </a:lnTo>
                  <a:lnTo>
                    <a:pt x="338" y="148"/>
                  </a:lnTo>
                  <a:lnTo>
                    <a:pt x="396" y="111"/>
                  </a:lnTo>
                  <a:lnTo>
                    <a:pt x="457" y="77"/>
                  </a:lnTo>
                  <a:lnTo>
                    <a:pt x="521" y="50"/>
                  </a:lnTo>
                  <a:lnTo>
                    <a:pt x="587" y="29"/>
                  </a:lnTo>
                  <a:lnTo>
                    <a:pt x="655" y="13"/>
                  </a:lnTo>
                  <a:lnTo>
                    <a:pt x="726" y="3"/>
                  </a:lnTo>
                  <a:lnTo>
                    <a:pt x="7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1" name="Shape 7511"/>
            <p:cNvSpPr/>
            <p:nvPr/>
          </p:nvSpPr>
          <p:spPr>
            <a:xfrm>
              <a:off x="4468" y="871"/>
              <a:ext cx="145" cy="139"/>
            </a:xfrm>
            <a:custGeom>
              <a:avLst/>
              <a:gdLst/>
              <a:ahLst/>
              <a:cxnLst/>
              <a:rect l="0" t="0" r="0" b="0"/>
              <a:pathLst>
                <a:path w="1590" h="1530" extrusionOk="0">
                  <a:moveTo>
                    <a:pt x="791" y="0"/>
                  </a:moveTo>
                  <a:lnTo>
                    <a:pt x="863" y="3"/>
                  </a:lnTo>
                  <a:lnTo>
                    <a:pt x="934" y="12"/>
                  </a:lnTo>
                  <a:lnTo>
                    <a:pt x="1003" y="28"/>
                  </a:lnTo>
                  <a:lnTo>
                    <a:pt x="1069" y="50"/>
                  </a:lnTo>
                  <a:lnTo>
                    <a:pt x="1133" y="77"/>
                  </a:lnTo>
                  <a:lnTo>
                    <a:pt x="1194" y="109"/>
                  </a:lnTo>
                  <a:lnTo>
                    <a:pt x="1251" y="146"/>
                  </a:lnTo>
                  <a:lnTo>
                    <a:pt x="1306" y="189"/>
                  </a:lnTo>
                  <a:lnTo>
                    <a:pt x="1355" y="235"/>
                  </a:lnTo>
                  <a:lnTo>
                    <a:pt x="1402" y="286"/>
                  </a:lnTo>
                  <a:lnTo>
                    <a:pt x="1443" y="340"/>
                  </a:lnTo>
                  <a:lnTo>
                    <a:pt x="1480" y="398"/>
                  </a:lnTo>
                  <a:lnTo>
                    <a:pt x="1512" y="460"/>
                  </a:lnTo>
                  <a:lnTo>
                    <a:pt x="1540" y="523"/>
                  </a:lnTo>
                  <a:lnTo>
                    <a:pt x="1561" y="591"/>
                  </a:lnTo>
                  <a:lnTo>
                    <a:pt x="1577" y="659"/>
                  </a:lnTo>
                  <a:lnTo>
                    <a:pt x="1587" y="731"/>
                  </a:lnTo>
                  <a:lnTo>
                    <a:pt x="1590" y="804"/>
                  </a:lnTo>
                  <a:lnTo>
                    <a:pt x="1587" y="877"/>
                  </a:lnTo>
                  <a:lnTo>
                    <a:pt x="1576" y="948"/>
                  </a:lnTo>
                  <a:lnTo>
                    <a:pt x="1561" y="1017"/>
                  </a:lnTo>
                  <a:lnTo>
                    <a:pt x="1539" y="1085"/>
                  </a:lnTo>
                  <a:lnTo>
                    <a:pt x="1512" y="1148"/>
                  </a:lnTo>
                  <a:lnTo>
                    <a:pt x="1480" y="1209"/>
                  </a:lnTo>
                  <a:lnTo>
                    <a:pt x="1443" y="1268"/>
                  </a:lnTo>
                  <a:lnTo>
                    <a:pt x="1402" y="1322"/>
                  </a:lnTo>
                  <a:lnTo>
                    <a:pt x="1355" y="1373"/>
                  </a:lnTo>
                  <a:lnTo>
                    <a:pt x="1305" y="1418"/>
                  </a:lnTo>
                  <a:lnTo>
                    <a:pt x="1251" y="1460"/>
                  </a:lnTo>
                  <a:lnTo>
                    <a:pt x="1193" y="1497"/>
                  </a:lnTo>
                  <a:lnTo>
                    <a:pt x="1132" y="1530"/>
                  </a:lnTo>
                  <a:lnTo>
                    <a:pt x="1109" y="1466"/>
                  </a:lnTo>
                  <a:lnTo>
                    <a:pt x="1084" y="1404"/>
                  </a:lnTo>
                  <a:lnTo>
                    <a:pt x="1054" y="1344"/>
                  </a:lnTo>
                  <a:lnTo>
                    <a:pt x="1020" y="1284"/>
                  </a:lnTo>
                  <a:lnTo>
                    <a:pt x="1043" y="1282"/>
                  </a:lnTo>
                  <a:lnTo>
                    <a:pt x="1065" y="1277"/>
                  </a:lnTo>
                  <a:lnTo>
                    <a:pt x="1087" y="1271"/>
                  </a:lnTo>
                  <a:lnTo>
                    <a:pt x="1105" y="1260"/>
                  </a:lnTo>
                  <a:lnTo>
                    <a:pt x="1122" y="1249"/>
                  </a:lnTo>
                  <a:lnTo>
                    <a:pt x="1136" y="1234"/>
                  </a:lnTo>
                  <a:lnTo>
                    <a:pt x="1147" y="1217"/>
                  </a:lnTo>
                  <a:lnTo>
                    <a:pt x="1154" y="1196"/>
                  </a:lnTo>
                  <a:lnTo>
                    <a:pt x="1156" y="1172"/>
                  </a:lnTo>
                  <a:lnTo>
                    <a:pt x="1155" y="1152"/>
                  </a:lnTo>
                  <a:lnTo>
                    <a:pt x="1150" y="1134"/>
                  </a:lnTo>
                  <a:lnTo>
                    <a:pt x="1141" y="1119"/>
                  </a:lnTo>
                  <a:lnTo>
                    <a:pt x="1130" y="1105"/>
                  </a:lnTo>
                  <a:lnTo>
                    <a:pt x="1116" y="1096"/>
                  </a:lnTo>
                  <a:lnTo>
                    <a:pt x="1099" y="1090"/>
                  </a:lnTo>
                  <a:lnTo>
                    <a:pt x="1079" y="1088"/>
                  </a:lnTo>
                  <a:lnTo>
                    <a:pt x="1066" y="1089"/>
                  </a:lnTo>
                  <a:lnTo>
                    <a:pt x="1049" y="1091"/>
                  </a:lnTo>
                  <a:lnTo>
                    <a:pt x="1031" y="1095"/>
                  </a:lnTo>
                  <a:lnTo>
                    <a:pt x="1012" y="1098"/>
                  </a:lnTo>
                  <a:lnTo>
                    <a:pt x="996" y="1101"/>
                  </a:lnTo>
                  <a:lnTo>
                    <a:pt x="981" y="1102"/>
                  </a:lnTo>
                  <a:lnTo>
                    <a:pt x="953" y="1101"/>
                  </a:lnTo>
                  <a:lnTo>
                    <a:pt x="926" y="1097"/>
                  </a:lnTo>
                  <a:lnTo>
                    <a:pt x="901" y="1092"/>
                  </a:lnTo>
                  <a:lnTo>
                    <a:pt x="874" y="1086"/>
                  </a:lnTo>
                  <a:lnTo>
                    <a:pt x="836" y="1045"/>
                  </a:lnTo>
                  <a:lnTo>
                    <a:pt x="795" y="1006"/>
                  </a:lnTo>
                  <a:lnTo>
                    <a:pt x="753" y="969"/>
                  </a:lnTo>
                  <a:lnTo>
                    <a:pt x="762" y="937"/>
                  </a:lnTo>
                  <a:lnTo>
                    <a:pt x="766" y="905"/>
                  </a:lnTo>
                  <a:lnTo>
                    <a:pt x="764" y="889"/>
                  </a:lnTo>
                  <a:lnTo>
                    <a:pt x="759" y="873"/>
                  </a:lnTo>
                  <a:lnTo>
                    <a:pt x="864" y="873"/>
                  </a:lnTo>
                  <a:lnTo>
                    <a:pt x="886" y="872"/>
                  </a:lnTo>
                  <a:lnTo>
                    <a:pt x="904" y="868"/>
                  </a:lnTo>
                  <a:lnTo>
                    <a:pt x="919" y="862"/>
                  </a:lnTo>
                  <a:lnTo>
                    <a:pt x="931" y="853"/>
                  </a:lnTo>
                  <a:lnTo>
                    <a:pt x="939" y="841"/>
                  </a:lnTo>
                  <a:lnTo>
                    <a:pt x="944" y="827"/>
                  </a:lnTo>
                  <a:lnTo>
                    <a:pt x="946" y="809"/>
                  </a:lnTo>
                  <a:lnTo>
                    <a:pt x="944" y="792"/>
                  </a:lnTo>
                  <a:lnTo>
                    <a:pt x="939" y="778"/>
                  </a:lnTo>
                  <a:lnTo>
                    <a:pt x="931" y="765"/>
                  </a:lnTo>
                  <a:lnTo>
                    <a:pt x="919" y="757"/>
                  </a:lnTo>
                  <a:lnTo>
                    <a:pt x="904" y="751"/>
                  </a:lnTo>
                  <a:lnTo>
                    <a:pt x="886" y="747"/>
                  </a:lnTo>
                  <a:lnTo>
                    <a:pt x="864" y="746"/>
                  </a:lnTo>
                  <a:lnTo>
                    <a:pt x="720" y="746"/>
                  </a:lnTo>
                  <a:lnTo>
                    <a:pt x="707" y="721"/>
                  </a:lnTo>
                  <a:lnTo>
                    <a:pt x="695" y="696"/>
                  </a:lnTo>
                  <a:lnTo>
                    <a:pt x="686" y="669"/>
                  </a:lnTo>
                  <a:lnTo>
                    <a:pt x="678" y="643"/>
                  </a:lnTo>
                  <a:lnTo>
                    <a:pt x="676" y="616"/>
                  </a:lnTo>
                  <a:lnTo>
                    <a:pt x="678" y="591"/>
                  </a:lnTo>
                  <a:lnTo>
                    <a:pt x="685" y="568"/>
                  </a:lnTo>
                  <a:lnTo>
                    <a:pt x="694" y="548"/>
                  </a:lnTo>
                  <a:lnTo>
                    <a:pt x="707" y="531"/>
                  </a:lnTo>
                  <a:lnTo>
                    <a:pt x="723" y="516"/>
                  </a:lnTo>
                  <a:lnTo>
                    <a:pt x="742" y="504"/>
                  </a:lnTo>
                  <a:lnTo>
                    <a:pt x="761" y="495"/>
                  </a:lnTo>
                  <a:lnTo>
                    <a:pt x="783" y="488"/>
                  </a:lnTo>
                  <a:lnTo>
                    <a:pt x="805" y="483"/>
                  </a:lnTo>
                  <a:lnTo>
                    <a:pt x="828" y="482"/>
                  </a:lnTo>
                  <a:lnTo>
                    <a:pt x="856" y="483"/>
                  </a:lnTo>
                  <a:lnTo>
                    <a:pt x="879" y="488"/>
                  </a:lnTo>
                  <a:lnTo>
                    <a:pt x="899" y="494"/>
                  </a:lnTo>
                  <a:lnTo>
                    <a:pt x="915" y="502"/>
                  </a:lnTo>
                  <a:lnTo>
                    <a:pt x="929" y="513"/>
                  </a:lnTo>
                  <a:lnTo>
                    <a:pt x="940" y="524"/>
                  </a:lnTo>
                  <a:lnTo>
                    <a:pt x="949" y="536"/>
                  </a:lnTo>
                  <a:lnTo>
                    <a:pt x="956" y="550"/>
                  </a:lnTo>
                  <a:lnTo>
                    <a:pt x="964" y="564"/>
                  </a:lnTo>
                  <a:lnTo>
                    <a:pt x="970" y="577"/>
                  </a:lnTo>
                  <a:lnTo>
                    <a:pt x="975" y="590"/>
                  </a:lnTo>
                  <a:lnTo>
                    <a:pt x="981" y="602"/>
                  </a:lnTo>
                  <a:lnTo>
                    <a:pt x="988" y="613"/>
                  </a:lnTo>
                  <a:lnTo>
                    <a:pt x="997" y="624"/>
                  </a:lnTo>
                  <a:lnTo>
                    <a:pt x="1007" y="632"/>
                  </a:lnTo>
                  <a:lnTo>
                    <a:pt x="1019" y="638"/>
                  </a:lnTo>
                  <a:lnTo>
                    <a:pt x="1034" y="643"/>
                  </a:lnTo>
                  <a:lnTo>
                    <a:pt x="1051" y="645"/>
                  </a:lnTo>
                  <a:lnTo>
                    <a:pt x="1072" y="643"/>
                  </a:lnTo>
                  <a:lnTo>
                    <a:pt x="1092" y="638"/>
                  </a:lnTo>
                  <a:lnTo>
                    <a:pt x="1108" y="631"/>
                  </a:lnTo>
                  <a:lnTo>
                    <a:pt x="1123" y="621"/>
                  </a:lnTo>
                  <a:lnTo>
                    <a:pt x="1134" y="607"/>
                  </a:lnTo>
                  <a:lnTo>
                    <a:pt x="1143" y="591"/>
                  </a:lnTo>
                  <a:lnTo>
                    <a:pt x="1149" y="573"/>
                  </a:lnTo>
                  <a:lnTo>
                    <a:pt x="1151" y="551"/>
                  </a:lnTo>
                  <a:lnTo>
                    <a:pt x="1149" y="528"/>
                  </a:lnTo>
                  <a:lnTo>
                    <a:pt x="1143" y="506"/>
                  </a:lnTo>
                  <a:lnTo>
                    <a:pt x="1135" y="483"/>
                  </a:lnTo>
                  <a:lnTo>
                    <a:pt x="1123" y="461"/>
                  </a:lnTo>
                  <a:lnTo>
                    <a:pt x="1107" y="439"/>
                  </a:lnTo>
                  <a:lnTo>
                    <a:pt x="1089" y="418"/>
                  </a:lnTo>
                  <a:lnTo>
                    <a:pt x="1066" y="398"/>
                  </a:lnTo>
                  <a:lnTo>
                    <a:pt x="1039" y="379"/>
                  </a:lnTo>
                  <a:lnTo>
                    <a:pt x="1010" y="364"/>
                  </a:lnTo>
                  <a:lnTo>
                    <a:pt x="976" y="349"/>
                  </a:lnTo>
                  <a:lnTo>
                    <a:pt x="940" y="338"/>
                  </a:lnTo>
                  <a:lnTo>
                    <a:pt x="899" y="330"/>
                  </a:lnTo>
                  <a:lnTo>
                    <a:pt x="855" y="324"/>
                  </a:lnTo>
                  <a:lnTo>
                    <a:pt x="807" y="322"/>
                  </a:lnTo>
                  <a:lnTo>
                    <a:pt x="761" y="325"/>
                  </a:lnTo>
                  <a:lnTo>
                    <a:pt x="718" y="332"/>
                  </a:lnTo>
                  <a:lnTo>
                    <a:pt x="676" y="343"/>
                  </a:lnTo>
                  <a:lnTo>
                    <a:pt x="638" y="359"/>
                  </a:lnTo>
                  <a:lnTo>
                    <a:pt x="603" y="378"/>
                  </a:lnTo>
                  <a:lnTo>
                    <a:pt x="571" y="401"/>
                  </a:lnTo>
                  <a:lnTo>
                    <a:pt x="543" y="427"/>
                  </a:lnTo>
                  <a:lnTo>
                    <a:pt x="520" y="457"/>
                  </a:lnTo>
                  <a:lnTo>
                    <a:pt x="501" y="490"/>
                  </a:lnTo>
                  <a:lnTo>
                    <a:pt x="487" y="525"/>
                  </a:lnTo>
                  <a:lnTo>
                    <a:pt x="478" y="562"/>
                  </a:lnTo>
                  <a:lnTo>
                    <a:pt x="475" y="603"/>
                  </a:lnTo>
                  <a:lnTo>
                    <a:pt x="477" y="634"/>
                  </a:lnTo>
                  <a:lnTo>
                    <a:pt x="481" y="664"/>
                  </a:lnTo>
                  <a:lnTo>
                    <a:pt x="489" y="692"/>
                  </a:lnTo>
                  <a:lnTo>
                    <a:pt x="501" y="721"/>
                  </a:lnTo>
                  <a:lnTo>
                    <a:pt x="515" y="746"/>
                  </a:lnTo>
                  <a:lnTo>
                    <a:pt x="487" y="746"/>
                  </a:lnTo>
                  <a:lnTo>
                    <a:pt x="472" y="747"/>
                  </a:lnTo>
                  <a:lnTo>
                    <a:pt x="458" y="752"/>
                  </a:lnTo>
                  <a:lnTo>
                    <a:pt x="447" y="758"/>
                  </a:lnTo>
                  <a:lnTo>
                    <a:pt x="438" y="767"/>
                  </a:lnTo>
                  <a:lnTo>
                    <a:pt x="432" y="779"/>
                  </a:lnTo>
                  <a:lnTo>
                    <a:pt x="363" y="754"/>
                  </a:lnTo>
                  <a:lnTo>
                    <a:pt x="294" y="733"/>
                  </a:lnTo>
                  <a:lnTo>
                    <a:pt x="223" y="716"/>
                  </a:lnTo>
                  <a:lnTo>
                    <a:pt x="149" y="705"/>
                  </a:lnTo>
                  <a:lnTo>
                    <a:pt x="75" y="697"/>
                  </a:lnTo>
                  <a:lnTo>
                    <a:pt x="0" y="694"/>
                  </a:lnTo>
                  <a:lnTo>
                    <a:pt x="12" y="626"/>
                  </a:lnTo>
                  <a:lnTo>
                    <a:pt x="30" y="559"/>
                  </a:lnTo>
                  <a:lnTo>
                    <a:pt x="53" y="496"/>
                  </a:lnTo>
                  <a:lnTo>
                    <a:pt x="81" y="435"/>
                  </a:lnTo>
                  <a:lnTo>
                    <a:pt x="114" y="376"/>
                  </a:lnTo>
                  <a:lnTo>
                    <a:pt x="152" y="322"/>
                  </a:lnTo>
                  <a:lnTo>
                    <a:pt x="194" y="270"/>
                  </a:lnTo>
                  <a:lnTo>
                    <a:pt x="239" y="222"/>
                  </a:lnTo>
                  <a:lnTo>
                    <a:pt x="289" y="179"/>
                  </a:lnTo>
                  <a:lnTo>
                    <a:pt x="343" y="138"/>
                  </a:lnTo>
                  <a:lnTo>
                    <a:pt x="398" y="103"/>
                  </a:lnTo>
                  <a:lnTo>
                    <a:pt x="458" y="73"/>
                  </a:lnTo>
                  <a:lnTo>
                    <a:pt x="520" y="47"/>
                  </a:lnTo>
                  <a:lnTo>
                    <a:pt x="584" y="27"/>
                  </a:lnTo>
                  <a:lnTo>
                    <a:pt x="652" y="11"/>
                  </a:lnTo>
                  <a:lnTo>
                    <a:pt x="720" y="3"/>
                  </a:lnTo>
                  <a:lnTo>
                    <a:pt x="7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2" name="Shape 7512"/>
            <p:cNvSpPr/>
            <p:nvPr/>
          </p:nvSpPr>
          <p:spPr>
            <a:xfrm>
              <a:off x="4472" y="1052"/>
              <a:ext cx="19" cy="30"/>
            </a:xfrm>
            <a:custGeom>
              <a:avLst/>
              <a:gdLst/>
              <a:ahLst/>
              <a:cxnLst/>
              <a:rect l="0" t="0" r="0" b="0"/>
              <a:pathLst>
                <a:path w="204" h="328" extrusionOk="0">
                  <a:moveTo>
                    <a:pt x="0" y="0"/>
                  </a:moveTo>
                  <a:lnTo>
                    <a:pt x="23" y="5"/>
                  </a:lnTo>
                  <a:lnTo>
                    <a:pt x="47" y="11"/>
                  </a:lnTo>
                  <a:lnTo>
                    <a:pt x="69" y="17"/>
                  </a:lnTo>
                  <a:lnTo>
                    <a:pt x="92" y="26"/>
                  </a:lnTo>
                  <a:lnTo>
                    <a:pt x="115" y="36"/>
                  </a:lnTo>
                  <a:lnTo>
                    <a:pt x="135" y="47"/>
                  </a:lnTo>
                  <a:lnTo>
                    <a:pt x="154" y="61"/>
                  </a:lnTo>
                  <a:lnTo>
                    <a:pt x="171" y="77"/>
                  </a:lnTo>
                  <a:lnTo>
                    <a:pt x="184" y="94"/>
                  </a:lnTo>
                  <a:lnTo>
                    <a:pt x="194" y="115"/>
                  </a:lnTo>
                  <a:lnTo>
                    <a:pt x="202" y="139"/>
                  </a:lnTo>
                  <a:lnTo>
                    <a:pt x="204" y="165"/>
                  </a:lnTo>
                  <a:lnTo>
                    <a:pt x="202" y="191"/>
                  </a:lnTo>
                  <a:lnTo>
                    <a:pt x="195" y="215"/>
                  </a:lnTo>
                  <a:lnTo>
                    <a:pt x="185" y="236"/>
                  </a:lnTo>
                  <a:lnTo>
                    <a:pt x="173" y="254"/>
                  </a:lnTo>
                  <a:lnTo>
                    <a:pt x="157" y="271"/>
                  </a:lnTo>
                  <a:lnTo>
                    <a:pt x="139" y="286"/>
                  </a:lnTo>
                  <a:lnTo>
                    <a:pt x="119" y="297"/>
                  </a:lnTo>
                  <a:lnTo>
                    <a:pt x="97" y="307"/>
                  </a:lnTo>
                  <a:lnTo>
                    <a:pt x="73" y="316"/>
                  </a:lnTo>
                  <a:lnTo>
                    <a:pt x="50" y="321"/>
                  </a:lnTo>
                  <a:lnTo>
                    <a:pt x="25" y="326"/>
                  </a:lnTo>
                  <a:lnTo>
                    <a:pt x="0" y="3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3" name="Shape 7513"/>
            <p:cNvSpPr/>
            <p:nvPr/>
          </p:nvSpPr>
          <p:spPr>
            <a:xfrm>
              <a:off x="4446" y="1004"/>
              <a:ext cx="17" cy="27"/>
            </a:xfrm>
            <a:custGeom>
              <a:avLst/>
              <a:gdLst/>
              <a:ahLst/>
              <a:cxnLst/>
              <a:rect l="0" t="0" r="0" b="0"/>
              <a:pathLst>
                <a:path w="185" h="297" extrusionOk="0">
                  <a:moveTo>
                    <a:pt x="185" y="0"/>
                  </a:moveTo>
                  <a:lnTo>
                    <a:pt x="185" y="297"/>
                  </a:lnTo>
                  <a:lnTo>
                    <a:pt x="146" y="288"/>
                  </a:lnTo>
                  <a:lnTo>
                    <a:pt x="112" y="277"/>
                  </a:lnTo>
                  <a:lnTo>
                    <a:pt x="82" y="264"/>
                  </a:lnTo>
                  <a:lnTo>
                    <a:pt x="57" y="250"/>
                  </a:lnTo>
                  <a:lnTo>
                    <a:pt x="36" y="232"/>
                  </a:lnTo>
                  <a:lnTo>
                    <a:pt x="21" y="213"/>
                  </a:lnTo>
                  <a:lnTo>
                    <a:pt x="9" y="191"/>
                  </a:lnTo>
                  <a:lnTo>
                    <a:pt x="2" y="167"/>
                  </a:lnTo>
                  <a:lnTo>
                    <a:pt x="0" y="140"/>
                  </a:lnTo>
                  <a:lnTo>
                    <a:pt x="3" y="118"/>
                  </a:lnTo>
                  <a:lnTo>
                    <a:pt x="10" y="95"/>
                  </a:lnTo>
                  <a:lnTo>
                    <a:pt x="23" y="73"/>
                  </a:lnTo>
                  <a:lnTo>
                    <a:pt x="40" y="54"/>
                  </a:lnTo>
                  <a:lnTo>
                    <a:pt x="62" y="36"/>
                  </a:lnTo>
                  <a:lnTo>
                    <a:pt x="87" y="22"/>
                  </a:lnTo>
                  <a:lnTo>
                    <a:pt x="117" y="10"/>
                  </a:lnTo>
                  <a:lnTo>
                    <a:pt x="149" y="3"/>
                  </a:lnTo>
                  <a:lnTo>
                    <a:pt x="1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4" name="Shape 7514"/>
            <p:cNvSpPr/>
            <p:nvPr/>
          </p:nvSpPr>
          <p:spPr>
            <a:xfrm>
              <a:off x="4376" y="952"/>
              <a:ext cx="182" cy="183"/>
            </a:xfrm>
            <a:custGeom>
              <a:avLst/>
              <a:gdLst/>
              <a:ahLst/>
              <a:cxnLst/>
              <a:rect l="0" t="0" r="0" b="0"/>
              <a:pathLst>
                <a:path w="1999" h="2013" extrusionOk="0">
                  <a:moveTo>
                    <a:pt x="1003" y="252"/>
                  </a:moveTo>
                  <a:lnTo>
                    <a:pt x="989" y="254"/>
                  </a:lnTo>
                  <a:lnTo>
                    <a:pt x="978" y="260"/>
                  </a:lnTo>
                  <a:lnTo>
                    <a:pt x="967" y="270"/>
                  </a:lnTo>
                  <a:lnTo>
                    <a:pt x="960" y="281"/>
                  </a:lnTo>
                  <a:lnTo>
                    <a:pt x="955" y="295"/>
                  </a:lnTo>
                  <a:lnTo>
                    <a:pt x="953" y="308"/>
                  </a:lnTo>
                  <a:lnTo>
                    <a:pt x="953" y="398"/>
                  </a:lnTo>
                  <a:lnTo>
                    <a:pt x="913" y="400"/>
                  </a:lnTo>
                  <a:lnTo>
                    <a:pt x="872" y="406"/>
                  </a:lnTo>
                  <a:lnTo>
                    <a:pt x="833" y="414"/>
                  </a:lnTo>
                  <a:lnTo>
                    <a:pt x="795" y="426"/>
                  </a:lnTo>
                  <a:lnTo>
                    <a:pt x="760" y="440"/>
                  </a:lnTo>
                  <a:lnTo>
                    <a:pt x="726" y="458"/>
                  </a:lnTo>
                  <a:lnTo>
                    <a:pt x="694" y="479"/>
                  </a:lnTo>
                  <a:lnTo>
                    <a:pt x="665" y="502"/>
                  </a:lnTo>
                  <a:lnTo>
                    <a:pt x="639" y="528"/>
                  </a:lnTo>
                  <a:lnTo>
                    <a:pt x="616" y="557"/>
                  </a:lnTo>
                  <a:lnTo>
                    <a:pt x="596" y="589"/>
                  </a:lnTo>
                  <a:lnTo>
                    <a:pt x="581" y="624"/>
                  </a:lnTo>
                  <a:lnTo>
                    <a:pt x="570" y="662"/>
                  </a:lnTo>
                  <a:lnTo>
                    <a:pt x="562" y="702"/>
                  </a:lnTo>
                  <a:lnTo>
                    <a:pt x="560" y="747"/>
                  </a:lnTo>
                  <a:lnTo>
                    <a:pt x="562" y="788"/>
                  </a:lnTo>
                  <a:lnTo>
                    <a:pt x="571" y="826"/>
                  </a:lnTo>
                  <a:lnTo>
                    <a:pt x="583" y="862"/>
                  </a:lnTo>
                  <a:lnTo>
                    <a:pt x="601" y="896"/>
                  </a:lnTo>
                  <a:lnTo>
                    <a:pt x="623" y="926"/>
                  </a:lnTo>
                  <a:lnTo>
                    <a:pt x="650" y="954"/>
                  </a:lnTo>
                  <a:lnTo>
                    <a:pt x="681" y="980"/>
                  </a:lnTo>
                  <a:lnTo>
                    <a:pt x="716" y="1004"/>
                  </a:lnTo>
                  <a:lnTo>
                    <a:pt x="756" y="1025"/>
                  </a:lnTo>
                  <a:lnTo>
                    <a:pt x="800" y="1042"/>
                  </a:lnTo>
                  <a:lnTo>
                    <a:pt x="848" y="1059"/>
                  </a:lnTo>
                  <a:lnTo>
                    <a:pt x="898" y="1072"/>
                  </a:lnTo>
                  <a:lnTo>
                    <a:pt x="953" y="1084"/>
                  </a:lnTo>
                  <a:lnTo>
                    <a:pt x="953" y="1431"/>
                  </a:lnTo>
                  <a:lnTo>
                    <a:pt x="918" y="1428"/>
                  </a:lnTo>
                  <a:lnTo>
                    <a:pt x="888" y="1423"/>
                  </a:lnTo>
                  <a:lnTo>
                    <a:pt x="862" y="1416"/>
                  </a:lnTo>
                  <a:lnTo>
                    <a:pt x="840" y="1406"/>
                  </a:lnTo>
                  <a:lnTo>
                    <a:pt x="822" y="1395"/>
                  </a:lnTo>
                  <a:lnTo>
                    <a:pt x="806" y="1382"/>
                  </a:lnTo>
                  <a:lnTo>
                    <a:pt x="794" y="1369"/>
                  </a:lnTo>
                  <a:lnTo>
                    <a:pt x="783" y="1354"/>
                  </a:lnTo>
                  <a:lnTo>
                    <a:pt x="775" y="1339"/>
                  </a:lnTo>
                  <a:lnTo>
                    <a:pt x="768" y="1322"/>
                  </a:lnTo>
                  <a:lnTo>
                    <a:pt x="762" y="1306"/>
                  </a:lnTo>
                  <a:lnTo>
                    <a:pt x="756" y="1291"/>
                  </a:lnTo>
                  <a:lnTo>
                    <a:pt x="750" y="1275"/>
                  </a:lnTo>
                  <a:lnTo>
                    <a:pt x="744" y="1260"/>
                  </a:lnTo>
                  <a:lnTo>
                    <a:pt x="738" y="1245"/>
                  </a:lnTo>
                  <a:lnTo>
                    <a:pt x="731" y="1233"/>
                  </a:lnTo>
                  <a:lnTo>
                    <a:pt x="721" y="1220"/>
                  </a:lnTo>
                  <a:lnTo>
                    <a:pt x="710" y="1211"/>
                  </a:lnTo>
                  <a:lnTo>
                    <a:pt x="697" y="1201"/>
                  </a:lnTo>
                  <a:lnTo>
                    <a:pt x="680" y="1195"/>
                  </a:lnTo>
                  <a:lnTo>
                    <a:pt x="661" y="1192"/>
                  </a:lnTo>
                  <a:lnTo>
                    <a:pt x="638" y="1190"/>
                  </a:lnTo>
                  <a:lnTo>
                    <a:pt x="612" y="1192"/>
                  </a:lnTo>
                  <a:lnTo>
                    <a:pt x="590" y="1199"/>
                  </a:lnTo>
                  <a:lnTo>
                    <a:pt x="571" y="1211"/>
                  </a:lnTo>
                  <a:lnTo>
                    <a:pt x="556" y="1226"/>
                  </a:lnTo>
                  <a:lnTo>
                    <a:pt x="545" y="1245"/>
                  </a:lnTo>
                  <a:lnTo>
                    <a:pt x="538" y="1268"/>
                  </a:lnTo>
                  <a:lnTo>
                    <a:pt x="535" y="1295"/>
                  </a:lnTo>
                  <a:lnTo>
                    <a:pt x="537" y="1322"/>
                  </a:lnTo>
                  <a:lnTo>
                    <a:pt x="543" y="1349"/>
                  </a:lnTo>
                  <a:lnTo>
                    <a:pt x="552" y="1376"/>
                  </a:lnTo>
                  <a:lnTo>
                    <a:pt x="564" y="1404"/>
                  </a:lnTo>
                  <a:lnTo>
                    <a:pt x="582" y="1431"/>
                  </a:lnTo>
                  <a:lnTo>
                    <a:pt x="602" y="1457"/>
                  </a:lnTo>
                  <a:lnTo>
                    <a:pt x="626" y="1483"/>
                  </a:lnTo>
                  <a:lnTo>
                    <a:pt x="654" y="1506"/>
                  </a:lnTo>
                  <a:lnTo>
                    <a:pt x="685" y="1528"/>
                  </a:lnTo>
                  <a:lnTo>
                    <a:pt x="720" y="1548"/>
                  </a:lnTo>
                  <a:lnTo>
                    <a:pt x="760" y="1565"/>
                  </a:lnTo>
                  <a:lnTo>
                    <a:pt x="802" y="1579"/>
                  </a:lnTo>
                  <a:lnTo>
                    <a:pt x="849" y="1590"/>
                  </a:lnTo>
                  <a:lnTo>
                    <a:pt x="899" y="1598"/>
                  </a:lnTo>
                  <a:lnTo>
                    <a:pt x="953" y="1601"/>
                  </a:lnTo>
                  <a:lnTo>
                    <a:pt x="953" y="1704"/>
                  </a:lnTo>
                  <a:lnTo>
                    <a:pt x="955" y="1718"/>
                  </a:lnTo>
                  <a:lnTo>
                    <a:pt x="960" y="1731"/>
                  </a:lnTo>
                  <a:lnTo>
                    <a:pt x="967" y="1743"/>
                  </a:lnTo>
                  <a:lnTo>
                    <a:pt x="978" y="1753"/>
                  </a:lnTo>
                  <a:lnTo>
                    <a:pt x="989" y="1758"/>
                  </a:lnTo>
                  <a:lnTo>
                    <a:pt x="1003" y="1761"/>
                  </a:lnTo>
                  <a:lnTo>
                    <a:pt x="1016" y="1758"/>
                  </a:lnTo>
                  <a:lnTo>
                    <a:pt x="1028" y="1753"/>
                  </a:lnTo>
                  <a:lnTo>
                    <a:pt x="1038" y="1743"/>
                  </a:lnTo>
                  <a:lnTo>
                    <a:pt x="1046" y="1731"/>
                  </a:lnTo>
                  <a:lnTo>
                    <a:pt x="1050" y="1718"/>
                  </a:lnTo>
                  <a:lnTo>
                    <a:pt x="1052" y="1704"/>
                  </a:lnTo>
                  <a:lnTo>
                    <a:pt x="1052" y="1601"/>
                  </a:lnTo>
                  <a:lnTo>
                    <a:pt x="1101" y="1597"/>
                  </a:lnTo>
                  <a:lnTo>
                    <a:pt x="1146" y="1589"/>
                  </a:lnTo>
                  <a:lnTo>
                    <a:pt x="1190" y="1580"/>
                  </a:lnTo>
                  <a:lnTo>
                    <a:pt x="1230" y="1568"/>
                  </a:lnTo>
                  <a:lnTo>
                    <a:pt x="1268" y="1553"/>
                  </a:lnTo>
                  <a:lnTo>
                    <a:pt x="1303" y="1535"/>
                  </a:lnTo>
                  <a:lnTo>
                    <a:pt x="1335" y="1514"/>
                  </a:lnTo>
                  <a:lnTo>
                    <a:pt x="1364" y="1492"/>
                  </a:lnTo>
                  <a:lnTo>
                    <a:pt x="1389" y="1466"/>
                  </a:lnTo>
                  <a:lnTo>
                    <a:pt x="1412" y="1438"/>
                  </a:lnTo>
                  <a:lnTo>
                    <a:pt x="1429" y="1405"/>
                  </a:lnTo>
                  <a:lnTo>
                    <a:pt x="1444" y="1371"/>
                  </a:lnTo>
                  <a:lnTo>
                    <a:pt x="1455" y="1334"/>
                  </a:lnTo>
                  <a:lnTo>
                    <a:pt x="1461" y="1293"/>
                  </a:lnTo>
                  <a:lnTo>
                    <a:pt x="1463" y="1250"/>
                  </a:lnTo>
                  <a:lnTo>
                    <a:pt x="1461" y="1207"/>
                  </a:lnTo>
                  <a:lnTo>
                    <a:pt x="1456" y="1167"/>
                  </a:lnTo>
                  <a:lnTo>
                    <a:pt x="1446" y="1132"/>
                  </a:lnTo>
                  <a:lnTo>
                    <a:pt x="1433" y="1098"/>
                  </a:lnTo>
                  <a:lnTo>
                    <a:pt x="1418" y="1069"/>
                  </a:lnTo>
                  <a:lnTo>
                    <a:pt x="1398" y="1043"/>
                  </a:lnTo>
                  <a:lnTo>
                    <a:pt x="1377" y="1019"/>
                  </a:lnTo>
                  <a:lnTo>
                    <a:pt x="1353" y="998"/>
                  </a:lnTo>
                  <a:lnTo>
                    <a:pt x="1326" y="979"/>
                  </a:lnTo>
                  <a:lnTo>
                    <a:pt x="1297" y="961"/>
                  </a:lnTo>
                  <a:lnTo>
                    <a:pt x="1266" y="947"/>
                  </a:lnTo>
                  <a:lnTo>
                    <a:pt x="1234" y="933"/>
                  </a:lnTo>
                  <a:lnTo>
                    <a:pt x="1200" y="921"/>
                  </a:lnTo>
                  <a:lnTo>
                    <a:pt x="1165" y="910"/>
                  </a:lnTo>
                  <a:lnTo>
                    <a:pt x="1128" y="900"/>
                  </a:lnTo>
                  <a:lnTo>
                    <a:pt x="1090" y="892"/>
                  </a:lnTo>
                  <a:lnTo>
                    <a:pt x="1052" y="882"/>
                  </a:lnTo>
                  <a:lnTo>
                    <a:pt x="1052" y="567"/>
                  </a:lnTo>
                  <a:lnTo>
                    <a:pt x="1083" y="569"/>
                  </a:lnTo>
                  <a:lnTo>
                    <a:pt x="1110" y="574"/>
                  </a:lnTo>
                  <a:lnTo>
                    <a:pt x="1134" y="583"/>
                  </a:lnTo>
                  <a:lnTo>
                    <a:pt x="1154" y="593"/>
                  </a:lnTo>
                  <a:lnTo>
                    <a:pt x="1173" y="606"/>
                  </a:lnTo>
                  <a:lnTo>
                    <a:pt x="1190" y="620"/>
                  </a:lnTo>
                  <a:lnTo>
                    <a:pt x="1205" y="635"/>
                  </a:lnTo>
                  <a:lnTo>
                    <a:pt x="1218" y="650"/>
                  </a:lnTo>
                  <a:lnTo>
                    <a:pt x="1231" y="667"/>
                  </a:lnTo>
                  <a:lnTo>
                    <a:pt x="1243" y="682"/>
                  </a:lnTo>
                  <a:lnTo>
                    <a:pt x="1256" y="697"/>
                  </a:lnTo>
                  <a:lnTo>
                    <a:pt x="1267" y="711"/>
                  </a:lnTo>
                  <a:lnTo>
                    <a:pt x="1279" y="723"/>
                  </a:lnTo>
                  <a:lnTo>
                    <a:pt x="1293" y="733"/>
                  </a:lnTo>
                  <a:lnTo>
                    <a:pt x="1307" y="741"/>
                  </a:lnTo>
                  <a:lnTo>
                    <a:pt x="1323" y="746"/>
                  </a:lnTo>
                  <a:lnTo>
                    <a:pt x="1341" y="748"/>
                  </a:lnTo>
                  <a:lnTo>
                    <a:pt x="1362" y="746"/>
                  </a:lnTo>
                  <a:lnTo>
                    <a:pt x="1381" y="741"/>
                  </a:lnTo>
                  <a:lnTo>
                    <a:pt x="1398" y="732"/>
                  </a:lnTo>
                  <a:lnTo>
                    <a:pt x="1414" y="721"/>
                  </a:lnTo>
                  <a:lnTo>
                    <a:pt x="1427" y="706"/>
                  </a:lnTo>
                  <a:lnTo>
                    <a:pt x="1436" y="689"/>
                  </a:lnTo>
                  <a:lnTo>
                    <a:pt x="1443" y="668"/>
                  </a:lnTo>
                  <a:lnTo>
                    <a:pt x="1446" y="645"/>
                  </a:lnTo>
                  <a:lnTo>
                    <a:pt x="1443" y="615"/>
                  </a:lnTo>
                  <a:lnTo>
                    <a:pt x="1433" y="588"/>
                  </a:lnTo>
                  <a:lnTo>
                    <a:pt x="1420" y="562"/>
                  </a:lnTo>
                  <a:lnTo>
                    <a:pt x="1402" y="538"/>
                  </a:lnTo>
                  <a:lnTo>
                    <a:pt x="1380" y="516"/>
                  </a:lnTo>
                  <a:lnTo>
                    <a:pt x="1355" y="495"/>
                  </a:lnTo>
                  <a:lnTo>
                    <a:pt x="1327" y="478"/>
                  </a:lnTo>
                  <a:lnTo>
                    <a:pt x="1297" y="461"/>
                  </a:lnTo>
                  <a:lnTo>
                    <a:pt x="1266" y="446"/>
                  </a:lnTo>
                  <a:lnTo>
                    <a:pt x="1233" y="434"/>
                  </a:lnTo>
                  <a:lnTo>
                    <a:pt x="1201" y="424"/>
                  </a:lnTo>
                  <a:lnTo>
                    <a:pt x="1168" y="414"/>
                  </a:lnTo>
                  <a:lnTo>
                    <a:pt x="1136" y="407"/>
                  </a:lnTo>
                  <a:lnTo>
                    <a:pt x="1106" y="402"/>
                  </a:lnTo>
                  <a:lnTo>
                    <a:pt x="1078" y="399"/>
                  </a:lnTo>
                  <a:lnTo>
                    <a:pt x="1052" y="398"/>
                  </a:lnTo>
                  <a:lnTo>
                    <a:pt x="1052" y="308"/>
                  </a:lnTo>
                  <a:lnTo>
                    <a:pt x="1050" y="295"/>
                  </a:lnTo>
                  <a:lnTo>
                    <a:pt x="1046" y="281"/>
                  </a:lnTo>
                  <a:lnTo>
                    <a:pt x="1038" y="270"/>
                  </a:lnTo>
                  <a:lnTo>
                    <a:pt x="1028" y="260"/>
                  </a:lnTo>
                  <a:lnTo>
                    <a:pt x="1016" y="254"/>
                  </a:lnTo>
                  <a:lnTo>
                    <a:pt x="1003" y="252"/>
                  </a:lnTo>
                  <a:close/>
                  <a:moveTo>
                    <a:pt x="999" y="0"/>
                  </a:moveTo>
                  <a:lnTo>
                    <a:pt x="1081" y="3"/>
                  </a:lnTo>
                  <a:lnTo>
                    <a:pt x="1161" y="14"/>
                  </a:lnTo>
                  <a:lnTo>
                    <a:pt x="1239" y="29"/>
                  </a:lnTo>
                  <a:lnTo>
                    <a:pt x="1315" y="52"/>
                  </a:lnTo>
                  <a:lnTo>
                    <a:pt x="1388" y="79"/>
                  </a:lnTo>
                  <a:lnTo>
                    <a:pt x="1458" y="113"/>
                  </a:lnTo>
                  <a:lnTo>
                    <a:pt x="1525" y="151"/>
                  </a:lnTo>
                  <a:lnTo>
                    <a:pt x="1589" y="195"/>
                  </a:lnTo>
                  <a:lnTo>
                    <a:pt x="1649" y="243"/>
                  </a:lnTo>
                  <a:lnTo>
                    <a:pt x="1705" y="296"/>
                  </a:lnTo>
                  <a:lnTo>
                    <a:pt x="1758" y="352"/>
                  </a:lnTo>
                  <a:lnTo>
                    <a:pt x="1805" y="413"/>
                  </a:lnTo>
                  <a:lnTo>
                    <a:pt x="1849" y="477"/>
                  </a:lnTo>
                  <a:lnTo>
                    <a:pt x="1887" y="544"/>
                  </a:lnTo>
                  <a:lnTo>
                    <a:pt x="1920" y="615"/>
                  </a:lnTo>
                  <a:lnTo>
                    <a:pt x="1948" y="689"/>
                  </a:lnTo>
                  <a:lnTo>
                    <a:pt x="1970" y="765"/>
                  </a:lnTo>
                  <a:lnTo>
                    <a:pt x="1985" y="844"/>
                  </a:lnTo>
                  <a:lnTo>
                    <a:pt x="1995" y="924"/>
                  </a:lnTo>
                  <a:lnTo>
                    <a:pt x="1999" y="1006"/>
                  </a:lnTo>
                  <a:lnTo>
                    <a:pt x="1995" y="1089"/>
                  </a:lnTo>
                  <a:lnTo>
                    <a:pt x="1985" y="1169"/>
                  </a:lnTo>
                  <a:lnTo>
                    <a:pt x="1970" y="1247"/>
                  </a:lnTo>
                  <a:lnTo>
                    <a:pt x="1948" y="1324"/>
                  </a:lnTo>
                  <a:lnTo>
                    <a:pt x="1920" y="1397"/>
                  </a:lnTo>
                  <a:lnTo>
                    <a:pt x="1887" y="1468"/>
                  </a:lnTo>
                  <a:lnTo>
                    <a:pt x="1849" y="1535"/>
                  </a:lnTo>
                  <a:lnTo>
                    <a:pt x="1805" y="1600"/>
                  </a:lnTo>
                  <a:lnTo>
                    <a:pt x="1758" y="1660"/>
                  </a:lnTo>
                  <a:lnTo>
                    <a:pt x="1705" y="1717"/>
                  </a:lnTo>
                  <a:lnTo>
                    <a:pt x="1649" y="1769"/>
                  </a:lnTo>
                  <a:lnTo>
                    <a:pt x="1589" y="1818"/>
                  </a:lnTo>
                  <a:lnTo>
                    <a:pt x="1525" y="1861"/>
                  </a:lnTo>
                  <a:lnTo>
                    <a:pt x="1458" y="1899"/>
                  </a:lnTo>
                  <a:lnTo>
                    <a:pt x="1388" y="1933"/>
                  </a:lnTo>
                  <a:lnTo>
                    <a:pt x="1315" y="1961"/>
                  </a:lnTo>
                  <a:lnTo>
                    <a:pt x="1239" y="1982"/>
                  </a:lnTo>
                  <a:lnTo>
                    <a:pt x="1161" y="1999"/>
                  </a:lnTo>
                  <a:lnTo>
                    <a:pt x="1081" y="2008"/>
                  </a:lnTo>
                  <a:lnTo>
                    <a:pt x="999" y="2013"/>
                  </a:lnTo>
                  <a:lnTo>
                    <a:pt x="918" y="2008"/>
                  </a:lnTo>
                  <a:lnTo>
                    <a:pt x="837" y="1999"/>
                  </a:lnTo>
                  <a:lnTo>
                    <a:pt x="760" y="1982"/>
                  </a:lnTo>
                  <a:lnTo>
                    <a:pt x="683" y="1961"/>
                  </a:lnTo>
                  <a:lnTo>
                    <a:pt x="611" y="1933"/>
                  </a:lnTo>
                  <a:lnTo>
                    <a:pt x="541" y="1899"/>
                  </a:lnTo>
                  <a:lnTo>
                    <a:pt x="473" y="1861"/>
                  </a:lnTo>
                  <a:lnTo>
                    <a:pt x="409" y="1818"/>
                  </a:lnTo>
                  <a:lnTo>
                    <a:pt x="350" y="1769"/>
                  </a:lnTo>
                  <a:lnTo>
                    <a:pt x="293" y="1717"/>
                  </a:lnTo>
                  <a:lnTo>
                    <a:pt x="241" y="1660"/>
                  </a:lnTo>
                  <a:lnTo>
                    <a:pt x="193" y="1600"/>
                  </a:lnTo>
                  <a:lnTo>
                    <a:pt x="150" y="1535"/>
                  </a:lnTo>
                  <a:lnTo>
                    <a:pt x="112" y="1468"/>
                  </a:lnTo>
                  <a:lnTo>
                    <a:pt x="79" y="1397"/>
                  </a:lnTo>
                  <a:lnTo>
                    <a:pt x="51" y="1324"/>
                  </a:lnTo>
                  <a:lnTo>
                    <a:pt x="29" y="1247"/>
                  </a:lnTo>
                  <a:lnTo>
                    <a:pt x="13" y="1169"/>
                  </a:lnTo>
                  <a:lnTo>
                    <a:pt x="3" y="1089"/>
                  </a:lnTo>
                  <a:lnTo>
                    <a:pt x="0" y="1006"/>
                  </a:lnTo>
                  <a:lnTo>
                    <a:pt x="3" y="924"/>
                  </a:lnTo>
                  <a:lnTo>
                    <a:pt x="13" y="844"/>
                  </a:lnTo>
                  <a:lnTo>
                    <a:pt x="29" y="765"/>
                  </a:lnTo>
                  <a:lnTo>
                    <a:pt x="51" y="689"/>
                  </a:lnTo>
                  <a:lnTo>
                    <a:pt x="79" y="615"/>
                  </a:lnTo>
                  <a:lnTo>
                    <a:pt x="112" y="544"/>
                  </a:lnTo>
                  <a:lnTo>
                    <a:pt x="150" y="477"/>
                  </a:lnTo>
                  <a:lnTo>
                    <a:pt x="193" y="413"/>
                  </a:lnTo>
                  <a:lnTo>
                    <a:pt x="241" y="352"/>
                  </a:lnTo>
                  <a:lnTo>
                    <a:pt x="293" y="296"/>
                  </a:lnTo>
                  <a:lnTo>
                    <a:pt x="350" y="243"/>
                  </a:lnTo>
                  <a:lnTo>
                    <a:pt x="409" y="195"/>
                  </a:lnTo>
                  <a:lnTo>
                    <a:pt x="473" y="151"/>
                  </a:lnTo>
                  <a:lnTo>
                    <a:pt x="541" y="113"/>
                  </a:lnTo>
                  <a:lnTo>
                    <a:pt x="611" y="79"/>
                  </a:lnTo>
                  <a:lnTo>
                    <a:pt x="683" y="52"/>
                  </a:lnTo>
                  <a:lnTo>
                    <a:pt x="760" y="29"/>
                  </a:lnTo>
                  <a:lnTo>
                    <a:pt x="837" y="14"/>
                  </a:lnTo>
                  <a:lnTo>
                    <a:pt x="918" y="3"/>
                  </a:lnTo>
                  <a:lnTo>
                    <a:pt x="9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515" name="Shape 7515"/>
          <p:cNvSpPr/>
          <p:nvPr/>
        </p:nvSpPr>
        <p:spPr>
          <a:xfrm>
            <a:off x="3050497" y="1235725"/>
            <a:ext cx="207302" cy="186788"/>
          </a:xfrm>
          <a:custGeom>
            <a:avLst/>
            <a:gdLst/>
            <a:ahLst/>
            <a:cxnLst/>
            <a:rect l="0" t="0" r="0" b="0"/>
            <a:pathLst>
              <a:path w="3455" h="3111" extrusionOk="0">
                <a:moveTo>
                  <a:pt x="2519" y="1037"/>
                </a:moveTo>
                <a:lnTo>
                  <a:pt x="1865" y="2790"/>
                </a:lnTo>
                <a:lnTo>
                  <a:pt x="3278" y="1037"/>
                </a:lnTo>
                <a:lnTo>
                  <a:pt x="2519" y="1037"/>
                </a:lnTo>
                <a:close/>
                <a:moveTo>
                  <a:pt x="1053" y="1037"/>
                </a:moveTo>
                <a:lnTo>
                  <a:pt x="1718" y="2858"/>
                </a:lnTo>
                <a:lnTo>
                  <a:pt x="2396" y="1037"/>
                </a:lnTo>
                <a:lnTo>
                  <a:pt x="1053" y="1037"/>
                </a:lnTo>
                <a:close/>
                <a:moveTo>
                  <a:pt x="177" y="1037"/>
                </a:moveTo>
                <a:lnTo>
                  <a:pt x="1554" y="2746"/>
                </a:lnTo>
                <a:lnTo>
                  <a:pt x="930" y="1037"/>
                </a:lnTo>
                <a:lnTo>
                  <a:pt x="177" y="1037"/>
                </a:lnTo>
                <a:close/>
                <a:moveTo>
                  <a:pt x="620" y="188"/>
                </a:moveTo>
                <a:lnTo>
                  <a:pt x="161" y="921"/>
                </a:lnTo>
                <a:lnTo>
                  <a:pt x="888" y="921"/>
                </a:lnTo>
                <a:lnTo>
                  <a:pt x="620" y="188"/>
                </a:lnTo>
                <a:close/>
                <a:moveTo>
                  <a:pt x="2835" y="187"/>
                </a:moveTo>
                <a:lnTo>
                  <a:pt x="2562" y="921"/>
                </a:lnTo>
                <a:lnTo>
                  <a:pt x="3294" y="921"/>
                </a:lnTo>
                <a:lnTo>
                  <a:pt x="2835" y="187"/>
                </a:lnTo>
                <a:close/>
                <a:moveTo>
                  <a:pt x="1727" y="148"/>
                </a:moveTo>
                <a:lnTo>
                  <a:pt x="1100" y="921"/>
                </a:lnTo>
                <a:lnTo>
                  <a:pt x="2355" y="921"/>
                </a:lnTo>
                <a:lnTo>
                  <a:pt x="1727" y="148"/>
                </a:lnTo>
                <a:close/>
                <a:moveTo>
                  <a:pt x="1848" y="115"/>
                </a:moveTo>
                <a:lnTo>
                  <a:pt x="2459" y="867"/>
                </a:lnTo>
                <a:lnTo>
                  <a:pt x="2739" y="115"/>
                </a:lnTo>
                <a:lnTo>
                  <a:pt x="1848" y="115"/>
                </a:lnTo>
                <a:close/>
                <a:moveTo>
                  <a:pt x="715" y="115"/>
                </a:moveTo>
                <a:lnTo>
                  <a:pt x="992" y="871"/>
                </a:lnTo>
                <a:lnTo>
                  <a:pt x="1607" y="115"/>
                </a:lnTo>
                <a:lnTo>
                  <a:pt x="715" y="115"/>
                </a:lnTo>
                <a:close/>
                <a:moveTo>
                  <a:pt x="634" y="0"/>
                </a:moveTo>
                <a:lnTo>
                  <a:pt x="2822" y="0"/>
                </a:lnTo>
                <a:lnTo>
                  <a:pt x="2831" y="1"/>
                </a:lnTo>
                <a:lnTo>
                  <a:pt x="2840" y="3"/>
                </a:lnTo>
                <a:lnTo>
                  <a:pt x="2842" y="4"/>
                </a:lnTo>
                <a:lnTo>
                  <a:pt x="2843" y="4"/>
                </a:lnTo>
                <a:lnTo>
                  <a:pt x="2844" y="5"/>
                </a:lnTo>
                <a:lnTo>
                  <a:pt x="2854" y="9"/>
                </a:lnTo>
                <a:lnTo>
                  <a:pt x="2861" y="15"/>
                </a:lnTo>
                <a:lnTo>
                  <a:pt x="2862" y="15"/>
                </a:lnTo>
                <a:lnTo>
                  <a:pt x="2866" y="21"/>
                </a:lnTo>
                <a:lnTo>
                  <a:pt x="2871" y="27"/>
                </a:lnTo>
                <a:lnTo>
                  <a:pt x="3447" y="949"/>
                </a:lnTo>
                <a:lnTo>
                  <a:pt x="3448" y="950"/>
                </a:lnTo>
                <a:lnTo>
                  <a:pt x="3449" y="952"/>
                </a:lnTo>
                <a:lnTo>
                  <a:pt x="3449" y="953"/>
                </a:lnTo>
                <a:lnTo>
                  <a:pt x="3450" y="954"/>
                </a:lnTo>
                <a:lnTo>
                  <a:pt x="3451" y="958"/>
                </a:lnTo>
                <a:lnTo>
                  <a:pt x="3453" y="962"/>
                </a:lnTo>
                <a:lnTo>
                  <a:pt x="3454" y="966"/>
                </a:lnTo>
                <a:lnTo>
                  <a:pt x="3454" y="970"/>
                </a:lnTo>
                <a:lnTo>
                  <a:pt x="3455" y="974"/>
                </a:lnTo>
                <a:lnTo>
                  <a:pt x="3455" y="978"/>
                </a:lnTo>
                <a:lnTo>
                  <a:pt x="3455" y="982"/>
                </a:lnTo>
                <a:lnTo>
                  <a:pt x="3455" y="985"/>
                </a:lnTo>
                <a:lnTo>
                  <a:pt x="3454" y="989"/>
                </a:lnTo>
                <a:lnTo>
                  <a:pt x="3454" y="994"/>
                </a:lnTo>
                <a:lnTo>
                  <a:pt x="3452" y="997"/>
                </a:lnTo>
                <a:lnTo>
                  <a:pt x="3450" y="1004"/>
                </a:lnTo>
                <a:lnTo>
                  <a:pt x="3449" y="1007"/>
                </a:lnTo>
                <a:lnTo>
                  <a:pt x="3447" y="1009"/>
                </a:lnTo>
                <a:lnTo>
                  <a:pt x="3446" y="1011"/>
                </a:lnTo>
                <a:lnTo>
                  <a:pt x="3444" y="1014"/>
                </a:lnTo>
                <a:lnTo>
                  <a:pt x="3442" y="1016"/>
                </a:lnTo>
                <a:lnTo>
                  <a:pt x="1772" y="3090"/>
                </a:lnTo>
                <a:lnTo>
                  <a:pt x="1771" y="3091"/>
                </a:lnTo>
                <a:lnTo>
                  <a:pt x="1770" y="3092"/>
                </a:lnTo>
                <a:lnTo>
                  <a:pt x="1765" y="3097"/>
                </a:lnTo>
                <a:lnTo>
                  <a:pt x="1757" y="3101"/>
                </a:lnTo>
                <a:lnTo>
                  <a:pt x="1754" y="3103"/>
                </a:lnTo>
                <a:lnTo>
                  <a:pt x="1750" y="3105"/>
                </a:lnTo>
                <a:lnTo>
                  <a:pt x="1748" y="3108"/>
                </a:lnTo>
                <a:lnTo>
                  <a:pt x="1737" y="3110"/>
                </a:lnTo>
                <a:lnTo>
                  <a:pt x="1727" y="3111"/>
                </a:lnTo>
                <a:lnTo>
                  <a:pt x="1716" y="3110"/>
                </a:lnTo>
                <a:lnTo>
                  <a:pt x="1706" y="3105"/>
                </a:lnTo>
                <a:lnTo>
                  <a:pt x="1703" y="3104"/>
                </a:lnTo>
                <a:lnTo>
                  <a:pt x="1701" y="3103"/>
                </a:lnTo>
                <a:lnTo>
                  <a:pt x="1691" y="3097"/>
                </a:lnTo>
                <a:lnTo>
                  <a:pt x="1683" y="3090"/>
                </a:lnTo>
                <a:lnTo>
                  <a:pt x="1683" y="3090"/>
                </a:lnTo>
                <a:lnTo>
                  <a:pt x="1683" y="3090"/>
                </a:lnTo>
                <a:lnTo>
                  <a:pt x="1682" y="3089"/>
                </a:lnTo>
                <a:lnTo>
                  <a:pt x="1682" y="3089"/>
                </a:lnTo>
                <a:lnTo>
                  <a:pt x="1682" y="3089"/>
                </a:lnTo>
                <a:lnTo>
                  <a:pt x="13" y="1016"/>
                </a:lnTo>
                <a:lnTo>
                  <a:pt x="12" y="1014"/>
                </a:lnTo>
                <a:lnTo>
                  <a:pt x="10" y="1011"/>
                </a:lnTo>
                <a:lnTo>
                  <a:pt x="8" y="1009"/>
                </a:lnTo>
                <a:lnTo>
                  <a:pt x="6" y="1007"/>
                </a:lnTo>
                <a:lnTo>
                  <a:pt x="6" y="1005"/>
                </a:lnTo>
                <a:lnTo>
                  <a:pt x="5" y="1004"/>
                </a:lnTo>
                <a:lnTo>
                  <a:pt x="4" y="1001"/>
                </a:lnTo>
                <a:lnTo>
                  <a:pt x="3" y="997"/>
                </a:lnTo>
                <a:lnTo>
                  <a:pt x="2" y="994"/>
                </a:lnTo>
                <a:lnTo>
                  <a:pt x="1" y="989"/>
                </a:lnTo>
                <a:lnTo>
                  <a:pt x="0" y="985"/>
                </a:lnTo>
                <a:lnTo>
                  <a:pt x="0" y="982"/>
                </a:lnTo>
                <a:lnTo>
                  <a:pt x="0" y="978"/>
                </a:lnTo>
                <a:lnTo>
                  <a:pt x="0" y="974"/>
                </a:lnTo>
                <a:lnTo>
                  <a:pt x="1" y="970"/>
                </a:lnTo>
                <a:lnTo>
                  <a:pt x="2" y="966"/>
                </a:lnTo>
                <a:lnTo>
                  <a:pt x="3" y="962"/>
                </a:lnTo>
                <a:lnTo>
                  <a:pt x="4" y="958"/>
                </a:lnTo>
                <a:lnTo>
                  <a:pt x="5" y="956"/>
                </a:lnTo>
                <a:lnTo>
                  <a:pt x="5" y="954"/>
                </a:lnTo>
                <a:lnTo>
                  <a:pt x="6" y="953"/>
                </a:lnTo>
                <a:lnTo>
                  <a:pt x="7" y="952"/>
                </a:lnTo>
                <a:lnTo>
                  <a:pt x="7" y="950"/>
                </a:lnTo>
                <a:lnTo>
                  <a:pt x="8" y="949"/>
                </a:lnTo>
                <a:lnTo>
                  <a:pt x="584" y="27"/>
                </a:lnTo>
                <a:lnTo>
                  <a:pt x="589" y="21"/>
                </a:lnTo>
                <a:lnTo>
                  <a:pt x="594" y="15"/>
                </a:lnTo>
                <a:lnTo>
                  <a:pt x="595" y="14"/>
                </a:lnTo>
                <a:lnTo>
                  <a:pt x="600" y="10"/>
                </a:lnTo>
                <a:lnTo>
                  <a:pt x="605" y="7"/>
                </a:lnTo>
                <a:lnTo>
                  <a:pt x="612" y="5"/>
                </a:lnTo>
                <a:lnTo>
                  <a:pt x="613" y="4"/>
                </a:lnTo>
                <a:lnTo>
                  <a:pt x="614" y="3"/>
                </a:lnTo>
                <a:lnTo>
                  <a:pt x="616" y="3"/>
                </a:lnTo>
                <a:lnTo>
                  <a:pt x="624" y="1"/>
                </a:lnTo>
                <a:lnTo>
                  <a:pt x="6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6" name="Shape 7516"/>
          <p:cNvSpPr/>
          <p:nvPr/>
        </p:nvSpPr>
        <p:spPr>
          <a:xfrm>
            <a:off x="3611833" y="1230832"/>
            <a:ext cx="193895" cy="196576"/>
          </a:xfrm>
          <a:custGeom>
            <a:avLst/>
            <a:gdLst/>
            <a:ahLst/>
            <a:cxnLst/>
            <a:rect l="0" t="0" r="0" b="0"/>
            <a:pathLst>
              <a:path w="3263" h="3314" extrusionOk="0">
                <a:moveTo>
                  <a:pt x="1776" y="753"/>
                </a:moveTo>
                <a:lnTo>
                  <a:pt x="1729" y="754"/>
                </a:lnTo>
                <a:lnTo>
                  <a:pt x="1686" y="759"/>
                </a:lnTo>
                <a:lnTo>
                  <a:pt x="1646" y="769"/>
                </a:lnTo>
                <a:lnTo>
                  <a:pt x="1610" y="780"/>
                </a:lnTo>
                <a:lnTo>
                  <a:pt x="1577" y="794"/>
                </a:lnTo>
                <a:lnTo>
                  <a:pt x="1547" y="810"/>
                </a:lnTo>
                <a:lnTo>
                  <a:pt x="1521" y="829"/>
                </a:lnTo>
                <a:lnTo>
                  <a:pt x="1496" y="850"/>
                </a:lnTo>
                <a:lnTo>
                  <a:pt x="1475" y="871"/>
                </a:lnTo>
                <a:lnTo>
                  <a:pt x="1456" y="895"/>
                </a:lnTo>
                <a:lnTo>
                  <a:pt x="1439" y="920"/>
                </a:lnTo>
                <a:lnTo>
                  <a:pt x="1426" y="946"/>
                </a:lnTo>
                <a:lnTo>
                  <a:pt x="1413" y="973"/>
                </a:lnTo>
                <a:lnTo>
                  <a:pt x="1403" y="1000"/>
                </a:lnTo>
                <a:lnTo>
                  <a:pt x="1395" y="1027"/>
                </a:lnTo>
                <a:lnTo>
                  <a:pt x="1389" y="1054"/>
                </a:lnTo>
                <a:lnTo>
                  <a:pt x="1384" y="1081"/>
                </a:lnTo>
                <a:lnTo>
                  <a:pt x="1381" y="1107"/>
                </a:lnTo>
                <a:lnTo>
                  <a:pt x="1379" y="1132"/>
                </a:lnTo>
                <a:lnTo>
                  <a:pt x="1379" y="1156"/>
                </a:lnTo>
                <a:lnTo>
                  <a:pt x="1379" y="1376"/>
                </a:lnTo>
                <a:lnTo>
                  <a:pt x="1192" y="1376"/>
                </a:lnTo>
                <a:lnTo>
                  <a:pt x="1192" y="1715"/>
                </a:lnTo>
                <a:lnTo>
                  <a:pt x="1379" y="1715"/>
                </a:lnTo>
                <a:lnTo>
                  <a:pt x="1379" y="2676"/>
                </a:lnTo>
                <a:lnTo>
                  <a:pt x="1772" y="2676"/>
                </a:lnTo>
                <a:lnTo>
                  <a:pt x="1772" y="1715"/>
                </a:lnTo>
                <a:lnTo>
                  <a:pt x="2037" y="1715"/>
                </a:lnTo>
                <a:lnTo>
                  <a:pt x="2072" y="1376"/>
                </a:lnTo>
                <a:lnTo>
                  <a:pt x="1772" y="1376"/>
                </a:lnTo>
                <a:lnTo>
                  <a:pt x="1772" y="1176"/>
                </a:lnTo>
                <a:lnTo>
                  <a:pt x="1774" y="1153"/>
                </a:lnTo>
                <a:lnTo>
                  <a:pt x="1779" y="1135"/>
                </a:lnTo>
                <a:lnTo>
                  <a:pt x="1786" y="1119"/>
                </a:lnTo>
                <a:lnTo>
                  <a:pt x="1795" y="1107"/>
                </a:lnTo>
                <a:lnTo>
                  <a:pt x="1806" y="1097"/>
                </a:lnTo>
                <a:lnTo>
                  <a:pt x="1819" y="1091"/>
                </a:lnTo>
                <a:lnTo>
                  <a:pt x="1831" y="1087"/>
                </a:lnTo>
                <a:lnTo>
                  <a:pt x="1843" y="1085"/>
                </a:lnTo>
                <a:lnTo>
                  <a:pt x="1855" y="1084"/>
                </a:lnTo>
                <a:lnTo>
                  <a:pt x="2066" y="1084"/>
                </a:lnTo>
                <a:lnTo>
                  <a:pt x="2066" y="754"/>
                </a:lnTo>
                <a:lnTo>
                  <a:pt x="1776" y="753"/>
                </a:lnTo>
                <a:close/>
                <a:moveTo>
                  <a:pt x="1632" y="0"/>
                </a:moveTo>
                <a:lnTo>
                  <a:pt x="1735" y="4"/>
                </a:lnTo>
                <a:lnTo>
                  <a:pt x="1836" y="13"/>
                </a:lnTo>
                <a:lnTo>
                  <a:pt x="1935" y="29"/>
                </a:lnTo>
                <a:lnTo>
                  <a:pt x="2033" y="51"/>
                </a:lnTo>
                <a:lnTo>
                  <a:pt x="2128" y="79"/>
                </a:lnTo>
                <a:lnTo>
                  <a:pt x="2221" y="112"/>
                </a:lnTo>
                <a:lnTo>
                  <a:pt x="2310" y="151"/>
                </a:lnTo>
                <a:lnTo>
                  <a:pt x="2398" y="195"/>
                </a:lnTo>
                <a:lnTo>
                  <a:pt x="2482" y="243"/>
                </a:lnTo>
                <a:lnTo>
                  <a:pt x="2562" y="297"/>
                </a:lnTo>
                <a:lnTo>
                  <a:pt x="2640" y="356"/>
                </a:lnTo>
                <a:lnTo>
                  <a:pt x="2715" y="418"/>
                </a:lnTo>
                <a:lnTo>
                  <a:pt x="2785" y="486"/>
                </a:lnTo>
                <a:lnTo>
                  <a:pt x="2850" y="557"/>
                </a:lnTo>
                <a:lnTo>
                  <a:pt x="2912" y="632"/>
                </a:lnTo>
                <a:lnTo>
                  <a:pt x="2971" y="711"/>
                </a:lnTo>
                <a:lnTo>
                  <a:pt x="3024" y="794"/>
                </a:lnTo>
                <a:lnTo>
                  <a:pt x="3072" y="879"/>
                </a:lnTo>
                <a:lnTo>
                  <a:pt x="3115" y="968"/>
                </a:lnTo>
                <a:lnTo>
                  <a:pt x="3153" y="1059"/>
                </a:lnTo>
                <a:lnTo>
                  <a:pt x="3186" y="1153"/>
                </a:lnTo>
                <a:lnTo>
                  <a:pt x="3214" y="1250"/>
                </a:lnTo>
                <a:lnTo>
                  <a:pt x="3235" y="1348"/>
                </a:lnTo>
                <a:lnTo>
                  <a:pt x="3250" y="1450"/>
                </a:lnTo>
                <a:lnTo>
                  <a:pt x="3259" y="1552"/>
                </a:lnTo>
                <a:lnTo>
                  <a:pt x="3263" y="1657"/>
                </a:lnTo>
                <a:lnTo>
                  <a:pt x="3259" y="1762"/>
                </a:lnTo>
                <a:lnTo>
                  <a:pt x="3250" y="1864"/>
                </a:lnTo>
                <a:lnTo>
                  <a:pt x="3235" y="1966"/>
                </a:lnTo>
                <a:lnTo>
                  <a:pt x="3214" y="2064"/>
                </a:lnTo>
                <a:lnTo>
                  <a:pt x="3186" y="2161"/>
                </a:lnTo>
                <a:lnTo>
                  <a:pt x="3153" y="2255"/>
                </a:lnTo>
                <a:lnTo>
                  <a:pt x="3115" y="2346"/>
                </a:lnTo>
                <a:lnTo>
                  <a:pt x="3072" y="2435"/>
                </a:lnTo>
                <a:lnTo>
                  <a:pt x="3024" y="2520"/>
                </a:lnTo>
                <a:lnTo>
                  <a:pt x="2971" y="2603"/>
                </a:lnTo>
                <a:lnTo>
                  <a:pt x="2912" y="2682"/>
                </a:lnTo>
                <a:lnTo>
                  <a:pt x="2850" y="2757"/>
                </a:lnTo>
                <a:lnTo>
                  <a:pt x="2785" y="2828"/>
                </a:lnTo>
                <a:lnTo>
                  <a:pt x="2715" y="2895"/>
                </a:lnTo>
                <a:lnTo>
                  <a:pt x="2640" y="2958"/>
                </a:lnTo>
                <a:lnTo>
                  <a:pt x="2562" y="3017"/>
                </a:lnTo>
                <a:lnTo>
                  <a:pt x="2482" y="3071"/>
                </a:lnTo>
                <a:lnTo>
                  <a:pt x="2398" y="3119"/>
                </a:lnTo>
                <a:lnTo>
                  <a:pt x="2310" y="3163"/>
                </a:lnTo>
                <a:lnTo>
                  <a:pt x="2221" y="3202"/>
                </a:lnTo>
                <a:lnTo>
                  <a:pt x="2128" y="3235"/>
                </a:lnTo>
                <a:lnTo>
                  <a:pt x="2033" y="3263"/>
                </a:lnTo>
                <a:lnTo>
                  <a:pt x="1935" y="3285"/>
                </a:lnTo>
                <a:lnTo>
                  <a:pt x="1836" y="3301"/>
                </a:lnTo>
                <a:lnTo>
                  <a:pt x="1735" y="3310"/>
                </a:lnTo>
                <a:lnTo>
                  <a:pt x="1632" y="3314"/>
                </a:lnTo>
                <a:lnTo>
                  <a:pt x="1529" y="3310"/>
                </a:lnTo>
                <a:lnTo>
                  <a:pt x="1427" y="3301"/>
                </a:lnTo>
                <a:lnTo>
                  <a:pt x="1328" y="3285"/>
                </a:lnTo>
                <a:lnTo>
                  <a:pt x="1231" y="3263"/>
                </a:lnTo>
                <a:lnTo>
                  <a:pt x="1135" y="3235"/>
                </a:lnTo>
                <a:lnTo>
                  <a:pt x="1043" y="3202"/>
                </a:lnTo>
                <a:lnTo>
                  <a:pt x="952" y="3163"/>
                </a:lnTo>
                <a:lnTo>
                  <a:pt x="865" y="3119"/>
                </a:lnTo>
                <a:lnTo>
                  <a:pt x="781" y="3071"/>
                </a:lnTo>
                <a:lnTo>
                  <a:pt x="700" y="3017"/>
                </a:lnTo>
                <a:lnTo>
                  <a:pt x="622" y="2958"/>
                </a:lnTo>
                <a:lnTo>
                  <a:pt x="549" y="2895"/>
                </a:lnTo>
                <a:lnTo>
                  <a:pt x="479" y="2828"/>
                </a:lnTo>
                <a:lnTo>
                  <a:pt x="412" y="2757"/>
                </a:lnTo>
                <a:lnTo>
                  <a:pt x="350" y="2682"/>
                </a:lnTo>
                <a:lnTo>
                  <a:pt x="293" y="2603"/>
                </a:lnTo>
                <a:lnTo>
                  <a:pt x="240" y="2520"/>
                </a:lnTo>
                <a:lnTo>
                  <a:pt x="192" y="2435"/>
                </a:lnTo>
                <a:lnTo>
                  <a:pt x="148" y="2346"/>
                </a:lnTo>
                <a:lnTo>
                  <a:pt x="110" y="2255"/>
                </a:lnTo>
                <a:lnTo>
                  <a:pt x="78" y="2161"/>
                </a:lnTo>
                <a:lnTo>
                  <a:pt x="50" y="2064"/>
                </a:lnTo>
                <a:lnTo>
                  <a:pt x="29" y="1966"/>
                </a:lnTo>
                <a:lnTo>
                  <a:pt x="13" y="1864"/>
                </a:lnTo>
                <a:lnTo>
                  <a:pt x="3" y="1762"/>
                </a:lnTo>
                <a:lnTo>
                  <a:pt x="0" y="1657"/>
                </a:lnTo>
                <a:lnTo>
                  <a:pt x="3" y="1552"/>
                </a:lnTo>
                <a:lnTo>
                  <a:pt x="13" y="1450"/>
                </a:lnTo>
                <a:lnTo>
                  <a:pt x="29" y="1348"/>
                </a:lnTo>
                <a:lnTo>
                  <a:pt x="50" y="1250"/>
                </a:lnTo>
                <a:lnTo>
                  <a:pt x="78" y="1153"/>
                </a:lnTo>
                <a:lnTo>
                  <a:pt x="110" y="1059"/>
                </a:lnTo>
                <a:lnTo>
                  <a:pt x="148" y="968"/>
                </a:lnTo>
                <a:lnTo>
                  <a:pt x="192" y="879"/>
                </a:lnTo>
                <a:lnTo>
                  <a:pt x="240" y="794"/>
                </a:lnTo>
                <a:lnTo>
                  <a:pt x="293" y="711"/>
                </a:lnTo>
                <a:lnTo>
                  <a:pt x="350" y="632"/>
                </a:lnTo>
                <a:lnTo>
                  <a:pt x="412" y="557"/>
                </a:lnTo>
                <a:lnTo>
                  <a:pt x="479" y="486"/>
                </a:lnTo>
                <a:lnTo>
                  <a:pt x="549" y="418"/>
                </a:lnTo>
                <a:lnTo>
                  <a:pt x="622" y="356"/>
                </a:lnTo>
                <a:lnTo>
                  <a:pt x="700" y="297"/>
                </a:lnTo>
                <a:lnTo>
                  <a:pt x="781" y="243"/>
                </a:lnTo>
                <a:lnTo>
                  <a:pt x="865" y="195"/>
                </a:lnTo>
                <a:lnTo>
                  <a:pt x="952" y="151"/>
                </a:lnTo>
                <a:lnTo>
                  <a:pt x="1043" y="112"/>
                </a:lnTo>
                <a:lnTo>
                  <a:pt x="1135" y="79"/>
                </a:lnTo>
                <a:lnTo>
                  <a:pt x="1231" y="51"/>
                </a:lnTo>
                <a:lnTo>
                  <a:pt x="1328" y="29"/>
                </a:lnTo>
                <a:lnTo>
                  <a:pt x="1427" y="13"/>
                </a:lnTo>
                <a:lnTo>
                  <a:pt x="1529" y="4"/>
                </a:lnTo>
                <a:lnTo>
                  <a:pt x="16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17" name="Shape 7517"/>
          <p:cNvSpPr/>
          <p:nvPr/>
        </p:nvSpPr>
        <p:spPr>
          <a:xfrm>
            <a:off x="4159763" y="1227704"/>
            <a:ext cx="202830" cy="202830"/>
          </a:xfrm>
          <a:custGeom>
            <a:avLst/>
            <a:gdLst/>
            <a:ahLst/>
            <a:cxnLst/>
            <a:rect l="0" t="0" r="0" b="0"/>
            <a:pathLst>
              <a:path w="3405" h="3405" extrusionOk="0">
                <a:moveTo>
                  <a:pt x="685" y="1235"/>
                </a:moveTo>
                <a:lnTo>
                  <a:pt x="683" y="1251"/>
                </a:lnTo>
                <a:lnTo>
                  <a:pt x="683" y="1266"/>
                </a:lnTo>
                <a:lnTo>
                  <a:pt x="683" y="2230"/>
                </a:lnTo>
                <a:lnTo>
                  <a:pt x="685" y="2262"/>
                </a:lnTo>
                <a:lnTo>
                  <a:pt x="694" y="2293"/>
                </a:lnTo>
                <a:lnTo>
                  <a:pt x="708" y="2322"/>
                </a:lnTo>
                <a:lnTo>
                  <a:pt x="725" y="2347"/>
                </a:lnTo>
                <a:lnTo>
                  <a:pt x="747" y="2369"/>
                </a:lnTo>
                <a:lnTo>
                  <a:pt x="773" y="2388"/>
                </a:lnTo>
                <a:lnTo>
                  <a:pt x="801" y="2401"/>
                </a:lnTo>
                <a:lnTo>
                  <a:pt x="832" y="2410"/>
                </a:lnTo>
                <a:lnTo>
                  <a:pt x="865" y="2413"/>
                </a:lnTo>
                <a:lnTo>
                  <a:pt x="2540" y="2413"/>
                </a:lnTo>
                <a:lnTo>
                  <a:pt x="2573" y="2410"/>
                </a:lnTo>
                <a:lnTo>
                  <a:pt x="2604" y="2401"/>
                </a:lnTo>
                <a:lnTo>
                  <a:pt x="2632" y="2388"/>
                </a:lnTo>
                <a:lnTo>
                  <a:pt x="2658" y="2369"/>
                </a:lnTo>
                <a:lnTo>
                  <a:pt x="2680" y="2347"/>
                </a:lnTo>
                <a:lnTo>
                  <a:pt x="2697" y="2322"/>
                </a:lnTo>
                <a:lnTo>
                  <a:pt x="2711" y="2293"/>
                </a:lnTo>
                <a:lnTo>
                  <a:pt x="2720" y="2262"/>
                </a:lnTo>
                <a:lnTo>
                  <a:pt x="2722" y="2230"/>
                </a:lnTo>
                <a:lnTo>
                  <a:pt x="2722" y="2230"/>
                </a:lnTo>
                <a:lnTo>
                  <a:pt x="2722" y="1266"/>
                </a:lnTo>
                <a:lnTo>
                  <a:pt x="2722" y="1251"/>
                </a:lnTo>
                <a:lnTo>
                  <a:pt x="2720" y="1235"/>
                </a:lnTo>
                <a:lnTo>
                  <a:pt x="1757" y="1835"/>
                </a:lnTo>
                <a:lnTo>
                  <a:pt x="1753" y="1837"/>
                </a:lnTo>
                <a:lnTo>
                  <a:pt x="1749" y="1840"/>
                </a:lnTo>
                <a:lnTo>
                  <a:pt x="1728" y="1848"/>
                </a:lnTo>
                <a:lnTo>
                  <a:pt x="1726" y="1848"/>
                </a:lnTo>
                <a:lnTo>
                  <a:pt x="1703" y="1851"/>
                </a:lnTo>
                <a:lnTo>
                  <a:pt x="1701" y="1851"/>
                </a:lnTo>
                <a:lnTo>
                  <a:pt x="1679" y="1848"/>
                </a:lnTo>
                <a:lnTo>
                  <a:pt x="1677" y="1848"/>
                </a:lnTo>
                <a:lnTo>
                  <a:pt x="1656" y="1840"/>
                </a:lnTo>
                <a:lnTo>
                  <a:pt x="1652" y="1837"/>
                </a:lnTo>
                <a:lnTo>
                  <a:pt x="1648" y="1835"/>
                </a:lnTo>
                <a:lnTo>
                  <a:pt x="685" y="1235"/>
                </a:lnTo>
                <a:close/>
                <a:moveTo>
                  <a:pt x="1703" y="598"/>
                </a:moveTo>
                <a:lnTo>
                  <a:pt x="695" y="1227"/>
                </a:lnTo>
                <a:lnTo>
                  <a:pt x="2710" y="1227"/>
                </a:lnTo>
                <a:lnTo>
                  <a:pt x="1703" y="598"/>
                </a:lnTo>
                <a:close/>
                <a:moveTo>
                  <a:pt x="1701" y="0"/>
                </a:moveTo>
                <a:lnTo>
                  <a:pt x="1806" y="3"/>
                </a:lnTo>
                <a:lnTo>
                  <a:pt x="1909" y="12"/>
                </a:lnTo>
                <a:lnTo>
                  <a:pt x="2008" y="28"/>
                </a:lnTo>
                <a:lnTo>
                  <a:pt x="2107" y="49"/>
                </a:lnTo>
                <a:lnTo>
                  <a:pt x="2203" y="75"/>
                </a:lnTo>
                <a:lnTo>
                  <a:pt x="2296" y="107"/>
                </a:lnTo>
                <a:lnTo>
                  <a:pt x="2387" y="144"/>
                </a:lnTo>
                <a:lnTo>
                  <a:pt x="2477" y="186"/>
                </a:lnTo>
                <a:lnTo>
                  <a:pt x="2562" y="232"/>
                </a:lnTo>
                <a:lnTo>
                  <a:pt x="2644" y="284"/>
                </a:lnTo>
                <a:lnTo>
                  <a:pt x="2723" y="340"/>
                </a:lnTo>
                <a:lnTo>
                  <a:pt x="2800" y="400"/>
                </a:lnTo>
                <a:lnTo>
                  <a:pt x="2871" y="465"/>
                </a:lnTo>
                <a:lnTo>
                  <a:pt x="2940" y="534"/>
                </a:lnTo>
                <a:lnTo>
                  <a:pt x="3005" y="606"/>
                </a:lnTo>
                <a:lnTo>
                  <a:pt x="3065" y="682"/>
                </a:lnTo>
                <a:lnTo>
                  <a:pt x="3121" y="761"/>
                </a:lnTo>
                <a:lnTo>
                  <a:pt x="3173" y="844"/>
                </a:lnTo>
                <a:lnTo>
                  <a:pt x="3220" y="929"/>
                </a:lnTo>
                <a:lnTo>
                  <a:pt x="3262" y="1018"/>
                </a:lnTo>
                <a:lnTo>
                  <a:pt x="3298" y="1109"/>
                </a:lnTo>
                <a:lnTo>
                  <a:pt x="3330" y="1202"/>
                </a:lnTo>
                <a:lnTo>
                  <a:pt x="3356" y="1299"/>
                </a:lnTo>
                <a:lnTo>
                  <a:pt x="3378" y="1397"/>
                </a:lnTo>
                <a:lnTo>
                  <a:pt x="3393" y="1498"/>
                </a:lnTo>
                <a:lnTo>
                  <a:pt x="3402" y="1599"/>
                </a:lnTo>
                <a:lnTo>
                  <a:pt x="3405" y="1703"/>
                </a:lnTo>
                <a:lnTo>
                  <a:pt x="3402" y="1806"/>
                </a:lnTo>
                <a:lnTo>
                  <a:pt x="3393" y="1909"/>
                </a:lnTo>
                <a:lnTo>
                  <a:pt x="3378" y="2008"/>
                </a:lnTo>
                <a:lnTo>
                  <a:pt x="3356" y="2107"/>
                </a:lnTo>
                <a:lnTo>
                  <a:pt x="3330" y="2203"/>
                </a:lnTo>
                <a:lnTo>
                  <a:pt x="3298" y="2297"/>
                </a:lnTo>
                <a:lnTo>
                  <a:pt x="3262" y="2388"/>
                </a:lnTo>
                <a:lnTo>
                  <a:pt x="3220" y="2477"/>
                </a:lnTo>
                <a:lnTo>
                  <a:pt x="3173" y="2562"/>
                </a:lnTo>
                <a:lnTo>
                  <a:pt x="3121" y="2645"/>
                </a:lnTo>
                <a:lnTo>
                  <a:pt x="3065" y="2725"/>
                </a:lnTo>
                <a:lnTo>
                  <a:pt x="3005" y="2800"/>
                </a:lnTo>
                <a:lnTo>
                  <a:pt x="2940" y="2872"/>
                </a:lnTo>
                <a:lnTo>
                  <a:pt x="2871" y="2941"/>
                </a:lnTo>
                <a:lnTo>
                  <a:pt x="2800" y="3005"/>
                </a:lnTo>
                <a:lnTo>
                  <a:pt x="2723" y="3066"/>
                </a:lnTo>
                <a:lnTo>
                  <a:pt x="2644" y="3122"/>
                </a:lnTo>
                <a:lnTo>
                  <a:pt x="2562" y="3173"/>
                </a:lnTo>
                <a:lnTo>
                  <a:pt x="2477" y="3220"/>
                </a:lnTo>
                <a:lnTo>
                  <a:pt x="2387" y="3262"/>
                </a:lnTo>
                <a:lnTo>
                  <a:pt x="2296" y="3299"/>
                </a:lnTo>
                <a:lnTo>
                  <a:pt x="2203" y="3331"/>
                </a:lnTo>
                <a:lnTo>
                  <a:pt x="2107" y="3358"/>
                </a:lnTo>
                <a:lnTo>
                  <a:pt x="2008" y="3379"/>
                </a:lnTo>
                <a:lnTo>
                  <a:pt x="1909" y="3393"/>
                </a:lnTo>
                <a:lnTo>
                  <a:pt x="1806" y="3402"/>
                </a:lnTo>
                <a:lnTo>
                  <a:pt x="1701" y="3405"/>
                </a:lnTo>
                <a:lnTo>
                  <a:pt x="1599" y="3402"/>
                </a:lnTo>
                <a:lnTo>
                  <a:pt x="1496" y="3393"/>
                </a:lnTo>
                <a:lnTo>
                  <a:pt x="1397" y="3379"/>
                </a:lnTo>
                <a:lnTo>
                  <a:pt x="1298" y="3358"/>
                </a:lnTo>
                <a:lnTo>
                  <a:pt x="1202" y="3331"/>
                </a:lnTo>
                <a:lnTo>
                  <a:pt x="1109" y="3299"/>
                </a:lnTo>
                <a:lnTo>
                  <a:pt x="1018" y="3262"/>
                </a:lnTo>
                <a:lnTo>
                  <a:pt x="928" y="3220"/>
                </a:lnTo>
                <a:lnTo>
                  <a:pt x="843" y="3173"/>
                </a:lnTo>
                <a:lnTo>
                  <a:pt x="761" y="3122"/>
                </a:lnTo>
                <a:lnTo>
                  <a:pt x="682" y="3066"/>
                </a:lnTo>
                <a:lnTo>
                  <a:pt x="605" y="3005"/>
                </a:lnTo>
                <a:lnTo>
                  <a:pt x="534" y="2941"/>
                </a:lnTo>
                <a:lnTo>
                  <a:pt x="465" y="2872"/>
                </a:lnTo>
                <a:lnTo>
                  <a:pt x="400" y="2800"/>
                </a:lnTo>
                <a:lnTo>
                  <a:pt x="340" y="2725"/>
                </a:lnTo>
                <a:lnTo>
                  <a:pt x="284" y="2645"/>
                </a:lnTo>
                <a:lnTo>
                  <a:pt x="232" y="2562"/>
                </a:lnTo>
                <a:lnTo>
                  <a:pt x="185" y="2477"/>
                </a:lnTo>
                <a:lnTo>
                  <a:pt x="143" y="2388"/>
                </a:lnTo>
                <a:lnTo>
                  <a:pt x="107" y="2297"/>
                </a:lnTo>
                <a:lnTo>
                  <a:pt x="75" y="2203"/>
                </a:lnTo>
                <a:lnTo>
                  <a:pt x="48" y="2107"/>
                </a:lnTo>
                <a:lnTo>
                  <a:pt x="27" y="2008"/>
                </a:lnTo>
                <a:lnTo>
                  <a:pt x="12" y="1909"/>
                </a:lnTo>
                <a:lnTo>
                  <a:pt x="3" y="1806"/>
                </a:lnTo>
                <a:lnTo>
                  <a:pt x="0" y="1703"/>
                </a:lnTo>
                <a:lnTo>
                  <a:pt x="3" y="1599"/>
                </a:lnTo>
                <a:lnTo>
                  <a:pt x="12" y="1498"/>
                </a:lnTo>
                <a:lnTo>
                  <a:pt x="27" y="1397"/>
                </a:lnTo>
                <a:lnTo>
                  <a:pt x="48" y="1299"/>
                </a:lnTo>
                <a:lnTo>
                  <a:pt x="75" y="1202"/>
                </a:lnTo>
                <a:lnTo>
                  <a:pt x="107" y="1109"/>
                </a:lnTo>
                <a:lnTo>
                  <a:pt x="143" y="1018"/>
                </a:lnTo>
                <a:lnTo>
                  <a:pt x="185" y="929"/>
                </a:lnTo>
                <a:lnTo>
                  <a:pt x="232" y="844"/>
                </a:lnTo>
                <a:lnTo>
                  <a:pt x="284" y="761"/>
                </a:lnTo>
                <a:lnTo>
                  <a:pt x="340" y="682"/>
                </a:lnTo>
                <a:lnTo>
                  <a:pt x="400" y="606"/>
                </a:lnTo>
                <a:lnTo>
                  <a:pt x="465" y="534"/>
                </a:lnTo>
                <a:lnTo>
                  <a:pt x="534" y="465"/>
                </a:lnTo>
                <a:lnTo>
                  <a:pt x="605" y="400"/>
                </a:lnTo>
                <a:lnTo>
                  <a:pt x="682" y="340"/>
                </a:lnTo>
                <a:lnTo>
                  <a:pt x="761" y="284"/>
                </a:lnTo>
                <a:lnTo>
                  <a:pt x="843" y="232"/>
                </a:lnTo>
                <a:lnTo>
                  <a:pt x="928" y="186"/>
                </a:lnTo>
                <a:lnTo>
                  <a:pt x="1018" y="144"/>
                </a:lnTo>
                <a:lnTo>
                  <a:pt x="1109" y="107"/>
                </a:lnTo>
                <a:lnTo>
                  <a:pt x="1202" y="75"/>
                </a:lnTo>
                <a:lnTo>
                  <a:pt x="1298" y="49"/>
                </a:lnTo>
                <a:lnTo>
                  <a:pt x="1397" y="28"/>
                </a:lnTo>
                <a:lnTo>
                  <a:pt x="1496" y="12"/>
                </a:lnTo>
                <a:lnTo>
                  <a:pt x="1599" y="3"/>
                </a:lnTo>
                <a:lnTo>
                  <a:pt x="17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518" name="Shape 7518"/>
          <p:cNvGrpSpPr/>
          <p:nvPr/>
        </p:nvGrpSpPr>
        <p:grpSpPr>
          <a:xfrm>
            <a:off x="4716627" y="1227257"/>
            <a:ext cx="161728" cy="203724"/>
            <a:chOff x="3369" y="729"/>
            <a:chExt cx="181" cy="228"/>
          </a:xfrm>
        </p:grpSpPr>
        <p:sp>
          <p:nvSpPr>
            <p:cNvPr id="7519" name="Shape 7519"/>
            <p:cNvSpPr/>
            <p:nvPr/>
          </p:nvSpPr>
          <p:spPr>
            <a:xfrm>
              <a:off x="3394" y="777"/>
              <a:ext cx="131" cy="132"/>
            </a:xfrm>
            <a:custGeom>
              <a:avLst/>
              <a:gdLst/>
              <a:ahLst/>
              <a:cxnLst/>
              <a:rect l="0" t="0" r="0" b="0"/>
              <a:pathLst>
                <a:path w="1970" h="1970" extrusionOk="0">
                  <a:moveTo>
                    <a:pt x="968" y="312"/>
                  </a:moveTo>
                  <a:lnTo>
                    <a:pt x="949" y="312"/>
                  </a:lnTo>
                  <a:lnTo>
                    <a:pt x="932" y="313"/>
                  </a:lnTo>
                  <a:lnTo>
                    <a:pt x="919" y="317"/>
                  </a:lnTo>
                  <a:lnTo>
                    <a:pt x="911" y="322"/>
                  </a:lnTo>
                  <a:lnTo>
                    <a:pt x="906" y="330"/>
                  </a:lnTo>
                  <a:lnTo>
                    <a:pt x="902" y="343"/>
                  </a:lnTo>
                  <a:lnTo>
                    <a:pt x="901" y="360"/>
                  </a:lnTo>
                  <a:lnTo>
                    <a:pt x="901" y="414"/>
                  </a:lnTo>
                  <a:lnTo>
                    <a:pt x="901" y="432"/>
                  </a:lnTo>
                  <a:lnTo>
                    <a:pt x="900" y="445"/>
                  </a:lnTo>
                  <a:lnTo>
                    <a:pt x="898" y="454"/>
                  </a:lnTo>
                  <a:lnTo>
                    <a:pt x="895" y="463"/>
                  </a:lnTo>
                  <a:lnTo>
                    <a:pt x="889" y="468"/>
                  </a:lnTo>
                  <a:lnTo>
                    <a:pt x="880" y="473"/>
                  </a:lnTo>
                  <a:lnTo>
                    <a:pt x="867" y="478"/>
                  </a:lnTo>
                  <a:lnTo>
                    <a:pt x="851" y="484"/>
                  </a:lnTo>
                  <a:lnTo>
                    <a:pt x="815" y="499"/>
                  </a:lnTo>
                  <a:lnTo>
                    <a:pt x="782" y="517"/>
                  </a:lnTo>
                  <a:lnTo>
                    <a:pt x="753" y="535"/>
                  </a:lnTo>
                  <a:lnTo>
                    <a:pt x="727" y="557"/>
                  </a:lnTo>
                  <a:lnTo>
                    <a:pt x="704" y="582"/>
                  </a:lnTo>
                  <a:lnTo>
                    <a:pt x="685" y="609"/>
                  </a:lnTo>
                  <a:lnTo>
                    <a:pt x="669" y="639"/>
                  </a:lnTo>
                  <a:lnTo>
                    <a:pt x="657" y="672"/>
                  </a:lnTo>
                  <a:lnTo>
                    <a:pt x="648" y="707"/>
                  </a:lnTo>
                  <a:lnTo>
                    <a:pt x="643" y="747"/>
                  </a:lnTo>
                  <a:lnTo>
                    <a:pt x="643" y="784"/>
                  </a:lnTo>
                  <a:lnTo>
                    <a:pt x="648" y="819"/>
                  </a:lnTo>
                  <a:lnTo>
                    <a:pt x="658" y="852"/>
                  </a:lnTo>
                  <a:lnTo>
                    <a:pt x="672" y="882"/>
                  </a:lnTo>
                  <a:lnTo>
                    <a:pt x="690" y="910"/>
                  </a:lnTo>
                  <a:lnTo>
                    <a:pt x="711" y="936"/>
                  </a:lnTo>
                  <a:lnTo>
                    <a:pt x="737" y="960"/>
                  </a:lnTo>
                  <a:lnTo>
                    <a:pt x="765" y="982"/>
                  </a:lnTo>
                  <a:lnTo>
                    <a:pt x="796" y="1003"/>
                  </a:lnTo>
                  <a:lnTo>
                    <a:pt x="832" y="1022"/>
                  </a:lnTo>
                  <a:lnTo>
                    <a:pt x="869" y="1040"/>
                  </a:lnTo>
                  <a:lnTo>
                    <a:pt x="908" y="1057"/>
                  </a:lnTo>
                  <a:lnTo>
                    <a:pt x="946" y="1071"/>
                  </a:lnTo>
                  <a:lnTo>
                    <a:pt x="984" y="1088"/>
                  </a:lnTo>
                  <a:lnTo>
                    <a:pt x="1008" y="1099"/>
                  </a:lnTo>
                  <a:lnTo>
                    <a:pt x="1032" y="1112"/>
                  </a:lnTo>
                  <a:lnTo>
                    <a:pt x="1054" y="1128"/>
                  </a:lnTo>
                  <a:lnTo>
                    <a:pt x="1071" y="1145"/>
                  </a:lnTo>
                  <a:lnTo>
                    <a:pt x="1082" y="1162"/>
                  </a:lnTo>
                  <a:lnTo>
                    <a:pt x="1090" y="1181"/>
                  </a:lnTo>
                  <a:lnTo>
                    <a:pt x="1093" y="1200"/>
                  </a:lnTo>
                  <a:lnTo>
                    <a:pt x="1093" y="1218"/>
                  </a:lnTo>
                  <a:lnTo>
                    <a:pt x="1088" y="1237"/>
                  </a:lnTo>
                  <a:lnTo>
                    <a:pt x="1080" y="1254"/>
                  </a:lnTo>
                  <a:lnTo>
                    <a:pt x="1067" y="1270"/>
                  </a:lnTo>
                  <a:lnTo>
                    <a:pt x="1052" y="1283"/>
                  </a:lnTo>
                  <a:lnTo>
                    <a:pt x="1031" y="1294"/>
                  </a:lnTo>
                  <a:lnTo>
                    <a:pt x="1002" y="1304"/>
                  </a:lnTo>
                  <a:lnTo>
                    <a:pt x="972" y="1310"/>
                  </a:lnTo>
                  <a:lnTo>
                    <a:pt x="941" y="1312"/>
                  </a:lnTo>
                  <a:lnTo>
                    <a:pt x="910" y="1310"/>
                  </a:lnTo>
                  <a:lnTo>
                    <a:pt x="862" y="1302"/>
                  </a:lnTo>
                  <a:lnTo>
                    <a:pt x="815" y="1291"/>
                  </a:lnTo>
                  <a:lnTo>
                    <a:pt x="770" y="1275"/>
                  </a:lnTo>
                  <a:lnTo>
                    <a:pt x="725" y="1254"/>
                  </a:lnTo>
                  <a:lnTo>
                    <a:pt x="710" y="1247"/>
                  </a:lnTo>
                  <a:lnTo>
                    <a:pt x="698" y="1244"/>
                  </a:lnTo>
                  <a:lnTo>
                    <a:pt x="689" y="1245"/>
                  </a:lnTo>
                  <a:lnTo>
                    <a:pt x="681" y="1251"/>
                  </a:lnTo>
                  <a:lnTo>
                    <a:pt x="674" y="1263"/>
                  </a:lnTo>
                  <a:lnTo>
                    <a:pt x="669" y="1278"/>
                  </a:lnTo>
                  <a:lnTo>
                    <a:pt x="655" y="1326"/>
                  </a:lnTo>
                  <a:lnTo>
                    <a:pt x="641" y="1375"/>
                  </a:lnTo>
                  <a:lnTo>
                    <a:pt x="636" y="1393"/>
                  </a:lnTo>
                  <a:lnTo>
                    <a:pt x="635" y="1409"/>
                  </a:lnTo>
                  <a:lnTo>
                    <a:pt x="638" y="1420"/>
                  </a:lnTo>
                  <a:lnTo>
                    <a:pt x="645" y="1430"/>
                  </a:lnTo>
                  <a:lnTo>
                    <a:pt x="658" y="1439"/>
                  </a:lnTo>
                  <a:lnTo>
                    <a:pt x="676" y="1449"/>
                  </a:lnTo>
                  <a:lnTo>
                    <a:pt x="717" y="1466"/>
                  </a:lnTo>
                  <a:lnTo>
                    <a:pt x="758" y="1479"/>
                  </a:lnTo>
                  <a:lnTo>
                    <a:pt x="800" y="1490"/>
                  </a:lnTo>
                  <a:lnTo>
                    <a:pt x="843" y="1497"/>
                  </a:lnTo>
                  <a:lnTo>
                    <a:pt x="862" y="1501"/>
                  </a:lnTo>
                  <a:lnTo>
                    <a:pt x="876" y="1504"/>
                  </a:lnTo>
                  <a:lnTo>
                    <a:pt x="884" y="1510"/>
                  </a:lnTo>
                  <a:lnTo>
                    <a:pt x="888" y="1520"/>
                  </a:lnTo>
                  <a:lnTo>
                    <a:pt x="890" y="1533"/>
                  </a:lnTo>
                  <a:lnTo>
                    <a:pt x="890" y="1553"/>
                  </a:lnTo>
                  <a:lnTo>
                    <a:pt x="891" y="1585"/>
                  </a:lnTo>
                  <a:lnTo>
                    <a:pt x="891" y="1616"/>
                  </a:lnTo>
                  <a:lnTo>
                    <a:pt x="892" y="1632"/>
                  </a:lnTo>
                  <a:lnTo>
                    <a:pt x="897" y="1643"/>
                  </a:lnTo>
                  <a:lnTo>
                    <a:pt x="906" y="1651"/>
                  </a:lnTo>
                  <a:lnTo>
                    <a:pt x="917" y="1657"/>
                  </a:lnTo>
                  <a:lnTo>
                    <a:pt x="932" y="1660"/>
                  </a:lnTo>
                  <a:lnTo>
                    <a:pt x="978" y="1660"/>
                  </a:lnTo>
                  <a:lnTo>
                    <a:pt x="1025" y="1660"/>
                  </a:lnTo>
                  <a:lnTo>
                    <a:pt x="1039" y="1658"/>
                  </a:lnTo>
                  <a:lnTo>
                    <a:pt x="1050" y="1652"/>
                  </a:lnTo>
                  <a:lnTo>
                    <a:pt x="1058" y="1644"/>
                  </a:lnTo>
                  <a:lnTo>
                    <a:pt x="1062" y="1633"/>
                  </a:lnTo>
                  <a:lnTo>
                    <a:pt x="1064" y="1619"/>
                  </a:lnTo>
                  <a:lnTo>
                    <a:pt x="1064" y="1575"/>
                  </a:lnTo>
                  <a:lnTo>
                    <a:pt x="1064" y="1531"/>
                  </a:lnTo>
                  <a:lnTo>
                    <a:pt x="1065" y="1516"/>
                  </a:lnTo>
                  <a:lnTo>
                    <a:pt x="1069" y="1502"/>
                  </a:lnTo>
                  <a:lnTo>
                    <a:pt x="1077" y="1493"/>
                  </a:lnTo>
                  <a:lnTo>
                    <a:pt x="1089" y="1485"/>
                  </a:lnTo>
                  <a:lnTo>
                    <a:pt x="1104" y="1479"/>
                  </a:lnTo>
                  <a:lnTo>
                    <a:pt x="1142" y="1466"/>
                  </a:lnTo>
                  <a:lnTo>
                    <a:pt x="1177" y="1449"/>
                  </a:lnTo>
                  <a:lnTo>
                    <a:pt x="1211" y="1429"/>
                  </a:lnTo>
                  <a:lnTo>
                    <a:pt x="1241" y="1403"/>
                  </a:lnTo>
                  <a:lnTo>
                    <a:pt x="1269" y="1374"/>
                  </a:lnTo>
                  <a:lnTo>
                    <a:pt x="1291" y="1342"/>
                  </a:lnTo>
                  <a:lnTo>
                    <a:pt x="1309" y="1308"/>
                  </a:lnTo>
                  <a:lnTo>
                    <a:pt x="1323" y="1273"/>
                  </a:lnTo>
                  <a:lnTo>
                    <a:pt x="1331" y="1238"/>
                  </a:lnTo>
                  <a:lnTo>
                    <a:pt x="1334" y="1202"/>
                  </a:lnTo>
                  <a:lnTo>
                    <a:pt x="1334" y="1165"/>
                  </a:lnTo>
                  <a:lnTo>
                    <a:pt x="1328" y="1130"/>
                  </a:lnTo>
                  <a:lnTo>
                    <a:pt x="1318" y="1095"/>
                  </a:lnTo>
                  <a:lnTo>
                    <a:pt x="1305" y="1062"/>
                  </a:lnTo>
                  <a:lnTo>
                    <a:pt x="1286" y="1029"/>
                  </a:lnTo>
                  <a:lnTo>
                    <a:pt x="1263" y="998"/>
                  </a:lnTo>
                  <a:lnTo>
                    <a:pt x="1237" y="972"/>
                  </a:lnTo>
                  <a:lnTo>
                    <a:pt x="1206" y="946"/>
                  </a:lnTo>
                  <a:lnTo>
                    <a:pt x="1172" y="924"/>
                  </a:lnTo>
                  <a:lnTo>
                    <a:pt x="1118" y="897"/>
                  </a:lnTo>
                  <a:lnTo>
                    <a:pt x="1063" y="873"/>
                  </a:lnTo>
                  <a:lnTo>
                    <a:pt x="1007" y="849"/>
                  </a:lnTo>
                  <a:lnTo>
                    <a:pt x="976" y="836"/>
                  </a:lnTo>
                  <a:lnTo>
                    <a:pt x="946" y="818"/>
                  </a:lnTo>
                  <a:lnTo>
                    <a:pt x="918" y="798"/>
                  </a:lnTo>
                  <a:lnTo>
                    <a:pt x="902" y="783"/>
                  </a:lnTo>
                  <a:lnTo>
                    <a:pt x="891" y="766"/>
                  </a:lnTo>
                  <a:lnTo>
                    <a:pt x="885" y="749"/>
                  </a:lnTo>
                  <a:lnTo>
                    <a:pt x="883" y="731"/>
                  </a:lnTo>
                  <a:lnTo>
                    <a:pt x="885" y="713"/>
                  </a:lnTo>
                  <a:lnTo>
                    <a:pt x="892" y="697"/>
                  </a:lnTo>
                  <a:lnTo>
                    <a:pt x="904" y="682"/>
                  </a:lnTo>
                  <a:lnTo>
                    <a:pt x="918" y="669"/>
                  </a:lnTo>
                  <a:lnTo>
                    <a:pt x="937" y="659"/>
                  </a:lnTo>
                  <a:lnTo>
                    <a:pt x="965" y="650"/>
                  </a:lnTo>
                  <a:lnTo>
                    <a:pt x="993" y="647"/>
                  </a:lnTo>
                  <a:lnTo>
                    <a:pt x="1047" y="647"/>
                  </a:lnTo>
                  <a:lnTo>
                    <a:pt x="1100" y="654"/>
                  </a:lnTo>
                  <a:lnTo>
                    <a:pt x="1150" y="668"/>
                  </a:lnTo>
                  <a:lnTo>
                    <a:pt x="1201" y="689"/>
                  </a:lnTo>
                  <a:lnTo>
                    <a:pt x="1216" y="695"/>
                  </a:lnTo>
                  <a:lnTo>
                    <a:pt x="1227" y="697"/>
                  </a:lnTo>
                  <a:lnTo>
                    <a:pt x="1236" y="696"/>
                  </a:lnTo>
                  <a:lnTo>
                    <a:pt x="1244" y="690"/>
                  </a:lnTo>
                  <a:lnTo>
                    <a:pt x="1250" y="680"/>
                  </a:lnTo>
                  <a:lnTo>
                    <a:pt x="1255" y="666"/>
                  </a:lnTo>
                  <a:lnTo>
                    <a:pt x="1272" y="611"/>
                  </a:lnTo>
                  <a:lnTo>
                    <a:pt x="1287" y="556"/>
                  </a:lnTo>
                  <a:lnTo>
                    <a:pt x="1290" y="542"/>
                  </a:lnTo>
                  <a:lnTo>
                    <a:pt x="1288" y="530"/>
                  </a:lnTo>
                  <a:lnTo>
                    <a:pt x="1283" y="521"/>
                  </a:lnTo>
                  <a:lnTo>
                    <a:pt x="1275" y="511"/>
                  </a:lnTo>
                  <a:lnTo>
                    <a:pt x="1262" y="505"/>
                  </a:lnTo>
                  <a:lnTo>
                    <a:pt x="1220" y="488"/>
                  </a:lnTo>
                  <a:lnTo>
                    <a:pt x="1176" y="475"/>
                  </a:lnTo>
                  <a:lnTo>
                    <a:pt x="1132" y="466"/>
                  </a:lnTo>
                  <a:lnTo>
                    <a:pt x="1111" y="463"/>
                  </a:lnTo>
                  <a:lnTo>
                    <a:pt x="1096" y="460"/>
                  </a:lnTo>
                  <a:lnTo>
                    <a:pt x="1086" y="455"/>
                  </a:lnTo>
                  <a:lnTo>
                    <a:pt x="1079" y="450"/>
                  </a:lnTo>
                  <a:lnTo>
                    <a:pt x="1075" y="443"/>
                  </a:lnTo>
                  <a:lnTo>
                    <a:pt x="1073" y="432"/>
                  </a:lnTo>
                  <a:lnTo>
                    <a:pt x="1072" y="416"/>
                  </a:lnTo>
                  <a:lnTo>
                    <a:pt x="1072" y="396"/>
                  </a:lnTo>
                  <a:lnTo>
                    <a:pt x="1071" y="368"/>
                  </a:lnTo>
                  <a:lnTo>
                    <a:pt x="1069" y="348"/>
                  </a:lnTo>
                  <a:lnTo>
                    <a:pt x="1066" y="333"/>
                  </a:lnTo>
                  <a:lnTo>
                    <a:pt x="1060" y="323"/>
                  </a:lnTo>
                  <a:lnTo>
                    <a:pt x="1050" y="317"/>
                  </a:lnTo>
                  <a:lnTo>
                    <a:pt x="1035" y="313"/>
                  </a:lnTo>
                  <a:lnTo>
                    <a:pt x="1013" y="312"/>
                  </a:lnTo>
                  <a:lnTo>
                    <a:pt x="985" y="312"/>
                  </a:lnTo>
                  <a:lnTo>
                    <a:pt x="968" y="312"/>
                  </a:lnTo>
                  <a:close/>
                  <a:moveTo>
                    <a:pt x="984" y="0"/>
                  </a:moveTo>
                  <a:lnTo>
                    <a:pt x="1065" y="5"/>
                  </a:lnTo>
                  <a:lnTo>
                    <a:pt x="1144" y="14"/>
                  </a:lnTo>
                  <a:lnTo>
                    <a:pt x="1221" y="29"/>
                  </a:lnTo>
                  <a:lnTo>
                    <a:pt x="1296" y="51"/>
                  </a:lnTo>
                  <a:lnTo>
                    <a:pt x="1368" y="78"/>
                  </a:lnTo>
                  <a:lnTo>
                    <a:pt x="1438" y="110"/>
                  </a:lnTo>
                  <a:lnTo>
                    <a:pt x="1503" y="149"/>
                  </a:lnTo>
                  <a:lnTo>
                    <a:pt x="1566" y="191"/>
                  </a:lnTo>
                  <a:lnTo>
                    <a:pt x="1625" y="238"/>
                  </a:lnTo>
                  <a:lnTo>
                    <a:pt x="1681" y="290"/>
                  </a:lnTo>
                  <a:lnTo>
                    <a:pt x="1732" y="345"/>
                  </a:lnTo>
                  <a:lnTo>
                    <a:pt x="1780" y="404"/>
                  </a:lnTo>
                  <a:lnTo>
                    <a:pt x="1822" y="467"/>
                  </a:lnTo>
                  <a:lnTo>
                    <a:pt x="1860" y="533"/>
                  </a:lnTo>
                  <a:lnTo>
                    <a:pt x="1892" y="603"/>
                  </a:lnTo>
                  <a:lnTo>
                    <a:pt x="1919" y="674"/>
                  </a:lnTo>
                  <a:lnTo>
                    <a:pt x="1941" y="749"/>
                  </a:lnTo>
                  <a:lnTo>
                    <a:pt x="1956" y="825"/>
                  </a:lnTo>
                  <a:lnTo>
                    <a:pt x="1967" y="904"/>
                  </a:lnTo>
                  <a:lnTo>
                    <a:pt x="1970" y="985"/>
                  </a:lnTo>
                  <a:lnTo>
                    <a:pt x="1967" y="1066"/>
                  </a:lnTo>
                  <a:lnTo>
                    <a:pt x="1956" y="1145"/>
                  </a:lnTo>
                  <a:lnTo>
                    <a:pt x="1941" y="1221"/>
                  </a:lnTo>
                  <a:lnTo>
                    <a:pt x="1919" y="1296"/>
                  </a:lnTo>
                  <a:lnTo>
                    <a:pt x="1892" y="1368"/>
                  </a:lnTo>
                  <a:lnTo>
                    <a:pt x="1860" y="1437"/>
                  </a:lnTo>
                  <a:lnTo>
                    <a:pt x="1821" y="1503"/>
                  </a:lnTo>
                  <a:lnTo>
                    <a:pt x="1779" y="1566"/>
                  </a:lnTo>
                  <a:lnTo>
                    <a:pt x="1732" y="1625"/>
                  </a:lnTo>
                  <a:lnTo>
                    <a:pt x="1680" y="1681"/>
                  </a:lnTo>
                  <a:lnTo>
                    <a:pt x="1625" y="1732"/>
                  </a:lnTo>
                  <a:lnTo>
                    <a:pt x="1566" y="1779"/>
                  </a:lnTo>
                  <a:lnTo>
                    <a:pt x="1503" y="1821"/>
                  </a:lnTo>
                  <a:lnTo>
                    <a:pt x="1437" y="1860"/>
                  </a:lnTo>
                  <a:lnTo>
                    <a:pt x="1368" y="1892"/>
                  </a:lnTo>
                  <a:lnTo>
                    <a:pt x="1296" y="1919"/>
                  </a:lnTo>
                  <a:lnTo>
                    <a:pt x="1221" y="1941"/>
                  </a:lnTo>
                  <a:lnTo>
                    <a:pt x="1144" y="1956"/>
                  </a:lnTo>
                  <a:lnTo>
                    <a:pt x="1065" y="1965"/>
                  </a:lnTo>
                  <a:lnTo>
                    <a:pt x="984" y="1970"/>
                  </a:lnTo>
                  <a:lnTo>
                    <a:pt x="904" y="1965"/>
                  </a:lnTo>
                  <a:lnTo>
                    <a:pt x="825" y="1956"/>
                  </a:lnTo>
                  <a:lnTo>
                    <a:pt x="748" y="1941"/>
                  </a:lnTo>
                  <a:lnTo>
                    <a:pt x="673" y="1919"/>
                  </a:lnTo>
                  <a:lnTo>
                    <a:pt x="602" y="1892"/>
                  </a:lnTo>
                  <a:lnTo>
                    <a:pt x="532" y="1860"/>
                  </a:lnTo>
                  <a:lnTo>
                    <a:pt x="466" y="1821"/>
                  </a:lnTo>
                  <a:lnTo>
                    <a:pt x="404" y="1779"/>
                  </a:lnTo>
                  <a:lnTo>
                    <a:pt x="344" y="1732"/>
                  </a:lnTo>
                  <a:lnTo>
                    <a:pt x="289" y="1680"/>
                  </a:lnTo>
                  <a:lnTo>
                    <a:pt x="237" y="1625"/>
                  </a:lnTo>
                  <a:lnTo>
                    <a:pt x="190" y="1566"/>
                  </a:lnTo>
                  <a:lnTo>
                    <a:pt x="148" y="1503"/>
                  </a:lnTo>
                  <a:lnTo>
                    <a:pt x="110" y="1437"/>
                  </a:lnTo>
                  <a:lnTo>
                    <a:pt x="77" y="1367"/>
                  </a:lnTo>
                  <a:lnTo>
                    <a:pt x="50" y="1296"/>
                  </a:lnTo>
                  <a:lnTo>
                    <a:pt x="28" y="1221"/>
                  </a:lnTo>
                  <a:lnTo>
                    <a:pt x="13" y="1145"/>
                  </a:lnTo>
                  <a:lnTo>
                    <a:pt x="3" y="1065"/>
                  </a:lnTo>
                  <a:lnTo>
                    <a:pt x="0" y="984"/>
                  </a:lnTo>
                  <a:lnTo>
                    <a:pt x="2" y="907"/>
                  </a:lnTo>
                  <a:lnTo>
                    <a:pt x="12" y="832"/>
                  </a:lnTo>
                  <a:lnTo>
                    <a:pt x="26" y="758"/>
                  </a:lnTo>
                  <a:lnTo>
                    <a:pt x="46" y="687"/>
                  </a:lnTo>
                  <a:lnTo>
                    <a:pt x="71" y="617"/>
                  </a:lnTo>
                  <a:lnTo>
                    <a:pt x="101" y="550"/>
                  </a:lnTo>
                  <a:lnTo>
                    <a:pt x="136" y="485"/>
                  </a:lnTo>
                  <a:lnTo>
                    <a:pt x="174" y="424"/>
                  </a:lnTo>
                  <a:lnTo>
                    <a:pt x="218" y="366"/>
                  </a:lnTo>
                  <a:lnTo>
                    <a:pt x="266" y="312"/>
                  </a:lnTo>
                  <a:lnTo>
                    <a:pt x="317" y="262"/>
                  </a:lnTo>
                  <a:lnTo>
                    <a:pt x="372" y="215"/>
                  </a:lnTo>
                  <a:lnTo>
                    <a:pt x="429" y="172"/>
                  </a:lnTo>
                  <a:lnTo>
                    <a:pt x="490" y="134"/>
                  </a:lnTo>
                  <a:lnTo>
                    <a:pt x="553" y="100"/>
                  </a:lnTo>
                  <a:lnTo>
                    <a:pt x="619" y="71"/>
                  </a:lnTo>
                  <a:lnTo>
                    <a:pt x="689" y="46"/>
                  </a:lnTo>
                  <a:lnTo>
                    <a:pt x="759" y="26"/>
                  </a:lnTo>
                  <a:lnTo>
                    <a:pt x="833" y="13"/>
                  </a:lnTo>
                  <a:lnTo>
                    <a:pt x="908" y="4"/>
                  </a:lnTo>
                  <a:lnTo>
                    <a:pt x="9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0" name="Shape 7520"/>
            <p:cNvSpPr/>
            <p:nvPr/>
          </p:nvSpPr>
          <p:spPr>
            <a:xfrm>
              <a:off x="3369" y="904"/>
              <a:ext cx="176" cy="53"/>
            </a:xfrm>
            <a:custGeom>
              <a:avLst/>
              <a:gdLst/>
              <a:ahLst/>
              <a:cxnLst/>
              <a:rect l="0" t="0" r="0" b="0"/>
              <a:pathLst>
                <a:path w="2637" h="788" extrusionOk="0">
                  <a:moveTo>
                    <a:pt x="0" y="0"/>
                  </a:moveTo>
                  <a:lnTo>
                    <a:pt x="539" y="0"/>
                  </a:lnTo>
                  <a:lnTo>
                    <a:pt x="539" y="202"/>
                  </a:lnTo>
                  <a:lnTo>
                    <a:pt x="349" y="202"/>
                  </a:lnTo>
                  <a:lnTo>
                    <a:pt x="419" y="262"/>
                  </a:lnTo>
                  <a:lnTo>
                    <a:pt x="492" y="314"/>
                  </a:lnTo>
                  <a:lnTo>
                    <a:pt x="566" y="364"/>
                  </a:lnTo>
                  <a:lnTo>
                    <a:pt x="643" y="408"/>
                  </a:lnTo>
                  <a:lnTo>
                    <a:pt x="722" y="447"/>
                  </a:lnTo>
                  <a:lnTo>
                    <a:pt x="802" y="481"/>
                  </a:lnTo>
                  <a:lnTo>
                    <a:pt x="884" y="510"/>
                  </a:lnTo>
                  <a:lnTo>
                    <a:pt x="968" y="535"/>
                  </a:lnTo>
                  <a:lnTo>
                    <a:pt x="1052" y="555"/>
                  </a:lnTo>
                  <a:lnTo>
                    <a:pt x="1137" y="569"/>
                  </a:lnTo>
                  <a:lnTo>
                    <a:pt x="1222" y="580"/>
                  </a:lnTo>
                  <a:lnTo>
                    <a:pt x="1308" y="585"/>
                  </a:lnTo>
                  <a:lnTo>
                    <a:pt x="1394" y="585"/>
                  </a:lnTo>
                  <a:lnTo>
                    <a:pt x="1480" y="581"/>
                  </a:lnTo>
                  <a:lnTo>
                    <a:pt x="1566" y="570"/>
                  </a:lnTo>
                  <a:lnTo>
                    <a:pt x="1651" y="556"/>
                  </a:lnTo>
                  <a:lnTo>
                    <a:pt x="1736" y="537"/>
                  </a:lnTo>
                  <a:lnTo>
                    <a:pt x="1819" y="513"/>
                  </a:lnTo>
                  <a:lnTo>
                    <a:pt x="1901" y="484"/>
                  </a:lnTo>
                  <a:lnTo>
                    <a:pt x="1982" y="450"/>
                  </a:lnTo>
                  <a:lnTo>
                    <a:pt x="2061" y="412"/>
                  </a:lnTo>
                  <a:lnTo>
                    <a:pt x="2137" y="367"/>
                  </a:lnTo>
                  <a:lnTo>
                    <a:pt x="2213" y="320"/>
                  </a:lnTo>
                  <a:lnTo>
                    <a:pt x="2285" y="266"/>
                  </a:lnTo>
                  <a:lnTo>
                    <a:pt x="2355" y="208"/>
                  </a:lnTo>
                  <a:lnTo>
                    <a:pt x="2423" y="144"/>
                  </a:lnTo>
                  <a:lnTo>
                    <a:pt x="2494" y="73"/>
                  </a:lnTo>
                  <a:lnTo>
                    <a:pt x="2637" y="216"/>
                  </a:lnTo>
                  <a:lnTo>
                    <a:pt x="2566" y="287"/>
                  </a:lnTo>
                  <a:lnTo>
                    <a:pt x="2492" y="357"/>
                  </a:lnTo>
                  <a:lnTo>
                    <a:pt x="2416" y="420"/>
                  </a:lnTo>
                  <a:lnTo>
                    <a:pt x="2338" y="479"/>
                  </a:lnTo>
                  <a:lnTo>
                    <a:pt x="2256" y="533"/>
                  </a:lnTo>
                  <a:lnTo>
                    <a:pt x="2173" y="581"/>
                  </a:lnTo>
                  <a:lnTo>
                    <a:pt x="2087" y="624"/>
                  </a:lnTo>
                  <a:lnTo>
                    <a:pt x="1999" y="663"/>
                  </a:lnTo>
                  <a:lnTo>
                    <a:pt x="1910" y="696"/>
                  </a:lnTo>
                  <a:lnTo>
                    <a:pt x="1820" y="724"/>
                  </a:lnTo>
                  <a:lnTo>
                    <a:pt x="1729" y="748"/>
                  </a:lnTo>
                  <a:lnTo>
                    <a:pt x="1635" y="765"/>
                  </a:lnTo>
                  <a:lnTo>
                    <a:pt x="1542" y="778"/>
                  </a:lnTo>
                  <a:lnTo>
                    <a:pt x="1449" y="786"/>
                  </a:lnTo>
                  <a:lnTo>
                    <a:pt x="1354" y="788"/>
                  </a:lnTo>
                  <a:lnTo>
                    <a:pt x="1266" y="786"/>
                  </a:lnTo>
                  <a:lnTo>
                    <a:pt x="1178" y="779"/>
                  </a:lnTo>
                  <a:lnTo>
                    <a:pt x="1090" y="767"/>
                  </a:lnTo>
                  <a:lnTo>
                    <a:pt x="1003" y="752"/>
                  </a:lnTo>
                  <a:lnTo>
                    <a:pt x="916" y="731"/>
                  </a:lnTo>
                  <a:lnTo>
                    <a:pt x="831" y="706"/>
                  </a:lnTo>
                  <a:lnTo>
                    <a:pt x="746" y="677"/>
                  </a:lnTo>
                  <a:lnTo>
                    <a:pt x="663" y="643"/>
                  </a:lnTo>
                  <a:lnTo>
                    <a:pt x="581" y="604"/>
                  </a:lnTo>
                  <a:lnTo>
                    <a:pt x="501" y="561"/>
                  </a:lnTo>
                  <a:lnTo>
                    <a:pt x="423" y="513"/>
                  </a:lnTo>
                  <a:lnTo>
                    <a:pt x="347" y="461"/>
                  </a:lnTo>
                  <a:lnTo>
                    <a:pt x="274" y="404"/>
                  </a:lnTo>
                  <a:lnTo>
                    <a:pt x="202" y="342"/>
                  </a:lnTo>
                  <a:lnTo>
                    <a:pt x="202" y="539"/>
                  </a:lnTo>
                  <a:lnTo>
                    <a:pt x="0" y="53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1" name="Shape 7521"/>
            <p:cNvSpPr/>
            <p:nvPr/>
          </p:nvSpPr>
          <p:spPr>
            <a:xfrm>
              <a:off x="3374" y="729"/>
              <a:ext cx="176" cy="53"/>
            </a:xfrm>
            <a:custGeom>
              <a:avLst/>
              <a:gdLst/>
              <a:ahLst/>
              <a:cxnLst/>
              <a:rect l="0" t="0" r="0" b="0"/>
              <a:pathLst>
                <a:path w="2637" h="788" extrusionOk="0">
                  <a:moveTo>
                    <a:pt x="1281" y="0"/>
                  </a:moveTo>
                  <a:lnTo>
                    <a:pt x="1370" y="2"/>
                  </a:lnTo>
                  <a:lnTo>
                    <a:pt x="1458" y="9"/>
                  </a:lnTo>
                  <a:lnTo>
                    <a:pt x="1546" y="21"/>
                  </a:lnTo>
                  <a:lnTo>
                    <a:pt x="1634" y="36"/>
                  </a:lnTo>
                  <a:lnTo>
                    <a:pt x="1720" y="57"/>
                  </a:lnTo>
                  <a:lnTo>
                    <a:pt x="1806" y="82"/>
                  </a:lnTo>
                  <a:lnTo>
                    <a:pt x="1890" y="111"/>
                  </a:lnTo>
                  <a:lnTo>
                    <a:pt x="1973" y="145"/>
                  </a:lnTo>
                  <a:lnTo>
                    <a:pt x="2055" y="184"/>
                  </a:lnTo>
                  <a:lnTo>
                    <a:pt x="2135" y="227"/>
                  </a:lnTo>
                  <a:lnTo>
                    <a:pt x="2213" y="275"/>
                  </a:lnTo>
                  <a:lnTo>
                    <a:pt x="2289" y="327"/>
                  </a:lnTo>
                  <a:lnTo>
                    <a:pt x="2363" y="384"/>
                  </a:lnTo>
                  <a:lnTo>
                    <a:pt x="2434" y="446"/>
                  </a:lnTo>
                  <a:lnTo>
                    <a:pt x="2434" y="249"/>
                  </a:lnTo>
                  <a:lnTo>
                    <a:pt x="2637" y="249"/>
                  </a:lnTo>
                  <a:lnTo>
                    <a:pt x="2637" y="788"/>
                  </a:lnTo>
                  <a:lnTo>
                    <a:pt x="2098" y="788"/>
                  </a:lnTo>
                  <a:lnTo>
                    <a:pt x="2098" y="585"/>
                  </a:lnTo>
                  <a:lnTo>
                    <a:pt x="2287" y="585"/>
                  </a:lnTo>
                  <a:lnTo>
                    <a:pt x="2218" y="526"/>
                  </a:lnTo>
                  <a:lnTo>
                    <a:pt x="2145" y="473"/>
                  </a:lnTo>
                  <a:lnTo>
                    <a:pt x="2071" y="424"/>
                  </a:lnTo>
                  <a:lnTo>
                    <a:pt x="1994" y="379"/>
                  </a:lnTo>
                  <a:lnTo>
                    <a:pt x="1915" y="341"/>
                  </a:lnTo>
                  <a:lnTo>
                    <a:pt x="1835" y="306"/>
                  </a:lnTo>
                  <a:lnTo>
                    <a:pt x="1753" y="277"/>
                  </a:lnTo>
                  <a:lnTo>
                    <a:pt x="1669" y="252"/>
                  </a:lnTo>
                  <a:lnTo>
                    <a:pt x="1585" y="232"/>
                  </a:lnTo>
                  <a:lnTo>
                    <a:pt x="1500" y="218"/>
                  </a:lnTo>
                  <a:lnTo>
                    <a:pt x="1415" y="207"/>
                  </a:lnTo>
                  <a:lnTo>
                    <a:pt x="1329" y="203"/>
                  </a:lnTo>
                  <a:lnTo>
                    <a:pt x="1243" y="202"/>
                  </a:lnTo>
                  <a:lnTo>
                    <a:pt x="1157" y="207"/>
                  </a:lnTo>
                  <a:lnTo>
                    <a:pt x="1071" y="217"/>
                  </a:lnTo>
                  <a:lnTo>
                    <a:pt x="986" y="231"/>
                  </a:lnTo>
                  <a:lnTo>
                    <a:pt x="901" y="250"/>
                  </a:lnTo>
                  <a:lnTo>
                    <a:pt x="818" y="275"/>
                  </a:lnTo>
                  <a:lnTo>
                    <a:pt x="736" y="304"/>
                  </a:lnTo>
                  <a:lnTo>
                    <a:pt x="655" y="337"/>
                  </a:lnTo>
                  <a:lnTo>
                    <a:pt x="576" y="376"/>
                  </a:lnTo>
                  <a:lnTo>
                    <a:pt x="500" y="420"/>
                  </a:lnTo>
                  <a:lnTo>
                    <a:pt x="424" y="468"/>
                  </a:lnTo>
                  <a:lnTo>
                    <a:pt x="352" y="521"/>
                  </a:lnTo>
                  <a:lnTo>
                    <a:pt x="282" y="579"/>
                  </a:lnTo>
                  <a:lnTo>
                    <a:pt x="214" y="643"/>
                  </a:lnTo>
                  <a:lnTo>
                    <a:pt x="143" y="715"/>
                  </a:lnTo>
                  <a:lnTo>
                    <a:pt x="0" y="572"/>
                  </a:lnTo>
                  <a:lnTo>
                    <a:pt x="71" y="501"/>
                  </a:lnTo>
                  <a:lnTo>
                    <a:pt x="144" y="431"/>
                  </a:lnTo>
                  <a:lnTo>
                    <a:pt x="221" y="368"/>
                  </a:lnTo>
                  <a:lnTo>
                    <a:pt x="298" y="309"/>
                  </a:lnTo>
                  <a:lnTo>
                    <a:pt x="380" y="255"/>
                  </a:lnTo>
                  <a:lnTo>
                    <a:pt x="463" y="207"/>
                  </a:lnTo>
                  <a:lnTo>
                    <a:pt x="549" y="164"/>
                  </a:lnTo>
                  <a:lnTo>
                    <a:pt x="636" y="125"/>
                  </a:lnTo>
                  <a:lnTo>
                    <a:pt x="726" y="92"/>
                  </a:lnTo>
                  <a:lnTo>
                    <a:pt x="816" y="64"/>
                  </a:lnTo>
                  <a:lnTo>
                    <a:pt x="908" y="40"/>
                  </a:lnTo>
                  <a:lnTo>
                    <a:pt x="1000" y="23"/>
                  </a:lnTo>
                  <a:lnTo>
                    <a:pt x="1094" y="10"/>
                  </a:lnTo>
                  <a:lnTo>
                    <a:pt x="1187" y="2"/>
                  </a:lnTo>
                  <a:lnTo>
                    <a:pt x="1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22" name="Shape 7522"/>
          <p:cNvGrpSpPr/>
          <p:nvPr/>
        </p:nvGrpSpPr>
        <p:grpSpPr>
          <a:xfrm>
            <a:off x="8096876" y="1224546"/>
            <a:ext cx="180924" cy="209149"/>
            <a:chOff x="3519" y="1786"/>
            <a:chExt cx="641" cy="741"/>
          </a:xfrm>
        </p:grpSpPr>
        <p:sp>
          <p:nvSpPr>
            <p:cNvPr id="7523" name="Shape 7523"/>
            <p:cNvSpPr/>
            <p:nvPr/>
          </p:nvSpPr>
          <p:spPr>
            <a:xfrm>
              <a:off x="3519" y="1786"/>
              <a:ext cx="641" cy="741"/>
            </a:xfrm>
            <a:custGeom>
              <a:avLst/>
              <a:gdLst/>
              <a:ahLst/>
              <a:cxnLst/>
              <a:rect l="0" t="0" r="0" b="0"/>
              <a:pathLst>
                <a:path w="3204" h="3705" extrusionOk="0">
                  <a:moveTo>
                    <a:pt x="735" y="488"/>
                  </a:moveTo>
                  <a:lnTo>
                    <a:pt x="414" y="864"/>
                  </a:lnTo>
                  <a:lnTo>
                    <a:pt x="735" y="864"/>
                  </a:lnTo>
                  <a:lnTo>
                    <a:pt x="735" y="488"/>
                  </a:lnTo>
                  <a:close/>
                  <a:moveTo>
                    <a:pt x="998" y="261"/>
                  </a:moveTo>
                  <a:lnTo>
                    <a:pt x="998" y="993"/>
                  </a:lnTo>
                  <a:lnTo>
                    <a:pt x="995" y="1022"/>
                  </a:lnTo>
                  <a:lnTo>
                    <a:pt x="985" y="1051"/>
                  </a:lnTo>
                  <a:lnTo>
                    <a:pt x="969" y="1075"/>
                  </a:lnTo>
                  <a:lnTo>
                    <a:pt x="949" y="1095"/>
                  </a:lnTo>
                  <a:lnTo>
                    <a:pt x="925" y="1110"/>
                  </a:lnTo>
                  <a:lnTo>
                    <a:pt x="897" y="1120"/>
                  </a:lnTo>
                  <a:lnTo>
                    <a:pt x="867" y="1123"/>
                  </a:lnTo>
                  <a:lnTo>
                    <a:pt x="263" y="1123"/>
                  </a:lnTo>
                  <a:lnTo>
                    <a:pt x="263" y="3444"/>
                  </a:lnTo>
                  <a:lnTo>
                    <a:pt x="2940" y="3444"/>
                  </a:lnTo>
                  <a:lnTo>
                    <a:pt x="2940" y="261"/>
                  </a:lnTo>
                  <a:lnTo>
                    <a:pt x="998" y="261"/>
                  </a:lnTo>
                  <a:close/>
                  <a:moveTo>
                    <a:pt x="867" y="0"/>
                  </a:moveTo>
                  <a:lnTo>
                    <a:pt x="3072" y="0"/>
                  </a:lnTo>
                  <a:lnTo>
                    <a:pt x="3103" y="3"/>
                  </a:lnTo>
                  <a:lnTo>
                    <a:pt x="3131" y="13"/>
                  </a:lnTo>
                  <a:lnTo>
                    <a:pt x="3155" y="28"/>
                  </a:lnTo>
                  <a:lnTo>
                    <a:pt x="3176" y="48"/>
                  </a:lnTo>
                  <a:lnTo>
                    <a:pt x="3191" y="72"/>
                  </a:lnTo>
                  <a:lnTo>
                    <a:pt x="3201" y="101"/>
                  </a:lnTo>
                  <a:lnTo>
                    <a:pt x="3204" y="130"/>
                  </a:lnTo>
                  <a:lnTo>
                    <a:pt x="3204" y="3575"/>
                  </a:lnTo>
                  <a:lnTo>
                    <a:pt x="3201" y="3605"/>
                  </a:lnTo>
                  <a:lnTo>
                    <a:pt x="3191" y="3633"/>
                  </a:lnTo>
                  <a:lnTo>
                    <a:pt x="3176" y="3656"/>
                  </a:lnTo>
                  <a:lnTo>
                    <a:pt x="3155" y="3677"/>
                  </a:lnTo>
                  <a:lnTo>
                    <a:pt x="3131" y="3692"/>
                  </a:lnTo>
                  <a:lnTo>
                    <a:pt x="3103" y="3702"/>
                  </a:lnTo>
                  <a:lnTo>
                    <a:pt x="3072" y="3705"/>
                  </a:lnTo>
                  <a:lnTo>
                    <a:pt x="131" y="3705"/>
                  </a:lnTo>
                  <a:lnTo>
                    <a:pt x="105" y="3703"/>
                  </a:lnTo>
                  <a:lnTo>
                    <a:pt x="81" y="3695"/>
                  </a:lnTo>
                  <a:lnTo>
                    <a:pt x="58" y="3683"/>
                  </a:lnTo>
                  <a:lnTo>
                    <a:pt x="39" y="3667"/>
                  </a:lnTo>
                  <a:lnTo>
                    <a:pt x="23" y="3647"/>
                  </a:lnTo>
                  <a:lnTo>
                    <a:pt x="10" y="3625"/>
                  </a:lnTo>
                  <a:lnTo>
                    <a:pt x="2" y="3598"/>
                  </a:lnTo>
                  <a:lnTo>
                    <a:pt x="0" y="3571"/>
                  </a:lnTo>
                  <a:lnTo>
                    <a:pt x="0" y="983"/>
                  </a:lnTo>
                  <a:lnTo>
                    <a:pt x="3" y="969"/>
                  </a:lnTo>
                  <a:lnTo>
                    <a:pt x="6" y="954"/>
                  </a:lnTo>
                  <a:lnTo>
                    <a:pt x="6" y="952"/>
                  </a:lnTo>
                  <a:lnTo>
                    <a:pt x="7" y="950"/>
                  </a:lnTo>
                  <a:lnTo>
                    <a:pt x="7" y="946"/>
                  </a:lnTo>
                  <a:lnTo>
                    <a:pt x="8" y="944"/>
                  </a:lnTo>
                  <a:lnTo>
                    <a:pt x="9" y="942"/>
                  </a:lnTo>
                  <a:lnTo>
                    <a:pt x="16" y="929"/>
                  </a:lnTo>
                  <a:lnTo>
                    <a:pt x="23" y="917"/>
                  </a:lnTo>
                  <a:lnTo>
                    <a:pt x="32" y="906"/>
                  </a:lnTo>
                  <a:lnTo>
                    <a:pt x="767" y="45"/>
                  </a:lnTo>
                  <a:lnTo>
                    <a:pt x="774" y="36"/>
                  </a:lnTo>
                  <a:lnTo>
                    <a:pt x="783" y="29"/>
                  </a:lnTo>
                  <a:lnTo>
                    <a:pt x="793" y="22"/>
                  </a:lnTo>
                  <a:lnTo>
                    <a:pt x="796" y="20"/>
                  </a:lnTo>
                  <a:lnTo>
                    <a:pt x="798" y="19"/>
                  </a:lnTo>
                  <a:lnTo>
                    <a:pt x="800" y="18"/>
                  </a:lnTo>
                  <a:lnTo>
                    <a:pt x="803" y="15"/>
                  </a:lnTo>
                  <a:lnTo>
                    <a:pt x="815" y="11"/>
                  </a:lnTo>
                  <a:lnTo>
                    <a:pt x="828" y="6"/>
                  </a:lnTo>
                  <a:lnTo>
                    <a:pt x="829" y="6"/>
                  </a:lnTo>
                  <a:lnTo>
                    <a:pt x="830" y="5"/>
                  </a:lnTo>
                  <a:lnTo>
                    <a:pt x="831" y="4"/>
                  </a:lnTo>
                  <a:lnTo>
                    <a:pt x="832" y="3"/>
                  </a:lnTo>
                  <a:lnTo>
                    <a:pt x="835" y="3"/>
                  </a:lnTo>
                  <a:lnTo>
                    <a:pt x="845" y="1"/>
                  </a:lnTo>
                  <a:lnTo>
                    <a:pt x="856" y="0"/>
                  </a:lnTo>
                  <a:lnTo>
                    <a:pt x="8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4" name="Shape 7524"/>
            <p:cNvSpPr/>
            <p:nvPr/>
          </p:nvSpPr>
          <p:spPr>
            <a:xfrm>
              <a:off x="3623" y="2068"/>
              <a:ext cx="432" cy="52"/>
            </a:xfrm>
            <a:custGeom>
              <a:avLst/>
              <a:gdLst/>
              <a:ahLst/>
              <a:cxnLst/>
              <a:rect l="0" t="0" r="0" b="0"/>
              <a:pathLst>
                <a:path w="2159" h="261" extrusionOk="0">
                  <a:moveTo>
                    <a:pt x="133" y="0"/>
                  </a:moveTo>
                  <a:lnTo>
                    <a:pt x="2027" y="0"/>
                  </a:lnTo>
                  <a:lnTo>
                    <a:pt x="2057" y="3"/>
                  </a:lnTo>
                  <a:lnTo>
                    <a:pt x="2086" y="12"/>
                  </a:lnTo>
                  <a:lnTo>
                    <a:pt x="2110" y="28"/>
                  </a:lnTo>
                  <a:lnTo>
                    <a:pt x="2130" y="47"/>
                  </a:lnTo>
                  <a:lnTo>
                    <a:pt x="2145" y="72"/>
                  </a:lnTo>
                  <a:lnTo>
                    <a:pt x="2155" y="100"/>
                  </a:lnTo>
                  <a:lnTo>
                    <a:pt x="2159" y="130"/>
                  </a:lnTo>
                  <a:lnTo>
                    <a:pt x="2155" y="161"/>
                  </a:lnTo>
                  <a:lnTo>
                    <a:pt x="2145" y="188"/>
                  </a:lnTo>
                  <a:lnTo>
                    <a:pt x="2130" y="212"/>
                  </a:lnTo>
                  <a:lnTo>
                    <a:pt x="2110" y="232"/>
                  </a:lnTo>
                  <a:lnTo>
                    <a:pt x="2086" y="248"/>
                  </a:lnTo>
                  <a:lnTo>
                    <a:pt x="2057" y="257"/>
                  </a:lnTo>
                  <a:lnTo>
                    <a:pt x="2027" y="261"/>
                  </a:lnTo>
                  <a:lnTo>
                    <a:pt x="133" y="261"/>
                  </a:lnTo>
                  <a:lnTo>
                    <a:pt x="102" y="257"/>
                  </a:lnTo>
                  <a:lnTo>
                    <a:pt x="75" y="248"/>
                  </a:lnTo>
                  <a:lnTo>
                    <a:pt x="50" y="232"/>
                  </a:lnTo>
                  <a:lnTo>
                    <a:pt x="29" y="212"/>
                  </a:lnTo>
                  <a:lnTo>
                    <a:pt x="14" y="188"/>
                  </a:lnTo>
                  <a:lnTo>
                    <a:pt x="4" y="161"/>
                  </a:lnTo>
                  <a:lnTo>
                    <a:pt x="0" y="130"/>
                  </a:lnTo>
                  <a:lnTo>
                    <a:pt x="4" y="100"/>
                  </a:lnTo>
                  <a:lnTo>
                    <a:pt x="14" y="72"/>
                  </a:lnTo>
                  <a:lnTo>
                    <a:pt x="29" y="47"/>
                  </a:lnTo>
                  <a:lnTo>
                    <a:pt x="50" y="28"/>
                  </a:lnTo>
                  <a:lnTo>
                    <a:pt x="75" y="12"/>
                  </a:lnTo>
                  <a:lnTo>
                    <a:pt x="102" y="3"/>
                  </a:lnTo>
                  <a:lnTo>
                    <a:pt x="1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5" name="Shape 7525"/>
            <p:cNvSpPr/>
            <p:nvPr/>
          </p:nvSpPr>
          <p:spPr>
            <a:xfrm>
              <a:off x="3623" y="2194"/>
              <a:ext cx="432" cy="52"/>
            </a:xfrm>
            <a:custGeom>
              <a:avLst/>
              <a:gdLst/>
              <a:ahLst/>
              <a:cxnLst/>
              <a:rect l="0" t="0" r="0" b="0"/>
              <a:pathLst>
                <a:path w="2159" h="262" extrusionOk="0">
                  <a:moveTo>
                    <a:pt x="133" y="0"/>
                  </a:moveTo>
                  <a:lnTo>
                    <a:pt x="2027" y="0"/>
                  </a:lnTo>
                  <a:lnTo>
                    <a:pt x="2054" y="3"/>
                  </a:lnTo>
                  <a:lnTo>
                    <a:pt x="2079" y="11"/>
                  </a:lnTo>
                  <a:lnTo>
                    <a:pt x="2102" y="23"/>
                  </a:lnTo>
                  <a:lnTo>
                    <a:pt x="2121" y="39"/>
                  </a:lnTo>
                  <a:lnTo>
                    <a:pt x="2136" y="58"/>
                  </a:lnTo>
                  <a:lnTo>
                    <a:pt x="2148" y="81"/>
                  </a:lnTo>
                  <a:lnTo>
                    <a:pt x="2156" y="105"/>
                  </a:lnTo>
                  <a:lnTo>
                    <a:pt x="2159" y="131"/>
                  </a:lnTo>
                  <a:lnTo>
                    <a:pt x="2155" y="162"/>
                  </a:lnTo>
                  <a:lnTo>
                    <a:pt x="2145" y="189"/>
                  </a:lnTo>
                  <a:lnTo>
                    <a:pt x="2130" y="213"/>
                  </a:lnTo>
                  <a:lnTo>
                    <a:pt x="2110" y="233"/>
                  </a:lnTo>
                  <a:lnTo>
                    <a:pt x="2086" y="249"/>
                  </a:lnTo>
                  <a:lnTo>
                    <a:pt x="2057" y="258"/>
                  </a:lnTo>
                  <a:lnTo>
                    <a:pt x="2027" y="262"/>
                  </a:lnTo>
                  <a:lnTo>
                    <a:pt x="133" y="262"/>
                  </a:lnTo>
                  <a:lnTo>
                    <a:pt x="102" y="258"/>
                  </a:lnTo>
                  <a:lnTo>
                    <a:pt x="75" y="249"/>
                  </a:lnTo>
                  <a:lnTo>
                    <a:pt x="50" y="233"/>
                  </a:lnTo>
                  <a:lnTo>
                    <a:pt x="29" y="213"/>
                  </a:lnTo>
                  <a:lnTo>
                    <a:pt x="14" y="189"/>
                  </a:lnTo>
                  <a:lnTo>
                    <a:pt x="4" y="162"/>
                  </a:lnTo>
                  <a:lnTo>
                    <a:pt x="0" y="131"/>
                  </a:lnTo>
                  <a:lnTo>
                    <a:pt x="4" y="100"/>
                  </a:lnTo>
                  <a:lnTo>
                    <a:pt x="14" y="73"/>
                  </a:lnTo>
                  <a:lnTo>
                    <a:pt x="29" y="49"/>
                  </a:lnTo>
                  <a:lnTo>
                    <a:pt x="50" y="29"/>
                  </a:lnTo>
                  <a:lnTo>
                    <a:pt x="75" y="13"/>
                  </a:lnTo>
                  <a:lnTo>
                    <a:pt x="102" y="4"/>
                  </a:lnTo>
                  <a:lnTo>
                    <a:pt x="1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26" name="Shape 7526"/>
          <p:cNvGrpSpPr/>
          <p:nvPr/>
        </p:nvGrpSpPr>
        <p:grpSpPr>
          <a:xfrm>
            <a:off x="5820671" y="1222694"/>
            <a:ext cx="212852" cy="212852"/>
            <a:chOff x="4154" y="2181"/>
            <a:chExt cx="384" cy="384"/>
          </a:xfrm>
        </p:grpSpPr>
        <p:sp>
          <p:nvSpPr>
            <p:cNvPr id="7527" name="Shape 7527"/>
            <p:cNvSpPr/>
            <p:nvPr/>
          </p:nvSpPr>
          <p:spPr>
            <a:xfrm>
              <a:off x="4154" y="2181"/>
              <a:ext cx="384" cy="384"/>
            </a:xfrm>
            <a:custGeom>
              <a:avLst/>
              <a:gdLst/>
              <a:ahLst/>
              <a:cxnLst/>
              <a:rect l="0" t="0" r="0" b="0"/>
              <a:pathLst>
                <a:path w="3456" h="3456" extrusionOk="0">
                  <a:moveTo>
                    <a:pt x="733" y="1670"/>
                  </a:moveTo>
                  <a:lnTo>
                    <a:pt x="723" y="1672"/>
                  </a:lnTo>
                  <a:lnTo>
                    <a:pt x="713" y="1677"/>
                  </a:lnTo>
                  <a:lnTo>
                    <a:pt x="706" y="1685"/>
                  </a:lnTo>
                  <a:lnTo>
                    <a:pt x="702" y="1694"/>
                  </a:lnTo>
                  <a:lnTo>
                    <a:pt x="701" y="1699"/>
                  </a:lnTo>
                  <a:lnTo>
                    <a:pt x="461" y="2356"/>
                  </a:lnTo>
                  <a:lnTo>
                    <a:pt x="461" y="2355"/>
                  </a:lnTo>
                  <a:lnTo>
                    <a:pt x="115" y="3304"/>
                  </a:lnTo>
                  <a:lnTo>
                    <a:pt x="115" y="3314"/>
                  </a:lnTo>
                  <a:lnTo>
                    <a:pt x="118" y="3322"/>
                  </a:lnTo>
                  <a:lnTo>
                    <a:pt x="123" y="3328"/>
                  </a:lnTo>
                  <a:lnTo>
                    <a:pt x="126" y="3332"/>
                  </a:lnTo>
                  <a:lnTo>
                    <a:pt x="131" y="3337"/>
                  </a:lnTo>
                  <a:lnTo>
                    <a:pt x="138" y="3340"/>
                  </a:lnTo>
                  <a:lnTo>
                    <a:pt x="148" y="3341"/>
                  </a:lnTo>
                  <a:lnTo>
                    <a:pt x="2726" y="3341"/>
                  </a:lnTo>
                  <a:lnTo>
                    <a:pt x="2737" y="3339"/>
                  </a:lnTo>
                  <a:lnTo>
                    <a:pt x="2746" y="3335"/>
                  </a:lnTo>
                  <a:lnTo>
                    <a:pt x="2753" y="3326"/>
                  </a:lnTo>
                  <a:lnTo>
                    <a:pt x="2757" y="3317"/>
                  </a:lnTo>
                  <a:lnTo>
                    <a:pt x="3341" y="1718"/>
                  </a:lnTo>
                  <a:lnTo>
                    <a:pt x="3340" y="1708"/>
                  </a:lnTo>
                  <a:lnTo>
                    <a:pt x="3338" y="1699"/>
                  </a:lnTo>
                  <a:lnTo>
                    <a:pt x="3333" y="1688"/>
                  </a:lnTo>
                  <a:lnTo>
                    <a:pt x="3328" y="1679"/>
                  </a:lnTo>
                  <a:lnTo>
                    <a:pt x="3321" y="1672"/>
                  </a:lnTo>
                  <a:lnTo>
                    <a:pt x="3311" y="1670"/>
                  </a:lnTo>
                  <a:lnTo>
                    <a:pt x="733" y="1670"/>
                  </a:lnTo>
                  <a:close/>
                  <a:moveTo>
                    <a:pt x="2765" y="1152"/>
                  </a:moveTo>
                  <a:lnTo>
                    <a:pt x="2765" y="1555"/>
                  </a:lnTo>
                  <a:lnTo>
                    <a:pt x="2995" y="1555"/>
                  </a:lnTo>
                  <a:lnTo>
                    <a:pt x="2995" y="1194"/>
                  </a:lnTo>
                  <a:lnTo>
                    <a:pt x="2993" y="1181"/>
                  </a:lnTo>
                  <a:lnTo>
                    <a:pt x="2987" y="1169"/>
                  </a:lnTo>
                  <a:lnTo>
                    <a:pt x="2978" y="1160"/>
                  </a:lnTo>
                  <a:lnTo>
                    <a:pt x="2966" y="1154"/>
                  </a:lnTo>
                  <a:lnTo>
                    <a:pt x="2953" y="1152"/>
                  </a:lnTo>
                  <a:lnTo>
                    <a:pt x="2765" y="1152"/>
                  </a:lnTo>
                  <a:close/>
                  <a:moveTo>
                    <a:pt x="157" y="749"/>
                  </a:moveTo>
                  <a:lnTo>
                    <a:pt x="145" y="751"/>
                  </a:lnTo>
                  <a:lnTo>
                    <a:pt x="133" y="757"/>
                  </a:lnTo>
                  <a:lnTo>
                    <a:pt x="124" y="766"/>
                  </a:lnTo>
                  <a:lnTo>
                    <a:pt x="117" y="778"/>
                  </a:lnTo>
                  <a:lnTo>
                    <a:pt x="115" y="791"/>
                  </a:lnTo>
                  <a:lnTo>
                    <a:pt x="115" y="2961"/>
                  </a:lnTo>
                  <a:lnTo>
                    <a:pt x="461" y="2018"/>
                  </a:lnTo>
                  <a:lnTo>
                    <a:pt x="461" y="749"/>
                  </a:lnTo>
                  <a:lnTo>
                    <a:pt x="157" y="749"/>
                  </a:lnTo>
                  <a:close/>
                  <a:moveTo>
                    <a:pt x="1901" y="197"/>
                  </a:moveTo>
                  <a:lnTo>
                    <a:pt x="1901" y="864"/>
                  </a:lnTo>
                  <a:lnTo>
                    <a:pt x="2568" y="864"/>
                  </a:lnTo>
                  <a:lnTo>
                    <a:pt x="1901" y="197"/>
                  </a:lnTo>
                  <a:close/>
                  <a:moveTo>
                    <a:pt x="576" y="115"/>
                  </a:moveTo>
                  <a:lnTo>
                    <a:pt x="576" y="1704"/>
                  </a:lnTo>
                  <a:lnTo>
                    <a:pt x="593" y="1660"/>
                  </a:lnTo>
                  <a:lnTo>
                    <a:pt x="602" y="1635"/>
                  </a:lnTo>
                  <a:lnTo>
                    <a:pt x="616" y="1612"/>
                  </a:lnTo>
                  <a:lnTo>
                    <a:pt x="635" y="1592"/>
                  </a:lnTo>
                  <a:lnTo>
                    <a:pt x="657" y="1576"/>
                  </a:lnTo>
                  <a:lnTo>
                    <a:pt x="682" y="1565"/>
                  </a:lnTo>
                  <a:lnTo>
                    <a:pt x="709" y="1557"/>
                  </a:lnTo>
                  <a:lnTo>
                    <a:pt x="733" y="1555"/>
                  </a:lnTo>
                  <a:lnTo>
                    <a:pt x="2650" y="1555"/>
                  </a:lnTo>
                  <a:lnTo>
                    <a:pt x="2650" y="979"/>
                  </a:lnTo>
                  <a:lnTo>
                    <a:pt x="1786" y="979"/>
                  </a:lnTo>
                  <a:lnTo>
                    <a:pt x="1786" y="115"/>
                  </a:lnTo>
                  <a:lnTo>
                    <a:pt x="576" y="115"/>
                  </a:lnTo>
                  <a:close/>
                  <a:moveTo>
                    <a:pt x="461" y="0"/>
                  </a:moveTo>
                  <a:lnTo>
                    <a:pt x="1867" y="0"/>
                  </a:lnTo>
                  <a:lnTo>
                    <a:pt x="2317" y="449"/>
                  </a:lnTo>
                  <a:lnTo>
                    <a:pt x="2737" y="869"/>
                  </a:lnTo>
                  <a:lnTo>
                    <a:pt x="2737" y="869"/>
                  </a:lnTo>
                  <a:lnTo>
                    <a:pt x="2765" y="898"/>
                  </a:lnTo>
                  <a:lnTo>
                    <a:pt x="2765" y="1037"/>
                  </a:lnTo>
                  <a:lnTo>
                    <a:pt x="2953" y="1037"/>
                  </a:lnTo>
                  <a:lnTo>
                    <a:pt x="2985" y="1040"/>
                  </a:lnTo>
                  <a:lnTo>
                    <a:pt x="3014" y="1049"/>
                  </a:lnTo>
                  <a:lnTo>
                    <a:pt x="3041" y="1064"/>
                  </a:lnTo>
                  <a:lnTo>
                    <a:pt x="3064" y="1083"/>
                  </a:lnTo>
                  <a:lnTo>
                    <a:pt x="3083" y="1106"/>
                  </a:lnTo>
                  <a:lnTo>
                    <a:pt x="3098" y="1133"/>
                  </a:lnTo>
                  <a:lnTo>
                    <a:pt x="3107" y="1162"/>
                  </a:lnTo>
                  <a:lnTo>
                    <a:pt x="3110" y="1194"/>
                  </a:lnTo>
                  <a:lnTo>
                    <a:pt x="3110" y="1555"/>
                  </a:lnTo>
                  <a:lnTo>
                    <a:pt x="3311" y="1555"/>
                  </a:lnTo>
                  <a:lnTo>
                    <a:pt x="3339" y="1558"/>
                  </a:lnTo>
                  <a:lnTo>
                    <a:pt x="3364" y="1566"/>
                  </a:lnTo>
                  <a:lnTo>
                    <a:pt x="3386" y="1577"/>
                  </a:lnTo>
                  <a:lnTo>
                    <a:pt x="3406" y="1594"/>
                  </a:lnTo>
                  <a:lnTo>
                    <a:pt x="3424" y="1614"/>
                  </a:lnTo>
                  <a:lnTo>
                    <a:pt x="3437" y="1638"/>
                  </a:lnTo>
                  <a:lnTo>
                    <a:pt x="3448" y="1665"/>
                  </a:lnTo>
                  <a:lnTo>
                    <a:pt x="3454" y="1694"/>
                  </a:lnTo>
                  <a:lnTo>
                    <a:pt x="3456" y="1726"/>
                  </a:lnTo>
                  <a:lnTo>
                    <a:pt x="3456" y="1736"/>
                  </a:lnTo>
                  <a:lnTo>
                    <a:pt x="2867" y="3351"/>
                  </a:lnTo>
                  <a:lnTo>
                    <a:pt x="2858" y="3376"/>
                  </a:lnTo>
                  <a:lnTo>
                    <a:pt x="2843" y="3398"/>
                  </a:lnTo>
                  <a:lnTo>
                    <a:pt x="2826" y="3417"/>
                  </a:lnTo>
                  <a:lnTo>
                    <a:pt x="2805" y="3434"/>
                  </a:lnTo>
                  <a:lnTo>
                    <a:pt x="2781" y="3446"/>
                  </a:lnTo>
                  <a:lnTo>
                    <a:pt x="2754" y="3453"/>
                  </a:lnTo>
                  <a:lnTo>
                    <a:pt x="2726" y="3456"/>
                  </a:lnTo>
                  <a:lnTo>
                    <a:pt x="148" y="3456"/>
                  </a:lnTo>
                  <a:lnTo>
                    <a:pt x="120" y="3454"/>
                  </a:lnTo>
                  <a:lnTo>
                    <a:pt x="94" y="3447"/>
                  </a:lnTo>
                  <a:lnTo>
                    <a:pt x="70" y="3434"/>
                  </a:lnTo>
                  <a:lnTo>
                    <a:pt x="49" y="3418"/>
                  </a:lnTo>
                  <a:lnTo>
                    <a:pt x="30" y="3398"/>
                  </a:lnTo>
                  <a:lnTo>
                    <a:pt x="17" y="3377"/>
                  </a:lnTo>
                  <a:lnTo>
                    <a:pt x="7" y="3355"/>
                  </a:lnTo>
                  <a:lnTo>
                    <a:pt x="2" y="3331"/>
                  </a:lnTo>
                  <a:lnTo>
                    <a:pt x="0" y="3307"/>
                  </a:lnTo>
                  <a:lnTo>
                    <a:pt x="0" y="3307"/>
                  </a:lnTo>
                  <a:lnTo>
                    <a:pt x="0" y="791"/>
                  </a:lnTo>
                  <a:lnTo>
                    <a:pt x="3" y="759"/>
                  </a:lnTo>
                  <a:lnTo>
                    <a:pt x="13" y="730"/>
                  </a:lnTo>
                  <a:lnTo>
                    <a:pt x="27" y="703"/>
                  </a:lnTo>
                  <a:lnTo>
                    <a:pt x="46" y="680"/>
                  </a:lnTo>
                  <a:lnTo>
                    <a:pt x="69" y="661"/>
                  </a:lnTo>
                  <a:lnTo>
                    <a:pt x="96" y="646"/>
                  </a:lnTo>
                  <a:lnTo>
                    <a:pt x="126" y="637"/>
                  </a:lnTo>
                  <a:lnTo>
                    <a:pt x="157" y="634"/>
                  </a:lnTo>
                  <a:lnTo>
                    <a:pt x="461" y="634"/>
                  </a:lnTo>
                  <a:lnTo>
                    <a:pt x="4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8" name="Shape 7528"/>
            <p:cNvSpPr/>
            <p:nvPr/>
          </p:nvSpPr>
          <p:spPr>
            <a:xfrm>
              <a:off x="4250" y="2277"/>
              <a:ext cx="77" cy="13"/>
            </a:xfrm>
            <a:custGeom>
              <a:avLst/>
              <a:gdLst/>
              <a:ahLst/>
              <a:cxnLst/>
              <a:rect l="0" t="0" r="0" b="0"/>
              <a:pathLst>
                <a:path w="691" h="115" extrusionOk="0">
                  <a:moveTo>
                    <a:pt x="58" y="0"/>
                  </a:moveTo>
                  <a:lnTo>
                    <a:pt x="634" y="0"/>
                  </a:lnTo>
                  <a:lnTo>
                    <a:pt x="651" y="3"/>
                  </a:lnTo>
                  <a:lnTo>
                    <a:pt x="668" y="12"/>
                  </a:lnTo>
                  <a:lnTo>
                    <a:pt x="680" y="24"/>
                  </a:lnTo>
                  <a:lnTo>
                    <a:pt x="688" y="40"/>
                  </a:lnTo>
                  <a:lnTo>
                    <a:pt x="691" y="58"/>
                  </a:lnTo>
                  <a:lnTo>
                    <a:pt x="688" y="75"/>
                  </a:lnTo>
                  <a:lnTo>
                    <a:pt x="680" y="92"/>
                  </a:lnTo>
                  <a:lnTo>
                    <a:pt x="668" y="104"/>
                  </a:lnTo>
                  <a:lnTo>
                    <a:pt x="651" y="112"/>
                  </a:lnTo>
                  <a:lnTo>
                    <a:pt x="634" y="115"/>
                  </a:lnTo>
                  <a:lnTo>
                    <a:pt x="58" y="115"/>
                  </a:lnTo>
                  <a:lnTo>
                    <a:pt x="40" y="112"/>
                  </a:lnTo>
                  <a:lnTo>
                    <a:pt x="24" y="104"/>
                  </a:lnTo>
                  <a:lnTo>
                    <a:pt x="12" y="92"/>
                  </a:lnTo>
                  <a:lnTo>
                    <a:pt x="3" y="75"/>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29" name="Shape 7529"/>
            <p:cNvSpPr/>
            <p:nvPr/>
          </p:nvSpPr>
          <p:spPr>
            <a:xfrm>
              <a:off x="4250" y="2232"/>
              <a:ext cx="77" cy="13"/>
            </a:xfrm>
            <a:custGeom>
              <a:avLst/>
              <a:gdLst/>
              <a:ahLst/>
              <a:cxnLst/>
              <a:rect l="0" t="0" r="0" b="0"/>
              <a:pathLst>
                <a:path w="691" h="115" extrusionOk="0">
                  <a:moveTo>
                    <a:pt x="58" y="0"/>
                  </a:moveTo>
                  <a:lnTo>
                    <a:pt x="634" y="0"/>
                  </a:lnTo>
                  <a:lnTo>
                    <a:pt x="651" y="3"/>
                  </a:lnTo>
                  <a:lnTo>
                    <a:pt x="668" y="11"/>
                  </a:lnTo>
                  <a:lnTo>
                    <a:pt x="680" y="23"/>
                  </a:lnTo>
                  <a:lnTo>
                    <a:pt x="688" y="40"/>
                  </a:lnTo>
                  <a:lnTo>
                    <a:pt x="691" y="57"/>
                  </a:lnTo>
                  <a:lnTo>
                    <a:pt x="688" y="75"/>
                  </a:lnTo>
                  <a:lnTo>
                    <a:pt x="680" y="91"/>
                  </a:lnTo>
                  <a:lnTo>
                    <a:pt x="668" y="103"/>
                  </a:lnTo>
                  <a:lnTo>
                    <a:pt x="651" y="112"/>
                  </a:lnTo>
                  <a:lnTo>
                    <a:pt x="634" y="115"/>
                  </a:lnTo>
                  <a:lnTo>
                    <a:pt x="58" y="115"/>
                  </a:lnTo>
                  <a:lnTo>
                    <a:pt x="40" y="112"/>
                  </a:lnTo>
                  <a:lnTo>
                    <a:pt x="24" y="103"/>
                  </a:lnTo>
                  <a:lnTo>
                    <a:pt x="12" y="91"/>
                  </a:lnTo>
                  <a:lnTo>
                    <a:pt x="3" y="75"/>
                  </a:lnTo>
                  <a:lnTo>
                    <a:pt x="0" y="57"/>
                  </a:lnTo>
                  <a:lnTo>
                    <a:pt x="3" y="40"/>
                  </a:lnTo>
                  <a:lnTo>
                    <a:pt x="12" y="23"/>
                  </a:lnTo>
                  <a:lnTo>
                    <a:pt x="24" y="11"/>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0" name="Shape 7530"/>
            <p:cNvSpPr/>
            <p:nvPr/>
          </p:nvSpPr>
          <p:spPr>
            <a:xfrm>
              <a:off x="4250" y="2322"/>
              <a:ext cx="166" cy="13"/>
            </a:xfrm>
            <a:custGeom>
              <a:avLst/>
              <a:gdLst/>
              <a:ahLst/>
              <a:cxnLst/>
              <a:rect l="0" t="0" r="0" b="0"/>
              <a:pathLst>
                <a:path w="1498" h="115" extrusionOk="0">
                  <a:moveTo>
                    <a:pt x="58" y="0"/>
                  </a:moveTo>
                  <a:lnTo>
                    <a:pt x="1440" y="0"/>
                  </a:lnTo>
                  <a:lnTo>
                    <a:pt x="1458" y="3"/>
                  </a:lnTo>
                  <a:lnTo>
                    <a:pt x="1474" y="12"/>
                  </a:lnTo>
                  <a:lnTo>
                    <a:pt x="1486" y="24"/>
                  </a:lnTo>
                  <a:lnTo>
                    <a:pt x="1494" y="40"/>
                  </a:lnTo>
                  <a:lnTo>
                    <a:pt x="1498" y="58"/>
                  </a:lnTo>
                  <a:lnTo>
                    <a:pt x="1494" y="76"/>
                  </a:lnTo>
                  <a:lnTo>
                    <a:pt x="1486" y="91"/>
                  </a:lnTo>
                  <a:lnTo>
                    <a:pt x="1474" y="104"/>
                  </a:lnTo>
                  <a:lnTo>
                    <a:pt x="1458" y="112"/>
                  </a:lnTo>
                  <a:lnTo>
                    <a:pt x="1440" y="115"/>
                  </a:lnTo>
                  <a:lnTo>
                    <a:pt x="58" y="115"/>
                  </a:lnTo>
                  <a:lnTo>
                    <a:pt x="40" y="112"/>
                  </a:lnTo>
                  <a:lnTo>
                    <a:pt x="24" y="104"/>
                  </a:lnTo>
                  <a:lnTo>
                    <a:pt x="12" y="91"/>
                  </a:lnTo>
                  <a:lnTo>
                    <a:pt x="3" y="76"/>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31" name="Shape 7531"/>
          <p:cNvGrpSpPr/>
          <p:nvPr/>
        </p:nvGrpSpPr>
        <p:grpSpPr>
          <a:xfrm>
            <a:off x="6387557" y="1221896"/>
            <a:ext cx="214446" cy="214446"/>
            <a:chOff x="4494" y="2163"/>
            <a:chExt cx="384" cy="384"/>
          </a:xfrm>
        </p:grpSpPr>
        <p:sp>
          <p:nvSpPr>
            <p:cNvPr id="7532" name="Shape 7532"/>
            <p:cNvSpPr/>
            <p:nvPr/>
          </p:nvSpPr>
          <p:spPr>
            <a:xfrm>
              <a:off x="4494" y="2163"/>
              <a:ext cx="384" cy="384"/>
            </a:xfrm>
            <a:custGeom>
              <a:avLst/>
              <a:gdLst/>
              <a:ahLst/>
              <a:cxnLst/>
              <a:rect l="0" t="0" r="0" b="0"/>
              <a:pathLst>
                <a:path w="3456" h="3456" extrusionOk="0">
                  <a:moveTo>
                    <a:pt x="1611" y="979"/>
                  </a:moveTo>
                  <a:lnTo>
                    <a:pt x="1817" y="1267"/>
                  </a:lnTo>
                  <a:lnTo>
                    <a:pt x="3341" y="1267"/>
                  </a:lnTo>
                  <a:lnTo>
                    <a:pt x="3341" y="979"/>
                  </a:lnTo>
                  <a:lnTo>
                    <a:pt x="1611" y="979"/>
                  </a:lnTo>
                  <a:close/>
                  <a:moveTo>
                    <a:pt x="115" y="576"/>
                  </a:moveTo>
                  <a:lnTo>
                    <a:pt x="115" y="3341"/>
                  </a:lnTo>
                  <a:lnTo>
                    <a:pt x="3341" y="3341"/>
                  </a:lnTo>
                  <a:lnTo>
                    <a:pt x="3341" y="1382"/>
                  </a:lnTo>
                  <a:lnTo>
                    <a:pt x="1786" y="1382"/>
                  </a:lnTo>
                  <a:lnTo>
                    <a:pt x="1786" y="1380"/>
                  </a:lnTo>
                  <a:lnTo>
                    <a:pt x="1772" y="1379"/>
                  </a:lnTo>
                  <a:lnTo>
                    <a:pt x="1759" y="1374"/>
                  </a:lnTo>
                  <a:lnTo>
                    <a:pt x="1748" y="1367"/>
                  </a:lnTo>
                  <a:lnTo>
                    <a:pt x="1738" y="1356"/>
                  </a:lnTo>
                  <a:lnTo>
                    <a:pt x="1468" y="979"/>
                  </a:lnTo>
                  <a:lnTo>
                    <a:pt x="1468" y="979"/>
                  </a:lnTo>
                  <a:lnTo>
                    <a:pt x="1180" y="576"/>
                  </a:lnTo>
                  <a:lnTo>
                    <a:pt x="115" y="576"/>
                  </a:lnTo>
                  <a:close/>
                  <a:moveTo>
                    <a:pt x="288" y="346"/>
                  </a:moveTo>
                  <a:lnTo>
                    <a:pt x="288" y="461"/>
                  </a:lnTo>
                  <a:lnTo>
                    <a:pt x="1239" y="461"/>
                  </a:lnTo>
                  <a:lnTo>
                    <a:pt x="1257" y="485"/>
                  </a:lnTo>
                  <a:lnTo>
                    <a:pt x="1528" y="864"/>
                  </a:lnTo>
                  <a:lnTo>
                    <a:pt x="3341" y="864"/>
                  </a:lnTo>
                  <a:lnTo>
                    <a:pt x="3341" y="749"/>
                  </a:lnTo>
                  <a:lnTo>
                    <a:pt x="1641" y="749"/>
                  </a:lnTo>
                  <a:lnTo>
                    <a:pt x="1353" y="346"/>
                  </a:lnTo>
                  <a:lnTo>
                    <a:pt x="288" y="346"/>
                  </a:lnTo>
                  <a:close/>
                  <a:moveTo>
                    <a:pt x="461" y="115"/>
                  </a:moveTo>
                  <a:lnTo>
                    <a:pt x="461" y="230"/>
                  </a:lnTo>
                  <a:lnTo>
                    <a:pt x="1412" y="230"/>
                  </a:lnTo>
                  <a:lnTo>
                    <a:pt x="1700" y="634"/>
                  </a:lnTo>
                  <a:lnTo>
                    <a:pt x="3341" y="634"/>
                  </a:lnTo>
                  <a:lnTo>
                    <a:pt x="3341" y="518"/>
                  </a:lnTo>
                  <a:lnTo>
                    <a:pt x="1814" y="518"/>
                  </a:lnTo>
                  <a:lnTo>
                    <a:pt x="1526" y="115"/>
                  </a:lnTo>
                  <a:lnTo>
                    <a:pt x="461" y="115"/>
                  </a:lnTo>
                  <a:close/>
                  <a:moveTo>
                    <a:pt x="346" y="0"/>
                  </a:moveTo>
                  <a:lnTo>
                    <a:pt x="1585" y="0"/>
                  </a:lnTo>
                  <a:lnTo>
                    <a:pt x="1873" y="403"/>
                  </a:lnTo>
                  <a:lnTo>
                    <a:pt x="3456" y="403"/>
                  </a:lnTo>
                  <a:lnTo>
                    <a:pt x="3456" y="3456"/>
                  </a:lnTo>
                  <a:lnTo>
                    <a:pt x="0" y="3456"/>
                  </a:lnTo>
                  <a:lnTo>
                    <a:pt x="0" y="461"/>
                  </a:lnTo>
                  <a:lnTo>
                    <a:pt x="173" y="461"/>
                  </a:lnTo>
                  <a:lnTo>
                    <a:pt x="173" y="230"/>
                  </a:lnTo>
                  <a:lnTo>
                    <a:pt x="346" y="230"/>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3" name="Shape 7533"/>
            <p:cNvSpPr/>
            <p:nvPr/>
          </p:nvSpPr>
          <p:spPr>
            <a:xfrm>
              <a:off x="4667" y="2387"/>
              <a:ext cx="179" cy="128"/>
            </a:xfrm>
            <a:custGeom>
              <a:avLst/>
              <a:gdLst/>
              <a:ahLst/>
              <a:cxnLst/>
              <a:rect l="0" t="0" r="0" b="0"/>
              <a:pathLst>
                <a:path w="1613" h="1152" extrusionOk="0">
                  <a:moveTo>
                    <a:pt x="115" y="115"/>
                  </a:moveTo>
                  <a:lnTo>
                    <a:pt x="115" y="1037"/>
                  </a:lnTo>
                  <a:lnTo>
                    <a:pt x="1498" y="1037"/>
                  </a:lnTo>
                  <a:lnTo>
                    <a:pt x="1498" y="115"/>
                  </a:lnTo>
                  <a:lnTo>
                    <a:pt x="115" y="115"/>
                  </a:lnTo>
                  <a:close/>
                  <a:moveTo>
                    <a:pt x="0" y="0"/>
                  </a:moveTo>
                  <a:lnTo>
                    <a:pt x="1613" y="0"/>
                  </a:lnTo>
                  <a:lnTo>
                    <a:pt x="1613" y="1152"/>
                  </a:lnTo>
                  <a:lnTo>
                    <a:pt x="0" y="11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4" name="Shape 7534"/>
            <p:cNvSpPr/>
            <p:nvPr/>
          </p:nvSpPr>
          <p:spPr>
            <a:xfrm>
              <a:off x="4705" y="2419"/>
              <a:ext cx="64" cy="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5" name="Shape 7535"/>
            <p:cNvSpPr/>
            <p:nvPr/>
          </p:nvSpPr>
          <p:spPr>
            <a:xfrm>
              <a:off x="4705" y="2445"/>
              <a:ext cx="103" cy="1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6" name="Shape 7536"/>
            <p:cNvSpPr/>
            <p:nvPr/>
          </p:nvSpPr>
          <p:spPr>
            <a:xfrm>
              <a:off x="4705" y="2470"/>
              <a:ext cx="103" cy="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37" name="Shape 7537"/>
          <p:cNvGrpSpPr/>
          <p:nvPr/>
        </p:nvGrpSpPr>
        <p:grpSpPr>
          <a:xfrm>
            <a:off x="6956038" y="1223039"/>
            <a:ext cx="212838" cy="212160"/>
            <a:chOff x="5025" y="2169"/>
            <a:chExt cx="314" cy="313"/>
          </a:xfrm>
        </p:grpSpPr>
        <p:sp>
          <p:nvSpPr>
            <p:cNvPr id="7538" name="Shape 7538"/>
            <p:cNvSpPr/>
            <p:nvPr/>
          </p:nvSpPr>
          <p:spPr>
            <a:xfrm>
              <a:off x="5110" y="2272"/>
              <a:ext cx="137" cy="122"/>
            </a:xfrm>
            <a:custGeom>
              <a:avLst/>
              <a:gdLst/>
              <a:ahLst/>
              <a:cxnLst/>
              <a:rect l="0" t="0" r="0" b="0"/>
              <a:pathLst>
                <a:path w="1506" h="1351" extrusionOk="0">
                  <a:moveTo>
                    <a:pt x="51" y="0"/>
                  </a:moveTo>
                  <a:lnTo>
                    <a:pt x="419" y="0"/>
                  </a:lnTo>
                  <a:lnTo>
                    <a:pt x="635" y="195"/>
                  </a:lnTo>
                  <a:lnTo>
                    <a:pt x="1456" y="195"/>
                  </a:lnTo>
                  <a:lnTo>
                    <a:pt x="1471" y="198"/>
                  </a:lnTo>
                  <a:lnTo>
                    <a:pt x="1485" y="204"/>
                  </a:lnTo>
                  <a:lnTo>
                    <a:pt x="1496" y="216"/>
                  </a:lnTo>
                  <a:lnTo>
                    <a:pt x="1504" y="229"/>
                  </a:lnTo>
                  <a:lnTo>
                    <a:pt x="1506" y="246"/>
                  </a:lnTo>
                  <a:lnTo>
                    <a:pt x="1506" y="307"/>
                  </a:lnTo>
                  <a:lnTo>
                    <a:pt x="294" y="307"/>
                  </a:lnTo>
                  <a:lnTo>
                    <a:pt x="90" y="1351"/>
                  </a:lnTo>
                  <a:lnTo>
                    <a:pt x="51" y="1351"/>
                  </a:lnTo>
                  <a:lnTo>
                    <a:pt x="35" y="1349"/>
                  </a:lnTo>
                  <a:lnTo>
                    <a:pt x="21" y="1342"/>
                  </a:lnTo>
                  <a:lnTo>
                    <a:pt x="10" y="1330"/>
                  </a:lnTo>
                  <a:lnTo>
                    <a:pt x="3" y="1317"/>
                  </a:lnTo>
                  <a:lnTo>
                    <a:pt x="0" y="1300"/>
                  </a:lnTo>
                  <a:lnTo>
                    <a:pt x="0" y="50"/>
                  </a:lnTo>
                  <a:lnTo>
                    <a:pt x="3" y="34"/>
                  </a:lnTo>
                  <a:lnTo>
                    <a:pt x="10" y="21"/>
                  </a:lnTo>
                  <a:lnTo>
                    <a:pt x="21" y="9"/>
                  </a:lnTo>
                  <a:lnTo>
                    <a:pt x="35" y="2"/>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39" name="Shape 7539"/>
            <p:cNvSpPr/>
            <p:nvPr/>
          </p:nvSpPr>
          <p:spPr>
            <a:xfrm>
              <a:off x="5025" y="2169"/>
              <a:ext cx="314" cy="313"/>
            </a:xfrm>
            <a:custGeom>
              <a:avLst/>
              <a:gdLst/>
              <a:ahLst/>
              <a:cxnLst/>
              <a:rect l="0" t="0" r="0" b="0"/>
              <a:pathLst>
                <a:path w="3454" h="3443" extrusionOk="0">
                  <a:moveTo>
                    <a:pt x="986" y="950"/>
                  </a:moveTo>
                  <a:lnTo>
                    <a:pt x="949" y="953"/>
                  </a:lnTo>
                  <a:lnTo>
                    <a:pt x="914" y="962"/>
                  </a:lnTo>
                  <a:lnTo>
                    <a:pt x="880" y="976"/>
                  </a:lnTo>
                  <a:lnTo>
                    <a:pt x="850" y="994"/>
                  </a:lnTo>
                  <a:lnTo>
                    <a:pt x="824" y="1017"/>
                  </a:lnTo>
                  <a:lnTo>
                    <a:pt x="801" y="1044"/>
                  </a:lnTo>
                  <a:lnTo>
                    <a:pt x="782" y="1074"/>
                  </a:lnTo>
                  <a:lnTo>
                    <a:pt x="767" y="1107"/>
                  </a:lnTo>
                  <a:lnTo>
                    <a:pt x="759" y="1142"/>
                  </a:lnTo>
                  <a:lnTo>
                    <a:pt x="756" y="1179"/>
                  </a:lnTo>
                  <a:lnTo>
                    <a:pt x="756" y="2429"/>
                  </a:lnTo>
                  <a:lnTo>
                    <a:pt x="759" y="2466"/>
                  </a:lnTo>
                  <a:lnTo>
                    <a:pt x="767" y="2502"/>
                  </a:lnTo>
                  <a:lnTo>
                    <a:pt x="782" y="2534"/>
                  </a:lnTo>
                  <a:lnTo>
                    <a:pt x="801" y="2565"/>
                  </a:lnTo>
                  <a:lnTo>
                    <a:pt x="824" y="2592"/>
                  </a:lnTo>
                  <a:lnTo>
                    <a:pt x="850" y="2615"/>
                  </a:lnTo>
                  <a:lnTo>
                    <a:pt x="880" y="2633"/>
                  </a:lnTo>
                  <a:lnTo>
                    <a:pt x="914" y="2647"/>
                  </a:lnTo>
                  <a:lnTo>
                    <a:pt x="948" y="2655"/>
                  </a:lnTo>
                  <a:lnTo>
                    <a:pt x="986" y="2658"/>
                  </a:lnTo>
                  <a:lnTo>
                    <a:pt x="2284" y="2658"/>
                  </a:lnTo>
                  <a:lnTo>
                    <a:pt x="2391" y="2658"/>
                  </a:lnTo>
                  <a:lnTo>
                    <a:pt x="2392" y="2658"/>
                  </a:lnTo>
                  <a:lnTo>
                    <a:pt x="2394" y="2658"/>
                  </a:lnTo>
                  <a:lnTo>
                    <a:pt x="2428" y="2654"/>
                  </a:lnTo>
                  <a:lnTo>
                    <a:pt x="2462" y="2646"/>
                  </a:lnTo>
                  <a:lnTo>
                    <a:pt x="2493" y="2632"/>
                  </a:lnTo>
                  <a:lnTo>
                    <a:pt x="2521" y="2615"/>
                  </a:lnTo>
                  <a:lnTo>
                    <a:pt x="2548" y="2593"/>
                  </a:lnTo>
                  <a:lnTo>
                    <a:pt x="2570" y="2568"/>
                  </a:lnTo>
                  <a:lnTo>
                    <a:pt x="2588" y="2539"/>
                  </a:lnTo>
                  <a:lnTo>
                    <a:pt x="2602" y="2509"/>
                  </a:lnTo>
                  <a:lnTo>
                    <a:pt x="2611" y="2476"/>
                  </a:lnTo>
                  <a:lnTo>
                    <a:pt x="2617" y="2441"/>
                  </a:lnTo>
                  <a:lnTo>
                    <a:pt x="2826" y="1436"/>
                  </a:lnTo>
                  <a:lnTo>
                    <a:pt x="2620" y="1436"/>
                  </a:lnTo>
                  <a:lnTo>
                    <a:pt x="2620" y="1375"/>
                  </a:lnTo>
                  <a:lnTo>
                    <a:pt x="2618" y="1338"/>
                  </a:lnTo>
                  <a:lnTo>
                    <a:pt x="2608" y="1302"/>
                  </a:lnTo>
                  <a:lnTo>
                    <a:pt x="2595" y="1270"/>
                  </a:lnTo>
                  <a:lnTo>
                    <a:pt x="2576" y="1239"/>
                  </a:lnTo>
                  <a:lnTo>
                    <a:pt x="2553" y="1212"/>
                  </a:lnTo>
                  <a:lnTo>
                    <a:pt x="2526" y="1189"/>
                  </a:lnTo>
                  <a:lnTo>
                    <a:pt x="2496" y="1171"/>
                  </a:lnTo>
                  <a:lnTo>
                    <a:pt x="2463" y="1157"/>
                  </a:lnTo>
                  <a:lnTo>
                    <a:pt x="2427" y="1149"/>
                  </a:lnTo>
                  <a:lnTo>
                    <a:pt x="2391" y="1146"/>
                  </a:lnTo>
                  <a:lnTo>
                    <a:pt x="1639" y="1146"/>
                  </a:lnTo>
                  <a:lnTo>
                    <a:pt x="1423" y="950"/>
                  </a:lnTo>
                  <a:lnTo>
                    <a:pt x="986" y="950"/>
                  </a:lnTo>
                  <a:close/>
                  <a:moveTo>
                    <a:pt x="1726" y="0"/>
                  </a:moveTo>
                  <a:lnTo>
                    <a:pt x="1832" y="3"/>
                  </a:lnTo>
                  <a:lnTo>
                    <a:pt x="1935" y="13"/>
                  </a:lnTo>
                  <a:lnTo>
                    <a:pt x="2038" y="28"/>
                  </a:lnTo>
                  <a:lnTo>
                    <a:pt x="2137" y="49"/>
                  </a:lnTo>
                  <a:lnTo>
                    <a:pt x="2235" y="75"/>
                  </a:lnTo>
                  <a:lnTo>
                    <a:pt x="2330" y="107"/>
                  </a:lnTo>
                  <a:lnTo>
                    <a:pt x="2422" y="145"/>
                  </a:lnTo>
                  <a:lnTo>
                    <a:pt x="2512" y="188"/>
                  </a:lnTo>
                  <a:lnTo>
                    <a:pt x="2599" y="235"/>
                  </a:lnTo>
                  <a:lnTo>
                    <a:pt x="2683" y="287"/>
                  </a:lnTo>
                  <a:lnTo>
                    <a:pt x="2763" y="344"/>
                  </a:lnTo>
                  <a:lnTo>
                    <a:pt x="2840" y="405"/>
                  </a:lnTo>
                  <a:lnTo>
                    <a:pt x="2913" y="471"/>
                  </a:lnTo>
                  <a:lnTo>
                    <a:pt x="2982" y="539"/>
                  </a:lnTo>
                  <a:lnTo>
                    <a:pt x="3048" y="612"/>
                  </a:lnTo>
                  <a:lnTo>
                    <a:pt x="3109" y="689"/>
                  </a:lnTo>
                  <a:lnTo>
                    <a:pt x="3166" y="769"/>
                  </a:lnTo>
                  <a:lnTo>
                    <a:pt x="3219" y="852"/>
                  </a:lnTo>
                  <a:lnTo>
                    <a:pt x="3266" y="939"/>
                  </a:lnTo>
                  <a:lnTo>
                    <a:pt x="3309" y="1029"/>
                  </a:lnTo>
                  <a:lnTo>
                    <a:pt x="3346" y="1121"/>
                  </a:lnTo>
                  <a:lnTo>
                    <a:pt x="3379" y="1215"/>
                  </a:lnTo>
                  <a:lnTo>
                    <a:pt x="3405" y="1313"/>
                  </a:lnTo>
                  <a:lnTo>
                    <a:pt x="3426" y="1412"/>
                  </a:lnTo>
                  <a:lnTo>
                    <a:pt x="3441" y="1514"/>
                  </a:lnTo>
                  <a:lnTo>
                    <a:pt x="3451" y="1616"/>
                  </a:lnTo>
                  <a:lnTo>
                    <a:pt x="3454" y="1720"/>
                  </a:lnTo>
                  <a:lnTo>
                    <a:pt x="3451" y="1826"/>
                  </a:lnTo>
                  <a:lnTo>
                    <a:pt x="3441" y="1929"/>
                  </a:lnTo>
                  <a:lnTo>
                    <a:pt x="3426" y="2031"/>
                  </a:lnTo>
                  <a:lnTo>
                    <a:pt x="3405" y="2130"/>
                  </a:lnTo>
                  <a:lnTo>
                    <a:pt x="3379" y="2228"/>
                  </a:lnTo>
                  <a:lnTo>
                    <a:pt x="3346" y="2322"/>
                  </a:lnTo>
                  <a:lnTo>
                    <a:pt x="3309" y="2414"/>
                  </a:lnTo>
                  <a:lnTo>
                    <a:pt x="3266" y="2504"/>
                  </a:lnTo>
                  <a:lnTo>
                    <a:pt x="3219" y="2591"/>
                  </a:lnTo>
                  <a:lnTo>
                    <a:pt x="3166" y="2674"/>
                  </a:lnTo>
                  <a:lnTo>
                    <a:pt x="3109" y="2754"/>
                  </a:lnTo>
                  <a:lnTo>
                    <a:pt x="3048" y="2831"/>
                  </a:lnTo>
                  <a:lnTo>
                    <a:pt x="2982" y="2904"/>
                  </a:lnTo>
                  <a:lnTo>
                    <a:pt x="2913" y="2972"/>
                  </a:lnTo>
                  <a:lnTo>
                    <a:pt x="2840" y="3038"/>
                  </a:lnTo>
                  <a:lnTo>
                    <a:pt x="2763" y="3099"/>
                  </a:lnTo>
                  <a:lnTo>
                    <a:pt x="2683" y="3156"/>
                  </a:lnTo>
                  <a:lnTo>
                    <a:pt x="2599" y="3208"/>
                  </a:lnTo>
                  <a:lnTo>
                    <a:pt x="2512" y="3255"/>
                  </a:lnTo>
                  <a:lnTo>
                    <a:pt x="2422" y="3298"/>
                  </a:lnTo>
                  <a:lnTo>
                    <a:pt x="2330" y="3336"/>
                  </a:lnTo>
                  <a:lnTo>
                    <a:pt x="2235" y="3368"/>
                  </a:lnTo>
                  <a:lnTo>
                    <a:pt x="2137" y="3394"/>
                  </a:lnTo>
                  <a:lnTo>
                    <a:pt x="2038" y="3415"/>
                  </a:lnTo>
                  <a:lnTo>
                    <a:pt x="1935" y="3430"/>
                  </a:lnTo>
                  <a:lnTo>
                    <a:pt x="1832" y="3440"/>
                  </a:lnTo>
                  <a:lnTo>
                    <a:pt x="1726" y="3443"/>
                  </a:lnTo>
                  <a:lnTo>
                    <a:pt x="1621" y="3440"/>
                  </a:lnTo>
                  <a:lnTo>
                    <a:pt x="1519" y="3430"/>
                  </a:lnTo>
                  <a:lnTo>
                    <a:pt x="1416" y="3415"/>
                  </a:lnTo>
                  <a:lnTo>
                    <a:pt x="1317" y="3394"/>
                  </a:lnTo>
                  <a:lnTo>
                    <a:pt x="1219" y="3368"/>
                  </a:lnTo>
                  <a:lnTo>
                    <a:pt x="1124" y="3336"/>
                  </a:lnTo>
                  <a:lnTo>
                    <a:pt x="1032" y="3298"/>
                  </a:lnTo>
                  <a:lnTo>
                    <a:pt x="942" y="3255"/>
                  </a:lnTo>
                  <a:lnTo>
                    <a:pt x="855" y="3208"/>
                  </a:lnTo>
                  <a:lnTo>
                    <a:pt x="771" y="3156"/>
                  </a:lnTo>
                  <a:lnTo>
                    <a:pt x="691" y="3099"/>
                  </a:lnTo>
                  <a:lnTo>
                    <a:pt x="614" y="3038"/>
                  </a:lnTo>
                  <a:lnTo>
                    <a:pt x="541" y="2972"/>
                  </a:lnTo>
                  <a:lnTo>
                    <a:pt x="472" y="2904"/>
                  </a:lnTo>
                  <a:lnTo>
                    <a:pt x="406" y="2831"/>
                  </a:lnTo>
                  <a:lnTo>
                    <a:pt x="345" y="2754"/>
                  </a:lnTo>
                  <a:lnTo>
                    <a:pt x="288" y="2674"/>
                  </a:lnTo>
                  <a:lnTo>
                    <a:pt x="236" y="2591"/>
                  </a:lnTo>
                  <a:lnTo>
                    <a:pt x="188" y="2504"/>
                  </a:lnTo>
                  <a:lnTo>
                    <a:pt x="145" y="2414"/>
                  </a:lnTo>
                  <a:lnTo>
                    <a:pt x="108" y="2322"/>
                  </a:lnTo>
                  <a:lnTo>
                    <a:pt x="75" y="2228"/>
                  </a:lnTo>
                  <a:lnTo>
                    <a:pt x="49" y="2130"/>
                  </a:lnTo>
                  <a:lnTo>
                    <a:pt x="28" y="2031"/>
                  </a:lnTo>
                  <a:lnTo>
                    <a:pt x="13" y="1929"/>
                  </a:lnTo>
                  <a:lnTo>
                    <a:pt x="3" y="1826"/>
                  </a:lnTo>
                  <a:lnTo>
                    <a:pt x="0" y="1720"/>
                  </a:lnTo>
                  <a:lnTo>
                    <a:pt x="3" y="1616"/>
                  </a:lnTo>
                  <a:lnTo>
                    <a:pt x="13" y="1514"/>
                  </a:lnTo>
                  <a:lnTo>
                    <a:pt x="28" y="1412"/>
                  </a:lnTo>
                  <a:lnTo>
                    <a:pt x="49" y="1313"/>
                  </a:lnTo>
                  <a:lnTo>
                    <a:pt x="75" y="1215"/>
                  </a:lnTo>
                  <a:lnTo>
                    <a:pt x="108" y="1121"/>
                  </a:lnTo>
                  <a:lnTo>
                    <a:pt x="145" y="1029"/>
                  </a:lnTo>
                  <a:lnTo>
                    <a:pt x="188" y="939"/>
                  </a:lnTo>
                  <a:lnTo>
                    <a:pt x="236" y="852"/>
                  </a:lnTo>
                  <a:lnTo>
                    <a:pt x="288" y="769"/>
                  </a:lnTo>
                  <a:lnTo>
                    <a:pt x="345" y="689"/>
                  </a:lnTo>
                  <a:lnTo>
                    <a:pt x="406" y="612"/>
                  </a:lnTo>
                  <a:lnTo>
                    <a:pt x="472" y="539"/>
                  </a:lnTo>
                  <a:lnTo>
                    <a:pt x="541" y="471"/>
                  </a:lnTo>
                  <a:lnTo>
                    <a:pt x="614" y="405"/>
                  </a:lnTo>
                  <a:lnTo>
                    <a:pt x="691" y="344"/>
                  </a:lnTo>
                  <a:lnTo>
                    <a:pt x="771" y="287"/>
                  </a:lnTo>
                  <a:lnTo>
                    <a:pt x="855" y="235"/>
                  </a:lnTo>
                  <a:lnTo>
                    <a:pt x="942" y="188"/>
                  </a:lnTo>
                  <a:lnTo>
                    <a:pt x="1032" y="145"/>
                  </a:lnTo>
                  <a:lnTo>
                    <a:pt x="1124" y="107"/>
                  </a:lnTo>
                  <a:lnTo>
                    <a:pt x="1219" y="75"/>
                  </a:lnTo>
                  <a:lnTo>
                    <a:pt x="1317" y="49"/>
                  </a:lnTo>
                  <a:lnTo>
                    <a:pt x="1416" y="28"/>
                  </a:lnTo>
                  <a:lnTo>
                    <a:pt x="1519" y="13"/>
                  </a:lnTo>
                  <a:lnTo>
                    <a:pt x="1621" y="3"/>
                  </a:lnTo>
                  <a:lnTo>
                    <a:pt x="17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540" name="Shape 7540"/>
          <p:cNvSpPr/>
          <p:nvPr/>
        </p:nvSpPr>
        <p:spPr>
          <a:xfrm>
            <a:off x="5232390" y="1225112"/>
            <a:ext cx="234247" cy="208016"/>
          </a:xfrm>
          <a:custGeom>
            <a:avLst/>
            <a:gdLst/>
            <a:ahLst/>
            <a:cxnLst/>
            <a:rect l="0" t="0" r="0" b="0"/>
            <a:pathLst>
              <a:path w="3456" h="3070" extrusionOk="0">
                <a:moveTo>
                  <a:pt x="1611" y="522"/>
                </a:moveTo>
                <a:lnTo>
                  <a:pt x="1817" y="811"/>
                </a:lnTo>
                <a:lnTo>
                  <a:pt x="3341" y="811"/>
                </a:lnTo>
                <a:lnTo>
                  <a:pt x="3341" y="522"/>
                </a:lnTo>
                <a:lnTo>
                  <a:pt x="1611" y="522"/>
                </a:lnTo>
                <a:close/>
                <a:moveTo>
                  <a:pt x="115" y="116"/>
                </a:moveTo>
                <a:lnTo>
                  <a:pt x="115" y="2954"/>
                </a:lnTo>
                <a:lnTo>
                  <a:pt x="3341" y="2954"/>
                </a:lnTo>
                <a:lnTo>
                  <a:pt x="3341" y="927"/>
                </a:lnTo>
                <a:lnTo>
                  <a:pt x="1786" y="927"/>
                </a:lnTo>
                <a:lnTo>
                  <a:pt x="1786" y="925"/>
                </a:lnTo>
                <a:lnTo>
                  <a:pt x="1772" y="923"/>
                </a:lnTo>
                <a:lnTo>
                  <a:pt x="1759" y="919"/>
                </a:lnTo>
                <a:lnTo>
                  <a:pt x="1748" y="911"/>
                </a:lnTo>
                <a:lnTo>
                  <a:pt x="1738" y="901"/>
                </a:lnTo>
                <a:lnTo>
                  <a:pt x="1468" y="522"/>
                </a:lnTo>
                <a:lnTo>
                  <a:pt x="1468" y="522"/>
                </a:lnTo>
                <a:lnTo>
                  <a:pt x="1180" y="116"/>
                </a:lnTo>
                <a:lnTo>
                  <a:pt x="115" y="116"/>
                </a:lnTo>
                <a:close/>
                <a:moveTo>
                  <a:pt x="0" y="0"/>
                </a:moveTo>
                <a:lnTo>
                  <a:pt x="1239" y="0"/>
                </a:lnTo>
                <a:lnTo>
                  <a:pt x="1262" y="32"/>
                </a:lnTo>
                <a:lnTo>
                  <a:pt x="1528" y="406"/>
                </a:lnTo>
                <a:lnTo>
                  <a:pt x="3456" y="406"/>
                </a:lnTo>
                <a:lnTo>
                  <a:pt x="3456" y="3070"/>
                </a:lnTo>
                <a:lnTo>
                  <a:pt x="0" y="30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541" name="Shape 7541"/>
          <p:cNvGrpSpPr/>
          <p:nvPr/>
        </p:nvGrpSpPr>
        <p:grpSpPr>
          <a:xfrm>
            <a:off x="7522910" y="1242107"/>
            <a:ext cx="219932" cy="174024"/>
            <a:chOff x="6452" y="4050"/>
            <a:chExt cx="206" cy="163"/>
          </a:xfrm>
        </p:grpSpPr>
        <p:sp>
          <p:nvSpPr>
            <p:cNvPr id="7542" name="Shape 7542"/>
            <p:cNvSpPr/>
            <p:nvPr/>
          </p:nvSpPr>
          <p:spPr>
            <a:xfrm>
              <a:off x="6495" y="4086"/>
              <a:ext cx="77" cy="91"/>
            </a:xfrm>
            <a:custGeom>
              <a:avLst/>
              <a:gdLst/>
              <a:ahLst/>
              <a:cxnLst/>
              <a:rect l="0" t="0" r="0" b="0"/>
              <a:pathLst>
                <a:path w="1234" h="1541" extrusionOk="0">
                  <a:moveTo>
                    <a:pt x="617" y="0"/>
                  </a:moveTo>
                  <a:lnTo>
                    <a:pt x="660" y="2"/>
                  </a:lnTo>
                  <a:lnTo>
                    <a:pt x="699" y="9"/>
                  </a:lnTo>
                  <a:lnTo>
                    <a:pt x="734" y="17"/>
                  </a:lnTo>
                  <a:lnTo>
                    <a:pt x="766" y="30"/>
                  </a:lnTo>
                  <a:lnTo>
                    <a:pt x="794" y="46"/>
                  </a:lnTo>
                  <a:lnTo>
                    <a:pt x="820" y="64"/>
                  </a:lnTo>
                  <a:lnTo>
                    <a:pt x="842" y="84"/>
                  </a:lnTo>
                  <a:lnTo>
                    <a:pt x="863" y="106"/>
                  </a:lnTo>
                  <a:lnTo>
                    <a:pt x="880" y="132"/>
                  </a:lnTo>
                  <a:lnTo>
                    <a:pt x="894" y="158"/>
                  </a:lnTo>
                  <a:lnTo>
                    <a:pt x="907" y="186"/>
                  </a:lnTo>
                  <a:lnTo>
                    <a:pt x="918" y="215"/>
                  </a:lnTo>
                  <a:lnTo>
                    <a:pt x="927" y="245"/>
                  </a:lnTo>
                  <a:lnTo>
                    <a:pt x="934" y="276"/>
                  </a:lnTo>
                  <a:lnTo>
                    <a:pt x="939" y="308"/>
                  </a:lnTo>
                  <a:lnTo>
                    <a:pt x="943" y="338"/>
                  </a:lnTo>
                  <a:lnTo>
                    <a:pt x="946" y="370"/>
                  </a:lnTo>
                  <a:lnTo>
                    <a:pt x="947" y="402"/>
                  </a:lnTo>
                  <a:lnTo>
                    <a:pt x="948" y="433"/>
                  </a:lnTo>
                  <a:lnTo>
                    <a:pt x="957" y="430"/>
                  </a:lnTo>
                  <a:lnTo>
                    <a:pt x="966" y="429"/>
                  </a:lnTo>
                  <a:lnTo>
                    <a:pt x="979" y="431"/>
                  </a:lnTo>
                  <a:lnTo>
                    <a:pt x="990" y="438"/>
                  </a:lnTo>
                  <a:lnTo>
                    <a:pt x="999" y="446"/>
                  </a:lnTo>
                  <a:lnTo>
                    <a:pt x="1005" y="459"/>
                  </a:lnTo>
                  <a:lnTo>
                    <a:pt x="1010" y="475"/>
                  </a:lnTo>
                  <a:lnTo>
                    <a:pt x="1013" y="493"/>
                  </a:lnTo>
                  <a:lnTo>
                    <a:pt x="1015" y="513"/>
                  </a:lnTo>
                  <a:lnTo>
                    <a:pt x="1016" y="534"/>
                  </a:lnTo>
                  <a:lnTo>
                    <a:pt x="1016" y="558"/>
                  </a:lnTo>
                  <a:lnTo>
                    <a:pt x="1015" y="582"/>
                  </a:lnTo>
                  <a:lnTo>
                    <a:pt x="1009" y="608"/>
                  </a:lnTo>
                  <a:lnTo>
                    <a:pt x="1001" y="634"/>
                  </a:lnTo>
                  <a:lnTo>
                    <a:pt x="991" y="659"/>
                  </a:lnTo>
                  <a:lnTo>
                    <a:pt x="978" y="683"/>
                  </a:lnTo>
                  <a:lnTo>
                    <a:pt x="964" y="703"/>
                  </a:lnTo>
                  <a:lnTo>
                    <a:pt x="949" y="718"/>
                  </a:lnTo>
                  <a:lnTo>
                    <a:pt x="934" y="728"/>
                  </a:lnTo>
                  <a:lnTo>
                    <a:pt x="919" y="732"/>
                  </a:lnTo>
                  <a:lnTo>
                    <a:pt x="908" y="730"/>
                  </a:lnTo>
                  <a:lnTo>
                    <a:pt x="899" y="724"/>
                  </a:lnTo>
                  <a:lnTo>
                    <a:pt x="881" y="764"/>
                  </a:lnTo>
                  <a:lnTo>
                    <a:pt x="861" y="803"/>
                  </a:lnTo>
                  <a:lnTo>
                    <a:pt x="837" y="839"/>
                  </a:lnTo>
                  <a:lnTo>
                    <a:pt x="813" y="873"/>
                  </a:lnTo>
                  <a:lnTo>
                    <a:pt x="785" y="904"/>
                  </a:lnTo>
                  <a:lnTo>
                    <a:pt x="776" y="916"/>
                  </a:lnTo>
                  <a:lnTo>
                    <a:pt x="770" y="930"/>
                  </a:lnTo>
                  <a:lnTo>
                    <a:pt x="768" y="946"/>
                  </a:lnTo>
                  <a:lnTo>
                    <a:pt x="771" y="968"/>
                  </a:lnTo>
                  <a:lnTo>
                    <a:pt x="778" y="986"/>
                  </a:lnTo>
                  <a:lnTo>
                    <a:pt x="790" y="1001"/>
                  </a:lnTo>
                  <a:lnTo>
                    <a:pt x="806" y="1014"/>
                  </a:lnTo>
                  <a:lnTo>
                    <a:pt x="823" y="1023"/>
                  </a:lnTo>
                  <a:lnTo>
                    <a:pt x="843" y="1025"/>
                  </a:lnTo>
                  <a:lnTo>
                    <a:pt x="924" y="1025"/>
                  </a:lnTo>
                  <a:lnTo>
                    <a:pt x="967" y="1028"/>
                  </a:lnTo>
                  <a:lnTo>
                    <a:pt x="1006" y="1036"/>
                  </a:lnTo>
                  <a:lnTo>
                    <a:pt x="1045" y="1050"/>
                  </a:lnTo>
                  <a:lnTo>
                    <a:pt x="1081" y="1069"/>
                  </a:lnTo>
                  <a:lnTo>
                    <a:pt x="1114" y="1093"/>
                  </a:lnTo>
                  <a:lnTo>
                    <a:pt x="1144" y="1120"/>
                  </a:lnTo>
                  <a:lnTo>
                    <a:pt x="1170" y="1151"/>
                  </a:lnTo>
                  <a:lnTo>
                    <a:pt x="1193" y="1185"/>
                  </a:lnTo>
                  <a:lnTo>
                    <a:pt x="1210" y="1223"/>
                  </a:lnTo>
                  <a:lnTo>
                    <a:pt x="1224" y="1262"/>
                  </a:lnTo>
                  <a:lnTo>
                    <a:pt x="1232" y="1304"/>
                  </a:lnTo>
                  <a:lnTo>
                    <a:pt x="1234" y="1349"/>
                  </a:lnTo>
                  <a:lnTo>
                    <a:pt x="1234" y="1438"/>
                  </a:lnTo>
                  <a:lnTo>
                    <a:pt x="1232" y="1461"/>
                  </a:lnTo>
                  <a:lnTo>
                    <a:pt x="1225" y="1484"/>
                  </a:lnTo>
                  <a:lnTo>
                    <a:pt x="1213" y="1503"/>
                  </a:lnTo>
                  <a:lnTo>
                    <a:pt x="1198" y="1517"/>
                  </a:lnTo>
                  <a:lnTo>
                    <a:pt x="1179" y="1530"/>
                  </a:lnTo>
                  <a:lnTo>
                    <a:pt x="1159" y="1538"/>
                  </a:lnTo>
                  <a:lnTo>
                    <a:pt x="1137" y="1541"/>
                  </a:lnTo>
                  <a:lnTo>
                    <a:pt x="98" y="1541"/>
                  </a:lnTo>
                  <a:lnTo>
                    <a:pt x="76" y="1538"/>
                  </a:lnTo>
                  <a:lnTo>
                    <a:pt x="55" y="1530"/>
                  </a:lnTo>
                  <a:lnTo>
                    <a:pt x="37" y="1517"/>
                  </a:lnTo>
                  <a:lnTo>
                    <a:pt x="22" y="1503"/>
                  </a:lnTo>
                  <a:lnTo>
                    <a:pt x="10" y="1484"/>
                  </a:lnTo>
                  <a:lnTo>
                    <a:pt x="2" y="1461"/>
                  </a:lnTo>
                  <a:lnTo>
                    <a:pt x="0" y="1438"/>
                  </a:lnTo>
                  <a:lnTo>
                    <a:pt x="0" y="1349"/>
                  </a:lnTo>
                  <a:lnTo>
                    <a:pt x="3" y="1304"/>
                  </a:lnTo>
                  <a:lnTo>
                    <a:pt x="11" y="1262"/>
                  </a:lnTo>
                  <a:lnTo>
                    <a:pt x="25" y="1223"/>
                  </a:lnTo>
                  <a:lnTo>
                    <a:pt x="42" y="1186"/>
                  </a:lnTo>
                  <a:lnTo>
                    <a:pt x="64" y="1151"/>
                  </a:lnTo>
                  <a:lnTo>
                    <a:pt x="91" y="1120"/>
                  </a:lnTo>
                  <a:lnTo>
                    <a:pt x="121" y="1093"/>
                  </a:lnTo>
                  <a:lnTo>
                    <a:pt x="154" y="1069"/>
                  </a:lnTo>
                  <a:lnTo>
                    <a:pt x="191" y="1050"/>
                  </a:lnTo>
                  <a:lnTo>
                    <a:pt x="228" y="1036"/>
                  </a:lnTo>
                  <a:lnTo>
                    <a:pt x="269" y="1028"/>
                  </a:lnTo>
                  <a:lnTo>
                    <a:pt x="312" y="1025"/>
                  </a:lnTo>
                  <a:lnTo>
                    <a:pt x="392" y="1025"/>
                  </a:lnTo>
                  <a:lnTo>
                    <a:pt x="412" y="1023"/>
                  </a:lnTo>
                  <a:lnTo>
                    <a:pt x="430" y="1014"/>
                  </a:lnTo>
                  <a:lnTo>
                    <a:pt x="445" y="1001"/>
                  </a:lnTo>
                  <a:lnTo>
                    <a:pt x="456" y="986"/>
                  </a:lnTo>
                  <a:lnTo>
                    <a:pt x="465" y="968"/>
                  </a:lnTo>
                  <a:lnTo>
                    <a:pt x="467" y="946"/>
                  </a:lnTo>
                  <a:lnTo>
                    <a:pt x="465" y="930"/>
                  </a:lnTo>
                  <a:lnTo>
                    <a:pt x="459" y="916"/>
                  </a:lnTo>
                  <a:lnTo>
                    <a:pt x="450" y="904"/>
                  </a:lnTo>
                  <a:lnTo>
                    <a:pt x="423" y="874"/>
                  </a:lnTo>
                  <a:lnTo>
                    <a:pt x="398" y="840"/>
                  </a:lnTo>
                  <a:lnTo>
                    <a:pt x="376" y="804"/>
                  </a:lnTo>
                  <a:lnTo>
                    <a:pt x="355" y="767"/>
                  </a:lnTo>
                  <a:lnTo>
                    <a:pt x="336" y="727"/>
                  </a:lnTo>
                  <a:lnTo>
                    <a:pt x="332" y="730"/>
                  </a:lnTo>
                  <a:lnTo>
                    <a:pt x="327" y="731"/>
                  </a:lnTo>
                  <a:lnTo>
                    <a:pt x="321" y="732"/>
                  </a:lnTo>
                  <a:lnTo>
                    <a:pt x="306" y="728"/>
                  </a:lnTo>
                  <a:lnTo>
                    <a:pt x="290" y="718"/>
                  </a:lnTo>
                  <a:lnTo>
                    <a:pt x="276" y="703"/>
                  </a:lnTo>
                  <a:lnTo>
                    <a:pt x="262" y="683"/>
                  </a:lnTo>
                  <a:lnTo>
                    <a:pt x="249" y="659"/>
                  </a:lnTo>
                  <a:lnTo>
                    <a:pt x="239" y="634"/>
                  </a:lnTo>
                  <a:lnTo>
                    <a:pt x="230" y="608"/>
                  </a:lnTo>
                  <a:lnTo>
                    <a:pt x="225" y="582"/>
                  </a:lnTo>
                  <a:lnTo>
                    <a:pt x="223" y="558"/>
                  </a:lnTo>
                  <a:lnTo>
                    <a:pt x="223" y="534"/>
                  </a:lnTo>
                  <a:lnTo>
                    <a:pt x="224" y="513"/>
                  </a:lnTo>
                  <a:lnTo>
                    <a:pt x="226" y="493"/>
                  </a:lnTo>
                  <a:lnTo>
                    <a:pt x="229" y="475"/>
                  </a:lnTo>
                  <a:lnTo>
                    <a:pt x="234" y="459"/>
                  </a:lnTo>
                  <a:lnTo>
                    <a:pt x="242" y="446"/>
                  </a:lnTo>
                  <a:lnTo>
                    <a:pt x="250" y="438"/>
                  </a:lnTo>
                  <a:lnTo>
                    <a:pt x="261" y="431"/>
                  </a:lnTo>
                  <a:lnTo>
                    <a:pt x="274" y="429"/>
                  </a:lnTo>
                  <a:lnTo>
                    <a:pt x="278" y="429"/>
                  </a:lnTo>
                  <a:lnTo>
                    <a:pt x="282" y="430"/>
                  </a:lnTo>
                  <a:lnTo>
                    <a:pt x="286" y="431"/>
                  </a:lnTo>
                  <a:lnTo>
                    <a:pt x="287" y="401"/>
                  </a:lnTo>
                  <a:lnTo>
                    <a:pt x="289" y="369"/>
                  </a:lnTo>
                  <a:lnTo>
                    <a:pt x="291" y="338"/>
                  </a:lnTo>
                  <a:lnTo>
                    <a:pt x="295" y="306"/>
                  </a:lnTo>
                  <a:lnTo>
                    <a:pt x="300" y="276"/>
                  </a:lnTo>
                  <a:lnTo>
                    <a:pt x="306" y="245"/>
                  </a:lnTo>
                  <a:lnTo>
                    <a:pt x="314" y="214"/>
                  </a:lnTo>
                  <a:lnTo>
                    <a:pt x="324" y="186"/>
                  </a:lnTo>
                  <a:lnTo>
                    <a:pt x="336" y="157"/>
                  </a:lnTo>
                  <a:lnTo>
                    <a:pt x="351" y="132"/>
                  </a:lnTo>
                  <a:lnTo>
                    <a:pt x="368" y="106"/>
                  </a:lnTo>
                  <a:lnTo>
                    <a:pt x="387" y="84"/>
                  </a:lnTo>
                  <a:lnTo>
                    <a:pt x="410" y="63"/>
                  </a:lnTo>
                  <a:lnTo>
                    <a:pt x="435" y="45"/>
                  </a:lnTo>
                  <a:lnTo>
                    <a:pt x="465" y="30"/>
                  </a:lnTo>
                  <a:lnTo>
                    <a:pt x="497" y="17"/>
                  </a:lnTo>
                  <a:lnTo>
                    <a:pt x="533" y="9"/>
                  </a:lnTo>
                  <a:lnTo>
                    <a:pt x="574" y="2"/>
                  </a:lnTo>
                  <a:lnTo>
                    <a:pt x="6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43" name="Shape 7543"/>
            <p:cNvSpPr/>
            <p:nvPr/>
          </p:nvSpPr>
          <p:spPr>
            <a:xfrm>
              <a:off x="6556" y="4094"/>
              <a:ext cx="59" cy="16"/>
            </a:xfrm>
            <a:custGeom>
              <a:avLst/>
              <a:gdLst/>
              <a:ahLst/>
              <a:cxnLst/>
              <a:rect l="0" t="0" r="0" b="0"/>
              <a:pathLst>
                <a:path w="943" h="271" extrusionOk="0">
                  <a:moveTo>
                    <a:pt x="0" y="0"/>
                  </a:moveTo>
                  <a:lnTo>
                    <a:pt x="870" y="0"/>
                  </a:lnTo>
                  <a:lnTo>
                    <a:pt x="890" y="2"/>
                  </a:lnTo>
                  <a:lnTo>
                    <a:pt x="907" y="9"/>
                  </a:lnTo>
                  <a:lnTo>
                    <a:pt x="921" y="22"/>
                  </a:lnTo>
                  <a:lnTo>
                    <a:pt x="933" y="37"/>
                  </a:lnTo>
                  <a:lnTo>
                    <a:pt x="941" y="55"/>
                  </a:lnTo>
                  <a:lnTo>
                    <a:pt x="943" y="75"/>
                  </a:lnTo>
                  <a:lnTo>
                    <a:pt x="943" y="196"/>
                  </a:lnTo>
                  <a:lnTo>
                    <a:pt x="941" y="216"/>
                  </a:lnTo>
                  <a:lnTo>
                    <a:pt x="933" y="234"/>
                  </a:lnTo>
                  <a:lnTo>
                    <a:pt x="921" y="249"/>
                  </a:lnTo>
                  <a:lnTo>
                    <a:pt x="907" y="261"/>
                  </a:lnTo>
                  <a:lnTo>
                    <a:pt x="890" y="269"/>
                  </a:lnTo>
                  <a:lnTo>
                    <a:pt x="870" y="271"/>
                  </a:lnTo>
                  <a:lnTo>
                    <a:pt x="94" y="271"/>
                  </a:lnTo>
                  <a:lnTo>
                    <a:pt x="81" y="250"/>
                  </a:lnTo>
                  <a:lnTo>
                    <a:pt x="67" y="231"/>
                  </a:lnTo>
                  <a:lnTo>
                    <a:pt x="50" y="217"/>
                  </a:lnTo>
                  <a:lnTo>
                    <a:pt x="45" y="166"/>
                  </a:lnTo>
                  <a:lnTo>
                    <a:pt x="37" y="119"/>
                  </a:lnTo>
                  <a:lnTo>
                    <a:pt x="26" y="75"/>
                  </a:lnTo>
                  <a:lnTo>
                    <a:pt x="14" y="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44" name="Shape 7544"/>
            <p:cNvSpPr/>
            <p:nvPr/>
          </p:nvSpPr>
          <p:spPr>
            <a:xfrm>
              <a:off x="6554" y="4123"/>
              <a:ext cx="61" cy="16"/>
            </a:xfrm>
            <a:custGeom>
              <a:avLst/>
              <a:gdLst/>
              <a:ahLst/>
              <a:cxnLst/>
              <a:rect l="0" t="0" r="0" b="0"/>
              <a:pathLst>
                <a:path w="980" h="271" extrusionOk="0">
                  <a:moveTo>
                    <a:pt x="149" y="0"/>
                  </a:moveTo>
                  <a:lnTo>
                    <a:pt x="907" y="0"/>
                  </a:lnTo>
                  <a:lnTo>
                    <a:pt x="927" y="2"/>
                  </a:lnTo>
                  <a:lnTo>
                    <a:pt x="944" y="10"/>
                  </a:lnTo>
                  <a:lnTo>
                    <a:pt x="958" y="22"/>
                  </a:lnTo>
                  <a:lnTo>
                    <a:pt x="970" y="37"/>
                  </a:lnTo>
                  <a:lnTo>
                    <a:pt x="978" y="55"/>
                  </a:lnTo>
                  <a:lnTo>
                    <a:pt x="980" y="75"/>
                  </a:lnTo>
                  <a:lnTo>
                    <a:pt x="980" y="196"/>
                  </a:lnTo>
                  <a:lnTo>
                    <a:pt x="978" y="216"/>
                  </a:lnTo>
                  <a:lnTo>
                    <a:pt x="970" y="234"/>
                  </a:lnTo>
                  <a:lnTo>
                    <a:pt x="958" y="249"/>
                  </a:lnTo>
                  <a:lnTo>
                    <a:pt x="944" y="261"/>
                  </a:lnTo>
                  <a:lnTo>
                    <a:pt x="927" y="269"/>
                  </a:lnTo>
                  <a:lnTo>
                    <a:pt x="907" y="271"/>
                  </a:lnTo>
                  <a:lnTo>
                    <a:pt x="0" y="271"/>
                  </a:lnTo>
                  <a:lnTo>
                    <a:pt x="0" y="199"/>
                  </a:lnTo>
                  <a:lnTo>
                    <a:pt x="4" y="194"/>
                  </a:lnTo>
                  <a:lnTo>
                    <a:pt x="7" y="187"/>
                  </a:lnTo>
                  <a:lnTo>
                    <a:pt x="33" y="177"/>
                  </a:lnTo>
                  <a:lnTo>
                    <a:pt x="56" y="160"/>
                  </a:lnTo>
                  <a:lnTo>
                    <a:pt x="78" y="140"/>
                  </a:lnTo>
                  <a:lnTo>
                    <a:pt x="97" y="115"/>
                  </a:lnTo>
                  <a:lnTo>
                    <a:pt x="113" y="89"/>
                  </a:lnTo>
                  <a:lnTo>
                    <a:pt x="128" y="60"/>
                  </a:lnTo>
                  <a:lnTo>
                    <a:pt x="140" y="3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45" name="Shape 7545"/>
            <p:cNvSpPr/>
            <p:nvPr/>
          </p:nvSpPr>
          <p:spPr>
            <a:xfrm>
              <a:off x="6574" y="4152"/>
              <a:ext cx="41" cy="16"/>
            </a:xfrm>
            <a:custGeom>
              <a:avLst/>
              <a:gdLst/>
              <a:ahLst/>
              <a:cxnLst/>
              <a:rect l="0" t="0" r="0" b="0"/>
              <a:pathLst>
                <a:path w="665" h="272" extrusionOk="0">
                  <a:moveTo>
                    <a:pt x="0" y="0"/>
                  </a:moveTo>
                  <a:lnTo>
                    <a:pt x="592" y="0"/>
                  </a:lnTo>
                  <a:lnTo>
                    <a:pt x="612" y="4"/>
                  </a:lnTo>
                  <a:lnTo>
                    <a:pt x="629" y="11"/>
                  </a:lnTo>
                  <a:lnTo>
                    <a:pt x="643" y="23"/>
                  </a:lnTo>
                  <a:lnTo>
                    <a:pt x="655" y="38"/>
                  </a:lnTo>
                  <a:lnTo>
                    <a:pt x="663" y="56"/>
                  </a:lnTo>
                  <a:lnTo>
                    <a:pt x="665" y="76"/>
                  </a:lnTo>
                  <a:lnTo>
                    <a:pt x="665" y="196"/>
                  </a:lnTo>
                  <a:lnTo>
                    <a:pt x="663" y="217"/>
                  </a:lnTo>
                  <a:lnTo>
                    <a:pt x="655" y="235"/>
                  </a:lnTo>
                  <a:lnTo>
                    <a:pt x="643" y="249"/>
                  </a:lnTo>
                  <a:lnTo>
                    <a:pt x="629" y="262"/>
                  </a:lnTo>
                  <a:lnTo>
                    <a:pt x="612" y="270"/>
                  </a:lnTo>
                  <a:lnTo>
                    <a:pt x="592" y="272"/>
                  </a:lnTo>
                  <a:lnTo>
                    <a:pt x="62" y="272"/>
                  </a:lnTo>
                  <a:lnTo>
                    <a:pt x="62" y="223"/>
                  </a:lnTo>
                  <a:lnTo>
                    <a:pt x="60" y="174"/>
                  </a:lnTo>
                  <a:lnTo>
                    <a:pt x="52" y="128"/>
                  </a:lnTo>
                  <a:lnTo>
                    <a:pt x="39" y="83"/>
                  </a:lnTo>
                  <a:lnTo>
                    <a:pt x="21" y="4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46" name="Shape 7546"/>
            <p:cNvSpPr/>
            <p:nvPr/>
          </p:nvSpPr>
          <p:spPr>
            <a:xfrm>
              <a:off x="6452" y="4050"/>
              <a:ext cx="206" cy="163"/>
            </a:xfrm>
            <a:custGeom>
              <a:avLst/>
              <a:gdLst/>
              <a:ahLst/>
              <a:cxnLst/>
              <a:rect l="0" t="0" r="0" b="0"/>
              <a:pathLst>
                <a:path w="3302" h="2777" extrusionOk="0">
                  <a:moveTo>
                    <a:pt x="447" y="219"/>
                  </a:moveTo>
                  <a:lnTo>
                    <a:pt x="409" y="222"/>
                  </a:lnTo>
                  <a:lnTo>
                    <a:pt x="373" y="232"/>
                  </a:lnTo>
                  <a:lnTo>
                    <a:pt x="339" y="246"/>
                  </a:lnTo>
                  <a:lnTo>
                    <a:pt x="307" y="267"/>
                  </a:lnTo>
                  <a:lnTo>
                    <a:pt x="280" y="291"/>
                  </a:lnTo>
                  <a:lnTo>
                    <a:pt x="257" y="320"/>
                  </a:lnTo>
                  <a:lnTo>
                    <a:pt x="237" y="352"/>
                  </a:lnTo>
                  <a:lnTo>
                    <a:pt x="223" y="387"/>
                  </a:lnTo>
                  <a:lnTo>
                    <a:pt x="214" y="425"/>
                  </a:lnTo>
                  <a:lnTo>
                    <a:pt x="211" y="465"/>
                  </a:lnTo>
                  <a:lnTo>
                    <a:pt x="211" y="2312"/>
                  </a:lnTo>
                  <a:lnTo>
                    <a:pt x="214" y="2352"/>
                  </a:lnTo>
                  <a:lnTo>
                    <a:pt x="223" y="2390"/>
                  </a:lnTo>
                  <a:lnTo>
                    <a:pt x="237" y="2425"/>
                  </a:lnTo>
                  <a:lnTo>
                    <a:pt x="257" y="2457"/>
                  </a:lnTo>
                  <a:lnTo>
                    <a:pt x="280" y="2486"/>
                  </a:lnTo>
                  <a:lnTo>
                    <a:pt x="307" y="2510"/>
                  </a:lnTo>
                  <a:lnTo>
                    <a:pt x="339" y="2531"/>
                  </a:lnTo>
                  <a:lnTo>
                    <a:pt x="373" y="2545"/>
                  </a:lnTo>
                  <a:lnTo>
                    <a:pt x="409" y="2555"/>
                  </a:lnTo>
                  <a:lnTo>
                    <a:pt x="447" y="2558"/>
                  </a:lnTo>
                  <a:lnTo>
                    <a:pt x="2855" y="2558"/>
                  </a:lnTo>
                  <a:lnTo>
                    <a:pt x="2894" y="2555"/>
                  </a:lnTo>
                  <a:lnTo>
                    <a:pt x="2929" y="2545"/>
                  </a:lnTo>
                  <a:lnTo>
                    <a:pt x="2963" y="2531"/>
                  </a:lnTo>
                  <a:lnTo>
                    <a:pt x="2994" y="2510"/>
                  </a:lnTo>
                  <a:lnTo>
                    <a:pt x="3022" y="2486"/>
                  </a:lnTo>
                  <a:lnTo>
                    <a:pt x="3045" y="2457"/>
                  </a:lnTo>
                  <a:lnTo>
                    <a:pt x="3065" y="2425"/>
                  </a:lnTo>
                  <a:lnTo>
                    <a:pt x="3079" y="2390"/>
                  </a:lnTo>
                  <a:lnTo>
                    <a:pt x="3088" y="2352"/>
                  </a:lnTo>
                  <a:lnTo>
                    <a:pt x="3091" y="2312"/>
                  </a:lnTo>
                  <a:lnTo>
                    <a:pt x="3091" y="465"/>
                  </a:lnTo>
                  <a:lnTo>
                    <a:pt x="3088" y="425"/>
                  </a:lnTo>
                  <a:lnTo>
                    <a:pt x="3079" y="387"/>
                  </a:lnTo>
                  <a:lnTo>
                    <a:pt x="3065" y="352"/>
                  </a:lnTo>
                  <a:lnTo>
                    <a:pt x="3045" y="320"/>
                  </a:lnTo>
                  <a:lnTo>
                    <a:pt x="3022" y="291"/>
                  </a:lnTo>
                  <a:lnTo>
                    <a:pt x="2994" y="267"/>
                  </a:lnTo>
                  <a:lnTo>
                    <a:pt x="2963" y="246"/>
                  </a:lnTo>
                  <a:lnTo>
                    <a:pt x="2929" y="232"/>
                  </a:lnTo>
                  <a:lnTo>
                    <a:pt x="2894" y="222"/>
                  </a:lnTo>
                  <a:lnTo>
                    <a:pt x="2855" y="219"/>
                  </a:lnTo>
                  <a:lnTo>
                    <a:pt x="447" y="219"/>
                  </a:lnTo>
                  <a:close/>
                  <a:moveTo>
                    <a:pt x="447" y="0"/>
                  </a:moveTo>
                  <a:lnTo>
                    <a:pt x="2855" y="0"/>
                  </a:lnTo>
                  <a:lnTo>
                    <a:pt x="2907" y="3"/>
                  </a:lnTo>
                  <a:lnTo>
                    <a:pt x="2958" y="11"/>
                  </a:lnTo>
                  <a:lnTo>
                    <a:pt x="3006" y="26"/>
                  </a:lnTo>
                  <a:lnTo>
                    <a:pt x="3051" y="46"/>
                  </a:lnTo>
                  <a:lnTo>
                    <a:pt x="3095" y="72"/>
                  </a:lnTo>
                  <a:lnTo>
                    <a:pt x="3135" y="101"/>
                  </a:lnTo>
                  <a:lnTo>
                    <a:pt x="3172" y="135"/>
                  </a:lnTo>
                  <a:lnTo>
                    <a:pt x="3204" y="173"/>
                  </a:lnTo>
                  <a:lnTo>
                    <a:pt x="3233" y="216"/>
                  </a:lnTo>
                  <a:lnTo>
                    <a:pt x="3256" y="260"/>
                  </a:lnTo>
                  <a:lnTo>
                    <a:pt x="3275" y="308"/>
                  </a:lnTo>
                  <a:lnTo>
                    <a:pt x="3290" y="358"/>
                  </a:lnTo>
                  <a:lnTo>
                    <a:pt x="3299" y="411"/>
                  </a:lnTo>
                  <a:lnTo>
                    <a:pt x="3302" y="465"/>
                  </a:lnTo>
                  <a:lnTo>
                    <a:pt x="3302" y="2312"/>
                  </a:lnTo>
                  <a:lnTo>
                    <a:pt x="3299" y="2366"/>
                  </a:lnTo>
                  <a:lnTo>
                    <a:pt x="3290" y="2419"/>
                  </a:lnTo>
                  <a:lnTo>
                    <a:pt x="3275" y="2469"/>
                  </a:lnTo>
                  <a:lnTo>
                    <a:pt x="3256" y="2517"/>
                  </a:lnTo>
                  <a:lnTo>
                    <a:pt x="3233" y="2561"/>
                  </a:lnTo>
                  <a:lnTo>
                    <a:pt x="3204" y="2604"/>
                  </a:lnTo>
                  <a:lnTo>
                    <a:pt x="3172" y="2642"/>
                  </a:lnTo>
                  <a:lnTo>
                    <a:pt x="3135" y="2676"/>
                  </a:lnTo>
                  <a:lnTo>
                    <a:pt x="3095" y="2705"/>
                  </a:lnTo>
                  <a:lnTo>
                    <a:pt x="3051" y="2731"/>
                  </a:lnTo>
                  <a:lnTo>
                    <a:pt x="3006" y="2751"/>
                  </a:lnTo>
                  <a:lnTo>
                    <a:pt x="2958" y="2766"/>
                  </a:lnTo>
                  <a:lnTo>
                    <a:pt x="2907" y="2774"/>
                  </a:lnTo>
                  <a:lnTo>
                    <a:pt x="2855" y="2777"/>
                  </a:lnTo>
                  <a:lnTo>
                    <a:pt x="447" y="2777"/>
                  </a:lnTo>
                  <a:lnTo>
                    <a:pt x="395" y="2774"/>
                  </a:lnTo>
                  <a:lnTo>
                    <a:pt x="344" y="2766"/>
                  </a:lnTo>
                  <a:lnTo>
                    <a:pt x="296" y="2751"/>
                  </a:lnTo>
                  <a:lnTo>
                    <a:pt x="250" y="2731"/>
                  </a:lnTo>
                  <a:lnTo>
                    <a:pt x="208" y="2705"/>
                  </a:lnTo>
                  <a:lnTo>
                    <a:pt x="167" y="2676"/>
                  </a:lnTo>
                  <a:lnTo>
                    <a:pt x="131" y="2642"/>
                  </a:lnTo>
                  <a:lnTo>
                    <a:pt x="98" y="2604"/>
                  </a:lnTo>
                  <a:lnTo>
                    <a:pt x="69" y="2561"/>
                  </a:lnTo>
                  <a:lnTo>
                    <a:pt x="46" y="2517"/>
                  </a:lnTo>
                  <a:lnTo>
                    <a:pt x="26" y="2469"/>
                  </a:lnTo>
                  <a:lnTo>
                    <a:pt x="12" y="2419"/>
                  </a:lnTo>
                  <a:lnTo>
                    <a:pt x="3" y="2366"/>
                  </a:lnTo>
                  <a:lnTo>
                    <a:pt x="0" y="2312"/>
                  </a:lnTo>
                  <a:lnTo>
                    <a:pt x="0" y="465"/>
                  </a:lnTo>
                  <a:lnTo>
                    <a:pt x="3" y="411"/>
                  </a:lnTo>
                  <a:lnTo>
                    <a:pt x="12" y="358"/>
                  </a:lnTo>
                  <a:lnTo>
                    <a:pt x="26" y="308"/>
                  </a:lnTo>
                  <a:lnTo>
                    <a:pt x="46" y="260"/>
                  </a:lnTo>
                  <a:lnTo>
                    <a:pt x="69" y="216"/>
                  </a:lnTo>
                  <a:lnTo>
                    <a:pt x="98" y="173"/>
                  </a:lnTo>
                  <a:lnTo>
                    <a:pt x="131" y="135"/>
                  </a:lnTo>
                  <a:lnTo>
                    <a:pt x="167" y="101"/>
                  </a:lnTo>
                  <a:lnTo>
                    <a:pt x="208" y="72"/>
                  </a:lnTo>
                  <a:lnTo>
                    <a:pt x="250" y="46"/>
                  </a:lnTo>
                  <a:lnTo>
                    <a:pt x="296" y="26"/>
                  </a:lnTo>
                  <a:lnTo>
                    <a:pt x="344" y="11"/>
                  </a:lnTo>
                  <a:lnTo>
                    <a:pt x="395" y="3"/>
                  </a:lnTo>
                  <a:lnTo>
                    <a:pt x="4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47" name="Shape 7547"/>
          <p:cNvGrpSpPr/>
          <p:nvPr/>
        </p:nvGrpSpPr>
        <p:grpSpPr>
          <a:xfrm>
            <a:off x="8631835" y="1237837"/>
            <a:ext cx="218864" cy="182565"/>
            <a:chOff x="6912" y="4045"/>
            <a:chExt cx="205" cy="171"/>
          </a:xfrm>
        </p:grpSpPr>
        <p:sp>
          <p:nvSpPr>
            <p:cNvPr id="7548" name="Shape 7548"/>
            <p:cNvSpPr/>
            <p:nvPr/>
          </p:nvSpPr>
          <p:spPr>
            <a:xfrm>
              <a:off x="6946" y="4076"/>
              <a:ext cx="72" cy="86"/>
            </a:xfrm>
            <a:custGeom>
              <a:avLst/>
              <a:gdLst/>
              <a:ahLst/>
              <a:cxnLst/>
              <a:rect l="0" t="0" r="0" b="0"/>
              <a:pathLst>
                <a:path w="1150" h="1380" extrusionOk="0">
                  <a:moveTo>
                    <a:pt x="575" y="0"/>
                  </a:moveTo>
                  <a:lnTo>
                    <a:pt x="617" y="2"/>
                  </a:lnTo>
                  <a:lnTo>
                    <a:pt x="654" y="8"/>
                  </a:lnTo>
                  <a:lnTo>
                    <a:pt x="689" y="17"/>
                  </a:lnTo>
                  <a:lnTo>
                    <a:pt x="720" y="29"/>
                  </a:lnTo>
                  <a:lnTo>
                    <a:pt x="747" y="45"/>
                  </a:lnTo>
                  <a:lnTo>
                    <a:pt x="770" y="62"/>
                  </a:lnTo>
                  <a:lnTo>
                    <a:pt x="792" y="82"/>
                  </a:lnTo>
                  <a:lnTo>
                    <a:pt x="810" y="105"/>
                  </a:lnTo>
                  <a:lnTo>
                    <a:pt x="826" y="128"/>
                  </a:lnTo>
                  <a:lnTo>
                    <a:pt x="840" y="155"/>
                  </a:lnTo>
                  <a:lnTo>
                    <a:pt x="851" y="181"/>
                  </a:lnTo>
                  <a:lnTo>
                    <a:pt x="860" y="210"/>
                  </a:lnTo>
                  <a:lnTo>
                    <a:pt x="868" y="238"/>
                  </a:lnTo>
                  <a:lnTo>
                    <a:pt x="873" y="268"/>
                  </a:lnTo>
                  <a:lnTo>
                    <a:pt x="878" y="297"/>
                  </a:lnTo>
                  <a:lnTo>
                    <a:pt x="880" y="328"/>
                  </a:lnTo>
                  <a:lnTo>
                    <a:pt x="882" y="358"/>
                  </a:lnTo>
                  <a:lnTo>
                    <a:pt x="883" y="386"/>
                  </a:lnTo>
                  <a:lnTo>
                    <a:pt x="889" y="385"/>
                  </a:lnTo>
                  <a:lnTo>
                    <a:pt x="894" y="384"/>
                  </a:lnTo>
                  <a:lnTo>
                    <a:pt x="899" y="384"/>
                  </a:lnTo>
                  <a:lnTo>
                    <a:pt x="912" y="385"/>
                  </a:lnTo>
                  <a:lnTo>
                    <a:pt x="922" y="391"/>
                  </a:lnTo>
                  <a:lnTo>
                    <a:pt x="930" y="399"/>
                  </a:lnTo>
                  <a:lnTo>
                    <a:pt x="936" y="411"/>
                  </a:lnTo>
                  <a:lnTo>
                    <a:pt x="940" y="425"/>
                  </a:lnTo>
                  <a:lnTo>
                    <a:pt x="944" y="440"/>
                  </a:lnTo>
                  <a:lnTo>
                    <a:pt x="946" y="458"/>
                  </a:lnTo>
                  <a:lnTo>
                    <a:pt x="947" y="478"/>
                  </a:lnTo>
                  <a:lnTo>
                    <a:pt x="947" y="498"/>
                  </a:lnTo>
                  <a:lnTo>
                    <a:pt x="945" y="521"/>
                  </a:lnTo>
                  <a:lnTo>
                    <a:pt x="939" y="544"/>
                  </a:lnTo>
                  <a:lnTo>
                    <a:pt x="932" y="568"/>
                  </a:lnTo>
                  <a:lnTo>
                    <a:pt x="922" y="590"/>
                  </a:lnTo>
                  <a:lnTo>
                    <a:pt x="911" y="610"/>
                  </a:lnTo>
                  <a:lnTo>
                    <a:pt x="898" y="629"/>
                  </a:lnTo>
                  <a:lnTo>
                    <a:pt x="883" y="643"/>
                  </a:lnTo>
                  <a:lnTo>
                    <a:pt x="869" y="652"/>
                  </a:lnTo>
                  <a:lnTo>
                    <a:pt x="855" y="655"/>
                  </a:lnTo>
                  <a:lnTo>
                    <a:pt x="846" y="653"/>
                  </a:lnTo>
                  <a:lnTo>
                    <a:pt x="838" y="648"/>
                  </a:lnTo>
                  <a:lnTo>
                    <a:pt x="816" y="693"/>
                  </a:lnTo>
                  <a:lnTo>
                    <a:pt x="791" y="736"/>
                  </a:lnTo>
                  <a:lnTo>
                    <a:pt x="762" y="775"/>
                  </a:lnTo>
                  <a:lnTo>
                    <a:pt x="731" y="809"/>
                  </a:lnTo>
                  <a:lnTo>
                    <a:pt x="723" y="820"/>
                  </a:lnTo>
                  <a:lnTo>
                    <a:pt x="716" y="833"/>
                  </a:lnTo>
                  <a:lnTo>
                    <a:pt x="714" y="847"/>
                  </a:lnTo>
                  <a:lnTo>
                    <a:pt x="718" y="866"/>
                  </a:lnTo>
                  <a:lnTo>
                    <a:pt x="725" y="883"/>
                  </a:lnTo>
                  <a:lnTo>
                    <a:pt x="736" y="897"/>
                  </a:lnTo>
                  <a:lnTo>
                    <a:pt x="750" y="908"/>
                  </a:lnTo>
                  <a:lnTo>
                    <a:pt x="766" y="915"/>
                  </a:lnTo>
                  <a:lnTo>
                    <a:pt x="785" y="917"/>
                  </a:lnTo>
                  <a:lnTo>
                    <a:pt x="860" y="917"/>
                  </a:lnTo>
                  <a:lnTo>
                    <a:pt x="903" y="920"/>
                  </a:lnTo>
                  <a:lnTo>
                    <a:pt x="944" y="929"/>
                  </a:lnTo>
                  <a:lnTo>
                    <a:pt x="982" y="945"/>
                  </a:lnTo>
                  <a:lnTo>
                    <a:pt x="1018" y="964"/>
                  </a:lnTo>
                  <a:lnTo>
                    <a:pt x="1050" y="989"/>
                  </a:lnTo>
                  <a:lnTo>
                    <a:pt x="1079" y="1017"/>
                  </a:lnTo>
                  <a:lnTo>
                    <a:pt x="1103" y="1050"/>
                  </a:lnTo>
                  <a:lnTo>
                    <a:pt x="1123" y="1085"/>
                  </a:lnTo>
                  <a:lnTo>
                    <a:pt x="1138" y="1124"/>
                  </a:lnTo>
                  <a:lnTo>
                    <a:pt x="1147" y="1165"/>
                  </a:lnTo>
                  <a:lnTo>
                    <a:pt x="1150" y="1208"/>
                  </a:lnTo>
                  <a:lnTo>
                    <a:pt x="1150" y="1288"/>
                  </a:lnTo>
                  <a:lnTo>
                    <a:pt x="1148" y="1310"/>
                  </a:lnTo>
                  <a:lnTo>
                    <a:pt x="1141" y="1329"/>
                  </a:lnTo>
                  <a:lnTo>
                    <a:pt x="1130" y="1345"/>
                  </a:lnTo>
                  <a:lnTo>
                    <a:pt x="1116" y="1360"/>
                  </a:lnTo>
                  <a:lnTo>
                    <a:pt x="1098" y="1371"/>
                  </a:lnTo>
                  <a:lnTo>
                    <a:pt x="1079" y="1377"/>
                  </a:lnTo>
                  <a:lnTo>
                    <a:pt x="1059" y="1380"/>
                  </a:lnTo>
                  <a:lnTo>
                    <a:pt x="91" y="1380"/>
                  </a:lnTo>
                  <a:lnTo>
                    <a:pt x="71" y="1377"/>
                  </a:lnTo>
                  <a:lnTo>
                    <a:pt x="52" y="1371"/>
                  </a:lnTo>
                  <a:lnTo>
                    <a:pt x="34" y="1360"/>
                  </a:lnTo>
                  <a:lnTo>
                    <a:pt x="20" y="1345"/>
                  </a:lnTo>
                  <a:lnTo>
                    <a:pt x="10" y="1329"/>
                  </a:lnTo>
                  <a:lnTo>
                    <a:pt x="3" y="1310"/>
                  </a:lnTo>
                  <a:lnTo>
                    <a:pt x="0" y="1288"/>
                  </a:lnTo>
                  <a:lnTo>
                    <a:pt x="0" y="1208"/>
                  </a:lnTo>
                  <a:lnTo>
                    <a:pt x="4" y="1165"/>
                  </a:lnTo>
                  <a:lnTo>
                    <a:pt x="13" y="1124"/>
                  </a:lnTo>
                  <a:lnTo>
                    <a:pt x="27" y="1085"/>
                  </a:lnTo>
                  <a:lnTo>
                    <a:pt x="47" y="1050"/>
                  </a:lnTo>
                  <a:lnTo>
                    <a:pt x="71" y="1017"/>
                  </a:lnTo>
                  <a:lnTo>
                    <a:pt x="99" y="989"/>
                  </a:lnTo>
                  <a:lnTo>
                    <a:pt x="132" y="964"/>
                  </a:lnTo>
                  <a:lnTo>
                    <a:pt x="168" y="945"/>
                  </a:lnTo>
                  <a:lnTo>
                    <a:pt x="206" y="929"/>
                  </a:lnTo>
                  <a:lnTo>
                    <a:pt x="247" y="920"/>
                  </a:lnTo>
                  <a:lnTo>
                    <a:pt x="290" y="917"/>
                  </a:lnTo>
                  <a:lnTo>
                    <a:pt x="364" y="917"/>
                  </a:lnTo>
                  <a:lnTo>
                    <a:pt x="384" y="915"/>
                  </a:lnTo>
                  <a:lnTo>
                    <a:pt x="400" y="908"/>
                  </a:lnTo>
                  <a:lnTo>
                    <a:pt x="414" y="897"/>
                  </a:lnTo>
                  <a:lnTo>
                    <a:pt x="425" y="883"/>
                  </a:lnTo>
                  <a:lnTo>
                    <a:pt x="432" y="866"/>
                  </a:lnTo>
                  <a:lnTo>
                    <a:pt x="434" y="847"/>
                  </a:lnTo>
                  <a:lnTo>
                    <a:pt x="432" y="834"/>
                  </a:lnTo>
                  <a:lnTo>
                    <a:pt x="427" y="820"/>
                  </a:lnTo>
                  <a:lnTo>
                    <a:pt x="418" y="809"/>
                  </a:lnTo>
                  <a:lnTo>
                    <a:pt x="394" y="783"/>
                  </a:lnTo>
                  <a:lnTo>
                    <a:pt x="370" y="753"/>
                  </a:lnTo>
                  <a:lnTo>
                    <a:pt x="350" y="720"/>
                  </a:lnTo>
                  <a:lnTo>
                    <a:pt x="331" y="687"/>
                  </a:lnTo>
                  <a:lnTo>
                    <a:pt x="313" y="651"/>
                  </a:lnTo>
                  <a:lnTo>
                    <a:pt x="309" y="653"/>
                  </a:lnTo>
                  <a:lnTo>
                    <a:pt x="304" y="654"/>
                  </a:lnTo>
                  <a:lnTo>
                    <a:pt x="299" y="655"/>
                  </a:lnTo>
                  <a:lnTo>
                    <a:pt x="285" y="652"/>
                  </a:lnTo>
                  <a:lnTo>
                    <a:pt x="271" y="643"/>
                  </a:lnTo>
                  <a:lnTo>
                    <a:pt x="256" y="629"/>
                  </a:lnTo>
                  <a:lnTo>
                    <a:pt x="244" y="610"/>
                  </a:lnTo>
                  <a:lnTo>
                    <a:pt x="232" y="590"/>
                  </a:lnTo>
                  <a:lnTo>
                    <a:pt x="222" y="568"/>
                  </a:lnTo>
                  <a:lnTo>
                    <a:pt x="215" y="544"/>
                  </a:lnTo>
                  <a:lnTo>
                    <a:pt x="209" y="521"/>
                  </a:lnTo>
                  <a:lnTo>
                    <a:pt x="207" y="498"/>
                  </a:lnTo>
                  <a:lnTo>
                    <a:pt x="208" y="478"/>
                  </a:lnTo>
                  <a:lnTo>
                    <a:pt x="208" y="458"/>
                  </a:lnTo>
                  <a:lnTo>
                    <a:pt x="210" y="440"/>
                  </a:lnTo>
                  <a:lnTo>
                    <a:pt x="214" y="425"/>
                  </a:lnTo>
                  <a:lnTo>
                    <a:pt x="219" y="411"/>
                  </a:lnTo>
                  <a:lnTo>
                    <a:pt x="225" y="399"/>
                  </a:lnTo>
                  <a:lnTo>
                    <a:pt x="233" y="391"/>
                  </a:lnTo>
                  <a:lnTo>
                    <a:pt x="243" y="385"/>
                  </a:lnTo>
                  <a:lnTo>
                    <a:pt x="255" y="384"/>
                  </a:lnTo>
                  <a:lnTo>
                    <a:pt x="261" y="384"/>
                  </a:lnTo>
                  <a:lnTo>
                    <a:pt x="266" y="385"/>
                  </a:lnTo>
                  <a:lnTo>
                    <a:pt x="267" y="358"/>
                  </a:lnTo>
                  <a:lnTo>
                    <a:pt x="268" y="330"/>
                  </a:lnTo>
                  <a:lnTo>
                    <a:pt x="272" y="301"/>
                  </a:lnTo>
                  <a:lnTo>
                    <a:pt x="275" y="274"/>
                  </a:lnTo>
                  <a:lnTo>
                    <a:pt x="279" y="245"/>
                  </a:lnTo>
                  <a:lnTo>
                    <a:pt x="285" y="218"/>
                  </a:lnTo>
                  <a:lnTo>
                    <a:pt x="293" y="191"/>
                  </a:lnTo>
                  <a:lnTo>
                    <a:pt x="302" y="165"/>
                  </a:lnTo>
                  <a:lnTo>
                    <a:pt x="313" y="140"/>
                  </a:lnTo>
                  <a:lnTo>
                    <a:pt x="327" y="117"/>
                  </a:lnTo>
                  <a:lnTo>
                    <a:pt x="342" y="94"/>
                  </a:lnTo>
                  <a:lnTo>
                    <a:pt x="360" y="74"/>
                  </a:lnTo>
                  <a:lnTo>
                    <a:pt x="382" y="56"/>
                  </a:lnTo>
                  <a:lnTo>
                    <a:pt x="406" y="39"/>
                  </a:lnTo>
                  <a:lnTo>
                    <a:pt x="432" y="26"/>
                  </a:lnTo>
                  <a:lnTo>
                    <a:pt x="463" y="15"/>
                  </a:lnTo>
                  <a:lnTo>
                    <a:pt x="497" y="7"/>
                  </a:lnTo>
                  <a:lnTo>
                    <a:pt x="534" y="2"/>
                  </a:lnTo>
                  <a:lnTo>
                    <a:pt x="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49" name="Shape 7549"/>
            <p:cNvSpPr/>
            <p:nvPr/>
          </p:nvSpPr>
          <p:spPr>
            <a:xfrm>
              <a:off x="7003" y="4084"/>
              <a:ext cx="55" cy="15"/>
            </a:xfrm>
            <a:custGeom>
              <a:avLst/>
              <a:gdLst/>
              <a:ahLst/>
              <a:cxnLst/>
              <a:rect l="0" t="0" r="0" b="0"/>
              <a:pathLst>
                <a:path w="879" h="244" extrusionOk="0">
                  <a:moveTo>
                    <a:pt x="0" y="0"/>
                  </a:moveTo>
                  <a:lnTo>
                    <a:pt x="811" y="0"/>
                  </a:lnTo>
                  <a:lnTo>
                    <a:pt x="829" y="3"/>
                  </a:lnTo>
                  <a:lnTo>
                    <a:pt x="845" y="10"/>
                  </a:lnTo>
                  <a:lnTo>
                    <a:pt x="858" y="20"/>
                  </a:lnTo>
                  <a:lnTo>
                    <a:pt x="870" y="35"/>
                  </a:lnTo>
                  <a:lnTo>
                    <a:pt x="877" y="51"/>
                  </a:lnTo>
                  <a:lnTo>
                    <a:pt x="879" y="68"/>
                  </a:lnTo>
                  <a:lnTo>
                    <a:pt x="879" y="176"/>
                  </a:lnTo>
                  <a:lnTo>
                    <a:pt x="877" y="195"/>
                  </a:lnTo>
                  <a:lnTo>
                    <a:pt x="870" y="210"/>
                  </a:lnTo>
                  <a:lnTo>
                    <a:pt x="858" y="224"/>
                  </a:lnTo>
                  <a:lnTo>
                    <a:pt x="845" y="234"/>
                  </a:lnTo>
                  <a:lnTo>
                    <a:pt x="829" y="242"/>
                  </a:lnTo>
                  <a:lnTo>
                    <a:pt x="811" y="244"/>
                  </a:lnTo>
                  <a:lnTo>
                    <a:pt x="88" y="244"/>
                  </a:lnTo>
                  <a:lnTo>
                    <a:pt x="76" y="224"/>
                  </a:lnTo>
                  <a:lnTo>
                    <a:pt x="63" y="208"/>
                  </a:lnTo>
                  <a:lnTo>
                    <a:pt x="47" y="195"/>
                  </a:lnTo>
                  <a:lnTo>
                    <a:pt x="42" y="150"/>
                  </a:lnTo>
                  <a:lnTo>
                    <a:pt x="34" y="107"/>
                  </a:lnTo>
                  <a:lnTo>
                    <a:pt x="25" y="68"/>
                  </a:lnTo>
                  <a:lnTo>
                    <a:pt x="13" y="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0" name="Shape 7550"/>
            <p:cNvSpPr/>
            <p:nvPr/>
          </p:nvSpPr>
          <p:spPr>
            <a:xfrm>
              <a:off x="7001" y="4111"/>
              <a:ext cx="57" cy="16"/>
            </a:xfrm>
            <a:custGeom>
              <a:avLst/>
              <a:gdLst/>
              <a:ahLst/>
              <a:cxnLst/>
              <a:rect l="0" t="0" r="0" b="0"/>
              <a:pathLst>
                <a:path w="913" h="243" extrusionOk="0">
                  <a:moveTo>
                    <a:pt x="138" y="0"/>
                  </a:moveTo>
                  <a:lnTo>
                    <a:pt x="845" y="0"/>
                  </a:lnTo>
                  <a:lnTo>
                    <a:pt x="863" y="2"/>
                  </a:lnTo>
                  <a:lnTo>
                    <a:pt x="879" y="9"/>
                  </a:lnTo>
                  <a:lnTo>
                    <a:pt x="892" y="19"/>
                  </a:lnTo>
                  <a:lnTo>
                    <a:pt x="904" y="33"/>
                  </a:lnTo>
                  <a:lnTo>
                    <a:pt x="911" y="49"/>
                  </a:lnTo>
                  <a:lnTo>
                    <a:pt x="913" y="68"/>
                  </a:lnTo>
                  <a:lnTo>
                    <a:pt x="913" y="175"/>
                  </a:lnTo>
                  <a:lnTo>
                    <a:pt x="911" y="190"/>
                  </a:lnTo>
                  <a:lnTo>
                    <a:pt x="905" y="204"/>
                  </a:lnTo>
                  <a:lnTo>
                    <a:pt x="862" y="223"/>
                  </a:lnTo>
                  <a:lnTo>
                    <a:pt x="820" y="243"/>
                  </a:lnTo>
                  <a:lnTo>
                    <a:pt x="0" y="243"/>
                  </a:lnTo>
                  <a:lnTo>
                    <a:pt x="0" y="179"/>
                  </a:lnTo>
                  <a:lnTo>
                    <a:pt x="7" y="168"/>
                  </a:lnTo>
                  <a:lnTo>
                    <a:pt x="30" y="158"/>
                  </a:lnTo>
                  <a:lnTo>
                    <a:pt x="52" y="143"/>
                  </a:lnTo>
                  <a:lnTo>
                    <a:pt x="72" y="125"/>
                  </a:lnTo>
                  <a:lnTo>
                    <a:pt x="90" y="104"/>
                  </a:lnTo>
                  <a:lnTo>
                    <a:pt x="105" y="79"/>
                  </a:lnTo>
                  <a:lnTo>
                    <a:pt x="119" y="54"/>
                  </a:lnTo>
                  <a:lnTo>
                    <a:pt x="130" y="26"/>
                  </a:lnTo>
                  <a:lnTo>
                    <a:pt x="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1" name="Shape 7551"/>
            <p:cNvSpPr/>
            <p:nvPr/>
          </p:nvSpPr>
          <p:spPr>
            <a:xfrm>
              <a:off x="7019" y="4139"/>
              <a:ext cx="18" cy="15"/>
            </a:xfrm>
            <a:custGeom>
              <a:avLst/>
              <a:gdLst/>
              <a:ahLst/>
              <a:cxnLst/>
              <a:rect l="0" t="0" r="0" b="0"/>
              <a:pathLst>
                <a:path w="275" h="243" extrusionOk="0">
                  <a:moveTo>
                    <a:pt x="0" y="0"/>
                  </a:moveTo>
                  <a:lnTo>
                    <a:pt x="275" y="0"/>
                  </a:lnTo>
                  <a:lnTo>
                    <a:pt x="239" y="44"/>
                  </a:lnTo>
                  <a:lnTo>
                    <a:pt x="207" y="91"/>
                  </a:lnTo>
                  <a:lnTo>
                    <a:pt x="179" y="140"/>
                  </a:lnTo>
                  <a:lnTo>
                    <a:pt x="152" y="191"/>
                  </a:lnTo>
                  <a:lnTo>
                    <a:pt x="131" y="243"/>
                  </a:lnTo>
                  <a:lnTo>
                    <a:pt x="58" y="243"/>
                  </a:lnTo>
                  <a:lnTo>
                    <a:pt x="58" y="199"/>
                  </a:lnTo>
                  <a:lnTo>
                    <a:pt x="55" y="156"/>
                  </a:lnTo>
                  <a:lnTo>
                    <a:pt x="48" y="114"/>
                  </a:lnTo>
                  <a:lnTo>
                    <a:pt x="35" y="73"/>
                  </a:lnTo>
                  <a:lnTo>
                    <a:pt x="19" y="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2" name="Shape 7552"/>
            <p:cNvSpPr/>
            <p:nvPr/>
          </p:nvSpPr>
          <p:spPr>
            <a:xfrm>
              <a:off x="6912" y="4045"/>
              <a:ext cx="188" cy="156"/>
            </a:xfrm>
            <a:custGeom>
              <a:avLst/>
              <a:gdLst/>
              <a:ahLst/>
              <a:cxnLst/>
              <a:rect l="0" t="0" r="0" b="0"/>
              <a:pathLst>
                <a:path w="3009" h="2506" extrusionOk="0">
                  <a:moveTo>
                    <a:pt x="474" y="0"/>
                  </a:moveTo>
                  <a:lnTo>
                    <a:pt x="2534" y="0"/>
                  </a:lnTo>
                  <a:lnTo>
                    <a:pt x="2583" y="3"/>
                  </a:lnTo>
                  <a:lnTo>
                    <a:pt x="2630" y="12"/>
                  </a:lnTo>
                  <a:lnTo>
                    <a:pt x="2676" y="26"/>
                  </a:lnTo>
                  <a:lnTo>
                    <a:pt x="2719" y="45"/>
                  </a:lnTo>
                  <a:lnTo>
                    <a:pt x="2760" y="69"/>
                  </a:lnTo>
                  <a:lnTo>
                    <a:pt x="2800" y="99"/>
                  </a:lnTo>
                  <a:lnTo>
                    <a:pt x="2836" y="132"/>
                  </a:lnTo>
                  <a:lnTo>
                    <a:pt x="2869" y="169"/>
                  </a:lnTo>
                  <a:lnTo>
                    <a:pt x="2901" y="210"/>
                  </a:lnTo>
                  <a:lnTo>
                    <a:pt x="2927" y="254"/>
                  </a:lnTo>
                  <a:lnTo>
                    <a:pt x="2952" y="302"/>
                  </a:lnTo>
                  <a:lnTo>
                    <a:pt x="2971" y="352"/>
                  </a:lnTo>
                  <a:lnTo>
                    <a:pt x="2987" y="405"/>
                  </a:lnTo>
                  <a:lnTo>
                    <a:pt x="2999" y="460"/>
                  </a:lnTo>
                  <a:lnTo>
                    <a:pt x="3006" y="517"/>
                  </a:lnTo>
                  <a:lnTo>
                    <a:pt x="3009" y="576"/>
                  </a:lnTo>
                  <a:lnTo>
                    <a:pt x="3009" y="1309"/>
                  </a:lnTo>
                  <a:lnTo>
                    <a:pt x="2949" y="1281"/>
                  </a:lnTo>
                  <a:lnTo>
                    <a:pt x="2886" y="1258"/>
                  </a:lnTo>
                  <a:lnTo>
                    <a:pt x="2819" y="1240"/>
                  </a:lnTo>
                  <a:lnTo>
                    <a:pt x="2819" y="576"/>
                  </a:lnTo>
                  <a:lnTo>
                    <a:pt x="2817" y="527"/>
                  </a:lnTo>
                  <a:lnTo>
                    <a:pt x="2811" y="480"/>
                  </a:lnTo>
                  <a:lnTo>
                    <a:pt x="2801" y="436"/>
                  </a:lnTo>
                  <a:lnTo>
                    <a:pt x="2787" y="395"/>
                  </a:lnTo>
                  <a:lnTo>
                    <a:pt x="2768" y="355"/>
                  </a:lnTo>
                  <a:lnTo>
                    <a:pt x="2748" y="319"/>
                  </a:lnTo>
                  <a:lnTo>
                    <a:pt x="2724" y="287"/>
                  </a:lnTo>
                  <a:lnTo>
                    <a:pt x="2697" y="258"/>
                  </a:lnTo>
                  <a:lnTo>
                    <a:pt x="2669" y="235"/>
                  </a:lnTo>
                  <a:lnTo>
                    <a:pt x="2638" y="215"/>
                  </a:lnTo>
                  <a:lnTo>
                    <a:pt x="2605" y="201"/>
                  </a:lnTo>
                  <a:lnTo>
                    <a:pt x="2570" y="192"/>
                  </a:lnTo>
                  <a:lnTo>
                    <a:pt x="2534" y="189"/>
                  </a:lnTo>
                  <a:lnTo>
                    <a:pt x="474" y="189"/>
                  </a:lnTo>
                  <a:lnTo>
                    <a:pt x="439" y="192"/>
                  </a:lnTo>
                  <a:lnTo>
                    <a:pt x="404" y="201"/>
                  </a:lnTo>
                  <a:lnTo>
                    <a:pt x="372" y="215"/>
                  </a:lnTo>
                  <a:lnTo>
                    <a:pt x="340" y="235"/>
                  </a:lnTo>
                  <a:lnTo>
                    <a:pt x="312" y="258"/>
                  </a:lnTo>
                  <a:lnTo>
                    <a:pt x="285" y="287"/>
                  </a:lnTo>
                  <a:lnTo>
                    <a:pt x="261" y="319"/>
                  </a:lnTo>
                  <a:lnTo>
                    <a:pt x="240" y="355"/>
                  </a:lnTo>
                  <a:lnTo>
                    <a:pt x="222" y="395"/>
                  </a:lnTo>
                  <a:lnTo>
                    <a:pt x="208" y="436"/>
                  </a:lnTo>
                  <a:lnTo>
                    <a:pt x="198" y="480"/>
                  </a:lnTo>
                  <a:lnTo>
                    <a:pt x="191" y="527"/>
                  </a:lnTo>
                  <a:lnTo>
                    <a:pt x="188" y="576"/>
                  </a:lnTo>
                  <a:lnTo>
                    <a:pt x="188" y="1929"/>
                  </a:lnTo>
                  <a:lnTo>
                    <a:pt x="191" y="1978"/>
                  </a:lnTo>
                  <a:lnTo>
                    <a:pt x="198" y="2025"/>
                  </a:lnTo>
                  <a:lnTo>
                    <a:pt x="208" y="2070"/>
                  </a:lnTo>
                  <a:lnTo>
                    <a:pt x="222" y="2112"/>
                  </a:lnTo>
                  <a:lnTo>
                    <a:pt x="240" y="2150"/>
                  </a:lnTo>
                  <a:lnTo>
                    <a:pt x="261" y="2186"/>
                  </a:lnTo>
                  <a:lnTo>
                    <a:pt x="285" y="2219"/>
                  </a:lnTo>
                  <a:lnTo>
                    <a:pt x="312" y="2247"/>
                  </a:lnTo>
                  <a:lnTo>
                    <a:pt x="340" y="2272"/>
                  </a:lnTo>
                  <a:lnTo>
                    <a:pt x="372" y="2291"/>
                  </a:lnTo>
                  <a:lnTo>
                    <a:pt x="404" y="2305"/>
                  </a:lnTo>
                  <a:lnTo>
                    <a:pt x="439" y="2313"/>
                  </a:lnTo>
                  <a:lnTo>
                    <a:pt x="474" y="2316"/>
                  </a:lnTo>
                  <a:lnTo>
                    <a:pt x="474" y="2316"/>
                  </a:lnTo>
                  <a:lnTo>
                    <a:pt x="1839" y="2316"/>
                  </a:lnTo>
                  <a:lnTo>
                    <a:pt x="1857" y="2366"/>
                  </a:lnTo>
                  <a:lnTo>
                    <a:pt x="1879" y="2414"/>
                  </a:lnTo>
                  <a:lnTo>
                    <a:pt x="1903" y="2461"/>
                  </a:lnTo>
                  <a:lnTo>
                    <a:pt x="1930" y="2506"/>
                  </a:lnTo>
                  <a:lnTo>
                    <a:pt x="474" y="2506"/>
                  </a:lnTo>
                  <a:lnTo>
                    <a:pt x="426" y="2503"/>
                  </a:lnTo>
                  <a:lnTo>
                    <a:pt x="379" y="2494"/>
                  </a:lnTo>
                  <a:lnTo>
                    <a:pt x="334" y="2480"/>
                  </a:lnTo>
                  <a:lnTo>
                    <a:pt x="290" y="2460"/>
                  </a:lnTo>
                  <a:lnTo>
                    <a:pt x="248" y="2436"/>
                  </a:lnTo>
                  <a:lnTo>
                    <a:pt x="210" y="2407"/>
                  </a:lnTo>
                  <a:lnTo>
                    <a:pt x="173" y="2374"/>
                  </a:lnTo>
                  <a:lnTo>
                    <a:pt x="139" y="2337"/>
                  </a:lnTo>
                  <a:lnTo>
                    <a:pt x="109" y="2296"/>
                  </a:lnTo>
                  <a:lnTo>
                    <a:pt x="81" y="2251"/>
                  </a:lnTo>
                  <a:lnTo>
                    <a:pt x="57" y="2204"/>
                  </a:lnTo>
                  <a:lnTo>
                    <a:pt x="38" y="2153"/>
                  </a:lnTo>
                  <a:lnTo>
                    <a:pt x="21" y="2100"/>
                  </a:lnTo>
                  <a:lnTo>
                    <a:pt x="9" y="2045"/>
                  </a:lnTo>
                  <a:lnTo>
                    <a:pt x="2" y="1988"/>
                  </a:lnTo>
                  <a:lnTo>
                    <a:pt x="0" y="1929"/>
                  </a:lnTo>
                  <a:lnTo>
                    <a:pt x="0" y="576"/>
                  </a:lnTo>
                  <a:lnTo>
                    <a:pt x="2" y="517"/>
                  </a:lnTo>
                  <a:lnTo>
                    <a:pt x="9" y="460"/>
                  </a:lnTo>
                  <a:lnTo>
                    <a:pt x="21" y="405"/>
                  </a:lnTo>
                  <a:lnTo>
                    <a:pt x="38" y="352"/>
                  </a:lnTo>
                  <a:lnTo>
                    <a:pt x="57" y="302"/>
                  </a:lnTo>
                  <a:lnTo>
                    <a:pt x="81" y="254"/>
                  </a:lnTo>
                  <a:lnTo>
                    <a:pt x="108" y="210"/>
                  </a:lnTo>
                  <a:lnTo>
                    <a:pt x="139" y="169"/>
                  </a:lnTo>
                  <a:lnTo>
                    <a:pt x="173" y="132"/>
                  </a:lnTo>
                  <a:lnTo>
                    <a:pt x="210" y="99"/>
                  </a:lnTo>
                  <a:lnTo>
                    <a:pt x="248" y="69"/>
                  </a:lnTo>
                  <a:lnTo>
                    <a:pt x="290" y="45"/>
                  </a:lnTo>
                  <a:lnTo>
                    <a:pt x="334" y="26"/>
                  </a:lnTo>
                  <a:lnTo>
                    <a:pt x="379" y="12"/>
                  </a:lnTo>
                  <a:lnTo>
                    <a:pt x="426" y="3"/>
                  </a:lnTo>
                  <a:lnTo>
                    <a:pt x="4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3" name="Shape 7553"/>
            <p:cNvSpPr/>
            <p:nvPr/>
          </p:nvSpPr>
          <p:spPr>
            <a:xfrm>
              <a:off x="7035" y="4134"/>
              <a:ext cx="82" cy="82"/>
            </a:xfrm>
            <a:custGeom>
              <a:avLst/>
              <a:gdLst/>
              <a:ahLst/>
              <a:cxnLst/>
              <a:rect l="0" t="0" r="0" b="0"/>
              <a:pathLst>
                <a:path w="1311" h="1313" extrusionOk="0">
                  <a:moveTo>
                    <a:pt x="625" y="288"/>
                  </a:moveTo>
                  <a:lnTo>
                    <a:pt x="608" y="291"/>
                  </a:lnTo>
                  <a:lnTo>
                    <a:pt x="593" y="299"/>
                  </a:lnTo>
                  <a:lnTo>
                    <a:pt x="582" y="310"/>
                  </a:lnTo>
                  <a:lnTo>
                    <a:pt x="573" y="326"/>
                  </a:lnTo>
                  <a:lnTo>
                    <a:pt x="570" y="343"/>
                  </a:lnTo>
                  <a:lnTo>
                    <a:pt x="570" y="571"/>
                  </a:lnTo>
                  <a:lnTo>
                    <a:pt x="342" y="571"/>
                  </a:lnTo>
                  <a:lnTo>
                    <a:pt x="325" y="574"/>
                  </a:lnTo>
                  <a:lnTo>
                    <a:pt x="310" y="583"/>
                  </a:lnTo>
                  <a:lnTo>
                    <a:pt x="299" y="594"/>
                  </a:lnTo>
                  <a:lnTo>
                    <a:pt x="290" y="609"/>
                  </a:lnTo>
                  <a:lnTo>
                    <a:pt x="288" y="625"/>
                  </a:lnTo>
                  <a:lnTo>
                    <a:pt x="288" y="687"/>
                  </a:lnTo>
                  <a:lnTo>
                    <a:pt x="290" y="704"/>
                  </a:lnTo>
                  <a:lnTo>
                    <a:pt x="299" y="719"/>
                  </a:lnTo>
                  <a:lnTo>
                    <a:pt x="310" y="730"/>
                  </a:lnTo>
                  <a:lnTo>
                    <a:pt x="325" y="739"/>
                  </a:lnTo>
                  <a:lnTo>
                    <a:pt x="342" y="741"/>
                  </a:lnTo>
                  <a:lnTo>
                    <a:pt x="570" y="741"/>
                  </a:lnTo>
                  <a:lnTo>
                    <a:pt x="570" y="970"/>
                  </a:lnTo>
                  <a:lnTo>
                    <a:pt x="573" y="987"/>
                  </a:lnTo>
                  <a:lnTo>
                    <a:pt x="582" y="1003"/>
                  </a:lnTo>
                  <a:lnTo>
                    <a:pt x="593" y="1014"/>
                  </a:lnTo>
                  <a:lnTo>
                    <a:pt x="608" y="1022"/>
                  </a:lnTo>
                  <a:lnTo>
                    <a:pt x="625" y="1025"/>
                  </a:lnTo>
                  <a:lnTo>
                    <a:pt x="685" y="1025"/>
                  </a:lnTo>
                  <a:lnTo>
                    <a:pt x="703" y="1022"/>
                  </a:lnTo>
                  <a:lnTo>
                    <a:pt x="718" y="1014"/>
                  </a:lnTo>
                  <a:lnTo>
                    <a:pt x="729" y="1003"/>
                  </a:lnTo>
                  <a:lnTo>
                    <a:pt x="737" y="987"/>
                  </a:lnTo>
                  <a:lnTo>
                    <a:pt x="740" y="970"/>
                  </a:lnTo>
                  <a:lnTo>
                    <a:pt x="740" y="741"/>
                  </a:lnTo>
                  <a:lnTo>
                    <a:pt x="969" y="741"/>
                  </a:lnTo>
                  <a:lnTo>
                    <a:pt x="986" y="739"/>
                  </a:lnTo>
                  <a:lnTo>
                    <a:pt x="1001" y="730"/>
                  </a:lnTo>
                  <a:lnTo>
                    <a:pt x="1012" y="719"/>
                  </a:lnTo>
                  <a:lnTo>
                    <a:pt x="1020" y="704"/>
                  </a:lnTo>
                  <a:lnTo>
                    <a:pt x="1024" y="687"/>
                  </a:lnTo>
                  <a:lnTo>
                    <a:pt x="1024" y="625"/>
                  </a:lnTo>
                  <a:lnTo>
                    <a:pt x="1020" y="609"/>
                  </a:lnTo>
                  <a:lnTo>
                    <a:pt x="1012" y="594"/>
                  </a:lnTo>
                  <a:lnTo>
                    <a:pt x="1001" y="583"/>
                  </a:lnTo>
                  <a:lnTo>
                    <a:pt x="986" y="574"/>
                  </a:lnTo>
                  <a:lnTo>
                    <a:pt x="969" y="571"/>
                  </a:lnTo>
                  <a:lnTo>
                    <a:pt x="740" y="571"/>
                  </a:lnTo>
                  <a:lnTo>
                    <a:pt x="740" y="343"/>
                  </a:lnTo>
                  <a:lnTo>
                    <a:pt x="737" y="326"/>
                  </a:lnTo>
                  <a:lnTo>
                    <a:pt x="729" y="310"/>
                  </a:lnTo>
                  <a:lnTo>
                    <a:pt x="718" y="299"/>
                  </a:lnTo>
                  <a:lnTo>
                    <a:pt x="703" y="291"/>
                  </a:lnTo>
                  <a:lnTo>
                    <a:pt x="685" y="288"/>
                  </a:lnTo>
                  <a:lnTo>
                    <a:pt x="625" y="288"/>
                  </a:lnTo>
                  <a:close/>
                  <a:moveTo>
                    <a:pt x="656" y="0"/>
                  </a:moveTo>
                  <a:lnTo>
                    <a:pt x="719" y="3"/>
                  </a:lnTo>
                  <a:lnTo>
                    <a:pt x="780" y="13"/>
                  </a:lnTo>
                  <a:lnTo>
                    <a:pt x="839" y="27"/>
                  </a:lnTo>
                  <a:lnTo>
                    <a:pt x="896" y="46"/>
                  </a:lnTo>
                  <a:lnTo>
                    <a:pt x="951" y="71"/>
                  </a:lnTo>
                  <a:lnTo>
                    <a:pt x="1003" y="100"/>
                  </a:lnTo>
                  <a:lnTo>
                    <a:pt x="1052" y="134"/>
                  </a:lnTo>
                  <a:lnTo>
                    <a:pt x="1097" y="172"/>
                  </a:lnTo>
                  <a:lnTo>
                    <a:pt x="1139" y="214"/>
                  </a:lnTo>
                  <a:lnTo>
                    <a:pt x="1177" y="259"/>
                  </a:lnTo>
                  <a:lnTo>
                    <a:pt x="1211" y="308"/>
                  </a:lnTo>
                  <a:lnTo>
                    <a:pt x="1239" y="360"/>
                  </a:lnTo>
                  <a:lnTo>
                    <a:pt x="1265" y="415"/>
                  </a:lnTo>
                  <a:lnTo>
                    <a:pt x="1284" y="472"/>
                  </a:lnTo>
                  <a:lnTo>
                    <a:pt x="1298" y="532"/>
                  </a:lnTo>
                  <a:lnTo>
                    <a:pt x="1308" y="593"/>
                  </a:lnTo>
                  <a:lnTo>
                    <a:pt x="1311" y="656"/>
                  </a:lnTo>
                  <a:lnTo>
                    <a:pt x="1308" y="719"/>
                  </a:lnTo>
                  <a:lnTo>
                    <a:pt x="1298" y="781"/>
                  </a:lnTo>
                  <a:lnTo>
                    <a:pt x="1284" y="840"/>
                  </a:lnTo>
                  <a:lnTo>
                    <a:pt x="1265" y="898"/>
                  </a:lnTo>
                  <a:lnTo>
                    <a:pt x="1239" y="953"/>
                  </a:lnTo>
                  <a:lnTo>
                    <a:pt x="1211" y="1005"/>
                  </a:lnTo>
                  <a:lnTo>
                    <a:pt x="1177" y="1054"/>
                  </a:lnTo>
                  <a:lnTo>
                    <a:pt x="1139" y="1098"/>
                  </a:lnTo>
                  <a:lnTo>
                    <a:pt x="1097" y="1140"/>
                  </a:lnTo>
                  <a:lnTo>
                    <a:pt x="1052" y="1179"/>
                  </a:lnTo>
                  <a:lnTo>
                    <a:pt x="1003" y="1213"/>
                  </a:lnTo>
                  <a:lnTo>
                    <a:pt x="951" y="1242"/>
                  </a:lnTo>
                  <a:lnTo>
                    <a:pt x="896" y="1267"/>
                  </a:lnTo>
                  <a:lnTo>
                    <a:pt x="839" y="1286"/>
                  </a:lnTo>
                  <a:lnTo>
                    <a:pt x="780" y="1300"/>
                  </a:lnTo>
                  <a:lnTo>
                    <a:pt x="719" y="1309"/>
                  </a:lnTo>
                  <a:lnTo>
                    <a:pt x="656" y="1313"/>
                  </a:lnTo>
                  <a:lnTo>
                    <a:pt x="593" y="1309"/>
                  </a:lnTo>
                  <a:lnTo>
                    <a:pt x="531" y="1300"/>
                  </a:lnTo>
                  <a:lnTo>
                    <a:pt x="472" y="1286"/>
                  </a:lnTo>
                  <a:lnTo>
                    <a:pt x="415" y="1267"/>
                  </a:lnTo>
                  <a:lnTo>
                    <a:pt x="360" y="1242"/>
                  </a:lnTo>
                  <a:lnTo>
                    <a:pt x="308" y="1213"/>
                  </a:lnTo>
                  <a:lnTo>
                    <a:pt x="259" y="1179"/>
                  </a:lnTo>
                  <a:lnTo>
                    <a:pt x="214" y="1140"/>
                  </a:lnTo>
                  <a:lnTo>
                    <a:pt x="171" y="1098"/>
                  </a:lnTo>
                  <a:lnTo>
                    <a:pt x="134" y="1054"/>
                  </a:lnTo>
                  <a:lnTo>
                    <a:pt x="100" y="1005"/>
                  </a:lnTo>
                  <a:lnTo>
                    <a:pt x="70" y="953"/>
                  </a:lnTo>
                  <a:lnTo>
                    <a:pt x="46" y="898"/>
                  </a:lnTo>
                  <a:lnTo>
                    <a:pt x="27" y="840"/>
                  </a:lnTo>
                  <a:lnTo>
                    <a:pt x="12" y="781"/>
                  </a:lnTo>
                  <a:lnTo>
                    <a:pt x="3" y="719"/>
                  </a:lnTo>
                  <a:lnTo>
                    <a:pt x="0" y="656"/>
                  </a:lnTo>
                  <a:lnTo>
                    <a:pt x="3" y="593"/>
                  </a:lnTo>
                  <a:lnTo>
                    <a:pt x="12" y="532"/>
                  </a:lnTo>
                  <a:lnTo>
                    <a:pt x="27" y="472"/>
                  </a:lnTo>
                  <a:lnTo>
                    <a:pt x="46" y="415"/>
                  </a:lnTo>
                  <a:lnTo>
                    <a:pt x="70" y="360"/>
                  </a:lnTo>
                  <a:lnTo>
                    <a:pt x="100" y="308"/>
                  </a:lnTo>
                  <a:lnTo>
                    <a:pt x="134" y="259"/>
                  </a:lnTo>
                  <a:lnTo>
                    <a:pt x="171" y="214"/>
                  </a:lnTo>
                  <a:lnTo>
                    <a:pt x="214" y="172"/>
                  </a:lnTo>
                  <a:lnTo>
                    <a:pt x="259" y="134"/>
                  </a:lnTo>
                  <a:lnTo>
                    <a:pt x="308" y="100"/>
                  </a:lnTo>
                  <a:lnTo>
                    <a:pt x="360" y="71"/>
                  </a:lnTo>
                  <a:lnTo>
                    <a:pt x="415" y="46"/>
                  </a:lnTo>
                  <a:lnTo>
                    <a:pt x="472" y="27"/>
                  </a:lnTo>
                  <a:lnTo>
                    <a:pt x="531" y="13"/>
                  </a:lnTo>
                  <a:lnTo>
                    <a:pt x="593" y="3"/>
                  </a:lnTo>
                  <a:lnTo>
                    <a:pt x="6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554" name="Shape 7554"/>
          <p:cNvSpPr/>
          <p:nvPr/>
        </p:nvSpPr>
        <p:spPr>
          <a:xfrm>
            <a:off x="286027" y="432673"/>
            <a:ext cx="211531" cy="197993"/>
          </a:xfrm>
          <a:custGeom>
            <a:avLst/>
            <a:gdLst/>
            <a:ahLst/>
            <a:cxnLst/>
            <a:rect l="0" t="0" r="0" b="0"/>
            <a:pathLst>
              <a:path w="3375" h="3159" extrusionOk="0">
                <a:moveTo>
                  <a:pt x="2246" y="1178"/>
                </a:moveTo>
                <a:lnTo>
                  <a:pt x="2246" y="1180"/>
                </a:lnTo>
                <a:lnTo>
                  <a:pt x="2243" y="1186"/>
                </a:lnTo>
                <a:lnTo>
                  <a:pt x="2240" y="1197"/>
                </a:lnTo>
                <a:lnTo>
                  <a:pt x="2235" y="1208"/>
                </a:lnTo>
                <a:lnTo>
                  <a:pt x="2229" y="1222"/>
                </a:lnTo>
                <a:lnTo>
                  <a:pt x="2221" y="1236"/>
                </a:lnTo>
                <a:lnTo>
                  <a:pt x="2214" y="1251"/>
                </a:lnTo>
                <a:lnTo>
                  <a:pt x="2206" y="1264"/>
                </a:lnTo>
                <a:lnTo>
                  <a:pt x="2079" y="1456"/>
                </a:lnTo>
                <a:lnTo>
                  <a:pt x="2079" y="1458"/>
                </a:lnTo>
                <a:lnTo>
                  <a:pt x="2242" y="1458"/>
                </a:lnTo>
                <a:lnTo>
                  <a:pt x="2242" y="1271"/>
                </a:lnTo>
                <a:lnTo>
                  <a:pt x="2242" y="1252"/>
                </a:lnTo>
                <a:lnTo>
                  <a:pt x="2243" y="1233"/>
                </a:lnTo>
                <a:lnTo>
                  <a:pt x="2245" y="1216"/>
                </a:lnTo>
                <a:lnTo>
                  <a:pt x="2246" y="1201"/>
                </a:lnTo>
                <a:lnTo>
                  <a:pt x="2247" y="1188"/>
                </a:lnTo>
                <a:lnTo>
                  <a:pt x="2248" y="1181"/>
                </a:lnTo>
                <a:lnTo>
                  <a:pt x="2249" y="1178"/>
                </a:lnTo>
                <a:lnTo>
                  <a:pt x="2246" y="1178"/>
                </a:lnTo>
                <a:close/>
                <a:moveTo>
                  <a:pt x="2194" y="995"/>
                </a:moveTo>
                <a:lnTo>
                  <a:pt x="2443" y="995"/>
                </a:lnTo>
                <a:lnTo>
                  <a:pt x="2443" y="1458"/>
                </a:lnTo>
                <a:lnTo>
                  <a:pt x="2543" y="1458"/>
                </a:lnTo>
                <a:lnTo>
                  <a:pt x="2543" y="1627"/>
                </a:lnTo>
                <a:lnTo>
                  <a:pt x="2443" y="1627"/>
                </a:lnTo>
                <a:lnTo>
                  <a:pt x="2443" y="1830"/>
                </a:lnTo>
                <a:lnTo>
                  <a:pt x="2242" y="1830"/>
                </a:lnTo>
                <a:lnTo>
                  <a:pt x="2242" y="1627"/>
                </a:lnTo>
                <a:lnTo>
                  <a:pt x="1872" y="1627"/>
                </a:lnTo>
                <a:lnTo>
                  <a:pt x="1872" y="1503"/>
                </a:lnTo>
                <a:lnTo>
                  <a:pt x="2194" y="995"/>
                </a:lnTo>
                <a:close/>
                <a:moveTo>
                  <a:pt x="1489" y="981"/>
                </a:moveTo>
                <a:lnTo>
                  <a:pt x="1518" y="982"/>
                </a:lnTo>
                <a:lnTo>
                  <a:pt x="1547" y="986"/>
                </a:lnTo>
                <a:lnTo>
                  <a:pt x="1576" y="992"/>
                </a:lnTo>
                <a:lnTo>
                  <a:pt x="1605" y="1000"/>
                </a:lnTo>
                <a:lnTo>
                  <a:pt x="1632" y="1011"/>
                </a:lnTo>
                <a:lnTo>
                  <a:pt x="1658" y="1026"/>
                </a:lnTo>
                <a:lnTo>
                  <a:pt x="1682" y="1042"/>
                </a:lnTo>
                <a:lnTo>
                  <a:pt x="1704" y="1062"/>
                </a:lnTo>
                <a:lnTo>
                  <a:pt x="1724" y="1083"/>
                </a:lnTo>
                <a:lnTo>
                  <a:pt x="1741" y="1109"/>
                </a:lnTo>
                <a:lnTo>
                  <a:pt x="1755" y="1136"/>
                </a:lnTo>
                <a:lnTo>
                  <a:pt x="1765" y="1167"/>
                </a:lnTo>
                <a:lnTo>
                  <a:pt x="1771" y="1200"/>
                </a:lnTo>
                <a:lnTo>
                  <a:pt x="1773" y="1236"/>
                </a:lnTo>
                <a:lnTo>
                  <a:pt x="1771" y="1272"/>
                </a:lnTo>
                <a:lnTo>
                  <a:pt x="1765" y="1305"/>
                </a:lnTo>
                <a:lnTo>
                  <a:pt x="1755" y="1336"/>
                </a:lnTo>
                <a:lnTo>
                  <a:pt x="1742" y="1364"/>
                </a:lnTo>
                <a:lnTo>
                  <a:pt x="1725" y="1390"/>
                </a:lnTo>
                <a:lnTo>
                  <a:pt x="1707" y="1414"/>
                </a:lnTo>
                <a:lnTo>
                  <a:pt x="1686" y="1437"/>
                </a:lnTo>
                <a:lnTo>
                  <a:pt x="1664" y="1457"/>
                </a:lnTo>
                <a:lnTo>
                  <a:pt x="1640" y="1477"/>
                </a:lnTo>
                <a:lnTo>
                  <a:pt x="1617" y="1494"/>
                </a:lnTo>
                <a:lnTo>
                  <a:pt x="1592" y="1510"/>
                </a:lnTo>
                <a:lnTo>
                  <a:pt x="1569" y="1527"/>
                </a:lnTo>
                <a:lnTo>
                  <a:pt x="1545" y="1542"/>
                </a:lnTo>
                <a:lnTo>
                  <a:pt x="1523" y="1556"/>
                </a:lnTo>
                <a:lnTo>
                  <a:pt x="1501" y="1570"/>
                </a:lnTo>
                <a:lnTo>
                  <a:pt x="1483" y="1584"/>
                </a:lnTo>
                <a:lnTo>
                  <a:pt x="1466" y="1597"/>
                </a:lnTo>
                <a:lnTo>
                  <a:pt x="1452" y="1611"/>
                </a:lnTo>
                <a:lnTo>
                  <a:pt x="1441" y="1625"/>
                </a:lnTo>
                <a:lnTo>
                  <a:pt x="1435" y="1639"/>
                </a:lnTo>
                <a:lnTo>
                  <a:pt x="1432" y="1655"/>
                </a:lnTo>
                <a:lnTo>
                  <a:pt x="1787" y="1655"/>
                </a:lnTo>
                <a:lnTo>
                  <a:pt x="1787" y="1830"/>
                </a:lnTo>
                <a:lnTo>
                  <a:pt x="1209" y="1830"/>
                </a:lnTo>
                <a:lnTo>
                  <a:pt x="1204" y="1798"/>
                </a:lnTo>
                <a:lnTo>
                  <a:pt x="1201" y="1768"/>
                </a:lnTo>
                <a:lnTo>
                  <a:pt x="1199" y="1740"/>
                </a:lnTo>
                <a:lnTo>
                  <a:pt x="1202" y="1699"/>
                </a:lnTo>
                <a:lnTo>
                  <a:pt x="1208" y="1662"/>
                </a:lnTo>
                <a:lnTo>
                  <a:pt x="1217" y="1627"/>
                </a:lnTo>
                <a:lnTo>
                  <a:pt x="1230" y="1594"/>
                </a:lnTo>
                <a:lnTo>
                  <a:pt x="1247" y="1565"/>
                </a:lnTo>
                <a:lnTo>
                  <a:pt x="1265" y="1537"/>
                </a:lnTo>
                <a:lnTo>
                  <a:pt x="1286" y="1513"/>
                </a:lnTo>
                <a:lnTo>
                  <a:pt x="1307" y="1489"/>
                </a:lnTo>
                <a:lnTo>
                  <a:pt x="1331" y="1466"/>
                </a:lnTo>
                <a:lnTo>
                  <a:pt x="1355" y="1446"/>
                </a:lnTo>
                <a:lnTo>
                  <a:pt x="1380" y="1428"/>
                </a:lnTo>
                <a:lnTo>
                  <a:pt x="1404" y="1409"/>
                </a:lnTo>
                <a:lnTo>
                  <a:pt x="1428" y="1393"/>
                </a:lnTo>
                <a:lnTo>
                  <a:pt x="1451" y="1377"/>
                </a:lnTo>
                <a:lnTo>
                  <a:pt x="1474" y="1361"/>
                </a:lnTo>
                <a:lnTo>
                  <a:pt x="1494" y="1347"/>
                </a:lnTo>
                <a:lnTo>
                  <a:pt x="1513" y="1332"/>
                </a:lnTo>
                <a:lnTo>
                  <a:pt x="1528" y="1317"/>
                </a:lnTo>
                <a:lnTo>
                  <a:pt x="1541" y="1303"/>
                </a:lnTo>
                <a:lnTo>
                  <a:pt x="1551" y="1288"/>
                </a:lnTo>
                <a:lnTo>
                  <a:pt x="1558" y="1272"/>
                </a:lnTo>
                <a:lnTo>
                  <a:pt x="1560" y="1256"/>
                </a:lnTo>
                <a:lnTo>
                  <a:pt x="1558" y="1236"/>
                </a:lnTo>
                <a:lnTo>
                  <a:pt x="1551" y="1219"/>
                </a:lnTo>
                <a:lnTo>
                  <a:pt x="1542" y="1205"/>
                </a:lnTo>
                <a:lnTo>
                  <a:pt x="1531" y="1192"/>
                </a:lnTo>
                <a:lnTo>
                  <a:pt x="1518" y="1184"/>
                </a:lnTo>
                <a:lnTo>
                  <a:pt x="1502" y="1178"/>
                </a:lnTo>
                <a:lnTo>
                  <a:pt x="1486" y="1175"/>
                </a:lnTo>
                <a:lnTo>
                  <a:pt x="1470" y="1173"/>
                </a:lnTo>
                <a:lnTo>
                  <a:pt x="1447" y="1176"/>
                </a:lnTo>
                <a:lnTo>
                  <a:pt x="1427" y="1182"/>
                </a:lnTo>
                <a:lnTo>
                  <a:pt x="1408" y="1192"/>
                </a:lnTo>
                <a:lnTo>
                  <a:pt x="1392" y="1205"/>
                </a:lnTo>
                <a:lnTo>
                  <a:pt x="1379" y="1218"/>
                </a:lnTo>
                <a:lnTo>
                  <a:pt x="1366" y="1231"/>
                </a:lnTo>
                <a:lnTo>
                  <a:pt x="1358" y="1243"/>
                </a:lnTo>
                <a:lnTo>
                  <a:pt x="1351" y="1253"/>
                </a:lnTo>
                <a:lnTo>
                  <a:pt x="1348" y="1260"/>
                </a:lnTo>
                <a:lnTo>
                  <a:pt x="1346" y="1262"/>
                </a:lnTo>
                <a:lnTo>
                  <a:pt x="1195" y="1161"/>
                </a:lnTo>
                <a:lnTo>
                  <a:pt x="1196" y="1159"/>
                </a:lnTo>
                <a:lnTo>
                  <a:pt x="1199" y="1153"/>
                </a:lnTo>
                <a:lnTo>
                  <a:pt x="1203" y="1144"/>
                </a:lnTo>
                <a:lnTo>
                  <a:pt x="1210" y="1132"/>
                </a:lnTo>
                <a:lnTo>
                  <a:pt x="1219" y="1119"/>
                </a:lnTo>
                <a:lnTo>
                  <a:pt x="1230" y="1103"/>
                </a:lnTo>
                <a:lnTo>
                  <a:pt x="1244" y="1087"/>
                </a:lnTo>
                <a:lnTo>
                  <a:pt x="1260" y="1071"/>
                </a:lnTo>
                <a:lnTo>
                  <a:pt x="1278" y="1054"/>
                </a:lnTo>
                <a:lnTo>
                  <a:pt x="1300" y="1038"/>
                </a:lnTo>
                <a:lnTo>
                  <a:pt x="1324" y="1023"/>
                </a:lnTo>
                <a:lnTo>
                  <a:pt x="1351" y="1008"/>
                </a:lnTo>
                <a:lnTo>
                  <a:pt x="1381" y="997"/>
                </a:lnTo>
                <a:lnTo>
                  <a:pt x="1413" y="989"/>
                </a:lnTo>
                <a:lnTo>
                  <a:pt x="1449" y="983"/>
                </a:lnTo>
                <a:lnTo>
                  <a:pt x="1489" y="981"/>
                </a:lnTo>
                <a:close/>
                <a:moveTo>
                  <a:pt x="422" y="734"/>
                </a:moveTo>
                <a:lnTo>
                  <a:pt x="452" y="738"/>
                </a:lnTo>
                <a:lnTo>
                  <a:pt x="482" y="746"/>
                </a:lnTo>
                <a:lnTo>
                  <a:pt x="513" y="758"/>
                </a:lnTo>
                <a:lnTo>
                  <a:pt x="545" y="775"/>
                </a:lnTo>
                <a:lnTo>
                  <a:pt x="578" y="799"/>
                </a:lnTo>
                <a:lnTo>
                  <a:pt x="612" y="827"/>
                </a:lnTo>
                <a:lnTo>
                  <a:pt x="646" y="863"/>
                </a:lnTo>
                <a:lnTo>
                  <a:pt x="682" y="905"/>
                </a:lnTo>
                <a:lnTo>
                  <a:pt x="716" y="948"/>
                </a:lnTo>
                <a:lnTo>
                  <a:pt x="746" y="990"/>
                </a:lnTo>
                <a:lnTo>
                  <a:pt x="771" y="1028"/>
                </a:lnTo>
                <a:lnTo>
                  <a:pt x="792" y="1065"/>
                </a:lnTo>
                <a:lnTo>
                  <a:pt x="809" y="1098"/>
                </a:lnTo>
                <a:lnTo>
                  <a:pt x="822" y="1130"/>
                </a:lnTo>
                <a:lnTo>
                  <a:pt x="833" y="1161"/>
                </a:lnTo>
                <a:lnTo>
                  <a:pt x="839" y="1188"/>
                </a:lnTo>
                <a:lnTo>
                  <a:pt x="842" y="1215"/>
                </a:lnTo>
                <a:lnTo>
                  <a:pt x="843" y="1240"/>
                </a:lnTo>
                <a:lnTo>
                  <a:pt x="841" y="1264"/>
                </a:lnTo>
                <a:lnTo>
                  <a:pt x="836" y="1288"/>
                </a:lnTo>
                <a:lnTo>
                  <a:pt x="827" y="1309"/>
                </a:lnTo>
                <a:lnTo>
                  <a:pt x="818" y="1329"/>
                </a:lnTo>
                <a:lnTo>
                  <a:pt x="807" y="1350"/>
                </a:lnTo>
                <a:lnTo>
                  <a:pt x="794" y="1369"/>
                </a:lnTo>
                <a:lnTo>
                  <a:pt x="778" y="1389"/>
                </a:lnTo>
                <a:lnTo>
                  <a:pt x="762" y="1408"/>
                </a:lnTo>
                <a:lnTo>
                  <a:pt x="745" y="1428"/>
                </a:lnTo>
                <a:lnTo>
                  <a:pt x="726" y="1446"/>
                </a:lnTo>
                <a:lnTo>
                  <a:pt x="707" y="1465"/>
                </a:lnTo>
                <a:lnTo>
                  <a:pt x="687" y="1485"/>
                </a:lnTo>
                <a:lnTo>
                  <a:pt x="667" y="1505"/>
                </a:lnTo>
                <a:lnTo>
                  <a:pt x="653" y="1523"/>
                </a:lnTo>
                <a:lnTo>
                  <a:pt x="643" y="1543"/>
                </a:lnTo>
                <a:lnTo>
                  <a:pt x="639" y="1566"/>
                </a:lnTo>
                <a:lnTo>
                  <a:pt x="639" y="1590"/>
                </a:lnTo>
                <a:lnTo>
                  <a:pt x="643" y="1616"/>
                </a:lnTo>
                <a:lnTo>
                  <a:pt x="650" y="1644"/>
                </a:lnTo>
                <a:lnTo>
                  <a:pt x="662" y="1674"/>
                </a:lnTo>
                <a:lnTo>
                  <a:pt x="677" y="1705"/>
                </a:lnTo>
                <a:lnTo>
                  <a:pt x="694" y="1737"/>
                </a:lnTo>
                <a:lnTo>
                  <a:pt x="715" y="1770"/>
                </a:lnTo>
                <a:lnTo>
                  <a:pt x="738" y="1805"/>
                </a:lnTo>
                <a:lnTo>
                  <a:pt x="764" y="1840"/>
                </a:lnTo>
                <a:lnTo>
                  <a:pt x="793" y="1876"/>
                </a:lnTo>
                <a:lnTo>
                  <a:pt x="822" y="1912"/>
                </a:lnTo>
                <a:lnTo>
                  <a:pt x="853" y="1949"/>
                </a:lnTo>
                <a:lnTo>
                  <a:pt x="887" y="1986"/>
                </a:lnTo>
                <a:lnTo>
                  <a:pt x="920" y="2023"/>
                </a:lnTo>
                <a:lnTo>
                  <a:pt x="955" y="2061"/>
                </a:lnTo>
                <a:lnTo>
                  <a:pt x="990" y="2096"/>
                </a:lnTo>
                <a:lnTo>
                  <a:pt x="1026" y="2133"/>
                </a:lnTo>
                <a:lnTo>
                  <a:pt x="1063" y="2169"/>
                </a:lnTo>
                <a:lnTo>
                  <a:pt x="1099" y="2205"/>
                </a:lnTo>
                <a:lnTo>
                  <a:pt x="1136" y="2240"/>
                </a:lnTo>
                <a:lnTo>
                  <a:pt x="1173" y="2273"/>
                </a:lnTo>
                <a:lnTo>
                  <a:pt x="1210" y="2306"/>
                </a:lnTo>
                <a:lnTo>
                  <a:pt x="1247" y="2338"/>
                </a:lnTo>
                <a:lnTo>
                  <a:pt x="1284" y="2367"/>
                </a:lnTo>
                <a:lnTo>
                  <a:pt x="1319" y="2395"/>
                </a:lnTo>
                <a:lnTo>
                  <a:pt x="1354" y="2421"/>
                </a:lnTo>
                <a:lnTo>
                  <a:pt x="1389" y="2444"/>
                </a:lnTo>
                <a:lnTo>
                  <a:pt x="1423" y="2465"/>
                </a:lnTo>
                <a:lnTo>
                  <a:pt x="1454" y="2483"/>
                </a:lnTo>
                <a:lnTo>
                  <a:pt x="1486" y="2497"/>
                </a:lnTo>
                <a:lnTo>
                  <a:pt x="1516" y="2509"/>
                </a:lnTo>
                <a:lnTo>
                  <a:pt x="1543" y="2517"/>
                </a:lnTo>
                <a:lnTo>
                  <a:pt x="1570" y="2521"/>
                </a:lnTo>
                <a:lnTo>
                  <a:pt x="1593" y="2520"/>
                </a:lnTo>
                <a:lnTo>
                  <a:pt x="1616" y="2516"/>
                </a:lnTo>
                <a:lnTo>
                  <a:pt x="1636" y="2506"/>
                </a:lnTo>
                <a:lnTo>
                  <a:pt x="1654" y="2492"/>
                </a:lnTo>
                <a:lnTo>
                  <a:pt x="1674" y="2472"/>
                </a:lnTo>
                <a:lnTo>
                  <a:pt x="1694" y="2452"/>
                </a:lnTo>
                <a:lnTo>
                  <a:pt x="1713" y="2433"/>
                </a:lnTo>
                <a:lnTo>
                  <a:pt x="1733" y="2414"/>
                </a:lnTo>
                <a:lnTo>
                  <a:pt x="1751" y="2397"/>
                </a:lnTo>
                <a:lnTo>
                  <a:pt x="1770" y="2381"/>
                </a:lnTo>
                <a:lnTo>
                  <a:pt x="1790" y="2365"/>
                </a:lnTo>
                <a:lnTo>
                  <a:pt x="1809" y="2352"/>
                </a:lnTo>
                <a:lnTo>
                  <a:pt x="1830" y="2341"/>
                </a:lnTo>
                <a:lnTo>
                  <a:pt x="1850" y="2332"/>
                </a:lnTo>
                <a:lnTo>
                  <a:pt x="1873" y="2324"/>
                </a:lnTo>
                <a:lnTo>
                  <a:pt x="1895" y="2319"/>
                </a:lnTo>
                <a:lnTo>
                  <a:pt x="1919" y="2316"/>
                </a:lnTo>
                <a:lnTo>
                  <a:pt x="1944" y="2317"/>
                </a:lnTo>
                <a:lnTo>
                  <a:pt x="1971" y="2320"/>
                </a:lnTo>
                <a:lnTo>
                  <a:pt x="1999" y="2326"/>
                </a:lnTo>
                <a:lnTo>
                  <a:pt x="2029" y="2337"/>
                </a:lnTo>
                <a:lnTo>
                  <a:pt x="2061" y="2350"/>
                </a:lnTo>
                <a:lnTo>
                  <a:pt x="2095" y="2367"/>
                </a:lnTo>
                <a:lnTo>
                  <a:pt x="2131" y="2388"/>
                </a:lnTo>
                <a:lnTo>
                  <a:pt x="2170" y="2413"/>
                </a:lnTo>
                <a:lnTo>
                  <a:pt x="2211" y="2443"/>
                </a:lnTo>
                <a:lnTo>
                  <a:pt x="2255" y="2477"/>
                </a:lnTo>
                <a:lnTo>
                  <a:pt x="2297" y="2513"/>
                </a:lnTo>
                <a:lnTo>
                  <a:pt x="2332" y="2547"/>
                </a:lnTo>
                <a:lnTo>
                  <a:pt x="2360" y="2581"/>
                </a:lnTo>
                <a:lnTo>
                  <a:pt x="2384" y="2614"/>
                </a:lnTo>
                <a:lnTo>
                  <a:pt x="2401" y="2647"/>
                </a:lnTo>
                <a:lnTo>
                  <a:pt x="2414" y="2677"/>
                </a:lnTo>
                <a:lnTo>
                  <a:pt x="2422" y="2707"/>
                </a:lnTo>
                <a:lnTo>
                  <a:pt x="2425" y="2737"/>
                </a:lnTo>
                <a:lnTo>
                  <a:pt x="2424" y="2765"/>
                </a:lnTo>
                <a:lnTo>
                  <a:pt x="2419" y="2793"/>
                </a:lnTo>
                <a:lnTo>
                  <a:pt x="2412" y="2819"/>
                </a:lnTo>
                <a:lnTo>
                  <a:pt x="2400" y="2846"/>
                </a:lnTo>
                <a:lnTo>
                  <a:pt x="2387" y="2872"/>
                </a:lnTo>
                <a:lnTo>
                  <a:pt x="2371" y="2896"/>
                </a:lnTo>
                <a:lnTo>
                  <a:pt x="2352" y="2920"/>
                </a:lnTo>
                <a:lnTo>
                  <a:pt x="2333" y="2943"/>
                </a:lnTo>
                <a:lnTo>
                  <a:pt x="2312" y="2967"/>
                </a:lnTo>
                <a:lnTo>
                  <a:pt x="2291" y="2989"/>
                </a:lnTo>
                <a:lnTo>
                  <a:pt x="2269" y="3011"/>
                </a:lnTo>
                <a:lnTo>
                  <a:pt x="2247" y="3032"/>
                </a:lnTo>
                <a:lnTo>
                  <a:pt x="2224" y="3054"/>
                </a:lnTo>
                <a:lnTo>
                  <a:pt x="2203" y="3074"/>
                </a:lnTo>
                <a:lnTo>
                  <a:pt x="2183" y="3093"/>
                </a:lnTo>
                <a:lnTo>
                  <a:pt x="2160" y="3113"/>
                </a:lnTo>
                <a:lnTo>
                  <a:pt x="2131" y="3129"/>
                </a:lnTo>
                <a:lnTo>
                  <a:pt x="2100" y="3142"/>
                </a:lnTo>
                <a:lnTo>
                  <a:pt x="2064" y="3151"/>
                </a:lnTo>
                <a:lnTo>
                  <a:pt x="2024" y="3157"/>
                </a:lnTo>
                <a:lnTo>
                  <a:pt x="1980" y="3159"/>
                </a:lnTo>
                <a:lnTo>
                  <a:pt x="1933" y="3158"/>
                </a:lnTo>
                <a:lnTo>
                  <a:pt x="1883" y="3153"/>
                </a:lnTo>
                <a:lnTo>
                  <a:pt x="1830" y="3144"/>
                </a:lnTo>
                <a:lnTo>
                  <a:pt x="1773" y="3131"/>
                </a:lnTo>
                <a:lnTo>
                  <a:pt x="1714" y="3115"/>
                </a:lnTo>
                <a:lnTo>
                  <a:pt x="1652" y="3094"/>
                </a:lnTo>
                <a:lnTo>
                  <a:pt x="1588" y="3071"/>
                </a:lnTo>
                <a:lnTo>
                  <a:pt x="1522" y="3042"/>
                </a:lnTo>
                <a:lnTo>
                  <a:pt x="1453" y="3011"/>
                </a:lnTo>
                <a:lnTo>
                  <a:pt x="1384" y="2974"/>
                </a:lnTo>
                <a:lnTo>
                  <a:pt x="1312" y="2934"/>
                </a:lnTo>
                <a:lnTo>
                  <a:pt x="1240" y="2889"/>
                </a:lnTo>
                <a:lnTo>
                  <a:pt x="1165" y="2841"/>
                </a:lnTo>
                <a:lnTo>
                  <a:pt x="1089" y="2788"/>
                </a:lnTo>
                <a:lnTo>
                  <a:pt x="1014" y="2729"/>
                </a:lnTo>
                <a:lnTo>
                  <a:pt x="937" y="2668"/>
                </a:lnTo>
                <a:lnTo>
                  <a:pt x="859" y="2602"/>
                </a:lnTo>
                <a:lnTo>
                  <a:pt x="781" y="2531"/>
                </a:lnTo>
                <a:lnTo>
                  <a:pt x="704" y="2455"/>
                </a:lnTo>
                <a:lnTo>
                  <a:pt x="629" y="2378"/>
                </a:lnTo>
                <a:lnTo>
                  <a:pt x="557" y="2300"/>
                </a:lnTo>
                <a:lnTo>
                  <a:pt x="491" y="2222"/>
                </a:lnTo>
                <a:lnTo>
                  <a:pt x="430" y="2145"/>
                </a:lnTo>
                <a:lnTo>
                  <a:pt x="372" y="2070"/>
                </a:lnTo>
                <a:lnTo>
                  <a:pt x="319" y="1994"/>
                </a:lnTo>
                <a:lnTo>
                  <a:pt x="270" y="1921"/>
                </a:lnTo>
                <a:lnTo>
                  <a:pt x="225" y="1847"/>
                </a:lnTo>
                <a:lnTo>
                  <a:pt x="185" y="1775"/>
                </a:lnTo>
                <a:lnTo>
                  <a:pt x="148" y="1706"/>
                </a:lnTo>
                <a:lnTo>
                  <a:pt x="117" y="1637"/>
                </a:lnTo>
                <a:lnTo>
                  <a:pt x="89" y="1571"/>
                </a:lnTo>
                <a:lnTo>
                  <a:pt x="64" y="1507"/>
                </a:lnTo>
                <a:lnTo>
                  <a:pt x="44" y="1446"/>
                </a:lnTo>
                <a:lnTo>
                  <a:pt x="28" y="1387"/>
                </a:lnTo>
                <a:lnTo>
                  <a:pt x="15" y="1330"/>
                </a:lnTo>
                <a:lnTo>
                  <a:pt x="6" y="1276"/>
                </a:lnTo>
                <a:lnTo>
                  <a:pt x="1" y="1226"/>
                </a:lnTo>
                <a:lnTo>
                  <a:pt x="0" y="1179"/>
                </a:lnTo>
                <a:lnTo>
                  <a:pt x="2" y="1135"/>
                </a:lnTo>
                <a:lnTo>
                  <a:pt x="8" y="1095"/>
                </a:lnTo>
                <a:lnTo>
                  <a:pt x="17" y="1059"/>
                </a:lnTo>
                <a:lnTo>
                  <a:pt x="30" y="1028"/>
                </a:lnTo>
                <a:lnTo>
                  <a:pt x="46" y="1000"/>
                </a:lnTo>
                <a:lnTo>
                  <a:pt x="65" y="977"/>
                </a:lnTo>
                <a:lnTo>
                  <a:pt x="86" y="956"/>
                </a:lnTo>
                <a:lnTo>
                  <a:pt x="106" y="935"/>
                </a:lnTo>
                <a:lnTo>
                  <a:pt x="127" y="912"/>
                </a:lnTo>
                <a:lnTo>
                  <a:pt x="148" y="891"/>
                </a:lnTo>
                <a:lnTo>
                  <a:pt x="171" y="868"/>
                </a:lnTo>
                <a:lnTo>
                  <a:pt x="192" y="847"/>
                </a:lnTo>
                <a:lnTo>
                  <a:pt x="216" y="826"/>
                </a:lnTo>
                <a:lnTo>
                  <a:pt x="239" y="807"/>
                </a:lnTo>
                <a:lnTo>
                  <a:pt x="263" y="789"/>
                </a:lnTo>
                <a:lnTo>
                  <a:pt x="288" y="773"/>
                </a:lnTo>
                <a:lnTo>
                  <a:pt x="314" y="759"/>
                </a:lnTo>
                <a:lnTo>
                  <a:pt x="340" y="749"/>
                </a:lnTo>
                <a:lnTo>
                  <a:pt x="367" y="740"/>
                </a:lnTo>
                <a:lnTo>
                  <a:pt x="395" y="735"/>
                </a:lnTo>
                <a:lnTo>
                  <a:pt x="422" y="734"/>
                </a:lnTo>
                <a:close/>
                <a:moveTo>
                  <a:pt x="1872" y="0"/>
                </a:moveTo>
                <a:lnTo>
                  <a:pt x="1970" y="4"/>
                </a:lnTo>
                <a:lnTo>
                  <a:pt x="2067" y="13"/>
                </a:lnTo>
                <a:lnTo>
                  <a:pt x="2162" y="29"/>
                </a:lnTo>
                <a:lnTo>
                  <a:pt x="2255" y="50"/>
                </a:lnTo>
                <a:lnTo>
                  <a:pt x="2346" y="77"/>
                </a:lnTo>
                <a:lnTo>
                  <a:pt x="2434" y="110"/>
                </a:lnTo>
                <a:lnTo>
                  <a:pt x="2520" y="147"/>
                </a:lnTo>
                <a:lnTo>
                  <a:pt x="2603" y="190"/>
                </a:lnTo>
                <a:lnTo>
                  <a:pt x="2683" y="238"/>
                </a:lnTo>
                <a:lnTo>
                  <a:pt x="2758" y="291"/>
                </a:lnTo>
                <a:lnTo>
                  <a:pt x="2832" y="348"/>
                </a:lnTo>
                <a:lnTo>
                  <a:pt x="2900" y="409"/>
                </a:lnTo>
                <a:lnTo>
                  <a:pt x="2966" y="475"/>
                </a:lnTo>
                <a:lnTo>
                  <a:pt x="3027" y="544"/>
                </a:lnTo>
                <a:lnTo>
                  <a:pt x="3085" y="617"/>
                </a:lnTo>
                <a:lnTo>
                  <a:pt x="3137" y="693"/>
                </a:lnTo>
                <a:lnTo>
                  <a:pt x="3185" y="773"/>
                </a:lnTo>
                <a:lnTo>
                  <a:pt x="3228" y="855"/>
                </a:lnTo>
                <a:lnTo>
                  <a:pt x="3266" y="941"/>
                </a:lnTo>
                <a:lnTo>
                  <a:pt x="3298" y="1030"/>
                </a:lnTo>
                <a:lnTo>
                  <a:pt x="3325" y="1120"/>
                </a:lnTo>
                <a:lnTo>
                  <a:pt x="3346" y="1213"/>
                </a:lnTo>
                <a:lnTo>
                  <a:pt x="3363" y="1308"/>
                </a:lnTo>
                <a:lnTo>
                  <a:pt x="3372" y="1405"/>
                </a:lnTo>
                <a:lnTo>
                  <a:pt x="3375" y="1504"/>
                </a:lnTo>
                <a:lnTo>
                  <a:pt x="3372" y="1598"/>
                </a:lnTo>
                <a:lnTo>
                  <a:pt x="3364" y="1692"/>
                </a:lnTo>
                <a:lnTo>
                  <a:pt x="3349" y="1783"/>
                </a:lnTo>
                <a:lnTo>
                  <a:pt x="3329" y="1873"/>
                </a:lnTo>
                <a:lnTo>
                  <a:pt x="3304" y="1960"/>
                </a:lnTo>
                <a:lnTo>
                  <a:pt x="3274" y="2046"/>
                </a:lnTo>
                <a:lnTo>
                  <a:pt x="3239" y="2129"/>
                </a:lnTo>
                <a:lnTo>
                  <a:pt x="3199" y="2209"/>
                </a:lnTo>
                <a:lnTo>
                  <a:pt x="3155" y="2287"/>
                </a:lnTo>
                <a:lnTo>
                  <a:pt x="3106" y="2361"/>
                </a:lnTo>
                <a:lnTo>
                  <a:pt x="3054" y="2433"/>
                </a:lnTo>
                <a:lnTo>
                  <a:pt x="2997" y="2500"/>
                </a:lnTo>
                <a:lnTo>
                  <a:pt x="2936" y="2565"/>
                </a:lnTo>
                <a:lnTo>
                  <a:pt x="2872" y="2626"/>
                </a:lnTo>
                <a:lnTo>
                  <a:pt x="2803" y="2683"/>
                </a:lnTo>
                <a:lnTo>
                  <a:pt x="2733" y="2737"/>
                </a:lnTo>
                <a:lnTo>
                  <a:pt x="2658" y="2785"/>
                </a:lnTo>
                <a:lnTo>
                  <a:pt x="2580" y="2830"/>
                </a:lnTo>
                <a:lnTo>
                  <a:pt x="2586" y="2797"/>
                </a:lnTo>
                <a:lnTo>
                  <a:pt x="2590" y="2763"/>
                </a:lnTo>
                <a:lnTo>
                  <a:pt x="2591" y="2728"/>
                </a:lnTo>
                <a:lnTo>
                  <a:pt x="2585" y="2680"/>
                </a:lnTo>
                <a:lnTo>
                  <a:pt x="2574" y="2633"/>
                </a:lnTo>
                <a:lnTo>
                  <a:pt x="2557" y="2587"/>
                </a:lnTo>
                <a:lnTo>
                  <a:pt x="2623" y="2541"/>
                </a:lnTo>
                <a:lnTo>
                  <a:pt x="2687" y="2492"/>
                </a:lnTo>
                <a:lnTo>
                  <a:pt x="2747" y="2440"/>
                </a:lnTo>
                <a:lnTo>
                  <a:pt x="2803" y="2383"/>
                </a:lnTo>
                <a:lnTo>
                  <a:pt x="2856" y="2323"/>
                </a:lnTo>
                <a:lnTo>
                  <a:pt x="2907" y="2260"/>
                </a:lnTo>
                <a:lnTo>
                  <a:pt x="2952" y="2194"/>
                </a:lnTo>
                <a:lnTo>
                  <a:pt x="2994" y="2124"/>
                </a:lnTo>
                <a:lnTo>
                  <a:pt x="3030" y="2052"/>
                </a:lnTo>
                <a:lnTo>
                  <a:pt x="3063" y="1978"/>
                </a:lnTo>
                <a:lnTo>
                  <a:pt x="3091" y="1901"/>
                </a:lnTo>
                <a:lnTo>
                  <a:pt x="3114" y="1822"/>
                </a:lnTo>
                <a:lnTo>
                  <a:pt x="3132" y="1742"/>
                </a:lnTo>
                <a:lnTo>
                  <a:pt x="3145" y="1659"/>
                </a:lnTo>
                <a:lnTo>
                  <a:pt x="2883" y="1504"/>
                </a:lnTo>
                <a:lnTo>
                  <a:pt x="3145" y="1350"/>
                </a:lnTo>
                <a:lnTo>
                  <a:pt x="3132" y="1263"/>
                </a:lnTo>
                <a:lnTo>
                  <a:pt x="3112" y="1178"/>
                </a:lnTo>
                <a:lnTo>
                  <a:pt x="3088" y="1096"/>
                </a:lnTo>
                <a:lnTo>
                  <a:pt x="3057" y="1016"/>
                </a:lnTo>
                <a:lnTo>
                  <a:pt x="3022" y="939"/>
                </a:lnTo>
                <a:lnTo>
                  <a:pt x="2982" y="864"/>
                </a:lnTo>
                <a:lnTo>
                  <a:pt x="2937" y="793"/>
                </a:lnTo>
                <a:lnTo>
                  <a:pt x="2888" y="724"/>
                </a:lnTo>
                <a:lnTo>
                  <a:pt x="2835" y="659"/>
                </a:lnTo>
                <a:lnTo>
                  <a:pt x="2778" y="597"/>
                </a:lnTo>
                <a:lnTo>
                  <a:pt x="2716" y="540"/>
                </a:lnTo>
                <a:lnTo>
                  <a:pt x="2652" y="487"/>
                </a:lnTo>
                <a:lnTo>
                  <a:pt x="2583" y="438"/>
                </a:lnTo>
                <a:lnTo>
                  <a:pt x="2512" y="393"/>
                </a:lnTo>
                <a:lnTo>
                  <a:pt x="2437" y="353"/>
                </a:lnTo>
                <a:lnTo>
                  <a:pt x="2359" y="318"/>
                </a:lnTo>
                <a:lnTo>
                  <a:pt x="2280" y="288"/>
                </a:lnTo>
                <a:lnTo>
                  <a:pt x="2197" y="264"/>
                </a:lnTo>
                <a:lnTo>
                  <a:pt x="2112" y="244"/>
                </a:lnTo>
                <a:lnTo>
                  <a:pt x="2025" y="231"/>
                </a:lnTo>
                <a:lnTo>
                  <a:pt x="1872" y="492"/>
                </a:lnTo>
                <a:lnTo>
                  <a:pt x="1717" y="231"/>
                </a:lnTo>
                <a:lnTo>
                  <a:pt x="1630" y="244"/>
                </a:lnTo>
                <a:lnTo>
                  <a:pt x="1545" y="264"/>
                </a:lnTo>
                <a:lnTo>
                  <a:pt x="1463" y="288"/>
                </a:lnTo>
                <a:lnTo>
                  <a:pt x="1383" y="318"/>
                </a:lnTo>
                <a:lnTo>
                  <a:pt x="1305" y="354"/>
                </a:lnTo>
                <a:lnTo>
                  <a:pt x="1230" y="394"/>
                </a:lnTo>
                <a:lnTo>
                  <a:pt x="1159" y="439"/>
                </a:lnTo>
                <a:lnTo>
                  <a:pt x="1091" y="488"/>
                </a:lnTo>
                <a:lnTo>
                  <a:pt x="1026" y="541"/>
                </a:lnTo>
                <a:lnTo>
                  <a:pt x="964" y="598"/>
                </a:lnTo>
                <a:lnTo>
                  <a:pt x="907" y="660"/>
                </a:lnTo>
                <a:lnTo>
                  <a:pt x="854" y="725"/>
                </a:lnTo>
                <a:lnTo>
                  <a:pt x="805" y="794"/>
                </a:lnTo>
                <a:lnTo>
                  <a:pt x="765" y="748"/>
                </a:lnTo>
                <a:lnTo>
                  <a:pt x="724" y="707"/>
                </a:lnTo>
                <a:lnTo>
                  <a:pt x="682" y="672"/>
                </a:lnTo>
                <a:lnTo>
                  <a:pt x="640" y="641"/>
                </a:lnTo>
                <a:lnTo>
                  <a:pt x="693" y="571"/>
                </a:lnTo>
                <a:lnTo>
                  <a:pt x="751" y="503"/>
                </a:lnTo>
                <a:lnTo>
                  <a:pt x="812" y="439"/>
                </a:lnTo>
                <a:lnTo>
                  <a:pt x="876" y="378"/>
                </a:lnTo>
                <a:lnTo>
                  <a:pt x="944" y="321"/>
                </a:lnTo>
                <a:lnTo>
                  <a:pt x="1016" y="268"/>
                </a:lnTo>
                <a:lnTo>
                  <a:pt x="1090" y="220"/>
                </a:lnTo>
                <a:lnTo>
                  <a:pt x="1167" y="176"/>
                </a:lnTo>
                <a:lnTo>
                  <a:pt x="1248" y="136"/>
                </a:lnTo>
                <a:lnTo>
                  <a:pt x="1331" y="101"/>
                </a:lnTo>
                <a:lnTo>
                  <a:pt x="1415" y="71"/>
                </a:lnTo>
                <a:lnTo>
                  <a:pt x="1502" y="46"/>
                </a:lnTo>
                <a:lnTo>
                  <a:pt x="1592" y="27"/>
                </a:lnTo>
                <a:lnTo>
                  <a:pt x="1683" y="12"/>
                </a:lnTo>
                <a:lnTo>
                  <a:pt x="1776" y="3"/>
                </a:lnTo>
                <a:lnTo>
                  <a:pt x="18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5" name="Shape 7555"/>
          <p:cNvSpPr/>
          <p:nvPr/>
        </p:nvSpPr>
        <p:spPr>
          <a:xfrm>
            <a:off x="835264" y="430677"/>
            <a:ext cx="201985" cy="201985"/>
          </a:xfrm>
          <a:custGeom>
            <a:avLst/>
            <a:gdLst/>
            <a:ahLst/>
            <a:cxnLst/>
            <a:rect l="0" t="0" r="0" b="0"/>
            <a:pathLst>
              <a:path w="3513" h="3513" extrusionOk="0">
                <a:moveTo>
                  <a:pt x="2149" y="686"/>
                </a:moveTo>
                <a:lnTo>
                  <a:pt x="2101" y="690"/>
                </a:lnTo>
                <a:lnTo>
                  <a:pt x="2055" y="699"/>
                </a:lnTo>
                <a:lnTo>
                  <a:pt x="2010" y="713"/>
                </a:lnTo>
                <a:lnTo>
                  <a:pt x="1966" y="731"/>
                </a:lnTo>
                <a:lnTo>
                  <a:pt x="1925" y="754"/>
                </a:lnTo>
                <a:lnTo>
                  <a:pt x="1885" y="781"/>
                </a:lnTo>
                <a:lnTo>
                  <a:pt x="1849" y="814"/>
                </a:lnTo>
                <a:lnTo>
                  <a:pt x="894" y="1769"/>
                </a:lnTo>
                <a:lnTo>
                  <a:pt x="1023" y="1898"/>
                </a:lnTo>
                <a:lnTo>
                  <a:pt x="1978" y="943"/>
                </a:lnTo>
                <a:lnTo>
                  <a:pt x="2007" y="919"/>
                </a:lnTo>
                <a:lnTo>
                  <a:pt x="2036" y="900"/>
                </a:lnTo>
                <a:lnTo>
                  <a:pt x="2069" y="885"/>
                </a:lnTo>
                <a:lnTo>
                  <a:pt x="2105" y="874"/>
                </a:lnTo>
                <a:lnTo>
                  <a:pt x="2141" y="869"/>
                </a:lnTo>
                <a:lnTo>
                  <a:pt x="2178" y="868"/>
                </a:lnTo>
                <a:lnTo>
                  <a:pt x="2216" y="871"/>
                </a:lnTo>
                <a:lnTo>
                  <a:pt x="2255" y="878"/>
                </a:lnTo>
                <a:lnTo>
                  <a:pt x="2292" y="890"/>
                </a:lnTo>
                <a:lnTo>
                  <a:pt x="2329" y="907"/>
                </a:lnTo>
                <a:lnTo>
                  <a:pt x="2365" y="927"/>
                </a:lnTo>
                <a:lnTo>
                  <a:pt x="2399" y="953"/>
                </a:lnTo>
                <a:lnTo>
                  <a:pt x="2432" y="982"/>
                </a:lnTo>
                <a:lnTo>
                  <a:pt x="2463" y="1017"/>
                </a:lnTo>
                <a:lnTo>
                  <a:pt x="2490" y="1055"/>
                </a:lnTo>
                <a:lnTo>
                  <a:pt x="2512" y="1094"/>
                </a:lnTo>
                <a:lnTo>
                  <a:pt x="2528" y="1136"/>
                </a:lnTo>
                <a:lnTo>
                  <a:pt x="2540" y="1178"/>
                </a:lnTo>
                <a:lnTo>
                  <a:pt x="2545" y="1222"/>
                </a:lnTo>
                <a:lnTo>
                  <a:pt x="2545" y="1264"/>
                </a:lnTo>
                <a:lnTo>
                  <a:pt x="2541" y="1303"/>
                </a:lnTo>
                <a:lnTo>
                  <a:pt x="2530" y="1340"/>
                </a:lnTo>
                <a:lnTo>
                  <a:pt x="2516" y="1375"/>
                </a:lnTo>
                <a:lnTo>
                  <a:pt x="2495" y="1407"/>
                </a:lnTo>
                <a:lnTo>
                  <a:pt x="2471" y="1436"/>
                </a:lnTo>
                <a:lnTo>
                  <a:pt x="1316" y="2590"/>
                </a:lnTo>
                <a:lnTo>
                  <a:pt x="1293" y="2609"/>
                </a:lnTo>
                <a:lnTo>
                  <a:pt x="1268" y="2622"/>
                </a:lnTo>
                <a:lnTo>
                  <a:pt x="1240" y="2632"/>
                </a:lnTo>
                <a:lnTo>
                  <a:pt x="1210" y="2636"/>
                </a:lnTo>
                <a:lnTo>
                  <a:pt x="1181" y="2635"/>
                </a:lnTo>
                <a:lnTo>
                  <a:pt x="1150" y="2629"/>
                </a:lnTo>
                <a:lnTo>
                  <a:pt x="1119" y="2620"/>
                </a:lnTo>
                <a:lnTo>
                  <a:pt x="1088" y="2605"/>
                </a:lnTo>
                <a:lnTo>
                  <a:pt x="1060" y="2586"/>
                </a:lnTo>
                <a:lnTo>
                  <a:pt x="1033" y="2562"/>
                </a:lnTo>
                <a:lnTo>
                  <a:pt x="1009" y="2536"/>
                </a:lnTo>
                <a:lnTo>
                  <a:pt x="990" y="2506"/>
                </a:lnTo>
                <a:lnTo>
                  <a:pt x="975" y="2475"/>
                </a:lnTo>
                <a:lnTo>
                  <a:pt x="966" y="2442"/>
                </a:lnTo>
                <a:lnTo>
                  <a:pt x="960" y="2409"/>
                </a:lnTo>
                <a:lnTo>
                  <a:pt x="960" y="2379"/>
                </a:lnTo>
                <a:lnTo>
                  <a:pt x="966" y="2351"/>
                </a:lnTo>
                <a:lnTo>
                  <a:pt x="975" y="2324"/>
                </a:lnTo>
                <a:lnTo>
                  <a:pt x="988" y="2300"/>
                </a:lnTo>
                <a:lnTo>
                  <a:pt x="1006" y="2279"/>
                </a:lnTo>
                <a:lnTo>
                  <a:pt x="1006" y="2279"/>
                </a:lnTo>
                <a:lnTo>
                  <a:pt x="2135" y="1150"/>
                </a:lnTo>
                <a:lnTo>
                  <a:pt x="2147" y="1141"/>
                </a:lnTo>
                <a:lnTo>
                  <a:pt x="2161" y="1136"/>
                </a:lnTo>
                <a:lnTo>
                  <a:pt x="2177" y="1135"/>
                </a:lnTo>
                <a:lnTo>
                  <a:pt x="2194" y="1137"/>
                </a:lnTo>
                <a:lnTo>
                  <a:pt x="2211" y="1143"/>
                </a:lnTo>
                <a:lnTo>
                  <a:pt x="2227" y="1152"/>
                </a:lnTo>
                <a:lnTo>
                  <a:pt x="2242" y="1165"/>
                </a:lnTo>
                <a:lnTo>
                  <a:pt x="2258" y="1185"/>
                </a:lnTo>
                <a:lnTo>
                  <a:pt x="2269" y="1206"/>
                </a:lnTo>
                <a:lnTo>
                  <a:pt x="2273" y="1228"/>
                </a:lnTo>
                <a:lnTo>
                  <a:pt x="2273" y="1238"/>
                </a:lnTo>
                <a:lnTo>
                  <a:pt x="2271" y="1250"/>
                </a:lnTo>
                <a:lnTo>
                  <a:pt x="2266" y="1261"/>
                </a:lnTo>
                <a:lnTo>
                  <a:pt x="2258" y="1272"/>
                </a:lnTo>
                <a:lnTo>
                  <a:pt x="1330" y="2201"/>
                </a:lnTo>
                <a:lnTo>
                  <a:pt x="1458" y="2330"/>
                </a:lnTo>
                <a:lnTo>
                  <a:pt x="2387" y="1401"/>
                </a:lnTo>
                <a:lnTo>
                  <a:pt x="2409" y="1375"/>
                </a:lnTo>
                <a:lnTo>
                  <a:pt x="2427" y="1348"/>
                </a:lnTo>
                <a:lnTo>
                  <a:pt x="2440" y="1317"/>
                </a:lnTo>
                <a:lnTo>
                  <a:pt x="2450" y="1285"/>
                </a:lnTo>
                <a:lnTo>
                  <a:pt x="2455" y="1251"/>
                </a:lnTo>
                <a:lnTo>
                  <a:pt x="2455" y="1216"/>
                </a:lnTo>
                <a:lnTo>
                  <a:pt x="2450" y="1176"/>
                </a:lnTo>
                <a:lnTo>
                  <a:pt x="2438" y="1138"/>
                </a:lnTo>
                <a:lnTo>
                  <a:pt x="2421" y="1102"/>
                </a:lnTo>
                <a:lnTo>
                  <a:pt x="2398" y="1068"/>
                </a:lnTo>
                <a:lnTo>
                  <a:pt x="2372" y="1036"/>
                </a:lnTo>
                <a:lnTo>
                  <a:pt x="2341" y="1010"/>
                </a:lnTo>
                <a:lnTo>
                  <a:pt x="2309" y="989"/>
                </a:lnTo>
                <a:lnTo>
                  <a:pt x="2275" y="972"/>
                </a:lnTo>
                <a:lnTo>
                  <a:pt x="2240" y="960"/>
                </a:lnTo>
                <a:lnTo>
                  <a:pt x="2204" y="954"/>
                </a:lnTo>
                <a:lnTo>
                  <a:pt x="2167" y="953"/>
                </a:lnTo>
                <a:lnTo>
                  <a:pt x="2132" y="956"/>
                </a:lnTo>
                <a:lnTo>
                  <a:pt x="2097" y="964"/>
                </a:lnTo>
                <a:lnTo>
                  <a:pt x="2065" y="978"/>
                </a:lnTo>
                <a:lnTo>
                  <a:pt x="2034" y="996"/>
                </a:lnTo>
                <a:lnTo>
                  <a:pt x="2007" y="1021"/>
                </a:lnTo>
                <a:lnTo>
                  <a:pt x="865" y="2161"/>
                </a:lnTo>
                <a:lnTo>
                  <a:pt x="867" y="2162"/>
                </a:lnTo>
                <a:lnTo>
                  <a:pt x="841" y="2193"/>
                </a:lnTo>
                <a:lnTo>
                  <a:pt x="821" y="2226"/>
                </a:lnTo>
                <a:lnTo>
                  <a:pt x="804" y="2262"/>
                </a:lnTo>
                <a:lnTo>
                  <a:pt x="791" y="2299"/>
                </a:lnTo>
                <a:lnTo>
                  <a:pt x="782" y="2339"/>
                </a:lnTo>
                <a:lnTo>
                  <a:pt x="778" y="2379"/>
                </a:lnTo>
                <a:lnTo>
                  <a:pt x="778" y="2421"/>
                </a:lnTo>
                <a:lnTo>
                  <a:pt x="784" y="2463"/>
                </a:lnTo>
                <a:lnTo>
                  <a:pt x="793" y="2505"/>
                </a:lnTo>
                <a:lnTo>
                  <a:pt x="807" y="2546"/>
                </a:lnTo>
                <a:lnTo>
                  <a:pt x="826" y="2585"/>
                </a:lnTo>
                <a:lnTo>
                  <a:pt x="847" y="2623"/>
                </a:lnTo>
                <a:lnTo>
                  <a:pt x="874" y="2658"/>
                </a:lnTo>
                <a:lnTo>
                  <a:pt x="904" y="2691"/>
                </a:lnTo>
                <a:lnTo>
                  <a:pt x="941" y="2724"/>
                </a:lnTo>
                <a:lnTo>
                  <a:pt x="982" y="2753"/>
                </a:lnTo>
                <a:lnTo>
                  <a:pt x="1023" y="2776"/>
                </a:lnTo>
                <a:lnTo>
                  <a:pt x="1066" y="2794"/>
                </a:lnTo>
                <a:lnTo>
                  <a:pt x="1110" y="2807"/>
                </a:lnTo>
                <a:lnTo>
                  <a:pt x="1155" y="2815"/>
                </a:lnTo>
                <a:lnTo>
                  <a:pt x="1200" y="2818"/>
                </a:lnTo>
                <a:lnTo>
                  <a:pt x="1243" y="2815"/>
                </a:lnTo>
                <a:lnTo>
                  <a:pt x="1286" y="2807"/>
                </a:lnTo>
                <a:lnTo>
                  <a:pt x="1326" y="2794"/>
                </a:lnTo>
                <a:lnTo>
                  <a:pt x="1366" y="2777"/>
                </a:lnTo>
                <a:lnTo>
                  <a:pt x="1403" y="2754"/>
                </a:lnTo>
                <a:lnTo>
                  <a:pt x="1437" y="2726"/>
                </a:lnTo>
                <a:lnTo>
                  <a:pt x="1437" y="2726"/>
                </a:lnTo>
                <a:lnTo>
                  <a:pt x="1445" y="2720"/>
                </a:lnTo>
                <a:lnTo>
                  <a:pt x="1446" y="2719"/>
                </a:lnTo>
                <a:lnTo>
                  <a:pt x="1446" y="2719"/>
                </a:lnTo>
                <a:lnTo>
                  <a:pt x="2600" y="1565"/>
                </a:lnTo>
                <a:lnTo>
                  <a:pt x="2632" y="1529"/>
                </a:lnTo>
                <a:lnTo>
                  <a:pt x="2659" y="1489"/>
                </a:lnTo>
                <a:lnTo>
                  <a:pt x="2683" y="1448"/>
                </a:lnTo>
                <a:lnTo>
                  <a:pt x="2701" y="1404"/>
                </a:lnTo>
                <a:lnTo>
                  <a:pt x="2716" y="1358"/>
                </a:lnTo>
                <a:lnTo>
                  <a:pt x="2724" y="1310"/>
                </a:lnTo>
                <a:lnTo>
                  <a:pt x="2728" y="1261"/>
                </a:lnTo>
                <a:lnTo>
                  <a:pt x="2727" y="1210"/>
                </a:lnTo>
                <a:lnTo>
                  <a:pt x="2721" y="1154"/>
                </a:lnTo>
                <a:lnTo>
                  <a:pt x="2708" y="1099"/>
                </a:lnTo>
                <a:lnTo>
                  <a:pt x="2689" y="1045"/>
                </a:lnTo>
                <a:lnTo>
                  <a:pt x="2666" y="993"/>
                </a:lnTo>
                <a:lnTo>
                  <a:pt x="2636" y="943"/>
                </a:lnTo>
                <a:lnTo>
                  <a:pt x="2601" y="896"/>
                </a:lnTo>
                <a:lnTo>
                  <a:pt x="2561" y="853"/>
                </a:lnTo>
                <a:lnTo>
                  <a:pt x="2521" y="817"/>
                </a:lnTo>
                <a:lnTo>
                  <a:pt x="2478" y="785"/>
                </a:lnTo>
                <a:lnTo>
                  <a:pt x="2435" y="757"/>
                </a:lnTo>
                <a:lnTo>
                  <a:pt x="2389" y="733"/>
                </a:lnTo>
                <a:lnTo>
                  <a:pt x="2342" y="714"/>
                </a:lnTo>
                <a:lnTo>
                  <a:pt x="2294" y="700"/>
                </a:lnTo>
                <a:lnTo>
                  <a:pt x="2245" y="691"/>
                </a:lnTo>
                <a:lnTo>
                  <a:pt x="2197" y="687"/>
                </a:lnTo>
                <a:lnTo>
                  <a:pt x="2149" y="686"/>
                </a:lnTo>
                <a:close/>
                <a:moveTo>
                  <a:pt x="1755" y="0"/>
                </a:moveTo>
                <a:lnTo>
                  <a:pt x="1863" y="3"/>
                </a:lnTo>
                <a:lnTo>
                  <a:pt x="1968" y="13"/>
                </a:lnTo>
                <a:lnTo>
                  <a:pt x="2073" y="29"/>
                </a:lnTo>
                <a:lnTo>
                  <a:pt x="2174" y="50"/>
                </a:lnTo>
                <a:lnTo>
                  <a:pt x="2273" y="77"/>
                </a:lnTo>
                <a:lnTo>
                  <a:pt x="2370" y="110"/>
                </a:lnTo>
                <a:lnTo>
                  <a:pt x="2463" y="148"/>
                </a:lnTo>
                <a:lnTo>
                  <a:pt x="2555" y="192"/>
                </a:lnTo>
                <a:lnTo>
                  <a:pt x="2643" y="240"/>
                </a:lnTo>
                <a:lnTo>
                  <a:pt x="2728" y="293"/>
                </a:lnTo>
                <a:lnTo>
                  <a:pt x="2810" y="351"/>
                </a:lnTo>
                <a:lnTo>
                  <a:pt x="2888" y="413"/>
                </a:lnTo>
                <a:lnTo>
                  <a:pt x="2963" y="480"/>
                </a:lnTo>
                <a:lnTo>
                  <a:pt x="3033" y="550"/>
                </a:lnTo>
                <a:lnTo>
                  <a:pt x="3100" y="625"/>
                </a:lnTo>
                <a:lnTo>
                  <a:pt x="3162" y="703"/>
                </a:lnTo>
                <a:lnTo>
                  <a:pt x="3220" y="785"/>
                </a:lnTo>
                <a:lnTo>
                  <a:pt x="3273" y="870"/>
                </a:lnTo>
                <a:lnTo>
                  <a:pt x="3321" y="958"/>
                </a:lnTo>
                <a:lnTo>
                  <a:pt x="3365" y="1050"/>
                </a:lnTo>
                <a:lnTo>
                  <a:pt x="3403" y="1143"/>
                </a:lnTo>
                <a:lnTo>
                  <a:pt x="3436" y="1240"/>
                </a:lnTo>
                <a:lnTo>
                  <a:pt x="3463" y="1339"/>
                </a:lnTo>
                <a:lnTo>
                  <a:pt x="3484" y="1440"/>
                </a:lnTo>
                <a:lnTo>
                  <a:pt x="3500" y="1545"/>
                </a:lnTo>
                <a:lnTo>
                  <a:pt x="3510" y="1649"/>
                </a:lnTo>
                <a:lnTo>
                  <a:pt x="3513" y="1755"/>
                </a:lnTo>
                <a:lnTo>
                  <a:pt x="3510" y="1863"/>
                </a:lnTo>
                <a:lnTo>
                  <a:pt x="3500" y="1968"/>
                </a:lnTo>
                <a:lnTo>
                  <a:pt x="3484" y="2073"/>
                </a:lnTo>
                <a:lnTo>
                  <a:pt x="3463" y="2174"/>
                </a:lnTo>
                <a:lnTo>
                  <a:pt x="3436" y="2273"/>
                </a:lnTo>
                <a:lnTo>
                  <a:pt x="3403" y="2370"/>
                </a:lnTo>
                <a:lnTo>
                  <a:pt x="3365" y="2463"/>
                </a:lnTo>
                <a:lnTo>
                  <a:pt x="3321" y="2555"/>
                </a:lnTo>
                <a:lnTo>
                  <a:pt x="3273" y="2643"/>
                </a:lnTo>
                <a:lnTo>
                  <a:pt x="3220" y="2728"/>
                </a:lnTo>
                <a:lnTo>
                  <a:pt x="3162" y="2810"/>
                </a:lnTo>
                <a:lnTo>
                  <a:pt x="3100" y="2888"/>
                </a:lnTo>
                <a:lnTo>
                  <a:pt x="3033" y="2963"/>
                </a:lnTo>
                <a:lnTo>
                  <a:pt x="2963" y="3033"/>
                </a:lnTo>
                <a:lnTo>
                  <a:pt x="2888" y="3100"/>
                </a:lnTo>
                <a:lnTo>
                  <a:pt x="2810" y="3162"/>
                </a:lnTo>
                <a:lnTo>
                  <a:pt x="2728" y="3220"/>
                </a:lnTo>
                <a:lnTo>
                  <a:pt x="2643" y="3273"/>
                </a:lnTo>
                <a:lnTo>
                  <a:pt x="2555" y="3321"/>
                </a:lnTo>
                <a:lnTo>
                  <a:pt x="2463" y="3365"/>
                </a:lnTo>
                <a:lnTo>
                  <a:pt x="2370" y="3403"/>
                </a:lnTo>
                <a:lnTo>
                  <a:pt x="2273" y="3436"/>
                </a:lnTo>
                <a:lnTo>
                  <a:pt x="2174" y="3463"/>
                </a:lnTo>
                <a:lnTo>
                  <a:pt x="2073" y="3484"/>
                </a:lnTo>
                <a:lnTo>
                  <a:pt x="1968" y="3500"/>
                </a:lnTo>
                <a:lnTo>
                  <a:pt x="1863" y="3510"/>
                </a:lnTo>
                <a:lnTo>
                  <a:pt x="1755" y="3513"/>
                </a:lnTo>
                <a:lnTo>
                  <a:pt x="1649" y="3510"/>
                </a:lnTo>
                <a:lnTo>
                  <a:pt x="1545" y="3500"/>
                </a:lnTo>
                <a:lnTo>
                  <a:pt x="1440" y="3484"/>
                </a:lnTo>
                <a:lnTo>
                  <a:pt x="1339" y="3463"/>
                </a:lnTo>
                <a:lnTo>
                  <a:pt x="1240" y="3436"/>
                </a:lnTo>
                <a:lnTo>
                  <a:pt x="1143" y="3403"/>
                </a:lnTo>
                <a:lnTo>
                  <a:pt x="1050" y="3365"/>
                </a:lnTo>
                <a:lnTo>
                  <a:pt x="958" y="3321"/>
                </a:lnTo>
                <a:lnTo>
                  <a:pt x="870" y="3273"/>
                </a:lnTo>
                <a:lnTo>
                  <a:pt x="785" y="3220"/>
                </a:lnTo>
                <a:lnTo>
                  <a:pt x="703" y="3162"/>
                </a:lnTo>
                <a:lnTo>
                  <a:pt x="625" y="3100"/>
                </a:lnTo>
                <a:lnTo>
                  <a:pt x="550" y="3033"/>
                </a:lnTo>
                <a:lnTo>
                  <a:pt x="480" y="2963"/>
                </a:lnTo>
                <a:lnTo>
                  <a:pt x="413" y="2888"/>
                </a:lnTo>
                <a:lnTo>
                  <a:pt x="351" y="2810"/>
                </a:lnTo>
                <a:lnTo>
                  <a:pt x="293" y="2728"/>
                </a:lnTo>
                <a:lnTo>
                  <a:pt x="240" y="2643"/>
                </a:lnTo>
                <a:lnTo>
                  <a:pt x="192" y="2555"/>
                </a:lnTo>
                <a:lnTo>
                  <a:pt x="148" y="2463"/>
                </a:lnTo>
                <a:lnTo>
                  <a:pt x="110" y="2370"/>
                </a:lnTo>
                <a:lnTo>
                  <a:pt x="77" y="2273"/>
                </a:lnTo>
                <a:lnTo>
                  <a:pt x="50" y="2174"/>
                </a:lnTo>
                <a:lnTo>
                  <a:pt x="29" y="2073"/>
                </a:lnTo>
                <a:lnTo>
                  <a:pt x="13" y="1968"/>
                </a:lnTo>
                <a:lnTo>
                  <a:pt x="3" y="1863"/>
                </a:lnTo>
                <a:lnTo>
                  <a:pt x="0" y="1755"/>
                </a:lnTo>
                <a:lnTo>
                  <a:pt x="3" y="1649"/>
                </a:lnTo>
                <a:lnTo>
                  <a:pt x="13" y="1545"/>
                </a:lnTo>
                <a:lnTo>
                  <a:pt x="29" y="1440"/>
                </a:lnTo>
                <a:lnTo>
                  <a:pt x="50" y="1339"/>
                </a:lnTo>
                <a:lnTo>
                  <a:pt x="77" y="1240"/>
                </a:lnTo>
                <a:lnTo>
                  <a:pt x="110" y="1143"/>
                </a:lnTo>
                <a:lnTo>
                  <a:pt x="148" y="1050"/>
                </a:lnTo>
                <a:lnTo>
                  <a:pt x="192" y="958"/>
                </a:lnTo>
                <a:lnTo>
                  <a:pt x="240" y="870"/>
                </a:lnTo>
                <a:lnTo>
                  <a:pt x="293" y="785"/>
                </a:lnTo>
                <a:lnTo>
                  <a:pt x="351" y="703"/>
                </a:lnTo>
                <a:lnTo>
                  <a:pt x="413" y="625"/>
                </a:lnTo>
                <a:lnTo>
                  <a:pt x="480" y="550"/>
                </a:lnTo>
                <a:lnTo>
                  <a:pt x="550" y="480"/>
                </a:lnTo>
                <a:lnTo>
                  <a:pt x="625" y="413"/>
                </a:lnTo>
                <a:lnTo>
                  <a:pt x="703" y="351"/>
                </a:lnTo>
                <a:lnTo>
                  <a:pt x="785" y="293"/>
                </a:lnTo>
                <a:lnTo>
                  <a:pt x="870" y="240"/>
                </a:lnTo>
                <a:lnTo>
                  <a:pt x="958" y="192"/>
                </a:lnTo>
                <a:lnTo>
                  <a:pt x="1050" y="148"/>
                </a:lnTo>
                <a:lnTo>
                  <a:pt x="1143" y="110"/>
                </a:lnTo>
                <a:lnTo>
                  <a:pt x="1240" y="77"/>
                </a:lnTo>
                <a:lnTo>
                  <a:pt x="1339" y="50"/>
                </a:lnTo>
                <a:lnTo>
                  <a:pt x="1440" y="29"/>
                </a:lnTo>
                <a:lnTo>
                  <a:pt x="1545" y="13"/>
                </a:lnTo>
                <a:lnTo>
                  <a:pt x="1649" y="3"/>
                </a:lnTo>
                <a:lnTo>
                  <a:pt x="17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6" name="Shape 7556"/>
          <p:cNvSpPr/>
          <p:nvPr/>
        </p:nvSpPr>
        <p:spPr>
          <a:xfrm>
            <a:off x="1374955" y="431681"/>
            <a:ext cx="227092" cy="199977"/>
          </a:xfrm>
          <a:custGeom>
            <a:avLst/>
            <a:gdLst/>
            <a:ahLst/>
            <a:cxnLst/>
            <a:rect l="0" t="0" r="0" b="0"/>
            <a:pathLst>
              <a:path w="4019" h="3537" extrusionOk="0">
                <a:moveTo>
                  <a:pt x="0" y="0"/>
                </a:moveTo>
                <a:lnTo>
                  <a:pt x="899" y="412"/>
                </a:lnTo>
                <a:lnTo>
                  <a:pt x="959" y="436"/>
                </a:lnTo>
                <a:lnTo>
                  <a:pt x="1020" y="452"/>
                </a:lnTo>
                <a:lnTo>
                  <a:pt x="1083" y="462"/>
                </a:lnTo>
                <a:lnTo>
                  <a:pt x="1146" y="463"/>
                </a:lnTo>
                <a:lnTo>
                  <a:pt x="1210" y="458"/>
                </a:lnTo>
                <a:lnTo>
                  <a:pt x="1272" y="446"/>
                </a:lnTo>
                <a:lnTo>
                  <a:pt x="1318" y="434"/>
                </a:lnTo>
                <a:lnTo>
                  <a:pt x="1369" y="423"/>
                </a:lnTo>
                <a:lnTo>
                  <a:pt x="1424" y="414"/>
                </a:lnTo>
                <a:lnTo>
                  <a:pt x="1481" y="407"/>
                </a:lnTo>
                <a:lnTo>
                  <a:pt x="1543" y="403"/>
                </a:lnTo>
                <a:lnTo>
                  <a:pt x="1609" y="401"/>
                </a:lnTo>
                <a:lnTo>
                  <a:pt x="1677" y="402"/>
                </a:lnTo>
                <a:lnTo>
                  <a:pt x="1751" y="406"/>
                </a:lnTo>
                <a:lnTo>
                  <a:pt x="1826" y="414"/>
                </a:lnTo>
                <a:lnTo>
                  <a:pt x="1906" y="427"/>
                </a:lnTo>
                <a:lnTo>
                  <a:pt x="1989" y="444"/>
                </a:lnTo>
                <a:lnTo>
                  <a:pt x="2000" y="447"/>
                </a:lnTo>
                <a:lnTo>
                  <a:pt x="2017" y="453"/>
                </a:lnTo>
                <a:lnTo>
                  <a:pt x="2039" y="459"/>
                </a:lnTo>
                <a:lnTo>
                  <a:pt x="2065" y="468"/>
                </a:lnTo>
                <a:lnTo>
                  <a:pt x="2093" y="479"/>
                </a:lnTo>
                <a:lnTo>
                  <a:pt x="3084" y="490"/>
                </a:lnTo>
                <a:lnTo>
                  <a:pt x="3133" y="487"/>
                </a:lnTo>
                <a:lnTo>
                  <a:pt x="3181" y="478"/>
                </a:lnTo>
                <a:lnTo>
                  <a:pt x="3227" y="462"/>
                </a:lnTo>
                <a:lnTo>
                  <a:pt x="3271" y="440"/>
                </a:lnTo>
                <a:lnTo>
                  <a:pt x="4019" y="4"/>
                </a:lnTo>
                <a:lnTo>
                  <a:pt x="4019" y="188"/>
                </a:lnTo>
                <a:lnTo>
                  <a:pt x="3354" y="581"/>
                </a:lnTo>
                <a:lnTo>
                  <a:pt x="3311" y="604"/>
                </a:lnTo>
                <a:lnTo>
                  <a:pt x="3266" y="623"/>
                </a:lnTo>
                <a:lnTo>
                  <a:pt x="3218" y="635"/>
                </a:lnTo>
                <a:lnTo>
                  <a:pt x="3171" y="642"/>
                </a:lnTo>
                <a:lnTo>
                  <a:pt x="3122" y="645"/>
                </a:lnTo>
                <a:lnTo>
                  <a:pt x="2954" y="648"/>
                </a:lnTo>
                <a:lnTo>
                  <a:pt x="2425" y="640"/>
                </a:lnTo>
                <a:lnTo>
                  <a:pt x="2479" y="669"/>
                </a:lnTo>
                <a:lnTo>
                  <a:pt x="2530" y="698"/>
                </a:lnTo>
                <a:lnTo>
                  <a:pt x="2579" y="730"/>
                </a:lnTo>
                <a:lnTo>
                  <a:pt x="2624" y="761"/>
                </a:lnTo>
                <a:lnTo>
                  <a:pt x="2665" y="793"/>
                </a:lnTo>
                <a:lnTo>
                  <a:pt x="2703" y="826"/>
                </a:lnTo>
                <a:lnTo>
                  <a:pt x="2734" y="859"/>
                </a:lnTo>
                <a:lnTo>
                  <a:pt x="2759" y="893"/>
                </a:lnTo>
                <a:lnTo>
                  <a:pt x="2779" y="926"/>
                </a:lnTo>
                <a:lnTo>
                  <a:pt x="2779" y="930"/>
                </a:lnTo>
                <a:lnTo>
                  <a:pt x="2780" y="942"/>
                </a:lnTo>
                <a:lnTo>
                  <a:pt x="2782" y="961"/>
                </a:lnTo>
                <a:lnTo>
                  <a:pt x="2785" y="988"/>
                </a:lnTo>
                <a:lnTo>
                  <a:pt x="2788" y="1020"/>
                </a:lnTo>
                <a:lnTo>
                  <a:pt x="2793" y="1055"/>
                </a:lnTo>
                <a:lnTo>
                  <a:pt x="2798" y="1095"/>
                </a:lnTo>
                <a:lnTo>
                  <a:pt x="2804" y="1139"/>
                </a:lnTo>
                <a:lnTo>
                  <a:pt x="2812" y="1184"/>
                </a:lnTo>
                <a:lnTo>
                  <a:pt x="2819" y="1232"/>
                </a:lnTo>
                <a:lnTo>
                  <a:pt x="2827" y="1279"/>
                </a:lnTo>
                <a:lnTo>
                  <a:pt x="2837" y="1327"/>
                </a:lnTo>
                <a:lnTo>
                  <a:pt x="2847" y="1374"/>
                </a:lnTo>
                <a:lnTo>
                  <a:pt x="2857" y="1418"/>
                </a:lnTo>
                <a:lnTo>
                  <a:pt x="2868" y="1461"/>
                </a:lnTo>
                <a:lnTo>
                  <a:pt x="2880" y="1500"/>
                </a:lnTo>
                <a:lnTo>
                  <a:pt x="2886" y="1529"/>
                </a:lnTo>
                <a:lnTo>
                  <a:pt x="2887" y="1558"/>
                </a:lnTo>
                <a:lnTo>
                  <a:pt x="2881" y="1586"/>
                </a:lnTo>
                <a:lnTo>
                  <a:pt x="2871" y="1613"/>
                </a:lnTo>
                <a:lnTo>
                  <a:pt x="2855" y="1637"/>
                </a:lnTo>
                <a:lnTo>
                  <a:pt x="2835" y="1657"/>
                </a:lnTo>
                <a:lnTo>
                  <a:pt x="2809" y="1674"/>
                </a:lnTo>
                <a:lnTo>
                  <a:pt x="2790" y="1682"/>
                </a:lnTo>
                <a:lnTo>
                  <a:pt x="2769" y="1690"/>
                </a:lnTo>
                <a:lnTo>
                  <a:pt x="2746" y="1696"/>
                </a:lnTo>
                <a:lnTo>
                  <a:pt x="2723" y="1699"/>
                </a:lnTo>
                <a:lnTo>
                  <a:pt x="2698" y="1699"/>
                </a:lnTo>
                <a:lnTo>
                  <a:pt x="2674" y="1698"/>
                </a:lnTo>
                <a:lnTo>
                  <a:pt x="2648" y="1692"/>
                </a:lnTo>
                <a:lnTo>
                  <a:pt x="2622" y="1683"/>
                </a:lnTo>
                <a:lnTo>
                  <a:pt x="2596" y="1670"/>
                </a:lnTo>
                <a:lnTo>
                  <a:pt x="2568" y="1652"/>
                </a:lnTo>
                <a:lnTo>
                  <a:pt x="2541" y="1629"/>
                </a:lnTo>
                <a:lnTo>
                  <a:pt x="2513" y="1601"/>
                </a:lnTo>
                <a:lnTo>
                  <a:pt x="2486" y="1567"/>
                </a:lnTo>
                <a:lnTo>
                  <a:pt x="2458" y="1528"/>
                </a:lnTo>
                <a:lnTo>
                  <a:pt x="2430" y="1481"/>
                </a:lnTo>
                <a:lnTo>
                  <a:pt x="2403" y="1428"/>
                </a:lnTo>
                <a:lnTo>
                  <a:pt x="2377" y="1368"/>
                </a:lnTo>
                <a:lnTo>
                  <a:pt x="2350" y="1300"/>
                </a:lnTo>
                <a:lnTo>
                  <a:pt x="2324" y="1224"/>
                </a:lnTo>
                <a:lnTo>
                  <a:pt x="2323" y="1221"/>
                </a:lnTo>
                <a:lnTo>
                  <a:pt x="2318" y="1213"/>
                </a:lnTo>
                <a:lnTo>
                  <a:pt x="2310" y="1201"/>
                </a:lnTo>
                <a:lnTo>
                  <a:pt x="2299" y="1187"/>
                </a:lnTo>
                <a:lnTo>
                  <a:pt x="2285" y="1168"/>
                </a:lnTo>
                <a:lnTo>
                  <a:pt x="2268" y="1148"/>
                </a:lnTo>
                <a:lnTo>
                  <a:pt x="2250" y="1124"/>
                </a:lnTo>
                <a:lnTo>
                  <a:pt x="2228" y="1101"/>
                </a:lnTo>
                <a:lnTo>
                  <a:pt x="2205" y="1077"/>
                </a:lnTo>
                <a:lnTo>
                  <a:pt x="2181" y="1054"/>
                </a:lnTo>
                <a:lnTo>
                  <a:pt x="2154" y="1031"/>
                </a:lnTo>
                <a:lnTo>
                  <a:pt x="2126" y="1010"/>
                </a:lnTo>
                <a:lnTo>
                  <a:pt x="2095" y="990"/>
                </a:lnTo>
                <a:lnTo>
                  <a:pt x="451" y="2201"/>
                </a:lnTo>
                <a:lnTo>
                  <a:pt x="428" y="2221"/>
                </a:lnTo>
                <a:lnTo>
                  <a:pt x="411" y="2242"/>
                </a:lnTo>
                <a:lnTo>
                  <a:pt x="396" y="2267"/>
                </a:lnTo>
                <a:lnTo>
                  <a:pt x="387" y="2294"/>
                </a:lnTo>
                <a:lnTo>
                  <a:pt x="383" y="2320"/>
                </a:lnTo>
                <a:lnTo>
                  <a:pt x="384" y="2348"/>
                </a:lnTo>
                <a:lnTo>
                  <a:pt x="389" y="2375"/>
                </a:lnTo>
                <a:lnTo>
                  <a:pt x="398" y="2402"/>
                </a:lnTo>
                <a:lnTo>
                  <a:pt x="413" y="2426"/>
                </a:lnTo>
                <a:lnTo>
                  <a:pt x="432" y="2448"/>
                </a:lnTo>
                <a:lnTo>
                  <a:pt x="454" y="2467"/>
                </a:lnTo>
                <a:lnTo>
                  <a:pt x="479" y="2480"/>
                </a:lnTo>
                <a:lnTo>
                  <a:pt x="506" y="2488"/>
                </a:lnTo>
                <a:lnTo>
                  <a:pt x="532" y="2493"/>
                </a:lnTo>
                <a:lnTo>
                  <a:pt x="560" y="2492"/>
                </a:lnTo>
                <a:lnTo>
                  <a:pt x="587" y="2487"/>
                </a:lnTo>
                <a:lnTo>
                  <a:pt x="614" y="2477"/>
                </a:lnTo>
                <a:lnTo>
                  <a:pt x="637" y="2463"/>
                </a:lnTo>
                <a:lnTo>
                  <a:pt x="721" y="2402"/>
                </a:lnTo>
                <a:lnTo>
                  <a:pt x="728" y="2397"/>
                </a:lnTo>
                <a:lnTo>
                  <a:pt x="736" y="2391"/>
                </a:lnTo>
                <a:lnTo>
                  <a:pt x="743" y="2382"/>
                </a:lnTo>
                <a:lnTo>
                  <a:pt x="1615" y="1791"/>
                </a:lnTo>
                <a:lnTo>
                  <a:pt x="1638" y="1780"/>
                </a:lnTo>
                <a:lnTo>
                  <a:pt x="1660" y="1777"/>
                </a:lnTo>
                <a:lnTo>
                  <a:pt x="1682" y="1782"/>
                </a:lnTo>
                <a:lnTo>
                  <a:pt x="1704" y="1793"/>
                </a:lnTo>
                <a:lnTo>
                  <a:pt x="1719" y="1806"/>
                </a:lnTo>
                <a:lnTo>
                  <a:pt x="1730" y="1823"/>
                </a:lnTo>
                <a:lnTo>
                  <a:pt x="1736" y="1842"/>
                </a:lnTo>
                <a:lnTo>
                  <a:pt x="1737" y="1862"/>
                </a:lnTo>
                <a:lnTo>
                  <a:pt x="1735" y="1880"/>
                </a:lnTo>
                <a:lnTo>
                  <a:pt x="1729" y="1895"/>
                </a:lnTo>
                <a:lnTo>
                  <a:pt x="1718" y="1909"/>
                </a:lnTo>
                <a:lnTo>
                  <a:pt x="1704" y="1921"/>
                </a:lnTo>
                <a:lnTo>
                  <a:pt x="889" y="2476"/>
                </a:lnTo>
                <a:lnTo>
                  <a:pt x="816" y="2527"/>
                </a:lnTo>
                <a:lnTo>
                  <a:pt x="797" y="2551"/>
                </a:lnTo>
                <a:lnTo>
                  <a:pt x="782" y="2575"/>
                </a:lnTo>
                <a:lnTo>
                  <a:pt x="771" y="2603"/>
                </a:lnTo>
                <a:lnTo>
                  <a:pt x="766" y="2631"/>
                </a:lnTo>
                <a:lnTo>
                  <a:pt x="765" y="2659"/>
                </a:lnTo>
                <a:lnTo>
                  <a:pt x="770" y="2688"/>
                </a:lnTo>
                <a:lnTo>
                  <a:pt x="780" y="2716"/>
                </a:lnTo>
                <a:lnTo>
                  <a:pt x="795" y="2742"/>
                </a:lnTo>
                <a:lnTo>
                  <a:pt x="811" y="2760"/>
                </a:lnTo>
                <a:lnTo>
                  <a:pt x="832" y="2773"/>
                </a:lnTo>
                <a:lnTo>
                  <a:pt x="856" y="2784"/>
                </a:lnTo>
                <a:lnTo>
                  <a:pt x="883" y="2792"/>
                </a:lnTo>
                <a:lnTo>
                  <a:pt x="912" y="2797"/>
                </a:lnTo>
                <a:lnTo>
                  <a:pt x="943" y="2797"/>
                </a:lnTo>
                <a:lnTo>
                  <a:pt x="973" y="2794"/>
                </a:lnTo>
                <a:lnTo>
                  <a:pt x="1004" y="2787"/>
                </a:lnTo>
                <a:lnTo>
                  <a:pt x="1033" y="2776"/>
                </a:lnTo>
                <a:lnTo>
                  <a:pt x="1061" y="2761"/>
                </a:lnTo>
                <a:lnTo>
                  <a:pt x="1072" y="2750"/>
                </a:lnTo>
                <a:lnTo>
                  <a:pt x="1082" y="2741"/>
                </a:lnTo>
                <a:lnTo>
                  <a:pt x="1094" y="2731"/>
                </a:lnTo>
                <a:lnTo>
                  <a:pt x="1107" y="2723"/>
                </a:lnTo>
                <a:lnTo>
                  <a:pt x="1841" y="2194"/>
                </a:lnTo>
                <a:lnTo>
                  <a:pt x="1854" y="2180"/>
                </a:lnTo>
                <a:lnTo>
                  <a:pt x="1867" y="2172"/>
                </a:lnTo>
                <a:lnTo>
                  <a:pt x="1883" y="2167"/>
                </a:lnTo>
                <a:lnTo>
                  <a:pt x="1902" y="2166"/>
                </a:lnTo>
                <a:lnTo>
                  <a:pt x="1922" y="2169"/>
                </a:lnTo>
                <a:lnTo>
                  <a:pt x="1941" y="2178"/>
                </a:lnTo>
                <a:lnTo>
                  <a:pt x="1956" y="2191"/>
                </a:lnTo>
                <a:lnTo>
                  <a:pt x="1969" y="2207"/>
                </a:lnTo>
                <a:lnTo>
                  <a:pt x="1977" y="2227"/>
                </a:lnTo>
                <a:lnTo>
                  <a:pt x="1980" y="2247"/>
                </a:lnTo>
                <a:lnTo>
                  <a:pt x="1977" y="2266"/>
                </a:lnTo>
                <a:lnTo>
                  <a:pt x="1971" y="2283"/>
                </a:lnTo>
                <a:lnTo>
                  <a:pt x="1962" y="2297"/>
                </a:lnTo>
                <a:lnTo>
                  <a:pt x="1952" y="2309"/>
                </a:lnTo>
                <a:lnTo>
                  <a:pt x="1202" y="2844"/>
                </a:lnTo>
                <a:lnTo>
                  <a:pt x="1180" y="2862"/>
                </a:lnTo>
                <a:lnTo>
                  <a:pt x="1162" y="2884"/>
                </a:lnTo>
                <a:lnTo>
                  <a:pt x="1149" y="2910"/>
                </a:lnTo>
                <a:lnTo>
                  <a:pt x="1139" y="2935"/>
                </a:lnTo>
                <a:lnTo>
                  <a:pt x="1135" y="2963"/>
                </a:lnTo>
                <a:lnTo>
                  <a:pt x="1135" y="2990"/>
                </a:lnTo>
                <a:lnTo>
                  <a:pt x="1140" y="3018"/>
                </a:lnTo>
                <a:lnTo>
                  <a:pt x="1150" y="3044"/>
                </a:lnTo>
                <a:lnTo>
                  <a:pt x="1165" y="3068"/>
                </a:lnTo>
                <a:lnTo>
                  <a:pt x="1180" y="3088"/>
                </a:lnTo>
                <a:lnTo>
                  <a:pt x="1200" y="3105"/>
                </a:lnTo>
                <a:lnTo>
                  <a:pt x="1222" y="3118"/>
                </a:lnTo>
                <a:lnTo>
                  <a:pt x="1246" y="3128"/>
                </a:lnTo>
                <a:lnTo>
                  <a:pt x="1273" y="3134"/>
                </a:lnTo>
                <a:lnTo>
                  <a:pt x="1305" y="3136"/>
                </a:lnTo>
                <a:lnTo>
                  <a:pt x="1336" y="3131"/>
                </a:lnTo>
                <a:lnTo>
                  <a:pt x="1367" y="3121"/>
                </a:lnTo>
                <a:lnTo>
                  <a:pt x="1395" y="3105"/>
                </a:lnTo>
                <a:lnTo>
                  <a:pt x="2022" y="2650"/>
                </a:lnTo>
                <a:lnTo>
                  <a:pt x="2038" y="2643"/>
                </a:lnTo>
                <a:lnTo>
                  <a:pt x="2053" y="2639"/>
                </a:lnTo>
                <a:lnTo>
                  <a:pt x="2068" y="2638"/>
                </a:lnTo>
                <a:lnTo>
                  <a:pt x="2090" y="2641"/>
                </a:lnTo>
                <a:lnTo>
                  <a:pt x="2110" y="2649"/>
                </a:lnTo>
                <a:lnTo>
                  <a:pt x="2127" y="2663"/>
                </a:lnTo>
                <a:lnTo>
                  <a:pt x="2140" y="2680"/>
                </a:lnTo>
                <a:lnTo>
                  <a:pt x="2148" y="2699"/>
                </a:lnTo>
                <a:lnTo>
                  <a:pt x="2150" y="2722"/>
                </a:lnTo>
                <a:lnTo>
                  <a:pt x="2148" y="2739"/>
                </a:lnTo>
                <a:lnTo>
                  <a:pt x="2140" y="2755"/>
                </a:lnTo>
                <a:lnTo>
                  <a:pt x="2131" y="2769"/>
                </a:lnTo>
                <a:lnTo>
                  <a:pt x="2117" y="2781"/>
                </a:lnTo>
                <a:lnTo>
                  <a:pt x="1724" y="3077"/>
                </a:lnTo>
                <a:lnTo>
                  <a:pt x="1705" y="3093"/>
                </a:lnTo>
                <a:lnTo>
                  <a:pt x="1691" y="3111"/>
                </a:lnTo>
                <a:lnTo>
                  <a:pt x="1681" y="3133"/>
                </a:lnTo>
                <a:lnTo>
                  <a:pt x="1674" y="3155"/>
                </a:lnTo>
                <a:lnTo>
                  <a:pt x="1671" y="3178"/>
                </a:lnTo>
                <a:lnTo>
                  <a:pt x="1675" y="3201"/>
                </a:lnTo>
                <a:lnTo>
                  <a:pt x="1682" y="3223"/>
                </a:lnTo>
                <a:lnTo>
                  <a:pt x="1694" y="3241"/>
                </a:lnTo>
                <a:lnTo>
                  <a:pt x="1710" y="3259"/>
                </a:lnTo>
                <a:lnTo>
                  <a:pt x="1730" y="3273"/>
                </a:lnTo>
                <a:lnTo>
                  <a:pt x="1751" y="3284"/>
                </a:lnTo>
                <a:lnTo>
                  <a:pt x="1772" y="3291"/>
                </a:lnTo>
                <a:lnTo>
                  <a:pt x="1796" y="3292"/>
                </a:lnTo>
                <a:lnTo>
                  <a:pt x="1819" y="3290"/>
                </a:lnTo>
                <a:lnTo>
                  <a:pt x="1841" y="3283"/>
                </a:lnTo>
                <a:lnTo>
                  <a:pt x="1859" y="3270"/>
                </a:lnTo>
                <a:lnTo>
                  <a:pt x="1895" y="3247"/>
                </a:lnTo>
                <a:lnTo>
                  <a:pt x="1898" y="3214"/>
                </a:lnTo>
                <a:lnTo>
                  <a:pt x="1905" y="3181"/>
                </a:lnTo>
                <a:lnTo>
                  <a:pt x="1919" y="3150"/>
                </a:lnTo>
                <a:lnTo>
                  <a:pt x="1937" y="3121"/>
                </a:lnTo>
                <a:lnTo>
                  <a:pt x="1959" y="3094"/>
                </a:lnTo>
                <a:lnTo>
                  <a:pt x="1986" y="3071"/>
                </a:lnTo>
                <a:lnTo>
                  <a:pt x="2015" y="3054"/>
                </a:lnTo>
                <a:lnTo>
                  <a:pt x="2048" y="3041"/>
                </a:lnTo>
                <a:lnTo>
                  <a:pt x="2081" y="3035"/>
                </a:lnTo>
                <a:lnTo>
                  <a:pt x="2115" y="3034"/>
                </a:lnTo>
                <a:lnTo>
                  <a:pt x="2148" y="3039"/>
                </a:lnTo>
                <a:lnTo>
                  <a:pt x="2221" y="2993"/>
                </a:lnTo>
                <a:lnTo>
                  <a:pt x="2221" y="2960"/>
                </a:lnTo>
                <a:lnTo>
                  <a:pt x="2226" y="2927"/>
                </a:lnTo>
                <a:lnTo>
                  <a:pt x="2235" y="2895"/>
                </a:lnTo>
                <a:lnTo>
                  <a:pt x="2249" y="2864"/>
                </a:lnTo>
                <a:lnTo>
                  <a:pt x="2267" y="2836"/>
                </a:lnTo>
                <a:lnTo>
                  <a:pt x="2290" y="2809"/>
                </a:lnTo>
                <a:lnTo>
                  <a:pt x="2317" y="2787"/>
                </a:lnTo>
                <a:lnTo>
                  <a:pt x="2350" y="2769"/>
                </a:lnTo>
                <a:lnTo>
                  <a:pt x="2384" y="2755"/>
                </a:lnTo>
                <a:lnTo>
                  <a:pt x="2418" y="2748"/>
                </a:lnTo>
                <a:lnTo>
                  <a:pt x="2453" y="2747"/>
                </a:lnTo>
                <a:lnTo>
                  <a:pt x="2489" y="2752"/>
                </a:lnTo>
                <a:lnTo>
                  <a:pt x="2522" y="2760"/>
                </a:lnTo>
                <a:lnTo>
                  <a:pt x="2555" y="2775"/>
                </a:lnTo>
                <a:lnTo>
                  <a:pt x="2581" y="2755"/>
                </a:lnTo>
                <a:lnTo>
                  <a:pt x="2578" y="2719"/>
                </a:lnTo>
                <a:lnTo>
                  <a:pt x="2580" y="2682"/>
                </a:lnTo>
                <a:lnTo>
                  <a:pt x="2587" y="2646"/>
                </a:lnTo>
                <a:lnTo>
                  <a:pt x="2601" y="2613"/>
                </a:lnTo>
                <a:lnTo>
                  <a:pt x="2620" y="2581"/>
                </a:lnTo>
                <a:lnTo>
                  <a:pt x="2645" y="2553"/>
                </a:lnTo>
                <a:lnTo>
                  <a:pt x="2674" y="2529"/>
                </a:lnTo>
                <a:lnTo>
                  <a:pt x="2679" y="2524"/>
                </a:lnTo>
                <a:lnTo>
                  <a:pt x="2710" y="2505"/>
                </a:lnTo>
                <a:lnTo>
                  <a:pt x="2745" y="2493"/>
                </a:lnTo>
                <a:lnTo>
                  <a:pt x="2779" y="2486"/>
                </a:lnTo>
                <a:lnTo>
                  <a:pt x="2814" y="2485"/>
                </a:lnTo>
                <a:lnTo>
                  <a:pt x="2848" y="2488"/>
                </a:lnTo>
                <a:lnTo>
                  <a:pt x="2882" y="2497"/>
                </a:lnTo>
                <a:lnTo>
                  <a:pt x="2914" y="2510"/>
                </a:lnTo>
                <a:lnTo>
                  <a:pt x="2944" y="2527"/>
                </a:lnTo>
                <a:lnTo>
                  <a:pt x="2949" y="2527"/>
                </a:lnTo>
                <a:lnTo>
                  <a:pt x="2946" y="2518"/>
                </a:lnTo>
                <a:lnTo>
                  <a:pt x="2925" y="2482"/>
                </a:lnTo>
                <a:lnTo>
                  <a:pt x="2910" y="2447"/>
                </a:lnTo>
                <a:lnTo>
                  <a:pt x="2902" y="2409"/>
                </a:lnTo>
                <a:lnTo>
                  <a:pt x="2900" y="2372"/>
                </a:lnTo>
                <a:lnTo>
                  <a:pt x="2904" y="2334"/>
                </a:lnTo>
                <a:lnTo>
                  <a:pt x="2913" y="2297"/>
                </a:lnTo>
                <a:lnTo>
                  <a:pt x="2929" y="2262"/>
                </a:lnTo>
                <a:lnTo>
                  <a:pt x="2948" y="2229"/>
                </a:lnTo>
                <a:lnTo>
                  <a:pt x="2974" y="2199"/>
                </a:lnTo>
                <a:lnTo>
                  <a:pt x="3004" y="2173"/>
                </a:lnTo>
                <a:lnTo>
                  <a:pt x="3037" y="2154"/>
                </a:lnTo>
                <a:lnTo>
                  <a:pt x="3071" y="2140"/>
                </a:lnTo>
                <a:lnTo>
                  <a:pt x="3108" y="2133"/>
                </a:lnTo>
                <a:lnTo>
                  <a:pt x="3143" y="2130"/>
                </a:lnTo>
                <a:lnTo>
                  <a:pt x="3179" y="2133"/>
                </a:lnTo>
                <a:lnTo>
                  <a:pt x="3215" y="2140"/>
                </a:lnTo>
                <a:lnTo>
                  <a:pt x="3249" y="2154"/>
                </a:lnTo>
                <a:lnTo>
                  <a:pt x="3281" y="2172"/>
                </a:lnTo>
                <a:lnTo>
                  <a:pt x="3310" y="2194"/>
                </a:lnTo>
                <a:lnTo>
                  <a:pt x="3584" y="1877"/>
                </a:lnTo>
                <a:lnTo>
                  <a:pt x="3630" y="1826"/>
                </a:lnTo>
                <a:lnTo>
                  <a:pt x="3680" y="1780"/>
                </a:lnTo>
                <a:lnTo>
                  <a:pt x="3733" y="1737"/>
                </a:lnTo>
                <a:lnTo>
                  <a:pt x="3787" y="1697"/>
                </a:lnTo>
                <a:lnTo>
                  <a:pt x="3846" y="1661"/>
                </a:lnTo>
                <a:lnTo>
                  <a:pt x="4019" y="1563"/>
                </a:lnTo>
                <a:lnTo>
                  <a:pt x="4019" y="1760"/>
                </a:lnTo>
                <a:lnTo>
                  <a:pt x="3893" y="1832"/>
                </a:lnTo>
                <a:lnTo>
                  <a:pt x="3829" y="1873"/>
                </a:lnTo>
                <a:lnTo>
                  <a:pt x="3768" y="1921"/>
                </a:lnTo>
                <a:lnTo>
                  <a:pt x="3711" y="1972"/>
                </a:lnTo>
                <a:lnTo>
                  <a:pt x="3658" y="2028"/>
                </a:lnTo>
                <a:lnTo>
                  <a:pt x="3404" y="2325"/>
                </a:lnTo>
                <a:lnTo>
                  <a:pt x="3521" y="2492"/>
                </a:lnTo>
                <a:lnTo>
                  <a:pt x="3541" y="2527"/>
                </a:lnTo>
                <a:lnTo>
                  <a:pt x="3556" y="2563"/>
                </a:lnTo>
                <a:lnTo>
                  <a:pt x="3563" y="2600"/>
                </a:lnTo>
                <a:lnTo>
                  <a:pt x="3566" y="2638"/>
                </a:lnTo>
                <a:lnTo>
                  <a:pt x="3562" y="2676"/>
                </a:lnTo>
                <a:lnTo>
                  <a:pt x="3552" y="2713"/>
                </a:lnTo>
                <a:lnTo>
                  <a:pt x="3538" y="2748"/>
                </a:lnTo>
                <a:lnTo>
                  <a:pt x="3518" y="2781"/>
                </a:lnTo>
                <a:lnTo>
                  <a:pt x="3493" y="2811"/>
                </a:lnTo>
                <a:lnTo>
                  <a:pt x="3462" y="2837"/>
                </a:lnTo>
                <a:lnTo>
                  <a:pt x="3429" y="2856"/>
                </a:lnTo>
                <a:lnTo>
                  <a:pt x="3395" y="2870"/>
                </a:lnTo>
                <a:lnTo>
                  <a:pt x="3359" y="2877"/>
                </a:lnTo>
                <a:lnTo>
                  <a:pt x="3322" y="2879"/>
                </a:lnTo>
                <a:lnTo>
                  <a:pt x="3285" y="2877"/>
                </a:lnTo>
                <a:lnTo>
                  <a:pt x="3250" y="2870"/>
                </a:lnTo>
                <a:lnTo>
                  <a:pt x="3216" y="2856"/>
                </a:lnTo>
                <a:lnTo>
                  <a:pt x="3184" y="2838"/>
                </a:lnTo>
                <a:lnTo>
                  <a:pt x="3156" y="2816"/>
                </a:lnTo>
                <a:lnTo>
                  <a:pt x="3170" y="2849"/>
                </a:lnTo>
                <a:lnTo>
                  <a:pt x="3178" y="2884"/>
                </a:lnTo>
                <a:lnTo>
                  <a:pt x="3181" y="2920"/>
                </a:lnTo>
                <a:lnTo>
                  <a:pt x="3178" y="2955"/>
                </a:lnTo>
                <a:lnTo>
                  <a:pt x="3170" y="2990"/>
                </a:lnTo>
                <a:lnTo>
                  <a:pt x="3156" y="3022"/>
                </a:lnTo>
                <a:lnTo>
                  <a:pt x="3138" y="3054"/>
                </a:lnTo>
                <a:lnTo>
                  <a:pt x="3114" y="3080"/>
                </a:lnTo>
                <a:lnTo>
                  <a:pt x="3084" y="3105"/>
                </a:lnTo>
                <a:lnTo>
                  <a:pt x="3080" y="3110"/>
                </a:lnTo>
                <a:lnTo>
                  <a:pt x="3048" y="3128"/>
                </a:lnTo>
                <a:lnTo>
                  <a:pt x="3013" y="3141"/>
                </a:lnTo>
                <a:lnTo>
                  <a:pt x="2977" y="3147"/>
                </a:lnTo>
                <a:lnTo>
                  <a:pt x="2941" y="3149"/>
                </a:lnTo>
                <a:lnTo>
                  <a:pt x="2905" y="3145"/>
                </a:lnTo>
                <a:lnTo>
                  <a:pt x="2870" y="3135"/>
                </a:lnTo>
                <a:lnTo>
                  <a:pt x="2837" y="3119"/>
                </a:lnTo>
                <a:lnTo>
                  <a:pt x="2807" y="3099"/>
                </a:lnTo>
                <a:lnTo>
                  <a:pt x="2780" y="3073"/>
                </a:lnTo>
                <a:lnTo>
                  <a:pt x="2786" y="3105"/>
                </a:lnTo>
                <a:lnTo>
                  <a:pt x="2788" y="3138"/>
                </a:lnTo>
                <a:lnTo>
                  <a:pt x="2786" y="3169"/>
                </a:lnTo>
                <a:lnTo>
                  <a:pt x="2780" y="3201"/>
                </a:lnTo>
                <a:lnTo>
                  <a:pt x="2769" y="3231"/>
                </a:lnTo>
                <a:lnTo>
                  <a:pt x="2754" y="3259"/>
                </a:lnTo>
                <a:lnTo>
                  <a:pt x="2735" y="3286"/>
                </a:lnTo>
                <a:lnTo>
                  <a:pt x="2710" y="3309"/>
                </a:lnTo>
                <a:lnTo>
                  <a:pt x="2682" y="3330"/>
                </a:lnTo>
                <a:lnTo>
                  <a:pt x="2651" y="3346"/>
                </a:lnTo>
                <a:lnTo>
                  <a:pt x="2617" y="3357"/>
                </a:lnTo>
                <a:lnTo>
                  <a:pt x="2581" y="3362"/>
                </a:lnTo>
                <a:lnTo>
                  <a:pt x="2546" y="3362"/>
                </a:lnTo>
                <a:lnTo>
                  <a:pt x="2512" y="3356"/>
                </a:lnTo>
                <a:lnTo>
                  <a:pt x="2479" y="3346"/>
                </a:lnTo>
                <a:lnTo>
                  <a:pt x="2447" y="3330"/>
                </a:lnTo>
                <a:lnTo>
                  <a:pt x="2418" y="3309"/>
                </a:lnTo>
                <a:lnTo>
                  <a:pt x="2393" y="3285"/>
                </a:lnTo>
                <a:lnTo>
                  <a:pt x="2369" y="3257"/>
                </a:lnTo>
                <a:lnTo>
                  <a:pt x="2363" y="3247"/>
                </a:lnTo>
                <a:lnTo>
                  <a:pt x="2373" y="3280"/>
                </a:lnTo>
                <a:lnTo>
                  <a:pt x="2378" y="3315"/>
                </a:lnTo>
                <a:lnTo>
                  <a:pt x="2377" y="3351"/>
                </a:lnTo>
                <a:lnTo>
                  <a:pt x="2369" y="3385"/>
                </a:lnTo>
                <a:lnTo>
                  <a:pt x="2356" y="3419"/>
                </a:lnTo>
                <a:lnTo>
                  <a:pt x="2339" y="3449"/>
                </a:lnTo>
                <a:lnTo>
                  <a:pt x="2316" y="3476"/>
                </a:lnTo>
                <a:lnTo>
                  <a:pt x="2289" y="3501"/>
                </a:lnTo>
                <a:lnTo>
                  <a:pt x="2260" y="3516"/>
                </a:lnTo>
                <a:lnTo>
                  <a:pt x="2229" y="3529"/>
                </a:lnTo>
                <a:lnTo>
                  <a:pt x="2196" y="3536"/>
                </a:lnTo>
                <a:lnTo>
                  <a:pt x="2163" y="3537"/>
                </a:lnTo>
                <a:lnTo>
                  <a:pt x="2131" y="3535"/>
                </a:lnTo>
                <a:lnTo>
                  <a:pt x="2099" y="3526"/>
                </a:lnTo>
                <a:lnTo>
                  <a:pt x="2070" y="3514"/>
                </a:lnTo>
                <a:lnTo>
                  <a:pt x="2042" y="3497"/>
                </a:lnTo>
                <a:lnTo>
                  <a:pt x="2016" y="3475"/>
                </a:lnTo>
                <a:lnTo>
                  <a:pt x="1994" y="3449"/>
                </a:lnTo>
                <a:lnTo>
                  <a:pt x="1958" y="3397"/>
                </a:lnTo>
                <a:lnTo>
                  <a:pt x="1953" y="3397"/>
                </a:lnTo>
                <a:lnTo>
                  <a:pt x="1920" y="3416"/>
                </a:lnTo>
                <a:lnTo>
                  <a:pt x="1886" y="3432"/>
                </a:lnTo>
                <a:lnTo>
                  <a:pt x="1850" y="3442"/>
                </a:lnTo>
                <a:lnTo>
                  <a:pt x="1815" y="3448"/>
                </a:lnTo>
                <a:lnTo>
                  <a:pt x="1779" y="3448"/>
                </a:lnTo>
                <a:lnTo>
                  <a:pt x="1748" y="3447"/>
                </a:lnTo>
                <a:lnTo>
                  <a:pt x="1704" y="3435"/>
                </a:lnTo>
                <a:lnTo>
                  <a:pt x="1664" y="3418"/>
                </a:lnTo>
                <a:lnTo>
                  <a:pt x="1627" y="3396"/>
                </a:lnTo>
                <a:lnTo>
                  <a:pt x="1596" y="3368"/>
                </a:lnTo>
                <a:lnTo>
                  <a:pt x="1568" y="3336"/>
                </a:lnTo>
                <a:lnTo>
                  <a:pt x="1550" y="3307"/>
                </a:lnTo>
                <a:lnTo>
                  <a:pt x="1536" y="3278"/>
                </a:lnTo>
                <a:lnTo>
                  <a:pt x="1525" y="3246"/>
                </a:lnTo>
                <a:lnTo>
                  <a:pt x="1519" y="3212"/>
                </a:lnTo>
                <a:lnTo>
                  <a:pt x="1487" y="3236"/>
                </a:lnTo>
                <a:lnTo>
                  <a:pt x="1451" y="3259"/>
                </a:lnTo>
                <a:lnTo>
                  <a:pt x="1412" y="3276"/>
                </a:lnTo>
                <a:lnTo>
                  <a:pt x="1370" y="3289"/>
                </a:lnTo>
                <a:lnTo>
                  <a:pt x="1328" y="3295"/>
                </a:lnTo>
                <a:lnTo>
                  <a:pt x="1283" y="3296"/>
                </a:lnTo>
                <a:lnTo>
                  <a:pt x="1264" y="3295"/>
                </a:lnTo>
                <a:lnTo>
                  <a:pt x="1247" y="3293"/>
                </a:lnTo>
                <a:lnTo>
                  <a:pt x="1206" y="3284"/>
                </a:lnTo>
                <a:lnTo>
                  <a:pt x="1167" y="3269"/>
                </a:lnTo>
                <a:lnTo>
                  <a:pt x="1130" y="3251"/>
                </a:lnTo>
                <a:lnTo>
                  <a:pt x="1096" y="3226"/>
                </a:lnTo>
                <a:lnTo>
                  <a:pt x="1066" y="3198"/>
                </a:lnTo>
                <a:lnTo>
                  <a:pt x="1038" y="3167"/>
                </a:lnTo>
                <a:lnTo>
                  <a:pt x="1014" y="3128"/>
                </a:lnTo>
                <a:lnTo>
                  <a:pt x="994" y="3086"/>
                </a:lnTo>
                <a:lnTo>
                  <a:pt x="982" y="3043"/>
                </a:lnTo>
                <a:lnTo>
                  <a:pt x="977" y="2998"/>
                </a:lnTo>
                <a:lnTo>
                  <a:pt x="979" y="2952"/>
                </a:lnTo>
                <a:lnTo>
                  <a:pt x="957" y="2951"/>
                </a:lnTo>
                <a:lnTo>
                  <a:pt x="933" y="2950"/>
                </a:lnTo>
                <a:lnTo>
                  <a:pt x="909" y="2949"/>
                </a:lnTo>
                <a:lnTo>
                  <a:pt x="869" y="2944"/>
                </a:lnTo>
                <a:lnTo>
                  <a:pt x="828" y="2937"/>
                </a:lnTo>
                <a:lnTo>
                  <a:pt x="792" y="2924"/>
                </a:lnTo>
                <a:lnTo>
                  <a:pt x="756" y="2907"/>
                </a:lnTo>
                <a:lnTo>
                  <a:pt x="724" y="2887"/>
                </a:lnTo>
                <a:lnTo>
                  <a:pt x="694" y="2861"/>
                </a:lnTo>
                <a:lnTo>
                  <a:pt x="668" y="2829"/>
                </a:lnTo>
                <a:lnTo>
                  <a:pt x="646" y="2794"/>
                </a:lnTo>
                <a:lnTo>
                  <a:pt x="629" y="2759"/>
                </a:lnTo>
                <a:lnTo>
                  <a:pt x="618" y="2721"/>
                </a:lnTo>
                <a:lnTo>
                  <a:pt x="610" y="2682"/>
                </a:lnTo>
                <a:lnTo>
                  <a:pt x="608" y="2641"/>
                </a:lnTo>
                <a:lnTo>
                  <a:pt x="566" y="2646"/>
                </a:lnTo>
                <a:lnTo>
                  <a:pt x="523" y="2646"/>
                </a:lnTo>
                <a:lnTo>
                  <a:pt x="504" y="2646"/>
                </a:lnTo>
                <a:lnTo>
                  <a:pt x="486" y="2644"/>
                </a:lnTo>
                <a:lnTo>
                  <a:pt x="446" y="2635"/>
                </a:lnTo>
                <a:lnTo>
                  <a:pt x="407" y="2620"/>
                </a:lnTo>
                <a:lnTo>
                  <a:pt x="370" y="2600"/>
                </a:lnTo>
                <a:lnTo>
                  <a:pt x="336" y="2577"/>
                </a:lnTo>
                <a:lnTo>
                  <a:pt x="305" y="2549"/>
                </a:lnTo>
                <a:lnTo>
                  <a:pt x="277" y="2518"/>
                </a:lnTo>
                <a:lnTo>
                  <a:pt x="256" y="2481"/>
                </a:lnTo>
                <a:lnTo>
                  <a:pt x="241" y="2442"/>
                </a:lnTo>
                <a:lnTo>
                  <a:pt x="230" y="2403"/>
                </a:lnTo>
                <a:lnTo>
                  <a:pt x="224" y="2363"/>
                </a:lnTo>
                <a:lnTo>
                  <a:pt x="224" y="2322"/>
                </a:lnTo>
                <a:lnTo>
                  <a:pt x="229" y="2281"/>
                </a:lnTo>
                <a:lnTo>
                  <a:pt x="238" y="2241"/>
                </a:lnTo>
                <a:lnTo>
                  <a:pt x="252" y="2203"/>
                </a:lnTo>
                <a:lnTo>
                  <a:pt x="270" y="2167"/>
                </a:lnTo>
                <a:lnTo>
                  <a:pt x="295" y="2133"/>
                </a:lnTo>
                <a:lnTo>
                  <a:pt x="323" y="2101"/>
                </a:lnTo>
                <a:lnTo>
                  <a:pt x="356" y="2073"/>
                </a:lnTo>
                <a:lnTo>
                  <a:pt x="409" y="2031"/>
                </a:lnTo>
                <a:lnTo>
                  <a:pt x="378" y="1972"/>
                </a:lnTo>
                <a:lnTo>
                  <a:pt x="341" y="1916"/>
                </a:lnTo>
                <a:lnTo>
                  <a:pt x="300" y="1865"/>
                </a:lnTo>
                <a:lnTo>
                  <a:pt x="253" y="1816"/>
                </a:lnTo>
                <a:lnTo>
                  <a:pt x="203" y="1772"/>
                </a:lnTo>
                <a:lnTo>
                  <a:pt x="150" y="1733"/>
                </a:lnTo>
                <a:lnTo>
                  <a:pt x="93" y="1698"/>
                </a:lnTo>
                <a:lnTo>
                  <a:pt x="0" y="16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557" name="Shape 7557"/>
          <p:cNvGrpSpPr/>
          <p:nvPr/>
        </p:nvGrpSpPr>
        <p:grpSpPr>
          <a:xfrm>
            <a:off x="1939753" y="434109"/>
            <a:ext cx="164837" cy="195121"/>
            <a:chOff x="3009" y="456"/>
            <a:chExt cx="1339" cy="1585"/>
          </a:xfrm>
        </p:grpSpPr>
        <p:sp>
          <p:nvSpPr>
            <p:cNvPr id="7558" name="Shape 7558"/>
            <p:cNvSpPr/>
            <p:nvPr/>
          </p:nvSpPr>
          <p:spPr>
            <a:xfrm>
              <a:off x="3324" y="456"/>
              <a:ext cx="708" cy="941"/>
            </a:xfrm>
            <a:custGeom>
              <a:avLst/>
              <a:gdLst/>
              <a:ahLst/>
              <a:cxnLst/>
              <a:rect l="0" t="0" r="0" b="0"/>
              <a:pathLst>
                <a:path w="2123" h="2821" extrusionOk="0">
                  <a:moveTo>
                    <a:pt x="1070" y="0"/>
                  </a:moveTo>
                  <a:lnTo>
                    <a:pt x="1138" y="2"/>
                  </a:lnTo>
                  <a:lnTo>
                    <a:pt x="1202" y="7"/>
                  </a:lnTo>
                  <a:lnTo>
                    <a:pt x="1262" y="18"/>
                  </a:lnTo>
                  <a:lnTo>
                    <a:pt x="1319" y="32"/>
                  </a:lnTo>
                  <a:lnTo>
                    <a:pt x="1371" y="48"/>
                  </a:lnTo>
                  <a:lnTo>
                    <a:pt x="1422" y="68"/>
                  </a:lnTo>
                  <a:lnTo>
                    <a:pt x="1467" y="90"/>
                  </a:lnTo>
                  <a:lnTo>
                    <a:pt x="1509" y="113"/>
                  </a:lnTo>
                  <a:lnTo>
                    <a:pt x="1555" y="141"/>
                  </a:lnTo>
                  <a:lnTo>
                    <a:pt x="1597" y="169"/>
                  </a:lnTo>
                  <a:lnTo>
                    <a:pt x="1633" y="198"/>
                  </a:lnTo>
                  <a:lnTo>
                    <a:pt x="1664" y="226"/>
                  </a:lnTo>
                  <a:lnTo>
                    <a:pt x="1690" y="253"/>
                  </a:lnTo>
                  <a:lnTo>
                    <a:pt x="1712" y="278"/>
                  </a:lnTo>
                  <a:lnTo>
                    <a:pt x="1729" y="300"/>
                  </a:lnTo>
                  <a:lnTo>
                    <a:pt x="1742" y="318"/>
                  </a:lnTo>
                  <a:lnTo>
                    <a:pt x="1751" y="331"/>
                  </a:lnTo>
                  <a:lnTo>
                    <a:pt x="1757" y="340"/>
                  </a:lnTo>
                  <a:lnTo>
                    <a:pt x="1758" y="344"/>
                  </a:lnTo>
                  <a:lnTo>
                    <a:pt x="1760" y="344"/>
                  </a:lnTo>
                  <a:lnTo>
                    <a:pt x="1765" y="344"/>
                  </a:lnTo>
                  <a:lnTo>
                    <a:pt x="1773" y="346"/>
                  </a:lnTo>
                  <a:lnTo>
                    <a:pt x="1783" y="349"/>
                  </a:lnTo>
                  <a:lnTo>
                    <a:pt x="1796" y="352"/>
                  </a:lnTo>
                  <a:lnTo>
                    <a:pt x="1809" y="356"/>
                  </a:lnTo>
                  <a:lnTo>
                    <a:pt x="1825" y="363"/>
                  </a:lnTo>
                  <a:lnTo>
                    <a:pt x="1842" y="372"/>
                  </a:lnTo>
                  <a:lnTo>
                    <a:pt x="1861" y="382"/>
                  </a:lnTo>
                  <a:lnTo>
                    <a:pt x="1880" y="395"/>
                  </a:lnTo>
                  <a:lnTo>
                    <a:pt x="1899" y="411"/>
                  </a:lnTo>
                  <a:lnTo>
                    <a:pt x="1919" y="430"/>
                  </a:lnTo>
                  <a:lnTo>
                    <a:pt x="1939" y="451"/>
                  </a:lnTo>
                  <a:lnTo>
                    <a:pt x="1958" y="476"/>
                  </a:lnTo>
                  <a:lnTo>
                    <a:pt x="1975" y="505"/>
                  </a:lnTo>
                  <a:lnTo>
                    <a:pt x="1993" y="537"/>
                  </a:lnTo>
                  <a:lnTo>
                    <a:pt x="2009" y="573"/>
                  </a:lnTo>
                  <a:lnTo>
                    <a:pt x="2023" y="613"/>
                  </a:lnTo>
                  <a:lnTo>
                    <a:pt x="2036" y="658"/>
                  </a:lnTo>
                  <a:lnTo>
                    <a:pt x="2046" y="709"/>
                  </a:lnTo>
                  <a:lnTo>
                    <a:pt x="2055" y="764"/>
                  </a:lnTo>
                  <a:lnTo>
                    <a:pt x="2060" y="825"/>
                  </a:lnTo>
                  <a:lnTo>
                    <a:pt x="2061" y="890"/>
                  </a:lnTo>
                  <a:lnTo>
                    <a:pt x="2060" y="961"/>
                  </a:lnTo>
                  <a:lnTo>
                    <a:pt x="2055" y="1039"/>
                  </a:lnTo>
                  <a:lnTo>
                    <a:pt x="2046" y="1121"/>
                  </a:lnTo>
                  <a:lnTo>
                    <a:pt x="2032" y="1212"/>
                  </a:lnTo>
                  <a:lnTo>
                    <a:pt x="2017" y="1277"/>
                  </a:lnTo>
                  <a:lnTo>
                    <a:pt x="1997" y="1345"/>
                  </a:lnTo>
                  <a:lnTo>
                    <a:pt x="2013" y="1344"/>
                  </a:lnTo>
                  <a:lnTo>
                    <a:pt x="2029" y="1345"/>
                  </a:lnTo>
                  <a:lnTo>
                    <a:pt x="2044" y="1348"/>
                  </a:lnTo>
                  <a:lnTo>
                    <a:pt x="2060" y="1353"/>
                  </a:lnTo>
                  <a:lnTo>
                    <a:pt x="2073" y="1360"/>
                  </a:lnTo>
                  <a:lnTo>
                    <a:pt x="2086" y="1371"/>
                  </a:lnTo>
                  <a:lnTo>
                    <a:pt x="2097" y="1384"/>
                  </a:lnTo>
                  <a:lnTo>
                    <a:pt x="2107" y="1402"/>
                  </a:lnTo>
                  <a:lnTo>
                    <a:pt x="2115" y="1423"/>
                  </a:lnTo>
                  <a:lnTo>
                    <a:pt x="2120" y="1449"/>
                  </a:lnTo>
                  <a:lnTo>
                    <a:pt x="2123" y="1480"/>
                  </a:lnTo>
                  <a:lnTo>
                    <a:pt x="2122" y="1515"/>
                  </a:lnTo>
                  <a:lnTo>
                    <a:pt x="2119" y="1554"/>
                  </a:lnTo>
                  <a:lnTo>
                    <a:pt x="2112" y="1600"/>
                  </a:lnTo>
                  <a:lnTo>
                    <a:pt x="2102" y="1652"/>
                  </a:lnTo>
                  <a:lnTo>
                    <a:pt x="2086" y="1708"/>
                  </a:lnTo>
                  <a:lnTo>
                    <a:pt x="2065" y="1775"/>
                  </a:lnTo>
                  <a:lnTo>
                    <a:pt x="2046" y="1831"/>
                  </a:lnTo>
                  <a:lnTo>
                    <a:pt x="2028" y="1879"/>
                  </a:lnTo>
                  <a:lnTo>
                    <a:pt x="2009" y="1918"/>
                  </a:lnTo>
                  <a:lnTo>
                    <a:pt x="1990" y="1950"/>
                  </a:lnTo>
                  <a:lnTo>
                    <a:pt x="1973" y="1975"/>
                  </a:lnTo>
                  <a:lnTo>
                    <a:pt x="1955" y="1993"/>
                  </a:lnTo>
                  <a:lnTo>
                    <a:pt x="1939" y="2005"/>
                  </a:lnTo>
                  <a:lnTo>
                    <a:pt x="1925" y="2012"/>
                  </a:lnTo>
                  <a:lnTo>
                    <a:pt x="1909" y="2016"/>
                  </a:lnTo>
                  <a:lnTo>
                    <a:pt x="1897" y="2077"/>
                  </a:lnTo>
                  <a:lnTo>
                    <a:pt x="1880" y="2139"/>
                  </a:lnTo>
                  <a:lnTo>
                    <a:pt x="1857" y="2203"/>
                  </a:lnTo>
                  <a:lnTo>
                    <a:pt x="1829" y="2268"/>
                  </a:lnTo>
                  <a:lnTo>
                    <a:pt x="1796" y="2332"/>
                  </a:lnTo>
                  <a:lnTo>
                    <a:pt x="1757" y="2394"/>
                  </a:lnTo>
                  <a:lnTo>
                    <a:pt x="1715" y="2456"/>
                  </a:lnTo>
                  <a:lnTo>
                    <a:pt x="1667" y="2514"/>
                  </a:lnTo>
                  <a:lnTo>
                    <a:pt x="1615" y="2570"/>
                  </a:lnTo>
                  <a:lnTo>
                    <a:pt x="1558" y="2622"/>
                  </a:lnTo>
                  <a:lnTo>
                    <a:pt x="1496" y="2670"/>
                  </a:lnTo>
                  <a:lnTo>
                    <a:pt x="1431" y="2714"/>
                  </a:lnTo>
                  <a:lnTo>
                    <a:pt x="1361" y="2750"/>
                  </a:lnTo>
                  <a:lnTo>
                    <a:pt x="1289" y="2780"/>
                  </a:lnTo>
                  <a:lnTo>
                    <a:pt x="1213" y="2803"/>
                  </a:lnTo>
                  <a:lnTo>
                    <a:pt x="1138" y="2816"/>
                  </a:lnTo>
                  <a:lnTo>
                    <a:pt x="1061" y="2821"/>
                  </a:lnTo>
                  <a:lnTo>
                    <a:pt x="984" y="2816"/>
                  </a:lnTo>
                  <a:lnTo>
                    <a:pt x="909" y="2803"/>
                  </a:lnTo>
                  <a:lnTo>
                    <a:pt x="834" y="2782"/>
                  </a:lnTo>
                  <a:lnTo>
                    <a:pt x="760" y="2751"/>
                  </a:lnTo>
                  <a:lnTo>
                    <a:pt x="689" y="2714"/>
                  </a:lnTo>
                  <a:lnTo>
                    <a:pt x="623" y="2672"/>
                  </a:lnTo>
                  <a:lnTo>
                    <a:pt x="563" y="2624"/>
                  </a:lnTo>
                  <a:lnTo>
                    <a:pt x="506" y="2572"/>
                  </a:lnTo>
                  <a:lnTo>
                    <a:pt x="454" y="2515"/>
                  </a:lnTo>
                  <a:lnTo>
                    <a:pt x="406" y="2458"/>
                  </a:lnTo>
                  <a:lnTo>
                    <a:pt x="364" y="2395"/>
                  </a:lnTo>
                  <a:lnTo>
                    <a:pt x="326" y="2333"/>
                  </a:lnTo>
                  <a:lnTo>
                    <a:pt x="293" y="2268"/>
                  </a:lnTo>
                  <a:lnTo>
                    <a:pt x="265" y="2204"/>
                  </a:lnTo>
                  <a:lnTo>
                    <a:pt x="244" y="2141"/>
                  </a:lnTo>
                  <a:lnTo>
                    <a:pt x="226" y="2077"/>
                  </a:lnTo>
                  <a:lnTo>
                    <a:pt x="215" y="2016"/>
                  </a:lnTo>
                  <a:lnTo>
                    <a:pt x="200" y="2012"/>
                  </a:lnTo>
                  <a:lnTo>
                    <a:pt x="184" y="2005"/>
                  </a:lnTo>
                  <a:lnTo>
                    <a:pt x="168" y="1993"/>
                  </a:lnTo>
                  <a:lnTo>
                    <a:pt x="151" y="1975"/>
                  </a:lnTo>
                  <a:lnTo>
                    <a:pt x="134" y="1950"/>
                  </a:lnTo>
                  <a:lnTo>
                    <a:pt x="115" y="1918"/>
                  </a:lnTo>
                  <a:lnTo>
                    <a:pt x="96" y="1879"/>
                  </a:lnTo>
                  <a:lnTo>
                    <a:pt x="77" y="1831"/>
                  </a:lnTo>
                  <a:lnTo>
                    <a:pt x="57" y="1776"/>
                  </a:lnTo>
                  <a:lnTo>
                    <a:pt x="37" y="1710"/>
                  </a:lnTo>
                  <a:lnTo>
                    <a:pt x="22" y="1652"/>
                  </a:lnTo>
                  <a:lnTo>
                    <a:pt x="10" y="1601"/>
                  </a:lnTo>
                  <a:lnTo>
                    <a:pt x="5" y="1555"/>
                  </a:lnTo>
                  <a:lnTo>
                    <a:pt x="0" y="1515"/>
                  </a:lnTo>
                  <a:lnTo>
                    <a:pt x="0" y="1480"/>
                  </a:lnTo>
                  <a:lnTo>
                    <a:pt x="3" y="1451"/>
                  </a:lnTo>
                  <a:lnTo>
                    <a:pt x="9" y="1425"/>
                  </a:lnTo>
                  <a:lnTo>
                    <a:pt x="16" y="1403"/>
                  </a:lnTo>
                  <a:lnTo>
                    <a:pt x="25" y="1386"/>
                  </a:lnTo>
                  <a:lnTo>
                    <a:pt x="37" y="1371"/>
                  </a:lnTo>
                  <a:lnTo>
                    <a:pt x="50" y="1361"/>
                  </a:lnTo>
                  <a:lnTo>
                    <a:pt x="64" y="1354"/>
                  </a:lnTo>
                  <a:lnTo>
                    <a:pt x="79" y="1348"/>
                  </a:lnTo>
                  <a:lnTo>
                    <a:pt x="94" y="1345"/>
                  </a:lnTo>
                  <a:lnTo>
                    <a:pt x="110" y="1345"/>
                  </a:lnTo>
                  <a:lnTo>
                    <a:pt x="126" y="1345"/>
                  </a:lnTo>
                  <a:lnTo>
                    <a:pt x="105" y="1279"/>
                  </a:lnTo>
                  <a:lnTo>
                    <a:pt x="90" y="1212"/>
                  </a:lnTo>
                  <a:lnTo>
                    <a:pt x="77" y="1139"/>
                  </a:lnTo>
                  <a:lnTo>
                    <a:pt x="68" y="1065"/>
                  </a:lnTo>
                  <a:lnTo>
                    <a:pt x="65" y="992"/>
                  </a:lnTo>
                  <a:lnTo>
                    <a:pt x="67" y="923"/>
                  </a:lnTo>
                  <a:lnTo>
                    <a:pt x="74" y="854"/>
                  </a:lnTo>
                  <a:lnTo>
                    <a:pt x="89" y="786"/>
                  </a:lnTo>
                  <a:lnTo>
                    <a:pt x="110" y="710"/>
                  </a:lnTo>
                  <a:lnTo>
                    <a:pt x="137" y="640"/>
                  </a:lnTo>
                  <a:lnTo>
                    <a:pt x="170" y="573"/>
                  </a:lnTo>
                  <a:lnTo>
                    <a:pt x="208" y="511"/>
                  </a:lnTo>
                  <a:lnTo>
                    <a:pt x="248" y="453"/>
                  </a:lnTo>
                  <a:lnTo>
                    <a:pt x="292" y="399"/>
                  </a:lnTo>
                  <a:lnTo>
                    <a:pt x="338" y="349"/>
                  </a:lnTo>
                  <a:lnTo>
                    <a:pt x="392" y="295"/>
                  </a:lnTo>
                  <a:lnTo>
                    <a:pt x="448" y="245"/>
                  </a:lnTo>
                  <a:lnTo>
                    <a:pt x="507" y="200"/>
                  </a:lnTo>
                  <a:lnTo>
                    <a:pt x="568" y="158"/>
                  </a:lnTo>
                  <a:lnTo>
                    <a:pt x="621" y="123"/>
                  </a:lnTo>
                  <a:lnTo>
                    <a:pt x="676" y="93"/>
                  </a:lnTo>
                  <a:lnTo>
                    <a:pt x="734" y="65"/>
                  </a:lnTo>
                  <a:lnTo>
                    <a:pt x="793" y="42"/>
                  </a:lnTo>
                  <a:lnTo>
                    <a:pt x="858" y="25"/>
                  </a:lnTo>
                  <a:lnTo>
                    <a:pt x="926" y="10"/>
                  </a:lnTo>
                  <a:lnTo>
                    <a:pt x="997" y="5"/>
                  </a:lnTo>
                  <a:lnTo>
                    <a:pt x="10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59" name="Shape 7559"/>
            <p:cNvSpPr/>
            <p:nvPr/>
          </p:nvSpPr>
          <p:spPr>
            <a:xfrm>
              <a:off x="3009" y="1357"/>
              <a:ext cx="1339" cy="684"/>
            </a:xfrm>
            <a:custGeom>
              <a:avLst/>
              <a:gdLst/>
              <a:ahLst/>
              <a:cxnLst/>
              <a:rect l="0" t="0" r="0" b="0"/>
              <a:pathLst>
                <a:path w="4017" h="2051" extrusionOk="0">
                  <a:moveTo>
                    <a:pt x="1294" y="0"/>
                  </a:moveTo>
                  <a:lnTo>
                    <a:pt x="1614" y="1008"/>
                  </a:lnTo>
                  <a:lnTo>
                    <a:pt x="1675" y="1199"/>
                  </a:lnTo>
                  <a:lnTo>
                    <a:pt x="1677" y="1196"/>
                  </a:lnTo>
                  <a:lnTo>
                    <a:pt x="1729" y="1357"/>
                  </a:lnTo>
                  <a:lnTo>
                    <a:pt x="1897" y="879"/>
                  </a:lnTo>
                  <a:lnTo>
                    <a:pt x="1856" y="820"/>
                  </a:lnTo>
                  <a:lnTo>
                    <a:pt x="1822" y="765"/>
                  </a:lnTo>
                  <a:lnTo>
                    <a:pt x="1794" y="713"/>
                  </a:lnTo>
                  <a:lnTo>
                    <a:pt x="1771" y="667"/>
                  </a:lnTo>
                  <a:lnTo>
                    <a:pt x="1755" y="623"/>
                  </a:lnTo>
                  <a:lnTo>
                    <a:pt x="1743" y="583"/>
                  </a:lnTo>
                  <a:lnTo>
                    <a:pt x="1736" y="547"/>
                  </a:lnTo>
                  <a:lnTo>
                    <a:pt x="1733" y="515"/>
                  </a:lnTo>
                  <a:lnTo>
                    <a:pt x="1735" y="485"/>
                  </a:lnTo>
                  <a:lnTo>
                    <a:pt x="1739" y="459"/>
                  </a:lnTo>
                  <a:lnTo>
                    <a:pt x="1748" y="434"/>
                  </a:lnTo>
                  <a:lnTo>
                    <a:pt x="1758" y="412"/>
                  </a:lnTo>
                  <a:lnTo>
                    <a:pt x="1772" y="395"/>
                  </a:lnTo>
                  <a:lnTo>
                    <a:pt x="1787" y="378"/>
                  </a:lnTo>
                  <a:lnTo>
                    <a:pt x="1804" y="365"/>
                  </a:lnTo>
                  <a:lnTo>
                    <a:pt x="1823" y="352"/>
                  </a:lnTo>
                  <a:lnTo>
                    <a:pt x="1842" y="341"/>
                  </a:lnTo>
                  <a:lnTo>
                    <a:pt x="1862" y="334"/>
                  </a:lnTo>
                  <a:lnTo>
                    <a:pt x="1882" y="327"/>
                  </a:lnTo>
                  <a:lnTo>
                    <a:pt x="1901" y="321"/>
                  </a:lnTo>
                  <a:lnTo>
                    <a:pt x="1922" y="317"/>
                  </a:lnTo>
                  <a:lnTo>
                    <a:pt x="1939" y="314"/>
                  </a:lnTo>
                  <a:lnTo>
                    <a:pt x="1956" y="312"/>
                  </a:lnTo>
                  <a:lnTo>
                    <a:pt x="1972" y="311"/>
                  </a:lnTo>
                  <a:lnTo>
                    <a:pt x="1985" y="310"/>
                  </a:lnTo>
                  <a:lnTo>
                    <a:pt x="1995" y="310"/>
                  </a:lnTo>
                  <a:lnTo>
                    <a:pt x="2004" y="310"/>
                  </a:lnTo>
                  <a:lnTo>
                    <a:pt x="2007" y="310"/>
                  </a:lnTo>
                  <a:lnTo>
                    <a:pt x="2013" y="310"/>
                  </a:lnTo>
                  <a:lnTo>
                    <a:pt x="2022" y="310"/>
                  </a:lnTo>
                  <a:lnTo>
                    <a:pt x="2032" y="310"/>
                  </a:lnTo>
                  <a:lnTo>
                    <a:pt x="2045" y="311"/>
                  </a:lnTo>
                  <a:lnTo>
                    <a:pt x="2061" y="312"/>
                  </a:lnTo>
                  <a:lnTo>
                    <a:pt x="2078" y="314"/>
                  </a:lnTo>
                  <a:lnTo>
                    <a:pt x="2095" y="317"/>
                  </a:lnTo>
                  <a:lnTo>
                    <a:pt x="2116" y="321"/>
                  </a:lnTo>
                  <a:lnTo>
                    <a:pt x="2135" y="327"/>
                  </a:lnTo>
                  <a:lnTo>
                    <a:pt x="2155" y="334"/>
                  </a:lnTo>
                  <a:lnTo>
                    <a:pt x="2175" y="341"/>
                  </a:lnTo>
                  <a:lnTo>
                    <a:pt x="2194" y="352"/>
                  </a:lnTo>
                  <a:lnTo>
                    <a:pt x="2213" y="365"/>
                  </a:lnTo>
                  <a:lnTo>
                    <a:pt x="2230" y="378"/>
                  </a:lnTo>
                  <a:lnTo>
                    <a:pt x="2245" y="395"/>
                  </a:lnTo>
                  <a:lnTo>
                    <a:pt x="2259" y="412"/>
                  </a:lnTo>
                  <a:lnTo>
                    <a:pt x="2269" y="434"/>
                  </a:lnTo>
                  <a:lnTo>
                    <a:pt x="2278" y="459"/>
                  </a:lnTo>
                  <a:lnTo>
                    <a:pt x="2282" y="485"/>
                  </a:lnTo>
                  <a:lnTo>
                    <a:pt x="2284" y="515"/>
                  </a:lnTo>
                  <a:lnTo>
                    <a:pt x="2281" y="547"/>
                  </a:lnTo>
                  <a:lnTo>
                    <a:pt x="2274" y="583"/>
                  </a:lnTo>
                  <a:lnTo>
                    <a:pt x="2262" y="623"/>
                  </a:lnTo>
                  <a:lnTo>
                    <a:pt x="2246" y="667"/>
                  </a:lnTo>
                  <a:lnTo>
                    <a:pt x="2223" y="713"/>
                  </a:lnTo>
                  <a:lnTo>
                    <a:pt x="2195" y="765"/>
                  </a:lnTo>
                  <a:lnTo>
                    <a:pt x="2161" y="820"/>
                  </a:lnTo>
                  <a:lnTo>
                    <a:pt x="2120" y="879"/>
                  </a:lnTo>
                  <a:lnTo>
                    <a:pt x="2288" y="1357"/>
                  </a:lnTo>
                  <a:lnTo>
                    <a:pt x="2340" y="1196"/>
                  </a:lnTo>
                  <a:lnTo>
                    <a:pt x="2342" y="1199"/>
                  </a:lnTo>
                  <a:lnTo>
                    <a:pt x="2401" y="1008"/>
                  </a:lnTo>
                  <a:lnTo>
                    <a:pt x="2721" y="0"/>
                  </a:lnTo>
                  <a:lnTo>
                    <a:pt x="2724" y="1"/>
                  </a:lnTo>
                  <a:lnTo>
                    <a:pt x="2735" y="9"/>
                  </a:lnTo>
                  <a:lnTo>
                    <a:pt x="2750" y="19"/>
                  </a:lnTo>
                  <a:lnTo>
                    <a:pt x="2772" y="33"/>
                  </a:lnTo>
                  <a:lnTo>
                    <a:pt x="2801" y="51"/>
                  </a:lnTo>
                  <a:lnTo>
                    <a:pt x="2835" y="72"/>
                  </a:lnTo>
                  <a:lnTo>
                    <a:pt x="2872" y="94"/>
                  </a:lnTo>
                  <a:lnTo>
                    <a:pt x="2916" y="119"/>
                  </a:lnTo>
                  <a:lnTo>
                    <a:pt x="2963" y="146"/>
                  </a:lnTo>
                  <a:lnTo>
                    <a:pt x="3016" y="174"/>
                  </a:lnTo>
                  <a:lnTo>
                    <a:pt x="3072" y="203"/>
                  </a:lnTo>
                  <a:lnTo>
                    <a:pt x="3132" y="231"/>
                  </a:lnTo>
                  <a:lnTo>
                    <a:pt x="3195" y="260"/>
                  </a:lnTo>
                  <a:lnTo>
                    <a:pt x="3262" y="289"/>
                  </a:lnTo>
                  <a:lnTo>
                    <a:pt x="3332" y="317"/>
                  </a:lnTo>
                  <a:lnTo>
                    <a:pt x="3404" y="344"/>
                  </a:lnTo>
                  <a:lnTo>
                    <a:pt x="3479" y="370"/>
                  </a:lnTo>
                  <a:lnTo>
                    <a:pt x="3556" y="393"/>
                  </a:lnTo>
                  <a:lnTo>
                    <a:pt x="3634" y="415"/>
                  </a:lnTo>
                  <a:lnTo>
                    <a:pt x="3691" y="433"/>
                  </a:lnTo>
                  <a:lnTo>
                    <a:pt x="3742" y="456"/>
                  </a:lnTo>
                  <a:lnTo>
                    <a:pt x="3787" y="483"/>
                  </a:lnTo>
                  <a:lnTo>
                    <a:pt x="3827" y="515"/>
                  </a:lnTo>
                  <a:lnTo>
                    <a:pt x="3862" y="551"/>
                  </a:lnTo>
                  <a:lnTo>
                    <a:pt x="3894" y="589"/>
                  </a:lnTo>
                  <a:lnTo>
                    <a:pt x="3920" y="631"/>
                  </a:lnTo>
                  <a:lnTo>
                    <a:pt x="3943" y="674"/>
                  </a:lnTo>
                  <a:lnTo>
                    <a:pt x="3962" y="719"/>
                  </a:lnTo>
                  <a:lnTo>
                    <a:pt x="3978" y="765"/>
                  </a:lnTo>
                  <a:lnTo>
                    <a:pt x="3991" y="813"/>
                  </a:lnTo>
                  <a:lnTo>
                    <a:pt x="4000" y="859"/>
                  </a:lnTo>
                  <a:lnTo>
                    <a:pt x="4007" y="907"/>
                  </a:lnTo>
                  <a:lnTo>
                    <a:pt x="4013" y="953"/>
                  </a:lnTo>
                  <a:lnTo>
                    <a:pt x="4016" y="998"/>
                  </a:lnTo>
                  <a:lnTo>
                    <a:pt x="4017" y="1041"/>
                  </a:lnTo>
                  <a:lnTo>
                    <a:pt x="4017" y="1083"/>
                  </a:lnTo>
                  <a:lnTo>
                    <a:pt x="4016" y="1121"/>
                  </a:lnTo>
                  <a:lnTo>
                    <a:pt x="4014" y="1157"/>
                  </a:lnTo>
                  <a:lnTo>
                    <a:pt x="4014" y="1161"/>
                  </a:lnTo>
                  <a:lnTo>
                    <a:pt x="4013" y="1176"/>
                  </a:lnTo>
                  <a:lnTo>
                    <a:pt x="4011" y="1198"/>
                  </a:lnTo>
                  <a:lnTo>
                    <a:pt x="4008" y="1227"/>
                  </a:lnTo>
                  <a:lnTo>
                    <a:pt x="4005" y="1260"/>
                  </a:lnTo>
                  <a:lnTo>
                    <a:pt x="4003" y="1299"/>
                  </a:lnTo>
                  <a:lnTo>
                    <a:pt x="3998" y="1339"/>
                  </a:lnTo>
                  <a:lnTo>
                    <a:pt x="3994" y="1381"/>
                  </a:lnTo>
                  <a:lnTo>
                    <a:pt x="3989" y="1425"/>
                  </a:lnTo>
                  <a:lnTo>
                    <a:pt x="3985" y="1467"/>
                  </a:lnTo>
                  <a:lnTo>
                    <a:pt x="3981" y="1507"/>
                  </a:lnTo>
                  <a:lnTo>
                    <a:pt x="3975" y="1543"/>
                  </a:lnTo>
                  <a:lnTo>
                    <a:pt x="3971" y="1575"/>
                  </a:lnTo>
                  <a:lnTo>
                    <a:pt x="3968" y="1578"/>
                  </a:lnTo>
                  <a:lnTo>
                    <a:pt x="3958" y="1584"/>
                  </a:lnTo>
                  <a:lnTo>
                    <a:pt x="3942" y="1592"/>
                  </a:lnTo>
                  <a:lnTo>
                    <a:pt x="3920" y="1606"/>
                  </a:lnTo>
                  <a:lnTo>
                    <a:pt x="3891" y="1621"/>
                  </a:lnTo>
                  <a:lnTo>
                    <a:pt x="3856" y="1640"/>
                  </a:lnTo>
                  <a:lnTo>
                    <a:pt x="3816" y="1660"/>
                  </a:lnTo>
                  <a:lnTo>
                    <a:pt x="3769" y="1684"/>
                  </a:lnTo>
                  <a:lnTo>
                    <a:pt x="3717" y="1707"/>
                  </a:lnTo>
                  <a:lnTo>
                    <a:pt x="3659" y="1733"/>
                  </a:lnTo>
                  <a:lnTo>
                    <a:pt x="3595" y="1759"/>
                  </a:lnTo>
                  <a:lnTo>
                    <a:pt x="3526" y="1786"/>
                  </a:lnTo>
                  <a:lnTo>
                    <a:pt x="3450" y="1814"/>
                  </a:lnTo>
                  <a:lnTo>
                    <a:pt x="3369" y="1841"/>
                  </a:lnTo>
                  <a:lnTo>
                    <a:pt x="3284" y="1869"/>
                  </a:lnTo>
                  <a:lnTo>
                    <a:pt x="3192" y="1895"/>
                  </a:lnTo>
                  <a:lnTo>
                    <a:pt x="3097" y="1919"/>
                  </a:lnTo>
                  <a:lnTo>
                    <a:pt x="2995" y="1944"/>
                  </a:lnTo>
                  <a:lnTo>
                    <a:pt x="2888" y="1967"/>
                  </a:lnTo>
                  <a:lnTo>
                    <a:pt x="2777" y="1987"/>
                  </a:lnTo>
                  <a:lnTo>
                    <a:pt x="2661" y="2006"/>
                  </a:lnTo>
                  <a:lnTo>
                    <a:pt x="2539" y="2022"/>
                  </a:lnTo>
                  <a:lnTo>
                    <a:pt x="2414" y="2034"/>
                  </a:lnTo>
                  <a:lnTo>
                    <a:pt x="2282" y="2044"/>
                  </a:lnTo>
                  <a:lnTo>
                    <a:pt x="2148" y="2050"/>
                  </a:lnTo>
                  <a:lnTo>
                    <a:pt x="2007" y="2051"/>
                  </a:lnTo>
                  <a:lnTo>
                    <a:pt x="1869" y="2050"/>
                  </a:lnTo>
                  <a:lnTo>
                    <a:pt x="1733" y="2044"/>
                  </a:lnTo>
                  <a:lnTo>
                    <a:pt x="1603" y="2034"/>
                  </a:lnTo>
                  <a:lnTo>
                    <a:pt x="1478" y="2021"/>
                  </a:lnTo>
                  <a:lnTo>
                    <a:pt x="1356" y="2005"/>
                  </a:lnTo>
                  <a:lnTo>
                    <a:pt x="1240" y="1987"/>
                  </a:lnTo>
                  <a:lnTo>
                    <a:pt x="1129" y="1966"/>
                  </a:lnTo>
                  <a:lnTo>
                    <a:pt x="1022" y="1944"/>
                  </a:lnTo>
                  <a:lnTo>
                    <a:pt x="920" y="1919"/>
                  </a:lnTo>
                  <a:lnTo>
                    <a:pt x="825" y="1895"/>
                  </a:lnTo>
                  <a:lnTo>
                    <a:pt x="733" y="1867"/>
                  </a:lnTo>
                  <a:lnTo>
                    <a:pt x="648" y="1841"/>
                  </a:lnTo>
                  <a:lnTo>
                    <a:pt x="567" y="1814"/>
                  </a:lnTo>
                  <a:lnTo>
                    <a:pt x="491" y="1786"/>
                  </a:lnTo>
                  <a:lnTo>
                    <a:pt x="422" y="1759"/>
                  </a:lnTo>
                  <a:lnTo>
                    <a:pt x="358" y="1733"/>
                  </a:lnTo>
                  <a:lnTo>
                    <a:pt x="300" y="1707"/>
                  </a:lnTo>
                  <a:lnTo>
                    <a:pt x="248" y="1682"/>
                  </a:lnTo>
                  <a:lnTo>
                    <a:pt x="201" y="1660"/>
                  </a:lnTo>
                  <a:lnTo>
                    <a:pt x="161" y="1640"/>
                  </a:lnTo>
                  <a:lnTo>
                    <a:pt x="126" y="1621"/>
                  </a:lnTo>
                  <a:lnTo>
                    <a:pt x="97" y="1606"/>
                  </a:lnTo>
                  <a:lnTo>
                    <a:pt x="75" y="1592"/>
                  </a:lnTo>
                  <a:lnTo>
                    <a:pt x="59" y="1584"/>
                  </a:lnTo>
                  <a:lnTo>
                    <a:pt x="49" y="1578"/>
                  </a:lnTo>
                  <a:lnTo>
                    <a:pt x="46" y="1575"/>
                  </a:lnTo>
                  <a:lnTo>
                    <a:pt x="42" y="1543"/>
                  </a:lnTo>
                  <a:lnTo>
                    <a:pt x="36" y="1507"/>
                  </a:lnTo>
                  <a:lnTo>
                    <a:pt x="32" y="1467"/>
                  </a:lnTo>
                  <a:lnTo>
                    <a:pt x="28" y="1425"/>
                  </a:lnTo>
                  <a:lnTo>
                    <a:pt x="23" y="1381"/>
                  </a:lnTo>
                  <a:lnTo>
                    <a:pt x="19" y="1339"/>
                  </a:lnTo>
                  <a:lnTo>
                    <a:pt x="14" y="1299"/>
                  </a:lnTo>
                  <a:lnTo>
                    <a:pt x="12" y="1260"/>
                  </a:lnTo>
                  <a:lnTo>
                    <a:pt x="9" y="1227"/>
                  </a:lnTo>
                  <a:lnTo>
                    <a:pt x="6" y="1198"/>
                  </a:lnTo>
                  <a:lnTo>
                    <a:pt x="4" y="1176"/>
                  </a:lnTo>
                  <a:lnTo>
                    <a:pt x="3" y="1161"/>
                  </a:lnTo>
                  <a:lnTo>
                    <a:pt x="3" y="1157"/>
                  </a:lnTo>
                  <a:lnTo>
                    <a:pt x="1" y="1121"/>
                  </a:lnTo>
                  <a:lnTo>
                    <a:pt x="0" y="1083"/>
                  </a:lnTo>
                  <a:lnTo>
                    <a:pt x="0" y="1041"/>
                  </a:lnTo>
                  <a:lnTo>
                    <a:pt x="1" y="998"/>
                  </a:lnTo>
                  <a:lnTo>
                    <a:pt x="4" y="953"/>
                  </a:lnTo>
                  <a:lnTo>
                    <a:pt x="9" y="907"/>
                  </a:lnTo>
                  <a:lnTo>
                    <a:pt x="16" y="859"/>
                  </a:lnTo>
                  <a:lnTo>
                    <a:pt x="26" y="813"/>
                  </a:lnTo>
                  <a:lnTo>
                    <a:pt x="38" y="765"/>
                  </a:lnTo>
                  <a:lnTo>
                    <a:pt x="54" y="719"/>
                  </a:lnTo>
                  <a:lnTo>
                    <a:pt x="72" y="674"/>
                  </a:lnTo>
                  <a:lnTo>
                    <a:pt x="96" y="631"/>
                  </a:lnTo>
                  <a:lnTo>
                    <a:pt x="123" y="589"/>
                  </a:lnTo>
                  <a:lnTo>
                    <a:pt x="154" y="551"/>
                  </a:lnTo>
                  <a:lnTo>
                    <a:pt x="188" y="515"/>
                  </a:lnTo>
                  <a:lnTo>
                    <a:pt x="229" y="483"/>
                  </a:lnTo>
                  <a:lnTo>
                    <a:pt x="274" y="456"/>
                  </a:lnTo>
                  <a:lnTo>
                    <a:pt x="325" y="433"/>
                  </a:lnTo>
                  <a:lnTo>
                    <a:pt x="381" y="415"/>
                  </a:lnTo>
                  <a:lnTo>
                    <a:pt x="461" y="393"/>
                  </a:lnTo>
                  <a:lnTo>
                    <a:pt x="538" y="370"/>
                  </a:lnTo>
                  <a:lnTo>
                    <a:pt x="612" y="344"/>
                  </a:lnTo>
                  <a:lnTo>
                    <a:pt x="684" y="317"/>
                  </a:lnTo>
                  <a:lnTo>
                    <a:pt x="754" y="289"/>
                  </a:lnTo>
                  <a:lnTo>
                    <a:pt x="820" y="260"/>
                  </a:lnTo>
                  <a:lnTo>
                    <a:pt x="884" y="231"/>
                  </a:lnTo>
                  <a:lnTo>
                    <a:pt x="945" y="203"/>
                  </a:lnTo>
                  <a:lnTo>
                    <a:pt x="1000" y="174"/>
                  </a:lnTo>
                  <a:lnTo>
                    <a:pt x="1052" y="146"/>
                  </a:lnTo>
                  <a:lnTo>
                    <a:pt x="1100" y="119"/>
                  </a:lnTo>
                  <a:lnTo>
                    <a:pt x="1143" y="94"/>
                  </a:lnTo>
                  <a:lnTo>
                    <a:pt x="1182" y="72"/>
                  </a:lnTo>
                  <a:lnTo>
                    <a:pt x="1216" y="51"/>
                  </a:lnTo>
                  <a:lnTo>
                    <a:pt x="1243" y="33"/>
                  </a:lnTo>
                  <a:lnTo>
                    <a:pt x="1265" y="19"/>
                  </a:lnTo>
                  <a:lnTo>
                    <a:pt x="1281" y="9"/>
                  </a:lnTo>
                  <a:lnTo>
                    <a:pt x="1291" y="1"/>
                  </a:lnTo>
                  <a:lnTo>
                    <a:pt x="1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60" name="Shape 7560"/>
          <p:cNvGrpSpPr/>
          <p:nvPr/>
        </p:nvGrpSpPr>
        <p:grpSpPr>
          <a:xfrm>
            <a:off x="2442297" y="431915"/>
            <a:ext cx="227177" cy="199510"/>
            <a:chOff x="3331" y="697"/>
            <a:chExt cx="2102" cy="1846"/>
          </a:xfrm>
        </p:grpSpPr>
        <p:sp>
          <p:nvSpPr>
            <p:cNvPr id="7561" name="Shape 7561"/>
            <p:cNvSpPr/>
            <p:nvPr/>
          </p:nvSpPr>
          <p:spPr>
            <a:xfrm>
              <a:off x="3331" y="2444"/>
              <a:ext cx="2102" cy="99"/>
            </a:xfrm>
            <a:custGeom>
              <a:avLst/>
              <a:gdLst/>
              <a:ahLst/>
              <a:cxnLst/>
              <a:rect l="0" t="0" r="0" b="0"/>
              <a:pathLst>
                <a:path w="4204" h="199" extrusionOk="0">
                  <a:moveTo>
                    <a:pt x="99" y="0"/>
                  </a:moveTo>
                  <a:lnTo>
                    <a:pt x="4105" y="0"/>
                  </a:lnTo>
                  <a:lnTo>
                    <a:pt x="4131" y="4"/>
                  </a:lnTo>
                  <a:lnTo>
                    <a:pt x="4154" y="14"/>
                  </a:lnTo>
                  <a:lnTo>
                    <a:pt x="4175" y="30"/>
                  </a:lnTo>
                  <a:lnTo>
                    <a:pt x="4190" y="50"/>
                  </a:lnTo>
                  <a:lnTo>
                    <a:pt x="4200" y="74"/>
                  </a:lnTo>
                  <a:lnTo>
                    <a:pt x="4204" y="100"/>
                  </a:lnTo>
                  <a:lnTo>
                    <a:pt x="4200" y="126"/>
                  </a:lnTo>
                  <a:lnTo>
                    <a:pt x="4190" y="151"/>
                  </a:lnTo>
                  <a:lnTo>
                    <a:pt x="4175" y="170"/>
                  </a:lnTo>
                  <a:lnTo>
                    <a:pt x="4154" y="186"/>
                  </a:lnTo>
                  <a:lnTo>
                    <a:pt x="4131" y="195"/>
                  </a:lnTo>
                  <a:lnTo>
                    <a:pt x="4105" y="199"/>
                  </a:lnTo>
                  <a:lnTo>
                    <a:pt x="99" y="199"/>
                  </a:lnTo>
                  <a:lnTo>
                    <a:pt x="73" y="195"/>
                  </a:lnTo>
                  <a:lnTo>
                    <a:pt x="50" y="186"/>
                  </a:lnTo>
                  <a:lnTo>
                    <a:pt x="29" y="170"/>
                  </a:lnTo>
                  <a:lnTo>
                    <a:pt x="14" y="151"/>
                  </a:lnTo>
                  <a:lnTo>
                    <a:pt x="4" y="126"/>
                  </a:lnTo>
                  <a:lnTo>
                    <a:pt x="0" y="100"/>
                  </a:lnTo>
                  <a:lnTo>
                    <a:pt x="4" y="74"/>
                  </a:lnTo>
                  <a:lnTo>
                    <a:pt x="14" y="50"/>
                  </a:lnTo>
                  <a:lnTo>
                    <a:pt x="29" y="30"/>
                  </a:lnTo>
                  <a:lnTo>
                    <a:pt x="50" y="14"/>
                  </a:lnTo>
                  <a:lnTo>
                    <a:pt x="73" y="4"/>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62" name="Shape 7562"/>
            <p:cNvSpPr/>
            <p:nvPr/>
          </p:nvSpPr>
          <p:spPr>
            <a:xfrm>
              <a:off x="3460" y="697"/>
              <a:ext cx="1844" cy="1568"/>
            </a:xfrm>
            <a:custGeom>
              <a:avLst/>
              <a:gdLst/>
              <a:ahLst/>
              <a:cxnLst/>
              <a:rect l="0" t="0" r="0" b="0"/>
              <a:pathLst>
                <a:path w="3686" h="3134" extrusionOk="0">
                  <a:moveTo>
                    <a:pt x="896" y="2176"/>
                  </a:moveTo>
                  <a:lnTo>
                    <a:pt x="896" y="2936"/>
                  </a:lnTo>
                  <a:lnTo>
                    <a:pt x="1395" y="2936"/>
                  </a:lnTo>
                  <a:lnTo>
                    <a:pt x="1395" y="2176"/>
                  </a:lnTo>
                  <a:lnTo>
                    <a:pt x="896" y="2176"/>
                  </a:lnTo>
                  <a:close/>
                  <a:moveTo>
                    <a:pt x="2291" y="1441"/>
                  </a:moveTo>
                  <a:lnTo>
                    <a:pt x="2291" y="2936"/>
                  </a:lnTo>
                  <a:lnTo>
                    <a:pt x="2790" y="2936"/>
                  </a:lnTo>
                  <a:lnTo>
                    <a:pt x="2790" y="1441"/>
                  </a:lnTo>
                  <a:lnTo>
                    <a:pt x="2291" y="1441"/>
                  </a:lnTo>
                  <a:close/>
                  <a:moveTo>
                    <a:pt x="198" y="1234"/>
                  </a:moveTo>
                  <a:lnTo>
                    <a:pt x="198" y="2936"/>
                  </a:lnTo>
                  <a:lnTo>
                    <a:pt x="698" y="2936"/>
                  </a:lnTo>
                  <a:lnTo>
                    <a:pt x="698" y="1234"/>
                  </a:lnTo>
                  <a:lnTo>
                    <a:pt x="198" y="1234"/>
                  </a:lnTo>
                  <a:close/>
                  <a:moveTo>
                    <a:pt x="2988" y="667"/>
                  </a:moveTo>
                  <a:lnTo>
                    <a:pt x="2988" y="2936"/>
                  </a:lnTo>
                  <a:lnTo>
                    <a:pt x="3488" y="2936"/>
                  </a:lnTo>
                  <a:lnTo>
                    <a:pt x="3488" y="667"/>
                  </a:lnTo>
                  <a:lnTo>
                    <a:pt x="2988" y="667"/>
                  </a:lnTo>
                  <a:close/>
                  <a:moveTo>
                    <a:pt x="1593" y="198"/>
                  </a:moveTo>
                  <a:lnTo>
                    <a:pt x="1593" y="2936"/>
                  </a:lnTo>
                  <a:lnTo>
                    <a:pt x="2093" y="2936"/>
                  </a:lnTo>
                  <a:lnTo>
                    <a:pt x="2093" y="198"/>
                  </a:lnTo>
                  <a:lnTo>
                    <a:pt x="1593" y="198"/>
                  </a:lnTo>
                  <a:close/>
                  <a:moveTo>
                    <a:pt x="1494" y="0"/>
                  </a:moveTo>
                  <a:lnTo>
                    <a:pt x="2192" y="0"/>
                  </a:lnTo>
                  <a:lnTo>
                    <a:pt x="2218" y="3"/>
                  </a:lnTo>
                  <a:lnTo>
                    <a:pt x="2242" y="14"/>
                  </a:lnTo>
                  <a:lnTo>
                    <a:pt x="2262" y="29"/>
                  </a:lnTo>
                  <a:lnTo>
                    <a:pt x="2277" y="49"/>
                  </a:lnTo>
                  <a:lnTo>
                    <a:pt x="2288" y="73"/>
                  </a:lnTo>
                  <a:lnTo>
                    <a:pt x="2291" y="99"/>
                  </a:lnTo>
                  <a:lnTo>
                    <a:pt x="2291" y="1243"/>
                  </a:lnTo>
                  <a:lnTo>
                    <a:pt x="2790" y="1243"/>
                  </a:lnTo>
                  <a:lnTo>
                    <a:pt x="2790" y="568"/>
                  </a:lnTo>
                  <a:lnTo>
                    <a:pt x="2793" y="542"/>
                  </a:lnTo>
                  <a:lnTo>
                    <a:pt x="2804" y="518"/>
                  </a:lnTo>
                  <a:lnTo>
                    <a:pt x="2819" y="498"/>
                  </a:lnTo>
                  <a:lnTo>
                    <a:pt x="2839" y="482"/>
                  </a:lnTo>
                  <a:lnTo>
                    <a:pt x="2863" y="472"/>
                  </a:lnTo>
                  <a:lnTo>
                    <a:pt x="2889" y="468"/>
                  </a:lnTo>
                  <a:lnTo>
                    <a:pt x="3587" y="468"/>
                  </a:lnTo>
                  <a:lnTo>
                    <a:pt x="3614" y="472"/>
                  </a:lnTo>
                  <a:lnTo>
                    <a:pt x="3637" y="482"/>
                  </a:lnTo>
                  <a:lnTo>
                    <a:pt x="3657" y="498"/>
                  </a:lnTo>
                  <a:lnTo>
                    <a:pt x="3672" y="518"/>
                  </a:lnTo>
                  <a:lnTo>
                    <a:pt x="3683" y="542"/>
                  </a:lnTo>
                  <a:lnTo>
                    <a:pt x="3686" y="568"/>
                  </a:lnTo>
                  <a:lnTo>
                    <a:pt x="3686" y="3035"/>
                  </a:lnTo>
                  <a:lnTo>
                    <a:pt x="3683" y="3062"/>
                  </a:lnTo>
                  <a:lnTo>
                    <a:pt x="3672" y="3086"/>
                  </a:lnTo>
                  <a:lnTo>
                    <a:pt x="3657" y="3106"/>
                  </a:lnTo>
                  <a:lnTo>
                    <a:pt x="3637" y="3122"/>
                  </a:lnTo>
                  <a:lnTo>
                    <a:pt x="3614" y="3132"/>
                  </a:lnTo>
                  <a:lnTo>
                    <a:pt x="3587" y="3134"/>
                  </a:lnTo>
                  <a:lnTo>
                    <a:pt x="99" y="3134"/>
                  </a:lnTo>
                  <a:lnTo>
                    <a:pt x="72" y="3132"/>
                  </a:lnTo>
                  <a:lnTo>
                    <a:pt x="49" y="3122"/>
                  </a:lnTo>
                  <a:lnTo>
                    <a:pt x="29" y="3106"/>
                  </a:lnTo>
                  <a:lnTo>
                    <a:pt x="14" y="3086"/>
                  </a:lnTo>
                  <a:lnTo>
                    <a:pt x="3" y="3062"/>
                  </a:lnTo>
                  <a:lnTo>
                    <a:pt x="0" y="3035"/>
                  </a:lnTo>
                  <a:lnTo>
                    <a:pt x="0" y="1134"/>
                  </a:lnTo>
                  <a:lnTo>
                    <a:pt x="3" y="1108"/>
                  </a:lnTo>
                  <a:lnTo>
                    <a:pt x="14" y="1085"/>
                  </a:lnTo>
                  <a:lnTo>
                    <a:pt x="29" y="1064"/>
                  </a:lnTo>
                  <a:lnTo>
                    <a:pt x="49" y="1049"/>
                  </a:lnTo>
                  <a:lnTo>
                    <a:pt x="72" y="1039"/>
                  </a:lnTo>
                  <a:lnTo>
                    <a:pt x="99" y="1035"/>
                  </a:lnTo>
                  <a:lnTo>
                    <a:pt x="797" y="1035"/>
                  </a:lnTo>
                  <a:lnTo>
                    <a:pt x="823" y="1039"/>
                  </a:lnTo>
                  <a:lnTo>
                    <a:pt x="847" y="1049"/>
                  </a:lnTo>
                  <a:lnTo>
                    <a:pt x="867" y="1064"/>
                  </a:lnTo>
                  <a:lnTo>
                    <a:pt x="882" y="1085"/>
                  </a:lnTo>
                  <a:lnTo>
                    <a:pt x="893" y="1108"/>
                  </a:lnTo>
                  <a:lnTo>
                    <a:pt x="896" y="1134"/>
                  </a:lnTo>
                  <a:lnTo>
                    <a:pt x="896" y="1979"/>
                  </a:lnTo>
                  <a:lnTo>
                    <a:pt x="1395" y="1979"/>
                  </a:lnTo>
                  <a:lnTo>
                    <a:pt x="1395" y="99"/>
                  </a:lnTo>
                  <a:lnTo>
                    <a:pt x="1398" y="73"/>
                  </a:lnTo>
                  <a:lnTo>
                    <a:pt x="1409" y="49"/>
                  </a:lnTo>
                  <a:lnTo>
                    <a:pt x="1424" y="29"/>
                  </a:lnTo>
                  <a:lnTo>
                    <a:pt x="1444" y="14"/>
                  </a:lnTo>
                  <a:lnTo>
                    <a:pt x="1468" y="3"/>
                  </a:lnTo>
                  <a:lnTo>
                    <a:pt x="14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63" name="Shape 7563"/>
          <p:cNvGrpSpPr/>
          <p:nvPr/>
        </p:nvGrpSpPr>
        <p:grpSpPr>
          <a:xfrm>
            <a:off x="3007180" y="435615"/>
            <a:ext cx="183173" cy="192108"/>
            <a:chOff x="1772" y="251"/>
            <a:chExt cx="205" cy="215"/>
          </a:xfrm>
        </p:grpSpPr>
        <p:sp>
          <p:nvSpPr>
            <p:cNvPr id="7564" name="Shape 7564"/>
            <p:cNvSpPr/>
            <p:nvPr/>
          </p:nvSpPr>
          <p:spPr>
            <a:xfrm>
              <a:off x="1772" y="403"/>
              <a:ext cx="49" cy="63"/>
            </a:xfrm>
            <a:custGeom>
              <a:avLst/>
              <a:gdLst/>
              <a:ahLst/>
              <a:cxnLst/>
              <a:rect l="0" t="0" r="0" b="0"/>
              <a:pathLst>
                <a:path w="733" h="954" extrusionOk="0">
                  <a:moveTo>
                    <a:pt x="146" y="0"/>
                  </a:moveTo>
                  <a:lnTo>
                    <a:pt x="586" y="0"/>
                  </a:lnTo>
                  <a:lnTo>
                    <a:pt x="617" y="3"/>
                  </a:lnTo>
                  <a:lnTo>
                    <a:pt x="644" y="12"/>
                  </a:lnTo>
                  <a:lnTo>
                    <a:pt x="669" y="25"/>
                  </a:lnTo>
                  <a:lnTo>
                    <a:pt x="691" y="44"/>
                  </a:lnTo>
                  <a:lnTo>
                    <a:pt x="708" y="65"/>
                  </a:lnTo>
                  <a:lnTo>
                    <a:pt x="722" y="90"/>
                  </a:lnTo>
                  <a:lnTo>
                    <a:pt x="730" y="118"/>
                  </a:lnTo>
                  <a:lnTo>
                    <a:pt x="733" y="147"/>
                  </a:lnTo>
                  <a:lnTo>
                    <a:pt x="733" y="807"/>
                  </a:lnTo>
                  <a:lnTo>
                    <a:pt x="730" y="836"/>
                  </a:lnTo>
                  <a:lnTo>
                    <a:pt x="722" y="864"/>
                  </a:lnTo>
                  <a:lnTo>
                    <a:pt x="708" y="889"/>
                  </a:lnTo>
                  <a:lnTo>
                    <a:pt x="691" y="910"/>
                  </a:lnTo>
                  <a:lnTo>
                    <a:pt x="669" y="929"/>
                  </a:lnTo>
                  <a:lnTo>
                    <a:pt x="644" y="942"/>
                  </a:lnTo>
                  <a:lnTo>
                    <a:pt x="617" y="951"/>
                  </a:lnTo>
                  <a:lnTo>
                    <a:pt x="586" y="954"/>
                  </a:lnTo>
                  <a:lnTo>
                    <a:pt x="146" y="954"/>
                  </a:lnTo>
                  <a:lnTo>
                    <a:pt x="117" y="951"/>
                  </a:lnTo>
                  <a:lnTo>
                    <a:pt x="89" y="942"/>
                  </a:lnTo>
                  <a:lnTo>
                    <a:pt x="65" y="929"/>
                  </a:lnTo>
                  <a:lnTo>
                    <a:pt x="43" y="910"/>
                  </a:lnTo>
                  <a:lnTo>
                    <a:pt x="25" y="889"/>
                  </a:lnTo>
                  <a:lnTo>
                    <a:pt x="11" y="864"/>
                  </a:lnTo>
                  <a:lnTo>
                    <a:pt x="3" y="836"/>
                  </a:lnTo>
                  <a:lnTo>
                    <a:pt x="0" y="807"/>
                  </a:lnTo>
                  <a:lnTo>
                    <a:pt x="0" y="147"/>
                  </a:lnTo>
                  <a:lnTo>
                    <a:pt x="3" y="118"/>
                  </a:lnTo>
                  <a:lnTo>
                    <a:pt x="11" y="90"/>
                  </a:lnTo>
                  <a:lnTo>
                    <a:pt x="25" y="65"/>
                  </a:lnTo>
                  <a:lnTo>
                    <a:pt x="43" y="44"/>
                  </a:lnTo>
                  <a:lnTo>
                    <a:pt x="65" y="25"/>
                  </a:lnTo>
                  <a:lnTo>
                    <a:pt x="89" y="12"/>
                  </a:lnTo>
                  <a:lnTo>
                    <a:pt x="117" y="3"/>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65" name="Shape 7565"/>
            <p:cNvSpPr/>
            <p:nvPr/>
          </p:nvSpPr>
          <p:spPr>
            <a:xfrm>
              <a:off x="1848" y="369"/>
              <a:ext cx="49" cy="97"/>
            </a:xfrm>
            <a:custGeom>
              <a:avLst/>
              <a:gdLst/>
              <a:ahLst/>
              <a:cxnLst/>
              <a:rect l="0" t="0" r="0" b="0"/>
              <a:pathLst>
                <a:path w="734" h="1467" extrusionOk="0">
                  <a:moveTo>
                    <a:pt x="147" y="0"/>
                  </a:moveTo>
                  <a:lnTo>
                    <a:pt x="588" y="0"/>
                  </a:lnTo>
                  <a:lnTo>
                    <a:pt x="617" y="3"/>
                  </a:lnTo>
                  <a:lnTo>
                    <a:pt x="644" y="12"/>
                  </a:lnTo>
                  <a:lnTo>
                    <a:pt x="670" y="25"/>
                  </a:lnTo>
                  <a:lnTo>
                    <a:pt x="691" y="44"/>
                  </a:lnTo>
                  <a:lnTo>
                    <a:pt x="709" y="65"/>
                  </a:lnTo>
                  <a:lnTo>
                    <a:pt x="722" y="90"/>
                  </a:lnTo>
                  <a:lnTo>
                    <a:pt x="731" y="118"/>
                  </a:lnTo>
                  <a:lnTo>
                    <a:pt x="734" y="147"/>
                  </a:lnTo>
                  <a:lnTo>
                    <a:pt x="734" y="1320"/>
                  </a:lnTo>
                  <a:lnTo>
                    <a:pt x="731" y="1349"/>
                  </a:lnTo>
                  <a:lnTo>
                    <a:pt x="722" y="1377"/>
                  </a:lnTo>
                  <a:lnTo>
                    <a:pt x="709" y="1402"/>
                  </a:lnTo>
                  <a:lnTo>
                    <a:pt x="691" y="1423"/>
                  </a:lnTo>
                  <a:lnTo>
                    <a:pt x="670" y="1442"/>
                  </a:lnTo>
                  <a:lnTo>
                    <a:pt x="644" y="1455"/>
                  </a:lnTo>
                  <a:lnTo>
                    <a:pt x="617" y="1464"/>
                  </a:lnTo>
                  <a:lnTo>
                    <a:pt x="588" y="1467"/>
                  </a:lnTo>
                  <a:lnTo>
                    <a:pt x="147" y="1467"/>
                  </a:lnTo>
                  <a:lnTo>
                    <a:pt x="118" y="1464"/>
                  </a:lnTo>
                  <a:lnTo>
                    <a:pt x="90" y="1455"/>
                  </a:lnTo>
                  <a:lnTo>
                    <a:pt x="65" y="1442"/>
                  </a:lnTo>
                  <a:lnTo>
                    <a:pt x="44" y="1423"/>
                  </a:lnTo>
                  <a:lnTo>
                    <a:pt x="26" y="1402"/>
                  </a:lnTo>
                  <a:lnTo>
                    <a:pt x="12" y="1377"/>
                  </a:lnTo>
                  <a:lnTo>
                    <a:pt x="3" y="1349"/>
                  </a:lnTo>
                  <a:lnTo>
                    <a:pt x="0" y="1320"/>
                  </a:lnTo>
                  <a:lnTo>
                    <a:pt x="0" y="147"/>
                  </a:lnTo>
                  <a:lnTo>
                    <a:pt x="3" y="118"/>
                  </a:lnTo>
                  <a:lnTo>
                    <a:pt x="12" y="90"/>
                  </a:lnTo>
                  <a:lnTo>
                    <a:pt x="26" y="65"/>
                  </a:lnTo>
                  <a:lnTo>
                    <a:pt x="44" y="44"/>
                  </a:lnTo>
                  <a:lnTo>
                    <a:pt x="65" y="25"/>
                  </a:lnTo>
                  <a:lnTo>
                    <a:pt x="90" y="12"/>
                  </a:lnTo>
                  <a:lnTo>
                    <a:pt x="118" y="3"/>
                  </a:lnTo>
                  <a:lnTo>
                    <a:pt x="1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66" name="Shape 7566"/>
            <p:cNvSpPr/>
            <p:nvPr/>
          </p:nvSpPr>
          <p:spPr>
            <a:xfrm>
              <a:off x="1924" y="329"/>
              <a:ext cx="49" cy="137"/>
            </a:xfrm>
            <a:custGeom>
              <a:avLst/>
              <a:gdLst/>
              <a:ahLst/>
              <a:cxnLst/>
              <a:rect l="0" t="0" r="0" b="0"/>
              <a:pathLst>
                <a:path w="734" h="2053" extrusionOk="0">
                  <a:moveTo>
                    <a:pt x="146" y="0"/>
                  </a:moveTo>
                  <a:lnTo>
                    <a:pt x="587" y="0"/>
                  </a:lnTo>
                  <a:lnTo>
                    <a:pt x="616" y="3"/>
                  </a:lnTo>
                  <a:lnTo>
                    <a:pt x="644" y="11"/>
                  </a:lnTo>
                  <a:lnTo>
                    <a:pt x="669" y="25"/>
                  </a:lnTo>
                  <a:lnTo>
                    <a:pt x="690" y="43"/>
                  </a:lnTo>
                  <a:lnTo>
                    <a:pt x="708" y="65"/>
                  </a:lnTo>
                  <a:lnTo>
                    <a:pt x="722" y="89"/>
                  </a:lnTo>
                  <a:lnTo>
                    <a:pt x="731" y="117"/>
                  </a:lnTo>
                  <a:lnTo>
                    <a:pt x="734" y="146"/>
                  </a:lnTo>
                  <a:lnTo>
                    <a:pt x="734" y="1906"/>
                  </a:lnTo>
                  <a:lnTo>
                    <a:pt x="731" y="1935"/>
                  </a:lnTo>
                  <a:lnTo>
                    <a:pt x="722" y="1963"/>
                  </a:lnTo>
                  <a:lnTo>
                    <a:pt x="708" y="1988"/>
                  </a:lnTo>
                  <a:lnTo>
                    <a:pt x="690" y="2009"/>
                  </a:lnTo>
                  <a:lnTo>
                    <a:pt x="669" y="2028"/>
                  </a:lnTo>
                  <a:lnTo>
                    <a:pt x="644" y="2041"/>
                  </a:lnTo>
                  <a:lnTo>
                    <a:pt x="616" y="2050"/>
                  </a:lnTo>
                  <a:lnTo>
                    <a:pt x="587" y="2053"/>
                  </a:lnTo>
                  <a:lnTo>
                    <a:pt x="146" y="2053"/>
                  </a:lnTo>
                  <a:lnTo>
                    <a:pt x="117" y="2050"/>
                  </a:lnTo>
                  <a:lnTo>
                    <a:pt x="90" y="2041"/>
                  </a:lnTo>
                  <a:lnTo>
                    <a:pt x="64" y="2028"/>
                  </a:lnTo>
                  <a:lnTo>
                    <a:pt x="43" y="2009"/>
                  </a:lnTo>
                  <a:lnTo>
                    <a:pt x="25" y="1988"/>
                  </a:lnTo>
                  <a:lnTo>
                    <a:pt x="12" y="1963"/>
                  </a:lnTo>
                  <a:lnTo>
                    <a:pt x="3" y="1935"/>
                  </a:lnTo>
                  <a:lnTo>
                    <a:pt x="0" y="1906"/>
                  </a:lnTo>
                  <a:lnTo>
                    <a:pt x="0" y="146"/>
                  </a:lnTo>
                  <a:lnTo>
                    <a:pt x="3" y="117"/>
                  </a:lnTo>
                  <a:lnTo>
                    <a:pt x="12" y="89"/>
                  </a:lnTo>
                  <a:lnTo>
                    <a:pt x="25" y="65"/>
                  </a:lnTo>
                  <a:lnTo>
                    <a:pt x="43" y="43"/>
                  </a:lnTo>
                  <a:lnTo>
                    <a:pt x="64" y="25"/>
                  </a:lnTo>
                  <a:lnTo>
                    <a:pt x="90" y="11"/>
                  </a:lnTo>
                  <a:lnTo>
                    <a:pt x="117" y="3"/>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67" name="Shape 7567"/>
            <p:cNvSpPr/>
            <p:nvPr/>
          </p:nvSpPr>
          <p:spPr>
            <a:xfrm>
              <a:off x="1941" y="251"/>
              <a:ext cx="14" cy="14"/>
            </a:xfrm>
            <a:custGeom>
              <a:avLst/>
              <a:gdLst/>
              <a:ahLst/>
              <a:cxnLst/>
              <a:rect l="0" t="0" r="0" b="0"/>
              <a:pathLst>
                <a:path w="209" h="209" extrusionOk="0">
                  <a:moveTo>
                    <a:pt x="105" y="0"/>
                  </a:moveTo>
                  <a:lnTo>
                    <a:pt x="105" y="0"/>
                  </a:lnTo>
                  <a:lnTo>
                    <a:pt x="129" y="4"/>
                  </a:lnTo>
                  <a:lnTo>
                    <a:pt x="150" y="11"/>
                  </a:lnTo>
                  <a:lnTo>
                    <a:pt x="171" y="23"/>
                  </a:lnTo>
                  <a:lnTo>
                    <a:pt x="187" y="39"/>
                  </a:lnTo>
                  <a:lnTo>
                    <a:pt x="199" y="59"/>
                  </a:lnTo>
                  <a:lnTo>
                    <a:pt x="207" y="81"/>
                  </a:lnTo>
                  <a:lnTo>
                    <a:pt x="209" y="105"/>
                  </a:lnTo>
                  <a:lnTo>
                    <a:pt x="207" y="129"/>
                  </a:lnTo>
                  <a:lnTo>
                    <a:pt x="199" y="150"/>
                  </a:lnTo>
                  <a:lnTo>
                    <a:pt x="187" y="170"/>
                  </a:lnTo>
                  <a:lnTo>
                    <a:pt x="171" y="186"/>
                  </a:lnTo>
                  <a:lnTo>
                    <a:pt x="150" y="198"/>
                  </a:lnTo>
                  <a:lnTo>
                    <a:pt x="129" y="206"/>
                  </a:lnTo>
                  <a:lnTo>
                    <a:pt x="105" y="209"/>
                  </a:lnTo>
                  <a:lnTo>
                    <a:pt x="81" y="206"/>
                  </a:lnTo>
                  <a:lnTo>
                    <a:pt x="59" y="198"/>
                  </a:lnTo>
                  <a:lnTo>
                    <a:pt x="40" y="186"/>
                  </a:lnTo>
                  <a:lnTo>
                    <a:pt x="23" y="170"/>
                  </a:lnTo>
                  <a:lnTo>
                    <a:pt x="11" y="150"/>
                  </a:lnTo>
                  <a:lnTo>
                    <a:pt x="3" y="129"/>
                  </a:lnTo>
                  <a:lnTo>
                    <a:pt x="0" y="105"/>
                  </a:lnTo>
                  <a:lnTo>
                    <a:pt x="3" y="81"/>
                  </a:lnTo>
                  <a:lnTo>
                    <a:pt x="11" y="59"/>
                  </a:lnTo>
                  <a:lnTo>
                    <a:pt x="23" y="39"/>
                  </a:lnTo>
                  <a:lnTo>
                    <a:pt x="40" y="23"/>
                  </a:lnTo>
                  <a:lnTo>
                    <a:pt x="59" y="11"/>
                  </a:lnTo>
                  <a:lnTo>
                    <a:pt x="81" y="4"/>
                  </a:lnTo>
                  <a:lnTo>
                    <a:pt x="1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68" name="Shape 7568"/>
            <p:cNvSpPr/>
            <p:nvPr/>
          </p:nvSpPr>
          <p:spPr>
            <a:xfrm>
              <a:off x="1920" y="254"/>
              <a:ext cx="57" cy="69"/>
            </a:xfrm>
            <a:custGeom>
              <a:avLst/>
              <a:gdLst/>
              <a:ahLst/>
              <a:cxnLst/>
              <a:rect l="0" t="0" r="0" b="0"/>
              <a:pathLst>
                <a:path w="853" h="1028" extrusionOk="0">
                  <a:moveTo>
                    <a:pt x="787" y="0"/>
                  </a:moveTo>
                  <a:lnTo>
                    <a:pt x="802" y="0"/>
                  </a:lnTo>
                  <a:lnTo>
                    <a:pt x="816" y="4"/>
                  </a:lnTo>
                  <a:lnTo>
                    <a:pt x="829" y="11"/>
                  </a:lnTo>
                  <a:lnTo>
                    <a:pt x="841" y="23"/>
                  </a:lnTo>
                  <a:lnTo>
                    <a:pt x="849" y="37"/>
                  </a:lnTo>
                  <a:lnTo>
                    <a:pt x="853" y="52"/>
                  </a:lnTo>
                  <a:lnTo>
                    <a:pt x="852" y="66"/>
                  </a:lnTo>
                  <a:lnTo>
                    <a:pt x="848" y="81"/>
                  </a:lnTo>
                  <a:lnTo>
                    <a:pt x="841" y="94"/>
                  </a:lnTo>
                  <a:lnTo>
                    <a:pt x="828" y="106"/>
                  </a:lnTo>
                  <a:lnTo>
                    <a:pt x="574" y="296"/>
                  </a:lnTo>
                  <a:lnTo>
                    <a:pt x="557" y="304"/>
                  </a:lnTo>
                  <a:lnTo>
                    <a:pt x="540" y="308"/>
                  </a:lnTo>
                  <a:lnTo>
                    <a:pt x="540" y="573"/>
                  </a:lnTo>
                  <a:lnTo>
                    <a:pt x="649" y="953"/>
                  </a:lnTo>
                  <a:lnTo>
                    <a:pt x="651" y="968"/>
                  </a:lnTo>
                  <a:lnTo>
                    <a:pt x="649" y="983"/>
                  </a:lnTo>
                  <a:lnTo>
                    <a:pt x="644" y="998"/>
                  </a:lnTo>
                  <a:lnTo>
                    <a:pt x="635" y="1010"/>
                  </a:lnTo>
                  <a:lnTo>
                    <a:pt x="622" y="1019"/>
                  </a:lnTo>
                  <a:lnTo>
                    <a:pt x="608" y="1026"/>
                  </a:lnTo>
                  <a:lnTo>
                    <a:pt x="600" y="1027"/>
                  </a:lnTo>
                  <a:lnTo>
                    <a:pt x="592" y="1028"/>
                  </a:lnTo>
                  <a:lnTo>
                    <a:pt x="577" y="1026"/>
                  </a:lnTo>
                  <a:lnTo>
                    <a:pt x="564" y="1020"/>
                  </a:lnTo>
                  <a:lnTo>
                    <a:pt x="551" y="1012"/>
                  </a:lnTo>
                  <a:lnTo>
                    <a:pt x="541" y="1000"/>
                  </a:lnTo>
                  <a:lnTo>
                    <a:pt x="535" y="985"/>
                  </a:lnTo>
                  <a:lnTo>
                    <a:pt x="426" y="601"/>
                  </a:lnTo>
                  <a:lnTo>
                    <a:pt x="316" y="985"/>
                  </a:lnTo>
                  <a:lnTo>
                    <a:pt x="310" y="1000"/>
                  </a:lnTo>
                  <a:lnTo>
                    <a:pt x="301" y="1012"/>
                  </a:lnTo>
                  <a:lnTo>
                    <a:pt x="289" y="1020"/>
                  </a:lnTo>
                  <a:lnTo>
                    <a:pt x="274" y="1026"/>
                  </a:lnTo>
                  <a:lnTo>
                    <a:pt x="259" y="1028"/>
                  </a:lnTo>
                  <a:lnTo>
                    <a:pt x="251" y="1027"/>
                  </a:lnTo>
                  <a:lnTo>
                    <a:pt x="243" y="1026"/>
                  </a:lnTo>
                  <a:lnTo>
                    <a:pt x="229" y="1019"/>
                  </a:lnTo>
                  <a:lnTo>
                    <a:pt x="217" y="1010"/>
                  </a:lnTo>
                  <a:lnTo>
                    <a:pt x="209" y="998"/>
                  </a:lnTo>
                  <a:lnTo>
                    <a:pt x="202" y="983"/>
                  </a:lnTo>
                  <a:lnTo>
                    <a:pt x="200" y="968"/>
                  </a:lnTo>
                  <a:lnTo>
                    <a:pt x="202" y="953"/>
                  </a:lnTo>
                  <a:lnTo>
                    <a:pt x="311" y="573"/>
                  </a:lnTo>
                  <a:lnTo>
                    <a:pt x="311" y="307"/>
                  </a:lnTo>
                  <a:lnTo>
                    <a:pt x="294" y="304"/>
                  </a:lnTo>
                  <a:lnTo>
                    <a:pt x="278" y="296"/>
                  </a:lnTo>
                  <a:lnTo>
                    <a:pt x="23" y="106"/>
                  </a:lnTo>
                  <a:lnTo>
                    <a:pt x="12" y="94"/>
                  </a:lnTo>
                  <a:lnTo>
                    <a:pt x="4" y="81"/>
                  </a:lnTo>
                  <a:lnTo>
                    <a:pt x="0" y="66"/>
                  </a:lnTo>
                  <a:lnTo>
                    <a:pt x="0" y="52"/>
                  </a:lnTo>
                  <a:lnTo>
                    <a:pt x="3" y="37"/>
                  </a:lnTo>
                  <a:lnTo>
                    <a:pt x="11" y="23"/>
                  </a:lnTo>
                  <a:lnTo>
                    <a:pt x="22" y="11"/>
                  </a:lnTo>
                  <a:lnTo>
                    <a:pt x="35" y="4"/>
                  </a:lnTo>
                  <a:lnTo>
                    <a:pt x="49" y="0"/>
                  </a:lnTo>
                  <a:lnTo>
                    <a:pt x="64" y="0"/>
                  </a:lnTo>
                  <a:lnTo>
                    <a:pt x="80" y="3"/>
                  </a:lnTo>
                  <a:lnTo>
                    <a:pt x="93" y="11"/>
                  </a:lnTo>
                  <a:lnTo>
                    <a:pt x="332" y="190"/>
                  </a:lnTo>
                  <a:lnTo>
                    <a:pt x="371" y="190"/>
                  </a:lnTo>
                  <a:lnTo>
                    <a:pt x="386" y="193"/>
                  </a:lnTo>
                  <a:lnTo>
                    <a:pt x="399" y="199"/>
                  </a:lnTo>
                  <a:lnTo>
                    <a:pt x="411" y="208"/>
                  </a:lnTo>
                  <a:lnTo>
                    <a:pt x="384" y="409"/>
                  </a:lnTo>
                  <a:lnTo>
                    <a:pt x="426" y="444"/>
                  </a:lnTo>
                  <a:lnTo>
                    <a:pt x="468" y="409"/>
                  </a:lnTo>
                  <a:lnTo>
                    <a:pt x="441" y="208"/>
                  </a:lnTo>
                  <a:lnTo>
                    <a:pt x="452" y="199"/>
                  </a:lnTo>
                  <a:lnTo>
                    <a:pt x="466" y="193"/>
                  </a:lnTo>
                  <a:lnTo>
                    <a:pt x="481" y="190"/>
                  </a:lnTo>
                  <a:lnTo>
                    <a:pt x="519" y="190"/>
                  </a:lnTo>
                  <a:lnTo>
                    <a:pt x="758" y="11"/>
                  </a:lnTo>
                  <a:lnTo>
                    <a:pt x="773" y="3"/>
                  </a:lnTo>
                  <a:lnTo>
                    <a:pt x="7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69" name="Shape 7569"/>
          <p:cNvGrpSpPr/>
          <p:nvPr/>
        </p:nvGrpSpPr>
        <p:grpSpPr>
          <a:xfrm>
            <a:off x="3528060" y="429808"/>
            <a:ext cx="178705" cy="203723"/>
            <a:chOff x="2038" y="243"/>
            <a:chExt cx="200" cy="228"/>
          </a:xfrm>
        </p:grpSpPr>
        <p:sp>
          <p:nvSpPr>
            <p:cNvPr id="7570" name="Shape 7570"/>
            <p:cNvSpPr/>
            <p:nvPr/>
          </p:nvSpPr>
          <p:spPr>
            <a:xfrm>
              <a:off x="2038" y="379"/>
              <a:ext cx="200" cy="92"/>
            </a:xfrm>
            <a:custGeom>
              <a:avLst/>
              <a:gdLst/>
              <a:ahLst/>
              <a:cxnLst/>
              <a:rect l="0" t="0" r="0" b="0"/>
              <a:pathLst>
                <a:path w="2995" h="1383" extrusionOk="0">
                  <a:moveTo>
                    <a:pt x="972" y="0"/>
                  </a:moveTo>
                  <a:lnTo>
                    <a:pt x="1255" y="892"/>
                  </a:lnTo>
                  <a:lnTo>
                    <a:pt x="1293" y="1013"/>
                  </a:lnTo>
                  <a:lnTo>
                    <a:pt x="1419" y="655"/>
                  </a:lnTo>
                  <a:lnTo>
                    <a:pt x="1390" y="612"/>
                  </a:lnTo>
                  <a:lnTo>
                    <a:pt x="1364" y="572"/>
                  </a:lnTo>
                  <a:lnTo>
                    <a:pt x="1344" y="534"/>
                  </a:lnTo>
                  <a:lnTo>
                    <a:pt x="1328" y="500"/>
                  </a:lnTo>
                  <a:lnTo>
                    <a:pt x="1315" y="468"/>
                  </a:lnTo>
                  <a:lnTo>
                    <a:pt x="1306" y="439"/>
                  </a:lnTo>
                  <a:lnTo>
                    <a:pt x="1300" y="413"/>
                  </a:lnTo>
                  <a:lnTo>
                    <a:pt x="1297" y="388"/>
                  </a:lnTo>
                  <a:lnTo>
                    <a:pt x="1298" y="366"/>
                  </a:lnTo>
                  <a:lnTo>
                    <a:pt x="1301" y="346"/>
                  </a:lnTo>
                  <a:lnTo>
                    <a:pt x="1307" y="328"/>
                  </a:lnTo>
                  <a:lnTo>
                    <a:pt x="1314" y="313"/>
                  </a:lnTo>
                  <a:lnTo>
                    <a:pt x="1323" y="298"/>
                  </a:lnTo>
                  <a:lnTo>
                    <a:pt x="1334" y="286"/>
                  </a:lnTo>
                  <a:lnTo>
                    <a:pt x="1345" y="275"/>
                  </a:lnTo>
                  <a:lnTo>
                    <a:pt x="1359" y="266"/>
                  </a:lnTo>
                  <a:lnTo>
                    <a:pt x="1372" y="258"/>
                  </a:lnTo>
                  <a:lnTo>
                    <a:pt x="1387" y="251"/>
                  </a:lnTo>
                  <a:lnTo>
                    <a:pt x="1401" y="246"/>
                  </a:lnTo>
                  <a:lnTo>
                    <a:pt x="1416" y="242"/>
                  </a:lnTo>
                  <a:lnTo>
                    <a:pt x="1431" y="239"/>
                  </a:lnTo>
                  <a:lnTo>
                    <a:pt x="1444" y="236"/>
                  </a:lnTo>
                  <a:lnTo>
                    <a:pt x="1457" y="233"/>
                  </a:lnTo>
                  <a:lnTo>
                    <a:pt x="1469" y="232"/>
                  </a:lnTo>
                  <a:lnTo>
                    <a:pt x="1480" y="231"/>
                  </a:lnTo>
                  <a:lnTo>
                    <a:pt x="1488" y="231"/>
                  </a:lnTo>
                  <a:lnTo>
                    <a:pt x="1495" y="231"/>
                  </a:lnTo>
                  <a:lnTo>
                    <a:pt x="1498" y="231"/>
                  </a:lnTo>
                  <a:lnTo>
                    <a:pt x="1505" y="231"/>
                  </a:lnTo>
                  <a:lnTo>
                    <a:pt x="1514" y="231"/>
                  </a:lnTo>
                  <a:lnTo>
                    <a:pt x="1524" y="232"/>
                  </a:lnTo>
                  <a:lnTo>
                    <a:pt x="1537" y="233"/>
                  </a:lnTo>
                  <a:lnTo>
                    <a:pt x="1549" y="236"/>
                  </a:lnTo>
                  <a:lnTo>
                    <a:pt x="1563" y="238"/>
                  </a:lnTo>
                  <a:lnTo>
                    <a:pt x="1578" y="242"/>
                  </a:lnTo>
                  <a:lnTo>
                    <a:pt x="1592" y="246"/>
                  </a:lnTo>
                  <a:lnTo>
                    <a:pt x="1607" y="251"/>
                  </a:lnTo>
                  <a:lnTo>
                    <a:pt x="1621" y="257"/>
                  </a:lnTo>
                  <a:lnTo>
                    <a:pt x="1635" y="266"/>
                  </a:lnTo>
                  <a:lnTo>
                    <a:pt x="1648" y="275"/>
                  </a:lnTo>
                  <a:lnTo>
                    <a:pt x="1660" y="286"/>
                  </a:lnTo>
                  <a:lnTo>
                    <a:pt x="1671" y="298"/>
                  </a:lnTo>
                  <a:lnTo>
                    <a:pt x="1680" y="312"/>
                  </a:lnTo>
                  <a:lnTo>
                    <a:pt x="1688" y="328"/>
                  </a:lnTo>
                  <a:lnTo>
                    <a:pt x="1693" y="346"/>
                  </a:lnTo>
                  <a:lnTo>
                    <a:pt x="1696" y="366"/>
                  </a:lnTo>
                  <a:lnTo>
                    <a:pt x="1696" y="388"/>
                  </a:lnTo>
                  <a:lnTo>
                    <a:pt x="1694" y="411"/>
                  </a:lnTo>
                  <a:lnTo>
                    <a:pt x="1688" y="439"/>
                  </a:lnTo>
                  <a:lnTo>
                    <a:pt x="1680" y="468"/>
                  </a:lnTo>
                  <a:lnTo>
                    <a:pt x="1667" y="500"/>
                  </a:lnTo>
                  <a:lnTo>
                    <a:pt x="1651" y="534"/>
                  </a:lnTo>
                  <a:lnTo>
                    <a:pt x="1630" y="572"/>
                  </a:lnTo>
                  <a:lnTo>
                    <a:pt x="1605" y="612"/>
                  </a:lnTo>
                  <a:lnTo>
                    <a:pt x="1574" y="655"/>
                  </a:lnTo>
                  <a:lnTo>
                    <a:pt x="1701" y="1013"/>
                  </a:lnTo>
                  <a:lnTo>
                    <a:pt x="1739" y="892"/>
                  </a:lnTo>
                  <a:lnTo>
                    <a:pt x="2021" y="0"/>
                  </a:lnTo>
                  <a:lnTo>
                    <a:pt x="2024" y="2"/>
                  </a:lnTo>
                  <a:lnTo>
                    <a:pt x="2031" y="7"/>
                  </a:lnTo>
                  <a:lnTo>
                    <a:pt x="2041" y="13"/>
                  </a:lnTo>
                  <a:lnTo>
                    <a:pt x="2057" y="22"/>
                  </a:lnTo>
                  <a:lnTo>
                    <a:pt x="2077" y="34"/>
                  </a:lnTo>
                  <a:lnTo>
                    <a:pt x="2101" y="47"/>
                  </a:lnTo>
                  <a:lnTo>
                    <a:pt x="2128" y="63"/>
                  </a:lnTo>
                  <a:lnTo>
                    <a:pt x="2159" y="80"/>
                  </a:lnTo>
                  <a:lnTo>
                    <a:pt x="2196" y="99"/>
                  </a:lnTo>
                  <a:lnTo>
                    <a:pt x="2234" y="119"/>
                  </a:lnTo>
                  <a:lnTo>
                    <a:pt x="2277" y="141"/>
                  </a:lnTo>
                  <a:lnTo>
                    <a:pt x="2324" y="163"/>
                  </a:lnTo>
                  <a:lnTo>
                    <a:pt x="2374" y="186"/>
                  </a:lnTo>
                  <a:lnTo>
                    <a:pt x="2427" y="210"/>
                  </a:lnTo>
                  <a:lnTo>
                    <a:pt x="2484" y="233"/>
                  </a:lnTo>
                  <a:lnTo>
                    <a:pt x="2544" y="258"/>
                  </a:lnTo>
                  <a:lnTo>
                    <a:pt x="2607" y="283"/>
                  </a:lnTo>
                  <a:lnTo>
                    <a:pt x="2661" y="305"/>
                  </a:lnTo>
                  <a:lnTo>
                    <a:pt x="2710" y="330"/>
                  </a:lnTo>
                  <a:lnTo>
                    <a:pt x="2755" y="357"/>
                  </a:lnTo>
                  <a:lnTo>
                    <a:pt x="2794" y="388"/>
                  </a:lnTo>
                  <a:lnTo>
                    <a:pt x="2828" y="421"/>
                  </a:lnTo>
                  <a:lnTo>
                    <a:pt x="2858" y="456"/>
                  </a:lnTo>
                  <a:lnTo>
                    <a:pt x="2884" y="495"/>
                  </a:lnTo>
                  <a:lnTo>
                    <a:pt x="2906" y="536"/>
                  </a:lnTo>
                  <a:lnTo>
                    <a:pt x="2926" y="581"/>
                  </a:lnTo>
                  <a:lnTo>
                    <a:pt x="2942" y="629"/>
                  </a:lnTo>
                  <a:lnTo>
                    <a:pt x="2954" y="681"/>
                  </a:lnTo>
                  <a:lnTo>
                    <a:pt x="2965" y="735"/>
                  </a:lnTo>
                  <a:lnTo>
                    <a:pt x="2973" y="792"/>
                  </a:lnTo>
                  <a:lnTo>
                    <a:pt x="2979" y="854"/>
                  </a:lnTo>
                  <a:lnTo>
                    <a:pt x="2984" y="918"/>
                  </a:lnTo>
                  <a:lnTo>
                    <a:pt x="2987" y="986"/>
                  </a:lnTo>
                  <a:lnTo>
                    <a:pt x="2990" y="1058"/>
                  </a:lnTo>
                  <a:lnTo>
                    <a:pt x="2992" y="1134"/>
                  </a:lnTo>
                  <a:lnTo>
                    <a:pt x="2993" y="1213"/>
                  </a:lnTo>
                  <a:lnTo>
                    <a:pt x="2994" y="1295"/>
                  </a:lnTo>
                  <a:lnTo>
                    <a:pt x="2995" y="1383"/>
                  </a:lnTo>
                  <a:lnTo>
                    <a:pt x="0" y="1383"/>
                  </a:lnTo>
                  <a:lnTo>
                    <a:pt x="1" y="1299"/>
                  </a:lnTo>
                  <a:lnTo>
                    <a:pt x="2" y="1220"/>
                  </a:lnTo>
                  <a:lnTo>
                    <a:pt x="3" y="1144"/>
                  </a:lnTo>
                  <a:lnTo>
                    <a:pt x="4" y="1071"/>
                  </a:lnTo>
                  <a:lnTo>
                    <a:pt x="6" y="1003"/>
                  </a:lnTo>
                  <a:lnTo>
                    <a:pt x="9" y="936"/>
                  </a:lnTo>
                  <a:lnTo>
                    <a:pt x="14" y="874"/>
                  </a:lnTo>
                  <a:lnTo>
                    <a:pt x="19" y="814"/>
                  </a:lnTo>
                  <a:lnTo>
                    <a:pt x="26" y="758"/>
                  </a:lnTo>
                  <a:lnTo>
                    <a:pt x="34" y="705"/>
                  </a:lnTo>
                  <a:lnTo>
                    <a:pt x="46" y="655"/>
                  </a:lnTo>
                  <a:lnTo>
                    <a:pt x="59" y="607"/>
                  </a:lnTo>
                  <a:lnTo>
                    <a:pt x="75" y="562"/>
                  </a:lnTo>
                  <a:lnTo>
                    <a:pt x="95" y="521"/>
                  </a:lnTo>
                  <a:lnTo>
                    <a:pt x="118" y="482"/>
                  </a:lnTo>
                  <a:lnTo>
                    <a:pt x="144" y="446"/>
                  </a:lnTo>
                  <a:lnTo>
                    <a:pt x="173" y="413"/>
                  </a:lnTo>
                  <a:lnTo>
                    <a:pt x="206" y="382"/>
                  </a:lnTo>
                  <a:lnTo>
                    <a:pt x="245" y="353"/>
                  </a:lnTo>
                  <a:lnTo>
                    <a:pt x="288" y="327"/>
                  </a:lnTo>
                  <a:lnTo>
                    <a:pt x="334" y="304"/>
                  </a:lnTo>
                  <a:lnTo>
                    <a:pt x="388" y="283"/>
                  </a:lnTo>
                  <a:lnTo>
                    <a:pt x="450" y="258"/>
                  </a:lnTo>
                  <a:lnTo>
                    <a:pt x="511" y="233"/>
                  </a:lnTo>
                  <a:lnTo>
                    <a:pt x="567" y="210"/>
                  </a:lnTo>
                  <a:lnTo>
                    <a:pt x="620" y="186"/>
                  </a:lnTo>
                  <a:lnTo>
                    <a:pt x="670" y="163"/>
                  </a:lnTo>
                  <a:lnTo>
                    <a:pt x="717" y="141"/>
                  </a:lnTo>
                  <a:lnTo>
                    <a:pt x="760" y="119"/>
                  </a:lnTo>
                  <a:lnTo>
                    <a:pt x="799" y="99"/>
                  </a:lnTo>
                  <a:lnTo>
                    <a:pt x="835" y="80"/>
                  </a:lnTo>
                  <a:lnTo>
                    <a:pt x="866" y="63"/>
                  </a:lnTo>
                  <a:lnTo>
                    <a:pt x="894" y="47"/>
                  </a:lnTo>
                  <a:lnTo>
                    <a:pt x="917" y="34"/>
                  </a:lnTo>
                  <a:lnTo>
                    <a:pt x="937" y="22"/>
                  </a:lnTo>
                  <a:lnTo>
                    <a:pt x="952" y="13"/>
                  </a:lnTo>
                  <a:lnTo>
                    <a:pt x="964" y="7"/>
                  </a:lnTo>
                  <a:lnTo>
                    <a:pt x="970" y="2"/>
                  </a:lnTo>
                  <a:lnTo>
                    <a:pt x="9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71" name="Shape 7571"/>
            <p:cNvSpPr/>
            <p:nvPr/>
          </p:nvSpPr>
          <p:spPr>
            <a:xfrm>
              <a:off x="2073" y="243"/>
              <a:ext cx="128" cy="128"/>
            </a:xfrm>
            <a:custGeom>
              <a:avLst/>
              <a:gdLst/>
              <a:ahLst/>
              <a:cxnLst/>
              <a:rect l="0" t="0" r="0" b="0"/>
              <a:pathLst>
                <a:path w="1918" h="1914" extrusionOk="0">
                  <a:moveTo>
                    <a:pt x="766" y="750"/>
                  </a:moveTo>
                  <a:lnTo>
                    <a:pt x="749" y="751"/>
                  </a:lnTo>
                  <a:lnTo>
                    <a:pt x="731" y="753"/>
                  </a:lnTo>
                  <a:lnTo>
                    <a:pt x="716" y="757"/>
                  </a:lnTo>
                  <a:lnTo>
                    <a:pt x="706" y="764"/>
                  </a:lnTo>
                  <a:lnTo>
                    <a:pt x="699" y="773"/>
                  </a:lnTo>
                  <a:lnTo>
                    <a:pt x="695" y="785"/>
                  </a:lnTo>
                  <a:lnTo>
                    <a:pt x="697" y="796"/>
                  </a:lnTo>
                  <a:lnTo>
                    <a:pt x="702" y="807"/>
                  </a:lnTo>
                  <a:lnTo>
                    <a:pt x="710" y="816"/>
                  </a:lnTo>
                  <a:lnTo>
                    <a:pt x="724" y="823"/>
                  </a:lnTo>
                  <a:lnTo>
                    <a:pt x="740" y="828"/>
                  </a:lnTo>
                  <a:lnTo>
                    <a:pt x="758" y="831"/>
                  </a:lnTo>
                  <a:lnTo>
                    <a:pt x="775" y="833"/>
                  </a:lnTo>
                  <a:lnTo>
                    <a:pt x="793" y="837"/>
                  </a:lnTo>
                  <a:lnTo>
                    <a:pt x="807" y="842"/>
                  </a:lnTo>
                  <a:lnTo>
                    <a:pt x="817" y="851"/>
                  </a:lnTo>
                  <a:lnTo>
                    <a:pt x="824" y="861"/>
                  </a:lnTo>
                  <a:lnTo>
                    <a:pt x="828" y="875"/>
                  </a:lnTo>
                  <a:lnTo>
                    <a:pt x="829" y="894"/>
                  </a:lnTo>
                  <a:lnTo>
                    <a:pt x="828" y="904"/>
                  </a:lnTo>
                  <a:lnTo>
                    <a:pt x="827" y="913"/>
                  </a:lnTo>
                  <a:lnTo>
                    <a:pt x="776" y="1205"/>
                  </a:lnTo>
                  <a:lnTo>
                    <a:pt x="762" y="1289"/>
                  </a:lnTo>
                  <a:lnTo>
                    <a:pt x="750" y="1373"/>
                  </a:lnTo>
                  <a:lnTo>
                    <a:pt x="750" y="1401"/>
                  </a:lnTo>
                  <a:lnTo>
                    <a:pt x="755" y="1427"/>
                  </a:lnTo>
                  <a:lnTo>
                    <a:pt x="765" y="1452"/>
                  </a:lnTo>
                  <a:lnTo>
                    <a:pt x="779" y="1475"/>
                  </a:lnTo>
                  <a:lnTo>
                    <a:pt x="797" y="1496"/>
                  </a:lnTo>
                  <a:lnTo>
                    <a:pt x="816" y="1513"/>
                  </a:lnTo>
                  <a:lnTo>
                    <a:pt x="837" y="1527"/>
                  </a:lnTo>
                  <a:lnTo>
                    <a:pt x="859" y="1536"/>
                  </a:lnTo>
                  <a:lnTo>
                    <a:pt x="880" y="1543"/>
                  </a:lnTo>
                  <a:lnTo>
                    <a:pt x="918" y="1547"/>
                  </a:lnTo>
                  <a:lnTo>
                    <a:pt x="956" y="1549"/>
                  </a:lnTo>
                  <a:lnTo>
                    <a:pt x="995" y="1549"/>
                  </a:lnTo>
                  <a:lnTo>
                    <a:pt x="1034" y="1546"/>
                  </a:lnTo>
                  <a:lnTo>
                    <a:pt x="1072" y="1538"/>
                  </a:lnTo>
                  <a:lnTo>
                    <a:pt x="1106" y="1524"/>
                  </a:lnTo>
                  <a:lnTo>
                    <a:pt x="1139" y="1505"/>
                  </a:lnTo>
                  <a:lnTo>
                    <a:pt x="1171" y="1483"/>
                  </a:lnTo>
                  <a:lnTo>
                    <a:pt x="1201" y="1456"/>
                  </a:lnTo>
                  <a:lnTo>
                    <a:pt x="1209" y="1445"/>
                  </a:lnTo>
                  <a:lnTo>
                    <a:pt x="1218" y="1432"/>
                  </a:lnTo>
                  <a:lnTo>
                    <a:pt x="1222" y="1419"/>
                  </a:lnTo>
                  <a:lnTo>
                    <a:pt x="1223" y="1406"/>
                  </a:lnTo>
                  <a:lnTo>
                    <a:pt x="1219" y="1396"/>
                  </a:lnTo>
                  <a:lnTo>
                    <a:pt x="1210" y="1389"/>
                  </a:lnTo>
                  <a:lnTo>
                    <a:pt x="1199" y="1387"/>
                  </a:lnTo>
                  <a:lnTo>
                    <a:pt x="1186" y="1389"/>
                  </a:lnTo>
                  <a:lnTo>
                    <a:pt x="1172" y="1396"/>
                  </a:lnTo>
                  <a:lnTo>
                    <a:pt x="1157" y="1404"/>
                  </a:lnTo>
                  <a:lnTo>
                    <a:pt x="1142" y="1412"/>
                  </a:lnTo>
                  <a:lnTo>
                    <a:pt x="1113" y="1421"/>
                  </a:lnTo>
                  <a:lnTo>
                    <a:pt x="1084" y="1427"/>
                  </a:lnTo>
                  <a:lnTo>
                    <a:pt x="1071" y="1427"/>
                  </a:lnTo>
                  <a:lnTo>
                    <a:pt x="1059" y="1423"/>
                  </a:lnTo>
                  <a:lnTo>
                    <a:pt x="1049" y="1417"/>
                  </a:lnTo>
                  <a:lnTo>
                    <a:pt x="1041" y="1406"/>
                  </a:lnTo>
                  <a:lnTo>
                    <a:pt x="1037" y="1394"/>
                  </a:lnTo>
                  <a:lnTo>
                    <a:pt x="1033" y="1376"/>
                  </a:lnTo>
                  <a:lnTo>
                    <a:pt x="1031" y="1357"/>
                  </a:lnTo>
                  <a:lnTo>
                    <a:pt x="1032" y="1340"/>
                  </a:lnTo>
                  <a:lnTo>
                    <a:pt x="1040" y="1285"/>
                  </a:lnTo>
                  <a:lnTo>
                    <a:pt x="1051" y="1229"/>
                  </a:lnTo>
                  <a:lnTo>
                    <a:pt x="1082" y="1062"/>
                  </a:lnTo>
                  <a:lnTo>
                    <a:pt x="1112" y="894"/>
                  </a:lnTo>
                  <a:lnTo>
                    <a:pt x="1117" y="864"/>
                  </a:lnTo>
                  <a:lnTo>
                    <a:pt x="1121" y="834"/>
                  </a:lnTo>
                  <a:lnTo>
                    <a:pt x="1122" y="804"/>
                  </a:lnTo>
                  <a:lnTo>
                    <a:pt x="1120" y="787"/>
                  </a:lnTo>
                  <a:lnTo>
                    <a:pt x="1114" y="773"/>
                  </a:lnTo>
                  <a:lnTo>
                    <a:pt x="1106" y="763"/>
                  </a:lnTo>
                  <a:lnTo>
                    <a:pt x="1095" y="756"/>
                  </a:lnTo>
                  <a:lnTo>
                    <a:pt x="1080" y="751"/>
                  </a:lnTo>
                  <a:lnTo>
                    <a:pt x="1063" y="750"/>
                  </a:lnTo>
                  <a:lnTo>
                    <a:pt x="766" y="750"/>
                  </a:lnTo>
                  <a:close/>
                  <a:moveTo>
                    <a:pt x="1000" y="365"/>
                  </a:moveTo>
                  <a:lnTo>
                    <a:pt x="967" y="369"/>
                  </a:lnTo>
                  <a:lnTo>
                    <a:pt x="939" y="378"/>
                  </a:lnTo>
                  <a:lnTo>
                    <a:pt x="912" y="391"/>
                  </a:lnTo>
                  <a:lnTo>
                    <a:pt x="889" y="410"/>
                  </a:lnTo>
                  <a:lnTo>
                    <a:pt x="869" y="434"/>
                  </a:lnTo>
                  <a:lnTo>
                    <a:pt x="855" y="460"/>
                  </a:lnTo>
                  <a:lnTo>
                    <a:pt x="846" y="489"/>
                  </a:lnTo>
                  <a:lnTo>
                    <a:pt x="842" y="522"/>
                  </a:lnTo>
                  <a:lnTo>
                    <a:pt x="846" y="554"/>
                  </a:lnTo>
                  <a:lnTo>
                    <a:pt x="855" y="583"/>
                  </a:lnTo>
                  <a:lnTo>
                    <a:pt x="868" y="610"/>
                  </a:lnTo>
                  <a:lnTo>
                    <a:pt x="888" y="633"/>
                  </a:lnTo>
                  <a:lnTo>
                    <a:pt x="911" y="653"/>
                  </a:lnTo>
                  <a:lnTo>
                    <a:pt x="937" y="667"/>
                  </a:lnTo>
                  <a:lnTo>
                    <a:pt x="967" y="677"/>
                  </a:lnTo>
                  <a:lnTo>
                    <a:pt x="999" y="680"/>
                  </a:lnTo>
                  <a:lnTo>
                    <a:pt x="1030" y="677"/>
                  </a:lnTo>
                  <a:lnTo>
                    <a:pt x="1059" y="668"/>
                  </a:lnTo>
                  <a:lnTo>
                    <a:pt x="1085" y="654"/>
                  </a:lnTo>
                  <a:lnTo>
                    <a:pt x="1108" y="635"/>
                  </a:lnTo>
                  <a:lnTo>
                    <a:pt x="1127" y="611"/>
                  </a:lnTo>
                  <a:lnTo>
                    <a:pt x="1141" y="585"/>
                  </a:lnTo>
                  <a:lnTo>
                    <a:pt x="1151" y="555"/>
                  </a:lnTo>
                  <a:lnTo>
                    <a:pt x="1154" y="524"/>
                  </a:lnTo>
                  <a:lnTo>
                    <a:pt x="1151" y="491"/>
                  </a:lnTo>
                  <a:lnTo>
                    <a:pt x="1142" y="462"/>
                  </a:lnTo>
                  <a:lnTo>
                    <a:pt x="1128" y="435"/>
                  </a:lnTo>
                  <a:lnTo>
                    <a:pt x="1109" y="412"/>
                  </a:lnTo>
                  <a:lnTo>
                    <a:pt x="1086" y="393"/>
                  </a:lnTo>
                  <a:lnTo>
                    <a:pt x="1060" y="378"/>
                  </a:lnTo>
                  <a:lnTo>
                    <a:pt x="1031" y="369"/>
                  </a:lnTo>
                  <a:lnTo>
                    <a:pt x="1000" y="365"/>
                  </a:lnTo>
                  <a:close/>
                  <a:moveTo>
                    <a:pt x="925" y="0"/>
                  </a:moveTo>
                  <a:lnTo>
                    <a:pt x="995" y="0"/>
                  </a:lnTo>
                  <a:lnTo>
                    <a:pt x="1064" y="5"/>
                  </a:lnTo>
                  <a:lnTo>
                    <a:pt x="1134" y="15"/>
                  </a:lnTo>
                  <a:lnTo>
                    <a:pt x="1203" y="30"/>
                  </a:lnTo>
                  <a:lnTo>
                    <a:pt x="1271" y="51"/>
                  </a:lnTo>
                  <a:lnTo>
                    <a:pt x="1336" y="76"/>
                  </a:lnTo>
                  <a:lnTo>
                    <a:pt x="1402" y="106"/>
                  </a:lnTo>
                  <a:lnTo>
                    <a:pt x="1464" y="143"/>
                  </a:lnTo>
                  <a:lnTo>
                    <a:pt x="1525" y="183"/>
                  </a:lnTo>
                  <a:lnTo>
                    <a:pt x="1582" y="229"/>
                  </a:lnTo>
                  <a:lnTo>
                    <a:pt x="1637" y="280"/>
                  </a:lnTo>
                  <a:lnTo>
                    <a:pt x="1689" y="334"/>
                  </a:lnTo>
                  <a:lnTo>
                    <a:pt x="1734" y="393"/>
                  </a:lnTo>
                  <a:lnTo>
                    <a:pt x="1775" y="453"/>
                  </a:lnTo>
                  <a:lnTo>
                    <a:pt x="1811" y="515"/>
                  </a:lnTo>
                  <a:lnTo>
                    <a:pt x="1842" y="580"/>
                  </a:lnTo>
                  <a:lnTo>
                    <a:pt x="1867" y="646"/>
                  </a:lnTo>
                  <a:lnTo>
                    <a:pt x="1888" y="714"/>
                  </a:lnTo>
                  <a:lnTo>
                    <a:pt x="1903" y="783"/>
                  </a:lnTo>
                  <a:lnTo>
                    <a:pt x="1913" y="852"/>
                  </a:lnTo>
                  <a:lnTo>
                    <a:pt x="1918" y="921"/>
                  </a:lnTo>
                  <a:lnTo>
                    <a:pt x="1918" y="992"/>
                  </a:lnTo>
                  <a:lnTo>
                    <a:pt x="1913" y="1062"/>
                  </a:lnTo>
                  <a:lnTo>
                    <a:pt x="1903" y="1132"/>
                  </a:lnTo>
                  <a:lnTo>
                    <a:pt x="1888" y="1199"/>
                  </a:lnTo>
                  <a:lnTo>
                    <a:pt x="1867" y="1267"/>
                  </a:lnTo>
                  <a:lnTo>
                    <a:pt x="1842" y="1333"/>
                  </a:lnTo>
                  <a:lnTo>
                    <a:pt x="1811" y="1398"/>
                  </a:lnTo>
                  <a:lnTo>
                    <a:pt x="1775" y="1460"/>
                  </a:lnTo>
                  <a:lnTo>
                    <a:pt x="1734" y="1521"/>
                  </a:lnTo>
                  <a:lnTo>
                    <a:pt x="1689" y="1579"/>
                  </a:lnTo>
                  <a:lnTo>
                    <a:pt x="1637" y="1634"/>
                  </a:lnTo>
                  <a:lnTo>
                    <a:pt x="1583" y="1684"/>
                  </a:lnTo>
                  <a:lnTo>
                    <a:pt x="1527" y="1729"/>
                  </a:lnTo>
                  <a:lnTo>
                    <a:pt x="1468" y="1770"/>
                  </a:lnTo>
                  <a:lnTo>
                    <a:pt x="1406" y="1805"/>
                  </a:lnTo>
                  <a:lnTo>
                    <a:pt x="1343" y="1835"/>
                  </a:lnTo>
                  <a:lnTo>
                    <a:pt x="1277" y="1860"/>
                  </a:lnTo>
                  <a:lnTo>
                    <a:pt x="1211" y="1881"/>
                  </a:lnTo>
                  <a:lnTo>
                    <a:pt x="1144" y="1897"/>
                  </a:lnTo>
                  <a:lnTo>
                    <a:pt x="1075" y="1907"/>
                  </a:lnTo>
                  <a:lnTo>
                    <a:pt x="1006" y="1913"/>
                  </a:lnTo>
                  <a:lnTo>
                    <a:pt x="937" y="1914"/>
                  </a:lnTo>
                  <a:lnTo>
                    <a:pt x="868" y="1910"/>
                  </a:lnTo>
                  <a:lnTo>
                    <a:pt x="801" y="1901"/>
                  </a:lnTo>
                  <a:lnTo>
                    <a:pt x="733" y="1887"/>
                  </a:lnTo>
                  <a:lnTo>
                    <a:pt x="666" y="1869"/>
                  </a:lnTo>
                  <a:lnTo>
                    <a:pt x="601" y="1845"/>
                  </a:lnTo>
                  <a:lnTo>
                    <a:pt x="536" y="1815"/>
                  </a:lnTo>
                  <a:lnTo>
                    <a:pt x="475" y="1782"/>
                  </a:lnTo>
                  <a:lnTo>
                    <a:pt x="472" y="1781"/>
                  </a:lnTo>
                  <a:lnTo>
                    <a:pt x="423" y="1814"/>
                  </a:lnTo>
                  <a:lnTo>
                    <a:pt x="375" y="1840"/>
                  </a:lnTo>
                  <a:lnTo>
                    <a:pt x="326" y="1862"/>
                  </a:lnTo>
                  <a:lnTo>
                    <a:pt x="278" y="1878"/>
                  </a:lnTo>
                  <a:lnTo>
                    <a:pt x="231" y="1888"/>
                  </a:lnTo>
                  <a:lnTo>
                    <a:pt x="186" y="1895"/>
                  </a:lnTo>
                  <a:lnTo>
                    <a:pt x="142" y="1898"/>
                  </a:lnTo>
                  <a:lnTo>
                    <a:pt x="102" y="1897"/>
                  </a:lnTo>
                  <a:lnTo>
                    <a:pt x="64" y="1892"/>
                  </a:lnTo>
                  <a:lnTo>
                    <a:pt x="53" y="1888"/>
                  </a:lnTo>
                  <a:lnTo>
                    <a:pt x="43" y="1881"/>
                  </a:lnTo>
                  <a:lnTo>
                    <a:pt x="37" y="1872"/>
                  </a:lnTo>
                  <a:lnTo>
                    <a:pt x="34" y="1861"/>
                  </a:lnTo>
                  <a:lnTo>
                    <a:pt x="34" y="1850"/>
                  </a:lnTo>
                  <a:lnTo>
                    <a:pt x="37" y="1839"/>
                  </a:lnTo>
                  <a:lnTo>
                    <a:pt x="43" y="1829"/>
                  </a:lnTo>
                  <a:lnTo>
                    <a:pt x="54" y="1822"/>
                  </a:lnTo>
                  <a:lnTo>
                    <a:pt x="89" y="1802"/>
                  </a:lnTo>
                  <a:lnTo>
                    <a:pt x="121" y="1778"/>
                  </a:lnTo>
                  <a:lnTo>
                    <a:pt x="150" y="1751"/>
                  </a:lnTo>
                  <a:lnTo>
                    <a:pt x="175" y="1722"/>
                  </a:lnTo>
                  <a:lnTo>
                    <a:pt x="198" y="1692"/>
                  </a:lnTo>
                  <a:lnTo>
                    <a:pt x="218" y="1660"/>
                  </a:lnTo>
                  <a:lnTo>
                    <a:pt x="236" y="1629"/>
                  </a:lnTo>
                  <a:lnTo>
                    <a:pt x="251" y="1599"/>
                  </a:lnTo>
                  <a:lnTo>
                    <a:pt x="241" y="1592"/>
                  </a:lnTo>
                  <a:lnTo>
                    <a:pt x="195" y="1536"/>
                  </a:lnTo>
                  <a:lnTo>
                    <a:pt x="156" y="1479"/>
                  </a:lnTo>
                  <a:lnTo>
                    <a:pt x="119" y="1419"/>
                  </a:lnTo>
                  <a:lnTo>
                    <a:pt x="88" y="1357"/>
                  </a:lnTo>
                  <a:lnTo>
                    <a:pt x="62" y="1294"/>
                  </a:lnTo>
                  <a:lnTo>
                    <a:pt x="40" y="1229"/>
                  </a:lnTo>
                  <a:lnTo>
                    <a:pt x="23" y="1164"/>
                  </a:lnTo>
                  <a:lnTo>
                    <a:pt x="11" y="1097"/>
                  </a:lnTo>
                  <a:lnTo>
                    <a:pt x="4" y="1031"/>
                  </a:lnTo>
                  <a:lnTo>
                    <a:pt x="0" y="963"/>
                  </a:lnTo>
                  <a:lnTo>
                    <a:pt x="3" y="896"/>
                  </a:lnTo>
                  <a:lnTo>
                    <a:pt x="10" y="829"/>
                  </a:lnTo>
                  <a:lnTo>
                    <a:pt x="20" y="762"/>
                  </a:lnTo>
                  <a:lnTo>
                    <a:pt x="37" y="696"/>
                  </a:lnTo>
                  <a:lnTo>
                    <a:pt x="58" y="632"/>
                  </a:lnTo>
                  <a:lnTo>
                    <a:pt x="83" y="568"/>
                  </a:lnTo>
                  <a:lnTo>
                    <a:pt x="113" y="506"/>
                  </a:lnTo>
                  <a:lnTo>
                    <a:pt x="148" y="447"/>
                  </a:lnTo>
                  <a:lnTo>
                    <a:pt x="188" y="388"/>
                  </a:lnTo>
                  <a:lnTo>
                    <a:pt x="233" y="333"/>
                  </a:lnTo>
                  <a:lnTo>
                    <a:pt x="282" y="280"/>
                  </a:lnTo>
                  <a:lnTo>
                    <a:pt x="337" y="229"/>
                  </a:lnTo>
                  <a:lnTo>
                    <a:pt x="394" y="183"/>
                  </a:lnTo>
                  <a:lnTo>
                    <a:pt x="455" y="143"/>
                  </a:lnTo>
                  <a:lnTo>
                    <a:pt x="518" y="106"/>
                  </a:lnTo>
                  <a:lnTo>
                    <a:pt x="583" y="76"/>
                  </a:lnTo>
                  <a:lnTo>
                    <a:pt x="649" y="51"/>
                  </a:lnTo>
                  <a:lnTo>
                    <a:pt x="716" y="30"/>
                  </a:lnTo>
                  <a:lnTo>
                    <a:pt x="785" y="15"/>
                  </a:lnTo>
                  <a:lnTo>
                    <a:pt x="855" y="5"/>
                  </a:lnTo>
                  <a:lnTo>
                    <a:pt x="9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72" name="Shape 7572"/>
          <p:cNvGrpSpPr/>
          <p:nvPr/>
        </p:nvGrpSpPr>
        <p:grpSpPr>
          <a:xfrm>
            <a:off x="4044470" y="429807"/>
            <a:ext cx="239465" cy="203724"/>
            <a:chOff x="2284" y="243"/>
            <a:chExt cx="268" cy="228"/>
          </a:xfrm>
        </p:grpSpPr>
        <p:sp>
          <p:nvSpPr>
            <p:cNvPr id="7573" name="Shape 7573"/>
            <p:cNvSpPr/>
            <p:nvPr/>
          </p:nvSpPr>
          <p:spPr>
            <a:xfrm>
              <a:off x="2307" y="270"/>
              <a:ext cx="126" cy="197"/>
            </a:xfrm>
            <a:custGeom>
              <a:avLst/>
              <a:gdLst/>
              <a:ahLst/>
              <a:cxnLst/>
              <a:rect l="0" t="0" r="0" b="0"/>
              <a:pathLst>
                <a:path w="1636" h="2554" extrusionOk="0">
                  <a:moveTo>
                    <a:pt x="762" y="0"/>
                  </a:moveTo>
                  <a:lnTo>
                    <a:pt x="799" y="1"/>
                  </a:lnTo>
                  <a:lnTo>
                    <a:pt x="835" y="4"/>
                  </a:lnTo>
                  <a:lnTo>
                    <a:pt x="866" y="10"/>
                  </a:lnTo>
                  <a:lnTo>
                    <a:pt x="896" y="19"/>
                  </a:lnTo>
                  <a:lnTo>
                    <a:pt x="922" y="28"/>
                  </a:lnTo>
                  <a:lnTo>
                    <a:pt x="947" y="39"/>
                  </a:lnTo>
                  <a:lnTo>
                    <a:pt x="968" y="50"/>
                  </a:lnTo>
                  <a:lnTo>
                    <a:pt x="986" y="62"/>
                  </a:lnTo>
                  <a:lnTo>
                    <a:pt x="1001" y="74"/>
                  </a:lnTo>
                  <a:lnTo>
                    <a:pt x="1013" y="83"/>
                  </a:lnTo>
                  <a:lnTo>
                    <a:pt x="1024" y="93"/>
                  </a:lnTo>
                  <a:lnTo>
                    <a:pt x="1030" y="99"/>
                  </a:lnTo>
                  <a:lnTo>
                    <a:pt x="1034" y="103"/>
                  </a:lnTo>
                  <a:lnTo>
                    <a:pt x="1036" y="105"/>
                  </a:lnTo>
                  <a:lnTo>
                    <a:pt x="1082" y="103"/>
                  </a:lnTo>
                  <a:lnTo>
                    <a:pt x="1125" y="106"/>
                  </a:lnTo>
                  <a:lnTo>
                    <a:pt x="1165" y="115"/>
                  </a:lnTo>
                  <a:lnTo>
                    <a:pt x="1202" y="126"/>
                  </a:lnTo>
                  <a:lnTo>
                    <a:pt x="1237" y="143"/>
                  </a:lnTo>
                  <a:lnTo>
                    <a:pt x="1269" y="164"/>
                  </a:lnTo>
                  <a:lnTo>
                    <a:pt x="1297" y="189"/>
                  </a:lnTo>
                  <a:lnTo>
                    <a:pt x="1323" y="217"/>
                  </a:lnTo>
                  <a:lnTo>
                    <a:pt x="1347" y="249"/>
                  </a:lnTo>
                  <a:lnTo>
                    <a:pt x="1367" y="285"/>
                  </a:lnTo>
                  <a:lnTo>
                    <a:pt x="1386" y="323"/>
                  </a:lnTo>
                  <a:lnTo>
                    <a:pt x="1402" y="364"/>
                  </a:lnTo>
                  <a:lnTo>
                    <a:pt x="1414" y="408"/>
                  </a:lnTo>
                  <a:lnTo>
                    <a:pt x="1426" y="455"/>
                  </a:lnTo>
                  <a:lnTo>
                    <a:pt x="1434" y="503"/>
                  </a:lnTo>
                  <a:lnTo>
                    <a:pt x="1442" y="554"/>
                  </a:lnTo>
                  <a:lnTo>
                    <a:pt x="1446" y="607"/>
                  </a:lnTo>
                  <a:lnTo>
                    <a:pt x="1449" y="661"/>
                  </a:lnTo>
                  <a:lnTo>
                    <a:pt x="1449" y="716"/>
                  </a:lnTo>
                  <a:lnTo>
                    <a:pt x="1448" y="773"/>
                  </a:lnTo>
                  <a:lnTo>
                    <a:pt x="1444" y="832"/>
                  </a:lnTo>
                  <a:lnTo>
                    <a:pt x="1440" y="891"/>
                  </a:lnTo>
                  <a:lnTo>
                    <a:pt x="1435" y="948"/>
                  </a:lnTo>
                  <a:lnTo>
                    <a:pt x="1434" y="1000"/>
                  </a:lnTo>
                  <a:lnTo>
                    <a:pt x="1437" y="1049"/>
                  </a:lnTo>
                  <a:lnTo>
                    <a:pt x="1442" y="1093"/>
                  </a:lnTo>
                  <a:lnTo>
                    <a:pt x="1448" y="1133"/>
                  </a:lnTo>
                  <a:lnTo>
                    <a:pt x="1458" y="1171"/>
                  </a:lnTo>
                  <a:lnTo>
                    <a:pt x="1468" y="1204"/>
                  </a:lnTo>
                  <a:lnTo>
                    <a:pt x="1480" y="1235"/>
                  </a:lnTo>
                  <a:lnTo>
                    <a:pt x="1494" y="1261"/>
                  </a:lnTo>
                  <a:lnTo>
                    <a:pt x="1507" y="1285"/>
                  </a:lnTo>
                  <a:lnTo>
                    <a:pt x="1522" y="1306"/>
                  </a:lnTo>
                  <a:lnTo>
                    <a:pt x="1537" y="1325"/>
                  </a:lnTo>
                  <a:lnTo>
                    <a:pt x="1552" y="1339"/>
                  </a:lnTo>
                  <a:lnTo>
                    <a:pt x="1566" y="1353"/>
                  </a:lnTo>
                  <a:lnTo>
                    <a:pt x="1580" y="1364"/>
                  </a:lnTo>
                  <a:lnTo>
                    <a:pt x="1594" y="1373"/>
                  </a:lnTo>
                  <a:lnTo>
                    <a:pt x="1605" y="1380"/>
                  </a:lnTo>
                  <a:lnTo>
                    <a:pt x="1616" y="1386"/>
                  </a:lnTo>
                  <a:lnTo>
                    <a:pt x="1624" y="1390"/>
                  </a:lnTo>
                  <a:lnTo>
                    <a:pt x="1631" y="1392"/>
                  </a:lnTo>
                  <a:lnTo>
                    <a:pt x="1635" y="1394"/>
                  </a:lnTo>
                  <a:lnTo>
                    <a:pt x="1636" y="1394"/>
                  </a:lnTo>
                  <a:lnTo>
                    <a:pt x="1605" y="1422"/>
                  </a:lnTo>
                  <a:lnTo>
                    <a:pt x="1572" y="1446"/>
                  </a:lnTo>
                  <a:lnTo>
                    <a:pt x="1535" y="1467"/>
                  </a:lnTo>
                  <a:lnTo>
                    <a:pt x="1497" y="1485"/>
                  </a:lnTo>
                  <a:lnTo>
                    <a:pt x="1458" y="1501"/>
                  </a:lnTo>
                  <a:lnTo>
                    <a:pt x="1418" y="1513"/>
                  </a:lnTo>
                  <a:lnTo>
                    <a:pt x="1377" y="1524"/>
                  </a:lnTo>
                  <a:lnTo>
                    <a:pt x="1338" y="1532"/>
                  </a:lnTo>
                  <a:lnTo>
                    <a:pt x="1300" y="1539"/>
                  </a:lnTo>
                  <a:lnTo>
                    <a:pt x="1264" y="1543"/>
                  </a:lnTo>
                  <a:lnTo>
                    <a:pt x="1232" y="1547"/>
                  </a:lnTo>
                  <a:lnTo>
                    <a:pt x="1202" y="1549"/>
                  </a:lnTo>
                  <a:lnTo>
                    <a:pt x="1176" y="1550"/>
                  </a:lnTo>
                  <a:lnTo>
                    <a:pt x="1155" y="1551"/>
                  </a:lnTo>
                  <a:lnTo>
                    <a:pt x="1139" y="1551"/>
                  </a:lnTo>
                  <a:lnTo>
                    <a:pt x="1129" y="1551"/>
                  </a:lnTo>
                  <a:lnTo>
                    <a:pt x="1125" y="1551"/>
                  </a:lnTo>
                  <a:lnTo>
                    <a:pt x="1125" y="1661"/>
                  </a:lnTo>
                  <a:lnTo>
                    <a:pt x="1126" y="1669"/>
                  </a:lnTo>
                  <a:lnTo>
                    <a:pt x="823" y="2554"/>
                  </a:lnTo>
                  <a:lnTo>
                    <a:pt x="518" y="1667"/>
                  </a:lnTo>
                  <a:lnTo>
                    <a:pt x="518" y="1555"/>
                  </a:lnTo>
                  <a:lnTo>
                    <a:pt x="457" y="1554"/>
                  </a:lnTo>
                  <a:lnTo>
                    <a:pt x="401" y="1549"/>
                  </a:lnTo>
                  <a:lnTo>
                    <a:pt x="349" y="1544"/>
                  </a:lnTo>
                  <a:lnTo>
                    <a:pt x="302" y="1537"/>
                  </a:lnTo>
                  <a:lnTo>
                    <a:pt x="257" y="1527"/>
                  </a:lnTo>
                  <a:lnTo>
                    <a:pt x="218" y="1516"/>
                  </a:lnTo>
                  <a:lnTo>
                    <a:pt x="182" y="1504"/>
                  </a:lnTo>
                  <a:lnTo>
                    <a:pt x="151" y="1491"/>
                  </a:lnTo>
                  <a:lnTo>
                    <a:pt x="122" y="1479"/>
                  </a:lnTo>
                  <a:lnTo>
                    <a:pt x="97" y="1465"/>
                  </a:lnTo>
                  <a:lnTo>
                    <a:pt x="75" y="1451"/>
                  </a:lnTo>
                  <a:lnTo>
                    <a:pt x="57" y="1439"/>
                  </a:lnTo>
                  <a:lnTo>
                    <a:pt x="41" y="1427"/>
                  </a:lnTo>
                  <a:lnTo>
                    <a:pt x="27" y="1415"/>
                  </a:lnTo>
                  <a:lnTo>
                    <a:pt x="18" y="1406"/>
                  </a:lnTo>
                  <a:lnTo>
                    <a:pt x="9" y="1397"/>
                  </a:lnTo>
                  <a:lnTo>
                    <a:pt x="4" y="1392"/>
                  </a:lnTo>
                  <a:lnTo>
                    <a:pt x="1" y="1388"/>
                  </a:lnTo>
                  <a:lnTo>
                    <a:pt x="0" y="1387"/>
                  </a:lnTo>
                  <a:lnTo>
                    <a:pt x="1" y="1387"/>
                  </a:lnTo>
                  <a:lnTo>
                    <a:pt x="4" y="1386"/>
                  </a:lnTo>
                  <a:lnTo>
                    <a:pt x="9" y="1385"/>
                  </a:lnTo>
                  <a:lnTo>
                    <a:pt x="16" y="1384"/>
                  </a:lnTo>
                  <a:lnTo>
                    <a:pt x="24" y="1382"/>
                  </a:lnTo>
                  <a:lnTo>
                    <a:pt x="33" y="1377"/>
                  </a:lnTo>
                  <a:lnTo>
                    <a:pt x="44" y="1372"/>
                  </a:lnTo>
                  <a:lnTo>
                    <a:pt x="55" y="1366"/>
                  </a:lnTo>
                  <a:lnTo>
                    <a:pt x="67" y="1357"/>
                  </a:lnTo>
                  <a:lnTo>
                    <a:pt x="80" y="1347"/>
                  </a:lnTo>
                  <a:lnTo>
                    <a:pt x="93" y="1334"/>
                  </a:lnTo>
                  <a:lnTo>
                    <a:pt x="106" y="1318"/>
                  </a:lnTo>
                  <a:lnTo>
                    <a:pt x="119" y="1299"/>
                  </a:lnTo>
                  <a:lnTo>
                    <a:pt x="133" y="1278"/>
                  </a:lnTo>
                  <a:lnTo>
                    <a:pt x="145" y="1254"/>
                  </a:lnTo>
                  <a:lnTo>
                    <a:pt x="158" y="1225"/>
                  </a:lnTo>
                  <a:lnTo>
                    <a:pt x="170" y="1194"/>
                  </a:lnTo>
                  <a:lnTo>
                    <a:pt x="180" y="1159"/>
                  </a:lnTo>
                  <a:lnTo>
                    <a:pt x="190" y="1119"/>
                  </a:lnTo>
                  <a:lnTo>
                    <a:pt x="198" y="1074"/>
                  </a:lnTo>
                  <a:lnTo>
                    <a:pt x="204" y="1026"/>
                  </a:lnTo>
                  <a:lnTo>
                    <a:pt x="210" y="972"/>
                  </a:lnTo>
                  <a:lnTo>
                    <a:pt x="214" y="914"/>
                  </a:lnTo>
                  <a:lnTo>
                    <a:pt x="215" y="849"/>
                  </a:lnTo>
                  <a:lnTo>
                    <a:pt x="215" y="780"/>
                  </a:lnTo>
                  <a:lnTo>
                    <a:pt x="215" y="707"/>
                  </a:lnTo>
                  <a:lnTo>
                    <a:pt x="217" y="639"/>
                  </a:lnTo>
                  <a:lnTo>
                    <a:pt x="222" y="576"/>
                  </a:lnTo>
                  <a:lnTo>
                    <a:pt x="230" y="518"/>
                  </a:lnTo>
                  <a:lnTo>
                    <a:pt x="239" y="464"/>
                  </a:lnTo>
                  <a:lnTo>
                    <a:pt x="252" y="416"/>
                  </a:lnTo>
                  <a:lnTo>
                    <a:pt x="266" y="370"/>
                  </a:lnTo>
                  <a:lnTo>
                    <a:pt x="280" y="328"/>
                  </a:lnTo>
                  <a:lnTo>
                    <a:pt x="297" y="290"/>
                  </a:lnTo>
                  <a:lnTo>
                    <a:pt x="315" y="256"/>
                  </a:lnTo>
                  <a:lnTo>
                    <a:pt x="334" y="226"/>
                  </a:lnTo>
                  <a:lnTo>
                    <a:pt x="354" y="197"/>
                  </a:lnTo>
                  <a:lnTo>
                    <a:pt x="374" y="173"/>
                  </a:lnTo>
                  <a:lnTo>
                    <a:pt x="396" y="151"/>
                  </a:lnTo>
                  <a:lnTo>
                    <a:pt x="417" y="131"/>
                  </a:lnTo>
                  <a:lnTo>
                    <a:pt x="438" y="114"/>
                  </a:lnTo>
                  <a:lnTo>
                    <a:pt x="459" y="99"/>
                  </a:lnTo>
                  <a:lnTo>
                    <a:pt x="479" y="85"/>
                  </a:lnTo>
                  <a:lnTo>
                    <a:pt x="499" y="74"/>
                  </a:lnTo>
                  <a:lnTo>
                    <a:pt x="518" y="64"/>
                  </a:lnTo>
                  <a:lnTo>
                    <a:pt x="536" y="56"/>
                  </a:lnTo>
                  <a:lnTo>
                    <a:pt x="553" y="49"/>
                  </a:lnTo>
                  <a:lnTo>
                    <a:pt x="569" y="43"/>
                  </a:lnTo>
                  <a:lnTo>
                    <a:pt x="582" y="38"/>
                  </a:lnTo>
                  <a:lnTo>
                    <a:pt x="631" y="21"/>
                  </a:lnTo>
                  <a:lnTo>
                    <a:pt x="677" y="9"/>
                  </a:lnTo>
                  <a:lnTo>
                    <a:pt x="721" y="3"/>
                  </a:lnTo>
                  <a:lnTo>
                    <a:pt x="7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74" name="Shape 7574"/>
            <p:cNvSpPr/>
            <p:nvPr/>
          </p:nvSpPr>
          <p:spPr>
            <a:xfrm>
              <a:off x="2284" y="405"/>
              <a:ext cx="172" cy="66"/>
            </a:xfrm>
            <a:custGeom>
              <a:avLst/>
              <a:gdLst/>
              <a:ahLst/>
              <a:cxnLst/>
              <a:rect l="0" t="0" r="0" b="0"/>
              <a:pathLst>
                <a:path w="2238" h="862" extrusionOk="0">
                  <a:moveTo>
                    <a:pt x="701" y="0"/>
                  </a:moveTo>
                  <a:lnTo>
                    <a:pt x="579" y="356"/>
                  </a:lnTo>
                  <a:lnTo>
                    <a:pt x="746" y="343"/>
                  </a:lnTo>
                  <a:lnTo>
                    <a:pt x="1119" y="801"/>
                  </a:lnTo>
                  <a:lnTo>
                    <a:pt x="1491" y="343"/>
                  </a:lnTo>
                  <a:lnTo>
                    <a:pt x="1660" y="356"/>
                  </a:lnTo>
                  <a:lnTo>
                    <a:pt x="1539" y="0"/>
                  </a:lnTo>
                  <a:lnTo>
                    <a:pt x="1571" y="18"/>
                  </a:lnTo>
                  <a:lnTo>
                    <a:pt x="1604" y="35"/>
                  </a:lnTo>
                  <a:lnTo>
                    <a:pt x="1986" y="224"/>
                  </a:lnTo>
                  <a:lnTo>
                    <a:pt x="2022" y="245"/>
                  </a:lnTo>
                  <a:lnTo>
                    <a:pt x="2056" y="269"/>
                  </a:lnTo>
                  <a:lnTo>
                    <a:pt x="2085" y="297"/>
                  </a:lnTo>
                  <a:lnTo>
                    <a:pt x="2112" y="327"/>
                  </a:lnTo>
                  <a:lnTo>
                    <a:pt x="2134" y="361"/>
                  </a:lnTo>
                  <a:lnTo>
                    <a:pt x="2153" y="398"/>
                  </a:lnTo>
                  <a:lnTo>
                    <a:pt x="2166" y="436"/>
                  </a:lnTo>
                  <a:lnTo>
                    <a:pt x="2177" y="476"/>
                  </a:lnTo>
                  <a:lnTo>
                    <a:pt x="2238" y="814"/>
                  </a:lnTo>
                  <a:lnTo>
                    <a:pt x="2238" y="828"/>
                  </a:lnTo>
                  <a:lnTo>
                    <a:pt x="2233" y="841"/>
                  </a:lnTo>
                  <a:lnTo>
                    <a:pt x="2225" y="852"/>
                  </a:lnTo>
                  <a:lnTo>
                    <a:pt x="2213" y="858"/>
                  </a:lnTo>
                  <a:lnTo>
                    <a:pt x="2198" y="862"/>
                  </a:lnTo>
                  <a:lnTo>
                    <a:pt x="39" y="862"/>
                  </a:lnTo>
                  <a:lnTo>
                    <a:pt x="25" y="858"/>
                  </a:lnTo>
                  <a:lnTo>
                    <a:pt x="14" y="852"/>
                  </a:lnTo>
                  <a:lnTo>
                    <a:pt x="4" y="841"/>
                  </a:lnTo>
                  <a:lnTo>
                    <a:pt x="0" y="828"/>
                  </a:lnTo>
                  <a:lnTo>
                    <a:pt x="0" y="814"/>
                  </a:lnTo>
                  <a:lnTo>
                    <a:pt x="60" y="476"/>
                  </a:lnTo>
                  <a:lnTo>
                    <a:pt x="71" y="435"/>
                  </a:lnTo>
                  <a:lnTo>
                    <a:pt x="85" y="397"/>
                  </a:lnTo>
                  <a:lnTo>
                    <a:pt x="104" y="361"/>
                  </a:lnTo>
                  <a:lnTo>
                    <a:pt x="126" y="327"/>
                  </a:lnTo>
                  <a:lnTo>
                    <a:pt x="152" y="296"/>
                  </a:lnTo>
                  <a:lnTo>
                    <a:pt x="183" y="268"/>
                  </a:lnTo>
                  <a:lnTo>
                    <a:pt x="215" y="244"/>
                  </a:lnTo>
                  <a:lnTo>
                    <a:pt x="251" y="224"/>
                  </a:lnTo>
                  <a:lnTo>
                    <a:pt x="625" y="39"/>
                  </a:lnTo>
                  <a:lnTo>
                    <a:pt x="7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75" name="Shape 7575"/>
            <p:cNvSpPr/>
            <p:nvPr/>
          </p:nvSpPr>
          <p:spPr>
            <a:xfrm>
              <a:off x="2436" y="243"/>
              <a:ext cx="116" cy="116"/>
            </a:xfrm>
            <a:custGeom>
              <a:avLst/>
              <a:gdLst/>
              <a:ahLst/>
              <a:cxnLst/>
              <a:rect l="0" t="0" r="0" b="0"/>
              <a:pathLst>
                <a:path w="1509" h="1510" extrusionOk="0">
                  <a:moveTo>
                    <a:pt x="603" y="591"/>
                  </a:moveTo>
                  <a:lnTo>
                    <a:pt x="589" y="591"/>
                  </a:lnTo>
                  <a:lnTo>
                    <a:pt x="575" y="594"/>
                  </a:lnTo>
                  <a:lnTo>
                    <a:pt x="564" y="597"/>
                  </a:lnTo>
                  <a:lnTo>
                    <a:pt x="555" y="602"/>
                  </a:lnTo>
                  <a:lnTo>
                    <a:pt x="550" y="609"/>
                  </a:lnTo>
                  <a:lnTo>
                    <a:pt x="548" y="619"/>
                  </a:lnTo>
                  <a:lnTo>
                    <a:pt x="548" y="628"/>
                  </a:lnTo>
                  <a:lnTo>
                    <a:pt x="552" y="637"/>
                  </a:lnTo>
                  <a:lnTo>
                    <a:pt x="559" y="644"/>
                  </a:lnTo>
                  <a:lnTo>
                    <a:pt x="569" y="649"/>
                  </a:lnTo>
                  <a:lnTo>
                    <a:pt x="582" y="653"/>
                  </a:lnTo>
                  <a:lnTo>
                    <a:pt x="595" y="655"/>
                  </a:lnTo>
                  <a:lnTo>
                    <a:pt x="609" y="657"/>
                  </a:lnTo>
                  <a:lnTo>
                    <a:pt x="626" y="661"/>
                  </a:lnTo>
                  <a:lnTo>
                    <a:pt x="638" y="666"/>
                  </a:lnTo>
                  <a:lnTo>
                    <a:pt x="646" y="676"/>
                  </a:lnTo>
                  <a:lnTo>
                    <a:pt x="650" y="687"/>
                  </a:lnTo>
                  <a:lnTo>
                    <a:pt x="651" y="704"/>
                  </a:lnTo>
                  <a:lnTo>
                    <a:pt x="651" y="712"/>
                  </a:lnTo>
                  <a:lnTo>
                    <a:pt x="650" y="720"/>
                  </a:lnTo>
                  <a:lnTo>
                    <a:pt x="609" y="950"/>
                  </a:lnTo>
                  <a:lnTo>
                    <a:pt x="599" y="1017"/>
                  </a:lnTo>
                  <a:lnTo>
                    <a:pt x="589" y="1083"/>
                  </a:lnTo>
                  <a:lnTo>
                    <a:pt x="589" y="1108"/>
                  </a:lnTo>
                  <a:lnTo>
                    <a:pt x="594" y="1131"/>
                  </a:lnTo>
                  <a:lnTo>
                    <a:pt x="605" y="1152"/>
                  </a:lnTo>
                  <a:lnTo>
                    <a:pt x="619" y="1172"/>
                  </a:lnTo>
                  <a:lnTo>
                    <a:pt x="636" y="1189"/>
                  </a:lnTo>
                  <a:lnTo>
                    <a:pt x="654" y="1202"/>
                  </a:lnTo>
                  <a:lnTo>
                    <a:pt x="673" y="1211"/>
                  </a:lnTo>
                  <a:lnTo>
                    <a:pt x="692" y="1216"/>
                  </a:lnTo>
                  <a:lnTo>
                    <a:pt x="737" y="1221"/>
                  </a:lnTo>
                  <a:lnTo>
                    <a:pt x="781" y="1222"/>
                  </a:lnTo>
                  <a:lnTo>
                    <a:pt x="813" y="1220"/>
                  </a:lnTo>
                  <a:lnTo>
                    <a:pt x="843" y="1212"/>
                  </a:lnTo>
                  <a:lnTo>
                    <a:pt x="870" y="1202"/>
                  </a:lnTo>
                  <a:lnTo>
                    <a:pt x="896" y="1188"/>
                  </a:lnTo>
                  <a:lnTo>
                    <a:pt x="922" y="1170"/>
                  </a:lnTo>
                  <a:lnTo>
                    <a:pt x="944" y="1149"/>
                  </a:lnTo>
                  <a:lnTo>
                    <a:pt x="954" y="1135"/>
                  </a:lnTo>
                  <a:lnTo>
                    <a:pt x="962" y="1119"/>
                  </a:lnTo>
                  <a:lnTo>
                    <a:pt x="962" y="1109"/>
                  </a:lnTo>
                  <a:lnTo>
                    <a:pt x="959" y="1100"/>
                  </a:lnTo>
                  <a:lnTo>
                    <a:pt x="952" y="1095"/>
                  </a:lnTo>
                  <a:lnTo>
                    <a:pt x="944" y="1093"/>
                  </a:lnTo>
                  <a:lnTo>
                    <a:pt x="933" y="1095"/>
                  </a:lnTo>
                  <a:lnTo>
                    <a:pt x="922" y="1101"/>
                  </a:lnTo>
                  <a:lnTo>
                    <a:pt x="910" y="1108"/>
                  </a:lnTo>
                  <a:lnTo>
                    <a:pt x="898" y="1113"/>
                  </a:lnTo>
                  <a:lnTo>
                    <a:pt x="876" y="1121"/>
                  </a:lnTo>
                  <a:lnTo>
                    <a:pt x="853" y="1126"/>
                  </a:lnTo>
                  <a:lnTo>
                    <a:pt x="839" y="1125"/>
                  </a:lnTo>
                  <a:lnTo>
                    <a:pt x="829" y="1120"/>
                  </a:lnTo>
                  <a:lnTo>
                    <a:pt x="821" y="1112"/>
                  </a:lnTo>
                  <a:lnTo>
                    <a:pt x="816" y="1099"/>
                  </a:lnTo>
                  <a:lnTo>
                    <a:pt x="812" y="1078"/>
                  </a:lnTo>
                  <a:lnTo>
                    <a:pt x="812" y="1057"/>
                  </a:lnTo>
                  <a:lnTo>
                    <a:pt x="819" y="1013"/>
                  </a:lnTo>
                  <a:lnTo>
                    <a:pt x="827" y="969"/>
                  </a:lnTo>
                  <a:lnTo>
                    <a:pt x="851" y="837"/>
                  </a:lnTo>
                  <a:lnTo>
                    <a:pt x="875" y="705"/>
                  </a:lnTo>
                  <a:lnTo>
                    <a:pt x="882" y="670"/>
                  </a:lnTo>
                  <a:lnTo>
                    <a:pt x="884" y="634"/>
                  </a:lnTo>
                  <a:lnTo>
                    <a:pt x="881" y="618"/>
                  </a:lnTo>
                  <a:lnTo>
                    <a:pt x="874" y="606"/>
                  </a:lnTo>
                  <a:lnTo>
                    <a:pt x="865" y="598"/>
                  </a:lnTo>
                  <a:lnTo>
                    <a:pt x="852" y="592"/>
                  </a:lnTo>
                  <a:lnTo>
                    <a:pt x="836" y="591"/>
                  </a:lnTo>
                  <a:lnTo>
                    <a:pt x="603" y="591"/>
                  </a:lnTo>
                  <a:close/>
                  <a:moveTo>
                    <a:pt x="787" y="288"/>
                  </a:moveTo>
                  <a:lnTo>
                    <a:pt x="758" y="292"/>
                  </a:lnTo>
                  <a:lnTo>
                    <a:pt x="732" y="301"/>
                  </a:lnTo>
                  <a:lnTo>
                    <a:pt x="710" y="316"/>
                  </a:lnTo>
                  <a:lnTo>
                    <a:pt x="689" y="335"/>
                  </a:lnTo>
                  <a:lnTo>
                    <a:pt x="675" y="357"/>
                  </a:lnTo>
                  <a:lnTo>
                    <a:pt x="665" y="383"/>
                  </a:lnTo>
                  <a:lnTo>
                    <a:pt x="662" y="411"/>
                  </a:lnTo>
                  <a:lnTo>
                    <a:pt x="664" y="436"/>
                  </a:lnTo>
                  <a:lnTo>
                    <a:pt x="672" y="459"/>
                  </a:lnTo>
                  <a:lnTo>
                    <a:pt x="683" y="481"/>
                  </a:lnTo>
                  <a:lnTo>
                    <a:pt x="698" y="499"/>
                  </a:lnTo>
                  <a:lnTo>
                    <a:pt x="716" y="514"/>
                  </a:lnTo>
                  <a:lnTo>
                    <a:pt x="737" y="526"/>
                  </a:lnTo>
                  <a:lnTo>
                    <a:pt x="760" y="533"/>
                  </a:lnTo>
                  <a:lnTo>
                    <a:pt x="786" y="537"/>
                  </a:lnTo>
                  <a:lnTo>
                    <a:pt x="814" y="533"/>
                  </a:lnTo>
                  <a:lnTo>
                    <a:pt x="839" y="524"/>
                  </a:lnTo>
                  <a:lnTo>
                    <a:pt x="862" y="510"/>
                  </a:lnTo>
                  <a:lnTo>
                    <a:pt x="881" y="490"/>
                  </a:lnTo>
                  <a:lnTo>
                    <a:pt x="895" y="468"/>
                  </a:lnTo>
                  <a:lnTo>
                    <a:pt x="905" y="441"/>
                  </a:lnTo>
                  <a:lnTo>
                    <a:pt x="908" y="413"/>
                  </a:lnTo>
                  <a:lnTo>
                    <a:pt x="905" y="384"/>
                  </a:lnTo>
                  <a:lnTo>
                    <a:pt x="896" y="359"/>
                  </a:lnTo>
                  <a:lnTo>
                    <a:pt x="882" y="336"/>
                  </a:lnTo>
                  <a:lnTo>
                    <a:pt x="863" y="316"/>
                  </a:lnTo>
                  <a:lnTo>
                    <a:pt x="840" y="301"/>
                  </a:lnTo>
                  <a:lnTo>
                    <a:pt x="814" y="293"/>
                  </a:lnTo>
                  <a:lnTo>
                    <a:pt x="787" y="288"/>
                  </a:lnTo>
                  <a:close/>
                  <a:moveTo>
                    <a:pt x="786" y="0"/>
                  </a:moveTo>
                  <a:lnTo>
                    <a:pt x="846" y="6"/>
                  </a:lnTo>
                  <a:lnTo>
                    <a:pt x="906" y="15"/>
                  </a:lnTo>
                  <a:lnTo>
                    <a:pt x="966" y="30"/>
                  </a:lnTo>
                  <a:lnTo>
                    <a:pt x="1024" y="50"/>
                  </a:lnTo>
                  <a:lnTo>
                    <a:pt x="1081" y="74"/>
                  </a:lnTo>
                  <a:lnTo>
                    <a:pt x="1136" y="104"/>
                  </a:lnTo>
                  <a:lnTo>
                    <a:pt x="1190" y="137"/>
                  </a:lnTo>
                  <a:lnTo>
                    <a:pt x="1241" y="178"/>
                  </a:lnTo>
                  <a:lnTo>
                    <a:pt x="1288" y="221"/>
                  </a:lnTo>
                  <a:lnTo>
                    <a:pt x="1332" y="269"/>
                  </a:lnTo>
                  <a:lnTo>
                    <a:pt x="1371" y="320"/>
                  </a:lnTo>
                  <a:lnTo>
                    <a:pt x="1406" y="373"/>
                  </a:lnTo>
                  <a:lnTo>
                    <a:pt x="1436" y="429"/>
                  </a:lnTo>
                  <a:lnTo>
                    <a:pt x="1460" y="486"/>
                  </a:lnTo>
                  <a:lnTo>
                    <a:pt x="1480" y="544"/>
                  </a:lnTo>
                  <a:lnTo>
                    <a:pt x="1495" y="604"/>
                  </a:lnTo>
                  <a:lnTo>
                    <a:pt x="1504" y="664"/>
                  </a:lnTo>
                  <a:lnTo>
                    <a:pt x="1509" y="725"/>
                  </a:lnTo>
                  <a:lnTo>
                    <a:pt x="1509" y="786"/>
                  </a:lnTo>
                  <a:lnTo>
                    <a:pt x="1504" y="847"/>
                  </a:lnTo>
                  <a:lnTo>
                    <a:pt x="1495" y="907"/>
                  </a:lnTo>
                  <a:lnTo>
                    <a:pt x="1480" y="967"/>
                  </a:lnTo>
                  <a:lnTo>
                    <a:pt x="1460" y="1025"/>
                  </a:lnTo>
                  <a:lnTo>
                    <a:pt x="1436" y="1082"/>
                  </a:lnTo>
                  <a:lnTo>
                    <a:pt x="1406" y="1138"/>
                  </a:lnTo>
                  <a:lnTo>
                    <a:pt x="1371" y="1191"/>
                  </a:lnTo>
                  <a:lnTo>
                    <a:pt x="1332" y="1242"/>
                  </a:lnTo>
                  <a:lnTo>
                    <a:pt x="1288" y="1290"/>
                  </a:lnTo>
                  <a:lnTo>
                    <a:pt x="1241" y="1334"/>
                  </a:lnTo>
                  <a:lnTo>
                    <a:pt x="1190" y="1374"/>
                  </a:lnTo>
                  <a:lnTo>
                    <a:pt x="1137" y="1407"/>
                  </a:lnTo>
                  <a:lnTo>
                    <a:pt x="1081" y="1437"/>
                  </a:lnTo>
                  <a:lnTo>
                    <a:pt x="1024" y="1461"/>
                  </a:lnTo>
                  <a:lnTo>
                    <a:pt x="966" y="1481"/>
                  </a:lnTo>
                  <a:lnTo>
                    <a:pt x="906" y="1495"/>
                  </a:lnTo>
                  <a:lnTo>
                    <a:pt x="846" y="1506"/>
                  </a:lnTo>
                  <a:lnTo>
                    <a:pt x="784" y="1510"/>
                  </a:lnTo>
                  <a:lnTo>
                    <a:pt x="723" y="1510"/>
                  </a:lnTo>
                  <a:lnTo>
                    <a:pt x="663" y="1506"/>
                  </a:lnTo>
                  <a:lnTo>
                    <a:pt x="603" y="1495"/>
                  </a:lnTo>
                  <a:lnTo>
                    <a:pt x="543" y="1480"/>
                  </a:lnTo>
                  <a:lnTo>
                    <a:pt x="485" y="1461"/>
                  </a:lnTo>
                  <a:lnTo>
                    <a:pt x="428" y="1437"/>
                  </a:lnTo>
                  <a:lnTo>
                    <a:pt x="372" y="1407"/>
                  </a:lnTo>
                  <a:lnTo>
                    <a:pt x="371" y="1405"/>
                  </a:lnTo>
                  <a:lnTo>
                    <a:pt x="327" y="1435"/>
                  </a:lnTo>
                  <a:lnTo>
                    <a:pt x="284" y="1458"/>
                  </a:lnTo>
                  <a:lnTo>
                    <a:pt x="242" y="1475"/>
                  </a:lnTo>
                  <a:lnTo>
                    <a:pt x="200" y="1487"/>
                  </a:lnTo>
                  <a:lnTo>
                    <a:pt x="158" y="1494"/>
                  </a:lnTo>
                  <a:lnTo>
                    <a:pt x="119" y="1497"/>
                  </a:lnTo>
                  <a:lnTo>
                    <a:pt x="82" y="1497"/>
                  </a:lnTo>
                  <a:lnTo>
                    <a:pt x="50" y="1493"/>
                  </a:lnTo>
                  <a:lnTo>
                    <a:pt x="38" y="1490"/>
                  </a:lnTo>
                  <a:lnTo>
                    <a:pt x="31" y="1482"/>
                  </a:lnTo>
                  <a:lnTo>
                    <a:pt x="25" y="1474"/>
                  </a:lnTo>
                  <a:lnTo>
                    <a:pt x="24" y="1463"/>
                  </a:lnTo>
                  <a:lnTo>
                    <a:pt x="26" y="1454"/>
                  </a:lnTo>
                  <a:lnTo>
                    <a:pt x="32" y="1444"/>
                  </a:lnTo>
                  <a:lnTo>
                    <a:pt x="40" y="1438"/>
                  </a:lnTo>
                  <a:lnTo>
                    <a:pt x="73" y="1419"/>
                  </a:lnTo>
                  <a:lnTo>
                    <a:pt x="100" y="1397"/>
                  </a:lnTo>
                  <a:lnTo>
                    <a:pt x="126" y="1373"/>
                  </a:lnTo>
                  <a:lnTo>
                    <a:pt x="148" y="1345"/>
                  </a:lnTo>
                  <a:lnTo>
                    <a:pt x="167" y="1318"/>
                  </a:lnTo>
                  <a:lnTo>
                    <a:pt x="183" y="1289"/>
                  </a:lnTo>
                  <a:lnTo>
                    <a:pt x="196" y="1262"/>
                  </a:lnTo>
                  <a:lnTo>
                    <a:pt x="189" y="1255"/>
                  </a:lnTo>
                  <a:lnTo>
                    <a:pt x="148" y="1205"/>
                  </a:lnTo>
                  <a:lnTo>
                    <a:pt x="111" y="1152"/>
                  </a:lnTo>
                  <a:lnTo>
                    <a:pt x="80" y="1096"/>
                  </a:lnTo>
                  <a:lnTo>
                    <a:pt x="54" y="1038"/>
                  </a:lnTo>
                  <a:lnTo>
                    <a:pt x="33" y="979"/>
                  </a:lnTo>
                  <a:lnTo>
                    <a:pt x="17" y="919"/>
                  </a:lnTo>
                  <a:lnTo>
                    <a:pt x="6" y="857"/>
                  </a:lnTo>
                  <a:lnTo>
                    <a:pt x="0" y="796"/>
                  </a:lnTo>
                  <a:lnTo>
                    <a:pt x="0" y="734"/>
                  </a:lnTo>
                  <a:lnTo>
                    <a:pt x="4" y="672"/>
                  </a:lnTo>
                  <a:lnTo>
                    <a:pt x="14" y="610"/>
                  </a:lnTo>
                  <a:lnTo>
                    <a:pt x="27" y="549"/>
                  </a:lnTo>
                  <a:lnTo>
                    <a:pt x="48" y="490"/>
                  </a:lnTo>
                  <a:lnTo>
                    <a:pt x="72" y="432"/>
                  </a:lnTo>
                  <a:lnTo>
                    <a:pt x="101" y="376"/>
                  </a:lnTo>
                  <a:lnTo>
                    <a:pt x="136" y="322"/>
                  </a:lnTo>
                  <a:lnTo>
                    <a:pt x="175" y="270"/>
                  </a:lnTo>
                  <a:lnTo>
                    <a:pt x="221" y="221"/>
                  </a:lnTo>
                  <a:lnTo>
                    <a:pt x="268" y="178"/>
                  </a:lnTo>
                  <a:lnTo>
                    <a:pt x="319" y="137"/>
                  </a:lnTo>
                  <a:lnTo>
                    <a:pt x="373" y="104"/>
                  </a:lnTo>
                  <a:lnTo>
                    <a:pt x="428" y="74"/>
                  </a:lnTo>
                  <a:lnTo>
                    <a:pt x="485" y="50"/>
                  </a:lnTo>
                  <a:lnTo>
                    <a:pt x="544" y="30"/>
                  </a:lnTo>
                  <a:lnTo>
                    <a:pt x="603" y="15"/>
                  </a:lnTo>
                  <a:lnTo>
                    <a:pt x="663" y="6"/>
                  </a:lnTo>
                  <a:lnTo>
                    <a:pt x="724" y="0"/>
                  </a:lnTo>
                  <a:lnTo>
                    <a:pt x="7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76" name="Shape 7576"/>
          <p:cNvGrpSpPr/>
          <p:nvPr/>
        </p:nvGrpSpPr>
        <p:grpSpPr>
          <a:xfrm>
            <a:off x="4621641" y="429807"/>
            <a:ext cx="237678" cy="203724"/>
            <a:chOff x="2584" y="243"/>
            <a:chExt cx="266" cy="228"/>
          </a:xfrm>
        </p:grpSpPr>
        <p:sp>
          <p:nvSpPr>
            <p:cNvPr id="7577" name="Shape 7577"/>
            <p:cNvSpPr/>
            <p:nvPr/>
          </p:nvSpPr>
          <p:spPr>
            <a:xfrm>
              <a:off x="2754" y="284"/>
              <a:ext cx="55" cy="65"/>
            </a:xfrm>
            <a:custGeom>
              <a:avLst/>
              <a:gdLst/>
              <a:ahLst/>
              <a:cxnLst/>
              <a:rect l="0" t="0" r="0" b="0"/>
              <a:pathLst>
                <a:path w="706" h="845" extrusionOk="0">
                  <a:moveTo>
                    <a:pt x="304" y="0"/>
                  </a:moveTo>
                  <a:lnTo>
                    <a:pt x="317" y="0"/>
                  </a:lnTo>
                  <a:lnTo>
                    <a:pt x="327" y="6"/>
                  </a:lnTo>
                  <a:lnTo>
                    <a:pt x="337" y="13"/>
                  </a:lnTo>
                  <a:lnTo>
                    <a:pt x="343" y="24"/>
                  </a:lnTo>
                  <a:lnTo>
                    <a:pt x="345" y="39"/>
                  </a:lnTo>
                  <a:lnTo>
                    <a:pt x="345" y="147"/>
                  </a:lnTo>
                  <a:lnTo>
                    <a:pt x="513" y="147"/>
                  </a:lnTo>
                  <a:lnTo>
                    <a:pt x="547" y="150"/>
                  </a:lnTo>
                  <a:lnTo>
                    <a:pt x="581" y="159"/>
                  </a:lnTo>
                  <a:lnTo>
                    <a:pt x="610" y="174"/>
                  </a:lnTo>
                  <a:lnTo>
                    <a:pt x="637" y="193"/>
                  </a:lnTo>
                  <a:lnTo>
                    <a:pt x="660" y="216"/>
                  </a:lnTo>
                  <a:lnTo>
                    <a:pt x="680" y="243"/>
                  </a:lnTo>
                  <a:lnTo>
                    <a:pt x="694" y="273"/>
                  </a:lnTo>
                  <a:lnTo>
                    <a:pt x="703" y="306"/>
                  </a:lnTo>
                  <a:lnTo>
                    <a:pt x="706" y="340"/>
                  </a:lnTo>
                  <a:lnTo>
                    <a:pt x="706" y="780"/>
                  </a:lnTo>
                  <a:lnTo>
                    <a:pt x="704" y="798"/>
                  </a:lnTo>
                  <a:lnTo>
                    <a:pt x="697" y="813"/>
                  </a:lnTo>
                  <a:lnTo>
                    <a:pt x="688" y="826"/>
                  </a:lnTo>
                  <a:lnTo>
                    <a:pt x="674" y="836"/>
                  </a:lnTo>
                  <a:lnTo>
                    <a:pt x="658" y="843"/>
                  </a:lnTo>
                  <a:lnTo>
                    <a:pt x="640" y="845"/>
                  </a:lnTo>
                  <a:lnTo>
                    <a:pt x="624" y="843"/>
                  </a:lnTo>
                  <a:lnTo>
                    <a:pt x="608" y="836"/>
                  </a:lnTo>
                  <a:lnTo>
                    <a:pt x="594" y="826"/>
                  </a:lnTo>
                  <a:lnTo>
                    <a:pt x="584" y="813"/>
                  </a:lnTo>
                  <a:lnTo>
                    <a:pt x="578" y="798"/>
                  </a:lnTo>
                  <a:lnTo>
                    <a:pt x="575" y="780"/>
                  </a:lnTo>
                  <a:lnTo>
                    <a:pt x="575" y="340"/>
                  </a:lnTo>
                  <a:lnTo>
                    <a:pt x="572" y="320"/>
                  </a:lnTo>
                  <a:lnTo>
                    <a:pt x="563" y="303"/>
                  </a:lnTo>
                  <a:lnTo>
                    <a:pt x="549" y="289"/>
                  </a:lnTo>
                  <a:lnTo>
                    <a:pt x="532" y="281"/>
                  </a:lnTo>
                  <a:lnTo>
                    <a:pt x="513" y="278"/>
                  </a:lnTo>
                  <a:lnTo>
                    <a:pt x="344" y="278"/>
                  </a:lnTo>
                  <a:lnTo>
                    <a:pt x="344" y="385"/>
                  </a:lnTo>
                  <a:lnTo>
                    <a:pt x="342" y="400"/>
                  </a:lnTo>
                  <a:lnTo>
                    <a:pt x="335" y="411"/>
                  </a:lnTo>
                  <a:lnTo>
                    <a:pt x="327" y="419"/>
                  </a:lnTo>
                  <a:lnTo>
                    <a:pt x="316" y="424"/>
                  </a:lnTo>
                  <a:lnTo>
                    <a:pt x="304" y="424"/>
                  </a:lnTo>
                  <a:lnTo>
                    <a:pt x="291" y="419"/>
                  </a:lnTo>
                  <a:lnTo>
                    <a:pt x="18" y="246"/>
                  </a:lnTo>
                  <a:lnTo>
                    <a:pt x="9" y="237"/>
                  </a:lnTo>
                  <a:lnTo>
                    <a:pt x="2" y="225"/>
                  </a:lnTo>
                  <a:lnTo>
                    <a:pt x="0" y="213"/>
                  </a:lnTo>
                  <a:lnTo>
                    <a:pt x="2" y="199"/>
                  </a:lnTo>
                  <a:lnTo>
                    <a:pt x="9" y="188"/>
                  </a:lnTo>
                  <a:lnTo>
                    <a:pt x="19" y="178"/>
                  </a:lnTo>
                  <a:lnTo>
                    <a:pt x="293" y="6"/>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78" name="Shape 7578"/>
            <p:cNvSpPr/>
            <p:nvPr/>
          </p:nvSpPr>
          <p:spPr>
            <a:xfrm>
              <a:off x="2613" y="296"/>
              <a:ext cx="57" cy="54"/>
            </a:xfrm>
            <a:custGeom>
              <a:avLst/>
              <a:gdLst/>
              <a:ahLst/>
              <a:cxnLst/>
              <a:rect l="0" t="0" r="0" b="0"/>
              <a:pathLst>
                <a:path w="743" h="704" extrusionOk="0">
                  <a:moveTo>
                    <a:pt x="340" y="0"/>
                  </a:moveTo>
                  <a:lnTo>
                    <a:pt x="678" y="0"/>
                  </a:lnTo>
                  <a:lnTo>
                    <a:pt x="696" y="2"/>
                  </a:lnTo>
                  <a:lnTo>
                    <a:pt x="712" y="8"/>
                  </a:lnTo>
                  <a:lnTo>
                    <a:pt x="724" y="19"/>
                  </a:lnTo>
                  <a:lnTo>
                    <a:pt x="735" y="32"/>
                  </a:lnTo>
                  <a:lnTo>
                    <a:pt x="741" y="47"/>
                  </a:lnTo>
                  <a:lnTo>
                    <a:pt x="743" y="65"/>
                  </a:lnTo>
                  <a:lnTo>
                    <a:pt x="741" y="82"/>
                  </a:lnTo>
                  <a:lnTo>
                    <a:pt x="735" y="98"/>
                  </a:lnTo>
                  <a:lnTo>
                    <a:pt x="724" y="111"/>
                  </a:lnTo>
                  <a:lnTo>
                    <a:pt x="712" y="121"/>
                  </a:lnTo>
                  <a:lnTo>
                    <a:pt x="696" y="127"/>
                  </a:lnTo>
                  <a:lnTo>
                    <a:pt x="678" y="131"/>
                  </a:lnTo>
                  <a:lnTo>
                    <a:pt x="340" y="131"/>
                  </a:lnTo>
                  <a:lnTo>
                    <a:pt x="320" y="134"/>
                  </a:lnTo>
                  <a:lnTo>
                    <a:pt x="302" y="142"/>
                  </a:lnTo>
                  <a:lnTo>
                    <a:pt x="288" y="156"/>
                  </a:lnTo>
                  <a:lnTo>
                    <a:pt x="280" y="173"/>
                  </a:lnTo>
                  <a:lnTo>
                    <a:pt x="277" y="193"/>
                  </a:lnTo>
                  <a:lnTo>
                    <a:pt x="277" y="361"/>
                  </a:lnTo>
                  <a:lnTo>
                    <a:pt x="385" y="361"/>
                  </a:lnTo>
                  <a:lnTo>
                    <a:pt x="399" y="363"/>
                  </a:lnTo>
                  <a:lnTo>
                    <a:pt x="411" y="369"/>
                  </a:lnTo>
                  <a:lnTo>
                    <a:pt x="418" y="379"/>
                  </a:lnTo>
                  <a:lnTo>
                    <a:pt x="423" y="389"/>
                  </a:lnTo>
                  <a:lnTo>
                    <a:pt x="423" y="402"/>
                  </a:lnTo>
                  <a:lnTo>
                    <a:pt x="418" y="413"/>
                  </a:lnTo>
                  <a:lnTo>
                    <a:pt x="245" y="687"/>
                  </a:lnTo>
                  <a:lnTo>
                    <a:pt x="236" y="697"/>
                  </a:lnTo>
                  <a:lnTo>
                    <a:pt x="224" y="703"/>
                  </a:lnTo>
                  <a:lnTo>
                    <a:pt x="212" y="704"/>
                  </a:lnTo>
                  <a:lnTo>
                    <a:pt x="199" y="703"/>
                  </a:lnTo>
                  <a:lnTo>
                    <a:pt x="188" y="697"/>
                  </a:lnTo>
                  <a:lnTo>
                    <a:pt x="178" y="687"/>
                  </a:lnTo>
                  <a:lnTo>
                    <a:pt x="4" y="413"/>
                  </a:lnTo>
                  <a:lnTo>
                    <a:pt x="0" y="400"/>
                  </a:lnTo>
                  <a:lnTo>
                    <a:pt x="0" y="389"/>
                  </a:lnTo>
                  <a:lnTo>
                    <a:pt x="4" y="377"/>
                  </a:lnTo>
                  <a:lnTo>
                    <a:pt x="13" y="368"/>
                  </a:lnTo>
                  <a:lnTo>
                    <a:pt x="24" y="363"/>
                  </a:lnTo>
                  <a:lnTo>
                    <a:pt x="38" y="360"/>
                  </a:lnTo>
                  <a:lnTo>
                    <a:pt x="146" y="360"/>
                  </a:lnTo>
                  <a:lnTo>
                    <a:pt x="146" y="192"/>
                  </a:lnTo>
                  <a:lnTo>
                    <a:pt x="149" y="158"/>
                  </a:lnTo>
                  <a:lnTo>
                    <a:pt x="158" y="125"/>
                  </a:lnTo>
                  <a:lnTo>
                    <a:pt x="173" y="95"/>
                  </a:lnTo>
                  <a:lnTo>
                    <a:pt x="192" y="68"/>
                  </a:lnTo>
                  <a:lnTo>
                    <a:pt x="215" y="45"/>
                  </a:lnTo>
                  <a:lnTo>
                    <a:pt x="242" y="26"/>
                  </a:lnTo>
                  <a:lnTo>
                    <a:pt x="273" y="11"/>
                  </a:lnTo>
                  <a:lnTo>
                    <a:pt x="305" y="3"/>
                  </a:lnTo>
                  <a:lnTo>
                    <a:pt x="3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79" name="Shape 7579"/>
            <p:cNvSpPr/>
            <p:nvPr/>
          </p:nvSpPr>
          <p:spPr>
            <a:xfrm>
              <a:off x="2687" y="424"/>
              <a:ext cx="59" cy="32"/>
            </a:xfrm>
            <a:custGeom>
              <a:avLst/>
              <a:gdLst/>
              <a:ahLst/>
              <a:cxnLst/>
              <a:rect l="0" t="0" r="0" b="0"/>
              <a:pathLst>
                <a:path w="759" h="425" extrusionOk="0">
                  <a:moveTo>
                    <a:pt x="455" y="0"/>
                  </a:moveTo>
                  <a:lnTo>
                    <a:pt x="467" y="5"/>
                  </a:lnTo>
                  <a:lnTo>
                    <a:pt x="741" y="178"/>
                  </a:lnTo>
                  <a:lnTo>
                    <a:pt x="751" y="187"/>
                  </a:lnTo>
                  <a:lnTo>
                    <a:pt x="757" y="199"/>
                  </a:lnTo>
                  <a:lnTo>
                    <a:pt x="759" y="213"/>
                  </a:lnTo>
                  <a:lnTo>
                    <a:pt x="757" y="225"/>
                  </a:lnTo>
                  <a:lnTo>
                    <a:pt x="751" y="237"/>
                  </a:lnTo>
                  <a:lnTo>
                    <a:pt x="741" y="247"/>
                  </a:lnTo>
                  <a:lnTo>
                    <a:pt x="467" y="420"/>
                  </a:lnTo>
                  <a:lnTo>
                    <a:pt x="455" y="425"/>
                  </a:lnTo>
                  <a:lnTo>
                    <a:pt x="443" y="425"/>
                  </a:lnTo>
                  <a:lnTo>
                    <a:pt x="432" y="420"/>
                  </a:lnTo>
                  <a:lnTo>
                    <a:pt x="423" y="411"/>
                  </a:lnTo>
                  <a:lnTo>
                    <a:pt x="416" y="401"/>
                  </a:lnTo>
                  <a:lnTo>
                    <a:pt x="414" y="386"/>
                  </a:lnTo>
                  <a:lnTo>
                    <a:pt x="414" y="277"/>
                  </a:lnTo>
                  <a:lnTo>
                    <a:pt x="65" y="277"/>
                  </a:lnTo>
                  <a:lnTo>
                    <a:pt x="48" y="275"/>
                  </a:lnTo>
                  <a:lnTo>
                    <a:pt x="32" y="269"/>
                  </a:lnTo>
                  <a:lnTo>
                    <a:pt x="19" y="259"/>
                  </a:lnTo>
                  <a:lnTo>
                    <a:pt x="9" y="246"/>
                  </a:lnTo>
                  <a:lnTo>
                    <a:pt x="2" y="230"/>
                  </a:lnTo>
                  <a:lnTo>
                    <a:pt x="0" y="213"/>
                  </a:lnTo>
                  <a:lnTo>
                    <a:pt x="2" y="195"/>
                  </a:lnTo>
                  <a:lnTo>
                    <a:pt x="9" y="179"/>
                  </a:lnTo>
                  <a:lnTo>
                    <a:pt x="19" y="167"/>
                  </a:lnTo>
                  <a:lnTo>
                    <a:pt x="32" y="156"/>
                  </a:lnTo>
                  <a:lnTo>
                    <a:pt x="48" y="150"/>
                  </a:lnTo>
                  <a:lnTo>
                    <a:pt x="65" y="148"/>
                  </a:lnTo>
                  <a:lnTo>
                    <a:pt x="414" y="148"/>
                  </a:lnTo>
                  <a:lnTo>
                    <a:pt x="414" y="39"/>
                  </a:lnTo>
                  <a:lnTo>
                    <a:pt x="416" y="25"/>
                  </a:lnTo>
                  <a:lnTo>
                    <a:pt x="423" y="14"/>
                  </a:lnTo>
                  <a:lnTo>
                    <a:pt x="432" y="5"/>
                  </a:lnTo>
                  <a:lnTo>
                    <a:pt x="443" y="0"/>
                  </a:lnTo>
                  <a:lnTo>
                    <a:pt x="4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0" name="Shape 7580"/>
            <p:cNvSpPr/>
            <p:nvPr/>
          </p:nvSpPr>
          <p:spPr>
            <a:xfrm>
              <a:off x="2681" y="243"/>
              <a:ext cx="66" cy="103"/>
            </a:xfrm>
            <a:custGeom>
              <a:avLst/>
              <a:gdLst/>
              <a:ahLst/>
              <a:cxnLst/>
              <a:rect l="0" t="0" r="0" b="0"/>
              <a:pathLst>
                <a:path w="865" h="1349" extrusionOk="0">
                  <a:moveTo>
                    <a:pt x="400" y="0"/>
                  </a:moveTo>
                  <a:lnTo>
                    <a:pt x="425" y="0"/>
                  </a:lnTo>
                  <a:lnTo>
                    <a:pt x="448" y="3"/>
                  </a:lnTo>
                  <a:lnTo>
                    <a:pt x="469" y="9"/>
                  </a:lnTo>
                  <a:lnTo>
                    <a:pt x="488" y="15"/>
                  </a:lnTo>
                  <a:lnTo>
                    <a:pt x="503" y="22"/>
                  </a:lnTo>
                  <a:lnTo>
                    <a:pt x="517" y="31"/>
                  </a:lnTo>
                  <a:lnTo>
                    <a:pt x="527" y="38"/>
                  </a:lnTo>
                  <a:lnTo>
                    <a:pt x="536" y="45"/>
                  </a:lnTo>
                  <a:lnTo>
                    <a:pt x="542" y="51"/>
                  </a:lnTo>
                  <a:lnTo>
                    <a:pt x="546" y="55"/>
                  </a:lnTo>
                  <a:lnTo>
                    <a:pt x="547" y="56"/>
                  </a:lnTo>
                  <a:lnTo>
                    <a:pt x="581" y="55"/>
                  </a:lnTo>
                  <a:lnTo>
                    <a:pt x="610" y="59"/>
                  </a:lnTo>
                  <a:lnTo>
                    <a:pt x="637" y="68"/>
                  </a:lnTo>
                  <a:lnTo>
                    <a:pt x="662" y="81"/>
                  </a:lnTo>
                  <a:lnTo>
                    <a:pt x="684" y="98"/>
                  </a:lnTo>
                  <a:lnTo>
                    <a:pt x="702" y="119"/>
                  </a:lnTo>
                  <a:lnTo>
                    <a:pt x="718" y="143"/>
                  </a:lnTo>
                  <a:lnTo>
                    <a:pt x="732" y="170"/>
                  </a:lnTo>
                  <a:lnTo>
                    <a:pt x="743" y="200"/>
                  </a:lnTo>
                  <a:lnTo>
                    <a:pt x="752" y="234"/>
                  </a:lnTo>
                  <a:lnTo>
                    <a:pt x="759" y="268"/>
                  </a:lnTo>
                  <a:lnTo>
                    <a:pt x="763" y="306"/>
                  </a:lnTo>
                  <a:lnTo>
                    <a:pt x="765" y="345"/>
                  </a:lnTo>
                  <a:lnTo>
                    <a:pt x="765" y="385"/>
                  </a:lnTo>
                  <a:lnTo>
                    <a:pt x="764" y="427"/>
                  </a:lnTo>
                  <a:lnTo>
                    <a:pt x="761" y="470"/>
                  </a:lnTo>
                  <a:lnTo>
                    <a:pt x="758" y="511"/>
                  </a:lnTo>
                  <a:lnTo>
                    <a:pt x="759" y="547"/>
                  </a:lnTo>
                  <a:lnTo>
                    <a:pt x="762" y="580"/>
                  </a:lnTo>
                  <a:lnTo>
                    <a:pt x="767" y="608"/>
                  </a:lnTo>
                  <a:lnTo>
                    <a:pt x="775" y="633"/>
                  </a:lnTo>
                  <a:lnTo>
                    <a:pt x="783" y="655"/>
                  </a:lnTo>
                  <a:lnTo>
                    <a:pt x="794" y="673"/>
                  </a:lnTo>
                  <a:lnTo>
                    <a:pt x="804" y="689"/>
                  </a:lnTo>
                  <a:lnTo>
                    <a:pt x="815" y="701"/>
                  </a:lnTo>
                  <a:lnTo>
                    <a:pt x="826" y="712"/>
                  </a:lnTo>
                  <a:lnTo>
                    <a:pt x="836" y="720"/>
                  </a:lnTo>
                  <a:lnTo>
                    <a:pt x="845" y="726"/>
                  </a:lnTo>
                  <a:lnTo>
                    <a:pt x="853" y="731"/>
                  </a:lnTo>
                  <a:lnTo>
                    <a:pt x="860" y="734"/>
                  </a:lnTo>
                  <a:lnTo>
                    <a:pt x="863" y="735"/>
                  </a:lnTo>
                  <a:lnTo>
                    <a:pt x="865" y="735"/>
                  </a:lnTo>
                  <a:lnTo>
                    <a:pt x="841" y="756"/>
                  </a:lnTo>
                  <a:lnTo>
                    <a:pt x="815" y="772"/>
                  </a:lnTo>
                  <a:lnTo>
                    <a:pt x="786" y="786"/>
                  </a:lnTo>
                  <a:lnTo>
                    <a:pt x="756" y="796"/>
                  </a:lnTo>
                  <a:lnTo>
                    <a:pt x="727" y="804"/>
                  </a:lnTo>
                  <a:lnTo>
                    <a:pt x="697" y="810"/>
                  </a:lnTo>
                  <a:lnTo>
                    <a:pt x="670" y="814"/>
                  </a:lnTo>
                  <a:lnTo>
                    <a:pt x="646" y="816"/>
                  </a:lnTo>
                  <a:lnTo>
                    <a:pt x="625" y="817"/>
                  </a:lnTo>
                  <a:lnTo>
                    <a:pt x="609" y="818"/>
                  </a:lnTo>
                  <a:lnTo>
                    <a:pt x="599" y="818"/>
                  </a:lnTo>
                  <a:lnTo>
                    <a:pt x="595" y="818"/>
                  </a:lnTo>
                  <a:lnTo>
                    <a:pt x="595" y="882"/>
                  </a:lnTo>
                  <a:lnTo>
                    <a:pt x="435" y="1349"/>
                  </a:lnTo>
                  <a:lnTo>
                    <a:pt x="274" y="881"/>
                  </a:lnTo>
                  <a:lnTo>
                    <a:pt x="274" y="822"/>
                  </a:lnTo>
                  <a:lnTo>
                    <a:pt x="231" y="821"/>
                  </a:lnTo>
                  <a:lnTo>
                    <a:pt x="192" y="816"/>
                  </a:lnTo>
                  <a:lnTo>
                    <a:pt x="159" y="811"/>
                  </a:lnTo>
                  <a:lnTo>
                    <a:pt x="127" y="804"/>
                  </a:lnTo>
                  <a:lnTo>
                    <a:pt x="101" y="795"/>
                  </a:lnTo>
                  <a:lnTo>
                    <a:pt x="78" y="787"/>
                  </a:lnTo>
                  <a:lnTo>
                    <a:pt x="58" y="778"/>
                  </a:lnTo>
                  <a:lnTo>
                    <a:pt x="41" y="768"/>
                  </a:lnTo>
                  <a:lnTo>
                    <a:pt x="29" y="759"/>
                  </a:lnTo>
                  <a:lnTo>
                    <a:pt x="18" y="750"/>
                  </a:lnTo>
                  <a:lnTo>
                    <a:pt x="10" y="743"/>
                  </a:lnTo>
                  <a:lnTo>
                    <a:pt x="5" y="737"/>
                  </a:lnTo>
                  <a:lnTo>
                    <a:pt x="1" y="734"/>
                  </a:lnTo>
                  <a:lnTo>
                    <a:pt x="0" y="733"/>
                  </a:lnTo>
                  <a:lnTo>
                    <a:pt x="1" y="733"/>
                  </a:lnTo>
                  <a:lnTo>
                    <a:pt x="5" y="732"/>
                  </a:lnTo>
                  <a:lnTo>
                    <a:pt x="10" y="731"/>
                  </a:lnTo>
                  <a:lnTo>
                    <a:pt x="16" y="728"/>
                  </a:lnTo>
                  <a:lnTo>
                    <a:pt x="23" y="725"/>
                  </a:lnTo>
                  <a:lnTo>
                    <a:pt x="32" y="720"/>
                  </a:lnTo>
                  <a:lnTo>
                    <a:pt x="40" y="713"/>
                  </a:lnTo>
                  <a:lnTo>
                    <a:pt x="51" y="703"/>
                  </a:lnTo>
                  <a:lnTo>
                    <a:pt x="60" y="692"/>
                  </a:lnTo>
                  <a:lnTo>
                    <a:pt x="70" y="676"/>
                  </a:lnTo>
                  <a:lnTo>
                    <a:pt x="79" y="658"/>
                  </a:lnTo>
                  <a:lnTo>
                    <a:pt x="87" y="636"/>
                  </a:lnTo>
                  <a:lnTo>
                    <a:pt x="96" y="611"/>
                  </a:lnTo>
                  <a:lnTo>
                    <a:pt x="102" y="581"/>
                  </a:lnTo>
                  <a:lnTo>
                    <a:pt x="108" y="546"/>
                  </a:lnTo>
                  <a:lnTo>
                    <a:pt x="111" y="507"/>
                  </a:lnTo>
                  <a:lnTo>
                    <a:pt x="114" y="463"/>
                  </a:lnTo>
                  <a:lnTo>
                    <a:pt x="114" y="413"/>
                  </a:lnTo>
                  <a:lnTo>
                    <a:pt x="114" y="361"/>
                  </a:lnTo>
                  <a:lnTo>
                    <a:pt x="117" y="315"/>
                  </a:lnTo>
                  <a:lnTo>
                    <a:pt x="122" y="273"/>
                  </a:lnTo>
                  <a:lnTo>
                    <a:pt x="128" y="237"/>
                  </a:lnTo>
                  <a:lnTo>
                    <a:pt x="138" y="203"/>
                  </a:lnTo>
                  <a:lnTo>
                    <a:pt x="148" y="173"/>
                  </a:lnTo>
                  <a:lnTo>
                    <a:pt x="161" y="147"/>
                  </a:lnTo>
                  <a:lnTo>
                    <a:pt x="173" y="125"/>
                  </a:lnTo>
                  <a:lnTo>
                    <a:pt x="187" y="104"/>
                  </a:lnTo>
                  <a:lnTo>
                    <a:pt x="202" y="87"/>
                  </a:lnTo>
                  <a:lnTo>
                    <a:pt x="216" y="73"/>
                  </a:lnTo>
                  <a:lnTo>
                    <a:pt x="231" y="60"/>
                  </a:lnTo>
                  <a:lnTo>
                    <a:pt x="246" y="49"/>
                  </a:lnTo>
                  <a:lnTo>
                    <a:pt x="260" y="41"/>
                  </a:lnTo>
                  <a:lnTo>
                    <a:pt x="274" y="34"/>
                  </a:lnTo>
                  <a:lnTo>
                    <a:pt x="286" y="29"/>
                  </a:lnTo>
                  <a:lnTo>
                    <a:pt x="298" y="24"/>
                  </a:lnTo>
                  <a:lnTo>
                    <a:pt x="307" y="20"/>
                  </a:lnTo>
                  <a:lnTo>
                    <a:pt x="341" y="10"/>
                  </a:lnTo>
                  <a:lnTo>
                    <a:pt x="371" y="3"/>
                  </a:lnTo>
                  <a:lnTo>
                    <a:pt x="4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1" name="Shape 7581"/>
            <p:cNvSpPr/>
            <p:nvPr/>
          </p:nvSpPr>
          <p:spPr>
            <a:xfrm>
              <a:off x="2669" y="314"/>
              <a:ext cx="90" cy="35"/>
            </a:xfrm>
            <a:custGeom>
              <a:avLst/>
              <a:gdLst/>
              <a:ahLst/>
              <a:cxnLst/>
              <a:rect l="0" t="0" r="0" b="0"/>
              <a:pathLst>
                <a:path w="1182" h="454" extrusionOk="0">
                  <a:moveTo>
                    <a:pt x="370" y="0"/>
                  </a:moveTo>
                  <a:lnTo>
                    <a:pt x="306" y="188"/>
                  </a:lnTo>
                  <a:lnTo>
                    <a:pt x="394" y="181"/>
                  </a:lnTo>
                  <a:lnTo>
                    <a:pt x="591" y="422"/>
                  </a:lnTo>
                  <a:lnTo>
                    <a:pt x="788" y="181"/>
                  </a:lnTo>
                  <a:lnTo>
                    <a:pt x="877" y="188"/>
                  </a:lnTo>
                  <a:lnTo>
                    <a:pt x="813" y="0"/>
                  </a:lnTo>
                  <a:lnTo>
                    <a:pt x="848" y="18"/>
                  </a:lnTo>
                  <a:lnTo>
                    <a:pt x="1050" y="117"/>
                  </a:lnTo>
                  <a:lnTo>
                    <a:pt x="1074" y="133"/>
                  </a:lnTo>
                  <a:lnTo>
                    <a:pt x="1096" y="151"/>
                  </a:lnTo>
                  <a:lnTo>
                    <a:pt x="1115" y="173"/>
                  </a:lnTo>
                  <a:lnTo>
                    <a:pt x="1131" y="197"/>
                  </a:lnTo>
                  <a:lnTo>
                    <a:pt x="1142" y="223"/>
                  </a:lnTo>
                  <a:lnTo>
                    <a:pt x="1150" y="251"/>
                  </a:lnTo>
                  <a:lnTo>
                    <a:pt x="1182" y="429"/>
                  </a:lnTo>
                  <a:lnTo>
                    <a:pt x="1182" y="439"/>
                  </a:lnTo>
                  <a:lnTo>
                    <a:pt x="1178" y="447"/>
                  </a:lnTo>
                  <a:lnTo>
                    <a:pt x="1171" y="452"/>
                  </a:lnTo>
                  <a:lnTo>
                    <a:pt x="1162" y="454"/>
                  </a:lnTo>
                  <a:lnTo>
                    <a:pt x="22" y="454"/>
                  </a:lnTo>
                  <a:lnTo>
                    <a:pt x="13" y="452"/>
                  </a:lnTo>
                  <a:lnTo>
                    <a:pt x="5" y="447"/>
                  </a:lnTo>
                  <a:lnTo>
                    <a:pt x="1" y="439"/>
                  </a:lnTo>
                  <a:lnTo>
                    <a:pt x="0" y="429"/>
                  </a:lnTo>
                  <a:lnTo>
                    <a:pt x="33" y="251"/>
                  </a:lnTo>
                  <a:lnTo>
                    <a:pt x="40" y="223"/>
                  </a:lnTo>
                  <a:lnTo>
                    <a:pt x="52" y="197"/>
                  </a:lnTo>
                  <a:lnTo>
                    <a:pt x="67" y="173"/>
                  </a:lnTo>
                  <a:lnTo>
                    <a:pt x="86" y="151"/>
                  </a:lnTo>
                  <a:lnTo>
                    <a:pt x="108" y="133"/>
                  </a:lnTo>
                  <a:lnTo>
                    <a:pt x="133" y="117"/>
                  </a:lnTo>
                  <a:lnTo>
                    <a:pt x="330" y="20"/>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2" name="Shape 7582"/>
            <p:cNvSpPr/>
            <p:nvPr/>
          </p:nvSpPr>
          <p:spPr>
            <a:xfrm>
              <a:off x="2771" y="365"/>
              <a:ext cx="66" cy="104"/>
            </a:xfrm>
            <a:custGeom>
              <a:avLst/>
              <a:gdLst/>
              <a:ahLst/>
              <a:cxnLst/>
              <a:rect l="0" t="0" r="0" b="0"/>
              <a:pathLst>
                <a:path w="864" h="1348" extrusionOk="0">
                  <a:moveTo>
                    <a:pt x="399" y="0"/>
                  </a:moveTo>
                  <a:lnTo>
                    <a:pt x="424" y="0"/>
                  </a:lnTo>
                  <a:lnTo>
                    <a:pt x="447" y="3"/>
                  </a:lnTo>
                  <a:lnTo>
                    <a:pt x="468" y="8"/>
                  </a:lnTo>
                  <a:lnTo>
                    <a:pt x="487" y="14"/>
                  </a:lnTo>
                  <a:lnTo>
                    <a:pt x="503" y="22"/>
                  </a:lnTo>
                  <a:lnTo>
                    <a:pt x="516" y="30"/>
                  </a:lnTo>
                  <a:lnTo>
                    <a:pt x="527" y="37"/>
                  </a:lnTo>
                  <a:lnTo>
                    <a:pt x="536" y="45"/>
                  </a:lnTo>
                  <a:lnTo>
                    <a:pt x="542" y="50"/>
                  </a:lnTo>
                  <a:lnTo>
                    <a:pt x="546" y="54"/>
                  </a:lnTo>
                  <a:lnTo>
                    <a:pt x="547" y="55"/>
                  </a:lnTo>
                  <a:lnTo>
                    <a:pt x="580" y="54"/>
                  </a:lnTo>
                  <a:lnTo>
                    <a:pt x="610" y="58"/>
                  </a:lnTo>
                  <a:lnTo>
                    <a:pt x="637" y="68"/>
                  </a:lnTo>
                  <a:lnTo>
                    <a:pt x="661" y="80"/>
                  </a:lnTo>
                  <a:lnTo>
                    <a:pt x="683" y="97"/>
                  </a:lnTo>
                  <a:lnTo>
                    <a:pt x="702" y="118"/>
                  </a:lnTo>
                  <a:lnTo>
                    <a:pt x="718" y="142"/>
                  </a:lnTo>
                  <a:lnTo>
                    <a:pt x="731" y="169"/>
                  </a:lnTo>
                  <a:lnTo>
                    <a:pt x="743" y="200"/>
                  </a:lnTo>
                  <a:lnTo>
                    <a:pt x="751" y="233"/>
                  </a:lnTo>
                  <a:lnTo>
                    <a:pt x="759" y="268"/>
                  </a:lnTo>
                  <a:lnTo>
                    <a:pt x="763" y="305"/>
                  </a:lnTo>
                  <a:lnTo>
                    <a:pt x="765" y="344"/>
                  </a:lnTo>
                  <a:lnTo>
                    <a:pt x="765" y="385"/>
                  </a:lnTo>
                  <a:lnTo>
                    <a:pt x="764" y="427"/>
                  </a:lnTo>
                  <a:lnTo>
                    <a:pt x="761" y="469"/>
                  </a:lnTo>
                  <a:lnTo>
                    <a:pt x="757" y="510"/>
                  </a:lnTo>
                  <a:lnTo>
                    <a:pt x="759" y="547"/>
                  </a:lnTo>
                  <a:lnTo>
                    <a:pt x="762" y="579"/>
                  </a:lnTo>
                  <a:lnTo>
                    <a:pt x="767" y="608"/>
                  </a:lnTo>
                  <a:lnTo>
                    <a:pt x="774" y="633"/>
                  </a:lnTo>
                  <a:lnTo>
                    <a:pt x="783" y="655"/>
                  </a:lnTo>
                  <a:lnTo>
                    <a:pt x="793" y="672"/>
                  </a:lnTo>
                  <a:lnTo>
                    <a:pt x="804" y="688"/>
                  </a:lnTo>
                  <a:lnTo>
                    <a:pt x="814" y="701"/>
                  </a:lnTo>
                  <a:lnTo>
                    <a:pt x="826" y="711"/>
                  </a:lnTo>
                  <a:lnTo>
                    <a:pt x="835" y="720"/>
                  </a:lnTo>
                  <a:lnTo>
                    <a:pt x="844" y="726"/>
                  </a:lnTo>
                  <a:lnTo>
                    <a:pt x="853" y="730"/>
                  </a:lnTo>
                  <a:lnTo>
                    <a:pt x="859" y="733"/>
                  </a:lnTo>
                  <a:lnTo>
                    <a:pt x="862" y="734"/>
                  </a:lnTo>
                  <a:lnTo>
                    <a:pt x="864" y="734"/>
                  </a:lnTo>
                  <a:lnTo>
                    <a:pt x="840" y="755"/>
                  </a:lnTo>
                  <a:lnTo>
                    <a:pt x="814" y="772"/>
                  </a:lnTo>
                  <a:lnTo>
                    <a:pt x="786" y="785"/>
                  </a:lnTo>
                  <a:lnTo>
                    <a:pt x="755" y="796"/>
                  </a:lnTo>
                  <a:lnTo>
                    <a:pt x="726" y="803"/>
                  </a:lnTo>
                  <a:lnTo>
                    <a:pt x="697" y="810"/>
                  </a:lnTo>
                  <a:lnTo>
                    <a:pt x="669" y="814"/>
                  </a:lnTo>
                  <a:lnTo>
                    <a:pt x="645" y="816"/>
                  </a:lnTo>
                  <a:lnTo>
                    <a:pt x="624" y="817"/>
                  </a:lnTo>
                  <a:lnTo>
                    <a:pt x="609" y="818"/>
                  </a:lnTo>
                  <a:lnTo>
                    <a:pt x="598" y="818"/>
                  </a:lnTo>
                  <a:lnTo>
                    <a:pt x="595" y="818"/>
                  </a:lnTo>
                  <a:lnTo>
                    <a:pt x="595" y="882"/>
                  </a:lnTo>
                  <a:lnTo>
                    <a:pt x="435" y="1348"/>
                  </a:lnTo>
                  <a:lnTo>
                    <a:pt x="273" y="881"/>
                  </a:lnTo>
                  <a:lnTo>
                    <a:pt x="273" y="821"/>
                  </a:lnTo>
                  <a:lnTo>
                    <a:pt x="230" y="820"/>
                  </a:lnTo>
                  <a:lnTo>
                    <a:pt x="193" y="816"/>
                  </a:lnTo>
                  <a:lnTo>
                    <a:pt x="158" y="811"/>
                  </a:lnTo>
                  <a:lnTo>
                    <a:pt x="128" y="803"/>
                  </a:lnTo>
                  <a:lnTo>
                    <a:pt x="100" y="795"/>
                  </a:lnTo>
                  <a:lnTo>
                    <a:pt x="77" y="786"/>
                  </a:lnTo>
                  <a:lnTo>
                    <a:pt x="57" y="777"/>
                  </a:lnTo>
                  <a:lnTo>
                    <a:pt x="42" y="768"/>
                  </a:lnTo>
                  <a:lnTo>
                    <a:pt x="28" y="758"/>
                  </a:lnTo>
                  <a:lnTo>
                    <a:pt x="18" y="750"/>
                  </a:lnTo>
                  <a:lnTo>
                    <a:pt x="9" y="743"/>
                  </a:lnTo>
                  <a:lnTo>
                    <a:pt x="4" y="736"/>
                  </a:lnTo>
                  <a:lnTo>
                    <a:pt x="1" y="733"/>
                  </a:lnTo>
                  <a:lnTo>
                    <a:pt x="0" y="732"/>
                  </a:lnTo>
                  <a:lnTo>
                    <a:pt x="1" y="732"/>
                  </a:lnTo>
                  <a:lnTo>
                    <a:pt x="4" y="731"/>
                  </a:lnTo>
                  <a:lnTo>
                    <a:pt x="9" y="730"/>
                  </a:lnTo>
                  <a:lnTo>
                    <a:pt x="16" y="728"/>
                  </a:lnTo>
                  <a:lnTo>
                    <a:pt x="23" y="725"/>
                  </a:lnTo>
                  <a:lnTo>
                    <a:pt x="31" y="720"/>
                  </a:lnTo>
                  <a:lnTo>
                    <a:pt x="41" y="712"/>
                  </a:lnTo>
                  <a:lnTo>
                    <a:pt x="50" y="703"/>
                  </a:lnTo>
                  <a:lnTo>
                    <a:pt x="60" y="691"/>
                  </a:lnTo>
                  <a:lnTo>
                    <a:pt x="69" y="676"/>
                  </a:lnTo>
                  <a:lnTo>
                    <a:pt x="78" y="658"/>
                  </a:lnTo>
                  <a:lnTo>
                    <a:pt x="87" y="636"/>
                  </a:lnTo>
                  <a:lnTo>
                    <a:pt x="95" y="610"/>
                  </a:lnTo>
                  <a:lnTo>
                    <a:pt x="101" y="580"/>
                  </a:lnTo>
                  <a:lnTo>
                    <a:pt x="108" y="546"/>
                  </a:lnTo>
                  <a:lnTo>
                    <a:pt x="111" y="506"/>
                  </a:lnTo>
                  <a:lnTo>
                    <a:pt x="113" y="462"/>
                  </a:lnTo>
                  <a:lnTo>
                    <a:pt x="113" y="412"/>
                  </a:lnTo>
                  <a:lnTo>
                    <a:pt x="113" y="361"/>
                  </a:lnTo>
                  <a:lnTo>
                    <a:pt x="116" y="315"/>
                  </a:lnTo>
                  <a:lnTo>
                    <a:pt x="121" y="273"/>
                  </a:lnTo>
                  <a:lnTo>
                    <a:pt x="128" y="236"/>
                  </a:lnTo>
                  <a:lnTo>
                    <a:pt x="137" y="203"/>
                  </a:lnTo>
                  <a:lnTo>
                    <a:pt x="148" y="172"/>
                  </a:lnTo>
                  <a:lnTo>
                    <a:pt x="160" y="146"/>
                  </a:lnTo>
                  <a:lnTo>
                    <a:pt x="173" y="123"/>
                  </a:lnTo>
                  <a:lnTo>
                    <a:pt x="186" y="103"/>
                  </a:lnTo>
                  <a:lnTo>
                    <a:pt x="201" y="87"/>
                  </a:lnTo>
                  <a:lnTo>
                    <a:pt x="216" y="72"/>
                  </a:lnTo>
                  <a:lnTo>
                    <a:pt x="230" y="59"/>
                  </a:lnTo>
                  <a:lnTo>
                    <a:pt x="245" y="49"/>
                  </a:lnTo>
                  <a:lnTo>
                    <a:pt x="260" y="41"/>
                  </a:lnTo>
                  <a:lnTo>
                    <a:pt x="273" y="33"/>
                  </a:lnTo>
                  <a:lnTo>
                    <a:pt x="286" y="28"/>
                  </a:lnTo>
                  <a:lnTo>
                    <a:pt x="297" y="24"/>
                  </a:lnTo>
                  <a:lnTo>
                    <a:pt x="307" y="20"/>
                  </a:lnTo>
                  <a:lnTo>
                    <a:pt x="340" y="9"/>
                  </a:lnTo>
                  <a:lnTo>
                    <a:pt x="371" y="2"/>
                  </a:lnTo>
                  <a:lnTo>
                    <a:pt x="3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3" name="Shape 7583"/>
            <p:cNvSpPr/>
            <p:nvPr/>
          </p:nvSpPr>
          <p:spPr>
            <a:xfrm>
              <a:off x="2759" y="436"/>
              <a:ext cx="91" cy="35"/>
            </a:xfrm>
            <a:custGeom>
              <a:avLst/>
              <a:gdLst/>
              <a:ahLst/>
              <a:cxnLst/>
              <a:rect l="0" t="0" r="0" b="0"/>
              <a:pathLst>
                <a:path w="1182" h="455" extrusionOk="0">
                  <a:moveTo>
                    <a:pt x="813" y="0"/>
                  </a:moveTo>
                  <a:lnTo>
                    <a:pt x="847" y="18"/>
                  </a:lnTo>
                  <a:lnTo>
                    <a:pt x="1049" y="118"/>
                  </a:lnTo>
                  <a:lnTo>
                    <a:pt x="1074" y="132"/>
                  </a:lnTo>
                  <a:lnTo>
                    <a:pt x="1096" y="151"/>
                  </a:lnTo>
                  <a:lnTo>
                    <a:pt x="1115" y="172"/>
                  </a:lnTo>
                  <a:lnTo>
                    <a:pt x="1130" y="196"/>
                  </a:lnTo>
                  <a:lnTo>
                    <a:pt x="1142" y="222"/>
                  </a:lnTo>
                  <a:lnTo>
                    <a:pt x="1149" y="251"/>
                  </a:lnTo>
                  <a:lnTo>
                    <a:pt x="1182" y="430"/>
                  </a:lnTo>
                  <a:lnTo>
                    <a:pt x="1181" y="439"/>
                  </a:lnTo>
                  <a:lnTo>
                    <a:pt x="1177" y="447"/>
                  </a:lnTo>
                  <a:lnTo>
                    <a:pt x="1169" y="453"/>
                  </a:lnTo>
                  <a:lnTo>
                    <a:pt x="1161" y="455"/>
                  </a:lnTo>
                  <a:lnTo>
                    <a:pt x="21" y="455"/>
                  </a:lnTo>
                  <a:lnTo>
                    <a:pt x="11" y="453"/>
                  </a:lnTo>
                  <a:lnTo>
                    <a:pt x="4" y="447"/>
                  </a:lnTo>
                  <a:lnTo>
                    <a:pt x="0" y="439"/>
                  </a:lnTo>
                  <a:lnTo>
                    <a:pt x="0" y="430"/>
                  </a:lnTo>
                  <a:lnTo>
                    <a:pt x="31" y="252"/>
                  </a:lnTo>
                  <a:lnTo>
                    <a:pt x="39" y="223"/>
                  </a:lnTo>
                  <a:lnTo>
                    <a:pt x="50" y="197"/>
                  </a:lnTo>
                  <a:lnTo>
                    <a:pt x="66" y="173"/>
                  </a:lnTo>
                  <a:lnTo>
                    <a:pt x="85" y="151"/>
                  </a:lnTo>
                  <a:lnTo>
                    <a:pt x="107" y="133"/>
                  </a:lnTo>
                  <a:lnTo>
                    <a:pt x="132" y="118"/>
                  </a:lnTo>
                  <a:lnTo>
                    <a:pt x="329" y="20"/>
                  </a:lnTo>
                  <a:lnTo>
                    <a:pt x="369" y="1"/>
                  </a:lnTo>
                  <a:lnTo>
                    <a:pt x="305" y="188"/>
                  </a:lnTo>
                  <a:lnTo>
                    <a:pt x="394" y="182"/>
                  </a:lnTo>
                  <a:lnTo>
                    <a:pt x="591" y="422"/>
                  </a:lnTo>
                  <a:lnTo>
                    <a:pt x="788" y="181"/>
                  </a:lnTo>
                  <a:lnTo>
                    <a:pt x="877" y="188"/>
                  </a:lnTo>
                  <a:lnTo>
                    <a:pt x="8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4" name="Shape 7584"/>
            <p:cNvSpPr/>
            <p:nvPr/>
          </p:nvSpPr>
          <p:spPr>
            <a:xfrm>
              <a:off x="2596" y="365"/>
              <a:ext cx="66" cy="104"/>
            </a:xfrm>
            <a:custGeom>
              <a:avLst/>
              <a:gdLst/>
              <a:ahLst/>
              <a:cxnLst/>
              <a:rect l="0" t="0" r="0" b="0"/>
              <a:pathLst>
                <a:path w="864" h="1348" extrusionOk="0">
                  <a:moveTo>
                    <a:pt x="398" y="0"/>
                  </a:moveTo>
                  <a:lnTo>
                    <a:pt x="425" y="0"/>
                  </a:lnTo>
                  <a:lnTo>
                    <a:pt x="448" y="3"/>
                  </a:lnTo>
                  <a:lnTo>
                    <a:pt x="469" y="8"/>
                  </a:lnTo>
                  <a:lnTo>
                    <a:pt x="486" y="14"/>
                  </a:lnTo>
                  <a:lnTo>
                    <a:pt x="503" y="22"/>
                  </a:lnTo>
                  <a:lnTo>
                    <a:pt x="517" y="30"/>
                  </a:lnTo>
                  <a:lnTo>
                    <a:pt x="527" y="37"/>
                  </a:lnTo>
                  <a:lnTo>
                    <a:pt x="536" y="45"/>
                  </a:lnTo>
                  <a:lnTo>
                    <a:pt x="542" y="50"/>
                  </a:lnTo>
                  <a:lnTo>
                    <a:pt x="546" y="54"/>
                  </a:lnTo>
                  <a:lnTo>
                    <a:pt x="547" y="55"/>
                  </a:lnTo>
                  <a:lnTo>
                    <a:pt x="580" y="54"/>
                  </a:lnTo>
                  <a:lnTo>
                    <a:pt x="610" y="58"/>
                  </a:lnTo>
                  <a:lnTo>
                    <a:pt x="637" y="68"/>
                  </a:lnTo>
                  <a:lnTo>
                    <a:pt x="661" y="80"/>
                  </a:lnTo>
                  <a:lnTo>
                    <a:pt x="683" y="97"/>
                  </a:lnTo>
                  <a:lnTo>
                    <a:pt x="701" y="118"/>
                  </a:lnTo>
                  <a:lnTo>
                    <a:pt x="718" y="142"/>
                  </a:lnTo>
                  <a:lnTo>
                    <a:pt x="732" y="169"/>
                  </a:lnTo>
                  <a:lnTo>
                    <a:pt x="743" y="200"/>
                  </a:lnTo>
                  <a:lnTo>
                    <a:pt x="751" y="233"/>
                  </a:lnTo>
                  <a:lnTo>
                    <a:pt x="758" y="268"/>
                  </a:lnTo>
                  <a:lnTo>
                    <a:pt x="763" y="305"/>
                  </a:lnTo>
                  <a:lnTo>
                    <a:pt x="765" y="344"/>
                  </a:lnTo>
                  <a:lnTo>
                    <a:pt x="765" y="385"/>
                  </a:lnTo>
                  <a:lnTo>
                    <a:pt x="764" y="427"/>
                  </a:lnTo>
                  <a:lnTo>
                    <a:pt x="760" y="469"/>
                  </a:lnTo>
                  <a:lnTo>
                    <a:pt x="758" y="510"/>
                  </a:lnTo>
                  <a:lnTo>
                    <a:pt x="758" y="547"/>
                  </a:lnTo>
                  <a:lnTo>
                    <a:pt x="761" y="579"/>
                  </a:lnTo>
                  <a:lnTo>
                    <a:pt x="767" y="608"/>
                  </a:lnTo>
                  <a:lnTo>
                    <a:pt x="775" y="633"/>
                  </a:lnTo>
                  <a:lnTo>
                    <a:pt x="783" y="655"/>
                  </a:lnTo>
                  <a:lnTo>
                    <a:pt x="793" y="672"/>
                  </a:lnTo>
                  <a:lnTo>
                    <a:pt x="804" y="688"/>
                  </a:lnTo>
                  <a:lnTo>
                    <a:pt x="814" y="701"/>
                  </a:lnTo>
                  <a:lnTo>
                    <a:pt x="825" y="711"/>
                  </a:lnTo>
                  <a:lnTo>
                    <a:pt x="835" y="720"/>
                  </a:lnTo>
                  <a:lnTo>
                    <a:pt x="845" y="726"/>
                  </a:lnTo>
                  <a:lnTo>
                    <a:pt x="852" y="730"/>
                  </a:lnTo>
                  <a:lnTo>
                    <a:pt x="858" y="733"/>
                  </a:lnTo>
                  <a:lnTo>
                    <a:pt x="863" y="734"/>
                  </a:lnTo>
                  <a:lnTo>
                    <a:pt x="864" y="734"/>
                  </a:lnTo>
                  <a:lnTo>
                    <a:pt x="841" y="755"/>
                  </a:lnTo>
                  <a:lnTo>
                    <a:pt x="814" y="772"/>
                  </a:lnTo>
                  <a:lnTo>
                    <a:pt x="785" y="785"/>
                  </a:lnTo>
                  <a:lnTo>
                    <a:pt x="756" y="796"/>
                  </a:lnTo>
                  <a:lnTo>
                    <a:pt x="726" y="803"/>
                  </a:lnTo>
                  <a:lnTo>
                    <a:pt x="697" y="810"/>
                  </a:lnTo>
                  <a:lnTo>
                    <a:pt x="670" y="814"/>
                  </a:lnTo>
                  <a:lnTo>
                    <a:pt x="646" y="816"/>
                  </a:lnTo>
                  <a:lnTo>
                    <a:pt x="625" y="817"/>
                  </a:lnTo>
                  <a:lnTo>
                    <a:pt x="609" y="818"/>
                  </a:lnTo>
                  <a:lnTo>
                    <a:pt x="598" y="818"/>
                  </a:lnTo>
                  <a:lnTo>
                    <a:pt x="594" y="818"/>
                  </a:lnTo>
                  <a:lnTo>
                    <a:pt x="594" y="882"/>
                  </a:lnTo>
                  <a:lnTo>
                    <a:pt x="435" y="1348"/>
                  </a:lnTo>
                  <a:lnTo>
                    <a:pt x="274" y="881"/>
                  </a:lnTo>
                  <a:lnTo>
                    <a:pt x="274" y="821"/>
                  </a:lnTo>
                  <a:lnTo>
                    <a:pt x="231" y="820"/>
                  </a:lnTo>
                  <a:lnTo>
                    <a:pt x="192" y="816"/>
                  </a:lnTo>
                  <a:lnTo>
                    <a:pt x="157" y="811"/>
                  </a:lnTo>
                  <a:lnTo>
                    <a:pt x="127" y="803"/>
                  </a:lnTo>
                  <a:lnTo>
                    <a:pt x="101" y="795"/>
                  </a:lnTo>
                  <a:lnTo>
                    <a:pt x="78" y="786"/>
                  </a:lnTo>
                  <a:lnTo>
                    <a:pt x="58" y="777"/>
                  </a:lnTo>
                  <a:lnTo>
                    <a:pt x="41" y="768"/>
                  </a:lnTo>
                  <a:lnTo>
                    <a:pt x="27" y="758"/>
                  </a:lnTo>
                  <a:lnTo>
                    <a:pt x="17" y="750"/>
                  </a:lnTo>
                  <a:lnTo>
                    <a:pt x="10" y="743"/>
                  </a:lnTo>
                  <a:lnTo>
                    <a:pt x="4" y="736"/>
                  </a:lnTo>
                  <a:lnTo>
                    <a:pt x="1" y="733"/>
                  </a:lnTo>
                  <a:lnTo>
                    <a:pt x="0" y="732"/>
                  </a:lnTo>
                  <a:lnTo>
                    <a:pt x="1" y="732"/>
                  </a:lnTo>
                  <a:lnTo>
                    <a:pt x="4" y="731"/>
                  </a:lnTo>
                  <a:lnTo>
                    <a:pt x="9" y="730"/>
                  </a:lnTo>
                  <a:lnTo>
                    <a:pt x="15" y="728"/>
                  </a:lnTo>
                  <a:lnTo>
                    <a:pt x="22" y="725"/>
                  </a:lnTo>
                  <a:lnTo>
                    <a:pt x="32" y="720"/>
                  </a:lnTo>
                  <a:lnTo>
                    <a:pt x="40" y="712"/>
                  </a:lnTo>
                  <a:lnTo>
                    <a:pt x="49" y="703"/>
                  </a:lnTo>
                  <a:lnTo>
                    <a:pt x="60" y="691"/>
                  </a:lnTo>
                  <a:lnTo>
                    <a:pt x="69" y="676"/>
                  </a:lnTo>
                  <a:lnTo>
                    <a:pt x="79" y="658"/>
                  </a:lnTo>
                  <a:lnTo>
                    <a:pt x="87" y="636"/>
                  </a:lnTo>
                  <a:lnTo>
                    <a:pt x="95" y="610"/>
                  </a:lnTo>
                  <a:lnTo>
                    <a:pt x="102" y="580"/>
                  </a:lnTo>
                  <a:lnTo>
                    <a:pt x="107" y="546"/>
                  </a:lnTo>
                  <a:lnTo>
                    <a:pt x="111" y="506"/>
                  </a:lnTo>
                  <a:lnTo>
                    <a:pt x="113" y="462"/>
                  </a:lnTo>
                  <a:lnTo>
                    <a:pt x="113" y="412"/>
                  </a:lnTo>
                  <a:lnTo>
                    <a:pt x="113" y="361"/>
                  </a:lnTo>
                  <a:lnTo>
                    <a:pt x="115" y="315"/>
                  </a:lnTo>
                  <a:lnTo>
                    <a:pt x="121" y="273"/>
                  </a:lnTo>
                  <a:lnTo>
                    <a:pt x="128" y="236"/>
                  </a:lnTo>
                  <a:lnTo>
                    <a:pt x="137" y="203"/>
                  </a:lnTo>
                  <a:lnTo>
                    <a:pt x="148" y="172"/>
                  </a:lnTo>
                  <a:lnTo>
                    <a:pt x="159" y="146"/>
                  </a:lnTo>
                  <a:lnTo>
                    <a:pt x="173" y="123"/>
                  </a:lnTo>
                  <a:lnTo>
                    <a:pt x="187" y="103"/>
                  </a:lnTo>
                  <a:lnTo>
                    <a:pt x="201" y="87"/>
                  </a:lnTo>
                  <a:lnTo>
                    <a:pt x="216" y="72"/>
                  </a:lnTo>
                  <a:lnTo>
                    <a:pt x="231" y="59"/>
                  </a:lnTo>
                  <a:lnTo>
                    <a:pt x="245" y="49"/>
                  </a:lnTo>
                  <a:lnTo>
                    <a:pt x="260" y="41"/>
                  </a:lnTo>
                  <a:lnTo>
                    <a:pt x="274" y="33"/>
                  </a:lnTo>
                  <a:lnTo>
                    <a:pt x="286" y="28"/>
                  </a:lnTo>
                  <a:lnTo>
                    <a:pt x="298" y="24"/>
                  </a:lnTo>
                  <a:lnTo>
                    <a:pt x="307" y="20"/>
                  </a:lnTo>
                  <a:lnTo>
                    <a:pt x="341" y="9"/>
                  </a:lnTo>
                  <a:lnTo>
                    <a:pt x="371" y="2"/>
                  </a:lnTo>
                  <a:lnTo>
                    <a:pt x="3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5" name="Shape 7585"/>
            <p:cNvSpPr/>
            <p:nvPr/>
          </p:nvSpPr>
          <p:spPr>
            <a:xfrm>
              <a:off x="2584" y="436"/>
              <a:ext cx="91" cy="35"/>
            </a:xfrm>
            <a:custGeom>
              <a:avLst/>
              <a:gdLst/>
              <a:ahLst/>
              <a:cxnLst/>
              <a:rect l="0" t="0" r="0" b="0"/>
              <a:pathLst>
                <a:path w="1183" h="454" extrusionOk="0">
                  <a:moveTo>
                    <a:pt x="370" y="0"/>
                  </a:moveTo>
                  <a:lnTo>
                    <a:pt x="305" y="187"/>
                  </a:lnTo>
                  <a:lnTo>
                    <a:pt x="394" y="181"/>
                  </a:lnTo>
                  <a:lnTo>
                    <a:pt x="591" y="421"/>
                  </a:lnTo>
                  <a:lnTo>
                    <a:pt x="788" y="181"/>
                  </a:lnTo>
                  <a:lnTo>
                    <a:pt x="877" y="187"/>
                  </a:lnTo>
                  <a:lnTo>
                    <a:pt x="813" y="0"/>
                  </a:lnTo>
                  <a:lnTo>
                    <a:pt x="848" y="17"/>
                  </a:lnTo>
                  <a:lnTo>
                    <a:pt x="1049" y="117"/>
                  </a:lnTo>
                  <a:lnTo>
                    <a:pt x="1074" y="132"/>
                  </a:lnTo>
                  <a:lnTo>
                    <a:pt x="1096" y="150"/>
                  </a:lnTo>
                  <a:lnTo>
                    <a:pt x="1115" y="172"/>
                  </a:lnTo>
                  <a:lnTo>
                    <a:pt x="1131" y="196"/>
                  </a:lnTo>
                  <a:lnTo>
                    <a:pt x="1142" y="222"/>
                  </a:lnTo>
                  <a:lnTo>
                    <a:pt x="1150" y="251"/>
                  </a:lnTo>
                  <a:lnTo>
                    <a:pt x="1183" y="429"/>
                  </a:lnTo>
                  <a:lnTo>
                    <a:pt x="1182" y="438"/>
                  </a:lnTo>
                  <a:lnTo>
                    <a:pt x="1178" y="446"/>
                  </a:lnTo>
                  <a:lnTo>
                    <a:pt x="1170" y="452"/>
                  </a:lnTo>
                  <a:lnTo>
                    <a:pt x="1162" y="454"/>
                  </a:lnTo>
                  <a:lnTo>
                    <a:pt x="22" y="454"/>
                  </a:lnTo>
                  <a:lnTo>
                    <a:pt x="13" y="452"/>
                  </a:lnTo>
                  <a:lnTo>
                    <a:pt x="5" y="446"/>
                  </a:lnTo>
                  <a:lnTo>
                    <a:pt x="1" y="438"/>
                  </a:lnTo>
                  <a:lnTo>
                    <a:pt x="0" y="429"/>
                  </a:lnTo>
                  <a:lnTo>
                    <a:pt x="32" y="251"/>
                  </a:lnTo>
                  <a:lnTo>
                    <a:pt x="40" y="222"/>
                  </a:lnTo>
                  <a:lnTo>
                    <a:pt x="51" y="196"/>
                  </a:lnTo>
                  <a:lnTo>
                    <a:pt x="66" y="172"/>
                  </a:lnTo>
                  <a:lnTo>
                    <a:pt x="85" y="150"/>
                  </a:lnTo>
                  <a:lnTo>
                    <a:pt x="108" y="132"/>
                  </a:lnTo>
                  <a:lnTo>
                    <a:pt x="133" y="117"/>
                  </a:lnTo>
                  <a:lnTo>
                    <a:pt x="330" y="19"/>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86" name="Shape 7586"/>
          <p:cNvGrpSpPr/>
          <p:nvPr/>
        </p:nvGrpSpPr>
        <p:grpSpPr>
          <a:xfrm>
            <a:off x="5809045" y="430700"/>
            <a:ext cx="211766" cy="201938"/>
            <a:chOff x="3532" y="242"/>
            <a:chExt cx="237" cy="226"/>
          </a:xfrm>
        </p:grpSpPr>
        <p:sp>
          <p:nvSpPr>
            <p:cNvPr id="7587" name="Shape 7587"/>
            <p:cNvSpPr/>
            <p:nvPr/>
          </p:nvSpPr>
          <p:spPr>
            <a:xfrm>
              <a:off x="3532" y="242"/>
              <a:ext cx="237" cy="159"/>
            </a:xfrm>
            <a:custGeom>
              <a:avLst/>
              <a:gdLst/>
              <a:ahLst/>
              <a:cxnLst/>
              <a:rect l="0" t="0" r="0" b="0"/>
              <a:pathLst>
                <a:path w="3318" h="2221" extrusionOk="0">
                  <a:moveTo>
                    <a:pt x="1885" y="0"/>
                  </a:moveTo>
                  <a:lnTo>
                    <a:pt x="1962" y="3"/>
                  </a:lnTo>
                  <a:lnTo>
                    <a:pt x="2038" y="13"/>
                  </a:lnTo>
                  <a:lnTo>
                    <a:pt x="2111" y="29"/>
                  </a:lnTo>
                  <a:lnTo>
                    <a:pt x="2183" y="51"/>
                  </a:lnTo>
                  <a:lnTo>
                    <a:pt x="2252" y="78"/>
                  </a:lnTo>
                  <a:lnTo>
                    <a:pt x="2319" y="110"/>
                  </a:lnTo>
                  <a:lnTo>
                    <a:pt x="2382" y="148"/>
                  </a:lnTo>
                  <a:lnTo>
                    <a:pt x="2442" y="190"/>
                  </a:lnTo>
                  <a:lnTo>
                    <a:pt x="2500" y="238"/>
                  </a:lnTo>
                  <a:lnTo>
                    <a:pt x="2553" y="288"/>
                  </a:lnTo>
                  <a:lnTo>
                    <a:pt x="2601" y="344"/>
                  </a:lnTo>
                  <a:lnTo>
                    <a:pt x="2646" y="403"/>
                  </a:lnTo>
                  <a:lnTo>
                    <a:pt x="2687" y="466"/>
                  </a:lnTo>
                  <a:lnTo>
                    <a:pt x="2722" y="531"/>
                  </a:lnTo>
                  <a:lnTo>
                    <a:pt x="2753" y="600"/>
                  </a:lnTo>
                  <a:lnTo>
                    <a:pt x="2778" y="672"/>
                  </a:lnTo>
                  <a:lnTo>
                    <a:pt x="2797" y="745"/>
                  </a:lnTo>
                  <a:lnTo>
                    <a:pt x="2811" y="821"/>
                  </a:lnTo>
                  <a:lnTo>
                    <a:pt x="2819" y="900"/>
                  </a:lnTo>
                  <a:lnTo>
                    <a:pt x="2876" y="917"/>
                  </a:lnTo>
                  <a:lnTo>
                    <a:pt x="2930" y="940"/>
                  </a:lnTo>
                  <a:lnTo>
                    <a:pt x="2981" y="967"/>
                  </a:lnTo>
                  <a:lnTo>
                    <a:pt x="3030" y="999"/>
                  </a:lnTo>
                  <a:lnTo>
                    <a:pt x="3076" y="1035"/>
                  </a:lnTo>
                  <a:lnTo>
                    <a:pt x="3119" y="1074"/>
                  </a:lnTo>
                  <a:lnTo>
                    <a:pt x="3158" y="1118"/>
                  </a:lnTo>
                  <a:lnTo>
                    <a:pt x="3193" y="1164"/>
                  </a:lnTo>
                  <a:lnTo>
                    <a:pt x="3225" y="1214"/>
                  </a:lnTo>
                  <a:lnTo>
                    <a:pt x="3253" y="1265"/>
                  </a:lnTo>
                  <a:lnTo>
                    <a:pt x="3276" y="1320"/>
                  </a:lnTo>
                  <a:lnTo>
                    <a:pt x="3294" y="1375"/>
                  </a:lnTo>
                  <a:lnTo>
                    <a:pt x="3307" y="1434"/>
                  </a:lnTo>
                  <a:lnTo>
                    <a:pt x="3315" y="1493"/>
                  </a:lnTo>
                  <a:lnTo>
                    <a:pt x="3318" y="1553"/>
                  </a:lnTo>
                  <a:lnTo>
                    <a:pt x="3315" y="1618"/>
                  </a:lnTo>
                  <a:lnTo>
                    <a:pt x="3306" y="1680"/>
                  </a:lnTo>
                  <a:lnTo>
                    <a:pt x="3292" y="1741"/>
                  </a:lnTo>
                  <a:lnTo>
                    <a:pt x="3272" y="1799"/>
                  </a:lnTo>
                  <a:lnTo>
                    <a:pt x="3247" y="1855"/>
                  </a:lnTo>
                  <a:lnTo>
                    <a:pt x="3216" y="1907"/>
                  </a:lnTo>
                  <a:lnTo>
                    <a:pt x="3182" y="1957"/>
                  </a:lnTo>
                  <a:lnTo>
                    <a:pt x="3144" y="2003"/>
                  </a:lnTo>
                  <a:lnTo>
                    <a:pt x="3101" y="2047"/>
                  </a:lnTo>
                  <a:lnTo>
                    <a:pt x="3056" y="2085"/>
                  </a:lnTo>
                  <a:lnTo>
                    <a:pt x="3005" y="2119"/>
                  </a:lnTo>
                  <a:lnTo>
                    <a:pt x="2953" y="2150"/>
                  </a:lnTo>
                  <a:lnTo>
                    <a:pt x="2898" y="2175"/>
                  </a:lnTo>
                  <a:lnTo>
                    <a:pt x="2839" y="2194"/>
                  </a:lnTo>
                  <a:lnTo>
                    <a:pt x="2779" y="2209"/>
                  </a:lnTo>
                  <a:lnTo>
                    <a:pt x="2717" y="2218"/>
                  </a:lnTo>
                  <a:lnTo>
                    <a:pt x="2653" y="2221"/>
                  </a:lnTo>
                  <a:lnTo>
                    <a:pt x="2433" y="2221"/>
                  </a:lnTo>
                  <a:lnTo>
                    <a:pt x="2416" y="2218"/>
                  </a:lnTo>
                  <a:lnTo>
                    <a:pt x="2400" y="2210"/>
                  </a:lnTo>
                  <a:lnTo>
                    <a:pt x="2389" y="2198"/>
                  </a:lnTo>
                  <a:lnTo>
                    <a:pt x="2381" y="2183"/>
                  </a:lnTo>
                  <a:lnTo>
                    <a:pt x="2378" y="2166"/>
                  </a:lnTo>
                  <a:lnTo>
                    <a:pt x="2381" y="2148"/>
                  </a:lnTo>
                  <a:lnTo>
                    <a:pt x="2389" y="2133"/>
                  </a:lnTo>
                  <a:lnTo>
                    <a:pt x="2400" y="2120"/>
                  </a:lnTo>
                  <a:lnTo>
                    <a:pt x="2416" y="2113"/>
                  </a:lnTo>
                  <a:lnTo>
                    <a:pt x="2433" y="2110"/>
                  </a:lnTo>
                  <a:lnTo>
                    <a:pt x="2653" y="2110"/>
                  </a:lnTo>
                  <a:lnTo>
                    <a:pt x="2710" y="2107"/>
                  </a:lnTo>
                  <a:lnTo>
                    <a:pt x="2765" y="2099"/>
                  </a:lnTo>
                  <a:lnTo>
                    <a:pt x="2817" y="2085"/>
                  </a:lnTo>
                  <a:lnTo>
                    <a:pt x="2869" y="2066"/>
                  </a:lnTo>
                  <a:lnTo>
                    <a:pt x="2917" y="2043"/>
                  </a:lnTo>
                  <a:lnTo>
                    <a:pt x="2963" y="2014"/>
                  </a:lnTo>
                  <a:lnTo>
                    <a:pt x="3005" y="1983"/>
                  </a:lnTo>
                  <a:lnTo>
                    <a:pt x="3045" y="1947"/>
                  </a:lnTo>
                  <a:lnTo>
                    <a:pt x="3081" y="1907"/>
                  </a:lnTo>
                  <a:lnTo>
                    <a:pt x="3113" y="1864"/>
                  </a:lnTo>
                  <a:lnTo>
                    <a:pt x="3140" y="1819"/>
                  </a:lnTo>
                  <a:lnTo>
                    <a:pt x="3163" y="1770"/>
                  </a:lnTo>
                  <a:lnTo>
                    <a:pt x="3182" y="1719"/>
                  </a:lnTo>
                  <a:lnTo>
                    <a:pt x="3196" y="1665"/>
                  </a:lnTo>
                  <a:lnTo>
                    <a:pt x="3204" y="1611"/>
                  </a:lnTo>
                  <a:lnTo>
                    <a:pt x="3207" y="1553"/>
                  </a:lnTo>
                  <a:lnTo>
                    <a:pt x="3204" y="1496"/>
                  </a:lnTo>
                  <a:lnTo>
                    <a:pt x="3195" y="1441"/>
                  </a:lnTo>
                  <a:lnTo>
                    <a:pt x="3182" y="1387"/>
                  </a:lnTo>
                  <a:lnTo>
                    <a:pt x="3163" y="1335"/>
                  </a:lnTo>
                  <a:lnTo>
                    <a:pt x="3139" y="1285"/>
                  </a:lnTo>
                  <a:lnTo>
                    <a:pt x="3111" y="1238"/>
                  </a:lnTo>
                  <a:lnTo>
                    <a:pt x="3078" y="1195"/>
                  </a:lnTo>
                  <a:lnTo>
                    <a:pt x="3042" y="1153"/>
                  </a:lnTo>
                  <a:lnTo>
                    <a:pt x="3001" y="1117"/>
                  </a:lnTo>
                  <a:lnTo>
                    <a:pt x="2958" y="1084"/>
                  </a:lnTo>
                  <a:lnTo>
                    <a:pt x="2912" y="1055"/>
                  </a:lnTo>
                  <a:lnTo>
                    <a:pt x="2862" y="1031"/>
                  </a:lnTo>
                  <a:lnTo>
                    <a:pt x="2810" y="1012"/>
                  </a:lnTo>
                  <a:lnTo>
                    <a:pt x="2756" y="999"/>
                  </a:lnTo>
                  <a:lnTo>
                    <a:pt x="2751" y="999"/>
                  </a:lnTo>
                  <a:lnTo>
                    <a:pt x="2740" y="997"/>
                  </a:lnTo>
                  <a:lnTo>
                    <a:pt x="2725" y="996"/>
                  </a:lnTo>
                  <a:lnTo>
                    <a:pt x="2706" y="994"/>
                  </a:lnTo>
                  <a:lnTo>
                    <a:pt x="2683" y="993"/>
                  </a:lnTo>
                  <a:lnTo>
                    <a:pt x="2656" y="991"/>
                  </a:lnTo>
                  <a:lnTo>
                    <a:pt x="2627" y="991"/>
                  </a:lnTo>
                  <a:lnTo>
                    <a:pt x="2596" y="991"/>
                  </a:lnTo>
                  <a:lnTo>
                    <a:pt x="2564" y="992"/>
                  </a:lnTo>
                  <a:lnTo>
                    <a:pt x="2531" y="995"/>
                  </a:lnTo>
                  <a:lnTo>
                    <a:pt x="2497" y="999"/>
                  </a:lnTo>
                  <a:lnTo>
                    <a:pt x="2493" y="1000"/>
                  </a:lnTo>
                  <a:lnTo>
                    <a:pt x="2489" y="1000"/>
                  </a:lnTo>
                  <a:lnTo>
                    <a:pt x="2472" y="998"/>
                  </a:lnTo>
                  <a:lnTo>
                    <a:pt x="2458" y="991"/>
                  </a:lnTo>
                  <a:lnTo>
                    <a:pt x="2447" y="981"/>
                  </a:lnTo>
                  <a:lnTo>
                    <a:pt x="2438" y="968"/>
                  </a:lnTo>
                  <a:lnTo>
                    <a:pt x="2433" y="952"/>
                  </a:lnTo>
                  <a:lnTo>
                    <a:pt x="2434" y="935"/>
                  </a:lnTo>
                  <a:lnTo>
                    <a:pt x="2439" y="919"/>
                  </a:lnTo>
                  <a:lnTo>
                    <a:pt x="2449" y="905"/>
                  </a:lnTo>
                  <a:lnTo>
                    <a:pt x="2463" y="895"/>
                  </a:lnTo>
                  <a:lnTo>
                    <a:pt x="2480" y="889"/>
                  </a:lnTo>
                  <a:lnTo>
                    <a:pt x="2531" y="883"/>
                  </a:lnTo>
                  <a:lnTo>
                    <a:pt x="2580" y="880"/>
                  </a:lnTo>
                  <a:lnTo>
                    <a:pt x="2626" y="880"/>
                  </a:lnTo>
                  <a:lnTo>
                    <a:pt x="2668" y="881"/>
                  </a:lnTo>
                  <a:lnTo>
                    <a:pt x="2706" y="883"/>
                  </a:lnTo>
                  <a:lnTo>
                    <a:pt x="2697" y="812"/>
                  </a:lnTo>
                  <a:lnTo>
                    <a:pt x="2683" y="742"/>
                  </a:lnTo>
                  <a:lnTo>
                    <a:pt x="2662" y="676"/>
                  </a:lnTo>
                  <a:lnTo>
                    <a:pt x="2636" y="611"/>
                  </a:lnTo>
                  <a:lnTo>
                    <a:pt x="2606" y="549"/>
                  </a:lnTo>
                  <a:lnTo>
                    <a:pt x="2572" y="491"/>
                  </a:lnTo>
                  <a:lnTo>
                    <a:pt x="2533" y="435"/>
                  </a:lnTo>
                  <a:lnTo>
                    <a:pt x="2490" y="384"/>
                  </a:lnTo>
                  <a:lnTo>
                    <a:pt x="2442" y="335"/>
                  </a:lnTo>
                  <a:lnTo>
                    <a:pt x="2391" y="291"/>
                  </a:lnTo>
                  <a:lnTo>
                    <a:pt x="2337" y="251"/>
                  </a:lnTo>
                  <a:lnTo>
                    <a:pt x="2279" y="215"/>
                  </a:lnTo>
                  <a:lnTo>
                    <a:pt x="2220" y="185"/>
                  </a:lnTo>
                  <a:lnTo>
                    <a:pt x="2157" y="159"/>
                  </a:lnTo>
                  <a:lnTo>
                    <a:pt x="2091" y="139"/>
                  </a:lnTo>
                  <a:lnTo>
                    <a:pt x="2025" y="123"/>
                  </a:lnTo>
                  <a:lnTo>
                    <a:pt x="1956" y="114"/>
                  </a:lnTo>
                  <a:lnTo>
                    <a:pt x="1885" y="111"/>
                  </a:lnTo>
                  <a:lnTo>
                    <a:pt x="1820" y="114"/>
                  </a:lnTo>
                  <a:lnTo>
                    <a:pt x="1756" y="122"/>
                  </a:lnTo>
                  <a:lnTo>
                    <a:pt x="1691" y="136"/>
                  </a:lnTo>
                  <a:lnTo>
                    <a:pt x="1629" y="154"/>
                  </a:lnTo>
                  <a:lnTo>
                    <a:pt x="1568" y="176"/>
                  </a:lnTo>
                  <a:lnTo>
                    <a:pt x="1507" y="203"/>
                  </a:lnTo>
                  <a:lnTo>
                    <a:pt x="1450" y="235"/>
                  </a:lnTo>
                  <a:lnTo>
                    <a:pt x="1395" y="271"/>
                  </a:lnTo>
                  <a:lnTo>
                    <a:pt x="1342" y="310"/>
                  </a:lnTo>
                  <a:lnTo>
                    <a:pt x="1293" y="354"/>
                  </a:lnTo>
                  <a:lnTo>
                    <a:pt x="1248" y="401"/>
                  </a:lnTo>
                  <a:lnTo>
                    <a:pt x="1206" y="452"/>
                  </a:lnTo>
                  <a:lnTo>
                    <a:pt x="1244" y="488"/>
                  </a:lnTo>
                  <a:lnTo>
                    <a:pt x="1279" y="528"/>
                  </a:lnTo>
                  <a:lnTo>
                    <a:pt x="1309" y="573"/>
                  </a:lnTo>
                  <a:lnTo>
                    <a:pt x="1334" y="619"/>
                  </a:lnTo>
                  <a:lnTo>
                    <a:pt x="1355" y="670"/>
                  </a:lnTo>
                  <a:lnTo>
                    <a:pt x="1370" y="722"/>
                  </a:lnTo>
                  <a:lnTo>
                    <a:pt x="1379" y="777"/>
                  </a:lnTo>
                  <a:lnTo>
                    <a:pt x="1383" y="833"/>
                  </a:lnTo>
                  <a:lnTo>
                    <a:pt x="1379" y="850"/>
                  </a:lnTo>
                  <a:lnTo>
                    <a:pt x="1371" y="865"/>
                  </a:lnTo>
                  <a:lnTo>
                    <a:pt x="1359" y="878"/>
                  </a:lnTo>
                  <a:lnTo>
                    <a:pt x="1344" y="886"/>
                  </a:lnTo>
                  <a:lnTo>
                    <a:pt x="1327" y="889"/>
                  </a:lnTo>
                  <a:lnTo>
                    <a:pt x="1310" y="886"/>
                  </a:lnTo>
                  <a:lnTo>
                    <a:pt x="1294" y="878"/>
                  </a:lnTo>
                  <a:lnTo>
                    <a:pt x="1283" y="865"/>
                  </a:lnTo>
                  <a:lnTo>
                    <a:pt x="1275" y="850"/>
                  </a:lnTo>
                  <a:lnTo>
                    <a:pt x="1272" y="833"/>
                  </a:lnTo>
                  <a:lnTo>
                    <a:pt x="1269" y="788"/>
                  </a:lnTo>
                  <a:lnTo>
                    <a:pt x="1262" y="744"/>
                  </a:lnTo>
                  <a:lnTo>
                    <a:pt x="1250" y="703"/>
                  </a:lnTo>
                  <a:lnTo>
                    <a:pt x="1233" y="664"/>
                  </a:lnTo>
                  <a:lnTo>
                    <a:pt x="1213" y="626"/>
                  </a:lnTo>
                  <a:lnTo>
                    <a:pt x="1187" y="592"/>
                  </a:lnTo>
                  <a:lnTo>
                    <a:pt x="1160" y="561"/>
                  </a:lnTo>
                  <a:lnTo>
                    <a:pt x="1129" y="532"/>
                  </a:lnTo>
                  <a:lnTo>
                    <a:pt x="1095" y="507"/>
                  </a:lnTo>
                  <a:lnTo>
                    <a:pt x="1076" y="495"/>
                  </a:lnTo>
                  <a:lnTo>
                    <a:pt x="1056" y="485"/>
                  </a:lnTo>
                  <a:lnTo>
                    <a:pt x="1044" y="479"/>
                  </a:lnTo>
                  <a:lnTo>
                    <a:pt x="1022" y="470"/>
                  </a:lnTo>
                  <a:lnTo>
                    <a:pt x="998" y="462"/>
                  </a:lnTo>
                  <a:lnTo>
                    <a:pt x="995" y="461"/>
                  </a:lnTo>
                  <a:lnTo>
                    <a:pt x="992" y="460"/>
                  </a:lnTo>
                  <a:lnTo>
                    <a:pt x="970" y="455"/>
                  </a:lnTo>
                  <a:lnTo>
                    <a:pt x="948" y="450"/>
                  </a:lnTo>
                  <a:lnTo>
                    <a:pt x="942" y="449"/>
                  </a:lnTo>
                  <a:lnTo>
                    <a:pt x="936" y="449"/>
                  </a:lnTo>
                  <a:lnTo>
                    <a:pt x="910" y="445"/>
                  </a:lnTo>
                  <a:lnTo>
                    <a:pt x="885" y="444"/>
                  </a:lnTo>
                  <a:lnTo>
                    <a:pt x="837" y="448"/>
                  </a:lnTo>
                  <a:lnTo>
                    <a:pt x="789" y="457"/>
                  </a:lnTo>
                  <a:lnTo>
                    <a:pt x="745" y="471"/>
                  </a:lnTo>
                  <a:lnTo>
                    <a:pt x="703" y="490"/>
                  </a:lnTo>
                  <a:lnTo>
                    <a:pt x="664" y="514"/>
                  </a:lnTo>
                  <a:lnTo>
                    <a:pt x="627" y="542"/>
                  </a:lnTo>
                  <a:lnTo>
                    <a:pt x="595" y="575"/>
                  </a:lnTo>
                  <a:lnTo>
                    <a:pt x="567" y="611"/>
                  </a:lnTo>
                  <a:lnTo>
                    <a:pt x="543" y="650"/>
                  </a:lnTo>
                  <a:lnTo>
                    <a:pt x="524" y="693"/>
                  </a:lnTo>
                  <a:lnTo>
                    <a:pt x="510" y="737"/>
                  </a:lnTo>
                  <a:lnTo>
                    <a:pt x="501" y="785"/>
                  </a:lnTo>
                  <a:lnTo>
                    <a:pt x="498" y="833"/>
                  </a:lnTo>
                  <a:lnTo>
                    <a:pt x="498" y="840"/>
                  </a:lnTo>
                  <a:lnTo>
                    <a:pt x="499" y="847"/>
                  </a:lnTo>
                  <a:lnTo>
                    <a:pt x="499" y="858"/>
                  </a:lnTo>
                  <a:lnTo>
                    <a:pt x="499" y="868"/>
                  </a:lnTo>
                  <a:lnTo>
                    <a:pt x="498" y="889"/>
                  </a:lnTo>
                  <a:lnTo>
                    <a:pt x="498" y="924"/>
                  </a:lnTo>
                  <a:lnTo>
                    <a:pt x="467" y="938"/>
                  </a:lnTo>
                  <a:lnTo>
                    <a:pt x="420" y="963"/>
                  </a:lnTo>
                  <a:lnTo>
                    <a:pt x="376" y="994"/>
                  </a:lnTo>
                  <a:lnTo>
                    <a:pt x="334" y="1028"/>
                  </a:lnTo>
                  <a:lnTo>
                    <a:pt x="295" y="1065"/>
                  </a:lnTo>
                  <a:lnTo>
                    <a:pt x="259" y="1107"/>
                  </a:lnTo>
                  <a:lnTo>
                    <a:pt x="226" y="1151"/>
                  </a:lnTo>
                  <a:lnTo>
                    <a:pt x="197" y="1198"/>
                  </a:lnTo>
                  <a:lnTo>
                    <a:pt x="172" y="1246"/>
                  </a:lnTo>
                  <a:lnTo>
                    <a:pt x="151" y="1297"/>
                  </a:lnTo>
                  <a:lnTo>
                    <a:pt x="134" y="1349"/>
                  </a:lnTo>
                  <a:lnTo>
                    <a:pt x="121" y="1402"/>
                  </a:lnTo>
                  <a:lnTo>
                    <a:pt x="114" y="1454"/>
                  </a:lnTo>
                  <a:lnTo>
                    <a:pt x="111" y="1508"/>
                  </a:lnTo>
                  <a:lnTo>
                    <a:pt x="114" y="1569"/>
                  </a:lnTo>
                  <a:lnTo>
                    <a:pt x="123" y="1629"/>
                  </a:lnTo>
                  <a:lnTo>
                    <a:pt x="138" y="1687"/>
                  </a:lnTo>
                  <a:lnTo>
                    <a:pt x="158" y="1742"/>
                  </a:lnTo>
                  <a:lnTo>
                    <a:pt x="183" y="1794"/>
                  </a:lnTo>
                  <a:lnTo>
                    <a:pt x="213" y="1845"/>
                  </a:lnTo>
                  <a:lnTo>
                    <a:pt x="247" y="1891"/>
                  </a:lnTo>
                  <a:lnTo>
                    <a:pt x="287" y="1934"/>
                  </a:lnTo>
                  <a:lnTo>
                    <a:pt x="329" y="1972"/>
                  </a:lnTo>
                  <a:lnTo>
                    <a:pt x="375" y="2007"/>
                  </a:lnTo>
                  <a:lnTo>
                    <a:pt x="424" y="2038"/>
                  </a:lnTo>
                  <a:lnTo>
                    <a:pt x="478" y="2063"/>
                  </a:lnTo>
                  <a:lnTo>
                    <a:pt x="532" y="2083"/>
                  </a:lnTo>
                  <a:lnTo>
                    <a:pt x="589" y="2098"/>
                  </a:lnTo>
                  <a:lnTo>
                    <a:pt x="650" y="2107"/>
                  </a:lnTo>
                  <a:lnTo>
                    <a:pt x="711" y="2110"/>
                  </a:lnTo>
                  <a:lnTo>
                    <a:pt x="995" y="2110"/>
                  </a:lnTo>
                  <a:lnTo>
                    <a:pt x="1012" y="2113"/>
                  </a:lnTo>
                  <a:lnTo>
                    <a:pt x="1028" y="2120"/>
                  </a:lnTo>
                  <a:lnTo>
                    <a:pt x="1040" y="2133"/>
                  </a:lnTo>
                  <a:lnTo>
                    <a:pt x="1048" y="2148"/>
                  </a:lnTo>
                  <a:lnTo>
                    <a:pt x="1051" y="2166"/>
                  </a:lnTo>
                  <a:lnTo>
                    <a:pt x="1048" y="2183"/>
                  </a:lnTo>
                  <a:lnTo>
                    <a:pt x="1040" y="2198"/>
                  </a:lnTo>
                  <a:lnTo>
                    <a:pt x="1028" y="2210"/>
                  </a:lnTo>
                  <a:lnTo>
                    <a:pt x="1012" y="2218"/>
                  </a:lnTo>
                  <a:lnTo>
                    <a:pt x="995" y="2221"/>
                  </a:lnTo>
                  <a:lnTo>
                    <a:pt x="711" y="2221"/>
                  </a:lnTo>
                  <a:lnTo>
                    <a:pt x="646" y="2218"/>
                  </a:lnTo>
                  <a:lnTo>
                    <a:pt x="583" y="2209"/>
                  </a:lnTo>
                  <a:lnTo>
                    <a:pt x="522" y="2196"/>
                  </a:lnTo>
                  <a:lnTo>
                    <a:pt x="463" y="2177"/>
                  </a:lnTo>
                  <a:lnTo>
                    <a:pt x="406" y="2153"/>
                  </a:lnTo>
                  <a:lnTo>
                    <a:pt x="352" y="2123"/>
                  </a:lnTo>
                  <a:lnTo>
                    <a:pt x="301" y="2090"/>
                  </a:lnTo>
                  <a:lnTo>
                    <a:pt x="253" y="2054"/>
                  </a:lnTo>
                  <a:lnTo>
                    <a:pt x="208" y="2012"/>
                  </a:lnTo>
                  <a:lnTo>
                    <a:pt x="167" y="1967"/>
                  </a:lnTo>
                  <a:lnTo>
                    <a:pt x="130" y="1919"/>
                  </a:lnTo>
                  <a:lnTo>
                    <a:pt x="98" y="1868"/>
                  </a:lnTo>
                  <a:lnTo>
                    <a:pt x="68" y="1813"/>
                  </a:lnTo>
                  <a:lnTo>
                    <a:pt x="44" y="1757"/>
                  </a:lnTo>
                  <a:lnTo>
                    <a:pt x="25" y="1697"/>
                  </a:lnTo>
                  <a:lnTo>
                    <a:pt x="11" y="1636"/>
                  </a:lnTo>
                  <a:lnTo>
                    <a:pt x="3" y="1573"/>
                  </a:lnTo>
                  <a:lnTo>
                    <a:pt x="0" y="1508"/>
                  </a:lnTo>
                  <a:lnTo>
                    <a:pt x="3" y="1447"/>
                  </a:lnTo>
                  <a:lnTo>
                    <a:pt x="11" y="1386"/>
                  </a:lnTo>
                  <a:lnTo>
                    <a:pt x="24" y="1327"/>
                  </a:lnTo>
                  <a:lnTo>
                    <a:pt x="42" y="1268"/>
                  </a:lnTo>
                  <a:lnTo>
                    <a:pt x="65" y="1211"/>
                  </a:lnTo>
                  <a:lnTo>
                    <a:pt x="93" y="1156"/>
                  </a:lnTo>
                  <a:lnTo>
                    <a:pt x="124" y="1103"/>
                  </a:lnTo>
                  <a:lnTo>
                    <a:pt x="160" y="1053"/>
                  </a:lnTo>
                  <a:lnTo>
                    <a:pt x="199" y="1006"/>
                  </a:lnTo>
                  <a:lnTo>
                    <a:pt x="241" y="961"/>
                  </a:lnTo>
                  <a:lnTo>
                    <a:pt x="288" y="922"/>
                  </a:lnTo>
                  <a:lnTo>
                    <a:pt x="336" y="886"/>
                  </a:lnTo>
                  <a:lnTo>
                    <a:pt x="388" y="854"/>
                  </a:lnTo>
                  <a:lnTo>
                    <a:pt x="387" y="833"/>
                  </a:lnTo>
                  <a:lnTo>
                    <a:pt x="390" y="779"/>
                  </a:lnTo>
                  <a:lnTo>
                    <a:pt x="399" y="726"/>
                  </a:lnTo>
                  <a:lnTo>
                    <a:pt x="412" y="676"/>
                  </a:lnTo>
                  <a:lnTo>
                    <a:pt x="431" y="627"/>
                  </a:lnTo>
                  <a:lnTo>
                    <a:pt x="455" y="581"/>
                  </a:lnTo>
                  <a:lnTo>
                    <a:pt x="484" y="538"/>
                  </a:lnTo>
                  <a:lnTo>
                    <a:pt x="516" y="498"/>
                  </a:lnTo>
                  <a:lnTo>
                    <a:pt x="552" y="463"/>
                  </a:lnTo>
                  <a:lnTo>
                    <a:pt x="591" y="430"/>
                  </a:lnTo>
                  <a:lnTo>
                    <a:pt x="633" y="402"/>
                  </a:lnTo>
                  <a:lnTo>
                    <a:pt x="680" y="378"/>
                  </a:lnTo>
                  <a:lnTo>
                    <a:pt x="728" y="359"/>
                  </a:lnTo>
                  <a:lnTo>
                    <a:pt x="778" y="345"/>
                  </a:lnTo>
                  <a:lnTo>
                    <a:pt x="831" y="336"/>
                  </a:lnTo>
                  <a:lnTo>
                    <a:pt x="885" y="333"/>
                  </a:lnTo>
                  <a:lnTo>
                    <a:pt x="913" y="334"/>
                  </a:lnTo>
                  <a:lnTo>
                    <a:pt x="940" y="336"/>
                  </a:lnTo>
                  <a:lnTo>
                    <a:pt x="958" y="339"/>
                  </a:lnTo>
                  <a:lnTo>
                    <a:pt x="995" y="347"/>
                  </a:lnTo>
                  <a:lnTo>
                    <a:pt x="1015" y="352"/>
                  </a:lnTo>
                  <a:lnTo>
                    <a:pt x="1048" y="362"/>
                  </a:lnTo>
                  <a:lnTo>
                    <a:pt x="1068" y="369"/>
                  </a:lnTo>
                  <a:lnTo>
                    <a:pt x="1101" y="384"/>
                  </a:lnTo>
                  <a:lnTo>
                    <a:pt x="1107" y="386"/>
                  </a:lnTo>
                  <a:lnTo>
                    <a:pt x="1113" y="389"/>
                  </a:lnTo>
                  <a:lnTo>
                    <a:pt x="1157" y="335"/>
                  </a:lnTo>
                  <a:lnTo>
                    <a:pt x="1205" y="285"/>
                  </a:lnTo>
                  <a:lnTo>
                    <a:pt x="1255" y="238"/>
                  </a:lnTo>
                  <a:lnTo>
                    <a:pt x="1308" y="194"/>
                  </a:lnTo>
                  <a:lnTo>
                    <a:pt x="1364" y="156"/>
                  </a:lnTo>
                  <a:lnTo>
                    <a:pt x="1424" y="120"/>
                  </a:lnTo>
                  <a:lnTo>
                    <a:pt x="1485" y="89"/>
                  </a:lnTo>
                  <a:lnTo>
                    <a:pt x="1548" y="63"/>
                  </a:lnTo>
                  <a:lnTo>
                    <a:pt x="1614" y="41"/>
                  </a:lnTo>
                  <a:lnTo>
                    <a:pt x="1680" y="23"/>
                  </a:lnTo>
                  <a:lnTo>
                    <a:pt x="1747" y="10"/>
                  </a:lnTo>
                  <a:lnTo>
                    <a:pt x="1816" y="2"/>
                  </a:lnTo>
                  <a:lnTo>
                    <a:pt x="18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88" name="Shape 7588"/>
            <p:cNvSpPr/>
            <p:nvPr/>
          </p:nvSpPr>
          <p:spPr>
            <a:xfrm>
              <a:off x="3611" y="353"/>
              <a:ext cx="115" cy="115"/>
            </a:xfrm>
            <a:custGeom>
              <a:avLst/>
              <a:gdLst/>
              <a:ahLst/>
              <a:cxnLst/>
              <a:rect l="0" t="0" r="0" b="0"/>
              <a:pathLst>
                <a:path w="1604" h="1610" extrusionOk="0">
                  <a:moveTo>
                    <a:pt x="608" y="111"/>
                  </a:moveTo>
                  <a:lnTo>
                    <a:pt x="554" y="114"/>
                  </a:lnTo>
                  <a:lnTo>
                    <a:pt x="502" y="122"/>
                  </a:lnTo>
                  <a:lnTo>
                    <a:pt x="451" y="136"/>
                  </a:lnTo>
                  <a:lnTo>
                    <a:pt x="403" y="156"/>
                  </a:lnTo>
                  <a:lnTo>
                    <a:pt x="357" y="180"/>
                  </a:lnTo>
                  <a:lnTo>
                    <a:pt x="315" y="208"/>
                  </a:lnTo>
                  <a:lnTo>
                    <a:pt x="275" y="240"/>
                  </a:lnTo>
                  <a:lnTo>
                    <a:pt x="239" y="276"/>
                  </a:lnTo>
                  <a:lnTo>
                    <a:pt x="207" y="316"/>
                  </a:lnTo>
                  <a:lnTo>
                    <a:pt x="179" y="358"/>
                  </a:lnTo>
                  <a:lnTo>
                    <a:pt x="155" y="405"/>
                  </a:lnTo>
                  <a:lnTo>
                    <a:pt x="136" y="453"/>
                  </a:lnTo>
                  <a:lnTo>
                    <a:pt x="123" y="504"/>
                  </a:lnTo>
                  <a:lnTo>
                    <a:pt x="114" y="556"/>
                  </a:lnTo>
                  <a:lnTo>
                    <a:pt x="111" y="611"/>
                  </a:lnTo>
                  <a:lnTo>
                    <a:pt x="114" y="665"/>
                  </a:lnTo>
                  <a:lnTo>
                    <a:pt x="123" y="718"/>
                  </a:lnTo>
                  <a:lnTo>
                    <a:pt x="136" y="768"/>
                  </a:lnTo>
                  <a:lnTo>
                    <a:pt x="155" y="817"/>
                  </a:lnTo>
                  <a:lnTo>
                    <a:pt x="179" y="863"/>
                  </a:lnTo>
                  <a:lnTo>
                    <a:pt x="207" y="906"/>
                  </a:lnTo>
                  <a:lnTo>
                    <a:pt x="239" y="945"/>
                  </a:lnTo>
                  <a:lnTo>
                    <a:pt x="275" y="981"/>
                  </a:lnTo>
                  <a:lnTo>
                    <a:pt x="315" y="1014"/>
                  </a:lnTo>
                  <a:lnTo>
                    <a:pt x="357" y="1042"/>
                  </a:lnTo>
                  <a:lnTo>
                    <a:pt x="403" y="1066"/>
                  </a:lnTo>
                  <a:lnTo>
                    <a:pt x="451" y="1084"/>
                  </a:lnTo>
                  <a:lnTo>
                    <a:pt x="502" y="1098"/>
                  </a:lnTo>
                  <a:lnTo>
                    <a:pt x="554" y="1108"/>
                  </a:lnTo>
                  <a:lnTo>
                    <a:pt x="608" y="1111"/>
                  </a:lnTo>
                  <a:lnTo>
                    <a:pt x="663" y="1108"/>
                  </a:lnTo>
                  <a:lnTo>
                    <a:pt x="715" y="1098"/>
                  </a:lnTo>
                  <a:lnTo>
                    <a:pt x="765" y="1084"/>
                  </a:lnTo>
                  <a:lnTo>
                    <a:pt x="813" y="1066"/>
                  </a:lnTo>
                  <a:lnTo>
                    <a:pt x="860" y="1042"/>
                  </a:lnTo>
                  <a:lnTo>
                    <a:pt x="902" y="1014"/>
                  </a:lnTo>
                  <a:lnTo>
                    <a:pt x="941" y="981"/>
                  </a:lnTo>
                  <a:lnTo>
                    <a:pt x="977" y="945"/>
                  </a:lnTo>
                  <a:lnTo>
                    <a:pt x="1009" y="906"/>
                  </a:lnTo>
                  <a:lnTo>
                    <a:pt x="1038" y="863"/>
                  </a:lnTo>
                  <a:lnTo>
                    <a:pt x="1062" y="817"/>
                  </a:lnTo>
                  <a:lnTo>
                    <a:pt x="1081" y="768"/>
                  </a:lnTo>
                  <a:lnTo>
                    <a:pt x="1095" y="718"/>
                  </a:lnTo>
                  <a:lnTo>
                    <a:pt x="1103" y="665"/>
                  </a:lnTo>
                  <a:lnTo>
                    <a:pt x="1106" y="611"/>
                  </a:lnTo>
                  <a:lnTo>
                    <a:pt x="1103" y="556"/>
                  </a:lnTo>
                  <a:lnTo>
                    <a:pt x="1095" y="504"/>
                  </a:lnTo>
                  <a:lnTo>
                    <a:pt x="1081" y="453"/>
                  </a:lnTo>
                  <a:lnTo>
                    <a:pt x="1062" y="405"/>
                  </a:lnTo>
                  <a:lnTo>
                    <a:pt x="1038" y="358"/>
                  </a:lnTo>
                  <a:lnTo>
                    <a:pt x="1009" y="316"/>
                  </a:lnTo>
                  <a:lnTo>
                    <a:pt x="977" y="276"/>
                  </a:lnTo>
                  <a:lnTo>
                    <a:pt x="941" y="240"/>
                  </a:lnTo>
                  <a:lnTo>
                    <a:pt x="902" y="208"/>
                  </a:lnTo>
                  <a:lnTo>
                    <a:pt x="860" y="180"/>
                  </a:lnTo>
                  <a:lnTo>
                    <a:pt x="813" y="156"/>
                  </a:lnTo>
                  <a:lnTo>
                    <a:pt x="765" y="136"/>
                  </a:lnTo>
                  <a:lnTo>
                    <a:pt x="715" y="122"/>
                  </a:lnTo>
                  <a:lnTo>
                    <a:pt x="663" y="114"/>
                  </a:lnTo>
                  <a:lnTo>
                    <a:pt x="608" y="111"/>
                  </a:lnTo>
                  <a:close/>
                  <a:moveTo>
                    <a:pt x="608" y="0"/>
                  </a:moveTo>
                  <a:lnTo>
                    <a:pt x="671" y="3"/>
                  </a:lnTo>
                  <a:lnTo>
                    <a:pt x="731" y="12"/>
                  </a:lnTo>
                  <a:lnTo>
                    <a:pt x="789" y="27"/>
                  </a:lnTo>
                  <a:lnTo>
                    <a:pt x="845" y="47"/>
                  </a:lnTo>
                  <a:lnTo>
                    <a:pt x="898" y="74"/>
                  </a:lnTo>
                  <a:lnTo>
                    <a:pt x="948" y="104"/>
                  </a:lnTo>
                  <a:lnTo>
                    <a:pt x="995" y="139"/>
                  </a:lnTo>
                  <a:lnTo>
                    <a:pt x="1039" y="179"/>
                  </a:lnTo>
                  <a:lnTo>
                    <a:pt x="1078" y="222"/>
                  </a:lnTo>
                  <a:lnTo>
                    <a:pt x="1113" y="270"/>
                  </a:lnTo>
                  <a:lnTo>
                    <a:pt x="1143" y="320"/>
                  </a:lnTo>
                  <a:lnTo>
                    <a:pt x="1168" y="374"/>
                  </a:lnTo>
                  <a:lnTo>
                    <a:pt x="1189" y="429"/>
                  </a:lnTo>
                  <a:lnTo>
                    <a:pt x="1205" y="488"/>
                  </a:lnTo>
                  <a:lnTo>
                    <a:pt x="1214" y="548"/>
                  </a:lnTo>
                  <a:lnTo>
                    <a:pt x="1217" y="611"/>
                  </a:lnTo>
                  <a:lnTo>
                    <a:pt x="1214" y="673"/>
                  </a:lnTo>
                  <a:lnTo>
                    <a:pt x="1205" y="735"/>
                  </a:lnTo>
                  <a:lnTo>
                    <a:pt x="1188" y="794"/>
                  </a:lnTo>
                  <a:lnTo>
                    <a:pt x="1168" y="850"/>
                  </a:lnTo>
                  <a:lnTo>
                    <a:pt x="1142" y="904"/>
                  </a:lnTo>
                  <a:lnTo>
                    <a:pt x="1111" y="954"/>
                  </a:lnTo>
                  <a:lnTo>
                    <a:pt x="1076" y="1002"/>
                  </a:lnTo>
                  <a:lnTo>
                    <a:pt x="1588" y="1515"/>
                  </a:lnTo>
                  <a:lnTo>
                    <a:pt x="1597" y="1528"/>
                  </a:lnTo>
                  <a:lnTo>
                    <a:pt x="1602" y="1541"/>
                  </a:lnTo>
                  <a:lnTo>
                    <a:pt x="1604" y="1555"/>
                  </a:lnTo>
                  <a:lnTo>
                    <a:pt x="1602" y="1569"/>
                  </a:lnTo>
                  <a:lnTo>
                    <a:pt x="1597" y="1582"/>
                  </a:lnTo>
                  <a:lnTo>
                    <a:pt x="1588" y="1594"/>
                  </a:lnTo>
                  <a:lnTo>
                    <a:pt x="1576" y="1603"/>
                  </a:lnTo>
                  <a:lnTo>
                    <a:pt x="1562" y="1608"/>
                  </a:lnTo>
                  <a:lnTo>
                    <a:pt x="1548" y="1610"/>
                  </a:lnTo>
                  <a:lnTo>
                    <a:pt x="1534" y="1608"/>
                  </a:lnTo>
                  <a:lnTo>
                    <a:pt x="1521" y="1603"/>
                  </a:lnTo>
                  <a:lnTo>
                    <a:pt x="1509" y="1594"/>
                  </a:lnTo>
                  <a:lnTo>
                    <a:pt x="997" y="1079"/>
                  </a:lnTo>
                  <a:lnTo>
                    <a:pt x="950" y="1116"/>
                  </a:lnTo>
                  <a:lnTo>
                    <a:pt x="900" y="1147"/>
                  </a:lnTo>
                  <a:lnTo>
                    <a:pt x="847" y="1172"/>
                  </a:lnTo>
                  <a:lnTo>
                    <a:pt x="790" y="1193"/>
                  </a:lnTo>
                  <a:lnTo>
                    <a:pt x="732" y="1209"/>
                  </a:lnTo>
                  <a:lnTo>
                    <a:pt x="671" y="1219"/>
                  </a:lnTo>
                  <a:lnTo>
                    <a:pt x="608" y="1222"/>
                  </a:lnTo>
                  <a:lnTo>
                    <a:pt x="546" y="1219"/>
                  </a:lnTo>
                  <a:lnTo>
                    <a:pt x="486" y="1210"/>
                  </a:lnTo>
                  <a:lnTo>
                    <a:pt x="427" y="1194"/>
                  </a:lnTo>
                  <a:lnTo>
                    <a:pt x="372" y="1173"/>
                  </a:lnTo>
                  <a:lnTo>
                    <a:pt x="319" y="1148"/>
                  </a:lnTo>
                  <a:lnTo>
                    <a:pt x="268" y="1117"/>
                  </a:lnTo>
                  <a:lnTo>
                    <a:pt x="221" y="1082"/>
                  </a:lnTo>
                  <a:lnTo>
                    <a:pt x="178" y="1042"/>
                  </a:lnTo>
                  <a:lnTo>
                    <a:pt x="139" y="999"/>
                  </a:lnTo>
                  <a:lnTo>
                    <a:pt x="104" y="952"/>
                  </a:lnTo>
                  <a:lnTo>
                    <a:pt x="73" y="902"/>
                  </a:lnTo>
                  <a:lnTo>
                    <a:pt x="48" y="848"/>
                  </a:lnTo>
                  <a:lnTo>
                    <a:pt x="27" y="793"/>
                  </a:lnTo>
                  <a:lnTo>
                    <a:pt x="12" y="734"/>
                  </a:lnTo>
                  <a:lnTo>
                    <a:pt x="3" y="673"/>
                  </a:lnTo>
                  <a:lnTo>
                    <a:pt x="0" y="611"/>
                  </a:lnTo>
                  <a:lnTo>
                    <a:pt x="3" y="548"/>
                  </a:lnTo>
                  <a:lnTo>
                    <a:pt x="12" y="488"/>
                  </a:lnTo>
                  <a:lnTo>
                    <a:pt x="27" y="429"/>
                  </a:lnTo>
                  <a:lnTo>
                    <a:pt x="48" y="374"/>
                  </a:lnTo>
                  <a:lnTo>
                    <a:pt x="73" y="320"/>
                  </a:lnTo>
                  <a:lnTo>
                    <a:pt x="104" y="270"/>
                  </a:lnTo>
                  <a:lnTo>
                    <a:pt x="139" y="222"/>
                  </a:lnTo>
                  <a:lnTo>
                    <a:pt x="178" y="179"/>
                  </a:lnTo>
                  <a:lnTo>
                    <a:pt x="221" y="139"/>
                  </a:lnTo>
                  <a:lnTo>
                    <a:pt x="268" y="104"/>
                  </a:lnTo>
                  <a:lnTo>
                    <a:pt x="319" y="74"/>
                  </a:lnTo>
                  <a:lnTo>
                    <a:pt x="372" y="47"/>
                  </a:lnTo>
                  <a:lnTo>
                    <a:pt x="427" y="27"/>
                  </a:lnTo>
                  <a:lnTo>
                    <a:pt x="486" y="12"/>
                  </a:lnTo>
                  <a:lnTo>
                    <a:pt x="546" y="3"/>
                  </a:lnTo>
                  <a:lnTo>
                    <a:pt x="6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89" name="Shape 7589"/>
          <p:cNvGrpSpPr/>
          <p:nvPr/>
        </p:nvGrpSpPr>
        <p:grpSpPr>
          <a:xfrm>
            <a:off x="6358516" y="435169"/>
            <a:ext cx="218021" cy="193001"/>
            <a:chOff x="3785" y="244"/>
            <a:chExt cx="244" cy="216"/>
          </a:xfrm>
        </p:grpSpPr>
        <p:sp>
          <p:nvSpPr>
            <p:cNvPr id="7590" name="Shape 7590"/>
            <p:cNvSpPr/>
            <p:nvPr/>
          </p:nvSpPr>
          <p:spPr>
            <a:xfrm>
              <a:off x="3785" y="244"/>
              <a:ext cx="244" cy="163"/>
            </a:xfrm>
            <a:custGeom>
              <a:avLst/>
              <a:gdLst/>
              <a:ahLst/>
              <a:cxnLst/>
              <a:rect l="0" t="0" r="0" b="0"/>
              <a:pathLst>
                <a:path w="3416" h="2280" extrusionOk="0">
                  <a:moveTo>
                    <a:pt x="1941" y="0"/>
                  </a:moveTo>
                  <a:lnTo>
                    <a:pt x="2020" y="3"/>
                  </a:lnTo>
                  <a:lnTo>
                    <a:pt x="2098" y="13"/>
                  </a:lnTo>
                  <a:lnTo>
                    <a:pt x="2174" y="29"/>
                  </a:lnTo>
                  <a:lnTo>
                    <a:pt x="2247" y="51"/>
                  </a:lnTo>
                  <a:lnTo>
                    <a:pt x="2319" y="79"/>
                  </a:lnTo>
                  <a:lnTo>
                    <a:pt x="2387" y="113"/>
                  </a:lnTo>
                  <a:lnTo>
                    <a:pt x="2452" y="151"/>
                  </a:lnTo>
                  <a:lnTo>
                    <a:pt x="2514" y="194"/>
                  </a:lnTo>
                  <a:lnTo>
                    <a:pt x="2573" y="243"/>
                  </a:lnTo>
                  <a:lnTo>
                    <a:pt x="2628" y="295"/>
                  </a:lnTo>
                  <a:lnTo>
                    <a:pt x="2678" y="352"/>
                  </a:lnTo>
                  <a:lnTo>
                    <a:pt x="2725" y="413"/>
                  </a:lnTo>
                  <a:lnTo>
                    <a:pt x="2766" y="477"/>
                  </a:lnTo>
                  <a:lnTo>
                    <a:pt x="2802" y="545"/>
                  </a:lnTo>
                  <a:lnTo>
                    <a:pt x="2834" y="615"/>
                  </a:lnTo>
                  <a:lnTo>
                    <a:pt x="2860" y="689"/>
                  </a:lnTo>
                  <a:lnTo>
                    <a:pt x="2880" y="765"/>
                  </a:lnTo>
                  <a:lnTo>
                    <a:pt x="2894" y="842"/>
                  </a:lnTo>
                  <a:lnTo>
                    <a:pt x="2903" y="923"/>
                  </a:lnTo>
                  <a:lnTo>
                    <a:pt x="2961" y="941"/>
                  </a:lnTo>
                  <a:lnTo>
                    <a:pt x="3016" y="965"/>
                  </a:lnTo>
                  <a:lnTo>
                    <a:pt x="3069" y="993"/>
                  </a:lnTo>
                  <a:lnTo>
                    <a:pt x="3120" y="1025"/>
                  </a:lnTo>
                  <a:lnTo>
                    <a:pt x="3167" y="1062"/>
                  </a:lnTo>
                  <a:lnTo>
                    <a:pt x="3211" y="1103"/>
                  </a:lnTo>
                  <a:lnTo>
                    <a:pt x="3251" y="1147"/>
                  </a:lnTo>
                  <a:lnTo>
                    <a:pt x="3288" y="1195"/>
                  </a:lnTo>
                  <a:lnTo>
                    <a:pt x="3321" y="1245"/>
                  </a:lnTo>
                  <a:lnTo>
                    <a:pt x="3349" y="1298"/>
                  </a:lnTo>
                  <a:lnTo>
                    <a:pt x="3373" y="1354"/>
                  </a:lnTo>
                  <a:lnTo>
                    <a:pt x="3391" y="1411"/>
                  </a:lnTo>
                  <a:lnTo>
                    <a:pt x="3405" y="1472"/>
                  </a:lnTo>
                  <a:lnTo>
                    <a:pt x="3413" y="1532"/>
                  </a:lnTo>
                  <a:lnTo>
                    <a:pt x="3416" y="1594"/>
                  </a:lnTo>
                  <a:lnTo>
                    <a:pt x="3413" y="1660"/>
                  </a:lnTo>
                  <a:lnTo>
                    <a:pt x="3404" y="1725"/>
                  </a:lnTo>
                  <a:lnTo>
                    <a:pt x="3389" y="1787"/>
                  </a:lnTo>
                  <a:lnTo>
                    <a:pt x="3368" y="1846"/>
                  </a:lnTo>
                  <a:lnTo>
                    <a:pt x="3343" y="1904"/>
                  </a:lnTo>
                  <a:lnTo>
                    <a:pt x="3311" y="1958"/>
                  </a:lnTo>
                  <a:lnTo>
                    <a:pt x="3276" y="2009"/>
                  </a:lnTo>
                  <a:lnTo>
                    <a:pt x="3237" y="2056"/>
                  </a:lnTo>
                  <a:lnTo>
                    <a:pt x="3192" y="2100"/>
                  </a:lnTo>
                  <a:lnTo>
                    <a:pt x="3146" y="2140"/>
                  </a:lnTo>
                  <a:lnTo>
                    <a:pt x="3094" y="2176"/>
                  </a:lnTo>
                  <a:lnTo>
                    <a:pt x="3040" y="2207"/>
                  </a:lnTo>
                  <a:lnTo>
                    <a:pt x="2983" y="2232"/>
                  </a:lnTo>
                  <a:lnTo>
                    <a:pt x="2923" y="2252"/>
                  </a:lnTo>
                  <a:lnTo>
                    <a:pt x="2861" y="2268"/>
                  </a:lnTo>
                  <a:lnTo>
                    <a:pt x="2797" y="2277"/>
                  </a:lnTo>
                  <a:lnTo>
                    <a:pt x="2732" y="2280"/>
                  </a:lnTo>
                  <a:lnTo>
                    <a:pt x="2505" y="2280"/>
                  </a:lnTo>
                  <a:lnTo>
                    <a:pt x="2487" y="2277"/>
                  </a:lnTo>
                  <a:lnTo>
                    <a:pt x="2471" y="2269"/>
                  </a:lnTo>
                  <a:lnTo>
                    <a:pt x="2460" y="2256"/>
                  </a:lnTo>
                  <a:lnTo>
                    <a:pt x="2451" y="2241"/>
                  </a:lnTo>
                  <a:lnTo>
                    <a:pt x="2448" y="2223"/>
                  </a:lnTo>
                  <a:lnTo>
                    <a:pt x="2451" y="2205"/>
                  </a:lnTo>
                  <a:lnTo>
                    <a:pt x="2460" y="2189"/>
                  </a:lnTo>
                  <a:lnTo>
                    <a:pt x="2471" y="2177"/>
                  </a:lnTo>
                  <a:lnTo>
                    <a:pt x="2487" y="2168"/>
                  </a:lnTo>
                  <a:lnTo>
                    <a:pt x="2505" y="2166"/>
                  </a:lnTo>
                  <a:lnTo>
                    <a:pt x="2732" y="2166"/>
                  </a:lnTo>
                  <a:lnTo>
                    <a:pt x="2790" y="2163"/>
                  </a:lnTo>
                  <a:lnTo>
                    <a:pt x="2847" y="2154"/>
                  </a:lnTo>
                  <a:lnTo>
                    <a:pt x="2900" y="2140"/>
                  </a:lnTo>
                  <a:lnTo>
                    <a:pt x="2953" y="2121"/>
                  </a:lnTo>
                  <a:lnTo>
                    <a:pt x="3003" y="2097"/>
                  </a:lnTo>
                  <a:lnTo>
                    <a:pt x="3051" y="2068"/>
                  </a:lnTo>
                  <a:lnTo>
                    <a:pt x="3094" y="2036"/>
                  </a:lnTo>
                  <a:lnTo>
                    <a:pt x="3134" y="1998"/>
                  </a:lnTo>
                  <a:lnTo>
                    <a:pt x="3172" y="1958"/>
                  </a:lnTo>
                  <a:lnTo>
                    <a:pt x="3205" y="1913"/>
                  </a:lnTo>
                  <a:lnTo>
                    <a:pt x="3233" y="1867"/>
                  </a:lnTo>
                  <a:lnTo>
                    <a:pt x="3257" y="1817"/>
                  </a:lnTo>
                  <a:lnTo>
                    <a:pt x="3276" y="1764"/>
                  </a:lnTo>
                  <a:lnTo>
                    <a:pt x="3291" y="1709"/>
                  </a:lnTo>
                  <a:lnTo>
                    <a:pt x="3299" y="1653"/>
                  </a:lnTo>
                  <a:lnTo>
                    <a:pt x="3302" y="1594"/>
                  </a:lnTo>
                  <a:lnTo>
                    <a:pt x="3299" y="1536"/>
                  </a:lnTo>
                  <a:lnTo>
                    <a:pt x="3290" y="1479"/>
                  </a:lnTo>
                  <a:lnTo>
                    <a:pt x="3276" y="1424"/>
                  </a:lnTo>
                  <a:lnTo>
                    <a:pt x="3257" y="1370"/>
                  </a:lnTo>
                  <a:lnTo>
                    <a:pt x="3232" y="1319"/>
                  </a:lnTo>
                  <a:lnTo>
                    <a:pt x="3203" y="1270"/>
                  </a:lnTo>
                  <a:lnTo>
                    <a:pt x="3169" y="1226"/>
                  </a:lnTo>
                  <a:lnTo>
                    <a:pt x="3131" y="1183"/>
                  </a:lnTo>
                  <a:lnTo>
                    <a:pt x="3090" y="1146"/>
                  </a:lnTo>
                  <a:lnTo>
                    <a:pt x="3045" y="1112"/>
                  </a:lnTo>
                  <a:lnTo>
                    <a:pt x="2998" y="1083"/>
                  </a:lnTo>
                  <a:lnTo>
                    <a:pt x="2946" y="1058"/>
                  </a:lnTo>
                  <a:lnTo>
                    <a:pt x="2893" y="1038"/>
                  </a:lnTo>
                  <a:lnTo>
                    <a:pt x="2837" y="1025"/>
                  </a:lnTo>
                  <a:lnTo>
                    <a:pt x="2832" y="1024"/>
                  </a:lnTo>
                  <a:lnTo>
                    <a:pt x="2821" y="1023"/>
                  </a:lnTo>
                  <a:lnTo>
                    <a:pt x="2805" y="1022"/>
                  </a:lnTo>
                  <a:lnTo>
                    <a:pt x="2786" y="1020"/>
                  </a:lnTo>
                  <a:lnTo>
                    <a:pt x="2762" y="1018"/>
                  </a:lnTo>
                  <a:lnTo>
                    <a:pt x="2735" y="1017"/>
                  </a:lnTo>
                  <a:lnTo>
                    <a:pt x="2705" y="1017"/>
                  </a:lnTo>
                  <a:lnTo>
                    <a:pt x="2673" y="1017"/>
                  </a:lnTo>
                  <a:lnTo>
                    <a:pt x="2640" y="1018"/>
                  </a:lnTo>
                  <a:lnTo>
                    <a:pt x="2605" y="1021"/>
                  </a:lnTo>
                  <a:lnTo>
                    <a:pt x="2570" y="1025"/>
                  </a:lnTo>
                  <a:lnTo>
                    <a:pt x="2566" y="1026"/>
                  </a:lnTo>
                  <a:lnTo>
                    <a:pt x="2562" y="1026"/>
                  </a:lnTo>
                  <a:lnTo>
                    <a:pt x="2545" y="1024"/>
                  </a:lnTo>
                  <a:lnTo>
                    <a:pt x="2531" y="1017"/>
                  </a:lnTo>
                  <a:lnTo>
                    <a:pt x="2520" y="1006"/>
                  </a:lnTo>
                  <a:lnTo>
                    <a:pt x="2510" y="993"/>
                  </a:lnTo>
                  <a:lnTo>
                    <a:pt x="2505" y="977"/>
                  </a:lnTo>
                  <a:lnTo>
                    <a:pt x="2506" y="959"/>
                  </a:lnTo>
                  <a:lnTo>
                    <a:pt x="2511" y="942"/>
                  </a:lnTo>
                  <a:lnTo>
                    <a:pt x="2522" y="928"/>
                  </a:lnTo>
                  <a:lnTo>
                    <a:pt x="2536" y="918"/>
                  </a:lnTo>
                  <a:lnTo>
                    <a:pt x="2554" y="912"/>
                  </a:lnTo>
                  <a:lnTo>
                    <a:pt x="2605" y="906"/>
                  </a:lnTo>
                  <a:lnTo>
                    <a:pt x="2656" y="902"/>
                  </a:lnTo>
                  <a:lnTo>
                    <a:pt x="2704" y="902"/>
                  </a:lnTo>
                  <a:lnTo>
                    <a:pt x="2747" y="904"/>
                  </a:lnTo>
                  <a:lnTo>
                    <a:pt x="2786" y="906"/>
                  </a:lnTo>
                  <a:lnTo>
                    <a:pt x="2776" y="832"/>
                  </a:lnTo>
                  <a:lnTo>
                    <a:pt x="2762" y="761"/>
                  </a:lnTo>
                  <a:lnTo>
                    <a:pt x="2741" y="693"/>
                  </a:lnTo>
                  <a:lnTo>
                    <a:pt x="2714" y="627"/>
                  </a:lnTo>
                  <a:lnTo>
                    <a:pt x="2683" y="563"/>
                  </a:lnTo>
                  <a:lnTo>
                    <a:pt x="2648" y="503"/>
                  </a:lnTo>
                  <a:lnTo>
                    <a:pt x="2608" y="446"/>
                  </a:lnTo>
                  <a:lnTo>
                    <a:pt x="2563" y="393"/>
                  </a:lnTo>
                  <a:lnTo>
                    <a:pt x="2514" y="344"/>
                  </a:lnTo>
                  <a:lnTo>
                    <a:pt x="2462" y="298"/>
                  </a:lnTo>
                  <a:lnTo>
                    <a:pt x="2406" y="257"/>
                  </a:lnTo>
                  <a:lnTo>
                    <a:pt x="2347" y="220"/>
                  </a:lnTo>
                  <a:lnTo>
                    <a:pt x="2286" y="189"/>
                  </a:lnTo>
                  <a:lnTo>
                    <a:pt x="2220" y="162"/>
                  </a:lnTo>
                  <a:lnTo>
                    <a:pt x="2153" y="142"/>
                  </a:lnTo>
                  <a:lnTo>
                    <a:pt x="2085" y="126"/>
                  </a:lnTo>
                  <a:lnTo>
                    <a:pt x="2013" y="117"/>
                  </a:lnTo>
                  <a:lnTo>
                    <a:pt x="1941" y="114"/>
                  </a:lnTo>
                  <a:lnTo>
                    <a:pt x="1874" y="117"/>
                  </a:lnTo>
                  <a:lnTo>
                    <a:pt x="1807" y="125"/>
                  </a:lnTo>
                  <a:lnTo>
                    <a:pt x="1741" y="138"/>
                  </a:lnTo>
                  <a:lnTo>
                    <a:pt x="1677" y="156"/>
                  </a:lnTo>
                  <a:lnTo>
                    <a:pt x="1614" y="180"/>
                  </a:lnTo>
                  <a:lnTo>
                    <a:pt x="1552" y="208"/>
                  </a:lnTo>
                  <a:lnTo>
                    <a:pt x="1493" y="240"/>
                  </a:lnTo>
                  <a:lnTo>
                    <a:pt x="1436" y="277"/>
                  </a:lnTo>
                  <a:lnTo>
                    <a:pt x="1382" y="318"/>
                  </a:lnTo>
                  <a:lnTo>
                    <a:pt x="1331" y="362"/>
                  </a:lnTo>
                  <a:lnTo>
                    <a:pt x="1285" y="411"/>
                  </a:lnTo>
                  <a:lnTo>
                    <a:pt x="1241" y="463"/>
                  </a:lnTo>
                  <a:lnTo>
                    <a:pt x="1280" y="500"/>
                  </a:lnTo>
                  <a:lnTo>
                    <a:pt x="1317" y="542"/>
                  </a:lnTo>
                  <a:lnTo>
                    <a:pt x="1348" y="586"/>
                  </a:lnTo>
                  <a:lnTo>
                    <a:pt x="1374" y="635"/>
                  </a:lnTo>
                  <a:lnTo>
                    <a:pt x="1395" y="687"/>
                  </a:lnTo>
                  <a:lnTo>
                    <a:pt x="1411" y="741"/>
                  </a:lnTo>
                  <a:lnTo>
                    <a:pt x="1420" y="797"/>
                  </a:lnTo>
                  <a:lnTo>
                    <a:pt x="1423" y="855"/>
                  </a:lnTo>
                  <a:lnTo>
                    <a:pt x="1420" y="872"/>
                  </a:lnTo>
                  <a:lnTo>
                    <a:pt x="1412" y="888"/>
                  </a:lnTo>
                  <a:lnTo>
                    <a:pt x="1400" y="900"/>
                  </a:lnTo>
                  <a:lnTo>
                    <a:pt x="1384" y="909"/>
                  </a:lnTo>
                  <a:lnTo>
                    <a:pt x="1366" y="912"/>
                  </a:lnTo>
                  <a:lnTo>
                    <a:pt x="1349" y="909"/>
                  </a:lnTo>
                  <a:lnTo>
                    <a:pt x="1332" y="900"/>
                  </a:lnTo>
                  <a:lnTo>
                    <a:pt x="1321" y="888"/>
                  </a:lnTo>
                  <a:lnTo>
                    <a:pt x="1313" y="872"/>
                  </a:lnTo>
                  <a:lnTo>
                    <a:pt x="1309" y="855"/>
                  </a:lnTo>
                  <a:lnTo>
                    <a:pt x="1306" y="808"/>
                  </a:lnTo>
                  <a:lnTo>
                    <a:pt x="1299" y="764"/>
                  </a:lnTo>
                  <a:lnTo>
                    <a:pt x="1287" y="721"/>
                  </a:lnTo>
                  <a:lnTo>
                    <a:pt x="1269" y="681"/>
                  </a:lnTo>
                  <a:lnTo>
                    <a:pt x="1248" y="642"/>
                  </a:lnTo>
                  <a:lnTo>
                    <a:pt x="1223" y="607"/>
                  </a:lnTo>
                  <a:lnTo>
                    <a:pt x="1195" y="575"/>
                  </a:lnTo>
                  <a:lnTo>
                    <a:pt x="1162" y="545"/>
                  </a:lnTo>
                  <a:lnTo>
                    <a:pt x="1127" y="520"/>
                  </a:lnTo>
                  <a:lnTo>
                    <a:pt x="1108" y="507"/>
                  </a:lnTo>
                  <a:lnTo>
                    <a:pt x="1087" y="497"/>
                  </a:lnTo>
                  <a:lnTo>
                    <a:pt x="1074" y="491"/>
                  </a:lnTo>
                  <a:lnTo>
                    <a:pt x="1052" y="482"/>
                  </a:lnTo>
                  <a:lnTo>
                    <a:pt x="1028" y="473"/>
                  </a:lnTo>
                  <a:lnTo>
                    <a:pt x="1025" y="472"/>
                  </a:lnTo>
                  <a:lnTo>
                    <a:pt x="1022" y="471"/>
                  </a:lnTo>
                  <a:lnTo>
                    <a:pt x="999" y="466"/>
                  </a:lnTo>
                  <a:lnTo>
                    <a:pt x="976" y="461"/>
                  </a:lnTo>
                  <a:lnTo>
                    <a:pt x="970" y="460"/>
                  </a:lnTo>
                  <a:lnTo>
                    <a:pt x="964" y="459"/>
                  </a:lnTo>
                  <a:lnTo>
                    <a:pt x="937" y="457"/>
                  </a:lnTo>
                  <a:lnTo>
                    <a:pt x="911" y="456"/>
                  </a:lnTo>
                  <a:lnTo>
                    <a:pt x="861" y="459"/>
                  </a:lnTo>
                  <a:lnTo>
                    <a:pt x="813" y="467"/>
                  </a:lnTo>
                  <a:lnTo>
                    <a:pt x="767" y="483"/>
                  </a:lnTo>
                  <a:lnTo>
                    <a:pt x="724" y="502"/>
                  </a:lnTo>
                  <a:lnTo>
                    <a:pt x="683" y="527"/>
                  </a:lnTo>
                  <a:lnTo>
                    <a:pt x="646" y="556"/>
                  </a:lnTo>
                  <a:lnTo>
                    <a:pt x="613" y="589"/>
                  </a:lnTo>
                  <a:lnTo>
                    <a:pt x="584" y="627"/>
                  </a:lnTo>
                  <a:lnTo>
                    <a:pt x="559" y="667"/>
                  </a:lnTo>
                  <a:lnTo>
                    <a:pt x="539" y="711"/>
                  </a:lnTo>
                  <a:lnTo>
                    <a:pt x="525" y="756"/>
                  </a:lnTo>
                  <a:lnTo>
                    <a:pt x="516" y="805"/>
                  </a:lnTo>
                  <a:lnTo>
                    <a:pt x="512" y="855"/>
                  </a:lnTo>
                  <a:lnTo>
                    <a:pt x="512" y="862"/>
                  </a:lnTo>
                  <a:lnTo>
                    <a:pt x="513" y="868"/>
                  </a:lnTo>
                  <a:lnTo>
                    <a:pt x="513" y="881"/>
                  </a:lnTo>
                  <a:lnTo>
                    <a:pt x="513" y="890"/>
                  </a:lnTo>
                  <a:lnTo>
                    <a:pt x="512" y="912"/>
                  </a:lnTo>
                  <a:lnTo>
                    <a:pt x="512" y="947"/>
                  </a:lnTo>
                  <a:lnTo>
                    <a:pt x="480" y="963"/>
                  </a:lnTo>
                  <a:lnTo>
                    <a:pt x="433" y="989"/>
                  </a:lnTo>
                  <a:lnTo>
                    <a:pt x="387" y="1020"/>
                  </a:lnTo>
                  <a:lnTo>
                    <a:pt x="344" y="1055"/>
                  </a:lnTo>
                  <a:lnTo>
                    <a:pt x="303" y="1093"/>
                  </a:lnTo>
                  <a:lnTo>
                    <a:pt x="267" y="1136"/>
                  </a:lnTo>
                  <a:lnTo>
                    <a:pt x="233" y="1181"/>
                  </a:lnTo>
                  <a:lnTo>
                    <a:pt x="203" y="1229"/>
                  </a:lnTo>
                  <a:lnTo>
                    <a:pt x="177" y="1279"/>
                  </a:lnTo>
                  <a:lnTo>
                    <a:pt x="155" y="1331"/>
                  </a:lnTo>
                  <a:lnTo>
                    <a:pt x="138" y="1383"/>
                  </a:lnTo>
                  <a:lnTo>
                    <a:pt x="124" y="1438"/>
                  </a:lnTo>
                  <a:lnTo>
                    <a:pt x="117" y="1492"/>
                  </a:lnTo>
                  <a:lnTo>
                    <a:pt x="114" y="1547"/>
                  </a:lnTo>
                  <a:lnTo>
                    <a:pt x="117" y="1611"/>
                  </a:lnTo>
                  <a:lnTo>
                    <a:pt x="126" y="1672"/>
                  </a:lnTo>
                  <a:lnTo>
                    <a:pt x="142" y="1731"/>
                  </a:lnTo>
                  <a:lnTo>
                    <a:pt x="163" y="1788"/>
                  </a:lnTo>
                  <a:lnTo>
                    <a:pt x="188" y="1842"/>
                  </a:lnTo>
                  <a:lnTo>
                    <a:pt x="219" y="1893"/>
                  </a:lnTo>
                  <a:lnTo>
                    <a:pt x="255" y="1940"/>
                  </a:lnTo>
                  <a:lnTo>
                    <a:pt x="295" y="1985"/>
                  </a:lnTo>
                  <a:lnTo>
                    <a:pt x="338" y="2024"/>
                  </a:lnTo>
                  <a:lnTo>
                    <a:pt x="386" y="2060"/>
                  </a:lnTo>
                  <a:lnTo>
                    <a:pt x="437" y="2092"/>
                  </a:lnTo>
                  <a:lnTo>
                    <a:pt x="492" y="2117"/>
                  </a:lnTo>
                  <a:lnTo>
                    <a:pt x="548" y="2138"/>
                  </a:lnTo>
                  <a:lnTo>
                    <a:pt x="607" y="2153"/>
                  </a:lnTo>
                  <a:lnTo>
                    <a:pt x="669" y="2163"/>
                  </a:lnTo>
                  <a:lnTo>
                    <a:pt x="732" y="2166"/>
                  </a:lnTo>
                  <a:lnTo>
                    <a:pt x="1025" y="2166"/>
                  </a:lnTo>
                  <a:lnTo>
                    <a:pt x="1042" y="2168"/>
                  </a:lnTo>
                  <a:lnTo>
                    <a:pt x="1058" y="2177"/>
                  </a:lnTo>
                  <a:lnTo>
                    <a:pt x="1070" y="2189"/>
                  </a:lnTo>
                  <a:lnTo>
                    <a:pt x="1079" y="2205"/>
                  </a:lnTo>
                  <a:lnTo>
                    <a:pt x="1082" y="2223"/>
                  </a:lnTo>
                  <a:lnTo>
                    <a:pt x="1079" y="2241"/>
                  </a:lnTo>
                  <a:lnTo>
                    <a:pt x="1070" y="2256"/>
                  </a:lnTo>
                  <a:lnTo>
                    <a:pt x="1058" y="2269"/>
                  </a:lnTo>
                  <a:lnTo>
                    <a:pt x="1042" y="2277"/>
                  </a:lnTo>
                  <a:lnTo>
                    <a:pt x="1025" y="2280"/>
                  </a:lnTo>
                  <a:lnTo>
                    <a:pt x="732" y="2280"/>
                  </a:lnTo>
                  <a:lnTo>
                    <a:pt x="665" y="2277"/>
                  </a:lnTo>
                  <a:lnTo>
                    <a:pt x="600" y="2268"/>
                  </a:lnTo>
                  <a:lnTo>
                    <a:pt x="537" y="2253"/>
                  </a:lnTo>
                  <a:lnTo>
                    <a:pt x="476" y="2234"/>
                  </a:lnTo>
                  <a:lnTo>
                    <a:pt x="418" y="2210"/>
                  </a:lnTo>
                  <a:lnTo>
                    <a:pt x="362" y="2180"/>
                  </a:lnTo>
                  <a:lnTo>
                    <a:pt x="310" y="2145"/>
                  </a:lnTo>
                  <a:lnTo>
                    <a:pt x="261" y="2107"/>
                  </a:lnTo>
                  <a:lnTo>
                    <a:pt x="214" y="2066"/>
                  </a:lnTo>
                  <a:lnTo>
                    <a:pt x="172" y="2019"/>
                  </a:lnTo>
                  <a:lnTo>
                    <a:pt x="134" y="1969"/>
                  </a:lnTo>
                  <a:lnTo>
                    <a:pt x="100" y="1917"/>
                  </a:lnTo>
                  <a:lnTo>
                    <a:pt x="70" y="1861"/>
                  </a:lnTo>
                  <a:lnTo>
                    <a:pt x="46" y="1803"/>
                  </a:lnTo>
                  <a:lnTo>
                    <a:pt x="26" y="1742"/>
                  </a:lnTo>
                  <a:lnTo>
                    <a:pt x="11" y="1679"/>
                  </a:lnTo>
                  <a:lnTo>
                    <a:pt x="3" y="1614"/>
                  </a:lnTo>
                  <a:lnTo>
                    <a:pt x="0" y="1547"/>
                  </a:lnTo>
                  <a:lnTo>
                    <a:pt x="3" y="1485"/>
                  </a:lnTo>
                  <a:lnTo>
                    <a:pt x="11" y="1423"/>
                  </a:lnTo>
                  <a:lnTo>
                    <a:pt x="25" y="1362"/>
                  </a:lnTo>
                  <a:lnTo>
                    <a:pt x="43" y="1302"/>
                  </a:lnTo>
                  <a:lnTo>
                    <a:pt x="67" y="1243"/>
                  </a:lnTo>
                  <a:lnTo>
                    <a:pt x="95" y="1187"/>
                  </a:lnTo>
                  <a:lnTo>
                    <a:pt x="127" y="1132"/>
                  </a:lnTo>
                  <a:lnTo>
                    <a:pt x="165" y="1080"/>
                  </a:lnTo>
                  <a:lnTo>
                    <a:pt x="205" y="1032"/>
                  </a:lnTo>
                  <a:lnTo>
                    <a:pt x="248" y="986"/>
                  </a:lnTo>
                  <a:lnTo>
                    <a:pt x="296" y="945"/>
                  </a:lnTo>
                  <a:lnTo>
                    <a:pt x="346" y="909"/>
                  </a:lnTo>
                  <a:lnTo>
                    <a:pt x="400" y="877"/>
                  </a:lnTo>
                  <a:lnTo>
                    <a:pt x="399" y="855"/>
                  </a:lnTo>
                  <a:lnTo>
                    <a:pt x="402" y="799"/>
                  </a:lnTo>
                  <a:lnTo>
                    <a:pt x="411" y="745"/>
                  </a:lnTo>
                  <a:lnTo>
                    <a:pt x="424" y="692"/>
                  </a:lnTo>
                  <a:lnTo>
                    <a:pt x="444" y="643"/>
                  </a:lnTo>
                  <a:lnTo>
                    <a:pt x="469" y="596"/>
                  </a:lnTo>
                  <a:lnTo>
                    <a:pt x="498" y="552"/>
                  </a:lnTo>
                  <a:lnTo>
                    <a:pt x="531" y="511"/>
                  </a:lnTo>
                  <a:lnTo>
                    <a:pt x="568" y="473"/>
                  </a:lnTo>
                  <a:lnTo>
                    <a:pt x="609" y="440"/>
                  </a:lnTo>
                  <a:lnTo>
                    <a:pt x="652" y="411"/>
                  </a:lnTo>
                  <a:lnTo>
                    <a:pt x="700" y="387"/>
                  </a:lnTo>
                  <a:lnTo>
                    <a:pt x="749" y="368"/>
                  </a:lnTo>
                  <a:lnTo>
                    <a:pt x="801" y="353"/>
                  </a:lnTo>
                  <a:lnTo>
                    <a:pt x="855" y="345"/>
                  </a:lnTo>
                  <a:lnTo>
                    <a:pt x="911" y="342"/>
                  </a:lnTo>
                  <a:lnTo>
                    <a:pt x="940" y="343"/>
                  </a:lnTo>
                  <a:lnTo>
                    <a:pt x="968" y="345"/>
                  </a:lnTo>
                  <a:lnTo>
                    <a:pt x="986" y="348"/>
                  </a:lnTo>
                  <a:lnTo>
                    <a:pt x="1025" y="354"/>
                  </a:lnTo>
                  <a:lnTo>
                    <a:pt x="1044" y="360"/>
                  </a:lnTo>
                  <a:lnTo>
                    <a:pt x="1079" y="371"/>
                  </a:lnTo>
                  <a:lnTo>
                    <a:pt x="1099" y="378"/>
                  </a:lnTo>
                  <a:lnTo>
                    <a:pt x="1133" y="392"/>
                  </a:lnTo>
                  <a:lnTo>
                    <a:pt x="1140" y="396"/>
                  </a:lnTo>
                  <a:lnTo>
                    <a:pt x="1146" y="399"/>
                  </a:lnTo>
                  <a:lnTo>
                    <a:pt x="1191" y="344"/>
                  </a:lnTo>
                  <a:lnTo>
                    <a:pt x="1240" y="292"/>
                  </a:lnTo>
                  <a:lnTo>
                    <a:pt x="1292" y="243"/>
                  </a:lnTo>
                  <a:lnTo>
                    <a:pt x="1347" y="199"/>
                  </a:lnTo>
                  <a:lnTo>
                    <a:pt x="1405" y="159"/>
                  </a:lnTo>
                  <a:lnTo>
                    <a:pt x="1466" y="123"/>
                  </a:lnTo>
                  <a:lnTo>
                    <a:pt x="1529" y="91"/>
                  </a:lnTo>
                  <a:lnTo>
                    <a:pt x="1594" y="64"/>
                  </a:lnTo>
                  <a:lnTo>
                    <a:pt x="1661" y="41"/>
                  </a:lnTo>
                  <a:lnTo>
                    <a:pt x="1730" y="22"/>
                  </a:lnTo>
                  <a:lnTo>
                    <a:pt x="1799" y="10"/>
                  </a:lnTo>
                  <a:lnTo>
                    <a:pt x="1869" y="2"/>
                  </a:lnTo>
                  <a:lnTo>
                    <a:pt x="19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91" name="Shape 7591"/>
            <p:cNvSpPr/>
            <p:nvPr/>
          </p:nvSpPr>
          <p:spPr>
            <a:xfrm>
              <a:off x="3874" y="330"/>
              <a:ext cx="74" cy="130"/>
            </a:xfrm>
            <a:custGeom>
              <a:avLst/>
              <a:gdLst/>
              <a:ahLst/>
              <a:cxnLst/>
              <a:rect l="0" t="0" r="0" b="0"/>
              <a:pathLst>
                <a:path w="1024" h="1824" extrusionOk="0">
                  <a:moveTo>
                    <a:pt x="505" y="0"/>
                  </a:moveTo>
                  <a:lnTo>
                    <a:pt x="519" y="0"/>
                  </a:lnTo>
                  <a:lnTo>
                    <a:pt x="534" y="4"/>
                  </a:lnTo>
                  <a:lnTo>
                    <a:pt x="544" y="9"/>
                  </a:lnTo>
                  <a:lnTo>
                    <a:pt x="552" y="16"/>
                  </a:lnTo>
                  <a:lnTo>
                    <a:pt x="1008" y="473"/>
                  </a:lnTo>
                  <a:lnTo>
                    <a:pt x="1017" y="485"/>
                  </a:lnTo>
                  <a:lnTo>
                    <a:pt x="1022" y="499"/>
                  </a:lnTo>
                  <a:lnTo>
                    <a:pt x="1024" y="513"/>
                  </a:lnTo>
                  <a:lnTo>
                    <a:pt x="1022" y="528"/>
                  </a:lnTo>
                  <a:lnTo>
                    <a:pt x="1017" y="541"/>
                  </a:lnTo>
                  <a:lnTo>
                    <a:pt x="1008" y="553"/>
                  </a:lnTo>
                  <a:lnTo>
                    <a:pt x="995" y="563"/>
                  </a:lnTo>
                  <a:lnTo>
                    <a:pt x="982" y="568"/>
                  </a:lnTo>
                  <a:lnTo>
                    <a:pt x="967" y="570"/>
                  </a:lnTo>
                  <a:lnTo>
                    <a:pt x="953" y="568"/>
                  </a:lnTo>
                  <a:lnTo>
                    <a:pt x="939" y="563"/>
                  </a:lnTo>
                  <a:lnTo>
                    <a:pt x="927" y="553"/>
                  </a:lnTo>
                  <a:lnTo>
                    <a:pt x="569" y="195"/>
                  </a:lnTo>
                  <a:lnTo>
                    <a:pt x="569" y="1630"/>
                  </a:lnTo>
                  <a:lnTo>
                    <a:pt x="927" y="1271"/>
                  </a:lnTo>
                  <a:lnTo>
                    <a:pt x="939" y="1262"/>
                  </a:lnTo>
                  <a:lnTo>
                    <a:pt x="953" y="1255"/>
                  </a:lnTo>
                  <a:lnTo>
                    <a:pt x="967" y="1254"/>
                  </a:lnTo>
                  <a:lnTo>
                    <a:pt x="982" y="1255"/>
                  </a:lnTo>
                  <a:lnTo>
                    <a:pt x="995" y="1262"/>
                  </a:lnTo>
                  <a:lnTo>
                    <a:pt x="1008" y="1271"/>
                  </a:lnTo>
                  <a:lnTo>
                    <a:pt x="1017" y="1282"/>
                  </a:lnTo>
                  <a:lnTo>
                    <a:pt x="1022" y="1297"/>
                  </a:lnTo>
                  <a:lnTo>
                    <a:pt x="1024" y="1311"/>
                  </a:lnTo>
                  <a:lnTo>
                    <a:pt x="1022" y="1326"/>
                  </a:lnTo>
                  <a:lnTo>
                    <a:pt x="1017" y="1339"/>
                  </a:lnTo>
                  <a:lnTo>
                    <a:pt x="1008" y="1352"/>
                  </a:lnTo>
                  <a:lnTo>
                    <a:pt x="552" y="1808"/>
                  </a:lnTo>
                  <a:lnTo>
                    <a:pt x="544" y="1814"/>
                  </a:lnTo>
                  <a:lnTo>
                    <a:pt x="534" y="1820"/>
                  </a:lnTo>
                  <a:lnTo>
                    <a:pt x="523" y="1823"/>
                  </a:lnTo>
                  <a:lnTo>
                    <a:pt x="512" y="1824"/>
                  </a:lnTo>
                  <a:lnTo>
                    <a:pt x="501" y="1823"/>
                  </a:lnTo>
                  <a:lnTo>
                    <a:pt x="490" y="1820"/>
                  </a:lnTo>
                  <a:lnTo>
                    <a:pt x="480" y="1814"/>
                  </a:lnTo>
                  <a:lnTo>
                    <a:pt x="472" y="1808"/>
                  </a:lnTo>
                  <a:lnTo>
                    <a:pt x="16" y="1352"/>
                  </a:lnTo>
                  <a:lnTo>
                    <a:pt x="7" y="1339"/>
                  </a:lnTo>
                  <a:lnTo>
                    <a:pt x="2" y="1326"/>
                  </a:lnTo>
                  <a:lnTo>
                    <a:pt x="0" y="1311"/>
                  </a:lnTo>
                  <a:lnTo>
                    <a:pt x="2" y="1297"/>
                  </a:lnTo>
                  <a:lnTo>
                    <a:pt x="7" y="1282"/>
                  </a:lnTo>
                  <a:lnTo>
                    <a:pt x="16" y="1271"/>
                  </a:lnTo>
                  <a:lnTo>
                    <a:pt x="29" y="1262"/>
                  </a:lnTo>
                  <a:lnTo>
                    <a:pt x="42" y="1255"/>
                  </a:lnTo>
                  <a:lnTo>
                    <a:pt x="56" y="1254"/>
                  </a:lnTo>
                  <a:lnTo>
                    <a:pt x="71" y="1255"/>
                  </a:lnTo>
                  <a:lnTo>
                    <a:pt x="84" y="1262"/>
                  </a:lnTo>
                  <a:lnTo>
                    <a:pt x="97" y="1271"/>
                  </a:lnTo>
                  <a:lnTo>
                    <a:pt x="455" y="1630"/>
                  </a:lnTo>
                  <a:lnTo>
                    <a:pt x="455" y="195"/>
                  </a:lnTo>
                  <a:lnTo>
                    <a:pt x="97" y="553"/>
                  </a:lnTo>
                  <a:lnTo>
                    <a:pt x="84" y="563"/>
                  </a:lnTo>
                  <a:lnTo>
                    <a:pt x="71" y="568"/>
                  </a:lnTo>
                  <a:lnTo>
                    <a:pt x="56" y="570"/>
                  </a:lnTo>
                  <a:lnTo>
                    <a:pt x="42" y="568"/>
                  </a:lnTo>
                  <a:lnTo>
                    <a:pt x="29" y="563"/>
                  </a:lnTo>
                  <a:lnTo>
                    <a:pt x="16" y="553"/>
                  </a:lnTo>
                  <a:lnTo>
                    <a:pt x="7" y="541"/>
                  </a:lnTo>
                  <a:lnTo>
                    <a:pt x="2" y="528"/>
                  </a:lnTo>
                  <a:lnTo>
                    <a:pt x="0" y="513"/>
                  </a:lnTo>
                  <a:lnTo>
                    <a:pt x="2" y="499"/>
                  </a:lnTo>
                  <a:lnTo>
                    <a:pt x="7" y="485"/>
                  </a:lnTo>
                  <a:lnTo>
                    <a:pt x="16" y="473"/>
                  </a:lnTo>
                  <a:lnTo>
                    <a:pt x="472" y="16"/>
                  </a:lnTo>
                  <a:lnTo>
                    <a:pt x="480" y="9"/>
                  </a:lnTo>
                  <a:lnTo>
                    <a:pt x="490" y="4"/>
                  </a:lnTo>
                  <a:lnTo>
                    <a:pt x="5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92" name="Shape 7592"/>
          <p:cNvGrpSpPr/>
          <p:nvPr/>
        </p:nvGrpSpPr>
        <p:grpSpPr>
          <a:xfrm>
            <a:off x="5197025" y="430700"/>
            <a:ext cx="274313" cy="201938"/>
            <a:chOff x="4101" y="245"/>
            <a:chExt cx="307" cy="226"/>
          </a:xfrm>
        </p:grpSpPr>
        <p:sp>
          <p:nvSpPr>
            <p:cNvPr id="7593" name="Shape 7593"/>
            <p:cNvSpPr/>
            <p:nvPr/>
          </p:nvSpPr>
          <p:spPr>
            <a:xfrm>
              <a:off x="4108" y="369"/>
              <a:ext cx="293" cy="102"/>
            </a:xfrm>
            <a:custGeom>
              <a:avLst/>
              <a:gdLst/>
              <a:ahLst/>
              <a:cxnLst/>
              <a:rect l="0" t="0" r="0" b="0"/>
              <a:pathLst>
                <a:path w="3224" h="1021" extrusionOk="0">
                  <a:moveTo>
                    <a:pt x="1194" y="0"/>
                  </a:moveTo>
                  <a:lnTo>
                    <a:pt x="1613" y="344"/>
                  </a:lnTo>
                  <a:lnTo>
                    <a:pt x="2030" y="0"/>
                  </a:lnTo>
                  <a:lnTo>
                    <a:pt x="3224" y="959"/>
                  </a:lnTo>
                  <a:lnTo>
                    <a:pt x="3197" y="981"/>
                  </a:lnTo>
                  <a:lnTo>
                    <a:pt x="3165" y="997"/>
                  </a:lnTo>
                  <a:lnTo>
                    <a:pt x="3132" y="1011"/>
                  </a:lnTo>
                  <a:lnTo>
                    <a:pt x="3096" y="1018"/>
                  </a:lnTo>
                  <a:lnTo>
                    <a:pt x="3058" y="1021"/>
                  </a:lnTo>
                  <a:lnTo>
                    <a:pt x="165" y="1021"/>
                  </a:lnTo>
                  <a:lnTo>
                    <a:pt x="128" y="1018"/>
                  </a:lnTo>
                  <a:lnTo>
                    <a:pt x="92" y="1011"/>
                  </a:lnTo>
                  <a:lnTo>
                    <a:pt x="58" y="997"/>
                  </a:lnTo>
                  <a:lnTo>
                    <a:pt x="27" y="981"/>
                  </a:lnTo>
                  <a:lnTo>
                    <a:pt x="0" y="959"/>
                  </a:lnTo>
                  <a:lnTo>
                    <a:pt x="1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94" name="Shape 7594"/>
            <p:cNvSpPr/>
            <p:nvPr/>
          </p:nvSpPr>
          <p:spPr>
            <a:xfrm>
              <a:off x="4108" y="245"/>
              <a:ext cx="293" cy="136"/>
            </a:xfrm>
            <a:custGeom>
              <a:avLst/>
              <a:gdLst/>
              <a:ahLst/>
              <a:cxnLst/>
              <a:rect l="0" t="0" r="0" b="0"/>
              <a:pathLst>
                <a:path w="3224" h="1356" extrusionOk="0">
                  <a:moveTo>
                    <a:pt x="165" y="0"/>
                  </a:moveTo>
                  <a:lnTo>
                    <a:pt x="3058" y="0"/>
                  </a:lnTo>
                  <a:lnTo>
                    <a:pt x="3096" y="3"/>
                  </a:lnTo>
                  <a:lnTo>
                    <a:pt x="3132" y="10"/>
                  </a:lnTo>
                  <a:lnTo>
                    <a:pt x="3166" y="24"/>
                  </a:lnTo>
                  <a:lnTo>
                    <a:pt x="3197" y="40"/>
                  </a:lnTo>
                  <a:lnTo>
                    <a:pt x="3224" y="62"/>
                  </a:lnTo>
                  <a:lnTo>
                    <a:pt x="1613" y="1356"/>
                  </a:lnTo>
                  <a:lnTo>
                    <a:pt x="0" y="62"/>
                  </a:lnTo>
                  <a:lnTo>
                    <a:pt x="27" y="40"/>
                  </a:lnTo>
                  <a:lnTo>
                    <a:pt x="59" y="24"/>
                  </a:lnTo>
                  <a:lnTo>
                    <a:pt x="92" y="10"/>
                  </a:lnTo>
                  <a:lnTo>
                    <a:pt x="128" y="3"/>
                  </a:lnTo>
                  <a:lnTo>
                    <a:pt x="1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95" name="Shape 7595"/>
            <p:cNvSpPr/>
            <p:nvPr/>
          </p:nvSpPr>
          <p:spPr>
            <a:xfrm>
              <a:off x="4101" y="265"/>
              <a:ext cx="106" cy="188"/>
            </a:xfrm>
            <a:custGeom>
              <a:avLst/>
              <a:gdLst/>
              <a:ahLst/>
              <a:cxnLst/>
              <a:rect l="0" t="0" r="0" b="0"/>
              <a:pathLst>
                <a:path w="1166" h="1878" extrusionOk="0">
                  <a:moveTo>
                    <a:pt x="0" y="0"/>
                  </a:moveTo>
                  <a:lnTo>
                    <a:pt x="1166" y="949"/>
                  </a:lnTo>
                  <a:lnTo>
                    <a:pt x="0" y="187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96" name="Shape 7596"/>
            <p:cNvSpPr/>
            <p:nvPr/>
          </p:nvSpPr>
          <p:spPr>
            <a:xfrm>
              <a:off x="4302" y="265"/>
              <a:ext cx="106" cy="188"/>
            </a:xfrm>
            <a:custGeom>
              <a:avLst/>
              <a:gdLst/>
              <a:ahLst/>
              <a:cxnLst/>
              <a:rect l="0" t="0" r="0" b="0"/>
              <a:pathLst>
                <a:path w="1167" h="1879" extrusionOk="0">
                  <a:moveTo>
                    <a:pt x="1167" y="0"/>
                  </a:moveTo>
                  <a:lnTo>
                    <a:pt x="1167" y="1879"/>
                  </a:lnTo>
                  <a:lnTo>
                    <a:pt x="0" y="950"/>
                  </a:lnTo>
                  <a:lnTo>
                    <a:pt x="11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597" name="Shape 7597"/>
          <p:cNvGrpSpPr/>
          <p:nvPr/>
        </p:nvGrpSpPr>
        <p:grpSpPr>
          <a:xfrm>
            <a:off x="6914244" y="433161"/>
            <a:ext cx="197017" cy="197017"/>
            <a:chOff x="1721" y="946"/>
            <a:chExt cx="384" cy="384"/>
          </a:xfrm>
        </p:grpSpPr>
        <p:sp>
          <p:nvSpPr>
            <p:cNvPr id="7598" name="Shape 7598"/>
            <p:cNvSpPr/>
            <p:nvPr/>
          </p:nvSpPr>
          <p:spPr>
            <a:xfrm>
              <a:off x="1721" y="946"/>
              <a:ext cx="384" cy="384"/>
            </a:xfrm>
            <a:custGeom>
              <a:avLst/>
              <a:gdLst/>
              <a:ahLst/>
              <a:cxnLst/>
              <a:rect l="0" t="0" r="0" b="0"/>
              <a:pathLst>
                <a:path w="3456" h="3456" extrusionOk="0">
                  <a:moveTo>
                    <a:pt x="1728" y="115"/>
                  </a:moveTo>
                  <a:lnTo>
                    <a:pt x="1626" y="118"/>
                  </a:lnTo>
                  <a:lnTo>
                    <a:pt x="1526" y="128"/>
                  </a:lnTo>
                  <a:lnTo>
                    <a:pt x="1427" y="143"/>
                  </a:lnTo>
                  <a:lnTo>
                    <a:pt x="1331" y="164"/>
                  </a:lnTo>
                  <a:lnTo>
                    <a:pt x="1237" y="192"/>
                  </a:lnTo>
                  <a:lnTo>
                    <a:pt x="1146" y="224"/>
                  </a:lnTo>
                  <a:lnTo>
                    <a:pt x="1057" y="262"/>
                  </a:lnTo>
                  <a:lnTo>
                    <a:pt x="971" y="305"/>
                  </a:lnTo>
                  <a:lnTo>
                    <a:pt x="887" y="352"/>
                  </a:lnTo>
                  <a:lnTo>
                    <a:pt x="807" y="404"/>
                  </a:lnTo>
                  <a:lnTo>
                    <a:pt x="731" y="462"/>
                  </a:lnTo>
                  <a:lnTo>
                    <a:pt x="658" y="523"/>
                  </a:lnTo>
                  <a:lnTo>
                    <a:pt x="589" y="589"/>
                  </a:lnTo>
                  <a:lnTo>
                    <a:pt x="523" y="658"/>
                  </a:lnTo>
                  <a:lnTo>
                    <a:pt x="462" y="731"/>
                  </a:lnTo>
                  <a:lnTo>
                    <a:pt x="404" y="807"/>
                  </a:lnTo>
                  <a:lnTo>
                    <a:pt x="352" y="887"/>
                  </a:lnTo>
                  <a:lnTo>
                    <a:pt x="305" y="971"/>
                  </a:lnTo>
                  <a:lnTo>
                    <a:pt x="262" y="1057"/>
                  </a:lnTo>
                  <a:lnTo>
                    <a:pt x="224" y="1146"/>
                  </a:lnTo>
                  <a:lnTo>
                    <a:pt x="192" y="1237"/>
                  </a:lnTo>
                  <a:lnTo>
                    <a:pt x="164" y="1331"/>
                  </a:lnTo>
                  <a:lnTo>
                    <a:pt x="143" y="1427"/>
                  </a:lnTo>
                  <a:lnTo>
                    <a:pt x="128" y="1526"/>
                  </a:lnTo>
                  <a:lnTo>
                    <a:pt x="118" y="1626"/>
                  </a:lnTo>
                  <a:lnTo>
                    <a:pt x="115" y="1728"/>
                  </a:lnTo>
                  <a:lnTo>
                    <a:pt x="118" y="1830"/>
                  </a:lnTo>
                  <a:lnTo>
                    <a:pt x="128" y="1930"/>
                  </a:lnTo>
                  <a:lnTo>
                    <a:pt x="143" y="2029"/>
                  </a:lnTo>
                  <a:lnTo>
                    <a:pt x="164" y="2125"/>
                  </a:lnTo>
                  <a:lnTo>
                    <a:pt x="192" y="2219"/>
                  </a:lnTo>
                  <a:lnTo>
                    <a:pt x="224" y="2310"/>
                  </a:lnTo>
                  <a:lnTo>
                    <a:pt x="262" y="2399"/>
                  </a:lnTo>
                  <a:lnTo>
                    <a:pt x="305" y="2485"/>
                  </a:lnTo>
                  <a:lnTo>
                    <a:pt x="352" y="2569"/>
                  </a:lnTo>
                  <a:lnTo>
                    <a:pt x="404" y="2649"/>
                  </a:lnTo>
                  <a:lnTo>
                    <a:pt x="462" y="2725"/>
                  </a:lnTo>
                  <a:lnTo>
                    <a:pt x="523" y="2798"/>
                  </a:lnTo>
                  <a:lnTo>
                    <a:pt x="589" y="2867"/>
                  </a:lnTo>
                  <a:lnTo>
                    <a:pt x="658" y="2933"/>
                  </a:lnTo>
                  <a:lnTo>
                    <a:pt x="731" y="2994"/>
                  </a:lnTo>
                  <a:lnTo>
                    <a:pt x="807" y="3052"/>
                  </a:lnTo>
                  <a:lnTo>
                    <a:pt x="887" y="3104"/>
                  </a:lnTo>
                  <a:lnTo>
                    <a:pt x="971" y="3151"/>
                  </a:lnTo>
                  <a:lnTo>
                    <a:pt x="1057" y="3194"/>
                  </a:lnTo>
                  <a:lnTo>
                    <a:pt x="1146" y="3232"/>
                  </a:lnTo>
                  <a:lnTo>
                    <a:pt x="1237" y="3264"/>
                  </a:lnTo>
                  <a:lnTo>
                    <a:pt x="1331" y="3292"/>
                  </a:lnTo>
                  <a:lnTo>
                    <a:pt x="1427" y="3313"/>
                  </a:lnTo>
                  <a:lnTo>
                    <a:pt x="1526" y="3328"/>
                  </a:lnTo>
                  <a:lnTo>
                    <a:pt x="1626" y="3338"/>
                  </a:lnTo>
                  <a:lnTo>
                    <a:pt x="1728" y="3341"/>
                  </a:lnTo>
                  <a:lnTo>
                    <a:pt x="1830" y="3338"/>
                  </a:lnTo>
                  <a:lnTo>
                    <a:pt x="1930" y="3328"/>
                  </a:lnTo>
                  <a:lnTo>
                    <a:pt x="2029" y="3313"/>
                  </a:lnTo>
                  <a:lnTo>
                    <a:pt x="2125" y="3292"/>
                  </a:lnTo>
                  <a:lnTo>
                    <a:pt x="2219" y="3264"/>
                  </a:lnTo>
                  <a:lnTo>
                    <a:pt x="2310" y="3232"/>
                  </a:lnTo>
                  <a:lnTo>
                    <a:pt x="2399" y="3194"/>
                  </a:lnTo>
                  <a:lnTo>
                    <a:pt x="2485" y="3151"/>
                  </a:lnTo>
                  <a:lnTo>
                    <a:pt x="2569" y="3104"/>
                  </a:lnTo>
                  <a:lnTo>
                    <a:pt x="2649" y="3052"/>
                  </a:lnTo>
                  <a:lnTo>
                    <a:pt x="2725" y="2994"/>
                  </a:lnTo>
                  <a:lnTo>
                    <a:pt x="2798" y="2933"/>
                  </a:lnTo>
                  <a:lnTo>
                    <a:pt x="2867" y="2867"/>
                  </a:lnTo>
                  <a:lnTo>
                    <a:pt x="2933" y="2798"/>
                  </a:lnTo>
                  <a:lnTo>
                    <a:pt x="2994" y="2725"/>
                  </a:lnTo>
                  <a:lnTo>
                    <a:pt x="3052" y="2649"/>
                  </a:lnTo>
                  <a:lnTo>
                    <a:pt x="3104" y="2569"/>
                  </a:lnTo>
                  <a:lnTo>
                    <a:pt x="3151" y="2485"/>
                  </a:lnTo>
                  <a:lnTo>
                    <a:pt x="3194" y="2399"/>
                  </a:lnTo>
                  <a:lnTo>
                    <a:pt x="3232" y="2310"/>
                  </a:lnTo>
                  <a:lnTo>
                    <a:pt x="3264" y="2219"/>
                  </a:lnTo>
                  <a:lnTo>
                    <a:pt x="3292" y="2125"/>
                  </a:lnTo>
                  <a:lnTo>
                    <a:pt x="3313" y="2029"/>
                  </a:lnTo>
                  <a:lnTo>
                    <a:pt x="3328" y="1930"/>
                  </a:lnTo>
                  <a:lnTo>
                    <a:pt x="3338" y="1830"/>
                  </a:lnTo>
                  <a:lnTo>
                    <a:pt x="3341" y="1728"/>
                  </a:lnTo>
                  <a:lnTo>
                    <a:pt x="3338" y="1626"/>
                  </a:lnTo>
                  <a:lnTo>
                    <a:pt x="3328" y="1526"/>
                  </a:lnTo>
                  <a:lnTo>
                    <a:pt x="3313" y="1427"/>
                  </a:lnTo>
                  <a:lnTo>
                    <a:pt x="3292" y="1331"/>
                  </a:lnTo>
                  <a:lnTo>
                    <a:pt x="3264" y="1237"/>
                  </a:lnTo>
                  <a:lnTo>
                    <a:pt x="3232" y="1146"/>
                  </a:lnTo>
                  <a:lnTo>
                    <a:pt x="3194" y="1057"/>
                  </a:lnTo>
                  <a:lnTo>
                    <a:pt x="3151" y="971"/>
                  </a:lnTo>
                  <a:lnTo>
                    <a:pt x="3104" y="887"/>
                  </a:lnTo>
                  <a:lnTo>
                    <a:pt x="3052" y="807"/>
                  </a:lnTo>
                  <a:lnTo>
                    <a:pt x="2994" y="731"/>
                  </a:lnTo>
                  <a:lnTo>
                    <a:pt x="2933" y="658"/>
                  </a:lnTo>
                  <a:lnTo>
                    <a:pt x="2867" y="589"/>
                  </a:lnTo>
                  <a:lnTo>
                    <a:pt x="2798" y="523"/>
                  </a:lnTo>
                  <a:lnTo>
                    <a:pt x="2725" y="462"/>
                  </a:lnTo>
                  <a:lnTo>
                    <a:pt x="2649" y="404"/>
                  </a:lnTo>
                  <a:lnTo>
                    <a:pt x="2569" y="352"/>
                  </a:lnTo>
                  <a:lnTo>
                    <a:pt x="2485" y="305"/>
                  </a:lnTo>
                  <a:lnTo>
                    <a:pt x="2399" y="262"/>
                  </a:lnTo>
                  <a:lnTo>
                    <a:pt x="2310" y="224"/>
                  </a:lnTo>
                  <a:lnTo>
                    <a:pt x="2219" y="192"/>
                  </a:lnTo>
                  <a:lnTo>
                    <a:pt x="2125" y="164"/>
                  </a:lnTo>
                  <a:lnTo>
                    <a:pt x="2029" y="143"/>
                  </a:lnTo>
                  <a:lnTo>
                    <a:pt x="1930" y="128"/>
                  </a:lnTo>
                  <a:lnTo>
                    <a:pt x="1830" y="118"/>
                  </a:lnTo>
                  <a:lnTo>
                    <a:pt x="1728" y="115"/>
                  </a:lnTo>
                  <a:close/>
                  <a:moveTo>
                    <a:pt x="1728" y="0"/>
                  </a:moveTo>
                  <a:lnTo>
                    <a:pt x="1833" y="3"/>
                  </a:lnTo>
                  <a:lnTo>
                    <a:pt x="1936" y="13"/>
                  </a:lnTo>
                  <a:lnTo>
                    <a:pt x="2038" y="28"/>
                  </a:lnTo>
                  <a:lnTo>
                    <a:pt x="2137" y="49"/>
                  </a:lnTo>
                  <a:lnTo>
                    <a:pt x="2235" y="76"/>
                  </a:lnTo>
                  <a:lnTo>
                    <a:pt x="2330" y="108"/>
                  </a:lnTo>
                  <a:lnTo>
                    <a:pt x="2422" y="146"/>
                  </a:lnTo>
                  <a:lnTo>
                    <a:pt x="2512" y="189"/>
                  </a:lnTo>
                  <a:lnTo>
                    <a:pt x="2599" y="237"/>
                  </a:lnTo>
                  <a:lnTo>
                    <a:pt x="2683" y="289"/>
                  </a:lnTo>
                  <a:lnTo>
                    <a:pt x="2764" y="346"/>
                  </a:lnTo>
                  <a:lnTo>
                    <a:pt x="2840" y="407"/>
                  </a:lnTo>
                  <a:lnTo>
                    <a:pt x="2915" y="472"/>
                  </a:lnTo>
                  <a:lnTo>
                    <a:pt x="2984" y="541"/>
                  </a:lnTo>
                  <a:lnTo>
                    <a:pt x="3049" y="616"/>
                  </a:lnTo>
                  <a:lnTo>
                    <a:pt x="3110" y="692"/>
                  </a:lnTo>
                  <a:lnTo>
                    <a:pt x="3167" y="773"/>
                  </a:lnTo>
                  <a:lnTo>
                    <a:pt x="3219" y="857"/>
                  </a:lnTo>
                  <a:lnTo>
                    <a:pt x="3267" y="944"/>
                  </a:lnTo>
                  <a:lnTo>
                    <a:pt x="3310" y="1034"/>
                  </a:lnTo>
                  <a:lnTo>
                    <a:pt x="3348" y="1126"/>
                  </a:lnTo>
                  <a:lnTo>
                    <a:pt x="3380" y="1221"/>
                  </a:lnTo>
                  <a:lnTo>
                    <a:pt x="3407" y="1319"/>
                  </a:lnTo>
                  <a:lnTo>
                    <a:pt x="3428" y="1418"/>
                  </a:lnTo>
                  <a:lnTo>
                    <a:pt x="3443" y="1520"/>
                  </a:lnTo>
                  <a:lnTo>
                    <a:pt x="3453" y="1623"/>
                  </a:lnTo>
                  <a:lnTo>
                    <a:pt x="3456" y="1728"/>
                  </a:lnTo>
                  <a:lnTo>
                    <a:pt x="3453" y="1833"/>
                  </a:lnTo>
                  <a:lnTo>
                    <a:pt x="3443" y="1936"/>
                  </a:lnTo>
                  <a:lnTo>
                    <a:pt x="3428" y="2038"/>
                  </a:lnTo>
                  <a:lnTo>
                    <a:pt x="3407" y="2137"/>
                  </a:lnTo>
                  <a:lnTo>
                    <a:pt x="3380" y="2235"/>
                  </a:lnTo>
                  <a:lnTo>
                    <a:pt x="3348" y="2330"/>
                  </a:lnTo>
                  <a:lnTo>
                    <a:pt x="3310" y="2422"/>
                  </a:lnTo>
                  <a:lnTo>
                    <a:pt x="3267" y="2512"/>
                  </a:lnTo>
                  <a:lnTo>
                    <a:pt x="3219" y="2599"/>
                  </a:lnTo>
                  <a:lnTo>
                    <a:pt x="3167" y="2683"/>
                  </a:lnTo>
                  <a:lnTo>
                    <a:pt x="3110" y="2764"/>
                  </a:lnTo>
                  <a:lnTo>
                    <a:pt x="3049" y="2840"/>
                  </a:lnTo>
                  <a:lnTo>
                    <a:pt x="2984" y="2915"/>
                  </a:lnTo>
                  <a:lnTo>
                    <a:pt x="2915" y="2984"/>
                  </a:lnTo>
                  <a:lnTo>
                    <a:pt x="2840" y="3049"/>
                  </a:lnTo>
                  <a:lnTo>
                    <a:pt x="2764" y="3110"/>
                  </a:lnTo>
                  <a:lnTo>
                    <a:pt x="2683" y="3167"/>
                  </a:lnTo>
                  <a:lnTo>
                    <a:pt x="2599" y="3219"/>
                  </a:lnTo>
                  <a:lnTo>
                    <a:pt x="2512" y="3267"/>
                  </a:lnTo>
                  <a:lnTo>
                    <a:pt x="2422" y="3310"/>
                  </a:lnTo>
                  <a:lnTo>
                    <a:pt x="2330" y="3348"/>
                  </a:lnTo>
                  <a:lnTo>
                    <a:pt x="2235" y="3380"/>
                  </a:lnTo>
                  <a:lnTo>
                    <a:pt x="2137" y="3407"/>
                  </a:lnTo>
                  <a:lnTo>
                    <a:pt x="2038" y="3428"/>
                  </a:lnTo>
                  <a:lnTo>
                    <a:pt x="1936" y="3443"/>
                  </a:lnTo>
                  <a:lnTo>
                    <a:pt x="1833" y="3453"/>
                  </a:lnTo>
                  <a:lnTo>
                    <a:pt x="1728" y="3456"/>
                  </a:lnTo>
                  <a:lnTo>
                    <a:pt x="1623" y="3453"/>
                  </a:lnTo>
                  <a:lnTo>
                    <a:pt x="1520" y="3443"/>
                  </a:lnTo>
                  <a:lnTo>
                    <a:pt x="1418" y="3428"/>
                  </a:lnTo>
                  <a:lnTo>
                    <a:pt x="1319" y="3407"/>
                  </a:lnTo>
                  <a:lnTo>
                    <a:pt x="1221" y="3380"/>
                  </a:lnTo>
                  <a:lnTo>
                    <a:pt x="1126" y="3348"/>
                  </a:lnTo>
                  <a:lnTo>
                    <a:pt x="1034" y="3310"/>
                  </a:lnTo>
                  <a:lnTo>
                    <a:pt x="944" y="3267"/>
                  </a:lnTo>
                  <a:lnTo>
                    <a:pt x="857" y="3219"/>
                  </a:lnTo>
                  <a:lnTo>
                    <a:pt x="773" y="3167"/>
                  </a:lnTo>
                  <a:lnTo>
                    <a:pt x="692" y="3110"/>
                  </a:lnTo>
                  <a:lnTo>
                    <a:pt x="616" y="3049"/>
                  </a:lnTo>
                  <a:lnTo>
                    <a:pt x="541" y="2984"/>
                  </a:lnTo>
                  <a:lnTo>
                    <a:pt x="472" y="2915"/>
                  </a:lnTo>
                  <a:lnTo>
                    <a:pt x="407" y="2840"/>
                  </a:lnTo>
                  <a:lnTo>
                    <a:pt x="346" y="2764"/>
                  </a:lnTo>
                  <a:lnTo>
                    <a:pt x="289" y="2683"/>
                  </a:lnTo>
                  <a:lnTo>
                    <a:pt x="237" y="2599"/>
                  </a:lnTo>
                  <a:lnTo>
                    <a:pt x="189" y="2512"/>
                  </a:lnTo>
                  <a:lnTo>
                    <a:pt x="146" y="2422"/>
                  </a:lnTo>
                  <a:lnTo>
                    <a:pt x="108" y="2330"/>
                  </a:lnTo>
                  <a:lnTo>
                    <a:pt x="76" y="2235"/>
                  </a:lnTo>
                  <a:lnTo>
                    <a:pt x="49" y="2137"/>
                  </a:lnTo>
                  <a:lnTo>
                    <a:pt x="28" y="2038"/>
                  </a:lnTo>
                  <a:lnTo>
                    <a:pt x="13" y="1936"/>
                  </a:lnTo>
                  <a:lnTo>
                    <a:pt x="3" y="1833"/>
                  </a:lnTo>
                  <a:lnTo>
                    <a:pt x="0" y="1728"/>
                  </a:lnTo>
                  <a:lnTo>
                    <a:pt x="3" y="1623"/>
                  </a:lnTo>
                  <a:lnTo>
                    <a:pt x="13" y="1520"/>
                  </a:lnTo>
                  <a:lnTo>
                    <a:pt x="28" y="1418"/>
                  </a:lnTo>
                  <a:lnTo>
                    <a:pt x="49" y="1319"/>
                  </a:lnTo>
                  <a:lnTo>
                    <a:pt x="76" y="1221"/>
                  </a:lnTo>
                  <a:lnTo>
                    <a:pt x="108" y="1126"/>
                  </a:lnTo>
                  <a:lnTo>
                    <a:pt x="146" y="1034"/>
                  </a:lnTo>
                  <a:lnTo>
                    <a:pt x="189" y="944"/>
                  </a:lnTo>
                  <a:lnTo>
                    <a:pt x="237" y="857"/>
                  </a:lnTo>
                  <a:lnTo>
                    <a:pt x="289" y="773"/>
                  </a:lnTo>
                  <a:lnTo>
                    <a:pt x="346" y="692"/>
                  </a:lnTo>
                  <a:lnTo>
                    <a:pt x="407" y="616"/>
                  </a:lnTo>
                  <a:lnTo>
                    <a:pt x="472" y="541"/>
                  </a:lnTo>
                  <a:lnTo>
                    <a:pt x="541" y="472"/>
                  </a:lnTo>
                  <a:lnTo>
                    <a:pt x="616" y="407"/>
                  </a:lnTo>
                  <a:lnTo>
                    <a:pt x="692" y="346"/>
                  </a:lnTo>
                  <a:lnTo>
                    <a:pt x="773" y="289"/>
                  </a:lnTo>
                  <a:lnTo>
                    <a:pt x="857" y="237"/>
                  </a:lnTo>
                  <a:lnTo>
                    <a:pt x="944" y="189"/>
                  </a:lnTo>
                  <a:lnTo>
                    <a:pt x="1034" y="146"/>
                  </a:lnTo>
                  <a:lnTo>
                    <a:pt x="1126" y="108"/>
                  </a:lnTo>
                  <a:lnTo>
                    <a:pt x="1221" y="76"/>
                  </a:lnTo>
                  <a:lnTo>
                    <a:pt x="1319" y="49"/>
                  </a:lnTo>
                  <a:lnTo>
                    <a:pt x="1418" y="28"/>
                  </a:lnTo>
                  <a:lnTo>
                    <a:pt x="1520" y="13"/>
                  </a:lnTo>
                  <a:lnTo>
                    <a:pt x="1623" y="3"/>
                  </a:lnTo>
                  <a:lnTo>
                    <a:pt x="17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599" name="Shape 7599"/>
            <p:cNvSpPr/>
            <p:nvPr/>
          </p:nvSpPr>
          <p:spPr>
            <a:xfrm>
              <a:off x="1836" y="1041"/>
              <a:ext cx="103" cy="122"/>
            </a:xfrm>
            <a:custGeom>
              <a:avLst/>
              <a:gdLst/>
              <a:ahLst/>
              <a:cxnLst/>
              <a:rect l="0" t="0" r="0" b="0"/>
              <a:pathLst>
                <a:path w="921" h="1094" extrusionOk="0">
                  <a:moveTo>
                    <a:pt x="691" y="748"/>
                  </a:moveTo>
                  <a:lnTo>
                    <a:pt x="665" y="752"/>
                  </a:lnTo>
                  <a:lnTo>
                    <a:pt x="641" y="761"/>
                  </a:lnTo>
                  <a:lnTo>
                    <a:pt x="619" y="775"/>
                  </a:lnTo>
                  <a:lnTo>
                    <a:pt x="601" y="792"/>
                  </a:lnTo>
                  <a:lnTo>
                    <a:pt x="587" y="813"/>
                  </a:lnTo>
                  <a:lnTo>
                    <a:pt x="579" y="837"/>
                  </a:lnTo>
                  <a:lnTo>
                    <a:pt x="576" y="864"/>
                  </a:lnTo>
                  <a:lnTo>
                    <a:pt x="579" y="890"/>
                  </a:lnTo>
                  <a:lnTo>
                    <a:pt x="587" y="915"/>
                  </a:lnTo>
                  <a:lnTo>
                    <a:pt x="601" y="936"/>
                  </a:lnTo>
                  <a:lnTo>
                    <a:pt x="619" y="954"/>
                  </a:lnTo>
                  <a:lnTo>
                    <a:pt x="641" y="967"/>
                  </a:lnTo>
                  <a:lnTo>
                    <a:pt x="665" y="976"/>
                  </a:lnTo>
                  <a:lnTo>
                    <a:pt x="691" y="979"/>
                  </a:lnTo>
                  <a:lnTo>
                    <a:pt x="717" y="976"/>
                  </a:lnTo>
                  <a:lnTo>
                    <a:pt x="741" y="967"/>
                  </a:lnTo>
                  <a:lnTo>
                    <a:pt x="763" y="954"/>
                  </a:lnTo>
                  <a:lnTo>
                    <a:pt x="781" y="936"/>
                  </a:lnTo>
                  <a:lnTo>
                    <a:pt x="795" y="915"/>
                  </a:lnTo>
                  <a:lnTo>
                    <a:pt x="803" y="890"/>
                  </a:lnTo>
                  <a:lnTo>
                    <a:pt x="806" y="864"/>
                  </a:lnTo>
                  <a:lnTo>
                    <a:pt x="803" y="837"/>
                  </a:lnTo>
                  <a:lnTo>
                    <a:pt x="795" y="813"/>
                  </a:lnTo>
                  <a:lnTo>
                    <a:pt x="781" y="792"/>
                  </a:lnTo>
                  <a:lnTo>
                    <a:pt x="763" y="775"/>
                  </a:lnTo>
                  <a:lnTo>
                    <a:pt x="741" y="761"/>
                  </a:lnTo>
                  <a:lnTo>
                    <a:pt x="717" y="752"/>
                  </a:lnTo>
                  <a:lnTo>
                    <a:pt x="691" y="748"/>
                  </a:lnTo>
                  <a:close/>
                  <a:moveTo>
                    <a:pt x="691" y="0"/>
                  </a:moveTo>
                  <a:lnTo>
                    <a:pt x="709" y="3"/>
                  </a:lnTo>
                  <a:lnTo>
                    <a:pt x="725" y="11"/>
                  </a:lnTo>
                  <a:lnTo>
                    <a:pt x="737" y="24"/>
                  </a:lnTo>
                  <a:lnTo>
                    <a:pt x="745" y="39"/>
                  </a:lnTo>
                  <a:lnTo>
                    <a:pt x="749" y="57"/>
                  </a:lnTo>
                  <a:lnTo>
                    <a:pt x="749" y="642"/>
                  </a:lnTo>
                  <a:lnTo>
                    <a:pt x="781" y="653"/>
                  </a:lnTo>
                  <a:lnTo>
                    <a:pt x="810" y="668"/>
                  </a:lnTo>
                  <a:lnTo>
                    <a:pt x="838" y="687"/>
                  </a:lnTo>
                  <a:lnTo>
                    <a:pt x="862" y="710"/>
                  </a:lnTo>
                  <a:lnTo>
                    <a:pt x="882" y="736"/>
                  </a:lnTo>
                  <a:lnTo>
                    <a:pt x="898" y="764"/>
                  </a:lnTo>
                  <a:lnTo>
                    <a:pt x="911" y="796"/>
                  </a:lnTo>
                  <a:lnTo>
                    <a:pt x="918" y="829"/>
                  </a:lnTo>
                  <a:lnTo>
                    <a:pt x="921" y="864"/>
                  </a:lnTo>
                  <a:lnTo>
                    <a:pt x="918" y="901"/>
                  </a:lnTo>
                  <a:lnTo>
                    <a:pt x="910" y="937"/>
                  </a:lnTo>
                  <a:lnTo>
                    <a:pt x="895" y="969"/>
                  </a:lnTo>
                  <a:lnTo>
                    <a:pt x="876" y="1000"/>
                  </a:lnTo>
                  <a:lnTo>
                    <a:pt x="853" y="1027"/>
                  </a:lnTo>
                  <a:lnTo>
                    <a:pt x="827" y="1050"/>
                  </a:lnTo>
                  <a:lnTo>
                    <a:pt x="797" y="1069"/>
                  </a:lnTo>
                  <a:lnTo>
                    <a:pt x="763" y="1083"/>
                  </a:lnTo>
                  <a:lnTo>
                    <a:pt x="729" y="1091"/>
                  </a:lnTo>
                  <a:lnTo>
                    <a:pt x="691" y="1094"/>
                  </a:lnTo>
                  <a:lnTo>
                    <a:pt x="656" y="1092"/>
                  </a:lnTo>
                  <a:lnTo>
                    <a:pt x="623" y="1084"/>
                  </a:lnTo>
                  <a:lnTo>
                    <a:pt x="592" y="1072"/>
                  </a:lnTo>
                  <a:lnTo>
                    <a:pt x="562" y="1055"/>
                  </a:lnTo>
                  <a:lnTo>
                    <a:pt x="537" y="1034"/>
                  </a:lnTo>
                  <a:lnTo>
                    <a:pt x="514" y="1010"/>
                  </a:lnTo>
                  <a:lnTo>
                    <a:pt x="495" y="983"/>
                  </a:lnTo>
                  <a:lnTo>
                    <a:pt x="479" y="954"/>
                  </a:lnTo>
                  <a:lnTo>
                    <a:pt x="469" y="921"/>
                  </a:lnTo>
                  <a:lnTo>
                    <a:pt x="57" y="921"/>
                  </a:lnTo>
                  <a:lnTo>
                    <a:pt x="40" y="919"/>
                  </a:lnTo>
                  <a:lnTo>
                    <a:pt x="23" y="911"/>
                  </a:lnTo>
                  <a:lnTo>
                    <a:pt x="11" y="898"/>
                  </a:lnTo>
                  <a:lnTo>
                    <a:pt x="3" y="883"/>
                  </a:lnTo>
                  <a:lnTo>
                    <a:pt x="0" y="864"/>
                  </a:lnTo>
                  <a:lnTo>
                    <a:pt x="3" y="846"/>
                  </a:lnTo>
                  <a:lnTo>
                    <a:pt x="11" y="830"/>
                  </a:lnTo>
                  <a:lnTo>
                    <a:pt x="23" y="818"/>
                  </a:lnTo>
                  <a:lnTo>
                    <a:pt x="40" y="809"/>
                  </a:lnTo>
                  <a:lnTo>
                    <a:pt x="57" y="806"/>
                  </a:lnTo>
                  <a:lnTo>
                    <a:pt x="469" y="806"/>
                  </a:lnTo>
                  <a:lnTo>
                    <a:pt x="480" y="773"/>
                  </a:lnTo>
                  <a:lnTo>
                    <a:pt x="496" y="742"/>
                  </a:lnTo>
                  <a:lnTo>
                    <a:pt x="517" y="714"/>
                  </a:lnTo>
                  <a:lnTo>
                    <a:pt x="541" y="690"/>
                  </a:lnTo>
                  <a:lnTo>
                    <a:pt x="570" y="670"/>
                  </a:lnTo>
                  <a:lnTo>
                    <a:pt x="600" y="653"/>
                  </a:lnTo>
                  <a:lnTo>
                    <a:pt x="633" y="642"/>
                  </a:lnTo>
                  <a:lnTo>
                    <a:pt x="633" y="57"/>
                  </a:lnTo>
                  <a:lnTo>
                    <a:pt x="637" y="39"/>
                  </a:lnTo>
                  <a:lnTo>
                    <a:pt x="645" y="24"/>
                  </a:lnTo>
                  <a:lnTo>
                    <a:pt x="657" y="11"/>
                  </a:lnTo>
                  <a:lnTo>
                    <a:pt x="673" y="3"/>
                  </a:lnTo>
                  <a:lnTo>
                    <a:pt x="6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0" name="Shape 7600"/>
            <p:cNvSpPr/>
            <p:nvPr/>
          </p:nvSpPr>
          <p:spPr>
            <a:xfrm>
              <a:off x="1907" y="990"/>
              <a:ext cx="12" cy="19"/>
            </a:xfrm>
            <a:custGeom>
              <a:avLst/>
              <a:gdLst/>
              <a:ahLst/>
              <a:cxnLst/>
              <a:rect l="0" t="0" r="0" b="0"/>
              <a:pathLst>
                <a:path w="116" h="173" extrusionOk="0">
                  <a:moveTo>
                    <a:pt x="58" y="0"/>
                  </a:moveTo>
                  <a:lnTo>
                    <a:pt x="76" y="3"/>
                  </a:lnTo>
                  <a:lnTo>
                    <a:pt x="92" y="11"/>
                  </a:lnTo>
                  <a:lnTo>
                    <a:pt x="104" y="24"/>
                  </a:lnTo>
                  <a:lnTo>
                    <a:pt x="112" y="40"/>
                  </a:lnTo>
                  <a:lnTo>
                    <a:pt x="116" y="57"/>
                  </a:lnTo>
                  <a:lnTo>
                    <a:pt x="116" y="115"/>
                  </a:lnTo>
                  <a:lnTo>
                    <a:pt x="112" y="134"/>
                  </a:lnTo>
                  <a:lnTo>
                    <a:pt x="104" y="150"/>
                  </a:lnTo>
                  <a:lnTo>
                    <a:pt x="92" y="162"/>
                  </a:lnTo>
                  <a:lnTo>
                    <a:pt x="76" y="170"/>
                  </a:lnTo>
                  <a:lnTo>
                    <a:pt x="58" y="173"/>
                  </a:lnTo>
                  <a:lnTo>
                    <a:pt x="40" y="170"/>
                  </a:lnTo>
                  <a:lnTo>
                    <a:pt x="24" y="162"/>
                  </a:lnTo>
                  <a:lnTo>
                    <a:pt x="12" y="150"/>
                  </a:lnTo>
                  <a:lnTo>
                    <a:pt x="4" y="134"/>
                  </a:lnTo>
                  <a:lnTo>
                    <a:pt x="0" y="115"/>
                  </a:lnTo>
                  <a:lnTo>
                    <a:pt x="0" y="57"/>
                  </a:lnTo>
                  <a:lnTo>
                    <a:pt x="4" y="40"/>
                  </a:lnTo>
                  <a:lnTo>
                    <a:pt x="12" y="24"/>
                  </a:lnTo>
                  <a:lnTo>
                    <a:pt x="24" y="11"/>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1" name="Shape 7601"/>
            <p:cNvSpPr/>
            <p:nvPr/>
          </p:nvSpPr>
          <p:spPr>
            <a:xfrm>
              <a:off x="1907" y="1265"/>
              <a:ext cx="12" cy="19"/>
            </a:xfrm>
            <a:custGeom>
              <a:avLst/>
              <a:gdLst/>
              <a:ahLst/>
              <a:cxnLst/>
              <a:rect l="0" t="0" r="0" b="0"/>
              <a:pathLst>
                <a:path w="116" h="172" extrusionOk="0">
                  <a:moveTo>
                    <a:pt x="58" y="0"/>
                  </a:moveTo>
                  <a:lnTo>
                    <a:pt x="76" y="3"/>
                  </a:lnTo>
                  <a:lnTo>
                    <a:pt x="92" y="11"/>
                  </a:lnTo>
                  <a:lnTo>
                    <a:pt x="104" y="24"/>
                  </a:lnTo>
                  <a:lnTo>
                    <a:pt x="112" y="39"/>
                  </a:lnTo>
                  <a:lnTo>
                    <a:pt x="116" y="57"/>
                  </a:lnTo>
                  <a:lnTo>
                    <a:pt x="116" y="115"/>
                  </a:lnTo>
                  <a:lnTo>
                    <a:pt x="112" y="134"/>
                  </a:lnTo>
                  <a:lnTo>
                    <a:pt x="104" y="149"/>
                  </a:lnTo>
                  <a:lnTo>
                    <a:pt x="92" y="162"/>
                  </a:lnTo>
                  <a:lnTo>
                    <a:pt x="76" y="170"/>
                  </a:lnTo>
                  <a:lnTo>
                    <a:pt x="58" y="172"/>
                  </a:lnTo>
                  <a:lnTo>
                    <a:pt x="40" y="170"/>
                  </a:lnTo>
                  <a:lnTo>
                    <a:pt x="24" y="162"/>
                  </a:lnTo>
                  <a:lnTo>
                    <a:pt x="12" y="149"/>
                  </a:lnTo>
                  <a:lnTo>
                    <a:pt x="4" y="134"/>
                  </a:lnTo>
                  <a:lnTo>
                    <a:pt x="0" y="115"/>
                  </a:lnTo>
                  <a:lnTo>
                    <a:pt x="0" y="57"/>
                  </a:lnTo>
                  <a:lnTo>
                    <a:pt x="4" y="39"/>
                  </a:lnTo>
                  <a:lnTo>
                    <a:pt x="12" y="24"/>
                  </a:lnTo>
                  <a:lnTo>
                    <a:pt x="24" y="11"/>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2" name="Shape 7602"/>
            <p:cNvSpPr/>
            <p:nvPr/>
          </p:nvSpPr>
          <p:spPr>
            <a:xfrm>
              <a:off x="2041" y="1131"/>
              <a:ext cx="19" cy="13"/>
            </a:xfrm>
            <a:custGeom>
              <a:avLst/>
              <a:gdLst/>
              <a:ahLst/>
              <a:cxnLst/>
              <a:rect l="0" t="0" r="0" b="0"/>
              <a:pathLst>
                <a:path w="173" h="115" extrusionOk="0">
                  <a:moveTo>
                    <a:pt x="58" y="0"/>
                  </a:moveTo>
                  <a:lnTo>
                    <a:pt x="115" y="0"/>
                  </a:lnTo>
                  <a:lnTo>
                    <a:pt x="133" y="3"/>
                  </a:lnTo>
                  <a:lnTo>
                    <a:pt x="149" y="12"/>
                  </a:lnTo>
                  <a:lnTo>
                    <a:pt x="161" y="24"/>
                  </a:lnTo>
                  <a:lnTo>
                    <a:pt x="170" y="40"/>
                  </a:lnTo>
                  <a:lnTo>
                    <a:pt x="173" y="58"/>
                  </a:lnTo>
                  <a:lnTo>
                    <a:pt x="170" y="77"/>
                  </a:lnTo>
                  <a:lnTo>
                    <a:pt x="161" y="92"/>
                  </a:lnTo>
                  <a:lnTo>
                    <a:pt x="149" y="105"/>
                  </a:lnTo>
                  <a:lnTo>
                    <a:pt x="133" y="113"/>
                  </a:lnTo>
                  <a:lnTo>
                    <a:pt x="115" y="115"/>
                  </a:lnTo>
                  <a:lnTo>
                    <a:pt x="58" y="115"/>
                  </a:lnTo>
                  <a:lnTo>
                    <a:pt x="40" y="113"/>
                  </a:lnTo>
                  <a:lnTo>
                    <a:pt x="24" y="105"/>
                  </a:lnTo>
                  <a:lnTo>
                    <a:pt x="12" y="92"/>
                  </a:lnTo>
                  <a:lnTo>
                    <a:pt x="3" y="77"/>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3" name="Shape 7603"/>
            <p:cNvSpPr/>
            <p:nvPr/>
          </p:nvSpPr>
          <p:spPr>
            <a:xfrm>
              <a:off x="1766" y="1131"/>
              <a:ext cx="19" cy="13"/>
            </a:xfrm>
            <a:custGeom>
              <a:avLst/>
              <a:gdLst/>
              <a:ahLst/>
              <a:cxnLst/>
              <a:rect l="0" t="0" r="0" b="0"/>
              <a:pathLst>
                <a:path w="173" h="115" extrusionOk="0">
                  <a:moveTo>
                    <a:pt x="58" y="0"/>
                  </a:moveTo>
                  <a:lnTo>
                    <a:pt x="115" y="0"/>
                  </a:lnTo>
                  <a:lnTo>
                    <a:pt x="133" y="3"/>
                  </a:lnTo>
                  <a:lnTo>
                    <a:pt x="149" y="12"/>
                  </a:lnTo>
                  <a:lnTo>
                    <a:pt x="161" y="24"/>
                  </a:lnTo>
                  <a:lnTo>
                    <a:pt x="170" y="40"/>
                  </a:lnTo>
                  <a:lnTo>
                    <a:pt x="173" y="58"/>
                  </a:lnTo>
                  <a:lnTo>
                    <a:pt x="170" y="77"/>
                  </a:lnTo>
                  <a:lnTo>
                    <a:pt x="161" y="92"/>
                  </a:lnTo>
                  <a:lnTo>
                    <a:pt x="149" y="105"/>
                  </a:lnTo>
                  <a:lnTo>
                    <a:pt x="133" y="113"/>
                  </a:lnTo>
                  <a:lnTo>
                    <a:pt x="115" y="115"/>
                  </a:lnTo>
                  <a:lnTo>
                    <a:pt x="58" y="115"/>
                  </a:lnTo>
                  <a:lnTo>
                    <a:pt x="40" y="113"/>
                  </a:lnTo>
                  <a:lnTo>
                    <a:pt x="24" y="105"/>
                  </a:lnTo>
                  <a:lnTo>
                    <a:pt x="12" y="92"/>
                  </a:lnTo>
                  <a:lnTo>
                    <a:pt x="3" y="77"/>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4" name="Shape 7604"/>
            <p:cNvSpPr/>
            <p:nvPr/>
          </p:nvSpPr>
          <p:spPr>
            <a:xfrm>
              <a:off x="2002" y="1031"/>
              <a:ext cx="17" cy="18"/>
            </a:xfrm>
            <a:custGeom>
              <a:avLst/>
              <a:gdLst/>
              <a:ahLst/>
              <a:cxnLst/>
              <a:rect l="0" t="0" r="0" b="0"/>
              <a:pathLst>
                <a:path w="156" h="156" extrusionOk="0">
                  <a:moveTo>
                    <a:pt x="98" y="0"/>
                  </a:moveTo>
                  <a:lnTo>
                    <a:pt x="113" y="1"/>
                  </a:lnTo>
                  <a:lnTo>
                    <a:pt x="127" y="7"/>
                  </a:lnTo>
                  <a:lnTo>
                    <a:pt x="139" y="16"/>
                  </a:lnTo>
                  <a:lnTo>
                    <a:pt x="149" y="28"/>
                  </a:lnTo>
                  <a:lnTo>
                    <a:pt x="154" y="43"/>
                  </a:lnTo>
                  <a:lnTo>
                    <a:pt x="156" y="57"/>
                  </a:lnTo>
                  <a:lnTo>
                    <a:pt x="154" y="72"/>
                  </a:lnTo>
                  <a:lnTo>
                    <a:pt x="149" y="86"/>
                  </a:lnTo>
                  <a:lnTo>
                    <a:pt x="139" y="98"/>
                  </a:lnTo>
                  <a:lnTo>
                    <a:pt x="98" y="139"/>
                  </a:lnTo>
                  <a:lnTo>
                    <a:pt x="86" y="147"/>
                  </a:lnTo>
                  <a:lnTo>
                    <a:pt x="72" y="154"/>
                  </a:lnTo>
                  <a:lnTo>
                    <a:pt x="58" y="156"/>
                  </a:lnTo>
                  <a:lnTo>
                    <a:pt x="43" y="154"/>
                  </a:lnTo>
                  <a:lnTo>
                    <a:pt x="29" y="148"/>
                  </a:lnTo>
                  <a:lnTo>
                    <a:pt x="17" y="139"/>
                  </a:lnTo>
                  <a:lnTo>
                    <a:pt x="7" y="126"/>
                  </a:lnTo>
                  <a:lnTo>
                    <a:pt x="1" y="113"/>
                  </a:lnTo>
                  <a:lnTo>
                    <a:pt x="0" y="98"/>
                  </a:lnTo>
                  <a:lnTo>
                    <a:pt x="1" y="83"/>
                  </a:lnTo>
                  <a:lnTo>
                    <a:pt x="7" y="69"/>
                  </a:lnTo>
                  <a:lnTo>
                    <a:pt x="17" y="57"/>
                  </a:lnTo>
                  <a:lnTo>
                    <a:pt x="58" y="16"/>
                  </a:lnTo>
                  <a:lnTo>
                    <a:pt x="69" y="7"/>
                  </a:lnTo>
                  <a:lnTo>
                    <a:pt x="84" y="1"/>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5" name="Shape 7605"/>
            <p:cNvSpPr/>
            <p:nvPr/>
          </p:nvSpPr>
          <p:spPr>
            <a:xfrm>
              <a:off x="1807" y="1226"/>
              <a:ext cx="17" cy="17"/>
            </a:xfrm>
            <a:custGeom>
              <a:avLst/>
              <a:gdLst/>
              <a:ahLst/>
              <a:cxnLst/>
              <a:rect l="0" t="0" r="0" b="0"/>
              <a:pathLst>
                <a:path w="156" h="156" extrusionOk="0">
                  <a:moveTo>
                    <a:pt x="98" y="0"/>
                  </a:moveTo>
                  <a:lnTo>
                    <a:pt x="113" y="2"/>
                  </a:lnTo>
                  <a:lnTo>
                    <a:pt x="128" y="7"/>
                  </a:lnTo>
                  <a:lnTo>
                    <a:pt x="139" y="16"/>
                  </a:lnTo>
                  <a:lnTo>
                    <a:pt x="149" y="29"/>
                  </a:lnTo>
                  <a:lnTo>
                    <a:pt x="155" y="43"/>
                  </a:lnTo>
                  <a:lnTo>
                    <a:pt x="156" y="57"/>
                  </a:lnTo>
                  <a:lnTo>
                    <a:pt x="155" y="72"/>
                  </a:lnTo>
                  <a:lnTo>
                    <a:pt x="149" y="86"/>
                  </a:lnTo>
                  <a:lnTo>
                    <a:pt x="139" y="98"/>
                  </a:lnTo>
                  <a:lnTo>
                    <a:pt x="98" y="139"/>
                  </a:lnTo>
                  <a:lnTo>
                    <a:pt x="87" y="148"/>
                  </a:lnTo>
                  <a:lnTo>
                    <a:pt x="72" y="154"/>
                  </a:lnTo>
                  <a:lnTo>
                    <a:pt x="58" y="156"/>
                  </a:lnTo>
                  <a:lnTo>
                    <a:pt x="43" y="154"/>
                  </a:lnTo>
                  <a:lnTo>
                    <a:pt x="29" y="148"/>
                  </a:lnTo>
                  <a:lnTo>
                    <a:pt x="17" y="139"/>
                  </a:lnTo>
                  <a:lnTo>
                    <a:pt x="7" y="126"/>
                  </a:lnTo>
                  <a:lnTo>
                    <a:pt x="2" y="113"/>
                  </a:lnTo>
                  <a:lnTo>
                    <a:pt x="0" y="98"/>
                  </a:lnTo>
                  <a:lnTo>
                    <a:pt x="2" y="83"/>
                  </a:lnTo>
                  <a:lnTo>
                    <a:pt x="7" y="70"/>
                  </a:lnTo>
                  <a:lnTo>
                    <a:pt x="17" y="57"/>
                  </a:lnTo>
                  <a:lnTo>
                    <a:pt x="58" y="16"/>
                  </a:lnTo>
                  <a:lnTo>
                    <a:pt x="70" y="7"/>
                  </a:lnTo>
                  <a:lnTo>
                    <a:pt x="84" y="2"/>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6" name="Shape 7606"/>
            <p:cNvSpPr/>
            <p:nvPr/>
          </p:nvSpPr>
          <p:spPr>
            <a:xfrm>
              <a:off x="2002" y="1226"/>
              <a:ext cx="17" cy="17"/>
            </a:xfrm>
            <a:custGeom>
              <a:avLst/>
              <a:gdLst/>
              <a:ahLst/>
              <a:cxnLst/>
              <a:rect l="0" t="0" r="0" b="0"/>
              <a:pathLst>
                <a:path w="156" h="156" extrusionOk="0">
                  <a:moveTo>
                    <a:pt x="58" y="0"/>
                  </a:moveTo>
                  <a:lnTo>
                    <a:pt x="72" y="2"/>
                  </a:lnTo>
                  <a:lnTo>
                    <a:pt x="86" y="7"/>
                  </a:lnTo>
                  <a:lnTo>
                    <a:pt x="98" y="16"/>
                  </a:lnTo>
                  <a:lnTo>
                    <a:pt x="139" y="57"/>
                  </a:lnTo>
                  <a:lnTo>
                    <a:pt x="149" y="70"/>
                  </a:lnTo>
                  <a:lnTo>
                    <a:pt x="154" y="83"/>
                  </a:lnTo>
                  <a:lnTo>
                    <a:pt x="156" y="98"/>
                  </a:lnTo>
                  <a:lnTo>
                    <a:pt x="154" y="113"/>
                  </a:lnTo>
                  <a:lnTo>
                    <a:pt x="149" y="126"/>
                  </a:lnTo>
                  <a:lnTo>
                    <a:pt x="139" y="139"/>
                  </a:lnTo>
                  <a:lnTo>
                    <a:pt x="127" y="148"/>
                  </a:lnTo>
                  <a:lnTo>
                    <a:pt x="113" y="154"/>
                  </a:lnTo>
                  <a:lnTo>
                    <a:pt x="98" y="156"/>
                  </a:lnTo>
                  <a:lnTo>
                    <a:pt x="84" y="154"/>
                  </a:lnTo>
                  <a:lnTo>
                    <a:pt x="69" y="148"/>
                  </a:lnTo>
                  <a:lnTo>
                    <a:pt x="58" y="139"/>
                  </a:lnTo>
                  <a:lnTo>
                    <a:pt x="17" y="98"/>
                  </a:lnTo>
                  <a:lnTo>
                    <a:pt x="7" y="86"/>
                  </a:lnTo>
                  <a:lnTo>
                    <a:pt x="1" y="72"/>
                  </a:lnTo>
                  <a:lnTo>
                    <a:pt x="0" y="57"/>
                  </a:lnTo>
                  <a:lnTo>
                    <a:pt x="1" y="43"/>
                  </a:lnTo>
                  <a:lnTo>
                    <a:pt x="7" y="29"/>
                  </a:lnTo>
                  <a:lnTo>
                    <a:pt x="17" y="16"/>
                  </a:lnTo>
                  <a:lnTo>
                    <a:pt x="28" y="7"/>
                  </a:lnTo>
                  <a:lnTo>
                    <a:pt x="43" y="2"/>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07" name="Shape 7607"/>
            <p:cNvSpPr/>
            <p:nvPr/>
          </p:nvSpPr>
          <p:spPr>
            <a:xfrm>
              <a:off x="1807" y="1031"/>
              <a:ext cx="17" cy="18"/>
            </a:xfrm>
            <a:custGeom>
              <a:avLst/>
              <a:gdLst/>
              <a:ahLst/>
              <a:cxnLst/>
              <a:rect l="0" t="0" r="0" b="0"/>
              <a:pathLst>
                <a:path w="156" h="156" extrusionOk="0">
                  <a:moveTo>
                    <a:pt x="58" y="0"/>
                  </a:moveTo>
                  <a:lnTo>
                    <a:pt x="72" y="1"/>
                  </a:lnTo>
                  <a:lnTo>
                    <a:pt x="87" y="7"/>
                  </a:lnTo>
                  <a:lnTo>
                    <a:pt x="98" y="16"/>
                  </a:lnTo>
                  <a:lnTo>
                    <a:pt x="139" y="57"/>
                  </a:lnTo>
                  <a:lnTo>
                    <a:pt x="149" y="69"/>
                  </a:lnTo>
                  <a:lnTo>
                    <a:pt x="155" y="83"/>
                  </a:lnTo>
                  <a:lnTo>
                    <a:pt x="156" y="98"/>
                  </a:lnTo>
                  <a:lnTo>
                    <a:pt x="155" y="113"/>
                  </a:lnTo>
                  <a:lnTo>
                    <a:pt x="149" y="126"/>
                  </a:lnTo>
                  <a:lnTo>
                    <a:pt x="139" y="139"/>
                  </a:lnTo>
                  <a:lnTo>
                    <a:pt x="127" y="147"/>
                  </a:lnTo>
                  <a:lnTo>
                    <a:pt x="113" y="154"/>
                  </a:lnTo>
                  <a:lnTo>
                    <a:pt x="98" y="156"/>
                  </a:lnTo>
                  <a:lnTo>
                    <a:pt x="84" y="154"/>
                  </a:lnTo>
                  <a:lnTo>
                    <a:pt x="70" y="148"/>
                  </a:lnTo>
                  <a:lnTo>
                    <a:pt x="58" y="139"/>
                  </a:lnTo>
                  <a:lnTo>
                    <a:pt x="17" y="98"/>
                  </a:lnTo>
                  <a:lnTo>
                    <a:pt x="7" y="86"/>
                  </a:lnTo>
                  <a:lnTo>
                    <a:pt x="2" y="72"/>
                  </a:lnTo>
                  <a:lnTo>
                    <a:pt x="0" y="57"/>
                  </a:lnTo>
                  <a:lnTo>
                    <a:pt x="2" y="43"/>
                  </a:lnTo>
                  <a:lnTo>
                    <a:pt x="7" y="28"/>
                  </a:lnTo>
                  <a:lnTo>
                    <a:pt x="17" y="16"/>
                  </a:lnTo>
                  <a:lnTo>
                    <a:pt x="29" y="7"/>
                  </a:lnTo>
                  <a:lnTo>
                    <a:pt x="43" y="1"/>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08" name="Shape 7608"/>
          <p:cNvGrpSpPr/>
          <p:nvPr/>
        </p:nvGrpSpPr>
        <p:grpSpPr>
          <a:xfrm>
            <a:off x="8039665" y="432545"/>
            <a:ext cx="260675" cy="198248"/>
            <a:chOff x="2194" y="891"/>
            <a:chExt cx="618" cy="470"/>
          </a:xfrm>
        </p:grpSpPr>
        <p:sp>
          <p:nvSpPr>
            <p:cNvPr id="7609" name="Shape 7609"/>
            <p:cNvSpPr/>
            <p:nvPr/>
          </p:nvSpPr>
          <p:spPr>
            <a:xfrm>
              <a:off x="2405" y="891"/>
              <a:ext cx="407" cy="470"/>
            </a:xfrm>
            <a:custGeom>
              <a:avLst/>
              <a:gdLst/>
              <a:ahLst/>
              <a:cxnLst/>
              <a:rect l="0" t="0" r="0" b="0"/>
              <a:pathLst>
                <a:path w="2446" h="2822" extrusionOk="0">
                  <a:moveTo>
                    <a:pt x="1223" y="720"/>
                  </a:moveTo>
                  <a:lnTo>
                    <a:pt x="1145" y="723"/>
                  </a:lnTo>
                  <a:lnTo>
                    <a:pt x="1067" y="734"/>
                  </a:lnTo>
                  <a:lnTo>
                    <a:pt x="993" y="749"/>
                  </a:lnTo>
                  <a:lnTo>
                    <a:pt x="921" y="772"/>
                  </a:lnTo>
                  <a:lnTo>
                    <a:pt x="850" y="800"/>
                  </a:lnTo>
                  <a:lnTo>
                    <a:pt x="783" y="834"/>
                  </a:lnTo>
                  <a:lnTo>
                    <a:pt x="720" y="872"/>
                  </a:lnTo>
                  <a:lnTo>
                    <a:pt x="660" y="914"/>
                  </a:lnTo>
                  <a:lnTo>
                    <a:pt x="603" y="963"/>
                  </a:lnTo>
                  <a:lnTo>
                    <a:pt x="551" y="1014"/>
                  </a:lnTo>
                  <a:lnTo>
                    <a:pt x="503" y="1072"/>
                  </a:lnTo>
                  <a:lnTo>
                    <a:pt x="459" y="1131"/>
                  </a:lnTo>
                  <a:lnTo>
                    <a:pt x="421" y="1195"/>
                  </a:lnTo>
                  <a:lnTo>
                    <a:pt x="388" y="1262"/>
                  </a:lnTo>
                  <a:lnTo>
                    <a:pt x="360" y="1331"/>
                  </a:lnTo>
                  <a:lnTo>
                    <a:pt x="338" y="1403"/>
                  </a:lnTo>
                  <a:lnTo>
                    <a:pt x="322" y="1478"/>
                  </a:lnTo>
                  <a:lnTo>
                    <a:pt x="312" y="1555"/>
                  </a:lnTo>
                  <a:lnTo>
                    <a:pt x="308" y="1633"/>
                  </a:lnTo>
                  <a:lnTo>
                    <a:pt x="312" y="1712"/>
                  </a:lnTo>
                  <a:lnTo>
                    <a:pt x="322" y="1790"/>
                  </a:lnTo>
                  <a:lnTo>
                    <a:pt x="338" y="1864"/>
                  </a:lnTo>
                  <a:lnTo>
                    <a:pt x="360" y="1937"/>
                  </a:lnTo>
                  <a:lnTo>
                    <a:pt x="388" y="2006"/>
                  </a:lnTo>
                  <a:lnTo>
                    <a:pt x="421" y="2073"/>
                  </a:lnTo>
                  <a:lnTo>
                    <a:pt x="459" y="2137"/>
                  </a:lnTo>
                  <a:lnTo>
                    <a:pt x="503" y="2196"/>
                  </a:lnTo>
                  <a:lnTo>
                    <a:pt x="551" y="2252"/>
                  </a:lnTo>
                  <a:lnTo>
                    <a:pt x="603" y="2305"/>
                  </a:lnTo>
                  <a:lnTo>
                    <a:pt x="660" y="2352"/>
                  </a:lnTo>
                  <a:lnTo>
                    <a:pt x="720" y="2396"/>
                  </a:lnTo>
                  <a:lnTo>
                    <a:pt x="783" y="2434"/>
                  </a:lnTo>
                  <a:lnTo>
                    <a:pt x="850" y="2468"/>
                  </a:lnTo>
                  <a:lnTo>
                    <a:pt x="921" y="2495"/>
                  </a:lnTo>
                  <a:lnTo>
                    <a:pt x="993" y="2517"/>
                  </a:lnTo>
                  <a:lnTo>
                    <a:pt x="1067" y="2533"/>
                  </a:lnTo>
                  <a:lnTo>
                    <a:pt x="1145" y="2543"/>
                  </a:lnTo>
                  <a:lnTo>
                    <a:pt x="1223" y="2547"/>
                  </a:lnTo>
                  <a:lnTo>
                    <a:pt x="1302" y="2543"/>
                  </a:lnTo>
                  <a:lnTo>
                    <a:pt x="1379" y="2533"/>
                  </a:lnTo>
                  <a:lnTo>
                    <a:pt x="1454" y="2517"/>
                  </a:lnTo>
                  <a:lnTo>
                    <a:pt x="1526" y="2495"/>
                  </a:lnTo>
                  <a:lnTo>
                    <a:pt x="1596" y="2468"/>
                  </a:lnTo>
                  <a:lnTo>
                    <a:pt x="1663" y="2434"/>
                  </a:lnTo>
                  <a:lnTo>
                    <a:pt x="1726" y="2396"/>
                  </a:lnTo>
                  <a:lnTo>
                    <a:pt x="1787" y="2352"/>
                  </a:lnTo>
                  <a:lnTo>
                    <a:pt x="1844" y="2305"/>
                  </a:lnTo>
                  <a:lnTo>
                    <a:pt x="1895" y="2252"/>
                  </a:lnTo>
                  <a:lnTo>
                    <a:pt x="1944" y="2196"/>
                  </a:lnTo>
                  <a:lnTo>
                    <a:pt x="1986" y="2137"/>
                  </a:lnTo>
                  <a:lnTo>
                    <a:pt x="2026" y="2073"/>
                  </a:lnTo>
                  <a:lnTo>
                    <a:pt x="2058" y="2006"/>
                  </a:lnTo>
                  <a:lnTo>
                    <a:pt x="2087" y="1937"/>
                  </a:lnTo>
                  <a:lnTo>
                    <a:pt x="2109" y="1864"/>
                  </a:lnTo>
                  <a:lnTo>
                    <a:pt x="2125" y="1790"/>
                  </a:lnTo>
                  <a:lnTo>
                    <a:pt x="2135" y="1712"/>
                  </a:lnTo>
                  <a:lnTo>
                    <a:pt x="2138" y="1633"/>
                  </a:lnTo>
                  <a:lnTo>
                    <a:pt x="2135" y="1555"/>
                  </a:lnTo>
                  <a:lnTo>
                    <a:pt x="2125" y="1478"/>
                  </a:lnTo>
                  <a:lnTo>
                    <a:pt x="2109" y="1403"/>
                  </a:lnTo>
                  <a:lnTo>
                    <a:pt x="2087" y="1331"/>
                  </a:lnTo>
                  <a:lnTo>
                    <a:pt x="2058" y="1262"/>
                  </a:lnTo>
                  <a:lnTo>
                    <a:pt x="2026" y="1195"/>
                  </a:lnTo>
                  <a:lnTo>
                    <a:pt x="1986" y="1131"/>
                  </a:lnTo>
                  <a:lnTo>
                    <a:pt x="1944" y="1072"/>
                  </a:lnTo>
                  <a:lnTo>
                    <a:pt x="1895" y="1014"/>
                  </a:lnTo>
                  <a:lnTo>
                    <a:pt x="1844" y="963"/>
                  </a:lnTo>
                  <a:lnTo>
                    <a:pt x="1787" y="914"/>
                  </a:lnTo>
                  <a:lnTo>
                    <a:pt x="1726" y="872"/>
                  </a:lnTo>
                  <a:lnTo>
                    <a:pt x="1663" y="834"/>
                  </a:lnTo>
                  <a:lnTo>
                    <a:pt x="1596" y="800"/>
                  </a:lnTo>
                  <a:lnTo>
                    <a:pt x="1526" y="772"/>
                  </a:lnTo>
                  <a:lnTo>
                    <a:pt x="1454" y="749"/>
                  </a:lnTo>
                  <a:lnTo>
                    <a:pt x="1379" y="734"/>
                  </a:lnTo>
                  <a:lnTo>
                    <a:pt x="1302" y="723"/>
                  </a:lnTo>
                  <a:lnTo>
                    <a:pt x="1223" y="720"/>
                  </a:lnTo>
                  <a:close/>
                  <a:moveTo>
                    <a:pt x="1010" y="0"/>
                  </a:moveTo>
                  <a:lnTo>
                    <a:pt x="1437" y="0"/>
                  </a:lnTo>
                  <a:lnTo>
                    <a:pt x="1455" y="2"/>
                  </a:lnTo>
                  <a:lnTo>
                    <a:pt x="1471" y="9"/>
                  </a:lnTo>
                  <a:lnTo>
                    <a:pt x="1484" y="19"/>
                  </a:lnTo>
                  <a:lnTo>
                    <a:pt x="1495" y="33"/>
                  </a:lnTo>
                  <a:lnTo>
                    <a:pt x="1501" y="48"/>
                  </a:lnTo>
                  <a:lnTo>
                    <a:pt x="1505" y="66"/>
                  </a:lnTo>
                  <a:lnTo>
                    <a:pt x="1505" y="264"/>
                  </a:lnTo>
                  <a:lnTo>
                    <a:pt x="1502" y="282"/>
                  </a:lnTo>
                  <a:lnTo>
                    <a:pt x="1496" y="298"/>
                  </a:lnTo>
                  <a:lnTo>
                    <a:pt x="1484" y="311"/>
                  </a:lnTo>
                  <a:lnTo>
                    <a:pt x="1471" y="321"/>
                  </a:lnTo>
                  <a:lnTo>
                    <a:pt x="1455" y="329"/>
                  </a:lnTo>
                  <a:lnTo>
                    <a:pt x="1437" y="331"/>
                  </a:lnTo>
                  <a:lnTo>
                    <a:pt x="1363" y="331"/>
                  </a:lnTo>
                  <a:lnTo>
                    <a:pt x="1363" y="453"/>
                  </a:lnTo>
                  <a:lnTo>
                    <a:pt x="1446" y="465"/>
                  </a:lnTo>
                  <a:lnTo>
                    <a:pt x="1528" y="484"/>
                  </a:lnTo>
                  <a:lnTo>
                    <a:pt x="1607" y="508"/>
                  </a:lnTo>
                  <a:lnTo>
                    <a:pt x="1684" y="537"/>
                  </a:lnTo>
                  <a:lnTo>
                    <a:pt x="1758" y="571"/>
                  </a:lnTo>
                  <a:lnTo>
                    <a:pt x="1829" y="610"/>
                  </a:lnTo>
                  <a:lnTo>
                    <a:pt x="1898" y="654"/>
                  </a:lnTo>
                  <a:lnTo>
                    <a:pt x="1962" y="701"/>
                  </a:lnTo>
                  <a:lnTo>
                    <a:pt x="2029" y="635"/>
                  </a:lnTo>
                  <a:lnTo>
                    <a:pt x="2020" y="626"/>
                  </a:lnTo>
                  <a:lnTo>
                    <a:pt x="2009" y="611"/>
                  </a:lnTo>
                  <a:lnTo>
                    <a:pt x="2002" y="595"/>
                  </a:lnTo>
                  <a:lnTo>
                    <a:pt x="2000" y="579"/>
                  </a:lnTo>
                  <a:lnTo>
                    <a:pt x="2002" y="561"/>
                  </a:lnTo>
                  <a:lnTo>
                    <a:pt x="2009" y="545"/>
                  </a:lnTo>
                  <a:lnTo>
                    <a:pt x="2020" y="530"/>
                  </a:lnTo>
                  <a:lnTo>
                    <a:pt x="2116" y="435"/>
                  </a:lnTo>
                  <a:lnTo>
                    <a:pt x="2129" y="425"/>
                  </a:lnTo>
                  <a:lnTo>
                    <a:pt x="2145" y="418"/>
                  </a:lnTo>
                  <a:lnTo>
                    <a:pt x="2163" y="416"/>
                  </a:lnTo>
                  <a:lnTo>
                    <a:pt x="2180" y="418"/>
                  </a:lnTo>
                  <a:lnTo>
                    <a:pt x="2196" y="425"/>
                  </a:lnTo>
                  <a:lnTo>
                    <a:pt x="2210" y="435"/>
                  </a:lnTo>
                  <a:lnTo>
                    <a:pt x="2426" y="650"/>
                  </a:lnTo>
                  <a:lnTo>
                    <a:pt x="2438" y="665"/>
                  </a:lnTo>
                  <a:lnTo>
                    <a:pt x="2443" y="681"/>
                  </a:lnTo>
                  <a:lnTo>
                    <a:pt x="2446" y="698"/>
                  </a:lnTo>
                  <a:lnTo>
                    <a:pt x="2443" y="714"/>
                  </a:lnTo>
                  <a:lnTo>
                    <a:pt x="2438" y="731"/>
                  </a:lnTo>
                  <a:lnTo>
                    <a:pt x="2426" y="746"/>
                  </a:lnTo>
                  <a:lnTo>
                    <a:pt x="2331" y="840"/>
                  </a:lnTo>
                  <a:lnTo>
                    <a:pt x="2316" y="852"/>
                  </a:lnTo>
                  <a:lnTo>
                    <a:pt x="2300" y="858"/>
                  </a:lnTo>
                  <a:lnTo>
                    <a:pt x="2284" y="860"/>
                  </a:lnTo>
                  <a:lnTo>
                    <a:pt x="2267" y="858"/>
                  </a:lnTo>
                  <a:lnTo>
                    <a:pt x="2250" y="852"/>
                  </a:lnTo>
                  <a:lnTo>
                    <a:pt x="2235" y="840"/>
                  </a:lnTo>
                  <a:lnTo>
                    <a:pt x="2226" y="831"/>
                  </a:lnTo>
                  <a:lnTo>
                    <a:pt x="2160" y="899"/>
                  </a:lnTo>
                  <a:lnTo>
                    <a:pt x="2210" y="967"/>
                  </a:lnTo>
                  <a:lnTo>
                    <a:pt x="2255" y="1040"/>
                  </a:lnTo>
                  <a:lnTo>
                    <a:pt x="2296" y="1117"/>
                  </a:lnTo>
                  <a:lnTo>
                    <a:pt x="2332" y="1196"/>
                  </a:lnTo>
                  <a:lnTo>
                    <a:pt x="2361" y="1280"/>
                  </a:lnTo>
                  <a:lnTo>
                    <a:pt x="2384" y="1365"/>
                  </a:lnTo>
                  <a:lnTo>
                    <a:pt x="2401" y="1451"/>
                  </a:lnTo>
                  <a:lnTo>
                    <a:pt x="2411" y="1541"/>
                  </a:lnTo>
                  <a:lnTo>
                    <a:pt x="2415" y="1633"/>
                  </a:lnTo>
                  <a:lnTo>
                    <a:pt x="2411" y="1725"/>
                  </a:lnTo>
                  <a:lnTo>
                    <a:pt x="2401" y="1816"/>
                  </a:lnTo>
                  <a:lnTo>
                    <a:pt x="2383" y="1905"/>
                  </a:lnTo>
                  <a:lnTo>
                    <a:pt x="2359" y="1992"/>
                  </a:lnTo>
                  <a:lnTo>
                    <a:pt x="2330" y="2075"/>
                  </a:lnTo>
                  <a:lnTo>
                    <a:pt x="2294" y="2156"/>
                  </a:lnTo>
                  <a:lnTo>
                    <a:pt x="2252" y="2232"/>
                  </a:lnTo>
                  <a:lnTo>
                    <a:pt x="2205" y="2306"/>
                  </a:lnTo>
                  <a:lnTo>
                    <a:pt x="2153" y="2376"/>
                  </a:lnTo>
                  <a:lnTo>
                    <a:pt x="2096" y="2442"/>
                  </a:lnTo>
                  <a:lnTo>
                    <a:pt x="2034" y="2504"/>
                  </a:lnTo>
                  <a:lnTo>
                    <a:pt x="1967" y="2560"/>
                  </a:lnTo>
                  <a:lnTo>
                    <a:pt x="1898" y="2613"/>
                  </a:lnTo>
                  <a:lnTo>
                    <a:pt x="1824" y="2660"/>
                  </a:lnTo>
                  <a:lnTo>
                    <a:pt x="1747" y="2701"/>
                  </a:lnTo>
                  <a:lnTo>
                    <a:pt x="1666" y="2737"/>
                  </a:lnTo>
                  <a:lnTo>
                    <a:pt x="1582" y="2767"/>
                  </a:lnTo>
                  <a:lnTo>
                    <a:pt x="1496" y="2790"/>
                  </a:lnTo>
                  <a:lnTo>
                    <a:pt x="1407" y="2808"/>
                  </a:lnTo>
                  <a:lnTo>
                    <a:pt x="1316" y="2819"/>
                  </a:lnTo>
                  <a:lnTo>
                    <a:pt x="1223" y="2822"/>
                  </a:lnTo>
                  <a:lnTo>
                    <a:pt x="1130" y="2819"/>
                  </a:lnTo>
                  <a:lnTo>
                    <a:pt x="1039" y="2808"/>
                  </a:lnTo>
                  <a:lnTo>
                    <a:pt x="950" y="2790"/>
                  </a:lnTo>
                  <a:lnTo>
                    <a:pt x="864" y="2767"/>
                  </a:lnTo>
                  <a:lnTo>
                    <a:pt x="780" y="2737"/>
                  </a:lnTo>
                  <a:lnTo>
                    <a:pt x="700" y="2701"/>
                  </a:lnTo>
                  <a:lnTo>
                    <a:pt x="622" y="2660"/>
                  </a:lnTo>
                  <a:lnTo>
                    <a:pt x="548" y="2613"/>
                  </a:lnTo>
                  <a:lnTo>
                    <a:pt x="478" y="2560"/>
                  </a:lnTo>
                  <a:lnTo>
                    <a:pt x="413" y="2504"/>
                  </a:lnTo>
                  <a:lnTo>
                    <a:pt x="351" y="2442"/>
                  </a:lnTo>
                  <a:lnTo>
                    <a:pt x="294" y="2376"/>
                  </a:lnTo>
                  <a:lnTo>
                    <a:pt x="242" y="2306"/>
                  </a:lnTo>
                  <a:lnTo>
                    <a:pt x="195" y="2232"/>
                  </a:lnTo>
                  <a:lnTo>
                    <a:pt x="153" y="2156"/>
                  </a:lnTo>
                  <a:lnTo>
                    <a:pt x="117" y="2075"/>
                  </a:lnTo>
                  <a:lnTo>
                    <a:pt x="87" y="1992"/>
                  </a:lnTo>
                  <a:lnTo>
                    <a:pt x="63" y="1905"/>
                  </a:lnTo>
                  <a:lnTo>
                    <a:pt x="46" y="1816"/>
                  </a:lnTo>
                  <a:lnTo>
                    <a:pt x="35" y="1725"/>
                  </a:lnTo>
                  <a:lnTo>
                    <a:pt x="32" y="1633"/>
                  </a:lnTo>
                  <a:lnTo>
                    <a:pt x="35" y="1541"/>
                  </a:lnTo>
                  <a:lnTo>
                    <a:pt x="45" y="1451"/>
                  </a:lnTo>
                  <a:lnTo>
                    <a:pt x="62" y="1365"/>
                  </a:lnTo>
                  <a:lnTo>
                    <a:pt x="86" y="1280"/>
                  </a:lnTo>
                  <a:lnTo>
                    <a:pt x="115" y="1196"/>
                  </a:lnTo>
                  <a:lnTo>
                    <a:pt x="150" y="1117"/>
                  </a:lnTo>
                  <a:lnTo>
                    <a:pt x="190" y="1040"/>
                  </a:lnTo>
                  <a:lnTo>
                    <a:pt x="236" y="967"/>
                  </a:lnTo>
                  <a:lnTo>
                    <a:pt x="287" y="899"/>
                  </a:lnTo>
                  <a:lnTo>
                    <a:pt x="219" y="831"/>
                  </a:lnTo>
                  <a:lnTo>
                    <a:pt x="210" y="840"/>
                  </a:lnTo>
                  <a:lnTo>
                    <a:pt x="197" y="852"/>
                  </a:lnTo>
                  <a:lnTo>
                    <a:pt x="180" y="858"/>
                  </a:lnTo>
                  <a:lnTo>
                    <a:pt x="163" y="860"/>
                  </a:lnTo>
                  <a:lnTo>
                    <a:pt x="146" y="858"/>
                  </a:lnTo>
                  <a:lnTo>
                    <a:pt x="129" y="852"/>
                  </a:lnTo>
                  <a:lnTo>
                    <a:pt x="116" y="840"/>
                  </a:lnTo>
                  <a:lnTo>
                    <a:pt x="20" y="746"/>
                  </a:lnTo>
                  <a:lnTo>
                    <a:pt x="9" y="731"/>
                  </a:lnTo>
                  <a:lnTo>
                    <a:pt x="2" y="716"/>
                  </a:lnTo>
                  <a:lnTo>
                    <a:pt x="0" y="699"/>
                  </a:lnTo>
                  <a:lnTo>
                    <a:pt x="2" y="681"/>
                  </a:lnTo>
                  <a:lnTo>
                    <a:pt x="9" y="665"/>
                  </a:lnTo>
                  <a:lnTo>
                    <a:pt x="20" y="650"/>
                  </a:lnTo>
                  <a:lnTo>
                    <a:pt x="236" y="435"/>
                  </a:lnTo>
                  <a:lnTo>
                    <a:pt x="250" y="425"/>
                  </a:lnTo>
                  <a:lnTo>
                    <a:pt x="266" y="418"/>
                  </a:lnTo>
                  <a:lnTo>
                    <a:pt x="284" y="416"/>
                  </a:lnTo>
                  <a:lnTo>
                    <a:pt x="301" y="418"/>
                  </a:lnTo>
                  <a:lnTo>
                    <a:pt x="316" y="425"/>
                  </a:lnTo>
                  <a:lnTo>
                    <a:pt x="331" y="435"/>
                  </a:lnTo>
                  <a:lnTo>
                    <a:pt x="427" y="530"/>
                  </a:lnTo>
                  <a:lnTo>
                    <a:pt x="438" y="545"/>
                  </a:lnTo>
                  <a:lnTo>
                    <a:pt x="445" y="561"/>
                  </a:lnTo>
                  <a:lnTo>
                    <a:pt x="447" y="577"/>
                  </a:lnTo>
                  <a:lnTo>
                    <a:pt x="445" y="594"/>
                  </a:lnTo>
                  <a:lnTo>
                    <a:pt x="438" y="611"/>
                  </a:lnTo>
                  <a:lnTo>
                    <a:pt x="427" y="626"/>
                  </a:lnTo>
                  <a:lnTo>
                    <a:pt x="418" y="635"/>
                  </a:lnTo>
                  <a:lnTo>
                    <a:pt x="484" y="701"/>
                  </a:lnTo>
                  <a:lnTo>
                    <a:pt x="549" y="654"/>
                  </a:lnTo>
                  <a:lnTo>
                    <a:pt x="617" y="610"/>
                  </a:lnTo>
                  <a:lnTo>
                    <a:pt x="689" y="572"/>
                  </a:lnTo>
                  <a:lnTo>
                    <a:pt x="762" y="537"/>
                  </a:lnTo>
                  <a:lnTo>
                    <a:pt x="840" y="508"/>
                  </a:lnTo>
                  <a:lnTo>
                    <a:pt x="918" y="484"/>
                  </a:lnTo>
                  <a:lnTo>
                    <a:pt x="999" y="465"/>
                  </a:lnTo>
                  <a:lnTo>
                    <a:pt x="1083" y="453"/>
                  </a:lnTo>
                  <a:lnTo>
                    <a:pt x="1083" y="331"/>
                  </a:lnTo>
                  <a:lnTo>
                    <a:pt x="1010" y="331"/>
                  </a:lnTo>
                  <a:lnTo>
                    <a:pt x="992" y="329"/>
                  </a:lnTo>
                  <a:lnTo>
                    <a:pt x="976" y="322"/>
                  </a:lnTo>
                  <a:lnTo>
                    <a:pt x="962" y="311"/>
                  </a:lnTo>
                  <a:lnTo>
                    <a:pt x="951" y="298"/>
                  </a:lnTo>
                  <a:lnTo>
                    <a:pt x="944" y="282"/>
                  </a:lnTo>
                  <a:lnTo>
                    <a:pt x="942" y="264"/>
                  </a:lnTo>
                  <a:lnTo>
                    <a:pt x="942" y="66"/>
                  </a:lnTo>
                  <a:lnTo>
                    <a:pt x="944" y="48"/>
                  </a:lnTo>
                  <a:lnTo>
                    <a:pt x="951" y="33"/>
                  </a:lnTo>
                  <a:lnTo>
                    <a:pt x="961" y="19"/>
                  </a:lnTo>
                  <a:lnTo>
                    <a:pt x="975" y="9"/>
                  </a:lnTo>
                  <a:lnTo>
                    <a:pt x="992" y="2"/>
                  </a:lnTo>
                  <a:lnTo>
                    <a:pt x="10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0" name="Shape 7610"/>
            <p:cNvSpPr/>
            <p:nvPr/>
          </p:nvSpPr>
          <p:spPr>
            <a:xfrm>
              <a:off x="2255" y="1216"/>
              <a:ext cx="132" cy="40"/>
            </a:xfrm>
            <a:custGeom>
              <a:avLst/>
              <a:gdLst/>
              <a:ahLst/>
              <a:cxnLst/>
              <a:rect l="0" t="0" r="0" b="0"/>
              <a:pathLst>
                <a:path w="794" h="237" extrusionOk="0">
                  <a:moveTo>
                    <a:pt x="118" y="0"/>
                  </a:moveTo>
                  <a:lnTo>
                    <a:pt x="721" y="0"/>
                  </a:lnTo>
                  <a:lnTo>
                    <a:pt x="741" y="79"/>
                  </a:lnTo>
                  <a:lnTo>
                    <a:pt x="766" y="156"/>
                  </a:lnTo>
                  <a:lnTo>
                    <a:pt x="794" y="231"/>
                  </a:lnTo>
                  <a:lnTo>
                    <a:pt x="777" y="235"/>
                  </a:lnTo>
                  <a:lnTo>
                    <a:pt x="758" y="237"/>
                  </a:lnTo>
                  <a:lnTo>
                    <a:pt x="118" y="237"/>
                  </a:lnTo>
                  <a:lnTo>
                    <a:pt x="91" y="234"/>
                  </a:lnTo>
                  <a:lnTo>
                    <a:pt x="66" y="225"/>
                  </a:lnTo>
                  <a:lnTo>
                    <a:pt x="44" y="211"/>
                  </a:lnTo>
                  <a:lnTo>
                    <a:pt x="26" y="194"/>
                  </a:lnTo>
                  <a:lnTo>
                    <a:pt x="12" y="171"/>
                  </a:lnTo>
                  <a:lnTo>
                    <a:pt x="3" y="146"/>
                  </a:lnTo>
                  <a:lnTo>
                    <a:pt x="0" y="119"/>
                  </a:lnTo>
                  <a:lnTo>
                    <a:pt x="3" y="92"/>
                  </a:lnTo>
                  <a:lnTo>
                    <a:pt x="12" y="68"/>
                  </a:lnTo>
                  <a:lnTo>
                    <a:pt x="26" y="45"/>
                  </a:lnTo>
                  <a:lnTo>
                    <a:pt x="44" y="27"/>
                  </a:lnTo>
                  <a:lnTo>
                    <a:pt x="66" y="14"/>
                  </a:lnTo>
                  <a:lnTo>
                    <a:pt x="91" y="5"/>
                  </a:lnTo>
                  <a:lnTo>
                    <a:pt x="118" y="1"/>
                  </a:lnTo>
                  <a:lnTo>
                    <a:pt x="1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1" name="Shape 7611"/>
            <p:cNvSpPr/>
            <p:nvPr/>
          </p:nvSpPr>
          <p:spPr>
            <a:xfrm>
              <a:off x="2194" y="1071"/>
              <a:ext cx="193" cy="39"/>
            </a:xfrm>
            <a:custGeom>
              <a:avLst/>
              <a:gdLst/>
              <a:ahLst/>
              <a:cxnLst/>
              <a:rect l="0" t="0" r="0" b="0"/>
              <a:pathLst>
                <a:path w="1159" h="236" extrusionOk="0">
                  <a:moveTo>
                    <a:pt x="118" y="0"/>
                  </a:moveTo>
                  <a:lnTo>
                    <a:pt x="1124" y="0"/>
                  </a:lnTo>
                  <a:lnTo>
                    <a:pt x="1142" y="2"/>
                  </a:lnTo>
                  <a:lnTo>
                    <a:pt x="1159" y="6"/>
                  </a:lnTo>
                  <a:lnTo>
                    <a:pt x="1131" y="82"/>
                  </a:lnTo>
                  <a:lnTo>
                    <a:pt x="1106" y="158"/>
                  </a:lnTo>
                  <a:lnTo>
                    <a:pt x="1086" y="236"/>
                  </a:lnTo>
                  <a:lnTo>
                    <a:pt x="118" y="236"/>
                  </a:lnTo>
                  <a:lnTo>
                    <a:pt x="91" y="232"/>
                  </a:lnTo>
                  <a:lnTo>
                    <a:pt x="66" y="223"/>
                  </a:lnTo>
                  <a:lnTo>
                    <a:pt x="44" y="210"/>
                  </a:lnTo>
                  <a:lnTo>
                    <a:pt x="26" y="192"/>
                  </a:lnTo>
                  <a:lnTo>
                    <a:pt x="12" y="169"/>
                  </a:lnTo>
                  <a:lnTo>
                    <a:pt x="3" y="145"/>
                  </a:lnTo>
                  <a:lnTo>
                    <a:pt x="0" y="118"/>
                  </a:lnTo>
                  <a:lnTo>
                    <a:pt x="3" y="91"/>
                  </a:lnTo>
                  <a:lnTo>
                    <a:pt x="12" y="66"/>
                  </a:lnTo>
                  <a:lnTo>
                    <a:pt x="26" y="45"/>
                  </a:lnTo>
                  <a:lnTo>
                    <a:pt x="44" y="26"/>
                  </a:lnTo>
                  <a:lnTo>
                    <a:pt x="66" y="12"/>
                  </a:lnTo>
                  <a:lnTo>
                    <a:pt x="91" y="3"/>
                  </a:lnTo>
                  <a:lnTo>
                    <a:pt x="1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2" name="Shape 7612"/>
            <p:cNvSpPr/>
            <p:nvPr/>
          </p:nvSpPr>
          <p:spPr>
            <a:xfrm>
              <a:off x="2221" y="1144"/>
              <a:ext cx="149" cy="39"/>
            </a:xfrm>
            <a:custGeom>
              <a:avLst/>
              <a:gdLst/>
              <a:ahLst/>
              <a:cxnLst/>
              <a:rect l="0" t="0" r="0" b="0"/>
              <a:pathLst>
                <a:path w="893" h="235" extrusionOk="0">
                  <a:moveTo>
                    <a:pt x="118" y="0"/>
                  </a:moveTo>
                  <a:lnTo>
                    <a:pt x="893" y="0"/>
                  </a:lnTo>
                  <a:lnTo>
                    <a:pt x="889" y="58"/>
                  </a:lnTo>
                  <a:lnTo>
                    <a:pt x="887" y="116"/>
                  </a:lnTo>
                  <a:lnTo>
                    <a:pt x="888" y="177"/>
                  </a:lnTo>
                  <a:lnTo>
                    <a:pt x="892" y="235"/>
                  </a:lnTo>
                  <a:lnTo>
                    <a:pt x="118" y="235"/>
                  </a:lnTo>
                  <a:lnTo>
                    <a:pt x="91" y="232"/>
                  </a:lnTo>
                  <a:lnTo>
                    <a:pt x="67" y="223"/>
                  </a:lnTo>
                  <a:lnTo>
                    <a:pt x="45" y="210"/>
                  </a:lnTo>
                  <a:lnTo>
                    <a:pt x="26" y="191"/>
                  </a:lnTo>
                  <a:lnTo>
                    <a:pt x="13" y="169"/>
                  </a:lnTo>
                  <a:lnTo>
                    <a:pt x="4" y="144"/>
                  </a:lnTo>
                  <a:lnTo>
                    <a:pt x="0" y="117"/>
                  </a:lnTo>
                  <a:lnTo>
                    <a:pt x="4" y="91"/>
                  </a:lnTo>
                  <a:lnTo>
                    <a:pt x="13" y="66"/>
                  </a:lnTo>
                  <a:lnTo>
                    <a:pt x="26" y="44"/>
                  </a:lnTo>
                  <a:lnTo>
                    <a:pt x="44" y="25"/>
                  </a:lnTo>
                  <a:lnTo>
                    <a:pt x="67" y="12"/>
                  </a:lnTo>
                  <a:lnTo>
                    <a:pt x="91" y="3"/>
                  </a:lnTo>
                  <a:lnTo>
                    <a:pt x="1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3" name="Shape 7613"/>
            <p:cNvSpPr/>
            <p:nvPr/>
          </p:nvSpPr>
          <p:spPr>
            <a:xfrm>
              <a:off x="2578" y="1101"/>
              <a:ext cx="128" cy="93"/>
            </a:xfrm>
            <a:custGeom>
              <a:avLst/>
              <a:gdLst/>
              <a:ahLst/>
              <a:cxnLst/>
              <a:rect l="0" t="0" r="0" b="0"/>
              <a:pathLst>
                <a:path w="769" h="557" extrusionOk="0">
                  <a:moveTo>
                    <a:pt x="181" y="297"/>
                  </a:moveTo>
                  <a:lnTo>
                    <a:pt x="161" y="299"/>
                  </a:lnTo>
                  <a:lnTo>
                    <a:pt x="143" y="308"/>
                  </a:lnTo>
                  <a:lnTo>
                    <a:pt x="126" y="320"/>
                  </a:lnTo>
                  <a:lnTo>
                    <a:pt x="114" y="336"/>
                  </a:lnTo>
                  <a:lnTo>
                    <a:pt x="106" y="356"/>
                  </a:lnTo>
                  <a:lnTo>
                    <a:pt x="103" y="376"/>
                  </a:lnTo>
                  <a:lnTo>
                    <a:pt x="106" y="397"/>
                  </a:lnTo>
                  <a:lnTo>
                    <a:pt x="114" y="416"/>
                  </a:lnTo>
                  <a:lnTo>
                    <a:pt x="126" y="432"/>
                  </a:lnTo>
                  <a:lnTo>
                    <a:pt x="143" y="444"/>
                  </a:lnTo>
                  <a:lnTo>
                    <a:pt x="163" y="453"/>
                  </a:lnTo>
                  <a:lnTo>
                    <a:pt x="183" y="455"/>
                  </a:lnTo>
                  <a:lnTo>
                    <a:pt x="204" y="452"/>
                  </a:lnTo>
                  <a:lnTo>
                    <a:pt x="223" y="444"/>
                  </a:lnTo>
                  <a:lnTo>
                    <a:pt x="239" y="432"/>
                  </a:lnTo>
                  <a:lnTo>
                    <a:pt x="251" y="415"/>
                  </a:lnTo>
                  <a:lnTo>
                    <a:pt x="260" y="396"/>
                  </a:lnTo>
                  <a:lnTo>
                    <a:pt x="262" y="374"/>
                  </a:lnTo>
                  <a:lnTo>
                    <a:pt x="259" y="354"/>
                  </a:lnTo>
                  <a:lnTo>
                    <a:pt x="251" y="335"/>
                  </a:lnTo>
                  <a:lnTo>
                    <a:pt x="239" y="319"/>
                  </a:lnTo>
                  <a:lnTo>
                    <a:pt x="222" y="307"/>
                  </a:lnTo>
                  <a:lnTo>
                    <a:pt x="203" y="299"/>
                  </a:lnTo>
                  <a:lnTo>
                    <a:pt x="181" y="297"/>
                  </a:lnTo>
                  <a:close/>
                  <a:moveTo>
                    <a:pt x="699" y="0"/>
                  </a:moveTo>
                  <a:lnTo>
                    <a:pt x="716" y="2"/>
                  </a:lnTo>
                  <a:lnTo>
                    <a:pt x="733" y="10"/>
                  </a:lnTo>
                  <a:lnTo>
                    <a:pt x="747" y="22"/>
                  </a:lnTo>
                  <a:lnTo>
                    <a:pt x="758" y="36"/>
                  </a:lnTo>
                  <a:lnTo>
                    <a:pt x="766" y="53"/>
                  </a:lnTo>
                  <a:lnTo>
                    <a:pt x="769" y="71"/>
                  </a:lnTo>
                  <a:lnTo>
                    <a:pt x="767" y="89"/>
                  </a:lnTo>
                  <a:lnTo>
                    <a:pt x="761" y="106"/>
                  </a:lnTo>
                  <a:lnTo>
                    <a:pt x="751" y="120"/>
                  </a:lnTo>
                  <a:lnTo>
                    <a:pt x="737" y="133"/>
                  </a:lnTo>
                  <a:lnTo>
                    <a:pt x="361" y="397"/>
                  </a:lnTo>
                  <a:lnTo>
                    <a:pt x="357" y="424"/>
                  </a:lnTo>
                  <a:lnTo>
                    <a:pt x="348" y="450"/>
                  </a:lnTo>
                  <a:lnTo>
                    <a:pt x="334" y="473"/>
                  </a:lnTo>
                  <a:lnTo>
                    <a:pt x="318" y="496"/>
                  </a:lnTo>
                  <a:lnTo>
                    <a:pt x="298" y="516"/>
                  </a:lnTo>
                  <a:lnTo>
                    <a:pt x="273" y="533"/>
                  </a:lnTo>
                  <a:lnTo>
                    <a:pt x="244" y="546"/>
                  </a:lnTo>
                  <a:lnTo>
                    <a:pt x="214" y="555"/>
                  </a:lnTo>
                  <a:lnTo>
                    <a:pt x="182" y="557"/>
                  </a:lnTo>
                  <a:lnTo>
                    <a:pt x="152" y="555"/>
                  </a:lnTo>
                  <a:lnTo>
                    <a:pt x="121" y="547"/>
                  </a:lnTo>
                  <a:lnTo>
                    <a:pt x="93" y="535"/>
                  </a:lnTo>
                  <a:lnTo>
                    <a:pt x="67" y="517"/>
                  </a:lnTo>
                  <a:lnTo>
                    <a:pt x="45" y="494"/>
                  </a:lnTo>
                  <a:lnTo>
                    <a:pt x="26" y="469"/>
                  </a:lnTo>
                  <a:lnTo>
                    <a:pt x="11" y="439"/>
                  </a:lnTo>
                  <a:lnTo>
                    <a:pt x="3" y="408"/>
                  </a:lnTo>
                  <a:lnTo>
                    <a:pt x="0" y="378"/>
                  </a:lnTo>
                  <a:lnTo>
                    <a:pt x="3" y="346"/>
                  </a:lnTo>
                  <a:lnTo>
                    <a:pt x="10" y="317"/>
                  </a:lnTo>
                  <a:lnTo>
                    <a:pt x="24" y="289"/>
                  </a:lnTo>
                  <a:lnTo>
                    <a:pt x="40" y="263"/>
                  </a:lnTo>
                  <a:lnTo>
                    <a:pt x="63" y="239"/>
                  </a:lnTo>
                  <a:lnTo>
                    <a:pt x="90" y="220"/>
                  </a:lnTo>
                  <a:lnTo>
                    <a:pt x="121" y="206"/>
                  </a:lnTo>
                  <a:lnTo>
                    <a:pt x="154" y="198"/>
                  </a:lnTo>
                  <a:lnTo>
                    <a:pt x="187" y="196"/>
                  </a:lnTo>
                  <a:lnTo>
                    <a:pt x="219" y="200"/>
                  </a:lnTo>
                  <a:lnTo>
                    <a:pt x="251" y="209"/>
                  </a:lnTo>
                  <a:lnTo>
                    <a:pt x="663" y="8"/>
                  </a:lnTo>
                  <a:lnTo>
                    <a:pt x="681" y="1"/>
                  </a:lnTo>
                  <a:lnTo>
                    <a:pt x="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4" name="Shape 7614"/>
            <p:cNvSpPr/>
            <p:nvPr/>
          </p:nvSpPr>
          <p:spPr>
            <a:xfrm>
              <a:off x="2645" y="1065"/>
              <a:ext cx="25" cy="24"/>
            </a:xfrm>
            <a:custGeom>
              <a:avLst/>
              <a:gdLst/>
              <a:ahLst/>
              <a:cxnLst/>
              <a:rect l="0" t="0" r="0" b="0"/>
              <a:pathLst>
                <a:path w="148" h="150" extrusionOk="0">
                  <a:moveTo>
                    <a:pt x="73" y="0"/>
                  </a:moveTo>
                  <a:lnTo>
                    <a:pt x="92" y="3"/>
                  </a:lnTo>
                  <a:lnTo>
                    <a:pt x="111" y="10"/>
                  </a:lnTo>
                  <a:lnTo>
                    <a:pt x="127" y="22"/>
                  </a:lnTo>
                  <a:lnTo>
                    <a:pt x="138" y="37"/>
                  </a:lnTo>
                  <a:lnTo>
                    <a:pt x="146" y="54"/>
                  </a:lnTo>
                  <a:lnTo>
                    <a:pt x="148" y="73"/>
                  </a:lnTo>
                  <a:lnTo>
                    <a:pt x="146" y="92"/>
                  </a:lnTo>
                  <a:lnTo>
                    <a:pt x="139" y="112"/>
                  </a:lnTo>
                  <a:lnTo>
                    <a:pt x="127" y="127"/>
                  </a:lnTo>
                  <a:lnTo>
                    <a:pt x="112" y="139"/>
                  </a:lnTo>
                  <a:lnTo>
                    <a:pt x="94" y="146"/>
                  </a:lnTo>
                  <a:lnTo>
                    <a:pt x="75" y="150"/>
                  </a:lnTo>
                  <a:lnTo>
                    <a:pt x="56" y="148"/>
                  </a:lnTo>
                  <a:lnTo>
                    <a:pt x="38" y="140"/>
                  </a:lnTo>
                  <a:lnTo>
                    <a:pt x="22" y="127"/>
                  </a:lnTo>
                  <a:lnTo>
                    <a:pt x="10" y="113"/>
                  </a:lnTo>
                  <a:lnTo>
                    <a:pt x="3" y="96"/>
                  </a:lnTo>
                  <a:lnTo>
                    <a:pt x="0" y="77"/>
                  </a:lnTo>
                  <a:lnTo>
                    <a:pt x="2" y="58"/>
                  </a:lnTo>
                  <a:lnTo>
                    <a:pt x="10" y="39"/>
                  </a:lnTo>
                  <a:lnTo>
                    <a:pt x="21" y="23"/>
                  </a:lnTo>
                  <a:lnTo>
                    <a:pt x="37" y="10"/>
                  </a:lnTo>
                  <a:lnTo>
                    <a:pt x="55"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5" name="Shape 7615"/>
            <p:cNvSpPr/>
            <p:nvPr/>
          </p:nvSpPr>
          <p:spPr>
            <a:xfrm>
              <a:off x="2595" y="1052"/>
              <a:ext cx="25" cy="24"/>
            </a:xfrm>
            <a:custGeom>
              <a:avLst/>
              <a:gdLst/>
              <a:ahLst/>
              <a:cxnLst/>
              <a:rect l="0" t="0" r="0" b="0"/>
              <a:pathLst>
                <a:path w="149" h="148" extrusionOk="0">
                  <a:moveTo>
                    <a:pt x="75" y="0"/>
                  </a:moveTo>
                  <a:lnTo>
                    <a:pt x="95" y="2"/>
                  </a:lnTo>
                  <a:lnTo>
                    <a:pt x="113" y="10"/>
                  </a:lnTo>
                  <a:lnTo>
                    <a:pt x="128" y="21"/>
                  </a:lnTo>
                  <a:lnTo>
                    <a:pt x="139" y="36"/>
                  </a:lnTo>
                  <a:lnTo>
                    <a:pt x="147" y="54"/>
                  </a:lnTo>
                  <a:lnTo>
                    <a:pt x="149" y="74"/>
                  </a:lnTo>
                  <a:lnTo>
                    <a:pt x="147" y="93"/>
                  </a:lnTo>
                  <a:lnTo>
                    <a:pt x="140" y="111"/>
                  </a:lnTo>
                  <a:lnTo>
                    <a:pt x="128" y="126"/>
                  </a:lnTo>
                  <a:lnTo>
                    <a:pt x="113" y="138"/>
                  </a:lnTo>
                  <a:lnTo>
                    <a:pt x="95" y="146"/>
                  </a:lnTo>
                  <a:lnTo>
                    <a:pt x="76" y="148"/>
                  </a:lnTo>
                  <a:lnTo>
                    <a:pt x="56" y="146"/>
                  </a:lnTo>
                  <a:lnTo>
                    <a:pt x="38" y="138"/>
                  </a:lnTo>
                  <a:lnTo>
                    <a:pt x="23" y="127"/>
                  </a:lnTo>
                  <a:lnTo>
                    <a:pt x="11" y="111"/>
                  </a:lnTo>
                  <a:lnTo>
                    <a:pt x="4" y="94"/>
                  </a:lnTo>
                  <a:lnTo>
                    <a:pt x="0" y="74"/>
                  </a:lnTo>
                  <a:lnTo>
                    <a:pt x="4" y="55"/>
                  </a:lnTo>
                  <a:lnTo>
                    <a:pt x="11" y="37"/>
                  </a:lnTo>
                  <a:lnTo>
                    <a:pt x="23" y="21"/>
                  </a:lnTo>
                  <a:lnTo>
                    <a:pt x="38" y="10"/>
                  </a:lnTo>
                  <a:lnTo>
                    <a:pt x="56"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6" name="Shape 7616"/>
            <p:cNvSpPr/>
            <p:nvPr/>
          </p:nvSpPr>
          <p:spPr>
            <a:xfrm>
              <a:off x="2597" y="1250"/>
              <a:ext cx="25" cy="25"/>
            </a:xfrm>
            <a:custGeom>
              <a:avLst/>
              <a:gdLst/>
              <a:ahLst/>
              <a:cxnLst/>
              <a:rect l="0" t="0" r="0" b="0"/>
              <a:pathLst>
                <a:path w="147" h="148" extrusionOk="0">
                  <a:moveTo>
                    <a:pt x="74" y="0"/>
                  </a:moveTo>
                  <a:lnTo>
                    <a:pt x="93" y="2"/>
                  </a:lnTo>
                  <a:lnTo>
                    <a:pt x="111" y="10"/>
                  </a:lnTo>
                  <a:lnTo>
                    <a:pt x="126" y="21"/>
                  </a:lnTo>
                  <a:lnTo>
                    <a:pt x="138" y="36"/>
                  </a:lnTo>
                  <a:lnTo>
                    <a:pt x="145" y="54"/>
                  </a:lnTo>
                  <a:lnTo>
                    <a:pt x="147" y="73"/>
                  </a:lnTo>
                  <a:lnTo>
                    <a:pt x="145" y="93"/>
                  </a:lnTo>
                  <a:lnTo>
                    <a:pt x="138" y="110"/>
                  </a:lnTo>
                  <a:lnTo>
                    <a:pt x="127" y="126"/>
                  </a:lnTo>
                  <a:lnTo>
                    <a:pt x="111" y="137"/>
                  </a:lnTo>
                  <a:lnTo>
                    <a:pt x="94" y="145"/>
                  </a:lnTo>
                  <a:lnTo>
                    <a:pt x="74" y="148"/>
                  </a:lnTo>
                  <a:lnTo>
                    <a:pt x="55" y="146"/>
                  </a:lnTo>
                  <a:lnTo>
                    <a:pt x="37" y="138"/>
                  </a:lnTo>
                  <a:lnTo>
                    <a:pt x="21" y="127"/>
                  </a:lnTo>
                  <a:lnTo>
                    <a:pt x="10" y="112"/>
                  </a:lnTo>
                  <a:lnTo>
                    <a:pt x="2" y="94"/>
                  </a:lnTo>
                  <a:lnTo>
                    <a:pt x="0" y="75"/>
                  </a:lnTo>
                  <a:lnTo>
                    <a:pt x="2" y="55"/>
                  </a:lnTo>
                  <a:lnTo>
                    <a:pt x="10" y="38"/>
                  </a:lnTo>
                  <a:lnTo>
                    <a:pt x="21" y="22"/>
                  </a:lnTo>
                  <a:lnTo>
                    <a:pt x="36"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7" name="Shape 7617"/>
            <p:cNvSpPr/>
            <p:nvPr/>
          </p:nvSpPr>
          <p:spPr>
            <a:xfrm>
              <a:off x="2647" y="1237"/>
              <a:ext cx="25" cy="24"/>
            </a:xfrm>
            <a:custGeom>
              <a:avLst/>
              <a:gdLst/>
              <a:ahLst/>
              <a:cxnLst/>
              <a:rect l="0" t="0" r="0" b="0"/>
              <a:pathLst>
                <a:path w="149" h="147" extrusionOk="0">
                  <a:moveTo>
                    <a:pt x="73" y="0"/>
                  </a:moveTo>
                  <a:lnTo>
                    <a:pt x="92" y="2"/>
                  </a:lnTo>
                  <a:lnTo>
                    <a:pt x="110" y="9"/>
                  </a:lnTo>
                  <a:lnTo>
                    <a:pt x="126" y="20"/>
                  </a:lnTo>
                  <a:lnTo>
                    <a:pt x="138" y="36"/>
                  </a:lnTo>
                  <a:lnTo>
                    <a:pt x="146" y="54"/>
                  </a:lnTo>
                  <a:lnTo>
                    <a:pt x="149" y="73"/>
                  </a:lnTo>
                  <a:lnTo>
                    <a:pt x="146" y="92"/>
                  </a:lnTo>
                  <a:lnTo>
                    <a:pt x="140" y="109"/>
                  </a:lnTo>
                  <a:lnTo>
                    <a:pt x="128" y="125"/>
                  </a:lnTo>
                  <a:lnTo>
                    <a:pt x="113" y="137"/>
                  </a:lnTo>
                  <a:lnTo>
                    <a:pt x="93" y="145"/>
                  </a:lnTo>
                  <a:lnTo>
                    <a:pt x="74" y="147"/>
                  </a:lnTo>
                  <a:lnTo>
                    <a:pt x="55" y="145"/>
                  </a:lnTo>
                  <a:lnTo>
                    <a:pt x="38" y="138"/>
                  </a:lnTo>
                  <a:lnTo>
                    <a:pt x="22" y="127"/>
                  </a:lnTo>
                  <a:lnTo>
                    <a:pt x="10" y="111"/>
                  </a:lnTo>
                  <a:lnTo>
                    <a:pt x="2" y="93"/>
                  </a:lnTo>
                  <a:lnTo>
                    <a:pt x="0" y="74"/>
                  </a:lnTo>
                  <a:lnTo>
                    <a:pt x="2" y="55"/>
                  </a:lnTo>
                  <a:lnTo>
                    <a:pt x="9" y="37"/>
                  </a:lnTo>
                  <a:lnTo>
                    <a:pt x="20" y="22"/>
                  </a:lnTo>
                  <a:lnTo>
                    <a:pt x="36"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8" name="Shape 7618"/>
            <p:cNvSpPr/>
            <p:nvPr/>
          </p:nvSpPr>
          <p:spPr>
            <a:xfrm>
              <a:off x="2683" y="1200"/>
              <a:ext cx="25" cy="25"/>
            </a:xfrm>
            <a:custGeom>
              <a:avLst/>
              <a:gdLst/>
              <a:ahLst/>
              <a:cxnLst/>
              <a:rect l="0" t="0" r="0" b="0"/>
              <a:pathLst>
                <a:path w="149" h="148" extrusionOk="0">
                  <a:moveTo>
                    <a:pt x="73" y="0"/>
                  </a:moveTo>
                  <a:lnTo>
                    <a:pt x="92" y="2"/>
                  </a:lnTo>
                  <a:lnTo>
                    <a:pt x="111" y="9"/>
                  </a:lnTo>
                  <a:lnTo>
                    <a:pt x="127" y="21"/>
                  </a:lnTo>
                  <a:lnTo>
                    <a:pt x="138" y="36"/>
                  </a:lnTo>
                  <a:lnTo>
                    <a:pt x="146" y="54"/>
                  </a:lnTo>
                  <a:lnTo>
                    <a:pt x="149" y="73"/>
                  </a:lnTo>
                  <a:lnTo>
                    <a:pt x="146" y="92"/>
                  </a:lnTo>
                  <a:lnTo>
                    <a:pt x="140" y="110"/>
                  </a:lnTo>
                  <a:lnTo>
                    <a:pt x="127" y="127"/>
                  </a:lnTo>
                  <a:lnTo>
                    <a:pt x="113" y="138"/>
                  </a:lnTo>
                  <a:lnTo>
                    <a:pt x="95" y="146"/>
                  </a:lnTo>
                  <a:lnTo>
                    <a:pt x="75" y="148"/>
                  </a:lnTo>
                  <a:lnTo>
                    <a:pt x="56" y="146"/>
                  </a:lnTo>
                  <a:lnTo>
                    <a:pt x="38" y="138"/>
                  </a:lnTo>
                  <a:lnTo>
                    <a:pt x="23" y="127"/>
                  </a:lnTo>
                  <a:lnTo>
                    <a:pt x="10" y="112"/>
                  </a:lnTo>
                  <a:lnTo>
                    <a:pt x="3" y="94"/>
                  </a:lnTo>
                  <a:lnTo>
                    <a:pt x="0" y="75"/>
                  </a:lnTo>
                  <a:lnTo>
                    <a:pt x="2" y="56"/>
                  </a:lnTo>
                  <a:lnTo>
                    <a:pt x="10" y="37"/>
                  </a:lnTo>
                  <a:lnTo>
                    <a:pt x="21" y="21"/>
                  </a:lnTo>
                  <a:lnTo>
                    <a:pt x="37"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19" name="Shape 7619"/>
            <p:cNvSpPr/>
            <p:nvPr/>
          </p:nvSpPr>
          <p:spPr>
            <a:xfrm>
              <a:off x="2497" y="1152"/>
              <a:ext cx="24" cy="25"/>
            </a:xfrm>
            <a:custGeom>
              <a:avLst/>
              <a:gdLst/>
              <a:ahLst/>
              <a:cxnLst/>
              <a:rect l="0" t="0" r="0" b="0"/>
              <a:pathLst>
                <a:path w="149" h="148" extrusionOk="0">
                  <a:moveTo>
                    <a:pt x="75" y="0"/>
                  </a:moveTo>
                  <a:lnTo>
                    <a:pt x="94" y="2"/>
                  </a:lnTo>
                  <a:lnTo>
                    <a:pt x="112" y="10"/>
                  </a:lnTo>
                  <a:lnTo>
                    <a:pt x="126" y="21"/>
                  </a:lnTo>
                  <a:lnTo>
                    <a:pt x="139" y="36"/>
                  </a:lnTo>
                  <a:lnTo>
                    <a:pt x="147" y="54"/>
                  </a:lnTo>
                  <a:lnTo>
                    <a:pt x="149" y="73"/>
                  </a:lnTo>
                  <a:lnTo>
                    <a:pt x="147" y="93"/>
                  </a:lnTo>
                  <a:lnTo>
                    <a:pt x="140" y="111"/>
                  </a:lnTo>
                  <a:lnTo>
                    <a:pt x="128" y="126"/>
                  </a:lnTo>
                  <a:lnTo>
                    <a:pt x="113" y="138"/>
                  </a:lnTo>
                  <a:lnTo>
                    <a:pt x="95" y="145"/>
                  </a:lnTo>
                  <a:lnTo>
                    <a:pt x="75" y="148"/>
                  </a:lnTo>
                  <a:lnTo>
                    <a:pt x="56" y="146"/>
                  </a:lnTo>
                  <a:lnTo>
                    <a:pt x="37" y="138"/>
                  </a:lnTo>
                  <a:lnTo>
                    <a:pt x="22" y="127"/>
                  </a:lnTo>
                  <a:lnTo>
                    <a:pt x="10" y="111"/>
                  </a:lnTo>
                  <a:lnTo>
                    <a:pt x="3" y="94"/>
                  </a:lnTo>
                  <a:lnTo>
                    <a:pt x="0" y="75"/>
                  </a:lnTo>
                  <a:lnTo>
                    <a:pt x="3" y="55"/>
                  </a:lnTo>
                  <a:lnTo>
                    <a:pt x="10" y="37"/>
                  </a:lnTo>
                  <a:lnTo>
                    <a:pt x="22" y="23"/>
                  </a:lnTo>
                  <a:lnTo>
                    <a:pt x="36" y="10"/>
                  </a:lnTo>
                  <a:lnTo>
                    <a:pt x="54"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0" name="Shape 7620"/>
            <p:cNvSpPr/>
            <p:nvPr/>
          </p:nvSpPr>
          <p:spPr>
            <a:xfrm>
              <a:off x="2511" y="1202"/>
              <a:ext cx="24" cy="24"/>
            </a:xfrm>
            <a:custGeom>
              <a:avLst/>
              <a:gdLst/>
              <a:ahLst/>
              <a:cxnLst/>
              <a:rect l="0" t="0" r="0" b="0"/>
              <a:pathLst>
                <a:path w="148" h="148" extrusionOk="0">
                  <a:moveTo>
                    <a:pt x="73" y="0"/>
                  </a:moveTo>
                  <a:lnTo>
                    <a:pt x="92" y="2"/>
                  </a:lnTo>
                  <a:lnTo>
                    <a:pt x="110" y="10"/>
                  </a:lnTo>
                  <a:lnTo>
                    <a:pt x="126" y="21"/>
                  </a:lnTo>
                  <a:lnTo>
                    <a:pt x="138" y="36"/>
                  </a:lnTo>
                  <a:lnTo>
                    <a:pt x="146" y="55"/>
                  </a:lnTo>
                  <a:lnTo>
                    <a:pt x="148" y="74"/>
                  </a:lnTo>
                  <a:lnTo>
                    <a:pt x="146" y="93"/>
                  </a:lnTo>
                  <a:lnTo>
                    <a:pt x="139" y="110"/>
                  </a:lnTo>
                  <a:lnTo>
                    <a:pt x="128" y="125"/>
                  </a:lnTo>
                  <a:lnTo>
                    <a:pt x="112" y="138"/>
                  </a:lnTo>
                  <a:lnTo>
                    <a:pt x="93" y="146"/>
                  </a:lnTo>
                  <a:lnTo>
                    <a:pt x="74" y="148"/>
                  </a:lnTo>
                  <a:lnTo>
                    <a:pt x="55" y="146"/>
                  </a:lnTo>
                  <a:lnTo>
                    <a:pt x="38" y="139"/>
                  </a:lnTo>
                  <a:lnTo>
                    <a:pt x="22" y="128"/>
                  </a:lnTo>
                  <a:lnTo>
                    <a:pt x="10" y="112"/>
                  </a:lnTo>
                  <a:lnTo>
                    <a:pt x="2" y="94"/>
                  </a:lnTo>
                  <a:lnTo>
                    <a:pt x="0" y="75"/>
                  </a:lnTo>
                  <a:lnTo>
                    <a:pt x="2" y="56"/>
                  </a:lnTo>
                  <a:lnTo>
                    <a:pt x="9" y="38"/>
                  </a:lnTo>
                  <a:lnTo>
                    <a:pt x="20" y="23"/>
                  </a:lnTo>
                  <a:lnTo>
                    <a:pt x="36" y="11"/>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1" name="Shape 7621"/>
            <p:cNvSpPr/>
            <p:nvPr/>
          </p:nvSpPr>
          <p:spPr>
            <a:xfrm>
              <a:off x="2696" y="1150"/>
              <a:ext cx="25" cy="25"/>
            </a:xfrm>
            <a:custGeom>
              <a:avLst/>
              <a:gdLst/>
              <a:ahLst/>
              <a:cxnLst/>
              <a:rect l="0" t="0" r="0" b="0"/>
              <a:pathLst>
                <a:path w="149" h="148" extrusionOk="0">
                  <a:moveTo>
                    <a:pt x="74" y="0"/>
                  </a:moveTo>
                  <a:lnTo>
                    <a:pt x="94" y="2"/>
                  </a:lnTo>
                  <a:lnTo>
                    <a:pt x="112" y="9"/>
                  </a:lnTo>
                  <a:lnTo>
                    <a:pt x="127" y="21"/>
                  </a:lnTo>
                  <a:lnTo>
                    <a:pt x="138" y="36"/>
                  </a:lnTo>
                  <a:lnTo>
                    <a:pt x="146" y="54"/>
                  </a:lnTo>
                  <a:lnTo>
                    <a:pt x="149" y="73"/>
                  </a:lnTo>
                  <a:lnTo>
                    <a:pt x="146" y="93"/>
                  </a:lnTo>
                  <a:lnTo>
                    <a:pt x="139" y="110"/>
                  </a:lnTo>
                  <a:lnTo>
                    <a:pt x="127" y="126"/>
                  </a:lnTo>
                  <a:lnTo>
                    <a:pt x="112" y="137"/>
                  </a:lnTo>
                  <a:lnTo>
                    <a:pt x="94" y="145"/>
                  </a:lnTo>
                  <a:lnTo>
                    <a:pt x="75" y="148"/>
                  </a:lnTo>
                  <a:lnTo>
                    <a:pt x="55" y="145"/>
                  </a:lnTo>
                  <a:lnTo>
                    <a:pt x="37" y="138"/>
                  </a:lnTo>
                  <a:lnTo>
                    <a:pt x="22" y="126"/>
                  </a:lnTo>
                  <a:lnTo>
                    <a:pt x="10" y="111"/>
                  </a:lnTo>
                  <a:lnTo>
                    <a:pt x="2" y="93"/>
                  </a:lnTo>
                  <a:lnTo>
                    <a:pt x="0" y="74"/>
                  </a:lnTo>
                  <a:lnTo>
                    <a:pt x="2" y="55"/>
                  </a:lnTo>
                  <a:lnTo>
                    <a:pt x="9" y="37"/>
                  </a:lnTo>
                  <a:lnTo>
                    <a:pt x="21" y="21"/>
                  </a:lnTo>
                  <a:lnTo>
                    <a:pt x="36"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2" name="Shape 7622"/>
            <p:cNvSpPr/>
            <p:nvPr/>
          </p:nvSpPr>
          <p:spPr>
            <a:xfrm>
              <a:off x="2509" y="1102"/>
              <a:ext cx="25" cy="25"/>
            </a:xfrm>
            <a:custGeom>
              <a:avLst/>
              <a:gdLst/>
              <a:ahLst/>
              <a:cxnLst/>
              <a:rect l="0" t="0" r="0" b="0"/>
              <a:pathLst>
                <a:path w="150" h="149" extrusionOk="0">
                  <a:moveTo>
                    <a:pt x="73" y="0"/>
                  </a:moveTo>
                  <a:lnTo>
                    <a:pt x="92" y="3"/>
                  </a:lnTo>
                  <a:lnTo>
                    <a:pt x="111" y="9"/>
                  </a:lnTo>
                  <a:lnTo>
                    <a:pt x="127" y="22"/>
                  </a:lnTo>
                  <a:lnTo>
                    <a:pt x="139" y="37"/>
                  </a:lnTo>
                  <a:lnTo>
                    <a:pt x="146" y="54"/>
                  </a:lnTo>
                  <a:lnTo>
                    <a:pt x="150" y="73"/>
                  </a:lnTo>
                  <a:lnTo>
                    <a:pt x="147" y="92"/>
                  </a:lnTo>
                  <a:lnTo>
                    <a:pt x="139" y="111"/>
                  </a:lnTo>
                  <a:lnTo>
                    <a:pt x="128" y="127"/>
                  </a:lnTo>
                  <a:lnTo>
                    <a:pt x="112" y="138"/>
                  </a:lnTo>
                  <a:lnTo>
                    <a:pt x="96" y="146"/>
                  </a:lnTo>
                  <a:lnTo>
                    <a:pt x="76" y="149"/>
                  </a:lnTo>
                  <a:lnTo>
                    <a:pt x="57" y="146"/>
                  </a:lnTo>
                  <a:lnTo>
                    <a:pt x="38" y="140"/>
                  </a:lnTo>
                  <a:lnTo>
                    <a:pt x="22" y="127"/>
                  </a:lnTo>
                  <a:lnTo>
                    <a:pt x="10" y="113"/>
                  </a:lnTo>
                  <a:lnTo>
                    <a:pt x="3" y="95"/>
                  </a:lnTo>
                  <a:lnTo>
                    <a:pt x="0" y="76"/>
                  </a:lnTo>
                  <a:lnTo>
                    <a:pt x="2" y="56"/>
                  </a:lnTo>
                  <a:lnTo>
                    <a:pt x="10" y="38"/>
                  </a:lnTo>
                  <a:lnTo>
                    <a:pt x="21" y="22"/>
                  </a:lnTo>
                  <a:lnTo>
                    <a:pt x="37" y="10"/>
                  </a:lnTo>
                  <a:lnTo>
                    <a:pt x="55"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3" name="Shape 7623"/>
            <p:cNvSpPr/>
            <p:nvPr/>
          </p:nvSpPr>
          <p:spPr>
            <a:xfrm>
              <a:off x="2545" y="1065"/>
              <a:ext cx="25" cy="25"/>
            </a:xfrm>
            <a:custGeom>
              <a:avLst/>
              <a:gdLst/>
              <a:ahLst/>
              <a:cxnLst/>
              <a:rect l="0" t="0" r="0" b="0"/>
              <a:pathLst>
                <a:path w="151" h="150" extrusionOk="0">
                  <a:moveTo>
                    <a:pt x="77" y="0"/>
                  </a:moveTo>
                  <a:lnTo>
                    <a:pt x="96" y="3"/>
                  </a:lnTo>
                  <a:lnTo>
                    <a:pt x="114" y="10"/>
                  </a:lnTo>
                  <a:lnTo>
                    <a:pt x="128" y="21"/>
                  </a:lnTo>
                  <a:lnTo>
                    <a:pt x="141" y="37"/>
                  </a:lnTo>
                  <a:lnTo>
                    <a:pt x="149" y="55"/>
                  </a:lnTo>
                  <a:lnTo>
                    <a:pt x="151" y="74"/>
                  </a:lnTo>
                  <a:lnTo>
                    <a:pt x="149" y="93"/>
                  </a:lnTo>
                  <a:lnTo>
                    <a:pt x="142" y="111"/>
                  </a:lnTo>
                  <a:lnTo>
                    <a:pt x="131" y="126"/>
                  </a:lnTo>
                  <a:lnTo>
                    <a:pt x="115" y="138"/>
                  </a:lnTo>
                  <a:lnTo>
                    <a:pt x="115" y="138"/>
                  </a:lnTo>
                  <a:lnTo>
                    <a:pt x="114" y="139"/>
                  </a:lnTo>
                  <a:lnTo>
                    <a:pt x="114" y="139"/>
                  </a:lnTo>
                  <a:lnTo>
                    <a:pt x="114" y="139"/>
                  </a:lnTo>
                  <a:lnTo>
                    <a:pt x="113" y="140"/>
                  </a:lnTo>
                  <a:lnTo>
                    <a:pt x="113" y="140"/>
                  </a:lnTo>
                  <a:lnTo>
                    <a:pt x="95" y="147"/>
                  </a:lnTo>
                  <a:lnTo>
                    <a:pt x="75" y="150"/>
                  </a:lnTo>
                  <a:lnTo>
                    <a:pt x="56" y="148"/>
                  </a:lnTo>
                  <a:lnTo>
                    <a:pt x="39" y="140"/>
                  </a:lnTo>
                  <a:lnTo>
                    <a:pt x="24" y="129"/>
                  </a:lnTo>
                  <a:lnTo>
                    <a:pt x="11" y="113"/>
                  </a:lnTo>
                  <a:lnTo>
                    <a:pt x="2" y="95"/>
                  </a:lnTo>
                  <a:lnTo>
                    <a:pt x="0" y="76"/>
                  </a:lnTo>
                  <a:lnTo>
                    <a:pt x="2" y="57"/>
                  </a:lnTo>
                  <a:lnTo>
                    <a:pt x="10" y="39"/>
                  </a:lnTo>
                  <a:lnTo>
                    <a:pt x="21" y="25"/>
                  </a:lnTo>
                  <a:lnTo>
                    <a:pt x="37" y="12"/>
                  </a:lnTo>
                  <a:lnTo>
                    <a:pt x="37" y="12"/>
                  </a:lnTo>
                  <a:lnTo>
                    <a:pt x="37" y="11"/>
                  </a:lnTo>
                  <a:lnTo>
                    <a:pt x="38" y="11"/>
                  </a:lnTo>
                  <a:lnTo>
                    <a:pt x="38" y="11"/>
                  </a:lnTo>
                  <a:lnTo>
                    <a:pt x="38" y="11"/>
                  </a:lnTo>
                  <a:lnTo>
                    <a:pt x="39" y="10"/>
                  </a:lnTo>
                  <a:lnTo>
                    <a:pt x="57" y="3"/>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4" name="Shape 7624"/>
            <p:cNvSpPr/>
            <p:nvPr/>
          </p:nvSpPr>
          <p:spPr>
            <a:xfrm>
              <a:off x="2547" y="1238"/>
              <a:ext cx="25" cy="24"/>
            </a:xfrm>
            <a:custGeom>
              <a:avLst/>
              <a:gdLst/>
              <a:ahLst/>
              <a:cxnLst/>
              <a:rect l="0" t="0" r="0" b="0"/>
              <a:pathLst>
                <a:path w="150" h="149" extrusionOk="0">
                  <a:moveTo>
                    <a:pt x="73" y="0"/>
                  </a:moveTo>
                  <a:lnTo>
                    <a:pt x="94" y="3"/>
                  </a:lnTo>
                  <a:lnTo>
                    <a:pt x="112" y="9"/>
                  </a:lnTo>
                  <a:lnTo>
                    <a:pt x="127" y="22"/>
                  </a:lnTo>
                  <a:lnTo>
                    <a:pt x="140" y="38"/>
                  </a:lnTo>
                  <a:lnTo>
                    <a:pt x="147" y="54"/>
                  </a:lnTo>
                  <a:lnTo>
                    <a:pt x="150" y="73"/>
                  </a:lnTo>
                  <a:lnTo>
                    <a:pt x="148" y="93"/>
                  </a:lnTo>
                  <a:lnTo>
                    <a:pt x="140" y="112"/>
                  </a:lnTo>
                  <a:lnTo>
                    <a:pt x="129" y="127"/>
                  </a:lnTo>
                  <a:lnTo>
                    <a:pt x="113" y="139"/>
                  </a:lnTo>
                  <a:lnTo>
                    <a:pt x="95" y="147"/>
                  </a:lnTo>
                  <a:lnTo>
                    <a:pt x="77" y="149"/>
                  </a:lnTo>
                  <a:lnTo>
                    <a:pt x="58" y="148"/>
                  </a:lnTo>
                  <a:lnTo>
                    <a:pt x="38" y="140"/>
                  </a:lnTo>
                  <a:lnTo>
                    <a:pt x="23" y="127"/>
                  </a:lnTo>
                  <a:lnTo>
                    <a:pt x="11" y="113"/>
                  </a:lnTo>
                  <a:lnTo>
                    <a:pt x="4" y="95"/>
                  </a:lnTo>
                  <a:lnTo>
                    <a:pt x="0" y="76"/>
                  </a:lnTo>
                  <a:lnTo>
                    <a:pt x="2" y="57"/>
                  </a:lnTo>
                  <a:lnTo>
                    <a:pt x="10" y="38"/>
                  </a:lnTo>
                  <a:lnTo>
                    <a:pt x="23" y="22"/>
                  </a:lnTo>
                  <a:lnTo>
                    <a:pt x="37" y="11"/>
                  </a:lnTo>
                  <a:lnTo>
                    <a:pt x="55"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625" name="Shape 7625"/>
          <p:cNvSpPr/>
          <p:nvPr/>
        </p:nvSpPr>
        <p:spPr>
          <a:xfrm>
            <a:off x="7448966" y="407856"/>
            <a:ext cx="252993" cy="247627"/>
          </a:xfrm>
          <a:custGeom>
            <a:avLst/>
            <a:gdLst/>
            <a:ahLst/>
            <a:cxnLst/>
            <a:rect l="0" t="0" r="0" b="0"/>
            <a:pathLst>
              <a:path w="3296" h="3230" extrusionOk="0">
                <a:moveTo>
                  <a:pt x="1771" y="2329"/>
                </a:moveTo>
                <a:lnTo>
                  <a:pt x="1771" y="2910"/>
                </a:lnTo>
                <a:lnTo>
                  <a:pt x="2813" y="2910"/>
                </a:lnTo>
                <a:lnTo>
                  <a:pt x="2813" y="2329"/>
                </a:lnTo>
                <a:lnTo>
                  <a:pt x="1771" y="2329"/>
                </a:lnTo>
                <a:close/>
                <a:moveTo>
                  <a:pt x="483" y="2329"/>
                </a:moveTo>
                <a:lnTo>
                  <a:pt x="483" y="2910"/>
                </a:lnTo>
                <a:lnTo>
                  <a:pt x="1525" y="2910"/>
                </a:lnTo>
                <a:lnTo>
                  <a:pt x="1525" y="2329"/>
                </a:lnTo>
                <a:lnTo>
                  <a:pt x="483" y="2329"/>
                </a:lnTo>
                <a:close/>
                <a:moveTo>
                  <a:pt x="1771" y="1525"/>
                </a:moveTo>
                <a:lnTo>
                  <a:pt x="1771" y="2073"/>
                </a:lnTo>
                <a:lnTo>
                  <a:pt x="2813" y="2073"/>
                </a:lnTo>
                <a:lnTo>
                  <a:pt x="2813" y="1525"/>
                </a:lnTo>
                <a:lnTo>
                  <a:pt x="1771" y="1525"/>
                </a:lnTo>
                <a:close/>
                <a:moveTo>
                  <a:pt x="483" y="1525"/>
                </a:moveTo>
                <a:lnTo>
                  <a:pt x="483" y="2073"/>
                </a:lnTo>
                <a:lnTo>
                  <a:pt x="1525" y="2073"/>
                </a:lnTo>
                <a:lnTo>
                  <a:pt x="1525" y="1525"/>
                </a:lnTo>
                <a:lnTo>
                  <a:pt x="483" y="1525"/>
                </a:lnTo>
                <a:close/>
                <a:moveTo>
                  <a:pt x="2142" y="256"/>
                </a:moveTo>
                <a:lnTo>
                  <a:pt x="2118" y="256"/>
                </a:lnTo>
                <a:lnTo>
                  <a:pt x="2093" y="262"/>
                </a:lnTo>
                <a:lnTo>
                  <a:pt x="2070" y="270"/>
                </a:lnTo>
                <a:lnTo>
                  <a:pt x="2035" y="290"/>
                </a:lnTo>
                <a:lnTo>
                  <a:pt x="2003" y="317"/>
                </a:lnTo>
                <a:lnTo>
                  <a:pt x="1970" y="347"/>
                </a:lnTo>
                <a:lnTo>
                  <a:pt x="1940" y="382"/>
                </a:lnTo>
                <a:lnTo>
                  <a:pt x="1911" y="418"/>
                </a:lnTo>
                <a:lnTo>
                  <a:pt x="1885" y="456"/>
                </a:lnTo>
                <a:lnTo>
                  <a:pt x="1860" y="496"/>
                </a:lnTo>
                <a:lnTo>
                  <a:pt x="1874" y="523"/>
                </a:lnTo>
                <a:lnTo>
                  <a:pt x="1885" y="553"/>
                </a:lnTo>
                <a:lnTo>
                  <a:pt x="1937" y="558"/>
                </a:lnTo>
                <a:lnTo>
                  <a:pt x="1990" y="560"/>
                </a:lnTo>
                <a:lnTo>
                  <a:pt x="2037" y="559"/>
                </a:lnTo>
                <a:lnTo>
                  <a:pt x="2082" y="554"/>
                </a:lnTo>
                <a:lnTo>
                  <a:pt x="2123" y="546"/>
                </a:lnTo>
                <a:lnTo>
                  <a:pt x="2161" y="534"/>
                </a:lnTo>
                <a:lnTo>
                  <a:pt x="2194" y="521"/>
                </a:lnTo>
                <a:lnTo>
                  <a:pt x="2216" y="508"/>
                </a:lnTo>
                <a:lnTo>
                  <a:pt x="2234" y="492"/>
                </a:lnTo>
                <a:lnTo>
                  <a:pt x="2249" y="472"/>
                </a:lnTo>
                <a:lnTo>
                  <a:pt x="2260" y="452"/>
                </a:lnTo>
                <a:lnTo>
                  <a:pt x="2267" y="429"/>
                </a:lnTo>
                <a:lnTo>
                  <a:pt x="2272" y="405"/>
                </a:lnTo>
                <a:lnTo>
                  <a:pt x="2272" y="382"/>
                </a:lnTo>
                <a:lnTo>
                  <a:pt x="2266" y="357"/>
                </a:lnTo>
                <a:lnTo>
                  <a:pt x="2257" y="334"/>
                </a:lnTo>
                <a:lnTo>
                  <a:pt x="2245" y="312"/>
                </a:lnTo>
                <a:lnTo>
                  <a:pt x="2229" y="295"/>
                </a:lnTo>
                <a:lnTo>
                  <a:pt x="2209" y="280"/>
                </a:lnTo>
                <a:lnTo>
                  <a:pt x="2188" y="269"/>
                </a:lnTo>
                <a:lnTo>
                  <a:pt x="2166" y="261"/>
                </a:lnTo>
                <a:lnTo>
                  <a:pt x="2142" y="256"/>
                </a:lnTo>
                <a:close/>
                <a:moveTo>
                  <a:pt x="1164" y="255"/>
                </a:moveTo>
                <a:lnTo>
                  <a:pt x="1137" y="259"/>
                </a:lnTo>
                <a:lnTo>
                  <a:pt x="1113" y="266"/>
                </a:lnTo>
                <a:lnTo>
                  <a:pt x="1090" y="277"/>
                </a:lnTo>
                <a:lnTo>
                  <a:pt x="1069" y="292"/>
                </a:lnTo>
                <a:lnTo>
                  <a:pt x="1052" y="311"/>
                </a:lnTo>
                <a:lnTo>
                  <a:pt x="1039" y="334"/>
                </a:lnTo>
                <a:lnTo>
                  <a:pt x="1029" y="357"/>
                </a:lnTo>
                <a:lnTo>
                  <a:pt x="1024" y="382"/>
                </a:lnTo>
                <a:lnTo>
                  <a:pt x="1024" y="405"/>
                </a:lnTo>
                <a:lnTo>
                  <a:pt x="1028" y="429"/>
                </a:lnTo>
                <a:lnTo>
                  <a:pt x="1035" y="452"/>
                </a:lnTo>
                <a:lnTo>
                  <a:pt x="1048" y="472"/>
                </a:lnTo>
                <a:lnTo>
                  <a:pt x="1062" y="492"/>
                </a:lnTo>
                <a:lnTo>
                  <a:pt x="1080" y="508"/>
                </a:lnTo>
                <a:lnTo>
                  <a:pt x="1102" y="521"/>
                </a:lnTo>
                <a:lnTo>
                  <a:pt x="1135" y="534"/>
                </a:lnTo>
                <a:lnTo>
                  <a:pt x="1173" y="546"/>
                </a:lnTo>
                <a:lnTo>
                  <a:pt x="1214" y="554"/>
                </a:lnTo>
                <a:lnTo>
                  <a:pt x="1258" y="559"/>
                </a:lnTo>
                <a:lnTo>
                  <a:pt x="1306" y="560"/>
                </a:lnTo>
                <a:lnTo>
                  <a:pt x="1360" y="558"/>
                </a:lnTo>
                <a:lnTo>
                  <a:pt x="1411" y="553"/>
                </a:lnTo>
                <a:lnTo>
                  <a:pt x="1421" y="523"/>
                </a:lnTo>
                <a:lnTo>
                  <a:pt x="1436" y="496"/>
                </a:lnTo>
                <a:lnTo>
                  <a:pt x="1411" y="456"/>
                </a:lnTo>
                <a:lnTo>
                  <a:pt x="1385" y="418"/>
                </a:lnTo>
                <a:lnTo>
                  <a:pt x="1356" y="382"/>
                </a:lnTo>
                <a:lnTo>
                  <a:pt x="1326" y="347"/>
                </a:lnTo>
                <a:lnTo>
                  <a:pt x="1293" y="317"/>
                </a:lnTo>
                <a:lnTo>
                  <a:pt x="1259" y="290"/>
                </a:lnTo>
                <a:lnTo>
                  <a:pt x="1225" y="270"/>
                </a:lnTo>
                <a:lnTo>
                  <a:pt x="1206" y="263"/>
                </a:lnTo>
                <a:lnTo>
                  <a:pt x="1185" y="257"/>
                </a:lnTo>
                <a:lnTo>
                  <a:pt x="1164" y="255"/>
                </a:lnTo>
                <a:close/>
                <a:moveTo>
                  <a:pt x="1164" y="0"/>
                </a:moveTo>
                <a:lnTo>
                  <a:pt x="1164" y="0"/>
                </a:lnTo>
                <a:lnTo>
                  <a:pt x="1209" y="2"/>
                </a:lnTo>
                <a:lnTo>
                  <a:pt x="1253" y="10"/>
                </a:lnTo>
                <a:lnTo>
                  <a:pt x="1296" y="22"/>
                </a:lnTo>
                <a:lnTo>
                  <a:pt x="1338" y="41"/>
                </a:lnTo>
                <a:lnTo>
                  <a:pt x="1382" y="64"/>
                </a:lnTo>
                <a:lnTo>
                  <a:pt x="1423" y="93"/>
                </a:lnTo>
                <a:lnTo>
                  <a:pt x="1462" y="124"/>
                </a:lnTo>
                <a:lnTo>
                  <a:pt x="1499" y="159"/>
                </a:lnTo>
                <a:lnTo>
                  <a:pt x="1533" y="194"/>
                </a:lnTo>
                <a:lnTo>
                  <a:pt x="1565" y="233"/>
                </a:lnTo>
                <a:lnTo>
                  <a:pt x="1595" y="272"/>
                </a:lnTo>
                <a:lnTo>
                  <a:pt x="1623" y="311"/>
                </a:lnTo>
                <a:lnTo>
                  <a:pt x="1647" y="350"/>
                </a:lnTo>
                <a:lnTo>
                  <a:pt x="1673" y="311"/>
                </a:lnTo>
                <a:lnTo>
                  <a:pt x="1700" y="272"/>
                </a:lnTo>
                <a:lnTo>
                  <a:pt x="1731" y="233"/>
                </a:lnTo>
                <a:lnTo>
                  <a:pt x="1762" y="194"/>
                </a:lnTo>
                <a:lnTo>
                  <a:pt x="1797" y="159"/>
                </a:lnTo>
                <a:lnTo>
                  <a:pt x="1834" y="124"/>
                </a:lnTo>
                <a:lnTo>
                  <a:pt x="1872" y="93"/>
                </a:lnTo>
                <a:lnTo>
                  <a:pt x="1914" y="64"/>
                </a:lnTo>
                <a:lnTo>
                  <a:pt x="1957" y="41"/>
                </a:lnTo>
                <a:lnTo>
                  <a:pt x="1999" y="22"/>
                </a:lnTo>
                <a:lnTo>
                  <a:pt x="2042" y="10"/>
                </a:lnTo>
                <a:lnTo>
                  <a:pt x="2086" y="2"/>
                </a:lnTo>
                <a:lnTo>
                  <a:pt x="2132" y="0"/>
                </a:lnTo>
                <a:lnTo>
                  <a:pt x="2132" y="0"/>
                </a:lnTo>
                <a:lnTo>
                  <a:pt x="2177" y="2"/>
                </a:lnTo>
                <a:lnTo>
                  <a:pt x="2221" y="10"/>
                </a:lnTo>
                <a:lnTo>
                  <a:pt x="2263" y="21"/>
                </a:lnTo>
                <a:lnTo>
                  <a:pt x="2303" y="39"/>
                </a:lnTo>
                <a:lnTo>
                  <a:pt x="2342" y="59"/>
                </a:lnTo>
                <a:lnTo>
                  <a:pt x="2376" y="84"/>
                </a:lnTo>
                <a:lnTo>
                  <a:pt x="2410" y="113"/>
                </a:lnTo>
                <a:lnTo>
                  <a:pt x="2439" y="145"/>
                </a:lnTo>
                <a:lnTo>
                  <a:pt x="2465" y="181"/>
                </a:lnTo>
                <a:lnTo>
                  <a:pt x="2487" y="221"/>
                </a:lnTo>
                <a:lnTo>
                  <a:pt x="2506" y="264"/>
                </a:lnTo>
                <a:lnTo>
                  <a:pt x="2518" y="307"/>
                </a:lnTo>
                <a:lnTo>
                  <a:pt x="2525" y="352"/>
                </a:lnTo>
                <a:lnTo>
                  <a:pt x="2527" y="396"/>
                </a:lnTo>
                <a:lnTo>
                  <a:pt x="2525" y="441"/>
                </a:lnTo>
                <a:lnTo>
                  <a:pt x="2517" y="484"/>
                </a:lnTo>
                <a:lnTo>
                  <a:pt x="2505" y="526"/>
                </a:lnTo>
                <a:lnTo>
                  <a:pt x="2488" y="567"/>
                </a:lnTo>
                <a:lnTo>
                  <a:pt x="2467" y="606"/>
                </a:lnTo>
                <a:lnTo>
                  <a:pt x="3169" y="606"/>
                </a:lnTo>
                <a:lnTo>
                  <a:pt x="3194" y="608"/>
                </a:lnTo>
                <a:lnTo>
                  <a:pt x="3217" y="615"/>
                </a:lnTo>
                <a:lnTo>
                  <a:pt x="3240" y="627"/>
                </a:lnTo>
                <a:lnTo>
                  <a:pt x="3258" y="642"/>
                </a:lnTo>
                <a:lnTo>
                  <a:pt x="3274" y="662"/>
                </a:lnTo>
                <a:lnTo>
                  <a:pt x="3286" y="683"/>
                </a:lnTo>
                <a:lnTo>
                  <a:pt x="3294" y="708"/>
                </a:lnTo>
                <a:lnTo>
                  <a:pt x="3296" y="733"/>
                </a:lnTo>
                <a:lnTo>
                  <a:pt x="3296" y="1397"/>
                </a:lnTo>
                <a:lnTo>
                  <a:pt x="3294" y="1423"/>
                </a:lnTo>
                <a:lnTo>
                  <a:pt x="3286" y="1447"/>
                </a:lnTo>
                <a:lnTo>
                  <a:pt x="3274" y="1468"/>
                </a:lnTo>
                <a:lnTo>
                  <a:pt x="3258" y="1487"/>
                </a:lnTo>
                <a:lnTo>
                  <a:pt x="3240" y="1503"/>
                </a:lnTo>
                <a:lnTo>
                  <a:pt x="3217" y="1515"/>
                </a:lnTo>
                <a:lnTo>
                  <a:pt x="3194" y="1522"/>
                </a:lnTo>
                <a:lnTo>
                  <a:pt x="3169" y="1525"/>
                </a:lnTo>
                <a:lnTo>
                  <a:pt x="3133" y="1525"/>
                </a:lnTo>
                <a:lnTo>
                  <a:pt x="3133" y="2983"/>
                </a:lnTo>
                <a:lnTo>
                  <a:pt x="3131" y="3020"/>
                </a:lnTo>
                <a:lnTo>
                  <a:pt x="3123" y="3054"/>
                </a:lnTo>
                <a:lnTo>
                  <a:pt x="3111" y="3087"/>
                </a:lnTo>
                <a:lnTo>
                  <a:pt x="3093" y="3118"/>
                </a:lnTo>
                <a:lnTo>
                  <a:pt x="3073" y="3145"/>
                </a:lnTo>
                <a:lnTo>
                  <a:pt x="3048" y="3169"/>
                </a:lnTo>
                <a:lnTo>
                  <a:pt x="3021" y="3190"/>
                </a:lnTo>
                <a:lnTo>
                  <a:pt x="2990" y="3207"/>
                </a:lnTo>
                <a:lnTo>
                  <a:pt x="2958" y="3219"/>
                </a:lnTo>
                <a:lnTo>
                  <a:pt x="2923" y="3228"/>
                </a:lnTo>
                <a:lnTo>
                  <a:pt x="2887" y="3230"/>
                </a:lnTo>
                <a:lnTo>
                  <a:pt x="409" y="3230"/>
                </a:lnTo>
                <a:lnTo>
                  <a:pt x="374" y="3228"/>
                </a:lnTo>
                <a:lnTo>
                  <a:pt x="338" y="3219"/>
                </a:lnTo>
                <a:lnTo>
                  <a:pt x="305" y="3207"/>
                </a:lnTo>
                <a:lnTo>
                  <a:pt x="275" y="3190"/>
                </a:lnTo>
                <a:lnTo>
                  <a:pt x="247" y="3169"/>
                </a:lnTo>
                <a:lnTo>
                  <a:pt x="223" y="3145"/>
                </a:lnTo>
                <a:lnTo>
                  <a:pt x="203" y="3118"/>
                </a:lnTo>
                <a:lnTo>
                  <a:pt x="185" y="3087"/>
                </a:lnTo>
                <a:lnTo>
                  <a:pt x="173" y="3054"/>
                </a:lnTo>
                <a:lnTo>
                  <a:pt x="166" y="3020"/>
                </a:lnTo>
                <a:lnTo>
                  <a:pt x="163" y="2983"/>
                </a:lnTo>
                <a:lnTo>
                  <a:pt x="163" y="1525"/>
                </a:lnTo>
                <a:lnTo>
                  <a:pt x="128" y="1525"/>
                </a:lnTo>
                <a:lnTo>
                  <a:pt x="103" y="1522"/>
                </a:lnTo>
                <a:lnTo>
                  <a:pt x="78" y="1515"/>
                </a:lnTo>
                <a:lnTo>
                  <a:pt x="57" y="1503"/>
                </a:lnTo>
                <a:lnTo>
                  <a:pt x="38" y="1487"/>
                </a:lnTo>
                <a:lnTo>
                  <a:pt x="22" y="1468"/>
                </a:lnTo>
                <a:lnTo>
                  <a:pt x="10" y="1447"/>
                </a:lnTo>
                <a:lnTo>
                  <a:pt x="3" y="1423"/>
                </a:lnTo>
                <a:lnTo>
                  <a:pt x="0" y="1397"/>
                </a:lnTo>
                <a:lnTo>
                  <a:pt x="0" y="733"/>
                </a:lnTo>
                <a:lnTo>
                  <a:pt x="3" y="708"/>
                </a:lnTo>
                <a:lnTo>
                  <a:pt x="10" y="683"/>
                </a:lnTo>
                <a:lnTo>
                  <a:pt x="22" y="662"/>
                </a:lnTo>
                <a:lnTo>
                  <a:pt x="38" y="642"/>
                </a:lnTo>
                <a:lnTo>
                  <a:pt x="57" y="627"/>
                </a:lnTo>
                <a:lnTo>
                  <a:pt x="78" y="615"/>
                </a:lnTo>
                <a:lnTo>
                  <a:pt x="103" y="608"/>
                </a:lnTo>
                <a:lnTo>
                  <a:pt x="128" y="606"/>
                </a:lnTo>
                <a:lnTo>
                  <a:pt x="829" y="606"/>
                </a:lnTo>
                <a:lnTo>
                  <a:pt x="807" y="567"/>
                </a:lnTo>
                <a:lnTo>
                  <a:pt x="791" y="526"/>
                </a:lnTo>
                <a:lnTo>
                  <a:pt x="779" y="484"/>
                </a:lnTo>
                <a:lnTo>
                  <a:pt x="771" y="441"/>
                </a:lnTo>
                <a:lnTo>
                  <a:pt x="768" y="396"/>
                </a:lnTo>
                <a:lnTo>
                  <a:pt x="771" y="352"/>
                </a:lnTo>
                <a:lnTo>
                  <a:pt x="778" y="307"/>
                </a:lnTo>
                <a:lnTo>
                  <a:pt x="790" y="264"/>
                </a:lnTo>
                <a:lnTo>
                  <a:pt x="808" y="221"/>
                </a:lnTo>
                <a:lnTo>
                  <a:pt x="831" y="181"/>
                </a:lnTo>
                <a:lnTo>
                  <a:pt x="856" y="145"/>
                </a:lnTo>
                <a:lnTo>
                  <a:pt x="886" y="113"/>
                </a:lnTo>
                <a:lnTo>
                  <a:pt x="918" y="84"/>
                </a:lnTo>
                <a:lnTo>
                  <a:pt x="954" y="59"/>
                </a:lnTo>
                <a:lnTo>
                  <a:pt x="993" y="39"/>
                </a:lnTo>
                <a:lnTo>
                  <a:pt x="1032" y="21"/>
                </a:lnTo>
                <a:lnTo>
                  <a:pt x="1075" y="10"/>
                </a:lnTo>
                <a:lnTo>
                  <a:pt x="1119" y="2"/>
                </a:lnTo>
                <a:lnTo>
                  <a:pt x="11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626" name="Shape 7626"/>
          <p:cNvGrpSpPr/>
          <p:nvPr/>
        </p:nvGrpSpPr>
        <p:grpSpPr>
          <a:xfrm>
            <a:off x="8638042" y="444657"/>
            <a:ext cx="219932" cy="174024"/>
            <a:chOff x="6912" y="3443"/>
            <a:chExt cx="206" cy="163"/>
          </a:xfrm>
        </p:grpSpPr>
        <p:sp>
          <p:nvSpPr>
            <p:cNvPr id="7627" name="Shape 7627"/>
            <p:cNvSpPr/>
            <p:nvPr/>
          </p:nvSpPr>
          <p:spPr>
            <a:xfrm>
              <a:off x="6938" y="3479"/>
              <a:ext cx="77" cy="91"/>
            </a:xfrm>
            <a:custGeom>
              <a:avLst/>
              <a:gdLst/>
              <a:ahLst/>
              <a:cxnLst/>
              <a:rect l="0" t="0" r="0" b="0"/>
              <a:pathLst>
                <a:path w="1234" h="1540" extrusionOk="0">
                  <a:moveTo>
                    <a:pt x="617" y="0"/>
                  </a:moveTo>
                  <a:lnTo>
                    <a:pt x="660" y="1"/>
                  </a:lnTo>
                  <a:lnTo>
                    <a:pt x="699" y="8"/>
                  </a:lnTo>
                  <a:lnTo>
                    <a:pt x="734" y="16"/>
                  </a:lnTo>
                  <a:lnTo>
                    <a:pt x="766" y="29"/>
                  </a:lnTo>
                  <a:lnTo>
                    <a:pt x="795" y="45"/>
                  </a:lnTo>
                  <a:lnTo>
                    <a:pt x="820" y="63"/>
                  </a:lnTo>
                  <a:lnTo>
                    <a:pt x="842" y="83"/>
                  </a:lnTo>
                  <a:lnTo>
                    <a:pt x="863" y="105"/>
                  </a:lnTo>
                  <a:lnTo>
                    <a:pt x="880" y="131"/>
                  </a:lnTo>
                  <a:lnTo>
                    <a:pt x="894" y="157"/>
                  </a:lnTo>
                  <a:lnTo>
                    <a:pt x="908" y="185"/>
                  </a:lnTo>
                  <a:lnTo>
                    <a:pt x="918" y="214"/>
                  </a:lnTo>
                  <a:lnTo>
                    <a:pt x="927" y="244"/>
                  </a:lnTo>
                  <a:lnTo>
                    <a:pt x="934" y="275"/>
                  </a:lnTo>
                  <a:lnTo>
                    <a:pt x="939" y="305"/>
                  </a:lnTo>
                  <a:lnTo>
                    <a:pt x="943" y="337"/>
                  </a:lnTo>
                  <a:lnTo>
                    <a:pt x="946" y="369"/>
                  </a:lnTo>
                  <a:lnTo>
                    <a:pt x="948" y="400"/>
                  </a:lnTo>
                  <a:lnTo>
                    <a:pt x="949" y="430"/>
                  </a:lnTo>
                  <a:lnTo>
                    <a:pt x="966" y="428"/>
                  </a:lnTo>
                  <a:lnTo>
                    <a:pt x="979" y="430"/>
                  </a:lnTo>
                  <a:lnTo>
                    <a:pt x="990" y="436"/>
                  </a:lnTo>
                  <a:lnTo>
                    <a:pt x="999" y="445"/>
                  </a:lnTo>
                  <a:lnTo>
                    <a:pt x="1005" y="458"/>
                  </a:lnTo>
                  <a:lnTo>
                    <a:pt x="1010" y="474"/>
                  </a:lnTo>
                  <a:lnTo>
                    <a:pt x="1013" y="492"/>
                  </a:lnTo>
                  <a:lnTo>
                    <a:pt x="1015" y="511"/>
                  </a:lnTo>
                  <a:lnTo>
                    <a:pt x="1016" y="533"/>
                  </a:lnTo>
                  <a:lnTo>
                    <a:pt x="1018" y="557"/>
                  </a:lnTo>
                  <a:lnTo>
                    <a:pt x="1015" y="581"/>
                  </a:lnTo>
                  <a:lnTo>
                    <a:pt x="1010" y="606"/>
                  </a:lnTo>
                  <a:lnTo>
                    <a:pt x="1001" y="633"/>
                  </a:lnTo>
                  <a:lnTo>
                    <a:pt x="991" y="658"/>
                  </a:lnTo>
                  <a:lnTo>
                    <a:pt x="979" y="682"/>
                  </a:lnTo>
                  <a:lnTo>
                    <a:pt x="965" y="701"/>
                  </a:lnTo>
                  <a:lnTo>
                    <a:pt x="949" y="717"/>
                  </a:lnTo>
                  <a:lnTo>
                    <a:pt x="934" y="727"/>
                  </a:lnTo>
                  <a:lnTo>
                    <a:pt x="919" y="730"/>
                  </a:lnTo>
                  <a:lnTo>
                    <a:pt x="909" y="728"/>
                  </a:lnTo>
                  <a:lnTo>
                    <a:pt x="900" y="723"/>
                  </a:lnTo>
                  <a:lnTo>
                    <a:pt x="881" y="763"/>
                  </a:lnTo>
                  <a:lnTo>
                    <a:pt x="861" y="802"/>
                  </a:lnTo>
                  <a:lnTo>
                    <a:pt x="837" y="838"/>
                  </a:lnTo>
                  <a:lnTo>
                    <a:pt x="813" y="872"/>
                  </a:lnTo>
                  <a:lnTo>
                    <a:pt x="785" y="902"/>
                  </a:lnTo>
                  <a:lnTo>
                    <a:pt x="776" y="915"/>
                  </a:lnTo>
                  <a:lnTo>
                    <a:pt x="770" y="929"/>
                  </a:lnTo>
                  <a:lnTo>
                    <a:pt x="768" y="945"/>
                  </a:lnTo>
                  <a:lnTo>
                    <a:pt x="771" y="966"/>
                  </a:lnTo>
                  <a:lnTo>
                    <a:pt x="778" y="985"/>
                  </a:lnTo>
                  <a:lnTo>
                    <a:pt x="790" y="1000"/>
                  </a:lnTo>
                  <a:lnTo>
                    <a:pt x="806" y="1012"/>
                  </a:lnTo>
                  <a:lnTo>
                    <a:pt x="823" y="1021"/>
                  </a:lnTo>
                  <a:lnTo>
                    <a:pt x="843" y="1023"/>
                  </a:lnTo>
                  <a:lnTo>
                    <a:pt x="924" y="1023"/>
                  </a:lnTo>
                  <a:lnTo>
                    <a:pt x="966" y="1026"/>
                  </a:lnTo>
                  <a:lnTo>
                    <a:pt x="1006" y="1034"/>
                  </a:lnTo>
                  <a:lnTo>
                    <a:pt x="1045" y="1049"/>
                  </a:lnTo>
                  <a:lnTo>
                    <a:pt x="1081" y="1067"/>
                  </a:lnTo>
                  <a:lnTo>
                    <a:pt x="1114" y="1091"/>
                  </a:lnTo>
                  <a:lnTo>
                    <a:pt x="1144" y="1118"/>
                  </a:lnTo>
                  <a:lnTo>
                    <a:pt x="1170" y="1149"/>
                  </a:lnTo>
                  <a:lnTo>
                    <a:pt x="1193" y="1184"/>
                  </a:lnTo>
                  <a:lnTo>
                    <a:pt x="1211" y="1221"/>
                  </a:lnTo>
                  <a:lnTo>
                    <a:pt x="1224" y="1261"/>
                  </a:lnTo>
                  <a:lnTo>
                    <a:pt x="1232" y="1303"/>
                  </a:lnTo>
                  <a:lnTo>
                    <a:pt x="1234" y="1347"/>
                  </a:lnTo>
                  <a:lnTo>
                    <a:pt x="1234" y="1437"/>
                  </a:lnTo>
                  <a:lnTo>
                    <a:pt x="1232" y="1460"/>
                  </a:lnTo>
                  <a:lnTo>
                    <a:pt x="1224" y="1483"/>
                  </a:lnTo>
                  <a:lnTo>
                    <a:pt x="1213" y="1501"/>
                  </a:lnTo>
                  <a:lnTo>
                    <a:pt x="1198" y="1516"/>
                  </a:lnTo>
                  <a:lnTo>
                    <a:pt x="1179" y="1529"/>
                  </a:lnTo>
                  <a:lnTo>
                    <a:pt x="1159" y="1537"/>
                  </a:lnTo>
                  <a:lnTo>
                    <a:pt x="1137" y="1540"/>
                  </a:lnTo>
                  <a:lnTo>
                    <a:pt x="98" y="1540"/>
                  </a:lnTo>
                  <a:lnTo>
                    <a:pt x="76" y="1537"/>
                  </a:lnTo>
                  <a:lnTo>
                    <a:pt x="55" y="1529"/>
                  </a:lnTo>
                  <a:lnTo>
                    <a:pt x="37" y="1516"/>
                  </a:lnTo>
                  <a:lnTo>
                    <a:pt x="22" y="1501"/>
                  </a:lnTo>
                  <a:lnTo>
                    <a:pt x="11" y="1483"/>
                  </a:lnTo>
                  <a:lnTo>
                    <a:pt x="3" y="1460"/>
                  </a:lnTo>
                  <a:lnTo>
                    <a:pt x="0" y="1437"/>
                  </a:lnTo>
                  <a:lnTo>
                    <a:pt x="0" y="1347"/>
                  </a:lnTo>
                  <a:lnTo>
                    <a:pt x="3" y="1303"/>
                  </a:lnTo>
                  <a:lnTo>
                    <a:pt x="12" y="1261"/>
                  </a:lnTo>
                  <a:lnTo>
                    <a:pt x="25" y="1222"/>
                  </a:lnTo>
                  <a:lnTo>
                    <a:pt x="43" y="1184"/>
                  </a:lnTo>
                  <a:lnTo>
                    <a:pt x="66" y="1150"/>
                  </a:lnTo>
                  <a:lnTo>
                    <a:pt x="92" y="1118"/>
                  </a:lnTo>
                  <a:lnTo>
                    <a:pt x="122" y="1092"/>
                  </a:lnTo>
                  <a:lnTo>
                    <a:pt x="154" y="1068"/>
                  </a:lnTo>
                  <a:lnTo>
                    <a:pt x="191" y="1049"/>
                  </a:lnTo>
                  <a:lnTo>
                    <a:pt x="228" y="1035"/>
                  </a:lnTo>
                  <a:lnTo>
                    <a:pt x="269" y="1027"/>
                  </a:lnTo>
                  <a:lnTo>
                    <a:pt x="312" y="1024"/>
                  </a:lnTo>
                  <a:lnTo>
                    <a:pt x="391" y="1024"/>
                  </a:lnTo>
                  <a:lnTo>
                    <a:pt x="412" y="1021"/>
                  </a:lnTo>
                  <a:lnTo>
                    <a:pt x="430" y="1013"/>
                  </a:lnTo>
                  <a:lnTo>
                    <a:pt x="445" y="1000"/>
                  </a:lnTo>
                  <a:lnTo>
                    <a:pt x="458" y="985"/>
                  </a:lnTo>
                  <a:lnTo>
                    <a:pt x="465" y="966"/>
                  </a:lnTo>
                  <a:lnTo>
                    <a:pt x="468" y="945"/>
                  </a:lnTo>
                  <a:lnTo>
                    <a:pt x="466" y="929"/>
                  </a:lnTo>
                  <a:lnTo>
                    <a:pt x="460" y="915"/>
                  </a:lnTo>
                  <a:lnTo>
                    <a:pt x="450" y="902"/>
                  </a:lnTo>
                  <a:lnTo>
                    <a:pt x="424" y="872"/>
                  </a:lnTo>
                  <a:lnTo>
                    <a:pt x="398" y="839"/>
                  </a:lnTo>
                  <a:lnTo>
                    <a:pt x="376" y="803"/>
                  </a:lnTo>
                  <a:lnTo>
                    <a:pt x="356" y="765"/>
                  </a:lnTo>
                  <a:lnTo>
                    <a:pt x="337" y="726"/>
                  </a:lnTo>
                  <a:lnTo>
                    <a:pt x="332" y="728"/>
                  </a:lnTo>
                  <a:lnTo>
                    <a:pt x="327" y="730"/>
                  </a:lnTo>
                  <a:lnTo>
                    <a:pt x="321" y="730"/>
                  </a:lnTo>
                  <a:lnTo>
                    <a:pt x="306" y="727"/>
                  </a:lnTo>
                  <a:lnTo>
                    <a:pt x="291" y="717"/>
                  </a:lnTo>
                  <a:lnTo>
                    <a:pt x="275" y="701"/>
                  </a:lnTo>
                  <a:lnTo>
                    <a:pt x="262" y="682"/>
                  </a:lnTo>
                  <a:lnTo>
                    <a:pt x="249" y="658"/>
                  </a:lnTo>
                  <a:lnTo>
                    <a:pt x="239" y="633"/>
                  </a:lnTo>
                  <a:lnTo>
                    <a:pt x="230" y="606"/>
                  </a:lnTo>
                  <a:lnTo>
                    <a:pt x="225" y="581"/>
                  </a:lnTo>
                  <a:lnTo>
                    <a:pt x="223" y="557"/>
                  </a:lnTo>
                  <a:lnTo>
                    <a:pt x="223" y="533"/>
                  </a:lnTo>
                  <a:lnTo>
                    <a:pt x="224" y="511"/>
                  </a:lnTo>
                  <a:lnTo>
                    <a:pt x="226" y="492"/>
                  </a:lnTo>
                  <a:lnTo>
                    <a:pt x="229" y="474"/>
                  </a:lnTo>
                  <a:lnTo>
                    <a:pt x="235" y="458"/>
                  </a:lnTo>
                  <a:lnTo>
                    <a:pt x="242" y="445"/>
                  </a:lnTo>
                  <a:lnTo>
                    <a:pt x="250" y="436"/>
                  </a:lnTo>
                  <a:lnTo>
                    <a:pt x="261" y="430"/>
                  </a:lnTo>
                  <a:lnTo>
                    <a:pt x="274" y="428"/>
                  </a:lnTo>
                  <a:lnTo>
                    <a:pt x="280" y="428"/>
                  </a:lnTo>
                  <a:lnTo>
                    <a:pt x="286" y="430"/>
                  </a:lnTo>
                  <a:lnTo>
                    <a:pt x="287" y="400"/>
                  </a:lnTo>
                  <a:lnTo>
                    <a:pt x="290" y="368"/>
                  </a:lnTo>
                  <a:lnTo>
                    <a:pt x="292" y="337"/>
                  </a:lnTo>
                  <a:lnTo>
                    <a:pt x="295" y="305"/>
                  </a:lnTo>
                  <a:lnTo>
                    <a:pt x="300" y="275"/>
                  </a:lnTo>
                  <a:lnTo>
                    <a:pt x="307" y="244"/>
                  </a:lnTo>
                  <a:lnTo>
                    <a:pt x="315" y="213"/>
                  </a:lnTo>
                  <a:lnTo>
                    <a:pt x="324" y="185"/>
                  </a:lnTo>
                  <a:lnTo>
                    <a:pt x="336" y="156"/>
                  </a:lnTo>
                  <a:lnTo>
                    <a:pt x="351" y="131"/>
                  </a:lnTo>
                  <a:lnTo>
                    <a:pt x="368" y="105"/>
                  </a:lnTo>
                  <a:lnTo>
                    <a:pt x="387" y="83"/>
                  </a:lnTo>
                  <a:lnTo>
                    <a:pt x="411" y="62"/>
                  </a:lnTo>
                  <a:lnTo>
                    <a:pt x="436" y="44"/>
                  </a:lnTo>
                  <a:lnTo>
                    <a:pt x="465" y="29"/>
                  </a:lnTo>
                  <a:lnTo>
                    <a:pt x="497" y="16"/>
                  </a:lnTo>
                  <a:lnTo>
                    <a:pt x="534" y="8"/>
                  </a:lnTo>
                  <a:lnTo>
                    <a:pt x="574" y="1"/>
                  </a:lnTo>
                  <a:lnTo>
                    <a:pt x="6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8" name="Shape 7628"/>
            <p:cNvSpPr/>
            <p:nvPr/>
          </p:nvSpPr>
          <p:spPr>
            <a:xfrm>
              <a:off x="7016" y="3486"/>
              <a:ext cx="70" cy="70"/>
            </a:xfrm>
            <a:custGeom>
              <a:avLst/>
              <a:gdLst/>
              <a:ahLst/>
              <a:cxnLst/>
              <a:rect l="0" t="0" r="0" b="0"/>
              <a:pathLst>
                <a:path w="1113" h="1191" extrusionOk="0">
                  <a:moveTo>
                    <a:pt x="615" y="451"/>
                  </a:moveTo>
                  <a:lnTo>
                    <a:pt x="586" y="454"/>
                  </a:lnTo>
                  <a:lnTo>
                    <a:pt x="559" y="464"/>
                  </a:lnTo>
                  <a:lnTo>
                    <a:pt x="534" y="479"/>
                  </a:lnTo>
                  <a:lnTo>
                    <a:pt x="512" y="499"/>
                  </a:lnTo>
                  <a:lnTo>
                    <a:pt x="493" y="523"/>
                  </a:lnTo>
                  <a:lnTo>
                    <a:pt x="477" y="552"/>
                  </a:lnTo>
                  <a:lnTo>
                    <a:pt x="465" y="585"/>
                  </a:lnTo>
                  <a:lnTo>
                    <a:pt x="458" y="618"/>
                  </a:lnTo>
                  <a:lnTo>
                    <a:pt x="455" y="656"/>
                  </a:lnTo>
                  <a:lnTo>
                    <a:pt x="457" y="678"/>
                  </a:lnTo>
                  <a:lnTo>
                    <a:pt x="461" y="697"/>
                  </a:lnTo>
                  <a:lnTo>
                    <a:pt x="468" y="712"/>
                  </a:lnTo>
                  <a:lnTo>
                    <a:pt x="478" y="721"/>
                  </a:lnTo>
                  <a:lnTo>
                    <a:pt x="492" y="728"/>
                  </a:lnTo>
                  <a:lnTo>
                    <a:pt x="508" y="730"/>
                  </a:lnTo>
                  <a:lnTo>
                    <a:pt x="523" y="728"/>
                  </a:lnTo>
                  <a:lnTo>
                    <a:pt x="539" y="719"/>
                  </a:lnTo>
                  <a:lnTo>
                    <a:pt x="556" y="706"/>
                  </a:lnTo>
                  <a:lnTo>
                    <a:pt x="572" y="688"/>
                  </a:lnTo>
                  <a:lnTo>
                    <a:pt x="586" y="667"/>
                  </a:lnTo>
                  <a:lnTo>
                    <a:pt x="600" y="642"/>
                  </a:lnTo>
                  <a:lnTo>
                    <a:pt x="609" y="613"/>
                  </a:lnTo>
                  <a:lnTo>
                    <a:pt x="616" y="581"/>
                  </a:lnTo>
                  <a:lnTo>
                    <a:pt x="634" y="452"/>
                  </a:lnTo>
                  <a:lnTo>
                    <a:pt x="625" y="451"/>
                  </a:lnTo>
                  <a:lnTo>
                    <a:pt x="615" y="451"/>
                  </a:lnTo>
                  <a:close/>
                  <a:moveTo>
                    <a:pt x="613" y="0"/>
                  </a:moveTo>
                  <a:lnTo>
                    <a:pt x="670" y="2"/>
                  </a:lnTo>
                  <a:lnTo>
                    <a:pt x="725" y="10"/>
                  </a:lnTo>
                  <a:lnTo>
                    <a:pt x="777" y="24"/>
                  </a:lnTo>
                  <a:lnTo>
                    <a:pt x="826" y="42"/>
                  </a:lnTo>
                  <a:lnTo>
                    <a:pt x="871" y="64"/>
                  </a:lnTo>
                  <a:lnTo>
                    <a:pt x="914" y="92"/>
                  </a:lnTo>
                  <a:lnTo>
                    <a:pt x="954" y="124"/>
                  </a:lnTo>
                  <a:lnTo>
                    <a:pt x="990" y="159"/>
                  </a:lnTo>
                  <a:lnTo>
                    <a:pt x="1021" y="198"/>
                  </a:lnTo>
                  <a:lnTo>
                    <a:pt x="1048" y="241"/>
                  </a:lnTo>
                  <a:lnTo>
                    <a:pt x="1071" y="287"/>
                  </a:lnTo>
                  <a:lnTo>
                    <a:pt x="1089" y="336"/>
                  </a:lnTo>
                  <a:lnTo>
                    <a:pt x="1102" y="388"/>
                  </a:lnTo>
                  <a:lnTo>
                    <a:pt x="1110" y="443"/>
                  </a:lnTo>
                  <a:lnTo>
                    <a:pt x="1113" y="499"/>
                  </a:lnTo>
                  <a:lnTo>
                    <a:pt x="1111" y="554"/>
                  </a:lnTo>
                  <a:lnTo>
                    <a:pt x="1104" y="607"/>
                  </a:lnTo>
                  <a:lnTo>
                    <a:pt x="1092" y="656"/>
                  </a:lnTo>
                  <a:lnTo>
                    <a:pt x="1077" y="701"/>
                  </a:lnTo>
                  <a:lnTo>
                    <a:pt x="1058" y="743"/>
                  </a:lnTo>
                  <a:lnTo>
                    <a:pt x="1034" y="782"/>
                  </a:lnTo>
                  <a:lnTo>
                    <a:pt x="1009" y="816"/>
                  </a:lnTo>
                  <a:lnTo>
                    <a:pt x="978" y="844"/>
                  </a:lnTo>
                  <a:lnTo>
                    <a:pt x="946" y="870"/>
                  </a:lnTo>
                  <a:lnTo>
                    <a:pt x="910" y="889"/>
                  </a:lnTo>
                  <a:lnTo>
                    <a:pt x="872" y="903"/>
                  </a:lnTo>
                  <a:lnTo>
                    <a:pt x="832" y="912"/>
                  </a:lnTo>
                  <a:lnTo>
                    <a:pt x="788" y="915"/>
                  </a:lnTo>
                  <a:lnTo>
                    <a:pt x="758" y="913"/>
                  </a:lnTo>
                  <a:lnTo>
                    <a:pt x="732" y="907"/>
                  </a:lnTo>
                  <a:lnTo>
                    <a:pt x="707" y="897"/>
                  </a:lnTo>
                  <a:lnTo>
                    <a:pt x="686" y="883"/>
                  </a:lnTo>
                  <a:lnTo>
                    <a:pt x="668" y="866"/>
                  </a:lnTo>
                  <a:lnTo>
                    <a:pt x="652" y="845"/>
                  </a:lnTo>
                  <a:lnTo>
                    <a:pt x="640" y="822"/>
                  </a:lnTo>
                  <a:lnTo>
                    <a:pt x="614" y="849"/>
                  </a:lnTo>
                  <a:lnTo>
                    <a:pt x="585" y="873"/>
                  </a:lnTo>
                  <a:lnTo>
                    <a:pt x="554" y="891"/>
                  </a:lnTo>
                  <a:lnTo>
                    <a:pt x="520" y="905"/>
                  </a:lnTo>
                  <a:lnTo>
                    <a:pt x="484" y="912"/>
                  </a:lnTo>
                  <a:lnTo>
                    <a:pt x="447" y="915"/>
                  </a:lnTo>
                  <a:lnTo>
                    <a:pt x="412" y="912"/>
                  </a:lnTo>
                  <a:lnTo>
                    <a:pt x="380" y="903"/>
                  </a:lnTo>
                  <a:lnTo>
                    <a:pt x="350" y="891"/>
                  </a:lnTo>
                  <a:lnTo>
                    <a:pt x="324" y="872"/>
                  </a:lnTo>
                  <a:lnTo>
                    <a:pt x="301" y="849"/>
                  </a:lnTo>
                  <a:lnTo>
                    <a:pt x="282" y="822"/>
                  </a:lnTo>
                  <a:lnTo>
                    <a:pt x="266" y="790"/>
                  </a:lnTo>
                  <a:lnTo>
                    <a:pt x="254" y="755"/>
                  </a:lnTo>
                  <a:lnTo>
                    <a:pt x="247" y="717"/>
                  </a:lnTo>
                  <a:lnTo>
                    <a:pt x="245" y="676"/>
                  </a:lnTo>
                  <a:lnTo>
                    <a:pt x="247" y="639"/>
                  </a:lnTo>
                  <a:lnTo>
                    <a:pt x="251" y="602"/>
                  </a:lnTo>
                  <a:lnTo>
                    <a:pt x="259" y="564"/>
                  </a:lnTo>
                  <a:lnTo>
                    <a:pt x="271" y="528"/>
                  </a:lnTo>
                  <a:lnTo>
                    <a:pt x="285" y="493"/>
                  </a:lnTo>
                  <a:lnTo>
                    <a:pt x="302" y="460"/>
                  </a:lnTo>
                  <a:lnTo>
                    <a:pt x="323" y="428"/>
                  </a:lnTo>
                  <a:lnTo>
                    <a:pt x="346" y="398"/>
                  </a:lnTo>
                  <a:lnTo>
                    <a:pt x="372" y="370"/>
                  </a:lnTo>
                  <a:lnTo>
                    <a:pt x="402" y="345"/>
                  </a:lnTo>
                  <a:lnTo>
                    <a:pt x="435" y="323"/>
                  </a:lnTo>
                  <a:lnTo>
                    <a:pt x="469" y="304"/>
                  </a:lnTo>
                  <a:lnTo>
                    <a:pt x="508" y="289"/>
                  </a:lnTo>
                  <a:lnTo>
                    <a:pt x="549" y="277"/>
                  </a:lnTo>
                  <a:lnTo>
                    <a:pt x="592" y="270"/>
                  </a:lnTo>
                  <a:lnTo>
                    <a:pt x="639" y="268"/>
                  </a:lnTo>
                  <a:lnTo>
                    <a:pt x="676" y="269"/>
                  </a:lnTo>
                  <a:lnTo>
                    <a:pt x="713" y="273"/>
                  </a:lnTo>
                  <a:lnTo>
                    <a:pt x="749" y="281"/>
                  </a:lnTo>
                  <a:lnTo>
                    <a:pt x="784" y="289"/>
                  </a:lnTo>
                  <a:lnTo>
                    <a:pt x="813" y="300"/>
                  </a:lnTo>
                  <a:lnTo>
                    <a:pt x="839" y="312"/>
                  </a:lnTo>
                  <a:lnTo>
                    <a:pt x="854" y="321"/>
                  </a:lnTo>
                  <a:lnTo>
                    <a:pt x="804" y="642"/>
                  </a:lnTo>
                  <a:lnTo>
                    <a:pt x="801" y="667"/>
                  </a:lnTo>
                  <a:lnTo>
                    <a:pt x="799" y="689"/>
                  </a:lnTo>
                  <a:lnTo>
                    <a:pt x="798" y="706"/>
                  </a:lnTo>
                  <a:lnTo>
                    <a:pt x="799" y="720"/>
                  </a:lnTo>
                  <a:lnTo>
                    <a:pt x="800" y="731"/>
                  </a:lnTo>
                  <a:lnTo>
                    <a:pt x="802" y="739"/>
                  </a:lnTo>
                  <a:lnTo>
                    <a:pt x="804" y="745"/>
                  </a:lnTo>
                  <a:lnTo>
                    <a:pt x="806" y="748"/>
                  </a:lnTo>
                  <a:lnTo>
                    <a:pt x="807" y="749"/>
                  </a:lnTo>
                  <a:lnTo>
                    <a:pt x="808" y="750"/>
                  </a:lnTo>
                  <a:lnTo>
                    <a:pt x="810" y="751"/>
                  </a:lnTo>
                  <a:lnTo>
                    <a:pt x="812" y="752"/>
                  </a:lnTo>
                  <a:lnTo>
                    <a:pt x="815" y="753"/>
                  </a:lnTo>
                  <a:lnTo>
                    <a:pt x="819" y="753"/>
                  </a:lnTo>
                  <a:lnTo>
                    <a:pt x="833" y="752"/>
                  </a:lnTo>
                  <a:lnTo>
                    <a:pt x="847" y="747"/>
                  </a:lnTo>
                  <a:lnTo>
                    <a:pt x="861" y="738"/>
                  </a:lnTo>
                  <a:lnTo>
                    <a:pt x="875" y="727"/>
                  </a:lnTo>
                  <a:lnTo>
                    <a:pt x="890" y="712"/>
                  </a:lnTo>
                  <a:lnTo>
                    <a:pt x="902" y="693"/>
                  </a:lnTo>
                  <a:lnTo>
                    <a:pt x="914" y="670"/>
                  </a:lnTo>
                  <a:lnTo>
                    <a:pt x="924" y="645"/>
                  </a:lnTo>
                  <a:lnTo>
                    <a:pt x="934" y="615"/>
                  </a:lnTo>
                  <a:lnTo>
                    <a:pt x="940" y="582"/>
                  </a:lnTo>
                  <a:lnTo>
                    <a:pt x="944" y="544"/>
                  </a:lnTo>
                  <a:lnTo>
                    <a:pt x="946" y="504"/>
                  </a:lnTo>
                  <a:lnTo>
                    <a:pt x="943" y="456"/>
                  </a:lnTo>
                  <a:lnTo>
                    <a:pt x="936" y="411"/>
                  </a:lnTo>
                  <a:lnTo>
                    <a:pt x="924" y="368"/>
                  </a:lnTo>
                  <a:lnTo>
                    <a:pt x="908" y="330"/>
                  </a:lnTo>
                  <a:lnTo>
                    <a:pt x="888" y="294"/>
                  </a:lnTo>
                  <a:lnTo>
                    <a:pt x="863" y="263"/>
                  </a:lnTo>
                  <a:lnTo>
                    <a:pt x="836" y="235"/>
                  </a:lnTo>
                  <a:lnTo>
                    <a:pt x="804" y="211"/>
                  </a:lnTo>
                  <a:lnTo>
                    <a:pt x="769" y="190"/>
                  </a:lnTo>
                  <a:lnTo>
                    <a:pt x="730" y="174"/>
                  </a:lnTo>
                  <a:lnTo>
                    <a:pt x="688" y="162"/>
                  </a:lnTo>
                  <a:lnTo>
                    <a:pt x="643" y="155"/>
                  </a:lnTo>
                  <a:lnTo>
                    <a:pt x="595" y="152"/>
                  </a:lnTo>
                  <a:lnTo>
                    <a:pt x="558" y="154"/>
                  </a:lnTo>
                  <a:lnTo>
                    <a:pt x="521" y="160"/>
                  </a:lnTo>
                  <a:lnTo>
                    <a:pt x="484" y="168"/>
                  </a:lnTo>
                  <a:lnTo>
                    <a:pt x="449" y="180"/>
                  </a:lnTo>
                  <a:lnTo>
                    <a:pt x="413" y="196"/>
                  </a:lnTo>
                  <a:lnTo>
                    <a:pt x="381" y="214"/>
                  </a:lnTo>
                  <a:lnTo>
                    <a:pt x="348" y="236"/>
                  </a:lnTo>
                  <a:lnTo>
                    <a:pt x="318" y="261"/>
                  </a:lnTo>
                  <a:lnTo>
                    <a:pt x="290" y="290"/>
                  </a:lnTo>
                  <a:lnTo>
                    <a:pt x="264" y="322"/>
                  </a:lnTo>
                  <a:lnTo>
                    <a:pt x="241" y="357"/>
                  </a:lnTo>
                  <a:lnTo>
                    <a:pt x="221" y="395"/>
                  </a:lnTo>
                  <a:lnTo>
                    <a:pt x="203" y="436"/>
                  </a:lnTo>
                  <a:lnTo>
                    <a:pt x="189" y="481"/>
                  </a:lnTo>
                  <a:lnTo>
                    <a:pt x="179" y="529"/>
                  </a:lnTo>
                  <a:lnTo>
                    <a:pt x="173" y="580"/>
                  </a:lnTo>
                  <a:lnTo>
                    <a:pt x="171" y="634"/>
                  </a:lnTo>
                  <a:lnTo>
                    <a:pt x="173" y="686"/>
                  </a:lnTo>
                  <a:lnTo>
                    <a:pt x="179" y="735"/>
                  </a:lnTo>
                  <a:lnTo>
                    <a:pt x="190" y="780"/>
                  </a:lnTo>
                  <a:lnTo>
                    <a:pt x="204" y="822"/>
                  </a:lnTo>
                  <a:lnTo>
                    <a:pt x="223" y="861"/>
                  </a:lnTo>
                  <a:lnTo>
                    <a:pt x="245" y="896"/>
                  </a:lnTo>
                  <a:lnTo>
                    <a:pt x="272" y="928"/>
                  </a:lnTo>
                  <a:lnTo>
                    <a:pt x="301" y="955"/>
                  </a:lnTo>
                  <a:lnTo>
                    <a:pt x="335" y="980"/>
                  </a:lnTo>
                  <a:lnTo>
                    <a:pt x="370" y="1000"/>
                  </a:lnTo>
                  <a:lnTo>
                    <a:pt x="410" y="1015"/>
                  </a:lnTo>
                  <a:lnTo>
                    <a:pt x="453" y="1026"/>
                  </a:lnTo>
                  <a:lnTo>
                    <a:pt x="499" y="1034"/>
                  </a:lnTo>
                  <a:lnTo>
                    <a:pt x="548" y="1036"/>
                  </a:lnTo>
                  <a:lnTo>
                    <a:pt x="586" y="1035"/>
                  </a:lnTo>
                  <a:lnTo>
                    <a:pt x="625" y="1030"/>
                  </a:lnTo>
                  <a:lnTo>
                    <a:pt x="664" y="1023"/>
                  </a:lnTo>
                  <a:lnTo>
                    <a:pt x="699" y="1013"/>
                  </a:lnTo>
                  <a:lnTo>
                    <a:pt x="733" y="1001"/>
                  </a:lnTo>
                  <a:lnTo>
                    <a:pt x="762" y="986"/>
                  </a:lnTo>
                  <a:lnTo>
                    <a:pt x="774" y="984"/>
                  </a:lnTo>
                  <a:lnTo>
                    <a:pt x="785" y="986"/>
                  </a:lnTo>
                  <a:lnTo>
                    <a:pt x="789" y="988"/>
                  </a:lnTo>
                  <a:lnTo>
                    <a:pt x="793" y="991"/>
                  </a:lnTo>
                  <a:lnTo>
                    <a:pt x="796" y="995"/>
                  </a:lnTo>
                  <a:lnTo>
                    <a:pt x="798" y="998"/>
                  </a:lnTo>
                  <a:lnTo>
                    <a:pt x="799" y="1003"/>
                  </a:lnTo>
                  <a:lnTo>
                    <a:pt x="828" y="1097"/>
                  </a:lnTo>
                  <a:lnTo>
                    <a:pt x="829" y="1107"/>
                  </a:lnTo>
                  <a:lnTo>
                    <a:pt x="827" y="1116"/>
                  </a:lnTo>
                  <a:lnTo>
                    <a:pt x="822" y="1124"/>
                  </a:lnTo>
                  <a:lnTo>
                    <a:pt x="813" y="1130"/>
                  </a:lnTo>
                  <a:lnTo>
                    <a:pt x="774" y="1147"/>
                  </a:lnTo>
                  <a:lnTo>
                    <a:pt x="735" y="1161"/>
                  </a:lnTo>
                  <a:lnTo>
                    <a:pt x="695" y="1173"/>
                  </a:lnTo>
                  <a:lnTo>
                    <a:pt x="654" y="1181"/>
                  </a:lnTo>
                  <a:lnTo>
                    <a:pt x="611" y="1186"/>
                  </a:lnTo>
                  <a:lnTo>
                    <a:pt x="565" y="1190"/>
                  </a:lnTo>
                  <a:lnTo>
                    <a:pt x="515" y="1191"/>
                  </a:lnTo>
                  <a:lnTo>
                    <a:pt x="472" y="1190"/>
                  </a:lnTo>
                  <a:lnTo>
                    <a:pt x="431" y="1184"/>
                  </a:lnTo>
                  <a:lnTo>
                    <a:pt x="388" y="1176"/>
                  </a:lnTo>
                  <a:lnTo>
                    <a:pt x="347" y="1163"/>
                  </a:lnTo>
                  <a:lnTo>
                    <a:pt x="306" y="1148"/>
                  </a:lnTo>
                  <a:lnTo>
                    <a:pt x="268" y="1129"/>
                  </a:lnTo>
                  <a:lnTo>
                    <a:pt x="230" y="1107"/>
                  </a:lnTo>
                  <a:lnTo>
                    <a:pt x="194" y="1081"/>
                  </a:lnTo>
                  <a:lnTo>
                    <a:pt x="162" y="1053"/>
                  </a:lnTo>
                  <a:lnTo>
                    <a:pt x="130" y="1021"/>
                  </a:lnTo>
                  <a:lnTo>
                    <a:pt x="102" y="986"/>
                  </a:lnTo>
                  <a:lnTo>
                    <a:pt x="76" y="948"/>
                  </a:lnTo>
                  <a:lnTo>
                    <a:pt x="54" y="906"/>
                  </a:lnTo>
                  <a:lnTo>
                    <a:pt x="35" y="861"/>
                  </a:lnTo>
                  <a:lnTo>
                    <a:pt x="20" y="812"/>
                  </a:lnTo>
                  <a:lnTo>
                    <a:pt x="8" y="762"/>
                  </a:lnTo>
                  <a:lnTo>
                    <a:pt x="2" y="706"/>
                  </a:lnTo>
                  <a:lnTo>
                    <a:pt x="0" y="649"/>
                  </a:lnTo>
                  <a:lnTo>
                    <a:pt x="2" y="585"/>
                  </a:lnTo>
                  <a:lnTo>
                    <a:pt x="10" y="523"/>
                  </a:lnTo>
                  <a:lnTo>
                    <a:pt x="23" y="463"/>
                  </a:lnTo>
                  <a:lnTo>
                    <a:pt x="41" y="406"/>
                  </a:lnTo>
                  <a:lnTo>
                    <a:pt x="63" y="350"/>
                  </a:lnTo>
                  <a:lnTo>
                    <a:pt x="90" y="300"/>
                  </a:lnTo>
                  <a:lnTo>
                    <a:pt x="121" y="251"/>
                  </a:lnTo>
                  <a:lnTo>
                    <a:pt x="157" y="206"/>
                  </a:lnTo>
                  <a:lnTo>
                    <a:pt x="195" y="165"/>
                  </a:lnTo>
                  <a:lnTo>
                    <a:pt x="237" y="128"/>
                  </a:lnTo>
                  <a:lnTo>
                    <a:pt x="283" y="95"/>
                  </a:lnTo>
                  <a:lnTo>
                    <a:pt x="332" y="68"/>
                  </a:lnTo>
                  <a:lnTo>
                    <a:pt x="383" y="43"/>
                  </a:lnTo>
                  <a:lnTo>
                    <a:pt x="437" y="24"/>
                  </a:lnTo>
                  <a:lnTo>
                    <a:pt x="494" y="10"/>
                  </a:lnTo>
                  <a:lnTo>
                    <a:pt x="553" y="2"/>
                  </a:lnTo>
                  <a:lnTo>
                    <a:pt x="6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29" name="Shape 7629"/>
            <p:cNvSpPr/>
            <p:nvPr/>
          </p:nvSpPr>
          <p:spPr>
            <a:xfrm>
              <a:off x="6912" y="3443"/>
              <a:ext cx="206" cy="163"/>
            </a:xfrm>
            <a:custGeom>
              <a:avLst/>
              <a:gdLst/>
              <a:ahLst/>
              <a:cxnLst/>
              <a:rect l="0" t="0" r="0" b="0"/>
              <a:pathLst>
                <a:path w="3303" h="2777" extrusionOk="0">
                  <a:moveTo>
                    <a:pt x="447" y="219"/>
                  </a:moveTo>
                  <a:lnTo>
                    <a:pt x="409" y="222"/>
                  </a:lnTo>
                  <a:lnTo>
                    <a:pt x="373" y="232"/>
                  </a:lnTo>
                  <a:lnTo>
                    <a:pt x="339" y="246"/>
                  </a:lnTo>
                  <a:lnTo>
                    <a:pt x="307" y="267"/>
                  </a:lnTo>
                  <a:lnTo>
                    <a:pt x="280" y="291"/>
                  </a:lnTo>
                  <a:lnTo>
                    <a:pt x="257" y="320"/>
                  </a:lnTo>
                  <a:lnTo>
                    <a:pt x="237" y="351"/>
                  </a:lnTo>
                  <a:lnTo>
                    <a:pt x="223" y="387"/>
                  </a:lnTo>
                  <a:lnTo>
                    <a:pt x="214" y="424"/>
                  </a:lnTo>
                  <a:lnTo>
                    <a:pt x="211" y="465"/>
                  </a:lnTo>
                  <a:lnTo>
                    <a:pt x="211" y="2312"/>
                  </a:lnTo>
                  <a:lnTo>
                    <a:pt x="214" y="2349"/>
                  </a:lnTo>
                  <a:lnTo>
                    <a:pt x="222" y="2385"/>
                  </a:lnTo>
                  <a:lnTo>
                    <a:pt x="235" y="2419"/>
                  </a:lnTo>
                  <a:lnTo>
                    <a:pt x="253" y="2451"/>
                  </a:lnTo>
                  <a:lnTo>
                    <a:pt x="275" y="2479"/>
                  </a:lnTo>
                  <a:lnTo>
                    <a:pt x="299" y="2503"/>
                  </a:lnTo>
                  <a:lnTo>
                    <a:pt x="328" y="2523"/>
                  </a:lnTo>
                  <a:lnTo>
                    <a:pt x="359" y="2539"/>
                  </a:lnTo>
                  <a:lnTo>
                    <a:pt x="393" y="2551"/>
                  </a:lnTo>
                  <a:lnTo>
                    <a:pt x="421" y="2513"/>
                  </a:lnTo>
                  <a:lnTo>
                    <a:pt x="451" y="2478"/>
                  </a:lnTo>
                  <a:lnTo>
                    <a:pt x="485" y="2447"/>
                  </a:lnTo>
                  <a:lnTo>
                    <a:pt x="522" y="2420"/>
                  </a:lnTo>
                  <a:lnTo>
                    <a:pt x="562" y="2397"/>
                  </a:lnTo>
                  <a:lnTo>
                    <a:pt x="604" y="2379"/>
                  </a:lnTo>
                  <a:lnTo>
                    <a:pt x="649" y="2365"/>
                  </a:lnTo>
                  <a:lnTo>
                    <a:pt x="694" y="2357"/>
                  </a:lnTo>
                  <a:lnTo>
                    <a:pt x="742" y="2355"/>
                  </a:lnTo>
                  <a:lnTo>
                    <a:pt x="791" y="2357"/>
                  </a:lnTo>
                  <a:lnTo>
                    <a:pt x="839" y="2366"/>
                  </a:lnTo>
                  <a:lnTo>
                    <a:pt x="884" y="2380"/>
                  </a:lnTo>
                  <a:lnTo>
                    <a:pt x="927" y="2399"/>
                  </a:lnTo>
                  <a:lnTo>
                    <a:pt x="966" y="2423"/>
                  </a:lnTo>
                  <a:lnTo>
                    <a:pt x="1004" y="2451"/>
                  </a:lnTo>
                  <a:lnTo>
                    <a:pt x="1039" y="2483"/>
                  </a:lnTo>
                  <a:lnTo>
                    <a:pt x="1069" y="2519"/>
                  </a:lnTo>
                  <a:lnTo>
                    <a:pt x="1096" y="2558"/>
                  </a:lnTo>
                  <a:lnTo>
                    <a:pt x="1364" y="2558"/>
                  </a:lnTo>
                  <a:lnTo>
                    <a:pt x="1391" y="2519"/>
                  </a:lnTo>
                  <a:lnTo>
                    <a:pt x="1421" y="2483"/>
                  </a:lnTo>
                  <a:lnTo>
                    <a:pt x="1456" y="2451"/>
                  </a:lnTo>
                  <a:lnTo>
                    <a:pt x="1493" y="2423"/>
                  </a:lnTo>
                  <a:lnTo>
                    <a:pt x="1533" y="2399"/>
                  </a:lnTo>
                  <a:lnTo>
                    <a:pt x="1576" y="2380"/>
                  </a:lnTo>
                  <a:lnTo>
                    <a:pt x="1621" y="2366"/>
                  </a:lnTo>
                  <a:lnTo>
                    <a:pt x="1669" y="2357"/>
                  </a:lnTo>
                  <a:lnTo>
                    <a:pt x="1718" y="2355"/>
                  </a:lnTo>
                  <a:lnTo>
                    <a:pt x="1767" y="2357"/>
                  </a:lnTo>
                  <a:lnTo>
                    <a:pt x="1813" y="2366"/>
                  </a:lnTo>
                  <a:lnTo>
                    <a:pt x="1858" y="2380"/>
                  </a:lnTo>
                  <a:lnTo>
                    <a:pt x="1901" y="2399"/>
                  </a:lnTo>
                  <a:lnTo>
                    <a:pt x="1942" y="2423"/>
                  </a:lnTo>
                  <a:lnTo>
                    <a:pt x="1978" y="2451"/>
                  </a:lnTo>
                  <a:lnTo>
                    <a:pt x="2013" y="2483"/>
                  </a:lnTo>
                  <a:lnTo>
                    <a:pt x="2043" y="2519"/>
                  </a:lnTo>
                  <a:lnTo>
                    <a:pt x="2070" y="2558"/>
                  </a:lnTo>
                  <a:lnTo>
                    <a:pt x="2307" y="2558"/>
                  </a:lnTo>
                  <a:lnTo>
                    <a:pt x="2335" y="2519"/>
                  </a:lnTo>
                  <a:lnTo>
                    <a:pt x="2365" y="2483"/>
                  </a:lnTo>
                  <a:lnTo>
                    <a:pt x="2399" y="2451"/>
                  </a:lnTo>
                  <a:lnTo>
                    <a:pt x="2437" y="2423"/>
                  </a:lnTo>
                  <a:lnTo>
                    <a:pt x="2476" y="2399"/>
                  </a:lnTo>
                  <a:lnTo>
                    <a:pt x="2519" y="2380"/>
                  </a:lnTo>
                  <a:lnTo>
                    <a:pt x="2565" y="2366"/>
                  </a:lnTo>
                  <a:lnTo>
                    <a:pt x="2612" y="2357"/>
                  </a:lnTo>
                  <a:lnTo>
                    <a:pt x="2661" y="2355"/>
                  </a:lnTo>
                  <a:lnTo>
                    <a:pt x="2708" y="2357"/>
                  </a:lnTo>
                  <a:lnTo>
                    <a:pt x="2755" y="2366"/>
                  </a:lnTo>
                  <a:lnTo>
                    <a:pt x="2800" y="2380"/>
                  </a:lnTo>
                  <a:lnTo>
                    <a:pt x="2843" y="2399"/>
                  </a:lnTo>
                  <a:lnTo>
                    <a:pt x="2882" y="2423"/>
                  </a:lnTo>
                  <a:lnTo>
                    <a:pt x="2920" y="2450"/>
                  </a:lnTo>
                  <a:lnTo>
                    <a:pt x="2954" y="2482"/>
                  </a:lnTo>
                  <a:lnTo>
                    <a:pt x="2984" y="2517"/>
                  </a:lnTo>
                  <a:lnTo>
                    <a:pt x="3011" y="2497"/>
                  </a:lnTo>
                  <a:lnTo>
                    <a:pt x="3033" y="2472"/>
                  </a:lnTo>
                  <a:lnTo>
                    <a:pt x="3054" y="2445"/>
                  </a:lnTo>
                  <a:lnTo>
                    <a:pt x="3069" y="2415"/>
                  </a:lnTo>
                  <a:lnTo>
                    <a:pt x="3081" y="2382"/>
                  </a:lnTo>
                  <a:lnTo>
                    <a:pt x="3088" y="2348"/>
                  </a:lnTo>
                  <a:lnTo>
                    <a:pt x="3091" y="2312"/>
                  </a:lnTo>
                  <a:lnTo>
                    <a:pt x="3091" y="465"/>
                  </a:lnTo>
                  <a:lnTo>
                    <a:pt x="3088" y="424"/>
                  </a:lnTo>
                  <a:lnTo>
                    <a:pt x="3079" y="387"/>
                  </a:lnTo>
                  <a:lnTo>
                    <a:pt x="3065" y="351"/>
                  </a:lnTo>
                  <a:lnTo>
                    <a:pt x="3045" y="320"/>
                  </a:lnTo>
                  <a:lnTo>
                    <a:pt x="3022" y="291"/>
                  </a:lnTo>
                  <a:lnTo>
                    <a:pt x="2994" y="267"/>
                  </a:lnTo>
                  <a:lnTo>
                    <a:pt x="2963" y="246"/>
                  </a:lnTo>
                  <a:lnTo>
                    <a:pt x="2929" y="232"/>
                  </a:lnTo>
                  <a:lnTo>
                    <a:pt x="2894" y="222"/>
                  </a:lnTo>
                  <a:lnTo>
                    <a:pt x="2855" y="219"/>
                  </a:lnTo>
                  <a:lnTo>
                    <a:pt x="447" y="219"/>
                  </a:lnTo>
                  <a:close/>
                  <a:moveTo>
                    <a:pt x="447" y="0"/>
                  </a:moveTo>
                  <a:lnTo>
                    <a:pt x="2855" y="0"/>
                  </a:lnTo>
                  <a:lnTo>
                    <a:pt x="2907" y="3"/>
                  </a:lnTo>
                  <a:lnTo>
                    <a:pt x="2958" y="11"/>
                  </a:lnTo>
                  <a:lnTo>
                    <a:pt x="3006" y="26"/>
                  </a:lnTo>
                  <a:lnTo>
                    <a:pt x="3051" y="46"/>
                  </a:lnTo>
                  <a:lnTo>
                    <a:pt x="3094" y="72"/>
                  </a:lnTo>
                  <a:lnTo>
                    <a:pt x="3135" y="101"/>
                  </a:lnTo>
                  <a:lnTo>
                    <a:pt x="3171" y="135"/>
                  </a:lnTo>
                  <a:lnTo>
                    <a:pt x="3204" y="173"/>
                  </a:lnTo>
                  <a:lnTo>
                    <a:pt x="3233" y="215"/>
                  </a:lnTo>
                  <a:lnTo>
                    <a:pt x="3257" y="260"/>
                  </a:lnTo>
                  <a:lnTo>
                    <a:pt x="3277" y="308"/>
                  </a:lnTo>
                  <a:lnTo>
                    <a:pt x="3291" y="358"/>
                  </a:lnTo>
                  <a:lnTo>
                    <a:pt x="3299" y="411"/>
                  </a:lnTo>
                  <a:lnTo>
                    <a:pt x="3303" y="465"/>
                  </a:lnTo>
                  <a:lnTo>
                    <a:pt x="3303" y="2312"/>
                  </a:lnTo>
                  <a:lnTo>
                    <a:pt x="3300" y="2364"/>
                  </a:lnTo>
                  <a:lnTo>
                    <a:pt x="3292" y="2414"/>
                  </a:lnTo>
                  <a:lnTo>
                    <a:pt x="3279" y="2462"/>
                  </a:lnTo>
                  <a:lnTo>
                    <a:pt x="3261" y="2507"/>
                  </a:lnTo>
                  <a:lnTo>
                    <a:pt x="3239" y="2550"/>
                  </a:lnTo>
                  <a:lnTo>
                    <a:pt x="3212" y="2590"/>
                  </a:lnTo>
                  <a:lnTo>
                    <a:pt x="3183" y="2627"/>
                  </a:lnTo>
                  <a:lnTo>
                    <a:pt x="3149" y="2661"/>
                  </a:lnTo>
                  <a:lnTo>
                    <a:pt x="3113" y="2691"/>
                  </a:lnTo>
                  <a:lnTo>
                    <a:pt x="3073" y="2716"/>
                  </a:lnTo>
                  <a:lnTo>
                    <a:pt x="3036" y="2736"/>
                  </a:lnTo>
                  <a:lnTo>
                    <a:pt x="2998" y="2752"/>
                  </a:lnTo>
                  <a:lnTo>
                    <a:pt x="2957" y="2764"/>
                  </a:lnTo>
                  <a:lnTo>
                    <a:pt x="2915" y="2772"/>
                  </a:lnTo>
                  <a:lnTo>
                    <a:pt x="2872" y="2775"/>
                  </a:lnTo>
                  <a:lnTo>
                    <a:pt x="2867" y="2738"/>
                  </a:lnTo>
                  <a:lnTo>
                    <a:pt x="2855" y="2703"/>
                  </a:lnTo>
                  <a:lnTo>
                    <a:pt x="2839" y="2672"/>
                  </a:lnTo>
                  <a:lnTo>
                    <a:pt x="2818" y="2643"/>
                  </a:lnTo>
                  <a:lnTo>
                    <a:pt x="2793" y="2617"/>
                  </a:lnTo>
                  <a:lnTo>
                    <a:pt x="2764" y="2597"/>
                  </a:lnTo>
                  <a:lnTo>
                    <a:pt x="2732" y="2583"/>
                  </a:lnTo>
                  <a:lnTo>
                    <a:pt x="2697" y="2573"/>
                  </a:lnTo>
                  <a:lnTo>
                    <a:pt x="2661" y="2570"/>
                  </a:lnTo>
                  <a:lnTo>
                    <a:pt x="2624" y="2573"/>
                  </a:lnTo>
                  <a:lnTo>
                    <a:pt x="2589" y="2583"/>
                  </a:lnTo>
                  <a:lnTo>
                    <a:pt x="2558" y="2598"/>
                  </a:lnTo>
                  <a:lnTo>
                    <a:pt x="2528" y="2619"/>
                  </a:lnTo>
                  <a:lnTo>
                    <a:pt x="2503" y="2643"/>
                  </a:lnTo>
                  <a:lnTo>
                    <a:pt x="2481" y="2673"/>
                  </a:lnTo>
                  <a:lnTo>
                    <a:pt x="2465" y="2704"/>
                  </a:lnTo>
                  <a:lnTo>
                    <a:pt x="2454" y="2740"/>
                  </a:lnTo>
                  <a:lnTo>
                    <a:pt x="2449" y="2777"/>
                  </a:lnTo>
                  <a:lnTo>
                    <a:pt x="1928" y="2777"/>
                  </a:lnTo>
                  <a:lnTo>
                    <a:pt x="1924" y="2744"/>
                  </a:lnTo>
                  <a:lnTo>
                    <a:pt x="1915" y="2712"/>
                  </a:lnTo>
                  <a:lnTo>
                    <a:pt x="1901" y="2682"/>
                  </a:lnTo>
                  <a:lnTo>
                    <a:pt x="1884" y="2655"/>
                  </a:lnTo>
                  <a:lnTo>
                    <a:pt x="1863" y="2630"/>
                  </a:lnTo>
                  <a:lnTo>
                    <a:pt x="1839" y="2610"/>
                  </a:lnTo>
                  <a:lnTo>
                    <a:pt x="1811" y="2593"/>
                  </a:lnTo>
                  <a:lnTo>
                    <a:pt x="1782" y="2580"/>
                  </a:lnTo>
                  <a:lnTo>
                    <a:pt x="1750" y="2573"/>
                  </a:lnTo>
                  <a:lnTo>
                    <a:pt x="1718" y="2570"/>
                  </a:lnTo>
                  <a:lnTo>
                    <a:pt x="1684" y="2573"/>
                  </a:lnTo>
                  <a:lnTo>
                    <a:pt x="1653" y="2580"/>
                  </a:lnTo>
                  <a:lnTo>
                    <a:pt x="1623" y="2593"/>
                  </a:lnTo>
                  <a:lnTo>
                    <a:pt x="1597" y="2610"/>
                  </a:lnTo>
                  <a:lnTo>
                    <a:pt x="1572" y="2630"/>
                  </a:lnTo>
                  <a:lnTo>
                    <a:pt x="1551" y="2655"/>
                  </a:lnTo>
                  <a:lnTo>
                    <a:pt x="1533" y="2682"/>
                  </a:lnTo>
                  <a:lnTo>
                    <a:pt x="1520" y="2712"/>
                  </a:lnTo>
                  <a:lnTo>
                    <a:pt x="1510" y="2744"/>
                  </a:lnTo>
                  <a:lnTo>
                    <a:pt x="1506" y="2777"/>
                  </a:lnTo>
                  <a:lnTo>
                    <a:pt x="955" y="2777"/>
                  </a:lnTo>
                  <a:lnTo>
                    <a:pt x="949" y="2740"/>
                  </a:lnTo>
                  <a:lnTo>
                    <a:pt x="938" y="2704"/>
                  </a:lnTo>
                  <a:lnTo>
                    <a:pt x="921" y="2673"/>
                  </a:lnTo>
                  <a:lnTo>
                    <a:pt x="900" y="2643"/>
                  </a:lnTo>
                  <a:lnTo>
                    <a:pt x="876" y="2619"/>
                  </a:lnTo>
                  <a:lnTo>
                    <a:pt x="846" y="2598"/>
                  </a:lnTo>
                  <a:lnTo>
                    <a:pt x="815" y="2583"/>
                  </a:lnTo>
                  <a:lnTo>
                    <a:pt x="779" y="2573"/>
                  </a:lnTo>
                  <a:lnTo>
                    <a:pt x="742" y="2570"/>
                  </a:lnTo>
                  <a:lnTo>
                    <a:pt x="710" y="2573"/>
                  </a:lnTo>
                  <a:lnTo>
                    <a:pt x="678" y="2580"/>
                  </a:lnTo>
                  <a:lnTo>
                    <a:pt x="649" y="2593"/>
                  </a:lnTo>
                  <a:lnTo>
                    <a:pt x="621" y="2610"/>
                  </a:lnTo>
                  <a:lnTo>
                    <a:pt x="597" y="2630"/>
                  </a:lnTo>
                  <a:lnTo>
                    <a:pt x="576" y="2655"/>
                  </a:lnTo>
                  <a:lnTo>
                    <a:pt x="558" y="2682"/>
                  </a:lnTo>
                  <a:lnTo>
                    <a:pt x="545" y="2712"/>
                  </a:lnTo>
                  <a:lnTo>
                    <a:pt x="536" y="2744"/>
                  </a:lnTo>
                  <a:lnTo>
                    <a:pt x="531" y="2777"/>
                  </a:lnTo>
                  <a:lnTo>
                    <a:pt x="447" y="2777"/>
                  </a:lnTo>
                  <a:lnTo>
                    <a:pt x="405" y="2775"/>
                  </a:lnTo>
                  <a:lnTo>
                    <a:pt x="366" y="2768"/>
                  </a:lnTo>
                  <a:lnTo>
                    <a:pt x="326" y="2758"/>
                  </a:lnTo>
                  <a:lnTo>
                    <a:pt x="280" y="2741"/>
                  </a:lnTo>
                  <a:lnTo>
                    <a:pt x="236" y="2720"/>
                  </a:lnTo>
                  <a:lnTo>
                    <a:pt x="195" y="2695"/>
                  </a:lnTo>
                  <a:lnTo>
                    <a:pt x="158" y="2665"/>
                  </a:lnTo>
                  <a:lnTo>
                    <a:pt x="123" y="2631"/>
                  </a:lnTo>
                  <a:lnTo>
                    <a:pt x="93" y="2594"/>
                  </a:lnTo>
                  <a:lnTo>
                    <a:pt x="65" y="2554"/>
                  </a:lnTo>
                  <a:lnTo>
                    <a:pt x="43" y="2510"/>
                  </a:lnTo>
                  <a:lnTo>
                    <a:pt x="24" y="2464"/>
                  </a:lnTo>
                  <a:lnTo>
                    <a:pt x="11" y="2415"/>
                  </a:lnTo>
                  <a:lnTo>
                    <a:pt x="3" y="2364"/>
                  </a:lnTo>
                  <a:lnTo>
                    <a:pt x="0" y="2312"/>
                  </a:lnTo>
                  <a:lnTo>
                    <a:pt x="0" y="465"/>
                  </a:lnTo>
                  <a:lnTo>
                    <a:pt x="3" y="411"/>
                  </a:lnTo>
                  <a:lnTo>
                    <a:pt x="12" y="358"/>
                  </a:lnTo>
                  <a:lnTo>
                    <a:pt x="26" y="308"/>
                  </a:lnTo>
                  <a:lnTo>
                    <a:pt x="46" y="260"/>
                  </a:lnTo>
                  <a:lnTo>
                    <a:pt x="69" y="215"/>
                  </a:lnTo>
                  <a:lnTo>
                    <a:pt x="98" y="173"/>
                  </a:lnTo>
                  <a:lnTo>
                    <a:pt x="131" y="135"/>
                  </a:lnTo>
                  <a:lnTo>
                    <a:pt x="167" y="101"/>
                  </a:lnTo>
                  <a:lnTo>
                    <a:pt x="208" y="72"/>
                  </a:lnTo>
                  <a:lnTo>
                    <a:pt x="250" y="46"/>
                  </a:lnTo>
                  <a:lnTo>
                    <a:pt x="296" y="26"/>
                  </a:lnTo>
                  <a:lnTo>
                    <a:pt x="344" y="11"/>
                  </a:lnTo>
                  <a:lnTo>
                    <a:pt x="395" y="3"/>
                  </a:lnTo>
                  <a:lnTo>
                    <a:pt x="4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30" name="Shape 7630"/>
          <p:cNvGrpSpPr/>
          <p:nvPr/>
        </p:nvGrpSpPr>
        <p:grpSpPr>
          <a:xfrm>
            <a:off x="4754550" y="3667607"/>
            <a:ext cx="220222" cy="219456"/>
            <a:chOff x="6094" y="274"/>
            <a:chExt cx="575" cy="573"/>
          </a:xfrm>
        </p:grpSpPr>
        <p:sp>
          <p:nvSpPr>
            <p:cNvPr id="7631" name="Shape 7631"/>
            <p:cNvSpPr/>
            <p:nvPr/>
          </p:nvSpPr>
          <p:spPr>
            <a:xfrm>
              <a:off x="6313" y="274"/>
              <a:ext cx="137" cy="137"/>
            </a:xfrm>
            <a:custGeom>
              <a:avLst/>
              <a:gdLst/>
              <a:ahLst/>
              <a:cxnLst/>
              <a:rect l="0" t="0" r="0" b="0"/>
              <a:pathLst>
                <a:path w="821" h="821" extrusionOk="0">
                  <a:moveTo>
                    <a:pt x="411" y="0"/>
                  </a:moveTo>
                  <a:lnTo>
                    <a:pt x="462" y="3"/>
                  </a:lnTo>
                  <a:lnTo>
                    <a:pt x="512" y="13"/>
                  </a:lnTo>
                  <a:lnTo>
                    <a:pt x="560" y="29"/>
                  </a:lnTo>
                  <a:lnTo>
                    <a:pt x="604" y="49"/>
                  </a:lnTo>
                  <a:lnTo>
                    <a:pt x="645" y="74"/>
                  </a:lnTo>
                  <a:lnTo>
                    <a:pt x="683" y="104"/>
                  </a:lnTo>
                  <a:lnTo>
                    <a:pt x="718" y="139"/>
                  </a:lnTo>
                  <a:lnTo>
                    <a:pt x="748" y="176"/>
                  </a:lnTo>
                  <a:lnTo>
                    <a:pt x="773" y="218"/>
                  </a:lnTo>
                  <a:lnTo>
                    <a:pt x="794" y="263"/>
                  </a:lnTo>
                  <a:lnTo>
                    <a:pt x="809" y="310"/>
                  </a:lnTo>
                  <a:lnTo>
                    <a:pt x="818" y="360"/>
                  </a:lnTo>
                  <a:lnTo>
                    <a:pt x="821" y="411"/>
                  </a:lnTo>
                  <a:lnTo>
                    <a:pt x="818" y="462"/>
                  </a:lnTo>
                  <a:lnTo>
                    <a:pt x="809" y="512"/>
                  </a:lnTo>
                  <a:lnTo>
                    <a:pt x="794" y="560"/>
                  </a:lnTo>
                  <a:lnTo>
                    <a:pt x="773" y="604"/>
                  </a:lnTo>
                  <a:lnTo>
                    <a:pt x="748" y="645"/>
                  </a:lnTo>
                  <a:lnTo>
                    <a:pt x="718" y="683"/>
                  </a:lnTo>
                  <a:lnTo>
                    <a:pt x="683" y="718"/>
                  </a:lnTo>
                  <a:lnTo>
                    <a:pt x="645" y="748"/>
                  </a:lnTo>
                  <a:lnTo>
                    <a:pt x="604" y="773"/>
                  </a:lnTo>
                  <a:lnTo>
                    <a:pt x="560" y="794"/>
                  </a:lnTo>
                  <a:lnTo>
                    <a:pt x="512" y="809"/>
                  </a:lnTo>
                  <a:lnTo>
                    <a:pt x="462" y="818"/>
                  </a:lnTo>
                  <a:lnTo>
                    <a:pt x="411" y="821"/>
                  </a:lnTo>
                  <a:lnTo>
                    <a:pt x="360" y="818"/>
                  </a:lnTo>
                  <a:lnTo>
                    <a:pt x="310" y="809"/>
                  </a:lnTo>
                  <a:lnTo>
                    <a:pt x="263" y="794"/>
                  </a:lnTo>
                  <a:lnTo>
                    <a:pt x="218" y="773"/>
                  </a:lnTo>
                  <a:lnTo>
                    <a:pt x="176" y="748"/>
                  </a:lnTo>
                  <a:lnTo>
                    <a:pt x="139" y="718"/>
                  </a:lnTo>
                  <a:lnTo>
                    <a:pt x="104" y="683"/>
                  </a:lnTo>
                  <a:lnTo>
                    <a:pt x="74" y="645"/>
                  </a:lnTo>
                  <a:lnTo>
                    <a:pt x="49" y="604"/>
                  </a:lnTo>
                  <a:lnTo>
                    <a:pt x="29" y="560"/>
                  </a:lnTo>
                  <a:lnTo>
                    <a:pt x="13" y="512"/>
                  </a:lnTo>
                  <a:lnTo>
                    <a:pt x="3" y="462"/>
                  </a:lnTo>
                  <a:lnTo>
                    <a:pt x="0" y="411"/>
                  </a:lnTo>
                  <a:lnTo>
                    <a:pt x="3" y="360"/>
                  </a:lnTo>
                  <a:lnTo>
                    <a:pt x="13" y="310"/>
                  </a:lnTo>
                  <a:lnTo>
                    <a:pt x="29" y="263"/>
                  </a:lnTo>
                  <a:lnTo>
                    <a:pt x="49" y="218"/>
                  </a:lnTo>
                  <a:lnTo>
                    <a:pt x="74" y="176"/>
                  </a:lnTo>
                  <a:lnTo>
                    <a:pt x="104" y="139"/>
                  </a:lnTo>
                  <a:lnTo>
                    <a:pt x="139" y="104"/>
                  </a:lnTo>
                  <a:lnTo>
                    <a:pt x="176" y="74"/>
                  </a:lnTo>
                  <a:lnTo>
                    <a:pt x="218" y="49"/>
                  </a:lnTo>
                  <a:lnTo>
                    <a:pt x="263" y="29"/>
                  </a:lnTo>
                  <a:lnTo>
                    <a:pt x="310" y="13"/>
                  </a:lnTo>
                  <a:lnTo>
                    <a:pt x="360" y="3"/>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2" name="Shape 7632"/>
            <p:cNvSpPr/>
            <p:nvPr/>
          </p:nvSpPr>
          <p:spPr>
            <a:xfrm>
              <a:off x="6365" y="431"/>
              <a:ext cx="33" cy="84"/>
            </a:xfrm>
            <a:custGeom>
              <a:avLst/>
              <a:gdLst/>
              <a:ahLst/>
              <a:cxnLst/>
              <a:rect l="0" t="0" r="0" b="0"/>
              <a:pathLst>
                <a:path w="197" h="505" extrusionOk="0">
                  <a:moveTo>
                    <a:pt x="49" y="0"/>
                  </a:moveTo>
                  <a:lnTo>
                    <a:pt x="149" y="0"/>
                  </a:lnTo>
                  <a:lnTo>
                    <a:pt x="163" y="1"/>
                  </a:lnTo>
                  <a:lnTo>
                    <a:pt x="175" y="6"/>
                  </a:lnTo>
                  <a:lnTo>
                    <a:pt x="186" y="14"/>
                  </a:lnTo>
                  <a:lnTo>
                    <a:pt x="194" y="27"/>
                  </a:lnTo>
                  <a:lnTo>
                    <a:pt x="197" y="42"/>
                  </a:lnTo>
                  <a:lnTo>
                    <a:pt x="197" y="56"/>
                  </a:lnTo>
                  <a:lnTo>
                    <a:pt x="192" y="70"/>
                  </a:lnTo>
                  <a:lnTo>
                    <a:pt x="138" y="151"/>
                  </a:lnTo>
                  <a:lnTo>
                    <a:pt x="163" y="363"/>
                  </a:lnTo>
                  <a:lnTo>
                    <a:pt x="114" y="495"/>
                  </a:lnTo>
                  <a:lnTo>
                    <a:pt x="109" y="501"/>
                  </a:lnTo>
                  <a:lnTo>
                    <a:pt x="103" y="505"/>
                  </a:lnTo>
                  <a:lnTo>
                    <a:pt x="96" y="505"/>
                  </a:lnTo>
                  <a:lnTo>
                    <a:pt x="89" y="501"/>
                  </a:lnTo>
                  <a:lnTo>
                    <a:pt x="85" y="495"/>
                  </a:lnTo>
                  <a:lnTo>
                    <a:pt x="35" y="363"/>
                  </a:lnTo>
                  <a:lnTo>
                    <a:pt x="60" y="151"/>
                  </a:lnTo>
                  <a:lnTo>
                    <a:pt x="7" y="70"/>
                  </a:lnTo>
                  <a:lnTo>
                    <a:pt x="1" y="56"/>
                  </a:lnTo>
                  <a:lnTo>
                    <a:pt x="0" y="42"/>
                  </a:lnTo>
                  <a:lnTo>
                    <a:pt x="5" y="27"/>
                  </a:lnTo>
                  <a:lnTo>
                    <a:pt x="13" y="14"/>
                  </a:lnTo>
                  <a:lnTo>
                    <a:pt x="23" y="6"/>
                  </a:lnTo>
                  <a:lnTo>
                    <a:pt x="35" y="1"/>
                  </a:lnTo>
                  <a:lnTo>
                    <a:pt x="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3" name="Shape 7633"/>
            <p:cNvSpPr/>
            <p:nvPr/>
          </p:nvSpPr>
          <p:spPr>
            <a:xfrm>
              <a:off x="6266" y="431"/>
              <a:ext cx="231" cy="160"/>
            </a:xfrm>
            <a:custGeom>
              <a:avLst/>
              <a:gdLst/>
              <a:ahLst/>
              <a:cxnLst/>
              <a:rect l="0" t="0" r="0" b="0"/>
              <a:pathLst>
                <a:path w="1381" h="962" extrusionOk="0">
                  <a:moveTo>
                    <a:pt x="375" y="0"/>
                  </a:moveTo>
                  <a:lnTo>
                    <a:pt x="387" y="2"/>
                  </a:lnTo>
                  <a:lnTo>
                    <a:pt x="399" y="7"/>
                  </a:lnTo>
                  <a:lnTo>
                    <a:pt x="407" y="17"/>
                  </a:lnTo>
                  <a:lnTo>
                    <a:pt x="413" y="27"/>
                  </a:lnTo>
                  <a:lnTo>
                    <a:pt x="690" y="786"/>
                  </a:lnTo>
                  <a:lnTo>
                    <a:pt x="966" y="27"/>
                  </a:lnTo>
                  <a:lnTo>
                    <a:pt x="973" y="17"/>
                  </a:lnTo>
                  <a:lnTo>
                    <a:pt x="982" y="8"/>
                  </a:lnTo>
                  <a:lnTo>
                    <a:pt x="993" y="2"/>
                  </a:lnTo>
                  <a:lnTo>
                    <a:pt x="1005" y="0"/>
                  </a:lnTo>
                  <a:lnTo>
                    <a:pt x="1018" y="2"/>
                  </a:lnTo>
                  <a:lnTo>
                    <a:pt x="1133" y="37"/>
                  </a:lnTo>
                  <a:lnTo>
                    <a:pt x="1176" y="55"/>
                  </a:lnTo>
                  <a:lnTo>
                    <a:pt x="1216" y="77"/>
                  </a:lnTo>
                  <a:lnTo>
                    <a:pt x="1252" y="103"/>
                  </a:lnTo>
                  <a:lnTo>
                    <a:pt x="1285" y="134"/>
                  </a:lnTo>
                  <a:lnTo>
                    <a:pt x="1313" y="168"/>
                  </a:lnTo>
                  <a:lnTo>
                    <a:pt x="1336" y="205"/>
                  </a:lnTo>
                  <a:lnTo>
                    <a:pt x="1355" y="245"/>
                  </a:lnTo>
                  <a:lnTo>
                    <a:pt x="1370" y="287"/>
                  </a:lnTo>
                  <a:lnTo>
                    <a:pt x="1378" y="331"/>
                  </a:lnTo>
                  <a:lnTo>
                    <a:pt x="1381" y="377"/>
                  </a:lnTo>
                  <a:lnTo>
                    <a:pt x="1381" y="904"/>
                  </a:lnTo>
                  <a:lnTo>
                    <a:pt x="1378" y="922"/>
                  </a:lnTo>
                  <a:lnTo>
                    <a:pt x="1370" y="938"/>
                  </a:lnTo>
                  <a:lnTo>
                    <a:pt x="1357" y="951"/>
                  </a:lnTo>
                  <a:lnTo>
                    <a:pt x="1341" y="959"/>
                  </a:lnTo>
                  <a:lnTo>
                    <a:pt x="1322" y="962"/>
                  </a:lnTo>
                  <a:lnTo>
                    <a:pt x="57" y="962"/>
                  </a:lnTo>
                  <a:lnTo>
                    <a:pt x="40" y="959"/>
                  </a:lnTo>
                  <a:lnTo>
                    <a:pt x="23" y="951"/>
                  </a:lnTo>
                  <a:lnTo>
                    <a:pt x="10" y="938"/>
                  </a:lnTo>
                  <a:lnTo>
                    <a:pt x="2" y="922"/>
                  </a:lnTo>
                  <a:lnTo>
                    <a:pt x="0" y="904"/>
                  </a:lnTo>
                  <a:lnTo>
                    <a:pt x="0" y="377"/>
                  </a:lnTo>
                  <a:lnTo>
                    <a:pt x="2" y="331"/>
                  </a:lnTo>
                  <a:lnTo>
                    <a:pt x="11" y="287"/>
                  </a:lnTo>
                  <a:lnTo>
                    <a:pt x="25" y="245"/>
                  </a:lnTo>
                  <a:lnTo>
                    <a:pt x="44" y="205"/>
                  </a:lnTo>
                  <a:lnTo>
                    <a:pt x="68" y="168"/>
                  </a:lnTo>
                  <a:lnTo>
                    <a:pt x="96" y="134"/>
                  </a:lnTo>
                  <a:lnTo>
                    <a:pt x="129" y="103"/>
                  </a:lnTo>
                  <a:lnTo>
                    <a:pt x="165" y="77"/>
                  </a:lnTo>
                  <a:lnTo>
                    <a:pt x="205" y="54"/>
                  </a:lnTo>
                  <a:lnTo>
                    <a:pt x="248" y="37"/>
                  </a:lnTo>
                  <a:lnTo>
                    <a:pt x="362" y="2"/>
                  </a:lnTo>
                  <a:lnTo>
                    <a:pt x="368" y="1"/>
                  </a:lnTo>
                  <a:lnTo>
                    <a:pt x="3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4" name="Shape 7634"/>
            <p:cNvSpPr/>
            <p:nvPr/>
          </p:nvSpPr>
          <p:spPr>
            <a:xfrm>
              <a:off x="6094" y="309"/>
              <a:ext cx="137" cy="137"/>
            </a:xfrm>
            <a:custGeom>
              <a:avLst/>
              <a:gdLst/>
              <a:ahLst/>
              <a:cxnLst/>
              <a:rect l="0" t="0" r="0" b="0"/>
              <a:pathLst>
                <a:path w="821" h="821" extrusionOk="0">
                  <a:moveTo>
                    <a:pt x="411" y="0"/>
                  </a:moveTo>
                  <a:lnTo>
                    <a:pt x="462" y="3"/>
                  </a:lnTo>
                  <a:lnTo>
                    <a:pt x="511" y="12"/>
                  </a:lnTo>
                  <a:lnTo>
                    <a:pt x="559" y="27"/>
                  </a:lnTo>
                  <a:lnTo>
                    <a:pt x="603" y="48"/>
                  </a:lnTo>
                  <a:lnTo>
                    <a:pt x="645" y="73"/>
                  </a:lnTo>
                  <a:lnTo>
                    <a:pt x="683" y="104"/>
                  </a:lnTo>
                  <a:lnTo>
                    <a:pt x="717" y="137"/>
                  </a:lnTo>
                  <a:lnTo>
                    <a:pt x="748" y="176"/>
                  </a:lnTo>
                  <a:lnTo>
                    <a:pt x="773" y="217"/>
                  </a:lnTo>
                  <a:lnTo>
                    <a:pt x="794" y="262"/>
                  </a:lnTo>
                  <a:lnTo>
                    <a:pt x="808" y="309"/>
                  </a:lnTo>
                  <a:lnTo>
                    <a:pt x="818" y="358"/>
                  </a:lnTo>
                  <a:lnTo>
                    <a:pt x="821" y="410"/>
                  </a:lnTo>
                  <a:lnTo>
                    <a:pt x="818" y="462"/>
                  </a:lnTo>
                  <a:lnTo>
                    <a:pt x="808" y="511"/>
                  </a:lnTo>
                  <a:lnTo>
                    <a:pt x="794" y="558"/>
                  </a:lnTo>
                  <a:lnTo>
                    <a:pt x="773" y="603"/>
                  </a:lnTo>
                  <a:lnTo>
                    <a:pt x="748" y="644"/>
                  </a:lnTo>
                  <a:lnTo>
                    <a:pt x="717" y="683"/>
                  </a:lnTo>
                  <a:lnTo>
                    <a:pt x="683" y="717"/>
                  </a:lnTo>
                  <a:lnTo>
                    <a:pt x="645" y="747"/>
                  </a:lnTo>
                  <a:lnTo>
                    <a:pt x="603" y="773"/>
                  </a:lnTo>
                  <a:lnTo>
                    <a:pt x="559" y="793"/>
                  </a:lnTo>
                  <a:lnTo>
                    <a:pt x="511" y="808"/>
                  </a:lnTo>
                  <a:lnTo>
                    <a:pt x="462" y="818"/>
                  </a:lnTo>
                  <a:lnTo>
                    <a:pt x="411" y="821"/>
                  </a:lnTo>
                  <a:lnTo>
                    <a:pt x="359" y="818"/>
                  </a:lnTo>
                  <a:lnTo>
                    <a:pt x="310" y="808"/>
                  </a:lnTo>
                  <a:lnTo>
                    <a:pt x="263" y="793"/>
                  </a:lnTo>
                  <a:lnTo>
                    <a:pt x="218" y="773"/>
                  </a:lnTo>
                  <a:lnTo>
                    <a:pt x="176" y="747"/>
                  </a:lnTo>
                  <a:lnTo>
                    <a:pt x="138" y="717"/>
                  </a:lnTo>
                  <a:lnTo>
                    <a:pt x="104" y="683"/>
                  </a:lnTo>
                  <a:lnTo>
                    <a:pt x="73" y="644"/>
                  </a:lnTo>
                  <a:lnTo>
                    <a:pt x="48" y="603"/>
                  </a:lnTo>
                  <a:lnTo>
                    <a:pt x="27" y="558"/>
                  </a:lnTo>
                  <a:lnTo>
                    <a:pt x="13" y="511"/>
                  </a:lnTo>
                  <a:lnTo>
                    <a:pt x="3" y="462"/>
                  </a:lnTo>
                  <a:lnTo>
                    <a:pt x="0" y="410"/>
                  </a:lnTo>
                  <a:lnTo>
                    <a:pt x="3" y="358"/>
                  </a:lnTo>
                  <a:lnTo>
                    <a:pt x="13" y="309"/>
                  </a:lnTo>
                  <a:lnTo>
                    <a:pt x="27" y="262"/>
                  </a:lnTo>
                  <a:lnTo>
                    <a:pt x="48" y="217"/>
                  </a:lnTo>
                  <a:lnTo>
                    <a:pt x="73" y="176"/>
                  </a:lnTo>
                  <a:lnTo>
                    <a:pt x="104" y="137"/>
                  </a:lnTo>
                  <a:lnTo>
                    <a:pt x="138" y="104"/>
                  </a:lnTo>
                  <a:lnTo>
                    <a:pt x="176" y="73"/>
                  </a:lnTo>
                  <a:lnTo>
                    <a:pt x="218" y="48"/>
                  </a:lnTo>
                  <a:lnTo>
                    <a:pt x="263" y="27"/>
                  </a:lnTo>
                  <a:lnTo>
                    <a:pt x="310" y="12"/>
                  </a:lnTo>
                  <a:lnTo>
                    <a:pt x="359" y="3"/>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5" name="Shape 7635"/>
            <p:cNvSpPr/>
            <p:nvPr/>
          </p:nvSpPr>
          <p:spPr>
            <a:xfrm>
              <a:off x="6100" y="465"/>
              <a:ext cx="230" cy="382"/>
            </a:xfrm>
            <a:custGeom>
              <a:avLst/>
              <a:gdLst/>
              <a:ahLst/>
              <a:cxnLst/>
              <a:rect l="0" t="0" r="0" b="0"/>
              <a:pathLst>
                <a:path w="1375" h="2291" extrusionOk="0">
                  <a:moveTo>
                    <a:pt x="372" y="0"/>
                  </a:moveTo>
                  <a:lnTo>
                    <a:pt x="419" y="2"/>
                  </a:lnTo>
                  <a:lnTo>
                    <a:pt x="464" y="10"/>
                  </a:lnTo>
                  <a:lnTo>
                    <a:pt x="506" y="24"/>
                  </a:lnTo>
                  <a:lnTo>
                    <a:pt x="546" y="43"/>
                  </a:lnTo>
                  <a:lnTo>
                    <a:pt x="584" y="66"/>
                  </a:lnTo>
                  <a:lnTo>
                    <a:pt x="619" y="93"/>
                  </a:lnTo>
                  <a:lnTo>
                    <a:pt x="650" y="125"/>
                  </a:lnTo>
                  <a:lnTo>
                    <a:pt x="677" y="159"/>
                  </a:lnTo>
                  <a:lnTo>
                    <a:pt x="700" y="197"/>
                  </a:lnTo>
                  <a:lnTo>
                    <a:pt x="718" y="237"/>
                  </a:lnTo>
                  <a:lnTo>
                    <a:pt x="732" y="280"/>
                  </a:lnTo>
                  <a:lnTo>
                    <a:pt x="740" y="325"/>
                  </a:lnTo>
                  <a:lnTo>
                    <a:pt x="743" y="372"/>
                  </a:lnTo>
                  <a:lnTo>
                    <a:pt x="743" y="1017"/>
                  </a:lnTo>
                  <a:lnTo>
                    <a:pt x="1070" y="1017"/>
                  </a:lnTo>
                  <a:lnTo>
                    <a:pt x="1115" y="1021"/>
                  </a:lnTo>
                  <a:lnTo>
                    <a:pt x="1158" y="1030"/>
                  </a:lnTo>
                  <a:lnTo>
                    <a:pt x="1199" y="1045"/>
                  </a:lnTo>
                  <a:lnTo>
                    <a:pt x="1237" y="1066"/>
                  </a:lnTo>
                  <a:lnTo>
                    <a:pt x="1270" y="1092"/>
                  </a:lnTo>
                  <a:lnTo>
                    <a:pt x="1300" y="1122"/>
                  </a:lnTo>
                  <a:lnTo>
                    <a:pt x="1326" y="1156"/>
                  </a:lnTo>
                  <a:lnTo>
                    <a:pt x="1347" y="1193"/>
                  </a:lnTo>
                  <a:lnTo>
                    <a:pt x="1362" y="1234"/>
                  </a:lnTo>
                  <a:lnTo>
                    <a:pt x="1372" y="1277"/>
                  </a:lnTo>
                  <a:lnTo>
                    <a:pt x="1375" y="1322"/>
                  </a:lnTo>
                  <a:lnTo>
                    <a:pt x="1375" y="2191"/>
                  </a:lnTo>
                  <a:lnTo>
                    <a:pt x="1372" y="2214"/>
                  </a:lnTo>
                  <a:lnTo>
                    <a:pt x="1364" y="2235"/>
                  </a:lnTo>
                  <a:lnTo>
                    <a:pt x="1353" y="2254"/>
                  </a:lnTo>
                  <a:lnTo>
                    <a:pt x="1337" y="2269"/>
                  </a:lnTo>
                  <a:lnTo>
                    <a:pt x="1318" y="2281"/>
                  </a:lnTo>
                  <a:lnTo>
                    <a:pt x="1297" y="2289"/>
                  </a:lnTo>
                  <a:lnTo>
                    <a:pt x="1274" y="2291"/>
                  </a:lnTo>
                  <a:lnTo>
                    <a:pt x="882" y="2291"/>
                  </a:lnTo>
                  <a:lnTo>
                    <a:pt x="859" y="2289"/>
                  </a:lnTo>
                  <a:lnTo>
                    <a:pt x="838" y="2281"/>
                  </a:lnTo>
                  <a:lnTo>
                    <a:pt x="819" y="2269"/>
                  </a:lnTo>
                  <a:lnTo>
                    <a:pt x="803" y="2254"/>
                  </a:lnTo>
                  <a:lnTo>
                    <a:pt x="791" y="2235"/>
                  </a:lnTo>
                  <a:lnTo>
                    <a:pt x="784" y="2214"/>
                  </a:lnTo>
                  <a:lnTo>
                    <a:pt x="781" y="2191"/>
                  </a:lnTo>
                  <a:lnTo>
                    <a:pt x="781" y="1605"/>
                  </a:lnTo>
                  <a:lnTo>
                    <a:pt x="357" y="1605"/>
                  </a:lnTo>
                  <a:lnTo>
                    <a:pt x="309" y="1602"/>
                  </a:lnTo>
                  <a:lnTo>
                    <a:pt x="262" y="1593"/>
                  </a:lnTo>
                  <a:lnTo>
                    <a:pt x="218" y="1578"/>
                  </a:lnTo>
                  <a:lnTo>
                    <a:pt x="177" y="1557"/>
                  </a:lnTo>
                  <a:lnTo>
                    <a:pt x="139" y="1531"/>
                  </a:lnTo>
                  <a:lnTo>
                    <a:pt x="104" y="1502"/>
                  </a:lnTo>
                  <a:lnTo>
                    <a:pt x="74" y="1467"/>
                  </a:lnTo>
                  <a:lnTo>
                    <a:pt x="49" y="1429"/>
                  </a:lnTo>
                  <a:lnTo>
                    <a:pt x="28" y="1388"/>
                  </a:lnTo>
                  <a:lnTo>
                    <a:pt x="12" y="1344"/>
                  </a:lnTo>
                  <a:lnTo>
                    <a:pt x="3" y="1297"/>
                  </a:lnTo>
                  <a:lnTo>
                    <a:pt x="0" y="1248"/>
                  </a:lnTo>
                  <a:lnTo>
                    <a:pt x="0" y="372"/>
                  </a:lnTo>
                  <a:lnTo>
                    <a:pt x="3" y="325"/>
                  </a:lnTo>
                  <a:lnTo>
                    <a:pt x="11" y="280"/>
                  </a:lnTo>
                  <a:lnTo>
                    <a:pt x="25" y="237"/>
                  </a:lnTo>
                  <a:lnTo>
                    <a:pt x="44" y="197"/>
                  </a:lnTo>
                  <a:lnTo>
                    <a:pt x="67" y="159"/>
                  </a:lnTo>
                  <a:lnTo>
                    <a:pt x="94" y="125"/>
                  </a:lnTo>
                  <a:lnTo>
                    <a:pt x="124" y="93"/>
                  </a:lnTo>
                  <a:lnTo>
                    <a:pt x="159" y="66"/>
                  </a:lnTo>
                  <a:lnTo>
                    <a:pt x="197" y="43"/>
                  </a:lnTo>
                  <a:lnTo>
                    <a:pt x="237" y="24"/>
                  </a:lnTo>
                  <a:lnTo>
                    <a:pt x="280" y="10"/>
                  </a:lnTo>
                  <a:lnTo>
                    <a:pt x="325" y="2"/>
                  </a:lnTo>
                  <a:lnTo>
                    <a:pt x="3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6" name="Shape 7636"/>
            <p:cNvSpPr/>
            <p:nvPr/>
          </p:nvSpPr>
          <p:spPr>
            <a:xfrm>
              <a:off x="6532" y="309"/>
              <a:ext cx="137" cy="137"/>
            </a:xfrm>
            <a:custGeom>
              <a:avLst/>
              <a:gdLst/>
              <a:ahLst/>
              <a:cxnLst/>
              <a:rect l="0" t="0" r="0" b="0"/>
              <a:pathLst>
                <a:path w="821" h="821" extrusionOk="0">
                  <a:moveTo>
                    <a:pt x="410" y="0"/>
                  </a:moveTo>
                  <a:lnTo>
                    <a:pt x="462" y="3"/>
                  </a:lnTo>
                  <a:lnTo>
                    <a:pt x="512" y="12"/>
                  </a:lnTo>
                  <a:lnTo>
                    <a:pt x="559" y="27"/>
                  </a:lnTo>
                  <a:lnTo>
                    <a:pt x="604" y="48"/>
                  </a:lnTo>
                  <a:lnTo>
                    <a:pt x="645" y="73"/>
                  </a:lnTo>
                  <a:lnTo>
                    <a:pt x="684" y="104"/>
                  </a:lnTo>
                  <a:lnTo>
                    <a:pt x="717" y="137"/>
                  </a:lnTo>
                  <a:lnTo>
                    <a:pt x="747" y="176"/>
                  </a:lnTo>
                  <a:lnTo>
                    <a:pt x="773" y="217"/>
                  </a:lnTo>
                  <a:lnTo>
                    <a:pt x="793" y="262"/>
                  </a:lnTo>
                  <a:lnTo>
                    <a:pt x="808" y="309"/>
                  </a:lnTo>
                  <a:lnTo>
                    <a:pt x="818" y="358"/>
                  </a:lnTo>
                  <a:lnTo>
                    <a:pt x="821" y="410"/>
                  </a:lnTo>
                  <a:lnTo>
                    <a:pt x="818" y="462"/>
                  </a:lnTo>
                  <a:lnTo>
                    <a:pt x="808" y="511"/>
                  </a:lnTo>
                  <a:lnTo>
                    <a:pt x="793" y="558"/>
                  </a:lnTo>
                  <a:lnTo>
                    <a:pt x="773" y="603"/>
                  </a:lnTo>
                  <a:lnTo>
                    <a:pt x="747" y="644"/>
                  </a:lnTo>
                  <a:lnTo>
                    <a:pt x="717" y="683"/>
                  </a:lnTo>
                  <a:lnTo>
                    <a:pt x="684" y="717"/>
                  </a:lnTo>
                  <a:lnTo>
                    <a:pt x="645" y="747"/>
                  </a:lnTo>
                  <a:lnTo>
                    <a:pt x="604" y="773"/>
                  </a:lnTo>
                  <a:lnTo>
                    <a:pt x="559" y="793"/>
                  </a:lnTo>
                  <a:lnTo>
                    <a:pt x="512" y="808"/>
                  </a:lnTo>
                  <a:lnTo>
                    <a:pt x="462" y="818"/>
                  </a:lnTo>
                  <a:lnTo>
                    <a:pt x="410" y="821"/>
                  </a:lnTo>
                  <a:lnTo>
                    <a:pt x="359" y="818"/>
                  </a:lnTo>
                  <a:lnTo>
                    <a:pt x="310" y="808"/>
                  </a:lnTo>
                  <a:lnTo>
                    <a:pt x="263" y="793"/>
                  </a:lnTo>
                  <a:lnTo>
                    <a:pt x="217" y="773"/>
                  </a:lnTo>
                  <a:lnTo>
                    <a:pt x="177" y="747"/>
                  </a:lnTo>
                  <a:lnTo>
                    <a:pt x="138" y="717"/>
                  </a:lnTo>
                  <a:lnTo>
                    <a:pt x="103" y="683"/>
                  </a:lnTo>
                  <a:lnTo>
                    <a:pt x="74" y="644"/>
                  </a:lnTo>
                  <a:lnTo>
                    <a:pt x="48" y="603"/>
                  </a:lnTo>
                  <a:lnTo>
                    <a:pt x="28" y="558"/>
                  </a:lnTo>
                  <a:lnTo>
                    <a:pt x="12" y="511"/>
                  </a:lnTo>
                  <a:lnTo>
                    <a:pt x="3" y="462"/>
                  </a:lnTo>
                  <a:lnTo>
                    <a:pt x="0" y="410"/>
                  </a:lnTo>
                  <a:lnTo>
                    <a:pt x="3" y="358"/>
                  </a:lnTo>
                  <a:lnTo>
                    <a:pt x="12" y="309"/>
                  </a:lnTo>
                  <a:lnTo>
                    <a:pt x="28" y="262"/>
                  </a:lnTo>
                  <a:lnTo>
                    <a:pt x="48" y="217"/>
                  </a:lnTo>
                  <a:lnTo>
                    <a:pt x="74" y="176"/>
                  </a:lnTo>
                  <a:lnTo>
                    <a:pt x="103" y="137"/>
                  </a:lnTo>
                  <a:lnTo>
                    <a:pt x="138" y="104"/>
                  </a:lnTo>
                  <a:lnTo>
                    <a:pt x="177" y="73"/>
                  </a:lnTo>
                  <a:lnTo>
                    <a:pt x="217" y="48"/>
                  </a:lnTo>
                  <a:lnTo>
                    <a:pt x="263" y="27"/>
                  </a:lnTo>
                  <a:lnTo>
                    <a:pt x="310" y="12"/>
                  </a:lnTo>
                  <a:lnTo>
                    <a:pt x="359" y="3"/>
                  </a:lnTo>
                  <a:lnTo>
                    <a:pt x="4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37" name="Shape 7637"/>
            <p:cNvSpPr/>
            <p:nvPr/>
          </p:nvSpPr>
          <p:spPr>
            <a:xfrm>
              <a:off x="6433" y="465"/>
              <a:ext cx="229" cy="382"/>
            </a:xfrm>
            <a:custGeom>
              <a:avLst/>
              <a:gdLst/>
              <a:ahLst/>
              <a:cxnLst/>
              <a:rect l="0" t="0" r="0" b="0"/>
              <a:pathLst>
                <a:path w="1374" h="2291" extrusionOk="0">
                  <a:moveTo>
                    <a:pt x="1002" y="0"/>
                  </a:moveTo>
                  <a:lnTo>
                    <a:pt x="1049" y="2"/>
                  </a:lnTo>
                  <a:lnTo>
                    <a:pt x="1094" y="10"/>
                  </a:lnTo>
                  <a:lnTo>
                    <a:pt x="1137" y="24"/>
                  </a:lnTo>
                  <a:lnTo>
                    <a:pt x="1177" y="43"/>
                  </a:lnTo>
                  <a:lnTo>
                    <a:pt x="1215" y="66"/>
                  </a:lnTo>
                  <a:lnTo>
                    <a:pt x="1249" y="93"/>
                  </a:lnTo>
                  <a:lnTo>
                    <a:pt x="1281" y="125"/>
                  </a:lnTo>
                  <a:lnTo>
                    <a:pt x="1308" y="159"/>
                  </a:lnTo>
                  <a:lnTo>
                    <a:pt x="1331" y="197"/>
                  </a:lnTo>
                  <a:lnTo>
                    <a:pt x="1350" y="237"/>
                  </a:lnTo>
                  <a:lnTo>
                    <a:pt x="1363" y="280"/>
                  </a:lnTo>
                  <a:lnTo>
                    <a:pt x="1372" y="325"/>
                  </a:lnTo>
                  <a:lnTo>
                    <a:pt x="1374" y="372"/>
                  </a:lnTo>
                  <a:lnTo>
                    <a:pt x="1374" y="1248"/>
                  </a:lnTo>
                  <a:lnTo>
                    <a:pt x="1371" y="1297"/>
                  </a:lnTo>
                  <a:lnTo>
                    <a:pt x="1361" y="1344"/>
                  </a:lnTo>
                  <a:lnTo>
                    <a:pt x="1347" y="1388"/>
                  </a:lnTo>
                  <a:lnTo>
                    <a:pt x="1326" y="1429"/>
                  </a:lnTo>
                  <a:lnTo>
                    <a:pt x="1300" y="1467"/>
                  </a:lnTo>
                  <a:lnTo>
                    <a:pt x="1270" y="1502"/>
                  </a:lnTo>
                  <a:lnTo>
                    <a:pt x="1236" y="1531"/>
                  </a:lnTo>
                  <a:lnTo>
                    <a:pt x="1198" y="1557"/>
                  </a:lnTo>
                  <a:lnTo>
                    <a:pt x="1156" y="1578"/>
                  </a:lnTo>
                  <a:lnTo>
                    <a:pt x="1112" y="1593"/>
                  </a:lnTo>
                  <a:lnTo>
                    <a:pt x="1066" y="1602"/>
                  </a:lnTo>
                  <a:lnTo>
                    <a:pt x="1018" y="1605"/>
                  </a:lnTo>
                  <a:lnTo>
                    <a:pt x="593" y="1605"/>
                  </a:lnTo>
                  <a:lnTo>
                    <a:pt x="593" y="2191"/>
                  </a:lnTo>
                  <a:lnTo>
                    <a:pt x="591" y="2214"/>
                  </a:lnTo>
                  <a:lnTo>
                    <a:pt x="583" y="2235"/>
                  </a:lnTo>
                  <a:lnTo>
                    <a:pt x="571" y="2254"/>
                  </a:lnTo>
                  <a:lnTo>
                    <a:pt x="555" y="2269"/>
                  </a:lnTo>
                  <a:lnTo>
                    <a:pt x="536" y="2281"/>
                  </a:lnTo>
                  <a:lnTo>
                    <a:pt x="515" y="2289"/>
                  </a:lnTo>
                  <a:lnTo>
                    <a:pt x="492" y="2291"/>
                  </a:lnTo>
                  <a:lnTo>
                    <a:pt x="100" y="2291"/>
                  </a:lnTo>
                  <a:lnTo>
                    <a:pt x="77" y="2289"/>
                  </a:lnTo>
                  <a:lnTo>
                    <a:pt x="56" y="2281"/>
                  </a:lnTo>
                  <a:lnTo>
                    <a:pt x="38" y="2269"/>
                  </a:lnTo>
                  <a:lnTo>
                    <a:pt x="22" y="2254"/>
                  </a:lnTo>
                  <a:lnTo>
                    <a:pt x="9" y="2235"/>
                  </a:lnTo>
                  <a:lnTo>
                    <a:pt x="2" y="2214"/>
                  </a:lnTo>
                  <a:lnTo>
                    <a:pt x="0" y="2191"/>
                  </a:lnTo>
                  <a:lnTo>
                    <a:pt x="0" y="1322"/>
                  </a:lnTo>
                  <a:lnTo>
                    <a:pt x="3" y="1277"/>
                  </a:lnTo>
                  <a:lnTo>
                    <a:pt x="13" y="1234"/>
                  </a:lnTo>
                  <a:lnTo>
                    <a:pt x="28" y="1193"/>
                  </a:lnTo>
                  <a:lnTo>
                    <a:pt x="48" y="1156"/>
                  </a:lnTo>
                  <a:lnTo>
                    <a:pt x="74" y="1122"/>
                  </a:lnTo>
                  <a:lnTo>
                    <a:pt x="104" y="1092"/>
                  </a:lnTo>
                  <a:lnTo>
                    <a:pt x="138" y="1066"/>
                  </a:lnTo>
                  <a:lnTo>
                    <a:pt x="176" y="1045"/>
                  </a:lnTo>
                  <a:lnTo>
                    <a:pt x="216" y="1030"/>
                  </a:lnTo>
                  <a:lnTo>
                    <a:pt x="259" y="1021"/>
                  </a:lnTo>
                  <a:lnTo>
                    <a:pt x="304" y="1017"/>
                  </a:lnTo>
                  <a:lnTo>
                    <a:pt x="630" y="1017"/>
                  </a:lnTo>
                  <a:lnTo>
                    <a:pt x="630" y="372"/>
                  </a:lnTo>
                  <a:lnTo>
                    <a:pt x="634" y="325"/>
                  </a:lnTo>
                  <a:lnTo>
                    <a:pt x="642" y="280"/>
                  </a:lnTo>
                  <a:lnTo>
                    <a:pt x="656" y="237"/>
                  </a:lnTo>
                  <a:lnTo>
                    <a:pt x="674" y="197"/>
                  </a:lnTo>
                  <a:lnTo>
                    <a:pt x="697" y="159"/>
                  </a:lnTo>
                  <a:lnTo>
                    <a:pt x="725" y="125"/>
                  </a:lnTo>
                  <a:lnTo>
                    <a:pt x="756" y="93"/>
                  </a:lnTo>
                  <a:lnTo>
                    <a:pt x="791" y="66"/>
                  </a:lnTo>
                  <a:lnTo>
                    <a:pt x="827" y="43"/>
                  </a:lnTo>
                  <a:lnTo>
                    <a:pt x="868" y="24"/>
                  </a:lnTo>
                  <a:lnTo>
                    <a:pt x="911" y="10"/>
                  </a:lnTo>
                  <a:lnTo>
                    <a:pt x="956" y="2"/>
                  </a:lnTo>
                  <a:lnTo>
                    <a:pt x="10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38" name="Shape 7638"/>
          <p:cNvGrpSpPr/>
          <p:nvPr/>
        </p:nvGrpSpPr>
        <p:grpSpPr>
          <a:xfrm>
            <a:off x="3176559" y="3667775"/>
            <a:ext cx="219344" cy="219120"/>
            <a:chOff x="5842" y="1608"/>
            <a:chExt cx="976" cy="975"/>
          </a:xfrm>
        </p:grpSpPr>
        <p:sp>
          <p:nvSpPr>
            <p:cNvPr id="7639" name="Shape 7639"/>
            <p:cNvSpPr/>
            <p:nvPr/>
          </p:nvSpPr>
          <p:spPr>
            <a:xfrm>
              <a:off x="5842" y="1773"/>
              <a:ext cx="581" cy="810"/>
            </a:xfrm>
            <a:custGeom>
              <a:avLst/>
              <a:gdLst/>
              <a:ahLst/>
              <a:cxnLst/>
              <a:rect l="0" t="0" r="0" b="0"/>
              <a:pathLst>
                <a:path w="2322" h="3242" extrusionOk="0">
                  <a:moveTo>
                    <a:pt x="124" y="2831"/>
                  </a:moveTo>
                  <a:lnTo>
                    <a:pt x="124" y="2974"/>
                  </a:lnTo>
                  <a:lnTo>
                    <a:pt x="128" y="3003"/>
                  </a:lnTo>
                  <a:lnTo>
                    <a:pt x="136" y="3030"/>
                  </a:lnTo>
                  <a:lnTo>
                    <a:pt x="149" y="3054"/>
                  </a:lnTo>
                  <a:lnTo>
                    <a:pt x="167" y="3075"/>
                  </a:lnTo>
                  <a:lnTo>
                    <a:pt x="188" y="3093"/>
                  </a:lnTo>
                  <a:lnTo>
                    <a:pt x="212" y="3106"/>
                  </a:lnTo>
                  <a:lnTo>
                    <a:pt x="239" y="3114"/>
                  </a:lnTo>
                  <a:lnTo>
                    <a:pt x="269" y="3118"/>
                  </a:lnTo>
                  <a:lnTo>
                    <a:pt x="2055" y="3118"/>
                  </a:lnTo>
                  <a:lnTo>
                    <a:pt x="2083" y="3114"/>
                  </a:lnTo>
                  <a:lnTo>
                    <a:pt x="2111" y="3106"/>
                  </a:lnTo>
                  <a:lnTo>
                    <a:pt x="2134" y="3093"/>
                  </a:lnTo>
                  <a:lnTo>
                    <a:pt x="2155" y="3075"/>
                  </a:lnTo>
                  <a:lnTo>
                    <a:pt x="2173" y="3054"/>
                  </a:lnTo>
                  <a:lnTo>
                    <a:pt x="2186" y="3030"/>
                  </a:lnTo>
                  <a:lnTo>
                    <a:pt x="2195" y="3003"/>
                  </a:lnTo>
                  <a:lnTo>
                    <a:pt x="2198" y="2974"/>
                  </a:lnTo>
                  <a:lnTo>
                    <a:pt x="2198" y="2831"/>
                  </a:lnTo>
                  <a:lnTo>
                    <a:pt x="124" y="2831"/>
                  </a:lnTo>
                  <a:close/>
                  <a:moveTo>
                    <a:pt x="124" y="1502"/>
                  </a:moveTo>
                  <a:lnTo>
                    <a:pt x="124" y="2707"/>
                  </a:lnTo>
                  <a:lnTo>
                    <a:pt x="2198" y="2707"/>
                  </a:lnTo>
                  <a:lnTo>
                    <a:pt x="2198" y="1502"/>
                  </a:lnTo>
                  <a:lnTo>
                    <a:pt x="124" y="1502"/>
                  </a:lnTo>
                  <a:close/>
                  <a:moveTo>
                    <a:pt x="341" y="557"/>
                  </a:moveTo>
                  <a:lnTo>
                    <a:pt x="341" y="742"/>
                  </a:lnTo>
                  <a:lnTo>
                    <a:pt x="338" y="758"/>
                  </a:lnTo>
                  <a:lnTo>
                    <a:pt x="331" y="773"/>
                  </a:lnTo>
                  <a:lnTo>
                    <a:pt x="322" y="786"/>
                  </a:lnTo>
                  <a:lnTo>
                    <a:pt x="309" y="796"/>
                  </a:lnTo>
                  <a:lnTo>
                    <a:pt x="201" y="858"/>
                  </a:lnTo>
                  <a:lnTo>
                    <a:pt x="181" y="872"/>
                  </a:lnTo>
                  <a:lnTo>
                    <a:pt x="163" y="894"/>
                  </a:lnTo>
                  <a:lnTo>
                    <a:pt x="148" y="919"/>
                  </a:lnTo>
                  <a:lnTo>
                    <a:pt x="136" y="947"/>
                  </a:lnTo>
                  <a:lnTo>
                    <a:pt x="128" y="975"/>
                  </a:lnTo>
                  <a:lnTo>
                    <a:pt x="124" y="1002"/>
                  </a:lnTo>
                  <a:lnTo>
                    <a:pt x="124" y="1377"/>
                  </a:lnTo>
                  <a:lnTo>
                    <a:pt x="2198" y="1377"/>
                  </a:lnTo>
                  <a:lnTo>
                    <a:pt x="2198" y="1002"/>
                  </a:lnTo>
                  <a:lnTo>
                    <a:pt x="2195" y="975"/>
                  </a:lnTo>
                  <a:lnTo>
                    <a:pt x="2187" y="947"/>
                  </a:lnTo>
                  <a:lnTo>
                    <a:pt x="2174" y="919"/>
                  </a:lnTo>
                  <a:lnTo>
                    <a:pt x="2159" y="894"/>
                  </a:lnTo>
                  <a:lnTo>
                    <a:pt x="2141" y="872"/>
                  </a:lnTo>
                  <a:lnTo>
                    <a:pt x="2121" y="858"/>
                  </a:lnTo>
                  <a:lnTo>
                    <a:pt x="2014" y="796"/>
                  </a:lnTo>
                  <a:lnTo>
                    <a:pt x="2001" y="786"/>
                  </a:lnTo>
                  <a:lnTo>
                    <a:pt x="1991" y="773"/>
                  </a:lnTo>
                  <a:lnTo>
                    <a:pt x="1984" y="758"/>
                  </a:lnTo>
                  <a:lnTo>
                    <a:pt x="1983" y="742"/>
                  </a:lnTo>
                  <a:lnTo>
                    <a:pt x="1983" y="557"/>
                  </a:lnTo>
                  <a:lnTo>
                    <a:pt x="341" y="557"/>
                  </a:lnTo>
                  <a:close/>
                  <a:moveTo>
                    <a:pt x="233" y="126"/>
                  </a:moveTo>
                  <a:lnTo>
                    <a:pt x="216" y="128"/>
                  </a:lnTo>
                  <a:lnTo>
                    <a:pt x="205" y="137"/>
                  </a:lnTo>
                  <a:lnTo>
                    <a:pt x="195" y="150"/>
                  </a:lnTo>
                  <a:lnTo>
                    <a:pt x="192" y="166"/>
                  </a:lnTo>
                  <a:lnTo>
                    <a:pt x="192" y="433"/>
                  </a:lnTo>
                  <a:lnTo>
                    <a:pt x="2131" y="433"/>
                  </a:lnTo>
                  <a:lnTo>
                    <a:pt x="2131" y="166"/>
                  </a:lnTo>
                  <a:lnTo>
                    <a:pt x="2127" y="150"/>
                  </a:lnTo>
                  <a:lnTo>
                    <a:pt x="2119" y="137"/>
                  </a:lnTo>
                  <a:lnTo>
                    <a:pt x="2106" y="128"/>
                  </a:lnTo>
                  <a:lnTo>
                    <a:pt x="2089" y="126"/>
                  </a:lnTo>
                  <a:lnTo>
                    <a:pt x="1842" y="126"/>
                  </a:lnTo>
                  <a:lnTo>
                    <a:pt x="1842" y="246"/>
                  </a:lnTo>
                  <a:lnTo>
                    <a:pt x="1840" y="266"/>
                  </a:lnTo>
                  <a:lnTo>
                    <a:pt x="1830" y="283"/>
                  </a:lnTo>
                  <a:lnTo>
                    <a:pt x="1817" y="297"/>
                  </a:lnTo>
                  <a:lnTo>
                    <a:pt x="1799" y="305"/>
                  </a:lnTo>
                  <a:lnTo>
                    <a:pt x="1780" y="309"/>
                  </a:lnTo>
                  <a:lnTo>
                    <a:pt x="1760" y="305"/>
                  </a:lnTo>
                  <a:lnTo>
                    <a:pt x="1744" y="297"/>
                  </a:lnTo>
                  <a:lnTo>
                    <a:pt x="1730" y="283"/>
                  </a:lnTo>
                  <a:lnTo>
                    <a:pt x="1721" y="266"/>
                  </a:lnTo>
                  <a:lnTo>
                    <a:pt x="1718" y="246"/>
                  </a:lnTo>
                  <a:lnTo>
                    <a:pt x="1718" y="126"/>
                  </a:lnTo>
                  <a:lnTo>
                    <a:pt x="1430" y="126"/>
                  </a:lnTo>
                  <a:lnTo>
                    <a:pt x="1430" y="246"/>
                  </a:lnTo>
                  <a:lnTo>
                    <a:pt x="1427" y="266"/>
                  </a:lnTo>
                  <a:lnTo>
                    <a:pt x="1417" y="283"/>
                  </a:lnTo>
                  <a:lnTo>
                    <a:pt x="1404" y="297"/>
                  </a:lnTo>
                  <a:lnTo>
                    <a:pt x="1388" y="305"/>
                  </a:lnTo>
                  <a:lnTo>
                    <a:pt x="1368" y="309"/>
                  </a:lnTo>
                  <a:lnTo>
                    <a:pt x="1347" y="305"/>
                  </a:lnTo>
                  <a:lnTo>
                    <a:pt x="1331" y="297"/>
                  </a:lnTo>
                  <a:lnTo>
                    <a:pt x="1317" y="283"/>
                  </a:lnTo>
                  <a:lnTo>
                    <a:pt x="1308" y="266"/>
                  </a:lnTo>
                  <a:lnTo>
                    <a:pt x="1305" y="246"/>
                  </a:lnTo>
                  <a:lnTo>
                    <a:pt x="1305" y="126"/>
                  </a:lnTo>
                  <a:lnTo>
                    <a:pt x="1017" y="126"/>
                  </a:lnTo>
                  <a:lnTo>
                    <a:pt x="1017" y="246"/>
                  </a:lnTo>
                  <a:lnTo>
                    <a:pt x="1014" y="266"/>
                  </a:lnTo>
                  <a:lnTo>
                    <a:pt x="1006" y="283"/>
                  </a:lnTo>
                  <a:lnTo>
                    <a:pt x="991" y="297"/>
                  </a:lnTo>
                  <a:lnTo>
                    <a:pt x="975" y="305"/>
                  </a:lnTo>
                  <a:lnTo>
                    <a:pt x="955" y="309"/>
                  </a:lnTo>
                  <a:lnTo>
                    <a:pt x="936" y="305"/>
                  </a:lnTo>
                  <a:lnTo>
                    <a:pt x="918" y="297"/>
                  </a:lnTo>
                  <a:lnTo>
                    <a:pt x="905" y="283"/>
                  </a:lnTo>
                  <a:lnTo>
                    <a:pt x="896" y="266"/>
                  </a:lnTo>
                  <a:lnTo>
                    <a:pt x="893" y="246"/>
                  </a:lnTo>
                  <a:lnTo>
                    <a:pt x="893" y="126"/>
                  </a:lnTo>
                  <a:lnTo>
                    <a:pt x="605" y="126"/>
                  </a:lnTo>
                  <a:lnTo>
                    <a:pt x="605" y="246"/>
                  </a:lnTo>
                  <a:lnTo>
                    <a:pt x="601" y="266"/>
                  </a:lnTo>
                  <a:lnTo>
                    <a:pt x="593" y="283"/>
                  </a:lnTo>
                  <a:lnTo>
                    <a:pt x="580" y="297"/>
                  </a:lnTo>
                  <a:lnTo>
                    <a:pt x="562" y="305"/>
                  </a:lnTo>
                  <a:lnTo>
                    <a:pt x="542" y="309"/>
                  </a:lnTo>
                  <a:lnTo>
                    <a:pt x="523" y="305"/>
                  </a:lnTo>
                  <a:lnTo>
                    <a:pt x="505" y="297"/>
                  </a:lnTo>
                  <a:lnTo>
                    <a:pt x="492" y="283"/>
                  </a:lnTo>
                  <a:lnTo>
                    <a:pt x="483" y="266"/>
                  </a:lnTo>
                  <a:lnTo>
                    <a:pt x="480" y="246"/>
                  </a:lnTo>
                  <a:lnTo>
                    <a:pt x="480" y="126"/>
                  </a:lnTo>
                  <a:lnTo>
                    <a:pt x="233" y="126"/>
                  </a:lnTo>
                  <a:close/>
                  <a:moveTo>
                    <a:pt x="233" y="0"/>
                  </a:moveTo>
                  <a:lnTo>
                    <a:pt x="2089" y="0"/>
                  </a:lnTo>
                  <a:lnTo>
                    <a:pt x="2124" y="4"/>
                  </a:lnTo>
                  <a:lnTo>
                    <a:pt x="2154" y="13"/>
                  </a:lnTo>
                  <a:lnTo>
                    <a:pt x="2182" y="29"/>
                  </a:lnTo>
                  <a:lnTo>
                    <a:pt x="2206" y="49"/>
                  </a:lnTo>
                  <a:lnTo>
                    <a:pt x="2226" y="74"/>
                  </a:lnTo>
                  <a:lnTo>
                    <a:pt x="2242" y="102"/>
                  </a:lnTo>
                  <a:lnTo>
                    <a:pt x="2251" y="133"/>
                  </a:lnTo>
                  <a:lnTo>
                    <a:pt x="2255" y="166"/>
                  </a:lnTo>
                  <a:lnTo>
                    <a:pt x="2255" y="433"/>
                  </a:lnTo>
                  <a:lnTo>
                    <a:pt x="2260" y="433"/>
                  </a:lnTo>
                  <a:lnTo>
                    <a:pt x="2280" y="436"/>
                  </a:lnTo>
                  <a:lnTo>
                    <a:pt x="2297" y="445"/>
                  </a:lnTo>
                  <a:lnTo>
                    <a:pt x="2310" y="459"/>
                  </a:lnTo>
                  <a:lnTo>
                    <a:pt x="2319" y="475"/>
                  </a:lnTo>
                  <a:lnTo>
                    <a:pt x="2322" y="495"/>
                  </a:lnTo>
                  <a:lnTo>
                    <a:pt x="2319" y="514"/>
                  </a:lnTo>
                  <a:lnTo>
                    <a:pt x="2310" y="532"/>
                  </a:lnTo>
                  <a:lnTo>
                    <a:pt x="2297" y="545"/>
                  </a:lnTo>
                  <a:lnTo>
                    <a:pt x="2280" y="555"/>
                  </a:lnTo>
                  <a:lnTo>
                    <a:pt x="2260" y="557"/>
                  </a:lnTo>
                  <a:lnTo>
                    <a:pt x="2107" y="557"/>
                  </a:lnTo>
                  <a:lnTo>
                    <a:pt x="2107" y="706"/>
                  </a:lnTo>
                  <a:lnTo>
                    <a:pt x="2183" y="750"/>
                  </a:lnTo>
                  <a:lnTo>
                    <a:pt x="2211" y="770"/>
                  </a:lnTo>
                  <a:lnTo>
                    <a:pt x="2238" y="794"/>
                  </a:lnTo>
                  <a:lnTo>
                    <a:pt x="2262" y="824"/>
                  </a:lnTo>
                  <a:lnTo>
                    <a:pt x="2282" y="856"/>
                  </a:lnTo>
                  <a:lnTo>
                    <a:pt x="2299" y="891"/>
                  </a:lnTo>
                  <a:lnTo>
                    <a:pt x="2312" y="928"/>
                  </a:lnTo>
                  <a:lnTo>
                    <a:pt x="2320" y="966"/>
                  </a:lnTo>
                  <a:lnTo>
                    <a:pt x="2322" y="1002"/>
                  </a:lnTo>
                  <a:lnTo>
                    <a:pt x="2322" y="2974"/>
                  </a:lnTo>
                  <a:lnTo>
                    <a:pt x="2319" y="3017"/>
                  </a:lnTo>
                  <a:lnTo>
                    <a:pt x="2309" y="3059"/>
                  </a:lnTo>
                  <a:lnTo>
                    <a:pt x="2293" y="3097"/>
                  </a:lnTo>
                  <a:lnTo>
                    <a:pt x="2270" y="3132"/>
                  </a:lnTo>
                  <a:lnTo>
                    <a:pt x="2244" y="3164"/>
                  </a:lnTo>
                  <a:lnTo>
                    <a:pt x="2212" y="3190"/>
                  </a:lnTo>
                  <a:lnTo>
                    <a:pt x="2178" y="3212"/>
                  </a:lnTo>
                  <a:lnTo>
                    <a:pt x="2139" y="3228"/>
                  </a:lnTo>
                  <a:lnTo>
                    <a:pt x="2098" y="3238"/>
                  </a:lnTo>
                  <a:lnTo>
                    <a:pt x="2055" y="3242"/>
                  </a:lnTo>
                  <a:lnTo>
                    <a:pt x="269" y="3242"/>
                  </a:lnTo>
                  <a:lnTo>
                    <a:pt x="225" y="3238"/>
                  </a:lnTo>
                  <a:lnTo>
                    <a:pt x="183" y="3228"/>
                  </a:lnTo>
                  <a:lnTo>
                    <a:pt x="146" y="3212"/>
                  </a:lnTo>
                  <a:lnTo>
                    <a:pt x="110" y="3190"/>
                  </a:lnTo>
                  <a:lnTo>
                    <a:pt x="78" y="3164"/>
                  </a:lnTo>
                  <a:lnTo>
                    <a:pt x="52" y="3132"/>
                  </a:lnTo>
                  <a:lnTo>
                    <a:pt x="30" y="3097"/>
                  </a:lnTo>
                  <a:lnTo>
                    <a:pt x="14" y="3059"/>
                  </a:lnTo>
                  <a:lnTo>
                    <a:pt x="4" y="3017"/>
                  </a:lnTo>
                  <a:lnTo>
                    <a:pt x="0" y="2974"/>
                  </a:lnTo>
                  <a:lnTo>
                    <a:pt x="0" y="1002"/>
                  </a:lnTo>
                  <a:lnTo>
                    <a:pt x="2" y="966"/>
                  </a:lnTo>
                  <a:lnTo>
                    <a:pt x="11" y="928"/>
                  </a:lnTo>
                  <a:lnTo>
                    <a:pt x="24" y="891"/>
                  </a:lnTo>
                  <a:lnTo>
                    <a:pt x="40" y="856"/>
                  </a:lnTo>
                  <a:lnTo>
                    <a:pt x="60" y="824"/>
                  </a:lnTo>
                  <a:lnTo>
                    <a:pt x="84" y="794"/>
                  </a:lnTo>
                  <a:lnTo>
                    <a:pt x="111" y="770"/>
                  </a:lnTo>
                  <a:lnTo>
                    <a:pt x="140" y="750"/>
                  </a:lnTo>
                  <a:lnTo>
                    <a:pt x="215" y="706"/>
                  </a:lnTo>
                  <a:lnTo>
                    <a:pt x="215" y="557"/>
                  </a:lnTo>
                  <a:lnTo>
                    <a:pt x="63" y="557"/>
                  </a:lnTo>
                  <a:lnTo>
                    <a:pt x="43" y="555"/>
                  </a:lnTo>
                  <a:lnTo>
                    <a:pt x="26" y="545"/>
                  </a:lnTo>
                  <a:lnTo>
                    <a:pt x="12" y="532"/>
                  </a:lnTo>
                  <a:lnTo>
                    <a:pt x="4" y="514"/>
                  </a:lnTo>
                  <a:lnTo>
                    <a:pt x="0" y="495"/>
                  </a:lnTo>
                  <a:lnTo>
                    <a:pt x="4" y="475"/>
                  </a:lnTo>
                  <a:lnTo>
                    <a:pt x="12" y="459"/>
                  </a:lnTo>
                  <a:lnTo>
                    <a:pt x="26" y="445"/>
                  </a:lnTo>
                  <a:lnTo>
                    <a:pt x="43" y="436"/>
                  </a:lnTo>
                  <a:lnTo>
                    <a:pt x="63" y="433"/>
                  </a:lnTo>
                  <a:lnTo>
                    <a:pt x="67" y="433"/>
                  </a:lnTo>
                  <a:lnTo>
                    <a:pt x="67" y="166"/>
                  </a:lnTo>
                  <a:lnTo>
                    <a:pt x="71" y="133"/>
                  </a:lnTo>
                  <a:lnTo>
                    <a:pt x="80" y="102"/>
                  </a:lnTo>
                  <a:lnTo>
                    <a:pt x="96" y="74"/>
                  </a:lnTo>
                  <a:lnTo>
                    <a:pt x="116" y="49"/>
                  </a:lnTo>
                  <a:lnTo>
                    <a:pt x="141" y="29"/>
                  </a:lnTo>
                  <a:lnTo>
                    <a:pt x="168" y="13"/>
                  </a:lnTo>
                  <a:lnTo>
                    <a:pt x="200" y="4"/>
                  </a:lnTo>
                  <a:lnTo>
                    <a:pt x="2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0" name="Shape 7640"/>
            <p:cNvSpPr/>
            <p:nvPr/>
          </p:nvSpPr>
          <p:spPr>
            <a:xfrm>
              <a:off x="5945" y="2204"/>
              <a:ext cx="375" cy="189"/>
            </a:xfrm>
            <a:custGeom>
              <a:avLst/>
              <a:gdLst/>
              <a:ahLst/>
              <a:cxnLst/>
              <a:rect l="0" t="0" r="0" b="0"/>
              <a:pathLst>
                <a:path w="1501" h="755" extrusionOk="0">
                  <a:moveTo>
                    <a:pt x="812" y="124"/>
                  </a:moveTo>
                  <a:lnTo>
                    <a:pt x="812" y="630"/>
                  </a:lnTo>
                  <a:lnTo>
                    <a:pt x="1123" y="630"/>
                  </a:lnTo>
                  <a:lnTo>
                    <a:pt x="1164" y="626"/>
                  </a:lnTo>
                  <a:lnTo>
                    <a:pt x="1203" y="617"/>
                  </a:lnTo>
                  <a:lnTo>
                    <a:pt x="1239" y="601"/>
                  </a:lnTo>
                  <a:lnTo>
                    <a:pt x="1272" y="581"/>
                  </a:lnTo>
                  <a:lnTo>
                    <a:pt x="1302" y="555"/>
                  </a:lnTo>
                  <a:lnTo>
                    <a:pt x="1327" y="527"/>
                  </a:lnTo>
                  <a:lnTo>
                    <a:pt x="1348" y="493"/>
                  </a:lnTo>
                  <a:lnTo>
                    <a:pt x="1364" y="457"/>
                  </a:lnTo>
                  <a:lnTo>
                    <a:pt x="1373" y="418"/>
                  </a:lnTo>
                  <a:lnTo>
                    <a:pt x="1375" y="377"/>
                  </a:lnTo>
                  <a:lnTo>
                    <a:pt x="1373" y="337"/>
                  </a:lnTo>
                  <a:lnTo>
                    <a:pt x="1364" y="298"/>
                  </a:lnTo>
                  <a:lnTo>
                    <a:pt x="1348" y="261"/>
                  </a:lnTo>
                  <a:lnTo>
                    <a:pt x="1327" y="228"/>
                  </a:lnTo>
                  <a:lnTo>
                    <a:pt x="1302" y="198"/>
                  </a:lnTo>
                  <a:lnTo>
                    <a:pt x="1272" y="174"/>
                  </a:lnTo>
                  <a:lnTo>
                    <a:pt x="1239" y="152"/>
                  </a:lnTo>
                  <a:lnTo>
                    <a:pt x="1203" y="137"/>
                  </a:lnTo>
                  <a:lnTo>
                    <a:pt x="1164" y="128"/>
                  </a:lnTo>
                  <a:lnTo>
                    <a:pt x="1123" y="124"/>
                  </a:lnTo>
                  <a:lnTo>
                    <a:pt x="812" y="124"/>
                  </a:lnTo>
                  <a:close/>
                  <a:moveTo>
                    <a:pt x="378" y="124"/>
                  </a:moveTo>
                  <a:lnTo>
                    <a:pt x="337" y="128"/>
                  </a:lnTo>
                  <a:lnTo>
                    <a:pt x="298" y="137"/>
                  </a:lnTo>
                  <a:lnTo>
                    <a:pt x="261" y="152"/>
                  </a:lnTo>
                  <a:lnTo>
                    <a:pt x="228" y="174"/>
                  </a:lnTo>
                  <a:lnTo>
                    <a:pt x="198" y="198"/>
                  </a:lnTo>
                  <a:lnTo>
                    <a:pt x="173" y="228"/>
                  </a:lnTo>
                  <a:lnTo>
                    <a:pt x="152" y="261"/>
                  </a:lnTo>
                  <a:lnTo>
                    <a:pt x="137" y="298"/>
                  </a:lnTo>
                  <a:lnTo>
                    <a:pt x="127" y="337"/>
                  </a:lnTo>
                  <a:lnTo>
                    <a:pt x="125" y="377"/>
                  </a:lnTo>
                  <a:lnTo>
                    <a:pt x="127" y="418"/>
                  </a:lnTo>
                  <a:lnTo>
                    <a:pt x="137" y="457"/>
                  </a:lnTo>
                  <a:lnTo>
                    <a:pt x="152" y="493"/>
                  </a:lnTo>
                  <a:lnTo>
                    <a:pt x="173" y="527"/>
                  </a:lnTo>
                  <a:lnTo>
                    <a:pt x="198" y="555"/>
                  </a:lnTo>
                  <a:lnTo>
                    <a:pt x="228" y="581"/>
                  </a:lnTo>
                  <a:lnTo>
                    <a:pt x="261" y="601"/>
                  </a:lnTo>
                  <a:lnTo>
                    <a:pt x="298" y="617"/>
                  </a:lnTo>
                  <a:lnTo>
                    <a:pt x="337" y="626"/>
                  </a:lnTo>
                  <a:lnTo>
                    <a:pt x="378" y="630"/>
                  </a:lnTo>
                  <a:lnTo>
                    <a:pt x="688" y="630"/>
                  </a:lnTo>
                  <a:lnTo>
                    <a:pt x="688" y="124"/>
                  </a:lnTo>
                  <a:lnTo>
                    <a:pt x="378" y="124"/>
                  </a:lnTo>
                  <a:close/>
                  <a:moveTo>
                    <a:pt x="378" y="0"/>
                  </a:moveTo>
                  <a:lnTo>
                    <a:pt x="1123" y="0"/>
                  </a:lnTo>
                  <a:lnTo>
                    <a:pt x="1174" y="3"/>
                  </a:lnTo>
                  <a:lnTo>
                    <a:pt x="1223" y="13"/>
                  </a:lnTo>
                  <a:lnTo>
                    <a:pt x="1270" y="29"/>
                  </a:lnTo>
                  <a:lnTo>
                    <a:pt x="1314" y="52"/>
                  </a:lnTo>
                  <a:lnTo>
                    <a:pt x="1354" y="79"/>
                  </a:lnTo>
                  <a:lnTo>
                    <a:pt x="1390" y="111"/>
                  </a:lnTo>
                  <a:lnTo>
                    <a:pt x="1422" y="146"/>
                  </a:lnTo>
                  <a:lnTo>
                    <a:pt x="1449" y="187"/>
                  </a:lnTo>
                  <a:lnTo>
                    <a:pt x="1471" y="230"/>
                  </a:lnTo>
                  <a:lnTo>
                    <a:pt x="1487" y="276"/>
                  </a:lnTo>
                  <a:lnTo>
                    <a:pt x="1497" y="326"/>
                  </a:lnTo>
                  <a:lnTo>
                    <a:pt x="1501" y="377"/>
                  </a:lnTo>
                  <a:lnTo>
                    <a:pt x="1497" y="429"/>
                  </a:lnTo>
                  <a:lnTo>
                    <a:pt x="1487" y="477"/>
                  </a:lnTo>
                  <a:lnTo>
                    <a:pt x="1471" y="523"/>
                  </a:lnTo>
                  <a:lnTo>
                    <a:pt x="1449" y="567"/>
                  </a:lnTo>
                  <a:lnTo>
                    <a:pt x="1422" y="607"/>
                  </a:lnTo>
                  <a:lnTo>
                    <a:pt x="1390" y="644"/>
                  </a:lnTo>
                  <a:lnTo>
                    <a:pt x="1354" y="676"/>
                  </a:lnTo>
                  <a:lnTo>
                    <a:pt x="1314" y="703"/>
                  </a:lnTo>
                  <a:lnTo>
                    <a:pt x="1270" y="724"/>
                  </a:lnTo>
                  <a:lnTo>
                    <a:pt x="1223" y="741"/>
                  </a:lnTo>
                  <a:lnTo>
                    <a:pt x="1174" y="752"/>
                  </a:lnTo>
                  <a:lnTo>
                    <a:pt x="1123" y="755"/>
                  </a:lnTo>
                  <a:lnTo>
                    <a:pt x="378" y="755"/>
                  </a:lnTo>
                  <a:lnTo>
                    <a:pt x="326" y="752"/>
                  </a:lnTo>
                  <a:lnTo>
                    <a:pt x="278" y="741"/>
                  </a:lnTo>
                  <a:lnTo>
                    <a:pt x="230" y="724"/>
                  </a:lnTo>
                  <a:lnTo>
                    <a:pt x="186" y="703"/>
                  </a:lnTo>
                  <a:lnTo>
                    <a:pt x="147" y="676"/>
                  </a:lnTo>
                  <a:lnTo>
                    <a:pt x="111" y="644"/>
                  </a:lnTo>
                  <a:lnTo>
                    <a:pt x="79" y="607"/>
                  </a:lnTo>
                  <a:lnTo>
                    <a:pt x="52" y="567"/>
                  </a:lnTo>
                  <a:lnTo>
                    <a:pt x="29" y="523"/>
                  </a:lnTo>
                  <a:lnTo>
                    <a:pt x="14" y="477"/>
                  </a:lnTo>
                  <a:lnTo>
                    <a:pt x="3" y="429"/>
                  </a:lnTo>
                  <a:lnTo>
                    <a:pt x="0" y="377"/>
                  </a:lnTo>
                  <a:lnTo>
                    <a:pt x="3" y="326"/>
                  </a:lnTo>
                  <a:lnTo>
                    <a:pt x="14" y="276"/>
                  </a:lnTo>
                  <a:lnTo>
                    <a:pt x="29" y="230"/>
                  </a:lnTo>
                  <a:lnTo>
                    <a:pt x="52" y="187"/>
                  </a:lnTo>
                  <a:lnTo>
                    <a:pt x="79" y="146"/>
                  </a:lnTo>
                  <a:lnTo>
                    <a:pt x="111" y="111"/>
                  </a:lnTo>
                  <a:lnTo>
                    <a:pt x="147" y="79"/>
                  </a:lnTo>
                  <a:lnTo>
                    <a:pt x="186" y="52"/>
                  </a:lnTo>
                  <a:lnTo>
                    <a:pt x="230" y="29"/>
                  </a:lnTo>
                  <a:lnTo>
                    <a:pt x="278" y="13"/>
                  </a:lnTo>
                  <a:lnTo>
                    <a:pt x="326" y="3"/>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1" name="Shape 7641"/>
            <p:cNvSpPr/>
            <p:nvPr/>
          </p:nvSpPr>
          <p:spPr>
            <a:xfrm>
              <a:off x="6083" y="1942"/>
              <a:ext cx="223" cy="31"/>
            </a:xfrm>
            <a:custGeom>
              <a:avLst/>
              <a:gdLst/>
              <a:ahLst/>
              <a:cxnLst/>
              <a:rect l="0" t="0" r="0" b="0"/>
              <a:pathLst>
                <a:path w="894" h="124" extrusionOk="0">
                  <a:moveTo>
                    <a:pt x="63" y="0"/>
                  </a:moveTo>
                  <a:lnTo>
                    <a:pt x="833" y="0"/>
                  </a:lnTo>
                  <a:lnTo>
                    <a:pt x="852" y="3"/>
                  </a:lnTo>
                  <a:lnTo>
                    <a:pt x="870" y="12"/>
                  </a:lnTo>
                  <a:lnTo>
                    <a:pt x="883" y="26"/>
                  </a:lnTo>
                  <a:lnTo>
                    <a:pt x="892" y="42"/>
                  </a:lnTo>
                  <a:lnTo>
                    <a:pt x="894" y="62"/>
                  </a:lnTo>
                  <a:lnTo>
                    <a:pt x="892" y="81"/>
                  </a:lnTo>
                  <a:lnTo>
                    <a:pt x="883" y="99"/>
                  </a:lnTo>
                  <a:lnTo>
                    <a:pt x="870" y="112"/>
                  </a:lnTo>
                  <a:lnTo>
                    <a:pt x="852" y="122"/>
                  </a:lnTo>
                  <a:lnTo>
                    <a:pt x="833" y="124"/>
                  </a:lnTo>
                  <a:lnTo>
                    <a:pt x="63" y="124"/>
                  </a:lnTo>
                  <a:lnTo>
                    <a:pt x="43" y="122"/>
                  </a:lnTo>
                  <a:lnTo>
                    <a:pt x="26" y="112"/>
                  </a:lnTo>
                  <a:lnTo>
                    <a:pt x="12" y="99"/>
                  </a:lnTo>
                  <a:lnTo>
                    <a:pt x="4" y="81"/>
                  </a:lnTo>
                  <a:lnTo>
                    <a:pt x="0" y="62"/>
                  </a:lnTo>
                  <a:lnTo>
                    <a:pt x="4" y="42"/>
                  </a:lnTo>
                  <a:lnTo>
                    <a:pt x="12" y="26"/>
                  </a:lnTo>
                  <a:lnTo>
                    <a:pt x="26" y="12"/>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2" name="Shape 7642"/>
            <p:cNvSpPr/>
            <p:nvPr/>
          </p:nvSpPr>
          <p:spPr>
            <a:xfrm>
              <a:off x="5958" y="1942"/>
              <a:ext cx="94" cy="31"/>
            </a:xfrm>
            <a:custGeom>
              <a:avLst/>
              <a:gdLst/>
              <a:ahLst/>
              <a:cxnLst/>
              <a:rect l="0" t="0" r="0" b="0"/>
              <a:pathLst>
                <a:path w="374" h="124" extrusionOk="0">
                  <a:moveTo>
                    <a:pt x="63" y="0"/>
                  </a:moveTo>
                  <a:lnTo>
                    <a:pt x="311" y="0"/>
                  </a:lnTo>
                  <a:lnTo>
                    <a:pt x="331" y="3"/>
                  </a:lnTo>
                  <a:lnTo>
                    <a:pt x="348" y="12"/>
                  </a:lnTo>
                  <a:lnTo>
                    <a:pt x="362" y="26"/>
                  </a:lnTo>
                  <a:lnTo>
                    <a:pt x="370" y="42"/>
                  </a:lnTo>
                  <a:lnTo>
                    <a:pt x="374" y="62"/>
                  </a:lnTo>
                  <a:lnTo>
                    <a:pt x="370" y="81"/>
                  </a:lnTo>
                  <a:lnTo>
                    <a:pt x="362" y="99"/>
                  </a:lnTo>
                  <a:lnTo>
                    <a:pt x="348" y="112"/>
                  </a:lnTo>
                  <a:lnTo>
                    <a:pt x="331" y="122"/>
                  </a:lnTo>
                  <a:lnTo>
                    <a:pt x="311" y="124"/>
                  </a:lnTo>
                  <a:lnTo>
                    <a:pt x="63" y="124"/>
                  </a:lnTo>
                  <a:lnTo>
                    <a:pt x="43" y="122"/>
                  </a:lnTo>
                  <a:lnTo>
                    <a:pt x="25" y="112"/>
                  </a:lnTo>
                  <a:lnTo>
                    <a:pt x="12" y="99"/>
                  </a:lnTo>
                  <a:lnTo>
                    <a:pt x="3" y="81"/>
                  </a:lnTo>
                  <a:lnTo>
                    <a:pt x="0" y="62"/>
                  </a:lnTo>
                  <a:lnTo>
                    <a:pt x="3" y="42"/>
                  </a:lnTo>
                  <a:lnTo>
                    <a:pt x="12" y="26"/>
                  </a:lnTo>
                  <a:lnTo>
                    <a:pt x="25" y="12"/>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3" name="Shape 7643"/>
            <p:cNvSpPr/>
            <p:nvPr/>
          </p:nvSpPr>
          <p:spPr>
            <a:xfrm>
              <a:off x="6478" y="2365"/>
              <a:ext cx="31" cy="156"/>
            </a:xfrm>
            <a:custGeom>
              <a:avLst/>
              <a:gdLst/>
              <a:ahLst/>
              <a:cxnLst/>
              <a:rect l="0" t="0" r="0" b="0"/>
              <a:pathLst>
                <a:path w="125" h="622" extrusionOk="0">
                  <a:moveTo>
                    <a:pt x="63" y="0"/>
                  </a:moveTo>
                  <a:lnTo>
                    <a:pt x="82" y="2"/>
                  </a:lnTo>
                  <a:lnTo>
                    <a:pt x="100" y="12"/>
                  </a:lnTo>
                  <a:lnTo>
                    <a:pt x="113" y="25"/>
                  </a:lnTo>
                  <a:lnTo>
                    <a:pt x="122" y="43"/>
                  </a:lnTo>
                  <a:lnTo>
                    <a:pt x="125" y="61"/>
                  </a:lnTo>
                  <a:lnTo>
                    <a:pt x="125" y="560"/>
                  </a:lnTo>
                  <a:lnTo>
                    <a:pt x="122" y="579"/>
                  </a:lnTo>
                  <a:lnTo>
                    <a:pt x="113" y="597"/>
                  </a:lnTo>
                  <a:lnTo>
                    <a:pt x="100" y="610"/>
                  </a:lnTo>
                  <a:lnTo>
                    <a:pt x="82" y="619"/>
                  </a:lnTo>
                  <a:lnTo>
                    <a:pt x="63" y="622"/>
                  </a:lnTo>
                  <a:lnTo>
                    <a:pt x="43" y="619"/>
                  </a:lnTo>
                  <a:lnTo>
                    <a:pt x="26" y="610"/>
                  </a:lnTo>
                  <a:lnTo>
                    <a:pt x="12" y="597"/>
                  </a:lnTo>
                  <a:lnTo>
                    <a:pt x="4" y="579"/>
                  </a:lnTo>
                  <a:lnTo>
                    <a:pt x="0" y="560"/>
                  </a:lnTo>
                  <a:lnTo>
                    <a:pt x="0" y="61"/>
                  </a:lnTo>
                  <a:lnTo>
                    <a:pt x="4" y="43"/>
                  </a:lnTo>
                  <a:lnTo>
                    <a:pt x="12" y="25"/>
                  </a:lnTo>
                  <a:lnTo>
                    <a:pt x="26" y="12"/>
                  </a:lnTo>
                  <a:lnTo>
                    <a:pt x="43" y="2"/>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4" name="Shape 7644"/>
            <p:cNvSpPr/>
            <p:nvPr/>
          </p:nvSpPr>
          <p:spPr>
            <a:xfrm>
              <a:off x="6478" y="1670"/>
              <a:ext cx="31" cy="664"/>
            </a:xfrm>
            <a:custGeom>
              <a:avLst/>
              <a:gdLst/>
              <a:ahLst/>
              <a:cxnLst/>
              <a:rect l="0" t="0" r="0" b="0"/>
              <a:pathLst>
                <a:path w="125" h="2655" extrusionOk="0">
                  <a:moveTo>
                    <a:pt x="63" y="0"/>
                  </a:moveTo>
                  <a:lnTo>
                    <a:pt x="82" y="3"/>
                  </a:lnTo>
                  <a:lnTo>
                    <a:pt x="100" y="12"/>
                  </a:lnTo>
                  <a:lnTo>
                    <a:pt x="113" y="25"/>
                  </a:lnTo>
                  <a:lnTo>
                    <a:pt x="122" y="43"/>
                  </a:lnTo>
                  <a:lnTo>
                    <a:pt x="125" y="62"/>
                  </a:lnTo>
                  <a:lnTo>
                    <a:pt x="125" y="2593"/>
                  </a:lnTo>
                  <a:lnTo>
                    <a:pt x="122" y="2612"/>
                  </a:lnTo>
                  <a:lnTo>
                    <a:pt x="113" y="2630"/>
                  </a:lnTo>
                  <a:lnTo>
                    <a:pt x="100" y="2643"/>
                  </a:lnTo>
                  <a:lnTo>
                    <a:pt x="82" y="2652"/>
                  </a:lnTo>
                  <a:lnTo>
                    <a:pt x="63" y="2655"/>
                  </a:lnTo>
                  <a:lnTo>
                    <a:pt x="43" y="2652"/>
                  </a:lnTo>
                  <a:lnTo>
                    <a:pt x="26" y="2643"/>
                  </a:lnTo>
                  <a:lnTo>
                    <a:pt x="12" y="2630"/>
                  </a:lnTo>
                  <a:lnTo>
                    <a:pt x="4" y="2612"/>
                  </a:lnTo>
                  <a:lnTo>
                    <a:pt x="0" y="2593"/>
                  </a:lnTo>
                  <a:lnTo>
                    <a:pt x="0" y="62"/>
                  </a:lnTo>
                  <a:lnTo>
                    <a:pt x="4" y="43"/>
                  </a:lnTo>
                  <a:lnTo>
                    <a:pt x="12" y="25"/>
                  </a:lnTo>
                  <a:lnTo>
                    <a:pt x="26" y="12"/>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5" name="Shape 7645"/>
            <p:cNvSpPr/>
            <p:nvPr/>
          </p:nvSpPr>
          <p:spPr>
            <a:xfrm>
              <a:off x="6168" y="1608"/>
              <a:ext cx="650" cy="975"/>
            </a:xfrm>
            <a:custGeom>
              <a:avLst/>
              <a:gdLst/>
              <a:ahLst/>
              <a:cxnLst/>
              <a:rect l="0" t="0" r="0" b="0"/>
              <a:pathLst>
                <a:path w="2599" h="3900" extrusionOk="0">
                  <a:moveTo>
                    <a:pt x="470" y="0"/>
                  </a:moveTo>
                  <a:lnTo>
                    <a:pt x="2129" y="0"/>
                  </a:lnTo>
                  <a:lnTo>
                    <a:pt x="2188" y="4"/>
                  </a:lnTo>
                  <a:lnTo>
                    <a:pt x="2245" y="14"/>
                  </a:lnTo>
                  <a:lnTo>
                    <a:pt x="2300" y="32"/>
                  </a:lnTo>
                  <a:lnTo>
                    <a:pt x="2351" y="56"/>
                  </a:lnTo>
                  <a:lnTo>
                    <a:pt x="2398" y="84"/>
                  </a:lnTo>
                  <a:lnTo>
                    <a:pt x="2442" y="118"/>
                  </a:lnTo>
                  <a:lnTo>
                    <a:pt x="2481" y="157"/>
                  </a:lnTo>
                  <a:lnTo>
                    <a:pt x="2515" y="201"/>
                  </a:lnTo>
                  <a:lnTo>
                    <a:pt x="2543" y="248"/>
                  </a:lnTo>
                  <a:lnTo>
                    <a:pt x="2567" y="299"/>
                  </a:lnTo>
                  <a:lnTo>
                    <a:pt x="2585" y="353"/>
                  </a:lnTo>
                  <a:lnTo>
                    <a:pt x="2595" y="410"/>
                  </a:lnTo>
                  <a:lnTo>
                    <a:pt x="2599" y="469"/>
                  </a:lnTo>
                  <a:lnTo>
                    <a:pt x="2599" y="3431"/>
                  </a:lnTo>
                  <a:lnTo>
                    <a:pt x="2595" y="3490"/>
                  </a:lnTo>
                  <a:lnTo>
                    <a:pt x="2585" y="3547"/>
                  </a:lnTo>
                  <a:lnTo>
                    <a:pt x="2567" y="3601"/>
                  </a:lnTo>
                  <a:lnTo>
                    <a:pt x="2543" y="3652"/>
                  </a:lnTo>
                  <a:lnTo>
                    <a:pt x="2515" y="3699"/>
                  </a:lnTo>
                  <a:lnTo>
                    <a:pt x="2481" y="3743"/>
                  </a:lnTo>
                  <a:lnTo>
                    <a:pt x="2442" y="3782"/>
                  </a:lnTo>
                  <a:lnTo>
                    <a:pt x="2398" y="3816"/>
                  </a:lnTo>
                  <a:lnTo>
                    <a:pt x="2351" y="3844"/>
                  </a:lnTo>
                  <a:lnTo>
                    <a:pt x="2300" y="3868"/>
                  </a:lnTo>
                  <a:lnTo>
                    <a:pt x="2245" y="3886"/>
                  </a:lnTo>
                  <a:lnTo>
                    <a:pt x="2188" y="3896"/>
                  </a:lnTo>
                  <a:lnTo>
                    <a:pt x="2129" y="3900"/>
                  </a:lnTo>
                  <a:lnTo>
                    <a:pt x="1156" y="3900"/>
                  </a:lnTo>
                  <a:lnTo>
                    <a:pt x="1137" y="3896"/>
                  </a:lnTo>
                  <a:lnTo>
                    <a:pt x="1119" y="3888"/>
                  </a:lnTo>
                  <a:lnTo>
                    <a:pt x="1106" y="3874"/>
                  </a:lnTo>
                  <a:lnTo>
                    <a:pt x="1097" y="3857"/>
                  </a:lnTo>
                  <a:lnTo>
                    <a:pt x="1094" y="3837"/>
                  </a:lnTo>
                  <a:lnTo>
                    <a:pt x="1097" y="3818"/>
                  </a:lnTo>
                  <a:lnTo>
                    <a:pt x="1106" y="3801"/>
                  </a:lnTo>
                  <a:lnTo>
                    <a:pt x="1119" y="3788"/>
                  </a:lnTo>
                  <a:lnTo>
                    <a:pt x="1137" y="3778"/>
                  </a:lnTo>
                  <a:lnTo>
                    <a:pt x="1156" y="3776"/>
                  </a:lnTo>
                  <a:lnTo>
                    <a:pt x="2129" y="3776"/>
                  </a:lnTo>
                  <a:lnTo>
                    <a:pt x="2180" y="3772"/>
                  </a:lnTo>
                  <a:lnTo>
                    <a:pt x="2229" y="3761"/>
                  </a:lnTo>
                  <a:lnTo>
                    <a:pt x="2275" y="3744"/>
                  </a:lnTo>
                  <a:lnTo>
                    <a:pt x="2317" y="3720"/>
                  </a:lnTo>
                  <a:lnTo>
                    <a:pt x="2355" y="3691"/>
                  </a:lnTo>
                  <a:lnTo>
                    <a:pt x="2390" y="3657"/>
                  </a:lnTo>
                  <a:lnTo>
                    <a:pt x="2419" y="3619"/>
                  </a:lnTo>
                  <a:lnTo>
                    <a:pt x="2443" y="3576"/>
                  </a:lnTo>
                  <a:lnTo>
                    <a:pt x="2459" y="3530"/>
                  </a:lnTo>
                  <a:lnTo>
                    <a:pt x="2471" y="3482"/>
                  </a:lnTo>
                  <a:lnTo>
                    <a:pt x="2475" y="3431"/>
                  </a:lnTo>
                  <a:lnTo>
                    <a:pt x="2475" y="469"/>
                  </a:lnTo>
                  <a:lnTo>
                    <a:pt x="2471" y="418"/>
                  </a:lnTo>
                  <a:lnTo>
                    <a:pt x="2459" y="370"/>
                  </a:lnTo>
                  <a:lnTo>
                    <a:pt x="2443" y="324"/>
                  </a:lnTo>
                  <a:lnTo>
                    <a:pt x="2419" y="281"/>
                  </a:lnTo>
                  <a:lnTo>
                    <a:pt x="2390" y="243"/>
                  </a:lnTo>
                  <a:lnTo>
                    <a:pt x="2355" y="209"/>
                  </a:lnTo>
                  <a:lnTo>
                    <a:pt x="2317" y="180"/>
                  </a:lnTo>
                  <a:lnTo>
                    <a:pt x="2275" y="156"/>
                  </a:lnTo>
                  <a:lnTo>
                    <a:pt x="2229" y="139"/>
                  </a:lnTo>
                  <a:lnTo>
                    <a:pt x="2180" y="128"/>
                  </a:lnTo>
                  <a:lnTo>
                    <a:pt x="2129" y="124"/>
                  </a:lnTo>
                  <a:lnTo>
                    <a:pt x="470" y="124"/>
                  </a:lnTo>
                  <a:lnTo>
                    <a:pt x="419" y="128"/>
                  </a:lnTo>
                  <a:lnTo>
                    <a:pt x="370" y="139"/>
                  </a:lnTo>
                  <a:lnTo>
                    <a:pt x="324" y="156"/>
                  </a:lnTo>
                  <a:lnTo>
                    <a:pt x="281" y="180"/>
                  </a:lnTo>
                  <a:lnTo>
                    <a:pt x="244" y="209"/>
                  </a:lnTo>
                  <a:lnTo>
                    <a:pt x="209" y="243"/>
                  </a:lnTo>
                  <a:lnTo>
                    <a:pt x="181" y="281"/>
                  </a:lnTo>
                  <a:lnTo>
                    <a:pt x="157" y="324"/>
                  </a:lnTo>
                  <a:lnTo>
                    <a:pt x="139" y="370"/>
                  </a:lnTo>
                  <a:lnTo>
                    <a:pt x="129" y="418"/>
                  </a:lnTo>
                  <a:lnTo>
                    <a:pt x="125" y="469"/>
                  </a:lnTo>
                  <a:lnTo>
                    <a:pt x="122" y="488"/>
                  </a:lnTo>
                  <a:lnTo>
                    <a:pt x="112" y="506"/>
                  </a:lnTo>
                  <a:lnTo>
                    <a:pt x="99" y="519"/>
                  </a:lnTo>
                  <a:lnTo>
                    <a:pt x="83" y="528"/>
                  </a:lnTo>
                  <a:lnTo>
                    <a:pt x="63" y="531"/>
                  </a:lnTo>
                  <a:lnTo>
                    <a:pt x="42" y="528"/>
                  </a:lnTo>
                  <a:lnTo>
                    <a:pt x="26" y="519"/>
                  </a:lnTo>
                  <a:lnTo>
                    <a:pt x="12" y="506"/>
                  </a:lnTo>
                  <a:lnTo>
                    <a:pt x="3" y="488"/>
                  </a:lnTo>
                  <a:lnTo>
                    <a:pt x="0" y="469"/>
                  </a:lnTo>
                  <a:lnTo>
                    <a:pt x="3" y="410"/>
                  </a:lnTo>
                  <a:lnTo>
                    <a:pt x="14" y="353"/>
                  </a:lnTo>
                  <a:lnTo>
                    <a:pt x="32" y="299"/>
                  </a:lnTo>
                  <a:lnTo>
                    <a:pt x="55" y="248"/>
                  </a:lnTo>
                  <a:lnTo>
                    <a:pt x="84" y="201"/>
                  </a:lnTo>
                  <a:lnTo>
                    <a:pt x="118" y="157"/>
                  </a:lnTo>
                  <a:lnTo>
                    <a:pt x="158" y="118"/>
                  </a:lnTo>
                  <a:lnTo>
                    <a:pt x="201" y="84"/>
                  </a:lnTo>
                  <a:lnTo>
                    <a:pt x="250" y="56"/>
                  </a:lnTo>
                  <a:lnTo>
                    <a:pt x="300" y="32"/>
                  </a:lnTo>
                  <a:lnTo>
                    <a:pt x="354" y="14"/>
                  </a:lnTo>
                  <a:lnTo>
                    <a:pt x="410" y="4"/>
                  </a:lnTo>
                  <a:lnTo>
                    <a:pt x="4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6" name="Shape 7646"/>
            <p:cNvSpPr/>
            <p:nvPr/>
          </p:nvSpPr>
          <p:spPr>
            <a:xfrm>
              <a:off x="6572" y="1700"/>
              <a:ext cx="152" cy="152"/>
            </a:xfrm>
            <a:custGeom>
              <a:avLst/>
              <a:gdLst/>
              <a:ahLst/>
              <a:cxnLst/>
              <a:rect l="0" t="0" r="0" b="0"/>
              <a:pathLst>
                <a:path w="609" h="607" extrusionOk="0">
                  <a:moveTo>
                    <a:pt x="304" y="124"/>
                  </a:moveTo>
                  <a:lnTo>
                    <a:pt x="268" y="127"/>
                  </a:lnTo>
                  <a:lnTo>
                    <a:pt x="234" y="138"/>
                  </a:lnTo>
                  <a:lnTo>
                    <a:pt x="204" y="155"/>
                  </a:lnTo>
                  <a:lnTo>
                    <a:pt x="177" y="177"/>
                  </a:lnTo>
                  <a:lnTo>
                    <a:pt x="156" y="203"/>
                  </a:lnTo>
                  <a:lnTo>
                    <a:pt x="139" y="234"/>
                  </a:lnTo>
                  <a:lnTo>
                    <a:pt x="128" y="267"/>
                  </a:lnTo>
                  <a:lnTo>
                    <a:pt x="125" y="303"/>
                  </a:lnTo>
                  <a:lnTo>
                    <a:pt x="128" y="339"/>
                  </a:lnTo>
                  <a:lnTo>
                    <a:pt x="139" y="373"/>
                  </a:lnTo>
                  <a:lnTo>
                    <a:pt x="156" y="404"/>
                  </a:lnTo>
                  <a:lnTo>
                    <a:pt x="177" y="430"/>
                  </a:lnTo>
                  <a:lnTo>
                    <a:pt x="204" y="452"/>
                  </a:lnTo>
                  <a:lnTo>
                    <a:pt x="234" y="469"/>
                  </a:lnTo>
                  <a:lnTo>
                    <a:pt x="268" y="480"/>
                  </a:lnTo>
                  <a:lnTo>
                    <a:pt x="304" y="483"/>
                  </a:lnTo>
                  <a:lnTo>
                    <a:pt x="340" y="480"/>
                  </a:lnTo>
                  <a:lnTo>
                    <a:pt x="373" y="469"/>
                  </a:lnTo>
                  <a:lnTo>
                    <a:pt x="404" y="452"/>
                  </a:lnTo>
                  <a:lnTo>
                    <a:pt x="431" y="430"/>
                  </a:lnTo>
                  <a:lnTo>
                    <a:pt x="453" y="404"/>
                  </a:lnTo>
                  <a:lnTo>
                    <a:pt x="469" y="373"/>
                  </a:lnTo>
                  <a:lnTo>
                    <a:pt x="480" y="339"/>
                  </a:lnTo>
                  <a:lnTo>
                    <a:pt x="483" y="303"/>
                  </a:lnTo>
                  <a:lnTo>
                    <a:pt x="480" y="267"/>
                  </a:lnTo>
                  <a:lnTo>
                    <a:pt x="469" y="234"/>
                  </a:lnTo>
                  <a:lnTo>
                    <a:pt x="453" y="203"/>
                  </a:lnTo>
                  <a:lnTo>
                    <a:pt x="431" y="177"/>
                  </a:lnTo>
                  <a:lnTo>
                    <a:pt x="404" y="155"/>
                  </a:lnTo>
                  <a:lnTo>
                    <a:pt x="373" y="138"/>
                  </a:lnTo>
                  <a:lnTo>
                    <a:pt x="340" y="127"/>
                  </a:lnTo>
                  <a:lnTo>
                    <a:pt x="304" y="124"/>
                  </a:lnTo>
                  <a:close/>
                  <a:moveTo>
                    <a:pt x="304" y="0"/>
                  </a:moveTo>
                  <a:lnTo>
                    <a:pt x="349" y="3"/>
                  </a:lnTo>
                  <a:lnTo>
                    <a:pt x="392" y="13"/>
                  </a:lnTo>
                  <a:lnTo>
                    <a:pt x="433" y="28"/>
                  </a:lnTo>
                  <a:lnTo>
                    <a:pt x="469" y="48"/>
                  </a:lnTo>
                  <a:lnTo>
                    <a:pt x="504" y="74"/>
                  </a:lnTo>
                  <a:lnTo>
                    <a:pt x="533" y="104"/>
                  </a:lnTo>
                  <a:lnTo>
                    <a:pt x="559" y="138"/>
                  </a:lnTo>
                  <a:lnTo>
                    <a:pt x="580" y="176"/>
                  </a:lnTo>
                  <a:lnTo>
                    <a:pt x="596" y="216"/>
                  </a:lnTo>
                  <a:lnTo>
                    <a:pt x="605" y="259"/>
                  </a:lnTo>
                  <a:lnTo>
                    <a:pt x="609" y="303"/>
                  </a:lnTo>
                  <a:lnTo>
                    <a:pt x="605" y="348"/>
                  </a:lnTo>
                  <a:lnTo>
                    <a:pt x="596" y="391"/>
                  </a:lnTo>
                  <a:lnTo>
                    <a:pt x="580" y="431"/>
                  </a:lnTo>
                  <a:lnTo>
                    <a:pt x="559" y="469"/>
                  </a:lnTo>
                  <a:lnTo>
                    <a:pt x="533" y="503"/>
                  </a:lnTo>
                  <a:lnTo>
                    <a:pt x="504" y="533"/>
                  </a:lnTo>
                  <a:lnTo>
                    <a:pt x="469" y="559"/>
                  </a:lnTo>
                  <a:lnTo>
                    <a:pt x="433" y="579"/>
                  </a:lnTo>
                  <a:lnTo>
                    <a:pt x="392" y="594"/>
                  </a:lnTo>
                  <a:lnTo>
                    <a:pt x="349" y="604"/>
                  </a:lnTo>
                  <a:lnTo>
                    <a:pt x="304" y="607"/>
                  </a:lnTo>
                  <a:lnTo>
                    <a:pt x="260" y="604"/>
                  </a:lnTo>
                  <a:lnTo>
                    <a:pt x="216" y="594"/>
                  </a:lnTo>
                  <a:lnTo>
                    <a:pt x="176" y="579"/>
                  </a:lnTo>
                  <a:lnTo>
                    <a:pt x="139" y="559"/>
                  </a:lnTo>
                  <a:lnTo>
                    <a:pt x="105" y="533"/>
                  </a:lnTo>
                  <a:lnTo>
                    <a:pt x="75" y="503"/>
                  </a:lnTo>
                  <a:lnTo>
                    <a:pt x="49" y="469"/>
                  </a:lnTo>
                  <a:lnTo>
                    <a:pt x="28" y="431"/>
                  </a:lnTo>
                  <a:lnTo>
                    <a:pt x="13" y="391"/>
                  </a:lnTo>
                  <a:lnTo>
                    <a:pt x="3" y="348"/>
                  </a:lnTo>
                  <a:lnTo>
                    <a:pt x="0" y="303"/>
                  </a:lnTo>
                  <a:lnTo>
                    <a:pt x="3" y="259"/>
                  </a:lnTo>
                  <a:lnTo>
                    <a:pt x="13" y="216"/>
                  </a:lnTo>
                  <a:lnTo>
                    <a:pt x="28" y="176"/>
                  </a:lnTo>
                  <a:lnTo>
                    <a:pt x="49" y="138"/>
                  </a:lnTo>
                  <a:lnTo>
                    <a:pt x="75" y="104"/>
                  </a:lnTo>
                  <a:lnTo>
                    <a:pt x="105" y="74"/>
                  </a:lnTo>
                  <a:lnTo>
                    <a:pt x="139" y="48"/>
                  </a:lnTo>
                  <a:lnTo>
                    <a:pt x="176" y="28"/>
                  </a:lnTo>
                  <a:lnTo>
                    <a:pt x="216" y="13"/>
                  </a:lnTo>
                  <a:lnTo>
                    <a:pt x="260" y="3"/>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7" name="Shape 7647"/>
            <p:cNvSpPr/>
            <p:nvPr/>
          </p:nvSpPr>
          <p:spPr>
            <a:xfrm>
              <a:off x="6572" y="1913"/>
              <a:ext cx="152" cy="152"/>
            </a:xfrm>
            <a:custGeom>
              <a:avLst/>
              <a:gdLst/>
              <a:ahLst/>
              <a:cxnLst/>
              <a:rect l="0" t="0" r="0" b="0"/>
              <a:pathLst>
                <a:path w="609" h="607" extrusionOk="0">
                  <a:moveTo>
                    <a:pt x="304" y="124"/>
                  </a:moveTo>
                  <a:lnTo>
                    <a:pt x="268" y="127"/>
                  </a:lnTo>
                  <a:lnTo>
                    <a:pt x="234" y="138"/>
                  </a:lnTo>
                  <a:lnTo>
                    <a:pt x="204" y="155"/>
                  </a:lnTo>
                  <a:lnTo>
                    <a:pt x="177" y="176"/>
                  </a:lnTo>
                  <a:lnTo>
                    <a:pt x="156" y="203"/>
                  </a:lnTo>
                  <a:lnTo>
                    <a:pt x="139" y="234"/>
                  </a:lnTo>
                  <a:lnTo>
                    <a:pt x="128" y="267"/>
                  </a:lnTo>
                  <a:lnTo>
                    <a:pt x="125" y="304"/>
                  </a:lnTo>
                  <a:lnTo>
                    <a:pt x="128" y="339"/>
                  </a:lnTo>
                  <a:lnTo>
                    <a:pt x="139" y="373"/>
                  </a:lnTo>
                  <a:lnTo>
                    <a:pt x="156" y="403"/>
                  </a:lnTo>
                  <a:lnTo>
                    <a:pt x="177" y="430"/>
                  </a:lnTo>
                  <a:lnTo>
                    <a:pt x="204" y="451"/>
                  </a:lnTo>
                  <a:lnTo>
                    <a:pt x="234" y="468"/>
                  </a:lnTo>
                  <a:lnTo>
                    <a:pt x="268" y="478"/>
                  </a:lnTo>
                  <a:lnTo>
                    <a:pt x="304" y="482"/>
                  </a:lnTo>
                  <a:lnTo>
                    <a:pt x="340" y="478"/>
                  </a:lnTo>
                  <a:lnTo>
                    <a:pt x="373" y="468"/>
                  </a:lnTo>
                  <a:lnTo>
                    <a:pt x="404" y="451"/>
                  </a:lnTo>
                  <a:lnTo>
                    <a:pt x="431" y="430"/>
                  </a:lnTo>
                  <a:lnTo>
                    <a:pt x="453" y="403"/>
                  </a:lnTo>
                  <a:lnTo>
                    <a:pt x="469" y="373"/>
                  </a:lnTo>
                  <a:lnTo>
                    <a:pt x="480" y="339"/>
                  </a:lnTo>
                  <a:lnTo>
                    <a:pt x="483" y="304"/>
                  </a:lnTo>
                  <a:lnTo>
                    <a:pt x="480" y="267"/>
                  </a:lnTo>
                  <a:lnTo>
                    <a:pt x="469" y="234"/>
                  </a:lnTo>
                  <a:lnTo>
                    <a:pt x="453" y="203"/>
                  </a:lnTo>
                  <a:lnTo>
                    <a:pt x="431" y="176"/>
                  </a:lnTo>
                  <a:lnTo>
                    <a:pt x="404" y="155"/>
                  </a:lnTo>
                  <a:lnTo>
                    <a:pt x="373" y="138"/>
                  </a:lnTo>
                  <a:lnTo>
                    <a:pt x="340" y="127"/>
                  </a:lnTo>
                  <a:lnTo>
                    <a:pt x="304" y="124"/>
                  </a:lnTo>
                  <a:close/>
                  <a:moveTo>
                    <a:pt x="304" y="0"/>
                  </a:moveTo>
                  <a:lnTo>
                    <a:pt x="349" y="2"/>
                  </a:lnTo>
                  <a:lnTo>
                    <a:pt x="392" y="12"/>
                  </a:lnTo>
                  <a:lnTo>
                    <a:pt x="433" y="28"/>
                  </a:lnTo>
                  <a:lnTo>
                    <a:pt x="469" y="48"/>
                  </a:lnTo>
                  <a:lnTo>
                    <a:pt x="504" y="74"/>
                  </a:lnTo>
                  <a:lnTo>
                    <a:pt x="533" y="104"/>
                  </a:lnTo>
                  <a:lnTo>
                    <a:pt x="559" y="138"/>
                  </a:lnTo>
                  <a:lnTo>
                    <a:pt x="580" y="175"/>
                  </a:lnTo>
                  <a:lnTo>
                    <a:pt x="596" y="215"/>
                  </a:lnTo>
                  <a:lnTo>
                    <a:pt x="605" y="259"/>
                  </a:lnTo>
                  <a:lnTo>
                    <a:pt x="609" y="304"/>
                  </a:lnTo>
                  <a:lnTo>
                    <a:pt x="605" y="348"/>
                  </a:lnTo>
                  <a:lnTo>
                    <a:pt x="596" y="391"/>
                  </a:lnTo>
                  <a:lnTo>
                    <a:pt x="580" y="431"/>
                  </a:lnTo>
                  <a:lnTo>
                    <a:pt x="559" y="469"/>
                  </a:lnTo>
                  <a:lnTo>
                    <a:pt x="533" y="502"/>
                  </a:lnTo>
                  <a:lnTo>
                    <a:pt x="504" y="533"/>
                  </a:lnTo>
                  <a:lnTo>
                    <a:pt x="469" y="558"/>
                  </a:lnTo>
                  <a:lnTo>
                    <a:pt x="433" y="579"/>
                  </a:lnTo>
                  <a:lnTo>
                    <a:pt x="392" y="594"/>
                  </a:lnTo>
                  <a:lnTo>
                    <a:pt x="349" y="604"/>
                  </a:lnTo>
                  <a:lnTo>
                    <a:pt x="304" y="607"/>
                  </a:lnTo>
                  <a:lnTo>
                    <a:pt x="260" y="604"/>
                  </a:lnTo>
                  <a:lnTo>
                    <a:pt x="216" y="594"/>
                  </a:lnTo>
                  <a:lnTo>
                    <a:pt x="176" y="579"/>
                  </a:lnTo>
                  <a:lnTo>
                    <a:pt x="139" y="558"/>
                  </a:lnTo>
                  <a:lnTo>
                    <a:pt x="105" y="533"/>
                  </a:lnTo>
                  <a:lnTo>
                    <a:pt x="75" y="502"/>
                  </a:lnTo>
                  <a:lnTo>
                    <a:pt x="49" y="469"/>
                  </a:lnTo>
                  <a:lnTo>
                    <a:pt x="28" y="431"/>
                  </a:lnTo>
                  <a:lnTo>
                    <a:pt x="13" y="391"/>
                  </a:lnTo>
                  <a:lnTo>
                    <a:pt x="3" y="348"/>
                  </a:lnTo>
                  <a:lnTo>
                    <a:pt x="0" y="304"/>
                  </a:lnTo>
                  <a:lnTo>
                    <a:pt x="3" y="259"/>
                  </a:lnTo>
                  <a:lnTo>
                    <a:pt x="13" y="215"/>
                  </a:lnTo>
                  <a:lnTo>
                    <a:pt x="28" y="175"/>
                  </a:lnTo>
                  <a:lnTo>
                    <a:pt x="49" y="138"/>
                  </a:lnTo>
                  <a:lnTo>
                    <a:pt x="75" y="104"/>
                  </a:lnTo>
                  <a:lnTo>
                    <a:pt x="105" y="74"/>
                  </a:lnTo>
                  <a:lnTo>
                    <a:pt x="139" y="48"/>
                  </a:lnTo>
                  <a:lnTo>
                    <a:pt x="176" y="28"/>
                  </a:lnTo>
                  <a:lnTo>
                    <a:pt x="216" y="12"/>
                  </a:lnTo>
                  <a:lnTo>
                    <a:pt x="260" y="2"/>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8" name="Shape 7648"/>
            <p:cNvSpPr/>
            <p:nvPr/>
          </p:nvSpPr>
          <p:spPr>
            <a:xfrm>
              <a:off x="6572" y="2126"/>
              <a:ext cx="152" cy="152"/>
            </a:xfrm>
            <a:custGeom>
              <a:avLst/>
              <a:gdLst/>
              <a:ahLst/>
              <a:cxnLst/>
              <a:rect l="0" t="0" r="0" b="0"/>
              <a:pathLst>
                <a:path w="609" h="607" extrusionOk="0">
                  <a:moveTo>
                    <a:pt x="304" y="125"/>
                  </a:moveTo>
                  <a:lnTo>
                    <a:pt x="268" y="129"/>
                  </a:lnTo>
                  <a:lnTo>
                    <a:pt x="234" y="139"/>
                  </a:lnTo>
                  <a:lnTo>
                    <a:pt x="204" y="156"/>
                  </a:lnTo>
                  <a:lnTo>
                    <a:pt x="177" y="177"/>
                  </a:lnTo>
                  <a:lnTo>
                    <a:pt x="156" y="204"/>
                  </a:lnTo>
                  <a:lnTo>
                    <a:pt x="139" y="234"/>
                  </a:lnTo>
                  <a:lnTo>
                    <a:pt x="128" y="268"/>
                  </a:lnTo>
                  <a:lnTo>
                    <a:pt x="125" y="303"/>
                  </a:lnTo>
                  <a:lnTo>
                    <a:pt x="128" y="340"/>
                  </a:lnTo>
                  <a:lnTo>
                    <a:pt x="139" y="373"/>
                  </a:lnTo>
                  <a:lnTo>
                    <a:pt x="156" y="404"/>
                  </a:lnTo>
                  <a:lnTo>
                    <a:pt x="177" y="431"/>
                  </a:lnTo>
                  <a:lnTo>
                    <a:pt x="204" y="452"/>
                  </a:lnTo>
                  <a:lnTo>
                    <a:pt x="234" y="469"/>
                  </a:lnTo>
                  <a:lnTo>
                    <a:pt x="268" y="480"/>
                  </a:lnTo>
                  <a:lnTo>
                    <a:pt x="304" y="483"/>
                  </a:lnTo>
                  <a:lnTo>
                    <a:pt x="340" y="480"/>
                  </a:lnTo>
                  <a:lnTo>
                    <a:pt x="373" y="469"/>
                  </a:lnTo>
                  <a:lnTo>
                    <a:pt x="404" y="452"/>
                  </a:lnTo>
                  <a:lnTo>
                    <a:pt x="431" y="431"/>
                  </a:lnTo>
                  <a:lnTo>
                    <a:pt x="453" y="404"/>
                  </a:lnTo>
                  <a:lnTo>
                    <a:pt x="469" y="373"/>
                  </a:lnTo>
                  <a:lnTo>
                    <a:pt x="480" y="340"/>
                  </a:lnTo>
                  <a:lnTo>
                    <a:pt x="483" y="303"/>
                  </a:lnTo>
                  <a:lnTo>
                    <a:pt x="480" y="268"/>
                  </a:lnTo>
                  <a:lnTo>
                    <a:pt x="469" y="234"/>
                  </a:lnTo>
                  <a:lnTo>
                    <a:pt x="453" y="204"/>
                  </a:lnTo>
                  <a:lnTo>
                    <a:pt x="431" y="177"/>
                  </a:lnTo>
                  <a:lnTo>
                    <a:pt x="404" y="156"/>
                  </a:lnTo>
                  <a:lnTo>
                    <a:pt x="373" y="139"/>
                  </a:lnTo>
                  <a:lnTo>
                    <a:pt x="340" y="129"/>
                  </a:lnTo>
                  <a:lnTo>
                    <a:pt x="304" y="125"/>
                  </a:lnTo>
                  <a:close/>
                  <a:moveTo>
                    <a:pt x="304" y="0"/>
                  </a:moveTo>
                  <a:lnTo>
                    <a:pt x="349" y="3"/>
                  </a:lnTo>
                  <a:lnTo>
                    <a:pt x="392" y="13"/>
                  </a:lnTo>
                  <a:lnTo>
                    <a:pt x="433" y="28"/>
                  </a:lnTo>
                  <a:lnTo>
                    <a:pt x="469" y="49"/>
                  </a:lnTo>
                  <a:lnTo>
                    <a:pt x="504" y="74"/>
                  </a:lnTo>
                  <a:lnTo>
                    <a:pt x="533" y="105"/>
                  </a:lnTo>
                  <a:lnTo>
                    <a:pt x="559" y="138"/>
                  </a:lnTo>
                  <a:lnTo>
                    <a:pt x="580" y="176"/>
                  </a:lnTo>
                  <a:lnTo>
                    <a:pt x="596" y="216"/>
                  </a:lnTo>
                  <a:lnTo>
                    <a:pt x="605" y="259"/>
                  </a:lnTo>
                  <a:lnTo>
                    <a:pt x="609" y="303"/>
                  </a:lnTo>
                  <a:lnTo>
                    <a:pt x="605" y="348"/>
                  </a:lnTo>
                  <a:lnTo>
                    <a:pt x="596" y="392"/>
                  </a:lnTo>
                  <a:lnTo>
                    <a:pt x="580" y="432"/>
                  </a:lnTo>
                  <a:lnTo>
                    <a:pt x="559" y="469"/>
                  </a:lnTo>
                  <a:lnTo>
                    <a:pt x="533" y="503"/>
                  </a:lnTo>
                  <a:lnTo>
                    <a:pt x="504" y="533"/>
                  </a:lnTo>
                  <a:lnTo>
                    <a:pt x="469" y="559"/>
                  </a:lnTo>
                  <a:lnTo>
                    <a:pt x="433" y="579"/>
                  </a:lnTo>
                  <a:lnTo>
                    <a:pt x="392" y="595"/>
                  </a:lnTo>
                  <a:lnTo>
                    <a:pt x="349" y="605"/>
                  </a:lnTo>
                  <a:lnTo>
                    <a:pt x="304" y="607"/>
                  </a:lnTo>
                  <a:lnTo>
                    <a:pt x="260" y="605"/>
                  </a:lnTo>
                  <a:lnTo>
                    <a:pt x="216" y="595"/>
                  </a:lnTo>
                  <a:lnTo>
                    <a:pt x="176" y="579"/>
                  </a:lnTo>
                  <a:lnTo>
                    <a:pt x="139" y="559"/>
                  </a:lnTo>
                  <a:lnTo>
                    <a:pt x="105" y="533"/>
                  </a:lnTo>
                  <a:lnTo>
                    <a:pt x="75" y="503"/>
                  </a:lnTo>
                  <a:lnTo>
                    <a:pt x="49" y="469"/>
                  </a:lnTo>
                  <a:lnTo>
                    <a:pt x="28" y="432"/>
                  </a:lnTo>
                  <a:lnTo>
                    <a:pt x="13" y="392"/>
                  </a:lnTo>
                  <a:lnTo>
                    <a:pt x="3" y="348"/>
                  </a:lnTo>
                  <a:lnTo>
                    <a:pt x="0" y="303"/>
                  </a:lnTo>
                  <a:lnTo>
                    <a:pt x="3" y="259"/>
                  </a:lnTo>
                  <a:lnTo>
                    <a:pt x="13" y="216"/>
                  </a:lnTo>
                  <a:lnTo>
                    <a:pt x="28" y="176"/>
                  </a:lnTo>
                  <a:lnTo>
                    <a:pt x="49" y="138"/>
                  </a:lnTo>
                  <a:lnTo>
                    <a:pt x="75" y="105"/>
                  </a:lnTo>
                  <a:lnTo>
                    <a:pt x="105" y="74"/>
                  </a:lnTo>
                  <a:lnTo>
                    <a:pt x="139" y="49"/>
                  </a:lnTo>
                  <a:lnTo>
                    <a:pt x="176" y="28"/>
                  </a:lnTo>
                  <a:lnTo>
                    <a:pt x="216" y="13"/>
                  </a:lnTo>
                  <a:lnTo>
                    <a:pt x="260" y="3"/>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49" name="Shape 7649"/>
            <p:cNvSpPr/>
            <p:nvPr/>
          </p:nvSpPr>
          <p:spPr>
            <a:xfrm>
              <a:off x="6572" y="2339"/>
              <a:ext cx="152" cy="152"/>
            </a:xfrm>
            <a:custGeom>
              <a:avLst/>
              <a:gdLst/>
              <a:ahLst/>
              <a:cxnLst/>
              <a:rect l="0" t="0" r="0" b="0"/>
              <a:pathLst>
                <a:path w="609" h="607" extrusionOk="0">
                  <a:moveTo>
                    <a:pt x="304" y="124"/>
                  </a:moveTo>
                  <a:lnTo>
                    <a:pt x="268" y="127"/>
                  </a:lnTo>
                  <a:lnTo>
                    <a:pt x="234" y="138"/>
                  </a:lnTo>
                  <a:lnTo>
                    <a:pt x="204" y="155"/>
                  </a:lnTo>
                  <a:lnTo>
                    <a:pt x="177" y="177"/>
                  </a:lnTo>
                  <a:lnTo>
                    <a:pt x="156" y="203"/>
                  </a:lnTo>
                  <a:lnTo>
                    <a:pt x="139" y="234"/>
                  </a:lnTo>
                  <a:lnTo>
                    <a:pt x="128" y="268"/>
                  </a:lnTo>
                  <a:lnTo>
                    <a:pt x="125" y="304"/>
                  </a:lnTo>
                  <a:lnTo>
                    <a:pt x="128" y="340"/>
                  </a:lnTo>
                  <a:lnTo>
                    <a:pt x="139" y="373"/>
                  </a:lnTo>
                  <a:lnTo>
                    <a:pt x="156" y="404"/>
                  </a:lnTo>
                  <a:lnTo>
                    <a:pt x="177" y="430"/>
                  </a:lnTo>
                  <a:lnTo>
                    <a:pt x="204" y="452"/>
                  </a:lnTo>
                  <a:lnTo>
                    <a:pt x="234" y="469"/>
                  </a:lnTo>
                  <a:lnTo>
                    <a:pt x="268" y="480"/>
                  </a:lnTo>
                  <a:lnTo>
                    <a:pt x="304" y="483"/>
                  </a:lnTo>
                  <a:lnTo>
                    <a:pt x="340" y="480"/>
                  </a:lnTo>
                  <a:lnTo>
                    <a:pt x="373" y="469"/>
                  </a:lnTo>
                  <a:lnTo>
                    <a:pt x="404" y="452"/>
                  </a:lnTo>
                  <a:lnTo>
                    <a:pt x="431" y="430"/>
                  </a:lnTo>
                  <a:lnTo>
                    <a:pt x="453" y="404"/>
                  </a:lnTo>
                  <a:lnTo>
                    <a:pt x="469" y="373"/>
                  </a:lnTo>
                  <a:lnTo>
                    <a:pt x="480" y="340"/>
                  </a:lnTo>
                  <a:lnTo>
                    <a:pt x="483" y="304"/>
                  </a:lnTo>
                  <a:lnTo>
                    <a:pt x="480" y="268"/>
                  </a:lnTo>
                  <a:lnTo>
                    <a:pt x="469" y="234"/>
                  </a:lnTo>
                  <a:lnTo>
                    <a:pt x="453" y="203"/>
                  </a:lnTo>
                  <a:lnTo>
                    <a:pt x="431" y="177"/>
                  </a:lnTo>
                  <a:lnTo>
                    <a:pt x="404" y="155"/>
                  </a:lnTo>
                  <a:lnTo>
                    <a:pt x="373" y="138"/>
                  </a:lnTo>
                  <a:lnTo>
                    <a:pt x="340" y="127"/>
                  </a:lnTo>
                  <a:lnTo>
                    <a:pt x="304" y="124"/>
                  </a:lnTo>
                  <a:close/>
                  <a:moveTo>
                    <a:pt x="304" y="0"/>
                  </a:moveTo>
                  <a:lnTo>
                    <a:pt x="349" y="3"/>
                  </a:lnTo>
                  <a:lnTo>
                    <a:pt x="392" y="13"/>
                  </a:lnTo>
                  <a:lnTo>
                    <a:pt x="433" y="28"/>
                  </a:lnTo>
                  <a:lnTo>
                    <a:pt x="469" y="48"/>
                  </a:lnTo>
                  <a:lnTo>
                    <a:pt x="504" y="74"/>
                  </a:lnTo>
                  <a:lnTo>
                    <a:pt x="533" y="104"/>
                  </a:lnTo>
                  <a:lnTo>
                    <a:pt x="559" y="138"/>
                  </a:lnTo>
                  <a:lnTo>
                    <a:pt x="580" y="176"/>
                  </a:lnTo>
                  <a:lnTo>
                    <a:pt x="596" y="216"/>
                  </a:lnTo>
                  <a:lnTo>
                    <a:pt x="605" y="259"/>
                  </a:lnTo>
                  <a:lnTo>
                    <a:pt x="609" y="304"/>
                  </a:lnTo>
                  <a:lnTo>
                    <a:pt x="605" y="348"/>
                  </a:lnTo>
                  <a:lnTo>
                    <a:pt x="596" y="391"/>
                  </a:lnTo>
                  <a:lnTo>
                    <a:pt x="580" y="431"/>
                  </a:lnTo>
                  <a:lnTo>
                    <a:pt x="559" y="469"/>
                  </a:lnTo>
                  <a:lnTo>
                    <a:pt x="533" y="503"/>
                  </a:lnTo>
                  <a:lnTo>
                    <a:pt x="504" y="533"/>
                  </a:lnTo>
                  <a:lnTo>
                    <a:pt x="469" y="559"/>
                  </a:lnTo>
                  <a:lnTo>
                    <a:pt x="433" y="579"/>
                  </a:lnTo>
                  <a:lnTo>
                    <a:pt x="392" y="594"/>
                  </a:lnTo>
                  <a:lnTo>
                    <a:pt x="349" y="604"/>
                  </a:lnTo>
                  <a:lnTo>
                    <a:pt x="304" y="607"/>
                  </a:lnTo>
                  <a:lnTo>
                    <a:pt x="260" y="604"/>
                  </a:lnTo>
                  <a:lnTo>
                    <a:pt x="216" y="594"/>
                  </a:lnTo>
                  <a:lnTo>
                    <a:pt x="176" y="579"/>
                  </a:lnTo>
                  <a:lnTo>
                    <a:pt x="139" y="559"/>
                  </a:lnTo>
                  <a:lnTo>
                    <a:pt x="105" y="533"/>
                  </a:lnTo>
                  <a:lnTo>
                    <a:pt x="75" y="503"/>
                  </a:lnTo>
                  <a:lnTo>
                    <a:pt x="49" y="469"/>
                  </a:lnTo>
                  <a:lnTo>
                    <a:pt x="28" y="431"/>
                  </a:lnTo>
                  <a:lnTo>
                    <a:pt x="13" y="391"/>
                  </a:lnTo>
                  <a:lnTo>
                    <a:pt x="3" y="348"/>
                  </a:lnTo>
                  <a:lnTo>
                    <a:pt x="0" y="304"/>
                  </a:lnTo>
                  <a:lnTo>
                    <a:pt x="3" y="259"/>
                  </a:lnTo>
                  <a:lnTo>
                    <a:pt x="13" y="216"/>
                  </a:lnTo>
                  <a:lnTo>
                    <a:pt x="28" y="176"/>
                  </a:lnTo>
                  <a:lnTo>
                    <a:pt x="49" y="138"/>
                  </a:lnTo>
                  <a:lnTo>
                    <a:pt x="75" y="104"/>
                  </a:lnTo>
                  <a:lnTo>
                    <a:pt x="105" y="74"/>
                  </a:lnTo>
                  <a:lnTo>
                    <a:pt x="139" y="48"/>
                  </a:lnTo>
                  <a:lnTo>
                    <a:pt x="176" y="28"/>
                  </a:lnTo>
                  <a:lnTo>
                    <a:pt x="216" y="13"/>
                  </a:lnTo>
                  <a:lnTo>
                    <a:pt x="260" y="3"/>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50" name="Shape 7650"/>
            <p:cNvSpPr/>
            <p:nvPr/>
          </p:nvSpPr>
          <p:spPr>
            <a:xfrm>
              <a:off x="6289" y="1700"/>
              <a:ext cx="99" cy="42"/>
            </a:xfrm>
            <a:custGeom>
              <a:avLst/>
              <a:gdLst/>
              <a:ahLst/>
              <a:cxnLst/>
              <a:rect l="0" t="0" r="0" b="0"/>
              <a:pathLst>
                <a:path w="396" h="166" extrusionOk="0">
                  <a:moveTo>
                    <a:pt x="197" y="0"/>
                  </a:moveTo>
                  <a:lnTo>
                    <a:pt x="234" y="2"/>
                  </a:lnTo>
                  <a:lnTo>
                    <a:pt x="271" y="8"/>
                  </a:lnTo>
                  <a:lnTo>
                    <a:pt x="305" y="20"/>
                  </a:lnTo>
                  <a:lnTo>
                    <a:pt x="338" y="34"/>
                  </a:lnTo>
                  <a:lnTo>
                    <a:pt x="370" y="53"/>
                  </a:lnTo>
                  <a:lnTo>
                    <a:pt x="382" y="65"/>
                  </a:lnTo>
                  <a:lnTo>
                    <a:pt x="391" y="78"/>
                  </a:lnTo>
                  <a:lnTo>
                    <a:pt x="396" y="93"/>
                  </a:lnTo>
                  <a:lnTo>
                    <a:pt x="396" y="110"/>
                  </a:lnTo>
                  <a:lnTo>
                    <a:pt x="394" y="125"/>
                  </a:lnTo>
                  <a:lnTo>
                    <a:pt x="385" y="140"/>
                  </a:lnTo>
                  <a:lnTo>
                    <a:pt x="376" y="151"/>
                  </a:lnTo>
                  <a:lnTo>
                    <a:pt x="363" y="160"/>
                  </a:lnTo>
                  <a:lnTo>
                    <a:pt x="349" y="165"/>
                  </a:lnTo>
                  <a:lnTo>
                    <a:pt x="335" y="166"/>
                  </a:lnTo>
                  <a:lnTo>
                    <a:pt x="317" y="164"/>
                  </a:lnTo>
                  <a:lnTo>
                    <a:pt x="299" y="156"/>
                  </a:lnTo>
                  <a:lnTo>
                    <a:pt x="275" y="142"/>
                  </a:lnTo>
                  <a:lnTo>
                    <a:pt x="251" y="132"/>
                  </a:lnTo>
                  <a:lnTo>
                    <a:pt x="225" y="126"/>
                  </a:lnTo>
                  <a:lnTo>
                    <a:pt x="197" y="124"/>
                  </a:lnTo>
                  <a:lnTo>
                    <a:pt x="170" y="126"/>
                  </a:lnTo>
                  <a:lnTo>
                    <a:pt x="144" y="132"/>
                  </a:lnTo>
                  <a:lnTo>
                    <a:pt x="120" y="142"/>
                  </a:lnTo>
                  <a:lnTo>
                    <a:pt x="97" y="155"/>
                  </a:lnTo>
                  <a:lnTo>
                    <a:pt x="81" y="162"/>
                  </a:lnTo>
                  <a:lnTo>
                    <a:pt x="66" y="165"/>
                  </a:lnTo>
                  <a:lnTo>
                    <a:pt x="51" y="164"/>
                  </a:lnTo>
                  <a:lnTo>
                    <a:pt x="35" y="159"/>
                  </a:lnTo>
                  <a:lnTo>
                    <a:pt x="21" y="150"/>
                  </a:lnTo>
                  <a:lnTo>
                    <a:pt x="10" y="138"/>
                  </a:lnTo>
                  <a:lnTo>
                    <a:pt x="3" y="123"/>
                  </a:lnTo>
                  <a:lnTo>
                    <a:pt x="0" y="107"/>
                  </a:lnTo>
                  <a:lnTo>
                    <a:pt x="1" y="91"/>
                  </a:lnTo>
                  <a:lnTo>
                    <a:pt x="6" y="77"/>
                  </a:lnTo>
                  <a:lnTo>
                    <a:pt x="14" y="62"/>
                  </a:lnTo>
                  <a:lnTo>
                    <a:pt x="27" y="52"/>
                  </a:lnTo>
                  <a:lnTo>
                    <a:pt x="66" y="29"/>
                  </a:lnTo>
                  <a:lnTo>
                    <a:pt x="109" y="13"/>
                  </a:lnTo>
                  <a:lnTo>
                    <a:pt x="152" y="3"/>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651" name="Shape 7651"/>
          <p:cNvSpPr/>
          <p:nvPr/>
        </p:nvSpPr>
        <p:spPr>
          <a:xfrm>
            <a:off x="2100535" y="3666956"/>
            <a:ext cx="245816" cy="220760"/>
          </a:xfrm>
          <a:custGeom>
            <a:avLst/>
            <a:gdLst/>
            <a:ahLst/>
            <a:cxnLst/>
            <a:rect l="0" t="0" r="0" b="0"/>
            <a:pathLst>
              <a:path w="3628" h="2938" extrusionOk="0">
                <a:moveTo>
                  <a:pt x="892" y="1922"/>
                </a:moveTo>
                <a:lnTo>
                  <a:pt x="865" y="1925"/>
                </a:lnTo>
                <a:lnTo>
                  <a:pt x="840" y="1932"/>
                </a:lnTo>
                <a:lnTo>
                  <a:pt x="817" y="1944"/>
                </a:lnTo>
                <a:lnTo>
                  <a:pt x="797" y="1960"/>
                </a:lnTo>
                <a:lnTo>
                  <a:pt x="781" y="1979"/>
                </a:lnTo>
                <a:lnTo>
                  <a:pt x="770" y="2002"/>
                </a:lnTo>
                <a:lnTo>
                  <a:pt x="764" y="2024"/>
                </a:lnTo>
                <a:lnTo>
                  <a:pt x="764" y="2046"/>
                </a:lnTo>
                <a:lnTo>
                  <a:pt x="769" y="2069"/>
                </a:lnTo>
                <a:lnTo>
                  <a:pt x="777" y="2090"/>
                </a:lnTo>
                <a:lnTo>
                  <a:pt x="792" y="2109"/>
                </a:lnTo>
                <a:lnTo>
                  <a:pt x="809" y="2126"/>
                </a:lnTo>
                <a:lnTo>
                  <a:pt x="828" y="2138"/>
                </a:lnTo>
                <a:lnTo>
                  <a:pt x="852" y="2147"/>
                </a:lnTo>
                <a:lnTo>
                  <a:pt x="1760" y="2414"/>
                </a:lnTo>
                <a:lnTo>
                  <a:pt x="1785" y="2418"/>
                </a:lnTo>
                <a:lnTo>
                  <a:pt x="1809" y="2419"/>
                </a:lnTo>
                <a:lnTo>
                  <a:pt x="1833" y="2415"/>
                </a:lnTo>
                <a:lnTo>
                  <a:pt x="1857" y="2406"/>
                </a:lnTo>
                <a:lnTo>
                  <a:pt x="1879" y="2394"/>
                </a:lnTo>
                <a:lnTo>
                  <a:pt x="1897" y="2379"/>
                </a:lnTo>
                <a:lnTo>
                  <a:pt x="1911" y="2361"/>
                </a:lnTo>
                <a:lnTo>
                  <a:pt x="1921" y="2340"/>
                </a:lnTo>
                <a:lnTo>
                  <a:pt x="1925" y="2316"/>
                </a:lnTo>
                <a:lnTo>
                  <a:pt x="1926" y="2294"/>
                </a:lnTo>
                <a:lnTo>
                  <a:pt x="1922" y="2272"/>
                </a:lnTo>
                <a:lnTo>
                  <a:pt x="1913" y="2251"/>
                </a:lnTo>
                <a:lnTo>
                  <a:pt x="1900" y="2233"/>
                </a:lnTo>
                <a:lnTo>
                  <a:pt x="1883" y="2217"/>
                </a:lnTo>
                <a:lnTo>
                  <a:pt x="1862" y="2204"/>
                </a:lnTo>
                <a:lnTo>
                  <a:pt x="1839" y="2194"/>
                </a:lnTo>
                <a:lnTo>
                  <a:pt x="931" y="1928"/>
                </a:lnTo>
                <a:lnTo>
                  <a:pt x="911" y="1924"/>
                </a:lnTo>
                <a:lnTo>
                  <a:pt x="892" y="1922"/>
                </a:lnTo>
                <a:close/>
                <a:moveTo>
                  <a:pt x="254" y="1037"/>
                </a:moveTo>
                <a:lnTo>
                  <a:pt x="225" y="1040"/>
                </a:lnTo>
                <a:lnTo>
                  <a:pt x="199" y="1048"/>
                </a:lnTo>
                <a:lnTo>
                  <a:pt x="175" y="1062"/>
                </a:lnTo>
                <a:lnTo>
                  <a:pt x="155" y="1080"/>
                </a:lnTo>
                <a:lnTo>
                  <a:pt x="141" y="1101"/>
                </a:lnTo>
                <a:lnTo>
                  <a:pt x="131" y="1125"/>
                </a:lnTo>
                <a:lnTo>
                  <a:pt x="128" y="1152"/>
                </a:lnTo>
                <a:lnTo>
                  <a:pt x="128" y="1786"/>
                </a:lnTo>
                <a:lnTo>
                  <a:pt x="131" y="1812"/>
                </a:lnTo>
                <a:lnTo>
                  <a:pt x="141" y="1836"/>
                </a:lnTo>
                <a:lnTo>
                  <a:pt x="155" y="1858"/>
                </a:lnTo>
                <a:lnTo>
                  <a:pt x="175" y="1875"/>
                </a:lnTo>
                <a:lnTo>
                  <a:pt x="199" y="1889"/>
                </a:lnTo>
                <a:lnTo>
                  <a:pt x="225" y="1898"/>
                </a:lnTo>
                <a:lnTo>
                  <a:pt x="254" y="1901"/>
                </a:lnTo>
                <a:lnTo>
                  <a:pt x="284" y="1898"/>
                </a:lnTo>
                <a:lnTo>
                  <a:pt x="311" y="1889"/>
                </a:lnTo>
                <a:lnTo>
                  <a:pt x="334" y="1875"/>
                </a:lnTo>
                <a:lnTo>
                  <a:pt x="354" y="1858"/>
                </a:lnTo>
                <a:lnTo>
                  <a:pt x="369" y="1836"/>
                </a:lnTo>
                <a:lnTo>
                  <a:pt x="378" y="1812"/>
                </a:lnTo>
                <a:lnTo>
                  <a:pt x="382" y="1786"/>
                </a:lnTo>
                <a:lnTo>
                  <a:pt x="382" y="1152"/>
                </a:lnTo>
                <a:lnTo>
                  <a:pt x="378" y="1125"/>
                </a:lnTo>
                <a:lnTo>
                  <a:pt x="369" y="1101"/>
                </a:lnTo>
                <a:lnTo>
                  <a:pt x="354" y="1080"/>
                </a:lnTo>
                <a:lnTo>
                  <a:pt x="334" y="1062"/>
                </a:lnTo>
                <a:lnTo>
                  <a:pt x="311" y="1048"/>
                </a:lnTo>
                <a:lnTo>
                  <a:pt x="284" y="1040"/>
                </a:lnTo>
                <a:lnTo>
                  <a:pt x="254" y="1037"/>
                </a:lnTo>
                <a:close/>
                <a:moveTo>
                  <a:pt x="2992" y="539"/>
                </a:moveTo>
                <a:lnTo>
                  <a:pt x="509" y="1252"/>
                </a:lnTo>
                <a:lnTo>
                  <a:pt x="509" y="1686"/>
                </a:lnTo>
                <a:lnTo>
                  <a:pt x="2992" y="2398"/>
                </a:lnTo>
                <a:lnTo>
                  <a:pt x="2992" y="539"/>
                </a:lnTo>
                <a:close/>
                <a:moveTo>
                  <a:pt x="3310" y="115"/>
                </a:moveTo>
                <a:lnTo>
                  <a:pt x="3276" y="118"/>
                </a:lnTo>
                <a:lnTo>
                  <a:pt x="3243" y="127"/>
                </a:lnTo>
                <a:lnTo>
                  <a:pt x="3214" y="139"/>
                </a:lnTo>
                <a:lnTo>
                  <a:pt x="3186" y="156"/>
                </a:lnTo>
                <a:lnTo>
                  <a:pt x="3164" y="177"/>
                </a:lnTo>
                <a:lnTo>
                  <a:pt x="3145" y="201"/>
                </a:lnTo>
                <a:lnTo>
                  <a:pt x="3131" y="228"/>
                </a:lnTo>
                <a:lnTo>
                  <a:pt x="3122" y="257"/>
                </a:lnTo>
                <a:lnTo>
                  <a:pt x="3119" y="288"/>
                </a:lnTo>
                <a:lnTo>
                  <a:pt x="3119" y="2650"/>
                </a:lnTo>
                <a:lnTo>
                  <a:pt x="3122" y="2681"/>
                </a:lnTo>
                <a:lnTo>
                  <a:pt x="3131" y="2710"/>
                </a:lnTo>
                <a:lnTo>
                  <a:pt x="3145" y="2737"/>
                </a:lnTo>
                <a:lnTo>
                  <a:pt x="3164" y="2761"/>
                </a:lnTo>
                <a:lnTo>
                  <a:pt x="3186" y="2781"/>
                </a:lnTo>
                <a:lnTo>
                  <a:pt x="3214" y="2798"/>
                </a:lnTo>
                <a:lnTo>
                  <a:pt x="3243" y="2811"/>
                </a:lnTo>
                <a:lnTo>
                  <a:pt x="3276" y="2819"/>
                </a:lnTo>
                <a:lnTo>
                  <a:pt x="3310" y="2822"/>
                </a:lnTo>
                <a:lnTo>
                  <a:pt x="3344" y="2819"/>
                </a:lnTo>
                <a:lnTo>
                  <a:pt x="3376" y="2811"/>
                </a:lnTo>
                <a:lnTo>
                  <a:pt x="3406" y="2798"/>
                </a:lnTo>
                <a:lnTo>
                  <a:pt x="3433" y="2781"/>
                </a:lnTo>
                <a:lnTo>
                  <a:pt x="3456" y="2761"/>
                </a:lnTo>
                <a:lnTo>
                  <a:pt x="3475" y="2737"/>
                </a:lnTo>
                <a:lnTo>
                  <a:pt x="3489" y="2710"/>
                </a:lnTo>
                <a:lnTo>
                  <a:pt x="3498" y="2681"/>
                </a:lnTo>
                <a:lnTo>
                  <a:pt x="3501" y="2650"/>
                </a:lnTo>
                <a:lnTo>
                  <a:pt x="3501" y="288"/>
                </a:lnTo>
                <a:lnTo>
                  <a:pt x="3498" y="257"/>
                </a:lnTo>
                <a:lnTo>
                  <a:pt x="3489" y="228"/>
                </a:lnTo>
                <a:lnTo>
                  <a:pt x="3475" y="201"/>
                </a:lnTo>
                <a:lnTo>
                  <a:pt x="3456" y="177"/>
                </a:lnTo>
                <a:lnTo>
                  <a:pt x="3433" y="156"/>
                </a:lnTo>
                <a:lnTo>
                  <a:pt x="3406" y="139"/>
                </a:lnTo>
                <a:lnTo>
                  <a:pt x="3376" y="127"/>
                </a:lnTo>
                <a:lnTo>
                  <a:pt x="3344" y="118"/>
                </a:lnTo>
                <a:lnTo>
                  <a:pt x="3310" y="115"/>
                </a:lnTo>
                <a:close/>
                <a:moveTo>
                  <a:pt x="3310" y="0"/>
                </a:moveTo>
                <a:lnTo>
                  <a:pt x="3357" y="3"/>
                </a:lnTo>
                <a:lnTo>
                  <a:pt x="3402" y="12"/>
                </a:lnTo>
                <a:lnTo>
                  <a:pt x="3444" y="27"/>
                </a:lnTo>
                <a:lnTo>
                  <a:pt x="3484" y="46"/>
                </a:lnTo>
                <a:lnTo>
                  <a:pt x="3519" y="70"/>
                </a:lnTo>
                <a:lnTo>
                  <a:pt x="3550" y="99"/>
                </a:lnTo>
                <a:lnTo>
                  <a:pt x="3577" y="132"/>
                </a:lnTo>
                <a:lnTo>
                  <a:pt x="3599" y="167"/>
                </a:lnTo>
                <a:lnTo>
                  <a:pt x="3615" y="205"/>
                </a:lnTo>
                <a:lnTo>
                  <a:pt x="3625" y="245"/>
                </a:lnTo>
                <a:lnTo>
                  <a:pt x="3628" y="288"/>
                </a:lnTo>
                <a:lnTo>
                  <a:pt x="3628" y="2650"/>
                </a:lnTo>
                <a:lnTo>
                  <a:pt x="3625" y="2692"/>
                </a:lnTo>
                <a:lnTo>
                  <a:pt x="3615" y="2733"/>
                </a:lnTo>
                <a:lnTo>
                  <a:pt x="3599" y="2771"/>
                </a:lnTo>
                <a:lnTo>
                  <a:pt x="3577" y="2806"/>
                </a:lnTo>
                <a:lnTo>
                  <a:pt x="3550" y="2838"/>
                </a:lnTo>
                <a:lnTo>
                  <a:pt x="3519" y="2866"/>
                </a:lnTo>
                <a:lnTo>
                  <a:pt x="3484" y="2892"/>
                </a:lnTo>
                <a:lnTo>
                  <a:pt x="3444" y="2911"/>
                </a:lnTo>
                <a:lnTo>
                  <a:pt x="3402" y="2926"/>
                </a:lnTo>
                <a:lnTo>
                  <a:pt x="3357" y="2935"/>
                </a:lnTo>
                <a:lnTo>
                  <a:pt x="3310" y="2938"/>
                </a:lnTo>
                <a:lnTo>
                  <a:pt x="3263" y="2935"/>
                </a:lnTo>
                <a:lnTo>
                  <a:pt x="3219" y="2926"/>
                </a:lnTo>
                <a:lnTo>
                  <a:pt x="3176" y="2911"/>
                </a:lnTo>
                <a:lnTo>
                  <a:pt x="3137" y="2892"/>
                </a:lnTo>
                <a:lnTo>
                  <a:pt x="3101" y="2866"/>
                </a:lnTo>
                <a:lnTo>
                  <a:pt x="3070" y="2838"/>
                </a:lnTo>
                <a:lnTo>
                  <a:pt x="3043" y="2806"/>
                </a:lnTo>
                <a:lnTo>
                  <a:pt x="3021" y="2771"/>
                </a:lnTo>
                <a:lnTo>
                  <a:pt x="3006" y="2733"/>
                </a:lnTo>
                <a:lnTo>
                  <a:pt x="2996" y="2692"/>
                </a:lnTo>
                <a:lnTo>
                  <a:pt x="2992" y="2650"/>
                </a:lnTo>
                <a:lnTo>
                  <a:pt x="2992" y="2519"/>
                </a:lnTo>
                <a:lnTo>
                  <a:pt x="2045" y="2247"/>
                </a:lnTo>
                <a:lnTo>
                  <a:pt x="2052" y="2279"/>
                </a:lnTo>
                <a:lnTo>
                  <a:pt x="2054" y="2311"/>
                </a:lnTo>
                <a:lnTo>
                  <a:pt x="2051" y="2344"/>
                </a:lnTo>
                <a:lnTo>
                  <a:pt x="2042" y="2375"/>
                </a:lnTo>
                <a:lnTo>
                  <a:pt x="2030" y="2403"/>
                </a:lnTo>
                <a:lnTo>
                  <a:pt x="2013" y="2430"/>
                </a:lnTo>
                <a:lnTo>
                  <a:pt x="1993" y="2453"/>
                </a:lnTo>
                <a:lnTo>
                  <a:pt x="1970" y="2475"/>
                </a:lnTo>
                <a:lnTo>
                  <a:pt x="1944" y="2493"/>
                </a:lnTo>
                <a:lnTo>
                  <a:pt x="1914" y="2509"/>
                </a:lnTo>
                <a:lnTo>
                  <a:pt x="1878" y="2523"/>
                </a:lnTo>
                <a:lnTo>
                  <a:pt x="1839" y="2531"/>
                </a:lnTo>
                <a:lnTo>
                  <a:pt x="1799" y="2534"/>
                </a:lnTo>
                <a:lnTo>
                  <a:pt x="1760" y="2531"/>
                </a:lnTo>
                <a:lnTo>
                  <a:pt x="1721" y="2523"/>
                </a:lnTo>
                <a:lnTo>
                  <a:pt x="813" y="2257"/>
                </a:lnTo>
                <a:lnTo>
                  <a:pt x="781" y="2246"/>
                </a:lnTo>
                <a:lnTo>
                  <a:pt x="752" y="2231"/>
                </a:lnTo>
                <a:lnTo>
                  <a:pt x="726" y="2213"/>
                </a:lnTo>
                <a:lnTo>
                  <a:pt x="702" y="2192"/>
                </a:lnTo>
                <a:lnTo>
                  <a:pt x="682" y="2169"/>
                </a:lnTo>
                <a:lnTo>
                  <a:pt x="664" y="2143"/>
                </a:lnTo>
                <a:lnTo>
                  <a:pt x="649" y="2109"/>
                </a:lnTo>
                <a:lnTo>
                  <a:pt x="640" y="2074"/>
                </a:lnTo>
                <a:lnTo>
                  <a:pt x="637" y="2037"/>
                </a:lnTo>
                <a:lnTo>
                  <a:pt x="640" y="2002"/>
                </a:lnTo>
                <a:lnTo>
                  <a:pt x="649" y="1966"/>
                </a:lnTo>
                <a:lnTo>
                  <a:pt x="662" y="1938"/>
                </a:lnTo>
                <a:lnTo>
                  <a:pt x="679" y="1912"/>
                </a:lnTo>
                <a:lnTo>
                  <a:pt x="699" y="1888"/>
                </a:lnTo>
                <a:lnTo>
                  <a:pt x="721" y="1868"/>
                </a:lnTo>
                <a:lnTo>
                  <a:pt x="507" y="1806"/>
                </a:lnTo>
                <a:lnTo>
                  <a:pt x="500" y="1841"/>
                </a:lnTo>
                <a:lnTo>
                  <a:pt x="489" y="1873"/>
                </a:lnTo>
                <a:lnTo>
                  <a:pt x="472" y="1903"/>
                </a:lnTo>
                <a:lnTo>
                  <a:pt x="451" y="1931"/>
                </a:lnTo>
                <a:lnTo>
                  <a:pt x="426" y="1955"/>
                </a:lnTo>
                <a:lnTo>
                  <a:pt x="397" y="1976"/>
                </a:lnTo>
                <a:lnTo>
                  <a:pt x="365" y="1992"/>
                </a:lnTo>
                <a:lnTo>
                  <a:pt x="331" y="2005"/>
                </a:lnTo>
                <a:lnTo>
                  <a:pt x="294" y="2013"/>
                </a:lnTo>
                <a:lnTo>
                  <a:pt x="254" y="2016"/>
                </a:lnTo>
                <a:lnTo>
                  <a:pt x="213" y="2013"/>
                </a:lnTo>
                <a:lnTo>
                  <a:pt x="174" y="2004"/>
                </a:lnTo>
                <a:lnTo>
                  <a:pt x="138" y="1990"/>
                </a:lnTo>
                <a:lnTo>
                  <a:pt x="104" y="1971"/>
                </a:lnTo>
                <a:lnTo>
                  <a:pt x="74" y="1948"/>
                </a:lnTo>
                <a:lnTo>
                  <a:pt x="49" y="1922"/>
                </a:lnTo>
                <a:lnTo>
                  <a:pt x="29" y="1891"/>
                </a:lnTo>
                <a:lnTo>
                  <a:pt x="13" y="1859"/>
                </a:lnTo>
                <a:lnTo>
                  <a:pt x="3" y="1823"/>
                </a:lnTo>
                <a:lnTo>
                  <a:pt x="0" y="1786"/>
                </a:lnTo>
                <a:lnTo>
                  <a:pt x="0" y="1152"/>
                </a:lnTo>
                <a:lnTo>
                  <a:pt x="3" y="1114"/>
                </a:lnTo>
                <a:lnTo>
                  <a:pt x="13" y="1079"/>
                </a:lnTo>
                <a:lnTo>
                  <a:pt x="29" y="1046"/>
                </a:lnTo>
                <a:lnTo>
                  <a:pt x="49" y="1016"/>
                </a:lnTo>
                <a:lnTo>
                  <a:pt x="74" y="989"/>
                </a:lnTo>
                <a:lnTo>
                  <a:pt x="104" y="966"/>
                </a:lnTo>
                <a:lnTo>
                  <a:pt x="138" y="947"/>
                </a:lnTo>
                <a:lnTo>
                  <a:pt x="174" y="933"/>
                </a:lnTo>
                <a:lnTo>
                  <a:pt x="213" y="924"/>
                </a:lnTo>
                <a:lnTo>
                  <a:pt x="254" y="921"/>
                </a:lnTo>
                <a:lnTo>
                  <a:pt x="294" y="924"/>
                </a:lnTo>
                <a:lnTo>
                  <a:pt x="331" y="932"/>
                </a:lnTo>
                <a:lnTo>
                  <a:pt x="365" y="944"/>
                </a:lnTo>
                <a:lnTo>
                  <a:pt x="397" y="962"/>
                </a:lnTo>
                <a:lnTo>
                  <a:pt x="426" y="983"/>
                </a:lnTo>
                <a:lnTo>
                  <a:pt x="451" y="1007"/>
                </a:lnTo>
                <a:lnTo>
                  <a:pt x="472" y="1035"/>
                </a:lnTo>
                <a:lnTo>
                  <a:pt x="489" y="1065"/>
                </a:lnTo>
                <a:lnTo>
                  <a:pt x="500" y="1097"/>
                </a:lnTo>
                <a:lnTo>
                  <a:pt x="507" y="1131"/>
                </a:lnTo>
                <a:lnTo>
                  <a:pt x="2992" y="419"/>
                </a:lnTo>
                <a:lnTo>
                  <a:pt x="2992" y="288"/>
                </a:lnTo>
                <a:lnTo>
                  <a:pt x="2996" y="245"/>
                </a:lnTo>
                <a:lnTo>
                  <a:pt x="3006" y="205"/>
                </a:lnTo>
                <a:lnTo>
                  <a:pt x="3021" y="167"/>
                </a:lnTo>
                <a:lnTo>
                  <a:pt x="3043" y="132"/>
                </a:lnTo>
                <a:lnTo>
                  <a:pt x="3070" y="99"/>
                </a:lnTo>
                <a:lnTo>
                  <a:pt x="3101" y="70"/>
                </a:lnTo>
                <a:lnTo>
                  <a:pt x="3137" y="46"/>
                </a:lnTo>
                <a:lnTo>
                  <a:pt x="3176" y="27"/>
                </a:lnTo>
                <a:lnTo>
                  <a:pt x="3219" y="12"/>
                </a:lnTo>
                <a:lnTo>
                  <a:pt x="3263" y="3"/>
                </a:lnTo>
                <a:lnTo>
                  <a:pt x="33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652" name="Shape 7652"/>
          <p:cNvGrpSpPr/>
          <p:nvPr/>
        </p:nvGrpSpPr>
        <p:grpSpPr>
          <a:xfrm>
            <a:off x="1463149" y="3665409"/>
            <a:ext cx="313877" cy="223855"/>
            <a:chOff x="639" y="2817"/>
            <a:chExt cx="1440" cy="1027"/>
          </a:xfrm>
        </p:grpSpPr>
        <p:sp>
          <p:nvSpPr>
            <p:cNvPr id="7653" name="Shape 7653"/>
            <p:cNvSpPr/>
            <p:nvPr/>
          </p:nvSpPr>
          <p:spPr>
            <a:xfrm>
              <a:off x="1441" y="2824"/>
              <a:ext cx="251" cy="251"/>
            </a:xfrm>
            <a:custGeom>
              <a:avLst/>
              <a:gdLst/>
              <a:ahLst/>
              <a:cxnLst/>
              <a:rect l="0" t="0" r="0" b="0"/>
              <a:pathLst>
                <a:path w="754" h="752" extrusionOk="0">
                  <a:moveTo>
                    <a:pt x="377" y="0"/>
                  </a:moveTo>
                  <a:lnTo>
                    <a:pt x="432" y="3"/>
                  </a:lnTo>
                  <a:lnTo>
                    <a:pt x="486" y="15"/>
                  </a:lnTo>
                  <a:lnTo>
                    <a:pt x="536" y="35"/>
                  </a:lnTo>
                  <a:lnTo>
                    <a:pt x="581" y="60"/>
                  </a:lnTo>
                  <a:lnTo>
                    <a:pt x="623" y="92"/>
                  </a:lnTo>
                  <a:lnTo>
                    <a:pt x="661" y="129"/>
                  </a:lnTo>
                  <a:lnTo>
                    <a:pt x="693" y="171"/>
                  </a:lnTo>
                  <a:lnTo>
                    <a:pt x="719" y="218"/>
                  </a:lnTo>
                  <a:lnTo>
                    <a:pt x="737" y="268"/>
                  </a:lnTo>
                  <a:lnTo>
                    <a:pt x="749" y="320"/>
                  </a:lnTo>
                  <a:lnTo>
                    <a:pt x="754" y="377"/>
                  </a:lnTo>
                  <a:lnTo>
                    <a:pt x="749" y="432"/>
                  </a:lnTo>
                  <a:lnTo>
                    <a:pt x="737" y="485"/>
                  </a:lnTo>
                  <a:lnTo>
                    <a:pt x="719" y="535"/>
                  </a:lnTo>
                  <a:lnTo>
                    <a:pt x="693" y="581"/>
                  </a:lnTo>
                  <a:lnTo>
                    <a:pt x="661" y="623"/>
                  </a:lnTo>
                  <a:lnTo>
                    <a:pt x="623" y="661"/>
                  </a:lnTo>
                  <a:lnTo>
                    <a:pt x="581" y="692"/>
                  </a:lnTo>
                  <a:lnTo>
                    <a:pt x="536" y="718"/>
                  </a:lnTo>
                  <a:lnTo>
                    <a:pt x="486" y="736"/>
                  </a:lnTo>
                  <a:lnTo>
                    <a:pt x="432" y="748"/>
                  </a:lnTo>
                  <a:lnTo>
                    <a:pt x="377" y="752"/>
                  </a:lnTo>
                  <a:lnTo>
                    <a:pt x="321" y="748"/>
                  </a:lnTo>
                  <a:lnTo>
                    <a:pt x="268" y="736"/>
                  </a:lnTo>
                  <a:lnTo>
                    <a:pt x="219" y="718"/>
                  </a:lnTo>
                  <a:lnTo>
                    <a:pt x="172" y="692"/>
                  </a:lnTo>
                  <a:lnTo>
                    <a:pt x="130" y="661"/>
                  </a:lnTo>
                  <a:lnTo>
                    <a:pt x="93" y="623"/>
                  </a:lnTo>
                  <a:lnTo>
                    <a:pt x="62" y="581"/>
                  </a:lnTo>
                  <a:lnTo>
                    <a:pt x="35" y="535"/>
                  </a:lnTo>
                  <a:lnTo>
                    <a:pt x="16" y="485"/>
                  </a:lnTo>
                  <a:lnTo>
                    <a:pt x="4" y="432"/>
                  </a:lnTo>
                  <a:lnTo>
                    <a:pt x="0" y="377"/>
                  </a:lnTo>
                  <a:lnTo>
                    <a:pt x="4" y="320"/>
                  </a:lnTo>
                  <a:lnTo>
                    <a:pt x="16" y="268"/>
                  </a:lnTo>
                  <a:lnTo>
                    <a:pt x="35" y="218"/>
                  </a:lnTo>
                  <a:lnTo>
                    <a:pt x="62" y="171"/>
                  </a:lnTo>
                  <a:lnTo>
                    <a:pt x="93" y="129"/>
                  </a:lnTo>
                  <a:lnTo>
                    <a:pt x="130" y="92"/>
                  </a:lnTo>
                  <a:lnTo>
                    <a:pt x="172" y="60"/>
                  </a:lnTo>
                  <a:lnTo>
                    <a:pt x="219" y="35"/>
                  </a:lnTo>
                  <a:lnTo>
                    <a:pt x="268" y="15"/>
                  </a:lnTo>
                  <a:lnTo>
                    <a:pt x="321" y="3"/>
                  </a:lnTo>
                  <a:lnTo>
                    <a:pt x="3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54" name="Shape 7654"/>
            <p:cNvSpPr/>
            <p:nvPr/>
          </p:nvSpPr>
          <p:spPr>
            <a:xfrm>
              <a:off x="1305" y="3096"/>
              <a:ext cx="774" cy="748"/>
            </a:xfrm>
            <a:custGeom>
              <a:avLst/>
              <a:gdLst/>
              <a:ahLst/>
              <a:cxnLst/>
              <a:rect l="0" t="0" r="0" b="0"/>
              <a:pathLst>
                <a:path w="2322" h="2243" extrusionOk="0">
                  <a:moveTo>
                    <a:pt x="1713" y="719"/>
                  </a:moveTo>
                  <a:lnTo>
                    <a:pt x="1711" y="736"/>
                  </a:lnTo>
                  <a:lnTo>
                    <a:pt x="1703" y="766"/>
                  </a:lnTo>
                  <a:lnTo>
                    <a:pt x="1690" y="795"/>
                  </a:lnTo>
                  <a:lnTo>
                    <a:pt x="1671" y="818"/>
                  </a:lnTo>
                  <a:lnTo>
                    <a:pt x="1648" y="841"/>
                  </a:lnTo>
                  <a:lnTo>
                    <a:pt x="1624" y="855"/>
                  </a:lnTo>
                  <a:lnTo>
                    <a:pt x="1598" y="864"/>
                  </a:lnTo>
                  <a:lnTo>
                    <a:pt x="1571" y="869"/>
                  </a:lnTo>
                  <a:lnTo>
                    <a:pt x="1578" y="886"/>
                  </a:lnTo>
                  <a:lnTo>
                    <a:pt x="1592" y="902"/>
                  </a:lnTo>
                  <a:lnTo>
                    <a:pt x="1597" y="907"/>
                  </a:lnTo>
                  <a:lnTo>
                    <a:pt x="1602" y="911"/>
                  </a:lnTo>
                  <a:lnTo>
                    <a:pt x="1760" y="754"/>
                  </a:lnTo>
                  <a:lnTo>
                    <a:pt x="1756" y="748"/>
                  </a:lnTo>
                  <a:lnTo>
                    <a:pt x="1751" y="742"/>
                  </a:lnTo>
                  <a:lnTo>
                    <a:pt x="1733" y="728"/>
                  </a:lnTo>
                  <a:lnTo>
                    <a:pt x="1713" y="719"/>
                  </a:lnTo>
                  <a:close/>
                  <a:moveTo>
                    <a:pt x="587" y="0"/>
                  </a:moveTo>
                  <a:lnTo>
                    <a:pt x="1052" y="0"/>
                  </a:lnTo>
                  <a:lnTo>
                    <a:pt x="1078" y="3"/>
                  </a:lnTo>
                  <a:lnTo>
                    <a:pt x="1101" y="9"/>
                  </a:lnTo>
                  <a:lnTo>
                    <a:pt x="1122" y="20"/>
                  </a:lnTo>
                  <a:lnTo>
                    <a:pt x="1140" y="32"/>
                  </a:lnTo>
                  <a:lnTo>
                    <a:pt x="1153" y="42"/>
                  </a:lnTo>
                  <a:lnTo>
                    <a:pt x="1419" y="290"/>
                  </a:lnTo>
                  <a:lnTo>
                    <a:pt x="1445" y="316"/>
                  </a:lnTo>
                  <a:lnTo>
                    <a:pt x="1474" y="347"/>
                  </a:lnTo>
                  <a:lnTo>
                    <a:pt x="1503" y="379"/>
                  </a:lnTo>
                  <a:lnTo>
                    <a:pt x="1530" y="411"/>
                  </a:lnTo>
                  <a:lnTo>
                    <a:pt x="1552" y="441"/>
                  </a:lnTo>
                  <a:lnTo>
                    <a:pt x="1682" y="617"/>
                  </a:lnTo>
                  <a:lnTo>
                    <a:pt x="1713" y="619"/>
                  </a:lnTo>
                  <a:lnTo>
                    <a:pt x="1742" y="626"/>
                  </a:lnTo>
                  <a:lnTo>
                    <a:pt x="1771" y="638"/>
                  </a:lnTo>
                  <a:lnTo>
                    <a:pt x="1797" y="653"/>
                  </a:lnTo>
                  <a:lnTo>
                    <a:pt x="1819" y="673"/>
                  </a:lnTo>
                  <a:lnTo>
                    <a:pt x="1830" y="684"/>
                  </a:lnTo>
                  <a:lnTo>
                    <a:pt x="1910" y="605"/>
                  </a:lnTo>
                  <a:lnTo>
                    <a:pt x="1927" y="592"/>
                  </a:lnTo>
                  <a:lnTo>
                    <a:pt x="1946" y="583"/>
                  </a:lnTo>
                  <a:lnTo>
                    <a:pt x="1967" y="580"/>
                  </a:lnTo>
                  <a:lnTo>
                    <a:pt x="1989" y="583"/>
                  </a:lnTo>
                  <a:lnTo>
                    <a:pt x="2009" y="592"/>
                  </a:lnTo>
                  <a:lnTo>
                    <a:pt x="2026" y="605"/>
                  </a:lnTo>
                  <a:lnTo>
                    <a:pt x="2297" y="876"/>
                  </a:lnTo>
                  <a:lnTo>
                    <a:pt x="2310" y="893"/>
                  </a:lnTo>
                  <a:lnTo>
                    <a:pt x="2318" y="913"/>
                  </a:lnTo>
                  <a:lnTo>
                    <a:pt x="2322" y="935"/>
                  </a:lnTo>
                  <a:lnTo>
                    <a:pt x="2318" y="956"/>
                  </a:lnTo>
                  <a:lnTo>
                    <a:pt x="2310" y="975"/>
                  </a:lnTo>
                  <a:lnTo>
                    <a:pt x="2297" y="993"/>
                  </a:lnTo>
                  <a:lnTo>
                    <a:pt x="1842" y="1448"/>
                  </a:lnTo>
                  <a:lnTo>
                    <a:pt x="1825" y="1461"/>
                  </a:lnTo>
                  <a:lnTo>
                    <a:pt x="1805" y="1470"/>
                  </a:lnTo>
                  <a:lnTo>
                    <a:pt x="1784" y="1473"/>
                  </a:lnTo>
                  <a:lnTo>
                    <a:pt x="1762" y="1470"/>
                  </a:lnTo>
                  <a:lnTo>
                    <a:pt x="1742" y="1461"/>
                  </a:lnTo>
                  <a:lnTo>
                    <a:pt x="1725" y="1448"/>
                  </a:lnTo>
                  <a:lnTo>
                    <a:pt x="1454" y="1177"/>
                  </a:lnTo>
                  <a:lnTo>
                    <a:pt x="1441" y="1160"/>
                  </a:lnTo>
                  <a:lnTo>
                    <a:pt x="1432" y="1140"/>
                  </a:lnTo>
                  <a:lnTo>
                    <a:pt x="1429" y="1118"/>
                  </a:lnTo>
                  <a:lnTo>
                    <a:pt x="1432" y="1097"/>
                  </a:lnTo>
                  <a:lnTo>
                    <a:pt x="1441" y="1078"/>
                  </a:lnTo>
                  <a:lnTo>
                    <a:pt x="1454" y="1061"/>
                  </a:lnTo>
                  <a:lnTo>
                    <a:pt x="1533" y="981"/>
                  </a:lnTo>
                  <a:lnTo>
                    <a:pt x="1522" y="972"/>
                  </a:lnTo>
                  <a:lnTo>
                    <a:pt x="1499" y="944"/>
                  </a:lnTo>
                  <a:lnTo>
                    <a:pt x="1482" y="913"/>
                  </a:lnTo>
                  <a:lnTo>
                    <a:pt x="1471" y="880"/>
                  </a:lnTo>
                  <a:lnTo>
                    <a:pt x="1466" y="845"/>
                  </a:lnTo>
                  <a:lnTo>
                    <a:pt x="1444" y="828"/>
                  </a:lnTo>
                  <a:lnTo>
                    <a:pt x="1425" y="805"/>
                  </a:lnTo>
                  <a:lnTo>
                    <a:pt x="1296" y="630"/>
                  </a:lnTo>
                  <a:lnTo>
                    <a:pt x="1283" y="613"/>
                  </a:lnTo>
                  <a:lnTo>
                    <a:pt x="1268" y="595"/>
                  </a:lnTo>
                  <a:lnTo>
                    <a:pt x="1251" y="575"/>
                  </a:lnTo>
                  <a:lnTo>
                    <a:pt x="1420" y="1376"/>
                  </a:lnTo>
                  <a:lnTo>
                    <a:pt x="1427" y="1402"/>
                  </a:lnTo>
                  <a:lnTo>
                    <a:pt x="1436" y="1430"/>
                  </a:lnTo>
                  <a:lnTo>
                    <a:pt x="1445" y="1460"/>
                  </a:lnTo>
                  <a:lnTo>
                    <a:pt x="1455" y="1489"/>
                  </a:lnTo>
                  <a:lnTo>
                    <a:pt x="1466" y="1512"/>
                  </a:lnTo>
                  <a:lnTo>
                    <a:pt x="1660" y="1957"/>
                  </a:lnTo>
                  <a:lnTo>
                    <a:pt x="1670" y="1990"/>
                  </a:lnTo>
                  <a:lnTo>
                    <a:pt x="1674" y="2021"/>
                  </a:lnTo>
                  <a:lnTo>
                    <a:pt x="1671" y="2054"/>
                  </a:lnTo>
                  <a:lnTo>
                    <a:pt x="1662" y="2087"/>
                  </a:lnTo>
                  <a:lnTo>
                    <a:pt x="1647" y="2116"/>
                  </a:lnTo>
                  <a:lnTo>
                    <a:pt x="1627" y="2142"/>
                  </a:lnTo>
                  <a:lnTo>
                    <a:pt x="1602" y="2163"/>
                  </a:lnTo>
                  <a:lnTo>
                    <a:pt x="1573" y="2178"/>
                  </a:lnTo>
                  <a:lnTo>
                    <a:pt x="1542" y="2189"/>
                  </a:lnTo>
                  <a:lnTo>
                    <a:pt x="1510" y="2193"/>
                  </a:lnTo>
                  <a:lnTo>
                    <a:pt x="1505" y="2193"/>
                  </a:lnTo>
                  <a:lnTo>
                    <a:pt x="1472" y="2190"/>
                  </a:lnTo>
                  <a:lnTo>
                    <a:pt x="1442" y="2181"/>
                  </a:lnTo>
                  <a:lnTo>
                    <a:pt x="1413" y="2165"/>
                  </a:lnTo>
                  <a:lnTo>
                    <a:pt x="1389" y="2146"/>
                  </a:lnTo>
                  <a:lnTo>
                    <a:pt x="1368" y="2121"/>
                  </a:lnTo>
                  <a:lnTo>
                    <a:pt x="1352" y="2092"/>
                  </a:lnTo>
                  <a:lnTo>
                    <a:pt x="1157" y="1647"/>
                  </a:lnTo>
                  <a:lnTo>
                    <a:pt x="1143" y="1612"/>
                  </a:lnTo>
                  <a:lnTo>
                    <a:pt x="1128" y="1572"/>
                  </a:lnTo>
                  <a:lnTo>
                    <a:pt x="1115" y="1532"/>
                  </a:lnTo>
                  <a:lnTo>
                    <a:pt x="1103" y="1491"/>
                  </a:lnTo>
                  <a:lnTo>
                    <a:pt x="1093" y="1455"/>
                  </a:lnTo>
                  <a:lnTo>
                    <a:pt x="1001" y="1070"/>
                  </a:lnTo>
                  <a:lnTo>
                    <a:pt x="937" y="1070"/>
                  </a:lnTo>
                  <a:lnTo>
                    <a:pt x="908" y="1406"/>
                  </a:lnTo>
                  <a:lnTo>
                    <a:pt x="906" y="1434"/>
                  </a:lnTo>
                  <a:lnTo>
                    <a:pt x="904" y="1465"/>
                  </a:lnTo>
                  <a:lnTo>
                    <a:pt x="903" y="1498"/>
                  </a:lnTo>
                  <a:lnTo>
                    <a:pt x="903" y="1530"/>
                  </a:lnTo>
                  <a:lnTo>
                    <a:pt x="903" y="1558"/>
                  </a:lnTo>
                  <a:lnTo>
                    <a:pt x="921" y="2070"/>
                  </a:lnTo>
                  <a:lnTo>
                    <a:pt x="919" y="2104"/>
                  </a:lnTo>
                  <a:lnTo>
                    <a:pt x="911" y="2135"/>
                  </a:lnTo>
                  <a:lnTo>
                    <a:pt x="896" y="2164"/>
                  </a:lnTo>
                  <a:lnTo>
                    <a:pt x="877" y="2190"/>
                  </a:lnTo>
                  <a:lnTo>
                    <a:pt x="852" y="2211"/>
                  </a:lnTo>
                  <a:lnTo>
                    <a:pt x="824" y="2228"/>
                  </a:lnTo>
                  <a:lnTo>
                    <a:pt x="793" y="2239"/>
                  </a:lnTo>
                  <a:lnTo>
                    <a:pt x="759" y="2243"/>
                  </a:lnTo>
                  <a:lnTo>
                    <a:pt x="754" y="2243"/>
                  </a:lnTo>
                  <a:lnTo>
                    <a:pt x="720" y="2240"/>
                  </a:lnTo>
                  <a:lnTo>
                    <a:pt x="690" y="2231"/>
                  </a:lnTo>
                  <a:lnTo>
                    <a:pt x="661" y="2216"/>
                  </a:lnTo>
                  <a:lnTo>
                    <a:pt x="636" y="2197"/>
                  </a:lnTo>
                  <a:lnTo>
                    <a:pt x="616" y="2172"/>
                  </a:lnTo>
                  <a:lnTo>
                    <a:pt x="601" y="2144"/>
                  </a:lnTo>
                  <a:lnTo>
                    <a:pt x="590" y="2114"/>
                  </a:lnTo>
                  <a:lnTo>
                    <a:pt x="586" y="2082"/>
                  </a:lnTo>
                  <a:lnTo>
                    <a:pt x="568" y="1570"/>
                  </a:lnTo>
                  <a:lnTo>
                    <a:pt x="567" y="1534"/>
                  </a:lnTo>
                  <a:lnTo>
                    <a:pt x="568" y="1494"/>
                  </a:lnTo>
                  <a:lnTo>
                    <a:pt x="568" y="1452"/>
                  </a:lnTo>
                  <a:lnTo>
                    <a:pt x="570" y="1411"/>
                  </a:lnTo>
                  <a:lnTo>
                    <a:pt x="573" y="1376"/>
                  </a:lnTo>
                  <a:lnTo>
                    <a:pt x="618" y="875"/>
                  </a:lnTo>
                  <a:lnTo>
                    <a:pt x="618" y="872"/>
                  </a:lnTo>
                  <a:lnTo>
                    <a:pt x="618" y="868"/>
                  </a:lnTo>
                  <a:lnTo>
                    <a:pt x="616" y="864"/>
                  </a:lnTo>
                  <a:lnTo>
                    <a:pt x="614" y="845"/>
                  </a:lnTo>
                  <a:lnTo>
                    <a:pt x="610" y="820"/>
                  </a:lnTo>
                  <a:lnTo>
                    <a:pt x="606" y="792"/>
                  </a:lnTo>
                  <a:lnTo>
                    <a:pt x="601" y="762"/>
                  </a:lnTo>
                  <a:lnTo>
                    <a:pt x="595" y="731"/>
                  </a:lnTo>
                  <a:lnTo>
                    <a:pt x="589" y="699"/>
                  </a:lnTo>
                  <a:lnTo>
                    <a:pt x="584" y="669"/>
                  </a:lnTo>
                  <a:lnTo>
                    <a:pt x="580" y="640"/>
                  </a:lnTo>
                  <a:lnTo>
                    <a:pt x="574" y="614"/>
                  </a:lnTo>
                  <a:lnTo>
                    <a:pt x="570" y="592"/>
                  </a:lnTo>
                  <a:lnTo>
                    <a:pt x="568" y="575"/>
                  </a:lnTo>
                  <a:lnTo>
                    <a:pt x="565" y="564"/>
                  </a:lnTo>
                  <a:lnTo>
                    <a:pt x="565" y="561"/>
                  </a:lnTo>
                  <a:lnTo>
                    <a:pt x="536" y="618"/>
                  </a:lnTo>
                  <a:lnTo>
                    <a:pt x="521" y="648"/>
                  </a:lnTo>
                  <a:lnTo>
                    <a:pt x="501" y="680"/>
                  </a:lnTo>
                  <a:lnTo>
                    <a:pt x="480" y="711"/>
                  </a:lnTo>
                  <a:lnTo>
                    <a:pt x="457" y="742"/>
                  </a:lnTo>
                  <a:lnTo>
                    <a:pt x="434" y="771"/>
                  </a:lnTo>
                  <a:lnTo>
                    <a:pt x="412" y="796"/>
                  </a:lnTo>
                  <a:lnTo>
                    <a:pt x="275" y="943"/>
                  </a:lnTo>
                  <a:lnTo>
                    <a:pt x="250" y="964"/>
                  </a:lnTo>
                  <a:lnTo>
                    <a:pt x="222" y="979"/>
                  </a:lnTo>
                  <a:lnTo>
                    <a:pt x="191" y="989"/>
                  </a:lnTo>
                  <a:lnTo>
                    <a:pt x="158" y="993"/>
                  </a:lnTo>
                  <a:lnTo>
                    <a:pt x="128" y="990"/>
                  </a:lnTo>
                  <a:lnTo>
                    <a:pt x="99" y="981"/>
                  </a:lnTo>
                  <a:lnTo>
                    <a:pt x="73" y="968"/>
                  </a:lnTo>
                  <a:lnTo>
                    <a:pt x="49" y="949"/>
                  </a:lnTo>
                  <a:lnTo>
                    <a:pt x="28" y="926"/>
                  </a:lnTo>
                  <a:lnTo>
                    <a:pt x="13" y="898"/>
                  </a:lnTo>
                  <a:lnTo>
                    <a:pt x="4" y="869"/>
                  </a:lnTo>
                  <a:lnTo>
                    <a:pt x="0" y="838"/>
                  </a:lnTo>
                  <a:lnTo>
                    <a:pt x="1" y="807"/>
                  </a:lnTo>
                  <a:lnTo>
                    <a:pt x="9" y="777"/>
                  </a:lnTo>
                  <a:lnTo>
                    <a:pt x="23" y="749"/>
                  </a:lnTo>
                  <a:lnTo>
                    <a:pt x="43" y="724"/>
                  </a:lnTo>
                  <a:lnTo>
                    <a:pt x="179" y="579"/>
                  </a:lnTo>
                  <a:lnTo>
                    <a:pt x="193" y="562"/>
                  </a:lnTo>
                  <a:lnTo>
                    <a:pt x="210" y="541"/>
                  </a:lnTo>
                  <a:lnTo>
                    <a:pt x="226" y="517"/>
                  </a:lnTo>
                  <a:lnTo>
                    <a:pt x="241" y="495"/>
                  </a:lnTo>
                  <a:lnTo>
                    <a:pt x="251" y="475"/>
                  </a:lnTo>
                  <a:lnTo>
                    <a:pt x="445" y="88"/>
                  </a:lnTo>
                  <a:lnTo>
                    <a:pt x="460" y="63"/>
                  </a:lnTo>
                  <a:lnTo>
                    <a:pt x="480" y="41"/>
                  </a:lnTo>
                  <a:lnTo>
                    <a:pt x="504" y="24"/>
                  </a:lnTo>
                  <a:lnTo>
                    <a:pt x="530" y="11"/>
                  </a:lnTo>
                  <a:lnTo>
                    <a:pt x="557" y="3"/>
                  </a:lnTo>
                  <a:lnTo>
                    <a:pt x="5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55" name="Shape 7655"/>
            <p:cNvSpPr/>
            <p:nvPr/>
          </p:nvSpPr>
          <p:spPr>
            <a:xfrm>
              <a:off x="639" y="2817"/>
              <a:ext cx="668" cy="838"/>
            </a:xfrm>
            <a:custGeom>
              <a:avLst/>
              <a:gdLst/>
              <a:ahLst/>
              <a:cxnLst/>
              <a:rect l="0" t="0" r="0" b="0"/>
              <a:pathLst>
                <a:path w="2003" h="2513" extrusionOk="0">
                  <a:moveTo>
                    <a:pt x="1337" y="1434"/>
                  </a:moveTo>
                  <a:lnTo>
                    <a:pt x="1325" y="1438"/>
                  </a:lnTo>
                  <a:lnTo>
                    <a:pt x="1317" y="1446"/>
                  </a:lnTo>
                  <a:lnTo>
                    <a:pt x="1314" y="1458"/>
                  </a:lnTo>
                  <a:lnTo>
                    <a:pt x="1314" y="1754"/>
                  </a:lnTo>
                  <a:lnTo>
                    <a:pt x="1317" y="1765"/>
                  </a:lnTo>
                  <a:lnTo>
                    <a:pt x="1325" y="1773"/>
                  </a:lnTo>
                  <a:lnTo>
                    <a:pt x="1337" y="1776"/>
                  </a:lnTo>
                  <a:lnTo>
                    <a:pt x="1632" y="1776"/>
                  </a:lnTo>
                  <a:lnTo>
                    <a:pt x="1644" y="1773"/>
                  </a:lnTo>
                  <a:lnTo>
                    <a:pt x="1652" y="1765"/>
                  </a:lnTo>
                  <a:lnTo>
                    <a:pt x="1656" y="1754"/>
                  </a:lnTo>
                  <a:lnTo>
                    <a:pt x="1656" y="1458"/>
                  </a:lnTo>
                  <a:lnTo>
                    <a:pt x="1652" y="1446"/>
                  </a:lnTo>
                  <a:lnTo>
                    <a:pt x="1644" y="1438"/>
                  </a:lnTo>
                  <a:lnTo>
                    <a:pt x="1632" y="1434"/>
                  </a:lnTo>
                  <a:lnTo>
                    <a:pt x="1337" y="1434"/>
                  </a:lnTo>
                  <a:close/>
                  <a:moveTo>
                    <a:pt x="854" y="1434"/>
                  </a:moveTo>
                  <a:lnTo>
                    <a:pt x="842" y="1438"/>
                  </a:lnTo>
                  <a:lnTo>
                    <a:pt x="834" y="1446"/>
                  </a:lnTo>
                  <a:lnTo>
                    <a:pt x="831" y="1458"/>
                  </a:lnTo>
                  <a:lnTo>
                    <a:pt x="831" y="2154"/>
                  </a:lnTo>
                  <a:lnTo>
                    <a:pt x="834" y="2165"/>
                  </a:lnTo>
                  <a:lnTo>
                    <a:pt x="842" y="2172"/>
                  </a:lnTo>
                  <a:lnTo>
                    <a:pt x="854" y="2176"/>
                  </a:lnTo>
                  <a:lnTo>
                    <a:pt x="1149" y="2176"/>
                  </a:lnTo>
                  <a:lnTo>
                    <a:pt x="1161" y="2172"/>
                  </a:lnTo>
                  <a:lnTo>
                    <a:pt x="1169" y="2165"/>
                  </a:lnTo>
                  <a:lnTo>
                    <a:pt x="1173" y="2154"/>
                  </a:lnTo>
                  <a:lnTo>
                    <a:pt x="1173" y="1458"/>
                  </a:lnTo>
                  <a:lnTo>
                    <a:pt x="1169" y="1446"/>
                  </a:lnTo>
                  <a:lnTo>
                    <a:pt x="1161" y="1438"/>
                  </a:lnTo>
                  <a:lnTo>
                    <a:pt x="1149" y="1434"/>
                  </a:lnTo>
                  <a:lnTo>
                    <a:pt x="854" y="1434"/>
                  </a:lnTo>
                  <a:close/>
                  <a:moveTo>
                    <a:pt x="372" y="1434"/>
                  </a:moveTo>
                  <a:lnTo>
                    <a:pt x="360" y="1438"/>
                  </a:lnTo>
                  <a:lnTo>
                    <a:pt x="352" y="1446"/>
                  </a:lnTo>
                  <a:lnTo>
                    <a:pt x="350" y="1458"/>
                  </a:lnTo>
                  <a:lnTo>
                    <a:pt x="350" y="1754"/>
                  </a:lnTo>
                  <a:lnTo>
                    <a:pt x="352" y="1765"/>
                  </a:lnTo>
                  <a:lnTo>
                    <a:pt x="360" y="1773"/>
                  </a:lnTo>
                  <a:lnTo>
                    <a:pt x="372" y="1776"/>
                  </a:lnTo>
                  <a:lnTo>
                    <a:pt x="668" y="1776"/>
                  </a:lnTo>
                  <a:lnTo>
                    <a:pt x="679" y="1773"/>
                  </a:lnTo>
                  <a:lnTo>
                    <a:pt x="687" y="1765"/>
                  </a:lnTo>
                  <a:lnTo>
                    <a:pt x="691" y="1754"/>
                  </a:lnTo>
                  <a:lnTo>
                    <a:pt x="691" y="1458"/>
                  </a:lnTo>
                  <a:lnTo>
                    <a:pt x="687" y="1446"/>
                  </a:lnTo>
                  <a:lnTo>
                    <a:pt x="679" y="1438"/>
                  </a:lnTo>
                  <a:lnTo>
                    <a:pt x="668" y="1434"/>
                  </a:lnTo>
                  <a:lnTo>
                    <a:pt x="372" y="1434"/>
                  </a:lnTo>
                  <a:close/>
                  <a:moveTo>
                    <a:pt x="1337" y="962"/>
                  </a:moveTo>
                  <a:lnTo>
                    <a:pt x="1325" y="966"/>
                  </a:lnTo>
                  <a:lnTo>
                    <a:pt x="1317" y="973"/>
                  </a:lnTo>
                  <a:lnTo>
                    <a:pt x="1314" y="985"/>
                  </a:lnTo>
                  <a:lnTo>
                    <a:pt x="1314" y="1281"/>
                  </a:lnTo>
                  <a:lnTo>
                    <a:pt x="1317" y="1293"/>
                  </a:lnTo>
                  <a:lnTo>
                    <a:pt x="1325" y="1301"/>
                  </a:lnTo>
                  <a:lnTo>
                    <a:pt x="1337" y="1303"/>
                  </a:lnTo>
                  <a:lnTo>
                    <a:pt x="1632" y="1303"/>
                  </a:lnTo>
                  <a:lnTo>
                    <a:pt x="1644" y="1301"/>
                  </a:lnTo>
                  <a:lnTo>
                    <a:pt x="1652" y="1293"/>
                  </a:lnTo>
                  <a:lnTo>
                    <a:pt x="1656" y="1281"/>
                  </a:lnTo>
                  <a:lnTo>
                    <a:pt x="1656" y="985"/>
                  </a:lnTo>
                  <a:lnTo>
                    <a:pt x="1652" y="973"/>
                  </a:lnTo>
                  <a:lnTo>
                    <a:pt x="1644" y="966"/>
                  </a:lnTo>
                  <a:lnTo>
                    <a:pt x="1632" y="962"/>
                  </a:lnTo>
                  <a:lnTo>
                    <a:pt x="1337" y="962"/>
                  </a:lnTo>
                  <a:close/>
                  <a:moveTo>
                    <a:pt x="854" y="962"/>
                  </a:moveTo>
                  <a:lnTo>
                    <a:pt x="842" y="966"/>
                  </a:lnTo>
                  <a:lnTo>
                    <a:pt x="834" y="973"/>
                  </a:lnTo>
                  <a:lnTo>
                    <a:pt x="831" y="985"/>
                  </a:lnTo>
                  <a:lnTo>
                    <a:pt x="831" y="1281"/>
                  </a:lnTo>
                  <a:lnTo>
                    <a:pt x="834" y="1293"/>
                  </a:lnTo>
                  <a:lnTo>
                    <a:pt x="842" y="1301"/>
                  </a:lnTo>
                  <a:lnTo>
                    <a:pt x="854" y="1303"/>
                  </a:lnTo>
                  <a:lnTo>
                    <a:pt x="1149" y="1303"/>
                  </a:lnTo>
                  <a:lnTo>
                    <a:pt x="1161" y="1301"/>
                  </a:lnTo>
                  <a:lnTo>
                    <a:pt x="1169" y="1293"/>
                  </a:lnTo>
                  <a:lnTo>
                    <a:pt x="1173" y="1281"/>
                  </a:lnTo>
                  <a:lnTo>
                    <a:pt x="1173" y="985"/>
                  </a:lnTo>
                  <a:lnTo>
                    <a:pt x="1169" y="973"/>
                  </a:lnTo>
                  <a:lnTo>
                    <a:pt x="1161" y="966"/>
                  </a:lnTo>
                  <a:lnTo>
                    <a:pt x="1149" y="962"/>
                  </a:lnTo>
                  <a:lnTo>
                    <a:pt x="854" y="962"/>
                  </a:lnTo>
                  <a:close/>
                  <a:moveTo>
                    <a:pt x="372" y="962"/>
                  </a:moveTo>
                  <a:lnTo>
                    <a:pt x="360" y="966"/>
                  </a:lnTo>
                  <a:lnTo>
                    <a:pt x="352" y="973"/>
                  </a:lnTo>
                  <a:lnTo>
                    <a:pt x="350" y="985"/>
                  </a:lnTo>
                  <a:lnTo>
                    <a:pt x="350" y="1281"/>
                  </a:lnTo>
                  <a:lnTo>
                    <a:pt x="352" y="1293"/>
                  </a:lnTo>
                  <a:lnTo>
                    <a:pt x="360" y="1301"/>
                  </a:lnTo>
                  <a:lnTo>
                    <a:pt x="372" y="1303"/>
                  </a:lnTo>
                  <a:lnTo>
                    <a:pt x="668" y="1303"/>
                  </a:lnTo>
                  <a:lnTo>
                    <a:pt x="679" y="1301"/>
                  </a:lnTo>
                  <a:lnTo>
                    <a:pt x="687" y="1293"/>
                  </a:lnTo>
                  <a:lnTo>
                    <a:pt x="691" y="1281"/>
                  </a:lnTo>
                  <a:lnTo>
                    <a:pt x="691" y="985"/>
                  </a:lnTo>
                  <a:lnTo>
                    <a:pt x="687" y="973"/>
                  </a:lnTo>
                  <a:lnTo>
                    <a:pt x="679" y="966"/>
                  </a:lnTo>
                  <a:lnTo>
                    <a:pt x="668" y="962"/>
                  </a:lnTo>
                  <a:lnTo>
                    <a:pt x="372" y="962"/>
                  </a:lnTo>
                  <a:close/>
                  <a:moveTo>
                    <a:pt x="1337" y="484"/>
                  </a:moveTo>
                  <a:lnTo>
                    <a:pt x="1325" y="488"/>
                  </a:lnTo>
                  <a:lnTo>
                    <a:pt x="1317" y="496"/>
                  </a:lnTo>
                  <a:lnTo>
                    <a:pt x="1314" y="506"/>
                  </a:lnTo>
                  <a:lnTo>
                    <a:pt x="1314" y="803"/>
                  </a:lnTo>
                  <a:lnTo>
                    <a:pt x="1317" y="814"/>
                  </a:lnTo>
                  <a:lnTo>
                    <a:pt x="1325" y="823"/>
                  </a:lnTo>
                  <a:lnTo>
                    <a:pt x="1337" y="826"/>
                  </a:lnTo>
                  <a:lnTo>
                    <a:pt x="1632" y="826"/>
                  </a:lnTo>
                  <a:lnTo>
                    <a:pt x="1644" y="823"/>
                  </a:lnTo>
                  <a:lnTo>
                    <a:pt x="1652" y="814"/>
                  </a:lnTo>
                  <a:lnTo>
                    <a:pt x="1656" y="803"/>
                  </a:lnTo>
                  <a:lnTo>
                    <a:pt x="1656" y="506"/>
                  </a:lnTo>
                  <a:lnTo>
                    <a:pt x="1652" y="496"/>
                  </a:lnTo>
                  <a:lnTo>
                    <a:pt x="1644" y="488"/>
                  </a:lnTo>
                  <a:lnTo>
                    <a:pt x="1632" y="484"/>
                  </a:lnTo>
                  <a:lnTo>
                    <a:pt x="1337" y="484"/>
                  </a:lnTo>
                  <a:close/>
                  <a:moveTo>
                    <a:pt x="854" y="484"/>
                  </a:moveTo>
                  <a:lnTo>
                    <a:pt x="842" y="488"/>
                  </a:lnTo>
                  <a:lnTo>
                    <a:pt x="834" y="496"/>
                  </a:lnTo>
                  <a:lnTo>
                    <a:pt x="831" y="506"/>
                  </a:lnTo>
                  <a:lnTo>
                    <a:pt x="831" y="803"/>
                  </a:lnTo>
                  <a:lnTo>
                    <a:pt x="834" y="814"/>
                  </a:lnTo>
                  <a:lnTo>
                    <a:pt x="842" y="823"/>
                  </a:lnTo>
                  <a:lnTo>
                    <a:pt x="854" y="826"/>
                  </a:lnTo>
                  <a:lnTo>
                    <a:pt x="1149" y="826"/>
                  </a:lnTo>
                  <a:lnTo>
                    <a:pt x="1161" y="823"/>
                  </a:lnTo>
                  <a:lnTo>
                    <a:pt x="1169" y="814"/>
                  </a:lnTo>
                  <a:lnTo>
                    <a:pt x="1173" y="803"/>
                  </a:lnTo>
                  <a:lnTo>
                    <a:pt x="1173" y="506"/>
                  </a:lnTo>
                  <a:lnTo>
                    <a:pt x="1169" y="496"/>
                  </a:lnTo>
                  <a:lnTo>
                    <a:pt x="1161" y="488"/>
                  </a:lnTo>
                  <a:lnTo>
                    <a:pt x="1149" y="484"/>
                  </a:lnTo>
                  <a:lnTo>
                    <a:pt x="854" y="484"/>
                  </a:lnTo>
                  <a:close/>
                  <a:moveTo>
                    <a:pt x="372" y="484"/>
                  </a:moveTo>
                  <a:lnTo>
                    <a:pt x="360" y="488"/>
                  </a:lnTo>
                  <a:lnTo>
                    <a:pt x="352" y="496"/>
                  </a:lnTo>
                  <a:lnTo>
                    <a:pt x="350" y="506"/>
                  </a:lnTo>
                  <a:lnTo>
                    <a:pt x="350" y="803"/>
                  </a:lnTo>
                  <a:lnTo>
                    <a:pt x="352" y="814"/>
                  </a:lnTo>
                  <a:lnTo>
                    <a:pt x="360" y="823"/>
                  </a:lnTo>
                  <a:lnTo>
                    <a:pt x="372" y="826"/>
                  </a:lnTo>
                  <a:lnTo>
                    <a:pt x="668" y="826"/>
                  </a:lnTo>
                  <a:lnTo>
                    <a:pt x="679" y="823"/>
                  </a:lnTo>
                  <a:lnTo>
                    <a:pt x="687" y="814"/>
                  </a:lnTo>
                  <a:lnTo>
                    <a:pt x="691" y="803"/>
                  </a:lnTo>
                  <a:lnTo>
                    <a:pt x="691" y="506"/>
                  </a:lnTo>
                  <a:lnTo>
                    <a:pt x="687" y="496"/>
                  </a:lnTo>
                  <a:lnTo>
                    <a:pt x="679" y="488"/>
                  </a:lnTo>
                  <a:lnTo>
                    <a:pt x="668" y="484"/>
                  </a:lnTo>
                  <a:lnTo>
                    <a:pt x="372" y="484"/>
                  </a:lnTo>
                  <a:close/>
                  <a:moveTo>
                    <a:pt x="547" y="0"/>
                  </a:moveTo>
                  <a:lnTo>
                    <a:pt x="1456" y="0"/>
                  </a:lnTo>
                  <a:lnTo>
                    <a:pt x="1478" y="2"/>
                  </a:lnTo>
                  <a:lnTo>
                    <a:pt x="1498" y="10"/>
                  </a:lnTo>
                  <a:lnTo>
                    <a:pt x="1513" y="23"/>
                  </a:lnTo>
                  <a:lnTo>
                    <a:pt x="1526" y="40"/>
                  </a:lnTo>
                  <a:lnTo>
                    <a:pt x="1536" y="60"/>
                  </a:lnTo>
                  <a:lnTo>
                    <a:pt x="1538" y="81"/>
                  </a:lnTo>
                  <a:lnTo>
                    <a:pt x="1538" y="225"/>
                  </a:lnTo>
                  <a:lnTo>
                    <a:pt x="1759" y="225"/>
                  </a:lnTo>
                  <a:lnTo>
                    <a:pt x="1780" y="227"/>
                  </a:lnTo>
                  <a:lnTo>
                    <a:pt x="1800" y="235"/>
                  </a:lnTo>
                  <a:lnTo>
                    <a:pt x="1817" y="248"/>
                  </a:lnTo>
                  <a:lnTo>
                    <a:pt x="1830" y="265"/>
                  </a:lnTo>
                  <a:lnTo>
                    <a:pt x="1838" y="284"/>
                  </a:lnTo>
                  <a:lnTo>
                    <a:pt x="1841" y="306"/>
                  </a:lnTo>
                  <a:lnTo>
                    <a:pt x="1841" y="2090"/>
                  </a:lnTo>
                  <a:lnTo>
                    <a:pt x="1926" y="2090"/>
                  </a:lnTo>
                  <a:lnTo>
                    <a:pt x="1951" y="2094"/>
                  </a:lnTo>
                  <a:lnTo>
                    <a:pt x="1971" y="2104"/>
                  </a:lnTo>
                  <a:lnTo>
                    <a:pt x="1989" y="2121"/>
                  </a:lnTo>
                  <a:lnTo>
                    <a:pt x="1999" y="2142"/>
                  </a:lnTo>
                  <a:lnTo>
                    <a:pt x="2003" y="2167"/>
                  </a:lnTo>
                  <a:lnTo>
                    <a:pt x="2003" y="2436"/>
                  </a:lnTo>
                  <a:lnTo>
                    <a:pt x="1999" y="2459"/>
                  </a:lnTo>
                  <a:lnTo>
                    <a:pt x="1989" y="2481"/>
                  </a:lnTo>
                  <a:lnTo>
                    <a:pt x="1971" y="2498"/>
                  </a:lnTo>
                  <a:lnTo>
                    <a:pt x="1951" y="2509"/>
                  </a:lnTo>
                  <a:lnTo>
                    <a:pt x="1926" y="2513"/>
                  </a:lnTo>
                  <a:lnTo>
                    <a:pt x="79" y="2513"/>
                  </a:lnTo>
                  <a:lnTo>
                    <a:pt x="54" y="2509"/>
                  </a:lnTo>
                  <a:lnTo>
                    <a:pt x="31" y="2498"/>
                  </a:lnTo>
                  <a:lnTo>
                    <a:pt x="16" y="2481"/>
                  </a:lnTo>
                  <a:lnTo>
                    <a:pt x="4" y="2459"/>
                  </a:lnTo>
                  <a:lnTo>
                    <a:pt x="0" y="2436"/>
                  </a:lnTo>
                  <a:lnTo>
                    <a:pt x="0" y="2167"/>
                  </a:lnTo>
                  <a:lnTo>
                    <a:pt x="4" y="2142"/>
                  </a:lnTo>
                  <a:lnTo>
                    <a:pt x="16" y="2121"/>
                  </a:lnTo>
                  <a:lnTo>
                    <a:pt x="31" y="2104"/>
                  </a:lnTo>
                  <a:lnTo>
                    <a:pt x="54" y="2094"/>
                  </a:lnTo>
                  <a:lnTo>
                    <a:pt x="79" y="2090"/>
                  </a:lnTo>
                  <a:lnTo>
                    <a:pt x="162" y="2090"/>
                  </a:lnTo>
                  <a:lnTo>
                    <a:pt x="162" y="306"/>
                  </a:lnTo>
                  <a:lnTo>
                    <a:pt x="165" y="284"/>
                  </a:lnTo>
                  <a:lnTo>
                    <a:pt x="174" y="265"/>
                  </a:lnTo>
                  <a:lnTo>
                    <a:pt x="186" y="248"/>
                  </a:lnTo>
                  <a:lnTo>
                    <a:pt x="203" y="235"/>
                  </a:lnTo>
                  <a:lnTo>
                    <a:pt x="223" y="227"/>
                  </a:lnTo>
                  <a:lnTo>
                    <a:pt x="243" y="225"/>
                  </a:lnTo>
                  <a:lnTo>
                    <a:pt x="466" y="225"/>
                  </a:lnTo>
                  <a:lnTo>
                    <a:pt x="466" y="81"/>
                  </a:lnTo>
                  <a:lnTo>
                    <a:pt x="469" y="60"/>
                  </a:lnTo>
                  <a:lnTo>
                    <a:pt x="477" y="40"/>
                  </a:lnTo>
                  <a:lnTo>
                    <a:pt x="490" y="23"/>
                  </a:lnTo>
                  <a:lnTo>
                    <a:pt x="507" y="10"/>
                  </a:lnTo>
                  <a:lnTo>
                    <a:pt x="525" y="2"/>
                  </a:lnTo>
                  <a:lnTo>
                    <a:pt x="5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56" name="Shape 7656"/>
          <p:cNvGrpSpPr/>
          <p:nvPr/>
        </p:nvGrpSpPr>
        <p:grpSpPr>
          <a:xfrm>
            <a:off x="4264689" y="3665434"/>
            <a:ext cx="166354" cy="223803"/>
            <a:chOff x="4995" y="2423"/>
            <a:chExt cx="999" cy="1344"/>
          </a:xfrm>
        </p:grpSpPr>
        <p:sp>
          <p:nvSpPr>
            <p:cNvPr id="7657" name="Shape 7657"/>
            <p:cNvSpPr/>
            <p:nvPr/>
          </p:nvSpPr>
          <p:spPr>
            <a:xfrm>
              <a:off x="4995" y="2423"/>
              <a:ext cx="999" cy="1020"/>
            </a:xfrm>
            <a:custGeom>
              <a:avLst/>
              <a:gdLst/>
              <a:ahLst/>
              <a:cxnLst/>
              <a:rect l="0" t="0" r="0" b="0"/>
              <a:pathLst>
                <a:path w="2997" h="3060" extrusionOk="0">
                  <a:moveTo>
                    <a:pt x="1499" y="625"/>
                  </a:moveTo>
                  <a:lnTo>
                    <a:pt x="1417" y="629"/>
                  </a:lnTo>
                  <a:lnTo>
                    <a:pt x="1337" y="640"/>
                  </a:lnTo>
                  <a:lnTo>
                    <a:pt x="1258" y="658"/>
                  </a:lnTo>
                  <a:lnTo>
                    <a:pt x="1184" y="683"/>
                  </a:lnTo>
                  <a:lnTo>
                    <a:pt x="1111" y="713"/>
                  </a:lnTo>
                  <a:lnTo>
                    <a:pt x="1042" y="749"/>
                  </a:lnTo>
                  <a:lnTo>
                    <a:pt x="977" y="792"/>
                  </a:lnTo>
                  <a:lnTo>
                    <a:pt x="916" y="839"/>
                  </a:lnTo>
                  <a:lnTo>
                    <a:pt x="859" y="891"/>
                  </a:lnTo>
                  <a:lnTo>
                    <a:pt x="807" y="948"/>
                  </a:lnTo>
                  <a:lnTo>
                    <a:pt x="760" y="1009"/>
                  </a:lnTo>
                  <a:lnTo>
                    <a:pt x="717" y="1074"/>
                  </a:lnTo>
                  <a:lnTo>
                    <a:pt x="681" y="1143"/>
                  </a:lnTo>
                  <a:lnTo>
                    <a:pt x="651" y="1215"/>
                  </a:lnTo>
                  <a:lnTo>
                    <a:pt x="626" y="1290"/>
                  </a:lnTo>
                  <a:lnTo>
                    <a:pt x="608" y="1369"/>
                  </a:lnTo>
                  <a:lnTo>
                    <a:pt x="597" y="1449"/>
                  </a:lnTo>
                  <a:lnTo>
                    <a:pt x="593" y="1531"/>
                  </a:lnTo>
                  <a:lnTo>
                    <a:pt x="597" y="1613"/>
                  </a:lnTo>
                  <a:lnTo>
                    <a:pt x="608" y="1693"/>
                  </a:lnTo>
                  <a:lnTo>
                    <a:pt x="626" y="1771"/>
                  </a:lnTo>
                  <a:lnTo>
                    <a:pt x="651" y="1846"/>
                  </a:lnTo>
                  <a:lnTo>
                    <a:pt x="681" y="1919"/>
                  </a:lnTo>
                  <a:lnTo>
                    <a:pt x="717" y="1987"/>
                  </a:lnTo>
                  <a:lnTo>
                    <a:pt x="760" y="2052"/>
                  </a:lnTo>
                  <a:lnTo>
                    <a:pt x="807" y="2114"/>
                  </a:lnTo>
                  <a:lnTo>
                    <a:pt x="859" y="2170"/>
                  </a:lnTo>
                  <a:lnTo>
                    <a:pt x="916" y="2223"/>
                  </a:lnTo>
                  <a:lnTo>
                    <a:pt x="977" y="2270"/>
                  </a:lnTo>
                  <a:lnTo>
                    <a:pt x="1042" y="2313"/>
                  </a:lnTo>
                  <a:lnTo>
                    <a:pt x="1111" y="2348"/>
                  </a:lnTo>
                  <a:lnTo>
                    <a:pt x="1184" y="2379"/>
                  </a:lnTo>
                  <a:lnTo>
                    <a:pt x="1258" y="2403"/>
                  </a:lnTo>
                  <a:lnTo>
                    <a:pt x="1337" y="2422"/>
                  </a:lnTo>
                  <a:lnTo>
                    <a:pt x="1417" y="2433"/>
                  </a:lnTo>
                  <a:lnTo>
                    <a:pt x="1499" y="2437"/>
                  </a:lnTo>
                  <a:lnTo>
                    <a:pt x="1581" y="2433"/>
                  </a:lnTo>
                  <a:lnTo>
                    <a:pt x="1661" y="2422"/>
                  </a:lnTo>
                  <a:lnTo>
                    <a:pt x="1740" y="2403"/>
                  </a:lnTo>
                  <a:lnTo>
                    <a:pt x="1815" y="2379"/>
                  </a:lnTo>
                  <a:lnTo>
                    <a:pt x="1887" y="2349"/>
                  </a:lnTo>
                  <a:lnTo>
                    <a:pt x="1956" y="2313"/>
                  </a:lnTo>
                  <a:lnTo>
                    <a:pt x="2021" y="2271"/>
                  </a:lnTo>
                  <a:lnTo>
                    <a:pt x="2082" y="2223"/>
                  </a:lnTo>
                  <a:lnTo>
                    <a:pt x="2139" y="2170"/>
                  </a:lnTo>
                  <a:lnTo>
                    <a:pt x="2192" y="2114"/>
                  </a:lnTo>
                  <a:lnTo>
                    <a:pt x="2238" y="2052"/>
                  </a:lnTo>
                  <a:lnTo>
                    <a:pt x="2281" y="1987"/>
                  </a:lnTo>
                  <a:lnTo>
                    <a:pt x="2317" y="1919"/>
                  </a:lnTo>
                  <a:lnTo>
                    <a:pt x="2348" y="1846"/>
                  </a:lnTo>
                  <a:lnTo>
                    <a:pt x="2372" y="1771"/>
                  </a:lnTo>
                  <a:lnTo>
                    <a:pt x="2391" y="1694"/>
                  </a:lnTo>
                  <a:lnTo>
                    <a:pt x="2402" y="1613"/>
                  </a:lnTo>
                  <a:lnTo>
                    <a:pt x="2405" y="1531"/>
                  </a:lnTo>
                  <a:lnTo>
                    <a:pt x="2402" y="1449"/>
                  </a:lnTo>
                  <a:lnTo>
                    <a:pt x="2391" y="1369"/>
                  </a:lnTo>
                  <a:lnTo>
                    <a:pt x="2372" y="1290"/>
                  </a:lnTo>
                  <a:lnTo>
                    <a:pt x="2348" y="1215"/>
                  </a:lnTo>
                  <a:lnTo>
                    <a:pt x="2317" y="1143"/>
                  </a:lnTo>
                  <a:lnTo>
                    <a:pt x="2281" y="1074"/>
                  </a:lnTo>
                  <a:lnTo>
                    <a:pt x="2238" y="1009"/>
                  </a:lnTo>
                  <a:lnTo>
                    <a:pt x="2192" y="948"/>
                  </a:lnTo>
                  <a:lnTo>
                    <a:pt x="2139" y="891"/>
                  </a:lnTo>
                  <a:lnTo>
                    <a:pt x="2082" y="839"/>
                  </a:lnTo>
                  <a:lnTo>
                    <a:pt x="2021" y="792"/>
                  </a:lnTo>
                  <a:lnTo>
                    <a:pt x="1956" y="749"/>
                  </a:lnTo>
                  <a:lnTo>
                    <a:pt x="1887" y="713"/>
                  </a:lnTo>
                  <a:lnTo>
                    <a:pt x="1815" y="683"/>
                  </a:lnTo>
                  <a:lnTo>
                    <a:pt x="1740" y="658"/>
                  </a:lnTo>
                  <a:lnTo>
                    <a:pt x="1661" y="640"/>
                  </a:lnTo>
                  <a:lnTo>
                    <a:pt x="1581" y="629"/>
                  </a:lnTo>
                  <a:lnTo>
                    <a:pt x="1499" y="625"/>
                  </a:lnTo>
                  <a:close/>
                  <a:moveTo>
                    <a:pt x="1495" y="0"/>
                  </a:moveTo>
                  <a:lnTo>
                    <a:pt x="1511" y="5"/>
                  </a:lnTo>
                  <a:lnTo>
                    <a:pt x="1525" y="16"/>
                  </a:lnTo>
                  <a:lnTo>
                    <a:pt x="1747" y="264"/>
                  </a:lnTo>
                  <a:lnTo>
                    <a:pt x="1759" y="274"/>
                  </a:lnTo>
                  <a:lnTo>
                    <a:pt x="1774" y="280"/>
                  </a:lnTo>
                  <a:lnTo>
                    <a:pt x="1790" y="280"/>
                  </a:lnTo>
                  <a:lnTo>
                    <a:pt x="1805" y="277"/>
                  </a:lnTo>
                  <a:lnTo>
                    <a:pt x="2112" y="145"/>
                  </a:lnTo>
                  <a:lnTo>
                    <a:pt x="2129" y="140"/>
                  </a:lnTo>
                  <a:lnTo>
                    <a:pt x="2146" y="143"/>
                  </a:lnTo>
                  <a:lnTo>
                    <a:pt x="2161" y="150"/>
                  </a:lnTo>
                  <a:lnTo>
                    <a:pt x="2173" y="161"/>
                  </a:lnTo>
                  <a:lnTo>
                    <a:pt x="2181" y="177"/>
                  </a:lnTo>
                  <a:lnTo>
                    <a:pt x="2273" y="499"/>
                  </a:lnTo>
                  <a:lnTo>
                    <a:pt x="2280" y="513"/>
                  </a:lnTo>
                  <a:lnTo>
                    <a:pt x="2290" y="524"/>
                  </a:lnTo>
                  <a:lnTo>
                    <a:pt x="2303" y="532"/>
                  </a:lnTo>
                  <a:lnTo>
                    <a:pt x="2319" y="535"/>
                  </a:lnTo>
                  <a:lnTo>
                    <a:pt x="2652" y="549"/>
                  </a:lnTo>
                  <a:lnTo>
                    <a:pt x="2669" y="553"/>
                  </a:lnTo>
                  <a:lnTo>
                    <a:pt x="2684" y="561"/>
                  </a:lnTo>
                  <a:lnTo>
                    <a:pt x="2694" y="575"/>
                  </a:lnTo>
                  <a:lnTo>
                    <a:pt x="2700" y="589"/>
                  </a:lnTo>
                  <a:lnTo>
                    <a:pt x="2700" y="608"/>
                  </a:lnTo>
                  <a:lnTo>
                    <a:pt x="2645" y="937"/>
                  </a:lnTo>
                  <a:lnTo>
                    <a:pt x="2645" y="953"/>
                  </a:lnTo>
                  <a:lnTo>
                    <a:pt x="2649" y="967"/>
                  </a:lnTo>
                  <a:lnTo>
                    <a:pt x="2658" y="980"/>
                  </a:lnTo>
                  <a:lnTo>
                    <a:pt x="2671" y="990"/>
                  </a:lnTo>
                  <a:lnTo>
                    <a:pt x="2965" y="1147"/>
                  </a:lnTo>
                  <a:lnTo>
                    <a:pt x="2979" y="1158"/>
                  </a:lnTo>
                  <a:lnTo>
                    <a:pt x="2987" y="1171"/>
                  </a:lnTo>
                  <a:lnTo>
                    <a:pt x="2991" y="1187"/>
                  </a:lnTo>
                  <a:lnTo>
                    <a:pt x="2990" y="1204"/>
                  </a:lnTo>
                  <a:lnTo>
                    <a:pt x="2983" y="1220"/>
                  </a:lnTo>
                  <a:lnTo>
                    <a:pt x="2790" y="1492"/>
                  </a:lnTo>
                  <a:lnTo>
                    <a:pt x="2782" y="1506"/>
                  </a:lnTo>
                  <a:lnTo>
                    <a:pt x="2780" y="1521"/>
                  </a:lnTo>
                  <a:lnTo>
                    <a:pt x="2784" y="1537"/>
                  </a:lnTo>
                  <a:lnTo>
                    <a:pt x="2790" y="1550"/>
                  </a:lnTo>
                  <a:lnTo>
                    <a:pt x="2987" y="1820"/>
                  </a:lnTo>
                  <a:lnTo>
                    <a:pt x="2995" y="1836"/>
                  </a:lnTo>
                  <a:lnTo>
                    <a:pt x="2997" y="1852"/>
                  </a:lnTo>
                  <a:lnTo>
                    <a:pt x="2994" y="1868"/>
                  </a:lnTo>
                  <a:lnTo>
                    <a:pt x="2985" y="1883"/>
                  </a:lnTo>
                  <a:lnTo>
                    <a:pt x="2972" y="1893"/>
                  </a:lnTo>
                  <a:lnTo>
                    <a:pt x="2679" y="2055"/>
                  </a:lnTo>
                  <a:lnTo>
                    <a:pt x="2667" y="2063"/>
                  </a:lnTo>
                  <a:lnTo>
                    <a:pt x="2658" y="2077"/>
                  </a:lnTo>
                  <a:lnTo>
                    <a:pt x="2655" y="2092"/>
                  </a:lnTo>
                  <a:lnTo>
                    <a:pt x="2655" y="2108"/>
                  </a:lnTo>
                  <a:lnTo>
                    <a:pt x="2715" y="2435"/>
                  </a:lnTo>
                  <a:lnTo>
                    <a:pt x="2715" y="2452"/>
                  </a:lnTo>
                  <a:lnTo>
                    <a:pt x="2710" y="2468"/>
                  </a:lnTo>
                  <a:lnTo>
                    <a:pt x="2699" y="2482"/>
                  </a:lnTo>
                  <a:lnTo>
                    <a:pt x="2685" y="2491"/>
                  </a:lnTo>
                  <a:lnTo>
                    <a:pt x="2668" y="2494"/>
                  </a:lnTo>
                  <a:lnTo>
                    <a:pt x="2335" y="2514"/>
                  </a:lnTo>
                  <a:lnTo>
                    <a:pt x="2319" y="2518"/>
                  </a:lnTo>
                  <a:lnTo>
                    <a:pt x="2306" y="2525"/>
                  </a:lnTo>
                  <a:lnTo>
                    <a:pt x="2296" y="2536"/>
                  </a:lnTo>
                  <a:lnTo>
                    <a:pt x="2290" y="2551"/>
                  </a:lnTo>
                  <a:lnTo>
                    <a:pt x="2202" y="2872"/>
                  </a:lnTo>
                  <a:lnTo>
                    <a:pt x="2194" y="2888"/>
                  </a:lnTo>
                  <a:lnTo>
                    <a:pt x="2182" y="2899"/>
                  </a:lnTo>
                  <a:lnTo>
                    <a:pt x="2167" y="2907"/>
                  </a:lnTo>
                  <a:lnTo>
                    <a:pt x="2150" y="2909"/>
                  </a:lnTo>
                  <a:lnTo>
                    <a:pt x="2134" y="2905"/>
                  </a:lnTo>
                  <a:lnTo>
                    <a:pt x="1825" y="2778"/>
                  </a:lnTo>
                  <a:lnTo>
                    <a:pt x="1810" y="2774"/>
                  </a:lnTo>
                  <a:lnTo>
                    <a:pt x="1794" y="2775"/>
                  </a:lnTo>
                  <a:lnTo>
                    <a:pt x="1780" y="2781"/>
                  </a:lnTo>
                  <a:lnTo>
                    <a:pt x="1768" y="2791"/>
                  </a:lnTo>
                  <a:lnTo>
                    <a:pt x="1548" y="3043"/>
                  </a:lnTo>
                  <a:lnTo>
                    <a:pt x="1535" y="3054"/>
                  </a:lnTo>
                  <a:lnTo>
                    <a:pt x="1519" y="3060"/>
                  </a:lnTo>
                  <a:lnTo>
                    <a:pt x="1503" y="3060"/>
                  </a:lnTo>
                  <a:lnTo>
                    <a:pt x="1487" y="3054"/>
                  </a:lnTo>
                  <a:lnTo>
                    <a:pt x="1473" y="3044"/>
                  </a:lnTo>
                  <a:lnTo>
                    <a:pt x="1250" y="2795"/>
                  </a:lnTo>
                  <a:lnTo>
                    <a:pt x="1238" y="2786"/>
                  </a:lnTo>
                  <a:lnTo>
                    <a:pt x="1223" y="2780"/>
                  </a:lnTo>
                  <a:lnTo>
                    <a:pt x="1208" y="2779"/>
                  </a:lnTo>
                  <a:lnTo>
                    <a:pt x="1192" y="2783"/>
                  </a:lnTo>
                  <a:lnTo>
                    <a:pt x="885" y="2915"/>
                  </a:lnTo>
                  <a:lnTo>
                    <a:pt x="868" y="2919"/>
                  </a:lnTo>
                  <a:lnTo>
                    <a:pt x="852" y="2918"/>
                  </a:lnTo>
                  <a:lnTo>
                    <a:pt x="836" y="2910"/>
                  </a:lnTo>
                  <a:lnTo>
                    <a:pt x="825" y="2898"/>
                  </a:lnTo>
                  <a:lnTo>
                    <a:pt x="818" y="2883"/>
                  </a:lnTo>
                  <a:lnTo>
                    <a:pt x="724" y="2562"/>
                  </a:lnTo>
                  <a:lnTo>
                    <a:pt x="717" y="2548"/>
                  </a:lnTo>
                  <a:lnTo>
                    <a:pt x="707" y="2537"/>
                  </a:lnTo>
                  <a:lnTo>
                    <a:pt x="694" y="2529"/>
                  </a:lnTo>
                  <a:lnTo>
                    <a:pt x="678" y="2526"/>
                  </a:lnTo>
                  <a:lnTo>
                    <a:pt x="345" y="2511"/>
                  </a:lnTo>
                  <a:lnTo>
                    <a:pt x="328" y="2509"/>
                  </a:lnTo>
                  <a:lnTo>
                    <a:pt x="313" y="2499"/>
                  </a:lnTo>
                  <a:lnTo>
                    <a:pt x="302" y="2487"/>
                  </a:lnTo>
                  <a:lnTo>
                    <a:pt x="297" y="2471"/>
                  </a:lnTo>
                  <a:lnTo>
                    <a:pt x="297" y="2454"/>
                  </a:lnTo>
                  <a:lnTo>
                    <a:pt x="352" y="2125"/>
                  </a:lnTo>
                  <a:lnTo>
                    <a:pt x="352" y="2109"/>
                  </a:lnTo>
                  <a:lnTo>
                    <a:pt x="347" y="2094"/>
                  </a:lnTo>
                  <a:lnTo>
                    <a:pt x="339" y="2081"/>
                  </a:lnTo>
                  <a:lnTo>
                    <a:pt x="326" y="2072"/>
                  </a:lnTo>
                  <a:lnTo>
                    <a:pt x="32" y="1914"/>
                  </a:lnTo>
                  <a:lnTo>
                    <a:pt x="18" y="1904"/>
                  </a:lnTo>
                  <a:lnTo>
                    <a:pt x="10" y="1889"/>
                  </a:lnTo>
                  <a:lnTo>
                    <a:pt x="6" y="1873"/>
                  </a:lnTo>
                  <a:lnTo>
                    <a:pt x="7" y="1856"/>
                  </a:lnTo>
                  <a:lnTo>
                    <a:pt x="15" y="1841"/>
                  </a:lnTo>
                  <a:lnTo>
                    <a:pt x="207" y="1569"/>
                  </a:lnTo>
                  <a:lnTo>
                    <a:pt x="215" y="1555"/>
                  </a:lnTo>
                  <a:lnTo>
                    <a:pt x="216" y="1539"/>
                  </a:lnTo>
                  <a:lnTo>
                    <a:pt x="213" y="1525"/>
                  </a:lnTo>
                  <a:lnTo>
                    <a:pt x="206" y="1510"/>
                  </a:lnTo>
                  <a:lnTo>
                    <a:pt x="10" y="1241"/>
                  </a:lnTo>
                  <a:lnTo>
                    <a:pt x="2" y="1225"/>
                  </a:lnTo>
                  <a:lnTo>
                    <a:pt x="0" y="1209"/>
                  </a:lnTo>
                  <a:lnTo>
                    <a:pt x="3" y="1192"/>
                  </a:lnTo>
                  <a:lnTo>
                    <a:pt x="12" y="1179"/>
                  </a:lnTo>
                  <a:lnTo>
                    <a:pt x="26" y="1168"/>
                  </a:lnTo>
                  <a:lnTo>
                    <a:pt x="318" y="1006"/>
                  </a:lnTo>
                  <a:lnTo>
                    <a:pt x="330" y="996"/>
                  </a:lnTo>
                  <a:lnTo>
                    <a:pt x="339" y="983"/>
                  </a:lnTo>
                  <a:lnTo>
                    <a:pt x="344" y="969"/>
                  </a:lnTo>
                  <a:lnTo>
                    <a:pt x="342" y="953"/>
                  </a:lnTo>
                  <a:lnTo>
                    <a:pt x="282" y="625"/>
                  </a:lnTo>
                  <a:lnTo>
                    <a:pt x="282" y="608"/>
                  </a:lnTo>
                  <a:lnTo>
                    <a:pt x="288" y="592"/>
                  </a:lnTo>
                  <a:lnTo>
                    <a:pt x="298" y="578"/>
                  </a:lnTo>
                  <a:lnTo>
                    <a:pt x="313" y="570"/>
                  </a:lnTo>
                  <a:lnTo>
                    <a:pt x="330" y="565"/>
                  </a:lnTo>
                  <a:lnTo>
                    <a:pt x="663" y="547"/>
                  </a:lnTo>
                  <a:lnTo>
                    <a:pt x="678" y="543"/>
                  </a:lnTo>
                  <a:lnTo>
                    <a:pt x="691" y="535"/>
                  </a:lnTo>
                  <a:lnTo>
                    <a:pt x="702" y="523"/>
                  </a:lnTo>
                  <a:lnTo>
                    <a:pt x="708" y="510"/>
                  </a:lnTo>
                  <a:lnTo>
                    <a:pt x="797" y="188"/>
                  </a:lnTo>
                  <a:lnTo>
                    <a:pt x="804" y="172"/>
                  </a:lnTo>
                  <a:lnTo>
                    <a:pt x="815" y="160"/>
                  </a:lnTo>
                  <a:lnTo>
                    <a:pt x="830" y="153"/>
                  </a:lnTo>
                  <a:lnTo>
                    <a:pt x="847" y="151"/>
                  </a:lnTo>
                  <a:lnTo>
                    <a:pt x="864" y="155"/>
                  </a:lnTo>
                  <a:lnTo>
                    <a:pt x="1173" y="281"/>
                  </a:lnTo>
                  <a:lnTo>
                    <a:pt x="1187" y="285"/>
                  </a:lnTo>
                  <a:lnTo>
                    <a:pt x="1203" y="285"/>
                  </a:lnTo>
                  <a:lnTo>
                    <a:pt x="1218" y="279"/>
                  </a:lnTo>
                  <a:lnTo>
                    <a:pt x="1229" y="269"/>
                  </a:lnTo>
                  <a:lnTo>
                    <a:pt x="1449" y="18"/>
                  </a:lnTo>
                  <a:lnTo>
                    <a:pt x="1462" y="7"/>
                  </a:lnTo>
                  <a:lnTo>
                    <a:pt x="1478" y="0"/>
                  </a:lnTo>
                  <a:lnTo>
                    <a:pt x="1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58" name="Shape 7658"/>
            <p:cNvSpPr/>
            <p:nvPr/>
          </p:nvSpPr>
          <p:spPr>
            <a:xfrm>
              <a:off x="5548" y="3431"/>
              <a:ext cx="303" cy="336"/>
            </a:xfrm>
            <a:custGeom>
              <a:avLst/>
              <a:gdLst/>
              <a:ahLst/>
              <a:cxnLst/>
              <a:rect l="0" t="0" r="0" b="0"/>
              <a:pathLst>
                <a:path w="908" h="1009" extrusionOk="0">
                  <a:moveTo>
                    <a:pt x="655" y="0"/>
                  </a:moveTo>
                  <a:lnTo>
                    <a:pt x="906" y="776"/>
                  </a:lnTo>
                  <a:lnTo>
                    <a:pt x="908" y="793"/>
                  </a:lnTo>
                  <a:lnTo>
                    <a:pt x="903" y="807"/>
                  </a:lnTo>
                  <a:lnTo>
                    <a:pt x="892" y="819"/>
                  </a:lnTo>
                  <a:lnTo>
                    <a:pt x="877" y="823"/>
                  </a:lnTo>
                  <a:lnTo>
                    <a:pt x="861" y="823"/>
                  </a:lnTo>
                  <a:lnTo>
                    <a:pt x="561" y="735"/>
                  </a:lnTo>
                  <a:lnTo>
                    <a:pt x="550" y="734"/>
                  </a:lnTo>
                  <a:lnTo>
                    <a:pt x="539" y="736"/>
                  </a:lnTo>
                  <a:lnTo>
                    <a:pt x="529" y="741"/>
                  </a:lnTo>
                  <a:lnTo>
                    <a:pt x="522" y="749"/>
                  </a:lnTo>
                  <a:lnTo>
                    <a:pt x="329" y="995"/>
                  </a:lnTo>
                  <a:lnTo>
                    <a:pt x="318" y="1005"/>
                  </a:lnTo>
                  <a:lnTo>
                    <a:pt x="306" y="1009"/>
                  </a:lnTo>
                  <a:lnTo>
                    <a:pt x="294" y="1009"/>
                  </a:lnTo>
                  <a:lnTo>
                    <a:pt x="281" y="1005"/>
                  </a:lnTo>
                  <a:lnTo>
                    <a:pt x="270" y="996"/>
                  </a:lnTo>
                  <a:lnTo>
                    <a:pt x="264" y="984"/>
                  </a:lnTo>
                  <a:lnTo>
                    <a:pt x="0" y="166"/>
                  </a:lnTo>
                  <a:lnTo>
                    <a:pt x="9" y="159"/>
                  </a:lnTo>
                  <a:lnTo>
                    <a:pt x="16" y="152"/>
                  </a:lnTo>
                  <a:lnTo>
                    <a:pt x="181" y="2"/>
                  </a:lnTo>
                  <a:lnTo>
                    <a:pt x="393" y="66"/>
                  </a:lnTo>
                  <a:lnTo>
                    <a:pt x="431" y="74"/>
                  </a:lnTo>
                  <a:lnTo>
                    <a:pt x="469" y="77"/>
                  </a:lnTo>
                  <a:lnTo>
                    <a:pt x="511" y="74"/>
                  </a:lnTo>
                  <a:lnTo>
                    <a:pt x="551" y="64"/>
                  </a:lnTo>
                  <a:lnTo>
                    <a:pt x="589" y="48"/>
                  </a:lnTo>
                  <a:lnTo>
                    <a:pt x="624" y="26"/>
                  </a:lnTo>
                  <a:lnTo>
                    <a:pt x="6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59" name="Shape 7659"/>
            <p:cNvSpPr/>
            <p:nvPr/>
          </p:nvSpPr>
          <p:spPr>
            <a:xfrm>
              <a:off x="5138" y="3431"/>
              <a:ext cx="303" cy="336"/>
            </a:xfrm>
            <a:custGeom>
              <a:avLst/>
              <a:gdLst/>
              <a:ahLst/>
              <a:cxnLst/>
              <a:rect l="0" t="0" r="0" b="0"/>
              <a:pathLst>
                <a:path w="909" h="1010" extrusionOk="0">
                  <a:moveTo>
                    <a:pt x="253" y="0"/>
                  </a:moveTo>
                  <a:lnTo>
                    <a:pt x="285" y="26"/>
                  </a:lnTo>
                  <a:lnTo>
                    <a:pt x="319" y="48"/>
                  </a:lnTo>
                  <a:lnTo>
                    <a:pt x="357" y="64"/>
                  </a:lnTo>
                  <a:lnTo>
                    <a:pt x="398" y="74"/>
                  </a:lnTo>
                  <a:lnTo>
                    <a:pt x="439" y="77"/>
                  </a:lnTo>
                  <a:lnTo>
                    <a:pt x="477" y="75"/>
                  </a:lnTo>
                  <a:lnTo>
                    <a:pt x="514" y="66"/>
                  </a:lnTo>
                  <a:lnTo>
                    <a:pt x="728" y="2"/>
                  </a:lnTo>
                  <a:lnTo>
                    <a:pt x="891" y="152"/>
                  </a:lnTo>
                  <a:lnTo>
                    <a:pt x="900" y="159"/>
                  </a:lnTo>
                  <a:lnTo>
                    <a:pt x="909" y="167"/>
                  </a:lnTo>
                  <a:lnTo>
                    <a:pt x="644" y="984"/>
                  </a:lnTo>
                  <a:lnTo>
                    <a:pt x="637" y="998"/>
                  </a:lnTo>
                  <a:lnTo>
                    <a:pt x="627" y="1006"/>
                  </a:lnTo>
                  <a:lnTo>
                    <a:pt x="615" y="1010"/>
                  </a:lnTo>
                  <a:lnTo>
                    <a:pt x="602" y="1010"/>
                  </a:lnTo>
                  <a:lnTo>
                    <a:pt x="589" y="1005"/>
                  </a:lnTo>
                  <a:lnTo>
                    <a:pt x="579" y="996"/>
                  </a:lnTo>
                  <a:lnTo>
                    <a:pt x="387" y="750"/>
                  </a:lnTo>
                  <a:lnTo>
                    <a:pt x="376" y="740"/>
                  </a:lnTo>
                  <a:lnTo>
                    <a:pt x="362" y="735"/>
                  </a:lnTo>
                  <a:lnTo>
                    <a:pt x="347" y="736"/>
                  </a:lnTo>
                  <a:lnTo>
                    <a:pt x="48" y="823"/>
                  </a:lnTo>
                  <a:lnTo>
                    <a:pt x="30" y="825"/>
                  </a:lnTo>
                  <a:lnTo>
                    <a:pt x="17" y="820"/>
                  </a:lnTo>
                  <a:lnTo>
                    <a:pt x="6" y="809"/>
                  </a:lnTo>
                  <a:lnTo>
                    <a:pt x="0" y="794"/>
                  </a:lnTo>
                  <a:lnTo>
                    <a:pt x="1" y="777"/>
                  </a:lnTo>
                  <a:lnTo>
                    <a:pt x="2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0" name="Shape 7660"/>
            <p:cNvSpPr/>
            <p:nvPr/>
          </p:nvSpPr>
          <p:spPr>
            <a:xfrm>
              <a:off x="5293" y="2730"/>
              <a:ext cx="402" cy="385"/>
            </a:xfrm>
            <a:custGeom>
              <a:avLst/>
              <a:gdLst/>
              <a:ahLst/>
              <a:cxnLst/>
              <a:rect l="0" t="0" r="0" b="0"/>
              <a:pathLst>
                <a:path w="1206" h="1153" extrusionOk="0">
                  <a:moveTo>
                    <a:pt x="595" y="0"/>
                  </a:moveTo>
                  <a:lnTo>
                    <a:pt x="613" y="0"/>
                  </a:lnTo>
                  <a:lnTo>
                    <a:pt x="630" y="4"/>
                  </a:lnTo>
                  <a:lnTo>
                    <a:pt x="646" y="12"/>
                  </a:lnTo>
                  <a:lnTo>
                    <a:pt x="660" y="26"/>
                  </a:lnTo>
                  <a:lnTo>
                    <a:pt x="669" y="44"/>
                  </a:lnTo>
                  <a:lnTo>
                    <a:pt x="798" y="361"/>
                  </a:lnTo>
                  <a:lnTo>
                    <a:pt x="1140" y="385"/>
                  </a:lnTo>
                  <a:lnTo>
                    <a:pt x="1161" y="389"/>
                  </a:lnTo>
                  <a:lnTo>
                    <a:pt x="1177" y="397"/>
                  </a:lnTo>
                  <a:lnTo>
                    <a:pt x="1190" y="411"/>
                  </a:lnTo>
                  <a:lnTo>
                    <a:pt x="1200" y="426"/>
                  </a:lnTo>
                  <a:lnTo>
                    <a:pt x="1205" y="443"/>
                  </a:lnTo>
                  <a:lnTo>
                    <a:pt x="1206" y="461"/>
                  </a:lnTo>
                  <a:lnTo>
                    <a:pt x="1202" y="478"/>
                  </a:lnTo>
                  <a:lnTo>
                    <a:pt x="1194" y="496"/>
                  </a:lnTo>
                  <a:lnTo>
                    <a:pt x="1180" y="510"/>
                  </a:lnTo>
                  <a:lnTo>
                    <a:pt x="919" y="731"/>
                  </a:lnTo>
                  <a:lnTo>
                    <a:pt x="1001" y="1064"/>
                  </a:lnTo>
                  <a:lnTo>
                    <a:pt x="1003" y="1087"/>
                  </a:lnTo>
                  <a:lnTo>
                    <a:pt x="999" y="1108"/>
                  </a:lnTo>
                  <a:lnTo>
                    <a:pt x="989" y="1125"/>
                  </a:lnTo>
                  <a:lnTo>
                    <a:pt x="974" y="1140"/>
                  </a:lnTo>
                  <a:lnTo>
                    <a:pt x="956" y="1149"/>
                  </a:lnTo>
                  <a:lnTo>
                    <a:pt x="936" y="1153"/>
                  </a:lnTo>
                  <a:lnTo>
                    <a:pt x="915" y="1151"/>
                  </a:lnTo>
                  <a:lnTo>
                    <a:pt x="894" y="1142"/>
                  </a:lnTo>
                  <a:lnTo>
                    <a:pt x="603" y="962"/>
                  </a:lnTo>
                  <a:lnTo>
                    <a:pt x="313" y="1142"/>
                  </a:lnTo>
                  <a:lnTo>
                    <a:pt x="292" y="1151"/>
                  </a:lnTo>
                  <a:lnTo>
                    <a:pt x="270" y="1153"/>
                  </a:lnTo>
                  <a:lnTo>
                    <a:pt x="251" y="1149"/>
                  </a:lnTo>
                  <a:lnTo>
                    <a:pt x="234" y="1140"/>
                  </a:lnTo>
                  <a:lnTo>
                    <a:pt x="219" y="1125"/>
                  </a:lnTo>
                  <a:lnTo>
                    <a:pt x="208" y="1108"/>
                  </a:lnTo>
                  <a:lnTo>
                    <a:pt x="204" y="1087"/>
                  </a:lnTo>
                  <a:lnTo>
                    <a:pt x="205" y="1064"/>
                  </a:lnTo>
                  <a:lnTo>
                    <a:pt x="288" y="731"/>
                  </a:lnTo>
                  <a:lnTo>
                    <a:pt x="26" y="510"/>
                  </a:lnTo>
                  <a:lnTo>
                    <a:pt x="12" y="496"/>
                  </a:lnTo>
                  <a:lnTo>
                    <a:pt x="4" y="478"/>
                  </a:lnTo>
                  <a:lnTo>
                    <a:pt x="0" y="461"/>
                  </a:lnTo>
                  <a:lnTo>
                    <a:pt x="1" y="443"/>
                  </a:lnTo>
                  <a:lnTo>
                    <a:pt x="8" y="426"/>
                  </a:lnTo>
                  <a:lnTo>
                    <a:pt x="17" y="411"/>
                  </a:lnTo>
                  <a:lnTo>
                    <a:pt x="30" y="397"/>
                  </a:lnTo>
                  <a:lnTo>
                    <a:pt x="47" y="389"/>
                  </a:lnTo>
                  <a:lnTo>
                    <a:pt x="67" y="385"/>
                  </a:lnTo>
                  <a:lnTo>
                    <a:pt x="409" y="361"/>
                  </a:lnTo>
                  <a:lnTo>
                    <a:pt x="537" y="44"/>
                  </a:lnTo>
                  <a:lnTo>
                    <a:pt x="548" y="26"/>
                  </a:lnTo>
                  <a:lnTo>
                    <a:pt x="561" y="12"/>
                  </a:lnTo>
                  <a:lnTo>
                    <a:pt x="577" y="4"/>
                  </a:lnTo>
                  <a:lnTo>
                    <a:pt x="5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61" name="Shape 7661"/>
          <p:cNvGrpSpPr/>
          <p:nvPr/>
        </p:nvGrpSpPr>
        <p:grpSpPr>
          <a:xfrm>
            <a:off x="7035265" y="3665905"/>
            <a:ext cx="208100" cy="222863"/>
            <a:chOff x="2595" y="883"/>
            <a:chExt cx="1776" cy="1902"/>
          </a:xfrm>
        </p:grpSpPr>
        <p:sp>
          <p:nvSpPr>
            <p:cNvPr id="7662" name="Shape 7662"/>
            <p:cNvSpPr/>
            <p:nvPr/>
          </p:nvSpPr>
          <p:spPr>
            <a:xfrm>
              <a:off x="2595" y="1738"/>
              <a:ext cx="722" cy="726"/>
            </a:xfrm>
            <a:custGeom>
              <a:avLst/>
              <a:gdLst/>
              <a:ahLst/>
              <a:cxnLst/>
              <a:rect l="0" t="0" r="0" b="0"/>
              <a:pathLst>
                <a:path w="1443" h="1452" extrusionOk="0">
                  <a:moveTo>
                    <a:pt x="722" y="503"/>
                  </a:moveTo>
                  <a:lnTo>
                    <a:pt x="682" y="507"/>
                  </a:lnTo>
                  <a:lnTo>
                    <a:pt x="643" y="517"/>
                  </a:lnTo>
                  <a:lnTo>
                    <a:pt x="610" y="533"/>
                  </a:lnTo>
                  <a:lnTo>
                    <a:pt x="579" y="555"/>
                  </a:lnTo>
                  <a:lnTo>
                    <a:pt x="552" y="582"/>
                  </a:lnTo>
                  <a:lnTo>
                    <a:pt x="530" y="613"/>
                  </a:lnTo>
                  <a:lnTo>
                    <a:pt x="513" y="648"/>
                  </a:lnTo>
                  <a:lnTo>
                    <a:pt x="503" y="685"/>
                  </a:lnTo>
                  <a:lnTo>
                    <a:pt x="499" y="726"/>
                  </a:lnTo>
                  <a:lnTo>
                    <a:pt x="503" y="765"/>
                  </a:lnTo>
                  <a:lnTo>
                    <a:pt x="513" y="804"/>
                  </a:lnTo>
                  <a:lnTo>
                    <a:pt x="530" y="838"/>
                  </a:lnTo>
                  <a:lnTo>
                    <a:pt x="552" y="870"/>
                  </a:lnTo>
                  <a:lnTo>
                    <a:pt x="579" y="896"/>
                  </a:lnTo>
                  <a:lnTo>
                    <a:pt x="610" y="918"/>
                  </a:lnTo>
                  <a:lnTo>
                    <a:pt x="643" y="935"/>
                  </a:lnTo>
                  <a:lnTo>
                    <a:pt x="682" y="945"/>
                  </a:lnTo>
                  <a:lnTo>
                    <a:pt x="722" y="949"/>
                  </a:lnTo>
                  <a:lnTo>
                    <a:pt x="761" y="945"/>
                  </a:lnTo>
                  <a:lnTo>
                    <a:pt x="800" y="935"/>
                  </a:lnTo>
                  <a:lnTo>
                    <a:pt x="834" y="918"/>
                  </a:lnTo>
                  <a:lnTo>
                    <a:pt x="865" y="896"/>
                  </a:lnTo>
                  <a:lnTo>
                    <a:pt x="892" y="870"/>
                  </a:lnTo>
                  <a:lnTo>
                    <a:pt x="913" y="838"/>
                  </a:lnTo>
                  <a:lnTo>
                    <a:pt x="930" y="804"/>
                  </a:lnTo>
                  <a:lnTo>
                    <a:pt x="941" y="765"/>
                  </a:lnTo>
                  <a:lnTo>
                    <a:pt x="944" y="726"/>
                  </a:lnTo>
                  <a:lnTo>
                    <a:pt x="941" y="685"/>
                  </a:lnTo>
                  <a:lnTo>
                    <a:pt x="930" y="648"/>
                  </a:lnTo>
                  <a:lnTo>
                    <a:pt x="913" y="613"/>
                  </a:lnTo>
                  <a:lnTo>
                    <a:pt x="892" y="582"/>
                  </a:lnTo>
                  <a:lnTo>
                    <a:pt x="865" y="555"/>
                  </a:lnTo>
                  <a:lnTo>
                    <a:pt x="834" y="533"/>
                  </a:lnTo>
                  <a:lnTo>
                    <a:pt x="800" y="517"/>
                  </a:lnTo>
                  <a:lnTo>
                    <a:pt x="761" y="507"/>
                  </a:lnTo>
                  <a:lnTo>
                    <a:pt x="722" y="503"/>
                  </a:lnTo>
                  <a:close/>
                  <a:moveTo>
                    <a:pt x="555" y="0"/>
                  </a:moveTo>
                  <a:lnTo>
                    <a:pt x="889" y="0"/>
                  </a:lnTo>
                  <a:lnTo>
                    <a:pt x="908" y="2"/>
                  </a:lnTo>
                  <a:lnTo>
                    <a:pt x="926" y="9"/>
                  </a:lnTo>
                  <a:lnTo>
                    <a:pt x="941" y="22"/>
                  </a:lnTo>
                  <a:lnTo>
                    <a:pt x="952" y="37"/>
                  </a:lnTo>
                  <a:lnTo>
                    <a:pt x="961" y="54"/>
                  </a:lnTo>
                  <a:lnTo>
                    <a:pt x="963" y="74"/>
                  </a:lnTo>
                  <a:lnTo>
                    <a:pt x="963" y="176"/>
                  </a:lnTo>
                  <a:lnTo>
                    <a:pt x="966" y="197"/>
                  </a:lnTo>
                  <a:lnTo>
                    <a:pt x="974" y="215"/>
                  </a:lnTo>
                  <a:lnTo>
                    <a:pt x="986" y="230"/>
                  </a:lnTo>
                  <a:lnTo>
                    <a:pt x="1001" y="242"/>
                  </a:lnTo>
                  <a:lnTo>
                    <a:pt x="1020" y="249"/>
                  </a:lnTo>
                  <a:lnTo>
                    <a:pt x="1038" y="251"/>
                  </a:lnTo>
                  <a:lnTo>
                    <a:pt x="1057" y="249"/>
                  </a:lnTo>
                  <a:lnTo>
                    <a:pt x="1075" y="241"/>
                  </a:lnTo>
                  <a:lnTo>
                    <a:pt x="1163" y="190"/>
                  </a:lnTo>
                  <a:lnTo>
                    <a:pt x="1182" y="183"/>
                  </a:lnTo>
                  <a:lnTo>
                    <a:pt x="1201" y="181"/>
                  </a:lnTo>
                  <a:lnTo>
                    <a:pt x="1220" y="183"/>
                  </a:lnTo>
                  <a:lnTo>
                    <a:pt x="1238" y="190"/>
                  </a:lnTo>
                  <a:lnTo>
                    <a:pt x="1253" y="201"/>
                  </a:lnTo>
                  <a:lnTo>
                    <a:pt x="1266" y="218"/>
                  </a:lnTo>
                  <a:lnTo>
                    <a:pt x="1433" y="507"/>
                  </a:lnTo>
                  <a:lnTo>
                    <a:pt x="1441" y="526"/>
                  </a:lnTo>
                  <a:lnTo>
                    <a:pt x="1443" y="545"/>
                  </a:lnTo>
                  <a:lnTo>
                    <a:pt x="1440" y="565"/>
                  </a:lnTo>
                  <a:lnTo>
                    <a:pt x="1433" y="582"/>
                  </a:lnTo>
                  <a:lnTo>
                    <a:pt x="1421" y="597"/>
                  </a:lnTo>
                  <a:lnTo>
                    <a:pt x="1405" y="610"/>
                  </a:lnTo>
                  <a:lnTo>
                    <a:pt x="1317" y="661"/>
                  </a:lnTo>
                  <a:lnTo>
                    <a:pt x="1301" y="674"/>
                  </a:lnTo>
                  <a:lnTo>
                    <a:pt x="1289" y="689"/>
                  </a:lnTo>
                  <a:lnTo>
                    <a:pt x="1282" y="707"/>
                  </a:lnTo>
                  <a:lnTo>
                    <a:pt x="1280" y="726"/>
                  </a:lnTo>
                  <a:lnTo>
                    <a:pt x="1282" y="744"/>
                  </a:lnTo>
                  <a:lnTo>
                    <a:pt x="1289" y="762"/>
                  </a:lnTo>
                  <a:lnTo>
                    <a:pt x="1301" y="778"/>
                  </a:lnTo>
                  <a:lnTo>
                    <a:pt x="1317" y="791"/>
                  </a:lnTo>
                  <a:lnTo>
                    <a:pt x="1405" y="842"/>
                  </a:lnTo>
                  <a:lnTo>
                    <a:pt x="1421" y="855"/>
                  </a:lnTo>
                  <a:lnTo>
                    <a:pt x="1433" y="870"/>
                  </a:lnTo>
                  <a:lnTo>
                    <a:pt x="1440" y="887"/>
                  </a:lnTo>
                  <a:lnTo>
                    <a:pt x="1443" y="907"/>
                  </a:lnTo>
                  <a:lnTo>
                    <a:pt x="1441" y="925"/>
                  </a:lnTo>
                  <a:lnTo>
                    <a:pt x="1433" y="944"/>
                  </a:lnTo>
                  <a:lnTo>
                    <a:pt x="1266" y="1234"/>
                  </a:lnTo>
                  <a:lnTo>
                    <a:pt x="1253" y="1250"/>
                  </a:lnTo>
                  <a:lnTo>
                    <a:pt x="1238" y="1262"/>
                  </a:lnTo>
                  <a:lnTo>
                    <a:pt x="1220" y="1269"/>
                  </a:lnTo>
                  <a:lnTo>
                    <a:pt x="1201" y="1271"/>
                  </a:lnTo>
                  <a:lnTo>
                    <a:pt x="1182" y="1269"/>
                  </a:lnTo>
                  <a:lnTo>
                    <a:pt x="1163" y="1262"/>
                  </a:lnTo>
                  <a:lnTo>
                    <a:pt x="1075" y="1211"/>
                  </a:lnTo>
                  <a:lnTo>
                    <a:pt x="1057" y="1203"/>
                  </a:lnTo>
                  <a:lnTo>
                    <a:pt x="1038" y="1200"/>
                  </a:lnTo>
                  <a:lnTo>
                    <a:pt x="1020" y="1203"/>
                  </a:lnTo>
                  <a:lnTo>
                    <a:pt x="1001" y="1210"/>
                  </a:lnTo>
                  <a:lnTo>
                    <a:pt x="986" y="1221"/>
                  </a:lnTo>
                  <a:lnTo>
                    <a:pt x="974" y="1236"/>
                  </a:lnTo>
                  <a:lnTo>
                    <a:pt x="966" y="1255"/>
                  </a:lnTo>
                  <a:lnTo>
                    <a:pt x="963" y="1276"/>
                  </a:lnTo>
                  <a:lnTo>
                    <a:pt x="963" y="1377"/>
                  </a:lnTo>
                  <a:lnTo>
                    <a:pt x="961" y="1397"/>
                  </a:lnTo>
                  <a:lnTo>
                    <a:pt x="952" y="1415"/>
                  </a:lnTo>
                  <a:lnTo>
                    <a:pt x="941" y="1430"/>
                  </a:lnTo>
                  <a:lnTo>
                    <a:pt x="926" y="1442"/>
                  </a:lnTo>
                  <a:lnTo>
                    <a:pt x="908" y="1450"/>
                  </a:lnTo>
                  <a:lnTo>
                    <a:pt x="889" y="1452"/>
                  </a:lnTo>
                  <a:lnTo>
                    <a:pt x="555" y="1452"/>
                  </a:lnTo>
                  <a:lnTo>
                    <a:pt x="535" y="1450"/>
                  </a:lnTo>
                  <a:lnTo>
                    <a:pt x="517" y="1442"/>
                  </a:lnTo>
                  <a:lnTo>
                    <a:pt x="502" y="1430"/>
                  </a:lnTo>
                  <a:lnTo>
                    <a:pt x="491" y="1415"/>
                  </a:lnTo>
                  <a:lnTo>
                    <a:pt x="483" y="1397"/>
                  </a:lnTo>
                  <a:lnTo>
                    <a:pt x="480" y="1377"/>
                  </a:lnTo>
                  <a:lnTo>
                    <a:pt x="480" y="1276"/>
                  </a:lnTo>
                  <a:lnTo>
                    <a:pt x="477" y="1255"/>
                  </a:lnTo>
                  <a:lnTo>
                    <a:pt x="469" y="1236"/>
                  </a:lnTo>
                  <a:lnTo>
                    <a:pt x="457" y="1221"/>
                  </a:lnTo>
                  <a:lnTo>
                    <a:pt x="442" y="1210"/>
                  </a:lnTo>
                  <a:lnTo>
                    <a:pt x="423" y="1203"/>
                  </a:lnTo>
                  <a:lnTo>
                    <a:pt x="405" y="1200"/>
                  </a:lnTo>
                  <a:lnTo>
                    <a:pt x="386" y="1203"/>
                  </a:lnTo>
                  <a:lnTo>
                    <a:pt x="368" y="1211"/>
                  </a:lnTo>
                  <a:lnTo>
                    <a:pt x="280" y="1262"/>
                  </a:lnTo>
                  <a:lnTo>
                    <a:pt x="261" y="1269"/>
                  </a:lnTo>
                  <a:lnTo>
                    <a:pt x="242" y="1271"/>
                  </a:lnTo>
                  <a:lnTo>
                    <a:pt x="223" y="1269"/>
                  </a:lnTo>
                  <a:lnTo>
                    <a:pt x="205" y="1262"/>
                  </a:lnTo>
                  <a:lnTo>
                    <a:pt x="190" y="1250"/>
                  </a:lnTo>
                  <a:lnTo>
                    <a:pt x="177" y="1234"/>
                  </a:lnTo>
                  <a:lnTo>
                    <a:pt x="10" y="944"/>
                  </a:lnTo>
                  <a:lnTo>
                    <a:pt x="3" y="925"/>
                  </a:lnTo>
                  <a:lnTo>
                    <a:pt x="0" y="907"/>
                  </a:lnTo>
                  <a:lnTo>
                    <a:pt x="3" y="887"/>
                  </a:lnTo>
                  <a:lnTo>
                    <a:pt x="10" y="870"/>
                  </a:lnTo>
                  <a:lnTo>
                    <a:pt x="22" y="855"/>
                  </a:lnTo>
                  <a:lnTo>
                    <a:pt x="38" y="842"/>
                  </a:lnTo>
                  <a:lnTo>
                    <a:pt x="126" y="791"/>
                  </a:lnTo>
                  <a:lnTo>
                    <a:pt x="142" y="778"/>
                  </a:lnTo>
                  <a:lnTo>
                    <a:pt x="154" y="762"/>
                  </a:lnTo>
                  <a:lnTo>
                    <a:pt x="161" y="744"/>
                  </a:lnTo>
                  <a:lnTo>
                    <a:pt x="163" y="726"/>
                  </a:lnTo>
                  <a:lnTo>
                    <a:pt x="161" y="707"/>
                  </a:lnTo>
                  <a:lnTo>
                    <a:pt x="154" y="689"/>
                  </a:lnTo>
                  <a:lnTo>
                    <a:pt x="142" y="674"/>
                  </a:lnTo>
                  <a:lnTo>
                    <a:pt x="126" y="661"/>
                  </a:lnTo>
                  <a:lnTo>
                    <a:pt x="38" y="610"/>
                  </a:lnTo>
                  <a:lnTo>
                    <a:pt x="22" y="597"/>
                  </a:lnTo>
                  <a:lnTo>
                    <a:pt x="10" y="582"/>
                  </a:lnTo>
                  <a:lnTo>
                    <a:pt x="3" y="565"/>
                  </a:lnTo>
                  <a:lnTo>
                    <a:pt x="0" y="545"/>
                  </a:lnTo>
                  <a:lnTo>
                    <a:pt x="3" y="526"/>
                  </a:lnTo>
                  <a:lnTo>
                    <a:pt x="10" y="507"/>
                  </a:lnTo>
                  <a:lnTo>
                    <a:pt x="177" y="218"/>
                  </a:lnTo>
                  <a:lnTo>
                    <a:pt x="190" y="201"/>
                  </a:lnTo>
                  <a:lnTo>
                    <a:pt x="205" y="190"/>
                  </a:lnTo>
                  <a:lnTo>
                    <a:pt x="223" y="183"/>
                  </a:lnTo>
                  <a:lnTo>
                    <a:pt x="242" y="181"/>
                  </a:lnTo>
                  <a:lnTo>
                    <a:pt x="261" y="183"/>
                  </a:lnTo>
                  <a:lnTo>
                    <a:pt x="280" y="190"/>
                  </a:lnTo>
                  <a:lnTo>
                    <a:pt x="368" y="241"/>
                  </a:lnTo>
                  <a:lnTo>
                    <a:pt x="386" y="249"/>
                  </a:lnTo>
                  <a:lnTo>
                    <a:pt x="405" y="251"/>
                  </a:lnTo>
                  <a:lnTo>
                    <a:pt x="423" y="249"/>
                  </a:lnTo>
                  <a:lnTo>
                    <a:pt x="442" y="242"/>
                  </a:lnTo>
                  <a:lnTo>
                    <a:pt x="457" y="230"/>
                  </a:lnTo>
                  <a:lnTo>
                    <a:pt x="469" y="215"/>
                  </a:lnTo>
                  <a:lnTo>
                    <a:pt x="477" y="197"/>
                  </a:lnTo>
                  <a:lnTo>
                    <a:pt x="480" y="176"/>
                  </a:lnTo>
                  <a:lnTo>
                    <a:pt x="480" y="74"/>
                  </a:lnTo>
                  <a:lnTo>
                    <a:pt x="483" y="54"/>
                  </a:lnTo>
                  <a:lnTo>
                    <a:pt x="491" y="37"/>
                  </a:lnTo>
                  <a:lnTo>
                    <a:pt x="502" y="22"/>
                  </a:lnTo>
                  <a:lnTo>
                    <a:pt x="517" y="9"/>
                  </a:lnTo>
                  <a:lnTo>
                    <a:pt x="535" y="2"/>
                  </a:lnTo>
                  <a:lnTo>
                    <a:pt x="5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3" name="Shape 7663"/>
            <p:cNvSpPr/>
            <p:nvPr/>
          </p:nvSpPr>
          <p:spPr>
            <a:xfrm>
              <a:off x="2603" y="1019"/>
              <a:ext cx="817" cy="799"/>
            </a:xfrm>
            <a:custGeom>
              <a:avLst/>
              <a:gdLst/>
              <a:ahLst/>
              <a:cxnLst/>
              <a:rect l="0" t="0" r="0" b="0"/>
              <a:pathLst>
                <a:path w="1633" h="1598" extrusionOk="0">
                  <a:moveTo>
                    <a:pt x="1161" y="0"/>
                  </a:moveTo>
                  <a:lnTo>
                    <a:pt x="1183" y="0"/>
                  </a:lnTo>
                  <a:lnTo>
                    <a:pt x="1205" y="6"/>
                  </a:lnTo>
                  <a:lnTo>
                    <a:pt x="1226" y="15"/>
                  </a:lnTo>
                  <a:lnTo>
                    <a:pt x="1244" y="31"/>
                  </a:lnTo>
                  <a:lnTo>
                    <a:pt x="1603" y="389"/>
                  </a:lnTo>
                  <a:lnTo>
                    <a:pt x="1616" y="405"/>
                  </a:lnTo>
                  <a:lnTo>
                    <a:pt x="1625" y="423"/>
                  </a:lnTo>
                  <a:lnTo>
                    <a:pt x="1631" y="442"/>
                  </a:lnTo>
                  <a:lnTo>
                    <a:pt x="1633" y="462"/>
                  </a:lnTo>
                  <a:lnTo>
                    <a:pt x="1631" y="483"/>
                  </a:lnTo>
                  <a:lnTo>
                    <a:pt x="1625" y="502"/>
                  </a:lnTo>
                  <a:lnTo>
                    <a:pt x="1616" y="519"/>
                  </a:lnTo>
                  <a:lnTo>
                    <a:pt x="1603" y="535"/>
                  </a:lnTo>
                  <a:lnTo>
                    <a:pt x="1244" y="894"/>
                  </a:lnTo>
                  <a:lnTo>
                    <a:pt x="1228" y="908"/>
                  </a:lnTo>
                  <a:lnTo>
                    <a:pt x="1211" y="917"/>
                  </a:lnTo>
                  <a:lnTo>
                    <a:pt x="1191" y="923"/>
                  </a:lnTo>
                  <a:lnTo>
                    <a:pt x="1171" y="924"/>
                  </a:lnTo>
                  <a:lnTo>
                    <a:pt x="1152" y="923"/>
                  </a:lnTo>
                  <a:lnTo>
                    <a:pt x="1133" y="917"/>
                  </a:lnTo>
                  <a:lnTo>
                    <a:pt x="1115" y="908"/>
                  </a:lnTo>
                  <a:lnTo>
                    <a:pt x="1098" y="894"/>
                  </a:lnTo>
                  <a:lnTo>
                    <a:pt x="1084" y="875"/>
                  </a:lnTo>
                  <a:lnTo>
                    <a:pt x="1074" y="854"/>
                  </a:lnTo>
                  <a:lnTo>
                    <a:pt x="1069" y="832"/>
                  </a:lnTo>
                  <a:lnTo>
                    <a:pt x="1069" y="810"/>
                  </a:lnTo>
                  <a:lnTo>
                    <a:pt x="1074" y="788"/>
                  </a:lnTo>
                  <a:lnTo>
                    <a:pt x="1084" y="767"/>
                  </a:lnTo>
                  <a:lnTo>
                    <a:pt x="1098" y="749"/>
                  </a:lnTo>
                  <a:lnTo>
                    <a:pt x="1279" y="568"/>
                  </a:lnTo>
                  <a:lnTo>
                    <a:pt x="1190" y="577"/>
                  </a:lnTo>
                  <a:lnTo>
                    <a:pt x="1103" y="592"/>
                  </a:lnTo>
                  <a:lnTo>
                    <a:pt x="1019" y="615"/>
                  </a:lnTo>
                  <a:lnTo>
                    <a:pt x="936" y="643"/>
                  </a:lnTo>
                  <a:lnTo>
                    <a:pt x="858" y="677"/>
                  </a:lnTo>
                  <a:lnTo>
                    <a:pt x="782" y="717"/>
                  </a:lnTo>
                  <a:lnTo>
                    <a:pt x="709" y="761"/>
                  </a:lnTo>
                  <a:lnTo>
                    <a:pt x="641" y="812"/>
                  </a:lnTo>
                  <a:lnTo>
                    <a:pt x="576" y="867"/>
                  </a:lnTo>
                  <a:lnTo>
                    <a:pt x="516" y="926"/>
                  </a:lnTo>
                  <a:lnTo>
                    <a:pt x="459" y="990"/>
                  </a:lnTo>
                  <a:lnTo>
                    <a:pt x="408" y="1058"/>
                  </a:lnTo>
                  <a:lnTo>
                    <a:pt x="362" y="1130"/>
                  </a:lnTo>
                  <a:lnTo>
                    <a:pt x="322" y="1204"/>
                  </a:lnTo>
                  <a:lnTo>
                    <a:pt x="286" y="1283"/>
                  </a:lnTo>
                  <a:lnTo>
                    <a:pt x="256" y="1365"/>
                  </a:lnTo>
                  <a:lnTo>
                    <a:pt x="233" y="1448"/>
                  </a:lnTo>
                  <a:lnTo>
                    <a:pt x="227" y="1448"/>
                  </a:lnTo>
                  <a:lnTo>
                    <a:pt x="190" y="1452"/>
                  </a:lnTo>
                  <a:lnTo>
                    <a:pt x="155" y="1460"/>
                  </a:lnTo>
                  <a:lnTo>
                    <a:pt x="120" y="1472"/>
                  </a:lnTo>
                  <a:lnTo>
                    <a:pt x="89" y="1491"/>
                  </a:lnTo>
                  <a:lnTo>
                    <a:pt x="61" y="1513"/>
                  </a:lnTo>
                  <a:lnTo>
                    <a:pt x="36" y="1540"/>
                  </a:lnTo>
                  <a:lnTo>
                    <a:pt x="15" y="1571"/>
                  </a:lnTo>
                  <a:lnTo>
                    <a:pt x="0" y="1598"/>
                  </a:lnTo>
                  <a:lnTo>
                    <a:pt x="11" y="1503"/>
                  </a:lnTo>
                  <a:lnTo>
                    <a:pt x="30" y="1410"/>
                  </a:lnTo>
                  <a:lnTo>
                    <a:pt x="54" y="1319"/>
                  </a:lnTo>
                  <a:lnTo>
                    <a:pt x="84" y="1231"/>
                  </a:lnTo>
                  <a:lnTo>
                    <a:pt x="120" y="1146"/>
                  </a:lnTo>
                  <a:lnTo>
                    <a:pt x="162" y="1064"/>
                  </a:lnTo>
                  <a:lnTo>
                    <a:pt x="208" y="986"/>
                  </a:lnTo>
                  <a:lnTo>
                    <a:pt x="260" y="911"/>
                  </a:lnTo>
                  <a:lnTo>
                    <a:pt x="317" y="839"/>
                  </a:lnTo>
                  <a:lnTo>
                    <a:pt x="378" y="772"/>
                  </a:lnTo>
                  <a:lnTo>
                    <a:pt x="443" y="709"/>
                  </a:lnTo>
                  <a:lnTo>
                    <a:pt x="513" y="650"/>
                  </a:lnTo>
                  <a:lnTo>
                    <a:pt x="586" y="597"/>
                  </a:lnTo>
                  <a:lnTo>
                    <a:pt x="663" y="547"/>
                  </a:lnTo>
                  <a:lnTo>
                    <a:pt x="743" y="503"/>
                  </a:lnTo>
                  <a:lnTo>
                    <a:pt x="826" y="464"/>
                  </a:lnTo>
                  <a:lnTo>
                    <a:pt x="913" y="432"/>
                  </a:lnTo>
                  <a:lnTo>
                    <a:pt x="1002" y="404"/>
                  </a:lnTo>
                  <a:lnTo>
                    <a:pt x="1094" y="383"/>
                  </a:lnTo>
                  <a:lnTo>
                    <a:pt x="1188" y="369"/>
                  </a:lnTo>
                  <a:lnTo>
                    <a:pt x="1282" y="361"/>
                  </a:lnTo>
                  <a:lnTo>
                    <a:pt x="1098" y="177"/>
                  </a:lnTo>
                  <a:lnTo>
                    <a:pt x="1084" y="158"/>
                  </a:lnTo>
                  <a:lnTo>
                    <a:pt x="1074" y="137"/>
                  </a:lnTo>
                  <a:lnTo>
                    <a:pt x="1069" y="115"/>
                  </a:lnTo>
                  <a:lnTo>
                    <a:pt x="1069" y="92"/>
                  </a:lnTo>
                  <a:lnTo>
                    <a:pt x="1074" y="70"/>
                  </a:lnTo>
                  <a:lnTo>
                    <a:pt x="1084" y="49"/>
                  </a:lnTo>
                  <a:lnTo>
                    <a:pt x="1098" y="31"/>
                  </a:lnTo>
                  <a:lnTo>
                    <a:pt x="1118" y="15"/>
                  </a:lnTo>
                  <a:lnTo>
                    <a:pt x="1139" y="6"/>
                  </a:lnTo>
                  <a:lnTo>
                    <a:pt x="11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4" name="Shape 7664"/>
            <p:cNvSpPr/>
            <p:nvPr/>
          </p:nvSpPr>
          <p:spPr>
            <a:xfrm>
              <a:off x="3668" y="883"/>
              <a:ext cx="415" cy="415"/>
            </a:xfrm>
            <a:custGeom>
              <a:avLst/>
              <a:gdLst/>
              <a:ahLst/>
              <a:cxnLst/>
              <a:rect l="0" t="0" r="0" b="0"/>
              <a:pathLst>
                <a:path w="829" h="830" extrusionOk="0">
                  <a:moveTo>
                    <a:pt x="414" y="0"/>
                  </a:moveTo>
                  <a:lnTo>
                    <a:pt x="466" y="2"/>
                  </a:lnTo>
                  <a:lnTo>
                    <a:pt x="516" y="11"/>
                  </a:lnTo>
                  <a:lnTo>
                    <a:pt x="565" y="28"/>
                  </a:lnTo>
                  <a:lnTo>
                    <a:pt x="610" y="49"/>
                  </a:lnTo>
                  <a:lnTo>
                    <a:pt x="652" y="74"/>
                  </a:lnTo>
                  <a:lnTo>
                    <a:pt x="690" y="104"/>
                  </a:lnTo>
                  <a:lnTo>
                    <a:pt x="724" y="139"/>
                  </a:lnTo>
                  <a:lnTo>
                    <a:pt x="755" y="177"/>
                  </a:lnTo>
                  <a:lnTo>
                    <a:pt x="780" y="219"/>
                  </a:lnTo>
                  <a:lnTo>
                    <a:pt x="801" y="264"/>
                  </a:lnTo>
                  <a:lnTo>
                    <a:pt x="817" y="313"/>
                  </a:lnTo>
                  <a:lnTo>
                    <a:pt x="826" y="363"/>
                  </a:lnTo>
                  <a:lnTo>
                    <a:pt x="829" y="415"/>
                  </a:lnTo>
                  <a:lnTo>
                    <a:pt x="826" y="467"/>
                  </a:lnTo>
                  <a:lnTo>
                    <a:pt x="817" y="517"/>
                  </a:lnTo>
                  <a:lnTo>
                    <a:pt x="801" y="565"/>
                  </a:lnTo>
                  <a:lnTo>
                    <a:pt x="780" y="610"/>
                  </a:lnTo>
                  <a:lnTo>
                    <a:pt x="755" y="652"/>
                  </a:lnTo>
                  <a:lnTo>
                    <a:pt x="724" y="690"/>
                  </a:lnTo>
                  <a:lnTo>
                    <a:pt x="690" y="725"/>
                  </a:lnTo>
                  <a:lnTo>
                    <a:pt x="652" y="756"/>
                  </a:lnTo>
                  <a:lnTo>
                    <a:pt x="610" y="782"/>
                  </a:lnTo>
                  <a:lnTo>
                    <a:pt x="565" y="803"/>
                  </a:lnTo>
                  <a:lnTo>
                    <a:pt x="516" y="818"/>
                  </a:lnTo>
                  <a:lnTo>
                    <a:pt x="466" y="827"/>
                  </a:lnTo>
                  <a:lnTo>
                    <a:pt x="414" y="830"/>
                  </a:lnTo>
                  <a:lnTo>
                    <a:pt x="362" y="827"/>
                  </a:lnTo>
                  <a:lnTo>
                    <a:pt x="312" y="818"/>
                  </a:lnTo>
                  <a:lnTo>
                    <a:pt x="265" y="803"/>
                  </a:lnTo>
                  <a:lnTo>
                    <a:pt x="220" y="782"/>
                  </a:lnTo>
                  <a:lnTo>
                    <a:pt x="178" y="756"/>
                  </a:lnTo>
                  <a:lnTo>
                    <a:pt x="140" y="725"/>
                  </a:lnTo>
                  <a:lnTo>
                    <a:pt x="105" y="690"/>
                  </a:lnTo>
                  <a:lnTo>
                    <a:pt x="74" y="652"/>
                  </a:lnTo>
                  <a:lnTo>
                    <a:pt x="48" y="610"/>
                  </a:lnTo>
                  <a:lnTo>
                    <a:pt x="28" y="565"/>
                  </a:lnTo>
                  <a:lnTo>
                    <a:pt x="13" y="517"/>
                  </a:lnTo>
                  <a:lnTo>
                    <a:pt x="3" y="467"/>
                  </a:lnTo>
                  <a:lnTo>
                    <a:pt x="0" y="415"/>
                  </a:lnTo>
                  <a:lnTo>
                    <a:pt x="3" y="363"/>
                  </a:lnTo>
                  <a:lnTo>
                    <a:pt x="13" y="313"/>
                  </a:lnTo>
                  <a:lnTo>
                    <a:pt x="28" y="264"/>
                  </a:lnTo>
                  <a:lnTo>
                    <a:pt x="48" y="219"/>
                  </a:lnTo>
                  <a:lnTo>
                    <a:pt x="74" y="177"/>
                  </a:lnTo>
                  <a:lnTo>
                    <a:pt x="105" y="139"/>
                  </a:lnTo>
                  <a:lnTo>
                    <a:pt x="140" y="104"/>
                  </a:lnTo>
                  <a:lnTo>
                    <a:pt x="178" y="74"/>
                  </a:lnTo>
                  <a:lnTo>
                    <a:pt x="220" y="49"/>
                  </a:lnTo>
                  <a:lnTo>
                    <a:pt x="265" y="28"/>
                  </a:lnTo>
                  <a:lnTo>
                    <a:pt x="312" y="11"/>
                  </a:lnTo>
                  <a:lnTo>
                    <a:pt x="362" y="2"/>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5" name="Shape 7665"/>
            <p:cNvSpPr/>
            <p:nvPr/>
          </p:nvSpPr>
          <p:spPr>
            <a:xfrm>
              <a:off x="3472" y="1380"/>
              <a:ext cx="808" cy="556"/>
            </a:xfrm>
            <a:custGeom>
              <a:avLst/>
              <a:gdLst/>
              <a:ahLst/>
              <a:cxnLst/>
              <a:rect l="0" t="0" r="0" b="0"/>
              <a:pathLst>
                <a:path w="1616" h="1111" extrusionOk="0">
                  <a:moveTo>
                    <a:pt x="483" y="0"/>
                  </a:moveTo>
                  <a:lnTo>
                    <a:pt x="495" y="1"/>
                  </a:lnTo>
                  <a:lnTo>
                    <a:pt x="504" y="6"/>
                  </a:lnTo>
                  <a:lnTo>
                    <a:pt x="512" y="14"/>
                  </a:lnTo>
                  <a:lnTo>
                    <a:pt x="518" y="23"/>
                  </a:lnTo>
                  <a:lnTo>
                    <a:pt x="767" y="708"/>
                  </a:lnTo>
                  <a:lnTo>
                    <a:pt x="774" y="720"/>
                  </a:lnTo>
                  <a:lnTo>
                    <a:pt x="784" y="730"/>
                  </a:lnTo>
                  <a:lnTo>
                    <a:pt x="796" y="735"/>
                  </a:lnTo>
                  <a:lnTo>
                    <a:pt x="808" y="738"/>
                  </a:lnTo>
                  <a:lnTo>
                    <a:pt x="822" y="735"/>
                  </a:lnTo>
                  <a:lnTo>
                    <a:pt x="834" y="730"/>
                  </a:lnTo>
                  <a:lnTo>
                    <a:pt x="844" y="720"/>
                  </a:lnTo>
                  <a:lnTo>
                    <a:pt x="851" y="708"/>
                  </a:lnTo>
                  <a:lnTo>
                    <a:pt x="1100" y="23"/>
                  </a:lnTo>
                  <a:lnTo>
                    <a:pt x="1107" y="12"/>
                  </a:lnTo>
                  <a:lnTo>
                    <a:pt x="1117" y="3"/>
                  </a:lnTo>
                  <a:lnTo>
                    <a:pt x="1131" y="0"/>
                  </a:lnTo>
                  <a:lnTo>
                    <a:pt x="1145" y="1"/>
                  </a:lnTo>
                  <a:lnTo>
                    <a:pt x="1364" y="37"/>
                  </a:lnTo>
                  <a:lnTo>
                    <a:pt x="1365" y="38"/>
                  </a:lnTo>
                  <a:lnTo>
                    <a:pt x="1408" y="56"/>
                  </a:lnTo>
                  <a:lnTo>
                    <a:pt x="1448" y="78"/>
                  </a:lnTo>
                  <a:lnTo>
                    <a:pt x="1485" y="104"/>
                  </a:lnTo>
                  <a:lnTo>
                    <a:pt x="1518" y="136"/>
                  </a:lnTo>
                  <a:lnTo>
                    <a:pt x="1547" y="170"/>
                  </a:lnTo>
                  <a:lnTo>
                    <a:pt x="1571" y="209"/>
                  </a:lnTo>
                  <a:lnTo>
                    <a:pt x="1591" y="249"/>
                  </a:lnTo>
                  <a:lnTo>
                    <a:pt x="1605" y="293"/>
                  </a:lnTo>
                  <a:lnTo>
                    <a:pt x="1613" y="339"/>
                  </a:lnTo>
                  <a:lnTo>
                    <a:pt x="1616" y="385"/>
                  </a:lnTo>
                  <a:lnTo>
                    <a:pt x="1616" y="957"/>
                  </a:lnTo>
                  <a:lnTo>
                    <a:pt x="1613" y="987"/>
                  </a:lnTo>
                  <a:lnTo>
                    <a:pt x="1605" y="1016"/>
                  </a:lnTo>
                  <a:lnTo>
                    <a:pt x="1590" y="1043"/>
                  </a:lnTo>
                  <a:lnTo>
                    <a:pt x="1571" y="1066"/>
                  </a:lnTo>
                  <a:lnTo>
                    <a:pt x="1548" y="1085"/>
                  </a:lnTo>
                  <a:lnTo>
                    <a:pt x="1522" y="1098"/>
                  </a:lnTo>
                  <a:lnTo>
                    <a:pt x="1494" y="1108"/>
                  </a:lnTo>
                  <a:lnTo>
                    <a:pt x="1462" y="1111"/>
                  </a:lnTo>
                  <a:lnTo>
                    <a:pt x="155" y="1111"/>
                  </a:lnTo>
                  <a:lnTo>
                    <a:pt x="124" y="1108"/>
                  </a:lnTo>
                  <a:lnTo>
                    <a:pt x="95" y="1098"/>
                  </a:lnTo>
                  <a:lnTo>
                    <a:pt x="69" y="1085"/>
                  </a:lnTo>
                  <a:lnTo>
                    <a:pt x="45" y="1066"/>
                  </a:lnTo>
                  <a:lnTo>
                    <a:pt x="27" y="1043"/>
                  </a:lnTo>
                  <a:lnTo>
                    <a:pt x="13" y="1016"/>
                  </a:lnTo>
                  <a:lnTo>
                    <a:pt x="4" y="987"/>
                  </a:lnTo>
                  <a:lnTo>
                    <a:pt x="0" y="957"/>
                  </a:lnTo>
                  <a:lnTo>
                    <a:pt x="0" y="387"/>
                  </a:lnTo>
                  <a:lnTo>
                    <a:pt x="4" y="340"/>
                  </a:lnTo>
                  <a:lnTo>
                    <a:pt x="13" y="295"/>
                  </a:lnTo>
                  <a:lnTo>
                    <a:pt x="27" y="250"/>
                  </a:lnTo>
                  <a:lnTo>
                    <a:pt x="45" y="210"/>
                  </a:lnTo>
                  <a:lnTo>
                    <a:pt x="70" y="172"/>
                  </a:lnTo>
                  <a:lnTo>
                    <a:pt x="99" y="137"/>
                  </a:lnTo>
                  <a:lnTo>
                    <a:pt x="132" y="105"/>
                  </a:lnTo>
                  <a:lnTo>
                    <a:pt x="168" y="78"/>
                  </a:lnTo>
                  <a:lnTo>
                    <a:pt x="209" y="56"/>
                  </a:lnTo>
                  <a:lnTo>
                    <a:pt x="253" y="37"/>
                  </a:lnTo>
                  <a:lnTo>
                    <a:pt x="256" y="37"/>
                  </a:lnTo>
                  <a:lnTo>
                    <a:pt x="265" y="35"/>
                  </a:lnTo>
                  <a:lnTo>
                    <a:pt x="279" y="32"/>
                  </a:lnTo>
                  <a:lnTo>
                    <a:pt x="298" y="30"/>
                  </a:lnTo>
                  <a:lnTo>
                    <a:pt x="319" y="27"/>
                  </a:lnTo>
                  <a:lnTo>
                    <a:pt x="343" y="22"/>
                  </a:lnTo>
                  <a:lnTo>
                    <a:pt x="366" y="18"/>
                  </a:lnTo>
                  <a:lnTo>
                    <a:pt x="390" y="14"/>
                  </a:lnTo>
                  <a:lnTo>
                    <a:pt x="415" y="10"/>
                  </a:lnTo>
                  <a:lnTo>
                    <a:pt x="436" y="7"/>
                  </a:lnTo>
                  <a:lnTo>
                    <a:pt x="454" y="3"/>
                  </a:lnTo>
                  <a:lnTo>
                    <a:pt x="469" y="1"/>
                  </a:lnTo>
                  <a:lnTo>
                    <a:pt x="480" y="0"/>
                  </a:lnTo>
                  <a:lnTo>
                    <a:pt x="4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6" name="Shape 7666"/>
            <p:cNvSpPr/>
            <p:nvPr/>
          </p:nvSpPr>
          <p:spPr>
            <a:xfrm>
              <a:off x="3553" y="1926"/>
              <a:ext cx="818" cy="859"/>
            </a:xfrm>
            <a:custGeom>
              <a:avLst/>
              <a:gdLst/>
              <a:ahLst/>
              <a:cxnLst/>
              <a:rect l="0" t="0" r="0" b="0"/>
              <a:pathLst>
                <a:path w="1637" h="1718" extrusionOk="0">
                  <a:moveTo>
                    <a:pt x="1637" y="0"/>
                  </a:moveTo>
                  <a:lnTo>
                    <a:pt x="1634" y="98"/>
                  </a:lnTo>
                  <a:lnTo>
                    <a:pt x="1623" y="195"/>
                  </a:lnTo>
                  <a:lnTo>
                    <a:pt x="1607" y="288"/>
                  </a:lnTo>
                  <a:lnTo>
                    <a:pt x="1584" y="381"/>
                  </a:lnTo>
                  <a:lnTo>
                    <a:pt x="1554" y="469"/>
                  </a:lnTo>
                  <a:lnTo>
                    <a:pt x="1519" y="556"/>
                  </a:lnTo>
                  <a:lnTo>
                    <a:pt x="1477" y="640"/>
                  </a:lnTo>
                  <a:lnTo>
                    <a:pt x="1431" y="720"/>
                  </a:lnTo>
                  <a:lnTo>
                    <a:pt x="1380" y="797"/>
                  </a:lnTo>
                  <a:lnTo>
                    <a:pt x="1323" y="870"/>
                  </a:lnTo>
                  <a:lnTo>
                    <a:pt x="1262" y="938"/>
                  </a:lnTo>
                  <a:lnTo>
                    <a:pt x="1196" y="1002"/>
                  </a:lnTo>
                  <a:lnTo>
                    <a:pt x="1127" y="1062"/>
                  </a:lnTo>
                  <a:lnTo>
                    <a:pt x="1053" y="1117"/>
                  </a:lnTo>
                  <a:lnTo>
                    <a:pt x="975" y="1168"/>
                  </a:lnTo>
                  <a:lnTo>
                    <a:pt x="894" y="1212"/>
                  </a:lnTo>
                  <a:lnTo>
                    <a:pt x="811" y="1251"/>
                  </a:lnTo>
                  <a:lnTo>
                    <a:pt x="723" y="1285"/>
                  </a:lnTo>
                  <a:lnTo>
                    <a:pt x="634" y="1313"/>
                  </a:lnTo>
                  <a:lnTo>
                    <a:pt x="541" y="1334"/>
                  </a:lnTo>
                  <a:lnTo>
                    <a:pt x="446" y="1349"/>
                  </a:lnTo>
                  <a:lnTo>
                    <a:pt x="349" y="1357"/>
                  </a:lnTo>
                  <a:lnTo>
                    <a:pt x="533" y="1541"/>
                  </a:lnTo>
                  <a:lnTo>
                    <a:pt x="548" y="1560"/>
                  </a:lnTo>
                  <a:lnTo>
                    <a:pt x="558" y="1581"/>
                  </a:lnTo>
                  <a:lnTo>
                    <a:pt x="563" y="1604"/>
                  </a:lnTo>
                  <a:lnTo>
                    <a:pt x="563" y="1626"/>
                  </a:lnTo>
                  <a:lnTo>
                    <a:pt x="558" y="1648"/>
                  </a:lnTo>
                  <a:lnTo>
                    <a:pt x="548" y="1669"/>
                  </a:lnTo>
                  <a:lnTo>
                    <a:pt x="533" y="1687"/>
                  </a:lnTo>
                  <a:lnTo>
                    <a:pt x="517" y="1701"/>
                  </a:lnTo>
                  <a:lnTo>
                    <a:pt x="499" y="1711"/>
                  </a:lnTo>
                  <a:lnTo>
                    <a:pt x="480" y="1716"/>
                  </a:lnTo>
                  <a:lnTo>
                    <a:pt x="460" y="1718"/>
                  </a:lnTo>
                  <a:lnTo>
                    <a:pt x="440" y="1716"/>
                  </a:lnTo>
                  <a:lnTo>
                    <a:pt x="422" y="1711"/>
                  </a:lnTo>
                  <a:lnTo>
                    <a:pt x="404" y="1701"/>
                  </a:lnTo>
                  <a:lnTo>
                    <a:pt x="388" y="1687"/>
                  </a:lnTo>
                  <a:lnTo>
                    <a:pt x="29" y="1329"/>
                  </a:lnTo>
                  <a:lnTo>
                    <a:pt x="14" y="1310"/>
                  </a:lnTo>
                  <a:lnTo>
                    <a:pt x="5" y="1290"/>
                  </a:lnTo>
                  <a:lnTo>
                    <a:pt x="0" y="1268"/>
                  </a:lnTo>
                  <a:lnTo>
                    <a:pt x="0" y="1244"/>
                  </a:lnTo>
                  <a:lnTo>
                    <a:pt x="5" y="1222"/>
                  </a:lnTo>
                  <a:lnTo>
                    <a:pt x="14" y="1201"/>
                  </a:lnTo>
                  <a:lnTo>
                    <a:pt x="29" y="1183"/>
                  </a:lnTo>
                  <a:lnTo>
                    <a:pt x="388" y="824"/>
                  </a:lnTo>
                  <a:lnTo>
                    <a:pt x="407" y="809"/>
                  </a:lnTo>
                  <a:lnTo>
                    <a:pt x="428" y="799"/>
                  </a:lnTo>
                  <a:lnTo>
                    <a:pt x="449" y="794"/>
                  </a:lnTo>
                  <a:lnTo>
                    <a:pt x="471" y="794"/>
                  </a:lnTo>
                  <a:lnTo>
                    <a:pt x="493" y="799"/>
                  </a:lnTo>
                  <a:lnTo>
                    <a:pt x="514" y="809"/>
                  </a:lnTo>
                  <a:lnTo>
                    <a:pt x="533" y="824"/>
                  </a:lnTo>
                  <a:lnTo>
                    <a:pt x="548" y="843"/>
                  </a:lnTo>
                  <a:lnTo>
                    <a:pt x="558" y="864"/>
                  </a:lnTo>
                  <a:lnTo>
                    <a:pt x="563" y="886"/>
                  </a:lnTo>
                  <a:lnTo>
                    <a:pt x="563" y="908"/>
                  </a:lnTo>
                  <a:lnTo>
                    <a:pt x="558" y="930"/>
                  </a:lnTo>
                  <a:lnTo>
                    <a:pt x="548" y="951"/>
                  </a:lnTo>
                  <a:lnTo>
                    <a:pt x="533" y="969"/>
                  </a:lnTo>
                  <a:lnTo>
                    <a:pt x="353" y="1150"/>
                  </a:lnTo>
                  <a:lnTo>
                    <a:pt x="441" y="1141"/>
                  </a:lnTo>
                  <a:lnTo>
                    <a:pt x="527" y="1126"/>
                  </a:lnTo>
                  <a:lnTo>
                    <a:pt x="612" y="1104"/>
                  </a:lnTo>
                  <a:lnTo>
                    <a:pt x="693" y="1076"/>
                  </a:lnTo>
                  <a:lnTo>
                    <a:pt x="770" y="1042"/>
                  </a:lnTo>
                  <a:lnTo>
                    <a:pt x="845" y="1004"/>
                  </a:lnTo>
                  <a:lnTo>
                    <a:pt x="917" y="960"/>
                  </a:lnTo>
                  <a:lnTo>
                    <a:pt x="985" y="910"/>
                  </a:lnTo>
                  <a:lnTo>
                    <a:pt x="1050" y="856"/>
                  </a:lnTo>
                  <a:lnTo>
                    <a:pt x="1110" y="798"/>
                  </a:lnTo>
                  <a:lnTo>
                    <a:pt x="1167" y="735"/>
                  </a:lnTo>
                  <a:lnTo>
                    <a:pt x="1218" y="668"/>
                  </a:lnTo>
                  <a:lnTo>
                    <a:pt x="1264" y="598"/>
                  </a:lnTo>
                  <a:lnTo>
                    <a:pt x="1306" y="524"/>
                  </a:lnTo>
                  <a:lnTo>
                    <a:pt x="1342" y="447"/>
                  </a:lnTo>
                  <a:lnTo>
                    <a:pt x="1372" y="367"/>
                  </a:lnTo>
                  <a:lnTo>
                    <a:pt x="1396" y="284"/>
                  </a:lnTo>
                  <a:lnTo>
                    <a:pt x="1415" y="199"/>
                  </a:lnTo>
                  <a:lnTo>
                    <a:pt x="1450" y="195"/>
                  </a:lnTo>
                  <a:lnTo>
                    <a:pt x="1482" y="186"/>
                  </a:lnTo>
                  <a:lnTo>
                    <a:pt x="1513" y="175"/>
                  </a:lnTo>
                  <a:lnTo>
                    <a:pt x="1541" y="160"/>
                  </a:lnTo>
                  <a:lnTo>
                    <a:pt x="1567" y="140"/>
                  </a:lnTo>
                  <a:lnTo>
                    <a:pt x="1590" y="119"/>
                  </a:lnTo>
                  <a:lnTo>
                    <a:pt x="1608" y="94"/>
                  </a:lnTo>
                  <a:lnTo>
                    <a:pt x="1622" y="66"/>
                  </a:lnTo>
                  <a:lnTo>
                    <a:pt x="1632" y="34"/>
                  </a:lnTo>
                  <a:lnTo>
                    <a:pt x="16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67" name="Shape 7667"/>
            <p:cNvSpPr/>
            <p:nvPr/>
          </p:nvSpPr>
          <p:spPr>
            <a:xfrm>
              <a:off x="3824" y="1369"/>
              <a:ext cx="103" cy="265"/>
            </a:xfrm>
            <a:custGeom>
              <a:avLst/>
              <a:gdLst/>
              <a:ahLst/>
              <a:cxnLst/>
              <a:rect l="0" t="0" r="0" b="0"/>
              <a:pathLst>
                <a:path w="206" h="530" extrusionOk="0">
                  <a:moveTo>
                    <a:pt x="51" y="0"/>
                  </a:moveTo>
                  <a:lnTo>
                    <a:pt x="157" y="0"/>
                  </a:lnTo>
                  <a:lnTo>
                    <a:pt x="170" y="1"/>
                  </a:lnTo>
                  <a:lnTo>
                    <a:pt x="183" y="7"/>
                  </a:lnTo>
                  <a:lnTo>
                    <a:pt x="194" y="15"/>
                  </a:lnTo>
                  <a:lnTo>
                    <a:pt x="203" y="29"/>
                  </a:lnTo>
                  <a:lnTo>
                    <a:pt x="206" y="43"/>
                  </a:lnTo>
                  <a:lnTo>
                    <a:pt x="206" y="59"/>
                  </a:lnTo>
                  <a:lnTo>
                    <a:pt x="201" y="73"/>
                  </a:lnTo>
                  <a:lnTo>
                    <a:pt x="144" y="158"/>
                  </a:lnTo>
                  <a:lnTo>
                    <a:pt x="170" y="382"/>
                  </a:lnTo>
                  <a:lnTo>
                    <a:pt x="118" y="520"/>
                  </a:lnTo>
                  <a:lnTo>
                    <a:pt x="114" y="527"/>
                  </a:lnTo>
                  <a:lnTo>
                    <a:pt x="107" y="530"/>
                  </a:lnTo>
                  <a:lnTo>
                    <a:pt x="100" y="530"/>
                  </a:lnTo>
                  <a:lnTo>
                    <a:pt x="93" y="527"/>
                  </a:lnTo>
                  <a:lnTo>
                    <a:pt x="88" y="520"/>
                  </a:lnTo>
                  <a:lnTo>
                    <a:pt x="37" y="382"/>
                  </a:lnTo>
                  <a:lnTo>
                    <a:pt x="63" y="158"/>
                  </a:lnTo>
                  <a:lnTo>
                    <a:pt x="7" y="73"/>
                  </a:lnTo>
                  <a:lnTo>
                    <a:pt x="1" y="59"/>
                  </a:lnTo>
                  <a:lnTo>
                    <a:pt x="0" y="43"/>
                  </a:lnTo>
                  <a:lnTo>
                    <a:pt x="5" y="29"/>
                  </a:lnTo>
                  <a:lnTo>
                    <a:pt x="13" y="15"/>
                  </a:lnTo>
                  <a:lnTo>
                    <a:pt x="25" y="7"/>
                  </a:lnTo>
                  <a:lnTo>
                    <a:pt x="37" y="1"/>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68" name="Shape 7668"/>
          <p:cNvGrpSpPr/>
          <p:nvPr/>
        </p:nvGrpSpPr>
        <p:grpSpPr>
          <a:xfrm>
            <a:off x="263209" y="3668332"/>
            <a:ext cx="280766" cy="218008"/>
            <a:chOff x="281" y="748"/>
            <a:chExt cx="4098" cy="3182"/>
          </a:xfrm>
        </p:grpSpPr>
        <p:sp>
          <p:nvSpPr>
            <p:cNvPr id="7669" name="Shape 7669"/>
            <p:cNvSpPr/>
            <p:nvPr/>
          </p:nvSpPr>
          <p:spPr>
            <a:xfrm>
              <a:off x="281" y="748"/>
              <a:ext cx="4098" cy="3182"/>
            </a:xfrm>
            <a:custGeom>
              <a:avLst/>
              <a:gdLst/>
              <a:ahLst/>
              <a:cxnLst/>
              <a:rect l="0" t="0" r="0" b="0"/>
              <a:pathLst>
                <a:path w="4098" h="3182" extrusionOk="0">
                  <a:moveTo>
                    <a:pt x="3386" y="565"/>
                  </a:moveTo>
                  <a:lnTo>
                    <a:pt x="1653" y="2299"/>
                  </a:lnTo>
                  <a:lnTo>
                    <a:pt x="1558" y="2582"/>
                  </a:lnTo>
                  <a:lnTo>
                    <a:pt x="1840" y="2488"/>
                  </a:lnTo>
                  <a:lnTo>
                    <a:pt x="3574" y="754"/>
                  </a:lnTo>
                  <a:lnTo>
                    <a:pt x="3386" y="565"/>
                  </a:lnTo>
                  <a:close/>
                  <a:moveTo>
                    <a:pt x="3775" y="205"/>
                  </a:moveTo>
                  <a:lnTo>
                    <a:pt x="3757" y="207"/>
                  </a:lnTo>
                  <a:lnTo>
                    <a:pt x="3740" y="213"/>
                  </a:lnTo>
                  <a:lnTo>
                    <a:pt x="3727" y="225"/>
                  </a:lnTo>
                  <a:lnTo>
                    <a:pt x="3502" y="449"/>
                  </a:lnTo>
                  <a:lnTo>
                    <a:pt x="3595" y="544"/>
                  </a:lnTo>
                  <a:lnTo>
                    <a:pt x="3689" y="638"/>
                  </a:lnTo>
                  <a:lnTo>
                    <a:pt x="3914" y="413"/>
                  </a:lnTo>
                  <a:lnTo>
                    <a:pt x="3925" y="398"/>
                  </a:lnTo>
                  <a:lnTo>
                    <a:pt x="3933" y="382"/>
                  </a:lnTo>
                  <a:lnTo>
                    <a:pt x="3935" y="365"/>
                  </a:lnTo>
                  <a:lnTo>
                    <a:pt x="3933" y="346"/>
                  </a:lnTo>
                  <a:lnTo>
                    <a:pt x="3925" y="330"/>
                  </a:lnTo>
                  <a:lnTo>
                    <a:pt x="3914" y="316"/>
                  </a:lnTo>
                  <a:lnTo>
                    <a:pt x="3914" y="316"/>
                  </a:lnTo>
                  <a:lnTo>
                    <a:pt x="3824" y="225"/>
                  </a:lnTo>
                  <a:lnTo>
                    <a:pt x="3809" y="213"/>
                  </a:lnTo>
                  <a:lnTo>
                    <a:pt x="3793" y="207"/>
                  </a:lnTo>
                  <a:lnTo>
                    <a:pt x="3775" y="205"/>
                  </a:lnTo>
                  <a:close/>
                  <a:moveTo>
                    <a:pt x="163" y="162"/>
                  </a:moveTo>
                  <a:lnTo>
                    <a:pt x="163" y="3018"/>
                  </a:lnTo>
                  <a:lnTo>
                    <a:pt x="3018" y="3018"/>
                  </a:lnTo>
                  <a:lnTo>
                    <a:pt x="3018" y="1541"/>
                  </a:lnTo>
                  <a:lnTo>
                    <a:pt x="1942" y="2617"/>
                  </a:lnTo>
                  <a:lnTo>
                    <a:pt x="1929" y="2628"/>
                  </a:lnTo>
                  <a:lnTo>
                    <a:pt x="1911" y="2637"/>
                  </a:lnTo>
                  <a:lnTo>
                    <a:pt x="1455" y="2788"/>
                  </a:lnTo>
                  <a:lnTo>
                    <a:pt x="1442" y="2791"/>
                  </a:lnTo>
                  <a:lnTo>
                    <a:pt x="1429" y="2792"/>
                  </a:lnTo>
                  <a:lnTo>
                    <a:pt x="1408" y="2789"/>
                  </a:lnTo>
                  <a:lnTo>
                    <a:pt x="1388" y="2782"/>
                  </a:lnTo>
                  <a:lnTo>
                    <a:pt x="1372" y="2768"/>
                  </a:lnTo>
                  <a:lnTo>
                    <a:pt x="1357" y="2750"/>
                  </a:lnTo>
                  <a:lnTo>
                    <a:pt x="1350" y="2730"/>
                  </a:lnTo>
                  <a:lnTo>
                    <a:pt x="1347" y="2708"/>
                  </a:lnTo>
                  <a:lnTo>
                    <a:pt x="1352" y="2685"/>
                  </a:lnTo>
                  <a:lnTo>
                    <a:pt x="1504" y="2229"/>
                  </a:lnTo>
                  <a:lnTo>
                    <a:pt x="1511" y="2212"/>
                  </a:lnTo>
                  <a:lnTo>
                    <a:pt x="1524" y="2197"/>
                  </a:lnTo>
                  <a:lnTo>
                    <a:pt x="3018" y="703"/>
                  </a:lnTo>
                  <a:lnTo>
                    <a:pt x="3018" y="162"/>
                  </a:lnTo>
                  <a:lnTo>
                    <a:pt x="163" y="162"/>
                  </a:lnTo>
                  <a:close/>
                  <a:moveTo>
                    <a:pt x="82" y="0"/>
                  </a:moveTo>
                  <a:lnTo>
                    <a:pt x="3100" y="0"/>
                  </a:lnTo>
                  <a:lnTo>
                    <a:pt x="3122" y="2"/>
                  </a:lnTo>
                  <a:lnTo>
                    <a:pt x="3141" y="11"/>
                  </a:lnTo>
                  <a:lnTo>
                    <a:pt x="3158" y="23"/>
                  </a:lnTo>
                  <a:lnTo>
                    <a:pt x="3170" y="39"/>
                  </a:lnTo>
                  <a:lnTo>
                    <a:pt x="3178" y="59"/>
                  </a:lnTo>
                  <a:lnTo>
                    <a:pt x="3182" y="82"/>
                  </a:lnTo>
                  <a:lnTo>
                    <a:pt x="3182" y="539"/>
                  </a:lnTo>
                  <a:lnTo>
                    <a:pt x="3611" y="109"/>
                  </a:lnTo>
                  <a:lnTo>
                    <a:pt x="3639" y="85"/>
                  </a:lnTo>
                  <a:lnTo>
                    <a:pt x="3670" y="67"/>
                  </a:lnTo>
                  <a:lnTo>
                    <a:pt x="3703" y="53"/>
                  </a:lnTo>
                  <a:lnTo>
                    <a:pt x="3738" y="44"/>
                  </a:lnTo>
                  <a:lnTo>
                    <a:pt x="3775" y="42"/>
                  </a:lnTo>
                  <a:lnTo>
                    <a:pt x="3811" y="44"/>
                  </a:lnTo>
                  <a:lnTo>
                    <a:pt x="3847" y="53"/>
                  </a:lnTo>
                  <a:lnTo>
                    <a:pt x="3881" y="67"/>
                  </a:lnTo>
                  <a:lnTo>
                    <a:pt x="3910" y="85"/>
                  </a:lnTo>
                  <a:lnTo>
                    <a:pt x="3939" y="109"/>
                  </a:lnTo>
                  <a:lnTo>
                    <a:pt x="4030" y="201"/>
                  </a:lnTo>
                  <a:lnTo>
                    <a:pt x="4055" y="228"/>
                  </a:lnTo>
                  <a:lnTo>
                    <a:pt x="4073" y="259"/>
                  </a:lnTo>
                  <a:lnTo>
                    <a:pt x="4087" y="293"/>
                  </a:lnTo>
                  <a:lnTo>
                    <a:pt x="4096" y="328"/>
                  </a:lnTo>
                  <a:lnTo>
                    <a:pt x="4098" y="365"/>
                  </a:lnTo>
                  <a:lnTo>
                    <a:pt x="4096" y="401"/>
                  </a:lnTo>
                  <a:lnTo>
                    <a:pt x="4087" y="437"/>
                  </a:lnTo>
                  <a:lnTo>
                    <a:pt x="4073" y="469"/>
                  </a:lnTo>
                  <a:lnTo>
                    <a:pt x="4055" y="500"/>
                  </a:lnTo>
                  <a:lnTo>
                    <a:pt x="4030" y="529"/>
                  </a:lnTo>
                  <a:lnTo>
                    <a:pt x="3182" y="1377"/>
                  </a:lnTo>
                  <a:lnTo>
                    <a:pt x="3182" y="3100"/>
                  </a:lnTo>
                  <a:lnTo>
                    <a:pt x="3178" y="3121"/>
                  </a:lnTo>
                  <a:lnTo>
                    <a:pt x="3170" y="3141"/>
                  </a:lnTo>
                  <a:lnTo>
                    <a:pt x="3158" y="3157"/>
                  </a:lnTo>
                  <a:lnTo>
                    <a:pt x="3141" y="3171"/>
                  </a:lnTo>
                  <a:lnTo>
                    <a:pt x="3122" y="3178"/>
                  </a:lnTo>
                  <a:lnTo>
                    <a:pt x="3100" y="3182"/>
                  </a:lnTo>
                  <a:lnTo>
                    <a:pt x="82" y="3182"/>
                  </a:lnTo>
                  <a:lnTo>
                    <a:pt x="60" y="3178"/>
                  </a:lnTo>
                  <a:lnTo>
                    <a:pt x="41" y="3171"/>
                  </a:lnTo>
                  <a:lnTo>
                    <a:pt x="24" y="3157"/>
                  </a:lnTo>
                  <a:lnTo>
                    <a:pt x="11" y="3141"/>
                  </a:lnTo>
                  <a:lnTo>
                    <a:pt x="2" y="3121"/>
                  </a:lnTo>
                  <a:lnTo>
                    <a:pt x="0" y="3100"/>
                  </a:lnTo>
                  <a:lnTo>
                    <a:pt x="0" y="82"/>
                  </a:lnTo>
                  <a:lnTo>
                    <a:pt x="2" y="59"/>
                  </a:lnTo>
                  <a:lnTo>
                    <a:pt x="11" y="39"/>
                  </a:lnTo>
                  <a:lnTo>
                    <a:pt x="24" y="23"/>
                  </a:lnTo>
                  <a:lnTo>
                    <a:pt x="41" y="11"/>
                  </a:lnTo>
                  <a:lnTo>
                    <a:pt x="60" y="2"/>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0" name="Shape 7670"/>
            <p:cNvSpPr/>
            <p:nvPr/>
          </p:nvSpPr>
          <p:spPr>
            <a:xfrm>
              <a:off x="2668" y="1258"/>
              <a:ext cx="241" cy="163"/>
            </a:xfrm>
            <a:custGeom>
              <a:avLst/>
              <a:gdLst/>
              <a:ahLst/>
              <a:cxnLst/>
              <a:rect l="0" t="0" r="0" b="0"/>
              <a:pathLst>
                <a:path w="241" h="163" extrusionOk="0">
                  <a:moveTo>
                    <a:pt x="82" y="0"/>
                  </a:moveTo>
                  <a:lnTo>
                    <a:pt x="159" y="0"/>
                  </a:lnTo>
                  <a:lnTo>
                    <a:pt x="181" y="3"/>
                  </a:lnTo>
                  <a:lnTo>
                    <a:pt x="201" y="11"/>
                  </a:lnTo>
                  <a:lnTo>
                    <a:pt x="217" y="24"/>
                  </a:lnTo>
                  <a:lnTo>
                    <a:pt x="230" y="40"/>
                  </a:lnTo>
                  <a:lnTo>
                    <a:pt x="238" y="60"/>
                  </a:lnTo>
                  <a:lnTo>
                    <a:pt x="241" y="81"/>
                  </a:lnTo>
                  <a:lnTo>
                    <a:pt x="238" y="103"/>
                  </a:lnTo>
                  <a:lnTo>
                    <a:pt x="230" y="123"/>
                  </a:lnTo>
                  <a:lnTo>
                    <a:pt x="217" y="139"/>
                  </a:lnTo>
                  <a:lnTo>
                    <a:pt x="201" y="152"/>
                  </a:lnTo>
                  <a:lnTo>
                    <a:pt x="181" y="160"/>
                  </a:lnTo>
                  <a:lnTo>
                    <a:pt x="159" y="163"/>
                  </a:lnTo>
                  <a:lnTo>
                    <a:pt x="82" y="163"/>
                  </a:lnTo>
                  <a:lnTo>
                    <a:pt x="59" y="160"/>
                  </a:lnTo>
                  <a:lnTo>
                    <a:pt x="41" y="152"/>
                  </a:lnTo>
                  <a:lnTo>
                    <a:pt x="23" y="139"/>
                  </a:lnTo>
                  <a:lnTo>
                    <a:pt x="11" y="123"/>
                  </a:lnTo>
                  <a:lnTo>
                    <a:pt x="2" y="103"/>
                  </a:lnTo>
                  <a:lnTo>
                    <a:pt x="0" y="81"/>
                  </a:lnTo>
                  <a:lnTo>
                    <a:pt x="2" y="60"/>
                  </a:lnTo>
                  <a:lnTo>
                    <a:pt x="11" y="40"/>
                  </a:lnTo>
                  <a:lnTo>
                    <a:pt x="23" y="24"/>
                  </a:lnTo>
                  <a:lnTo>
                    <a:pt x="41" y="11"/>
                  </a:lnTo>
                  <a:lnTo>
                    <a:pt x="59"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1" name="Shape 7671"/>
            <p:cNvSpPr/>
            <p:nvPr/>
          </p:nvSpPr>
          <p:spPr>
            <a:xfrm>
              <a:off x="826" y="1258"/>
              <a:ext cx="1651" cy="163"/>
            </a:xfrm>
            <a:custGeom>
              <a:avLst/>
              <a:gdLst/>
              <a:ahLst/>
              <a:cxnLst/>
              <a:rect l="0" t="0" r="0" b="0"/>
              <a:pathLst>
                <a:path w="1651" h="163" extrusionOk="0">
                  <a:moveTo>
                    <a:pt x="81" y="0"/>
                  </a:moveTo>
                  <a:lnTo>
                    <a:pt x="1569" y="0"/>
                  </a:lnTo>
                  <a:lnTo>
                    <a:pt x="1591" y="3"/>
                  </a:lnTo>
                  <a:lnTo>
                    <a:pt x="1610" y="11"/>
                  </a:lnTo>
                  <a:lnTo>
                    <a:pt x="1627" y="24"/>
                  </a:lnTo>
                  <a:lnTo>
                    <a:pt x="1639" y="40"/>
                  </a:lnTo>
                  <a:lnTo>
                    <a:pt x="1648" y="60"/>
                  </a:lnTo>
                  <a:lnTo>
                    <a:pt x="1651" y="81"/>
                  </a:lnTo>
                  <a:lnTo>
                    <a:pt x="1648" y="103"/>
                  </a:lnTo>
                  <a:lnTo>
                    <a:pt x="1639" y="123"/>
                  </a:lnTo>
                  <a:lnTo>
                    <a:pt x="1627" y="139"/>
                  </a:lnTo>
                  <a:lnTo>
                    <a:pt x="1610" y="152"/>
                  </a:lnTo>
                  <a:lnTo>
                    <a:pt x="1591" y="160"/>
                  </a:lnTo>
                  <a:lnTo>
                    <a:pt x="1569" y="163"/>
                  </a:lnTo>
                  <a:lnTo>
                    <a:pt x="81" y="163"/>
                  </a:lnTo>
                  <a:lnTo>
                    <a:pt x="60" y="160"/>
                  </a:lnTo>
                  <a:lnTo>
                    <a:pt x="40" y="152"/>
                  </a:lnTo>
                  <a:lnTo>
                    <a:pt x="24" y="139"/>
                  </a:lnTo>
                  <a:lnTo>
                    <a:pt x="11" y="123"/>
                  </a:lnTo>
                  <a:lnTo>
                    <a:pt x="3" y="103"/>
                  </a:lnTo>
                  <a:lnTo>
                    <a:pt x="0" y="81"/>
                  </a:lnTo>
                  <a:lnTo>
                    <a:pt x="3" y="60"/>
                  </a:lnTo>
                  <a:lnTo>
                    <a:pt x="11" y="40"/>
                  </a:lnTo>
                  <a:lnTo>
                    <a:pt x="24" y="24"/>
                  </a:lnTo>
                  <a:lnTo>
                    <a:pt x="40" y="11"/>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2" name="Shape 7672"/>
            <p:cNvSpPr/>
            <p:nvPr/>
          </p:nvSpPr>
          <p:spPr>
            <a:xfrm>
              <a:off x="826" y="1734"/>
              <a:ext cx="1572" cy="163"/>
            </a:xfrm>
            <a:custGeom>
              <a:avLst/>
              <a:gdLst/>
              <a:ahLst/>
              <a:cxnLst/>
              <a:rect l="0" t="0" r="0" b="0"/>
              <a:pathLst>
                <a:path w="1572" h="163" extrusionOk="0">
                  <a:moveTo>
                    <a:pt x="81" y="0"/>
                  </a:moveTo>
                  <a:lnTo>
                    <a:pt x="1492" y="0"/>
                  </a:lnTo>
                  <a:lnTo>
                    <a:pt x="1513" y="2"/>
                  </a:lnTo>
                  <a:lnTo>
                    <a:pt x="1533" y="11"/>
                  </a:lnTo>
                  <a:lnTo>
                    <a:pt x="1549" y="24"/>
                  </a:lnTo>
                  <a:lnTo>
                    <a:pt x="1561" y="40"/>
                  </a:lnTo>
                  <a:lnTo>
                    <a:pt x="1570" y="60"/>
                  </a:lnTo>
                  <a:lnTo>
                    <a:pt x="1572" y="81"/>
                  </a:lnTo>
                  <a:lnTo>
                    <a:pt x="1570" y="103"/>
                  </a:lnTo>
                  <a:lnTo>
                    <a:pt x="1561" y="123"/>
                  </a:lnTo>
                  <a:lnTo>
                    <a:pt x="1549" y="139"/>
                  </a:lnTo>
                  <a:lnTo>
                    <a:pt x="1533" y="151"/>
                  </a:lnTo>
                  <a:lnTo>
                    <a:pt x="1513" y="160"/>
                  </a:lnTo>
                  <a:lnTo>
                    <a:pt x="1492" y="163"/>
                  </a:lnTo>
                  <a:lnTo>
                    <a:pt x="81" y="163"/>
                  </a:lnTo>
                  <a:lnTo>
                    <a:pt x="60" y="160"/>
                  </a:lnTo>
                  <a:lnTo>
                    <a:pt x="40" y="151"/>
                  </a:lnTo>
                  <a:lnTo>
                    <a:pt x="24" y="139"/>
                  </a:lnTo>
                  <a:lnTo>
                    <a:pt x="11" y="123"/>
                  </a:lnTo>
                  <a:lnTo>
                    <a:pt x="3" y="103"/>
                  </a:lnTo>
                  <a:lnTo>
                    <a:pt x="0" y="81"/>
                  </a:lnTo>
                  <a:lnTo>
                    <a:pt x="3" y="60"/>
                  </a:lnTo>
                  <a:lnTo>
                    <a:pt x="11" y="40"/>
                  </a:lnTo>
                  <a:lnTo>
                    <a:pt x="24" y="24"/>
                  </a:lnTo>
                  <a:lnTo>
                    <a:pt x="40" y="11"/>
                  </a:lnTo>
                  <a:lnTo>
                    <a:pt x="60" y="2"/>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3" name="Shape 7673"/>
            <p:cNvSpPr/>
            <p:nvPr/>
          </p:nvSpPr>
          <p:spPr>
            <a:xfrm>
              <a:off x="826" y="2210"/>
              <a:ext cx="1062" cy="162"/>
            </a:xfrm>
            <a:custGeom>
              <a:avLst/>
              <a:gdLst/>
              <a:ahLst/>
              <a:cxnLst/>
              <a:rect l="0" t="0" r="0" b="0"/>
              <a:pathLst>
                <a:path w="1062" h="162" extrusionOk="0">
                  <a:moveTo>
                    <a:pt x="81" y="0"/>
                  </a:moveTo>
                  <a:lnTo>
                    <a:pt x="981" y="0"/>
                  </a:lnTo>
                  <a:lnTo>
                    <a:pt x="1002" y="2"/>
                  </a:lnTo>
                  <a:lnTo>
                    <a:pt x="1022" y="11"/>
                  </a:lnTo>
                  <a:lnTo>
                    <a:pt x="1038" y="23"/>
                  </a:lnTo>
                  <a:lnTo>
                    <a:pt x="1051" y="39"/>
                  </a:lnTo>
                  <a:lnTo>
                    <a:pt x="1059" y="59"/>
                  </a:lnTo>
                  <a:lnTo>
                    <a:pt x="1062" y="80"/>
                  </a:lnTo>
                  <a:lnTo>
                    <a:pt x="1059" y="103"/>
                  </a:lnTo>
                  <a:lnTo>
                    <a:pt x="1051" y="123"/>
                  </a:lnTo>
                  <a:lnTo>
                    <a:pt x="1038" y="139"/>
                  </a:lnTo>
                  <a:lnTo>
                    <a:pt x="1022" y="151"/>
                  </a:lnTo>
                  <a:lnTo>
                    <a:pt x="1002" y="160"/>
                  </a:lnTo>
                  <a:lnTo>
                    <a:pt x="981" y="162"/>
                  </a:lnTo>
                  <a:lnTo>
                    <a:pt x="81" y="162"/>
                  </a:lnTo>
                  <a:lnTo>
                    <a:pt x="60" y="160"/>
                  </a:lnTo>
                  <a:lnTo>
                    <a:pt x="40" y="151"/>
                  </a:lnTo>
                  <a:lnTo>
                    <a:pt x="24" y="139"/>
                  </a:lnTo>
                  <a:lnTo>
                    <a:pt x="11" y="123"/>
                  </a:lnTo>
                  <a:lnTo>
                    <a:pt x="3" y="103"/>
                  </a:lnTo>
                  <a:lnTo>
                    <a:pt x="0" y="80"/>
                  </a:lnTo>
                  <a:lnTo>
                    <a:pt x="3" y="59"/>
                  </a:lnTo>
                  <a:lnTo>
                    <a:pt x="11" y="39"/>
                  </a:lnTo>
                  <a:lnTo>
                    <a:pt x="24" y="23"/>
                  </a:lnTo>
                  <a:lnTo>
                    <a:pt x="40" y="11"/>
                  </a:lnTo>
                  <a:lnTo>
                    <a:pt x="60" y="2"/>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4" name="Shape 7674"/>
            <p:cNvSpPr/>
            <p:nvPr/>
          </p:nvSpPr>
          <p:spPr>
            <a:xfrm>
              <a:off x="826" y="2677"/>
              <a:ext cx="673" cy="162"/>
            </a:xfrm>
            <a:custGeom>
              <a:avLst/>
              <a:gdLst/>
              <a:ahLst/>
              <a:cxnLst/>
              <a:rect l="0" t="0" r="0" b="0"/>
              <a:pathLst>
                <a:path w="673" h="162" extrusionOk="0">
                  <a:moveTo>
                    <a:pt x="81" y="0"/>
                  </a:moveTo>
                  <a:lnTo>
                    <a:pt x="591" y="0"/>
                  </a:lnTo>
                  <a:lnTo>
                    <a:pt x="614" y="2"/>
                  </a:lnTo>
                  <a:lnTo>
                    <a:pt x="633" y="11"/>
                  </a:lnTo>
                  <a:lnTo>
                    <a:pt x="650" y="23"/>
                  </a:lnTo>
                  <a:lnTo>
                    <a:pt x="662" y="39"/>
                  </a:lnTo>
                  <a:lnTo>
                    <a:pt x="671" y="59"/>
                  </a:lnTo>
                  <a:lnTo>
                    <a:pt x="673" y="80"/>
                  </a:lnTo>
                  <a:lnTo>
                    <a:pt x="671" y="103"/>
                  </a:lnTo>
                  <a:lnTo>
                    <a:pt x="662" y="123"/>
                  </a:lnTo>
                  <a:lnTo>
                    <a:pt x="650" y="139"/>
                  </a:lnTo>
                  <a:lnTo>
                    <a:pt x="632" y="151"/>
                  </a:lnTo>
                  <a:lnTo>
                    <a:pt x="614" y="160"/>
                  </a:lnTo>
                  <a:lnTo>
                    <a:pt x="591" y="162"/>
                  </a:lnTo>
                  <a:lnTo>
                    <a:pt x="81" y="162"/>
                  </a:lnTo>
                  <a:lnTo>
                    <a:pt x="60" y="160"/>
                  </a:lnTo>
                  <a:lnTo>
                    <a:pt x="40" y="151"/>
                  </a:lnTo>
                  <a:lnTo>
                    <a:pt x="24" y="139"/>
                  </a:lnTo>
                  <a:lnTo>
                    <a:pt x="11" y="123"/>
                  </a:lnTo>
                  <a:lnTo>
                    <a:pt x="3" y="103"/>
                  </a:lnTo>
                  <a:lnTo>
                    <a:pt x="0" y="80"/>
                  </a:lnTo>
                  <a:lnTo>
                    <a:pt x="3" y="59"/>
                  </a:lnTo>
                  <a:lnTo>
                    <a:pt x="11" y="39"/>
                  </a:lnTo>
                  <a:lnTo>
                    <a:pt x="24" y="23"/>
                  </a:lnTo>
                  <a:lnTo>
                    <a:pt x="40" y="11"/>
                  </a:lnTo>
                  <a:lnTo>
                    <a:pt x="60" y="2"/>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75" name="Shape 7675"/>
          <p:cNvGrpSpPr/>
          <p:nvPr/>
        </p:nvGrpSpPr>
        <p:grpSpPr>
          <a:xfrm>
            <a:off x="6420485" y="3665905"/>
            <a:ext cx="291272" cy="222863"/>
            <a:chOff x="2889" y="1431"/>
            <a:chExt cx="1899" cy="1453"/>
          </a:xfrm>
        </p:grpSpPr>
        <p:sp>
          <p:nvSpPr>
            <p:cNvPr id="7676" name="Shape 7676"/>
            <p:cNvSpPr/>
            <p:nvPr/>
          </p:nvSpPr>
          <p:spPr>
            <a:xfrm>
              <a:off x="3111" y="1431"/>
              <a:ext cx="675" cy="1381"/>
            </a:xfrm>
            <a:custGeom>
              <a:avLst/>
              <a:gdLst/>
              <a:ahLst/>
              <a:cxnLst/>
              <a:rect l="0" t="0" r="0" b="0"/>
              <a:pathLst>
                <a:path w="1349" h="2762" extrusionOk="0">
                  <a:moveTo>
                    <a:pt x="136" y="0"/>
                  </a:moveTo>
                  <a:lnTo>
                    <a:pt x="136" y="0"/>
                  </a:lnTo>
                  <a:lnTo>
                    <a:pt x="181" y="0"/>
                  </a:lnTo>
                  <a:lnTo>
                    <a:pt x="228" y="2"/>
                  </a:lnTo>
                  <a:lnTo>
                    <a:pt x="279" y="5"/>
                  </a:lnTo>
                  <a:lnTo>
                    <a:pt x="331" y="9"/>
                  </a:lnTo>
                  <a:lnTo>
                    <a:pt x="386" y="16"/>
                  </a:lnTo>
                  <a:lnTo>
                    <a:pt x="443" y="23"/>
                  </a:lnTo>
                  <a:lnTo>
                    <a:pt x="500" y="33"/>
                  </a:lnTo>
                  <a:lnTo>
                    <a:pt x="559" y="46"/>
                  </a:lnTo>
                  <a:lnTo>
                    <a:pt x="619" y="60"/>
                  </a:lnTo>
                  <a:lnTo>
                    <a:pt x="679" y="77"/>
                  </a:lnTo>
                  <a:lnTo>
                    <a:pt x="739" y="98"/>
                  </a:lnTo>
                  <a:lnTo>
                    <a:pt x="800" y="121"/>
                  </a:lnTo>
                  <a:lnTo>
                    <a:pt x="859" y="146"/>
                  </a:lnTo>
                  <a:lnTo>
                    <a:pt x="919" y="177"/>
                  </a:lnTo>
                  <a:lnTo>
                    <a:pt x="976" y="210"/>
                  </a:lnTo>
                  <a:lnTo>
                    <a:pt x="1033" y="247"/>
                  </a:lnTo>
                  <a:lnTo>
                    <a:pt x="1088" y="287"/>
                  </a:lnTo>
                  <a:lnTo>
                    <a:pt x="1142" y="332"/>
                  </a:lnTo>
                  <a:lnTo>
                    <a:pt x="1193" y="382"/>
                  </a:lnTo>
                  <a:lnTo>
                    <a:pt x="1241" y="436"/>
                  </a:lnTo>
                  <a:lnTo>
                    <a:pt x="1288" y="494"/>
                  </a:lnTo>
                  <a:lnTo>
                    <a:pt x="1330" y="557"/>
                  </a:lnTo>
                  <a:lnTo>
                    <a:pt x="1339" y="579"/>
                  </a:lnTo>
                  <a:lnTo>
                    <a:pt x="1346" y="602"/>
                  </a:lnTo>
                  <a:lnTo>
                    <a:pt x="1349" y="627"/>
                  </a:lnTo>
                  <a:lnTo>
                    <a:pt x="1349" y="2762"/>
                  </a:lnTo>
                  <a:lnTo>
                    <a:pt x="1286" y="2701"/>
                  </a:lnTo>
                  <a:lnTo>
                    <a:pt x="1221" y="2645"/>
                  </a:lnTo>
                  <a:lnTo>
                    <a:pt x="1154" y="2596"/>
                  </a:lnTo>
                  <a:lnTo>
                    <a:pt x="1085" y="2551"/>
                  </a:lnTo>
                  <a:lnTo>
                    <a:pt x="1013" y="2511"/>
                  </a:lnTo>
                  <a:lnTo>
                    <a:pt x="942" y="2476"/>
                  </a:lnTo>
                  <a:lnTo>
                    <a:pt x="869" y="2444"/>
                  </a:lnTo>
                  <a:lnTo>
                    <a:pt x="796" y="2417"/>
                  </a:lnTo>
                  <a:lnTo>
                    <a:pt x="724" y="2394"/>
                  </a:lnTo>
                  <a:lnTo>
                    <a:pt x="651" y="2374"/>
                  </a:lnTo>
                  <a:lnTo>
                    <a:pt x="580" y="2358"/>
                  </a:lnTo>
                  <a:lnTo>
                    <a:pt x="509" y="2344"/>
                  </a:lnTo>
                  <a:lnTo>
                    <a:pt x="441" y="2334"/>
                  </a:lnTo>
                  <a:lnTo>
                    <a:pt x="375" y="2325"/>
                  </a:lnTo>
                  <a:lnTo>
                    <a:pt x="311" y="2319"/>
                  </a:lnTo>
                  <a:lnTo>
                    <a:pt x="249" y="2315"/>
                  </a:lnTo>
                  <a:lnTo>
                    <a:pt x="191" y="2313"/>
                  </a:lnTo>
                  <a:lnTo>
                    <a:pt x="136" y="2312"/>
                  </a:lnTo>
                  <a:lnTo>
                    <a:pt x="105" y="2308"/>
                  </a:lnTo>
                  <a:lnTo>
                    <a:pt x="77" y="2298"/>
                  </a:lnTo>
                  <a:lnTo>
                    <a:pt x="52" y="2282"/>
                  </a:lnTo>
                  <a:lnTo>
                    <a:pt x="30" y="2261"/>
                  </a:lnTo>
                  <a:lnTo>
                    <a:pt x="14" y="2235"/>
                  </a:lnTo>
                  <a:lnTo>
                    <a:pt x="5" y="2208"/>
                  </a:lnTo>
                  <a:lnTo>
                    <a:pt x="0" y="2177"/>
                  </a:lnTo>
                  <a:lnTo>
                    <a:pt x="0" y="136"/>
                  </a:lnTo>
                  <a:lnTo>
                    <a:pt x="3" y="110"/>
                  </a:lnTo>
                  <a:lnTo>
                    <a:pt x="10" y="83"/>
                  </a:lnTo>
                  <a:lnTo>
                    <a:pt x="23" y="60"/>
                  </a:lnTo>
                  <a:lnTo>
                    <a:pt x="40" y="39"/>
                  </a:lnTo>
                  <a:lnTo>
                    <a:pt x="61" y="22"/>
                  </a:lnTo>
                  <a:lnTo>
                    <a:pt x="84" y="10"/>
                  </a:lnTo>
                  <a:lnTo>
                    <a:pt x="109" y="2"/>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7" name="Shape 7677"/>
            <p:cNvSpPr/>
            <p:nvPr/>
          </p:nvSpPr>
          <p:spPr>
            <a:xfrm>
              <a:off x="3891" y="1431"/>
              <a:ext cx="674" cy="1381"/>
            </a:xfrm>
            <a:custGeom>
              <a:avLst/>
              <a:gdLst/>
              <a:ahLst/>
              <a:cxnLst/>
              <a:rect l="0" t="0" r="0" b="0"/>
              <a:pathLst>
                <a:path w="1347" h="2762" extrusionOk="0">
                  <a:moveTo>
                    <a:pt x="1211" y="0"/>
                  </a:moveTo>
                  <a:lnTo>
                    <a:pt x="1212" y="0"/>
                  </a:lnTo>
                  <a:lnTo>
                    <a:pt x="1239" y="2"/>
                  </a:lnTo>
                  <a:lnTo>
                    <a:pt x="1263" y="10"/>
                  </a:lnTo>
                  <a:lnTo>
                    <a:pt x="1287" y="22"/>
                  </a:lnTo>
                  <a:lnTo>
                    <a:pt x="1307" y="39"/>
                  </a:lnTo>
                  <a:lnTo>
                    <a:pt x="1324" y="60"/>
                  </a:lnTo>
                  <a:lnTo>
                    <a:pt x="1337" y="83"/>
                  </a:lnTo>
                  <a:lnTo>
                    <a:pt x="1345" y="110"/>
                  </a:lnTo>
                  <a:lnTo>
                    <a:pt x="1347" y="136"/>
                  </a:lnTo>
                  <a:lnTo>
                    <a:pt x="1347" y="2177"/>
                  </a:lnTo>
                  <a:lnTo>
                    <a:pt x="1344" y="2207"/>
                  </a:lnTo>
                  <a:lnTo>
                    <a:pt x="1333" y="2235"/>
                  </a:lnTo>
                  <a:lnTo>
                    <a:pt x="1317" y="2261"/>
                  </a:lnTo>
                  <a:lnTo>
                    <a:pt x="1296" y="2282"/>
                  </a:lnTo>
                  <a:lnTo>
                    <a:pt x="1271" y="2298"/>
                  </a:lnTo>
                  <a:lnTo>
                    <a:pt x="1242" y="2308"/>
                  </a:lnTo>
                  <a:lnTo>
                    <a:pt x="1211" y="2312"/>
                  </a:lnTo>
                  <a:lnTo>
                    <a:pt x="1157" y="2313"/>
                  </a:lnTo>
                  <a:lnTo>
                    <a:pt x="1098" y="2315"/>
                  </a:lnTo>
                  <a:lnTo>
                    <a:pt x="1037" y="2319"/>
                  </a:lnTo>
                  <a:lnTo>
                    <a:pt x="972" y="2325"/>
                  </a:lnTo>
                  <a:lnTo>
                    <a:pt x="907" y="2334"/>
                  </a:lnTo>
                  <a:lnTo>
                    <a:pt x="838" y="2344"/>
                  </a:lnTo>
                  <a:lnTo>
                    <a:pt x="767" y="2358"/>
                  </a:lnTo>
                  <a:lnTo>
                    <a:pt x="696" y="2374"/>
                  </a:lnTo>
                  <a:lnTo>
                    <a:pt x="623" y="2394"/>
                  </a:lnTo>
                  <a:lnTo>
                    <a:pt x="551" y="2417"/>
                  </a:lnTo>
                  <a:lnTo>
                    <a:pt x="478" y="2444"/>
                  </a:lnTo>
                  <a:lnTo>
                    <a:pt x="405" y="2476"/>
                  </a:lnTo>
                  <a:lnTo>
                    <a:pt x="334" y="2510"/>
                  </a:lnTo>
                  <a:lnTo>
                    <a:pt x="264" y="2551"/>
                  </a:lnTo>
                  <a:lnTo>
                    <a:pt x="194" y="2596"/>
                  </a:lnTo>
                  <a:lnTo>
                    <a:pt x="126" y="2645"/>
                  </a:lnTo>
                  <a:lnTo>
                    <a:pt x="62" y="2701"/>
                  </a:lnTo>
                  <a:lnTo>
                    <a:pt x="0" y="2762"/>
                  </a:lnTo>
                  <a:lnTo>
                    <a:pt x="0" y="627"/>
                  </a:lnTo>
                  <a:lnTo>
                    <a:pt x="2" y="602"/>
                  </a:lnTo>
                  <a:lnTo>
                    <a:pt x="8" y="579"/>
                  </a:lnTo>
                  <a:lnTo>
                    <a:pt x="18" y="557"/>
                  </a:lnTo>
                  <a:lnTo>
                    <a:pt x="61" y="494"/>
                  </a:lnTo>
                  <a:lnTo>
                    <a:pt x="107" y="436"/>
                  </a:lnTo>
                  <a:lnTo>
                    <a:pt x="155" y="382"/>
                  </a:lnTo>
                  <a:lnTo>
                    <a:pt x="206" y="332"/>
                  </a:lnTo>
                  <a:lnTo>
                    <a:pt x="259" y="287"/>
                  </a:lnTo>
                  <a:lnTo>
                    <a:pt x="314" y="247"/>
                  </a:lnTo>
                  <a:lnTo>
                    <a:pt x="371" y="210"/>
                  </a:lnTo>
                  <a:lnTo>
                    <a:pt x="430" y="177"/>
                  </a:lnTo>
                  <a:lnTo>
                    <a:pt x="488" y="146"/>
                  </a:lnTo>
                  <a:lnTo>
                    <a:pt x="548" y="121"/>
                  </a:lnTo>
                  <a:lnTo>
                    <a:pt x="608" y="98"/>
                  </a:lnTo>
                  <a:lnTo>
                    <a:pt x="669" y="77"/>
                  </a:lnTo>
                  <a:lnTo>
                    <a:pt x="729" y="60"/>
                  </a:lnTo>
                  <a:lnTo>
                    <a:pt x="789" y="46"/>
                  </a:lnTo>
                  <a:lnTo>
                    <a:pt x="848" y="33"/>
                  </a:lnTo>
                  <a:lnTo>
                    <a:pt x="906" y="23"/>
                  </a:lnTo>
                  <a:lnTo>
                    <a:pt x="962" y="16"/>
                  </a:lnTo>
                  <a:lnTo>
                    <a:pt x="1016" y="9"/>
                  </a:lnTo>
                  <a:lnTo>
                    <a:pt x="1069" y="5"/>
                  </a:lnTo>
                  <a:lnTo>
                    <a:pt x="1119" y="2"/>
                  </a:lnTo>
                  <a:lnTo>
                    <a:pt x="1167" y="0"/>
                  </a:lnTo>
                  <a:lnTo>
                    <a:pt x="1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8" name="Shape 7678"/>
            <p:cNvSpPr/>
            <p:nvPr/>
          </p:nvSpPr>
          <p:spPr>
            <a:xfrm>
              <a:off x="3985" y="1667"/>
              <a:ext cx="803" cy="1217"/>
            </a:xfrm>
            <a:custGeom>
              <a:avLst/>
              <a:gdLst/>
              <a:ahLst/>
              <a:cxnLst/>
              <a:rect l="0" t="0" r="0" b="0"/>
              <a:pathLst>
                <a:path w="1605" h="2434" extrusionOk="0">
                  <a:moveTo>
                    <a:pt x="1371" y="0"/>
                  </a:moveTo>
                  <a:lnTo>
                    <a:pt x="1470" y="0"/>
                  </a:lnTo>
                  <a:lnTo>
                    <a:pt x="1501" y="3"/>
                  </a:lnTo>
                  <a:lnTo>
                    <a:pt x="1529" y="14"/>
                  </a:lnTo>
                  <a:lnTo>
                    <a:pt x="1554" y="30"/>
                  </a:lnTo>
                  <a:lnTo>
                    <a:pt x="1576" y="51"/>
                  </a:lnTo>
                  <a:lnTo>
                    <a:pt x="1591" y="76"/>
                  </a:lnTo>
                  <a:lnTo>
                    <a:pt x="1602" y="104"/>
                  </a:lnTo>
                  <a:lnTo>
                    <a:pt x="1605" y="135"/>
                  </a:lnTo>
                  <a:lnTo>
                    <a:pt x="1605" y="2298"/>
                  </a:lnTo>
                  <a:lnTo>
                    <a:pt x="1604" y="2322"/>
                  </a:lnTo>
                  <a:lnTo>
                    <a:pt x="1597" y="2345"/>
                  </a:lnTo>
                  <a:lnTo>
                    <a:pt x="1587" y="2367"/>
                  </a:lnTo>
                  <a:lnTo>
                    <a:pt x="1573" y="2387"/>
                  </a:lnTo>
                  <a:lnTo>
                    <a:pt x="1554" y="2404"/>
                  </a:lnTo>
                  <a:lnTo>
                    <a:pt x="1534" y="2418"/>
                  </a:lnTo>
                  <a:lnTo>
                    <a:pt x="1512" y="2427"/>
                  </a:lnTo>
                  <a:lnTo>
                    <a:pt x="1488" y="2433"/>
                  </a:lnTo>
                  <a:lnTo>
                    <a:pt x="1463" y="2434"/>
                  </a:lnTo>
                  <a:lnTo>
                    <a:pt x="1439" y="2430"/>
                  </a:lnTo>
                  <a:lnTo>
                    <a:pt x="1360" y="2413"/>
                  </a:lnTo>
                  <a:lnTo>
                    <a:pt x="1273" y="2396"/>
                  </a:lnTo>
                  <a:lnTo>
                    <a:pt x="1179" y="2380"/>
                  </a:lnTo>
                  <a:lnTo>
                    <a:pt x="1077" y="2365"/>
                  </a:lnTo>
                  <a:lnTo>
                    <a:pt x="970" y="2352"/>
                  </a:lnTo>
                  <a:lnTo>
                    <a:pt x="858" y="2343"/>
                  </a:lnTo>
                  <a:lnTo>
                    <a:pt x="743" y="2336"/>
                  </a:lnTo>
                  <a:lnTo>
                    <a:pt x="623" y="2333"/>
                  </a:lnTo>
                  <a:lnTo>
                    <a:pt x="501" y="2336"/>
                  </a:lnTo>
                  <a:lnTo>
                    <a:pt x="377" y="2343"/>
                  </a:lnTo>
                  <a:lnTo>
                    <a:pt x="252" y="2355"/>
                  </a:lnTo>
                  <a:lnTo>
                    <a:pt x="126" y="2375"/>
                  </a:lnTo>
                  <a:lnTo>
                    <a:pt x="0" y="2403"/>
                  </a:lnTo>
                  <a:lnTo>
                    <a:pt x="60" y="2350"/>
                  </a:lnTo>
                  <a:lnTo>
                    <a:pt x="124" y="2302"/>
                  </a:lnTo>
                  <a:lnTo>
                    <a:pt x="188" y="2260"/>
                  </a:lnTo>
                  <a:lnTo>
                    <a:pt x="255" y="2223"/>
                  </a:lnTo>
                  <a:lnTo>
                    <a:pt x="323" y="2190"/>
                  </a:lnTo>
                  <a:lnTo>
                    <a:pt x="391" y="2161"/>
                  </a:lnTo>
                  <a:lnTo>
                    <a:pt x="460" y="2137"/>
                  </a:lnTo>
                  <a:lnTo>
                    <a:pt x="530" y="2116"/>
                  </a:lnTo>
                  <a:lnTo>
                    <a:pt x="598" y="2099"/>
                  </a:lnTo>
                  <a:lnTo>
                    <a:pt x="666" y="2085"/>
                  </a:lnTo>
                  <a:lnTo>
                    <a:pt x="731" y="2074"/>
                  </a:lnTo>
                  <a:lnTo>
                    <a:pt x="796" y="2066"/>
                  </a:lnTo>
                  <a:lnTo>
                    <a:pt x="857" y="2060"/>
                  </a:lnTo>
                  <a:lnTo>
                    <a:pt x="917" y="2055"/>
                  </a:lnTo>
                  <a:lnTo>
                    <a:pt x="972" y="2053"/>
                  </a:lnTo>
                  <a:lnTo>
                    <a:pt x="1024" y="2052"/>
                  </a:lnTo>
                  <a:lnTo>
                    <a:pt x="1071" y="2050"/>
                  </a:lnTo>
                  <a:lnTo>
                    <a:pt x="1116" y="2040"/>
                  </a:lnTo>
                  <a:lnTo>
                    <a:pt x="1159" y="2025"/>
                  </a:lnTo>
                  <a:lnTo>
                    <a:pt x="1199" y="2005"/>
                  </a:lnTo>
                  <a:lnTo>
                    <a:pt x="1236" y="1979"/>
                  </a:lnTo>
                  <a:lnTo>
                    <a:pt x="1270" y="1950"/>
                  </a:lnTo>
                  <a:lnTo>
                    <a:pt x="1298" y="1917"/>
                  </a:lnTo>
                  <a:lnTo>
                    <a:pt x="1324" y="1880"/>
                  </a:lnTo>
                  <a:lnTo>
                    <a:pt x="1343" y="1839"/>
                  </a:lnTo>
                  <a:lnTo>
                    <a:pt x="1358" y="1797"/>
                  </a:lnTo>
                  <a:lnTo>
                    <a:pt x="1368" y="1752"/>
                  </a:lnTo>
                  <a:lnTo>
                    <a:pt x="1371" y="1706"/>
                  </a:lnTo>
                  <a:lnTo>
                    <a:pt x="13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79" name="Shape 7679"/>
            <p:cNvSpPr/>
            <p:nvPr/>
          </p:nvSpPr>
          <p:spPr>
            <a:xfrm>
              <a:off x="2889" y="1667"/>
              <a:ext cx="802" cy="1217"/>
            </a:xfrm>
            <a:custGeom>
              <a:avLst/>
              <a:gdLst/>
              <a:ahLst/>
              <a:cxnLst/>
              <a:rect l="0" t="0" r="0" b="0"/>
              <a:pathLst>
                <a:path w="1605" h="2434" extrusionOk="0">
                  <a:moveTo>
                    <a:pt x="136" y="0"/>
                  </a:moveTo>
                  <a:lnTo>
                    <a:pt x="234" y="0"/>
                  </a:lnTo>
                  <a:lnTo>
                    <a:pt x="234" y="1706"/>
                  </a:lnTo>
                  <a:lnTo>
                    <a:pt x="237" y="1752"/>
                  </a:lnTo>
                  <a:lnTo>
                    <a:pt x="247" y="1797"/>
                  </a:lnTo>
                  <a:lnTo>
                    <a:pt x="262" y="1839"/>
                  </a:lnTo>
                  <a:lnTo>
                    <a:pt x="281" y="1880"/>
                  </a:lnTo>
                  <a:lnTo>
                    <a:pt x="307" y="1917"/>
                  </a:lnTo>
                  <a:lnTo>
                    <a:pt x="335" y="1950"/>
                  </a:lnTo>
                  <a:lnTo>
                    <a:pt x="369" y="1979"/>
                  </a:lnTo>
                  <a:lnTo>
                    <a:pt x="406" y="2005"/>
                  </a:lnTo>
                  <a:lnTo>
                    <a:pt x="446" y="2025"/>
                  </a:lnTo>
                  <a:lnTo>
                    <a:pt x="489" y="2040"/>
                  </a:lnTo>
                  <a:lnTo>
                    <a:pt x="534" y="2050"/>
                  </a:lnTo>
                  <a:lnTo>
                    <a:pt x="581" y="2052"/>
                  </a:lnTo>
                  <a:lnTo>
                    <a:pt x="633" y="2053"/>
                  </a:lnTo>
                  <a:lnTo>
                    <a:pt x="689" y="2055"/>
                  </a:lnTo>
                  <a:lnTo>
                    <a:pt x="748" y="2060"/>
                  </a:lnTo>
                  <a:lnTo>
                    <a:pt x="810" y="2066"/>
                  </a:lnTo>
                  <a:lnTo>
                    <a:pt x="874" y="2074"/>
                  </a:lnTo>
                  <a:lnTo>
                    <a:pt x="941" y="2085"/>
                  </a:lnTo>
                  <a:lnTo>
                    <a:pt x="1007" y="2099"/>
                  </a:lnTo>
                  <a:lnTo>
                    <a:pt x="1075" y="2116"/>
                  </a:lnTo>
                  <a:lnTo>
                    <a:pt x="1145" y="2137"/>
                  </a:lnTo>
                  <a:lnTo>
                    <a:pt x="1214" y="2161"/>
                  </a:lnTo>
                  <a:lnTo>
                    <a:pt x="1283" y="2189"/>
                  </a:lnTo>
                  <a:lnTo>
                    <a:pt x="1351" y="2223"/>
                  </a:lnTo>
                  <a:lnTo>
                    <a:pt x="1417" y="2260"/>
                  </a:lnTo>
                  <a:lnTo>
                    <a:pt x="1482" y="2302"/>
                  </a:lnTo>
                  <a:lnTo>
                    <a:pt x="1545" y="2350"/>
                  </a:lnTo>
                  <a:lnTo>
                    <a:pt x="1605" y="2403"/>
                  </a:lnTo>
                  <a:lnTo>
                    <a:pt x="1479" y="2375"/>
                  </a:lnTo>
                  <a:lnTo>
                    <a:pt x="1353" y="2355"/>
                  </a:lnTo>
                  <a:lnTo>
                    <a:pt x="1229" y="2343"/>
                  </a:lnTo>
                  <a:lnTo>
                    <a:pt x="1104" y="2336"/>
                  </a:lnTo>
                  <a:lnTo>
                    <a:pt x="982" y="2333"/>
                  </a:lnTo>
                  <a:lnTo>
                    <a:pt x="863" y="2336"/>
                  </a:lnTo>
                  <a:lnTo>
                    <a:pt x="747" y="2343"/>
                  </a:lnTo>
                  <a:lnTo>
                    <a:pt x="635" y="2352"/>
                  </a:lnTo>
                  <a:lnTo>
                    <a:pt x="529" y="2365"/>
                  </a:lnTo>
                  <a:lnTo>
                    <a:pt x="428" y="2380"/>
                  </a:lnTo>
                  <a:lnTo>
                    <a:pt x="333" y="2396"/>
                  </a:lnTo>
                  <a:lnTo>
                    <a:pt x="246" y="2413"/>
                  </a:lnTo>
                  <a:lnTo>
                    <a:pt x="166" y="2430"/>
                  </a:lnTo>
                  <a:lnTo>
                    <a:pt x="142" y="2434"/>
                  </a:lnTo>
                  <a:lnTo>
                    <a:pt x="118" y="2433"/>
                  </a:lnTo>
                  <a:lnTo>
                    <a:pt x="93" y="2427"/>
                  </a:lnTo>
                  <a:lnTo>
                    <a:pt x="71" y="2418"/>
                  </a:lnTo>
                  <a:lnTo>
                    <a:pt x="51" y="2404"/>
                  </a:lnTo>
                  <a:lnTo>
                    <a:pt x="33" y="2387"/>
                  </a:lnTo>
                  <a:lnTo>
                    <a:pt x="20" y="2367"/>
                  </a:lnTo>
                  <a:lnTo>
                    <a:pt x="8" y="2345"/>
                  </a:lnTo>
                  <a:lnTo>
                    <a:pt x="2" y="2322"/>
                  </a:lnTo>
                  <a:lnTo>
                    <a:pt x="0" y="2298"/>
                  </a:lnTo>
                  <a:lnTo>
                    <a:pt x="0" y="135"/>
                  </a:lnTo>
                  <a:lnTo>
                    <a:pt x="3" y="104"/>
                  </a:lnTo>
                  <a:lnTo>
                    <a:pt x="14" y="76"/>
                  </a:lnTo>
                  <a:lnTo>
                    <a:pt x="30" y="51"/>
                  </a:lnTo>
                  <a:lnTo>
                    <a:pt x="51" y="30"/>
                  </a:lnTo>
                  <a:lnTo>
                    <a:pt x="76" y="14"/>
                  </a:lnTo>
                  <a:lnTo>
                    <a:pt x="105" y="3"/>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80" name="Shape 7680"/>
          <p:cNvGrpSpPr/>
          <p:nvPr/>
        </p:nvGrpSpPr>
        <p:grpSpPr>
          <a:xfrm>
            <a:off x="867483" y="3667296"/>
            <a:ext cx="272159" cy="220079"/>
            <a:chOff x="1126" y="1314"/>
            <a:chExt cx="324" cy="262"/>
          </a:xfrm>
        </p:grpSpPr>
        <p:sp>
          <p:nvSpPr>
            <p:cNvPr id="7681" name="Shape 7681"/>
            <p:cNvSpPr/>
            <p:nvPr/>
          </p:nvSpPr>
          <p:spPr>
            <a:xfrm>
              <a:off x="1272" y="1452"/>
              <a:ext cx="32" cy="38"/>
            </a:xfrm>
            <a:custGeom>
              <a:avLst/>
              <a:gdLst/>
              <a:ahLst/>
              <a:cxnLst/>
              <a:rect l="0" t="0" r="0" b="0"/>
              <a:pathLst>
                <a:path w="349" h="421" extrusionOk="0">
                  <a:moveTo>
                    <a:pt x="175" y="0"/>
                  </a:moveTo>
                  <a:lnTo>
                    <a:pt x="206" y="2"/>
                  </a:lnTo>
                  <a:lnTo>
                    <a:pt x="235" y="9"/>
                  </a:lnTo>
                  <a:lnTo>
                    <a:pt x="263" y="22"/>
                  </a:lnTo>
                  <a:lnTo>
                    <a:pt x="287" y="40"/>
                  </a:lnTo>
                  <a:lnTo>
                    <a:pt x="308" y="60"/>
                  </a:lnTo>
                  <a:lnTo>
                    <a:pt x="326" y="84"/>
                  </a:lnTo>
                  <a:lnTo>
                    <a:pt x="338" y="111"/>
                  </a:lnTo>
                  <a:lnTo>
                    <a:pt x="346" y="140"/>
                  </a:lnTo>
                  <a:lnTo>
                    <a:pt x="349" y="171"/>
                  </a:lnTo>
                  <a:lnTo>
                    <a:pt x="349" y="249"/>
                  </a:lnTo>
                  <a:lnTo>
                    <a:pt x="346" y="280"/>
                  </a:lnTo>
                  <a:lnTo>
                    <a:pt x="338" y="309"/>
                  </a:lnTo>
                  <a:lnTo>
                    <a:pt x="326" y="336"/>
                  </a:lnTo>
                  <a:lnTo>
                    <a:pt x="308" y="360"/>
                  </a:lnTo>
                  <a:lnTo>
                    <a:pt x="287" y="381"/>
                  </a:lnTo>
                  <a:lnTo>
                    <a:pt x="263" y="398"/>
                  </a:lnTo>
                  <a:lnTo>
                    <a:pt x="235" y="410"/>
                  </a:lnTo>
                  <a:lnTo>
                    <a:pt x="206" y="419"/>
                  </a:lnTo>
                  <a:lnTo>
                    <a:pt x="175" y="421"/>
                  </a:lnTo>
                  <a:lnTo>
                    <a:pt x="143" y="419"/>
                  </a:lnTo>
                  <a:lnTo>
                    <a:pt x="113" y="410"/>
                  </a:lnTo>
                  <a:lnTo>
                    <a:pt x="87" y="398"/>
                  </a:lnTo>
                  <a:lnTo>
                    <a:pt x="62" y="381"/>
                  </a:lnTo>
                  <a:lnTo>
                    <a:pt x="41" y="360"/>
                  </a:lnTo>
                  <a:lnTo>
                    <a:pt x="24" y="336"/>
                  </a:lnTo>
                  <a:lnTo>
                    <a:pt x="11" y="309"/>
                  </a:lnTo>
                  <a:lnTo>
                    <a:pt x="3" y="280"/>
                  </a:lnTo>
                  <a:lnTo>
                    <a:pt x="0" y="249"/>
                  </a:lnTo>
                  <a:lnTo>
                    <a:pt x="0" y="171"/>
                  </a:lnTo>
                  <a:lnTo>
                    <a:pt x="3" y="140"/>
                  </a:lnTo>
                  <a:lnTo>
                    <a:pt x="11" y="111"/>
                  </a:lnTo>
                  <a:lnTo>
                    <a:pt x="24" y="84"/>
                  </a:lnTo>
                  <a:lnTo>
                    <a:pt x="41" y="60"/>
                  </a:lnTo>
                  <a:lnTo>
                    <a:pt x="62" y="40"/>
                  </a:lnTo>
                  <a:lnTo>
                    <a:pt x="87" y="22"/>
                  </a:lnTo>
                  <a:lnTo>
                    <a:pt x="113" y="9"/>
                  </a:lnTo>
                  <a:lnTo>
                    <a:pt x="143" y="2"/>
                  </a:lnTo>
                  <a:lnTo>
                    <a:pt x="1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82" name="Shape 7682"/>
            <p:cNvSpPr/>
            <p:nvPr/>
          </p:nvSpPr>
          <p:spPr>
            <a:xfrm>
              <a:off x="1133" y="1479"/>
              <a:ext cx="310" cy="97"/>
            </a:xfrm>
            <a:custGeom>
              <a:avLst/>
              <a:gdLst/>
              <a:ahLst/>
              <a:cxnLst/>
              <a:rect l="0" t="0" r="0" b="0"/>
              <a:pathLst>
                <a:path w="3415" h="1067" extrusionOk="0">
                  <a:moveTo>
                    <a:pt x="0" y="0"/>
                  </a:moveTo>
                  <a:lnTo>
                    <a:pt x="49" y="20"/>
                  </a:lnTo>
                  <a:lnTo>
                    <a:pt x="101" y="35"/>
                  </a:lnTo>
                  <a:lnTo>
                    <a:pt x="156" y="45"/>
                  </a:lnTo>
                  <a:lnTo>
                    <a:pt x="211" y="48"/>
                  </a:lnTo>
                  <a:lnTo>
                    <a:pt x="1413" y="48"/>
                  </a:lnTo>
                  <a:lnTo>
                    <a:pt x="1428" y="88"/>
                  </a:lnTo>
                  <a:lnTo>
                    <a:pt x="1449" y="125"/>
                  </a:lnTo>
                  <a:lnTo>
                    <a:pt x="1476" y="160"/>
                  </a:lnTo>
                  <a:lnTo>
                    <a:pt x="1507" y="189"/>
                  </a:lnTo>
                  <a:lnTo>
                    <a:pt x="1541" y="215"/>
                  </a:lnTo>
                  <a:lnTo>
                    <a:pt x="1578" y="236"/>
                  </a:lnTo>
                  <a:lnTo>
                    <a:pt x="1619" y="251"/>
                  </a:lnTo>
                  <a:lnTo>
                    <a:pt x="1662" y="261"/>
                  </a:lnTo>
                  <a:lnTo>
                    <a:pt x="1708" y="264"/>
                  </a:lnTo>
                  <a:lnTo>
                    <a:pt x="1753" y="261"/>
                  </a:lnTo>
                  <a:lnTo>
                    <a:pt x="1796" y="251"/>
                  </a:lnTo>
                  <a:lnTo>
                    <a:pt x="1837" y="236"/>
                  </a:lnTo>
                  <a:lnTo>
                    <a:pt x="1875" y="215"/>
                  </a:lnTo>
                  <a:lnTo>
                    <a:pt x="1909" y="189"/>
                  </a:lnTo>
                  <a:lnTo>
                    <a:pt x="1939" y="160"/>
                  </a:lnTo>
                  <a:lnTo>
                    <a:pt x="1965" y="125"/>
                  </a:lnTo>
                  <a:lnTo>
                    <a:pt x="1986" y="88"/>
                  </a:lnTo>
                  <a:lnTo>
                    <a:pt x="2002" y="48"/>
                  </a:lnTo>
                  <a:lnTo>
                    <a:pt x="3204" y="48"/>
                  </a:lnTo>
                  <a:lnTo>
                    <a:pt x="3260" y="45"/>
                  </a:lnTo>
                  <a:lnTo>
                    <a:pt x="3314" y="35"/>
                  </a:lnTo>
                  <a:lnTo>
                    <a:pt x="3366" y="20"/>
                  </a:lnTo>
                  <a:lnTo>
                    <a:pt x="3415" y="0"/>
                  </a:lnTo>
                  <a:lnTo>
                    <a:pt x="3415" y="787"/>
                  </a:lnTo>
                  <a:lnTo>
                    <a:pt x="3412" y="828"/>
                  </a:lnTo>
                  <a:lnTo>
                    <a:pt x="3403" y="867"/>
                  </a:lnTo>
                  <a:lnTo>
                    <a:pt x="3389" y="905"/>
                  </a:lnTo>
                  <a:lnTo>
                    <a:pt x="3370" y="939"/>
                  </a:lnTo>
                  <a:lnTo>
                    <a:pt x="3346" y="971"/>
                  </a:lnTo>
                  <a:lnTo>
                    <a:pt x="3317" y="998"/>
                  </a:lnTo>
                  <a:lnTo>
                    <a:pt x="3286" y="1022"/>
                  </a:lnTo>
                  <a:lnTo>
                    <a:pt x="3251" y="1041"/>
                  </a:lnTo>
                  <a:lnTo>
                    <a:pt x="3214" y="1055"/>
                  </a:lnTo>
                  <a:lnTo>
                    <a:pt x="3174" y="1064"/>
                  </a:lnTo>
                  <a:lnTo>
                    <a:pt x="3132" y="1067"/>
                  </a:lnTo>
                  <a:lnTo>
                    <a:pt x="283" y="1067"/>
                  </a:lnTo>
                  <a:lnTo>
                    <a:pt x="242" y="1064"/>
                  </a:lnTo>
                  <a:lnTo>
                    <a:pt x="201" y="1055"/>
                  </a:lnTo>
                  <a:lnTo>
                    <a:pt x="163" y="1041"/>
                  </a:lnTo>
                  <a:lnTo>
                    <a:pt x="129" y="1022"/>
                  </a:lnTo>
                  <a:lnTo>
                    <a:pt x="97" y="998"/>
                  </a:lnTo>
                  <a:lnTo>
                    <a:pt x="69" y="971"/>
                  </a:lnTo>
                  <a:lnTo>
                    <a:pt x="46" y="939"/>
                  </a:lnTo>
                  <a:lnTo>
                    <a:pt x="26" y="905"/>
                  </a:lnTo>
                  <a:lnTo>
                    <a:pt x="12" y="867"/>
                  </a:lnTo>
                  <a:lnTo>
                    <a:pt x="3" y="828"/>
                  </a:lnTo>
                  <a:lnTo>
                    <a:pt x="0" y="78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83" name="Shape 7683"/>
            <p:cNvSpPr/>
            <p:nvPr/>
          </p:nvSpPr>
          <p:spPr>
            <a:xfrm>
              <a:off x="1126" y="1314"/>
              <a:ext cx="324" cy="150"/>
            </a:xfrm>
            <a:custGeom>
              <a:avLst/>
              <a:gdLst/>
              <a:ahLst/>
              <a:cxnLst/>
              <a:rect l="0" t="0" r="0" b="0"/>
              <a:pathLst>
                <a:path w="3559" h="1653" extrusionOk="0">
                  <a:moveTo>
                    <a:pt x="1507" y="262"/>
                  </a:moveTo>
                  <a:lnTo>
                    <a:pt x="1467" y="265"/>
                  </a:lnTo>
                  <a:lnTo>
                    <a:pt x="1430" y="274"/>
                  </a:lnTo>
                  <a:lnTo>
                    <a:pt x="1394" y="287"/>
                  </a:lnTo>
                  <a:lnTo>
                    <a:pt x="1361" y="304"/>
                  </a:lnTo>
                  <a:lnTo>
                    <a:pt x="1331" y="327"/>
                  </a:lnTo>
                  <a:lnTo>
                    <a:pt x="1305" y="352"/>
                  </a:lnTo>
                  <a:lnTo>
                    <a:pt x="1282" y="381"/>
                  </a:lnTo>
                  <a:lnTo>
                    <a:pt x="1263" y="414"/>
                  </a:lnTo>
                  <a:lnTo>
                    <a:pt x="1247" y="448"/>
                  </a:lnTo>
                  <a:lnTo>
                    <a:pt x="2311" y="448"/>
                  </a:lnTo>
                  <a:lnTo>
                    <a:pt x="2297" y="414"/>
                  </a:lnTo>
                  <a:lnTo>
                    <a:pt x="2278" y="381"/>
                  </a:lnTo>
                  <a:lnTo>
                    <a:pt x="2255" y="352"/>
                  </a:lnTo>
                  <a:lnTo>
                    <a:pt x="2228" y="327"/>
                  </a:lnTo>
                  <a:lnTo>
                    <a:pt x="2198" y="304"/>
                  </a:lnTo>
                  <a:lnTo>
                    <a:pt x="2165" y="287"/>
                  </a:lnTo>
                  <a:lnTo>
                    <a:pt x="2130" y="274"/>
                  </a:lnTo>
                  <a:lnTo>
                    <a:pt x="2091" y="265"/>
                  </a:lnTo>
                  <a:lnTo>
                    <a:pt x="2052" y="262"/>
                  </a:lnTo>
                  <a:lnTo>
                    <a:pt x="1507" y="262"/>
                  </a:lnTo>
                  <a:close/>
                  <a:moveTo>
                    <a:pt x="1507" y="0"/>
                  </a:moveTo>
                  <a:lnTo>
                    <a:pt x="2052" y="0"/>
                  </a:lnTo>
                  <a:lnTo>
                    <a:pt x="2113" y="3"/>
                  </a:lnTo>
                  <a:lnTo>
                    <a:pt x="2171" y="14"/>
                  </a:lnTo>
                  <a:lnTo>
                    <a:pt x="2229" y="29"/>
                  </a:lnTo>
                  <a:lnTo>
                    <a:pt x="2283" y="51"/>
                  </a:lnTo>
                  <a:lnTo>
                    <a:pt x="2333" y="79"/>
                  </a:lnTo>
                  <a:lnTo>
                    <a:pt x="2380" y="111"/>
                  </a:lnTo>
                  <a:lnTo>
                    <a:pt x="2424" y="149"/>
                  </a:lnTo>
                  <a:lnTo>
                    <a:pt x="2463" y="190"/>
                  </a:lnTo>
                  <a:lnTo>
                    <a:pt x="2498" y="235"/>
                  </a:lnTo>
                  <a:lnTo>
                    <a:pt x="2528" y="283"/>
                  </a:lnTo>
                  <a:lnTo>
                    <a:pt x="2552" y="336"/>
                  </a:lnTo>
                  <a:lnTo>
                    <a:pt x="2571" y="391"/>
                  </a:lnTo>
                  <a:lnTo>
                    <a:pt x="2584" y="448"/>
                  </a:lnTo>
                  <a:lnTo>
                    <a:pt x="3264" y="448"/>
                  </a:lnTo>
                  <a:lnTo>
                    <a:pt x="3308" y="452"/>
                  </a:lnTo>
                  <a:lnTo>
                    <a:pt x="3348" y="460"/>
                  </a:lnTo>
                  <a:lnTo>
                    <a:pt x="3388" y="474"/>
                  </a:lnTo>
                  <a:lnTo>
                    <a:pt x="3424" y="493"/>
                  </a:lnTo>
                  <a:lnTo>
                    <a:pt x="3457" y="517"/>
                  </a:lnTo>
                  <a:lnTo>
                    <a:pt x="3486" y="545"/>
                  </a:lnTo>
                  <a:lnTo>
                    <a:pt x="3511" y="575"/>
                  </a:lnTo>
                  <a:lnTo>
                    <a:pt x="3531" y="610"/>
                  </a:lnTo>
                  <a:lnTo>
                    <a:pt x="3546" y="647"/>
                  </a:lnTo>
                  <a:lnTo>
                    <a:pt x="3555" y="687"/>
                  </a:lnTo>
                  <a:lnTo>
                    <a:pt x="3559" y="728"/>
                  </a:lnTo>
                  <a:lnTo>
                    <a:pt x="3559" y="1373"/>
                  </a:lnTo>
                  <a:lnTo>
                    <a:pt x="3555" y="1415"/>
                  </a:lnTo>
                  <a:lnTo>
                    <a:pt x="3546" y="1454"/>
                  </a:lnTo>
                  <a:lnTo>
                    <a:pt x="3532" y="1492"/>
                  </a:lnTo>
                  <a:lnTo>
                    <a:pt x="3513" y="1525"/>
                  </a:lnTo>
                  <a:lnTo>
                    <a:pt x="3489" y="1557"/>
                  </a:lnTo>
                  <a:lnTo>
                    <a:pt x="3462" y="1584"/>
                  </a:lnTo>
                  <a:lnTo>
                    <a:pt x="3430" y="1608"/>
                  </a:lnTo>
                  <a:lnTo>
                    <a:pt x="3395" y="1627"/>
                  </a:lnTo>
                  <a:lnTo>
                    <a:pt x="3357" y="1641"/>
                  </a:lnTo>
                  <a:lnTo>
                    <a:pt x="3318" y="1650"/>
                  </a:lnTo>
                  <a:lnTo>
                    <a:pt x="3276" y="1653"/>
                  </a:lnTo>
                  <a:lnTo>
                    <a:pt x="2087" y="1653"/>
                  </a:lnTo>
                  <a:lnTo>
                    <a:pt x="2082" y="1613"/>
                  </a:lnTo>
                  <a:lnTo>
                    <a:pt x="2072" y="1575"/>
                  </a:lnTo>
                  <a:lnTo>
                    <a:pt x="2059" y="1539"/>
                  </a:lnTo>
                  <a:lnTo>
                    <a:pt x="2041" y="1507"/>
                  </a:lnTo>
                  <a:lnTo>
                    <a:pt x="2019" y="1475"/>
                  </a:lnTo>
                  <a:lnTo>
                    <a:pt x="1992" y="1448"/>
                  </a:lnTo>
                  <a:lnTo>
                    <a:pt x="1990" y="1446"/>
                  </a:lnTo>
                  <a:lnTo>
                    <a:pt x="1987" y="1444"/>
                  </a:lnTo>
                  <a:lnTo>
                    <a:pt x="1968" y="1428"/>
                  </a:lnTo>
                  <a:lnTo>
                    <a:pt x="1948" y="1412"/>
                  </a:lnTo>
                  <a:lnTo>
                    <a:pt x="1933" y="1404"/>
                  </a:lnTo>
                  <a:lnTo>
                    <a:pt x="1915" y="1395"/>
                  </a:lnTo>
                  <a:lnTo>
                    <a:pt x="1898" y="1386"/>
                  </a:lnTo>
                  <a:lnTo>
                    <a:pt x="1882" y="1381"/>
                  </a:lnTo>
                  <a:lnTo>
                    <a:pt x="1867" y="1377"/>
                  </a:lnTo>
                  <a:lnTo>
                    <a:pt x="1854" y="1372"/>
                  </a:lnTo>
                  <a:lnTo>
                    <a:pt x="1840" y="1369"/>
                  </a:lnTo>
                  <a:lnTo>
                    <a:pt x="1811" y="1365"/>
                  </a:lnTo>
                  <a:lnTo>
                    <a:pt x="1780" y="1362"/>
                  </a:lnTo>
                  <a:lnTo>
                    <a:pt x="1748" y="1365"/>
                  </a:lnTo>
                  <a:lnTo>
                    <a:pt x="1718" y="1369"/>
                  </a:lnTo>
                  <a:lnTo>
                    <a:pt x="1705" y="1372"/>
                  </a:lnTo>
                  <a:lnTo>
                    <a:pt x="1692" y="1377"/>
                  </a:lnTo>
                  <a:lnTo>
                    <a:pt x="1676" y="1381"/>
                  </a:lnTo>
                  <a:lnTo>
                    <a:pt x="1661" y="1386"/>
                  </a:lnTo>
                  <a:lnTo>
                    <a:pt x="1643" y="1394"/>
                  </a:lnTo>
                  <a:lnTo>
                    <a:pt x="1627" y="1404"/>
                  </a:lnTo>
                  <a:lnTo>
                    <a:pt x="1621" y="1407"/>
                  </a:lnTo>
                  <a:lnTo>
                    <a:pt x="1616" y="1410"/>
                  </a:lnTo>
                  <a:lnTo>
                    <a:pt x="1610" y="1412"/>
                  </a:lnTo>
                  <a:lnTo>
                    <a:pt x="1591" y="1428"/>
                  </a:lnTo>
                  <a:lnTo>
                    <a:pt x="1572" y="1444"/>
                  </a:lnTo>
                  <a:lnTo>
                    <a:pt x="1569" y="1446"/>
                  </a:lnTo>
                  <a:lnTo>
                    <a:pt x="1566" y="1448"/>
                  </a:lnTo>
                  <a:lnTo>
                    <a:pt x="1540" y="1475"/>
                  </a:lnTo>
                  <a:lnTo>
                    <a:pt x="1518" y="1507"/>
                  </a:lnTo>
                  <a:lnTo>
                    <a:pt x="1499" y="1539"/>
                  </a:lnTo>
                  <a:lnTo>
                    <a:pt x="1486" y="1575"/>
                  </a:lnTo>
                  <a:lnTo>
                    <a:pt x="1476" y="1613"/>
                  </a:lnTo>
                  <a:lnTo>
                    <a:pt x="1472" y="1653"/>
                  </a:lnTo>
                  <a:lnTo>
                    <a:pt x="283" y="1653"/>
                  </a:lnTo>
                  <a:lnTo>
                    <a:pt x="241" y="1650"/>
                  </a:lnTo>
                  <a:lnTo>
                    <a:pt x="201" y="1641"/>
                  </a:lnTo>
                  <a:lnTo>
                    <a:pt x="164" y="1627"/>
                  </a:lnTo>
                  <a:lnTo>
                    <a:pt x="129" y="1608"/>
                  </a:lnTo>
                  <a:lnTo>
                    <a:pt x="98" y="1584"/>
                  </a:lnTo>
                  <a:lnTo>
                    <a:pt x="69" y="1557"/>
                  </a:lnTo>
                  <a:lnTo>
                    <a:pt x="46" y="1525"/>
                  </a:lnTo>
                  <a:lnTo>
                    <a:pt x="26" y="1491"/>
                  </a:lnTo>
                  <a:lnTo>
                    <a:pt x="12" y="1454"/>
                  </a:lnTo>
                  <a:lnTo>
                    <a:pt x="3" y="1415"/>
                  </a:lnTo>
                  <a:lnTo>
                    <a:pt x="0" y="1373"/>
                  </a:lnTo>
                  <a:lnTo>
                    <a:pt x="0" y="728"/>
                  </a:lnTo>
                  <a:lnTo>
                    <a:pt x="3" y="687"/>
                  </a:lnTo>
                  <a:lnTo>
                    <a:pt x="12" y="647"/>
                  </a:lnTo>
                  <a:lnTo>
                    <a:pt x="28" y="610"/>
                  </a:lnTo>
                  <a:lnTo>
                    <a:pt x="47" y="575"/>
                  </a:lnTo>
                  <a:lnTo>
                    <a:pt x="73" y="545"/>
                  </a:lnTo>
                  <a:lnTo>
                    <a:pt x="102" y="517"/>
                  </a:lnTo>
                  <a:lnTo>
                    <a:pt x="134" y="493"/>
                  </a:lnTo>
                  <a:lnTo>
                    <a:pt x="171" y="474"/>
                  </a:lnTo>
                  <a:lnTo>
                    <a:pt x="210" y="460"/>
                  </a:lnTo>
                  <a:lnTo>
                    <a:pt x="252" y="452"/>
                  </a:lnTo>
                  <a:lnTo>
                    <a:pt x="295" y="448"/>
                  </a:lnTo>
                  <a:lnTo>
                    <a:pt x="975" y="448"/>
                  </a:lnTo>
                  <a:lnTo>
                    <a:pt x="988" y="391"/>
                  </a:lnTo>
                  <a:lnTo>
                    <a:pt x="1007" y="336"/>
                  </a:lnTo>
                  <a:lnTo>
                    <a:pt x="1031" y="283"/>
                  </a:lnTo>
                  <a:lnTo>
                    <a:pt x="1060" y="235"/>
                  </a:lnTo>
                  <a:lnTo>
                    <a:pt x="1096" y="190"/>
                  </a:lnTo>
                  <a:lnTo>
                    <a:pt x="1134" y="149"/>
                  </a:lnTo>
                  <a:lnTo>
                    <a:pt x="1178" y="111"/>
                  </a:lnTo>
                  <a:lnTo>
                    <a:pt x="1225" y="79"/>
                  </a:lnTo>
                  <a:lnTo>
                    <a:pt x="1276" y="51"/>
                  </a:lnTo>
                  <a:lnTo>
                    <a:pt x="1330" y="29"/>
                  </a:lnTo>
                  <a:lnTo>
                    <a:pt x="1387" y="14"/>
                  </a:lnTo>
                  <a:lnTo>
                    <a:pt x="1445" y="3"/>
                  </a:lnTo>
                  <a:lnTo>
                    <a:pt x="15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84" name="Shape 7684"/>
          <p:cNvGrpSpPr/>
          <p:nvPr/>
        </p:nvGrpSpPr>
        <p:grpSpPr>
          <a:xfrm>
            <a:off x="2669858" y="3666771"/>
            <a:ext cx="183192" cy="221131"/>
            <a:chOff x="2712" y="795"/>
            <a:chExt cx="2255" cy="2722"/>
          </a:xfrm>
        </p:grpSpPr>
        <p:sp>
          <p:nvSpPr>
            <p:cNvPr id="7685" name="Shape 7685"/>
            <p:cNvSpPr/>
            <p:nvPr/>
          </p:nvSpPr>
          <p:spPr>
            <a:xfrm>
              <a:off x="3897" y="2545"/>
              <a:ext cx="148" cy="243"/>
            </a:xfrm>
            <a:custGeom>
              <a:avLst/>
              <a:gdLst/>
              <a:ahLst/>
              <a:cxnLst/>
              <a:rect l="0" t="0" r="0" b="0"/>
              <a:pathLst>
                <a:path w="298" h="487" extrusionOk="0">
                  <a:moveTo>
                    <a:pt x="0" y="0"/>
                  </a:moveTo>
                  <a:lnTo>
                    <a:pt x="63" y="17"/>
                  </a:lnTo>
                  <a:lnTo>
                    <a:pt x="124" y="38"/>
                  </a:lnTo>
                  <a:lnTo>
                    <a:pt x="184" y="65"/>
                  </a:lnTo>
                  <a:lnTo>
                    <a:pt x="210" y="80"/>
                  </a:lnTo>
                  <a:lnTo>
                    <a:pt x="235" y="96"/>
                  </a:lnTo>
                  <a:lnTo>
                    <a:pt x="257" y="118"/>
                  </a:lnTo>
                  <a:lnTo>
                    <a:pt x="273" y="139"/>
                  </a:lnTo>
                  <a:lnTo>
                    <a:pt x="285" y="164"/>
                  </a:lnTo>
                  <a:lnTo>
                    <a:pt x="293" y="191"/>
                  </a:lnTo>
                  <a:lnTo>
                    <a:pt x="298" y="229"/>
                  </a:lnTo>
                  <a:lnTo>
                    <a:pt x="296" y="268"/>
                  </a:lnTo>
                  <a:lnTo>
                    <a:pt x="288" y="306"/>
                  </a:lnTo>
                  <a:lnTo>
                    <a:pt x="271" y="343"/>
                  </a:lnTo>
                  <a:lnTo>
                    <a:pt x="250" y="376"/>
                  </a:lnTo>
                  <a:lnTo>
                    <a:pt x="222" y="404"/>
                  </a:lnTo>
                  <a:lnTo>
                    <a:pt x="189" y="427"/>
                  </a:lnTo>
                  <a:lnTo>
                    <a:pt x="154" y="445"/>
                  </a:lnTo>
                  <a:lnTo>
                    <a:pt x="116" y="460"/>
                  </a:lnTo>
                  <a:lnTo>
                    <a:pt x="78" y="472"/>
                  </a:lnTo>
                  <a:lnTo>
                    <a:pt x="38" y="480"/>
                  </a:lnTo>
                  <a:lnTo>
                    <a:pt x="0" y="48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86" name="Shape 7686"/>
            <p:cNvSpPr/>
            <p:nvPr/>
          </p:nvSpPr>
          <p:spPr>
            <a:xfrm>
              <a:off x="3641" y="2153"/>
              <a:ext cx="122" cy="221"/>
            </a:xfrm>
            <a:custGeom>
              <a:avLst/>
              <a:gdLst/>
              <a:ahLst/>
              <a:cxnLst/>
              <a:rect l="0" t="0" r="0" b="0"/>
              <a:pathLst>
                <a:path w="243" h="442" extrusionOk="0">
                  <a:moveTo>
                    <a:pt x="243" y="0"/>
                  </a:moveTo>
                  <a:lnTo>
                    <a:pt x="243" y="442"/>
                  </a:lnTo>
                  <a:lnTo>
                    <a:pt x="199" y="427"/>
                  </a:lnTo>
                  <a:lnTo>
                    <a:pt x="157" y="412"/>
                  </a:lnTo>
                  <a:lnTo>
                    <a:pt x="113" y="390"/>
                  </a:lnTo>
                  <a:lnTo>
                    <a:pt x="70" y="365"/>
                  </a:lnTo>
                  <a:lnTo>
                    <a:pt x="47" y="347"/>
                  </a:lnTo>
                  <a:lnTo>
                    <a:pt x="27" y="327"/>
                  </a:lnTo>
                  <a:lnTo>
                    <a:pt x="12" y="301"/>
                  </a:lnTo>
                  <a:lnTo>
                    <a:pt x="4" y="271"/>
                  </a:lnTo>
                  <a:lnTo>
                    <a:pt x="0" y="238"/>
                  </a:lnTo>
                  <a:lnTo>
                    <a:pt x="0" y="207"/>
                  </a:lnTo>
                  <a:lnTo>
                    <a:pt x="7" y="177"/>
                  </a:lnTo>
                  <a:lnTo>
                    <a:pt x="17" y="147"/>
                  </a:lnTo>
                  <a:lnTo>
                    <a:pt x="33" y="121"/>
                  </a:lnTo>
                  <a:lnTo>
                    <a:pt x="58" y="89"/>
                  </a:lnTo>
                  <a:lnTo>
                    <a:pt x="91" y="63"/>
                  </a:lnTo>
                  <a:lnTo>
                    <a:pt x="126" y="41"/>
                  </a:lnTo>
                  <a:lnTo>
                    <a:pt x="164" y="23"/>
                  </a:lnTo>
                  <a:lnTo>
                    <a:pt x="204" y="10"/>
                  </a:lnTo>
                  <a:lnTo>
                    <a:pt x="2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87" name="Shape 7687"/>
            <p:cNvSpPr/>
            <p:nvPr/>
          </p:nvSpPr>
          <p:spPr>
            <a:xfrm>
              <a:off x="2712" y="795"/>
              <a:ext cx="2255" cy="2722"/>
            </a:xfrm>
            <a:custGeom>
              <a:avLst/>
              <a:gdLst/>
              <a:ahLst/>
              <a:cxnLst/>
              <a:rect l="0" t="0" r="0" b="0"/>
              <a:pathLst>
                <a:path w="4510" h="5443" extrusionOk="0">
                  <a:moveTo>
                    <a:pt x="2230" y="2164"/>
                  </a:moveTo>
                  <a:lnTo>
                    <a:pt x="2201" y="2167"/>
                  </a:lnTo>
                  <a:lnTo>
                    <a:pt x="2173" y="2179"/>
                  </a:lnTo>
                  <a:lnTo>
                    <a:pt x="2146" y="2197"/>
                  </a:lnTo>
                  <a:lnTo>
                    <a:pt x="2128" y="2219"/>
                  </a:lnTo>
                  <a:lnTo>
                    <a:pt x="2113" y="2242"/>
                  </a:lnTo>
                  <a:lnTo>
                    <a:pt x="2105" y="2268"/>
                  </a:lnTo>
                  <a:lnTo>
                    <a:pt x="2101" y="2297"/>
                  </a:lnTo>
                  <a:lnTo>
                    <a:pt x="2101" y="2445"/>
                  </a:lnTo>
                  <a:lnTo>
                    <a:pt x="2035" y="2457"/>
                  </a:lnTo>
                  <a:lnTo>
                    <a:pt x="1971" y="2475"/>
                  </a:lnTo>
                  <a:lnTo>
                    <a:pt x="1908" y="2498"/>
                  </a:lnTo>
                  <a:lnTo>
                    <a:pt x="1848" y="2528"/>
                  </a:lnTo>
                  <a:lnTo>
                    <a:pt x="1792" y="2563"/>
                  </a:lnTo>
                  <a:lnTo>
                    <a:pt x="1741" y="2606"/>
                  </a:lnTo>
                  <a:lnTo>
                    <a:pt x="1698" y="2651"/>
                  </a:lnTo>
                  <a:lnTo>
                    <a:pt x="1660" y="2702"/>
                  </a:lnTo>
                  <a:lnTo>
                    <a:pt x="1630" y="2756"/>
                  </a:lnTo>
                  <a:lnTo>
                    <a:pt x="1612" y="2803"/>
                  </a:lnTo>
                  <a:lnTo>
                    <a:pt x="1600" y="2851"/>
                  </a:lnTo>
                  <a:lnTo>
                    <a:pt x="1592" y="2900"/>
                  </a:lnTo>
                  <a:lnTo>
                    <a:pt x="1591" y="2950"/>
                  </a:lnTo>
                  <a:lnTo>
                    <a:pt x="1594" y="3000"/>
                  </a:lnTo>
                  <a:lnTo>
                    <a:pt x="1600" y="3048"/>
                  </a:lnTo>
                  <a:lnTo>
                    <a:pt x="1614" y="3096"/>
                  </a:lnTo>
                  <a:lnTo>
                    <a:pt x="1632" y="3142"/>
                  </a:lnTo>
                  <a:lnTo>
                    <a:pt x="1655" y="3183"/>
                  </a:lnTo>
                  <a:lnTo>
                    <a:pt x="1683" y="3220"/>
                  </a:lnTo>
                  <a:lnTo>
                    <a:pt x="1715" y="3254"/>
                  </a:lnTo>
                  <a:lnTo>
                    <a:pt x="1751" y="3284"/>
                  </a:lnTo>
                  <a:lnTo>
                    <a:pt x="1802" y="3321"/>
                  </a:lnTo>
                  <a:lnTo>
                    <a:pt x="1858" y="3352"/>
                  </a:lnTo>
                  <a:lnTo>
                    <a:pt x="1918" y="3379"/>
                  </a:lnTo>
                  <a:lnTo>
                    <a:pt x="1977" y="3400"/>
                  </a:lnTo>
                  <a:lnTo>
                    <a:pt x="2040" y="3420"/>
                  </a:lnTo>
                  <a:lnTo>
                    <a:pt x="2101" y="3436"/>
                  </a:lnTo>
                  <a:lnTo>
                    <a:pt x="2101" y="3966"/>
                  </a:lnTo>
                  <a:lnTo>
                    <a:pt x="2055" y="3951"/>
                  </a:lnTo>
                  <a:lnTo>
                    <a:pt x="2010" y="3930"/>
                  </a:lnTo>
                  <a:lnTo>
                    <a:pt x="1969" y="3905"/>
                  </a:lnTo>
                  <a:lnTo>
                    <a:pt x="1931" y="3873"/>
                  </a:lnTo>
                  <a:lnTo>
                    <a:pt x="1898" y="3837"/>
                  </a:lnTo>
                  <a:lnTo>
                    <a:pt x="1872" y="3797"/>
                  </a:lnTo>
                  <a:lnTo>
                    <a:pt x="1852" y="3754"/>
                  </a:lnTo>
                  <a:lnTo>
                    <a:pt x="1843" y="3731"/>
                  </a:lnTo>
                  <a:lnTo>
                    <a:pt x="1837" y="3708"/>
                  </a:lnTo>
                  <a:lnTo>
                    <a:pt x="1824" y="3680"/>
                  </a:lnTo>
                  <a:lnTo>
                    <a:pt x="1805" y="3655"/>
                  </a:lnTo>
                  <a:lnTo>
                    <a:pt x="1781" y="3635"/>
                  </a:lnTo>
                  <a:lnTo>
                    <a:pt x="1753" y="3622"/>
                  </a:lnTo>
                  <a:lnTo>
                    <a:pt x="1723" y="3617"/>
                  </a:lnTo>
                  <a:lnTo>
                    <a:pt x="1690" y="3617"/>
                  </a:lnTo>
                  <a:lnTo>
                    <a:pt x="1660" y="3625"/>
                  </a:lnTo>
                  <a:lnTo>
                    <a:pt x="1634" y="3640"/>
                  </a:lnTo>
                  <a:lnTo>
                    <a:pt x="1610" y="3662"/>
                  </a:lnTo>
                  <a:lnTo>
                    <a:pt x="1592" y="3688"/>
                  </a:lnTo>
                  <a:lnTo>
                    <a:pt x="1582" y="3711"/>
                  </a:lnTo>
                  <a:lnTo>
                    <a:pt x="1577" y="3738"/>
                  </a:lnTo>
                  <a:lnTo>
                    <a:pt x="1577" y="3762"/>
                  </a:lnTo>
                  <a:lnTo>
                    <a:pt x="1581" y="3786"/>
                  </a:lnTo>
                  <a:lnTo>
                    <a:pt x="1587" y="3809"/>
                  </a:lnTo>
                  <a:lnTo>
                    <a:pt x="1604" y="3857"/>
                  </a:lnTo>
                  <a:lnTo>
                    <a:pt x="1632" y="3916"/>
                  </a:lnTo>
                  <a:lnTo>
                    <a:pt x="1665" y="3973"/>
                  </a:lnTo>
                  <a:lnTo>
                    <a:pt x="1705" y="4024"/>
                  </a:lnTo>
                  <a:lnTo>
                    <a:pt x="1751" y="4070"/>
                  </a:lnTo>
                  <a:lnTo>
                    <a:pt x="1801" y="4113"/>
                  </a:lnTo>
                  <a:lnTo>
                    <a:pt x="1853" y="4148"/>
                  </a:lnTo>
                  <a:lnTo>
                    <a:pt x="1911" y="4179"/>
                  </a:lnTo>
                  <a:lnTo>
                    <a:pt x="1971" y="4206"/>
                  </a:lnTo>
                  <a:lnTo>
                    <a:pt x="2032" y="4226"/>
                  </a:lnTo>
                  <a:lnTo>
                    <a:pt x="2101" y="4241"/>
                  </a:lnTo>
                  <a:lnTo>
                    <a:pt x="2101" y="4396"/>
                  </a:lnTo>
                  <a:lnTo>
                    <a:pt x="2105" y="4428"/>
                  </a:lnTo>
                  <a:lnTo>
                    <a:pt x="2115" y="4456"/>
                  </a:lnTo>
                  <a:lnTo>
                    <a:pt x="2131" y="4481"/>
                  </a:lnTo>
                  <a:lnTo>
                    <a:pt x="2153" y="4502"/>
                  </a:lnTo>
                  <a:lnTo>
                    <a:pt x="2179" y="4519"/>
                  </a:lnTo>
                  <a:lnTo>
                    <a:pt x="2209" y="4528"/>
                  </a:lnTo>
                  <a:lnTo>
                    <a:pt x="2239" y="4530"/>
                  </a:lnTo>
                  <a:lnTo>
                    <a:pt x="2270" y="4525"/>
                  </a:lnTo>
                  <a:lnTo>
                    <a:pt x="2298" y="4515"/>
                  </a:lnTo>
                  <a:lnTo>
                    <a:pt x="2323" y="4497"/>
                  </a:lnTo>
                  <a:lnTo>
                    <a:pt x="2343" y="4476"/>
                  </a:lnTo>
                  <a:lnTo>
                    <a:pt x="2356" y="4452"/>
                  </a:lnTo>
                  <a:lnTo>
                    <a:pt x="2366" y="4424"/>
                  </a:lnTo>
                  <a:lnTo>
                    <a:pt x="2369" y="4396"/>
                  </a:lnTo>
                  <a:lnTo>
                    <a:pt x="2369" y="4254"/>
                  </a:lnTo>
                  <a:lnTo>
                    <a:pt x="2435" y="4246"/>
                  </a:lnTo>
                  <a:lnTo>
                    <a:pt x="2503" y="4234"/>
                  </a:lnTo>
                  <a:lnTo>
                    <a:pt x="2568" y="4214"/>
                  </a:lnTo>
                  <a:lnTo>
                    <a:pt x="2630" y="4189"/>
                  </a:lnTo>
                  <a:lnTo>
                    <a:pt x="2690" y="4160"/>
                  </a:lnTo>
                  <a:lnTo>
                    <a:pt x="2746" y="4120"/>
                  </a:lnTo>
                  <a:lnTo>
                    <a:pt x="2794" y="4078"/>
                  </a:lnTo>
                  <a:lnTo>
                    <a:pt x="2837" y="4030"/>
                  </a:lnTo>
                  <a:lnTo>
                    <a:pt x="2872" y="3978"/>
                  </a:lnTo>
                  <a:lnTo>
                    <a:pt x="2900" y="3920"/>
                  </a:lnTo>
                  <a:lnTo>
                    <a:pt x="2920" y="3858"/>
                  </a:lnTo>
                  <a:lnTo>
                    <a:pt x="2931" y="3796"/>
                  </a:lnTo>
                  <a:lnTo>
                    <a:pt x="2935" y="3738"/>
                  </a:lnTo>
                  <a:lnTo>
                    <a:pt x="2930" y="3678"/>
                  </a:lnTo>
                  <a:lnTo>
                    <a:pt x="2920" y="3620"/>
                  </a:lnTo>
                  <a:lnTo>
                    <a:pt x="2902" y="3564"/>
                  </a:lnTo>
                  <a:lnTo>
                    <a:pt x="2877" y="3511"/>
                  </a:lnTo>
                  <a:lnTo>
                    <a:pt x="2878" y="3514"/>
                  </a:lnTo>
                  <a:lnTo>
                    <a:pt x="2882" y="3518"/>
                  </a:lnTo>
                  <a:lnTo>
                    <a:pt x="2883" y="3521"/>
                  </a:lnTo>
                  <a:lnTo>
                    <a:pt x="2885" y="3524"/>
                  </a:lnTo>
                  <a:lnTo>
                    <a:pt x="2887" y="3527"/>
                  </a:lnTo>
                  <a:lnTo>
                    <a:pt x="2887" y="3527"/>
                  </a:lnTo>
                  <a:lnTo>
                    <a:pt x="2887" y="3529"/>
                  </a:lnTo>
                  <a:lnTo>
                    <a:pt x="2887" y="3527"/>
                  </a:lnTo>
                  <a:lnTo>
                    <a:pt x="2885" y="3526"/>
                  </a:lnTo>
                  <a:lnTo>
                    <a:pt x="2883" y="3523"/>
                  </a:lnTo>
                  <a:lnTo>
                    <a:pt x="2880" y="3516"/>
                  </a:lnTo>
                  <a:lnTo>
                    <a:pt x="2877" y="3509"/>
                  </a:lnTo>
                  <a:lnTo>
                    <a:pt x="2872" y="3503"/>
                  </a:lnTo>
                  <a:lnTo>
                    <a:pt x="2869" y="3496"/>
                  </a:lnTo>
                  <a:lnTo>
                    <a:pt x="2867" y="3493"/>
                  </a:lnTo>
                  <a:lnTo>
                    <a:pt x="2865" y="3491"/>
                  </a:lnTo>
                  <a:lnTo>
                    <a:pt x="2865" y="3489"/>
                  </a:lnTo>
                  <a:lnTo>
                    <a:pt x="2865" y="3491"/>
                  </a:lnTo>
                  <a:lnTo>
                    <a:pt x="2867" y="3491"/>
                  </a:lnTo>
                  <a:lnTo>
                    <a:pt x="2869" y="3494"/>
                  </a:lnTo>
                  <a:lnTo>
                    <a:pt x="2870" y="3498"/>
                  </a:lnTo>
                  <a:lnTo>
                    <a:pt x="2872" y="3501"/>
                  </a:lnTo>
                  <a:lnTo>
                    <a:pt x="2874" y="3504"/>
                  </a:lnTo>
                  <a:lnTo>
                    <a:pt x="2877" y="3509"/>
                  </a:lnTo>
                  <a:lnTo>
                    <a:pt x="2847" y="3466"/>
                  </a:lnTo>
                  <a:lnTo>
                    <a:pt x="2814" y="3427"/>
                  </a:lnTo>
                  <a:lnTo>
                    <a:pt x="2776" y="3392"/>
                  </a:lnTo>
                  <a:lnTo>
                    <a:pt x="2735" y="3362"/>
                  </a:lnTo>
                  <a:lnTo>
                    <a:pt x="2692" y="3334"/>
                  </a:lnTo>
                  <a:lnTo>
                    <a:pt x="2645" y="3311"/>
                  </a:lnTo>
                  <a:lnTo>
                    <a:pt x="2597" y="3291"/>
                  </a:lnTo>
                  <a:lnTo>
                    <a:pt x="2523" y="3264"/>
                  </a:lnTo>
                  <a:lnTo>
                    <a:pt x="2445" y="3241"/>
                  </a:lnTo>
                  <a:lnTo>
                    <a:pt x="2369" y="3223"/>
                  </a:lnTo>
                  <a:lnTo>
                    <a:pt x="2369" y="2715"/>
                  </a:lnTo>
                  <a:lnTo>
                    <a:pt x="2417" y="2727"/>
                  </a:lnTo>
                  <a:lnTo>
                    <a:pt x="2465" y="2742"/>
                  </a:lnTo>
                  <a:lnTo>
                    <a:pt x="2510" y="2761"/>
                  </a:lnTo>
                  <a:lnTo>
                    <a:pt x="2553" y="2788"/>
                  </a:lnTo>
                  <a:lnTo>
                    <a:pt x="2587" y="2818"/>
                  </a:lnTo>
                  <a:lnTo>
                    <a:pt x="2616" y="2854"/>
                  </a:lnTo>
                  <a:lnTo>
                    <a:pt x="2627" y="2874"/>
                  </a:lnTo>
                  <a:lnTo>
                    <a:pt x="2637" y="2895"/>
                  </a:lnTo>
                  <a:lnTo>
                    <a:pt x="2645" y="2919"/>
                  </a:lnTo>
                  <a:lnTo>
                    <a:pt x="2652" y="2940"/>
                  </a:lnTo>
                  <a:lnTo>
                    <a:pt x="2667" y="2968"/>
                  </a:lnTo>
                  <a:lnTo>
                    <a:pt x="2687" y="2991"/>
                  </a:lnTo>
                  <a:lnTo>
                    <a:pt x="2711" y="3010"/>
                  </a:lnTo>
                  <a:lnTo>
                    <a:pt x="2740" y="3021"/>
                  </a:lnTo>
                  <a:lnTo>
                    <a:pt x="2771" y="3026"/>
                  </a:lnTo>
                  <a:lnTo>
                    <a:pt x="2802" y="3025"/>
                  </a:lnTo>
                  <a:lnTo>
                    <a:pt x="2832" y="3015"/>
                  </a:lnTo>
                  <a:lnTo>
                    <a:pt x="2859" y="2998"/>
                  </a:lnTo>
                  <a:lnTo>
                    <a:pt x="2880" y="2977"/>
                  </a:lnTo>
                  <a:lnTo>
                    <a:pt x="2898" y="2948"/>
                  </a:lnTo>
                  <a:lnTo>
                    <a:pt x="2907" y="2925"/>
                  </a:lnTo>
                  <a:lnTo>
                    <a:pt x="2910" y="2899"/>
                  </a:lnTo>
                  <a:lnTo>
                    <a:pt x="2908" y="2872"/>
                  </a:lnTo>
                  <a:lnTo>
                    <a:pt x="2903" y="2849"/>
                  </a:lnTo>
                  <a:lnTo>
                    <a:pt x="2897" y="2824"/>
                  </a:lnTo>
                  <a:lnTo>
                    <a:pt x="2877" y="2776"/>
                  </a:lnTo>
                  <a:lnTo>
                    <a:pt x="2849" y="2720"/>
                  </a:lnTo>
                  <a:lnTo>
                    <a:pt x="2812" y="2669"/>
                  </a:lnTo>
                  <a:lnTo>
                    <a:pt x="2771" y="2622"/>
                  </a:lnTo>
                  <a:lnTo>
                    <a:pt x="2721" y="2579"/>
                  </a:lnTo>
                  <a:lnTo>
                    <a:pt x="2667" y="2541"/>
                  </a:lnTo>
                  <a:lnTo>
                    <a:pt x="2609" y="2512"/>
                  </a:lnTo>
                  <a:lnTo>
                    <a:pt x="2548" y="2487"/>
                  </a:lnTo>
                  <a:lnTo>
                    <a:pt x="2485" y="2467"/>
                  </a:lnTo>
                  <a:lnTo>
                    <a:pt x="2421" y="2452"/>
                  </a:lnTo>
                  <a:lnTo>
                    <a:pt x="2369" y="2444"/>
                  </a:lnTo>
                  <a:lnTo>
                    <a:pt x="2369" y="2297"/>
                  </a:lnTo>
                  <a:lnTo>
                    <a:pt x="2366" y="2267"/>
                  </a:lnTo>
                  <a:lnTo>
                    <a:pt x="2354" y="2239"/>
                  </a:lnTo>
                  <a:lnTo>
                    <a:pt x="2338" y="2212"/>
                  </a:lnTo>
                  <a:lnTo>
                    <a:pt x="2316" y="2192"/>
                  </a:lnTo>
                  <a:lnTo>
                    <a:pt x="2292" y="2176"/>
                  </a:lnTo>
                  <a:lnTo>
                    <a:pt x="2262" y="2166"/>
                  </a:lnTo>
                  <a:lnTo>
                    <a:pt x="2230" y="2164"/>
                  </a:lnTo>
                  <a:close/>
                  <a:moveTo>
                    <a:pt x="1346" y="0"/>
                  </a:moveTo>
                  <a:lnTo>
                    <a:pt x="1389" y="2"/>
                  </a:lnTo>
                  <a:lnTo>
                    <a:pt x="1433" y="10"/>
                  </a:lnTo>
                  <a:lnTo>
                    <a:pt x="1480" y="23"/>
                  </a:lnTo>
                  <a:lnTo>
                    <a:pt x="1528" y="40"/>
                  </a:lnTo>
                  <a:lnTo>
                    <a:pt x="1577" y="58"/>
                  </a:lnTo>
                  <a:lnTo>
                    <a:pt x="1627" y="79"/>
                  </a:lnTo>
                  <a:lnTo>
                    <a:pt x="1680" y="103"/>
                  </a:lnTo>
                  <a:lnTo>
                    <a:pt x="1731" y="126"/>
                  </a:lnTo>
                  <a:lnTo>
                    <a:pt x="1784" y="147"/>
                  </a:lnTo>
                  <a:lnTo>
                    <a:pt x="1837" y="167"/>
                  </a:lnTo>
                  <a:lnTo>
                    <a:pt x="1891" y="185"/>
                  </a:lnTo>
                  <a:lnTo>
                    <a:pt x="1944" y="199"/>
                  </a:lnTo>
                  <a:lnTo>
                    <a:pt x="1999" y="207"/>
                  </a:lnTo>
                  <a:lnTo>
                    <a:pt x="2052" y="212"/>
                  </a:lnTo>
                  <a:lnTo>
                    <a:pt x="2106" y="208"/>
                  </a:lnTo>
                  <a:lnTo>
                    <a:pt x="2153" y="200"/>
                  </a:lnTo>
                  <a:lnTo>
                    <a:pt x="2206" y="189"/>
                  </a:lnTo>
                  <a:lnTo>
                    <a:pt x="2263" y="174"/>
                  </a:lnTo>
                  <a:lnTo>
                    <a:pt x="2323" y="157"/>
                  </a:lnTo>
                  <a:lnTo>
                    <a:pt x="2387" y="139"/>
                  </a:lnTo>
                  <a:lnTo>
                    <a:pt x="2452" y="121"/>
                  </a:lnTo>
                  <a:lnTo>
                    <a:pt x="2520" y="103"/>
                  </a:lnTo>
                  <a:lnTo>
                    <a:pt x="2587" y="83"/>
                  </a:lnTo>
                  <a:lnTo>
                    <a:pt x="2655" y="66"/>
                  </a:lnTo>
                  <a:lnTo>
                    <a:pt x="2721" y="50"/>
                  </a:lnTo>
                  <a:lnTo>
                    <a:pt x="2786" y="35"/>
                  </a:lnTo>
                  <a:lnTo>
                    <a:pt x="2849" y="25"/>
                  </a:lnTo>
                  <a:lnTo>
                    <a:pt x="2908" y="17"/>
                  </a:lnTo>
                  <a:lnTo>
                    <a:pt x="2964" y="13"/>
                  </a:lnTo>
                  <a:lnTo>
                    <a:pt x="3016" y="13"/>
                  </a:lnTo>
                  <a:lnTo>
                    <a:pt x="3060" y="18"/>
                  </a:lnTo>
                  <a:lnTo>
                    <a:pt x="3079" y="26"/>
                  </a:lnTo>
                  <a:lnTo>
                    <a:pt x="3093" y="43"/>
                  </a:lnTo>
                  <a:lnTo>
                    <a:pt x="3103" y="65"/>
                  </a:lnTo>
                  <a:lnTo>
                    <a:pt x="3110" y="93"/>
                  </a:lnTo>
                  <a:lnTo>
                    <a:pt x="3112" y="127"/>
                  </a:lnTo>
                  <a:lnTo>
                    <a:pt x="3108" y="167"/>
                  </a:lnTo>
                  <a:lnTo>
                    <a:pt x="3103" y="210"/>
                  </a:lnTo>
                  <a:lnTo>
                    <a:pt x="3093" y="260"/>
                  </a:lnTo>
                  <a:lnTo>
                    <a:pt x="3080" y="311"/>
                  </a:lnTo>
                  <a:lnTo>
                    <a:pt x="3062" y="366"/>
                  </a:lnTo>
                  <a:lnTo>
                    <a:pt x="3042" y="424"/>
                  </a:lnTo>
                  <a:lnTo>
                    <a:pt x="3019" y="485"/>
                  </a:lnTo>
                  <a:lnTo>
                    <a:pt x="2993" y="546"/>
                  </a:lnTo>
                  <a:lnTo>
                    <a:pt x="2963" y="609"/>
                  </a:lnTo>
                  <a:lnTo>
                    <a:pt x="2931" y="672"/>
                  </a:lnTo>
                  <a:lnTo>
                    <a:pt x="2897" y="736"/>
                  </a:lnTo>
                  <a:lnTo>
                    <a:pt x="2860" y="799"/>
                  </a:lnTo>
                  <a:lnTo>
                    <a:pt x="2821" y="860"/>
                  </a:lnTo>
                  <a:lnTo>
                    <a:pt x="2778" y="922"/>
                  </a:lnTo>
                  <a:lnTo>
                    <a:pt x="2735" y="979"/>
                  </a:lnTo>
                  <a:lnTo>
                    <a:pt x="2688" y="1036"/>
                  </a:lnTo>
                  <a:lnTo>
                    <a:pt x="2640" y="1089"/>
                  </a:lnTo>
                  <a:lnTo>
                    <a:pt x="2591" y="1138"/>
                  </a:lnTo>
                  <a:lnTo>
                    <a:pt x="2540" y="1185"/>
                  </a:lnTo>
                  <a:lnTo>
                    <a:pt x="2606" y="1214"/>
                  </a:lnTo>
                  <a:lnTo>
                    <a:pt x="2673" y="1246"/>
                  </a:lnTo>
                  <a:lnTo>
                    <a:pt x="2741" y="1284"/>
                  </a:lnTo>
                  <a:lnTo>
                    <a:pt x="2809" y="1324"/>
                  </a:lnTo>
                  <a:lnTo>
                    <a:pt x="2878" y="1367"/>
                  </a:lnTo>
                  <a:lnTo>
                    <a:pt x="2946" y="1413"/>
                  </a:lnTo>
                  <a:lnTo>
                    <a:pt x="3016" y="1463"/>
                  </a:lnTo>
                  <a:lnTo>
                    <a:pt x="3084" y="1516"/>
                  </a:lnTo>
                  <a:lnTo>
                    <a:pt x="3153" y="1572"/>
                  </a:lnTo>
                  <a:lnTo>
                    <a:pt x="3221" y="1631"/>
                  </a:lnTo>
                  <a:lnTo>
                    <a:pt x="3289" y="1693"/>
                  </a:lnTo>
                  <a:lnTo>
                    <a:pt x="3356" y="1755"/>
                  </a:lnTo>
                  <a:lnTo>
                    <a:pt x="3422" y="1822"/>
                  </a:lnTo>
                  <a:lnTo>
                    <a:pt x="3489" y="1891"/>
                  </a:lnTo>
                  <a:lnTo>
                    <a:pt x="3553" y="1961"/>
                  </a:lnTo>
                  <a:lnTo>
                    <a:pt x="3618" y="2033"/>
                  </a:lnTo>
                  <a:lnTo>
                    <a:pt x="3680" y="2108"/>
                  </a:lnTo>
                  <a:lnTo>
                    <a:pt x="3742" y="2184"/>
                  </a:lnTo>
                  <a:lnTo>
                    <a:pt x="3803" y="2262"/>
                  </a:lnTo>
                  <a:lnTo>
                    <a:pt x="3861" y="2341"/>
                  </a:lnTo>
                  <a:lnTo>
                    <a:pt x="3917" y="2422"/>
                  </a:lnTo>
                  <a:lnTo>
                    <a:pt x="3973" y="2505"/>
                  </a:lnTo>
                  <a:lnTo>
                    <a:pt x="4026" y="2588"/>
                  </a:lnTo>
                  <a:lnTo>
                    <a:pt x="4077" y="2672"/>
                  </a:lnTo>
                  <a:lnTo>
                    <a:pt x="4125" y="2756"/>
                  </a:lnTo>
                  <a:lnTo>
                    <a:pt x="4171" y="2843"/>
                  </a:lnTo>
                  <a:lnTo>
                    <a:pt x="4216" y="2929"/>
                  </a:lnTo>
                  <a:lnTo>
                    <a:pt x="4257" y="3016"/>
                  </a:lnTo>
                  <a:lnTo>
                    <a:pt x="4297" y="3102"/>
                  </a:lnTo>
                  <a:lnTo>
                    <a:pt x="4333" y="3190"/>
                  </a:lnTo>
                  <a:lnTo>
                    <a:pt x="4367" y="3278"/>
                  </a:lnTo>
                  <a:lnTo>
                    <a:pt x="4396" y="3365"/>
                  </a:lnTo>
                  <a:lnTo>
                    <a:pt x="4423" y="3453"/>
                  </a:lnTo>
                  <a:lnTo>
                    <a:pt x="4446" y="3541"/>
                  </a:lnTo>
                  <a:lnTo>
                    <a:pt x="4467" y="3627"/>
                  </a:lnTo>
                  <a:lnTo>
                    <a:pt x="4484" y="3713"/>
                  </a:lnTo>
                  <a:lnTo>
                    <a:pt x="4495" y="3799"/>
                  </a:lnTo>
                  <a:lnTo>
                    <a:pt x="4505" y="3883"/>
                  </a:lnTo>
                  <a:lnTo>
                    <a:pt x="4510" y="3968"/>
                  </a:lnTo>
                  <a:lnTo>
                    <a:pt x="4510" y="4050"/>
                  </a:lnTo>
                  <a:lnTo>
                    <a:pt x="4509" y="4133"/>
                  </a:lnTo>
                  <a:lnTo>
                    <a:pt x="4500" y="4212"/>
                  </a:lnTo>
                  <a:lnTo>
                    <a:pt x="4489" y="4292"/>
                  </a:lnTo>
                  <a:lnTo>
                    <a:pt x="4472" y="4370"/>
                  </a:lnTo>
                  <a:lnTo>
                    <a:pt x="4451" y="4446"/>
                  </a:lnTo>
                  <a:lnTo>
                    <a:pt x="4424" y="4520"/>
                  </a:lnTo>
                  <a:lnTo>
                    <a:pt x="4393" y="4591"/>
                  </a:lnTo>
                  <a:lnTo>
                    <a:pt x="4357" y="4663"/>
                  </a:lnTo>
                  <a:lnTo>
                    <a:pt x="4315" y="4730"/>
                  </a:lnTo>
                  <a:lnTo>
                    <a:pt x="4269" y="4797"/>
                  </a:lnTo>
                  <a:lnTo>
                    <a:pt x="4216" y="4859"/>
                  </a:lnTo>
                  <a:lnTo>
                    <a:pt x="4158" y="4921"/>
                  </a:lnTo>
                  <a:lnTo>
                    <a:pt x="4095" y="4979"/>
                  </a:lnTo>
                  <a:lnTo>
                    <a:pt x="4026" y="5033"/>
                  </a:lnTo>
                  <a:lnTo>
                    <a:pt x="3950" y="5086"/>
                  </a:lnTo>
                  <a:lnTo>
                    <a:pt x="3869" y="5136"/>
                  </a:lnTo>
                  <a:lnTo>
                    <a:pt x="3781" y="5182"/>
                  </a:lnTo>
                  <a:lnTo>
                    <a:pt x="3687" y="5225"/>
                  </a:lnTo>
                  <a:lnTo>
                    <a:pt x="3586" y="5263"/>
                  </a:lnTo>
                  <a:lnTo>
                    <a:pt x="3480" y="5300"/>
                  </a:lnTo>
                  <a:lnTo>
                    <a:pt x="3366" y="5333"/>
                  </a:lnTo>
                  <a:lnTo>
                    <a:pt x="3246" y="5361"/>
                  </a:lnTo>
                  <a:lnTo>
                    <a:pt x="3117" y="5386"/>
                  </a:lnTo>
                  <a:lnTo>
                    <a:pt x="2983" y="5405"/>
                  </a:lnTo>
                  <a:lnTo>
                    <a:pt x="2840" y="5422"/>
                  </a:lnTo>
                  <a:lnTo>
                    <a:pt x="2692" y="5434"/>
                  </a:lnTo>
                  <a:lnTo>
                    <a:pt x="2535" y="5442"/>
                  </a:lnTo>
                  <a:lnTo>
                    <a:pt x="2369" y="5443"/>
                  </a:lnTo>
                  <a:lnTo>
                    <a:pt x="2197" y="5442"/>
                  </a:lnTo>
                  <a:lnTo>
                    <a:pt x="2017" y="5435"/>
                  </a:lnTo>
                  <a:lnTo>
                    <a:pt x="1829" y="5424"/>
                  </a:lnTo>
                  <a:lnTo>
                    <a:pt x="1673" y="5410"/>
                  </a:lnTo>
                  <a:lnTo>
                    <a:pt x="1526" y="5392"/>
                  </a:lnTo>
                  <a:lnTo>
                    <a:pt x="1387" y="5369"/>
                  </a:lnTo>
                  <a:lnTo>
                    <a:pt x="1255" y="5341"/>
                  </a:lnTo>
                  <a:lnTo>
                    <a:pt x="1131" y="5309"/>
                  </a:lnTo>
                  <a:lnTo>
                    <a:pt x="1015" y="5273"/>
                  </a:lnTo>
                  <a:lnTo>
                    <a:pt x="904" y="5233"/>
                  </a:lnTo>
                  <a:lnTo>
                    <a:pt x="802" y="5190"/>
                  </a:lnTo>
                  <a:lnTo>
                    <a:pt x="706" y="5142"/>
                  </a:lnTo>
                  <a:lnTo>
                    <a:pt x="618" y="5093"/>
                  </a:lnTo>
                  <a:lnTo>
                    <a:pt x="536" y="5038"/>
                  </a:lnTo>
                  <a:lnTo>
                    <a:pt x="460" y="4982"/>
                  </a:lnTo>
                  <a:lnTo>
                    <a:pt x="390" y="4921"/>
                  </a:lnTo>
                  <a:lnTo>
                    <a:pt x="327" y="4858"/>
                  </a:lnTo>
                  <a:lnTo>
                    <a:pt x="269" y="4792"/>
                  </a:lnTo>
                  <a:lnTo>
                    <a:pt x="218" y="4724"/>
                  </a:lnTo>
                  <a:lnTo>
                    <a:pt x="174" y="4653"/>
                  </a:lnTo>
                  <a:lnTo>
                    <a:pt x="134" y="4578"/>
                  </a:lnTo>
                  <a:lnTo>
                    <a:pt x="99" y="4504"/>
                  </a:lnTo>
                  <a:lnTo>
                    <a:pt x="69" y="4426"/>
                  </a:lnTo>
                  <a:lnTo>
                    <a:pt x="46" y="4345"/>
                  </a:lnTo>
                  <a:lnTo>
                    <a:pt x="26" y="4264"/>
                  </a:lnTo>
                  <a:lnTo>
                    <a:pt x="13" y="4181"/>
                  </a:lnTo>
                  <a:lnTo>
                    <a:pt x="5" y="4097"/>
                  </a:lnTo>
                  <a:lnTo>
                    <a:pt x="0" y="4011"/>
                  </a:lnTo>
                  <a:lnTo>
                    <a:pt x="0" y="3925"/>
                  </a:lnTo>
                  <a:lnTo>
                    <a:pt x="3" y="3835"/>
                  </a:lnTo>
                  <a:lnTo>
                    <a:pt x="13" y="3748"/>
                  </a:lnTo>
                  <a:lnTo>
                    <a:pt x="25" y="3657"/>
                  </a:lnTo>
                  <a:lnTo>
                    <a:pt x="41" y="3567"/>
                  </a:lnTo>
                  <a:lnTo>
                    <a:pt x="61" y="3476"/>
                  </a:lnTo>
                  <a:lnTo>
                    <a:pt x="86" y="3385"/>
                  </a:lnTo>
                  <a:lnTo>
                    <a:pt x="112" y="3294"/>
                  </a:lnTo>
                  <a:lnTo>
                    <a:pt x="144" y="3203"/>
                  </a:lnTo>
                  <a:lnTo>
                    <a:pt x="177" y="3111"/>
                  </a:lnTo>
                  <a:lnTo>
                    <a:pt x="215" y="3020"/>
                  </a:lnTo>
                  <a:lnTo>
                    <a:pt x="255" y="2930"/>
                  </a:lnTo>
                  <a:lnTo>
                    <a:pt x="296" y="2839"/>
                  </a:lnTo>
                  <a:lnTo>
                    <a:pt x="341" y="2750"/>
                  </a:lnTo>
                  <a:lnTo>
                    <a:pt x="389" y="2662"/>
                  </a:lnTo>
                  <a:lnTo>
                    <a:pt x="438" y="2574"/>
                  </a:lnTo>
                  <a:lnTo>
                    <a:pt x="491" y="2487"/>
                  </a:lnTo>
                  <a:lnTo>
                    <a:pt x="546" y="2402"/>
                  </a:lnTo>
                  <a:lnTo>
                    <a:pt x="600" y="2318"/>
                  </a:lnTo>
                  <a:lnTo>
                    <a:pt x="658" y="2237"/>
                  </a:lnTo>
                  <a:lnTo>
                    <a:pt x="718" y="2156"/>
                  </a:lnTo>
                  <a:lnTo>
                    <a:pt x="779" y="2076"/>
                  </a:lnTo>
                  <a:lnTo>
                    <a:pt x="840" y="2000"/>
                  </a:lnTo>
                  <a:lnTo>
                    <a:pt x="904" y="1926"/>
                  </a:lnTo>
                  <a:lnTo>
                    <a:pt x="969" y="1853"/>
                  </a:lnTo>
                  <a:lnTo>
                    <a:pt x="1033" y="1784"/>
                  </a:lnTo>
                  <a:lnTo>
                    <a:pt x="1099" y="1716"/>
                  </a:lnTo>
                  <a:lnTo>
                    <a:pt x="1166" y="1651"/>
                  </a:lnTo>
                  <a:lnTo>
                    <a:pt x="1232" y="1588"/>
                  </a:lnTo>
                  <a:lnTo>
                    <a:pt x="1300" y="1530"/>
                  </a:lnTo>
                  <a:lnTo>
                    <a:pt x="1367" y="1474"/>
                  </a:lnTo>
                  <a:lnTo>
                    <a:pt x="1435" y="1421"/>
                  </a:lnTo>
                  <a:lnTo>
                    <a:pt x="1501" y="1373"/>
                  </a:lnTo>
                  <a:lnTo>
                    <a:pt x="1569" y="1327"/>
                  </a:lnTo>
                  <a:lnTo>
                    <a:pt x="1635" y="1286"/>
                  </a:lnTo>
                  <a:lnTo>
                    <a:pt x="1701" y="1248"/>
                  </a:lnTo>
                  <a:lnTo>
                    <a:pt x="1766" y="1214"/>
                  </a:lnTo>
                  <a:lnTo>
                    <a:pt x="1703" y="1170"/>
                  </a:lnTo>
                  <a:lnTo>
                    <a:pt x="1642" y="1122"/>
                  </a:lnTo>
                  <a:lnTo>
                    <a:pt x="1584" y="1069"/>
                  </a:lnTo>
                  <a:lnTo>
                    <a:pt x="1529" y="1013"/>
                  </a:lnTo>
                  <a:lnTo>
                    <a:pt x="1476" y="953"/>
                  </a:lnTo>
                  <a:lnTo>
                    <a:pt x="1427" y="892"/>
                  </a:lnTo>
                  <a:lnTo>
                    <a:pt x="1382" y="829"/>
                  </a:lnTo>
                  <a:lnTo>
                    <a:pt x="1339" y="764"/>
                  </a:lnTo>
                  <a:lnTo>
                    <a:pt x="1301" y="698"/>
                  </a:lnTo>
                  <a:lnTo>
                    <a:pt x="1266" y="634"/>
                  </a:lnTo>
                  <a:lnTo>
                    <a:pt x="1235" y="569"/>
                  </a:lnTo>
                  <a:lnTo>
                    <a:pt x="1209" y="505"/>
                  </a:lnTo>
                  <a:lnTo>
                    <a:pt x="1187" y="443"/>
                  </a:lnTo>
                  <a:lnTo>
                    <a:pt x="1171" y="382"/>
                  </a:lnTo>
                  <a:lnTo>
                    <a:pt x="1157" y="326"/>
                  </a:lnTo>
                  <a:lnTo>
                    <a:pt x="1151" y="271"/>
                  </a:lnTo>
                  <a:lnTo>
                    <a:pt x="1149" y="222"/>
                  </a:lnTo>
                  <a:lnTo>
                    <a:pt x="1152" y="175"/>
                  </a:lnTo>
                  <a:lnTo>
                    <a:pt x="1161" y="134"/>
                  </a:lnTo>
                  <a:lnTo>
                    <a:pt x="1176" y="99"/>
                  </a:lnTo>
                  <a:lnTo>
                    <a:pt x="1197" y="69"/>
                  </a:lnTo>
                  <a:lnTo>
                    <a:pt x="1230" y="38"/>
                  </a:lnTo>
                  <a:lnTo>
                    <a:pt x="1266" y="18"/>
                  </a:lnTo>
                  <a:lnTo>
                    <a:pt x="1306" y="5"/>
                  </a:lnTo>
                  <a:lnTo>
                    <a:pt x="1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88" name="Shape 7688"/>
            <p:cNvSpPr/>
            <p:nvPr/>
          </p:nvSpPr>
          <p:spPr>
            <a:xfrm>
              <a:off x="4031" y="2718"/>
              <a:ext cx="0" cy="1"/>
            </a:xfrm>
            <a:custGeom>
              <a:avLst/>
              <a:gdLst/>
              <a:ahLst/>
              <a:cxnLst/>
              <a:rect l="0" t="0" r="0" b="0"/>
              <a:pathLst>
                <a:path w="2" h="3" extrusionOk="0">
                  <a:moveTo>
                    <a:pt x="0" y="0"/>
                  </a:moveTo>
                  <a:lnTo>
                    <a:pt x="0" y="2"/>
                  </a:lnTo>
                  <a:lnTo>
                    <a:pt x="0" y="3"/>
                  </a:lnTo>
                  <a:lnTo>
                    <a:pt x="0" y="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689" name="Shape 7689"/>
          <p:cNvSpPr/>
          <p:nvPr/>
        </p:nvSpPr>
        <p:spPr>
          <a:xfrm>
            <a:off x="5298280" y="3666836"/>
            <a:ext cx="234164" cy="220998"/>
          </a:xfrm>
          <a:custGeom>
            <a:avLst/>
            <a:gdLst/>
            <a:ahLst/>
            <a:cxnLst/>
            <a:rect l="0" t="0" r="0" b="0"/>
            <a:pathLst>
              <a:path w="4001" h="3777" extrusionOk="0">
                <a:moveTo>
                  <a:pt x="3056" y="224"/>
                </a:moveTo>
                <a:lnTo>
                  <a:pt x="2990" y="234"/>
                </a:lnTo>
                <a:lnTo>
                  <a:pt x="2929" y="249"/>
                </a:lnTo>
                <a:lnTo>
                  <a:pt x="2875" y="266"/>
                </a:lnTo>
                <a:lnTo>
                  <a:pt x="2824" y="286"/>
                </a:lnTo>
                <a:lnTo>
                  <a:pt x="2777" y="308"/>
                </a:lnTo>
                <a:lnTo>
                  <a:pt x="2736" y="334"/>
                </a:lnTo>
                <a:lnTo>
                  <a:pt x="2698" y="359"/>
                </a:lnTo>
                <a:lnTo>
                  <a:pt x="2665" y="386"/>
                </a:lnTo>
                <a:lnTo>
                  <a:pt x="2636" y="414"/>
                </a:lnTo>
                <a:lnTo>
                  <a:pt x="2610" y="442"/>
                </a:lnTo>
                <a:lnTo>
                  <a:pt x="2588" y="470"/>
                </a:lnTo>
                <a:lnTo>
                  <a:pt x="2568" y="497"/>
                </a:lnTo>
                <a:lnTo>
                  <a:pt x="2552" y="515"/>
                </a:lnTo>
                <a:lnTo>
                  <a:pt x="2534" y="530"/>
                </a:lnTo>
                <a:lnTo>
                  <a:pt x="2514" y="539"/>
                </a:lnTo>
                <a:lnTo>
                  <a:pt x="2492" y="544"/>
                </a:lnTo>
                <a:lnTo>
                  <a:pt x="2469" y="546"/>
                </a:lnTo>
                <a:lnTo>
                  <a:pt x="2445" y="542"/>
                </a:lnTo>
                <a:lnTo>
                  <a:pt x="2424" y="532"/>
                </a:lnTo>
                <a:lnTo>
                  <a:pt x="2397" y="521"/>
                </a:lnTo>
                <a:lnTo>
                  <a:pt x="2365" y="510"/>
                </a:lnTo>
                <a:lnTo>
                  <a:pt x="2328" y="501"/>
                </a:lnTo>
                <a:lnTo>
                  <a:pt x="2287" y="492"/>
                </a:lnTo>
                <a:lnTo>
                  <a:pt x="2246" y="483"/>
                </a:lnTo>
                <a:lnTo>
                  <a:pt x="2204" y="477"/>
                </a:lnTo>
                <a:lnTo>
                  <a:pt x="2164" y="473"/>
                </a:lnTo>
                <a:lnTo>
                  <a:pt x="2126" y="469"/>
                </a:lnTo>
                <a:lnTo>
                  <a:pt x="2093" y="466"/>
                </a:lnTo>
                <a:lnTo>
                  <a:pt x="2091" y="465"/>
                </a:lnTo>
                <a:lnTo>
                  <a:pt x="2088" y="465"/>
                </a:lnTo>
                <a:lnTo>
                  <a:pt x="1982" y="457"/>
                </a:lnTo>
                <a:lnTo>
                  <a:pt x="1875" y="454"/>
                </a:lnTo>
                <a:lnTo>
                  <a:pt x="1762" y="457"/>
                </a:lnTo>
                <a:lnTo>
                  <a:pt x="1652" y="466"/>
                </a:lnTo>
                <a:lnTo>
                  <a:pt x="1544" y="483"/>
                </a:lnTo>
                <a:lnTo>
                  <a:pt x="1437" y="505"/>
                </a:lnTo>
                <a:lnTo>
                  <a:pt x="1333" y="533"/>
                </a:lnTo>
                <a:lnTo>
                  <a:pt x="1232" y="566"/>
                </a:lnTo>
                <a:lnTo>
                  <a:pt x="1135" y="605"/>
                </a:lnTo>
                <a:lnTo>
                  <a:pt x="1042" y="650"/>
                </a:lnTo>
                <a:lnTo>
                  <a:pt x="952" y="699"/>
                </a:lnTo>
                <a:lnTo>
                  <a:pt x="867" y="752"/>
                </a:lnTo>
                <a:lnTo>
                  <a:pt x="784" y="812"/>
                </a:lnTo>
                <a:lnTo>
                  <a:pt x="707" y="874"/>
                </a:lnTo>
                <a:lnTo>
                  <a:pt x="634" y="941"/>
                </a:lnTo>
                <a:lnTo>
                  <a:pt x="568" y="1012"/>
                </a:lnTo>
                <a:lnTo>
                  <a:pt x="506" y="1087"/>
                </a:lnTo>
                <a:lnTo>
                  <a:pt x="449" y="1165"/>
                </a:lnTo>
                <a:lnTo>
                  <a:pt x="397" y="1246"/>
                </a:lnTo>
                <a:lnTo>
                  <a:pt x="352" y="1330"/>
                </a:lnTo>
                <a:lnTo>
                  <a:pt x="314" y="1418"/>
                </a:lnTo>
                <a:lnTo>
                  <a:pt x="282" y="1507"/>
                </a:lnTo>
                <a:lnTo>
                  <a:pt x="256" y="1599"/>
                </a:lnTo>
                <a:lnTo>
                  <a:pt x="237" y="1694"/>
                </a:lnTo>
                <a:lnTo>
                  <a:pt x="226" y="1790"/>
                </a:lnTo>
                <a:lnTo>
                  <a:pt x="222" y="1888"/>
                </a:lnTo>
                <a:lnTo>
                  <a:pt x="226" y="1987"/>
                </a:lnTo>
                <a:lnTo>
                  <a:pt x="238" y="2086"/>
                </a:lnTo>
                <a:lnTo>
                  <a:pt x="258" y="2183"/>
                </a:lnTo>
                <a:lnTo>
                  <a:pt x="258" y="2185"/>
                </a:lnTo>
                <a:lnTo>
                  <a:pt x="258" y="2186"/>
                </a:lnTo>
                <a:lnTo>
                  <a:pt x="259" y="2187"/>
                </a:lnTo>
                <a:lnTo>
                  <a:pt x="278" y="2260"/>
                </a:lnTo>
                <a:lnTo>
                  <a:pt x="303" y="2332"/>
                </a:lnTo>
                <a:lnTo>
                  <a:pt x="332" y="2402"/>
                </a:lnTo>
                <a:lnTo>
                  <a:pt x="365" y="2472"/>
                </a:lnTo>
                <a:lnTo>
                  <a:pt x="366" y="2473"/>
                </a:lnTo>
                <a:lnTo>
                  <a:pt x="366" y="2474"/>
                </a:lnTo>
                <a:lnTo>
                  <a:pt x="367" y="2475"/>
                </a:lnTo>
                <a:lnTo>
                  <a:pt x="407" y="2558"/>
                </a:lnTo>
                <a:lnTo>
                  <a:pt x="450" y="2636"/>
                </a:lnTo>
                <a:lnTo>
                  <a:pt x="495" y="2709"/>
                </a:lnTo>
                <a:lnTo>
                  <a:pt x="542" y="2776"/>
                </a:lnTo>
                <a:lnTo>
                  <a:pt x="591" y="2838"/>
                </a:lnTo>
                <a:lnTo>
                  <a:pt x="642" y="2894"/>
                </a:lnTo>
                <a:lnTo>
                  <a:pt x="689" y="2947"/>
                </a:lnTo>
                <a:lnTo>
                  <a:pt x="730" y="3002"/>
                </a:lnTo>
                <a:lnTo>
                  <a:pt x="767" y="3057"/>
                </a:lnTo>
                <a:lnTo>
                  <a:pt x="797" y="3113"/>
                </a:lnTo>
                <a:lnTo>
                  <a:pt x="823" y="3168"/>
                </a:lnTo>
                <a:lnTo>
                  <a:pt x="845" y="3222"/>
                </a:lnTo>
                <a:lnTo>
                  <a:pt x="862" y="3275"/>
                </a:lnTo>
                <a:lnTo>
                  <a:pt x="875" y="3325"/>
                </a:lnTo>
                <a:lnTo>
                  <a:pt x="885" y="3371"/>
                </a:lnTo>
                <a:lnTo>
                  <a:pt x="892" y="3415"/>
                </a:lnTo>
                <a:lnTo>
                  <a:pt x="898" y="3454"/>
                </a:lnTo>
                <a:lnTo>
                  <a:pt x="901" y="3488"/>
                </a:lnTo>
                <a:lnTo>
                  <a:pt x="903" y="3516"/>
                </a:lnTo>
                <a:lnTo>
                  <a:pt x="903" y="3556"/>
                </a:lnTo>
                <a:lnTo>
                  <a:pt x="1493" y="3556"/>
                </a:lnTo>
                <a:lnTo>
                  <a:pt x="1493" y="3416"/>
                </a:lnTo>
                <a:lnTo>
                  <a:pt x="1495" y="3392"/>
                </a:lnTo>
                <a:lnTo>
                  <a:pt x="1502" y="3370"/>
                </a:lnTo>
                <a:lnTo>
                  <a:pt x="1514" y="3349"/>
                </a:lnTo>
                <a:lnTo>
                  <a:pt x="1530" y="3332"/>
                </a:lnTo>
                <a:lnTo>
                  <a:pt x="1550" y="3319"/>
                </a:lnTo>
                <a:lnTo>
                  <a:pt x="1572" y="3309"/>
                </a:lnTo>
                <a:lnTo>
                  <a:pt x="1595" y="3305"/>
                </a:lnTo>
                <a:lnTo>
                  <a:pt x="1618" y="3305"/>
                </a:lnTo>
                <a:lnTo>
                  <a:pt x="1703" y="3315"/>
                </a:lnTo>
                <a:lnTo>
                  <a:pt x="1789" y="3321"/>
                </a:lnTo>
                <a:lnTo>
                  <a:pt x="1875" y="3322"/>
                </a:lnTo>
                <a:lnTo>
                  <a:pt x="1975" y="3320"/>
                </a:lnTo>
                <a:lnTo>
                  <a:pt x="2076" y="3312"/>
                </a:lnTo>
                <a:lnTo>
                  <a:pt x="2099" y="3312"/>
                </a:lnTo>
                <a:lnTo>
                  <a:pt x="2122" y="3316"/>
                </a:lnTo>
                <a:lnTo>
                  <a:pt x="2143" y="3326"/>
                </a:lnTo>
                <a:lnTo>
                  <a:pt x="2161" y="3340"/>
                </a:lnTo>
                <a:lnTo>
                  <a:pt x="2177" y="3357"/>
                </a:lnTo>
                <a:lnTo>
                  <a:pt x="2189" y="3377"/>
                </a:lnTo>
                <a:lnTo>
                  <a:pt x="2196" y="3399"/>
                </a:lnTo>
                <a:lnTo>
                  <a:pt x="2199" y="3422"/>
                </a:lnTo>
                <a:lnTo>
                  <a:pt x="2199" y="3556"/>
                </a:lnTo>
                <a:lnTo>
                  <a:pt x="2789" y="3556"/>
                </a:lnTo>
                <a:lnTo>
                  <a:pt x="2789" y="3413"/>
                </a:lnTo>
                <a:lnTo>
                  <a:pt x="2791" y="3393"/>
                </a:lnTo>
                <a:lnTo>
                  <a:pt x="2793" y="3366"/>
                </a:lnTo>
                <a:lnTo>
                  <a:pt x="2797" y="3334"/>
                </a:lnTo>
                <a:lnTo>
                  <a:pt x="2804" y="3298"/>
                </a:lnTo>
                <a:lnTo>
                  <a:pt x="2815" y="3256"/>
                </a:lnTo>
                <a:lnTo>
                  <a:pt x="2830" y="3213"/>
                </a:lnTo>
                <a:lnTo>
                  <a:pt x="2848" y="3165"/>
                </a:lnTo>
                <a:lnTo>
                  <a:pt x="2872" y="3115"/>
                </a:lnTo>
                <a:lnTo>
                  <a:pt x="2903" y="3065"/>
                </a:lnTo>
                <a:lnTo>
                  <a:pt x="2939" y="3014"/>
                </a:lnTo>
                <a:lnTo>
                  <a:pt x="2982" y="2963"/>
                </a:lnTo>
                <a:lnTo>
                  <a:pt x="3033" y="2912"/>
                </a:lnTo>
                <a:lnTo>
                  <a:pt x="3035" y="2910"/>
                </a:lnTo>
                <a:lnTo>
                  <a:pt x="3057" y="2890"/>
                </a:lnTo>
                <a:lnTo>
                  <a:pt x="3058" y="2890"/>
                </a:lnTo>
                <a:lnTo>
                  <a:pt x="3059" y="2888"/>
                </a:lnTo>
                <a:lnTo>
                  <a:pt x="3131" y="2820"/>
                </a:lnTo>
                <a:lnTo>
                  <a:pt x="3198" y="2748"/>
                </a:lnTo>
                <a:lnTo>
                  <a:pt x="3259" y="2672"/>
                </a:lnTo>
                <a:lnTo>
                  <a:pt x="3313" y="2595"/>
                </a:lnTo>
                <a:lnTo>
                  <a:pt x="3363" y="2513"/>
                </a:lnTo>
                <a:lnTo>
                  <a:pt x="3406" y="2430"/>
                </a:lnTo>
                <a:lnTo>
                  <a:pt x="3442" y="2344"/>
                </a:lnTo>
                <a:lnTo>
                  <a:pt x="3473" y="2256"/>
                </a:lnTo>
                <a:lnTo>
                  <a:pt x="3482" y="2234"/>
                </a:lnTo>
                <a:lnTo>
                  <a:pt x="3496" y="2215"/>
                </a:lnTo>
                <a:lnTo>
                  <a:pt x="3513" y="2200"/>
                </a:lnTo>
                <a:lnTo>
                  <a:pt x="3533" y="2188"/>
                </a:lnTo>
                <a:lnTo>
                  <a:pt x="3555" y="2181"/>
                </a:lnTo>
                <a:lnTo>
                  <a:pt x="3580" y="2178"/>
                </a:lnTo>
                <a:lnTo>
                  <a:pt x="3707" y="2178"/>
                </a:lnTo>
                <a:lnTo>
                  <a:pt x="3727" y="2176"/>
                </a:lnTo>
                <a:lnTo>
                  <a:pt x="3745" y="2167"/>
                </a:lnTo>
                <a:lnTo>
                  <a:pt x="3759" y="2157"/>
                </a:lnTo>
                <a:lnTo>
                  <a:pt x="3772" y="2141"/>
                </a:lnTo>
                <a:lnTo>
                  <a:pt x="3779" y="2124"/>
                </a:lnTo>
                <a:lnTo>
                  <a:pt x="3781" y="2103"/>
                </a:lnTo>
                <a:lnTo>
                  <a:pt x="3782" y="2103"/>
                </a:lnTo>
                <a:lnTo>
                  <a:pt x="3782" y="1648"/>
                </a:lnTo>
                <a:lnTo>
                  <a:pt x="3780" y="1628"/>
                </a:lnTo>
                <a:lnTo>
                  <a:pt x="3773" y="1610"/>
                </a:lnTo>
                <a:lnTo>
                  <a:pt x="3761" y="1596"/>
                </a:lnTo>
                <a:lnTo>
                  <a:pt x="3745" y="1583"/>
                </a:lnTo>
                <a:lnTo>
                  <a:pt x="3728" y="1576"/>
                </a:lnTo>
                <a:lnTo>
                  <a:pt x="3708" y="1574"/>
                </a:lnTo>
                <a:lnTo>
                  <a:pt x="3571" y="1574"/>
                </a:lnTo>
                <a:lnTo>
                  <a:pt x="3548" y="1571"/>
                </a:lnTo>
                <a:lnTo>
                  <a:pt x="3526" y="1564"/>
                </a:lnTo>
                <a:lnTo>
                  <a:pt x="3507" y="1552"/>
                </a:lnTo>
                <a:lnTo>
                  <a:pt x="3490" y="1537"/>
                </a:lnTo>
                <a:lnTo>
                  <a:pt x="3476" y="1519"/>
                </a:lnTo>
                <a:lnTo>
                  <a:pt x="3466" y="1497"/>
                </a:lnTo>
                <a:lnTo>
                  <a:pt x="3436" y="1414"/>
                </a:lnTo>
                <a:lnTo>
                  <a:pt x="3401" y="1334"/>
                </a:lnTo>
                <a:lnTo>
                  <a:pt x="3358" y="1255"/>
                </a:lnTo>
                <a:lnTo>
                  <a:pt x="3312" y="1179"/>
                </a:lnTo>
                <a:lnTo>
                  <a:pt x="3260" y="1105"/>
                </a:lnTo>
                <a:lnTo>
                  <a:pt x="3203" y="1035"/>
                </a:lnTo>
                <a:lnTo>
                  <a:pt x="3141" y="967"/>
                </a:lnTo>
                <a:lnTo>
                  <a:pt x="3074" y="901"/>
                </a:lnTo>
                <a:lnTo>
                  <a:pt x="3002" y="840"/>
                </a:lnTo>
                <a:lnTo>
                  <a:pt x="2985" y="823"/>
                </a:lnTo>
                <a:lnTo>
                  <a:pt x="2973" y="802"/>
                </a:lnTo>
                <a:lnTo>
                  <a:pt x="2964" y="780"/>
                </a:lnTo>
                <a:lnTo>
                  <a:pt x="2961" y="757"/>
                </a:lnTo>
                <a:lnTo>
                  <a:pt x="2946" y="692"/>
                </a:lnTo>
                <a:lnTo>
                  <a:pt x="2940" y="626"/>
                </a:lnTo>
                <a:lnTo>
                  <a:pt x="2940" y="560"/>
                </a:lnTo>
                <a:lnTo>
                  <a:pt x="2949" y="492"/>
                </a:lnTo>
                <a:lnTo>
                  <a:pt x="2964" y="425"/>
                </a:lnTo>
                <a:lnTo>
                  <a:pt x="2988" y="358"/>
                </a:lnTo>
                <a:lnTo>
                  <a:pt x="3018" y="290"/>
                </a:lnTo>
                <a:lnTo>
                  <a:pt x="3056" y="224"/>
                </a:lnTo>
                <a:close/>
                <a:moveTo>
                  <a:pt x="3042" y="111"/>
                </a:moveTo>
                <a:lnTo>
                  <a:pt x="3056" y="221"/>
                </a:lnTo>
                <a:lnTo>
                  <a:pt x="3056" y="221"/>
                </a:lnTo>
                <a:lnTo>
                  <a:pt x="3057" y="221"/>
                </a:lnTo>
                <a:lnTo>
                  <a:pt x="3042" y="111"/>
                </a:lnTo>
                <a:close/>
                <a:moveTo>
                  <a:pt x="3057" y="0"/>
                </a:moveTo>
                <a:lnTo>
                  <a:pt x="3091" y="3"/>
                </a:lnTo>
                <a:lnTo>
                  <a:pt x="3124" y="10"/>
                </a:lnTo>
                <a:lnTo>
                  <a:pt x="3154" y="24"/>
                </a:lnTo>
                <a:lnTo>
                  <a:pt x="3182" y="39"/>
                </a:lnTo>
                <a:lnTo>
                  <a:pt x="3209" y="61"/>
                </a:lnTo>
                <a:lnTo>
                  <a:pt x="3231" y="86"/>
                </a:lnTo>
                <a:lnTo>
                  <a:pt x="3250" y="115"/>
                </a:lnTo>
                <a:lnTo>
                  <a:pt x="3266" y="151"/>
                </a:lnTo>
                <a:lnTo>
                  <a:pt x="3276" y="189"/>
                </a:lnTo>
                <a:lnTo>
                  <a:pt x="3278" y="228"/>
                </a:lnTo>
                <a:lnTo>
                  <a:pt x="3273" y="266"/>
                </a:lnTo>
                <a:lnTo>
                  <a:pt x="3261" y="303"/>
                </a:lnTo>
                <a:lnTo>
                  <a:pt x="3243" y="340"/>
                </a:lnTo>
                <a:lnTo>
                  <a:pt x="3214" y="392"/>
                </a:lnTo>
                <a:lnTo>
                  <a:pt x="3189" y="445"/>
                </a:lnTo>
                <a:lnTo>
                  <a:pt x="3174" y="496"/>
                </a:lnTo>
                <a:lnTo>
                  <a:pt x="3163" y="546"/>
                </a:lnTo>
                <a:lnTo>
                  <a:pt x="3160" y="595"/>
                </a:lnTo>
                <a:lnTo>
                  <a:pt x="3163" y="644"/>
                </a:lnTo>
                <a:lnTo>
                  <a:pt x="3172" y="692"/>
                </a:lnTo>
                <a:lnTo>
                  <a:pt x="3251" y="762"/>
                </a:lnTo>
                <a:lnTo>
                  <a:pt x="3324" y="838"/>
                </a:lnTo>
                <a:lnTo>
                  <a:pt x="3394" y="915"/>
                </a:lnTo>
                <a:lnTo>
                  <a:pt x="3456" y="997"/>
                </a:lnTo>
                <a:lnTo>
                  <a:pt x="3513" y="1081"/>
                </a:lnTo>
                <a:lnTo>
                  <a:pt x="3564" y="1169"/>
                </a:lnTo>
                <a:lnTo>
                  <a:pt x="3610" y="1257"/>
                </a:lnTo>
                <a:lnTo>
                  <a:pt x="3649" y="1350"/>
                </a:lnTo>
                <a:lnTo>
                  <a:pt x="3707" y="1350"/>
                </a:lnTo>
                <a:lnTo>
                  <a:pt x="3751" y="1353"/>
                </a:lnTo>
                <a:lnTo>
                  <a:pt x="3792" y="1362"/>
                </a:lnTo>
                <a:lnTo>
                  <a:pt x="3831" y="1378"/>
                </a:lnTo>
                <a:lnTo>
                  <a:pt x="3868" y="1397"/>
                </a:lnTo>
                <a:lnTo>
                  <a:pt x="3902" y="1423"/>
                </a:lnTo>
                <a:lnTo>
                  <a:pt x="3930" y="1452"/>
                </a:lnTo>
                <a:lnTo>
                  <a:pt x="3955" y="1485"/>
                </a:lnTo>
                <a:lnTo>
                  <a:pt x="3975" y="1520"/>
                </a:lnTo>
                <a:lnTo>
                  <a:pt x="3989" y="1560"/>
                </a:lnTo>
                <a:lnTo>
                  <a:pt x="3999" y="1602"/>
                </a:lnTo>
                <a:lnTo>
                  <a:pt x="4001" y="1645"/>
                </a:lnTo>
                <a:lnTo>
                  <a:pt x="4001" y="2103"/>
                </a:lnTo>
                <a:lnTo>
                  <a:pt x="3999" y="2147"/>
                </a:lnTo>
                <a:lnTo>
                  <a:pt x="3989" y="2188"/>
                </a:lnTo>
                <a:lnTo>
                  <a:pt x="3975" y="2227"/>
                </a:lnTo>
                <a:lnTo>
                  <a:pt x="3954" y="2264"/>
                </a:lnTo>
                <a:lnTo>
                  <a:pt x="3928" y="2298"/>
                </a:lnTo>
                <a:lnTo>
                  <a:pt x="3899" y="2327"/>
                </a:lnTo>
                <a:lnTo>
                  <a:pt x="3866" y="2351"/>
                </a:lnTo>
                <a:lnTo>
                  <a:pt x="3830" y="2372"/>
                </a:lnTo>
                <a:lnTo>
                  <a:pt x="3791" y="2387"/>
                </a:lnTo>
                <a:lnTo>
                  <a:pt x="3748" y="2396"/>
                </a:lnTo>
                <a:lnTo>
                  <a:pt x="3705" y="2399"/>
                </a:lnTo>
                <a:lnTo>
                  <a:pt x="3657" y="2399"/>
                </a:lnTo>
                <a:lnTo>
                  <a:pt x="3621" y="2490"/>
                </a:lnTo>
                <a:lnTo>
                  <a:pt x="3578" y="2578"/>
                </a:lnTo>
                <a:lnTo>
                  <a:pt x="3530" y="2664"/>
                </a:lnTo>
                <a:lnTo>
                  <a:pt x="3476" y="2748"/>
                </a:lnTo>
                <a:lnTo>
                  <a:pt x="3417" y="2828"/>
                </a:lnTo>
                <a:lnTo>
                  <a:pt x="3352" y="2905"/>
                </a:lnTo>
                <a:lnTo>
                  <a:pt x="3283" y="2979"/>
                </a:lnTo>
                <a:lnTo>
                  <a:pt x="3209" y="3050"/>
                </a:lnTo>
                <a:lnTo>
                  <a:pt x="3206" y="3053"/>
                </a:lnTo>
                <a:lnTo>
                  <a:pt x="3203" y="3056"/>
                </a:lnTo>
                <a:lnTo>
                  <a:pt x="3202" y="3057"/>
                </a:lnTo>
                <a:lnTo>
                  <a:pt x="3178" y="3076"/>
                </a:lnTo>
                <a:lnTo>
                  <a:pt x="3140" y="3117"/>
                </a:lnTo>
                <a:lnTo>
                  <a:pt x="3107" y="3156"/>
                </a:lnTo>
                <a:lnTo>
                  <a:pt x="3081" y="3194"/>
                </a:lnTo>
                <a:lnTo>
                  <a:pt x="3059" y="3232"/>
                </a:lnTo>
                <a:lnTo>
                  <a:pt x="3042" y="3269"/>
                </a:lnTo>
                <a:lnTo>
                  <a:pt x="3030" y="3304"/>
                </a:lnTo>
                <a:lnTo>
                  <a:pt x="3022" y="3334"/>
                </a:lnTo>
                <a:lnTo>
                  <a:pt x="3016" y="3362"/>
                </a:lnTo>
                <a:lnTo>
                  <a:pt x="3012" y="3385"/>
                </a:lnTo>
                <a:lnTo>
                  <a:pt x="3009" y="3404"/>
                </a:lnTo>
                <a:lnTo>
                  <a:pt x="3009" y="3416"/>
                </a:lnTo>
                <a:lnTo>
                  <a:pt x="3009" y="3566"/>
                </a:lnTo>
                <a:lnTo>
                  <a:pt x="3006" y="3603"/>
                </a:lnTo>
                <a:lnTo>
                  <a:pt x="2996" y="3640"/>
                </a:lnTo>
                <a:lnTo>
                  <a:pt x="2980" y="3673"/>
                </a:lnTo>
                <a:lnTo>
                  <a:pt x="2960" y="3702"/>
                </a:lnTo>
                <a:lnTo>
                  <a:pt x="2934" y="3727"/>
                </a:lnTo>
                <a:lnTo>
                  <a:pt x="2905" y="3748"/>
                </a:lnTo>
                <a:lnTo>
                  <a:pt x="2872" y="3764"/>
                </a:lnTo>
                <a:lnTo>
                  <a:pt x="2837" y="3774"/>
                </a:lnTo>
                <a:lnTo>
                  <a:pt x="2798" y="3777"/>
                </a:lnTo>
                <a:lnTo>
                  <a:pt x="2187" y="3777"/>
                </a:lnTo>
                <a:lnTo>
                  <a:pt x="2149" y="3774"/>
                </a:lnTo>
                <a:lnTo>
                  <a:pt x="2114" y="3764"/>
                </a:lnTo>
                <a:lnTo>
                  <a:pt x="2081" y="3748"/>
                </a:lnTo>
                <a:lnTo>
                  <a:pt x="2052" y="3727"/>
                </a:lnTo>
                <a:lnTo>
                  <a:pt x="2026" y="3702"/>
                </a:lnTo>
                <a:lnTo>
                  <a:pt x="2004" y="3673"/>
                </a:lnTo>
                <a:lnTo>
                  <a:pt x="1990" y="3640"/>
                </a:lnTo>
                <a:lnTo>
                  <a:pt x="1980" y="3603"/>
                </a:lnTo>
                <a:lnTo>
                  <a:pt x="1976" y="3566"/>
                </a:lnTo>
                <a:lnTo>
                  <a:pt x="1976" y="3541"/>
                </a:lnTo>
                <a:lnTo>
                  <a:pt x="1889" y="3544"/>
                </a:lnTo>
                <a:lnTo>
                  <a:pt x="1801" y="3542"/>
                </a:lnTo>
                <a:lnTo>
                  <a:pt x="1714" y="3538"/>
                </a:lnTo>
                <a:lnTo>
                  <a:pt x="1714" y="3566"/>
                </a:lnTo>
                <a:lnTo>
                  <a:pt x="1710" y="3603"/>
                </a:lnTo>
                <a:lnTo>
                  <a:pt x="1700" y="3640"/>
                </a:lnTo>
                <a:lnTo>
                  <a:pt x="1685" y="3673"/>
                </a:lnTo>
                <a:lnTo>
                  <a:pt x="1664" y="3702"/>
                </a:lnTo>
                <a:lnTo>
                  <a:pt x="1638" y="3727"/>
                </a:lnTo>
                <a:lnTo>
                  <a:pt x="1609" y="3748"/>
                </a:lnTo>
                <a:lnTo>
                  <a:pt x="1576" y="3764"/>
                </a:lnTo>
                <a:lnTo>
                  <a:pt x="1540" y="3774"/>
                </a:lnTo>
                <a:lnTo>
                  <a:pt x="1502" y="3777"/>
                </a:lnTo>
                <a:lnTo>
                  <a:pt x="891" y="3777"/>
                </a:lnTo>
                <a:lnTo>
                  <a:pt x="853" y="3774"/>
                </a:lnTo>
                <a:lnTo>
                  <a:pt x="817" y="3763"/>
                </a:lnTo>
                <a:lnTo>
                  <a:pt x="783" y="3747"/>
                </a:lnTo>
                <a:lnTo>
                  <a:pt x="754" y="3725"/>
                </a:lnTo>
                <a:lnTo>
                  <a:pt x="728" y="3698"/>
                </a:lnTo>
                <a:lnTo>
                  <a:pt x="707" y="3668"/>
                </a:lnTo>
                <a:lnTo>
                  <a:pt x="692" y="3634"/>
                </a:lnTo>
                <a:lnTo>
                  <a:pt x="683" y="3597"/>
                </a:lnTo>
                <a:lnTo>
                  <a:pt x="681" y="3572"/>
                </a:lnTo>
                <a:lnTo>
                  <a:pt x="681" y="3523"/>
                </a:lnTo>
                <a:lnTo>
                  <a:pt x="678" y="3496"/>
                </a:lnTo>
                <a:lnTo>
                  <a:pt x="675" y="3463"/>
                </a:lnTo>
                <a:lnTo>
                  <a:pt x="670" y="3427"/>
                </a:lnTo>
                <a:lnTo>
                  <a:pt x="661" y="3385"/>
                </a:lnTo>
                <a:lnTo>
                  <a:pt x="649" y="3340"/>
                </a:lnTo>
                <a:lnTo>
                  <a:pt x="633" y="3293"/>
                </a:lnTo>
                <a:lnTo>
                  <a:pt x="614" y="3244"/>
                </a:lnTo>
                <a:lnTo>
                  <a:pt x="589" y="3194"/>
                </a:lnTo>
                <a:lnTo>
                  <a:pt x="559" y="3145"/>
                </a:lnTo>
                <a:lnTo>
                  <a:pt x="524" y="3096"/>
                </a:lnTo>
                <a:lnTo>
                  <a:pt x="481" y="3048"/>
                </a:lnTo>
                <a:lnTo>
                  <a:pt x="423" y="2983"/>
                </a:lnTo>
                <a:lnTo>
                  <a:pt x="366" y="2912"/>
                </a:lnTo>
                <a:lnTo>
                  <a:pt x="312" y="2835"/>
                </a:lnTo>
                <a:lnTo>
                  <a:pt x="261" y="2753"/>
                </a:lnTo>
                <a:lnTo>
                  <a:pt x="211" y="2664"/>
                </a:lnTo>
                <a:lnTo>
                  <a:pt x="165" y="2571"/>
                </a:lnTo>
                <a:lnTo>
                  <a:pt x="128" y="2490"/>
                </a:lnTo>
                <a:lnTo>
                  <a:pt x="95" y="2408"/>
                </a:lnTo>
                <a:lnTo>
                  <a:pt x="66" y="2326"/>
                </a:lnTo>
                <a:lnTo>
                  <a:pt x="43" y="2240"/>
                </a:lnTo>
                <a:lnTo>
                  <a:pt x="41" y="2237"/>
                </a:lnTo>
                <a:lnTo>
                  <a:pt x="41" y="2234"/>
                </a:lnTo>
                <a:lnTo>
                  <a:pt x="41" y="2232"/>
                </a:lnTo>
                <a:lnTo>
                  <a:pt x="40" y="2230"/>
                </a:lnTo>
                <a:lnTo>
                  <a:pt x="23" y="2146"/>
                </a:lnTo>
                <a:lnTo>
                  <a:pt x="10" y="2059"/>
                </a:lnTo>
                <a:lnTo>
                  <a:pt x="2" y="1974"/>
                </a:lnTo>
                <a:lnTo>
                  <a:pt x="0" y="1888"/>
                </a:lnTo>
                <a:lnTo>
                  <a:pt x="4" y="1785"/>
                </a:lnTo>
                <a:lnTo>
                  <a:pt x="13" y="1684"/>
                </a:lnTo>
                <a:lnTo>
                  <a:pt x="32" y="1585"/>
                </a:lnTo>
                <a:lnTo>
                  <a:pt x="55" y="1486"/>
                </a:lnTo>
                <a:lnTo>
                  <a:pt x="85" y="1390"/>
                </a:lnTo>
                <a:lnTo>
                  <a:pt x="123" y="1296"/>
                </a:lnTo>
                <a:lnTo>
                  <a:pt x="165" y="1204"/>
                </a:lnTo>
                <a:lnTo>
                  <a:pt x="215" y="1114"/>
                </a:lnTo>
                <a:lnTo>
                  <a:pt x="271" y="1027"/>
                </a:lnTo>
                <a:lnTo>
                  <a:pt x="333" y="943"/>
                </a:lnTo>
                <a:lnTo>
                  <a:pt x="401" y="863"/>
                </a:lnTo>
                <a:lnTo>
                  <a:pt x="475" y="785"/>
                </a:lnTo>
                <a:lnTo>
                  <a:pt x="554" y="711"/>
                </a:lnTo>
                <a:lnTo>
                  <a:pt x="638" y="642"/>
                </a:lnTo>
                <a:lnTo>
                  <a:pt x="726" y="578"/>
                </a:lnTo>
                <a:lnTo>
                  <a:pt x="817" y="520"/>
                </a:lnTo>
                <a:lnTo>
                  <a:pt x="912" y="466"/>
                </a:lnTo>
                <a:lnTo>
                  <a:pt x="1009" y="418"/>
                </a:lnTo>
                <a:lnTo>
                  <a:pt x="1110" y="375"/>
                </a:lnTo>
                <a:lnTo>
                  <a:pt x="1213" y="337"/>
                </a:lnTo>
                <a:lnTo>
                  <a:pt x="1319" y="305"/>
                </a:lnTo>
                <a:lnTo>
                  <a:pt x="1426" y="279"/>
                </a:lnTo>
                <a:lnTo>
                  <a:pt x="1536" y="258"/>
                </a:lnTo>
                <a:lnTo>
                  <a:pt x="1648" y="243"/>
                </a:lnTo>
                <a:lnTo>
                  <a:pt x="1761" y="234"/>
                </a:lnTo>
                <a:lnTo>
                  <a:pt x="1875" y="232"/>
                </a:lnTo>
                <a:lnTo>
                  <a:pt x="1992" y="234"/>
                </a:lnTo>
                <a:lnTo>
                  <a:pt x="2109" y="244"/>
                </a:lnTo>
                <a:lnTo>
                  <a:pt x="2122" y="245"/>
                </a:lnTo>
                <a:lnTo>
                  <a:pt x="2143" y="247"/>
                </a:lnTo>
                <a:lnTo>
                  <a:pt x="2170" y="250"/>
                </a:lnTo>
                <a:lnTo>
                  <a:pt x="2201" y="254"/>
                </a:lnTo>
                <a:lnTo>
                  <a:pt x="2236" y="257"/>
                </a:lnTo>
                <a:lnTo>
                  <a:pt x="2274" y="263"/>
                </a:lnTo>
                <a:lnTo>
                  <a:pt x="2315" y="271"/>
                </a:lnTo>
                <a:lnTo>
                  <a:pt x="2357" y="279"/>
                </a:lnTo>
                <a:lnTo>
                  <a:pt x="2398" y="289"/>
                </a:lnTo>
                <a:lnTo>
                  <a:pt x="2438" y="300"/>
                </a:lnTo>
                <a:lnTo>
                  <a:pt x="2467" y="268"/>
                </a:lnTo>
                <a:lnTo>
                  <a:pt x="2499" y="236"/>
                </a:lnTo>
                <a:lnTo>
                  <a:pt x="2534" y="205"/>
                </a:lnTo>
                <a:lnTo>
                  <a:pt x="2573" y="174"/>
                </a:lnTo>
                <a:lnTo>
                  <a:pt x="2616" y="145"/>
                </a:lnTo>
                <a:lnTo>
                  <a:pt x="2662" y="117"/>
                </a:lnTo>
                <a:lnTo>
                  <a:pt x="2713" y="92"/>
                </a:lnTo>
                <a:lnTo>
                  <a:pt x="2768" y="67"/>
                </a:lnTo>
                <a:lnTo>
                  <a:pt x="2826" y="47"/>
                </a:lnTo>
                <a:lnTo>
                  <a:pt x="2889" y="28"/>
                </a:lnTo>
                <a:lnTo>
                  <a:pt x="2957" y="13"/>
                </a:lnTo>
                <a:lnTo>
                  <a:pt x="3029" y="2"/>
                </a:lnTo>
                <a:lnTo>
                  <a:pt x="3043" y="0"/>
                </a:lnTo>
                <a:lnTo>
                  <a:pt x="30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690" name="Shape 7690"/>
          <p:cNvGrpSpPr/>
          <p:nvPr/>
        </p:nvGrpSpPr>
        <p:grpSpPr>
          <a:xfrm>
            <a:off x="3719411" y="3666331"/>
            <a:ext cx="221770" cy="222008"/>
            <a:chOff x="774700" y="2382839"/>
            <a:chExt cx="1479550" cy="1481138"/>
          </a:xfrm>
        </p:grpSpPr>
        <p:sp>
          <p:nvSpPr>
            <p:cNvPr id="7691" name="Shape 7691"/>
            <p:cNvSpPr/>
            <p:nvPr/>
          </p:nvSpPr>
          <p:spPr>
            <a:xfrm>
              <a:off x="774700" y="2541589"/>
              <a:ext cx="1320800" cy="1322388"/>
            </a:xfrm>
            <a:custGeom>
              <a:avLst/>
              <a:gdLst/>
              <a:ahLst/>
              <a:cxnLst/>
              <a:rect l="0" t="0" r="0" b="0"/>
              <a:pathLst>
                <a:path w="3328" h="3333" extrusionOk="0">
                  <a:moveTo>
                    <a:pt x="1558" y="216"/>
                  </a:moveTo>
                  <a:lnTo>
                    <a:pt x="1457" y="228"/>
                  </a:lnTo>
                  <a:lnTo>
                    <a:pt x="1357" y="245"/>
                  </a:lnTo>
                  <a:lnTo>
                    <a:pt x="1261" y="270"/>
                  </a:lnTo>
                  <a:lnTo>
                    <a:pt x="1167" y="300"/>
                  </a:lnTo>
                  <a:lnTo>
                    <a:pt x="1075" y="337"/>
                  </a:lnTo>
                  <a:lnTo>
                    <a:pt x="987" y="380"/>
                  </a:lnTo>
                  <a:lnTo>
                    <a:pt x="902" y="429"/>
                  </a:lnTo>
                  <a:lnTo>
                    <a:pt x="821" y="482"/>
                  </a:lnTo>
                  <a:lnTo>
                    <a:pt x="744" y="542"/>
                  </a:lnTo>
                  <a:lnTo>
                    <a:pt x="671" y="606"/>
                  </a:lnTo>
                  <a:lnTo>
                    <a:pt x="602" y="675"/>
                  </a:lnTo>
                  <a:lnTo>
                    <a:pt x="538" y="747"/>
                  </a:lnTo>
                  <a:lnTo>
                    <a:pt x="479" y="825"/>
                  </a:lnTo>
                  <a:lnTo>
                    <a:pt x="426" y="906"/>
                  </a:lnTo>
                  <a:lnTo>
                    <a:pt x="377" y="991"/>
                  </a:lnTo>
                  <a:lnTo>
                    <a:pt x="335" y="1079"/>
                  </a:lnTo>
                  <a:lnTo>
                    <a:pt x="298" y="1170"/>
                  </a:lnTo>
                  <a:lnTo>
                    <a:pt x="267" y="1265"/>
                  </a:lnTo>
                  <a:lnTo>
                    <a:pt x="243" y="1362"/>
                  </a:lnTo>
                  <a:lnTo>
                    <a:pt x="225" y="1461"/>
                  </a:lnTo>
                  <a:lnTo>
                    <a:pt x="215" y="1564"/>
                  </a:lnTo>
                  <a:lnTo>
                    <a:pt x="211" y="1667"/>
                  </a:lnTo>
                  <a:lnTo>
                    <a:pt x="215" y="1771"/>
                  </a:lnTo>
                  <a:lnTo>
                    <a:pt x="225" y="1873"/>
                  </a:lnTo>
                  <a:lnTo>
                    <a:pt x="243" y="1972"/>
                  </a:lnTo>
                  <a:lnTo>
                    <a:pt x="268" y="2070"/>
                  </a:lnTo>
                  <a:lnTo>
                    <a:pt x="299" y="2164"/>
                  </a:lnTo>
                  <a:lnTo>
                    <a:pt x="335" y="2255"/>
                  </a:lnTo>
                  <a:lnTo>
                    <a:pt x="378" y="2344"/>
                  </a:lnTo>
                  <a:lnTo>
                    <a:pt x="426" y="2429"/>
                  </a:lnTo>
                  <a:lnTo>
                    <a:pt x="480" y="2510"/>
                  </a:lnTo>
                  <a:lnTo>
                    <a:pt x="540" y="2587"/>
                  </a:lnTo>
                  <a:lnTo>
                    <a:pt x="603" y="2660"/>
                  </a:lnTo>
                  <a:lnTo>
                    <a:pt x="672" y="2729"/>
                  </a:lnTo>
                  <a:lnTo>
                    <a:pt x="745" y="2793"/>
                  </a:lnTo>
                  <a:lnTo>
                    <a:pt x="822" y="2852"/>
                  </a:lnTo>
                  <a:lnTo>
                    <a:pt x="903" y="2906"/>
                  </a:lnTo>
                  <a:lnTo>
                    <a:pt x="988" y="2954"/>
                  </a:lnTo>
                  <a:lnTo>
                    <a:pt x="1077" y="2997"/>
                  </a:lnTo>
                  <a:lnTo>
                    <a:pt x="1168" y="3034"/>
                  </a:lnTo>
                  <a:lnTo>
                    <a:pt x="1262" y="3066"/>
                  </a:lnTo>
                  <a:lnTo>
                    <a:pt x="1360" y="3089"/>
                  </a:lnTo>
                  <a:lnTo>
                    <a:pt x="1458" y="3108"/>
                  </a:lnTo>
                  <a:lnTo>
                    <a:pt x="1561" y="3118"/>
                  </a:lnTo>
                  <a:lnTo>
                    <a:pt x="1664" y="3121"/>
                  </a:lnTo>
                  <a:lnTo>
                    <a:pt x="1767" y="3118"/>
                  </a:lnTo>
                  <a:lnTo>
                    <a:pt x="1870" y="3108"/>
                  </a:lnTo>
                  <a:lnTo>
                    <a:pt x="1969" y="3089"/>
                  </a:lnTo>
                  <a:lnTo>
                    <a:pt x="2066" y="3066"/>
                  </a:lnTo>
                  <a:lnTo>
                    <a:pt x="2160" y="3035"/>
                  </a:lnTo>
                  <a:lnTo>
                    <a:pt x="2251" y="2997"/>
                  </a:lnTo>
                  <a:lnTo>
                    <a:pt x="2340" y="2955"/>
                  </a:lnTo>
                  <a:lnTo>
                    <a:pt x="2424" y="2906"/>
                  </a:lnTo>
                  <a:lnTo>
                    <a:pt x="2506" y="2853"/>
                  </a:lnTo>
                  <a:lnTo>
                    <a:pt x="2583" y="2794"/>
                  </a:lnTo>
                  <a:lnTo>
                    <a:pt x="2656" y="2730"/>
                  </a:lnTo>
                  <a:lnTo>
                    <a:pt x="2724" y="2661"/>
                  </a:lnTo>
                  <a:lnTo>
                    <a:pt x="2789" y="2588"/>
                  </a:lnTo>
                  <a:lnTo>
                    <a:pt x="2848" y="2511"/>
                  </a:lnTo>
                  <a:lnTo>
                    <a:pt x="2901" y="2430"/>
                  </a:lnTo>
                  <a:lnTo>
                    <a:pt x="2950" y="2345"/>
                  </a:lnTo>
                  <a:lnTo>
                    <a:pt x="2993" y="2257"/>
                  </a:lnTo>
                  <a:lnTo>
                    <a:pt x="3029" y="2165"/>
                  </a:lnTo>
                  <a:lnTo>
                    <a:pt x="3060" y="2071"/>
                  </a:lnTo>
                  <a:lnTo>
                    <a:pt x="3085" y="1974"/>
                  </a:lnTo>
                  <a:lnTo>
                    <a:pt x="3102" y="1874"/>
                  </a:lnTo>
                  <a:lnTo>
                    <a:pt x="3113" y="1773"/>
                  </a:lnTo>
                  <a:lnTo>
                    <a:pt x="1664" y="1773"/>
                  </a:lnTo>
                  <a:lnTo>
                    <a:pt x="1640" y="1771"/>
                  </a:lnTo>
                  <a:lnTo>
                    <a:pt x="1618" y="1763"/>
                  </a:lnTo>
                  <a:lnTo>
                    <a:pt x="1598" y="1750"/>
                  </a:lnTo>
                  <a:lnTo>
                    <a:pt x="1581" y="1733"/>
                  </a:lnTo>
                  <a:lnTo>
                    <a:pt x="1569" y="1714"/>
                  </a:lnTo>
                  <a:lnTo>
                    <a:pt x="1561" y="1691"/>
                  </a:lnTo>
                  <a:lnTo>
                    <a:pt x="1558" y="1667"/>
                  </a:lnTo>
                  <a:lnTo>
                    <a:pt x="1558" y="216"/>
                  </a:lnTo>
                  <a:close/>
                  <a:moveTo>
                    <a:pt x="1664" y="0"/>
                  </a:moveTo>
                  <a:lnTo>
                    <a:pt x="1688" y="4"/>
                  </a:lnTo>
                  <a:lnTo>
                    <a:pt x="1711" y="12"/>
                  </a:lnTo>
                  <a:lnTo>
                    <a:pt x="1730" y="24"/>
                  </a:lnTo>
                  <a:lnTo>
                    <a:pt x="1747" y="40"/>
                  </a:lnTo>
                  <a:lnTo>
                    <a:pt x="1759" y="59"/>
                  </a:lnTo>
                  <a:lnTo>
                    <a:pt x="1767" y="82"/>
                  </a:lnTo>
                  <a:lnTo>
                    <a:pt x="1770" y="107"/>
                  </a:lnTo>
                  <a:lnTo>
                    <a:pt x="1770" y="1561"/>
                  </a:lnTo>
                  <a:lnTo>
                    <a:pt x="3223" y="1561"/>
                  </a:lnTo>
                  <a:lnTo>
                    <a:pt x="3248" y="1564"/>
                  </a:lnTo>
                  <a:lnTo>
                    <a:pt x="3269" y="1572"/>
                  </a:lnTo>
                  <a:lnTo>
                    <a:pt x="3288" y="1584"/>
                  </a:lnTo>
                  <a:lnTo>
                    <a:pt x="3305" y="1601"/>
                  </a:lnTo>
                  <a:lnTo>
                    <a:pt x="3318" y="1620"/>
                  </a:lnTo>
                  <a:lnTo>
                    <a:pt x="3326" y="1643"/>
                  </a:lnTo>
                  <a:lnTo>
                    <a:pt x="3328" y="1667"/>
                  </a:lnTo>
                  <a:lnTo>
                    <a:pt x="3325" y="1776"/>
                  </a:lnTo>
                  <a:lnTo>
                    <a:pt x="3315" y="1884"/>
                  </a:lnTo>
                  <a:lnTo>
                    <a:pt x="3297" y="1989"/>
                  </a:lnTo>
                  <a:lnTo>
                    <a:pt x="3274" y="2092"/>
                  </a:lnTo>
                  <a:lnTo>
                    <a:pt x="3244" y="2194"/>
                  </a:lnTo>
                  <a:lnTo>
                    <a:pt x="3208" y="2291"/>
                  </a:lnTo>
                  <a:lnTo>
                    <a:pt x="3166" y="2386"/>
                  </a:lnTo>
                  <a:lnTo>
                    <a:pt x="3118" y="2478"/>
                  </a:lnTo>
                  <a:lnTo>
                    <a:pt x="3065" y="2565"/>
                  </a:lnTo>
                  <a:lnTo>
                    <a:pt x="3007" y="2651"/>
                  </a:lnTo>
                  <a:lnTo>
                    <a:pt x="2944" y="2731"/>
                  </a:lnTo>
                  <a:lnTo>
                    <a:pt x="2876" y="2807"/>
                  </a:lnTo>
                  <a:lnTo>
                    <a:pt x="2803" y="2880"/>
                  </a:lnTo>
                  <a:lnTo>
                    <a:pt x="2727" y="2948"/>
                  </a:lnTo>
                  <a:lnTo>
                    <a:pt x="2647" y="3011"/>
                  </a:lnTo>
                  <a:lnTo>
                    <a:pt x="2561" y="3069"/>
                  </a:lnTo>
                  <a:lnTo>
                    <a:pt x="2474" y="3122"/>
                  </a:lnTo>
                  <a:lnTo>
                    <a:pt x="2382" y="3170"/>
                  </a:lnTo>
                  <a:lnTo>
                    <a:pt x="2288" y="3212"/>
                  </a:lnTo>
                  <a:lnTo>
                    <a:pt x="2190" y="3249"/>
                  </a:lnTo>
                  <a:lnTo>
                    <a:pt x="2089" y="3278"/>
                  </a:lnTo>
                  <a:lnTo>
                    <a:pt x="1987" y="3302"/>
                  </a:lnTo>
                  <a:lnTo>
                    <a:pt x="1881" y="3319"/>
                  </a:lnTo>
                  <a:lnTo>
                    <a:pt x="1773" y="3329"/>
                  </a:lnTo>
                  <a:lnTo>
                    <a:pt x="1664" y="3333"/>
                  </a:lnTo>
                  <a:lnTo>
                    <a:pt x="1555" y="3329"/>
                  </a:lnTo>
                  <a:lnTo>
                    <a:pt x="1447" y="3319"/>
                  </a:lnTo>
                  <a:lnTo>
                    <a:pt x="1343" y="3302"/>
                  </a:lnTo>
                  <a:lnTo>
                    <a:pt x="1239" y="3278"/>
                  </a:lnTo>
                  <a:lnTo>
                    <a:pt x="1138" y="3249"/>
                  </a:lnTo>
                  <a:lnTo>
                    <a:pt x="1040" y="3212"/>
                  </a:lnTo>
                  <a:lnTo>
                    <a:pt x="946" y="3170"/>
                  </a:lnTo>
                  <a:lnTo>
                    <a:pt x="854" y="3122"/>
                  </a:lnTo>
                  <a:lnTo>
                    <a:pt x="767" y="3069"/>
                  </a:lnTo>
                  <a:lnTo>
                    <a:pt x="682" y="3011"/>
                  </a:lnTo>
                  <a:lnTo>
                    <a:pt x="601" y="2948"/>
                  </a:lnTo>
                  <a:lnTo>
                    <a:pt x="525" y="2880"/>
                  </a:lnTo>
                  <a:lnTo>
                    <a:pt x="452" y="2807"/>
                  </a:lnTo>
                  <a:lnTo>
                    <a:pt x="384" y="2731"/>
                  </a:lnTo>
                  <a:lnTo>
                    <a:pt x="321" y="2651"/>
                  </a:lnTo>
                  <a:lnTo>
                    <a:pt x="264" y="2565"/>
                  </a:lnTo>
                  <a:lnTo>
                    <a:pt x="210" y="2478"/>
                  </a:lnTo>
                  <a:lnTo>
                    <a:pt x="162" y="2386"/>
                  </a:lnTo>
                  <a:lnTo>
                    <a:pt x="120" y="2291"/>
                  </a:lnTo>
                  <a:lnTo>
                    <a:pt x="84" y="2194"/>
                  </a:lnTo>
                  <a:lnTo>
                    <a:pt x="55" y="2092"/>
                  </a:lnTo>
                  <a:lnTo>
                    <a:pt x="31" y="1989"/>
                  </a:lnTo>
                  <a:lnTo>
                    <a:pt x="14" y="1884"/>
                  </a:lnTo>
                  <a:lnTo>
                    <a:pt x="3" y="1776"/>
                  </a:lnTo>
                  <a:lnTo>
                    <a:pt x="0" y="1667"/>
                  </a:lnTo>
                  <a:lnTo>
                    <a:pt x="3" y="1558"/>
                  </a:lnTo>
                  <a:lnTo>
                    <a:pt x="14" y="1450"/>
                  </a:lnTo>
                  <a:lnTo>
                    <a:pt x="31" y="1344"/>
                  </a:lnTo>
                  <a:lnTo>
                    <a:pt x="55" y="1242"/>
                  </a:lnTo>
                  <a:lnTo>
                    <a:pt x="84" y="1141"/>
                  </a:lnTo>
                  <a:lnTo>
                    <a:pt x="120" y="1043"/>
                  </a:lnTo>
                  <a:lnTo>
                    <a:pt x="162" y="949"/>
                  </a:lnTo>
                  <a:lnTo>
                    <a:pt x="210" y="856"/>
                  </a:lnTo>
                  <a:lnTo>
                    <a:pt x="264" y="769"/>
                  </a:lnTo>
                  <a:lnTo>
                    <a:pt x="321" y="684"/>
                  </a:lnTo>
                  <a:lnTo>
                    <a:pt x="384" y="603"/>
                  </a:lnTo>
                  <a:lnTo>
                    <a:pt x="452" y="527"/>
                  </a:lnTo>
                  <a:lnTo>
                    <a:pt x="525" y="454"/>
                  </a:lnTo>
                  <a:lnTo>
                    <a:pt x="601" y="386"/>
                  </a:lnTo>
                  <a:lnTo>
                    <a:pt x="682" y="323"/>
                  </a:lnTo>
                  <a:lnTo>
                    <a:pt x="767" y="264"/>
                  </a:lnTo>
                  <a:lnTo>
                    <a:pt x="854" y="212"/>
                  </a:lnTo>
                  <a:lnTo>
                    <a:pt x="946" y="164"/>
                  </a:lnTo>
                  <a:lnTo>
                    <a:pt x="1040" y="122"/>
                  </a:lnTo>
                  <a:lnTo>
                    <a:pt x="1138" y="86"/>
                  </a:lnTo>
                  <a:lnTo>
                    <a:pt x="1239" y="56"/>
                  </a:lnTo>
                  <a:lnTo>
                    <a:pt x="1343" y="32"/>
                  </a:lnTo>
                  <a:lnTo>
                    <a:pt x="1447" y="15"/>
                  </a:lnTo>
                  <a:lnTo>
                    <a:pt x="1555" y="5"/>
                  </a:lnTo>
                  <a:lnTo>
                    <a:pt x="16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2" name="Shape 7692"/>
            <p:cNvSpPr/>
            <p:nvPr/>
          </p:nvSpPr>
          <p:spPr>
            <a:xfrm>
              <a:off x="1552575" y="2382839"/>
              <a:ext cx="701675" cy="703263"/>
            </a:xfrm>
            <a:custGeom>
              <a:avLst/>
              <a:gdLst/>
              <a:ahLst/>
              <a:cxnLst/>
              <a:rect l="0" t="0" r="0" b="0"/>
              <a:pathLst>
                <a:path w="1770" h="1773" extrusionOk="0">
                  <a:moveTo>
                    <a:pt x="212" y="216"/>
                  </a:moveTo>
                  <a:lnTo>
                    <a:pt x="212" y="1561"/>
                  </a:lnTo>
                  <a:lnTo>
                    <a:pt x="1554" y="1561"/>
                  </a:lnTo>
                  <a:lnTo>
                    <a:pt x="1545" y="1467"/>
                  </a:lnTo>
                  <a:lnTo>
                    <a:pt x="1528" y="1374"/>
                  </a:lnTo>
                  <a:lnTo>
                    <a:pt x="1506" y="1283"/>
                  </a:lnTo>
                  <a:lnTo>
                    <a:pt x="1479" y="1192"/>
                  </a:lnTo>
                  <a:lnTo>
                    <a:pt x="1445" y="1104"/>
                  </a:lnTo>
                  <a:lnTo>
                    <a:pt x="1405" y="1019"/>
                  </a:lnTo>
                  <a:lnTo>
                    <a:pt x="1361" y="936"/>
                  </a:lnTo>
                  <a:lnTo>
                    <a:pt x="1311" y="855"/>
                  </a:lnTo>
                  <a:lnTo>
                    <a:pt x="1255" y="779"/>
                  </a:lnTo>
                  <a:lnTo>
                    <a:pt x="1194" y="705"/>
                  </a:lnTo>
                  <a:lnTo>
                    <a:pt x="1129" y="636"/>
                  </a:lnTo>
                  <a:lnTo>
                    <a:pt x="1060" y="571"/>
                  </a:lnTo>
                  <a:lnTo>
                    <a:pt x="987" y="512"/>
                  </a:lnTo>
                  <a:lnTo>
                    <a:pt x="911" y="457"/>
                  </a:lnTo>
                  <a:lnTo>
                    <a:pt x="832" y="408"/>
                  </a:lnTo>
                  <a:lnTo>
                    <a:pt x="750" y="364"/>
                  </a:lnTo>
                  <a:lnTo>
                    <a:pt x="665" y="325"/>
                  </a:lnTo>
                  <a:lnTo>
                    <a:pt x="577" y="292"/>
                  </a:lnTo>
                  <a:lnTo>
                    <a:pt x="489" y="264"/>
                  </a:lnTo>
                  <a:lnTo>
                    <a:pt x="398" y="242"/>
                  </a:lnTo>
                  <a:lnTo>
                    <a:pt x="305" y="226"/>
                  </a:lnTo>
                  <a:lnTo>
                    <a:pt x="212" y="216"/>
                  </a:lnTo>
                  <a:close/>
                  <a:moveTo>
                    <a:pt x="106" y="0"/>
                  </a:moveTo>
                  <a:lnTo>
                    <a:pt x="207" y="4"/>
                  </a:lnTo>
                  <a:lnTo>
                    <a:pt x="308" y="13"/>
                  </a:lnTo>
                  <a:lnTo>
                    <a:pt x="408" y="29"/>
                  </a:lnTo>
                  <a:lnTo>
                    <a:pt x="507" y="49"/>
                  </a:lnTo>
                  <a:lnTo>
                    <a:pt x="603" y="76"/>
                  </a:lnTo>
                  <a:lnTo>
                    <a:pt x="698" y="109"/>
                  </a:lnTo>
                  <a:lnTo>
                    <a:pt x="790" y="148"/>
                  </a:lnTo>
                  <a:lnTo>
                    <a:pt x="879" y="192"/>
                  </a:lnTo>
                  <a:lnTo>
                    <a:pt x="967" y="241"/>
                  </a:lnTo>
                  <a:lnTo>
                    <a:pt x="1051" y="296"/>
                  </a:lnTo>
                  <a:lnTo>
                    <a:pt x="1133" y="355"/>
                  </a:lnTo>
                  <a:lnTo>
                    <a:pt x="1210" y="420"/>
                  </a:lnTo>
                  <a:lnTo>
                    <a:pt x="1284" y="489"/>
                  </a:lnTo>
                  <a:lnTo>
                    <a:pt x="1353" y="564"/>
                  </a:lnTo>
                  <a:lnTo>
                    <a:pt x="1418" y="641"/>
                  </a:lnTo>
                  <a:lnTo>
                    <a:pt x="1477" y="722"/>
                  </a:lnTo>
                  <a:lnTo>
                    <a:pt x="1531" y="806"/>
                  </a:lnTo>
                  <a:lnTo>
                    <a:pt x="1580" y="894"/>
                  </a:lnTo>
                  <a:lnTo>
                    <a:pt x="1623" y="982"/>
                  </a:lnTo>
                  <a:lnTo>
                    <a:pt x="1661" y="1075"/>
                  </a:lnTo>
                  <a:lnTo>
                    <a:pt x="1694" y="1169"/>
                  </a:lnTo>
                  <a:lnTo>
                    <a:pt x="1721" y="1264"/>
                  </a:lnTo>
                  <a:lnTo>
                    <a:pt x="1742" y="1362"/>
                  </a:lnTo>
                  <a:lnTo>
                    <a:pt x="1758" y="1460"/>
                  </a:lnTo>
                  <a:lnTo>
                    <a:pt x="1767" y="1560"/>
                  </a:lnTo>
                  <a:lnTo>
                    <a:pt x="1770" y="1661"/>
                  </a:lnTo>
                  <a:lnTo>
                    <a:pt x="1770" y="1667"/>
                  </a:lnTo>
                  <a:lnTo>
                    <a:pt x="1768" y="1691"/>
                  </a:lnTo>
                  <a:lnTo>
                    <a:pt x="1760" y="1714"/>
                  </a:lnTo>
                  <a:lnTo>
                    <a:pt x="1747" y="1733"/>
                  </a:lnTo>
                  <a:lnTo>
                    <a:pt x="1730" y="1749"/>
                  </a:lnTo>
                  <a:lnTo>
                    <a:pt x="1711" y="1761"/>
                  </a:lnTo>
                  <a:lnTo>
                    <a:pt x="1688" y="1769"/>
                  </a:lnTo>
                  <a:lnTo>
                    <a:pt x="1664" y="1773"/>
                  </a:lnTo>
                  <a:lnTo>
                    <a:pt x="106" y="1773"/>
                  </a:lnTo>
                  <a:lnTo>
                    <a:pt x="81" y="1769"/>
                  </a:lnTo>
                  <a:lnTo>
                    <a:pt x="59" y="1761"/>
                  </a:lnTo>
                  <a:lnTo>
                    <a:pt x="39" y="1749"/>
                  </a:lnTo>
                  <a:lnTo>
                    <a:pt x="23" y="1733"/>
                  </a:lnTo>
                  <a:lnTo>
                    <a:pt x="11" y="1714"/>
                  </a:lnTo>
                  <a:lnTo>
                    <a:pt x="3" y="1691"/>
                  </a:lnTo>
                  <a:lnTo>
                    <a:pt x="0" y="1667"/>
                  </a:lnTo>
                  <a:lnTo>
                    <a:pt x="0" y="106"/>
                  </a:lnTo>
                  <a:lnTo>
                    <a:pt x="3" y="82"/>
                  </a:lnTo>
                  <a:lnTo>
                    <a:pt x="11" y="59"/>
                  </a:lnTo>
                  <a:lnTo>
                    <a:pt x="23" y="40"/>
                  </a:lnTo>
                  <a:lnTo>
                    <a:pt x="39" y="24"/>
                  </a:lnTo>
                  <a:lnTo>
                    <a:pt x="59" y="11"/>
                  </a:lnTo>
                  <a:lnTo>
                    <a:pt x="81" y="4"/>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693" name="Shape 7693"/>
          <p:cNvGrpSpPr/>
          <p:nvPr/>
        </p:nvGrpSpPr>
        <p:grpSpPr>
          <a:xfrm>
            <a:off x="5855951" y="3665903"/>
            <a:ext cx="241026" cy="222864"/>
            <a:chOff x="6375" y="3168"/>
            <a:chExt cx="637" cy="589"/>
          </a:xfrm>
        </p:grpSpPr>
        <p:sp>
          <p:nvSpPr>
            <p:cNvPr id="7694" name="Shape 7694"/>
            <p:cNvSpPr/>
            <p:nvPr/>
          </p:nvSpPr>
          <p:spPr>
            <a:xfrm>
              <a:off x="6539" y="3693"/>
              <a:ext cx="308" cy="64"/>
            </a:xfrm>
            <a:custGeom>
              <a:avLst/>
              <a:gdLst/>
              <a:ahLst/>
              <a:cxnLst/>
              <a:rect l="0" t="0" r="0" b="0"/>
              <a:pathLst>
                <a:path w="1847" h="389" extrusionOk="0">
                  <a:moveTo>
                    <a:pt x="437" y="0"/>
                  </a:moveTo>
                  <a:lnTo>
                    <a:pt x="1415" y="0"/>
                  </a:lnTo>
                  <a:lnTo>
                    <a:pt x="1433" y="23"/>
                  </a:lnTo>
                  <a:lnTo>
                    <a:pt x="1453" y="45"/>
                  </a:lnTo>
                  <a:lnTo>
                    <a:pt x="1477" y="67"/>
                  </a:lnTo>
                  <a:lnTo>
                    <a:pt x="1505" y="88"/>
                  </a:lnTo>
                  <a:lnTo>
                    <a:pt x="1536" y="108"/>
                  </a:lnTo>
                  <a:lnTo>
                    <a:pt x="1572" y="125"/>
                  </a:lnTo>
                  <a:lnTo>
                    <a:pt x="1611" y="142"/>
                  </a:lnTo>
                  <a:lnTo>
                    <a:pt x="1655" y="156"/>
                  </a:lnTo>
                  <a:lnTo>
                    <a:pt x="1704" y="167"/>
                  </a:lnTo>
                  <a:lnTo>
                    <a:pt x="1759" y="176"/>
                  </a:lnTo>
                  <a:lnTo>
                    <a:pt x="1740" y="176"/>
                  </a:lnTo>
                  <a:lnTo>
                    <a:pt x="1764" y="179"/>
                  </a:lnTo>
                  <a:lnTo>
                    <a:pt x="1788" y="187"/>
                  </a:lnTo>
                  <a:lnTo>
                    <a:pt x="1807" y="200"/>
                  </a:lnTo>
                  <a:lnTo>
                    <a:pt x="1824" y="216"/>
                  </a:lnTo>
                  <a:lnTo>
                    <a:pt x="1836" y="236"/>
                  </a:lnTo>
                  <a:lnTo>
                    <a:pt x="1844" y="258"/>
                  </a:lnTo>
                  <a:lnTo>
                    <a:pt x="1847" y="282"/>
                  </a:lnTo>
                  <a:lnTo>
                    <a:pt x="1843" y="306"/>
                  </a:lnTo>
                  <a:lnTo>
                    <a:pt x="1836" y="328"/>
                  </a:lnTo>
                  <a:lnTo>
                    <a:pt x="1824" y="348"/>
                  </a:lnTo>
                  <a:lnTo>
                    <a:pt x="1807" y="366"/>
                  </a:lnTo>
                  <a:lnTo>
                    <a:pt x="1788" y="377"/>
                  </a:lnTo>
                  <a:lnTo>
                    <a:pt x="1764" y="385"/>
                  </a:lnTo>
                  <a:lnTo>
                    <a:pt x="1740" y="389"/>
                  </a:lnTo>
                  <a:lnTo>
                    <a:pt x="106" y="389"/>
                  </a:lnTo>
                  <a:lnTo>
                    <a:pt x="81" y="385"/>
                  </a:lnTo>
                  <a:lnTo>
                    <a:pt x="59" y="377"/>
                  </a:lnTo>
                  <a:lnTo>
                    <a:pt x="39" y="366"/>
                  </a:lnTo>
                  <a:lnTo>
                    <a:pt x="23" y="349"/>
                  </a:lnTo>
                  <a:lnTo>
                    <a:pt x="10" y="330"/>
                  </a:lnTo>
                  <a:lnTo>
                    <a:pt x="2" y="306"/>
                  </a:lnTo>
                  <a:lnTo>
                    <a:pt x="0" y="282"/>
                  </a:lnTo>
                  <a:lnTo>
                    <a:pt x="2" y="258"/>
                  </a:lnTo>
                  <a:lnTo>
                    <a:pt x="10" y="236"/>
                  </a:lnTo>
                  <a:lnTo>
                    <a:pt x="23" y="216"/>
                  </a:lnTo>
                  <a:lnTo>
                    <a:pt x="39" y="200"/>
                  </a:lnTo>
                  <a:lnTo>
                    <a:pt x="59" y="187"/>
                  </a:lnTo>
                  <a:lnTo>
                    <a:pt x="81" y="179"/>
                  </a:lnTo>
                  <a:lnTo>
                    <a:pt x="106" y="176"/>
                  </a:lnTo>
                  <a:lnTo>
                    <a:pt x="94" y="176"/>
                  </a:lnTo>
                  <a:lnTo>
                    <a:pt x="148" y="167"/>
                  </a:lnTo>
                  <a:lnTo>
                    <a:pt x="197" y="156"/>
                  </a:lnTo>
                  <a:lnTo>
                    <a:pt x="241" y="142"/>
                  </a:lnTo>
                  <a:lnTo>
                    <a:pt x="281" y="125"/>
                  </a:lnTo>
                  <a:lnTo>
                    <a:pt x="317" y="108"/>
                  </a:lnTo>
                  <a:lnTo>
                    <a:pt x="348" y="88"/>
                  </a:lnTo>
                  <a:lnTo>
                    <a:pt x="376" y="67"/>
                  </a:lnTo>
                  <a:lnTo>
                    <a:pt x="399" y="45"/>
                  </a:lnTo>
                  <a:lnTo>
                    <a:pt x="420" y="23"/>
                  </a:lnTo>
                  <a:lnTo>
                    <a:pt x="4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5" name="Shape 7695"/>
            <p:cNvSpPr/>
            <p:nvPr/>
          </p:nvSpPr>
          <p:spPr>
            <a:xfrm>
              <a:off x="6375" y="3168"/>
              <a:ext cx="637" cy="495"/>
            </a:xfrm>
            <a:custGeom>
              <a:avLst/>
              <a:gdLst/>
              <a:ahLst/>
              <a:cxnLst/>
              <a:rect l="0" t="0" r="0" b="0"/>
              <a:pathLst>
                <a:path w="3825" h="2974" extrusionOk="0">
                  <a:moveTo>
                    <a:pt x="1750" y="2603"/>
                  </a:moveTo>
                  <a:lnTo>
                    <a:pt x="1732" y="2606"/>
                  </a:lnTo>
                  <a:lnTo>
                    <a:pt x="1714" y="2614"/>
                  </a:lnTo>
                  <a:lnTo>
                    <a:pt x="1702" y="2628"/>
                  </a:lnTo>
                  <a:lnTo>
                    <a:pt x="1692" y="2644"/>
                  </a:lnTo>
                  <a:lnTo>
                    <a:pt x="1689" y="2664"/>
                  </a:lnTo>
                  <a:lnTo>
                    <a:pt x="1689" y="2707"/>
                  </a:lnTo>
                  <a:lnTo>
                    <a:pt x="1692" y="2726"/>
                  </a:lnTo>
                  <a:lnTo>
                    <a:pt x="1702" y="2743"/>
                  </a:lnTo>
                  <a:lnTo>
                    <a:pt x="1714" y="2756"/>
                  </a:lnTo>
                  <a:lnTo>
                    <a:pt x="1732" y="2765"/>
                  </a:lnTo>
                  <a:lnTo>
                    <a:pt x="1750" y="2769"/>
                  </a:lnTo>
                  <a:lnTo>
                    <a:pt x="2073" y="2769"/>
                  </a:lnTo>
                  <a:lnTo>
                    <a:pt x="2093" y="2765"/>
                  </a:lnTo>
                  <a:lnTo>
                    <a:pt x="2109" y="2756"/>
                  </a:lnTo>
                  <a:lnTo>
                    <a:pt x="2123" y="2743"/>
                  </a:lnTo>
                  <a:lnTo>
                    <a:pt x="2131" y="2726"/>
                  </a:lnTo>
                  <a:lnTo>
                    <a:pt x="2134" y="2707"/>
                  </a:lnTo>
                  <a:lnTo>
                    <a:pt x="2134" y="2664"/>
                  </a:lnTo>
                  <a:lnTo>
                    <a:pt x="2131" y="2644"/>
                  </a:lnTo>
                  <a:lnTo>
                    <a:pt x="2123" y="2628"/>
                  </a:lnTo>
                  <a:lnTo>
                    <a:pt x="2109" y="2614"/>
                  </a:lnTo>
                  <a:lnTo>
                    <a:pt x="2093" y="2606"/>
                  </a:lnTo>
                  <a:lnTo>
                    <a:pt x="2073" y="2603"/>
                  </a:lnTo>
                  <a:lnTo>
                    <a:pt x="1750" y="2603"/>
                  </a:lnTo>
                  <a:close/>
                  <a:moveTo>
                    <a:pt x="278" y="228"/>
                  </a:moveTo>
                  <a:lnTo>
                    <a:pt x="262" y="230"/>
                  </a:lnTo>
                  <a:lnTo>
                    <a:pt x="249" y="237"/>
                  </a:lnTo>
                  <a:lnTo>
                    <a:pt x="239" y="249"/>
                  </a:lnTo>
                  <a:lnTo>
                    <a:pt x="232" y="262"/>
                  </a:lnTo>
                  <a:lnTo>
                    <a:pt x="229" y="277"/>
                  </a:lnTo>
                  <a:lnTo>
                    <a:pt x="229" y="2328"/>
                  </a:lnTo>
                  <a:lnTo>
                    <a:pt x="232" y="2344"/>
                  </a:lnTo>
                  <a:lnTo>
                    <a:pt x="239" y="2357"/>
                  </a:lnTo>
                  <a:lnTo>
                    <a:pt x="249" y="2367"/>
                  </a:lnTo>
                  <a:lnTo>
                    <a:pt x="262" y="2374"/>
                  </a:lnTo>
                  <a:lnTo>
                    <a:pt x="278" y="2377"/>
                  </a:lnTo>
                  <a:lnTo>
                    <a:pt x="3546" y="2377"/>
                  </a:lnTo>
                  <a:lnTo>
                    <a:pt x="3562" y="2374"/>
                  </a:lnTo>
                  <a:lnTo>
                    <a:pt x="3575" y="2367"/>
                  </a:lnTo>
                  <a:lnTo>
                    <a:pt x="3586" y="2357"/>
                  </a:lnTo>
                  <a:lnTo>
                    <a:pt x="3593" y="2344"/>
                  </a:lnTo>
                  <a:lnTo>
                    <a:pt x="3595" y="2328"/>
                  </a:lnTo>
                  <a:lnTo>
                    <a:pt x="3595" y="277"/>
                  </a:lnTo>
                  <a:lnTo>
                    <a:pt x="3593" y="262"/>
                  </a:lnTo>
                  <a:lnTo>
                    <a:pt x="3586" y="249"/>
                  </a:lnTo>
                  <a:lnTo>
                    <a:pt x="3574" y="237"/>
                  </a:lnTo>
                  <a:lnTo>
                    <a:pt x="3561" y="230"/>
                  </a:lnTo>
                  <a:lnTo>
                    <a:pt x="3546" y="228"/>
                  </a:lnTo>
                  <a:lnTo>
                    <a:pt x="278" y="228"/>
                  </a:lnTo>
                  <a:close/>
                  <a:moveTo>
                    <a:pt x="278" y="0"/>
                  </a:moveTo>
                  <a:lnTo>
                    <a:pt x="3546" y="0"/>
                  </a:lnTo>
                  <a:lnTo>
                    <a:pt x="3591" y="3"/>
                  </a:lnTo>
                  <a:lnTo>
                    <a:pt x="3634" y="14"/>
                  </a:lnTo>
                  <a:lnTo>
                    <a:pt x="3674" y="31"/>
                  </a:lnTo>
                  <a:lnTo>
                    <a:pt x="3711" y="53"/>
                  </a:lnTo>
                  <a:lnTo>
                    <a:pt x="3743" y="81"/>
                  </a:lnTo>
                  <a:lnTo>
                    <a:pt x="3771" y="113"/>
                  </a:lnTo>
                  <a:lnTo>
                    <a:pt x="3793" y="149"/>
                  </a:lnTo>
                  <a:lnTo>
                    <a:pt x="3811" y="190"/>
                  </a:lnTo>
                  <a:lnTo>
                    <a:pt x="3821" y="233"/>
                  </a:lnTo>
                  <a:lnTo>
                    <a:pt x="3825" y="277"/>
                  </a:lnTo>
                  <a:lnTo>
                    <a:pt x="3825" y="2279"/>
                  </a:lnTo>
                  <a:lnTo>
                    <a:pt x="3823" y="2738"/>
                  </a:lnTo>
                  <a:lnTo>
                    <a:pt x="3819" y="2777"/>
                  </a:lnTo>
                  <a:lnTo>
                    <a:pt x="3808" y="2813"/>
                  </a:lnTo>
                  <a:lnTo>
                    <a:pt x="3793" y="2846"/>
                  </a:lnTo>
                  <a:lnTo>
                    <a:pt x="3773" y="2878"/>
                  </a:lnTo>
                  <a:lnTo>
                    <a:pt x="3749" y="2906"/>
                  </a:lnTo>
                  <a:lnTo>
                    <a:pt x="3720" y="2929"/>
                  </a:lnTo>
                  <a:lnTo>
                    <a:pt x="3689" y="2947"/>
                  </a:lnTo>
                  <a:lnTo>
                    <a:pt x="3654" y="2962"/>
                  </a:lnTo>
                  <a:lnTo>
                    <a:pt x="3618" y="2970"/>
                  </a:lnTo>
                  <a:lnTo>
                    <a:pt x="3579" y="2974"/>
                  </a:lnTo>
                  <a:lnTo>
                    <a:pt x="245" y="2974"/>
                  </a:lnTo>
                  <a:lnTo>
                    <a:pt x="206" y="2970"/>
                  </a:lnTo>
                  <a:lnTo>
                    <a:pt x="169" y="2962"/>
                  </a:lnTo>
                  <a:lnTo>
                    <a:pt x="135" y="2947"/>
                  </a:lnTo>
                  <a:lnTo>
                    <a:pt x="103" y="2929"/>
                  </a:lnTo>
                  <a:lnTo>
                    <a:pt x="74" y="2906"/>
                  </a:lnTo>
                  <a:lnTo>
                    <a:pt x="50" y="2878"/>
                  </a:lnTo>
                  <a:lnTo>
                    <a:pt x="30" y="2846"/>
                  </a:lnTo>
                  <a:lnTo>
                    <a:pt x="15" y="2813"/>
                  </a:lnTo>
                  <a:lnTo>
                    <a:pt x="5" y="2777"/>
                  </a:lnTo>
                  <a:lnTo>
                    <a:pt x="0" y="2738"/>
                  </a:lnTo>
                  <a:lnTo>
                    <a:pt x="0" y="277"/>
                  </a:lnTo>
                  <a:lnTo>
                    <a:pt x="3" y="233"/>
                  </a:lnTo>
                  <a:lnTo>
                    <a:pt x="14" y="190"/>
                  </a:lnTo>
                  <a:lnTo>
                    <a:pt x="31" y="149"/>
                  </a:lnTo>
                  <a:lnTo>
                    <a:pt x="53" y="113"/>
                  </a:lnTo>
                  <a:lnTo>
                    <a:pt x="81" y="81"/>
                  </a:lnTo>
                  <a:lnTo>
                    <a:pt x="114" y="53"/>
                  </a:lnTo>
                  <a:lnTo>
                    <a:pt x="150" y="31"/>
                  </a:lnTo>
                  <a:lnTo>
                    <a:pt x="190" y="14"/>
                  </a:lnTo>
                  <a:lnTo>
                    <a:pt x="233" y="3"/>
                  </a:lnTo>
                  <a:lnTo>
                    <a:pt x="2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6" name="Shape 7696"/>
            <p:cNvSpPr/>
            <p:nvPr/>
          </p:nvSpPr>
          <p:spPr>
            <a:xfrm>
              <a:off x="6827" y="3352"/>
              <a:ext cx="21" cy="19"/>
            </a:xfrm>
            <a:custGeom>
              <a:avLst/>
              <a:gdLst/>
              <a:ahLst/>
              <a:cxnLst/>
              <a:rect l="0" t="0" r="0" b="0"/>
              <a:pathLst>
                <a:path w="126" h="117" extrusionOk="0">
                  <a:moveTo>
                    <a:pt x="118" y="0"/>
                  </a:moveTo>
                  <a:lnTo>
                    <a:pt x="124" y="57"/>
                  </a:lnTo>
                  <a:lnTo>
                    <a:pt x="126" y="114"/>
                  </a:lnTo>
                  <a:lnTo>
                    <a:pt x="123" y="117"/>
                  </a:lnTo>
                  <a:lnTo>
                    <a:pt x="0" y="117"/>
                  </a:lnTo>
                  <a:lnTo>
                    <a:pt x="1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7" name="Shape 7697"/>
            <p:cNvSpPr/>
            <p:nvPr/>
          </p:nvSpPr>
          <p:spPr>
            <a:xfrm>
              <a:off x="6715" y="3255"/>
              <a:ext cx="77" cy="85"/>
            </a:xfrm>
            <a:custGeom>
              <a:avLst/>
              <a:gdLst/>
              <a:ahLst/>
              <a:cxnLst/>
              <a:rect l="0" t="0" r="0" b="0"/>
              <a:pathLst>
                <a:path w="464" h="513" extrusionOk="0">
                  <a:moveTo>
                    <a:pt x="390" y="0"/>
                  </a:moveTo>
                  <a:lnTo>
                    <a:pt x="427" y="23"/>
                  </a:lnTo>
                  <a:lnTo>
                    <a:pt x="464" y="49"/>
                  </a:lnTo>
                  <a:lnTo>
                    <a:pt x="0" y="513"/>
                  </a:lnTo>
                  <a:lnTo>
                    <a:pt x="0" y="390"/>
                  </a:lnTo>
                  <a:lnTo>
                    <a:pt x="3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8" name="Shape 7698"/>
            <p:cNvSpPr/>
            <p:nvPr/>
          </p:nvSpPr>
          <p:spPr>
            <a:xfrm>
              <a:off x="6715" y="3243"/>
              <a:ext cx="51" cy="57"/>
            </a:xfrm>
            <a:custGeom>
              <a:avLst/>
              <a:gdLst/>
              <a:ahLst/>
              <a:cxnLst/>
              <a:rect l="0" t="0" r="0" b="0"/>
              <a:pathLst>
                <a:path w="308" h="340" extrusionOk="0">
                  <a:moveTo>
                    <a:pt x="217" y="0"/>
                  </a:moveTo>
                  <a:lnTo>
                    <a:pt x="262" y="15"/>
                  </a:lnTo>
                  <a:lnTo>
                    <a:pt x="308" y="32"/>
                  </a:lnTo>
                  <a:lnTo>
                    <a:pt x="0" y="340"/>
                  </a:lnTo>
                  <a:lnTo>
                    <a:pt x="0" y="217"/>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699" name="Shape 7699"/>
            <p:cNvSpPr/>
            <p:nvPr/>
          </p:nvSpPr>
          <p:spPr>
            <a:xfrm>
              <a:off x="6715" y="3238"/>
              <a:ext cx="19" cy="21"/>
            </a:xfrm>
            <a:custGeom>
              <a:avLst/>
              <a:gdLst/>
              <a:ahLst/>
              <a:cxnLst/>
              <a:rect l="0" t="0" r="0" b="0"/>
              <a:pathLst>
                <a:path w="116" h="124" extrusionOk="0">
                  <a:moveTo>
                    <a:pt x="1" y="0"/>
                  </a:moveTo>
                  <a:lnTo>
                    <a:pt x="59" y="2"/>
                  </a:lnTo>
                  <a:lnTo>
                    <a:pt x="116" y="8"/>
                  </a:lnTo>
                  <a:lnTo>
                    <a:pt x="0" y="124"/>
                  </a:lnTo>
                  <a:lnTo>
                    <a:pt x="0" y="1"/>
                  </a:lnTo>
                  <a:lnTo>
                    <a:pt x="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0" name="Shape 7700"/>
            <p:cNvSpPr/>
            <p:nvPr/>
          </p:nvSpPr>
          <p:spPr>
            <a:xfrm>
              <a:off x="6745" y="3294"/>
              <a:ext cx="86" cy="77"/>
            </a:xfrm>
            <a:custGeom>
              <a:avLst/>
              <a:gdLst/>
              <a:ahLst/>
              <a:cxnLst/>
              <a:rect l="0" t="0" r="0" b="0"/>
              <a:pathLst>
                <a:path w="514" h="465" extrusionOk="0">
                  <a:moveTo>
                    <a:pt x="467" y="0"/>
                  </a:moveTo>
                  <a:lnTo>
                    <a:pt x="492" y="37"/>
                  </a:lnTo>
                  <a:lnTo>
                    <a:pt x="514" y="74"/>
                  </a:lnTo>
                  <a:lnTo>
                    <a:pt x="123" y="465"/>
                  </a:lnTo>
                  <a:lnTo>
                    <a:pt x="0" y="465"/>
                  </a:lnTo>
                  <a:lnTo>
                    <a:pt x="4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1" name="Shape 7701"/>
            <p:cNvSpPr/>
            <p:nvPr/>
          </p:nvSpPr>
          <p:spPr>
            <a:xfrm>
              <a:off x="6715" y="3272"/>
              <a:ext cx="99" cy="99"/>
            </a:xfrm>
            <a:custGeom>
              <a:avLst/>
              <a:gdLst/>
              <a:ahLst/>
              <a:cxnLst/>
              <a:rect l="0" t="0" r="0" b="0"/>
              <a:pathLst>
                <a:path w="594" h="595" extrusionOk="0">
                  <a:moveTo>
                    <a:pt x="533" y="0"/>
                  </a:moveTo>
                  <a:lnTo>
                    <a:pt x="565" y="30"/>
                  </a:lnTo>
                  <a:lnTo>
                    <a:pt x="594" y="61"/>
                  </a:lnTo>
                  <a:lnTo>
                    <a:pt x="60" y="595"/>
                  </a:lnTo>
                  <a:lnTo>
                    <a:pt x="0" y="595"/>
                  </a:lnTo>
                  <a:lnTo>
                    <a:pt x="0" y="532"/>
                  </a:lnTo>
                  <a:lnTo>
                    <a:pt x="5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2" name="Shape 7702"/>
            <p:cNvSpPr/>
            <p:nvPr/>
          </p:nvSpPr>
          <p:spPr>
            <a:xfrm>
              <a:off x="6786" y="3320"/>
              <a:ext cx="57" cy="51"/>
            </a:xfrm>
            <a:custGeom>
              <a:avLst/>
              <a:gdLst/>
              <a:ahLst/>
              <a:cxnLst/>
              <a:rect l="0" t="0" r="0" b="0"/>
              <a:pathLst>
                <a:path w="340" h="309" extrusionOk="0">
                  <a:moveTo>
                    <a:pt x="309" y="0"/>
                  </a:moveTo>
                  <a:lnTo>
                    <a:pt x="326" y="45"/>
                  </a:lnTo>
                  <a:lnTo>
                    <a:pt x="340" y="91"/>
                  </a:lnTo>
                  <a:lnTo>
                    <a:pt x="122" y="309"/>
                  </a:lnTo>
                  <a:lnTo>
                    <a:pt x="0" y="309"/>
                  </a:lnTo>
                  <a:lnTo>
                    <a:pt x="3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3" name="Shape 7703"/>
            <p:cNvSpPr/>
            <p:nvPr/>
          </p:nvSpPr>
          <p:spPr>
            <a:xfrm>
              <a:off x="6558" y="3261"/>
              <a:ext cx="267" cy="267"/>
            </a:xfrm>
            <a:custGeom>
              <a:avLst/>
              <a:gdLst/>
              <a:ahLst/>
              <a:cxnLst/>
              <a:rect l="0" t="0" r="0" b="0"/>
              <a:pathLst>
                <a:path w="1603" h="1603" extrusionOk="0">
                  <a:moveTo>
                    <a:pt x="802" y="0"/>
                  </a:moveTo>
                  <a:lnTo>
                    <a:pt x="802" y="801"/>
                  </a:lnTo>
                  <a:lnTo>
                    <a:pt x="1603" y="801"/>
                  </a:lnTo>
                  <a:lnTo>
                    <a:pt x="1600" y="879"/>
                  </a:lnTo>
                  <a:lnTo>
                    <a:pt x="1588" y="953"/>
                  </a:lnTo>
                  <a:lnTo>
                    <a:pt x="1571" y="1026"/>
                  </a:lnTo>
                  <a:lnTo>
                    <a:pt x="1547" y="1096"/>
                  </a:lnTo>
                  <a:lnTo>
                    <a:pt x="1518" y="1163"/>
                  </a:lnTo>
                  <a:lnTo>
                    <a:pt x="1482" y="1227"/>
                  </a:lnTo>
                  <a:lnTo>
                    <a:pt x="1440" y="1286"/>
                  </a:lnTo>
                  <a:lnTo>
                    <a:pt x="1394" y="1342"/>
                  </a:lnTo>
                  <a:lnTo>
                    <a:pt x="1342" y="1393"/>
                  </a:lnTo>
                  <a:lnTo>
                    <a:pt x="1287" y="1439"/>
                  </a:lnTo>
                  <a:lnTo>
                    <a:pt x="1226" y="1481"/>
                  </a:lnTo>
                  <a:lnTo>
                    <a:pt x="1164" y="1517"/>
                  </a:lnTo>
                  <a:lnTo>
                    <a:pt x="1097" y="1547"/>
                  </a:lnTo>
                  <a:lnTo>
                    <a:pt x="1027" y="1572"/>
                  </a:lnTo>
                  <a:lnTo>
                    <a:pt x="954" y="1589"/>
                  </a:lnTo>
                  <a:lnTo>
                    <a:pt x="878" y="1599"/>
                  </a:lnTo>
                  <a:lnTo>
                    <a:pt x="802" y="1603"/>
                  </a:lnTo>
                  <a:lnTo>
                    <a:pt x="724" y="1599"/>
                  </a:lnTo>
                  <a:lnTo>
                    <a:pt x="650" y="1589"/>
                  </a:lnTo>
                  <a:lnTo>
                    <a:pt x="577" y="1572"/>
                  </a:lnTo>
                  <a:lnTo>
                    <a:pt x="507" y="1547"/>
                  </a:lnTo>
                  <a:lnTo>
                    <a:pt x="440" y="1517"/>
                  </a:lnTo>
                  <a:lnTo>
                    <a:pt x="376" y="1481"/>
                  </a:lnTo>
                  <a:lnTo>
                    <a:pt x="317" y="1439"/>
                  </a:lnTo>
                  <a:lnTo>
                    <a:pt x="261" y="1393"/>
                  </a:lnTo>
                  <a:lnTo>
                    <a:pt x="210" y="1342"/>
                  </a:lnTo>
                  <a:lnTo>
                    <a:pt x="164" y="1286"/>
                  </a:lnTo>
                  <a:lnTo>
                    <a:pt x="122" y="1227"/>
                  </a:lnTo>
                  <a:lnTo>
                    <a:pt x="86" y="1163"/>
                  </a:lnTo>
                  <a:lnTo>
                    <a:pt x="56" y="1096"/>
                  </a:lnTo>
                  <a:lnTo>
                    <a:pt x="33" y="1026"/>
                  </a:lnTo>
                  <a:lnTo>
                    <a:pt x="15" y="953"/>
                  </a:lnTo>
                  <a:lnTo>
                    <a:pt x="4" y="879"/>
                  </a:lnTo>
                  <a:lnTo>
                    <a:pt x="0" y="801"/>
                  </a:lnTo>
                  <a:lnTo>
                    <a:pt x="4" y="725"/>
                  </a:lnTo>
                  <a:lnTo>
                    <a:pt x="15" y="649"/>
                  </a:lnTo>
                  <a:lnTo>
                    <a:pt x="33" y="576"/>
                  </a:lnTo>
                  <a:lnTo>
                    <a:pt x="56" y="507"/>
                  </a:lnTo>
                  <a:lnTo>
                    <a:pt x="86" y="439"/>
                  </a:lnTo>
                  <a:lnTo>
                    <a:pt x="122" y="377"/>
                  </a:lnTo>
                  <a:lnTo>
                    <a:pt x="164" y="316"/>
                  </a:lnTo>
                  <a:lnTo>
                    <a:pt x="210" y="261"/>
                  </a:lnTo>
                  <a:lnTo>
                    <a:pt x="261" y="210"/>
                  </a:lnTo>
                  <a:lnTo>
                    <a:pt x="317" y="163"/>
                  </a:lnTo>
                  <a:lnTo>
                    <a:pt x="376" y="123"/>
                  </a:lnTo>
                  <a:lnTo>
                    <a:pt x="440" y="87"/>
                  </a:lnTo>
                  <a:lnTo>
                    <a:pt x="507" y="57"/>
                  </a:lnTo>
                  <a:lnTo>
                    <a:pt x="577" y="32"/>
                  </a:lnTo>
                  <a:lnTo>
                    <a:pt x="650" y="15"/>
                  </a:lnTo>
                  <a:lnTo>
                    <a:pt x="724" y="4"/>
                  </a:lnTo>
                  <a:lnTo>
                    <a:pt x="8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704" name="Shape 7704"/>
          <p:cNvSpPr/>
          <p:nvPr/>
        </p:nvSpPr>
        <p:spPr>
          <a:xfrm>
            <a:off x="8093016" y="3663244"/>
            <a:ext cx="226732" cy="228185"/>
          </a:xfrm>
          <a:custGeom>
            <a:avLst/>
            <a:gdLst/>
            <a:ahLst/>
            <a:cxnLst/>
            <a:rect l="0" t="0" r="0" b="0"/>
            <a:pathLst>
              <a:path w="3742" h="3765" extrusionOk="0">
                <a:moveTo>
                  <a:pt x="1804" y="546"/>
                </a:moveTo>
                <a:lnTo>
                  <a:pt x="1758" y="546"/>
                </a:lnTo>
                <a:lnTo>
                  <a:pt x="1714" y="547"/>
                </a:lnTo>
                <a:lnTo>
                  <a:pt x="1674" y="549"/>
                </a:lnTo>
                <a:lnTo>
                  <a:pt x="1639" y="553"/>
                </a:lnTo>
                <a:lnTo>
                  <a:pt x="1612" y="556"/>
                </a:lnTo>
                <a:lnTo>
                  <a:pt x="1522" y="575"/>
                </a:lnTo>
                <a:lnTo>
                  <a:pt x="1438" y="596"/>
                </a:lnTo>
                <a:lnTo>
                  <a:pt x="1356" y="622"/>
                </a:lnTo>
                <a:lnTo>
                  <a:pt x="1280" y="651"/>
                </a:lnTo>
                <a:lnTo>
                  <a:pt x="1207" y="684"/>
                </a:lnTo>
                <a:lnTo>
                  <a:pt x="1138" y="720"/>
                </a:lnTo>
                <a:lnTo>
                  <a:pt x="1073" y="761"/>
                </a:lnTo>
                <a:lnTo>
                  <a:pt x="1012" y="805"/>
                </a:lnTo>
                <a:lnTo>
                  <a:pt x="954" y="853"/>
                </a:lnTo>
                <a:lnTo>
                  <a:pt x="900" y="904"/>
                </a:lnTo>
                <a:lnTo>
                  <a:pt x="850" y="960"/>
                </a:lnTo>
                <a:lnTo>
                  <a:pt x="803" y="1021"/>
                </a:lnTo>
                <a:lnTo>
                  <a:pt x="780" y="1055"/>
                </a:lnTo>
                <a:lnTo>
                  <a:pt x="756" y="1094"/>
                </a:lnTo>
                <a:lnTo>
                  <a:pt x="733" y="1138"/>
                </a:lnTo>
                <a:lnTo>
                  <a:pt x="711" y="1182"/>
                </a:lnTo>
                <a:lnTo>
                  <a:pt x="690" y="1229"/>
                </a:lnTo>
                <a:lnTo>
                  <a:pt x="672" y="1274"/>
                </a:lnTo>
                <a:lnTo>
                  <a:pt x="656" y="1317"/>
                </a:lnTo>
                <a:lnTo>
                  <a:pt x="643" y="1358"/>
                </a:lnTo>
                <a:lnTo>
                  <a:pt x="636" y="1385"/>
                </a:lnTo>
                <a:lnTo>
                  <a:pt x="629" y="1411"/>
                </a:lnTo>
                <a:lnTo>
                  <a:pt x="623" y="1436"/>
                </a:lnTo>
                <a:lnTo>
                  <a:pt x="616" y="1463"/>
                </a:lnTo>
                <a:lnTo>
                  <a:pt x="611" y="1492"/>
                </a:lnTo>
                <a:lnTo>
                  <a:pt x="607" y="1524"/>
                </a:lnTo>
                <a:lnTo>
                  <a:pt x="603" y="1560"/>
                </a:lnTo>
                <a:lnTo>
                  <a:pt x="601" y="1601"/>
                </a:lnTo>
                <a:lnTo>
                  <a:pt x="601" y="1648"/>
                </a:lnTo>
                <a:lnTo>
                  <a:pt x="603" y="1720"/>
                </a:lnTo>
                <a:lnTo>
                  <a:pt x="609" y="1790"/>
                </a:lnTo>
                <a:lnTo>
                  <a:pt x="621" y="1857"/>
                </a:lnTo>
                <a:lnTo>
                  <a:pt x="638" y="1922"/>
                </a:lnTo>
                <a:lnTo>
                  <a:pt x="660" y="1986"/>
                </a:lnTo>
                <a:lnTo>
                  <a:pt x="688" y="2049"/>
                </a:lnTo>
                <a:lnTo>
                  <a:pt x="700" y="2073"/>
                </a:lnTo>
                <a:lnTo>
                  <a:pt x="714" y="2098"/>
                </a:lnTo>
                <a:lnTo>
                  <a:pt x="730" y="2124"/>
                </a:lnTo>
                <a:lnTo>
                  <a:pt x="746" y="2150"/>
                </a:lnTo>
                <a:lnTo>
                  <a:pt x="762" y="2174"/>
                </a:lnTo>
                <a:lnTo>
                  <a:pt x="779" y="2197"/>
                </a:lnTo>
                <a:lnTo>
                  <a:pt x="795" y="2217"/>
                </a:lnTo>
                <a:lnTo>
                  <a:pt x="809" y="2235"/>
                </a:lnTo>
                <a:lnTo>
                  <a:pt x="821" y="2248"/>
                </a:lnTo>
                <a:lnTo>
                  <a:pt x="831" y="2256"/>
                </a:lnTo>
                <a:lnTo>
                  <a:pt x="834" y="2257"/>
                </a:lnTo>
                <a:lnTo>
                  <a:pt x="839" y="2256"/>
                </a:lnTo>
                <a:lnTo>
                  <a:pt x="845" y="2254"/>
                </a:lnTo>
                <a:lnTo>
                  <a:pt x="853" y="2250"/>
                </a:lnTo>
                <a:lnTo>
                  <a:pt x="862" y="2243"/>
                </a:lnTo>
                <a:lnTo>
                  <a:pt x="874" y="2235"/>
                </a:lnTo>
                <a:lnTo>
                  <a:pt x="889" y="2224"/>
                </a:lnTo>
                <a:lnTo>
                  <a:pt x="906" y="2210"/>
                </a:lnTo>
                <a:lnTo>
                  <a:pt x="926" y="2193"/>
                </a:lnTo>
                <a:lnTo>
                  <a:pt x="950" y="2173"/>
                </a:lnTo>
                <a:lnTo>
                  <a:pt x="977" y="2150"/>
                </a:lnTo>
                <a:lnTo>
                  <a:pt x="1008" y="2123"/>
                </a:lnTo>
                <a:lnTo>
                  <a:pt x="1173" y="1983"/>
                </a:lnTo>
                <a:lnTo>
                  <a:pt x="1143" y="1947"/>
                </a:lnTo>
                <a:lnTo>
                  <a:pt x="1121" y="1919"/>
                </a:lnTo>
                <a:lnTo>
                  <a:pt x="1102" y="1886"/>
                </a:lnTo>
                <a:lnTo>
                  <a:pt x="1086" y="1853"/>
                </a:lnTo>
                <a:lnTo>
                  <a:pt x="1073" y="1816"/>
                </a:lnTo>
                <a:lnTo>
                  <a:pt x="1064" y="1775"/>
                </a:lnTo>
                <a:lnTo>
                  <a:pt x="1057" y="1732"/>
                </a:lnTo>
                <a:lnTo>
                  <a:pt x="1053" y="1684"/>
                </a:lnTo>
                <a:lnTo>
                  <a:pt x="1052" y="1631"/>
                </a:lnTo>
                <a:lnTo>
                  <a:pt x="1055" y="1574"/>
                </a:lnTo>
                <a:lnTo>
                  <a:pt x="1060" y="1520"/>
                </a:lnTo>
                <a:lnTo>
                  <a:pt x="1071" y="1469"/>
                </a:lnTo>
                <a:lnTo>
                  <a:pt x="1085" y="1421"/>
                </a:lnTo>
                <a:lnTo>
                  <a:pt x="1105" y="1375"/>
                </a:lnTo>
                <a:lnTo>
                  <a:pt x="1129" y="1330"/>
                </a:lnTo>
                <a:lnTo>
                  <a:pt x="1157" y="1287"/>
                </a:lnTo>
                <a:lnTo>
                  <a:pt x="1190" y="1244"/>
                </a:lnTo>
                <a:lnTo>
                  <a:pt x="1230" y="1203"/>
                </a:lnTo>
                <a:lnTo>
                  <a:pt x="1273" y="1162"/>
                </a:lnTo>
                <a:lnTo>
                  <a:pt x="1318" y="1127"/>
                </a:lnTo>
                <a:lnTo>
                  <a:pt x="1364" y="1094"/>
                </a:lnTo>
                <a:lnTo>
                  <a:pt x="1415" y="1066"/>
                </a:lnTo>
                <a:lnTo>
                  <a:pt x="1468" y="1041"/>
                </a:lnTo>
                <a:lnTo>
                  <a:pt x="1525" y="1020"/>
                </a:lnTo>
                <a:lnTo>
                  <a:pt x="1591" y="1000"/>
                </a:lnTo>
                <a:lnTo>
                  <a:pt x="1660" y="984"/>
                </a:lnTo>
                <a:lnTo>
                  <a:pt x="1731" y="973"/>
                </a:lnTo>
                <a:lnTo>
                  <a:pt x="1803" y="967"/>
                </a:lnTo>
                <a:lnTo>
                  <a:pt x="1876" y="965"/>
                </a:lnTo>
                <a:lnTo>
                  <a:pt x="1949" y="968"/>
                </a:lnTo>
                <a:lnTo>
                  <a:pt x="2021" y="975"/>
                </a:lnTo>
                <a:lnTo>
                  <a:pt x="2092" y="987"/>
                </a:lnTo>
                <a:lnTo>
                  <a:pt x="2160" y="1002"/>
                </a:lnTo>
                <a:lnTo>
                  <a:pt x="2228" y="1022"/>
                </a:lnTo>
                <a:lnTo>
                  <a:pt x="2291" y="1047"/>
                </a:lnTo>
                <a:lnTo>
                  <a:pt x="2352" y="1073"/>
                </a:lnTo>
                <a:lnTo>
                  <a:pt x="2409" y="1106"/>
                </a:lnTo>
                <a:lnTo>
                  <a:pt x="2461" y="1141"/>
                </a:lnTo>
                <a:lnTo>
                  <a:pt x="2504" y="1178"/>
                </a:lnTo>
                <a:lnTo>
                  <a:pt x="2543" y="1220"/>
                </a:lnTo>
                <a:lnTo>
                  <a:pt x="2579" y="1267"/>
                </a:lnTo>
                <a:lnTo>
                  <a:pt x="2612" y="1317"/>
                </a:lnTo>
                <a:lnTo>
                  <a:pt x="2638" y="1370"/>
                </a:lnTo>
                <a:lnTo>
                  <a:pt x="2659" y="1424"/>
                </a:lnTo>
                <a:lnTo>
                  <a:pt x="2674" y="1477"/>
                </a:lnTo>
                <a:lnTo>
                  <a:pt x="2680" y="1510"/>
                </a:lnTo>
                <a:lnTo>
                  <a:pt x="2684" y="1548"/>
                </a:lnTo>
                <a:lnTo>
                  <a:pt x="2686" y="1589"/>
                </a:lnTo>
                <a:lnTo>
                  <a:pt x="2687" y="1630"/>
                </a:lnTo>
                <a:lnTo>
                  <a:pt x="2686" y="1671"/>
                </a:lnTo>
                <a:lnTo>
                  <a:pt x="2684" y="1710"/>
                </a:lnTo>
                <a:lnTo>
                  <a:pt x="2679" y="1743"/>
                </a:lnTo>
                <a:lnTo>
                  <a:pt x="2673" y="1773"/>
                </a:lnTo>
                <a:lnTo>
                  <a:pt x="2657" y="1822"/>
                </a:lnTo>
                <a:lnTo>
                  <a:pt x="2635" y="1869"/>
                </a:lnTo>
                <a:lnTo>
                  <a:pt x="2608" y="1914"/>
                </a:lnTo>
                <a:lnTo>
                  <a:pt x="2577" y="1955"/>
                </a:lnTo>
                <a:lnTo>
                  <a:pt x="2541" y="1992"/>
                </a:lnTo>
                <a:lnTo>
                  <a:pt x="2501" y="2026"/>
                </a:lnTo>
                <a:lnTo>
                  <a:pt x="2457" y="2056"/>
                </a:lnTo>
                <a:lnTo>
                  <a:pt x="2410" y="2082"/>
                </a:lnTo>
                <a:lnTo>
                  <a:pt x="2360" y="2103"/>
                </a:lnTo>
                <a:lnTo>
                  <a:pt x="2307" y="2119"/>
                </a:lnTo>
                <a:lnTo>
                  <a:pt x="2251" y="2131"/>
                </a:lnTo>
                <a:lnTo>
                  <a:pt x="2193" y="2137"/>
                </a:lnTo>
                <a:lnTo>
                  <a:pt x="2159" y="2139"/>
                </a:lnTo>
                <a:lnTo>
                  <a:pt x="2124" y="2138"/>
                </a:lnTo>
                <a:lnTo>
                  <a:pt x="2088" y="2137"/>
                </a:lnTo>
                <a:lnTo>
                  <a:pt x="2052" y="2133"/>
                </a:lnTo>
                <a:lnTo>
                  <a:pt x="2019" y="2129"/>
                </a:lnTo>
                <a:lnTo>
                  <a:pt x="1989" y="2123"/>
                </a:lnTo>
                <a:lnTo>
                  <a:pt x="1962" y="2117"/>
                </a:lnTo>
                <a:lnTo>
                  <a:pt x="1941" y="2110"/>
                </a:lnTo>
                <a:lnTo>
                  <a:pt x="1912" y="2098"/>
                </a:lnTo>
                <a:lnTo>
                  <a:pt x="1912" y="1293"/>
                </a:lnTo>
                <a:lnTo>
                  <a:pt x="1467" y="1293"/>
                </a:lnTo>
                <a:lnTo>
                  <a:pt x="1464" y="2000"/>
                </a:lnTo>
                <a:lnTo>
                  <a:pt x="1463" y="2095"/>
                </a:lnTo>
                <a:lnTo>
                  <a:pt x="1463" y="2180"/>
                </a:lnTo>
                <a:lnTo>
                  <a:pt x="1463" y="2257"/>
                </a:lnTo>
                <a:lnTo>
                  <a:pt x="1463" y="2327"/>
                </a:lnTo>
                <a:lnTo>
                  <a:pt x="1462" y="2389"/>
                </a:lnTo>
                <a:lnTo>
                  <a:pt x="1462" y="2444"/>
                </a:lnTo>
                <a:lnTo>
                  <a:pt x="1462" y="2492"/>
                </a:lnTo>
                <a:lnTo>
                  <a:pt x="1461" y="2535"/>
                </a:lnTo>
                <a:lnTo>
                  <a:pt x="1461" y="2571"/>
                </a:lnTo>
                <a:lnTo>
                  <a:pt x="1460" y="2603"/>
                </a:lnTo>
                <a:lnTo>
                  <a:pt x="1458" y="2629"/>
                </a:lnTo>
                <a:lnTo>
                  <a:pt x="1458" y="2653"/>
                </a:lnTo>
                <a:lnTo>
                  <a:pt x="1457" y="2671"/>
                </a:lnTo>
                <a:lnTo>
                  <a:pt x="1456" y="2687"/>
                </a:lnTo>
                <a:lnTo>
                  <a:pt x="1455" y="2699"/>
                </a:lnTo>
                <a:lnTo>
                  <a:pt x="1454" y="2709"/>
                </a:lnTo>
                <a:lnTo>
                  <a:pt x="1451" y="2717"/>
                </a:lnTo>
                <a:lnTo>
                  <a:pt x="1450" y="2723"/>
                </a:lnTo>
                <a:lnTo>
                  <a:pt x="1448" y="2729"/>
                </a:lnTo>
                <a:lnTo>
                  <a:pt x="1447" y="2732"/>
                </a:lnTo>
                <a:lnTo>
                  <a:pt x="1444" y="2737"/>
                </a:lnTo>
                <a:lnTo>
                  <a:pt x="1429" y="2757"/>
                </a:lnTo>
                <a:lnTo>
                  <a:pt x="1411" y="2772"/>
                </a:lnTo>
                <a:lnTo>
                  <a:pt x="1389" y="2785"/>
                </a:lnTo>
                <a:lnTo>
                  <a:pt x="1364" y="2793"/>
                </a:lnTo>
                <a:lnTo>
                  <a:pt x="1338" y="2796"/>
                </a:lnTo>
                <a:lnTo>
                  <a:pt x="1309" y="2797"/>
                </a:lnTo>
                <a:lnTo>
                  <a:pt x="1279" y="2794"/>
                </a:lnTo>
                <a:lnTo>
                  <a:pt x="1246" y="2787"/>
                </a:lnTo>
                <a:lnTo>
                  <a:pt x="1215" y="2775"/>
                </a:lnTo>
                <a:lnTo>
                  <a:pt x="1182" y="2760"/>
                </a:lnTo>
                <a:lnTo>
                  <a:pt x="1151" y="2741"/>
                </a:lnTo>
                <a:lnTo>
                  <a:pt x="1105" y="2711"/>
                </a:lnTo>
                <a:lnTo>
                  <a:pt x="1105" y="3115"/>
                </a:lnTo>
                <a:lnTo>
                  <a:pt x="1118" y="3129"/>
                </a:lnTo>
                <a:lnTo>
                  <a:pt x="1138" y="3144"/>
                </a:lnTo>
                <a:lnTo>
                  <a:pt x="1165" y="3158"/>
                </a:lnTo>
                <a:lnTo>
                  <a:pt x="1195" y="3172"/>
                </a:lnTo>
                <a:lnTo>
                  <a:pt x="1228" y="3184"/>
                </a:lnTo>
                <a:lnTo>
                  <a:pt x="1263" y="3196"/>
                </a:lnTo>
                <a:lnTo>
                  <a:pt x="1299" y="3205"/>
                </a:lnTo>
                <a:lnTo>
                  <a:pt x="1334" y="3212"/>
                </a:lnTo>
                <a:lnTo>
                  <a:pt x="1369" y="3217"/>
                </a:lnTo>
                <a:lnTo>
                  <a:pt x="1409" y="3219"/>
                </a:lnTo>
                <a:lnTo>
                  <a:pt x="1450" y="3219"/>
                </a:lnTo>
                <a:lnTo>
                  <a:pt x="1492" y="3218"/>
                </a:lnTo>
                <a:lnTo>
                  <a:pt x="1533" y="3214"/>
                </a:lnTo>
                <a:lnTo>
                  <a:pt x="1571" y="3208"/>
                </a:lnTo>
                <a:lnTo>
                  <a:pt x="1622" y="3197"/>
                </a:lnTo>
                <a:lnTo>
                  <a:pt x="1668" y="3180"/>
                </a:lnTo>
                <a:lnTo>
                  <a:pt x="1711" y="3160"/>
                </a:lnTo>
                <a:lnTo>
                  <a:pt x="1748" y="3135"/>
                </a:lnTo>
                <a:lnTo>
                  <a:pt x="1783" y="3104"/>
                </a:lnTo>
                <a:lnTo>
                  <a:pt x="1813" y="3069"/>
                </a:lnTo>
                <a:lnTo>
                  <a:pt x="1840" y="3029"/>
                </a:lnTo>
                <a:lnTo>
                  <a:pt x="1863" y="2982"/>
                </a:lnTo>
                <a:lnTo>
                  <a:pt x="1884" y="2929"/>
                </a:lnTo>
                <a:lnTo>
                  <a:pt x="1889" y="2913"/>
                </a:lnTo>
                <a:lnTo>
                  <a:pt x="1895" y="2898"/>
                </a:lnTo>
                <a:lnTo>
                  <a:pt x="1898" y="2884"/>
                </a:lnTo>
                <a:lnTo>
                  <a:pt x="1902" y="2869"/>
                </a:lnTo>
                <a:lnTo>
                  <a:pt x="1904" y="2852"/>
                </a:lnTo>
                <a:lnTo>
                  <a:pt x="1905" y="2834"/>
                </a:lnTo>
                <a:lnTo>
                  <a:pt x="1907" y="2810"/>
                </a:lnTo>
                <a:lnTo>
                  <a:pt x="1909" y="2782"/>
                </a:lnTo>
                <a:lnTo>
                  <a:pt x="1909" y="2750"/>
                </a:lnTo>
                <a:lnTo>
                  <a:pt x="1910" y="2709"/>
                </a:lnTo>
                <a:lnTo>
                  <a:pt x="1911" y="2661"/>
                </a:lnTo>
                <a:lnTo>
                  <a:pt x="1912" y="2614"/>
                </a:lnTo>
                <a:lnTo>
                  <a:pt x="1912" y="2576"/>
                </a:lnTo>
                <a:lnTo>
                  <a:pt x="1913" y="2544"/>
                </a:lnTo>
                <a:lnTo>
                  <a:pt x="1914" y="2518"/>
                </a:lnTo>
                <a:lnTo>
                  <a:pt x="1914" y="2499"/>
                </a:lnTo>
                <a:lnTo>
                  <a:pt x="1916" y="2485"/>
                </a:lnTo>
                <a:lnTo>
                  <a:pt x="1918" y="2474"/>
                </a:lnTo>
                <a:lnTo>
                  <a:pt x="1919" y="2467"/>
                </a:lnTo>
                <a:lnTo>
                  <a:pt x="1921" y="2464"/>
                </a:lnTo>
                <a:lnTo>
                  <a:pt x="1925" y="2462"/>
                </a:lnTo>
                <a:lnTo>
                  <a:pt x="1928" y="2462"/>
                </a:lnTo>
                <a:lnTo>
                  <a:pt x="1933" y="2464"/>
                </a:lnTo>
                <a:lnTo>
                  <a:pt x="1942" y="2466"/>
                </a:lnTo>
                <a:lnTo>
                  <a:pt x="1956" y="2469"/>
                </a:lnTo>
                <a:lnTo>
                  <a:pt x="1974" y="2475"/>
                </a:lnTo>
                <a:lnTo>
                  <a:pt x="1994" y="2480"/>
                </a:lnTo>
                <a:lnTo>
                  <a:pt x="2015" y="2487"/>
                </a:lnTo>
                <a:lnTo>
                  <a:pt x="2091" y="2496"/>
                </a:lnTo>
                <a:lnTo>
                  <a:pt x="2161" y="2502"/>
                </a:lnTo>
                <a:lnTo>
                  <a:pt x="2229" y="2503"/>
                </a:lnTo>
                <a:lnTo>
                  <a:pt x="2291" y="2502"/>
                </a:lnTo>
                <a:lnTo>
                  <a:pt x="2351" y="2496"/>
                </a:lnTo>
                <a:lnTo>
                  <a:pt x="2406" y="2488"/>
                </a:lnTo>
                <a:lnTo>
                  <a:pt x="2460" y="2476"/>
                </a:lnTo>
                <a:lnTo>
                  <a:pt x="2510" y="2464"/>
                </a:lnTo>
                <a:lnTo>
                  <a:pt x="2556" y="2447"/>
                </a:lnTo>
                <a:lnTo>
                  <a:pt x="2600" y="2429"/>
                </a:lnTo>
                <a:lnTo>
                  <a:pt x="2642" y="2408"/>
                </a:lnTo>
                <a:lnTo>
                  <a:pt x="2681" y="2385"/>
                </a:lnTo>
                <a:lnTo>
                  <a:pt x="2718" y="2362"/>
                </a:lnTo>
                <a:lnTo>
                  <a:pt x="2753" y="2338"/>
                </a:lnTo>
                <a:lnTo>
                  <a:pt x="2787" y="2312"/>
                </a:lnTo>
                <a:lnTo>
                  <a:pt x="2819" y="2285"/>
                </a:lnTo>
                <a:lnTo>
                  <a:pt x="2850" y="2258"/>
                </a:lnTo>
                <a:lnTo>
                  <a:pt x="2880" y="2231"/>
                </a:lnTo>
                <a:lnTo>
                  <a:pt x="2928" y="2180"/>
                </a:lnTo>
                <a:lnTo>
                  <a:pt x="2971" y="2130"/>
                </a:lnTo>
                <a:lnTo>
                  <a:pt x="3010" y="2078"/>
                </a:lnTo>
                <a:lnTo>
                  <a:pt x="3041" y="2026"/>
                </a:lnTo>
                <a:lnTo>
                  <a:pt x="3069" y="1972"/>
                </a:lnTo>
                <a:lnTo>
                  <a:pt x="3092" y="1916"/>
                </a:lnTo>
                <a:lnTo>
                  <a:pt x="3111" y="1857"/>
                </a:lnTo>
                <a:lnTo>
                  <a:pt x="3126" y="1795"/>
                </a:lnTo>
                <a:lnTo>
                  <a:pt x="3133" y="1756"/>
                </a:lnTo>
                <a:lnTo>
                  <a:pt x="3137" y="1714"/>
                </a:lnTo>
                <a:lnTo>
                  <a:pt x="3140" y="1668"/>
                </a:lnTo>
                <a:lnTo>
                  <a:pt x="3141" y="1620"/>
                </a:lnTo>
                <a:lnTo>
                  <a:pt x="3141" y="1570"/>
                </a:lnTo>
                <a:lnTo>
                  <a:pt x="3138" y="1520"/>
                </a:lnTo>
                <a:lnTo>
                  <a:pt x="3134" y="1471"/>
                </a:lnTo>
                <a:lnTo>
                  <a:pt x="3129" y="1426"/>
                </a:lnTo>
                <a:lnTo>
                  <a:pt x="3122" y="1383"/>
                </a:lnTo>
                <a:lnTo>
                  <a:pt x="3113" y="1344"/>
                </a:lnTo>
                <a:lnTo>
                  <a:pt x="3092" y="1277"/>
                </a:lnTo>
                <a:lnTo>
                  <a:pt x="3066" y="1210"/>
                </a:lnTo>
                <a:lnTo>
                  <a:pt x="3036" y="1147"/>
                </a:lnTo>
                <a:lnTo>
                  <a:pt x="3000" y="1085"/>
                </a:lnTo>
                <a:lnTo>
                  <a:pt x="2959" y="1026"/>
                </a:lnTo>
                <a:lnTo>
                  <a:pt x="2912" y="968"/>
                </a:lnTo>
                <a:lnTo>
                  <a:pt x="2859" y="911"/>
                </a:lnTo>
                <a:lnTo>
                  <a:pt x="2807" y="862"/>
                </a:lnTo>
                <a:lnTo>
                  <a:pt x="2752" y="817"/>
                </a:lnTo>
                <a:lnTo>
                  <a:pt x="2694" y="775"/>
                </a:lnTo>
                <a:lnTo>
                  <a:pt x="2634" y="737"/>
                </a:lnTo>
                <a:lnTo>
                  <a:pt x="2571" y="702"/>
                </a:lnTo>
                <a:lnTo>
                  <a:pt x="2504" y="672"/>
                </a:lnTo>
                <a:lnTo>
                  <a:pt x="2433" y="644"/>
                </a:lnTo>
                <a:lnTo>
                  <a:pt x="2358" y="618"/>
                </a:lnTo>
                <a:lnTo>
                  <a:pt x="2279" y="597"/>
                </a:lnTo>
                <a:lnTo>
                  <a:pt x="2195" y="577"/>
                </a:lnTo>
                <a:lnTo>
                  <a:pt x="2106" y="561"/>
                </a:lnTo>
                <a:lnTo>
                  <a:pt x="2073" y="556"/>
                </a:lnTo>
                <a:lnTo>
                  <a:pt x="2035" y="553"/>
                </a:lnTo>
                <a:lnTo>
                  <a:pt x="1993" y="550"/>
                </a:lnTo>
                <a:lnTo>
                  <a:pt x="1948" y="548"/>
                </a:lnTo>
                <a:lnTo>
                  <a:pt x="1900" y="546"/>
                </a:lnTo>
                <a:lnTo>
                  <a:pt x="1852" y="546"/>
                </a:lnTo>
                <a:lnTo>
                  <a:pt x="1804" y="546"/>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5" name="Shape 7705"/>
          <p:cNvSpPr/>
          <p:nvPr/>
        </p:nvSpPr>
        <p:spPr>
          <a:xfrm>
            <a:off x="7566872" y="3658568"/>
            <a:ext cx="202635" cy="237534"/>
          </a:xfrm>
          <a:custGeom>
            <a:avLst/>
            <a:gdLst/>
            <a:ahLst/>
            <a:cxnLst/>
            <a:rect l="0" t="0" r="0" b="0"/>
            <a:pathLst>
              <a:path w="2877" h="3378" extrusionOk="0">
                <a:moveTo>
                  <a:pt x="1650" y="576"/>
                </a:moveTo>
                <a:lnTo>
                  <a:pt x="1641" y="577"/>
                </a:lnTo>
                <a:lnTo>
                  <a:pt x="1635" y="581"/>
                </a:lnTo>
                <a:lnTo>
                  <a:pt x="1629" y="587"/>
                </a:lnTo>
                <a:lnTo>
                  <a:pt x="1623" y="594"/>
                </a:lnTo>
                <a:lnTo>
                  <a:pt x="1618" y="602"/>
                </a:lnTo>
                <a:lnTo>
                  <a:pt x="1618" y="603"/>
                </a:lnTo>
                <a:lnTo>
                  <a:pt x="1617" y="605"/>
                </a:lnTo>
                <a:lnTo>
                  <a:pt x="1617" y="606"/>
                </a:lnTo>
                <a:lnTo>
                  <a:pt x="1226" y="1282"/>
                </a:lnTo>
                <a:lnTo>
                  <a:pt x="1219" y="1297"/>
                </a:lnTo>
                <a:lnTo>
                  <a:pt x="1215" y="1310"/>
                </a:lnTo>
                <a:lnTo>
                  <a:pt x="1215" y="1320"/>
                </a:lnTo>
                <a:lnTo>
                  <a:pt x="1221" y="1328"/>
                </a:lnTo>
                <a:lnTo>
                  <a:pt x="1229" y="1333"/>
                </a:lnTo>
                <a:lnTo>
                  <a:pt x="1241" y="1337"/>
                </a:lnTo>
                <a:lnTo>
                  <a:pt x="1258" y="1338"/>
                </a:lnTo>
                <a:lnTo>
                  <a:pt x="1479" y="1337"/>
                </a:lnTo>
                <a:lnTo>
                  <a:pt x="1494" y="1337"/>
                </a:lnTo>
                <a:lnTo>
                  <a:pt x="1511" y="1338"/>
                </a:lnTo>
                <a:lnTo>
                  <a:pt x="1510" y="1355"/>
                </a:lnTo>
                <a:lnTo>
                  <a:pt x="1508" y="1368"/>
                </a:lnTo>
                <a:lnTo>
                  <a:pt x="1452" y="1667"/>
                </a:lnTo>
                <a:lnTo>
                  <a:pt x="1420" y="1837"/>
                </a:lnTo>
                <a:lnTo>
                  <a:pt x="1418" y="1846"/>
                </a:lnTo>
                <a:lnTo>
                  <a:pt x="1417" y="1855"/>
                </a:lnTo>
                <a:lnTo>
                  <a:pt x="1418" y="1864"/>
                </a:lnTo>
                <a:lnTo>
                  <a:pt x="1420" y="1871"/>
                </a:lnTo>
                <a:lnTo>
                  <a:pt x="1425" y="1878"/>
                </a:lnTo>
                <a:lnTo>
                  <a:pt x="1434" y="1883"/>
                </a:lnTo>
                <a:lnTo>
                  <a:pt x="1445" y="1885"/>
                </a:lnTo>
                <a:lnTo>
                  <a:pt x="1453" y="1884"/>
                </a:lnTo>
                <a:lnTo>
                  <a:pt x="1460" y="1880"/>
                </a:lnTo>
                <a:lnTo>
                  <a:pt x="1466" y="1874"/>
                </a:lnTo>
                <a:lnTo>
                  <a:pt x="1471" y="1867"/>
                </a:lnTo>
                <a:lnTo>
                  <a:pt x="1475" y="1859"/>
                </a:lnTo>
                <a:lnTo>
                  <a:pt x="1476" y="1857"/>
                </a:lnTo>
                <a:lnTo>
                  <a:pt x="1476" y="1856"/>
                </a:lnTo>
                <a:lnTo>
                  <a:pt x="1477" y="1855"/>
                </a:lnTo>
                <a:lnTo>
                  <a:pt x="1868" y="1179"/>
                </a:lnTo>
                <a:lnTo>
                  <a:pt x="1876" y="1164"/>
                </a:lnTo>
                <a:lnTo>
                  <a:pt x="1879" y="1151"/>
                </a:lnTo>
                <a:lnTo>
                  <a:pt x="1878" y="1141"/>
                </a:lnTo>
                <a:lnTo>
                  <a:pt x="1874" y="1133"/>
                </a:lnTo>
                <a:lnTo>
                  <a:pt x="1866" y="1128"/>
                </a:lnTo>
                <a:lnTo>
                  <a:pt x="1853" y="1124"/>
                </a:lnTo>
                <a:lnTo>
                  <a:pt x="1836" y="1123"/>
                </a:lnTo>
                <a:lnTo>
                  <a:pt x="1615" y="1124"/>
                </a:lnTo>
                <a:lnTo>
                  <a:pt x="1600" y="1124"/>
                </a:lnTo>
                <a:lnTo>
                  <a:pt x="1582" y="1123"/>
                </a:lnTo>
                <a:lnTo>
                  <a:pt x="1584" y="1106"/>
                </a:lnTo>
                <a:lnTo>
                  <a:pt x="1585" y="1093"/>
                </a:lnTo>
                <a:lnTo>
                  <a:pt x="1643" y="794"/>
                </a:lnTo>
                <a:lnTo>
                  <a:pt x="1675" y="624"/>
                </a:lnTo>
                <a:lnTo>
                  <a:pt x="1676" y="615"/>
                </a:lnTo>
                <a:lnTo>
                  <a:pt x="1677" y="606"/>
                </a:lnTo>
                <a:lnTo>
                  <a:pt x="1677" y="597"/>
                </a:lnTo>
                <a:lnTo>
                  <a:pt x="1675" y="590"/>
                </a:lnTo>
                <a:lnTo>
                  <a:pt x="1669" y="583"/>
                </a:lnTo>
                <a:lnTo>
                  <a:pt x="1660" y="578"/>
                </a:lnTo>
                <a:lnTo>
                  <a:pt x="1650" y="576"/>
                </a:lnTo>
                <a:close/>
                <a:moveTo>
                  <a:pt x="1586" y="0"/>
                </a:moveTo>
                <a:lnTo>
                  <a:pt x="1679" y="3"/>
                </a:lnTo>
                <a:lnTo>
                  <a:pt x="1769" y="12"/>
                </a:lnTo>
                <a:lnTo>
                  <a:pt x="1858" y="29"/>
                </a:lnTo>
                <a:lnTo>
                  <a:pt x="1944" y="50"/>
                </a:lnTo>
                <a:lnTo>
                  <a:pt x="2027" y="77"/>
                </a:lnTo>
                <a:lnTo>
                  <a:pt x="2108" y="110"/>
                </a:lnTo>
                <a:lnTo>
                  <a:pt x="2186" y="148"/>
                </a:lnTo>
                <a:lnTo>
                  <a:pt x="2262" y="191"/>
                </a:lnTo>
                <a:lnTo>
                  <a:pt x="2334" y="239"/>
                </a:lnTo>
                <a:lnTo>
                  <a:pt x="2403" y="291"/>
                </a:lnTo>
                <a:lnTo>
                  <a:pt x="2468" y="348"/>
                </a:lnTo>
                <a:lnTo>
                  <a:pt x="2529" y="409"/>
                </a:lnTo>
                <a:lnTo>
                  <a:pt x="2585" y="474"/>
                </a:lnTo>
                <a:lnTo>
                  <a:pt x="2637" y="542"/>
                </a:lnTo>
                <a:lnTo>
                  <a:pt x="2686" y="614"/>
                </a:lnTo>
                <a:lnTo>
                  <a:pt x="2729" y="690"/>
                </a:lnTo>
                <a:lnTo>
                  <a:pt x="2767" y="768"/>
                </a:lnTo>
                <a:lnTo>
                  <a:pt x="2800" y="849"/>
                </a:lnTo>
                <a:lnTo>
                  <a:pt x="2827" y="933"/>
                </a:lnTo>
                <a:lnTo>
                  <a:pt x="2848" y="1020"/>
                </a:lnTo>
                <a:lnTo>
                  <a:pt x="2865" y="1108"/>
                </a:lnTo>
                <a:lnTo>
                  <a:pt x="2874" y="1199"/>
                </a:lnTo>
                <a:lnTo>
                  <a:pt x="2877" y="1290"/>
                </a:lnTo>
                <a:lnTo>
                  <a:pt x="2874" y="1376"/>
                </a:lnTo>
                <a:lnTo>
                  <a:pt x="2866" y="1462"/>
                </a:lnTo>
                <a:lnTo>
                  <a:pt x="2852" y="1544"/>
                </a:lnTo>
                <a:lnTo>
                  <a:pt x="2833" y="1625"/>
                </a:lnTo>
                <a:lnTo>
                  <a:pt x="2809" y="1704"/>
                </a:lnTo>
                <a:lnTo>
                  <a:pt x="2780" y="1781"/>
                </a:lnTo>
                <a:lnTo>
                  <a:pt x="2747" y="1855"/>
                </a:lnTo>
                <a:lnTo>
                  <a:pt x="2709" y="1927"/>
                </a:lnTo>
                <a:lnTo>
                  <a:pt x="2667" y="1996"/>
                </a:lnTo>
                <a:lnTo>
                  <a:pt x="2621" y="2062"/>
                </a:lnTo>
                <a:lnTo>
                  <a:pt x="2571" y="2126"/>
                </a:lnTo>
                <a:lnTo>
                  <a:pt x="2516" y="2185"/>
                </a:lnTo>
                <a:lnTo>
                  <a:pt x="2459" y="2242"/>
                </a:lnTo>
                <a:lnTo>
                  <a:pt x="2459" y="3030"/>
                </a:lnTo>
                <a:lnTo>
                  <a:pt x="2456" y="3055"/>
                </a:lnTo>
                <a:lnTo>
                  <a:pt x="2446" y="3079"/>
                </a:lnTo>
                <a:lnTo>
                  <a:pt x="2432" y="3100"/>
                </a:lnTo>
                <a:lnTo>
                  <a:pt x="2414" y="3119"/>
                </a:lnTo>
                <a:lnTo>
                  <a:pt x="2391" y="3132"/>
                </a:lnTo>
                <a:lnTo>
                  <a:pt x="2367" y="3139"/>
                </a:lnTo>
                <a:lnTo>
                  <a:pt x="1026" y="3377"/>
                </a:lnTo>
                <a:lnTo>
                  <a:pt x="1005" y="3378"/>
                </a:lnTo>
                <a:lnTo>
                  <a:pt x="986" y="3375"/>
                </a:lnTo>
                <a:lnTo>
                  <a:pt x="970" y="3367"/>
                </a:lnTo>
                <a:lnTo>
                  <a:pt x="956" y="3357"/>
                </a:lnTo>
                <a:lnTo>
                  <a:pt x="944" y="3343"/>
                </a:lnTo>
                <a:lnTo>
                  <a:pt x="937" y="3325"/>
                </a:lnTo>
                <a:lnTo>
                  <a:pt x="934" y="3306"/>
                </a:lnTo>
                <a:lnTo>
                  <a:pt x="934" y="3304"/>
                </a:lnTo>
                <a:lnTo>
                  <a:pt x="933" y="2931"/>
                </a:lnTo>
                <a:lnTo>
                  <a:pt x="561" y="2986"/>
                </a:lnTo>
                <a:lnTo>
                  <a:pt x="521" y="2983"/>
                </a:lnTo>
                <a:lnTo>
                  <a:pt x="483" y="2975"/>
                </a:lnTo>
                <a:lnTo>
                  <a:pt x="447" y="2961"/>
                </a:lnTo>
                <a:lnTo>
                  <a:pt x="413" y="2942"/>
                </a:lnTo>
                <a:lnTo>
                  <a:pt x="383" y="2919"/>
                </a:lnTo>
                <a:lnTo>
                  <a:pt x="357" y="2893"/>
                </a:lnTo>
                <a:lnTo>
                  <a:pt x="334" y="2863"/>
                </a:lnTo>
                <a:lnTo>
                  <a:pt x="315" y="2829"/>
                </a:lnTo>
                <a:lnTo>
                  <a:pt x="301" y="2793"/>
                </a:lnTo>
                <a:lnTo>
                  <a:pt x="293" y="2755"/>
                </a:lnTo>
                <a:lnTo>
                  <a:pt x="290" y="2715"/>
                </a:lnTo>
                <a:lnTo>
                  <a:pt x="290" y="2238"/>
                </a:lnTo>
                <a:lnTo>
                  <a:pt x="165" y="2238"/>
                </a:lnTo>
                <a:lnTo>
                  <a:pt x="131" y="2236"/>
                </a:lnTo>
                <a:lnTo>
                  <a:pt x="102" y="2230"/>
                </a:lnTo>
                <a:lnTo>
                  <a:pt x="75" y="2220"/>
                </a:lnTo>
                <a:lnTo>
                  <a:pt x="51" y="2206"/>
                </a:lnTo>
                <a:lnTo>
                  <a:pt x="33" y="2189"/>
                </a:lnTo>
                <a:lnTo>
                  <a:pt x="18" y="2170"/>
                </a:lnTo>
                <a:lnTo>
                  <a:pt x="7" y="2148"/>
                </a:lnTo>
                <a:lnTo>
                  <a:pt x="2" y="2124"/>
                </a:lnTo>
                <a:lnTo>
                  <a:pt x="0" y="2097"/>
                </a:lnTo>
                <a:lnTo>
                  <a:pt x="4" y="2068"/>
                </a:lnTo>
                <a:lnTo>
                  <a:pt x="13" y="2038"/>
                </a:lnTo>
                <a:lnTo>
                  <a:pt x="27" y="2008"/>
                </a:lnTo>
                <a:lnTo>
                  <a:pt x="290" y="1506"/>
                </a:lnTo>
                <a:lnTo>
                  <a:pt x="290" y="1292"/>
                </a:lnTo>
                <a:lnTo>
                  <a:pt x="293" y="1201"/>
                </a:lnTo>
                <a:lnTo>
                  <a:pt x="302" y="1112"/>
                </a:lnTo>
                <a:lnTo>
                  <a:pt x="317" y="1025"/>
                </a:lnTo>
                <a:lnTo>
                  <a:pt x="338" y="941"/>
                </a:lnTo>
                <a:lnTo>
                  <a:pt x="365" y="857"/>
                </a:lnTo>
                <a:lnTo>
                  <a:pt x="397" y="778"/>
                </a:lnTo>
                <a:lnTo>
                  <a:pt x="434" y="700"/>
                </a:lnTo>
                <a:lnTo>
                  <a:pt x="475" y="626"/>
                </a:lnTo>
                <a:lnTo>
                  <a:pt x="521" y="555"/>
                </a:lnTo>
                <a:lnTo>
                  <a:pt x="572" y="487"/>
                </a:lnTo>
                <a:lnTo>
                  <a:pt x="627" y="423"/>
                </a:lnTo>
                <a:lnTo>
                  <a:pt x="686" y="362"/>
                </a:lnTo>
                <a:lnTo>
                  <a:pt x="749" y="305"/>
                </a:lnTo>
                <a:lnTo>
                  <a:pt x="816" y="253"/>
                </a:lnTo>
                <a:lnTo>
                  <a:pt x="886" y="206"/>
                </a:lnTo>
                <a:lnTo>
                  <a:pt x="960" y="161"/>
                </a:lnTo>
                <a:lnTo>
                  <a:pt x="1036" y="123"/>
                </a:lnTo>
                <a:lnTo>
                  <a:pt x="1109" y="92"/>
                </a:lnTo>
                <a:lnTo>
                  <a:pt x="1184" y="64"/>
                </a:lnTo>
                <a:lnTo>
                  <a:pt x="1261" y="41"/>
                </a:lnTo>
                <a:lnTo>
                  <a:pt x="1340" y="24"/>
                </a:lnTo>
                <a:lnTo>
                  <a:pt x="1420" y="10"/>
                </a:lnTo>
                <a:lnTo>
                  <a:pt x="1503" y="3"/>
                </a:lnTo>
                <a:lnTo>
                  <a:pt x="15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706" name="Shape 7706"/>
          <p:cNvGrpSpPr/>
          <p:nvPr/>
        </p:nvGrpSpPr>
        <p:grpSpPr>
          <a:xfrm>
            <a:off x="8643257" y="3661384"/>
            <a:ext cx="237534" cy="231905"/>
            <a:chOff x="7129" y="3160"/>
            <a:chExt cx="211" cy="206"/>
          </a:xfrm>
        </p:grpSpPr>
        <p:sp>
          <p:nvSpPr>
            <p:cNvPr id="7707" name="Shape 7707"/>
            <p:cNvSpPr/>
            <p:nvPr/>
          </p:nvSpPr>
          <p:spPr>
            <a:xfrm>
              <a:off x="7175" y="3160"/>
              <a:ext cx="119" cy="110"/>
            </a:xfrm>
            <a:custGeom>
              <a:avLst/>
              <a:gdLst/>
              <a:ahLst/>
              <a:cxnLst/>
              <a:rect l="0" t="0" r="0" b="0"/>
              <a:pathLst>
                <a:path w="1910" h="1768" extrusionOk="0">
                  <a:moveTo>
                    <a:pt x="632" y="756"/>
                  </a:moveTo>
                  <a:lnTo>
                    <a:pt x="624" y="803"/>
                  </a:lnTo>
                  <a:lnTo>
                    <a:pt x="617" y="852"/>
                  </a:lnTo>
                  <a:lnTo>
                    <a:pt x="614" y="903"/>
                  </a:lnTo>
                  <a:lnTo>
                    <a:pt x="612" y="958"/>
                  </a:lnTo>
                  <a:lnTo>
                    <a:pt x="614" y="1011"/>
                  </a:lnTo>
                  <a:lnTo>
                    <a:pt x="617" y="1062"/>
                  </a:lnTo>
                  <a:lnTo>
                    <a:pt x="624" y="1112"/>
                  </a:lnTo>
                  <a:lnTo>
                    <a:pt x="632" y="1159"/>
                  </a:lnTo>
                  <a:lnTo>
                    <a:pt x="882" y="1159"/>
                  </a:lnTo>
                  <a:lnTo>
                    <a:pt x="882" y="756"/>
                  </a:lnTo>
                  <a:lnTo>
                    <a:pt x="632" y="756"/>
                  </a:lnTo>
                  <a:close/>
                  <a:moveTo>
                    <a:pt x="1423" y="755"/>
                  </a:moveTo>
                  <a:lnTo>
                    <a:pt x="1431" y="819"/>
                  </a:lnTo>
                  <a:lnTo>
                    <a:pt x="1437" y="886"/>
                  </a:lnTo>
                  <a:lnTo>
                    <a:pt x="1439" y="956"/>
                  </a:lnTo>
                  <a:lnTo>
                    <a:pt x="1437" y="1027"/>
                  </a:lnTo>
                  <a:lnTo>
                    <a:pt x="1431" y="1094"/>
                  </a:lnTo>
                  <a:lnTo>
                    <a:pt x="1423" y="1158"/>
                  </a:lnTo>
                  <a:lnTo>
                    <a:pt x="1636" y="1158"/>
                  </a:lnTo>
                  <a:lnTo>
                    <a:pt x="1649" y="1110"/>
                  </a:lnTo>
                  <a:lnTo>
                    <a:pt x="1658" y="1060"/>
                  </a:lnTo>
                  <a:lnTo>
                    <a:pt x="1663" y="1009"/>
                  </a:lnTo>
                  <a:lnTo>
                    <a:pt x="1665" y="956"/>
                  </a:lnTo>
                  <a:lnTo>
                    <a:pt x="1663" y="904"/>
                  </a:lnTo>
                  <a:lnTo>
                    <a:pt x="1658" y="853"/>
                  </a:lnTo>
                  <a:lnTo>
                    <a:pt x="1649" y="804"/>
                  </a:lnTo>
                  <a:lnTo>
                    <a:pt x="1636" y="755"/>
                  </a:lnTo>
                  <a:lnTo>
                    <a:pt x="1423" y="755"/>
                  </a:lnTo>
                  <a:close/>
                  <a:moveTo>
                    <a:pt x="1026" y="755"/>
                  </a:moveTo>
                  <a:lnTo>
                    <a:pt x="1026" y="1158"/>
                  </a:lnTo>
                  <a:lnTo>
                    <a:pt x="1276" y="1158"/>
                  </a:lnTo>
                  <a:lnTo>
                    <a:pt x="1284" y="1111"/>
                  </a:lnTo>
                  <a:lnTo>
                    <a:pt x="1291" y="1062"/>
                  </a:lnTo>
                  <a:lnTo>
                    <a:pt x="1294" y="1010"/>
                  </a:lnTo>
                  <a:lnTo>
                    <a:pt x="1296" y="956"/>
                  </a:lnTo>
                  <a:lnTo>
                    <a:pt x="1294" y="903"/>
                  </a:lnTo>
                  <a:lnTo>
                    <a:pt x="1291" y="852"/>
                  </a:lnTo>
                  <a:lnTo>
                    <a:pt x="1284" y="802"/>
                  </a:lnTo>
                  <a:lnTo>
                    <a:pt x="1276" y="755"/>
                  </a:lnTo>
                  <a:lnTo>
                    <a:pt x="1026" y="755"/>
                  </a:lnTo>
                  <a:close/>
                  <a:moveTo>
                    <a:pt x="272" y="755"/>
                  </a:moveTo>
                  <a:lnTo>
                    <a:pt x="258" y="804"/>
                  </a:lnTo>
                  <a:lnTo>
                    <a:pt x="249" y="853"/>
                  </a:lnTo>
                  <a:lnTo>
                    <a:pt x="244" y="904"/>
                  </a:lnTo>
                  <a:lnTo>
                    <a:pt x="242" y="956"/>
                  </a:lnTo>
                  <a:lnTo>
                    <a:pt x="244" y="1009"/>
                  </a:lnTo>
                  <a:lnTo>
                    <a:pt x="249" y="1060"/>
                  </a:lnTo>
                  <a:lnTo>
                    <a:pt x="258" y="1110"/>
                  </a:lnTo>
                  <a:lnTo>
                    <a:pt x="272" y="1158"/>
                  </a:lnTo>
                  <a:lnTo>
                    <a:pt x="485" y="1158"/>
                  </a:lnTo>
                  <a:lnTo>
                    <a:pt x="476" y="1095"/>
                  </a:lnTo>
                  <a:lnTo>
                    <a:pt x="470" y="1027"/>
                  </a:lnTo>
                  <a:lnTo>
                    <a:pt x="468" y="956"/>
                  </a:lnTo>
                  <a:lnTo>
                    <a:pt x="470" y="886"/>
                  </a:lnTo>
                  <a:lnTo>
                    <a:pt x="476" y="819"/>
                  </a:lnTo>
                  <a:lnTo>
                    <a:pt x="485" y="755"/>
                  </a:lnTo>
                  <a:lnTo>
                    <a:pt x="272" y="755"/>
                  </a:lnTo>
                  <a:close/>
                  <a:moveTo>
                    <a:pt x="672" y="302"/>
                  </a:moveTo>
                  <a:lnTo>
                    <a:pt x="619" y="328"/>
                  </a:lnTo>
                  <a:lnTo>
                    <a:pt x="568" y="358"/>
                  </a:lnTo>
                  <a:lnTo>
                    <a:pt x="521" y="392"/>
                  </a:lnTo>
                  <a:lnTo>
                    <a:pt x="476" y="429"/>
                  </a:lnTo>
                  <a:lnTo>
                    <a:pt x="434" y="470"/>
                  </a:lnTo>
                  <a:lnTo>
                    <a:pt x="396" y="515"/>
                  </a:lnTo>
                  <a:lnTo>
                    <a:pt x="362" y="562"/>
                  </a:lnTo>
                  <a:lnTo>
                    <a:pt x="331" y="612"/>
                  </a:lnTo>
                  <a:lnTo>
                    <a:pt x="519" y="612"/>
                  </a:lnTo>
                  <a:lnTo>
                    <a:pt x="540" y="551"/>
                  </a:lnTo>
                  <a:lnTo>
                    <a:pt x="563" y="494"/>
                  </a:lnTo>
                  <a:lnTo>
                    <a:pt x="589" y="440"/>
                  </a:lnTo>
                  <a:lnTo>
                    <a:pt x="615" y="391"/>
                  </a:lnTo>
                  <a:lnTo>
                    <a:pt x="643" y="344"/>
                  </a:lnTo>
                  <a:lnTo>
                    <a:pt x="672" y="302"/>
                  </a:lnTo>
                  <a:close/>
                  <a:moveTo>
                    <a:pt x="1236" y="301"/>
                  </a:moveTo>
                  <a:lnTo>
                    <a:pt x="1265" y="343"/>
                  </a:lnTo>
                  <a:lnTo>
                    <a:pt x="1293" y="390"/>
                  </a:lnTo>
                  <a:lnTo>
                    <a:pt x="1319" y="440"/>
                  </a:lnTo>
                  <a:lnTo>
                    <a:pt x="1345" y="493"/>
                  </a:lnTo>
                  <a:lnTo>
                    <a:pt x="1368" y="551"/>
                  </a:lnTo>
                  <a:lnTo>
                    <a:pt x="1389" y="611"/>
                  </a:lnTo>
                  <a:lnTo>
                    <a:pt x="1577" y="611"/>
                  </a:lnTo>
                  <a:lnTo>
                    <a:pt x="1546" y="561"/>
                  </a:lnTo>
                  <a:lnTo>
                    <a:pt x="1512" y="514"/>
                  </a:lnTo>
                  <a:lnTo>
                    <a:pt x="1474" y="470"/>
                  </a:lnTo>
                  <a:lnTo>
                    <a:pt x="1432" y="429"/>
                  </a:lnTo>
                  <a:lnTo>
                    <a:pt x="1387" y="392"/>
                  </a:lnTo>
                  <a:lnTo>
                    <a:pt x="1340" y="357"/>
                  </a:lnTo>
                  <a:lnTo>
                    <a:pt x="1289" y="327"/>
                  </a:lnTo>
                  <a:lnTo>
                    <a:pt x="1236" y="301"/>
                  </a:lnTo>
                  <a:close/>
                  <a:moveTo>
                    <a:pt x="1026" y="275"/>
                  </a:moveTo>
                  <a:lnTo>
                    <a:pt x="1026" y="612"/>
                  </a:lnTo>
                  <a:lnTo>
                    <a:pt x="1237" y="612"/>
                  </a:lnTo>
                  <a:lnTo>
                    <a:pt x="1215" y="556"/>
                  </a:lnTo>
                  <a:lnTo>
                    <a:pt x="1190" y="503"/>
                  </a:lnTo>
                  <a:lnTo>
                    <a:pt x="1164" y="455"/>
                  </a:lnTo>
                  <a:lnTo>
                    <a:pt x="1136" y="411"/>
                  </a:lnTo>
                  <a:lnTo>
                    <a:pt x="1107" y="371"/>
                  </a:lnTo>
                  <a:lnTo>
                    <a:pt x="1080" y="335"/>
                  </a:lnTo>
                  <a:lnTo>
                    <a:pt x="1052" y="303"/>
                  </a:lnTo>
                  <a:lnTo>
                    <a:pt x="1026" y="275"/>
                  </a:lnTo>
                  <a:close/>
                  <a:moveTo>
                    <a:pt x="882" y="274"/>
                  </a:moveTo>
                  <a:lnTo>
                    <a:pt x="856" y="301"/>
                  </a:lnTo>
                  <a:lnTo>
                    <a:pt x="828" y="333"/>
                  </a:lnTo>
                  <a:lnTo>
                    <a:pt x="800" y="370"/>
                  </a:lnTo>
                  <a:lnTo>
                    <a:pt x="772" y="410"/>
                  </a:lnTo>
                  <a:lnTo>
                    <a:pt x="743" y="454"/>
                  </a:lnTo>
                  <a:lnTo>
                    <a:pt x="718" y="502"/>
                  </a:lnTo>
                  <a:lnTo>
                    <a:pt x="692" y="555"/>
                  </a:lnTo>
                  <a:lnTo>
                    <a:pt x="670" y="611"/>
                  </a:lnTo>
                  <a:lnTo>
                    <a:pt x="882" y="611"/>
                  </a:lnTo>
                  <a:lnTo>
                    <a:pt x="882" y="274"/>
                  </a:lnTo>
                  <a:close/>
                  <a:moveTo>
                    <a:pt x="954" y="0"/>
                  </a:moveTo>
                  <a:lnTo>
                    <a:pt x="1033" y="3"/>
                  </a:lnTo>
                  <a:lnTo>
                    <a:pt x="1109" y="13"/>
                  </a:lnTo>
                  <a:lnTo>
                    <a:pt x="1183" y="28"/>
                  </a:lnTo>
                  <a:lnTo>
                    <a:pt x="1256" y="49"/>
                  </a:lnTo>
                  <a:lnTo>
                    <a:pt x="1325" y="76"/>
                  </a:lnTo>
                  <a:lnTo>
                    <a:pt x="1393" y="108"/>
                  </a:lnTo>
                  <a:lnTo>
                    <a:pt x="1457" y="144"/>
                  </a:lnTo>
                  <a:lnTo>
                    <a:pt x="1518" y="186"/>
                  </a:lnTo>
                  <a:lnTo>
                    <a:pt x="1575" y="231"/>
                  </a:lnTo>
                  <a:lnTo>
                    <a:pt x="1629" y="281"/>
                  </a:lnTo>
                  <a:lnTo>
                    <a:pt x="1679" y="335"/>
                  </a:lnTo>
                  <a:lnTo>
                    <a:pt x="1724" y="393"/>
                  </a:lnTo>
                  <a:lnTo>
                    <a:pt x="1766" y="454"/>
                  </a:lnTo>
                  <a:lnTo>
                    <a:pt x="1802" y="518"/>
                  </a:lnTo>
                  <a:lnTo>
                    <a:pt x="1834" y="585"/>
                  </a:lnTo>
                  <a:lnTo>
                    <a:pt x="1860" y="655"/>
                  </a:lnTo>
                  <a:lnTo>
                    <a:pt x="1881" y="728"/>
                  </a:lnTo>
                  <a:lnTo>
                    <a:pt x="1896" y="803"/>
                  </a:lnTo>
                  <a:lnTo>
                    <a:pt x="1905" y="879"/>
                  </a:lnTo>
                  <a:lnTo>
                    <a:pt x="1910" y="958"/>
                  </a:lnTo>
                  <a:lnTo>
                    <a:pt x="1905" y="1034"/>
                  </a:lnTo>
                  <a:lnTo>
                    <a:pt x="1897" y="1110"/>
                  </a:lnTo>
                  <a:lnTo>
                    <a:pt x="1882" y="1184"/>
                  </a:lnTo>
                  <a:lnTo>
                    <a:pt x="1861" y="1255"/>
                  </a:lnTo>
                  <a:lnTo>
                    <a:pt x="1836" y="1325"/>
                  </a:lnTo>
                  <a:lnTo>
                    <a:pt x="1805" y="1391"/>
                  </a:lnTo>
                  <a:lnTo>
                    <a:pt x="1769" y="1455"/>
                  </a:lnTo>
                  <a:lnTo>
                    <a:pt x="1729" y="1515"/>
                  </a:lnTo>
                  <a:lnTo>
                    <a:pt x="1684" y="1573"/>
                  </a:lnTo>
                  <a:lnTo>
                    <a:pt x="1636" y="1626"/>
                  </a:lnTo>
                  <a:lnTo>
                    <a:pt x="1583" y="1676"/>
                  </a:lnTo>
                  <a:lnTo>
                    <a:pt x="1528" y="1721"/>
                  </a:lnTo>
                  <a:lnTo>
                    <a:pt x="1468" y="1763"/>
                  </a:lnTo>
                  <a:lnTo>
                    <a:pt x="1459" y="1725"/>
                  </a:lnTo>
                  <a:lnTo>
                    <a:pt x="1449" y="1691"/>
                  </a:lnTo>
                  <a:lnTo>
                    <a:pt x="1436" y="1658"/>
                  </a:lnTo>
                  <a:lnTo>
                    <a:pt x="1420" y="1628"/>
                  </a:lnTo>
                  <a:lnTo>
                    <a:pt x="1401" y="1601"/>
                  </a:lnTo>
                  <a:lnTo>
                    <a:pt x="1384" y="1582"/>
                  </a:lnTo>
                  <a:lnTo>
                    <a:pt x="1366" y="1564"/>
                  </a:lnTo>
                  <a:lnTo>
                    <a:pt x="1347" y="1550"/>
                  </a:lnTo>
                  <a:lnTo>
                    <a:pt x="1393" y="1516"/>
                  </a:lnTo>
                  <a:lnTo>
                    <a:pt x="1437" y="1480"/>
                  </a:lnTo>
                  <a:lnTo>
                    <a:pt x="1477" y="1440"/>
                  </a:lnTo>
                  <a:lnTo>
                    <a:pt x="1514" y="1397"/>
                  </a:lnTo>
                  <a:lnTo>
                    <a:pt x="1546" y="1351"/>
                  </a:lnTo>
                  <a:lnTo>
                    <a:pt x="1576" y="1302"/>
                  </a:lnTo>
                  <a:lnTo>
                    <a:pt x="1388" y="1302"/>
                  </a:lnTo>
                  <a:lnTo>
                    <a:pt x="1368" y="1360"/>
                  </a:lnTo>
                  <a:lnTo>
                    <a:pt x="1347" y="1415"/>
                  </a:lnTo>
                  <a:lnTo>
                    <a:pt x="1323" y="1467"/>
                  </a:lnTo>
                  <a:lnTo>
                    <a:pt x="1298" y="1514"/>
                  </a:lnTo>
                  <a:lnTo>
                    <a:pt x="1278" y="1495"/>
                  </a:lnTo>
                  <a:lnTo>
                    <a:pt x="1254" y="1474"/>
                  </a:lnTo>
                  <a:lnTo>
                    <a:pt x="1226" y="1454"/>
                  </a:lnTo>
                  <a:lnTo>
                    <a:pt x="1194" y="1433"/>
                  </a:lnTo>
                  <a:lnTo>
                    <a:pt x="1188" y="1430"/>
                  </a:lnTo>
                  <a:lnTo>
                    <a:pt x="1182" y="1427"/>
                  </a:lnTo>
                  <a:lnTo>
                    <a:pt x="1203" y="1388"/>
                  </a:lnTo>
                  <a:lnTo>
                    <a:pt x="1221" y="1347"/>
                  </a:lnTo>
                  <a:lnTo>
                    <a:pt x="1238" y="1303"/>
                  </a:lnTo>
                  <a:lnTo>
                    <a:pt x="1026" y="1303"/>
                  </a:lnTo>
                  <a:lnTo>
                    <a:pt x="1026" y="1377"/>
                  </a:lnTo>
                  <a:lnTo>
                    <a:pt x="995" y="1374"/>
                  </a:lnTo>
                  <a:lnTo>
                    <a:pt x="963" y="1373"/>
                  </a:lnTo>
                  <a:lnTo>
                    <a:pt x="920" y="1375"/>
                  </a:lnTo>
                  <a:lnTo>
                    <a:pt x="902" y="1376"/>
                  </a:lnTo>
                  <a:lnTo>
                    <a:pt x="882" y="1378"/>
                  </a:lnTo>
                  <a:lnTo>
                    <a:pt x="882" y="1302"/>
                  </a:lnTo>
                  <a:lnTo>
                    <a:pt x="671" y="1302"/>
                  </a:lnTo>
                  <a:lnTo>
                    <a:pt x="689" y="1347"/>
                  </a:lnTo>
                  <a:lnTo>
                    <a:pt x="708" y="1390"/>
                  </a:lnTo>
                  <a:lnTo>
                    <a:pt x="729" y="1430"/>
                  </a:lnTo>
                  <a:lnTo>
                    <a:pt x="689" y="1456"/>
                  </a:lnTo>
                  <a:lnTo>
                    <a:pt x="649" y="1483"/>
                  </a:lnTo>
                  <a:lnTo>
                    <a:pt x="611" y="1515"/>
                  </a:lnTo>
                  <a:lnTo>
                    <a:pt x="586" y="1467"/>
                  </a:lnTo>
                  <a:lnTo>
                    <a:pt x="562" y="1416"/>
                  </a:lnTo>
                  <a:lnTo>
                    <a:pt x="540" y="1360"/>
                  </a:lnTo>
                  <a:lnTo>
                    <a:pt x="520" y="1302"/>
                  </a:lnTo>
                  <a:lnTo>
                    <a:pt x="332" y="1302"/>
                  </a:lnTo>
                  <a:lnTo>
                    <a:pt x="363" y="1352"/>
                  </a:lnTo>
                  <a:lnTo>
                    <a:pt x="397" y="1399"/>
                  </a:lnTo>
                  <a:lnTo>
                    <a:pt x="435" y="1443"/>
                  </a:lnTo>
                  <a:lnTo>
                    <a:pt x="477" y="1484"/>
                  </a:lnTo>
                  <a:lnTo>
                    <a:pt x="522" y="1522"/>
                  </a:lnTo>
                  <a:lnTo>
                    <a:pt x="569" y="1556"/>
                  </a:lnTo>
                  <a:lnTo>
                    <a:pt x="537" y="1595"/>
                  </a:lnTo>
                  <a:lnTo>
                    <a:pt x="508" y="1636"/>
                  </a:lnTo>
                  <a:lnTo>
                    <a:pt x="483" y="1678"/>
                  </a:lnTo>
                  <a:lnTo>
                    <a:pt x="464" y="1722"/>
                  </a:lnTo>
                  <a:lnTo>
                    <a:pt x="450" y="1768"/>
                  </a:lnTo>
                  <a:lnTo>
                    <a:pt x="389" y="1727"/>
                  </a:lnTo>
                  <a:lnTo>
                    <a:pt x="332" y="1681"/>
                  </a:lnTo>
                  <a:lnTo>
                    <a:pt x="278" y="1632"/>
                  </a:lnTo>
                  <a:lnTo>
                    <a:pt x="229" y="1578"/>
                  </a:lnTo>
                  <a:lnTo>
                    <a:pt x="183" y="1520"/>
                  </a:lnTo>
                  <a:lnTo>
                    <a:pt x="142" y="1460"/>
                  </a:lnTo>
                  <a:lnTo>
                    <a:pt x="106" y="1395"/>
                  </a:lnTo>
                  <a:lnTo>
                    <a:pt x="74" y="1329"/>
                  </a:lnTo>
                  <a:lnTo>
                    <a:pt x="48" y="1258"/>
                  </a:lnTo>
                  <a:lnTo>
                    <a:pt x="27" y="1186"/>
                  </a:lnTo>
                  <a:lnTo>
                    <a:pt x="12" y="1111"/>
                  </a:lnTo>
                  <a:lnTo>
                    <a:pt x="3" y="1035"/>
                  </a:lnTo>
                  <a:lnTo>
                    <a:pt x="0" y="958"/>
                  </a:lnTo>
                  <a:lnTo>
                    <a:pt x="3" y="879"/>
                  </a:lnTo>
                  <a:lnTo>
                    <a:pt x="12" y="802"/>
                  </a:lnTo>
                  <a:lnTo>
                    <a:pt x="27" y="728"/>
                  </a:lnTo>
                  <a:lnTo>
                    <a:pt x="48" y="655"/>
                  </a:lnTo>
                  <a:lnTo>
                    <a:pt x="74" y="585"/>
                  </a:lnTo>
                  <a:lnTo>
                    <a:pt x="106" y="518"/>
                  </a:lnTo>
                  <a:lnTo>
                    <a:pt x="143" y="453"/>
                  </a:lnTo>
                  <a:lnTo>
                    <a:pt x="184" y="393"/>
                  </a:lnTo>
                  <a:lnTo>
                    <a:pt x="230" y="334"/>
                  </a:lnTo>
                  <a:lnTo>
                    <a:pt x="279" y="281"/>
                  </a:lnTo>
                  <a:lnTo>
                    <a:pt x="333" y="231"/>
                  </a:lnTo>
                  <a:lnTo>
                    <a:pt x="390" y="186"/>
                  </a:lnTo>
                  <a:lnTo>
                    <a:pt x="452" y="144"/>
                  </a:lnTo>
                  <a:lnTo>
                    <a:pt x="516" y="108"/>
                  </a:lnTo>
                  <a:lnTo>
                    <a:pt x="583" y="76"/>
                  </a:lnTo>
                  <a:lnTo>
                    <a:pt x="652" y="49"/>
                  </a:lnTo>
                  <a:lnTo>
                    <a:pt x="725" y="28"/>
                  </a:lnTo>
                  <a:lnTo>
                    <a:pt x="800" y="13"/>
                  </a:lnTo>
                  <a:lnTo>
                    <a:pt x="876" y="3"/>
                  </a:lnTo>
                  <a:lnTo>
                    <a:pt x="9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8" name="Shape 7708"/>
            <p:cNvSpPr/>
            <p:nvPr/>
          </p:nvSpPr>
          <p:spPr>
            <a:xfrm>
              <a:off x="7129" y="3321"/>
              <a:ext cx="211" cy="45"/>
            </a:xfrm>
            <a:custGeom>
              <a:avLst/>
              <a:gdLst/>
              <a:ahLst/>
              <a:cxnLst/>
              <a:rect l="0" t="0" r="0" b="0"/>
              <a:pathLst>
                <a:path w="3373" h="717" extrusionOk="0">
                  <a:moveTo>
                    <a:pt x="1416" y="0"/>
                  </a:moveTo>
                  <a:lnTo>
                    <a:pt x="1561" y="463"/>
                  </a:lnTo>
                  <a:lnTo>
                    <a:pt x="1582" y="525"/>
                  </a:lnTo>
                  <a:lnTo>
                    <a:pt x="1647" y="340"/>
                  </a:lnTo>
                  <a:lnTo>
                    <a:pt x="1627" y="310"/>
                  </a:lnTo>
                  <a:lnTo>
                    <a:pt x="1610" y="282"/>
                  </a:lnTo>
                  <a:lnTo>
                    <a:pt x="1599" y="259"/>
                  </a:lnTo>
                  <a:lnTo>
                    <a:pt x="1591" y="236"/>
                  </a:lnTo>
                  <a:lnTo>
                    <a:pt x="1586" y="217"/>
                  </a:lnTo>
                  <a:lnTo>
                    <a:pt x="1584" y="200"/>
                  </a:lnTo>
                  <a:lnTo>
                    <a:pt x="1585" y="185"/>
                  </a:lnTo>
                  <a:lnTo>
                    <a:pt x="1588" y="172"/>
                  </a:lnTo>
                  <a:lnTo>
                    <a:pt x="1593" y="160"/>
                  </a:lnTo>
                  <a:lnTo>
                    <a:pt x="1600" y="151"/>
                  </a:lnTo>
                  <a:lnTo>
                    <a:pt x="1608" y="143"/>
                  </a:lnTo>
                  <a:lnTo>
                    <a:pt x="1617" y="137"/>
                  </a:lnTo>
                  <a:lnTo>
                    <a:pt x="1627" y="132"/>
                  </a:lnTo>
                  <a:lnTo>
                    <a:pt x="1637" y="128"/>
                  </a:lnTo>
                  <a:lnTo>
                    <a:pt x="1647" y="124"/>
                  </a:lnTo>
                  <a:lnTo>
                    <a:pt x="1657" y="122"/>
                  </a:lnTo>
                  <a:lnTo>
                    <a:pt x="1667" y="121"/>
                  </a:lnTo>
                  <a:lnTo>
                    <a:pt x="1675" y="120"/>
                  </a:lnTo>
                  <a:lnTo>
                    <a:pt x="1681" y="120"/>
                  </a:lnTo>
                  <a:lnTo>
                    <a:pt x="1686" y="120"/>
                  </a:lnTo>
                  <a:lnTo>
                    <a:pt x="1689" y="120"/>
                  </a:lnTo>
                  <a:lnTo>
                    <a:pt x="1694" y="120"/>
                  </a:lnTo>
                  <a:lnTo>
                    <a:pt x="1701" y="120"/>
                  </a:lnTo>
                  <a:lnTo>
                    <a:pt x="1709" y="121"/>
                  </a:lnTo>
                  <a:lnTo>
                    <a:pt x="1719" y="122"/>
                  </a:lnTo>
                  <a:lnTo>
                    <a:pt x="1728" y="124"/>
                  </a:lnTo>
                  <a:lnTo>
                    <a:pt x="1738" y="128"/>
                  </a:lnTo>
                  <a:lnTo>
                    <a:pt x="1748" y="132"/>
                  </a:lnTo>
                  <a:lnTo>
                    <a:pt x="1759" y="137"/>
                  </a:lnTo>
                  <a:lnTo>
                    <a:pt x="1768" y="143"/>
                  </a:lnTo>
                  <a:lnTo>
                    <a:pt x="1776" y="151"/>
                  </a:lnTo>
                  <a:lnTo>
                    <a:pt x="1782" y="160"/>
                  </a:lnTo>
                  <a:lnTo>
                    <a:pt x="1787" y="172"/>
                  </a:lnTo>
                  <a:lnTo>
                    <a:pt x="1791" y="185"/>
                  </a:lnTo>
                  <a:lnTo>
                    <a:pt x="1791" y="200"/>
                  </a:lnTo>
                  <a:lnTo>
                    <a:pt x="1789" y="217"/>
                  </a:lnTo>
                  <a:lnTo>
                    <a:pt x="1785" y="236"/>
                  </a:lnTo>
                  <a:lnTo>
                    <a:pt x="1777" y="259"/>
                  </a:lnTo>
                  <a:lnTo>
                    <a:pt x="1765" y="282"/>
                  </a:lnTo>
                  <a:lnTo>
                    <a:pt x="1748" y="310"/>
                  </a:lnTo>
                  <a:lnTo>
                    <a:pt x="1729" y="340"/>
                  </a:lnTo>
                  <a:lnTo>
                    <a:pt x="1793" y="525"/>
                  </a:lnTo>
                  <a:lnTo>
                    <a:pt x="1814" y="463"/>
                  </a:lnTo>
                  <a:lnTo>
                    <a:pt x="1960" y="0"/>
                  </a:lnTo>
                  <a:lnTo>
                    <a:pt x="1962" y="2"/>
                  </a:lnTo>
                  <a:lnTo>
                    <a:pt x="1969" y="7"/>
                  </a:lnTo>
                  <a:lnTo>
                    <a:pt x="1981" y="14"/>
                  </a:lnTo>
                  <a:lnTo>
                    <a:pt x="1996" y="22"/>
                  </a:lnTo>
                  <a:lnTo>
                    <a:pt x="2016" y="33"/>
                  </a:lnTo>
                  <a:lnTo>
                    <a:pt x="2040" y="47"/>
                  </a:lnTo>
                  <a:lnTo>
                    <a:pt x="2069" y="61"/>
                  </a:lnTo>
                  <a:lnTo>
                    <a:pt x="2100" y="77"/>
                  </a:lnTo>
                  <a:lnTo>
                    <a:pt x="2135" y="94"/>
                  </a:lnTo>
                  <a:lnTo>
                    <a:pt x="2174" y="111"/>
                  </a:lnTo>
                  <a:lnTo>
                    <a:pt x="2217" y="129"/>
                  </a:lnTo>
                  <a:lnTo>
                    <a:pt x="2262" y="147"/>
                  </a:lnTo>
                  <a:lnTo>
                    <a:pt x="2295" y="161"/>
                  </a:lnTo>
                  <a:lnTo>
                    <a:pt x="2323" y="177"/>
                  </a:lnTo>
                  <a:lnTo>
                    <a:pt x="2349" y="193"/>
                  </a:lnTo>
                  <a:lnTo>
                    <a:pt x="2379" y="179"/>
                  </a:lnTo>
                  <a:lnTo>
                    <a:pt x="2405" y="165"/>
                  </a:lnTo>
                  <a:lnTo>
                    <a:pt x="2429" y="154"/>
                  </a:lnTo>
                  <a:lnTo>
                    <a:pt x="2449" y="143"/>
                  </a:lnTo>
                  <a:lnTo>
                    <a:pt x="2466" y="134"/>
                  </a:lnTo>
                  <a:lnTo>
                    <a:pt x="2479" y="125"/>
                  </a:lnTo>
                  <a:lnTo>
                    <a:pt x="2489" y="120"/>
                  </a:lnTo>
                  <a:lnTo>
                    <a:pt x="2494" y="116"/>
                  </a:lnTo>
                  <a:lnTo>
                    <a:pt x="2496" y="115"/>
                  </a:lnTo>
                  <a:lnTo>
                    <a:pt x="2619" y="504"/>
                  </a:lnTo>
                  <a:lnTo>
                    <a:pt x="2635" y="556"/>
                  </a:lnTo>
                  <a:lnTo>
                    <a:pt x="2691" y="400"/>
                  </a:lnTo>
                  <a:lnTo>
                    <a:pt x="2672" y="373"/>
                  </a:lnTo>
                  <a:lnTo>
                    <a:pt x="2658" y="348"/>
                  </a:lnTo>
                  <a:lnTo>
                    <a:pt x="2648" y="325"/>
                  </a:lnTo>
                  <a:lnTo>
                    <a:pt x="2641" y="306"/>
                  </a:lnTo>
                  <a:lnTo>
                    <a:pt x="2638" y="288"/>
                  </a:lnTo>
                  <a:lnTo>
                    <a:pt x="2637" y="274"/>
                  </a:lnTo>
                  <a:lnTo>
                    <a:pt x="2640" y="262"/>
                  </a:lnTo>
                  <a:lnTo>
                    <a:pt x="2645" y="251"/>
                  </a:lnTo>
                  <a:lnTo>
                    <a:pt x="2651" y="241"/>
                  </a:lnTo>
                  <a:lnTo>
                    <a:pt x="2659" y="234"/>
                  </a:lnTo>
                  <a:lnTo>
                    <a:pt x="2667" y="229"/>
                  </a:lnTo>
                  <a:lnTo>
                    <a:pt x="2676" y="224"/>
                  </a:lnTo>
                  <a:lnTo>
                    <a:pt x="2686" y="221"/>
                  </a:lnTo>
                  <a:lnTo>
                    <a:pt x="2696" y="219"/>
                  </a:lnTo>
                  <a:lnTo>
                    <a:pt x="2704" y="217"/>
                  </a:lnTo>
                  <a:lnTo>
                    <a:pt x="2712" y="216"/>
                  </a:lnTo>
                  <a:lnTo>
                    <a:pt x="2719" y="216"/>
                  </a:lnTo>
                  <a:lnTo>
                    <a:pt x="2723" y="216"/>
                  </a:lnTo>
                  <a:lnTo>
                    <a:pt x="2726" y="216"/>
                  </a:lnTo>
                  <a:lnTo>
                    <a:pt x="2731" y="216"/>
                  </a:lnTo>
                  <a:lnTo>
                    <a:pt x="2738" y="216"/>
                  </a:lnTo>
                  <a:lnTo>
                    <a:pt x="2746" y="217"/>
                  </a:lnTo>
                  <a:lnTo>
                    <a:pt x="2755" y="219"/>
                  </a:lnTo>
                  <a:lnTo>
                    <a:pt x="2764" y="221"/>
                  </a:lnTo>
                  <a:lnTo>
                    <a:pt x="2773" y="224"/>
                  </a:lnTo>
                  <a:lnTo>
                    <a:pt x="2783" y="229"/>
                  </a:lnTo>
                  <a:lnTo>
                    <a:pt x="2792" y="234"/>
                  </a:lnTo>
                  <a:lnTo>
                    <a:pt x="2799" y="241"/>
                  </a:lnTo>
                  <a:lnTo>
                    <a:pt x="2805" y="251"/>
                  </a:lnTo>
                  <a:lnTo>
                    <a:pt x="2810" y="262"/>
                  </a:lnTo>
                  <a:lnTo>
                    <a:pt x="2812" y="274"/>
                  </a:lnTo>
                  <a:lnTo>
                    <a:pt x="2812" y="288"/>
                  </a:lnTo>
                  <a:lnTo>
                    <a:pt x="2809" y="306"/>
                  </a:lnTo>
                  <a:lnTo>
                    <a:pt x="2803" y="325"/>
                  </a:lnTo>
                  <a:lnTo>
                    <a:pt x="2793" y="348"/>
                  </a:lnTo>
                  <a:lnTo>
                    <a:pt x="2779" y="373"/>
                  </a:lnTo>
                  <a:lnTo>
                    <a:pt x="2760" y="400"/>
                  </a:lnTo>
                  <a:lnTo>
                    <a:pt x="2814" y="556"/>
                  </a:lnTo>
                  <a:lnTo>
                    <a:pt x="2831" y="504"/>
                  </a:lnTo>
                  <a:lnTo>
                    <a:pt x="2953" y="115"/>
                  </a:lnTo>
                  <a:lnTo>
                    <a:pt x="2956" y="116"/>
                  </a:lnTo>
                  <a:lnTo>
                    <a:pt x="2963" y="120"/>
                  </a:lnTo>
                  <a:lnTo>
                    <a:pt x="2974" y="128"/>
                  </a:lnTo>
                  <a:lnTo>
                    <a:pt x="2989" y="137"/>
                  </a:lnTo>
                  <a:lnTo>
                    <a:pt x="3010" y="147"/>
                  </a:lnTo>
                  <a:lnTo>
                    <a:pt x="3033" y="160"/>
                  </a:lnTo>
                  <a:lnTo>
                    <a:pt x="3061" y="174"/>
                  </a:lnTo>
                  <a:lnTo>
                    <a:pt x="3093" y="189"/>
                  </a:lnTo>
                  <a:lnTo>
                    <a:pt x="3127" y="204"/>
                  </a:lnTo>
                  <a:lnTo>
                    <a:pt x="3166" y="221"/>
                  </a:lnTo>
                  <a:lnTo>
                    <a:pt x="3207" y="238"/>
                  </a:lnTo>
                  <a:lnTo>
                    <a:pt x="3242" y="253"/>
                  </a:lnTo>
                  <a:lnTo>
                    <a:pt x="3272" y="270"/>
                  </a:lnTo>
                  <a:lnTo>
                    <a:pt x="3296" y="291"/>
                  </a:lnTo>
                  <a:lnTo>
                    <a:pt x="3317" y="313"/>
                  </a:lnTo>
                  <a:lnTo>
                    <a:pt x="3333" y="339"/>
                  </a:lnTo>
                  <a:lnTo>
                    <a:pt x="3346" y="367"/>
                  </a:lnTo>
                  <a:lnTo>
                    <a:pt x="3356" y="400"/>
                  </a:lnTo>
                  <a:lnTo>
                    <a:pt x="3363" y="435"/>
                  </a:lnTo>
                  <a:lnTo>
                    <a:pt x="3367" y="473"/>
                  </a:lnTo>
                  <a:lnTo>
                    <a:pt x="3370" y="515"/>
                  </a:lnTo>
                  <a:lnTo>
                    <a:pt x="3372" y="560"/>
                  </a:lnTo>
                  <a:lnTo>
                    <a:pt x="3372" y="608"/>
                  </a:lnTo>
                  <a:lnTo>
                    <a:pt x="3373" y="661"/>
                  </a:lnTo>
                  <a:lnTo>
                    <a:pt x="3373" y="717"/>
                  </a:lnTo>
                  <a:lnTo>
                    <a:pt x="0" y="717"/>
                  </a:lnTo>
                  <a:lnTo>
                    <a:pt x="1" y="661"/>
                  </a:lnTo>
                  <a:lnTo>
                    <a:pt x="1" y="608"/>
                  </a:lnTo>
                  <a:lnTo>
                    <a:pt x="2" y="560"/>
                  </a:lnTo>
                  <a:lnTo>
                    <a:pt x="4" y="515"/>
                  </a:lnTo>
                  <a:lnTo>
                    <a:pt x="7" y="473"/>
                  </a:lnTo>
                  <a:lnTo>
                    <a:pt x="12" y="435"/>
                  </a:lnTo>
                  <a:lnTo>
                    <a:pt x="19" y="400"/>
                  </a:lnTo>
                  <a:lnTo>
                    <a:pt x="30" y="367"/>
                  </a:lnTo>
                  <a:lnTo>
                    <a:pt x="42" y="339"/>
                  </a:lnTo>
                  <a:lnTo>
                    <a:pt x="58" y="313"/>
                  </a:lnTo>
                  <a:lnTo>
                    <a:pt x="79" y="291"/>
                  </a:lnTo>
                  <a:lnTo>
                    <a:pt x="103" y="270"/>
                  </a:lnTo>
                  <a:lnTo>
                    <a:pt x="133" y="253"/>
                  </a:lnTo>
                  <a:lnTo>
                    <a:pt x="168" y="238"/>
                  </a:lnTo>
                  <a:lnTo>
                    <a:pt x="210" y="222"/>
                  </a:lnTo>
                  <a:lnTo>
                    <a:pt x="248" y="205"/>
                  </a:lnTo>
                  <a:lnTo>
                    <a:pt x="282" y="189"/>
                  </a:lnTo>
                  <a:lnTo>
                    <a:pt x="314" y="175"/>
                  </a:lnTo>
                  <a:lnTo>
                    <a:pt x="342" y="160"/>
                  </a:lnTo>
                  <a:lnTo>
                    <a:pt x="365" y="148"/>
                  </a:lnTo>
                  <a:lnTo>
                    <a:pt x="386" y="137"/>
                  </a:lnTo>
                  <a:lnTo>
                    <a:pt x="401" y="128"/>
                  </a:lnTo>
                  <a:lnTo>
                    <a:pt x="412" y="120"/>
                  </a:lnTo>
                  <a:lnTo>
                    <a:pt x="419" y="116"/>
                  </a:lnTo>
                  <a:lnTo>
                    <a:pt x="421" y="115"/>
                  </a:lnTo>
                  <a:lnTo>
                    <a:pt x="544" y="504"/>
                  </a:lnTo>
                  <a:lnTo>
                    <a:pt x="561" y="556"/>
                  </a:lnTo>
                  <a:lnTo>
                    <a:pt x="616" y="400"/>
                  </a:lnTo>
                  <a:lnTo>
                    <a:pt x="597" y="373"/>
                  </a:lnTo>
                  <a:lnTo>
                    <a:pt x="583" y="348"/>
                  </a:lnTo>
                  <a:lnTo>
                    <a:pt x="573" y="325"/>
                  </a:lnTo>
                  <a:lnTo>
                    <a:pt x="567" y="306"/>
                  </a:lnTo>
                  <a:lnTo>
                    <a:pt x="564" y="288"/>
                  </a:lnTo>
                  <a:lnTo>
                    <a:pt x="563" y="274"/>
                  </a:lnTo>
                  <a:lnTo>
                    <a:pt x="566" y="262"/>
                  </a:lnTo>
                  <a:lnTo>
                    <a:pt x="570" y="251"/>
                  </a:lnTo>
                  <a:lnTo>
                    <a:pt x="576" y="241"/>
                  </a:lnTo>
                  <a:lnTo>
                    <a:pt x="584" y="234"/>
                  </a:lnTo>
                  <a:lnTo>
                    <a:pt x="592" y="229"/>
                  </a:lnTo>
                  <a:lnTo>
                    <a:pt x="602" y="224"/>
                  </a:lnTo>
                  <a:lnTo>
                    <a:pt x="612" y="221"/>
                  </a:lnTo>
                  <a:lnTo>
                    <a:pt x="621" y="219"/>
                  </a:lnTo>
                  <a:lnTo>
                    <a:pt x="629" y="217"/>
                  </a:lnTo>
                  <a:lnTo>
                    <a:pt x="637" y="216"/>
                  </a:lnTo>
                  <a:lnTo>
                    <a:pt x="643" y="216"/>
                  </a:lnTo>
                  <a:lnTo>
                    <a:pt x="649" y="216"/>
                  </a:lnTo>
                  <a:lnTo>
                    <a:pt x="652" y="216"/>
                  </a:lnTo>
                  <a:lnTo>
                    <a:pt x="657" y="216"/>
                  </a:lnTo>
                  <a:lnTo>
                    <a:pt x="663" y="216"/>
                  </a:lnTo>
                  <a:lnTo>
                    <a:pt x="671" y="217"/>
                  </a:lnTo>
                  <a:lnTo>
                    <a:pt x="680" y="219"/>
                  </a:lnTo>
                  <a:lnTo>
                    <a:pt x="690" y="221"/>
                  </a:lnTo>
                  <a:lnTo>
                    <a:pt x="699" y="224"/>
                  </a:lnTo>
                  <a:lnTo>
                    <a:pt x="708" y="229"/>
                  </a:lnTo>
                  <a:lnTo>
                    <a:pt x="717" y="234"/>
                  </a:lnTo>
                  <a:lnTo>
                    <a:pt x="724" y="241"/>
                  </a:lnTo>
                  <a:lnTo>
                    <a:pt x="730" y="251"/>
                  </a:lnTo>
                  <a:lnTo>
                    <a:pt x="736" y="262"/>
                  </a:lnTo>
                  <a:lnTo>
                    <a:pt x="738" y="274"/>
                  </a:lnTo>
                  <a:lnTo>
                    <a:pt x="738" y="288"/>
                  </a:lnTo>
                  <a:lnTo>
                    <a:pt x="735" y="306"/>
                  </a:lnTo>
                  <a:lnTo>
                    <a:pt x="727" y="325"/>
                  </a:lnTo>
                  <a:lnTo>
                    <a:pt x="718" y="348"/>
                  </a:lnTo>
                  <a:lnTo>
                    <a:pt x="704" y="373"/>
                  </a:lnTo>
                  <a:lnTo>
                    <a:pt x="684" y="400"/>
                  </a:lnTo>
                  <a:lnTo>
                    <a:pt x="740" y="556"/>
                  </a:lnTo>
                  <a:lnTo>
                    <a:pt x="756" y="504"/>
                  </a:lnTo>
                  <a:lnTo>
                    <a:pt x="879" y="115"/>
                  </a:lnTo>
                  <a:lnTo>
                    <a:pt x="881" y="116"/>
                  </a:lnTo>
                  <a:lnTo>
                    <a:pt x="887" y="120"/>
                  </a:lnTo>
                  <a:lnTo>
                    <a:pt x="896" y="125"/>
                  </a:lnTo>
                  <a:lnTo>
                    <a:pt x="909" y="134"/>
                  </a:lnTo>
                  <a:lnTo>
                    <a:pt x="926" y="143"/>
                  </a:lnTo>
                  <a:lnTo>
                    <a:pt x="946" y="154"/>
                  </a:lnTo>
                  <a:lnTo>
                    <a:pt x="970" y="166"/>
                  </a:lnTo>
                  <a:lnTo>
                    <a:pt x="996" y="180"/>
                  </a:lnTo>
                  <a:lnTo>
                    <a:pt x="1026" y="193"/>
                  </a:lnTo>
                  <a:lnTo>
                    <a:pt x="1052" y="176"/>
                  </a:lnTo>
                  <a:lnTo>
                    <a:pt x="1080" y="160"/>
                  </a:lnTo>
                  <a:lnTo>
                    <a:pt x="1113" y="147"/>
                  </a:lnTo>
                  <a:lnTo>
                    <a:pt x="1158" y="129"/>
                  </a:lnTo>
                  <a:lnTo>
                    <a:pt x="1201" y="111"/>
                  </a:lnTo>
                  <a:lnTo>
                    <a:pt x="1240" y="94"/>
                  </a:lnTo>
                  <a:lnTo>
                    <a:pt x="1276" y="77"/>
                  </a:lnTo>
                  <a:lnTo>
                    <a:pt x="1307" y="61"/>
                  </a:lnTo>
                  <a:lnTo>
                    <a:pt x="1335" y="47"/>
                  </a:lnTo>
                  <a:lnTo>
                    <a:pt x="1359" y="33"/>
                  </a:lnTo>
                  <a:lnTo>
                    <a:pt x="1379" y="22"/>
                  </a:lnTo>
                  <a:lnTo>
                    <a:pt x="1394" y="14"/>
                  </a:lnTo>
                  <a:lnTo>
                    <a:pt x="1407" y="7"/>
                  </a:lnTo>
                  <a:lnTo>
                    <a:pt x="1413" y="2"/>
                  </a:lnTo>
                  <a:lnTo>
                    <a:pt x="14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09" name="Shape 7709"/>
            <p:cNvSpPr/>
            <p:nvPr/>
          </p:nvSpPr>
          <p:spPr>
            <a:xfrm>
              <a:off x="7278" y="3272"/>
              <a:ext cx="43" cy="57"/>
            </a:xfrm>
            <a:custGeom>
              <a:avLst/>
              <a:gdLst/>
              <a:ahLst/>
              <a:cxnLst/>
              <a:rect l="0" t="0" r="0" b="0"/>
              <a:pathLst>
                <a:path w="684" h="913" extrusionOk="0">
                  <a:moveTo>
                    <a:pt x="356" y="0"/>
                  </a:moveTo>
                  <a:lnTo>
                    <a:pt x="387" y="3"/>
                  </a:lnTo>
                  <a:lnTo>
                    <a:pt x="416" y="8"/>
                  </a:lnTo>
                  <a:lnTo>
                    <a:pt x="442" y="15"/>
                  </a:lnTo>
                  <a:lnTo>
                    <a:pt x="465" y="26"/>
                  </a:lnTo>
                  <a:lnTo>
                    <a:pt x="487" y="36"/>
                  </a:lnTo>
                  <a:lnTo>
                    <a:pt x="509" y="50"/>
                  </a:lnTo>
                  <a:lnTo>
                    <a:pt x="528" y="66"/>
                  </a:lnTo>
                  <a:lnTo>
                    <a:pt x="542" y="80"/>
                  </a:lnTo>
                  <a:lnTo>
                    <a:pt x="553" y="92"/>
                  </a:lnTo>
                  <a:lnTo>
                    <a:pt x="560" y="103"/>
                  </a:lnTo>
                  <a:lnTo>
                    <a:pt x="565" y="109"/>
                  </a:lnTo>
                  <a:lnTo>
                    <a:pt x="566" y="111"/>
                  </a:lnTo>
                  <a:lnTo>
                    <a:pt x="567" y="112"/>
                  </a:lnTo>
                  <a:lnTo>
                    <a:pt x="570" y="112"/>
                  </a:lnTo>
                  <a:lnTo>
                    <a:pt x="576" y="113"/>
                  </a:lnTo>
                  <a:lnTo>
                    <a:pt x="583" y="116"/>
                  </a:lnTo>
                  <a:lnTo>
                    <a:pt x="591" y="119"/>
                  </a:lnTo>
                  <a:lnTo>
                    <a:pt x="599" y="124"/>
                  </a:lnTo>
                  <a:lnTo>
                    <a:pt x="608" y="130"/>
                  </a:lnTo>
                  <a:lnTo>
                    <a:pt x="619" y="139"/>
                  </a:lnTo>
                  <a:lnTo>
                    <a:pt x="628" y="150"/>
                  </a:lnTo>
                  <a:lnTo>
                    <a:pt x="637" y="163"/>
                  </a:lnTo>
                  <a:lnTo>
                    <a:pt x="645" y="180"/>
                  </a:lnTo>
                  <a:lnTo>
                    <a:pt x="652" y="199"/>
                  </a:lnTo>
                  <a:lnTo>
                    <a:pt x="657" y="222"/>
                  </a:lnTo>
                  <a:lnTo>
                    <a:pt x="662" y="247"/>
                  </a:lnTo>
                  <a:lnTo>
                    <a:pt x="665" y="277"/>
                  </a:lnTo>
                  <a:lnTo>
                    <a:pt x="664" y="311"/>
                  </a:lnTo>
                  <a:lnTo>
                    <a:pt x="661" y="350"/>
                  </a:lnTo>
                  <a:lnTo>
                    <a:pt x="655" y="393"/>
                  </a:lnTo>
                  <a:lnTo>
                    <a:pt x="650" y="413"/>
                  </a:lnTo>
                  <a:lnTo>
                    <a:pt x="643" y="436"/>
                  </a:lnTo>
                  <a:lnTo>
                    <a:pt x="650" y="435"/>
                  </a:lnTo>
                  <a:lnTo>
                    <a:pt x="657" y="436"/>
                  </a:lnTo>
                  <a:lnTo>
                    <a:pt x="665" y="439"/>
                  </a:lnTo>
                  <a:lnTo>
                    <a:pt x="671" y="443"/>
                  </a:lnTo>
                  <a:lnTo>
                    <a:pt x="676" y="450"/>
                  </a:lnTo>
                  <a:lnTo>
                    <a:pt x="680" y="459"/>
                  </a:lnTo>
                  <a:lnTo>
                    <a:pt x="683" y="471"/>
                  </a:lnTo>
                  <a:lnTo>
                    <a:pt x="684" y="486"/>
                  </a:lnTo>
                  <a:lnTo>
                    <a:pt x="682" y="505"/>
                  </a:lnTo>
                  <a:lnTo>
                    <a:pt x="678" y="527"/>
                  </a:lnTo>
                  <a:lnTo>
                    <a:pt x="672" y="554"/>
                  </a:lnTo>
                  <a:lnTo>
                    <a:pt x="663" y="582"/>
                  </a:lnTo>
                  <a:lnTo>
                    <a:pt x="653" y="606"/>
                  </a:lnTo>
                  <a:lnTo>
                    <a:pt x="645" y="624"/>
                  </a:lnTo>
                  <a:lnTo>
                    <a:pt x="637" y="637"/>
                  </a:lnTo>
                  <a:lnTo>
                    <a:pt x="629" y="646"/>
                  </a:lnTo>
                  <a:lnTo>
                    <a:pt x="622" y="651"/>
                  </a:lnTo>
                  <a:lnTo>
                    <a:pt x="614" y="652"/>
                  </a:lnTo>
                  <a:lnTo>
                    <a:pt x="609" y="681"/>
                  </a:lnTo>
                  <a:lnTo>
                    <a:pt x="600" y="710"/>
                  </a:lnTo>
                  <a:lnTo>
                    <a:pt x="587" y="738"/>
                  </a:lnTo>
                  <a:lnTo>
                    <a:pt x="572" y="767"/>
                  </a:lnTo>
                  <a:lnTo>
                    <a:pt x="552" y="796"/>
                  </a:lnTo>
                  <a:lnTo>
                    <a:pt x="531" y="821"/>
                  </a:lnTo>
                  <a:lnTo>
                    <a:pt x="505" y="846"/>
                  </a:lnTo>
                  <a:lnTo>
                    <a:pt x="477" y="867"/>
                  </a:lnTo>
                  <a:lnTo>
                    <a:pt x="448" y="886"/>
                  </a:lnTo>
                  <a:lnTo>
                    <a:pt x="415" y="900"/>
                  </a:lnTo>
                  <a:lnTo>
                    <a:pt x="378" y="909"/>
                  </a:lnTo>
                  <a:lnTo>
                    <a:pt x="341" y="913"/>
                  </a:lnTo>
                  <a:lnTo>
                    <a:pt x="305" y="909"/>
                  </a:lnTo>
                  <a:lnTo>
                    <a:pt x="268" y="900"/>
                  </a:lnTo>
                  <a:lnTo>
                    <a:pt x="235" y="886"/>
                  </a:lnTo>
                  <a:lnTo>
                    <a:pt x="204" y="868"/>
                  </a:lnTo>
                  <a:lnTo>
                    <a:pt x="177" y="847"/>
                  </a:lnTo>
                  <a:lnTo>
                    <a:pt x="152" y="822"/>
                  </a:lnTo>
                  <a:lnTo>
                    <a:pt x="131" y="796"/>
                  </a:lnTo>
                  <a:lnTo>
                    <a:pt x="111" y="768"/>
                  </a:lnTo>
                  <a:lnTo>
                    <a:pt x="96" y="739"/>
                  </a:lnTo>
                  <a:lnTo>
                    <a:pt x="84" y="710"/>
                  </a:lnTo>
                  <a:lnTo>
                    <a:pt x="74" y="681"/>
                  </a:lnTo>
                  <a:lnTo>
                    <a:pt x="68" y="652"/>
                  </a:lnTo>
                  <a:lnTo>
                    <a:pt x="62" y="651"/>
                  </a:lnTo>
                  <a:lnTo>
                    <a:pt x="54" y="646"/>
                  </a:lnTo>
                  <a:lnTo>
                    <a:pt x="47" y="638"/>
                  </a:lnTo>
                  <a:lnTo>
                    <a:pt x="39" y="624"/>
                  </a:lnTo>
                  <a:lnTo>
                    <a:pt x="29" y="607"/>
                  </a:lnTo>
                  <a:lnTo>
                    <a:pt x="21" y="583"/>
                  </a:lnTo>
                  <a:lnTo>
                    <a:pt x="12" y="554"/>
                  </a:lnTo>
                  <a:lnTo>
                    <a:pt x="5" y="527"/>
                  </a:lnTo>
                  <a:lnTo>
                    <a:pt x="1" y="505"/>
                  </a:lnTo>
                  <a:lnTo>
                    <a:pt x="0" y="486"/>
                  </a:lnTo>
                  <a:lnTo>
                    <a:pt x="1" y="471"/>
                  </a:lnTo>
                  <a:lnTo>
                    <a:pt x="3" y="459"/>
                  </a:lnTo>
                  <a:lnTo>
                    <a:pt x="7" y="450"/>
                  </a:lnTo>
                  <a:lnTo>
                    <a:pt x="12" y="443"/>
                  </a:lnTo>
                  <a:lnTo>
                    <a:pt x="18" y="439"/>
                  </a:lnTo>
                  <a:lnTo>
                    <a:pt x="25" y="436"/>
                  </a:lnTo>
                  <a:lnTo>
                    <a:pt x="32" y="435"/>
                  </a:lnTo>
                  <a:lnTo>
                    <a:pt x="41" y="436"/>
                  </a:lnTo>
                  <a:lnTo>
                    <a:pt x="33" y="414"/>
                  </a:lnTo>
                  <a:lnTo>
                    <a:pt x="28" y="393"/>
                  </a:lnTo>
                  <a:lnTo>
                    <a:pt x="22" y="357"/>
                  </a:lnTo>
                  <a:lnTo>
                    <a:pt x="20" y="322"/>
                  </a:lnTo>
                  <a:lnTo>
                    <a:pt x="21" y="287"/>
                  </a:lnTo>
                  <a:lnTo>
                    <a:pt x="27" y="254"/>
                  </a:lnTo>
                  <a:lnTo>
                    <a:pt x="37" y="221"/>
                  </a:lnTo>
                  <a:lnTo>
                    <a:pt x="52" y="190"/>
                  </a:lnTo>
                  <a:lnTo>
                    <a:pt x="68" y="161"/>
                  </a:lnTo>
                  <a:lnTo>
                    <a:pt x="88" y="135"/>
                  </a:lnTo>
                  <a:lnTo>
                    <a:pt x="108" y="113"/>
                  </a:lnTo>
                  <a:lnTo>
                    <a:pt x="132" y="90"/>
                  </a:lnTo>
                  <a:lnTo>
                    <a:pt x="156" y="70"/>
                  </a:lnTo>
                  <a:lnTo>
                    <a:pt x="183" y="51"/>
                  </a:lnTo>
                  <a:lnTo>
                    <a:pt x="205" y="36"/>
                  </a:lnTo>
                  <a:lnTo>
                    <a:pt x="230" y="24"/>
                  </a:lnTo>
                  <a:lnTo>
                    <a:pt x="255" y="13"/>
                  </a:lnTo>
                  <a:lnTo>
                    <a:pt x="287" y="4"/>
                  </a:lnTo>
                  <a:lnTo>
                    <a:pt x="321" y="2"/>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10" name="Shape 7710"/>
            <p:cNvSpPr/>
            <p:nvPr/>
          </p:nvSpPr>
          <p:spPr>
            <a:xfrm>
              <a:off x="7148" y="3272"/>
              <a:ext cx="43" cy="57"/>
            </a:xfrm>
            <a:custGeom>
              <a:avLst/>
              <a:gdLst/>
              <a:ahLst/>
              <a:cxnLst/>
              <a:rect l="0" t="0" r="0" b="0"/>
              <a:pathLst>
                <a:path w="683" h="913" extrusionOk="0">
                  <a:moveTo>
                    <a:pt x="355" y="0"/>
                  </a:moveTo>
                  <a:lnTo>
                    <a:pt x="387" y="3"/>
                  </a:lnTo>
                  <a:lnTo>
                    <a:pt x="415" y="8"/>
                  </a:lnTo>
                  <a:lnTo>
                    <a:pt x="442" y="15"/>
                  </a:lnTo>
                  <a:lnTo>
                    <a:pt x="465" y="26"/>
                  </a:lnTo>
                  <a:lnTo>
                    <a:pt x="486" y="36"/>
                  </a:lnTo>
                  <a:lnTo>
                    <a:pt x="508" y="50"/>
                  </a:lnTo>
                  <a:lnTo>
                    <a:pt x="528" y="66"/>
                  </a:lnTo>
                  <a:lnTo>
                    <a:pt x="542" y="80"/>
                  </a:lnTo>
                  <a:lnTo>
                    <a:pt x="553" y="92"/>
                  </a:lnTo>
                  <a:lnTo>
                    <a:pt x="561" y="103"/>
                  </a:lnTo>
                  <a:lnTo>
                    <a:pt x="565" y="109"/>
                  </a:lnTo>
                  <a:lnTo>
                    <a:pt x="567" y="111"/>
                  </a:lnTo>
                  <a:lnTo>
                    <a:pt x="568" y="112"/>
                  </a:lnTo>
                  <a:lnTo>
                    <a:pt x="571" y="112"/>
                  </a:lnTo>
                  <a:lnTo>
                    <a:pt x="576" y="113"/>
                  </a:lnTo>
                  <a:lnTo>
                    <a:pt x="583" y="116"/>
                  </a:lnTo>
                  <a:lnTo>
                    <a:pt x="590" y="119"/>
                  </a:lnTo>
                  <a:lnTo>
                    <a:pt x="599" y="124"/>
                  </a:lnTo>
                  <a:lnTo>
                    <a:pt x="609" y="130"/>
                  </a:lnTo>
                  <a:lnTo>
                    <a:pt x="618" y="139"/>
                  </a:lnTo>
                  <a:lnTo>
                    <a:pt x="627" y="150"/>
                  </a:lnTo>
                  <a:lnTo>
                    <a:pt x="636" y="163"/>
                  </a:lnTo>
                  <a:lnTo>
                    <a:pt x="645" y="180"/>
                  </a:lnTo>
                  <a:lnTo>
                    <a:pt x="652" y="199"/>
                  </a:lnTo>
                  <a:lnTo>
                    <a:pt x="658" y="222"/>
                  </a:lnTo>
                  <a:lnTo>
                    <a:pt x="662" y="247"/>
                  </a:lnTo>
                  <a:lnTo>
                    <a:pt x="664" y="277"/>
                  </a:lnTo>
                  <a:lnTo>
                    <a:pt x="664" y="311"/>
                  </a:lnTo>
                  <a:lnTo>
                    <a:pt x="661" y="350"/>
                  </a:lnTo>
                  <a:lnTo>
                    <a:pt x="655" y="393"/>
                  </a:lnTo>
                  <a:lnTo>
                    <a:pt x="650" y="413"/>
                  </a:lnTo>
                  <a:lnTo>
                    <a:pt x="643" y="436"/>
                  </a:lnTo>
                  <a:lnTo>
                    <a:pt x="651" y="435"/>
                  </a:lnTo>
                  <a:lnTo>
                    <a:pt x="658" y="436"/>
                  </a:lnTo>
                  <a:lnTo>
                    <a:pt x="665" y="439"/>
                  </a:lnTo>
                  <a:lnTo>
                    <a:pt x="671" y="443"/>
                  </a:lnTo>
                  <a:lnTo>
                    <a:pt x="676" y="450"/>
                  </a:lnTo>
                  <a:lnTo>
                    <a:pt x="680" y="459"/>
                  </a:lnTo>
                  <a:lnTo>
                    <a:pt x="683" y="471"/>
                  </a:lnTo>
                  <a:lnTo>
                    <a:pt x="683" y="486"/>
                  </a:lnTo>
                  <a:lnTo>
                    <a:pt x="682" y="505"/>
                  </a:lnTo>
                  <a:lnTo>
                    <a:pt x="678" y="527"/>
                  </a:lnTo>
                  <a:lnTo>
                    <a:pt x="672" y="554"/>
                  </a:lnTo>
                  <a:lnTo>
                    <a:pt x="663" y="582"/>
                  </a:lnTo>
                  <a:lnTo>
                    <a:pt x="654" y="606"/>
                  </a:lnTo>
                  <a:lnTo>
                    <a:pt x="646" y="624"/>
                  </a:lnTo>
                  <a:lnTo>
                    <a:pt x="637" y="637"/>
                  </a:lnTo>
                  <a:lnTo>
                    <a:pt x="629" y="646"/>
                  </a:lnTo>
                  <a:lnTo>
                    <a:pt x="622" y="651"/>
                  </a:lnTo>
                  <a:lnTo>
                    <a:pt x="615" y="652"/>
                  </a:lnTo>
                  <a:lnTo>
                    <a:pt x="609" y="681"/>
                  </a:lnTo>
                  <a:lnTo>
                    <a:pt x="599" y="710"/>
                  </a:lnTo>
                  <a:lnTo>
                    <a:pt x="587" y="738"/>
                  </a:lnTo>
                  <a:lnTo>
                    <a:pt x="571" y="767"/>
                  </a:lnTo>
                  <a:lnTo>
                    <a:pt x="552" y="796"/>
                  </a:lnTo>
                  <a:lnTo>
                    <a:pt x="530" y="821"/>
                  </a:lnTo>
                  <a:lnTo>
                    <a:pt x="505" y="846"/>
                  </a:lnTo>
                  <a:lnTo>
                    <a:pt x="478" y="867"/>
                  </a:lnTo>
                  <a:lnTo>
                    <a:pt x="448" y="886"/>
                  </a:lnTo>
                  <a:lnTo>
                    <a:pt x="414" y="900"/>
                  </a:lnTo>
                  <a:lnTo>
                    <a:pt x="379" y="909"/>
                  </a:lnTo>
                  <a:lnTo>
                    <a:pt x="341" y="913"/>
                  </a:lnTo>
                  <a:lnTo>
                    <a:pt x="304" y="909"/>
                  </a:lnTo>
                  <a:lnTo>
                    <a:pt x="268" y="900"/>
                  </a:lnTo>
                  <a:lnTo>
                    <a:pt x="235" y="886"/>
                  </a:lnTo>
                  <a:lnTo>
                    <a:pt x="205" y="868"/>
                  </a:lnTo>
                  <a:lnTo>
                    <a:pt x="177" y="847"/>
                  </a:lnTo>
                  <a:lnTo>
                    <a:pt x="152" y="822"/>
                  </a:lnTo>
                  <a:lnTo>
                    <a:pt x="130" y="796"/>
                  </a:lnTo>
                  <a:lnTo>
                    <a:pt x="112" y="768"/>
                  </a:lnTo>
                  <a:lnTo>
                    <a:pt x="96" y="739"/>
                  </a:lnTo>
                  <a:lnTo>
                    <a:pt x="84" y="710"/>
                  </a:lnTo>
                  <a:lnTo>
                    <a:pt x="75" y="681"/>
                  </a:lnTo>
                  <a:lnTo>
                    <a:pt x="69" y="652"/>
                  </a:lnTo>
                  <a:lnTo>
                    <a:pt x="61" y="651"/>
                  </a:lnTo>
                  <a:lnTo>
                    <a:pt x="54" y="646"/>
                  </a:lnTo>
                  <a:lnTo>
                    <a:pt x="46" y="637"/>
                  </a:lnTo>
                  <a:lnTo>
                    <a:pt x="38" y="624"/>
                  </a:lnTo>
                  <a:lnTo>
                    <a:pt x="30" y="606"/>
                  </a:lnTo>
                  <a:lnTo>
                    <a:pt x="20" y="583"/>
                  </a:lnTo>
                  <a:lnTo>
                    <a:pt x="11" y="554"/>
                  </a:lnTo>
                  <a:lnTo>
                    <a:pt x="5" y="528"/>
                  </a:lnTo>
                  <a:lnTo>
                    <a:pt x="1" y="506"/>
                  </a:lnTo>
                  <a:lnTo>
                    <a:pt x="0" y="487"/>
                  </a:lnTo>
                  <a:lnTo>
                    <a:pt x="0" y="472"/>
                  </a:lnTo>
                  <a:lnTo>
                    <a:pt x="3" y="459"/>
                  </a:lnTo>
                  <a:lnTo>
                    <a:pt x="7" y="450"/>
                  </a:lnTo>
                  <a:lnTo>
                    <a:pt x="12" y="444"/>
                  </a:lnTo>
                  <a:lnTo>
                    <a:pt x="18" y="440"/>
                  </a:lnTo>
                  <a:lnTo>
                    <a:pt x="26" y="437"/>
                  </a:lnTo>
                  <a:lnTo>
                    <a:pt x="33" y="436"/>
                  </a:lnTo>
                  <a:lnTo>
                    <a:pt x="40" y="436"/>
                  </a:lnTo>
                  <a:lnTo>
                    <a:pt x="33" y="414"/>
                  </a:lnTo>
                  <a:lnTo>
                    <a:pt x="29" y="393"/>
                  </a:lnTo>
                  <a:lnTo>
                    <a:pt x="23" y="357"/>
                  </a:lnTo>
                  <a:lnTo>
                    <a:pt x="19" y="322"/>
                  </a:lnTo>
                  <a:lnTo>
                    <a:pt x="21" y="288"/>
                  </a:lnTo>
                  <a:lnTo>
                    <a:pt x="28" y="255"/>
                  </a:lnTo>
                  <a:lnTo>
                    <a:pt x="38" y="222"/>
                  </a:lnTo>
                  <a:lnTo>
                    <a:pt x="51" y="191"/>
                  </a:lnTo>
                  <a:lnTo>
                    <a:pt x="69" y="162"/>
                  </a:lnTo>
                  <a:lnTo>
                    <a:pt x="87" y="136"/>
                  </a:lnTo>
                  <a:lnTo>
                    <a:pt x="108" y="114"/>
                  </a:lnTo>
                  <a:lnTo>
                    <a:pt x="132" y="90"/>
                  </a:lnTo>
                  <a:lnTo>
                    <a:pt x="157" y="70"/>
                  </a:lnTo>
                  <a:lnTo>
                    <a:pt x="183" y="51"/>
                  </a:lnTo>
                  <a:lnTo>
                    <a:pt x="206" y="37"/>
                  </a:lnTo>
                  <a:lnTo>
                    <a:pt x="229" y="25"/>
                  </a:lnTo>
                  <a:lnTo>
                    <a:pt x="255" y="14"/>
                  </a:lnTo>
                  <a:lnTo>
                    <a:pt x="286" y="6"/>
                  </a:lnTo>
                  <a:lnTo>
                    <a:pt x="320" y="2"/>
                  </a:lnTo>
                  <a:lnTo>
                    <a:pt x="3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11" name="Shape 7711"/>
            <p:cNvSpPr/>
            <p:nvPr/>
          </p:nvSpPr>
          <p:spPr>
            <a:xfrm>
              <a:off x="7209" y="3254"/>
              <a:ext cx="51" cy="68"/>
            </a:xfrm>
            <a:custGeom>
              <a:avLst/>
              <a:gdLst/>
              <a:ahLst/>
              <a:cxnLst/>
              <a:rect l="0" t="0" r="0" b="0"/>
              <a:pathLst>
                <a:path w="814" h="1088" extrusionOk="0">
                  <a:moveTo>
                    <a:pt x="417" y="0"/>
                  </a:moveTo>
                  <a:lnTo>
                    <a:pt x="450" y="1"/>
                  </a:lnTo>
                  <a:lnTo>
                    <a:pt x="481" y="6"/>
                  </a:lnTo>
                  <a:lnTo>
                    <a:pt x="508" y="12"/>
                  </a:lnTo>
                  <a:lnTo>
                    <a:pt x="535" y="22"/>
                  </a:lnTo>
                  <a:lnTo>
                    <a:pt x="557" y="32"/>
                  </a:lnTo>
                  <a:lnTo>
                    <a:pt x="579" y="43"/>
                  </a:lnTo>
                  <a:lnTo>
                    <a:pt x="602" y="58"/>
                  </a:lnTo>
                  <a:lnTo>
                    <a:pt x="623" y="74"/>
                  </a:lnTo>
                  <a:lnTo>
                    <a:pt x="639" y="88"/>
                  </a:lnTo>
                  <a:lnTo>
                    <a:pt x="653" y="103"/>
                  </a:lnTo>
                  <a:lnTo>
                    <a:pt x="663" y="115"/>
                  </a:lnTo>
                  <a:lnTo>
                    <a:pt x="669" y="124"/>
                  </a:lnTo>
                  <a:lnTo>
                    <a:pt x="673" y="130"/>
                  </a:lnTo>
                  <a:lnTo>
                    <a:pt x="674" y="132"/>
                  </a:lnTo>
                  <a:lnTo>
                    <a:pt x="675" y="132"/>
                  </a:lnTo>
                  <a:lnTo>
                    <a:pt x="679" y="133"/>
                  </a:lnTo>
                  <a:lnTo>
                    <a:pt x="684" y="134"/>
                  </a:lnTo>
                  <a:lnTo>
                    <a:pt x="690" y="136"/>
                  </a:lnTo>
                  <a:lnTo>
                    <a:pt x="699" y="138"/>
                  </a:lnTo>
                  <a:lnTo>
                    <a:pt x="708" y="144"/>
                  </a:lnTo>
                  <a:lnTo>
                    <a:pt x="717" y="150"/>
                  </a:lnTo>
                  <a:lnTo>
                    <a:pt x="727" y="157"/>
                  </a:lnTo>
                  <a:lnTo>
                    <a:pt x="737" y="167"/>
                  </a:lnTo>
                  <a:lnTo>
                    <a:pt x="748" y="178"/>
                  </a:lnTo>
                  <a:lnTo>
                    <a:pt x="757" y="193"/>
                  </a:lnTo>
                  <a:lnTo>
                    <a:pt x="766" y="209"/>
                  </a:lnTo>
                  <a:lnTo>
                    <a:pt x="774" y="230"/>
                  </a:lnTo>
                  <a:lnTo>
                    <a:pt x="780" y="252"/>
                  </a:lnTo>
                  <a:lnTo>
                    <a:pt x="786" y="278"/>
                  </a:lnTo>
                  <a:lnTo>
                    <a:pt x="790" y="308"/>
                  </a:lnTo>
                  <a:lnTo>
                    <a:pt x="791" y="341"/>
                  </a:lnTo>
                  <a:lnTo>
                    <a:pt x="790" y="379"/>
                  </a:lnTo>
                  <a:lnTo>
                    <a:pt x="787" y="420"/>
                  </a:lnTo>
                  <a:lnTo>
                    <a:pt x="779" y="468"/>
                  </a:lnTo>
                  <a:lnTo>
                    <a:pt x="773" y="492"/>
                  </a:lnTo>
                  <a:lnTo>
                    <a:pt x="766" y="519"/>
                  </a:lnTo>
                  <a:lnTo>
                    <a:pt x="774" y="518"/>
                  </a:lnTo>
                  <a:lnTo>
                    <a:pt x="781" y="519"/>
                  </a:lnTo>
                  <a:lnTo>
                    <a:pt x="790" y="521"/>
                  </a:lnTo>
                  <a:lnTo>
                    <a:pt x="797" y="525"/>
                  </a:lnTo>
                  <a:lnTo>
                    <a:pt x="803" y="532"/>
                  </a:lnTo>
                  <a:lnTo>
                    <a:pt x="808" y="540"/>
                  </a:lnTo>
                  <a:lnTo>
                    <a:pt x="811" y="552"/>
                  </a:lnTo>
                  <a:lnTo>
                    <a:pt x="813" y="566"/>
                  </a:lnTo>
                  <a:lnTo>
                    <a:pt x="814" y="583"/>
                  </a:lnTo>
                  <a:lnTo>
                    <a:pt x="812" y="605"/>
                  </a:lnTo>
                  <a:lnTo>
                    <a:pt x="807" y="630"/>
                  </a:lnTo>
                  <a:lnTo>
                    <a:pt x="800" y="658"/>
                  </a:lnTo>
                  <a:lnTo>
                    <a:pt x="791" y="690"/>
                  </a:lnTo>
                  <a:lnTo>
                    <a:pt x="780" y="716"/>
                  </a:lnTo>
                  <a:lnTo>
                    <a:pt x="771" y="736"/>
                  </a:lnTo>
                  <a:lnTo>
                    <a:pt x="763" y="752"/>
                  </a:lnTo>
                  <a:lnTo>
                    <a:pt x="755" y="763"/>
                  </a:lnTo>
                  <a:lnTo>
                    <a:pt x="747" y="771"/>
                  </a:lnTo>
                  <a:lnTo>
                    <a:pt x="738" y="775"/>
                  </a:lnTo>
                  <a:lnTo>
                    <a:pt x="732" y="777"/>
                  </a:lnTo>
                  <a:lnTo>
                    <a:pt x="725" y="808"/>
                  </a:lnTo>
                  <a:lnTo>
                    <a:pt x="716" y="839"/>
                  </a:lnTo>
                  <a:lnTo>
                    <a:pt x="703" y="870"/>
                  </a:lnTo>
                  <a:lnTo>
                    <a:pt x="687" y="901"/>
                  </a:lnTo>
                  <a:lnTo>
                    <a:pt x="668" y="932"/>
                  </a:lnTo>
                  <a:lnTo>
                    <a:pt x="645" y="962"/>
                  </a:lnTo>
                  <a:lnTo>
                    <a:pt x="621" y="989"/>
                  </a:lnTo>
                  <a:lnTo>
                    <a:pt x="593" y="1015"/>
                  </a:lnTo>
                  <a:lnTo>
                    <a:pt x="563" y="1038"/>
                  </a:lnTo>
                  <a:lnTo>
                    <a:pt x="529" y="1057"/>
                  </a:lnTo>
                  <a:lnTo>
                    <a:pt x="494" y="1072"/>
                  </a:lnTo>
                  <a:lnTo>
                    <a:pt x="459" y="1083"/>
                  </a:lnTo>
                  <a:lnTo>
                    <a:pt x="424" y="1087"/>
                  </a:lnTo>
                  <a:lnTo>
                    <a:pt x="389" y="1088"/>
                  </a:lnTo>
                  <a:lnTo>
                    <a:pt x="354" y="1083"/>
                  </a:lnTo>
                  <a:lnTo>
                    <a:pt x="319" y="1072"/>
                  </a:lnTo>
                  <a:lnTo>
                    <a:pt x="283" y="1058"/>
                  </a:lnTo>
                  <a:lnTo>
                    <a:pt x="249" y="1039"/>
                  </a:lnTo>
                  <a:lnTo>
                    <a:pt x="219" y="1016"/>
                  </a:lnTo>
                  <a:lnTo>
                    <a:pt x="191" y="990"/>
                  </a:lnTo>
                  <a:lnTo>
                    <a:pt x="167" y="963"/>
                  </a:lnTo>
                  <a:lnTo>
                    <a:pt x="144" y="933"/>
                  </a:lnTo>
                  <a:lnTo>
                    <a:pt x="126" y="902"/>
                  </a:lnTo>
                  <a:lnTo>
                    <a:pt x="110" y="871"/>
                  </a:lnTo>
                  <a:lnTo>
                    <a:pt x="97" y="840"/>
                  </a:lnTo>
                  <a:lnTo>
                    <a:pt x="88" y="808"/>
                  </a:lnTo>
                  <a:lnTo>
                    <a:pt x="82" y="778"/>
                  </a:lnTo>
                  <a:lnTo>
                    <a:pt x="75" y="776"/>
                  </a:lnTo>
                  <a:lnTo>
                    <a:pt x="67" y="771"/>
                  </a:lnTo>
                  <a:lnTo>
                    <a:pt x="59" y="764"/>
                  </a:lnTo>
                  <a:lnTo>
                    <a:pt x="50" y="753"/>
                  </a:lnTo>
                  <a:lnTo>
                    <a:pt x="42" y="736"/>
                  </a:lnTo>
                  <a:lnTo>
                    <a:pt x="33" y="717"/>
                  </a:lnTo>
                  <a:lnTo>
                    <a:pt x="23" y="691"/>
                  </a:lnTo>
                  <a:lnTo>
                    <a:pt x="14" y="659"/>
                  </a:lnTo>
                  <a:lnTo>
                    <a:pt x="6" y="631"/>
                  </a:lnTo>
                  <a:lnTo>
                    <a:pt x="2" y="605"/>
                  </a:lnTo>
                  <a:lnTo>
                    <a:pt x="0" y="584"/>
                  </a:lnTo>
                  <a:lnTo>
                    <a:pt x="0" y="567"/>
                  </a:lnTo>
                  <a:lnTo>
                    <a:pt x="2" y="553"/>
                  </a:lnTo>
                  <a:lnTo>
                    <a:pt x="6" y="541"/>
                  </a:lnTo>
                  <a:lnTo>
                    <a:pt x="11" y="533"/>
                  </a:lnTo>
                  <a:lnTo>
                    <a:pt x="17" y="526"/>
                  </a:lnTo>
                  <a:lnTo>
                    <a:pt x="24" y="522"/>
                  </a:lnTo>
                  <a:lnTo>
                    <a:pt x="32" y="520"/>
                  </a:lnTo>
                  <a:lnTo>
                    <a:pt x="40" y="519"/>
                  </a:lnTo>
                  <a:lnTo>
                    <a:pt x="48" y="519"/>
                  </a:lnTo>
                  <a:lnTo>
                    <a:pt x="40" y="493"/>
                  </a:lnTo>
                  <a:lnTo>
                    <a:pt x="35" y="468"/>
                  </a:lnTo>
                  <a:lnTo>
                    <a:pt x="27" y="424"/>
                  </a:lnTo>
                  <a:lnTo>
                    <a:pt x="24" y="383"/>
                  </a:lnTo>
                  <a:lnTo>
                    <a:pt x="26" y="342"/>
                  </a:lnTo>
                  <a:lnTo>
                    <a:pt x="34" y="304"/>
                  </a:lnTo>
                  <a:lnTo>
                    <a:pt x="44" y="270"/>
                  </a:lnTo>
                  <a:lnTo>
                    <a:pt x="56" y="238"/>
                  </a:lnTo>
                  <a:lnTo>
                    <a:pt x="71" y="209"/>
                  </a:lnTo>
                  <a:lnTo>
                    <a:pt x="89" y="182"/>
                  </a:lnTo>
                  <a:lnTo>
                    <a:pt x="108" y="157"/>
                  </a:lnTo>
                  <a:lnTo>
                    <a:pt x="130" y="134"/>
                  </a:lnTo>
                  <a:lnTo>
                    <a:pt x="157" y="108"/>
                  </a:lnTo>
                  <a:lnTo>
                    <a:pt x="187" y="83"/>
                  </a:lnTo>
                  <a:lnTo>
                    <a:pt x="218" y="62"/>
                  </a:lnTo>
                  <a:lnTo>
                    <a:pt x="244" y="44"/>
                  </a:lnTo>
                  <a:lnTo>
                    <a:pt x="273" y="29"/>
                  </a:lnTo>
                  <a:lnTo>
                    <a:pt x="304" y="16"/>
                  </a:lnTo>
                  <a:lnTo>
                    <a:pt x="328" y="9"/>
                  </a:lnTo>
                  <a:lnTo>
                    <a:pt x="355" y="4"/>
                  </a:lnTo>
                  <a:lnTo>
                    <a:pt x="382" y="1"/>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12" name="Shape 7712"/>
          <p:cNvGrpSpPr/>
          <p:nvPr/>
        </p:nvGrpSpPr>
        <p:grpSpPr>
          <a:xfrm>
            <a:off x="2513790" y="4486585"/>
            <a:ext cx="224990" cy="224990"/>
            <a:chOff x="9702800" y="495300"/>
            <a:chExt cx="1785938" cy="1785938"/>
          </a:xfrm>
        </p:grpSpPr>
        <p:sp>
          <p:nvSpPr>
            <p:cNvPr id="7713" name="Shape 7713"/>
            <p:cNvSpPr/>
            <p:nvPr/>
          </p:nvSpPr>
          <p:spPr>
            <a:xfrm>
              <a:off x="9702800" y="495300"/>
              <a:ext cx="1785938" cy="1785938"/>
            </a:xfrm>
            <a:custGeom>
              <a:avLst/>
              <a:gdLst/>
              <a:ahLst/>
              <a:cxnLst/>
              <a:rect l="0" t="0" r="0" b="0"/>
              <a:pathLst>
                <a:path w="3375" h="3375" extrusionOk="0">
                  <a:moveTo>
                    <a:pt x="1534" y="190"/>
                  </a:moveTo>
                  <a:lnTo>
                    <a:pt x="1526" y="192"/>
                  </a:lnTo>
                  <a:lnTo>
                    <a:pt x="1520" y="198"/>
                  </a:lnTo>
                  <a:lnTo>
                    <a:pt x="1516" y="205"/>
                  </a:lnTo>
                  <a:lnTo>
                    <a:pt x="1465" y="503"/>
                  </a:lnTo>
                  <a:lnTo>
                    <a:pt x="1459" y="525"/>
                  </a:lnTo>
                  <a:lnTo>
                    <a:pt x="1448" y="543"/>
                  </a:lnTo>
                  <a:lnTo>
                    <a:pt x="1434" y="559"/>
                  </a:lnTo>
                  <a:lnTo>
                    <a:pt x="1416" y="571"/>
                  </a:lnTo>
                  <a:lnTo>
                    <a:pt x="1396" y="579"/>
                  </a:lnTo>
                  <a:lnTo>
                    <a:pt x="1319" y="603"/>
                  </a:lnTo>
                  <a:lnTo>
                    <a:pt x="1244" y="632"/>
                  </a:lnTo>
                  <a:lnTo>
                    <a:pt x="1171" y="666"/>
                  </a:lnTo>
                  <a:lnTo>
                    <a:pt x="1100" y="703"/>
                  </a:lnTo>
                  <a:lnTo>
                    <a:pt x="1081" y="713"/>
                  </a:lnTo>
                  <a:lnTo>
                    <a:pt x="1059" y="717"/>
                  </a:lnTo>
                  <a:lnTo>
                    <a:pt x="1038" y="716"/>
                  </a:lnTo>
                  <a:lnTo>
                    <a:pt x="1016" y="711"/>
                  </a:lnTo>
                  <a:lnTo>
                    <a:pt x="997" y="699"/>
                  </a:lnTo>
                  <a:lnTo>
                    <a:pt x="754" y="526"/>
                  </a:lnTo>
                  <a:lnTo>
                    <a:pt x="751" y="524"/>
                  </a:lnTo>
                  <a:lnTo>
                    <a:pt x="747" y="523"/>
                  </a:lnTo>
                  <a:lnTo>
                    <a:pt x="742" y="523"/>
                  </a:lnTo>
                  <a:lnTo>
                    <a:pt x="739" y="523"/>
                  </a:lnTo>
                  <a:lnTo>
                    <a:pt x="736" y="524"/>
                  </a:lnTo>
                  <a:lnTo>
                    <a:pt x="733" y="525"/>
                  </a:lnTo>
                  <a:lnTo>
                    <a:pt x="729" y="528"/>
                  </a:lnTo>
                  <a:lnTo>
                    <a:pt x="519" y="738"/>
                  </a:lnTo>
                  <a:lnTo>
                    <a:pt x="515" y="746"/>
                  </a:lnTo>
                  <a:lnTo>
                    <a:pt x="514" y="755"/>
                  </a:lnTo>
                  <a:lnTo>
                    <a:pt x="517" y="763"/>
                  </a:lnTo>
                  <a:lnTo>
                    <a:pt x="692" y="1009"/>
                  </a:lnTo>
                  <a:lnTo>
                    <a:pt x="703" y="1029"/>
                  </a:lnTo>
                  <a:lnTo>
                    <a:pt x="710" y="1049"/>
                  </a:lnTo>
                  <a:lnTo>
                    <a:pt x="711" y="1071"/>
                  </a:lnTo>
                  <a:lnTo>
                    <a:pt x="707" y="1092"/>
                  </a:lnTo>
                  <a:lnTo>
                    <a:pt x="697" y="1113"/>
                  </a:lnTo>
                  <a:lnTo>
                    <a:pt x="659" y="1182"/>
                  </a:lnTo>
                  <a:lnTo>
                    <a:pt x="627" y="1256"/>
                  </a:lnTo>
                  <a:lnTo>
                    <a:pt x="599" y="1331"/>
                  </a:lnTo>
                  <a:lnTo>
                    <a:pt x="577" y="1408"/>
                  </a:lnTo>
                  <a:lnTo>
                    <a:pt x="569" y="1429"/>
                  </a:lnTo>
                  <a:lnTo>
                    <a:pt x="557" y="1447"/>
                  </a:lnTo>
                  <a:lnTo>
                    <a:pt x="540" y="1461"/>
                  </a:lnTo>
                  <a:lnTo>
                    <a:pt x="522" y="1473"/>
                  </a:lnTo>
                  <a:lnTo>
                    <a:pt x="500" y="1479"/>
                  </a:lnTo>
                  <a:lnTo>
                    <a:pt x="206" y="1528"/>
                  </a:lnTo>
                  <a:lnTo>
                    <a:pt x="198" y="1531"/>
                  </a:lnTo>
                  <a:lnTo>
                    <a:pt x="193" y="1538"/>
                  </a:lnTo>
                  <a:lnTo>
                    <a:pt x="191" y="1546"/>
                  </a:lnTo>
                  <a:lnTo>
                    <a:pt x="191" y="1843"/>
                  </a:lnTo>
                  <a:lnTo>
                    <a:pt x="193" y="1852"/>
                  </a:lnTo>
                  <a:lnTo>
                    <a:pt x="198" y="1858"/>
                  </a:lnTo>
                  <a:lnTo>
                    <a:pt x="206" y="1861"/>
                  </a:lnTo>
                  <a:lnTo>
                    <a:pt x="505" y="1912"/>
                  </a:lnTo>
                  <a:lnTo>
                    <a:pt x="525" y="1919"/>
                  </a:lnTo>
                  <a:lnTo>
                    <a:pt x="545" y="1929"/>
                  </a:lnTo>
                  <a:lnTo>
                    <a:pt x="560" y="1944"/>
                  </a:lnTo>
                  <a:lnTo>
                    <a:pt x="572" y="1962"/>
                  </a:lnTo>
                  <a:lnTo>
                    <a:pt x="580" y="1982"/>
                  </a:lnTo>
                  <a:lnTo>
                    <a:pt x="603" y="2059"/>
                  </a:lnTo>
                  <a:lnTo>
                    <a:pt x="632" y="2134"/>
                  </a:lnTo>
                  <a:lnTo>
                    <a:pt x="666" y="2207"/>
                  </a:lnTo>
                  <a:lnTo>
                    <a:pt x="705" y="2277"/>
                  </a:lnTo>
                  <a:lnTo>
                    <a:pt x="714" y="2297"/>
                  </a:lnTo>
                  <a:lnTo>
                    <a:pt x="718" y="2319"/>
                  </a:lnTo>
                  <a:lnTo>
                    <a:pt x="717" y="2340"/>
                  </a:lnTo>
                  <a:lnTo>
                    <a:pt x="711" y="2362"/>
                  </a:lnTo>
                  <a:lnTo>
                    <a:pt x="700" y="2381"/>
                  </a:lnTo>
                  <a:lnTo>
                    <a:pt x="527" y="2624"/>
                  </a:lnTo>
                  <a:lnTo>
                    <a:pt x="524" y="2632"/>
                  </a:lnTo>
                  <a:lnTo>
                    <a:pt x="525" y="2641"/>
                  </a:lnTo>
                  <a:lnTo>
                    <a:pt x="529" y="2649"/>
                  </a:lnTo>
                  <a:lnTo>
                    <a:pt x="739" y="2858"/>
                  </a:lnTo>
                  <a:lnTo>
                    <a:pt x="742" y="2861"/>
                  </a:lnTo>
                  <a:lnTo>
                    <a:pt x="747" y="2863"/>
                  </a:lnTo>
                  <a:lnTo>
                    <a:pt x="750" y="2864"/>
                  </a:lnTo>
                  <a:lnTo>
                    <a:pt x="753" y="2864"/>
                  </a:lnTo>
                  <a:lnTo>
                    <a:pt x="756" y="2864"/>
                  </a:lnTo>
                  <a:lnTo>
                    <a:pt x="760" y="2862"/>
                  </a:lnTo>
                  <a:lnTo>
                    <a:pt x="763" y="2861"/>
                  </a:lnTo>
                  <a:lnTo>
                    <a:pt x="1010" y="2685"/>
                  </a:lnTo>
                  <a:lnTo>
                    <a:pt x="1028" y="2675"/>
                  </a:lnTo>
                  <a:lnTo>
                    <a:pt x="1046" y="2669"/>
                  </a:lnTo>
                  <a:lnTo>
                    <a:pt x="1064" y="2667"/>
                  </a:lnTo>
                  <a:lnTo>
                    <a:pt x="1081" y="2669"/>
                  </a:lnTo>
                  <a:lnTo>
                    <a:pt x="1097" y="2673"/>
                  </a:lnTo>
                  <a:lnTo>
                    <a:pt x="1113" y="2681"/>
                  </a:lnTo>
                  <a:lnTo>
                    <a:pt x="1182" y="2716"/>
                  </a:lnTo>
                  <a:lnTo>
                    <a:pt x="1254" y="2749"/>
                  </a:lnTo>
                  <a:lnTo>
                    <a:pt x="1327" y="2776"/>
                  </a:lnTo>
                  <a:lnTo>
                    <a:pt x="1402" y="2798"/>
                  </a:lnTo>
                  <a:lnTo>
                    <a:pt x="1422" y="2807"/>
                  </a:lnTo>
                  <a:lnTo>
                    <a:pt x="1440" y="2819"/>
                  </a:lnTo>
                  <a:lnTo>
                    <a:pt x="1455" y="2834"/>
                  </a:lnTo>
                  <a:lnTo>
                    <a:pt x="1465" y="2853"/>
                  </a:lnTo>
                  <a:lnTo>
                    <a:pt x="1472" y="2874"/>
                  </a:lnTo>
                  <a:lnTo>
                    <a:pt x="1521" y="3171"/>
                  </a:lnTo>
                  <a:lnTo>
                    <a:pt x="1524" y="3179"/>
                  </a:lnTo>
                  <a:lnTo>
                    <a:pt x="1531" y="3184"/>
                  </a:lnTo>
                  <a:lnTo>
                    <a:pt x="1539" y="3186"/>
                  </a:lnTo>
                  <a:lnTo>
                    <a:pt x="1837" y="3186"/>
                  </a:lnTo>
                  <a:lnTo>
                    <a:pt x="1845" y="3184"/>
                  </a:lnTo>
                  <a:lnTo>
                    <a:pt x="1851" y="3179"/>
                  </a:lnTo>
                  <a:lnTo>
                    <a:pt x="1854" y="3171"/>
                  </a:lnTo>
                  <a:lnTo>
                    <a:pt x="1904" y="2874"/>
                  </a:lnTo>
                  <a:lnTo>
                    <a:pt x="1911" y="2854"/>
                  </a:lnTo>
                  <a:lnTo>
                    <a:pt x="1921" y="2834"/>
                  </a:lnTo>
                  <a:lnTo>
                    <a:pt x="1935" y="2819"/>
                  </a:lnTo>
                  <a:lnTo>
                    <a:pt x="1954" y="2807"/>
                  </a:lnTo>
                  <a:lnTo>
                    <a:pt x="1974" y="2798"/>
                  </a:lnTo>
                  <a:lnTo>
                    <a:pt x="2051" y="2776"/>
                  </a:lnTo>
                  <a:lnTo>
                    <a:pt x="2126" y="2748"/>
                  </a:lnTo>
                  <a:lnTo>
                    <a:pt x="2200" y="2714"/>
                  </a:lnTo>
                  <a:lnTo>
                    <a:pt x="2269" y="2675"/>
                  </a:lnTo>
                  <a:lnTo>
                    <a:pt x="2290" y="2667"/>
                  </a:lnTo>
                  <a:lnTo>
                    <a:pt x="2312" y="2663"/>
                  </a:lnTo>
                  <a:lnTo>
                    <a:pt x="2333" y="2664"/>
                  </a:lnTo>
                  <a:lnTo>
                    <a:pt x="2355" y="2669"/>
                  </a:lnTo>
                  <a:lnTo>
                    <a:pt x="2373" y="2681"/>
                  </a:lnTo>
                  <a:lnTo>
                    <a:pt x="2618" y="2854"/>
                  </a:lnTo>
                  <a:lnTo>
                    <a:pt x="2621" y="2856"/>
                  </a:lnTo>
                  <a:lnTo>
                    <a:pt x="2624" y="2857"/>
                  </a:lnTo>
                  <a:lnTo>
                    <a:pt x="2628" y="2858"/>
                  </a:lnTo>
                  <a:lnTo>
                    <a:pt x="2631" y="2858"/>
                  </a:lnTo>
                  <a:lnTo>
                    <a:pt x="2635" y="2857"/>
                  </a:lnTo>
                  <a:lnTo>
                    <a:pt x="2639" y="2855"/>
                  </a:lnTo>
                  <a:lnTo>
                    <a:pt x="2642" y="2852"/>
                  </a:lnTo>
                  <a:lnTo>
                    <a:pt x="2852" y="2642"/>
                  </a:lnTo>
                  <a:lnTo>
                    <a:pt x="2857" y="2634"/>
                  </a:lnTo>
                  <a:lnTo>
                    <a:pt x="2857" y="2626"/>
                  </a:lnTo>
                  <a:lnTo>
                    <a:pt x="2854" y="2618"/>
                  </a:lnTo>
                  <a:lnTo>
                    <a:pt x="2680" y="2373"/>
                  </a:lnTo>
                  <a:lnTo>
                    <a:pt x="2669" y="2353"/>
                  </a:lnTo>
                  <a:lnTo>
                    <a:pt x="2663" y="2332"/>
                  </a:lnTo>
                  <a:lnTo>
                    <a:pt x="2663" y="2310"/>
                  </a:lnTo>
                  <a:lnTo>
                    <a:pt x="2667" y="2289"/>
                  </a:lnTo>
                  <a:lnTo>
                    <a:pt x="2676" y="2269"/>
                  </a:lnTo>
                  <a:lnTo>
                    <a:pt x="2715" y="2199"/>
                  </a:lnTo>
                  <a:lnTo>
                    <a:pt x="2747" y="2126"/>
                  </a:lnTo>
                  <a:lnTo>
                    <a:pt x="2776" y="2051"/>
                  </a:lnTo>
                  <a:lnTo>
                    <a:pt x="2799" y="1974"/>
                  </a:lnTo>
                  <a:lnTo>
                    <a:pt x="2807" y="1953"/>
                  </a:lnTo>
                  <a:lnTo>
                    <a:pt x="2818" y="1935"/>
                  </a:lnTo>
                  <a:lnTo>
                    <a:pt x="2835" y="1921"/>
                  </a:lnTo>
                  <a:lnTo>
                    <a:pt x="2853" y="1910"/>
                  </a:lnTo>
                  <a:lnTo>
                    <a:pt x="2875" y="1904"/>
                  </a:lnTo>
                  <a:lnTo>
                    <a:pt x="3171" y="1854"/>
                  </a:lnTo>
                  <a:lnTo>
                    <a:pt x="3179" y="1851"/>
                  </a:lnTo>
                  <a:lnTo>
                    <a:pt x="3184" y="1845"/>
                  </a:lnTo>
                  <a:lnTo>
                    <a:pt x="3186" y="1837"/>
                  </a:lnTo>
                  <a:lnTo>
                    <a:pt x="3187" y="1837"/>
                  </a:lnTo>
                  <a:lnTo>
                    <a:pt x="3187" y="1539"/>
                  </a:lnTo>
                  <a:lnTo>
                    <a:pt x="3185" y="1531"/>
                  </a:lnTo>
                  <a:lnTo>
                    <a:pt x="3180" y="1525"/>
                  </a:lnTo>
                  <a:lnTo>
                    <a:pt x="3172" y="1521"/>
                  </a:lnTo>
                  <a:lnTo>
                    <a:pt x="2876" y="1471"/>
                  </a:lnTo>
                  <a:lnTo>
                    <a:pt x="2854" y="1465"/>
                  </a:lnTo>
                  <a:lnTo>
                    <a:pt x="2836" y="1454"/>
                  </a:lnTo>
                  <a:lnTo>
                    <a:pt x="2819" y="1440"/>
                  </a:lnTo>
                  <a:lnTo>
                    <a:pt x="2807" y="1422"/>
                  </a:lnTo>
                  <a:lnTo>
                    <a:pt x="2800" y="1401"/>
                  </a:lnTo>
                  <a:lnTo>
                    <a:pt x="2777" y="1324"/>
                  </a:lnTo>
                  <a:lnTo>
                    <a:pt x="2748" y="1249"/>
                  </a:lnTo>
                  <a:lnTo>
                    <a:pt x="2716" y="1176"/>
                  </a:lnTo>
                  <a:lnTo>
                    <a:pt x="2677" y="1105"/>
                  </a:lnTo>
                  <a:lnTo>
                    <a:pt x="2667" y="1086"/>
                  </a:lnTo>
                  <a:lnTo>
                    <a:pt x="2663" y="1064"/>
                  </a:lnTo>
                  <a:lnTo>
                    <a:pt x="2664" y="1043"/>
                  </a:lnTo>
                  <a:lnTo>
                    <a:pt x="2670" y="1021"/>
                  </a:lnTo>
                  <a:lnTo>
                    <a:pt x="2681" y="1002"/>
                  </a:lnTo>
                  <a:lnTo>
                    <a:pt x="2855" y="758"/>
                  </a:lnTo>
                  <a:lnTo>
                    <a:pt x="2858" y="750"/>
                  </a:lnTo>
                  <a:lnTo>
                    <a:pt x="2857" y="740"/>
                  </a:lnTo>
                  <a:lnTo>
                    <a:pt x="2853" y="733"/>
                  </a:lnTo>
                  <a:lnTo>
                    <a:pt x="2643" y="523"/>
                  </a:lnTo>
                  <a:lnTo>
                    <a:pt x="2639" y="521"/>
                  </a:lnTo>
                  <a:lnTo>
                    <a:pt x="2636" y="519"/>
                  </a:lnTo>
                  <a:lnTo>
                    <a:pt x="2632" y="518"/>
                  </a:lnTo>
                  <a:lnTo>
                    <a:pt x="2629" y="518"/>
                  </a:lnTo>
                  <a:lnTo>
                    <a:pt x="2626" y="518"/>
                  </a:lnTo>
                  <a:lnTo>
                    <a:pt x="2622" y="520"/>
                  </a:lnTo>
                  <a:lnTo>
                    <a:pt x="2619" y="521"/>
                  </a:lnTo>
                  <a:lnTo>
                    <a:pt x="2375" y="696"/>
                  </a:lnTo>
                  <a:lnTo>
                    <a:pt x="2356" y="707"/>
                  </a:lnTo>
                  <a:lnTo>
                    <a:pt x="2335" y="713"/>
                  </a:lnTo>
                  <a:lnTo>
                    <a:pt x="2314" y="714"/>
                  </a:lnTo>
                  <a:lnTo>
                    <a:pt x="2292" y="710"/>
                  </a:lnTo>
                  <a:lnTo>
                    <a:pt x="2272" y="700"/>
                  </a:lnTo>
                  <a:lnTo>
                    <a:pt x="2200" y="661"/>
                  </a:lnTo>
                  <a:lnTo>
                    <a:pt x="2125" y="628"/>
                  </a:lnTo>
                  <a:lnTo>
                    <a:pt x="2048" y="599"/>
                  </a:lnTo>
                  <a:lnTo>
                    <a:pt x="1969" y="576"/>
                  </a:lnTo>
                  <a:lnTo>
                    <a:pt x="1948" y="568"/>
                  </a:lnTo>
                  <a:lnTo>
                    <a:pt x="1931" y="556"/>
                  </a:lnTo>
                  <a:lnTo>
                    <a:pt x="1916" y="540"/>
                  </a:lnTo>
                  <a:lnTo>
                    <a:pt x="1905" y="521"/>
                  </a:lnTo>
                  <a:lnTo>
                    <a:pt x="1899" y="499"/>
                  </a:lnTo>
                  <a:lnTo>
                    <a:pt x="1850" y="205"/>
                  </a:lnTo>
                  <a:lnTo>
                    <a:pt x="1846" y="198"/>
                  </a:lnTo>
                  <a:lnTo>
                    <a:pt x="1840" y="192"/>
                  </a:lnTo>
                  <a:lnTo>
                    <a:pt x="1832" y="190"/>
                  </a:lnTo>
                  <a:lnTo>
                    <a:pt x="1534" y="190"/>
                  </a:lnTo>
                  <a:close/>
                  <a:moveTo>
                    <a:pt x="1533" y="0"/>
                  </a:moveTo>
                  <a:lnTo>
                    <a:pt x="1830" y="0"/>
                  </a:lnTo>
                  <a:lnTo>
                    <a:pt x="1863" y="3"/>
                  </a:lnTo>
                  <a:lnTo>
                    <a:pt x="1895" y="10"/>
                  </a:lnTo>
                  <a:lnTo>
                    <a:pt x="1925" y="24"/>
                  </a:lnTo>
                  <a:lnTo>
                    <a:pt x="1953" y="40"/>
                  </a:lnTo>
                  <a:lnTo>
                    <a:pt x="1976" y="61"/>
                  </a:lnTo>
                  <a:lnTo>
                    <a:pt x="1998" y="84"/>
                  </a:lnTo>
                  <a:lnTo>
                    <a:pt x="2015" y="112"/>
                  </a:lnTo>
                  <a:lnTo>
                    <a:pt x="2027" y="142"/>
                  </a:lnTo>
                  <a:lnTo>
                    <a:pt x="2036" y="174"/>
                  </a:lnTo>
                  <a:lnTo>
                    <a:pt x="2076" y="408"/>
                  </a:lnTo>
                  <a:lnTo>
                    <a:pt x="2157" y="436"/>
                  </a:lnTo>
                  <a:lnTo>
                    <a:pt x="2237" y="469"/>
                  </a:lnTo>
                  <a:lnTo>
                    <a:pt x="2314" y="507"/>
                  </a:lnTo>
                  <a:lnTo>
                    <a:pt x="2509" y="367"/>
                  </a:lnTo>
                  <a:lnTo>
                    <a:pt x="2537" y="350"/>
                  </a:lnTo>
                  <a:lnTo>
                    <a:pt x="2567" y="338"/>
                  </a:lnTo>
                  <a:lnTo>
                    <a:pt x="2598" y="330"/>
                  </a:lnTo>
                  <a:lnTo>
                    <a:pt x="2630" y="328"/>
                  </a:lnTo>
                  <a:lnTo>
                    <a:pt x="2663" y="331"/>
                  </a:lnTo>
                  <a:lnTo>
                    <a:pt x="2695" y="338"/>
                  </a:lnTo>
                  <a:lnTo>
                    <a:pt x="2725" y="351"/>
                  </a:lnTo>
                  <a:lnTo>
                    <a:pt x="2752" y="368"/>
                  </a:lnTo>
                  <a:lnTo>
                    <a:pt x="2777" y="390"/>
                  </a:lnTo>
                  <a:lnTo>
                    <a:pt x="2987" y="600"/>
                  </a:lnTo>
                  <a:lnTo>
                    <a:pt x="3010" y="625"/>
                  </a:lnTo>
                  <a:lnTo>
                    <a:pt x="3026" y="653"/>
                  </a:lnTo>
                  <a:lnTo>
                    <a:pt x="3039" y="683"/>
                  </a:lnTo>
                  <a:lnTo>
                    <a:pt x="3047" y="714"/>
                  </a:lnTo>
                  <a:lnTo>
                    <a:pt x="3049" y="746"/>
                  </a:lnTo>
                  <a:lnTo>
                    <a:pt x="3047" y="777"/>
                  </a:lnTo>
                  <a:lnTo>
                    <a:pt x="3040" y="809"/>
                  </a:lnTo>
                  <a:lnTo>
                    <a:pt x="3027" y="840"/>
                  </a:lnTo>
                  <a:lnTo>
                    <a:pt x="3010" y="869"/>
                  </a:lnTo>
                  <a:lnTo>
                    <a:pt x="2870" y="1063"/>
                  </a:lnTo>
                  <a:lnTo>
                    <a:pt x="2907" y="1138"/>
                  </a:lnTo>
                  <a:lnTo>
                    <a:pt x="2939" y="1214"/>
                  </a:lnTo>
                  <a:lnTo>
                    <a:pt x="2966" y="1293"/>
                  </a:lnTo>
                  <a:lnTo>
                    <a:pt x="3203" y="1333"/>
                  </a:lnTo>
                  <a:lnTo>
                    <a:pt x="3236" y="1341"/>
                  </a:lnTo>
                  <a:lnTo>
                    <a:pt x="3265" y="1355"/>
                  </a:lnTo>
                  <a:lnTo>
                    <a:pt x="3293" y="1372"/>
                  </a:lnTo>
                  <a:lnTo>
                    <a:pt x="3317" y="1393"/>
                  </a:lnTo>
                  <a:lnTo>
                    <a:pt x="3337" y="1417"/>
                  </a:lnTo>
                  <a:lnTo>
                    <a:pt x="3353" y="1444"/>
                  </a:lnTo>
                  <a:lnTo>
                    <a:pt x="3366" y="1475"/>
                  </a:lnTo>
                  <a:lnTo>
                    <a:pt x="3373" y="1506"/>
                  </a:lnTo>
                  <a:lnTo>
                    <a:pt x="3375" y="1539"/>
                  </a:lnTo>
                  <a:lnTo>
                    <a:pt x="3375" y="1837"/>
                  </a:lnTo>
                  <a:lnTo>
                    <a:pt x="3373" y="1869"/>
                  </a:lnTo>
                  <a:lnTo>
                    <a:pt x="3365" y="1901"/>
                  </a:lnTo>
                  <a:lnTo>
                    <a:pt x="3352" y="1931"/>
                  </a:lnTo>
                  <a:lnTo>
                    <a:pt x="3336" y="1959"/>
                  </a:lnTo>
                  <a:lnTo>
                    <a:pt x="3315" y="1983"/>
                  </a:lnTo>
                  <a:lnTo>
                    <a:pt x="3291" y="2004"/>
                  </a:lnTo>
                  <a:lnTo>
                    <a:pt x="3264" y="2021"/>
                  </a:lnTo>
                  <a:lnTo>
                    <a:pt x="3233" y="2033"/>
                  </a:lnTo>
                  <a:lnTo>
                    <a:pt x="3202" y="2042"/>
                  </a:lnTo>
                  <a:lnTo>
                    <a:pt x="2965" y="2082"/>
                  </a:lnTo>
                  <a:lnTo>
                    <a:pt x="2938" y="2160"/>
                  </a:lnTo>
                  <a:lnTo>
                    <a:pt x="2905" y="2237"/>
                  </a:lnTo>
                  <a:lnTo>
                    <a:pt x="2869" y="2311"/>
                  </a:lnTo>
                  <a:lnTo>
                    <a:pt x="3009" y="2507"/>
                  </a:lnTo>
                  <a:lnTo>
                    <a:pt x="3026" y="2536"/>
                  </a:lnTo>
                  <a:lnTo>
                    <a:pt x="3038" y="2567"/>
                  </a:lnTo>
                  <a:lnTo>
                    <a:pt x="3045" y="2597"/>
                  </a:lnTo>
                  <a:lnTo>
                    <a:pt x="3048" y="2630"/>
                  </a:lnTo>
                  <a:lnTo>
                    <a:pt x="3045" y="2662"/>
                  </a:lnTo>
                  <a:lnTo>
                    <a:pt x="3038" y="2693"/>
                  </a:lnTo>
                  <a:lnTo>
                    <a:pt x="3025" y="2723"/>
                  </a:lnTo>
                  <a:lnTo>
                    <a:pt x="3008" y="2750"/>
                  </a:lnTo>
                  <a:lnTo>
                    <a:pt x="2986" y="2776"/>
                  </a:lnTo>
                  <a:lnTo>
                    <a:pt x="2776" y="2986"/>
                  </a:lnTo>
                  <a:lnTo>
                    <a:pt x="2750" y="3008"/>
                  </a:lnTo>
                  <a:lnTo>
                    <a:pt x="2723" y="3025"/>
                  </a:lnTo>
                  <a:lnTo>
                    <a:pt x="2693" y="3037"/>
                  </a:lnTo>
                  <a:lnTo>
                    <a:pt x="2661" y="3045"/>
                  </a:lnTo>
                  <a:lnTo>
                    <a:pt x="2628" y="3048"/>
                  </a:lnTo>
                  <a:lnTo>
                    <a:pt x="2597" y="3045"/>
                  </a:lnTo>
                  <a:lnTo>
                    <a:pt x="2565" y="3037"/>
                  </a:lnTo>
                  <a:lnTo>
                    <a:pt x="2535" y="3025"/>
                  </a:lnTo>
                  <a:lnTo>
                    <a:pt x="2507" y="3009"/>
                  </a:lnTo>
                  <a:lnTo>
                    <a:pt x="2313" y="2869"/>
                  </a:lnTo>
                  <a:lnTo>
                    <a:pt x="2238" y="2905"/>
                  </a:lnTo>
                  <a:lnTo>
                    <a:pt x="2161" y="2937"/>
                  </a:lnTo>
                  <a:lnTo>
                    <a:pt x="2082" y="2965"/>
                  </a:lnTo>
                  <a:lnTo>
                    <a:pt x="2042" y="3201"/>
                  </a:lnTo>
                  <a:lnTo>
                    <a:pt x="2034" y="3233"/>
                  </a:lnTo>
                  <a:lnTo>
                    <a:pt x="2021" y="3264"/>
                  </a:lnTo>
                  <a:lnTo>
                    <a:pt x="2004" y="3291"/>
                  </a:lnTo>
                  <a:lnTo>
                    <a:pt x="1983" y="3315"/>
                  </a:lnTo>
                  <a:lnTo>
                    <a:pt x="1959" y="3336"/>
                  </a:lnTo>
                  <a:lnTo>
                    <a:pt x="1931" y="3352"/>
                  </a:lnTo>
                  <a:lnTo>
                    <a:pt x="1901" y="3365"/>
                  </a:lnTo>
                  <a:lnTo>
                    <a:pt x="1870" y="3373"/>
                  </a:lnTo>
                  <a:lnTo>
                    <a:pt x="1837" y="3375"/>
                  </a:lnTo>
                  <a:lnTo>
                    <a:pt x="1538" y="3375"/>
                  </a:lnTo>
                  <a:lnTo>
                    <a:pt x="1505" y="3373"/>
                  </a:lnTo>
                  <a:lnTo>
                    <a:pt x="1474" y="3365"/>
                  </a:lnTo>
                  <a:lnTo>
                    <a:pt x="1444" y="3352"/>
                  </a:lnTo>
                  <a:lnTo>
                    <a:pt x="1416" y="3336"/>
                  </a:lnTo>
                  <a:lnTo>
                    <a:pt x="1392" y="3315"/>
                  </a:lnTo>
                  <a:lnTo>
                    <a:pt x="1371" y="3291"/>
                  </a:lnTo>
                  <a:lnTo>
                    <a:pt x="1354" y="3264"/>
                  </a:lnTo>
                  <a:lnTo>
                    <a:pt x="1341" y="3233"/>
                  </a:lnTo>
                  <a:lnTo>
                    <a:pt x="1333" y="3201"/>
                  </a:lnTo>
                  <a:lnTo>
                    <a:pt x="1293" y="2965"/>
                  </a:lnTo>
                  <a:lnTo>
                    <a:pt x="1217" y="2938"/>
                  </a:lnTo>
                  <a:lnTo>
                    <a:pt x="1142" y="2907"/>
                  </a:lnTo>
                  <a:lnTo>
                    <a:pt x="1071" y="2872"/>
                  </a:lnTo>
                  <a:lnTo>
                    <a:pt x="873" y="3014"/>
                  </a:lnTo>
                  <a:lnTo>
                    <a:pt x="845" y="3030"/>
                  </a:lnTo>
                  <a:lnTo>
                    <a:pt x="815" y="3043"/>
                  </a:lnTo>
                  <a:lnTo>
                    <a:pt x="785" y="3050"/>
                  </a:lnTo>
                  <a:lnTo>
                    <a:pt x="752" y="3053"/>
                  </a:lnTo>
                  <a:lnTo>
                    <a:pt x="719" y="3050"/>
                  </a:lnTo>
                  <a:lnTo>
                    <a:pt x="687" y="3043"/>
                  </a:lnTo>
                  <a:lnTo>
                    <a:pt x="657" y="3029"/>
                  </a:lnTo>
                  <a:lnTo>
                    <a:pt x="630" y="3013"/>
                  </a:lnTo>
                  <a:lnTo>
                    <a:pt x="604" y="2991"/>
                  </a:lnTo>
                  <a:lnTo>
                    <a:pt x="395" y="2781"/>
                  </a:lnTo>
                  <a:lnTo>
                    <a:pt x="372" y="2755"/>
                  </a:lnTo>
                  <a:lnTo>
                    <a:pt x="356" y="2728"/>
                  </a:lnTo>
                  <a:lnTo>
                    <a:pt x="344" y="2698"/>
                  </a:lnTo>
                  <a:lnTo>
                    <a:pt x="335" y="2666"/>
                  </a:lnTo>
                  <a:lnTo>
                    <a:pt x="333" y="2634"/>
                  </a:lnTo>
                  <a:lnTo>
                    <a:pt x="335" y="2603"/>
                  </a:lnTo>
                  <a:lnTo>
                    <a:pt x="342" y="2572"/>
                  </a:lnTo>
                  <a:lnTo>
                    <a:pt x="355" y="2541"/>
                  </a:lnTo>
                  <a:lnTo>
                    <a:pt x="372" y="2512"/>
                  </a:lnTo>
                  <a:lnTo>
                    <a:pt x="511" y="2320"/>
                  </a:lnTo>
                  <a:lnTo>
                    <a:pt x="474" y="2245"/>
                  </a:lnTo>
                  <a:lnTo>
                    <a:pt x="441" y="2168"/>
                  </a:lnTo>
                  <a:lnTo>
                    <a:pt x="414" y="2090"/>
                  </a:lnTo>
                  <a:lnTo>
                    <a:pt x="174" y="2049"/>
                  </a:lnTo>
                  <a:lnTo>
                    <a:pt x="141" y="2041"/>
                  </a:lnTo>
                  <a:lnTo>
                    <a:pt x="112" y="2028"/>
                  </a:lnTo>
                  <a:lnTo>
                    <a:pt x="84" y="2011"/>
                  </a:lnTo>
                  <a:lnTo>
                    <a:pt x="60" y="1990"/>
                  </a:lnTo>
                  <a:lnTo>
                    <a:pt x="40" y="1966"/>
                  </a:lnTo>
                  <a:lnTo>
                    <a:pt x="23" y="1938"/>
                  </a:lnTo>
                  <a:lnTo>
                    <a:pt x="10" y="1908"/>
                  </a:lnTo>
                  <a:lnTo>
                    <a:pt x="3" y="1877"/>
                  </a:lnTo>
                  <a:lnTo>
                    <a:pt x="0" y="1843"/>
                  </a:lnTo>
                  <a:lnTo>
                    <a:pt x="0" y="1546"/>
                  </a:lnTo>
                  <a:lnTo>
                    <a:pt x="3" y="1513"/>
                  </a:lnTo>
                  <a:lnTo>
                    <a:pt x="10" y="1481"/>
                  </a:lnTo>
                  <a:lnTo>
                    <a:pt x="23" y="1451"/>
                  </a:lnTo>
                  <a:lnTo>
                    <a:pt x="40" y="1424"/>
                  </a:lnTo>
                  <a:lnTo>
                    <a:pt x="60" y="1400"/>
                  </a:lnTo>
                  <a:lnTo>
                    <a:pt x="84" y="1379"/>
                  </a:lnTo>
                  <a:lnTo>
                    <a:pt x="112" y="1362"/>
                  </a:lnTo>
                  <a:lnTo>
                    <a:pt x="141" y="1348"/>
                  </a:lnTo>
                  <a:lnTo>
                    <a:pt x="174" y="1340"/>
                  </a:lnTo>
                  <a:lnTo>
                    <a:pt x="408" y="1301"/>
                  </a:lnTo>
                  <a:lnTo>
                    <a:pt x="435" y="1222"/>
                  </a:lnTo>
                  <a:lnTo>
                    <a:pt x="466" y="1145"/>
                  </a:lnTo>
                  <a:lnTo>
                    <a:pt x="502" y="1071"/>
                  </a:lnTo>
                  <a:lnTo>
                    <a:pt x="361" y="873"/>
                  </a:lnTo>
                  <a:lnTo>
                    <a:pt x="345" y="844"/>
                  </a:lnTo>
                  <a:lnTo>
                    <a:pt x="332" y="813"/>
                  </a:lnTo>
                  <a:lnTo>
                    <a:pt x="325" y="781"/>
                  </a:lnTo>
                  <a:lnTo>
                    <a:pt x="323" y="750"/>
                  </a:lnTo>
                  <a:lnTo>
                    <a:pt x="325" y="718"/>
                  </a:lnTo>
                  <a:lnTo>
                    <a:pt x="333" y="687"/>
                  </a:lnTo>
                  <a:lnTo>
                    <a:pt x="346" y="657"/>
                  </a:lnTo>
                  <a:lnTo>
                    <a:pt x="362" y="630"/>
                  </a:lnTo>
                  <a:lnTo>
                    <a:pt x="384" y="604"/>
                  </a:lnTo>
                  <a:lnTo>
                    <a:pt x="595" y="394"/>
                  </a:lnTo>
                  <a:lnTo>
                    <a:pt x="619" y="372"/>
                  </a:lnTo>
                  <a:lnTo>
                    <a:pt x="647" y="355"/>
                  </a:lnTo>
                  <a:lnTo>
                    <a:pt x="677" y="343"/>
                  </a:lnTo>
                  <a:lnTo>
                    <a:pt x="709" y="335"/>
                  </a:lnTo>
                  <a:lnTo>
                    <a:pt x="742" y="332"/>
                  </a:lnTo>
                  <a:lnTo>
                    <a:pt x="774" y="335"/>
                  </a:lnTo>
                  <a:lnTo>
                    <a:pt x="806" y="343"/>
                  </a:lnTo>
                  <a:lnTo>
                    <a:pt x="836" y="355"/>
                  </a:lnTo>
                  <a:lnTo>
                    <a:pt x="863" y="371"/>
                  </a:lnTo>
                  <a:lnTo>
                    <a:pt x="1057" y="511"/>
                  </a:lnTo>
                  <a:lnTo>
                    <a:pt x="1131" y="474"/>
                  </a:lnTo>
                  <a:lnTo>
                    <a:pt x="1208" y="441"/>
                  </a:lnTo>
                  <a:lnTo>
                    <a:pt x="1286" y="414"/>
                  </a:lnTo>
                  <a:lnTo>
                    <a:pt x="1327" y="174"/>
                  </a:lnTo>
                  <a:lnTo>
                    <a:pt x="1335" y="142"/>
                  </a:lnTo>
                  <a:lnTo>
                    <a:pt x="1349" y="112"/>
                  </a:lnTo>
                  <a:lnTo>
                    <a:pt x="1365" y="84"/>
                  </a:lnTo>
                  <a:lnTo>
                    <a:pt x="1386" y="61"/>
                  </a:lnTo>
                  <a:lnTo>
                    <a:pt x="1411" y="40"/>
                  </a:lnTo>
                  <a:lnTo>
                    <a:pt x="1438" y="24"/>
                  </a:lnTo>
                  <a:lnTo>
                    <a:pt x="1467" y="10"/>
                  </a:lnTo>
                  <a:lnTo>
                    <a:pt x="1499" y="3"/>
                  </a:lnTo>
                  <a:lnTo>
                    <a:pt x="15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14" name="Shape 7714"/>
            <p:cNvSpPr/>
            <p:nvPr/>
          </p:nvSpPr>
          <p:spPr>
            <a:xfrm>
              <a:off x="10210800" y="1003300"/>
              <a:ext cx="769938" cy="769938"/>
            </a:xfrm>
            <a:custGeom>
              <a:avLst/>
              <a:gdLst/>
              <a:ahLst/>
              <a:cxnLst/>
              <a:rect l="0" t="0" r="0" b="0"/>
              <a:pathLst>
                <a:path w="1456" h="1457" extrusionOk="0">
                  <a:moveTo>
                    <a:pt x="728" y="191"/>
                  </a:moveTo>
                  <a:lnTo>
                    <a:pt x="670" y="194"/>
                  </a:lnTo>
                  <a:lnTo>
                    <a:pt x="613" y="203"/>
                  </a:lnTo>
                  <a:lnTo>
                    <a:pt x="558" y="218"/>
                  </a:lnTo>
                  <a:lnTo>
                    <a:pt x="506" y="239"/>
                  </a:lnTo>
                  <a:lnTo>
                    <a:pt x="457" y="264"/>
                  </a:lnTo>
                  <a:lnTo>
                    <a:pt x="410" y="294"/>
                  </a:lnTo>
                  <a:lnTo>
                    <a:pt x="368" y="329"/>
                  </a:lnTo>
                  <a:lnTo>
                    <a:pt x="329" y="368"/>
                  </a:lnTo>
                  <a:lnTo>
                    <a:pt x="294" y="411"/>
                  </a:lnTo>
                  <a:lnTo>
                    <a:pt x="263" y="457"/>
                  </a:lnTo>
                  <a:lnTo>
                    <a:pt x="238" y="506"/>
                  </a:lnTo>
                  <a:lnTo>
                    <a:pt x="217" y="559"/>
                  </a:lnTo>
                  <a:lnTo>
                    <a:pt x="203" y="613"/>
                  </a:lnTo>
                  <a:lnTo>
                    <a:pt x="194" y="669"/>
                  </a:lnTo>
                  <a:lnTo>
                    <a:pt x="191" y="729"/>
                  </a:lnTo>
                  <a:lnTo>
                    <a:pt x="194" y="787"/>
                  </a:lnTo>
                  <a:lnTo>
                    <a:pt x="203" y="844"/>
                  </a:lnTo>
                  <a:lnTo>
                    <a:pt x="217" y="898"/>
                  </a:lnTo>
                  <a:lnTo>
                    <a:pt x="238" y="950"/>
                  </a:lnTo>
                  <a:lnTo>
                    <a:pt x="263" y="1000"/>
                  </a:lnTo>
                  <a:lnTo>
                    <a:pt x="294" y="1046"/>
                  </a:lnTo>
                  <a:lnTo>
                    <a:pt x="329" y="1089"/>
                  </a:lnTo>
                  <a:lnTo>
                    <a:pt x="368" y="1128"/>
                  </a:lnTo>
                  <a:lnTo>
                    <a:pt x="410" y="1163"/>
                  </a:lnTo>
                  <a:lnTo>
                    <a:pt x="457" y="1192"/>
                  </a:lnTo>
                  <a:lnTo>
                    <a:pt x="506" y="1218"/>
                  </a:lnTo>
                  <a:lnTo>
                    <a:pt x="558" y="1239"/>
                  </a:lnTo>
                  <a:lnTo>
                    <a:pt x="613" y="1254"/>
                  </a:lnTo>
                  <a:lnTo>
                    <a:pt x="670" y="1263"/>
                  </a:lnTo>
                  <a:lnTo>
                    <a:pt x="728" y="1266"/>
                  </a:lnTo>
                  <a:lnTo>
                    <a:pt x="786" y="1263"/>
                  </a:lnTo>
                  <a:lnTo>
                    <a:pt x="844" y="1254"/>
                  </a:lnTo>
                  <a:lnTo>
                    <a:pt x="898" y="1239"/>
                  </a:lnTo>
                  <a:lnTo>
                    <a:pt x="951" y="1218"/>
                  </a:lnTo>
                  <a:lnTo>
                    <a:pt x="1000" y="1192"/>
                  </a:lnTo>
                  <a:lnTo>
                    <a:pt x="1046" y="1163"/>
                  </a:lnTo>
                  <a:lnTo>
                    <a:pt x="1089" y="1128"/>
                  </a:lnTo>
                  <a:lnTo>
                    <a:pt x="1127" y="1089"/>
                  </a:lnTo>
                  <a:lnTo>
                    <a:pt x="1162" y="1046"/>
                  </a:lnTo>
                  <a:lnTo>
                    <a:pt x="1193" y="1000"/>
                  </a:lnTo>
                  <a:lnTo>
                    <a:pt x="1218" y="950"/>
                  </a:lnTo>
                  <a:lnTo>
                    <a:pt x="1239" y="898"/>
                  </a:lnTo>
                  <a:lnTo>
                    <a:pt x="1254" y="844"/>
                  </a:lnTo>
                  <a:lnTo>
                    <a:pt x="1263" y="787"/>
                  </a:lnTo>
                  <a:lnTo>
                    <a:pt x="1266" y="729"/>
                  </a:lnTo>
                  <a:lnTo>
                    <a:pt x="1263" y="669"/>
                  </a:lnTo>
                  <a:lnTo>
                    <a:pt x="1254" y="613"/>
                  </a:lnTo>
                  <a:lnTo>
                    <a:pt x="1239" y="559"/>
                  </a:lnTo>
                  <a:lnTo>
                    <a:pt x="1218" y="506"/>
                  </a:lnTo>
                  <a:lnTo>
                    <a:pt x="1193" y="457"/>
                  </a:lnTo>
                  <a:lnTo>
                    <a:pt x="1162" y="411"/>
                  </a:lnTo>
                  <a:lnTo>
                    <a:pt x="1127" y="368"/>
                  </a:lnTo>
                  <a:lnTo>
                    <a:pt x="1089" y="329"/>
                  </a:lnTo>
                  <a:lnTo>
                    <a:pt x="1046" y="294"/>
                  </a:lnTo>
                  <a:lnTo>
                    <a:pt x="1000" y="264"/>
                  </a:lnTo>
                  <a:lnTo>
                    <a:pt x="951" y="239"/>
                  </a:lnTo>
                  <a:lnTo>
                    <a:pt x="898" y="218"/>
                  </a:lnTo>
                  <a:lnTo>
                    <a:pt x="844" y="203"/>
                  </a:lnTo>
                  <a:lnTo>
                    <a:pt x="786" y="194"/>
                  </a:lnTo>
                  <a:lnTo>
                    <a:pt x="728" y="191"/>
                  </a:lnTo>
                  <a:close/>
                  <a:moveTo>
                    <a:pt x="728" y="0"/>
                  </a:moveTo>
                  <a:lnTo>
                    <a:pt x="795" y="3"/>
                  </a:lnTo>
                  <a:lnTo>
                    <a:pt x="859" y="12"/>
                  </a:lnTo>
                  <a:lnTo>
                    <a:pt x="922" y="26"/>
                  </a:lnTo>
                  <a:lnTo>
                    <a:pt x="982" y="46"/>
                  </a:lnTo>
                  <a:lnTo>
                    <a:pt x="1040" y="71"/>
                  </a:lnTo>
                  <a:lnTo>
                    <a:pt x="1095" y="99"/>
                  </a:lnTo>
                  <a:lnTo>
                    <a:pt x="1148" y="133"/>
                  </a:lnTo>
                  <a:lnTo>
                    <a:pt x="1198" y="171"/>
                  </a:lnTo>
                  <a:lnTo>
                    <a:pt x="1243" y="213"/>
                  </a:lnTo>
                  <a:lnTo>
                    <a:pt x="1285" y="259"/>
                  </a:lnTo>
                  <a:lnTo>
                    <a:pt x="1323" y="308"/>
                  </a:lnTo>
                  <a:lnTo>
                    <a:pt x="1357" y="361"/>
                  </a:lnTo>
                  <a:lnTo>
                    <a:pt x="1386" y="416"/>
                  </a:lnTo>
                  <a:lnTo>
                    <a:pt x="1411" y="475"/>
                  </a:lnTo>
                  <a:lnTo>
                    <a:pt x="1430" y="535"/>
                  </a:lnTo>
                  <a:lnTo>
                    <a:pt x="1445" y="598"/>
                  </a:lnTo>
                  <a:lnTo>
                    <a:pt x="1453" y="662"/>
                  </a:lnTo>
                  <a:lnTo>
                    <a:pt x="1456" y="729"/>
                  </a:lnTo>
                  <a:lnTo>
                    <a:pt x="1453" y="795"/>
                  </a:lnTo>
                  <a:lnTo>
                    <a:pt x="1445" y="859"/>
                  </a:lnTo>
                  <a:lnTo>
                    <a:pt x="1430" y="922"/>
                  </a:lnTo>
                  <a:lnTo>
                    <a:pt x="1411" y="982"/>
                  </a:lnTo>
                  <a:lnTo>
                    <a:pt x="1386" y="1041"/>
                  </a:lnTo>
                  <a:lnTo>
                    <a:pt x="1357" y="1096"/>
                  </a:lnTo>
                  <a:lnTo>
                    <a:pt x="1323" y="1148"/>
                  </a:lnTo>
                  <a:lnTo>
                    <a:pt x="1285" y="1198"/>
                  </a:lnTo>
                  <a:lnTo>
                    <a:pt x="1243" y="1244"/>
                  </a:lnTo>
                  <a:lnTo>
                    <a:pt x="1198" y="1286"/>
                  </a:lnTo>
                  <a:lnTo>
                    <a:pt x="1148" y="1324"/>
                  </a:lnTo>
                  <a:lnTo>
                    <a:pt x="1095" y="1358"/>
                  </a:lnTo>
                  <a:lnTo>
                    <a:pt x="1040" y="1386"/>
                  </a:lnTo>
                  <a:lnTo>
                    <a:pt x="982" y="1411"/>
                  </a:lnTo>
                  <a:lnTo>
                    <a:pt x="922" y="1430"/>
                  </a:lnTo>
                  <a:lnTo>
                    <a:pt x="859" y="1445"/>
                  </a:lnTo>
                  <a:lnTo>
                    <a:pt x="795" y="1454"/>
                  </a:lnTo>
                  <a:lnTo>
                    <a:pt x="728" y="1457"/>
                  </a:lnTo>
                  <a:lnTo>
                    <a:pt x="662" y="1454"/>
                  </a:lnTo>
                  <a:lnTo>
                    <a:pt x="598" y="1445"/>
                  </a:lnTo>
                  <a:lnTo>
                    <a:pt x="535" y="1430"/>
                  </a:lnTo>
                  <a:lnTo>
                    <a:pt x="475" y="1411"/>
                  </a:lnTo>
                  <a:lnTo>
                    <a:pt x="416" y="1386"/>
                  </a:lnTo>
                  <a:lnTo>
                    <a:pt x="361" y="1358"/>
                  </a:lnTo>
                  <a:lnTo>
                    <a:pt x="309" y="1324"/>
                  </a:lnTo>
                  <a:lnTo>
                    <a:pt x="259" y="1286"/>
                  </a:lnTo>
                  <a:lnTo>
                    <a:pt x="213" y="1244"/>
                  </a:lnTo>
                  <a:lnTo>
                    <a:pt x="171" y="1198"/>
                  </a:lnTo>
                  <a:lnTo>
                    <a:pt x="133" y="1148"/>
                  </a:lnTo>
                  <a:lnTo>
                    <a:pt x="99" y="1096"/>
                  </a:lnTo>
                  <a:lnTo>
                    <a:pt x="70" y="1041"/>
                  </a:lnTo>
                  <a:lnTo>
                    <a:pt x="45" y="982"/>
                  </a:lnTo>
                  <a:lnTo>
                    <a:pt x="26" y="922"/>
                  </a:lnTo>
                  <a:lnTo>
                    <a:pt x="11" y="859"/>
                  </a:lnTo>
                  <a:lnTo>
                    <a:pt x="3" y="795"/>
                  </a:lnTo>
                  <a:lnTo>
                    <a:pt x="0" y="729"/>
                  </a:lnTo>
                  <a:lnTo>
                    <a:pt x="3" y="662"/>
                  </a:lnTo>
                  <a:lnTo>
                    <a:pt x="11" y="598"/>
                  </a:lnTo>
                  <a:lnTo>
                    <a:pt x="26" y="535"/>
                  </a:lnTo>
                  <a:lnTo>
                    <a:pt x="45" y="475"/>
                  </a:lnTo>
                  <a:lnTo>
                    <a:pt x="70" y="416"/>
                  </a:lnTo>
                  <a:lnTo>
                    <a:pt x="99" y="361"/>
                  </a:lnTo>
                  <a:lnTo>
                    <a:pt x="133" y="308"/>
                  </a:lnTo>
                  <a:lnTo>
                    <a:pt x="171" y="259"/>
                  </a:lnTo>
                  <a:lnTo>
                    <a:pt x="213" y="213"/>
                  </a:lnTo>
                  <a:lnTo>
                    <a:pt x="259" y="171"/>
                  </a:lnTo>
                  <a:lnTo>
                    <a:pt x="309" y="133"/>
                  </a:lnTo>
                  <a:lnTo>
                    <a:pt x="361" y="99"/>
                  </a:lnTo>
                  <a:lnTo>
                    <a:pt x="416" y="71"/>
                  </a:lnTo>
                  <a:lnTo>
                    <a:pt x="475" y="46"/>
                  </a:lnTo>
                  <a:lnTo>
                    <a:pt x="535" y="26"/>
                  </a:lnTo>
                  <a:lnTo>
                    <a:pt x="598" y="12"/>
                  </a:lnTo>
                  <a:lnTo>
                    <a:pt x="662" y="3"/>
                  </a:lnTo>
                  <a:lnTo>
                    <a:pt x="7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15" name="Shape 7715"/>
          <p:cNvGrpSpPr/>
          <p:nvPr/>
        </p:nvGrpSpPr>
        <p:grpSpPr>
          <a:xfrm>
            <a:off x="5879991" y="4470391"/>
            <a:ext cx="257236" cy="257380"/>
            <a:chOff x="552450" y="496887"/>
            <a:chExt cx="1012258" cy="1012825"/>
          </a:xfrm>
        </p:grpSpPr>
        <p:sp>
          <p:nvSpPr>
            <p:cNvPr id="7716" name="Shape 7716"/>
            <p:cNvSpPr/>
            <p:nvPr/>
          </p:nvSpPr>
          <p:spPr>
            <a:xfrm>
              <a:off x="552450" y="496887"/>
              <a:ext cx="1012258" cy="1012825"/>
            </a:xfrm>
            <a:custGeom>
              <a:avLst/>
              <a:gdLst/>
              <a:ahLst/>
              <a:cxnLst/>
              <a:rect l="0" t="0" r="0" b="0"/>
              <a:pathLst>
                <a:path w="3573" h="3576" extrusionOk="0">
                  <a:moveTo>
                    <a:pt x="1786" y="781"/>
                  </a:moveTo>
                  <a:lnTo>
                    <a:pt x="1704" y="784"/>
                  </a:lnTo>
                  <a:lnTo>
                    <a:pt x="1623" y="795"/>
                  </a:lnTo>
                  <a:lnTo>
                    <a:pt x="1544" y="810"/>
                  </a:lnTo>
                  <a:lnTo>
                    <a:pt x="1468" y="833"/>
                  </a:lnTo>
                  <a:lnTo>
                    <a:pt x="1395" y="860"/>
                  </a:lnTo>
                  <a:lnTo>
                    <a:pt x="1325" y="894"/>
                  </a:lnTo>
                  <a:lnTo>
                    <a:pt x="1256" y="932"/>
                  </a:lnTo>
                  <a:lnTo>
                    <a:pt x="1192" y="976"/>
                  </a:lnTo>
                  <a:lnTo>
                    <a:pt x="1133" y="1024"/>
                  </a:lnTo>
                  <a:lnTo>
                    <a:pt x="1075" y="1077"/>
                  </a:lnTo>
                  <a:lnTo>
                    <a:pt x="1023" y="1133"/>
                  </a:lnTo>
                  <a:lnTo>
                    <a:pt x="975" y="1194"/>
                  </a:lnTo>
                  <a:lnTo>
                    <a:pt x="932" y="1258"/>
                  </a:lnTo>
                  <a:lnTo>
                    <a:pt x="893" y="1326"/>
                  </a:lnTo>
                  <a:lnTo>
                    <a:pt x="860" y="1396"/>
                  </a:lnTo>
                  <a:lnTo>
                    <a:pt x="832" y="1470"/>
                  </a:lnTo>
                  <a:lnTo>
                    <a:pt x="810" y="1546"/>
                  </a:lnTo>
                  <a:lnTo>
                    <a:pt x="794" y="1625"/>
                  </a:lnTo>
                  <a:lnTo>
                    <a:pt x="784" y="1705"/>
                  </a:lnTo>
                  <a:lnTo>
                    <a:pt x="781" y="1788"/>
                  </a:lnTo>
                  <a:lnTo>
                    <a:pt x="784" y="1870"/>
                  </a:lnTo>
                  <a:lnTo>
                    <a:pt x="794" y="1951"/>
                  </a:lnTo>
                  <a:lnTo>
                    <a:pt x="810" y="2029"/>
                  </a:lnTo>
                  <a:lnTo>
                    <a:pt x="832" y="2105"/>
                  </a:lnTo>
                  <a:lnTo>
                    <a:pt x="860" y="2179"/>
                  </a:lnTo>
                  <a:lnTo>
                    <a:pt x="893" y="2250"/>
                  </a:lnTo>
                  <a:lnTo>
                    <a:pt x="932" y="2317"/>
                  </a:lnTo>
                  <a:lnTo>
                    <a:pt x="975" y="2381"/>
                  </a:lnTo>
                  <a:lnTo>
                    <a:pt x="1023" y="2442"/>
                  </a:lnTo>
                  <a:lnTo>
                    <a:pt x="1075" y="2499"/>
                  </a:lnTo>
                  <a:lnTo>
                    <a:pt x="1133" y="2552"/>
                  </a:lnTo>
                  <a:lnTo>
                    <a:pt x="1192" y="2600"/>
                  </a:lnTo>
                  <a:lnTo>
                    <a:pt x="1256" y="2643"/>
                  </a:lnTo>
                  <a:lnTo>
                    <a:pt x="1325" y="2681"/>
                  </a:lnTo>
                  <a:lnTo>
                    <a:pt x="1395" y="2715"/>
                  </a:lnTo>
                  <a:lnTo>
                    <a:pt x="1468" y="2743"/>
                  </a:lnTo>
                  <a:lnTo>
                    <a:pt x="1544" y="2765"/>
                  </a:lnTo>
                  <a:lnTo>
                    <a:pt x="1623" y="2782"/>
                  </a:lnTo>
                  <a:lnTo>
                    <a:pt x="1704" y="2791"/>
                  </a:lnTo>
                  <a:lnTo>
                    <a:pt x="1786" y="2795"/>
                  </a:lnTo>
                  <a:lnTo>
                    <a:pt x="1868" y="2791"/>
                  </a:lnTo>
                  <a:lnTo>
                    <a:pt x="1949" y="2782"/>
                  </a:lnTo>
                  <a:lnTo>
                    <a:pt x="2027" y="2765"/>
                  </a:lnTo>
                  <a:lnTo>
                    <a:pt x="2103" y="2743"/>
                  </a:lnTo>
                  <a:lnTo>
                    <a:pt x="2177" y="2715"/>
                  </a:lnTo>
                  <a:lnTo>
                    <a:pt x="2248" y="2681"/>
                  </a:lnTo>
                  <a:lnTo>
                    <a:pt x="2315" y="2643"/>
                  </a:lnTo>
                  <a:lnTo>
                    <a:pt x="2379" y="2600"/>
                  </a:lnTo>
                  <a:lnTo>
                    <a:pt x="2440" y="2552"/>
                  </a:lnTo>
                  <a:lnTo>
                    <a:pt x="2497" y="2499"/>
                  </a:lnTo>
                  <a:lnTo>
                    <a:pt x="2549" y="2442"/>
                  </a:lnTo>
                  <a:lnTo>
                    <a:pt x="2597" y="2381"/>
                  </a:lnTo>
                  <a:lnTo>
                    <a:pt x="2640" y="2317"/>
                  </a:lnTo>
                  <a:lnTo>
                    <a:pt x="2679" y="2250"/>
                  </a:lnTo>
                  <a:lnTo>
                    <a:pt x="2712" y="2179"/>
                  </a:lnTo>
                  <a:lnTo>
                    <a:pt x="2740" y="2105"/>
                  </a:lnTo>
                  <a:lnTo>
                    <a:pt x="2762" y="2029"/>
                  </a:lnTo>
                  <a:lnTo>
                    <a:pt x="2778" y="1951"/>
                  </a:lnTo>
                  <a:lnTo>
                    <a:pt x="2788" y="1870"/>
                  </a:lnTo>
                  <a:lnTo>
                    <a:pt x="2791" y="1788"/>
                  </a:lnTo>
                  <a:lnTo>
                    <a:pt x="2788" y="1705"/>
                  </a:lnTo>
                  <a:lnTo>
                    <a:pt x="2778" y="1625"/>
                  </a:lnTo>
                  <a:lnTo>
                    <a:pt x="2762" y="1546"/>
                  </a:lnTo>
                  <a:lnTo>
                    <a:pt x="2740" y="1470"/>
                  </a:lnTo>
                  <a:lnTo>
                    <a:pt x="2712" y="1396"/>
                  </a:lnTo>
                  <a:lnTo>
                    <a:pt x="2679" y="1326"/>
                  </a:lnTo>
                  <a:lnTo>
                    <a:pt x="2640" y="1258"/>
                  </a:lnTo>
                  <a:lnTo>
                    <a:pt x="2597" y="1194"/>
                  </a:lnTo>
                  <a:lnTo>
                    <a:pt x="2549" y="1133"/>
                  </a:lnTo>
                  <a:lnTo>
                    <a:pt x="2497" y="1077"/>
                  </a:lnTo>
                  <a:lnTo>
                    <a:pt x="2440" y="1024"/>
                  </a:lnTo>
                  <a:lnTo>
                    <a:pt x="2379" y="976"/>
                  </a:lnTo>
                  <a:lnTo>
                    <a:pt x="2315" y="932"/>
                  </a:lnTo>
                  <a:lnTo>
                    <a:pt x="2248" y="894"/>
                  </a:lnTo>
                  <a:lnTo>
                    <a:pt x="2177" y="860"/>
                  </a:lnTo>
                  <a:lnTo>
                    <a:pt x="2103" y="833"/>
                  </a:lnTo>
                  <a:lnTo>
                    <a:pt x="2027" y="810"/>
                  </a:lnTo>
                  <a:lnTo>
                    <a:pt x="1949" y="795"/>
                  </a:lnTo>
                  <a:lnTo>
                    <a:pt x="1868" y="784"/>
                  </a:lnTo>
                  <a:lnTo>
                    <a:pt x="1786" y="781"/>
                  </a:lnTo>
                  <a:close/>
                  <a:moveTo>
                    <a:pt x="1626" y="0"/>
                  </a:moveTo>
                  <a:lnTo>
                    <a:pt x="1946" y="0"/>
                  </a:lnTo>
                  <a:lnTo>
                    <a:pt x="1973" y="4"/>
                  </a:lnTo>
                  <a:lnTo>
                    <a:pt x="1998" y="12"/>
                  </a:lnTo>
                  <a:lnTo>
                    <a:pt x="2020" y="26"/>
                  </a:lnTo>
                  <a:lnTo>
                    <a:pt x="2038" y="44"/>
                  </a:lnTo>
                  <a:lnTo>
                    <a:pt x="2051" y="67"/>
                  </a:lnTo>
                  <a:lnTo>
                    <a:pt x="2061" y="91"/>
                  </a:lnTo>
                  <a:lnTo>
                    <a:pt x="2063" y="118"/>
                  </a:lnTo>
                  <a:lnTo>
                    <a:pt x="2063" y="384"/>
                  </a:lnTo>
                  <a:lnTo>
                    <a:pt x="2157" y="406"/>
                  </a:lnTo>
                  <a:lnTo>
                    <a:pt x="2247" y="433"/>
                  </a:lnTo>
                  <a:lnTo>
                    <a:pt x="2335" y="467"/>
                  </a:lnTo>
                  <a:lnTo>
                    <a:pt x="2420" y="506"/>
                  </a:lnTo>
                  <a:lnTo>
                    <a:pt x="2501" y="549"/>
                  </a:lnTo>
                  <a:lnTo>
                    <a:pt x="2580" y="598"/>
                  </a:lnTo>
                  <a:lnTo>
                    <a:pt x="2768" y="409"/>
                  </a:lnTo>
                  <a:lnTo>
                    <a:pt x="2787" y="395"/>
                  </a:lnTo>
                  <a:lnTo>
                    <a:pt x="2807" y="384"/>
                  </a:lnTo>
                  <a:lnTo>
                    <a:pt x="2829" y="378"/>
                  </a:lnTo>
                  <a:lnTo>
                    <a:pt x="2852" y="375"/>
                  </a:lnTo>
                  <a:lnTo>
                    <a:pt x="2875" y="378"/>
                  </a:lnTo>
                  <a:lnTo>
                    <a:pt x="2896" y="384"/>
                  </a:lnTo>
                  <a:lnTo>
                    <a:pt x="2917" y="395"/>
                  </a:lnTo>
                  <a:lnTo>
                    <a:pt x="2935" y="409"/>
                  </a:lnTo>
                  <a:lnTo>
                    <a:pt x="3162" y="636"/>
                  </a:lnTo>
                  <a:lnTo>
                    <a:pt x="3178" y="655"/>
                  </a:lnTo>
                  <a:lnTo>
                    <a:pt x="3187" y="675"/>
                  </a:lnTo>
                  <a:lnTo>
                    <a:pt x="3194" y="697"/>
                  </a:lnTo>
                  <a:lnTo>
                    <a:pt x="3196" y="720"/>
                  </a:lnTo>
                  <a:lnTo>
                    <a:pt x="3194" y="743"/>
                  </a:lnTo>
                  <a:lnTo>
                    <a:pt x="3187" y="765"/>
                  </a:lnTo>
                  <a:lnTo>
                    <a:pt x="3178" y="785"/>
                  </a:lnTo>
                  <a:lnTo>
                    <a:pt x="3162" y="804"/>
                  </a:lnTo>
                  <a:lnTo>
                    <a:pt x="2973" y="993"/>
                  </a:lnTo>
                  <a:lnTo>
                    <a:pt x="3022" y="1071"/>
                  </a:lnTo>
                  <a:lnTo>
                    <a:pt x="3067" y="1153"/>
                  </a:lnTo>
                  <a:lnTo>
                    <a:pt x="3105" y="1238"/>
                  </a:lnTo>
                  <a:lnTo>
                    <a:pt x="3138" y="1326"/>
                  </a:lnTo>
                  <a:lnTo>
                    <a:pt x="3166" y="1416"/>
                  </a:lnTo>
                  <a:lnTo>
                    <a:pt x="3187" y="1509"/>
                  </a:lnTo>
                  <a:lnTo>
                    <a:pt x="3453" y="1509"/>
                  </a:lnTo>
                  <a:lnTo>
                    <a:pt x="3481" y="1512"/>
                  </a:lnTo>
                  <a:lnTo>
                    <a:pt x="3505" y="1521"/>
                  </a:lnTo>
                  <a:lnTo>
                    <a:pt x="3528" y="1535"/>
                  </a:lnTo>
                  <a:lnTo>
                    <a:pt x="3546" y="1553"/>
                  </a:lnTo>
                  <a:lnTo>
                    <a:pt x="3560" y="1576"/>
                  </a:lnTo>
                  <a:lnTo>
                    <a:pt x="3570" y="1600"/>
                  </a:lnTo>
                  <a:lnTo>
                    <a:pt x="3573" y="1627"/>
                  </a:lnTo>
                  <a:lnTo>
                    <a:pt x="3573" y="1948"/>
                  </a:lnTo>
                  <a:lnTo>
                    <a:pt x="3570" y="1975"/>
                  </a:lnTo>
                  <a:lnTo>
                    <a:pt x="3561" y="2000"/>
                  </a:lnTo>
                  <a:lnTo>
                    <a:pt x="3547" y="2022"/>
                  </a:lnTo>
                  <a:lnTo>
                    <a:pt x="3528" y="2040"/>
                  </a:lnTo>
                  <a:lnTo>
                    <a:pt x="3507" y="2054"/>
                  </a:lnTo>
                  <a:lnTo>
                    <a:pt x="3482" y="2063"/>
                  </a:lnTo>
                  <a:lnTo>
                    <a:pt x="3454" y="2066"/>
                  </a:lnTo>
                  <a:lnTo>
                    <a:pt x="3187" y="2066"/>
                  </a:lnTo>
                  <a:lnTo>
                    <a:pt x="3167" y="2158"/>
                  </a:lnTo>
                  <a:lnTo>
                    <a:pt x="3138" y="2250"/>
                  </a:lnTo>
                  <a:lnTo>
                    <a:pt x="3106" y="2337"/>
                  </a:lnTo>
                  <a:lnTo>
                    <a:pt x="3067" y="2423"/>
                  </a:lnTo>
                  <a:lnTo>
                    <a:pt x="3023" y="2504"/>
                  </a:lnTo>
                  <a:lnTo>
                    <a:pt x="2974" y="2583"/>
                  </a:lnTo>
                  <a:lnTo>
                    <a:pt x="3162" y="2772"/>
                  </a:lnTo>
                  <a:lnTo>
                    <a:pt x="3178" y="2790"/>
                  </a:lnTo>
                  <a:lnTo>
                    <a:pt x="3188" y="2811"/>
                  </a:lnTo>
                  <a:lnTo>
                    <a:pt x="3195" y="2833"/>
                  </a:lnTo>
                  <a:lnTo>
                    <a:pt x="3197" y="2854"/>
                  </a:lnTo>
                  <a:lnTo>
                    <a:pt x="3195" y="2877"/>
                  </a:lnTo>
                  <a:lnTo>
                    <a:pt x="3188" y="2899"/>
                  </a:lnTo>
                  <a:lnTo>
                    <a:pt x="3178" y="2920"/>
                  </a:lnTo>
                  <a:lnTo>
                    <a:pt x="3162" y="2938"/>
                  </a:lnTo>
                  <a:lnTo>
                    <a:pt x="2935" y="3165"/>
                  </a:lnTo>
                  <a:lnTo>
                    <a:pt x="2917" y="3181"/>
                  </a:lnTo>
                  <a:lnTo>
                    <a:pt x="2897" y="3191"/>
                  </a:lnTo>
                  <a:lnTo>
                    <a:pt x="2875" y="3198"/>
                  </a:lnTo>
                  <a:lnTo>
                    <a:pt x="2853" y="3200"/>
                  </a:lnTo>
                  <a:lnTo>
                    <a:pt x="2830" y="3198"/>
                  </a:lnTo>
                  <a:lnTo>
                    <a:pt x="2808" y="3191"/>
                  </a:lnTo>
                  <a:lnTo>
                    <a:pt x="2788" y="3181"/>
                  </a:lnTo>
                  <a:lnTo>
                    <a:pt x="2769" y="3165"/>
                  </a:lnTo>
                  <a:lnTo>
                    <a:pt x="2580" y="2976"/>
                  </a:lnTo>
                  <a:lnTo>
                    <a:pt x="2502" y="3026"/>
                  </a:lnTo>
                  <a:lnTo>
                    <a:pt x="2420" y="3070"/>
                  </a:lnTo>
                  <a:lnTo>
                    <a:pt x="2335" y="3109"/>
                  </a:lnTo>
                  <a:lnTo>
                    <a:pt x="2248" y="3141"/>
                  </a:lnTo>
                  <a:lnTo>
                    <a:pt x="2158" y="3170"/>
                  </a:lnTo>
                  <a:lnTo>
                    <a:pt x="2064" y="3190"/>
                  </a:lnTo>
                  <a:lnTo>
                    <a:pt x="2064" y="3458"/>
                  </a:lnTo>
                  <a:lnTo>
                    <a:pt x="2061" y="3485"/>
                  </a:lnTo>
                  <a:lnTo>
                    <a:pt x="2052" y="3510"/>
                  </a:lnTo>
                  <a:lnTo>
                    <a:pt x="2038" y="3532"/>
                  </a:lnTo>
                  <a:lnTo>
                    <a:pt x="2020" y="3550"/>
                  </a:lnTo>
                  <a:lnTo>
                    <a:pt x="1998" y="3563"/>
                  </a:lnTo>
                  <a:lnTo>
                    <a:pt x="1973" y="3573"/>
                  </a:lnTo>
                  <a:lnTo>
                    <a:pt x="1947" y="3576"/>
                  </a:lnTo>
                  <a:lnTo>
                    <a:pt x="1626" y="3576"/>
                  </a:lnTo>
                  <a:lnTo>
                    <a:pt x="1600" y="3573"/>
                  </a:lnTo>
                  <a:lnTo>
                    <a:pt x="1575" y="3563"/>
                  </a:lnTo>
                  <a:lnTo>
                    <a:pt x="1553" y="3550"/>
                  </a:lnTo>
                  <a:lnTo>
                    <a:pt x="1534" y="3532"/>
                  </a:lnTo>
                  <a:lnTo>
                    <a:pt x="1520" y="3510"/>
                  </a:lnTo>
                  <a:lnTo>
                    <a:pt x="1512" y="3485"/>
                  </a:lnTo>
                  <a:lnTo>
                    <a:pt x="1508" y="3458"/>
                  </a:lnTo>
                  <a:lnTo>
                    <a:pt x="1508" y="3190"/>
                  </a:lnTo>
                  <a:lnTo>
                    <a:pt x="1415" y="3170"/>
                  </a:lnTo>
                  <a:lnTo>
                    <a:pt x="1325" y="3141"/>
                  </a:lnTo>
                  <a:lnTo>
                    <a:pt x="1237" y="3109"/>
                  </a:lnTo>
                  <a:lnTo>
                    <a:pt x="1152" y="3070"/>
                  </a:lnTo>
                  <a:lnTo>
                    <a:pt x="1071" y="3026"/>
                  </a:lnTo>
                  <a:lnTo>
                    <a:pt x="993" y="2976"/>
                  </a:lnTo>
                  <a:lnTo>
                    <a:pt x="804" y="3165"/>
                  </a:lnTo>
                  <a:lnTo>
                    <a:pt x="785" y="3181"/>
                  </a:lnTo>
                  <a:lnTo>
                    <a:pt x="764" y="3191"/>
                  </a:lnTo>
                  <a:lnTo>
                    <a:pt x="743" y="3198"/>
                  </a:lnTo>
                  <a:lnTo>
                    <a:pt x="720" y="3200"/>
                  </a:lnTo>
                  <a:lnTo>
                    <a:pt x="698" y="3198"/>
                  </a:lnTo>
                  <a:lnTo>
                    <a:pt x="675" y="3191"/>
                  </a:lnTo>
                  <a:lnTo>
                    <a:pt x="656" y="3181"/>
                  </a:lnTo>
                  <a:lnTo>
                    <a:pt x="637" y="3165"/>
                  </a:lnTo>
                  <a:lnTo>
                    <a:pt x="410" y="2938"/>
                  </a:lnTo>
                  <a:lnTo>
                    <a:pt x="395" y="2920"/>
                  </a:lnTo>
                  <a:lnTo>
                    <a:pt x="384" y="2899"/>
                  </a:lnTo>
                  <a:lnTo>
                    <a:pt x="378" y="2877"/>
                  </a:lnTo>
                  <a:lnTo>
                    <a:pt x="376" y="2854"/>
                  </a:lnTo>
                  <a:lnTo>
                    <a:pt x="378" y="2833"/>
                  </a:lnTo>
                  <a:lnTo>
                    <a:pt x="384" y="2811"/>
                  </a:lnTo>
                  <a:lnTo>
                    <a:pt x="395" y="2790"/>
                  </a:lnTo>
                  <a:lnTo>
                    <a:pt x="410" y="2772"/>
                  </a:lnTo>
                  <a:lnTo>
                    <a:pt x="598" y="2583"/>
                  </a:lnTo>
                  <a:lnTo>
                    <a:pt x="549" y="2504"/>
                  </a:lnTo>
                  <a:lnTo>
                    <a:pt x="506" y="2422"/>
                  </a:lnTo>
                  <a:lnTo>
                    <a:pt x="467" y="2337"/>
                  </a:lnTo>
                  <a:lnTo>
                    <a:pt x="434" y="2250"/>
                  </a:lnTo>
                  <a:lnTo>
                    <a:pt x="406" y="2158"/>
                  </a:lnTo>
                  <a:lnTo>
                    <a:pt x="385" y="2066"/>
                  </a:lnTo>
                  <a:lnTo>
                    <a:pt x="118" y="2066"/>
                  </a:lnTo>
                  <a:lnTo>
                    <a:pt x="91" y="2063"/>
                  </a:lnTo>
                  <a:lnTo>
                    <a:pt x="66" y="2054"/>
                  </a:lnTo>
                  <a:lnTo>
                    <a:pt x="44" y="2040"/>
                  </a:lnTo>
                  <a:lnTo>
                    <a:pt x="26" y="2022"/>
                  </a:lnTo>
                  <a:lnTo>
                    <a:pt x="12" y="2000"/>
                  </a:lnTo>
                  <a:lnTo>
                    <a:pt x="3" y="1975"/>
                  </a:lnTo>
                  <a:lnTo>
                    <a:pt x="0" y="1948"/>
                  </a:lnTo>
                  <a:lnTo>
                    <a:pt x="0" y="1627"/>
                  </a:lnTo>
                  <a:lnTo>
                    <a:pt x="3" y="1600"/>
                  </a:lnTo>
                  <a:lnTo>
                    <a:pt x="12" y="1576"/>
                  </a:lnTo>
                  <a:lnTo>
                    <a:pt x="26" y="1553"/>
                  </a:lnTo>
                  <a:lnTo>
                    <a:pt x="44" y="1535"/>
                  </a:lnTo>
                  <a:lnTo>
                    <a:pt x="66" y="1521"/>
                  </a:lnTo>
                  <a:lnTo>
                    <a:pt x="91" y="1512"/>
                  </a:lnTo>
                  <a:lnTo>
                    <a:pt x="118" y="1509"/>
                  </a:lnTo>
                  <a:lnTo>
                    <a:pt x="385" y="1509"/>
                  </a:lnTo>
                  <a:lnTo>
                    <a:pt x="406" y="1416"/>
                  </a:lnTo>
                  <a:lnTo>
                    <a:pt x="434" y="1326"/>
                  </a:lnTo>
                  <a:lnTo>
                    <a:pt x="467" y="1238"/>
                  </a:lnTo>
                  <a:lnTo>
                    <a:pt x="506" y="1153"/>
                  </a:lnTo>
                  <a:lnTo>
                    <a:pt x="549" y="1071"/>
                  </a:lnTo>
                  <a:lnTo>
                    <a:pt x="598" y="993"/>
                  </a:lnTo>
                  <a:lnTo>
                    <a:pt x="410" y="804"/>
                  </a:lnTo>
                  <a:lnTo>
                    <a:pt x="395" y="785"/>
                  </a:lnTo>
                  <a:lnTo>
                    <a:pt x="384" y="765"/>
                  </a:lnTo>
                  <a:lnTo>
                    <a:pt x="378" y="743"/>
                  </a:lnTo>
                  <a:lnTo>
                    <a:pt x="376" y="720"/>
                  </a:lnTo>
                  <a:lnTo>
                    <a:pt x="378" y="697"/>
                  </a:lnTo>
                  <a:lnTo>
                    <a:pt x="384" y="675"/>
                  </a:lnTo>
                  <a:lnTo>
                    <a:pt x="395" y="655"/>
                  </a:lnTo>
                  <a:lnTo>
                    <a:pt x="410" y="636"/>
                  </a:lnTo>
                  <a:lnTo>
                    <a:pt x="636" y="410"/>
                  </a:lnTo>
                  <a:lnTo>
                    <a:pt x="655" y="395"/>
                  </a:lnTo>
                  <a:lnTo>
                    <a:pt x="675" y="384"/>
                  </a:lnTo>
                  <a:lnTo>
                    <a:pt x="697" y="378"/>
                  </a:lnTo>
                  <a:lnTo>
                    <a:pt x="720" y="375"/>
                  </a:lnTo>
                  <a:lnTo>
                    <a:pt x="742" y="378"/>
                  </a:lnTo>
                  <a:lnTo>
                    <a:pt x="764" y="384"/>
                  </a:lnTo>
                  <a:lnTo>
                    <a:pt x="784" y="395"/>
                  </a:lnTo>
                  <a:lnTo>
                    <a:pt x="802" y="410"/>
                  </a:lnTo>
                  <a:lnTo>
                    <a:pt x="991" y="599"/>
                  </a:lnTo>
                  <a:lnTo>
                    <a:pt x="1070" y="550"/>
                  </a:lnTo>
                  <a:lnTo>
                    <a:pt x="1152" y="506"/>
                  </a:lnTo>
                  <a:lnTo>
                    <a:pt x="1237" y="467"/>
                  </a:lnTo>
                  <a:lnTo>
                    <a:pt x="1325" y="434"/>
                  </a:lnTo>
                  <a:lnTo>
                    <a:pt x="1415" y="407"/>
                  </a:lnTo>
                  <a:lnTo>
                    <a:pt x="1507" y="385"/>
                  </a:lnTo>
                  <a:lnTo>
                    <a:pt x="1507" y="118"/>
                  </a:lnTo>
                  <a:lnTo>
                    <a:pt x="1511" y="91"/>
                  </a:lnTo>
                  <a:lnTo>
                    <a:pt x="1519" y="67"/>
                  </a:lnTo>
                  <a:lnTo>
                    <a:pt x="1533" y="44"/>
                  </a:lnTo>
                  <a:lnTo>
                    <a:pt x="1552" y="26"/>
                  </a:lnTo>
                  <a:lnTo>
                    <a:pt x="1574" y="12"/>
                  </a:lnTo>
                  <a:lnTo>
                    <a:pt x="1598" y="4"/>
                  </a:lnTo>
                  <a:lnTo>
                    <a:pt x="16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17" name="Shape 7717"/>
            <p:cNvSpPr/>
            <p:nvPr/>
          </p:nvSpPr>
          <p:spPr>
            <a:xfrm>
              <a:off x="836245" y="780115"/>
              <a:ext cx="444668" cy="445235"/>
            </a:xfrm>
            <a:custGeom>
              <a:avLst/>
              <a:gdLst/>
              <a:ahLst/>
              <a:cxnLst/>
              <a:rect l="0" t="0" r="0" b="0"/>
              <a:pathLst>
                <a:path w="1572" h="1572" extrusionOk="0">
                  <a:moveTo>
                    <a:pt x="757" y="246"/>
                  </a:moveTo>
                  <a:lnTo>
                    <a:pt x="741" y="248"/>
                  </a:lnTo>
                  <a:lnTo>
                    <a:pt x="731" y="251"/>
                  </a:lnTo>
                  <a:lnTo>
                    <a:pt x="724" y="257"/>
                  </a:lnTo>
                  <a:lnTo>
                    <a:pt x="721" y="268"/>
                  </a:lnTo>
                  <a:lnTo>
                    <a:pt x="720" y="285"/>
                  </a:lnTo>
                  <a:lnTo>
                    <a:pt x="720" y="328"/>
                  </a:lnTo>
                  <a:lnTo>
                    <a:pt x="719" y="343"/>
                  </a:lnTo>
                  <a:lnTo>
                    <a:pt x="719" y="354"/>
                  </a:lnTo>
                  <a:lnTo>
                    <a:pt x="717" y="363"/>
                  </a:lnTo>
                  <a:lnTo>
                    <a:pt x="713" y="368"/>
                  </a:lnTo>
                  <a:lnTo>
                    <a:pt x="705" y="374"/>
                  </a:lnTo>
                  <a:lnTo>
                    <a:pt x="694" y="378"/>
                  </a:lnTo>
                  <a:lnTo>
                    <a:pt x="679" y="383"/>
                  </a:lnTo>
                  <a:lnTo>
                    <a:pt x="647" y="396"/>
                  </a:lnTo>
                  <a:lnTo>
                    <a:pt x="619" y="413"/>
                  </a:lnTo>
                  <a:lnTo>
                    <a:pt x="594" y="430"/>
                  </a:lnTo>
                  <a:lnTo>
                    <a:pt x="572" y="451"/>
                  </a:lnTo>
                  <a:lnTo>
                    <a:pt x="553" y="474"/>
                  </a:lnTo>
                  <a:lnTo>
                    <a:pt x="538" y="500"/>
                  </a:lnTo>
                  <a:lnTo>
                    <a:pt x="526" y="528"/>
                  </a:lnTo>
                  <a:lnTo>
                    <a:pt x="518" y="560"/>
                  </a:lnTo>
                  <a:lnTo>
                    <a:pt x="514" y="593"/>
                  </a:lnTo>
                  <a:lnTo>
                    <a:pt x="515" y="627"/>
                  </a:lnTo>
                  <a:lnTo>
                    <a:pt x="519" y="659"/>
                  </a:lnTo>
                  <a:lnTo>
                    <a:pt x="529" y="688"/>
                  </a:lnTo>
                  <a:lnTo>
                    <a:pt x="543" y="714"/>
                  </a:lnTo>
                  <a:lnTo>
                    <a:pt x="562" y="738"/>
                  </a:lnTo>
                  <a:lnTo>
                    <a:pt x="582" y="760"/>
                  </a:lnTo>
                  <a:lnTo>
                    <a:pt x="607" y="780"/>
                  </a:lnTo>
                  <a:lnTo>
                    <a:pt x="635" y="799"/>
                  </a:lnTo>
                  <a:lnTo>
                    <a:pt x="671" y="818"/>
                  </a:lnTo>
                  <a:lnTo>
                    <a:pt x="709" y="835"/>
                  </a:lnTo>
                  <a:lnTo>
                    <a:pt x="747" y="850"/>
                  </a:lnTo>
                  <a:lnTo>
                    <a:pt x="786" y="866"/>
                  </a:lnTo>
                  <a:lnTo>
                    <a:pt x="806" y="876"/>
                  </a:lnTo>
                  <a:lnTo>
                    <a:pt x="823" y="886"/>
                  </a:lnTo>
                  <a:lnTo>
                    <a:pt x="842" y="899"/>
                  </a:lnTo>
                  <a:lnTo>
                    <a:pt x="857" y="915"/>
                  </a:lnTo>
                  <a:lnTo>
                    <a:pt x="868" y="934"/>
                  </a:lnTo>
                  <a:lnTo>
                    <a:pt x="872" y="952"/>
                  </a:lnTo>
                  <a:lnTo>
                    <a:pt x="872" y="971"/>
                  </a:lnTo>
                  <a:lnTo>
                    <a:pt x="868" y="989"/>
                  </a:lnTo>
                  <a:lnTo>
                    <a:pt x="858" y="1006"/>
                  </a:lnTo>
                  <a:lnTo>
                    <a:pt x="843" y="1021"/>
                  </a:lnTo>
                  <a:lnTo>
                    <a:pt x="823" y="1031"/>
                  </a:lnTo>
                  <a:lnTo>
                    <a:pt x="792" y="1041"/>
                  </a:lnTo>
                  <a:lnTo>
                    <a:pt x="759" y="1046"/>
                  </a:lnTo>
                  <a:lnTo>
                    <a:pt x="727" y="1045"/>
                  </a:lnTo>
                  <a:lnTo>
                    <a:pt x="688" y="1038"/>
                  </a:lnTo>
                  <a:lnTo>
                    <a:pt x="650" y="1028"/>
                  </a:lnTo>
                  <a:lnTo>
                    <a:pt x="614" y="1016"/>
                  </a:lnTo>
                  <a:lnTo>
                    <a:pt x="578" y="1000"/>
                  </a:lnTo>
                  <a:lnTo>
                    <a:pt x="566" y="994"/>
                  </a:lnTo>
                  <a:lnTo>
                    <a:pt x="556" y="992"/>
                  </a:lnTo>
                  <a:lnTo>
                    <a:pt x="549" y="993"/>
                  </a:lnTo>
                  <a:lnTo>
                    <a:pt x="543" y="998"/>
                  </a:lnTo>
                  <a:lnTo>
                    <a:pt x="538" y="1006"/>
                  </a:lnTo>
                  <a:lnTo>
                    <a:pt x="533" y="1020"/>
                  </a:lnTo>
                  <a:lnTo>
                    <a:pt x="521" y="1058"/>
                  </a:lnTo>
                  <a:lnTo>
                    <a:pt x="512" y="1097"/>
                  </a:lnTo>
                  <a:lnTo>
                    <a:pt x="507" y="1112"/>
                  </a:lnTo>
                  <a:lnTo>
                    <a:pt x="506" y="1124"/>
                  </a:lnTo>
                  <a:lnTo>
                    <a:pt x="508" y="1133"/>
                  </a:lnTo>
                  <a:lnTo>
                    <a:pt x="515" y="1141"/>
                  </a:lnTo>
                  <a:lnTo>
                    <a:pt x="525" y="1148"/>
                  </a:lnTo>
                  <a:lnTo>
                    <a:pt x="539" y="1155"/>
                  </a:lnTo>
                  <a:lnTo>
                    <a:pt x="570" y="1170"/>
                  </a:lnTo>
                  <a:lnTo>
                    <a:pt x="604" y="1179"/>
                  </a:lnTo>
                  <a:lnTo>
                    <a:pt x="638" y="1188"/>
                  </a:lnTo>
                  <a:lnTo>
                    <a:pt x="671" y="1193"/>
                  </a:lnTo>
                  <a:lnTo>
                    <a:pt x="688" y="1197"/>
                  </a:lnTo>
                  <a:lnTo>
                    <a:pt x="697" y="1200"/>
                  </a:lnTo>
                  <a:lnTo>
                    <a:pt x="704" y="1204"/>
                  </a:lnTo>
                  <a:lnTo>
                    <a:pt x="707" y="1212"/>
                  </a:lnTo>
                  <a:lnTo>
                    <a:pt x="709" y="1223"/>
                  </a:lnTo>
                  <a:lnTo>
                    <a:pt x="709" y="1239"/>
                  </a:lnTo>
                  <a:lnTo>
                    <a:pt x="710" y="1290"/>
                  </a:lnTo>
                  <a:lnTo>
                    <a:pt x="713" y="1304"/>
                  </a:lnTo>
                  <a:lnTo>
                    <a:pt x="718" y="1314"/>
                  </a:lnTo>
                  <a:lnTo>
                    <a:pt x="728" y="1321"/>
                  </a:lnTo>
                  <a:lnTo>
                    <a:pt x="743" y="1324"/>
                  </a:lnTo>
                  <a:lnTo>
                    <a:pt x="818" y="1324"/>
                  </a:lnTo>
                  <a:lnTo>
                    <a:pt x="831" y="1322"/>
                  </a:lnTo>
                  <a:lnTo>
                    <a:pt x="841" y="1315"/>
                  </a:lnTo>
                  <a:lnTo>
                    <a:pt x="847" y="1305"/>
                  </a:lnTo>
                  <a:lnTo>
                    <a:pt x="848" y="1291"/>
                  </a:lnTo>
                  <a:lnTo>
                    <a:pt x="849" y="1257"/>
                  </a:lnTo>
                  <a:lnTo>
                    <a:pt x="848" y="1222"/>
                  </a:lnTo>
                  <a:lnTo>
                    <a:pt x="849" y="1207"/>
                  </a:lnTo>
                  <a:lnTo>
                    <a:pt x="856" y="1195"/>
                  </a:lnTo>
                  <a:lnTo>
                    <a:pt x="866" y="1186"/>
                  </a:lnTo>
                  <a:lnTo>
                    <a:pt x="880" y="1180"/>
                  </a:lnTo>
                  <a:lnTo>
                    <a:pt x="911" y="1170"/>
                  </a:lnTo>
                  <a:lnTo>
                    <a:pt x="939" y="1156"/>
                  </a:lnTo>
                  <a:lnTo>
                    <a:pt x="966" y="1139"/>
                  </a:lnTo>
                  <a:lnTo>
                    <a:pt x="989" y="1120"/>
                  </a:lnTo>
                  <a:lnTo>
                    <a:pt x="1011" y="1096"/>
                  </a:lnTo>
                  <a:lnTo>
                    <a:pt x="1033" y="1066"/>
                  </a:lnTo>
                  <a:lnTo>
                    <a:pt x="1048" y="1035"/>
                  </a:lnTo>
                  <a:lnTo>
                    <a:pt x="1059" y="1001"/>
                  </a:lnTo>
                  <a:lnTo>
                    <a:pt x="1064" y="968"/>
                  </a:lnTo>
                  <a:lnTo>
                    <a:pt x="1064" y="935"/>
                  </a:lnTo>
                  <a:lnTo>
                    <a:pt x="1060" y="901"/>
                  </a:lnTo>
                  <a:lnTo>
                    <a:pt x="1050" y="868"/>
                  </a:lnTo>
                  <a:lnTo>
                    <a:pt x="1036" y="837"/>
                  </a:lnTo>
                  <a:lnTo>
                    <a:pt x="1018" y="807"/>
                  </a:lnTo>
                  <a:lnTo>
                    <a:pt x="995" y="780"/>
                  </a:lnTo>
                  <a:lnTo>
                    <a:pt x="968" y="755"/>
                  </a:lnTo>
                  <a:lnTo>
                    <a:pt x="935" y="735"/>
                  </a:lnTo>
                  <a:lnTo>
                    <a:pt x="892" y="713"/>
                  </a:lnTo>
                  <a:lnTo>
                    <a:pt x="848" y="693"/>
                  </a:lnTo>
                  <a:lnTo>
                    <a:pt x="804" y="675"/>
                  </a:lnTo>
                  <a:lnTo>
                    <a:pt x="779" y="664"/>
                  </a:lnTo>
                  <a:lnTo>
                    <a:pt x="754" y="651"/>
                  </a:lnTo>
                  <a:lnTo>
                    <a:pt x="731" y="635"/>
                  </a:lnTo>
                  <a:lnTo>
                    <a:pt x="718" y="620"/>
                  </a:lnTo>
                  <a:lnTo>
                    <a:pt x="709" y="605"/>
                  </a:lnTo>
                  <a:lnTo>
                    <a:pt x="704" y="590"/>
                  </a:lnTo>
                  <a:lnTo>
                    <a:pt x="704" y="574"/>
                  </a:lnTo>
                  <a:lnTo>
                    <a:pt x="709" y="558"/>
                  </a:lnTo>
                  <a:lnTo>
                    <a:pt x="717" y="544"/>
                  </a:lnTo>
                  <a:lnTo>
                    <a:pt x="730" y="532"/>
                  </a:lnTo>
                  <a:lnTo>
                    <a:pt x="747" y="523"/>
                  </a:lnTo>
                  <a:lnTo>
                    <a:pt x="769" y="516"/>
                  </a:lnTo>
                  <a:lnTo>
                    <a:pt x="791" y="514"/>
                  </a:lnTo>
                  <a:lnTo>
                    <a:pt x="834" y="514"/>
                  </a:lnTo>
                  <a:lnTo>
                    <a:pt x="877" y="519"/>
                  </a:lnTo>
                  <a:lnTo>
                    <a:pt x="918" y="530"/>
                  </a:lnTo>
                  <a:lnTo>
                    <a:pt x="958" y="547"/>
                  </a:lnTo>
                  <a:lnTo>
                    <a:pt x="971" y="552"/>
                  </a:lnTo>
                  <a:lnTo>
                    <a:pt x="982" y="553"/>
                  </a:lnTo>
                  <a:lnTo>
                    <a:pt x="989" y="550"/>
                  </a:lnTo>
                  <a:lnTo>
                    <a:pt x="996" y="542"/>
                  </a:lnTo>
                  <a:lnTo>
                    <a:pt x="1001" y="528"/>
                  </a:lnTo>
                  <a:lnTo>
                    <a:pt x="1014" y="485"/>
                  </a:lnTo>
                  <a:lnTo>
                    <a:pt x="1027" y="441"/>
                  </a:lnTo>
                  <a:lnTo>
                    <a:pt x="1029" y="428"/>
                  </a:lnTo>
                  <a:lnTo>
                    <a:pt x="1026" y="417"/>
                  </a:lnTo>
                  <a:lnTo>
                    <a:pt x="1019" y="407"/>
                  </a:lnTo>
                  <a:lnTo>
                    <a:pt x="1007" y="401"/>
                  </a:lnTo>
                  <a:lnTo>
                    <a:pt x="973" y="388"/>
                  </a:lnTo>
                  <a:lnTo>
                    <a:pt x="938" y="377"/>
                  </a:lnTo>
                  <a:lnTo>
                    <a:pt x="903" y="369"/>
                  </a:lnTo>
                  <a:lnTo>
                    <a:pt x="885" y="367"/>
                  </a:lnTo>
                  <a:lnTo>
                    <a:pt x="872" y="364"/>
                  </a:lnTo>
                  <a:lnTo>
                    <a:pt x="863" y="360"/>
                  </a:lnTo>
                  <a:lnTo>
                    <a:pt x="858" y="354"/>
                  </a:lnTo>
                  <a:lnTo>
                    <a:pt x="856" y="345"/>
                  </a:lnTo>
                  <a:lnTo>
                    <a:pt x="855" y="332"/>
                  </a:lnTo>
                  <a:lnTo>
                    <a:pt x="855" y="314"/>
                  </a:lnTo>
                  <a:lnTo>
                    <a:pt x="855" y="289"/>
                  </a:lnTo>
                  <a:lnTo>
                    <a:pt x="853" y="271"/>
                  </a:lnTo>
                  <a:lnTo>
                    <a:pt x="849" y="259"/>
                  </a:lnTo>
                  <a:lnTo>
                    <a:pt x="842" y="252"/>
                  </a:lnTo>
                  <a:lnTo>
                    <a:pt x="830" y="248"/>
                  </a:lnTo>
                  <a:lnTo>
                    <a:pt x="811" y="246"/>
                  </a:lnTo>
                  <a:lnTo>
                    <a:pt x="786" y="246"/>
                  </a:lnTo>
                  <a:lnTo>
                    <a:pt x="757" y="246"/>
                  </a:lnTo>
                  <a:close/>
                  <a:moveTo>
                    <a:pt x="786" y="0"/>
                  </a:moveTo>
                  <a:lnTo>
                    <a:pt x="858" y="3"/>
                  </a:lnTo>
                  <a:lnTo>
                    <a:pt x="928" y="12"/>
                  </a:lnTo>
                  <a:lnTo>
                    <a:pt x="995" y="27"/>
                  </a:lnTo>
                  <a:lnTo>
                    <a:pt x="1060" y="49"/>
                  </a:lnTo>
                  <a:lnTo>
                    <a:pt x="1123" y="75"/>
                  </a:lnTo>
                  <a:lnTo>
                    <a:pt x="1183" y="106"/>
                  </a:lnTo>
                  <a:lnTo>
                    <a:pt x="1239" y="143"/>
                  </a:lnTo>
                  <a:lnTo>
                    <a:pt x="1292" y="184"/>
                  </a:lnTo>
                  <a:lnTo>
                    <a:pt x="1341" y="229"/>
                  </a:lnTo>
                  <a:lnTo>
                    <a:pt x="1387" y="279"/>
                  </a:lnTo>
                  <a:lnTo>
                    <a:pt x="1428" y="332"/>
                  </a:lnTo>
                  <a:lnTo>
                    <a:pt x="1464" y="389"/>
                  </a:lnTo>
                  <a:lnTo>
                    <a:pt x="1496" y="449"/>
                  </a:lnTo>
                  <a:lnTo>
                    <a:pt x="1523" y="511"/>
                  </a:lnTo>
                  <a:lnTo>
                    <a:pt x="1543" y="576"/>
                  </a:lnTo>
                  <a:lnTo>
                    <a:pt x="1559" y="644"/>
                  </a:lnTo>
                  <a:lnTo>
                    <a:pt x="1568" y="714"/>
                  </a:lnTo>
                  <a:lnTo>
                    <a:pt x="1572" y="785"/>
                  </a:lnTo>
                  <a:lnTo>
                    <a:pt x="1568" y="856"/>
                  </a:lnTo>
                  <a:lnTo>
                    <a:pt x="1559" y="927"/>
                  </a:lnTo>
                  <a:lnTo>
                    <a:pt x="1543" y="994"/>
                  </a:lnTo>
                  <a:lnTo>
                    <a:pt x="1523" y="1060"/>
                  </a:lnTo>
                  <a:lnTo>
                    <a:pt x="1496" y="1123"/>
                  </a:lnTo>
                  <a:lnTo>
                    <a:pt x="1464" y="1183"/>
                  </a:lnTo>
                  <a:lnTo>
                    <a:pt x="1428" y="1239"/>
                  </a:lnTo>
                  <a:lnTo>
                    <a:pt x="1387" y="1292"/>
                  </a:lnTo>
                  <a:lnTo>
                    <a:pt x="1341" y="1341"/>
                  </a:lnTo>
                  <a:lnTo>
                    <a:pt x="1292" y="1387"/>
                  </a:lnTo>
                  <a:lnTo>
                    <a:pt x="1239" y="1428"/>
                  </a:lnTo>
                  <a:lnTo>
                    <a:pt x="1183" y="1464"/>
                  </a:lnTo>
                  <a:lnTo>
                    <a:pt x="1123" y="1496"/>
                  </a:lnTo>
                  <a:lnTo>
                    <a:pt x="1060" y="1523"/>
                  </a:lnTo>
                  <a:lnTo>
                    <a:pt x="995" y="1544"/>
                  </a:lnTo>
                  <a:lnTo>
                    <a:pt x="928" y="1559"/>
                  </a:lnTo>
                  <a:lnTo>
                    <a:pt x="858" y="1569"/>
                  </a:lnTo>
                  <a:lnTo>
                    <a:pt x="786" y="1572"/>
                  </a:lnTo>
                  <a:lnTo>
                    <a:pt x="715" y="1569"/>
                  </a:lnTo>
                  <a:lnTo>
                    <a:pt x="645" y="1559"/>
                  </a:lnTo>
                  <a:lnTo>
                    <a:pt x="577" y="1544"/>
                  </a:lnTo>
                  <a:lnTo>
                    <a:pt x="512" y="1523"/>
                  </a:lnTo>
                  <a:lnTo>
                    <a:pt x="449" y="1496"/>
                  </a:lnTo>
                  <a:lnTo>
                    <a:pt x="389" y="1464"/>
                  </a:lnTo>
                  <a:lnTo>
                    <a:pt x="332" y="1428"/>
                  </a:lnTo>
                  <a:lnTo>
                    <a:pt x="279" y="1387"/>
                  </a:lnTo>
                  <a:lnTo>
                    <a:pt x="230" y="1341"/>
                  </a:lnTo>
                  <a:lnTo>
                    <a:pt x="185" y="1292"/>
                  </a:lnTo>
                  <a:lnTo>
                    <a:pt x="143" y="1239"/>
                  </a:lnTo>
                  <a:lnTo>
                    <a:pt x="108" y="1183"/>
                  </a:lnTo>
                  <a:lnTo>
                    <a:pt x="76" y="1123"/>
                  </a:lnTo>
                  <a:lnTo>
                    <a:pt x="49" y="1060"/>
                  </a:lnTo>
                  <a:lnTo>
                    <a:pt x="28" y="994"/>
                  </a:lnTo>
                  <a:lnTo>
                    <a:pt x="13" y="927"/>
                  </a:lnTo>
                  <a:lnTo>
                    <a:pt x="3" y="856"/>
                  </a:lnTo>
                  <a:lnTo>
                    <a:pt x="0" y="785"/>
                  </a:lnTo>
                  <a:lnTo>
                    <a:pt x="3" y="717"/>
                  </a:lnTo>
                  <a:lnTo>
                    <a:pt x="12" y="650"/>
                  </a:lnTo>
                  <a:lnTo>
                    <a:pt x="26" y="585"/>
                  </a:lnTo>
                  <a:lnTo>
                    <a:pt x="46" y="523"/>
                  </a:lnTo>
                  <a:lnTo>
                    <a:pt x="70" y="462"/>
                  </a:lnTo>
                  <a:lnTo>
                    <a:pt x="99" y="404"/>
                  </a:lnTo>
                  <a:lnTo>
                    <a:pt x="133" y="349"/>
                  </a:lnTo>
                  <a:lnTo>
                    <a:pt x="171" y="296"/>
                  </a:lnTo>
                  <a:lnTo>
                    <a:pt x="213" y="248"/>
                  </a:lnTo>
                  <a:lnTo>
                    <a:pt x="257" y="204"/>
                  </a:lnTo>
                  <a:lnTo>
                    <a:pt x="305" y="164"/>
                  </a:lnTo>
                  <a:lnTo>
                    <a:pt x="356" y="127"/>
                  </a:lnTo>
                  <a:lnTo>
                    <a:pt x="411" y="94"/>
                  </a:lnTo>
                  <a:lnTo>
                    <a:pt x="468" y="66"/>
                  </a:lnTo>
                  <a:lnTo>
                    <a:pt x="528" y="43"/>
                  </a:lnTo>
                  <a:lnTo>
                    <a:pt x="590" y="25"/>
                  </a:lnTo>
                  <a:lnTo>
                    <a:pt x="653" y="11"/>
                  </a:lnTo>
                  <a:lnTo>
                    <a:pt x="719" y="2"/>
                  </a:lnTo>
                  <a:lnTo>
                    <a:pt x="7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18" name="Shape 7718"/>
          <p:cNvGrpSpPr/>
          <p:nvPr/>
        </p:nvGrpSpPr>
        <p:grpSpPr>
          <a:xfrm>
            <a:off x="5260749" y="4467790"/>
            <a:ext cx="281103" cy="262582"/>
            <a:chOff x="2295326" y="533400"/>
            <a:chExt cx="1184476" cy="1106433"/>
          </a:xfrm>
        </p:grpSpPr>
        <p:sp>
          <p:nvSpPr>
            <p:cNvPr id="7719" name="Shape 7719"/>
            <p:cNvSpPr/>
            <p:nvPr/>
          </p:nvSpPr>
          <p:spPr>
            <a:xfrm>
              <a:off x="3046795" y="686966"/>
              <a:ext cx="187553" cy="378881"/>
            </a:xfrm>
            <a:custGeom>
              <a:avLst/>
              <a:gdLst/>
              <a:ahLst/>
              <a:cxnLst/>
              <a:rect l="0" t="0" r="0" b="0"/>
              <a:pathLst>
                <a:path w="594" h="1206" extrusionOk="0">
                  <a:moveTo>
                    <a:pt x="147" y="0"/>
                  </a:moveTo>
                  <a:lnTo>
                    <a:pt x="173" y="3"/>
                  </a:lnTo>
                  <a:lnTo>
                    <a:pt x="199" y="12"/>
                  </a:lnTo>
                  <a:lnTo>
                    <a:pt x="219" y="27"/>
                  </a:lnTo>
                  <a:lnTo>
                    <a:pt x="235" y="46"/>
                  </a:lnTo>
                  <a:lnTo>
                    <a:pt x="246" y="69"/>
                  </a:lnTo>
                  <a:lnTo>
                    <a:pt x="252" y="96"/>
                  </a:lnTo>
                  <a:lnTo>
                    <a:pt x="290" y="676"/>
                  </a:lnTo>
                  <a:lnTo>
                    <a:pt x="292" y="694"/>
                  </a:lnTo>
                  <a:lnTo>
                    <a:pt x="299" y="710"/>
                  </a:lnTo>
                  <a:lnTo>
                    <a:pt x="308" y="724"/>
                  </a:lnTo>
                  <a:lnTo>
                    <a:pt x="567" y="1033"/>
                  </a:lnTo>
                  <a:lnTo>
                    <a:pt x="568" y="1034"/>
                  </a:lnTo>
                  <a:lnTo>
                    <a:pt x="570" y="1035"/>
                  </a:lnTo>
                  <a:lnTo>
                    <a:pt x="571" y="1037"/>
                  </a:lnTo>
                  <a:lnTo>
                    <a:pt x="572" y="1038"/>
                  </a:lnTo>
                  <a:lnTo>
                    <a:pt x="583" y="1057"/>
                  </a:lnTo>
                  <a:lnTo>
                    <a:pt x="590" y="1077"/>
                  </a:lnTo>
                  <a:lnTo>
                    <a:pt x="594" y="1097"/>
                  </a:lnTo>
                  <a:lnTo>
                    <a:pt x="592" y="1119"/>
                  </a:lnTo>
                  <a:lnTo>
                    <a:pt x="587" y="1140"/>
                  </a:lnTo>
                  <a:lnTo>
                    <a:pt x="576" y="1158"/>
                  </a:lnTo>
                  <a:lnTo>
                    <a:pt x="563" y="1176"/>
                  </a:lnTo>
                  <a:lnTo>
                    <a:pt x="544" y="1190"/>
                  </a:lnTo>
                  <a:lnTo>
                    <a:pt x="525" y="1200"/>
                  </a:lnTo>
                  <a:lnTo>
                    <a:pt x="503" y="1206"/>
                  </a:lnTo>
                  <a:lnTo>
                    <a:pt x="482" y="1206"/>
                  </a:lnTo>
                  <a:lnTo>
                    <a:pt x="460" y="1202"/>
                  </a:lnTo>
                  <a:lnTo>
                    <a:pt x="439" y="1194"/>
                  </a:lnTo>
                  <a:lnTo>
                    <a:pt x="420" y="1181"/>
                  </a:lnTo>
                  <a:lnTo>
                    <a:pt x="63" y="881"/>
                  </a:lnTo>
                  <a:lnTo>
                    <a:pt x="43" y="864"/>
                  </a:lnTo>
                  <a:lnTo>
                    <a:pt x="24" y="841"/>
                  </a:lnTo>
                  <a:lnTo>
                    <a:pt x="10" y="815"/>
                  </a:lnTo>
                  <a:lnTo>
                    <a:pt x="2" y="786"/>
                  </a:lnTo>
                  <a:lnTo>
                    <a:pt x="0" y="758"/>
                  </a:lnTo>
                  <a:lnTo>
                    <a:pt x="0" y="751"/>
                  </a:lnTo>
                  <a:lnTo>
                    <a:pt x="0" y="747"/>
                  </a:lnTo>
                  <a:lnTo>
                    <a:pt x="0" y="743"/>
                  </a:lnTo>
                  <a:lnTo>
                    <a:pt x="1" y="738"/>
                  </a:lnTo>
                  <a:lnTo>
                    <a:pt x="42" y="100"/>
                  </a:lnTo>
                  <a:lnTo>
                    <a:pt x="43" y="97"/>
                  </a:lnTo>
                  <a:lnTo>
                    <a:pt x="43" y="93"/>
                  </a:lnTo>
                  <a:lnTo>
                    <a:pt x="43" y="92"/>
                  </a:lnTo>
                  <a:lnTo>
                    <a:pt x="49" y="67"/>
                  </a:lnTo>
                  <a:lnTo>
                    <a:pt x="60" y="45"/>
                  </a:lnTo>
                  <a:lnTo>
                    <a:pt x="77" y="27"/>
                  </a:lnTo>
                  <a:lnTo>
                    <a:pt x="98" y="12"/>
                  </a:lnTo>
                  <a:lnTo>
                    <a:pt x="121" y="3"/>
                  </a:lnTo>
                  <a:lnTo>
                    <a:pt x="1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0" name="Shape 7720"/>
            <p:cNvSpPr/>
            <p:nvPr/>
          </p:nvSpPr>
          <p:spPr>
            <a:xfrm>
              <a:off x="2733368" y="533400"/>
              <a:ext cx="746434" cy="765314"/>
            </a:xfrm>
            <a:custGeom>
              <a:avLst/>
              <a:gdLst/>
              <a:ahLst/>
              <a:cxnLst/>
              <a:rect l="0" t="0" r="0" b="0"/>
              <a:pathLst>
                <a:path w="2374" h="2432" extrusionOk="0">
                  <a:moveTo>
                    <a:pt x="1154" y="0"/>
                  </a:moveTo>
                  <a:lnTo>
                    <a:pt x="1246" y="3"/>
                  </a:lnTo>
                  <a:lnTo>
                    <a:pt x="1335" y="12"/>
                  </a:lnTo>
                  <a:lnTo>
                    <a:pt x="1421" y="29"/>
                  </a:lnTo>
                  <a:lnTo>
                    <a:pt x="1506" y="51"/>
                  </a:lnTo>
                  <a:lnTo>
                    <a:pt x="1588" y="80"/>
                  </a:lnTo>
                  <a:lnTo>
                    <a:pt x="1668" y="113"/>
                  </a:lnTo>
                  <a:lnTo>
                    <a:pt x="1745" y="152"/>
                  </a:lnTo>
                  <a:lnTo>
                    <a:pt x="1818" y="196"/>
                  </a:lnTo>
                  <a:lnTo>
                    <a:pt x="1887" y="245"/>
                  </a:lnTo>
                  <a:lnTo>
                    <a:pt x="1954" y="299"/>
                  </a:lnTo>
                  <a:lnTo>
                    <a:pt x="2016" y="357"/>
                  </a:lnTo>
                  <a:lnTo>
                    <a:pt x="2075" y="419"/>
                  </a:lnTo>
                  <a:lnTo>
                    <a:pt x="2128" y="486"/>
                  </a:lnTo>
                  <a:lnTo>
                    <a:pt x="2177" y="555"/>
                  </a:lnTo>
                  <a:lnTo>
                    <a:pt x="2221" y="630"/>
                  </a:lnTo>
                  <a:lnTo>
                    <a:pt x="2261" y="706"/>
                  </a:lnTo>
                  <a:lnTo>
                    <a:pt x="2294" y="785"/>
                  </a:lnTo>
                  <a:lnTo>
                    <a:pt x="2322" y="867"/>
                  </a:lnTo>
                  <a:lnTo>
                    <a:pt x="2344" y="953"/>
                  </a:lnTo>
                  <a:lnTo>
                    <a:pt x="2361" y="1040"/>
                  </a:lnTo>
                  <a:lnTo>
                    <a:pt x="2370" y="1129"/>
                  </a:lnTo>
                  <a:lnTo>
                    <a:pt x="2374" y="1220"/>
                  </a:lnTo>
                  <a:lnTo>
                    <a:pt x="2370" y="1313"/>
                  </a:lnTo>
                  <a:lnTo>
                    <a:pt x="2360" y="1404"/>
                  </a:lnTo>
                  <a:lnTo>
                    <a:pt x="2343" y="1493"/>
                  </a:lnTo>
                  <a:lnTo>
                    <a:pt x="2320" y="1579"/>
                  </a:lnTo>
                  <a:lnTo>
                    <a:pt x="2292" y="1663"/>
                  </a:lnTo>
                  <a:lnTo>
                    <a:pt x="2256" y="1743"/>
                  </a:lnTo>
                  <a:lnTo>
                    <a:pt x="2215" y="1821"/>
                  </a:lnTo>
                  <a:lnTo>
                    <a:pt x="2169" y="1895"/>
                  </a:lnTo>
                  <a:lnTo>
                    <a:pt x="2119" y="1966"/>
                  </a:lnTo>
                  <a:lnTo>
                    <a:pt x="2063" y="2034"/>
                  </a:lnTo>
                  <a:lnTo>
                    <a:pt x="2003" y="2095"/>
                  </a:lnTo>
                  <a:lnTo>
                    <a:pt x="1939" y="2154"/>
                  </a:lnTo>
                  <a:lnTo>
                    <a:pt x="1870" y="2208"/>
                  </a:lnTo>
                  <a:lnTo>
                    <a:pt x="1797" y="2257"/>
                  </a:lnTo>
                  <a:lnTo>
                    <a:pt x="1722" y="2300"/>
                  </a:lnTo>
                  <a:lnTo>
                    <a:pt x="1643" y="2338"/>
                  </a:lnTo>
                  <a:lnTo>
                    <a:pt x="1561" y="2371"/>
                  </a:lnTo>
                  <a:lnTo>
                    <a:pt x="1475" y="2397"/>
                  </a:lnTo>
                  <a:lnTo>
                    <a:pt x="1388" y="2418"/>
                  </a:lnTo>
                  <a:lnTo>
                    <a:pt x="1298" y="2432"/>
                  </a:lnTo>
                  <a:lnTo>
                    <a:pt x="1303" y="2364"/>
                  </a:lnTo>
                  <a:lnTo>
                    <a:pt x="1305" y="2294"/>
                  </a:lnTo>
                  <a:lnTo>
                    <a:pt x="1302" y="2204"/>
                  </a:lnTo>
                  <a:lnTo>
                    <a:pt x="1294" y="2116"/>
                  </a:lnTo>
                  <a:lnTo>
                    <a:pt x="1369" y="2100"/>
                  </a:lnTo>
                  <a:lnTo>
                    <a:pt x="1442" y="2079"/>
                  </a:lnTo>
                  <a:lnTo>
                    <a:pt x="1513" y="2052"/>
                  </a:lnTo>
                  <a:lnTo>
                    <a:pt x="1580" y="2020"/>
                  </a:lnTo>
                  <a:lnTo>
                    <a:pt x="1644" y="1982"/>
                  </a:lnTo>
                  <a:lnTo>
                    <a:pt x="1705" y="1939"/>
                  </a:lnTo>
                  <a:lnTo>
                    <a:pt x="1762" y="1892"/>
                  </a:lnTo>
                  <a:lnTo>
                    <a:pt x="1814" y="1839"/>
                  </a:lnTo>
                  <a:lnTo>
                    <a:pt x="1863" y="1783"/>
                  </a:lnTo>
                  <a:lnTo>
                    <a:pt x="1907" y="1724"/>
                  </a:lnTo>
                  <a:lnTo>
                    <a:pt x="1946" y="1660"/>
                  </a:lnTo>
                  <a:lnTo>
                    <a:pt x="1979" y="1593"/>
                  </a:lnTo>
                  <a:lnTo>
                    <a:pt x="2007" y="1524"/>
                  </a:lnTo>
                  <a:lnTo>
                    <a:pt x="2030" y="1451"/>
                  </a:lnTo>
                  <a:lnTo>
                    <a:pt x="2046" y="1376"/>
                  </a:lnTo>
                  <a:lnTo>
                    <a:pt x="2056" y="1298"/>
                  </a:lnTo>
                  <a:lnTo>
                    <a:pt x="2060" y="1220"/>
                  </a:lnTo>
                  <a:lnTo>
                    <a:pt x="2056" y="1142"/>
                  </a:lnTo>
                  <a:lnTo>
                    <a:pt x="2046" y="1065"/>
                  </a:lnTo>
                  <a:lnTo>
                    <a:pt x="2030" y="992"/>
                  </a:lnTo>
                  <a:lnTo>
                    <a:pt x="2008" y="920"/>
                  </a:lnTo>
                  <a:lnTo>
                    <a:pt x="1981" y="850"/>
                  </a:lnTo>
                  <a:lnTo>
                    <a:pt x="1948" y="784"/>
                  </a:lnTo>
                  <a:lnTo>
                    <a:pt x="1910" y="721"/>
                  </a:lnTo>
                  <a:lnTo>
                    <a:pt x="1867" y="662"/>
                  </a:lnTo>
                  <a:lnTo>
                    <a:pt x="1820" y="606"/>
                  </a:lnTo>
                  <a:lnTo>
                    <a:pt x="1767" y="554"/>
                  </a:lnTo>
                  <a:lnTo>
                    <a:pt x="1711" y="506"/>
                  </a:lnTo>
                  <a:lnTo>
                    <a:pt x="1652" y="464"/>
                  </a:lnTo>
                  <a:lnTo>
                    <a:pt x="1589" y="425"/>
                  </a:lnTo>
                  <a:lnTo>
                    <a:pt x="1523" y="393"/>
                  </a:lnTo>
                  <a:lnTo>
                    <a:pt x="1455" y="364"/>
                  </a:lnTo>
                  <a:lnTo>
                    <a:pt x="1383" y="343"/>
                  </a:lnTo>
                  <a:lnTo>
                    <a:pt x="1308" y="327"/>
                  </a:lnTo>
                  <a:lnTo>
                    <a:pt x="1232" y="317"/>
                  </a:lnTo>
                  <a:lnTo>
                    <a:pt x="1154" y="314"/>
                  </a:lnTo>
                  <a:lnTo>
                    <a:pt x="1073" y="317"/>
                  </a:lnTo>
                  <a:lnTo>
                    <a:pt x="993" y="328"/>
                  </a:lnTo>
                  <a:lnTo>
                    <a:pt x="916" y="346"/>
                  </a:lnTo>
                  <a:lnTo>
                    <a:pt x="841" y="370"/>
                  </a:lnTo>
                  <a:lnTo>
                    <a:pt x="769" y="400"/>
                  </a:lnTo>
                  <a:lnTo>
                    <a:pt x="701" y="436"/>
                  </a:lnTo>
                  <a:lnTo>
                    <a:pt x="637" y="478"/>
                  </a:lnTo>
                  <a:lnTo>
                    <a:pt x="575" y="524"/>
                  </a:lnTo>
                  <a:lnTo>
                    <a:pt x="519" y="576"/>
                  </a:lnTo>
                  <a:lnTo>
                    <a:pt x="467" y="632"/>
                  </a:lnTo>
                  <a:lnTo>
                    <a:pt x="419" y="692"/>
                  </a:lnTo>
                  <a:lnTo>
                    <a:pt x="377" y="757"/>
                  </a:lnTo>
                  <a:lnTo>
                    <a:pt x="340" y="825"/>
                  </a:lnTo>
                  <a:lnTo>
                    <a:pt x="309" y="896"/>
                  </a:lnTo>
                  <a:lnTo>
                    <a:pt x="234" y="873"/>
                  </a:lnTo>
                  <a:lnTo>
                    <a:pt x="157" y="853"/>
                  </a:lnTo>
                  <a:lnTo>
                    <a:pt x="80" y="838"/>
                  </a:lnTo>
                  <a:lnTo>
                    <a:pt x="0" y="826"/>
                  </a:lnTo>
                  <a:lnTo>
                    <a:pt x="32" y="743"/>
                  </a:lnTo>
                  <a:lnTo>
                    <a:pt x="70" y="663"/>
                  </a:lnTo>
                  <a:lnTo>
                    <a:pt x="113" y="586"/>
                  </a:lnTo>
                  <a:lnTo>
                    <a:pt x="162" y="512"/>
                  </a:lnTo>
                  <a:lnTo>
                    <a:pt x="216" y="443"/>
                  </a:lnTo>
                  <a:lnTo>
                    <a:pt x="274" y="377"/>
                  </a:lnTo>
                  <a:lnTo>
                    <a:pt x="337" y="316"/>
                  </a:lnTo>
                  <a:lnTo>
                    <a:pt x="403" y="259"/>
                  </a:lnTo>
                  <a:lnTo>
                    <a:pt x="474" y="208"/>
                  </a:lnTo>
                  <a:lnTo>
                    <a:pt x="549" y="161"/>
                  </a:lnTo>
                  <a:lnTo>
                    <a:pt x="627" y="120"/>
                  </a:lnTo>
                  <a:lnTo>
                    <a:pt x="709" y="84"/>
                  </a:lnTo>
                  <a:lnTo>
                    <a:pt x="792" y="54"/>
                  </a:lnTo>
                  <a:lnTo>
                    <a:pt x="880" y="30"/>
                  </a:lnTo>
                  <a:lnTo>
                    <a:pt x="969" y="13"/>
                  </a:lnTo>
                  <a:lnTo>
                    <a:pt x="1061" y="3"/>
                  </a:lnTo>
                  <a:lnTo>
                    <a:pt x="1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1" name="Shape 7721"/>
            <p:cNvSpPr/>
            <p:nvPr/>
          </p:nvSpPr>
          <p:spPr>
            <a:xfrm>
              <a:off x="2295326" y="870742"/>
              <a:ext cx="767832" cy="769091"/>
            </a:xfrm>
            <a:custGeom>
              <a:avLst/>
              <a:gdLst/>
              <a:ahLst/>
              <a:cxnLst/>
              <a:rect l="0" t="0" r="0" b="0"/>
              <a:pathLst>
                <a:path w="2439" h="2445" extrusionOk="0">
                  <a:moveTo>
                    <a:pt x="1195" y="691"/>
                  </a:moveTo>
                  <a:lnTo>
                    <a:pt x="1141" y="696"/>
                  </a:lnTo>
                  <a:lnTo>
                    <a:pt x="1088" y="708"/>
                  </a:lnTo>
                  <a:lnTo>
                    <a:pt x="1036" y="724"/>
                  </a:lnTo>
                  <a:lnTo>
                    <a:pt x="984" y="746"/>
                  </a:lnTo>
                  <a:lnTo>
                    <a:pt x="936" y="773"/>
                  </a:lnTo>
                  <a:lnTo>
                    <a:pt x="889" y="806"/>
                  </a:lnTo>
                  <a:lnTo>
                    <a:pt x="846" y="845"/>
                  </a:lnTo>
                  <a:lnTo>
                    <a:pt x="807" y="889"/>
                  </a:lnTo>
                  <a:lnTo>
                    <a:pt x="774" y="934"/>
                  </a:lnTo>
                  <a:lnTo>
                    <a:pt x="747" y="982"/>
                  </a:lnTo>
                  <a:lnTo>
                    <a:pt x="724" y="1034"/>
                  </a:lnTo>
                  <a:lnTo>
                    <a:pt x="708" y="1085"/>
                  </a:lnTo>
                  <a:lnTo>
                    <a:pt x="697" y="1139"/>
                  </a:lnTo>
                  <a:lnTo>
                    <a:pt x="691" y="1194"/>
                  </a:lnTo>
                  <a:lnTo>
                    <a:pt x="691" y="1248"/>
                  </a:lnTo>
                  <a:lnTo>
                    <a:pt x="695" y="1302"/>
                  </a:lnTo>
                  <a:lnTo>
                    <a:pt x="707" y="1355"/>
                  </a:lnTo>
                  <a:lnTo>
                    <a:pt x="723" y="1408"/>
                  </a:lnTo>
                  <a:lnTo>
                    <a:pt x="746" y="1459"/>
                  </a:lnTo>
                  <a:lnTo>
                    <a:pt x="773" y="1507"/>
                  </a:lnTo>
                  <a:lnTo>
                    <a:pt x="806" y="1554"/>
                  </a:lnTo>
                  <a:lnTo>
                    <a:pt x="844" y="1597"/>
                  </a:lnTo>
                  <a:lnTo>
                    <a:pt x="887" y="1636"/>
                  </a:lnTo>
                  <a:lnTo>
                    <a:pt x="933" y="1669"/>
                  </a:lnTo>
                  <a:lnTo>
                    <a:pt x="982" y="1697"/>
                  </a:lnTo>
                  <a:lnTo>
                    <a:pt x="1032" y="1720"/>
                  </a:lnTo>
                  <a:lnTo>
                    <a:pt x="1085" y="1736"/>
                  </a:lnTo>
                  <a:lnTo>
                    <a:pt x="1137" y="1747"/>
                  </a:lnTo>
                  <a:lnTo>
                    <a:pt x="1192" y="1753"/>
                  </a:lnTo>
                  <a:lnTo>
                    <a:pt x="1246" y="1753"/>
                  </a:lnTo>
                  <a:lnTo>
                    <a:pt x="1301" y="1748"/>
                  </a:lnTo>
                  <a:lnTo>
                    <a:pt x="1354" y="1737"/>
                  </a:lnTo>
                  <a:lnTo>
                    <a:pt x="1407" y="1721"/>
                  </a:lnTo>
                  <a:lnTo>
                    <a:pt x="1457" y="1698"/>
                  </a:lnTo>
                  <a:lnTo>
                    <a:pt x="1506" y="1671"/>
                  </a:lnTo>
                  <a:lnTo>
                    <a:pt x="1552" y="1637"/>
                  </a:lnTo>
                  <a:lnTo>
                    <a:pt x="1595" y="1600"/>
                  </a:lnTo>
                  <a:lnTo>
                    <a:pt x="1634" y="1556"/>
                  </a:lnTo>
                  <a:lnTo>
                    <a:pt x="1667" y="1511"/>
                  </a:lnTo>
                  <a:lnTo>
                    <a:pt x="1694" y="1461"/>
                  </a:lnTo>
                  <a:lnTo>
                    <a:pt x="1717" y="1411"/>
                  </a:lnTo>
                  <a:lnTo>
                    <a:pt x="1733" y="1358"/>
                  </a:lnTo>
                  <a:lnTo>
                    <a:pt x="1745" y="1306"/>
                  </a:lnTo>
                  <a:lnTo>
                    <a:pt x="1750" y="1251"/>
                  </a:lnTo>
                  <a:lnTo>
                    <a:pt x="1750" y="1197"/>
                  </a:lnTo>
                  <a:lnTo>
                    <a:pt x="1746" y="1142"/>
                  </a:lnTo>
                  <a:lnTo>
                    <a:pt x="1734" y="1089"/>
                  </a:lnTo>
                  <a:lnTo>
                    <a:pt x="1718" y="1037"/>
                  </a:lnTo>
                  <a:lnTo>
                    <a:pt x="1697" y="986"/>
                  </a:lnTo>
                  <a:lnTo>
                    <a:pt x="1669" y="937"/>
                  </a:lnTo>
                  <a:lnTo>
                    <a:pt x="1636" y="891"/>
                  </a:lnTo>
                  <a:lnTo>
                    <a:pt x="1597" y="847"/>
                  </a:lnTo>
                  <a:lnTo>
                    <a:pt x="1554" y="808"/>
                  </a:lnTo>
                  <a:lnTo>
                    <a:pt x="1508" y="775"/>
                  </a:lnTo>
                  <a:lnTo>
                    <a:pt x="1460" y="748"/>
                  </a:lnTo>
                  <a:lnTo>
                    <a:pt x="1409" y="725"/>
                  </a:lnTo>
                  <a:lnTo>
                    <a:pt x="1358" y="708"/>
                  </a:lnTo>
                  <a:lnTo>
                    <a:pt x="1304" y="698"/>
                  </a:lnTo>
                  <a:lnTo>
                    <a:pt x="1249" y="692"/>
                  </a:lnTo>
                  <a:lnTo>
                    <a:pt x="1195" y="691"/>
                  </a:lnTo>
                  <a:close/>
                  <a:moveTo>
                    <a:pt x="1145" y="0"/>
                  </a:moveTo>
                  <a:lnTo>
                    <a:pt x="1304" y="1"/>
                  </a:lnTo>
                  <a:lnTo>
                    <a:pt x="1327" y="4"/>
                  </a:lnTo>
                  <a:lnTo>
                    <a:pt x="1348" y="12"/>
                  </a:lnTo>
                  <a:lnTo>
                    <a:pt x="1368" y="24"/>
                  </a:lnTo>
                  <a:lnTo>
                    <a:pt x="1384" y="40"/>
                  </a:lnTo>
                  <a:lnTo>
                    <a:pt x="1395" y="60"/>
                  </a:lnTo>
                  <a:lnTo>
                    <a:pt x="1403" y="81"/>
                  </a:lnTo>
                  <a:lnTo>
                    <a:pt x="1407" y="105"/>
                  </a:lnTo>
                  <a:lnTo>
                    <a:pt x="1406" y="262"/>
                  </a:lnTo>
                  <a:lnTo>
                    <a:pt x="1482" y="280"/>
                  </a:lnTo>
                  <a:lnTo>
                    <a:pt x="1557" y="305"/>
                  </a:lnTo>
                  <a:lnTo>
                    <a:pt x="1631" y="336"/>
                  </a:lnTo>
                  <a:lnTo>
                    <a:pt x="1702" y="373"/>
                  </a:lnTo>
                  <a:lnTo>
                    <a:pt x="1771" y="416"/>
                  </a:lnTo>
                  <a:lnTo>
                    <a:pt x="1883" y="304"/>
                  </a:lnTo>
                  <a:lnTo>
                    <a:pt x="1901" y="291"/>
                  </a:lnTo>
                  <a:lnTo>
                    <a:pt x="1922" y="280"/>
                  </a:lnTo>
                  <a:lnTo>
                    <a:pt x="1945" y="276"/>
                  </a:lnTo>
                  <a:lnTo>
                    <a:pt x="1967" y="276"/>
                  </a:lnTo>
                  <a:lnTo>
                    <a:pt x="1989" y="280"/>
                  </a:lnTo>
                  <a:lnTo>
                    <a:pt x="2010" y="291"/>
                  </a:lnTo>
                  <a:lnTo>
                    <a:pt x="2028" y="305"/>
                  </a:lnTo>
                  <a:lnTo>
                    <a:pt x="2141" y="419"/>
                  </a:lnTo>
                  <a:lnTo>
                    <a:pt x="2156" y="437"/>
                  </a:lnTo>
                  <a:lnTo>
                    <a:pt x="2165" y="457"/>
                  </a:lnTo>
                  <a:lnTo>
                    <a:pt x="2171" y="480"/>
                  </a:lnTo>
                  <a:lnTo>
                    <a:pt x="2169" y="502"/>
                  </a:lnTo>
                  <a:lnTo>
                    <a:pt x="2165" y="525"/>
                  </a:lnTo>
                  <a:lnTo>
                    <a:pt x="2155" y="546"/>
                  </a:lnTo>
                  <a:lnTo>
                    <a:pt x="2140" y="564"/>
                  </a:lnTo>
                  <a:lnTo>
                    <a:pt x="2028" y="676"/>
                  </a:lnTo>
                  <a:lnTo>
                    <a:pt x="2064" y="733"/>
                  </a:lnTo>
                  <a:lnTo>
                    <a:pt x="2096" y="791"/>
                  </a:lnTo>
                  <a:lnTo>
                    <a:pt x="2124" y="853"/>
                  </a:lnTo>
                  <a:lnTo>
                    <a:pt x="2147" y="915"/>
                  </a:lnTo>
                  <a:lnTo>
                    <a:pt x="2165" y="978"/>
                  </a:lnTo>
                  <a:lnTo>
                    <a:pt x="2180" y="1042"/>
                  </a:lnTo>
                  <a:lnTo>
                    <a:pt x="2337" y="1043"/>
                  </a:lnTo>
                  <a:lnTo>
                    <a:pt x="2360" y="1045"/>
                  </a:lnTo>
                  <a:lnTo>
                    <a:pt x="2382" y="1053"/>
                  </a:lnTo>
                  <a:lnTo>
                    <a:pt x="2401" y="1066"/>
                  </a:lnTo>
                  <a:lnTo>
                    <a:pt x="2417" y="1082"/>
                  </a:lnTo>
                  <a:lnTo>
                    <a:pt x="2430" y="1101"/>
                  </a:lnTo>
                  <a:lnTo>
                    <a:pt x="2437" y="1123"/>
                  </a:lnTo>
                  <a:lnTo>
                    <a:pt x="2439" y="1148"/>
                  </a:lnTo>
                  <a:lnTo>
                    <a:pt x="2439" y="1307"/>
                  </a:lnTo>
                  <a:lnTo>
                    <a:pt x="2435" y="1331"/>
                  </a:lnTo>
                  <a:lnTo>
                    <a:pt x="2428" y="1352"/>
                  </a:lnTo>
                  <a:lnTo>
                    <a:pt x="2416" y="1371"/>
                  </a:lnTo>
                  <a:lnTo>
                    <a:pt x="2400" y="1387"/>
                  </a:lnTo>
                  <a:lnTo>
                    <a:pt x="2381" y="1400"/>
                  </a:lnTo>
                  <a:lnTo>
                    <a:pt x="2359" y="1406"/>
                  </a:lnTo>
                  <a:lnTo>
                    <a:pt x="2335" y="1410"/>
                  </a:lnTo>
                  <a:lnTo>
                    <a:pt x="2179" y="1409"/>
                  </a:lnTo>
                  <a:lnTo>
                    <a:pt x="2165" y="1473"/>
                  </a:lnTo>
                  <a:lnTo>
                    <a:pt x="2145" y="1537"/>
                  </a:lnTo>
                  <a:lnTo>
                    <a:pt x="2123" y="1600"/>
                  </a:lnTo>
                  <a:lnTo>
                    <a:pt x="2095" y="1660"/>
                  </a:lnTo>
                  <a:lnTo>
                    <a:pt x="2063" y="1720"/>
                  </a:lnTo>
                  <a:lnTo>
                    <a:pt x="2027" y="1777"/>
                  </a:lnTo>
                  <a:lnTo>
                    <a:pt x="2136" y="1887"/>
                  </a:lnTo>
                  <a:lnTo>
                    <a:pt x="2151" y="1905"/>
                  </a:lnTo>
                  <a:lnTo>
                    <a:pt x="2160" y="1926"/>
                  </a:lnTo>
                  <a:lnTo>
                    <a:pt x="2165" y="1948"/>
                  </a:lnTo>
                  <a:lnTo>
                    <a:pt x="2165" y="1971"/>
                  </a:lnTo>
                  <a:lnTo>
                    <a:pt x="2160" y="1993"/>
                  </a:lnTo>
                  <a:lnTo>
                    <a:pt x="2150" y="2014"/>
                  </a:lnTo>
                  <a:lnTo>
                    <a:pt x="2135" y="2033"/>
                  </a:lnTo>
                  <a:lnTo>
                    <a:pt x="2023" y="2145"/>
                  </a:lnTo>
                  <a:lnTo>
                    <a:pt x="2004" y="2160"/>
                  </a:lnTo>
                  <a:lnTo>
                    <a:pt x="1983" y="2169"/>
                  </a:lnTo>
                  <a:lnTo>
                    <a:pt x="1962" y="2175"/>
                  </a:lnTo>
                  <a:lnTo>
                    <a:pt x="1939" y="2174"/>
                  </a:lnTo>
                  <a:lnTo>
                    <a:pt x="1917" y="2169"/>
                  </a:lnTo>
                  <a:lnTo>
                    <a:pt x="1895" y="2159"/>
                  </a:lnTo>
                  <a:lnTo>
                    <a:pt x="1877" y="2144"/>
                  </a:lnTo>
                  <a:lnTo>
                    <a:pt x="1770" y="2035"/>
                  </a:lnTo>
                  <a:lnTo>
                    <a:pt x="1712" y="2072"/>
                  </a:lnTo>
                  <a:lnTo>
                    <a:pt x="1652" y="2105"/>
                  </a:lnTo>
                  <a:lnTo>
                    <a:pt x="1591" y="2133"/>
                  </a:lnTo>
                  <a:lnTo>
                    <a:pt x="1529" y="2155"/>
                  </a:lnTo>
                  <a:lnTo>
                    <a:pt x="1465" y="2175"/>
                  </a:lnTo>
                  <a:lnTo>
                    <a:pt x="1400" y="2190"/>
                  </a:lnTo>
                  <a:lnTo>
                    <a:pt x="1399" y="2342"/>
                  </a:lnTo>
                  <a:lnTo>
                    <a:pt x="1396" y="2366"/>
                  </a:lnTo>
                  <a:lnTo>
                    <a:pt x="1388" y="2388"/>
                  </a:lnTo>
                  <a:lnTo>
                    <a:pt x="1377" y="2407"/>
                  </a:lnTo>
                  <a:lnTo>
                    <a:pt x="1361" y="2422"/>
                  </a:lnTo>
                  <a:lnTo>
                    <a:pt x="1342" y="2434"/>
                  </a:lnTo>
                  <a:lnTo>
                    <a:pt x="1320" y="2442"/>
                  </a:lnTo>
                  <a:lnTo>
                    <a:pt x="1296" y="2445"/>
                  </a:lnTo>
                  <a:lnTo>
                    <a:pt x="1137" y="2444"/>
                  </a:lnTo>
                  <a:lnTo>
                    <a:pt x="1113" y="2441"/>
                  </a:lnTo>
                  <a:lnTo>
                    <a:pt x="1092" y="2433"/>
                  </a:lnTo>
                  <a:lnTo>
                    <a:pt x="1073" y="2422"/>
                  </a:lnTo>
                  <a:lnTo>
                    <a:pt x="1057" y="2405"/>
                  </a:lnTo>
                  <a:lnTo>
                    <a:pt x="1045" y="2386"/>
                  </a:lnTo>
                  <a:lnTo>
                    <a:pt x="1037" y="2365"/>
                  </a:lnTo>
                  <a:lnTo>
                    <a:pt x="1034" y="2341"/>
                  </a:lnTo>
                  <a:lnTo>
                    <a:pt x="1036" y="2189"/>
                  </a:lnTo>
                  <a:lnTo>
                    <a:pt x="971" y="2174"/>
                  </a:lnTo>
                  <a:lnTo>
                    <a:pt x="907" y="2154"/>
                  </a:lnTo>
                  <a:lnTo>
                    <a:pt x="844" y="2131"/>
                  </a:lnTo>
                  <a:lnTo>
                    <a:pt x="782" y="2103"/>
                  </a:lnTo>
                  <a:lnTo>
                    <a:pt x="723" y="2071"/>
                  </a:lnTo>
                  <a:lnTo>
                    <a:pt x="666" y="2034"/>
                  </a:lnTo>
                  <a:lnTo>
                    <a:pt x="557" y="2139"/>
                  </a:lnTo>
                  <a:lnTo>
                    <a:pt x="538" y="2154"/>
                  </a:lnTo>
                  <a:lnTo>
                    <a:pt x="517" y="2163"/>
                  </a:lnTo>
                  <a:lnTo>
                    <a:pt x="496" y="2169"/>
                  </a:lnTo>
                  <a:lnTo>
                    <a:pt x="473" y="2169"/>
                  </a:lnTo>
                  <a:lnTo>
                    <a:pt x="450" y="2163"/>
                  </a:lnTo>
                  <a:lnTo>
                    <a:pt x="429" y="2154"/>
                  </a:lnTo>
                  <a:lnTo>
                    <a:pt x="411" y="2139"/>
                  </a:lnTo>
                  <a:lnTo>
                    <a:pt x="298" y="2026"/>
                  </a:lnTo>
                  <a:lnTo>
                    <a:pt x="283" y="2008"/>
                  </a:lnTo>
                  <a:lnTo>
                    <a:pt x="274" y="1987"/>
                  </a:lnTo>
                  <a:lnTo>
                    <a:pt x="269" y="1964"/>
                  </a:lnTo>
                  <a:lnTo>
                    <a:pt x="269" y="1942"/>
                  </a:lnTo>
                  <a:lnTo>
                    <a:pt x="274" y="1920"/>
                  </a:lnTo>
                  <a:lnTo>
                    <a:pt x="284" y="1899"/>
                  </a:lnTo>
                  <a:lnTo>
                    <a:pt x="299" y="1880"/>
                  </a:lnTo>
                  <a:lnTo>
                    <a:pt x="406" y="1774"/>
                  </a:lnTo>
                  <a:lnTo>
                    <a:pt x="370" y="1716"/>
                  </a:lnTo>
                  <a:lnTo>
                    <a:pt x="338" y="1656"/>
                  </a:lnTo>
                  <a:lnTo>
                    <a:pt x="311" y="1595"/>
                  </a:lnTo>
                  <a:lnTo>
                    <a:pt x="288" y="1531"/>
                  </a:lnTo>
                  <a:lnTo>
                    <a:pt x="268" y="1467"/>
                  </a:lnTo>
                  <a:lnTo>
                    <a:pt x="255" y="1403"/>
                  </a:lnTo>
                  <a:lnTo>
                    <a:pt x="103" y="1402"/>
                  </a:lnTo>
                  <a:lnTo>
                    <a:pt x="79" y="1398"/>
                  </a:lnTo>
                  <a:lnTo>
                    <a:pt x="57" y="1392"/>
                  </a:lnTo>
                  <a:lnTo>
                    <a:pt x="38" y="1379"/>
                  </a:lnTo>
                  <a:lnTo>
                    <a:pt x="23" y="1363"/>
                  </a:lnTo>
                  <a:lnTo>
                    <a:pt x="10" y="1344"/>
                  </a:lnTo>
                  <a:lnTo>
                    <a:pt x="2" y="1322"/>
                  </a:lnTo>
                  <a:lnTo>
                    <a:pt x="0" y="1298"/>
                  </a:lnTo>
                  <a:lnTo>
                    <a:pt x="1" y="1139"/>
                  </a:lnTo>
                  <a:lnTo>
                    <a:pt x="3" y="1116"/>
                  </a:lnTo>
                  <a:lnTo>
                    <a:pt x="11" y="1094"/>
                  </a:lnTo>
                  <a:lnTo>
                    <a:pt x="24" y="1075"/>
                  </a:lnTo>
                  <a:lnTo>
                    <a:pt x="40" y="1059"/>
                  </a:lnTo>
                  <a:lnTo>
                    <a:pt x="58" y="1047"/>
                  </a:lnTo>
                  <a:lnTo>
                    <a:pt x="80" y="1039"/>
                  </a:lnTo>
                  <a:lnTo>
                    <a:pt x="104" y="1037"/>
                  </a:lnTo>
                  <a:lnTo>
                    <a:pt x="257" y="1037"/>
                  </a:lnTo>
                  <a:lnTo>
                    <a:pt x="272" y="973"/>
                  </a:lnTo>
                  <a:lnTo>
                    <a:pt x="291" y="909"/>
                  </a:lnTo>
                  <a:lnTo>
                    <a:pt x="314" y="846"/>
                  </a:lnTo>
                  <a:lnTo>
                    <a:pt x="343" y="786"/>
                  </a:lnTo>
                  <a:lnTo>
                    <a:pt x="375" y="726"/>
                  </a:lnTo>
                  <a:lnTo>
                    <a:pt x="412" y="668"/>
                  </a:lnTo>
                  <a:lnTo>
                    <a:pt x="304" y="559"/>
                  </a:lnTo>
                  <a:lnTo>
                    <a:pt x="289" y="541"/>
                  </a:lnTo>
                  <a:lnTo>
                    <a:pt x="280" y="520"/>
                  </a:lnTo>
                  <a:lnTo>
                    <a:pt x="274" y="497"/>
                  </a:lnTo>
                  <a:lnTo>
                    <a:pt x="275" y="476"/>
                  </a:lnTo>
                  <a:lnTo>
                    <a:pt x="280" y="453"/>
                  </a:lnTo>
                  <a:lnTo>
                    <a:pt x="290" y="432"/>
                  </a:lnTo>
                  <a:lnTo>
                    <a:pt x="305" y="414"/>
                  </a:lnTo>
                  <a:lnTo>
                    <a:pt x="417" y="301"/>
                  </a:lnTo>
                  <a:lnTo>
                    <a:pt x="436" y="286"/>
                  </a:lnTo>
                  <a:lnTo>
                    <a:pt x="457" y="276"/>
                  </a:lnTo>
                  <a:lnTo>
                    <a:pt x="478" y="271"/>
                  </a:lnTo>
                  <a:lnTo>
                    <a:pt x="501" y="271"/>
                  </a:lnTo>
                  <a:lnTo>
                    <a:pt x="523" y="276"/>
                  </a:lnTo>
                  <a:lnTo>
                    <a:pt x="545" y="286"/>
                  </a:lnTo>
                  <a:lnTo>
                    <a:pt x="563" y="301"/>
                  </a:lnTo>
                  <a:lnTo>
                    <a:pt x="673" y="411"/>
                  </a:lnTo>
                  <a:lnTo>
                    <a:pt x="730" y="374"/>
                  </a:lnTo>
                  <a:lnTo>
                    <a:pt x="789" y="343"/>
                  </a:lnTo>
                  <a:lnTo>
                    <a:pt x="851" y="316"/>
                  </a:lnTo>
                  <a:lnTo>
                    <a:pt x="912" y="293"/>
                  </a:lnTo>
                  <a:lnTo>
                    <a:pt x="976" y="275"/>
                  </a:lnTo>
                  <a:lnTo>
                    <a:pt x="1041" y="260"/>
                  </a:lnTo>
                  <a:lnTo>
                    <a:pt x="1041" y="103"/>
                  </a:lnTo>
                  <a:lnTo>
                    <a:pt x="1045" y="80"/>
                  </a:lnTo>
                  <a:lnTo>
                    <a:pt x="1052" y="58"/>
                  </a:lnTo>
                  <a:lnTo>
                    <a:pt x="1064" y="39"/>
                  </a:lnTo>
                  <a:lnTo>
                    <a:pt x="1080" y="23"/>
                  </a:lnTo>
                  <a:lnTo>
                    <a:pt x="1100" y="10"/>
                  </a:lnTo>
                  <a:lnTo>
                    <a:pt x="1121" y="4"/>
                  </a:lnTo>
                  <a:lnTo>
                    <a:pt x="1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22" name="Shape 7722"/>
          <p:cNvGrpSpPr/>
          <p:nvPr/>
        </p:nvGrpSpPr>
        <p:grpSpPr>
          <a:xfrm>
            <a:off x="3076919" y="4486173"/>
            <a:ext cx="225541" cy="225817"/>
            <a:chOff x="438150" y="1851025"/>
            <a:chExt cx="979875" cy="981075"/>
          </a:xfrm>
        </p:grpSpPr>
        <p:sp>
          <p:nvSpPr>
            <p:cNvPr id="7723" name="Shape 7723"/>
            <p:cNvSpPr/>
            <p:nvPr/>
          </p:nvSpPr>
          <p:spPr>
            <a:xfrm>
              <a:off x="723597" y="2136472"/>
              <a:ext cx="408981" cy="408981"/>
            </a:xfrm>
            <a:custGeom>
              <a:avLst/>
              <a:gdLst/>
              <a:ahLst/>
              <a:cxnLst/>
              <a:rect l="0" t="0" r="0" b="0"/>
              <a:pathLst>
                <a:path w="1702" h="1704" extrusionOk="0">
                  <a:moveTo>
                    <a:pt x="1238" y="1159"/>
                  </a:moveTo>
                  <a:lnTo>
                    <a:pt x="1217" y="1224"/>
                  </a:lnTo>
                  <a:lnTo>
                    <a:pt x="1191" y="1284"/>
                  </a:lnTo>
                  <a:lnTo>
                    <a:pt x="1163" y="1339"/>
                  </a:lnTo>
                  <a:lnTo>
                    <a:pt x="1133" y="1390"/>
                  </a:lnTo>
                  <a:lnTo>
                    <a:pt x="1102" y="1435"/>
                  </a:lnTo>
                  <a:lnTo>
                    <a:pt x="1156" y="1408"/>
                  </a:lnTo>
                  <a:lnTo>
                    <a:pt x="1207" y="1377"/>
                  </a:lnTo>
                  <a:lnTo>
                    <a:pt x="1254" y="1342"/>
                  </a:lnTo>
                  <a:lnTo>
                    <a:pt x="1299" y="1301"/>
                  </a:lnTo>
                  <a:lnTo>
                    <a:pt x="1339" y="1258"/>
                  </a:lnTo>
                  <a:lnTo>
                    <a:pt x="1375" y="1210"/>
                  </a:lnTo>
                  <a:lnTo>
                    <a:pt x="1406" y="1159"/>
                  </a:lnTo>
                  <a:lnTo>
                    <a:pt x="1238" y="1159"/>
                  </a:lnTo>
                  <a:close/>
                  <a:moveTo>
                    <a:pt x="916" y="1159"/>
                  </a:moveTo>
                  <a:lnTo>
                    <a:pt x="916" y="1461"/>
                  </a:lnTo>
                  <a:lnTo>
                    <a:pt x="942" y="1432"/>
                  </a:lnTo>
                  <a:lnTo>
                    <a:pt x="970" y="1399"/>
                  </a:lnTo>
                  <a:lnTo>
                    <a:pt x="1000" y="1360"/>
                  </a:lnTo>
                  <a:lnTo>
                    <a:pt x="1028" y="1318"/>
                  </a:lnTo>
                  <a:lnTo>
                    <a:pt x="1056" y="1270"/>
                  </a:lnTo>
                  <a:lnTo>
                    <a:pt x="1081" y="1217"/>
                  </a:lnTo>
                  <a:lnTo>
                    <a:pt x="1105" y="1159"/>
                  </a:lnTo>
                  <a:lnTo>
                    <a:pt x="916" y="1159"/>
                  </a:lnTo>
                  <a:close/>
                  <a:moveTo>
                    <a:pt x="597" y="1159"/>
                  </a:moveTo>
                  <a:lnTo>
                    <a:pt x="621" y="1217"/>
                  </a:lnTo>
                  <a:lnTo>
                    <a:pt x="647" y="1269"/>
                  </a:lnTo>
                  <a:lnTo>
                    <a:pt x="674" y="1316"/>
                  </a:lnTo>
                  <a:lnTo>
                    <a:pt x="703" y="1359"/>
                  </a:lnTo>
                  <a:lnTo>
                    <a:pt x="731" y="1397"/>
                  </a:lnTo>
                  <a:lnTo>
                    <a:pt x="759" y="1431"/>
                  </a:lnTo>
                  <a:lnTo>
                    <a:pt x="786" y="1460"/>
                  </a:lnTo>
                  <a:lnTo>
                    <a:pt x="786" y="1159"/>
                  </a:lnTo>
                  <a:lnTo>
                    <a:pt x="597" y="1159"/>
                  </a:lnTo>
                  <a:close/>
                  <a:moveTo>
                    <a:pt x="296" y="1159"/>
                  </a:moveTo>
                  <a:lnTo>
                    <a:pt x="327" y="1210"/>
                  </a:lnTo>
                  <a:lnTo>
                    <a:pt x="363" y="1258"/>
                  </a:lnTo>
                  <a:lnTo>
                    <a:pt x="403" y="1301"/>
                  </a:lnTo>
                  <a:lnTo>
                    <a:pt x="448" y="1342"/>
                  </a:lnTo>
                  <a:lnTo>
                    <a:pt x="495" y="1377"/>
                  </a:lnTo>
                  <a:lnTo>
                    <a:pt x="546" y="1408"/>
                  </a:lnTo>
                  <a:lnTo>
                    <a:pt x="600" y="1435"/>
                  </a:lnTo>
                  <a:lnTo>
                    <a:pt x="568" y="1390"/>
                  </a:lnTo>
                  <a:lnTo>
                    <a:pt x="539" y="1339"/>
                  </a:lnTo>
                  <a:lnTo>
                    <a:pt x="511" y="1284"/>
                  </a:lnTo>
                  <a:lnTo>
                    <a:pt x="485" y="1224"/>
                  </a:lnTo>
                  <a:lnTo>
                    <a:pt x="463" y="1159"/>
                  </a:lnTo>
                  <a:lnTo>
                    <a:pt x="296" y="1159"/>
                  </a:lnTo>
                  <a:close/>
                  <a:moveTo>
                    <a:pt x="1268" y="672"/>
                  </a:moveTo>
                  <a:lnTo>
                    <a:pt x="1276" y="730"/>
                  </a:lnTo>
                  <a:lnTo>
                    <a:pt x="1281" y="789"/>
                  </a:lnTo>
                  <a:lnTo>
                    <a:pt x="1283" y="852"/>
                  </a:lnTo>
                  <a:lnTo>
                    <a:pt x="1281" y="915"/>
                  </a:lnTo>
                  <a:lnTo>
                    <a:pt x="1276" y="975"/>
                  </a:lnTo>
                  <a:lnTo>
                    <a:pt x="1268" y="1032"/>
                  </a:lnTo>
                  <a:lnTo>
                    <a:pt x="1459" y="1032"/>
                  </a:lnTo>
                  <a:lnTo>
                    <a:pt x="1473" y="974"/>
                  </a:lnTo>
                  <a:lnTo>
                    <a:pt x="1482" y="914"/>
                  </a:lnTo>
                  <a:lnTo>
                    <a:pt x="1485" y="852"/>
                  </a:lnTo>
                  <a:lnTo>
                    <a:pt x="1482" y="791"/>
                  </a:lnTo>
                  <a:lnTo>
                    <a:pt x="1473" y="730"/>
                  </a:lnTo>
                  <a:lnTo>
                    <a:pt x="1459" y="672"/>
                  </a:lnTo>
                  <a:lnTo>
                    <a:pt x="1268" y="672"/>
                  </a:lnTo>
                  <a:close/>
                  <a:moveTo>
                    <a:pt x="916" y="672"/>
                  </a:moveTo>
                  <a:lnTo>
                    <a:pt x="916" y="1032"/>
                  </a:lnTo>
                  <a:lnTo>
                    <a:pt x="1138" y="1032"/>
                  </a:lnTo>
                  <a:lnTo>
                    <a:pt x="1148" y="975"/>
                  </a:lnTo>
                  <a:lnTo>
                    <a:pt x="1153" y="915"/>
                  </a:lnTo>
                  <a:lnTo>
                    <a:pt x="1156" y="852"/>
                  </a:lnTo>
                  <a:lnTo>
                    <a:pt x="1153" y="788"/>
                  </a:lnTo>
                  <a:lnTo>
                    <a:pt x="1148" y="728"/>
                  </a:lnTo>
                  <a:lnTo>
                    <a:pt x="1138" y="672"/>
                  </a:lnTo>
                  <a:lnTo>
                    <a:pt x="916" y="672"/>
                  </a:lnTo>
                  <a:close/>
                  <a:moveTo>
                    <a:pt x="562" y="672"/>
                  </a:moveTo>
                  <a:lnTo>
                    <a:pt x="554" y="728"/>
                  </a:lnTo>
                  <a:lnTo>
                    <a:pt x="547" y="788"/>
                  </a:lnTo>
                  <a:lnTo>
                    <a:pt x="546" y="852"/>
                  </a:lnTo>
                  <a:lnTo>
                    <a:pt x="547" y="915"/>
                  </a:lnTo>
                  <a:lnTo>
                    <a:pt x="554" y="975"/>
                  </a:lnTo>
                  <a:lnTo>
                    <a:pt x="562" y="1032"/>
                  </a:lnTo>
                  <a:lnTo>
                    <a:pt x="786" y="1032"/>
                  </a:lnTo>
                  <a:lnTo>
                    <a:pt x="786" y="672"/>
                  </a:lnTo>
                  <a:lnTo>
                    <a:pt x="562" y="672"/>
                  </a:lnTo>
                  <a:close/>
                  <a:moveTo>
                    <a:pt x="242" y="672"/>
                  </a:moveTo>
                  <a:lnTo>
                    <a:pt x="228" y="730"/>
                  </a:lnTo>
                  <a:lnTo>
                    <a:pt x="219" y="789"/>
                  </a:lnTo>
                  <a:lnTo>
                    <a:pt x="216" y="852"/>
                  </a:lnTo>
                  <a:lnTo>
                    <a:pt x="219" y="914"/>
                  </a:lnTo>
                  <a:lnTo>
                    <a:pt x="228" y="974"/>
                  </a:lnTo>
                  <a:lnTo>
                    <a:pt x="242" y="1032"/>
                  </a:lnTo>
                  <a:lnTo>
                    <a:pt x="433" y="1032"/>
                  </a:lnTo>
                  <a:lnTo>
                    <a:pt x="424" y="975"/>
                  </a:lnTo>
                  <a:lnTo>
                    <a:pt x="419" y="915"/>
                  </a:lnTo>
                  <a:lnTo>
                    <a:pt x="418" y="852"/>
                  </a:lnTo>
                  <a:lnTo>
                    <a:pt x="419" y="789"/>
                  </a:lnTo>
                  <a:lnTo>
                    <a:pt x="425" y="730"/>
                  </a:lnTo>
                  <a:lnTo>
                    <a:pt x="433" y="672"/>
                  </a:lnTo>
                  <a:lnTo>
                    <a:pt x="242" y="672"/>
                  </a:lnTo>
                  <a:close/>
                  <a:moveTo>
                    <a:pt x="1102" y="269"/>
                  </a:moveTo>
                  <a:lnTo>
                    <a:pt x="1133" y="315"/>
                  </a:lnTo>
                  <a:lnTo>
                    <a:pt x="1162" y="365"/>
                  </a:lnTo>
                  <a:lnTo>
                    <a:pt x="1191" y="420"/>
                  </a:lnTo>
                  <a:lnTo>
                    <a:pt x="1215" y="479"/>
                  </a:lnTo>
                  <a:lnTo>
                    <a:pt x="1238" y="544"/>
                  </a:lnTo>
                  <a:lnTo>
                    <a:pt x="1406" y="544"/>
                  </a:lnTo>
                  <a:lnTo>
                    <a:pt x="1375" y="493"/>
                  </a:lnTo>
                  <a:lnTo>
                    <a:pt x="1339" y="446"/>
                  </a:lnTo>
                  <a:lnTo>
                    <a:pt x="1299" y="402"/>
                  </a:lnTo>
                  <a:lnTo>
                    <a:pt x="1254" y="362"/>
                  </a:lnTo>
                  <a:lnTo>
                    <a:pt x="1207" y="326"/>
                  </a:lnTo>
                  <a:lnTo>
                    <a:pt x="1156" y="295"/>
                  </a:lnTo>
                  <a:lnTo>
                    <a:pt x="1102" y="269"/>
                  </a:lnTo>
                  <a:close/>
                  <a:moveTo>
                    <a:pt x="600" y="269"/>
                  </a:moveTo>
                  <a:lnTo>
                    <a:pt x="546" y="295"/>
                  </a:lnTo>
                  <a:lnTo>
                    <a:pt x="495" y="326"/>
                  </a:lnTo>
                  <a:lnTo>
                    <a:pt x="448" y="362"/>
                  </a:lnTo>
                  <a:lnTo>
                    <a:pt x="403" y="402"/>
                  </a:lnTo>
                  <a:lnTo>
                    <a:pt x="363" y="446"/>
                  </a:lnTo>
                  <a:lnTo>
                    <a:pt x="327" y="493"/>
                  </a:lnTo>
                  <a:lnTo>
                    <a:pt x="296" y="544"/>
                  </a:lnTo>
                  <a:lnTo>
                    <a:pt x="463" y="544"/>
                  </a:lnTo>
                  <a:lnTo>
                    <a:pt x="485" y="479"/>
                  </a:lnTo>
                  <a:lnTo>
                    <a:pt x="511" y="420"/>
                  </a:lnTo>
                  <a:lnTo>
                    <a:pt x="539" y="365"/>
                  </a:lnTo>
                  <a:lnTo>
                    <a:pt x="568" y="314"/>
                  </a:lnTo>
                  <a:lnTo>
                    <a:pt x="600" y="269"/>
                  </a:lnTo>
                  <a:close/>
                  <a:moveTo>
                    <a:pt x="916" y="244"/>
                  </a:moveTo>
                  <a:lnTo>
                    <a:pt x="916" y="544"/>
                  </a:lnTo>
                  <a:lnTo>
                    <a:pt x="1105" y="544"/>
                  </a:lnTo>
                  <a:lnTo>
                    <a:pt x="1081" y="487"/>
                  </a:lnTo>
                  <a:lnTo>
                    <a:pt x="1055" y="435"/>
                  </a:lnTo>
                  <a:lnTo>
                    <a:pt x="1028" y="387"/>
                  </a:lnTo>
                  <a:lnTo>
                    <a:pt x="999" y="345"/>
                  </a:lnTo>
                  <a:lnTo>
                    <a:pt x="970" y="306"/>
                  </a:lnTo>
                  <a:lnTo>
                    <a:pt x="942" y="273"/>
                  </a:lnTo>
                  <a:lnTo>
                    <a:pt x="916" y="244"/>
                  </a:lnTo>
                  <a:close/>
                  <a:moveTo>
                    <a:pt x="786" y="244"/>
                  </a:moveTo>
                  <a:lnTo>
                    <a:pt x="759" y="273"/>
                  </a:lnTo>
                  <a:lnTo>
                    <a:pt x="731" y="306"/>
                  </a:lnTo>
                  <a:lnTo>
                    <a:pt x="702" y="344"/>
                  </a:lnTo>
                  <a:lnTo>
                    <a:pt x="673" y="387"/>
                  </a:lnTo>
                  <a:lnTo>
                    <a:pt x="646" y="435"/>
                  </a:lnTo>
                  <a:lnTo>
                    <a:pt x="621" y="487"/>
                  </a:lnTo>
                  <a:lnTo>
                    <a:pt x="597" y="544"/>
                  </a:lnTo>
                  <a:lnTo>
                    <a:pt x="786" y="544"/>
                  </a:lnTo>
                  <a:lnTo>
                    <a:pt x="786" y="244"/>
                  </a:lnTo>
                  <a:close/>
                  <a:moveTo>
                    <a:pt x="851" y="0"/>
                  </a:moveTo>
                  <a:lnTo>
                    <a:pt x="933" y="4"/>
                  </a:lnTo>
                  <a:lnTo>
                    <a:pt x="1013" y="15"/>
                  </a:lnTo>
                  <a:lnTo>
                    <a:pt x="1090" y="33"/>
                  </a:lnTo>
                  <a:lnTo>
                    <a:pt x="1163" y="60"/>
                  </a:lnTo>
                  <a:lnTo>
                    <a:pt x="1235" y="92"/>
                  </a:lnTo>
                  <a:lnTo>
                    <a:pt x="1303" y="129"/>
                  </a:lnTo>
                  <a:lnTo>
                    <a:pt x="1366" y="174"/>
                  </a:lnTo>
                  <a:lnTo>
                    <a:pt x="1425" y="223"/>
                  </a:lnTo>
                  <a:lnTo>
                    <a:pt x="1479" y="278"/>
                  </a:lnTo>
                  <a:lnTo>
                    <a:pt x="1528" y="336"/>
                  </a:lnTo>
                  <a:lnTo>
                    <a:pt x="1573" y="400"/>
                  </a:lnTo>
                  <a:lnTo>
                    <a:pt x="1610" y="468"/>
                  </a:lnTo>
                  <a:lnTo>
                    <a:pt x="1642" y="539"/>
                  </a:lnTo>
                  <a:lnTo>
                    <a:pt x="1668" y="613"/>
                  </a:lnTo>
                  <a:lnTo>
                    <a:pt x="1687" y="690"/>
                  </a:lnTo>
                  <a:lnTo>
                    <a:pt x="1698" y="770"/>
                  </a:lnTo>
                  <a:lnTo>
                    <a:pt x="1702" y="852"/>
                  </a:lnTo>
                  <a:lnTo>
                    <a:pt x="1698" y="934"/>
                  </a:lnTo>
                  <a:lnTo>
                    <a:pt x="1687" y="1014"/>
                  </a:lnTo>
                  <a:lnTo>
                    <a:pt x="1668" y="1091"/>
                  </a:lnTo>
                  <a:lnTo>
                    <a:pt x="1642" y="1166"/>
                  </a:lnTo>
                  <a:lnTo>
                    <a:pt x="1610" y="1237"/>
                  </a:lnTo>
                  <a:lnTo>
                    <a:pt x="1573" y="1304"/>
                  </a:lnTo>
                  <a:lnTo>
                    <a:pt x="1528" y="1367"/>
                  </a:lnTo>
                  <a:lnTo>
                    <a:pt x="1479" y="1426"/>
                  </a:lnTo>
                  <a:lnTo>
                    <a:pt x="1425" y="1481"/>
                  </a:lnTo>
                  <a:lnTo>
                    <a:pt x="1366" y="1531"/>
                  </a:lnTo>
                  <a:lnTo>
                    <a:pt x="1303" y="1574"/>
                  </a:lnTo>
                  <a:lnTo>
                    <a:pt x="1235" y="1613"/>
                  </a:lnTo>
                  <a:lnTo>
                    <a:pt x="1163" y="1644"/>
                  </a:lnTo>
                  <a:lnTo>
                    <a:pt x="1090" y="1670"/>
                  </a:lnTo>
                  <a:lnTo>
                    <a:pt x="1013" y="1689"/>
                  </a:lnTo>
                  <a:lnTo>
                    <a:pt x="933" y="1700"/>
                  </a:lnTo>
                  <a:lnTo>
                    <a:pt x="851" y="1704"/>
                  </a:lnTo>
                  <a:lnTo>
                    <a:pt x="769" y="1700"/>
                  </a:lnTo>
                  <a:lnTo>
                    <a:pt x="689" y="1689"/>
                  </a:lnTo>
                  <a:lnTo>
                    <a:pt x="612" y="1670"/>
                  </a:lnTo>
                  <a:lnTo>
                    <a:pt x="537" y="1644"/>
                  </a:lnTo>
                  <a:lnTo>
                    <a:pt x="466" y="1613"/>
                  </a:lnTo>
                  <a:lnTo>
                    <a:pt x="399" y="1574"/>
                  </a:lnTo>
                  <a:lnTo>
                    <a:pt x="336" y="1531"/>
                  </a:lnTo>
                  <a:lnTo>
                    <a:pt x="277" y="1481"/>
                  </a:lnTo>
                  <a:lnTo>
                    <a:pt x="223" y="1426"/>
                  </a:lnTo>
                  <a:lnTo>
                    <a:pt x="173" y="1367"/>
                  </a:lnTo>
                  <a:lnTo>
                    <a:pt x="129" y="1304"/>
                  </a:lnTo>
                  <a:lnTo>
                    <a:pt x="91" y="1237"/>
                  </a:lnTo>
                  <a:lnTo>
                    <a:pt x="60" y="1166"/>
                  </a:lnTo>
                  <a:lnTo>
                    <a:pt x="33" y="1091"/>
                  </a:lnTo>
                  <a:lnTo>
                    <a:pt x="15" y="1014"/>
                  </a:lnTo>
                  <a:lnTo>
                    <a:pt x="4" y="934"/>
                  </a:lnTo>
                  <a:lnTo>
                    <a:pt x="0" y="852"/>
                  </a:lnTo>
                  <a:lnTo>
                    <a:pt x="4" y="770"/>
                  </a:lnTo>
                  <a:lnTo>
                    <a:pt x="15" y="690"/>
                  </a:lnTo>
                  <a:lnTo>
                    <a:pt x="33" y="613"/>
                  </a:lnTo>
                  <a:lnTo>
                    <a:pt x="60" y="539"/>
                  </a:lnTo>
                  <a:lnTo>
                    <a:pt x="91" y="468"/>
                  </a:lnTo>
                  <a:lnTo>
                    <a:pt x="129" y="400"/>
                  </a:lnTo>
                  <a:lnTo>
                    <a:pt x="173" y="336"/>
                  </a:lnTo>
                  <a:lnTo>
                    <a:pt x="223" y="278"/>
                  </a:lnTo>
                  <a:lnTo>
                    <a:pt x="277" y="223"/>
                  </a:lnTo>
                  <a:lnTo>
                    <a:pt x="336" y="174"/>
                  </a:lnTo>
                  <a:lnTo>
                    <a:pt x="399" y="129"/>
                  </a:lnTo>
                  <a:lnTo>
                    <a:pt x="466" y="92"/>
                  </a:lnTo>
                  <a:lnTo>
                    <a:pt x="537" y="60"/>
                  </a:lnTo>
                  <a:lnTo>
                    <a:pt x="612" y="33"/>
                  </a:lnTo>
                  <a:lnTo>
                    <a:pt x="689" y="15"/>
                  </a:lnTo>
                  <a:lnTo>
                    <a:pt x="769" y="4"/>
                  </a:lnTo>
                  <a:lnTo>
                    <a:pt x="8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4" name="Shape 7724"/>
            <p:cNvSpPr/>
            <p:nvPr/>
          </p:nvSpPr>
          <p:spPr>
            <a:xfrm>
              <a:off x="438150" y="2261206"/>
              <a:ext cx="239871" cy="170309"/>
            </a:xfrm>
            <a:custGeom>
              <a:avLst/>
              <a:gdLst/>
              <a:ahLst/>
              <a:cxnLst/>
              <a:rect l="0" t="0" r="0" b="0"/>
              <a:pathLst>
                <a:path w="999" h="711" extrusionOk="0">
                  <a:moveTo>
                    <a:pt x="356" y="0"/>
                  </a:moveTo>
                  <a:lnTo>
                    <a:pt x="405" y="3"/>
                  </a:lnTo>
                  <a:lnTo>
                    <a:pt x="454" y="13"/>
                  </a:lnTo>
                  <a:lnTo>
                    <a:pt x="500" y="30"/>
                  </a:lnTo>
                  <a:lnTo>
                    <a:pt x="542" y="52"/>
                  </a:lnTo>
                  <a:lnTo>
                    <a:pt x="581" y="79"/>
                  </a:lnTo>
                  <a:lnTo>
                    <a:pt x="616" y="112"/>
                  </a:lnTo>
                  <a:lnTo>
                    <a:pt x="646" y="148"/>
                  </a:lnTo>
                  <a:lnTo>
                    <a:pt x="670" y="189"/>
                  </a:lnTo>
                  <a:lnTo>
                    <a:pt x="690" y="233"/>
                  </a:lnTo>
                  <a:lnTo>
                    <a:pt x="994" y="233"/>
                  </a:lnTo>
                  <a:lnTo>
                    <a:pt x="990" y="284"/>
                  </a:lnTo>
                  <a:lnTo>
                    <a:pt x="989" y="335"/>
                  </a:lnTo>
                  <a:lnTo>
                    <a:pt x="991" y="407"/>
                  </a:lnTo>
                  <a:lnTo>
                    <a:pt x="999" y="479"/>
                  </a:lnTo>
                  <a:lnTo>
                    <a:pt x="690" y="479"/>
                  </a:lnTo>
                  <a:lnTo>
                    <a:pt x="670" y="523"/>
                  </a:lnTo>
                  <a:lnTo>
                    <a:pt x="646" y="563"/>
                  </a:lnTo>
                  <a:lnTo>
                    <a:pt x="614" y="600"/>
                  </a:lnTo>
                  <a:lnTo>
                    <a:pt x="581" y="632"/>
                  </a:lnTo>
                  <a:lnTo>
                    <a:pt x="541" y="660"/>
                  </a:lnTo>
                  <a:lnTo>
                    <a:pt x="499" y="681"/>
                  </a:lnTo>
                  <a:lnTo>
                    <a:pt x="454" y="697"/>
                  </a:lnTo>
                  <a:lnTo>
                    <a:pt x="405" y="708"/>
                  </a:lnTo>
                  <a:lnTo>
                    <a:pt x="356" y="711"/>
                  </a:lnTo>
                  <a:lnTo>
                    <a:pt x="303" y="707"/>
                  </a:lnTo>
                  <a:lnTo>
                    <a:pt x="254" y="696"/>
                  </a:lnTo>
                  <a:lnTo>
                    <a:pt x="206" y="679"/>
                  </a:lnTo>
                  <a:lnTo>
                    <a:pt x="163" y="654"/>
                  </a:lnTo>
                  <a:lnTo>
                    <a:pt x="123" y="624"/>
                  </a:lnTo>
                  <a:lnTo>
                    <a:pt x="87" y="589"/>
                  </a:lnTo>
                  <a:lnTo>
                    <a:pt x="57" y="549"/>
                  </a:lnTo>
                  <a:lnTo>
                    <a:pt x="33" y="505"/>
                  </a:lnTo>
                  <a:lnTo>
                    <a:pt x="15" y="458"/>
                  </a:lnTo>
                  <a:lnTo>
                    <a:pt x="3" y="408"/>
                  </a:lnTo>
                  <a:lnTo>
                    <a:pt x="0" y="355"/>
                  </a:lnTo>
                  <a:lnTo>
                    <a:pt x="0" y="355"/>
                  </a:lnTo>
                  <a:lnTo>
                    <a:pt x="3" y="302"/>
                  </a:lnTo>
                  <a:lnTo>
                    <a:pt x="15" y="253"/>
                  </a:lnTo>
                  <a:lnTo>
                    <a:pt x="33" y="205"/>
                  </a:lnTo>
                  <a:lnTo>
                    <a:pt x="57" y="162"/>
                  </a:lnTo>
                  <a:lnTo>
                    <a:pt x="87" y="122"/>
                  </a:lnTo>
                  <a:lnTo>
                    <a:pt x="122" y="87"/>
                  </a:lnTo>
                  <a:lnTo>
                    <a:pt x="162" y="57"/>
                  </a:lnTo>
                  <a:lnTo>
                    <a:pt x="205" y="32"/>
                  </a:lnTo>
                  <a:lnTo>
                    <a:pt x="252" y="15"/>
                  </a:lnTo>
                  <a:lnTo>
                    <a:pt x="303" y="3"/>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5" name="Shape 7725"/>
            <p:cNvSpPr/>
            <p:nvPr/>
          </p:nvSpPr>
          <p:spPr>
            <a:xfrm>
              <a:off x="842333" y="1851025"/>
              <a:ext cx="171508" cy="238672"/>
            </a:xfrm>
            <a:custGeom>
              <a:avLst/>
              <a:gdLst/>
              <a:ahLst/>
              <a:cxnLst/>
              <a:rect l="0" t="0" r="0" b="0"/>
              <a:pathLst>
                <a:path w="712" h="997" extrusionOk="0">
                  <a:moveTo>
                    <a:pt x="356" y="0"/>
                  </a:moveTo>
                  <a:lnTo>
                    <a:pt x="408" y="3"/>
                  </a:lnTo>
                  <a:lnTo>
                    <a:pt x="458" y="15"/>
                  </a:lnTo>
                  <a:lnTo>
                    <a:pt x="505" y="32"/>
                  </a:lnTo>
                  <a:lnTo>
                    <a:pt x="549" y="57"/>
                  </a:lnTo>
                  <a:lnTo>
                    <a:pt x="589" y="87"/>
                  </a:lnTo>
                  <a:lnTo>
                    <a:pt x="623" y="122"/>
                  </a:lnTo>
                  <a:lnTo>
                    <a:pt x="655" y="162"/>
                  </a:lnTo>
                  <a:lnTo>
                    <a:pt x="678" y="205"/>
                  </a:lnTo>
                  <a:lnTo>
                    <a:pt x="697" y="253"/>
                  </a:lnTo>
                  <a:lnTo>
                    <a:pt x="708" y="302"/>
                  </a:lnTo>
                  <a:lnTo>
                    <a:pt x="712" y="356"/>
                  </a:lnTo>
                  <a:lnTo>
                    <a:pt x="708" y="406"/>
                  </a:lnTo>
                  <a:lnTo>
                    <a:pt x="698" y="454"/>
                  </a:lnTo>
                  <a:lnTo>
                    <a:pt x="681" y="499"/>
                  </a:lnTo>
                  <a:lnTo>
                    <a:pt x="660" y="541"/>
                  </a:lnTo>
                  <a:lnTo>
                    <a:pt x="631" y="580"/>
                  </a:lnTo>
                  <a:lnTo>
                    <a:pt x="599" y="615"/>
                  </a:lnTo>
                  <a:lnTo>
                    <a:pt x="562" y="645"/>
                  </a:lnTo>
                  <a:lnTo>
                    <a:pt x="523" y="671"/>
                  </a:lnTo>
                  <a:lnTo>
                    <a:pt x="478" y="690"/>
                  </a:lnTo>
                  <a:lnTo>
                    <a:pt x="478" y="997"/>
                  </a:lnTo>
                  <a:lnTo>
                    <a:pt x="418" y="991"/>
                  </a:lnTo>
                  <a:lnTo>
                    <a:pt x="356" y="990"/>
                  </a:lnTo>
                  <a:lnTo>
                    <a:pt x="294" y="991"/>
                  </a:lnTo>
                  <a:lnTo>
                    <a:pt x="234" y="997"/>
                  </a:lnTo>
                  <a:lnTo>
                    <a:pt x="234" y="691"/>
                  </a:lnTo>
                  <a:lnTo>
                    <a:pt x="189" y="671"/>
                  </a:lnTo>
                  <a:lnTo>
                    <a:pt x="149" y="646"/>
                  </a:lnTo>
                  <a:lnTo>
                    <a:pt x="112" y="616"/>
                  </a:lnTo>
                  <a:lnTo>
                    <a:pt x="80" y="581"/>
                  </a:lnTo>
                  <a:lnTo>
                    <a:pt x="52" y="543"/>
                  </a:lnTo>
                  <a:lnTo>
                    <a:pt x="30" y="500"/>
                  </a:lnTo>
                  <a:lnTo>
                    <a:pt x="14" y="454"/>
                  </a:lnTo>
                  <a:lnTo>
                    <a:pt x="4" y="406"/>
                  </a:lnTo>
                  <a:lnTo>
                    <a:pt x="0" y="356"/>
                  </a:lnTo>
                  <a:lnTo>
                    <a:pt x="4" y="302"/>
                  </a:lnTo>
                  <a:lnTo>
                    <a:pt x="15" y="253"/>
                  </a:lnTo>
                  <a:lnTo>
                    <a:pt x="34" y="205"/>
                  </a:lnTo>
                  <a:lnTo>
                    <a:pt x="57" y="162"/>
                  </a:lnTo>
                  <a:lnTo>
                    <a:pt x="87" y="122"/>
                  </a:lnTo>
                  <a:lnTo>
                    <a:pt x="122" y="87"/>
                  </a:lnTo>
                  <a:lnTo>
                    <a:pt x="162" y="57"/>
                  </a:lnTo>
                  <a:lnTo>
                    <a:pt x="205" y="32"/>
                  </a:lnTo>
                  <a:lnTo>
                    <a:pt x="253" y="15"/>
                  </a:lnTo>
                  <a:lnTo>
                    <a:pt x="304" y="3"/>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6" name="Shape 7726"/>
            <p:cNvSpPr/>
            <p:nvPr/>
          </p:nvSpPr>
          <p:spPr>
            <a:xfrm>
              <a:off x="556886" y="1969761"/>
              <a:ext cx="214685" cy="214685"/>
            </a:xfrm>
            <a:custGeom>
              <a:avLst/>
              <a:gdLst/>
              <a:ahLst/>
              <a:cxnLst/>
              <a:rect l="0" t="0" r="0" b="0"/>
              <a:pathLst>
                <a:path w="895" h="898" extrusionOk="0">
                  <a:moveTo>
                    <a:pt x="356" y="0"/>
                  </a:moveTo>
                  <a:lnTo>
                    <a:pt x="408" y="5"/>
                  </a:lnTo>
                  <a:lnTo>
                    <a:pt x="458" y="16"/>
                  </a:lnTo>
                  <a:lnTo>
                    <a:pt x="505" y="34"/>
                  </a:lnTo>
                  <a:lnTo>
                    <a:pt x="549" y="57"/>
                  </a:lnTo>
                  <a:lnTo>
                    <a:pt x="589" y="87"/>
                  </a:lnTo>
                  <a:lnTo>
                    <a:pt x="623" y="123"/>
                  </a:lnTo>
                  <a:lnTo>
                    <a:pt x="653" y="162"/>
                  </a:lnTo>
                  <a:lnTo>
                    <a:pt x="678" y="207"/>
                  </a:lnTo>
                  <a:lnTo>
                    <a:pt x="696" y="254"/>
                  </a:lnTo>
                  <a:lnTo>
                    <a:pt x="707" y="304"/>
                  </a:lnTo>
                  <a:lnTo>
                    <a:pt x="710" y="356"/>
                  </a:lnTo>
                  <a:lnTo>
                    <a:pt x="707" y="409"/>
                  </a:lnTo>
                  <a:lnTo>
                    <a:pt x="696" y="458"/>
                  </a:lnTo>
                  <a:lnTo>
                    <a:pt x="678" y="506"/>
                  </a:lnTo>
                  <a:lnTo>
                    <a:pt x="895" y="724"/>
                  </a:lnTo>
                  <a:lnTo>
                    <a:pt x="832" y="777"/>
                  </a:lnTo>
                  <a:lnTo>
                    <a:pt x="774" y="836"/>
                  </a:lnTo>
                  <a:lnTo>
                    <a:pt x="722" y="898"/>
                  </a:lnTo>
                  <a:lnTo>
                    <a:pt x="504" y="680"/>
                  </a:lnTo>
                  <a:lnTo>
                    <a:pt x="457" y="699"/>
                  </a:lnTo>
                  <a:lnTo>
                    <a:pt x="407" y="710"/>
                  </a:lnTo>
                  <a:lnTo>
                    <a:pt x="355" y="714"/>
                  </a:lnTo>
                  <a:lnTo>
                    <a:pt x="302" y="709"/>
                  </a:lnTo>
                  <a:lnTo>
                    <a:pt x="251" y="698"/>
                  </a:lnTo>
                  <a:lnTo>
                    <a:pt x="204" y="680"/>
                  </a:lnTo>
                  <a:lnTo>
                    <a:pt x="161" y="655"/>
                  </a:lnTo>
                  <a:lnTo>
                    <a:pt x="121" y="625"/>
                  </a:lnTo>
                  <a:lnTo>
                    <a:pt x="86" y="591"/>
                  </a:lnTo>
                  <a:lnTo>
                    <a:pt x="56" y="551"/>
                  </a:lnTo>
                  <a:lnTo>
                    <a:pt x="32" y="507"/>
                  </a:lnTo>
                  <a:lnTo>
                    <a:pt x="15" y="460"/>
                  </a:lnTo>
                  <a:lnTo>
                    <a:pt x="4" y="410"/>
                  </a:lnTo>
                  <a:lnTo>
                    <a:pt x="0" y="356"/>
                  </a:lnTo>
                  <a:lnTo>
                    <a:pt x="4" y="304"/>
                  </a:lnTo>
                  <a:lnTo>
                    <a:pt x="15" y="254"/>
                  </a:lnTo>
                  <a:lnTo>
                    <a:pt x="32" y="207"/>
                  </a:lnTo>
                  <a:lnTo>
                    <a:pt x="57" y="163"/>
                  </a:lnTo>
                  <a:lnTo>
                    <a:pt x="87" y="123"/>
                  </a:lnTo>
                  <a:lnTo>
                    <a:pt x="122" y="89"/>
                  </a:lnTo>
                  <a:lnTo>
                    <a:pt x="162" y="59"/>
                  </a:lnTo>
                  <a:lnTo>
                    <a:pt x="205" y="34"/>
                  </a:lnTo>
                  <a:lnTo>
                    <a:pt x="253" y="16"/>
                  </a:lnTo>
                  <a:lnTo>
                    <a:pt x="302" y="5"/>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7" name="Shape 7727"/>
            <p:cNvSpPr/>
            <p:nvPr/>
          </p:nvSpPr>
          <p:spPr>
            <a:xfrm>
              <a:off x="1084604" y="1969761"/>
              <a:ext cx="214685" cy="214685"/>
            </a:xfrm>
            <a:custGeom>
              <a:avLst/>
              <a:gdLst/>
              <a:ahLst/>
              <a:cxnLst/>
              <a:rect l="0" t="0" r="0" b="0"/>
              <a:pathLst>
                <a:path w="896" h="897" extrusionOk="0">
                  <a:moveTo>
                    <a:pt x="540" y="0"/>
                  </a:moveTo>
                  <a:lnTo>
                    <a:pt x="586" y="4"/>
                  </a:lnTo>
                  <a:lnTo>
                    <a:pt x="631" y="13"/>
                  </a:lnTo>
                  <a:lnTo>
                    <a:pt x="675" y="26"/>
                  </a:lnTo>
                  <a:lnTo>
                    <a:pt x="716" y="47"/>
                  </a:lnTo>
                  <a:lnTo>
                    <a:pt x="755" y="72"/>
                  </a:lnTo>
                  <a:lnTo>
                    <a:pt x="792" y="105"/>
                  </a:lnTo>
                  <a:lnTo>
                    <a:pt x="824" y="141"/>
                  </a:lnTo>
                  <a:lnTo>
                    <a:pt x="849" y="181"/>
                  </a:lnTo>
                  <a:lnTo>
                    <a:pt x="870" y="222"/>
                  </a:lnTo>
                  <a:lnTo>
                    <a:pt x="884" y="265"/>
                  </a:lnTo>
                  <a:lnTo>
                    <a:pt x="892" y="310"/>
                  </a:lnTo>
                  <a:lnTo>
                    <a:pt x="896" y="356"/>
                  </a:lnTo>
                  <a:lnTo>
                    <a:pt x="892" y="401"/>
                  </a:lnTo>
                  <a:lnTo>
                    <a:pt x="884" y="446"/>
                  </a:lnTo>
                  <a:lnTo>
                    <a:pt x="870" y="490"/>
                  </a:lnTo>
                  <a:lnTo>
                    <a:pt x="849" y="532"/>
                  </a:lnTo>
                  <a:lnTo>
                    <a:pt x="824" y="572"/>
                  </a:lnTo>
                  <a:lnTo>
                    <a:pt x="792" y="608"/>
                  </a:lnTo>
                  <a:lnTo>
                    <a:pt x="758" y="638"/>
                  </a:lnTo>
                  <a:lnTo>
                    <a:pt x="721" y="663"/>
                  </a:lnTo>
                  <a:lnTo>
                    <a:pt x="682" y="683"/>
                  </a:lnTo>
                  <a:lnTo>
                    <a:pt x="642" y="698"/>
                  </a:lnTo>
                  <a:lnTo>
                    <a:pt x="600" y="708"/>
                  </a:lnTo>
                  <a:lnTo>
                    <a:pt x="558" y="711"/>
                  </a:lnTo>
                  <a:lnTo>
                    <a:pt x="515" y="711"/>
                  </a:lnTo>
                  <a:lnTo>
                    <a:pt x="473" y="706"/>
                  </a:lnTo>
                  <a:lnTo>
                    <a:pt x="432" y="695"/>
                  </a:lnTo>
                  <a:lnTo>
                    <a:pt x="391" y="679"/>
                  </a:lnTo>
                  <a:lnTo>
                    <a:pt x="174" y="897"/>
                  </a:lnTo>
                  <a:lnTo>
                    <a:pt x="121" y="835"/>
                  </a:lnTo>
                  <a:lnTo>
                    <a:pt x="62" y="776"/>
                  </a:lnTo>
                  <a:lnTo>
                    <a:pt x="0" y="723"/>
                  </a:lnTo>
                  <a:lnTo>
                    <a:pt x="218" y="506"/>
                  </a:lnTo>
                  <a:lnTo>
                    <a:pt x="202" y="465"/>
                  </a:lnTo>
                  <a:lnTo>
                    <a:pt x="192" y="424"/>
                  </a:lnTo>
                  <a:lnTo>
                    <a:pt x="186" y="381"/>
                  </a:lnTo>
                  <a:lnTo>
                    <a:pt x="186" y="339"/>
                  </a:lnTo>
                  <a:lnTo>
                    <a:pt x="191" y="297"/>
                  </a:lnTo>
                  <a:lnTo>
                    <a:pt x="200" y="254"/>
                  </a:lnTo>
                  <a:lnTo>
                    <a:pt x="214" y="214"/>
                  </a:lnTo>
                  <a:lnTo>
                    <a:pt x="234" y="176"/>
                  </a:lnTo>
                  <a:lnTo>
                    <a:pt x="259" y="138"/>
                  </a:lnTo>
                  <a:lnTo>
                    <a:pt x="289" y="105"/>
                  </a:lnTo>
                  <a:lnTo>
                    <a:pt x="326" y="72"/>
                  </a:lnTo>
                  <a:lnTo>
                    <a:pt x="365" y="47"/>
                  </a:lnTo>
                  <a:lnTo>
                    <a:pt x="407" y="26"/>
                  </a:lnTo>
                  <a:lnTo>
                    <a:pt x="451" y="13"/>
                  </a:lnTo>
                  <a:lnTo>
                    <a:pt x="495" y="4"/>
                  </a:lnTo>
                  <a:lnTo>
                    <a:pt x="5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8" name="Shape 7728"/>
            <p:cNvSpPr/>
            <p:nvPr/>
          </p:nvSpPr>
          <p:spPr>
            <a:xfrm>
              <a:off x="1178154" y="2256408"/>
              <a:ext cx="239871" cy="170309"/>
            </a:xfrm>
            <a:custGeom>
              <a:avLst/>
              <a:gdLst/>
              <a:ahLst/>
              <a:cxnLst/>
              <a:rect l="0" t="0" r="0" b="0"/>
              <a:pathLst>
                <a:path w="999" h="713" extrusionOk="0">
                  <a:moveTo>
                    <a:pt x="643" y="0"/>
                  </a:moveTo>
                  <a:lnTo>
                    <a:pt x="695" y="5"/>
                  </a:lnTo>
                  <a:lnTo>
                    <a:pt x="746" y="16"/>
                  </a:lnTo>
                  <a:lnTo>
                    <a:pt x="792" y="33"/>
                  </a:lnTo>
                  <a:lnTo>
                    <a:pt x="837" y="58"/>
                  </a:lnTo>
                  <a:lnTo>
                    <a:pt x="876" y="88"/>
                  </a:lnTo>
                  <a:lnTo>
                    <a:pt x="912" y="123"/>
                  </a:lnTo>
                  <a:lnTo>
                    <a:pt x="942" y="163"/>
                  </a:lnTo>
                  <a:lnTo>
                    <a:pt x="965" y="206"/>
                  </a:lnTo>
                  <a:lnTo>
                    <a:pt x="984" y="254"/>
                  </a:lnTo>
                  <a:lnTo>
                    <a:pt x="995" y="305"/>
                  </a:lnTo>
                  <a:lnTo>
                    <a:pt x="999" y="356"/>
                  </a:lnTo>
                  <a:lnTo>
                    <a:pt x="995" y="409"/>
                  </a:lnTo>
                  <a:lnTo>
                    <a:pt x="984" y="459"/>
                  </a:lnTo>
                  <a:lnTo>
                    <a:pt x="965" y="506"/>
                  </a:lnTo>
                  <a:lnTo>
                    <a:pt x="942" y="550"/>
                  </a:lnTo>
                  <a:lnTo>
                    <a:pt x="912" y="590"/>
                  </a:lnTo>
                  <a:lnTo>
                    <a:pt x="876" y="625"/>
                  </a:lnTo>
                  <a:lnTo>
                    <a:pt x="837" y="655"/>
                  </a:lnTo>
                  <a:lnTo>
                    <a:pt x="792" y="680"/>
                  </a:lnTo>
                  <a:lnTo>
                    <a:pt x="746" y="697"/>
                  </a:lnTo>
                  <a:lnTo>
                    <a:pt x="695" y="708"/>
                  </a:lnTo>
                  <a:lnTo>
                    <a:pt x="643" y="713"/>
                  </a:lnTo>
                  <a:lnTo>
                    <a:pt x="595" y="709"/>
                  </a:lnTo>
                  <a:lnTo>
                    <a:pt x="550" y="701"/>
                  </a:lnTo>
                  <a:lnTo>
                    <a:pt x="506" y="686"/>
                  </a:lnTo>
                  <a:lnTo>
                    <a:pt x="465" y="665"/>
                  </a:lnTo>
                  <a:lnTo>
                    <a:pt x="428" y="640"/>
                  </a:lnTo>
                  <a:lnTo>
                    <a:pt x="393" y="610"/>
                  </a:lnTo>
                  <a:lnTo>
                    <a:pt x="363" y="577"/>
                  </a:lnTo>
                  <a:lnTo>
                    <a:pt x="338" y="540"/>
                  </a:lnTo>
                  <a:lnTo>
                    <a:pt x="317" y="500"/>
                  </a:lnTo>
                  <a:lnTo>
                    <a:pt x="0" y="500"/>
                  </a:lnTo>
                  <a:lnTo>
                    <a:pt x="7" y="428"/>
                  </a:lnTo>
                  <a:lnTo>
                    <a:pt x="10" y="356"/>
                  </a:lnTo>
                  <a:lnTo>
                    <a:pt x="9" y="305"/>
                  </a:lnTo>
                  <a:lnTo>
                    <a:pt x="5" y="254"/>
                  </a:lnTo>
                  <a:lnTo>
                    <a:pt x="302" y="254"/>
                  </a:lnTo>
                  <a:lnTo>
                    <a:pt x="320" y="206"/>
                  </a:lnTo>
                  <a:lnTo>
                    <a:pt x="345" y="163"/>
                  </a:lnTo>
                  <a:lnTo>
                    <a:pt x="374" y="123"/>
                  </a:lnTo>
                  <a:lnTo>
                    <a:pt x="409" y="88"/>
                  </a:lnTo>
                  <a:lnTo>
                    <a:pt x="449" y="58"/>
                  </a:lnTo>
                  <a:lnTo>
                    <a:pt x="493" y="33"/>
                  </a:lnTo>
                  <a:lnTo>
                    <a:pt x="540" y="16"/>
                  </a:lnTo>
                  <a:lnTo>
                    <a:pt x="591" y="5"/>
                  </a:lnTo>
                  <a:lnTo>
                    <a:pt x="6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29" name="Shape 7729"/>
            <p:cNvSpPr/>
            <p:nvPr/>
          </p:nvSpPr>
          <p:spPr>
            <a:xfrm>
              <a:off x="1084604" y="2498678"/>
              <a:ext cx="214685" cy="214685"/>
            </a:xfrm>
            <a:custGeom>
              <a:avLst/>
              <a:gdLst/>
              <a:ahLst/>
              <a:cxnLst/>
              <a:rect l="0" t="0" r="0" b="0"/>
              <a:pathLst>
                <a:path w="896" h="896" extrusionOk="0">
                  <a:moveTo>
                    <a:pt x="174" y="0"/>
                  </a:moveTo>
                  <a:lnTo>
                    <a:pt x="391" y="216"/>
                  </a:lnTo>
                  <a:lnTo>
                    <a:pt x="438" y="199"/>
                  </a:lnTo>
                  <a:lnTo>
                    <a:pt x="488" y="188"/>
                  </a:lnTo>
                  <a:lnTo>
                    <a:pt x="540" y="184"/>
                  </a:lnTo>
                  <a:lnTo>
                    <a:pt x="592" y="188"/>
                  </a:lnTo>
                  <a:lnTo>
                    <a:pt x="643" y="199"/>
                  </a:lnTo>
                  <a:lnTo>
                    <a:pt x="690" y="216"/>
                  </a:lnTo>
                  <a:lnTo>
                    <a:pt x="734" y="241"/>
                  </a:lnTo>
                  <a:lnTo>
                    <a:pt x="773" y="271"/>
                  </a:lnTo>
                  <a:lnTo>
                    <a:pt x="809" y="306"/>
                  </a:lnTo>
                  <a:lnTo>
                    <a:pt x="839" y="346"/>
                  </a:lnTo>
                  <a:lnTo>
                    <a:pt x="862" y="391"/>
                  </a:lnTo>
                  <a:lnTo>
                    <a:pt x="881" y="438"/>
                  </a:lnTo>
                  <a:lnTo>
                    <a:pt x="891" y="488"/>
                  </a:lnTo>
                  <a:lnTo>
                    <a:pt x="896" y="541"/>
                  </a:lnTo>
                  <a:lnTo>
                    <a:pt x="891" y="594"/>
                  </a:lnTo>
                  <a:lnTo>
                    <a:pt x="881" y="644"/>
                  </a:lnTo>
                  <a:lnTo>
                    <a:pt x="862" y="691"/>
                  </a:lnTo>
                  <a:lnTo>
                    <a:pt x="839" y="734"/>
                  </a:lnTo>
                  <a:lnTo>
                    <a:pt x="809" y="774"/>
                  </a:lnTo>
                  <a:lnTo>
                    <a:pt x="773" y="809"/>
                  </a:lnTo>
                  <a:lnTo>
                    <a:pt x="734" y="839"/>
                  </a:lnTo>
                  <a:lnTo>
                    <a:pt x="690" y="864"/>
                  </a:lnTo>
                  <a:lnTo>
                    <a:pt x="643" y="881"/>
                  </a:lnTo>
                  <a:lnTo>
                    <a:pt x="592" y="893"/>
                  </a:lnTo>
                  <a:lnTo>
                    <a:pt x="540" y="896"/>
                  </a:lnTo>
                  <a:lnTo>
                    <a:pt x="488" y="893"/>
                  </a:lnTo>
                  <a:lnTo>
                    <a:pt x="437" y="881"/>
                  </a:lnTo>
                  <a:lnTo>
                    <a:pt x="391" y="864"/>
                  </a:lnTo>
                  <a:lnTo>
                    <a:pt x="346" y="840"/>
                  </a:lnTo>
                  <a:lnTo>
                    <a:pt x="308" y="810"/>
                  </a:lnTo>
                  <a:lnTo>
                    <a:pt x="271" y="774"/>
                  </a:lnTo>
                  <a:lnTo>
                    <a:pt x="242" y="734"/>
                  </a:lnTo>
                  <a:lnTo>
                    <a:pt x="218" y="691"/>
                  </a:lnTo>
                  <a:lnTo>
                    <a:pt x="199" y="644"/>
                  </a:lnTo>
                  <a:lnTo>
                    <a:pt x="188" y="594"/>
                  </a:lnTo>
                  <a:lnTo>
                    <a:pt x="184" y="541"/>
                  </a:lnTo>
                  <a:lnTo>
                    <a:pt x="188" y="489"/>
                  </a:lnTo>
                  <a:lnTo>
                    <a:pt x="199" y="439"/>
                  </a:lnTo>
                  <a:lnTo>
                    <a:pt x="218" y="392"/>
                  </a:lnTo>
                  <a:lnTo>
                    <a:pt x="0" y="174"/>
                  </a:lnTo>
                  <a:lnTo>
                    <a:pt x="64" y="120"/>
                  </a:lnTo>
                  <a:lnTo>
                    <a:pt x="121" y="62"/>
                  </a:lnTo>
                  <a:lnTo>
                    <a:pt x="1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0" name="Shape 7730"/>
            <p:cNvSpPr/>
            <p:nvPr/>
          </p:nvSpPr>
          <p:spPr>
            <a:xfrm>
              <a:off x="556886" y="2498678"/>
              <a:ext cx="214685" cy="214685"/>
            </a:xfrm>
            <a:custGeom>
              <a:avLst/>
              <a:gdLst/>
              <a:ahLst/>
              <a:cxnLst/>
              <a:rect l="0" t="0" r="0" b="0"/>
              <a:pathLst>
                <a:path w="896" h="895" extrusionOk="0">
                  <a:moveTo>
                    <a:pt x="721" y="0"/>
                  </a:moveTo>
                  <a:lnTo>
                    <a:pt x="775" y="62"/>
                  </a:lnTo>
                  <a:lnTo>
                    <a:pt x="833" y="120"/>
                  </a:lnTo>
                  <a:lnTo>
                    <a:pt x="896" y="173"/>
                  </a:lnTo>
                  <a:lnTo>
                    <a:pt x="678" y="389"/>
                  </a:lnTo>
                  <a:lnTo>
                    <a:pt x="697" y="437"/>
                  </a:lnTo>
                  <a:lnTo>
                    <a:pt x="708" y="487"/>
                  </a:lnTo>
                  <a:lnTo>
                    <a:pt x="711" y="539"/>
                  </a:lnTo>
                  <a:lnTo>
                    <a:pt x="708" y="592"/>
                  </a:lnTo>
                  <a:lnTo>
                    <a:pt x="697" y="642"/>
                  </a:lnTo>
                  <a:lnTo>
                    <a:pt x="678" y="690"/>
                  </a:lnTo>
                  <a:lnTo>
                    <a:pt x="654" y="733"/>
                  </a:lnTo>
                  <a:lnTo>
                    <a:pt x="624" y="773"/>
                  </a:lnTo>
                  <a:lnTo>
                    <a:pt x="590" y="808"/>
                  </a:lnTo>
                  <a:lnTo>
                    <a:pt x="550" y="838"/>
                  </a:lnTo>
                  <a:lnTo>
                    <a:pt x="506" y="863"/>
                  </a:lnTo>
                  <a:lnTo>
                    <a:pt x="459" y="880"/>
                  </a:lnTo>
                  <a:lnTo>
                    <a:pt x="408" y="891"/>
                  </a:lnTo>
                  <a:lnTo>
                    <a:pt x="356" y="895"/>
                  </a:lnTo>
                  <a:lnTo>
                    <a:pt x="303" y="891"/>
                  </a:lnTo>
                  <a:lnTo>
                    <a:pt x="254" y="880"/>
                  </a:lnTo>
                  <a:lnTo>
                    <a:pt x="206" y="863"/>
                  </a:lnTo>
                  <a:lnTo>
                    <a:pt x="163" y="838"/>
                  </a:lnTo>
                  <a:lnTo>
                    <a:pt x="123" y="808"/>
                  </a:lnTo>
                  <a:lnTo>
                    <a:pt x="87" y="773"/>
                  </a:lnTo>
                  <a:lnTo>
                    <a:pt x="57" y="733"/>
                  </a:lnTo>
                  <a:lnTo>
                    <a:pt x="33" y="690"/>
                  </a:lnTo>
                  <a:lnTo>
                    <a:pt x="15" y="642"/>
                  </a:lnTo>
                  <a:lnTo>
                    <a:pt x="3" y="592"/>
                  </a:lnTo>
                  <a:lnTo>
                    <a:pt x="0" y="539"/>
                  </a:lnTo>
                  <a:lnTo>
                    <a:pt x="3" y="487"/>
                  </a:lnTo>
                  <a:lnTo>
                    <a:pt x="15" y="437"/>
                  </a:lnTo>
                  <a:lnTo>
                    <a:pt x="33" y="389"/>
                  </a:lnTo>
                  <a:lnTo>
                    <a:pt x="57" y="346"/>
                  </a:lnTo>
                  <a:lnTo>
                    <a:pt x="87" y="306"/>
                  </a:lnTo>
                  <a:lnTo>
                    <a:pt x="122" y="271"/>
                  </a:lnTo>
                  <a:lnTo>
                    <a:pt x="162" y="241"/>
                  </a:lnTo>
                  <a:lnTo>
                    <a:pt x="205" y="216"/>
                  </a:lnTo>
                  <a:lnTo>
                    <a:pt x="252" y="199"/>
                  </a:lnTo>
                  <a:lnTo>
                    <a:pt x="303" y="188"/>
                  </a:lnTo>
                  <a:lnTo>
                    <a:pt x="356" y="184"/>
                  </a:lnTo>
                  <a:lnTo>
                    <a:pt x="408" y="188"/>
                  </a:lnTo>
                  <a:lnTo>
                    <a:pt x="458" y="199"/>
                  </a:lnTo>
                  <a:lnTo>
                    <a:pt x="505" y="216"/>
                  </a:lnTo>
                  <a:lnTo>
                    <a:pt x="7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1" name="Shape 7731"/>
            <p:cNvSpPr/>
            <p:nvPr/>
          </p:nvSpPr>
          <p:spPr>
            <a:xfrm>
              <a:off x="842333" y="2592228"/>
              <a:ext cx="171508" cy="239872"/>
            </a:xfrm>
            <a:custGeom>
              <a:avLst/>
              <a:gdLst/>
              <a:ahLst/>
              <a:cxnLst/>
              <a:rect l="0" t="0" r="0" b="0"/>
              <a:pathLst>
                <a:path w="712" h="998" extrusionOk="0">
                  <a:moveTo>
                    <a:pt x="234" y="0"/>
                  </a:moveTo>
                  <a:lnTo>
                    <a:pt x="294" y="5"/>
                  </a:lnTo>
                  <a:lnTo>
                    <a:pt x="356" y="8"/>
                  </a:lnTo>
                  <a:lnTo>
                    <a:pt x="417" y="5"/>
                  </a:lnTo>
                  <a:lnTo>
                    <a:pt x="478" y="0"/>
                  </a:lnTo>
                  <a:lnTo>
                    <a:pt x="478" y="307"/>
                  </a:lnTo>
                  <a:lnTo>
                    <a:pt x="523" y="327"/>
                  </a:lnTo>
                  <a:lnTo>
                    <a:pt x="562" y="352"/>
                  </a:lnTo>
                  <a:lnTo>
                    <a:pt x="599" y="382"/>
                  </a:lnTo>
                  <a:lnTo>
                    <a:pt x="631" y="416"/>
                  </a:lnTo>
                  <a:lnTo>
                    <a:pt x="660" y="455"/>
                  </a:lnTo>
                  <a:lnTo>
                    <a:pt x="681" y="497"/>
                  </a:lnTo>
                  <a:lnTo>
                    <a:pt x="698" y="542"/>
                  </a:lnTo>
                  <a:lnTo>
                    <a:pt x="708" y="591"/>
                  </a:lnTo>
                  <a:lnTo>
                    <a:pt x="712" y="642"/>
                  </a:lnTo>
                  <a:lnTo>
                    <a:pt x="708" y="694"/>
                  </a:lnTo>
                  <a:lnTo>
                    <a:pt x="697" y="744"/>
                  </a:lnTo>
                  <a:lnTo>
                    <a:pt x="678" y="791"/>
                  </a:lnTo>
                  <a:lnTo>
                    <a:pt x="655" y="835"/>
                  </a:lnTo>
                  <a:lnTo>
                    <a:pt x="625" y="875"/>
                  </a:lnTo>
                  <a:lnTo>
                    <a:pt x="590" y="910"/>
                  </a:lnTo>
                  <a:lnTo>
                    <a:pt x="550" y="940"/>
                  </a:lnTo>
                  <a:lnTo>
                    <a:pt x="506" y="964"/>
                  </a:lnTo>
                  <a:lnTo>
                    <a:pt x="459" y="982"/>
                  </a:lnTo>
                  <a:lnTo>
                    <a:pt x="408" y="993"/>
                  </a:lnTo>
                  <a:lnTo>
                    <a:pt x="356" y="998"/>
                  </a:lnTo>
                  <a:lnTo>
                    <a:pt x="304" y="993"/>
                  </a:lnTo>
                  <a:lnTo>
                    <a:pt x="254" y="982"/>
                  </a:lnTo>
                  <a:lnTo>
                    <a:pt x="207" y="964"/>
                  </a:lnTo>
                  <a:lnTo>
                    <a:pt x="163" y="941"/>
                  </a:lnTo>
                  <a:lnTo>
                    <a:pt x="123" y="911"/>
                  </a:lnTo>
                  <a:lnTo>
                    <a:pt x="87" y="875"/>
                  </a:lnTo>
                  <a:lnTo>
                    <a:pt x="57" y="836"/>
                  </a:lnTo>
                  <a:lnTo>
                    <a:pt x="34" y="791"/>
                  </a:lnTo>
                  <a:lnTo>
                    <a:pt x="15" y="744"/>
                  </a:lnTo>
                  <a:lnTo>
                    <a:pt x="4" y="694"/>
                  </a:lnTo>
                  <a:lnTo>
                    <a:pt x="0" y="642"/>
                  </a:lnTo>
                  <a:lnTo>
                    <a:pt x="4" y="591"/>
                  </a:lnTo>
                  <a:lnTo>
                    <a:pt x="14" y="543"/>
                  </a:lnTo>
                  <a:lnTo>
                    <a:pt x="30" y="497"/>
                  </a:lnTo>
                  <a:lnTo>
                    <a:pt x="52" y="455"/>
                  </a:lnTo>
                  <a:lnTo>
                    <a:pt x="80" y="416"/>
                  </a:lnTo>
                  <a:lnTo>
                    <a:pt x="112" y="382"/>
                  </a:lnTo>
                  <a:lnTo>
                    <a:pt x="149" y="352"/>
                  </a:lnTo>
                  <a:lnTo>
                    <a:pt x="189" y="327"/>
                  </a:lnTo>
                  <a:lnTo>
                    <a:pt x="234" y="307"/>
                  </a:lnTo>
                  <a:lnTo>
                    <a:pt x="2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32" name="Shape 7732"/>
          <p:cNvGrpSpPr/>
          <p:nvPr/>
        </p:nvGrpSpPr>
        <p:grpSpPr>
          <a:xfrm>
            <a:off x="4199658" y="4482835"/>
            <a:ext cx="232099" cy="232491"/>
            <a:chOff x="301625" y="3662363"/>
            <a:chExt cx="939800" cy="941387"/>
          </a:xfrm>
        </p:grpSpPr>
        <p:sp>
          <p:nvSpPr>
            <p:cNvPr id="7733" name="Shape 7733"/>
            <p:cNvSpPr/>
            <p:nvPr/>
          </p:nvSpPr>
          <p:spPr>
            <a:xfrm>
              <a:off x="811213" y="3811588"/>
              <a:ext cx="26988" cy="63500"/>
            </a:xfrm>
            <a:custGeom>
              <a:avLst/>
              <a:gdLst/>
              <a:ahLst/>
              <a:cxnLst/>
              <a:rect l="0" t="0" r="0" b="0"/>
              <a:pathLst>
                <a:path w="103" h="242" extrusionOk="0">
                  <a:moveTo>
                    <a:pt x="103" y="0"/>
                  </a:moveTo>
                  <a:lnTo>
                    <a:pt x="103" y="242"/>
                  </a:lnTo>
                  <a:lnTo>
                    <a:pt x="75" y="234"/>
                  </a:lnTo>
                  <a:lnTo>
                    <a:pt x="52" y="223"/>
                  </a:lnTo>
                  <a:lnTo>
                    <a:pt x="35" y="210"/>
                  </a:lnTo>
                  <a:lnTo>
                    <a:pt x="22" y="197"/>
                  </a:lnTo>
                  <a:lnTo>
                    <a:pt x="12" y="183"/>
                  </a:lnTo>
                  <a:lnTo>
                    <a:pt x="7" y="169"/>
                  </a:lnTo>
                  <a:lnTo>
                    <a:pt x="3" y="155"/>
                  </a:lnTo>
                  <a:lnTo>
                    <a:pt x="0" y="142"/>
                  </a:lnTo>
                  <a:lnTo>
                    <a:pt x="0" y="131"/>
                  </a:lnTo>
                  <a:lnTo>
                    <a:pt x="0" y="122"/>
                  </a:lnTo>
                  <a:lnTo>
                    <a:pt x="0" y="112"/>
                  </a:lnTo>
                  <a:lnTo>
                    <a:pt x="0" y="100"/>
                  </a:lnTo>
                  <a:lnTo>
                    <a:pt x="3" y="87"/>
                  </a:lnTo>
                  <a:lnTo>
                    <a:pt x="7" y="74"/>
                  </a:lnTo>
                  <a:lnTo>
                    <a:pt x="12" y="60"/>
                  </a:lnTo>
                  <a:lnTo>
                    <a:pt x="22" y="46"/>
                  </a:lnTo>
                  <a:lnTo>
                    <a:pt x="35" y="32"/>
                  </a:lnTo>
                  <a:lnTo>
                    <a:pt x="52" y="20"/>
                  </a:lnTo>
                  <a:lnTo>
                    <a:pt x="75" y="9"/>
                  </a:lnTo>
                  <a:lnTo>
                    <a:pt x="1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4" name="Shape 7734"/>
            <p:cNvSpPr/>
            <p:nvPr/>
          </p:nvSpPr>
          <p:spPr>
            <a:xfrm>
              <a:off x="893763" y="3937000"/>
              <a:ext cx="26988" cy="63500"/>
            </a:xfrm>
            <a:custGeom>
              <a:avLst/>
              <a:gdLst/>
              <a:ahLst/>
              <a:cxnLst/>
              <a:rect l="0" t="0" r="0" b="0"/>
              <a:pathLst>
                <a:path w="103" h="243" extrusionOk="0">
                  <a:moveTo>
                    <a:pt x="0" y="0"/>
                  </a:moveTo>
                  <a:lnTo>
                    <a:pt x="27" y="10"/>
                  </a:lnTo>
                  <a:lnTo>
                    <a:pt x="50" y="21"/>
                  </a:lnTo>
                  <a:lnTo>
                    <a:pt x="67" y="33"/>
                  </a:lnTo>
                  <a:lnTo>
                    <a:pt x="80" y="47"/>
                  </a:lnTo>
                  <a:lnTo>
                    <a:pt x="90" y="61"/>
                  </a:lnTo>
                  <a:lnTo>
                    <a:pt x="96" y="75"/>
                  </a:lnTo>
                  <a:lnTo>
                    <a:pt x="99" y="88"/>
                  </a:lnTo>
                  <a:lnTo>
                    <a:pt x="102" y="101"/>
                  </a:lnTo>
                  <a:lnTo>
                    <a:pt x="103" y="112"/>
                  </a:lnTo>
                  <a:lnTo>
                    <a:pt x="103" y="122"/>
                  </a:lnTo>
                  <a:lnTo>
                    <a:pt x="103" y="132"/>
                  </a:lnTo>
                  <a:lnTo>
                    <a:pt x="102" y="143"/>
                  </a:lnTo>
                  <a:lnTo>
                    <a:pt x="99" y="156"/>
                  </a:lnTo>
                  <a:lnTo>
                    <a:pt x="96" y="170"/>
                  </a:lnTo>
                  <a:lnTo>
                    <a:pt x="90" y="184"/>
                  </a:lnTo>
                  <a:lnTo>
                    <a:pt x="80" y="198"/>
                  </a:lnTo>
                  <a:lnTo>
                    <a:pt x="67" y="211"/>
                  </a:lnTo>
                  <a:lnTo>
                    <a:pt x="50" y="222"/>
                  </a:lnTo>
                  <a:lnTo>
                    <a:pt x="27" y="234"/>
                  </a:lnTo>
                  <a:lnTo>
                    <a:pt x="0" y="24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5" name="Shape 7735"/>
            <p:cNvSpPr/>
            <p:nvPr/>
          </p:nvSpPr>
          <p:spPr>
            <a:xfrm>
              <a:off x="622300" y="3662363"/>
              <a:ext cx="487363" cy="487362"/>
            </a:xfrm>
            <a:custGeom>
              <a:avLst/>
              <a:gdLst/>
              <a:ahLst/>
              <a:cxnLst/>
              <a:rect l="0" t="0" r="0" b="0"/>
              <a:pathLst>
                <a:path w="1842" h="1843" extrusionOk="0">
                  <a:moveTo>
                    <a:pt x="816" y="243"/>
                  </a:moveTo>
                  <a:lnTo>
                    <a:pt x="816" y="347"/>
                  </a:lnTo>
                  <a:lnTo>
                    <a:pt x="766" y="357"/>
                  </a:lnTo>
                  <a:lnTo>
                    <a:pt x="721" y="371"/>
                  </a:lnTo>
                  <a:lnTo>
                    <a:pt x="679" y="389"/>
                  </a:lnTo>
                  <a:lnTo>
                    <a:pt x="640" y="411"/>
                  </a:lnTo>
                  <a:lnTo>
                    <a:pt x="609" y="436"/>
                  </a:lnTo>
                  <a:lnTo>
                    <a:pt x="581" y="463"/>
                  </a:lnTo>
                  <a:lnTo>
                    <a:pt x="557" y="493"/>
                  </a:lnTo>
                  <a:lnTo>
                    <a:pt x="537" y="526"/>
                  </a:lnTo>
                  <a:lnTo>
                    <a:pt x="522" y="562"/>
                  </a:lnTo>
                  <a:lnTo>
                    <a:pt x="511" y="599"/>
                  </a:lnTo>
                  <a:lnTo>
                    <a:pt x="504" y="640"/>
                  </a:lnTo>
                  <a:lnTo>
                    <a:pt x="501" y="684"/>
                  </a:lnTo>
                  <a:lnTo>
                    <a:pt x="504" y="726"/>
                  </a:lnTo>
                  <a:lnTo>
                    <a:pt x="511" y="767"/>
                  </a:lnTo>
                  <a:lnTo>
                    <a:pt x="522" y="805"/>
                  </a:lnTo>
                  <a:lnTo>
                    <a:pt x="537" y="841"/>
                  </a:lnTo>
                  <a:lnTo>
                    <a:pt x="557" y="873"/>
                  </a:lnTo>
                  <a:lnTo>
                    <a:pt x="581" y="904"/>
                  </a:lnTo>
                  <a:lnTo>
                    <a:pt x="609" y="930"/>
                  </a:lnTo>
                  <a:lnTo>
                    <a:pt x="640" y="955"/>
                  </a:lnTo>
                  <a:lnTo>
                    <a:pt x="679" y="978"/>
                  </a:lnTo>
                  <a:lnTo>
                    <a:pt x="721" y="995"/>
                  </a:lnTo>
                  <a:lnTo>
                    <a:pt x="766" y="1009"/>
                  </a:lnTo>
                  <a:lnTo>
                    <a:pt x="816" y="1020"/>
                  </a:lnTo>
                  <a:lnTo>
                    <a:pt x="816" y="1281"/>
                  </a:lnTo>
                  <a:lnTo>
                    <a:pt x="788" y="1272"/>
                  </a:lnTo>
                  <a:lnTo>
                    <a:pt x="765" y="1261"/>
                  </a:lnTo>
                  <a:lnTo>
                    <a:pt x="748" y="1249"/>
                  </a:lnTo>
                  <a:lnTo>
                    <a:pt x="735" y="1236"/>
                  </a:lnTo>
                  <a:lnTo>
                    <a:pt x="725" y="1222"/>
                  </a:lnTo>
                  <a:lnTo>
                    <a:pt x="720" y="1208"/>
                  </a:lnTo>
                  <a:lnTo>
                    <a:pt x="716" y="1194"/>
                  </a:lnTo>
                  <a:lnTo>
                    <a:pt x="713" y="1181"/>
                  </a:lnTo>
                  <a:lnTo>
                    <a:pt x="713" y="1170"/>
                  </a:lnTo>
                  <a:lnTo>
                    <a:pt x="713" y="1160"/>
                  </a:lnTo>
                  <a:lnTo>
                    <a:pt x="501" y="1160"/>
                  </a:lnTo>
                  <a:lnTo>
                    <a:pt x="504" y="1202"/>
                  </a:lnTo>
                  <a:lnTo>
                    <a:pt x="511" y="1243"/>
                  </a:lnTo>
                  <a:lnTo>
                    <a:pt x="522" y="1282"/>
                  </a:lnTo>
                  <a:lnTo>
                    <a:pt x="537" y="1318"/>
                  </a:lnTo>
                  <a:lnTo>
                    <a:pt x="557" y="1350"/>
                  </a:lnTo>
                  <a:lnTo>
                    <a:pt x="581" y="1380"/>
                  </a:lnTo>
                  <a:lnTo>
                    <a:pt x="609" y="1407"/>
                  </a:lnTo>
                  <a:lnTo>
                    <a:pt x="640" y="1432"/>
                  </a:lnTo>
                  <a:lnTo>
                    <a:pt x="679" y="1454"/>
                  </a:lnTo>
                  <a:lnTo>
                    <a:pt x="721" y="1472"/>
                  </a:lnTo>
                  <a:lnTo>
                    <a:pt x="766" y="1486"/>
                  </a:lnTo>
                  <a:lnTo>
                    <a:pt x="816" y="1497"/>
                  </a:lnTo>
                  <a:lnTo>
                    <a:pt x="816" y="1600"/>
                  </a:lnTo>
                  <a:lnTo>
                    <a:pt x="1027" y="1600"/>
                  </a:lnTo>
                  <a:lnTo>
                    <a:pt x="1027" y="1497"/>
                  </a:lnTo>
                  <a:lnTo>
                    <a:pt x="1076" y="1486"/>
                  </a:lnTo>
                  <a:lnTo>
                    <a:pt x="1122" y="1472"/>
                  </a:lnTo>
                  <a:lnTo>
                    <a:pt x="1164" y="1454"/>
                  </a:lnTo>
                  <a:lnTo>
                    <a:pt x="1202" y="1432"/>
                  </a:lnTo>
                  <a:lnTo>
                    <a:pt x="1234" y="1407"/>
                  </a:lnTo>
                  <a:lnTo>
                    <a:pt x="1262" y="1380"/>
                  </a:lnTo>
                  <a:lnTo>
                    <a:pt x="1286" y="1350"/>
                  </a:lnTo>
                  <a:lnTo>
                    <a:pt x="1305" y="1318"/>
                  </a:lnTo>
                  <a:lnTo>
                    <a:pt x="1320" y="1282"/>
                  </a:lnTo>
                  <a:lnTo>
                    <a:pt x="1332" y="1243"/>
                  </a:lnTo>
                  <a:lnTo>
                    <a:pt x="1339" y="1202"/>
                  </a:lnTo>
                  <a:lnTo>
                    <a:pt x="1341" y="1160"/>
                  </a:lnTo>
                  <a:lnTo>
                    <a:pt x="1339" y="1117"/>
                  </a:lnTo>
                  <a:lnTo>
                    <a:pt x="1332" y="1076"/>
                  </a:lnTo>
                  <a:lnTo>
                    <a:pt x="1320" y="1038"/>
                  </a:lnTo>
                  <a:lnTo>
                    <a:pt x="1305" y="1003"/>
                  </a:lnTo>
                  <a:lnTo>
                    <a:pt x="1286" y="969"/>
                  </a:lnTo>
                  <a:lnTo>
                    <a:pt x="1262" y="939"/>
                  </a:lnTo>
                  <a:lnTo>
                    <a:pt x="1234" y="912"/>
                  </a:lnTo>
                  <a:lnTo>
                    <a:pt x="1202" y="887"/>
                  </a:lnTo>
                  <a:lnTo>
                    <a:pt x="1164" y="866"/>
                  </a:lnTo>
                  <a:lnTo>
                    <a:pt x="1122" y="847"/>
                  </a:lnTo>
                  <a:lnTo>
                    <a:pt x="1076" y="833"/>
                  </a:lnTo>
                  <a:lnTo>
                    <a:pt x="1027" y="824"/>
                  </a:lnTo>
                  <a:lnTo>
                    <a:pt x="1027" y="562"/>
                  </a:lnTo>
                  <a:lnTo>
                    <a:pt x="1054" y="571"/>
                  </a:lnTo>
                  <a:lnTo>
                    <a:pt x="1077" y="582"/>
                  </a:lnTo>
                  <a:lnTo>
                    <a:pt x="1094" y="594"/>
                  </a:lnTo>
                  <a:lnTo>
                    <a:pt x="1107" y="608"/>
                  </a:lnTo>
                  <a:lnTo>
                    <a:pt x="1117" y="622"/>
                  </a:lnTo>
                  <a:lnTo>
                    <a:pt x="1123" y="636"/>
                  </a:lnTo>
                  <a:lnTo>
                    <a:pt x="1126" y="649"/>
                  </a:lnTo>
                  <a:lnTo>
                    <a:pt x="1129" y="662"/>
                  </a:lnTo>
                  <a:lnTo>
                    <a:pt x="1130" y="674"/>
                  </a:lnTo>
                  <a:lnTo>
                    <a:pt x="1130" y="684"/>
                  </a:lnTo>
                  <a:lnTo>
                    <a:pt x="1341" y="684"/>
                  </a:lnTo>
                  <a:lnTo>
                    <a:pt x="1339" y="640"/>
                  </a:lnTo>
                  <a:lnTo>
                    <a:pt x="1332" y="599"/>
                  </a:lnTo>
                  <a:lnTo>
                    <a:pt x="1320" y="562"/>
                  </a:lnTo>
                  <a:lnTo>
                    <a:pt x="1305" y="526"/>
                  </a:lnTo>
                  <a:lnTo>
                    <a:pt x="1286" y="493"/>
                  </a:lnTo>
                  <a:lnTo>
                    <a:pt x="1262" y="463"/>
                  </a:lnTo>
                  <a:lnTo>
                    <a:pt x="1234" y="436"/>
                  </a:lnTo>
                  <a:lnTo>
                    <a:pt x="1202" y="411"/>
                  </a:lnTo>
                  <a:lnTo>
                    <a:pt x="1164" y="389"/>
                  </a:lnTo>
                  <a:lnTo>
                    <a:pt x="1122" y="371"/>
                  </a:lnTo>
                  <a:lnTo>
                    <a:pt x="1076" y="357"/>
                  </a:lnTo>
                  <a:lnTo>
                    <a:pt x="1027" y="347"/>
                  </a:lnTo>
                  <a:lnTo>
                    <a:pt x="1027" y="243"/>
                  </a:lnTo>
                  <a:lnTo>
                    <a:pt x="816" y="243"/>
                  </a:lnTo>
                  <a:close/>
                  <a:moveTo>
                    <a:pt x="922" y="0"/>
                  </a:moveTo>
                  <a:lnTo>
                    <a:pt x="1000" y="3"/>
                  </a:lnTo>
                  <a:lnTo>
                    <a:pt x="1078" y="13"/>
                  </a:lnTo>
                  <a:lnTo>
                    <a:pt x="1153" y="30"/>
                  </a:lnTo>
                  <a:lnTo>
                    <a:pt x="1227" y="52"/>
                  </a:lnTo>
                  <a:lnTo>
                    <a:pt x="1297" y="80"/>
                  </a:lnTo>
                  <a:lnTo>
                    <a:pt x="1365" y="113"/>
                  </a:lnTo>
                  <a:lnTo>
                    <a:pt x="1428" y="152"/>
                  </a:lnTo>
                  <a:lnTo>
                    <a:pt x="1489" y="196"/>
                  </a:lnTo>
                  <a:lnTo>
                    <a:pt x="1546" y="245"/>
                  </a:lnTo>
                  <a:lnTo>
                    <a:pt x="1599" y="298"/>
                  </a:lnTo>
                  <a:lnTo>
                    <a:pt x="1646" y="354"/>
                  </a:lnTo>
                  <a:lnTo>
                    <a:pt x="1690" y="414"/>
                  </a:lnTo>
                  <a:lnTo>
                    <a:pt x="1729" y="479"/>
                  </a:lnTo>
                  <a:lnTo>
                    <a:pt x="1763" y="546"/>
                  </a:lnTo>
                  <a:lnTo>
                    <a:pt x="1791" y="616"/>
                  </a:lnTo>
                  <a:lnTo>
                    <a:pt x="1813" y="689"/>
                  </a:lnTo>
                  <a:lnTo>
                    <a:pt x="1829" y="764"/>
                  </a:lnTo>
                  <a:lnTo>
                    <a:pt x="1839" y="842"/>
                  </a:lnTo>
                  <a:lnTo>
                    <a:pt x="1842" y="922"/>
                  </a:lnTo>
                  <a:lnTo>
                    <a:pt x="1839" y="1001"/>
                  </a:lnTo>
                  <a:lnTo>
                    <a:pt x="1829" y="1078"/>
                  </a:lnTo>
                  <a:lnTo>
                    <a:pt x="1813" y="1154"/>
                  </a:lnTo>
                  <a:lnTo>
                    <a:pt x="1791" y="1227"/>
                  </a:lnTo>
                  <a:lnTo>
                    <a:pt x="1763" y="1297"/>
                  </a:lnTo>
                  <a:lnTo>
                    <a:pt x="1729" y="1365"/>
                  </a:lnTo>
                  <a:lnTo>
                    <a:pt x="1690" y="1429"/>
                  </a:lnTo>
                  <a:lnTo>
                    <a:pt x="1646" y="1489"/>
                  </a:lnTo>
                  <a:lnTo>
                    <a:pt x="1599" y="1546"/>
                  </a:lnTo>
                  <a:lnTo>
                    <a:pt x="1546" y="1599"/>
                  </a:lnTo>
                  <a:lnTo>
                    <a:pt x="1489" y="1647"/>
                  </a:lnTo>
                  <a:lnTo>
                    <a:pt x="1428" y="1691"/>
                  </a:lnTo>
                  <a:lnTo>
                    <a:pt x="1365" y="1729"/>
                  </a:lnTo>
                  <a:lnTo>
                    <a:pt x="1297" y="1763"/>
                  </a:lnTo>
                  <a:lnTo>
                    <a:pt x="1227" y="1791"/>
                  </a:lnTo>
                  <a:lnTo>
                    <a:pt x="1153" y="1814"/>
                  </a:lnTo>
                  <a:lnTo>
                    <a:pt x="1078" y="1830"/>
                  </a:lnTo>
                  <a:lnTo>
                    <a:pt x="1000" y="1839"/>
                  </a:lnTo>
                  <a:lnTo>
                    <a:pt x="922" y="1843"/>
                  </a:lnTo>
                  <a:lnTo>
                    <a:pt x="842" y="1839"/>
                  </a:lnTo>
                  <a:lnTo>
                    <a:pt x="764" y="1830"/>
                  </a:lnTo>
                  <a:lnTo>
                    <a:pt x="689" y="1814"/>
                  </a:lnTo>
                  <a:lnTo>
                    <a:pt x="615" y="1791"/>
                  </a:lnTo>
                  <a:lnTo>
                    <a:pt x="545" y="1763"/>
                  </a:lnTo>
                  <a:lnTo>
                    <a:pt x="478" y="1729"/>
                  </a:lnTo>
                  <a:lnTo>
                    <a:pt x="414" y="1691"/>
                  </a:lnTo>
                  <a:lnTo>
                    <a:pt x="353" y="1647"/>
                  </a:lnTo>
                  <a:lnTo>
                    <a:pt x="297" y="1599"/>
                  </a:lnTo>
                  <a:lnTo>
                    <a:pt x="244" y="1546"/>
                  </a:lnTo>
                  <a:lnTo>
                    <a:pt x="196" y="1489"/>
                  </a:lnTo>
                  <a:lnTo>
                    <a:pt x="152" y="1429"/>
                  </a:lnTo>
                  <a:lnTo>
                    <a:pt x="113" y="1365"/>
                  </a:lnTo>
                  <a:lnTo>
                    <a:pt x="80" y="1297"/>
                  </a:lnTo>
                  <a:lnTo>
                    <a:pt x="51" y="1227"/>
                  </a:lnTo>
                  <a:lnTo>
                    <a:pt x="29" y="1154"/>
                  </a:lnTo>
                  <a:lnTo>
                    <a:pt x="13" y="1078"/>
                  </a:lnTo>
                  <a:lnTo>
                    <a:pt x="3" y="1001"/>
                  </a:lnTo>
                  <a:lnTo>
                    <a:pt x="0" y="922"/>
                  </a:lnTo>
                  <a:lnTo>
                    <a:pt x="3" y="842"/>
                  </a:lnTo>
                  <a:lnTo>
                    <a:pt x="13" y="764"/>
                  </a:lnTo>
                  <a:lnTo>
                    <a:pt x="29" y="689"/>
                  </a:lnTo>
                  <a:lnTo>
                    <a:pt x="51" y="616"/>
                  </a:lnTo>
                  <a:lnTo>
                    <a:pt x="80" y="546"/>
                  </a:lnTo>
                  <a:lnTo>
                    <a:pt x="113" y="479"/>
                  </a:lnTo>
                  <a:lnTo>
                    <a:pt x="152" y="414"/>
                  </a:lnTo>
                  <a:lnTo>
                    <a:pt x="196" y="354"/>
                  </a:lnTo>
                  <a:lnTo>
                    <a:pt x="244" y="298"/>
                  </a:lnTo>
                  <a:lnTo>
                    <a:pt x="297" y="245"/>
                  </a:lnTo>
                  <a:lnTo>
                    <a:pt x="353" y="196"/>
                  </a:lnTo>
                  <a:lnTo>
                    <a:pt x="414" y="152"/>
                  </a:lnTo>
                  <a:lnTo>
                    <a:pt x="478" y="113"/>
                  </a:lnTo>
                  <a:lnTo>
                    <a:pt x="545" y="80"/>
                  </a:lnTo>
                  <a:lnTo>
                    <a:pt x="615" y="52"/>
                  </a:lnTo>
                  <a:lnTo>
                    <a:pt x="689" y="30"/>
                  </a:lnTo>
                  <a:lnTo>
                    <a:pt x="764" y="13"/>
                  </a:lnTo>
                  <a:lnTo>
                    <a:pt x="842" y="3"/>
                  </a:lnTo>
                  <a:lnTo>
                    <a:pt x="9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6" name="Shape 7736"/>
            <p:cNvSpPr/>
            <p:nvPr/>
          </p:nvSpPr>
          <p:spPr>
            <a:xfrm>
              <a:off x="301625" y="4224338"/>
              <a:ext cx="138113" cy="37941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37" name="Shape 7737"/>
            <p:cNvSpPr/>
            <p:nvPr/>
          </p:nvSpPr>
          <p:spPr>
            <a:xfrm>
              <a:off x="495300" y="4183063"/>
              <a:ext cx="746125" cy="401637"/>
            </a:xfrm>
            <a:custGeom>
              <a:avLst/>
              <a:gdLst/>
              <a:ahLst/>
              <a:cxnLst/>
              <a:rect l="0" t="0" r="0" b="0"/>
              <a:pathLst>
                <a:path w="2822" h="1515" extrusionOk="0">
                  <a:moveTo>
                    <a:pt x="890" y="0"/>
                  </a:moveTo>
                  <a:lnTo>
                    <a:pt x="1862" y="243"/>
                  </a:lnTo>
                  <a:lnTo>
                    <a:pt x="1862" y="515"/>
                  </a:lnTo>
                  <a:lnTo>
                    <a:pt x="1861" y="515"/>
                  </a:lnTo>
                  <a:lnTo>
                    <a:pt x="1165" y="346"/>
                  </a:lnTo>
                  <a:lnTo>
                    <a:pt x="1115" y="551"/>
                  </a:lnTo>
                  <a:lnTo>
                    <a:pt x="1864" y="734"/>
                  </a:lnTo>
                  <a:lnTo>
                    <a:pt x="2744" y="492"/>
                  </a:lnTo>
                  <a:lnTo>
                    <a:pt x="2822" y="791"/>
                  </a:lnTo>
                  <a:lnTo>
                    <a:pt x="1510" y="1515"/>
                  </a:lnTo>
                  <a:lnTo>
                    <a:pt x="514" y="1235"/>
                  </a:lnTo>
                  <a:lnTo>
                    <a:pt x="0" y="1293"/>
                  </a:lnTo>
                  <a:lnTo>
                    <a:pt x="0" y="138"/>
                  </a:lnTo>
                  <a:lnTo>
                    <a:pt x="8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38" name="Shape 7738"/>
          <p:cNvGrpSpPr/>
          <p:nvPr/>
        </p:nvGrpSpPr>
        <p:grpSpPr>
          <a:xfrm>
            <a:off x="6994907" y="4463395"/>
            <a:ext cx="271046" cy="271373"/>
            <a:chOff x="3279" y="1837"/>
            <a:chExt cx="1659" cy="1661"/>
          </a:xfrm>
        </p:grpSpPr>
        <p:sp>
          <p:nvSpPr>
            <p:cNvPr id="7739" name="Shape 7739"/>
            <p:cNvSpPr/>
            <p:nvPr/>
          </p:nvSpPr>
          <p:spPr>
            <a:xfrm>
              <a:off x="3279" y="1837"/>
              <a:ext cx="1659" cy="1661"/>
            </a:xfrm>
            <a:custGeom>
              <a:avLst/>
              <a:gdLst/>
              <a:ahLst/>
              <a:cxnLst/>
              <a:rect l="0" t="0" r="0" b="0"/>
              <a:pathLst>
                <a:path w="3319" h="3321" extrusionOk="0">
                  <a:moveTo>
                    <a:pt x="1085" y="2114"/>
                  </a:moveTo>
                  <a:lnTo>
                    <a:pt x="538" y="2783"/>
                  </a:lnTo>
                  <a:lnTo>
                    <a:pt x="1206" y="2235"/>
                  </a:lnTo>
                  <a:lnTo>
                    <a:pt x="1085" y="2114"/>
                  </a:lnTo>
                  <a:close/>
                  <a:moveTo>
                    <a:pt x="1191" y="1506"/>
                  </a:moveTo>
                  <a:lnTo>
                    <a:pt x="783" y="1625"/>
                  </a:lnTo>
                  <a:lnTo>
                    <a:pt x="1695" y="2538"/>
                  </a:lnTo>
                  <a:lnTo>
                    <a:pt x="1814" y="2129"/>
                  </a:lnTo>
                  <a:lnTo>
                    <a:pt x="1191" y="1506"/>
                  </a:lnTo>
                  <a:close/>
                  <a:moveTo>
                    <a:pt x="1949" y="786"/>
                  </a:moveTo>
                  <a:lnTo>
                    <a:pt x="1304" y="1432"/>
                  </a:lnTo>
                  <a:lnTo>
                    <a:pt x="1889" y="2016"/>
                  </a:lnTo>
                  <a:lnTo>
                    <a:pt x="2534" y="1371"/>
                  </a:lnTo>
                  <a:lnTo>
                    <a:pt x="1949" y="786"/>
                  </a:lnTo>
                  <a:close/>
                  <a:moveTo>
                    <a:pt x="2319" y="133"/>
                  </a:moveTo>
                  <a:lnTo>
                    <a:pt x="2314" y="133"/>
                  </a:lnTo>
                  <a:lnTo>
                    <a:pt x="2312" y="133"/>
                  </a:lnTo>
                  <a:lnTo>
                    <a:pt x="2309" y="134"/>
                  </a:lnTo>
                  <a:lnTo>
                    <a:pt x="2306" y="135"/>
                  </a:lnTo>
                  <a:lnTo>
                    <a:pt x="2304" y="137"/>
                  </a:lnTo>
                  <a:lnTo>
                    <a:pt x="2301" y="140"/>
                  </a:lnTo>
                  <a:lnTo>
                    <a:pt x="2299" y="144"/>
                  </a:lnTo>
                  <a:lnTo>
                    <a:pt x="2030" y="680"/>
                  </a:lnTo>
                  <a:lnTo>
                    <a:pt x="2641" y="1290"/>
                  </a:lnTo>
                  <a:lnTo>
                    <a:pt x="3176" y="1021"/>
                  </a:lnTo>
                  <a:lnTo>
                    <a:pt x="3180" y="1019"/>
                  </a:lnTo>
                  <a:lnTo>
                    <a:pt x="3182" y="1016"/>
                  </a:lnTo>
                  <a:lnTo>
                    <a:pt x="3184" y="1013"/>
                  </a:lnTo>
                  <a:lnTo>
                    <a:pt x="3186" y="1011"/>
                  </a:lnTo>
                  <a:lnTo>
                    <a:pt x="3187" y="1008"/>
                  </a:lnTo>
                  <a:lnTo>
                    <a:pt x="3187" y="1006"/>
                  </a:lnTo>
                  <a:lnTo>
                    <a:pt x="3187" y="1001"/>
                  </a:lnTo>
                  <a:lnTo>
                    <a:pt x="3186" y="995"/>
                  </a:lnTo>
                  <a:lnTo>
                    <a:pt x="3181" y="988"/>
                  </a:lnTo>
                  <a:lnTo>
                    <a:pt x="2332" y="139"/>
                  </a:lnTo>
                  <a:lnTo>
                    <a:pt x="2325" y="134"/>
                  </a:lnTo>
                  <a:lnTo>
                    <a:pt x="2319" y="133"/>
                  </a:lnTo>
                  <a:close/>
                  <a:moveTo>
                    <a:pt x="2322" y="0"/>
                  </a:moveTo>
                  <a:lnTo>
                    <a:pt x="2350" y="4"/>
                  </a:lnTo>
                  <a:lnTo>
                    <a:pt x="2378" y="13"/>
                  </a:lnTo>
                  <a:lnTo>
                    <a:pt x="2403" y="26"/>
                  </a:lnTo>
                  <a:lnTo>
                    <a:pt x="2426" y="45"/>
                  </a:lnTo>
                  <a:lnTo>
                    <a:pt x="3275" y="894"/>
                  </a:lnTo>
                  <a:lnTo>
                    <a:pt x="3293" y="917"/>
                  </a:lnTo>
                  <a:lnTo>
                    <a:pt x="3307" y="943"/>
                  </a:lnTo>
                  <a:lnTo>
                    <a:pt x="3316" y="970"/>
                  </a:lnTo>
                  <a:lnTo>
                    <a:pt x="3319" y="998"/>
                  </a:lnTo>
                  <a:lnTo>
                    <a:pt x="3318" y="1027"/>
                  </a:lnTo>
                  <a:lnTo>
                    <a:pt x="3310" y="1056"/>
                  </a:lnTo>
                  <a:lnTo>
                    <a:pt x="3298" y="1082"/>
                  </a:lnTo>
                  <a:lnTo>
                    <a:pt x="3281" y="1105"/>
                  </a:lnTo>
                  <a:lnTo>
                    <a:pt x="3259" y="1124"/>
                  </a:lnTo>
                  <a:lnTo>
                    <a:pt x="3235" y="1139"/>
                  </a:lnTo>
                  <a:lnTo>
                    <a:pt x="2667" y="1425"/>
                  </a:lnTo>
                  <a:lnTo>
                    <a:pt x="1947" y="2144"/>
                  </a:lnTo>
                  <a:lnTo>
                    <a:pt x="1805" y="2633"/>
                  </a:lnTo>
                  <a:lnTo>
                    <a:pt x="1798" y="2653"/>
                  </a:lnTo>
                  <a:lnTo>
                    <a:pt x="1787" y="2669"/>
                  </a:lnTo>
                  <a:lnTo>
                    <a:pt x="1773" y="2683"/>
                  </a:lnTo>
                  <a:lnTo>
                    <a:pt x="1756" y="2693"/>
                  </a:lnTo>
                  <a:lnTo>
                    <a:pt x="1738" y="2700"/>
                  </a:lnTo>
                  <a:lnTo>
                    <a:pt x="1713" y="2703"/>
                  </a:lnTo>
                  <a:lnTo>
                    <a:pt x="1694" y="2701"/>
                  </a:lnTo>
                  <a:lnTo>
                    <a:pt x="1677" y="2696"/>
                  </a:lnTo>
                  <a:lnTo>
                    <a:pt x="1661" y="2687"/>
                  </a:lnTo>
                  <a:lnTo>
                    <a:pt x="1646" y="2675"/>
                  </a:lnTo>
                  <a:lnTo>
                    <a:pt x="1300" y="2329"/>
                  </a:lnTo>
                  <a:lnTo>
                    <a:pt x="108" y="3306"/>
                  </a:lnTo>
                  <a:lnTo>
                    <a:pt x="95" y="3314"/>
                  </a:lnTo>
                  <a:lnTo>
                    <a:pt x="81" y="3319"/>
                  </a:lnTo>
                  <a:lnTo>
                    <a:pt x="67" y="3321"/>
                  </a:lnTo>
                  <a:lnTo>
                    <a:pt x="49" y="3319"/>
                  </a:lnTo>
                  <a:lnTo>
                    <a:pt x="33" y="3312"/>
                  </a:lnTo>
                  <a:lnTo>
                    <a:pt x="19" y="3302"/>
                  </a:lnTo>
                  <a:lnTo>
                    <a:pt x="9" y="3289"/>
                  </a:lnTo>
                  <a:lnTo>
                    <a:pt x="3" y="3274"/>
                  </a:lnTo>
                  <a:lnTo>
                    <a:pt x="0" y="3257"/>
                  </a:lnTo>
                  <a:lnTo>
                    <a:pt x="1" y="3242"/>
                  </a:lnTo>
                  <a:lnTo>
                    <a:pt x="6" y="3227"/>
                  </a:lnTo>
                  <a:lnTo>
                    <a:pt x="15" y="3213"/>
                  </a:lnTo>
                  <a:lnTo>
                    <a:pt x="992" y="2020"/>
                  </a:lnTo>
                  <a:lnTo>
                    <a:pt x="646" y="1675"/>
                  </a:lnTo>
                  <a:lnTo>
                    <a:pt x="633" y="1658"/>
                  </a:lnTo>
                  <a:lnTo>
                    <a:pt x="624" y="1641"/>
                  </a:lnTo>
                  <a:lnTo>
                    <a:pt x="619" y="1622"/>
                  </a:lnTo>
                  <a:lnTo>
                    <a:pt x="618" y="1603"/>
                  </a:lnTo>
                  <a:lnTo>
                    <a:pt x="621" y="1583"/>
                  </a:lnTo>
                  <a:lnTo>
                    <a:pt x="628" y="1565"/>
                  </a:lnTo>
                  <a:lnTo>
                    <a:pt x="638" y="1548"/>
                  </a:lnTo>
                  <a:lnTo>
                    <a:pt x="652" y="1533"/>
                  </a:lnTo>
                  <a:lnTo>
                    <a:pt x="668" y="1522"/>
                  </a:lnTo>
                  <a:lnTo>
                    <a:pt x="686" y="1515"/>
                  </a:lnTo>
                  <a:lnTo>
                    <a:pt x="1176" y="1373"/>
                  </a:lnTo>
                  <a:lnTo>
                    <a:pt x="1895" y="653"/>
                  </a:lnTo>
                  <a:lnTo>
                    <a:pt x="2180" y="85"/>
                  </a:lnTo>
                  <a:lnTo>
                    <a:pt x="2196" y="60"/>
                  </a:lnTo>
                  <a:lnTo>
                    <a:pt x="2215" y="39"/>
                  </a:lnTo>
                  <a:lnTo>
                    <a:pt x="2238" y="22"/>
                  </a:lnTo>
                  <a:lnTo>
                    <a:pt x="2265" y="10"/>
                  </a:lnTo>
                  <a:lnTo>
                    <a:pt x="2293" y="2"/>
                  </a:lnTo>
                  <a:lnTo>
                    <a:pt x="23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0" name="Shape 7740"/>
            <p:cNvSpPr/>
            <p:nvPr/>
          </p:nvSpPr>
          <p:spPr>
            <a:xfrm>
              <a:off x="4278" y="2488"/>
              <a:ext cx="204" cy="204"/>
            </a:xfrm>
            <a:custGeom>
              <a:avLst/>
              <a:gdLst/>
              <a:ahLst/>
              <a:cxnLst/>
              <a:rect l="0" t="0" r="0" b="0"/>
              <a:pathLst>
                <a:path w="408" h="408" extrusionOk="0">
                  <a:moveTo>
                    <a:pt x="341" y="0"/>
                  </a:moveTo>
                  <a:lnTo>
                    <a:pt x="358" y="3"/>
                  </a:lnTo>
                  <a:lnTo>
                    <a:pt x="375" y="9"/>
                  </a:lnTo>
                  <a:lnTo>
                    <a:pt x="389" y="20"/>
                  </a:lnTo>
                  <a:lnTo>
                    <a:pt x="399" y="34"/>
                  </a:lnTo>
                  <a:lnTo>
                    <a:pt x="406" y="49"/>
                  </a:lnTo>
                  <a:lnTo>
                    <a:pt x="408" y="66"/>
                  </a:lnTo>
                  <a:lnTo>
                    <a:pt x="406" y="83"/>
                  </a:lnTo>
                  <a:lnTo>
                    <a:pt x="399" y="98"/>
                  </a:lnTo>
                  <a:lnTo>
                    <a:pt x="389" y="112"/>
                  </a:lnTo>
                  <a:lnTo>
                    <a:pt x="114" y="388"/>
                  </a:lnTo>
                  <a:lnTo>
                    <a:pt x="99" y="399"/>
                  </a:lnTo>
                  <a:lnTo>
                    <a:pt x="83" y="406"/>
                  </a:lnTo>
                  <a:lnTo>
                    <a:pt x="66" y="408"/>
                  </a:lnTo>
                  <a:lnTo>
                    <a:pt x="49" y="406"/>
                  </a:lnTo>
                  <a:lnTo>
                    <a:pt x="34" y="399"/>
                  </a:lnTo>
                  <a:lnTo>
                    <a:pt x="20" y="388"/>
                  </a:lnTo>
                  <a:lnTo>
                    <a:pt x="9" y="374"/>
                  </a:lnTo>
                  <a:lnTo>
                    <a:pt x="3" y="357"/>
                  </a:lnTo>
                  <a:lnTo>
                    <a:pt x="0" y="341"/>
                  </a:lnTo>
                  <a:lnTo>
                    <a:pt x="3" y="324"/>
                  </a:lnTo>
                  <a:lnTo>
                    <a:pt x="9" y="309"/>
                  </a:lnTo>
                  <a:lnTo>
                    <a:pt x="20" y="295"/>
                  </a:lnTo>
                  <a:lnTo>
                    <a:pt x="295" y="20"/>
                  </a:lnTo>
                  <a:lnTo>
                    <a:pt x="309" y="9"/>
                  </a:lnTo>
                  <a:lnTo>
                    <a:pt x="325" y="3"/>
                  </a:lnTo>
                  <a:lnTo>
                    <a:pt x="3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1" name="Shape 7741"/>
            <p:cNvSpPr/>
            <p:nvPr/>
          </p:nvSpPr>
          <p:spPr>
            <a:xfrm>
              <a:off x="4197" y="2695"/>
              <a:ext cx="78" cy="79"/>
            </a:xfrm>
            <a:custGeom>
              <a:avLst/>
              <a:gdLst/>
              <a:ahLst/>
              <a:cxnLst/>
              <a:rect l="0" t="0" r="0" b="0"/>
              <a:pathLst>
                <a:path w="158" h="158" extrusionOk="0">
                  <a:moveTo>
                    <a:pt x="92" y="0"/>
                  </a:moveTo>
                  <a:lnTo>
                    <a:pt x="108" y="2"/>
                  </a:lnTo>
                  <a:lnTo>
                    <a:pt x="124" y="9"/>
                  </a:lnTo>
                  <a:lnTo>
                    <a:pt x="138" y="19"/>
                  </a:lnTo>
                  <a:lnTo>
                    <a:pt x="150" y="33"/>
                  </a:lnTo>
                  <a:lnTo>
                    <a:pt x="156" y="49"/>
                  </a:lnTo>
                  <a:lnTo>
                    <a:pt x="158" y="66"/>
                  </a:lnTo>
                  <a:lnTo>
                    <a:pt x="156" y="83"/>
                  </a:lnTo>
                  <a:lnTo>
                    <a:pt x="150" y="99"/>
                  </a:lnTo>
                  <a:lnTo>
                    <a:pt x="138" y="113"/>
                  </a:lnTo>
                  <a:lnTo>
                    <a:pt x="113" y="138"/>
                  </a:lnTo>
                  <a:lnTo>
                    <a:pt x="99" y="149"/>
                  </a:lnTo>
                  <a:lnTo>
                    <a:pt x="83" y="155"/>
                  </a:lnTo>
                  <a:lnTo>
                    <a:pt x="66" y="158"/>
                  </a:lnTo>
                  <a:lnTo>
                    <a:pt x="50" y="155"/>
                  </a:lnTo>
                  <a:lnTo>
                    <a:pt x="34" y="149"/>
                  </a:lnTo>
                  <a:lnTo>
                    <a:pt x="19" y="138"/>
                  </a:lnTo>
                  <a:lnTo>
                    <a:pt x="8" y="124"/>
                  </a:lnTo>
                  <a:lnTo>
                    <a:pt x="2" y="109"/>
                  </a:lnTo>
                  <a:lnTo>
                    <a:pt x="0" y="92"/>
                  </a:lnTo>
                  <a:lnTo>
                    <a:pt x="2" y="75"/>
                  </a:lnTo>
                  <a:lnTo>
                    <a:pt x="8" y="59"/>
                  </a:lnTo>
                  <a:lnTo>
                    <a:pt x="19" y="45"/>
                  </a:lnTo>
                  <a:lnTo>
                    <a:pt x="45" y="19"/>
                  </a:lnTo>
                  <a:lnTo>
                    <a:pt x="59" y="9"/>
                  </a:lnTo>
                  <a:lnTo>
                    <a:pt x="75" y="2"/>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42" name="Shape 7742"/>
          <p:cNvGrpSpPr/>
          <p:nvPr/>
        </p:nvGrpSpPr>
        <p:grpSpPr>
          <a:xfrm>
            <a:off x="3640598" y="4488620"/>
            <a:ext cx="220920" cy="220920"/>
            <a:chOff x="2851" y="491"/>
            <a:chExt cx="384" cy="384"/>
          </a:xfrm>
        </p:grpSpPr>
        <p:sp>
          <p:nvSpPr>
            <p:cNvPr id="7743" name="Shape 7743"/>
            <p:cNvSpPr/>
            <p:nvPr/>
          </p:nvSpPr>
          <p:spPr>
            <a:xfrm>
              <a:off x="2915" y="555"/>
              <a:ext cx="190" cy="141"/>
            </a:xfrm>
            <a:custGeom>
              <a:avLst/>
              <a:gdLst/>
              <a:ahLst/>
              <a:cxnLst/>
              <a:rect l="0" t="0" r="0" b="0"/>
              <a:pathLst>
                <a:path w="1711" h="1267" extrusionOk="0">
                  <a:moveTo>
                    <a:pt x="984" y="0"/>
                  </a:moveTo>
                  <a:lnTo>
                    <a:pt x="999" y="4"/>
                  </a:lnTo>
                  <a:lnTo>
                    <a:pt x="1013" y="10"/>
                  </a:lnTo>
                  <a:lnTo>
                    <a:pt x="1711" y="518"/>
                  </a:lnTo>
                  <a:lnTo>
                    <a:pt x="1013" y="1025"/>
                  </a:lnTo>
                  <a:lnTo>
                    <a:pt x="997" y="1034"/>
                  </a:lnTo>
                  <a:lnTo>
                    <a:pt x="979" y="1037"/>
                  </a:lnTo>
                  <a:lnTo>
                    <a:pt x="966" y="1035"/>
                  </a:lnTo>
                  <a:lnTo>
                    <a:pt x="953" y="1031"/>
                  </a:lnTo>
                  <a:lnTo>
                    <a:pt x="943" y="1023"/>
                  </a:lnTo>
                  <a:lnTo>
                    <a:pt x="933" y="1013"/>
                  </a:lnTo>
                  <a:lnTo>
                    <a:pt x="925" y="999"/>
                  </a:lnTo>
                  <a:lnTo>
                    <a:pt x="922" y="984"/>
                  </a:lnTo>
                  <a:lnTo>
                    <a:pt x="923" y="970"/>
                  </a:lnTo>
                  <a:lnTo>
                    <a:pt x="927" y="956"/>
                  </a:lnTo>
                  <a:lnTo>
                    <a:pt x="934" y="944"/>
                  </a:lnTo>
                  <a:lnTo>
                    <a:pt x="946" y="933"/>
                  </a:lnTo>
                  <a:lnTo>
                    <a:pt x="1436" y="576"/>
                  </a:lnTo>
                  <a:lnTo>
                    <a:pt x="749" y="576"/>
                  </a:lnTo>
                  <a:lnTo>
                    <a:pt x="684" y="579"/>
                  </a:lnTo>
                  <a:lnTo>
                    <a:pt x="621" y="589"/>
                  </a:lnTo>
                  <a:lnTo>
                    <a:pt x="560" y="604"/>
                  </a:lnTo>
                  <a:lnTo>
                    <a:pt x="503" y="626"/>
                  </a:lnTo>
                  <a:lnTo>
                    <a:pt x="447" y="652"/>
                  </a:lnTo>
                  <a:lnTo>
                    <a:pt x="395" y="684"/>
                  </a:lnTo>
                  <a:lnTo>
                    <a:pt x="346" y="721"/>
                  </a:lnTo>
                  <a:lnTo>
                    <a:pt x="301" y="761"/>
                  </a:lnTo>
                  <a:lnTo>
                    <a:pt x="260" y="806"/>
                  </a:lnTo>
                  <a:lnTo>
                    <a:pt x="224" y="856"/>
                  </a:lnTo>
                  <a:lnTo>
                    <a:pt x="192" y="908"/>
                  </a:lnTo>
                  <a:lnTo>
                    <a:pt x="165" y="963"/>
                  </a:lnTo>
                  <a:lnTo>
                    <a:pt x="143" y="1021"/>
                  </a:lnTo>
                  <a:lnTo>
                    <a:pt x="128" y="1082"/>
                  </a:lnTo>
                  <a:lnTo>
                    <a:pt x="118" y="1145"/>
                  </a:lnTo>
                  <a:lnTo>
                    <a:pt x="115" y="1210"/>
                  </a:lnTo>
                  <a:lnTo>
                    <a:pt x="112" y="1227"/>
                  </a:lnTo>
                  <a:lnTo>
                    <a:pt x="104" y="1244"/>
                  </a:lnTo>
                  <a:lnTo>
                    <a:pt x="92" y="1256"/>
                  </a:lnTo>
                  <a:lnTo>
                    <a:pt x="75" y="1264"/>
                  </a:lnTo>
                  <a:lnTo>
                    <a:pt x="58" y="1267"/>
                  </a:lnTo>
                  <a:lnTo>
                    <a:pt x="40" y="1264"/>
                  </a:lnTo>
                  <a:lnTo>
                    <a:pt x="24" y="1256"/>
                  </a:lnTo>
                  <a:lnTo>
                    <a:pt x="12" y="1244"/>
                  </a:lnTo>
                  <a:lnTo>
                    <a:pt x="3" y="1227"/>
                  </a:lnTo>
                  <a:lnTo>
                    <a:pt x="0" y="1210"/>
                  </a:lnTo>
                  <a:lnTo>
                    <a:pt x="3" y="1142"/>
                  </a:lnTo>
                  <a:lnTo>
                    <a:pt x="13" y="1076"/>
                  </a:lnTo>
                  <a:lnTo>
                    <a:pt x="27" y="1011"/>
                  </a:lnTo>
                  <a:lnTo>
                    <a:pt x="47" y="949"/>
                  </a:lnTo>
                  <a:lnTo>
                    <a:pt x="72" y="889"/>
                  </a:lnTo>
                  <a:lnTo>
                    <a:pt x="103" y="832"/>
                  </a:lnTo>
                  <a:lnTo>
                    <a:pt x="137" y="778"/>
                  </a:lnTo>
                  <a:lnTo>
                    <a:pt x="176" y="728"/>
                  </a:lnTo>
                  <a:lnTo>
                    <a:pt x="220" y="681"/>
                  </a:lnTo>
                  <a:lnTo>
                    <a:pt x="267" y="637"/>
                  </a:lnTo>
                  <a:lnTo>
                    <a:pt x="317" y="598"/>
                  </a:lnTo>
                  <a:lnTo>
                    <a:pt x="371" y="563"/>
                  </a:lnTo>
                  <a:lnTo>
                    <a:pt x="428" y="533"/>
                  </a:lnTo>
                  <a:lnTo>
                    <a:pt x="488" y="508"/>
                  </a:lnTo>
                  <a:lnTo>
                    <a:pt x="550" y="487"/>
                  </a:lnTo>
                  <a:lnTo>
                    <a:pt x="615" y="472"/>
                  </a:lnTo>
                  <a:lnTo>
                    <a:pt x="681" y="464"/>
                  </a:lnTo>
                  <a:lnTo>
                    <a:pt x="749" y="461"/>
                  </a:lnTo>
                  <a:lnTo>
                    <a:pt x="1436" y="461"/>
                  </a:lnTo>
                  <a:lnTo>
                    <a:pt x="946" y="104"/>
                  </a:lnTo>
                  <a:lnTo>
                    <a:pt x="934" y="93"/>
                  </a:lnTo>
                  <a:lnTo>
                    <a:pt x="927" y="81"/>
                  </a:lnTo>
                  <a:lnTo>
                    <a:pt x="923" y="67"/>
                  </a:lnTo>
                  <a:lnTo>
                    <a:pt x="922" y="52"/>
                  </a:lnTo>
                  <a:lnTo>
                    <a:pt x="926" y="38"/>
                  </a:lnTo>
                  <a:lnTo>
                    <a:pt x="933" y="24"/>
                  </a:lnTo>
                  <a:lnTo>
                    <a:pt x="944" y="13"/>
                  </a:lnTo>
                  <a:lnTo>
                    <a:pt x="956" y="5"/>
                  </a:lnTo>
                  <a:lnTo>
                    <a:pt x="970" y="1"/>
                  </a:lnTo>
                  <a:lnTo>
                    <a:pt x="9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4" name="Shape 7744"/>
            <p:cNvSpPr/>
            <p:nvPr/>
          </p:nvSpPr>
          <p:spPr>
            <a:xfrm>
              <a:off x="2851" y="491"/>
              <a:ext cx="384" cy="384"/>
            </a:xfrm>
            <a:custGeom>
              <a:avLst/>
              <a:gdLst/>
              <a:ahLst/>
              <a:cxnLst/>
              <a:rect l="0" t="0" r="0" b="0"/>
              <a:pathLst>
                <a:path w="3456" h="3456" extrusionOk="0">
                  <a:moveTo>
                    <a:pt x="1728" y="115"/>
                  </a:moveTo>
                  <a:lnTo>
                    <a:pt x="1626" y="118"/>
                  </a:lnTo>
                  <a:lnTo>
                    <a:pt x="1526" y="128"/>
                  </a:lnTo>
                  <a:lnTo>
                    <a:pt x="1427" y="143"/>
                  </a:lnTo>
                  <a:lnTo>
                    <a:pt x="1331" y="164"/>
                  </a:lnTo>
                  <a:lnTo>
                    <a:pt x="1237" y="192"/>
                  </a:lnTo>
                  <a:lnTo>
                    <a:pt x="1146" y="224"/>
                  </a:lnTo>
                  <a:lnTo>
                    <a:pt x="1057" y="262"/>
                  </a:lnTo>
                  <a:lnTo>
                    <a:pt x="971" y="305"/>
                  </a:lnTo>
                  <a:lnTo>
                    <a:pt x="887" y="352"/>
                  </a:lnTo>
                  <a:lnTo>
                    <a:pt x="807" y="404"/>
                  </a:lnTo>
                  <a:lnTo>
                    <a:pt x="731" y="462"/>
                  </a:lnTo>
                  <a:lnTo>
                    <a:pt x="658" y="523"/>
                  </a:lnTo>
                  <a:lnTo>
                    <a:pt x="589" y="589"/>
                  </a:lnTo>
                  <a:lnTo>
                    <a:pt x="523" y="658"/>
                  </a:lnTo>
                  <a:lnTo>
                    <a:pt x="462" y="731"/>
                  </a:lnTo>
                  <a:lnTo>
                    <a:pt x="404" y="807"/>
                  </a:lnTo>
                  <a:lnTo>
                    <a:pt x="352" y="887"/>
                  </a:lnTo>
                  <a:lnTo>
                    <a:pt x="305" y="971"/>
                  </a:lnTo>
                  <a:lnTo>
                    <a:pt x="262" y="1057"/>
                  </a:lnTo>
                  <a:lnTo>
                    <a:pt x="224" y="1146"/>
                  </a:lnTo>
                  <a:lnTo>
                    <a:pt x="192" y="1237"/>
                  </a:lnTo>
                  <a:lnTo>
                    <a:pt x="164" y="1331"/>
                  </a:lnTo>
                  <a:lnTo>
                    <a:pt x="143" y="1427"/>
                  </a:lnTo>
                  <a:lnTo>
                    <a:pt x="128" y="1526"/>
                  </a:lnTo>
                  <a:lnTo>
                    <a:pt x="118" y="1626"/>
                  </a:lnTo>
                  <a:lnTo>
                    <a:pt x="115" y="1728"/>
                  </a:lnTo>
                  <a:lnTo>
                    <a:pt x="118" y="1830"/>
                  </a:lnTo>
                  <a:lnTo>
                    <a:pt x="128" y="1930"/>
                  </a:lnTo>
                  <a:lnTo>
                    <a:pt x="143" y="2029"/>
                  </a:lnTo>
                  <a:lnTo>
                    <a:pt x="164" y="2125"/>
                  </a:lnTo>
                  <a:lnTo>
                    <a:pt x="192" y="2219"/>
                  </a:lnTo>
                  <a:lnTo>
                    <a:pt x="224" y="2310"/>
                  </a:lnTo>
                  <a:lnTo>
                    <a:pt x="262" y="2399"/>
                  </a:lnTo>
                  <a:lnTo>
                    <a:pt x="305" y="2485"/>
                  </a:lnTo>
                  <a:lnTo>
                    <a:pt x="352" y="2569"/>
                  </a:lnTo>
                  <a:lnTo>
                    <a:pt x="404" y="2649"/>
                  </a:lnTo>
                  <a:lnTo>
                    <a:pt x="462" y="2725"/>
                  </a:lnTo>
                  <a:lnTo>
                    <a:pt x="523" y="2798"/>
                  </a:lnTo>
                  <a:lnTo>
                    <a:pt x="589" y="2867"/>
                  </a:lnTo>
                  <a:lnTo>
                    <a:pt x="658" y="2933"/>
                  </a:lnTo>
                  <a:lnTo>
                    <a:pt x="731" y="2994"/>
                  </a:lnTo>
                  <a:lnTo>
                    <a:pt x="807" y="3052"/>
                  </a:lnTo>
                  <a:lnTo>
                    <a:pt x="887" y="3104"/>
                  </a:lnTo>
                  <a:lnTo>
                    <a:pt x="971" y="3151"/>
                  </a:lnTo>
                  <a:lnTo>
                    <a:pt x="1057" y="3194"/>
                  </a:lnTo>
                  <a:lnTo>
                    <a:pt x="1146" y="3232"/>
                  </a:lnTo>
                  <a:lnTo>
                    <a:pt x="1237" y="3264"/>
                  </a:lnTo>
                  <a:lnTo>
                    <a:pt x="1331" y="3292"/>
                  </a:lnTo>
                  <a:lnTo>
                    <a:pt x="1427" y="3313"/>
                  </a:lnTo>
                  <a:lnTo>
                    <a:pt x="1526" y="3328"/>
                  </a:lnTo>
                  <a:lnTo>
                    <a:pt x="1626" y="3338"/>
                  </a:lnTo>
                  <a:lnTo>
                    <a:pt x="1728" y="3341"/>
                  </a:lnTo>
                  <a:lnTo>
                    <a:pt x="1830" y="3338"/>
                  </a:lnTo>
                  <a:lnTo>
                    <a:pt x="1930" y="3328"/>
                  </a:lnTo>
                  <a:lnTo>
                    <a:pt x="2029" y="3313"/>
                  </a:lnTo>
                  <a:lnTo>
                    <a:pt x="2125" y="3292"/>
                  </a:lnTo>
                  <a:lnTo>
                    <a:pt x="2219" y="3264"/>
                  </a:lnTo>
                  <a:lnTo>
                    <a:pt x="2310" y="3232"/>
                  </a:lnTo>
                  <a:lnTo>
                    <a:pt x="2399" y="3194"/>
                  </a:lnTo>
                  <a:lnTo>
                    <a:pt x="2485" y="3151"/>
                  </a:lnTo>
                  <a:lnTo>
                    <a:pt x="2569" y="3104"/>
                  </a:lnTo>
                  <a:lnTo>
                    <a:pt x="2649" y="3052"/>
                  </a:lnTo>
                  <a:lnTo>
                    <a:pt x="2725" y="2994"/>
                  </a:lnTo>
                  <a:lnTo>
                    <a:pt x="2798" y="2933"/>
                  </a:lnTo>
                  <a:lnTo>
                    <a:pt x="2867" y="2867"/>
                  </a:lnTo>
                  <a:lnTo>
                    <a:pt x="2933" y="2798"/>
                  </a:lnTo>
                  <a:lnTo>
                    <a:pt x="2994" y="2725"/>
                  </a:lnTo>
                  <a:lnTo>
                    <a:pt x="3052" y="2649"/>
                  </a:lnTo>
                  <a:lnTo>
                    <a:pt x="3104" y="2569"/>
                  </a:lnTo>
                  <a:lnTo>
                    <a:pt x="3151" y="2485"/>
                  </a:lnTo>
                  <a:lnTo>
                    <a:pt x="3194" y="2399"/>
                  </a:lnTo>
                  <a:lnTo>
                    <a:pt x="3232" y="2310"/>
                  </a:lnTo>
                  <a:lnTo>
                    <a:pt x="3264" y="2219"/>
                  </a:lnTo>
                  <a:lnTo>
                    <a:pt x="3292" y="2125"/>
                  </a:lnTo>
                  <a:lnTo>
                    <a:pt x="3313" y="2029"/>
                  </a:lnTo>
                  <a:lnTo>
                    <a:pt x="3328" y="1930"/>
                  </a:lnTo>
                  <a:lnTo>
                    <a:pt x="3338" y="1830"/>
                  </a:lnTo>
                  <a:lnTo>
                    <a:pt x="3341" y="1728"/>
                  </a:lnTo>
                  <a:lnTo>
                    <a:pt x="3338" y="1626"/>
                  </a:lnTo>
                  <a:lnTo>
                    <a:pt x="3328" y="1526"/>
                  </a:lnTo>
                  <a:lnTo>
                    <a:pt x="3313" y="1427"/>
                  </a:lnTo>
                  <a:lnTo>
                    <a:pt x="3292" y="1331"/>
                  </a:lnTo>
                  <a:lnTo>
                    <a:pt x="3264" y="1237"/>
                  </a:lnTo>
                  <a:lnTo>
                    <a:pt x="3232" y="1146"/>
                  </a:lnTo>
                  <a:lnTo>
                    <a:pt x="3194" y="1057"/>
                  </a:lnTo>
                  <a:lnTo>
                    <a:pt x="3151" y="971"/>
                  </a:lnTo>
                  <a:lnTo>
                    <a:pt x="3104" y="887"/>
                  </a:lnTo>
                  <a:lnTo>
                    <a:pt x="3052" y="807"/>
                  </a:lnTo>
                  <a:lnTo>
                    <a:pt x="2994" y="731"/>
                  </a:lnTo>
                  <a:lnTo>
                    <a:pt x="2933" y="658"/>
                  </a:lnTo>
                  <a:lnTo>
                    <a:pt x="2867" y="589"/>
                  </a:lnTo>
                  <a:lnTo>
                    <a:pt x="2798" y="523"/>
                  </a:lnTo>
                  <a:lnTo>
                    <a:pt x="2725" y="462"/>
                  </a:lnTo>
                  <a:lnTo>
                    <a:pt x="2649" y="404"/>
                  </a:lnTo>
                  <a:lnTo>
                    <a:pt x="2569" y="352"/>
                  </a:lnTo>
                  <a:lnTo>
                    <a:pt x="2485" y="305"/>
                  </a:lnTo>
                  <a:lnTo>
                    <a:pt x="2399" y="262"/>
                  </a:lnTo>
                  <a:lnTo>
                    <a:pt x="2310" y="224"/>
                  </a:lnTo>
                  <a:lnTo>
                    <a:pt x="2219" y="192"/>
                  </a:lnTo>
                  <a:lnTo>
                    <a:pt x="2125" y="164"/>
                  </a:lnTo>
                  <a:lnTo>
                    <a:pt x="2029" y="143"/>
                  </a:lnTo>
                  <a:lnTo>
                    <a:pt x="1930" y="128"/>
                  </a:lnTo>
                  <a:lnTo>
                    <a:pt x="1830" y="118"/>
                  </a:lnTo>
                  <a:lnTo>
                    <a:pt x="1728" y="115"/>
                  </a:lnTo>
                  <a:close/>
                  <a:moveTo>
                    <a:pt x="1728" y="0"/>
                  </a:moveTo>
                  <a:lnTo>
                    <a:pt x="1833" y="3"/>
                  </a:lnTo>
                  <a:lnTo>
                    <a:pt x="1936" y="13"/>
                  </a:lnTo>
                  <a:lnTo>
                    <a:pt x="2038" y="28"/>
                  </a:lnTo>
                  <a:lnTo>
                    <a:pt x="2137" y="49"/>
                  </a:lnTo>
                  <a:lnTo>
                    <a:pt x="2235" y="76"/>
                  </a:lnTo>
                  <a:lnTo>
                    <a:pt x="2330" y="108"/>
                  </a:lnTo>
                  <a:lnTo>
                    <a:pt x="2422" y="146"/>
                  </a:lnTo>
                  <a:lnTo>
                    <a:pt x="2512" y="189"/>
                  </a:lnTo>
                  <a:lnTo>
                    <a:pt x="2599" y="237"/>
                  </a:lnTo>
                  <a:lnTo>
                    <a:pt x="2683" y="289"/>
                  </a:lnTo>
                  <a:lnTo>
                    <a:pt x="2764" y="346"/>
                  </a:lnTo>
                  <a:lnTo>
                    <a:pt x="2840" y="407"/>
                  </a:lnTo>
                  <a:lnTo>
                    <a:pt x="2915" y="472"/>
                  </a:lnTo>
                  <a:lnTo>
                    <a:pt x="2984" y="541"/>
                  </a:lnTo>
                  <a:lnTo>
                    <a:pt x="3049" y="616"/>
                  </a:lnTo>
                  <a:lnTo>
                    <a:pt x="3110" y="692"/>
                  </a:lnTo>
                  <a:lnTo>
                    <a:pt x="3167" y="773"/>
                  </a:lnTo>
                  <a:lnTo>
                    <a:pt x="3219" y="857"/>
                  </a:lnTo>
                  <a:lnTo>
                    <a:pt x="3267" y="944"/>
                  </a:lnTo>
                  <a:lnTo>
                    <a:pt x="3310" y="1034"/>
                  </a:lnTo>
                  <a:lnTo>
                    <a:pt x="3348" y="1126"/>
                  </a:lnTo>
                  <a:lnTo>
                    <a:pt x="3380" y="1221"/>
                  </a:lnTo>
                  <a:lnTo>
                    <a:pt x="3407" y="1319"/>
                  </a:lnTo>
                  <a:lnTo>
                    <a:pt x="3428" y="1418"/>
                  </a:lnTo>
                  <a:lnTo>
                    <a:pt x="3443" y="1520"/>
                  </a:lnTo>
                  <a:lnTo>
                    <a:pt x="3453" y="1623"/>
                  </a:lnTo>
                  <a:lnTo>
                    <a:pt x="3456" y="1728"/>
                  </a:lnTo>
                  <a:lnTo>
                    <a:pt x="3453" y="1833"/>
                  </a:lnTo>
                  <a:lnTo>
                    <a:pt x="3443" y="1936"/>
                  </a:lnTo>
                  <a:lnTo>
                    <a:pt x="3428" y="2038"/>
                  </a:lnTo>
                  <a:lnTo>
                    <a:pt x="3407" y="2137"/>
                  </a:lnTo>
                  <a:lnTo>
                    <a:pt x="3380" y="2235"/>
                  </a:lnTo>
                  <a:lnTo>
                    <a:pt x="3348" y="2330"/>
                  </a:lnTo>
                  <a:lnTo>
                    <a:pt x="3310" y="2422"/>
                  </a:lnTo>
                  <a:lnTo>
                    <a:pt x="3267" y="2512"/>
                  </a:lnTo>
                  <a:lnTo>
                    <a:pt x="3219" y="2599"/>
                  </a:lnTo>
                  <a:lnTo>
                    <a:pt x="3167" y="2683"/>
                  </a:lnTo>
                  <a:lnTo>
                    <a:pt x="3110" y="2764"/>
                  </a:lnTo>
                  <a:lnTo>
                    <a:pt x="3049" y="2840"/>
                  </a:lnTo>
                  <a:lnTo>
                    <a:pt x="2984" y="2915"/>
                  </a:lnTo>
                  <a:lnTo>
                    <a:pt x="2915" y="2984"/>
                  </a:lnTo>
                  <a:lnTo>
                    <a:pt x="2840" y="3049"/>
                  </a:lnTo>
                  <a:lnTo>
                    <a:pt x="2764" y="3110"/>
                  </a:lnTo>
                  <a:lnTo>
                    <a:pt x="2683" y="3167"/>
                  </a:lnTo>
                  <a:lnTo>
                    <a:pt x="2599" y="3219"/>
                  </a:lnTo>
                  <a:lnTo>
                    <a:pt x="2512" y="3267"/>
                  </a:lnTo>
                  <a:lnTo>
                    <a:pt x="2422" y="3310"/>
                  </a:lnTo>
                  <a:lnTo>
                    <a:pt x="2330" y="3348"/>
                  </a:lnTo>
                  <a:lnTo>
                    <a:pt x="2235" y="3380"/>
                  </a:lnTo>
                  <a:lnTo>
                    <a:pt x="2137" y="3407"/>
                  </a:lnTo>
                  <a:lnTo>
                    <a:pt x="2038" y="3428"/>
                  </a:lnTo>
                  <a:lnTo>
                    <a:pt x="1936" y="3443"/>
                  </a:lnTo>
                  <a:lnTo>
                    <a:pt x="1833" y="3453"/>
                  </a:lnTo>
                  <a:lnTo>
                    <a:pt x="1728" y="3456"/>
                  </a:lnTo>
                  <a:lnTo>
                    <a:pt x="1623" y="3453"/>
                  </a:lnTo>
                  <a:lnTo>
                    <a:pt x="1520" y="3443"/>
                  </a:lnTo>
                  <a:lnTo>
                    <a:pt x="1418" y="3428"/>
                  </a:lnTo>
                  <a:lnTo>
                    <a:pt x="1319" y="3407"/>
                  </a:lnTo>
                  <a:lnTo>
                    <a:pt x="1221" y="3380"/>
                  </a:lnTo>
                  <a:lnTo>
                    <a:pt x="1126" y="3348"/>
                  </a:lnTo>
                  <a:lnTo>
                    <a:pt x="1034" y="3310"/>
                  </a:lnTo>
                  <a:lnTo>
                    <a:pt x="944" y="3267"/>
                  </a:lnTo>
                  <a:lnTo>
                    <a:pt x="857" y="3219"/>
                  </a:lnTo>
                  <a:lnTo>
                    <a:pt x="773" y="3167"/>
                  </a:lnTo>
                  <a:lnTo>
                    <a:pt x="692" y="3110"/>
                  </a:lnTo>
                  <a:lnTo>
                    <a:pt x="616" y="3049"/>
                  </a:lnTo>
                  <a:lnTo>
                    <a:pt x="541" y="2984"/>
                  </a:lnTo>
                  <a:lnTo>
                    <a:pt x="472" y="2915"/>
                  </a:lnTo>
                  <a:lnTo>
                    <a:pt x="407" y="2840"/>
                  </a:lnTo>
                  <a:lnTo>
                    <a:pt x="346" y="2764"/>
                  </a:lnTo>
                  <a:lnTo>
                    <a:pt x="289" y="2683"/>
                  </a:lnTo>
                  <a:lnTo>
                    <a:pt x="237" y="2599"/>
                  </a:lnTo>
                  <a:lnTo>
                    <a:pt x="189" y="2512"/>
                  </a:lnTo>
                  <a:lnTo>
                    <a:pt x="146" y="2422"/>
                  </a:lnTo>
                  <a:lnTo>
                    <a:pt x="108" y="2330"/>
                  </a:lnTo>
                  <a:lnTo>
                    <a:pt x="76" y="2235"/>
                  </a:lnTo>
                  <a:lnTo>
                    <a:pt x="49" y="2137"/>
                  </a:lnTo>
                  <a:lnTo>
                    <a:pt x="28" y="2038"/>
                  </a:lnTo>
                  <a:lnTo>
                    <a:pt x="13" y="1936"/>
                  </a:lnTo>
                  <a:lnTo>
                    <a:pt x="3" y="1833"/>
                  </a:lnTo>
                  <a:lnTo>
                    <a:pt x="0" y="1728"/>
                  </a:lnTo>
                  <a:lnTo>
                    <a:pt x="3" y="1623"/>
                  </a:lnTo>
                  <a:lnTo>
                    <a:pt x="13" y="1520"/>
                  </a:lnTo>
                  <a:lnTo>
                    <a:pt x="28" y="1418"/>
                  </a:lnTo>
                  <a:lnTo>
                    <a:pt x="49" y="1319"/>
                  </a:lnTo>
                  <a:lnTo>
                    <a:pt x="76" y="1221"/>
                  </a:lnTo>
                  <a:lnTo>
                    <a:pt x="108" y="1126"/>
                  </a:lnTo>
                  <a:lnTo>
                    <a:pt x="146" y="1034"/>
                  </a:lnTo>
                  <a:lnTo>
                    <a:pt x="189" y="944"/>
                  </a:lnTo>
                  <a:lnTo>
                    <a:pt x="237" y="857"/>
                  </a:lnTo>
                  <a:lnTo>
                    <a:pt x="289" y="773"/>
                  </a:lnTo>
                  <a:lnTo>
                    <a:pt x="346" y="692"/>
                  </a:lnTo>
                  <a:lnTo>
                    <a:pt x="407" y="616"/>
                  </a:lnTo>
                  <a:lnTo>
                    <a:pt x="472" y="541"/>
                  </a:lnTo>
                  <a:lnTo>
                    <a:pt x="541" y="472"/>
                  </a:lnTo>
                  <a:lnTo>
                    <a:pt x="616" y="407"/>
                  </a:lnTo>
                  <a:lnTo>
                    <a:pt x="692" y="346"/>
                  </a:lnTo>
                  <a:lnTo>
                    <a:pt x="773" y="289"/>
                  </a:lnTo>
                  <a:lnTo>
                    <a:pt x="857" y="237"/>
                  </a:lnTo>
                  <a:lnTo>
                    <a:pt x="944" y="189"/>
                  </a:lnTo>
                  <a:lnTo>
                    <a:pt x="1034" y="146"/>
                  </a:lnTo>
                  <a:lnTo>
                    <a:pt x="1126" y="108"/>
                  </a:lnTo>
                  <a:lnTo>
                    <a:pt x="1221" y="76"/>
                  </a:lnTo>
                  <a:lnTo>
                    <a:pt x="1319" y="49"/>
                  </a:lnTo>
                  <a:lnTo>
                    <a:pt x="1418" y="28"/>
                  </a:lnTo>
                  <a:lnTo>
                    <a:pt x="1520" y="13"/>
                  </a:lnTo>
                  <a:lnTo>
                    <a:pt x="1623" y="3"/>
                  </a:lnTo>
                  <a:lnTo>
                    <a:pt x="17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5" name="Shape 7745"/>
            <p:cNvSpPr/>
            <p:nvPr/>
          </p:nvSpPr>
          <p:spPr>
            <a:xfrm>
              <a:off x="2975" y="670"/>
              <a:ext cx="190" cy="141"/>
            </a:xfrm>
            <a:custGeom>
              <a:avLst/>
              <a:gdLst/>
              <a:ahLst/>
              <a:cxnLst/>
              <a:rect l="0" t="0" r="0" b="0"/>
              <a:pathLst>
                <a:path w="1710" h="1267" extrusionOk="0">
                  <a:moveTo>
                    <a:pt x="1653" y="0"/>
                  </a:moveTo>
                  <a:lnTo>
                    <a:pt x="1671" y="3"/>
                  </a:lnTo>
                  <a:lnTo>
                    <a:pt x="1686" y="11"/>
                  </a:lnTo>
                  <a:lnTo>
                    <a:pt x="1699" y="23"/>
                  </a:lnTo>
                  <a:lnTo>
                    <a:pt x="1707" y="40"/>
                  </a:lnTo>
                  <a:lnTo>
                    <a:pt x="1710" y="57"/>
                  </a:lnTo>
                  <a:lnTo>
                    <a:pt x="1707" y="125"/>
                  </a:lnTo>
                  <a:lnTo>
                    <a:pt x="1698" y="191"/>
                  </a:lnTo>
                  <a:lnTo>
                    <a:pt x="1683" y="256"/>
                  </a:lnTo>
                  <a:lnTo>
                    <a:pt x="1663" y="318"/>
                  </a:lnTo>
                  <a:lnTo>
                    <a:pt x="1638" y="378"/>
                  </a:lnTo>
                  <a:lnTo>
                    <a:pt x="1608" y="435"/>
                  </a:lnTo>
                  <a:lnTo>
                    <a:pt x="1573" y="489"/>
                  </a:lnTo>
                  <a:lnTo>
                    <a:pt x="1534" y="539"/>
                  </a:lnTo>
                  <a:lnTo>
                    <a:pt x="1490" y="586"/>
                  </a:lnTo>
                  <a:lnTo>
                    <a:pt x="1443" y="630"/>
                  </a:lnTo>
                  <a:lnTo>
                    <a:pt x="1393" y="669"/>
                  </a:lnTo>
                  <a:lnTo>
                    <a:pt x="1340" y="704"/>
                  </a:lnTo>
                  <a:lnTo>
                    <a:pt x="1282" y="734"/>
                  </a:lnTo>
                  <a:lnTo>
                    <a:pt x="1222" y="759"/>
                  </a:lnTo>
                  <a:lnTo>
                    <a:pt x="1161" y="780"/>
                  </a:lnTo>
                  <a:lnTo>
                    <a:pt x="1096" y="795"/>
                  </a:lnTo>
                  <a:lnTo>
                    <a:pt x="1030" y="803"/>
                  </a:lnTo>
                  <a:lnTo>
                    <a:pt x="962" y="806"/>
                  </a:lnTo>
                  <a:lnTo>
                    <a:pt x="275" y="806"/>
                  </a:lnTo>
                  <a:lnTo>
                    <a:pt x="765" y="1163"/>
                  </a:lnTo>
                  <a:lnTo>
                    <a:pt x="776" y="1174"/>
                  </a:lnTo>
                  <a:lnTo>
                    <a:pt x="784" y="1186"/>
                  </a:lnTo>
                  <a:lnTo>
                    <a:pt x="788" y="1200"/>
                  </a:lnTo>
                  <a:lnTo>
                    <a:pt x="789" y="1215"/>
                  </a:lnTo>
                  <a:lnTo>
                    <a:pt x="785" y="1229"/>
                  </a:lnTo>
                  <a:lnTo>
                    <a:pt x="777" y="1243"/>
                  </a:lnTo>
                  <a:lnTo>
                    <a:pt x="768" y="1253"/>
                  </a:lnTo>
                  <a:lnTo>
                    <a:pt x="757" y="1261"/>
                  </a:lnTo>
                  <a:lnTo>
                    <a:pt x="745" y="1266"/>
                  </a:lnTo>
                  <a:lnTo>
                    <a:pt x="731" y="1267"/>
                  </a:lnTo>
                  <a:lnTo>
                    <a:pt x="713" y="1264"/>
                  </a:lnTo>
                  <a:lnTo>
                    <a:pt x="698" y="1257"/>
                  </a:lnTo>
                  <a:lnTo>
                    <a:pt x="0" y="749"/>
                  </a:lnTo>
                  <a:lnTo>
                    <a:pt x="698" y="242"/>
                  </a:lnTo>
                  <a:lnTo>
                    <a:pt x="711" y="234"/>
                  </a:lnTo>
                  <a:lnTo>
                    <a:pt x="726" y="230"/>
                  </a:lnTo>
                  <a:lnTo>
                    <a:pt x="741" y="231"/>
                  </a:lnTo>
                  <a:lnTo>
                    <a:pt x="754" y="235"/>
                  </a:lnTo>
                  <a:lnTo>
                    <a:pt x="767" y="243"/>
                  </a:lnTo>
                  <a:lnTo>
                    <a:pt x="777" y="254"/>
                  </a:lnTo>
                  <a:lnTo>
                    <a:pt x="785" y="268"/>
                  </a:lnTo>
                  <a:lnTo>
                    <a:pt x="789" y="283"/>
                  </a:lnTo>
                  <a:lnTo>
                    <a:pt x="788" y="297"/>
                  </a:lnTo>
                  <a:lnTo>
                    <a:pt x="784" y="311"/>
                  </a:lnTo>
                  <a:lnTo>
                    <a:pt x="776" y="323"/>
                  </a:lnTo>
                  <a:lnTo>
                    <a:pt x="765" y="334"/>
                  </a:lnTo>
                  <a:lnTo>
                    <a:pt x="275" y="691"/>
                  </a:lnTo>
                  <a:lnTo>
                    <a:pt x="962" y="691"/>
                  </a:lnTo>
                  <a:lnTo>
                    <a:pt x="1027" y="688"/>
                  </a:lnTo>
                  <a:lnTo>
                    <a:pt x="1089" y="678"/>
                  </a:lnTo>
                  <a:lnTo>
                    <a:pt x="1150" y="663"/>
                  </a:lnTo>
                  <a:lnTo>
                    <a:pt x="1208" y="641"/>
                  </a:lnTo>
                  <a:lnTo>
                    <a:pt x="1263" y="615"/>
                  </a:lnTo>
                  <a:lnTo>
                    <a:pt x="1316" y="583"/>
                  </a:lnTo>
                  <a:lnTo>
                    <a:pt x="1365" y="546"/>
                  </a:lnTo>
                  <a:lnTo>
                    <a:pt x="1410" y="506"/>
                  </a:lnTo>
                  <a:lnTo>
                    <a:pt x="1451" y="461"/>
                  </a:lnTo>
                  <a:lnTo>
                    <a:pt x="1487" y="411"/>
                  </a:lnTo>
                  <a:lnTo>
                    <a:pt x="1519" y="359"/>
                  </a:lnTo>
                  <a:lnTo>
                    <a:pt x="1545" y="304"/>
                  </a:lnTo>
                  <a:lnTo>
                    <a:pt x="1567" y="246"/>
                  </a:lnTo>
                  <a:lnTo>
                    <a:pt x="1583" y="185"/>
                  </a:lnTo>
                  <a:lnTo>
                    <a:pt x="1592" y="122"/>
                  </a:lnTo>
                  <a:lnTo>
                    <a:pt x="1595" y="57"/>
                  </a:lnTo>
                  <a:lnTo>
                    <a:pt x="1598" y="40"/>
                  </a:lnTo>
                  <a:lnTo>
                    <a:pt x="1607" y="23"/>
                  </a:lnTo>
                  <a:lnTo>
                    <a:pt x="1619" y="11"/>
                  </a:lnTo>
                  <a:lnTo>
                    <a:pt x="1635" y="3"/>
                  </a:lnTo>
                  <a:lnTo>
                    <a:pt x="16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46" name="Shape 7746"/>
          <p:cNvGrpSpPr/>
          <p:nvPr/>
        </p:nvGrpSpPr>
        <p:grpSpPr>
          <a:xfrm>
            <a:off x="266352" y="4482132"/>
            <a:ext cx="233525" cy="233899"/>
            <a:chOff x="742" y="571"/>
            <a:chExt cx="624" cy="625"/>
          </a:xfrm>
        </p:grpSpPr>
        <p:sp>
          <p:nvSpPr>
            <p:cNvPr id="7747" name="Shape 7747"/>
            <p:cNvSpPr/>
            <p:nvPr/>
          </p:nvSpPr>
          <p:spPr>
            <a:xfrm>
              <a:off x="932" y="571"/>
              <a:ext cx="244" cy="245"/>
            </a:xfrm>
            <a:custGeom>
              <a:avLst/>
              <a:gdLst/>
              <a:ahLst/>
              <a:cxnLst/>
              <a:rect l="0" t="0" r="0" b="0"/>
              <a:pathLst>
                <a:path w="1464" h="1467" extrusionOk="0">
                  <a:moveTo>
                    <a:pt x="995" y="439"/>
                  </a:moveTo>
                  <a:lnTo>
                    <a:pt x="972" y="445"/>
                  </a:lnTo>
                  <a:lnTo>
                    <a:pt x="950" y="455"/>
                  </a:lnTo>
                  <a:lnTo>
                    <a:pt x="929" y="471"/>
                  </a:lnTo>
                  <a:lnTo>
                    <a:pt x="640" y="761"/>
                  </a:lnTo>
                  <a:lnTo>
                    <a:pt x="534" y="655"/>
                  </a:lnTo>
                  <a:lnTo>
                    <a:pt x="514" y="639"/>
                  </a:lnTo>
                  <a:lnTo>
                    <a:pt x="492" y="629"/>
                  </a:lnTo>
                  <a:lnTo>
                    <a:pt x="468" y="623"/>
                  </a:lnTo>
                  <a:lnTo>
                    <a:pt x="444" y="623"/>
                  </a:lnTo>
                  <a:lnTo>
                    <a:pt x="420" y="629"/>
                  </a:lnTo>
                  <a:lnTo>
                    <a:pt x="397" y="639"/>
                  </a:lnTo>
                  <a:lnTo>
                    <a:pt x="378" y="655"/>
                  </a:lnTo>
                  <a:lnTo>
                    <a:pt x="362" y="674"/>
                  </a:lnTo>
                  <a:lnTo>
                    <a:pt x="352" y="697"/>
                  </a:lnTo>
                  <a:lnTo>
                    <a:pt x="346" y="721"/>
                  </a:lnTo>
                  <a:lnTo>
                    <a:pt x="346" y="745"/>
                  </a:lnTo>
                  <a:lnTo>
                    <a:pt x="352" y="769"/>
                  </a:lnTo>
                  <a:lnTo>
                    <a:pt x="362" y="791"/>
                  </a:lnTo>
                  <a:lnTo>
                    <a:pt x="378" y="812"/>
                  </a:lnTo>
                  <a:lnTo>
                    <a:pt x="562" y="996"/>
                  </a:lnTo>
                  <a:lnTo>
                    <a:pt x="579" y="1011"/>
                  </a:lnTo>
                  <a:lnTo>
                    <a:pt x="598" y="1021"/>
                  </a:lnTo>
                  <a:lnTo>
                    <a:pt x="619" y="1027"/>
                  </a:lnTo>
                  <a:lnTo>
                    <a:pt x="640" y="1029"/>
                  </a:lnTo>
                  <a:lnTo>
                    <a:pt x="661" y="1027"/>
                  </a:lnTo>
                  <a:lnTo>
                    <a:pt x="681" y="1021"/>
                  </a:lnTo>
                  <a:lnTo>
                    <a:pt x="701" y="1011"/>
                  </a:lnTo>
                  <a:lnTo>
                    <a:pt x="718" y="996"/>
                  </a:lnTo>
                  <a:lnTo>
                    <a:pt x="1086" y="628"/>
                  </a:lnTo>
                  <a:lnTo>
                    <a:pt x="1102" y="607"/>
                  </a:lnTo>
                  <a:lnTo>
                    <a:pt x="1113" y="585"/>
                  </a:lnTo>
                  <a:lnTo>
                    <a:pt x="1117" y="561"/>
                  </a:lnTo>
                  <a:lnTo>
                    <a:pt x="1117" y="537"/>
                  </a:lnTo>
                  <a:lnTo>
                    <a:pt x="1113" y="513"/>
                  </a:lnTo>
                  <a:lnTo>
                    <a:pt x="1102" y="490"/>
                  </a:lnTo>
                  <a:lnTo>
                    <a:pt x="1086" y="471"/>
                  </a:lnTo>
                  <a:lnTo>
                    <a:pt x="1066" y="455"/>
                  </a:lnTo>
                  <a:lnTo>
                    <a:pt x="1043" y="445"/>
                  </a:lnTo>
                  <a:lnTo>
                    <a:pt x="1020" y="439"/>
                  </a:lnTo>
                  <a:lnTo>
                    <a:pt x="995" y="439"/>
                  </a:lnTo>
                  <a:close/>
                  <a:moveTo>
                    <a:pt x="732" y="0"/>
                  </a:moveTo>
                  <a:lnTo>
                    <a:pt x="802" y="3"/>
                  </a:lnTo>
                  <a:lnTo>
                    <a:pt x="871" y="12"/>
                  </a:lnTo>
                  <a:lnTo>
                    <a:pt x="937" y="29"/>
                  </a:lnTo>
                  <a:lnTo>
                    <a:pt x="1001" y="51"/>
                  </a:lnTo>
                  <a:lnTo>
                    <a:pt x="1063" y="79"/>
                  </a:lnTo>
                  <a:lnTo>
                    <a:pt x="1120" y="112"/>
                  </a:lnTo>
                  <a:lnTo>
                    <a:pt x="1174" y="150"/>
                  </a:lnTo>
                  <a:lnTo>
                    <a:pt x="1226" y="192"/>
                  </a:lnTo>
                  <a:lnTo>
                    <a:pt x="1273" y="239"/>
                  </a:lnTo>
                  <a:lnTo>
                    <a:pt x="1315" y="289"/>
                  </a:lnTo>
                  <a:lnTo>
                    <a:pt x="1352" y="344"/>
                  </a:lnTo>
                  <a:lnTo>
                    <a:pt x="1385" y="402"/>
                  </a:lnTo>
                  <a:lnTo>
                    <a:pt x="1413" y="464"/>
                  </a:lnTo>
                  <a:lnTo>
                    <a:pt x="1435" y="528"/>
                  </a:lnTo>
                  <a:lnTo>
                    <a:pt x="1451" y="594"/>
                  </a:lnTo>
                  <a:lnTo>
                    <a:pt x="1461" y="663"/>
                  </a:lnTo>
                  <a:lnTo>
                    <a:pt x="1464" y="733"/>
                  </a:lnTo>
                  <a:lnTo>
                    <a:pt x="1461" y="804"/>
                  </a:lnTo>
                  <a:lnTo>
                    <a:pt x="1451" y="872"/>
                  </a:lnTo>
                  <a:lnTo>
                    <a:pt x="1435" y="939"/>
                  </a:lnTo>
                  <a:lnTo>
                    <a:pt x="1413" y="1003"/>
                  </a:lnTo>
                  <a:lnTo>
                    <a:pt x="1385" y="1064"/>
                  </a:lnTo>
                  <a:lnTo>
                    <a:pt x="1352" y="1123"/>
                  </a:lnTo>
                  <a:lnTo>
                    <a:pt x="1315" y="1177"/>
                  </a:lnTo>
                  <a:lnTo>
                    <a:pt x="1273" y="1228"/>
                  </a:lnTo>
                  <a:lnTo>
                    <a:pt x="1226" y="1275"/>
                  </a:lnTo>
                  <a:lnTo>
                    <a:pt x="1174" y="1317"/>
                  </a:lnTo>
                  <a:lnTo>
                    <a:pt x="1120" y="1355"/>
                  </a:lnTo>
                  <a:lnTo>
                    <a:pt x="1063" y="1388"/>
                  </a:lnTo>
                  <a:lnTo>
                    <a:pt x="1001" y="1416"/>
                  </a:lnTo>
                  <a:lnTo>
                    <a:pt x="937" y="1437"/>
                  </a:lnTo>
                  <a:lnTo>
                    <a:pt x="871" y="1453"/>
                  </a:lnTo>
                  <a:lnTo>
                    <a:pt x="802" y="1464"/>
                  </a:lnTo>
                  <a:lnTo>
                    <a:pt x="732" y="1467"/>
                  </a:lnTo>
                  <a:lnTo>
                    <a:pt x="662" y="1464"/>
                  </a:lnTo>
                  <a:lnTo>
                    <a:pt x="592" y="1453"/>
                  </a:lnTo>
                  <a:lnTo>
                    <a:pt x="526" y="1437"/>
                  </a:lnTo>
                  <a:lnTo>
                    <a:pt x="462" y="1416"/>
                  </a:lnTo>
                  <a:lnTo>
                    <a:pt x="402" y="1388"/>
                  </a:lnTo>
                  <a:lnTo>
                    <a:pt x="344" y="1355"/>
                  </a:lnTo>
                  <a:lnTo>
                    <a:pt x="289" y="1317"/>
                  </a:lnTo>
                  <a:lnTo>
                    <a:pt x="239" y="1275"/>
                  </a:lnTo>
                  <a:lnTo>
                    <a:pt x="192" y="1228"/>
                  </a:lnTo>
                  <a:lnTo>
                    <a:pt x="150" y="1177"/>
                  </a:lnTo>
                  <a:lnTo>
                    <a:pt x="111" y="1123"/>
                  </a:lnTo>
                  <a:lnTo>
                    <a:pt x="79" y="1064"/>
                  </a:lnTo>
                  <a:lnTo>
                    <a:pt x="51" y="1003"/>
                  </a:lnTo>
                  <a:lnTo>
                    <a:pt x="29" y="939"/>
                  </a:lnTo>
                  <a:lnTo>
                    <a:pt x="13" y="872"/>
                  </a:lnTo>
                  <a:lnTo>
                    <a:pt x="3" y="804"/>
                  </a:lnTo>
                  <a:lnTo>
                    <a:pt x="0" y="733"/>
                  </a:lnTo>
                  <a:lnTo>
                    <a:pt x="3" y="663"/>
                  </a:lnTo>
                  <a:lnTo>
                    <a:pt x="13" y="594"/>
                  </a:lnTo>
                  <a:lnTo>
                    <a:pt x="29" y="528"/>
                  </a:lnTo>
                  <a:lnTo>
                    <a:pt x="51" y="464"/>
                  </a:lnTo>
                  <a:lnTo>
                    <a:pt x="79" y="402"/>
                  </a:lnTo>
                  <a:lnTo>
                    <a:pt x="111" y="344"/>
                  </a:lnTo>
                  <a:lnTo>
                    <a:pt x="150" y="289"/>
                  </a:lnTo>
                  <a:lnTo>
                    <a:pt x="192" y="239"/>
                  </a:lnTo>
                  <a:lnTo>
                    <a:pt x="239" y="192"/>
                  </a:lnTo>
                  <a:lnTo>
                    <a:pt x="289" y="150"/>
                  </a:lnTo>
                  <a:lnTo>
                    <a:pt x="344" y="112"/>
                  </a:lnTo>
                  <a:lnTo>
                    <a:pt x="402" y="79"/>
                  </a:lnTo>
                  <a:lnTo>
                    <a:pt x="462" y="51"/>
                  </a:lnTo>
                  <a:lnTo>
                    <a:pt x="526" y="29"/>
                  </a:lnTo>
                  <a:lnTo>
                    <a:pt x="592" y="12"/>
                  </a:lnTo>
                  <a:lnTo>
                    <a:pt x="662" y="3"/>
                  </a:lnTo>
                  <a:lnTo>
                    <a:pt x="7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8" name="Shape 7748"/>
            <p:cNvSpPr/>
            <p:nvPr/>
          </p:nvSpPr>
          <p:spPr>
            <a:xfrm>
              <a:off x="742" y="606"/>
              <a:ext cx="144" cy="144"/>
            </a:xfrm>
            <a:custGeom>
              <a:avLst/>
              <a:gdLst/>
              <a:ahLst/>
              <a:cxnLst/>
              <a:rect l="0" t="0" r="0" b="0"/>
              <a:pathLst>
                <a:path w="862" h="863" extrusionOk="0">
                  <a:moveTo>
                    <a:pt x="430" y="0"/>
                  </a:moveTo>
                  <a:lnTo>
                    <a:pt x="485" y="3"/>
                  </a:lnTo>
                  <a:lnTo>
                    <a:pt x="536" y="14"/>
                  </a:lnTo>
                  <a:lnTo>
                    <a:pt x="587" y="30"/>
                  </a:lnTo>
                  <a:lnTo>
                    <a:pt x="633" y="51"/>
                  </a:lnTo>
                  <a:lnTo>
                    <a:pt x="677" y="78"/>
                  </a:lnTo>
                  <a:lnTo>
                    <a:pt x="717" y="110"/>
                  </a:lnTo>
                  <a:lnTo>
                    <a:pt x="752" y="145"/>
                  </a:lnTo>
                  <a:lnTo>
                    <a:pt x="784" y="185"/>
                  </a:lnTo>
                  <a:lnTo>
                    <a:pt x="810" y="229"/>
                  </a:lnTo>
                  <a:lnTo>
                    <a:pt x="832" y="275"/>
                  </a:lnTo>
                  <a:lnTo>
                    <a:pt x="848" y="326"/>
                  </a:lnTo>
                  <a:lnTo>
                    <a:pt x="858" y="377"/>
                  </a:lnTo>
                  <a:lnTo>
                    <a:pt x="862" y="432"/>
                  </a:lnTo>
                  <a:lnTo>
                    <a:pt x="858" y="486"/>
                  </a:lnTo>
                  <a:lnTo>
                    <a:pt x="848" y="539"/>
                  </a:lnTo>
                  <a:lnTo>
                    <a:pt x="832" y="588"/>
                  </a:lnTo>
                  <a:lnTo>
                    <a:pt x="810" y="635"/>
                  </a:lnTo>
                  <a:lnTo>
                    <a:pt x="784" y="678"/>
                  </a:lnTo>
                  <a:lnTo>
                    <a:pt x="752" y="718"/>
                  </a:lnTo>
                  <a:lnTo>
                    <a:pt x="717" y="755"/>
                  </a:lnTo>
                  <a:lnTo>
                    <a:pt x="677" y="786"/>
                  </a:lnTo>
                  <a:lnTo>
                    <a:pt x="633" y="813"/>
                  </a:lnTo>
                  <a:lnTo>
                    <a:pt x="587" y="835"/>
                  </a:lnTo>
                  <a:lnTo>
                    <a:pt x="536" y="851"/>
                  </a:lnTo>
                  <a:lnTo>
                    <a:pt x="485" y="860"/>
                  </a:lnTo>
                  <a:lnTo>
                    <a:pt x="430" y="863"/>
                  </a:lnTo>
                  <a:lnTo>
                    <a:pt x="377" y="860"/>
                  </a:lnTo>
                  <a:lnTo>
                    <a:pt x="324" y="851"/>
                  </a:lnTo>
                  <a:lnTo>
                    <a:pt x="275" y="835"/>
                  </a:lnTo>
                  <a:lnTo>
                    <a:pt x="228" y="813"/>
                  </a:lnTo>
                  <a:lnTo>
                    <a:pt x="185" y="786"/>
                  </a:lnTo>
                  <a:lnTo>
                    <a:pt x="145" y="755"/>
                  </a:lnTo>
                  <a:lnTo>
                    <a:pt x="108" y="718"/>
                  </a:lnTo>
                  <a:lnTo>
                    <a:pt x="78" y="678"/>
                  </a:lnTo>
                  <a:lnTo>
                    <a:pt x="50" y="635"/>
                  </a:lnTo>
                  <a:lnTo>
                    <a:pt x="29" y="588"/>
                  </a:lnTo>
                  <a:lnTo>
                    <a:pt x="13" y="539"/>
                  </a:lnTo>
                  <a:lnTo>
                    <a:pt x="3" y="486"/>
                  </a:lnTo>
                  <a:lnTo>
                    <a:pt x="0" y="432"/>
                  </a:lnTo>
                  <a:lnTo>
                    <a:pt x="3" y="377"/>
                  </a:lnTo>
                  <a:lnTo>
                    <a:pt x="13" y="326"/>
                  </a:lnTo>
                  <a:lnTo>
                    <a:pt x="29" y="275"/>
                  </a:lnTo>
                  <a:lnTo>
                    <a:pt x="50" y="229"/>
                  </a:lnTo>
                  <a:lnTo>
                    <a:pt x="78" y="185"/>
                  </a:lnTo>
                  <a:lnTo>
                    <a:pt x="108" y="145"/>
                  </a:lnTo>
                  <a:lnTo>
                    <a:pt x="145" y="110"/>
                  </a:lnTo>
                  <a:lnTo>
                    <a:pt x="185" y="78"/>
                  </a:lnTo>
                  <a:lnTo>
                    <a:pt x="228" y="51"/>
                  </a:lnTo>
                  <a:lnTo>
                    <a:pt x="275" y="30"/>
                  </a:lnTo>
                  <a:lnTo>
                    <a:pt x="324" y="14"/>
                  </a:lnTo>
                  <a:lnTo>
                    <a:pt x="377" y="3"/>
                  </a:lnTo>
                  <a:lnTo>
                    <a:pt x="4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49" name="Shape 7749"/>
            <p:cNvSpPr/>
            <p:nvPr/>
          </p:nvSpPr>
          <p:spPr>
            <a:xfrm>
              <a:off x="749" y="788"/>
              <a:ext cx="245" cy="402"/>
            </a:xfrm>
            <a:custGeom>
              <a:avLst/>
              <a:gdLst/>
              <a:ahLst/>
              <a:cxnLst/>
              <a:rect l="0" t="0" r="0" b="0"/>
              <a:pathLst>
                <a:path w="1469" h="2412" extrusionOk="0">
                  <a:moveTo>
                    <a:pt x="388" y="0"/>
                  </a:moveTo>
                  <a:lnTo>
                    <a:pt x="441" y="3"/>
                  </a:lnTo>
                  <a:lnTo>
                    <a:pt x="492" y="14"/>
                  </a:lnTo>
                  <a:lnTo>
                    <a:pt x="540" y="31"/>
                  </a:lnTo>
                  <a:lnTo>
                    <a:pt x="585" y="54"/>
                  </a:lnTo>
                  <a:lnTo>
                    <a:pt x="626" y="81"/>
                  </a:lnTo>
                  <a:lnTo>
                    <a:pt x="663" y="114"/>
                  </a:lnTo>
                  <a:lnTo>
                    <a:pt x="696" y="152"/>
                  </a:lnTo>
                  <a:lnTo>
                    <a:pt x="724" y="193"/>
                  </a:lnTo>
                  <a:lnTo>
                    <a:pt x="747" y="238"/>
                  </a:lnTo>
                  <a:lnTo>
                    <a:pt x="763" y="286"/>
                  </a:lnTo>
                  <a:lnTo>
                    <a:pt x="773" y="336"/>
                  </a:lnTo>
                  <a:lnTo>
                    <a:pt x="777" y="389"/>
                  </a:lnTo>
                  <a:lnTo>
                    <a:pt x="777" y="1051"/>
                  </a:lnTo>
                  <a:lnTo>
                    <a:pt x="1155" y="1051"/>
                  </a:lnTo>
                  <a:lnTo>
                    <a:pt x="1202" y="1054"/>
                  </a:lnTo>
                  <a:lnTo>
                    <a:pt x="1245" y="1064"/>
                  </a:lnTo>
                  <a:lnTo>
                    <a:pt x="1288" y="1080"/>
                  </a:lnTo>
                  <a:lnTo>
                    <a:pt x="1326" y="1101"/>
                  </a:lnTo>
                  <a:lnTo>
                    <a:pt x="1361" y="1128"/>
                  </a:lnTo>
                  <a:lnTo>
                    <a:pt x="1391" y="1159"/>
                  </a:lnTo>
                  <a:lnTo>
                    <a:pt x="1419" y="1194"/>
                  </a:lnTo>
                  <a:lnTo>
                    <a:pt x="1439" y="1233"/>
                  </a:lnTo>
                  <a:lnTo>
                    <a:pt x="1455" y="1275"/>
                  </a:lnTo>
                  <a:lnTo>
                    <a:pt x="1466" y="1319"/>
                  </a:lnTo>
                  <a:lnTo>
                    <a:pt x="1469" y="1366"/>
                  </a:lnTo>
                  <a:lnTo>
                    <a:pt x="1469" y="2320"/>
                  </a:lnTo>
                  <a:lnTo>
                    <a:pt x="1466" y="2344"/>
                  </a:lnTo>
                  <a:lnTo>
                    <a:pt x="1456" y="2366"/>
                  </a:lnTo>
                  <a:lnTo>
                    <a:pt x="1443" y="2385"/>
                  </a:lnTo>
                  <a:lnTo>
                    <a:pt x="1423" y="2399"/>
                  </a:lnTo>
                  <a:lnTo>
                    <a:pt x="1402" y="2409"/>
                  </a:lnTo>
                  <a:lnTo>
                    <a:pt x="1378" y="2412"/>
                  </a:lnTo>
                  <a:lnTo>
                    <a:pt x="949" y="2412"/>
                  </a:lnTo>
                  <a:lnTo>
                    <a:pt x="923" y="2409"/>
                  </a:lnTo>
                  <a:lnTo>
                    <a:pt x="902" y="2399"/>
                  </a:lnTo>
                  <a:lnTo>
                    <a:pt x="884" y="2385"/>
                  </a:lnTo>
                  <a:lnTo>
                    <a:pt x="870" y="2366"/>
                  </a:lnTo>
                  <a:lnTo>
                    <a:pt x="861" y="2344"/>
                  </a:lnTo>
                  <a:lnTo>
                    <a:pt x="857" y="2320"/>
                  </a:lnTo>
                  <a:lnTo>
                    <a:pt x="857" y="1658"/>
                  </a:lnTo>
                  <a:lnTo>
                    <a:pt x="372" y="1658"/>
                  </a:lnTo>
                  <a:lnTo>
                    <a:pt x="322" y="1655"/>
                  </a:lnTo>
                  <a:lnTo>
                    <a:pt x="273" y="1645"/>
                  </a:lnTo>
                  <a:lnTo>
                    <a:pt x="227" y="1629"/>
                  </a:lnTo>
                  <a:lnTo>
                    <a:pt x="185" y="1608"/>
                  </a:lnTo>
                  <a:lnTo>
                    <a:pt x="145" y="1581"/>
                  </a:lnTo>
                  <a:lnTo>
                    <a:pt x="110" y="1550"/>
                  </a:lnTo>
                  <a:lnTo>
                    <a:pt x="78" y="1513"/>
                  </a:lnTo>
                  <a:lnTo>
                    <a:pt x="52" y="1474"/>
                  </a:lnTo>
                  <a:lnTo>
                    <a:pt x="30" y="1431"/>
                  </a:lnTo>
                  <a:lnTo>
                    <a:pt x="14" y="1385"/>
                  </a:lnTo>
                  <a:lnTo>
                    <a:pt x="4" y="1336"/>
                  </a:lnTo>
                  <a:lnTo>
                    <a:pt x="0" y="1285"/>
                  </a:lnTo>
                  <a:lnTo>
                    <a:pt x="0" y="389"/>
                  </a:lnTo>
                  <a:lnTo>
                    <a:pt x="4" y="336"/>
                  </a:lnTo>
                  <a:lnTo>
                    <a:pt x="14" y="286"/>
                  </a:lnTo>
                  <a:lnTo>
                    <a:pt x="31" y="238"/>
                  </a:lnTo>
                  <a:lnTo>
                    <a:pt x="54" y="193"/>
                  </a:lnTo>
                  <a:lnTo>
                    <a:pt x="81" y="152"/>
                  </a:lnTo>
                  <a:lnTo>
                    <a:pt x="114" y="114"/>
                  </a:lnTo>
                  <a:lnTo>
                    <a:pt x="151" y="81"/>
                  </a:lnTo>
                  <a:lnTo>
                    <a:pt x="193" y="54"/>
                  </a:lnTo>
                  <a:lnTo>
                    <a:pt x="238" y="31"/>
                  </a:lnTo>
                  <a:lnTo>
                    <a:pt x="286" y="14"/>
                  </a:lnTo>
                  <a:lnTo>
                    <a:pt x="336" y="3"/>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50" name="Shape 7750"/>
            <p:cNvSpPr/>
            <p:nvPr/>
          </p:nvSpPr>
          <p:spPr>
            <a:xfrm>
              <a:off x="1222" y="606"/>
              <a:ext cx="144" cy="144"/>
            </a:xfrm>
            <a:custGeom>
              <a:avLst/>
              <a:gdLst/>
              <a:ahLst/>
              <a:cxnLst/>
              <a:rect l="0" t="0" r="0" b="0"/>
              <a:pathLst>
                <a:path w="861" h="863" extrusionOk="0">
                  <a:moveTo>
                    <a:pt x="430" y="0"/>
                  </a:moveTo>
                  <a:lnTo>
                    <a:pt x="484" y="3"/>
                  </a:lnTo>
                  <a:lnTo>
                    <a:pt x="536" y="14"/>
                  </a:lnTo>
                  <a:lnTo>
                    <a:pt x="585" y="30"/>
                  </a:lnTo>
                  <a:lnTo>
                    <a:pt x="632" y="51"/>
                  </a:lnTo>
                  <a:lnTo>
                    <a:pt x="676" y="78"/>
                  </a:lnTo>
                  <a:lnTo>
                    <a:pt x="716" y="110"/>
                  </a:lnTo>
                  <a:lnTo>
                    <a:pt x="752" y="145"/>
                  </a:lnTo>
                  <a:lnTo>
                    <a:pt x="784" y="185"/>
                  </a:lnTo>
                  <a:lnTo>
                    <a:pt x="810" y="229"/>
                  </a:lnTo>
                  <a:lnTo>
                    <a:pt x="832" y="275"/>
                  </a:lnTo>
                  <a:lnTo>
                    <a:pt x="848" y="326"/>
                  </a:lnTo>
                  <a:lnTo>
                    <a:pt x="858" y="377"/>
                  </a:lnTo>
                  <a:lnTo>
                    <a:pt x="861" y="432"/>
                  </a:lnTo>
                  <a:lnTo>
                    <a:pt x="858" y="486"/>
                  </a:lnTo>
                  <a:lnTo>
                    <a:pt x="848" y="539"/>
                  </a:lnTo>
                  <a:lnTo>
                    <a:pt x="832" y="588"/>
                  </a:lnTo>
                  <a:lnTo>
                    <a:pt x="810" y="635"/>
                  </a:lnTo>
                  <a:lnTo>
                    <a:pt x="784" y="678"/>
                  </a:lnTo>
                  <a:lnTo>
                    <a:pt x="752" y="718"/>
                  </a:lnTo>
                  <a:lnTo>
                    <a:pt x="716" y="755"/>
                  </a:lnTo>
                  <a:lnTo>
                    <a:pt x="676" y="786"/>
                  </a:lnTo>
                  <a:lnTo>
                    <a:pt x="632" y="813"/>
                  </a:lnTo>
                  <a:lnTo>
                    <a:pt x="585" y="835"/>
                  </a:lnTo>
                  <a:lnTo>
                    <a:pt x="536" y="851"/>
                  </a:lnTo>
                  <a:lnTo>
                    <a:pt x="484" y="860"/>
                  </a:lnTo>
                  <a:lnTo>
                    <a:pt x="430" y="863"/>
                  </a:lnTo>
                  <a:lnTo>
                    <a:pt x="376" y="860"/>
                  </a:lnTo>
                  <a:lnTo>
                    <a:pt x="324" y="851"/>
                  </a:lnTo>
                  <a:lnTo>
                    <a:pt x="275" y="835"/>
                  </a:lnTo>
                  <a:lnTo>
                    <a:pt x="228" y="813"/>
                  </a:lnTo>
                  <a:lnTo>
                    <a:pt x="185" y="786"/>
                  </a:lnTo>
                  <a:lnTo>
                    <a:pt x="145" y="755"/>
                  </a:lnTo>
                  <a:lnTo>
                    <a:pt x="108" y="718"/>
                  </a:lnTo>
                  <a:lnTo>
                    <a:pt x="76" y="678"/>
                  </a:lnTo>
                  <a:lnTo>
                    <a:pt x="50" y="635"/>
                  </a:lnTo>
                  <a:lnTo>
                    <a:pt x="28" y="588"/>
                  </a:lnTo>
                  <a:lnTo>
                    <a:pt x="12" y="539"/>
                  </a:lnTo>
                  <a:lnTo>
                    <a:pt x="3" y="486"/>
                  </a:lnTo>
                  <a:lnTo>
                    <a:pt x="0" y="432"/>
                  </a:lnTo>
                  <a:lnTo>
                    <a:pt x="3" y="377"/>
                  </a:lnTo>
                  <a:lnTo>
                    <a:pt x="12" y="326"/>
                  </a:lnTo>
                  <a:lnTo>
                    <a:pt x="28" y="275"/>
                  </a:lnTo>
                  <a:lnTo>
                    <a:pt x="50" y="229"/>
                  </a:lnTo>
                  <a:lnTo>
                    <a:pt x="76" y="185"/>
                  </a:lnTo>
                  <a:lnTo>
                    <a:pt x="108" y="145"/>
                  </a:lnTo>
                  <a:lnTo>
                    <a:pt x="145" y="110"/>
                  </a:lnTo>
                  <a:lnTo>
                    <a:pt x="185" y="78"/>
                  </a:lnTo>
                  <a:lnTo>
                    <a:pt x="228" y="51"/>
                  </a:lnTo>
                  <a:lnTo>
                    <a:pt x="275" y="30"/>
                  </a:lnTo>
                  <a:lnTo>
                    <a:pt x="324" y="14"/>
                  </a:lnTo>
                  <a:lnTo>
                    <a:pt x="376" y="3"/>
                  </a:lnTo>
                  <a:lnTo>
                    <a:pt x="4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51" name="Shape 7751"/>
            <p:cNvSpPr/>
            <p:nvPr/>
          </p:nvSpPr>
          <p:spPr>
            <a:xfrm>
              <a:off x="1114" y="788"/>
              <a:ext cx="245" cy="402"/>
            </a:xfrm>
            <a:custGeom>
              <a:avLst/>
              <a:gdLst/>
              <a:ahLst/>
              <a:cxnLst/>
              <a:rect l="0" t="0" r="0" b="0"/>
              <a:pathLst>
                <a:path w="1468" h="2412" extrusionOk="0">
                  <a:moveTo>
                    <a:pt x="1080" y="0"/>
                  </a:moveTo>
                  <a:lnTo>
                    <a:pt x="1132" y="3"/>
                  </a:lnTo>
                  <a:lnTo>
                    <a:pt x="1184" y="14"/>
                  </a:lnTo>
                  <a:lnTo>
                    <a:pt x="1232" y="31"/>
                  </a:lnTo>
                  <a:lnTo>
                    <a:pt x="1276" y="54"/>
                  </a:lnTo>
                  <a:lnTo>
                    <a:pt x="1317" y="81"/>
                  </a:lnTo>
                  <a:lnTo>
                    <a:pt x="1355" y="114"/>
                  </a:lnTo>
                  <a:lnTo>
                    <a:pt x="1387" y="152"/>
                  </a:lnTo>
                  <a:lnTo>
                    <a:pt x="1415" y="193"/>
                  </a:lnTo>
                  <a:lnTo>
                    <a:pt x="1438" y="238"/>
                  </a:lnTo>
                  <a:lnTo>
                    <a:pt x="1454" y="286"/>
                  </a:lnTo>
                  <a:lnTo>
                    <a:pt x="1465" y="336"/>
                  </a:lnTo>
                  <a:lnTo>
                    <a:pt x="1468" y="389"/>
                  </a:lnTo>
                  <a:lnTo>
                    <a:pt x="1468" y="1285"/>
                  </a:lnTo>
                  <a:lnTo>
                    <a:pt x="1465" y="1336"/>
                  </a:lnTo>
                  <a:lnTo>
                    <a:pt x="1455" y="1385"/>
                  </a:lnTo>
                  <a:lnTo>
                    <a:pt x="1439" y="1431"/>
                  </a:lnTo>
                  <a:lnTo>
                    <a:pt x="1418" y="1474"/>
                  </a:lnTo>
                  <a:lnTo>
                    <a:pt x="1390" y="1513"/>
                  </a:lnTo>
                  <a:lnTo>
                    <a:pt x="1360" y="1550"/>
                  </a:lnTo>
                  <a:lnTo>
                    <a:pt x="1324" y="1581"/>
                  </a:lnTo>
                  <a:lnTo>
                    <a:pt x="1284" y="1608"/>
                  </a:lnTo>
                  <a:lnTo>
                    <a:pt x="1241" y="1629"/>
                  </a:lnTo>
                  <a:lnTo>
                    <a:pt x="1195" y="1645"/>
                  </a:lnTo>
                  <a:lnTo>
                    <a:pt x="1147" y="1655"/>
                  </a:lnTo>
                  <a:lnTo>
                    <a:pt x="1096" y="1658"/>
                  </a:lnTo>
                  <a:lnTo>
                    <a:pt x="612" y="1658"/>
                  </a:lnTo>
                  <a:lnTo>
                    <a:pt x="612" y="2320"/>
                  </a:lnTo>
                  <a:lnTo>
                    <a:pt x="609" y="2344"/>
                  </a:lnTo>
                  <a:lnTo>
                    <a:pt x="599" y="2366"/>
                  </a:lnTo>
                  <a:lnTo>
                    <a:pt x="585" y="2385"/>
                  </a:lnTo>
                  <a:lnTo>
                    <a:pt x="566" y="2399"/>
                  </a:lnTo>
                  <a:lnTo>
                    <a:pt x="545" y="2409"/>
                  </a:lnTo>
                  <a:lnTo>
                    <a:pt x="521" y="2412"/>
                  </a:lnTo>
                  <a:lnTo>
                    <a:pt x="90" y="2412"/>
                  </a:lnTo>
                  <a:lnTo>
                    <a:pt x="67" y="2409"/>
                  </a:lnTo>
                  <a:lnTo>
                    <a:pt x="45" y="2399"/>
                  </a:lnTo>
                  <a:lnTo>
                    <a:pt x="27" y="2385"/>
                  </a:lnTo>
                  <a:lnTo>
                    <a:pt x="12" y="2366"/>
                  </a:lnTo>
                  <a:lnTo>
                    <a:pt x="3" y="2344"/>
                  </a:lnTo>
                  <a:lnTo>
                    <a:pt x="0" y="2320"/>
                  </a:lnTo>
                  <a:lnTo>
                    <a:pt x="0" y="1366"/>
                  </a:lnTo>
                  <a:lnTo>
                    <a:pt x="4" y="1319"/>
                  </a:lnTo>
                  <a:lnTo>
                    <a:pt x="13" y="1275"/>
                  </a:lnTo>
                  <a:lnTo>
                    <a:pt x="29" y="1233"/>
                  </a:lnTo>
                  <a:lnTo>
                    <a:pt x="51" y="1194"/>
                  </a:lnTo>
                  <a:lnTo>
                    <a:pt x="77" y="1159"/>
                  </a:lnTo>
                  <a:lnTo>
                    <a:pt x="108" y="1128"/>
                  </a:lnTo>
                  <a:lnTo>
                    <a:pt x="143" y="1101"/>
                  </a:lnTo>
                  <a:lnTo>
                    <a:pt x="182" y="1080"/>
                  </a:lnTo>
                  <a:lnTo>
                    <a:pt x="223" y="1064"/>
                  </a:lnTo>
                  <a:lnTo>
                    <a:pt x="267" y="1054"/>
                  </a:lnTo>
                  <a:lnTo>
                    <a:pt x="314" y="1051"/>
                  </a:lnTo>
                  <a:lnTo>
                    <a:pt x="692" y="1051"/>
                  </a:lnTo>
                  <a:lnTo>
                    <a:pt x="692" y="389"/>
                  </a:lnTo>
                  <a:lnTo>
                    <a:pt x="695" y="336"/>
                  </a:lnTo>
                  <a:lnTo>
                    <a:pt x="706" y="286"/>
                  </a:lnTo>
                  <a:lnTo>
                    <a:pt x="723" y="238"/>
                  </a:lnTo>
                  <a:lnTo>
                    <a:pt x="744" y="193"/>
                  </a:lnTo>
                  <a:lnTo>
                    <a:pt x="773" y="152"/>
                  </a:lnTo>
                  <a:lnTo>
                    <a:pt x="806" y="114"/>
                  </a:lnTo>
                  <a:lnTo>
                    <a:pt x="843" y="81"/>
                  </a:lnTo>
                  <a:lnTo>
                    <a:pt x="884" y="54"/>
                  </a:lnTo>
                  <a:lnTo>
                    <a:pt x="929" y="31"/>
                  </a:lnTo>
                  <a:lnTo>
                    <a:pt x="977" y="14"/>
                  </a:lnTo>
                  <a:lnTo>
                    <a:pt x="1027" y="3"/>
                  </a:lnTo>
                  <a:lnTo>
                    <a:pt x="10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52" name="Shape 7752"/>
            <p:cNvSpPr/>
            <p:nvPr/>
          </p:nvSpPr>
          <p:spPr>
            <a:xfrm>
              <a:off x="928" y="854"/>
              <a:ext cx="252" cy="342"/>
            </a:xfrm>
            <a:custGeom>
              <a:avLst/>
              <a:gdLst/>
              <a:ahLst/>
              <a:cxnLst/>
              <a:rect l="0" t="0" r="0" b="0"/>
              <a:pathLst>
                <a:path w="1510" h="2055" extrusionOk="0">
                  <a:moveTo>
                    <a:pt x="111" y="0"/>
                  </a:moveTo>
                  <a:lnTo>
                    <a:pt x="1399" y="0"/>
                  </a:lnTo>
                  <a:lnTo>
                    <a:pt x="1424" y="2"/>
                  </a:lnTo>
                  <a:lnTo>
                    <a:pt x="1447" y="11"/>
                  </a:lnTo>
                  <a:lnTo>
                    <a:pt x="1468" y="24"/>
                  </a:lnTo>
                  <a:lnTo>
                    <a:pt x="1486" y="41"/>
                  </a:lnTo>
                  <a:lnTo>
                    <a:pt x="1499" y="61"/>
                  </a:lnTo>
                  <a:lnTo>
                    <a:pt x="1507" y="84"/>
                  </a:lnTo>
                  <a:lnTo>
                    <a:pt x="1510" y="111"/>
                  </a:lnTo>
                  <a:lnTo>
                    <a:pt x="1507" y="136"/>
                  </a:lnTo>
                  <a:lnTo>
                    <a:pt x="1499" y="159"/>
                  </a:lnTo>
                  <a:lnTo>
                    <a:pt x="1486" y="179"/>
                  </a:lnTo>
                  <a:lnTo>
                    <a:pt x="1468" y="196"/>
                  </a:lnTo>
                  <a:lnTo>
                    <a:pt x="1447" y="210"/>
                  </a:lnTo>
                  <a:lnTo>
                    <a:pt x="1424" y="218"/>
                  </a:lnTo>
                  <a:lnTo>
                    <a:pt x="1399" y="222"/>
                  </a:lnTo>
                  <a:lnTo>
                    <a:pt x="865" y="222"/>
                  </a:lnTo>
                  <a:lnTo>
                    <a:pt x="865" y="1944"/>
                  </a:lnTo>
                  <a:lnTo>
                    <a:pt x="863" y="1969"/>
                  </a:lnTo>
                  <a:lnTo>
                    <a:pt x="854" y="1993"/>
                  </a:lnTo>
                  <a:lnTo>
                    <a:pt x="841" y="2014"/>
                  </a:lnTo>
                  <a:lnTo>
                    <a:pt x="824" y="2031"/>
                  </a:lnTo>
                  <a:lnTo>
                    <a:pt x="804" y="2043"/>
                  </a:lnTo>
                  <a:lnTo>
                    <a:pt x="780" y="2053"/>
                  </a:lnTo>
                  <a:lnTo>
                    <a:pt x="755" y="2055"/>
                  </a:lnTo>
                  <a:lnTo>
                    <a:pt x="729" y="2053"/>
                  </a:lnTo>
                  <a:lnTo>
                    <a:pt x="707" y="2043"/>
                  </a:lnTo>
                  <a:lnTo>
                    <a:pt x="686" y="2031"/>
                  </a:lnTo>
                  <a:lnTo>
                    <a:pt x="669" y="2014"/>
                  </a:lnTo>
                  <a:lnTo>
                    <a:pt x="655" y="1993"/>
                  </a:lnTo>
                  <a:lnTo>
                    <a:pt x="647" y="1969"/>
                  </a:lnTo>
                  <a:lnTo>
                    <a:pt x="644" y="1944"/>
                  </a:lnTo>
                  <a:lnTo>
                    <a:pt x="644" y="222"/>
                  </a:lnTo>
                  <a:lnTo>
                    <a:pt x="111" y="222"/>
                  </a:lnTo>
                  <a:lnTo>
                    <a:pt x="85" y="218"/>
                  </a:lnTo>
                  <a:lnTo>
                    <a:pt x="62" y="210"/>
                  </a:lnTo>
                  <a:lnTo>
                    <a:pt x="41" y="196"/>
                  </a:lnTo>
                  <a:lnTo>
                    <a:pt x="24" y="179"/>
                  </a:lnTo>
                  <a:lnTo>
                    <a:pt x="12" y="159"/>
                  </a:lnTo>
                  <a:lnTo>
                    <a:pt x="3" y="136"/>
                  </a:lnTo>
                  <a:lnTo>
                    <a:pt x="0" y="111"/>
                  </a:lnTo>
                  <a:lnTo>
                    <a:pt x="3" y="84"/>
                  </a:lnTo>
                  <a:lnTo>
                    <a:pt x="12" y="61"/>
                  </a:lnTo>
                  <a:lnTo>
                    <a:pt x="24" y="41"/>
                  </a:lnTo>
                  <a:lnTo>
                    <a:pt x="41" y="24"/>
                  </a:lnTo>
                  <a:lnTo>
                    <a:pt x="62" y="11"/>
                  </a:lnTo>
                  <a:lnTo>
                    <a:pt x="85" y="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53" name="Shape 7753"/>
          <p:cNvGrpSpPr/>
          <p:nvPr/>
        </p:nvGrpSpPr>
        <p:grpSpPr>
          <a:xfrm>
            <a:off x="4769895" y="4468441"/>
            <a:ext cx="152715" cy="261279"/>
            <a:chOff x="6613525" y="3800475"/>
            <a:chExt cx="1603375" cy="2743200"/>
          </a:xfrm>
        </p:grpSpPr>
        <p:sp>
          <p:nvSpPr>
            <p:cNvPr id="7754" name="Shape 7754"/>
            <p:cNvSpPr/>
            <p:nvPr/>
          </p:nvSpPr>
          <p:spPr>
            <a:xfrm>
              <a:off x="6613525" y="3800475"/>
              <a:ext cx="1603375" cy="2743200"/>
            </a:xfrm>
            <a:custGeom>
              <a:avLst/>
              <a:gdLst/>
              <a:ahLst/>
              <a:cxnLst/>
              <a:rect l="0" t="0" r="0" b="0"/>
              <a:pathLst>
                <a:path w="2019" h="3458" extrusionOk="0">
                  <a:moveTo>
                    <a:pt x="1010" y="289"/>
                  </a:moveTo>
                  <a:lnTo>
                    <a:pt x="940" y="292"/>
                  </a:lnTo>
                  <a:lnTo>
                    <a:pt x="873" y="301"/>
                  </a:lnTo>
                  <a:lnTo>
                    <a:pt x="808" y="317"/>
                  </a:lnTo>
                  <a:lnTo>
                    <a:pt x="744" y="339"/>
                  </a:lnTo>
                  <a:lnTo>
                    <a:pt x="684" y="365"/>
                  </a:lnTo>
                  <a:lnTo>
                    <a:pt x="627" y="398"/>
                  </a:lnTo>
                  <a:lnTo>
                    <a:pt x="574" y="435"/>
                  </a:lnTo>
                  <a:lnTo>
                    <a:pt x="523" y="476"/>
                  </a:lnTo>
                  <a:lnTo>
                    <a:pt x="478" y="522"/>
                  </a:lnTo>
                  <a:lnTo>
                    <a:pt x="435" y="572"/>
                  </a:lnTo>
                  <a:lnTo>
                    <a:pt x="398" y="626"/>
                  </a:lnTo>
                  <a:lnTo>
                    <a:pt x="366" y="684"/>
                  </a:lnTo>
                  <a:lnTo>
                    <a:pt x="339" y="744"/>
                  </a:lnTo>
                  <a:lnTo>
                    <a:pt x="317" y="806"/>
                  </a:lnTo>
                  <a:lnTo>
                    <a:pt x="302" y="872"/>
                  </a:lnTo>
                  <a:lnTo>
                    <a:pt x="292" y="939"/>
                  </a:lnTo>
                  <a:lnTo>
                    <a:pt x="288" y="1009"/>
                  </a:lnTo>
                  <a:lnTo>
                    <a:pt x="290" y="1039"/>
                  </a:lnTo>
                  <a:lnTo>
                    <a:pt x="294" y="1075"/>
                  </a:lnTo>
                  <a:lnTo>
                    <a:pt x="302" y="1115"/>
                  </a:lnTo>
                  <a:lnTo>
                    <a:pt x="311" y="1161"/>
                  </a:lnTo>
                  <a:lnTo>
                    <a:pt x="323" y="1212"/>
                  </a:lnTo>
                  <a:lnTo>
                    <a:pt x="339" y="1268"/>
                  </a:lnTo>
                  <a:lnTo>
                    <a:pt x="356" y="1329"/>
                  </a:lnTo>
                  <a:lnTo>
                    <a:pt x="377" y="1393"/>
                  </a:lnTo>
                  <a:lnTo>
                    <a:pt x="399" y="1463"/>
                  </a:lnTo>
                  <a:lnTo>
                    <a:pt x="424" y="1536"/>
                  </a:lnTo>
                  <a:lnTo>
                    <a:pt x="451" y="1614"/>
                  </a:lnTo>
                  <a:lnTo>
                    <a:pt x="482" y="1696"/>
                  </a:lnTo>
                  <a:lnTo>
                    <a:pt x="514" y="1781"/>
                  </a:lnTo>
                  <a:lnTo>
                    <a:pt x="547" y="1870"/>
                  </a:lnTo>
                  <a:lnTo>
                    <a:pt x="584" y="1963"/>
                  </a:lnTo>
                  <a:lnTo>
                    <a:pt x="622" y="2059"/>
                  </a:lnTo>
                  <a:lnTo>
                    <a:pt x="665" y="2165"/>
                  </a:lnTo>
                  <a:lnTo>
                    <a:pt x="710" y="2276"/>
                  </a:lnTo>
                  <a:lnTo>
                    <a:pt x="806" y="2503"/>
                  </a:lnTo>
                  <a:lnTo>
                    <a:pt x="906" y="2732"/>
                  </a:lnTo>
                  <a:lnTo>
                    <a:pt x="1006" y="2959"/>
                  </a:lnTo>
                  <a:lnTo>
                    <a:pt x="1010" y="2967"/>
                  </a:lnTo>
                  <a:lnTo>
                    <a:pt x="1013" y="2959"/>
                  </a:lnTo>
                  <a:lnTo>
                    <a:pt x="1113" y="2733"/>
                  </a:lnTo>
                  <a:lnTo>
                    <a:pt x="1213" y="2505"/>
                  </a:lnTo>
                  <a:lnTo>
                    <a:pt x="1309" y="2278"/>
                  </a:lnTo>
                  <a:lnTo>
                    <a:pt x="1355" y="2166"/>
                  </a:lnTo>
                  <a:lnTo>
                    <a:pt x="1400" y="2057"/>
                  </a:lnTo>
                  <a:lnTo>
                    <a:pt x="1437" y="1962"/>
                  </a:lnTo>
                  <a:lnTo>
                    <a:pt x="1473" y="1869"/>
                  </a:lnTo>
                  <a:lnTo>
                    <a:pt x="1507" y="1781"/>
                  </a:lnTo>
                  <a:lnTo>
                    <a:pt x="1539" y="1696"/>
                  </a:lnTo>
                  <a:lnTo>
                    <a:pt x="1568" y="1615"/>
                  </a:lnTo>
                  <a:lnTo>
                    <a:pt x="1595" y="1537"/>
                  </a:lnTo>
                  <a:lnTo>
                    <a:pt x="1621" y="1463"/>
                  </a:lnTo>
                  <a:lnTo>
                    <a:pt x="1643" y="1394"/>
                  </a:lnTo>
                  <a:lnTo>
                    <a:pt x="1663" y="1330"/>
                  </a:lnTo>
                  <a:lnTo>
                    <a:pt x="1681" y="1269"/>
                  </a:lnTo>
                  <a:lnTo>
                    <a:pt x="1696" y="1213"/>
                  </a:lnTo>
                  <a:lnTo>
                    <a:pt x="1708" y="1162"/>
                  </a:lnTo>
                  <a:lnTo>
                    <a:pt x="1718" y="1116"/>
                  </a:lnTo>
                  <a:lnTo>
                    <a:pt x="1725" y="1075"/>
                  </a:lnTo>
                  <a:lnTo>
                    <a:pt x="1730" y="1040"/>
                  </a:lnTo>
                  <a:lnTo>
                    <a:pt x="1731" y="1009"/>
                  </a:lnTo>
                  <a:lnTo>
                    <a:pt x="1728" y="939"/>
                  </a:lnTo>
                  <a:lnTo>
                    <a:pt x="1718" y="872"/>
                  </a:lnTo>
                  <a:lnTo>
                    <a:pt x="1702" y="806"/>
                  </a:lnTo>
                  <a:lnTo>
                    <a:pt x="1681" y="744"/>
                  </a:lnTo>
                  <a:lnTo>
                    <a:pt x="1653" y="684"/>
                  </a:lnTo>
                  <a:lnTo>
                    <a:pt x="1622" y="626"/>
                  </a:lnTo>
                  <a:lnTo>
                    <a:pt x="1584" y="572"/>
                  </a:lnTo>
                  <a:lnTo>
                    <a:pt x="1542" y="522"/>
                  </a:lnTo>
                  <a:lnTo>
                    <a:pt x="1496" y="476"/>
                  </a:lnTo>
                  <a:lnTo>
                    <a:pt x="1446" y="435"/>
                  </a:lnTo>
                  <a:lnTo>
                    <a:pt x="1392" y="398"/>
                  </a:lnTo>
                  <a:lnTo>
                    <a:pt x="1335" y="365"/>
                  </a:lnTo>
                  <a:lnTo>
                    <a:pt x="1275" y="339"/>
                  </a:lnTo>
                  <a:lnTo>
                    <a:pt x="1212" y="317"/>
                  </a:lnTo>
                  <a:lnTo>
                    <a:pt x="1146" y="301"/>
                  </a:lnTo>
                  <a:lnTo>
                    <a:pt x="1080" y="292"/>
                  </a:lnTo>
                  <a:lnTo>
                    <a:pt x="1010" y="289"/>
                  </a:lnTo>
                  <a:close/>
                  <a:moveTo>
                    <a:pt x="1010" y="0"/>
                  </a:moveTo>
                  <a:lnTo>
                    <a:pt x="1093" y="4"/>
                  </a:lnTo>
                  <a:lnTo>
                    <a:pt x="1174" y="13"/>
                  </a:lnTo>
                  <a:lnTo>
                    <a:pt x="1252" y="29"/>
                  </a:lnTo>
                  <a:lnTo>
                    <a:pt x="1329" y="52"/>
                  </a:lnTo>
                  <a:lnTo>
                    <a:pt x="1403" y="79"/>
                  </a:lnTo>
                  <a:lnTo>
                    <a:pt x="1474" y="113"/>
                  </a:lnTo>
                  <a:lnTo>
                    <a:pt x="1542" y="151"/>
                  </a:lnTo>
                  <a:lnTo>
                    <a:pt x="1606" y="195"/>
                  </a:lnTo>
                  <a:lnTo>
                    <a:pt x="1666" y="243"/>
                  </a:lnTo>
                  <a:lnTo>
                    <a:pt x="1723" y="295"/>
                  </a:lnTo>
                  <a:lnTo>
                    <a:pt x="1777" y="352"/>
                  </a:lnTo>
                  <a:lnTo>
                    <a:pt x="1825" y="413"/>
                  </a:lnTo>
                  <a:lnTo>
                    <a:pt x="1869" y="477"/>
                  </a:lnTo>
                  <a:lnTo>
                    <a:pt x="1907" y="545"/>
                  </a:lnTo>
                  <a:lnTo>
                    <a:pt x="1940" y="616"/>
                  </a:lnTo>
                  <a:lnTo>
                    <a:pt x="1968" y="689"/>
                  </a:lnTo>
                  <a:lnTo>
                    <a:pt x="1990" y="766"/>
                  </a:lnTo>
                  <a:lnTo>
                    <a:pt x="2006" y="845"/>
                  </a:lnTo>
                  <a:lnTo>
                    <a:pt x="2016" y="926"/>
                  </a:lnTo>
                  <a:lnTo>
                    <a:pt x="2019" y="1009"/>
                  </a:lnTo>
                  <a:lnTo>
                    <a:pt x="2017" y="1052"/>
                  </a:lnTo>
                  <a:lnTo>
                    <a:pt x="2013" y="1100"/>
                  </a:lnTo>
                  <a:lnTo>
                    <a:pt x="2004" y="1152"/>
                  </a:lnTo>
                  <a:lnTo>
                    <a:pt x="1993" y="1211"/>
                  </a:lnTo>
                  <a:lnTo>
                    <a:pt x="1978" y="1273"/>
                  </a:lnTo>
                  <a:lnTo>
                    <a:pt x="1960" y="1342"/>
                  </a:lnTo>
                  <a:lnTo>
                    <a:pt x="1940" y="1414"/>
                  </a:lnTo>
                  <a:lnTo>
                    <a:pt x="1916" y="1492"/>
                  </a:lnTo>
                  <a:lnTo>
                    <a:pt x="1888" y="1575"/>
                  </a:lnTo>
                  <a:lnTo>
                    <a:pt x="1859" y="1661"/>
                  </a:lnTo>
                  <a:lnTo>
                    <a:pt x="1826" y="1753"/>
                  </a:lnTo>
                  <a:lnTo>
                    <a:pt x="1790" y="1849"/>
                  </a:lnTo>
                  <a:lnTo>
                    <a:pt x="1752" y="1950"/>
                  </a:lnTo>
                  <a:lnTo>
                    <a:pt x="1711" y="2055"/>
                  </a:lnTo>
                  <a:lnTo>
                    <a:pt x="1668" y="2165"/>
                  </a:lnTo>
                  <a:lnTo>
                    <a:pt x="1623" y="2276"/>
                  </a:lnTo>
                  <a:lnTo>
                    <a:pt x="1576" y="2388"/>
                  </a:lnTo>
                  <a:lnTo>
                    <a:pt x="1478" y="2618"/>
                  </a:lnTo>
                  <a:lnTo>
                    <a:pt x="1378" y="2849"/>
                  </a:lnTo>
                  <a:lnTo>
                    <a:pt x="1276" y="3077"/>
                  </a:lnTo>
                  <a:lnTo>
                    <a:pt x="1241" y="3154"/>
                  </a:lnTo>
                  <a:lnTo>
                    <a:pt x="1209" y="3226"/>
                  </a:lnTo>
                  <a:lnTo>
                    <a:pt x="1178" y="3294"/>
                  </a:lnTo>
                  <a:lnTo>
                    <a:pt x="1166" y="3321"/>
                  </a:lnTo>
                  <a:lnTo>
                    <a:pt x="1155" y="3344"/>
                  </a:lnTo>
                  <a:lnTo>
                    <a:pt x="1146" y="3362"/>
                  </a:lnTo>
                  <a:lnTo>
                    <a:pt x="1141" y="3375"/>
                  </a:lnTo>
                  <a:lnTo>
                    <a:pt x="1127" y="3399"/>
                  </a:lnTo>
                  <a:lnTo>
                    <a:pt x="1109" y="3419"/>
                  </a:lnTo>
                  <a:lnTo>
                    <a:pt x="1091" y="3435"/>
                  </a:lnTo>
                  <a:lnTo>
                    <a:pt x="1069" y="3446"/>
                  </a:lnTo>
                  <a:lnTo>
                    <a:pt x="1046" y="3455"/>
                  </a:lnTo>
                  <a:lnTo>
                    <a:pt x="1022" y="3458"/>
                  </a:lnTo>
                  <a:lnTo>
                    <a:pt x="998" y="3458"/>
                  </a:lnTo>
                  <a:lnTo>
                    <a:pt x="974" y="3454"/>
                  </a:lnTo>
                  <a:lnTo>
                    <a:pt x="951" y="3446"/>
                  </a:lnTo>
                  <a:lnTo>
                    <a:pt x="929" y="3434"/>
                  </a:lnTo>
                  <a:lnTo>
                    <a:pt x="909" y="3419"/>
                  </a:lnTo>
                  <a:lnTo>
                    <a:pt x="893" y="3399"/>
                  </a:lnTo>
                  <a:lnTo>
                    <a:pt x="879" y="3375"/>
                  </a:lnTo>
                  <a:lnTo>
                    <a:pt x="873" y="3362"/>
                  </a:lnTo>
                  <a:lnTo>
                    <a:pt x="864" y="3343"/>
                  </a:lnTo>
                  <a:lnTo>
                    <a:pt x="853" y="3321"/>
                  </a:lnTo>
                  <a:lnTo>
                    <a:pt x="841" y="3294"/>
                  </a:lnTo>
                  <a:lnTo>
                    <a:pt x="811" y="3226"/>
                  </a:lnTo>
                  <a:lnTo>
                    <a:pt x="778" y="3153"/>
                  </a:lnTo>
                  <a:lnTo>
                    <a:pt x="743" y="3077"/>
                  </a:lnTo>
                  <a:lnTo>
                    <a:pt x="641" y="2848"/>
                  </a:lnTo>
                  <a:lnTo>
                    <a:pt x="541" y="2616"/>
                  </a:lnTo>
                  <a:lnTo>
                    <a:pt x="444" y="2386"/>
                  </a:lnTo>
                  <a:lnTo>
                    <a:pt x="398" y="2274"/>
                  </a:lnTo>
                  <a:lnTo>
                    <a:pt x="354" y="2166"/>
                  </a:lnTo>
                  <a:lnTo>
                    <a:pt x="310" y="2056"/>
                  </a:lnTo>
                  <a:lnTo>
                    <a:pt x="269" y="1950"/>
                  </a:lnTo>
                  <a:lnTo>
                    <a:pt x="231" y="1850"/>
                  </a:lnTo>
                  <a:lnTo>
                    <a:pt x="195" y="1753"/>
                  </a:lnTo>
                  <a:lnTo>
                    <a:pt x="162" y="1661"/>
                  </a:lnTo>
                  <a:lnTo>
                    <a:pt x="132" y="1574"/>
                  </a:lnTo>
                  <a:lnTo>
                    <a:pt x="105" y="1491"/>
                  </a:lnTo>
                  <a:lnTo>
                    <a:pt x="81" y="1413"/>
                  </a:lnTo>
                  <a:lnTo>
                    <a:pt x="59" y="1341"/>
                  </a:lnTo>
                  <a:lnTo>
                    <a:pt x="42" y="1272"/>
                  </a:lnTo>
                  <a:lnTo>
                    <a:pt x="26" y="1210"/>
                  </a:lnTo>
                  <a:lnTo>
                    <a:pt x="15" y="1152"/>
                  </a:lnTo>
                  <a:lnTo>
                    <a:pt x="7" y="1099"/>
                  </a:lnTo>
                  <a:lnTo>
                    <a:pt x="2" y="1052"/>
                  </a:lnTo>
                  <a:lnTo>
                    <a:pt x="0" y="1009"/>
                  </a:lnTo>
                  <a:lnTo>
                    <a:pt x="3" y="926"/>
                  </a:lnTo>
                  <a:lnTo>
                    <a:pt x="13" y="845"/>
                  </a:lnTo>
                  <a:lnTo>
                    <a:pt x="30" y="766"/>
                  </a:lnTo>
                  <a:lnTo>
                    <a:pt x="51" y="689"/>
                  </a:lnTo>
                  <a:lnTo>
                    <a:pt x="80" y="616"/>
                  </a:lnTo>
                  <a:lnTo>
                    <a:pt x="113" y="545"/>
                  </a:lnTo>
                  <a:lnTo>
                    <a:pt x="151" y="477"/>
                  </a:lnTo>
                  <a:lnTo>
                    <a:pt x="195" y="413"/>
                  </a:lnTo>
                  <a:lnTo>
                    <a:pt x="243" y="352"/>
                  </a:lnTo>
                  <a:lnTo>
                    <a:pt x="296" y="295"/>
                  </a:lnTo>
                  <a:lnTo>
                    <a:pt x="353" y="243"/>
                  </a:lnTo>
                  <a:lnTo>
                    <a:pt x="413" y="195"/>
                  </a:lnTo>
                  <a:lnTo>
                    <a:pt x="478" y="151"/>
                  </a:lnTo>
                  <a:lnTo>
                    <a:pt x="545" y="113"/>
                  </a:lnTo>
                  <a:lnTo>
                    <a:pt x="616" y="79"/>
                  </a:lnTo>
                  <a:lnTo>
                    <a:pt x="691" y="52"/>
                  </a:lnTo>
                  <a:lnTo>
                    <a:pt x="767" y="29"/>
                  </a:lnTo>
                  <a:lnTo>
                    <a:pt x="846" y="13"/>
                  </a:lnTo>
                  <a:lnTo>
                    <a:pt x="927" y="4"/>
                  </a:lnTo>
                  <a:lnTo>
                    <a:pt x="10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55" name="Shape 7755"/>
            <p:cNvSpPr/>
            <p:nvPr/>
          </p:nvSpPr>
          <p:spPr>
            <a:xfrm>
              <a:off x="7070725" y="4257675"/>
              <a:ext cx="687388" cy="685800"/>
            </a:xfrm>
            <a:custGeom>
              <a:avLst/>
              <a:gdLst/>
              <a:ahLst/>
              <a:cxnLst/>
              <a:rect l="0" t="0" r="0" b="0"/>
              <a:pathLst>
                <a:path w="865" h="864" extrusionOk="0">
                  <a:moveTo>
                    <a:pt x="433" y="288"/>
                  </a:moveTo>
                  <a:lnTo>
                    <a:pt x="403" y="290"/>
                  </a:lnTo>
                  <a:lnTo>
                    <a:pt x="377" y="299"/>
                  </a:lnTo>
                  <a:lnTo>
                    <a:pt x="352" y="312"/>
                  </a:lnTo>
                  <a:lnTo>
                    <a:pt x="331" y="329"/>
                  </a:lnTo>
                  <a:lnTo>
                    <a:pt x="314" y="351"/>
                  </a:lnTo>
                  <a:lnTo>
                    <a:pt x="299" y="375"/>
                  </a:lnTo>
                  <a:lnTo>
                    <a:pt x="292" y="403"/>
                  </a:lnTo>
                  <a:lnTo>
                    <a:pt x="288" y="432"/>
                  </a:lnTo>
                  <a:lnTo>
                    <a:pt x="292" y="460"/>
                  </a:lnTo>
                  <a:lnTo>
                    <a:pt x="299" y="488"/>
                  </a:lnTo>
                  <a:lnTo>
                    <a:pt x="314" y="512"/>
                  </a:lnTo>
                  <a:lnTo>
                    <a:pt x="331" y="534"/>
                  </a:lnTo>
                  <a:lnTo>
                    <a:pt x="352" y="551"/>
                  </a:lnTo>
                  <a:lnTo>
                    <a:pt x="377" y="564"/>
                  </a:lnTo>
                  <a:lnTo>
                    <a:pt x="403" y="573"/>
                  </a:lnTo>
                  <a:lnTo>
                    <a:pt x="433" y="576"/>
                  </a:lnTo>
                  <a:lnTo>
                    <a:pt x="462" y="573"/>
                  </a:lnTo>
                  <a:lnTo>
                    <a:pt x="488" y="564"/>
                  </a:lnTo>
                  <a:lnTo>
                    <a:pt x="514" y="551"/>
                  </a:lnTo>
                  <a:lnTo>
                    <a:pt x="534" y="534"/>
                  </a:lnTo>
                  <a:lnTo>
                    <a:pt x="552" y="512"/>
                  </a:lnTo>
                  <a:lnTo>
                    <a:pt x="566" y="488"/>
                  </a:lnTo>
                  <a:lnTo>
                    <a:pt x="574" y="460"/>
                  </a:lnTo>
                  <a:lnTo>
                    <a:pt x="577" y="432"/>
                  </a:lnTo>
                  <a:lnTo>
                    <a:pt x="574" y="403"/>
                  </a:lnTo>
                  <a:lnTo>
                    <a:pt x="566" y="375"/>
                  </a:lnTo>
                  <a:lnTo>
                    <a:pt x="552" y="351"/>
                  </a:lnTo>
                  <a:lnTo>
                    <a:pt x="534" y="329"/>
                  </a:lnTo>
                  <a:lnTo>
                    <a:pt x="514" y="312"/>
                  </a:lnTo>
                  <a:lnTo>
                    <a:pt x="488" y="299"/>
                  </a:lnTo>
                  <a:lnTo>
                    <a:pt x="462" y="290"/>
                  </a:lnTo>
                  <a:lnTo>
                    <a:pt x="433" y="288"/>
                  </a:lnTo>
                  <a:close/>
                  <a:moveTo>
                    <a:pt x="433" y="0"/>
                  </a:moveTo>
                  <a:lnTo>
                    <a:pt x="487" y="3"/>
                  </a:lnTo>
                  <a:lnTo>
                    <a:pt x="540" y="13"/>
                  </a:lnTo>
                  <a:lnTo>
                    <a:pt x="589" y="28"/>
                  </a:lnTo>
                  <a:lnTo>
                    <a:pt x="636" y="50"/>
                  </a:lnTo>
                  <a:lnTo>
                    <a:pt x="680" y="76"/>
                  </a:lnTo>
                  <a:lnTo>
                    <a:pt x="720" y="108"/>
                  </a:lnTo>
                  <a:lnTo>
                    <a:pt x="756" y="145"/>
                  </a:lnTo>
                  <a:lnTo>
                    <a:pt x="788" y="184"/>
                  </a:lnTo>
                  <a:lnTo>
                    <a:pt x="815" y="228"/>
                  </a:lnTo>
                  <a:lnTo>
                    <a:pt x="836" y="275"/>
                  </a:lnTo>
                  <a:lnTo>
                    <a:pt x="852" y="325"/>
                  </a:lnTo>
                  <a:lnTo>
                    <a:pt x="862" y="377"/>
                  </a:lnTo>
                  <a:lnTo>
                    <a:pt x="865" y="432"/>
                  </a:lnTo>
                  <a:lnTo>
                    <a:pt x="862" y="486"/>
                  </a:lnTo>
                  <a:lnTo>
                    <a:pt x="852" y="538"/>
                  </a:lnTo>
                  <a:lnTo>
                    <a:pt x="836" y="588"/>
                  </a:lnTo>
                  <a:lnTo>
                    <a:pt x="815" y="635"/>
                  </a:lnTo>
                  <a:lnTo>
                    <a:pt x="788" y="679"/>
                  </a:lnTo>
                  <a:lnTo>
                    <a:pt x="756" y="719"/>
                  </a:lnTo>
                  <a:lnTo>
                    <a:pt x="720" y="755"/>
                  </a:lnTo>
                  <a:lnTo>
                    <a:pt x="680" y="787"/>
                  </a:lnTo>
                  <a:lnTo>
                    <a:pt x="636" y="813"/>
                  </a:lnTo>
                  <a:lnTo>
                    <a:pt x="589" y="835"/>
                  </a:lnTo>
                  <a:lnTo>
                    <a:pt x="540" y="850"/>
                  </a:lnTo>
                  <a:lnTo>
                    <a:pt x="487" y="860"/>
                  </a:lnTo>
                  <a:lnTo>
                    <a:pt x="433" y="864"/>
                  </a:lnTo>
                  <a:lnTo>
                    <a:pt x="378" y="860"/>
                  </a:lnTo>
                  <a:lnTo>
                    <a:pt x="326" y="850"/>
                  </a:lnTo>
                  <a:lnTo>
                    <a:pt x="276" y="835"/>
                  </a:lnTo>
                  <a:lnTo>
                    <a:pt x="229" y="813"/>
                  </a:lnTo>
                  <a:lnTo>
                    <a:pt x="186" y="787"/>
                  </a:lnTo>
                  <a:lnTo>
                    <a:pt x="145" y="755"/>
                  </a:lnTo>
                  <a:lnTo>
                    <a:pt x="109" y="719"/>
                  </a:lnTo>
                  <a:lnTo>
                    <a:pt x="78" y="679"/>
                  </a:lnTo>
                  <a:lnTo>
                    <a:pt x="50" y="635"/>
                  </a:lnTo>
                  <a:lnTo>
                    <a:pt x="29" y="588"/>
                  </a:lnTo>
                  <a:lnTo>
                    <a:pt x="13" y="538"/>
                  </a:lnTo>
                  <a:lnTo>
                    <a:pt x="3" y="486"/>
                  </a:lnTo>
                  <a:lnTo>
                    <a:pt x="0" y="432"/>
                  </a:lnTo>
                  <a:lnTo>
                    <a:pt x="3" y="377"/>
                  </a:lnTo>
                  <a:lnTo>
                    <a:pt x="13" y="325"/>
                  </a:lnTo>
                  <a:lnTo>
                    <a:pt x="29" y="275"/>
                  </a:lnTo>
                  <a:lnTo>
                    <a:pt x="50" y="228"/>
                  </a:lnTo>
                  <a:lnTo>
                    <a:pt x="78" y="184"/>
                  </a:lnTo>
                  <a:lnTo>
                    <a:pt x="109" y="145"/>
                  </a:lnTo>
                  <a:lnTo>
                    <a:pt x="145" y="108"/>
                  </a:lnTo>
                  <a:lnTo>
                    <a:pt x="186" y="76"/>
                  </a:lnTo>
                  <a:lnTo>
                    <a:pt x="229" y="50"/>
                  </a:lnTo>
                  <a:lnTo>
                    <a:pt x="276" y="28"/>
                  </a:lnTo>
                  <a:lnTo>
                    <a:pt x="326" y="13"/>
                  </a:lnTo>
                  <a:lnTo>
                    <a:pt x="378" y="3"/>
                  </a:lnTo>
                  <a:lnTo>
                    <a:pt x="4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56" name="Shape 7756"/>
          <p:cNvGrpSpPr/>
          <p:nvPr/>
        </p:nvGrpSpPr>
        <p:grpSpPr>
          <a:xfrm>
            <a:off x="6475366" y="4468442"/>
            <a:ext cx="181402" cy="261278"/>
            <a:chOff x="3729" y="1964"/>
            <a:chExt cx="243" cy="350"/>
          </a:xfrm>
        </p:grpSpPr>
        <p:sp>
          <p:nvSpPr>
            <p:cNvPr id="7757" name="Shape 7757"/>
            <p:cNvSpPr/>
            <p:nvPr/>
          </p:nvSpPr>
          <p:spPr>
            <a:xfrm>
              <a:off x="3807" y="2040"/>
              <a:ext cx="89" cy="90"/>
            </a:xfrm>
            <a:custGeom>
              <a:avLst/>
              <a:gdLst/>
              <a:ahLst/>
              <a:cxnLst/>
              <a:rect l="0" t="0" r="0" b="0"/>
              <a:pathLst>
                <a:path w="888" h="897" extrusionOk="0">
                  <a:moveTo>
                    <a:pt x="444" y="129"/>
                  </a:moveTo>
                  <a:lnTo>
                    <a:pt x="401" y="131"/>
                  </a:lnTo>
                  <a:lnTo>
                    <a:pt x="360" y="140"/>
                  </a:lnTo>
                  <a:lnTo>
                    <a:pt x="321" y="154"/>
                  </a:lnTo>
                  <a:lnTo>
                    <a:pt x="284" y="173"/>
                  </a:lnTo>
                  <a:lnTo>
                    <a:pt x="251" y="196"/>
                  </a:lnTo>
                  <a:lnTo>
                    <a:pt x="219" y="223"/>
                  </a:lnTo>
                  <a:lnTo>
                    <a:pt x="193" y="253"/>
                  </a:lnTo>
                  <a:lnTo>
                    <a:pt x="171" y="287"/>
                  </a:lnTo>
                  <a:lnTo>
                    <a:pt x="152" y="324"/>
                  </a:lnTo>
                  <a:lnTo>
                    <a:pt x="138" y="364"/>
                  </a:lnTo>
                  <a:lnTo>
                    <a:pt x="129" y="405"/>
                  </a:lnTo>
                  <a:lnTo>
                    <a:pt x="126" y="449"/>
                  </a:lnTo>
                  <a:lnTo>
                    <a:pt x="129" y="492"/>
                  </a:lnTo>
                  <a:lnTo>
                    <a:pt x="138" y="534"/>
                  </a:lnTo>
                  <a:lnTo>
                    <a:pt x="152" y="573"/>
                  </a:lnTo>
                  <a:lnTo>
                    <a:pt x="171" y="610"/>
                  </a:lnTo>
                  <a:lnTo>
                    <a:pt x="193" y="644"/>
                  </a:lnTo>
                  <a:lnTo>
                    <a:pt x="219" y="674"/>
                  </a:lnTo>
                  <a:lnTo>
                    <a:pt x="251" y="702"/>
                  </a:lnTo>
                  <a:lnTo>
                    <a:pt x="284" y="725"/>
                  </a:lnTo>
                  <a:lnTo>
                    <a:pt x="321" y="743"/>
                  </a:lnTo>
                  <a:lnTo>
                    <a:pt x="360" y="757"/>
                  </a:lnTo>
                  <a:lnTo>
                    <a:pt x="401" y="766"/>
                  </a:lnTo>
                  <a:lnTo>
                    <a:pt x="444" y="768"/>
                  </a:lnTo>
                  <a:lnTo>
                    <a:pt x="488" y="766"/>
                  </a:lnTo>
                  <a:lnTo>
                    <a:pt x="529" y="757"/>
                  </a:lnTo>
                  <a:lnTo>
                    <a:pt x="568" y="743"/>
                  </a:lnTo>
                  <a:lnTo>
                    <a:pt x="605" y="725"/>
                  </a:lnTo>
                  <a:lnTo>
                    <a:pt x="638" y="702"/>
                  </a:lnTo>
                  <a:lnTo>
                    <a:pt x="668" y="674"/>
                  </a:lnTo>
                  <a:lnTo>
                    <a:pt x="695" y="644"/>
                  </a:lnTo>
                  <a:lnTo>
                    <a:pt x="718" y="610"/>
                  </a:lnTo>
                  <a:lnTo>
                    <a:pt x="737" y="573"/>
                  </a:lnTo>
                  <a:lnTo>
                    <a:pt x="751" y="534"/>
                  </a:lnTo>
                  <a:lnTo>
                    <a:pt x="758" y="492"/>
                  </a:lnTo>
                  <a:lnTo>
                    <a:pt x="761" y="449"/>
                  </a:lnTo>
                  <a:lnTo>
                    <a:pt x="758" y="405"/>
                  </a:lnTo>
                  <a:lnTo>
                    <a:pt x="751" y="364"/>
                  </a:lnTo>
                  <a:lnTo>
                    <a:pt x="737" y="324"/>
                  </a:lnTo>
                  <a:lnTo>
                    <a:pt x="718" y="287"/>
                  </a:lnTo>
                  <a:lnTo>
                    <a:pt x="695" y="253"/>
                  </a:lnTo>
                  <a:lnTo>
                    <a:pt x="668" y="223"/>
                  </a:lnTo>
                  <a:lnTo>
                    <a:pt x="638" y="196"/>
                  </a:lnTo>
                  <a:lnTo>
                    <a:pt x="605" y="173"/>
                  </a:lnTo>
                  <a:lnTo>
                    <a:pt x="568" y="154"/>
                  </a:lnTo>
                  <a:lnTo>
                    <a:pt x="529" y="140"/>
                  </a:lnTo>
                  <a:lnTo>
                    <a:pt x="488" y="131"/>
                  </a:lnTo>
                  <a:lnTo>
                    <a:pt x="444" y="129"/>
                  </a:lnTo>
                  <a:close/>
                  <a:moveTo>
                    <a:pt x="444" y="0"/>
                  </a:moveTo>
                  <a:lnTo>
                    <a:pt x="496" y="4"/>
                  </a:lnTo>
                  <a:lnTo>
                    <a:pt x="546" y="12"/>
                  </a:lnTo>
                  <a:lnTo>
                    <a:pt x="594" y="26"/>
                  </a:lnTo>
                  <a:lnTo>
                    <a:pt x="639" y="46"/>
                  </a:lnTo>
                  <a:lnTo>
                    <a:pt x="682" y="70"/>
                  </a:lnTo>
                  <a:lnTo>
                    <a:pt x="721" y="100"/>
                  </a:lnTo>
                  <a:lnTo>
                    <a:pt x="758" y="132"/>
                  </a:lnTo>
                  <a:lnTo>
                    <a:pt x="791" y="168"/>
                  </a:lnTo>
                  <a:lnTo>
                    <a:pt x="819" y="209"/>
                  </a:lnTo>
                  <a:lnTo>
                    <a:pt x="844" y="252"/>
                  </a:lnTo>
                  <a:lnTo>
                    <a:pt x="862" y="298"/>
                  </a:lnTo>
                  <a:lnTo>
                    <a:pt x="876" y="346"/>
                  </a:lnTo>
                  <a:lnTo>
                    <a:pt x="886" y="396"/>
                  </a:lnTo>
                  <a:lnTo>
                    <a:pt x="888" y="449"/>
                  </a:lnTo>
                  <a:lnTo>
                    <a:pt x="886" y="501"/>
                  </a:lnTo>
                  <a:lnTo>
                    <a:pt x="876" y="551"/>
                  </a:lnTo>
                  <a:lnTo>
                    <a:pt x="862" y="599"/>
                  </a:lnTo>
                  <a:lnTo>
                    <a:pt x="844" y="645"/>
                  </a:lnTo>
                  <a:lnTo>
                    <a:pt x="819" y="689"/>
                  </a:lnTo>
                  <a:lnTo>
                    <a:pt x="791" y="729"/>
                  </a:lnTo>
                  <a:lnTo>
                    <a:pt x="758" y="765"/>
                  </a:lnTo>
                  <a:lnTo>
                    <a:pt x="721" y="798"/>
                  </a:lnTo>
                  <a:lnTo>
                    <a:pt x="682" y="827"/>
                  </a:lnTo>
                  <a:lnTo>
                    <a:pt x="639" y="851"/>
                  </a:lnTo>
                  <a:lnTo>
                    <a:pt x="594" y="871"/>
                  </a:lnTo>
                  <a:lnTo>
                    <a:pt x="546" y="885"/>
                  </a:lnTo>
                  <a:lnTo>
                    <a:pt x="496" y="894"/>
                  </a:lnTo>
                  <a:lnTo>
                    <a:pt x="444" y="897"/>
                  </a:lnTo>
                  <a:lnTo>
                    <a:pt x="392" y="894"/>
                  </a:lnTo>
                  <a:lnTo>
                    <a:pt x="343" y="885"/>
                  </a:lnTo>
                  <a:lnTo>
                    <a:pt x="294" y="871"/>
                  </a:lnTo>
                  <a:lnTo>
                    <a:pt x="248" y="851"/>
                  </a:lnTo>
                  <a:lnTo>
                    <a:pt x="206" y="827"/>
                  </a:lnTo>
                  <a:lnTo>
                    <a:pt x="166" y="798"/>
                  </a:lnTo>
                  <a:lnTo>
                    <a:pt x="131" y="765"/>
                  </a:lnTo>
                  <a:lnTo>
                    <a:pt x="97" y="729"/>
                  </a:lnTo>
                  <a:lnTo>
                    <a:pt x="69" y="689"/>
                  </a:lnTo>
                  <a:lnTo>
                    <a:pt x="45" y="645"/>
                  </a:lnTo>
                  <a:lnTo>
                    <a:pt x="26" y="599"/>
                  </a:lnTo>
                  <a:lnTo>
                    <a:pt x="11" y="551"/>
                  </a:lnTo>
                  <a:lnTo>
                    <a:pt x="3" y="501"/>
                  </a:lnTo>
                  <a:lnTo>
                    <a:pt x="0" y="449"/>
                  </a:lnTo>
                  <a:lnTo>
                    <a:pt x="3" y="396"/>
                  </a:lnTo>
                  <a:lnTo>
                    <a:pt x="11" y="346"/>
                  </a:lnTo>
                  <a:lnTo>
                    <a:pt x="26" y="298"/>
                  </a:lnTo>
                  <a:lnTo>
                    <a:pt x="45" y="252"/>
                  </a:lnTo>
                  <a:lnTo>
                    <a:pt x="69" y="209"/>
                  </a:lnTo>
                  <a:lnTo>
                    <a:pt x="97" y="168"/>
                  </a:lnTo>
                  <a:lnTo>
                    <a:pt x="131" y="132"/>
                  </a:lnTo>
                  <a:lnTo>
                    <a:pt x="166" y="100"/>
                  </a:lnTo>
                  <a:lnTo>
                    <a:pt x="206" y="70"/>
                  </a:lnTo>
                  <a:lnTo>
                    <a:pt x="248" y="46"/>
                  </a:lnTo>
                  <a:lnTo>
                    <a:pt x="294" y="26"/>
                  </a:lnTo>
                  <a:lnTo>
                    <a:pt x="343" y="12"/>
                  </a:lnTo>
                  <a:lnTo>
                    <a:pt x="392" y="4"/>
                  </a:lnTo>
                  <a:lnTo>
                    <a:pt x="4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58" name="Shape 7758"/>
            <p:cNvSpPr/>
            <p:nvPr/>
          </p:nvSpPr>
          <p:spPr>
            <a:xfrm>
              <a:off x="3729" y="1964"/>
              <a:ext cx="243" cy="350"/>
            </a:xfrm>
            <a:custGeom>
              <a:avLst/>
              <a:gdLst/>
              <a:ahLst/>
              <a:cxnLst/>
              <a:rect l="0" t="0" r="0" b="0"/>
              <a:pathLst>
                <a:path w="2434" h="3505" extrusionOk="0">
                  <a:moveTo>
                    <a:pt x="1218" y="129"/>
                  </a:moveTo>
                  <a:lnTo>
                    <a:pt x="1139" y="131"/>
                  </a:lnTo>
                  <a:lnTo>
                    <a:pt x="1061" y="140"/>
                  </a:lnTo>
                  <a:lnTo>
                    <a:pt x="984" y="154"/>
                  </a:lnTo>
                  <a:lnTo>
                    <a:pt x="909" y="173"/>
                  </a:lnTo>
                  <a:lnTo>
                    <a:pt x="836" y="198"/>
                  </a:lnTo>
                  <a:lnTo>
                    <a:pt x="764" y="227"/>
                  </a:lnTo>
                  <a:lnTo>
                    <a:pt x="695" y="262"/>
                  </a:lnTo>
                  <a:lnTo>
                    <a:pt x="629" y="302"/>
                  </a:lnTo>
                  <a:lnTo>
                    <a:pt x="565" y="347"/>
                  </a:lnTo>
                  <a:lnTo>
                    <a:pt x="503" y="396"/>
                  </a:lnTo>
                  <a:lnTo>
                    <a:pt x="446" y="451"/>
                  </a:lnTo>
                  <a:lnTo>
                    <a:pt x="395" y="505"/>
                  </a:lnTo>
                  <a:lnTo>
                    <a:pt x="350" y="564"/>
                  </a:lnTo>
                  <a:lnTo>
                    <a:pt x="307" y="626"/>
                  </a:lnTo>
                  <a:lnTo>
                    <a:pt x="269" y="692"/>
                  </a:lnTo>
                  <a:lnTo>
                    <a:pt x="237" y="761"/>
                  </a:lnTo>
                  <a:lnTo>
                    <a:pt x="208" y="830"/>
                  </a:lnTo>
                  <a:lnTo>
                    <a:pt x="183" y="904"/>
                  </a:lnTo>
                  <a:lnTo>
                    <a:pt x="162" y="979"/>
                  </a:lnTo>
                  <a:lnTo>
                    <a:pt x="146" y="1054"/>
                  </a:lnTo>
                  <a:lnTo>
                    <a:pt x="134" y="1132"/>
                  </a:lnTo>
                  <a:lnTo>
                    <a:pt x="128" y="1209"/>
                  </a:lnTo>
                  <a:lnTo>
                    <a:pt x="124" y="1288"/>
                  </a:lnTo>
                  <a:lnTo>
                    <a:pt x="126" y="1365"/>
                  </a:lnTo>
                  <a:lnTo>
                    <a:pt x="132" y="1444"/>
                  </a:lnTo>
                  <a:lnTo>
                    <a:pt x="143" y="1520"/>
                  </a:lnTo>
                  <a:lnTo>
                    <a:pt x="158" y="1596"/>
                  </a:lnTo>
                  <a:lnTo>
                    <a:pt x="177" y="1670"/>
                  </a:lnTo>
                  <a:lnTo>
                    <a:pt x="201" y="1744"/>
                  </a:lnTo>
                  <a:lnTo>
                    <a:pt x="231" y="1814"/>
                  </a:lnTo>
                  <a:lnTo>
                    <a:pt x="264" y="1882"/>
                  </a:lnTo>
                  <a:lnTo>
                    <a:pt x="302" y="1948"/>
                  </a:lnTo>
                  <a:lnTo>
                    <a:pt x="344" y="2010"/>
                  </a:lnTo>
                  <a:lnTo>
                    <a:pt x="1218" y="3281"/>
                  </a:lnTo>
                  <a:lnTo>
                    <a:pt x="2088" y="2012"/>
                  </a:lnTo>
                  <a:lnTo>
                    <a:pt x="2131" y="1950"/>
                  </a:lnTo>
                  <a:lnTo>
                    <a:pt x="2169" y="1884"/>
                  </a:lnTo>
                  <a:lnTo>
                    <a:pt x="2202" y="1816"/>
                  </a:lnTo>
                  <a:lnTo>
                    <a:pt x="2232" y="1745"/>
                  </a:lnTo>
                  <a:lnTo>
                    <a:pt x="2255" y="1672"/>
                  </a:lnTo>
                  <a:lnTo>
                    <a:pt x="2276" y="1597"/>
                  </a:lnTo>
                  <a:lnTo>
                    <a:pt x="2291" y="1521"/>
                  </a:lnTo>
                  <a:lnTo>
                    <a:pt x="2301" y="1444"/>
                  </a:lnTo>
                  <a:lnTo>
                    <a:pt x="2307" y="1366"/>
                  </a:lnTo>
                  <a:lnTo>
                    <a:pt x="2310" y="1288"/>
                  </a:lnTo>
                  <a:lnTo>
                    <a:pt x="2306" y="1209"/>
                  </a:lnTo>
                  <a:lnTo>
                    <a:pt x="2299" y="1132"/>
                  </a:lnTo>
                  <a:lnTo>
                    <a:pt x="2288" y="1054"/>
                  </a:lnTo>
                  <a:lnTo>
                    <a:pt x="2272" y="979"/>
                  </a:lnTo>
                  <a:lnTo>
                    <a:pt x="2251" y="904"/>
                  </a:lnTo>
                  <a:lnTo>
                    <a:pt x="2226" y="830"/>
                  </a:lnTo>
                  <a:lnTo>
                    <a:pt x="2197" y="761"/>
                  </a:lnTo>
                  <a:lnTo>
                    <a:pt x="2163" y="692"/>
                  </a:lnTo>
                  <a:lnTo>
                    <a:pt x="2127" y="626"/>
                  </a:lnTo>
                  <a:lnTo>
                    <a:pt x="2084" y="564"/>
                  </a:lnTo>
                  <a:lnTo>
                    <a:pt x="2038" y="505"/>
                  </a:lnTo>
                  <a:lnTo>
                    <a:pt x="1988" y="451"/>
                  </a:lnTo>
                  <a:lnTo>
                    <a:pt x="1931" y="396"/>
                  </a:lnTo>
                  <a:lnTo>
                    <a:pt x="1869" y="347"/>
                  </a:lnTo>
                  <a:lnTo>
                    <a:pt x="1805" y="302"/>
                  </a:lnTo>
                  <a:lnTo>
                    <a:pt x="1739" y="262"/>
                  </a:lnTo>
                  <a:lnTo>
                    <a:pt x="1670" y="227"/>
                  </a:lnTo>
                  <a:lnTo>
                    <a:pt x="1599" y="198"/>
                  </a:lnTo>
                  <a:lnTo>
                    <a:pt x="1525" y="173"/>
                  </a:lnTo>
                  <a:lnTo>
                    <a:pt x="1450" y="154"/>
                  </a:lnTo>
                  <a:lnTo>
                    <a:pt x="1373" y="140"/>
                  </a:lnTo>
                  <a:lnTo>
                    <a:pt x="1295" y="131"/>
                  </a:lnTo>
                  <a:lnTo>
                    <a:pt x="1218" y="129"/>
                  </a:lnTo>
                  <a:close/>
                  <a:moveTo>
                    <a:pt x="1218" y="0"/>
                  </a:moveTo>
                  <a:lnTo>
                    <a:pt x="1298" y="4"/>
                  </a:lnTo>
                  <a:lnTo>
                    <a:pt x="1378" y="11"/>
                  </a:lnTo>
                  <a:lnTo>
                    <a:pt x="1457" y="24"/>
                  </a:lnTo>
                  <a:lnTo>
                    <a:pt x="1534" y="42"/>
                  </a:lnTo>
                  <a:lnTo>
                    <a:pt x="1609" y="66"/>
                  </a:lnTo>
                  <a:lnTo>
                    <a:pt x="1683" y="93"/>
                  </a:lnTo>
                  <a:lnTo>
                    <a:pt x="1755" y="126"/>
                  </a:lnTo>
                  <a:lnTo>
                    <a:pt x="1825" y="164"/>
                  </a:lnTo>
                  <a:lnTo>
                    <a:pt x="1892" y="206"/>
                  </a:lnTo>
                  <a:lnTo>
                    <a:pt x="1957" y="253"/>
                  </a:lnTo>
                  <a:lnTo>
                    <a:pt x="2018" y="305"/>
                  </a:lnTo>
                  <a:lnTo>
                    <a:pt x="2078" y="360"/>
                  </a:lnTo>
                  <a:lnTo>
                    <a:pt x="2131" y="418"/>
                  </a:lnTo>
                  <a:lnTo>
                    <a:pt x="2181" y="480"/>
                  </a:lnTo>
                  <a:lnTo>
                    <a:pt x="2225" y="546"/>
                  </a:lnTo>
                  <a:lnTo>
                    <a:pt x="2266" y="614"/>
                  </a:lnTo>
                  <a:lnTo>
                    <a:pt x="2302" y="686"/>
                  </a:lnTo>
                  <a:lnTo>
                    <a:pt x="2334" y="761"/>
                  </a:lnTo>
                  <a:lnTo>
                    <a:pt x="2362" y="837"/>
                  </a:lnTo>
                  <a:lnTo>
                    <a:pt x="2384" y="916"/>
                  </a:lnTo>
                  <a:lnTo>
                    <a:pt x="2404" y="995"/>
                  </a:lnTo>
                  <a:lnTo>
                    <a:pt x="2418" y="1077"/>
                  </a:lnTo>
                  <a:lnTo>
                    <a:pt x="2428" y="1159"/>
                  </a:lnTo>
                  <a:lnTo>
                    <a:pt x="2433" y="1242"/>
                  </a:lnTo>
                  <a:lnTo>
                    <a:pt x="2434" y="1325"/>
                  </a:lnTo>
                  <a:lnTo>
                    <a:pt x="2431" y="1406"/>
                  </a:lnTo>
                  <a:lnTo>
                    <a:pt x="2422" y="1489"/>
                  </a:lnTo>
                  <a:lnTo>
                    <a:pt x="2409" y="1570"/>
                  </a:lnTo>
                  <a:lnTo>
                    <a:pt x="2392" y="1651"/>
                  </a:lnTo>
                  <a:lnTo>
                    <a:pt x="2370" y="1729"/>
                  </a:lnTo>
                  <a:lnTo>
                    <a:pt x="2344" y="1806"/>
                  </a:lnTo>
                  <a:lnTo>
                    <a:pt x="2313" y="1880"/>
                  </a:lnTo>
                  <a:lnTo>
                    <a:pt x="2277" y="1952"/>
                  </a:lnTo>
                  <a:lnTo>
                    <a:pt x="2236" y="2021"/>
                  </a:lnTo>
                  <a:lnTo>
                    <a:pt x="2191" y="2087"/>
                  </a:lnTo>
                  <a:lnTo>
                    <a:pt x="1218" y="3505"/>
                  </a:lnTo>
                  <a:lnTo>
                    <a:pt x="241" y="2085"/>
                  </a:lnTo>
                  <a:lnTo>
                    <a:pt x="196" y="2020"/>
                  </a:lnTo>
                  <a:lnTo>
                    <a:pt x="156" y="1951"/>
                  </a:lnTo>
                  <a:lnTo>
                    <a:pt x="120" y="1879"/>
                  </a:lnTo>
                  <a:lnTo>
                    <a:pt x="89" y="1805"/>
                  </a:lnTo>
                  <a:lnTo>
                    <a:pt x="63" y="1728"/>
                  </a:lnTo>
                  <a:lnTo>
                    <a:pt x="41" y="1650"/>
                  </a:lnTo>
                  <a:lnTo>
                    <a:pt x="24" y="1570"/>
                  </a:lnTo>
                  <a:lnTo>
                    <a:pt x="11" y="1488"/>
                  </a:lnTo>
                  <a:lnTo>
                    <a:pt x="3" y="1406"/>
                  </a:lnTo>
                  <a:lnTo>
                    <a:pt x="0" y="1324"/>
                  </a:lnTo>
                  <a:lnTo>
                    <a:pt x="0" y="1242"/>
                  </a:lnTo>
                  <a:lnTo>
                    <a:pt x="5" y="1159"/>
                  </a:lnTo>
                  <a:lnTo>
                    <a:pt x="16" y="1077"/>
                  </a:lnTo>
                  <a:lnTo>
                    <a:pt x="30" y="995"/>
                  </a:lnTo>
                  <a:lnTo>
                    <a:pt x="49" y="916"/>
                  </a:lnTo>
                  <a:lnTo>
                    <a:pt x="73" y="837"/>
                  </a:lnTo>
                  <a:lnTo>
                    <a:pt x="100" y="761"/>
                  </a:lnTo>
                  <a:lnTo>
                    <a:pt x="132" y="686"/>
                  </a:lnTo>
                  <a:lnTo>
                    <a:pt x="168" y="614"/>
                  </a:lnTo>
                  <a:lnTo>
                    <a:pt x="209" y="546"/>
                  </a:lnTo>
                  <a:lnTo>
                    <a:pt x="253" y="480"/>
                  </a:lnTo>
                  <a:lnTo>
                    <a:pt x="302" y="418"/>
                  </a:lnTo>
                  <a:lnTo>
                    <a:pt x="356" y="360"/>
                  </a:lnTo>
                  <a:lnTo>
                    <a:pt x="415" y="305"/>
                  </a:lnTo>
                  <a:lnTo>
                    <a:pt x="477" y="253"/>
                  </a:lnTo>
                  <a:lnTo>
                    <a:pt x="541" y="206"/>
                  </a:lnTo>
                  <a:lnTo>
                    <a:pt x="609" y="164"/>
                  </a:lnTo>
                  <a:lnTo>
                    <a:pt x="679" y="126"/>
                  </a:lnTo>
                  <a:lnTo>
                    <a:pt x="751" y="93"/>
                  </a:lnTo>
                  <a:lnTo>
                    <a:pt x="825" y="66"/>
                  </a:lnTo>
                  <a:lnTo>
                    <a:pt x="900" y="42"/>
                  </a:lnTo>
                  <a:lnTo>
                    <a:pt x="977" y="24"/>
                  </a:lnTo>
                  <a:lnTo>
                    <a:pt x="1056" y="11"/>
                  </a:lnTo>
                  <a:lnTo>
                    <a:pt x="1136" y="4"/>
                  </a:lnTo>
                  <a:lnTo>
                    <a:pt x="12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59" name="Shape 7759"/>
          <p:cNvGrpSpPr/>
          <p:nvPr/>
        </p:nvGrpSpPr>
        <p:grpSpPr>
          <a:xfrm>
            <a:off x="1996588" y="4486315"/>
            <a:ext cx="179063" cy="225532"/>
            <a:chOff x="5113" y="193"/>
            <a:chExt cx="578" cy="728"/>
          </a:xfrm>
        </p:grpSpPr>
        <p:sp>
          <p:nvSpPr>
            <p:cNvPr id="7760" name="Shape 7760"/>
            <p:cNvSpPr/>
            <p:nvPr/>
          </p:nvSpPr>
          <p:spPr>
            <a:xfrm>
              <a:off x="5113" y="193"/>
              <a:ext cx="578" cy="728"/>
            </a:xfrm>
            <a:custGeom>
              <a:avLst/>
              <a:gdLst/>
              <a:ahLst/>
              <a:cxnLst/>
              <a:rect l="0" t="0" r="0" b="0"/>
              <a:pathLst>
                <a:path w="2891" h="3639" extrusionOk="0">
                  <a:moveTo>
                    <a:pt x="1445" y="582"/>
                  </a:moveTo>
                  <a:lnTo>
                    <a:pt x="1370" y="586"/>
                  </a:lnTo>
                  <a:lnTo>
                    <a:pt x="1295" y="595"/>
                  </a:lnTo>
                  <a:lnTo>
                    <a:pt x="1224" y="610"/>
                  </a:lnTo>
                  <a:lnTo>
                    <a:pt x="1154" y="631"/>
                  </a:lnTo>
                  <a:lnTo>
                    <a:pt x="1087" y="658"/>
                  </a:lnTo>
                  <a:lnTo>
                    <a:pt x="1023" y="690"/>
                  </a:lnTo>
                  <a:lnTo>
                    <a:pt x="962" y="726"/>
                  </a:lnTo>
                  <a:lnTo>
                    <a:pt x="904" y="769"/>
                  </a:lnTo>
                  <a:lnTo>
                    <a:pt x="850" y="814"/>
                  </a:lnTo>
                  <a:lnTo>
                    <a:pt x="800" y="864"/>
                  </a:lnTo>
                  <a:lnTo>
                    <a:pt x="754" y="918"/>
                  </a:lnTo>
                  <a:lnTo>
                    <a:pt x="713" y="976"/>
                  </a:lnTo>
                  <a:lnTo>
                    <a:pt x="676" y="1036"/>
                  </a:lnTo>
                  <a:lnTo>
                    <a:pt x="644" y="1100"/>
                  </a:lnTo>
                  <a:lnTo>
                    <a:pt x="617" y="1166"/>
                  </a:lnTo>
                  <a:lnTo>
                    <a:pt x="596" y="1236"/>
                  </a:lnTo>
                  <a:lnTo>
                    <a:pt x="580" y="1308"/>
                  </a:lnTo>
                  <a:lnTo>
                    <a:pt x="570" y="1381"/>
                  </a:lnTo>
                  <a:lnTo>
                    <a:pt x="567" y="1457"/>
                  </a:lnTo>
                  <a:lnTo>
                    <a:pt x="570" y="1530"/>
                  </a:lnTo>
                  <a:lnTo>
                    <a:pt x="579" y="1601"/>
                  </a:lnTo>
                  <a:lnTo>
                    <a:pt x="594" y="1669"/>
                  </a:lnTo>
                  <a:lnTo>
                    <a:pt x="613" y="1736"/>
                  </a:lnTo>
                  <a:lnTo>
                    <a:pt x="638" y="1801"/>
                  </a:lnTo>
                  <a:lnTo>
                    <a:pt x="667" y="1862"/>
                  </a:lnTo>
                  <a:lnTo>
                    <a:pt x="702" y="1922"/>
                  </a:lnTo>
                  <a:lnTo>
                    <a:pt x="740" y="1978"/>
                  </a:lnTo>
                  <a:lnTo>
                    <a:pt x="783" y="2030"/>
                  </a:lnTo>
                  <a:lnTo>
                    <a:pt x="796" y="2009"/>
                  </a:lnTo>
                  <a:lnTo>
                    <a:pt x="813" y="1991"/>
                  </a:lnTo>
                  <a:lnTo>
                    <a:pt x="833" y="1974"/>
                  </a:lnTo>
                  <a:lnTo>
                    <a:pt x="856" y="1961"/>
                  </a:lnTo>
                  <a:lnTo>
                    <a:pt x="884" y="1952"/>
                  </a:lnTo>
                  <a:lnTo>
                    <a:pt x="924" y="1941"/>
                  </a:lnTo>
                  <a:lnTo>
                    <a:pt x="962" y="1927"/>
                  </a:lnTo>
                  <a:lnTo>
                    <a:pt x="997" y="1914"/>
                  </a:lnTo>
                  <a:lnTo>
                    <a:pt x="1032" y="1900"/>
                  </a:lnTo>
                  <a:lnTo>
                    <a:pt x="1064" y="1885"/>
                  </a:lnTo>
                  <a:lnTo>
                    <a:pt x="1093" y="1871"/>
                  </a:lnTo>
                  <a:lnTo>
                    <a:pt x="1120" y="1857"/>
                  </a:lnTo>
                  <a:lnTo>
                    <a:pt x="1143" y="1843"/>
                  </a:lnTo>
                  <a:lnTo>
                    <a:pt x="1162" y="1832"/>
                  </a:lnTo>
                  <a:lnTo>
                    <a:pt x="1177" y="1822"/>
                  </a:lnTo>
                  <a:lnTo>
                    <a:pt x="1190" y="1814"/>
                  </a:lnTo>
                  <a:lnTo>
                    <a:pt x="1196" y="1810"/>
                  </a:lnTo>
                  <a:lnTo>
                    <a:pt x="1200" y="1808"/>
                  </a:lnTo>
                  <a:lnTo>
                    <a:pt x="1310" y="2156"/>
                  </a:lnTo>
                  <a:lnTo>
                    <a:pt x="1330" y="2221"/>
                  </a:lnTo>
                  <a:lnTo>
                    <a:pt x="1330" y="2220"/>
                  </a:lnTo>
                  <a:lnTo>
                    <a:pt x="1349" y="2275"/>
                  </a:lnTo>
                  <a:lnTo>
                    <a:pt x="1406" y="2111"/>
                  </a:lnTo>
                  <a:lnTo>
                    <a:pt x="1386" y="2081"/>
                  </a:lnTo>
                  <a:lnTo>
                    <a:pt x="1371" y="2055"/>
                  </a:lnTo>
                  <a:lnTo>
                    <a:pt x="1360" y="2032"/>
                  </a:lnTo>
                  <a:lnTo>
                    <a:pt x="1353" y="2011"/>
                  </a:lnTo>
                  <a:lnTo>
                    <a:pt x="1350" y="1993"/>
                  </a:lnTo>
                  <a:lnTo>
                    <a:pt x="1350" y="1977"/>
                  </a:lnTo>
                  <a:lnTo>
                    <a:pt x="1353" y="1964"/>
                  </a:lnTo>
                  <a:lnTo>
                    <a:pt x="1357" y="1952"/>
                  </a:lnTo>
                  <a:lnTo>
                    <a:pt x="1364" y="1943"/>
                  </a:lnTo>
                  <a:lnTo>
                    <a:pt x="1373" y="1935"/>
                  </a:lnTo>
                  <a:lnTo>
                    <a:pt x="1382" y="1929"/>
                  </a:lnTo>
                  <a:lnTo>
                    <a:pt x="1392" y="1924"/>
                  </a:lnTo>
                  <a:lnTo>
                    <a:pt x="1402" y="1921"/>
                  </a:lnTo>
                  <a:lnTo>
                    <a:pt x="1412" y="1919"/>
                  </a:lnTo>
                  <a:lnTo>
                    <a:pt x="1422" y="1916"/>
                  </a:lnTo>
                  <a:lnTo>
                    <a:pt x="1430" y="1915"/>
                  </a:lnTo>
                  <a:lnTo>
                    <a:pt x="1437" y="1915"/>
                  </a:lnTo>
                  <a:lnTo>
                    <a:pt x="1442" y="1915"/>
                  </a:lnTo>
                  <a:lnTo>
                    <a:pt x="1445" y="1915"/>
                  </a:lnTo>
                  <a:lnTo>
                    <a:pt x="1448" y="1915"/>
                  </a:lnTo>
                  <a:lnTo>
                    <a:pt x="1453" y="1915"/>
                  </a:lnTo>
                  <a:lnTo>
                    <a:pt x="1460" y="1915"/>
                  </a:lnTo>
                  <a:lnTo>
                    <a:pt x="1469" y="1916"/>
                  </a:lnTo>
                  <a:lnTo>
                    <a:pt x="1478" y="1919"/>
                  </a:lnTo>
                  <a:lnTo>
                    <a:pt x="1488" y="1921"/>
                  </a:lnTo>
                  <a:lnTo>
                    <a:pt x="1498" y="1924"/>
                  </a:lnTo>
                  <a:lnTo>
                    <a:pt x="1508" y="1929"/>
                  </a:lnTo>
                  <a:lnTo>
                    <a:pt x="1518" y="1935"/>
                  </a:lnTo>
                  <a:lnTo>
                    <a:pt x="1525" y="1943"/>
                  </a:lnTo>
                  <a:lnTo>
                    <a:pt x="1532" y="1952"/>
                  </a:lnTo>
                  <a:lnTo>
                    <a:pt x="1538" y="1964"/>
                  </a:lnTo>
                  <a:lnTo>
                    <a:pt x="1540" y="1977"/>
                  </a:lnTo>
                  <a:lnTo>
                    <a:pt x="1540" y="1993"/>
                  </a:lnTo>
                  <a:lnTo>
                    <a:pt x="1536" y="2011"/>
                  </a:lnTo>
                  <a:lnTo>
                    <a:pt x="1530" y="2032"/>
                  </a:lnTo>
                  <a:lnTo>
                    <a:pt x="1519" y="2055"/>
                  </a:lnTo>
                  <a:lnTo>
                    <a:pt x="1504" y="2081"/>
                  </a:lnTo>
                  <a:lnTo>
                    <a:pt x="1483" y="2111"/>
                  </a:lnTo>
                  <a:lnTo>
                    <a:pt x="1542" y="2275"/>
                  </a:lnTo>
                  <a:lnTo>
                    <a:pt x="1560" y="2220"/>
                  </a:lnTo>
                  <a:lnTo>
                    <a:pt x="1560" y="2221"/>
                  </a:lnTo>
                  <a:lnTo>
                    <a:pt x="1581" y="2156"/>
                  </a:lnTo>
                  <a:lnTo>
                    <a:pt x="1691" y="1808"/>
                  </a:lnTo>
                  <a:lnTo>
                    <a:pt x="1693" y="1810"/>
                  </a:lnTo>
                  <a:lnTo>
                    <a:pt x="1700" y="1814"/>
                  </a:lnTo>
                  <a:lnTo>
                    <a:pt x="1712" y="1822"/>
                  </a:lnTo>
                  <a:lnTo>
                    <a:pt x="1728" y="1832"/>
                  </a:lnTo>
                  <a:lnTo>
                    <a:pt x="1748" y="1843"/>
                  </a:lnTo>
                  <a:lnTo>
                    <a:pt x="1770" y="1857"/>
                  </a:lnTo>
                  <a:lnTo>
                    <a:pt x="1797" y="1871"/>
                  </a:lnTo>
                  <a:lnTo>
                    <a:pt x="1825" y="1885"/>
                  </a:lnTo>
                  <a:lnTo>
                    <a:pt x="1858" y="1900"/>
                  </a:lnTo>
                  <a:lnTo>
                    <a:pt x="1892" y="1914"/>
                  </a:lnTo>
                  <a:lnTo>
                    <a:pt x="1929" y="1927"/>
                  </a:lnTo>
                  <a:lnTo>
                    <a:pt x="1967" y="1941"/>
                  </a:lnTo>
                  <a:lnTo>
                    <a:pt x="2006" y="1952"/>
                  </a:lnTo>
                  <a:lnTo>
                    <a:pt x="2033" y="1962"/>
                  </a:lnTo>
                  <a:lnTo>
                    <a:pt x="2058" y="1975"/>
                  </a:lnTo>
                  <a:lnTo>
                    <a:pt x="2078" y="1991"/>
                  </a:lnTo>
                  <a:lnTo>
                    <a:pt x="2093" y="2009"/>
                  </a:lnTo>
                  <a:lnTo>
                    <a:pt x="2107" y="2030"/>
                  </a:lnTo>
                  <a:lnTo>
                    <a:pt x="2150" y="1978"/>
                  </a:lnTo>
                  <a:lnTo>
                    <a:pt x="2188" y="1922"/>
                  </a:lnTo>
                  <a:lnTo>
                    <a:pt x="2222" y="1862"/>
                  </a:lnTo>
                  <a:lnTo>
                    <a:pt x="2252" y="1801"/>
                  </a:lnTo>
                  <a:lnTo>
                    <a:pt x="2277" y="1736"/>
                  </a:lnTo>
                  <a:lnTo>
                    <a:pt x="2297" y="1669"/>
                  </a:lnTo>
                  <a:lnTo>
                    <a:pt x="2310" y="1601"/>
                  </a:lnTo>
                  <a:lnTo>
                    <a:pt x="2319" y="1530"/>
                  </a:lnTo>
                  <a:lnTo>
                    <a:pt x="2322" y="1457"/>
                  </a:lnTo>
                  <a:lnTo>
                    <a:pt x="2319" y="1381"/>
                  </a:lnTo>
                  <a:lnTo>
                    <a:pt x="2310" y="1308"/>
                  </a:lnTo>
                  <a:lnTo>
                    <a:pt x="2295" y="1236"/>
                  </a:lnTo>
                  <a:lnTo>
                    <a:pt x="2272" y="1166"/>
                  </a:lnTo>
                  <a:lnTo>
                    <a:pt x="2246" y="1100"/>
                  </a:lnTo>
                  <a:lnTo>
                    <a:pt x="2215" y="1036"/>
                  </a:lnTo>
                  <a:lnTo>
                    <a:pt x="2178" y="976"/>
                  </a:lnTo>
                  <a:lnTo>
                    <a:pt x="2136" y="918"/>
                  </a:lnTo>
                  <a:lnTo>
                    <a:pt x="2090" y="864"/>
                  </a:lnTo>
                  <a:lnTo>
                    <a:pt x="2040" y="814"/>
                  </a:lnTo>
                  <a:lnTo>
                    <a:pt x="1986" y="769"/>
                  </a:lnTo>
                  <a:lnTo>
                    <a:pt x="1928" y="726"/>
                  </a:lnTo>
                  <a:lnTo>
                    <a:pt x="1867" y="690"/>
                  </a:lnTo>
                  <a:lnTo>
                    <a:pt x="1803" y="658"/>
                  </a:lnTo>
                  <a:lnTo>
                    <a:pt x="1735" y="631"/>
                  </a:lnTo>
                  <a:lnTo>
                    <a:pt x="1667" y="610"/>
                  </a:lnTo>
                  <a:lnTo>
                    <a:pt x="1594" y="595"/>
                  </a:lnTo>
                  <a:lnTo>
                    <a:pt x="1521" y="586"/>
                  </a:lnTo>
                  <a:lnTo>
                    <a:pt x="1445" y="582"/>
                  </a:lnTo>
                  <a:close/>
                  <a:moveTo>
                    <a:pt x="1495" y="0"/>
                  </a:moveTo>
                  <a:lnTo>
                    <a:pt x="1595" y="6"/>
                  </a:lnTo>
                  <a:lnTo>
                    <a:pt x="1693" y="20"/>
                  </a:lnTo>
                  <a:lnTo>
                    <a:pt x="1790" y="41"/>
                  </a:lnTo>
                  <a:lnTo>
                    <a:pt x="1883" y="66"/>
                  </a:lnTo>
                  <a:lnTo>
                    <a:pt x="1974" y="98"/>
                  </a:lnTo>
                  <a:lnTo>
                    <a:pt x="2062" y="136"/>
                  </a:lnTo>
                  <a:lnTo>
                    <a:pt x="2147" y="180"/>
                  </a:lnTo>
                  <a:lnTo>
                    <a:pt x="2228" y="229"/>
                  </a:lnTo>
                  <a:lnTo>
                    <a:pt x="2306" y="282"/>
                  </a:lnTo>
                  <a:lnTo>
                    <a:pt x="2380" y="341"/>
                  </a:lnTo>
                  <a:lnTo>
                    <a:pt x="2450" y="404"/>
                  </a:lnTo>
                  <a:lnTo>
                    <a:pt x="2516" y="472"/>
                  </a:lnTo>
                  <a:lnTo>
                    <a:pt x="2577" y="544"/>
                  </a:lnTo>
                  <a:lnTo>
                    <a:pt x="2634" y="619"/>
                  </a:lnTo>
                  <a:lnTo>
                    <a:pt x="2685" y="699"/>
                  </a:lnTo>
                  <a:lnTo>
                    <a:pt x="2732" y="782"/>
                  </a:lnTo>
                  <a:lnTo>
                    <a:pt x="2773" y="868"/>
                  </a:lnTo>
                  <a:lnTo>
                    <a:pt x="2807" y="957"/>
                  </a:lnTo>
                  <a:lnTo>
                    <a:pt x="2837" y="1049"/>
                  </a:lnTo>
                  <a:lnTo>
                    <a:pt x="2861" y="1143"/>
                  </a:lnTo>
                  <a:lnTo>
                    <a:pt x="2877" y="1241"/>
                  </a:lnTo>
                  <a:lnTo>
                    <a:pt x="2887" y="1339"/>
                  </a:lnTo>
                  <a:lnTo>
                    <a:pt x="2891" y="1440"/>
                  </a:lnTo>
                  <a:lnTo>
                    <a:pt x="2888" y="1533"/>
                  </a:lnTo>
                  <a:lnTo>
                    <a:pt x="2879" y="1624"/>
                  </a:lnTo>
                  <a:lnTo>
                    <a:pt x="2865" y="1714"/>
                  </a:lnTo>
                  <a:lnTo>
                    <a:pt x="2865" y="1716"/>
                  </a:lnTo>
                  <a:lnTo>
                    <a:pt x="2863" y="1725"/>
                  </a:lnTo>
                  <a:lnTo>
                    <a:pt x="2861" y="1738"/>
                  </a:lnTo>
                  <a:lnTo>
                    <a:pt x="2856" y="1758"/>
                  </a:lnTo>
                  <a:lnTo>
                    <a:pt x="2837" y="1831"/>
                  </a:lnTo>
                  <a:lnTo>
                    <a:pt x="2814" y="1904"/>
                  </a:lnTo>
                  <a:lnTo>
                    <a:pt x="2788" y="1975"/>
                  </a:lnTo>
                  <a:lnTo>
                    <a:pt x="2758" y="2044"/>
                  </a:lnTo>
                  <a:lnTo>
                    <a:pt x="2733" y="2101"/>
                  </a:lnTo>
                  <a:lnTo>
                    <a:pt x="2704" y="2162"/>
                  </a:lnTo>
                  <a:lnTo>
                    <a:pt x="2672" y="2228"/>
                  </a:lnTo>
                  <a:lnTo>
                    <a:pt x="2635" y="2296"/>
                  </a:lnTo>
                  <a:lnTo>
                    <a:pt x="2594" y="2368"/>
                  </a:lnTo>
                  <a:lnTo>
                    <a:pt x="2549" y="2444"/>
                  </a:lnTo>
                  <a:lnTo>
                    <a:pt x="2499" y="2522"/>
                  </a:lnTo>
                  <a:lnTo>
                    <a:pt x="2445" y="2603"/>
                  </a:lnTo>
                  <a:lnTo>
                    <a:pt x="2385" y="2687"/>
                  </a:lnTo>
                  <a:lnTo>
                    <a:pt x="2319" y="2774"/>
                  </a:lnTo>
                  <a:lnTo>
                    <a:pt x="2249" y="2862"/>
                  </a:lnTo>
                  <a:lnTo>
                    <a:pt x="2172" y="2953"/>
                  </a:lnTo>
                  <a:lnTo>
                    <a:pt x="2091" y="3045"/>
                  </a:lnTo>
                  <a:lnTo>
                    <a:pt x="2002" y="3141"/>
                  </a:lnTo>
                  <a:lnTo>
                    <a:pt x="1908" y="3236"/>
                  </a:lnTo>
                  <a:lnTo>
                    <a:pt x="1807" y="3334"/>
                  </a:lnTo>
                  <a:lnTo>
                    <a:pt x="1699" y="3433"/>
                  </a:lnTo>
                  <a:lnTo>
                    <a:pt x="1583" y="3533"/>
                  </a:lnTo>
                  <a:lnTo>
                    <a:pt x="1461" y="3635"/>
                  </a:lnTo>
                  <a:lnTo>
                    <a:pt x="1451" y="3639"/>
                  </a:lnTo>
                  <a:lnTo>
                    <a:pt x="1440" y="3639"/>
                  </a:lnTo>
                  <a:lnTo>
                    <a:pt x="1430" y="3635"/>
                  </a:lnTo>
                  <a:lnTo>
                    <a:pt x="1307" y="3533"/>
                  </a:lnTo>
                  <a:lnTo>
                    <a:pt x="1193" y="3433"/>
                  </a:lnTo>
                  <a:lnTo>
                    <a:pt x="1085" y="3334"/>
                  </a:lnTo>
                  <a:lnTo>
                    <a:pt x="984" y="3236"/>
                  </a:lnTo>
                  <a:lnTo>
                    <a:pt x="889" y="3141"/>
                  </a:lnTo>
                  <a:lnTo>
                    <a:pt x="800" y="3045"/>
                  </a:lnTo>
                  <a:lnTo>
                    <a:pt x="718" y="2953"/>
                  </a:lnTo>
                  <a:lnTo>
                    <a:pt x="643" y="2862"/>
                  </a:lnTo>
                  <a:lnTo>
                    <a:pt x="571" y="2774"/>
                  </a:lnTo>
                  <a:lnTo>
                    <a:pt x="507" y="2687"/>
                  </a:lnTo>
                  <a:lnTo>
                    <a:pt x="447" y="2603"/>
                  </a:lnTo>
                  <a:lnTo>
                    <a:pt x="392" y="2522"/>
                  </a:lnTo>
                  <a:lnTo>
                    <a:pt x="342" y="2444"/>
                  </a:lnTo>
                  <a:lnTo>
                    <a:pt x="298" y="2368"/>
                  </a:lnTo>
                  <a:lnTo>
                    <a:pt x="257" y="2296"/>
                  </a:lnTo>
                  <a:lnTo>
                    <a:pt x="220" y="2228"/>
                  </a:lnTo>
                  <a:lnTo>
                    <a:pt x="187" y="2162"/>
                  </a:lnTo>
                  <a:lnTo>
                    <a:pt x="158" y="2101"/>
                  </a:lnTo>
                  <a:lnTo>
                    <a:pt x="133" y="2044"/>
                  </a:lnTo>
                  <a:lnTo>
                    <a:pt x="103" y="1975"/>
                  </a:lnTo>
                  <a:lnTo>
                    <a:pt x="77" y="1904"/>
                  </a:lnTo>
                  <a:lnTo>
                    <a:pt x="54" y="1831"/>
                  </a:lnTo>
                  <a:lnTo>
                    <a:pt x="36" y="1758"/>
                  </a:lnTo>
                  <a:lnTo>
                    <a:pt x="31" y="1738"/>
                  </a:lnTo>
                  <a:lnTo>
                    <a:pt x="28" y="1725"/>
                  </a:lnTo>
                  <a:lnTo>
                    <a:pt x="27" y="1716"/>
                  </a:lnTo>
                  <a:lnTo>
                    <a:pt x="26" y="1714"/>
                  </a:lnTo>
                  <a:lnTo>
                    <a:pt x="12" y="1633"/>
                  </a:lnTo>
                  <a:lnTo>
                    <a:pt x="4" y="1551"/>
                  </a:lnTo>
                  <a:lnTo>
                    <a:pt x="0" y="1468"/>
                  </a:lnTo>
                  <a:lnTo>
                    <a:pt x="1" y="1383"/>
                  </a:lnTo>
                  <a:lnTo>
                    <a:pt x="7" y="1299"/>
                  </a:lnTo>
                  <a:lnTo>
                    <a:pt x="19" y="1202"/>
                  </a:lnTo>
                  <a:lnTo>
                    <a:pt x="38" y="1108"/>
                  </a:lnTo>
                  <a:lnTo>
                    <a:pt x="63" y="1014"/>
                  </a:lnTo>
                  <a:lnTo>
                    <a:pt x="93" y="925"/>
                  </a:lnTo>
                  <a:lnTo>
                    <a:pt x="130" y="838"/>
                  </a:lnTo>
                  <a:lnTo>
                    <a:pt x="172" y="755"/>
                  </a:lnTo>
                  <a:lnTo>
                    <a:pt x="219" y="674"/>
                  </a:lnTo>
                  <a:lnTo>
                    <a:pt x="271" y="597"/>
                  </a:lnTo>
                  <a:lnTo>
                    <a:pt x="328" y="524"/>
                  </a:lnTo>
                  <a:lnTo>
                    <a:pt x="389" y="455"/>
                  </a:lnTo>
                  <a:lnTo>
                    <a:pt x="455" y="390"/>
                  </a:lnTo>
                  <a:lnTo>
                    <a:pt x="524" y="329"/>
                  </a:lnTo>
                  <a:lnTo>
                    <a:pt x="597" y="272"/>
                  </a:lnTo>
                  <a:lnTo>
                    <a:pt x="674" y="220"/>
                  </a:lnTo>
                  <a:lnTo>
                    <a:pt x="755" y="172"/>
                  </a:lnTo>
                  <a:lnTo>
                    <a:pt x="838" y="131"/>
                  </a:lnTo>
                  <a:lnTo>
                    <a:pt x="925" y="95"/>
                  </a:lnTo>
                  <a:lnTo>
                    <a:pt x="1014" y="64"/>
                  </a:lnTo>
                  <a:lnTo>
                    <a:pt x="1105" y="38"/>
                  </a:lnTo>
                  <a:lnTo>
                    <a:pt x="1200" y="20"/>
                  </a:lnTo>
                  <a:lnTo>
                    <a:pt x="1295" y="6"/>
                  </a:lnTo>
                  <a:lnTo>
                    <a:pt x="1393" y="0"/>
                  </a:lnTo>
                  <a:lnTo>
                    <a:pt x="1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61" name="Shape 7761"/>
            <p:cNvSpPr/>
            <p:nvPr/>
          </p:nvSpPr>
          <p:spPr>
            <a:xfrm>
              <a:off x="5329" y="369"/>
              <a:ext cx="146" cy="194"/>
            </a:xfrm>
            <a:custGeom>
              <a:avLst/>
              <a:gdLst/>
              <a:ahLst/>
              <a:cxnLst/>
              <a:rect l="0" t="0" r="0" b="0"/>
              <a:pathLst>
                <a:path w="731" h="971" extrusionOk="0">
                  <a:moveTo>
                    <a:pt x="380" y="0"/>
                  </a:moveTo>
                  <a:lnTo>
                    <a:pt x="414" y="2"/>
                  </a:lnTo>
                  <a:lnTo>
                    <a:pt x="444" y="8"/>
                  </a:lnTo>
                  <a:lnTo>
                    <a:pt x="473" y="17"/>
                  </a:lnTo>
                  <a:lnTo>
                    <a:pt x="498" y="27"/>
                  </a:lnTo>
                  <a:lnTo>
                    <a:pt x="520" y="39"/>
                  </a:lnTo>
                  <a:lnTo>
                    <a:pt x="544" y="53"/>
                  </a:lnTo>
                  <a:lnTo>
                    <a:pt x="564" y="69"/>
                  </a:lnTo>
                  <a:lnTo>
                    <a:pt x="580" y="84"/>
                  </a:lnTo>
                  <a:lnTo>
                    <a:pt x="591" y="98"/>
                  </a:lnTo>
                  <a:lnTo>
                    <a:pt x="600" y="108"/>
                  </a:lnTo>
                  <a:lnTo>
                    <a:pt x="604" y="115"/>
                  </a:lnTo>
                  <a:lnTo>
                    <a:pt x="605" y="118"/>
                  </a:lnTo>
                  <a:lnTo>
                    <a:pt x="607" y="118"/>
                  </a:lnTo>
                  <a:lnTo>
                    <a:pt x="610" y="119"/>
                  </a:lnTo>
                  <a:lnTo>
                    <a:pt x="615" y="120"/>
                  </a:lnTo>
                  <a:lnTo>
                    <a:pt x="623" y="122"/>
                  </a:lnTo>
                  <a:lnTo>
                    <a:pt x="631" y="127"/>
                  </a:lnTo>
                  <a:lnTo>
                    <a:pt x="641" y="131"/>
                  </a:lnTo>
                  <a:lnTo>
                    <a:pt x="651" y="139"/>
                  </a:lnTo>
                  <a:lnTo>
                    <a:pt x="661" y="148"/>
                  </a:lnTo>
                  <a:lnTo>
                    <a:pt x="671" y="160"/>
                  </a:lnTo>
                  <a:lnTo>
                    <a:pt x="681" y="173"/>
                  </a:lnTo>
                  <a:lnTo>
                    <a:pt x="690" y="191"/>
                  </a:lnTo>
                  <a:lnTo>
                    <a:pt x="697" y="211"/>
                  </a:lnTo>
                  <a:lnTo>
                    <a:pt x="703" y="235"/>
                  </a:lnTo>
                  <a:lnTo>
                    <a:pt x="708" y="263"/>
                  </a:lnTo>
                  <a:lnTo>
                    <a:pt x="710" y="295"/>
                  </a:lnTo>
                  <a:lnTo>
                    <a:pt x="710" y="330"/>
                  </a:lnTo>
                  <a:lnTo>
                    <a:pt x="707" y="371"/>
                  </a:lnTo>
                  <a:lnTo>
                    <a:pt x="700" y="417"/>
                  </a:lnTo>
                  <a:lnTo>
                    <a:pt x="694" y="440"/>
                  </a:lnTo>
                  <a:lnTo>
                    <a:pt x="688" y="463"/>
                  </a:lnTo>
                  <a:lnTo>
                    <a:pt x="695" y="463"/>
                  </a:lnTo>
                  <a:lnTo>
                    <a:pt x="703" y="464"/>
                  </a:lnTo>
                  <a:lnTo>
                    <a:pt x="711" y="467"/>
                  </a:lnTo>
                  <a:lnTo>
                    <a:pt x="718" y="471"/>
                  </a:lnTo>
                  <a:lnTo>
                    <a:pt x="723" y="478"/>
                  </a:lnTo>
                  <a:lnTo>
                    <a:pt x="728" y="488"/>
                  </a:lnTo>
                  <a:lnTo>
                    <a:pt x="731" y="501"/>
                  </a:lnTo>
                  <a:lnTo>
                    <a:pt x="731" y="517"/>
                  </a:lnTo>
                  <a:lnTo>
                    <a:pt x="730" y="536"/>
                  </a:lnTo>
                  <a:lnTo>
                    <a:pt x="725" y="561"/>
                  </a:lnTo>
                  <a:lnTo>
                    <a:pt x="719" y="589"/>
                  </a:lnTo>
                  <a:lnTo>
                    <a:pt x="709" y="620"/>
                  </a:lnTo>
                  <a:lnTo>
                    <a:pt x="700" y="645"/>
                  </a:lnTo>
                  <a:lnTo>
                    <a:pt x="690" y="664"/>
                  </a:lnTo>
                  <a:lnTo>
                    <a:pt x="681" y="677"/>
                  </a:lnTo>
                  <a:lnTo>
                    <a:pt x="673" y="687"/>
                  </a:lnTo>
                  <a:lnTo>
                    <a:pt x="665" y="692"/>
                  </a:lnTo>
                  <a:lnTo>
                    <a:pt x="658" y="694"/>
                  </a:lnTo>
                  <a:lnTo>
                    <a:pt x="651" y="724"/>
                  </a:lnTo>
                  <a:lnTo>
                    <a:pt x="641" y="755"/>
                  </a:lnTo>
                  <a:lnTo>
                    <a:pt x="628" y="786"/>
                  </a:lnTo>
                  <a:lnTo>
                    <a:pt x="611" y="816"/>
                  </a:lnTo>
                  <a:lnTo>
                    <a:pt x="591" y="846"/>
                  </a:lnTo>
                  <a:lnTo>
                    <a:pt x="568" y="874"/>
                  </a:lnTo>
                  <a:lnTo>
                    <a:pt x="541" y="900"/>
                  </a:lnTo>
                  <a:lnTo>
                    <a:pt x="511" y="923"/>
                  </a:lnTo>
                  <a:lnTo>
                    <a:pt x="479" y="942"/>
                  </a:lnTo>
                  <a:lnTo>
                    <a:pt x="444" y="957"/>
                  </a:lnTo>
                  <a:lnTo>
                    <a:pt x="413" y="966"/>
                  </a:lnTo>
                  <a:lnTo>
                    <a:pt x="382" y="971"/>
                  </a:lnTo>
                  <a:lnTo>
                    <a:pt x="350" y="971"/>
                  </a:lnTo>
                  <a:lnTo>
                    <a:pt x="319" y="966"/>
                  </a:lnTo>
                  <a:lnTo>
                    <a:pt x="287" y="957"/>
                  </a:lnTo>
                  <a:lnTo>
                    <a:pt x="252" y="942"/>
                  </a:lnTo>
                  <a:lnTo>
                    <a:pt x="220" y="923"/>
                  </a:lnTo>
                  <a:lnTo>
                    <a:pt x="190" y="900"/>
                  </a:lnTo>
                  <a:lnTo>
                    <a:pt x="163" y="874"/>
                  </a:lnTo>
                  <a:lnTo>
                    <a:pt x="140" y="846"/>
                  </a:lnTo>
                  <a:lnTo>
                    <a:pt x="120" y="817"/>
                  </a:lnTo>
                  <a:lnTo>
                    <a:pt x="103" y="786"/>
                  </a:lnTo>
                  <a:lnTo>
                    <a:pt x="90" y="755"/>
                  </a:lnTo>
                  <a:lnTo>
                    <a:pt x="80" y="724"/>
                  </a:lnTo>
                  <a:lnTo>
                    <a:pt x="74" y="694"/>
                  </a:lnTo>
                  <a:lnTo>
                    <a:pt x="66" y="693"/>
                  </a:lnTo>
                  <a:lnTo>
                    <a:pt x="58" y="687"/>
                  </a:lnTo>
                  <a:lnTo>
                    <a:pt x="50" y="678"/>
                  </a:lnTo>
                  <a:lnTo>
                    <a:pt x="41" y="664"/>
                  </a:lnTo>
                  <a:lnTo>
                    <a:pt x="32" y="645"/>
                  </a:lnTo>
                  <a:lnTo>
                    <a:pt x="23" y="620"/>
                  </a:lnTo>
                  <a:lnTo>
                    <a:pt x="13" y="589"/>
                  </a:lnTo>
                  <a:lnTo>
                    <a:pt x="5" y="561"/>
                  </a:lnTo>
                  <a:lnTo>
                    <a:pt x="2" y="536"/>
                  </a:lnTo>
                  <a:lnTo>
                    <a:pt x="0" y="517"/>
                  </a:lnTo>
                  <a:lnTo>
                    <a:pt x="1" y="501"/>
                  </a:lnTo>
                  <a:lnTo>
                    <a:pt x="4" y="488"/>
                  </a:lnTo>
                  <a:lnTo>
                    <a:pt x="7" y="479"/>
                  </a:lnTo>
                  <a:lnTo>
                    <a:pt x="14" y="471"/>
                  </a:lnTo>
                  <a:lnTo>
                    <a:pt x="21" y="467"/>
                  </a:lnTo>
                  <a:lnTo>
                    <a:pt x="27" y="464"/>
                  </a:lnTo>
                  <a:lnTo>
                    <a:pt x="35" y="463"/>
                  </a:lnTo>
                  <a:lnTo>
                    <a:pt x="43" y="463"/>
                  </a:lnTo>
                  <a:lnTo>
                    <a:pt x="35" y="440"/>
                  </a:lnTo>
                  <a:lnTo>
                    <a:pt x="31" y="417"/>
                  </a:lnTo>
                  <a:lnTo>
                    <a:pt x="24" y="379"/>
                  </a:lnTo>
                  <a:lnTo>
                    <a:pt x="22" y="341"/>
                  </a:lnTo>
                  <a:lnTo>
                    <a:pt x="23" y="306"/>
                  </a:lnTo>
                  <a:lnTo>
                    <a:pt x="30" y="271"/>
                  </a:lnTo>
                  <a:lnTo>
                    <a:pt x="41" y="234"/>
                  </a:lnTo>
                  <a:lnTo>
                    <a:pt x="55" y="201"/>
                  </a:lnTo>
                  <a:lnTo>
                    <a:pt x="74" y="171"/>
                  </a:lnTo>
                  <a:lnTo>
                    <a:pt x="94" y="144"/>
                  </a:lnTo>
                  <a:lnTo>
                    <a:pt x="116" y="120"/>
                  </a:lnTo>
                  <a:lnTo>
                    <a:pt x="141" y="96"/>
                  </a:lnTo>
                  <a:lnTo>
                    <a:pt x="167" y="73"/>
                  </a:lnTo>
                  <a:lnTo>
                    <a:pt x="196" y="55"/>
                  </a:lnTo>
                  <a:lnTo>
                    <a:pt x="220" y="39"/>
                  </a:lnTo>
                  <a:lnTo>
                    <a:pt x="245" y="26"/>
                  </a:lnTo>
                  <a:lnTo>
                    <a:pt x="273" y="15"/>
                  </a:lnTo>
                  <a:lnTo>
                    <a:pt x="307" y="6"/>
                  </a:lnTo>
                  <a:lnTo>
                    <a:pt x="343" y="1"/>
                  </a:lnTo>
                  <a:lnTo>
                    <a:pt x="3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62" name="Shape 7762"/>
          <p:cNvGrpSpPr/>
          <p:nvPr/>
        </p:nvGrpSpPr>
        <p:grpSpPr>
          <a:xfrm>
            <a:off x="8144740" y="4487116"/>
            <a:ext cx="208874" cy="223928"/>
            <a:chOff x="3975" y="559"/>
            <a:chExt cx="333" cy="357"/>
          </a:xfrm>
        </p:grpSpPr>
        <p:sp>
          <p:nvSpPr>
            <p:cNvPr id="7763" name="Shape 7763"/>
            <p:cNvSpPr/>
            <p:nvPr/>
          </p:nvSpPr>
          <p:spPr>
            <a:xfrm>
              <a:off x="3975" y="591"/>
              <a:ext cx="333" cy="325"/>
            </a:xfrm>
            <a:custGeom>
              <a:avLst/>
              <a:gdLst/>
              <a:ahLst/>
              <a:cxnLst/>
              <a:rect l="0" t="0" r="0" b="0"/>
              <a:pathLst>
                <a:path w="2996" h="3246" extrusionOk="0">
                  <a:moveTo>
                    <a:pt x="1094" y="0"/>
                  </a:moveTo>
                  <a:lnTo>
                    <a:pt x="1109" y="1"/>
                  </a:lnTo>
                  <a:lnTo>
                    <a:pt x="1123" y="7"/>
                  </a:lnTo>
                  <a:lnTo>
                    <a:pt x="1134" y="17"/>
                  </a:lnTo>
                  <a:lnTo>
                    <a:pt x="1144" y="30"/>
                  </a:lnTo>
                  <a:lnTo>
                    <a:pt x="1150" y="45"/>
                  </a:lnTo>
                  <a:lnTo>
                    <a:pt x="1152" y="62"/>
                  </a:lnTo>
                  <a:lnTo>
                    <a:pt x="1151" y="78"/>
                  </a:lnTo>
                  <a:lnTo>
                    <a:pt x="1145" y="94"/>
                  </a:lnTo>
                  <a:lnTo>
                    <a:pt x="1137" y="107"/>
                  </a:lnTo>
                  <a:lnTo>
                    <a:pt x="1125" y="117"/>
                  </a:lnTo>
                  <a:lnTo>
                    <a:pt x="1111" y="124"/>
                  </a:lnTo>
                  <a:lnTo>
                    <a:pt x="1029" y="154"/>
                  </a:lnTo>
                  <a:lnTo>
                    <a:pt x="948" y="189"/>
                  </a:lnTo>
                  <a:lnTo>
                    <a:pt x="871" y="229"/>
                  </a:lnTo>
                  <a:lnTo>
                    <a:pt x="797" y="275"/>
                  </a:lnTo>
                  <a:lnTo>
                    <a:pt x="726" y="325"/>
                  </a:lnTo>
                  <a:lnTo>
                    <a:pt x="657" y="380"/>
                  </a:lnTo>
                  <a:lnTo>
                    <a:pt x="592" y="439"/>
                  </a:lnTo>
                  <a:lnTo>
                    <a:pt x="531" y="501"/>
                  </a:lnTo>
                  <a:lnTo>
                    <a:pt x="474" y="569"/>
                  </a:lnTo>
                  <a:lnTo>
                    <a:pt x="420" y="639"/>
                  </a:lnTo>
                  <a:lnTo>
                    <a:pt x="369" y="713"/>
                  </a:lnTo>
                  <a:lnTo>
                    <a:pt x="323" y="789"/>
                  </a:lnTo>
                  <a:lnTo>
                    <a:pt x="281" y="870"/>
                  </a:lnTo>
                  <a:lnTo>
                    <a:pt x="244" y="952"/>
                  </a:lnTo>
                  <a:lnTo>
                    <a:pt x="211" y="1038"/>
                  </a:lnTo>
                  <a:lnTo>
                    <a:pt x="183" y="1125"/>
                  </a:lnTo>
                  <a:lnTo>
                    <a:pt x="159" y="1215"/>
                  </a:lnTo>
                  <a:lnTo>
                    <a:pt x="141" y="1307"/>
                  </a:lnTo>
                  <a:lnTo>
                    <a:pt x="126" y="1401"/>
                  </a:lnTo>
                  <a:lnTo>
                    <a:pt x="118" y="1495"/>
                  </a:lnTo>
                  <a:lnTo>
                    <a:pt x="115" y="1591"/>
                  </a:lnTo>
                  <a:lnTo>
                    <a:pt x="119" y="1696"/>
                  </a:lnTo>
                  <a:lnTo>
                    <a:pt x="128" y="1799"/>
                  </a:lnTo>
                  <a:lnTo>
                    <a:pt x="144" y="1898"/>
                  </a:lnTo>
                  <a:lnTo>
                    <a:pt x="166" y="1997"/>
                  </a:lnTo>
                  <a:lnTo>
                    <a:pt x="193" y="2093"/>
                  </a:lnTo>
                  <a:lnTo>
                    <a:pt x="225" y="2186"/>
                  </a:lnTo>
                  <a:lnTo>
                    <a:pt x="262" y="2276"/>
                  </a:lnTo>
                  <a:lnTo>
                    <a:pt x="305" y="2362"/>
                  </a:lnTo>
                  <a:lnTo>
                    <a:pt x="352" y="2445"/>
                  </a:lnTo>
                  <a:lnTo>
                    <a:pt x="404" y="2524"/>
                  </a:lnTo>
                  <a:lnTo>
                    <a:pt x="461" y="2599"/>
                  </a:lnTo>
                  <a:lnTo>
                    <a:pt x="521" y="2672"/>
                  </a:lnTo>
                  <a:lnTo>
                    <a:pt x="586" y="2738"/>
                  </a:lnTo>
                  <a:lnTo>
                    <a:pt x="654" y="2800"/>
                  </a:lnTo>
                  <a:lnTo>
                    <a:pt x="726" y="2858"/>
                  </a:lnTo>
                  <a:lnTo>
                    <a:pt x="801" y="2910"/>
                  </a:lnTo>
                  <a:lnTo>
                    <a:pt x="879" y="2958"/>
                  </a:lnTo>
                  <a:lnTo>
                    <a:pt x="960" y="2999"/>
                  </a:lnTo>
                  <a:lnTo>
                    <a:pt x="1045" y="3034"/>
                  </a:lnTo>
                  <a:lnTo>
                    <a:pt x="1131" y="3064"/>
                  </a:lnTo>
                  <a:lnTo>
                    <a:pt x="1220" y="3087"/>
                  </a:lnTo>
                  <a:lnTo>
                    <a:pt x="1311" y="3105"/>
                  </a:lnTo>
                  <a:lnTo>
                    <a:pt x="1404" y="3115"/>
                  </a:lnTo>
                  <a:lnTo>
                    <a:pt x="1498" y="3118"/>
                  </a:lnTo>
                  <a:lnTo>
                    <a:pt x="1593" y="3115"/>
                  </a:lnTo>
                  <a:lnTo>
                    <a:pt x="1685" y="3105"/>
                  </a:lnTo>
                  <a:lnTo>
                    <a:pt x="1776" y="3087"/>
                  </a:lnTo>
                  <a:lnTo>
                    <a:pt x="1865" y="3064"/>
                  </a:lnTo>
                  <a:lnTo>
                    <a:pt x="1952" y="3034"/>
                  </a:lnTo>
                  <a:lnTo>
                    <a:pt x="2035" y="2999"/>
                  </a:lnTo>
                  <a:lnTo>
                    <a:pt x="2117" y="2958"/>
                  </a:lnTo>
                  <a:lnTo>
                    <a:pt x="2195" y="2910"/>
                  </a:lnTo>
                  <a:lnTo>
                    <a:pt x="2270" y="2858"/>
                  </a:lnTo>
                  <a:lnTo>
                    <a:pt x="2343" y="2800"/>
                  </a:lnTo>
                  <a:lnTo>
                    <a:pt x="2411" y="2738"/>
                  </a:lnTo>
                  <a:lnTo>
                    <a:pt x="2475" y="2672"/>
                  </a:lnTo>
                  <a:lnTo>
                    <a:pt x="2536" y="2599"/>
                  </a:lnTo>
                  <a:lnTo>
                    <a:pt x="2592" y="2524"/>
                  </a:lnTo>
                  <a:lnTo>
                    <a:pt x="2644" y="2445"/>
                  </a:lnTo>
                  <a:lnTo>
                    <a:pt x="2692" y="2362"/>
                  </a:lnTo>
                  <a:lnTo>
                    <a:pt x="2734" y="2276"/>
                  </a:lnTo>
                  <a:lnTo>
                    <a:pt x="2772" y="2186"/>
                  </a:lnTo>
                  <a:lnTo>
                    <a:pt x="2804" y="2093"/>
                  </a:lnTo>
                  <a:lnTo>
                    <a:pt x="2831" y="1997"/>
                  </a:lnTo>
                  <a:lnTo>
                    <a:pt x="2852" y="1898"/>
                  </a:lnTo>
                  <a:lnTo>
                    <a:pt x="2867" y="1799"/>
                  </a:lnTo>
                  <a:lnTo>
                    <a:pt x="2877" y="1696"/>
                  </a:lnTo>
                  <a:lnTo>
                    <a:pt x="2880" y="1591"/>
                  </a:lnTo>
                  <a:lnTo>
                    <a:pt x="2877" y="1495"/>
                  </a:lnTo>
                  <a:lnTo>
                    <a:pt x="2869" y="1401"/>
                  </a:lnTo>
                  <a:lnTo>
                    <a:pt x="2856" y="1307"/>
                  </a:lnTo>
                  <a:lnTo>
                    <a:pt x="2837" y="1216"/>
                  </a:lnTo>
                  <a:lnTo>
                    <a:pt x="2814" y="1127"/>
                  </a:lnTo>
                  <a:lnTo>
                    <a:pt x="2786" y="1039"/>
                  </a:lnTo>
                  <a:lnTo>
                    <a:pt x="2753" y="954"/>
                  </a:lnTo>
                  <a:lnTo>
                    <a:pt x="2716" y="870"/>
                  </a:lnTo>
                  <a:lnTo>
                    <a:pt x="2674" y="791"/>
                  </a:lnTo>
                  <a:lnTo>
                    <a:pt x="2628" y="714"/>
                  </a:lnTo>
                  <a:lnTo>
                    <a:pt x="2577" y="640"/>
                  </a:lnTo>
                  <a:lnTo>
                    <a:pt x="2523" y="569"/>
                  </a:lnTo>
                  <a:lnTo>
                    <a:pt x="2466" y="502"/>
                  </a:lnTo>
                  <a:lnTo>
                    <a:pt x="2405" y="439"/>
                  </a:lnTo>
                  <a:lnTo>
                    <a:pt x="2340" y="380"/>
                  </a:lnTo>
                  <a:lnTo>
                    <a:pt x="2271" y="326"/>
                  </a:lnTo>
                  <a:lnTo>
                    <a:pt x="2200" y="276"/>
                  </a:lnTo>
                  <a:lnTo>
                    <a:pt x="2126" y="230"/>
                  </a:lnTo>
                  <a:lnTo>
                    <a:pt x="2049" y="190"/>
                  </a:lnTo>
                  <a:lnTo>
                    <a:pt x="1969" y="155"/>
                  </a:lnTo>
                  <a:lnTo>
                    <a:pt x="1887" y="125"/>
                  </a:lnTo>
                  <a:lnTo>
                    <a:pt x="1873" y="118"/>
                  </a:lnTo>
                  <a:lnTo>
                    <a:pt x="1861" y="107"/>
                  </a:lnTo>
                  <a:lnTo>
                    <a:pt x="1853" y="94"/>
                  </a:lnTo>
                  <a:lnTo>
                    <a:pt x="1847" y="80"/>
                  </a:lnTo>
                  <a:lnTo>
                    <a:pt x="1846" y="63"/>
                  </a:lnTo>
                  <a:lnTo>
                    <a:pt x="1848" y="46"/>
                  </a:lnTo>
                  <a:lnTo>
                    <a:pt x="1854" y="31"/>
                  </a:lnTo>
                  <a:lnTo>
                    <a:pt x="1864" y="17"/>
                  </a:lnTo>
                  <a:lnTo>
                    <a:pt x="1876" y="7"/>
                  </a:lnTo>
                  <a:lnTo>
                    <a:pt x="1889" y="2"/>
                  </a:lnTo>
                  <a:lnTo>
                    <a:pt x="1904" y="0"/>
                  </a:lnTo>
                  <a:lnTo>
                    <a:pt x="1919" y="3"/>
                  </a:lnTo>
                  <a:lnTo>
                    <a:pt x="2004" y="33"/>
                  </a:lnTo>
                  <a:lnTo>
                    <a:pt x="2088" y="70"/>
                  </a:lnTo>
                  <a:lnTo>
                    <a:pt x="2167" y="111"/>
                  </a:lnTo>
                  <a:lnTo>
                    <a:pt x="2244" y="157"/>
                  </a:lnTo>
                  <a:lnTo>
                    <a:pt x="2318" y="207"/>
                  </a:lnTo>
                  <a:lnTo>
                    <a:pt x="2390" y="263"/>
                  </a:lnTo>
                  <a:lnTo>
                    <a:pt x="2458" y="322"/>
                  </a:lnTo>
                  <a:lnTo>
                    <a:pt x="2523" y="387"/>
                  </a:lnTo>
                  <a:lnTo>
                    <a:pt x="2584" y="453"/>
                  </a:lnTo>
                  <a:lnTo>
                    <a:pt x="2642" y="525"/>
                  </a:lnTo>
                  <a:lnTo>
                    <a:pt x="2695" y="600"/>
                  </a:lnTo>
                  <a:lnTo>
                    <a:pt x="2745" y="677"/>
                  </a:lnTo>
                  <a:lnTo>
                    <a:pt x="2791" y="759"/>
                  </a:lnTo>
                  <a:lnTo>
                    <a:pt x="2832" y="843"/>
                  </a:lnTo>
                  <a:lnTo>
                    <a:pt x="2869" y="929"/>
                  </a:lnTo>
                  <a:lnTo>
                    <a:pt x="2903" y="1018"/>
                  </a:lnTo>
                  <a:lnTo>
                    <a:pt x="2931" y="1110"/>
                  </a:lnTo>
                  <a:lnTo>
                    <a:pt x="2954" y="1203"/>
                  </a:lnTo>
                  <a:lnTo>
                    <a:pt x="2972" y="1297"/>
                  </a:lnTo>
                  <a:lnTo>
                    <a:pt x="2985" y="1394"/>
                  </a:lnTo>
                  <a:lnTo>
                    <a:pt x="2993" y="1493"/>
                  </a:lnTo>
                  <a:lnTo>
                    <a:pt x="2996" y="1591"/>
                  </a:lnTo>
                  <a:lnTo>
                    <a:pt x="2993" y="1700"/>
                  </a:lnTo>
                  <a:lnTo>
                    <a:pt x="2983" y="1806"/>
                  </a:lnTo>
                  <a:lnTo>
                    <a:pt x="2968" y="1912"/>
                  </a:lnTo>
                  <a:lnTo>
                    <a:pt x="2947" y="2014"/>
                  </a:lnTo>
                  <a:lnTo>
                    <a:pt x="2920" y="2114"/>
                  </a:lnTo>
                  <a:lnTo>
                    <a:pt x="2886" y="2211"/>
                  </a:lnTo>
                  <a:lnTo>
                    <a:pt x="2849" y="2306"/>
                  </a:lnTo>
                  <a:lnTo>
                    <a:pt x="2806" y="2396"/>
                  </a:lnTo>
                  <a:lnTo>
                    <a:pt x="2759" y="2484"/>
                  </a:lnTo>
                  <a:lnTo>
                    <a:pt x="2707" y="2568"/>
                  </a:lnTo>
                  <a:lnTo>
                    <a:pt x="2650" y="2648"/>
                  </a:lnTo>
                  <a:lnTo>
                    <a:pt x="2588" y="2725"/>
                  </a:lnTo>
                  <a:lnTo>
                    <a:pt x="2523" y="2797"/>
                  </a:lnTo>
                  <a:lnTo>
                    <a:pt x="2455" y="2863"/>
                  </a:lnTo>
                  <a:lnTo>
                    <a:pt x="2382" y="2927"/>
                  </a:lnTo>
                  <a:lnTo>
                    <a:pt x="2306" y="2984"/>
                  </a:lnTo>
                  <a:lnTo>
                    <a:pt x="2227" y="3038"/>
                  </a:lnTo>
                  <a:lnTo>
                    <a:pt x="2144" y="3084"/>
                  </a:lnTo>
                  <a:lnTo>
                    <a:pt x="2058" y="3126"/>
                  </a:lnTo>
                  <a:lnTo>
                    <a:pt x="1971" y="3162"/>
                  </a:lnTo>
                  <a:lnTo>
                    <a:pt x="1881" y="3192"/>
                  </a:lnTo>
                  <a:lnTo>
                    <a:pt x="1787" y="3215"/>
                  </a:lnTo>
                  <a:lnTo>
                    <a:pt x="1693" y="3233"/>
                  </a:lnTo>
                  <a:lnTo>
                    <a:pt x="1597" y="3243"/>
                  </a:lnTo>
                  <a:lnTo>
                    <a:pt x="1498" y="3246"/>
                  </a:lnTo>
                  <a:lnTo>
                    <a:pt x="1400" y="3243"/>
                  </a:lnTo>
                  <a:lnTo>
                    <a:pt x="1303" y="3233"/>
                  </a:lnTo>
                  <a:lnTo>
                    <a:pt x="1208" y="3215"/>
                  </a:lnTo>
                  <a:lnTo>
                    <a:pt x="1116" y="3192"/>
                  </a:lnTo>
                  <a:lnTo>
                    <a:pt x="1026" y="3162"/>
                  </a:lnTo>
                  <a:lnTo>
                    <a:pt x="937" y="3126"/>
                  </a:lnTo>
                  <a:lnTo>
                    <a:pt x="852" y="3084"/>
                  </a:lnTo>
                  <a:lnTo>
                    <a:pt x="770" y="3038"/>
                  </a:lnTo>
                  <a:lnTo>
                    <a:pt x="691" y="2984"/>
                  </a:lnTo>
                  <a:lnTo>
                    <a:pt x="614" y="2927"/>
                  </a:lnTo>
                  <a:lnTo>
                    <a:pt x="542" y="2863"/>
                  </a:lnTo>
                  <a:lnTo>
                    <a:pt x="473" y="2797"/>
                  </a:lnTo>
                  <a:lnTo>
                    <a:pt x="407" y="2725"/>
                  </a:lnTo>
                  <a:lnTo>
                    <a:pt x="346" y="2648"/>
                  </a:lnTo>
                  <a:lnTo>
                    <a:pt x="290" y="2568"/>
                  </a:lnTo>
                  <a:lnTo>
                    <a:pt x="238" y="2484"/>
                  </a:lnTo>
                  <a:lnTo>
                    <a:pt x="190" y="2396"/>
                  </a:lnTo>
                  <a:lnTo>
                    <a:pt x="148" y="2306"/>
                  </a:lnTo>
                  <a:lnTo>
                    <a:pt x="109" y="2211"/>
                  </a:lnTo>
                  <a:lnTo>
                    <a:pt x="77" y="2114"/>
                  </a:lnTo>
                  <a:lnTo>
                    <a:pt x="50" y="2014"/>
                  </a:lnTo>
                  <a:lnTo>
                    <a:pt x="29" y="1912"/>
                  </a:lnTo>
                  <a:lnTo>
                    <a:pt x="13" y="1806"/>
                  </a:lnTo>
                  <a:lnTo>
                    <a:pt x="4" y="1700"/>
                  </a:lnTo>
                  <a:lnTo>
                    <a:pt x="0" y="1591"/>
                  </a:lnTo>
                  <a:lnTo>
                    <a:pt x="3" y="1493"/>
                  </a:lnTo>
                  <a:lnTo>
                    <a:pt x="11" y="1394"/>
                  </a:lnTo>
                  <a:lnTo>
                    <a:pt x="24" y="1297"/>
                  </a:lnTo>
                  <a:lnTo>
                    <a:pt x="43" y="1202"/>
                  </a:lnTo>
                  <a:lnTo>
                    <a:pt x="66" y="1109"/>
                  </a:lnTo>
                  <a:lnTo>
                    <a:pt x="94" y="1018"/>
                  </a:lnTo>
                  <a:lnTo>
                    <a:pt x="127" y="929"/>
                  </a:lnTo>
                  <a:lnTo>
                    <a:pt x="165" y="843"/>
                  </a:lnTo>
                  <a:lnTo>
                    <a:pt x="206" y="758"/>
                  </a:lnTo>
                  <a:lnTo>
                    <a:pt x="252" y="677"/>
                  </a:lnTo>
                  <a:lnTo>
                    <a:pt x="302" y="599"/>
                  </a:lnTo>
                  <a:lnTo>
                    <a:pt x="355" y="524"/>
                  </a:lnTo>
                  <a:lnTo>
                    <a:pt x="414" y="453"/>
                  </a:lnTo>
                  <a:lnTo>
                    <a:pt x="475" y="386"/>
                  </a:lnTo>
                  <a:lnTo>
                    <a:pt x="539" y="321"/>
                  </a:lnTo>
                  <a:lnTo>
                    <a:pt x="607" y="261"/>
                  </a:lnTo>
                  <a:lnTo>
                    <a:pt x="678" y="207"/>
                  </a:lnTo>
                  <a:lnTo>
                    <a:pt x="753" y="156"/>
                  </a:lnTo>
                  <a:lnTo>
                    <a:pt x="830" y="110"/>
                  </a:lnTo>
                  <a:lnTo>
                    <a:pt x="910" y="68"/>
                  </a:lnTo>
                  <a:lnTo>
                    <a:pt x="994" y="33"/>
                  </a:lnTo>
                  <a:lnTo>
                    <a:pt x="1079" y="2"/>
                  </a:lnTo>
                  <a:lnTo>
                    <a:pt x="10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64" name="Shape 7764"/>
            <p:cNvSpPr/>
            <p:nvPr/>
          </p:nvSpPr>
          <p:spPr>
            <a:xfrm>
              <a:off x="4135" y="559"/>
              <a:ext cx="13" cy="172"/>
            </a:xfrm>
            <a:custGeom>
              <a:avLst/>
              <a:gdLst/>
              <a:ahLst/>
              <a:cxnLst/>
              <a:rect l="0" t="0" r="0" b="0"/>
              <a:pathLst>
                <a:path w="116" h="1720" extrusionOk="0">
                  <a:moveTo>
                    <a:pt x="58" y="0"/>
                  </a:moveTo>
                  <a:lnTo>
                    <a:pt x="77" y="4"/>
                  </a:lnTo>
                  <a:lnTo>
                    <a:pt x="93" y="13"/>
                  </a:lnTo>
                  <a:lnTo>
                    <a:pt x="105" y="27"/>
                  </a:lnTo>
                  <a:lnTo>
                    <a:pt x="113" y="45"/>
                  </a:lnTo>
                  <a:lnTo>
                    <a:pt x="116" y="65"/>
                  </a:lnTo>
                  <a:lnTo>
                    <a:pt x="116" y="1656"/>
                  </a:lnTo>
                  <a:lnTo>
                    <a:pt x="113" y="1676"/>
                  </a:lnTo>
                  <a:lnTo>
                    <a:pt x="105" y="1693"/>
                  </a:lnTo>
                  <a:lnTo>
                    <a:pt x="93" y="1707"/>
                  </a:lnTo>
                  <a:lnTo>
                    <a:pt x="77" y="1716"/>
                  </a:lnTo>
                  <a:lnTo>
                    <a:pt x="58" y="1720"/>
                  </a:lnTo>
                  <a:lnTo>
                    <a:pt x="40" y="1716"/>
                  </a:lnTo>
                  <a:lnTo>
                    <a:pt x="24" y="1707"/>
                  </a:lnTo>
                  <a:lnTo>
                    <a:pt x="11" y="1693"/>
                  </a:lnTo>
                  <a:lnTo>
                    <a:pt x="3" y="1676"/>
                  </a:lnTo>
                  <a:lnTo>
                    <a:pt x="0" y="1656"/>
                  </a:lnTo>
                  <a:lnTo>
                    <a:pt x="0" y="65"/>
                  </a:lnTo>
                  <a:lnTo>
                    <a:pt x="3" y="45"/>
                  </a:lnTo>
                  <a:lnTo>
                    <a:pt x="11" y="27"/>
                  </a:lnTo>
                  <a:lnTo>
                    <a:pt x="24" y="13"/>
                  </a:lnTo>
                  <a:lnTo>
                    <a:pt x="40" y="4"/>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765" name="Shape 7765"/>
          <p:cNvSpPr/>
          <p:nvPr/>
        </p:nvSpPr>
        <p:spPr>
          <a:xfrm>
            <a:off x="838016" y="4481354"/>
            <a:ext cx="235454" cy="235454"/>
          </a:xfrm>
          <a:custGeom>
            <a:avLst/>
            <a:gdLst/>
            <a:ahLst/>
            <a:cxnLst/>
            <a:rect l="0" t="0" r="0" b="0"/>
            <a:pathLst>
              <a:path w="3840" h="3840" extrusionOk="0">
                <a:moveTo>
                  <a:pt x="1455" y="2104"/>
                </a:moveTo>
                <a:lnTo>
                  <a:pt x="1000" y="2837"/>
                </a:lnTo>
                <a:lnTo>
                  <a:pt x="1731" y="2382"/>
                </a:lnTo>
                <a:lnTo>
                  <a:pt x="1681" y="2342"/>
                </a:lnTo>
                <a:lnTo>
                  <a:pt x="1631" y="2298"/>
                </a:lnTo>
                <a:lnTo>
                  <a:pt x="1584" y="2253"/>
                </a:lnTo>
                <a:lnTo>
                  <a:pt x="1537" y="2204"/>
                </a:lnTo>
                <a:lnTo>
                  <a:pt x="1494" y="2154"/>
                </a:lnTo>
                <a:lnTo>
                  <a:pt x="1455" y="2104"/>
                </a:lnTo>
                <a:close/>
                <a:moveTo>
                  <a:pt x="2299" y="996"/>
                </a:moveTo>
                <a:lnTo>
                  <a:pt x="2269" y="1000"/>
                </a:lnTo>
                <a:lnTo>
                  <a:pt x="2242" y="1008"/>
                </a:lnTo>
                <a:lnTo>
                  <a:pt x="2218" y="1021"/>
                </a:lnTo>
                <a:lnTo>
                  <a:pt x="2197" y="1037"/>
                </a:lnTo>
                <a:lnTo>
                  <a:pt x="2181" y="1057"/>
                </a:lnTo>
                <a:lnTo>
                  <a:pt x="2168" y="1080"/>
                </a:lnTo>
                <a:lnTo>
                  <a:pt x="2160" y="1104"/>
                </a:lnTo>
                <a:lnTo>
                  <a:pt x="2156" y="1132"/>
                </a:lnTo>
                <a:lnTo>
                  <a:pt x="2155" y="1161"/>
                </a:lnTo>
                <a:lnTo>
                  <a:pt x="2157" y="1193"/>
                </a:lnTo>
                <a:lnTo>
                  <a:pt x="2164" y="1225"/>
                </a:lnTo>
                <a:lnTo>
                  <a:pt x="2175" y="1259"/>
                </a:lnTo>
                <a:lnTo>
                  <a:pt x="1930" y="1502"/>
                </a:lnTo>
                <a:lnTo>
                  <a:pt x="1880" y="1473"/>
                </a:lnTo>
                <a:lnTo>
                  <a:pt x="1830" y="1448"/>
                </a:lnTo>
                <a:lnTo>
                  <a:pt x="1782" y="1427"/>
                </a:lnTo>
                <a:lnTo>
                  <a:pt x="1734" y="1410"/>
                </a:lnTo>
                <a:lnTo>
                  <a:pt x="1687" y="1399"/>
                </a:lnTo>
                <a:lnTo>
                  <a:pt x="1643" y="1392"/>
                </a:lnTo>
                <a:lnTo>
                  <a:pt x="1601" y="1389"/>
                </a:lnTo>
                <a:lnTo>
                  <a:pt x="1563" y="1392"/>
                </a:lnTo>
                <a:lnTo>
                  <a:pt x="1528" y="1398"/>
                </a:lnTo>
                <a:lnTo>
                  <a:pt x="1496" y="1409"/>
                </a:lnTo>
                <a:lnTo>
                  <a:pt x="1467" y="1425"/>
                </a:lnTo>
                <a:lnTo>
                  <a:pt x="1443" y="1446"/>
                </a:lnTo>
                <a:lnTo>
                  <a:pt x="1422" y="1472"/>
                </a:lnTo>
                <a:lnTo>
                  <a:pt x="1406" y="1501"/>
                </a:lnTo>
                <a:lnTo>
                  <a:pt x="1394" y="1534"/>
                </a:lnTo>
                <a:lnTo>
                  <a:pt x="1388" y="1569"/>
                </a:lnTo>
                <a:lnTo>
                  <a:pt x="1386" y="1607"/>
                </a:lnTo>
                <a:lnTo>
                  <a:pt x="1388" y="1649"/>
                </a:lnTo>
                <a:lnTo>
                  <a:pt x="1395" y="1691"/>
                </a:lnTo>
                <a:lnTo>
                  <a:pt x="1407" y="1736"/>
                </a:lnTo>
                <a:lnTo>
                  <a:pt x="1423" y="1783"/>
                </a:lnTo>
                <a:lnTo>
                  <a:pt x="1443" y="1829"/>
                </a:lnTo>
                <a:lnTo>
                  <a:pt x="1466" y="1878"/>
                </a:lnTo>
                <a:lnTo>
                  <a:pt x="1494" y="1927"/>
                </a:lnTo>
                <a:lnTo>
                  <a:pt x="1526" y="1976"/>
                </a:lnTo>
                <a:lnTo>
                  <a:pt x="1562" y="2025"/>
                </a:lnTo>
                <a:lnTo>
                  <a:pt x="1565" y="2029"/>
                </a:lnTo>
                <a:lnTo>
                  <a:pt x="1595" y="2069"/>
                </a:lnTo>
                <a:lnTo>
                  <a:pt x="1609" y="2084"/>
                </a:lnTo>
                <a:lnTo>
                  <a:pt x="1634" y="2113"/>
                </a:lnTo>
                <a:lnTo>
                  <a:pt x="1677" y="2159"/>
                </a:lnTo>
                <a:lnTo>
                  <a:pt x="1718" y="2197"/>
                </a:lnTo>
                <a:lnTo>
                  <a:pt x="1729" y="2207"/>
                </a:lnTo>
                <a:lnTo>
                  <a:pt x="1758" y="2233"/>
                </a:lnTo>
                <a:lnTo>
                  <a:pt x="1771" y="2243"/>
                </a:lnTo>
                <a:lnTo>
                  <a:pt x="1802" y="2269"/>
                </a:lnTo>
                <a:lnTo>
                  <a:pt x="1812" y="2276"/>
                </a:lnTo>
                <a:lnTo>
                  <a:pt x="1868" y="2316"/>
                </a:lnTo>
                <a:lnTo>
                  <a:pt x="1923" y="2351"/>
                </a:lnTo>
                <a:lnTo>
                  <a:pt x="1978" y="2381"/>
                </a:lnTo>
                <a:lnTo>
                  <a:pt x="2033" y="2405"/>
                </a:lnTo>
                <a:lnTo>
                  <a:pt x="2085" y="2425"/>
                </a:lnTo>
                <a:lnTo>
                  <a:pt x="2136" y="2439"/>
                </a:lnTo>
                <a:lnTo>
                  <a:pt x="2185" y="2447"/>
                </a:lnTo>
                <a:lnTo>
                  <a:pt x="2232" y="2451"/>
                </a:lnTo>
                <a:lnTo>
                  <a:pt x="2269" y="2448"/>
                </a:lnTo>
                <a:lnTo>
                  <a:pt x="2304" y="2441"/>
                </a:lnTo>
                <a:lnTo>
                  <a:pt x="2335" y="2430"/>
                </a:lnTo>
                <a:lnTo>
                  <a:pt x="2365" y="2413"/>
                </a:lnTo>
                <a:lnTo>
                  <a:pt x="2390" y="2394"/>
                </a:lnTo>
                <a:lnTo>
                  <a:pt x="2411" y="2367"/>
                </a:lnTo>
                <a:lnTo>
                  <a:pt x="2427" y="2338"/>
                </a:lnTo>
                <a:lnTo>
                  <a:pt x="2438" y="2304"/>
                </a:lnTo>
                <a:lnTo>
                  <a:pt x="2445" y="2268"/>
                </a:lnTo>
                <a:lnTo>
                  <a:pt x="2446" y="2230"/>
                </a:lnTo>
                <a:lnTo>
                  <a:pt x="2444" y="2188"/>
                </a:lnTo>
                <a:lnTo>
                  <a:pt x="2435" y="2145"/>
                </a:lnTo>
                <a:lnTo>
                  <a:pt x="2424" y="2099"/>
                </a:lnTo>
                <a:lnTo>
                  <a:pt x="2408" y="2051"/>
                </a:lnTo>
                <a:lnTo>
                  <a:pt x="2387" y="2004"/>
                </a:lnTo>
                <a:lnTo>
                  <a:pt x="2362" y="1955"/>
                </a:lnTo>
                <a:lnTo>
                  <a:pt x="2333" y="1905"/>
                </a:lnTo>
                <a:lnTo>
                  <a:pt x="2577" y="1662"/>
                </a:lnTo>
                <a:lnTo>
                  <a:pt x="2611" y="1671"/>
                </a:lnTo>
                <a:lnTo>
                  <a:pt x="2644" y="1678"/>
                </a:lnTo>
                <a:lnTo>
                  <a:pt x="2674" y="1681"/>
                </a:lnTo>
                <a:lnTo>
                  <a:pt x="2704" y="1680"/>
                </a:lnTo>
                <a:lnTo>
                  <a:pt x="2731" y="1676"/>
                </a:lnTo>
                <a:lnTo>
                  <a:pt x="2757" y="1667"/>
                </a:lnTo>
                <a:lnTo>
                  <a:pt x="2779" y="1656"/>
                </a:lnTo>
                <a:lnTo>
                  <a:pt x="2799" y="1640"/>
                </a:lnTo>
                <a:lnTo>
                  <a:pt x="2816" y="1619"/>
                </a:lnTo>
                <a:lnTo>
                  <a:pt x="2829" y="1594"/>
                </a:lnTo>
                <a:lnTo>
                  <a:pt x="2837" y="1566"/>
                </a:lnTo>
                <a:lnTo>
                  <a:pt x="2840" y="1536"/>
                </a:lnTo>
                <a:lnTo>
                  <a:pt x="2839" y="1505"/>
                </a:lnTo>
                <a:lnTo>
                  <a:pt x="2836" y="1471"/>
                </a:lnTo>
                <a:lnTo>
                  <a:pt x="2826" y="1435"/>
                </a:lnTo>
                <a:lnTo>
                  <a:pt x="2814" y="1399"/>
                </a:lnTo>
                <a:lnTo>
                  <a:pt x="2797" y="1361"/>
                </a:lnTo>
                <a:lnTo>
                  <a:pt x="2778" y="1323"/>
                </a:lnTo>
                <a:lnTo>
                  <a:pt x="2754" y="1285"/>
                </a:lnTo>
                <a:lnTo>
                  <a:pt x="2726" y="1247"/>
                </a:lnTo>
                <a:lnTo>
                  <a:pt x="2696" y="1210"/>
                </a:lnTo>
                <a:lnTo>
                  <a:pt x="2661" y="1174"/>
                </a:lnTo>
                <a:lnTo>
                  <a:pt x="2625" y="1140"/>
                </a:lnTo>
                <a:lnTo>
                  <a:pt x="2588" y="1109"/>
                </a:lnTo>
                <a:lnTo>
                  <a:pt x="2551" y="1082"/>
                </a:lnTo>
                <a:lnTo>
                  <a:pt x="2512" y="1058"/>
                </a:lnTo>
                <a:lnTo>
                  <a:pt x="2475" y="1038"/>
                </a:lnTo>
                <a:lnTo>
                  <a:pt x="2438" y="1022"/>
                </a:lnTo>
                <a:lnTo>
                  <a:pt x="2401" y="1009"/>
                </a:lnTo>
                <a:lnTo>
                  <a:pt x="2366" y="1001"/>
                </a:lnTo>
                <a:lnTo>
                  <a:pt x="2332" y="996"/>
                </a:lnTo>
                <a:lnTo>
                  <a:pt x="2299" y="996"/>
                </a:lnTo>
                <a:close/>
                <a:moveTo>
                  <a:pt x="1919" y="0"/>
                </a:moveTo>
                <a:lnTo>
                  <a:pt x="2036" y="3"/>
                </a:lnTo>
                <a:lnTo>
                  <a:pt x="2152" y="14"/>
                </a:lnTo>
                <a:lnTo>
                  <a:pt x="2266" y="31"/>
                </a:lnTo>
                <a:lnTo>
                  <a:pt x="2376" y="55"/>
                </a:lnTo>
                <a:lnTo>
                  <a:pt x="2484" y="84"/>
                </a:lnTo>
                <a:lnTo>
                  <a:pt x="2590" y="120"/>
                </a:lnTo>
                <a:lnTo>
                  <a:pt x="2693" y="162"/>
                </a:lnTo>
                <a:lnTo>
                  <a:pt x="2793" y="209"/>
                </a:lnTo>
                <a:lnTo>
                  <a:pt x="2889" y="262"/>
                </a:lnTo>
                <a:lnTo>
                  <a:pt x="2982" y="320"/>
                </a:lnTo>
                <a:lnTo>
                  <a:pt x="3072" y="384"/>
                </a:lnTo>
                <a:lnTo>
                  <a:pt x="3157" y="451"/>
                </a:lnTo>
                <a:lnTo>
                  <a:pt x="3238" y="525"/>
                </a:lnTo>
                <a:lnTo>
                  <a:pt x="3315" y="602"/>
                </a:lnTo>
                <a:lnTo>
                  <a:pt x="3389" y="683"/>
                </a:lnTo>
                <a:lnTo>
                  <a:pt x="3456" y="768"/>
                </a:lnTo>
                <a:lnTo>
                  <a:pt x="3520" y="858"/>
                </a:lnTo>
                <a:lnTo>
                  <a:pt x="3578" y="951"/>
                </a:lnTo>
                <a:lnTo>
                  <a:pt x="3631" y="1047"/>
                </a:lnTo>
                <a:lnTo>
                  <a:pt x="3678" y="1147"/>
                </a:lnTo>
                <a:lnTo>
                  <a:pt x="3720" y="1250"/>
                </a:lnTo>
                <a:lnTo>
                  <a:pt x="3756" y="1356"/>
                </a:lnTo>
                <a:lnTo>
                  <a:pt x="3785" y="1464"/>
                </a:lnTo>
                <a:lnTo>
                  <a:pt x="3809" y="1574"/>
                </a:lnTo>
                <a:lnTo>
                  <a:pt x="3826" y="1688"/>
                </a:lnTo>
                <a:lnTo>
                  <a:pt x="3837" y="1802"/>
                </a:lnTo>
                <a:lnTo>
                  <a:pt x="3840" y="1919"/>
                </a:lnTo>
                <a:lnTo>
                  <a:pt x="3837" y="2036"/>
                </a:lnTo>
                <a:lnTo>
                  <a:pt x="3826" y="2152"/>
                </a:lnTo>
                <a:lnTo>
                  <a:pt x="3809" y="2266"/>
                </a:lnTo>
                <a:lnTo>
                  <a:pt x="3785" y="2376"/>
                </a:lnTo>
                <a:lnTo>
                  <a:pt x="3756" y="2484"/>
                </a:lnTo>
                <a:lnTo>
                  <a:pt x="3720" y="2590"/>
                </a:lnTo>
                <a:lnTo>
                  <a:pt x="3678" y="2693"/>
                </a:lnTo>
                <a:lnTo>
                  <a:pt x="3631" y="2793"/>
                </a:lnTo>
                <a:lnTo>
                  <a:pt x="3578" y="2889"/>
                </a:lnTo>
                <a:lnTo>
                  <a:pt x="3520" y="2982"/>
                </a:lnTo>
                <a:lnTo>
                  <a:pt x="3456" y="3072"/>
                </a:lnTo>
                <a:lnTo>
                  <a:pt x="3389" y="3157"/>
                </a:lnTo>
                <a:lnTo>
                  <a:pt x="3315" y="3238"/>
                </a:lnTo>
                <a:lnTo>
                  <a:pt x="3238" y="3315"/>
                </a:lnTo>
                <a:lnTo>
                  <a:pt x="3157" y="3389"/>
                </a:lnTo>
                <a:lnTo>
                  <a:pt x="3072" y="3456"/>
                </a:lnTo>
                <a:lnTo>
                  <a:pt x="2982" y="3520"/>
                </a:lnTo>
                <a:lnTo>
                  <a:pt x="2889" y="3578"/>
                </a:lnTo>
                <a:lnTo>
                  <a:pt x="2793" y="3631"/>
                </a:lnTo>
                <a:lnTo>
                  <a:pt x="2693" y="3678"/>
                </a:lnTo>
                <a:lnTo>
                  <a:pt x="2590" y="3720"/>
                </a:lnTo>
                <a:lnTo>
                  <a:pt x="2484" y="3756"/>
                </a:lnTo>
                <a:lnTo>
                  <a:pt x="2376" y="3785"/>
                </a:lnTo>
                <a:lnTo>
                  <a:pt x="2266" y="3809"/>
                </a:lnTo>
                <a:lnTo>
                  <a:pt x="2152" y="3826"/>
                </a:lnTo>
                <a:lnTo>
                  <a:pt x="2036" y="3837"/>
                </a:lnTo>
                <a:lnTo>
                  <a:pt x="1919" y="3840"/>
                </a:lnTo>
                <a:lnTo>
                  <a:pt x="1802" y="3837"/>
                </a:lnTo>
                <a:lnTo>
                  <a:pt x="1688" y="3826"/>
                </a:lnTo>
                <a:lnTo>
                  <a:pt x="1574" y="3809"/>
                </a:lnTo>
                <a:lnTo>
                  <a:pt x="1464" y="3785"/>
                </a:lnTo>
                <a:lnTo>
                  <a:pt x="1356" y="3756"/>
                </a:lnTo>
                <a:lnTo>
                  <a:pt x="1250" y="3720"/>
                </a:lnTo>
                <a:lnTo>
                  <a:pt x="1147" y="3678"/>
                </a:lnTo>
                <a:lnTo>
                  <a:pt x="1047" y="3631"/>
                </a:lnTo>
                <a:lnTo>
                  <a:pt x="951" y="3578"/>
                </a:lnTo>
                <a:lnTo>
                  <a:pt x="858" y="3520"/>
                </a:lnTo>
                <a:lnTo>
                  <a:pt x="768" y="3456"/>
                </a:lnTo>
                <a:lnTo>
                  <a:pt x="683" y="3389"/>
                </a:lnTo>
                <a:lnTo>
                  <a:pt x="602" y="3315"/>
                </a:lnTo>
                <a:lnTo>
                  <a:pt x="525" y="3238"/>
                </a:lnTo>
                <a:lnTo>
                  <a:pt x="451" y="3157"/>
                </a:lnTo>
                <a:lnTo>
                  <a:pt x="384" y="3072"/>
                </a:lnTo>
                <a:lnTo>
                  <a:pt x="320" y="2982"/>
                </a:lnTo>
                <a:lnTo>
                  <a:pt x="262" y="2889"/>
                </a:lnTo>
                <a:lnTo>
                  <a:pt x="209" y="2793"/>
                </a:lnTo>
                <a:lnTo>
                  <a:pt x="162" y="2693"/>
                </a:lnTo>
                <a:lnTo>
                  <a:pt x="120" y="2590"/>
                </a:lnTo>
                <a:lnTo>
                  <a:pt x="84" y="2484"/>
                </a:lnTo>
                <a:lnTo>
                  <a:pt x="55" y="2376"/>
                </a:lnTo>
                <a:lnTo>
                  <a:pt x="31" y="2266"/>
                </a:lnTo>
                <a:lnTo>
                  <a:pt x="14" y="2152"/>
                </a:lnTo>
                <a:lnTo>
                  <a:pt x="3" y="2036"/>
                </a:lnTo>
                <a:lnTo>
                  <a:pt x="0" y="1919"/>
                </a:lnTo>
                <a:lnTo>
                  <a:pt x="3" y="1802"/>
                </a:lnTo>
                <a:lnTo>
                  <a:pt x="14" y="1688"/>
                </a:lnTo>
                <a:lnTo>
                  <a:pt x="31" y="1574"/>
                </a:lnTo>
                <a:lnTo>
                  <a:pt x="55" y="1464"/>
                </a:lnTo>
                <a:lnTo>
                  <a:pt x="84" y="1356"/>
                </a:lnTo>
                <a:lnTo>
                  <a:pt x="120" y="1250"/>
                </a:lnTo>
                <a:lnTo>
                  <a:pt x="162" y="1147"/>
                </a:lnTo>
                <a:lnTo>
                  <a:pt x="209" y="1047"/>
                </a:lnTo>
                <a:lnTo>
                  <a:pt x="262" y="951"/>
                </a:lnTo>
                <a:lnTo>
                  <a:pt x="320" y="858"/>
                </a:lnTo>
                <a:lnTo>
                  <a:pt x="384" y="768"/>
                </a:lnTo>
                <a:lnTo>
                  <a:pt x="451" y="683"/>
                </a:lnTo>
                <a:lnTo>
                  <a:pt x="525" y="602"/>
                </a:lnTo>
                <a:lnTo>
                  <a:pt x="602" y="525"/>
                </a:lnTo>
                <a:lnTo>
                  <a:pt x="683" y="451"/>
                </a:lnTo>
                <a:lnTo>
                  <a:pt x="768" y="384"/>
                </a:lnTo>
                <a:lnTo>
                  <a:pt x="858" y="320"/>
                </a:lnTo>
                <a:lnTo>
                  <a:pt x="951" y="262"/>
                </a:lnTo>
                <a:lnTo>
                  <a:pt x="1047" y="209"/>
                </a:lnTo>
                <a:lnTo>
                  <a:pt x="1147" y="162"/>
                </a:lnTo>
                <a:lnTo>
                  <a:pt x="1250" y="120"/>
                </a:lnTo>
                <a:lnTo>
                  <a:pt x="1356" y="84"/>
                </a:lnTo>
                <a:lnTo>
                  <a:pt x="1464" y="55"/>
                </a:lnTo>
                <a:lnTo>
                  <a:pt x="1574" y="31"/>
                </a:lnTo>
                <a:lnTo>
                  <a:pt x="1688" y="14"/>
                </a:lnTo>
                <a:lnTo>
                  <a:pt x="1802" y="3"/>
                </a:lnTo>
                <a:lnTo>
                  <a:pt x="19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766" name="Shape 7766"/>
          <p:cNvGrpSpPr/>
          <p:nvPr/>
        </p:nvGrpSpPr>
        <p:grpSpPr>
          <a:xfrm>
            <a:off x="1411609" y="4481203"/>
            <a:ext cx="246841" cy="235757"/>
            <a:chOff x="569" y="1977"/>
            <a:chExt cx="1069" cy="1021"/>
          </a:xfrm>
        </p:grpSpPr>
        <p:sp>
          <p:nvSpPr>
            <p:cNvPr id="7767" name="Shape 7767"/>
            <p:cNvSpPr/>
            <p:nvPr/>
          </p:nvSpPr>
          <p:spPr>
            <a:xfrm>
              <a:off x="569" y="1977"/>
              <a:ext cx="1069" cy="1021"/>
            </a:xfrm>
            <a:custGeom>
              <a:avLst/>
              <a:gdLst/>
              <a:ahLst/>
              <a:cxnLst/>
              <a:rect l="0" t="0" r="0" b="0"/>
              <a:pathLst>
                <a:path w="4276" h="4085" extrusionOk="0">
                  <a:moveTo>
                    <a:pt x="409" y="764"/>
                  </a:moveTo>
                  <a:lnTo>
                    <a:pt x="409" y="2919"/>
                  </a:lnTo>
                  <a:lnTo>
                    <a:pt x="3867" y="2919"/>
                  </a:lnTo>
                  <a:lnTo>
                    <a:pt x="3867" y="764"/>
                  </a:lnTo>
                  <a:lnTo>
                    <a:pt x="409" y="764"/>
                  </a:lnTo>
                  <a:close/>
                  <a:moveTo>
                    <a:pt x="192" y="395"/>
                  </a:moveTo>
                  <a:lnTo>
                    <a:pt x="192" y="573"/>
                  </a:lnTo>
                  <a:lnTo>
                    <a:pt x="4084" y="573"/>
                  </a:lnTo>
                  <a:lnTo>
                    <a:pt x="4084" y="395"/>
                  </a:lnTo>
                  <a:lnTo>
                    <a:pt x="192" y="395"/>
                  </a:lnTo>
                  <a:close/>
                  <a:moveTo>
                    <a:pt x="2138" y="0"/>
                  </a:moveTo>
                  <a:lnTo>
                    <a:pt x="2164" y="4"/>
                  </a:lnTo>
                  <a:lnTo>
                    <a:pt x="2186" y="13"/>
                  </a:lnTo>
                  <a:lnTo>
                    <a:pt x="2205" y="28"/>
                  </a:lnTo>
                  <a:lnTo>
                    <a:pt x="2221" y="48"/>
                  </a:lnTo>
                  <a:lnTo>
                    <a:pt x="2230" y="70"/>
                  </a:lnTo>
                  <a:lnTo>
                    <a:pt x="2234" y="96"/>
                  </a:lnTo>
                  <a:lnTo>
                    <a:pt x="2234" y="203"/>
                  </a:lnTo>
                  <a:lnTo>
                    <a:pt x="4084" y="203"/>
                  </a:lnTo>
                  <a:lnTo>
                    <a:pt x="4123" y="207"/>
                  </a:lnTo>
                  <a:lnTo>
                    <a:pt x="4159" y="219"/>
                  </a:lnTo>
                  <a:lnTo>
                    <a:pt x="4192" y="237"/>
                  </a:lnTo>
                  <a:lnTo>
                    <a:pt x="4220" y="260"/>
                  </a:lnTo>
                  <a:lnTo>
                    <a:pt x="4244" y="289"/>
                  </a:lnTo>
                  <a:lnTo>
                    <a:pt x="4260" y="321"/>
                  </a:lnTo>
                  <a:lnTo>
                    <a:pt x="4272" y="356"/>
                  </a:lnTo>
                  <a:lnTo>
                    <a:pt x="4276" y="395"/>
                  </a:lnTo>
                  <a:lnTo>
                    <a:pt x="4276" y="573"/>
                  </a:lnTo>
                  <a:lnTo>
                    <a:pt x="4272" y="611"/>
                  </a:lnTo>
                  <a:lnTo>
                    <a:pt x="4260" y="648"/>
                  </a:lnTo>
                  <a:lnTo>
                    <a:pt x="4244" y="680"/>
                  </a:lnTo>
                  <a:lnTo>
                    <a:pt x="4220" y="709"/>
                  </a:lnTo>
                  <a:lnTo>
                    <a:pt x="4192" y="732"/>
                  </a:lnTo>
                  <a:lnTo>
                    <a:pt x="4159" y="750"/>
                  </a:lnTo>
                  <a:lnTo>
                    <a:pt x="4123" y="761"/>
                  </a:lnTo>
                  <a:lnTo>
                    <a:pt x="4084" y="764"/>
                  </a:lnTo>
                  <a:lnTo>
                    <a:pt x="4058" y="764"/>
                  </a:lnTo>
                  <a:lnTo>
                    <a:pt x="4058" y="2919"/>
                  </a:lnTo>
                  <a:lnTo>
                    <a:pt x="4054" y="2956"/>
                  </a:lnTo>
                  <a:lnTo>
                    <a:pt x="4043" y="2992"/>
                  </a:lnTo>
                  <a:lnTo>
                    <a:pt x="4026" y="3025"/>
                  </a:lnTo>
                  <a:lnTo>
                    <a:pt x="4003" y="3053"/>
                  </a:lnTo>
                  <a:lnTo>
                    <a:pt x="3974" y="3077"/>
                  </a:lnTo>
                  <a:lnTo>
                    <a:pt x="3942" y="3095"/>
                  </a:lnTo>
                  <a:lnTo>
                    <a:pt x="3905" y="3106"/>
                  </a:lnTo>
                  <a:lnTo>
                    <a:pt x="3867" y="3110"/>
                  </a:lnTo>
                  <a:lnTo>
                    <a:pt x="2234" y="3110"/>
                  </a:lnTo>
                  <a:lnTo>
                    <a:pt x="2234" y="3392"/>
                  </a:lnTo>
                  <a:lnTo>
                    <a:pt x="2944" y="3911"/>
                  </a:lnTo>
                  <a:lnTo>
                    <a:pt x="2962" y="3929"/>
                  </a:lnTo>
                  <a:lnTo>
                    <a:pt x="2975" y="3952"/>
                  </a:lnTo>
                  <a:lnTo>
                    <a:pt x="2982" y="3975"/>
                  </a:lnTo>
                  <a:lnTo>
                    <a:pt x="2983" y="3999"/>
                  </a:lnTo>
                  <a:lnTo>
                    <a:pt x="2976" y="4023"/>
                  </a:lnTo>
                  <a:lnTo>
                    <a:pt x="2965" y="4046"/>
                  </a:lnTo>
                  <a:lnTo>
                    <a:pt x="2948" y="4063"/>
                  </a:lnTo>
                  <a:lnTo>
                    <a:pt x="2930" y="4075"/>
                  </a:lnTo>
                  <a:lnTo>
                    <a:pt x="2909" y="4082"/>
                  </a:lnTo>
                  <a:lnTo>
                    <a:pt x="2887" y="4085"/>
                  </a:lnTo>
                  <a:lnTo>
                    <a:pt x="2868" y="4082"/>
                  </a:lnTo>
                  <a:lnTo>
                    <a:pt x="2848" y="4077"/>
                  </a:lnTo>
                  <a:lnTo>
                    <a:pt x="2830" y="4067"/>
                  </a:lnTo>
                  <a:lnTo>
                    <a:pt x="2234" y="3629"/>
                  </a:lnTo>
                  <a:lnTo>
                    <a:pt x="2234" y="3989"/>
                  </a:lnTo>
                  <a:lnTo>
                    <a:pt x="2230" y="4015"/>
                  </a:lnTo>
                  <a:lnTo>
                    <a:pt x="2221" y="4037"/>
                  </a:lnTo>
                  <a:lnTo>
                    <a:pt x="2205" y="4056"/>
                  </a:lnTo>
                  <a:lnTo>
                    <a:pt x="2186" y="4072"/>
                  </a:lnTo>
                  <a:lnTo>
                    <a:pt x="2164" y="4081"/>
                  </a:lnTo>
                  <a:lnTo>
                    <a:pt x="2138" y="4085"/>
                  </a:lnTo>
                  <a:lnTo>
                    <a:pt x="2112" y="4081"/>
                  </a:lnTo>
                  <a:lnTo>
                    <a:pt x="2090" y="4072"/>
                  </a:lnTo>
                  <a:lnTo>
                    <a:pt x="2071" y="4056"/>
                  </a:lnTo>
                  <a:lnTo>
                    <a:pt x="2055" y="4037"/>
                  </a:lnTo>
                  <a:lnTo>
                    <a:pt x="2046" y="4015"/>
                  </a:lnTo>
                  <a:lnTo>
                    <a:pt x="2042" y="3989"/>
                  </a:lnTo>
                  <a:lnTo>
                    <a:pt x="2042" y="3629"/>
                  </a:lnTo>
                  <a:lnTo>
                    <a:pt x="1446" y="4067"/>
                  </a:lnTo>
                  <a:lnTo>
                    <a:pt x="1423" y="4079"/>
                  </a:lnTo>
                  <a:lnTo>
                    <a:pt x="1399" y="4084"/>
                  </a:lnTo>
                  <a:lnTo>
                    <a:pt x="1375" y="4084"/>
                  </a:lnTo>
                  <a:lnTo>
                    <a:pt x="1351" y="4077"/>
                  </a:lnTo>
                  <a:lnTo>
                    <a:pt x="1329" y="4064"/>
                  </a:lnTo>
                  <a:lnTo>
                    <a:pt x="1311" y="4046"/>
                  </a:lnTo>
                  <a:lnTo>
                    <a:pt x="1300" y="4023"/>
                  </a:lnTo>
                  <a:lnTo>
                    <a:pt x="1293" y="3999"/>
                  </a:lnTo>
                  <a:lnTo>
                    <a:pt x="1294" y="3975"/>
                  </a:lnTo>
                  <a:lnTo>
                    <a:pt x="1301" y="3952"/>
                  </a:lnTo>
                  <a:lnTo>
                    <a:pt x="1314" y="3929"/>
                  </a:lnTo>
                  <a:lnTo>
                    <a:pt x="1332" y="3911"/>
                  </a:lnTo>
                  <a:lnTo>
                    <a:pt x="2042" y="3392"/>
                  </a:lnTo>
                  <a:lnTo>
                    <a:pt x="2042" y="3110"/>
                  </a:lnTo>
                  <a:lnTo>
                    <a:pt x="409" y="3110"/>
                  </a:lnTo>
                  <a:lnTo>
                    <a:pt x="371" y="3106"/>
                  </a:lnTo>
                  <a:lnTo>
                    <a:pt x="334" y="3095"/>
                  </a:lnTo>
                  <a:lnTo>
                    <a:pt x="302" y="3077"/>
                  </a:lnTo>
                  <a:lnTo>
                    <a:pt x="273" y="3053"/>
                  </a:lnTo>
                  <a:lnTo>
                    <a:pt x="250" y="3025"/>
                  </a:lnTo>
                  <a:lnTo>
                    <a:pt x="233" y="2992"/>
                  </a:lnTo>
                  <a:lnTo>
                    <a:pt x="222" y="2956"/>
                  </a:lnTo>
                  <a:lnTo>
                    <a:pt x="218" y="2919"/>
                  </a:lnTo>
                  <a:lnTo>
                    <a:pt x="218" y="764"/>
                  </a:lnTo>
                  <a:lnTo>
                    <a:pt x="192" y="764"/>
                  </a:lnTo>
                  <a:lnTo>
                    <a:pt x="153" y="761"/>
                  </a:lnTo>
                  <a:lnTo>
                    <a:pt x="117" y="750"/>
                  </a:lnTo>
                  <a:lnTo>
                    <a:pt x="84" y="732"/>
                  </a:lnTo>
                  <a:lnTo>
                    <a:pt x="56" y="709"/>
                  </a:lnTo>
                  <a:lnTo>
                    <a:pt x="32" y="680"/>
                  </a:lnTo>
                  <a:lnTo>
                    <a:pt x="16" y="648"/>
                  </a:lnTo>
                  <a:lnTo>
                    <a:pt x="4" y="611"/>
                  </a:lnTo>
                  <a:lnTo>
                    <a:pt x="0" y="573"/>
                  </a:lnTo>
                  <a:lnTo>
                    <a:pt x="0" y="395"/>
                  </a:lnTo>
                  <a:lnTo>
                    <a:pt x="4" y="356"/>
                  </a:lnTo>
                  <a:lnTo>
                    <a:pt x="16" y="321"/>
                  </a:lnTo>
                  <a:lnTo>
                    <a:pt x="32" y="289"/>
                  </a:lnTo>
                  <a:lnTo>
                    <a:pt x="56" y="260"/>
                  </a:lnTo>
                  <a:lnTo>
                    <a:pt x="84" y="237"/>
                  </a:lnTo>
                  <a:lnTo>
                    <a:pt x="117" y="219"/>
                  </a:lnTo>
                  <a:lnTo>
                    <a:pt x="153" y="207"/>
                  </a:lnTo>
                  <a:lnTo>
                    <a:pt x="192" y="203"/>
                  </a:lnTo>
                  <a:lnTo>
                    <a:pt x="2042" y="203"/>
                  </a:lnTo>
                  <a:lnTo>
                    <a:pt x="2042" y="96"/>
                  </a:lnTo>
                  <a:lnTo>
                    <a:pt x="2046" y="70"/>
                  </a:lnTo>
                  <a:lnTo>
                    <a:pt x="2055" y="48"/>
                  </a:lnTo>
                  <a:lnTo>
                    <a:pt x="2071" y="28"/>
                  </a:lnTo>
                  <a:lnTo>
                    <a:pt x="2090" y="13"/>
                  </a:lnTo>
                  <a:lnTo>
                    <a:pt x="2112" y="4"/>
                  </a:lnTo>
                  <a:lnTo>
                    <a:pt x="2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68" name="Shape 7768"/>
            <p:cNvSpPr/>
            <p:nvPr/>
          </p:nvSpPr>
          <p:spPr>
            <a:xfrm>
              <a:off x="895" y="2237"/>
              <a:ext cx="416" cy="417"/>
            </a:xfrm>
            <a:custGeom>
              <a:avLst/>
              <a:gdLst/>
              <a:ahLst/>
              <a:cxnLst/>
              <a:rect l="0" t="0" r="0" b="0"/>
              <a:pathLst>
                <a:path w="1668" h="1668" extrusionOk="0">
                  <a:moveTo>
                    <a:pt x="920" y="179"/>
                  </a:moveTo>
                  <a:lnTo>
                    <a:pt x="920" y="833"/>
                  </a:lnTo>
                  <a:lnTo>
                    <a:pt x="918" y="856"/>
                  </a:lnTo>
                  <a:lnTo>
                    <a:pt x="909" y="877"/>
                  </a:lnTo>
                  <a:lnTo>
                    <a:pt x="896" y="895"/>
                  </a:lnTo>
                  <a:lnTo>
                    <a:pt x="877" y="908"/>
                  </a:lnTo>
                  <a:lnTo>
                    <a:pt x="857" y="917"/>
                  </a:lnTo>
                  <a:lnTo>
                    <a:pt x="835" y="920"/>
                  </a:lnTo>
                  <a:lnTo>
                    <a:pt x="179" y="920"/>
                  </a:lnTo>
                  <a:lnTo>
                    <a:pt x="191" y="989"/>
                  </a:lnTo>
                  <a:lnTo>
                    <a:pt x="210" y="1053"/>
                  </a:lnTo>
                  <a:lnTo>
                    <a:pt x="236" y="1117"/>
                  </a:lnTo>
                  <a:lnTo>
                    <a:pt x="268" y="1175"/>
                  </a:lnTo>
                  <a:lnTo>
                    <a:pt x="306" y="1231"/>
                  </a:lnTo>
                  <a:lnTo>
                    <a:pt x="349" y="1283"/>
                  </a:lnTo>
                  <a:lnTo>
                    <a:pt x="397" y="1330"/>
                  </a:lnTo>
                  <a:lnTo>
                    <a:pt x="449" y="1371"/>
                  </a:lnTo>
                  <a:lnTo>
                    <a:pt x="506" y="1407"/>
                  </a:lnTo>
                  <a:lnTo>
                    <a:pt x="565" y="1437"/>
                  </a:lnTo>
                  <a:lnTo>
                    <a:pt x="629" y="1462"/>
                  </a:lnTo>
                  <a:lnTo>
                    <a:pt x="695" y="1480"/>
                  </a:lnTo>
                  <a:lnTo>
                    <a:pt x="763" y="1492"/>
                  </a:lnTo>
                  <a:lnTo>
                    <a:pt x="835" y="1495"/>
                  </a:lnTo>
                  <a:lnTo>
                    <a:pt x="906" y="1492"/>
                  </a:lnTo>
                  <a:lnTo>
                    <a:pt x="976" y="1480"/>
                  </a:lnTo>
                  <a:lnTo>
                    <a:pt x="1043" y="1462"/>
                  </a:lnTo>
                  <a:lnTo>
                    <a:pt x="1107" y="1436"/>
                  </a:lnTo>
                  <a:lnTo>
                    <a:pt x="1168" y="1405"/>
                  </a:lnTo>
                  <a:lnTo>
                    <a:pt x="1225" y="1367"/>
                  </a:lnTo>
                  <a:lnTo>
                    <a:pt x="1277" y="1324"/>
                  </a:lnTo>
                  <a:lnTo>
                    <a:pt x="1325" y="1276"/>
                  </a:lnTo>
                  <a:lnTo>
                    <a:pt x="1367" y="1225"/>
                  </a:lnTo>
                  <a:lnTo>
                    <a:pt x="1405" y="1168"/>
                  </a:lnTo>
                  <a:lnTo>
                    <a:pt x="1436" y="1107"/>
                  </a:lnTo>
                  <a:lnTo>
                    <a:pt x="1462" y="1043"/>
                  </a:lnTo>
                  <a:lnTo>
                    <a:pt x="1480" y="976"/>
                  </a:lnTo>
                  <a:lnTo>
                    <a:pt x="1492" y="906"/>
                  </a:lnTo>
                  <a:lnTo>
                    <a:pt x="1496" y="833"/>
                  </a:lnTo>
                  <a:lnTo>
                    <a:pt x="1492" y="763"/>
                  </a:lnTo>
                  <a:lnTo>
                    <a:pt x="1480" y="694"/>
                  </a:lnTo>
                  <a:lnTo>
                    <a:pt x="1462" y="628"/>
                  </a:lnTo>
                  <a:lnTo>
                    <a:pt x="1439" y="565"/>
                  </a:lnTo>
                  <a:lnTo>
                    <a:pt x="1407" y="504"/>
                  </a:lnTo>
                  <a:lnTo>
                    <a:pt x="1371" y="448"/>
                  </a:lnTo>
                  <a:lnTo>
                    <a:pt x="1330" y="396"/>
                  </a:lnTo>
                  <a:lnTo>
                    <a:pt x="1283" y="348"/>
                  </a:lnTo>
                  <a:lnTo>
                    <a:pt x="1231" y="306"/>
                  </a:lnTo>
                  <a:lnTo>
                    <a:pt x="1175" y="268"/>
                  </a:lnTo>
                  <a:lnTo>
                    <a:pt x="1117" y="236"/>
                  </a:lnTo>
                  <a:lnTo>
                    <a:pt x="1054" y="210"/>
                  </a:lnTo>
                  <a:lnTo>
                    <a:pt x="989" y="190"/>
                  </a:lnTo>
                  <a:lnTo>
                    <a:pt x="920" y="179"/>
                  </a:lnTo>
                  <a:close/>
                  <a:moveTo>
                    <a:pt x="835" y="0"/>
                  </a:moveTo>
                  <a:lnTo>
                    <a:pt x="914" y="4"/>
                  </a:lnTo>
                  <a:lnTo>
                    <a:pt x="993" y="15"/>
                  </a:lnTo>
                  <a:lnTo>
                    <a:pt x="1068" y="33"/>
                  </a:lnTo>
                  <a:lnTo>
                    <a:pt x="1141" y="58"/>
                  </a:lnTo>
                  <a:lnTo>
                    <a:pt x="1210" y="89"/>
                  </a:lnTo>
                  <a:lnTo>
                    <a:pt x="1277" y="127"/>
                  </a:lnTo>
                  <a:lnTo>
                    <a:pt x="1339" y="170"/>
                  </a:lnTo>
                  <a:lnTo>
                    <a:pt x="1396" y="219"/>
                  </a:lnTo>
                  <a:lnTo>
                    <a:pt x="1449" y="272"/>
                  </a:lnTo>
                  <a:lnTo>
                    <a:pt x="1498" y="329"/>
                  </a:lnTo>
                  <a:lnTo>
                    <a:pt x="1541" y="391"/>
                  </a:lnTo>
                  <a:lnTo>
                    <a:pt x="1578" y="457"/>
                  </a:lnTo>
                  <a:lnTo>
                    <a:pt x="1610" y="527"/>
                  </a:lnTo>
                  <a:lnTo>
                    <a:pt x="1634" y="600"/>
                  </a:lnTo>
                  <a:lnTo>
                    <a:pt x="1652" y="675"/>
                  </a:lnTo>
                  <a:lnTo>
                    <a:pt x="1664" y="754"/>
                  </a:lnTo>
                  <a:lnTo>
                    <a:pt x="1668" y="833"/>
                  </a:lnTo>
                  <a:lnTo>
                    <a:pt x="1664" y="914"/>
                  </a:lnTo>
                  <a:lnTo>
                    <a:pt x="1652" y="993"/>
                  </a:lnTo>
                  <a:lnTo>
                    <a:pt x="1634" y="1068"/>
                  </a:lnTo>
                  <a:lnTo>
                    <a:pt x="1610" y="1140"/>
                  </a:lnTo>
                  <a:lnTo>
                    <a:pt x="1578" y="1210"/>
                  </a:lnTo>
                  <a:lnTo>
                    <a:pt x="1541" y="1276"/>
                  </a:lnTo>
                  <a:lnTo>
                    <a:pt x="1498" y="1337"/>
                  </a:lnTo>
                  <a:lnTo>
                    <a:pt x="1449" y="1396"/>
                  </a:lnTo>
                  <a:lnTo>
                    <a:pt x="1396" y="1449"/>
                  </a:lnTo>
                  <a:lnTo>
                    <a:pt x="1339" y="1497"/>
                  </a:lnTo>
                  <a:lnTo>
                    <a:pt x="1277" y="1541"/>
                  </a:lnTo>
                  <a:lnTo>
                    <a:pt x="1210" y="1577"/>
                  </a:lnTo>
                  <a:lnTo>
                    <a:pt x="1141" y="1610"/>
                  </a:lnTo>
                  <a:lnTo>
                    <a:pt x="1068" y="1634"/>
                  </a:lnTo>
                  <a:lnTo>
                    <a:pt x="993" y="1652"/>
                  </a:lnTo>
                  <a:lnTo>
                    <a:pt x="914" y="1664"/>
                  </a:lnTo>
                  <a:lnTo>
                    <a:pt x="835" y="1668"/>
                  </a:lnTo>
                  <a:lnTo>
                    <a:pt x="754" y="1664"/>
                  </a:lnTo>
                  <a:lnTo>
                    <a:pt x="677" y="1652"/>
                  </a:lnTo>
                  <a:lnTo>
                    <a:pt x="600" y="1634"/>
                  </a:lnTo>
                  <a:lnTo>
                    <a:pt x="528" y="1610"/>
                  </a:lnTo>
                  <a:lnTo>
                    <a:pt x="458" y="1577"/>
                  </a:lnTo>
                  <a:lnTo>
                    <a:pt x="393" y="1541"/>
                  </a:lnTo>
                  <a:lnTo>
                    <a:pt x="331" y="1497"/>
                  </a:lnTo>
                  <a:lnTo>
                    <a:pt x="272" y="1449"/>
                  </a:lnTo>
                  <a:lnTo>
                    <a:pt x="219" y="1396"/>
                  </a:lnTo>
                  <a:lnTo>
                    <a:pt x="171" y="1337"/>
                  </a:lnTo>
                  <a:lnTo>
                    <a:pt x="127" y="1276"/>
                  </a:lnTo>
                  <a:lnTo>
                    <a:pt x="91" y="1210"/>
                  </a:lnTo>
                  <a:lnTo>
                    <a:pt x="59" y="1140"/>
                  </a:lnTo>
                  <a:lnTo>
                    <a:pt x="34" y="1068"/>
                  </a:lnTo>
                  <a:lnTo>
                    <a:pt x="16" y="993"/>
                  </a:lnTo>
                  <a:lnTo>
                    <a:pt x="4" y="914"/>
                  </a:lnTo>
                  <a:lnTo>
                    <a:pt x="0" y="833"/>
                  </a:lnTo>
                  <a:lnTo>
                    <a:pt x="4" y="811"/>
                  </a:lnTo>
                  <a:lnTo>
                    <a:pt x="12" y="790"/>
                  </a:lnTo>
                  <a:lnTo>
                    <a:pt x="26" y="772"/>
                  </a:lnTo>
                  <a:lnTo>
                    <a:pt x="43" y="759"/>
                  </a:lnTo>
                  <a:lnTo>
                    <a:pt x="64" y="750"/>
                  </a:lnTo>
                  <a:lnTo>
                    <a:pt x="87" y="748"/>
                  </a:lnTo>
                  <a:lnTo>
                    <a:pt x="748" y="748"/>
                  </a:lnTo>
                  <a:lnTo>
                    <a:pt x="748" y="87"/>
                  </a:lnTo>
                  <a:lnTo>
                    <a:pt x="750" y="63"/>
                  </a:lnTo>
                  <a:lnTo>
                    <a:pt x="760" y="43"/>
                  </a:lnTo>
                  <a:lnTo>
                    <a:pt x="774" y="26"/>
                  </a:lnTo>
                  <a:lnTo>
                    <a:pt x="791" y="11"/>
                  </a:lnTo>
                  <a:lnTo>
                    <a:pt x="811" y="4"/>
                  </a:lnTo>
                  <a:lnTo>
                    <a:pt x="8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69" name="Shape 7769"/>
            <p:cNvSpPr/>
            <p:nvPr/>
          </p:nvSpPr>
          <p:spPr>
            <a:xfrm>
              <a:off x="873" y="2215"/>
              <a:ext cx="179" cy="179"/>
            </a:xfrm>
            <a:custGeom>
              <a:avLst/>
              <a:gdLst/>
              <a:ahLst/>
              <a:cxnLst/>
              <a:rect l="0" t="0" r="0" b="0"/>
              <a:pathLst>
                <a:path w="717" h="718" extrusionOk="0">
                  <a:moveTo>
                    <a:pt x="544" y="182"/>
                  </a:moveTo>
                  <a:lnTo>
                    <a:pt x="490" y="195"/>
                  </a:lnTo>
                  <a:lnTo>
                    <a:pt x="439" y="215"/>
                  </a:lnTo>
                  <a:lnTo>
                    <a:pt x="391" y="241"/>
                  </a:lnTo>
                  <a:lnTo>
                    <a:pt x="346" y="273"/>
                  </a:lnTo>
                  <a:lnTo>
                    <a:pt x="306" y="308"/>
                  </a:lnTo>
                  <a:lnTo>
                    <a:pt x="271" y="348"/>
                  </a:lnTo>
                  <a:lnTo>
                    <a:pt x="240" y="393"/>
                  </a:lnTo>
                  <a:lnTo>
                    <a:pt x="214" y="441"/>
                  </a:lnTo>
                  <a:lnTo>
                    <a:pt x="193" y="492"/>
                  </a:lnTo>
                  <a:lnTo>
                    <a:pt x="180" y="546"/>
                  </a:lnTo>
                  <a:lnTo>
                    <a:pt x="544" y="546"/>
                  </a:lnTo>
                  <a:lnTo>
                    <a:pt x="544" y="182"/>
                  </a:lnTo>
                  <a:close/>
                  <a:moveTo>
                    <a:pt x="630" y="0"/>
                  </a:moveTo>
                  <a:lnTo>
                    <a:pt x="653" y="4"/>
                  </a:lnTo>
                  <a:lnTo>
                    <a:pt x="674" y="12"/>
                  </a:lnTo>
                  <a:lnTo>
                    <a:pt x="691" y="26"/>
                  </a:lnTo>
                  <a:lnTo>
                    <a:pt x="705" y="43"/>
                  </a:lnTo>
                  <a:lnTo>
                    <a:pt x="714" y="64"/>
                  </a:lnTo>
                  <a:lnTo>
                    <a:pt x="717" y="87"/>
                  </a:lnTo>
                  <a:lnTo>
                    <a:pt x="717" y="632"/>
                  </a:lnTo>
                  <a:lnTo>
                    <a:pt x="714" y="655"/>
                  </a:lnTo>
                  <a:lnTo>
                    <a:pt x="705" y="676"/>
                  </a:lnTo>
                  <a:lnTo>
                    <a:pt x="691" y="692"/>
                  </a:lnTo>
                  <a:lnTo>
                    <a:pt x="674" y="707"/>
                  </a:lnTo>
                  <a:lnTo>
                    <a:pt x="653" y="714"/>
                  </a:lnTo>
                  <a:lnTo>
                    <a:pt x="630" y="718"/>
                  </a:lnTo>
                  <a:lnTo>
                    <a:pt x="86" y="718"/>
                  </a:lnTo>
                  <a:lnTo>
                    <a:pt x="62" y="714"/>
                  </a:lnTo>
                  <a:lnTo>
                    <a:pt x="42" y="707"/>
                  </a:lnTo>
                  <a:lnTo>
                    <a:pt x="25" y="692"/>
                  </a:lnTo>
                  <a:lnTo>
                    <a:pt x="12" y="676"/>
                  </a:lnTo>
                  <a:lnTo>
                    <a:pt x="3" y="655"/>
                  </a:lnTo>
                  <a:lnTo>
                    <a:pt x="0" y="632"/>
                  </a:lnTo>
                  <a:lnTo>
                    <a:pt x="3" y="563"/>
                  </a:lnTo>
                  <a:lnTo>
                    <a:pt x="14" y="497"/>
                  </a:lnTo>
                  <a:lnTo>
                    <a:pt x="31" y="433"/>
                  </a:lnTo>
                  <a:lnTo>
                    <a:pt x="56" y="371"/>
                  </a:lnTo>
                  <a:lnTo>
                    <a:pt x="86" y="314"/>
                  </a:lnTo>
                  <a:lnTo>
                    <a:pt x="122" y="260"/>
                  </a:lnTo>
                  <a:lnTo>
                    <a:pt x="162" y="209"/>
                  </a:lnTo>
                  <a:lnTo>
                    <a:pt x="207" y="164"/>
                  </a:lnTo>
                  <a:lnTo>
                    <a:pt x="258" y="122"/>
                  </a:lnTo>
                  <a:lnTo>
                    <a:pt x="312" y="87"/>
                  </a:lnTo>
                  <a:lnTo>
                    <a:pt x="371" y="57"/>
                  </a:lnTo>
                  <a:lnTo>
                    <a:pt x="432" y="33"/>
                  </a:lnTo>
                  <a:lnTo>
                    <a:pt x="495" y="16"/>
                  </a:lnTo>
                  <a:lnTo>
                    <a:pt x="561" y="4"/>
                  </a:lnTo>
                  <a:lnTo>
                    <a:pt x="6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70" name="Shape 7770"/>
          <p:cNvGrpSpPr/>
          <p:nvPr/>
        </p:nvGrpSpPr>
        <p:grpSpPr>
          <a:xfrm>
            <a:off x="8691756" y="4463555"/>
            <a:ext cx="185894" cy="271050"/>
            <a:chOff x="7234" y="3622"/>
            <a:chExt cx="179" cy="261"/>
          </a:xfrm>
        </p:grpSpPr>
        <p:sp>
          <p:nvSpPr>
            <p:cNvPr id="7771" name="Shape 7771"/>
            <p:cNvSpPr/>
            <p:nvPr/>
          </p:nvSpPr>
          <p:spPr>
            <a:xfrm>
              <a:off x="7333" y="3622"/>
              <a:ext cx="80" cy="101"/>
            </a:xfrm>
            <a:custGeom>
              <a:avLst/>
              <a:gdLst/>
              <a:ahLst/>
              <a:cxnLst/>
              <a:rect l="0" t="0" r="0" b="0"/>
              <a:pathLst>
                <a:path w="1044" h="1319" extrusionOk="0">
                  <a:moveTo>
                    <a:pt x="425" y="0"/>
                  </a:moveTo>
                  <a:lnTo>
                    <a:pt x="1044" y="0"/>
                  </a:lnTo>
                  <a:lnTo>
                    <a:pt x="309" y="1319"/>
                  </a:lnTo>
                  <a:lnTo>
                    <a:pt x="0" y="765"/>
                  </a:lnTo>
                  <a:lnTo>
                    <a:pt x="4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72" name="Shape 7772"/>
            <p:cNvSpPr/>
            <p:nvPr/>
          </p:nvSpPr>
          <p:spPr>
            <a:xfrm>
              <a:off x="7234" y="3622"/>
              <a:ext cx="112" cy="117"/>
            </a:xfrm>
            <a:custGeom>
              <a:avLst/>
              <a:gdLst/>
              <a:ahLst/>
              <a:cxnLst/>
              <a:rect l="0" t="0" r="0" b="0"/>
              <a:pathLst>
                <a:path w="1457" h="1516" extrusionOk="0">
                  <a:moveTo>
                    <a:pt x="0" y="0"/>
                  </a:moveTo>
                  <a:lnTo>
                    <a:pt x="619" y="0"/>
                  </a:lnTo>
                  <a:lnTo>
                    <a:pt x="1457" y="1506"/>
                  </a:lnTo>
                  <a:lnTo>
                    <a:pt x="1387" y="1488"/>
                  </a:lnTo>
                  <a:lnTo>
                    <a:pt x="1315" y="1476"/>
                  </a:lnTo>
                  <a:lnTo>
                    <a:pt x="1241" y="1468"/>
                  </a:lnTo>
                  <a:lnTo>
                    <a:pt x="1166" y="1466"/>
                  </a:lnTo>
                  <a:lnTo>
                    <a:pt x="1099" y="1468"/>
                  </a:lnTo>
                  <a:lnTo>
                    <a:pt x="1033" y="1474"/>
                  </a:lnTo>
                  <a:lnTo>
                    <a:pt x="970" y="1484"/>
                  </a:lnTo>
                  <a:lnTo>
                    <a:pt x="906" y="1498"/>
                  </a:lnTo>
                  <a:lnTo>
                    <a:pt x="844" y="15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73" name="Shape 7773"/>
            <p:cNvSpPr/>
            <p:nvPr/>
          </p:nvSpPr>
          <p:spPr>
            <a:xfrm>
              <a:off x="7258" y="3751"/>
              <a:ext cx="131" cy="132"/>
            </a:xfrm>
            <a:custGeom>
              <a:avLst/>
              <a:gdLst/>
              <a:ahLst/>
              <a:cxnLst/>
              <a:rect l="0" t="0" r="0" b="0"/>
              <a:pathLst>
                <a:path w="1709" h="1716" extrusionOk="0">
                  <a:moveTo>
                    <a:pt x="1243" y="1168"/>
                  </a:moveTo>
                  <a:lnTo>
                    <a:pt x="1224" y="1222"/>
                  </a:lnTo>
                  <a:lnTo>
                    <a:pt x="1203" y="1273"/>
                  </a:lnTo>
                  <a:lnTo>
                    <a:pt x="1181" y="1321"/>
                  </a:lnTo>
                  <a:lnTo>
                    <a:pt x="1157" y="1366"/>
                  </a:lnTo>
                  <a:lnTo>
                    <a:pt x="1133" y="1407"/>
                  </a:lnTo>
                  <a:lnTo>
                    <a:pt x="1106" y="1445"/>
                  </a:lnTo>
                  <a:lnTo>
                    <a:pt x="1160" y="1418"/>
                  </a:lnTo>
                  <a:lnTo>
                    <a:pt x="1212" y="1386"/>
                  </a:lnTo>
                  <a:lnTo>
                    <a:pt x="1259" y="1350"/>
                  </a:lnTo>
                  <a:lnTo>
                    <a:pt x="1303" y="1310"/>
                  </a:lnTo>
                  <a:lnTo>
                    <a:pt x="1343" y="1267"/>
                  </a:lnTo>
                  <a:lnTo>
                    <a:pt x="1379" y="1218"/>
                  </a:lnTo>
                  <a:lnTo>
                    <a:pt x="1411" y="1168"/>
                  </a:lnTo>
                  <a:lnTo>
                    <a:pt x="1243" y="1168"/>
                  </a:lnTo>
                  <a:close/>
                  <a:moveTo>
                    <a:pt x="919" y="1168"/>
                  </a:moveTo>
                  <a:lnTo>
                    <a:pt x="919" y="1470"/>
                  </a:lnTo>
                  <a:lnTo>
                    <a:pt x="942" y="1445"/>
                  </a:lnTo>
                  <a:lnTo>
                    <a:pt x="967" y="1416"/>
                  </a:lnTo>
                  <a:lnTo>
                    <a:pt x="993" y="1384"/>
                  </a:lnTo>
                  <a:lnTo>
                    <a:pt x="1017" y="1348"/>
                  </a:lnTo>
                  <a:lnTo>
                    <a:pt x="1043" y="1309"/>
                  </a:lnTo>
                  <a:lnTo>
                    <a:pt x="1067" y="1266"/>
                  </a:lnTo>
                  <a:lnTo>
                    <a:pt x="1088" y="1218"/>
                  </a:lnTo>
                  <a:lnTo>
                    <a:pt x="1109" y="1168"/>
                  </a:lnTo>
                  <a:lnTo>
                    <a:pt x="919" y="1168"/>
                  </a:lnTo>
                  <a:close/>
                  <a:moveTo>
                    <a:pt x="298" y="1168"/>
                  </a:moveTo>
                  <a:lnTo>
                    <a:pt x="330" y="1218"/>
                  </a:lnTo>
                  <a:lnTo>
                    <a:pt x="366" y="1267"/>
                  </a:lnTo>
                  <a:lnTo>
                    <a:pt x="406" y="1310"/>
                  </a:lnTo>
                  <a:lnTo>
                    <a:pt x="450" y="1350"/>
                  </a:lnTo>
                  <a:lnTo>
                    <a:pt x="497" y="1386"/>
                  </a:lnTo>
                  <a:lnTo>
                    <a:pt x="548" y="1418"/>
                  </a:lnTo>
                  <a:lnTo>
                    <a:pt x="602" y="1445"/>
                  </a:lnTo>
                  <a:lnTo>
                    <a:pt x="576" y="1407"/>
                  </a:lnTo>
                  <a:lnTo>
                    <a:pt x="551" y="1366"/>
                  </a:lnTo>
                  <a:lnTo>
                    <a:pt x="527" y="1321"/>
                  </a:lnTo>
                  <a:lnTo>
                    <a:pt x="504" y="1273"/>
                  </a:lnTo>
                  <a:lnTo>
                    <a:pt x="484" y="1222"/>
                  </a:lnTo>
                  <a:lnTo>
                    <a:pt x="465" y="1168"/>
                  </a:lnTo>
                  <a:lnTo>
                    <a:pt x="298" y="1168"/>
                  </a:lnTo>
                  <a:close/>
                  <a:moveTo>
                    <a:pt x="601" y="1167"/>
                  </a:moveTo>
                  <a:lnTo>
                    <a:pt x="621" y="1217"/>
                  </a:lnTo>
                  <a:lnTo>
                    <a:pt x="643" y="1264"/>
                  </a:lnTo>
                  <a:lnTo>
                    <a:pt x="667" y="1307"/>
                  </a:lnTo>
                  <a:lnTo>
                    <a:pt x="691" y="1346"/>
                  </a:lnTo>
                  <a:lnTo>
                    <a:pt x="716" y="1382"/>
                  </a:lnTo>
                  <a:lnTo>
                    <a:pt x="742" y="1414"/>
                  </a:lnTo>
                  <a:lnTo>
                    <a:pt x="766" y="1443"/>
                  </a:lnTo>
                  <a:lnTo>
                    <a:pt x="790" y="1469"/>
                  </a:lnTo>
                  <a:lnTo>
                    <a:pt x="790" y="1167"/>
                  </a:lnTo>
                  <a:lnTo>
                    <a:pt x="601" y="1167"/>
                  </a:lnTo>
                  <a:close/>
                  <a:moveTo>
                    <a:pt x="919" y="676"/>
                  </a:moveTo>
                  <a:lnTo>
                    <a:pt x="919" y="1040"/>
                  </a:lnTo>
                  <a:lnTo>
                    <a:pt x="1144" y="1040"/>
                  </a:lnTo>
                  <a:lnTo>
                    <a:pt x="1153" y="982"/>
                  </a:lnTo>
                  <a:lnTo>
                    <a:pt x="1158" y="922"/>
                  </a:lnTo>
                  <a:lnTo>
                    <a:pt x="1160" y="858"/>
                  </a:lnTo>
                  <a:lnTo>
                    <a:pt x="1158" y="794"/>
                  </a:lnTo>
                  <a:lnTo>
                    <a:pt x="1153" y="734"/>
                  </a:lnTo>
                  <a:lnTo>
                    <a:pt x="1143" y="676"/>
                  </a:lnTo>
                  <a:lnTo>
                    <a:pt x="919" y="676"/>
                  </a:lnTo>
                  <a:close/>
                  <a:moveTo>
                    <a:pt x="1273" y="675"/>
                  </a:moveTo>
                  <a:lnTo>
                    <a:pt x="1282" y="733"/>
                  </a:lnTo>
                  <a:lnTo>
                    <a:pt x="1286" y="794"/>
                  </a:lnTo>
                  <a:lnTo>
                    <a:pt x="1288" y="857"/>
                  </a:lnTo>
                  <a:lnTo>
                    <a:pt x="1287" y="921"/>
                  </a:lnTo>
                  <a:lnTo>
                    <a:pt x="1282" y="981"/>
                  </a:lnTo>
                  <a:lnTo>
                    <a:pt x="1273" y="1039"/>
                  </a:lnTo>
                  <a:lnTo>
                    <a:pt x="1465" y="1039"/>
                  </a:lnTo>
                  <a:lnTo>
                    <a:pt x="1479" y="980"/>
                  </a:lnTo>
                  <a:lnTo>
                    <a:pt x="1488" y="920"/>
                  </a:lnTo>
                  <a:lnTo>
                    <a:pt x="1491" y="857"/>
                  </a:lnTo>
                  <a:lnTo>
                    <a:pt x="1488" y="795"/>
                  </a:lnTo>
                  <a:lnTo>
                    <a:pt x="1479" y="734"/>
                  </a:lnTo>
                  <a:lnTo>
                    <a:pt x="1465" y="675"/>
                  </a:lnTo>
                  <a:lnTo>
                    <a:pt x="1273" y="675"/>
                  </a:lnTo>
                  <a:close/>
                  <a:moveTo>
                    <a:pt x="565" y="675"/>
                  </a:moveTo>
                  <a:lnTo>
                    <a:pt x="556" y="733"/>
                  </a:lnTo>
                  <a:lnTo>
                    <a:pt x="551" y="793"/>
                  </a:lnTo>
                  <a:lnTo>
                    <a:pt x="549" y="857"/>
                  </a:lnTo>
                  <a:lnTo>
                    <a:pt x="551" y="921"/>
                  </a:lnTo>
                  <a:lnTo>
                    <a:pt x="556" y="982"/>
                  </a:lnTo>
                  <a:lnTo>
                    <a:pt x="566" y="1039"/>
                  </a:lnTo>
                  <a:lnTo>
                    <a:pt x="790" y="1039"/>
                  </a:lnTo>
                  <a:lnTo>
                    <a:pt x="790" y="675"/>
                  </a:lnTo>
                  <a:lnTo>
                    <a:pt x="565" y="675"/>
                  </a:lnTo>
                  <a:close/>
                  <a:moveTo>
                    <a:pt x="244" y="675"/>
                  </a:moveTo>
                  <a:lnTo>
                    <a:pt x="230" y="734"/>
                  </a:lnTo>
                  <a:lnTo>
                    <a:pt x="221" y="795"/>
                  </a:lnTo>
                  <a:lnTo>
                    <a:pt x="217" y="857"/>
                  </a:lnTo>
                  <a:lnTo>
                    <a:pt x="220" y="904"/>
                  </a:lnTo>
                  <a:lnTo>
                    <a:pt x="225" y="951"/>
                  </a:lnTo>
                  <a:lnTo>
                    <a:pt x="233" y="995"/>
                  </a:lnTo>
                  <a:lnTo>
                    <a:pt x="244" y="1039"/>
                  </a:lnTo>
                  <a:lnTo>
                    <a:pt x="435" y="1039"/>
                  </a:lnTo>
                  <a:lnTo>
                    <a:pt x="427" y="981"/>
                  </a:lnTo>
                  <a:lnTo>
                    <a:pt x="422" y="921"/>
                  </a:lnTo>
                  <a:lnTo>
                    <a:pt x="421" y="857"/>
                  </a:lnTo>
                  <a:lnTo>
                    <a:pt x="422" y="794"/>
                  </a:lnTo>
                  <a:lnTo>
                    <a:pt x="427" y="733"/>
                  </a:lnTo>
                  <a:lnTo>
                    <a:pt x="435" y="675"/>
                  </a:lnTo>
                  <a:lnTo>
                    <a:pt x="244" y="675"/>
                  </a:lnTo>
                  <a:close/>
                  <a:moveTo>
                    <a:pt x="1107" y="271"/>
                  </a:moveTo>
                  <a:lnTo>
                    <a:pt x="1133" y="308"/>
                  </a:lnTo>
                  <a:lnTo>
                    <a:pt x="1157" y="349"/>
                  </a:lnTo>
                  <a:lnTo>
                    <a:pt x="1182" y="395"/>
                  </a:lnTo>
                  <a:lnTo>
                    <a:pt x="1204" y="442"/>
                  </a:lnTo>
                  <a:lnTo>
                    <a:pt x="1225" y="494"/>
                  </a:lnTo>
                  <a:lnTo>
                    <a:pt x="1244" y="547"/>
                  </a:lnTo>
                  <a:lnTo>
                    <a:pt x="1411" y="547"/>
                  </a:lnTo>
                  <a:lnTo>
                    <a:pt x="1379" y="497"/>
                  </a:lnTo>
                  <a:lnTo>
                    <a:pt x="1343" y="449"/>
                  </a:lnTo>
                  <a:lnTo>
                    <a:pt x="1303" y="405"/>
                  </a:lnTo>
                  <a:lnTo>
                    <a:pt x="1259" y="365"/>
                  </a:lnTo>
                  <a:lnTo>
                    <a:pt x="1212" y="329"/>
                  </a:lnTo>
                  <a:lnTo>
                    <a:pt x="1161" y="298"/>
                  </a:lnTo>
                  <a:lnTo>
                    <a:pt x="1107" y="271"/>
                  </a:lnTo>
                  <a:close/>
                  <a:moveTo>
                    <a:pt x="602" y="271"/>
                  </a:moveTo>
                  <a:lnTo>
                    <a:pt x="549" y="298"/>
                  </a:lnTo>
                  <a:lnTo>
                    <a:pt x="497" y="329"/>
                  </a:lnTo>
                  <a:lnTo>
                    <a:pt x="450" y="365"/>
                  </a:lnTo>
                  <a:lnTo>
                    <a:pt x="406" y="405"/>
                  </a:lnTo>
                  <a:lnTo>
                    <a:pt x="366" y="449"/>
                  </a:lnTo>
                  <a:lnTo>
                    <a:pt x="330" y="497"/>
                  </a:lnTo>
                  <a:lnTo>
                    <a:pt x="298" y="547"/>
                  </a:lnTo>
                  <a:lnTo>
                    <a:pt x="466" y="547"/>
                  </a:lnTo>
                  <a:lnTo>
                    <a:pt x="485" y="494"/>
                  </a:lnTo>
                  <a:lnTo>
                    <a:pt x="505" y="442"/>
                  </a:lnTo>
                  <a:lnTo>
                    <a:pt x="527" y="395"/>
                  </a:lnTo>
                  <a:lnTo>
                    <a:pt x="552" y="349"/>
                  </a:lnTo>
                  <a:lnTo>
                    <a:pt x="576" y="308"/>
                  </a:lnTo>
                  <a:lnTo>
                    <a:pt x="602" y="271"/>
                  </a:lnTo>
                  <a:close/>
                  <a:moveTo>
                    <a:pt x="919" y="246"/>
                  </a:moveTo>
                  <a:lnTo>
                    <a:pt x="919" y="547"/>
                  </a:lnTo>
                  <a:lnTo>
                    <a:pt x="1108" y="547"/>
                  </a:lnTo>
                  <a:lnTo>
                    <a:pt x="1087" y="497"/>
                  </a:lnTo>
                  <a:lnTo>
                    <a:pt x="1066" y="450"/>
                  </a:lnTo>
                  <a:lnTo>
                    <a:pt x="1042" y="407"/>
                  </a:lnTo>
                  <a:lnTo>
                    <a:pt x="1017" y="368"/>
                  </a:lnTo>
                  <a:lnTo>
                    <a:pt x="993" y="333"/>
                  </a:lnTo>
                  <a:lnTo>
                    <a:pt x="967" y="300"/>
                  </a:lnTo>
                  <a:lnTo>
                    <a:pt x="942" y="271"/>
                  </a:lnTo>
                  <a:lnTo>
                    <a:pt x="919" y="246"/>
                  </a:lnTo>
                  <a:close/>
                  <a:moveTo>
                    <a:pt x="790" y="245"/>
                  </a:moveTo>
                  <a:lnTo>
                    <a:pt x="766" y="271"/>
                  </a:lnTo>
                  <a:lnTo>
                    <a:pt x="742" y="299"/>
                  </a:lnTo>
                  <a:lnTo>
                    <a:pt x="716" y="331"/>
                  </a:lnTo>
                  <a:lnTo>
                    <a:pt x="690" y="367"/>
                  </a:lnTo>
                  <a:lnTo>
                    <a:pt x="666" y="406"/>
                  </a:lnTo>
                  <a:lnTo>
                    <a:pt x="642" y="449"/>
                  </a:lnTo>
                  <a:lnTo>
                    <a:pt x="621" y="497"/>
                  </a:lnTo>
                  <a:lnTo>
                    <a:pt x="600" y="547"/>
                  </a:lnTo>
                  <a:lnTo>
                    <a:pt x="790" y="547"/>
                  </a:lnTo>
                  <a:lnTo>
                    <a:pt x="790" y="245"/>
                  </a:lnTo>
                  <a:close/>
                  <a:moveTo>
                    <a:pt x="854" y="0"/>
                  </a:moveTo>
                  <a:lnTo>
                    <a:pt x="928" y="3"/>
                  </a:lnTo>
                  <a:lnTo>
                    <a:pt x="1000" y="13"/>
                  </a:lnTo>
                  <a:lnTo>
                    <a:pt x="1070" y="27"/>
                  </a:lnTo>
                  <a:lnTo>
                    <a:pt x="1138" y="49"/>
                  </a:lnTo>
                  <a:lnTo>
                    <a:pt x="1202" y="75"/>
                  </a:lnTo>
                  <a:lnTo>
                    <a:pt x="1265" y="106"/>
                  </a:lnTo>
                  <a:lnTo>
                    <a:pt x="1325" y="142"/>
                  </a:lnTo>
                  <a:lnTo>
                    <a:pt x="1380" y="182"/>
                  </a:lnTo>
                  <a:lnTo>
                    <a:pt x="1434" y="227"/>
                  </a:lnTo>
                  <a:lnTo>
                    <a:pt x="1482" y="276"/>
                  </a:lnTo>
                  <a:lnTo>
                    <a:pt x="1527" y="329"/>
                  </a:lnTo>
                  <a:lnTo>
                    <a:pt x="1567" y="385"/>
                  </a:lnTo>
                  <a:lnTo>
                    <a:pt x="1603" y="445"/>
                  </a:lnTo>
                  <a:lnTo>
                    <a:pt x="1634" y="508"/>
                  </a:lnTo>
                  <a:lnTo>
                    <a:pt x="1661" y="573"/>
                  </a:lnTo>
                  <a:lnTo>
                    <a:pt x="1682" y="641"/>
                  </a:lnTo>
                  <a:lnTo>
                    <a:pt x="1697" y="711"/>
                  </a:lnTo>
                  <a:lnTo>
                    <a:pt x="1706" y="784"/>
                  </a:lnTo>
                  <a:lnTo>
                    <a:pt x="1709" y="857"/>
                  </a:lnTo>
                  <a:lnTo>
                    <a:pt x="1706" y="931"/>
                  </a:lnTo>
                  <a:lnTo>
                    <a:pt x="1697" y="1004"/>
                  </a:lnTo>
                  <a:lnTo>
                    <a:pt x="1682" y="1074"/>
                  </a:lnTo>
                  <a:lnTo>
                    <a:pt x="1661" y="1142"/>
                  </a:lnTo>
                  <a:lnTo>
                    <a:pt x="1634" y="1207"/>
                  </a:lnTo>
                  <a:lnTo>
                    <a:pt x="1603" y="1270"/>
                  </a:lnTo>
                  <a:lnTo>
                    <a:pt x="1567" y="1330"/>
                  </a:lnTo>
                  <a:lnTo>
                    <a:pt x="1527" y="1385"/>
                  </a:lnTo>
                  <a:lnTo>
                    <a:pt x="1482" y="1439"/>
                  </a:lnTo>
                  <a:lnTo>
                    <a:pt x="1434" y="1488"/>
                  </a:lnTo>
                  <a:lnTo>
                    <a:pt x="1380" y="1533"/>
                  </a:lnTo>
                  <a:lnTo>
                    <a:pt x="1325" y="1573"/>
                  </a:lnTo>
                  <a:lnTo>
                    <a:pt x="1265" y="1609"/>
                  </a:lnTo>
                  <a:lnTo>
                    <a:pt x="1202" y="1640"/>
                  </a:lnTo>
                  <a:lnTo>
                    <a:pt x="1138" y="1667"/>
                  </a:lnTo>
                  <a:lnTo>
                    <a:pt x="1070" y="1688"/>
                  </a:lnTo>
                  <a:lnTo>
                    <a:pt x="1000" y="1702"/>
                  </a:lnTo>
                  <a:lnTo>
                    <a:pt x="928" y="1712"/>
                  </a:lnTo>
                  <a:lnTo>
                    <a:pt x="854" y="1716"/>
                  </a:lnTo>
                  <a:lnTo>
                    <a:pt x="781" y="1712"/>
                  </a:lnTo>
                  <a:lnTo>
                    <a:pt x="709" y="1703"/>
                  </a:lnTo>
                  <a:lnTo>
                    <a:pt x="639" y="1688"/>
                  </a:lnTo>
                  <a:lnTo>
                    <a:pt x="571" y="1667"/>
                  </a:lnTo>
                  <a:lnTo>
                    <a:pt x="506" y="1640"/>
                  </a:lnTo>
                  <a:lnTo>
                    <a:pt x="444" y="1609"/>
                  </a:lnTo>
                  <a:lnTo>
                    <a:pt x="384" y="1573"/>
                  </a:lnTo>
                  <a:lnTo>
                    <a:pt x="327" y="1533"/>
                  </a:lnTo>
                  <a:lnTo>
                    <a:pt x="275" y="1488"/>
                  </a:lnTo>
                  <a:lnTo>
                    <a:pt x="227" y="1439"/>
                  </a:lnTo>
                  <a:lnTo>
                    <a:pt x="181" y="1386"/>
                  </a:lnTo>
                  <a:lnTo>
                    <a:pt x="141" y="1330"/>
                  </a:lnTo>
                  <a:lnTo>
                    <a:pt x="105" y="1270"/>
                  </a:lnTo>
                  <a:lnTo>
                    <a:pt x="74" y="1208"/>
                  </a:lnTo>
                  <a:lnTo>
                    <a:pt x="48" y="1142"/>
                  </a:lnTo>
                  <a:lnTo>
                    <a:pt x="27" y="1074"/>
                  </a:lnTo>
                  <a:lnTo>
                    <a:pt x="12" y="1004"/>
                  </a:lnTo>
                  <a:lnTo>
                    <a:pt x="3" y="932"/>
                  </a:lnTo>
                  <a:lnTo>
                    <a:pt x="0" y="858"/>
                  </a:lnTo>
                  <a:lnTo>
                    <a:pt x="3" y="784"/>
                  </a:lnTo>
                  <a:lnTo>
                    <a:pt x="12" y="711"/>
                  </a:lnTo>
                  <a:lnTo>
                    <a:pt x="27" y="641"/>
                  </a:lnTo>
                  <a:lnTo>
                    <a:pt x="48" y="574"/>
                  </a:lnTo>
                  <a:lnTo>
                    <a:pt x="74" y="508"/>
                  </a:lnTo>
                  <a:lnTo>
                    <a:pt x="105" y="445"/>
                  </a:lnTo>
                  <a:lnTo>
                    <a:pt x="141" y="386"/>
                  </a:lnTo>
                  <a:lnTo>
                    <a:pt x="181" y="330"/>
                  </a:lnTo>
                  <a:lnTo>
                    <a:pt x="227" y="277"/>
                  </a:lnTo>
                  <a:lnTo>
                    <a:pt x="275" y="227"/>
                  </a:lnTo>
                  <a:lnTo>
                    <a:pt x="327" y="183"/>
                  </a:lnTo>
                  <a:lnTo>
                    <a:pt x="384" y="142"/>
                  </a:lnTo>
                  <a:lnTo>
                    <a:pt x="444" y="106"/>
                  </a:lnTo>
                  <a:lnTo>
                    <a:pt x="506" y="75"/>
                  </a:lnTo>
                  <a:lnTo>
                    <a:pt x="571" y="49"/>
                  </a:lnTo>
                  <a:lnTo>
                    <a:pt x="639" y="27"/>
                  </a:lnTo>
                  <a:lnTo>
                    <a:pt x="709" y="13"/>
                  </a:lnTo>
                  <a:lnTo>
                    <a:pt x="781" y="3"/>
                  </a:lnTo>
                  <a:lnTo>
                    <a:pt x="8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74" name="Shape 7774"/>
          <p:cNvGrpSpPr/>
          <p:nvPr/>
        </p:nvGrpSpPr>
        <p:grpSpPr>
          <a:xfrm>
            <a:off x="7604092" y="4462516"/>
            <a:ext cx="202509" cy="273128"/>
            <a:chOff x="6796" y="3621"/>
            <a:chExt cx="195" cy="263"/>
          </a:xfrm>
        </p:grpSpPr>
        <p:sp>
          <p:nvSpPr>
            <p:cNvPr id="7775" name="Shape 7775"/>
            <p:cNvSpPr/>
            <p:nvPr/>
          </p:nvSpPr>
          <p:spPr>
            <a:xfrm>
              <a:off x="6796" y="3621"/>
              <a:ext cx="195" cy="200"/>
            </a:xfrm>
            <a:custGeom>
              <a:avLst/>
              <a:gdLst/>
              <a:ahLst/>
              <a:cxnLst/>
              <a:rect l="0" t="0" r="0" b="0"/>
              <a:pathLst>
                <a:path w="2533" h="2593" extrusionOk="0">
                  <a:moveTo>
                    <a:pt x="1267" y="530"/>
                  </a:moveTo>
                  <a:lnTo>
                    <a:pt x="1197" y="533"/>
                  </a:lnTo>
                  <a:lnTo>
                    <a:pt x="1130" y="542"/>
                  </a:lnTo>
                  <a:lnTo>
                    <a:pt x="1064" y="558"/>
                  </a:lnTo>
                  <a:lnTo>
                    <a:pt x="1000" y="578"/>
                  </a:lnTo>
                  <a:lnTo>
                    <a:pt x="939" y="604"/>
                  </a:lnTo>
                  <a:lnTo>
                    <a:pt x="881" y="635"/>
                  </a:lnTo>
                  <a:lnTo>
                    <a:pt x="826" y="671"/>
                  </a:lnTo>
                  <a:lnTo>
                    <a:pt x="774" y="711"/>
                  </a:lnTo>
                  <a:lnTo>
                    <a:pt x="726" y="755"/>
                  </a:lnTo>
                  <a:lnTo>
                    <a:pt x="682" y="803"/>
                  </a:lnTo>
                  <a:lnTo>
                    <a:pt x="642" y="855"/>
                  </a:lnTo>
                  <a:lnTo>
                    <a:pt x="606" y="910"/>
                  </a:lnTo>
                  <a:lnTo>
                    <a:pt x="576" y="968"/>
                  </a:lnTo>
                  <a:lnTo>
                    <a:pt x="550" y="1030"/>
                  </a:lnTo>
                  <a:lnTo>
                    <a:pt x="529" y="1093"/>
                  </a:lnTo>
                  <a:lnTo>
                    <a:pt x="514" y="1160"/>
                  </a:lnTo>
                  <a:lnTo>
                    <a:pt x="504" y="1227"/>
                  </a:lnTo>
                  <a:lnTo>
                    <a:pt x="501" y="1297"/>
                  </a:lnTo>
                  <a:lnTo>
                    <a:pt x="504" y="1367"/>
                  </a:lnTo>
                  <a:lnTo>
                    <a:pt x="514" y="1434"/>
                  </a:lnTo>
                  <a:lnTo>
                    <a:pt x="529" y="1501"/>
                  </a:lnTo>
                  <a:lnTo>
                    <a:pt x="550" y="1564"/>
                  </a:lnTo>
                  <a:lnTo>
                    <a:pt x="576" y="1626"/>
                  </a:lnTo>
                  <a:lnTo>
                    <a:pt x="606" y="1684"/>
                  </a:lnTo>
                  <a:lnTo>
                    <a:pt x="642" y="1739"/>
                  </a:lnTo>
                  <a:lnTo>
                    <a:pt x="682" y="1791"/>
                  </a:lnTo>
                  <a:lnTo>
                    <a:pt x="726" y="1839"/>
                  </a:lnTo>
                  <a:lnTo>
                    <a:pt x="774" y="1884"/>
                  </a:lnTo>
                  <a:lnTo>
                    <a:pt x="826" y="1923"/>
                  </a:lnTo>
                  <a:lnTo>
                    <a:pt x="881" y="1960"/>
                  </a:lnTo>
                  <a:lnTo>
                    <a:pt x="939" y="1990"/>
                  </a:lnTo>
                  <a:lnTo>
                    <a:pt x="1000" y="2016"/>
                  </a:lnTo>
                  <a:lnTo>
                    <a:pt x="1064" y="2037"/>
                  </a:lnTo>
                  <a:lnTo>
                    <a:pt x="1130" y="2052"/>
                  </a:lnTo>
                  <a:lnTo>
                    <a:pt x="1197" y="2062"/>
                  </a:lnTo>
                  <a:lnTo>
                    <a:pt x="1267" y="2065"/>
                  </a:lnTo>
                  <a:lnTo>
                    <a:pt x="1336" y="2062"/>
                  </a:lnTo>
                  <a:lnTo>
                    <a:pt x="1404" y="2052"/>
                  </a:lnTo>
                  <a:lnTo>
                    <a:pt x="1470" y="2037"/>
                  </a:lnTo>
                  <a:lnTo>
                    <a:pt x="1534" y="2016"/>
                  </a:lnTo>
                  <a:lnTo>
                    <a:pt x="1595" y="1991"/>
                  </a:lnTo>
                  <a:lnTo>
                    <a:pt x="1653" y="1960"/>
                  </a:lnTo>
                  <a:lnTo>
                    <a:pt x="1708" y="1924"/>
                  </a:lnTo>
                  <a:lnTo>
                    <a:pt x="1760" y="1884"/>
                  </a:lnTo>
                  <a:lnTo>
                    <a:pt x="1808" y="1839"/>
                  </a:lnTo>
                  <a:lnTo>
                    <a:pt x="1852" y="1791"/>
                  </a:lnTo>
                  <a:lnTo>
                    <a:pt x="1892" y="1739"/>
                  </a:lnTo>
                  <a:lnTo>
                    <a:pt x="1928" y="1684"/>
                  </a:lnTo>
                  <a:lnTo>
                    <a:pt x="1958" y="1626"/>
                  </a:lnTo>
                  <a:lnTo>
                    <a:pt x="1984" y="1564"/>
                  </a:lnTo>
                  <a:lnTo>
                    <a:pt x="2005" y="1501"/>
                  </a:lnTo>
                  <a:lnTo>
                    <a:pt x="2020" y="1435"/>
                  </a:lnTo>
                  <a:lnTo>
                    <a:pt x="2030" y="1367"/>
                  </a:lnTo>
                  <a:lnTo>
                    <a:pt x="2033" y="1297"/>
                  </a:lnTo>
                  <a:lnTo>
                    <a:pt x="2030" y="1227"/>
                  </a:lnTo>
                  <a:lnTo>
                    <a:pt x="2020" y="1160"/>
                  </a:lnTo>
                  <a:lnTo>
                    <a:pt x="2005" y="1093"/>
                  </a:lnTo>
                  <a:lnTo>
                    <a:pt x="1984" y="1030"/>
                  </a:lnTo>
                  <a:lnTo>
                    <a:pt x="1958" y="968"/>
                  </a:lnTo>
                  <a:lnTo>
                    <a:pt x="1928" y="910"/>
                  </a:lnTo>
                  <a:lnTo>
                    <a:pt x="1892" y="855"/>
                  </a:lnTo>
                  <a:lnTo>
                    <a:pt x="1852" y="803"/>
                  </a:lnTo>
                  <a:lnTo>
                    <a:pt x="1808" y="755"/>
                  </a:lnTo>
                  <a:lnTo>
                    <a:pt x="1760" y="711"/>
                  </a:lnTo>
                  <a:lnTo>
                    <a:pt x="1708" y="671"/>
                  </a:lnTo>
                  <a:lnTo>
                    <a:pt x="1653" y="635"/>
                  </a:lnTo>
                  <a:lnTo>
                    <a:pt x="1595" y="604"/>
                  </a:lnTo>
                  <a:lnTo>
                    <a:pt x="1534" y="578"/>
                  </a:lnTo>
                  <a:lnTo>
                    <a:pt x="1470" y="558"/>
                  </a:lnTo>
                  <a:lnTo>
                    <a:pt x="1404" y="542"/>
                  </a:lnTo>
                  <a:lnTo>
                    <a:pt x="1336" y="533"/>
                  </a:lnTo>
                  <a:lnTo>
                    <a:pt x="1267" y="530"/>
                  </a:lnTo>
                  <a:close/>
                  <a:moveTo>
                    <a:pt x="1264" y="0"/>
                  </a:moveTo>
                  <a:lnTo>
                    <a:pt x="1277" y="4"/>
                  </a:lnTo>
                  <a:lnTo>
                    <a:pt x="1289" y="14"/>
                  </a:lnTo>
                  <a:lnTo>
                    <a:pt x="1477" y="224"/>
                  </a:lnTo>
                  <a:lnTo>
                    <a:pt x="1487" y="232"/>
                  </a:lnTo>
                  <a:lnTo>
                    <a:pt x="1499" y="237"/>
                  </a:lnTo>
                  <a:lnTo>
                    <a:pt x="1513" y="237"/>
                  </a:lnTo>
                  <a:lnTo>
                    <a:pt x="1525" y="234"/>
                  </a:lnTo>
                  <a:lnTo>
                    <a:pt x="1785" y="123"/>
                  </a:lnTo>
                  <a:lnTo>
                    <a:pt x="1799" y="119"/>
                  </a:lnTo>
                  <a:lnTo>
                    <a:pt x="1814" y="121"/>
                  </a:lnTo>
                  <a:lnTo>
                    <a:pt x="1826" y="127"/>
                  </a:lnTo>
                  <a:lnTo>
                    <a:pt x="1837" y="136"/>
                  </a:lnTo>
                  <a:lnTo>
                    <a:pt x="1843" y="150"/>
                  </a:lnTo>
                  <a:lnTo>
                    <a:pt x="1921" y="422"/>
                  </a:lnTo>
                  <a:lnTo>
                    <a:pt x="1927" y="435"/>
                  </a:lnTo>
                  <a:lnTo>
                    <a:pt x="1935" y="444"/>
                  </a:lnTo>
                  <a:lnTo>
                    <a:pt x="1947" y="451"/>
                  </a:lnTo>
                  <a:lnTo>
                    <a:pt x="1960" y="454"/>
                  </a:lnTo>
                  <a:lnTo>
                    <a:pt x="2241" y="465"/>
                  </a:lnTo>
                  <a:lnTo>
                    <a:pt x="2256" y="468"/>
                  </a:lnTo>
                  <a:lnTo>
                    <a:pt x="2268" y="476"/>
                  </a:lnTo>
                  <a:lnTo>
                    <a:pt x="2277" y="487"/>
                  </a:lnTo>
                  <a:lnTo>
                    <a:pt x="2282" y="499"/>
                  </a:lnTo>
                  <a:lnTo>
                    <a:pt x="2282" y="515"/>
                  </a:lnTo>
                  <a:lnTo>
                    <a:pt x="2235" y="794"/>
                  </a:lnTo>
                  <a:lnTo>
                    <a:pt x="2235" y="807"/>
                  </a:lnTo>
                  <a:lnTo>
                    <a:pt x="2238" y="820"/>
                  </a:lnTo>
                  <a:lnTo>
                    <a:pt x="2246" y="830"/>
                  </a:lnTo>
                  <a:lnTo>
                    <a:pt x="2257" y="838"/>
                  </a:lnTo>
                  <a:lnTo>
                    <a:pt x="2506" y="972"/>
                  </a:lnTo>
                  <a:lnTo>
                    <a:pt x="2517" y="981"/>
                  </a:lnTo>
                  <a:lnTo>
                    <a:pt x="2525" y="992"/>
                  </a:lnTo>
                  <a:lnTo>
                    <a:pt x="2528" y="1006"/>
                  </a:lnTo>
                  <a:lnTo>
                    <a:pt x="2527" y="1020"/>
                  </a:lnTo>
                  <a:lnTo>
                    <a:pt x="2520" y="1034"/>
                  </a:lnTo>
                  <a:lnTo>
                    <a:pt x="2358" y="1264"/>
                  </a:lnTo>
                  <a:lnTo>
                    <a:pt x="2351" y="1276"/>
                  </a:lnTo>
                  <a:lnTo>
                    <a:pt x="2349" y="1289"/>
                  </a:lnTo>
                  <a:lnTo>
                    <a:pt x="2352" y="1302"/>
                  </a:lnTo>
                  <a:lnTo>
                    <a:pt x="2358" y="1314"/>
                  </a:lnTo>
                  <a:lnTo>
                    <a:pt x="2525" y="1543"/>
                  </a:lnTo>
                  <a:lnTo>
                    <a:pt x="2531" y="1556"/>
                  </a:lnTo>
                  <a:lnTo>
                    <a:pt x="2533" y="1570"/>
                  </a:lnTo>
                  <a:lnTo>
                    <a:pt x="2530" y="1583"/>
                  </a:lnTo>
                  <a:lnTo>
                    <a:pt x="2523" y="1596"/>
                  </a:lnTo>
                  <a:lnTo>
                    <a:pt x="2511" y="1604"/>
                  </a:lnTo>
                  <a:lnTo>
                    <a:pt x="2264" y="1741"/>
                  </a:lnTo>
                  <a:lnTo>
                    <a:pt x="2254" y="1748"/>
                  </a:lnTo>
                  <a:lnTo>
                    <a:pt x="2246" y="1760"/>
                  </a:lnTo>
                  <a:lnTo>
                    <a:pt x="2243" y="1772"/>
                  </a:lnTo>
                  <a:lnTo>
                    <a:pt x="2243" y="1786"/>
                  </a:lnTo>
                  <a:lnTo>
                    <a:pt x="2294" y="2064"/>
                  </a:lnTo>
                  <a:lnTo>
                    <a:pt x="2294" y="2078"/>
                  </a:lnTo>
                  <a:lnTo>
                    <a:pt x="2290" y="2092"/>
                  </a:lnTo>
                  <a:lnTo>
                    <a:pt x="2281" y="2103"/>
                  </a:lnTo>
                  <a:lnTo>
                    <a:pt x="2269" y="2110"/>
                  </a:lnTo>
                  <a:lnTo>
                    <a:pt x="2255" y="2114"/>
                  </a:lnTo>
                  <a:lnTo>
                    <a:pt x="1974" y="2130"/>
                  </a:lnTo>
                  <a:lnTo>
                    <a:pt x="1960" y="2133"/>
                  </a:lnTo>
                  <a:lnTo>
                    <a:pt x="1949" y="2140"/>
                  </a:lnTo>
                  <a:lnTo>
                    <a:pt x="1940" y="2149"/>
                  </a:lnTo>
                  <a:lnTo>
                    <a:pt x="1935" y="2161"/>
                  </a:lnTo>
                  <a:lnTo>
                    <a:pt x="1860" y="2434"/>
                  </a:lnTo>
                  <a:lnTo>
                    <a:pt x="1854" y="2447"/>
                  </a:lnTo>
                  <a:lnTo>
                    <a:pt x="1844" y="2457"/>
                  </a:lnTo>
                  <a:lnTo>
                    <a:pt x="1831" y="2463"/>
                  </a:lnTo>
                  <a:lnTo>
                    <a:pt x="1817" y="2465"/>
                  </a:lnTo>
                  <a:lnTo>
                    <a:pt x="1803" y="2462"/>
                  </a:lnTo>
                  <a:lnTo>
                    <a:pt x="1542" y="2354"/>
                  </a:lnTo>
                  <a:lnTo>
                    <a:pt x="1529" y="2351"/>
                  </a:lnTo>
                  <a:lnTo>
                    <a:pt x="1516" y="2352"/>
                  </a:lnTo>
                  <a:lnTo>
                    <a:pt x="1505" y="2357"/>
                  </a:lnTo>
                  <a:lnTo>
                    <a:pt x="1494" y="2365"/>
                  </a:lnTo>
                  <a:lnTo>
                    <a:pt x="1308" y="2578"/>
                  </a:lnTo>
                  <a:lnTo>
                    <a:pt x="1297" y="2588"/>
                  </a:lnTo>
                  <a:lnTo>
                    <a:pt x="1284" y="2593"/>
                  </a:lnTo>
                  <a:lnTo>
                    <a:pt x="1270" y="2593"/>
                  </a:lnTo>
                  <a:lnTo>
                    <a:pt x="1257" y="2588"/>
                  </a:lnTo>
                  <a:lnTo>
                    <a:pt x="1245" y="2579"/>
                  </a:lnTo>
                  <a:lnTo>
                    <a:pt x="1056" y="2368"/>
                  </a:lnTo>
                  <a:lnTo>
                    <a:pt x="1046" y="2361"/>
                  </a:lnTo>
                  <a:lnTo>
                    <a:pt x="1033" y="2356"/>
                  </a:lnTo>
                  <a:lnTo>
                    <a:pt x="1021" y="2355"/>
                  </a:lnTo>
                  <a:lnTo>
                    <a:pt x="1008" y="2358"/>
                  </a:lnTo>
                  <a:lnTo>
                    <a:pt x="748" y="2470"/>
                  </a:lnTo>
                  <a:lnTo>
                    <a:pt x="734" y="2473"/>
                  </a:lnTo>
                  <a:lnTo>
                    <a:pt x="720" y="2472"/>
                  </a:lnTo>
                  <a:lnTo>
                    <a:pt x="707" y="2466"/>
                  </a:lnTo>
                  <a:lnTo>
                    <a:pt x="697" y="2456"/>
                  </a:lnTo>
                  <a:lnTo>
                    <a:pt x="691" y="2443"/>
                  </a:lnTo>
                  <a:lnTo>
                    <a:pt x="612" y="2171"/>
                  </a:lnTo>
                  <a:lnTo>
                    <a:pt x="606" y="2159"/>
                  </a:lnTo>
                  <a:lnTo>
                    <a:pt x="598" y="2150"/>
                  </a:lnTo>
                  <a:lnTo>
                    <a:pt x="586" y="2143"/>
                  </a:lnTo>
                  <a:lnTo>
                    <a:pt x="573" y="2141"/>
                  </a:lnTo>
                  <a:lnTo>
                    <a:pt x="292" y="2128"/>
                  </a:lnTo>
                  <a:lnTo>
                    <a:pt x="277" y="2126"/>
                  </a:lnTo>
                  <a:lnTo>
                    <a:pt x="265" y="2118"/>
                  </a:lnTo>
                  <a:lnTo>
                    <a:pt x="255" y="2107"/>
                  </a:lnTo>
                  <a:lnTo>
                    <a:pt x="251" y="2094"/>
                  </a:lnTo>
                  <a:lnTo>
                    <a:pt x="251" y="2079"/>
                  </a:lnTo>
                  <a:lnTo>
                    <a:pt x="298" y="1800"/>
                  </a:lnTo>
                  <a:lnTo>
                    <a:pt x="298" y="1787"/>
                  </a:lnTo>
                  <a:lnTo>
                    <a:pt x="294" y="1774"/>
                  </a:lnTo>
                  <a:lnTo>
                    <a:pt x="286" y="1763"/>
                  </a:lnTo>
                  <a:lnTo>
                    <a:pt x="276" y="1756"/>
                  </a:lnTo>
                  <a:lnTo>
                    <a:pt x="27" y="1622"/>
                  </a:lnTo>
                  <a:lnTo>
                    <a:pt x="16" y="1613"/>
                  </a:lnTo>
                  <a:lnTo>
                    <a:pt x="8" y="1601"/>
                  </a:lnTo>
                  <a:lnTo>
                    <a:pt x="5" y="1587"/>
                  </a:lnTo>
                  <a:lnTo>
                    <a:pt x="6" y="1573"/>
                  </a:lnTo>
                  <a:lnTo>
                    <a:pt x="12" y="1560"/>
                  </a:lnTo>
                  <a:lnTo>
                    <a:pt x="175" y="1329"/>
                  </a:lnTo>
                  <a:lnTo>
                    <a:pt x="182" y="1318"/>
                  </a:lnTo>
                  <a:lnTo>
                    <a:pt x="183" y="1304"/>
                  </a:lnTo>
                  <a:lnTo>
                    <a:pt x="181" y="1292"/>
                  </a:lnTo>
                  <a:lnTo>
                    <a:pt x="174" y="1279"/>
                  </a:lnTo>
                  <a:lnTo>
                    <a:pt x="8" y="1052"/>
                  </a:lnTo>
                  <a:lnTo>
                    <a:pt x="2" y="1038"/>
                  </a:lnTo>
                  <a:lnTo>
                    <a:pt x="0" y="1025"/>
                  </a:lnTo>
                  <a:lnTo>
                    <a:pt x="3" y="1010"/>
                  </a:lnTo>
                  <a:lnTo>
                    <a:pt x="10" y="999"/>
                  </a:lnTo>
                  <a:lnTo>
                    <a:pt x="22" y="989"/>
                  </a:lnTo>
                  <a:lnTo>
                    <a:pt x="269" y="852"/>
                  </a:lnTo>
                  <a:lnTo>
                    <a:pt x="279" y="844"/>
                  </a:lnTo>
                  <a:lnTo>
                    <a:pt x="286" y="833"/>
                  </a:lnTo>
                  <a:lnTo>
                    <a:pt x="291" y="821"/>
                  </a:lnTo>
                  <a:lnTo>
                    <a:pt x="289" y="807"/>
                  </a:lnTo>
                  <a:lnTo>
                    <a:pt x="239" y="530"/>
                  </a:lnTo>
                  <a:lnTo>
                    <a:pt x="239" y="515"/>
                  </a:lnTo>
                  <a:lnTo>
                    <a:pt x="244" y="502"/>
                  </a:lnTo>
                  <a:lnTo>
                    <a:pt x="252" y="490"/>
                  </a:lnTo>
                  <a:lnTo>
                    <a:pt x="265" y="483"/>
                  </a:lnTo>
                  <a:lnTo>
                    <a:pt x="279" y="479"/>
                  </a:lnTo>
                  <a:lnTo>
                    <a:pt x="560" y="463"/>
                  </a:lnTo>
                  <a:lnTo>
                    <a:pt x="573" y="460"/>
                  </a:lnTo>
                  <a:lnTo>
                    <a:pt x="584" y="454"/>
                  </a:lnTo>
                  <a:lnTo>
                    <a:pt x="594" y="443"/>
                  </a:lnTo>
                  <a:lnTo>
                    <a:pt x="599" y="432"/>
                  </a:lnTo>
                  <a:lnTo>
                    <a:pt x="673" y="159"/>
                  </a:lnTo>
                  <a:lnTo>
                    <a:pt x="680" y="146"/>
                  </a:lnTo>
                  <a:lnTo>
                    <a:pt x="689" y="135"/>
                  </a:lnTo>
                  <a:lnTo>
                    <a:pt x="701" y="129"/>
                  </a:lnTo>
                  <a:lnTo>
                    <a:pt x="716" y="128"/>
                  </a:lnTo>
                  <a:lnTo>
                    <a:pt x="730" y="131"/>
                  </a:lnTo>
                  <a:lnTo>
                    <a:pt x="991" y="238"/>
                  </a:lnTo>
                  <a:lnTo>
                    <a:pt x="1003" y="242"/>
                  </a:lnTo>
                  <a:lnTo>
                    <a:pt x="1017" y="242"/>
                  </a:lnTo>
                  <a:lnTo>
                    <a:pt x="1029" y="236"/>
                  </a:lnTo>
                  <a:lnTo>
                    <a:pt x="1039" y="228"/>
                  </a:lnTo>
                  <a:lnTo>
                    <a:pt x="1224" y="15"/>
                  </a:lnTo>
                  <a:lnTo>
                    <a:pt x="1236" y="5"/>
                  </a:lnTo>
                  <a:lnTo>
                    <a:pt x="1249" y="0"/>
                  </a:lnTo>
                  <a:lnTo>
                    <a:pt x="12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76" name="Shape 7776"/>
            <p:cNvSpPr/>
            <p:nvPr/>
          </p:nvSpPr>
          <p:spPr>
            <a:xfrm>
              <a:off x="6904" y="3818"/>
              <a:ext cx="59" cy="66"/>
            </a:xfrm>
            <a:custGeom>
              <a:avLst/>
              <a:gdLst/>
              <a:ahLst/>
              <a:cxnLst/>
              <a:rect l="0" t="0" r="0" b="0"/>
              <a:pathLst>
                <a:path w="767" h="855" extrusionOk="0">
                  <a:moveTo>
                    <a:pt x="553" y="0"/>
                  </a:moveTo>
                  <a:lnTo>
                    <a:pt x="766" y="657"/>
                  </a:lnTo>
                  <a:lnTo>
                    <a:pt x="767" y="672"/>
                  </a:lnTo>
                  <a:lnTo>
                    <a:pt x="763" y="684"/>
                  </a:lnTo>
                  <a:lnTo>
                    <a:pt x="753" y="693"/>
                  </a:lnTo>
                  <a:lnTo>
                    <a:pt x="741" y="698"/>
                  </a:lnTo>
                  <a:lnTo>
                    <a:pt x="727" y="698"/>
                  </a:lnTo>
                  <a:lnTo>
                    <a:pt x="474" y="623"/>
                  </a:lnTo>
                  <a:lnTo>
                    <a:pt x="465" y="622"/>
                  </a:lnTo>
                  <a:lnTo>
                    <a:pt x="455" y="624"/>
                  </a:lnTo>
                  <a:lnTo>
                    <a:pt x="447" y="628"/>
                  </a:lnTo>
                  <a:lnTo>
                    <a:pt x="441" y="634"/>
                  </a:lnTo>
                  <a:lnTo>
                    <a:pt x="278" y="843"/>
                  </a:lnTo>
                  <a:lnTo>
                    <a:pt x="269" y="851"/>
                  </a:lnTo>
                  <a:lnTo>
                    <a:pt x="258" y="855"/>
                  </a:lnTo>
                  <a:lnTo>
                    <a:pt x="248" y="855"/>
                  </a:lnTo>
                  <a:lnTo>
                    <a:pt x="238" y="851"/>
                  </a:lnTo>
                  <a:lnTo>
                    <a:pt x="228" y="844"/>
                  </a:lnTo>
                  <a:lnTo>
                    <a:pt x="223" y="834"/>
                  </a:lnTo>
                  <a:lnTo>
                    <a:pt x="0" y="140"/>
                  </a:lnTo>
                  <a:lnTo>
                    <a:pt x="7" y="135"/>
                  </a:lnTo>
                  <a:lnTo>
                    <a:pt x="13" y="129"/>
                  </a:lnTo>
                  <a:lnTo>
                    <a:pt x="152" y="2"/>
                  </a:lnTo>
                  <a:lnTo>
                    <a:pt x="332" y="56"/>
                  </a:lnTo>
                  <a:lnTo>
                    <a:pt x="364" y="62"/>
                  </a:lnTo>
                  <a:lnTo>
                    <a:pt x="396" y="65"/>
                  </a:lnTo>
                  <a:lnTo>
                    <a:pt x="432" y="62"/>
                  </a:lnTo>
                  <a:lnTo>
                    <a:pt x="466" y="54"/>
                  </a:lnTo>
                  <a:lnTo>
                    <a:pt x="498" y="40"/>
                  </a:lnTo>
                  <a:lnTo>
                    <a:pt x="527" y="22"/>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77" name="Shape 7777"/>
            <p:cNvSpPr/>
            <p:nvPr/>
          </p:nvSpPr>
          <p:spPr>
            <a:xfrm>
              <a:off x="6824" y="3818"/>
              <a:ext cx="59" cy="66"/>
            </a:xfrm>
            <a:custGeom>
              <a:avLst/>
              <a:gdLst/>
              <a:ahLst/>
              <a:cxnLst/>
              <a:rect l="0" t="0" r="0" b="0"/>
              <a:pathLst>
                <a:path w="768" h="856" extrusionOk="0">
                  <a:moveTo>
                    <a:pt x="214" y="0"/>
                  </a:moveTo>
                  <a:lnTo>
                    <a:pt x="241" y="22"/>
                  </a:lnTo>
                  <a:lnTo>
                    <a:pt x="270" y="40"/>
                  </a:lnTo>
                  <a:lnTo>
                    <a:pt x="302" y="54"/>
                  </a:lnTo>
                  <a:lnTo>
                    <a:pt x="336" y="62"/>
                  </a:lnTo>
                  <a:lnTo>
                    <a:pt x="372" y="65"/>
                  </a:lnTo>
                  <a:lnTo>
                    <a:pt x="404" y="63"/>
                  </a:lnTo>
                  <a:lnTo>
                    <a:pt x="435" y="56"/>
                  </a:lnTo>
                  <a:lnTo>
                    <a:pt x="616" y="2"/>
                  </a:lnTo>
                  <a:lnTo>
                    <a:pt x="754" y="129"/>
                  </a:lnTo>
                  <a:lnTo>
                    <a:pt x="761" y="135"/>
                  </a:lnTo>
                  <a:lnTo>
                    <a:pt x="768" y="141"/>
                  </a:lnTo>
                  <a:lnTo>
                    <a:pt x="545" y="834"/>
                  </a:lnTo>
                  <a:lnTo>
                    <a:pt x="539" y="845"/>
                  </a:lnTo>
                  <a:lnTo>
                    <a:pt x="530" y="853"/>
                  </a:lnTo>
                  <a:lnTo>
                    <a:pt x="520" y="856"/>
                  </a:lnTo>
                  <a:lnTo>
                    <a:pt x="509" y="856"/>
                  </a:lnTo>
                  <a:lnTo>
                    <a:pt x="498" y="851"/>
                  </a:lnTo>
                  <a:lnTo>
                    <a:pt x="490" y="844"/>
                  </a:lnTo>
                  <a:lnTo>
                    <a:pt x="327" y="635"/>
                  </a:lnTo>
                  <a:lnTo>
                    <a:pt x="318" y="627"/>
                  </a:lnTo>
                  <a:lnTo>
                    <a:pt x="306" y="623"/>
                  </a:lnTo>
                  <a:lnTo>
                    <a:pt x="294" y="624"/>
                  </a:lnTo>
                  <a:lnTo>
                    <a:pt x="41" y="698"/>
                  </a:lnTo>
                  <a:lnTo>
                    <a:pt x="26" y="699"/>
                  </a:lnTo>
                  <a:lnTo>
                    <a:pt x="15" y="694"/>
                  </a:lnTo>
                  <a:lnTo>
                    <a:pt x="5" y="685"/>
                  </a:lnTo>
                  <a:lnTo>
                    <a:pt x="0" y="673"/>
                  </a:lnTo>
                  <a:lnTo>
                    <a:pt x="1" y="658"/>
                  </a:lnTo>
                  <a:lnTo>
                    <a:pt x="2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78" name="Shape 7778"/>
            <p:cNvSpPr/>
            <p:nvPr/>
          </p:nvSpPr>
          <p:spPr>
            <a:xfrm>
              <a:off x="6854" y="3681"/>
              <a:ext cx="79" cy="76"/>
            </a:xfrm>
            <a:custGeom>
              <a:avLst/>
              <a:gdLst/>
              <a:ahLst/>
              <a:cxnLst/>
              <a:rect l="0" t="0" r="0" b="0"/>
              <a:pathLst>
                <a:path w="1019" h="978" extrusionOk="0">
                  <a:moveTo>
                    <a:pt x="503" y="0"/>
                  </a:moveTo>
                  <a:lnTo>
                    <a:pt x="518" y="0"/>
                  </a:lnTo>
                  <a:lnTo>
                    <a:pt x="533" y="3"/>
                  </a:lnTo>
                  <a:lnTo>
                    <a:pt x="546" y="11"/>
                  </a:lnTo>
                  <a:lnTo>
                    <a:pt x="558" y="22"/>
                  </a:lnTo>
                  <a:lnTo>
                    <a:pt x="566" y="38"/>
                  </a:lnTo>
                  <a:lnTo>
                    <a:pt x="675" y="306"/>
                  </a:lnTo>
                  <a:lnTo>
                    <a:pt x="963" y="327"/>
                  </a:lnTo>
                  <a:lnTo>
                    <a:pt x="981" y="330"/>
                  </a:lnTo>
                  <a:lnTo>
                    <a:pt x="995" y="337"/>
                  </a:lnTo>
                  <a:lnTo>
                    <a:pt x="1006" y="349"/>
                  </a:lnTo>
                  <a:lnTo>
                    <a:pt x="1014" y="361"/>
                  </a:lnTo>
                  <a:lnTo>
                    <a:pt x="1018" y="376"/>
                  </a:lnTo>
                  <a:lnTo>
                    <a:pt x="1019" y="391"/>
                  </a:lnTo>
                  <a:lnTo>
                    <a:pt x="1016" y="406"/>
                  </a:lnTo>
                  <a:lnTo>
                    <a:pt x="1009" y="420"/>
                  </a:lnTo>
                  <a:lnTo>
                    <a:pt x="998" y="433"/>
                  </a:lnTo>
                  <a:lnTo>
                    <a:pt x="777" y="620"/>
                  </a:lnTo>
                  <a:lnTo>
                    <a:pt x="846" y="902"/>
                  </a:lnTo>
                  <a:lnTo>
                    <a:pt x="848" y="922"/>
                  </a:lnTo>
                  <a:lnTo>
                    <a:pt x="844" y="939"/>
                  </a:lnTo>
                  <a:lnTo>
                    <a:pt x="836" y="954"/>
                  </a:lnTo>
                  <a:lnTo>
                    <a:pt x="823" y="966"/>
                  </a:lnTo>
                  <a:lnTo>
                    <a:pt x="808" y="974"/>
                  </a:lnTo>
                  <a:lnTo>
                    <a:pt x="791" y="978"/>
                  </a:lnTo>
                  <a:lnTo>
                    <a:pt x="774" y="976"/>
                  </a:lnTo>
                  <a:lnTo>
                    <a:pt x="756" y="968"/>
                  </a:lnTo>
                  <a:lnTo>
                    <a:pt x="510" y="816"/>
                  </a:lnTo>
                  <a:lnTo>
                    <a:pt x="265" y="968"/>
                  </a:lnTo>
                  <a:lnTo>
                    <a:pt x="247" y="976"/>
                  </a:lnTo>
                  <a:lnTo>
                    <a:pt x="229" y="978"/>
                  </a:lnTo>
                  <a:lnTo>
                    <a:pt x="212" y="974"/>
                  </a:lnTo>
                  <a:lnTo>
                    <a:pt x="198" y="966"/>
                  </a:lnTo>
                  <a:lnTo>
                    <a:pt x="185" y="954"/>
                  </a:lnTo>
                  <a:lnTo>
                    <a:pt x="176" y="939"/>
                  </a:lnTo>
                  <a:lnTo>
                    <a:pt x="173" y="922"/>
                  </a:lnTo>
                  <a:lnTo>
                    <a:pt x="174" y="902"/>
                  </a:lnTo>
                  <a:lnTo>
                    <a:pt x="243" y="620"/>
                  </a:lnTo>
                  <a:lnTo>
                    <a:pt x="22" y="433"/>
                  </a:lnTo>
                  <a:lnTo>
                    <a:pt x="11" y="420"/>
                  </a:lnTo>
                  <a:lnTo>
                    <a:pt x="4" y="406"/>
                  </a:lnTo>
                  <a:lnTo>
                    <a:pt x="0" y="391"/>
                  </a:lnTo>
                  <a:lnTo>
                    <a:pt x="1" y="376"/>
                  </a:lnTo>
                  <a:lnTo>
                    <a:pt x="7" y="361"/>
                  </a:lnTo>
                  <a:lnTo>
                    <a:pt x="15" y="349"/>
                  </a:lnTo>
                  <a:lnTo>
                    <a:pt x="25" y="337"/>
                  </a:lnTo>
                  <a:lnTo>
                    <a:pt x="40" y="330"/>
                  </a:lnTo>
                  <a:lnTo>
                    <a:pt x="56" y="327"/>
                  </a:lnTo>
                  <a:lnTo>
                    <a:pt x="346" y="306"/>
                  </a:lnTo>
                  <a:lnTo>
                    <a:pt x="454" y="38"/>
                  </a:lnTo>
                  <a:lnTo>
                    <a:pt x="463" y="22"/>
                  </a:lnTo>
                  <a:lnTo>
                    <a:pt x="475" y="11"/>
                  </a:lnTo>
                  <a:lnTo>
                    <a:pt x="488" y="3"/>
                  </a:lnTo>
                  <a:lnTo>
                    <a:pt x="5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sp>
        <p:nvSpPr>
          <p:cNvPr id="343" name="Shape 343"/>
          <p:cNvSpPr txBox="1"/>
          <p:nvPr/>
        </p:nvSpPr>
        <p:spPr>
          <a:xfrm>
            <a:off x="761798" y="742281"/>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VISION</a:t>
            </a:r>
            <a:endParaRPr sz="2100" b="1">
              <a:solidFill>
                <a:schemeClr val="accent2"/>
              </a:solidFill>
              <a:latin typeface="Lato Black"/>
              <a:ea typeface="Lato Black"/>
              <a:cs typeface="Lato Black"/>
              <a:sym typeface="Lato Black"/>
            </a:endParaRPr>
          </a:p>
        </p:txBody>
      </p:sp>
      <p:sp>
        <p:nvSpPr>
          <p:cNvPr id="344" name="Shape 344"/>
          <p:cNvSpPr txBox="1"/>
          <p:nvPr/>
        </p:nvSpPr>
        <p:spPr>
          <a:xfrm>
            <a:off x="761798" y="557616"/>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45" name="Shape 345"/>
          <p:cNvSpPr/>
          <p:nvPr/>
        </p:nvSpPr>
        <p:spPr>
          <a:xfrm>
            <a:off x="810618" y="3046320"/>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46" name="Shape 346"/>
          <p:cNvSpPr txBox="1"/>
          <p:nvPr/>
        </p:nvSpPr>
        <p:spPr>
          <a:xfrm>
            <a:off x="750890" y="3116075"/>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347" name="Shape 347"/>
          <p:cNvSpPr txBox="1"/>
          <p:nvPr/>
        </p:nvSpPr>
        <p:spPr>
          <a:xfrm>
            <a:off x="1428671" y="3001178"/>
            <a:ext cx="369747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788">
              <a:solidFill>
                <a:srgbClr val="595959"/>
              </a:solidFill>
              <a:latin typeface="Open Sans"/>
              <a:ea typeface="Open Sans"/>
              <a:cs typeface="Open Sans"/>
              <a:sym typeface="Open Sans"/>
            </a:endParaRPr>
          </a:p>
        </p:txBody>
      </p:sp>
      <p:sp>
        <p:nvSpPr>
          <p:cNvPr id="348" name="Shape 348"/>
          <p:cNvSpPr txBox="1"/>
          <p:nvPr/>
        </p:nvSpPr>
        <p:spPr>
          <a:xfrm>
            <a:off x="1428671" y="3741070"/>
            <a:ext cx="369747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788">
              <a:solidFill>
                <a:srgbClr val="595959"/>
              </a:solidFill>
              <a:latin typeface="Open Sans"/>
              <a:ea typeface="Open Sans"/>
              <a:cs typeface="Open Sans"/>
              <a:sym typeface="Open Sans"/>
            </a:endParaRPr>
          </a:p>
        </p:txBody>
      </p:sp>
      <p:sp>
        <p:nvSpPr>
          <p:cNvPr id="349" name="Shape 349"/>
          <p:cNvSpPr/>
          <p:nvPr/>
        </p:nvSpPr>
        <p:spPr>
          <a:xfrm>
            <a:off x="810618" y="3779598"/>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50" name="Shape 350"/>
          <p:cNvSpPr txBox="1"/>
          <p:nvPr/>
        </p:nvSpPr>
        <p:spPr>
          <a:xfrm>
            <a:off x="750890" y="3837322"/>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351" name="Shape 351"/>
          <p:cNvSpPr txBox="1"/>
          <p:nvPr/>
        </p:nvSpPr>
        <p:spPr>
          <a:xfrm>
            <a:off x="761798" y="1818924"/>
            <a:ext cx="4364348" cy="640560"/>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788">
              <a:solidFill>
                <a:srgbClr val="595959"/>
              </a:solidFill>
              <a:latin typeface="Open Sans"/>
              <a:ea typeface="Open Sans"/>
              <a:cs typeface="Open Sans"/>
              <a:sym typeface="Open Sans"/>
            </a:endParaRPr>
          </a:p>
        </p:txBody>
      </p:sp>
      <p:sp>
        <p:nvSpPr>
          <p:cNvPr id="352" name="Shape 352"/>
          <p:cNvSpPr txBox="1"/>
          <p:nvPr/>
        </p:nvSpPr>
        <p:spPr>
          <a:xfrm>
            <a:off x="761798" y="1493730"/>
            <a:ext cx="3334871"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FROM ZERO TO HERO</a:t>
            </a:r>
            <a:endParaRPr b="1">
              <a:solidFill>
                <a:schemeClr val="accent1"/>
              </a:solidFill>
              <a:latin typeface="Open Sans"/>
              <a:ea typeface="Open Sans"/>
              <a:cs typeface="Open Sans"/>
              <a:sym typeface="Open Sans"/>
            </a:endParaRPr>
          </a:p>
        </p:txBody>
      </p:sp>
      <p:pic>
        <p:nvPicPr>
          <p:cNvPr id="353" name="Shape 353"/>
          <p:cNvPicPr preferRelativeResize="0">
            <a:picLocks noGrp="1"/>
          </p:cNvPicPr>
          <p:nvPr>
            <p:ph type="pic" idx="2"/>
          </p:nvPr>
        </p:nvPicPr>
        <p:blipFill rotWithShape="1">
          <a:blip r:embed="rId3">
            <a:alphaModFix/>
          </a:blip>
          <a:srcRect l="30723" r="30723"/>
          <a:stretch/>
        </p:blipFill>
        <p:spPr>
          <a:xfrm>
            <a:off x="5618748" y="0"/>
            <a:ext cx="3525253" cy="51435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3"/>
                                        </p:tgtEl>
                                        <p:attrNameLst>
                                          <p:attrName>style.visibility</p:attrName>
                                        </p:attrNameLst>
                                      </p:cBhvr>
                                      <p:to>
                                        <p:strVal val="visible"/>
                                      </p:to>
                                    </p:set>
                                    <p:animEffect transition="in" filter="fade">
                                      <p:cBhvr>
                                        <p:cTn id="7" dur="500"/>
                                        <p:tgtEl>
                                          <p:spTgt spid="343"/>
                                        </p:tgtEl>
                                      </p:cBhvr>
                                    </p:animEffect>
                                  </p:childTnLst>
                                </p:cTn>
                              </p:par>
                              <p:par>
                                <p:cTn id="8" presetID="10" presetClass="entr" presetSubtype="0" fill="hold" nodeType="withEffect">
                                  <p:stCondLst>
                                    <p:cond delay="0"/>
                                  </p:stCondLst>
                                  <p:childTnLst>
                                    <p:set>
                                      <p:cBhvr>
                                        <p:cTn id="9" dur="1" fill="hold">
                                          <p:stCondLst>
                                            <p:cond delay="0"/>
                                          </p:stCondLst>
                                        </p:cTn>
                                        <p:tgtEl>
                                          <p:spTgt spid="344"/>
                                        </p:tgtEl>
                                        <p:attrNameLst>
                                          <p:attrName>style.visibility</p:attrName>
                                        </p:attrNameLst>
                                      </p:cBhvr>
                                      <p:to>
                                        <p:strVal val="visible"/>
                                      </p:to>
                                    </p:set>
                                    <p:animEffect transition="in" filter="fade">
                                      <p:cBhvr>
                                        <p:cTn id="10" dur="500"/>
                                        <p:tgtEl>
                                          <p:spTgt spid="34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52"/>
                                        </p:tgtEl>
                                        <p:attrNameLst>
                                          <p:attrName>style.visibility</p:attrName>
                                        </p:attrNameLst>
                                      </p:cBhvr>
                                      <p:to>
                                        <p:strVal val="visible"/>
                                      </p:to>
                                    </p:set>
                                    <p:animEffect transition="in" filter="fade">
                                      <p:cBhvr>
                                        <p:cTn id="14" dur="500"/>
                                        <p:tgtEl>
                                          <p:spTgt spid="35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51"/>
                                        </p:tgtEl>
                                        <p:attrNameLst>
                                          <p:attrName>style.visibility</p:attrName>
                                        </p:attrNameLst>
                                      </p:cBhvr>
                                      <p:to>
                                        <p:strVal val="visible"/>
                                      </p:to>
                                    </p:set>
                                    <p:animEffect transition="in" filter="fade">
                                      <p:cBhvr>
                                        <p:cTn id="18" dur="500"/>
                                        <p:tgtEl>
                                          <p:spTgt spid="351"/>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346"/>
                                        </p:tgtEl>
                                        <p:attrNameLst>
                                          <p:attrName>style.visibility</p:attrName>
                                        </p:attrNameLst>
                                      </p:cBhvr>
                                      <p:to>
                                        <p:strVal val="visible"/>
                                      </p:to>
                                    </p:set>
                                    <p:anim calcmode="lin" valueType="num">
                                      <p:cBhvr additive="base">
                                        <p:cTn id="22" dur="500"/>
                                        <p:tgtEl>
                                          <p:spTgt spid="346"/>
                                        </p:tgtEl>
                                        <p:attrNameLst>
                                          <p:attrName>ppt_w</p:attrName>
                                        </p:attrNameLst>
                                      </p:cBhvr>
                                      <p:tavLst>
                                        <p:tav tm="0">
                                          <p:val>
                                            <p:strVal val="0"/>
                                          </p:val>
                                        </p:tav>
                                        <p:tav tm="100000">
                                          <p:val>
                                            <p:strVal val="#ppt_w"/>
                                          </p:val>
                                        </p:tav>
                                      </p:tavLst>
                                    </p:anim>
                                    <p:anim calcmode="lin" valueType="num">
                                      <p:cBhvr additive="base">
                                        <p:cTn id="23" dur="500"/>
                                        <p:tgtEl>
                                          <p:spTgt spid="346"/>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345"/>
                                        </p:tgtEl>
                                        <p:attrNameLst>
                                          <p:attrName>style.visibility</p:attrName>
                                        </p:attrNameLst>
                                      </p:cBhvr>
                                      <p:to>
                                        <p:strVal val="visible"/>
                                      </p:to>
                                    </p:set>
                                    <p:anim calcmode="lin" valueType="num">
                                      <p:cBhvr additive="base">
                                        <p:cTn id="26" dur="500"/>
                                        <p:tgtEl>
                                          <p:spTgt spid="345"/>
                                        </p:tgtEl>
                                        <p:attrNameLst>
                                          <p:attrName>ppt_w</p:attrName>
                                        </p:attrNameLst>
                                      </p:cBhvr>
                                      <p:tavLst>
                                        <p:tav tm="0">
                                          <p:val>
                                            <p:strVal val="0"/>
                                          </p:val>
                                        </p:tav>
                                        <p:tav tm="100000">
                                          <p:val>
                                            <p:strVal val="#ppt_w"/>
                                          </p:val>
                                        </p:tav>
                                      </p:tavLst>
                                    </p:anim>
                                    <p:anim calcmode="lin" valueType="num">
                                      <p:cBhvr additive="base">
                                        <p:cTn id="27" dur="500"/>
                                        <p:tgtEl>
                                          <p:spTgt spid="345"/>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347"/>
                                        </p:tgtEl>
                                        <p:attrNameLst>
                                          <p:attrName>style.visibility</p:attrName>
                                        </p:attrNameLst>
                                      </p:cBhvr>
                                      <p:to>
                                        <p:strVal val="visible"/>
                                      </p:to>
                                    </p:set>
                                    <p:animEffect transition="in" filter="fade">
                                      <p:cBhvr>
                                        <p:cTn id="31" dur="500"/>
                                        <p:tgtEl>
                                          <p:spTgt spid="347"/>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350"/>
                                        </p:tgtEl>
                                        <p:attrNameLst>
                                          <p:attrName>style.visibility</p:attrName>
                                        </p:attrNameLst>
                                      </p:cBhvr>
                                      <p:to>
                                        <p:strVal val="visible"/>
                                      </p:to>
                                    </p:set>
                                    <p:anim calcmode="lin" valueType="num">
                                      <p:cBhvr additive="base">
                                        <p:cTn id="35" dur="500"/>
                                        <p:tgtEl>
                                          <p:spTgt spid="350"/>
                                        </p:tgtEl>
                                        <p:attrNameLst>
                                          <p:attrName>ppt_w</p:attrName>
                                        </p:attrNameLst>
                                      </p:cBhvr>
                                      <p:tavLst>
                                        <p:tav tm="0">
                                          <p:val>
                                            <p:strVal val="0"/>
                                          </p:val>
                                        </p:tav>
                                        <p:tav tm="100000">
                                          <p:val>
                                            <p:strVal val="#ppt_w"/>
                                          </p:val>
                                        </p:tav>
                                      </p:tavLst>
                                    </p:anim>
                                    <p:anim calcmode="lin" valueType="num">
                                      <p:cBhvr additive="base">
                                        <p:cTn id="36" dur="500"/>
                                        <p:tgtEl>
                                          <p:spTgt spid="350"/>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349"/>
                                        </p:tgtEl>
                                        <p:attrNameLst>
                                          <p:attrName>style.visibility</p:attrName>
                                        </p:attrNameLst>
                                      </p:cBhvr>
                                      <p:to>
                                        <p:strVal val="visible"/>
                                      </p:to>
                                    </p:set>
                                    <p:anim calcmode="lin" valueType="num">
                                      <p:cBhvr additive="base">
                                        <p:cTn id="39" dur="500"/>
                                        <p:tgtEl>
                                          <p:spTgt spid="349"/>
                                        </p:tgtEl>
                                        <p:attrNameLst>
                                          <p:attrName>ppt_w</p:attrName>
                                        </p:attrNameLst>
                                      </p:cBhvr>
                                      <p:tavLst>
                                        <p:tav tm="0">
                                          <p:val>
                                            <p:strVal val="0"/>
                                          </p:val>
                                        </p:tav>
                                        <p:tav tm="100000">
                                          <p:val>
                                            <p:strVal val="#ppt_w"/>
                                          </p:val>
                                        </p:tav>
                                      </p:tavLst>
                                    </p:anim>
                                    <p:anim calcmode="lin" valueType="num">
                                      <p:cBhvr additive="base">
                                        <p:cTn id="40" dur="500"/>
                                        <p:tgtEl>
                                          <p:spTgt spid="349"/>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348"/>
                                        </p:tgtEl>
                                        <p:attrNameLst>
                                          <p:attrName>style.visibility</p:attrName>
                                        </p:attrNameLst>
                                      </p:cBhvr>
                                      <p:to>
                                        <p:strVal val="visible"/>
                                      </p:to>
                                    </p:set>
                                    <p:animEffect transition="in" filter="fade">
                                      <p:cBhvr>
                                        <p:cTn id="44" dur="500"/>
                                        <p:tgtEl>
                                          <p:spTgt spid="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7782"/>
        <p:cNvGrpSpPr/>
        <p:nvPr/>
      </p:nvGrpSpPr>
      <p:grpSpPr>
        <a:xfrm>
          <a:off x="0" y="0"/>
          <a:ext cx="0" cy="0"/>
          <a:chOff x="0" y="0"/>
          <a:chExt cx="0" cy="0"/>
        </a:xfrm>
      </p:grpSpPr>
      <p:grpSp>
        <p:nvGrpSpPr>
          <p:cNvPr id="7783" name="Shape 7783"/>
          <p:cNvGrpSpPr/>
          <p:nvPr/>
        </p:nvGrpSpPr>
        <p:grpSpPr>
          <a:xfrm>
            <a:off x="2569063" y="2894893"/>
            <a:ext cx="178829" cy="196072"/>
            <a:chOff x="-3127" y="-1343"/>
            <a:chExt cx="2852" cy="3127"/>
          </a:xfrm>
        </p:grpSpPr>
        <p:sp>
          <p:nvSpPr>
            <p:cNvPr id="7784" name="Shape 7784"/>
            <p:cNvSpPr/>
            <p:nvPr/>
          </p:nvSpPr>
          <p:spPr>
            <a:xfrm>
              <a:off x="-3127" y="-991"/>
              <a:ext cx="2852" cy="2234"/>
            </a:xfrm>
            <a:custGeom>
              <a:avLst/>
              <a:gdLst/>
              <a:ahLst/>
              <a:cxnLst/>
              <a:rect l="0" t="0" r="0" b="0"/>
              <a:pathLst>
                <a:path w="5704" h="4470" extrusionOk="0">
                  <a:moveTo>
                    <a:pt x="238" y="0"/>
                  </a:moveTo>
                  <a:lnTo>
                    <a:pt x="281" y="8"/>
                  </a:lnTo>
                  <a:lnTo>
                    <a:pt x="1038" y="232"/>
                  </a:lnTo>
                  <a:lnTo>
                    <a:pt x="1078" y="248"/>
                  </a:lnTo>
                  <a:lnTo>
                    <a:pt x="1112" y="269"/>
                  </a:lnTo>
                  <a:lnTo>
                    <a:pt x="1140" y="297"/>
                  </a:lnTo>
                  <a:lnTo>
                    <a:pt x="1163" y="328"/>
                  </a:lnTo>
                  <a:lnTo>
                    <a:pt x="1182" y="364"/>
                  </a:lnTo>
                  <a:lnTo>
                    <a:pt x="1190" y="385"/>
                  </a:lnTo>
                  <a:lnTo>
                    <a:pt x="1196" y="407"/>
                  </a:lnTo>
                  <a:lnTo>
                    <a:pt x="1355" y="1176"/>
                  </a:lnTo>
                  <a:lnTo>
                    <a:pt x="1386" y="1176"/>
                  </a:lnTo>
                  <a:lnTo>
                    <a:pt x="1418" y="1178"/>
                  </a:lnTo>
                  <a:lnTo>
                    <a:pt x="5385" y="1547"/>
                  </a:lnTo>
                  <a:lnTo>
                    <a:pt x="5444" y="1558"/>
                  </a:lnTo>
                  <a:lnTo>
                    <a:pt x="5499" y="1577"/>
                  </a:lnTo>
                  <a:lnTo>
                    <a:pt x="5550" y="1604"/>
                  </a:lnTo>
                  <a:lnTo>
                    <a:pt x="5594" y="1636"/>
                  </a:lnTo>
                  <a:lnTo>
                    <a:pt x="5632" y="1676"/>
                  </a:lnTo>
                  <a:lnTo>
                    <a:pt x="5663" y="1722"/>
                  </a:lnTo>
                  <a:lnTo>
                    <a:pt x="5685" y="1769"/>
                  </a:lnTo>
                  <a:lnTo>
                    <a:pt x="5701" y="1822"/>
                  </a:lnTo>
                  <a:lnTo>
                    <a:pt x="5704" y="1876"/>
                  </a:lnTo>
                  <a:lnTo>
                    <a:pt x="5699" y="1933"/>
                  </a:lnTo>
                  <a:lnTo>
                    <a:pt x="5436" y="3256"/>
                  </a:lnTo>
                  <a:lnTo>
                    <a:pt x="5419" y="3312"/>
                  </a:lnTo>
                  <a:lnTo>
                    <a:pt x="5393" y="3363"/>
                  </a:lnTo>
                  <a:lnTo>
                    <a:pt x="5358" y="3409"/>
                  </a:lnTo>
                  <a:lnTo>
                    <a:pt x="5315" y="3448"/>
                  </a:lnTo>
                  <a:lnTo>
                    <a:pt x="5265" y="3479"/>
                  </a:lnTo>
                  <a:lnTo>
                    <a:pt x="5210" y="3504"/>
                  </a:lnTo>
                  <a:lnTo>
                    <a:pt x="5151" y="3519"/>
                  </a:lnTo>
                  <a:lnTo>
                    <a:pt x="5089" y="3523"/>
                  </a:lnTo>
                  <a:lnTo>
                    <a:pt x="1842" y="3523"/>
                  </a:lnTo>
                  <a:lnTo>
                    <a:pt x="1946" y="4030"/>
                  </a:lnTo>
                  <a:lnTo>
                    <a:pt x="5032" y="4029"/>
                  </a:lnTo>
                  <a:lnTo>
                    <a:pt x="5081" y="4034"/>
                  </a:lnTo>
                  <a:lnTo>
                    <a:pt x="5128" y="4051"/>
                  </a:lnTo>
                  <a:lnTo>
                    <a:pt x="5168" y="4076"/>
                  </a:lnTo>
                  <a:lnTo>
                    <a:pt x="5203" y="4110"/>
                  </a:lnTo>
                  <a:lnTo>
                    <a:pt x="5229" y="4152"/>
                  </a:lnTo>
                  <a:lnTo>
                    <a:pt x="5246" y="4198"/>
                  </a:lnTo>
                  <a:lnTo>
                    <a:pt x="5252" y="4249"/>
                  </a:lnTo>
                  <a:lnTo>
                    <a:pt x="5246" y="4299"/>
                  </a:lnTo>
                  <a:lnTo>
                    <a:pt x="5229" y="4346"/>
                  </a:lnTo>
                  <a:lnTo>
                    <a:pt x="5203" y="4386"/>
                  </a:lnTo>
                  <a:lnTo>
                    <a:pt x="5168" y="4420"/>
                  </a:lnTo>
                  <a:lnTo>
                    <a:pt x="5128" y="4447"/>
                  </a:lnTo>
                  <a:lnTo>
                    <a:pt x="5081" y="4462"/>
                  </a:lnTo>
                  <a:lnTo>
                    <a:pt x="5032" y="4468"/>
                  </a:lnTo>
                  <a:lnTo>
                    <a:pt x="1766" y="4470"/>
                  </a:lnTo>
                  <a:lnTo>
                    <a:pt x="1720" y="4466"/>
                  </a:lnTo>
                  <a:lnTo>
                    <a:pt x="1677" y="4451"/>
                  </a:lnTo>
                  <a:lnTo>
                    <a:pt x="1639" y="4428"/>
                  </a:lnTo>
                  <a:lnTo>
                    <a:pt x="1604" y="4399"/>
                  </a:lnTo>
                  <a:lnTo>
                    <a:pt x="1578" y="4363"/>
                  </a:lnTo>
                  <a:lnTo>
                    <a:pt x="1559" y="4323"/>
                  </a:lnTo>
                  <a:lnTo>
                    <a:pt x="1547" y="4280"/>
                  </a:lnTo>
                  <a:lnTo>
                    <a:pt x="789" y="619"/>
                  </a:lnTo>
                  <a:lnTo>
                    <a:pt x="158" y="432"/>
                  </a:lnTo>
                  <a:lnTo>
                    <a:pt x="116" y="415"/>
                  </a:lnTo>
                  <a:lnTo>
                    <a:pt x="80" y="392"/>
                  </a:lnTo>
                  <a:lnTo>
                    <a:pt x="49" y="362"/>
                  </a:lnTo>
                  <a:lnTo>
                    <a:pt x="25" y="326"/>
                  </a:lnTo>
                  <a:lnTo>
                    <a:pt x="10" y="288"/>
                  </a:lnTo>
                  <a:lnTo>
                    <a:pt x="0" y="246"/>
                  </a:lnTo>
                  <a:lnTo>
                    <a:pt x="0" y="202"/>
                  </a:lnTo>
                  <a:lnTo>
                    <a:pt x="8" y="158"/>
                  </a:lnTo>
                  <a:lnTo>
                    <a:pt x="25" y="116"/>
                  </a:lnTo>
                  <a:lnTo>
                    <a:pt x="49" y="80"/>
                  </a:lnTo>
                  <a:lnTo>
                    <a:pt x="80" y="50"/>
                  </a:lnTo>
                  <a:lnTo>
                    <a:pt x="114" y="27"/>
                  </a:lnTo>
                  <a:lnTo>
                    <a:pt x="154" y="10"/>
                  </a:lnTo>
                  <a:lnTo>
                    <a:pt x="194" y="0"/>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85" name="Shape 7785"/>
            <p:cNvSpPr/>
            <p:nvPr/>
          </p:nvSpPr>
          <p:spPr>
            <a:xfrm>
              <a:off x="-2150" y="1343"/>
              <a:ext cx="440" cy="441"/>
            </a:xfrm>
            <a:custGeom>
              <a:avLst/>
              <a:gdLst/>
              <a:ahLst/>
              <a:cxnLst/>
              <a:rect l="0" t="0" r="0" b="0"/>
              <a:pathLst>
                <a:path w="880" h="883" extrusionOk="0">
                  <a:moveTo>
                    <a:pt x="439" y="0"/>
                  </a:moveTo>
                  <a:lnTo>
                    <a:pt x="511" y="6"/>
                  </a:lnTo>
                  <a:lnTo>
                    <a:pt x="580" y="23"/>
                  </a:lnTo>
                  <a:lnTo>
                    <a:pt x="643" y="50"/>
                  </a:lnTo>
                  <a:lnTo>
                    <a:pt x="700" y="86"/>
                  </a:lnTo>
                  <a:lnTo>
                    <a:pt x="751" y="130"/>
                  </a:lnTo>
                  <a:lnTo>
                    <a:pt x="795" y="181"/>
                  </a:lnTo>
                  <a:lnTo>
                    <a:pt x="831" y="238"/>
                  </a:lnTo>
                  <a:lnTo>
                    <a:pt x="857" y="303"/>
                  </a:lnTo>
                  <a:lnTo>
                    <a:pt x="874" y="369"/>
                  </a:lnTo>
                  <a:lnTo>
                    <a:pt x="880" y="442"/>
                  </a:lnTo>
                  <a:lnTo>
                    <a:pt x="874" y="512"/>
                  </a:lnTo>
                  <a:lnTo>
                    <a:pt x="857" y="580"/>
                  </a:lnTo>
                  <a:lnTo>
                    <a:pt x="831" y="643"/>
                  </a:lnTo>
                  <a:lnTo>
                    <a:pt x="795" y="702"/>
                  </a:lnTo>
                  <a:lnTo>
                    <a:pt x="751" y="754"/>
                  </a:lnTo>
                  <a:lnTo>
                    <a:pt x="700" y="797"/>
                  </a:lnTo>
                  <a:lnTo>
                    <a:pt x="643" y="833"/>
                  </a:lnTo>
                  <a:lnTo>
                    <a:pt x="580" y="860"/>
                  </a:lnTo>
                  <a:lnTo>
                    <a:pt x="511" y="877"/>
                  </a:lnTo>
                  <a:lnTo>
                    <a:pt x="439" y="883"/>
                  </a:lnTo>
                  <a:lnTo>
                    <a:pt x="369" y="877"/>
                  </a:lnTo>
                  <a:lnTo>
                    <a:pt x="300" y="860"/>
                  </a:lnTo>
                  <a:lnTo>
                    <a:pt x="238" y="833"/>
                  </a:lnTo>
                  <a:lnTo>
                    <a:pt x="181" y="797"/>
                  </a:lnTo>
                  <a:lnTo>
                    <a:pt x="129" y="754"/>
                  </a:lnTo>
                  <a:lnTo>
                    <a:pt x="86" y="702"/>
                  </a:lnTo>
                  <a:lnTo>
                    <a:pt x="49" y="643"/>
                  </a:lnTo>
                  <a:lnTo>
                    <a:pt x="23" y="580"/>
                  </a:lnTo>
                  <a:lnTo>
                    <a:pt x="6" y="512"/>
                  </a:lnTo>
                  <a:lnTo>
                    <a:pt x="0" y="442"/>
                  </a:lnTo>
                  <a:lnTo>
                    <a:pt x="6" y="369"/>
                  </a:lnTo>
                  <a:lnTo>
                    <a:pt x="23" y="303"/>
                  </a:lnTo>
                  <a:lnTo>
                    <a:pt x="49" y="238"/>
                  </a:lnTo>
                  <a:lnTo>
                    <a:pt x="86" y="181"/>
                  </a:lnTo>
                  <a:lnTo>
                    <a:pt x="129" y="130"/>
                  </a:lnTo>
                  <a:lnTo>
                    <a:pt x="181" y="86"/>
                  </a:lnTo>
                  <a:lnTo>
                    <a:pt x="238" y="50"/>
                  </a:lnTo>
                  <a:lnTo>
                    <a:pt x="300" y="23"/>
                  </a:lnTo>
                  <a:lnTo>
                    <a:pt x="369" y="6"/>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86" name="Shape 7786"/>
            <p:cNvSpPr/>
            <p:nvPr/>
          </p:nvSpPr>
          <p:spPr>
            <a:xfrm>
              <a:off x="-1098" y="1343"/>
              <a:ext cx="440" cy="441"/>
            </a:xfrm>
            <a:custGeom>
              <a:avLst/>
              <a:gdLst/>
              <a:ahLst/>
              <a:cxnLst/>
              <a:rect l="0" t="0" r="0" b="0"/>
              <a:pathLst>
                <a:path w="880" h="883" extrusionOk="0">
                  <a:moveTo>
                    <a:pt x="441" y="0"/>
                  </a:moveTo>
                  <a:lnTo>
                    <a:pt x="512" y="6"/>
                  </a:lnTo>
                  <a:lnTo>
                    <a:pt x="580" y="23"/>
                  </a:lnTo>
                  <a:lnTo>
                    <a:pt x="643" y="50"/>
                  </a:lnTo>
                  <a:lnTo>
                    <a:pt x="700" y="86"/>
                  </a:lnTo>
                  <a:lnTo>
                    <a:pt x="751" y="130"/>
                  </a:lnTo>
                  <a:lnTo>
                    <a:pt x="797" y="181"/>
                  </a:lnTo>
                  <a:lnTo>
                    <a:pt x="831" y="238"/>
                  </a:lnTo>
                  <a:lnTo>
                    <a:pt x="859" y="303"/>
                  </a:lnTo>
                  <a:lnTo>
                    <a:pt x="875" y="369"/>
                  </a:lnTo>
                  <a:lnTo>
                    <a:pt x="880" y="442"/>
                  </a:lnTo>
                  <a:lnTo>
                    <a:pt x="875" y="512"/>
                  </a:lnTo>
                  <a:lnTo>
                    <a:pt x="859" y="580"/>
                  </a:lnTo>
                  <a:lnTo>
                    <a:pt x="831" y="643"/>
                  </a:lnTo>
                  <a:lnTo>
                    <a:pt x="797" y="702"/>
                  </a:lnTo>
                  <a:lnTo>
                    <a:pt x="751" y="754"/>
                  </a:lnTo>
                  <a:lnTo>
                    <a:pt x="700" y="797"/>
                  </a:lnTo>
                  <a:lnTo>
                    <a:pt x="643" y="833"/>
                  </a:lnTo>
                  <a:lnTo>
                    <a:pt x="580" y="860"/>
                  </a:lnTo>
                  <a:lnTo>
                    <a:pt x="512" y="877"/>
                  </a:lnTo>
                  <a:lnTo>
                    <a:pt x="441" y="883"/>
                  </a:lnTo>
                  <a:lnTo>
                    <a:pt x="369" y="877"/>
                  </a:lnTo>
                  <a:lnTo>
                    <a:pt x="301" y="860"/>
                  </a:lnTo>
                  <a:lnTo>
                    <a:pt x="238" y="833"/>
                  </a:lnTo>
                  <a:lnTo>
                    <a:pt x="181" y="797"/>
                  </a:lnTo>
                  <a:lnTo>
                    <a:pt x="130" y="754"/>
                  </a:lnTo>
                  <a:lnTo>
                    <a:pt x="86" y="702"/>
                  </a:lnTo>
                  <a:lnTo>
                    <a:pt x="50" y="643"/>
                  </a:lnTo>
                  <a:lnTo>
                    <a:pt x="23" y="580"/>
                  </a:lnTo>
                  <a:lnTo>
                    <a:pt x="6" y="512"/>
                  </a:lnTo>
                  <a:lnTo>
                    <a:pt x="0" y="442"/>
                  </a:lnTo>
                  <a:lnTo>
                    <a:pt x="6" y="369"/>
                  </a:lnTo>
                  <a:lnTo>
                    <a:pt x="23" y="303"/>
                  </a:lnTo>
                  <a:lnTo>
                    <a:pt x="50" y="238"/>
                  </a:lnTo>
                  <a:lnTo>
                    <a:pt x="86" y="181"/>
                  </a:lnTo>
                  <a:lnTo>
                    <a:pt x="130" y="130"/>
                  </a:lnTo>
                  <a:lnTo>
                    <a:pt x="181" y="86"/>
                  </a:lnTo>
                  <a:lnTo>
                    <a:pt x="238" y="50"/>
                  </a:lnTo>
                  <a:lnTo>
                    <a:pt x="301" y="23"/>
                  </a:lnTo>
                  <a:lnTo>
                    <a:pt x="369" y="6"/>
                  </a:lnTo>
                  <a:lnTo>
                    <a:pt x="4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87" name="Shape 7787"/>
            <p:cNvSpPr/>
            <p:nvPr/>
          </p:nvSpPr>
          <p:spPr>
            <a:xfrm>
              <a:off x="-2179" y="-1343"/>
              <a:ext cx="1598" cy="992"/>
            </a:xfrm>
            <a:custGeom>
              <a:avLst/>
              <a:gdLst/>
              <a:ahLst/>
              <a:cxnLst/>
              <a:rect l="0" t="0" r="0" b="0"/>
              <a:pathLst>
                <a:path w="3197" h="1983" extrusionOk="0">
                  <a:moveTo>
                    <a:pt x="1637" y="0"/>
                  </a:moveTo>
                  <a:lnTo>
                    <a:pt x="1857" y="21"/>
                  </a:lnTo>
                  <a:lnTo>
                    <a:pt x="1893" y="28"/>
                  </a:lnTo>
                  <a:lnTo>
                    <a:pt x="1926" y="45"/>
                  </a:lnTo>
                  <a:lnTo>
                    <a:pt x="1950" y="70"/>
                  </a:lnTo>
                  <a:lnTo>
                    <a:pt x="1969" y="99"/>
                  </a:lnTo>
                  <a:lnTo>
                    <a:pt x="1981" y="133"/>
                  </a:lnTo>
                  <a:lnTo>
                    <a:pt x="1981" y="171"/>
                  </a:lnTo>
                  <a:lnTo>
                    <a:pt x="1962" y="374"/>
                  </a:lnTo>
                  <a:lnTo>
                    <a:pt x="2059" y="409"/>
                  </a:lnTo>
                  <a:lnTo>
                    <a:pt x="2152" y="449"/>
                  </a:lnTo>
                  <a:lnTo>
                    <a:pt x="2239" y="496"/>
                  </a:lnTo>
                  <a:lnTo>
                    <a:pt x="2323" y="549"/>
                  </a:lnTo>
                  <a:lnTo>
                    <a:pt x="2403" y="608"/>
                  </a:lnTo>
                  <a:lnTo>
                    <a:pt x="2562" y="477"/>
                  </a:lnTo>
                  <a:lnTo>
                    <a:pt x="2595" y="458"/>
                  </a:lnTo>
                  <a:lnTo>
                    <a:pt x="2629" y="447"/>
                  </a:lnTo>
                  <a:lnTo>
                    <a:pt x="2663" y="447"/>
                  </a:lnTo>
                  <a:lnTo>
                    <a:pt x="2697" y="454"/>
                  </a:lnTo>
                  <a:lnTo>
                    <a:pt x="2730" y="470"/>
                  </a:lnTo>
                  <a:lnTo>
                    <a:pt x="2756" y="496"/>
                  </a:lnTo>
                  <a:lnTo>
                    <a:pt x="2899" y="665"/>
                  </a:lnTo>
                  <a:lnTo>
                    <a:pt x="2918" y="698"/>
                  </a:lnTo>
                  <a:lnTo>
                    <a:pt x="2927" y="732"/>
                  </a:lnTo>
                  <a:lnTo>
                    <a:pt x="2929" y="766"/>
                  </a:lnTo>
                  <a:lnTo>
                    <a:pt x="2922" y="802"/>
                  </a:lnTo>
                  <a:lnTo>
                    <a:pt x="2905" y="833"/>
                  </a:lnTo>
                  <a:lnTo>
                    <a:pt x="2880" y="861"/>
                  </a:lnTo>
                  <a:lnTo>
                    <a:pt x="2722" y="993"/>
                  </a:lnTo>
                  <a:lnTo>
                    <a:pt x="2766" y="1082"/>
                  </a:lnTo>
                  <a:lnTo>
                    <a:pt x="2802" y="1173"/>
                  </a:lnTo>
                  <a:lnTo>
                    <a:pt x="2832" y="1270"/>
                  </a:lnTo>
                  <a:lnTo>
                    <a:pt x="2855" y="1367"/>
                  </a:lnTo>
                  <a:lnTo>
                    <a:pt x="2868" y="1470"/>
                  </a:lnTo>
                  <a:lnTo>
                    <a:pt x="3074" y="1489"/>
                  </a:lnTo>
                  <a:lnTo>
                    <a:pt x="3110" y="1497"/>
                  </a:lnTo>
                  <a:lnTo>
                    <a:pt x="3140" y="1514"/>
                  </a:lnTo>
                  <a:lnTo>
                    <a:pt x="3167" y="1536"/>
                  </a:lnTo>
                  <a:lnTo>
                    <a:pt x="3186" y="1567"/>
                  </a:lnTo>
                  <a:lnTo>
                    <a:pt x="3195" y="1601"/>
                  </a:lnTo>
                  <a:lnTo>
                    <a:pt x="3197" y="1637"/>
                  </a:lnTo>
                  <a:lnTo>
                    <a:pt x="3176" y="1858"/>
                  </a:lnTo>
                  <a:lnTo>
                    <a:pt x="3169" y="1894"/>
                  </a:lnTo>
                  <a:lnTo>
                    <a:pt x="3152" y="1926"/>
                  </a:lnTo>
                  <a:lnTo>
                    <a:pt x="3129" y="1951"/>
                  </a:lnTo>
                  <a:lnTo>
                    <a:pt x="3098" y="1970"/>
                  </a:lnTo>
                  <a:lnTo>
                    <a:pt x="3064" y="1981"/>
                  </a:lnTo>
                  <a:lnTo>
                    <a:pt x="3028" y="1983"/>
                  </a:lnTo>
                  <a:lnTo>
                    <a:pt x="2823" y="1962"/>
                  </a:lnTo>
                  <a:lnTo>
                    <a:pt x="2180" y="1904"/>
                  </a:lnTo>
                  <a:lnTo>
                    <a:pt x="2203" y="1656"/>
                  </a:lnTo>
                  <a:lnTo>
                    <a:pt x="2205" y="1573"/>
                  </a:lnTo>
                  <a:lnTo>
                    <a:pt x="2196" y="1493"/>
                  </a:lnTo>
                  <a:lnTo>
                    <a:pt x="2177" y="1417"/>
                  </a:lnTo>
                  <a:lnTo>
                    <a:pt x="2148" y="1342"/>
                  </a:lnTo>
                  <a:lnTo>
                    <a:pt x="2112" y="1274"/>
                  </a:lnTo>
                  <a:lnTo>
                    <a:pt x="2066" y="1211"/>
                  </a:lnTo>
                  <a:lnTo>
                    <a:pt x="2013" y="1154"/>
                  </a:lnTo>
                  <a:lnTo>
                    <a:pt x="1952" y="1105"/>
                  </a:lnTo>
                  <a:lnTo>
                    <a:pt x="1886" y="1063"/>
                  </a:lnTo>
                  <a:lnTo>
                    <a:pt x="1814" y="1031"/>
                  </a:lnTo>
                  <a:lnTo>
                    <a:pt x="1737" y="1008"/>
                  </a:lnTo>
                  <a:lnTo>
                    <a:pt x="1656" y="994"/>
                  </a:lnTo>
                  <a:lnTo>
                    <a:pt x="1572" y="993"/>
                  </a:lnTo>
                  <a:lnTo>
                    <a:pt x="1492" y="1000"/>
                  </a:lnTo>
                  <a:lnTo>
                    <a:pt x="1414" y="1019"/>
                  </a:lnTo>
                  <a:lnTo>
                    <a:pt x="1342" y="1048"/>
                  </a:lnTo>
                  <a:lnTo>
                    <a:pt x="1274" y="1086"/>
                  </a:lnTo>
                  <a:lnTo>
                    <a:pt x="1211" y="1131"/>
                  </a:lnTo>
                  <a:lnTo>
                    <a:pt x="1154" y="1185"/>
                  </a:lnTo>
                  <a:lnTo>
                    <a:pt x="1105" y="1244"/>
                  </a:lnTo>
                  <a:lnTo>
                    <a:pt x="1063" y="1310"/>
                  </a:lnTo>
                  <a:lnTo>
                    <a:pt x="1030" y="1382"/>
                  </a:lnTo>
                  <a:lnTo>
                    <a:pt x="1006" y="1460"/>
                  </a:lnTo>
                  <a:lnTo>
                    <a:pt x="992" y="1542"/>
                  </a:lnTo>
                  <a:lnTo>
                    <a:pt x="970" y="1789"/>
                  </a:lnTo>
                  <a:lnTo>
                    <a:pt x="327" y="1729"/>
                  </a:lnTo>
                  <a:lnTo>
                    <a:pt x="171" y="1715"/>
                  </a:lnTo>
                  <a:lnTo>
                    <a:pt x="122" y="1710"/>
                  </a:lnTo>
                  <a:lnTo>
                    <a:pt x="86" y="1702"/>
                  </a:lnTo>
                  <a:lnTo>
                    <a:pt x="53" y="1685"/>
                  </a:lnTo>
                  <a:lnTo>
                    <a:pt x="29" y="1660"/>
                  </a:lnTo>
                  <a:lnTo>
                    <a:pt x="10" y="1632"/>
                  </a:lnTo>
                  <a:lnTo>
                    <a:pt x="0" y="1597"/>
                  </a:lnTo>
                  <a:lnTo>
                    <a:pt x="0" y="1559"/>
                  </a:lnTo>
                  <a:lnTo>
                    <a:pt x="21" y="1339"/>
                  </a:lnTo>
                  <a:lnTo>
                    <a:pt x="31" y="1304"/>
                  </a:lnTo>
                  <a:lnTo>
                    <a:pt x="46" y="1272"/>
                  </a:lnTo>
                  <a:lnTo>
                    <a:pt x="70" y="1245"/>
                  </a:lnTo>
                  <a:lnTo>
                    <a:pt x="101" y="1226"/>
                  </a:lnTo>
                  <a:lnTo>
                    <a:pt x="135" y="1217"/>
                  </a:lnTo>
                  <a:lnTo>
                    <a:pt x="171" y="1215"/>
                  </a:lnTo>
                  <a:lnTo>
                    <a:pt x="376" y="1234"/>
                  </a:lnTo>
                  <a:lnTo>
                    <a:pt x="409" y="1139"/>
                  </a:lnTo>
                  <a:lnTo>
                    <a:pt x="449" y="1046"/>
                  </a:lnTo>
                  <a:lnTo>
                    <a:pt x="496" y="956"/>
                  </a:lnTo>
                  <a:lnTo>
                    <a:pt x="549" y="873"/>
                  </a:lnTo>
                  <a:lnTo>
                    <a:pt x="608" y="795"/>
                  </a:lnTo>
                  <a:lnTo>
                    <a:pt x="477" y="635"/>
                  </a:lnTo>
                  <a:lnTo>
                    <a:pt x="458" y="605"/>
                  </a:lnTo>
                  <a:lnTo>
                    <a:pt x="447" y="568"/>
                  </a:lnTo>
                  <a:lnTo>
                    <a:pt x="447" y="534"/>
                  </a:lnTo>
                  <a:lnTo>
                    <a:pt x="454" y="500"/>
                  </a:lnTo>
                  <a:lnTo>
                    <a:pt x="470" y="468"/>
                  </a:lnTo>
                  <a:lnTo>
                    <a:pt x="494" y="441"/>
                  </a:lnTo>
                  <a:lnTo>
                    <a:pt x="665" y="300"/>
                  </a:lnTo>
                  <a:lnTo>
                    <a:pt x="698" y="279"/>
                  </a:lnTo>
                  <a:lnTo>
                    <a:pt x="732" y="270"/>
                  </a:lnTo>
                  <a:lnTo>
                    <a:pt x="766" y="268"/>
                  </a:lnTo>
                  <a:lnTo>
                    <a:pt x="800" y="276"/>
                  </a:lnTo>
                  <a:lnTo>
                    <a:pt x="833" y="293"/>
                  </a:lnTo>
                  <a:lnTo>
                    <a:pt x="859" y="317"/>
                  </a:lnTo>
                  <a:lnTo>
                    <a:pt x="992" y="477"/>
                  </a:lnTo>
                  <a:lnTo>
                    <a:pt x="1080" y="432"/>
                  </a:lnTo>
                  <a:lnTo>
                    <a:pt x="1173" y="395"/>
                  </a:lnTo>
                  <a:lnTo>
                    <a:pt x="1268" y="365"/>
                  </a:lnTo>
                  <a:lnTo>
                    <a:pt x="1367" y="344"/>
                  </a:lnTo>
                  <a:lnTo>
                    <a:pt x="1468" y="329"/>
                  </a:lnTo>
                  <a:lnTo>
                    <a:pt x="1487" y="123"/>
                  </a:lnTo>
                  <a:lnTo>
                    <a:pt x="1496" y="87"/>
                  </a:lnTo>
                  <a:lnTo>
                    <a:pt x="1511" y="57"/>
                  </a:lnTo>
                  <a:lnTo>
                    <a:pt x="1536" y="30"/>
                  </a:lnTo>
                  <a:lnTo>
                    <a:pt x="1566" y="11"/>
                  </a:lnTo>
                  <a:lnTo>
                    <a:pt x="1601" y="2"/>
                  </a:lnTo>
                  <a:lnTo>
                    <a:pt x="16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88" name="Shape 7788"/>
          <p:cNvGrpSpPr/>
          <p:nvPr/>
        </p:nvGrpSpPr>
        <p:grpSpPr>
          <a:xfrm>
            <a:off x="1468132" y="2893495"/>
            <a:ext cx="189814" cy="198869"/>
            <a:chOff x="-2695" y="580"/>
            <a:chExt cx="2138" cy="2240"/>
          </a:xfrm>
        </p:grpSpPr>
        <p:sp>
          <p:nvSpPr>
            <p:cNvPr id="7789" name="Shape 7789"/>
            <p:cNvSpPr/>
            <p:nvPr/>
          </p:nvSpPr>
          <p:spPr>
            <a:xfrm>
              <a:off x="-2252" y="580"/>
              <a:ext cx="1034" cy="1263"/>
            </a:xfrm>
            <a:custGeom>
              <a:avLst/>
              <a:gdLst/>
              <a:ahLst/>
              <a:cxnLst/>
              <a:rect l="0" t="0" r="0" b="0"/>
              <a:pathLst>
                <a:path w="2068" h="2527" extrusionOk="0">
                  <a:moveTo>
                    <a:pt x="722" y="757"/>
                  </a:moveTo>
                  <a:lnTo>
                    <a:pt x="652" y="757"/>
                  </a:lnTo>
                  <a:lnTo>
                    <a:pt x="588" y="764"/>
                  </a:lnTo>
                  <a:lnTo>
                    <a:pt x="528" y="773"/>
                  </a:lnTo>
                  <a:lnTo>
                    <a:pt x="474" y="787"/>
                  </a:lnTo>
                  <a:lnTo>
                    <a:pt x="425" y="805"/>
                  </a:lnTo>
                  <a:lnTo>
                    <a:pt x="380" y="825"/>
                  </a:lnTo>
                  <a:lnTo>
                    <a:pt x="339" y="850"/>
                  </a:lnTo>
                  <a:lnTo>
                    <a:pt x="301" y="874"/>
                  </a:lnTo>
                  <a:lnTo>
                    <a:pt x="268" y="903"/>
                  </a:lnTo>
                  <a:lnTo>
                    <a:pt x="240" y="931"/>
                  </a:lnTo>
                  <a:lnTo>
                    <a:pt x="214" y="961"/>
                  </a:lnTo>
                  <a:lnTo>
                    <a:pt x="191" y="991"/>
                  </a:lnTo>
                  <a:lnTo>
                    <a:pt x="172" y="1023"/>
                  </a:lnTo>
                  <a:lnTo>
                    <a:pt x="154" y="1053"/>
                  </a:lnTo>
                  <a:lnTo>
                    <a:pt x="151" y="1158"/>
                  </a:lnTo>
                  <a:lnTo>
                    <a:pt x="150" y="1263"/>
                  </a:lnTo>
                  <a:lnTo>
                    <a:pt x="153" y="1349"/>
                  </a:lnTo>
                  <a:lnTo>
                    <a:pt x="159" y="1429"/>
                  </a:lnTo>
                  <a:lnTo>
                    <a:pt x="172" y="1506"/>
                  </a:lnTo>
                  <a:lnTo>
                    <a:pt x="187" y="1578"/>
                  </a:lnTo>
                  <a:lnTo>
                    <a:pt x="206" y="1646"/>
                  </a:lnTo>
                  <a:lnTo>
                    <a:pt x="228" y="1710"/>
                  </a:lnTo>
                  <a:lnTo>
                    <a:pt x="253" y="1770"/>
                  </a:lnTo>
                  <a:lnTo>
                    <a:pt x="281" y="1826"/>
                  </a:lnTo>
                  <a:lnTo>
                    <a:pt x="309" y="1879"/>
                  </a:lnTo>
                  <a:lnTo>
                    <a:pt x="341" y="1927"/>
                  </a:lnTo>
                  <a:lnTo>
                    <a:pt x="372" y="1972"/>
                  </a:lnTo>
                  <a:lnTo>
                    <a:pt x="405" y="2014"/>
                  </a:lnTo>
                  <a:lnTo>
                    <a:pt x="437" y="2052"/>
                  </a:lnTo>
                  <a:lnTo>
                    <a:pt x="471" y="2088"/>
                  </a:lnTo>
                  <a:lnTo>
                    <a:pt x="504" y="2119"/>
                  </a:lnTo>
                  <a:lnTo>
                    <a:pt x="560" y="2167"/>
                  </a:lnTo>
                  <a:lnTo>
                    <a:pt x="616" y="2211"/>
                  </a:lnTo>
                  <a:lnTo>
                    <a:pt x="671" y="2247"/>
                  </a:lnTo>
                  <a:lnTo>
                    <a:pt x="727" y="2280"/>
                  </a:lnTo>
                  <a:lnTo>
                    <a:pt x="780" y="2306"/>
                  </a:lnTo>
                  <a:lnTo>
                    <a:pt x="832" y="2329"/>
                  </a:lnTo>
                  <a:lnTo>
                    <a:pt x="881" y="2347"/>
                  </a:lnTo>
                  <a:lnTo>
                    <a:pt x="926" y="2359"/>
                  </a:lnTo>
                  <a:lnTo>
                    <a:pt x="967" y="2369"/>
                  </a:lnTo>
                  <a:lnTo>
                    <a:pt x="1003" y="2374"/>
                  </a:lnTo>
                  <a:lnTo>
                    <a:pt x="1033" y="2376"/>
                  </a:lnTo>
                  <a:lnTo>
                    <a:pt x="1065" y="2374"/>
                  </a:lnTo>
                  <a:lnTo>
                    <a:pt x="1100" y="2369"/>
                  </a:lnTo>
                  <a:lnTo>
                    <a:pt x="1141" y="2359"/>
                  </a:lnTo>
                  <a:lnTo>
                    <a:pt x="1187" y="2347"/>
                  </a:lnTo>
                  <a:lnTo>
                    <a:pt x="1235" y="2329"/>
                  </a:lnTo>
                  <a:lnTo>
                    <a:pt x="1287" y="2306"/>
                  </a:lnTo>
                  <a:lnTo>
                    <a:pt x="1341" y="2280"/>
                  </a:lnTo>
                  <a:lnTo>
                    <a:pt x="1396" y="2247"/>
                  </a:lnTo>
                  <a:lnTo>
                    <a:pt x="1451" y="2211"/>
                  </a:lnTo>
                  <a:lnTo>
                    <a:pt x="1509" y="2167"/>
                  </a:lnTo>
                  <a:lnTo>
                    <a:pt x="1564" y="2119"/>
                  </a:lnTo>
                  <a:lnTo>
                    <a:pt x="1597" y="2088"/>
                  </a:lnTo>
                  <a:lnTo>
                    <a:pt x="1630" y="2052"/>
                  </a:lnTo>
                  <a:lnTo>
                    <a:pt x="1662" y="2014"/>
                  </a:lnTo>
                  <a:lnTo>
                    <a:pt x="1695" y="1972"/>
                  </a:lnTo>
                  <a:lnTo>
                    <a:pt x="1728" y="1927"/>
                  </a:lnTo>
                  <a:lnTo>
                    <a:pt x="1758" y="1879"/>
                  </a:lnTo>
                  <a:lnTo>
                    <a:pt x="1788" y="1826"/>
                  </a:lnTo>
                  <a:lnTo>
                    <a:pt x="1815" y="1770"/>
                  </a:lnTo>
                  <a:lnTo>
                    <a:pt x="1839" y="1710"/>
                  </a:lnTo>
                  <a:lnTo>
                    <a:pt x="1861" y="1646"/>
                  </a:lnTo>
                  <a:lnTo>
                    <a:pt x="1880" y="1578"/>
                  </a:lnTo>
                  <a:lnTo>
                    <a:pt x="1896" y="1506"/>
                  </a:lnTo>
                  <a:lnTo>
                    <a:pt x="1907" y="1429"/>
                  </a:lnTo>
                  <a:lnTo>
                    <a:pt x="1914" y="1349"/>
                  </a:lnTo>
                  <a:lnTo>
                    <a:pt x="1917" y="1263"/>
                  </a:lnTo>
                  <a:lnTo>
                    <a:pt x="1916" y="1144"/>
                  </a:lnTo>
                  <a:lnTo>
                    <a:pt x="1911" y="1026"/>
                  </a:lnTo>
                  <a:lnTo>
                    <a:pt x="1812" y="1046"/>
                  </a:lnTo>
                  <a:lnTo>
                    <a:pt x="1718" y="1062"/>
                  </a:lnTo>
                  <a:lnTo>
                    <a:pt x="1630" y="1073"/>
                  </a:lnTo>
                  <a:lnTo>
                    <a:pt x="1547" y="1080"/>
                  </a:lnTo>
                  <a:lnTo>
                    <a:pt x="1468" y="1083"/>
                  </a:lnTo>
                  <a:lnTo>
                    <a:pt x="1394" y="1081"/>
                  </a:lnTo>
                  <a:lnTo>
                    <a:pt x="1325" y="1079"/>
                  </a:lnTo>
                  <a:lnTo>
                    <a:pt x="1261" y="1072"/>
                  </a:lnTo>
                  <a:lnTo>
                    <a:pt x="1201" y="1061"/>
                  </a:lnTo>
                  <a:lnTo>
                    <a:pt x="1146" y="1050"/>
                  </a:lnTo>
                  <a:lnTo>
                    <a:pt x="1095" y="1035"/>
                  </a:lnTo>
                  <a:lnTo>
                    <a:pt x="1047" y="1020"/>
                  </a:lnTo>
                  <a:lnTo>
                    <a:pt x="1003" y="1002"/>
                  </a:lnTo>
                  <a:lnTo>
                    <a:pt x="964" y="983"/>
                  </a:lnTo>
                  <a:lnTo>
                    <a:pt x="929" y="964"/>
                  </a:lnTo>
                  <a:lnTo>
                    <a:pt x="896" y="944"/>
                  </a:lnTo>
                  <a:lnTo>
                    <a:pt x="867" y="923"/>
                  </a:lnTo>
                  <a:lnTo>
                    <a:pt x="840" y="903"/>
                  </a:lnTo>
                  <a:lnTo>
                    <a:pt x="817" y="882"/>
                  </a:lnTo>
                  <a:lnTo>
                    <a:pt x="798" y="862"/>
                  </a:lnTo>
                  <a:lnTo>
                    <a:pt x="780" y="843"/>
                  </a:lnTo>
                  <a:lnTo>
                    <a:pt x="765" y="825"/>
                  </a:lnTo>
                  <a:lnTo>
                    <a:pt x="753" y="809"/>
                  </a:lnTo>
                  <a:lnTo>
                    <a:pt x="742" y="794"/>
                  </a:lnTo>
                  <a:lnTo>
                    <a:pt x="735" y="781"/>
                  </a:lnTo>
                  <a:lnTo>
                    <a:pt x="728" y="771"/>
                  </a:lnTo>
                  <a:lnTo>
                    <a:pt x="724" y="764"/>
                  </a:lnTo>
                  <a:lnTo>
                    <a:pt x="723" y="758"/>
                  </a:lnTo>
                  <a:lnTo>
                    <a:pt x="722" y="757"/>
                  </a:lnTo>
                  <a:close/>
                  <a:moveTo>
                    <a:pt x="1033" y="0"/>
                  </a:moveTo>
                  <a:lnTo>
                    <a:pt x="1131" y="3"/>
                  </a:lnTo>
                  <a:lnTo>
                    <a:pt x="1223" y="8"/>
                  </a:lnTo>
                  <a:lnTo>
                    <a:pt x="1307" y="19"/>
                  </a:lnTo>
                  <a:lnTo>
                    <a:pt x="1387" y="34"/>
                  </a:lnTo>
                  <a:lnTo>
                    <a:pt x="1461" y="52"/>
                  </a:lnTo>
                  <a:lnTo>
                    <a:pt x="1529" y="74"/>
                  </a:lnTo>
                  <a:lnTo>
                    <a:pt x="1592" y="100"/>
                  </a:lnTo>
                  <a:lnTo>
                    <a:pt x="1650" y="128"/>
                  </a:lnTo>
                  <a:lnTo>
                    <a:pt x="1703" y="161"/>
                  </a:lnTo>
                  <a:lnTo>
                    <a:pt x="1751" y="196"/>
                  </a:lnTo>
                  <a:lnTo>
                    <a:pt x="1796" y="236"/>
                  </a:lnTo>
                  <a:lnTo>
                    <a:pt x="1835" y="278"/>
                  </a:lnTo>
                  <a:lnTo>
                    <a:pt x="1871" y="323"/>
                  </a:lnTo>
                  <a:lnTo>
                    <a:pt x="1903" y="370"/>
                  </a:lnTo>
                  <a:lnTo>
                    <a:pt x="1932" y="420"/>
                  </a:lnTo>
                  <a:lnTo>
                    <a:pt x="1956" y="473"/>
                  </a:lnTo>
                  <a:lnTo>
                    <a:pt x="1978" y="529"/>
                  </a:lnTo>
                  <a:lnTo>
                    <a:pt x="1997" y="586"/>
                  </a:lnTo>
                  <a:lnTo>
                    <a:pt x="2014" y="646"/>
                  </a:lnTo>
                  <a:lnTo>
                    <a:pt x="2027" y="708"/>
                  </a:lnTo>
                  <a:lnTo>
                    <a:pt x="2038" y="772"/>
                  </a:lnTo>
                  <a:lnTo>
                    <a:pt x="2048" y="837"/>
                  </a:lnTo>
                  <a:lnTo>
                    <a:pt x="2054" y="904"/>
                  </a:lnTo>
                  <a:lnTo>
                    <a:pt x="2060" y="974"/>
                  </a:lnTo>
                  <a:lnTo>
                    <a:pt x="2064" y="1045"/>
                  </a:lnTo>
                  <a:lnTo>
                    <a:pt x="2065" y="1116"/>
                  </a:lnTo>
                  <a:lnTo>
                    <a:pt x="2067" y="1189"/>
                  </a:lnTo>
                  <a:lnTo>
                    <a:pt x="2068" y="1263"/>
                  </a:lnTo>
                  <a:lnTo>
                    <a:pt x="2065" y="1361"/>
                  </a:lnTo>
                  <a:lnTo>
                    <a:pt x="2056" y="1454"/>
                  </a:lnTo>
                  <a:lnTo>
                    <a:pt x="2042" y="1541"/>
                  </a:lnTo>
                  <a:lnTo>
                    <a:pt x="2023" y="1626"/>
                  </a:lnTo>
                  <a:lnTo>
                    <a:pt x="2000" y="1706"/>
                  </a:lnTo>
                  <a:lnTo>
                    <a:pt x="1973" y="1782"/>
                  </a:lnTo>
                  <a:lnTo>
                    <a:pt x="1941" y="1855"/>
                  </a:lnTo>
                  <a:lnTo>
                    <a:pt x="1906" y="1923"/>
                  </a:lnTo>
                  <a:lnTo>
                    <a:pt x="1868" y="1987"/>
                  </a:lnTo>
                  <a:lnTo>
                    <a:pt x="1827" y="2047"/>
                  </a:lnTo>
                  <a:lnTo>
                    <a:pt x="1784" y="2104"/>
                  </a:lnTo>
                  <a:lnTo>
                    <a:pt x="1739" y="2157"/>
                  </a:lnTo>
                  <a:lnTo>
                    <a:pt x="1691" y="2206"/>
                  </a:lnTo>
                  <a:lnTo>
                    <a:pt x="1642" y="2251"/>
                  </a:lnTo>
                  <a:lnTo>
                    <a:pt x="1592" y="2294"/>
                  </a:lnTo>
                  <a:lnTo>
                    <a:pt x="1541" y="2332"/>
                  </a:lnTo>
                  <a:lnTo>
                    <a:pt x="1489" y="2366"/>
                  </a:lnTo>
                  <a:lnTo>
                    <a:pt x="1439" y="2397"/>
                  </a:lnTo>
                  <a:lnTo>
                    <a:pt x="1387" y="2425"/>
                  </a:lnTo>
                  <a:lnTo>
                    <a:pt x="1338" y="2449"/>
                  </a:lnTo>
                  <a:lnTo>
                    <a:pt x="1288" y="2470"/>
                  </a:lnTo>
                  <a:lnTo>
                    <a:pt x="1240" y="2487"/>
                  </a:lnTo>
                  <a:lnTo>
                    <a:pt x="1194" y="2502"/>
                  </a:lnTo>
                  <a:lnTo>
                    <a:pt x="1150" y="2513"/>
                  </a:lnTo>
                  <a:lnTo>
                    <a:pt x="1108" y="2520"/>
                  </a:lnTo>
                  <a:lnTo>
                    <a:pt x="1070" y="2526"/>
                  </a:lnTo>
                  <a:lnTo>
                    <a:pt x="1033" y="2527"/>
                  </a:lnTo>
                  <a:lnTo>
                    <a:pt x="998" y="2526"/>
                  </a:lnTo>
                  <a:lnTo>
                    <a:pt x="959" y="2520"/>
                  </a:lnTo>
                  <a:lnTo>
                    <a:pt x="916" y="2513"/>
                  </a:lnTo>
                  <a:lnTo>
                    <a:pt x="873" y="2502"/>
                  </a:lnTo>
                  <a:lnTo>
                    <a:pt x="827" y="2487"/>
                  </a:lnTo>
                  <a:lnTo>
                    <a:pt x="779" y="2470"/>
                  </a:lnTo>
                  <a:lnTo>
                    <a:pt x="730" y="2449"/>
                  </a:lnTo>
                  <a:lnTo>
                    <a:pt x="679" y="2425"/>
                  </a:lnTo>
                  <a:lnTo>
                    <a:pt x="628" y="2397"/>
                  </a:lnTo>
                  <a:lnTo>
                    <a:pt x="577" y="2366"/>
                  </a:lnTo>
                  <a:lnTo>
                    <a:pt x="526" y="2332"/>
                  </a:lnTo>
                  <a:lnTo>
                    <a:pt x="475" y="2294"/>
                  </a:lnTo>
                  <a:lnTo>
                    <a:pt x="425" y="2251"/>
                  </a:lnTo>
                  <a:lnTo>
                    <a:pt x="377" y="2206"/>
                  </a:lnTo>
                  <a:lnTo>
                    <a:pt x="330" y="2157"/>
                  </a:lnTo>
                  <a:lnTo>
                    <a:pt x="283" y="2104"/>
                  </a:lnTo>
                  <a:lnTo>
                    <a:pt x="240" y="2047"/>
                  </a:lnTo>
                  <a:lnTo>
                    <a:pt x="199" y="1987"/>
                  </a:lnTo>
                  <a:lnTo>
                    <a:pt x="161" y="1923"/>
                  </a:lnTo>
                  <a:lnTo>
                    <a:pt x="125" y="1855"/>
                  </a:lnTo>
                  <a:lnTo>
                    <a:pt x="94" y="1782"/>
                  </a:lnTo>
                  <a:lnTo>
                    <a:pt x="67" y="1706"/>
                  </a:lnTo>
                  <a:lnTo>
                    <a:pt x="44" y="1626"/>
                  </a:lnTo>
                  <a:lnTo>
                    <a:pt x="25" y="1541"/>
                  </a:lnTo>
                  <a:lnTo>
                    <a:pt x="11" y="1454"/>
                  </a:lnTo>
                  <a:lnTo>
                    <a:pt x="3" y="1361"/>
                  </a:lnTo>
                  <a:lnTo>
                    <a:pt x="0" y="1263"/>
                  </a:lnTo>
                  <a:lnTo>
                    <a:pt x="0" y="1189"/>
                  </a:lnTo>
                  <a:lnTo>
                    <a:pt x="2" y="1116"/>
                  </a:lnTo>
                  <a:lnTo>
                    <a:pt x="4" y="1045"/>
                  </a:lnTo>
                  <a:lnTo>
                    <a:pt x="7" y="974"/>
                  </a:lnTo>
                  <a:lnTo>
                    <a:pt x="12" y="904"/>
                  </a:lnTo>
                  <a:lnTo>
                    <a:pt x="21" y="837"/>
                  </a:lnTo>
                  <a:lnTo>
                    <a:pt x="29" y="772"/>
                  </a:lnTo>
                  <a:lnTo>
                    <a:pt x="40" y="708"/>
                  </a:lnTo>
                  <a:lnTo>
                    <a:pt x="53" y="646"/>
                  </a:lnTo>
                  <a:lnTo>
                    <a:pt x="70" y="586"/>
                  </a:lnTo>
                  <a:lnTo>
                    <a:pt x="89" y="529"/>
                  </a:lnTo>
                  <a:lnTo>
                    <a:pt x="110" y="473"/>
                  </a:lnTo>
                  <a:lnTo>
                    <a:pt x="136" y="420"/>
                  </a:lnTo>
                  <a:lnTo>
                    <a:pt x="164" y="370"/>
                  </a:lnTo>
                  <a:lnTo>
                    <a:pt x="196" y="323"/>
                  </a:lnTo>
                  <a:lnTo>
                    <a:pt x="232" y="278"/>
                  </a:lnTo>
                  <a:lnTo>
                    <a:pt x="272" y="236"/>
                  </a:lnTo>
                  <a:lnTo>
                    <a:pt x="316" y="196"/>
                  </a:lnTo>
                  <a:lnTo>
                    <a:pt x="365" y="161"/>
                  </a:lnTo>
                  <a:lnTo>
                    <a:pt x="418" y="128"/>
                  </a:lnTo>
                  <a:lnTo>
                    <a:pt x="475" y="100"/>
                  </a:lnTo>
                  <a:lnTo>
                    <a:pt x="538" y="74"/>
                  </a:lnTo>
                  <a:lnTo>
                    <a:pt x="607" y="52"/>
                  </a:lnTo>
                  <a:lnTo>
                    <a:pt x="681" y="34"/>
                  </a:lnTo>
                  <a:lnTo>
                    <a:pt x="760" y="19"/>
                  </a:lnTo>
                  <a:lnTo>
                    <a:pt x="844" y="8"/>
                  </a:lnTo>
                  <a:lnTo>
                    <a:pt x="937" y="3"/>
                  </a:lnTo>
                  <a:lnTo>
                    <a:pt x="10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0" name="Shape 7790"/>
            <p:cNvSpPr/>
            <p:nvPr/>
          </p:nvSpPr>
          <p:spPr>
            <a:xfrm>
              <a:off x="-2132" y="1143"/>
              <a:ext cx="794" cy="269"/>
            </a:xfrm>
            <a:custGeom>
              <a:avLst/>
              <a:gdLst/>
              <a:ahLst/>
              <a:cxnLst/>
              <a:rect l="0" t="0" r="0" b="0"/>
              <a:pathLst>
                <a:path w="1587" h="538" extrusionOk="0">
                  <a:moveTo>
                    <a:pt x="1267" y="84"/>
                  </a:moveTo>
                  <a:lnTo>
                    <a:pt x="1222" y="85"/>
                  </a:lnTo>
                  <a:lnTo>
                    <a:pt x="1171" y="88"/>
                  </a:lnTo>
                  <a:lnTo>
                    <a:pt x="1122" y="90"/>
                  </a:lnTo>
                  <a:lnTo>
                    <a:pt x="1078" y="96"/>
                  </a:lnTo>
                  <a:lnTo>
                    <a:pt x="1043" y="101"/>
                  </a:lnTo>
                  <a:lnTo>
                    <a:pt x="1013" y="108"/>
                  </a:lnTo>
                  <a:lnTo>
                    <a:pt x="989" y="115"/>
                  </a:lnTo>
                  <a:lnTo>
                    <a:pt x="970" y="122"/>
                  </a:lnTo>
                  <a:lnTo>
                    <a:pt x="955" y="129"/>
                  </a:lnTo>
                  <a:lnTo>
                    <a:pt x="945" y="134"/>
                  </a:lnTo>
                  <a:lnTo>
                    <a:pt x="938" y="140"/>
                  </a:lnTo>
                  <a:lnTo>
                    <a:pt x="932" y="145"/>
                  </a:lnTo>
                  <a:lnTo>
                    <a:pt x="930" y="148"/>
                  </a:lnTo>
                  <a:lnTo>
                    <a:pt x="930" y="150"/>
                  </a:lnTo>
                  <a:lnTo>
                    <a:pt x="928" y="153"/>
                  </a:lnTo>
                  <a:lnTo>
                    <a:pt x="927" y="160"/>
                  </a:lnTo>
                  <a:lnTo>
                    <a:pt x="925" y="171"/>
                  </a:lnTo>
                  <a:lnTo>
                    <a:pt x="924" y="187"/>
                  </a:lnTo>
                  <a:lnTo>
                    <a:pt x="925" y="206"/>
                  </a:lnTo>
                  <a:lnTo>
                    <a:pt x="928" y="231"/>
                  </a:lnTo>
                  <a:lnTo>
                    <a:pt x="935" y="258"/>
                  </a:lnTo>
                  <a:lnTo>
                    <a:pt x="946" y="290"/>
                  </a:lnTo>
                  <a:lnTo>
                    <a:pt x="961" y="325"/>
                  </a:lnTo>
                  <a:lnTo>
                    <a:pt x="983" y="363"/>
                  </a:lnTo>
                  <a:lnTo>
                    <a:pt x="1000" y="389"/>
                  </a:lnTo>
                  <a:lnTo>
                    <a:pt x="1026" y="411"/>
                  </a:lnTo>
                  <a:lnTo>
                    <a:pt x="1056" y="429"/>
                  </a:lnTo>
                  <a:lnTo>
                    <a:pt x="1090" y="444"/>
                  </a:lnTo>
                  <a:lnTo>
                    <a:pt x="1130" y="455"/>
                  </a:lnTo>
                  <a:lnTo>
                    <a:pt x="1173" y="460"/>
                  </a:lnTo>
                  <a:lnTo>
                    <a:pt x="1220" y="463"/>
                  </a:lnTo>
                  <a:lnTo>
                    <a:pt x="1263" y="461"/>
                  </a:lnTo>
                  <a:lnTo>
                    <a:pt x="1305" y="455"/>
                  </a:lnTo>
                  <a:lnTo>
                    <a:pt x="1342" y="445"/>
                  </a:lnTo>
                  <a:lnTo>
                    <a:pt x="1375" y="433"/>
                  </a:lnTo>
                  <a:lnTo>
                    <a:pt x="1399" y="418"/>
                  </a:lnTo>
                  <a:lnTo>
                    <a:pt x="1420" y="399"/>
                  </a:lnTo>
                  <a:lnTo>
                    <a:pt x="1435" y="375"/>
                  </a:lnTo>
                  <a:lnTo>
                    <a:pt x="1447" y="351"/>
                  </a:lnTo>
                  <a:lnTo>
                    <a:pt x="1455" y="325"/>
                  </a:lnTo>
                  <a:lnTo>
                    <a:pt x="1462" y="298"/>
                  </a:lnTo>
                  <a:lnTo>
                    <a:pt x="1465" y="272"/>
                  </a:lnTo>
                  <a:lnTo>
                    <a:pt x="1467" y="249"/>
                  </a:lnTo>
                  <a:lnTo>
                    <a:pt x="1467" y="227"/>
                  </a:lnTo>
                  <a:lnTo>
                    <a:pt x="1466" y="204"/>
                  </a:lnTo>
                  <a:lnTo>
                    <a:pt x="1462" y="179"/>
                  </a:lnTo>
                  <a:lnTo>
                    <a:pt x="1454" y="156"/>
                  </a:lnTo>
                  <a:lnTo>
                    <a:pt x="1445" y="137"/>
                  </a:lnTo>
                  <a:lnTo>
                    <a:pt x="1436" y="126"/>
                  </a:lnTo>
                  <a:lnTo>
                    <a:pt x="1425" y="115"/>
                  </a:lnTo>
                  <a:lnTo>
                    <a:pt x="1411" y="105"/>
                  </a:lnTo>
                  <a:lnTo>
                    <a:pt x="1392" y="99"/>
                  </a:lnTo>
                  <a:lnTo>
                    <a:pt x="1371" y="92"/>
                  </a:lnTo>
                  <a:lnTo>
                    <a:pt x="1342" y="88"/>
                  </a:lnTo>
                  <a:lnTo>
                    <a:pt x="1308" y="85"/>
                  </a:lnTo>
                  <a:lnTo>
                    <a:pt x="1267" y="84"/>
                  </a:lnTo>
                  <a:close/>
                  <a:moveTo>
                    <a:pt x="320" y="84"/>
                  </a:moveTo>
                  <a:lnTo>
                    <a:pt x="279" y="85"/>
                  </a:lnTo>
                  <a:lnTo>
                    <a:pt x="245" y="88"/>
                  </a:lnTo>
                  <a:lnTo>
                    <a:pt x="216" y="92"/>
                  </a:lnTo>
                  <a:lnTo>
                    <a:pt x="194" y="99"/>
                  </a:lnTo>
                  <a:lnTo>
                    <a:pt x="175" y="105"/>
                  </a:lnTo>
                  <a:lnTo>
                    <a:pt x="162" y="115"/>
                  </a:lnTo>
                  <a:lnTo>
                    <a:pt x="151" y="126"/>
                  </a:lnTo>
                  <a:lnTo>
                    <a:pt x="141" y="137"/>
                  </a:lnTo>
                  <a:lnTo>
                    <a:pt x="133" y="156"/>
                  </a:lnTo>
                  <a:lnTo>
                    <a:pt x="126" y="179"/>
                  </a:lnTo>
                  <a:lnTo>
                    <a:pt x="121" y="204"/>
                  </a:lnTo>
                  <a:lnTo>
                    <a:pt x="120" y="227"/>
                  </a:lnTo>
                  <a:lnTo>
                    <a:pt x="120" y="249"/>
                  </a:lnTo>
                  <a:lnTo>
                    <a:pt x="122" y="273"/>
                  </a:lnTo>
                  <a:lnTo>
                    <a:pt x="125" y="298"/>
                  </a:lnTo>
                  <a:lnTo>
                    <a:pt x="132" y="325"/>
                  </a:lnTo>
                  <a:lnTo>
                    <a:pt x="140" y="351"/>
                  </a:lnTo>
                  <a:lnTo>
                    <a:pt x="152" y="375"/>
                  </a:lnTo>
                  <a:lnTo>
                    <a:pt x="169" y="399"/>
                  </a:lnTo>
                  <a:lnTo>
                    <a:pt x="188" y="418"/>
                  </a:lnTo>
                  <a:lnTo>
                    <a:pt x="212" y="433"/>
                  </a:lnTo>
                  <a:lnTo>
                    <a:pt x="245" y="445"/>
                  </a:lnTo>
                  <a:lnTo>
                    <a:pt x="283" y="455"/>
                  </a:lnTo>
                  <a:lnTo>
                    <a:pt x="324" y="461"/>
                  </a:lnTo>
                  <a:lnTo>
                    <a:pt x="367" y="463"/>
                  </a:lnTo>
                  <a:lnTo>
                    <a:pt x="414" y="460"/>
                  </a:lnTo>
                  <a:lnTo>
                    <a:pt x="457" y="455"/>
                  </a:lnTo>
                  <a:lnTo>
                    <a:pt x="497" y="444"/>
                  </a:lnTo>
                  <a:lnTo>
                    <a:pt x="531" y="429"/>
                  </a:lnTo>
                  <a:lnTo>
                    <a:pt x="562" y="411"/>
                  </a:lnTo>
                  <a:lnTo>
                    <a:pt x="587" y="389"/>
                  </a:lnTo>
                  <a:lnTo>
                    <a:pt x="606" y="363"/>
                  </a:lnTo>
                  <a:lnTo>
                    <a:pt x="626" y="325"/>
                  </a:lnTo>
                  <a:lnTo>
                    <a:pt x="641" y="291"/>
                  </a:lnTo>
                  <a:lnTo>
                    <a:pt x="652" y="260"/>
                  </a:lnTo>
                  <a:lnTo>
                    <a:pt x="659" y="232"/>
                  </a:lnTo>
                  <a:lnTo>
                    <a:pt x="661" y="208"/>
                  </a:lnTo>
                  <a:lnTo>
                    <a:pt x="663" y="189"/>
                  </a:lnTo>
                  <a:lnTo>
                    <a:pt x="661" y="172"/>
                  </a:lnTo>
                  <a:lnTo>
                    <a:pt x="660" y="161"/>
                  </a:lnTo>
                  <a:lnTo>
                    <a:pt x="659" y="155"/>
                  </a:lnTo>
                  <a:lnTo>
                    <a:pt x="659" y="152"/>
                  </a:lnTo>
                  <a:lnTo>
                    <a:pt x="657" y="148"/>
                  </a:lnTo>
                  <a:lnTo>
                    <a:pt x="653" y="144"/>
                  </a:lnTo>
                  <a:lnTo>
                    <a:pt x="648" y="138"/>
                  </a:lnTo>
                  <a:lnTo>
                    <a:pt x="637" y="131"/>
                  </a:lnTo>
                  <a:lnTo>
                    <a:pt x="623" y="125"/>
                  </a:lnTo>
                  <a:lnTo>
                    <a:pt x="606" y="118"/>
                  </a:lnTo>
                  <a:lnTo>
                    <a:pt x="581" y="110"/>
                  </a:lnTo>
                  <a:lnTo>
                    <a:pt x="551" y="103"/>
                  </a:lnTo>
                  <a:lnTo>
                    <a:pt x="514" y="97"/>
                  </a:lnTo>
                  <a:lnTo>
                    <a:pt x="469" y="92"/>
                  </a:lnTo>
                  <a:lnTo>
                    <a:pt x="416" y="88"/>
                  </a:lnTo>
                  <a:lnTo>
                    <a:pt x="365" y="85"/>
                  </a:lnTo>
                  <a:lnTo>
                    <a:pt x="320" y="84"/>
                  </a:lnTo>
                  <a:close/>
                  <a:moveTo>
                    <a:pt x="327" y="0"/>
                  </a:moveTo>
                  <a:lnTo>
                    <a:pt x="390" y="2"/>
                  </a:lnTo>
                  <a:lnTo>
                    <a:pt x="454" y="5"/>
                  </a:lnTo>
                  <a:lnTo>
                    <a:pt x="461" y="6"/>
                  </a:lnTo>
                  <a:lnTo>
                    <a:pt x="509" y="9"/>
                  </a:lnTo>
                  <a:lnTo>
                    <a:pt x="551" y="13"/>
                  </a:lnTo>
                  <a:lnTo>
                    <a:pt x="587" y="20"/>
                  </a:lnTo>
                  <a:lnTo>
                    <a:pt x="622" y="28"/>
                  </a:lnTo>
                  <a:lnTo>
                    <a:pt x="656" y="41"/>
                  </a:lnTo>
                  <a:lnTo>
                    <a:pt x="675" y="50"/>
                  </a:lnTo>
                  <a:lnTo>
                    <a:pt x="695" y="60"/>
                  </a:lnTo>
                  <a:lnTo>
                    <a:pt x="712" y="69"/>
                  </a:lnTo>
                  <a:lnTo>
                    <a:pt x="729" y="75"/>
                  </a:lnTo>
                  <a:lnTo>
                    <a:pt x="746" y="82"/>
                  </a:lnTo>
                  <a:lnTo>
                    <a:pt x="761" y="86"/>
                  </a:lnTo>
                  <a:lnTo>
                    <a:pt x="784" y="89"/>
                  </a:lnTo>
                  <a:lnTo>
                    <a:pt x="804" y="89"/>
                  </a:lnTo>
                  <a:lnTo>
                    <a:pt x="827" y="86"/>
                  </a:lnTo>
                  <a:lnTo>
                    <a:pt x="841" y="82"/>
                  </a:lnTo>
                  <a:lnTo>
                    <a:pt x="857" y="75"/>
                  </a:lnTo>
                  <a:lnTo>
                    <a:pt x="876" y="69"/>
                  </a:lnTo>
                  <a:lnTo>
                    <a:pt x="893" y="60"/>
                  </a:lnTo>
                  <a:lnTo>
                    <a:pt x="913" y="50"/>
                  </a:lnTo>
                  <a:lnTo>
                    <a:pt x="931" y="41"/>
                  </a:lnTo>
                  <a:lnTo>
                    <a:pt x="966" y="28"/>
                  </a:lnTo>
                  <a:lnTo>
                    <a:pt x="1000" y="20"/>
                  </a:lnTo>
                  <a:lnTo>
                    <a:pt x="1037" y="13"/>
                  </a:lnTo>
                  <a:lnTo>
                    <a:pt x="1078" y="9"/>
                  </a:lnTo>
                  <a:lnTo>
                    <a:pt x="1126" y="6"/>
                  </a:lnTo>
                  <a:lnTo>
                    <a:pt x="1134" y="5"/>
                  </a:lnTo>
                  <a:lnTo>
                    <a:pt x="1198" y="2"/>
                  </a:lnTo>
                  <a:lnTo>
                    <a:pt x="1260" y="0"/>
                  </a:lnTo>
                  <a:lnTo>
                    <a:pt x="1331" y="2"/>
                  </a:lnTo>
                  <a:lnTo>
                    <a:pt x="1398" y="6"/>
                  </a:lnTo>
                  <a:lnTo>
                    <a:pt x="1462" y="14"/>
                  </a:lnTo>
                  <a:lnTo>
                    <a:pt x="1523" y="25"/>
                  </a:lnTo>
                  <a:lnTo>
                    <a:pt x="1533" y="28"/>
                  </a:lnTo>
                  <a:lnTo>
                    <a:pt x="1545" y="32"/>
                  </a:lnTo>
                  <a:lnTo>
                    <a:pt x="1556" y="39"/>
                  </a:lnTo>
                  <a:lnTo>
                    <a:pt x="1568" y="48"/>
                  </a:lnTo>
                  <a:lnTo>
                    <a:pt x="1578" y="60"/>
                  </a:lnTo>
                  <a:lnTo>
                    <a:pt x="1584" y="75"/>
                  </a:lnTo>
                  <a:lnTo>
                    <a:pt x="1587" y="95"/>
                  </a:lnTo>
                  <a:lnTo>
                    <a:pt x="1587" y="111"/>
                  </a:lnTo>
                  <a:lnTo>
                    <a:pt x="1587" y="131"/>
                  </a:lnTo>
                  <a:lnTo>
                    <a:pt x="1587" y="133"/>
                  </a:lnTo>
                  <a:lnTo>
                    <a:pt x="1587" y="141"/>
                  </a:lnTo>
                  <a:lnTo>
                    <a:pt x="1587" y="146"/>
                  </a:lnTo>
                  <a:lnTo>
                    <a:pt x="1587" y="152"/>
                  </a:lnTo>
                  <a:lnTo>
                    <a:pt x="1586" y="168"/>
                  </a:lnTo>
                  <a:lnTo>
                    <a:pt x="1583" y="182"/>
                  </a:lnTo>
                  <a:lnTo>
                    <a:pt x="1578" y="193"/>
                  </a:lnTo>
                  <a:lnTo>
                    <a:pt x="1572" y="200"/>
                  </a:lnTo>
                  <a:lnTo>
                    <a:pt x="1567" y="206"/>
                  </a:lnTo>
                  <a:lnTo>
                    <a:pt x="1564" y="209"/>
                  </a:lnTo>
                  <a:lnTo>
                    <a:pt x="1563" y="212"/>
                  </a:lnTo>
                  <a:lnTo>
                    <a:pt x="1560" y="217"/>
                  </a:lnTo>
                  <a:lnTo>
                    <a:pt x="1557" y="223"/>
                  </a:lnTo>
                  <a:lnTo>
                    <a:pt x="1556" y="230"/>
                  </a:lnTo>
                  <a:lnTo>
                    <a:pt x="1548" y="279"/>
                  </a:lnTo>
                  <a:lnTo>
                    <a:pt x="1541" y="320"/>
                  </a:lnTo>
                  <a:lnTo>
                    <a:pt x="1534" y="355"/>
                  </a:lnTo>
                  <a:lnTo>
                    <a:pt x="1526" y="385"/>
                  </a:lnTo>
                  <a:lnTo>
                    <a:pt x="1518" y="410"/>
                  </a:lnTo>
                  <a:lnTo>
                    <a:pt x="1509" y="431"/>
                  </a:lnTo>
                  <a:lnTo>
                    <a:pt x="1499" y="449"/>
                  </a:lnTo>
                  <a:lnTo>
                    <a:pt x="1485" y="464"/>
                  </a:lnTo>
                  <a:lnTo>
                    <a:pt x="1470" y="478"/>
                  </a:lnTo>
                  <a:lnTo>
                    <a:pt x="1451" y="490"/>
                  </a:lnTo>
                  <a:lnTo>
                    <a:pt x="1429" y="502"/>
                  </a:lnTo>
                  <a:lnTo>
                    <a:pt x="1406" y="512"/>
                  </a:lnTo>
                  <a:lnTo>
                    <a:pt x="1376" y="520"/>
                  </a:lnTo>
                  <a:lnTo>
                    <a:pt x="1343" y="528"/>
                  </a:lnTo>
                  <a:lnTo>
                    <a:pt x="1305" y="534"/>
                  </a:lnTo>
                  <a:lnTo>
                    <a:pt x="1266" y="536"/>
                  </a:lnTo>
                  <a:lnTo>
                    <a:pt x="1225" y="538"/>
                  </a:lnTo>
                  <a:lnTo>
                    <a:pt x="1191" y="536"/>
                  </a:lnTo>
                  <a:lnTo>
                    <a:pt x="1154" y="534"/>
                  </a:lnTo>
                  <a:lnTo>
                    <a:pt x="1113" y="528"/>
                  </a:lnTo>
                  <a:lnTo>
                    <a:pt x="1072" y="520"/>
                  </a:lnTo>
                  <a:lnTo>
                    <a:pt x="1032" y="506"/>
                  </a:lnTo>
                  <a:lnTo>
                    <a:pt x="992" y="489"/>
                  </a:lnTo>
                  <a:lnTo>
                    <a:pt x="965" y="471"/>
                  </a:lnTo>
                  <a:lnTo>
                    <a:pt x="942" y="449"/>
                  </a:lnTo>
                  <a:lnTo>
                    <a:pt x="920" y="423"/>
                  </a:lnTo>
                  <a:lnTo>
                    <a:pt x="901" y="395"/>
                  </a:lnTo>
                  <a:lnTo>
                    <a:pt x="885" y="365"/>
                  </a:lnTo>
                  <a:lnTo>
                    <a:pt x="871" y="335"/>
                  </a:lnTo>
                  <a:lnTo>
                    <a:pt x="860" y="306"/>
                  </a:lnTo>
                  <a:lnTo>
                    <a:pt x="851" y="279"/>
                  </a:lnTo>
                  <a:lnTo>
                    <a:pt x="844" y="255"/>
                  </a:lnTo>
                  <a:lnTo>
                    <a:pt x="838" y="238"/>
                  </a:lnTo>
                  <a:lnTo>
                    <a:pt x="836" y="224"/>
                  </a:lnTo>
                  <a:lnTo>
                    <a:pt x="834" y="219"/>
                  </a:lnTo>
                  <a:lnTo>
                    <a:pt x="833" y="213"/>
                  </a:lnTo>
                  <a:lnTo>
                    <a:pt x="826" y="208"/>
                  </a:lnTo>
                  <a:lnTo>
                    <a:pt x="814" y="204"/>
                  </a:lnTo>
                  <a:lnTo>
                    <a:pt x="796" y="202"/>
                  </a:lnTo>
                  <a:lnTo>
                    <a:pt x="793" y="202"/>
                  </a:lnTo>
                  <a:lnTo>
                    <a:pt x="777" y="204"/>
                  </a:lnTo>
                  <a:lnTo>
                    <a:pt x="766" y="206"/>
                  </a:lnTo>
                  <a:lnTo>
                    <a:pt x="759" y="209"/>
                  </a:lnTo>
                  <a:lnTo>
                    <a:pt x="755" y="213"/>
                  </a:lnTo>
                  <a:lnTo>
                    <a:pt x="754" y="215"/>
                  </a:lnTo>
                  <a:lnTo>
                    <a:pt x="753" y="216"/>
                  </a:lnTo>
                  <a:lnTo>
                    <a:pt x="751" y="223"/>
                  </a:lnTo>
                  <a:lnTo>
                    <a:pt x="749" y="235"/>
                  </a:lnTo>
                  <a:lnTo>
                    <a:pt x="744" y="254"/>
                  </a:lnTo>
                  <a:lnTo>
                    <a:pt x="738" y="277"/>
                  </a:lnTo>
                  <a:lnTo>
                    <a:pt x="728" y="305"/>
                  </a:lnTo>
                  <a:lnTo>
                    <a:pt x="717" y="333"/>
                  </a:lnTo>
                  <a:lnTo>
                    <a:pt x="704" y="363"/>
                  </a:lnTo>
                  <a:lnTo>
                    <a:pt x="687" y="393"/>
                  </a:lnTo>
                  <a:lnTo>
                    <a:pt x="668" y="422"/>
                  </a:lnTo>
                  <a:lnTo>
                    <a:pt x="646" y="448"/>
                  </a:lnTo>
                  <a:lnTo>
                    <a:pt x="622" y="471"/>
                  </a:lnTo>
                  <a:lnTo>
                    <a:pt x="595" y="489"/>
                  </a:lnTo>
                  <a:lnTo>
                    <a:pt x="555" y="506"/>
                  </a:lnTo>
                  <a:lnTo>
                    <a:pt x="514" y="520"/>
                  </a:lnTo>
                  <a:lnTo>
                    <a:pt x="474" y="528"/>
                  </a:lnTo>
                  <a:lnTo>
                    <a:pt x="434" y="534"/>
                  </a:lnTo>
                  <a:lnTo>
                    <a:pt x="396" y="536"/>
                  </a:lnTo>
                  <a:lnTo>
                    <a:pt x="362" y="538"/>
                  </a:lnTo>
                  <a:lnTo>
                    <a:pt x="321" y="536"/>
                  </a:lnTo>
                  <a:lnTo>
                    <a:pt x="282" y="534"/>
                  </a:lnTo>
                  <a:lnTo>
                    <a:pt x="245" y="528"/>
                  </a:lnTo>
                  <a:lnTo>
                    <a:pt x="211" y="520"/>
                  </a:lnTo>
                  <a:lnTo>
                    <a:pt x="181" y="512"/>
                  </a:lnTo>
                  <a:lnTo>
                    <a:pt x="158" y="502"/>
                  </a:lnTo>
                  <a:lnTo>
                    <a:pt x="136" y="490"/>
                  </a:lnTo>
                  <a:lnTo>
                    <a:pt x="117" y="478"/>
                  </a:lnTo>
                  <a:lnTo>
                    <a:pt x="102" y="464"/>
                  </a:lnTo>
                  <a:lnTo>
                    <a:pt x="90" y="449"/>
                  </a:lnTo>
                  <a:lnTo>
                    <a:pt x="79" y="431"/>
                  </a:lnTo>
                  <a:lnTo>
                    <a:pt x="69" y="410"/>
                  </a:lnTo>
                  <a:lnTo>
                    <a:pt x="61" y="385"/>
                  </a:lnTo>
                  <a:lnTo>
                    <a:pt x="54" y="355"/>
                  </a:lnTo>
                  <a:lnTo>
                    <a:pt x="46" y="321"/>
                  </a:lnTo>
                  <a:lnTo>
                    <a:pt x="39" y="279"/>
                  </a:lnTo>
                  <a:lnTo>
                    <a:pt x="31" y="230"/>
                  </a:lnTo>
                  <a:lnTo>
                    <a:pt x="30" y="223"/>
                  </a:lnTo>
                  <a:lnTo>
                    <a:pt x="27" y="217"/>
                  </a:lnTo>
                  <a:lnTo>
                    <a:pt x="26" y="212"/>
                  </a:lnTo>
                  <a:lnTo>
                    <a:pt x="23" y="209"/>
                  </a:lnTo>
                  <a:lnTo>
                    <a:pt x="20" y="206"/>
                  </a:lnTo>
                  <a:lnTo>
                    <a:pt x="15" y="200"/>
                  </a:lnTo>
                  <a:lnTo>
                    <a:pt x="9" y="193"/>
                  </a:lnTo>
                  <a:lnTo>
                    <a:pt x="5" y="182"/>
                  </a:lnTo>
                  <a:lnTo>
                    <a:pt x="1" y="168"/>
                  </a:lnTo>
                  <a:lnTo>
                    <a:pt x="0" y="152"/>
                  </a:lnTo>
                  <a:lnTo>
                    <a:pt x="0" y="148"/>
                  </a:lnTo>
                  <a:lnTo>
                    <a:pt x="0" y="142"/>
                  </a:lnTo>
                  <a:lnTo>
                    <a:pt x="0" y="137"/>
                  </a:lnTo>
                  <a:lnTo>
                    <a:pt x="0" y="131"/>
                  </a:lnTo>
                  <a:lnTo>
                    <a:pt x="0" y="118"/>
                  </a:lnTo>
                  <a:lnTo>
                    <a:pt x="0" y="105"/>
                  </a:lnTo>
                  <a:lnTo>
                    <a:pt x="0" y="95"/>
                  </a:lnTo>
                  <a:lnTo>
                    <a:pt x="4" y="75"/>
                  </a:lnTo>
                  <a:lnTo>
                    <a:pt x="11" y="60"/>
                  </a:lnTo>
                  <a:lnTo>
                    <a:pt x="20" y="48"/>
                  </a:lnTo>
                  <a:lnTo>
                    <a:pt x="31" y="39"/>
                  </a:lnTo>
                  <a:lnTo>
                    <a:pt x="43" y="32"/>
                  </a:lnTo>
                  <a:lnTo>
                    <a:pt x="56" y="26"/>
                  </a:lnTo>
                  <a:lnTo>
                    <a:pt x="65" y="25"/>
                  </a:lnTo>
                  <a:lnTo>
                    <a:pt x="125" y="14"/>
                  </a:lnTo>
                  <a:lnTo>
                    <a:pt x="189" y="6"/>
                  </a:lnTo>
                  <a:lnTo>
                    <a:pt x="257" y="2"/>
                  </a:lnTo>
                  <a:lnTo>
                    <a:pt x="3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1" name="Shape 7791"/>
            <p:cNvSpPr/>
            <p:nvPr/>
          </p:nvSpPr>
          <p:spPr>
            <a:xfrm>
              <a:off x="-1366" y="1785"/>
              <a:ext cx="809" cy="999"/>
            </a:xfrm>
            <a:custGeom>
              <a:avLst/>
              <a:gdLst/>
              <a:ahLst/>
              <a:cxnLst/>
              <a:rect l="0" t="0" r="0" b="0"/>
              <a:pathLst>
                <a:path w="1617" h="1997" extrusionOk="0">
                  <a:moveTo>
                    <a:pt x="758" y="1504"/>
                  </a:moveTo>
                  <a:lnTo>
                    <a:pt x="737" y="1508"/>
                  </a:lnTo>
                  <a:lnTo>
                    <a:pt x="721" y="1519"/>
                  </a:lnTo>
                  <a:lnTo>
                    <a:pt x="710" y="1535"/>
                  </a:lnTo>
                  <a:lnTo>
                    <a:pt x="706" y="1554"/>
                  </a:lnTo>
                  <a:lnTo>
                    <a:pt x="710" y="1575"/>
                  </a:lnTo>
                  <a:lnTo>
                    <a:pt x="721" y="1591"/>
                  </a:lnTo>
                  <a:lnTo>
                    <a:pt x="737" y="1602"/>
                  </a:lnTo>
                  <a:lnTo>
                    <a:pt x="758" y="1606"/>
                  </a:lnTo>
                  <a:lnTo>
                    <a:pt x="777" y="1602"/>
                  </a:lnTo>
                  <a:lnTo>
                    <a:pt x="793" y="1591"/>
                  </a:lnTo>
                  <a:lnTo>
                    <a:pt x="804" y="1575"/>
                  </a:lnTo>
                  <a:lnTo>
                    <a:pt x="808" y="1554"/>
                  </a:lnTo>
                  <a:lnTo>
                    <a:pt x="804" y="1535"/>
                  </a:lnTo>
                  <a:lnTo>
                    <a:pt x="793" y="1519"/>
                  </a:lnTo>
                  <a:lnTo>
                    <a:pt x="777" y="1508"/>
                  </a:lnTo>
                  <a:lnTo>
                    <a:pt x="758" y="1504"/>
                  </a:lnTo>
                  <a:close/>
                  <a:moveTo>
                    <a:pt x="1087" y="1403"/>
                  </a:moveTo>
                  <a:lnTo>
                    <a:pt x="1063" y="1406"/>
                  </a:lnTo>
                  <a:lnTo>
                    <a:pt x="1041" y="1415"/>
                  </a:lnTo>
                  <a:lnTo>
                    <a:pt x="1023" y="1429"/>
                  </a:lnTo>
                  <a:lnTo>
                    <a:pt x="1008" y="1448"/>
                  </a:lnTo>
                  <a:lnTo>
                    <a:pt x="999" y="1470"/>
                  </a:lnTo>
                  <a:lnTo>
                    <a:pt x="996" y="1494"/>
                  </a:lnTo>
                  <a:lnTo>
                    <a:pt x="999" y="1517"/>
                  </a:lnTo>
                  <a:lnTo>
                    <a:pt x="1008" y="1539"/>
                  </a:lnTo>
                  <a:lnTo>
                    <a:pt x="1023" y="1558"/>
                  </a:lnTo>
                  <a:lnTo>
                    <a:pt x="1041" y="1573"/>
                  </a:lnTo>
                  <a:lnTo>
                    <a:pt x="1063" y="1581"/>
                  </a:lnTo>
                  <a:lnTo>
                    <a:pt x="1087" y="1586"/>
                  </a:lnTo>
                  <a:lnTo>
                    <a:pt x="1112" y="1581"/>
                  </a:lnTo>
                  <a:lnTo>
                    <a:pt x="1134" y="1573"/>
                  </a:lnTo>
                  <a:lnTo>
                    <a:pt x="1151" y="1558"/>
                  </a:lnTo>
                  <a:lnTo>
                    <a:pt x="1166" y="1539"/>
                  </a:lnTo>
                  <a:lnTo>
                    <a:pt x="1176" y="1517"/>
                  </a:lnTo>
                  <a:lnTo>
                    <a:pt x="1178" y="1494"/>
                  </a:lnTo>
                  <a:lnTo>
                    <a:pt x="1176" y="1470"/>
                  </a:lnTo>
                  <a:lnTo>
                    <a:pt x="1166" y="1448"/>
                  </a:lnTo>
                  <a:lnTo>
                    <a:pt x="1151" y="1429"/>
                  </a:lnTo>
                  <a:lnTo>
                    <a:pt x="1134" y="1415"/>
                  </a:lnTo>
                  <a:lnTo>
                    <a:pt x="1112" y="1406"/>
                  </a:lnTo>
                  <a:lnTo>
                    <a:pt x="1087" y="1403"/>
                  </a:lnTo>
                  <a:close/>
                  <a:moveTo>
                    <a:pt x="758" y="1204"/>
                  </a:moveTo>
                  <a:lnTo>
                    <a:pt x="735" y="1208"/>
                  </a:lnTo>
                  <a:lnTo>
                    <a:pt x="716" y="1217"/>
                  </a:lnTo>
                  <a:lnTo>
                    <a:pt x="701" y="1232"/>
                  </a:lnTo>
                  <a:lnTo>
                    <a:pt x="690" y="1253"/>
                  </a:lnTo>
                  <a:lnTo>
                    <a:pt x="686" y="1275"/>
                  </a:lnTo>
                  <a:lnTo>
                    <a:pt x="690" y="1298"/>
                  </a:lnTo>
                  <a:lnTo>
                    <a:pt x="701" y="1317"/>
                  </a:lnTo>
                  <a:lnTo>
                    <a:pt x="716" y="1332"/>
                  </a:lnTo>
                  <a:lnTo>
                    <a:pt x="735" y="1343"/>
                  </a:lnTo>
                  <a:lnTo>
                    <a:pt x="758" y="1346"/>
                  </a:lnTo>
                  <a:lnTo>
                    <a:pt x="780" y="1343"/>
                  </a:lnTo>
                  <a:lnTo>
                    <a:pt x="799" y="1332"/>
                  </a:lnTo>
                  <a:lnTo>
                    <a:pt x="815" y="1317"/>
                  </a:lnTo>
                  <a:lnTo>
                    <a:pt x="825" y="1298"/>
                  </a:lnTo>
                  <a:lnTo>
                    <a:pt x="829" y="1275"/>
                  </a:lnTo>
                  <a:lnTo>
                    <a:pt x="825" y="1253"/>
                  </a:lnTo>
                  <a:lnTo>
                    <a:pt x="815" y="1232"/>
                  </a:lnTo>
                  <a:lnTo>
                    <a:pt x="799" y="1217"/>
                  </a:lnTo>
                  <a:lnTo>
                    <a:pt x="780" y="1208"/>
                  </a:lnTo>
                  <a:lnTo>
                    <a:pt x="758" y="1204"/>
                  </a:lnTo>
                  <a:close/>
                  <a:moveTo>
                    <a:pt x="644" y="364"/>
                  </a:moveTo>
                  <a:lnTo>
                    <a:pt x="644" y="931"/>
                  </a:lnTo>
                  <a:lnTo>
                    <a:pt x="642" y="950"/>
                  </a:lnTo>
                  <a:lnTo>
                    <a:pt x="635" y="968"/>
                  </a:lnTo>
                  <a:lnTo>
                    <a:pt x="601" y="1040"/>
                  </a:lnTo>
                  <a:lnTo>
                    <a:pt x="1015" y="1040"/>
                  </a:lnTo>
                  <a:lnTo>
                    <a:pt x="981" y="968"/>
                  </a:lnTo>
                  <a:lnTo>
                    <a:pt x="974" y="950"/>
                  </a:lnTo>
                  <a:lnTo>
                    <a:pt x="972" y="931"/>
                  </a:lnTo>
                  <a:lnTo>
                    <a:pt x="972" y="364"/>
                  </a:lnTo>
                  <a:lnTo>
                    <a:pt x="644" y="364"/>
                  </a:lnTo>
                  <a:close/>
                  <a:moveTo>
                    <a:pt x="453" y="0"/>
                  </a:moveTo>
                  <a:lnTo>
                    <a:pt x="1164" y="0"/>
                  </a:lnTo>
                  <a:lnTo>
                    <a:pt x="1187" y="4"/>
                  </a:lnTo>
                  <a:lnTo>
                    <a:pt x="1208" y="15"/>
                  </a:lnTo>
                  <a:lnTo>
                    <a:pt x="1225" y="31"/>
                  </a:lnTo>
                  <a:lnTo>
                    <a:pt x="1236" y="51"/>
                  </a:lnTo>
                  <a:lnTo>
                    <a:pt x="1238" y="75"/>
                  </a:lnTo>
                  <a:lnTo>
                    <a:pt x="1238" y="289"/>
                  </a:lnTo>
                  <a:lnTo>
                    <a:pt x="1236" y="313"/>
                  </a:lnTo>
                  <a:lnTo>
                    <a:pt x="1225" y="334"/>
                  </a:lnTo>
                  <a:lnTo>
                    <a:pt x="1208" y="350"/>
                  </a:lnTo>
                  <a:lnTo>
                    <a:pt x="1187" y="361"/>
                  </a:lnTo>
                  <a:lnTo>
                    <a:pt x="1164" y="364"/>
                  </a:lnTo>
                  <a:lnTo>
                    <a:pt x="1144" y="364"/>
                  </a:lnTo>
                  <a:lnTo>
                    <a:pt x="1144" y="911"/>
                  </a:lnTo>
                  <a:lnTo>
                    <a:pt x="1609" y="1873"/>
                  </a:lnTo>
                  <a:lnTo>
                    <a:pt x="1615" y="1894"/>
                  </a:lnTo>
                  <a:lnTo>
                    <a:pt x="1617" y="1916"/>
                  </a:lnTo>
                  <a:lnTo>
                    <a:pt x="1613" y="1936"/>
                  </a:lnTo>
                  <a:lnTo>
                    <a:pt x="1603" y="1956"/>
                  </a:lnTo>
                  <a:lnTo>
                    <a:pt x="1590" y="1973"/>
                  </a:lnTo>
                  <a:lnTo>
                    <a:pt x="1572" y="1986"/>
                  </a:lnTo>
                  <a:lnTo>
                    <a:pt x="1553" y="1995"/>
                  </a:lnTo>
                  <a:lnTo>
                    <a:pt x="1531" y="1997"/>
                  </a:lnTo>
                  <a:lnTo>
                    <a:pt x="85" y="1997"/>
                  </a:lnTo>
                  <a:lnTo>
                    <a:pt x="64" y="1995"/>
                  </a:lnTo>
                  <a:lnTo>
                    <a:pt x="45" y="1986"/>
                  </a:lnTo>
                  <a:lnTo>
                    <a:pt x="27" y="1973"/>
                  </a:lnTo>
                  <a:lnTo>
                    <a:pt x="13" y="1956"/>
                  </a:lnTo>
                  <a:lnTo>
                    <a:pt x="4" y="1936"/>
                  </a:lnTo>
                  <a:lnTo>
                    <a:pt x="0" y="1916"/>
                  </a:lnTo>
                  <a:lnTo>
                    <a:pt x="1" y="1894"/>
                  </a:lnTo>
                  <a:lnTo>
                    <a:pt x="8" y="1873"/>
                  </a:lnTo>
                  <a:lnTo>
                    <a:pt x="472" y="911"/>
                  </a:lnTo>
                  <a:lnTo>
                    <a:pt x="472" y="364"/>
                  </a:lnTo>
                  <a:lnTo>
                    <a:pt x="453" y="364"/>
                  </a:lnTo>
                  <a:lnTo>
                    <a:pt x="428" y="361"/>
                  </a:lnTo>
                  <a:lnTo>
                    <a:pt x="408" y="350"/>
                  </a:lnTo>
                  <a:lnTo>
                    <a:pt x="392" y="334"/>
                  </a:lnTo>
                  <a:lnTo>
                    <a:pt x="381" y="313"/>
                  </a:lnTo>
                  <a:lnTo>
                    <a:pt x="378" y="289"/>
                  </a:lnTo>
                  <a:lnTo>
                    <a:pt x="378" y="75"/>
                  </a:lnTo>
                  <a:lnTo>
                    <a:pt x="381" y="51"/>
                  </a:lnTo>
                  <a:lnTo>
                    <a:pt x="392" y="31"/>
                  </a:lnTo>
                  <a:lnTo>
                    <a:pt x="408" y="15"/>
                  </a:lnTo>
                  <a:lnTo>
                    <a:pt x="428" y="4"/>
                  </a:lnTo>
                  <a:lnTo>
                    <a:pt x="4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2" name="Shape 7792"/>
            <p:cNvSpPr/>
            <p:nvPr/>
          </p:nvSpPr>
          <p:spPr>
            <a:xfrm>
              <a:off x="-2695" y="1785"/>
              <a:ext cx="1495" cy="1035"/>
            </a:xfrm>
            <a:custGeom>
              <a:avLst/>
              <a:gdLst/>
              <a:ahLst/>
              <a:cxnLst/>
              <a:rect l="0" t="0" r="0" b="0"/>
              <a:pathLst>
                <a:path w="2989" h="2070" extrusionOk="0">
                  <a:moveTo>
                    <a:pt x="1137" y="796"/>
                  </a:moveTo>
                  <a:lnTo>
                    <a:pt x="1119" y="800"/>
                  </a:lnTo>
                  <a:lnTo>
                    <a:pt x="1105" y="808"/>
                  </a:lnTo>
                  <a:lnTo>
                    <a:pt x="1096" y="823"/>
                  </a:lnTo>
                  <a:lnTo>
                    <a:pt x="1093" y="840"/>
                  </a:lnTo>
                  <a:lnTo>
                    <a:pt x="1093" y="851"/>
                  </a:lnTo>
                  <a:lnTo>
                    <a:pt x="1075" y="851"/>
                  </a:lnTo>
                  <a:lnTo>
                    <a:pt x="1075" y="983"/>
                  </a:lnTo>
                  <a:lnTo>
                    <a:pt x="655" y="983"/>
                  </a:lnTo>
                  <a:lnTo>
                    <a:pt x="655" y="1122"/>
                  </a:lnTo>
                  <a:lnTo>
                    <a:pt x="1311" y="1122"/>
                  </a:lnTo>
                  <a:lnTo>
                    <a:pt x="1311" y="983"/>
                  </a:lnTo>
                  <a:lnTo>
                    <a:pt x="1255" y="983"/>
                  </a:lnTo>
                  <a:lnTo>
                    <a:pt x="1255" y="913"/>
                  </a:lnTo>
                  <a:lnTo>
                    <a:pt x="1252" y="897"/>
                  </a:lnTo>
                  <a:lnTo>
                    <a:pt x="1244" y="882"/>
                  </a:lnTo>
                  <a:lnTo>
                    <a:pt x="1233" y="871"/>
                  </a:lnTo>
                  <a:lnTo>
                    <a:pt x="1218" y="863"/>
                  </a:lnTo>
                  <a:lnTo>
                    <a:pt x="1202" y="860"/>
                  </a:lnTo>
                  <a:lnTo>
                    <a:pt x="1197" y="860"/>
                  </a:lnTo>
                  <a:lnTo>
                    <a:pt x="1197" y="851"/>
                  </a:lnTo>
                  <a:lnTo>
                    <a:pt x="1180" y="851"/>
                  </a:lnTo>
                  <a:lnTo>
                    <a:pt x="1180" y="840"/>
                  </a:lnTo>
                  <a:lnTo>
                    <a:pt x="1176" y="823"/>
                  </a:lnTo>
                  <a:lnTo>
                    <a:pt x="1167" y="808"/>
                  </a:lnTo>
                  <a:lnTo>
                    <a:pt x="1153" y="800"/>
                  </a:lnTo>
                  <a:lnTo>
                    <a:pt x="1137" y="796"/>
                  </a:lnTo>
                  <a:close/>
                  <a:moveTo>
                    <a:pt x="1314" y="0"/>
                  </a:moveTo>
                  <a:lnTo>
                    <a:pt x="1334" y="4"/>
                  </a:lnTo>
                  <a:lnTo>
                    <a:pt x="1352" y="15"/>
                  </a:lnTo>
                  <a:lnTo>
                    <a:pt x="1423" y="66"/>
                  </a:lnTo>
                  <a:lnTo>
                    <a:pt x="1496" y="110"/>
                  </a:lnTo>
                  <a:lnTo>
                    <a:pt x="1572" y="147"/>
                  </a:lnTo>
                  <a:lnTo>
                    <a:pt x="1650" y="176"/>
                  </a:lnTo>
                  <a:lnTo>
                    <a:pt x="1730" y="197"/>
                  </a:lnTo>
                  <a:lnTo>
                    <a:pt x="1752" y="207"/>
                  </a:lnTo>
                  <a:lnTo>
                    <a:pt x="1770" y="222"/>
                  </a:lnTo>
                  <a:lnTo>
                    <a:pt x="1782" y="241"/>
                  </a:lnTo>
                  <a:lnTo>
                    <a:pt x="1919" y="576"/>
                  </a:lnTo>
                  <a:lnTo>
                    <a:pt x="2058" y="241"/>
                  </a:lnTo>
                  <a:lnTo>
                    <a:pt x="2069" y="222"/>
                  </a:lnTo>
                  <a:lnTo>
                    <a:pt x="2087" y="207"/>
                  </a:lnTo>
                  <a:lnTo>
                    <a:pt x="2109" y="197"/>
                  </a:lnTo>
                  <a:lnTo>
                    <a:pt x="2189" y="176"/>
                  </a:lnTo>
                  <a:lnTo>
                    <a:pt x="2267" y="147"/>
                  </a:lnTo>
                  <a:lnTo>
                    <a:pt x="2343" y="110"/>
                  </a:lnTo>
                  <a:lnTo>
                    <a:pt x="2416" y="66"/>
                  </a:lnTo>
                  <a:lnTo>
                    <a:pt x="2487" y="15"/>
                  </a:lnTo>
                  <a:lnTo>
                    <a:pt x="2505" y="4"/>
                  </a:lnTo>
                  <a:lnTo>
                    <a:pt x="2525" y="0"/>
                  </a:lnTo>
                  <a:lnTo>
                    <a:pt x="2546" y="1"/>
                  </a:lnTo>
                  <a:lnTo>
                    <a:pt x="2566" y="8"/>
                  </a:lnTo>
                  <a:lnTo>
                    <a:pt x="2570" y="11"/>
                  </a:lnTo>
                  <a:lnTo>
                    <a:pt x="2614" y="34"/>
                  </a:lnTo>
                  <a:lnTo>
                    <a:pt x="2661" y="60"/>
                  </a:lnTo>
                  <a:lnTo>
                    <a:pt x="2716" y="88"/>
                  </a:lnTo>
                  <a:lnTo>
                    <a:pt x="2773" y="120"/>
                  </a:lnTo>
                  <a:lnTo>
                    <a:pt x="2833" y="151"/>
                  </a:lnTo>
                  <a:lnTo>
                    <a:pt x="2895" y="185"/>
                  </a:lnTo>
                  <a:lnTo>
                    <a:pt x="2895" y="289"/>
                  </a:lnTo>
                  <a:lnTo>
                    <a:pt x="2898" y="326"/>
                  </a:lnTo>
                  <a:lnTo>
                    <a:pt x="2908" y="360"/>
                  </a:lnTo>
                  <a:lnTo>
                    <a:pt x="2921" y="391"/>
                  </a:lnTo>
                  <a:lnTo>
                    <a:pt x="2940" y="420"/>
                  </a:lnTo>
                  <a:lnTo>
                    <a:pt x="2964" y="446"/>
                  </a:lnTo>
                  <a:lnTo>
                    <a:pt x="2989" y="467"/>
                  </a:lnTo>
                  <a:lnTo>
                    <a:pt x="2989" y="879"/>
                  </a:lnTo>
                  <a:lnTo>
                    <a:pt x="2540" y="1812"/>
                  </a:lnTo>
                  <a:lnTo>
                    <a:pt x="2527" y="1847"/>
                  </a:lnTo>
                  <a:lnTo>
                    <a:pt x="2518" y="1886"/>
                  </a:lnTo>
                  <a:lnTo>
                    <a:pt x="2518" y="1924"/>
                  </a:lnTo>
                  <a:lnTo>
                    <a:pt x="2522" y="1961"/>
                  </a:lnTo>
                  <a:lnTo>
                    <a:pt x="2535" y="1997"/>
                  </a:lnTo>
                  <a:lnTo>
                    <a:pt x="2552" y="2031"/>
                  </a:lnTo>
                  <a:lnTo>
                    <a:pt x="2557" y="2037"/>
                  </a:lnTo>
                  <a:lnTo>
                    <a:pt x="2442" y="2048"/>
                  </a:lnTo>
                  <a:lnTo>
                    <a:pt x="2321" y="2057"/>
                  </a:lnTo>
                  <a:lnTo>
                    <a:pt x="2194" y="2064"/>
                  </a:lnTo>
                  <a:lnTo>
                    <a:pt x="2061" y="2068"/>
                  </a:lnTo>
                  <a:lnTo>
                    <a:pt x="1919" y="2070"/>
                  </a:lnTo>
                  <a:lnTo>
                    <a:pt x="1775" y="2068"/>
                  </a:lnTo>
                  <a:lnTo>
                    <a:pt x="1639" y="2064"/>
                  </a:lnTo>
                  <a:lnTo>
                    <a:pt x="1508" y="2057"/>
                  </a:lnTo>
                  <a:lnTo>
                    <a:pt x="1386" y="2046"/>
                  </a:lnTo>
                  <a:lnTo>
                    <a:pt x="1270" y="2036"/>
                  </a:lnTo>
                  <a:lnTo>
                    <a:pt x="1160" y="2021"/>
                  </a:lnTo>
                  <a:lnTo>
                    <a:pt x="1058" y="2004"/>
                  </a:lnTo>
                  <a:lnTo>
                    <a:pt x="960" y="1986"/>
                  </a:lnTo>
                  <a:lnTo>
                    <a:pt x="870" y="1966"/>
                  </a:lnTo>
                  <a:lnTo>
                    <a:pt x="784" y="1946"/>
                  </a:lnTo>
                  <a:lnTo>
                    <a:pt x="705" y="1922"/>
                  </a:lnTo>
                  <a:lnTo>
                    <a:pt x="630" y="1898"/>
                  </a:lnTo>
                  <a:lnTo>
                    <a:pt x="562" y="1873"/>
                  </a:lnTo>
                  <a:lnTo>
                    <a:pt x="498" y="1849"/>
                  </a:lnTo>
                  <a:lnTo>
                    <a:pt x="440" y="1821"/>
                  </a:lnTo>
                  <a:lnTo>
                    <a:pt x="385" y="1796"/>
                  </a:lnTo>
                  <a:lnTo>
                    <a:pt x="336" y="1768"/>
                  </a:lnTo>
                  <a:lnTo>
                    <a:pt x="291" y="1741"/>
                  </a:lnTo>
                  <a:lnTo>
                    <a:pt x="249" y="1715"/>
                  </a:lnTo>
                  <a:lnTo>
                    <a:pt x="212" y="1688"/>
                  </a:lnTo>
                  <a:lnTo>
                    <a:pt x="180" y="1662"/>
                  </a:lnTo>
                  <a:lnTo>
                    <a:pt x="150" y="1637"/>
                  </a:lnTo>
                  <a:lnTo>
                    <a:pt x="123" y="1613"/>
                  </a:lnTo>
                  <a:lnTo>
                    <a:pt x="99" y="1588"/>
                  </a:lnTo>
                  <a:lnTo>
                    <a:pt x="79" y="1566"/>
                  </a:lnTo>
                  <a:lnTo>
                    <a:pt x="63" y="1546"/>
                  </a:lnTo>
                  <a:lnTo>
                    <a:pt x="48" y="1526"/>
                  </a:lnTo>
                  <a:lnTo>
                    <a:pt x="35" y="1508"/>
                  </a:lnTo>
                  <a:lnTo>
                    <a:pt x="26" y="1493"/>
                  </a:lnTo>
                  <a:lnTo>
                    <a:pt x="18" y="1479"/>
                  </a:lnTo>
                  <a:lnTo>
                    <a:pt x="12" y="1467"/>
                  </a:lnTo>
                  <a:lnTo>
                    <a:pt x="7" y="1459"/>
                  </a:lnTo>
                  <a:lnTo>
                    <a:pt x="4" y="1452"/>
                  </a:lnTo>
                  <a:lnTo>
                    <a:pt x="3" y="1448"/>
                  </a:lnTo>
                  <a:lnTo>
                    <a:pt x="0" y="1430"/>
                  </a:lnTo>
                  <a:lnTo>
                    <a:pt x="0" y="1412"/>
                  </a:lnTo>
                  <a:lnTo>
                    <a:pt x="4" y="1388"/>
                  </a:lnTo>
                  <a:lnTo>
                    <a:pt x="10" y="1355"/>
                  </a:lnTo>
                  <a:lnTo>
                    <a:pt x="18" y="1316"/>
                  </a:lnTo>
                  <a:lnTo>
                    <a:pt x="27" y="1269"/>
                  </a:lnTo>
                  <a:lnTo>
                    <a:pt x="38" y="1217"/>
                  </a:lnTo>
                  <a:lnTo>
                    <a:pt x="52" y="1161"/>
                  </a:lnTo>
                  <a:lnTo>
                    <a:pt x="67" y="1103"/>
                  </a:lnTo>
                  <a:lnTo>
                    <a:pt x="84" y="1041"/>
                  </a:lnTo>
                  <a:lnTo>
                    <a:pt x="103" y="979"/>
                  </a:lnTo>
                  <a:lnTo>
                    <a:pt x="125" y="916"/>
                  </a:lnTo>
                  <a:lnTo>
                    <a:pt x="148" y="853"/>
                  </a:lnTo>
                  <a:lnTo>
                    <a:pt x="174" y="792"/>
                  </a:lnTo>
                  <a:lnTo>
                    <a:pt x="203" y="733"/>
                  </a:lnTo>
                  <a:lnTo>
                    <a:pt x="233" y="677"/>
                  </a:lnTo>
                  <a:lnTo>
                    <a:pt x="267" y="627"/>
                  </a:lnTo>
                  <a:lnTo>
                    <a:pt x="302" y="581"/>
                  </a:lnTo>
                  <a:lnTo>
                    <a:pt x="339" y="541"/>
                  </a:lnTo>
                  <a:lnTo>
                    <a:pt x="380" y="510"/>
                  </a:lnTo>
                  <a:lnTo>
                    <a:pt x="408" y="491"/>
                  </a:lnTo>
                  <a:lnTo>
                    <a:pt x="442" y="469"/>
                  </a:lnTo>
                  <a:lnTo>
                    <a:pt x="482" y="446"/>
                  </a:lnTo>
                  <a:lnTo>
                    <a:pt x="527" y="418"/>
                  </a:lnTo>
                  <a:lnTo>
                    <a:pt x="576" y="391"/>
                  </a:lnTo>
                  <a:lnTo>
                    <a:pt x="629" y="361"/>
                  </a:lnTo>
                  <a:lnTo>
                    <a:pt x="683" y="330"/>
                  </a:lnTo>
                  <a:lnTo>
                    <a:pt x="742" y="297"/>
                  </a:lnTo>
                  <a:lnTo>
                    <a:pt x="800" y="266"/>
                  </a:lnTo>
                  <a:lnTo>
                    <a:pt x="859" y="233"/>
                  </a:lnTo>
                  <a:lnTo>
                    <a:pt x="919" y="200"/>
                  </a:lnTo>
                  <a:lnTo>
                    <a:pt x="977" y="167"/>
                  </a:lnTo>
                  <a:lnTo>
                    <a:pt x="1035" y="137"/>
                  </a:lnTo>
                  <a:lnTo>
                    <a:pt x="1089" y="107"/>
                  </a:lnTo>
                  <a:lnTo>
                    <a:pt x="1141" y="79"/>
                  </a:lnTo>
                  <a:lnTo>
                    <a:pt x="1190" y="53"/>
                  </a:lnTo>
                  <a:lnTo>
                    <a:pt x="1233" y="30"/>
                  </a:lnTo>
                  <a:lnTo>
                    <a:pt x="1273" y="8"/>
                  </a:lnTo>
                  <a:lnTo>
                    <a:pt x="1293" y="1"/>
                  </a:lnTo>
                  <a:lnTo>
                    <a:pt x="1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3" name="Shape 7793"/>
            <p:cNvSpPr/>
            <p:nvPr/>
          </p:nvSpPr>
          <p:spPr>
            <a:xfrm>
              <a:off x="-2097" y="2231"/>
              <a:ext cx="13" cy="45"/>
            </a:xfrm>
            <a:custGeom>
              <a:avLst/>
              <a:gdLst/>
              <a:ahLst/>
              <a:cxnLst/>
              <a:rect l="0" t="0" r="0" b="0"/>
              <a:pathLst>
                <a:path w="25" h="90" extrusionOk="0">
                  <a:moveTo>
                    <a:pt x="5" y="0"/>
                  </a:moveTo>
                  <a:lnTo>
                    <a:pt x="10" y="1"/>
                  </a:lnTo>
                  <a:lnTo>
                    <a:pt x="16" y="4"/>
                  </a:lnTo>
                  <a:lnTo>
                    <a:pt x="21" y="9"/>
                  </a:lnTo>
                  <a:lnTo>
                    <a:pt x="24" y="15"/>
                  </a:lnTo>
                  <a:lnTo>
                    <a:pt x="25" y="20"/>
                  </a:lnTo>
                  <a:lnTo>
                    <a:pt x="25" y="90"/>
                  </a:lnTo>
                  <a:lnTo>
                    <a:pt x="0" y="90"/>
                  </a:lnTo>
                  <a:lnTo>
                    <a:pt x="0" y="1"/>
                  </a:lnTo>
                  <a:lnTo>
                    <a:pt x="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794" name="Shape 7794"/>
          <p:cNvGrpSpPr/>
          <p:nvPr/>
        </p:nvGrpSpPr>
        <p:grpSpPr>
          <a:xfrm>
            <a:off x="2000327" y="2895092"/>
            <a:ext cx="226356" cy="195672"/>
            <a:chOff x="-3982" y="41"/>
            <a:chExt cx="2641" cy="2283"/>
          </a:xfrm>
        </p:grpSpPr>
        <p:sp>
          <p:nvSpPr>
            <p:cNvPr id="7795" name="Shape 7795"/>
            <p:cNvSpPr/>
            <p:nvPr/>
          </p:nvSpPr>
          <p:spPr>
            <a:xfrm>
              <a:off x="-3982" y="41"/>
              <a:ext cx="2641" cy="2283"/>
            </a:xfrm>
            <a:custGeom>
              <a:avLst/>
              <a:gdLst/>
              <a:ahLst/>
              <a:cxnLst/>
              <a:rect l="0" t="0" r="0" b="0"/>
              <a:pathLst>
                <a:path w="5282" h="4566" extrusionOk="0">
                  <a:moveTo>
                    <a:pt x="383" y="384"/>
                  </a:moveTo>
                  <a:lnTo>
                    <a:pt x="383" y="3127"/>
                  </a:lnTo>
                  <a:lnTo>
                    <a:pt x="4899" y="3127"/>
                  </a:lnTo>
                  <a:lnTo>
                    <a:pt x="4899" y="384"/>
                  </a:lnTo>
                  <a:lnTo>
                    <a:pt x="383" y="384"/>
                  </a:lnTo>
                  <a:close/>
                  <a:moveTo>
                    <a:pt x="257" y="0"/>
                  </a:moveTo>
                  <a:lnTo>
                    <a:pt x="5026" y="0"/>
                  </a:lnTo>
                  <a:lnTo>
                    <a:pt x="5072" y="4"/>
                  </a:lnTo>
                  <a:lnTo>
                    <a:pt x="5116" y="17"/>
                  </a:lnTo>
                  <a:lnTo>
                    <a:pt x="5156" y="36"/>
                  </a:lnTo>
                  <a:lnTo>
                    <a:pt x="5191" y="60"/>
                  </a:lnTo>
                  <a:lnTo>
                    <a:pt x="5221" y="90"/>
                  </a:lnTo>
                  <a:lnTo>
                    <a:pt x="5247" y="127"/>
                  </a:lnTo>
                  <a:lnTo>
                    <a:pt x="5266" y="168"/>
                  </a:lnTo>
                  <a:lnTo>
                    <a:pt x="5278" y="211"/>
                  </a:lnTo>
                  <a:lnTo>
                    <a:pt x="5282" y="256"/>
                  </a:lnTo>
                  <a:lnTo>
                    <a:pt x="5282" y="3255"/>
                  </a:lnTo>
                  <a:lnTo>
                    <a:pt x="5278" y="3300"/>
                  </a:lnTo>
                  <a:lnTo>
                    <a:pt x="5266" y="3343"/>
                  </a:lnTo>
                  <a:lnTo>
                    <a:pt x="5247" y="3384"/>
                  </a:lnTo>
                  <a:lnTo>
                    <a:pt x="5221" y="3419"/>
                  </a:lnTo>
                  <a:lnTo>
                    <a:pt x="5191" y="3451"/>
                  </a:lnTo>
                  <a:lnTo>
                    <a:pt x="5156" y="3475"/>
                  </a:lnTo>
                  <a:lnTo>
                    <a:pt x="5116" y="3494"/>
                  </a:lnTo>
                  <a:lnTo>
                    <a:pt x="5072" y="3507"/>
                  </a:lnTo>
                  <a:lnTo>
                    <a:pt x="5026" y="3511"/>
                  </a:lnTo>
                  <a:lnTo>
                    <a:pt x="3243" y="3511"/>
                  </a:lnTo>
                  <a:lnTo>
                    <a:pt x="3243" y="4092"/>
                  </a:lnTo>
                  <a:lnTo>
                    <a:pt x="3937" y="4092"/>
                  </a:lnTo>
                  <a:lnTo>
                    <a:pt x="3985" y="4097"/>
                  </a:lnTo>
                  <a:lnTo>
                    <a:pt x="4028" y="4110"/>
                  </a:lnTo>
                  <a:lnTo>
                    <a:pt x="4068" y="4132"/>
                  </a:lnTo>
                  <a:lnTo>
                    <a:pt x="4104" y="4161"/>
                  </a:lnTo>
                  <a:lnTo>
                    <a:pt x="4133" y="4196"/>
                  </a:lnTo>
                  <a:lnTo>
                    <a:pt x="4155" y="4237"/>
                  </a:lnTo>
                  <a:lnTo>
                    <a:pt x="4168" y="4280"/>
                  </a:lnTo>
                  <a:lnTo>
                    <a:pt x="4173" y="4328"/>
                  </a:lnTo>
                  <a:lnTo>
                    <a:pt x="4168" y="4376"/>
                  </a:lnTo>
                  <a:lnTo>
                    <a:pt x="4155" y="4421"/>
                  </a:lnTo>
                  <a:lnTo>
                    <a:pt x="4133" y="4462"/>
                  </a:lnTo>
                  <a:lnTo>
                    <a:pt x="4104" y="4495"/>
                  </a:lnTo>
                  <a:lnTo>
                    <a:pt x="4068" y="4524"/>
                  </a:lnTo>
                  <a:lnTo>
                    <a:pt x="4028" y="4547"/>
                  </a:lnTo>
                  <a:lnTo>
                    <a:pt x="3985" y="4561"/>
                  </a:lnTo>
                  <a:lnTo>
                    <a:pt x="3937" y="4566"/>
                  </a:lnTo>
                  <a:lnTo>
                    <a:pt x="1345" y="4566"/>
                  </a:lnTo>
                  <a:lnTo>
                    <a:pt x="1297" y="4561"/>
                  </a:lnTo>
                  <a:lnTo>
                    <a:pt x="1254" y="4547"/>
                  </a:lnTo>
                  <a:lnTo>
                    <a:pt x="1214" y="4524"/>
                  </a:lnTo>
                  <a:lnTo>
                    <a:pt x="1179" y="4495"/>
                  </a:lnTo>
                  <a:lnTo>
                    <a:pt x="1150" y="4462"/>
                  </a:lnTo>
                  <a:lnTo>
                    <a:pt x="1127" y="4421"/>
                  </a:lnTo>
                  <a:lnTo>
                    <a:pt x="1115" y="4376"/>
                  </a:lnTo>
                  <a:lnTo>
                    <a:pt x="1110" y="4328"/>
                  </a:lnTo>
                  <a:lnTo>
                    <a:pt x="1115" y="4280"/>
                  </a:lnTo>
                  <a:lnTo>
                    <a:pt x="1127" y="4237"/>
                  </a:lnTo>
                  <a:lnTo>
                    <a:pt x="1150" y="4196"/>
                  </a:lnTo>
                  <a:lnTo>
                    <a:pt x="1179" y="4161"/>
                  </a:lnTo>
                  <a:lnTo>
                    <a:pt x="1214" y="4132"/>
                  </a:lnTo>
                  <a:lnTo>
                    <a:pt x="1254" y="4110"/>
                  </a:lnTo>
                  <a:lnTo>
                    <a:pt x="1297" y="4097"/>
                  </a:lnTo>
                  <a:lnTo>
                    <a:pt x="1345" y="4092"/>
                  </a:lnTo>
                  <a:lnTo>
                    <a:pt x="2040" y="4092"/>
                  </a:lnTo>
                  <a:lnTo>
                    <a:pt x="2040" y="3511"/>
                  </a:lnTo>
                  <a:lnTo>
                    <a:pt x="257" y="3511"/>
                  </a:lnTo>
                  <a:lnTo>
                    <a:pt x="210" y="3507"/>
                  </a:lnTo>
                  <a:lnTo>
                    <a:pt x="167" y="3494"/>
                  </a:lnTo>
                  <a:lnTo>
                    <a:pt x="127" y="3475"/>
                  </a:lnTo>
                  <a:lnTo>
                    <a:pt x="91" y="3451"/>
                  </a:lnTo>
                  <a:lnTo>
                    <a:pt x="61" y="3419"/>
                  </a:lnTo>
                  <a:lnTo>
                    <a:pt x="35" y="3384"/>
                  </a:lnTo>
                  <a:lnTo>
                    <a:pt x="16" y="3343"/>
                  </a:lnTo>
                  <a:lnTo>
                    <a:pt x="5" y="3300"/>
                  </a:lnTo>
                  <a:lnTo>
                    <a:pt x="0" y="3255"/>
                  </a:lnTo>
                  <a:lnTo>
                    <a:pt x="0" y="256"/>
                  </a:lnTo>
                  <a:lnTo>
                    <a:pt x="5" y="211"/>
                  </a:lnTo>
                  <a:lnTo>
                    <a:pt x="16" y="168"/>
                  </a:lnTo>
                  <a:lnTo>
                    <a:pt x="35" y="127"/>
                  </a:lnTo>
                  <a:lnTo>
                    <a:pt x="61" y="90"/>
                  </a:lnTo>
                  <a:lnTo>
                    <a:pt x="91" y="60"/>
                  </a:lnTo>
                  <a:lnTo>
                    <a:pt x="127" y="36"/>
                  </a:lnTo>
                  <a:lnTo>
                    <a:pt x="167" y="17"/>
                  </a:lnTo>
                  <a:lnTo>
                    <a:pt x="210" y="4"/>
                  </a:lnTo>
                  <a:lnTo>
                    <a:pt x="2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6" name="Shape 7796"/>
            <p:cNvSpPr/>
            <p:nvPr/>
          </p:nvSpPr>
          <p:spPr>
            <a:xfrm>
              <a:off x="-3422" y="648"/>
              <a:ext cx="560" cy="539"/>
            </a:xfrm>
            <a:custGeom>
              <a:avLst/>
              <a:gdLst/>
              <a:ahLst/>
              <a:cxnLst/>
              <a:rect l="0" t="0" r="0" b="0"/>
              <a:pathLst>
                <a:path w="1121" h="1078" extrusionOk="0">
                  <a:moveTo>
                    <a:pt x="964" y="0"/>
                  </a:moveTo>
                  <a:lnTo>
                    <a:pt x="993" y="4"/>
                  </a:lnTo>
                  <a:lnTo>
                    <a:pt x="1022" y="12"/>
                  </a:lnTo>
                  <a:lnTo>
                    <a:pt x="1048" y="26"/>
                  </a:lnTo>
                  <a:lnTo>
                    <a:pt x="1073" y="45"/>
                  </a:lnTo>
                  <a:lnTo>
                    <a:pt x="1094" y="69"/>
                  </a:lnTo>
                  <a:lnTo>
                    <a:pt x="1108" y="97"/>
                  </a:lnTo>
                  <a:lnTo>
                    <a:pt x="1118" y="126"/>
                  </a:lnTo>
                  <a:lnTo>
                    <a:pt x="1121" y="158"/>
                  </a:lnTo>
                  <a:lnTo>
                    <a:pt x="1121" y="161"/>
                  </a:lnTo>
                  <a:lnTo>
                    <a:pt x="1116" y="198"/>
                  </a:lnTo>
                  <a:lnTo>
                    <a:pt x="1105" y="230"/>
                  </a:lnTo>
                  <a:lnTo>
                    <a:pt x="1086" y="261"/>
                  </a:lnTo>
                  <a:lnTo>
                    <a:pt x="1060" y="285"/>
                  </a:lnTo>
                  <a:lnTo>
                    <a:pt x="1030" y="304"/>
                  </a:lnTo>
                  <a:lnTo>
                    <a:pt x="525" y="538"/>
                  </a:lnTo>
                  <a:lnTo>
                    <a:pt x="1030" y="775"/>
                  </a:lnTo>
                  <a:lnTo>
                    <a:pt x="1060" y="792"/>
                  </a:lnTo>
                  <a:lnTo>
                    <a:pt x="1086" y="818"/>
                  </a:lnTo>
                  <a:lnTo>
                    <a:pt x="1105" y="847"/>
                  </a:lnTo>
                  <a:lnTo>
                    <a:pt x="1116" y="881"/>
                  </a:lnTo>
                  <a:lnTo>
                    <a:pt x="1121" y="916"/>
                  </a:lnTo>
                  <a:lnTo>
                    <a:pt x="1121" y="921"/>
                  </a:lnTo>
                  <a:lnTo>
                    <a:pt x="1118" y="953"/>
                  </a:lnTo>
                  <a:lnTo>
                    <a:pt x="1108" y="982"/>
                  </a:lnTo>
                  <a:lnTo>
                    <a:pt x="1094" y="1009"/>
                  </a:lnTo>
                  <a:lnTo>
                    <a:pt x="1073" y="1033"/>
                  </a:lnTo>
                  <a:lnTo>
                    <a:pt x="1048" y="1053"/>
                  </a:lnTo>
                  <a:lnTo>
                    <a:pt x="1022" y="1067"/>
                  </a:lnTo>
                  <a:lnTo>
                    <a:pt x="993" y="1075"/>
                  </a:lnTo>
                  <a:lnTo>
                    <a:pt x="964" y="1078"/>
                  </a:lnTo>
                  <a:lnTo>
                    <a:pt x="930" y="1073"/>
                  </a:lnTo>
                  <a:lnTo>
                    <a:pt x="898" y="1064"/>
                  </a:lnTo>
                  <a:lnTo>
                    <a:pt x="90" y="688"/>
                  </a:lnTo>
                  <a:lnTo>
                    <a:pt x="60" y="669"/>
                  </a:lnTo>
                  <a:lnTo>
                    <a:pt x="36" y="643"/>
                  </a:lnTo>
                  <a:lnTo>
                    <a:pt x="16" y="614"/>
                  </a:lnTo>
                  <a:lnTo>
                    <a:pt x="4" y="580"/>
                  </a:lnTo>
                  <a:lnTo>
                    <a:pt x="0" y="545"/>
                  </a:lnTo>
                  <a:lnTo>
                    <a:pt x="0" y="534"/>
                  </a:lnTo>
                  <a:lnTo>
                    <a:pt x="4" y="498"/>
                  </a:lnTo>
                  <a:lnTo>
                    <a:pt x="16" y="465"/>
                  </a:lnTo>
                  <a:lnTo>
                    <a:pt x="36" y="434"/>
                  </a:lnTo>
                  <a:lnTo>
                    <a:pt x="60" y="410"/>
                  </a:lnTo>
                  <a:lnTo>
                    <a:pt x="90" y="391"/>
                  </a:lnTo>
                  <a:lnTo>
                    <a:pt x="898" y="15"/>
                  </a:lnTo>
                  <a:lnTo>
                    <a:pt x="930" y="5"/>
                  </a:lnTo>
                  <a:lnTo>
                    <a:pt x="9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7" name="Shape 7797"/>
            <p:cNvSpPr/>
            <p:nvPr/>
          </p:nvSpPr>
          <p:spPr>
            <a:xfrm>
              <a:off x="-2873" y="424"/>
              <a:ext cx="423" cy="982"/>
            </a:xfrm>
            <a:custGeom>
              <a:avLst/>
              <a:gdLst/>
              <a:ahLst/>
              <a:cxnLst/>
              <a:rect l="0" t="0" r="0" b="0"/>
              <a:pathLst>
                <a:path w="847" h="1963" extrusionOk="0">
                  <a:moveTo>
                    <a:pt x="686" y="0"/>
                  </a:moveTo>
                  <a:lnTo>
                    <a:pt x="691" y="0"/>
                  </a:lnTo>
                  <a:lnTo>
                    <a:pt x="728" y="3"/>
                  </a:lnTo>
                  <a:lnTo>
                    <a:pt x="762" y="16"/>
                  </a:lnTo>
                  <a:lnTo>
                    <a:pt x="792" y="37"/>
                  </a:lnTo>
                  <a:lnTo>
                    <a:pt x="818" y="64"/>
                  </a:lnTo>
                  <a:lnTo>
                    <a:pt x="835" y="96"/>
                  </a:lnTo>
                  <a:lnTo>
                    <a:pt x="845" y="131"/>
                  </a:lnTo>
                  <a:lnTo>
                    <a:pt x="847" y="168"/>
                  </a:lnTo>
                  <a:lnTo>
                    <a:pt x="840" y="204"/>
                  </a:lnTo>
                  <a:lnTo>
                    <a:pt x="309" y="1854"/>
                  </a:lnTo>
                  <a:lnTo>
                    <a:pt x="295" y="1884"/>
                  </a:lnTo>
                  <a:lnTo>
                    <a:pt x="276" y="1911"/>
                  </a:lnTo>
                  <a:lnTo>
                    <a:pt x="252" y="1934"/>
                  </a:lnTo>
                  <a:lnTo>
                    <a:pt x="224" y="1950"/>
                  </a:lnTo>
                  <a:lnTo>
                    <a:pt x="192" y="1960"/>
                  </a:lnTo>
                  <a:lnTo>
                    <a:pt x="160" y="1963"/>
                  </a:lnTo>
                  <a:lnTo>
                    <a:pt x="155" y="1963"/>
                  </a:lnTo>
                  <a:lnTo>
                    <a:pt x="118" y="1960"/>
                  </a:lnTo>
                  <a:lnTo>
                    <a:pt x="85" y="1947"/>
                  </a:lnTo>
                  <a:lnTo>
                    <a:pt x="54" y="1926"/>
                  </a:lnTo>
                  <a:lnTo>
                    <a:pt x="29" y="1899"/>
                  </a:lnTo>
                  <a:lnTo>
                    <a:pt x="11" y="1866"/>
                  </a:lnTo>
                  <a:lnTo>
                    <a:pt x="1" y="1831"/>
                  </a:lnTo>
                  <a:lnTo>
                    <a:pt x="0" y="1794"/>
                  </a:lnTo>
                  <a:lnTo>
                    <a:pt x="6" y="1759"/>
                  </a:lnTo>
                  <a:lnTo>
                    <a:pt x="537" y="109"/>
                  </a:lnTo>
                  <a:lnTo>
                    <a:pt x="551" y="77"/>
                  </a:lnTo>
                  <a:lnTo>
                    <a:pt x="571" y="51"/>
                  </a:lnTo>
                  <a:lnTo>
                    <a:pt x="595" y="29"/>
                  </a:lnTo>
                  <a:lnTo>
                    <a:pt x="622" y="13"/>
                  </a:lnTo>
                  <a:lnTo>
                    <a:pt x="654" y="3"/>
                  </a:lnTo>
                  <a:lnTo>
                    <a:pt x="6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798" name="Shape 7798"/>
            <p:cNvSpPr/>
            <p:nvPr/>
          </p:nvSpPr>
          <p:spPr>
            <a:xfrm>
              <a:off x="-2461" y="648"/>
              <a:ext cx="561" cy="539"/>
            </a:xfrm>
            <a:custGeom>
              <a:avLst/>
              <a:gdLst/>
              <a:ahLst/>
              <a:cxnLst/>
              <a:rect l="0" t="0" r="0" b="0"/>
              <a:pathLst>
                <a:path w="1121" h="1078" extrusionOk="0">
                  <a:moveTo>
                    <a:pt x="157" y="0"/>
                  </a:moveTo>
                  <a:lnTo>
                    <a:pt x="191" y="5"/>
                  </a:lnTo>
                  <a:lnTo>
                    <a:pt x="223" y="15"/>
                  </a:lnTo>
                  <a:lnTo>
                    <a:pt x="1031" y="391"/>
                  </a:lnTo>
                  <a:lnTo>
                    <a:pt x="1062" y="410"/>
                  </a:lnTo>
                  <a:lnTo>
                    <a:pt x="1086" y="434"/>
                  </a:lnTo>
                  <a:lnTo>
                    <a:pt x="1105" y="465"/>
                  </a:lnTo>
                  <a:lnTo>
                    <a:pt x="1118" y="498"/>
                  </a:lnTo>
                  <a:lnTo>
                    <a:pt x="1121" y="534"/>
                  </a:lnTo>
                  <a:lnTo>
                    <a:pt x="1121" y="545"/>
                  </a:lnTo>
                  <a:lnTo>
                    <a:pt x="1118" y="580"/>
                  </a:lnTo>
                  <a:lnTo>
                    <a:pt x="1105" y="614"/>
                  </a:lnTo>
                  <a:lnTo>
                    <a:pt x="1086" y="643"/>
                  </a:lnTo>
                  <a:lnTo>
                    <a:pt x="1062" y="669"/>
                  </a:lnTo>
                  <a:lnTo>
                    <a:pt x="1031" y="688"/>
                  </a:lnTo>
                  <a:lnTo>
                    <a:pt x="223" y="1064"/>
                  </a:lnTo>
                  <a:lnTo>
                    <a:pt x="191" y="1073"/>
                  </a:lnTo>
                  <a:lnTo>
                    <a:pt x="157" y="1078"/>
                  </a:lnTo>
                  <a:lnTo>
                    <a:pt x="128" y="1075"/>
                  </a:lnTo>
                  <a:lnTo>
                    <a:pt x="100" y="1067"/>
                  </a:lnTo>
                  <a:lnTo>
                    <a:pt x="74" y="1053"/>
                  </a:lnTo>
                  <a:lnTo>
                    <a:pt x="48" y="1033"/>
                  </a:lnTo>
                  <a:lnTo>
                    <a:pt x="27" y="1009"/>
                  </a:lnTo>
                  <a:lnTo>
                    <a:pt x="13" y="982"/>
                  </a:lnTo>
                  <a:lnTo>
                    <a:pt x="3" y="953"/>
                  </a:lnTo>
                  <a:lnTo>
                    <a:pt x="0" y="921"/>
                  </a:lnTo>
                  <a:lnTo>
                    <a:pt x="0" y="916"/>
                  </a:lnTo>
                  <a:lnTo>
                    <a:pt x="5" y="881"/>
                  </a:lnTo>
                  <a:lnTo>
                    <a:pt x="16" y="847"/>
                  </a:lnTo>
                  <a:lnTo>
                    <a:pt x="35" y="818"/>
                  </a:lnTo>
                  <a:lnTo>
                    <a:pt x="61" y="792"/>
                  </a:lnTo>
                  <a:lnTo>
                    <a:pt x="92" y="775"/>
                  </a:lnTo>
                  <a:lnTo>
                    <a:pt x="597" y="538"/>
                  </a:lnTo>
                  <a:lnTo>
                    <a:pt x="92" y="304"/>
                  </a:lnTo>
                  <a:lnTo>
                    <a:pt x="61" y="285"/>
                  </a:lnTo>
                  <a:lnTo>
                    <a:pt x="35" y="261"/>
                  </a:lnTo>
                  <a:lnTo>
                    <a:pt x="16" y="230"/>
                  </a:lnTo>
                  <a:lnTo>
                    <a:pt x="5" y="198"/>
                  </a:lnTo>
                  <a:lnTo>
                    <a:pt x="0" y="161"/>
                  </a:lnTo>
                  <a:lnTo>
                    <a:pt x="0" y="158"/>
                  </a:lnTo>
                  <a:lnTo>
                    <a:pt x="3" y="126"/>
                  </a:lnTo>
                  <a:lnTo>
                    <a:pt x="13" y="97"/>
                  </a:lnTo>
                  <a:lnTo>
                    <a:pt x="27" y="69"/>
                  </a:lnTo>
                  <a:lnTo>
                    <a:pt x="48" y="45"/>
                  </a:lnTo>
                  <a:lnTo>
                    <a:pt x="74" y="24"/>
                  </a:lnTo>
                  <a:lnTo>
                    <a:pt x="100" y="12"/>
                  </a:lnTo>
                  <a:lnTo>
                    <a:pt x="128" y="4"/>
                  </a:lnTo>
                  <a:lnTo>
                    <a:pt x="1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799" name="Shape 7799"/>
          <p:cNvSpPr/>
          <p:nvPr/>
        </p:nvSpPr>
        <p:spPr>
          <a:xfrm>
            <a:off x="3090273" y="2895969"/>
            <a:ext cx="187052" cy="193921"/>
          </a:xfrm>
          <a:custGeom>
            <a:avLst/>
            <a:gdLst/>
            <a:ahLst/>
            <a:cxnLst/>
            <a:rect l="0" t="0" r="0" b="0"/>
            <a:pathLst>
              <a:path w="3186" h="3299" extrusionOk="0">
                <a:moveTo>
                  <a:pt x="1333" y="347"/>
                </a:moveTo>
                <a:lnTo>
                  <a:pt x="1252" y="350"/>
                </a:lnTo>
                <a:lnTo>
                  <a:pt x="1173" y="361"/>
                </a:lnTo>
                <a:lnTo>
                  <a:pt x="1096" y="376"/>
                </a:lnTo>
                <a:lnTo>
                  <a:pt x="1022" y="398"/>
                </a:lnTo>
                <a:lnTo>
                  <a:pt x="950" y="425"/>
                </a:lnTo>
                <a:lnTo>
                  <a:pt x="881" y="458"/>
                </a:lnTo>
                <a:lnTo>
                  <a:pt x="815" y="495"/>
                </a:lnTo>
                <a:lnTo>
                  <a:pt x="752" y="538"/>
                </a:lnTo>
                <a:lnTo>
                  <a:pt x="692" y="584"/>
                </a:lnTo>
                <a:lnTo>
                  <a:pt x="636" y="636"/>
                </a:lnTo>
                <a:lnTo>
                  <a:pt x="586" y="692"/>
                </a:lnTo>
                <a:lnTo>
                  <a:pt x="538" y="750"/>
                </a:lnTo>
                <a:lnTo>
                  <a:pt x="496" y="813"/>
                </a:lnTo>
                <a:lnTo>
                  <a:pt x="458" y="879"/>
                </a:lnTo>
                <a:lnTo>
                  <a:pt x="426" y="949"/>
                </a:lnTo>
                <a:lnTo>
                  <a:pt x="398" y="1021"/>
                </a:lnTo>
                <a:lnTo>
                  <a:pt x="376" y="1096"/>
                </a:lnTo>
                <a:lnTo>
                  <a:pt x="361" y="1172"/>
                </a:lnTo>
                <a:lnTo>
                  <a:pt x="352" y="1251"/>
                </a:lnTo>
                <a:lnTo>
                  <a:pt x="348" y="1332"/>
                </a:lnTo>
                <a:lnTo>
                  <a:pt x="352" y="1412"/>
                </a:lnTo>
                <a:lnTo>
                  <a:pt x="361" y="1492"/>
                </a:lnTo>
                <a:lnTo>
                  <a:pt x="376" y="1568"/>
                </a:lnTo>
                <a:lnTo>
                  <a:pt x="398" y="1642"/>
                </a:lnTo>
                <a:lnTo>
                  <a:pt x="426" y="1714"/>
                </a:lnTo>
                <a:lnTo>
                  <a:pt x="458" y="1783"/>
                </a:lnTo>
                <a:lnTo>
                  <a:pt x="496" y="1849"/>
                </a:lnTo>
                <a:lnTo>
                  <a:pt x="538" y="1912"/>
                </a:lnTo>
                <a:lnTo>
                  <a:pt x="586" y="1972"/>
                </a:lnTo>
                <a:lnTo>
                  <a:pt x="636" y="2028"/>
                </a:lnTo>
                <a:lnTo>
                  <a:pt x="692" y="2079"/>
                </a:lnTo>
                <a:lnTo>
                  <a:pt x="752" y="2126"/>
                </a:lnTo>
                <a:lnTo>
                  <a:pt x="815" y="2169"/>
                </a:lnTo>
                <a:lnTo>
                  <a:pt x="881" y="2206"/>
                </a:lnTo>
                <a:lnTo>
                  <a:pt x="950" y="2239"/>
                </a:lnTo>
                <a:lnTo>
                  <a:pt x="1022" y="2266"/>
                </a:lnTo>
                <a:lnTo>
                  <a:pt x="1096" y="2288"/>
                </a:lnTo>
                <a:lnTo>
                  <a:pt x="1173" y="2303"/>
                </a:lnTo>
                <a:lnTo>
                  <a:pt x="1252" y="2313"/>
                </a:lnTo>
                <a:lnTo>
                  <a:pt x="1333" y="2316"/>
                </a:lnTo>
                <a:lnTo>
                  <a:pt x="1413" y="2313"/>
                </a:lnTo>
                <a:lnTo>
                  <a:pt x="1492" y="2303"/>
                </a:lnTo>
                <a:lnTo>
                  <a:pt x="1569" y="2288"/>
                </a:lnTo>
                <a:lnTo>
                  <a:pt x="1644" y="2266"/>
                </a:lnTo>
                <a:lnTo>
                  <a:pt x="1715" y="2239"/>
                </a:lnTo>
                <a:lnTo>
                  <a:pt x="1785" y="2206"/>
                </a:lnTo>
                <a:lnTo>
                  <a:pt x="1851" y="2169"/>
                </a:lnTo>
                <a:lnTo>
                  <a:pt x="1914" y="2126"/>
                </a:lnTo>
                <a:lnTo>
                  <a:pt x="1973" y="2079"/>
                </a:lnTo>
                <a:lnTo>
                  <a:pt x="2029" y="2028"/>
                </a:lnTo>
                <a:lnTo>
                  <a:pt x="2080" y="1972"/>
                </a:lnTo>
                <a:lnTo>
                  <a:pt x="2128" y="1912"/>
                </a:lnTo>
                <a:lnTo>
                  <a:pt x="2170" y="1849"/>
                </a:lnTo>
                <a:lnTo>
                  <a:pt x="2207" y="1783"/>
                </a:lnTo>
                <a:lnTo>
                  <a:pt x="2240" y="1714"/>
                </a:lnTo>
                <a:lnTo>
                  <a:pt x="2267" y="1642"/>
                </a:lnTo>
                <a:lnTo>
                  <a:pt x="2289" y="1568"/>
                </a:lnTo>
                <a:lnTo>
                  <a:pt x="2305" y="1492"/>
                </a:lnTo>
                <a:lnTo>
                  <a:pt x="2314" y="1412"/>
                </a:lnTo>
                <a:lnTo>
                  <a:pt x="2318" y="1332"/>
                </a:lnTo>
                <a:lnTo>
                  <a:pt x="2314" y="1251"/>
                </a:lnTo>
                <a:lnTo>
                  <a:pt x="2305" y="1172"/>
                </a:lnTo>
                <a:lnTo>
                  <a:pt x="2289" y="1096"/>
                </a:lnTo>
                <a:lnTo>
                  <a:pt x="2267" y="1021"/>
                </a:lnTo>
                <a:lnTo>
                  <a:pt x="2240" y="949"/>
                </a:lnTo>
                <a:lnTo>
                  <a:pt x="2207" y="879"/>
                </a:lnTo>
                <a:lnTo>
                  <a:pt x="2170" y="813"/>
                </a:lnTo>
                <a:lnTo>
                  <a:pt x="2128" y="750"/>
                </a:lnTo>
                <a:lnTo>
                  <a:pt x="2080" y="692"/>
                </a:lnTo>
                <a:lnTo>
                  <a:pt x="2029" y="636"/>
                </a:lnTo>
                <a:lnTo>
                  <a:pt x="1973" y="584"/>
                </a:lnTo>
                <a:lnTo>
                  <a:pt x="1914" y="538"/>
                </a:lnTo>
                <a:lnTo>
                  <a:pt x="1851" y="495"/>
                </a:lnTo>
                <a:lnTo>
                  <a:pt x="1785" y="458"/>
                </a:lnTo>
                <a:lnTo>
                  <a:pt x="1715" y="425"/>
                </a:lnTo>
                <a:lnTo>
                  <a:pt x="1644" y="398"/>
                </a:lnTo>
                <a:lnTo>
                  <a:pt x="1569" y="376"/>
                </a:lnTo>
                <a:lnTo>
                  <a:pt x="1492" y="361"/>
                </a:lnTo>
                <a:lnTo>
                  <a:pt x="1413" y="350"/>
                </a:lnTo>
                <a:lnTo>
                  <a:pt x="1333" y="347"/>
                </a:lnTo>
                <a:close/>
                <a:moveTo>
                  <a:pt x="1333" y="0"/>
                </a:moveTo>
                <a:lnTo>
                  <a:pt x="1423" y="3"/>
                </a:lnTo>
                <a:lnTo>
                  <a:pt x="1513" y="12"/>
                </a:lnTo>
                <a:lnTo>
                  <a:pt x="1601" y="27"/>
                </a:lnTo>
                <a:lnTo>
                  <a:pt x="1686" y="47"/>
                </a:lnTo>
                <a:lnTo>
                  <a:pt x="1770" y="73"/>
                </a:lnTo>
                <a:lnTo>
                  <a:pt x="1851" y="105"/>
                </a:lnTo>
                <a:lnTo>
                  <a:pt x="1930" y="141"/>
                </a:lnTo>
                <a:lnTo>
                  <a:pt x="2005" y="182"/>
                </a:lnTo>
                <a:lnTo>
                  <a:pt x="2077" y="228"/>
                </a:lnTo>
                <a:lnTo>
                  <a:pt x="2146" y="278"/>
                </a:lnTo>
                <a:lnTo>
                  <a:pt x="2212" y="332"/>
                </a:lnTo>
                <a:lnTo>
                  <a:pt x="2274" y="391"/>
                </a:lnTo>
                <a:lnTo>
                  <a:pt x="2333" y="452"/>
                </a:lnTo>
                <a:lnTo>
                  <a:pt x="2388" y="518"/>
                </a:lnTo>
                <a:lnTo>
                  <a:pt x="2437" y="588"/>
                </a:lnTo>
                <a:lnTo>
                  <a:pt x="2484" y="660"/>
                </a:lnTo>
                <a:lnTo>
                  <a:pt x="2524" y="736"/>
                </a:lnTo>
                <a:lnTo>
                  <a:pt x="2561" y="813"/>
                </a:lnTo>
                <a:lnTo>
                  <a:pt x="2592" y="895"/>
                </a:lnTo>
                <a:lnTo>
                  <a:pt x="2618" y="978"/>
                </a:lnTo>
                <a:lnTo>
                  <a:pt x="2638" y="1064"/>
                </a:lnTo>
                <a:lnTo>
                  <a:pt x="2653" y="1151"/>
                </a:lnTo>
                <a:lnTo>
                  <a:pt x="2662" y="1241"/>
                </a:lnTo>
                <a:lnTo>
                  <a:pt x="2665" y="1332"/>
                </a:lnTo>
                <a:lnTo>
                  <a:pt x="2663" y="1417"/>
                </a:lnTo>
                <a:lnTo>
                  <a:pt x="2655" y="1502"/>
                </a:lnTo>
                <a:lnTo>
                  <a:pt x="2641" y="1585"/>
                </a:lnTo>
                <a:lnTo>
                  <a:pt x="2623" y="1667"/>
                </a:lnTo>
                <a:lnTo>
                  <a:pt x="2598" y="1748"/>
                </a:lnTo>
                <a:lnTo>
                  <a:pt x="2570" y="1827"/>
                </a:lnTo>
                <a:lnTo>
                  <a:pt x="2536" y="1904"/>
                </a:lnTo>
                <a:lnTo>
                  <a:pt x="2497" y="1979"/>
                </a:lnTo>
                <a:lnTo>
                  <a:pt x="2454" y="2051"/>
                </a:lnTo>
                <a:lnTo>
                  <a:pt x="2405" y="2122"/>
                </a:lnTo>
                <a:lnTo>
                  <a:pt x="2353" y="2189"/>
                </a:lnTo>
                <a:lnTo>
                  <a:pt x="3137" y="3004"/>
                </a:lnTo>
                <a:lnTo>
                  <a:pt x="3158" y="3029"/>
                </a:lnTo>
                <a:lnTo>
                  <a:pt x="3173" y="3056"/>
                </a:lnTo>
                <a:lnTo>
                  <a:pt x="3182" y="3084"/>
                </a:lnTo>
                <a:lnTo>
                  <a:pt x="3186" y="3113"/>
                </a:lnTo>
                <a:lnTo>
                  <a:pt x="3186" y="3143"/>
                </a:lnTo>
                <a:lnTo>
                  <a:pt x="3180" y="3172"/>
                </a:lnTo>
                <a:lnTo>
                  <a:pt x="3169" y="3200"/>
                </a:lnTo>
                <a:lnTo>
                  <a:pt x="3154" y="3227"/>
                </a:lnTo>
                <a:lnTo>
                  <a:pt x="3133" y="3250"/>
                </a:lnTo>
                <a:lnTo>
                  <a:pt x="3113" y="3267"/>
                </a:lnTo>
                <a:lnTo>
                  <a:pt x="3090" y="3280"/>
                </a:lnTo>
                <a:lnTo>
                  <a:pt x="3065" y="3291"/>
                </a:lnTo>
                <a:lnTo>
                  <a:pt x="3040" y="3297"/>
                </a:lnTo>
                <a:lnTo>
                  <a:pt x="3013" y="3299"/>
                </a:lnTo>
                <a:lnTo>
                  <a:pt x="2985" y="3297"/>
                </a:lnTo>
                <a:lnTo>
                  <a:pt x="2958" y="3290"/>
                </a:lnTo>
                <a:lnTo>
                  <a:pt x="2932" y="3279"/>
                </a:lnTo>
                <a:lnTo>
                  <a:pt x="2909" y="3264"/>
                </a:lnTo>
                <a:lnTo>
                  <a:pt x="2888" y="3245"/>
                </a:lnTo>
                <a:lnTo>
                  <a:pt x="2096" y="2423"/>
                </a:lnTo>
                <a:lnTo>
                  <a:pt x="2028" y="2468"/>
                </a:lnTo>
                <a:lnTo>
                  <a:pt x="1957" y="2508"/>
                </a:lnTo>
                <a:lnTo>
                  <a:pt x="1884" y="2544"/>
                </a:lnTo>
                <a:lnTo>
                  <a:pt x="1810" y="2576"/>
                </a:lnTo>
                <a:lnTo>
                  <a:pt x="1734" y="2602"/>
                </a:lnTo>
                <a:lnTo>
                  <a:pt x="1655" y="2625"/>
                </a:lnTo>
                <a:lnTo>
                  <a:pt x="1577" y="2641"/>
                </a:lnTo>
                <a:lnTo>
                  <a:pt x="1497" y="2653"/>
                </a:lnTo>
                <a:lnTo>
                  <a:pt x="1415" y="2661"/>
                </a:lnTo>
                <a:lnTo>
                  <a:pt x="1333" y="2664"/>
                </a:lnTo>
                <a:lnTo>
                  <a:pt x="1242" y="2661"/>
                </a:lnTo>
                <a:lnTo>
                  <a:pt x="1152" y="2651"/>
                </a:lnTo>
                <a:lnTo>
                  <a:pt x="1064" y="2637"/>
                </a:lnTo>
                <a:lnTo>
                  <a:pt x="979" y="2616"/>
                </a:lnTo>
                <a:lnTo>
                  <a:pt x="895" y="2590"/>
                </a:lnTo>
                <a:lnTo>
                  <a:pt x="815" y="2559"/>
                </a:lnTo>
                <a:lnTo>
                  <a:pt x="736" y="2523"/>
                </a:lnTo>
                <a:lnTo>
                  <a:pt x="661" y="2481"/>
                </a:lnTo>
                <a:lnTo>
                  <a:pt x="588" y="2436"/>
                </a:lnTo>
                <a:lnTo>
                  <a:pt x="519" y="2385"/>
                </a:lnTo>
                <a:lnTo>
                  <a:pt x="453" y="2332"/>
                </a:lnTo>
                <a:lnTo>
                  <a:pt x="391" y="2273"/>
                </a:lnTo>
                <a:lnTo>
                  <a:pt x="333" y="2211"/>
                </a:lnTo>
                <a:lnTo>
                  <a:pt x="278" y="2145"/>
                </a:lnTo>
                <a:lnTo>
                  <a:pt x="228" y="2076"/>
                </a:lnTo>
                <a:lnTo>
                  <a:pt x="183" y="2003"/>
                </a:lnTo>
                <a:lnTo>
                  <a:pt x="141" y="1928"/>
                </a:lnTo>
                <a:lnTo>
                  <a:pt x="105" y="1849"/>
                </a:lnTo>
                <a:lnTo>
                  <a:pt x="74" y="1769"/>
                </a:lnTo>
                <a:lnTo>
                  <a:pt x="48" y="1685"/>
                </a:lnTo>
                <a:lnTo>
                  <a:pt x="28" y="1600"/>
                </a:lnTo>
                <a:lnTo>
                  <a:pt x="12" y="1512"/>
                </a:lnTo>
                <a:lnTo>
                  <a:pt x="3" y="1423"/>
                </a:lnTo>
                <a:lnTo>
                  <a:pt x="0" y="1332"/>
                </a:lnTo>
                <a:lnTo>
                  <a:pt x="3" y="1241"/>
                </a:lnTo>
                <a:lnTo>
                  <a:pt x="12" y="1151"/>
                </a:lnTo>
                <a:lnTo>
                  <a:pt x="28" y="1064"/>
                </a:lnTo>
                <a:lnTo>
                  <a:pt x="48" y="978"/>
                </a:lnTo>
                <a:lnTo>
                  <a:pt x="74" y="895"/>
                </a:lnTo>
                <a:lnTo>
                  <a:pt x="105" y="813"/>
                </a:lnTo>
                <a:lnTo>
                  <a:pt x="141" y="736"/>
                </a:lnTo>
                <a:lnTo>
                  <a:pt x="183" y="660"/>
                </a:lnTo>
                <a:lnTo>
                  <a:pt x="228" y="588"/>
                </a:lnTo>
                <a:lnTo>
                  <a:pt x="278" y="518"/>
                </a:lnTo>
                <a:lnTo>
                  <a:pt x="333" y="452"/>
                </a:lnTo>
                <a:lnTo>
                  <a:pt x="391" y="391"/>
                </a:lnTo>
                <a:lnTo>
                  <a:pt x="453" y="332"/>
                </a:lnTo>
                <a:lnTo>
                  <a:pt x="519" y="278"/>
                </a:lnTo>
                <a:lnTo>
                  <a:pt x="588" y="228"/>
                </a:lnTo>
                <a:lnTo>
                  <a:pt x="661" y="182"/>
                </a:lnTo>
                <a:lnTo>
                  <a:pt x="736" y="141"/>
                </a:lnTo>
                <a:lnTo>
                  <a:pt x="815" y="105"/>
                </a:lnTo>
                <a:lnTo>
                  <a:pt x="895" y="73"/>
                </a:lnTo>
                <a:lnTo>
                  <a:pt x="979" y="47"/>
                </a:lnTo>
                <a:lnTo>
                  <a:pt x="1064" y="27"/>
                </a:lnTo>
                <a:lnTo>
                  <a:pt x="1152" y="12"/>
                </a:lnTo>
                <a:lnTo>
                  <a:pt x="1242" y="3"/>
                </a:lnTo>
                <a:lnTo>
                  <a:pt x="13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0" name="Shape 7800"/>
          <p:cNvSpPr/>
          <p:nvPr/>
        </p:nvSpPr>
        <p:spPr>
          <a:xfrm>
            <a:off x="302330" y="2892396"/>
            <a:ext cx="240810" cy="201065"/>
          </a:xfrm>
          <a:custGeom>
            <a:avLst/>
            <a:gdLst/>
            <a:ahLst/>
            <a:cxnLst/>
            <a:rect l="0" t="0" r="0" b="0"/>
            <a:pathLst>
              <a:path w="3604" h="3007" extrusionOk="0">
                <a:moveTo>
                  <a:pt x="1604" y="1624"/>
                </a:moveTo>
                <a:lnTo>
                  <a:pt x="2053" y="1624"/>
                </a:lnTo>
                <a:lnTo>
                  <a:pt x="2122" y="1629"/>
                </a:lnTo>
                <a:lnTo>
                  <a:pt x="2189" y="1639"/>
                </a:lnTo>
                <a:lnTo>
                  <a:pt x="2253" y="1655"/>
                </a:lnTo>
                <a:lnTo>
                  <a:pt x="2315" y="1678"/>
                </a:lnTo>
                <a:lnTo>
                  <a:pt x="2375" y="1706"/>
                </a:lnTo>
                <a:lnTo>
                  <a:pt x="2430" y="1740"/>
                </a:lnTo>
                <a:lnTo>
                  <a:pt x="2483" y="1778"/>
                </a:lnTo>
                <a:lnTo>
                  <a:pt x="2531" y="1822"/>
                </a:lnTo>
                <a:lnTo>
                  <a:pt x="2574" y="1869"/>
                </a:lnTo>
                <a:lnTo>
                  <a:pt x="2613" y="1921"/>
                </a:lnTo>
                <a:lnTo>
                  <a:pt x="2647" y="1977"/>
                </a:lnTo>
                <a:lnTo>
                  <a:pt x="2676" y="2035"/>
                </a:lnTo>
                <a:lnTo>
                  <a:pt x="2698" y="2097"/>
                </a:lnTo>
                <a:lnTo>
                  <a:pt x="2715" y="2161"/>
                </a:lnTo>
                <a:lnTo>
                  <a:pt x="2726" y="2227"/>
                </a:lnTo>
                <a:lnTo>
                  <a:pt x="2729" y="2297"/>
                </a:lnTo>
                <a:lnTo>
                  <a:pt x="2729" y="2840"/>
                </a:lnTo>
                <a:lnTo>
                  <a:pt x="2725" y="2840"/>
                </a:lnTo>
                <a:lnTo>
                  <a:pt x="2691" y="2858"/>
                </a:lnTo>
                <a:lnTo>
                  <a:pt x="2684" y="2861"/>
                </a:lnTo>
                <a:lnTo>
                  <a:pt x="2673" y="2866"/>
                </a:lnTo>
                <a:lnTo>
                  <a:pt x="2655" y="2873"/>
                </a:lnTo>
                <a:lnTo>
                  <a:pt x="2633" y="2883"/>
                </a:lnTo>
                <a:lnTo>
                  <a:pt x="2605" y="2893"/>
                </a:lnTo>
                <a:lnTo>
                  <a:pt x="2573" y="2905"/>
                </a:lnTo>
                <a:lnTo>
                  <a:pt x="2535" y="2917"/>
                </a:lnTo>
                <a:lnTo>
                  <a:pt x="2491" y="2929"/>
                </a:lnTo>
                <a:lnTo>
                  <a:pt x="2444" y="2942"/>
                </a:lnTo>
                <a:lnTo>
                  <a:pt x="2391" y="2955"/>
                </a:lnTo>
                <a:lnTo>
                  <a:pt x="2332" y="2966"/>
                </a:lnTo>
                <a:lnTo>
                  <a:pt x="2270" y="2977"/>
                </a:lnTo>
                <a:lnTo>
                  <a:pt x="2202" y="2987"/>
                </a:lnTo>
                <a:lnTo>
                  <a:pt x="2130" y="2996"/>
                </a:lnTo>
                <a:lnTo>
                  <a:pt x="2054" y="3002"/>
                </a:lnTo>
                <a:lnTo>
                  <a:pt x="1972" y="3006"/>
                </a:lnTo>
                <a:lnTo>
                  <a:pt x="1887" y="3007"/>
                </a:lnTo>
                <a:lnTo>
                  <a:pt x="1808" y="3006"/>
                </a:lnTo>
                <a:lnTo>
                  <a:pt x="1727" y="3003"/>
                </a:lnTo>
                <a:lnTo>
                  <a:pt x="1643" y="2996"/>
                </a:lnTo>
                <a:lnTo>
                  <a:pt x="1556" y="2987"/>
                </a:lnTo>
                <a:lnTo>
                  <a:pt x="1465" y="2975"/>
                </a:lnTo>
                <a:lnTo>
                  <a:pt x="1371" y="2960"/>
                </a:lnTo>
                <a:lnTo>
                  <a:pt x="1274" y="2941"/>
                </a:lnTo>
                <a:lnTo>
                  <a:pt x="1175" y="2918"/>
                </a:lnTo>
                <a:lnTo>
                  <a:pt x="1072" y="2892"/>
                </a:lnTo>
                <a:lnTo>
                  <a:pt x="967" y="2860"/>
                </a:lnTo>
                <a:lnTo>
                  <a:pt x="929" y="2849"/>
                </a:lnTo>
                <a:lnTo>
                  <a:pt x="927" y="2840"/>
                </a:lnTo>
                <a:lnTo>
                  <a:pt x="927" y="2297"/>
                </a:lnTo>
                <a:lnTo>
                  <a:pt x="931" y="2227"/>
                </a:lnTo>
                <a:lnTo>
                  <a:pt x="941" y="2161"/>
                </a:lnTo>
                <a:lnTo>
                  <a:pt x="958" y="2097"/>
                </a:lnTo>
                <a:lnTo>
                  <a:pt x="981" y="2035"/>
                </a:lnTo>
                <a:lnTo>
                  <a:pt x="1009" y="1977"/>
                </a:lnTo>
                <a:lnTo>
                  <a:pt x="1043" y="1921"/>
                </a:lnTo>
                <a:lnTo>
                  <a:pt x="1082" y="1869"/>
                </a:lnTo>
                <a:lnTo>
                  <a:pt x="1126" y="1822"/>
                </a:lnTo>
                <a:lnTo>
                  <a:pt x="1174" y="1778"/>
                </a:lnTo>
                <a:lnTo>
                  <a:pt x="1226" y="1740"/>
                </a:lnTo>
                <a:lnTo>
                  <a:pt x="1282" y="1706"/>
                </a:lnTo>
                <a:lnTo>
                  <a:pt x="1341" y="1678"/>
                </a:lnTo>
                <a:lnTo>
                  <a:pt x="1403" y="1655"/>
                </a:lnTo>
                <a:lnTo>
                  <a:pt x="1468" y="1639"/>
                </a:lnTo>
                <a:lnTo>
                  <a:pt x="1535" y="1629"/>
                </a:lnTo>
                <a:lnTo>
                  <a:pt x="1604" y="1624"/>
                </a:lnTo>
                <a:close/>
                <a:moveTo>
                  <a:pt x="2483" y="1084"/>
                </a:moveTo>
                <a:lnTo>
                  <a:pt x="2927" y="1084"/>
                </a:lnTo>
                <a:lnTo>
                  <a:pt x="2996" y="1087"/>
                </a:lnTo>
                <a:lnTo>
                  <a:pt x="3063" y="1097"/>
                </a:lnTo>
                <a:lnTo>
                  <a:pt x="3128" y="1114"/>
                </a:lnTo>
                <a:lnTo>
                  <a:pt x="3190" y="1137"/>
                </a:lnTo>
                <a:lnTo>
                  <a:pt x="3249" y="1165"/>
                </a:lnTo>
                <a:lnTo>
                  <a:pt x="3305" y="1198"/>
                </a:lnTo>
                <a:lnTo>
                  <a:pt x="3357" y="1237"/>
                </a:lnTo>
                <a:lnTo>
                  <a:pt x="3405" y="1281"/>
                </a:lnTo>
                <a:lnTo>
                  <a:pt x="3449" y="1328"/>
                </a:lnTo>
                <a:lnTo>
                  <a:pt x="3488" y="1380"/>
                </a:lnTo>
                <a:lnTo>
                  <a:pt x="3522" y="1436"/>
                </a:lnTo>
                <a:lnTo>
                  <a:pt x="3550" y="1494"/>
                </a:lnTo>
                <a:lnTo>
                  <a:pt x="3573" y="1555"/>
                </a:lnTo>
                <a:lnTo>
                  <a:pt x="3590" y="1620"/>
                </a:lnTo>
                <a:lnTo>
                  <a:pt x="3600" y="1686"/>
                </a:lnTo>
                <a:lnTo>
                  <a:pt x="3604" y="1755"/>
                </a:lnTo>
                <a:lnTo>
                  <a:pt x="3604" y="2299"/>
                </a:lnTo>
                <a:lnTo>
                  <a:pt x="3600" y="2299"/>
                </a:lnTo>
                <a:lnTo>
                  <a:pt x="3564" y="2316"/>
                </a:lnTo>
                <a:lnTo>
                  <a:pt x="3559" y="2320"/>
                </a:lnTo>
                <a:lnTo>
                  <a:pt x="3548" y="2325"/>
                </a:lnTo>
                <a:lnTo>
                  <a:pt x="3531" y="2332"/>
                </a:lnTo>
                <a:lnTo>
                  <a:pt x="3509" y="2342"/>
                </a:lnTo>
                <a:lnTo>
                  <a:pt x="3481" y="2351"/>
                </a:lnTo>
                <a:lnTo>
                  <a:pt x="3449" y="2363"/>
                </a:lnTo>
                <a:lnTo>
                  <a:pt x="3412" y="2376"/>
                </a:lnTo>
                <a:lnTo>
                  <a:pt x="3368" y="2388"/>
                </a:lnTo>
                <a:lnTo>
                  <a:pt x="3321" y="2401"/>
                </a:lnTo>
                <a:lnTo>
                  <a:pt x="3269" y="2413"/>
                </a:lnTo>
                <a:lnTo>
                  <a:pt x="3211" y="2425"/>
                </a:lnTo>
                <a:lnTo>
                  <a:pt x="3149" y="2436"/>
                </a:lnTo>
                <a:lnTo>
                  <a:pt x="3083" y="2446"/>
                </a:lnTo>
                <a:lnTo>
                  <a:pt x="3012" y="2454"/>
                </a:lnTo>
                <a:lnTo>
                  <a:pt x="2935" y="2460"/>
                </a:lnTo>
                <a:lnTo>
                  <a:pt x="2856" y="2465"/>
                </a:lnTo>
                <a:lnTo>
                  <a:pt x="2856" y="2297"/>
                </a:lnTo>
                <a:lnTo>
                  <a:pt x="2852" y="2226"/>
                </a:lnTo>
                <a:lnTo>
                  <a:pt x="2842" y="2156"/>
                </a:lnTo>
                <a:lnTo>
                  <a:pt x="2828" y="2089"/>
                </a:lnTo>
                <a:lnTo>
                  <a:pt x="2807" y="2023"/>
                </a:lnTo>
                <a:lnTo>
                  <a:pt x="2780" y="1960"/>
                </a:lnTo>
                <a:lnTo>
                  <a:pt x="2748" y="1901"/>
                </a:lnTo>
                <a:lnTo>
                  <a:pt x="2713" y="1844"/>
                </a:lnTo>
                <a:lnTo>
                  <a:pt x="2672" y="1790"/>
                </a:lnTo>
                <a:lnTo>
                  <a:pt x="2626" y="1741"/>
                </a:lnTo>
                <a:lnTo>
                  <a:pt x="2578" y="1695"/>
                </a:lnTo>
                <a:lnTo>
                  <a:pt x="2525" y="1653"/>
                </a:lnTo>
                <a:lnTo>
                  <a:pt x="2468" y="1616"/>
                </a:lnTo>
                <a:lnTo>
                  <a:pt x="2408" y="1584"/>
                </a:lnTo>
                <a:lnTo>
                  <a:pt x="2346" y="1556"/>
                </a:lnTo>
                <a:lnTo>
                  <a:pt x="2281" y="1534"/>
                </a:lnTo>
                <a:lnTo>
                  <a:pt x="2324" y="1489"/>
                </a:lnTo>
                <a:lnTo>
                  <a:pt x="2363" y="1440"/>
                </a:lnTo>
                <a:lnTo>
                  <a:pt x="2396" y="1387"/>
                </a:lnTo>
                <a:lnTo>
                  <a:pt x="2425" y="1332"/>
                </a:lnTo>
                <a:lnTo>
                  <a:pt x="2448" y="1274"/>
                </a:lnTo>
                <a:lnTo>
                  <a:pt x="2466" y="1213"/>
                </a:lnTo>
                <a:lnTo>
                  <a:pt x="2477" y="1149"/>
                </a:lnTo>
                <a:lnTo>
                  <a:pt x="2483" y="1084"/>
                </a:lnTo>
                <a:close/>
                <a:moveTo>
                  <a:pt x="677" y="1084"/>
                </a:moveTo>
                <a:lnTo>
                  <a:pt x="1125" y="1084"/>
                </a:lnTo>
                <a:lnTo>
                  <a:pt x="1175" y="1086"/>
                </a:lnTo>
                <a:lnTo>
                  <a:pt x="1180" y="1151"/>
                </a:lnTo>
                <a:lnTo>
                  <a:pt x="1191" y="1214"/>
                </a:lnTo>
                <a:lnTo>
                  <a:pt x="1209" y="1275"/>
                </a:lnTo>
                <a:lnTo>
                  <a:pt x="1232" y="1333"/>
                </a:lnTo>
                <a:lnTo>
                  <a:pt x="1261" y="1388"/>
                </a:lnTo>
                <a:lnTo>
                  <a:pt x="1294" y="1441"/>
                </a:lnTo>
                <a:lnTo>
                  <a:pt x="1333" y="1489"/>
                </a:lnTo>
                <a:lnTo>
                  <a:pt x="1375" y="1534"/>
                </a:lnTo>
                <a:lnTo>
                  <a:pt x="1311" y="1556"/>
                </a:lnTo>
                <a:lnTo>
                  <a:pt x="1248" y="1584"/>
                </a:lnTo>
                <a:lnTo>
                  <a:pt x="1188" y="1616"/>
                </a:lnTo>
                <a:lnTo>
                  <a:pt x="1133" y="1653"/>
                </a:lnTo>
                <a:lnTo>
                  <a:pt x="1080" y="1695"/>
                </a:lnTo>
                <a:lnTo>
                  <a:pt x="1030" y="1741"/>
                </a:lnTo>
                <a:lnTo>
                  <a:pt x="985" y="1790"/>
                </a:lnTo>
                <a:lnTo>
                  <a:pt x="945" y="1844"/>
                </a:lnTo>
                <a:lnTo>
                  <a:pt x="908" y="1901"/>
                </a:lnTo>
                <a:lnTo>
                  <a:pt x="877" y="1960"/>
                </a:lnTo>
                <a:lnTo>
                  <a:pt x="850" y="2023"/>
                </a:lnTo>
                <a:lnTo>
                  <a:pt x="829" y="2089"/>
                </a:lnTo>
                <a:lnTo>
                  <a:pt x="814" y="2156"/>
                </a:lnTo>
                <a:lnTo>
                  <a:pt x="805" y="2226"/>
                </a:lnTo>
                <a:lnTo>
                  <a:pt x="802" y="2297"/>
                </a:lnTo>
                <a:lnTo>
                  <a:pt x="802" y="2461"/>
                </a:lnTo>
                <a:lnTo>
                  <a:pt x="716" y="2455"/>
                </a:lnTo>
                <a:lnTo>
                  <a:pt x="629" y="2446"/>
                </a:lnTo>
                <a:lnTo>
                  <a:pt x="538" y="2434"/>
                </a:lnTo>
                <a:lnTo>
                  <a:pt x="444" y="2418"/>
                </a:lnTo>
                <a:lnTo>
                  <a:pt x="348" y="2400"/>
                </a:lnTo>
                <a:lnTo>
                  <a:pt x="248" y="2377"/>
                </a:lnTo>
                <a:lnTo>
                  <a:pt x="145" y="2350"/>
                </a:lnTo>
                <a:lnTo>
                  <a:pt x="39" y="2320"/>
                </a:lnTo>
                <a:lnTo>
                  <a:pt x="1" y="2307"/>
                </a:lnTo>
                <a:lnTo>
                  <a:pt x="0" y="2299"/>
                </a:lnTo>
                <a:lnTo>
                  <a:pt x="0" y="1755"/>
                </a:lnTo>
                <a:lnTo>
                  <a:pt x="3" y="1686"/>
                </a:lnTo>
                <a:lnTo>
                  <a:pt x="13" y="1620"/>
                </a:lnTo>
                <a:lnTo>
                  <a:pt x="31" y="1555"/>
                </a:lnTo>
                <a:lnTo>
                  <a:pt x="53" y="1494"/>
                </a:lnTo>
                <a:lnTo>
                  <a:pt x="82" y="1436"/>
                </a:lnTo>
                <a:lnTo>
                  <a:pt x="115" y="1380"/>
                </a:lnTo>
                <a:lnTo>
                  <a:pt x="155" y="1328"/>
                </a:lnTo>
                <a:lnTo>
                  <a:pt x="198" y="1281"/>
                </a:lnTo>
                <a:lnTo>
                  <a:pt x="247" y="1237"/>
                </a:lnTo>
                <a:lnTo>
                  <a:pt x="299" y="1198"/>
                </a:lnTo>
                <a:lnTo>
                  <a:pt x="354" y="1165"/>
                </a:lnTo>
                <a:lnTo>
                  <a:pt x="413" y="1137"/>
                </a:lnTo>
                <a:lnTo>
                  <a:pt x="476" y="1114"/>
                </a:lnTo>
                <a:lnTo>
                  <a:pt x="540" y="1097"/>
                </a:lnTo>
                <a:lnTo>
                  <a:pt x="608" y="1087"/>
                </a:lnTo>
                <a:lnTo>
                  <a:pt x="677" y="1084"/>
                </a:lnTo>
                <a:close/>
                <a:moveTo>
                  <a:pt x="1828" y="541"/>
                </a:moveTo>
                <a:lnTo>
                  <a:pt x="1886" y="544"/>
                </a:lnTo>
                <a:lnTo>
                  <a:pt x="1942" y="553"/>
                </a:lnTo>
                <a:lnTo>
                  <a:pt x="1995" y="568"/>
                </a:lnTo>
                <a:lnTo>
                  <a:pt x="2046" y="588"/>
                </a:lnTo>
                <a:lnTo>
                  <a:pt x="2095" y="613"/>
                </a:lnTo>
                <a:lnTo>
                  <a:pt x="2140" y="642"/>
                </a:lnTo>
                <a:lnTo>
                  <a:pt x="2182" y="676"/>
                </a:lnTo>
                <a:lnTo>
                  <a:pt x="2221" y="714"/>
                </a:lnTo>
                <a:lnTo>
                  <a:pt x="2254" y="756"/>
                </a:lnTo>
                <a:lnTo>
                  <a:pt x="2284" y="801"/>
                </a:lnTo>
                <a:lnTo>
                  <a:pt x="2310" y="848"/>
                </a:lnTo>
                <a:lnTo>
                  <a:pt x="2330" y="900"/>
                </a:lnTo>
                <a:lnTo>
                  <a:pt x="2345" y="952"/>
                </a:lnTo>
                <a:lnTo>
                  <a:pt x="2354" y="1008"/>
                </a:lnTo>
                <a:lnTo>
                  <a:pt x="2357" y="1065"/>
                </a:lnTo>
                <a:lnTo>
                  <a:pt x="2354" y="1123"/>
                </a:lnTo>
                <a:lnTo>
                  <a:pt x="2345" y="1177"/>
                </a:lnTo>
                <a:lnTo>
                  <a:pt x="2330" y="1230"/>
                </a:lnTo>
                <a:lnTo>
                  <a:pt x="2310" y="1282"/>
                </a:lnTo>
                <a:lnTo>
                  <a:pt x="2284" y="1330"/>
                </a:lnTo>
                <a:lnTo>
                  <a:pt x="2254" y="1374"/>
                </a:lnTo>
                <a:lnTo>
                  <a:pt x="2221" y="1416"/>
                </a:lnTo>
                <a:lnTo>
                  <a:pt x="2182" y="1454"/>
                </a:lnTo>
                <a:lnTo>
                  <a:pt x="2140" y="1488"/>
                </a:lnTo>
                <a:lnTo>
                  <a:pt x="2095" y="1518"/>
                </a:lnTo>
                <a:lnTo>
                  <a:pt x="2046" y="1542"/>
                </a:lnTo>
                <a:lnTo>
                  <a:pt x="1995" y="1563"/>
                </a:lnTo>
                <a:lnTo>
                  <a:pt x="1942" y="1577"/>
                </a:lnTo>
                <a:lnTo>
                  <a:pt x="1886" y="1586"/>
                </a:lnTo>
                <a:lnTo>
                  <a:pt x="1828" y="1589"/>
                </a:lnTo>
                <a:lnTo>
                  <a:pt x="1771" y="1586"/>
                </a:lnTo>
                <a:lnTo>
                  <a:pt x="1715" y="1577"/>
                </a:lnTo>
                <a:lnTo>
                  <a:pt x="1661" y="1563"/>
                </a:lnTo>
                <a:lnTo>
                  <a:pt x="1610" y="1542"/>
                </a:lnTo>
                <a:lnTo>
                  <a:pt x="1561" y="1518"/>
                </a:lnTo>
                <a:lnTo>
                  <a:pt x="1516" y="1488"/>
                </a:lnTo>
                <a:lnTo>
                  <a:pt x="1474" y="1454"/>
                </a:lnTo>
                <a:lnTo>
                  <a:pt x="1436" y="1416"/>
                </a:lnTo>
                <a:lnTo>
                  <a:pt x="1402" y="1375"/>
                </a:lnTo>
                <a:lnTo>
                  <a:pt x="1372" y="1330"/>
                </a:lnTo>
                <a:lnTo>
                  <a:pt x="1346" y="1282"/>
                </a:lnTo>
                <a:lnTo>
                  <a:pt x="1327" y="1231"/>
                </a:lnTo>
                <a:lnTo>
                  <a:pt x="1312" y="1177"/>
                </a:lnTo>
                <a:lnTo>
                  <a:pt x="1303" y="1123"/>
                </a:lnTo>
                <a:lnTo>
                  <a:pt x="1300" y="1065"/>
                </a:lnTo>
                <a:lnTo>
                  <a:pt x="1303" y="1008"/>
                </a:lnTo>
                <a:lnTo>
                  <a:pt x="1312" y="952"/>
                </a:lnTo>
                <a:lnTo>
                  <a:pt x="1327" y="900"/>
                </a:lnTo>
                <a:lnTo>
                  <a:pt x="1346" y="849"/>
                </a:lnTo>
                <a:lnTo>
                  <a:pt x="1372" y="801"/>
                </a:lnTo>
                <a:lnTo>
                  <a:pt x="1402" y="756"/>
                </a:lnTo>
                <a:lnTo>
                  <a:pt x="1436" y="714"/>
                </a:lnTo>
                <a:lnTo>
                  <a:pt x="1474" y="676"/>
                </a:lnTo>
                <a:lnTo>
                  <a:pt x="1516" y="642"/>
                </a:lnTo>
                <a:lnTo>
                  <a:pt x="1561" y="613"/>
                </a:lnTo>
                <a:lnTo>
                  <a:pt x="1610" y="588"/>
                </a:lnTo>
                <a:lnTo>
                  <a:pt x="1661" y="568"/>
                </a:lnTo>
                <a:lnTo>
                  <a:pt x="1715" y="553"/>
                </a:lnTo>
                <a:lnTo>
                  <a:pt x="1771" y="544"/>
                </a:lnTo>
                <a:lnTo>
                  <a:pt x="1828" y="541"/>
                </a:lnTo>
                <a:close/>
                <a:moveTo>
                  <a:pt x="2703" y="0"/>
                </a:moveTo>
                <a:lnTo>
                  <a:pt x="2760" y="2"/>
                </a:lnTo>
                <a:lnTo>
                  <a:pt x="2816" y="12"/>
                </a:lnTo>
                <a:lnTo>
                  <a:pt x="2870" y="27"/>
                </a:lnTo>
                <a:lnTo>
                  <a:pt x="2921" y="46"/>
                </a:lnTo>
                <a:lnTo>
                  <a:pt x="2970" y="72"/>
                </a:lnTo>
                <a:lnTo>
                  <a:pt x="3015" y="101"/>
                </a:lnTo>
                <a:lnTo>
                  <a:pt x="3057" y="135"/>
                </a:lnTo>
                <a:lnTo>
                  <a:pt x="3095" y="173"/>
                </a:lnTo>
                <a:lnTo>
                  <a:pt x="3129" y="214"/>
                </a:lnTo>
                <a:lnTo>
                  <a:pt x="3159" y="259"/>
                </a:lnTo>
                <a:lnTo>
                  <a:pt x="3185" y="308"/>
                </a:lnTo>
                <a:lnTo>
                  <a:pt x="3204" y="358"/>
                </a:lnTo>
                <a:lnTo>
                  <a:pt x="3219" y="411"/>
                </a:lnTo>
                <a:lnTo>
                  <a:pt x="3228" y="467"/>
                </a:lnTo>
                <a:lnTo>
                  <a:pt x="3231" y="524"/>
                </a:lnTo>
                <a:lnTo>
                  <a:pt x="3228" y="581"/>
                </a:lnTo>
                <a:lnTo>
                  <a:pt x="3219" y="636"/>
                </a:lnTo>
                <a:lnTo>
                  <a:pt x="3204" y="690"/>
                </a:lnTo>
                <a:lnTo>
                  <a:pt x="3185" y="740"/>
                </a:lnTo>
                <a:lnTo>
                  <a:pt x="3159" y="789"/>
                </a:lnTo>
                <a:lnTo>
                  <a:pt x="3129" y="834"/>
                </a:lnTo>
                <a:lnTo>
                  <a:pt x="3095" y="876"/>
                </a:lnTo>
                <a:lnTo>
                  <a:pt x="3057" y="913"/>
                </a:lnTo>
                <a:lnTo>
                  <a:pt x="3015" y="947"/>
                </a:lnTo>
                <a:lnTo>
                  <a:pt x="2970" y="977"/>
                </a:lnTo>
                <a:lnTo>
                  <a:pt x="2921" y="1002"/>
                </a:lnTo>
                <a:lnTo>
                  <a:pt x="2870" y="1022"/>
                </a:lnTo>
                <a:lnTo>
                  <a:pt x="2816" y="1036"/>
                </a:lnTo>
                <a:lnTo>
                  <a:pt x="2760" y="1045"/>
                </a:lnTo>
                <a:lnTo>
                  <a:pt x="2703" y="1048"/>
                </a:lnTo>
                <a:lnTo>
                  <a:pt x="2644" y="1045"/>
                </a:lnTo>
                <a:lnTo>
                  <a:pt x="2587" y="1035"/>
                </a:lnTo>
                <a:lnTo>
                  <a:pt x="2531" y="1019"/>
                </a:lnTo>
                <a:lnTo>
                  <a:pt x="2479" y="999"/>
                </a:lnTo>
                <a:lnTo>
                  <a:pt x="2470" y="938"/>
                </a:lnTo>
                <a:lnTo>
                  <a:pt x="2456" y="880"/>
                </a:lnTo>
                <a:lnTo>
                  <a:pt x="2436" y="824"/>
                </a:lnTo>
                <a:lnTo>
                  <a:pt x="2411" y="770"/>
                </a:lnTo>
                <a:lnTo>
                  <a:pt x="2382" y="720"/>
                </a:lnTo>
                <a:lnTo>
                  <a:pt x="2347" y="672"/>
                </a:lnTo>
                <a:lnTo>
                  <a:pt x="2310" y="627"/>
                </a:lnTo>
                <a:lnTo>
                  <a:pt x="2269" y="587"/>
                </a:lnTo>
                <a:lnTo>
                  <a:pt x="2223" y="549"/>
                </a:lnTo>
                <a:lnTo>
                  <a:pt x="2175" y="516"/>
                </a:lnTo>
                <a:lnTo>
                  <a:pt x="2179" y="456"/>
                </a:lnTo>
                <a:lnTo>
                  <a:pt x="2190" y="398"/>
                </a:lnTo>
                <a:lnTo>
                  <a:pt x="2208" y="342"/>
                </a:lnTo>
                <a:lnTo>
                  <a:pt x="2231" y="289"/>
                </a:lnTo>
                <a:lnTo>
                  <a:pt x="2260" y="239"/>
                </a:lnTo>
                <a:lnTo>
                  <a:pt x="2293" y="192"/>
                </a:lnTo>
                <a:lnTo>
                  <a:pt x="2332" y="151"/>
                </a:lnTo>
                <a:lnTo>
                  <a:pt x="2375" y="113"/>
                </a:lnTo>
                <a:lnTo>
                  <a:pt x="2422" y="80"/>
                </a:lnTo>
                <a:lnTo>
                  <a:pt x="2473" y="52"/>
                </a:lnTo>
                <a:lnTo>
                  <a:pt x="2526" y="30"/>
                </a:lnTo>
                <a:lnTo>
                  <a:pt x="2582" y="13"/>
                </a:lnTo>
                <a:lnTo>
                  <a:pt x="2642" y="4"/>
                </a:lnTo>
                <a:lnTo>
                  <a:pt x="2703" y="0"/>
                </a:lnTo>
                <a:close/>
                <a:moveTo>
                  <a:pt x="901" y="0"/>
                </a:moveTo>
                <a:lnTo>
                  <a:pt x="959" y="2"/>
                </a:lnTo>
                <a:lnTo>
                  <a:pt x="1014" y="12"/>
                </a:lnTo>
                <a:lnTo>
                  <a:pt x="1069" y="27"/>
                </a:lnTo>
                <a:lnTo>
                  <a:pt x="1119" y="46"/>
                </a:lnTo>
                <a:lnTo>
                  <a:pt x="1168" y="72"/>
                </a:lnTo>
                <a:lnTo>
                  <a:pt x="1214" y="101"/>
                </a:lnTo>
                <a:lnTo>
                  <a:pt x="1256" y="135"/>
                </a:lnTo>
                <a:lnTo>
                  <a:pt x="1293" y="173"/>
                </a:lnTo>
                <a:lnTo>
                  <a:pt x="1328" y="214"/>
                </a:lnTo>
                <a:lnTo>
                  <a:pt x="1358" y="259"/>
                </a:lnTo>
                <a:lnTo>
                  <a:pt x="1383" y="308"/>
                </a:lnTo>
                <a:lnTo>
                  <a:pt x="1403" y="358"/>
                </a:lnTo>
                <a:lnTo>
                  <a:pt x="1417" y="412"/>
                </a:lnTo>
                <a:lnTo>
                  <a:pt x="1426" y="467"/>
                </a:lnTo>
                <a:lnTo>
                  <a:pt x="1429" y="524"/>
                </a:lnTo>
                <a:lnTo>
                  <a:pt x="1429" y="538"/>
                </a:lnTo>
                <a:lnTo>
                  <a:pt x="1428" y="554"/>
                </a:lnTo>
                <a:lnTo>
                  <a:pt x="1382" y="593"/>
                </a:lnTo>
                <a:lnTo>
                  <a:pt x="1339" y="636"/>
                </a:lnTo>
                <a:lnTo>
                  <a:pt x="1300" y="684"/>
                </a:lnTo>
                <a:lnTo>
                  <a:pt x="1267" y="735"/>
                </a:lnTo>
                <a:lnTo>
                  <a:pt x="1237" y="789"/>
                </a:lnTo>
                <a:lnTo>
                  <a:pt x="1214" y="846"/>
                </a:lnTo>
                <a:lnTo>
                  <a:pt x="1195" y="905"/>
                </a:lnTo>
                <a:lnTo>
                  <a:pt x="1183" y="967"/>
                </a:lnTo>
                <a:lnTo>
                  <a:pt x="1140" y="991"/>
                </a:lnTo>
                <a:lnTo>
                  <a:pt x="1096" y="1011"/>
                </a:lnTo>
                <a:lnTo>
                  <a:pt x="1050" y="1027"/>
                </a:lnTo>
                <a:lnTo>
                  <a:pt x="1002" y="1038"/>
                </a:lnTo>
                <a:lnTo>
                  <a:pt x="952" y="1046"/>
                </a:lnTo>
                <a:lnTo>
                  <a:pt x="901" y="1048"/>
                </a:lnTo>
                <a:lnTo>
                  <a:pt x="844" y="1045"/>
                </a:lnTo>
                <a:lnTo>
                  <a:pt x="787" y="1036"/>
                </a:lnTo>
                <a:lnTo>
                  <a:pt x="734" y="1022"/>
                </a:lnTo>
                <a:lnTo>
                  <a:pt x="683" y="1002"/>
                </a:lnTo>
                <a:lnTo>
                  <a:pt x="634" y="977"/>
                </a:lnTo>
                <a:lnTo>
                  <a:pt x="589" y="947"/>
                </a:lnTo>
                <a:lnTo>
                  <a:pt x="547" y="913"/>
                </a:lnTo>
                <a:lnTo>
                  <a:pt x="508" y="876"/>
                </a:lnTo>
                <a:lnTo>
                  <a:pt x="474" y="834"/>
                </a:lnTo>
                <a:lnTo>
                  <a:pt x="445" y="789"/>
                </a:lnTo>
                <a:lnTo>
                  <a:pt x="420" y="740"/>
                </a:lnTo>
                <a:lnTo>
                  <a:pt x="400" y="690"/>
                </a:lnTo>
                <a:lnTo>
                  <a:pt x="384" y="636"/>
                </a:lnTo>
                <a:lnTo>
                  <a:pt x="375" y="581"/>
                </a:lnTo>
                <a:lnTo>
                  <a:pt x="372" y="524"/>
                </a:lnTo>
                <a:lnTo>
                  <a:pt x="375" y="467"/>
                </a:lnTo>
                <a:lnTo>
                  <a:pt x="384" y="412"/>
                </a:lnTo>
                <a:lnTo>
                  <a:pt x="400" y="358"/>
                </a:lnTo>
                <a:lnTo>
                  <a:pt x="420" y="308"/>
                </a:lnTo>
                <a:lnTo>
                  <a:pt x="445" y="259"/>
                </a:lnTo>
                <a:lnTo>
                  <a:pt x="474" y="214"/>
                </a:lnTo>
                <a:lnTo>
                  <a:pt x="508" y="173"/>
                </a:lnTo>
                <a:lnTo>
                  <a:pt x="547" y="135"/>
                </a:lnTo>
                <a:lnTo>
                  <a:pt x="589" y="101"/>
                </a:lnTo>
                <a:lnTo>
                  <a:pt x="634" y="72"/>
                </a:lnTo>
                <a:lnTo>
                  <a:pt x="683" y="46"/>
                </a:lnTo>
                <a:lnTo>
                  <a:pt x="734" y="27"/>
                </a:lnTo>
                <a:lnTo>
                  <a:pt x="787" y="12"/>
                </a:lnTo>
                <a:lnTo>
                  <a:pt x="844" y="2"/>
                </a:lnTo>
                <a:lnTo>
                  <a:pt x="9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1" name="Shape 7801"/>
          <p:cNvSpPr/>
          <p:nvPr/>
        </p:nvSpPr>
        <p:spPr>
          <a:xfrm>
            <a:off x="3619706" y="2894892"/>
            <a:ext cx="287373" cy="196073"/>
          </a:xfrm>
          <a:custGeom>
            <a:avLst/>
            <a:gdLst/>
            <a:ahLst/>
            <a:cxnLst/>
            <a:rect l="0" t="0" r="0" b="0"/>
            <a:pathLst>
              <a:path w="3456" h="2356" extrusionOk="0">
                <a:moveTo>
                  <a:pt x="2058" y="0"/>
                </a:moveTo>
                <a:lnTo>
                  <a:pt x="2129" y="4"/>
                </a:lnTo>
                <a:lnTo>
                  <a:pt x="2197" y="10"/>
                </a:lnTo>
                <a:lnTo>
                  <a:pt x="2262" y="21"/>
                </a:lnTo>
                <a:lnTo>
                  <a:pt x="2324" y="36"/>
                </a:lnTo>
                <a:lnTo>
                  <a:pt x="2383" y="56"/>
                </a:lnTo>
                <a:lnTo>
                  <a:pt x="2437" y="79"/>
                </a:lnTo>
                <a:lnTo>
                  <a:pt x="2489" y="106"/>
                </a:lnTo>
                <a:lnTo>
                  <a:pt x="2539" y="136"/>
                </a:lnTo>
                <a:lnTo>
                  <a:pt x="2585" y="170"/>
                </a:lnTo>
                <a:lnTo>
                  <a:pt x="2629" y="207"/>
                </a:lnTo>
                <a:lnTo>
                  <a:pt x="2668" y="246"/>
                </a:lnTo>
                <a:lnTo>
                  <a:pt x="2705" y="288"/>
                </a:lnTo>
                <a:lnTo>
                  <a:pt x="2739" y="333"/>
                </a:lnTo>
                <a:lnTo>
                  <a:pt x="2770" y="379"/>
                </a:lnTo>
                <a:lnTo>
                  <a:pt x="2798" y="429"/>
                </a:lnTo>
                <a:lnTo>
                  <a:pt x="2822" y="479"/>
                </a:lnTo>
                <a:lnTo>
                  <a:pt x="2844" y="533"/>
                </a:lnTo>
                <a:lnTo>
                  <a:pt x="2863" y="587"/>
                </a:lnTo>
                <a:lnTo>
                  <a:pt x="2880" y="643"/>
                </a:lnTo>
                <a:lnTo>
                  <a:pt x="2893" y="699"/>
                </a:lnTo>
                <a:lnTo>
                  <a:pt x="2903" y="757"/>
                </a:lnTo>
                <a:lnTo>
                  <a:pt x="2910" y="816"/>
                </a:lnTo>
                <a:lnTo>
                  <a:pt x="2915" y="875"/>
                </a:lnTo>
                <a:lnTo>
                  <a:pt x="2916" y="935"/>
                </a:lnTo>
                <a:lnTo>
                  <a:pt x="2914" y="995"/>
                </a:lnTo>
                <a:lnTo>
                  <a:pt x="2974" y="1011"/>
                </a:lnTo>
                <a:lnTo>
                  <a:pt x="3033" y="1031"/>
                </a:lnTo>
                <a:lnTo>
                  <a:pt x="3089" y="1057"/>
                </a:lnTo>
                <a:lnTo>
                  <a:pt x="3142" y="1089"/>
                </a:lnTo>
                <a:lnTo>
                  <a:pt x="3192" y="1124"/>
                </a:lnTo>
                <a:lnTo>
                  <a:pt x="3238" y="1164"/>
                </a:lnTo>
                <a:lnTo>
                  <a:pt x="3281" y="1208"/>
                </a:lnTo>
                <a:lnTo>
                  <a:pt x="3320" y="1255"/>
                </a:lnTo>
                <a:lnTo>
                  <a:pt x="3354" y="1306"/>
                </a:lnTo>
                <a:lnTo>
                  <a:pt x="3384" y="1361"/>
                </a:lnTo>
                <a:lnTo>
                  <a:pt x="3409" y="1418"/>
                </a:lnTo>
                <a:lnTo>
                  <a:pt x="3430" y="1476"/>
                </a:lnTo>
                <a:lnTo>
                  <a:pt x="3443" y="1539"/>
                </a:lnTo>
                <a:lnTo>
                  <a:pt x="3453" y="1603"/>
                </a:lnTo>
                <a:lnTo>
                  <a:pt x="3456" y="1668"/>
                </a:lnTo>
                <a:lnTo>
                  <a:pt x="3453" y="1734"/>
                </a:lnTo>
                <a:lnTo>
                  <a:pt x="3443" y="1799"/>
                </a:lnTo>
                <a:lnTo>
                  <a:pt x="3429" y="1862"/>
                </a:lnTo>
                <a:lnTo>
                  <a:pt x="3409" y="1922"/>
                </a:lnTo>
                <a:lnTo>
                  <a:pt x="3383" y="1979"/>
                </a:lnTo>
                <a:lnTo>
                  <a:pt x="3352" y="2033"/>
                </a:lnTo>
                <a:lnTo>
                  <a:pt x="3318" y="2084"/>
                </a:lnTo>
                <a:lnTo>
                  <a:pt x="3278" y="2132"/>
                </a:lnTo>
                <a:lnTo>
                  <a:pt x="3235" y="2176"/>
                </a:lnTo>
                <a:lnTo>
                  <a:pt x="3188" y="2216"/>
                </a:lnTo>
                <a:lnTo>
                  <a:pt x="3138" y="2251"/>
                </a:lnTo>
                <a:lnTo>
                  <a:pt x="3084" y="2282"/>
                </a:lnTo>
                <a:lnTo>
                  <a:pt x="3028" y="2307"/>
                </a:lnTo>
                <a:lnTo>
                  <a:pt x="2968" y="2328"/>
                </a:lnTo>
                <a:lnTo>
                  <a:pt x="2906" y="2343"/>
                </a:lnTo>
                <a:lnTo>
                  <a:pt x="2843" y="2352"/>
                </a:lnTo>
                <a:lnTo>
                  <a:pt x="2777" y="2356"/>
                </a:lnTo>
                <a:lnTo>
                  <a:pt x="679" y="2356"/>
                </a:lnTo>
                <a:lnTo>
                  <a:pt x="613" y="2352"/>
                </a:lnTo>
                <a:lnTo>
                  <a:pt x="550" y="2343"/>
                </a:lnTo>
                <a:lnTo>
                  <a:pt x="488" y="2328"/>
                </a:lnTo>
                <a:lnTo>
                  <a:pt x="428" y="2307"/>
                </a:lnTo>
                <a:lnTo>
                  <a:pt x="372" y="2282"/>
                </a:lnTo>
                <a:lnTo>
                  <a:pt x="318" y="2251"/>
                </a:lnTo>
                <a:lnTo>
                  <a:pt x="268" y="2216"/>
                </a:lnTo>
                <a:lnTo>
                  <a:pt x="221" y="2176"/>
                </a:lnTo>
                <a:lnTo>
                  <a:pt x="178" y="2132"/>
                </a:lnTo>
                <a:lnTo>
                  <a:pt x="138" y="2084"/>
                </a:lnTo>
                <a:lnTo>
                  <a:pt x="104" y="2033"/>
                </a:lnTo>
                <a:lnTo>
                  <a:pt x="73" y="1979"/>
                </a:lnTo>
                <a:lnTo>
                  <a:pt x="47" y="1922"/>
                </a:lnTo>
                <a:lnTo>
                  <a:pt x="27" y="1862"/>
                </a:lnTo>
                <a:lnTo>
                  <a:pt x="13" y="1799"/>
                </a:lnTo>
                <a:lnTo>
                  <a:pt x="3" y="1734"/>
                </a:lnTo>
                <a:lnTo>
                  <a:pt x="0" y="1668"/>
                </a:lnTo>
                <a:lnTo>
                  <a:pt x="3" y="1601"/>
                </a:lnTo>
                <a:lnTo>
                  <a:pt x="13" y="1534"/>
                </a:lnTo>
                <a:lnTo>
                  <a:pt x="28" y="1471"/>
                </a:lnTo>
                <a:lnTo>
                  <a:pt x="49" y="1410"/>
                </a:lnTo>
                <a:lnTo>
                  <a:pt x="76" y="1351"/>
                </a:lnTo>
                <a:lnTo>
                  <a:pt x="108" y="1296"/>
                </a:lnTo>
                <a:lnTo>
                  <a:pt x="145" y="1245"/>
                </a:lnTo>
                <a:lnTo>
                  <a:pt x="185" y="1196"/>
                </a:lnTo>
                <a:lnTo>
                  <a:pt x="230" y="1152"/>
                </a:lnTo>
                <a:lnTo>
                  <a:pt x="280" y="1112"/>
                </a:lnTo>
                <a:lnTo>
                  <a:pt x="332" y="1077"/>
                </a:lnTo>
                <a:lnTo>
                  <a:pt x="387" y="1047"/>
                </a:lnTo>
                <a:lnTo>
                  <a:pt x="446" y="1023"/>
                </a:lnTo>
                <a:lnTo>
                  <a:pt x="508" y="1003"/>
                </a:lnTo>
                <a:lnTo>
                  <a:pt x="572" y="990"/>
                </a:lnTo>
                <a:lnTo>
                  <a:pt x="567" y="953"/>
                </a:lnTo>
                <a:lnTo>
                  <a:pt x="566" y="915"/>
                </a:lnTo>
                <a:lnTo>
                  <a:pt x="569" y="865"/>
                </a:lnTo>
                <a:lnTo>
                  <a:pt x="577" y="815"/>
                </a:lnTo>
                <a:lnTo>
                  <a:pt x="591" y="769"/>
                </a:lnTo>
                <a:lnTo>
                  <a:pt x="610" y="724"/>
                </a:lnTo>
                <a:lnTo>
                  <a:pt x="633" y="682"/>
                </a:lnTo>
                <a:lnTo>
                  <a:pt x="660" y="644"/>
                </a:lnTo>
                <a:lnTo>
                  <a:pt x="691" y="608"/>
                </a:lnTo>
                <a:lnTo>
                  <a:pt x="727" y="575"/>
                </a:lnTo>
                <a:lnTo>
                  <a:pt x="765" y="548"/>
                </a:lnTo>
                <a:lnTo>
                  <a:pt x="806" y="525"/>
                </a:lnTo>
                <a:lnTo>
                  <a:pt x="850" y="506"/>
                </a:lnTo>
                <a:lnTo>
                  <a:pt x="896" y="492"/>
                </a:lnTo>
                <a:lnTo>
                  <a:pt x="945" y="483"/>
                </a:lnTo>
                <a:lnTo>
                  <a:pt x="995" y="481"/>
                </a:lnTo>
                <a:lnTo>
                  <a:pt x="1047" y="484"/>
                </a:lnTo>
                <a:lnTo>
                  <a:pt x="1098" y="492"/>
                </a:lnTo>
                <a:lnTo>
                  <a:pt x="1146" y="508"/>
                </a:lnTo>
                <a:lnTo>
                  <a:pt x="1192" y="528"/>
                </a:lnTo>
                <a:lnTo>
                  <a:pt x="1234" y="553"/>
                </a:lnTo>
                <a:lnTo>
                  <a:pt x="1273" y="584"/>
                </a:lnTo>
                <a:lnTo>
                  <a:pt x="1292" y="541"/>
                </a:lnTo>
                <a:lnTo>
                  <a:pt x="1312" y="497"/>
                </a:lnTo>
                <a:lnTo>
                  <a:pt x="1333" y="455"/>
                </a:lnTo>
                <a:lnTo>
                  <a:pt x="1355" y="414"/>
                </a:lnTo>
                <a:lnTo>
                  <a:pt x="1378" y="374"/>
                </a:lnTo>
                <a:lnTo>
                  <a:pt x="1403" y="334"/>
                </a:lnTo>
                <a:lnTo>
                  <a:pt x="1430" y="297"/>
                </a:lnTo>
                <a:lnTo>
                  <a:pt x="1457" y="260"/>
                </a:lnTo>
                <a:lnTo>
                  <a:pt x="1487" y="226"/>
                </a:lnTo>
                <a:lnTo>
                  <a:pt x="1519" y="193"/>
                </a:lnTo>
                <a:lnTo>
                  <a:pt x="1553" y="163"/>
                </a:lnTo>
                <a:lnTo>
                  <a:pt x="1590" y="134"/>
                </a:lnTo>
                <a:lnTo>
                  <a:pt x="1629" y="108"/>
                </a:lnTo>
                <a:lnTo>
                  <a:pt x="1670" y="85"/>
                </a:lnTo>
                <a:lnTo>
                  <a:pt x="1715" y="63"/>
                </a:lnTo>
                <a:lnTo>
                  <a:pt x="1764" y="45"/>
                </a:lnTo>
                <a:lnTo>
                  <a:pt x="1815" y="29"/>
                </a:lnTo>
                <a:lnTo>
                  <a:pt x="1870" y="17"/>
                </a:lnTo>
                <a:lnTo>
                  <a:pt x="1929" y="8"/>
                </a:lnTo>
                <a:lnTo>
                  <a:pt x="1991" y="3"/>
                </a:lnTo>
                <a:lnTo>
                  <a:pt x="20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02" name="Shape 7802"/>
          <p:cNvGrpSpPr/>
          <p:nvPr/>
        </p:nvGrpSpPr>
        <p:grpSpPr>
          <a:xfrm>
            <a:off x="8052774" y="2875681"/>
            <a:ext cx="179267" cy="234497"/>
            <a:chOff x="10961" y="-1562"/>
            <a:chExt cx="766" cy="1002"/>
          </a:xfrm>
        </p:grpSpPr>
        <p:sp>
          <p:nvSpPr>
            <p:cNvPr id="7803" name="Shape 7803"/>
            <p:cNvSpPr/>
            <p:nvPr/>
          </p:nvSpPr>
          <p:spPr>
            <a:xfrm>
              <a:off x="10961" y="-1113"/>
              <a:ext cx="366" cy="484"/>
            </a:xfrm>
            <a:custGeom>
              <a:avLst/>
              <a:gdLst/>
              <a:ahLst/>
              <a:cxnLst/>
              <a:rect l="0" t="0" r="0" b="0"/>
              <a:pathLst>
                <a:path w="1465" h="1935" extrusionOk="0">
                  <a:moveTo>
                    <a:pt x="982" y="0"/>
                  </a:moveTo>
                  <a:lnTo>
                    <a:pt x="1465" y="865"/>
                  </a:lnTo>
                  <a:lnTo>
                    <a:pt x="708" y="865"/>
                  </a:lnTo>
                  <a:lnTo>
                    <a:pt x="605" y="967"/>
                  </a:lnTo>
                  <a:lnTo>
                    <a:pt x="605" y="1935"/>
                  </a:lnTo>
                  <a:lnTo>
                    <a:pt x="250" y="1935"/>
                  </a:lnTo>
                  <a:lnTo>
                    <a:pt x="211" y="1932"/>
                  </a:lnTo>
                  <a:lnTo>
                    <a:pt x="175" y="1923"/>
                  </a:lnTo>
                  <a:lnTo>
                    <a:pt x="140" y="1911"/>
                  </a:lnTo>
                  <a:lnTo>
                    <a:pt x="106" y="1891"/>
                  </a:lnTo>
                  <a:lnTo>
                    <a:pt x="77" y="1867"/>
                  </a:lnTo>
                  <a:lnTo>
                    <a:pt x="51" y="1839"/>
                  </a:lnTo>
                  <a:lnTo>
                    <a:pt x="30" y="1806"/>
                  </a:lnTo>
                  <a:lnTo>
                    <a:pt x="14" y="1772"/>
                  </a:lnTo>
                  <a:lnTo>
                    <a:pt x="4" y="1736"/>
                  </a:lnTo>
                  <a:lnTo>
                    <a:pt x="0" y="1699"/>
                  </a:lnTo>
                  <a:lnTo>
                    <a:pt x="0" y="1661"/>
                  </a:lnTo>
                  <a:lnTo>
                    <a:pt x="8" y="1623"/>
                  </a:lnTo>
                  <a:lnTo>
                    <a:pt x="432" y="252"/>
                  </a:lnTo>
                  <a:lnTo>
                    <a:pt x="445" y="215"/>
                  </a:lnTo>
                  <a:lnTo>
                    <a:pt x="465" y="180"/>
                  </a:lnTo>
                  <a:lnTo>
                    <a:pt x="489" y="149"/>
                  </a:lnTo>
                  <a:lnTo>
                    <a:pt x="518" y="122"/>
                  </a:lnTo>
                  <a:lnTo>
                    <a:pt x="550" y="100"/>
                  </a:lnTo>
                  <a:lnTo>
                    <a:pt x="586" y="84"/>
                  </a:lnTo>
                  <a:lnTo>
                    <a:pt x="625" y="72"/>
                  </a:lnTo>
                  <a:lnTo>
                    <a:pt x="9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4" name="Shape 7804"/>
            <p:cNvSpPr/>
            <p:nvPr/>
          </p:nvSpPr>
          <p:spPr>
            <a:xfrm>
              <a:off x="11361" y="-1112"/>
              <a:ext cx="366" cy="483"/>
            </a:xfrm>
            <a:custGeom>
              <a:avLst/>
              <a:gdLst/>
              <a:ahLst/>
              <a:cxnLst/>
              <a:rect l="0" t="0" r="0" b="0"/>
              <a:pathLst>
                <a:path w="1466" h="1930" extrusionOk="0">
                  <a:moveTo>
                    <a:pt x="481" y="0"/>
                  </a:moveTo>
                  <a:lnTo>
                    <a:pt x="836" y="67"/>
                  </a:lnTo>
                  <a:lnTo>
                    <a:pt x="877" y="77"/>
                  </a:lnTo>
                  <a:lnTo>
                    <a:pt x="913" y="94"/>
                  </a:lnTo>
                  <a:lnTo>
                    <a:pt x="947" y="116"/>
                  </a:lnTo>
                  <a:lnTo>
                    <a:pt x="975" y="143"/>
                  </a:lnTo>
                  <a:lnTo>
                    <a:pt x="1000" y="174"/>
                  </a:lnTo>
                  <a:lnTo>
                    <a:pt x="1019" y="210"/>
                  </a:lnTo>
                  <a:lnTo>
                    <a:pt x="1034" y="247"/>
                  </a:lnTo>
                  <a:lnTo>
                    <a:pt x="1457" y="1618"/>
                  </a:lnTo>
                  <a:lnTo>
                    <a:pt x="1464" y="1656"/>
                  </a:lnTo>
                  <a:lnTo>
                    <a:pt x="1466" y="1694"/>
                  </a:lnTo>
                  <a:lnTo>
                    <a:pt x="1461" y="1731"/>
                  </a:lnTo>
                  <a:lnTo>
                    <a:pt x="1450" y="1767"/>
                  </a:lnTo>
                  <a:lnTo>
                    <a:pt x="1435" y="1801"/>
                  </a:lnTo>
                  <a:lnTo>
                    <a:pt x="1414" y="1834"/>
                  </a:lnTo>
                  <a:lnTo>
                    <a:pt x="1388" y="1862"/>
                  </a:lnTo>
                  <a:lnTo>
                    <a:pt x="1358" y="1886"/>
                  </a:lnTo>
                  <a:lnTo>
                    <a:pt x="1326" y="1906"/>
                  </a:lnTo>
                  <a:lnTo>
                    <a:pt x="1291" y="1918"/>
                  </a:lnTo>
                  <a:lnTo>
                    <a:pt x="1253" y="1927"/>
                  </a:lnTo>
                  <a:lnTo>
                    <a:pt x="1215" y="1930"/>
                  </a:lnTo>
                  <a:lnTo>
                    <a:pt x="917" y="1930"/>
                  </a:lnTo>
                  <a:lnTo>
                    <a:pt x="917" y="962"/>
                  </a:lnTo>
                  <a:lnTo>
                    <a:pt x="814" y="860"/>
                  </a:lnTo>
                  <a:lnTo>
                    <a:pt x="0" y="860"/>
                  </a:lnTo>
                  <a:lnTo>
                    <a:pt x="4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5" name="Shape 7805"/>
            <p:cNvSpPr/>
            <p:nvPr/>
          </p:nvSpPr>
          <p:spPr>
            <a:xfrm>
              <a:off x="11157" y="-845"/>
              <a:ext cx="381" cy="216"/>
            </a:xfrm>
            <a:custGeom>
              <a:avLst/>
              <a:gdLst/>
              <a:ahLst/>
              <a:cxnLst/>
              <a:rect l="0" t="0" r="0" b="0"/>
              <a:pathLst>
                <a:path w="1528" h="866" extrusionOk="0">
                  <a:moveTo>
                    <a:pt x="30" y="0"/>
                  </a:moveTo>
                  <a:lnTo>
                    <a:pt x="1528" y="0"/>
                  </a:lnTo>
                  <a:lnTo>
                    <a:pt x="1528" y="865"/>
                  </a:lnTo>
                  <a:lnTo>
                    <a:pt x="1499" y="865"/>
                  </a:lnTo>
                  <a:lnTo>
                    <a:pt x="1499" y="866"/>
                  </a:lnTo>
                  <a:lnTo>
                    <a:pt x="0" y="866"/>
                  </a:lnTo>
                  <a:lnTo>
                    <a:pt x="0" y="865"/>
                  </a:lnTo>
                  <a:lnTo>
                    <a:pt x="30" y="865"/>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6" name="Shape 7806"/>
            <p:cNvSpPr/>
            <p:nvPr/>
          </p:nvSpPr>
          <p:spPr>
            <a:xfrm>
              <a:off x="11061" y="-606"/>
              <a:ext cx="567" cy="4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07" name="Shape 7807"/>
            <p:cNvSpPr/>
            <p:nvPr/>
          </p:nvSpPr>
          <p:spPr>
            <a:xfrm>
              <a:off x="11136" y="-1562"/>
              <a:ext cx="413" cy="492"/>
            </a:xfrm>
            <a:custGeom>
              <a:avLst/>
              <a:gdLst/>
              <a:ahLst/>
              <a:cxnLst/>
              <a:rect l="0" t="0" r="0" b="0"/>
              <a:pathLst>
                <a:path w="1652" h="1969" extrusionOk="0">
                  <a:moveTo>
                    <a:pt x="384" y="846"/>
                  </a:moveTo>
                  <a:lnTo>
                    <a:pt x="307" y="1025"/>
                  </a:lnTo>
                  <a:lnTo>
                    <a:pt x="299" y="1034"/>
                  </a:lnTo>
                  <a:lnTo>
                    <a:pt x="290" y="1039"/>
                  </a:lnTo>
                  <a:lnTo>
                    <a:pt x="278" y="1040"/>
                  </a:lnTo>
                  <a:lnTo>
                    <a:pt x="153" y="1021"/>
                  </a:lnTo>
                  <a:lnTo>
                    <a:pt x="143" y="1035"/>
                  </a:lnTo>
                  <a:lnTo>
                    <a:pt x="128" y="1044"/>
                  </a:lnTo>
                  <a:lnTo>
                    <a:pt x="125" y="1045"/>
                  </a:lnTo>
                  <a:lnTo>
                    <a:pt x="116" y="1053"/>
                  </a:lnTo>
                  <a:lnTo>
                    <a:pt x="109" y="1066"/>
                  </a:lnTo>
                  <a:lnTo>
                    <a:pt x="105" y="1082"/>
                  </a:lnTo>
                  <a:lnTo>
                    <a:pt x="107" y="1103"/>
                  </a:lnTo>
                  <a:lnTo>
                    <a:pt x="111" y="1125"/>
                  </a:lnTo>
                  <a:lnTo>
                    <a:pt x="120" y="1147"/>
                  </a:lnTo>
                  <a:lnTo>
                    <a:pt x="128" y="1166"/>
                  </a:lnTo>
                  <a:lnTo>
                    <a:pt x="137" y="1186"/>
                  </a:lnTo>
                  <a:lnTo>
                    <a:pt x="143" y="1202"/>
                  </a:lnTo>
                  <a:lnTo>
                    <a:pt x="151" y="1220"/>
                  </a:lnTo>
                  <a:lnTo>
                    <a:pt x="160" y="1238"/>
                  </a:lnTo>
                  <a:lnTo>
                    <a:pt x="168" y="1253"/>
                  </a:lnTo>
                  <a:lnTo>
                    <a:pt x="176" y="1264"/>
                  </a:lnTo>
                  <a:lnTo>
                    <a:pt x="186" y="1272"/>
                  </a:lnTo>
                  <a:lnTo>
                    <a:pt x="195" y="1283"/>
                  </a:lnTo>
                  <a:lnTo>
                    <a:pt x="200" y="1296"/>
                  </a:lnTo>
                  <a:lnTo>
                    <a:pt x="226" y="1371"/>
                  </a:lnTo>
                  <a:lnTo>
                    <a:pt x="257" y="1442"/>
                  </a:lnTo>
                  <a:lnTo>
                    <a:pt x="292" y="1510"/>
                  </a:lnTo>
                  <a:lnTo>
                    <a:pt x="333" y="1573"/>
                  </a:lnTo>
                  <a:lnTo>
                    <a:pt x="377" y="1631"/>
                  </a:lnTo>
                  <a:lnTo>
                    <a:pt x="425" y="1682"/>
                  </a:lnTo>
                  <a:lnTo>
                    <a:pt x="477" y="1729"/>
                  </a:lnTo>
                  <a:lnTo>
                    <a:pt x="531" y="1770"/>
                  </a:lnTo>
                  <a:lnTo>
                    <a:pt x="587" y="1803"/>
                  </a:lnTo>
                  <a:lnTo>
                    <a:pt x="647" y="1830"/>
                  </a:lnTo>
                  <a:lnTo>
                    <a:pt x="708" y="1849"/>
                  </a:lnTo>
                  <a:lnTo>
                    <a:pt x="768" y="1861"/>
                  </a:lnTo>
                  <a:lnTo>
                    <a:pt x="832" y="1865"/>
                  </a:lnTo>
                  <a:lnTo>
                    <a:pt x="894" y="1861"/>
                  </a:lnTo>
                  <a:lnTo>
                    <a:pt x="955" y="1848"/>
                  </a:lnTo>
                  <a:lnTo>
                    <a:pt x="1015" y="1829"/>
                  </a:lnTo>
                  <a:lnTo>
                    <a:pt x="1073" y="1801"/>
                  </a:lnTo>
                  <a:lnTo>
                    <a:pt x="1131" y="1767"/>
                  </a:lnTo>
                  <a:lnTo>
                    <a:pt x="1184" y="1726"/>
                  </a:lnTo>
                  <a:lnTo>
                    <a:pt x="1234" y="1680"/>
                  </a:lnTo>
                  <a:lnTo>
                    <a:pt x="1281" y="1627"/>
                  </a:lnTo>
                  <a:lnTo>
                    <a:pt x="1325" y="1569"/>
                  </a:lnTo>
                  <a:lnTo>
                    <a:pt x="1364" y="1506"/>
                  </a:lnTo>
                  <a:lnTo>
                    <a:pt x="1399" y="1440"/>
                  </a:lnTo>
                  <a:lnTo>
                    <a:pt x="1429" y="1368"/>
                  </a:lnTo>
                  <a:lnTo>
                    <a:pt x="1454" y="1290"/>
                  </a:lnTo>
                  <a:lnTo>
                    <a:pt x="1459" y="1279"/>
                  </a:lnTo>
                  <a:lnTo>
                    <a:pt x="1468" y="1267"/>
                  </a:lnTo>
                  <a:lnTo>
                    <a:pt x="1478" y="1260"/>
                  </a:lnTo>
                  <a:lnTo>
                    <a:pt x="1486" y="1249"/>
                  </a:lnTo>
                  <a:lnTo>
                    <a:pt x="1494" y="1234"/>
                  </a:lnTo>
                  <a:lnTo>
                    <a:pt x="1502" y="1216"/>
                  </a:lnTo>
                  <a:lnTo>
                    <a:pt x="1509" y="1198"/>
                  </a:lnTo>
                  <a:lnTo>
                    <a:pt x="1516" y="1183"/>
                  </a:lnTo>
                  <a:lnTo>
                    <a:pt x="1525" y="1161"/>
                  </a:lnTo>
                  <a:lnTo>
                    <a:pt x="1533" y="1143"/>
                  </a:lnTo>
                  <a:lnTo>
                    <a:pt x="1542" y="1120"/>
                  </a:lnTo>
                  <a:lnTo>
                    <a:pt x="1547" y="1098"/>
                  </a:lnTo>
                  <a:lnTo>
                    <a:pt x="1547" y="1077"/>
                  </a:lnTo>
                  <a:lnTo>
                    <a:pt x="1543" y="1060"/>
                  </a:lnTo>
                  <a:lnTo>
                    <a:pt x="1537" y="1048"/>
                  </a:lnTo>
                  <a:lnTo>
                    <a:pt x="1528" y="1040"/>
                  </a:lnTo>
                  <a:lnTo>
                    <a:pt x="1525" y="1039"/>
                  </a:lnTo>
                  <a:lnTo>
                    <a:pt x="1513" y="1032"/>
                  </a:lnTo>
                  <a:lnTo>
                    <a:pt x="1503" y="1023"/>
                  </a:lnTo>
                  <a:lnTo>
                    <a:pt x="1495" y="1010"/>
                  </a:lnTo>
                  <a:lnTo>
                    <a:pt x="1351" y="1052"/>
                  </a:lnTo>
                  <a:lnTo>
                    <a:pt x="1348" y="1052"/>
                  </a:lnTo>
                  <a:lnTo>
                    <a:pt x="1345" y="1052"/>
                  </a:lnTo>
                  <a:lnTo>
                    <a:pt x="1334" y="1050"/>
                  </a:lnTo>
                  <a:lnTo>
                    <a:pt x="1326" y="1045"/>
                  </a:lnTo>
                  <a:lnTo>
                    <a:pt x="1320" y="1036"/>
                  </a:lnTo>
                  <a:lnTo>
                    <a:pt x="1271" y="918"/>
                  </a:lnTo>
                  <a:lnTo>
                    <a:pt x="1229" y="927"/>
                  </a:lnTo>
                  <a:lnTo>
                    <a:pt x="1181" y="935"/>
                  </a:lnTo>
                  <a:lnTo>
                    <a:pt x="1128" y="940"/>
                  </a:lnTo>
                  <a:lnTo>
                    <a:pt x="1070" y="941"/>
                  </a:lnTo>
                  <a:lnTo>
                    <a:pt x="1012" y="940"/>
                  </a:lnTo>
                  <a:lnTo>
                    <a:pt x="954" y="937"/>
                  </a:lnTo>
                  <a:lnTo>
                    <a:pt x="894" y="932"/>
                  </a:lnTo>
                  <a:lnTo>
                    <a:pt x="835" y="926"/>
                  </a:lnTo>
                  <a:lnTo>
                    <a:pt x="775" y="918"/>
                  </a:lnTo>
                  <a:lnTo>
                    <a:pt x="718" y="910"/>
                  </a:lnTo>
                  <a:lnTo>
                    <a:pt x="662" y="901"/>
                  </a:lnTo>
                  <a:lnTo>
                    <a:pt x="609" y="892"/>
                  </a:lnTo>
                  <a:lnTo>
                    <a:pt x="558" y="883"/>
                  </a:lnTo>
                  <a:lnTo>
                    <a:pt x="513" y="874"/>
                  </a:lnTo>
                  <a:lnTo>
                    <a:pt x="471" y="865"/>
                  </a:lnTo>
                  <a:lnTo>
                    <a:pt x="436" y="857"/>
                  </a:lnTo>
                  <a:lnTo>
                    <a:pt x="406" y="851"/>
                  </a:lnTo>
                  <a:lnTo>
                    <a:pt x="384" y="846"/>
                  </a:lnTo>
                  <a:close/>
                  <a:moveTo>
                    <a:pt x="826" y="0"/>
                  </a:moveTo>
                  <a:lnTo>
                    <a:pt x="826" y="0"/>
                  </a:lnTo>
                  <a:lnTo>
                    <a:pt x="905" y="3"/>
                  </a:lnTo>
                  <a:lnTo>
                    <a:pt x="977" y="8"/>
                  </a:lnTo>
                  <a:lnTo>
                    <a:pt x="1046" y="18"/>
                  </a:lnTo>
                  <a:lnTo>
                    <a:pt x="1108" y="33"/>
                  </a:lnTo>
                  <a:lnTo>
                    <a:pt x="1167" y="51"/>
                  </a:lnTo>
                  <a:lnTo>
                    <a:pt x="1220" y="71"/>
                  </a:lnTo>
                  <a:lnTo>
                    <a:pt x="1268" y="96"/>
                  </a:lnTo>
                  <a:lnTo>
                    <a:pt x="1312" y="124"/>
                  </a:lnTo>
                  <a:lnTo>
                    <a:pt x="1352" y="155"/>
                  </a:lnTo>
                  <a:lnTo>
                    <a:pt x="1389" y="188"/>
                  </a:lnTo>
                  <a:lnTo>
                    <a:pt x="1421" y="224"/>
                  </a:lnTo>
                  <a:lnTo>
                    <a:pt x="1451" y="261"/>
                  </a:lnTo>
                  <a:lnTo>
                    <a:pt x="1476" y="302"/>
                  </a:lnTo>
                  <a:lnTo>
                    <a:pt x="1499" y="345"/>
                  </a:lnTo>
                  <a:lnTo>
                    <a:pt x="1518" y="390"/>
                  </a:lnTo>
                  <a:lnTo>
                    <a:pt x="1535" y="436"/>
                  </a:lnTo>
                  <a:lnTo>
                    <a:pt x="1550" y="484"/>
                  </a:lnTo>
                  <a:lnTo>
                    <a:pt x="1561" y="532"/>
                  </a:lnTo>
                  <a:lnTo>
                    <a:pt x="1570" y="583"/>
                  </a:lnTo>
                  <a:lnTo>
                    <a:pt x="1578" y="634"/>
                  </a:lnTo>
                  <a:lnTo>
                    <a:pt x="1585" y="685"/>
                  </a:lnTo>
                  <a:lnTo>
                    <a:pt x="1590" y="738"/>
                  </a:lnTo>
                  <a:lnTo>
                    <a:pt x="1592" y="792"/>
                  </a:lnTo>
                  <a:lnTo>
                    <a:pt x="1595" y="845"/>
                  </a:lnTo>
                  <a:lnTo>
                    <a:pt x="1596" y="899"/>
                  </a:lnTo>
                  <a:lnTo>
                    <a:pt x="1596" y="951"/>
                  </a:lnTo>
                  <a:lnTo>
                    <a:pt x="1596" y="960"/>
                  </a:lnTo>
                  <a:lnTo>
                    <a:pt x="1617" y="980"/>
                  </a:lnTo>
                  <a:lnTo>
                    <a:pt x="1633" y="1003"/>
                  </a:lnTo>
                  <a:lnTo>
                    <a:pt x="1643" y="1030"/>
                  </a:lnTo>
                  <a:lnTo>
                    <a:pt x="1651" y="1059"/>
                  </a:lnTo>
                  <a:lnTo>
                    <a:pt x="1652" y="1090"/>
                  </a:lnTo>
                  <a:lnTo>
                    <a:pt x="1650" y="1122"/>
                  </a:lnTo>
                  <a:lnTo>
                    <a:pt x="1642" y="1154"/>
                  </a:lnTo>
                  <a:lnTo>
                    <a:pt x="1627" y="1188"/>
                  </a:lnTo>
                  <a:lnTo>
                    <a:pt x="1621" y="1203"/>
                  </a:lnTo>
                  <a:lnTo>
                    <a:pt x="1613" y="1221"/>
                  </a:lnTo>
                  <a:lnTo>
                    <a:pt x="1598" y="1258"/>
                  </a:lnTo>
                  <a:lnTo>
                    <a:pt x="1583" y="1289"/>
                  </a:lnTo>
                  <a:lnTo>
                    <a:pt x="1568" y="1315"/>
                  </a:lnTo>
                  <a:lnTo>
                    <a:pt x="1551" y="1335"/>
                  </a:lnTo>
                  <a:lnTo>
                    <a:pt x="1524" y="1414"/>
                  </a:lnTo>
                  <a:lnTo>
                    <a:pt x="1493" y="1488"/>
                  </a:lnTo>
                  <a:lnTo>
                    <a:pt x="1456" y="1558"/>
                  </a:lnTo>
                  <a:lnTo>
                    <a:pt x="1415" y="1625"/>
                  </a:lnTo>
                  <a:lnTo>
                    <a:pt x="1369" y="1685"/>
                  </a:lnTo>
                  <a:lnTo>
                    <a:pt x="1320" y="1741"/>
                  </a:lnTo>
                  <a:lnTo>
                    <a:pt x="1268" y="1792"/>
                  </a:lnTo>
                  <a:lnTo>
                    <a:pt x="1212" y="1837"/>
                  </a:lnTo>
                  <a:lnTo>
                    <a:pt x="1154" y="1875"/>
                  </a:lnTo>
                  <a:lnTo>
                    <a:pt x="1093" y="1908"/>
                  </a:lnTo>
                  <a:lnTo>
                    <a:pt x="1029" y="1934"/>
                  </a:lnTo>
                  <a:lnTo>
                    <a:pt x="966" y="1953"/>
                  </a:lnTo>
                  <a:lnTo>
                    <a:pt x="900" y="1965"/>
                  </a:lnTo>
                  <a:lnTo>
                    <a:pt x="832" y="1969"/>
                  </a:lnTo>
                  <a:lnTo>
                    <a:pt x="765" y="1965"/>
                  </a:lnTo>
                  <a:lnTo>
                    <a:pt x="698" y="1953"/>
                  </a:lnTo>
                  <a:lnTo>
                    <a:pt x="634" y="1935"/>
                  </a:lnTo>
                  <a:lnTo>
                    <a:pt x="570" y="1910"/>
                  </a:lnTo>
                  <a:lnTo>
                    <a:pt x="509" y="1878"/>
                  </a:lnTo>
                  <a:lnTo>
                    <a:pt x="449" y="1839"/>
                  </a:lnTo>
                  <a:lnTo>
                    <a:pt x="394" y="1794"/>
                  </a:lnTo>
                  <a:lnTo>
                    <a:pt x="340" y="1744"/>
                  </a:lnTo>
                  <a:lnTo>
                    <a:pt x="290" y="1689"/>
                  </a:lnTo>
                  <a:lnTo>
                    <a:pt x="244" y="1628"/>
                  </a:lnTo>
                  <a:lnTo>
                    <a:pt x="203" y="1563"/>
                  </a:lnTo>
                  <a:lnTo>
                    <a:pt x="165" y="1492"/>
                  </a:lnTo>
                  <a:lnTo>
                    <a:pt x="133" y="1419"/>
                  </a:lnTo>
                  <a:lnTo>
                    <a:pt x="105" y="1341"/>
                  </a:lnTo>
                  <a:lnTo>
                    <a:pt x="87" y="1320"/>
                  </a:lnTo>
                  <a:lnTo>
                    <a:pt x="72" y="1294"/>
                  </a:lnTo>
                  <a:lnTo>
                    <a:pt x="56" y="1264"/>
                  </a:lnTo>
                  <a:lnTo>
                    <a:pt x="41" y="1226"/>
                  </a:lnTo>
                  <a:lnTo>
                    <a:pt x="33" y="1208"/>
                  </a:lnTo>
                  <a:lnTo>
                    <a:pt x="25" y="1193"/>
                  </a:lnTo>
                  <a:lnTo>
                    <a:pt x="12" y="1161"/>
                  </a:lnTo>
                  <a:lnTo>
                    <a:pt x="4" y="1127"/>
                  </a:lnTo>
                  <a:lnTo>
                    <a:pt x="0" y="1095"/>
                  </a:lnTo>
                  <a:lnTo>
                    <a:pt x="2" y="1064"/>
                  </a:lnTo>
                  <a:lnTo>
                    <a:pt x="8" y="1035"/>
                  </a:lnTo>
                  <a:lnTo>
                    <a:pt x="20" y="1008"/>
                  </a:lnTo>
                  <a:lnTo>
                    <a:pt x="35" y="985"/>
                  </a:lnTo>
                  <a:lnTo>
                    <a:pt x="55" y="965"/>
                  </a:lnTo>
                  <a:lnTo>
                    <a:pt x="55" y="956"/>
                  </a:lnTo>
                  <a:lnTo>
                    <a:pt x="55" y="901"/>
                  </a:lnTo>
                  <a:lnTo>
                    <a:pt x="56" y="846"/>
                  </a:lnTo>
                  <a:lnTo>
                    <a:pt x="57" y="791"/>
                  </a:lnTo>
                  <a:lnTo>
                    <a:pt x="61" y="737"/>
                  </a:lnTo>
                  <a:lnTo>
                    <a:pt x="65" y="683"/>
                  </a:lnTo>
                  <a:lnTo>
                    <a:pt x="70" y="630"/>
                  </a:lnTo>
                  <a:lnTo>
                    <a:pt x="78" y="579"/>
                  </a:lnTo>
                  <a:lnTo>
                    <a:pt x="89" y="529"/>
                  </a:lnTo>
                  <a:lnTo>
                    <a:pt x="100" y="478"/>
                  </a:lnTo>
                  <a:lnTo>
                    <a:pt x="113" y="431"/>
                  </a:lnTo>
                  <a:lnTo>
                    <a:pt x="130" y="385"/>
                  </a:lnTo>
                  <a:lnTo>
                    <a:pt x="150" y="341"/>
                  </a:lnTo>
                  <a:lnTo>
                    <a:pt x="172" y="299"/>
                  </a:lnTo>
                  <a:lnTo>
                    <a:pt x="198" y="259"/>
                  </a:lnTo>
                  <a:lnTo>
                    <a:pt x="226" y="220"/>
                  </a:lnTo>
                  <a:lnTo>
                    <a:pt x="259" y="186"/>
                  </a:lnTo>
                  <a:lnTo>
                    <a:pt x="295" y="152"/>
                  </a:lnTo>
                  <a:lnTo>
                    <a:pt x="335" y="123"/>
                  </a:lnTo>
                  <a:lnTo>
                    <a:pt x="381" y="96"/>
                  </a:lnTo>
                  <a:lnTo>
                    <a:pt x="429" y="71"/>
                  </a:lnTo>
                  <a:lnTo>
                    <a:pt x="482" y="51"/>
                  </a:lnTo>
                  <a:lnTo>
                    <a:pt x="540" y="34"/>
                  </a:lnTo>
                  <a:lnTo>
                    <a:pt x="604" y="20"/>
                  </a:lnTo>
                  <a:lnTo>
                    <a:pt x="672" y="9"/>
                  </a:lnTo>
                  <a:lnTo>
                    <a:pt x="746" y="3"/>
                  </a:lnTo>
                  <a:lnTo>
                    <a:pt x="8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08" name="Shape 7808"/>
          <p:cNvSpPr/>
          <p:nvPr/>
        </p:nvSpPr>
        <p:spPr>
          <a:xfrm>
            <a:off x="5865128" y="2893294"/>
            <a:ext cx="112440" cy="199269"/>
          </a:xfrm>
          <a:custGeom>
            <a:avLst/>
            <a:gdLst/>
            <a:ahLst/>
            <a:cxnLst/>
            <a:rect l="0" t="0" r="0" b="0"/>
            <a:pathLst>
              <a:path w="2157" h="3831" extrusionOk="0">
                <a:moveTo>
                  <a:pt x="1066" y="3334"/>
                </a:moveTo>
                <a:lnTo>
                  <a:pt x="1043" y="3337"/>
                </a:lnTo>
                <a:lnTo>
                  <a:pt x="1022" y="3345"/>
                </a:lnTo>
                <a:lnTo>
                  <a:pt x="1004" y="3359"/>
                </a:lnTo>
                <a:lnTo>
                  <a:pt x="990" y="3377"/>
                </a:lnTo>
                <a:lnTo>
                  <a:pt x="982" y="3398"/>
                </a:lnTo>
                <a:lnTo>
                  <a:pt x="978" y="3422"/>
                </a:lnTo>
                <a:lnTo>
                  <a:pt x="982" y="3445"/>
                </a:lnTo>
                <a:lnTo>
                  <a:pt x="990" y="3467"/>
                </a:lnTo>
                <a:lnTo>
                  <a:pt x="1004" y="3484"/>
                </a:lnTo>
                <a:lnTo>
                  <a:pt x="1022" y="3498"/>
                </a:lnTo>
                <a:lnTo>
                  <a:pt x="1043" y="3508"/>
                </a:lnTo>
                <a:lnTo>
                  <a:pt x="1066" y="3510"/>
                </a:lnTo>
                <a:lnTo>
                  <a:pt x="1090" y="3508"/>
                </a:lnTo>
                <a:lnTo>
                  <a:pt x="1111" y="3498"/>
                </a:lnTo>
                <a:lnTo>
                  <a:pt x="1128" y="3484"/>
                </a:lnTo>
                <a:lnTo>
                  <a:pt x="1143" y="3467"/>
                </a:lnTo>
                <a:lnTo>
                  <a:pt x="1151" y="3445"/>
                </a:lnTo>
                <a:lnTo>
                  <a:pt x="1154" y="3422"/>
                </a:lnTo>
                <a:lnTo>
                  <a:pt x="1151" y="3398"/>
                </a:lnTo>
                <a:lnTo>
                  <a:pt x="1143" y="3377"/>
                </a:lnTo>
                <a:lnTo>
                  <a:pt x="1128" y="3359"/>
                </a:lnTo>
                <a:lnTo>
                  <a:pt x="1111" y="3345"/>
                </a:lnTo>
                <a:lnTo>
                  <a:pt x="1090" y="3337"/>
                </a:lnTo>
                <a:lnTo>
                  <a:pt x="1066" y="3334"/>
                </a:lnTo>
                <a:close/>
                <a:moveTo>
                  <a:pt x="175" y="608"/>
                </a:moveTo>
                <a:lnTo>
                  <a:pt x="175" y="3223"/>
                </a:lnTo>
                <a:lnTo>
                  <a:pt x="1983" y="3223"/>
                </a:lnTo>
                <a:lnTo>
                  <a:pt x="1983" y="608"/>
                </a:lnTo>
                <a:lnTo>
                  <a:pt x="175" y="608"/>
                </a:lnTo>
                <a:close/>
                <a:moveTo>
                  <a:pt x="872" y="321"/>
                </a:moveTo>
                <a:lnTo>
                  <a:pt x="861" y="323"/>
                </a:lnTo>
                <a:lnTo>
                  <a:pt x="853" y="329"/>
                </a:lnTo>
                <a:lnTo>
                  <a:pt x="847" y="337"/>
                </a:lnTo>
                <a:lnTo>
                  <a:pt x="845" y="348"/>
                </a:lnTo>
                <a:lnTo>
                  <a:pt x="847" y="357"/>
                </a:lnTo>
                <a:lnTo>
                  <a:pt x="853" y="367"/>
                </a:lnTo>
                <a:lnTo>
                  <a:pt x="861" y="372"/>
                </a:lnTo>
                <a:lnTo>
                  <a:pt x="872" y="374"/>
                </a:lnTo>
                <a:lnTo>
                  <a:pt x="1261" y="374"/>
                </a:lnTo>
                <a:lnTo>
                  <a:pt x="1271" y="372"/>
                </a:lnTo>
                <a:lnTo>
                  <a:pt x="1280" y="367"/>
                </a:lnTo>
                <a:lnTo>
                  <a:pt x="1285" y="357"/>
                </a:lnTo>
                <a:lnTo>
                  <a:pt x="1288" y="348"/>
                </a:lnTo>
                <a:lnTo>
                  <a:pt x="1285" y="337"/>
                </a:lnTo>
                <a:lnTo>
                  <a:pt x="1280" y="329"/>
                </a:lnTo>
                <a:lnTo>
                  <a:pt x="1271" y="323"/>
                </a:lnTo>
                <a:lnTo>
                  <a:pt x="1261" y="321"/>
                </a:lnTo>
                <a:lnTo>
                  <a:pt x="872" y="321"/>
                </a:lnTo>
                <a:close/>
                <a:moveTo>
                  <a:pt x="152" y="0"/>
                </a:moveTo>
                <a:lnTo>
                  <a:pt x="2005" y="0"/>
                </a:lnTo>
                <a:lnTo>
                  <a:pt x="2035" y="4"/>
                </a:lnTo>
                <a:lnTo>
                  <a:pt x="2065" y="12"/>
                </a:lnTo>
                <a:lnTo>
                  <a:pt x="2091" y="26"/>
                </a:lnTo>
                <a:lnTo>
                  <a:pt x="2113" y="45"/>
                </a:lnTo>
                <a:lnTo>
                  <a:pt x="2132" y="69"/>
                </a:lnTo>
                <a:lnTo>
                  <a:pt x="2146" y="95"/>
                </a:lnTo>
                <a:lnTo>
                  <a:pt x="2155" y="123"/>
                </a:lnTo>
                <a:lnTo>
                  <a:pt x="2157" y="154"/>
                </a:lnTo>
                <a:lnTo>
                  <a:pt x="2157" y="3678"/>
                </a:lnTo>
                <a:lnTo>
                  <a:pt x="2155" y="3708"/>
                </a:lnTo>
                <a:lnTo>
                  <a:pt x="2146" y="3738"/>
                </a:lnTo>
                <a:lnTo>
                  <a:pt x="2132" y="3764"/>
                </a:lnTo>
                <a:lnTo>
                  <a:pt x="2113" y="3786"/>
                </a:lnTo>
                <a:lnTo>
                  <a:pt x="2091" y="3805"/>
                </a:lnTo>
                <a:lnTo>
                  <a:pt x="2065" y="3819"/>
                </a:lnTo>
                <a:lnTo>
                  <a:pt x="2035" y="3828"/>
                </a:lnTo>
                <a:lnTo>
                  <a:pt x="2005" y="3831"/>
                </a:lnTo>
                <a:lnTo>
                  <a:pt x="152" y="3831"/>
                </a:lnTo>
                <a:lnTo>
                  <a:pt x="122" y="3828"/>
                </a:lnTo>
                <a:lnTo>
                  <a:pt x="94" y="3819"/>
                </a:lnTo>
                <a:lnTo>
                  <a:pt x="67" y="3805"/>
                </a:lnTo>
                <a:lnTo>
                  <a:pt x="45" y="3786"/>
                </a:lnTo>
                <a:lnTo>
                  <a:pt x="26" y="3764"/>
                </a:lnTo>
                <a:lnTo>
                  <a:pt x="12" y="3738"/>
                </a:lnTo>
                <a:lnTo>
                  <a:pt x="4" y="3708"/>
                </a:lnTo>
                <a:lnTo>
                  <a:pt x="0" y="3678"/>
                </a:lnTo>
                <a:lnTo>
                  <a:pt x="0" y="1928"/>
                </a:lnTo>
                <a:lnTo>
                  <a:pt x="0" y="154"/>
                </a:lnTo>
                <a:lnTo>
                  <a:pt x="4" y="123"/>
                </a:lnTo>
                <a:lnTo>
                  <a:pt x="12" y="95"/>
                </a:lnTo>
                <a:lnTo>
                  <a:pt x="26" y="69"/>
                </a:lnTo>
                <a:lnTo>
                  <a:pt x="45" y="45"/>
                </a:lnTo>
                <a:lnTo>
                  <a:pt x="67" y="26"/>
                </a:lnTo>
                <a:lnTo>
                  <a:pt x="94" y="12"/>
                </a:lnTo>
                <a:lnTo>
                  <a:pt x="122" y="4"/>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09" name="Shape 7809"/>
          <p:cNvGrpSpPr/>
          <p:nvPr/>
        </p:nvGrpSpPr>
        <p:grpSpPr>
          <a:xfrm>
            <a:off x="4782048" y="2879956"/>
            <a:ext cx="209548" cy="225947"/>
            <a:chOff x="7231" y="-1200"/>
            <a:chExt cx="920" cy="992"/>
          </a:xfrm>
        </p:grpSpPr>
        <p:sp>
          <p:nvSpPr>
            <p:cNvPr id="7810" name="Shape 7810"/>
            <p:cNvSpPr/>
            <p:nvPr/>
          </p:nvSpPr>
          <p:spPr>
            <a:xfrm>
              <a:off x="7599" y="-1009"/>
              <a:ext cx="43" cy="84"/>
            </a:xfrm>
            <a:custGeom>
              <a:avLst/>
              <a:gdLst/>
              <a:ahLst/>
              <a:cxnLst/>
              <a:rect l="0" t="0" r="0" b="0"/>
              <a:pathLst>
                <a:path w="174" h="336" extrusionOk="0">
                  <a:moveTo>
                    <a:pt x="0" y="0"/>
                  </a:moveTo>
                  <a:lnTo>
                    <a:pt x="38" y="11"/>
                  </a:lnTo>
                  <a:lnTo>
                    <a:pt x="70" y="23"/>
                  </a:lnTo>
                  <a:lnTo>
                    <a:pt x="95" y="34"/>
                  </a:lnTo>
                  <a:lnTo>
                    <a:pt x="115" y="47"/>
                  </a:lnTo>
                  <a:lnTo>
                    <a:pt x="136" y="64"/>
                  </a:lnTo>
                  <a:lnTo>
                    <a:pt x="152" y="85"/>
                  </a:lnTo>
                  <a:lnTo>
                    <a:pt x="164" y="110"/>
                  </a:lnTo>
                  <a:lnTo>
                    <a:pt x="171" y="137"/>
                  </a:lnTo>
                  <a:lnTo>
                    <a:pt x="174" y="168"/>
                  </a:lnTo>
                  <a:lnTo>
                    <a:pt x="171" y="200"/>
                  </a:lnTo>
                  <a:lnTo>
                    <a:pt x="164" y="230"/>
                  </a:lnTo>
                  <a:lnTo>
                    <a:pt x="152" y="257"/>
                  </a:lnTo>
                  <a:lnTo>
                    <a:pt x="136" y="280"/>
                  </a:lnTo>
                  <a:lnTo>
                    <a:pt x="116" y="299"/>
                  </a:lnTo>
                  <a:lnTo>
                    <a:pt x="93" y="314"/>
                  </a:lnTo>
                  <a:lnTo>
                    <a:pt x="66" y="325"/>
                  </a:lnTo>
                  <a:lnTo>
                    <a:pt x="36" y="333"/>
                  </a:lnTo>
                  <a:lnTo>
                    <a:pt x="0" y="3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1" name="Shape 7811"/>
            <p:cNvSpPr/>
            <p:nvPr/>
          </p:nvSpPr>
          <p:spPr>
            <a:xfrm>
              <a:off x="7545" y="-1117"/>
              <a:ext cx="39" cy="75"/>
            </a:xfrm>
            <a:custGeom>
              <a:avLst/>
              <a:gdLst/>
              <a:ahLst/>
              <a:cxnLst/>
              <a:rect l="0" t="0" r="0" b="0"/>
              <a:pathLst>
                <a:path w="155" h="299" extrusionOk="0">
                  <a:moveTo>
                    <a:pt x="155" y="0"/>
                  </a:moveTo>
                  <a:lnTo>
                    <a:pt x="155" y="299"/>
                  </a:lnTo>
                  <a:lnTo>
                    <a:pt x="121" y="292"/>
                  </a:lnTo>
                  <a:lnTo>
                    <a:pt x="91" y="281"/>
                  </a:lnTo>
                  <a:lnTo>
                    <a:pt x="64" y="267"/>
                  </a:lnTo>
                  <a:lnTo>
                    <a:pt x="41" y="249"/>
                  </a:lnTo>
                  <a:lnTo>
                    <a:pt x="22" y="230"/>
                  </a:lnTo>
                  <a:lnTo>
                    <a:pt x="10" y="207"/>
                  </a:lnTo>
                  <a:lnTo>
                    <a:pt x="2" y="180"/>
                  </a:lnTo>
                  <a:lnTo>
                    <a:pt x="0" y="150"/>
                  </a:lnTo>
                  <a:lnTo>
                    <a:pt x="3" y="116"/>
                  </a:lnTo>
                  <a:lnTo>
                    <a:pt x="15" y="82"/>
                  </a:lnTo>
                  <a:lnTo>
                    <a:pt x="35" y="50"/>
                  </a:lnTo>
                  <a:lnTo>
                    <a:pt x="51" y="33"/>
                  </a:lnTo>
                  <a:lnTo>
                    <a:pt x="71" y="20"/>
                  </a:lnTo>
                  <a:lnTo>
                    <a:pt x="95" y="10"/>
                  </a:lnTo>
                  <a:lnTo>
                    <a:pt x="123" y="2"/>
                  </a:lnTo>
                  <a:lnTo>
                    <a:pt x="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2" name="Shape 7812"/>
            <p:cNvSpPr/>
            <p:nvPr/>
          </p:nvSpPr>
          <p:spPr>
            <a:xfrm>
              <a:off x="7407" y="-1200"/>
              <a:ext cx="368" cy="368"/>
            </a:xfrm>
            <a:custGeom>
              <a:avLst/>
              <a:gdLst/>
              <a:ahLst/>
              <a:cxnLst/>
              <a:rect l="0" t="0" r="0" b="0"/>
              <a:pathLst>
                <a:path w="1469" h="1470" extrusionOk="0">
                  <a:moveTo>
                    <a:pt x="705" y="152"/>
                  </a:moveTo>
                  <a:lnTo>
                    <a:pt x="705" y="237"/>
                  </a:lnTo>
                  <a:lnTo>
                    <a:pt x="664" y="240"/>
                  </a:lnTo>
                  <a:lnTo>
                    <a:pt x="626" y="246"/>
                  </a:lnTo>
                  <a:lnTo>
                    <a:pt x="591" y="257"/>
                  </a:lnTo>
                  <a:lnTo>
                    <a:pt x="558" y="272"/>
                  </a:lnTo>
                  <a:lnTo>
                    <a:pt x="531" y="292"/>
                  </a:lnTo>
                  <a:lnTo>
                    <a:pt x="506" y="316"/>
                  </a:lnTo>
                  <a:lnTo>
                    <a:pt x="479" y="348"/>
                  </a:lnTo>
                  <a:lnTo>
                    <a:pt x="459" y="381"/>
                  </a:lnTo>
                  <a:lnTo>
                    <a:pt x="446" y="417"/>
                  </a:lnTo>
                  <a:lnTo>
                    <a:pt x="437" y="453"/>
                  </a:lnTo>
                  <a:lnTo>
                    <a:pt x="434" y="492"/>
                  </a:lnTo>
                  <a:lnTo>
                    <a:pt x="437" y="533"/>
                  </a:lnTo>
                  <a:lnTo>
                    <a:pt x="444" y="571"/>
                  </a:lnTo>
                  <a:lnTo>
                    <a:pt x="458" y="605"/>
                  </a:lnTo>
                  <a:lnTo>
                    <a:pt x="477" y="635"/>
                  </a:lnTo>
                  <a:lnTo>
                    <a:pt x="500" y="661"/>
                  </a:lnTo>
                  <a:lnTo>
                    <a:pt x="530" y="685"/>
                  </a:lnTo>
                  <a:lnTo>
                    <a:pt x="565" y="705"/>
                  </a:lnTo>
                  <a:lnTo>
                    <a:pt x="606" y="723"/>
                  </a:lnTo>
                  <a:lnTo>
                    <a:pt x="653" y="738"/>
                  </a:lnTo>
                  <a:lnTo>
                    <a:pt x="705" y="749"/>
                  </a:lnTo>
                  <a:lnTo>
                    <a:pt x="705" y="1098"/>
                  </a:lnTo>
                  <a:lnTo>
                    <a:pt x="671" y="1093"/>
                  </a:lnTo>
                  <a:lnTo>
                    <a:pt x="641" y="1085"/>
                  </a:lnTo>
                  <a:lnTo>
                    <a:pt x="614" y="1073"/>
                  </a:lnTo>
                  <a:lnTo>
                    <a:pt x="591" y="1058"/>
                  </a:lnTo>
                  <a:lnTo>
                    <a:pt x="572" y="1039"/>
                  </a:lnTo>
                  <a:lnTo>
                    <a:pt x="557" y="1016"/>
                  </a:lnTo>
                  <a:lnTo>
                    <a:pt x="547" y="994"/>
                  </a:lnTo>
                  <a:lnTo>
                    <a:pt x="538" y="965"/>
                  </a:lnTo>
                  <a:lnTo>
                    <a:pt x="533" y="930"/>
                  </a:lnTo>
                  <a:lnTo>
                    <a:pt x="530" y="888"/>
                  </a:lnTo>
                  <a:lnTo>
                    <a:pt x="417" y="888"/>
                  </a:lnTo>
                  <a:lnTo>
                    <a:pt x="418" y="931"/>
                  </a:lnTo>
                  <a:lnTo>
                    <a:pt x="422" y="969"/>
                  </a:lnTo>
                  <a:lnTo>
                    <a:pt x="429" y="1004"/>
                  </a:lnTo>
                  <a:lnTo>
                    <a:pt x="439" y="1035"/>
                  </a:lnTo>
                  <a:lnTo>
                    <a:pt x="453" y="1063"/>
                  </a:lnTo>
                  <a:lnTo>
                    <a:pt x="474" y="1095"/>
                  </a:lnTo>
                  <a:lnTo>
                    <a:pt x="501" y="1123"/>
                  </a:lnTo>
                  <a:lnTo>
                    <a:pt x="532" y="1145"/>
                  </a:lnTo>
                  <a:lnTo>
                    <a:pt x="569" y="1164"/>
                  </a:lnTo>
                  <a:lnTo>
                    <a:pt x="609" y="1179"/>
                  </a:lnTo>
                  <a:lnTo>
                    <a:pt x="655" y="1189"/>
                  </a:lnTo>
                  <a:lnTo>
                    <a:pt x="705" y="1194"/>
                  </a:lnTo>
                  <a:lnTo>
                    <a:pt x="705" y="1319"/>
                  </a:lnTo>
                  <a:lnTo>
                    <a:pt x="765" y="1319"/>
                  </a:lnTo>
                  <a:lnTo>
                    <a:pt x="765" y="1194"/>
                  </a:lnTo>
                  <a:lnTo>
                    <a:pt x="811" y="1188"/>
                  </a:lnTo>
                  <a:lnTo>
                    <a:pt x="850" y="1181"/>
                  </a:lnTo>
                  <a:lnTo>
                    <a:pt x="885" y="1169"/>
                  </a:lnTo>
                  <a:lnTo>
                    <a:pt x="916" y="1157"/>
                  </a:lnTo>
                  <a:lnTo>
                    <a:pt x="944" y="1142"/>
                  </a:lnTo>
                  <a:lnTo>
                    <a:pt x="973" y="1119"/>
                  </a:lnTo>
                  <a:lnTo>
                    <a:pt x="998" y="1093"/>
                  </a:lnTo>
                  <a:lnTo>
                    <a:pt x="1018" y="1063"/>
                  </a:lnTo>
                  <a:lnTo>
                    <a:pt x="1033" y="1029"/>
                  </a:lnTo>
                  <a:lnTo>
                    <a:pt x="1044" y="990"/>
                  </a:lnTo>
                  <a:lnTo>
                    <a:pt x="1052" y="947"/>
                  </a:lnTo>
                  <a:lnTo>
                    <a:pt x="1054" y="901"/>
                  </a:lnTo>
                  <a:lnTo>
                    <a:pt x="1052" y="863"/>
                  </a:lnTo>
                  <a:lnTo>
                    <a:pt x="1044" y="828"/>
                  </a:lnTo>
                  <a:lnTo>
                    <a:pt x="1031" y="797"/>
                  </a:lnTo>
                  <a:lnTo>
                    <a:pt x="1015" y="769"/>
                  </a:lnTo>
                  <a:lnTo>
                    <a:pt x="994" y="744"/>
                  </a:lnTo>
                  <a:lnTo>
                    <a:pt x="967" y="723"/>
                  </a:lnTo>
                  <a:lnTo>
                    <a:pt x="942" y="708"/>
                  </a:lnTo>
                  <a:lnTo>
                    <a:pt x="910" y="693"/>
                  </a:lnTo>
                  <a:lnTo>
                    <a:pt x="870" y="678"/>
                  </a:lnTo>
                  <a:lnTo>
                    <a:pt x="822" y="661"/>
                  </a:lnTo>
                  <a:lnTo>
                    <a:pt x="765" y="645"/>
                  </a:lnTo>
                  <a:lnTo>
                    <a:pt x="765" y="334"/>
                  </a:lnTo>
                  <a:lnTo>
                    <a:pt x="799" y="338"/>
                  </a:lnTo>
                  <a:lnTo>
                    <a:pt x="828" y="346"/>
                  </a:lnTo>
                  <a:lnTo>
                    <a:pt x="855" y="360"/>
                  </a:lnTo>
                  <a:lnTo>
                    <a:pt x="876" y="378"/>
                  </a:lnTo>
                  <a:lnTo>
                    <a:pt x="895" y="402"/>
                  </a:lnTo>
                  <a:lnTo>
                    <a:pt x="907" y="427"/>
                  </a:lnTo>
                  <a:lnTo>
                    <a:pt x="916" y="454"/>
                  </a:lnTo>
                  <a:lnTo>
                    <a:pt x="921" y="484"/>
                  </a:lnTo>
                  <a:lnTo>
                    <a:pt x="1033" y="484"/>
                  </a:lnTo>
                  <a:lnTo>
                    <a:pt x="1029" y="443"/>
                  </a:lnTo>
                  <a:lnTo>
                    <a:pt x="1019" y="405"/>
                  </a:lnTo>
                  <a:lnTo>
                    <a:pt x="1005" y="370"/>
                  </a:lnTo>
                  <a:lnTo>
                    <a:pt x="985" y="339"/>
                  </a:lnTo>
                  <a:lnTo>
                    <a:pt x="961" y="311"/>
                  </a:lnTo>
                  <a:lnTo>
                    <a:pt x="931" y="286"/>
                  </a:lnTo>
                  <a:lnTo>
                    <a:pt x="897" y="267"/>
                  </a:lnTo>
                  <a:lnTo>
                    <a:pt x="858" y="252"/>
                  </a:lnTo>
                  <a:lnTo>
                    <a:pt x="814" y="242"/>
                  </a:lnTo>
                  <a:lnTo>
                    <a:pt x="765" y="236"/>
                  </a:lnTo>
                  <a:lnTo>
                    <a:pt x="765" y="152"/>
                  </a:lnTo>
                  <a:lnTo>
                    <a:pt x="705" y="152"/>
                  </a:lnTo>
                  <a:close/>
                  <a:moveTo>
                    <a:pt x="735" y="0"/>
                  </a:moveTo>
                  <a:lnTo>
                    <a:pt x="811" y="4"/>
                  </a:lnTo>
                  <a:lnTo>
                    <a:pt x="883" y="15"/>
                  </a:lnTo>
                  <a:lnTo>
                    <a:pt x="954" y="34"/>
                  </a:lnTo>
                  <a:lnTo>
                    <a:pt x="1021" y="58"/>
                  </a:lnTo>
                  <a:lnTo>
                    <a:pt x="1085" y="89"/>
                  </a:lnTo>
                  <a:lnTo>
                    <a:pt x="1146" y="126"/>
                  </a:lnTo>
                  <a:lnTo>
                    <a:pt x="1202" y="168"/>
                  </a:lnTo>
                  <a:lnTo>
                    <a:pt x="1255" y="216"/>
                  </a:lnTo>
                  <a:lnTo>
                    <a:pt x="1303" y="267"/>
                  </a:lnTo>
                  <a:lnTo>
                    <a:pt x="1344" y="324"/>
                  </a:lnTo>
                  <a:lnTo>
                    <a:pt x="1382" y="385"/>
                  </a:lnTo>
                  <a:lnTo>
                    <a:pt x="1412" y="449"/>
                  </a:lnTo>
                  <a:lnTo>
                    <a:pt x="1437" y="517"/>
                  </a:lnTo>
                  <a:lnTo>
                    <a:pt x="1456" y="587"/>
                  </a:lnTo>
                  <a:lnTo>
                    <a:pt x="1466" y="660"/>
                  </a:lnTo>
                  <a:lnTo>
                    <a:pt x="1469" y="735"/>
                  </a:lnTo>
                  <a:lnTo>
                    <a:pt x="1466" y="811"/>
                  </a:lnTo>
                  <a:lnTo>
                    <a:pt x="1456" y="883"/>
                  </a:lnTo>
                  <a:lnTo>
                    <a:pt x="1437" y="954"/>
                  </a:lnTo>
                  <a:lnTo>
                    <a:pt x="1412" y="1021"/>
                  </a:lnTo>
                  <a:lnTo>
                    <a:pt x="1382" y="1085"/>
                  </a:lnTo>
                  <a:lnTo>
                    <a:pt x="1344" y="1147"/>
                  </a:lnTo>
                  <a:lnTo>
                    <a:pt x="1303" y="1203"/>
                  </a:lnTo>
                  <a:lnTo>
                    <a:pt x="1255" y="1255"/>
                  </a:lnTo>
                  <a:lnTo>
                    <a:pt x="1202" y="1302"/>
                  </a:lnTo>
                  <a:lnTo>
                    <a:pt x="1146" y="1345"/>
                  </a:lnTo>
                  <a:lnTo>
                    <a:pt x="1085" y="1381"/>
                  </a:lnTo>
                  <a:lnTo>
                    <a:pt x="1021" y="1413"/>
                  </a:lnTo>
                  <a:lnTo>
                    <a:pt x="954" y="1438"/>
                  </a:lnTo>
                  <a:lnTo>
                    <a:pt x="883" y="1455"/>
                  </a:lnTo>
                  <a:lnTo>
                    <a:pt x="811" y="1467"/>
                  </a:lnTo>
                  <a:lnTo>
                    <a:pt x="735" y="1470"/>
                  </a:lnTo>
                  <a:lnTo>
                    <a:pt x="660" y="1467"/>
                  </a:lnTo>
                  <a:lnTo>
                    <a:pt x="586" y="1455"/>
                  </a:lnTo>
                  <a:lnTo>
                    <a:pt x="516" y="1438"/>
                  </a:lnTo>
                  <a:lnTo>
                    <a:pt x="448" y="1413"/>
                  </a:lnTo>
                  <a:lnTo>
                    <a:pt x="384" y="1381"/>
                  </a:lnTo>
                  <a:lnTo>
                    <a:pt x="324" y="1345"/>
                  </a:lnTo>
                  <a:lnTo>
                    <a:pt x="267" y="1302"/>
                  </a:lnTo>
                  <a:lnTo>
                    <a:pt x="215" y="1255"/>
                  </a:lnTo>
                  <a:lnTo>
                    <a:pt x="167" y="1203"/>
                  </a:lnTo>
                  <a:lnTo>
                    <a:pt x="126" y="1147"/>
                  </a:lnTo>
                  <a:lnTo>
                    <a:pt x="88" y="1085"/>
                  </a:lnTo>
                  <a:lnTo>
                    <a:pt x="58" y="1021"/>
                  </a:lnTo>
                  <a:lnTo>
                    <a:pt x="33" y="954"/>
                  </a:lnTo>
                  <a:lnTo>
                    <a:pt x="15" y="883"/>
                  </a:lnTo>
                  <a:lnTo>
                    <a:pt x="4" y="811"/>
                  </a:lnTo>
                  <a:lnTo>
                    <a:pt x="0" y="735"/>
                  </a:lnTo>
                  <a:lnTo>
                    <a:pt x="4" y="660"/>
                  </a:lnTo>
                  <a:lnTo>
                    <a:pt x="15" y="587"/>
                  </a:lnTo>
                  <a:lnTo>
                    <a:pt x="33" y="517"/>
                  </a:lnTo>
                  <a:lnTo>
                    <a:pt x="58" y="449"/>
                  </a:lnTo>
                  <a:lnTo>
                    <a:pt x="88" y="385"/>
                  </a:lnTo>
                  <a:lnTo>
                    <a:pt x="126" y="324"/>
                  </a:lnTo>
                  <a:lnTo>
                    <a:pt x="167" y="267"/>
                  </a:lnTo>
                  <a:lnTo>
                    <a:pt x="215" y="216"/>
                  </a:lnTo>
                  <a:lnTo>
                    <a:pt x="267" y="168"/>
                  </a:lnTo>
                  <a:lnTo>
                    <a:pt x="324" y="126"/>
                  </a:lnTo>
                  <a:lnTo>
                    <a:pt x="384" y="89"/>
                  </a:lnTo>
                  <a:lnTo>
                    <a:pt x="448" y="58"/>
                  </a:lnTo>
                  <a:lnTo>
                    <a:pt x="516" y="34"/>
                  </a:lnTo>
                  <a:lnTo>
                    <a:pt x="586" y="15"/>
                  </a:lnTo>
                  <a:lnTo>
                    <a:pt x="660" y="4"/>
                  </a:lnTo>
                  <a:lnTo>
                    <a:pt x="7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3" name="Shape 7813"/>
            <p:cNvSpPr/>
            <p:nvPr/>
          </p:nvSpPr>
          <p:spPr>
            <a:xfrm>
              <a:off x="7231" y="-798"/>
              <a:ext cx="920" cy="590"/>
            </a:xfrm>
            <a:custGeom>
              <a:avLst/>
              <a:gdLst/>
              <a:ahLst/>
              <a:cxnLst/>
              <a:rect l="0" t="0" r="0" b="0"/>
              <a:pathLst>
                <a:path w="3679" h="2359" extrusionOk="0">
                  <a:moveTo>
                    <a:pt x="2947" y="749"/>
                  </a:moveTo>
                  <a:lnTo>
                    <a:pt x="2921" y="753"/>
                  </a:lnTo>
                  <a:lnTo>
                    <a:pt x="2896" y="762"/>
                  </a:lnTo>
                  <a:lnTo>
                    <a:pt x="2873" y="776"/>
                  </a:lnTo>
                  <a:lnTo>
                    <a:pt x="2856" y="795"/>
                  </a:lnTo>
                  <a:lnTo>
                    <a:pt x="2842" y="816"/>
                  </a:lnTo>
                  <a:lnTo>
                    <a:pt x="2833" y="841"/>
                  </a:lnTo>
                  <a:lnTo>
                    <a:pt x="2829" y="867"/>
                  </a:lnTo>
                  <a:lnTo>
                    <a:pt x="2833" y="895"/>
                  </a:lnTo>
                  <a:lnTo>
                    <a:pt x="2842" y="920"/>
                  </a:lnTo>
                  <a:lnTo>
                    <a:pt x="2856" y="941"/>
                  </a:lnTo>
                  <a:lnTo>
                    <a:pt x="2873" y="960"/>
                  </a:lnTo>
                  <a:lnTo>
                    <a:pt x="2896" y="974"/>
                  </a:lnTo>
                  <a:lnTo>
                    <a:pt x="2921" y="983"/>
                  </a:lnTo>
                  <a:lnTo>
                    <a:pt x="2947" y="986"/>
                  </a:lnTo>
                  <a:lnTo>
                    <a:pt x="2975" y="983"/>
                  </a:lnTo>
                  <a:lnTo>
                    <a:pt x="2999" y="974"/>
                  </a:lnTo>
                  <a:lnTo>
                    <a:pt x="3021" y="960"/>
                  </a:lnTo>
                  <a:lnTo>
                    <a:pt x="3039" y="941"/>
                  </a:lnTo>
                  <a:lnTo>
                    <a:pt x="3054" y="920"/>
                  </a:lnTo>
                  <a:lnTo>
                    <a:pt x="3063" y="895"/>
                  </a:lnTo>
                  <a:lnTo>
                    <a:pt x="3065" y="867"/>
                  </a:lnTo>
                  <a:lnTo>
                    <a:pt x="3063" y="841"/>
                  </a:lnTo>
                  <a:lnTo>
                    <a:pt x="3054" y="816"/>
                  </a:lnTo>
                  <a:lnTo>
                    <a:pt x="3039" y="795"/>
                  </a:lnTo>
                  <a:lnTo>
                    <a:pt x="3021" y="776"/>
                  </a:lnTo>
                  <a:lnTo>
                    <a:pt x="2999" y="762"/>
                  </a:lnTo>
                  <a:lnTo>
                    <a:pt x="2975" y="753"/>
                  </a:lnTo>
                  <a:lnTo>
                    <a:pt x="2947" y="749"/>
                  </a:lnTo>
                  <a:close/>
                  <a:moveTo>
                    <a:pt x="1459" y="126"/>
                  </a:moveTo>
                  <a:lnTo>
                    <a:pt x="1349" y="130"/>
                  </a:lnTo>
                  <a:lnTo>
                    <a:pt x="1240" y="141"/>
                  </a:lnTo>
                  <a:lnTo>
                    <a:pt x="1130" y="160"/>
                  </a:lnTo>
                  <a:lnTo>
                    <a:pt x="1023" y="186"/>
                  </a:lnTo>
                  <a:lnTo>
                    <a:pt x="917" y="219"/>
                  </a:lnTo>
                  <a:lnTo>
                    <a:pt x="955" y="295"/>
                  </a:lnTo>
                  <a:lnTo>
                    <a:pt x="1053" y="264"/>
                  </a:lnTo>
                  <a:lnTo>
                    <a:pt x="1153" y="240"/>
                  </a:lnTo>
                  <a:lnTo>
                    <a:pt x="1255" y="222"/>
                  </a:lnTo>
                  <a:lnTo>
                    <a:pt x="1356" y="212"/>
                  </a:lnTo>
                  <a:lnTo>
                    <a:pt x="1459" y="209"/>
                  </a:lnTo>
                  <a:lnTo>
                    <a:pt x="1562" y="211"/>
                  </a:lnTo>
                  <a:lnTo>
                    <a:pt x="1665" y="221"/>
                  </a:lnTo>
                  <a:lnTo>
                    <a:pt x="1765" y="239"/>
                  </a:lnTo>
                  <a:lnTo>
                    <a:pt x="1866" y="261"/>
                  </a:lnTo>
                  <a:lnTo>
                    <a:pt x="1965" y="293"/>
                  </a:lnTo>
                  <a:lnTo>
                    <a:pt x="2001" y="215"/>
                  </a:lnTo>
                  <a:lnTo>
                    <a:pt x="1896" y="182"/>
                  </a:lnTo>
                  <a:lnTo>
                    <a:pt x="1788" y="157"/>
                  </a:lnTo>
                  <a:lnTo>
                    <a:pt x="1679" y="140"/>
                  </a:lnTo>
                  <a:lnTo>
                    <a:pt x="1570" y="130"/>
                  </a:lnTo>
                  <a:lnTo>
                    <a:pt x="1459" y="126"/>
                  </a:lnTo>
                  <a:close/>
                  <a:moveTo>
                    <a:pt x="1476" y="0"/>
                  </a:moveTo>
                  <a:lnTo>
                    <a:pt x="1566" y="3"/>
                  </a:lnTo>
                  <a:lnTo>
                    <a:pt x="1656" y="9"/>
                  </a:lnTo>
                  <a:lnTo>
                    <a:pt x="1744" y="19"/>
                  </a:lnTo>
                  <a:lnTo>
                    <a:pt x="1829" y="33"/>
                  </a:lnTo>
                  <a:lnTo>
                    <a:pt x="1913" y="51"/>
                  </a:lnTo>
                  <a:lnTo>
                    <a:pt x="1995" y="71"/>
                  </a:lnTo>
                  <a:lnTo>
                    <a:pt x="2073" y="94"/>
                  </a:lnTo>
                  <a:lnTo>
                    <a:pt x="2147" y="122"/>
                  </a:lnTo>
                  <a:lnTo>
                    <a:pt x="2218" y="152"/>
                  </a:lnTo>
                  <a:lnTo>
                    <a:pt x="2285" y="185"/>
                  </a:lnTo>
                  <a:lnTo>
                    <a:pt x="2348" y="220"/>
                  </a:lnTo>
                  <a:lnTo>
                    <a:pt x="2405" y="259"/>
                  </a:lnTo>
                  <a:lnTo>
                    <a:pt x="2457" y="300"/>
                  </a:lnTo>
                  <a:lnTo>
                    <a:pt x="2503" y="345"/>
                  </a:lnTo>
                  <a:lnTo>
                    <a:pt x="2536" y="309"/>
                  </a:lnTo>
                  <a:lnTo>
                    <a:pt x="2572" y="274"/>
                  </a:lnTo>
                  <a:lnTo>
                    <a:pt x="2610" y="240"/>
                  </a:lnTo>
                  <a:lnTo>
                    <a:pt x="2651" y="206"/>
                  </a:lnTo>
                  <a:lnTo>
                    <a:pt x="2695" y="176"/>
                  </a:lnTo>
                  <a:lnTo>
                    <a:pt x="2740" y="150"/>
                  </a:lnTo>
                  <a:lnTo>
                    <a:pt x="2789" y="126"/>
                  </a:lnTo>
                  <a:lnTo>
                    <a:pt x="2839" y="107"/>
                  </a:lnTo>
                  <a:lnTo>
                    <a:pt x="2892" y="94"/>
                  </a:lnTo>
                  <a:lnTo>
                    <a:pt x="2947" y="88"/>
                  </a:lnTo>
                  <a:lnTo>
                    <a:pt x="3004" y="88"/>
                  </a:lnTo>
                  <a:lnTo>
                    <a:pt x="2977" y="113"/>
                  </a:lnTo>
                  <a:lnTo>
                    <a:pt x="2955" y="145"/>
                  </a:lnTo>
                  <a:lnTo>
                    <a:pt x="2937" y="179"/>
                  </a:lnTo>
                  <a:lnTo>
                    <a:pt x="2923" y="216"/>
                  </a:lnTo>
                  <a:lnTo>
                    <a:pt x="2912" y="258"/>
                  </a:lnTo>
                  <a:lnTo>
                    <a:pt x="2903" y="301"/>
                  </a:lnTo>
                  <a:lnTo>
                    <a:pt x="2897" y="348"/>
                  </a:lnTo>
                  <a:lnTo>
                    <a:pt x="2892" y="396"/>
                  </a:lnTo>
                  <a:lnTo>
                    <a:pt x="2888" y="445"/>
                  </a:lnTo>
                  <a:lnTo>
                    <a:pt x="2957" y="480"/>
                  </a:lnTo>
                  <a:lnTo>
                    <a:pt x="3021" y="517"/>
                  </a:lnTo>
                  <a:lnTo>
                    <a:pt x="3082" y="560"/>
                  </a:lnTo>
                  <a:lnTo>
                    <a:pt x="3138" y="606"/>
                  </a:lnTo>
                  <a:lnTo>
                    <a:pt x="3191" y="657"/>
                  </a:lnTo>
                  <a:lnTo>
                    <a:pt x="3240" y="710"/>
                  </a:lnTo>
                  <a:lnTo>
                    <a:pt x="3286" y="767"/>
                  </a:lnTo>
                  <a:lnTo>
                    <a:pt x="3327" y="828"/>
                  </a:lnTo>
                  <a:lnTo>
                    <a:pt x="3366" y="891"/>
                  </a:lnTo>
                  <a:lnTo>
                    <a:pt x="3403" y="959"/>
                  </a:lnTo>
                  <a:lnTo>
                    <a:pt x="3422" y="960"/>
                  </a:lnTo>
                  <a:lnTo>
                    <a:pt x="3445" y="961"/>
                  </a:lnTo>
                  <a:lnTo>
                    <a:pt x="3474" y="961"/>
                  </a:lnTo>
                  <a:lnTo>
                    <a:pt x="3506" y="960"/>
                  </a:lnTo>
                  <a:lnTo>
                    <a:pt x="3539" y="959"/>
                  </a:lnTo>
                  <a:lnTo>
                    <a:pt x="3575" y="958"/>
                  </a:lnTo>
                  <a:lnTo>
                    <a:pt x="3608" y="956"/>
                  </a:lnTo>
                  <a:lnTo>
                    <a:pt x="3642" y="958"/>
                  </a:lnTo>
                  <a:lnTo>
                    <a:pt x="3674" y="959"/>
                  </a:lnTo>
                  <a:lnTo>
                    <a:pt x="3677" y="1017"/>
                  </a:lnTo>
                  <a:lnTo>
                    <a:pt x="3679" y="1072"/>
                  </a:lnTo>
                  <a:lnTo>
                    <a:pt x="3679" y="1123"/>
                  </a:lnTo>
                  <a:lnTo>
                    <a:pt x="3676" y="1172"/>
                  </a:lnTo>
                  <a:lnTo>
                    <a:pt x="3672" y="1217"/>
                  </a:lnTo>
                  <a:lnTo>
                    <a:pt x="3665" y="1259"/>
                  </a:lnTo>
                  <a:lnTo>
                    <a:pt x="3655" y="1296"/>
                  </a:lnTo>
                  <a:lnTo>
                    <a:pt x="3641" y="1331"/>
                  </a:lnTo>
                  <a:lnTo>
                    <a:pt x="3624" y="1362"/>
                  </a:lnTo>
                  <a:lnTo>
                    <a:pt x="3603" y="1387"/>
                  </a:lnTo>
                  <a:lnTo>
                    <a:pt x="3538" y="1451"/>
                  </a:lnTo>
                  <a:lnTo>
                    <a:pt x="3472" y="1510"/>
                  </a:lnTo>
                  <a:lnTo>
                    <a:pt x="3403" y="1564"/>
                  </a:lnTo>
                  <a:lnTo>
                    <a:pt x="3332" y="1615"/>
                  </a:lnTo>
                  <a:lnTo>
                    <a:pt x="3262" y="1661"/>
                  </a:lnTo>
                  <a:lnTo>
                    <a:pt x="3191" y="1704"/>
                  </a:lnTo>
                  <a:lnTo>
                    <a:pt x="3119" y="1744"/>
                  </a:lnTo>
                  <a:lnTo>
                    <a:pt x="3049" y="1779"/>
                  </a:lnTo>
                  <a:lnTo>
                    <a:pt x="2980" y="1812"/>
                  </a:lnTo>
                  <a:lnTo>
                    <a:pt x="2913" y="1841"/>
                  </a:lnTo>
                  <a:lnTo>
                    <a:pt x="2849" y="1866"/>
                  </a:lnTo>
                  <a:lnTo>
                    <a:pt x="2789" y="1890"/>
                  </a:lnTo>
                  <a:lnTo>
                    <a:pt x="2733" y="1909"/>
                  </a:lnTo>
                  <a:lnTo>
                    <a:pt x="2680" y="1926"/>
                  </a:lnTo>
                  <a:lnTo>
                    <a:pt x="2632" y="1940"/>
                  </a:lnTo>
                  <a:lnTo>
                    <a:pt x="2590" y="1951"/>
                  </a:lnTo>
                  <a:lnTo>
                    <a:pt x="2555" y="1961"/>
                  </a:lnTo>
                  <a:lnTo>
                    <a:pt x="2526" y="1968"/>
                  </a:lnTo>
                  <a:lnTo>
                    <a:pt x="2503" y="1973"/>
                  </a:lnTo>
                  <a:lnTo>
                    <a:pt x="2491" y="2037"/>
                  </a:lnTo>
                  <a:lnTo>
                    <a:pt x="2486" y="2102"/>
                  </a:lnTo>
                  <a:lnTo>
                    <a:pt x="2486" y="2167"/>
                  </a:lnTo>
                  <a:lnTo>
                    <a:pt x="2489" y="2231"/>
                  </a:lnTo>
                  <a:lnTo>
                    <a:pt x="2497" y="2295"/>
                  </a:lnTo>
                  <a:lnTo>
                    <a:pt x="2506" y="2359"/>
                  </a:lnTo>
                  <a:lnTo>
                    <a:pt x="2030" y="2359"/>
                  </a:lnTo>
                  <a:lnTo>
                    <a:pt x="1985" y="2297"/>
                  </a:lnTo>
                  <a:lnTo>
                    <a:pt x="1942" y="2233"/>
                  </a:lnTo>
                  <a:lnTo>
                    <a:pt x="1902" y="2167"/>
                  </a:lnTo>
                  <a:lnTo>
                    <a:pt x="1862" y="2101"/>
                  </a:lnTo>
                  <a:lnTo>
                    <a:pt x="1731" y="2109"/>
                  </a:lnTo>
                  <a:lnTo>
                    <a:pt x="1602" y="2113"/>
                  </a:lnTo>
                  <a:lnTo>
                    <a:pt x="1474" y="2112"/>
                  </a:lnTo>
                  <a:lnTo>
                    <a:pt x="1348" y="2107"/>
                  </a:lnTo>
                  <a:lnTo>
                    <a:pt x="1225" y="2098"/>
                  </a:lnTo>
                  <a:lnTo>
                    <a:pt x="1104" y="2084"/>
                  </a:lnTo>
                  <a:lnTo>
                    <a:pt x="987" y="2067"/>
                  </a:lnTo>
                  <a:lnTo>
                    <a:pt x="876" y="2044"/>
                  </a:lnTo>
                  <a:lnTo>
                    <a:pt x="872" y="2111"/>
                  </a:lnTo>
                  <a:lnTo>
                    <a:pt x="873" y="2176"/>
                  </a:lnTo>
                  <a:lnTo>
                    <a:pt x="877" y="2239"/>
                  </a:lnTo>
                  <a:lnTo>
                    <a:pt x="883" y="2299"/>
                  </a:lnTo>
                  <a:lnTo>
                    <a:pt x="891" y="2359"/>
                  </a:lnTo>
                  <a:lnTo>
                    <a:pt x="410" y="2359"/>
                  </a:lnTo>
                  <a:lnTo>
                    <a:pt x="373" y="2305"/>
                  </a:lnTo>
                  <a:lnTo>
                    <a:pt x="340" y="2247"/>
                  </a:lnTo>
                  <a:lnTo>
                    <a:pt x="310" y="2185"/>
                  </a:lnTo>
                  <a:lnTo>
                    <a:pt x="285" y="2119"/>
                  </a:lnTo>
                  <a:lnTo>
                    <a:pt x="262" y="2050"/>
                  </a:lnTo>
                  <a:lnTo>
                    <a:pt x="242" y="1978"/>
                  </a:lnTo>
                  <a:lnTo>
                    <a:pt x="226" y="1904"/>
                  </a:lnTo>
                  <a:lnTo>
                    <a:pt x="211" y="1827"/>
                  </a:lnTo>
                  <a:lnTo>
                    <a:pt x="198" y="1748"/>
                  </a:lnTo>
                  <a:lnTo>
                    <a:pt x="187" y="1668"/>
                  </a:lnTo>
                  <a:lnTo>
                    <a:pt x="177" y="1586"/>
                  </a:lnTo>
                  <a:lnTo>
                    <a:pt x="141" y="1552"/>
                  </a:lnTo>
                  <a:lnTo>
                    <a:pt x="110" y="1512"/>
                  </a:lnTo>
                  <a:lnTo>
                    <a:pt x="83" y="1468"/>
                  </a:lnTo>
                  <a:lnTo>
                    <a:pt x="59" y="1421"/>
                  </a:lnTo>
                  <a:lnTo>
                    <a:pt x="40" y="1369"/>
                  </a:lnTo>
                  <a:lnTo>
                    <a:pt x="25" y="1314"/>
                  </a:lnTo>
                  <a:lnTo>
                    <a:pt x="13" y="1256"/>
                  </a:lnTo>
                  <a:lnTo>
                    <a:pt x="5" y="1197"/>
                  </a:lnTo>
                  <a:lnTo>
                    <a:pt x="0" y="1137"/>
                  </a:lnTo>
                  <a:lnTo>
                    <a:pt x="0" y="1077"/>
                  </a:lnTo>
                  <a:lnTo>
                    <a:pt x="1" y="1015"/>
                  </a:lnTo>
                  <a:lnTo>
                    <a:pt x="8" y="955"/>
                  </a:lnTo>
                  <a:lnTo>
                    <a:pt x="16" y="895"/>
                  </a:lnTo>
                  <a:lnTo>
                    <a:pt x="29" y="837"/>
                  </a:lnTo>
                  <a:lnTo>
                    <a:pt x="44" y="781"/>
                  </a:lnTo>
                  <a:lnTo>
                    <a:pt x="61" y="727"/>
                  </a:lnTo>
                  <a:lnTo>
                    <a:pt x="83" y="677"/>
                  </a:lnTo>
                  <a:lnTo>
                    <a:pt x="107" y="630"/>
                  </a:lnTo>
                  <a:lnTo>
                    <a:pt x="134" y="588"/>
                  </a:lnTo>
                  <a:lnTo>
                    <a:pt x="105" y="577"/>
                  </a:lnTo>
                  <a:lnTo>
                    <a:pt x="82" y="564"/>
                  </a:lnTo>
                  <a:lnTo>
                    <a:pt x="63" y="546"/>
                  </a:lnTo>
                  <a:lnTo>
                    <a:pt x="46" y="525"/>
                  </a:lnTo>
                  <a:lnTo>
                    <a:pt x="35" y="501"/>
                  </a:lnTo>
                  <a:lnTo>
                    <a:pt x="28" y="476"/>
                  </a:lnTo>
                  <a:lnTo>
                    <a:pt x="23" y="450"/>
                  </a:lnTo>
                  <a:lnTo>
                    <a:pt x="23" y="422"/>
                  </a:lnTo>
                  <a:lnTo>
                    <a:pt x="25" y="394"/>
                  </a:lnTo>
                  <a:lnTo>
                    <a:pt x="31" y="368"/>
                  </a:lnTo>
                  <a:lnTo>
                    <a:pt x="40" y="342"/>
                  </a:lnTo>
                  <a:lnTo>
                    <a:pt x="51" y="318"/>
                  </a:lnTo>
                  <a:lnTo>
                    <a:pt x="66" y="295"/>
                  </a:lnTo>
                  <a:lnTo>
                    <a:pt x="83" y="276"/>
                  </a:lnTo>
                  <a:lnTo>
                    <a:pt x="103" y="260"/>
                  </a:lnTo>
                  <a:lnTo>
                    <a:pt x="124" y="249"/>
                  </a:lnTo>
                  <a:lnTo>
                    <a:pt x="148" y="243"/>
                  </a:lnTo>
                  <a:lnTo>
                    <a:pt x="174" y="240"/>
                  </a:lnTo>
                  <a:lnTo>
                    <a:pt x="202" y="245"/>
                  </a:lnTo>
                  <a:lnTo>
                    <a:pt x="231" y="255"/>
                  </a:lnTo>
                  <a:lnTo>
                    <a:pt x="262" y="273"/>
                  </a:lnTo>
                  <a:lnTo>
                    <a:pt x="237" y="269"/>
                  </a:lnTo>
                  <a:lnTo>
                    <a:pt x="215" y="271"/>
                  </a:lnTo>
                  <a:lnTo>
                    <a:pt x="196" y="279"/>
                  </a:lnTo>
                  <a:lnTo>
                    <a:pt x="179" y="290"/>
                  </a:lnTo>
                  <a:lnTo>
                    <a:pt x="168" y="304"/>
                  </a:lnTo>
                  <a:lnTo>
                    <a:pt x="158" y="322"/>
                  </a:lnTo>
                  <a:lnTo>
                    <a:pt x="153" y="340"/>
                  </a:lnTo>
                  <a:lnTo>
                    <a:pt x="149" y="360"/>
                  </a:lnTo>
                  <a:lnTo>
                    <a:pt x="151" y="381"/>
                  </a:lnTo>
                  <a:lnTo>
                    <a:pt x="154" y="399"/>
                  </a:lnTo>
                  <a:lnTo>
                    <a:pt x="161" y="418"/>
                  </a:lnTo>
                  <a:lnTo>
                    <a:pt x="171" y="433"/>
                  </a:lnTo>
                  <a:lnTo>
                    <a:pt x="184" y="446"/>
                  </a:lnTo>
                  <a:lnTo>
                    <a:pt x="201" y="455"/>
                  </a:lnTo>
                  <a:lnTo>
                    <a:pt x="220" y="458"/>
                  </a:lnTo>
                  <a:lnTo>
                    <a:pt x="285" y="396"/>
                  </a:lnTo>
                  <a:lnTo>
                    <a:pt x="354" y="338"/>
                  </a:lnTo>
                  <a:lnTo>
                    <a:pt x="427" y="285"/>
                  </a:lnTo>
                  <a:lnTo>
                    <a:pt x="503" y="238"/>
                  </a:lnTo>
                  <a:lnTo>
                    <a:pt x="583" y="194"/>
                  </a:lnTo>
                  <a:lnTo>
                    <a:pt x="665" y="155"/>
                  </a:lnTo>
                  <a:lnTo>
                    <a:pt x="750" y="121"/>
                  </a:lnTo>
                  <a:lnTo>
                    <a:pt x="838" y="91"/>
                  </a:lnTo>
                  <a:lnTo>
                    <a:pt x="926" y="66"/>
                  </a:lnTo>
                  <a:lnTo>
                    <a:pt x="1016" y="44"/>
                  </a:lnTo>
                  <a:lnTo>
                    <a:pt x="1108" y="28"/>
                  </a:lnTo>
                  <a:lnTo>
                    <a:pt x="1199" y="14"/>
                  </a:lnTo>
                  <a:lnTo>
                    <a:pt x="1292" y="5"/>
                  </a:lnTo>
                  <a:lnTo>
                    <a:pt x="1384" y="2"/>
                  </a:lnTo>
                  <a:lnTo>
                    <a:pt x="14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14" name="Shape 7814"/>
          <p:cNvSpPr/>
          <p:nvPr/>
        </p:nvSpPr>
        <p:spPr>
          <a:xfrm>
            <a:off x="8574422" y="2876821"/>
            <a:ext cx="230633" cy="232214"/>
          </a:xfrm>
          <a:custGeom>
            <a:avLst/>
            <a:gdLst/>
            <a:ahLst/>
            <a:cxnLst/>
            <a:rect l="0" t="0" r="0" b="0"/>
            <a:pathLst>
              <a:path w="3499" h="3524" extrusionOk="0">
                <a:moveTo>
                  <a:pt x="2922" y="2276"/>
                </a:moveTo>
                <a:lnTo>
                  <a:pt x="2906" y="2362"/>
                </a:lnTo>
                <a:lnTo>
                  <a:pt x="2885" y="2449"/>
                </a:lnTo>
                <a:lnTo>
                  <a:pt x="2863" y="2536"/>
                </a:lnTo>
                <a:lnTo>
                  <a:pt x="2836" y="2622"/>
                </a:lnTo>
                <a:lnTo>
                  <a:pt x="2806" y="2706"/>
                </a:lnTo>
                <a:lnTo>
                  <a:pt x="2770" y="2789"/>
                </a:lnTo>
                <a:lnTo>
                  <a:pt x="2805" y="2745"/>
                </a:lnTo>
                <a:lnTo>
                  <a:pt x="2834" y="2699"/>
                </a:lnTo>
                <a:lnTo>
                  <a:pt x="2861" y="2650"/>
                </a:lnTo>
                <a:lnTo>
                  <a:pt x="2882" y="2599"/>
                </a:lnTo>
                <a:lnTo>
                  <a:pt x="2899" y="2545"/>
                </a:lnTo>
                <a:lnTo>
                  <a:pt x="2912" y="2490"/>
                </a:lnTo>
                <a:lnTo>
                  <a:pt x="2920" y="2433"/>
                </a:lnTo>
                <a:lnTo>
                  <a:pt x="2922" y="2373"/>
                </a:lnTo>
                <a:lnTo>
                  <a:pt x="2922" y="2276"/>
                </a:lnTo>
                <a:close/>
                <a:moveTo>
                  <a:pt x="2613" y="1637"/>
                </a:moveTo>
                <a:lnTo>
                  <a:pt x="2577" y="1674"/>
                </a:lnTo>
                <a:lnTo>
                  <a:pt x="2538" y="1710"/>
                </a:lnTo>
                <a:lnTo>
                  <a:pt x="2495" y="1741"/>
                </a:lnTo>
                <a:lnTo>
                  <a:pt x="2450" y="1771"/>
                </a:lnTo>
                <a:lnTo>
                  <a:pt x="2403" y="1796"/>
                </a:lnTo>
                <a:lnTo>
                  <a:pt x="2352" y="1820"/>
                </a:lnTo>
                <a:lnTo>
                  <a:pt x="2299" y="1842"/>
                </a:lnTo>
                <a:lnTo>
                  <a:pt x="2244" y="1861"/>
                </a:lnTo>
                <a:lnTo>
                  <a:pt x="2188" y="1880"/>
                </a:lnTo>
                <a:lnTo>
                  <a:pt x="2131" y="1897"/>
                </a:lnTo>
                <a:lnTo>
                  <a:pt x="2073" y="1912"/>
                </a:lnTo>
                <a:lnTo>
                  <a:pt x="2013" y="1927"/>
                </a:lnTo>
                <a:lnTo>
                  <a:pt x="1954" y="1941"/>
                </a:lnTo>
                <a:lnTo>
                  <a:pt x="1895" y="1955"/>
                </a:lnTo>
                <a:lnTo>
                  <a:pt x="1835" y="1969"/>
                </a:lnTo>
                <a:lnTo>
                  <a:pt x="1774" y="1983"/>
                </a:lnTo>
                <a:lnTo>
                  <a:pt x="1715" y="1998"/>
                </a:lnTo>
                <a:lnTo>
                  <a:pt x="1656" y="2015"/>
                </a:lnTo>
                <a:lnTo>
                  <a:pt x="1598" y="2032"/>
                </a:lnTo>
                <a:lnTo>
                  <a:pt x="1542" y="2050"/>
                </a:lnTo>
                <a:lnTo>
                  <a:pt x="1490" y="2071"/>
                </a:lnTo>
                <a:lnTo>
                  <a:pt x="1439" y="2092"/>
                </a:lnTo>
                <a:lnTo>
                  <a:pt x="1393" y="2117"/>
                </a:lnTo>
                <a:lnTo>
                  <a:pt x="1348" y="2144"/>
                </a:lnTo>
                <a:lnTo>
                  <a:pt x="1310" y="2173"/>
                </a:lnTo>
                <a:lnTo>
                  <a:pt x="1276" y="2205"/>
                </a:lnTo>
                <a:lnTo>
                  <a:pt x="1248" y="2239"/>
                </a:lnTo>
                <a:lnTo>
                  <a:pt x="1222" y="2276"/>
                </a:lnTo>
                <a:lnTo>
                  <a:pt x="1201" y="2316"/>
                </a:lnTo>
                <a:lnTo>
                  <a:pt x="1183" y="2358"/>
                </a:lnTo>
                <a:lnTo>
                  <a:pt x="1168" y="2402"/>
                </a:lnTo>
                <a:lnTo>
                  <a:pt x="1157" y="2448"/>
                </a:lnTo>
                <a:lnTo>
                  <a:pt x="1147" y="2494"/>
                </a:lnTo>
                <a:lnTo>
                  <a:pt x="1140" y="2541"/>
                </a:lnTo>
                <a:lnTo>
                  <a:pt x="1136" y="2589"/>
                </a:lnTo>
                <a:lnTo>
                  <a:pt x="1134" y="2637"/>
                </a:lnTo>
                <a:lnTo>
                  <a:pt x="1133" y="2684"/>
                </a:lnTo>
                <a:lnTo>
                  <a:pt x="1134" y="2732"/>
                </a:lnTo>
                <a:lnTo>
                  <a:pt x="1137" y="2777"/>
                </a:lnTo>
                <a:lnTo>
                  <a:pt x="1140" y="2822"/>
                </a:lnTo>
                <a:lnTo>
                  <a:pt x="1150" y="2840"/>
                </a:lnTo>
                <a:lnTo>
                  <a:pt x="1191" y="2909"/>
                </a:lnTo>
                <a:lnTo>
                  <a:pt x="1233" y="2973"/>
                </a:lnTo>
                <a:lnTo>
                  <a:pt x="1276" y="3031"/>
                </a:lnTo>
                <a:lnTo>
                  <a:pt x="1320" y="3085"/>
                </a:lnTo>
                <a:lnTo>
                  <a:pt x="1366" y="3134"/>
                </a:lnTo>
                <a:lnTo>
                  <a:pt x="1410" y="3177"/>
                </a:lnTo>
                <a:lnTo>
                  <a:pt x="1454" y="3216"/>
                </a:lnTo>
                <a:lnTo>
                  <a:pt x="1497" y="3251"/>
                </a:lnTo>
                <a:lnTo>
                  <a:pt x="1539" y="3281"/>
                </a:lnTo>
                <a:lnTo>
                  <a:pt x="1580" y="3310"/>
                </a:lnTo>
                <a:lnTo>
                  <a:pt x="1619" y="3332"/>
                </a:lnTo>
                <a:lnTo>
                  <a:pt x="1656" y="3353"/>
                </a:lnTo>
                <a:lnTo>
                  <a:pt x="1699" y="3372"/>
                </a:lnTo>
                <a:lnTo>
                  <a:pt x="1743" y="3388"/>
                </a:lnTo>
                <a:lnTo>
                  <a:pt x="1789" y="3399"/>
                </a:lnTo>
                <a:lnTo>
                  <a:pt x="1836" y="3406"/>
                </a:lnTo>
                <a:lnTo>
                  <a:pt x="1883" y="3409"/>
                </a:lnTo>
                <a:lnTo>
                  <a:pt x="1929" y="3406"/>
                </a:lnTo>
                <a:lnTo>
                  <a:pt x="1976" y="3399"/>
                </a:lnTo>
                <a:lnTo>
                  <a:pt x="2022" y="3388"/>
                </a:lnTo>
                <a:lnTo>
                  <a:pt x="2066" y="3372"/>
                </a:lnTo>
                <a:lnTo>
                  <a:pt x="2109" y="3353"/>
                </a:lnTo>
                <a:lnTo>
                  <a:pt x="2154" y="3328"/>
                </a:lnTo>
                <a:lnTo>
                  <a:pt x="2200" y="3299"/>
                </a:lnTo>
                <a:lnTo>
                  <a:pt x="2250" y="3264"/>
                </a:lnTo>
                <a:lnTo>
                  <a:pt x="2301" y="3224"/>
                </a:lnTo>
                <a:lnTo>
                  <a:pt x="2354" y="3178"/>
                </a:lnTo>
                <a:lnTo>
                  <a:pt x="2280" y="3181"/>
                </a:lnTo>
                <a:lnTo>
                  <a:pt x="2196" y="3181"/>
                </a:lnTo>
                <a:lnTo>
                  <a:pt x="2181" y="3213"/>
                </a:lnTo>
                <a:lnTo>
                  <a:pt x="2161" y="3243"/>
                </a:lnTo>
                <a:lnTo>
                  <a:pt x="2137" y="3269"/>
                </a:lnTo>
                <a:lnTo>
                  <a:pt x="2110" y="3291"/>
                </a:lnTo>
                <a:lnTo>
                  <a:pt x="2080" y="3310"/>
                </a:lnTo>
                <a:lnTo>
                  <a:pt x="2048" y="3323"/>
                </a:lnTo>
                <a:lnTo>
                  <a:pt x="2012" y="3331"/>
                </a:lnTo>
                <a:lnTo>
                  <a:pt x="1976" y="3334"/>
                </a:lnTo>
                <a:lnTo>
                  <a:pt x="1753" y="3334"/>
                </a:lnTo>
                <a:lnTo>
                  <a:pt x="1714" y="3331"/>
                </a:lnTo>
                <a:lnTo>
                  <a:pt x="1678" y="3323"/>
                </a:lnTo>
                <a:lnTo>
                  <a:pt x="1645" y="3308"/>
                </a:lnTo>
                <a:lnTo>
                  <a:pt x="1614" y="3289"/>
                </a:lnTo>
                <a:lnTo>
                  <a:pt x="1587" y="3265"/>
                </a:lnTo>
                <a:lnTo>
                  <a:pt x="1563" y="3238"/>
                </a:lnTo>
                <a:lnTo>
                  <a:pt x="1544" y="3207"/>
                </a:lnTo>
                <a:lnTo>
                  <a:pt x="1529" y="3173"/>
                </a:lnTo>
                <a:lnTo>
                  <a:pt x="1521" y="3137"/>
                </a:lnTo>
                <a:lnTo>
                  <a:pt x="1518" y="3099"/>
                </a:lnTo>
                <a:lnTo>
                  <a:pt x="1521" y="3061"/>
                </a:lnTo>
                <a:lnTo>
                  <a:pt x="1529" y="3024"/>
                </a:lnTo>
                <a:lnTo>
                  <a:pt x="1544" y="2991"/>
                </a:lnTo>
                <a:lnTo>
                  <a:pt x="1563" y="2961"/>
                </a:lnTo>
                <a:lnTo>
                  <a:pt x="1587" y="2933"/>
                </a:lnTo>
                <a:lnTo>
                  <a:pt x="1614" y="2909"/>
                </a:lnTo>
                <a:lnTo>
                  <a:pt x="1645" y="2891"/>
                </a:lnTo>
                <a:lnTo>
                  <a:pt x="1678" y="2876"/>
                </a:lnTo>
                <a:lnTo>
                  <a:pt x="1714" y="2867"/>
                </a:lnTo>
                <a:lnTo>
                  <a:pt x="1753" y="2864"/>
                </a:lnTo>
                <a:lnTo>
                  <a:pt x="1976" y="2864"/>
                </a:lnTo>
                <a:lnTo>
                  <a:pt x="2012" y="2867"/>
                </a:lnTo>
                <a:lnTo>
                  <a:pt x="2048" y="2875"/>
                </a:lnTo>
                <a:lnTo>
                  <a:pt x="2080" y="2888"/>
                </a:lnTo>
                <a:lnTo>
                  <a:pt x="2110" y="2907"/>
                </a:lnTo>
                <a:lnTo>
                  <a:pt x="2137" y="2929"/>
                </a:lnTo>
                <a:lnTo>
                  <a:pt x="2161" y="2955"/>
                </a:lnTo>
                <a:lnTo>
                  <a:pt x="2181" y="2984"/>
                </a:lnTo>
                <a:lnTo>
                  <a:pt x="2196" y="3017"/>
                </a:lnTo>
                <a:lnTo>
                  <a:pt x="2280" y="3017"/>
                </a:lnTo>
                <a:lnTo>
                  <a:pt x="2335" y="3015"/>
                </a:lnTo>
                <a:lnTo>
                  <a:pt x="2389" y="3008"/>
                </a:lnTo>
                <a:lnTo>
                  <a:pt x="2440" y="2997"/>
                </a:lnTo>
                <a:lnTo>
                  <a:pt x="2490" y="2981"/>
                </a:lnTo>
                <a:lnTo>
                  <a:pt x="2538" y="2963"/>
                </a:lnTo>
                <a:lnTo>
                  <a:pt x="2577" y="2903"/>
                </a:lnTo>
                <a:lnTo>
                  <a:pt x="2615" y="2840"/>
                </a:lnTo>
                <a:lnTo>
                  <a:pt x="2655" y="2764"/>
                </a:lnTo>
                <a:lnTo>
                  <a:pt x="2689" y="2685"/>
                </a:lnTo>
                <a:lnTo>
                  <a:pt x="2719" y="2604"/>
                </a:lnTo>
                <a:lnTo>
                  <a:pt x="2746" y="2521"/>
                </a:lnTo>
                <a:lnTo>
                  <a:pt x="2769" y="2436"/>
                </a:lnTo>
                <a:lnTo>
                  <a:pt x="2788" y="2352"/>
                </a:lnTo>
                <a:lnTo>
                  <a:pt x="2786" y="2353"/>
                </a:lnTo>
                <a:lnTo>
                  <a:pt x="2785" y="2354"/>
                </a:lnTo>
                <a:lnTo>
                  <a:pt x="2771" y="2359"/>
                </a:lnTo>
                <a:lnTo>
                  <a:pt x="2757" y="2360"/>
                </a:lnTo>
                <a:lnTo>
                  <a:pt x="2744" y="2359"/>
                </a:lnTo>
                <a:lnTo>
                  <a:pt x="2731" y="2354"/>
                </a:lnTo>
                <a:lnTo>
                  <a:pt x="2719" y="2346"/>
                </a:lnTo>
                <a:lnTo>
                  <a:pt x="2709" y="2333"/>
                </a:lnTo>
                <a:lnTo>
                  <a:pt x="2702" y="2317"/>
                </a:lnTo>
                <a:lnTo>
                  <a:pt x="2700" y="2301"/>
                </a:lnTo>
                <a:lnTo>
                  <a:pt x="2703" y="2284"/>
                </a:lnTo>
                <a:lnTo>
                  <a:pt x="2704" y="2280"/>
                </a:lnTo>
                <a:lnTo>
                  <a:pt x="2707" y="2272"/>
                </a:lnTo>
                <a:lnTo>
                  <a:pt x="2711" y="2258"/>
                </a:lnTo>
                <a:lnTo>
                  <a:pt x="2715" y="2239"/>
                </a:lnTo>
                <a:lnTo>
                  <a:pt x="2721" y="2217"/>
                </a:lnTo>
                <a:lnTo>
                  <a:pt x="2726" y="2190"/>
                </a:lnTo>
                <a:lnTo>
                  <a:pt x="2730" y="2158"/>
                </a:lnTo>
                <a:lnTo>
                  <a:pt x="2735" y="2125"/>
                </a:lnTo>
                <a:lnTo>
                  <a:pt x="2739" y="2087"/>
                </a:lnTo>
                <a:lnTo>
                  <a:pt x="2741" y="2047"/>
                </a:lnTo>
                <a:lnTo>
                  <a:pt x="2741" y="2005"/>
                </a:lnTo>
                <a:lnTo>
                  <a:pt x="2740" y="1960"/>
                </a:lnTo>
                <a:lnTo>
                  <a:pt x="2736" y="1913"/>
                </a:lnTo>
                <a:lnTo>
                  <a:pt x="2729" y="1865"/>
                </a:lnTo>
                <a:lnTo>
                  <a:pt x="2719" y="1815"/>
                </a:lnTo>
                <a:lnTo>
                  <a:pt x="2710" y="1779"/>
                </a:lnTo>
                <a:lnTo>
                  <a:pt x="2696" y="1747"/>
                </a:lnTo>
                <a:lnTo>
                  <a:pt x="2678" y="1715"/>
                </a:lnTo>
                <a:lnTo>
                  <a:pt x="2659" y="1687"/>
                </a:lnTo>
                <a:lnTo>
                  <a:pt x="2636" y="1660"/>
                </a:lnTo>
                <a:lnTo>
                  <a:pt x="2613" y="1637"/>
                </a:lnTo>
                <a:close/>
                <a:moveTo>
                  <a:pt x="1749" y="165"/>
                </a:moveTo>
                <a:lnTo>
                  <a:pt x="1662" y="168"/>
                </a:lnTo>
                <a:lnTo>
                  <a:pt x="1576" y="176"/>
                </a:lnTo>
                <a:lnTo>
                  <a:pt x="1492" y="192"/>
                </a:lnTo>
                <a:lnTo>
                  <a:pt x="1410" y="212"/>
                </a:lnTo>
                <a:lnTo>
                  <a:pt x="1330" y="239"/>
                </a:lnTo>
                <a:lnTo>
                  <a:pt x="1254" y="270"/>
                </a:lnTo>
                <a:lnTo>
                  <a:pt x="1179" y="307"/>
                </a:lnTo>
                <a:lnTo>
                  <a:pt x="1107" y="348"/>
                </a:lnTo>
                <a:lnTo>
                  <a:pt x="1039" y="395"/>
                </a:lnTo>
                <a:lnTo>
                  <a:pt x="974" y="444"/>
                </a:lnTo>
                <a:lnTo>
                  <a:pt x="913" y="499"/>
                </a:lnTo>
                <a:lnTo>
                  <a:pt x="855" y="558"/>
                </a:lnTo>
                <a:lnTo>
                  <a:pt x="801" y="619"/>
                </a:lnTo>
                <a:lnTo>
                  <a:pt x="752" y="685"/>
                </a:lnTo>
                <a:lnTo>
                  <a:pt x="707" y="754"/>
                </a:lnTo>
                <a:lnTo>
                  <a:pt x="666" y="827"/>
                </a:lnTo>
                <a:lnTo>
                  <a:pt x="631" y="902"/>
                </a:lnTo>
                <a:lnTo>
                  <a:pt x="680" y="840"/>
                </a:lnTo>
                <a:lnTo>
                  <a:pt x="732" y="783"/>
                </a:lnTo>
                <a:lnTo>
                  <a:pt x="785" y="732"/>
                </a:lnTo>
                <a:lnTo>
                  <a:pt x="839" y="684"/>
                </a:lnTo>
                <a:lnTo>
                  <a:pt x="892" y="642"/>
                </a:lnTo>
                <a:lnTo>
                  <a:pt x="945" y="604"/>
                </a:lnTo>
                <a:lnTo>
                  <a:pt x="998" y="571"/>
                </a:lnTo>
                <a:lnTo>
                  <a:pt x="1049" y="542"/>
                </a:lnTo>
                <a:lnTo>
                  <a:pt x="1096" y="516"/>
                </a:lnTo>
                <a:lnTo>
                  <a:pt x="1141" y="494"/>
                </a:lnTo>
                <a:lnTo>
                  <a:pt x="1183" y="476"/>
                </a:lnTo>
                <a:lnTo>
                  <a:pt x="1221" y="461"/>
                </a:lnTo>
                <a:lnTo>
                  <a:pt x="1319" y="425"/>
                </a:lnTo>
                <a:lnTo>
                  <a:pt x="1416" y="397"/>
                </a:lnTo>
                <a:lnTo>
                  <a:pt x="1512" y="374"/>
                </a:lnTo>
                <a:lnTo>
                  <a:pt x="1607" y="358"/>
                </a:lnTo>
                <a:lnTo>
                  <a:pt x="1699" y="348"/>
                </a:lnTo>
                <a:lnTo>
                  <a:pt x="1789" y="345"/>
                </a:lnTo>
                <a:lnTo>
                  <a:pt x="1863" y="347"/>
                </a:lnTo>
                <a:lnTo>
                  <a:pt x="1932" y="354"/>
                </a:lnTo>
                <a:lnTo>
                  <a:pt x="1997" y="363"/>
                </a:lnTo>
                <a:lnTo>
                  <a:pt x="2059" y="376"/>
                </a:lnTo>
                <a:lnTo>
                  <a:pt x="2118" y="391"/>
                </a:lnTo>
                <a:lnTo>
                  <a:pt x="2173" y="410"/>
                </a:lnTo>
                <a:lnTo>
                  <a:pt x="2224" y="430"/>
                </a:lnTo>
                <a:lnTo>
                  <a:pt x="2272" y="452"/>
                </a:lnTo>
                <a:lnTo>
                  <a:pt x="2316" y="475"/>
                </a:lnTo>
                <a:lnTo>
                  <a:pt x="2358" y="498"/>
                </a:lnTo>
                <a:lnTo>
                  <a:pt x="2396" y="523"/>
                </a:lnTo>
                <a:lnTo>
                  <a:pt x="2431" y="548"/>
                </a:lnTo>
                <a:lnTo>
                  <a:pt x="2462" y="572"/>
                </a:lnTo>
                <a:lnTo>
                  <a:pt x="2490" y="596"/>
                </a:lnTo>
                <a:lnTo>
                  <a:pt x="2514" y="617"/>
                </a:lnTo>
                <a:lnTo>
                  <a:pt x="2535" y="638"/>
                </a:lnTo>
                <a:lnTo>
                  <a:pt x="2553" y="657"/>
                </a:lnTo>
                <a:lnTo>
                  <a:pt x="2569" y="673"/>
                </a:lnTo>
                <a:lnTo>
                  <a:pt x="2580" y="687"/>
                </a:lnTo>
                <a:lnTo>
                  <a:pt x="2589" y="698"/>
                </a:lnTo>
                <a:lnTo>
                  <a:pt x="2594" y="705"/>
                </a:lnTo>
                <a:lnTo>
                  <a:pt x="2601" y="712"/>
                </a:lnTo>
                <a:lnTo>
                  <a:pt x="2611" y="725"/>
                </a:lnTo>
                <a:lnTo>
                  <a:pt x="2622" y="741"/>
                </a:lnTo>
                <a:lnTo>
                  <a:pt x="2638" y="763"/>
                </a:lnTo>
                <a:lnTo>
                  <a:pt x="2653" y="788"/>
                </a:lnTo>
                <a:lnTo>
                  <a:pt x="2670" y="817"/>
                </a:lnTo>
                <a:lnTo>
                  <a:pt x="2686" y="849"/>
                </a:lnTo>
                <a:lnTo>
                  <a:pt x="2703" y="886"/>
                </a:lnTo>
                <a:lnTo>
                  <a:pt x="2718" y="927"/>
                </a:lnTo>
                <a:lnTo>
                  <a:pt x="2757" y="938"/>
                </a:lnTo>
                <a:lnTo>
                  <a:pt x="2797" y="954"/>
                </a:lnTo>
                <a:lnTo>
                  <a:pt x="2837" y="976"/>
                </a:lnTo>
                <a:lnTo>
                  <a:pt x="2878" y="1004"/>
                </a:lnTo>
                <a:lnTo>
                  <a:pt x="2918" y="1038"/>
                </a:lnTo>
                <a:lnTo>
                  <a:pt x="2890" y="956"/>
                </a:lnTo>
                <a:lnTo>
                  <a:pt x="2856" y="875"/>
                </a:lnTo>
                <a:lnTo>
                  <a:pt x="2818" y="799"/>
                </a:lnTo>
                <a:lnTo>
                  <a:pt x="2773" y="725"/>
                </a:lnTo>
                <a:lnTo>
                  <a:pt x="2725" y="654"/>
                </a:lnTo>
                <a:lnTo>
                  <a:pt x="2671" y="588"/>
                </a:lnTo>
                <a:lnTo>
                  <a:pt x="2613" y="525"/>
                </a:lnTo>
                <a:lnTo>
                  <a:pt x="2550" y="466"/>
                </a:lnTo>
                <a:lnTo>
                  <a:pt x="2484" y="412"/>
                </a:lnTo>
                <a:lnTo>
                  <a:pt x="2414" y="362"/>
                </a:lnTo>
                <a:lnTo>
                  <a:pt x="2341" y="318"/>
                </a:lnTo>
                <a:lnTo>
                  <a:pt x="2265" y="279"/>
                </a:lnTo>
                <a:lnTo>
                  <a:pt x="2185" y="245"/>
                </a:lnTo>
                <a:lnTo>
                  <a:pt x="2102" y="216"/>
                </a:lnTo>
                <a:lnTo>
                  <a:pt x="2018" y="194"/>
                </a:lnTo>
                <a:lnTo>
                  <a:pt x="1930" y="178"/>
                </a:lnTo>
                <a:lnTo>
                  <a:pt x="1841" y="168"/>
                </a:lnTo>
                <a:lnTo>
                  <a:pt x="1749" y="165"/>
                </a:lnTo>
                <a:close/>
                <a:moveTo>
                  <a:pt x="1749" y="0"/>
                </a:moveTo>
                <a:lnTo>
                  <a:pt x="1749" y="0"/>
                </a:lnTo>
                <a:lnTo>
                  <a:pt x="1844" y="4"/>
                </a:lnTo>
                <a:lnTo>
                  <a:pt x="1937" y="13"/>
                </a:lnTo>
                <a:lnTo>
                  <a:pt x="2027" y="29"/>
                </a:lnTo>
                <a:lnTo>
                  <a:pt x="2117" y="50"/>
                </a:lnTo>
                <a:lnTo>
                  <a:pt x="2203" y="77"/>
                </a:lnTo>
                <a:lnTo>
                  <a:pt x="2287" y="110"/>
                </a:lnTo>
                <a:lnTo>
                  <a:pt x="2368" y="147"/>
                </a:lnTo>
                <a:lnTo>
                  <a:pt x="2447" y="189"/>
                </a:lnTo>
                <a:lnTo>
                  <a:pt x="2522" y="237"/>
                </a:lnTo>
                <a:lnTo>
                  <a:pt x="2593" y="290"/>
                </a:lnTo>
                <a:lnTo>
                  <a:pt x="2661" y="346"/>
                </a:lnTo>
                <a:lnTo>
                  <a:pt x="2726" y="407"/>
                </a:lnTo>
                <a:lnTo>
                  <a:pt x="2787" y="471"/>
                </a:lnTo>
                <a:lnTo>
                  <a:pt x="2843" y="539"/>
                </a:lnTo>
                <a:lnTo>
                  <a:pt x="2895" y="612"/>
                </a:lnTo>
                <a:lnTo>
                  <a:pt x="2943" y="687"/>
                </a:lnTo>
                <a:lnTo>
                  <a:pt x="2986" y="765"/>
                </a:lnTo>
                <a:lnTo>
                  <a:pt x="3022" y="847"/>
                </a:lnTo>
                <a:lnTo>
                  <a:pt x="3055" y="931"/>
                </a:lnTo>
                <a:lnTo>
                  <a:pt x="3082" y="1018"/>
                </a:lnTo>
                <a:lnTo>
                  <a:pt x="3103" y="1106"/>
                </a:lnTo>
                <a:lnTo>
                  <a:pt x="3119" y="1197"/>
                </a:lnTo>
                <a:lnTo>
                  <a:pt x="3128" y="1291"/>
                </a:lnTo>
                <a:lnTo>
                  <a:pt x="3131" y="1385"/>
                </a:lnTo>
                <a:lnTo>
                  <a:pt x="3131" y="1436"/>
                </a:lnTo>
                <a:lnTo>
                  <a:pt x="3182" y="1436"/>
                </a:lnTo>
                <a:lnTo>
                  <a:pt x="3224" y="1439"/>
                </a:lnTo>
                <a:lnTo>
                  <a:pt x="3266" y="1448"/>
                </a:lnTo>
                <a:lnTo>
                  <a:pt x="3305" y="1461"/>
                </a:lnTo>
                <a:lnTo>
                  <a:pt x="3341" y="1480"/>
                </a:lnTo>
                <a:lnTo>
                  <a:pt x="3376" y="1503"/>
                </a:lnTo>
                <a:lnTo>
                  <a:pt x="3406" y="1530"/>
                </a:lnTo>
                <a:lnTo>
                  <a:pt x="3433" y="1560"/>
                </a:lnTo>
                <a:lnTo>
                  <a:pt x="3456" y="1593"/>
                </a:lnTo>
                <a:lnTo>
                  <a:pt x="3474" y="1630"/>
                </a:lnTo>
                <a:lnTo>
                  <a:pt x="3488" y="1670"/>
                </a:lnTo>
                <a:lnTo>
                  <a:pt x="3497" y="1711"/>
                </a:lnTo>
                <a:lnTo>
                  <a:pt x="3499" y="1754"/>
                </a:lnTo>
                <a:lnTo>
                  <a:pt x="3499" y="2220"/>
                </a:lnTo>
                <a:lnTo>
                  <a:pt x="3497" y="2263"/>
                </a:lnTo>
                <a:lnTo>
                  <a:pt x="3488" y="2305"/>
                </a:lnTo>
                <a:lnTo>
                  <a:pt x="3474" y="2344"/>
                </a:lnTo>
                <a:lnTo>
                  <a:pt x="3456" y="2381"/>
                </a:lnTo>
                <a:lnTo>
                  <a:pt x="3433" y="2414"/>
                </a:lnTo>
                <a:lnTo>
                  <a:pt x="3406" y="2446"/>
                </a:lnTo>
                <a:lnTo>
                  <a:pt x="3376" y="2473"/>
                </a:lnTo>
                <a:lnTo>
                  <a:pt x="3341" y="2495"/>
                </a:lnTo>
                <a:lnTo>
                  <a:pt x="3305" y="2514"/>
                </a:lnTo>
                <a:lnTo>
                  <a:pt x="3266" y="2527"/>
                </a:lnTo>
                <a:lnTo>
                  <a:pt x="3224" y="2535"/>
                </a:lnTo>
                <a:lnTo>
                  <a:pt x="3182" y="2538"/>
                </a:lnTo>
                <a:lnTo>
                  <a:pt x="3069" y="2538"/>
                </a:lnTo>
                <a:lnTo>
                  <a:pt x="3051" y="2606"/>
                </a:lnTo>
                <a:lnTo>
                  <a:pt x="3029" y="2671"/>
                </a:lnTo>
                <a:lnTo>
                  <a:pt x="3001" y="2734"/>
                </a:lnTo>
                <a:lnTo>
                  <a:pt x="2968" y="2793"/>
                </a:lnTo>
                <a:lnTo>
                  <a:pt x="2930" y="2851"/>
                </a:lnTo>
                <a:lnTo>
                  <a:pt x="2888" y="2903"/>
                </a:lnTo>
                <a:lnTo>
                  <a:pt x="2841" y="2952"/>
                </a:lnTo>
                <a:lnTo>
                  <a:pt x="2791" y="2997"/>
                </a:lnTo>
                <a:lnTo>
                  <a:pt x="2737" y="3038"/>
                </a:lnTo>
                <a:lnTo>
                  <a:pt x="2680" y="3075"/>
                </a:lnTo>
                <a:lnTo>
                  <a:pt x="2619" y="3107"/>
                </a:lnTo>
                <a:lnTo>
                  <a:pt x="2556" y="3132"/>
                </a:lnTo>
                <a:lnTo>
                  <a:pt x="2504" y="3192"/>
                </a:lnTo>
                <a:lnTo>
                  <a:pt x="2452" y="3245"/>
                </a:lnTo>
                <a:lnTo>
                  <a:pt x="2400" y="3292"/>
                </a:lnTo>
                <a:lnTo>
                  <a:pt x="2349" y="3334"/>
                </a:lnTo>
                <a:lnTo>
                  <a:pt x="2299" y="3371"/>
                </a:lnTo>
                <a:lnTo>
                  <a:pt x="2252" y="3404"/>
                </a:lnTo>
                <a:lnTo>
                  <a:pt x="2205" y="3432"/>
                </a:lnTo>
                <a:lnTo>
                  <a:pt x="2162" y="3455"/>
                </a:lnTo>
                <a:lnTo>
                  <a:pt x="2109" y="3480"/>
                </a:lnTo>
                <a:lnTo>
                  <a:pt x="2054" y="3500"/>
                </a:lnTo>
                <a:lnTo>
                  <a:pt x="1998" y="3514"/>
                </a:lnTo>
                <a:lnTo>
                  <a:pt x="1941" y="3521"/>
                </a:lnTo>
                <a:lnTo>
                  <a:pt x="1883" y="3524"/>
                </a:lnTo>
                <a:lnTo>
                  <a:pt x="1824" y="3521"/>
                </a:lnTo>
                <a:lnTo>
                  <a:pt x="1767" y="3514"/>
                </a:lnTo>
                <a:lnTo>
                  <a:pt x="1711" y="3500"/>
                </a:lnTo>
                <a:lnTo>
                  <a:pt x="1656" y="3480"/>
                </a:lnTo>
                <a:lnTo>
                  <a:pt x="1603" y="3455"/>
                </a:lnTo>
                <a:lnTo>
                  <a:pt x="1558" y="3431"/>
                </a:lnTo>
                <a:lnTo>
                  <a:pt x="1509" y="3401"/>
                </a:lnTo>
                <a:lnTo>
                  <a:pt x="1458" y="3367"/>
                </a:lnTo>
                <a:lnTo>
                  <a:pt x="1407" y="3327"/>
                </a:lnTo>
                <a:lnTo>
                  <a:pt x="1353" y="3281"/>
                </a:lnTo>
                <a:lnTo>
                  <a:pt x="1299" y="3231"/>
                </a:lnTo>
                <a:lnTo>
                  <a:pt x="1244" y="3173"/>
                </a:lnTo>
                <a:lnTo>
                  <a:pt x="1190" y="3109"/>
                </a:lnTo>
                <a:lnTo>
                  <a:pt x="1194" y="3126"/>
                </a:lnTo>
                <a:lnTo>
                  <a:pt x="1198" y="3137"/>
                </a:lnTo>
                <a:lnTo>
                  <a:pt x="1201" y="3148"/>
                </a:lnTo>
                <a:lnTo>
                  <a:pt x="1202" y="3158"/>
                </a:lnTo>
                <a:lnTo>
                  <a:pt x="1199" y="3177"/>
                </a:lnTo>
                <a:lnTo>
                  <a:pt x="1191" y="3193"/>
                </a:lnTo>
                <a:lnTo>
                  <a:pt x="1178" y="3205"/>
                </a:lnTo>
                <a:lnTo>
                  <a:pt x="1162" y="3213"/>
                </a:lnTo>
                <a:lnTo>
                  <a:pt x="1144" y="3217"/>
                </a:lnTo>
                <a:lnTo>
                  <a:pt x="1144" y="3217"/>
                </a:lnTo>
                <a:lnTo>
                  <a:pt x="1130" y="3215"/>
                </a:lnTo>
                <a:lnTo>
                  <a:pt x="1117" y="3210"/>
                </a:lnTo>
                <a:lnTo>
                  <a:pt x="1105" y="3202"/>
                </a:lnTo>
                <a:lnTo>
                  <a:pt x="1101" y="3197"/>
                </a:lnTo>
                <a:lnTo>
                  <a:pt x="1091" y="3189"/>
                </a:lnTo>
                <a:lnTo>
                  <a:pt x="1078" y="3177"/>
                </a:lnTo>
                <a:lnTo>
                  <a:pt x="1062" y="3161"/>
                </a:lnTo>
                <a:lnTo>
                  <a:pt x="1042" y="3141"/>
                </a:lnTo>
                <a:lnTo>
                  <a:pt x="1021" y="3118"/>
                </a:lnTo>
                <a:lnTo>
                  <a:pt x="996" y="3092"/>
                </a:lnTo>
                <a:lnTo>
                  <a:pt x="968" y="3063"/>
                </a:lnTo>
                <a:lnTo>
                  <a:pt x="940" y="3031"/>
                </a:lnTo>
                <a:lnTo>
                  <a:pt x="909" y="2995"/>
                </a:lnTo>
                <a:lnTo>
                  <a:pt x="876" y="2956"/>
                </a:lnTo>
                <a:lnTo>
                  <a:pt x="843" y="2915"/>
                </a:lnTo>
                <a:lnTo>
                  <a:pt x="809" y="2871"/>
                </a:lnTo>
                <a:lnTo>
                  <a:pt x="774" y="2824"/>
                </a:lnTo>
                <a:lnTo>
                  <a:pt x="739" y="2774"/>
                </a:lnTo>
                <a:lnTo>
                  <a:pt x="704" y="2722"/>
                </a:lnTo>
                <a:lnTo>
                  <a:pt x="669" y="2667"/>
                </a:lnTo>
                <a:lnTo>
                  <a:pt x="635" y="2610"/>
                </a:lnTo>
                <a:lnTo>
                  <a:pt x="603" y="2550"/>
                </a:lnTo>
                <a:lnTo>
                  <a:pt x="570" y="2489"/>
                </a:lnTo>
                <a:lnTo>
                  <a:pt x="560" y="2505"/>
                </a:lnTo>
                <a:lnTo>
                  <a:pt x="548" y="2519"/>
                </a:lnTo>
                <a:lnTo>
                  <a:pt x="532" y="2530"/>
                </a:lnTo>
                <a:lnTo>
                  <a:pt x="514" y="2536"/>
                </a:lnTo>
                <a:lnTo>
                  <a:pt x="495" y="2538"/>
                </a:lnTo>
                <a:lnTo>
                  <a:pt x="318" y="2538"/>
                </a:lnTo>
                <a:lnTo>
                  <a:pt x="275" y="2535"/>
                </a:lnTo>
                <a:lnTo>
                  <a:pt x="233" y="2527"/>
                </a:lnTo>
                <a:lnTo>
                  <a:pt x="194" y="2514"/>
                </a:lnTo>
                <a:lnTo>
                  <a:pt x="157" y="2495"/>
                </a:lnTo>
                <a:lnTo>
                  <a:pt x="124" y="2473"/>
                </a:lnTo>
                <a:lnTo>
                  <a:pt x="93" y="2446"/>
                </a:lnTo>
                <a:lnTo>
                  <a:pt x="66" y="2414"/>
                </a:lnTo>
                <a:lnTo>
                  <a:pt x="43" y="2381"/>
                </a:lnTo>
                <a:lnTo>
                  <a:pt x="25" y="2344"/>
                </a:lnTo>
                <a:lnTo>
                  <a:pt x="12" y="2305"/>
                </a:lnTo>
                <a:lnTo>
                  <a:pt x="3" y="2263"/>
                </a:lnTo>
                <a:lnTo>
                  <a:pt x="0" y="2220"/>
                </a:lnTo>
                <a:lnTo>
                  <a:pt x="0" y="1754"/>
                </a:lnTo>
                <a:lnTo>
                  <a:pt x="3" y="1711"/>
                </a:lnTo>
                <a:lnTo>
                  <a:pt x="12" y="1670"/>
                </a:lnTo>
                <a:lnTo>
                  <a:pt x="25" y="1630"/>
                </a:lnTo>
                <a:lnTo>
                  <a:pt x="43" y="1593"/>
                </a:lnTo>
                <a:lnTo>
                  <a:pt x="66" y="1560"/>
                </a:lnTo>
                <a:lnTo>
                  <a:pt x="93" y="1530"/>
                </a:lnTo>
                <a:lnTo>
                  <a:pt x="124" y="1503"/>
                </a:lnTo>
                <a:lnTo>
                  <a:pt x="157" y="1480"/>
                </a:lnTo>
                <a:lnTo>
                  <a:pt x="194" y="1461"/>
                </a:lnTo>
                <a:lnTo>
                  <a:pt x="233" y="1448"/>
                </a:lnTo>
                <a:lnTo>
                  <a:pt x="275" y="1439"/>
                </a:lnTo>
                <a:lnTo>
                  <a:pt x="318" y="1436"/>
                </a:lnTo>
                <a:lnTo>
                  <a:pt x="368" y="1436"/>
                </a:lnTo>
                <a:lnTo>
                  <a:pt x="368" y="1385"/>
                </a:lnTo>
                <a:lnTo>
                  <a:pt x="371" y="1291"/>
                </a:lnTo>
                <a:lnTo>
                  <a:pt x="380" y="1197"/>
                </a:lnTo>
                <a:lnTo>
                  <a:pt x="396" y="1106"/>
                </a:lnTo>
                <a:lnTo>
                  <a:pt x="417" y="1018"/>
                </a:lnTo>
                <a:lnTo>
                  <a:pt x="444" y="931"/>
                </a:lnTo>
                <a:lnTo>
                  <a:pt x="476" y="847"/>
                </a:lnTo>
                <a:lnTo>
                  <a:pt x="514" y="765"/>
                </a:lnTo>
                <a:lnTo>
                  <a:pt x="556" y="687"/>
                </a:lnTo>
                <a:lnTo>
                  <a:pt x="604" y="612"/>
                </a:lnTo>
                <a:lnTo>
                  <a:pt x="655" y="539"/>
                </a:lnTo>
                <a:lnTo>
                  <a:pt x="712" y="471"/>
                </a:lnTo>
                <a:lnTo>
                  <a:pt x="773" y="407"/>
                </a:lnTo>
                <a:lnTo>
                  <a:pt x="838" y="346"/>
                </a:lnTo>
                <a:lnTo>
                  <a:pt x="905" y="290"/>
                </a:lnTo>
                <a:lnTo>
                  <a:pt x="978" y="237"/>
                </a:lnTo>
                <a:lnTo>
                  <a:pt x="1053" y="189"/>
                </a:lnTo>
                <a:lnTo>
                  <a:pt x="1131" y="147"/>
                </a:lnTo>
                <a:lnTo>
                  <a:pt x="1213" y="110"/>
                </a:lnTo>
                <a:lnTo>
                  <a:pt x="1296" y="77"/>
                </a:lnTo>
                <a:lnTo>
                  <a:pt x="1383" y="50"/>
                </a:lnTo>
                <a:lnTo>
                  <a:pt x="1471" y="29"/>
                </a:lnTo>
                <a:lnTo>
                  <a:pt x="1562" y="13"/>
                </a:lnTo>
                <a:lnTo>
                  <a:pt x="1655" y="4"/>
                </a:lnTo>
                <a:lnTo>
                  <a:pt x="17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5" name="Shape 7815"/>
          <p:cNvSpPr/>
          <p:nvPr/>
        </p:nvSpPr>
        <p:spPr>
          <a:xfrm>
            <a:off x="885521" y="2893494"/>
            <a:ext cx="240230" cy="198869"/>
          </a:xfrm>
          <a:custGeom>
            <a:avLst/>
            <a:gdLst/>
            <a:ahLst/>
            <a:cxnLst/>
            <a:rect l="0" t="0" r="0" b="0"/>
            <a:pathLst>
              <a:path w="6296" h="5213" extrusionOk="0">
                <a:moveTo>
                  <a:pt x="313" y="0"/>
                </a:moveTo>
                <a:lnTo>
                  <a:pt x="886" y="0"/>
                </a:lnTo>
                <a:lnTo>
                  <a:pt x="963" y="6"/>
                </a:lnTo>
                <a:lnTo>
                  <a:pt x="1035" y="19"/>
                </a:lnTo>
                <a:lnTo>
                  <a:pt x="1104" y="42"/>
                </a:lnTo>
                <a:lnTo>
                  <a:pt x="1171" y="71"/>
                </a:lnTo>
                <a:lnTo>
                  <a:pt x="1232" y="109"/>
                </a:lnTo>
                <a:lnTo>
                  <a:pt x="1287" y="153"/>
                </a:lnTo>
                <a:lnTo>
                  <a:pt x="1339" y="204"/>
                </a:lnTo>
                <a:lnTo>
                  <a:pt x="1383" y="262"/>
                </a:lnTo>
                <a:lnTo>
                  <a:pt x="1421" y="325"/>
                </a:lnTo>
                <a:lnTo>
                  <a:pt x="1450" y="392"/>
                </a:lnTo>
                <a:lnTo>
                  <a:pt x="1472" y="464"/>
                </a:lnTo>
                <a:lnTo>
                  <a:pt x="1986" y="2666"/>
                </a:lnTo>
                <a:lnTo>
                  <a:pt x="5223" y="2666"/>
                </a:lnTo>
                <a:lnTo>
                  <a:pt x="5246" y="2662"/>
                </a:lnTo>
                <a:lnTo>
                  <a:pt x="5269" y="2650"/>
                </a:lnTo>
                <a:lnTo>
                  <a:pt x="5286" y="2635"/>
                </a:lnTo>
                <a:lnTo>
                  <a:pt x="5298" y="2612"/>
                </a:lnTo>
                <a:lnTo>
                  <a:pt x="5874" y="1058"/>
                </a:lnTo>
                <a:lnTo>
                  <a:pt x="5880" y="1034"/>
                </a:lnTo>
                <a:lnTo>
                  <a:pt x="5876" y="1009"/>
                </a:lnTo>
                <a:lnTo>
                  <a:pt x="5865" y="984"/>
                </a:lnTo>
                <a:lnTo>
                  <a:pt x="5847" y="967"/>
                </a:lnTo>
                <a:lnTo>
                  <a:pt x="5825" y="953"/>
                </a:lnTo>
                <a:lnTo>
                  <a:pt x="5800" y="950"/>
                </a:lnTo>
                <a:lnTo>
                  <a:pt x="2721" y="950"/>
                </a:lnTo>
                <a:lnTo>
                  <a:pt x="2674" y="944"/>
                </a:lnTo>
                <a:lnTo>
                  <a:pt x="2630" y="929"/>
                </a:lnTo>
                <a:lnTo>
                  <a:pt x="2590" y="904"/>
                </a:lnTo>
                <a:lnTo>
                  <a:pt x="2559" y="871"/>
                </a:lnTo>
                <a:lnTo>
                  <a:pt x="2534" y="833"/>
                </a:lnTo>
                <a:lnTo>
                  <a:pt x="2517" y="789"/>
                </a:lnTo>
                <a:lnTo>
                  <a:pt x="2513" y="741"/>
                </a:lnTo>
                <a:lnTo>
                  <a:pt x="2517" y="693"/>
                </a:lnTo>
                <a:lnTo>
                  <a:pt x="2534" y="650"/>
                </a:lnTo>
                <a:lnTo>
                  <a:pt x="2559" y="611"/>
                </a:lnTo>
                <a:lnTo>
                  <a:pt x="2590" y="579"/>
                </a:lnTo>
                <a:lnTo>
                  <a:pt x="2630" y="554"/>
                </a:lnTo>
                <a:lnTo>
                  <a:pt x="2674" y="539"/>
                </a:lnTo>
                <a:lnTo>
                  <a:pt x="2721" y="533"/>
                </a:lnTo>
                <a:lnTo>
                  <a:pt x="5800" y="533"/>
                </a:lnTo>
                <a:lnTo>
                  <a:pt x="5869" y="539"/>
                </a:lnTo>
                <a:lnTo>
                  <a:pt x="5935" y="552"/>
                </a:lnTo>
                <a:lnTo>
                  <a:pt x="6000" y="575"/>
                </a:lnTo>
                <a:lnTo>
                  <a:pt x="6059" y="607"/>
                </a:lnTo>
                <a:lnTo>
                  <a:pt x="6115" y="646"/>
                </a:lnTo>
                <a:lnTo>
                  <a:pt x="6165" y="693"/>
                </a:lnTo>
                <a:lnTo>
                  <a:pt x="6208" y="747"/>
                </a:lnTo>
                <a:lnTo>
                  <a:pt x="6243" y="806"/>
                </a:lnTo>
                <a:lnTo>
                  <a:pt x="6270" y="869"/>
                </a:lnTo>
                <a:lnTo>
                  <a:pt x="6287" y="934"/>
                </a:lnTo>
                <a:lnTo>
                  <a:pt x="6296" y="1001"/>
                </a:lnTo>
                <a:lnTo>
                  <a:pt x="6294" y="1070"/>
                </a:lnTo>
                <a:lnTo>
                  <a:pt x="6285" y="1137"/>
                </a:lnTo>
                <a:lnTo>
                  <a:pt x="6266" y="1204"/>
                </a:lnTo>
                <a:lnTo>
                  <a:pt x="5689" y="2757"/>
                </a:lnTo>
                <a:lnTo>
                  <a:pt x="5660" y="2820"/>
                </a:lnTo>
                <a:lnTo>
                  <a:pt x="5624" y="2878"/>
                </a:lnTo>
                <a:lnTo>
                  <a:pt x="5582" y="2927"/>
                </a:lnTo>
                <a:lnTo>
                  <a:pt x="5532" y="2973"/>
                </a:lnTo>
                <a:lnTo>
                  <a:pt x="5477" y="3011"/>
                </a:lnTo>
                <a:lnTo>
                  <a:pt x="5420" y="3042"/>
                </a:lnTo>
                <a:lnTo>
                  <a:pt x="5357" y="3063"/>
                </a:lnTo>
                <a:lnTo>
                  <a:pt x="5290" y="3076"/>
                </a:lnTo>
                <a:lnTo>
                  <a:pt x="5223" y="3082"/>
                </a:lnTo>
                <a:lnTo>
                  <a:pt x="2085" y="3082"/>
                </a:lnTo>
                <a:lnTo>
                  <a:pt x="2166" y="3428"/>
                </a:lnTo>
                <a:lnTo>
                  <a:pt x="5129" y="3428"/>
                </a:lnTo>
                <a:lnTo>
                  <a:pt x="5185" y="3432"/>
                </a:lnTo>
                <a:lnTo>
                  <a:pt x="5238" y="3447"/>
                </a:lnTo>
                <a:lnTo>
                  <a:pt x="5286" y="3470"/>
                </a:lnTo>
                <a:lnTo>
                  <a:pt x="5330" y="3501"/>
                </a:lnTo>
                <a:lnTo>
                  <a:pt x="5368" y="3539"/>
                </a:lnTo>
                <a:lnTo>
                  <a:pt x="5399" y="3583"/>
                </a:lnTo>
                <a:lnTo>
                  <a:pt x="5422" y="3631"/>
                </a:lnTo>
                <a:lnTo>
                  <a:pt x="5437" y="3684"/>
                </a:lnTo>
                <a:lnTo>
                  <a:pt x="5441" y="3739"/>
                </a:lnTo>
                <a:lnTo>
                  <a:pt x="5437" y="3797"/>
                </a:lnTo>
                <a:lnTo>
                  <a:pt x="5422" y="3848"/>
                </a:lnTo>
                <a:lnTo>
                  <a:pt x="5399" y="3898"/>
                </a:lnTo>
                <a:lnTo>
                  <a:pt x="5368" y="3942"/>
                </a:lnTo>
                <a:lnTo>
                  <a:pt x="5330" y="3980"/>
                </a:lnTo>
                <a:lnTo>
                  <a:pt x="5286" y="4011"/>
                </a:lnTo>
                <a:lnTo>
                  <a:pt x="5238" y="4034"/>
                </a:lnTo>
                <a:lnTo>
                  <a:pt x="5185" y="4047"/>
                </a:lnTo>
                <a:lnTo>
                  <a:pt x="5129" y="4053"/>
                </a:lnTo>
                <a:lnTo>
                  <a:pt x="4837" y="4053"/>
                </a:lnTo>
                <a:lnTo>
                  <a:pt x="4895" y="4101"/>
                </a:lnTo>
                <a:lnTo>
                  <a:pt x="4946" y="4152"/>
                </a:lnTo>
                <a:lnTo>
                  <a:pt x="4992" y="4211"/>
                </a:lnTo>
                <a:lnTo>
                  <a:pt x="5030" y="4274"/>
                </a:lnTo>
                <a:lnTo>
                  <a:pt x="5061" y="4343"/>
                </a:lnTo>
                <a:lnTo>
                  <a:pt x="5084" y="4416"/>
                </a:lnTo>
                <a:lnTo>
                  <a:pt x="5097" y="4492"/>
                </a:lnTo>
                <a:lnTo>
                  <a:pt x="5103" y="4571"/>
                </a:lnTo>
                <a:lnTo>
                  <a:pt x="5097" y="4657"/>
                </a:lnTo>
                <a:lnTo>
                  <a:pt x="5080" y="4741"/>
                </a:lnTo>
                <a:lnTo>
                  <a:pt x="5051" y="4821"/>
                </a:lnTo>
                <a:lnTo>
                  <a:pt x="5015" y="4894"/>
                </a:lnTo>
                <a:lnTo>
                  <a:pt x="4969" y="4962"/>
                </a:lnTo>
                <a:lnTo>
                  <a:pt x="4914" y="5025"/>
                </a:lnTo>
                <a:lnTo>
                  <a:pt x="4853" y="5079"/>
                </a:lnTo>
                <a:lnTo>
                  <a:pt x="4784" y="5125"/>
                </a:lnTo>
                <a:lnTo>
                  <a:pt x="4709" y="5163"/>
                </a:lnTo>
                <a:lnTo>
                  <a:pt x="4631" y="5190"/>
                </a:lnTo>
                <a:lnTo>
                  <a:pt x="4547" y="5207"/>
                </a:lnTo>
                <a:lnTo>
                  <a:pt x="4459" y="5213"/>
                </a:lnTo>
                <a:lnTo>
                  <a:pt x="4373" y="5207"/>
                </a:lnTo>
                <a:lnTo>
                  <a:pt x="4289" y="5190"/>
                </a:lnTo>
                <a:lnTo>
                  <a:pt x="4209" y="5163"/>
                </a:lnTo>
                <a:lnTo>
                  <a:pt x="4136" y="5125"/>
                </a:lnTo>
                <a:lnTo>
                  <a:pt x="4068" y="5079"/>
                </a:lnTo>
                <a:lnTo>
                  <a:pt x="4007" y="5025"/>
                </a:lnTo>
                <a:lnTo>
                  <a:pt x="3951" y="4962"/>
                </a:lnTo>
                <a:lnTo>
                  <a:pt x="3905" y="4894"/>
                </a:lnTo>
                <a:lnTo>
                  <a:pt x="3869" y="4821"/>
                </a:lnTo>
                <a:lnTo>
                  <a:pt x="3840" y="4741"/>
                </a:lnTo>
                <a:lnTo>
                  <a:pt x="3823" y="4657"/>
                </a:lnTo>
                <a:lnTo>
                  <a:pt x="3818" y="4571"/>
                </a:lnTo>
                <a:lnTo>
                  <a:pt x="3823" y="4492"/>
                </a:lnTo>
                <a:lnTo>
                  <a:pt x="3837" y="4416"/>
                </a:lnTo>
                <a:lnTo>
                  <a:pt x="3860" y="4343"/>
                </a:lnTo>
                <a:lnTo>
                  <a:pt x="3890" y="4274"/>
                </a:lnTo>
                <a:lnTo>
                  <a:pt x="3928" y="4211"/>
                </a:lnTo>
                <a:lnTo>
                  <a:pt x="3974" y="4152"/>
                </a:lnTo>
                <a:lnTo>
                  <a:pt x="4026" y="4101"/>
                </a:lnTo>
                <a:lnTo>
                  <a:pt x="4083" y="4053"/>
                </a:lnTo>
                <a:lnTo>
                  <a:pt x="2884" y="4053"/>
                </a:lnTo>
                <a:lnTo>
                  <a:pt x="2941" y="4101"/>
                </a:lnTo>
                <a:lnTo>
                  <a:pt x="2993" y="4152"/>
                </a:lnTo>
                <a:lnTo>
                  <a:pt x="3038" y="4211"/>
                </a:lnTo>
                <a:lnTo>
                  <a:pt x="3077" y="4274"/>
                </a:lnTo>
                <a:lnTo>
                  <a:pt x="3107" y="4343"/>
                </a:lnTo>
                <a:lnTo>
                  <a:pt x="3130" y="4416"/>
                </a:lnTo>
                <a:lnTo>
                  <a:pt x="3143" y="4492"/>
                </a:lnTo>
                <a:lnTo>
                  <a:pt x="3149" y="4571"/>
                </a:lnTo>
                <a:lnTo>
                  <a:pt x="3143" y="4657"/>
                </a:lnTo>
                <a:lnTo>
                  <a:pt x="3126" y="4741"/>
                </a:lnTo>
                <a:lnTo>
                  <a:pt x="3098" y="4821"/>
                </a:lnTo>
                <a:lnTo>
                  <a:pt x="3061" y="4894"/>
                </a:lnTo>
                <a:lnTo>
                  <a:pt x="3015" y="4962"/>
                </a:lnTo>
                <a:lnTo>
                  <a:pt x="2960" y="5025"/>
                </a:lnTo>
                <a:lnTo>
                  <a:pt x="2899" y="5079"/>
                </a:lnTo>
                <a:lnTo>
                  <a:pt x="2830" y="5125"/>
                </a:lnTo>
                <a:lnTo>
                  <a:pt x="2756" y="5163"/>
                </a:lnTo>
                <a:lnTo>
                  <a:pt x="2677" y="5190"/>
                </a:lnTo>
                <a:lnTo>
                  <a:pt x="2593" y="5207"/>
                </a:lnTo>
                <a:lnTo>
                  <a:pt x="2507" y="5213"/>
                </a:lnTo>
                <a:lnTo>
                  <a:pt x="2420" y="5207"/>
                </a:lnTo>
                <a:lnTo>
                  <a:pt x="2336" y="5190"/>
                </a:lnTo>
                <a:lnTo>
                  <a:pt x="2257" y="5163"/>
                </a:lnTo>
                <a:lnTo>
                  <a:pt x="2183" y="5125"/>
                </a:lnTo>
                <a:lnTo>
                  <a:pt x="2114" y="5079"/>
                </a:lnTo>
                <a:lnTo>
                  <a:pt x="2053" y="5025"/>
                </a:lnTo>
                <a:lnTo>
                  <a:pt x="1998" y="4962"/>
                </a:lnTo>
                <a:lnTo>
                  <a:pt x="1952" y="4894"/>
                </a:lnTo>
                <a:lnTo>
                  <a:pt x="1915" y="4821"/>
                </a:lnTo>
                <a:lnTo>
                  <a:pt x="1887" y="4741"/>
                </a:lnTo>
                <a:lnTo>
                  <a:pt x="1870" y="4657"/>
                </a:lnTo>
                <a:lnTo>
                  <a:pt x="1864" y="4571"/>
                </a:lnTo>
                <a:lnTo>
                  <a:pt x="1870" y="4490"/>
                </a:lnTo>
                <a:lnTo>
                  <a:pt x="1883" y="4416"/>
                </a:lnTo>
                <a:lnTo>
                  <a:pt x="1906" y="4343"/>
                </a:lnTo>
                <a:lnTo>
                  <a:pt x="1936" y="4274"/>
                </a:lnTo>
                <a:lnTo>
                  <a:pt x="1977" y="4211"/>
                </a:lnTo>
                <a:lnTo>
                  <a:pt x="2021" y="4152"/>
                </a:lnTo>
                <a:lnTo>
                  <a:pt x="2072" y="4099"/>
                </a:lnTo>
                <a:lnTo>
                  <a:pt x="2131" y="4051"/>
                </a:lnTo>
                <a:lnTo>
                  <a:pt x="2049" y="4043"/>
                </a:lnTo>
                <a:lnTo>
                  <a:pt x="1973" y="4026"/>
                </a:lnTo>
                <a:lnTo>
                  <a:pt x="1898" y="3999"/>
                </a:lnTo>
                <a:lnTo>
                  <a:pt x="1830" y="3963"/>
                </a:lnTo>
                <a:lnTo>
                  <a:pt x="1767" y="3917"/>
                </a:lnTo>
                <a:lnTo>
                  <a:pt x="1711" y="3866"/>
                </a:lnTo>
                <a:lnTo>
                  <a:pt x="1660" y="3804"/>
                </a:lnTo>
                <a:lnTo>
                  <a:pt x="1619" y="3739"/>
                </a:lnTo>
                <a:lnTo>
                  <a:pt x="1585" y="3667"/>
                </a:lnTo>
                <a:lnTo>
                  <a:pt x="1562" y="3588"/>
                </a:lnTo>
                <a:lnTo>
                  <a:pt x="867" y="627"/>
                </a:lnTo>
                <a:lnTo>
                  <a:pt x="313" y="627"/>
                </a:lnTo>
                <a:lnTo>
                  <a:pt x="256" y="621"/>
                </a:lnTo>
                <a:lnTo>
                  <a:pt x="203" y="606"/>
                </a:lnTo>
                <a:lnTo>
                  <a:pt x="155" y="583"/>
                </a:lnTo>
                <a:lnTo>
                  <a:pt x="111" y="552"/>
                </a:lnTo>
                <a:lnTo>
                  <a:pt x="73" y="514"/>
                </a:lnTo>
                <a:lnTo>
                  <a:pt x="42" y="472"/>
                </a:lnTo>
                <a:lnTo>
                  <a:pt x="19" y="422"/>
                </a:lnTo>
                <a:lnTo>
                  <a:pt x="6" y="369"/>
                </a:lnTo>
                <a:lnTo>
                  <a:pt x="0" y="313"/>
                </a:lnTo>
                <a:lnTo>
                  <a:pt x="6" y="258"/>
                </a:lnTo>
                <a:lnTo>
                  <a:pt x="19" y="204"/>
                </a:lnTo>
                <a:lnTo>
                  <a:pt x="42" y="155"/>
                </a:lnTo>
                <a:lnTo>
                  <a:pt x="73" y="113"/>
                </a:lnTo>
                <a:lnTo>
                  <a:pt x="111" y="74"/>
                </a:lnTo>
                <a:lnTo>
                  <a:pt x="155" y="44"/>
                </a:lnTo>
                <a:lnTo>
                  <a:pt x="203" y="21"/>
                </a:lnTo>
                <a:lnTo>
                  <a:pt x="256" y="6"/>
                </a:lnTo>
                <a:lnTo>
                  <a:pt x="3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6" name="Shape 7816"/>
          <p:cNvSpPr/>
          <p:nvPr/>
        </p:nvSpPr>
        <p:spPr>
          <a:xfrm>
            <a:off x="6883100" y="2892652"/>
            <a:ext cx="253350" cy="200552"/>
          </a:xfrm>
          <a:custGeom>
            <a:avLst/>
            <a:gdLst/>
            <a:ahLst/>
            <a:cxnLst/>
            <a:rect l="0" t="0" r="0" b="0"/>
            <a:pathLst>
              <a:path w="3573" h="2827" extrusionOk="0">
                <a:moveTo>
                  <a:pt x="2378" y="555"/>
                </a:moveTo>
                <a:lnTo>
                  <a:pt x="2404" y="559"/>
                </a:lnTo>
                <a:lnTo>
                  <a:pt x="2431" y="567"/>
                </a:lnTo>
                <a:lnTo>
                  <a:pt x="2455" y="579"/>
                </a:lnTo>
                <a:lnTo>
                  <a:pt x="2476" y="595"/>
                </a:lnTo>
                <a:lnTo>
                  <a:pt x="2495" y="614"/>
                </a:lnTo>
                <a:lnTo>
                  <a:pt x="2551" y="686"/>
                </a:lnTo>
                <a:lnTo>
                  <a:pt x="2600" y="760"/>
                </a:lnTo>
                <a:lnTo>
                  <a:pt x="2643" y="837"/>
                </a:lnTo>
                <a:lnTo>
                  <a:pt x="2680" y="916"/>
                </a:lnTo>
                <a:lnTo>
                  <a:pt x="2713" y="998"/>
                </a:lnTo>
                <a:lnTo>
                  <a:pt x="2739" y="1081"/>
                </a:lnTo>
                <a:lnTo>
                  <a:pt x="2761" y="1166"/>
                </a:lnTo>
                <a:lnTo>
                  <a:pt x="2775" y="1253"/>
                </a:lnTo>
                <a:lnTo>
                  <a:pt x="2784" y="1342"/>
                </a:lnTo>
                <a:lnTo>
                  <a:pt x="2787" y="1432"/>
                </a:lnTo>
                <a:lnTo>
                  <a:pt x="2785" y="1516"/>
                </a:lnTo>
                <a:lnTo>
                  <a:pt x="2776" y="1598"/>
                </a:lnTo>
                <a:lnTo>
                  <a:pt x="2763" y="1681"/>
                </a:lnTo>
                <a:lnTo>
                  <a:pt x="2745" y="1761"/>
                </a:lnTo>
                <a:lnTo>
                  <a:pt x="2722" y="1840"/>
                </a:lnTo>
                <a:lnTo>
                  <a:pt x="2693" y="1918"/>
                </a:lnTo>
                <a:lnTo>
                  <a:pt x="2660" y="1993"/>
                </a:lnTo>
                <a:lnTo>
                  <a:pt x="2621" y="2067"/>
                </a:lnTo>
                <a:lnTo>
                  <a:pt x="2578" y="2137"/>
                </a:lnTo>
                <a:lnTo>
                  <a:pt x="2529" y="2206"/>
                </a:lnTo>
                <a:lnTo>
                  <a:pt x="2510" y="2226"/>
                </a:lnTo>
                <a:lnTo>
                  <a:pt x="2489" y="2244"/>
                </a:lnTo>
                <a:lnTo>
                  <a:pt x="2464" y="2257"/>
                </a:lnTo>
                <a:lnTo>
                  <a:pt x="2438" y="2267"/>
                </a:lnTo>
                <a:lnTo>
                  <a:pt x="2411" y="2271"/>
                </a:lnTo>
                <a:lnTo>
                  <a:pt x="2399" y="2271"/>
                </a:lnTo>
                <a:lnTo>
                  <a:pt x="2374" y="2269"/>
                </a:lnTo>
                <a:lnTo>
                  <a:pt x="2349" y="2263"/>
                </a:lnTo>
                <a:lnTo>
                  <a:pt x="2326" y="2254"/>
                </a:lnTo>
                <a:lnTo>
                  <a:pt x="2304" y="2241"/>
                </a:lnTo>
                <a:lnTo>
                  <a:pt x="2284" y="2224"/>
                </a:lnTo>
                <a:lnTo>
                  <a:pt x="2263" y="2202"/>
                </a:lnTo>
                <a:lnTo>
                  <a:pt x="2244" y="2180"/>
                </a:lnTo>
                <a:lnTo>
                  <a:pt x="2230" y="2155"/>
                </a:lnTo>
                <a:lnTo>
                  <a:pt x="2220" y="2128"/>
                </a:lnTo>
                <a:lnTo>
                  <a:pt x="2216" y="2099"/>
                </a:lnTo>
                <a:lnTo>
                  <a:pt x="2216" y="2071"/>
                </a:lnTo>
                <a:lnTo>
                  <a:pt x="2221" y="2044"/>
                </a:lnTo>
                <a:lnTo>
                  <a:pt x="2232" y="2017"/>
                </a:lnTo>
                <a:lnTo>
                  <a:pt x="2247" y="1992"/>
                </a:lnTo>
                <a:lnTo>
                  <a:pt x="2290" y="1929"/>
                </a:lnTo>
                <a:lnTo>
                  <a:pt x="2327" y="1864"/>
                </a:lnTo>
                <a:lnTo>
                  <a:pt x="2360" y="1796"/>
                </a:lnTo>
                <a:lnTo>
                  <a:pt x="2386" y="1727"/>
                </a:lnTo>
                <a:lnTo>
                  <a:pt x="2407" y="1655"/>
                </a:lnTo>
                <a:lnTo>
                  <a:pt x="2421" y="1582"/>
                </a:lnTo>
                <a:lnTo>
                  <a:pt x="2429" y="1507"/>
                </a:lnTo>
                <a:lnTo>
                  <a:pt x="2433" y="1432"/>
                </a:lnTo>
                <a:lnTo>
                  <a:pt x="2431" y="1359"/>
                </a:lnTo>
                <a:lnTo>
                  <a:pt x="2422" y="1289"/>
                </a:lnTo>
                <a:lnTo>
                  <a:pt x="2409" y="1219"/>
                </a:lnTo>
                <a:lnTo>
                  <a:pt x="2390" y="1151"/>
                </a:lnTo>
                <a:lnTo>
                  <a:pt x="2366" y="1085"/>
                </a:lnTo>
                <a:lnTo>
                  <a:pt x="2338" y="1020"/>
                </a:lnTo>
                <a:lnTo>
                  <a:pt x="2304" y="957"/>
                </a:lnTo>
                <a:lnTo>
                  <a:pt x="2266" y="898"/>
                </a:lnTo>
                <a:lnTo>
                  <a:pt x="2222" y="840"/>
                </a:lnTo>
                <a:lnTo>
                  <a:pt x="2205" y="815"/>
                </a:lnTo>
                <a:lnTo>
                  <a:pt x="2194" y="788"/>
                </a:lnTo>
                <a:lnTo>
                  <a:pt x="2187" y="759"/>
                </a:lnTo>
                <a:lnTo>
                  <a:pt x="2186" y="730"/>
                </a:lnTo>
                <a:lnTo>
                  <a:pt x="2191" y="701"/>
                </a:lnTo>
                <a:lnTo>
                  <a:pt x="2199" y="674"/>
                </a:lnTo>
                <a:lnTo>
                  <a:pt x="2213" y="648"/>
                </a:lnTo>
                <a:lnTo>
                  <a:pt x="2233" y="624"/>
                </a:lnTo>
                <a:lnTo>
                  <a:pt x="2255" y="602"/>
                </a:lnTo>
                <a:lnTo>
                  <a:pt x="2276" y="585"/>
                </a:lnTo>
                <a:lnTo>
                  <a:pt x="2299" y="571"/>
                </a:lnTo>
                <a:lnTo>
                  <a:pt x="2324" y="562"/>
                </a:lnTo>
                <a:lnTo>
                  <a:pt x="2350" y="557"/>
                </a:lnTo>
                <a:lnTo>
                  <a:pt x="2378" y="555"/>
                </a:lnTo>
                <a:close/>
                <a:moveTo>
                  <a:pt x="1635" y="180"/>
                </a:moveTo>
                <a:lnTo>
                  <a:pt x="1665" y="184"/>
                </a:lnTo>
                <a:lnTo>
                  <a:pt x="1694" y="195"/>
                </a:lnTo>
                <a:lnTo>
                  <a:pt x="1720" y="210"/>
                </a:lnTo>
                <a:lnTo>
                  <a:pt x="1743" y="231"/>
                </a:lnTo>
                <a:lnTo>
                  <a:pt x="1762" y="255"/>
                </a:lnTo>
                <a:lnTo>
                  <a:pt x="1776" y="282"/>
                </a:lnTo>
                <a:lnTo>
                  <a:pt x="1785" y="310"/>
                </a:lnTo>
                <a:lnTo>
                  <a:pt x="1787" y="341"/>
                </a:lnTo>
                <a:lnTo>
                  <a:pt x="1787" y="2523"/>
                </a:lnTo>
                <a:lnTo>
                  <a:pt x="1785" y="2553"/>
                </a:lnTo>
                <a:lnTo>
                  <a:pt x="1776" y="2583"/>
                </a:lnTo>
                <a:lnTo>
                  <a:pt x="1762" y="2610"/>
                </a:lnTo>
                <a:lnTo>
                  <a:pt x="1743" y="2634"/>
                </a:lnTo>
                <a:lnTo>
                  <a:pt x="1720" y="2653"/>
                </a:lnTo>
                <a:lnTo>
                  <a:pt x="1694" y="2670"/>
                </a:lnTo>
                <a:lnTo>
                  <a:pt x="1671" y="2678"/>
                </a:lnTo>
                <a:lnTo>
                  <a:pt x="1648" y="2683"/>
                </a:lnTo>
                <a:lnTo>
                  <a:pt x="1625" y="2685"/>
                </a:lnTo>
                <a:lnTo>
                  <a:pt x="1597" y="2683"/>
                </a:lnTo>
                <a:lnTo>
                  <a:pt x="1571" y="2675"/>
                </a:lnTo>
                <a:lnTo>
                  <a:pt x="1545" y="2663"/>
                </a:lnTo>
                <a:lnTo>
                  <a:pt x="1522" y="2647"/>
                </a:lnTo>
                <a:lnTo>
                  <a:pt x="635" y="1916"/>
                </a:lnTo>
                <a:lnTo>
                  <a:pt x="163" y="1916"/>
                </a:lnTo>
                <a:lnTo>
                  <a:pt x="130" y="1912"/>
                </a:lnTo>
                <a:lnTo>
                  <a:pt x="99" y="1903"/>
                </a:lnTo>
                <a:lnTo>
                  <a:pt x="72" y="1887"/>
                </a:lnTo>
                <a:lnTo>
                  <a:pt x="48" y="1868"/>
                </a:lnTo>
                <a:lnTo>
                  <a:pt x="27" y="1844"/>
                </a:lnTo>
                <a:lnTo>
                  <a:pt x="13" y="1817"/>
                </a:lnTo>
                <a:lnTo>
                  <a:pt x="3" y="1786"/>
                </a:lnTo>
                <a:lnTo>
                  <a:pt x="0" y="1754"/>
                </a:lnTo>
                <a:lnTo>
                  <a:pt x="0" y="1111"/>
                </a:lnTo>
                <a:lnTo>
                  <a:pt x="3" y="1078"/>
                </a:lnTo>
                <a:lnTo>
                  <a:pt x="13" y="1048"/>
                </a:lnTo>
                <a:lnTo>
                  <a:pt x="27" y="1019"/>
                </a:lnTo>
                <a:lnTo>
                  <a:pt x="48" y="995"/>
                </a:lnTo>
                <a:lnTo>
                  <a:pt x="72" y="976"/>
                </a:lnTo>
                <a:lnTo>
                  <a:pt x="99" y="961"/>
                </a:lnTo>
                <a:lnTo>
                  <a:pt x="130" y="952"/>
                </a:lnTo>
                <a:lnTo>
                  <a:pt x="163" y="949"/>
                </a:lnTo>
                <a:lnTo>
                  <a:pt x="635" y="949"/>
                </a:lnTo>
                <a:lnTo>
                  <a:pt x="1522" y="216"/>
                </a:lnTo>
                <a:lnTo>
                  <a:pt x="1547" y="199"/>
                </a:lnTo>
                <a:lnTo>
                  <a:pt x="1575" y="187"/>
                </a:lnTo>
                <a:lnTo>
                  <a:pt x="1605" y="181"/>
                </a:lnTo>
                <a:lnTo>
                  <a:pt x="1635" y="180"/>
                </a:lnTo>
                <a:close/>
                <a:moveTo>
                  <a:pt x="2931" y="0"/>
                </a:moveTo>
                <a:lnTo>
                  <a:pt x="2957" y="4"/>
                </a:lnTo>
                <a:lnTo>
                  <a:pt x="2983" y="11"/>
                </a:lnTo>
                <a:lnTo>
                  <a:pt x="3007" y="22"/>
                </a:lnTo>
                <a:lnTo>
                  <a:pt x="3028" y="37"/>
                </a:lnTo>
                <a:lnTo>
                  <a:pt x="3048" y="55"/>
                </a:lnTo>
                <a:lnTo>
                  <a:pt x="3118" y="138"/>
                </a:lnTo>
                <a:lnTo>
                  <a:pt x="3183" y="224"/>
                </a:lnTo>
                <a:lnTo>
                  <a:pt x="3244" y="313"/>
                </a:lnTo>
                <a:lnTo>
                  <a:pt x="3300" y="406"/>
                </a:lnTo>
                <a:lnTo>
                  <a:pt x="3350" y="499"/>
                </a:lnTo>
                <a:lnTo>
                  <a:pt x="3396" y="597"/>
                </a:lnTo>
                <a:lnTo>
                  <a:pt x="3437" y="696"/>
                </a:lnTo>
                <a:lnTo>
                  <a:pt x="3472" y="797"/>
                </a:lnTo>
                <a:lnTo>
                  <a:pt x="3503" y="899"/>
                </a:lnTo>
                <a:lnTo>
                  <a:pt x="3528" y="1003"/>
                </a:lnTo>
                <a:lnTo>
                  <a:pt x="3548" y="1108"/>
                </a:lnTo>
                <a:lnTo>
                  <a:pt x="3562" y="1216"/>
                </a:lnTo>
                <a:lnTo>
                  <a:pt x="3569" y="1324"/>
                </a:lnTo>
                <a:lnTo>
                  <a:pt x="3573" y="1432"/>
                </a:lnTo>
                <a:lnTo>
                  <a:pt x="3569" y="1545"/>
                </a:lnTo>
                <a:lnTo>
                  <a:pt x="3561" y="1656"/>
                </a:lnTo>
                <a:lnTo>
                  <a:pt x="3545" y="1768"/>
                </a:lnTo>
                <a:lnTo>
                  <a:pt x="3524" y="1877"/>
                </a:lnTo>
                <a:lnTo>
                  <a:pt x="3497" y="1985"/>
                </a:lnTo>
                <a:lnTo>
                  <a:pt x="3465" y="2092"/>
                </a:lnTo>
                <a:lnTo>
                  <a:pt x="3427" y="2196"/>
                </a:lnTo>
                <a:lnTo>
                  <a:pt x="3382" y="2299"/>
                </a:lnTo>
                <a:lnTo>
                  <a:pt x="3333" y="2399"/>
                </a:lnTo>
                <a:lnTo>
                  <a:pt x="3278" y="2496"/>
                </a:lnTo>
                <a:lnTo>
                  <a:pt x="3218" y="2590"/>
                </a:lnTo>
                <a:lnTo>
                  <a:pt x="3153" y="2682"/>
                </a:lnTo>
                <a:lnTo>
                  <a:pt x="3082" y="2770"/>
                </a:lnTo>
                <a:lnTo>
                  <a:pt x="3062" y="2789"/>
                </a:lnTo>
                <a:lnTo>
                  <a:pt x="3040" y="2804"/>
                </a:lnTo>
                <a:lnTo>
                  <a:pt x="3017" y="2816"/>
                </a:lnTo>
                <a:lnTo>
                  <a:pt x="2991" y="2824"/>
                </a:lnTo>
                <a:lnTo>
                  <a:pt x="2965" y="2827"/>
                </a:lnTo>
                <a:lnTo>
                  <a:pt x="2957" y="2827"/>
                </a:lnTo>
                <a:lnTo>
                  <a:pt x="2932" y="2825"/>
                </a:lnTo>
                <a:lnTo>
                  <a:pt x="2907" y="2820"/>
                </a:lnTo>
                <a:lnTo>
                  <a:pt x="2884" y="2810"/>
                </a:lnTo>
                <a:lnTo>
                  <a:pt x="2863" y="2797"/>
                </a:lnTo>
                <a:lnTo>
                  <a:pt x="2843" y="2780"/>
                </a:lnTo>
                <a:lnTo>
                  <a:pt x="2822" y="2759"/>
                </a:lnTo>
                <a:lnTo>
                  <a:pt x="2801" y="2735"/>
                </a:lnTo>
                <a:lnTo>
                  <a:pt x="2787" y="2709"/>
                </a:lnTo>
                <a:lnTo>
                  <a:pt x="2779" y="2681"/>
                </a:lnTo>
                <a:lnTo>
                  <a:pt x="2774" y="2651"/>
                </a:lnTo>
                <a:lnTo>
                  <a:pt x="2775" y="2622"/>
                </a:lnTo>
                <a:lnTo>
                  <a:pt x="2783" y="2594"/>
                </a:lnTo>
                <a:lnTo>
                  <a:pt x="2795" y="2565"/>
                </a:lnTo>
                <a:lnTo>
                  <a:pt x="2812" y="2540"/>
                </a:lnTo>
                <a:lnTo>
                  <a:pt x="2876" y="2461"/>
                </a:lnTo>
                <a:lnTo>
                  <a:pt x="2933" y="2378"/>
                </a:lnTo>
                <a:lnTo>
                  <a:pt x="2986" y="2294"/>
                </a:lnTo>
                <a:lnTo>
                  <a:pt x="3034" y="2206"/>
                </a:lnTo>
                <a:lnTo>
                  <a:pt x="3076" y="2114"/>
                </a:lnTo>
                <a:lnTo>
                  <a:pt x="3113" y="2022"/>
                </a:lnTo>
                <a:lnTo>
                  <a:pt x="3145" y="1927"/>
                </a:lnTo>
                <a:lnTo>
                  <a:pt x="3171" y="1831"/>
                </a:lnTo>
                <a:lnTo>
                  <a:pt x="3191" y="1732"/>
                </a:lnTo>
                <a:lnTo>
                  <a:pt x="3206" y="1633"/>
                </a:lnTo>
                <a:lnTo>
                  <a:pt x="3215" y="1533"/>
                </a:lnTo>
                <a:lnTo>
                  <a:pt x="3218" y="1432"/>
                </a:lnTo>
                <a:lnTo>
                  <a:pt x="3215" y="1336"/>
                </a:lnTo>
                <a:lnTo>
                  <a:pt x="3207" y="1239"/>
                </a:lnTo>
                <a:lnTo>
                  <a:pt x="3194" y="1144"/>
                </a:lnTo>
                <a:lnTo>
                  <a:pt x="3175" y="1050"/>
                </a:lnTo>
                <a:lnTo>
                  <a:pt x="3152" y="957"/>
                </a:lnTo>
                <a:lnTo>
                  <a:pt x="3122" y="866"/>
                </a:lnTo>
                <a:lnTo>
                  <a:pt x="3088" y="777"/>
                </a:lnTo>
                <a:lnTo>
                  <a:pt x="3049" y="690"/>
                </a:lnTo>
                <a:lnTo>
                  <a:pt x="3005" y="604"/>
                </a:lnTo>
                <a:lnTo>
                  <a:pt x="2957" y="522"/>
                </a:lnTo>
                <a:lnTo>
                  <a:pt x="2904" y="442"/>
                </a:lnTo>
                <a:lnTo>
                  <a:pt x="2846" y="365"/>
                </a:lnTo>
                <a:lnTo>
                  <a:pt x="2784" y="290"/>
                </a:lnTo>
                <a:lnTo>
                  <a:pt x="2767" y="269"/>
                </a:lnTo>
                <a:lnTo>
                  <a:pt x="2755" y="244"/>
                </a:lnTo>
                <a:lnTo>
                  <a:pt x="2747" y="219"/>
                </a:lnTo>
                <a:lnTo>
                  <a:pt x="2743" y="191"/>
                </a:lnTo>
                <a:lnTo>
                  <a:pt x="2744" y="165"/>
                </a:lnTo>
                <a:lnTo>
                  <a:pt x="2749" y="139"/>
                </a:lnTo>
                <a:lnTo>
                  <a:pt x="2758" y="114"/>
                </a:lnTo>
                <a:lnTo>
                  <a:pt x="2772" y="90"/>
                </a:lnTo>
                <a:lnTo>
                  <a:pt x="2791" y="70"/>
                </a:lnTo>
                <a:lnTo>
                  <a:pt x="2811" y="48"/>
                </a:lnTo>
                <a:lnTo>
                  <a:pt x="2831" y="31"/>
                </a:lnTo>
                <a:lnTo>
                  <a:pt x="2854" y="18"/>
                </a:lnTo>
                <a:lnTo>
                  <a:pt x="2878" y="8"/>
                </a:lnTo>
                <a:lnTo>
                  <a:pt x="2904" y="2"/>
                </a:lnTo>
                <a:lnTo>
                  <a:pt x="29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17" name="Shape 7817"/>
          <p:cNvGrpSpPr/>
          <p:nvPr/>
        </p:nvGrpSpPr>
        <p:grpSpPr>
          <a:xfrm>
            <a:off x="7478832" y="2879414"/>
            <a:ext cx="231562" cy="227030"/>
            <a:chOff x="-2797" y="-3650"/>
            <a:chExt cx="3066" cy="3006"/>
          </a:xfrm>
        </p:grpSpPr>
        <p:sp>
          <p:nvSpPr>
            <p:cNvPr id="7818" name="Shape 7818"/>
            <p:cNvSpPr/>
            <p:nvPr/>
          </p:nvSpPr>
          <p:spPr>
            <a:xfrm>
              <a:off x="-2797" y="-2969"/>
              <a:ext cx="3066" cy="2325"/>
            </a:xfrm>
            <a:custGeom>
              <a:avLst/>
              <a:gdLst/>
              <a:ahLst/>
              <a:cxnLst/>
              <a:rect l="0" t="0" r="0" b="0"/>
              <a:pathLst>
                <a:path w="6133" h="4649" extrusionOk="0">
                  <a:moveTo>
                    <a:pt x="4595" y="2562"/>
                  </a:moveTo>
                  <a:lnTo>
                    <a:pt x="4595" y="4308"/>
                  </a:lnTo>
                  <a:lnTo>
                    <a:pt x="4595" y="4312"/>
                  </a:lnTo>
                  <a:lnTo>
                    <a:pt x="4595" y="4316"/>
                  </a:lnTo>
                  <a:lnTo>
                    <a:pt x="4595" y="4321"/>
                  </a:lnTo>
                  <a:lnTo>
                    <a:pt x="4597" y="4325"/>
                  </a:lnTo>
                  <a:lnTo>
                    <a:pt x="4599" y="4329"/>
                  </a:lnTo>
                  <a:lnTo>
                    <a:pt x="4602" y="4332"/>
                  </a:lnTo>
                  <a:lnTo>
                    <a:pt x="4606" y="4336"/>
                  </a:lnTo>
                  <a:lnTo>
                    <a:pt x="4614" y="4338"/>
                  </a:lnTo>
                  <a:lnTo>
                    <a:pt x="4621" y="4338"/>
                  </a:lnTo>
                  <a:lnTo>
                    <a:pt x="4714" y="4338"/>
                  </a:lnTo>
                  <a:lnTo>
                    <a:pt x="4722" y="4338"/>
                  </a:lnTo>
                  <a:lnTo>
                    <a:pt x="4727" y="4336"/>
                  </a:lnTo>
                  <a:lnTo>
                    <a:pt x="4731" y="4332"/>
                  </a:lnTo>
                  <a:lnTo>
                    <a:pt x="4733" y="4329"/>
                  </a:lnTo>
                  <a:lnTo>
                    <a:pt x="4735" y="4325"/>
                  </a:lnTo>
                  <a:lnTo>
                    <a:pt x="4735" y="4321"/>
                  </a:lnTo>
                  <a:lnTo>
                    <a:pt x="4735" y="4316"/>
                  </a:lnTo>
                  <a:lnTo>
                    <a:pt x="4735" y="4312"/>
                  </a:lnTo>
                  <a:lnTo>
                    <a:pt x="4735" y="4308"/>
                  </a:lnTo>
                  <a:lnTo>
                    <a:pt x="4735" y="2562"/>
                  </a:lnTo>
                  <a:lnTo>
                    <a:pt x="4595" y="2562"/>
                  </a:lnTo>
                  <a:close/>
                  <a:moveTo>
                    <a:pt x="2458" y="0"/>
                  </a:moveTo>
                  <a:lnTo>
                    <a:pt x="2495" y="5"/>
                  </a:lnTo>
                  <a:lnTo>
                    <a:pt x="2530" y="20"/>
                  </a:lnTo>
                  <a:lnTo>
                    <a:pt x="2564" y="43"/>
                  </a:lnTo>
                  <a:lnTo>
                    <a:pt x="2592" y="72"/>
                  </a:lnTo>
                  <a:lnTo>
                    <a:pt x="3275" y="980"/>
                  </a:lnTo>
                  <a:lnTo>
                    <a:pt x="3295" y="1012"/>
                  </a:lnTo>
                  <a:lnTo>
                    <a:pt x="3307" y="1040"/>
                  </a:lnTo>
                  <a:lnTo>
                    <a:pt x="3312" y="1066"/>
                  </a:lnTo>
                  <a:lnTo>
                    <a:pt x="3310" y="1088"/>
                  </a:lnTo>
                  <a:lnTo>
                    <a:pt x="3307" y="1105"/>
                  </a:lnTo>
                  <a:lnTo>
                    <a:pt x="3301" y="1120"/>
                  </a:lnTo>
                  <a:lnTo>
                    <a:pt x="3295" y="1131"/>
                  </a:lnTo>
                  <a:lnTo>
                    <a:pt x="3286" y="1142"/>
                  </a:lnTo>
                  <a:lnTo>
                    <a:pt x="3273" y="1153"/>
                  </a:lnTo>
                  <a:lnTo>
                    <a:pt x="3256" y="1164"/>
                  </a:lnTo>
                  <a:lnTo>
                    <a:pt x="3234" y="1174"/>
                  </a:lnTo>
                  <a:lnTo>
                    <a:pt x="3208" y="1179"/>
                  </a:lnTo>
                  <a:lnTo>
                    <a:pt x="3174" y="1181"/>
                  </a:lnTo>
                  <a:lnTo>
                    <a:pt x="2901" y="1181"/>
                  </a:lnTo>
                  <a:lnTo>
                    <a:pt x="2901" y="4338"/>
                  </a:lnTo>
                  <a:lnTo>
                    <a:pt x="3908" y="4338"/>
                  </a:lnTo>
                  <a:lnTo>
                    <a:pt x="3917" y="4338"/>
                  </a:lnTo>
                  <a:lnTo>
                    <a:pt x="3925" y="4336"/>
                  </a:lnTo>
                  <a:lnTo>
                    <a:pt x="3928" y="4332"/>
                  </a:lnTo>
                  <a:lnTo>
                    <a:pt x="3932" y="4331"/>
                  </a:lnTo>
                  <a:lnTo>
                    <a:pt x="3936" y="4327"/>
                  </a:lnTo>
                  <a:lnTo>
                    <a:pt x="3936" y="4323"/>
                  </a:lnTo>
                  <a:lnTo>
                    <a:pt x="3938" y="4319"/>
                  </a:lnTo>
                  <a:lnTo>
                    <a:pt x="3938" y="4316"/>
                  </a:lnTo>
                  <a:lnTo>
                    <a:pt x="3936" y="4312"/>
                  </a:lnTo>
                  <a:lnTo>
                    <a:pt x="3936" y="4308"/>
                  </a:lnTo>
                  <a:lnTo>
                    <a:pt x="3936" y="1750"/>
                  </a:lnTo>
                  <a:lnTo>
                    <a:pt x="3826" y="2007"/>
                  </a:lnTo>
                  <a:lnTo>
                    <a:pt x="3802" y="2051"/>
                  </a:lnTo>
                  <a:lnTo>
                    <a:pt x="3770" y="2091"/>
                  </a:lnTo>
                  <a:lnTo>
                    <a:pt x="3735" y="2124"/>
                  </a:lnTo>
                  <a:lnTo>
                    <a:pt x="3694" y="2150"/>
                  </a:lnTo>
                  <a:lnTo>
                    <a:pt x="3649" y="2171"/>
                  </a:lnTo>
                  <a:lnTo>
                    <a:pt x="3601" y="2184"/>
                  </a:lnTo>
                  <a:lnTo>
                    <a:pt x="3550" y="2187"/>
                  </a:lnTo>
                  <a:lnTo>
                    <a:pt x="3511" y="2184"/>
                  </a:lnTo>
                  <a:lnTo>
                    <a:pt x="3470" y="2176"/>
                  </a:lnTo>
                  <a:lnTo>
                    <a:pt x="3433" y="2163"/>
                  </a:lnTo>
                  <a:lnTo>
                    <a:pt x="3390" y="2141"/>
                  </a:lnTo>
                  <a:lnTo>
                    <a:pt x="3353" y="2113"/>
                  </a:lnTo>
                  <a:lnTo>
                    <a:pt x="3321" y="2079"/>
                  </a:lnTo>
                  <a:lnTo>
                    <a:pt x="3294" y="2040"/>
                  </a:lnTo>
                  <a:lnTo>
                    <a:pt x="3273" y="1999"/>
                  </a:lnTo>
                  <a:lnTo>
                    <a:pt x="3256" y="1942"/>
                  </a:lnTo>
                  <a:lnTo>
                    <a:pt x="3253" y="1884"/>
                  </a:lnTo>
                  <a:lnTo>
                    <a:pt x="3258" y="1826"/>
                  </a:lnTo>
                  <a:lnTo>
                    <a:pt x="3277" y="1770"/>
                  </a:lnTo>
                  <a:lnTo>
                    <a:pt x="3852" y="436"/>
                  </a:lnTo>
                  <a:lnTo>
                    <a:pt x="3873" y="397"/>
                  </a:lnTo>
                  <a:lnTo>
                    <a:pt x="3899" y="357"/>
                  </a:lnTo>
                  <a:lnTo>
                    <a:pt x="3928" y="326"/>
                  </a:lnTo>
                  <a:lnTo>
                    <a:pt x="3962" y="298"/>
                  </a:lnTo>
                  <a:lnTo>
                    <a:pt x="4001" y="277"/>
                  </a:lnTo>
                  <a:lnTo>
                    <a:pt x="4042" y="262"/>
                  </a:lnTo>
                  <a:lnTo>
                    <a:pt x="4089" y="259"/>
                  </a:lnTo>
                  <a:lnTo>
                    <a:pt x="4096" y="259"/>
                  </a:lnTo>
                  <a:lnTo>
                    <a:pt x="4116" y="259"/>
                  </a:lnTo>
                  <a:lnTo>
                    <a:pt x="4146" y="259"/>
                  </a:lnTo>
                  <a:lnTo>
                    <a:pt x="4189" y="259"/>
                  </a:lnTo>
                  <a:lnTo>
                    <a:pt x="4237" y="259"/>
                  </a:lnTo>
                  <a:lnTo>
                    <a:pt x="4295" y="259"/>
                  </a:lnTo>
                  <a:lnTo>
                    <a:pt x="4359" y="259"/>
                  </a:lnTo>
                  <a:lnTo>
                    <a:pt x="4427" y="257"/>
                  </a:lnTo>
                  <a:lnTo>
                    <a:pt x="4500" y="257"/>
                  </a:lnTo>
                  <a:lnTo>
                    <a:pt x="4574" y="257"/>
                  </a:lnTo>
                  <a:lnTo>
                    <a:pt x="4649" y="257"/>
                  </a:lnTo>
                  <a:lnTo>
                    <a:pt x="4725" y="257"/>
                  </a:lnTo>
                  <a:lnTo>
                    <a:pt x="4800" y="257"/>
                  </a:lnTo>
                  <a:lnTo>
                    <a:pt x="4872" y="257"/>
                  </a:lnTo>
                  <a:lnTo>
                    <a:pt x="4939" y="257"/>
                  </a:lnTo>
                  <a:lnTo>
                    <a:pt x="5003" y="257"/>
                  </a:lnTo>
                  <a:lnTo>
                    <a:pt x="5060" y="257"/>
                  </a:lnTo>
                  <a:lnTo>
                    <a:pt x="5109" y="257"/>
                  </a:lnTo>
                  <a:lnTo>
                    <a:pt x="5150" y="255"/>
                  </a:lnTo>
                  <a:lnTo>
                    <a:pt x="5181" y="255"/>
                  </a:lnTo>
                  <a:lnTo>
                    <a:pt x="5200" y="255"/>
                  </a:lnTo>
                  <a:lnTo>
                    <a:pt x="5208" y="255"/>
                  </a:lnTo>
                  <a:lnTo>
                    <a:pt x="5258" y="261"/>
                  </a:lnTo>
                  <a:lnTo>
                    <a:pt x="5306" y="272"/>
                  </a:lnTo>
                  <a:lnTo>
                    <a:pt x="5353" y="292"/>
                  </a:lnTo>
                  <a:lnTo>
                    <a:pt x="5394" y="318"/>
                  </a:lnTo>
                  <a:lnTo>
                    <a:pt x="5431" y="352"/>
                  </a:lnTo>
                  <a:lnTo>
                    <a:pt x="5463" y="391"/>
                  </a:lnTo>
                  <a:lnTo>
                    <a:pt x="5487" y="436"/>
                  </a:lnTo>
                  <a:lnTo>
                    <a:pt x="6062" y="1770"/>
                  </a:lnTo>
                  <a:lnTo>
                    <a:pt x="6081" y="1826"/>
                  </a:lnTo>
                  <a:lnTo>
                    <a:pt x="6086" y="1884"/>
                  </a:lnTo>
                  <a:lnTo>
                    <a:pt x="6083" y="1942"/>
                  </a:lnTo>
                  <a:lnTo>
                    <a:pt x="6066" y="1999"/>
                  </a:lnTo>
                  <a:lnTo>
                    <a:pt x="6045" y="2040"/>
                  </a:lnTo>
                  <a:lnTo>
                    <a:pt x="6017" y="2079"/>
                  </a:lnTo>
                  <a:lnTo>
                    <a:pt x="5986" y="2113"/>
                  </a:lnTo>
                  <a:lnTo>
                    <a:pt x="5949" y="2141"/>
                  </a:lnTo>
                  <a:lnTo>
                    <a:pt x="5906" y="2163"/>
                  </a:lnTo>
                  <a:lnTo>
                    <a:pt x="5868" y="2176"/>
                  </a:lnTo>
                  <a:lnTo>
                    <a:pt x="5829" y="2184"/>
                  </a:lnTo>
                  <a:lnTo>
                    <a:pt x="5788" y="2187"/>
                  </a:lnTo>
                  <a:lnTo>
                    <a:pt x="5738" y="2184"/>
                  </a:lnTo>
                  <a:lnTo>
                    <a:pt x="5690" y="2171"/>
                  </a:lnTo>
                  <a:lnTo>
                    <a:pt x="5645" y="2150"/>
                  </a:lnTo>
                  <a:lnTo>
                    <a:pt x="5604" y="2124"/>
                  </a:lnTo>
                  <a:lnTo>
                    <a:pt x="5569" y="2091"/>
                  </a:lnTo>
                  <a:lnTo>
                    <a:pt x="5537" y="2051"/>
                  </a:lnTo>
                  <a:lnTo>
                    <a:pt x="5513" y="2007"/>
                  </a:lnTo>
                  <a:lnTo>
                    <a:pt x="5392" y="1727"/>
                  </a:lnTo>
                  <a:lnTo>
                    <a:pt x="5392" y="4308"/>
                  </a:lnTo>
                  <a:lnTo>
                    <a:pt x="5394" y="4316"/>
                  </a:lnTo>
                  <a:lnTo>
                    <a:pt x="5396" y="4323"/>
                  </a:lnTo>
                  <a:lnTo>
                    <a:pt x="5401" y="4331"/>
                  </a:lnTo>
                  <a:lnTo>
                    <a:pt x="5414" y="4336"/>
                  </a:lnTo>
                  <a:lnTo>
                    <a:pt x="5431" y="4338"/>
                  </a:lnTo>
                  <a:lnTo>
                    <a:pt x="5976" y="4338"/>
                  </a:lnTo>
                  <a:lnTo>
                    <a:pt x="6017" y="4344"/>
                  </a:lnTo>
                  <a:lnTo>
                    <a:pt x="6055" y="4359"/>
                  </a:lnTo>
                  <a:lnTo>
                    <a:pt x="6086" y="4383"/>
                  </a:lnTo>
                  <a:lnTo>
                    <a:pt x="6110" y="4414"/>
                  </a:lnTo>
                  <a:lnTo>
                    <a:pt x="6127" y="4452"/>
                  </a:lnTo>
                  <a:lnTo>
                    <a:pt x="6133" y="4495"/>
                  </a:lnTo>
                  <a:lnTo>
                    <a:pt x="6127" y="4536"/>
                  </a:lnTo>
                  <a:lnTo>
                    <a:pt x="6110" y="4573"/>
                  </a:lnTo>
                  <a:lnTo>
                    <a:pt x="6086" y="4605"/>
                  </a:lnTo>
                  <a:lnTo>
                    <a:pt x="6055" y="4629"/>
                  </a:lnTo>
                  <a:lnTo>
                    <a:pt x="6017" y="4644"/>
                  </a:lnTo>
                  <a:lnTo>
                    <a:pt x="5976" y="4649"/>
                  </a:lnTo>
                  <a:lnTo>
                    <a:pt x="156" y="4649"/>
                  </a:lnTo>
                  <a:lnTo>
                    <a:pt x="114" y="4644"/>
                  </a:lnTo>
                  <a:lnTo>
                    <a:pt x="76" y="4629"/>
                  </a:lnTo>
                  <a:lnTo>
                    <a:pt x="47" y="4605"/>
                  </a:lnTo>
                  <a:lnTo>
                    <a:pt x="20" y="4573"/>
                  </a:lnTo>
                  <a:lnTo>
                    <a:pt x="6" y="4536"/>
                  </a:lnTo>
                  <a:lnTo>
                    <a:pt x="0" y="4495"/>
                  </a:lnTo>
                  <a:lnTo>
                    <a:pt x="6" y="4452"/>
                  </a:lnTo>
                  <a:lnTo>
                    <a:pt x="20" y="4414"/>
                  </a:lnTo>
                  <a:lnTo>
                    <a:pt x="47" y="4383"/>
                  </a:lnTo>
                  <a:lnTo>
                    <a:pt x="76" y="4359"/>
                  </a:lnTo>
                  <a:lnTo>
                    <a:pt x="114" y="4344"/>
                  </a:lnTo>
                  <a:lnTo>
                    <a:pt x="156" y="4338"/>
                  </a:lnTo>
                  <a:lnTo>
                    <a:pt x="514" y="4338"/>
                  </a:lnTo>
                  <a:lnTo>
                    <a:pt x="514" y="2387"/>
                  </a:lnTo>
                  <a:lnTo>
                    <a:pt x="240" y="2387"/>
                  </a:lnTo>
                  <a:lnTo>
                    <a:pt x="207" y="2385"/>
                  </a:lnTo>
                  <a:lnTo>
                    <a:pt x="181" y="2379"/>
                  </a:lnTo>
                  <a:lnTo>
                    <a:pt x="158" y="2370"/>
                  </a:lnTo>
                  <a:lnTo>
                    <a:pt x="141" y="2359"/>
                  </a:lnTo>
                  <a:lnTo>
                    <a:pt x="128" y="2346"/>
                  </a:lnTo>
                  <a:lnTo>
                    <a:pt x="119" y="2335"/>
                  </a:lnTo>
                  <a:lnTo>
                    <a:pt x="114" y="2324"/>
                  </a:lnTo>
                  <a:lnTo>
                    <a:pt x="108" y="2310"/>
                  </a:lnTo>
                  <a:lnTo>
                    <a:pt x="102" y="2292"/>
                  </a:lnTo>
                  <a:lnTo>
                    <a:pt x="102" y="2271"/>
                  </a:lnTo>
                  <a:lnTo>
                    <a:pt x="108" y="2245"/>
                  </a:lnTo>
                  <a:lnTo>
                    <a:pt x="119" y="2217"/>
                  </a:lnTo>
                  <a:lnTo>
                    <a:pt x="140" y="2186"/>
                  </a:lnTo>
                  <a:lnTo>
                    <a:pt x="823" y="1278"/>
                  </a:lnTo>
                  <a:lnTo>
                    <a:pt x="851" y="1246"/>
                  </a:lnTo>
                  <a:lnTo>
                    <a:pt x="883" y="1224"/>
                  </a:lnTo>
                  <a:lnTo>
                    <a:pt x="920" y="1211"/>
                  </a:lnTo>
                  <a:lnTo>
                    <a:pt x="957" y="1205"/>
                  </a:lnTo>
                  <a:lnTo>
                    <a:pt x="994" y="1211"/>
                  </a:lnTo>
                  <a:lnTo>
                    <a:pt x="1030" y="1224"/>
                  </a:lnTo>
                  <a:lnTo>
                    <a:pt x="1063" y="1246"/>
                  </a:lnTo>
                  <a:lnTo>
                    <a:pt x="1091" y="1278"/>
                  </a:lnTo>
                  <a:lnTo>
                    <a:pt x="1774" y="2186"/>
                  </a:lnTo>
                  <a:lnTo>
                    <a:pt x="1795" y="2217"/>
                  </a:lnTo>
                  <a:lnTo>
                    <a:pt x="1806" y="2245"/>
                  </a:lnTo>
                  <a:lnTo>
                    <a:pt x="1812" y="2271"/>
                  </a:lnTo>
                  <a:lnTo>
                    <a:pt x="1810" y="2292"/>
                  </a:lnTo>
                  <a:lnTo>
                    <a:pt x="1806" y="2310"/>
                  </a:lnTo>
                  <a:lnTo>
                    <a:pt x="1800" y="2324"/>
                  </a:lnTo>
                  <a:lnTo>
                    <a:pt x="1795" y="2335"/>
                  </a:lnTo>
                  <a:lnTo>
                    <a:pt x="1785" y="2346"/>
                  </a:lnTo>
                  <a:lnTo>
                    <a:pt x="1772" y="2359"/>
                  </a:lnTo>
                  <a:lnTo>
                    <a:pt x="1756" y="2370"/>
                  </a:lnTo>
                  <a:lnTo>
                    <a:pt x="1733" y="2379"/>
                  </a:lnTo>
                  <a:lnTo>
                    <a:pt x="1707" y="2385"/>
                  </a:lnTo>
                  <a:lnTo>
                    <a:pt x="1674" y="2387"/>
                  </a:lnTo>
                  <a:lnTo>
                    <a:pt x="1400" y="2387"/>
                  </a:lnTo>
                  <a:lnTo>
                    <a:pt x="1400" y="4338"/>
                  </a:lnTo>
                  <a:lnTo>
                    <a:pt x="2014" y="4338"/>
                  </a:lnTo>
                  <a:lnTo>
                    <a:pt x="2014" y="1181"/>
                  </a:lnTo>
                  <a:lnTo>
                    <a:pt x="1741" y="1181"/>
                  </a:lnTo>
                  <a:lnTo>
                    <a:pt x="1707" y="1179"/>
                  </a:lnTo>
                  <a:lnTo>
                    <a:pt x="1681" y="1174"/>
                  </a:lnTo>
                  <a:lnTo>
                    <a:pt x="1659" y="1164"/>
                  </a:lnTo>
                  <a:lnTo>
                    <a:pt x="1642" y="1153"/>
                  </a:lnTo>
                  <a:lnTo>
                    <a:pt x="1629" y="1142"/>
                  </a:lnTo>
                  <a:lnTo>
                    <a:pt x="1620" y="1131"/>
                  </a:lnTo>
                  <a:lnTo>
                    <a:pt x="1614" y="1120"/>
                  </a:lnTo>
                  <a:lnTo>
                    <a:pt x="1609" y="1105"/>
                  </a:lnTo>
                  <a:lnTo>
                    <a:pt x="1603" y="1088"/>
                  </a:lnTo>
                  <a:lnTo>
                    <a:pt x="1603" y="1066"/>
                  </a:lnTo>
                  <a:lnTo>
                    <a:pt x="1609" y="1040"/>
                  </a:lnTo>
                  <a:lnTo>
                    <a:pt x="1620" y="1012"/>
                  </a:lnTo>
                  <a:lnTo>
                    <a:pt x="1640" y="980"/>
                  </a:lnTo>
                  <a:lnTo>
                    <a:pt x="2324" y="72"/>
                  </a:lnTo>
                  <a:lnTo>
                    <a:pt x="2351" y="43"/>
                  </a:lnTo>
                  <a:lnTo>
                    <a:pt x="2383" y="20"/>
                  </a:lnTo>
                  <a:lnTo>
                    <a:pt x="2420" y="5"/>
                  </a:lnTo>
                  <a:lnTo>
                    <a:pt x="24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19" name="Shape 7819"/>
            <p:cNvSpPr/>
            <p:nvPr/>
          </p:nvSpPr>
          <p:spPr>
            <a:xfrm>
              <a:off x="-856" y="-3650"/>
              <a:ext cx="753" cy="754"/>
            </a:xfrm>
            <a:custGeom>
              <a:avLst/>
              <a:gdLst/>
              <a:ahLst/>
              <a:cxnLst/>
              <a:rect l="0" t="0" r="0" b="0"/>
              <a:pathLst>
                <a:path w="1506" h="1510" extrusionOk="0">
                  <a:moveTo>
                    <a:pt x="754" y="0"/>
                  </a:moveTo>
                  <a:lnTo>
                    <a:pt x="847" y="8"/>
                  </a:lnTo>
                  <a:lnTo>
                    <a:pt x="938" y="25"/>
                  </a:lnTo>
                  <a:lnTo>
                    <a:pt x="1026" y="53"/>
                  </a:lnTo>
                  <a:lnTo>
                    <a:pt x="1108" y="90"/>
                  </a:lnTo>
                  <a:lnTo>
                    <a:pt x="1184" y="136"/>
                  </a:lnTo>
                  <a:lnTo>
                    <a:pt x="1253" y="192"/>
                  </a:lnTo>
                  <a:lnTo>
                    <a:pt x="1316" y="254"/>
                  </a:lnTo>
                  <a:lnTo>
                    <a:pt x="1372" y="325"/>
                  </a:lnTo>
                  <a:lnTo>
                    <a:pt x="1419" y="401"/>
                  </a:lnTo>
                  <a:lnTo>
                    <a:pt x="1456" y="483"/>
                  </a:lnTo>
                  <a:lnTo>
                    <a:pt x="1484" y="571"/>
                  </a:lnTo>
                  <a:lnTo>
                    <a:pt x="1501" y="660"/>
                  </a:lnTo>
                  <a:lnTo>
                    <a:pt x="1506" y="755"/>
                  </a:lnTo>
                  <a:lnTo>
                    <a:pt x="1501" y="850"/>
                  </a:lnTo>
                  <a:lnTo>
                    <a:pt x="1484" y="942"/>
                  </a:lnTo>
                  <a:lnTo>
                    <a:pt x="1456" y="1027"/>
                  </a:lnTo>
                  <a:lnTo>
                    <a:pt x="1419" y="1109"/>
                  </a:lnTo>
                  <a:lnTo>
                    <a:pt x="1372" y="1186"/>
                  </a:lnTo>
                  <a:lnTo>
                    <a:pt x="1316" y="1256"/>
                  </a:lnTo>
                  <a:lnTo>
                    <a:pt x="1253" y="1318"/>
                  </a:lnTo>
                  <a:lnTo>
                    <a:pt x="1184" y="1374"/>
                  </a:lnTo>
                  <a:lnTo>
                    <a:pt x="1108" y="1420"/>
                  </a:lnTo>
                  <a:lnTo>
                    <a:pt x="1026" y="1458"/>
                  </a:lnTo>
                  <a:lnTo>
                    <a:pt x="938" y="1486"/>
                  </a:lnTo>
                  <a:lnTo>
                    <a:pt x="847" y="1502"/>
                  </a:lnTo>
                  <a:lnTo>
                    <a:pt x="754" y="1510"/>
                  </a:lnTo>
                  <a:lnTo>
                    <a:pt x="659" y="1502"/>
                  </a:lnTo>
                  <a:lnTo>
                    <a:pt x="568" y="1486"/>
                  </a:lnTo>
                  <a:lnTo>
                    <a:pt x="482" y="1458"/>
                  </a:lnTo>
                  <a:lnTo>
                    <a:pt x="400" y="1420"/>
                  </a:lnTo>
                  <a:lnTo>
                    <a:pt x="324" y="1374"/>
                  </a:lnTo>
                  <a:lnTo>
                    <a:pt x="253" y="1318"/>
                  </a:lnTo>
                  <a:lnTo>
                    <a:pt x="190" y="1256"/>
                  </a:lnTo>
                  <a:lnTo>
                    <a:pt x="136" y="1186"/>
                  </a:lnTo>
                  <a:lnTo>
                    <a:pt x="89" y="1109"/>
                  </a:lnTo>
                  <a:lnTo>
                    <a:pt x="50" y="1027"/>
                  </a:lnTo>
                  <a:lnTo>
                    <a:pt x="22" y="942"/>
                  </a:lnTo>
                  <a:lnTo>
                    <a:pt x="5" y="850"/>
                  </a:lnTo>
                  <a:lnTo>
                    <a:pt x="0" y="755"/>
                  </a:lnTo>
                  <a:lnTo>
                    <a:pt x="5" y="660"/>
                  </a:lnTo>
                  <a:lnTo>
                    <a:pt x="22" y="571"/>
                  </a:lnTo>
                  <a:lnTo>
                    <a:pt x="50" y="483"/>
                  </a:lnTo>
                  <a:lnTo>
                    <a:pt x="89" y="401"/>
                  </a:lnTo>
                  <a:lnTo>
                    <a:pt x="136" y="325"/>
                  </a:lnTo>
                  <a:lnTo>
                    <a:pt x="190" y="254"/>
                  </a:lnTo>
                  <a:lnTo>
                    <a:pt x="253" y="192"/>
                  </a:lnTo>
                  <a:lnTo>
                    <a:pt x="324" y="136"/>
                  </a:lnTo>
                  <a:lnTo>
                    <a:pt x="400" y="90"/>
                  </a:lnTo>
                  <a:lnTo>
                    <a:pt x="482" y="53"/>
                  </a:lnTo>
                  <a:lnTo>
                    <a:pt x="568" y="25"/>
                  </a:lnTo>
                  <a:lnTo>
                    <a:pt x="659" y="8"/>
                  </a:lnTo>
                  <a:lnTo>
                    <a:pt x="7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20" name="Shape 7820"/>
          <p:cNvSpPr/>
          <p:nvPr/>
        </p:nvSpPr>
        <p:spPr>
          <a:xfrm>
            <a:off x="5333977" y="2897938"/>
            <a:ext cx="188771" cy="189981"/>
          </a:xfrm>
          <a:custGeom>
            <a:avLst/>
            <a:gdLst/>
            <a:ahLst/>
            <a:cxnLst/>
            <a:rect l="0" t="0" r="0" b="0"/>
            <a:pathLst>
              <a:path w="3742" h="3765" extrusionOk="0">
                <a:moveTo>
                  <a:pt x="2809" y="730"/>
                </a:moveTo>
                <a:lnTo>
                  <a:pt x="2737" y="730"/>
                </a:lnTo>
                <a:lnTo>
                  <a:pt x="2669" y="737"/>
                </a:lnTo>
                <a:lnTo>
                  <a:pt x="2604" y="749"/>
                </a:lnTo>
                <a:lnTo>
                  <a:pt x="2541" y="768"/>
                </a:lnTo>
                <a:lnTo>
                  <a:pt x="2482" y="791"/>
                </a:lnTo>
                <a:lnTo>
                  <a:pt x="2425" y="821"/>
                </a:lnTo>
                <a:lnTo>
                  <a:pt x="2373" y="857"/>
                </a:lnTo>
                <a:lnTo>
                  <a:pt x="2323" y="898"/>
                </a:lnTo>
                <a:lnTo>
                  <a:pt x="2276" y="946"/>
                </a:lnTo>
                <a:lnTo>
                  <a:pt x="2232" y="1000"/>
                </a:lnTo>
                <a:lnTo>
                  <a:pt x="2193" y="1059"/>
                </a:lnTo>
                <a:lnTo>
                  <a:pt x="2156" y="1125"/>
                </a:lnTo>
                <a:lnTo>
                  <a:pt x="2122" y="1196"/>
                </a:lnTo>
                <a:lnTo>
                  <a:pt x="2091" y="1273"/>
                </a:lnTo>
                <a:lnTo>
                  <a:pt x="2063" y="1356"/>
                </a:lnTo>
                <a:lnTo>
                  <a:pt x="2113" y="1336"/>
                </a:lnTo>
                <a:lnTo>
                  <a:pt x="2163" y="1323"/>
                </a:lnTo>
                <a:lnTo>
                  <a:pt x="2211" y="1315"/>
                </a:lnTo>
                <a:lnTo>
                  <a:pt x="2259" y="1312"/>
                </a:lnTo>
                <a:lnTo>
                  <a:pt x="2297" y="1314"/>
                </a:lnTo>
                <a:lnTo>
                  <a:pt x="2331" y="1321"/>
                </a:lnTo>
                <a:lnTo>
                  <a:pt x="2360" y="1333"/>
                </a:lnTo>
                <a:lnTo>
                  <a:pt x="2384" y="1349"/>
                </a:lnTo>
                <a:lnTo>
                  <a:pt x="2405" y="1369"/>
                </a:lnTo>
                <a:lnTo>
                  <a:pt x="2420" y="1394"/>
                </a:lnTo>
                <a:lnTo>
                  <a:pt x="2432" y="1424"/>
                </a:lnTo>
                <a:lnTo>
                  <a:pt x="2438" y="1457"/>
                </a:lnTo>
                <a:lnTo>
                  <a:pt x="2440" y="1497"/>
                </a:lnTo>
                <a:lnTo>
                  <a:pt x="2438" y="1540"/>
                </a:lnTo>
                <a:lnTo>
                  <a:pt x="2432" y="1577"/>
                </a:lnTo>
                <a:lnTo>
                  <a:pt x="2421" y="1617"/>
                </a:lnTo>
                <a:lnTo>
                  <a:pt x="2406" y="1662"/>
                </a:lnTo>
                <a:lnTo>
                  <a:pt x="2387" y="1710"/>
                </a:lnTo>
                <a:lnTo>
                  <a:pt x="2362" y="1762"/>
                </a:lnTo>
                <a:lnTo>
                  <a:pt x="2332" y="1818"/>
                </a:lnTo>
                <a:lnTo>
                  <a:pt x="2298" y="1879"/>
                </a:lnTo>
                <a:lnTo>
                  <a:pt x="2259" y="1943"/>
                </a:lnTo>
                <a:lnTo>
                  <a:pt x="2223" y="1998"/>
                </a:lnTo>
                <a:lnTo>
                  <a:pt x="2189" y="2047"/>
                </a:lnTo>
                <a:lnTo>
                  <a:pt x="2157" y="2089"/>
                </a:lnTo>
                <a:lnTo>
                  <a:pt x="2128" y="2125"/>
                </a:lnTo>
                <a:lnTo>
                  <a:pt x="2100" y="2154"/>
                </a:lnTo>
                <a:lnTo>
                  <a:pt x="2074" y="2178"/>
                </a:lnTo>
                <a:lnTo>
                  <a:pt x="2050" y="2194"/>
                </a:lnTo>
                <a:lnTo>
                  <a:pt x="2029" y="2203"/>
                </a:lnTo>
                <a:lnTo>
                  <a:pt x="2010" y="2207"/>
                </a:lnTo>
                <a:lnTo>
                  <a:pt x="1989" y="2203"/>
                </a:lnTo>
                <a:lnTo>
                  <a:pt x="1968" y="2190"/>
                </a:lnTo>
                <a:lnTo>
                  <a:pt x="1947" y="2171"/>
                </a:lnTo>
                <a:lnTo>
                  <a:pt x="1927" y="2141"/>
                </a:lnTo>
                <a:lnTo>
                  <a:pt x="1906" y="2105"/>
                </a:lnTo>
                <a:lnTo>
                  <a:pt x="1888" y="2061"/>
                </a:lnTo>
                <a:lnTo>
                  <a:pt x="1868" y="2007"/>
                </a:lnTo>
                <a:lnTo>
                  <a:pt x="1849" y="1947"/>
                </a:lnTo>
                <a:lnTo>
                  <a:pt x="1831" y="1876"/>
                </a:lnTo>
                <a:lnTo>
                  <a:pt x="1813" y="1799"/>
                </a:lnTo>
                <a:lnTo>
                  <a:pt x="1806" y="1771"/>
                </a:lnTo>
                <a:lnTo>
                  <a:pt x="1800" y="1736"/>
                </a:lnTo>
                <a:lnTo>
                  <a:pt x="1791" y="1694"/>
                </a:lnTo>
                <a:lnTo>
                  <a:pt x="1782" y="1644"/>
                </a:lnTo>
                <a:lnTo>
                  <a:pt x="1772" y="1587"/>
                </a:lnTo>
                <a:lnTo>
                  <a:pt x="1760" y="1523"/>
                </a:lnTo>
                <a:lnTo>
                  <a:pt x="1748" y="1450"/>
                </a:lnTo>
                <a:lnTo>
                  <a:pt x="1736" y="1370"/>
                </a:lnTo>
                <a:lnTo>
                  <a:pt x="1721" y="1284"/>
                </a:lnTo>
                <a:lnTo>
                  <a:pt x="1707" y="1189"/>
                </a:lnTo>
                <a:lnTo>
                  <a:pt x="1694" y="1121"/>
                </a:lnTo>
                <a:lnTo>
                  <a:pt x="1679" y="1061"/>
                </a:lnTo>
                <a:lnTo>
                  <a:pt x="1660" y="1005"/>
                </a:lnTo>
                <a:lnTo>
                  <a:pt x="1639" y="954"/>
                </a:lnTo>
                <a:lnTo>
                  <a:pt x="1616" y="910"/>
                </a:lnTo>
                <a:lnTo>
                  <a:pt x="1590" y="871"/>
                </a:lnTo>
                <a:lnTo>
                  <a:pt x="1560" y="839"/>
                </a:lnTo>
                <a:lnTo>
                  <a:pt x="1528" y="812"/>
                </a:lnTo>
                <a:lnTo>
                  <a:pt x="1493" y="791"/>
                </a:lnTo>
                <a:lnTo>
                  <a:pt x="1456" y="776"/>
                </a:lnTo>
                <a:lnTo>
                  <a:pt x="1415" y="765"/>
                </a:lnTo>
                <a:lnTo>
                  <a:pt x="1371" y="762"/>
                </a:lnTo>
                <a:lnTo>
                  <a:pt x="1326" y="763"/>
                </a:lnTo>
                <a:lnTo>
                  <a:pt x="1295" y="769"/>
                </a:lnTo>
                <a:lnTo>
                  <a:pt x="1261" y="779"/>
                </a:lnTo>
                <a:lnTo>
                  <a:pt x="1224" y="796"/>
                </a:lnTo>
                <a:lnTo>
                  <a:pt x="1183" y="817"/>
                </a:lnTo>
                <a:lnTo>
                  <a:pt x="1139" y="843"/>
                </a:lnTo>
                <a:lnTo>
                  <a:pt x="1093" y="875"/>
                </a:lnTo>
                <a:lnTo>
                  <a:pt x="1043" y="912"/>
                </a:lnTo>
                <a:lnTo>
                  <a:pt x="990" y="954"/>
                </a:lnTo>
                <a:lnTo>
                  <a:pt x="933" y="1002"/>
                </a:lnTo>
                <a:lnTo>
                  <a:pt x="741" y="1176"/>
                </a:lnTo>
                <a:lnTo>
                  <a:pt x="546" y="1349"/>
                </a:lnTo>
                <a:lnTo>
                  <a:pt x="671" y="1511"/>
                </a:lnTo>
                <a:lnTo>
                  <a:pt x="714" y="1482"/>
                </a:lnTo>
                <a:lnTo>
                  <a:pt x="751" y="1456"/>
                </a:lnTo>
                <a:lnTo>
                  <a:pt x="784" y="1434"/>
                </a:lnTo>
                <a:lnTo>
                  <a:pt x="812" y="1417"/>
                </a:lnTo>
                <a:lnTo>
                  <a:pt x="835" y="1403"/>
                </a:lnTo>
                <a:lnTo>
                  <a:pt x="855" y="1393"/>
                </a:lnTo>
                <a:lnTo>
                  <a:pt x="869" y="1387"/>
                </a:lnTo>
                <a:lnTo>
                  <a:pt x="879" y="1385"/>
                </a:lnTo>
                <a:lnTo>
                  <a:pt x="906" y="1390"/>
                </a:lnTo>
                <a:lnTo>
                  <a:pt x="933" y="1403"/>
                </a:lnTo>
                <a:lnTo>
                  <a:pt x="960" y="1424"/>
                </a:lnTo>
                <a:lnTo>
                  <a:pt x="985" y="1454"/>
                </a:lnTo>
                <a:lnTo>
                  <a:pt x="1011" y="1492"/>
                </a:lnTo>
                <a:lnTo>
                  <a:pt x="1036" y="1540"/>
                </a:lnTo>
                <a:lnTo>
                  <a:pt x="1062" y="1596"/>
                </a:lnTo>
                <a:lnTo>
                  <a:pt x="1086" y="1661"/>
                </a:lnTo>
                <a:lnTo>
                  <a:pt x="1110" y="1734"/>
                </a:lnTo>
                <a:lnTo>
                  <a:pt x="1135" y="1816"/>
                </a:lnTo>
                <a:lnTo>
                  <a:pt x="1348" y="2605"/>
                </a:lnTo>
                <a:lnTo>
                  <a:pt x="1377" y="2680"/>
                </a:lnTo>
                <a:lnTo>
                  <a:pt x="1409" y="2747"/>
                </a:lnTo>
                <a:lnTo>
                  <a:pt x="1441" y="2808"/>
                </a:lnTo>
                <a:lnTo>
                  <a:pt x="1473" y="2861"/>
                </a:lnTo>
                <a:lnTo>
                  <a:pt x="1508" y="2907"/>
                </a:lnTo>
                <a:lnTo>
                  <a:pt x="1544" y="2946"/>
                </a:lnTo>
                <a:lnTo>
                  <a:pt x="1580" y="2978"/>
                </a:lnTo>
                <a:lnTo>
                  <a:pt x="1619" y="3003"/>
                </a:lnTo>
                <a:lnTo>
                  <a:pt x="1658" y="3020"/>
                </a:lnTo>
                <a:lnTo>
                  <a:pt x="1699" y="3031"/>
                </a:lnTo>
                <a:lnTo>
                  <a:pt x="1739" y="3036"/>
                </a:lnTo>
                <a:lnTo>
                  <a:pt x="1794" y="3031"/>
                </a:lnTo>
                <a:lnTo>
                  <a:pt x="1849" y="3020"/>
                </a:lnTo>
                <a:lnTo>
                  <a:pt x="1907" y="3003"/>
                </a:lnTo>
                <a:lnTo>
                  <a:pt x="1967" y="2977"/>
                </a:lnTo>
                <a:lnTo>
                  <a:pt x="2028" y="2945"/>
                </a:lnTo>
                <a:lnTo>
                  <a:pt x="2091" y="2905"/>
                </a:lnTo>
                <a:lnTo>
                  <a:pt x="2155" y="2858"/>
                </a:lnTo>
                <a:lnTo>
                  <a:pt x="2221" y="2804"/>
                </a:lnTo>
                <a:lnTo>
                  <a:pt x="2289" y="2743"/>
                </a:lnTo>
                <a:lnTo>
                  <a:pt x="2359" y="2675"/>
                </a:lnTo>
                <a:lnTo>
                  <a:pt x="2430" y="2599"/>
                </a:lnTo>
                <a:lnTo>
                  <a:pt x="2503" y="2516"/>
                </a:lnTo>
                <a:lnTo>
                  <a:pt x="2577" y="2426"/>
                </a:lnTo>
                <a:lnTo>
                  <a:pt x="2653" y="2328"/>
                </a:lnTo>
                <a:lnTo>
                  <a:pt x="2725" y="2234"/>
                </a:lnTo>
                <a:lnTo>
                  <a:pt x="2793" y="2141"/>
                </a:lnTo>
                <a:lnTo>
                  <a:pt x="2854" y="2052"/>
                </a:lnTo>
                <a:lnTo>
                  <a:pt x="2911" y="1965"/>
                </a:lnTo>
                <a:lnTo>
                  <a:pt x="2962" y="1882"/>
                </a:lnTo>
                <a:lnTo>
                  <a:pt x="3008" y="1802"/>
                </a:lnTo>
                <a:lnTo>
                  <a:pt x="3050" y="1724"/>
                </a:lnTo>
                <a:lnTo>
                  <a:pt x="3086" y="1649"/>
                </a:lnTo>
                <a:lnTo>
                  <a:pt x="3116" y="1578"/>
                </a:lnTo>
                <a:lnTo>
                  <a:pt x="3142" y="1509"/>
                </a:lnTo>
                <a:lnTo>
                  <a:pt x="3163" y="1442"/>
                </a:lnTo>
                <a:lnTo>
                  <a:pt x="3178" y="1379"/>
                </a:lnTo>
                <a:lnTo>
                  <a:pt x="3188" y="1320"/>
                </a:lnTo>
                <a:lnTo>
                  <a:pt x="3194" y="1263"/>
                </a:lnTo>
                <a:lnTo>
                  <a:pt x="3195" y="1196"/>
                </a:lnTo>
                <a:lnTo>
                  <a:pt x="3193" y="1133"/>
                </a:lnTo>
                <a:lnTo>
                  <a:pt x="3186" y="1075"/>
                </a:lnTo>
                <a:lnTo>
                  <a:pt x="3176" y="1021"/>
                </a:lnTo>
                <a:lnTo>
                  <a:pt x="3162" y="972"/>
                </a:lnTo>
                <a:lnTo>
                  <a:pt x="3143" y="928"/>
                </a:lnTo>
                <a:lnTo>
                  <a:pt x="3122" y="888"/>
                </a:lnTo>
                <a:lnTo>
                  <a:pt x="3097" y="852"/>
                </a:lnTo>
                <a:lnTo>
                  <a:pt x="3066" y="821"/>
                </a:lnTo>
                <a:lnTo>
                  <a:pt x="3033" y="794"/>
                </a:lnTo>
                <a:lnTo>
                  <a:pt x="2996" y="772"/>
                </a:lnTo>
                <a:lnTo>
                  <a:pt x="2955" y="755"/>
                </a:lnTo>
                <a:lnTo>
                  <a:pt x="2910" y="742"/>
                </a:lnTo>
                <a:lnTo>
                  <a:pt x="2861" y="734"/>
                </a:lnTo>
                <a:lnTo>
                  <a:pt x="2809" y="730"/>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21" name="Shape 7821"/>
          <p:cNvGrpSpPr/>
          <p:nvPr/>
        </p:nvGrpSpPr>
        <p:grpSpPr>
          <a:xfrm>
            <a:off x="4249460" y="2898130"/>
            <a:ext cx="190207" cy="189596"/>
            <a:chOff x="-2341" y="957"/>
            <a:chExt cx="622" cy="620"/>
          </a:xfrm>
        </p:grpSpPr>
        <p:sp>
          <p:nvSpPr>
            <p:cNvPr id="7822" name="Shape 7822"/>
            <p:cNvSpPr/>
            <p:nvPr/>
          </p:nvSpPr>
          <p:spPr>
            <a:xfrm>
              <a:off x="-2341" y="957"/>
              <a:ext cx="622" cy="620"/>
            </a:xfrm>
            <a:custGeom>
              <a:avLst/>
              <a:gdLst/>
              <a:ahLst/>
              <a:cxnLst/>
              <a:rect l="0" t="0" r="0" b="0"/>
              <a:pathLst>
                <a:path w="3731" h="3720" extrusionOk="0">
                  <a:moveTo>
                    <a:pt x="1865" y="397"/>
                  </a:moveTo>
                  <a:lnTo>
                    <a:pt x="1761" y="400"/>
                  </a:lnTo>
                  <a:lnTo>
                    <a:pt x="1658" y="412"/>
                  </a:lnTo>
                  <a:lnTo>
                    <a:pt x="1557" y="429"/>
                  </a:lnTo>
                  <a:lnTo>
                    <a:pt x="1459" y="454"/>
                  </a:lnTo>
                  <a:lnTo>
                    <a:pt x="1364" y="485"/>
                  </a:lnTo>
                  <a:lnTo>
                    <a:pt x="1272" y="522"/>
                  </a:lnTo>
                  <a:lnTo>
                    <a:pt x="1182" y="565"/>
                  </a:lnTo>
                  <a:lnTo>
                    <a:pt x="1096" y="613"/>
                  </a:lnTo>
                  <a:lnTo>
                    <a:pt x="1015" y="668"/>
                  </a:lnTo>
                  <a:lnTo>
                    <a:pt x="937" y="728"/>
                  </a:lnTo>
                  <a:lnTo>
                    <a:pt x="863" y="792"/>
                  </a:lnTo>
                  <a:lnTo>
                    <a:pt x="793" y="861"/>
                  </a:lnTo>
                  <a:lnTo>
                    <a:pt x="729" y="934"/>
                  </a:lnTo>
                  <a:lnTo>
                    <a:pt x="669" y="1012"/>
                  </a:lnTo>
                  <a:lnTo>
                    <a:pt x="615" y="1094"/>
                  </a:lnTo>
                  <a:lnTo>
                    <a:pt x="565" y="1179"/>
                  </a:lnTo>
                  <a:lnTo>
                    <a:pt x="523" y="1268"/>
                  </a:lnTo>
                  <a:lnTo>
                    <a:pt x="485" y="1360"/>
                  </a:lnTo>
                  <a:lnTo>
                    <a:pt x="454" y="1455"/>
                  </a:lnTo>
                  <a:lnTo>
                    <a:pt x="430" y="1554"/>
                  </a:lnTo>
                  <a:lnTo>
                    <a:pt x="411" y="1653"/>
                  </a:lnTo>
                  <a:lnTo>
                    <a:pt x="401" y="1756"/>
                  </a:lnTo>
                  <a:lnTo>
                    <a:pt x="396" y="1861"/>
                  </a:lnTo>
                  <a:lnTo>
                    <a:pt x="401" y="1965"/>
                  </a:lnTo>
                  <a:lnTo>
                    <a:pt x="411" y="2067"/>
                  </a:lnTo>
                  <a:lnTo>
                    <a:pt x="430" y="2168"/>
                  </a:lnTo>
                  <a:lnTo>
                    <a:pt x="454" y="2265"/>
                  </a:lnTo>
                  <a:lnTo>
                    <a:pt x="485" y="2360"/>
                  </a:lnTo>
                  <a:lnTo>
                    <a:pt x="523" y="2453"/>
                  </a:lnTo>
                  <a:lnTo>
                    <a:pt x="565" y="2541"/>
                  </a:lnTo>
                  <a:lnTo>
                    <a:pt x="615" y="2627"/>
                  </a:lnTo>
                  <a:lnTo>
                    <a:pt x="669" y="2708"/>
                  </a:lnTo>
                  <a:lnTo>
                    <a:pt x="729" y="2786"/>
                  </a:lnTo>
                  <a:lnTo>
                    <a:pt x="793" y="2860"/>
                  </a:lnTo>
                  <a:lnTo>
                    <a:pt x="863" y="2929"/>
                  </a:lnTo>
                  <a:lnTo>
                    <a:pt x="937" y="2994"/>
                  </a:lnTo>
                  <a:lnTo>
                    <a:pt x="1015" y="3053"/>
                  </a:lnTo>
                  <a:lnTo>
                    <a:pt x="1096" y="3107"/>
                  </a:lnTo>
                  <a:lnTo>
                    <a:pt x="1182" y="3156"/>
                  </a:lnTo>
                  <a:lnTo>
                    <a:pt x="1272" y="3200"/>
                  </a:lnTo>
                  <a:lnTo>
                    <a:pt x="1364" y="3236"/>
                  </a:lnTo>
                  <a:lnTo>
                    <a:pt x="1459" y="3267"/>
                  </a:lnTo>
                  <a:lnTo>
                    <a:pt x="1557" y="3291"/>
                  </a:lnTo>
                  <a:lnTo>
                    <a:pt x="1658" y="3310"/>
                  </a:lnTo>
                  <a:lnTo>
                    <a:pt x="1761" y="3321"/>
                  </a:lnTo>
                  <a:lnTo>
                    <a:pt x="1865" y="3325"/>
                  </a:lnTo>
                  <a:lnTo>
                    <a:pt x="1970" y="3321"/>
                  </a:lnTo>
                  <a:lnTo>
                    <a:pt x="2073" y="3310"/>
                  </a:lnTo>
                  <a:lnTo>
                    <a:pt x="2173" y="3291"/>
                  </a:lnTo>
                  <a:lnTo>
                    <a:pt x="2272" y="3267"/>
                  </a:lnTo>
                  <a:lnTo>
                    <a:pt x="2367" y="3236"/>
                  </a:lnTo>
                  <a:lnTo>
                    <a:pt x="2459" y="3200"/>
                  </a:lnTo>
                  <a:lnTo>
                    <a:pt x="2549" y="3156"/>
                  </a:lnTo>
                  <a:lnTo>
                    <a:pt x="2634" y="3107"/>
                  </a:lnTo>
                  <a:lnTo>
                    <a:pt x="2717" y="3053"/>
                  </a:lnTo>
                  <a:lnTo>
                    <a:pt x="2795" y="2994"/>
                  </a:lnTo>
                  <a:lnTo>
                    <a:pt x="2868" y="2929"/>
                  </a:lnTo>
                  <a:lnTo>
                    <a:pt x="2937" y="2860"/>
                  </a:lnTo>
                  <a:lnTo>
                    <a:pt x="3003" y="2786"/>
                  </a:lnTo>
                  <a:lnTo>
                    <a:pt x="3063" y="2708"/>
                  </a:lnTo>
                  <a:lnTo>
                    <a:pt x="3117" y="2627"/>
                  </a:lnTo>
                  <a:lnTo>
                    <a:pt x="3166" y="2541"/>
                  </a:lnTo>
                  <a:lnTo>
                    <a:pt x="3208" y="2453"/>
                  </a:lnTo>
                  <a:lnTo>
                    <a:pt x="3246" y="2360"/>
                  </a:lnTo>
                  <a:lnTo>
                    <a:pt x="3277" y="2265"/>
                  </a:lnTo>
                  <a:lnTo>
                    <a:pt x="3302" y="2168"/>
                  </a:lnTo>
                  <a:lnTo>
                    <a:pt x="3320" y="2067"/>
                  </a:lnTo>
                  <a:lnTo>
                    <a:pt x="3330" y="1965"/>
                  </a:lnTo>
                  <a:lnTo>
                    <a:pt x="3334" y="1861"/>
                  </a:lnTo>
                  <a:lnTo>
                    <a:pt x="3330" y="1756"/>
                  </a:lnTo>
                  <a:lnTo>
                    <a:pt x="3320" y="1653"/>
                  </a:lnTo>
                  <a:lnTo>
                    <a:pt x="3302" y="1554"/>
                  </a:lnTo>
                  <a:lnTo>
                    <a:pt x="3277" y="1455"/>
                  </a:lnTo>
                  <a:lnTo>
                    <a:pt x="3246" y="1360"/>
                  </a:lnTo>
                  <a:lnTo>
                    <a:pt x="3208" y="1268"/>
                  </a:lnTo>
                  <a:lnTo>
                    <a:pt x="3166" y="1179"/>
                  </a:lnTo>
                  <a:lnTo>
                    <a:pt x="3117" y="1094"/>
                  </a:lnTo>
                  <a:lnTo>
                    <a:pt x="3063" y="1012"/>
                  </a:lnTo>
                  <a:lnTo>
                    <a:pt x="3003" y="934"/>
                  </a:lnTo>
                  <a:lnTo>
                    <a:pt x="2937" y="861"/>
                  </a:lnTo>
                  <a:lnTo>
                    <a:pt x="2868" y="792"/>
                  </a:lnTo>
                  <a:lnTo>
                    <a:pt x="2795" y="728"/>
                  </a:lnTo>
                  <a:lnTo>
                    <a:pt x="2717" y="668"/>
                  </a:lnTo>
                  <a:lnTo>
                    <a:pt x="2634" y="613"/>
                  </a:lnTo>
                  <a:lnTo>
                    <a:pt x="2549" y="565"/>
                  </a:lnTo>
                  <a:lnTo>
                    <a:pt x="2459" y="522"/>
                  </a:lnTo>
                  <a:lnTo>
                    <a:pt x="2367" y="485"/>
                  </a:lnTo>
                  <a:lnTo>
                    <a:pt x="2272" y="454"/>
                  </a:lnTo>
                  <a:lnTo>
                    <a:pt x="2173" y="429"/>
                  </a:lnTo>
                  <a:lnTo>
                    <a:pt x="2073" y="412"/>
                  </a:lnTo>
                  <a:lnTo>
                    <a:pt x="1970" y="400"/>
                  </a:lnTo>
                  <a:lnTo>
                    <a:pt x="1865" y="397"/>
                  </a:lnTo>
                  <a:close/>
                  <a:moveTo>
                    <a:pt x="1865" y="0"/>
                  </a:moveTo>
                  <a:lnTo>
                    <a:pt x="1983" y="5"/>
                  </a:lnTo>
                  <a:lnTo>
                    <a:pt x="2100" y="15"/>
                  </a:lnTo>
                  <a:lnTo>
                    <a:pt x="2213" y="34"/>
                  </a:lnTo>
                  <a:lnTo>
                    <a:pt x="2325" y="58"/>
                  </a:lnTo>
                  <a:lnTo>
                    <a:pt x="2433" y="89"/>
                  </a:lnTo>
                  <a:lnTo>
                    <a:pt x="2539" y="126"/>
                  </a:lnTo>
                  <a:lnTo>
                    <a:pt x="2642" y="170"/>
                  </a:lnTo>
                  <a:lnTo>
                    <a:pt x="2742" y="219"/>
                  </a:lnTo>
                  <a:lnTo>
                    <a:pt x="2838" y="274"/>
                  </a:lnTo>
                  <a:lnTo>
                    <a:pt x="2930" y="335"/>
                  </a:lnTo>
                  <a:lnTo>
                    <a:pt x="3019" y="400"/>
                  </a:lnTo>
                  <a:lnTo>
                    <a:pt x="3104" y="471"/>
                  </a:lnTo>
                  <a:lnTo>
                    <a:pt x="3184" y="546"/>
                  </a:lnTo>
                  <a:lnTo>
                    <a:pt x="3260" y="626"/>
                  </a:lnTo>
                  <a:lnTo>
                    <a:pt x="3330" y="711"/>
                  </a:lnTo>
                  <a:lnTo>
                    <a:pt x="3396" y="799"/>
                  </a:lnTo>
                  <a:lnTo>
                    <a:pt x="3457" y="890"/>
                  </a:lnTo>
                  <a:lnTo>
                    <a:pt x="3512" y="987"/>
                  </a:lnTo>
                  <a:lnTo>
                    <a:pt x="3561" y="1086"/>
                  </a:lnTo>
                  <a:lnTo>
                    <a:pt x="3605" y="1189"/>
                  </a:lnTo>
                  <a:lnTo>
                    <a:pt x="3643" y="1295"/>
                  </a:lnTo>
                  <a:lnTo>
                    <a:pt x="3674" y="1404"/>
                  </a:lnTo>
                  <a:lnTo>
                    <a:pt x="3698" y="1514"/>
                  </a:lnTo>
                  <a:lnTo>
                    <a:pt x="3716" y="1627"/>
                  </a:lnTo>
                  <a:lnTo>
                    <a:pt x="3728" y="1743"/>
                  </a:lnTo>
                  <a:lnTo>
                    <a:pt x="3731" y="1861"/>
                  </a:lnTo>
                  <a:lnTo>
                    <a:pt x="3728" y="1978"/>
                  </a:lnTo>
                  <a:lnTo>
                    <a:pt x="3716" y="2093"/>
                  </a:lnTo>
                  <a:lnTo>
                    <a:pt x="3698" y="2207"/>
                  </a:lnTo>
                  <a:lnTo>
                    <a:pt x="3674" y="2318"/>
                  </a:lnTo>
                  <a:lnTo>
                    <a:pt x="3643" y="2427"/>
                  </a:lnTo>
                  <a:lnTo>
                    <a:pt x="3605" y="2532"/>
                  </a:lnTo>
                  <a:lnTo>
                    <a:pt x="3561" y="2635"/>
                  </a:lnTo>
                  <a:lnTo>
                    <a:pt x="3512" y="2734"/>
                  </a:lnTo>
                  <a:lnTo>
                    <a:pt x="3457" y="2830"/>
                  </a:lnTo>
                  <a:lnTo>
                    <a:pt x="3396" y="2923"/>
                  </a:lnTo>
                  <a:lnTo>
                    <a:pt x="3330" y="3011"/>
                  </a:lnTo>
                  <a:lnTo>
                    <a:pt x="3260" y="3094"/>
                  </a:lnTo>
                  <a:lnTo>
                    <a:pt x="3184" y="3175"/>
                  </a:lnTo>
                  <a:lnTo>
                    <a:pt x="3104" y="3250"/>
                  </a:lnTo>
                  <a:lnTo>
                    <a:pt x="3019" y="3321"/>
                  </a:lnTo>
                  <a:lnTo>
                    <a:pt x="2930" y="3386"/>
                  </a:lnTo>
                  <a:lnTo>
                    <a:pt x="2838" y="3447"/>
                  </a:lnTo>
                  <a:lnTo>
                    <a:pt x="2742" y="3502"/>
                  </a:lnTo>
                  <a:lnTo>
                    <a:pt x="2642" y="3551"/>
                  </a:lnTo>
                  <a:lnTo>
                    <a:pt x="2539" y="3595"/>
                  </a:lnTo>
                  <a:lnTo>
                    <a:pt x="2433" y="3632"/>
                  </a:lnTo>
                  <a:lnTo>
                    <a:pt x="2325" y="3664"/>
                  </a:lnTo>
                  <a:lnTo>
                    <a:pt x="2213" y="3688"/>
                  </a:lnTo>
                  <a:lnTo>
                    <a:pt x="2100" y="3706"/>
                  </a:lnTo>
                  <a:lnTo>
                    <a:pt x="1983" y="3716"/>
                  </a:lnTo>
                  <a:lnTo>
                    <a:pt x="1865" y="3720"/>
                  </a:lnTo>
                  <a:lnTo>
                    <a:pt x="1748" y="3716"/>
                  </a:lnTo>
                  <a:lnTo>
                    <a:pt x="1632" y="3706"/>
                  </a:lnTo>
                  <a:lnTo>
                    <a:pt x="1518" y="3688"/>
                  </a:lnTo>
                  <a:lnTo>
                    <a:pt x="1407" y="3664"/>
                  </a:lnTo>
                  <a:lnTo>
                    <a:pt x="1297" y="3632"/>
                  </a:lnTo>
                  <a:lnTo>
                    <a:pt x="1192" y="3595"/>
                  </a:lnTo>
                  <a:lnTo>
                    <a:pt x="1089" y="3551"/>
                  </a:lnTo>
                  <a:lnTo>
                    <a:pt x="989" y="3502"/>
                  </a:lnTo>
                  <a:lnTo>
                    <a:pt x="893" y="3447"/>
                  </a:lnTo>
                  <a:lnTo>
                    <a:pt x="800" y="3386"/>
                  </a:lnTo>
                  <a:lnTo>
                    <a:pt x="711" y="3321"/>
                  </a:lnTo>
                  <a:lnTo>
                    <a:pt x="627" y="3250"/>
                  </a:lnTo>
                  <a:lnTo>
                    <a:pt x="547" y="3175"/>
                  </a:lnTo>
                  <a:lnTo>
                    <a:pt x="471" y="3094"/>
                  </a:lnTo>
                  <a:lnTo>
                    <a:pt x="400" y="3011"/>
                  </a:lnTo>
                  <a:lnTo>
                    <a:pt x="334" y="2923"/>
                  </a:lnTo>
                  <a:lnTo>
                    <a:pt x="274" y="2830"/>
                  </a:lnTo>
                  <a:lnTo>
                    <a:pt x="218" y="2734"/>
                  </a:lnTo>
                  <a:lnTo>
                    <a:pt x="169" y="2635"/>
                  </a:lnTo>
                  <a:lnTo>
                    <a:pt x="125" y="2532"/>
                  </a:lnTo>
                  <a:lnTo>
                    <a:pt x="88" y="2427"/>
                  </a:lnTo>
                  <a:lnTo>
                    <a:pt x="57" y="2318"/>
                  </a:lnTo>
                  <a:lnTo>
                    <a:pt x="32" y="2207"/>
                  </a:lnTo>
                  <a:lnTo>
                    <a:pt x="15" y="2093"/>
                  </a:lnTo>
                  <a:lnTo>
                    <a:pt x="3" y="1978"/>
                  </a:lnTo>
                  <a:lnTo>
                    <a:pt x="0" y="1861"/>
                  </a:lnTo>
                  <a:lnTo>
                    <a:pt x="3" y="1743"/>
                  </a:lnTo>
                  <a:lnTo>
                    <a:pt x="15" y="1627"/>
                  </a:lnTo>
                  <a:lnTo>
                    <a:pt x="32" y="1514"/>
                  </a:lnTo>
                  <a:lnTo>
                    <a:pt x="57" y="1404"/>
                  </a:lnTo>
                  <a:lnTo>
                    <a:pt x="88" y="1295"/>
                  </a:lnTo>
                  <a:lnTo>
                    <a:pt x="125" y="1189"/>
                  </a:lnTo>
                  <a:lnTo>
                    <a:pt x="169" y="1086"/>
                  </a:lnTo>
                  <a:lnTo>
                    <a:pt x="218" y="987"/>
                  </a:lnTo>
                  <a:lnTo>
                    <a:pt x="274" y="890"/>
                  </a:lnTo>
                  <a:lnTo>
                    <a:pt x="334" y="799"/>
                  </a:lnTo>
                  <a:lnTo>
                    <a:pt x="400" y="711"/>
                  </a:lnTo>
                  <a:lnTo>
                    <a:pt x="471" y="626"/>
                  </a:lnTo>
                  <a:lnTo>
                    <a:pt x="547" y="546"/>
                  </a:lnTo>
                  <a:lnTo>
                    <a:pt x="627" y="471"/>
                  </a:lnTo>
                  <a:lnTo>
                    <a:pt x="711" y="400"/>
                  </a:lnTo>
                  <a:lnTo>
                    <a:pt x="800" y="335"/>
                  </a:lnTo>
                  <a:lnTo>
                    <a:pt x="893" y="274"/>
                  </a:lnTo>
                  <a:lnTo>
                    <a:pt x="989" y="219"/>
                  </a:lnTo>
                  <a:lnTo>
                    <a:pt x="1089" y="170"/>
                  </a:lnTo>
                  <a:lnTo>
                    <a:pt x="1192" y="126"/>
                  </a:lnTo>
                  <a:lnTo>
                    <a:pt x="1297" y="89"/>
                  </a:lnTo>
                  <a:lnTo>
                    <a:pt x="1407" y="58"/>
                  </a:lnTo>
                  <a:lnTo>
                    <a:pt x="1518" y="34"/>
                  </a:lnTo>
                  <a:lnTo>
                    <a:pt x="1632" y="15"/>
                  </a:lnTo>
                  <a:lnTo>
                    <a:pt x="1748" y="5"/>
                  </a:lnTo>
                  <a:lnTo>
                    <a:pt x="18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23" name="Shape 7823"/>
            <p:cNvSpPr/>
            <p:nvPr/>
          </p:nvSpPr>
          <p:spPr>
            <a:xfrm>
              <a:off x="-2059" y="1064"/>
              <a:ext cx="217" cy="244"/>
            </a:xfrm>
            <a:custGeom>
              <a:avLst/>
              <a:gdLst/>
              <a:ahLst/>
              <a:cxnLst/>
              <a:rect l="0" t="0" r="0" b="0"/>
              <a:pathLst>
                <a:path w="1298" h="1464" extrusionOk="0">
                  <a:moveTo>
                    <a:pt x="153" y="0"/>
                  </a:moveTo>
                  <a:lnTo>
                    <a:pt x="184" y="4"/>
                  </a:lnTo>
                  <a:lnTo>
                    <a:pt x="212" y="12"/>
                  </a:lnTo>
                  <a:lnTo>
                    <a:pt x="239" y="27"/>
                  </a:lnTo>
                  <a:lnTo>
                    <a:pt x="262" y="45"/>
                  </a:lnTo>
                  <a:lnTo>
                    <a:pt x="280" y="68"/>
                  </a:lnTo>
                  <a:lnTo>
                    <a:pt x="294" y="93"/>
                  </a:lnTo>
                  <a:lnTo>
                    <a:pt x="303" y="123"/>
                  </a:lnTo>
                  <a:lnTo>
                    <a:pt x="307" y="153"/>
                  </a:lnTo>
                  <a:lnTo>
                    <a:pt x="307" y="1158"/>
                  </a:lnTo>
                  <a:lnTo>
                    <a:pt x="1144" y="1158"/>
                  </a:lnTo>
                  <a:lnTo>
                    <a:pt x="1175" y="1161"/>
                  </a:lnTo>
                  <a:lnTo>
                    <a:pt x="1204" y="1170"/>
                  </a:lnTo>
                  <a:lnTo>
                    <a:pt x="1230" y="1185"/>
                  </a:lnTo>
                  <a:lnTo>
                    <a:pt x="1253" y="1203"/>
                  </a:lnTo>
                  <a:lnTo>
                    <a:pt x="1272" y="1226"/>
                  </a:lnTo>
                  <a:lnTo>
                    <a:pt x="1287" y="1251"/>
                  </a:lnTo>
                  <a:lnTo>
                    <a:pt x="1295" y="1280"/>
                  </a:lnTo>
                  <a:lnTo>
                    <a:pt x="1298" y="1311"/>
                  </a:lnTo>
                  <a:lnTo>
                    <a:pt x="1295" y="1342"/>
                  </a:lnTo>
                  <a:lnTo>
                    <a:pt x="1287" y="1370"/>
                  </a:lnTo>
                  <a:lnTo>
                    <a:pt x="1272" y="1397"/>
                  </a:lnTo>
                  <a:lnTo>
                    <a:pt x="1253" y="1420"/>
                  </a:lnTo>
                  <a:lnTo>
                    <a:pt x="1230" y="1438"/>
                  </a:lnTo>
                  <a:lnTo>
                    <a:pt x="1204" y="1452"/>
                  </a:lnTo>
                  <a:lnTo>
                    <a:pt x="1175" y="1461"/>
                  </a:lnTo>
                  <a:lnTo>
                    <a:pt x="1144" y="1464"/>
                  </a:lnTo>
                  <a:lnTo>
                    <a:pt x="153" y="1464"/>
                  </a:lnTo>
                  <a:lnTo>
                    <a:pt x="122" y="1461"/>
                  </a:lnTo>
                  <a:lnTo>
                    <a:pt x="93" y="1452"/>
                  </a:lnTo>
                  <a:lnTo>
                    <a:pt x="66" y="1438"/>
                  </a:lnTo>
                  <a:lnTo>
                    <a:pt x="45" y="1420"/>
                  </a:lnTo>
                  <a:lnTo>
                    <a:pt x="25" y="1397"/>
                  </a:lnTo>
                  <a:lnTo>
                    <a:pt x="11" y="1370"/>
                  </a:lnTo>
                  <a:lnTo>
                    <a:pt x="2" y="1342"/>
                  </a:lnTo>
                  <a:lnTo>
                    <a:pt x="0" y="1311"/>
                  </a:lnTo>
                  <a:lnTo>
                    <a:pt x="0" y="153"/>
                  </a:lnTo>
                  <a:lnTo>
                    <a:pt x="2" y="123"/>
                  </a:lnTo>
                  <a:lnTo>
                    <a:pt x="11" y="93"/>
                  </a:lnTo>
                  <a:lnTo>
                    <a:pt x="25" y="68"/>
                  </a:lnTo>
                  <a:lnTo>
                    <a:pt x="45" y="45"/>
                  </a:lnTo>
                  <a:lnTo>
                    <a:pt x="66" y="27"/>
                  </a:lnTo>
                  <a:lnTo>
                    <a:pt x="93" y="12"/>
                  </a:lnTo>
                  <a:lnTo>
                    <a:pt x="122" y="4"/>
                  </a:lnTo>
                  <a:lnTo>
                    <a:pt x="1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24" name="Shape 7824"/>
          <p:cNvGrpSpPr/>
          <p:nvPr/>
        </p:nvGrpSpPr>
        <p:grpSpPr>
          <a:xfrm>
            <a:off x="6319949" y="2899087"/>
            <a:ext cx="220770" cy="187685"/>
            <a:chOff x="-1139" y="383"/>
            <a:chExt cx="714" cy="607"/>
          </a:xfrm>
        </p:grpSpPr>
        <p:sp>
          <p:nvSpPr>
            <p:cNvPr id="7825" name="Shape 7825"/>
            <p:cNvSpPr/>
            <p:nvPr/>
          </p:nvSpPr>
          <p:spPr>
            <a:xfrm>
              <a:off x="-1139" y="383"/>
              <a:ext cx="714" cy="476"/>
            </a:xfrm>
            <a:custGeom>
              <a:avLst/>
              <a:gdLst/>
              <a:ahLst/>
              <a:cxnLst/>
              <a:rect l="0" t="0" r="0" b="0"/>
              <a:pathLst>
                <a:path w="3570" h="2381" extrusionOk="0">
                  <a:moveTo>
                    <a:pt x="2028" y="0"/>
                  </a:moveTo>
                  <a:lnTo>
                    <a:pt x="2111" y="3"/>
                  </a:lnTo>
                  <a:lnTo>
                    <a:pt x="2193" y="14"/>
                  </a:lnTo>
                  <a:lnTo>
                    <a:pt x="2272" y="30"/>
                  </a:lnTo>
                  <a:lnTo>
                    <a:pt x="2349" y="54"/>
                  </a:lnTo>
                  <a:lnTo>
                    <a:pt x="2423" y="83"/>
                  </a:lnTo>
                  <a:lnTo>
                    <a:pt x="2495" y="118"/>
                  </a:lnTo>
                  <a:lnTo>
                    <a:pt x="2563" y="158"/>
                  </a:lnTo>
                  <a:lnTo>
                    <a:pt x="2628" y="204"/>
                  </a:lnTo>
                  <a:lnTo>
                    <a:pt x="2689" y="254"/>
                  </a:lnTo>
                  <a:lnTo>
                    <a:pt x="2747" y="310"/>
                  </a:lnTo>
                  <a:lnTo>
                    <a:pt x="2799" y="368"/>
                  </a:lnTo>
                  <a:lnTo>
                    <a:pt x="2847" y="432"/>
                  </a:lnTo>
                  <a:lnTo>
                    <a:pt x="2891" y="499"/>
                  </a:lnTo>
                  <a:lnTo>
                    <a:pt x="2928" y="569"/>
                  </a:lnTo>
                  <a:lnTo>
                    <a:pt x="2962" y="643"/>
                  </a:lnTo>
                  <a:lnTo>
                    <a:pt x="2989" y="720"/>
                  </a:lnTo>
                  <a:lnTo>
                    <a:pt x="3010" y="799"/>
                  </a:lnTo>
                  <a:lnTo>
                    <a:pt x="3025" y="880"/>
                  </a:lnTo>
                  <a:lnTo>
                    <a:pt x="3033" y="965"/>
                  </a:lnTo>
                  <a:lnTo>
                    <a:pt x="3094" y="983"/>
                  </a:lnTo>
                  <a:lnTo>
                    <a:pt x="3152" y="1008"/>
                  </a:lnTo>
                  <a:lnTo>
                    <a:pt x="3208" y="1037"/>
                  </a:lnTo>
                  <a:lnTo>
                    <a:pt x="3261" y="1071"/>
                  </a:lnTo>
                  <a:lnTo>
                    <a:pt x="3309" y="1110"/>
                  </a:lnTo>
                  <a:lnTo>
                    <a:pt x="3356" y="1152"/>
                  </a:lnTo>
                  <a:lnTo>
                    <a:pt x="3398" y="1198"/>
                  </a:lnTo>
                  <a:lnTo>
                    <a:pt x="3436" y="1248"/>
                  </a:lnTo>
                  <a:lnTo>
                    <a:pt x="3470" y="1301"/>
                  </a:lnTo>
                  <a:lnTo>
                    <a:pt x="3500" y="1356"/>
                  </a:lnTo>
                  <a:lnTo>
                    <a:pt x="3525" y="1415"/>
                  </a:lnTo>
                  <a:lnTo>
                    <a:pt x="3544" y="1474"/>
                  </a:lnTo>
                  <a:lnTo>
                    <a:pt x="3558" y="1537"/>
                  </a:lnTo>
                  <a:lnTo>
                    <a:pt x="3567" y="1601"/>
                  </a:lnTo>
                  <a:lnTo>
                    <a:pt x="3570" y="1666"/>
                  </a:lnTo>
                  <a:lnTo>
                    <a:pt x="3567" y="1734"/>
                  </a:lnTo>
                  <a:lnTo>
                    <a:pt x="3557" y="1801"/>
                  </a:lnTo>
                  <a:lnTo>
                    <a:pt x="3542" y="1866"/>
                  </a:lnTo>
                  <a:lnTo>
                    <a:pt x="3520" y="1929"/>
                  </a:lnTo>
                  <a:lnTo>
                    <a:pt x="3493" y="1989"/>
                  </a:lnTo>
                  <a:lnTo>
                    <a:pt x="3461" y="2045"/>
                  </a:lnTo>
                  <a:lnTo>
                    <a:pt x="3424" y="2099"/>
                  </a:lnTo>
                  <a:lnTo>
                    <a:pt x="3383" y="2148"/>
                  </a:lnTo>
                  <a:lnTo>
                    <a:pt x="3336" y="2194"/>
                  </a:lnTo>
                  <a:lnTo>
                    <a:pt x="3288" y="2235"/>
                  </a:lnTo>
                  <a:lnTo>
                    <a:pt x="3234" y="2272"/>
                  </a:lnTo>
                  <a:lnTo>
                    <a:pt x="3177" y="2305"/>
                  </a:lnTo>
                  <a:lnTo>
                    <a:pt x="3118" y="2332"/>
                  </a:lnTo>
                  <a:lnTo>
                    <a:pt x="3055" y="2353"/>
                  </a:lnTo>
                  <a:lnTo>
                    <a:pt x="2990" y="2368"/>
                  </a:lnTo>
                  <a:lnTo>
                    <a:pt x="2923" y="2378"/>
                  </a:lnTo>
                  <a:lnTo>
                    <a:pt x="2855" y="2381"/>
                  </a:lnTo>
                  <a:lnTo>
                    <a:pt x="2618" y="2381"/>
                  </a:lnTo>
                  <a:lnTo>
                    <a:pt x="2600" y="2378"/>
                  </a:lnTo>
                  <a:lnTo>
                    <a:pt x="2582" y="2370"/>
                  </a:lnTo>
                  <a:lnTo>
                    <a:pt x="2570" y="2357"/>
                  </a:lnTo>
                  <a:lnTo>
                    <a:pt x="2562" y="2340"/>
                  </a:lnTo>
                  <a:lnTo>
                    <a:pt x="2559" y="2322"/>
                  </a:lnTo>
                  <a:lnTo>
                    <a:pt x="2562" y="2304"/>
                  </a:lnTo>
                  <a:lnTo>
                    <a:pt x="2570" y="2286"/>
                  </a:lnTo>
                  <a:lnTo>
                    <a:pt x="2582" y="2274"/>
                  </a:lnTo>
                  <a:lnTo>
                    <a:pt x="2600" y="2266"/>
                  </a:lnTo>
                  <a:lnTo>
                    <a:pt x="2618" y="2262"/>
                  </a:lnTo>
                  <a:lnTo>
                    <a:pt x="2855" y="2262"/>
                  </a:lnTo>
                  <a:lnTo>
                    <a:pt x="2916" y="2259"/>
                  </a:lnTo>
                  <a:lnTo>
                    <a:pt x="2975" y="2250"/>
                  </a:lnTo>
                  <a:lnTo>
                    <a:pt x="3031" y="2235"/>
                  </a:lnTo>
                  <a:lnTo>
                    <a:pt x="3086" y="2215"/>
                  </a:lnTo>
                  <a:lnTo>
                    <a:pt x="3138" y="2190"/>
                  </a:lnTo>
                  <a:lnTo>
                    <a:pt x="3188" y="2161"/>
                  </a:lnTo>
                  <a:lnTo>
                    <a:pt x="3234" y="2126"/>
                  </a:lnTo>
                  <a:lnTo>
                    <a:pt x="3276" y="2087"/>
                  </a:lnTo>
                  <a:lnTo>
                    <a:pt x="3315" y="2045"/>
                  </a:lnTo>
                  <a:lnTo>
                    <a:pt x="3349" y="1999"/>
                  </a:lnTo>
                  <a:lnTo>
                    <a:pt x="3379" y="1950"/>
                  </a:lnTo>
                  <a:lnTo>
                    <a:pt x="3403" y="1898"/>
                  </a:lnTo>
                  <a:lnTo>
                    <a:pt x="3424" y="1842"/>
                  </a:lnTo>
                  <a:lnTo>
                    <a:pt x="3439" y="1786"/>
                  </a:lnTo>
                  <a:lnTo>
                    <a:pt x="3448" y="1727"/>
                  </a:lnTo>
                  <a:lnTo>
                    <a:pt x="3451" y="1666"/>
                  </a:lnTo>
                  <a:lnTo>
                    <a:pt x="3448" y="1604"/>
                  </a:lnTo>
                  <a:lnTo>
                    <a:pt x="3438" y="1545"/>
                  </a:lnTo>
                  <a:lnTo>
                    <a:pt x="3424" y="1487"/>
                  </a:lnTo>
                  <a:lnTo>
                    <a:pt x="3403" y="1431"/>
                  </a:lnTo>
                  <a:lnTo>
                    <a:pt x="3377" y="1378"/>
                  </a:lnTo>
                  <a:lnTo>
                    <a:pt x="3347" y="1328"/>
                  </a:lnTo>
                  <a:lnTo>
                    <a:pt x="3311" y="1281"/>
                  </a:lnTo>
                  <a:lnTo>
                    <a:pt x="3273" y="1237"/>
                  </a:lnTo>
                  <a:lnTo>
                    <a:pt x="3229" y="1197"/>
                  </a:lnTo>
                  <a:lnTo>
                    <a:pt x="3183" y="1162"/>
                  </a:lnTo>
                  <a:lnTo>
                    <a:pt x="3133" y="1131"/>
                  </a:lnTo>
                  <a:lnTo>
                    <a:pt x="3079" y="1105"/>
                  </a:lnTo>
                  <a:lnTo>
                    <a:pt x="3024" y="1086"/>
                  </a:lnTo>
                  <a:lnTo>
                    <a:pt x="2965" y="1071"/>
                  </a:lnTo>
                  <a:lnTo>
                    <a:pt x="2960" y="1071"/>
                  </a:lnTo>
                  <a:lnTo>
                    <a:pt x="2949" y="1068"/>
                  </a:lnTo>
                  <a:lnTo>
                    <a:pt x="2932" y="1067"/>
                  </a:lnTo>
                  <a:lnTo>
                    <a:pt x="2911" y="1065"/>
                  </a:lnTo>
                  <a:lnTo>
                    <a:pt x="2886" y="1064"/>
                  </a:lnTo>
                  <a:lnTo>
                    <a:pt x="2858" y="1062"/>
                  </a:lnTo>
                  <a:lnTo>
                    <a:pt x="2827" y="1062"/>
                  </a:lnTo>
                  <a:lnTo>
                    <a:pt x="2793" y="1062"/>
                  </a:lnTo>
                  <a:lnTo>
                    <a:pt x="2759" y="1064"/>
                  </a:lnTo>
                  <a:lnTo>
                    <a:pt x="2723" y="1066"/>
                  </a:lnTo>
                  <a:lnTo>
                    <a:pt x="2686" y="1071"/>
                  </a:lnTo>
                  <a:lnTo>
                    <a:pt x="2682" y="1072"/>
                  </a:lnTo>
                  <a:lnTo>
                    <a:pt x="2678" y="1072"/>
                  </a:lnTo>
                  <a:lnTo>
                    <a:pt x="2660" y="1070"/>
                  </a:lnTo>
                  <a:lnTo>
                    <a:pt x="2645" y="1063"/>
                  </a:lnTo>
                  <a:lnTo>
                    <a:pt x="2633" y="1052"/>
                  </a:lnTo>
                  <a:lnTo>
                    <a:pt x="2623" y="1038"/>
                  </a:lnTo>
                  <a:lnTo>
                    <a:pt x="2619" y="1021"/>
                  </a:lnTo>
                  <a:lnTo>
                    <a:pt x="2618" y="1006"/>
                  </a:lnTo>
                  <a:lnTo>
                    <a:pt x="2622" y="991"/>
                  </a:lnTo>
                  <a:lnTo>
                    <a:pt x="2630" y="976"/>
                  </a:lnTo>
                  <a:lnTo>
                    <a:pt x="2640" y="966"/>
                  </a:lnTo>
                  <a:lnTo>
                    <a:pt x="2654" y="958"/>
                  </a:lnTo>
                  <a:lnTo>
                    <a:pt x="2669" y="954"/>
                  </a:lnTo>
                  <a:lnTo>
                    <a:pt x="2723" y="947"/>
                  </a:lnTo>
                  <a:lnTo>
                    <a:pt x="2776" y="944"/>
                  </a:lnTo>
                  <a:lnTo>
                    <a:pt x="2826" y="943"/>
                  </a:lnTo>
                  <a:lnTo>
                    <a:pt x="2871" y="944"/>
                  </a:lnTo>
                  <a:lnTo>
                    <a:pt x="2911" y="946"/>
                  </a:lnTo>
                  <a:lnTo>
                    <a:pt x="2901" y="870"/>
                  </a:lnTo>
                  <a:lnTo>
                    <a:pt x="2886" y="796"/>
                  </a:lnTo>
                  <a:lnTo>
                    <a:pt x="2865" y="724"/>
                  </a:lnTo>
                  <a:lnTo>
                    <a:pt x="2837" y="656"/>
                  </a:lnTo>
                  <a:lnTo>
                    <a:pt x="2804" y="589"/>
                  </a:lnTo>
                  <a:lnTo>
                    <a:pt x="2767" y="526"/>
                  </a:lnTo>
                  <a:lnTo>
                    <a:pt x="2725" y="467"/>
                  </a:lnTo>
                  <a:lnTo>
                    <a:pt x="2679" y="411"/>
                  </a:lnTo>
                  <a:lnTo>
                    <a:pt x="2628" y="359"/>
                  </a:lnTo>
                  <a:lnTo>
                    <a:pt x="2573" y="312"/>
                  </a:lnTo>
                  <a:lnTo>
                    <a:pt x="2514" y="270"/>
                  </a:lnTo>
                  <a:lnTo>
                    <a:pt x="2452" y="231"/>
                  </a:lnTo>
                  <a:lnTo>
                    <a:pt x="2389" y="198"/>
                  </a:lnTo>
                  <a:lnTo>
                    <a:pt x="2321" y="170"/>
                  </a:lnTo>
                  <a:lnTo>
                    <a:pt x="2250" y="148"/>
                  </a:lnTo>
                  <a:lnTo>
                    <a:pt x="2179" y="132"/>
                  </a:lnTo>
                  <a:lnTo>
                    <a:pt x="2104" y="122"/>
                  </a:lnTo>
                  <a:lnTo>
                    <a:pt x="2028" y="119"/>
                  </a:lnTo>
                  <a:lnTo>
                    <a:pt x="1958" y="122"/>
                  </a:lnTo>
                  <a:lnTo>
                    <a:pt x="1889" y="131"/>
                  </a:lnTo>
                  <a:lnTo>
                    <a:pt x="1820" y="145"/>
                  </a:lnTo>
                  <a:lnTo>
                    <a:pt x="1753" y="165"/>
                  </a:lnTo>
                  <a:lnTo>
                    <a:pt x="1687" y="188"/>
                  </a:lnTo>
                  <a:lnTo>
                    <a:pt x="1622" y="218"/>
                  </a:lnTo>
                  <a:lnTo>
                    <a:pt x="1560" y="252"/>
                  </a:lnTo>
                  <a:lnTo>
                    <a:pt x="1500" y="290"/>
                  </a:lnTo>
                  <a:lnTo>
                    <a:pt x="1444" y="332"/>
                  </a:lnTo>
                  <a:lnTo>
                    <a:pt x="1391" y="380"/>
                  </a:lnTo>
                  <a:lnTo>
                    <a:pt x="1343" y="430"/>
                  </a:lnTo>
                  <a:lnTo>
                    <a:pt x="1297" y="484"/>
                  </a:lnTo>
                  <a:lnTo>
                    <a:pt x="1338" y="523"/>
                  </a:lnTo>
                  <a:lnTo>
                    <a:pt x="1376" y="566"/>
                  </a:lnTo>
                  <a:lnTo>
                    <a:pt x="1409" y="614"/>
                  </a:lnTo>
                  <a:lnTo>
                    <a:pt x="1436" y="664"/>
                  </a:lnTo>
                  <a:lnTo>
                    <a:pt x="1458" y="718"/>
                  </a:lnTo>
                  <a:lnTo>
                    <a:pt x="1475" y="774"/>
                  </a:lnTo>
                  <a:lnTo>
                    <a:pt x="1484" y="832"/>
                  </a:lnTo>
                  <a:lnTo>
                    <a:pt x="1488" y="893"/>
                  </a:lnTo>
                  <a:lnTo>
                    <a:pt x="1484" y="911"/>
                  </a:lnTo>
                  <a:lnTo>
                    <a:pt x="1476" y="928"/>
                  </a:lnTo>
                  <a:lnTo>
                    <a:pt x="1463" y="941"/>
                  </a:lnTo>
                  <a:lnTo>
                    <a:pt x="1446" y="949"/>
                  </a:lnTo>
                  <a:lnTo>
                    <a:pt x="1428" y="953"/>
                  </a:lnTo>
                  <a:lnTo>
                    <a:pt x="1410" y="949"/>
                  </a:lnTo>
                  <a:lnTo>
                    <a:pt x="1392" y="941"/>
                  </a:lnTo>
                  <a:lnTo>
                    <a:pt x="1380" y="928"/>
                  </a:lnTo>
                  <a:lnTo>
                    <a:pt x="1372" y="911"/>
                  </a:lnTo>
                  <a:lnTo>
                    <a:pt x="1369" y="893"/>
                  </a:lnTo>
                  <a:lnTo>
                    <a:pt x="1365" y="845"/>
                  </a:lnTo>
                  <a:lnTo>
                    <a:pt x="1358" y="799"/>
                  </a:lnTo>
                  <a:lnTo>
                    <a:pt x="1345" y="753"/>
                  </a:lnTo>
                  <a:lnTo>
                    <a:pt x="1326" y="711"/>
                  </a:lnTo>
                  <a:lnTo>
                    <a:pt x="1305" y="671"/>
                  </a:lnTo>
                  <a:lnTo>
                    <a:pt x="1278" y="634"/>
                  </a:lnTo>
                  <a:lnTo>
                    <a:pt x="1247" y="601"/>
                  </a:lnTo>
                  <a:lnTo>
                    <a:pt x="1214" y="571"/>
                  </a:lnTo>
                  <a:lnTo>
                    <a:pt x="1177" y="543"/>
                  </a:lnTo>
                  <a:lnTo>
                    <a:pt x="1136" y="520"/>
                  </a:lnTo>
                  <a:lnTo>
                    <a:pt x="1123" y="514"/>
                  </a:lnTo>
                  <a:lnTo>
                    <a:pt x="1099" y="503"/>
                  </a:lnTo>
                  <a:lnTo>
                    <a:pt x="1074" y="495"/>
                  </a:lnTo>
                  <a:lnTo>
                    <a:pt x="1071" y="494"/>
                  </a:lnTo>
                  <a:lnTo>
                    <a:pt x="1068" y="493"/>
                  </a:lnTo>
                  <a:lnTo>
                    <a:pt x="1044" y="487"/>
                  </a:lnTo>
                  <a:lnTo>
                    <a:pt x="1020" y="483"/>
                  </a:lnTo>
                  <a:lnTo>
                    <a:pt x="1014" y="482"/>
                  </a:lnTo>
                  <a:lnTo>
                    <a:pt x="1007" y="481"/>
                  </a:lnTo>
                  <a:lnTo>
                    <a:pt x="979" y="477"/>
                  </a:lnTo>
                  <a:lnTo>
                    <a:pt x="952" y="476"/>
                  </a:lnTo>
                  <a:lnTo>
                    <a:pt x="900" y="480"/>
                  </a:lnTo>
                  <a:lnTo>
                    <a:pt x="849" y="489"/>
                  </a:lnTo>
                  <a:lnTo>
                    <a:pt x="802" y="504"/>
                  </a:lnTo>
                  <a:lnTo>
                    <a:pt x="756" y="525"/>
                  </a:lnTo>
                  <a:lnTo>
                    <a:pt x="714" y="551"/>
                  </a:lnTo>
                  <a:lnTo>
                    <a:pt x="675" y="581"/>
                  </a:lnTo>
                  <a:lnTo>
                    <a:pt x="640" y="616"/>
                  </a:lnTo>
                  <a:lnTo>
                    <a:pt x="610" y="655"/>
                  </a:lnTo>
                  <a:lnTo>
                    <a:pt x="584" y="697"/>
                  </a:lnTo>
                  <a:lnTo>
                    <a:pt x="564" y="743"/>
                  </a:lnTo>
                  <a:lnTo>
                    <a:pt x="548" y="790"/>
                  </a:lnTo>
                  <a:lnTo>
                    <a:pt x="539" y="841"/>
                  </a:lnTo>
                  <a:lnTo>
                    <a:pt x="536" y="893"/>
                  </a:lnTo>
                  <a:lnTo>
                    <a:pt x="536" y="901"/>
                  </a:lnTo>
                  <a:lnTo>
                    <a:pt x="537" y="908"/>
                  </a:lnTo>
                  <a:lnTo>
                    <a:pt x="538" y="920"/>
                  </a:lnTo>
                  <a:lnTo>
                    <a:pt x="537" y="931"/>
                  </a:lnTo>
                  <a:lnTo>
                    <a:pt x="536" y="953"/>
                  </a:lnTo>
                  <a:lnTo>
                    <a:pt x="536" y="991"/>
                  </a:lnTo>
                  <a:lnTo>
                    <a:pt x="502" y="1007"/>
                  </a:lnTo>
                  <a:lnTo>
                    <a:pt x="452" y="1034"/>
                  </a:lnTo>
                  <a:lnTo>
                    <a:pt x="405" y="1065"/>
                  </a:lnTo>
                  <a:lnTo>
                    <a:pt x="359" y="1102"/>
                  </a:lnTo>
                  <a:lnTo>
                    <a:pt x="317" y="1142"/>
                  </a:lnTo>
                  <a:lnTo>
                    <a:pt x="279" y="1186"/>
                  </a:lnTo>
                  <a:lnTo>
                    <a:pt x="243" y="1234"/>
                  </a:lnTo>
                  <a:lnTo>
                    <a:pt x="212" y="1284"/>
                  </a:lnTo>
                  <a:lnTo>
                    <a:pt x="185" y="1336"/>
                  </a:lnTo>
                  <a:lnTo>
                    <a:pt x="162" y="1390"/>
                  </a:lnTo>
                  <a:lnTo>
                    <a:pt x="144" y="1446"/>
                  </a:lnTo>
                  <a:lnTo>
                    <a:pt x="130" y="1502"/>
                  </a:lnTo>
                  <a:lnTo>
                    <a:pt x="122" y="1560"/>
                  </a:lnTo>
                  <a:lnTo>
                    <a:pt x="119" y="1616"/>
                  </a:lnTo>
                  <a:lnTo>
                    <a:pt x="122" y="1682"/>
                  </a:lnTo>
                  <a:lnTo>
                    <a:pt x="132" y="1747"/>
                  </a:lnTo>
                  <a:lnTo>
                    <a:pt x="148" y="1809"/>
                  </a:lnTo>
                  <a:lnTo>
                    <a:pt x="170" y="1867"/>
                  </a:lnTo>
                  <a:lnTo>
                    <a:pt x="197" y="1925"/>
                  </a:lnTo>
                  <a:lnTo>
                    <a:pt x="229" y="1978"/>
                  </a:lnTo>
                  <a:lnTo>
                    <a:pt x="266" y="2027"/>
                  </a:lnTo>
                  <a:lnTo>
                    <a:pt x="308" y="2073"/>
                  </a:lnTo>
                  <a:lnTo>
                    <a:pt x="354" y="2115"/>
                  </a:lnTo>
                  <a:lnTo>
                    <a:pt x="404" y="2152"/>
                  </a:lnTo>
                  <a:lnTo>
                    <a:pt x="457" y="2184"/>
                  </a:lnTo>
                  <a:lnTo>
                    <a:pt x="514" y="2211"/>
                  </a:lnTo>
                  <a:lnTo>
                    <a:pt x="572" y="2233"/>
                  </a:lnTo>
                  <a:lnTo>
                    <a:pt x="634" y="2249"/>
                  </a:lnTo>
                  <a:lnTo>
                    <a:pt x="699" y="2259"/>
                  </a:lnTo>
                  <a:lnTo>
                    <a:pt x="765" y="2262"/>
                  </a:lnTo>
                  <a:lnTo>
                    <a:pt x="1071" y="2262"/>
                  </a:lnTo>
                  <a:lnTo>
                    <a:pt x="1089" y="2266"/>
                  </a:lnTo>
                  <a:lnTo>
                    <a:pt x="1106" y="2274"/>
                  </a:lnTo>
                  <a:lnTo>
                    <a:pt x="1119" y="2286"/>
                  </a:lnTo>
                  <a:lnTo>
                    <a:pt x="1127" y="2304"/>
                  </a:lnTo>
                  <a:lnTo>
                    <a:pt x="1131" y="2322"/>
                  </a:lnTo>
                  <a:lnTo>
                    <a:pt x="1127" y="2340"/>
                  </a:lnTo>
                  <a:lnTo>
                    <a:pt x="1119" y="2357"/>
                  </a:lnTo>
                  <a:lnTo>
                    <a:pt x="1106" y="2370"/>
                  </a:lnTo>
                  <a:lnTo>
                    <a:pt x="1089" y="2378"/>
                  </a:lnTo>
                  <a:lnTo>
                    <a:pt x="1071" y="2381"/>
                  </a:lnTo>
                  <a:lnTo>
                    <a:pt x="765" y="2381"/>
                  </a:lnTo>
                  <a:lnTo>
                    <a:pt x="695" y="2378"/>
                  </a:lnTo>
                  <a:lnTo>
                    <a:pt x="627" y="2370"/>
                  </a:lnTo>
                  <a:lnTo>
                    <a:pt x="561" y="2354"/>
                  </a:lnTo>
                  <a:lnTo>
                    <a:pt x="498" y="2334"/>
                  </a:lnTo>
                  <a:lnTo>
                    <a:pt x="437" y="2308"/>
                  </a:lnTo>
                  <a:lnTo>
                    <a:pt x="379" y="2276"/>
                  </a:lnTo>
                  <a:lnTo>
                    <a:pt x="323" y="2242"/>
                  </a:lnTo>
                  <a:lnTo>
                    <a:pt x="273" y="2202"/>
                  </a:lnTo>
                  <a:lnTo>
                    <a:pt x="224" y="2157"/>
                  </a:lnTo>
                  <a:lnTo>
                    <a:pt x="180" y="2109"/>
                  </a:lnTo>
                  <a:lnTo>
                    <a:pt x="140" y="2058"/>
                  </a:lnTo>
                  <a:lnTo>
                    <a:pt x="105" y="2003"/>
                  </a:lnTo>
                  <a:lnTo>
                    <a:pt x="74" y="1944"/>
                  </a:lnTo>
                  <a:lnTo>
                    <a:pt x="48" y="1884"/>
                  </a:lnTo>
                  <a:lnTo>
                    <a:pt x="27" y="1820"/>
                  </a:lnTo>
                  <a:lnTo>
                    <a:pt x="12" y="1754"/>
                  </a:lnTo>
                  <a:lnTo>
                    <a:pt x="3" y="1687"/>
                  </a:lnTo>
                  <a:lnTo>
                    <a:pt x="0" y="1616"/>
                  </a:lnTo>
                  <a:lnTo>
                    <a:pt x="3" y="1551"/>
                  </a:lnTo>
                  <a:lnTo>
                    <a:pt x="12" y="1486"/>
                  </a:lnTo>
                  <a:lnTo>
                    <a:pt x="26" y="1422"/>
                  </a:lnTo>
                  <a:lnTo>
                    <a:pt x="45" y="1360"/>
                  </a:lnTo>
                  <a:lnTo>
                    <a:pt x="70" y="1299"/>
                  </a:lnTo>
                  <a:lnTo>
                    <a:pt x="100" y="1239"/>
                  </a:lnTo>
                  <a:lnTo>
                    <a:pt x="133" y="1182"/>
                  </a:lnTo>
                  <a:lnTo>
                    <a:pt x="172" y="1129"/>
                  </a:lnTo>
                  <a:lnTo>
                    <a:pt x="214" y="1078"/>
                  </a:lnTo>
                  <a:lnTo>
                    <a:pt x="260" y="1031"/>
                  </a:lnTo>
                  <a:lnTo>
                    <a:pt x="309" y="988"/>
                  </a:lnTo>
                  <a:lnTo>
                    <a:pt x="361" y="949"/>
                  </a:lnTo>
                  <a:lnTo>
                    <a:pt x="418" y="916"/>
                  </a:lnTo>
                  <a:lnTo>
                    <a:pt x="417" y="893"/>
                  </a:lnTo>
                  <a:lnTo>
                    <a:pt x="420" y="835"/>
                  </a:lnTo>
                  <a:lnTo>
                    <a:pt x="429" y="778"/>
                  </a:lnTo>
                  <a:lnTo>
                    <a:pt x="444" y="724"/>
                  </a:lnTo>
                  <a:lnTo>
                    <a:pt x="464" y="672"/>
                  </a:lnTo>
                  <a:lnTo>
                    <a:pt x="490" y="622"/>
                  </a:lnTo>
                  <a:lnTo>
                    <a:pt x="520" y="577"/>
                  </a:lnTo>
                  <a:lnTo>
                    <a:pt x="555" y="535"/>
                  </a:lnTo>
                  <a:lnTo>
                    <a:pt x="594" y="496"/>
                  </a:lnTo>
                  <a:lnTo>
                    <a:pt x="636" y="461"/>
                  </a:lnTo>
                  <a:lnTo>
                    <a:pt x="682" y="431"/>
                  </a:lnTo>
                  <a:lnTo>
                    <a:pt x="731" y="405"/>
                  </a:lnTo>
                  <a:lnTo>
                    <a:pt x="783" y="384"/>
                  </a:lnTo>
                  <a:lnTo>
                    <a:pt x="837" y="370"/>
                  </a:lnTo>
                  <a:lnTo>
                    <a:pt x="894" y="361"/>
                  </a:lnTo>
                  <a:lnTo>
                    <a:pt x="952" y="357"/>
                  </a:lnTo>
                  <a:lnTo>
                    <a:pt x="982" y="358"/>
                  </a:lnTo>
                  <a:lnTo>
                    <a:pt x="1012" y="361"/>
                  </a:lnTo>
                  <a:lnTo>
                    <a:pt x="1030" y="364"/>
                  </a:lnTo>
                  <a:lnTo>
                    <a:pt x="1071" y="371"/>
                  </a:lnTo>
                  <a:lnTo>
                    <a:pt x="1092" y="377"/>
                  </a:lnTo>
                  <a:lnTo>
                    <a:pt x="1128" y="388"/>
                  </a:lnTo>
                  <a:lnTo>
                    <a:pt x="1149" y="395"/>
                  </a:lnTo>
                  <a:lnTo>
                    <a:pt x="1185" y="411"/>
                  </a:lnTo>
                  <a:lnTo>
                    <a:pt x="1191" y="415"/>
                  </a:lnTo>
                  <a:lnTo>
                    <a:pt x="1198" y="417"/>
                  </a:lnTo>
                  <a:lnTo>
                    <a:pt x="1245" y="359"/>
                  </a:lnTo>
                  <a:lnTo>
                    <a:pt x="1296" y="305"/>
                  </a:lnTo>
                  <a:lnTo>
                    <a:pt x="1350" y="254"/>
                  </a:lnTo>
                  <a:lnTo>
                    <a:pt x="1407" y="209"/>
                  </a:lnTo>
                  <a:lnTo>
                    <a:pt x="1468" y="167"/>
                  </a:lnTo>
                  <a:lnTo>
                    <a:pt x="1532" y="129"/>
                  </a:lnTo>
                  <a:lnTo>
                    <a:pt x="1598" y="95"/>
                  </a:lnTo>
                  <a:lnTo>
                    <a:pt x="1666" y="67"/>
                  </a:lnTo>
                  <a:lnTo>
                    <a:pt x="1736" y="43"/>
                  </a:lnTo>
                  <a:lnTo>
                    <a:pt x="1808" y="25"/>
                  </a:lnTo>
                  <a:lnTo>
                    <a:pt x="1880" y="11"/>
                  </a:lnTo>
                  <a:lnTo>
                    <a:pt x="1954" y="3"/>
                  </a:lnTo>
                  <a:lnTo>
                    <a:pt x="20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26" name="Shape 7826"/>
            <p:cNvSpPr/>
            <p:nvPr/>
          </p:nvSpPr>
          <p:spPr>
            <a:xfrm>
              <a:off x="-877" y="692"/>
              <a:ext cx="214" cy="298"/>
            </a:xfrm>
            <a:custGeom>
              <a:avLst/>
              <a:gdLst/>
              <a:ahLst/>
              <a:cxnLst/>
              <a:rect l="0" t="0" r="0" b="0"/>
              <a:pathLst>
                <a:path w="1071" h="1488" extrusionOk="0">
                  <a:moveTo>
                    <a:pt x="536" y="0"/>
                  </a:moveTo>
                  <a:lnTo>
                    <a:pt x="554" y="3"/>
                  </a:lnTo>
                  <a:lnTo>
                    <a:pt x="571" y="12"/>
                  </a:lnTo>
                  <a:lnTo>
                    <a:pt x="583" y="25"/>
                  </a:lnTo>
                  <a:lnTo>
                    <a:pt x="592" y="41"/>
                  </a:lnTo>
                  <a:lnTo>
                    <a:pt x="595" y="59"/>
                  </a:lnTo>
                  <a:lnTo>
                    <a:pt x="595" y="1285"/>
                  </a:lnTo>
                  <a:lnTo>
                    <a:pt x="969" y="910"/>
                  </a:lnTo>
                  <a:lnTo>
                    <a:pt x="982" y="901"/>
                  </a:lnTo>
                  <a:lnTo>
                    <a:pt x="996" y="895"/>
                  </a:lnTo>
                  <a:lnTo>
                    <a:pt x="1012" y="893"/>
                  </a:lnTo>
                  <a:lnTo>
                    <a:pt x="1027" y="895"/>
                  </a:lnTo>
                  <a:lnTo>
                    <a:pt x="1041" y="901"/>
                  </a:lnTo>
                  <a:lnTo>
                    <a:pt x="1054" y="910"/>
                  </a:lnTo>
                  <a:lnTo>
                    <a:pt x="1063" y="923"/>
                  </a:lnTo>
                  <a:lnTo>
                    <a:pt x="1069" y="937"/>
                  </a:lnTo>
                  <a:lnTo>
                    <a:pt x="1071" y="953"/>
                  </a:lnTo>
                  <a:lnTo>
                    <a:pt x="1069" y="968"/>
                  </a:lnTo>
                  <a:lnTo>
                    <a:pt x="1063" y="982"/>
                  </a:lnTo>
                  <a:lnTo>
                    <a:pt x="1054" y="995"/>
                  </a:lnTo>
                  <a:lnTo>
                    <a:pt x="578" y="1471"/>
                  </a:lnTo>
                  <a:lnTo>
                    <a:pt x="569" y="1479"/>
                  </a:lnTo>
                  <a:lnTo>
                    <a:pt x="558" y="1484"/>
                  </a:lnTo>
                  <a:lnTo>
                    <a:pt x="547" y="1487"/>
                  </a:lnTo>
                  <a:lnTo>
                    <a:pt x="536" y="1488"/>
                  </a:lnTo>
                  <a:lnTo>
                    <a:pt x="524" y="1487"/>
                  </a:lnTo>
                  <a:lnTo>
                    <a:pt x="513" y="1484"/>
                  </a:lnTo>
                  <a:lnTo>
                    <a:pt x="502" y="1479"/>
                  </a:lnTo>
                  <a:lnTo>
                    <a:pt x="493" y="1471"/>
                  </a:lnTo>
                  <a:lnTo>
                    <a:pt x="17" y="995"/>
                  </a:lnTo>
                  <a:lnTo>
                    <a:pt x="8" y="982"/>
                  </a:lnTo>
                  <a:lnTo>
                    <a:pt x="2" y="968"/>
                  </a:lnTo>
                  <a:lnTo>
                    <a:pt x="0" y="953"/>
                  </a:lnTo>
                  <a:lnTo>
                    <a:pt x="2" y="937"/>
                  </a:lnTo>
                  <a:lnTo>
                    <a:pt x="8" y="923"/>
                  </a:lnTo>
                  <a:lnTo>
                    <a:pt x="17" y="910"/>
                  </a:lnTo>
                  <a:lnTo>
                    <a:pt x="30" y="901"/>
                  </a:lnTo>
                  <a:lnTo>
                    <a:pt x="44" y="895"/>
                  </a:lnTo>
                  <a:lnTo>
                    <a:pt x="60" y="893"/>
                  </a:lnTo>
                  <a:lnTo>
                    <a:pt x="75" y="895"/>
                  </a:lnTo>
                  <a:lnTo>
                    <a:pt x="89" y="901"/>
                  </a:lnTo>
                  <a:lnTo>
                    <a:pt x="102" y="910"/>
                  </a:lnTo>
                  <a:lnTo>
                    <a:pt x="476" y="1285"/>
                  </a:lnTo>
                  <a:lnTo>
                    <a:pt x="476" y="59"/>
                  </a:lnTo>
                  <a:lnTo>
                    <a:pt x="479" y="41"/>
                  </a:lnTo>
                  <a:lnTo>
                    <a:pt x="488" y="25"/>
                  </a:lnTo>
                  <a:lnTo>
                    <a:pt x="501" y="12"/>
                  </a:lnTo>
                  <a:lnTo>
                    <a:pt x="517" y="3"/>
                  </a:lnTo>
                  <a:lnTo>
                    <a:pt x="5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27" name="Shape 7827"/>
          <p:cNvGrpSpPr/>
          <p:nvPr/>
        </p:nvGrpSpPr>
        <p:grpSpPr>
          <a:xfrm>
            <a:off x="4281283" y="3705265"/>
            <a:ext cx="208232" cy="182882"/>
            <a:chOff x="4031070" y="6152418"/>
            <a:chExt cx="508652" cy="446731"/>
          </a:xfrm>
        </p:grpSpPr>
        <p:sp>
          <p:nvSpPr>
            <p:cNvPr id="7828" name="Shape 7828"/>
            <p:cNvSpPr/>
            <p:nvPr/>
          </p:nvSpPr>
          <p:spPr>
            <a:xfrm>
              <a:off x="4210294" y="6231914"/>
              <a:ext cx="150205" cy="150000"/>
            </a:xfrm>
            <a:custGeom>
              <a:avLst/>
              <a:gdLst/>
              <a:ahLst/>
              <a:cxnLst/>
              <a:rect l="0" t="0" r="0" b="0"/>
              <a:pathLst>
                <a:path w="1469" h="1469" extrusionOk="0">
                  <a:moveTo>
                    <a:pt x="733" y="0"/>
                  </a:moveTo>
                  <a:lnTo>
                    <a:pt x="814" y="4"/>
                  </a:lnTo>
                  <a:lnTo>
                    <a:pt x="891" y="18"/>
                  </a:lnTo>
                  <a:lnTo>
                    <a:pt x="966" y="37"/>
                  </a:lnTo>
                  <a:lnTo>
                    <a:pt x="1037" y="66"/>
                  </a:lnTo>
                  <a:lnTo>
                    <a:pt x="1104" y="101"/>
                  </a:lnTo>
                  <a:lnTo>
                    <a:pt x="1168" y="142"/>
                  </a:lnTo>
                  <a:lnTo>
                    <a:pt x="1225" y="189"/>
                  </a:lnTo>
                  <a:lnTo>
                    <a:pt x="1278" y="242"/>
                  </a:lnTo>
                  <a:lnTo>
                    <a:pt x="1326" y="301"/>
                  </a:lnTo>
                  <a:lnTo>
                    <a:pt x="1367" y="365"/>
                  </a:lnTo>
                  <a:lnTo>
                    <a:pt x="1402" y="431"/>
                  </a:lnTo>
                  <a:lnTo>
                    <a:pt x="1431" y="502"/>
                  </a:lnTo>
                  <a:lnTo>
                    <a:pt x="1450" y="577"/>
                  </a:lnTo>
                  <a:lnTo>
                    <a:pt x="1464" y="654"/>
                  </a:lnTo>
                  <a:lnTo>
                    <a:pt x="1469" y="734"/>
                  </a:lnTo>
                  <a:lnTo>
                    <a:pt x="1464" y="814"/>
                  </a:lnTo>
                  <a:lnTo>
                    <a:pt x="1450" y="892"/>
                  </a:lnTo>
                  <a:lnTo>
                    <a:pt x="1431" y="966"/>
                  </a:lnTo>
                  <a:lnTo>
                    <a:pt x="1402" y="1037"/>
                  </a:lnTo>
                  <a:lnTo>
                    <a:pt x="1367" y="1105"/>
                  </a:lnTo>
                  <a:lnTo>
                    <a:pt x="1326" y="1169"/>
                  </a:lnTo>
                  <a:lnTo>
                    <a:pt x="1278" y="1226"/>
                  </a:lnTo>
                  <a:lnTo>
                    <a:pt x="1225" y="1279"/>
                  </a:lnTo>
                  <a:lnTo>
                    <a:pt x="1168" y="1328"/>
                  </a:lnTo>
                  <a:lnTo>
                    <a:pt x="1104" y="1369"/>
                  </a:lnTo>
                  <a:lnTo>
                    <a:pt x="1037" y="1403"/>
                  </a:lnTo>
                  <a:lnTo>
                    <a:pt x="966" y="1432"/>
                  </a:lnTo>
                  <a:lnTo>
                    <a:pt x="891" y="1452"/>
                  </a:lnTo>
                  <a:lnTo>
                    <a:pt x="814" y="1464"/>
                  </a:lnTo>
                  <a:lnTo>
                    <a:pt x="733" y="1469"/>
                  </a:lnTo>
                  <a:lnTo>
                    <a:pt x="655" y="1464"/>
                  </a:lnTo>
                  <a:lnTo>
                    <a:pt x="578" y="1452"/>
                  </a:lnTo>
                  <a:lnTo>
                    <a:pt x="502" y="1432"/>
                  </a:lnTo>
                  <a:lnTo>
                    <a:pt x="431" y="1403"/>
                  </a:lnTo>
                  <a:lnTo>
                    <a:pt x="364" y="1369"/>
                  </a:lnTo>
                  <a:lnTo>
                    <a:pt x="301" y="1328"/>
                  </a:lnTo>
                  <a:lnTo>
                    <a:pt x="243" y="1279"/>
                  </a:lnTo>
                  <a:lnTo>
                    <a:pt x="189" y="1226"/>
                  </a:lnTo>
                  <a:lnTo>
                    <a:pt x="142" y="1169"/>
                  </a:lnTo>
                  <a:lnTo>
                    <a:pt x="101" y="1105"/>
                  </a:lnTo>
                  <a:lnTo>
                    <a:pt x="66" y="1037"/>
                  </a:lnTo>
                  <a:lnTo>
                    <a:pt x="38" y="966"/>
                  </a:lnTo>
                  <a:lnTo>
                    <a:pt x="18" y="892"/>
                  </a:lnTo>
                  <a:lnTo>
                    <a:pt x="4" y="814"/>
                  </a:lnTo>
                  <a:lnTo>
                    <a:pt x="0" y="734"/>
                  </a:lnTo>
                  <a:lnTo>
                    <a:pt x="4" y="654"/>
                  </a:lnTo>
                  <a:lnTo>
                    <a:pt x="18" y="577"/>
                  </a:lnTo>
                  <a:lnTo>
                    <a:pt x="38" y="502"/>
                  </a:lnTo>
                  <a:lnTo>
                    <a:pt x="66" y="431"/>
                  </a:lnTo>
                  <a:lnTo>
                    <a:pt x="101" y="365"/>
                  </a:lnTo>
                  <a:lnTo>
                    <a:pt x="142" y="301"/>
                  </a:lnTo>
                  <a:lnTo>
                    <a:pt x="189" y="242"/>
                  </a:lnTo>
                  <a:lnTo>
                    <a:pt x="243" y="189"/>
                  </a:lnTo>
                  <a:lnTo>
                    <a:pt x="301" y="142"/>
                  </a:lnTo>
                  <a:lnTo>
                    <a:pt x="364" y="101"/>
                  </a:lnTo>
                  <a:lnTo>
                    <a:pt x="431" y="66"/>
                  </a:lnTo>
                  <a:lnTo>
                    <a:pt x="502" y="37"/>
                  </a:lnTo>
                  <a:lnTo>
                    <a:pt x="578" y="18"/>
                  </a:lnTo>
                  <a:lnTo>
                    <a:pt x="655" y="4"/>
                  </a:lnTo>
                  <a:lnTo>
                    <a:pt x="7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29" name="Shape 7829"/>
            <p:cNvSpPr/>
            <p:nvPr/>
          </p:nvSpPr>
          <p:spPr>
            <a:xfrm>
              <a:off x="4176779" y="6374149"/>
              <a:ext cx="217235" cy="119142"/>
            </a:xfrm>
            <a:custGeom>
              <a:avLst/>
              <a:gdLst/>
              <a:ahLst/>
              <a:cxnLst/>
              <a:rect l="0" t="0" r="0" b="0"/>
              <a:pathLst>
                <a:path w="2125" h="1166" extrusionOk="0">
                  <a:moveTo>
                    <a:pt x="618" y="0"/>
                  </a:moveTo>
                  <a:lnTo>
                    <a:pt x="633" y="1"/>
                  </a:lnTo>
                  <a:lnTo>
                    <a:pt x="648" y="10"/>
                  </a:lnTo>
                  <a:lnTo>
                    <a:pt x="1061" y="444"/>
                  </a:lnTo>
                  <a:lnTo>
                    <a:pt x="1476" y="10"/>
                  </a:lnTo>
                  <a:lnTo>
                    <a:pt x="1491" y="1"/>
                  </a:lnTo>
                  <a:lnTo>
                    <a:pt x="1506" y="0"/>
                  </a:lnTo>
                  <a:lnTo>
                    <a:pt x="1523" y="4"/>
                  </a:lnTo>
                  <a:lnTo>
                    <a:pt x="1598" y="51"/>
                  </a:lnTo>
                  <a:lnTo>
                    <a:pt x="1671" y="106"/>
                  </a:lnTo>
                  <a:lnTo>
                    <a:pt x="1739" y="168"/>
                  </a:lnTo>
                  <a:lnTo>
                    <a:pt x="1803" y="235"/>
                  </a:lnTo>
                  <a:lnTo>
                    <a:pt x="1860" y="306"/>
                  </a:lnTo>
                  <a:lnTo>
                    <a:pt x="1913" y="383"/>
                  </a:lnTo>
                  <a:lnTo>
                    <a:pt x="1960" y="465"/>
                  </a:lnTo>
                  <a:lnTo>
                    <a:pt x="2002" y="551"/>
                  </a:lnTo>
                  <a:lnTo>
                    <a:pt x="2039" y="640"/>
                  </a:lnTo>
                  <a:lnTo>
                    <a:pt x="2069" y="733"/>
                  </a:lnTo>
                  <a:lnTo>
                    <a:pt x="2093" y="828"/>
                  </a:lnTo>
                  <a:lnTo>
                    <a:pt x="2110" y="927"/>
                  </a:lnTo>
                  <a:lnTo>
                    <a:pt x="2120" y="1025"/>
                  </a:lnTo>
                  <a:lnTo>
                    <a:pt x="2125" y="1127"/>
                  </a:lnTo>
                  <a:lnTo>
                    <a:pt x="2122" y="1142"/>
                  </a:lnTo>
                  <a:lnTo>
                    <a:pt x="2113" y="1154"/>
                  </a:lnTo>
                  <a:lnTo>
                    <a:pt x="2101" y="1163"/>
                  </a:lnTo>
                  <a:lnTo>
                    <a:pt x="2086" y="1166"/>
                  </a:lnTo>
                  <a:lnTo>
                    <a:pt x="39" y="1166"/>
                  </a:lnTo>
                  <a:lnTo>
                    <a:pt x="24" y="1163"/>
                  </a:lnTo>
                  <a:lnTo>
                    <a:pt x="12" y="1154"/>
                  </a:lnTo>
                  <a:lnTo>
                    <a:pt x="3" y="1142"/>
                  </a:lnTo>
                  <a:lnTo>
                    <a:pt x="0" y="1127"/>
                  </a:lnTo>
                  <a:lnTo>
                    <a:pt x="3" y="1025"/>
                  </a:lnTo>
                  <a:lnTo>
                    <a:pt x="13" y="927"/>
                  </a:lnTo>
                  <a:lnTo>
                    <a:pt x="31" y="828"/>
                  </a:lnTo>
                  <a:lnTo>
                    <a:pt x="55" y="733"/>
                  </a:lnTo>
                  <a:lnTo>
                    <a:pt x="86" y="640"/>
                  </a:lnTo>
                  <a:lnTo>
                    <a:pt x="122" y="551"/>
                  </a:lnTo>
                  <a:lnTo>
                    <a:pt x="163" y="465"/>
                  </a:lnTo>
                  <a:lnTo>
                    <a:pt x="211" y="383"/>
                  </a:lnTo>
                  <a:lnTo>
                    <a:pt x="264" y="306"/>
                  </a:lnTo>
                  <a:lnTo>
                    <a:pt x="322" y="235"/>
                  </a:lnTo>
                  <a:lnTo>
                    <a:pt x="385" y="168"/>
                  </a:lnTo>
                  <a:lnTo>
                    <a:pt x="453" y="106"/>
                  </a:lnTo>
                  <a:lnTo>
                    <a:pt x="524" y="51"/>
                  </a:lnTo>
                  <a:lnTo>
                    <a:pt x="602" y="4"/>
                  </a:lnTo>
                  <a:lnTo>
                    <a:pt x="6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0" name="Shape 7830"/>
            <p:cNvSpPr/>
            <p:nvPr/>
          </p:nvSpPr>
          <p:spPr>
            <a:xfrm>
              <a:off x="4067650" y="6152418"/>
              <a:ext cx="472072" cy="226227"/>
            </a:xfrm>
            <a:custGeom>
              <a:avLst/>
              <a:gdLst/>
              <a:ahLst/>
              <a:cxnLst/>
              <a:rect l="0" t="0" r="0" b="0"/>
              <a:pathLst>
                <a:path w="4621" h="2216" extrusionOk="0">
                  <a:moveTo>
                    <a:pt x="2054" y="0"/>
                  </a:moveTo>
                  <a:lnTo>
                    <a:pt x="2189" y="3"/>
                  </a:lnTo>
                  <a:lnTo>
                    <a:pt x="2322" y="17"/>
                  </a:lnTo>
                  <a:lnTo>
                    <a:pt x="2455" y="38"/>
                  </a:lnTo>
                  <a:lnTo>
                    <a:pt x="2588" y="67"/>
                  </a:lnTo>
                  <a:lnTo>
                    <a:pt x="2718" y="105"/>
                  </a:lnTo>
                  <a:lnTo>
                    <a:pt x="2847" y="150"/>
                  </a:lnTo>
                  <a:lnTo>
                    <a:pt x="2971" y="205"/>
                  </a:lnTo>
                  <a:lnTo>
                    <a:pt x="3091" y="264"/>
                  </a:lnTo>
                  <a:lnTo>
                    <a:pt x="3205" y="332"/>
                  </a:lnTo>
                  <a:lnTo>
                    <a:pt x="3316" y="406"/>
                  </a:lnTo>
                  <a:lnTo>
                    <a:pt x="3420" y="486"/>
                  </a:lnTo>
                  <a:lnTo>
                    <a:pt x="3520" y="573"/>
                  </a:lnTo>
                  <a:lnTo>
                    <a:pt x="3614" y="663"/>
                  </a:lnTo>
                  <a:lnTo>
                    <a:pt x="3702" y="762"/>
                  </a:lnTo>
                  <a:lnTo>
                    <a:pt x="3783" y="863"/>
                  </a:lnTo>
                  <a:lnTo>
                    <a:pt x="3859" y="971"/>
                  </a:lnTo>
                  <a:lnTo>
                    <a:pt x="3927" y="1083"/>
                  </a:lnTo>
                  <a:lnTo>
                    <a:pt x="3989" y="1198"/>
                  </a:lnTo>
                  <a:lnTo>
                    <a:pt x="4045" y="1319"/>
                  </a:lnTo>
                  <a:lnTo>
                    <a:pt x="4092" y="1442"/>
                  </a:lnTo>
                  <a:lnTo>
                    <a:pt x="4133" y="1569"/>
                  </a:lnTo>
                  <a:lnTo>
                    <a:pt x="4166" y="1699"/>
                  </a:lnTo>
                  <a:lnTo>
                    <a:pt x="4385" y="1263"/>
                  </a:lnTo>
                  <a:lnTo>
                    <a:pt x="4396" y="1250"/>
                  </a:lnTo>
                  <a:lnTo>
                    <a:pt x="4408" y="1239"/>
                  </a:lnTo>
                  <a:lnTo>
                    <a:pt x="4423" y="1231"/>
                  </a:lnTo>
                  <a:lnTo>
                    <a:pt x="4440" y="1228"/>
                  </a:lnTo>
                  <a:lnTo>
                    <a:pt x="4456" y="1230"/>
                  </a:lnTo>
                  <a:lnTo>
                    <a:pt x="4472" y="1234"/>
                  </a:lnTo>
                  <a:lnTo>
                    <a:pt x="4587" y="1293"/>
                  </a:lnTo>
                  <a:lnTo>
                    <a:pt x="4600" y="1303"/>
                  </a:lnTo>
                  <a:lnTo>
                    <a:pt x="4611" y="1315"/>
                  </a:lnTo>
                  <a:lnTo>
                    <a:pt x="4618" y="1330"/>
                  </a:lnTo>
                  <a:lnTo>
                    <a:pt x="4621" y="1346"/>
                  </a:lnTo>
                  <a:lnTo>
                    <a:pt x="4620" y="1363"/>
                  </a:lnTo>
                  <a:lnTo>
                    <a:pt x="4614" y="1378"/>
                  </a:lnTo>
                  <a:lnTo>
                    <a:pt x="4208" y="2181"/>
                  </a:lnTo>
                  <a:lnTo>
                    <a:pt x="4199" y="2196"/>
                  </a:lnTo>
                  <a:lnTo>
                    <a:pt x="4186" y="2207"/>
                  </a:lnTo>
                  <a:lnTo>
                    <a:pt x="4169" y="2214"/>
                  </a:lnTo>
                  <a:lnTo>
                    <a:pt x="4152" y="2216"/>
                  </a:lnTo>
                  <a:lnTo>
                    <a:pt x="4137" y="2214"/>
                  </a:lnTo>
                  <a:lnTo>
                    <a:pt x="4124" y="2210"/>
                  </a:lnTo>
                  <a:lnTo>
                    <a:pt x="3322" y="1804"/>
                  </a:lnTo>
                  <a:lnTo>
                    <a:pt x="3308" y="1793"/>
                  </a:lnTo>
                  <a:lnTo>
                    <a:pt x="3298" y="1781"/>
                  </a:lnTo>
                  <a:lnTo>
                    <a:pt x="3290" y="1766"/>
                  </a:lnTo>
                  <a:lnTo>
                    <a:pt x="3287" y="1749"/>
                  </a:lnTo>
                  <a:lnTo>
                    <a:pt x="3289" y="1733"/>
                  </a:lnTo>
                  <a:lnTo>
                    <a:pt x="3295" y="1718"/>
                  </a:lnTo>
                  <a:lnTo>
                    <a:pt x="3352" y="1602"/>
                  </a:lnTo>
                  <a:lnTo>
                    <a:pt x="3364" y="1586"/>
                  </a:lnTo>
                  <a:lnTo>
                    <a:pt x="3379" y="1575"/>
                  </a:lnTo>
                  <a:lnTo>
                    <a:pt x="3399" y="1569"/>
                  </a:lnTo>
                  <a:lnTo>
                    <a:pt x="3419" y="1568"/>
                  </a:lnTo>
                  <a:lnTo>
                    <a:pt x="3438" y="1575"/>
                  </a:lnTo>
                  <a:lnTo>
                    <a:pt x="3929" y="1824"/>
                  </a:lnTo>
                  <a:lnTo>
                    <a:pt x="3903" y="1702"/>
                  </a:lnTo>
                  <a:lnTo>
                    <a:pt x="3870" y="1586"/>
                  </a:lnTo>
                  <a:lnTo>
                    <a:pt x="3830" y="1471"/>
                  </a:lnTo>
                  <a:lnTo>
                    <a:pt x="3783" y="1360"/>
                  </a:lnTo>
                  <a:lnTo>
                    <a:pt x="3729" y="1253"/>
                  </a:lnTo>
                  <a:lnTo>
                    <a:pt x="3668" y="1150"/>
                  </a:lnTo>
                  <a:lnTo>
                    <a:pt x="3602" y="1050"/>
                  </a:lnTo>
                  <a:lnTo>
                    <a:pt x="3529" y="954"/>
                  </a:lnTo>
                  <a:lnTo>
                    <a:pt x="3451" y="865"/>
                  </a:lnTo>
                  <a:lnTo>
                    <a:pt x="3367" y="780"/>
                  </a:lnTo>
                  <a:lnTo>
                    <a:pt x="3277" y="700"/>
                  </a:lnTo>
                  <a:lnTo>
                    <a:pt x="3183" y="626"/>
                  </a:lnTo>
                  <a:lnTo>
                    <a:pt x="3083" y="557"/>
                  </a:lnTo>
                  <a:lnTo>
                    <a:pt x="2979" y="495"/>
                  </a:lnTo>
                  <a:lnTo>
                    <a:pt x="2870" y="439"/>
                  </a:lnTo>
                  <a:lnTo>
                    <a:pt x="2756" y="391"/>
                  </a:lnTo>
                  <a:lnTo>
                    <a:pt x="2640" y="348"/>
                  </a:lnTo>
                  <a:lnTo>
                    <a:pt x="2525" y="315"/>
                  </a:lnTo>
                  <a:lnTo>
                    <a:pt x="2408" y="289"/>
                  </a:lnTo>
                  <a:lnTo>
                    <a:pt x="2290" y="271"/>
                  </a:lnTo>
                  <a:lnTo>
                    <a:pt x="2172" y="259"/>
                  </a:lnTo>
                  <a:lnTo>
                    <a:pt x="2054" y="256"/>
                  </a:lnTo>
                  <a:lnTo>
                    <a:pt x="1926" y="261"/>
                  </a:lnTo>
                  <a:lnTo>
                    <a:pt x="1799" y="273"/>
                  </a:lnTo>
                  <a:lnTo>
                    <a:pt x="1673" y="294"/>
                  </a:lnTo>
                  <a:lnTo>
                    <a:pt x="1549" y="324"/>
                  </a:lnTo>
                  <a:lnTo>
                    <a:pt x="1427" y="364"/>
                  </a:lnTo>
                  <a:lnTo>
                    <a:pt x="1307" y="411"/>
                  </a:lnTo>
                  <a:lnTo>
                    <a:pt x="1189" y="467"/>
                  </a:lnTo>
                  <a:lnTo>
                    <a:pt x="1079" y="527"/>
                  </a:lnTo>
                  <a:lnTo>
                    <a:pt x="973" y="595"/>
                  </a:lnTo>
                  <a:lnTo>
                    <a:pt x="873" y="670"/>
                  </a:lnTo>
                  <a:lnTo>
                    <a:pt x="778" y="750"/>
                  </a:lnTo>
                  <a:lnTo>
                    <a:pt x="690" y="836"/>
                  </a:lnTo>
                  <a:lnTo>
                    <a:pt x="607" y="927"/>
                  </a:lnTo>
                  <a:lnTo>
                    <a:pt x="529" y="1024"/>
                  </a:lnTo>
                  <a:lnTo>
                    <a:pt x="460" y="1125"/>
                  </a:lnTo>
                  <a:lnTo>
                    <a:pt x="396" y="1231"/>
                  </a:lnTo>
                  <a:lnTo>
                    <a:pt x="339" y="1342"/>
                  </a:lnTo>
                  <a:lnTo>
                    <a:pt x="289" y="1457"/>
                  </a:lnTo>
                  <a:lnTo>
                    <a:pt x="247" y="1577"/>
                  </a:lnTo>
                  <a:lnTo>
                    <a:pt x="238" y="1595"/>
                  </a:lnTo>
                  <a:lnTo>
                    <a:pt x="222" y="1608"/>
                  </a:lnTo>
                  <a:lnTo>
                    <a:pt x="206" y="1618"/>
                  </a:lnTo>
                  <a:lnTo>
                    <a:pt x="186" y="1621"/>
                  </a:lnTo>
                  <a:lnTo>
                    <a:pt x="165" y="1618"/>
                  </a:lnTo>
                  <a:lnTo>
                    <a:pt x="44" y="1578"/>
                  </a:lnTo>
                  <a:lnTo>
                    <a:pt x="29" y="1572"/>
                  </a:lnTo>
                  <a:lnTo>
                    <a:pt x="17" y="1562"/>
                  </a:lnTo>
                  <a:lnTo>
                    <a:pt x="6" y="1548"/>
                  </a:lnTo>
                  <a:lnTo>
                    <a:pt x="2" y="1531"/>
                  </a:lnTo>
                  <a:lnTo>
                    <a:pt x="0" y="1515"/>
                  </a:lnTo>
                  <a:lnTo>
                    <a:pt x="3" y="1498"/>
                  </a:lnTo>
                  <a:lnTo>
                    <a:pt x="47" y="1374"/>
                  </a:lnTo>
                  <a:lnTo>
                    <a:pt x="98" y="1253"/>
                  </a:lnTo>
                  <a:lnTo>
                    <a:pt x="156" y="1136"/>
                  </a:lnTo>
                  <a:lnTo>
                    <a:pt x="221" y="1022"/>
                  </a:lnTo>
                  <a:lnTo>
                    <a:pt x="292" y="915"/>
                  </a:lnTo>
                  <a:lnTo>
                    <a:pt x="371" y="810"/>
                  </a:lnTo>
                  <a:lnTo>
                    <a:pt x="454" y="712"/>
                  </a:lnTo>
                  <a:lnTo>
                    <a:pt x="543" y="620"/>
                  </a:lnTo>
                  <a:lnTo>
                    <a:pt x="638" y="532"/>
                  </a:lnTo>
                  <a:lnTo>
                    <a:pt x="740" y="448"/>
                  </a:lnTo>
                  <a:lnTo>
                    <a:pt x="846" y="373"/>
                  </a:lnTo>
                  <a:lnTo>
                    <a:pt x="956" y="302"/>
                  </a:lnTo>
                  <a:lnTo>
                    <a:pt x="1073" y="238"/>
                  </a:lnTo>
                  <a:lnTo>
                    <a:pt x="1187" y="183"/>
                  </a:lnTo>
                  <a:lnTo>
                    <a:pt x="1307" y="135"/>
                  </a:lnTo>
                  <a:lnTo>
                    <a:pt x="1428" y="94"/>
                  </a:lnTo>
                  <a:lnTo>
                    <a:pt x="1551" y="61"/>
                  </a:lnTo>
                  <a:lnTo>
                    <a:pt x="1675" y="33"/>
                  </a:lnTo>
                  <a:lnTo>
                    <a:pt x="1802" y="15"/>
                  </a:lnTo>
                  <a:lnTo>
                    <a:pt x="1927" y="3"/>
                  </a:lnTo>
                  <a:lnTo>
                    <a:pt x="20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1" name="Shape 7831"/>
            <p:cNvSpPr/>
            <p:nvPr/>
          </p:nvSpPr>
          <p:spPr>
            <a:xfrm>
              <a:off x="4031070" y="6372922"/>
              <a:ext cx="472276" cy="226227"/>
            </a:xfrm>
            <a:custGeom>
              <a:avLst/>
              <a:gdLst/>
              <a:ahLst/>
              <a:cxnLst/>
              <a:rect l="0" t="0" r="0" b="0"/>
              <a:pathLst>
                <a:path w="4621" h="2216" extrusionOk="0">
                  <a:moveTo>
                    <a:pt x="478" y="0"/>
                  </a:moveTo>
                  <a:lnTo>
                    <a:pt x="498" y="6"/>
                  </a:lnTo>
                  <a:lnTo>
                    <a:pt x="1299" y="412"/>
                  </a:lnTo>
                  <a:lnTo>
                    <a:pt x="1313" y="421"/>
                  </a:lnTo>
                  <a:lnTo>
                    <a:pt x="1324" y="433"/>
                  </a:lnTo>
                  <a:lnTo>
                    <a:pt x="1331" y="449"/>
                  </a:lnTo>
                  <a:lnTo>
                    <a:pt x="1334" y="465"/>
                  </a:lnTo>
                  <a:lnTo>
                    <a:pt x="1333" y="482"/>
                  </a:lnTo>
                  <a:lnTo>
                    <a:pt x="1327" y="498"/>
                  </a:lnTo>
                  <a:lnTo>
                    <a:pt x="1269" y="612"/>
                  </a:lnTo>
                  <a:lnTo>
                    <a:pt x="1257" y="629"/>
                  </a:lnTo>
                  <a:lnTo>
                    <a:pt x="1242" y="641"/>
                  </a:lnTo>
                  <a:lnTo>
                    <a:pt x="1222" y="647"/>
                  </a:lnTo>
                  <a:lnTo>
                    <a:pt x="1203" y="647"/>
                  </a:lnTo>
                  <a:lnTo>
                    <a:pt x="1183" y="641"/>
                  </a:lnTo>
                  <a:lnTo>
                    <a:pt x="693" y="392"/>
                  </a:lnTo>
                  <a:lnTo>
                    <a:pt x="719" y="512"/>
                  </a:lnTo>
                  <a:lnTo>
                    <a:pt x="752" y="629"/>
                  </a:lnTo>
                  <a:lnTo>
                    <a:pt x="791" y="744"/>
                  </a:lnTo>
                  <a:lnTo>
                    <a:pt x="838" y="854"/>
                  </a:lnTo>
                  <a:lnTo>
                    <a:pt x="893" y="962"/>
                  </a:lnTo>
                  <a:lnTo>
                    <a:pt x="953" y="1066"/>
                  </a:lnTo>
                  <a:lnTo>
                    <a:pt x="1020" y="1165"/>
                  </a:lnTo>
                  <a:lnTo>
                    <a:pt x="1092" y="1260"/>
                  </a:lnTo>
                  <a:lnTo>
                    <a:pt x="1171" y="1350"/>
                  </a:lnTo>
                  <a:lnTo>
                    <a:pt x="1254" y="1436"/>
                  </a:lnTo>
                  <a:lnTo>
                    <a:pt x="1343" y="1515"/>
                  </a:lnTo>
                  <a:lnTo>
                    <a:pt x="1439" y="1589"/>
                  </a:lnTo>
                  <a:lnTo>
                    <a:pt x="1538" y="1657"/>
                  </a:lnTo>
                  <a:lnTo>
                    <a:pt x="1643" y="1719"/>
                  </a:lnTo>
                  <a:lnTo>
                    <a:pt x="1752" y="1775"/>
                  </a:lnTo>
                  <a:lnTo>
                    <a:pt x="1864" y="1824"/>
                  </a:lnTo>
                  <a:lnTo>
                    <a:pt x="1982" y="1866"/>
                  </a:lnTo>
                  <a:lnTo>
                    <a:pt x="2097" y="1899"/>
                  </a:lnTo>
                  <a:lnTo>
                    <a:pt x="2213" y="1925"/>
                  </a:lnTo>
                  <a:lnTo>
                    <a:pt x="2330" y="1945"/>
                  </a:lnTo>
                  <a:lnTo>
                    <a:pt x="2449" y="1955"/>
                  </a:lnTo>
                  <a:lnTo>
                    <a:pt x="2567" y="1958"/>
                  </a:lnTo>
                  <a:lnTo>
                    <a:pt x="2696" y="1955"/>
                  </a:lnTo>
                  <a:lnTo>
                    <a:pt x="2823" y="1942"/>
                  </a:lnTo>
                  <a:lnTo>
                    <a:pt x="2948" y="1921"/>
                  </a:lnTo>
                  <a:lnTo>
                    <a:pt x="3072" y="1890"/>
                  </a:lnTo>
                  <a:lnTo>
                    <a:pt x="3195" y="1851"/>
                  </a:lnTo>
                  <a:lnTo>
                    <a:pt x="3314" y="1804"/>
                  </a:lnTo>
                  <a:lnTo>
                    <a:pt x="3432" y="1748"/>
                  </a:lnTo>
                  <a:lnTo>
                    <a:pt x="3543" y="1687"/>
                  </a:lnTo>
                  <a:lnTo>
                    <a:pt x="3649" y="1619"/>
                  </a:lnTo>
                  <a:lnTo>
                    <a:pt x="3749" y="1545"/>
                  </a:lnTo>
                  <a:lnTo>
                    <a:pt x="3842" y="1465"/>
                  </a:lnTo>
                  <a:lnTo>
                    <a:pt x="3932" y="1380"/>
                  </a:lnTo>
                  <a:lnTo>
                    <a:pt x="4015" y="1288"/>
                  </a:lnTo>
                  <a:lnTo>
                    <a:pt x="4092" y="1191"/>
                  </a:lnTo>
                  <a:lnTo>
                    <a:pt x="4162" y="1089"/>
                  </a:lnTo>
                  <a:lnTo>
                    <a:pt x="4225" y="983"/>
                  </a:lnTo>
                  <a:lnTo>
                    <a:pt x="4283" y="873"/>
                  </a:lnTo>
                  <a:lnTo>
                    <a:pt x="4332" y="757"/>
                  </a:lnTo>
                  <a:lnTo>
                    <a:pt x="4375" y="638"/>
                  </a:lnTo>
                  <a:lnTo>
                    <a:pt x="4384" y="620"/>
                  </a:lnTo>
                  <a:lnTo>
                    <a:pt x="4399" y="606"/>
                  </a:lnTo>
                  <a:lnTo>
                    <a:pt x="4416" y="597"/>
                  </a:lnTo>
                  <a:lnTo>
                    <a:pt x="4435" y="594"/>
                  </a:lnTo>
                  <a:lnTo>
                    <a:pt x="4455" y="597"/>
                  </a:lnTo>
                  <a:lnTo>
                    <a:pt x="4578" y="636"/>
                  </a:lnTo>
                  <a:lnTo>
                    <a:pt x="4593" y="644"/>
                  </a:lnTo>
                  <a:lnTo>
                    <a:pt x="4605" y="654"/>
                  </a:lnTo>
                  <a:lnTo>
                    <a:pt x="4615" y="668"/>
                  </a:lnTo>
                  <a:lnTo>
                    <a:pt x="4620" y="683"/>
                  </a:lnTo>
                  <a:lnTo>
                    <a:pt x="4621" y="700"/>
                  </a:lnTo>
                  <a:lnTo>
                    <a:pt x="4618" y="717"/>
                  </a:lnTo>
                  <a:lnTo>
                    <a:pt x="4574" y="842"/>
                  </a:lnTo>
                  <a:lnTo>
                    <a:pt x="4523" y="962"/>
                  </a:lnTo>
                  <a:lnTo>
                    <a:pt x="4464" y="1080"/>
                  </a:lnTo>
                  <a:lnTo>
                    <a:pt x="4401" y="1192"/>
                  </a:lnTo>
                  <a:lnTo>
                    <a:pt x="4328" y="1301"/>
                  </a:lnTo>
                  <a:lnTo>
                    <a:pt x="4251" y="1404"/>
                  </a:lnTo>
                  <a:lnTo>
                    <a:pt x="4168" y="1503"/>
                  </a:lnTo>
                  <a:lnTo>
                    <a:pt x="4078" y="1596"/>
                  </a:lnTo>
                  <a:lnTo>
                    <a:pt x="3983" y="1684"/>
                  </a:lnTo>
                  <a:lnTo>
                    <a:pt x="3882" y="1766"/>
                  </a:lnTo>
                  <a:lnTo>
                    <a:pt x="3776" y="1842"/>
                  </a:lnTo>
                  <a:lnTo>
                    <a:pt x="3665" y="1913"/>
                  </a:lnTo>
                  <a:lnTo>
                    <a:pt x="3549" y="1977"/>
                  </a:lnTo>
                  <a:lnTo>
                    <a:pt x="3434" y="2031"/>
                  </a:lnTo>
                  <a:lnTo>
                    <a:pt x="3314" y="2080"/>
                  </a:lnTo>
                  <a:lnTo>
                    <a:pt x="3193" y="2120"/>
                  </a:lnTo>
                  <a:lnTo>
                    <a:pt x="3071" y="2155"/>
                  </a:lnTo>
                  <a:lnTo>
                    <a:pt x="2945" y="2181"/>
                  </a:lnTo>
                  <a:lnTo>
                    <a:pt x="2820" y="2201"/>
                  </a:lnTo>
                  <a:lnTo>
                    <a:pt x="2694" y="2211"/>
                  </a:lnTo>
                  <a:lnTo>
                    <a:pt x="2567" y="2216"/>
                  </a:lnTo>
                  <a:lnTo>
                    <a:pt x="2432" y="2211"/>
                  </a:lnTo>
                  <a:lnTo>
                    <a:pt x="2298" y="2199"/>
                  </a:lnTo>
                  <a:lnTo>
                    <a:pt x="2165" y="2178"/>
                  </a:lnTo>
                  <a:lnTo>
                    <a:pt x="2033" y="2148"/>
                  </a:lnTo>
                  <a:lnTo>
                    <a:pt x="1903" y="2110"/>
                  </a:lnTo>
                  <a:lnTo>
                    <a:pt x="1774" y="2064"/>
                  </a:lnTo>
                  <a:lnTo>
                    <a:pt x="1650" y="2011"/>
                  </a:lnTo>
                  <a:lnTo>
                    <a:pt x="1531" y="1951"/>
                  </a:lnTo>
                  <a:lnTo>
                    <a:pt x="1416" y="1883"/>
                  </a:lnTo>
                  <a:lnTo>
                    <a:pt x="1305" y="1810"/>
                  </a:lnTo>
                  <a:lnTo>
                    <a:pt x="1201" y="1730"/>
                  </a:lnTo>
                  <a:lnTo>
                    <a:pt x="1101" y="1643"/>
                  </a:lnTo>
                  <a:lnTo>
                    <a:pt x="1007" y="1551"/>
                  </a:lnTo>
                  <a:lnTo>
                    <a:pt x="920" y="1454"/>
                  </a:lnTo>
                  <a:lnTo>
                    <a:pt x="838" y="1351"/>
                  </a:lnTo>
                  <a:lnTo>
                    <a:pt x="762" y="1244"/>
                  </a:lnTo>
                  <a:lnTo>
                    <a:pt x="694" y="1132"/>
                  </a:lnTo>
                  <a:lnTo>
                    <a:pt x="632" y="1016"/>
                  </a:lnTo>
                  <a:lnTo>
                    <a:pt x="576" y="897"/>
                  </a:lnTo>
                  <a:lnTo>
                    <a:pt x="529" y="773"/>
                  </a:lnTo>
                  <a:lnTo>
                    <a:pt x="489" y="645"/>
                  </a:lnTo>
                  <a:lnTo>
                    <a:pt x="455" y="515"/>
                  </a:lnTo>
                  <a:lnTo>
                    <a:pt x="236" y="951"/>
                  </a:lnTo>
                  <a:lnTo>
                    <a:pt x="225" y="965"/>
                  </a:lnTo>
                  <a:lnTo>
                    <a:pt x="213" y="977"/>
                  </a:lnTo>
                  <a:lnTo>
                    <a:pt x="198" y="983"/>
                  </a:lnTo>
                  <a:lnTo>
                    <a:pt x="188" y="986"/>
                  </a:lnTo>
                  <a:lnTo>
                    <a:pt x="179" y="986"/>
                  </a:lnTo>
                  <a:lnTo>
                    <a:pt x="163" y="985"/>
                  </a:lnTo>
                  <a:lnTo>
                    <a:pt x="150" y="980"/>
                  </a:lnTo>
                  <a:lnTo>
                    <a:pt x="35" y="923"/>
                  </a:lnTo>
                  <a:lnTo>
                    <a:pt x="21" y="912"/>
                  </a:lnTo>
                  <a:lnTo>
                    <a:pt x="11" y="900"/>
                  </a:lnTo>
                  <a:lnTo>
                    <a:pt x="3" y="885"/>
                  </a:lnTo>
                  <a:lnTo>
                    <a:pt x="0" y="868"/>
                  </a:lnTo>
                  <a:lnTo>
                    <a:pt x="2" y="851"/>
                  </a:lnTo>
                  <a:lnTo>
                    <a:pt x="8" y="836"/>
                  </a:lnTo>
                  <a:lnTo>
                    <a:pt x="411" y="34"/>
                  </a:lnTo>
                  <a:lnTo>
                    <a:pt x="424" y="18"/>
                  </a:lnTo>
                  <a:lnTo>
                    <a:pt x="440" y="6"/>
                  </a:lnTo>
                  <a:lnTo>
                    <a:pt x="458" y="0"/>
                  </a:lnTo>
                  <a:lnTo>
                    <a:pt x="4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32" name="Shape 7832"/>
          <p:cNvGrpSpPr/>
          <p:nvPr/>
        </p:nvGrpSpPr>
        <p:grpSpPr>
          <a:xfrm>
            <a:off x="3736175" y="3694466"/>
            <a:ext cx="205733" cy="204481"/>
            <a:chOff x="9876" y="-1946"/>
            <a:chExt cx="822" cy="817"/>
          </a:xfrm>
        </p:grpSpPr>
        <p:sp>
          <p:nvSpPr>
            <p:cNvPr id="7833" name="Shape 7833"/>
            <p:cNvSpPr/>
            <p:nvPr/>
          </p:nvSpPr>
          <p:spPr>
            <a:xfrm>
              <a:off x="10016" y="-1801"/>
              <a:ext cx="356" cy="75"/>
            </a:xfrm>
            <a:custGeom>
              <a:avLst/>
              <a:gdLst/>
              <a:ahLst/>
              <a:cxnLst/>
              <a:rect l="0" t="0" r="0" b="0"/>
              <a:pathLst>
                <a:path w="1421" h="298" extrusionOk="0">
                  <a:moveTo>
                    <a:pt x="149" y="0"/>
                  </a:moveTo>
                  <a:lnTo>
                    <a:pt x="1272" y="0"/>
                  </a:lnTo>
                  <a:lnTo>
                    <a:pt x="1302" y="3"/>
                  </a:lnTo>
                  <a:lnTo>
                    <a:pt x="1330" y="12"/>
                  </a:lnTo>
                  <a:lnTo>
                    <a:pt x="1356" y="25"/>
                  </a:lnTo>
                  <a:lnTo>
                    <a:pt x="1378" y="44"/>
                  </a:lnTo>
                  <a:lnTo>
                    <a:pt x="1396" y="66"/>
                  </a:lnTo>
                  <a:lnTo>
                    <a:pt x="1410" y="91"/>
                  </a:lnTo>
                  <a:lnTo>
                    <a:pt x="1418" y="119"/>
                  </a:lnTo>
                  <a:lnTo>
                    <a:pt x="1421" y="149"/>
                  </a:lnTo>
                  <a:lnTo>
                    <a:pt x="1418" y="179"/>
                  </a:lnTo>
                  <a:lnTo>
                    <a:pt x="1410" y="206"/>
                  </a:lnTo>
                  <a:lnTo>
                    <a:pt x="1396" y="232"/>
                  </a:lnTo>
                  <a:lnTo>
                    <a:pt x="1378" y="254"/>
                  </a:lnTo>
                  <a:lnTo>
                    <a:pt x="1356" y="272"/>
                  </a:lnTo>
                  <a:lnTo>
                    <a:pt x="1330" y="285"/>
                  </a:lnTo>
                  <a:lnTo>
                    <a:pt x="1302" y="295"/>
                  </a:lnTo>
                  <a:lnTo>
                    <a:pt x="1272" y="298"/>
                  </a:lnTo>
                  <a:lnTo>
                    <a:pt x="149" y="298"/>
                  </a:lnTo>
                  <a:lnTo>
                    <a:pt x="119" y="295"/>
                  </a:lnTo>
                  <a:lnTo>
                    <a:pt x="91" y="285"/>
                  </a:lnTo>
                  <a:lnTo>
                    <a:pt x="65" y="272"/>
                  </a:lnTo>
                  <a:lnTo>
                    <a:pt x="44" y="254"/>
                  </a:lnTo>
                  <a:lnTo>
                    <a:pt x="25" y="232"/>
                  </a:lnTo>
                  <a:lnTo>
                    <a:pt x="11" y="206"/>
                  </a:lnTo>
                  <a:lnTo>
                    <a:pt x="3" y="179"/>
                  </a:lnTo>
                  <a:lnTo>
                    <a:pt x="0" y="149"/>
                  </a:lnTo>
                  <a:lnTo>
                    <a:pt x="3" y="119"/>
                  </a:lnTo>
                  <a:lnTo>
                    <a:pt x="11" y="91"/>
                  </a:lnTo>
                  <a:lnTo>
                    <a:pt x="25" y="66"/>
                  </a:lnTo>
                  <a:lnTo>
                    <a:pt x="44" y="44"/>
                  </a:lnTo>
                  <a:lnTo>
                    <a:pt x="65" y="25"/>
                  </a:lnTo>
                  <a:lnTo>
                    <a:pt x="91" y="12"/>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4" name="Shape 7834"/>
            <p:cNvSpPr/>
            <p:nvPr/>
          </p:nvSpPr>
          <p:spPr>
            <a:xfrm>
              <a:off x="10016" y="-1662"/>
              <a:ext cx="356" cy="75"/>
            </a:xfrm>
            <a:custGeom>
              <a:avLst/>
              <a:gdLst/>
              <a:ahLst/>
              <a:cxnLst/>
              <a:rect l="0" t="0" r="0" b="0"/>
              <a:pathLst>
                <a:path w="1421" h="298" extrusionOk="0">
                  <a:moveTo>
                    <a:pt x="149" y="0"/>
                  </a:moveTo>
                  <a:lnTo>
                    <a:pt x="1272" y="0"/>
                  </a:lnTo>
                  <a:lnTo>
                    <a:pt x="1302" y="3"/>
                  </a:lnTo>
                  <a:lnTo>
                    <a:pt x="1330" y="12"/>
                  </a:lnTo>
                  <a:lnTo>
                    <a:pt x="1356" y="26"/>
                  </a:lnTo>
                  <a:lnTo>
                    <a:pt x="1378" y="44"/>
                  </a:lnTo>
                  <a:lnTo>
                    <a:pt x="1396" y="66"/>
                  </a:lnTo>
                  <a:lnTo>
                    <a:pt x="1410" y="91"/>
                  </a:lnTo>
                  <a:lnTo>
                    <a:pt x="1418" y="119"/>
                  </a:lnTo>
                  <a:lnTo>
                    <a:pt x="1421" y="149"/>
                  </a:lnTo>
                  <a:lnTo>
                    <a:pt x="1418" y="179"/>
                  </a:lnTo>
                  <a:lnTo>
                    <a:pt x="1410" y="207"/>
                  </a:lnTo>
                  <a:lnTo>
                    <a:pt x="1396" y="232"/>
                  </a:lnTo>
                  <a:lnTo>
                    <a:pt x="1378" y="255"/>
                  </a:lnTo>
                  <a:lnTo>
                    <a:pt x="1356" y="272"/>
                  </a:lnTo>
                  <a:lnTo>
                    <a:pt x="1330" y="287"/>
                  </a:lnTo>
                  <a:lnTo>
                    <a:pt x="1302" y="295"/>
                  </a:lnTo>
                  <a:lnTo>
                    <a:pt x="1272" y="298"/>
                  </a:lnTo>
                  <a:lnTo>
                    <a:pt x="149" y="298"/>
                  </a:lnTo>
                  <a:lnTo>
                    <a:pt x="119" y="295"/>
                  </a:lnTo>
                  <a:lnTo>
                    <a:pt x="91" y="287"/>
                  </a:lnTo>
                  <a:lnTo>
                    <a:pt x="65" y="272"/>
                  </a:lnTo>
                  <a:lnTo>
                    <a:pt x="44" y="255"/>
                  </a:lnTo>
                  <a:lnTo>
                    <a:pt x="25" y="232"/>
                  </a:lnTo>
                  <a:lnTo>
                    <a:pt x="11" y="207"/>
                  </a:lnTo>
                  <a:lnTo>
                    <a:pt x="3" y="179"/>
                  </a:lnTo>
                  <a:lnTo>
                    <a:pt x="0" y="149"/>
                  </a:lnTo>
                  <a:lnTo>
                    <a:pt x="3" y="119"/>
                  </a:lnTo>
                  <a:lnTo>
                    <a:pt x="11" y="91"/>
                  </a:lnTo>
                  <a:lnTo>
                    <a:pt x="25" y="66"/>
                  </a:lnTo>
                  <a:lnTo>
                    <a:pt x="44" y="44"/>
                  </a:lnTo>
                  <a:lnTo>
                    <a:pt x="65" y="26"/>
                  </a:lnTo>
                  <a:lnTo>
                    <a:pt x="91" y="12"/>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5" name="Shape 7835"/>
            <p:cNvSpPr/>
            <p:nvPr/>
          </p:nvSpPr>
          <p:spPr>
            <a:xfrm>
              <a:off x="10016" y="-1522"/>
              <a:ext cx="215" cy="74"/>
            </a:xfrm>
            <a:custGeom>
              <a:avLst/>
              <a:gdLst/>
              <a:ahLst/>
              <a:cxnLst/>
              <a:rect l="0" t="0" r="0" b="0"/>
              <a:pathLst>
                <a:path w="860" h="297" extrusionOk="0">
                  <a:moveTo>
                    <a:pt x="149" y="0"/>
                  </a:moveTo>
                  <a:lnTo>
                    <a:pt x="711" y="0"/>
                  </a:lnTo>
                  <a:lnTo>
                    <a:pt x="741" y="3"/>
                  </a:lnTo>
                  <a:lnTo>
                    <a:pt x="769" y="11"/>
                  </a:lnTo>
                  <a:lnTo>
                    <a:pt x="795" y="26"/>
                  </a:lnTo>
                  <a:lnTo>
                    <a:pt x="817" y="43"/>
                  </a:lnTo>
                  <a:lnTo>
                    <a:pt x="835" y="66"/>
                  </a:lnTo>
                  <a:lnTo>
                    <a:pt x="849" y="90"/>
                  </a:lnTo>
                  <a:lnTo>
                    <a:pt x="857" y="118"/>
                  </a:lnTo>
                  <a:lnTo>
                    <a:pt x="860" y="149"/>
                  </a:lnTo>
                  <a:lnTo>
                    <a:pt x="857" y="179"/>
                  </a:lnTo>
                  <a:lnTo>
                    <a:pt x="849" y="207"/>
                  </a:lnTo>
                  <a:lnTo>
                    <a:pt x="835" y="231"/>
                  </a:lnTo>
                  <a:lnTo>
                    <a:pt x="817" y="254"/>
                  </a:lnTo>
                  <a:lnTo>
                    <a:pt x="795" y="271"/>
                  </a:lnTo>
                  <a:lnTo>
                    <a:pt x="769" y="286"/>
                  </a:lnTo>
                  <a:lnTo>
                    <a:pt x="741" y="294"/>
                  </a:lnTo>
                  <a:lnTo>
                    <a:pt x="711" y="297"/>
                  </a:lnTo>
                  <a:lnTo>
                    <a:pt x="149" y="297"/>
                  </a:lnTo>
                  <a:lnTo>
                    <a:pt x="119" y="294"/>
                  </a:lnTo>
                  <a:lnTo>
                    <a:pt x="91" y="286"/>
                  </a:lnTo>
                  <a:lnTo>
                    <a:pt x="65" y="271"/>
                  </a:lnTo>
                  <a:lnTo>
                    <a:pt x="44" y="254"/>
                  </a:lnTo>
                  <a:lnTo>
                    <a:pt x="25" y="231"/>
                  </a:lnTo>
                  <a:lnTo>
                    <a:pt x="11" y="207"/>
                  </a:lnTo>
                  <a:lnTo>
                    <a:pt x="3" y="179"/>
                  </a:lnTo>
                  <a:lnTo>
                    <a:pt x="0" y="149"/>
                  </a:lnTo>
                  <a:lnTo>
                    <a:pt x="3" y="118"/>
                  </a:lnTo>
                  <a:lnTo>
                    <a:pt x="11" y="90"/>
                  </a:lnTo>
                  <a:lnTo>
                    <a:pt x="25" y="66"/>
                  </a:lnTo>
                  <a:lnTo>
                    <a:pt x="44" y="43"/>
                  </a:lnTo>
                  <a:lnTo>
                    <a:pt x="65" y="26"/>
                  </a:lnTo>
                  <a:lnTo>
                    <a:pt x="91" y="11"/>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6" name="Shape 7836"/>
            <p:cNvSpPr/>
            <p:nvPr/>
          </p:nvSpPr>
          <p:spPr>
            <a:xfrm>
              <a:off x="9876" y="-1946"/>
              <a:ext cx="636" cy="817"/>
            </a:xfrm>
            <a:custGeom>
              <a:avLst/>
              <a:gdLst/>
              <a:ahLst/>
              <a:cxnLst/>
              <a:rect l="0" t="0" r="0" b="0"/>
              <a:pathLst>
                <a:path w="2545" h="3271" extrusionOk="0">
                  <a:moveTo>
                    <a:pt x="150" y="0"/>
                  </a:moveTo>
                  <a:lnTo>
                    <a:pt x="2395" y="0"/>
                  </a:lnTo>
                  <a:lnTo>
                    <a:pt x="2425" y="3"/>
                  </a:lnTo>
                  <a:lnTo>
                    <a:pt x="2453" y="11"/>
                  </a:lnTo>
                  <a:lnTo>
                    <a:pt x="2479" y="26"/>
                  </a:lnTo>
                  <a:lnTo>
                    <a:pt x="2501" y="43"/>
                  </a:lnTo>
                  <a:lnTo>
                    <a:pt x="2520" y="66"/>
                  </a:lnTo>
                  <a:lnTo>
                    <a:pt x="2533" y="90"/>
                  </a:lnTo>
                  <a:lnTo>
                    <a:pt x="2542" y="118"/>
                  </a:lnTo>
                  <a:lnTo>
                    <a:pt x="2545" y="148"/>
                  </a:lnTo>
                  <a:lnTo>
                    <a:pt x="2545" y="369"/>
                  </a:lnTo>
                  <a:lnTo>
                    <a:pt x="2246" y="885"/>
                  </a:lnTo>
                  <a:lnTo>
                    <a:pt x="2246" y="297"/>
                  </a:lnTo>
                  <a:lnTo>
                    <a:pt x="300" y="297"/>
                  </a:lnTo>
                  <a:lnTo>
                    <a:pt x="300" y="2973"/>
                  </a:lnTo>
                  <a:lnTo>
                    <a:pt x="2246" y="2973"/>
                  </a:lnTo>
                  <a:lnTo>
                    <a:pt x="2246" y="2603"/>
                  </a:lnTo>
                  <a:lnTo>
                    <a:pt x="2403" y="2500"/>
                  </a:lnTo>
                  <a:lnTo>
                    <a:pt x="2430" y="2478"/>
                  </a:lnTo>
                  <a:lnTo>
                    <a:pt x="2454" y="2453"/>
                  </a:lnTo>
                  <a:lnTo>
                    <a:pt x="2474" y="2425"/>
                  </a:lnTo>
                  <a:lnTo>
                    <a:pt x="2545" y="2302"/>
                  </a:lnTo>
                  <a:lnTo>
                    <a:pt x="2545" y="3122"/>
                  </a:lnTo>
                  <a:lnTo>
                    <a:pt x="2542" y="3151"/>
                  </a:lnTo>
                  <a:lnTo>
                    <a:pt x="2533" y="3179"/>
                  </a:lnTo>
                  <a:lnTo>
                    <a:pt x="2520" y="3205"/>
                  </a:lnTo>
                  <a:lnTo>
                    <a:pt x="2501" y="3226"/>
                  </a:lnTo>
                  <a:lnTo>
                    <a:pt x="2479" y="3245"/>
                  </a:lnTo>
                  <a:lnTo>
                    <a:pt x="2453" y="3258"/>
                  </a:lnTo>
                  <a:lnTo>
                    <a:pt x="2425" y="3268"/>
                  </a:lnTo>
                  <a:lnTo>
                    <a:pt x="2395" y="3271"/>
                  </a:lnTo>
                  <a:lnTo>
                    <a:pt x="150" y="3271"/>
                  </a:lnTo>
                  <a:lnTo>
                    <a:pt x="120" y="3268"/>
                  </a:lnTo>
                  <a:lnTo>
                    <a:pt x="92" y="3258"/>
                  </a:lnTo>
                  <a:lnTo>
                    <a:pt x="66" y="3245"/>
                  </a:lnTo>
                  <a:lnTo>
                    <a:pt x="44" y="3226"/>
                  </a:lnTo>
                  <a:lnTo>
                    <a:pt x="26" y="3205"/>
                  </a:lnTo>
                  <a:lnTo>
                    <a:pt x="12" y="3179"/>
                  </a:lnTo>
                  <a:lnTo>
                    <a:pt x="3" y="3151"/>
                  </a:lnTo>
                  <a:lnTo>
                    <a:pt x="0" y="3122"/>
                  </a:lnTo>
                  <a:lnTo>
                    <a:pt x="0" y="148"/>
                  </a:lnTo>
                  <a:lnTo>
                    <a:pt x="3" y="118"/>
                  </a:lnTo>
                  <a:lnTo>
                    <a:pt x="12" y="90"/>
                  </a:lnTo>
                  <a:lnTo>
                    <a:pt x="26" y="66"/>
                  </a:lnTo>
                  <a:lnTo>
                    <a:pt x="44" y="43"/>
                  </a:lnTo>
                  <a:lnTo>
                    <a:pt x="66" y="26"/>
                  </a:lnTo>
                  <a:lnTo>
                    <a:pt x="92" y="11"/>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7" name="Shape 7837"/>
            <p:cNvSpPr/>
            <p:nvPr/>
          </p:nvSpPr>
          <p:spPr>
            <a:xfrm>
              <a:off x="10305" y="-1855"/>
              <a:ext cx="393" cy="586"/>
            </a:xfrm>
            <a:custGeom>
              <a:avLst/>
              <a:gdLst/>
              <a:ahLst/>
              <a:cxnLst/>
              <a:rect l="0" t="0" r="0" b="0"/>
              <a:pathLst>
                <a:path w="1574" h="2342" extrusionOk="0">
                  <a:moveTo>
                    <a:pt x="140" y="1799"/>
                  </a:moveTo>
                  <a:lnTo>
                    <a:pt x="130" y="1973"/>
                  </a:lnTo>
                  <a:lnTo>
                    <a:pt x="175" y="1993"/>
                  </a:lnTo>
                  <a:lnTo>
                    <a:pt x="221" y="2017"/>
                  </a:lnTo>
                  <a:lnTo>
                    <a:pt x="264" y="2043"/>
                  </a:lnTo>
                  <a:lnTo>
                    <a:pt x="305" y="2073"/>
                  </a:lnTo>
                  <a:lnTo>
                    <a:pt x="451" y="1976"/>
                  </a:lnTo>
                  <a:lnTo>
                    <a:pt x="434" y="1957"/>
                  </a:lnTo>
                  <a:lnTo>
                    <a:pt x="412" y="1935"/>
                  </a:lnTo>
                  <a:lnTo>
                    <a:pt x="385" y="1912"/>
                  </a:lnTo>
                  <a:lnTo>
                    <a:pt x="351" y="1887"/>
                  </a:lnTo>
                  <a:lnTo>
                    <a:pt x="311" y="1861"/>
                  </a:lnTo>
                  <a:lnTo>
                    <a:pt x="276" y="1843"/>
                  </a:lnTo>
                  <a:lnTo>
                    <a:pt x="242" y="1827"/>
                  </a:lnTo>
                  <a:lnTo>
                    <a:pt x="212" y="1816"/>
                  </a:lnTo>
                  <a:lnTo>
                    <a:pt x="186" y="1808"/>
                  </a:lnTo>
                  <a:lnTo>
                    <a:pt x="162" y="1803"/>
                  </a:lnTo>
                  <a:lnTo>
                    <a:pt x="140" y="1799"/>
                  </a:lnTo>
                  <a:close/>
                  <a:moveTo>
                    <a:pt x="1083" y="0"/>
                  </a:moveTo>
                  <a:lnTo>
                    <a:pt x="1106" y="0"/>
                  </a:lnTo>
                  <a:lnTo>
                    <a:pt x="1132" y="2"/>
                  </a:lnTo>
                  <a:lnTo>
                    <a:pt x="1161" y="7"/>
                  </a:lnTo>
                  <a:lnTo>
                    <a:pt x="1192" y="14"/>
                  </a:lnTo>
                  <a:lnTo>
                    <a:pt x="1227" y="25"/>
                  </a:lnTo>
                  <a:lnTo>
                    <a:pt x="1264" y="39"/>
                  </a:lnTo>
                  <a:lnTo>
                    <a:pt x="1305" y="56"/>
                  </a:lnTo>
                  <a:lnTo>
                    <a:pt x="1347" y="80"/>
                  </a:lnTo>
                  <a:lnTo>
                    <a:pt x="1391" y="107"/>
                  </a:lnTo>
                  <a:lnTo>
                    <a:pt x="1430" y="135"/>
                  </a:lnTo>
                  <a:lnTo>
                    <a:pt x="1462" y="161"/>
                  </a:lnTo>
                  <a:lnTo>
                    <a:pt x="1489" y="188"/>
                  </a:lnTo>
                  <a:lnTo>
                    <a:pt x="1512" y="213"/>
                  </a:lnTo>
                  <a:lnTo>
                    <a:pt x="1529" y="236"/>
                  </a:lnTo>
                  <a:lnTo>
                    <a:pt x="1544" y="258"/>
                  </a:lnTo>
                  <a:lnTo>
                    <a:pt x="1554" y="277"/>
                  </a:lnTo>
                  <a:lnTo>
                    <a:pt x="1562" y="294"/>
                  </a:lnTo>
                  <a:lnTo>
                    <a:pt x="1567" y="307"/>
                  </a:lnTo>
                  <a:lnTo>
                    <a:pt x="1571" y="316"/>
                  </a:lnTo>
                  <a:lnTo>
                    <a:pt x="1572" y="322"/>
                  </a:lnTo>
                  <a:lnTo>
                    <a:pt x="1574" y="340"/>
                  </a:lnTo>
                  <a:lnTo>
                    <a:pt x="1571" y="359"/>
                  </a:lnTo>
                  <a:lnTo>
                    <a:pt x="1563" y="375"/>
                  </a:lnTo>
                  <a:lnTo>
                    <a:pt x="628" y="1985"/>
                  </a:lnTo>
                  <a:lnTo>
                    <a:pt x="618" y="1998"/>
                  </a:lnTo>
                  <a:lnTo>
                    <a:pt x="605" y="2009"/>
                  </a:lnTo>
                  <a:lnTo>
                    <a:pt x="115" y="2330"/>
                  </a:lnTo>
                  <a:lnTo>
                    <a:pt x="97" y="2339"/>
                  </a:lnTo>
                  <a:lnTo>
                    <a:pt x="77" y="2342"/>
                  </a:lnTo>
                  <a:lnTo>
                    <a:pt x="56" y="2340"/>
                  </a:lnTo>
                  <a:lnTo>
                    <a:pt x="36" y="2332"/>
                  </a:lnTo>
                  <a:lnTo>
                    <a:pt x="23" y="2323"/>
                  </a:lnTo>
                  <a:lnTo>
                    <a:pt x="13" y="2311"/>
                  </a:lnTo>
                  <a:lnTo>
                    <a:pt x="5" y="2296"/>
                  </a:lnTo>
                  <a:lnTo>
                    <a:pt x="0" y="2280"/>
                  </a:lnTo>
                  <a:lnTo>
                    <a:pt x="0" y="2263"/>
                  </a:lnTo>
                  <a:lnTo>
                    <a:pt x="34" y="1683"/>
                  </a:lnTo>
                  <a:lnTo>
                    <a:pt x="38" y="1666"/>
                  </a:lnTo>
                  <a:lnTo>
                    <a:pt x="45" y="1651"/>
                  </a:lnTo>
                  <a:lnTo>
                    <a:pt x="981" y="41"/>
                  </a:lnTo>
                  <a:lnTo>
                    <a:pt x="991" y="27"/>
                  </a:lnTo>
                  <a:lnTo>
                    <a:pt x="1005" y="15"/>
                  </a:lnTo>
                  <a:lnTo>
                    <a:pt x="1023" y="7"/>
                  </a:lnTo>
                  <a:lnTo>
                    <a:pt x="1027" y="6"/>
                  </a:lnTo>
                  <a:lnTo>
                    <a:pt x="1036" y="4"/>
                  </a:lnTo>
                  <a:lnTo>
                    <a:pt x="1049" y="2"/>
                  </a:lnTo>
                  <a:lnTo>
                    <a:pt x="1064" y="0"/>
                  </a:lnTo>
                  <a:lnTo>
                    <a:pt x="10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38" name="Shape 7838"/>
            <p:cNvSpPr/>
            <p:nvPr/>
          </p:nvSpPr>
          <p:spPr>
            <a:xfrm>
              <a:off x="9995" y="-1385"/>
              <a:ext cx="286" cy="146"/>
            </a:xfrm>
            <a:custGeom>
              <a:avLst/>
              <a:gdLst/>
              <a:ahLst/>
              <a:cxnLst/>
              <a:rect l="0" t="0" r="0" b="0"/>
              <a:pathLst>
                <a:path w="1143" h="585" extrusionOk="0">
                  <a:moveTo>
                    <a:pt x="528" y="0"/>
                  </a:moveTo>
                  <a:lnTo>
                    <a:pt x="539" y="2"/>
                  </a:lnTo>
                  <a:lnTo>
                    <a:pt x="551" y="5"/>
                  </a:lnTo>
                  <a:lnTo>
                    <a:pt x="561" y="10"/>
                  </a:lnTo>
                  <a:lnTo>
                    <a:pt x="571" y="18"/>
                  </a:lnTo>
                  <a:lnTo>
                    <a:pt x="577" y="28"/>
                  </a:lnTo>
                  <a:lnTo>
                    <a:pt x="585" y="53"/>
                  </a:lnTo>
                  <a:lnTo>
                    <a:pt x="587" y="81"/>
                  </a:lnTo>
                  <a:lnTo>
                    <a:pt x="585" y="110"/>
                  </a:lnTo>
                  <a:lnTo>
                    <a:pt x="578" y="139"/>
                  </a:lnTo>
                  <a:lnTo>
                    <a:pt x="567" y="168"/>
                  </a:lnTo>
                  <a:lnTo>
                    <a:pt x="554" y="197"/>
                  </a:lnTo>
                  <a:lnTo>
                    <a:pt x="537" y="227"/>
                  </a:lnTo>
                  <a:lnTo>
                    <a:pt x="551" y="232"/>
                  </a:lnTo>
                  <a:lnTo>
                    <a:pt x="563" y="239"/>
                  </a:lnTo>
                  <a:lnTo>
                    <a:pt x="573" y="252"/>
                  </a:lnTo>
                  <a:lnTo>
                    <a:pt x="577" y="260"/>
                  </a:lnTo>
                  <a:lnTo>
                    <a:pt x="581" y="267"/>
                  </a:lnTo>
                  <a:lnTo>
                    <a:pt x="597" y="266"/>
                  </a:lnTo>
                  <a:lnTo>
                    <a:pt x="614" y="269"/>
                  </a:lnTo>
                  <a:lnTo>
                    <a:pt x="631" y="275"/>
                  </a:lnTo>
                  <a:lnTo>
                    <a:pt x="646" y="286"/>
                  </a:lnTo>
                  <a:lnTo>
                    <a:pt x="661" y="300"/>
                  </a:lnTo>
                  <a:lnTo>
                    <a:pt x="674" y="319"/>
                  </a:lnTo>
                  <a:lnTo>
                    <a:pt x="681" y="334"/>
                  </a:lnTo>
                  <a:lnTo>
                    <a:pt x="684" y="345"/>
                  </a:lnTo>
                  <a:lnTo>
                    <a:pt x="685" y="353"/>
                  </a:lnTo>
                  <a:lnTo>
                    <a:pt x="738" y="347"/>
                  </a:lnTo>
                  <a:lnTo>
                    <a:pt x="789" y="346"/>
                  </a:lnTo>
                  <a:lnTo>
                    <a:pt x="838" y="347"/>
                  </a:lnTo>
                  <a:lnTo>
                    <a:pt x="887" y="351"/>
                  </a:lnTo>
                  <a:lnTo>
                    <a:pt x="936" y="356"/>
                  </a:lnTo>
                  <a:lnTo>
                    <a:pt x="986" y="362"/>
                  </a:lnTo>
                  <a:lnTo>
                    <a:pt x="1036" y="365"/>
                  </a:lnTo>
                  <a:lnTo>
                    <a:pt x="1089" y="367"/>
                  </a:lnTo>
                  <a:lnTo>
                    <a:pt x="1106" y="369"/>
                  </a:lnTo>
                  <a:lnTo>
                    <a:pt x="1119" y="375"/>
                  </a:lnTo>
                  <a:lnTo>
                    <a:pt x="1130" y="384"/>
                  </a:lnTo>
                  <a:lnTo>
                    <a:pt x="1137" y="396"/>
                  </a:lnTo>
                  <a:lnTo>
                    <a:pt x="1142" y="408"/>
                  </a:lnTo>
                  <a:lnTo>
                    <a:pt x="1143" y="422"/>
                  </a:lnTo>
                  <a:lnTo>
                    <a:pt x="1142" y="436"/>
                  </a:lnTo>
                  <a:lnTo>
                    <a:pt x="1137" y="449"/>
                  </a:lnTo>
                  <a:lnTo>
                    <a:pt x="1130" y="460"/>
                  </a:lnTo>
                  <a:lnTo>
                    <a:pt x="1119" y="470"/>
                  </a:lnTo>
                  <a:lnTo>
                    <a:pt x="1106" y="476"/>
                  </a:lnTo>
                  <a:lnTo>
                    <a:pt x="1089" y="478"/>
                  </a:lnTo>
                  <a:lnTo>
                    <a:pt x="1055" y="477"/>
                  </a:lnTo>
                  <a:lnTo>
                    <a:pt x="1020" y="473"/>
                  </a:lnTo>
                  <a:lnTo>
                    <a:pt x="983" y="467"/>
                  </a:lnTo>
                  <a:lnTo>
                    <a:pt x="946" y="461"/>
                  </a:lnTo>
                  <a:lnTo>
                    <a:pt x="909" y="455"/>
                  </a:lnTo>
                  <a:lnTo>
                    <a:pt x="872" y="450"/>
                  </a:lnTo>
                  <a:lnTo>
                    <a:pt x="834" y="447"/>
                  </a:lnTo>
                  <a:lnTo>
                    <a:pt x="798" y="446"/>
                  </a:lnTo>
                  <a:lnTo>
                    <a:pt x="763" y="449"/>
                  </a:lnTo>
                  <a:lnTo>
                    <a:pt x="730" y="456"/>
                  </a:lnTo>
                  <a:lnTo>
                    <a:pt x="698" y="469"/>
                  </a:lnTo>
                  <a:lnTo>
                    <a:pt x="685" y="475"/>
                  </a:lnTo>
                  <a:lnTo>
                    <a:pt x="672" y="481"/>
                  </a:lnTo>
                  <a:lnTo>
                    <a:pt x="657" y="486"/>
                  </a:lnTo>
                  <a:lnTo>
                    <a:pt x="644" y="488"/>
                  </a:lnTo>
                  <a:lnTo>
                    <a:pt x="630" y="486"/>
                  </a:lnTo>
                  <a:lnTo>
                    <a:pt x="619" y="482"/>
                  </a:lnTo>
                  <a:lnTo>
                    <a:pt x="608" y="477"/>
                  </a:lnTo>
                  <a:lnTo>
                    <a:pt x="596" y="472"/>
                  </a:lnTo>
                  <a:lnTo>
                    <a:pt x="586" y="465"/>
                  </a:lnTo>
                  <a:lnTo>
                    <a:pt x="578" y="458"/>
                  </a:lnTo>
                  <a:lnTo>
                    <a:pt x="571" y="449"/>
                  </a:lnTo>
                  <a:lnTo>
                    <a:pt x="566" y="437"/>
                  </a:lnTo>
                  <a:lnTo>
                    <a:pt x="565" y="418"/>
                  </a:lnTo>
                  <a:lnTo>
                    <a:pt x="565" y="403"/>
                  </a:lnTo>
                  <a:lnTo>
                    <a:pt x="554" y="422"/>
                  </a:lnTo>
                  <a:lnTo>
                    <a:pt x="542" y="441"/>
                  </a:lnTo>
                  <a:lnTo>
                    <a:pt x="531" y="452"/>
                  </a:lnTo>
                  <a:lnTo>
                    <a:pt x="519" y="460"/>
                  </a:lnTo>
                  <a:lnTo>
                    <a:pt x="504" y="464"/>
                  </a:lnTo>
                  <a:lnTo>
                    <a:pt x="490" y="465"/>
                  </a:lnTo>
                  <a:lnTo>
                    <a:pt x="475" y="463"/>
                  </a:lnTo>
                  <a:lnTo>
                    <a:pt x="462" y="458"/>
                  </a:lnTo>
                  <a:lnTo>
                    <a:pt x="450" y="451"/>
                  </a:lnTo>
                  <a:lnTo>
                    <a:pt x="441" y="441"/>
                  </a:lnTo>
                  <a:lnTo>
                    <a:pt x="436" y="428"/>
                  </a:lnTo>
                  <a:lnTo>
                    <a:pt x="435" y="414"/>
                  </a:lnTo>
                  <a:lnTo>
                    <a:pt x="439" y="398"/>
                  </a:lnTo>
                  <a:lnTo>
                    <a:pt x="442" y="391"/>
                  </a:lnTo>
                  <a:lnTo>
                    <a:pt x="445" y="385"/>
                  </a:lnTo>
                  <a:lnTo>
                    <a:pt x="445" y="385"/>
                  </a:lnTo>
                  <a:lnTo>
                    <a:pt x="444" y="385"/>
                  </a:lnTo>
                  <a:lnTo>
                    <a:pt x="454" y="365"/>
                  </a:lnTo>
                  <a:lnTo>
                    <a:pt x="440" y="374"/>
                  </a:lnTo>
                  <a:lnTo>
                    <a:pt x="428" y="385"/>
                  </a:lnTo>
                  <a:lnTo>
                    <a:pt x="417" y="400"/>
                  </a:lnTo>
                  <a:lnTo>
                    <a:pt x="405" y="412"/>
                  </a:lnTo>
                  <a:lnTo>
                    <a:pt x="390" y="420"/>
                  </a:lnTo>
                  <a:lnTo>
                    <a:pt x="375" y="423"/>
                  </a:lnTo>
                  <a:lnTo>
                    <a:pt x="359" y="423"/>
                  </a:lnTo>
                  <a:lnTo>
                    <a:pt x="345" y="419"/>
                  </a:lnTo>
                  <a:lnTo>
                    <a:pt x="331" y="412"/>
                  </a:lnTo>
                  <a:lnTo>
                    <a:pt x="321" y="402"/>
                  </a:lnTo>
                  <a:lnTo>
                    <a:pt x="314" y="389"/>
                  </a:lnTo>
                  <a:lnTo>
                    <a:pt x="311" y="375"/>
                  </a:lnTo>
                  <a:lnTo>
                    <a:pt x="313" y="360"/>
                  </a:lnTo>
                  <a:lnTo>
                    <a:pt x="320" y="343"/>
                  </a:lnTo>
                  <a:lnTo>
                    <a:pt x="360" y="285"/>
                  </a:lnTo>
                  <a:lnTo>
                    <a:pt x="400" y="224"/>
                  </a:lnTo>
                  <a:lnTo>
                    <a:pt x="323" y="305"/>
                  </a:lnTo>
                  <a:lnTo>
                    <a:pt x="250" y="388"/>
                  </a:lnTo>
                  <a:lnTo>
                    <a:pt x="177" y="475"/>
                  </a:lnTo>
                  <a:lnTo>
                    <a:pt x="108" y="562"/>
                  </a:lnTo>
                  <a:lnTo>
                    <a:pt x="95" y="574"/>
                  </a:lnTo>
                  <a:lnTo>
                    <a:pt x="80" y="582"/>
                  </a:lnTo>
                  <a:lnTo>
                    <a:pt x="64" y="585"/>
                  </a:lnTo>
                  <a:lnTo>
                    <a:pt x="49" y="584"/>
                  </a:lnTo>
                  <a:lnTo>
                    <a:pt x="33" y="580"/>
                  </a:lnTo>
                  <a:lnTo>
                    <a:pt x="21" y="572"/>
                  </a:lnTo>
                  <a:lnTo>
                    <a:pt x="9" y="562"/>
                  </a:lnTo>
                  <a:lnTo>
                    <a:pt x="2" y="550"/>
                  </a:lnTo>
                  <a:lnTo>
                    <a:pt x="0" y="535"/>
                  </a:lnTo>
                  <a:lnTo>
                    <a:pt x="2" y="521"/>
                  </a:lnTo>
                  <a:lnTo>
                    <a:pt x="12" y="506"/>
                  </a:lnTo>
                  <a:lnTo>
                    <a:pt x="74" y="426"/>
                  </a:lnTo>
                  <a:lnTo>
                    <a:pt x="137" y="347"/>
                  </a:lnTo>
                  <a:lnTo>
                    <a:pt x="202" y="270"/>
                  </a:lnTo>
                  <a:lnTo>
                    <a:pt x="270" y="194"/>
                  </a:lnTo>
                  <a:lnTo>
                    <a:pt x="341" y="122"/>
                  </a:lnTo>
                  <a:lnTo>
                    <a:pt x="357" y="106"/>
                  </a:lnTo>
                  <a:lnTo>
                    <a:pt x="376" y="88"/>
                  </a:lnTo>
                  <a:lnTo>
                    <a:pt x="395" y="70"/>
                  </a:lnTo>
                  <a:lnTo>
                    <a:pt x="414" y="51"/>
                  </a:lnTo>
                  <a:lnTo>
                    <a:pt x="435" y="35"/>
                  </a:lnTo>
                  <a:lnTo>
                    <a:pt x="458" y="20"/>
                  </a:lnTo>
                  <a:lnTo>
                    <a:pt x="480" y="9"/>
                  </a:lnTo>
                  <a:lnTo>
                    <a:pt x="504" y="2"/>
                  </a:lnTo>
                  <a:lnTo>
                    <a:pt x="5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39" name="Shape 7839"/>
          <p:cNvSpPr/>
          <p:nvPr/>
        </p:nvSpPr>
        <p:spPr>
          <a:xfrm>
            <a:off x="3221972" y="3691699"/>
            <a:ext cx="174829" cy="210014"/>
          </a:xfrm>
          <a:custGeom>
            <a:avLst/>
            <a:gdLst/>
            <a:ahLst/>
            <a:cxnLst/>
            <a:rect l="0" t="0" r="0" b="0"/>
            <a:pathLst>
              <a:path w="2863" h="3438" extrusionOk="0">
                <a:moveTo>
                  <a:pt x="161" y="0"/>
                </a:moveTo>
                <a:lnTo>
                  <a:pt x="191" y="0"/>
                </a:lnTo>
                <a:lnTo>
                  <a:pt x="222" y="6"/>
                </a:lnTo>
                <a:lnTo>
                  <a:pt x="255" y="15"/>
                </a:lnTo>
                <a:lnTo>
                  <a:pt x="290" y="31"/>
                </a:lnTo>
                <a:lnTo>
                  <a:pt x="325" y="52"/>
                </a:lnTo>
                <a:lnTo>
                  <a:pt x="2776" y="1572"/>
                </a:lnTo>
                <a:lnTo>
                  <a:pt x="2778" y="1573"/>
                </a:lnTo>
                <a:lnTo>
                  <a:pt x="2783" y="1578"/>
                </a:lnTo>
                <a:lnTo>
                  <a:pt x="2792" y="1585"/>
                </a:lnTo>
                <a:lnTo>
                  <a:pt x="2802" y="1595"/>
                </a:lnTo>
                <a:lnTo>
                  <a:pt x="2813" y="1606"/>
                </a:lnTo>
                <a:lnTo>
                  <a:pt x="2825" y="1620"/>
                </a:lnTo>
                <a:lnTo>
                  <a:pt x="2836" y="1637"/>
                </a:lnTo>
                <a:lnTo>
                  <a:pt x="2847" y="1655"/>
                </a:lnTo>
                <a:lnTo>
                  <a:pt x="2856" y="1674"/>
                </a:lnTo>
                <a:lnTo>
                  <a:pt x="2861" y="1696"/>
                </a:lnTo>
                <a:lnTo>
                  <a:pt x="2863" y="1719"/>
                </a:lnTo>
                <a:lnTo>
                  <a:pt x="2861" y="1742"/>
                </a:lnTo>
                <a:lnTo>
                  <a:pt x="2856" y="1763"/>
                </a:lnTo>
                <a:lnTo>
                  <a:pt x="2847" y="1783"/>
                </a:lnTo>
                <a:lnTo>
                  <a:pt x="2836" y="1801"/>
                </a:lnTo>
                <a:lnTo>
                  <a:pt x="2825" y="1817"/>
                </a:lnTo>
                <a:lnTo>
                  <a:pt x="2813" y="1832"/>
                </a:lnTo>
                <a:lnTo>
                  <a:pt x="2802" y="1844"/>
                </a:lnTo>
                <a:lnTo>
                  <a:pt x="2792" y="1853"/>
                </a:lnTo>
                <a:lnTo>
                  <a:pt x="2783" y="1861"/>
                </a:lnTo>
                <a:lnTo>
                  <a:pt x="2778" y="1865"/>
                </a:lnTo>
                <a:lnTo>
                  <a:pt x="2776" y="1866"/>
                </a:lnTo>
                <a:lnTo>
                  <a:pt x="325" y="3386"/>
                </a:lnTo>
                <a:lnTo>
                  <a:pt x="290" y="3406"/>
                </a:lnTo>
                <a:lnTo>
                  <a:pt x="255" y="3422"/>
                </a:lnTo>
                <a:lnTo>
                  <a:pt x="222" y="3432"/>
                </a:lnTo>
                <a:lnTo>
                  <a:pt x="191" y="3437"/>
                </a:lnTo>
                <a:lnTo>
                  <a:pt x="161" y="3438"/>
                </a:lnTo>
                <a:lnTo>
                  <a:pt x="134" y="3433"/>
                </a:lnTo>
                <a:lnTo>
                  <a:pt x="107" y="3423"/>
                </a:lnTo>
                <a:lnTo>
                  <a:pt x="84" y="3409"/>
                </a:lnTo>
                <a:lnTo>
                  <a:pt x="63" y="3391"/>
                </a:lnTo>
                <a:lnTo>
                  <a:pt x="45" y="3369"/>
                </a:lnTo>
                <a:lnTo>
                  <a:pt x="29" y="3341"/>
                </a:lnTo>
                <a:lnTo>
                  <a:pt x="17" y="3310"/>
                </a:lnTo>
                <a:lnTo>
                  <a:pt x="7" y="3275"/>
                </a:lnTo>
                <a:lnTo>
                  <a:pt x="2" y="3237"/>
                </a:lnTo>
                <a:lnTo>
                  <a:pt x="0" y="3194"/>
                </a:lnTo>
                <a:lnTo>
                  <a:pt x="0" y="244"/>
                </a:lnTo>
                <a:lnTo>
                  <a:pt x="2" y="201"/>
                </a:lnTo>
                <a:lnTo>
                  <a:pt x="7" y="162"/>
                </a:lnTo>
                <a:lnTo>
                  <a:pt x="17" y="127"/>
                </a:lnTo>
                <a:lnTo>
                  <a:pt x="29" y="96"/>
                </a:lnTo>
                <a:lnTo>
                  <a:pt x="45" y="69"/>
                </a:lnTo>
                <a:lnTo>
                  <a:pt x="63" y="46"/>
                </a:lnTo>
                <a:lnTo>
                  <a:pt x="84" y="28"/>
                </a:lnTo>
                <a:lnTo>
                  <a:pt x="107" y="14"/>
                </a:lnTo>
                <a:lnTo>
                  <a:pt x="134" y="5"/>
                </a:lnTo>
                <a:lnTo>
                  <a:pt x="1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40" name="Shape 7840"/>
          <p:cNvGrpSpPr/>
          <p:nvPr/>
        </p:nvGrpSpPr>
        <p:grpSpPr>
          <a:xfrm>
            <a:off x="8647121" y="3689313"/>
            <a:ext cx="194550" cy="214786"/>
            <a:chOff x="10589" y="-1184"/>
            <a:chExt cx="798" cy="881"/>
          </a:xfrm>
        </p:grpSpPr>
        <p:sp>
          <p:nvSpPr>
            <p:cNvPr id="7841" name="Shape 7841"/>
            <p:cNvSpPr/>
            <p:nvPr/>
          </p:nvSpPr>
          <p:spPr>
            <a:xfrm>
              <a:off x="10589" y="-1184"/>
              <a:ext cx="798" cy="881"/>
            </a:xfrm>
            <a:custGeom>
              <a:avLst/>
              <a:gdLst/>
              <a:ahLst/>
              <a:cxnLst/>
              <a:rect l="0" t="0" r="0" b="0"/>
              <a:pathLst>
                <a:path w="3193" h="3524" extrusionOk="0">
                  <a:moveTo>
                    <a:pt x="2838" y="587"/>
                  </a:moveTo>
                  <a:lnTo>
                    <a:pt x="2838" y="2349"/>
                  </a:lnTo>
                  <a:lnTo>
                    <a:pt x="3004" y="2349"/>
                  </a:lnTo>
                  <a:lnTo>
                    <a:pt x="3023" y="2347"/>
                  </a:lnTo>
                  <a:lnTo>
                    <a:pt x="3040" y="2340"/>
                  </a:lnTo>
                  <a:lnTo>
                    <a:pt x="3054" y="2329"/>
                  </a:lnTo>
                  <a:lnTo>
                    <a:pt x="3066" y="2314"/>
                  </a:lnTo>
                  <a:lnTo>
                    <a:pt x="3072" y="2297"/>
                  </a:lnTo>
                  <a:lnTo>
                    <a:pt x="3076" y="2279"/>
                  </a:lnTo>
                  <a:lnTo>
                    <a:pt x="3076" y="658"/>
                  </a:lnTo>
                  <a:lnTo>
                    <a:pt x="3072" y="640"/>
                  </a:lnTo>
                  <a:lnTo>
                    <a:pt x="3066" y="623"/>
                  </a:lnTo>
                  <a:lnTo>
                    <a:pt x="3054" y="608"/>
                  </a:lnTo>
                  <a:lnTo>
                    <a:pt x="3040" y="597"/>
                  </a:lnTo>
                  <a:lnTo>
                    <a:pt x="3023" y="589"/>
                  </a:lnTo>
                  <a:lnTo>
                    <a:pt x="3004" y="587"/>
                  </a:lnTo>
                  <a:lnTo>
                    <a:pt x="2838" y="587"/>
                  </a:lnTo>
                  <a:close/>
                  <a:moveTo>
                    <a:pt x="2602" y="587"/>
                  </a:moveTo>
                  <a:lnTo>
                    <a:pt x="2602" y="2349"/>
                  </a:lnTo>
                  <a:lnTo>
                    <a:pt x="2721" y="2349"/>
                  </a:lnTo>
                  <a:lnTo>
                    <a:pt x="2721" y="587"/>
                  </a:lnTo>
                  <a:lnTo>
                    <a:pt x="2602" y="587"/>
                  </a:lnTo>
                  <a:close/>
                  <a:moveTo>
                    <a:pt x="2366" y="587"/>
                  </a:moveTo>
                  <a:lnTo>
                    <a:pt x="2366" y="2349"/>
                  </a:lnTo>
                  <a:lnTo>
                    <a:pt x="2484" y="2349"/>
                  </a:lnTo>
                  <a:lnTo>
                    <a:pt x="2484" y="587"/>
                  </a:lnTo>
                  <a:lnTo>
                    <a:pt x="2366" y="587"/>
                  </a:lnTo>
                  <a:close/>
                  <a:moveTo>
                    <a:pt x="340" y="117"/>
                  </a:moveTo>
                  <a:lnTo>
                    <a:pt x="304" y="121"/>
                  </a:lnTo>
                  <a:lnTo>
                    <a:pt x="270" y="129"/>
                  </a:lnTo>
                  <a:lnTo>
                    <a:pt x="239" y="142"/>
                  </a:lnTo>
                  <a:lnTo>
                    <a:pt x="210" y="160"/>
                  </a:lnTo>
                  <a:lnTo>
                    <a:pt x="184" y="182"/>
                  </a:lnTo>
                  <a:lnTo>
                    <a:pt x="161" y="207"/>
                  </a:lnTo>
                  <a:lnTo>
                    <a:pt x="144" y="236"/>
                  </a:lnTo>
                  <a:lnTo>
                    <a:pt x="130" y="268"/>
                  </a:lnTo>
                  <a:lnTo>
                    <a:pt x="121" y="301"/>
                  </a:lnTo>
                  <a:lnTo>
                    <a:pt x="119" y="336"/>
                  </a:lnTo>
                  <a:lnTo>
                    <a:pt x="119" y="3188"/>
                  </a:lnTo>
                  <a:lnTo>
                    <a:pt x="121" y="3223"/>
                  </a:lnTo>
                  <a:lnTo>
                    <a:pt x="130" y="3256"/>
                  </a:lnTo>
                  <a:lnTo>
                    <a:pt x="144" y="3288"/>
                  </a:lnTo>
                  <a:lnTo>
                    <a:pt x="161" y="3317"/>
                  </a:lnTo>
                  <a:lnTo>
                    <a:pt x="184" y="3342"/>
                  </a:lnTo>
                  <a:lnTo>
                    <a:pt x="210" y="3364"/>
                  </a:lnTo>
                  <a:lnTo>
                    <a:pt x="239" y="3382"/>
                  </a:lnTo>
                  <a:lnTo>
                    <a:pt x="270" y="3395"/>
                  </a:lnTo>
                  <a:lnTo>
                    <a:pt x="304" y="3403"/>
                  </a:lnTo>
                  <a:lnTo>
                    <a:pt x="340" y="3407"/>
                  </a:lnTo>
                  <a:lnTo>
                    <a:pt x="2026" y="3407"/>
                  </a:lnTo>
                  <a:lnTo>
                    <a:pt x="2062" y="3403"/>
                  </a:lnTo>
                  <a:lnTo>
                    <a:pt x="2096" y="3395"/>
                  </a:lnTo>
                  <a:lnTo>
                    <a:pt x="2127" y="3382"/>
                  </a:lnTo>
                  <a:lnTo>
                    <a:pt x="2156" y="3364"/>
                  </a:lnTo>
                  <a:lnTo>
                    <a:pt x="2182" y="3342"/>
                  </a:lnTo>
                  <a:lnTo>
                    <a:pt x="2205" y="3317"/>
                  </a:lnTo>
                  <a:lnTo>
                    <a:pt x="2222" y="3288"/>
                  </a:lnTo>
                  <a:lnTo>
                    <a:pt x="2236" y="3256"/>
                  </a:lnTo>
                  <a:lnTo>
                    <a:pt x="2245" y="3223"/>
                  </a:lnTo>
                  <a:lnTo>
                    <a:pt x="2247" y="3188"/>
                  </a:lnTo>
                  <a:lnTo>
                    <a:pt x="2247" y="336"/>
                  </a:lnTo>
                  <a:lnTo>
                    <a:pt x="2245" y="301"/>
                  </a:lnTo>
                  <a:lnTo>
                    <a:pt x="2236" y="268"/>
                  </a:lnTo>
                  <a:lnTo>
                    <a:pt x="2222" y="236"/>
                  </a:lnTo>
                  <a:lnTo>
                    <a:pt x="2205" y="207"/>
                  </a:lnTo>
                  <a:lnTo>
                    <a:pt x="2182" y="182"/>
                  </a:lnTo>
                  <a:lnTo>
                    <a:pt x="2156" y="160"/>
                  </a:lnTo>
                  <a:lnTo>
                    <a:pt x="2127" y="142"/>
                  </a:lnTo>
                  <a:lnTo>
                    <a:pt x="2096" y="129"/>
                  </a:lnTo>
                  <a:lnTo>
                    <a:pt x="2062" y="121"/>
                  </a:lnTo>
                  <a:lnTo>
                    <a:pt x="2026" y="117"/>
                  </a:lnTo>
                  <a:lnTo>
                    <a:pt x="340" y="117"/>
                  </a:lnTo>
                  <a:close/>
                  <a:moveTo>
                    <a:pt x="340" y="0"/>
                  </a:moveTo>
                  <a:lnTo>
                    <a:pt x="2026" y="0"/>
                  </a:lnTo>
                  <a:lnTo>
                    <a:pt x="2073" y="3"/>
                  </a:lnTo>
                  <a:lnTo>
                    <a:pt x="2117" y="12"/>
                  </a:lnTo>
                  <a:lnTo>
                    <a:pt x="2159" y="27"/>
                  </a:lnTo>
                  <a:lnTo>
                    <a:pt x="2197" y="46"/>
                  </a:lnTo>
                  <a:lnTo>
                    <a:pt x="2234" y="70"/>
                  </a:lnTo>
                  <a:lnTo>
                    <a:pt x="2266" y="98"/>
                  </a:lnTo>
                  <a:lnTo>
                    <a:pt x="2295" y="131"/>
                  </a:lnTo>
                  <a:lnTo>
                    <a:pt x="2319" y="167"/>
                  </a:lnTo>
                  <a:lnTo>
                    <a:pt x="2339" y="206"/>
                  </a:lnTo>
                  <a:lnTo>
                    <a:pt x="2353" y="248"/>
                  </a:lnTo>
                  <a:lnTo>
                    <a:pt x="2363" y="292"/>
                  </a:lnTo>
                  <a:lnTo>
                    <a:pt x="2366" y="336"/>
                  </a:lnTo>
                  <a:lnTo>
                    <a:pt x="2366" y="470"/>
                  </a:lnTo>
                  <a:lnTo>
                    <a:pt x="3004" y="470"/>
                  </a:lnTo>
                  <a:lnTo>
                    <a:pt x="3038" y="473"/>
                  </a:lnTo>
                  <a:lnTo>
                    <a:pt x="3070" y="482"/>
                  </a:lnTo>
                  <a:lnTo>
                    <a:pt x="3099" y="495"/>
                  </a:lnTo>
                  <a:lnTo>
                    <a:pt x="3126" y="514"/>
                  </a:lnTo>
                  <a:lnTo>
                    <a:pt x="3149" y="537"/>
                  </a:lnTo>
                  <a:lnTo>
                    <a:pt x="3167" y="563"/>
                  </a:lnTo>
                  <a:lnTo>
                    <a:pt x="3181" y="593"/>
                  </a:lnTo>
                  <a:lnTo>
                    <a:pt x="3191" y="624"/>
                  </a:lnTo>
                  <a:lnTo>
                    <a:pt x="3193" y="658"/>
                  </a:lnTo>
                  <a:lnTo>
                    <a:pt x="3193" y="2279"/>
                  </a:lnTo>
                  <a:lnTo>
                    <a:pt x="3191" y="2313"/>
                  </a:lnTo>
                  <a:lnTo>
                    <a:pt x="3181" y="2344"/>
                  </a:lnTo>
                  <a:lnTo>
                    <a:pt x="3167" y="2374"/>
                  </a:lnTo>
                  <a:lnTo>
                    <a:pt x="3149" y="2400"/>
                  </a:lnTo>
                  <a:lnTo>
                    <a:pt x="3126" y="2423"/>
                  </a:lnTo>
                  <a:lnTo>
                    <a:pt x="3099" y="2441"/>
                  </a:lnTo>
                  <a:lnTo>
                    <a:pt x="3070" y="2455"/>
                  </a:lnTo>
                  <a:lnTo>
                    <a:pt x="3038" y="2464"/>
                  </a:lnTo>
                  <a:lnTo>
                    <a:pt x="3004" y="2467"/>
                  </a:lnTo>
                  <a:lnTo>
                    <a:pt x="2366" y="2467"/>
                  </a:lnTo>
                  <a:lnTo>
                    <a:pt x="2366" y="3188"/>
                  </a:lnTo>
                  <a:lnTo>
                    <a:pt x="2363" y="3232"/>
                  </a:lnTo>
                  <a:lnTo>
                    <a:pt x="2353" y="3276"/>
                  </a:lnTo>
                  <a:lnTo>
                    <a:pt x="2339" y="3318"/>
                  </a:lnTo>
                  <a:lnTo>
                    <a:pt x="2319" y="3357"/>
                  </a:lnTo>
                  <a:lnTo>
                    <a:pt x="2295" y="3393"/>
                  </a:lnTo>
                  <a:lnTo>
                    <a:pt x="2266" y="3426"/>
                  </a:lnTo>
                  <a:lnTo>
                    <a:pt x="2234" y="3454"/>
                  </a:lnTo>
                  <a:lnTo>
                    <a:pt x="2197" y="3478"/>
                  </a:lnTo>
                  <a:lnTo>
                    <a:pt x="2159" y="3497"/>
                  </a:lnTo>
                  <a:lnTo>
                    <a:pt x="2117" y="3512"/>
                  </a:lnTo>
                  <a:lnTo>
                    <a:pt x="2073" y="3521"/>
                  </a:lnTo>
                  <a:lnTo>
                    <a:pt x="2026" y="3524"/>
                  </a:lnTo>
                  <a:lnTo>
                    <a:pt x="340" y="3524"/>
                  </a:lnTo>
                  <a:lnTo>
                    <a:pt x="293" y="3521"/>
                  </a:lnTo>
                  <a:lnTo>
                    <a:pt x="249" y="3512"/>
                  </a:lnTo>
                  <a:lnTo>
                    <a:pt x="207" y="3497"/>
                  </a:lnTo>
                  <a:lnTo>
                    <a:pt x="169" y="3478"/>
                  </a:lnTo>
                  <a:lnTo>
                    <a:pt x="132" y="3454"/>
                  </a:lnTo>
                  <a:lnTo>
                    <a:pt x="100" y="3426"/>
                  </a:lnTo>
                  <a:lnTo>
                    <a:pt x="71" y="3393"/>
                  </a:lnTo>
                  <a:lnTo>
                    <a:pt x="47" y="3357"/>
                  </a:lnTo>
                  <a:lnTo>
                    <a:pt x="27" y="3318"/>
                  </a:lnTo>
                  <a:lnTo>
                    <a:pt x="13" y="3276"/>
                  </a:lnTo>
                  <a:lnTo>
                    <a:pt x="3" y="3232"/>
                  </a:lnTo>
                  <a:lnTo>
                    <a:pt x="0" y="3188"/>
                  </a:lnTo>
                  <a:lnTo>
                    <a:pt x="0" y="336"/>
                  </a:lnTo>
                  <a:lnTo>
                    <a:pt x="3" y="292"/>
                  </a:lnTo>
                  <a:lnTo>
                    <a:pt x="13" y="248"/>
                  </a:lnTo>
                  <a:lnTo>
                    <a:pt x="27" y="206"/>
                  </a:lnTo>
                  <a:lnTo>
                    <a:pt x="47" y="167"/>
                  </a:lnTo>
                  <a:lnTo>
                    <a:pt x="71" y="131"/>
                  </a:lnTo>
                  <a:lnTo>
                    <a:pt x="100" y="98"/>
                  </a:lnTo>
                  <a:lnTo>
                    <a:pt x="132" y="70"/>
                  </a:lnTo>
                  <a:lnTo>
                    <a:pt x="169" y="46"/>
                  </a:lnTo>
                  <a:lnTo>
                    <a:pt x="207" y="27"/>
                  </a:lnTo>
                  <a:lnTo>
                    <a:pt x="249" y="12"/>
                  </a:lnTo>
                  <a:lnTo>
                    <a:pt x="293" y="3"/>
                  </a:lnTo>
                  <a:lnTo>
                    <a:pt x="3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2" name="Shape 7842"/>
            <p:cNvSpPr/>
            <p:nvPr/>
          </p:nvSpPr>
          <p:spPr>
            <a:xfrm>
              <a:off x="11313" y="-993"/>
              <a:ext cx="30" cy="29"/>
            </a:xfrm>
            <a:custGeom>
              <a:avLst/>
              <a:gdLst/>
              <a:ahLst/>
              <a:cxnLst/>
              <a:rect l="0" t="0" r="0" b="0"/>
              <a:pathLst>
                <a:path w="119" h="117" extrusionOk="0">
                  <a:moveTo>
                    <a:pt x="60" y="0"/>
                  </a:moveTo>
                  <a:lnTo>
                    <a:pt x="79" y="3"/>
                  </a:lnTo>
                  <a:lnTo>
                    <a:pt x="95" y="11"/>
                  </a:lnTo>
                  <a:lnTo>
                    <a:pt x="108" y="23"/>
                  </a:lnTo>
                  <a:lnTo>
                    <a:pt x="116" y="40"/>
                  </a:lnTo>
                  <a:lnTo>
                    <a:pt x="119" y="58"/>
                  </a:lnTo>
                  <a:lnTo>
                    <a:pt x="116" y="76"/>
                  </a:lnTo>
                  <a:lnTo>
                    <a:pt x="108" y="92"/>
                  </a:lnTo>
                  <a:lnTo>
                    <a:pt x="95" y="105"/>
                  </a:lnTo>
                  <a:lnTo>
                    <a:pt x="79" y="114"/>
                  </a:lnTo>
                  <a:lnTo>
                    <a:pt x="60" y="117"/>
                  </a:lnTo>
                  <a:lnTo>
                    <a:pt x="41" y="114"/>
                  </a:lnTo>
                  <a:lnTo>
                    <a:pt x="25" y="105"/>
                  </a:lnTo>
                  <a:lnTo>
                    <a:pt x="12" y="92"/>
                  </a:lnTo>
                  <a:lnTo>
                    <a:pt x="3" y="76"/>
                  </a:lnTo>
                  <a:lnTo>
                    <a:pt x="0" y="58"/>
                  </a:lnTo>
                  <a:lnTo>
                    <a:pt x="3" y="40"/>
                  </a:lnTo>
                  <a:lnTo>
                    <a:pt x="12" y="23"/>
                  </a:lnTo>
                  <a:lnTo>
                    <a:pt x="25" y="11"/>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3" name="Shape 7843"/>
            <p:cNvSpPr/>
            <p:nvPr/>
          </p:nvSpPr>
          <p:spPr>
            <a:xfrm>
              <a:off x="11313" y="-920"/>
              <a:ext cx="30" cy="30"/>
            </a:xfrm>
            <a:custGeom>
              <a:avLst/>
              <a:gdLst/>
              <a:ahLst/>
              <a:cxnLst/>
              <a:rect l="0" t="0" r="0" b="0"/>
              <a:pathLst>
                <a:path w="119" h="118" extrusionOk="0">
                  <a:moveTo>
                    <a:pt x="60" y="0"/>
                  </a:moveTo>
                  <a:lnTo>
                    <a:pt x="79" y="3"/>
                  </a:lnTo>
                  <a:lnTo>
                    <a:pt x="95" y="12"/>
                  </a:lnTo>
                  <a:lnTo>
                    <a:pt x="108" y="24"/>
                  </a:lnTo>
                  <a:lnTo>
                    <a:pt x="116" y="41"/>
                  </a:lnTo>
                  <a:lnTo>
                    <a:pt x="119" y="59"/>
                  </a:lnTo>
                  <a:lnTo>
                    <a:pt x="116" y="77"/>
                  </a:lnTo>
                  <a:lnTo>
                    <a:pt x="108" y="93"/>
                  </a:lnTo>
                  <a:lnTo>
                    <a:pt x="95" y="106"/>
                  </a:lnTo>
                  <a:lnTo>
                    <a:pt x="79" y="114"/>
                  </a:lnTo>
                  <a:lnTo>
                    <a:pt x="60" y="118"/>
                  </a:lnTo>
                  <a:lnTo>
                    <a:pt x="41" y="114"/>
                  </a:lnTo>
                  <a:lnTo>
                    <a:pt x="25" y="106"/>
                  </a:lnTo>
                  <a:lnTo>
                    <a:pt x="12" y="93"/>
                  </a:lnTo>
                  <a:lnTo>
                    <a:pt x="3" y="77"/>
                  </a:lnTo>
                  <a:lnTo>
                    <a:pt x="0" y="59"/>
                  </a:lnTo>
                  <a:lnTo>
                    <a:pt x="3" y="41"/>
                  </a:lnTo>
                  <a:lnTo>
                    <a:pt x="12" y="24"/>
                  </a:lnTo>
                  <a:lnTo>
                    <a:pt x="25" y="12"/>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4" name="Shape 7844"/>
            <p:cNvSpPr/>
            <p:nvPr/>
          </p:nvSpPr>
          <p:spPr>
            <a:xfrm>
              <a:off x="10663" y="-1052"/>
              <a:ext cx="443" cy="191"/>
            </a:xfrm>
            <a:custGeom>
              <a:avLst/>
              <a:gdLst/>
              <a:ahLst/>
              <a:cxnLst/>
              <a:rect l="0" t="0" r="0" b="0"/>
              <a:pathLst>
                <a:path w="1774" h="763" extrusionOk="0">
                  <a:moveTo>
                    <a:pt x="119" y="117"/>
                  </a:moveTo>
                  <a:lnTo>
                    <a:pt x="119" y="646"/>
                  </a:lnTo>
                  <a:lnTo>
                    <a:pt x="1655" y="646"/>
                  </a:lnTo>
                  <a:lnTo>
                    <a:pt x="1655" y="117"/>
                  </a:lnTo>
                  <a:lnTo>
                    <a:pt x="119" y="117"/>
                  </a:lnTo>
                  <a:close/>
                  <a:moveTo>
                    <a:pt x="0" y="0"/>
                  </a:moveTo>
                  <a:lnTo>
                    <a:pt x="1774" y="0"/>
                  </a:lnTo>
                  <a:lnTo>
                    <a:pt x="1774" y="763"/>
                  </a:lnTo>
                  <a:lnTo>
                    <a:pt x="0" y="76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5" name="Shape 7845"/>
            <p:cNvSpPr/>
            <p:nvPr/>
          </p:nvSpPr>
          <p:spPr>
            <a:xfrm>
              <a:off x="10648" y="-1111"/>
              <a:ext cx="118" cy="30"/>
            </a:xfrm>
            <a:custGeom>
              <a:avLst/>
              <a:gdLst/>
              <a:ahLst/>
              <a:cxnLst/>
              <a:rect l="0" t="0" r="0" b="0"/>
              <a:pathLst>
                <a:path w="475" h="117" extrusionOk="0">
                  <a:moveTo>
                    <a:pt x="60" y="0"/>
                  </a:moveTo>
                  <a:lnTo>
                    <a:pt x="415" y="0"/>
                  </a:lnTo>
                  <a:lnTo>
                    <a:pt x="434" y="3"/>
                  </a:lnTo>
                  <a:lnTo>
                    <a:pt x="450" y="11"/>
                  </a:lnTo>
                  <a:lnTo>
                    <a:pt x="463" y="24"/>
                  </a:lnTo>
                  <a:lnTo>
                    <a:pt x="471" y="40"/>
                  </a:lnTo>
                  <a:lnTo>
                    <a:pt x="475" y="58"/>
                  </a:lnTo>
                  <a:lnTo>
                    <a:pt x="471" y="77"/>
                  </a:lnTo>
                  <a:lnTo>
                    <a:pt x="463" y="94"/>
                  </a:lnTo>
                  <a:lnTo>
                    <a:pt x="450" y="105"/>
                  </a:lnTo>
                  <a:lnTo>
                    <a:pt x="434" y="114"/>
                  </a:lnTo>
                  <a:lnTo>
                    <a:pt x="415" y="117"/>
                  </a:lnTo>
                  <a:lnTo>
                    <a:pt x="60" y="117"/>
                  </a:lnTo>
                  <a:lnTo>
                    <a:pt x="41" y="114"/>
                  </a:lnTo>
                  <a:lnTo>
                    <a:pt x="25" y="105"/>
                  </a:lnTo>
                  <a:lnTo>
                    <a:pt x="12" y="94"/>
                  </a:lnTo>
                  <a:lnTo>
                    <a:pt x="4" y="77"/>
                  </a:lnTo>
                  <a:lnTo>
                    <a:pt x="0" y="58"/>
                  </a:lnTo>
                  <a:lnTo>
                    <a:pt x="4" y="40"/>
                  </a:lnTo>
                  <a:lnTo>
                    <a:pt x="12" y="24"/>
                  </a:lnTo>
                  <a:lnTo>
                    <a:pt x="25" y="11"/>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6" name="Shape 7846"/>
            <p:cNvSpPr/>
            <p:nvPr/>
          </p:nvSpPr>
          <p:spPr>
            <a:xfrm>
              <a:off x="10678" y="-832"/>
              <a:ext cx="118"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7" name="Shape 7847"/>
            <p:cNvSpPr/>
            <p:nvPr/>
          </p:nvSpPr>
          <p:spPr>
            <a:xfrm>
              <a:off x="10826" y="-832"/>
              <a:ext cx="117"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8" name="Shape 7848"/>
            <p:cNvSpPr/>
            <p:nvPr/>
          </p:nvSpPr>
          <p:spPr>
            <a:xfrm>
              <a:off x="10973" y="-832"/>
              <a:ext cx="118"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49" name="Shape 7849"/>
            <p:cNvSpPr/>
            <p:nvPr/>
          </p:nvSpPr>
          <p:spPr>
            <a:xfrm>
              <a:off x="10678" y="-714"/>
              <a:ext cx="118"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0" name="Shape 7850"/>
            <p:cNvSpPr/>
            <p:nvPr/>
          </p:nvSpPr>
          <p:spPr>
            <a:xfrm>
              <a:off x="10826" y="-714"/>
              <a:ext cx="117"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1" name="Shape 7851"/>
            <p:cNvSpPr/>
            <p:nvPr/>
          </p:nvSpPr>
          <p:spPr>
            <a:xfrm>
              <a:off x="10973" y="-714"/>
              <a:ext cx="118"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2" name="Shape 7852"/>
            <p:cNvSpPr/>
            <p:nvPr/>
          </p:nvSpPr>
          <p:spPr>
            <a:xfrm>
              <a:off x="10678" y="-597"/>
              <a:ext cx="118" cy="103"/>
            </a:xfrm>
            <a:custGeom>
              <a:avLst/>
              <a:gdLst/>
              <a:ahLst/>
              <a:cxnLst/>
              <a:rect l="0" t="0" r="0" b="0"/>
              <a:pathLst>
                <a:path w="472" h="411" extrusionOk="0">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3" name="Shape 7853"/>
            <p:cNvSpPr/>
            <p:nvPr/>
          </p:nvSpPr>
          <p:spPr>
            <a:xfrm>
              <a:off x="10826" y="-597"/>
              <a:ext cx="117" cy="103"/>
            </a:xfrm>
            <a:custGeom>
              <a:avLst/>
              <a:gdLst/>
              <a:ahLst/>
              <a:cxnLst/>
              <a:rect l="0" t="0" r="0" b="0"/>
              <a:pathLst>
                <a:path w="472" h="411" extrusionOk="0">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4" name="Shape 7854"/>
            <p:cNvSpPr/>
            <p:nvPr/>
          </p:nvSpPr>
          <p:spPr>
            <a:xfrm>
              <a:off x="10678" y="-465"/>
              <a:ext cx="118" cy="103"/>
            </a:xfrm>
            <a:custGeom>
              <a:avLst/>
              <a:gdLst/>
              <a:ahLst/>
              <a:cxnLst/>
              <a:rect l="0" t="0" r="0" b="0"/>
              <a:pathLst>
                <a:path w="472" h="411" extrusionOk="0">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5" name="Shape 7855"/>
            <p:cNvSpPr/>
            <p:nvPr/>
          </p:nvSpPr>
          <p:spPr>
            <a:xfrm>
              <a:off x="10826" y="-465"/>
              <a:ext cx="117" cy="103"/>
            </a:xfrm>
            <a:custGeom>
              <a:avLst/>
              <a:gdLst/>
              <a:ahLst/>
              <a:cxnLst/>
              <a:rect l="0" t="0" r="0" b="0"/>
              <a:pathLst>
                <a:path w="472" h="411" extrusionOk="0">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6" name="Shape 7856"/>
            <p:cNvSpPr/>
            <p:nvPr/>
          </p:nvSpPr>
          <p:spPr>
            <a:xfrm>
              <a:off x="10973" y="-597"/>
              <a:ext cx="118" cy="235"/>
            </a:xfrm>
            <a:custGeom>
              <a:avLst/>
              <a:gdLst/>
              <a:ahLst/>
              <a:cxnLst/>
              <a:rect l="0" t="0" r="0" b="0"/>
              <a:pathLst>
                <a:path w="472" h="940" extrusionOk="0">
                  <a:moveTo>
                    <a:pt x="117" y="118"/>
                  </a:moveTo>
                  <a:lnTo>
                    <a:pt x="117" y="823"/>
                  </a:lnTo>
                  <a:lnTo>
                    <a:pt x="355" y="823"/>
                  </a:lnTo>
                  <a:lnTo>
                    <a:pt x="355" y="118"/>
                  </a:lnTo>
                  <a:lnTo>
                    <a:pt x="117" y="118"/>
                  </a:lnTo>
                  <a:close/>
                  <a:moveTo>
                    <a:pt x="0" y="0"/>
                  </a:moveTo>
                  <a:lnTo>
                    <a:pt x="472" y="0"/>
                  </a:lnTo>
                  <a:lnTo>
                    <a:pt x="472" y="940"/>
                  </a:lnTo>
                  <a:lnTo>
                    <a:pt x="0" y="94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7" name="Shape 7857"/>
            <p:cNvSpPr/>
            <p:nvPr/>
          </p:nvSpPr>
          <p:spPr>
            <a:xfrm>
              <a:off x="10810" y="-1008"/>
              <a:ext cx="45" cy="103"/>
            </a:xfrm>
            <a:custGeom>
              <a:avLst/>
              <a:gdLst/>
              <a:ahLst/>
              <a:cxnLst/>
              <a:rect l="0" t="0" r="0" b="0"/>
              <a:pathLst>
                <a:path w="177" h="410" extrusionOk="0">
                  <a:moveTo>
                    <a:pt x="111" y="0"/>
                  </a:moveTo>
                  <a:lnTo>
                    <a:pt x="127" y="0"/>
                  </a:lnTo>
                  <a:lnTo>
                    <a:pt x="142" y="3"/>
                  </a:lnTo>
                  <a:lnTo>
                    <a:pt x="155" y="11"/>
                  </a:lnTo>
                  <a:lnTo>
                    <a:pt x="165" y="21"/>
                  </a:lnTo>
                  <a:lnTo>
                    <a:pt x="173" y="35"/>
                  </a:lnTo>
                  <a:lnTo>
                    <a:pt x="176" y="46"/>
                  </a:lnTo>
                  <a:lnTo>
                    <a:pt x="177" y="58"/>
                  </a:lnTo>
                  <a:lnTo>
                    <a:pt x="177" y="351"/>
                  </a:lnTo>
                  <a:lnTo>
                    <a:pt x="175" y="369"/>
                  </a:lnTo>
                  <a:lnTo>
                    <a:pt x="166" y="385"/>
                  </a:lnTo>
                  <a:lnTo>
                    <a:pt x="154" y="398"/>
                  </a:lnTo>
                  <a:lnTo>
                    <a:pt x="137" y="407"/>
                  </a:lnTo>
                  <a:lnTo>
                    <a:pt x="119" y="410"/>
                  </a:lnTo>
                  <a:lnTo>
                    <a:pt x="100" y="407"/>
                  </a:lnTo>
                  <a:lnTo>
                    <a:pt x="84" y="398"/>
                  </a:lnTo>
                  <a:lnTo>
                    <a:pt x="71" y="385"/>
                  </a:lnTo>
                  <a:lnTo>
                    <a:pt x="62" y="369"/>
                  </a:lnTo>
                  <a:lnTo>
                    <a:pt x="60" y="351"/>
                  </a:lnTo>
                  <a:lnTo>
                    <a:pt x="60" y="175"/>
                  </a:lnTo>
                  <a:lnTo>
                    <a:pt x="45" y="173"/>
                  </a:lnTo>
                  <a:lnTo>
                    <a:pt x="30" y="168"/>
                  </a:lnTo>
                  <a:lnTo>
                    <a:pt x="18" y="158"/>
                  </a:lnTo>
                  <a:lnTo>
                    <a:pt x="8" y="145"/>
                  </a:lnTo>
                  <a:lnTo>
                    <a:pt x="2" y="131"/>
                  </a:lnTo>
                  <a:lnTo>
                    <a:pt x="0" y="116"/>
                  </a:lnTo>
                  <a:lnTo>
                    <a:pt x="2" y="101"/>
                  </a:lnTo>
                  <a:lnTo>
                    <a:pt x="8" y="87"/>
                  </a:lnTo>
                  <a:lnTo>
                    <a:pt x="18" y="75"/>
                  </a:lnTo>
                  <a:lnTo>
                    <a:pt x="77" y="16"/>
                  </a:lnTo>
                  <a:lnTo>
                    <a:pt x="86" y="8"/>
                  </a:lnTo>
                  <a:lnTo>
                    <a:pt x="96"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8" name="Shape 7858"/>
            <p:cNvSpPr/>
            <p:nvPr/>
          </p:nvSpPr>
          <p:spPr>
            <a:xfrm>
              <a:off x="10943" y="-1008"/>
              <a:ext cx="45" cy="103"/>
            </a:xfrm>
            <a:custGeom>
              <a:avLst/>
              <a:gdLst/>
              <a:ahLst/>
              <a:cxnLst/>
              <a:rect l="0" t="0" r="0" b="0"/>
              <a:pathLst>
                <a:path w="178" h="410" extrusionOk="0">
                  <a:moveTo>
                    <a:pt x="111" y="0"/>
                  </a:moveTo>
                  <a:lnTo>
                    <a:pt x="127" y="0"/>
                  </a:lnTo>
                  <a:lnTo>
                    <a:pt x="141" y="3"/>
                  </a:lnTo>
                  <a:lnTo>
                    <a:pt x="155" y="11"/>
                  </a:lnTo>
                  <a:lnTo>
                    <a:pt x="166" y="21"/>
                  </a:lnTo>
                  <a:lnTo>
                    <a:pt x="173" y="35"/>
                  </a:lnTo>
                  <a:lnTo>
                    <a:pt x="176" y="46"/>
                  </a:lnTo>
                  <a:lnTo>
                    <a:pt x="178" y="58"/>
                  </a:lnTo>
                  <a:lnTo>
                    <a:pt x="178" y="351"/>
                  </a:lnTo>
                  <a:lnTo>
                    <a:pt x="175" y="369"/>
                  </a:lnTo>
                  <a:lnTo>
                    <a:pt x="167" y="385"/>
                  </a:lnTo>
                  <a:lnTo>
                    <a:pt x="154" y="398"/>
                  </a:lnTo>
                  <a:lnTo>
                    <a:pt x="138" y="407"/>
                  </a:lnTo>
                  <a:lnTo>
                    <a:pt x="119" y="410"/>
                  </a:lnTo>
                  <a:lnTo>
                    <a:pt x="100" y="407"/>
                  </a:lnTo>
                  <a:lnTo>
                    <a:pt x="84" y="398"/>
                  </a:lnTo>
                  <a:lnTo>
                    <a:pt x="71" y="385"/>
                  </a:lnTo>
                  <a:lnTo>
                    <a:pt x="62" y="369"/>
                  </a:lnTo>
                  <a:lnTo>
                    <a:pt x="60" y="351"/>
                  </a:lnTo>
                  <a:lnTo>
                    <a:pt x="60" y="175"/>
                  </a:lnTo>
                  <a:lnTo>
                    <a:pt x="45" y="173"/>
                  </a:lnTo>
                  <a:lnTo>
                    <a:pt x="30" y="168"/>
                  </a:lnTo>
                  <a:lnTo>
                    <a:pt x="18" y="158"/>
                  </a:lnTo>
                  <a:lnTo>
                    <a:pt x="9" y="145"/>
                  </a:lnTo>
                  <a:lnTo>
                    <a:pt x="2" y="131"/>
                  </a:lnTo>
                  <a:lnTo>
                    <a:pt x="0" y="116"/>
                  </a:lnTo>
                  <a:lnTo>
                    <a:pt x="2" y="101"/>
                  </a:lnTo>
                  <a:lnTo>
                    <a:pt x="9" y="87"/>
                  </a:lnTo>
                  <a:lnTo>
                    <a:pt x="18" y="75"/>
                  </a:lnTo>
                  <a:lnTo>
                    <a:pt x="77" y="16"/>
                  </a:lnTo>
                  <a:lnTo>
                    <a:pt x="86" y="8"/>
                  </a:lnTo>
                  <a:lnTo>
                    <a:pt x="97"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59" name="Shape 7859"/>
            <p:cNvSpPr/>
            <p:nvPr/>
          </p:nvSpPr>
          <p:spPr>
            <a:xfrm>
              <a:off x="11003" y="-1008"/>
              <a:ext cx="44" cy="103"/>
            </a:xfrm>
            <a:custGeom>
              <a:avLst/>
              <a:gdLst/>
              <a:ahLst/>
              <a:cxnLst/>
              <a:rect l="0" t="0" r="0" b="0"/>
              <a:pathLst>
                <a:path w="179" h="410" extrusionOk="0">
                  <a:moveTo>
                    <a:pt x="111" y="0"/>
                  </a:moveTo>
                  <a:lnTo>
                    <a:pt x="127" y="0"/>
                  </a:lnTo>
                  <a:lnTo>
                    <a:pt x="141" y="3"/>
                  </a:lnTo>
                  <a:lnTo>
                    <a:pt x="155" y="11"/>
                  </a:lnTo>
                  <a:lnTo>
                    <a:pt x="166" y="21"/>
                  </a:lnTo>
                  <a:lnTo>
                    <a:pt x="174" y="35"/>
                  </a:lnTo>
                  <a:lnTo>
                    <a:pt x="177" y="46"/>
                  </a:lnTo>
                  <a:lnTo>
                    <a:pt x="179" y="58"/>
                  </a:lnTo>
                  <a:lnTo>
                    <a:pt x="179" y="351"/>
                  </a:lnTo>
                  <a:lnTo>
                    <a:pt x="176" y="369"/>
                  </a:lnTo>
                  <a:lnTo>
                    <a:pt x="167" y="385"/>
                  </a:lnTo>
                  <a:lnTo>
                    <a:pt x="154" y="398"/>
                  </a:lnTo>
                  <a:lnTo>
                    <a:pt x="138" y="407"/>
                  </a:lnTo>
                  <a:lnTo>
                    <a:pt x="120" y="410"/>
                  </a:lnTo>
                  <a:lnTo>
                    <a:pt x="100" y="407"/>
                  </a:lnTo>
                  <a:lnTo>
                    <a:pt x="84" y="398"/>
                  </a:lnTo>
                  <a:lnTo>
                    <a:pt x="71" y="385"/>
                  </a:lnTo>
                  <a:lnTo>
                    <a:pt x="63" y="369"/>
                  </a:lnTo>
                  <a:lnTo>
                    <a:pt x="60" y="351"/>
                  </a:lnTo>
                  <a:lnTo>
                    <a:pt x="60" y="175"/>
                  </a:lnTo>
                  <a:lnTo>
                    <a:pt x="46" y="173"/>
                  </a:lnTo>
                  <a:lnTo>
                    <a:pt x="31" y="168"/>
                  </a:lnTo>
                  <a:lnTo>
                    <a:pt x="19" y="158"/>
                  </a:lnTo>
                  <a:lnTo>
                    <a:pt x="9" y="145"/>
                  </a:lnTo>
                  <a:lnTo>
                    <a:pt x="3" y="131"/>
                  </a:lnTo>
                  <a:lnTo>
                    <a:pt x="0" y="116"/>
                  </a:lnTo>
                  <a:lnTo>
                    <a:pt x="3" y="101"/>
                  </a:lnTo>
                  <a:lnTo>
                    <a:pt x="9" y="87"/>
                  </a:lnTo>
                  <a:lnTo>
                    <a:pt x="19" y="75"/>
                  </a:lnTo>
                  <a:lnTo>
                    <a:pt x="78" y="16"/>
                  </a:lnTo>
                  <a:lnTo>
                    <a:pt x="86" y="8"/>
                  </a:lnTo>
                  <a:lnTo>
                    <a:pt x="97"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0" name="Shape 7860"/>
            <p:cNvSpPr/>
            <p:nvPr/>
          </p:nvSpPr>
          <p:spPr>
            <a:xfrm>
              <a:off x="10884" y="-949"/>
              <a:ext cx="45" cy="44"/>
            </a:xfrm>
            <a:custGeom>
              <a:avLst/>
              <a:gdLst/>
              <a:ahLst/>
              <a:cxnLst/>
              <a:rect l="0" t="0" r="0" b="0"/>
              <a:pathLst>
                <a:path w="178" h="176" extrusionOk="0">
                  <a:moveTo>
                    <a:pt x="119" y="0"/>
                  </a:moveTo>
                  <a:lnTo>
                    <a:pt x="134" y="2"/>
                  </a:lnTo>
                  <a:lnTo>
                    <a:pt x="149" y="7"/>
                  </a:lnTo>
                  <a:lnTo>
                    <a:pt x="161" y="17"/>
                  </a:lnTo>
                  <a:lnTo>
                    <a:pt x="170" y="30"/>
                  </a:lnTo>
                  <a:lnTo>
                    <a:pt x="177" y="44"/>
                  </a:lnTo>
                  <a:lnTo>
                    <a:pt x="178" y="58"/>
                  </a:lnTo>
                  <a:lnTo>
                    <a:pt x="177" y="73"/>
                  </a:lnTo>
                  <a:lnTo>
                    <a:pt x="170" y="87"/>
                  </a:lnTo>
                  <a:lnTo>
                    <a:pt x="161" y="100"/>
                  </a:lnTo>
                  <a:lnTo>
                    <a:pt x="102" y="159"/>
                  </a:lnTo>
                  <a:lnTo>
                    <a:pt x="90" y="168"/>
                  </a:lnTo>
                  <a:lnTo>
                    <a:pt x="75" y="174"/>
                  </a:lnTo>
                  <a:lnTo>
                    <a:pt x="61" y="176"/>
                  </a:lnTo>
                  <a:lnTo>
                    <a:pt x="46" y="174"/>
                  </a:lnTo>
                  <a:lnTo>
                    <a:pt x="31" y="168"/>
                  </a:lnTo>
                  <a:lnTo>
                    <a:pt x="19" y="159"/>
                  </a:lnTo>
                  <a:lnTo>
                    <a:pt x="9" y="146"/>
                  </a:lnTo>
                  <a:lnTo>
                    <a:pt x="3" y="132"/>
                  </a:lnTo>
                  <a:lnTo>
                    <a:pt x="0" y="117"/>
                  </a:lnTo>
                  <a:lnTo>
                    <a:pt x="3" y="102"/>
                  </a:lnTo>
                  <a:lnTo>
                    <a:pt x="9" y="88"/>
                  </a:lnTo>
                  <a:lnTo>
                    <a:pt x="19" y="76"/>
                  </a:lnTo>
                  <a:lnTo>
                    <a:pt x="78" y="17"/>
                  </a:lnTo>
                  <a:lnTo>
                    <a:pt x="90" y="7"/>
                  </a:lnTo>
                  <a:lnTo>
                    <a:pt x="105" y="2"/>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61" name="Shape 7861"/>
          <p:cNvGrpSpPr/>
          <p:nvPr/>
        </p:nvGrpSpPr>
        <p:grpSpPr>
          <a:xfrm>
            <a:off x="337075" y="3695423"/>
            <a:ext cx="280635" cy="202567"/>
            <a:chOff x="449" y="-2288"/>
            <a:chExt cx="2466" cy="1780"/>
          </a:xfrm>
        </p:grpSpPr>
        <p:sp>
          <p:nvSpPr>
            <p:cNvPr id="7862" name="Shape 7862"/>
            <p:cNvSpPr/>
            <p:nvPr/>
          </p:nvSpPr>
          <p:spPr>
            <a:xfrm>
              <a:off x="1868" y="-1171"/>
              <a:ext cx="1047" cy="645"/>
            </a:xfrm>
            <a:custGeom>
              <a:avLst/>
              <a:gdLst/>
              <a:ahLst/>
              <a:cxnLst/>
              <a:rect l="0" t="0" r="0" b="0"/>
              <a:pathLst>
                <a:path w="2094" h="1290" extrusionOk="0">
                  <a:moveTo>
                    <a:pt x="1385" y="0"/>
                  </a:moveTo>
                  <a:lnTo>
                    <a:pt x="1398" y="4"/>
                  </a:lnTo>
                  <a:lnTo>
                    <a:pt x="1415" y="13"/>
                  </a:lnTo>
                  <a:lnTo>
                    <a:pt x="1436" y="25"/>
                  </a:lnTo>
                  <a:lnTo>
                    <a:pt x="1463" y="40"/>
                  </a:lnTo>
                  <a:lnTo>
                    <a:pt x="1494" y="57"/>
                  </a:lnTo>
                  <a:lnTo>
                    <a:pt x="1527" y="76"/>
                  </a:lnTo>
                  <a:lnTo>
                    <a:pt x="1564" y="99"/>
                  </a:lnTo>
                  <a:lnTo>
                    <a:pt x="1602" y="121"/>
                  </a:lnTo>
                  <a:lnTo>
                    <a:pt x="1639" y="145"/>
                  </a:lnTo>
                  <a:lnTo>
                    <a:pt x="1675" y="169"/>
                  </a:lnTo>
                  <a:lnTo>
                    <a:pt x="1711" y="195"/>
                  </a:lnTo>
                  <a:lnTo>
                    <a:pt x="1744" y="219"/>
                  </a:lnTo>
                  <a:lnTo>
                    <a:pt x="1773" y="243"/>
                  </a:lnTo>
                  <a:lnTo>
                    <a:pt x="1797" y="265"/>
                  </a:lnTo>
                  <a:lnTo>
                    <a:pt x="1816" y="286"/>
                  </a:lnTo>
                  <a:lnTo>
                    <a:pt x="1843" y="327"/>
                  </a:lnTo>
                  <a:lnTo>
                    <a:pt x="1870" y="378"/>
                  </a:lnTo>
                  <a:lnTo>
                    <a:pt x="1896" y="435"/>
                  </a:lnTo>
                  <a:lnTo>
                    <a:pt x="1920" y="498"/>
                  </a:lnTo>
                  <a:lnTo>
                    <a:pt x="1942" y="565"/>
                  </a:lnTo>
                  <a:lnTo>
                    <a:pt x="1963" y="637"/>
                  </a:lnTo>
                  <a:lnTo>
                    <a:pt x="1984" y="711"/>
                  </a:lnTo>
                  <a:lnTo>
                    <a:pt x="2002" y="786"/>
                  </a:lnTo>
                  <a:lnTo>
                    <a:pt x="2020" y="861"/>
                  </a:lnTo>
                  <a:lnTo>
                    <a:pt x="2037" y="936"/>
                  </a:lnTo>
                  <a:lnTo>
                    <a:pt x="2050" y="1008"/>
                  </a:lnTo>
                  <a:lnTo>
                    <a:pt x="2064" y="1075"/>
                  </a:lnTo>
                  <a:lnTo>
                    <a:pt x="2076" y="1138"/>
                  </a:lnTo>
                  <a:lnTo>
                    <a:pt x="2085" y="1195"/>
                  </a:lnTo>
                  <a:lnTo>
                    <a:pt x="2094" y="1245"/>
                  </a:lnTo>
                  <a:lnTo>
                    <a:pt x="2092" y="1261"/>
                  </a:lnTo>
                  <a:lnTo>
                    <a:pt x="2085" y="1276"/>
                  </a:lnTo>
                  <a:lnTo>
                    <a:pt x="2071" y="1287"/>
                  </a:lnTo>
                  <a:lnTo>
                    <a:pt x="2055" y="1290"/>
                  </a:lnTo>
                  <a:lnTo>
                    <a:pt x="39" y="1290"/>
                  </a:lnTo>
                  <a:lnTo>
                    <a:pt x="22" y="1287"/>
                  </a:lnTo>
                  <a:lnTo>
                    <a:pt x="9" y="1276"/>
                  </a:lnTo>
                  <a:lnTo>
                    <a:pt x="1" y="1261"/>
                  </a:lnTo>
                  <a:lnTo>
                    <a:pt x="0" y="1245"/>
                  </a:lnTo>
                  <a:lnTo>
                    <a:pt x="7" y="1195"/>
                  </a:lnTo>
                  <a:lnTo>
                    <a:pt x="18" y="1138"/>
                  </a:lnTo>
                  <a:lnTo>
                    <a:pt x="28" y="1075"/>
                  </a:lnTo>
                  <a:lnTo>
                    <a:pt x="42" y="1008"/>
                  </a:lnTo>
                  <a:lnTo>
                    <a:pt x="57" y="936"/>
                  </a:lnTo>
                  <a:lnTo>
                    <a:pt x="73" y="861"/>
                  </a:lnTo>
                  <a:lnTo>
                    <a:pt x="90" y="786"/>
                  </a:lnTo>
                  <a:lnTo>
                    <a:pt x="109" y="711"/>
                  </a:lnTo>
                  <a:lnTo>
                    <a:pt x="129" y="637"/>
                  </a:lnTo>
                  <a:lnTo>
                    <a:pt x="151" y="565"/>
                  </a:lnTo>
                  <a:lnTo>
                    <a:pt x="174" y="498"/>
                  </a:lnTo>
                  <a:lnTo>
                    <a:pt x="198" y="435"/>
                  </a:lnTo>
                  <a:lnTo>
                    <a:pt x="223" y="378"/>
                  </a:lnTo>
                  <a:lnTo>
                    <a:pt x="249" y="327"/>
                  </a:lnTo>
                  <a:lnTo>
                    <a:pt x="277" y="286"/>
                  </a:lnTo>
                  <a:lnTo>
                    <a:pt x="295" y="265"/>
                  </a:lnTo>
                  <a:lnTo>
                    <a:pt x="319" y="243"/>
                  </a:lnTo>
                  <a:lnTo>
                    <a:pt x="349" y="219"/>
                  </a:lnTo>
                  <a:lnTo>
                    <a:pt x="382" y="195"/>
                  </a:lnTo>
                  <a:lnTo>
                    <a:pt x="417" y="169"/>
                  </a:lnTo>
                  <a:lnTo>
                    <a:pt x="454" y="145"/>
                  </a:lnTo>
                  <a:lnTo>
                    <a:pt x="491" y="121"/>
                  </a:lnTo>
                  <a:lnTo>
                    <a:pt x="529" y="99"/>
                  </a:lnTo>
                  <a:lnTo>
                    <a:pt x="565" y="76"/>
                  </a:lnTo>
                  <a:lnTo>
                    <a:pt x="599" y="57"/>
                  </a:lnTo>
                  <a:lnTo>
                    <a:pt x="629" y="40"/>
                  </a:lnTo>
                  <a:lnTo>
                    <a:pt x="656" y="25"/>
                  </a:lnTo>
                  <a:lnTo>
                    <a:pt x="679" y="13"/>
                  </a:lnTo>
                  <a:lnTo>
                    <a:pt x="694" y="4"/>
                  </a:lnTo>
                  <a:lnTo>
                    <a:pt x="709" y="0"/>
                  </a:lnTo>
                  <a:lnTo>
                    <a:pt x="724" y="1"/>
                  </a:lnTo>
                  <a:lnTo>
                    <a:pt x="737" y="9"/>
                  </a:lnTo>
                  <a:lnTo>
                    <a:pt x="785" y="43"/>
                  </a:lnTo>
                  <a:lnTo>
                    <a:pt x="836" y="70"/>
                  </a:lnTo>
                  <a:lnTo>
                    <a:pt x="889" y="93"/>
                  </a:lnTo>
                  <a:lnTo>
                    <a:pt x="943" y="108"/>
                  </a:lnTo>
                  <a:lnTo>
                    <a:pt x="955" y="114"/>
                  </a:lnTo>
                  <a:lnTo>
                    <a:pt x="965" y="121"/>
                  </a:lnTo>
                  <a:lnTo>
                    <a:pt x="971" y="133"/>
                  </a:lnTo>
                  <a:lnTo>
                    <a:pt x="1046" y="330"/>
                  </a:lnTo>
                  <a:lnTo>
                    <a:pt x="1121" y="133"/>
                  </a:lnTo>
                  <a:lnTo>
                    <a:pt x="1128" y="121"/>
                  </a:lnTo>
                  <a:lnTo>
                    <a:pt x="1137" y="114"/>
                  </a:lnTo>
                  <a:lnTo>
                    <a:pt x="1149" y="108"/>
                  </a:lnTo>
                  <a:lnTo>
                    <a:pt x="1203" y="93"/>
                  </a:lnTo>
                  <a:lnTo>
                    <a:pt x="1256" y="70"/>
                  </a:lnTo>
                  <a:lnTo>
                    <a:pt x="1307" y="43"/>
                  </a:lnTo>
                  <a:lnTo>
                    <a:pt x="1356" y="9"/>
                  </a:lnTo>
                  <a:lnTo>
                    <a:pt x="1370" y="1"/>
                  </a:lnTo>
                  <a:lnTo>
                    <a:pt x="13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3" name="Shape 7863"/>
            <p:cNvSpPr/>
            <p:nvPr/>
          </p:nvSpPr>
          <p:spPr>
            <a:xfrm>
              <a:off x="2020" y="-1788"/>
              <a:ext cx="654" cy="637"/>
            </a:xfrm>
            <a:custGeom>
              <a:avLst/>
              <a:gdLst/>
              <a:ahLst/>
              <a:cxnLst/>
              <a:rect l="0" t="0" r="0" b="0"/>
              <a:pathLst>
                <a:path w="1308" h="1273" extrusionOk="0">
                  <a:moveTo>
                    <a:pt x="743" y="0"/>
                  </a:moveTo>
                  <a:lnTo>
                    <a:pt x="816" y="3"/>
                  </a:lnTo>
                  <a:lnTo>
                    <a:pt x="884" y="9"/>
                  </a:lnTo>
                  <a:lnTo>
                    <a:pt x="945" y="18"/>
                  </a:lnTo>
                  <a:lnTo>
                    <a:pt x="999" y="33"/>
                  </a:lnTo>
                  <a:lnTo>
                    <a:pt x="1049" y="49"/>
                  </a:lnTo>
                  <a:lnTo>
                    <a:pt x="1092" y="72"/>
                  </a:lnTo>
                  <a:lnTo>
                    <a:pt x="1131" y="96"/>
                  </a:lnTo>
                  <a:lnTo>
                    <a:pt x="1164" y="123"/>
                  </a:lnTo>
                  <a:lnTo>
                    <a:pt x="1194" y="153"/>
                  </a:lnTo>
                  <a:lnTo>
                    <a:pt x="1218" y="186"/>
                  </a:lnTo>
                  <a:lnTo>
                    <a:pt x="1241" y="222"/>
                  </a:lnTo>
                  <a:lnTo>
                    <a:pt x="1257" y="261"/>
                  </a:lnTo>
                  <a:lnTo>
                    <a:pt x="1272" y="301"/>
                  </a:lnTo>
                  <a:lnTo>
                    <a:pt x="1284" y="345"/>
                  </a:lnTo>
                  <a:lnTo>
                    <a:pt x="1293" y="388"/>
                  </a:lnTo>
                  <a:lnTo>
                    <a:pt x="1299" y="435"/>
                  </a:lnTo>
                  <a:lnTo>
                    <a:pt x="1303" y="484"/>
                  </a:lnTo>
                  <a:lnTo>
                    <a:pt x="1306" y="534"/>
                  </a:lnTo>
                  <a:lnTo>
                    <a:pt x="1308" y="585"/>
                  </a:lnTo>
                  <a:lnTo>
                    <a:pt x="1308" y="637"/>
                  </a:lnTo>
                  <a:lnTo>
                    <a:pt x="1305" y="711"/>
                  </a:lnTo>
                  <a:lnTo>
                    <a:pt x="1293" y="783"/>
                  </a:lnTo>
                  <a:lnTo>
                    <a:pt x="1275" y="852"/>
                  </a:lnTo>
                  <a:lnTo>
                    <a:pt x="1251" y="916"/>
                  </a:lnTo>
                  <a:lnTo>
                    <a:pt x="1221" y="978"/>
                  </a:lnTo>
                  <a:lnTo>
                    <a:pt x="1184" y="1035"/>
                  </a:lnTo>
                  <a:lnTo>
                    <a:pt x="1143" y="1087"/>
                  </a:lnTo>
                  <a:lnTo>
                    <a:pt x="1097" y="1134"/>
                  </a:lnTo>
                  <a:lnTo>
                    <a:pt x="1046" y="1174"/>
                  </a:lnTo>
                  <a:lnTo>
                    <a:pt x="992" y="1209"/>
                  </a:lnTo>
                  <a:lnTo>
                    <a:pt x="933" y="1236"/>
                  </a:lnTo>
                  <a:lnTo>
                    <a:pt x="873" y="1257"/>
                  </a:lnTo>
                  <a:lnTo>
                    <a:pt x="809" y="1269"/>
                  </a:lnTo>
                  <a:lnTo>
                    <a:pt x="743" y="1273"/>
                  </a:lnTo>
                  <a:lnTo>
                    <a:pt x="677" y="1269"/>
                  </a:lnTo>
                  <a:lnTo>
                    <a:pt x="614" y="1257"/>
                  </a:lnTo>
                  <a:lnTo>
                    <a:pt x="553" y="1236"/>
                  </a:lnTo>
                  <a:lnTo>
                    <a:pt x="494" y="1209"/>
                  </a:lnTo>
                  <a:lnTo>
                    <a:pt x="440" y="1174"/>
                  </a:lnTo>
                  <a:lnTo>
                    <a:pt x="389" y="1134"/>
                  </a:lnTo>
                  <a:lnTo>
                    <a:pt x="344" y="1087"/>
                  </a:lnTo>
                  <a:lnTo>
                    <a:pt x="302" y="1035"/>
                  </a:lnTo>
                  <a:lnTo>
                    <a:pt x="266" y="978"/>
                  </a:lnTo>
                  <a:lnTo>
                    <a:pt x="236" y="916"/>
                  </a:lnTo>
                  <a:lnTo>
                    <a:pt x="211" y="852"/>
                  </a:lnTo>
                  <a:lnTo>
                    <a:pt x="193" y="783"/>
                  </a:lnTo>
                  <a:lnTo>
                    <a:pt x="182" y="711"/>
                  </a:lnTo>
                  <a:lnTo>
                    <a:pt x="178" y="637"/>
                  </a:lnTo>
                  <a:lnTo>
                    <a:pt x="179" y="576"/>
                  </a:lnTo>
                  <a:lnTo>
                    <a:pt x="157" y="594"/>
                  </a:lnTo>
                  <a:lnTo>
                    <a:pt x="136" y="615"/>
                  </a:lnTo>
                  <a:lnTo>
                    <a:pt x="120" y="639"/>
                  </a:lnTo>
                  <a:lnTo>
                    <a:pt x="106" y="666"/>
                  </a:lnTo>
                  <a:lnTo>
                    <a:pt x="97" y="699"/>
                  </a:lnTo>
                  <a:lnTo>
                    <a:pt x="97" y="735"/>
                  </a:lnTo>
                  <a:lnTo>
                    <a:pt x="103" y="772"/>
                  </a:lnTo>
                  <a:lnTo>
                    <a:pt x="117" y="813"/>
                  </a:lnTo>
                  <a:lnTo>
                    <a:pt x="139" y="855"/>
                  </a:lnTo>
                  <a:lnTo>
                    <a:pt x="158" y="864"/>
                  </a:lnTo>
                  <a:lnTo>
                    <a:pt x="175" y="880"/>
                  </a:lnTo>
                  <a:lnTo>
                    <a:pt x="199" y="913"/>
                  </a:lnTo>
                  <a:lnTo>
                    <a:pt x="206" y="930"/>
                  </a:lnTo>
                  <a:lnTo>
                    <a:pt x="211" y="946"/>
                  </a:lnTo>
                  <a:lnTo>
                    <a:pt x="209" y="964"/>
                  </a:lnTo>
                  <a:lnTo>
                    <a:pt x="205" y="981"/>
                  </a:lnTo>
                  <a:lnTo>
                    <a:pt x="196" y="994"/>
                  </a:lnTo>
                  <a:lnTo>
                    <a:pt x="182" y="1006"/>
                  </a:lnTo>
                  <a:lnTo>
                    <a:pt x="164" y="1015"/>
                  </a:lnTo>
                  <a:lnTo>
                    <a:pt x="145" y="1018"/>
                  </a:lnTo>
                  <a:lnTo>
                    <a:pt x="123" y="1015"/>
                  </a:lnTo>
                  <a:lnTo>
                    <a:pt x="105" y="1005"/>
                  </a:lnTo>
                  <a:lnTo>
                    <a:pt x="90" y="990"/>
                  </a:lnTo>
                  <a:lnTo>
                    <a:pt x="66" y="957"/>
                  </a:lnTo>
                  <a:lnTo>
                    <a:pt x="58" y="939"/>
                  </a:lnTo>
                  <a:lnTo>
                    <a:pt x="55" y="921"/>
                  </a:lnTo>
                  <a:lnTo>
                    <a:pt x="57" y="903"/>
                  </a:lnTo>
                  <a:lnTo>
                    <a:pt x="31" y="855"/>
                  </a:lnTo>
                  <a:lnTo>
                    <a:pt x="13" y="807"/>
                  </a:lnTo>
                  <a:lnTo>
                    <a:pt x="3" y="762"/>
                  </a:lnTo>
                  <a:lnTo>
                    <a:pt x="0" y="717"/>
                  </a:lnTo>
                  <a:lnTo>
                    <a:pt x="4" y="673"/>
                  </a:lnTo>
                  <a:lnTo>
                    <a:pt x="16" y="631"/>
                  </a:lnTo>
                  <a:lnTo>
                    <a:pt x="36" y="591"/>
                  </a:lnTo>
                  <a:lnTo>
                    <a:pt x="61" y="556"/>
                  </a:lnTo>
                  <a:lnTo>
                    <a:pt x="90" y="525"/>
                  </a:lnTo>
                  <a:lnTo>
                    <a:pt x="121" y="498"/>
                  </a:lnTo>
                  <a:lnTo>
                    <a:pt x="154" y="477"/>
                  </a:lnTo>
                  <a:lnTo>
                    <a:pt x="185" y="457"/>
                  </a:lnTo>
                  <a:lnTo>
                    <a:pt x="191" y="409"/>
                  </a:lnTo>
                  <a:lnTo>
                    <a:pt x="199" y="363"/>
                  </a:lnTo>
                  <a:lnTo>
                    <a:pt x="211" y="318"/>
                  </a:lnTo>
                  <a:lnTo>
                    <a:pt x="224" y="274"/>
                  </a:lnTo>
                  <a:lnTo>
                    <a:pt x="241" y="234"/>
                  </a:lnTo>
                  <a:lnTo>
                    <a:pt x="262" y="196"/>
                  </a:lnTo>
                  <a:lnTo>
                    <a:pt x="286" y="162"/>
                  </a:lnTo>
                  <a:lnTo>
                    <a:pt x="316" y="130"/>
                  </a:lnTo>
                  <a:lnTo>
                    <a:pt x="349" y="100"/>
                  </a:lnTo>
                  <a:lnTo>
                    <a:pt x="388" y="75"/>
                  </a:lnTo>
                  <a:lnTo>
                    <a:pt x="431" y="52"/>
                  </a:lnTo>
                  <a:lnTo>
                    <a:pt x="481" y="34"/>
                  </a:lnTo>
                  <a:lnTo>
                    <a:pt x="538" y="19"/>
                  </a:lnTo>
                  <a:lnTo>
                    <a:pt x="599" y="9"/>
                  </a:lnTo>
                  <a:lnTo>
                    <a:pt x="668" y="3"/>
                  </a:lnTo>
                  <a:lnTo>
                    <a:pt x="7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4" name="Shape 7864"/>
            <p:cNvSpPr/>
            <p:nvPr/>
          </p:nvSpPr>
          <p:spPr>
            <a:xfrm>
              <a:off x="449" y="-2288"/>
              <a:ext cx="2064" cy="1780"/>
            </a:xfrm>
            <a:custGeom>
              <a:avLst/>
              <a:gdLst/>
              <a:ahLst/>
              <a:cxnLst/>
              <a:rect l="0" t="0" r="0" b="0"/>
              <a:pathLst>
                <a:path w="4127" h="3560" extrusionOk="0">
                  <a:moveTo>
                    <a:pt x="110" y="0"/>
                  </a:moveTo>
                  <a:lnTo>
                    <a:pt x="4016" y="0"/>
                  </a:lnTo>
                  <a:lnTo>
                    <a:pt x="4044" y="5"/>
                  </a:lnTo>
                  <a:lnTo>
                    <a:pt x="4071" y="15"/>
                  </a:lnTo>
                  <a:lnTo>
                    <a:pt x="4094" y="33"/>
                  </a:lnTo>
                  <a:lnTo>
                    <a:pt x="4112" y="56"/>
                  </a:lnTo>
                  <a:lnTo>
                    <a:pt x="4122" y="83"/>
                  </a:lnTo>
                  <a:lnTo>
                    <a:pt x="4127" y="111"/>
                  </a:lnTo>
                  <a:lnTo>
                    <a:pt x="4127" y="851"/>
                  </a:lnTo>
                  <a:lnTo>
                    <a:pt x="4065" y="839"/>
                  </a:lnTo>
                  <a:lnTo>
                    <a:pt x="4002" y="830"/>
                  </a:lnTo>
                  <a:lnTo>
                    <a:pt x="3935" y="824"/>
                  </a:lnTo>
                  <a:lnTo>
                    <a:pt x="3863" y="822"/>
                  </a:lnTo>
                  <a:lnTo>
                    <a:pt x="3814" y="822"/>
                  </a:lnTo>
                  <a:lnTo>
                    <a:pt x="3766" y="825"/>
                  </a:lnTo>
                  <a:lnTo>
                    <a:pt x="3766" y="309"/>
                  </a:lnTo>
                  <a:lnTo>
                    <a:pt x="361" y="309"/>
                  </a:lnTo>
                  <a:lnTo>
                    <a:pt x="361" y="2423"/>
                  </a:lnTo>
                  <a:lnTo>
                    <a:pt x="2941" y="2423"/>
                  </a:lnTo>
                  <a:lnTo>
                    <a:pt x="2908" y="2471"/>
                  </a:lnTo>
                  <a:lnTo>
                    <a:pt x="2878" y="2526"/>
                  </a:lnTo>
                  <a:lnTo>
                    <a:pt x="2850" y="2589"/>
                  </a:lnTo>
                  <a:lnTo>
                    <a:pt x="2823" y="2657"/>
                  </a:lnTo>
                  <a:lnTo>
                    <a:pt x="2797" y="2730"/>
                  </a:lnTo>
                  <a:lnTo>
                    <a:pt x="2636" y="2730"/>
                  </a:lnTo>
                  <a:lnTo>
                    <a:pt x="2645" y="2783"/>
                  </a:lnTo>
                  <a:lnTo>
                    <a:pt x="2657" y="2843"/>
                  </a:lnTo>
                  <a:lnTo>
                    <a:pt x="2672" y="2909"/>
                  </a:lnTo>
                  <a:lnTo>
                    <a:pt x="2688" y="2981"/>
                  </a:lnTo>
                  <a:lnTo>
                    <a:pt x="2709" y="3057"/>
                  </a:lnTo>
                  <a:lnTo>
                    <a:pt x="2688" y="3159"/>
                  </a:lnTo>
                  <a:lnTo>
                    <a:pt x="2667" y="3260"/>
                  </a:lnTo>
                  <a:lnTo>
                    <a:pt x="2649" y="3360"/>
                  </a:lnTo>
                  <a:lnTo>
                    <a:pt x="2634" y="3456"/>
                  </a:lnTo>
                  <a:lnTo>
                    <a:pt x="2631" y="3491"/>
                  </a:lnTo>
                  <a:lnTo>
                    <a:pt x="2634" y="3527"/>
                  </a:lnTo>
                  <a:lnTo>
                    <a:pt x="2642" y="3560"/>
                  </a:lnTo>
                  <a:lnTo>
                    <a:pt x="1390" y="3560"/>
                  </a:lnTo>
                  <a:lnTo>
                    <a:pt x="1363" y="3557"/>
                  </a:lnTo>
                  <a:lnTo>
                    <a:pt x="1338" y="3546"/>
                  </a:lnTo>
                  <a:lnTo>
                    <a:pt x="1315" y="3531"/>
                  </a:lnTo>
                  <a:lnTo>
                    <a:pt x="1297" y="3509"/>
                  </a:lnTo>
                  <a:lnTo>
                    <a:pt x="1285" y="3483"/>
                  </a:lnTo>
                  <a:lnTo>
                    <a:pt x="1279" y="3456"/>
                  </a:lnTo>
                  <a:lnTo>
                    <a:pt x="1281" y="3429"/>
                  </a:lnTo>
                  <a:lnTo>
                    <a:pt x="1290" y="3402"/>
                  </a:lnTo>
                  <a:lnTo>
                    <a:pt x="1327" y="3317"/>
                  </a:lnTo>
                  <a:lnTo>
                    <a:pt x="1360" y="3230"/>
                  </a:lnTo>
                  <a:lnTo>
                    <a:pt x="1389" y="3146"/>
                  </a:lnTo>
                  <a:lnTo>
                    <a:pt x="1414" y="3065"/>
                  </a:lnTo>
                  <a:lnTo>
                    <a:pt x="1435" y="2987"/>
                  </a:lnTo>
                  <a:lnTo>
                    <a:pt x="1453" y="2913"/>
                  </a:lnTo>
                  <a:lnTo>
                    <a:pt x="1468" y="2846"/>
                  </a:lnTo>
                  <a:lnTo>
                    <a:pt x="1480" y="2784"/>
                  </a:lnTo>
                  <a:lnTo>
                    <a:pt x="1491" y="2730"/>
                  </a:lnTo>
                  <a:lnTo>
                    <a:pt x="110" y="2730"/>
                  </a:lnTo>
                  <a:lnTo>
                    <a:pt x="80" y="2727"/>
                  </a:lnTo>
                  <a:lnTo>
                    <a:pt x="55" y="2715"/>
                  </a:lnTo>
                  <a:lnTo>
                    <a:pt x="32" y="2699"/>
                  </a:lnTo>
                  <a:lnTo>
                    <a:pt x="14" y="2676"/>
                  </a:lnTo>
                  <a:lnTo>
                    <a:pt x="4" y="2649"/>
                  </a:lnTo>
                  <a:lnTo>
                    <a:pt x="0" y="2619"/>
                  </a:lnTo>
                  <a:lnTo>
                    <a:pt x="0" y="111"/>
                  </a:lnTo>
                  <a:lnTo>
                    <a:pt x="4" y="83"/>
                  </a:lnTo>
                  <a:lnTo>
                    <a:pt x="14" y="56"/>
                  </a:lnTo>
                  <a:lnTo>
                    <a:pt x="32" y="33"/>
                  </a:lnTo>
                  <a:lnTo>
                    <a:pt x="55" y="15"/>
                  </a:lnTo>
                  <a:lnTo>
                    <a:pt x="80" y="5"/>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5" name="Shape 7865"/>
            <p:cNvSpPr/>
            <p:nvPr/>
          </p:nvSpPr>
          <p:spPr>
            <a:xfrm>
              <a:off x="715" y="-1933"/>
              <a:ext cx="1291" cy="541"/>
            </a:xfrm>
            <a:custGeom>
              <a:avLst/>
              <a:gdLst/>
              <a:ahLst/>
              <a:cxnLst/>
              <a:rect l="0" t="0" r="0" b="0"/>
              <a:pathLst>
                <a:path w="2580" h="1083" extrusionOk="0">
                  <a:moveTo>
                    <a:pt x="1506" y="0"/>
                  </a:moveTo>
                  <a:lnTo>
                    <a:pt x="1528" y="1"/>
                  </a:lnTo>
                  <a:lnTo>
                    <a:pt x="1549" y="10"/>
                  </a:lnTo>
                  <a:lnTo>
                    <a:pt x="1566" y="22"/>
                  </a:lnTo>
                  <a:lnTo>
                    <a:pt x="1579" y="40"/>
                  </a:lnTo>
                  <a:lnTo>
                    <a:pt x="1859" y="514"/>
                  </a:lnTo>
                  <a:lnTo>
                    <a:pt x="1859" y="514"/>
                  </a:lnTo>
                  <a:lnTo>
                    <a:pt x="2496" y="514"/>
                  </a:lnTo>
                  <a:lnTo>
                    <a:pt x="2523" y="519"/>
                  </a:lnTo>
                  <a:lnTo>
                    <a:pt x="2546" y="531"/>
                  </a:lnTo>
                  <a:lnTo>
                    <a:pt x="2564" y="549"/>
                  </a:lnTo>
                  <a:lnTo>
                    <a:pt x="2576" y="571"/>
                  </a:lnTo>
                  <a:lnTo>
                    <a:pt x="2580" y="598"/>
                  </a:lnTo>
                  <a:lnTo>
                    <a:pt x="2576" y="624"/>
                  </a:lnTo>
                  <a:lnTo>
                    <a:pt x="2564" y="646"/>
                  </a:lnTo>
                  <a:lnTo>
                    <a:pt x="2546" y="664"/>
                  </a:lnTo>
                  <a:lnTo>
                    <a:pt x="2523" y="676"/>
                  </a:lnTo>
                  <a:lnTo>
                    <a:pt x="2496" y="681"/>
                  </a:lnTo>
                  <a:lnTo>
                    <a:pt x="1811" y="681"/>
                  </a:lnTo>
                  <a:lnTo>
                    <a:pt x="1789" y="678"/>
                  </a:lnTo>
                  <a:lnTo>
                    <a:pt x="1769" y="670"/>
                  </a:lnTo>
                  <a:lnTo>
                    <a:pt x="1753" y="657"/>
                  </a:lnTo>
                  <a:lnTo>
                    <a:pt x="1739" y="640"/>
                  </a:lnTo>
                  <a:lnTo>
                    <a:pt x="1513" y="255"/>
                  </a:lnTo>
                  <a:lnTo>
                    <a:pt x="1104" y="1038"/>
                  </a:lnTo>
                  <a:lnTo>
                    <a:pt x="1092" y="1054"/>
                  </a:lnTo>
                  <a:lnTo>
                    <a:pt x="1077" y="1068"/>
                  </a:lnTo>
                  <a:lnTo>
                    <a:pt x="1059" y="1078"/>
                  </a:lnTo>
                  <a:lnTo>
                    <a:pt x="1038" y="1083"/>
                  </a:lnTo>
                  <a:lnTo>
                    <a:pt x="1031" y="1083"/>
                  </a:lnTo>
                  <a:lnTo>
                    <a:pt x="1005" y="1078"/>
                  </a:lnTo>
                  <a:lnTo>
                    <a:pt x="984" y="1068"/>
                  </a:lnTo>
                  <a:lnTo>
                    <a:pt x="965" y="1051"/>
                  </a:lnTo>
                  <a:lnTo>
                    <a:pt x="669" y="681"/>
                  </a:lnTo>
                  <a:lnTo>
                    <a:pt x="82" y="681"/>
                  </a:lnTo>
                  <a:lnTo>
                    <a:pt x="56" y="676"/>
                  </a:lnTo>
                  <a:lnTo>
                    <a:pt x="34" y="664"/>
                  </a:lnTo>
                  <a:lnTo>
                    <a:pt x="16" y="646"/>
                  </a:lnTo>
                  <a:lnTo>
                    <a:pt x="4" y="624"/>
                  </a:lnTo>
                  <a:lnTo>
                    <a:pt x="0" y="598"/>
                  </a:lnTo>
                  <a:lnTo>
                    <a:pt x="4" y="571"/>
                  </a:lnTo>
                  <a:lnTo>
                    <a:pt x="16" y="549"/>
                  </a:lnTo>
                  <a:lnTo>
                    <a:pt x="34" y="531"/>
                  </a:lnTo>
                  <a:lnTo>
                    <a:pt x="56" y="519"/>
                  </a:lnTo>
                  <a:lnTo>
                    <a:pt x="82" y="514"/>
                  </a:lnTo>
                  <a:lnTo>
                    <a:pt x="710" y="514"/>
                  </a:lnTo>
                  <a:lnTo>
                    <a:pt x="735" y="519"/>
                  </a:lnTo>
                  <a:lnTo>
                    <a:pt x="756" y="529"/>
                  </a:lnTo>
                  <a:lnTo>
                    <a:pt x="776" y="546"/>
                  </a:lnTo>
                  <a:lnTo>
                    <a:pt x="1016" y="847"/>
                  </a:lnTo>
                  <a:lnTo>
                    <a:pt x="1434" y="45"/>
                  </a:lnTo>
                  <a:lnTo>
                    <a:pt x="1447" y="27"/>
                  </a:lnTo>
                  <a:lnTo>
                    <a:pt x="1464" y="12"/>
                  </a:lnTo>
                  <a:lnTo>
                    <a:pt x="1485" y="3"/>
                  </a:lnTo>
                  <a:lnTo>
                    <a:pt x="15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66" name="Shape 7866"/>
          <p:cNvSpPr/>
          <p:nvPr/>
        </p:nvSpPr>
        <p:spPr>
          <a:xfrm>
            <a:off x="2082498" y="3699455"/>
            <a:ext cx="259364" cy="194502"/>
          </a:xfrm>
          <a:custGeom>
            <a:avLst/>
            <a:gdLst/>
            <a:ahLst/>
            <a:cxnLst/>
            <a:rect l="0" t="0" r="0" b="0"/>
            <a:pathLst>
              <a:path w="6231" h="4673" extrusionOk="0">
                <a:moveTo>
                  <a:pt x="6189" y="0"/>
                </a:moveTo>
                <a:lnTo>
                  <a:pt x="6206" y="6"/>
                </a:lnTo>
                <a:lnTo>
                  <a:pt x="6219" y="17"/>
                </a:lnTo>
                <a:lnTo>
                  <a:pt x="6229" y="34"/>
                </a:lnTo>
                <a:lnTo>
                  <a:pt x="6231" y="53"/>
                </a:lnTo>
                <a:lnTo>
                  <a:pt x="6223" y="72"/>
                </a:lnTo>
                <a:lnTo>
                  <a:pt x="3477" y="4603"/>
                </a:lnTo>
                <a:lnTo>
                  <a:pt x="3455" y="4631"/>
                </a:lnTo>
                <a:lnTo>
                  <a:pt x="3428" y="4652"/>
                </a:lnTo>
                <a:lnTo>
                  <a:pt x="3398" y="4665"/>
                </a:lnTo>
                <a:lnTo>
                  <a:pt x="3366" y="4673"/>
                </a:lnTo>
                <a:lnTo>
                  <a:pt x="3332" y="4673"/>
                </a:lnTo>
                <a:lnTo>
                  <a:pt x="3300" y="4664"/>
                </a:lnTo>
                <a:lnTo>
                  <a:pt x="3269" y="4648"/>
                </a:lnTo>
                <a:lnTo>
                  <a:pt x="2513" y="4132"/>
                </a:lnTo>
                <a:lnTo>
                  <a:pt x="1745" y="4641"/>
                </a:lnTo>
                <a:lnTo>
                  <a:pt x="1717" y="4654"/>
                </a:lnTo>
                <a:lnTo>
                  <a:pt x="1690" y="4656"/>
                </a:lnTo>
                <a:lnTo>
                  <a:pt x="1664" y="4650"/>
                </a:lnTo>
                <a:lnTo>
                  <a:pt x="1639" y="4639"/>
                </a:lnTo>
                <a:lnTo>
                  <a:pt x="1621" y="4618"/>
                </a:lnTo>
                <a:lnTo>
                  <a:pt x="1609" y="4595"/>
                </a:lnTo>
                <a:lnTo>
                  <a:pt x="1603" y="4565"/>
                </a:lnTo>
                <a:lnTo>
                  <a:pt x="1603" y="3511"/>
                </a:lnTo>
                <a:lnTo>
                  <a:pt x="5090" y="905"/>
                </a:lnTo>
                <a:lnTo>
                  <a:pt x="972" y="3077"/>
                </a:lnTo>
                <a:lnTo>
                  <a:pt x="64" y="2459"/>
                </a:lnTo>
                <a:lnTo>
                  <a:pt x="36" y="2434"/>
                </a:lnTo>
                <a:lnTo>
                  <a:pt x="15" y="2404"/>
                </a:lnTo>
                <a:lnTo>
                  <a:pt x="4" y="2370"/>
                </a:lnTo>
                <a:lnTo>
                  <a:pt x="0" y="2335"/>
                </a:lnTo>
                <a:lnTo>
                  <a:pt x="0" y="2335"/>
                </a:lnTo>
                <a:lnTo>
                  <a:pt x="4" y="2301"/>
                </a:lnTo>
                <a:lnTo>
                  <a:pt x="17" y="2269"/>
                </a:lnTo>
                <a:lnTo>
                  <a:pt x="36" y="2241"/>
                </a:lnTo>
                <a:lnTo>
                  <a:pt x="62" y="2216"/>
                </a:lnTo>
                <a:lnTo>
                  <a:pt x="96" y="2199"/>
                </a:lnTo>
                <a:lnTo>
                  <a:pt x="6168" y="4"/>
                </a:lnTo>
                <a:lnTo>
                  <a:pt x="6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7" name="Shape 7867"/>
          <p:cNvSpPr/>
          <p:nvPr/>
        </p:nvSpPr>
        <p:spPr>
          <a:xfrm>
            <a:off x="957085" y="3693388"/>
            <a:ext cx="206636" cy="206636"/>
          </a:xfrm>
          <a:custGeom>
            <a:avLst/>
            <a:gdLst/>
            <a:ahLst/>
            <a:cxnLst/>
            <a:rect l="0" t="0" r="0" b="0"/>
            <a:pathLst>
              <a:path w="4467" h="4467" extrusionOk="0">
                <a:moveTo>
                  <a:pt x="0" y="0"/>
                </a:moveTo>
                <a:lnTo>
                  <a:pt x="4467" y="1597"/>
                </a:lnTo>
                <a:lnTo>
                  <a:pt x="3098" y="2483"/>
                </a:lnTo>
                <a:lnTo>
                  <a:pt x="4057" y="3442"/>
                </a:lnTo>
                <a:lnTo>
                  <a:pt x="4093" y="3483"/>
                </a:lnTo>
                <a:lnTo>
                  <a:pt x="4123" y="3528"/>
                </a:lnTo>
                <a:lnTo>
                  <a:pt x="4148" y="3574"/>
                </a:lnTo>
                <a:lnTo>
                  <a:pt x="4165" y="3622"/>
                </a:lnTo>
                <a:lnTo>
                  <a:pt x="4177" y="3672"/>
                </a:lnTo>
                <a:lnTo>
                  <a:pt x="4184" y="3724"/>
                </a:lnTo>
                <a:lnTo>
                  <a:pt x="4184" y="3775"/>
                </a:lnTo>
                <a:lnTo>
                  <a:pt x="4177" y="3827"/>
                </a:lnTo>
                <a:lnTo>
                  <a:pt x="4165" y="3877"/>
                </a:lnTo>
                <a:lnTo>
                  <a:pt x="4148" y="3926"/>
                </a:lnTo>
                <a:lnTo>
                  <a:pt x="4123" y="3972"/>
                </a:lnTo>
                <a:lnTo>
                  <a:pt x="4093" y="4016"/>
                </a:lnTo>
                <a:lnTo>
                  <a:pt x="4057" y="4057"/>
                </a:lnTo>
                <a:lnTo>
                  <a:pt x="4016" y="4093"/>
                </a:lnTo>
                <a:lnTo>
                  <a:pt x="3972" y="4123"/>
                </a:lnTo>
                <a:lnTo>
                  <a:pt x="3926" y="4148"/>
                </a:lnTo>
                <a:lnTo>
                  <a:pt x="3877" y="4165"/>
                </a:lnTo>
                <a:lnTo>
                  <a:pt x="3827" y="4177"/>
                </a:lnTo>
                <a:lnTo>
                  <a:pt x="3775" y="4184"/>
                </a:lnTo>
                <a:lnTo>
                  <a:pt x="3724" y="4184"/>
                </a:lnTo>
                <a:lnTo>
                  <a:pt x="3672" y="4177"/>
                </a:lnTo>
                <a:lnTo>
                  <a:pt x="3622" y="4165"/>
                </a:lnTo>
                <a:lnTo>
                  <a:pt x="3574" y="4148"/>
                </a:lnTo>
                <a:lnTo>
                  <a:pt x="3528" y="4123"/>
                </a:lnTo>
                <a:lnTo>
                  <a:pt x="3483" y="4093"/>
                </a:lnTo>
                <a:lnTo>
                  <a:pt x="3442" y="4057"/>
                </a:lnTo>
                <a:lnTo>
                  <a:pt x="2483" y="3098"/>
                </a:lnTo>
                <a:lnTo>
                  <a:pt x="1597" y="446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8" name="Shape 7868"/>
          <p:cNvSpPr/>
          <p:nvPr/>
        </p:nvSpPr>
        <p:spPr>
          <a:xfrm>
            <a:off x="1503096" y="3692399"/>
            <a:ext cx="240027" cy="208615"/>
          </a:xfrm>
          <a:custGeom>
            <a:avLst/>
            <a:gdLst/>
            <a:ahLst/>
            <a:cxnLst/>
            <a:rect l="0" t="0" r="0" b="0"/>
            <a:pathLst>
              <a:path w="4005" h="3479" extrusionOk="0">
                <a:moveTo>
                  <a:pt x="334" y="267"/>
                </a:moveTo>
                <a:lnTo>
                  <a:pt x="316" y="270"/>
                </a:lnTo>
                <a:lnTo>
                  <a:pt x="301" y="276"/>
                </a:lnTo>
                <a:lnTo>
                  <a:pt x="287" y="287"/>
                </a:lnTo>
                <a:lnTo>
                  <a:pt x="276" y="302"/>
                </a:lnTo>
                <a:lnTo>
                  <a:pt x="269" y="317"/>
                </a:lnTo>
                <a:lnTo>
                  <a:pt x="268" y="335"/>
                </a:lnTo>
                <a:lnTo>
                  <a:pt x="268" y="2074"/>
                </a:lnTo>
                <a:lnTo>
                  <a:pt x="269" y="2091"/>
                </a:lnTo>
                <a:lnTo>
                  <a:pt x="276" y="2107"/>
                </a:lnTo>
                <a:lnTo>
                  <a:pt x="287" y="2122"/>
                </a:lnTo>
                <a:lnTo>
                  <a:pt x="301" y="2133"/>
                </a:lnTo>
                <a:lnTo>
                  <a:pt x="316" y="2139"/>
                </a:lnTo>
                <a:lnTo>
                  <a:pt x="334" y="2141"/>
                </a:lnTo>
                <a:lnTo>
                  <a:pt x="3670" y="2141"/>
                </a:lnTo>
                <a:lnTo>
                  <a:pt x="3689" y="2139"/>
                </a:lnTo>
                <a:lnTo>
                  <a:pt x="3703" y="2133"/>
                </a:lnTo>
                <a:lnTo>
                  <a:pt x="3718" y="2122"/>
                </a:lnTo>
                <a:lnTo>
                  <a:pt x="3729" y="2107"/>
                </a:lnTo>
                <a:lnTo>
                  <a:pt x="3735" y="2091"/>
                </a:lnTo>
                <a:lnTo>
                  <a:pt x="3738" y="2074"/>
                </a:lnTo>
                <a:lnTo>
                  <a:pt x="3738" y="335"/>
                </a:lnTo>
                <a:lnTo>
                  <a:pt x="3735" y="317"/>
                </a:lnTo>
                <a:lnTo>
                  <a:pt x="3729" y="302"/>
                </a:lnTo>
                <a:lnTo>
                  <a:pt x="3718" y="287"/>
                </a:lnTo>
                <a:lnTo>
                  <a:pt x="3703" y="276"/>
                </a:lnTo>
                <a:lnTo>
                  <a:pt x="3689" y="270"/>
                </a:lnTo>
                <a:lnTo>
                  <a:pt x="3670" y="267"/>
                </a:lnTo>
                <a:lnTo>
                  <a:pt x="334" y="267"/>
                </a:lnTo>
                <a:close/>
                <a:moveTo>
                  <a:pt x="334" y="0"/>
                </a:moveTo>
                <a:lnTo>
                  <a:pt x="3670" y="0"/>
                </a:lnTo>
                <a:lnTo>
                  <a:pt x="3716" y="3"/>
                </a:lnTo>
                <a:lnTo>
                  <a:pt x="3758" y="11"/>
                </a:lnTo>
                <a:lnTo>
                  <a:pt x="3799" y="25"/>
                </a:lnTo>
                <a:lnTo>
                  <a:pt x="3837" y="43"/>
                </a:lnTo>
                <a:lnTo>
                  <a:pt x="3873" y="68"/>
                </a:lnTo>
                <a:lnTo>
                  <a:pt x="3906" y="98"/>
                </a:lnTo>
                <a:lnTo>
                  <a:pt x="3937" y="132"/>
                </a:lnTo>
                <a:lnTo>
                  <a:pt x="3961" y="168"/>
                </a:lnTo>
                <a:lnTo>
                  <a:pt x="3981" y="206"/>
                </a:lnTo>
                <a:lnTo>
                  <a:pt x="3994" y="246"/>
                </a:lnTo>
                <a:lnTo>
                  <a:pt x="4001" y="289"/>
                </a:lnTo>
                <a:lnTo>
                  <a:pt x="4005" y="335"/>
                </a:lnTo>
                <a:lnTo>
                  <a:pt x="4005" y="2609"/>
                </a:lnTo>
                <a:lnTo>
                  <a:pt x="4001" y="2655"/>
                </a:lnTo>
                <a:lnTo>
                  <a:pt x="3994" y="2698"/>
                </a:lnTo>
                <a:lnTo>
                  <a:pt x="3981" y="2738"/>
                </a:lnTo>
                <a:lnTo>
                  <a:pt x="3961" y="2776"/>
                </a:lnTo>
                <a:lnTo>
                  <a:pt x="3937" y="2812"/>
                </a:lnTo>
                <a:lnTo>
                  <a:pt x="3906" y="2846"/>
                </a:lnTo>
                <a:lnTo>
                  <a:pt x="3873" y="2876"/>
                </a:lnTo>
                <a:lnTo>
                  <a:pt x="3837" y="2901"/>
                </a:lnTo>
                <a:lnTo>
                  <a:pt x="3799" y="2919"/>
                </a:lnTo>
                <a:lnTo>
                  <a:pt x="3758" y="2933"/>
                </a:lnTo>
                <a:lnTo>
                  <a:pt x="3716" y="2941"/>
                </a:lnTo>
                <a:lnTo>
                  <a:pt x="3670" y="2944"/>
                </a:lnTo>
                <a:lnTo>
                  <a:pt x="2536" y="2944"/>
                </a:lnTo>
                <a:lnTo>
                  <a:pt x="2540" y="2997"/>
                </a:lnTo>
                <a:lnTo>
                  <a:pt x="2551" y="3050"/>
                </a:lnTo>
                <a:lnTo>
                  <a:pt x="2569" y="3107"/>
                </a:lnTo>
                <a:lnTo>
                  <a:pt x="2591" y="3161"/>
                </a:lnTo>
                <a:lnTo>
                  <a:pt x="2615" y="3210"/>
                </a:lnTo>
                <a:lnTo>
                  <a:pt x="2637" y="3255"/>
                </a:lnTo>
                <a:lnTo>
                  <a:pt x="2651" y="3284"/>
                </a:lnTo>
                <a:lnTo>
                  <a:pt x="2661" y="3309"/>
                </a:lnTo>
                <a:lnTo>
                  <a:pt x="2667" y="3330"/>
                </a:lnTo>
                <a:lnTo>
                  <a:pt x="2670" y="3346"/>
                </a:lnTo>
                <a:lnTo>
                  <a:pt x="2667" y="3371"/>
                </a:lnTo>
                <a:lnTo>
                  <a:pt x="2660" y="3396"/>
                </a:lnTo>
                <a:lnTo>
                  <a:pt x="2648" y="3419"/>
                </a:lnTo>
                <a:lnTo>
                  <a:pt x="2631" y="3440"/>
                </a:lnTo>
                <a:lnTo>
                  <a:pt x="2610" y="3457"/>
                </a:lnTo>
                <a:lnTo>
                  <a:pt x="2587" y="3469"/>
                </a:lnTo>
                <a:lnTo>
                  <a:pt x="2562" y="3477"/>
                </a:lnTo>
                <a:lnTo>
                  <a:pt x="2536" y="3479"/>
                </a:lnTo>
                <a:lnTo>
                  <a:pt x="1469" y="3479"/>
                </a:lnTo>
                <a:lnTo>
                  <a:pt x="1442" y="3477"/>
                </a:lnTo>
                <a:lnTo>
                  <a:pt x="1417" y="3469"/>
                </a:lnTo>
                <a:lnTo>
                  <a:pt x="1395" y="3457"/>
                </a:lnTo>
                <a:lnTo>
                  <a:pt x="1375" y="3440"/>
                </a:lnTo>
                <a:lnTo>
                  <a:pt x="1357" y="3419"/>
                </a:lnTo>
                <a:lnTo>
                  <a:pt x="1345" y="3396"/>
                </a:lnTo>
                <a:lnTo>
                  <a:pt x="1338" y="3371"/>
                </a:lnTo>
                <a:lnTo>
                  <a:pt x="1335" y="3346"/>
                </a:lnTo>
                <a:lnTo>
                  <a:pt x="1337" y="3328"/>
                </a:lnTo>
                <a:lnTo>
                  <a:pt x="1343" y="3308"/>
                </a:lnTo>
                <a:lnTo>
                  <a:pt x="1354" y="3283"/>
                </a:lnTo>
                <a:lnTo>
                  <a:pt x="1368" y="3254"/>
                </a:lnTo>
                <a:lnTo>
                  <a:pt x="1390" y="3210"/>
                </a:lnTo>
                <a:lnTo>
                  <a:pt x="1412" y="3161"/>
                </a:lnTo>
                <a:lnTo>
                  <a:pt x="1434" y="3107"/>
                </a:lnTo>
                <a:lnTo>
                  <a:pt x="1454" y="3052"/>
                </a:lnTo>
                <a:lnTo>
                  <a:pt x="1465" y="2998"/>
                </a:lnTo>
                <a:lnTo>
                  <a:pt x="1469" y="2944"/>
                </a:lnTo>
                <a:lnTo>
                  <a:pt x="334" y="2944"/>
                </a:lnTo>
                <a:lnTo>
                  <a:pt x="290" y="2941"/>
                </a:lnTo>
                <a:lnTo>
                  <a:pt x="247" y="2933"/>
                </a:lnTo>
                <a:lnTo>
                  <a:pt x="206" y="2919"/>
                </a:lnTo>
                <a:lnTo>
                  <a:pt x="167" y="2901"/>
                </a:lnTo>
                <a:lnTo>
                  <a:pt x="132" y="2876"/>
                </a:lnTo>
                <a:lnTo>
                  <a:pt x="98" y="2846"/>
                </a:lnTo>
                <a:lnTo>
                  <a:pt x="68" y="2812"/>
                </a:lnTo>
                <a:lnTo>
                  <a:pt x="44" y="2776"/>
                </a:lnTo>
                <a:lnTo>
                  <a:pt x="24" y="2738"/>
                </a:lnTo>
                <a:lnTo>
                  <a:pt x="11" y="2698"/>
                </a:lnTo>
                <a:lnTo>
                  <a:pt x="2" y="2655"/>
                </a:lnTo>
                <a:lnTo>
                  <a:pt x="0" y="2609"/>
                </a:lnTo>
                <a:lnTo>
                  <a:pt x="0" y="335"/>
                </a:lnTo>
                <a:lnTo>
                  <a:pt x="2" y="289"/>
                </a:lnTo>
                <a:lnTo>
                  <a:pt x="11" y="246"/>
                </a:lnTo>
                <a:lnTo>
                  <a:pt x="24" y="206"/>
                </a:lnTo>
                <a:lnTo>
                  <a:pt x="44" y="168"/>
                </a:lnTo>
                <a:lnTo>
                  <a:pt x="68" y="132"/>
                </a:lnTo>
                <a:lnTo>
                  <a:pt x="98" y="98"/>
                </a:lnTo>
                <a:lnTo>
                  <a:pt x="132" y="68"/>
                </a:lnTo>
                <a:lnTo>
                  <a:pt x="167" y="43"/>
                </a:lnTo>
                <a:lnTo>
                  <a:pt x="206" y="25"/>
                </a:lnTo>
                <a:lnTo>
                  <a:pt x="247" y="11"/>
                </a:lnTo>
                <a:lnTo>
                  <a:pt x="290" y="3"/>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69" name="Shape 7869"/>
          <p:cNvSpPr/>
          <p:nvPr/>
        </p:nvSpPr>
        <p:spPr>
          <a:xfrm>
            <a:off x="2681237" y="3696171"/>
            <a:ext cx="201360" cy="201069"/>
          </a:xfrm>
          <a:custGeom>
            <a:avLst/>
            <a:gdLst/>
            <a:ahLst/>
            <a:cxnLst/>
            <a:rect l="0" t="0" r="0" b="0"/>
            <a:pathLst>
              <a:path w="4154" h="4147" extrusionOk="0">
                <a:moveTo>
                  <a:pt x="3108" y="1440"/>
                </a:moveTo>
                <a:lnTo>
                  <a:pt x="2159" y="2194"/>
                </a:lnTo>
                <a:lnTo>
                  <a:pt x="2133" y="2212"/>
                </a:lnTo>
                <a:lnTo>
                  <a:pt x="2105" y="2222"/>
                </a:lnTo>
                <a:lnTo>
                  <a:pt x="2074" y="2225"/>
                </a:lnTo>
                <a:lnTo>
                  <a:pt x="2050" y="2223"/>
                </a:lnTo>
                <a:lnTo>
                  <a:pt x="2025" y="2218"/>
                </a:lnTo>
                <a:lnTo>
                  <a:pt x="2001" y="2208"/>
                </a:lnTo>
                <a:lnTo>
                  <a:pt x="1979" y="2196"/>
                </a:lnTo>
                <a:lnTo>
                  <a:pt x="1014" y="1464"/>
                </a:lnTo>
                <a:lnTo>
                  <a:pt x="1014" y="2995"/>
                </a:lnTo>
                <a:lnTo>
                  <a:pt x="3108" y="2995"/>
                </a:lnTo>
                <a:lnTo>
                  <a:pt x="3108" y="1440"/>
                </a:lnTo>
                <a:close/>
                <a:moveTo>
                  <a:pt x="1110" y="1152"/>
                </a:moveTo>
                <a:lnTo>
                  <a:pt x="2076" y="1891"/>
                </a:lnTo>
                <a:lnTo>
                  <a:pt x="3012" y="1152"/>
                </a:lnTo>
                <a:lnTo>
                  <a:pt x="1110" y="1152"/>
                </a:lnTo>
                <a:close/>
                <a:moveTo>
                  <a:pt x="2077" y="0"/>
                </a:moveTo>
                <a:lnTo>
                  <a:pt x="2204" y="4"/>
                </a:lnTo>
                <a:lnTo>
                  <a:pt x="2328" y="15"/>
                </a:lnTo>
                <a:lnTo>
                  <a:pt x="2451" y="33"/>
                </a:lnTo>
                <a:lnTo>
                  <a:pt x="2570" y="58"/>
                </a:lnTo>
                <a:lnTo>
                  <a:pt x="2688" y="91"/>
                </a:lnTo>
                <a:lnTo>
                  <a:pt x="2802" y="129"/>
                </a:lnTo>
                <a:lnTo>
                  <a:pt x="2913" y="175"/>
                </a:lnTo>
                <a:lnTo>
                  <a:pt x="3021" y="225"/>
                </a:lnTo>
                <a:lnTo>
                  <a:pt x="3125" y="284"/>
                </a:lnTo>
                <a:lnTo>
                  <a:pt x="3226" y="346"/>
                </a:lnTo>
                <a:lnTo>
                  <a:pt x="3323" y="414"/>
                </a:lnTo>
                <a:lnTo>
                  <a:pt x="3415" y="487"/>
                </a:lnTo>
                <a:lnTo>
                  <a:pt x="3503" y="566"/>
                </a:lnTo>
                <a:lnTo>
                  <a:pt x="3586" y="649"/>
                </a:lnTo>
                <a:lnTo>
                  <a:pt x="3665" y="738"/>
                </a:lnTo>
                <a:lnTo>
                  <a:pt x="3738" y="830"/>
                </a:lnTo>
                <a:lnTo>
                  <a:pt x="3807" y="926"/>
                </a:lnTo>
                <a:lnTo>
                  <a:pt x="3870" y="1026"/>
                </a:lnTo>
                <a:lnTo>
                  <a:pt x="3927" y="1131"/>
                </a:lnTo>
                <a:lnTo>
                  <a:pt x="3979" y="1239"/>
                </a:lnTo>
                <a:lnTo>
                  <a:pt x="4023" y="1350"/>
                </a:lnTo>
                <a:lnTo>
                  <a:pt x="4063" y="1464"/>
                </a:lnTo>
                <a:lnTo>
                  <a:pt x="4094" y="1581"/>
                </a:lnTo>
                <a:lnTo>
                  <a:pt x="4120" y="1701"/>
                </a:lnTo>
                <a:lnTo>
                  <a:pt x="4139" y="1822"/>
                </a:lnTo>
                <a:lnTo>
                  <a:pt x="4150" y="1948"/>
                </a:lnTo>
                <a:lnTo>
                  <a:pt x="4154" y="2073"/>
                </a:lnTo>
                <a:lnTo>
                  <a:pt x="4150" y="2199"/>
                </a:lnTo>
                <a:lnTo>
                  <a:pt x="4139" y="2323"/>
                </a:lnTo>
                <a:lnTo>
                  <a:pt x="4120" y="2446"/>
                </a:lnTo>
                <a:lnTo>
                  <a:pt x="4094" y="2565"/>
                </a:lnTo>
                <a:lnTo>
                  <a:pt x="4063" y="2683"/>
                </a:lnTo>
                <a:lnTo>
                  <a:pt x="4023" y="2797"/>
                </a:lnTo>
                <a:lnTo>
                  <a:pt x="3979" y="2908"/>
                </a:lnTo>
                <a:lnTo>
                  <a:pt x="3927" y="3016"/>
                </a:lnTo>
                <a:lnTo>
                  <a:pt x="3870" y="3119"/>
                </a:lnTo>
                <a:lnTo>
                  <a:pt x="3807" y="3221"/>
                </a:lnTo>
                <a:lnTo>
                  <a:pt x="3738" y="3317"/>
                </a:lnTo>
                <a:lnTo>
                  <a:pt x="3665" y="3409"/>
                </a:lnTo>
                <a:lnTo>
                  <a:pt x="3586" y="3498"/>
                </a:lnTo>
                <a:lnTo>
                  <a:pt x="3503" y="3581"/>
                </a:lnTo>
                <a:lnTo>
                  <a:pt x="3415" y="3660"/>
                </a:lnTo>
                <a:lnTo>
                  <a:pt x="3323" y="3733"/>
                </a:lnTo>
                <a:lnTo>
                  <a:pt x="3226" y="3801"/>
                </a:lnTo>
                <a:lnTo>
                  <a:pt x="3125" y="3863"/>
                </a:lnTo>
                <a:lnTo>
                  <a:pt x="3021" y="3920"/>
                </a:lnTo>
                <a:lnTo>
                  <a:pt x="2913" y="3972"/>
                </a:lnTo>
                <a:lnTo>
                  <a:pt x="2802" y="4018"/>
                </a:lnTo>
                <a:lnTo>
                  <a:pt x="2688" y="4056"/>
                </a:lnTo>
                <a:lnTo>
                  <a:pt x="2570" y="4089"/>
                </a:lnTo>
                <a:lnTo>
                  <a:pt x="2451" y="4114"/>
                </a:lnTo>
                <a:lnTo>
                  <a:pt x="2328" y="4132"/>
                </a:lnTo>
                <a:lnTo>
                  <a:pt x="2204" y="4143"/>
                </a:lnTo>
                <a:lnTo>
                  <a:pt x="2077" y="4147"/>
                </a:lnTo>
                <a:lnTo>
                  <a:pt x="1950" y="4143"/>
                </a:lnTo>
                <a:lnTo>
                  <a:pt x="1826" y="4132"/>
                </a:lnTo>
                <a:lnTo>
                  <a:pt x="1704" y="4114"/>
                </a:lnTo>
                <a:lnTo>
                  <a:pt x="1584" y="4089"/>
                </a:lnTo>
                <a:lnTo>
                  <a:pt x="1467" y="4056"/>
                </a:lnTo>
                <a:lnTo>
                  <a:pt x="1352" y="4018"/>
                </a:lnTo>
                <a:lnTo>
                  <a:pt x="1242" y="3972"/>
                </a:lnTo>
                <a:lnTo>
                  <a:pt x="1133" y="3920"/>
                </a:lnTo>
                <a:lnTo>
                  <a:pt x="1029" y="3863"/>
                </a:lnTo>
                <a:lnTo>
                  <a:pt x="929" y="3801"/>
                </a:lnTo>
                <a:lnTo>
                  <a:pt x="831" y="3733"/>
                </a:lnTo>
                <a:lnTo>
                  <a:pt x="739" y="3660"/>
                </a:lnTo>
                <a:lnTo>
                  <a:pt x="651" y="3581"/>
                </a:lnTo>
                <a:lnTo>
                  <a:pt x="567" y="3498"/>
                </a:lnTo>
                <a:lnTo>
                  <a:pt x="489" y="3409"/>
                </a:lnTo>
                <a:lnTo>
                  <a:pt x="415" y="3317"/>
                </a:lnTo>
                <a:lnTo>
                  <a:pt x="347" y="3221"/>
                </a:lnTo>
                <a:lnTo>
                  <a:pt x="284" y="3119"/>
                </a:lnTo>
                <a:lnTo>
                  <a:pt x="227" y="3016"/>
                </a:lnTo>
                <a:lnTo>
                  <a:pt x="176" y="2908"/>
                </a:lnTo>
                <a:lnTo>
                  <a:pt x="130" y="2797"/>
                </a:lnTo>
                <a:lnTo>
                  <a:pt x="91" y="2683"/>
                </a:lnTo>
                <a:lnTo>
                  <a:pt x="59" y="2565"/>
                </a:lnTo>
                <a:lnTo>
                  <a:pt x="34" y="2446"/>
                </a:lnTo>
                <a:lnTo>
                  <a:pt x="15" y="2323"/>
                </a:lnTo>
                <a:lnTo>
                  <a:pt x="4" y="2199"/>
                </a:lnTo>
                <a:lnTo>
                  <a:pt x="0" y="2073"/>
                </a:lnTo>
                <a:lnTo>
                  <a:pt x="4" y="1948"/>
                </a:lnTo>
                <a:lnTo>
                  <a:pt x="15" y="1822"/>
                </a:lnTo>
                <a:lnTo>
                  <a:pt x="34" y="1701"/>
                </a:lnTo>
                <a:lnTo>
                  <a:pt x="59" y="1581"/>
                </a:lnTo>
                <a:lnTo>
                  <a:pt x="91" y="1464"/>
                </a:lnTo>
                <a:lnTo>
                  <a:pt x="130" y="1350"/>
                </a:lnTo>
                <a:lnTo>
                  <a:pt x="176" y="1239"/>
                </a:lnTo>
                <a:lnTo>
                  <a:pt x="227" y="1131"/>
                </a:lnTo>
                <a:lnTo>
                  <a:pt x="284" y="1026"/>
                </a:lnTo>
                <a:lnTo>
                  <a:pt x="347" y="926"/>
                </a:lnTo>
                <a:lnTo>
                  <a:pt x="415" y="830"/>
                </a:lnTo>
                <a:lnTo>
                  <a:pt x="489" y="738"/>
                </a:lnTo>
                <a:lnTo>
                  <a:pt x="567" y="649"/>
                </a:lnTo>
                <a:lnTo>
                  <a:pt x="651" y="566"/>
                </a:lnTo>
                <a:lnTo>
                  <a:pt x="739" y="487"/>
                </a:lnTo>
                <a:lnTo>
                  <a:pt x="831" y="414"/>
                </a:lnTo>
                <a:lnTo>
                  <a:pt x="929" y="346"/>
                </a:lnTo>
                <a:lnTo>
                  <a:pt x="1029" y="284"/>
                </a:lnTo>
                <a:lnTo>
                  <a:pt x="1133" y="225"/>
                </a:lnTo>
                <a:lnTo>
                  <a:pt x="1242" y="175"/>
                </a:lnTo>
                <a:lnTo>
                  <a:pt x="1352" y="129"/>
                </a:lnTo>
                <a:lnTo>
                  <a:pt x="1467" y="91"/>
                </a:lnTo>
                <a:lnTo>
                  <a:pt x="1584" y="58"/>
                </a:lnTo>
                <a:lnTo>
                  <a:pt x="1704" y="33"/>
                </a:lnTo>
                <a:lnTo>
                  <a:pt x="1826" y="15"/>
                </a:lnTo>
                <a:lnTo>
                  <a:pt x="1950" y="4"/>
                </a:lnTo>
                <a:lnTo>
                  <a:pt x="20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70" name="Shape 7870"/>
          <p:cNvGrpSpPr/>
          <p:nvPr/>
        </p:nvGrpSpPr>
        <p:grpSpPr>
          <a:xfrm>
            <a:off x="4828889" y="3694235"/>
            <a:ext cx="200816" cy="204941"/>
            <a:chOff x="5629" y="4125"/>
            <a:chExt cx="3067" cy="3130"/>
          </a:xfrm>
        </p:grpSpPr>
        <p:sp>
          <p:nvSpPr>
            <p:cNvPr id="7871" name="Shape 7871"/>
            <p:cNvSpPr/>
            <p:nvPr/>
          </p:nvSpPr>
          <p:spPr>
            <a:xfrm>
              <a:off x="5629" y="4125"/>
              <a:ext cx="3067" cy="3130"/>
            </a:xfrm>
            <a:custGeom>
              <a:avLst/>
              <a:gdLst/>
              <a:ahLst/>
              <a:cxnLst/>
              <a:rect l="0" t="0" r="0" b="0"/>
              <a:pathLst>
                <a:path w="6134" h="6261" extrusionOk="0">
                  <a:moveTo>
                    <a:pt x="3066" y="1110"/>
                  </a:moveTo>
                  <a:lnTo>
                    <a:pt x="2908" y="1118"/>
                  </a:lnTo>
                  <a:lnTo>
                    <a:pt x="2754" y="1135"/>
                  </a:lnTo>
                  <a:lnTo>
                    <a:pt x="2603" y="1164"/>
                  </a:lnTo>
                  <a:lnTo>
                    <a:pt x="2456" y="1206"/>
                  </a:lnTo>
                  <a:lnTo>
                    <a:pt x="2315" y="1255"/>
                  </a:lnTo>
                  <a:lnTo>
                    <a:pt x="2178" y="1316"/>
                  </a:lnTo>
                  <a:lnTo>
                    <a:pt x="2047" y="1387"/>
                  </a:lnTo>
                  <a:lnTo>
                    <a:pt x="1921" y="1467"/>
                  </a:lnTo>
                  <a:lnTo>
                    <a:pt x="1803" y="1554"/>
                  </a:lnTo>
                  <a:lnTo>
                    <a:pt x="1690" y="1652"/>
                  </a:lnTo>
                  <a:lnTo>
                    <a:pt x="1586" y="1756"/>
                  </a:lnTo>
                  <a:lnTo>
                    <a:pt x="1490" y="1869"/>
                  </a:lnTo>
                  <a:lnTo>
                    <a:pt x="1401" y="1987"/>
                  </a:lnTo>
                  <a:lnTo>
                    <a:pt x="1321" y="2113"/>
                  </a:lnTo>
                  <a:lnTo>
                    <a:pt x="1250" y="2244"/>
                  </a:lnTo>
                  <a:lnTo>
                    <a:pt x="1189" y="2379"/>
                  </a:lnTo>
                  <a:lnTo>
                    <a:pt x="1140" y="2522"/>
                  </a:lnTo>
                  <a:lnTo>
                    <a:pt x="1100" y="2669"/>
                  </a:lnTo>
                  <a:lnTo>
                    <a:pt x="1069" y="2820"/>
                  </a:lnTo>
                  <a:lnTo>
                    <a:pt x="1052" y="2974"/>
                  </a:lnTo>
                  <a:lnTo>
                    <a:pt x="1046" y="3132"/>
                  </a:lnTo>
                  <a:lnTo>
                    <a:pt x="1052" y="3290"/>
                  </a:lnTo>
                  <a:lnTo>
                    <a:pt x="1069" y="3445"/>
                  </a:lnTo>
                  <a:lnTo>
                    <a:pt x="1100" y="3595"/>
                  </a:lnTo>
                  <a:lnTo>
                    <a:pt x="1140" y="3742"/>
                  </a:lnTo>
                  <a:lnTo>
                    <a:pt x="1189" y="3885"/>
                  </a:lnTo>
                  <a:lnTo>
                    <a:pt x="1250" y="4022"/>
                  </a:lnTo>
                  <a:lnTo>
                    <a:pt x="1321" y="4152"/>
                  </a:lnTo>
                  <a:lnTo>
                    <a:pt x="1401" y="4277"/>
                  </a:lnTo>
                  <a:lnTo>
                    <a:pt x="1490" y="4395"/>
                  </a:lnTo>
                  <a:lnTo>
                    <a:pt x="1586" y="4508"/>
                  </a:lnTo>
                  <a:lnTo>
                    <a:pt x="1690" y="4613"/>
                  </a:lnTo>
                  <a:lnTo>
                    <a:pt x="1803" y="4710"/>
                  </a:lnTo>
                  <a:lnTo>
                    <a:pt x="1921" y="4797"/>
                  </a:lnTo>
                  <a:lnTo>
                    <a:pt x="2047" y="4877"/>
                  </a:lnTo>
                  <a:lnTo>
                    <a:pt x="2178" y="4948"/>
                  </a:lnTo>
                  <a:lnTo>
                    <a:pt x="2315" y="5009"/>
                  </a:lnTo>
                  <a:lnTo>
                    <a:pt x="2456" y="5060"/>
                  </a:lnTo>
                  <a:lnTo>
                    <a:pt x="2603" y="5100"/>
                  </a:lnTo>
                  <a:lnTo>
                    <a:pt x="2754" y="5129"/>
                  </a:lnTo>
                  <a:lnTo>
                    <a:pt x="2908" y="5148"/>
                  </a:lnTo>
                  <a:lnTo>
                    <a:pt x="3066" y="5154"/>
                  </a:lnTo>
                  <a:lnTo>
                    <a:pt x="3224" y="5148"/>
                  </a:lnTo>
                  <a:lnTo>
                    <a:pt x="3379" y="5129"/>
                  </a:lnTo>
                  <a:lnTo>
                    <a:pt x="3531" y="5100"/>
                  </a:lnTo>
                  <a:lnTo>
                    <a:pt x="3676" y="5060"/>
                  </a:lnTo>
                  <a:lnTo>
                    <a:pt x="3819" y="5009"/>
                  </a:lnTo>
                  <a:lnTo>
                    <a:pt x="3956" y="4948"/>
                  </a:lnTo>
                  <a:lnTo>
                    <a:pt x="4088" y="4877"/>
                  </a:lnTo>
                  <a:lnTo>
                    <a:pt x="4212" y="4797"/>
                  </a:lnTo>
                  <a:lnTo>
                    <a:pt x="4332" y="4710"/>
                  </a:lnTo>
                  <a:lnTo>
                    <a:pt x="4442" y="4613"/>
                  </a:lnTo>
                  <a:lnTo>
                    <a:pt x="4547" y="4508"/>
                  </a:lnTo>
                  <a:lnTo>
                    <a:pt x="4644" y="4395"/>
                  </a:lnTo>
                  <a:lnTo>
                    <a:pt x="4732" y="4277"/>
                  </a:lnTo>
                  <a:lnTo>
                    <a:pt x="4812" y="4152"/>
                  </a:lnTo>
                  <a:lnTo>
                    <a:pt x="4882" y="4022"/>
                  </a:lnTo>
                  <a:lnTo>
                    <a:pt x="4943" y="3885"/>
                  </a:lnTo>
                  <a:lnTo>
                    <a:pt x="4995" y="3742"/>
                  </a:lnTo>
                  <a:lnTo>
                    <a:pt x="5035" y="3595"/>
                  </a:lnTo>
                  <a:lnTo>
                    <a:pt x="5063" y="3445"/>
                  </a:lnTo>
                  <a:lnTo>
                    <a:pt x="5083" y="3290"/>
                  </a:lnTo>
                  <a:lnTo>
                    <a:pt x="5088" y="3132"/>
                  </a:lnTo>
                  <a:lnTo>
                    <a:pt x="5083" y="2974"/>
                  </a:lnTo>
                  <a:lnTo>
                    <a:pt x="5063" y="2820"/>
                  </a:lnTo>
                  <a:lnTo>
                    <a:pt x="5035" y="2669"/>
                  </a:lnTo>
                  <a:lnTo>
                    <a:pt x="4995" y="2522"/>
                  </a:lnTo>
                  <a:lnTo>
                    <a:pt x="4943" y="2379"/>
                  </a:lnTo>
                  <a:lnTo>
                    <a:pt x="4882" y="2244"/>
                  </a:lnTo>
                  <a:lnTo>
                    <a:pt x="4812" y="2113"/>
                  </a:lnTo>
                  <a:lnTo>
                    <a:pt x="4732" y="1987"/>
                  </a:lnTo>
                  <a:lnTo>
                    <a:pt x="4644" y="1869"/>
                  </a:lnTo>
                  <a:lnTo>
                    <a:pt x="4547" y="1756"/>
                  </a:lnTo>
                  <a:lnTo>
                    <a:pt x="4442" y="1652"/>
                  </a:lnTo>
                  <a:lnTo>
                    <a:pt x="4332" y="1554"/>
                  </a:lnTo>
                  <a:lnTo>
                    <a:pt x="4212" y="1467"/>
                  </a:lnTo>
                  <a:lnTo>
                    <a:pt x="4088" y="1387"/>
                  </a:lnTo>
                  <a:lnTo>
                    <a:pt x="3956" y="1316"/>
                  </a:lnTo>
                  <a:lnTo>
                    <a:pt x="3819" y="1255"/>
                  </a:lnTo>
                  <a:lnTo>
                    <a:pt x="3676" y="1206"/>
                  </a:lnTo>
                  <a:lnTo>
                    <a:pt x="3531" y="1164"/>
                  </a:lnTo>
                  <a:lnTo>
                    <a:pt x="3379" y="1135"/>
                  </a:lnTo>
                  <a:lnTo>
                    <a:pt x="3224" y="1118"/>
                  </a:lnTo>
                  <a:lnTo>
                    <a:pt x="3066" y="1110"/>
                  </a:lnTo>
                  <a:close/>
                  <a:moveTo>
                    <a:pt x="3070" y="0"/>
                  </a:moveTo>
                  <a:lnTo>
                    <a:pt x="3127" y="7"/>
                  </a:lnTo>
                  <a:lnTo>
                    <a:pt x="3183" y="24"/>
                  </a:lnTo>
                  <a:lnTo>
                    <a:pt x="3236" y="49"/>
                  </a:lnTo>
                  <a:lnTo>
                    <a:pt x="3285" y="83"/>
                  </a:lnTo>
                  <a:lnTo>
                    <a:pt x="3331" y="127"/>
                  </a:lnTo>
                  <a:lnTo>
                    <a:pt x="3465" y="276"/>
                  </a:lnTo>
                  <a:lnTo>
                    <a:pt x="3508" y="318"/>
                  </a:lnTo>
                  <a:lnTo>
                    <a:pt x="3558" y="352"/>
                  </a:lnTo>
                  <a:lnTo>
                    <a:pt x="3611" y="379"/>
                  </a:lnTo>
                  <a:lnTo>
                    <a:pt x="3668" y="396"/>
                  </a:lnTo>
                  <a:lnTo>
                    <a:pt x="3726" y="403"/>
                  </a:lnTo>
                  <a:lnTo>
                    <a:pt x="3785" y="402"/>
                  </a:lnTo>
                  <a:lnTo>
                    <a:pt x="3846" y="392"/>
                  </a:lnTo>
                  <a:lnTo>
                    <a:pt x="3903" y="373"/>
                  </a:lnTo>
                  <a:lnTo>
                    <a:pt x="4086" y="293"/>
                  </a:lnTo>
                  <a:lnTo>
                    <a:pt x="4145" y="274"/>
                  </a:lnTo>
                  <a:lnTo>
                    <a:pt x="4204" y="262"/>
                  </a:lnTo>
                  <a:lnTo>
                    <a:pt x="4263" y="262"/>
                  </a:lnTo>
                  <a:lnTo>
                    <a:pt x="4320" y="270"/>
                  </a:lnTo>
                  <a:lnTo>
                    <a:pt x="4377" y="287"/>
                  </a:lnTo>
                  <a:lnTo>
                    <a:pt x="4429" y="312"/>
                  </a:lnTo>
                  <a:lnTo>
                    <a:pt x="4477" y="343"/>
                  </a:lnTo>
                  <a:lnTo>
                    <a:pt x="4520" y="383"/>
                  </a:lnTo>
                  <a:lnTo>
                    <a:pt x="4557" y="428"/>
                  </a:lnTo>
                  <a:lnTo>
                    <a:pt x="4587" y="482"/>
                  </a:lnTo>
                  <a:lnTo>
                    <a:pt x="4608" y="539"/>
                  </a:lnTo>
                  <a:lnTo>
                    <a:pt x="4663" y="731"/>
                  </a:lnTo>
                  <a:lnTo>
                    <a:pt x="4684" y="788"/>
                  </a:lnTo>
                  <a:lnTo>
                    <a:pt x="4715" y="840"/>
                  </a:lnTo>
                  <a:lnTo>
                    <a:pt x="4751" y="887"/>
                  </a:lnTo>
                  <a:lnTo>
                    <a:pt x="4795" y="927"/>
                  </a:lnTo>
                  <a:lnTo>
                    <a:pt x="4844" y="960"/>
                  </a:lnTo>
                  <a:lnTo>
                    <a:pt x="4898" y="985"/>
                  </a:lnTo>
                  <a:lnTo>
                    <a:pt x="4957" y="1002"/>
                  </a:lnTo>
                  <a:lnTo>
                    <a:pt x="5016" y="1009"/>
                  </a:lnTo>
                  <a:lnTo>
                    <a:pt x="5216" y="1017"/>
                  </a:lnTo>
                  <a:lnTo>
                    <a:pt x="5277" y="1025"/>
                  </a:lnTo>
                  <a:lnTo>
                    <a:pt x="5336" y="1042"/>
                  </a:lnTo>
                  <a:lnTo>
                    <a:pt x="5389" y="1067"/>
                  </a:lnTo>
                  <a:lnTo>
                    <a:pt x="5437" y="1099"/>
                  </a:lnTo>
                  <a:lnTo>
                    <a:pt x="5481" y="1137"/>
                  </a:lnTo>
                  <a:lnTo>
                    <a:pt x="5517" y="1183"/>
                  </a:lnTo>
                  <a:lnTo>
                    <a:pt x="5546" y="1232"/>
                  </a:lnTo>
                  <a:lnTo>
                    <a:pt x="5568" y="1288"/>
                  </a:lnTo>
                  <a:lnTo>
                    <a:pt x="5582" y="1345"/>
                  </a:lnTo>
                  <a:lnTo>
                    <a:pt x="5586" y="1404"/>
                  </a:lnTo>
                  <a:lnTo>
                    <a:pt x="5580" y="1465"/>
                  </a:lnTo>
                  <a:lnTo>
                    <a:pt x="5548" y="1663"/>
                  </a:lnTo>
                  <a:lnTo>
                    <a:pt x="5542" y="1724"/>
                  </a:lnTo>
                  <a:lnTo>
                    <a:pt x="5546" y="1783"/>
                  </a:lnTo>
                  <a:lnTo>
                    <a:pt x="5559" y="1842"/>
                  </a:lnTo>
                  <a:lnTo>
                    <a:pt x="5582" y="1895"/>
                  </a:lnTo>
                  <a:lnTo>
                    <a:pt x="5610" y="1947"/>
                  </a:lnTo>
                  <a:lnTo>
                    <a:pt x="5649" y="1993"/>
                  </a:lnTo>
                  <a:lnTo>
                    <a:pt x="5694" y="2033"/>
                  </a:lnTo>
                  <a:lnTo>
                    <a:pt x="5746" y="2067"/>
                  </a:lnTo>
                  <a:lnTo>
                    <a:pt x="5921" y="2160"/>
                  </a:lnTo>
                  <a:lnTo>
                    <a:pt x="5972" y="2195"/>
                  </a:lnTo>
                  <a:lnTo>
                    <a:pt x="6018" y="2235"/>
                  </a:lnTo>
                  <a:lnTo>
                    <a:pt x="6054" y="2280"/>
                  </a:lnTo>
                  <a:lnTo>
                    <a:pt x="6085" y="2330"/>
                  </a:lnTo>
                  <a:lnTo>
                    <a:pt x="6106" y="2383"/>
                  </a:lnTo>
                  <a:lnTo>
                    <a:pt x="6119" y="2440"/>
                  </a:lnTo>
                  <a:lnTo>
                    <a:pt x="6125" y="2498"/>
                  </a:lnTo>
                  <a:lnTo>
                    <a:pt x="6119" y="2557"/>
                  </a:lnTo>
                  <a:lnTo>
                    <a:pt x="6108" y="2614"/>
                  </a:lnTo>
                  <a:lnTo>
                    <a:pt x="6085" y="2669"/>
                  </a:lnTo>
                  <a:lnTo>
                    <a:pt x="6054" y="2722"/>
                  </a:lnTo>
                  <a:lnTo>
                    <a:pt x="5938" y="2884"/>
                  </a:lnTo>
                  <a:lnTo>
                    <a:pt x="5908" y="2938"/>
                  </a:lnTo>
                  <a:lnTo>
                    <a:pt x="5885" y="2993"/>
                  </a:lnTo>
                  <a:lnTo>
                    <a:pt x="5871" y="3052"/>
                  </a:lnTo>
                  <a:lnTo>
                    <a:pt x="5868" y="3111"/>
                  </a:lnTo>
                  <a:lnTo>
                    <a:pt x="5873" y="3170"/>
                  </a:lnTo>
                  <a:lnTo>
                    <a:pt x="5887" y="3227"/>
                  </a:lnTo>
                  <a:lnTo>
                    <a:pt x="5910" y="3283"/>
                  </a:lnTo>
                  <a:lnTo>
                    <a:pt x="5942" y="3334"/>
                  </a:lnTo>
                  <a:lnTo>
                    <a:pt x="6060" y="3496"/>
                  </a:lnTo>
                  <a:lnTo>
                    <a:pt x="6093" y="3549"/>
                  </a:lnTo>
                  <a:lnTo>
                    <a:pt x="6115" y="3605"/>
                  </a:lnTo>
                  <a:lnTo>
                    <a:pt x="6129" y="3662"/>
                  </a:lnTo>
                  <a:lnTo>
                    <a:pt x="6134" y="3719"/>
                  </a:lnTo>
                  <a:lnTo>
                    <a:pt x="6131" y="3778"/>
                  </a:lnTo>
                  <a:lnTo>
                    <a:pt x="6117" y="3833"/>
                  </a:lnTo>
                  <a:lnTo>
                    <a:pt x="6096" y="3887"/>
                  </a:lnTo>
                  <a:lnTo>
                    <a:pt x="6068" y="3938"/>
                  </a:lnTo>
                  <a:lnTo>
                    <a:pt x="6032" y="3984"/>
                  </a:lnTo>
                  <a:lnTo>
                    <a:pt x="5988" y="4024"/>
                  </a:lnTo>
                  <a:lnTo>
                    <a:pt x="5936" y="4058"/>
                  </a:lnTo>
                  <a:lnTo>
                    <a:pt x="5763" y="4155"/>
                  </a:lnTo>
                  <a:lnTo>
                    <a:pt x="5711" y="4188"/>
                  </a:lnTo>
                  <a:lnTo>
                    <a:pt x="5668" y="4230"/>
                  </a:lnTo>
                  <a:lnTo>
                    <a:pt x="5631" y="4275"/>
                  </a:lnTo>
                  <a:lnTo>
                    <a:pt x="5601" y="4327"/>
                  </a:lnTo>
                  <a:lnTo>
                    <a:pt x="5580" y="4382"/>
                  </a:lnTo>
                  <a:lnTo>
                    <a:pt x="5568" y="4439"/>
                  </a:lnTo>
                  <a:lnTo>
                    <a:pt x="5565" y="4500"/>
                  </a:lnTo>
                  <a:lnTo>
                    <a:pt x="5570" y="4561"/>
                  </a:lnTo>
                  <a:lnTo>
                    <a:pt x="5607" y="4757"/>
                  </a:lnTo>
                  <a:lnTo>
                    <a:pt x="5612" y="4818"/>
                  </a:lnTo>
                  <a:lnTo>
                    <a:pt x="5610" y="4877"/>
                  </a:lnTo>
                  <a:lnTo>
                    <a:pt x="5597" y="4935"/>
                  </a:lnTo>
                  <a:lnTo>
                    <a:pt x="5576" y="4990"/>
                  </a:lnTo>
                  <a:lnTo>
                    <a:pt x="5549" y="5039"/>
                  </a:lnTo>
                  <a:lnTo>
                    <a:pt x="5513" y="5085"/>
                  </a:lnTo>
                  <a:lnTo>
                    <a:pt x="5471" y="5125"/>
                  </a:lnTo>
                  <a:lnTo>
                    <a:pt x="5424" y="5158"/>
                  </a:lnTo>
                  <a:lnTo>
                    <a:pt x="5370" y="5184"/>
                  </a:lnTo>
                  <a:lnTo>
                    <a:pt x="5313" y="5201"/>
                  </a:lnTo>
                  <a:lnTo>
                    <a:pt x="5250" y="5209"/>
                  </a:lnTo>
                  <a:lnTo>
                    <a:pt x="5052" y="5220"/>
                  </a:lnTo>
                  <a:lnTo>
                    <a:pt x="4991" y="5230"/>
                  </a:lnTo>
                  <a:lnTo>
                    <a:pt x="4934" y="5247"/>
                  </a:lnTo>
                  <a:lnTo>
                    <a:pt x="4879" y="5274"/>
                  </a:lnTo>
                  <a:lnTo>
                    <a:pt x="4831" y="5306"/>
                  </a:lnTo>
                  <a:lnTo>
                    <a:pt x="4787" y="5348"/>
                  </a:lnTo>
                  <a:lnTo>
                    <a:pt x="4751" y="5394"/>
                  </a:lnTo>
                  <a:lnTo>
                    <a:pt x="4722" y="5447"/>
                  </a:lnTo>
                  <a:lnTo>
                    <a:pt x="4701" y="5504"/>
                  </a:lnTo>
                  <a:lnTo>
                    <a:pt x="4650" y="5697"/>
                  </a:lnTo>
                  <a:lnTo>
                    <a:pt x="4629" y="5754"/>
                  </a:lnTo>
                  <a:lnTo>
                    <a:pt x="4598" y="5807"/>
                  </a:lnTo>
                  <a:lnTo>
                    <a:pt x="4562" y="5853"/>
                  </a:lnTo>
                  <a:lnTo>
                    <a:pt x="4520" y="5893"/>
                  </a:lnTo>
                  <a:lnTo>
                    <a:pt x="4473" y="5927"/>
                  </a:lnTo>
                  <a:lnTo>
                    <a:pt x="4421" y="5952"/>
                  </a:lnTo>
                  <a:lnTo>
                    <a:pt x="4366" y="5969"/>
                  </a:lnTo>
                  <a:lnTo>
                    <a:pt x="4309" y="5979"/>
                  </a:lnTo>
                  <a:lnTo>
                    <a:pt x="4250" y="5979"/>
                  </a:lnTo>
                  <a:lnTo>
                    <a:pt x="4189" y="5969"/>
                  </a:lnTo>
                  <a:lnTo>
                    <a:pt x="4132" y="5950"/>
                  </a:lnTo>
                  <a:lnTo>
                    <a:pt x="3947" y="5876"/>
                  </a:lnTo>
                  <a:lnTo>
                    <a:pt x="3888" y="5857"/>
                  </a:lnTo>
                  <a:lnTo>
                    <a:pt x="3829" y="5847"/>
                  </a:lnTo>
                  <a:lnTo>
                    <a:pt x="3769" y="5847"/>
                  </a:lnTo>
                  <a:lnTo>
                    <a:pt x="3712" y="5857"/>
                  </a:lnTo>
                  <a:lnTo>
                    <a:pt x="3655" y="5876"/>
                  </a:lnTo>
                  <a:lnTo>
                    <a:pt x="3602" y="5901"/>
                  </a:lnTo>
                  <a:lnTo>
                    <a:pt x="3554" y="5937"/>
                  </a:lnTo>
                  <a:lnTo>
                    <a:pt x="3510" y="5979"/>
                  </a:lnTo>
                  <a:lnTo>
                    <a:pt x="3379" y="6129"/>
                  </a:lnTo>
                  <a:lnTo>
                    <a:pt x="3335" y="6173"/>
                  </a:lnTo>
                  <a:lnTo>
                    <a:pt x="3285" y="6207"/>
                  </a:lnTo>
                  <a:lnTo>
                    <a:pt x="3234" y="6234"/>
                  </a:lnTo>
                  <a:lnTo>
                    <a:pt x="3177" y="6251"/>
                  </a:lnTo>
                  <a:lnTo>
                    <a:pt x="3120" y="6261"/>
                  </a:lnTo>
                  <a:lnTo>
                    <a:pt x="3062" y="6261"/>
                  </a:lnTo>
                  <a:lnTo>
                    <a:pt x="3005" y="6253"/>
                  </a:lnTo>
                  <a:lnTo>
                    <a:pt x="2950" y="6236"/>
                  </a:lnTo>
                  <a:lnTo>
                    <a:pt x="2897" y="6211"/>
                  </a:lnTo>
                  <a:lnTo>
                    <a:pt x="2847" y="6177"/>
                  </a:lnTo>
                  <a:lnTo>
                    <a:pt x="2801" y="6133"/>
                  </a:lnTo>
                  <a:lnTo>
                    <a:pt x="2668" y="5985"/>
                  </a:lnTo>
                  <a:lnTo>
                    <a:pt x="2624" y="5943"/>
                  </a:lnTo>
                  <a:lnTo>
                    <a:pt x="2575" y="5910"/>
                  </a:lnTo>
                  <a:lnTo>
                    <a:pt x="2521" y="5884"/>
                  </a:lnTo>
                  <a:lnTo>
                    <a:pt x="2464" y="5866"/>
                  </a:lnTo>
                  <a:lnTo>
                    <a:pt x="2407" y="5859"/>
                  </a:lnTo>
                  <a:lnTo>
                    <a:pt x="2346" y="5859"/>
                  </a:lnTo>
                  <a:lnTo>
                    <a:pt x="2287" y="5870"/>
                  </a:lnTo>
                  <a:lnTo>
                    <a:pt x="2230" y="5889"/>
                  </a:lnTo>
                  <a:lnTo>
                    <a:pt x="2047" y="5969"/>
                  </a:lnTo>
                  <a:lnTo>
                    <a:pt x="1988" y="5988"/>
                  </a:lnTo>
                  <a:lnTo>
                    <a:pt x="1929" y="6000"/>
                  </a:lnTo>
                  <a:lnTo>
                    <a:pt x="1869" y="6000"/>
                  </a:lnTo>
                  <a:lnTo>
                    <a:pt x="1810" y="5992"/>
                  </a:lnTo>
                  <a:lnTo>
                    <a:pt x="1755" y="5975"/>
                  </a:lnTo>
                  <a:lnTo>
                    <a:pt x="1704" y="5950"/>
                  </a:lnTo>
                  <a:lnTo>
                    <a:pt x="1656" y="5918"/>
                  </a:lnTo>
                  <a:lnTo>
                    <a:pt x="1612" y="5880"/>
                  </a:lnTo>
                  <a:lnTo>
                    <a:pt x="1576" y="5834"/>
                  </a:lnTo>
                  <a:lnTo>
                    <a:pt x="1546" y="5781"/>
                  </a:lnTo>
                  <a:lnTo>
                    <a:pt x="1525" y="5724"/>
                  </a:lnTo>
                  <a:lnTo>
                    <a:pt x="1469" y="5531"/>
                  </a:lnTo>
                  <a:lnTo>
                    <a:pt x="1448" y="5474"/>
                  </a:lnTo>
                  <a:lnTo>
                    <a:pt x="1418" y="5421"/>
                  </a:lnTo>
                  <a:lnTo>
                    <a:pt x="1382" y="5375"/>
                  </a:lnTo>
                  <a:lnTo>
                    <a:pt x="1338" y="5335"/>
                  </a:lnTo>
                  <a:lnTo>
                    <a:pt x="1288" y="5302"/>
                  </a:lnTo>
                  <a:lnTo>
                    <a:pt x="1235" y="5278"/>
                  </a:lnTo>
                  <a:lnTo>
                    <a:pt x="1176" y="5260"/>
                  </a:lnTo>
                  <a:lnTo>
                    <a:pt x="1117" y="5253"/>
                  </a:lnTo>
                  <a:lnTo>
                    <a:pt x="917" y="5243"/>
                  </a:lnTo>
                  <a:lnTo>
                    <a:pt x="854" y="5238"/>
                  </a:lnTo>
                  <a:lnTo>
                    <a:pt x="797" y="5220"/>
                  </a:lnTo>
                  <a:lnTo>
                    <a:pt x="743" y="5196"/>
                  </a:lnTo>
                  <a:lnTo>
                    <a:pt x="696" y="5163"/>
                  </a:lnTo>
                  <a:lnTo>
                    <a:pt x="652" y="5123"/>
                  </a:lnTo>
                  <a:lnTo>
                    <a:pt x="616" y="5079"/>
                  </a:lnTo>
                  <a:lnTo>
                    <a:pt x="587" y="5030"/>
                  </a:lnTo>
                  <a:lnTo>
                    <a:pt x="564" y="4975"/>
                  </a:lnTo>
                  <a:lnTo>
                    <a:pt x="551" y="4918"/>
                  </a:lnTo>
                  <a:lnTo>
                    <a:pt x="547" y="4858"/>
                  </a:lnTo>
                  <a:lnTo>
                    <a:pt x="553" y="4796"/>
                  </a:lnTo>
                  <a:lnTo>
                    <a:pt x="587" y="4601"/>
                  </a:lnTo>
                  <a:lnTo>
                    <a:pt x="593" y="4540"/>
                  </a:lnTo>
                  <a:lnTo>
                    <a:pt x="589" y="4479"/>
                  </a:lnTo>
                  <a:lnTo>
                    <a:pt x="576" y="4422"/>
                  </a:lnTo>
                  <a:lnTo>
                    <a:pt x="553" y="4367"/>
                  </a:lnTo>
                  <a:lnTo>
                    <a:pt x="522" y="4315"/>
                  </a:lnTo>
                  <a:lnTo>
                    <a:pt x="486" y="4270"/>
                  </a:lnTo>
                  <a:lnTo>
                    <a:pt x="440" y="4230"/>
                  </a:lnTo>
                  <a:lnTo>
                    <a:pt x="389" y="4197"/>
                  </a:lnTo>
                  <a:lnTo>
                    <a:pt x="213" y="4102"/>
                  </a:lnTo>
                  <a:lnTo>
                    <a:pt x="162" y="4070"/>
                  </a:lnTo>
                  <a:lnTo>
                    <a:pt x="116" y="4030"/>
                  </a:lnTo>
                  <a:lnTo>
                    <a:pt x="78" y="3984"/>
                  </a:lnTo>
                  <a:lnTo>
                    <a:pt x="50" y="3932"/>
                  </a:lnTo>
                  <a:lnTo>
                    <a:pt x="29" y="3879"/>
                  </a:lnTo>
                  <a:lnTo>
                    <a:pt x="15" y="3824"/>
                  </a:lnTo>
                  <a:lnTo>
                    <a:pt x="10" y="3765"/>
                  </a:lnTo>
                  <a:lnTo>
                    <a:pt x="13" y="3708"/>
                  </a:lnTo>
                  <a:lnTo>
                    <a:pt x="27" y="3650"/>
                  </a:lnTo>
                  <a:lnTo>
                    <a:pt x="50" y="3593"/>
                  </a:lnTo>
                  <a:lnTo>
                    <a:pt x="80" y="3540"/>
                  </a:lnTo>
                  <a:lnTo>
                    <a:pt x="196" y="3378"/>
                  </a:lnTo>
                  <a:lnTo>
                    <a:pt x="227" y="3325"/>
                  </a:lnTo>
                  <a:lnTo>
                    <a:pt x="248" y="3269"/>
                  </a:lnTo>
                  <a:lnTo>
                    <a:pt x="261" y="3212"/>
                  </a:lnTo>
                  <a:lnTo>
                    <a:pt x="265" y="3153"/>
                  </a:lnTo>
                  <a:lnTo>
                    <a:pt x="261" y="3094"/>
                  </a:lnTo>
                  <a:lnTo>
                    <a:pt x="246" y="3037"/>
                  </a:lnTo>
                  <a:lnTo>
                    <a:pt x="223" y="2982"/>
                  </a:lnTo>
                  <a:lnTo>
                    <a:pt x="192" y="2928"/>
                  </a:lnTo>
                  <a:lnTo>
                    <a:pt x="74" y="2768"/>
                  </a:lnTo>
                  <a:lnTo>
                    <a:pt x="42" y="2715"/>
                  </a:lnTo>
                  <a:lnTo>
                    <a:pt x="19" y="2660"/>
                  </a:lnTo>
                  <a:lnTo>
                    <a:pt x="4" y="2602"/>
                  </a:lnTo>
                  <a:lnTo>
                    <a:pt x="0" y="2543"/>
                  </a:lnTo>
                  <a:lnTo>
                    <a:pt x="4" y="2486"/>
                  </a:lnTo>
                  <a:lnTo>
                    <a:pt x="15" y="2431"/>
                  </a:lnTo>
                  <a:lnTo>
                    <a:pt x="36" y="2376"/>
                  </a:lnTo>
                  <a:lnTo>
                    <a:pt x="65" y="2326"/>
                  </a:lnTo>
                  <a:lnTo>
                    <a:pt x="103" y="2278"/>
                  </a:lnTo>
                  <a:lnTo>
                    <a:pt x="147" y="2238"/>
                  </a:lnTo>
                  <a:lnTo>
                    <a:pt x="198" y="2204"/>
                  </a:lnTo>
                  <a:lnTo>
                    <a:pt x="372" y="2107"/>
                  </a:lnTo>
                  <a:lnTo>
                    <a:pt x="423" y="2073"/>
                  </a:lnTo>
                  <a:lnTo>
                    <a:pt x="467" y="2033"/>
                  </a:lnTo>
                  <a:lnTo>
                    <a:pt x="505" y="1987"/>
                  </a:lnTo>
                  <a:lnTo>
                    <a:pt x="534" y="1935"/>
                  </a:lnTo>
                  <a:lnTo>
                    <a:pt x="555" y="1880"/>
                  </a:lnTo>
                  <a:lnTo>
                    <a:pt x="566" y="1821"/>
                  </a:lnTo>
                  <a:lnTo>
                    <a:pt x="570" y="1762"/>
                  </a:lnTo>
                  <a:lnTo>
                    <a:pt x="564" y="1701"/>
                  </a:lnTo>
                  <a:lnTo>
                    <a:pt x="528" y="1505"/>
                  </a:lnTo>
                  <a:lnTo>
                    <a:pt x="522" y="1444"/>
                  </a:lnTo>
                  <a:lnTo>
                    <a:pt x="526" y="1385"/>
                  </a:lnTo>
                  <a:lnTo>
                    <a:pt x="537" y="1326"/>
                  </a:lnTo>
                  <a:lnTo>
                    <a:pt x="558" y="1272"/>
                  </a:lnTo>
                  <a:lnTo>
                    <a:pt x="587" y="1223"/>
                  </a:lnTo>
                  <a:lnTo>
                    <a:pt x="621" y="1177"/>
                  </a:lnTo>
                  <a:lnTo>
                    <a:pt x="665" y="1137"/>
                  </a:lnTo>
                  <a:lnTo>
                    <a:pt x="713" y="1105"/>
                  </a:lnTo>
                  <a:lnTo>
                    <a:pt x="766" y="1078"/>
                  </a:lnTo>
                  <a:lnTo>
                    <a:pt x="823" y="1061"/>
                  </a:lnTo>
                  <a:lnTo>
                    <a:pt x="884" y="1051"/>
                  </a:lnTo>
                  <a:lnTo>
                    <a:pt x="1084" y="1040"/>
                  </a:lnTo>
                  <a:lnTo>
                    <a:pt x="1145" y="1032"/>
                  </a:lnTo>
                  <a:lnTo>
                    <a:pt x="1203" y="1015"/>
                  </a:lnTo>
                  <a:lnTo>
                    <a:pt x="1256" y="988"/>
                  </a:lnTo>
                  <a:lnTo>
                    <a:pt x="1304" y="956"/>
                  </a:lnTo>
                  <a:lnTo>
                    <a:pt x="1345" y="914"/>
                  </a:lnTo>
                  <a:lnTo>
                    <a:pt x="1382" y="868"/>
                  </a:lnTo>
                  <a:lnTo>
                    <a:pt x="1410" y="815"/>
                  </a:lnTo>
                  <a:lnTo>
                    <a:pt x="1431" y="756"/>
                  </a:lnTo>
                  <a:lnTo>
                    <a:pt x="1483" y="565"/>
                  </a:lnTo>
                  <a:lnTo>
                    <a:pt x="1504" y="506"/>
                  </a:lnTo>
                  <a:lnTo>
                    <a:pt x="1534" y="453"/>
                  </a:lnTo>
                  <a:lnTo>
                    <a:pt x="1570" y="407"/>
                  </a:lnTo>
                  <a:lnTo>
                    <a:pt x="1612" y="367"/>
                  </a:lnTo>
                  <a:lnTo>
                    <a:pt x="1660" y="333"/>
                  </a:lnTo>
                  <a:lnTo>
                    <a:pt x="1711" y="308"/>
                  </a:lnTo>
                  <a:lnTo>
                    <a:pt x="1767" y="291"/>
                  </a:lnTo>
                  <a:lnTo>
                    <a:pt x="1824" y="282"/>
                  </a:lnTo>
                  <a:lnTo>
                    <a:pt x="1883" y="282"/>
                  </a:lnTo>
                  <a:lnTo>
                    <a:pt x="1944" y="291"/>
                  </a:lnTo>
                  <a:lnTo>
                    <a:pt x="2001" y="310"/>
                  </a:lnTo>
                  <a:lnTo>
                    <a:pt x="2186" y="384"/>
                  </a:lnTo>
                  <a:lnTo>
                    <a:pt x="2245" y="403"/>
                  </a:lnTo>
                  <a:lnTo>
                    <a:pt x="2304" y="413"/>
                  </a:lnTo>
                  <a:lnTo>
                    <a:pt x="2363" y="413"/>
                  </a:lnTo>
                  <a:lnTo>
                    <a:pt x="2420" y="403"/>
                  </a:lnTo>
                  <a:lnTo>
                    <a:pt x="2477" y="386"/>
                  </a:lnTo>
                  <a:lnTo>
                    <a:pt x="2531" y="360"/>
                  </a:lnTo>
                  <a:lnTo>
                    <a:pt x="2578" y="323"/>
                  </a:lnTo>
                  <a:lnTo>
                    <a:pt x="2622" y="282"/>
                  </a:lnTo>
                  <a:lnTo>
                    <a:pt x="2754" y="131"/>
                  </a:lnTo>
                  <a:lnTo>
                    <a:pt x="2798" y="87"/>
                  </a:lnTo>
                  <a:lnTo>
                    <a:pt x="2847" y="53"/>
                  </a:lnTo>
                  <a:lnTo>
                    <a:pt x="2899" y="26"/>
                  </a:lnTo>
                  <a:lnTo>
                    <a:pt x="2956" y="9"/>
                  </a:lnTo>
                  <a:lnTo>
                    <a:pt x="3013" y="0"/>
                  </a:lnTo>
                  <a:lnTo>
                    <a:pt x="30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72" name="Shape 7872"/>
            <p:cNvSpPr/>
            <p:nvPr/>
          </p:nvSpPr>
          <p:spPr>
            <a:xfrm>
              <a:off x="6710" y="5333"/>
              <a:ext cx="906" cy="717"/>
            </a:xfrm>
            <a:custGeom>
              <a:avLst/>
              <a:gdLst/>
              <a:ahLst/>
              <a:cxnLst/>
              <a:rect l="0" t="0" r="0" b="0"/>
              <a:pathLst>
                <a:path w="1812" h="1434" extrusionOk="0">
                  <a:moveTo>
                    <a:pt x="1515" y="0"/>
                  </a:moveTo>
                  <a:lnTo>
                    <a:pt x="1563" y="0"/>
                  </a:lnTo>
                  <a:lnTo>
                    <a:pt x="1608" y="7"/>
                  </a:lnTo>
                  <a:lnTo>
                    <a:pt x="1654" y="23"/>
                  </a:lnTo>
                  <a:lnTo>
                    <a:pt x="1694" y="47"/>
                  </a:lnTo>
                  <a:lnTo>
                    <a:pt x="1732" y="80"/>
                  </a:lnTo>
                  <a:lnTo>
                    <a:pt x="1765" y="118"/>
                  </a:lnTo>
                  <a:lnTo>
                    <a:pt x="1788" y="160"/>
                  </a:lnTo>
                  <a:lnTo>
                    <a:pt x="1803" y="204"/>
                  </a:lnTo>
                  <a:lnTo>
                    <a:pt x="1812" y="249"/>
                  </a:lnTo>
                  <a:lnTo>
                    <a:pt x="1810" y="297"/>
                  </a:lnTo>
                  <a:lnTo>
                    <a:pt x="1803" y="343"/>
                  </a:lnTo>
                  <a:lnTo>
                    <a:pt x="1788" y="386"/>
                  </a:lnTo>
                  <a:lnTo>
                    <a:pt x="1763" y="428"/>
                  </a:lnTo>
                  <a:lnTo>
                    <a:pt x="1732" y="466"/>
                  </a:lnTo>
                  <a:lnTo>
                    <a:pt x="1035" y="1160"/>
                  </a:lnTo>
                  <a:lnTo>
                    <a:pt x="835" y="1358"/>
                  </a:lnTo>
                  <a:lnTo>
                    <a:pt x="799" y="1389"/>
                  </a:lnTo>
                  <a:lnTo>
                    <a:pt x="757" y="1412"/>
                  </a:lnTo>
                  <a:lnTo>
                    <a:pt x="715" y="1427"/>
                  </a:lnTo>
                  <a:lnTo>
                    <a:pt x="669" y="1434"/>
                  </a:lnTo>
                  <a:lnTo>
                    <a:pt x="623" y="1434"/>
                  </a:lnTo>
                  <a:lnTo>
                    <a:pt x="579" y="1427"/>
                  </a:lnTo>
                  <a:lnTo>
                    <a:pt x="536" y="1412"/>
                  </a:lnTo>
                  <a:lnTo>
                    <a:pt x="496" y="1387"/>
                  </a:lnTo>
                  <a:lnTo>
                    <a:pt x="457" y="1356"/>
                  </a:lnTo>
                  <a:lnTo>
                    <a:pt x="257" y="1156"/>
                  </a:lnTo>
                  <a:lnTo>
                    <a:pt x="78" y="975"/>
                  </a:lnTo>
                  <a:lnTo>
                    <a:pt x="48" y="937"/>
                  </a:lnTo>
                  <a:lnTo>
                    <a:pt x="23" y="895"/>
                  </a:lnTo>
                  <a:lnTo>
                    <a:pt x="8" y="851"/>
                  </a:lnTo>
                  <a:lnTo>
                    <a:pt x="0" y="806"/>
                  </a:lnTo>
                  <a:lnTo>
                    <a:pt x="0" y="758"/>
                  </a:lnTo>
                  <a:lnTo>
                    <a:pt x="8" y="712"/>
                  </a:lnTo>
                  <a:lnTo>
                    <a:pt x="25" y="668"/>
                  </a:lnTo>
                  <a:lnTo>
                    <a:pt x="48" y="627"/>
                  </a:lnTo>
                  <a:lnTo>
                    <a:pt x="80" y="588"/>
                  </a:lnTo>
                  <a:lnTo>
                    <a:pt x="118" y="556"/>
                  </a:lnTo>
                  <a:lnTo>
                    <a:pt x="160" y="533"/>
                  </a:lnTo>
                  <a:lnTo>
                    <a:pt x="204" y="518"/>
                  </a:lnTo>
                  <a:lnTo>
                    <a:pt x="252" y="510"/>
                  </a:lnTo>
                  <a:lnTo>
                    <a:pt x="297" y="510"/>
                  </a:lnTo>
                  <a:lnTo>
                    <a:pt x="345" y="518"/>
                  </a:lnTo>
                  <a:lnTo>
                    <a:pt x="389" y="533"/>
                  </a:lnTo>
                  <a:lnTo>
                    <a:pt x="431" y="558"/>
                  </a:lnTo>
                  <a:lnTo>
                    <a:pt x="469" y="590"/>
                  </a:lnTo>
                  <a:lnTo>
                    <a:pt x="648" y="769"/>
                  </a:lnTo>
                  <a:lnTo>
                    <a:pt x="1346" y="78"/>
                  </a:lnTo>
                  <a:lnTo>
                    <a:pt x="1384" y="45"/>
                  </a:lnTo>
                  <a:lnTo>
                    <a:pt x="1426" y="23"/>
                  </a:lnTo>
                  <a:lnTo>
                    <a:pt x="1469" y="7"/>
                  </a:lnTo>
                  <a:lnTo>
                    <a:pt x="15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73" name="Shape 7873"/>
          <p:cNvGrpSpPr/>
          <p:nvPr/>
        </p:nvGrpSpPr>
        <p:grpSpPr>
          <a:xfrm>
            <a:off x="5940916" y="3694044"/>
            <a:ext cx="170585" cy="205324"/>
            <a:chOff x="1311" y="3377"/>
            <a:chExt cx="1920" cy="2311"/>
          </a:xfrm>
        </p:grpSpPr>
        <p:sp>
          <p:nvSpPr>
            <p:cNvPr id="7874" name="Shape 7874"/>
            <p:cNvSpPr/>
            <p:nvPr/>
          </p:nvSpPr>
          <p:spPr>
            <a:xfrm>
              <a:off x="1754" y="3377"/>
              <a:ext cx="1034" cy="1263"/>
            </a:xfrm>
            <a:custGeom>
              <a:avLst/>
              <a:gdLst/>
              <a:ahLst/>
              <a:cxnLst/>
              <a:rect l="0" t="0" r="0" b="0"/>
              <a:pathLst>
                <a:path w="2068" h="2526" extrusionOk="0">
                  <a:moveTo>
                    <a:pt x="1034" y="885"/>
                  </a:moveTo>
                  <a:lnTo>
                    <a:pt x="961" y="888"/>
                  </a:lnTo>
                  <a:lnTo>
                    <a:pt x="894" y="895"/>
                  </a:lnTo>
                  <a:lnTo>
                    <a:pt x="832" y="905"/>
                  </a:lnTo>
                  <a:lnTo>
                    <a:pt x="774" y="919"/>
                  </a:lnTo>
                  <a:lnTo>
                    <a:pt x="721" y="937"/>
                  </a:lnTo>
                  <a:lnTo>
                    <a:pt x="671" y="957"/>
                  </a:lnTo>
                  <a:lnTo>
                    <a:pt x="626" y="978"/>
                  </a:lnTo>
                  <a:lnTo>
                    <a:pt x="583" y="1000"/>
                  </a:lnTo>
                  <a:lnTo>
                    <a:pt x="546" y="1024"/>
                  </a:lnTo>
                  <a:lnTo>
                    <a:pt x="510" y="1049"/>
                  </a:lnTo>
                  <a:lnTo>
                    <a:pt x="479" y="1073"/>
                  </a:lnTo>
                  <a:lnTo>
                    <a:pt x="450" y="1097"/>
                  </a:lnTo>
                  <a:lnTo>
                    <a:pt x="423" y="1120"/>
                  </a:lnTo>
                  <a:lnTo>
                    <a:pt x="399" y="1141"/>
                  </a:lnTo>
                  <a:lnTo>
                    <a:pt x="378" y="1159"/>
                  </a:lnTo>
                  <a:lnTo>
                    <a:pt x="359" y="1176"/>
                  </a:lnTo>
                  <a:lnTo>
                    <a:pt x="340" y="1189"/>
                  </a:lnTo>
                  <a:lnTo>
                    <a:pt x="324" y="1199"/>
                  </a:lnTo>
                  <a:lnTo>
                    <a:pt x="309" y="1204"/>
                  </a:lnTo>
                  <a:lnTo>
                    <a:pt x="295" y="1204"/>
                  </a:lnTo>
                  <a:lnTo>
                    <a:pt x="267" y="1197"/>
                  </a:lnTo>
                  <a:lnTo>
                    <a:pt x="242" y="1183"/>
                  </a:lnTo>
                  <a:lnTo>
                    <a:pt x="220" y="1165"/>
                  </a:lnTo>
                  <a:lnTo>
                    <a:pt x="200" y="1144"/>
                  </a:lnTo>
                  <a:lnTo>
                    <a:pt x="183" y="1121"/>
                  </a:lnTo>
                  <a:lnTo>
                    <a:pt x="170" y="1100"/>
                  </a:lnTo>
                  <a:lnTo>
                    <a:pt x="161" y="1082"/>
                  </a:lnTo>
                  <a:lnTo>
                    <a:pt x="154" y="1069"/>
                  </a:lnTo>
                  <a:lnTo>
                    <a:pt x="152" y="1165"/>
                  </a:lnTo>
                  <a:lnTo>
                    <a:pt x="151" y="1262"/>
                  </a:lnTo>
                  <a:lnTo>
                    <a:pt x="154" y="1353"/>
                  </a:lnTo>
                  <a:lnTo>
                    <a:pt x="162" y="1439"/>
                  </a:lnTo>
                  <a:lnTo>
                    <a:pt x="175" y="1519"/>
                  </a:lnTo>
                  <a:lnTo>
                    <a:pt x="193" y="1595"/>
                  </a:lnTo>
                  <a:lnTo>
                    <a:pt x="214" y="1667"/>
                  </a:lnTo>
                  <a:lnTo>
                    <a:pt x="239" y="1735"/>
                  </a:lnTo>
                  <a:lnTo>
                    <a:pt x="267" y="1797"/>
                  </a:lnTo>
                  <a:lnTo>
                    <a:pt x="297" y="1856"/>
                  </a:lnTo>
                  <a:lnTo>
                    <a:pt x="329" y="1909"/>
                  </a:lnTo>
                  <a:lnTo>
                    <a:pt x="363" y="1959"/>
                  </a:lnTo>
                  <a:lnTo>
                    <a:pt x="398" y="2005"/>
                  </a:lnTo>
                  <a:lnTo>
                    <a:pt x="433" y="2046"/>
                  </a:lnTo>
                  <a:lnTo>
                    <a:pt x="468" y="2084"/>
                  </a:lnTo>
                  <a:lnTo>
                    <a:pt x="503" y="2118"/>
                  </a:lnTo>
                  <a:lnTo>
                    <a:pt x="560" y="2165"/>
                  </a:lnTo>
                  <a:lnTo>
                    <a:pt x="616" y="2209"/>
                  </a:lnTo>
                  <a:lnTo>
                    <a:pt x="672" y="2246"/>
                  </a:lnTo>
                  <a:lnTo>
                    <a:pt x="727" y="2278"/>
                  </a:lnTo>
                  <a:lnTo>
                    <a:pt x="780" y="2305"/>
                  </a:lnTo>
                  <a:lnTo>
                    <a:pt x="832" y="2327"/>
                  </a:lnTo>
                  <a:lnTo>
                    <a:pt x="881" y="2346"/>
                  </a:lnTo>
                  <a:lnTo>
                    <a:pt x="926" y="2358"/>
                  </a:lnTo>
                  <a:lnTo>
                    <a:pt x="967" y="2368"/>
                  </a:lnTo>
                  <a:lnTo>
                    <a:pt x="1003" y="2372"/>
                  </a:lnTo>
                  <a:lnTo>
                    <a:pt x="1034" y="2375"/>
                  </a:lnTo>
                  <a:lnTo>
                    <a:pt x="1065" y="2372"/>
                  </a:lnTo>
                  <a:lnTo>
                    <a:pt x="1100" y="2368"/>
                  </a:lnTo>
                  <a:lnTo>
                    <a:pt x="1143" y="2358"/>
                  </a:lnTo>
                  <a:lnTo>
                    <a:pt x="1188" y="2346"/>
                  </a:lnTo>
                  <a:lnTo>
                    <a:pt x="1235" y="2327"/>
                  </a:lnTo>
                  <a:lnTo>
                    <a:pt x="1287" y="2305"/>
                  </a:lnTo>
                  <a:lnTo>
                    <a:pt x="1341" y="2278"/>
                  </a:lnTo>
                  <a:lnTo>
                    <a:pt x="1397" y="2246"/>
                  </a:lnTo>
                  <a:lnTo>
                    <a:pt x="1453" y="2209"/>
                  </a:lnTo>
                  <a:lnTo>
                    <a:pt x="1509" y="2165"/>
                  </a:lnTo>
                  <a:lnTo>
                    <a:pt x="1564" y="2118"/>
                  </a:lnTo>
                  <a:lnTo>
                    <a:pt x="1599" y="2084"/>
                  </a:lnTo>
                  <a:lnTo>
                    <a:pt x="1634" y="2046"/>
                  </a:lnTo>
                  <a:lnTo>
                    <a:pt x="1669" y="2005"/>
                  </a:lnTo>
                  <a:lnTo>
                    <a:pt x="1704" y="1959"/>
                  </a:lnTo>
                  <a:lnTo>
                    <a:pt x="1738" y="1909"/>
                  </a:lnTo>
                  <a:lnTo>
                    <a:pt x="1771" y="1856"/>
                  </a:lnTo>
                  <a:lnTo>
                    <a:pt x="1801" y="1797"/>
                  </a:lnTo>
                  <a:lnTo>
                    <a:pt x="1830" y="1735"/>
                  </a:lnTo>
                  <a:lnTo>
                    <a:pt x="1855" y="1667"/>
                  </a:lnTo>
                  <a:lnTo>
                    <a:pt x="1876" y="1595"/>
                  </a:lnTo>
                  <a:lnTo>
                    <a:pt x="1893" y="1519"/>
                  </a:lnTo>
                  <a:lnTo>
                    <a:pt x="1907" y="1439"/>
                  </a:lnTo>
                  <a:lnTo>
                    <a:pt x="1915" y="1353"/>
                  </a:lnTo>
                  <a:lnTo>
                    <a:pt x="1918" y="1262"/>
                  </a:lnTo>
                  <a:lnTo>
                    <a:pt x="1917" y="1165"/>
                  </a:lnTo>
                  <a:lnTo>
                    <a:pt x="1914" y="1069"/>
                  </a:lnTo>
                  <a:lnTo>
                    <a:pt x="1908" y="1082"/>
                  </a:lnTo>
                  <a:lnTo>
                    <a:pt x="1898" y="1100"/>
                  </a:lnTo>
                  <a:lnTo>
                    <a:pt x="1886" y="1121"/>
                  </a:lnTo>
                  <a:lnTo>
                    <a:pt x="1869" y="1144"/>
                  </a:lnTo>
                  <a:lnTo>
                    <a:pt x="1849" y="1165"/>
                  </a:lnTo>
                  <a:lnTo>
                    <a:pt x="1827" y="1183"/>
                  </a:lnTo>
                  <a:lnTo>
                    <a:pt x="1801" y="1197"/>
                  </a:lnTo>
                  <a:lnTo>
                    <a:pt x="1773" y="1204"/>
                  </a:lnTo>
                  <a:lnTo>
                    <a:pt x="1759" y="1204"/>
                  </a:lnTo>
                  <a:lnTo>
                    <a:pt x="1744" y="1199"/>
                  </a:lnTo>
                  <a:lnTo>
                    <a:pt x="1728" y="1189"/>
                  </a:lnTo>
                  <a:lnTo>
                    <a:pt x="1710" y="1176"/>
                  </a:lnTo>
                  <a:lnTo>
                    <a:pt x="1690" y="1159"/>
                  </a:lnTo>
                  <a:lnTo>
                    <a:pt x="1668" y="1141"/>
                  </a:lnTo>
                  <a:lnTo>
                    <a:pt x="1644" y="1120"/>
                  </a:lnTo>
                  <a:lnTo>
                    <a:pt x="1619" y="1097"/>
                  </a:lnTo>
                  <a:lnTo>
                    <a:pt x="1589" y="1073"/>
                  </a:lnTo>
                  <a:lnTo>
                    <a:pt x="1557" y="1049"/>
                  </a:lnTo>
                  <a:lnTo>
                    <a:pt x="1522" y="1024"/>
                  </a:lnTo>
                  <a:lnTo>
                    <a:pt x="1484" y="1000"/>
                  </a:lnTo>
                  <a:lnTo>
                    <a:pt x="1443" y="978"/>
                  </a:lnTo>
                  <a:lnTo>
                    <a:pt x="1397" y="957"/>
                  </a:lnTo>
                  <a:lnTo>
                    <a:pt x="1348" y="937"/>
                  </a:lnTo>
                  <a:lnTo>
                    <a:pt x="1294" y="919"/>
                  </a:lnTo>
                  <a:lnTo>
                    <a:pt x="1237" y="905"/>
                  </a:lnTo>
                  <a:lnTo>
                    <a:pt x="1173" y="895"/>
                  </a:lnTo>
                  <a:lnTo>
                    <a:pt x="1106" y="888"/>
                  </a:lnTo>
                  <a:lnTo>
                    <a:pt x="1034" y="885"/>
                  </a:lnTo>
                  <a:close/>
                  <a:moveTo>
                    <a:pt x="998" y="408"/>
                  </a:moveTo>
                  <a:lnTo>
                    <a:pt x="926" y="413"/>
                  </a:lnTo>
                  <a:lnTo>
                    <a:pt x="852" y="423"/>
                  </a:lnTo>
                  <a:lnTo>
                    <a:pt x="776" y="440"/>
                  </a:lnTo>
                  <a:lnTo>
                    <a:pt x="697" y="461"/>
                  </a:lnTo>
                  <a:lnTo>
                    <a:pt x="710" y="498"/>
                  </a:lnTo>
                  <a:lnTo>
                    <a:pt x="723" y="529"/>
                  </a:lnTo>
                  <a:lnTo>
                    <a:pt x="734" y="557"/>
                  </a:lnTo>
                  <a:lnTo>
                    <a:pt x="746" y="586"/>
                  </a:lnTo>
                  <a:lnTo>
                    <a:pt x="758" y="617"/>
                  </a:lnTo>
                  <a:lnTo>
                    <a:pt x="772" y="653"/>
                  </a:lnTo>
                  <a:lnTo>
                    <a:pt x="842" y="634"/>
                  </a:lnTo>
                  <a:lnTo>
                    <a:pt x="908" y="622"/>
                  </a:lnTo>
                  <a:lnTo>
                    <a:pt x="973" y="613"/>
                  </a:lnTo>
                  <a:lnTo>
                    <a:pt x="1034" y="612"/>
                  </a:lnTo>
                  <a:lnTo>
                    <a:pt x="1096" y="613"/>
                  </a:lnTo>
                  <a:lnTo>
                    <a:pt x="1159" y="622"/>
                  </a:lnTo>
                  <a:lnTo>
                    <a:pt x="1225" y="634"/>
                  </a:lnTo>
                  <a:lnTo>
                    <a:pt x="1296" y="653"/>
                  </a:lnTo>
                  <a:lnTo>
                    <a:pt x="1310" y="617"/>
                  </a:lnTo>
                  <a:lnTo>
                    <a:pt x="1322" y="586"/>
                  </a:lnTo>
                  <a:lnTo>
                    <a:pt x="1334" y="557"/>
                  </a:lnTo>
                  <a:lnTo>
                    <a:pt x="1345" y="529"/>
                  </a:lnTo>
                  <a:lnTo>
                    <a:pt x="1357" y="498"/>
                  </a:lnTo>
                  <a:lnTo>
                    <a:pt x="1372" y="461"/>
                  </a:lnTo>
                  <a:lnTo>
                    <a:pt x="1293" y="440"/>
                  </a:lnTo>
                  <a:lnTo>
                    <a:pt x="1217" y="423"/>
                  </a:lnTo>
                  <a:lnTo>
                    <a:pt x="1143" y="413"/>
                  </a:lnTo>
                  <a:lnTo>
                    <a:pt x="1070" y="408"/>
                  </a:lnTo>
                  <a:lnTo>
                    <a:pt x="998" y="408"/>
                  </a:lnTo>
                  <a:close/>
                  <a:moveTo>
                    <a:pt x="1034" y="0"/>
                  </a:moveTo>
                  <a:lnTo>
                    <a:pt x="1133" y="1"/>
                  </a:lnTo>
                  <a:lnTo>
                    <a:pt x="1225" y="8"/>
                  </a:lnTo>
                  <a:lnTo>
                    <a:pt x="1313" y="19"/>
                  </a:lnTo>
                  <a:lnTo>
                    <a:pt x="1393" y="33"/>
                  </a:lnTo>
                  <a:lnTo>
                    <a:pt x="1467" y="53"/>
                  </a:lnTo>
                  <a:lnTo>
                    <a:pt x="1536" y="76"/>
                  </a:lnTo>
                  <a:lnTo>
                    <a:pt x="1599" y="101"/>
                  </a:lnTo>
                  <a:lnTo>
                    <a:pt x="1657" y="132"/>
                  </a:lnTo>
                  <a:lnTo>
                    <a:pt x="1710" y="166"/>
                  </a:lnTo>
                  <a:lnTo>
                    <a:pt x="1759" y="202"/>
                  </a:lnTo>
                  <a:lnTo>
                    <a:pt x="1803" y="242"/>
                  </a:lnTo>
                  <a:lnTo>
                    <a:pt x="1844" y="285"/>
                  </a:lnTo>
                  <a:lnTo>
                    <a:pt x="1879" y="332"/>
                  </a:lnTo>
                  <a:lnTo>
                    <a:pt x="1918" y="391"/>
                  </a:lnTo>
                  <a:lnTo>
                    <a:pt x="1952" y="454"/>
                  </a:lnTo>
                  <a:lnTo>
                    <a:pt x="1980" y="520"/>
                  </a:lnTo>
                  <a:lnTo>
                    <a:pt x="2004" y="591"/>
                  </a:lnTo>
                  <a:lnTo>
                    <a:pt x="2022" y="665"/>
                  </a:lnTo>
                  <a:lnTo>
                    <a:pt x="2036" y="743"/>
                  </a:lnTo>
                  <a:lnTo>
                    <a:pt x="2047" y="821"/>
                  </a:lnTo>
                  <a:lnTo>
                    <a:pt x="2054" y="905"/>
                  </a:lnTo>
                  <a:lnTo>
                    <a:pt x="2063" y="1020"/>
                  </a:lnTo>
                  <a:lnTo>
                    <a:pt x="2067" y="1140"/>
                  </a:lnTo>
                  <a:lnTo>
                    <a:pt x="2068" y="1262"/>
                  </a:lnTo>
                  <a:lnTo>
                    <a:pt x="2066" y="1363"/>
                  </a:lnTo>
                  <a:lnTo>
                    <a:pt x="2056" y="1459"/>
                  </a:lnTo>
                  <a:lnTo>
                    <a:pt x="2040" y="1550"/>
                  </a:lnTo>
                  <a:lnTo>
                    <a:pt x="2021" y="1638"/>
                  </a:lnTo>
                  <a:lnTo>
                    <a:pt x="1995" y="1719"/>
                  </a:lnTo>
                  <a:lnTo>
                    <a:pt x="1966" y="1798"/>
                  </a:lnTo>
                  <a:lnTo>
                    <a:pt x="1932" y="1873"/>
                  </a:lnTo>
                  <a:lnTo>
                    <a:pt x="1896" y="1942"/>
                  </a:lnTo>
                  <a:lnTo>
                    <a:pt x="1855" y="2008"/>
                  </a:lnTo>
                  <a:lnTo>
                    <a:pt x="1811" y="2068"/>
                  </a:lnTo>
                  <a:lnTo>
                    <a:pt x="1765" y="2126"/>
                  </a:lnTo>
                  <a:lnTo>
                    <a:pt x="1717" y="2179"/>
                  </a:lnTo>
                  <a:lnTo>
                    <a:pt x="1667" y="2229"/>
                  </a:lnTo>
                  <a:lnTo>
                    <a:pt x="1616" y="2274"/>
                  </a:lnTo>
                  <a:lnTo>
                    <a:pt x="1563" y="2315"/>
                  </a:lnTo>
                  <a:lnTo>
                    <a:pt x="1511" y="2353"/>
                  </a:lnTo>
                  <a:lnTo>
                    <a:pt x="1457" y="2385"/>
                  </a:lnTo>
                  <a:lnTo>
                    <a:pt x="1404" y="2416"/>
                  </a:lnTo>
                  <a:lnTo>
                    <a:pt x="1352" y="2441"/>
                  </a:lnTo>
                  <a:lnTo>
                    <a:pt x="1300" y="2464"/>
                  </a:lnTo>
                  <a:lnTo>
                    <a:pt x="1251" y="2483"/>
                  </a:lnTo>
                  <a:lnTo>
                    <a:pt x="1202" y="2499"/>
                  </a:lnTo>
                  <a:lnTo>
                    <a:pt x="1155" y="2510"/>
                  </a:lnTo>
                  <a:lnTo>
                    <a:pt x="1112" y="2519"/>
                  </a:lnTo>
                  <a:lnTo>
                    <a:pt x="1071" y="2524"/>
                  </a:lnTo>
                  <a:lnTo>
                    <a:pt x="1034" y="2526"/>
                  </a:lnTo>
                  <a:lnTo>
                    <a:pt x="996" y="2524"/>
                  </a:lnTo>
                  <a:lnTo>
                    <a:pt x="956" y="2519"/>
                  </a:lnTo>
                  <a:lnTo>
                    <a:pt x="912" y="2510"/>
                  </a:lnTo>
                  <a:lnTo>
                    <a:pt x="866" y="2499"/>
                  </a:lnTo>
                  <a:lnTo>
                    <a:pt x="818" y="2483"/>
                  </a:lnTo>
                  <a:lnTo>
                    <a:pt x="767" y="2464"/>
                  </a:lnTo>
                  <a:lnTo>
                    <a:pt x="717" y="2441"/>
                  </a:lnTo>
                  <a:lnTo>
                    <a:pt x="664" y="2416"/>
                  </a:lnTo>
                  <a:lnTo>
                    <a:pt x="612" y="2385"/>
                  </a:lnTo>
                  <a:lnTo>
                    <a:pt x="558" y="2353"/>
                  </a:lnTo>
                  <a:lnTo>
                    <a:pt x="505" y="2315"/>
                  </a:lnTo>
                  <a:lnTo>
                    <a:pt x="453" y="2274"/>
                  </a:lnTo>
                  <a:lnTo>
                    <a:pt x="401" y="2229"/>
                  </a:lnTo>
                  <a:lnTo>
                    <a:pt x="352" y="2179"/>
                  </a:lnTo>
                  <a:lnTo>
                    <a:pt x="304" y="2126"/>
                  </a:lnTo>
                  <a:lnTo>
                    <a:pt x="258" y="2068"/>
                  </a:lnTo>
                  <a:lnTo>
                    <a:pt x="214" y="2008"/>
                  </a:lnTo>
                  <a:lnTo>
                    <a:pt x="173" y="1942"/>
                  </a:lnTo>
                  <a:lnTo>
                    <a:pt x="135" y="1873"/>
                  </a:lnTo>
                  <a:lnTo>
                    <a:pt x="102" y="1798"/>
                  </a:lnTo>
                  <a:lnTo>
                    <a:pt x="72" y="1719"/>
                  </a:lnTo>
                  <a:lnTo>
                    <a:pt x="48" y="1638"/>
                  </a:lnTo>
                  <a:lnTo>
                    <a:pt x="27" y="1550"/>
                  </a:lnTo>
                  <a:lnTo>
                    <a:pt x="13" y="1459"/>
                  </a:lnTo>
                  <a:lnTo>
                    <a:pt x="3" y="1363"/>
                  </a:lnTo>
                  <a:lnTo>
                    <a:pt x="0" y="1262"/>
                  </a:lnTo>
                  <a:lnTo>
                    <a:pt x="2" y="1140"/>
                  </a:lnTo>
                  <a:lnTo>
                    <a:pt x="6" y="1020"/>
                  </a:lnTo>
                  <a:lnTo>
                    <a:pt x="13" y="905"/>
                  </a:lnTo>
                  <a:lnTo>
                    <a:pt x="22" y="821"/>
                  </a:lnTo>
                  <a:lnTo>
                    <a:pt x="31" y="743"/>
                  </a:lnTo>
                  <a:lnTo>
                    <a:pt x="47" y="665"/>
                  </a:lnTo>
                  <a:lnTo>
                    <a:pt x="65" y="591"/>
                  </a:lnTo>
                  <a:lnTo>
                    <a:pt x="89" y="520"/>
                  </a:lnTo>
                  <a:lnTo>
                    <a:pt x="117" y="454"/>
                  </a:lnTo>
                  <a:lnTo>
                    <a:pt x="151" y="391"/>
                  </a:lnTo>
                  <a:lnTo>
                    <a:pt x="190" y="332"/>
                  </a:lnTo>
                  <a:lnTo>
                    <a:pt x="225" y="285"/>
                  </a:lnTo>
                  <a:lnTo>
                    <a:pt x="265" y="242"/>
                  </a:lnTo>
                  <a:lnTo>
                    <a:pt x="309" y="202"/>
                  </a:lnTo>
                  <a:lnTo>
                    <a:pt x="357" y="166"/>
                  </a:lnTo>
                  <a:lnTo>
                    <a:pt x="411" y="132"/>
                  </a:lnTo>
                  <a:lnTo>
                    <a:pt x="470" y="101"/>
                  </a:lnTo>
                  <a:lnTo>
                    <a:pt x="533" y="76"/>
                  </a:lnTo>
                  <a:lnTo>
                    <a:pt x="602" y="52"/>
                  </a:lnTo>
                  <a:lnTo>
                    <a:pt x="676" y="33"/>
                  </a:lnTo>
                  <a:lnTo>
                    <a:pt x="756" y="19"/>
                  </a:lnTo>
                  <a:lnTo>
                    <a:pt x="842" y="8"/>
                  </a:lnTo>
                  <a:lnTo>
                    <a:pt x="935" y="1"/>
                  </a:lnTo>
                  <a:lnTo>
                    <a:pt x="10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75" name="Shape 7875"/>
            <p:cNvSpPr/>
            <p:nvPr/>
          </p:nvSpPr>
          <p:spPr>
            <a:xfrm>
              <a:off x="1311" y="4581"/>
              <a:ext cx="1920" cy="926"/>
            </a:xfrm>
            <a:custGeom>
              <a:avLst/>
              <a:gdLst/>
              <a:ahLst/>
              <a:cxnLst/>
              <a:rect l="0" t="0" r="0" b="0"/>
              <a:pathLst>
                <a:path w="3841" h="1852" extrusionOk="0">
                  <a:moveTo>
                    <a:pt x="1314" y="0"/>
                  </a:moveTo>
                  <a:lnTo>
                    <a:pt x="1335" y="4"/>
                  </a:lnTo>
                  <a:lnTo>
                    <a:pt x="1353" y="14"/>
                  </a:lnTo>
                  <a:lnTo>
                    <a:pt x="1423" y="66"/>
                  </a:lnTo>
                  <a:lnTo>
                    <a:pt x="1498" y="110"/>
                  </a:lnTo>
                  <a:lnTo>
                    <a:pt x="1573" y="146"/>
                  </a:lnTo>
                  <a:lnTo>
                    <a:pt x="1651" y="176"/>
                  </a:lnTo>
                  <a:lnTo>
                    <a:pt x="1731" y="198"/>
                  </a:lnTo>
                  <a:lnTo>
                    <a:pt x="1753" y="207"/>
                  </a:lnTo>
                  <a:lnTo>
                    <a:pt x="1771" y="222"/>
                  </a:lnTo>
                  <a:lnTo>
                    <a:pt x="1783" y="243"/>
                  </a:lnTo>
                  <a:lnTo>
                    <a:pt x="1920" y="605"/>
                  </a:lnTo>
                  <a:lnTo>
                    <a:pt x="2058" y="243"/>
                  </a:lnTo>
                  <a:lnTo>
                    <a:pt x="2069" y="222"/>
                  </a:lnTo>
                  <a:lnTo>
                    <a:pt x="2088" y="207"/>
                  </a:lnTo>
                  <a:lnTo>
                    <a:pt x="2110" y="198"/>
                  </a:lnTo>
                  <a:lnTo>
                    <a:pt x="2189" y="176"/>
                  </a:lnTo>
                  <a:lnTo>
                    <a:pt x="2267" y="146"/>
                  </a:lnTo>
                  <a:lnTo>
                    <a:pt x="2343" y="110"/>
                  </a:lnTo>
                  <a:lnTo>
                    <a:pt x="2416" y="66"/>
                  </a:lnTo>
                  <a:lnTo>
                    <a:pt x="2488" y="14"/>
                  </a:lnTo>
                  <a:lnTo>
                    <a:pt x="2506" y="4"/>
                  </a:lnTo>
                  <a:lnTo>
                    <a:pt x="2526" y="0"/>
                  </a:lnTo>
                  <a:lnTo>
                    <a:pt x="2547" y="0"/>
                  </a:lnTo>
                  <a:lnTo>
                    <a:pt x="2567" y="8"/>
                  </a:lnTo>
                  <a:lnTo>
                    <a:pt x="2571" y="10"/>
                  </a:lnTo>
                  <a:lnTo>
                    <a:pt x="2610" y="31"/>
                  </a:lnTo>
                  <a:lnTo>
                    <a:pt x="2654" y="55"/>
                  </a:lnTo>
                  <a:lnTo>
                    <a:pt x="2703" y="80"/>
                  </a:lnTo>
                  <a:lnTo>
                    <a:pt x="2755" y="108"/>
                  </a:lnTo>
                  <a:lnTo>
                    <a:pt x="2810" y="138"/>
                  </a:lnTo>
                  <a:lnTo>
                    <a:pt x="2866" y="169"/>
                  </a:lnTo>
                  <a:lnTo>
                    <a:pt x="2925" y="201"/>
                  </a:lnTo>
                  <a:lnTo>
                    <a:pt x="2984" y="233"/>
                  </a:lnTo>
                  <a:lnTo>
                    <a:pt x="3043" y="266"/>
                  </a:lnTo>
                  <a:lnTo>
                    <a:pt x="3100" y="298"/>
                  </a:lnTo>
                  <a:lnTo>
                    <a:pt x="3158" y="329"/>
                  </a:lnTo>
                  <a:lnTo>
                    <a:pt x="3213" y="360"/>
                  </a:lnTo>
                  <a:lnTo>
                    <a:pt x="3265" y="390"/>
                  </a:lnTo>
                  <a:lnTo>
                    <a:pt x="3314" y="418"/>
                  </a:lnTo>
                  <a:lnTo>
                    <a:pt x="3358" y="445"/>
                  </a:lnTo>
                  <a:lnTo>
                    <a:pt x="3398" y="469"/>
                  </a:lnTo>
                  <a:lnTo>
                    <a:pt x="3432" y="491"/>
                  </a:lnTo>
                  <a:lnTo>
                    <a:pt x="3460" y="509"/>
                  </a:lnTo>
                  <a:lnTo>
                    <a:pt x="3502" y="543"/>
                  </a:lnTo>
                  <a:lnTo>
                    <a:pt x="3542" y="582"/>
                  </a:lnTo>
                  <a:lnTo>
                    <a:pt x="3578" y="629"/>
                  </a:lnTo>
                  <a:lnTo>
                    <a:pt x="3612" y="681"/>
                  </a:lnTo>
                  <a:lnTo>
                    <a:pt x="3644" y="737"/>
                  </a:lnTo>
                  <a:lnTo>
                    <a:pt x="3672" y="798"/>
                  </a:lnTo>
                  <a:lnTo>
                    <a:pt x="3699" y="861"/>
                  </a:lnTo>
                  <a:lnTo>
                    <a:pt x="3724" y="927"/>
                  </a:lnTo>
                  <a:lnTo>
                    <a:pt x="3747" y="995"/>
                  </a:lnTo>
                  <a:lnTo>
                    <a:pt x="3766" y="1065"/>
                  </a:lnTo>
                  <a:lnTo>
                    <a:pt x="3785" y="1136"/>
                  </a:lnTo>
                  <a:lnTo>
                    <a:pt x="3801" y="1206"/>
                  </a:lnTo>
                  <a:lnTo>
                    <a:pt x="3815" y="1276"/>
                  </a:lnTo>
                  <a:lnTo>
                    <a:pt x="3828" y="1345"/>
                  </a:lnTo>
                  <a:lnTo>
                    <a:pt x="3839" y="1411"/>
                  </a:lnTo>
                  <a:lnTo>
                    <a:pt x="3841" y="1430"/>
                  </a:lnTo>
                  <a:lnTo>
                    <a:pt x="3837" y="1448"/>
                  </a:lnTo>
                  <a:lnTo>
                    <a:pt x="3834" y="1454"/>
                  </a:lnTo>
                  <a:lnTo>
                    <a:pt x="3830" y="1463"/>
                  </a:lnTo>
                  <a:lnTo>
                    <a:pt x="3822" y="1479"/>
                  </a:lnTo>
                  <a:lnTo>
                    <a:pt x="3811" y="1497"/>
                  </a:lnTo>
                  <a:lnTo>
                    <a:pt x="3796" y="1521"/>
                  </a:lnTo>
                  <a:lnTo>
                    <a:pt x="3776" y="1546"/>
                  </a:lnTo>
                  <a:lnTo>
                    <a:pt x="3752" y="1575"/>
                  </a:lnTo>
                  <a:lnTo>
                    <a:pt x="3723" y="1606"/>
                  </a:lnTo>
                  <a:lnTo>
                    <a:pt x="3688" y="1638"/>
                  </a:lnTo>
                  <a:lnTo>
                    <a:pt x="3647" y="1673"/>
                  </a:lnTo>
                  <a:lnTo>
                    <a:pt x="3599" y="1708"/>
                  </a:lnTo>
                  <a:lnTo>
                    <a:pt x="3544" y="1743"/>
                  </a:lnTo>
                  <a:lnTo>
                    <a:pt x="3483" y="1780"/>
                  </a:lnTo>
                  <a:lnTo>
                    <a:pt x="3412" y="1815"/>
                  </a:lnTo>
                  <a:lnTo>
                    <a:pt x="3334" y="1850"/>
                  </a:lnTo>
                  <a:lnTo>
                    <a:pt x="3307" y="1822"/>
                  </a:lnTo>
                  <a:lnTo>
                    <a:pt x="3276" y="1800"/>
                  </a:lnTo>
                  <a:lnTo>
                    <a:pt x="3241" y="1784"/>
                  </a:lnTo>
                  <a:lnTo>
                    <a:pt x="3273" y="1769"/>
                  </a:lnTo>
                  <a:lnTo>
                    <a:pt x="3303" y="1749"/>
                  </a:lnTo>
                  <a:lnTo>
                    <a:pt x="3328" y="1724"/>
                  </a:lnTo>
                  <a:lnTo>
                    <a:pt x="3349" y="1696"/>
                  </a:lnTo>
                  <a:lnTo>
                    <a:pt x="3365" y="1663"/>
                  </a:lnTo>
                  <a:lnTo>
                    <a:pt x="3374" y="1628"/>
                  </a:lnTo>
                  <a:lnTo>
                    <a:pt x="3377" y="1594"/>
                  </a:lnTo>
                  <a:lnTo>
                    <a:pt x="3374" y="1559"/>
                  </a:lnTo>
                  <a:lnTo>
                    <a:pt x="3366" y="1524"/>
                  </a:lnTo>
                  <a:lnTo>
                    <a:pt x="3352" y="1492"/>
                  </a:lnTo>
                  <a:lnTo>
                    <a:pt x="3317" y="1435"/>
                  </a:lnTo>
                  <a:lnTo>
                    <a:pt x="3277" y="1385"/>
                  </a:lnTo>
                  <a:lnTo>
                    <a:pt x="3232" y="1338"/>
                  </a:lnTo>
                  <a:lnTo>
                    <a:pt x="3182" y="1297"/>
                  </a:lnTo>
                  <a:lnTo>
                    <a:pt x="3129" y="1261"/>
                  </a:lnTo>
                  <a:lnTo>
                    <a:pt x="3072" y="1231"/>
                  </a:lnTo>
                  <a:lnTo>
                    <a:pt x="3012" y="1209"/>
                  </a:lnTo>
                  <a:lnTo>
                    <a:pt x="2950" y="1190"/>
                  </a:lnTo>
                  <a:lnTo>
                    <a:pt x="2885" y="1181"/>
                  </a:lnTo>
                  <a:lnTo>
                    <a:pt x="2819" y="1176"/>
                  </a:lnTo>
                  <a:lnTo>
                    <a:pt x="2819" y="1176"/>
                  </a:lnTo>
                  <a:lnTo>
                    <a:pt x="2751" y="1181"/>
                  </a:lnTo>
                  <a:lnTo>
                    <a:pt x="2683" y="1192"/>
                  </a:lnTo>
                  <a:lnTo>
                    <a:pt x="2619" y="1212"/>
                  </a:lnTo>
                  <a:lnTo>
                    <a:pt x="2557" y="1237"/>
                  </a:lnTo>
                  <a:lnTo>
                    <a:pt x="2498" y="1269"/>
                  </a:lnTo>
                  <a:lnTo>
                    <a:pt x="2442" y="1309"/>
                  </a:lnTo>
                  <a:lnTo>
                    <a:pt x="2391" y="1355"/>
                  </a:lnTo>
                  <a:lnTo>
                    <a:pt x="2350" y="1399"/>
                  </a:lnTo>
                  <a:lnTo>
                    <a:pt x="2317" y="1447"/>
                  </a:lnTo>
                  <a:lnTo>
                    <a:pt x="1524" y="1447"/>
                  </a:lnTo>
                  <a:lnTo>
                    <a:pt x="1483" y="1393"/>
                  </a:lnTo>
                  <a:lnTo>
                    <a:pt x="1439" y="1345"/>
                  </a:lnTo>
                  <a:lnTo>
                    <a:pt x="1389" y="1303"/>
                  </a:lnTo>
                  <a:lnTo>
                    <a:pt x="1336" y="1265"/>
                  </a:lnTo>
                  <a:lnTo>
                    <a:pt x="1278" y="1234"/>
                  </a:lnTo>
                  <a:lnTo>
                    <a:pt x="1217" y="1210"/>
                  </a:lnTo>
                  <a:lnTo>
                    <a:pt x="1153" y="1192"/>
                  </a:lnTo>
                  <a:lnTo>
                    <a:pt x="1087" y="1181"/>
                  </a:lnTo>
                  <a:lnTo>
                    <a:pt x="1020" y="1176"/>
                  </a:lnTo>
                  <a:lnTo>
                    <a:pt x="954" y="1181"/>
                  </a:lnTo>
                  <a:lnTo>
                    <a:pt x="889" y="1190"/>
                  </a:lnTo>
                  <a:lnTo>
                    <a:pt x="826" y="1209"/>
                  </a:lnTo>
                  <a:lnTo>
                    <a:pt x="767" y="1233"/>
                  </a:lnTo>
                  <a:lnTo>
                    <a:pt x="709" y="1262"/>
                  </a:lnTo>
                  <a:lnTo>
                    <a:pt x="656" y="1297"/>
                  </a:lnTo>
                  <a:lnTo>
                    <a:pt x="607" y="1340"/>
                  </a:lnTo>
                  <a:lnTo>
                    <a:pt x="562" y="1386"/>
                  </a:lnTo>
                  <a:lnTo>
                    <a:pt x="523" y="1437"/>
                  </a:lnTo>
                  <a:lnTo>
                    <a:pt x="487" y="1493"/>
                  </a:lnTo>
                  <a:lnTo>
                    <a:pt x="473" y="1527"/>
                  </a:lnTo>
                  <a:lnTo>
                    <a:pt x="465" y="1561"/>
                  </a:lnTo>
                  <a:lnTo>
                    <a:pt x="462" y="1596"/>
                  </a:lnTo>
                  <a:lnTo>
                    <a:pt x="466" y="1631"/>
                  </a:lnTo>
                  <a:lnTo>
                    <a:pt x="475" y="1665"/>
                  </a:lnTo>
                  <a:lnTo>
                    <a:pt x="490" y="1697"/>
                  </a:lnTo>
                  <a:lnTo>
                    <a:pt x="511" y="1725"/>
                  </a:lnTo>
                  <a:lnTo>
                    <a:pt x="538" y="1751"/>
                  </a:lnTo>
                  <a:lnTo>
                    <a:pt x="566" y="1770"/>
                  </a:lnTo>
                  <a:lnTo>
                    <a:pt x="598" y="1786"/>
                  </a:lnTo>
                  <a:lnTo>
                    <a:pt x="565" y="1801"/>
                  </a:lnTo>
                  <a:lnTo>
                    <a:pt x="534" y="1824"/>
                  </a:lnTo>
                  <a:lnTo>
                    <a:pt x="507" y="1852"/>
                  </a:lnTo>
                  <a:lnTo>
                    <a:pt x="428" y="1817"/>
                  </a:lnTo>
                  <a:lnTo>
                    <a:pt x="358" y="1780"/>
                  </a:lnTo>
                  <a:lnTo>
                    <a:pt x="296" y="1745"/>
                  </a:lnTo>
                  <a:lnTo>
                    <a:pt x="242" y="1708"/>
                  </a:lnTo>
                  <a:lnTo>
                    <a:pt x="194" y="1673"/>
                  </a:lnTo>
                  <a:lnTo>
                    <a:pt x="152" y="1639"/>
                  </a:lnTo>
                  <a:lnTo>
                    <a:pt x="117" y="1606"/>
                  </a:lnTo>
                  <a:lnTo>
                    <a:pt x="89" y="1575"/>
                  </a:lnTo>
                  <a:lnTo>
                    <a:pt x="63" y="1546"/>
                  </a:lnTo>
                  <a:lnTo>
                    <a:pt x="45" y="1521"/>
                  </a:lnTo>
                  <a:lnTo>
                    <a:pt x="30" y="1497"/>
                  </a:lnTo>
                  <a:lnTo>
                    <a:pt x="18" y="1479"/>
                  </a:lnTo>
                  <a:lnTo>
                    <a:pt x="11" y="1463"/>
                  </a:lnTo>
                  <a:lnTo>
                    <a:pt x="6" y="1454"/>
                  </a:lnTo>
                  <a:lnTo>
                    <a:pt x="4" y="1448"/>
                  </a:lnTo>
                  <a:lnTo>
                    <a:pt x="0" y="1430"/>
                  </a:lnTo>
                  <a:lnTo>
                    <a:pt x="0" y="1411"/>
                  </a:lnTo>
                  <a:lnTo>
                    <a:pt x="4" y="1387"/>
                  </a:lnTo>
                  <a:lnTo>
                    <a:pt x="11" y="1355"/>
                  </a:lnTo>
                  <a:lnTo>
                    <a:pt x="18" y="1314"/>
                  </a:lnTo>
                  <a:lnTo>
                    <a:pt x="28" y="1269"/>
                  </a:lnTo>
                  <a:lnTo>
                    <a:pt x="39" y="1217"/>
                  </a:lnTo>
                  <a:lnTo>
                    <a:pt x="52" y="1161"/>
                  </a:lnTo>
                  <a:lnTo>
                    <a:pt x="67" y="1103"/>
                  </a:lnTo>
                  <a:lnTo>
                    <a:pt x="84" y="1041"/>
                  </a:lnTo>
                  <a:lnTo>
                    <a:pt x="104" y="978"/>
                  </a:lnTo>
                  <a:lnTo>
                    <a:pt x="125" y="915"/>
                  </a:lnTo>
                  <a:lnTo>
                    <a:pt x="149" y="853"/>
                  </a:lnTo>
                  <a:lnTo>
                    <a:pt x="176" y="791"/>
                  </a:lnTo>
                  <a:lnTo>
                    <a:pt x="204" y="733"/>
                  </a:lnTo>
                  <a:lnTo>
                    <a:pt x="233" y="677"/>
                  </a:lnTo>
                  <a:lnTo>
                    <a:pt x="267" y="626"/>
                  </a:lnTo>
                  <a:lnTo>
                    <a:pt x="302" y="580"/>
                  </a:lnTo>
                  <a:lnTo>
                    <a:pt x="340" y="540"/>
                  </a:lnTo>
                  <a:lnTo>
                    <a:pt x="381" y="509"/>
                  </a:lnTo>
                  <a:lnTo>
                    <a:pt x="409" y="491"/>
                  </a:lnTo>
                  <a:lnTo>
                    <a:pt x="443" y="469"/>
                  </a:lnTo>
                  <a:lnTo>
                    <a:pt x="483" y="445"/>
                  </a:lnTo>
                  <a:lnTo>
                    <a:pt x="528" y="419"/>
                  </a:lnTo>
                  <a:lnTo>
                    <a:pt x="577" y="390"/>
                  </a:lnTo>
                  <a:lnTo>
                    <a:pt x="629" y="360"/>
                  </a:lnTo>
                  <a:lnTo>
                    <a:pt x="684" y="329"/>
                  </a:lnTo>
                  <a:lnTo>
                    <a:pt x="742" y="297"/>
                  </a:lnTo>
                  <a:lnTo>
                    <a:pt x="801" y="264"/>
                  </a:lnTo>
                  <a:lnTo>
                    <a:pt x="860" y="232"/>
                  </a:lnTo>
                  <a:lnTo>
                    <a:pt x="919" y="200"/>
                  </a:lnTo>
                  <a:lnTo>
                    <a:pt x="978" y="167"/>
                  </a:lnTo>
                  <a:lnTo>
                    <a:pt x="1035" y="136"/>
                  </a:lnTo>
                  <a:lnTo>
                    <a:pt x="1090" y="107"/>
                  </a:lnTo>
                  <a:lnTo>
                    <a:pt x="1142" y="79"/>
                  </a:lnTo>
                  <a:lnTo>
                    <a:pt x="1190" y="52"/>
                  </a:lnTo>
                  <a:lnTo>
                    <a:pt x="1235" y="29"/>
                  </a:lnTo>
                  <a:lnTo>
                    <a:pt x="1274" y="8"/>
                  </a:lnTo>
                  <a:lnTo>
                    <a:pt x="1294" y="0"/>
                  </a:lnTo>
                  <a:lnTo>
                    <a:pt x="1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76" name="Shape 7876"/>
            <p:cNvSpPr/>
            <p:nvPr/>
          </p:nvSpPr>
          <p:spPr>
            <a:xfrm>
              <a:off x="1631" y="5260"/>
              <a:ext cx="1279" cy="428"/>
            </a:xfrm>
            <a:custGeom>
              <a:avLst/>
              <a:gdLst/>
              <a:ahLst/>
              <a:cxnLst/>
              <a:rect l="0" t="0" r="0" b="0"/>
              <a:pathLst>
                <a:path w="2558" h="858" extrusionOk="0">
                  <a:moveTo>
                    <a:pt x="2178" y="0"/>
                  </a:moveTo>
                  <a:lnTo>
                    <a:pt x="2230" y="3"/>
                  </a:lnTo>
                  <a:lnTo>
                    <a:pt x="2281" y="12"/>
                  </a:lnTo>
                  <a:lnTo>
                    <a:pt x="2329" y="27"/>
                  </a:lnTo>
                  <a:lnTo>
                    <a:pt x="2375" y="47"/>
                  </a:lnTo>
                  <a:lnTo>
                    <a:pt x="2419" y="74"/>
                  </a:lnTo>
                  <a:lnTo>
                    <a:pt x="2458" y="103"/>
                  </a:lnTo>
                  <a:lnTo>
                    <a:pt x="2495" y="138"/>
                  </a:lnTo>
                  <a:lnTo>
                    <a:pt x="2527" y="178"/>
                  </a:lnTo>
                  <a:lnTo>
                    <a:pt x="2554" y="223"/>
                  </a:lnTo>
                  <a:lnTo>
                    <a:pt x="2558" y="236"/>
                  </a:lnTo>
                  <a:lnTo>
                    <a:pt x="2554" y="248"/>
                  </a:lnTo>
                  <a:lnTo>
                    <a:pt x="2549" y="252"/>
                  </a:lnTo>
                  <a:lnTo>
                    <a:pt x="2544" y="257"/>
                  </a:lnTo>
                  <a:lnTo>
                    <a:pt x="2538" y="259"/>
                  </a:lnTo>
                  <a:lnTo>
                    <a:pt x="2531" y="261"/>
                  </a:lnTo>
                  <a:lnTo>
                    <a:pt x="2150" y="261"/>
                  </a:lnTo>
                  <a:lnTo>
                    <a:pt x="2148" y="269"/>
                  </a:lnTo>
                  <a:lnTo>
                    <a:pt x="2143" y="283"/>
                  </a:lnTo>
                  <a:lnTo>
                    <a:pt x="2139" y="300"/>
                  </a:lnTo>
                  <a:lnTo>
                    <a:pt x="2136" y="323"/>
                  </a:lnTo>
                  <a:lnTo>
                    <a:pt x="2134" y="351"/>
                  </a:lnTo>
                  <a:lnTo>
                    <a:pt x="2131" y="386"/>
                  </a:lnTo>
                  <a:lnTo>
                    <a:pt x="2131" y="428"/>
                  </a:lnTo>
                  <a:lnTo>
                    <a:pt x="2132" y="471"/>
                  </a:lnTo>
                  <a:lnTo>
                    <a:pt x="2134" y="506"/>
                  </a:lnTo>
                  <a:lnTo>
                    <a:pt x="2136" y="534"/>
                  </a:lnTo>
                  <a:lnTo>
                    <a:pt x="2141" y="556"/>
                  </a:lnTo>
                  <a:lnTo>
                    <a:pt x="2143" y="575"/>
                  </a:lnTo>
                  <a:lnTo>
                    <a:pt x="2148" y="587"/>
                  </a:lnTo>
                  <a:lnTo>
                    <a:pt x="2150" y="596"/>
                  </a:lnTo>
                  <a:lnTo>
                    <a:pt x="2532" y="596"/>
                  </a:lnTo>
                  <a:lnTo>
                    <a:pt x="2532" y="596"/>
                  </a:lnTo>
                  <a:lnTo>
                    <a:pt x="2539" y="596"/>
                  </a:lnTo>
                  <a:lnTo>
                    <a:pt x="2545" y="599"/>
                  </a:lnTo>
                  <a:lnTo>
                    <a:pt x="2551" y="603"/>
                  </a:lnTo>
                  <a:lnTo>
                    <a:pt x="2555" y="608"/>
                  </a:lnTo>
                  <a:lnTo>
                    <a:pt x="2558" y="621"/>
                  </a:lnTo>
                  <a:lnTo>
                    <a:pt x="2555" y="634"/>
                  </a:lnTo>
                  <a:lnTo>
                    <a:pt x="2527" y="677"/>
                  </a:lnTo>
                  <a:lnTo>
                    <a:pt x="2495" y="717"/>
                  </a:lnTo>
                  <a:lnTo>
                    <a:pt x="2459" y="752"/>
                  </a:lnTo>
                  <a:lnTo>
                    <a:pt x="2419" y="783"/>
                  </a:lnTo>
                  <a:lnTo>
                    <a:pt x="2375" y="810"/>
                  </a:lnTo>
                  <a:lnTo>
                    <a:pt x="2330" y="829"/>
                  </a:lnTo>
                  <a:lnTo>
                    <a:pt x="2281" y="845"/>
                  </a:lnTo>
                  <a:lnTo>
                    <a:pt x="2232" y="853"/>
                  </a:lnTo>
                  <a:lnTo>
                    <a:pt x="2180" y="858"/>
                  </a:lnTo>
                  <a:lnTo>
                    <a:pt x="2180" y="858"/>
                  </a:lnTo>
                  <a:lnTo>
                    <a:pt x="2121" y="853"/>
                  </a:lnTo>
                  <a:lnTo>
                    <a:pt x="2063" y="841"/>
                  </a:lnTo>
                  <a:lnTo>
                    <a:pt x="2010" y="822"/>
                  </a:lnTo>
                  <a:lnTo>
                    <a:pt x="1961" y="797"/>
                  </a:lnTo>
                  <a:lnTo>
                    <a:pt x="1914" y="765"/>
                  </a:lnTo>
                  <a:lnTo>
                    <a:pt x="1874" y="727"/>
                  </a:lnTo>
                  <a:lnTo>
                    <a:pt x="1837" y="684"/>
                  </a:lnTo>
                  <a:lnTo>
                    <a:pt x="1806" y="638"/>
                  </a:lnTo>
                  <a:lnTo>
                    <a:pt x="1782" y="587"/>
                  </a:lnTo>
                  <a:lnTo>
                    <a:pt x="776" y="587"/>
                  </a:lnTo>
                  <a:lnTo>
                    <a:pt x="758" y="627"/>
                  </a:lnTo>
                  <a:lnTo>
                    <a:pt x="737" y="663"/>
                  </a:lnTo>
                  <a:lnTo>
                    <a:pt x="712" y="698"/>
                  </a:lnTo>
                  <a:lnTo>
                    <a:pt x="682" y="731"/>
                  </a:lnTo>
                  <a:lnTo>
                    <a:pt x="639" y="769"/>
                  </a:lnTo>
                  <a:lnTo>
                    <a:pt x="592" y="800"/>
                  </a:lnTo>
                  <a:lnTo>
                    <a:pt x="543" y="824"/>
                  </a:lnTo>
                  <a:lnTo>
                    <a:pt x="491" y="842"/>
                  </a:lnTo>
                  <a:lnTo>
                    <a:pt x="436" y="853"/>
                  </a:lnTo>
                  <a:lnTo>
                    <a:pt x="380" y="858"/>
                  </a:lnTo>
                  <a:lnTo>
                    <a:pt x="379" y="858"/>
                  </a:lnTo>
                  <a:lnTo>
                    <a:pt x="327" y="853"/>
                  </a:lnTo>
                  <a:lnTo>
                    <a:pt x="278" y="845"/>
                  </a:lnTo>
                  <a:lnTo>
                    <a:pt x="229" y="829"/>
                  </a:lnTo>
                  <a:lnTo>
                    <a:pt x="184" y="810"/>
                  </a:lnTo>
                  <a:lnTo>
                    <a:pt x="140" y="784"/>
                  </a:lnTo>
                  <a:lnTo>
                    <a:pt x="99" y="753"/>
                  </a:lnTo>
                  <a:lnTo>
                    <a:pt x="64" y="718"/>
                  </a:lnTo>
                  <a:lnTo>
                    <a:pt x="32" y="679"/>
                  </a:lnTo>
                  <a:lnTo>
                    <a:pt x="4" y="635"/>
                  </a:lnTo>
                  <a:lnTo>
                    <a:pt x="1" y="623"/>
                  </a:lnTo>
                  <a:lnTo>
                    <a:pt x="4" y="610"/>
                  </a:lnTo>
                  <a:lnTo>
                    <a:pt x="8" y="604"/>
                  </a:lnTo>
                  <a:lnTo>
                    <a:pt x="14" y="600"/>
                  </a:lnTo>
                  <a:lnTo>
                    <a:pt x="19" y="597"/>
                  </a:lnTo>
                  <a:lnTo>
                    <a:pt x="26" y="597"/>
                  </a:lnTo>
                  <a:lnTo>
                    <a:pt x="408" y="596"/>
                  </a:lnTo>
                  <a:lnTo>
                    <a:pt x="411" y="587"/>
                  </a:lnTo>
                  <a:lnTo>
                    <a:pt x="415" y="575"/>
                  </a:lnTo>
                  <a:lnTo>
                    <a:pt x="418" y="556"/>
                  </a:lnTo>
                  <a:lnTo>
                    <a:pt x="422" y="534"/>
                  </a:lnTo>
                  <a:lnTo>
                    <a:pt x="425" y="506"/>
                  </a:lnTo>
                  <a:lnTo>
                    <a:pt x="427" y="471"/>
                  </a:lnTo>
                  <a:lnTo>
                    <a:pt x="428" y="428"/>
                  </a:lnTo>
                  <a:lnTo>
                    <a:pt x="427" y="386"/>
                  </a:lnTo>
                  <a:lnTo>
                    <a:pt x="425" y="351"/>
                  </a:lnTo>
                  <a:lnTo>
                    <a:pt x="421" y="323"/>
                  </a:lnTo>
                  <a:lnTo>
                    <a:pt x="418" y="300"/>
                  </a:lnTo>
                  <a:lnTo>
                    <a:pt x="414" y="282"/>
                  </a:lnTo>
                  <a:lnTo>
                    <a:pt x="411" y="269"/>
                  </a:lnTo>
                  <a:lnTo>
                    <a:pt x="407" y="261"/>
                  </a:lnTo>
                  <a:lnTo>
                    <a:pt x="26" y="262"/>
                  </a:lnTo>
                  <a:lnTo>
                    <a:pt x="19" y="261"/>
                  </a:lnTo>
                  <a:lnTo>
                    <a:pt x="14" y="258"/>
                  </a:lnTo>
                  <a:lnTo>
                    <a:pt x="8" y="254"/>
                  </a:lnTo>
                  <a:lnTo>
                    <a:pt x="4" y="250"/>
                  </a:lnTo>
                  <a:lnTo>
                    <a:pt x="0" y="237"/>
                  </a:lnTo>
                  <a:lnTo>
                    <a:pt x="4" y="223"/>
                  </a:lnTo>
                  <a:lnTo>
                    <a:pt x="31" y="179"/>
                  </a:lnTo>
                  <a:lnTo>
                    <a:pt x="63" y="140"/>
                  </a:lnTo>
                  <a:lnTo>
                    <a:pt x="99" y="105"/>
                  </a:lnTo>
                  <a:lnTo>
                    <a:pt x="139" y="74"/>
                  </a:lnTo>
                  <a:lnTo>
                    <a:pt x="182" y="48"/>
                  </a:lnTo>
                  <a:lnTo>
                    <a:pt x="229" y="27"/>
                  </a:lnTo>
                  <a:lnTo>
                    <a:pt x="276" y="13"/>
                  </a:lnTo>
                  <a:lnTo>
                    <a:pt x="327" y="3"/>
                  </a:lnTo>
                  <a:lnTo>
                    <a:pt x="379" y="0"/>
                  </a:lnTo>
                  <a:lnTo>
                    <a:pt x="438" y="5"/>
                  </a:lnTo>
                  <a:lnTo>
                    <a:pt x="494" y="16"/>
                  </a:lnTo>
                  <a:lnTo>
                    <a:pt x="547" y="34"/>
                  </a:lnTo>
                  <a:lnTo>
                    <a:pt x="598" y="61"/>
                  </a:lnTo>
                  <a:lnTo>
                    <a:pt x="643" y="92"/>
                  </a:lnTo>
                  <a:lnTo>
                    <a:pt x="685" y="130"/>
                  </a:lnTo>
                  <a:lnTo>
                    <a:pt x="720" y="172"/>
                  </a:lnTo>
                  <a:lnTo>
                    <a:pt x="751" y="219"/>
                  </a:lnTo>
                  <a:lnTo>
                    <a:pt x="776" y="269"/>
                  </a:lnTo>
                  <a:lnTo>
                    <a:pt x="1782" y="269"/>
                  </a:lnTo>
                  <a:lnTo>
                    <a:pt x="1799" y="231"/>
                  </a:lnTo>
                  <a:lnTo>
                    <a:pt x="1822" y="193"/>
                  </a:lnTo>
                  <a:lnTo>
                    <a:pt x="1847" y="158"/>
                  </a:lnTo>
                  <a:lnTo>
                    <a:pt x="1876" y="126"/>
                  </a:lnTo>
                  <a:lnTo>
                    <a:pt x="1919" y="89"/>
                  </a:lnTo>
                  <a:lnTo>
                    <a:pt x="1965" y="57"/>
                  </a:lnTo>
                  <a:lnTo>
                    <a:pt x="2016" y="33"/>
                  </a:lnTo>
                  <a:lnTo>
                    <a:pt x="2067" y="15"/>
                  </a:lnTo>
                  <a:lnTo>
                    <a:pt x="2122" y="3"/>
                  </a:lnTo>
                  <a:lnTo>
                    <a:pt x="21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77" name="Shape 7877"/>
          <p:cNvSpPr/>
          <p:nvPr/>
        </p:nvSpPr>
        <p:spPr>
          <a:xfrm>
            <a:off x="7569382" y="3696710"/>
            <a:ext cx="261479" cy="199992"/>
          </a:xfrm>
          <a:custGeom>
            <a:avLst/>
            <a:gdLst/>
            <a:ahLst/>
            <a:cxnLst/>
            <a:rect l="0" t="0" r="0" b="0"/>
            <a:pathLst>
              <a:path w="4043" h="3090" extrusionOk="0">
                <a:moveTo>
                  <a:pt x="3437" y="0"/>
                </a:moveTo>
                <a:lnTo>
                  <a:pt x="3477" y="4"/>
                </a:lnTo>
                <a:lnTo>
                  <a:pt x="3516" y="12"/>
                </a:lnTo>
                <a:lnTo>
                  <a:pt x="3550" y="27"/>
                </a:lnTo>
                <a:lnTo>
                  <a:pt x="3584" y="47"/>
                </a:lnTo>
                <a:lnTo>
                  <a:pt x="3615" y="73"/>
                </a:lnTo>
                <a:lnTo>
                  <a:pt x="3970" y="427"/>
                </a:lnTo>
                <a:lnTo>
                  <a:pt x="3996" y="457"/>
                </a:lnTo>
                <a:lnTo>
                  <a:pt x="4015" y="491"/>
                </a:lnTo>
                <a:lnTo>
                  <a:pt x="4030" y="525"/>
                </a:lnTo>
                <a:lnTo>
                  <a:pt x="4039" y="563"/>
                </a:lnTo>
                <a:lnTo>
                  <a:pt x="4043" y="604"/>
                </a:lnTo>
                <a:lnTo>
                  <a:pt x="4039" y="644"/>
                </a:lnTo>
                <a:lnTo>
                  <a:pt x="4030" y="682"/>
                </a:lnTo>
                <a:lnTo>
                  <a:pt x="4015" y="717"/>
                </a:lnTo>
                <a:lnTo>
                  <a:pt x="3996" y="750"/>
                </a:lnTo>
                <a:lnTo>
                  <a:pt x="3970" y="780"/>
                </a:lnTo>
                <a:lnTo>
                  <a:pt x="2081" y="2663"/>
                </a:lnTo>
                <a:lnTo>
                  <a:pt x="1726" y="3017"/>
                </a:lnTo>
                <a:lnTo>
                  <a:pt x="1695" y="3043"/>
                </a:lnTo>
                <a:lnTo>
                  <a:pt x="1663" y="3062"/>
                </a:lnTo>
                <a:lnTo>
                  <a:pt x="1627" y="3077"/>
                </a:lnTo>
                <a:lnTo>
                  <a:pt x="1589" y="3086"/>
                </a:lnTo>
                <a:lnTo>
                  <a:pt x="1549" y="3090"/>
                </a:lnTo>
                <a:lnTo>
                  <a:pt x="1509" y="3086"/>
                </a:lnTo>
                <a:lnTo>
                  <a:pt x="1470" y="3077"/>
                </a:lnTo>
                <a:lnTo>
                  <a:pt x="1434" y="3062"/>
                </a:lnTo>
                <a:lnTo>
                  <a:pt x="1402" y="3043"/>
                </a:lnTo>
                <a:lnTo>
                  <a:pt x="1371" y="3017"/>
                </a:lnTo>
                <a:lnTo>
                  <a:pt x="1016" y="2663"/>
                </a:lnTo>
                <a:lnTo>
                  <a:pt x="73" y="1721"/>
                </a:lnTo>
                <a:lnTo>
                  <a:pt x="47" y="1691"/>
                </a:lnTo>
                <a:lnTo>
                  <a:pt x="26" y="1658"/>
                </a:lnTo>
                <a:lnTo>
                  <a:pt x="11" y="1622"/>
                </a:lnTo>
                <a:lnTo>
                  <a:pt x="2" y="1585"/>
                </a:lnTo>
                <a:lnTo>
                  <a:pt x="0" y="1545"/>
                </a:lnTo>
                <a:lnTo>
                  <a:pt x="2" y="1504"/>
                </a:lnTo>
                <a:lnTo>
                  <a:pt x="11" y="1467"/>
                </a:lnTo>
                <a:lnTo>
                  <a:pt x="26" y="1431"/>
                </a:lnTo>
                <a:lnTo>
                  <a:pt x="47" y="1398"/>
                </a:lnTo>
                <a:lnTo>
                  <a:pt x="73" y="1368"/>
                </a:lnTo>
                <a:lnTo>
                  <a:pt x="428" y="1015"/>
                </a:lnTo>
                <a:lnTo>
                  <a:pt x="457" y="989"/>
                </a:lnTo>
                <a:lnTo>
                  <a:pt x="491" y="968"/>
                </a:lnTo>
                <a:lnTo>
                  <a:pt x="527" y="953"/>
                </a:lnTo>
                <a:lnTo>
                  <a:pt x="564" y="944"/>
                </a:lnTo>
                <a:lnTo>
                  <a:pt x="605" y="942"/>
                </a:lnTo>
                <a:lnTo>
                  <a:pt x="645" y="944"/>
                </a:lnTo>
                <a:lnTo>
                  <a:pt x="684" y="953"/>
                </a:lnTo>
                <a:lnTo>
                  <a:pt x="718" y="968"/>
                </a:lnTo>
                <a:lnTo>
                  <a:pt x="752" y="989"/>
                </a:lnTo>
                <a:lnTo>
                  <a:pt x="783" y="1015"/>
                </a:lnTo>
                <a:lnTo>
                  <a:pt x="1549" y="1781"/>
                </a:lnTo>
                <a:lnTo>
                  <a:pt x="3260" y="73"/>
                </a:lnTo>
                <a:lnTo>
                  <a:pt x="3291" y="47"/>
                </a:lnTo>
                <a:lnTo>
                  <a:pt x="3323" y="27"/>
                </a:lnTo>
                <a:lnTo>
                  <a:pt x="3359" y="12"/>
                </a:lnTo>
                <a:lnTo>
                  <a:pt x="3397" y="4"/>
                </a:lnTo>
                <a:lnTo>
                  <a:pt x="34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a:p>
            <a:endParaRPr sz="1350">
              <a:solidFill>
                <a:schemeClr val="dk1"/>
              </a:solidFill>
              <a:latin typeface="Open Sans"/>
              <a:ea typeface="Open Sans"/>
              <a:cs typeface="Open Sans"/>
              <a:sym typeface="Open Sans"/>
            </a:endParaRPr>
          </a:p>
          <a:p>
            <a:endParaRPr sz="1350">
              <a:solidFill>
                <a:schemeClr val="dk1"/>
              </a:solidFill>
              <a:latin typeface="Open Sans"/>
              <a:ea typeface="Open Sans"/>
              <a:cs typeface="Open Sans"/>
              <a:sym typeface="Open Sans"/>
            </a:endParaRPr>
          </a:p>
          <a:p>
            <a:endParaRPr sz="1350">
              <a:solidFill>
                <a:schemeClr val="dk1"/>
              </a:solidFill>
              <a:latin typeface="Open Sans"/>
              <a:ea typeface="Open Sans"/>
              <a:cs typeface="Open Sans"/>
              <a:sym typeface="Open Sans"/>
            </a:endParaRPr>
          </a:p>
        </p:txBody>
      </p:sp>
      <p:sp>
        <p:nvSpPr>
          <p:cNvPr id="7878" name="Shape 7878"/>
          <p:cNvSpPr/>
          <p:nvPr/>
        </p:nvSpPr>
        <p:spPr>
          <a:xfrm>
            <a:off x="6941675" y="3699583"/>
            <a:ext cx="288333" cy="194246"/>
          </a:xfrm>
          <a:custGeom>
            <a:avLst/>
            <a:gdLst/>
            <a:ahLst/>
            <a:cxnLst/>
            <a:rect l="0" t="0" r="0" b="0"/>
            <a:pathLst>
              <a:path w="3420" h="2304" extrusionOk="0">
                <a:moveTo>
                  <a:pt x="476" y="1882"/>
                </a:moveTo>
                <a:lnTo>
                  <a:pt x="2956" y="1882"/>
                </a:lnTo>
                <a:lnTo>
                  <a:pt x="2977" y="1885"/>
                </a:lnTo>
                <a:lnTo>
                  <a:pt x="2997" y="1892"/>
                </a:lnTo>
                <a:lnTo>
                  <a:pt x="3016" y="1903"/>
                </a:lnTo>
                <a:lnTo>
                  <a:pt x="3030" y="1918"/>
                </a:lnTo>
                <a:lnTo>
                  <a:pt x="3042" y="1936"/>
                </a:lnTo>
                <a:lnTo>
                  <a:pt x="3049" y="1956"/>
                </a:lnTo>
                <a:lnTo>
                  <a:pt x="3051" y="1978"/>
                </a:lnTo>
                <a:lnTo>
                  <a:pt x="3051" y="2209"/>
                </a:lnTo>
                <a:lnTo>
                  <a:pt x="3049" y="2230"/>
                </a:lnTo>
                <a:lnTo>
                  <a:pt x="3042" y="2250"/>
                </a:lnTo>
                <a:lnTo>
                  <a:pt x="3030" y="2269"/>
                </a:lnTo>
                <a:lnTo>
                  <a:pt x="3016" y="2283"/>
                </a:lnTo>
                <a:lnTo>
                  <a:pt x="2997" y="2295"/>
                </a:lnTo>
                <a:lnTo>
                  <a:pt x="2977" y="2302"/>
                </a:lnTo>
                <a:lnTo>
                  <a:pt x="2956" y="2304"/>
                </a:lnTo>
                <a:lnTo>
                  <a:pt x="476" y="2304"/>
                </a:lnTo>
                <a:lnTo>
                  <a:pt x="453" y="2302"/>
                </a:lnTo>
                <a:lnTo>
                  <a:pt x="433" y="2295"/>
                </a:lnTo>
                <a:lnTo>
                  <a:pt x="416" y="2283"/>
                </a:lnTo>
                <a:lnTo>
                  <a:pt x="400" y="2269"/>
                </a:lnTo>
                <a:lnTo>
                  <a:pt x="389" y="2250"/>
                </a:lnTo>
                <a:lnTo>
                  <a:pt x="381" y="2230"/>
                </a:lnTo>
                <a:lnTo>
                  <a:pt x="379" y="2209"/>
                </a:lnTo>
                <a:lnTo>
                  <a:pt x="379" y="1978"/>
                </a:lnTo>
                <a:lnTo>
                  <a:pt x="381" y="1956"/>
                </a:lnTo>
                <a:lnTo>
                  <a:pt x="389" y="1936"/>
                </a:lnTo>
                <a:lnTo>
                  <a:pt x="400" y="1918"/>
                </a:lnTo>
                <a:lnTo>
                  <a:pt x="416" y="1903"/>
                </a:lnTo>
                <a:lnTo>
                  <a:pt x="433" y="1892"/>
                </a:lnTo>
                <a:lnTo>
                  <a:pt x="453" y="1885"/>
                </a:lnTo>
                <a:lnTo>
                  <a:pt x="476" y="1882"/>
                </a:lnTo>
                <a:close/>
                <a:moveTo>
                  <a:pt x="1710" y="0"/>
                </a:moveTo>
                <a:lnTo>
                  <a:pt x="1746" y="3"/>
                </a:lnTo>
                <a:lnTo>
                  <a:pt x="1780" y="12"/>
                </a:lnTo>
                <a:lnTo>
                  <a:pt x="1812" y="27"/>
                </a:lnTo>
                <a:lnTo>
                  <a:pt x="1840" y="47"/>
                </a:lnTo>
                <a:lnTo>
                  <a:pt x="1864" y="72"/>
                </a:lnTo>
                <a:lnTo>
                  <a:pt x="1884" y="100"/>
                </a:lnTo>
                <a:lnTo>
                  <a:pt x="1899" y="131"/>
                </a:lnTo>
                <a:lnTo>
                  <a:pt x="1908" y="165"/>
                </a:lnTo>
                <a:lnTo>
                  <a:pt x="1911" y="201"/>
                </a:lnTo>
                <a:lnTo>
                  <a:pt x="1909" y="234"/>
                </a:lnTo>
                <a:lnTo>
                  <a:pt x="1902" y="264"/>
                </a:lnTo>
                <a:lnTo>
                  <a:pt x="1890" y="292"/>
                </a:lnTo>
                <a:lnTo>
                  <a:pt x="1875" y="318"/>
                </a:lnTo>
                <a:lnTo>
                  <a:pt x="1855" y="340"/>
                </a:lnTo>
                <a:lnTo>
                  <a:pt x="1856" y="340"/>
                </a:lnTo>
                <a:lnTo>
                  <a:pt x="2286" y="918"/>
                </a:lnTo>
                <a:lnTo>
                  <a:pt x="2314" y="951"/>
                </a:lnTo>
                <a:lnTo>
                  <a:pt x="2344" y="979"/>
                </a:lnTo>
                <a:lnTo>
                  <a:pt x="2377" y="1004"/>
                </a:lnTo>
                <a:lnTo>
                  <a:pt x="2414" y="1024"/>
                </a:lnTo>
                <a:lnTo>
                  <a:pt x="2451" y="1041"/>
                </a:lnTo>
                <a:lnTo>
                  <a:pt x="2490" y="1052"/>
                </a:lnTo>
                <a:lnTo>
                  <a:pt x="2532" y="1060"/>
                </a:lnTo>
                <a:lnTo>
                  <a:pt x="2573" y="1063"/>
                </a:lnTo>
                <a:lnTo>
                  <a:pt x="2614" y="1060"/>
                </a:lnTo>
                <a:lnTo>
                  <a:pt x="2654" y="1053"/>
                </a:lnTo>
                <a:lnTo>
                  <a:pt x="2692" y="1042"/>
                </a:lnTo>
                <a:lnTo>
                  <a:pt x="2729" y="1027"/>
                </a:lnTo>
                <a:lnTo>
                  <a:pt x="2764" y="1008"/>
                </a:lnTo>
                <a:lnTo>
                  <a:pt x="2796" y="985"/>
                </a:lnTo>
                <a:lnTo>
                  <a:pt x="2827" y="957"/>
                </a:lnTo>
                <a:lnTo>
                  <a:pt x="3093" y="691"/>
                </a:lnTo>
                <a:lnTo>
                  <a:pt x="3071" y="671"/>
                </a:lnTo>
                <a:lnTo>
                  <a:pt x="3053" y="649"/>
                </a:lnTo>
                <a:lnTo>
                  <a:pt x="3038" y="623"/>
                </a:lnTo>
                <a:lnTo>
                  <a:pt x="3026" y="595"/>
                </a:lnTo>
                <a:lnTo>
                  <a:pt x="3020" y="566"/>
                </a:lnTo>
                <a:lnTo>
                  <a:pt x="3017" y="534"/>
                </a:lnTo>
                <a:lnTo>
                  <a:pt x="3021" y="498"/>
                </a:lnTo>
                <a:lnTo>
                  <a:pt x="3030" y="464"/>
                </a:lnTo>
                <a:lnTo>
                  <a:pt x="3045" y="433"/>
                </a:lnTo>
                <a:lnTo>
                  <a:pt x="3065" y="405"/>
                </a:lnTo>
                <a:lnTo>
                  <a:pt x="3089" y="380"/>
                </a:lnTo>
                <a:lnTo>
                  <a:pt x="3117" y="360"/>
                </a:lnTo>
                <a:lnTo>
                  <a:pt x="3148" y="346"/>
                </a:lnTo>
                <a:lnTo>
                  <a:pt x="3183" y="336"/>
                </a:lnTo>
                <a:lnTo>
                  <a:pt x="3219" y="332"/>
                </a:lnTo>
                <a:lnTo>
                  <a:pt x="3255" y="336"/>
                </a:lnTo>
                <a:lnTo>
                  <a:pt x="3288" y="346"/>
                </a:lnTo>
                <a:lnTo>
                  <a:pt x="3321" y="360"/>
                </a:lnTo>
                <a:lnTo>
                  <a:pt x="3348" y="380"/>
                </a:lnTo>
                <a:lnTo>
                  <a:pt x="3372" y="405"/>
                </a:lnTo>
                <a:lnTo>
                  <a:pt x="3392" y="433"/>
                </a:lnTo>
                <a:lnTo>
                  <a:pt x="3408" y="464"/>
                </a:lnTo>
                <a:lnTo>
                  <a:pt x="3417" y="498"/>
                </a:lnTo>
                <a:lnTo>
                  <a:pt x="3420" y="534"/>
                </a:lnTo>
                <a:lnTo>
                  <a:pt x="3418" y="567"/>
                </a:lnTo>
                <a:lnTo>
                  <a:pt x="3410" y="597"/>
                </a:lnTo>
                <a:lnTo>
                  <a:pt x="3398" y="626"/>
                </a:lnTo>
                <a:lnTo>
                  <a:pt x="3382" y="652"/>
                </a:lnTo>
                <a:lnTo>
                  <a:pt x="3362" y="675"/>
                </a:lnTo>
                <a:lnTo>
                  <a:pt x="3339" y="695"/>
                </a:lnTo>
                <a:lnTo>
                  <a:pt x="3313" y="712"/>
                </a:lnTo>
                <a:lnTo>
                  <a:pt x="3285" y="724"/>
                </a:lnTo>
                <a:lnTo>
                  <a:pt x="3285" y="739"/>
                </a:lnTo>
                <a:lnTo>
                  <a:pt x="3283" y="752"/>
                </a:lnTo>
                <a:lnTo>
                  <a:pt x="3072" y="1598"/>
                </a:lnTo>
                <a:lnTo>
                  <a:pt x="3065" y="1618"/>
                </a:lnTo>
                <a:lnTo>
                  <a:pt x="3053" y="1636"/>
                </a:lnTo>
                <a:lnTo>
                  <a:pt x="3039" y="1650"/>
                </a:lnTo>
                <a:lnTo>
                  <a:pt x="3021" y="1661"/>
                </a:lnTo>
                <a:lnTo>
                  <a:pt x="3000" y="1668"/>
                </a:lnTo>
                <a:lnTo>
                  <a:pt x="2980" y="1671"/>
                </a:lnTo>
                <a:lnTo>
                  <a:pt x="1714" y="1677"/>
                </a:lnTo>
                <a:lnTo>
                  <a:pt x="448" y="1677"/>
                </a:lnTo>
                <a:lnTo>
                  <a:pt x="426" y="1674"/>
                </a:lnTo>
                <a:lnTo>
                  <a:pt x="406" y="1668"/>
                </a:lnTo>
                <a:lnTo>
                  <a:pt x="389" y="1656"/>
                </a:lnTo>
                <a:lnTo>
                  <a:pt x="373" y="1642"/>
                </a:lnTo>
                <a:lnTo>
                  <a:pt x="362" y="1624"/>
                </a:lnTo>
                <a:lnTo>
                  <a:pt x="354" y="1604"/>
                </a:lnTo>
                <a:lnTo>
                  <a:pt x="143" y="756"/>
                </a:lnTo>
                <a:lnTo>
                  <a:pt x="141" y="741"/>
                </a:lnTo>
                <a:lnTo>
                  <a:pt x="141" y="726"/>
                </a:lnTo>
                <a:lnTo>
                  <a:pt x="112" y="715"/>
                </a:lnTo>
                <a:lnTo>
                  <a:pt x="85" y="698"/>
                </a:lnTo>
                <a:lnTo>
                  <a:pt x="60" y="678"/>
                </a:lnTo>
                <a:lnTo>
                  <a:pt x="39" y="655"/>
                </a:lnTo>
                <a:lnTo>
                  <a:pt x="23" y="628"/>
                </a:lnTo>
                <a:lnTo>
                  <a:pt x="10" y="599"/>
                </a:lnTo>
                <a:lnTo>
                  <a:pt x="3" y="568"/>
                </a:lnTo>
                <a:lnTo>
                  <a:pt x="0" y="534"/>
                </a:lnTo>
                <a:lnTo>
                  <a:pt x="3" y="498"/>
                </a:lnTo>
                <a:lnTo>
                  <a:pt x="12" y="464"/>
                </a:lnTo>
                <a:lnTo>
                  <a:pt x="28" y="433"/>
                </a:lnTo>
                <a:lnTo>
                  <a:pt x="48" y="405"/>
                </a:lnTo>
                <a:lnTo>
                  <a:pt x="72" y="380"/>
                </a:lnTo>
                <a:lnTo>
                  <a:pt x="99" y="360"/>
                </a:lnTo>
                <a:lnTo>
                  <a:pt x="132" y="346"/>
                </a:lnTo>
                <a:lnTo>
                  <a:pt x="165" y="336"/>
                </a:lnTo>
                <a:lnTo>
                  <a:pt x="201" y="332"/>
                </a:lnTo>
                <a:lnTo>
                  <a:pt x="237" y="336"/>
                </a:lnTo>
                <a:lnTo>
                  <a:pt x="272" y="346"/>
                </a:lnTo>
                <a:lnTo>
                  <a:pt x="303" y="360"/>
                </a:lnTo>
                <a:lnTo>
                  <a:pt x="331" y="380"/>
                </a:lnTo>
                <a:lnTo>
                  <a:pt x="355" y="405"/>
                </a:lnTo>
                <a:lnTo>
                  <a:pt x="375" y="433"/>
                </a:lnTo>
                <a:lnTo>
                  <a:pt x="390" y="464"/>
                </a:lnTo>
                <a:lnTo>
                  <a:pt x="399" y="498"/>
                </a:lnTo>
                <a:lnTo>
                  <a:pt x="403" y="534"/>
                </a:lnTo>
                <a:lnTo>
                  <a:pt x="400" y="565"/>
                </a:lnTo>
                <a:lnTo>
                  <a:pt x="394" y="595"/>
                </a:lnTo>
                <a:lnTo>
                  <a:pt x="382" y="622"/>
                </a:lnTo>
                <a:lnTo>
                  <a:pt x="368" y="647"/>
                </a:lnTo>
                <a:lnTo>
                  <a:pt x="350" y="669"/>
                </a:lnTo>
                <a:lnTo>
                  <a:pt x="330" y="690"/>
                </a:lnTo>
                <a:lnTo>
                  <a:pt x="593" y="957"/>
                </a:lnTo>
                <a:lnTo>
                  <a:pt x="624" y="984"/>
                </a:lnTo>
                <a:lnTo>
                  <a:pt x="656" y="1007"/>
                </a:lnTo>
                <a:lnTo>
                  <a:pt x="691" y="1026"/>
                </a:lnTo>
                <a:lnTo>
                  <a:pt x="729" y="1042"/>
                </a:lnTo>
                <a:lnTo>
                  <a:pt x="767" y="1053"/>
                </a:lnTo>
                <a:lnTo>
                  <a:pt x="807" y="1060"/>
                </a:lnTo>
                <a:lnTo>
                  <a:pt x="848" y="1063"/>
                </a:lnTo>
                <a:lnTo>
                  <a:pt x="889" y="1060"/>
                </a:lnTo>
                <a:lnTo>
                  <a:pt x="930" y="1052"/>
                </a:lnTo>
                <a:lnTo>
                  <a:pt x="969" y="1041"/>
                </a:lnTo>
                <a:lnTo>
                  <a:pt x="1007" y="1024"/>
                </a:lnTo>
                <a:lnTo>
                  <a:pt x="1043" y="1005"/>
                </a:lnTo>
                <a:lnTo>
                  <a:pt x="1077" y="980"/>
                </a:lnTo>
                <a:lnTo>
                  <a:pt x="1107" y="952"/>
                </a:lnTo>
                <a:lnTo>
                  <a:pt x="1134" y="920"/>
                </a:lnTo>
                <a:lnTo>
                  <a:pt x="1568" y="344"/>
                </a:lnTo>
                <a:lnTo>
                  <a:pt x="1547" y="321"/>
                </a:lnTo>
                <a:lnTo>
                  <a:pt x="1531" y="294"/>
                </a:lnTo>
                <a:lnTo>
                  <a:pt x="1519" y="265"/>
                </a:lnTo>
                <a:lnTo>
                  <a:pt x="1511" y="235"/>
                </a:lnTo>
                <a:lnTo>
                  <a:pt x="1509" y="201"/>
                </a:lnTo>
                <a:lnTo>
                  <a:pt x="1512" y="165"/>
                </a:lnTo>
                <a:lnTo>
                  <a:pt x="1521" y="131"/>
                </a:lnTo>
                <a:lnTo>
                  <a:pt x="1536" y="100"/>
                </a:lnTo>
                <a:lnTo>
                  <a:pt x="1556" y="72"/>
                </a:lnTo>
                <a:lnTo>
                  <a:pt x="1580" y="47"/>
                </a:lnTo>
                <a:lnTo>
                  <a:pt x="1608" y="27"/>
                </a:lnTo>
                <a:lnTo>
                  <a:pt x="1640" y="12"/>
                </a:lnTo>
                <a:lnTo>
                  <a:pt x="1674" y="3"/>
                </a:lnTo>
                <a:lnTo>
                  <a:pt x="17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79" name="Shape 7879"/>
          <p:cNvSpPr/>
          <p:nvPr/>
        </p:nvSpPr>
        <p:spPr>
          <a:xfrm>
            <a:off x="8170236" y="3700522"/>
            <a:ext cx="137513" cy="192368"/>
          </a:xfrm>
          <a:custGeom>
            <a:avLst/>
            <a:gdLst/>
            <a:ahLst/>
            <a:cxnLst/>
            <a:rect l="0" t="0" r="0" b="0"/>
            <a:pathLst>
              <a:path w="2777" h="3880" extrusionOk="0">
                <a:moveTo>
                  <a:pt x="2357" y="0"/>
                </a:moveTo>
                <a:lnTo>
                  <a:pt x="2360" y="4"/>
                </a:lnTo>
                <a:lnTo>
                  <a:pt x="2364" y="12"/>
                </a:lnTo>
                <a:lnTo>
                  <a:pt x="2374" y="25"/>
                </a:lnTo>
                <a:lnTo>
                  <a:pt x="2386" y="43"/>
                </a:lnTo>
                <a:lnTo>
                  <a:pt x="2400" y="67"/>
                </a:lnTo>
                <a:lnTo>
                  <a:pt x="2417" y="96"/>
                </a:lnTo>
                <a:lnTo>
                  <a:pt x="2436" y="128"/>
                </a:lnTo>
                <a:lnTo>
                  <a:pt x="2456" y="166"/>
                </a:lnTo>
                <a:lnTo>
                  <a:pt x="2478" y="208"/>
                </a:lnTo>
                <a:lnTo>
                  <a:pt x="2501" y="255"/>
                </a:lnTo>
                <a:lnTo>
                  <a:pt x="2525" y="305"/>
                </a:lnTo>
                <a:lnTo>
                  <a:pt x="2550" y="360"/>
                </a:lnTo>
                <a:lnTo>
                  <a:pt x="2574" y="418"/>
                </a:lnTo>
                <a:lnTo>
                  <a:pt x="2599" y="482"/>
                </a:lnTo>
                <a:lnTo>
                  <a:pt x="2623" y="547"/>
                </a:lnTo>
                <a:lnTo>
                  <a:pt x="2647" y="617"/>
                </a:lnTo>
                <a:lnTo>
                  <a:pt x="2670" y="689"/>
                </a:lnTo>
                <a:lnTo>
                  <a:pt x="2691" y="766"/>
                </a:lnTo>
                <a:lnTo>
                  <a:pt x="2710" y="846"/>
                </a:lnTo>
                <a:lnTo>
                  <a:pt x="2728" y="928"/>
                </a:lnTo>
                <a:lnTo>
                  <a:pt x="2743" y="1014"/>
                </a:lnTo>
                <a:lnTo>
                  <a:pt x="2757" y="1103"/>
                </a:lnTo>
                <a:lnTo>
                  <a:pt x="2766" y="1193"/>
                </a:lnTo>
                <a:lnTo>
                  <a:pt x="2773" y="1287"/>
                </a:lnTo>
                <a:lnTo>
                  <a:pt x="2777" y="1382"/>
                </a:lnTo>
                <a:lnTo>
                  <a:pt x="2777" y="1480"/>
                </a:lnTo>
                <a:lnTo>
                  <a:pt x="2772" y="1581"/>
                </a:lnTo>
                <a:lnTo>
                  <a:pt x="2764" y="1683"/>
                </a:lnTo>
                <a:lnTo>
                  <a:pt x="2749" y="1787"/>
                </a:lnTo>
                <a:lnTo>
                  <a:pt x="2745" y="1821"/>
                </a:lnTo>
                <a:lnTo>
                  <a:pt x="2736" y="1856"/>
                </a:lnTo>
                <a:lnTo>
                  <a:pt x="2728" y="1896"/>
                </a:lnTo>
                <a:lnTo>
                  <a:pt x="2717" y="1938"/>
                </a:lnTo>
                <a:lnTo>
                  <a:pt x="2704" y="1981"/>
                </a:lnTo>
                <a:lnTo>
                  <a:pt x="2690" y="2026"/>
                </a:lnTo>
                <a:lnTo>
                  <a:pt x="2673" y="2074"/>
                </a:lnTo>
                <a:lnTo>
                  <a:pt x="2654" y="2123"/>
                </a:lnTo>
                <a:lnTo>
                  <a:pt x="2634" y="2173"/>
                </a:lnTo>
                <a:lnTo>
                  <a:pt x="2610" y="2224"/>
                </a:lnTo>
                <a:lnTo>
                  <a:pt x="2585" y="2277"/>
                </a:lnTo>
                <a:lnTo>
                  <a:pt x="2559" y="2330"/>
                </a:lnTo>
                <a:lnTo>
                  <a:pt x="2529" y="2383"/>
                </a:lnTo>
                <a:lnTo>
                  <a:pt x="2497" y="2437"/>
                </a:lnTo>
                <a:lnTo>
                  <a:pt x="2462" y="2491"/>
                </a:lnTo>
                <a:lnTo>
                  <a:pt x="2425" y="2545"/>
                </a:lnTo>
                <a:lnTo>
                  <a:pt x="2386" y="2598"/>
                </a:lnTo>
                <a:lnTo>
                  <a:pt x="2344" y="2652"/>
                </a:lnTo>
                <a:lnTo>
                  <a:pt x="2300" y="2703"/>
                </a:lnTo>
                <a:lnTo>
                  <a:pt x="2252" y="2755"/>
                </a:lnTo>
                <a:lnTo>
                  <a:pt x="2202" y="2805"/>
                </a:lnTo>
                <a:lnTo>
                  <a:pt x="2150" y="2854"/>
                </a:lnTo>
                <a:lnTo>
                  <a:pt x="2095" y="2902"/>
                </a:lnTo>
                <a:lnTo>
                  <a:pt x="2037" y="2947"/>
                </a:lnTo>
                <a:lnTo>
                  <a:pt x="1975" y="2990"/>
                </a:lnTo>
                <a:lnTo>
                  <a:pt x="1910" y="3032"/>
                </a:lnTo>
                <a:lnTo>
                  <a:pt x="1842" y="3071"/>
                </a:lnTo>
                <a:lnTo>
                  <a:pt x="1772" y="3107"/>
                </a:lnTo>
                <a:lnTo>
                  <a:pt x="1698" y="3141"/>
                </a:lnTo>
                <a:lnTo>
                  <a:pt x="1622" y="3172"/>
                </a:lnTo>
                <a:lnTo>
                  <a:pt x="1541" y="3199"/>
                </a:lnTo>
                <a:lnTo>
                  <a:pt x="1457" y="3222"/>
                </a:lnTo>
                <a:lnTo>
                  <a:pt x="1370" y="3242"/>
                </a:lnTo>
                <a:lnTo>
                  <a:pt x="1280" y="3259"/>
                </a:lnTo>
                <a:lnTo>
                  <a:pt x="1186" y="3272"/>
                </a:lnTo>
                <a:lnTo>
                  <a:pt x="1088" y="3279"/>
                </a:lnTo>
                <a:lnTo>
                  <a:pt x="988" y="3283"/>
                </a:lnTo>
                <a:lnTo>
                  <a:pt x="883" y="3282"/>
                </a:lnTo>
                <a:lnTo>
                  <a:pt x="773" y="3276"/>
                </a:lnTo>
                <a:lnTo>
                  <a:pt x="661" y="3265"/>
                </a:lnTo>
                <a:lnTo>
                  <a:pt x="621" y="3335"/>
                </a:lnTo>
                <a:lnTo>
                  <a:pt x="585" y="3407"/>
                </a:lnTo>
                <a:lnTo>
                  <a:pt x="553" y="3481"/>
                </a:lnTo>
                <a:lnTo>
                  <a:pt x="527" y="3556"/>
                </a:lnTo>
                <a:lnTo>
                  <a:pt x="504" y="3634"/>
                </a:lnTo>
                <a:lnTo>
                  <a:pt x="486" y="3712"/>
                </a:lnTo>
                <a:lnTo>
                  <a:pt x="472" y="3792"/>
                </a:lnTo>
                <a:lnTo>
                  <a:pt x="453" y="3798"/>
                </a:lnTo>
                <a:lnTo>
                  <a:pt x="432" y="3804"/>
                </a:lnTo>
                <a:lnTo>
                  <a:pt x="409" y="3812"/>
                </a:lnTo>
                <a:lnTo>
                  <a:pt x="384" y="3820"/>
                </a:lnTo>
                <a:lnTo>
                  <a:pt x="359" y="3829"/>
                </a:lnTo>
                <a:lnTo>
                  <a:pt x="335" y="3838"/>
                </a:lnTo>
                <a:lnTo>
                  <a:pt x="310" y="3848"/>
                </a:lnTo>
                <a:lnTo>
                  <a:pt x="288" y="3856"/>
                </a:lnTo>
                <a:lnTo>
                  <a:pt x="268" y="3863"/>
                </a:lnTo>
                <a:lnTo>
                  <a:pt x="251" y="3870"/>
                </a:lnTo>
                <a:lnTo>
                  <a:pt x="238" y="3875"/>
                </a:lnTo>
                <a:lnTo>
                  <a:pt x="230" y="3879"/>
                </a:lnTo>
                <a:lnTo>
                  <a:pt x="227" y="3880"/>
                </a:lnTo>
                <a:lnTo>
                  <a:pt x="243" y="3795"/>
                </a:lnTo>
                <a:lnTo>
                  <a:pt x="260" y="3712"/>
                </a:lnTo>
                <a:lnTo>
                  <a:pt x="280" y="3628"/>
                </a:lnTo>
                <a:lnTo>
                  <a:pt x="303" y="3546"/>
                </a:lnTo>
                <a:lnTo>
                  <a:pt x="328" y="3466"/>
                </a:lnTo>
                <a:lnTo>
                  <a:pt x="355" y="3388"/>
                </a:lnTo>
                <a:lnTo>
                  <a:pt x="384" y="3313"/>
                </a:lnTo>
                <a:lnTo>
                  <a:pt x="416" y="3241"/>
                </a:lnTo>
                <a:lnTo>
                  <a:pt x="450" y="3173"/>
                </a:lnTo>
                <a:lnTo>
                  <a:pt x="486" y="3108"/>
                </a:lnTo>
                <a:lnTo>
                  <a:pt x="524" y="3049"/>
                </a:lnTo>
                <a:lnTo>
                  <a:pt x="566" y="2994"/>
                </a:lnTo>
                <a:lnTo>
                  <a:pt x="609" y="2944"/>
                </a:lnTo>
                <a:lnTo>
                  <a:pt x="653" y="2899"/>
                </a:lnTo>
                <a:lnTo>
                  <a:pt x="701" y="2862"/>
                </a:lnTo>
                <a:lnTo>
                  <a:pt x="803" y="2785"/>
                </a:lnTo>
                <a:lnTo>
                  <a:pt x="902" y="2706"/>
                </a:lnTo>
                <a:lnTo>
                  <a:pt x="995" y="2625"/>
                </a:lnTo>
                <a:lnTo>
                  <a:pt x="1083" y="2541"/>
                </a:lnTo>
                <a:lnTo>
                  <a:pt x="1167" y="2456"/>
                </a:lnTo>
                <a:lnTo>
                  <a:pt x="1246" y="2369"/>
                </a:lnTo>
                <a:lnTo>
                  <a:pt x="1320" y="2282"/>
                </a:lnTo>
                <a:lnTo>
                  <a:pt x="1391" y="2195"/>
                </a:lnTo>
                <a:lnTo>
                  <a:pt x="1457" y="2106"/>
                </a:lnTo>
                <a:lnTo>
                  <a:pt x="1519" y="2019"/>
                </a:lnTo>
                <a:lnTo>
                  <a:pt x="1578" y="1932"/>
                </a:lnTo>
                <a:lnTo>
                  <a:pt x="1631" y="1846"/>
                </a:lnTo>
                <a:lnTo>
                  <a:pt x="1683" y="1761"/>
                </a:lnTo>
                <a:lnTo>
                  <a:pt x="1729" y="1677"/>
                </a:lnTo>
                <a:lnTo>
                  <a:pt x="1772" y="1595"/>
                </a:lnTo>
                <a:lnTo>
                  <a:pt x="1811" y="1516"/>
                </a:lnTo>
                <a:lnTo>
                  <a:pt x="1848" y="1440"/>
                </a:lnTo>
                <a:lnTo>
                  <a:pt x="1882" y="1366"/>
                </a:lnTo>
                <a:lnTo>
                  <a:pt x="1912" y="1295"/>
                </a:lnTo>
                <a:lnTo>
                  <a:pt x="1938" y="1228"/>
                </a:lnTo>
                <a:lnTo>
                  <a:pt x="1963" y="1165"/>
                </a:lnTo>
                <a:lnTo>
                  <a:pt x="1983" y="1106"/>
                </a:lnTo>
                <a:lnTo>
                  <a:pt x="2002" y="1053"/>
                </a:lnTo>
                <a:lnTo>
                  <a:pt x="2018" y="1004"/>
                </a:lnTo>
                <a:lnTo>
                  <a:pt x="2032" y="961"/>
                </a:lnTo>
                <a:lnTo>
                  <a:pt x="2043" y="922"/>
                </a:lnTo>
                <a:lnTo>
                  <a:pt x="2051" y="891"/>
                </a:lnTo>
                <a:lnTo>
                  <a:pt x="2058" y="866"/>
                </a:lnTo>
                <a:lnTo>
                  <a:pt x="2063" y="847"/>
                </a:lnTo>
                <a:lnTo>
                  <a:pt x="2065" y="836"/>
                </a:lnTo>
                <a:lnTo>
                  <a:pt x="2066" y="833"/>
                </a:lnTo>
                <a:lnTo>
                  <a:pt x="2065" y="836"/>
                </a:lnTo>
                <a:lnTo>
                  <a:pt x="2063" y="847"/>
                </a:lnTo>
                <a:lnTo>
                  <a:pt x="2057" y="865"/>
                </a:lnTo>
                <a:lnTo>
                  <a:pt x="2050" y="889"/>
                </a:lnTo>
                <a:lnTo>
                  <a:pt x="2040" y="919"/>
                </a:lnTo>
                <a:lnTo>
                  <a:pt x="2028" y="956"/>
                </a:lnTo>
                <a:lnTo>
                  <a:pt x="2013" y="998"/>
                </a:lnTo>
                <a:lnTo>
                  <a:pt x="1994" y="1045"/>
                </a:lnTo>
                <a:lnTo>
                  <a:pt x="1972" y="1098"/>
                </a:lnTo>
                <a:lnTo>
                  <a:pt x="1947" y="1155"/>
                </a:lnTo>
                <a:lnTo>
                  <a:pt x="1919" y="1217"/>
                </a:lnTo>
                <a:lnTo>
                  <a:pt x="1886" y="1283"/>
                </a:lnTo>
                <a:lnTo>
                  <a:pt x="1851" y="1354"/>
                </a:lnTo>
                <a:lnTo>
                  <a:pt x="1810" y="1426"/>
                </a:lnTo>
                <a:lnTo>
                  <a:pt x="1766" y="1504"/>
                </a:lnTo>
                <a:lnTo>
                  <a:pt x="1716" y="1584"/>
                </a:lnTo>
                <a:lnTo>
                  <a:pt x="1662" y="1668"/>
                </a:lnTo>
                <a:lnTo>
                  <a:pt x="1604" y="1753"/>
                </a:lnTo>
                <a:lnTo>
                  <a:pt x="1541" y="1841"/>
                </a:lnTo>
                <a:lnTo>
                  <a:pt x="1472" y="1931"/>
                </a:lnTo>
                <a:lnTo>
                  <a:pt x="1398" y="2021"/>
                </a:lnTo>
                <a:lnTo>
                  <a:pt x="1318" y="2114"/>
                </a:lnTo>
                <a:lnTo>
                  <a:pt x="1233" y="2208"/>
                </a:lnTo>
                <a:lnTo>
                  <a:pt x="1142" y="2302"/>
                </a:lnTo>
                <a:lnTo>
                  <a:pt x="1045" y="2396"/>
                </a:lnTo>
                <a:lnTo>
                  <a:pt x="941" y="2492"/>
                </a:lnTo>
                <a:lnTo>
                  <a:pt x="831" y="2586"/>
                </a:lnTo>
                <a:lnTo>
                  <a:pt x="715" y="2682"/>
                </a:lnTo>
                <a:lnTo>
                  <a:pt x="591" y="2775"/>
                </a:lnTo>
                <a:lnTo>
                  <a:pt x="555" y="2803"/>
                </a:lnTo>
                <a:lnTo>
                  <a:pt x="522" y="2832"/>
                </a:lnTo>
                <a:lnTo>
                  <a:pt x="488" y="2865"/>
                </a:lnTo>
                <a:lnTo>
                  <a:pt x="457" y="2897"/>
                </a:lnTo>
                <a:lnTo>
                  <a:pt x="428" y="2929"/>
                </a:lnTo>
                <a:lnTo>
                  <a:pt x="400" y="2961"/>
                </a:lnTo>
                <a:lnTo>
                  <a:pt x="374" y="2994"/>
                </a:lnTo>
                <a:lnTo>
                  <a:pt x="350" y="3025"/>
                </a:lnTo>
                <a:lnTo>
                  <a:pt x="329" y="3053"/>
                </a:lnTo>
                <a:lnTo>
                  <a:pt x="311" y="3081"/>
                </a:lnTo>
                <a:lnTo>
                  <a:pt x="294" y="3105"/>
                </a:lnTo>
                <a:lnTo>
                  <a:pt x="280" y="3126"/>
                </a:lnTo>
                <a:lnTo>
                  <a:pt x="269" y="3143"/>
                </a:lnTo>
                <a:lnTo>
                  <a:pt x="262" y="3156"/>
                </a:lnTo>
                <a:lnTo>
                  <a:pt x="256" y="3164"/>
                </a:lnTo>
                <a:lnTo>
                  <a:pt x="255" y="3167"/>
                </a:lnTo>
                <a:lnTo>
                  <a:pt x="252" y="3166"/>
                </a:lnTo>
                <a:lnTo>
                  <a:pt x="247" y="3160"/>
                </a:lnTo>
                <a:lnTo>
                  <a:pt x="241" y="3150"/>
                </a:lnTo>
                <a:lnTo>
                  <a:pt x="232" y="3137"/>
                </a:lnTo>
                <a:lnTo>
                  <a:pt x="223" y="3121"/>
                </a:lnTo>
                <a:lnTo>
                  <a:pt x="211" y="3102"/>
                </a:lnTo>
                <a:lnTo>
                  <a:pt x="199" y="3081"/>
                </a:lnTo>
                <a:lnTo>
                  <a:pt x="186" y="3055"/>
                </a:lnTo>
                <a:lnTo>
                  <a:pt x="173" y="3027"/>
                </a:lnTo>
                <a:lnTo>
                  <a:pt x="158" y="2996"/>
                </a:lnTo>
                <a:lnTo>
                  <a:pt x="144" y="2963"/>
                </a:lnTo>
                <a:lnTo>
                  <a:pt x="129" y="2927"/>
                </a:lnTo>
                <a:lnTo>
                  <a:pt x="114" y="2889"/>
                </a:lnTo>
                <a:lnTo>
                  <a:pt x="99" y="2847"/>
                </a:lnTo>
                <a:lnTo>
                  <a:pt x="84" y="2804"/>
                </a:lnTo>
                <a:lnTo>
                  <a:pt x="71" y="2758"/>
                </a:lnTo>
                <a:lnTo>
                  <a:pt x="58" y="2712"/>
                </a:lnTo>
                <a:lnTo>
                  <a:pt x="46" y="2662"/>
                </a:lnTo>
                <a:lnTo>
                  <a:pt x="34" y="2610"/>
                </a:lnTo>
                <a:lnTo>
                  <a:pt x="25" y="2558"/>
                </a:lnTo>
                <a:lnTo>
                  <a:pt x="16" y="2503"/>
                </a:lnTo>
                <a:lnTo>
                  <a:pt x="9" y="2447"/>
                </a:lnTo>
                <a:lnTo>
                  <a:pt x="5" y="2389"/>
                </a:lnTo>
                <a:lnTo>
                  <a:pt x="1" y="2330"/>
                </a:lnTo>
                <a:lnTo>
                  <a:pt x="0" y="2270"/>
                </a:lnTo>
                <a:lnTo>
                  <a:pt x="1" y="2208"/>
                </a:lnTo>
                <a:lnTo>
                  <a:pt x="6" y="2146"/>
                </a:lnTo>
                <a:lnTo>
                  <a:pt x="12" y="2082"/>
                </a:lnTo>
                <a:lnTo>
                  <a:pt x="21" y="2018"/>
                </a:lnTo>
                <a:lnTo>
                  <a:pt x="33" y="1953"/>
                </a:lnTo>
                <a:lnTo>
                  <a:pt x="49" y="1888"/>
                </a:lnTo>
                <a:lnTo>
                  <a:pt x="68" y="1821"/>
                </a:lnTo>
                <a:lnTo>
                  <a:pt x="90" y="1755"/>
                </a:lnTo>
                <a:lnTo>
                  <a:pt x="117" y="1688"/>
                </a:lnTo>
                <a:lnTo>
                  <a:pt x="146" y="1620"/>
                </a:lnTo>
                <a:lnTo>
                  <a:pt x="180" y="1553"/>
                </a:lnTo>
                <a:lnTo>
                  <a:pt x="218" y="1486"/>
                </a:lnTo>
                <a:lnTo>
                  <a:pt x="261" y="1418"/>
                </a:lnTo>
                <a:lnTo>
                  <a:pt x="308" y="1351"/>
                </a:lnTo>
                <a:lnTo>
                  <a:pt x="361" y="1284"/>
                </a:lnTo>
                <a:lnTo>
                  <a:pt x="418" y="1219"/>
                </a:lnTo>
                <a:lnTo>
                  <a:pt x="480" y="1152"/>
                </a:lnTo>
                <a:lnTo>
                  <a:pt x="548" y="1087"/>
                </a:lnTo>
                <a:lnTo>
                  <a:pt x="621" y="1021"/>
                </a:lnTo>
                <a:lnTo>
                  <a:pt x="701" y="958"/>
                </a:lnTo>
                <a:lnTo>
                  <a:pt x="785" y="895"/>
                </a:lnTo>
                <a:lnTo>
                  <a:pt x="876" y="833"/>
                </a:lnTo>
                <a:lnTo>
                  <a:pt x="972" y="772"/>
                </a:lnTo>
                <a:lnTo>
                  <a:pt x="1076" y="712"/>
                </a:lnTo>
                <a:lnTo>
                  <a:pt x="1186" y="654"/>
                </a:lnTo>
                <a:lnTo>
                  <a:pt x="1302" y="597"/>
                </a:lnTo>
                <a:lnTo>
                  <a:pt x="1426" y="541"/>
                </a:lnTo>
                <a:lnTo>
                  <a:pt x="1556" y="488"/>
                </a:lnTo>
                <a:lnTo>
                  <a:pt x="1695" y="435"/>
                </a:lnTo>
                <a:lnTo>
                  <a:pt x="1746" y="415"/>
                </a:lnTo>
                <a:lnTo>
                  <a:pt x="1797" y="393"/>
                </a:lnTo>
                <a:lnTo>
                  <a:pt x="1847" y="368"/>
                </a:lnTo>
                <a:lnTo>
                  <a:pt x="1896" y="342"/>
                </a:lnTo>
                <a:lnTo>
                  <a:pt x="1944" y="314"/>
                </a:lnTo>
                <a:lnTo>
                  <a:pt x="1990" y="286"/>
                </a:lnTo>
                <a:lnTo>
                  <a:pt x="2034" y="257"/>
                </a:lnTo>
                <a:lnTo>
                  <a:pt x="2077" y="228"/>
                </a:lnTo>
                <a:lnTo>
                  <a:pt x="2118" y="200"/>
                </a:lnTo>
                <a:lnTo>
                  <a:pt x="2155" y="171"/>
                </a:lnTo>
                <a:lnTo>
                  <a:pt x="2190" y="143"/>
                </a:lnTo>
                <a:lnTo>
                  <a:pt x="2224" y="117"/>
                </a:lnTo>
                <a:lnTo>
                  <a:pt x="2252" y="93"/>
                </a:lnTo>
                <a:lnTo>
                  <a:pt x="2280" y="71"/>
                </a:lnTo>
                <a:lnTo>
                  <a:pt x="2302" y="52"/>
                </a:lnTo>
                <a:lnTo>
                  <a:pt x="2321" y="34"/>
                </a:lnTo>
                <a:lnTo>
                  <a:pt x="2337" y="20"/>
                </a:lnTo>
                <a:lnTo>
                  <a:pt x="2348" y="10"/>
                </a:lnTo>
                <a:lnTo>
                  <a:pt x="2355" y="3"/>
                </a:lnTo>
                <a:lnTo>
                  <a:pt x="23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80" name="Shape 7880"/>
          <p:cNvGrpSpPr/>
          <p:nvPr/>
        </p:nvGrpSpPr>
        <p:grpSpPr>
          <a:xfrm>
            <a:off x="5369080" y="3689372"/>
            <a:ext cx="232461" cy="214669"/>
            <a:chOff x="3948" y="3872"/>
            <a:chExt cx="196" cy="181"/>
          </a:xfrm>
        </p:grpSpPr>
        <p:sp>
          <p:nvSpPr>
            <p:cNvPr id="7881" name="Shape 7881"/>
            <p:cNvSpPr/>
            <p:nvPr/>
          </p:nvSpPr>
          <p:spPr>
            <a:xfrm>
              <a:off x="4009" y="3872"/>
              <a:ext cx="74" cy="75"/>
            </a:xfrm>
            <a:custGeom>
              <a:avLst/>
              <a:gdLst/>
              <a:ahLst/>
              <a:cxnLst/>
              <a:rect l="0" t="0" r="0" b="0"/>
              <a:pathLst>
                <a:path w="1249" h="1273" extrusionOk="0">
                  <a:moveTo>
                    <a:pt x="625" y="0"/>
                  </a:moveTo>
                  <a:lnTo>
                    <a:pt x="666" y="3"/>
                  </a:lnTo>
                  <a:lnTo>
                    <a:pt x="706" y="10"/>
                  </a:lnTo>
                  <a:lnTo>
                    <a:pt x="745" y="24"/>
                  </a:lnTo>
                  <a:lnTo>
                    <a:pt x="781" y="40"/>
                  </a:lnTo>
                  <a:lnTo>
                    <a:pt x="814" y="61"/>
                  </a:lnTo>
                  <a:lnTo>
                    <a:pt x="844" y="86"/>
                  </a:lnTo>
                  <a:lnTo>
                    <a:pt x="870" y="114"/>
                  </a:lnTo>
                  <a:lnTo>
                    <a:pt x="893" y="146"/>
                  </a:lnTo>
                  <a:lnTo>
                    <a:pt x="911" y="179"/>
                  </a:lnTo>
                  <a:lnTo>
                    <a:pt x="925" y="216"/>
                  </a:lnTo>
                  <a:lnTo>
                    <a:pt x="933" y="255"/>
                  </a:lnTo>
                  <a:lnTo>
                    <a:pt x="936" y="294"/>
                  </a:lnTo>
                  <a:lnTo>
                    <a:pt x="936" y="368"/>
                  </a:lnTo>
                  <a:lnTo>
                    <a:pt x="938" y="369"/>
                  </a:lnTo>
                  <a:lnTo>
                    <a:pt x="941" y="374"/>
                  </a:lnTo>
                  <a:lnTo>
                    <a:pt x="945" y="381"/>
                  </a:lnTo>
                  <a:lnTo>
                    <a:pt x="950" y="390"/>
                  </a:lnTo>
                  <a:lnTo>
                    <a:pt x="955" y="401"/>
                  </a:lnTo>
                  <a:lnTo>
                    <a:pt x="959" y="416"/>
                  </a:lnTo>
                  <a:lnTo>
                    <a:pt x="960" y="434"/>
                  </a:lnTo>
                  <a:lnTo>
                    <a:pt x="959" y="454"/>
                  </a:lnTo>
                  <a:lnTo>
                    <a:pt x="955" y="476"/>
                  </a:lnTo>
                  <a:lnTo>
                    <a:pt x="947" y="496"/>
                  </a:lnTo>
                  <a:lnTo>
                    <a:pt x="937" y="513"/>
                  </a:lnTo>
                  <a:lnTo>
                    <a:pt x="925" y="528"/>
                  </a:lnTo>
                  <a:lnTo>
                    <a:pt x="912" y="541"/>
                  </a:lnTo>
                  <a:lnTo>
                    <a:pt x="900" y="552"/>
                  </a:lnTo>
                  <a:lnTo>
                    <a:pt x="889" y="560"/>
                  </a:lnTo>
                  <a:lnTo>
                    <a:pt x="880" y="566"/>
                  </a:lnTo>
                  <a:lnTo>
                    <a:pt x="874" y="569"/>
                  </a:lnTo>
                  <a:lnTo>
                    <a:pt x="872" y="571"/>
                  </a:lnTo>
                  <a:lnTo>
                    <a:pt x="870" y="574"/>
                  </a:lnTo>
                  <a:lnTo>
                    <a:pt x="868" y="582"/>
                  </a:lnTo>
                  <a:lnTo>
                    <a:pt x="865" y="596"/>
                  </a:lnTo>
                  <a:lnTo>
                    <a:pt x="860" y="614"/>
                  </a:lnTo>
                  <a:lnTo>
                    <a:pt x="853" y="633"/>
                  </a:lnTo>
                  <a:lnTo>
                    <a:pt x="845" y="655"/>
                  </a:lnTo>
                  <a:lnTo>
                    <a:pt x="835" y="677"/>
                  </a:lnTo>
                  <a:lnTo>
                    <a:pt x="823" y="699"/>
                  </a:lnTo>
                  <a:lnTo>
                    <a:pt x="807" y="719"/>
                  </a:lnTo>
                  <a:lnTo>
                    <a:pt x="791" y="737"/>
                  </a:lnTo>
                  <a:lnTo>
                    <a:pt x="788" y="766"/>
                  </a:lnTo>
                  <a:lnTo>
                    <a:pt x="788" y="792"/>
                  </a:lnTo>
                  <a:lnTo>
                    <a:pt x="791" y="815"/>
                  </a:lnTo>
                  <a:lnTo>
                    <a:pt x="798" y="834"/>
                  </a:lnTo>
                  <a:lnTo>
                    <a:pt x="806" y="852"/>
                  </a:lnTo>
                  <a:lnTo>
                    <a:pt x="817" y="867"/>
                  </a:lnTo>
                  <a:lnTo>
                    <a:pt x="830" y="879"/>
                  </a:lnTo>
                  <a:lnTo>
                    <a:pt x="845" y="890"/>
                  </a:lnTo>
                  <a:lnTo>
                    <a:pt x="860" y="899"/>
                  </a:lnTo>
                  <a:lnTo>
                    <a:pt x="878" y="907"/>
                  </a:lnTo>
                  <a:lnTo>
                    <a:pt x="896" y="915"/>
                  </a:lnTo>
                  <a:lnTo>
                    <a:pt x="914" y="921"/>
                  </a:lnTo>
                  <a:lnTo>
                    <a:pt x="933" y="927"/>
                  </a:lnTo>
                  <a:lnTo>
                    <a:pt x="951" y="933"/>
                  </a:lnTo>
                  <a:lnTo>
                    <a:pt x="969" y="938"/>
                  </a:lnTo>
                  <a:lnTo>
                    <a:pt x="997" y="947"/>
                  </a:lnTo>
                  <a:lnTo>
                    <a:pt x="1023" y="955"/>
                  </a:lnTo>
                  <a:lnTo>
                    <a:pt x="1050" y="962"/>
                  </a:lnTo>
                  <a:lnTo>
                    <a:pt x="1076" y="970"/>
                  </a:lnTo>
                  <a:lnTo>
                    <a:pt x="1099" y="979"/>
                  </a:lnTo>
                  <a:lnTo>
                    <a:pt x="1122" y="988"/>
                  </a:lnTo>
                  <a:lnTo>
                    <a:pt x="1144" y="997"/>
                  </a:lnTo>
                  <a:lnTo>
                    <a:pt x="1164" y="1009"/>
                  </a:lnTo>
                  <a:lnTo>
                    <a:pt x="1183" y="1021"/>
                  </a:lnTo>
                  <a:lnTo>
                    <a:pt x="1199" y="1037"/>
                  </a:lnTo>
                  <a:lnTo>
                    <a:pt x="1213" y="1054"/>
                  </a:lnTo>
                  <a:lnTo>
                    <a:pt x="1225" y="1074"/>
                  </a:lnTo>
                  <a:lnTo>
                    <a:pt x="1236" y="1098"/>
                  </a:lnTo>
                  <a:lnTo>
                    <a:pt x="1243" y="1124"/>
                  </a:lnTo>
                  <a:lnTo>
                    <a:pt x="1247" y="1155"/>
                  </a:lnTo>
                  <a:lnTo>
                    <a:pt x="1249" y="1188"/>
                  </a:lnTo>
                  <a:lnTo>
                    <a:pt x="1245" y="1197"/>
                  </a:lnTo>
                  <a:lnTo>
                    <a:pt x="1235" y="1206"/>
                  </a:lnTo>
                  <a:lnTo>
                    <a:pt x="1217" y="1216"/>
                  </a:lnTo>
                  <a:lnTo>
                    <a:pt x="1193" y="1224"/>
                  </a:lnTo>
                  <a:lnTo>
                    <a:pt x="1163" y="1232"/>
                  </a:lnTo>
                  <a:lnTo>
                    <a:pt x="1127" y="1239"/>
                  </a:lnTo>
                  <a:lnTo>
                    <a:pt x="1084" y="1246"/>
                  </a:lnTo>
                  <a:lnTo>
                    <a:pt x="1035" y="1253"/>
                  </a:lnTo>
                  <a:lnTo>
                    <a:pt x="981" y="1258"/>
                  </a:lnTo>
                  <a:lnTo>
                    <a:pt x="921" y="1263"/>
                  </a:lnTo>
                  <a:lnTo>
                    <a:pt x="856" y="1267"/>
                  </a:lnTo>
                  <a:lnTo>
                    <a:pt x="786" y="1270"/>
                  </a:lnTo>
                  <a:lnTo>
                    <a:pt x="711" y="1273"/>
                  </a:lnTo>
                  <a:lnTo>
                    <a:pt x="669" y="1000"/>
                  </a:lnTo>
                  <a:lnTo>
                    <a:pt x="691" y="965"/>
                  </a:lnTo>
                  <a:lnTo>
                    <a:pt x="692" y="962"/>
                  </a:lnTo>
                  <a:lnTo>
                    <a:pt x="692" y="959"/>
                  </a:lnTo>
                  <a:lnTo>
                    <a:pt x="692" y="956"/>
                  </a:lnTo>
                  <a:lnTo>
                    <a:pt x="691" y="953"/>
                  </a:lnTo>
                  <a:lnTo>
                    <a:pt x="689" y="950"/>
                  </a:lnTo>
                  <a:lnTo>
                    <a:pt x="633" y="890"/>
                  </a:lnTo>
                  <a:lnTo>
                    <a:pt x="628" y="887"/>
                  </a:lnTo>
                  <a:lnTo>
                    <a:pt x="621" y="887"/>
                  </a:lnTo>
                  <a:lnTo>
                    <a:pt x="615" y="890"/>
                  </a:lnTo>
                  <a:lnTo>
                    <a:pt x="559" y="950"/>
                  </a:lnTo>
                  <a:lnTo>
                    <a:pt x="557" y="954"/>
                  </a:lnTo>
                  <a:lnTo>
                    <a:pt x="556" y="958"/>
                  </a:lnTo>
                  <a:lnTo>
                    <a:pt x="556" y="962"/>
                  </a:lnTo>
                  <a:lnTo>
                    <a:pt x="558" y="965"/>
                  </a:lnTo>
                  <a:lnTo>
                    <a:pt x="580" y="1000"/>
                  </a:lnTo>
                  <a:lnTo>
                    <a:pt x="537" y="1273"/>
                  </a:lnTo>
                  <a:lnTo>
                    <a:pt x="461" y="1270"/>
                  </a:lnTo>
                  <a:lnTo>
                    <a:pt x="392" y="1267"/>
                  </a:lnTo>
                  <a:lnTo>
                    <a:pt x="327" y="1263"/>
                  </a:lnTo>
                  <a:lnTo>
                    <a:pt x="268" y="1258"/>
                  </a:lnTo>
                  <a:lnTo>
                    <a:pt x="214" y="1253"/>
                  </a:lnTo>
                  <a:lnTo>
                    <a:pt x="165" y="1246"/>
                  </a:lnTo>
                  <a:lnTo>
                    <a:pt x="122" y="1239"/>
                  </a:lnTo>
                  <a:lnTo>
                    <a:pt x="85" y="1232"/>
                  </a:lnTo>
                  <a:lnTo>
                    <a:pt x="56" y="1224"/>
                  </a:lnTo>
                  <a:lnTo>
                    <a:pt x="31" y="1216"/>
                  </a:lnTo>
                  <a:lnTo>
                    <a:pt x="14" y="1206"/>
                  </a:lnTo>
                  <a:lnTo>
                    <a:pt x="3" y="1197"/>
                  </a:lnTo>
                  <a:lnTo>
                    <a:pt x="0" y="1188"/>
                  </a:lnTo>
                  <a:lnTo>
                    <a:pt x="1" y="1155"/>
                  </a:lnTo>
                  <a:lnTo>
                    <a:pt x="7" y="1124"/>
                  </a:lnTo>
                  <a:lnTo>
                    <a:pt x="14" y="1098"/>
                  </a:lnTo>
                  <a:lnTo>
                    <a:pt x="23" y="1074"/>
                  </a:lnTo>
                  <a:lnTo>
                    <a:pt x="35" y="1054"/>
                  </a:lnTo>
                  <a:lnTo>
                    <a:pt x="49" y="1037"/>
                  </a:lnTo>
                  <a:lnTo>
                    <a:pt x="66" y="1021"/>
                  </a:lnTo>
                  <a:lnTo>
                    <a:pt x="84" y="1009"/>
                  </a:lnTo>
                  <a:lnTo>
                    <a:pt x="104" y="997"/>
                  </a:lnTo>
                  <a:lnTo>
                    <a:pt x="126" y="988"/>
                  </a:lnTo>
                  <a:lnTo>
                    <a:pt x="149" y="979"/>
                  </a:lnTo>
                  <a:lnTo>
                    <a:pt x="174" y="970"/>
                  </a:lnTo>
                  <a:lnTo>
                    <a:pt x="198" y="962"/>
                  </a:lnTo>
                  <a:lnTo>
                    <a:pt x="225" y="955"/>
                  </a:lnTo>
                  <a:lnTo>
                    <a:pt x="251" y="947"/>
                  </a:lnTo>
                  <a:lnTo>
                    <a:pt x="279" y="938"/>
                  </a:lnTo>
                  <a:lnTo>
                    <a:pt x="297" y="933"/>
                  </a:lnTo>
                  <a:lnTo>
                    <a:pt x="316" y="927"/>
                  </a:lnTo>
                  <a:lnTo>
                    <a:pt x="335" y="921"/>
                  </a:lnTo>
                  <a:lnTo>
                    <a:pt x="353" y="915"/>
                  </a:lnTo>
                  <a:lnTo>
                    <a:pt x="371" y="907"/>
                  </a:lnTo>
                  <a:lnTo>
                    <a:pt x="388" y="899"/>
                  </a:lnTo>
                  <a:lnTo>
                    <a:pt x="404" y="890"/>
                  </a:lnTo>
                  <a:lnTo>
                    <a:pt x="419" y="879"/>
                  </a:lnTo>
                  <a:lnTo>
                    <a:pt x="431" y="867"/>
                  </a:lnTo>
                  <a:lnTo>
                    <a:pt x="442" y="852"/>
                  </a:lnTo>
                  <a:lnTo>
                    <a:pt x="451" y="834"/>
                  </a:lnTo>
                  <a:lnTo>
                    <a:pt x="457" y="815"/>
                  </a:lnTo>
                  <a:lnTo>
                    <a:pt x="460" y="792"/>
                  </a:lnTo>
                  <a:lnTo>
                    <a:pt x="460" y="766"/>
                  </a:lnTo>
                  <a:lnTo>
                    <a:pt x="458" y="737"/>
                  </a:lnTo>
                  <a:lnTo>
                    <a:pt x="441" y="719"/>
                  </a:lnTo>
                  <a:lnTo>
                    <a:pt x="427" y="699"/>
                  </a:lnTo>
                  <a:lnTo>
                    <a:pt x="415" y="677"/>
                  </a:lnTo>
                  <a:lnTo>
                    <a:pt x="404" y="655"/>
                  </a:lnTo>
                  <a:lnTo>
                    <a:pt x="395" y="633"/>
                  </a:lnTo>
                  <a:lnTo>
                    <a:pt x="389" y="614"/>
                  </a:lnTo>
                  <a:lnTo>
                    <a:pt x="384" y="596"/>
                  </a:lnTo>
                  <a:lnTo>
                    <a:pt x="380" y="582"/>
                  </a:lnTo>
                  <a:lnTo>
                    <a:pt x="378" y="574"/>
                  </a:lnTo>
                  <a:lnTo>
                    <a:pt x="378" y="571"/>
                  </a:lnTo>
                  <a:lnTo>
                    <a:pt x="375" y="569"/>
                  </a:lnTo>
                  <a:lnTo>
                    <a:pt x="369" y="566"/>
                  </a:lnTo>
                  <a:lnTo>
                    <a:pt x="359" y="560"/>
                  </a:lnTo>
                  <a:lnTo>
                    <a:pt x="349" y="552"/>
                  </a:lnTo>
                  <a:lnTo>
                    <a:pt x="337" y="541"/>
                  </a:lnTo>
                  <a:lnTo>
                    <a:pt x="324" y="528"/>
                  </a:lnTo>
                  <a:lnTo>
                    <a:pt x="313" y="513"/>
                  </a:lnTo>
                  <a:lnTo>
                    <a:pt x="301" y="496"/>
                  </a:lnTo>
                  <a:lnTo>
                    <a:pt x="294" y="476"/>
                  </a:lnTo>
                  <a:lnTo>
                    <a:pt x="289" y="454"/>
                  </a:lnTo>
                  <a:lnTo>
                    <a:pt x="288" y="434"/>
                  </a:lnTo>
                  <a:lnTo>
                    <a:pt x="290" y="416"/>
                  </a:lnTo>
                  <a:lnTo>
                    <a:pt x="293" y="401"/>
                  </a:lnTo>
                  <a:lnTo>
                    <a:pt x="298" y="390"/>
                  </a:lnTo>
                  <a:lnTo>
                    <a:pt x="303" y="381"/>
                  </a:lnTo>
                  <a:lnTo>
                    <a:pt x="307" y="374"/>
                  </a:lnTo>
                  <a:lnTo>
                    <a:pt x="312" y="369"/>
                  </a:lnTo>
                  <a:lnTo>
                    <a:pt x="313" y="368"/>
                  </a:lnTo>
                  <a:lnTo>
                    <a:pt x="313" y="294"/>
                  </a:lnTo>
                  <a:lnTo>
                    <a:pt x="316" y="255"/>
                  </a:lnTo>
                  <a:lnTo>
                    <a:pt x="324" y="216"/>
                  </a:lnTo>
                  <a:lnTo>
                    <a:pt x="337" y="179"/>
                  </a:lnTo>
                  <a:lnTo>
                    <a:pt x="355" y="146"/>
                  </a:lnTo>
                  <a:lnTo>
                    <a:pt x="378" y="114"/>
                  </a:lnTo>
                  <a:lnTo>
                    <a:pt x="404" y="86"/>
                  </a:lnTo>
                  <a:lnTo>
                    <a:pt x="435" y="61"/>
                  </a:lnTo>
                  <a:lnTo>
                    <a:pt x="468" y="40"/>
                  </a:lnTo>
                  <a:lnTo>
                    <a:pt x="504" y="24"/>
                  </a:lnTo>
                  <a:lnTo>
                    <a:pt x="542" y="10"/>
                  </a:lnTo>
                  <a:lnTo>
                    <a:pt x="583" y="3"/>
                  </a:lnTo>
                  <a:lnTo>
                    <a:pt x="6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82" name="Shape 7882"/>
            <p:cNvSpPr/>
            <p:nvPr/>
          </p:nvSpPr>
          <p:spPr>
            <a:xfrm>
              <a:off x="3948" y="3978"/>
              <a:ext cx="74" cy="75"/>
            </a:xfrm>
            <a:custGeom>
              <a:avLst/>
              <a:gdLst/>
              <a:ahLst/>
              <a:cxnLst/>
              <a:rect l="0" t="0" r="0" b="0"/>
              <a:pathLst>
                <a:path w="1250" h="1272" extrusionOk="0">
                  <a:moveTo>
                    <a:pt x="624" y="0"/>
                  </a:moveTo>
                  <a:lnTo>
                    <a:pt x="666" y="2"/>
                  </a:lnTo>
                  <a:lnTo>
                    <a:pt x="707" y="11"/>
                  </a:lnTo>
                  <a:lnTo>
                    <a:pt x="745" y="23"/>
                  </a:lnTo>
                  <a:lnTo>
                    <a:pt x="780" y="40"/>
                  </a:lnTo>
                  <a:lnTo>
                    <a:pt x="814" y="61"/>
                  </a:lnTo>
                  <a:lnTo>
                    <a:pt x="844" y="86"/>
                  </a:lnTo>
                  <a:lnTo>
                    <a:pt x="870" y="114"/>
                  </a:lnTo>
                  <a:lnTo>
                    <a:pt x="893" y="145"/>
                  </a:lnTo>
                  <a:lnTo>
                    <a:pt x="911" y="179"/>
                  </a:lnTo>
                  <a:lnTo>
                    <a:pt x="925" y="216"/>
                  </a:lnTo>
                  <a:lnTo>
                    <a:pt x="933" y="255"/>
                  </a:lnTo>
                  <a:lnTo>
                    <a:pt x="936" y="294"/>
                  </a:lnTo>
                  <a:lnTo>
                    <a:pt x="936" y="368"/>
                  </a:lnTo>
                  <a:lnTo>
                    <a:pt x="937" y="369"/>
                  </a:lnTo>
                  <a:lnTo>
                    <a:pt x="940" y="374"/>
                  </a:lnTo>
                  <a:lnTo>
                    <a:pt x="946" y="380"/>
                  </a:lnTo>
                  <a:lnTo>
                    <a:pt x="951" y="389"/>
                  </a:lnTo>
                  <a:lnTo>
                    <a:pt x="955" y="401"/>
                  </a:lnTo>
                  <a:lnTo>
                    <a:pt x="959" y="416"/>
                  </a:lnTo>
                  <a:lnTo>
                    <a:pt x="961" y="434"/>
                  </a:lnTo>
                  <a:lnTo>
                    <a:pt x="960" y="454"/>
                  </a:lnTo>
                  <a:lnTo>
                    <a:pt x="955" y="475"/>
                  </a:lnTo>
                  <a:lnTo>
                    <a:pt x="947" y="496"/>
                  </a:lnTo>
                  <a:lnTo>
                    <a:pt x="936" y="513"/>
                  </a:lnTo>
                  <a:lnTo>
                    <a:pt x="924" y="528"/>
                  </a:lnTo>
                  <a:lnTo>
                    <a:pt x="912" y="540"/>
                  </a:lnTo>
                  <a:lnTo>
                    <a:pt x="900" y="552"/>
                  </a:lnTo>
                  <a:lnTo>
                    <a:pt x="888" y="560"/>
                  </a:lnTo>
                  <a:lnTo>
                    <a:pt x="879" y="566"/>
                  </a:lnTo>
                  <a:lnTo>
                    <a:pt x="873" y="569"/>
                  </a:lnTo>
                  <a:lnTo>
                    <a:pt x="871" y="570"/>
                  </a:lnTo>
                  <a:lnTo>
                    <a:pt x="871" y="573"/>
                  </a:lnTo>
                  <a:lnTo>
                    <a:pt x="869" y="582"/>
                  </a:lnTo>
                  <a:lnTo>
                    <a:pt x="865" y="596"/>
                  </a:lnTo>
                  <a:lnTo>
                    <a:pt x="860" y="613"/>
                  </a:lnTo>
                  <a:lnTo>
                    <a:pt x="854" y="633"/>
                  </a:lnTo>
                  <a:lnTo>
                    <a:pt x="845" y="654"/>
                  </a:lnTo>
                  <a:lnTo>
                    <a:pt x="834" y="677"/>
                  </a:lnTo>
                  <a:lnTo>
                    <a:pt x="822" y="698"/>
                  </a:lnTo>
                  <a:lnTo>
                    <a:pt x="808" y="718"/>
                  </a:lnTo>
                  <a:lnTo>
                    <a:pt x="791" y="737"/>
                  </a:lnTo>
                  <a:lnTo>
                    <a:pt x="787" y="766"/>
                  </a:lnTo>
                  <a:lnTo>
                    <a:pt x="788" y="792"/>
                  </a:lnTo>
                  <a:lnTo>
                    <a:pt x="792" y="814"/>
                  </a:lnTo>
                  <a:lnTo>
                    <a:pt x="798" y="834"/>
                  </a:lnTo>
                  <a:lnTo>
                    <a:pt x="806" y="852"/>
                  </a:lnTo>
                  <a:lnTo>
                    <a:pt x="817" y="866"/>
                  </a:lnTo>
                  <a:lnTo>
                    <a:pt x="830" y="879"/>
                  </a:lnTo>
                  <a:lnTo>
                    <a:pt x="845" y="890"/>
                  </a:lnTo>
                  <a:lnTo>
                    <a:pt x="861" y="899"/>
                  </a:lnTo>
                  <a:lnTo>
                    <a:pt x="877" y="907"/>
                  </a:lnTo>
                  <a:lnTo>
                    <a:pt x="896" y="915"/>
                  </a:lnTo>
                  <a:lnTo>
                    <a:pt x="914" y="921"/>
                  </a:lnTo>
                  <a:lnTo>
                    <a:pt x="932" y="927"/>
                  </a:lnTo>
                  <a:lnTo>
                    <a:pt x="951" y="932"/>
                  </a:lnTo>
                  <a:lnTo>
                    <a:pt x="969" y="938"/>
                  </a:lnTo>
                  <a:lnTo>
                    <a:pt x="997" y="946"/>
                  </a:lnTo>
                  <a:lnTo>
                    <a:pt x="1024" y="954"/>
                  </a:lnTo>
                  <a:lnTo>
                    <a:pt x="1050" y="962"/>
                  </a:lnTo>
                  <a:lnTo>
                    <a:pt x="1075" y="969"/>
                  </a:lnTo>
                  <a:lnTo>
                    <a:pt x="1100" y="979"/>
                  </a:lnTo>
                  <a:lnTo>
                    <a:pt x="1122" y="987"/>
                  </a:lnTo>
                  <a:lnTo>
                    <a:pt x="1144" y="997"/>
                  </a:lnTo>
                  <a:lnTo>
                    <a:pt x="1164" y="1008"/>
                  </a:lnTo>
                  <a:lnTo>
                    <a:pt x="1183" y="1021"/>
                  </a:lnTo>
                  <a:lnTo>
                    <a:pt x="1200" y="1037"/>
                  </a:lnTo>
                  <a:lnTo>
                    <a:pt x="1214" y="1054"/>
                  </a:lnTo>
                  <a:lnTo>
                    <a:pt x="1226" y="1074"/>
                  </a:lnTo>
                  <a:lnTo>
                    <a:pt x="1236" y="1098"/>
                  </a:lnTo>
                  <a:lnTo>
                    <a:pt x="1243" y="1124"/>
                  </a:lnTo>
                  <a:lnTo>
                    <a:pt x="1247" y="1155"/>
                  </a:lnTo>
                  <a:lnTo>
                    <a:pt x="1250" y="1188"/>
                  </a:lnTo>
                  <a:lnTo>
                    <a:pt x="1245" y="1197"/>
                  </a:lnTo>
                  <a:lnTo>
                    <a:pt x="1235" y="1206"/>
                  </a:lnTo>
                  <a:lnTo>
                    <a:pt x="1218" y="1216"/>
                  </a:lnTo>
                  <a:lnTo>
                    <a:pt x="1193" y="1224"/>
                  </a:lnTo>
                  <a:lnTo>
                    <a:pt x="1163" y="1232"/>
                  </a:lnTo>
                  <a:lnTo>
                    <a:pt x="1126" y="1239"/>
                  </a:lnTo>
                  <a:lnTo>
                    <a:pt x="1084" y="1246"/>
                  </a:lnTo>
                  <a:lnTo>
                    <a:pt x="1035" y="1252"/>
                  </a:lnTo>
                  <a:lnTo>
                    <a:pt x="981" y="1258"/>
                  </a:lnTo>
                  <a:lnTo>
                    <a:pt x="921" y="1263"/>
                  </a:lnTo>
                  <a:lnTo>
                    <a:pt x="857" y="1267"/>
                  </a:lnTo>
                  <a:lnTo>
                    <a:pt x="786" y="1269"/>
                  </a:lnTo>
                  <a:lnTo>
                    <a:pt x="712" y="1272"/>
                  </a:lnTo>
                  <a:lnTo>
                    <a:pt x="669" y="1000"/>
                  </a:lnTo>
                  <a:lnTo>
                    <a:pt x="691" y="965"/>
                  </a:lnTo>
                  <a:lnTo>
                    <a:pt x="693" y="962"/>
                  </a:lnTo>
                  <a:lnTo>
                    <a:pt x="693" y="959"/>
                  </a:lnTo>
                  <a:lnTo>
                    <a:pt x="693" y="956"/>
                  </a:lnTo>
                  <a:lnTo>
                    <a:pt x="692" y="953"/>
                  </a:lnTo>
                  <a:lnTo>
                    <a:pt x="690" y="950"/>
                  </a:lnTo>
                  <a:lnTo>
                    <a:pt x="633" y="890"/>
                  </a:lnTo>
                  <a:lnTo>
                    <a:pt x="628" y="887"/>
                  </a:lnTo>
                  <a:lnTo>
                    <a:pt x="621" y="887"/>
                  </a:lnTo>
                  <a:lnTo>
                    <a:pt x="615" y="890"/>
                  </a:lnTo>
                  <a:lnTo>
                    <a:pt x="560" y="950"/>
                  </a:lnTo>
                  <a:lnTo>
                    <a:pt x="558" y="954"/>
                  </a:lnTo>
                  <a:lnTo>
                    <a:pt x="557" y="958"/>
                  </a:lnTo>
                  <a:lnTo>
                    <a:pt x="557" y="961"/>
                  </a:lnTo>
                  <a:lnTo>
                    <a:pt x="559" y="965"/>
                  </a:lnTo>
                  <a:lnTo>
                    <a:pt x="579" y="1000"/>
                  </a:lnTo>
                  <a:lnTo>
                    <a:pt x="538" y="1272"/>
                  </a:lnTo>
                  <a:lnTo>
                    <a:pt x="462" y="1269"/>
                  </a:lnTo>
                  <a:lnTo>
                    <a:pt x="393" y="1267"/>
                  </a:lnTo>
                  <a:lnTo>
                    <a:pt x="327" y="1263"/>
                  </a:lnTo>
                  <a:lnTo>
                    <a:pt x="268" y="1258"/>
                  </a:lnTo>
                  <a:lnTo>
                    <a:pt x="214" y="1252"/>
                  </a:lnTo>
                  <a:lnTo>
                    <a:pt x="165" y="1246"/>
                  </a:lnTo>
                  <a:lnTo>
                    <a:pt x="122" y="1239"/>
                  </a:lnTo>
                  <a:lnTo>
                    <a:pt x="86" y="1232"/>
                  </a:lnTo>
                  <a:lnTo>
                    <a:pt x="55" y="1224"/>
                  </a:lnTo>
                  <a:lnTo>
                    <a:pt x="32" y="1216"/>
                  </a:lnTo>
                  <a:lnTo>
                    <a:pt x="14" y="1206"/>
                  </a:lnTo>
                  <a:lnTo>
                    <a:pt x="3" y="1197"/>
                  </a:lnTo>
                  <a:lnTo>
                    <a:pt x="0" y="1188"/>
                  </a:lnTo>
                  <a:lnTo>
                    <a:pt x="1" y="1155"/>
                  </a:lnTo>
                  <a:lnTo>
                    <a:pt x="6" y="1124"/>
                  </a:lnTo>
                  <a:lnTo>
                    <a:pt x="13" y="1098"/>
                  </a:lnTo>
                  <a:lnTo>
                    <a:pt x="22" y="1074"/>
                  </a:lnTo>
                  <a:lnTo>
                    <a:pt x="35" y="1054"/>
                  </a:lnTo>
                  <a:lnTo>
                    <a:pt x="50" y="1037"/>
                  </a:lnTo>
                  <a:lnTo>
                    <a:pt x="66" y="1021"/>
                  </a:lnTo>
                  <a:lnTo>
                    <a:pt x="85" y="1008"/>
                  </a:lnTo>
                  <a:lnTo>
                    <a:pt x="105" y="997"/>
                  </a:lnTo>
                  <a:lnTo>
                    <a:pt x="126" y="987"/>
                  </a:lnTo>
                  <a:lnTo>
                    <a:pt x="149" y="979"/>
                  </a:lnTo>
                  <a:lnTo>
                    <a:pt x="173" y="969"/>
                  </a:lnTo>
                  <a:lnTo>
                    <a:pt x="199" y="962"/>
                  </a:lnTo>
                  <a:lnTo>
                    <a:pt x="225" y="954"/>
                  </a:lnTo>
                  <a:lnTo>
                    <a:pt x="252" y="946"/>
                  </a:lnTo>
                  <a:lnTo>
                    <a:pt x="279" y="938"/>
                  </a:lnTo>
                  <a:lnTo>
                    <a:pt x="298" y="932"/>
                  </a:lnTo>
                  <a:lnTo>
                    <a:pt x="316" y="927"/>
                  </a:lnTo>
                  <a:lnTo>
                    <a:pt x="335" y="921"/>
                  </a:lnTo>
                  <a:lnTo>
                    <a:pt x="353" y="915"/>
                  </a:lnTo>
                  <a:lnTo>
                    <a:pt x="371" y="907"/>
                  </a:lnTo>
                  <a:lnTo>
                    <a:pt x="389" y="899"/>
                  </a:lnTo>
                  <a:lnTo>
                    <a:pt x="404" y="890"/>
                  </a:lnTo>
                  <a:lnTo>
                    <a:pt x="418" y="879"/>
                  </a:lnTo>
                  <a:lnTo>
                    <a:pt x="431" y="866"/>
                  </a:lnTo>
                  <a:lnTo>
                    <a:pt x="443" y="852"/>
                  </a:lnTo>
                  <a:lnTo>
                    <a:pt x="451" y="834"/>
                  </a:lnTo>
                  <a:lnTo>
                    <a:pt x="457" y="814"/>
                  </a:lnTo>
                  <a:lnTo>
                    <a:pt x="461" y="792"/>
                  </a:lnTo>
                  <a:lnTo>
                    <a:pt x="461" y="766"/>
                  </a:lnTo>
                  <a:lnTo>
                    <a:pt x="458" y="737"/>
                  </a:lnTo>
                  <a:lnTo>
                    <a:pt x="442" y="718"/>
                  </a:lnTo>
                  <a:lnTo>
                    <a:pt x="426" y="698"/>
                  </a:lnTo>
                  <a:lnTo>
                    <a:pt x="414" y="677"/>
                  </a:lnTo>
                  <a:lnTo>
                    <a:pt x="404" y="654"/>
                  </a:lnTo>
                  <a:lnTo>
                    <a:pt x="396" y="633"/>
                  </a:lnTo>
                  <a:lnTo>
                    <a:pt x="389" y="613"/>
                  </a:lnTo>
                  <a:lnTo>
                    <a:pt x="384" y="596"/>
                  </a:lnTo>
                  <a:lnTo>
                    <a:pt x="380" y="582"/>
                  </a:lnTo>
                  <a:lnTo>
                    <a:pt x="378" y="573"/>
                  </a:lnTo>
                  <a:lnTo>
                    <a:pt x="377" y="570"/>
                  </a:lnTo>
                  <a:lnTo>
                    <a:pt x="375" y="569"/>
                  </a:lnTo>
                  <a:lnTo>
                    <a:pt x="369" y="566"/>
                  </a:lnTo>
                  <a:lnTo>
                    <a:pt x="360" y="560"/>
                  </a:lnTo>
                  <a:lnTo>
                    <a:pt x="349" y="552"/>
                  </a:lnTo>
                  <a:lnTo>
                    <a:pt x="337" y="540"/>
                  </a:lnTo>
                  <a:lnTo>
                    <a:pt x="324" y="528"/>
                  </a:lnTo>
                  <a:lnTo>
                    <a:pt x="312" y="513"/>
                  </a:lnTo>
                  <a:lnTo>
                    <a:pt x="302" y="496"/>
                  </a:lnTo>
                  <a:lnTo>
                    <a:pt x="294" y="475"/>
                  </a:lnTo>
                  <a:lnTo>
                    <a:pt x="289" y="454"/>
                  </a:lnTo>
                  <a:lnTo>
                    <a:pt x="288" y="434"/>
                  </a:lnTo>
                  <a:lnTo>
                    <a:pt x="290" y="416"/>
                  </a:lnTo>
                  <a:lnTo>
                    <a:pt x="294" y="401"/>
                  </a:lnTo>
                  <a:lnTo>
                    <a:pt x="299" y="389"/>
                  </a:lnTo>
                  <a:lnTo>
                    <a:pt x="304" y="380"/>
                  </a:lnTo>
                  <a:lnTo>
                    <a:pt x="308" y="374"/>
                  </a:lnTo>
                  <a:lnTo>
                    <a:pt x="311" y="369"/>
                  </a:lnTo>
                  <a:lnTo>
                    <a:pt x="313" y="368"/>
                  </a:lnTo>
                  <a:lnTo>
                    <a:pt x="313" y="294"/>
                  </a:lnTo>
                  <a:lnTo>
                    <a:pt x="315" y="255"/>
                  </a:lnTo>
                  <a:lnTo>
                    <a:pt x="324" y="216"/>
                  </a:lnTo>
                  <a:lnTo>
                    <a:pt x="338" y="179"/>
                  </a:lnTo>
                  <a:lnTo>
                    <a:pt x="356" y="145"/>
                  </a:lnTo>
                  <a:lnTo>
                    <a:pt x="378" y="114"/>
                  </a:lnTo>
                  <a:lnTo>
                    <a:pt x="405" y="86"/>
                  </a:lnTo>
                  <a:lnTo>
                    <a:pt x="435" y="61"/>
                  </a:lnTo>
                  <a:lnTo>
                    <a:pt x="468" y="40"/>
                  </a:lnTo>
                  <a:lnTo>
                    <a:pt x="504" y="23"/>
                  </a:lnTo>
                  <a:lnTo>
                    <a:pt x="543" y="11"/>
                  </a:lnTo>
                  <a:lnTo>
                    <a:pt x="582" y="2"/>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83" name="Shape 7883"/>
            <p:cNvSpPr/>
            <p:nvPr/>
          </p:nvSpPr>
          <p:spPr>
            <a:xfrm>
              <a:off x="4070" y="3978"/>
              <a:ext cx="74" cy="75"/>
            </a:xfrm>
            <a:custGeom>
              <a:avLst/>
              <a:gdLst/>
              <a:ahLst/>
              <a:cxnLst/>
              <a:rect l="0" t="0" r="0" b="0"/>
              <a:pathLst>
                <a:path w="1248" h="1272" extrusionOk="0">
                  <a:moveTo>
                    <a:pt x="624" y="0"/>
                  </a:moveTo>
                  <a:lnTo>
                    <a:pt x="666" y="2"/>
                  </a:lnTo>
                  <a:lnTo>
                    <a:pt x="706" y="11"/>
                  </a:lnTo>
                  <a:lnTo>
                    <a:pt x="744" y="23"/>
                  </a:lnTo>
                  <a:lnTo>
                    <a:pt x="780" y="40"/>
                  </a:lnTo>
                  <a:lnTo>
                    <a:pt x="814" y="61"/>
                  </a:lnTo>
                  <a:lnTo>
                    <a:pt x="843" y="86"/>
                  </a:lnTo>
                  <a:lnTo>
                    <a:pt x="870" y="114"/>
                  </a:lnTo>
                  <a:lnTo>
                    <a:pt x="892" y="145"/>
                  </a:lnTo>
                  <a:lnTo>
                    <a:pt x="911" y="179"/>
                  </a:lnTo>
                  <a:lnTo>
                    <a:pt x="924" y="216"/>
                  </a:lnTo>
                  <a:lnTo>
                    <a:pt x="933" y="255"/>
                  </a:lnTo>
                  <a:lnTo>
                    <a:pt x="935" y="294"/>
                  </a:lnTo>
                  <a:lnTo>
                    <a:pt x="935" y="368"/>
                  </a:lnTo>
                  <a:lnTo>
                    <a:pt x="937" y="369"/>
                  </a:lnTo>
                  <a:lnTo>
                    <a:pt x="940" y="374"/>
                  </a:lnTo>
                  <a:lnTo>
                    <a:pt x="944" y="380"/>
                  </a:lnTo>
                  <a:lnTo>
                    <a:pt x="949" y="389"/>
                  </a:lnTo>
                  <a:lnTo>
                    <a:pt x="955" y="401"/>
                  </a:lnTo>
                  <a:lnTo>
                    <a:pt x="959" y="416"/>
                  </a:lnTo>
                  <a:lnTo>
                    <a:pt x="961" y="434"/>
                  </a:lnTo>
                  <a:lnTo>
                    <a:pt x="960" y="454"/>
                  </a:lnTo>
                  <a:lnTo>
                    <a:pt x="955" y="475"/>
                  </a:lnTo>
                  <a:lnTo>
                    <a:pt x="946" y="496"/>
                  </a:lnTo>
                  <a:lnTo>
                    <a:pt x="936" y="513"/>
                  </a:lnTo>
                  <a:lnTo>
                    <a:pt x="924" y="528"/>
                  </a:lnTo>
                  <a:lnTo>
                    <a:pt x="912" y="540"/>
                  </a:lnTo>
                  <a:lnTo>
                    <a:pt x="899" y="552"/>
                  </a:lnTo>
                  <a:lnTo>
                    <a:pt x="888" y="560"/>
                  </a:lnTo>
                  <a:lnTo>
                    <a:pt x="879" y="566"/>
                  </a:lnTo>
                  <a:lnTo>
                    <a:pt x="873" y="569"/>
                  </a:lnTo>
                  <a:lnTo>
                    <a:pt x="871" y="570"/>
                  </a:lnTo>
                  <a:lnTo>
                    <a:pt x="870" y="573"/>
                  </a:lnTo>
                  <a:lnTo>
                    <a:pt x="868" y="582"/>
                  </a:lnTo>
                  <a:lnTo>
                    <a:pt x="865" y="596"/>
                  </a:lnTo>
                  <a:lnTo>
                    <a:pt x="860" y="613"/>
                  </a:lnTo>
                  <a:lnTo>
                    <a:pt x="853" y="633"/>
                  </a:lnTo>
                  <a:lnTo>
                    <a:pt x="844" y="654"/>
                  </a:lnTo>
                  <a:lnTo>
                    <a:pt x="834" y="677"/>
                  </a:lnTo>
                  <a:lnTo>
                    <a:pt x="822" y="698"/>
                  </a:lnTo>
                  <a:lnTo>
                    <a:pt x="807" y="718"/>
                  </a:lnTo>
                  <a:lnTo>
                    <a:pt x="790" y="737"/>
                  </a:lnTo>
                  <a:lnTo>
                    <a:pt x="787" y="766"/>
                  </a:lnTo>
                  <a:lnTo>
                    <a:pt x="787" y="792"/>
                  </a:lnTo>
                  <a:lnTo>
                    <a:pt x="791" y="814"/>
                  </a:lnTo>
                  <a:lnTo>
                    <a:pt x="797" y="834"/>
                  </a:lnTo>
                  <a:lnTo>
                    <a:pt x="806" y="852"/>
                  </a:lnTo>
                  <a:lnTo>
                    <a:pt x="817" y="866"/>
                  </a:lnTo>
                  <a:lnTo>
                    <a:pt x="830" y="879"/>
                  </a:lnTo>
                  <a:lnTo>
                    <a:pt x="844" y="890"/>
                  </a:lnTo>
                  <a:lnTo>
                    <a:pt x="860" y="899"/>
                  </a:lnTo>
                  <a:lnTo>
                    <a:pt x="877" y="907"/>
                  </a:lnTo>
                  <a:lnTo>
                    <a:pt x="895" y="915"/>
                  </a:lnTo>
                  <a:lnTo>
                    <a:pt x="914" y="921"/>
                  </a:lnTo>
                  <a:lnTo>
                    <a:pt x="932" y="927"/>
                  </a:lnTo>
                  <a:lnTo>
                    <a:pt x="950" y="932"/>
                  </a:lnTo>
                  <a:lnTo>
                    <a:pt x="969" y="938"/>
                  </a:lnTo>
                  <a:lnTo>
                    <a:pt x="996" y="946"/>
                  </a:lnTo>
                  <a:lnTo>
                    <a:pt x="1023" y="954"/>
                  </a:lnTo>
                  <a:lnTo>
                    <a:pt x="1049" y="962"/>
                  </a:lnTo>
                  <a:lnTo>
                    <a:pt x="1075" y="969"/>
                  </a:lnTo>
                  <a:lnTo>
                    <a:pt x="1099" y="979"/>
                  </a:lnTo>
                  <a:lnTo>
                    <a:pt x="1122" y="987"/>
                  </a:lnTo>
                  <a:lnTo>
                    <a:pt x="1144" y="997"/>
                  </a:lnTo>
                  <a:lnTo>
                    <a:pt x="1164" y="1008"/>
                  </a:lnTo>
                  <a:lnTo>
                    <a:pt x="1182" y="1021"/>
                  </a:lnTo>
                  <a:lnTo>
                    <a:pt x="1199" y="1037"/>
                  </a:lnTo>
                  <a:lnTo>
                    <a:pt x="1214" y="1054"/>
                  </a:lnTo>
                  <a:lnTo>
                    <a:pt x="1226" y="1074"/>
                  </a:lnTo>
                  <a:lnTo>
                    <a:pt x="1235" y="1098"/>
                  </a:lnTo>
                  <a:lnTo>
                    <a:pt x="1242" y="1124"/>
                  </a:lnTo>
                  <a:lnTo>
                    <a:pt x="1247" y="1155"/>
                  </a:lnTo>
                  <a:lnTo>
                    <a:pt x="1248" y="1188"/>
                  </a:lnTo>
                  <a:lnTo>
                    <a:pt x="1245" y="1197"/>
                  </a:lnTo>
                  <a:lnTo>
                    <a:pt x="1235" y="1206"/>
                  </a:lnTo>
                  <a:lnTo>
                    <a:pt x="1218" y="1216"/>
                  </a:lnTo>
                  <a:lnTo>
                    <a:pt x="1193" y="1224"/>
                  </a:lnTo>
                  <a:lnTo>
                    <a:pt x="1163" y="1232"/>
                  </a:lnTo>
                  <a:lnTo>
                    <a:pt x="1126" y="1239"/>
                  </a:lnTo>
                  <a:lnTo>
                    <a:pt x="1083" y="1246"/>
                  </a:lnTo>
                  <a:lnTo>
                    <a:pt x="1035" y="1252"/>
                  </a:lnTo>
                  <a:lnTo>
                    <a:pt x="981" y="1258"/>
                  </a:lnTo>
                  <a:lnTo>
                    <a:pt x="921" y="1263"/>
                  </a:lnTo>
                  <a:lnTo>
                    <a:pt x="857" y="1267"/>
                  </a:lnTo>
                  <a:lnTo>
                    <a:pt x="786" y="1269"/>
                  </a:lnTo>
                  <a:lnTo>
                    <a:pt x="712" y="1272"/>
                  </a:lnTo>
                  <a:lnTo>
                    <a:pt x="669" y="1000"/>
                  </a:lnTo>
                  <a:lnTo>
                    <a:pt x="690" y="965"/>
                  </a:lnTo>
                  <a:lnTo>
                    <a:pt x="691" y="962"/>
                  </a:lnTo>
                  <a:lnTo>
                    <a:pt x="692" y="959"/>
                  </a:lnTo>
                  <a:lnTo>
                    <a:pt x="692" y="956"/>
                  </a:lnTo>
                  <a:lnTo>
                    <a:pt x="691" y="953"/>
                  </a:lnTo>
                  <a:lnTo>
                    <a:pt x="689" y="950"/>
                  </a:lnTo>
                  <a:lnTo>
                    <a:pt x="633" y="890"/>
                  </a:lnTo>
                  <a:lnTo>
                    <a:pt x="627" y="887"/>
                  </a:lnTo>
                  <a:lnTo>
                    <a:pt x="621" y="887"/>
                  </a:lnTo>
                  <a:lnTo>
                    <a:pt x="615" y="890"/>
                  </a:lnTo>
                  <a:lnTo>
                    <a:pt x="560" y="950"/>
                  </a:lnTo>
                  <a:lnTo>
                    <a:pt x="557" y="954"/>
                  </a:lnTo>
                  <a:lnTo>
                    <a:pt x="556" y="958"/>
                  </a:lnTo>
                  <a:lnTo>
                    <a:pt x="557" y="961"/>
                  </a:lnTo>
                  <a:lnTo>
                    <a:pt x="558" y="965"/>
                  </a:lnTo>
                  <a:lnTo>
                    <a:pt x="579" y="1000"/>
                  </a:lnTo>
                  <a:lnTo>
                    <a:pt x="537" y="1272"/>
                  </a:lnTo>
                  <a:lnTo>
                    <a:pt x="462" y="1269"/>
                  </a:lnTo>
                  <a:lnTo>
                    <a:pt x="393" y="1267"/>
                  </a:lnTo>
                  <a:lnTo>
                    <a:pt x="327" y="1263"/>
                  </a:lnTo>
                  <a:lnTo>
                    <a:pt x="268" y="1258"/>
                  </a:lnTo>
                  <a:lnTo>
                    <a:pt x="213" y="1252"/>
                  </a:lnTo>
                  <a:lnTo>
                    <a:pt x="165" y="1246"/>
                  </a:lnTo>
                  <a:lnTo>
                    <a:pt x="122" y="1239"/>
                  </a:lnTo>
                  <a:lnTo>
                    <a:pt x="86" y="1232"/>
                  </a:lnTo>
                  <a:lnTo>
                    <a:pt x="55" y="1224"/>
                  </a:lnTo>
                  <a:lnTo>
                    <a:pt x="31" y="1216"/>
                  </a:lnTo>
                  <a:lnTo>
                    <a:pt x="14" y="1206"/>
                  </a:lnTo>
                  <a:lnTo>
                    <a:pt x="3" y="1197"/>
                  </a:lnTo>
                  <a:lnTo>
                    <a:pt x="0" y="1188"/>
                  </a:lnTo>
                  <a:lnTo>
                    <a:pt x="1" y="1155"/>
                  </a:lnTo>
                  <a:lnTo>
                    <a:pt x="6" y="1124"/>
                  </a:lnTo>
                  <a:lnTo>
                    <a:pt x="13" y="1098"/>
                  </a:lnTo>
                  <a:lnTo>
                    <a:pt x="22" y="1074"/>
                  </a:lnTo>
                  <a:lnTo>
                    <a:pt x="35" y="1054"/>
                  </a:lnTo>
                  <a:lnTo>
                    <a:pt x="49" y="1037"/>
                  </a:lnTo>
                  <a:lnTo>
                    <a:pt x="66" y="1021"/>
                  </a:lnTo>
                  <a:lnTo>
                    <a:pt x="84" y="1008"/>
                  </a:lnTo>
                  <a:lnTo>
                    <a:pt x="104" y="997"/>
                  </a:lnTo>
                  <a:lnTo>
                    <a:pt x="126" y="987"/>
                  </a:lnTo>
                  <a:lnTo>
                    <a:pt x="149" y="979"/>
                  </a:lnTo>
                  <a:lnTo>
                    <a:pt x="173" y="969"/>
                  </a:lnTo>
                  <a:lnTo>
                    <a:pt x="199" y="962"/>
                  </a:lnTo>
                  <a:lnTo>
                    <a:pt x="224" y="954"/>
                  </a:lnTo>
                  <a:lnTo>
                    <a:pt x="252" y="946"/>
                  </a:lnTo>
                  <a:lnTo>
                    <a:pt x="279" y="938"/>
                  </a:lnTo>
                  <a:lnTo>
                    <a:pt x="298" y="932"/>
                  </a:lnTo>
                  <a:lnTo>
                    <a:pt x="316" y="927"/>
                  </a:lnTo>
                  <a:lnTo>
                    <a:pt x="334" y="921"/>
                  </a:lnTo>
                  <a:lnTo>
                    <a:pt x="353" y="915"/>
                  </a:lnTo>
                  <a:lnTo>
                    <a:pt x="371" y="907"/>
                  </a:lnTo>
                  <a:lnTo>
                    <a:pt x="387" y="899"/>
                  </a:lnTo>
                  <a:lnTo>
                    <a:pt x="404" y="890"/>
                  </a:lnTo>
                  <a:lnTo>
                    <a:pt x="418" y="879"/>
                  </a:lnTo>
                  <a:lnTo>
                    <a:pt x="431" y="866"/>
                  </a:lnTo>
                  <a:lnTo>
                    <a:pt x="443" y="852"/>
                  </a:lnTo>
                  <a:lnTo>
                    <a:pt x="451" y="834"/>
                  </a:lnTo>
                  <a:lnTo>
                    <a:pt x="457" y="814"/>
                  </a:lnTo>
                  <a:lnTo>
                    <a:pt x="461" y="792"/>
                  </a:lnTo>
                  <a:lnTo>
                    <a:pt x="461" y="766"/>
                  </a:lnTo>
                  <a:lnTo>
                    <a:pt x="458" y="737"/>
                  </a:lnTo>
                  <a:lnTo>
                    <a:pt x="440" y="718"/>
                  </a:lnTo>
                  <a:lnTo>
                    <a:pt x="426" y="698"/>
                  </a:lnTo>
                  <a:lnTo>
                    <a:pt x="414" y="677"/>
                  </a:lnTo>
                  <a:lnTo>
                    <a:pt x="404" y="654"/>
                  </a:lnTo>
                  <a:lnTo>
                    <a:pt x="395" y="633"/>
                  </a:lnTo>
                  <a:lnTo>
                    <a:pt x="388" y="613"/>
                  </a:lnTo>
                  <a:lnTo>
                    <a:pt x="383" y="596"/>
                  </a:lnTo>
                  <a:lnTo>
                    <a:pt x="379" y="582"/>
                  </a:lnTo>
                  <a:lnTo>
                    <a:pt x="378" y="573"/>
                  </a:lnTo>
                  <a:lnTo>
                    <a:pt x="377" y="570"/>
                  </a:lnTo>
                  <a:lnTo>
                    <a:pt x="375" y="569"/>
                  </a:lnTo>
                  <a:lnTo>
                    <a:pt x="369" y="566"/>
                  </a:lnTo>
                  <a:lnTo>
                    <a:pt x="360" y="560"/>
                  </a:lnTo>
                  <a:lnTo>
                    <a:pt x="349" y="552"/>
                  </a:lnTo>
                  <a:lnTo>
                    <a:pt x="336" y="540"/>
                  </a:lnTo>
                  <a:lnTo>
                    <a:pt x="323" y="528"/>
                  </a:lnTo>
                  <a:lnTo>
                    <a:pt x="312" y="513"/>
                  </a:lnTo>
                  <a:lnTo>
                    <a:pt x="301" y="496"/>
                  </a:lnTo>
                  <a:lnTo>
                    <a:pt x="294" y="475"/>
                  </a:lnTo>
                  <a:lnTo>
                    <a:pt x="288" y="454"/>
                  </a:lnTo>
                  <a:lnTo>
                    <a:pt x="287" y="434"/>
                  </a:lnTo>
                  <a:lnTo>
                    <a:pt x="290" y="416"/>
                  </a:lnTo>
                  <a:lnTo>
                    <a:pt x="294" y="401"/>
                  </a:lnTo>
                  <a:lnTo>
                    <a:pt x="298" y="389"/>
                  </a:lnTo>
                  <a:lnTo>
                    <a:pt x="303" y="380"/>
                  </a:lnTo>
                  <a:lnTo>
                    <a:pt x="308" y="374"/>
                  </a:lnTo>
                  <a:lnTo>
                    <a:pt x="311" y="369"/>
                  </a:lnTo>
                  <a:lnTo>
                    <a:pt x="312" y="368"/>
                  </a:lnTo>
                  <a:lnTo>
                    <a:pt x="312" y="294"/>
                  </a:lnTo>
                  <a:lnTo>
                    <a:pt x="315" y="255"/>
                  </a:lnTo>
                  <a:lnTo>
                    <a:pt x="323" y="216"/>
                  </a:lnTo>
                  <a:lnTo>
                    <a:pt x="337" y="179"/>
                  </a:lnTo>
                  <a:lnTo>
                    <a:pt x="356" y="145"/>
                  </a:lnTo>
                  <a:lnTo>
                    <a:pt x="378" y="114"/>
                  </a:lnTo>
                  <a:lnTo>
                    <a:pt x="405" y="86"/>
                  </a:lnTo>
                  <a:lnTo>
                    <a:pt x="434" y="61"/>
                  </a:lnTo>
                  <a:lnTo>
                    <a:pt x="468" y="40"/>
                  </a:lnTo>
                  <a:lnTo>
                    <a:pt x="504" y="23"/>
                  </a:lnTo>
                  <a:lnTo>
                    <a:pt x="541" y="11"/>
                  </a:lnTo>
                  <a:lnTo>
                    <a:pt x="582" y="2"/>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84" name="Shape 7884"/>
            <p:cNvSpPr/>
            <p:nvPr/>
          </p:nvSpPr>
          <p:spPr>
            <a:xfrm>
              <a:off x="4012" y="3953"/>
              <a:ext cx="68" cy="63"/>
            </a:xfrm>
            <a:custGeom>
              <a:avLst/>
              <a:gdLst/>
              <a:ahLst/>
              <a:cxnLst/>
              <a:rect l="0" t="0" r="0" b="0"/>
              <a:pathLst>
                <a:path w="1159" h="1072" extrusionOk="0">
                  <a:moveTo>
                    <a:pt x="580" y="0"/>
                  </a:moveTo>
                  <a:lnTo>
                    <a:pt x="602" y="3"/>
                  </a:lnTo>
                  <a:lnTo>
                    <a:pt x="622" y="11"/>
                  </a:lnTo>
                  <a:lnTo>
                    <a:pt x="639" y="25"/>
                  </a:lnTo>
                  <a:lnTo>
                    <a:pt x="652" y="41"/>
                  </a:lnTo>
                  <a:lnTo>
                    <a:pt x="660" y="61"/>
                  </a:lnTo>
                  <a:lnTo>
                    <a:pt x="663" y="84"/>
                  </a:lnTo>
                  <a:lnTo>
                    <a:pt x="663" y="538"/>
                  </a:lnTo>
                  <a:lnTo>
                    <a:pt x="1129" y="926"/>
                  </a:lnTo>
                  <a:lnTo>
                    <a:pt x="1143" y="939"/>
                  </a:lnTo>
                  <a:lnTo>
                    <a:pt x="1152" y="955"/>
                  </a:lnTo>
                  <a:lnTo>
                    <a:pt x="1158" y="972"/>
                  </a:lnTo>
                  <a:lnTo>
                    <a:pt x="1159" y="991"/>
                  </a:lnTo>
                  <a:lnTo>
                    <a:pt x="1157" y="1009"/>
                  </a:lnTo>
                  <a:lnTo>
                    <a:pt x="1151" y="1026"/>
                  </a:lnTo>
                  <a:lnTo>
                    <a:pt x="1141" y="1043"/>
                  </a:lnTo>
                  <a:lnTo>
                    <a:pt x="1126" y="1055"/>
                  </a:lnTo>
                  <a:lnTo>
                    <a:pt x="1111" y="1065"/>
                  </a:lnTo>
                  <a:lnTo>
                    <a:pt x="1094" y="1070"/>
                  </a:lnTo>
                  <a:lnTo>
                    <a:pt x="1076" y="1072"/>
                  </a:lnTo>
                  <a:lnTo>
                    <a:pt x="1057" y="1070"/>
                  </a:lnTo>
                  <a:lnTo>
                    <a:pt x="1040" y="1064"/>
                  </a:lnTo>
                  <a:lnTo>
                    <a:pt x="1023" y="1053"/>
                  </a:lnTo>
                  <a:lnTo>
                    <a:pt x="580" y="686"/>
                  </a:lnTo>
                  <a:lnTo>
                    <a:pt x="137" y="1053"/>
                  </a:lnTo>
                  <a:lnTo>
                    <a:pt x="121" y="1064"/>
                  </a:lnTo>
                  <a:lnTo>
                    <a:pt x="103" y="1070"/>
                  </a:lnTo>
                  <a:lnTo>
                    <a:pt x="85" y="1072"/>
                  </a:lnTo>
                  <a:lnTo>
                    <a:pt x="68" y="1070"/>
                  </a:lnTo>
                  <a:lnTo>
                    <a:pt x="50" y="1065"/>
                  </a:lnTo>
                  <a:lnTo>
                    <a:pt x="34" y="1056"/>
                  </a:lnTo>
                  <a:lnTo>
                    <a:pt x="20" y="1043"/>
                  </a:lnTo>
                  <a:lnTo>
                    <a:pt x="9" y="1026"/>
                  </a:lnTo>
                  <a:lnTo>
                    <a:pt x="3" y="1009"/>
                  </a:lnTo>
                  <a:lnTo>
                    <a:pt x="0" y="991"/>
                  </a:lnTo>
                  <a:lnTo>
                    <a:pt x="2" y="972"/>
                  </a:lnTo>
                  <a:lnTo>
                    <a:pt x="8" y="955"/>
                  </a:lnTo>
                  <a:lnTo>
                    <a:pt x="18" y="939"/>
                  </a:lnTo>
                  <a:lnTo>
                    <a:pt x="31" y="926"/>
                  </a:lnTo>
                  <a:lnTo>
                    <a:pt x="497" y="538"/>
                  </a:lnTo>
                  <a:lnTo>
                    <a:pt x="497" y="84"/>
                  </a:lnTo>
                  <a:lnTo>
                    <a:pt x="500" y="61"/>
                  </a:lnTo>
                  <a:lnTo>
                    <a:pt x="508" y="41"/>
                  </a:lnTo>
                  <a:lnTo>
                    <a:pt x="522" y="25"/>
                  </a:lnTo>
                  <a:lnTo>
                    <a:pt x="538" y="11"/>
                  </a:lnTo>
                  <a:lnTo>
                    <a:pt x="558" y="3"/>
                  </a:lnTo>
                  <a:lnTo>
                    <a:pt x="5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85" name="Shape 7885"/>
          <p:cNvGrpSpPr/>
          <p:nvPr/>
        </p:nvGrpSpPr>
        <p:grpSpPr>
          <a:xfrm>
            <a:off x="6450876" y="3721319"/>
            <a:ext cx="151424" cy="150775"/>
            <a:chOff x="4848" y="3600"/>
            <a:chExt cx="233" cy="232"/>
          </a:xfrm>
        </p:grpSpPr>
        <p:sp>
          <p:nvSpPr>
            <p:cNvPr id="7886" name="Shape 7886"/>
            <p:cNvSpPr/>
            <p:nvPr/>
          </p:nvSpPr>
          <p:spPr>
            <a:xfrm>
              <a:off x="4848" y="3708"/>
              <a:ext cx="67" cy="124"/>
            </a:xfrm>
            <a:custGeom>
              <a:avLst/>
              <a:gdLst/>
              <a:ahLst/>
              <a:cxnLst/>
              <a:rect l="0" t="0" r="0" b="0"/>
              <a:pathLst>
                <a:path w="932" h="1737" extrusionOk="0">
                  <a:moveTo>
                    <a:pt x="117" y="1352"/>
                  </a:moveTo>
                  <a:lnTo>
                    <a:pt x="117" y="1448"/>
                  </a:lnTo>
                  <a:lnTo>
                    <a:pt x="120" y="1471"/>
                  </a:lnTo>
                  <a:lnTo>
                    <a:pt x="130" y="1493"/>
                  </a:lnTo>
                  <a:lnTo>
                    <a:pt x="147" y="1515"/>
                  </a:lnTo>
                  <a:lnTo>
                    <a:pt x="169" y="1536"/>
                  </a:lnTo>
                  <a:lnTo>
                    <a:pt x="198" y="1557"/>
                  </a:lnTo>
                  <a:lnTo>
                    <a:pt x="231" y="1575"/>
                  </a:lnTo>
                  <a:lnTo>
                    <a:pt x="270" y="1590"/>
                  </a:lnTo>
                  <a:lnTo>
                    <a:pt x="313" y="1603"/>
                  </a:lnTo>
                  <a:lnTo>
                    <a:pt x="360" y="1613"/>
                  </a:lnTo>
                  <a:lnTo>
                    <a:pt x="411" y="1619"/>
                  </a:lnTo>
                  <a:lnTo>
                    <a:pt x="466" y="1621"/>
                  </a:lnTo>
                  <a:lnTo>
                    <a:pt x="521" y="1619"/>
                  </a:lnTo>
                  <a:lnTo>
                    <a:pt x="571" y="1613"/>
                  </a:lnTo>
                  <a:lnTo>
                    <a:pt x="619" y="1603"/>
                  </a:lnTo>
                  <a:lnTo>
                    <a:pt x="662" y="1590"/>
                  </a:lnTo>
                  <a:lnTo>
                    <a:pt x="700" y="1575"/>
                  </a:lnTo>
                  <a:lnTo>
                    <a:pt x="734" y="1557"/>
                  </a:lnTo>
                  <a:lnTo>
                    <a:pt x="762" y="1536"/>
                  </a:lnTo>
                  <a:lnTo>
                    <a:pt x="784" y="1515"/>
                  </a:lnTo>
                  <a:lnTo>
                    <a:pt x="802" y="1493"/>
                  </a:lnTo>
                  <a:lnTo>
                    <a:pt x="812" y="1471"/>
                  </a:lnTo>
                  <a:lnTo>
                    <a:pt x="815" y="1448"/>
                  </a:lnTo>
                  <a:lnTo>
                    <a:pt x="815" y="1352"/>
                  </a:lnTo>
                  <a:lnTo>
                    <a:pt x="776" y="1376"/>
                  </a:lnTo>
                  <a:lnTo>
                    <a:pt x="734" y="1396"/>
                  </a:lnTo>
                  <a:lnTo>
                    <a:pt x="686" y="1414"/>
                  </a:lnTo>
                  <a:lnTo>
                    <a:pt x="635" y="1428"/>
                  </a:lnTo>
                  <a:lnTo>
                    <a:pt x="582" y="1439"/>
                  </a:lnTo>
                  <a:lnTo>
                    <a:pt x="525" y="1445"/>
                  </a:lnTo>
                  <a:lnTo>
                    <a:pt x="466" y="1448"/>
                  </a:lnTo>
                  <a:lnTo>
                    <a:pt x="407" y="1445"/>
                  </a:lnTo>
                  <a:lnTo>
                    <a:pt x="350" y="1439"/>
                  </a:lnTo>
                  <a:lnTo>
                    <a:pt x="296" y="1428"/>
                  </a:lnTo>
                  <a:lnTo>
                    <a:pt x="246" y="1414"/>
                  </a:lnTo>
                  <a:lnTo>
                    <a:pt x="198" y="1396"/>
                  </a:lnTo>
                  <a:lnTo>
                    <a:pt x="155" y="1376"/>
                  </a:lnTo>
                  <a:lnTo>
                    <a:pt x="117" y="1352"/>
                  </a:lnTo>
                  <a:close/>
                  <a:moveTo>
                    <a:pt x="117" y="1062"/>
                  </a:moveTo>
                  <a:lnTo>
                    <a:pt x="117" y="1158"/>
                  </a:lnTo>
                  <a:lnTo>
                    <a:pt x="120" y="1181"/>
                  </a:lnTo>
                  <a:lnTo>
                    <a:pt x="130" y="1203"/>
                  </a:lnTo>
                  <a:lnTo>
                    <a:pt x="147" y="1225"/>
                  </a:lnTo>
                  <a:lnTo>
                    <a:pt x="169" y="1247"/>
                  </a:lnTo>
                  <a:lnTo>
                    <a:pt x="198" y="1267"/>
                  </a:lnTo>
                  <a:lnTo>
                    <a:pt x="231" y="1285"/>
                  </a:lnTo>
                  <a:lnTo>
                    <a:pt x="270" y="1300"/>
                  </a:lnTo>
                  <a:lnTo>
                    <a:pt x="313" y="1313"/>
                  </a:lnTo>
                  <a:lnTo>
                    <a:pt x="360" y="1323"/>
                  </a:lnTo>
                  <a:lnTo>
                    <a:pt x="411" y="1329"/>
                  </a:lnTo>
                  <a:lnTo>
                    <a:pt x="466" y="1331"/>
                  </a:lnTo>
                  <a:lnTo>
                    <a:pt x="521" y="1329"/>
                  </a:lnTo>
                  <a:lnTo>
                    <a:pt x="571" y="1323"/>
                  </a:lnTo>
                  <a:lnTo>
                    <a:pt x="619" y="1313"/>
                  </a:lnTo>
                  <a:lnTo>
                    <a:pt x="662" y="1300"/>
                  </a:lnTo>
                  <a:lnTo>
                    <a:pt x="700" y="1285"/>
                  </a:lnTo>
                  <a:lnTo>
                    <a:pt x="734" y="1267"/>
                  </a:lnTo>
                  <a:lnTo>
                    <a:pt x="762" y="1247"/>
                  </a:lnTo>
                  <a:lnTo>
                    <a:pt x="784" y="1225"/>
                  </a:lnTo>
                  <a:lnTo>
                    <a:pt x="802" y="1203"/>
                  </a:lnTo>
                  <a:lnTo>
                    <a:pt x="812" y="1181"/>
                  </a:lnTo>
                  <a:lnTo>
                    <a:pt x="815" y="1158"/>
                  </a:lnTo>
                  <a:lnTo>
                    <a:pt x="815" y="1062"/>
                  </a:lnTo>
                  <a:lnTo>
                    <a:pt x="776" y="1086"/>
                  </a:lnTo>
                  <a:lnTo>
                    <a:pt x="734" y="1106"/>
                  </a:lnTo>
                  <a:lnTo>
                    <a:pt x="686" y="1124"/>
                  </a:lnTo>
                  <a:lnTo>
                    <a:pt x="635" y="1139"/>
                  </a:lnTo>
                  <a:lnTo>
                    <a:pt x="582" y="1150"/>
                  </a:lnTo>
                  <a:lnTo>
                    <a:pt x="525" y="1156"/>
                  </a:lnTo>
                  <a:lnTo>
                    <a:pt x="466" y="1158"/>
                  </a:lnTo>
                  <a:lnTo>
                    <a:pt x="407" y="1156"/>
                  </a:lnTo>
                  <a:lnTo>
                    <a:pt x="350" y="1150"/>
                  </a:lnTo>
                  <a:lnTo>
                    <a:pt x="296" y="1139"/>
                  </a:lnTo>
                  <a:lnTo>
                    <a:pt x="246" y="1124"/>
                  </a:lnTo>
                  <a:lnTo>
                    <a:pt x="198" y="1106"/>
                  </a:lnTo>
                  <a:lnTo>
                    <a:pt x="155" y="1086"/>
                  </a:lnTo>
                  <a:lnTo>
                    <a:pt x="117" y="1062"/>
                  </a:lnTo>
                  <a:close/>
                  <a:moveTo>
                    <a:pt x="117" y="772"/>
                  </a:moveTo>
                  <a:lnTo>
                    <a:pt x="117" y="868"/>
                  </a:lnTo>
                  <a:lnTo>
                    <a:pt x="120" y="891"/>
                  </a:lnTo>
                  <a:lnTo>
                    <a:pt x="130" y="913"/>
                  </a:lnTo>
                  <a:lnTo>
                    <a:pt x="147" y="936"/>
                  </a:lnTo>
                  <a:lnTo>
                    <a:pt x="169" y="957"/>
                  </a:lnTo>
                  <a:lnTo>
                    <a:pt x="198" y="977"/>
                  </a:lnTo>
                  <a:lnTo>
                    <a:pt x="231" y="995"/>
                  </a:lnTo>
                  <a:lnTo>
                    <a:pt x="270" y="1010"/>
                  </a:lnTo>
                  <a:lnTo>
                    <a:pt x="313" y="1023"/>
                  </a:lnTo>
                  <a:lnTo>
                    <a:pt x="360" y="1034"/>
                  </a:lnTo>
                  <a:lnTo>
                    <a:pt x="411" y="1040"/>
                  </a:lnTo>
                  <a:lnTo>
                    <a:pt x="466" y="1042"/>
                  </a:lnTo>
                  <a:lnTo>
                    <a:pt x="521" y="1040"/>
                  </a:lnTo>
                  <a:lnTo>
                    <a:pt x="571" y="1034"/>
                  </a:lnTo>
                  <a:lnTo>
                    <a:pt x="619" y="1023"/>
                  </a:lnTo>
                  <a:lnTo>
                    <a:pt x="662" y="1010"/>
                  </a:lnTo>
                  <a:lnTo>
                    <a:pt x="700" y="995"/>
                  </a:lnTo>
                  <a:lnTo>
                    <a:pt x="734" y="977"/>
                  </a:lnTo>
                  <a:lnTo>
                    <a:pt x="762" y="957"/>
                  </a:lnTo>
                  <a:lnTo>
                    <a:pt x="784" y="936"/>
                  </a:lnTo>
                  <a:lnTo>
                    <a:pt x="802" y="913"/>
                  </a:lnTo>
                  <a:lnTo>
                    <a:pt x="812" y="891"/>
                  </a:lnTo>
                  <a:lnTo>
                    <a:pt x="815" y="868"/>
                  </a:lnTo>
                  <a:lnTo>
                    <a:pt x="815" y="772"/>
                  </a:lnTo>
                  <a:lnTo>
                    <a:pt x="776" y="796"/>
                  </a:lnTo>
                  <a:lnTo>
                    <a:pt x="734" y="817"/>
                  </a:lnTo>
                  <a:lnTo>
                    <a:pt x="686" y="835"/>
                  </a:lnTo>
                  <a:lnTo>
                    <a:pt x="635" y="849"/>
                  </a:lnTo>
                  <a:lnTo>
                    <a:pt x="582" y="860"/>
                  </a:lnTo>
                  <a:lnTo>
                    <a:pt x="525" y="866"/>
                  </a:lnTo>
                  <a:lnTo>
                    <a:pt x="466" y="868"/>
                  </a:lnTo>
                  <a:lnTo>
                    <a:pt x="407" y="866"/>
                  </a:lnTo>
                  <a:lnTo>
                    <a:pt x="350" y="860"/>
                  </a:lnTo>
                  <a:lnTo>
                    <a:pt x="296" y="849"/>
                  </a:lnTo>
                  <a:lnTo>
                    <a:pt x="246" y="835"/>
                  </a:lnTo>
                  <a:lnTo>
                    <a:pt x="198" y="817"/>
                  </a:lnTo>
                  <a:lnTo>
                    <a:pt x="155" y="796"/>
                  </a:lnTo>
                  <a:lnTo>
                    <a:pt x="117" y="772"/>
                  </a:lnTo>
                  <a:close/>
                  <a:moveTo>
                    <a:pt x="117" y="482"/>
                  </a:moveTo>
                  <a:lnTo>
                    <a:pt x="117" y="578"/>
                  </a:lnTo>
                  <a:lnTo>
                    <a:pt x="120" y="601"/>
                  </a:lnTo>
                  <a:lnTo>
                    <a:pt x="130" y="624"/>
                  </a:lnTo>
                  <a:lnTo>
                    <a:pt x="147" y="646"/>
                  </a:lnTo>
                  <a:lnTo>
                    <a:pt x="169" y="667"/>
                  </a:lnTo>
                  <a:lnTo>
                    <a:pt x="198" y="687"/>
                  </a:lnTo>
                  <a:lnTo>
                    <a:pt x="231" y="705"/>
                  </a:lnTo>
                  <a:lnTo>
                    <a:pt x="270" y="721"/>
                  </a:lnTo>
                  <a:lnTo>
                    <a:pt x="313" y="734"/>
                  </a:lnTo>
                  <a:lnTo>
                    <a:pt x="360" y="744"/>
                  </a:lnTo>
                  <a:lnTo>
                    <a:pt x="411" y="750"/>
                  </a:lnTo>
                  <a:lnTo>
                    <a:pt x="466" y="753"/>
                  </a:lnTo>
                  <a:lnTo>
                    <a:pt x="521" y="750"/>
                  </a:lnTo>
                  <a:lnTo>
                    <a:pt x="571" y="744"/>
                  </a:lnTo>
                  <a:lnTo>
                    <a:pt x="619" y="734"/>
                  </a:lnTo>
                  <a:lnTo>
                    <a:pt x="662" y="721"/>
                  </a:lnTo>
                  <a:lnTo>
                    <a:pt x="700" y="705"/>
                  </a:lnTo>
                  <a:lnTo>
                    <a:pt x="734" y="687"/>
                  </a:lnTo>
                  <a:lnTo>
                    <a:pt x="762" y="667"/>
                  </a:lnTo>
                  <a:lnTo>
                    <a:pt x="784" y="646"/>
                  </a:lnTo>
                  <a:lnTo>
                    <a:pt x="802" y="624"/>
                  </a:lnTo>
                  <a:lnTo>
                    <a:pt x="812" y="601"/>
                  </a:lnTo>
                  <a:lnTo>
                    <a:pt x="815" y="578"/>
                  </a:lnTo>
                  <a:lnTo>
                    <a:pt x="815" y="482"/>
                  </a:lnTo>
                  <a:lnTo>
                    <a:pt x="776" y="506"/>
                  </a:lnTo>
                  <a:lnTo>
                    <a:pt x="734" y="528"/>
                  </a:lnTo>
                  <a:lnTo>
                    <a:pt x="686" y="545"/>
                  </a:lnTo>
                  <a:lnTo>
                    <a:pt x="635" y="559"/>
                  </a:lnTo>
                  <a:lnTo>
                    <a:pt x="582" y="570"/>
                  </a:lnTo>
                  <a:lnTo>
                    <a:pt x="525" y="576"/>
                  </a:lnTo>
                  <a:lnTo>
                    <a:pt x="466" y="578"/>
                  </a:lnTo>
                  <a:lnTo>
                    <a:pt x="407" y="576"/>
                  </a:lnTo>
                  <a:lnTo>
                    <a:pt x="350" y="570"/>
                  </a:lnTo>
                  <a:lnTo>
                    <a:pt x="296" y="559"/>
                  </a:lnTo>
                  <a:lnTo>
                    <a:pt x="246" y="545"/>
                  </a:lnTo>
                  <a:lnTo>
                    <a:pt x="198" y="528"/>
                  </a:lnTo>
                  <a:lnTo>
                    <a:pt x="155" y="506"/>
                  </a:lnTo>
                  <a:lnTo>
                    <a:pt x="117" y="482"/>
                  </a:lnTo>
                  <a:close/>
                  <a:moveTo>
                    <a:pt x="466" y="115"/>
                  </a:moveTo>
                  <a:lnTo>
                    <a:pt x="411" y="118"/>
                  </a:lnTo>
                  <a:lnTo>
                    <a:pt x="360" y="124"/>
                  </a:lnTo>
                  <a:lnTo>
                    <a:pt x="313" y="134"/>
                  </a:lnTo>
                  <a:lnTo>
                    <a:pt x="270" y="147"/>
                  </a:lnTo>
                  <a:lnTo>
                    <a:pt x="231" y="162"/>
                  </a:lnTo>
                  <a:lnTo>
                    <a:pt x="198" y="180"/>
                  </a:lnTo>
                  <a:lnTo>
                    <a:pt x="169" y="201"/>
                  </a:lnTo>
                  <a:lnTo>
                    <a:pt x="147" y="222"/>
                  </a:lnTo>
                  <a:lnTo>
                    <a:pt x="130" y="244"/>
                  </a:lnTo>
                  <a:lnTo>
                    <a:pt x="120" y="266"/>
                  </a:lnTo>
                  <a:lnTo>
                    <a:pt x="117" y="288"/>
                  </a:lnTo>
                  <a:lnTo>
                    <a:pt x="120" y="312"/>
                  </a:lnTo>
                  <a:lnTo>
                    <a:pt x="130" y="334"/>
                  </a:lnTo>
                  <a:lnTo>
                    <a:pt x="147" y="356"/>
                  </a:lnTo>
                  <a:lnTo>
                    <a:pt x="169" y="377"/>
                  </a:lnTo>
                  <a:lnTo>
                    <a:pt x="198" y="397"/>
                  </a:lnTo>
                  <a:lnTo>
                    <a:pt x="231" y="416"/>
                  </a:lnTo>
                  <a:lnTo>
                    <a:pt x="270" y="431"/>
                  </a:lnTo>
                  <a:lnTo>
                    <a:pt x="313" y="444"/>
                  </a:lnTo>
                  <a:lnTo>
                    <a:pt x="360" y="454"/>
                  </a:lnTo>
                  <a:lnTo>
                    <a:pt x="411" y="460"/>
                  </a:lnTo>
                  <a:lnTo>
                    <a:pt x="466" y="463"/>
                  </a:lnTo>
                  <a:lnTo>
                    <a:pt x="521" y="460"/>
                  </a:lnTo>
                  <a:lnTo>
                    <a:pt x="571" y="454"/>
                  </a:lnTo>
                  <a:lnTo>
                    <a:pt x="619" y="444"/>
                  </a:lnTo>
                  <a:lnTo>
                    <a:pt x="662" y="431"/>
                  </a:lnTo>
                  <a:lnTo>
                    <a:pt x="700" y="416"/>
                  </a:lnTo>
                  <a:lnTo>
                    <a:pt x="734" y="397"/>
                  </a:lnTo>
                  <a:lnTo>
                    <a:pt x="762" y="377"/>
                  </a:lnTo>
                  <a:lnTo>
                    <a:pt x="784" y="356"/>
                  </a:lnTo>
                  <a:lnTo>
                    <a:pt x="802" y="334"/>
                  </a:lnTo>
                  <a:lnTo>
                    <a:pt x="812" y="312"/>
                  </a:lnTo>
                  <a:lnTo>
                    <a:pt x="815" y="288"/>
                  </a:lnTo>
                  <a:lnTo>
                    <a:pt x="812" y="266"/>
                  </a:lnTo>
                  <a:lnTo>
                    <a:pt x="802" y="244"/>
                  </a:lnTo>
                  <a:lnTo>
                    <a:pt x="784" y="222"/>
                  </a:lnTo>
                  <a:lnTo>
                    <a:pt x="762" y="201"/>
                  </a:lnTo>
                  <a:lnTo>
                    <a:pt x="734" y="180"/>
                  </a:lnTo>
                  <a:lnTo>
                    <a:pt x="700" y="162"/>
                  </a:lnTo>
                  <a:lnTo>
                    <a:pt x="662" y="147"/>
                  </a:lnTo>
                  <a:lnTo>
                    <a:pt x="619" y="134"/>
                  </a:lnTo>
                  <a:lnTo>
                    <a:pt x="571" y="124"/>
                  </a:lnTo>
                  <a:lnTo>
                    <a:pt x="521" y="118"/>
                  </a:lnTo>
                  <a:lnTo>
                    <a:pt x="466" y="115"/>
                  </a:lnTo>
                  <a:close/>
                  <a:moveTo>
                    <a:pt x="466" y="0"/>
                  </a:moveTo>
                  <a:lnTo>
                    <a:pt x="521" y="1"/>
                  </a:lnTo>
                  <a:lnTo>
                    <a:pt x="573" y="7"/>
                  </a:lnTo>
                  <a:lnTo>
                    <a:pt x="624" y="16"/>
                  </a:lnTo>
                  <a:lnTo>
                    <a:pt x="673" y="28"/>
                  </a:lnTo>
                  <a:lnTo>
                    <a:pt x="718" y="44"/>
                  </a:lnTo>
                  <a:lnTo>
                    <a:pt x="759" y="62"/>
                  </a:lnTo>
                  <a:lnTo>
                    <a:pt x="797" y="83"/>
                  </a:lnTo>
                  <a:lnTo>
                    <a:pt x="831" y="107"/>
                  </a:lnTo>
                  <a:lnTo>
                    <a:pt x="861" y="133"/>
                  </a:lnTo>
                  <a:lnTo>
                    <a:pt x="885" y="160"/>
                  </a:lnTo>
                  <a:lnTo>
                    <a:pt x="905" y="190"/>
                  </a:lnTo>
                  <a:lnTo>
                    <a:pt x="919" y="222"/>
                  </a:lnTo>
                  <a:lnTo>
                    <a:pt x="929" y="255"/>
                  </a:lnTo>
                  <a:lnTo>
                    <a:pt x="932" y="288"/>
                  </a:lnTo>
                  <a:lnTo>
                    <a:pt x="932" y="1448"/>
                  </a:lnTo>
                  <a:lnTo>
                    <a:pt x="929" y="1482"/>
                  </a:lnTo>
                  <a:lnTo>
                    <a:pt x="919" y="1515"/>
                  </a:lnTo>
                  <a:lnTo>
                    <a:pt x="905" y="1546"/>
                  </a:lnTo>
                  <a:lnTo>
                    <a:pt x="885" y="1577"/>
                  </a:lnTo>
                  <a:lnTo>
                    <a:pt x="861" y="1604"/>
                  </a:lnTo>
                  <a:lnTo>
                    <a:pt x="831" y="1630"/>
                  </a:lnTo>
                  <a:lnTo>
                    <a:pt x="797" y="1653"/>
                  </a:lnTo>
                  <a:lnTo>
                    <a:pt x="759" y="1675"/>
                  </a:lnTo>
                  <a:lnTo>
                    <a:pt x="718" y="1693"/>
                  </a:lnTo>
                  <a:lnTo>
                    <a:pt x="673" y="1709"/>
                  </a:lnTo>
                  <a:lnTo>
                    <a:pt x="624" y="1721"/>
                  </a:lnTo>
                  <a:lnTo>
                    <a:pt x="573" y="1730"/>
                  </a:lnTo>
                  <a:lnTo>
                    <a:pt x="521" y="1735"/>
                  </a:lnTo>
                  <a:lnTo>
                    <a:pt x="466" y="1737"/>
                  </a:lnTo>
                  <a:lnTo>
                    <a:pt x="411" y="1735"/>
                  </a:lnTo>
                  <a:lnTo>
                    <a:pt x="357" y="1730"/>
                  </a:lnTo>
                  <a:lnTo>
                    <a:pt x="308" y="1721"/>
                  </a:lnTo>
                  <a:lnTo>
                    <a:pt x="259" y="1709"/>
                  </a:lnTo>
                  <a:lnTo>
                    <a:pt x="214" y="1693"/>
                  </a:lnTo>
                  <a:lnTo>
                    <a:pt x="173" y="1675"/>
                  </a:lnTo>
                  <a:lnTo>
                    <a:pt x="135" y="1653"/>
                  </a:lnTo>
                  <a:lnTo>
                    <a:pt x="101" y="1630"/>
                  </a:lnTo>
                  <a:lnTo>
                    <a:pt x="71" y="1604"/>
                  </a:lnTo>
                  <a:lnTo>
                    <a:pt x="47" y="1577"/>
                  </a:lnTo>
                  <a:lnTo>
                    <a:pt x="26" y="1546"/>
                  </a:lnTo>
                  <a:lnTo>
                    <a:pt x="12" y="1515"/>
                  </a:lnTo>
                  <a:lnTo>
                    <a:pt x="3" y="1482"/>
                  </a:lnTo>
                  <a:lnTo>
                    <a:pt x="0" y="1448"/>
                  </a:lnTo>
                  <a:lnTo>
                    <a:pt x="0" y="288"/>
                  </a:lnTo>
                  <a:lnTo>
                    <a:pt x="3" y="255"/>
                  </a:lnTo>
                  <a:lnTo>
                    <a:pt x="12" y="222"/>
                  </a:lnTo>
                  <a:lnTo>
                    <a:pt x="26" y="190"/>
                  </a:lnTo>
                  <a:lnTo>
                    <a:pt x="47" y="160"/>
                  </a:lnTo>
                  <a:lnTo>
                    <a:pt x="71" y="133"/>
                  </a:lnTo>
                  <a:lnTo>
                    <a:pt x="101" y="107"/>
                  </a:lnTo>
                  <a:lnTo>
                    <a:pt x="135" y="83"/>
                  </a:lnTo>
                  <a:lnTo>
                    <a:pt x="173" y="62"/>
                  </a:lnTo>
                  <a:lnTo>
                    <a:pt x="214" y="44"/>
                  </a:lnTo>
                  <a:lnTo>
                    <a:pt x="259" y="28"/>
                  </a:lnTo>
                  <a:lnTo>
                    <a:pt x="308" y="16"/>
                  </a:lnTo>
                  <a:lnTo>
                    <a:pt x="357" y="7"/>
                  </a:lnTo>
                  <a:lnTo>
                    <a:pt x="411" y="1"/>
                  </a:lnTo>
                  <a:lnTo>
                    <a:pt x="4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87" name="Shape 7887"/>
            <p:cNvSpPr/>
            <p:nvPr/>
          </p:nvSpPr>
          <p:spPr>
            <a:xfrm>
              <a:off x="5014" y="3604"/>
              <a:ext cx="67" cy="228"/>
            </a:xfrm>
            <a:custGeom>
              <a:avLst/>
              <a:gdLst/>
              <a:ahLst/>
              <a:cxnLst/>
              <a:rect l="0" t="0" r="0" b="0"/>
              <a:pathLst>
                <a:path w="932" h="3186" extrusionOk="0">
                  <a:moveTo>
                    <a:pt x="116" y="2801"/>
                  </a:moveTo>
                  <a:lnTo>
                    <a:pt x="116" y="2897"/>
                  </a:lnTo>
                  <a:lnTo>
                    <a:pt x="120" y="2920"/>
                  </a:lnTo>
                  <a:lnTo>
                    <a:pt x="130" y="2942"/>
                  </a:lnTo>
                  <a:lnTo>
                    <a:pt x="146" y="2964"/>
                  </a:lnTo>
                  <a:lnTo>
                    <a:pt x="170" y="2985"/>
                  </a:lnTo>
                  <a:lnTo>
                    <a:pt x="197" y="3006"/>
                  </a:lnTo>
                  <a:lnTo>
                    <a:pt x="232" y="3024"/>
                  </a:lnTo>
                  <a:lnTo>
                    <a:pt x="269" y="3039"/>
                  </a:lnTo>
                  <a:lnTo>
                    <a:pt x="313" y="3052"/>
                  </a:lnTo>
                  <a:lnTo>
                    <a:pt x="359" y="3062"/>
                  </a:lnTo>
                  <a:lnTo>
                    <a:pt x="411" y="3068"/>
                  </a:lnTo>
                  <a:lnTo>
                    <a:pt x="466" y="3070"/>
                  </a:lnTo>
                  <a:lnTo>
                    <a:pt x="520" y="3068"/>
                  </a:lnTo>
                  <a:lnTo>
                    <a:pt x="572" y="3062"/>
                  </a:lnTo>
                  <a:lnTo>
                    <a:pt x="618" y="3052"/>
                  </a:lnTo>
                  <a:lnTo>
                    <a:pt x="662" y="3039"/>
                  </a:lnTo>
                  <a:lnTo>
                    <a:pt x="700" y="3024"/>
                  </a:lnTo>
                  <a:lnTo>
                    <a:pt x="734" y="3006"/>
                  </a:lnTo>
                  <a:lnTo>
                    <a:pt x="762" y="2985"/>
                  </a:lnTo>
                  <a:lnTo>
                    <a:pt x="785" y="2964"/>
                  </a:lnTo>
                  <a:lnTo>
                    <a:pt x="801" y="2942"/>
                  </a:lnTo>
                  <a:lnTo>
                    <a:pt x="811" y="2920"/>
                  </a:lnTo>
                  <a:lnTo>
                    <a:pt x="815" y="2897"/>
                  </a:lnTo>
                  <a:lnTo>
                    <a:pt x="815" y="2801"/>
                  </a:lnTo>
                  <a:lnTo>
                    <a:pt x="777" y="2825"/>
                  </a:lnTo>
                  <a:lnTo>
                    <a:pt x="733" y="2845"/>
                  </a:lnTo>
                  <a:lnTo>
                    <a:pt x="686" y="2863"/>
                  </a:lnTo>
                  <a:lnTo>
                    <a:pt x="635" y="2877"/>
                  </a:lnTo>
                  <a:lnTo>
                    <a:pt x="582" y="2888"/>
                  </a:lnTo>
                  <a:lnTo>
                    <a:pt x="525" y="2894"/>
                  </a:lnTo>
                  <a:lnTo>
                    <a:pt x="466" y="2897"/>
                  </a:lnTo>
                  <a:lnTo>
                    <a:pt x="406" y="2894"/>
                  </a:lnTo>
                  <a:lnTo>
                    <a:pt x="349" y="2888"/>
                  </a:lnTo>
                  <a:lnTo>
                    <a:pt x="295" y="2877"/>
                  </a:lnTo>
                  <a:lnTo>
                    <a:pt x="245" y="2863"/>
                  </a:lnTo>
                  <a:lnTo>
                    <a:pt x="198" y="2845"/>
                  </a:lnTo>
                  <a:lnTo>
                    <a:pt x="155" y="2825"/>
                  </a:lnTo>
                  <a:lnTo>
                    <a:pt x="116" y="2801"/>
                  </a:lnTo>
                  <a:close/>
                  <a:moveTo>
                    <a:pt x="116" y="2511"/>
                  </a:moveTo>
                  <a:lnTo>
                    <a:pt x="116" y="2607"/>
                  </a:lnTo>
                  <a:lnTo>
                    <a:pt x="120" y="2630"/>
                  </a:lnTo>
                  <a:lnTo>
                    <a:pt x="130" y="2652"/>
                  </a:lnTo>
                  <a:lnTo>
                    <a:pt x="146" y="2674"/>
                  </a:lnTo>
                  <a:lnTo>
                    <a:pt x="170" y="2696"/>
                  </a:lnTo>
                  <a:lnTo>
                    <a:pt x="197" y="2716"/>
                  </a:lnTo>
                  <a:lnTo>
                    <a:pt x="232" y="2734"/>
                  </a:lnTo>
                  <a:lnTo>
                    <a:pt x="269" y="2749"/>
                  </a:lnTo>
                  <a:lnTo>
                    <a:pt x="313" y="2762"/>
                  </a:lnTo>
                  <a:lnTo>
                    <a:pt x="359" y="2772"/>
                  </a:lnTo>
                  <a:lnTo>
                    <a:pt x="411" y="2778"/>
                  </a:lnTo>
                  <a:lnTo>
                    <a:pt x="466" y="2780"/>
                  </a:lnTo>
                  <a:lnTo>
                    <a:pt x="520" y="2778"/>
                  </a:lnTo>
                  <a:lnTo>
                    <a:pt x="572" y="2772"/>
                  </a:lnTo>
                  <a:lnTo>
                    <a:pt x="618" y="2762"/>
                  </a:lnTo>
                  <a:lnTo>
                    <a:pt x="662" y="2749"/>
                  </a:lnTo>
                  <a:lnTo>
                    <a:pt x="700" y="2734"/>
                  </a:lnTo>
                  <a:lnTo>
                    <a:pt x="734" y="2716"/>
                  </a:lnTo>
                  <a:lnTo>
                    <a:pt x="762" y="2696"/>
                  </a:lnTo>
                  <a:lnTo>
                    <a:pt x="785" y="2674"/>
                  </a:lnTo>
                  <a:lnTo>
                    <a:pt x="801" y="2652"/>
                  </a:lnTo>
                  <a:lnTo>
                    <a:pt x="811" y="2630"/>
                  </a:lnTo>
                  <a:lnTo>
                    <a:pt x="815" y="2607"/>
                  </a:lnTo>
                  <a:lnTo>
                    <a:pt x="815" y="2511"/>
                  </a:lnTo>
                  <a:lnTo>
                    <a:pt x="777" y="2535"/>
                  </a:lnTo>
                  <a:lnTo>
                    <a:pt x="733" y="2555"/>
                  </a:lnTo>
                  <a:lnTo>
                    <a:pt x="686" y="2573"/>
                  </a:lnTo>
                  <a:lnTo>
                    <a:pt x="635" y="2588"/>
                  </a:lnTo>
                  <a:lnTo>
                    <a:pt x="582" y="2599"/>
                  </a:lnTo>
                  <a:lnTo>
                    <a:pt x="525" y="2605"/>
                  </a:lnTo>
                  <a:lnTo>
                    <a:pt x="466" y="2607"/>
                  </a:lnTo>
                  <a:lnTo>
                    <a:pt x="406" y="2605"/>
                  </a:lnTo>
                  <a:lnTo>
                    <a:pt x="349" y="2599"/>
                  </a:lnTo>
                  <a:lnTo>
                    <a:pt x="295" y="2588"/>
                  </a:lnTo>
                  <a:lnTo>
                    <a:pt x="245" y="2573"/>
                  </a:lnTo>
                  <a:lnTo>
                    <a:pt x="198" y="2555"/>
                  </a:lnTo>
                  <a:lnTo>
                    <a:pt x="155" y="2535"/>
                  </a:lnTo>
                  <a:lnTo>
                    <a:pt x="116" y="2511"/>
                  </a:lnTo>
                  <a:close/>
                  <a:moveTo>
                    <a:pt x="116" y="2221"/>
                  </a:moveTo>
                  <a:lnTo>
                    <a:pt x="116" y="2317"/>
                  </a:lnTo>
                  <a:lnTo>
                    <a:pt x="120" y="2340"/>
                  </a:lnTo>
                  <a:lnTo>
                    <a:pt x="130" y="2362"/>
                  </a:lnTo>
                  <a:lnTo>
                    <a:pt x="146" y="2385"/>
                  </a:lnTo>
                  <a:lnTo>
                    <a:pt x="170" y="2406"/>
                  </a:lnTo>
                  <a:lnTo>
                    <a:pt x="197" y="2426"/>
                  </a:lnTo>
                  <a:lnTo>
                    <a:pt x="232" y="2444"/>
                  </a:lnTo>
                  <a:lnTo>
                    <a:pt x="269" y="2459"/>
                  </a:lnTo>
                  <a:lnTo>
                    <a:pt x="313" y="2472"/>
                  </a:lnTo>
                  <a:lnTo>
                    <a:pt x="359" y="2483"/>
                  </a:lnTo>
                  <a:lnTo>
                    <a:pt x="411" y="2489"/>
                  </a:lnTo>
                  <a:lnTo>
                    <a:pt x="466" y="2491"/>
                  </a:lnTo>
                  <a:lnTo>
                    <a:pt x="520" y="2489"/>
                  </a:lnTo>
                  <a:lnTo>
                    <a:pt x="572" y="2483"/>
                  </a:lnTo>
                  <a:lnTo>
                    <a:pt x="618" y="2472"/>
                  </a:lnTo>
                  <a:lnTo>
                    <a:pt x="662" y="2459"/>
                  </a:lnTo>
                  <a:lnTo>
                    <a:pt x="700" y="2444"/>
                  </a:lnTo>
                  <a:lnTo>
                    <a:pt x="734" y="2426"/>
                  </a:lnTo>
                  <a:lnTo>
                    <a:pt x="762" y="2406"/>
                  </a:lnTo>
                  <a:lnTo>
                    <a:pt x="785" y="2385"/>
                  </a:lnTo>
                  <a:lnTo>
                    <a:pt x="801" y="2362"/>
                  </a:lnTo>
                  <a:lnTo>
                    <a:pt x="811" y="2340"/>
                  </a:lnTo>
                  <a:lnTo>
                    <a:pt x="815" y="2317"/>
                  </a:lnTo>
                  <a:lnTo>
                    <a:pt x="815" y="2221"/>
                  </a:lnTo>
                  <a:lnTo>
                    <a:pt x="777" y="2245"/>
                  </a:lnTo>
                  <a:lnTo>
                    <a:pt x="733" y="2266"/>
                  </a:lnTo>
                  <a:lnTo>
                    <a:pt x="686" y="2284"/>
                  </a:lnTo>
                  <a:lnTo>
                    <a:pt x="635" y="2298"/>
                  </a:lnTo>
                  <a:lnTo>
                    <a:pt x="582" y="2309"/>
                  </a:lnTo>
                  <a:lnTo>
                    <a:pt x="525" y="2315"/>
                  </a:lnTo>
                  <a:lnTo>
                    <a:pt x="466" y="2317"/>
                  </a:lnTo>
                  <a:lnTo>
                    <a:pt x="406" y="2315"/>
                  </a:lnTo>
                  <a:lnTo>
                    <a:pt x="349" y="2309"/>
                  </a:lnTo>
                  <a:lnTo>
                    <a:pt x="295" y="2298"/>
                  </a:lnTo>
                  <a:lnTo>
                    <a:pt x="245" y="2284"/>
                  </a:lnTo>
                  <a:lnTo>
                    <a:pt x="198" y="2266"/>
                  </a:lnTo>
                  <a:lnTo>
                    <a:pt x="155" y="2245"/>
                  </a:lnTo>
                  <a:lnTo>
                    <a:pt x="116" y="2221"/>
                  </a:lnTo>
                  <a:close/>
                  <a:moveTo>
                    <a:pt x="116" y="1931"/>
                  </a:moveTo>
                  <a:lnTo>
                    <a:pt x="116" y="2027"/>
                  </a:lnTo>
                  <a:lnTo>
                    <a:pt x="120" y="2050"/>
                  </a:lnTo>
                  <a:lnTo>
                    <a:pt x="130" y="2073"/>
                  </a:lnTo>
                  <a:lnTo>
                    <a:pt x="146" y="2095"/>
                  </a:lnTo>
                  <a:lnTo>
                    <a:pt x="170" y="2116"/>
                  </a:lnTo>
                  <a:lnTo>
                    <a:pt x="197" y="2136"/>
                  </a:lnTo>
                  <a:lnTo>
                    <a:pt x="232" y="2154"/>
                  </a:lnTo>
                  <a:lnTo>
                    <a:pt x="269" y="2170"/>
                  </a:lnTo>
                  <a:lnTo>
                    <a:pt x="313" y="2183"/>
                  </a:lnTo>
                  <a:lnTo>
                    <a:pt x="359" y="2193"/>
                  </a:lnTo>
                  <a:lnTo>
                    <a:pt x="411" y="2199"/>
                  </a:lnTo>
                  <a:lnTo>
                    <a:pt x="466" y="2202"/>
                  </a:lnTo>
                  <a:lnTo>
                    <a:pt x="520" y="2199"/>
                  </a:lnTo>
                  <a:lnTo>
                    <a:pt x="572" y="2193"/>
                  </a:lnTo>
                  <a:lnTo>
                    <a:pt x="618" y="2183"/>
                  </a:lnTo>
                  <a:lnTo>
                    <a:pt x="662" y="2170"/>
                  </a:lnTo>
                  <a:lnTo>
                    <a:pt x="700" y="2154"/>
                  </a:lnTo>
                  <a:lnTo>
                    <a:pt x="734" y="2136"/>
                  </a:lnTo>
                  <a:lnTo>
                    <a:pt x="762" y="2116"/>
                  </a:lnTo>
                  <a:lnTo>
                    <a:pt x="785" y="2095"/>
                  </a:lnTo>
                  <a:lnTo>
                    <a:pt x="801" y="2073"/>
                  </a:lnTo>
                  <a:lnTo>
                    <a:pt x="811" y="2050"/>
                  </a:lnTo>
                  <a:lnTo>
                    <a:pt x="815" y="2027"/>
                  </a:lnTo>
                  <a:lnTo>
                    <a:pt x="815" y="1931"/>
                  </a:lnTo>
                  <a:lnTo>
                    <a:pt x="777" y="1955"/>
                  </a:lnTo>
                  <a:lnTo>
                    <a:pt x="733" y="1977"/>
                  </a:lnTo>
                  <a:lnTo>
                    <a:pt x="686" y="1994"/>
                  </a:lnTo>
                  <a:lnTo>
                    <a:pt x="635" y="2008"/>
                  </a:lnTo>
                  <a:lnTo>
                    <a:pt x="582" y="2019"/>
                  </a:lnTo>
                  <a:lnTo>
                    <a:pt x="525" y="2025"/>
                  </a:lnTo>
                  <a:lnTo>
                    <a:pt x="466" y="2027"/>
                  </a:lnTo>
                  <a:lnTo>
                    <a:pt x="406" y="2025"/>
                  </a:lnTo>
                  <a:lnTo>
                    <a:pt x="349" y="2019"/>
                  </a:lnTo>
                  <a:lnTo>
                    <a:pt x="295" y="2008"/>
                  </a:lnTo>
                  <a:lnTo>
                    <a:pt x="245" y="1994"/>
                  </a:lnTo>
                  <a:lnTo>
                    <a:pt x="198" y="1977"/>
                  </a:lnTo>
                  <a:lnTo>
                    <a:pt x="155" y="1955"/>
                  </a:lnTo>
                  <a:lnTo>
                    <a:pt x="116" y="1931"/>
                  </a:lnTo>
                  <a:close/>
                  <a:moveTo>
                    <a:pt x="116" y="1641"/>
                  </a:moveTo>
                  <a:lnTo>
                    <a:pt x="116" y="1737"/>
                  </a:lnTo>
                  <a:lnTo>
                    <a:pt x="120" y="1761"/>
                  </a:lnTo>
                  <a:lnTo>
                    <a:pt x="130" y="1783"/>
                  </a:lnTo>
                  <a:lnTo>
                    <a:pt x="146" y="1805"/>
                  </a:lnTo>
                  <a:lnTo>
                    <a:pt x="170" y="1826"/>
                  </a:lnTo>
                  <a:lnTo>
                    <a:pt x="197" y="1846"/>
                  </a:lnTo>
                  <a:lnTo>
                    <a:pt x="232" y="1865"/>
                  </a:lnTo>
                  <a:lnTo>
                    <a:pt x="269" y="1880"/>
                  </a:lnTo>
                  <a:lnTo>
                    <a:pt x="313" y="1893"/>
                  </a:lnTo>
                  <a:lnTo>
                    <a:pt x="359" y="1903"/>
                  </a:lnTo>
                  <a:lnTo>
                    <a:pt x="411" y="1909"/>
                  </a:lnTo>
                  <a:lnTo>
                    <a:pt x="466" y="1912"/>
                  </a:lnTo>
                  <a:lnTo>
                    <a:pt x="520" y="1909"/>
                  </a:lnTo>
                  <a:lnTo>
                    <a:pt x="572" y="1903"/>
                  </a:lnTo>
                  <a:lnTo>
                    <a:pt x="618" y="1893"/>
                  </a:lnTo>
                  <a:lnTo>
                    <a:pt x="662" y="1880"/>
                  </a:lnTo>
                  <a:lnTo>
                    <a:pt x="700" y="1865"/>
                  </a:lnTo>
                  <a:lnTo>
                    <a:pt x="734" y="1846"/>
                  </a:lnTo>
                  <a:lnTo>
                    <a:pt x="762" y="1826"/>
                  </a:lnTo>
                  <a:lnTo>
                    <a:pt x="785" y="1805"/>
                  </a:lnTo>
                  <a:lnTo>
                    <a:pt x="801" y="1783"/>
                  </a:lnTo>
                  <a:lnTo>
                    <a:pt x="811" y="1761"/>
                  </a:lnTo>
                  <a:lnTo>
                    <a:pt x="815" y="1737"/>
                  </a:lnTo>
                  <a:lnTo>
                    <a:pt x="815" y="1641"/>
                  </a:lnTo>
                  <a:lnTo>
                    <a:pt x="777" y="1666"/>
                  </a:lnTo>
                  <a:lnTo>
                    <a:pt x="733" y="1687"/>
                  </a:lnTo>
                  <a:lnTo>
                    <a:pt x="686" y="1704"/>
                  </a:lnTo>
                  <a:lnTo>
                    <a:pt x="635" y="1718"/>
                  </a:lnTo>
                  <a:lnTo>
                    <a:pt x="582" y="1729"/>
                  </a:lnTo>
                  <a:lnTo>
                    <a:pt x="525" y="1735"/>
                  </a:lnTo>
                  <a:lnTo>
                    <a:pt x="466" y="1737"/>
                  </a:lnTo>
                  <a:lnTo>
                    <a:pt x="406" y="1735"/>
                  </a:lnTo>
                  <a:lnTo>
                    <a:pt x="349" y="1729"/>
                  </a:lnTo>
                  <a:lnTo>
                    <a:pt x="295" y="1718"/>
                  </a:lnTo>
                  <a:lnTo>
                    <a:pt x="245" y="1704"/>
                  </a:lnTo>
                  <a:lnTo>
                    <a:pt x="198" y="1687"/>
                  </a:lnTo>
                  <a:lnTo>
                    <a:pt x="155" y="1666"/>
                  </a:lnTo>
                  <a:lnTo>
                    <a:pt x="116" y="1641"/>
                  </a:lnTo>
                  <a:close/>
                  <a:moveTo>
                    <a:pt x="116" y="1352"/>
                  </a:moveTo>
                  <a:lnTo>
                    <a:pt x="116" y="1449"/>
                  </a:lnTo>
                  <a:lnTo>
                    <a:pt x="120" y="1471"/>
                  </a:lnTo>
                  <a:lnTo>
                    <a:pt x="130" y="1493"/>
                  </a:lnTo>
                  <a:lnTo>
                    <a:pt x="146" y="1515"/>
                  </a:lnTo>
                  <a:lnTo>
                    <a:pt x="170" y="1536"/>
                  </a:lnTo>
                  <a:lnTo>
                    <a:pt x="197" y="1557"/>
                  </a:lnTo>
                  <a:lnTo>
                    <a:pt x="232" y="1575"/>
                  </a:lnTo>
                  <a:lnTo>
                    <a:pt x="269" y="1590"/>
                  </a:lnTo>
                  <a:lnTo>
                    <a:pt x="313" y="1603"/>
                  </a:lnTo>
                  <a:lnTo>
                    <a:pt x="359" y="1613"/>
                  </a:lnTo>
                  <a:lnTo>
                    <a:pt x="411" y="1619"/>
                  </a:lnTo>
                  <a:lnTo>
                    <a:pt x="466" y="1622"/>
                  </a:lnTo>
                  <a:lnTo>
                    <a:pt x="520" y="1619"/>
                  </a:lnTo>
                  <a:lnTo>
                    <a:pt x="572" y="1613"/>
                  </a:lnTo>
                  <a:lnTo>
                    <a:pt x="618" y="1603"/>
                  </a:lnTo>
                  <a:lnTo>
                    <a:pt x="662" y="1590"/>
                  </a:lnTo>
                  <a:lnTo>
                    <a:pt x="700" y="1575"/>
                  </a:lnTo>
                  <a:lnTo>
                    <a:pt x="734" y="1557"/>
                  </a:lnTo>
                  <a:lnTo>
                    <a:pt x="762" y="1536"/>
                  </a:lnTo>
                  <a:lnTo>
                    <a:pt x="785" y="1515"/>
                  </a:lnTo>
                  <a:lnTo>
                    <a:pt x="801" y="1493"/>
                  </a:lnTo>
                  <a:lnTo>
                    <a:pt x="811" y="1471"/>
                  </a:lnTo>
                  <a:lnTo>
                    <a:pt x="815" y="1449"/>
                  </a:lnTo>
                  <a:lnTo>
                    <a:pt x="815" y="1352"/>
                  </a:lnTo>
                  <a:lnTo>
                    <a:pt x="777" y="1376"/>
                  </a:lnTo>
                  <a:lnTo>
                    <a:pt x="733" y="1397"/>
                  </a:lnTo>
                  <a:lnTo>
                    <a:pt x="686" y="1414"/>
                  </a:lnTo>
                  <a:lnTo>
                    <a:pt x="635" y="1428"/>
                  </a:lnTo>
                  <a:lnTo>
                    <a:pt x="582" y="1440"/>
                  </a:lnTo>
                  <a:lnTo>
                    <a:pt x="525" y="1446"/>
                  </a:lnTo>
                  <a:lnTo>
                    <a:pt x="466" y="1449"/>
                  </a:lnTo>
                  <a:lnTo>
                    <a:pt x="406" y="1446"/>
                  </a:lnTo>
                  <a:lnTo>
                    <a:pt x="349" y="1440"/>
                  </a:lnTo>
                  <a:lnTo>
                    <a:pt x="295" y="1428"/>
                  </a:lnTo>
                  <a:lnTo>
                    <a:pt x="245" y="1414"/>
                  </a:lnTo>
                  <a:lnTo>
                    <a:pt x="198" y="1397"/>
                  </a:lnTo>
                  <a:lnTo>
                    <a:pt x="155" y="1376"/>
                  </a:lnTo>
                  <a:lnTo>
                    <a:pt x="116" y="1352"/>
                  </a:lnTo>
                  <a:close/>
                  <a:moveTo>
                    <a:pt x="116" y="1062"/>
                  </a:moveTo>
                  <a:lnTo>
                    <a:pt x="116" y="1159"/>
                  </a:lnTo>
                  <a:lnTo>
                    <a:pt x="120" y="1181"/>
                  </a:lnTo>
                  <a:lnTo>
                    <a:pt x="130" y="1203"/>
                  </a:lnTo>
                  <a:lnTo>
                    <a:pt x="146" y="1225"/>
                  </a:lnTo>
                  <a:lnTo>
                    <a:pt x="170" y="1247"/>
                  </a:lnTo>
                  <a:lnTo>
                    <a:pt x="197" y="1267"/>
                  </a:lnTo>
                  <a:lnTo>
                    <a:pt x="232" y="1285"/>
                  </a:lnTo>
                  <a:lnTo>
                    <a:pt x="269" y="1301"/>
                  </a:lnTo>
                  <a:lnTo>
                    <a:pt x="313" y="1313"/>
                  </a:lnTo>
                  <a:lnTo>
                    <a:pt x="359" y="1323"/>
                  </a:lnTo>
                  <a:lnTo>
                    <a:pt x="411" y="1329"/>
                  </a:lnTo>
                  <a:lnTo>
                    <a:pt x="466" y="1332"/>
                  </a:lnTo>
                  <a:lnTo>
                    <a:pt x="520" y="1329"/>
                  </a:lnTo>
                  <a:lnTo>
                    <a:pt x="572" y="1323"/>
                  </a:lnTo>
                  <a:lnTo>
                    <a:pt x="618" y="1313"/>
                  </a:lnTo>
                  <a:lnTo>
                    <a:pt x="662" y="1301"/>
                  </a:lnTo>
                  <a:lnTo>
                    <a:pt x="700" y="1285"/>
                  </a:lnTo>
                  <a:lnTo>
                    <a:pt x="734" y="1267"/>
                  </a:lnTo>
                  <a:lnTo>
                    <a:pt x="762" y="1247"/>
                  </a:lnTo>
                  <a:lnTo>
                    <a:pt x="785" y="1225"/>
                  </a:lnTo>
                  <a:lnTo>
                    <a:pt x="801" y="1203"/>
                  </a:lnTo>
                  <a:lnTo>
                    <a:pt x="811" y="1181"/>
                  </a:lnTo>
                  <a:lnTo>
                    <a:pt x="815" y="1159"/>
                  </a:lnTo>
                  <a:lnTo>
                    <a:pt x="815" y="1062"/>
                  </a:lnTo>
                  <a:lnTo>
                    <a:pt x="777" y="1086"/>
                  </a:lnTo>
                  <a:lnTo>
                    <a:pt x="733" y="1107"/>
                  </a:lnTo>
                  <a:lnTo>
                    <a:pt x="686" y="1124"/>
                  </a:lnTo>
                  <a:lnTo>
                    <a:pt x="635" y="1139"/>
                  </a:lnTo>
                  <a:lnTo>
                    <a:pt x="582" y="1150"/>
                  </a:lnTo>
                  <a:lnTo>
                    <a:pt x="525" y="1156"/>
                  </a:lnTo>
                  <a:lnTo>
                    <a:pt x="466" y="1159"/>
                  </a:lnTo>
                  <a:lnTo>
                    <a:pt x="406" y="1156"/>
                  </a:lnTo>
                  <a:lnTo>
                    <a:pt x="349" y="1150"/>
                  </a:lnTo>
                  <a:lnTo>
                    <a:pt x="295" y="1139"/>
                  </a:lnTo>
                  <a:lnTo>
                    <a:pt x="245" y="1124"/>
                  </a:lnTo>
                  <a:lnTo>
                    <a:pt x="198" y="1107"/>
                  </a:lnTo>
                  <a:lnTo>
                    <a:pt x="155" y="1086"/>
                  </a:lnTo>
                  <a:lnTo>
                    <a:pt x="116" y="1062"/>
                  </a:lnTo>
                  <a:close/>
                  <a:moveTo>
                    <a:pt x="116" y="772"/>
                  </a:moveTo>
                  <a:lnTo>
                    <a:pt x="116" y="869"/>
                  </a:lnTo>
                  <a:lnTo>
                    <a:pt x="120" y="891"/>
                  </a:lnTo>
                  <a:lnTo>
                    <a:pt x="130" y="913"/>
                  </a:lnTo>
                  <a:lnTo>
                    <a:pt x="146" y="936"/>
                  </a:lnTo>
                  <a:lnTo>
                    <a:pt x="170" y="957"/>
                  </a:lnTo>
                  <a:lnTo>
                    <a:pt x="197" y="977"/>
                  </a:lnTo>
                  <a:lnTo>
                    <a:pt x="232" y="995"/>
                  </a:lnTo>
                  <a:lnTo>
                    <a:pt x="269" y="1011"/>
                  </a:lnTo>
                  <a:lnTo>
                    <a:pt x="313" y="1025"/>
                  </a:lnTo>
                  <a:lnTo>
                    <a:pt x="359" y="1034"/>
                  </a:lnTo>
                  <a:lnTo>
                    <a:pt x="411" y="1041"/>
                  </a:lnTo>
                  <a:lnTo>
                    <a:pt x="466" y="1043"/>
                  </a:lnTo>
                  <a:lnTo>
                    <a:pt x="520" y="1041"/>
                  </a:lnTo>
                  <a:lnTo>
                    <a:pt x="572" y="1034"/>
                  </a:lnTo>
                  <a:lnTo>
                    <a:pt x="618" y="1025"/>
                  </a:lnTo>
                  <a:lnTo>
                    <a:pt x="662" y="1011"/>
                  </a:lnTo>
                  <a:lnTo>
                    <a:pt x="700" y="995"/>
                  </a:lnTo>
                  <a:lnTo>
                    <a:pt x="734" y="977"/>
                  </a:lnTo>
                  <a:lnTo>
                    <a:pt x="762" y="957"/>
                  </a:lnTo>
                  <a:lnTo>
                    <a:pt x="785" y="936"/>
                  </a:lnTo>
                  <a:lnTo>
                    <a:pt x="801" y="913"/>
                  </a:lnTo>
                  <a:lnTo>
                    <a:pt x="811" y="891"/>
                  </a:lnTo>
                  <a:lnTo>
                    <a:pt x="815" y="869"/>
                  </a:lnTo>
                  <a:lnTo>
                    <a:pt x="815" y="772"/>
                  </a:lnTo>
                  <a:lnTo>
                    <a:pt x="777" y="796"/>
                  </a:lnTo>
                  <a:lnTo>
                    <a:pt x="733" y="818"/>
                  </a:lnTo>
                  <a:lnTo>
                    <a:pt x="686" y="835"/>
                  </a:lnTo>
                  <a:lnTo>
                    <a:pt x="635" y="850"/>
                  </a:lnTo>
                  <a:lnTo>
                    <a:pt x="582" y="860"/>
                  </a:lnTo>
                  <a:lnTo>
                    <a:pt x="525" y="866"/>
                  </a:lnTo>
                  <a:lnTo>
                    <a:pt x="466" y="869"/>
                  </a:lnTo>
                  <a:lnTo>
                    <a:pt x="406" y="866"/>
                  </a:lnTo>
                  <a:lnTo>
                    <a:pt x="349" y="860"/>
                  </a:lnTo>
                  <a:lnTo>
                    <a:pt x="295" y="850"/>
                  </a:lnTo>
                  <a:lnTo>
                    <a:pt x="245" y="835"/>
                  </a:lnTo>
                  <a:lnTo>
                    <a:pt x="198" y="818"/>
                  </a:lnTo>
                  <a:lnTo>
                    <a:pt x="155" y="796"/>
                  </a:lnTo>
                  <a:lnTo>
                    <a:pt x="116" y="772"/>
                  </a:lnTo>
                  <a:close/>
                  <a:moveTo>
                    <a:pt x="116" y="482"/>
                  </a:moveTo>
                  <a:lnTo>
                    <a:pt x="116" y="579"/>
                  </a:lnTo>
                  <a:lnTo>
                    <a:pt x="120" y="601"/>
                  </a:lnTo>
                  <a:lnTo>
                    <a:pt x="130" y="624"/>
                  </a:lnTo>
                  <a:lnTo>
                    <a:pt x="146" y="646"/>
                  </a:lnTo>
                  <a:lnTo>
                    <a:pt x="170" y="667"/>
                  </a:lnTo>
                  <a:lnTo>
                    <a:pt x="197" y="687"/>
                  </a:lnTo>
                  <a:lnTo>
                    <a:pt x="232" y="705"/>
                  </a:lnTo>
                  <a:lnTo>
                    <a:pt x="269" y="722"/>
                  </a:lnTo>
                  <a:lnTo>
                    <a:pt x="313" y="735"/>
                  </a:lnTo>
                  <a:lnTo>
                    <a:pt x="359" y="744"/>
                  </a:lnTo>
                  <a:lnTo>
                    <a:pt x="411" y="751"/>
                  </a:lnTo>
                  <a:lnTo>
                    <a:pt x="466" y="753"/>
                  </a:lnTo>
                  <a:lnTo>
                    <a:pt x="520" y="751"/>
                  </a:lnTo>
                  <a:lnTo>
                    <a:pt x="572" y="744"/>
                  </a:lnTo>
                  <a:lnTo>
                    <a:pt x="618" y="735"/>
                  </a:lnTo>
                  <a:lnTo>
                    <a:pt x="662" y="722"/>
                  </a:lnTo>
                  <a:lnTo>
                    <a:pt x="700" y="705"/>
                  </a:lnTo>
                  <a:lnTo>
                    <a:pt x="734" y="687"/>
                  </a:lnTo>
                  <a:lnTo>
                    <a:pt x="762" y="667"/>
                  </a:lnTo>
                  <a:lnTo>
                    <a:pt x="785" y="646"/>
                  </a:lnTo>
                  <a:lnTo>
                    <a:pt x="801" y="624"/>
                  </a:lnTo>
                  <a:lnTo>
                    <a:pt x="811" y="601"/>
                  </a:lnTo>
                  <a:lnTo>
                    <a:pt x="815" y="579"/>
                  </a:lnTo>
                  <a:lnTo>
                    <a:pt x="815" y="482"/>
                  </a:lnTo>
                  <a:lnTo>
                    <a:pt x="777" y="507"/>
                  </a:lnTo>
                  <a:lnTo>
                    <a:pt x="733" y="528"/>
                  </a:lnTo>
                  <a:lnTo>
                    <a:pt x="686" y="545"/>
                  </a:lnTo>
                  <a:lnTo>
                    <a:pt x="635" y="559"/>
                  </a:lnTo>
                  <a:lnTo>
                    <a:pt x="582" y="570"/>
                  </a:lnTo>
                  <a:lnTo>
                    <a:pt x="525" y="576"/>
                  </a:lnTo>
                  <a:lnTo>
                    <a:pt x="466" y="579"/>
                  </a:lnTo>
                  <a:lnTo>
                    <a:pt x="406" y="576"/>
                  </a:lnTo>
                  <a:lnTo>
                    <a:pt x="349" y="570"/>
                  </a:lnTo>
                  <a:lnTo>
                    <a:pt x="295" y="559"/>
                  </a:lnTo>
                  <a:lnTo>
                    <a:pt x="245" y="545"/>
                  </a:lnTo>
                  <a:lnTo>
                    <a:pt x="198" y="528"/>
                  </a:lnTo>
                  <a:lnTo>
                    <a:pt x="155" y="507"/>
                  </a:lnTo>
                  <a:lnTo>
                    <a:pt x="116" y="482"/>
                  </a:lnTo>
                  <a:close/>
                  <a:moveTo>
                    <a:pt x="466" y="116"/>
                  </a:moveTo>
                  <a:lnTo>
                    <a:pt x="411" y="118"/>
                  </a:lnTo>
                  <a:lnTo>
                    <a:pt x="359" y="124"/>
                  </a:lnTo>
                  <a:lnTo>
                    <a:pt x="313" y="134"/>
                  </a:lnTo>
                  <a:lnTo>
                    <a:pt x="269" y="147"/>
                  </a:lnTo>
                  <a:lnTo>
                    <a:pt x="232" y="162"/>
                  </a:lnTo>
                  <a:lnTo>
                    <a:pt x="197" y="180"/>
                  </a:lnTo>
                  <a:lnTo>
                    <a:pt x="170" y="201"/>
                  </a:lnTo>
                  <a:lnTo>
                    <a:pt x="146" y="222"/>
                  </a:lnTo>
                  <a:lnTo>
                    <a:pt x="130" y="244"/>
                  </a:lnTo>
                  <a:lnTo>
                    <a:pt x="120" y="266"/>
                  </a:lnTo>
                  <a:lnTo>
                    <a:pt x="116" y="289"/>
                  </a:lnTo>
                  <a:lnTo>
                    <a:pt x="120" y="312"/>
                  </a:lnTo>
                  <a:lnTo>
                    <a:pt x="130" y="334"/>
                  </a:lnTo>
                  <a:lnTo>
                    <a:pt x="146" y="356"/>
                  </a:lnTo>
                  <a:lnTo>
                    <a:pt x="170" y="377"/>
                  </a:lnTo>
                  <a:lnTo>
                    <a:pt x="197" y="398"/>
                  </a:lnTo>
                  <a:lnTo>
                    <a:pt x="232" y="416"/>
                  </a:lnTo>
                  <a:lnTo>
                    <a:pt x="269" y="432"/>
                  </a:lnTo>
                  <a:lnTo>
                    <a:pt x="313" y="445"/>
                  </a:lnTo>
                  <a:lnTo>
                    <a:pt x="359" y="454"/>
                  </a:lnTo>
                  <a:lnTo>
                    <a:pt x="411" y="461"/>
                  </a:lnTo>
                  <a:lnTo>
                    <a:pt x="466" y="463"/>
                  </a:lnTo>
                  <a:lnTo>
                    <a:pt x="520" y="461"/>
                  </a:lnTo>
                  <a:lnTo>
                    <a:pt x="572" y="454"/>
                  </a:lnTo>
                  <a:lnTo>
                    <a:pt x="618" y="445"/>
                  </a:lnTo>
                  <a:lnTo>
                    <a:pt x="662" y="432"/>
                  </a:lnTo>
                  <a:lnTo>
                    <a:pt x="700" y="416"/>
                  </a:lnTo>
                  <a:lnTo>
                    <a:pt x="734" y="398"/>
                  </a:lnTo>
                  <a:lnTo>
                    <a:pt x="762" y="377"/>
                  </a:lnTo>
                  <a:lnTo>
                    <a:pt x="785" y="356"/>
                  </a:lnTo>
                  <a:lnTo>
                    <a:pt x="801" y="334"/>
                  </a:lnTo>
                  <a:lnTo>
                    <a:pt x="811" y="312"/>
                  </a:lnTo>
                  <a:lnTo>
                    <a:pt x="815" y="289"/>
                  </a:lnTo>
                  <a:lnTo>
                    <a:pt x="811" y="266"/>
                  </a:lnTo>
                  <a:lnTo>
                    <a:pt x="801" y="244"/>
                  </a:lnTo>
                  <a:lnTo>
                    <a:pt x="785" y="222"/>
                  </a:lnTo>
                  <a:lnTo>
                    <a:pt x="762" y="201"/>
                  </a:lnTo>
                  <a:lnTo>
                    <a:pt x="734" y="180"/>
                  </a:lnTo>
                  <a:lnTo>
                    <a:pt x="700" y="162"/>
                  </a:lnTo>
                  <a:lnTo>
                    <a:pt x="662" y="147"/>
                  </a:lnTo>
                  <a:lnTo>
                    <a:pt x="618" y="134"/>
                  </a:lnTo>
                  <a:lnTo>
                    <a:pt x="572" y="124"/>
                  </a:lnTo>
                  <a:lnTo>
                    <a:pt x="520" y="118"/>
                  </a:lnTo>
                  <a:lnTo>
                    <a:pt x="466" y="116"/>
                  </a:lnTo>
                  <a:close/>
                  <a:moveTo>
                    <a:pt x="466" y="0"/>
                  </a:moveTo>
                  <a:lnTo>
                    <a:pt x="521" y="2"/>
                  </a:lnTo>
                  <a:lnTo>
                    <a:pt x="574" y="7"/>
                  </a:lnTo>
                  <a:lnTo>
                    <a:pt x="624" y="16"/>
                  </a:lnTo>
                  <a:lnTo>
                    <a:pt x="672" y="28"/>
                  </a:lnTo>
                  <a:lnTo>
                    <a:pt x="717" y="44"/>
                  </a:lnTo>
                  <a:lnTo>
                    <a:pt x="758" y="62"/>
                  </a:lnTo>
                  <a:lnTo>
                    <a:pt x="797" y="83"/>
                  </a:lnTo>
                  <a:lnTo>
                    <a:pt x="830" y="107"/>
                  </a:lnTo>
                  <a:lnTo>
                    <a:pt x="860" y="133"/>
                  </a:lnTo>
                  <a:lnTo>
                    <a:pt x="885" y="160"/>
                  </a:lnTo>
                  <a:lnTo>
                    <a:pt x="904" y="191"/>
                  </a:lnTo>
                  <a:lnTo>
                    <a:pt x="920" y="222"/>
                  </a:lnTo>
                  <a:lnTo>
                    <a:pt x="929" y="255"/>
                  </a:lnTo>
                  <a:lnTo>
                    <a:pt x="932" y="289"/>
                  </a:lnTo>
                  <a:lnTo>
                    <a:pt x="932" y="2897"/>
                  </a:lnTo>
                  <a:lnTo>
                    <a:pt x="929" y="2931"/>
                  </a:lnTo>
                  <a:lnTo>
                    <a:pt x="920" y="2964"/>
                  </a:lnTo>
                  <a:lnTo>
                    <a:pt x="904" y="2995"/>
                  </a:lnTo>
                  <a:lnTo>
                    <a:pt x="885" y="3026"/>
                  </a:lnTo>
                  <a:lnTo>
                    <a:pt x="860" y="3053"/>
                  </a:lnTo>
                  <a:lnTo>
                    <a:pt x="830" y="3079"/>
                  </a:lnTo>
                  <a:lnTo>
                    <a:pt x="797" y="3102"/>
                  </a:lnTo>
                  <a:lnTo>
                    <a:pt x="758" y="3124"/>
                  </a:lnTo>
                  <a:lnTo>
                    <a:pt x="717" y="3142"/>
                  </a:lnTo>
                  <a:lnTo>
                    <a:pt x="672" y="3158"/>
                  </a:lnTo>
                  <a:lnTo>
                    <a:pt x="624" y="3170"/>
                  </a:lnTo>
                  <a:lnTo>
                    <a:pt x="574" y="3179"/>
                  </a:lnTo>
                  <a:lnTo>
                    <a:pt x="521" y="3184"/>
                  </a:lnTo>
                  <a:lnTo>
                    <a:pt x="466" y="3186"/>
                  </a:lnTo>
                  <a:lnTo>
                    <a:pt x="410" y="3184"/>
                  </a:lnTo>
                  <a:lnTo>
                    <a:pt x="357" y="3179"/>
                  </a:lnTo>
                  <a:lnTo>
                    <a:pt x="307" y="3170"/>
                  </a:lnTo>
                  <a:lnTo>
                    <a:pt x="259" y="3158"/>
                  </a:lnTo>
                  <a:lnTo>
                    <a:pt x="214" y="3142"/>
                  </a:lnTo>
                  <a:lnTo>
                    <a:pt x="173" y="3124"/>
                  </a:lnTo>
                  <a:lnTo>
                    <a:pt x="135" y="3102"/>
                  </a:lnTo>
                  <a:lnTo>
                    <a:pt x="101" y="3079"/>
                  </a:lnTo>
                  <a:lnTo>
                    <a:pt x="71" y="3053"/>
                  </a:lnTo>
                  <a:lnTo>
                    <a:pt x="47" y="3026"/>
                  </a:lnTo>
                  <a:lnTo>
                    <a:pt x="27" y="2995"/>
                  </a:lnTo>
                  <a:lnTo>
                    <a:pt x="11" y="2964"/>
                  </a:lnTo>
                  <a:lnTo>
                    <a:pt x="3" y="2931"/>
                  </a:lnTo>
                  <a:lnTo>
                    <a:pt x="0" y="2897"/>
                  </a:lnTo>
                  <a:lnTo>
                    <a:pt x="0" y="289"/>
                  </a:lnTo>
                  <a:lnTo>
                    <a:pt x="3" y="255"/>
                  </a:lnTo>
                  <a:lnTo>
                    <a:pt x="11" y="222"/>
                  </a:lnTo>
                  <a:lnTo>
                    <a:pt x="27" y="191"/>
                  </a:lnTo>
                  <a:lnTo>
                    <a:pt x="47" y="160"/>
                  </a:lnTo>
                  <a:lnTo>
                    <a:pt x="71" y="133"/>
                  </a:lnTo>
                  <a:lnTo>
                    <a:pt x="101" y="107"/>
                  </a:lnTo>
                  <a:lnTo>
                    <a:pt x="135" y="83"/>
                  </a:lnTo>
                  <a:lnTo>
                    <a:pt x="173" y="62"/>
                  </a:lnTo>
                  <a:lnTo>
                    <a:pt x="214" y="44"/>
                  </a:lnTo>
                  <a:lnTo>
                    <a:pt x="259" y="28"/>
                  </a:lnTo>
                  <a:lnTo>
                    <a:pt x="307" y="16"/>
                  </a:lnTo>
                  <a:lnTo>
                    <a:pt x="357" y="7"/>
                  </a:lnTo>
                  <a:lnTo>
                    <a:pt x="410" y="2"/>
                  </a:lnTo>
                  <a:lnTo>
                    <a:pt x="4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88" name="Shape 7888"/>
            <p:cNvSpPr/>
            <p:nvPr/>
          </p:nvSpPr>
          <p:spPr>
            <a:xfrm>
              <a:off x="4906" y="3600"/>
              <a:ext cx="100" cy="232"/>
            </a:xfrm>
            <a:custGeom>
              <a:avLst/>
              <a:gdLst/>
              <a:ahLst/>
              <a:cxnLst/>
              <a:rect l="0" t="0" r="0" b="0"/>
              <a:pathLst>
                <a:path w="1398" h="3245" extrusionOk="0">
                  <a:moveTo>
                    <a:pt x="467" y="2860"/>
                  </a:moveTo>
                  <a:lnTo>
                    <a:pt x="467" y="2956"/>
                  </a:lnTo>
                  <a:lnTo>
                    <a:pt x="470" y="2979"/>
                  </a:lnTo>
                  <a:lnTo>
                    <a:pt x="480" y="3001"/>
                  </a:lnTo>
                  <a:lnTo>
                    <a:pt x="497" y="3023"/>
                  </a:lnTo>
                  <a:lnTo>
                    <a:pt x="520" y="3044"/>
                  </a:lnTo>
                  <a:lnTo>
                    <a:pt x="548" y="3065"/>
                  </a:lnTo>
                  <a:lnTo>
                    <a:pt x="581" y="3083"/>
                  </a:lnTo>
                  <a:lnTo>
                    <a:pt x="620" y="3098"/>
                  </a:lnTo>
                  <a:lnTo>
                    <a:pt x="663" y="3111"/>
                  </a:lnTo>
                  <a:lnTo>
                    <a:pt x="710" y="3121"/>
                  </a:lnTo>
                  <a:lnTo>
                    <a:pt x="761" y="3127"/>
                  </a:lnTo>
                  <a:lnTo>
                    <a:pt x="816" y="3129"/>
                  </a:lnTo>
                  <a:lnTo>
                    <a:pt x="870" y="3127"/>
                  </a:lnTo>
                  <a:lnTo>
                    <a:pt x="921" y="3121"/>
                  </a:lnTo>
                  <a:lnTo>
                    <a:pt x="968" y="3111"/>
                  </a:lnTo>
                  <a:lnTo>
                    <a:pt x="1012" y="3098"/>
                  </a:lnTo>
                  <a:lnTo>
                    <a:pt x="1050" y="3083"/>
                  </a:lnTo>
                  <a:lnTo>
                    <a:pt x="1084" y="3065"/>
                  </a:lnTo>
                  <a:lnTo>
                    <a:pt x="1112" y="3044"/>
                  </a:lnTo>
                  <a:lnTo>
                    <a:pt x="1135" y="3023"/>
                  </a:lnTo>
                  <a:lnTo>
                    <a:pt x="1152" y="3001"/>
                  </a:lnTo>
                  <a:lnTo>
                    <a:pt x="1162" y="2979"/>
                  </a:lnTo>
                  <a:lnTo>
                    <a:pt x="1165" y="2956"/>
                  </a:lnTo>
                  <a:lnTo>
                    <a:pt x="1165" y="2860"/>
                  </a:lnTo>
                  <a:lnTo>
                    <a:pt x="1126" y="2884"/>
                  </a:lnTo>
                  <a:lnTo>
                    <a:pt x="1084" y="2904"/>
                  </a:lnTo>
                  <a:lnTo>
                    <a:pt x="1036" y="2922"/>
                  </a:lnTo>
                  <a:lnTo>
                    <a:pt x="985" y="2936"/>
                  </a:lnTo>
                  <a:lnTo>
                    <a:pt x="932" y="2947"/>
                  </a:lnTo>
                  <a:lnTo>
                    <a:pt x="875" y="2953"/>
                  </a:lnTo>
                  <a:lnTo>
                    <a:pt x="816" y="2956"/>
                  </a:lnTo>
                  <a:lnTo>
                    <a:pt x="756" y="2953"/>
                  </a:lnTo>
                  <a:lnTo>
                    <a:pt x="699" y="2947"/>
                  </a:lnTo>
                  <a:lnTo>
                    <a:pt x="645" y="2936"/>
                  </a:lnTo>
                  <a:lnTo>
                    <a:pt x="595" y="2922"/>
                  </a:lnTo>
                  <a:lnTo>
                    <a:pt x="548" y="2904"/>
                  </a:lnTo>
                  <a:lnTo>
                    <a:pt x="505" y="2884"/>
                  </a:lnTo>
                  <a:lnTo>
                    <a:pt x="467" y="2860"/>
                  </a:lnTo>
                  <a:close/>
                  <a:moveTo>
                    <a:pt x="467" y="2570"/>
                  </a:moveTo>
                  <a:lnTo>
                    <a:pt x="467" y="2666"/>
                  </a:lnTo>
                  <a:lnTo>
                    <a:pt x="470" y="2689"/>
                  </a:lnTo>
                  <a:lnTo>
                    <a:pt x="480" y="2711"/>
                  </a:lnTo>
                  <a:lnTo>
                    <a:pt x="497" y="2733"/>
                  </a:lnTo>
                  <a:lnTo>
                    <a:pt x="520" y="2755"/>
                  </a:lnTo>
                  <a:lnTo>
                    <a:pt x="548" y="2775"/>
                  </a:lnTo>
                  <a:lnTo>
                    <a:pt x="581" y="2793"/>
                  </a:lnTo>
                  <a:lnTo>
                    <a:pt x="620" y="2808"/>
                  </a:lnTo>
                  <a:lnTo>
                    <a:pt x="663" y="2821"/>
                  </a:lnTo>
                  <a:lnTo>
                    <a:pt x="710" y="2831"/>
                  </a:lnTo>
                  <a:lnTo>
                    <a:pt x="761" y="2837"/>
                  </a:lnTo>
                  <a:lnTo>
                    <a:pt x="816" y="2839"/>
                  </a:lnTo>
                  <a:lnTo>
                    <a:pt x="870" y="2837"/>
                  </a:lnTo>
                  <a:lnTo>
                    <a:pt x="921" y="2831"/>
                  </a:lnTo>
                  <a:lnTo>
                    <a:pt x="968" y="2821"/>
                  </a:lnTo>
                  <a:lnTo>
                    <a:pt x="1012" y="2808"/>
                  </a:lnTo>
                  <a:lnTo>
                    <a:pt x="1050" y="2793"/>
                  </a:lnTo>
                  <a:lnTo>
                    <a:pt x="1084" y="2775"/>
                  </a:lnTo>
                  <a:lnTo>
                    <a:pt x="1112" y="2755"/>
                  </a:lnTo>
                  <a:lnTo>
                    <a:pt x="1135" y="2733"/>
                  </a:lnTo>
                  <a:lnTo>
                    <a:pt x="1152" y="2711"/>
                  </a:lnTo>
                  <a:lnTo>
                    <a:pt x="1162" y="2689"/>
                  </a:lnTo>
                  <a:lnTo>
                    <a:pt x="1165" y="2666"/>
                  </a:lnTo>
                  <a:lnTo>
                    <a:pt x="1165" y="2570"/>
                  </a:lnTo>
                  <a:lnTo>
                    <a:pt x="1126" y="2594"/>
                  </a:lnTo>
                  <a:lnTo>
                    <a:pt x="1084" y="2614"/>
                  </a:lnTo>
                  <a:lnTo>
                    <a:pt x="1036" y="2632"/>
                  </a:lnTo>
                  <a:lnTo>
                    <a:pt x="985" y="2647"/>
                  </a:lnTo>
                  <a:lnTo>
                    <a:pt x="932" y="2658"/>
                  </a:lnTo>
                  <a:lnTo>
                    <a:pt x="875" y="2664"/>
                  </a:lnTo>
                  <a:lnTo>
                    <a:pt x="816" y="2666"/>
                  </a:lnTo>
                  <a:lnTo>
                    <a:pt x="756" y="2664"/>
                  </a:lnTo>
                  <a:lnTo>
                    <a:pt x="699" y="2658"/>
                  </a:lnTo>
                  <a:lnTo>
                    <a:pt x="645" y="2647"/>
                  </a:lnTo>
                  <a:lnTo>
                    <a:pt x="595" y="2632"/>
                  </a:lnTo>
                  <a:lnTo>
                    <a:pt x="548" y="2614"/>
                  </a:lnTo>
                  <a:lnTo>
                    <a:pt x="505" y="2594"/>
                  </a:lnTo>
                  <a:lnTo>
                    <a:pt x="467" y="2570"/>
                  </a:lnTo>
                  <a:close/>
                  <a:moveTo>
                    <a:pt x="467" y="2280"/>
                  </a:moveTo>
                  <a:lnTo>
                    <a:pt x="467" y="2376"/>
                  </a:lnTo>
                  <a:lnTo>
                    <a:pt x="470" y="2399"/>
                  </a:lnTo>
                  <a:lnTo>
                    <a:pt x="480" y="2421"/>
                  </a:lnTo>
                  <a:lnTo>
                    <a:pt x="497" y="2444"/>
                  </a:lnTo>
                  <a:lnTo>
                    <a:pt x="520" y="2465"/>
                  </a:lnTo>
                  <a:lnTo>
                    <a:pt x="548" y="2485"/>
                  </a:lnTo>
                  <a:lnTo>
                    <a:pt x="581" y="2503"/>
                  </a:lnTo>
                  <a:lnTo>
                    <a:pt x="620" y="2518"/>
                  </a:lnTo>
                  <a:lnTo>
                    <a:pt x="663" y="2531"/>
                  </a:lnTo>
                  <a:lnTo>
                    <a:pt x="710" y="2542"/>
                  </a:lnTo>
                  <a:lnTo>
                    <a:pt x="761" y="2548"/>
                  </a:lnTo>
                  <a:lnTo>
                    <a:pt x="816" y="2550"/>
                  </a:lnTo>
                  <a:lnTo>
                    <a:pt x="870" y="2548"/>
                  </a:lnTo>
                  <a:lnTo>
                    <a:pt x="921" y="2542"/>
                  </a:lnTo>
                  <a:lnTo>
                    <a:pt x="968" y="2531"/>
                  </a:lnTo>
                  <a:lnTo>
                    <a:pt x="1012" y="2518"/>
                  </a:lnTo>
                  <a:lnTo>
                    <a:pt x="1050" y="2503"/>
                  </a:lnTo>
                  <a:lnTo>
                    <a:pt x="1084" y="2485"/>
                  </a:lnTo>
                  <a:lnTo>
                    <a:pt x="1112" y="2465"/>
                  </a:lnTo>
                  <a:lnTo>
                    <a:pt x="1135" y="2444"/>
                  </a:lnTo>
                  <a:lnTo>
                    <a:pt x="1152" y="2421"/>
                  </a:lnTo>
                  <a:lnTo>
                    <a:pt x="1162" y="2399"/>
                  </a:lnTo>
                  <a:lnTo>
                    <a:pt x="1165" y="2376"/>
                  </a:lnTo>
                  <a:lnTo>
                    <a:pt x="1165" y="2280"/>
                  </a:lnTo>
                  <a:lnTo>
                    <a:pt x="1126" y="2304"/>
                  </a:lnTo>
                  <a:lnTo>
                    <a:pt x="1084" y="2325"/>
                  </a:lnTo>
                  <a:lnTo>
                    <a:pt x="1036" y="2343"/>
                  </a:lnTo>
                  <a:lnTo>
                    <a:pt x="985" y="2357"/>
                  </a:lnTo>
                  <a:lnTo>
                    <a:pt x="932" y="2368"/>
                  </a:lnTo>
                  <a:lnTo>
                    <a:pt x="875" y="2374"/>
                  </a:lnTo>
                  <a:lnTo>
                    <a:pt x="816" y="2376"/>
                  </a:lnTo>
                  <a:lnTo>
                    <a:pt x="756" y="2374"/>
                  </a:lnTo>
                  <a:lnTo>
                    <a:pt x="699" y="2368"/>
                  </a:lnTo>
                  <a:lnTo>
                    <a:pt x="645" y="2357"/>
                  </a:lnTo>
                  <a:lnTo>
                    <a:pt x="595" y="2343"/>
                  </a:lnTo>
                  <a:lnTo>
                    <a:pt x="548" y="2325"/>
                  </a:lnTo>
                  <a:lnTo>
                    <a:pt x="505" y="2304"/>
                  </a:lnTo>
                  <a:lnTo>
                    <a:pt x="467" y="2280"/>
                  </a:lnTo>
                  <a:close/>
                  <a:moveTo>
                    <a:pt x="467" y="1990"/>
                  </a:moveTo>
                  <a:lnTo>
                    <a:pt x="467" y="2086"/>
                  </a:lnTo>
                  <a:lnTo>
                    <a:pt x="470" y="2109"/>
                  </a:lnTo>
                  <a:lnTo>
                    <a:pt x="480" y="2132"/>
                  </a:lnTo>
                  <a:lnTo>
                    <a:pt x="497" y="2154"/>
                  </a:lnTo>
                  <a:lnTo>
                    <a:pt x="520" y="2175"/>
                  </a:lnTo>
                  <a:lnTo>
                    <a:pt x="548" y="2195"/>
                  </a:lnTo>
                  <a:lnTo>
                    <a:pt x="581" y="2213"/>
                  </a:lnTo>
                  <a:lnTo>
                    <a:pt x="620" y="2229"/>
                  </a:lnTo>
                  <a:lnTo>
                    <a:pt x="663" y="2242"/>
                  </a:lnTo>
                  <a:lnTo>
                    <a:pt x="710" y="2252"/>
                  </a:lnTo>
                  <a:lnTo>
                    <a:pt x="761" y="2258"/>
                  </a:lnTo>
                  <a:lnTo>
                    <a:pt x="816" y="2261"/>
                  </a:lnTo>
                  <a:lnTo>
                    <a:pt x="870" y="2258"/>
                  </a:lnTo>
                  <a:lnTo>
                    <a:pt x="921" y="2252"/>
                  </a:lnTo>
                  <a:lnTo>
                    <a:pt x="968" y="2242"/>
                  </a:lnTo>
                  <a:lnTo>
                    <a:pt x="1012" y="2229"/>
                  </a:lnTo>
                  <a:lnTo>
                    <a:pt x="1050" y="2213"/>
                  </a:lnTo>
                  <a:lnTo>
                    <a:pt x="1084" y="2195"/>
                  </a:lnTo>
                  <a:lnTo>
                    <a:pt x="1112" y="2175"/>
                  </a:lnTo>
                  <a:lnTo>
                    <a:pt x="1135" y="2154"/>
                  </a:lnTo>
                  <a:lnTo>
                    <a:pt x="1152" y="2132"/>
                  </a:lnTo>
                  <a:lnTo>
                    <a:pt x="1162" y="2109"/>
                  </a:lnTo>
                  <a:lnTo>
                    <a:pt x="1165" y="2086"/>
                  </a:lnTo>
                  <a:lnTo>
                    <a:pt x="1165" y="1990"/>
                  </a:lnTo>
                  <a:lnTo>
                    <a:pt x="1126" y="2014"/>
                  </a:lnTo>
                  <a:lnTo>
                    <a:pt x="1084" y="2036"/>
                  </a:lnTo>
                  <a:lnTo>
                    <a:pt x="1036" y="2053"/>
                  </a:lnTo>
                  <a:lnTo>
                    <a:pt x="985" y="2067"/>
                  </a:lnTo>
                  <a:lnTo>
                    <a:pt x="932" y="2078"/>
                  </a:lnTo>
                  <a:lnTo>
                    <a:pt x="875" y="2084"/>
                  </a:lnTo>
                  <a:lnTo>
                    <a:pt x="816" y="2086"/>
                  </a:lnTo>
                  <a:lnTo>
                    <a:pt x="756" y="2084"/>
                  </a:lnTo>
                  <a:lnTo>
                    <a:pt x="699" y="2078"/>
                  </a:lnTo>
                  <a:lnTo>
                    <a:pt x="645" y="2067"/>
                  </a:lnTo>
                  <a:lnTo>
                    <a:pt x="595" y="2053"/>
                  </a:lnTo>
                  <a:lnTo>
                    <a:pt x="548" y="2036"/>
                  </a:lnTo>
                  <a:lnTo>
                    <a:pt x="505" y="2014"/>
                  </a:lnTo>
                  <a:lnTo>
                    <a:pt x="467" y="1990"/>
                  </a:lnTo>
                  <a:close/>
                  <a:moveTo>
                    <a:pt x="467" y="1700"/>
                  </a:moveTo>
                  <a:lnTo>
                    <a:pt x="467" y="1796"/>
                  </a:lnTo>
                  <a:lnTo>
                    <a:pt x="470" y="1820"/>
                  </a:lnTo>
                  <a:lnTo>
                    <a:pt x="480" y="1842"/>
                  </a:lnTo>
                  <a:lnTo>
                    <a:pt x="497" y="1864"/>
                  </a:lnTo>
                  <a:lnTo>
                    <a:pt x="520" y="1885"/>
                  </a:lnTo>
                  <a:lnTo>
                    <a:pt x="548" y="1905"/>
                  </a:lnTo>
                  <a:lnTo>
                    <a:pt x="581" y="1924"/>
                  </a:lnTo>
                  <a:lnTo>
                    <a:pt x="620" y="1939"/>
                  </a:lnTo>
                  <a:lnTo>
                    <a:pt x="663" y="1952"/>
                  </a:lnTo>
                  <a:lnTo>
                    <a:pt x="710" y="1962"/>
                  </a:lnTo>
                  <a:lnTo>
                    <a:pt x="761" y="1968"/>
                  </a:lnTo>
                  <a:lnTo>
                    <a:pt x="816" y="1971"/>
                  </a:lnTo>
                  <a:lnTo>
                    <a:pt x="870" y="1968"/>
                  </a:lnTo>
                  <a:lnTo>
                    <a:pt x="921" y="1962"/>
                  </a:lnTo>
                  <a:lnTo>
                    <a:pt x="968" y="1952"/>
                  </a:lnTo>
                  <a:lnTo>
                    <a:pt x="1012" y="1939"/>
                  </a:lnTo>
                  <a:lnTo>
                    <a:pt x="1050" y="1924"/>
                  </a:lnTo>
                  <a:lnTo>
                    <a:pt x="1084" y="1905"/>
                  </a:lnTo>
                  <a:lnTo>
                    <a:pt x="1112" y="1885"/>
                  </a:lnTo>
                  <a:lnTo>
                    <a:pt x="1135" y="1864"/>
                  </a:lnTo>
                  <a:lnTo>
                    <a:pt x="1152" y="1842"/>
                  </a:lnTo>
                  <a:lnTo>
                    <a:pt x="1162" y="1820"/>
                  </a:lnTo>
                  <a:lnTo>
                    <a:pt x="1165" y="1796"/>
                  </a:lnTo>
                  <a:lnTo>
                    <a:pt x="1165" y="1700"/>
                  </a:lnTo>
                  <a:lnTo>
                    <a:pt x="1126" y="1725"/>
                  </a:lnTo>
                  <a:lnTo>
                    <a:pt x="1084" y="1746"/>
                  </a:lnTo>
                  <a:lnTo>
                    <a:pt x="1036" y="1763"/>
                  </a:lnTo>
                  <a:lnTo>
                    <a:pt x="985" y="1777"/>
                  </a:lnTo>
                  <a:lnTo>
                    <a:pt x="932" y="1788"/>
                  </a:lnTo>
                  <a:lnTo>
                    <a:pt x="875" y="1794"/>
                  </a:lnTo>
                  <a:lnTo>
                    <a:pt x="816" y="1796"/>
                  </a:lnTo>
                  <a:lnTo>
                    <a:pt x="756" y="1794"/>
                  </a:lnTo>
                  <a:lnTo>
                    <a:pt x="699" y="1788"/>
                  </a:lnTo>
                  <a:lnTo>
                    <a:pt x="645" y="1777"/>
                  </a:lnTo>
                  <a:lnTo>
                    <a:pt x="595" y="1763"/>
                  </a:lnTo>
                  <a:lnTo>
                    <a:pt x="548" y="1746"/>
                  </a:lnTo>
                  <a:lnTo>
                    <a:pt x="505" y="1725"/>
                  </a:lnTo>
                  <a:lnTo>
                    <a:pt x="467" y="1700"/>
                  </a:lnTo>
                  <a:close/>
                  <a:moveTo>
                    <a:pt x="467" y="1411"/>
                  </a:moveTo>
                  <a:lnTo>
                    <a:pt x="467" y="1508"/>
                  </a:lnTo>
                  <a:lnTo>
                    <a:pt x="470" y="1530"/>
                  </a:lnTo>
                  <a:lnTo>
                    <a:pt x="480" y="1552"/>
                  </a:lnTo>
                  <a:lnTo>
                    <a:pt x="497" y="1574"/>
                  </a:lnTo>
                  <a:lnTo>
                    <a:pt x="520" y="1595"/>
                  </a:lnTo>
                  <a:lnTo>
                    <a:pt x="548" y="1616"/>
                  </a:lnTo>
                  <a:lnTo>
                    <a:pt x="581" y="1634"/>
                  </a:lnTo>
                  <a:lnTo>
                    <a:pt x="620" y="1649"/>
                  </a:lnTo>
                  <a:lnTo>
                    <a:pt x="663" y="1662"/>
                  </a:lnTo>
                  <a:lnTo>
                    <a:pt x="710" y="1672"/>
                  </a:lnTo>
                  <a:lnTo>
                    <a:pt x="761" y="1678"/>
                  </a:lnTo>
                  <a:lnTo>
                    <a:pt x="816" y="1681"/>
                  </a:lnTo>
                  <a:lnTo>
                    <a:pt x="870" y="1678"/>
                  </a:lnTo>
                  <a:lnTo>
                    <a:pt x="921" y="1672"/>
                  </a:lnTo>
                  <a:lnTo>
                    <a:pt x="968" y="1662"/>
                  </a:lnTo>
                  <a:lnTo>
                    <a:pt x="1012" y="1649"/>
                  </a:lnTo>
                  <a:lnTo>
                    <a:pt x="1050" y="1634"/>
                  </a:lnTo>
                  <a:lnTo>
                    <a:pt x="1084" y="1616"/>
                  </a:lnTo>
                  <a:lnTo>
                    <a:pt x="1112" y="1595"/>
                  </a:lnTo>
                  <a:lnTo>
                    <a:pt x="1135" y="1574"/>
                  </a:lnTo>
                  <a:lnTo>
                    <a:pt x="1152" y="1552"/>
                  </a:lnTo>
                  <a:lnTo>
                    <a:pt x="1162" y="1530"/>
                  </a:lnTo>
                  <a:lnTo>
                    <a:pt x="1165" y="1508"/>
                  </a:lnTo>
                  <a:lnTo>
                    <a:pt x="1165" y="1411"/>
                  </a:lnTo>
                  <a:lnTo>
                    <a:pt x="1126" y="1435"/>
                  </a:lnTo>
                  <a:lnTo>
                    <a:pt x="1084" y="1456"/>
                  </a:lnTo>
                  <a:lnTo>
                    <a:pt x="1036" y="1473"/>
                  </a:lnTo>
                  <a:lnTo>
                    <a:pt x="985" y="1487"/>
                  </a:lnTo>
                  <a:lnTo>
                    <a:pt x="932" y="1499"/>
                  </a:lnTo>
                  <a:lnTo>
                    <a:pt x="875" y="1505"/>
                  </a:lnTo>
                  <a:lnTo>
                    <a:pt x="816" y="1508"/>
                  </a:lnTo>
                  <a:lnTo>
                    <a:pt x="756" y="1505"/>
                  </a:lnTo>
                  <a:lnTo>
                    <a:pt x="699" y="1499"/>
                  </a:lnTo>
                  <a:lnTo>
                    <a:pt x="645" y="1487"/>
                  </a:lnTo>
                  <a:lnTo>
                    <a:pt x="595" y="1473"/>
                  </a:lnTo>
                  <a:lnTo>
                    <a:pt x="548" y="1456"/>
                  </a:lnTo>
                  <a:lnTo>
                    <a:pt x="505" y="1435"/>
                  </a:lnTo>
                  <a:lnTo>
                    <a:pt x="467" y="1411"/>
                  </a:lnTo>
                  <a:close/>
                  <a:moveTo>
                    <a:pt x="758" y="1046"/>
                  </a:moveTo>
                  <a:lnTo>
                    <a:pt x="707" y="1052"/>
                  </a:lnTo>
                  <a:lnTo>
                    <a:pt x="661" y="1062"/>
                  </a:lnTo>
                  <a:lnTo>
                    <a:pt x="618" y="1075"/>
                  </a:lnTo>
                  <a:lnTo>
                    <a:pt x="579" y="1092"/>
                  </a:lnTo>
                  <a:lnTo>
                    <a:pt x="547" y="1110"/>
                  </a:lnTo>
                  <a:lnTo>
                    <a:pt x="519" y="1130"/>
                  </a:lnTo>
                  <a:lnTo>
                    <a:pt x="496" y="1150"/>
                  </a:lnTo>
                  <a:lnTo>
                    <a:pt x="480" y="1172"/>
                  </a:lnTo>
                  <a:lnTo>
                    <a:pt x="470" y="1195"/>
                  </a:lnTo>
                  <a:lnTo>
                    <a:pt x="467" y="1218"/>
                  </a:lnTo>
                  <a:lnTo>
                    <a:pt x="470" y="1240"/>
                  </a:lnTo>
                  <a:lnTo>
                    <a:pt x="480" y="1262"/>
                  </a:lnTo>
                  <a:lnTo>
                    <a:pt x="497" y="1284"/>
                  </a:lnTo>
                  <a:lnTo>
                    <a:pt x="520" y="1306"/>
                  </a:lnTo>
                  <a:lnTo>
                    <a:pt x="548" y="1326"/>
                  </a:lnTo>
                  <a:lnTo>
                    <a:pt x="581" y="1344"/>
                  </a:lnTo>
                  <a:lnTo>
                    <a:pt x="620" y="1360"/>
                  </a:lnTo>
                  <a:lnTo>
                    <a:pt x="663" y="1372"/>
                  </a:lnTo>
                  <a:lnTo>
                    <a:pt x="710" y="1382"/>
                  </a:lnTo>
                  <a:lnTo>
                    <a:pt x="761" y="1388"/>
                  </a:lnTo>
                  <a:lnTo>
                    <a:pt x="816" y="1391"/>
                  </a:lnTo>
                  <a:lnTo>
                    <a:pt x="870" y="1388"/>
                  </a:lnTo>
                  <a:lnTo>
                    <a:pt x="921" y="1382"/>
                  </a:lnTo>
                  <a:lnTo>
                    <a:pt x="968" y="1372"/>
                  </a:lnTo>
                  <a:lnTo>
                    <a:pt x="1012" y="1360"/>
                  </a:lnTo>
                  <a:lnTo>
                    <a:pt x="1050" y="1344"/>
                  </a:lnTo>
                  <a:lnTo>
                    <a:pt x="1084" y="1326"/>
                  </a:lnTo>
                  <a:lnTo>
                    <a:pt x="1112" y="1306"/>
                  </a:lnTo>
                  <a:lnTo>
                    <a:pt x="1135" y="1284"/>
                  </a:lnTo>
                  <a:lnTo>
                    <a:pt x="1152" y="1262"/>
                  </a:lnTo>
                  <a:lnTo>
                    <a:pt x="1162" y="1240"/>
                  </a:lnTo>
                  <a:lnTo>
                    <a:pt x="1165" y="1218"/>
                  </a:lnTo>
                  <a:lnTo>
                    <a:pt x="1162" y="1195"/>
                  </a:lnTo>
                  <a:lnTo>
                    <a:pt x="1152" y="1172"/>
                  </a:lnTo>
                  <a:lnTo>
                    <a:pt x="1136" y="1150"/>
                  </a:lnTo>
                  <a:lnTo>
                    <a:pt x="1113" y="1130"/>
                  </a:lnTo>
                  <a:lnTo>
                    <a:pt x="1085" y="1110"/>
                  </a:lnTo>
                  <a:lnTo>
                    <a:pt x="1051" y="1092"/>
                  </a:lnTo>
                  <a:lnTo>
                    <a:pt x="1014" y="1075"/>
                  </a:lnTo>
                  <a:lnTo>
                    <a:pt x="971" y="1062"/>
                  </a:lnTo>
                  <a:lnTo>
                    <a:pt x="924" y="1052"/>
                  </a:lnTo>
                  <a:lnTo>
                    <a:pt x="874" y="1046"/>
                  </a:lnTo>
                  <a:lnTo>
                    <a:pt x="874" y="1218"/>
                  </a:lnTo>
                  <a:lnTo>
                    <a:pt x="758" y="1218"/>
                  </a:lnTo>
                  <a:lnTo>
                    <a:pt x="758" y="1046"/>
                  </a:lnTo>
                  <a:close/>
                  <a:moveTo>
                    <a:pt x="1282" y="348"/>
                  </a:moveTo>
                  <a:lnTo>
                    <a:pt x="1260" y="348"/>
                  </a:lnTo>
                  <a:lnTo>
                    <a:pt x="1236" y="349"/>
                  </a:lnTo>
                  <a:lnTo>
                    <a:pt x="1210" y="352"/>
                  </a:lnTo>
                  <a:lnTo>
                    <a:pt x="1183" y="356"/>
                  </a:lnTo>
                  <a:lnTo>
                    <a:pt x="1156" y="362"/>
                  </a:lnTo>
                  <a:lnTo>
                    <a:pt x="1128" y="371"/>
                  </a:lnTo>
                  <a:lnTo>
                    <a:pt x="1103" y="382"/>
                  </a:lnTo>
                  <a:lnTo>
                    <a:pt x="1079" y="397"/>
                  </a:lnTo>
                  <a:lnTo>
                    <a:pt x="1057" y="415"/>
                  </a:lnTo>
                  <a:lnTo>
                    <a:pt x="1039" y="436"/>
                  </a:lnTo>
                  <a:lnTo>
                    <a:pt x="1024" y="461"/>
                  </a:lnTo>
                  <a:lnTo>
                    <a:pt x="1013" y="486"/>
                  </a:lnTo>
                  <a:lnTo>
                    <a:pt x="1004" y="513"/>
                  </a:lnTo>
                  <a:lnTo>
                    <a:pt x="998" y="540"/>
                  </a:lnTo>
                  <a:lnTo>
                    <a:pt x="993" y="567"/>
                  </a:lnTo>
                  <a:lnTo>
                    <a:pt x="991" y="593"/>
                  </a:lnTo>
                  <a:lnTo>
                    <a:pt x="990" y="616"/>
                  </a:lnTo>
                  <a:lnTo>
                    <a:pt x="990" y="638"/>
                  </a:lnTo>
                  <a:lnTo>
                    <a:pt x="1012" y="638"/>
                  </a:lnTo>
                  <a:lnTo>
                    <a:pt x="1036" y="637"/>
                  </a:lnTo>
                  <a:lnTo>
                    <a:pt x="1063" y="634"/>
                  </a:lnTo>
                  <a:lnTo>
                    <a:pt x="1089" y="630"/>
                  </a:lnTo>
                  <a:lnTo>
                    <a:pt x="1116" y="624"/>
                  </a:lnTo>
                  <a:lnTo>
                    <a:pt x="1144" y="616"/>
                  </a:lnTo>
                  <a:lnTo>
                    <a:pt x="1169" y="604"/>
                  </a:lnTo>
                  <a:lnTo>
                    <a:pt x="1193" y="590"/>
                  </a:lnTo>
                  <a:lnTo>
                    <a:pt x="1215" y="572"/>
                  </a:lnTo>
                  <a:lnTo>
                    <a:pt x="1233" y="550"/>
                  </a:lnTo>
                  <a:lnTo>
                    <a:pt x="1248" y="526"/>
                  </a:lnTo>
                  <a:lnTo>
                    <a:pt x="1259" y="500"/>
                  </a:lnTo>
                  <a:lnTo>
                    <a:pt x="1268" y="474"/>
                  </a:lnTo>
                  <a:lnTo>
                    <a:pt x="1275" y="446"/>
                  </a:lnTo>
                  <a:lnTo>
                    <a:pt x="1279" y="419"/>
                  </a:lnTo>
                  <a:lnTo>
                    <a:pt x="1281" y="394"/>
                  </a:lnTo>
                  <a:lnTo>
                    <a:pt x="1282" y="370"/>
                  </a:lnTo>
                  <a:lnTo>
                    <a:pt x="1282" y="348"/>
                  </a:lnTo>
                  <a:close/>
                  <a:moveTo>
                    <a:pt x="139" y="116"/>
                  </a:moveTo>
                  <a:lnTo>
                    <a:pt x="117" y="116"/>
                  </a:lnTo>
                  <a:lnTo>
                    <a:pt x="117" y="138"/>
                  </a:lnTo>
                  <a:lnTo>
                    <a:pt x="118" y="164"/>
                  </a:lnTo>
                  <a:lnTo>
                    <a:pt x="119" y="191"/>
                  </a:lnTo>
                  <a:lnTo>
                    <a:pt x="123" y="219"/>
                  </a:lnTo>
                  <a:lnTo>
                    <a:pt x="128" y="250"/>
                  </a:lnTo>
                  <a:lnTo>
                    <a:pt x="135" y="279"/>
                  </a:lnTo>
                  <a:lnTo>
                    <a:pt x="146" y="308"/>
                  </a:lnTo>
                  <a:lnTo>
                    <a:pt x="159" y="336"/>
                  </a:lnTo>
                  <a:lnTo>
                    <a:pt x="176" y="363"/>
                  </a:lnTo>
                  <a:lnTo>
                    <a:pt x="196" y="386"/>
                  </a:lnTo>
                  <a:lnTo>
                    <a:pt x="219" y="406"/>
                  </a:lnTo>
                  <a:lnTo>
                    <a:pt x="246" y="422"/>
                  </a:lnTo>
                  <a:lnTo>
                    <a:pt x="274" y="435"/>
                  </a:lnTo>
                  <a:lnTo>
                    <a:pt x="303" y="445"/>
                  </a:lnTo>
                  <a:lnTo>
                    <a:pt x="333" y="453"/>
                  </a:lnTo>
                  <a:lnTo>
                    <a:pt x="362" y="459"/>
                  </a:lnTo>
                  <a:lnTo>
                    <a:pt x="392" y="462"/>
                  </a:lnTo>
                  <a:lnTo>
                    <a:pt x="419" y="464"/>
                  </a:lnTo>
                  <a:lnTo>
                    <a:pt x="443" y="465"/>
                  </a:lnTo>
                  <a:lnTo>
                    <a:pt x="466" y="464"/>
                  </a:lnTo>
                  <a:lnTo>
                    <a:pt x="467" y="441"/>
                  </a:lnTo>
                  <a:lnTo>
                    <a:pt x="466" y="417"/>
                  </a:lnTo>
                  <a:lnTo>
                    <a:pt x="464" y="390"/>
                  </a:lnTo>
                  <a:lnTo>
                    <a:pt x="461" y="361"/>
                  </a:lnTo>
                  <a:lnTo>
                    <a:pt x="456" y="331"/>
                  </a:lnTo>
                  <a:lnTo>
                    <a:pt x="447" y="302"/>
                  </a:lnTo>
                  <a:lnTo>
                    <a:pt x="437" y="273"/>
                  </a:lnTo>
                  <a:lnTo>
                    <a:pt x="424" y="244"/>
                  </a:lnTo>
                  <a:lnTo>
                    <a:pt x="408" y="218"/>
                  </a:lnTo>
                  <a:lnTo>
                    <a:pt x="388" y="195"/>
                  </a:lnTo>
                  <a:lnTo>
                    <a:pt x="364" y="175"/>
                  </a:lnTo>
                  <a:lnTo>
                    <a:pt x="338" y="159"/>
                  </a:lnTo>
                  <a:lnTo>
                    <a:pt x="309" y="146"/>
                  </a:lnTo>
                  <a:lnTo>
                    <a:pt x="280" y="135"/>
                  </a:lnTo>
                  <a:lnTo>
                    <a:pt x="251" y="127"/>
                  </a:lnTo>
                  <a:lnTo>
                    <a:pt x="221" y="122"/>
                  </a:lnTo>
                  <a:lnTo>
                    <a:pt x="192" y="119"/>
                  </a:lnTo>
                  <a:lnTo>
                    <a:pt x="164" y="117"/>
                  </a:lnTo>
                  <a:lnTo>
                    <a:pt x="139" y="116"/>
                  </a:lnTo>
                  <a:close/>
                  <a:moveTo>
                    <a:pt x="135" y="0"/>
                  </a:moveTo>
                  <a:lnTo>
                    <a:pt x="163" y="1"/>
                  </a:lnTo>
                  <a:lnTo>
                    <a:pt x="195" y="3"/>
                  </a:lnTo>
                  <a:lnTo>
                    <a:pt x="229" y="6"/>
                  </a:lnTo>
                  <a:lnTo>
                    <a:pt x="264" y="12"/>
                  </a:lnTo>
                  <a:lnTo>
                    <a:pt x="300" y="20"/>
                  </a:lnTo>
                  <a:lnTo>
                    <a:pt x="336" y="31"/>
                  </a:lnTo>
                  <a:lnTo>
                    <a:pt x="372" y="46"/>
                  </a:lnTo>
                  <a:lnTo>
                    <a:pt x="407" y="64"/>
                  </a:lnTo>
                  <a:lnTo>
                    <a:pt x="439" y="86"/>
                  </a:lnTo>
                  <a:lnTo>
                    <a:pt x="470" y="113"/>
                  </a:lnTo>
                  <a:lnTo>
                    <a:pt x="496" y="142"/>
                  </a:lnTo>
                  <a:lnTo>
                    <a:pt x="518" y="174"/>
                  </a:lnTo>
                  <a:lnTo>
                    <a:pt x="536" y="207"/>
                  </a:lnTo>
                  <a:lnTo>
                    <a:pt x="550" y="241"/>
                  </a:lnTo>
                  <a:lnTo>
                    <a:pt x="561" y="277"/>
                  </a:lnTo>
                  <a:lnTo>
                    <a:pt x="570" y="312"/>
                  </a:lnTo>
                  <a:lnTo>
                    <a:pt x="575" y="345"/>
                  </a:lnTo>
                  <a:lnTo>
                    <a:pt x="579" y="379"/>
                  </a:lnTo>
                  <a:lnTo>
                    <a:pt x="581" y="410"/>
                  </a:lnTo>
                  <a:lnTo>
                    <a:pt x="582" y="438"/>
                  </a:lnTo>
                  <a:lnTo>
                    <a:pt x="582" y="465"/>
                  </a:lnTo>
                  <a:lnTo>
                    <a:pt x="582" y="465"/>
                  </a:lnTo>
                  <a:lnTo>
                    <a:pt x="582" y="672"/>
                  </a:lnTo>
                  <a:lnTo>
                    <a:pt x="758" y="845"/>
                  </a:lnTo>
                  <a:lnTo>
                    <a:pt x="758" y="812"/>
                  </a:lnTo>
                  <a:lnTo>
                    <a:pt x="760" y="797"/>
                  </a:lnTo>
                  <a:lnTo>
                    <a:pt x="765" y="783"/>
                  </a:lnTo>
                  <a:lnTo>
                    <a:pt x="774" y="771"/>
                  </a:lnTo>
                  <a:lnTo>
                    <a:pt x="876" y="671"/>
                  </a:lnTo>
                  <a:lnTo>
                    <a:pt x="875" y="651"/>
                  </a:lnTo>
                  <a:lnTo>
                    <a:pt x="874" y="629"/>
                  </a:lnTo>
                  <a:lnTo>
                    <a:pt x="875" y="604"/>
                  </a:lnTo>
                  <a:lnTo>
                    <a:pt x="876" y="576"/>
                  </a:lnTo>
                  <a:lnTo>
                    <a:pt x="880" y="545"/>
                  </a:lnTo>
                  <a:lnTo>
                    <a:pt x="885" y="515"/>
                  </a:lnTo>
                  <a:lnTo>
                    <a:pt x="892" y="483"/>
                  </a:lnTo>
                  <a:lnTo>
                    <a:pt x="902" y="451"/>
                  </a:lnTo>
                  <a:lnTo>
                    <a:pt x="915" y="419"/>
                  </a:lnTo>
                  <a:lnTo>
                    <a:pt x="932" y="389"/>
                  </a:lnTo>
                  <a:lnTo>
                    <a:pt x="951" y="360"/>
                  </a:lnTo>
                  <a:lnTo>
                    <a:pt x="975" y="332"/>
                  </a:lnTo>
                  <a:lnTo>
                    <a:pt x="1004" y="307"/>
                  </a:lnTo>
                  <a:lnTo>
                    <a:pt x="1035" y="287"/>
                  </a:lnTo>
                  <a:lnTo>
                    <a:pt x="1069" y="270"/>
                  </a:lnTo>
                  <a:lnTo>
                    <a:pt x="1103" y="257"/>
                  </a:lnTo>
                  <a:lnTo>
                    <a:pt x="1138" y="248"/>
                  </a:lnTo>
                  <a:lnTo>
                    <a:pt x="1171" y="240"/>
                  </a:lnTo>
                  <a:lnTo>
                    <a:pt x="1205" y="235"/>
                  </a:lnTo>
                  <a:lnTo>
                    <a:pt x="1236" y="233"/>
                  </a:lnTo>
                  <a:lnTo>
                    <a:pt x="1264" y="232"/>
                  </a:lnTo>
                  <a:lnTo>
                    <a:pt x="1290" y="232"/>
                  </a:lnTo>
                  <a:lnTo>
                    <a:pt x="1311" y="233"/>
                  </a:lnTo>
                  <a:lnTo>
                    <a:pt x="1327" y="234"/>
                  </a:lnTo>
                  <a:lnTo>
                    <a:pt x="1339" y="236"/>
                  </a:lnTo>
                  <a:lnTo>
                    <a:pt x="1345" y="236"/>
                  </a:lnTo>
                  <a:lnTo>
                    <a:pt x="1359" y="240"/>
                  </a:lnTo>
                  <a:lnTo>
                    <a:pt x="1372" y="249"/>
                  </a:lnTo>
                  <a:lnTo>
                    <a:pt x="1382" y="259"/>
                  </a:lnTo>
                  <a:lnTo>
                    <a:pt x="1389" y="271"/>
                  </a:lnTo>
                  <a:lnTo>
                    <a:pt x="1393" y="286"/>
                  </a:lnTo>
                  <a:lnTo>
                    <a:pt x="1394" y="291"/>
                  </a:lnTo>
                  <a:lnTo>
                    <a:pt x="1395" y="302"/>
                  </a:lnTo>
                  <a:lnTo>
                    <a:pt x="1397" y="319"/>
                  </a:lnTo>
                  <a:lnTo>
                    <a:pt x="1398" y="340"/>
                  </a:lnTo>
                  <a:lnTo>
                    <a:pt x="1398" y="366"/>
                  </a:lnTo>
                  <a:lnTo>
                    <a:pt x="1397" y="394"/>
                  </a:lnTo>
                  <a:lnTo>
                    <a:pt x="1394" y="425"/>
                  </a:lnTo>
                  <a:lnTo>
                    <a:pt x="1390" y="458"/>
                  </a:lnTo>
                  <a:lnTo>
                    <a:pt x="1383" y="492"/>
                  </a:lnTo>
                  <a:lnTo>
                    <a:pt x="1373" y="526"/>
                  </a:lnTo>
                  <a:lnTo>
                    <a:pt x="1360" y="559"/>
                  </a:lnTo>
                  <a:lnTo>
                    <a:pt x="1344" y="593"/>
                  </a:lnTo>
                  <a:lnTo>
                    <a:pt x="1322" y="624"/>
                  </a:lnTo>
                  <a:lnTo>
                    <a:pt x="1297" y="653"/>
                  </a:lnTo>
                  <a:lnTo>
                    <a:pt x="1271" y="677"/>
                  </a:lnTo>
                  <a:lnTo>
                    <a:pt x="1241" y="697"/>
                  </a:lnTo>
                  <a:lnTo>
                    <a:pt x="1211" y="713"/>
                  </a:lnTo>
                  <a:lnTo>
                    <a:pt x="1179" y="725"/>
                  </a:lnTo>
                  <a:lnTo>
                    <a:pt x="1148" y="735"/>
                  </a:lnTo>
                  <a:lnTo>
                    <a:pt x="1115" y="743"/>
                  </a:lnTo>
                  <a:lnTo>
                    <a:pt x="1085" y="748"/>
                  </a:lnTo>
                  <a:lnTo>
                    <a:pt x="1054" y="751"/>
                  </a:lnTo>
                  <a:lnTo>
                    <a:pt x="1027" y="753"/>
                  </a:lnTo>
                  <a:lnTo>
                    <a:pt x="1001" y="753"/>
                  </a:lnTo>
                  <a:lnTo>
                    <a:pt x="977" y="753"/>
                  </a:lnTo>
                  <a:lnTo>
                    <a:pt x="958" y="752"/>
                  </a:lnTo>
                  <a:lnTo>
                    <a:pt x="874" y="836"/>
                  </a:lnTo>
                  <a:lnTo>
                    <a:pt x="874" y="930"/>
                  </a:lnTo>
                  <a:lnTo>
                    <a:pt x="927" y="936"/>
                  </a:lnTo>
                  <a:lnTo>
                    <a:pt x="977" y="945"/>
                  </a:lnTo>
                  <a:lnTo>
                    <a:pt x="1024" y="957"/>
                  </a:lnTo>
                  <a:lnTo>
                    <a:pt x="1069" y="973"/>
                  </a:lnTo>
                  <a:lnTo>
                    <a:pt x="1110" y="992"/>
                  </a:lnTo>
                  <a:lnTo>
                    <a:pt x="1148" y="1013"/>
                  </a:lnTo>
                  <a:lnTo>
                    <a:pt x="1181" y="1036"/>
                  </a:lnTo>
                  <a:lnTo>
                    <a:pt x="1211" y="1061"/>
                  </a:lnTo>
                  <a:lnTo>
                    <a:pt x="1235" y="1090"/>
                  </a:lnTo>
                  <a:lnTo>
                    <a:pt x="1255" y="1119"/>
                  </a:lnTo>
                  <a:lnTo>
                    <a:pt x="1270" y="1150"/>
                  </a:lnTo>
                  <a:lnTo>
                    <a:pt x="1279" y="1183"/>
                  </a:lnTo>
                  <a:lnTo>
                    <a:pt x="1282" y="1218"/>
                  </a:lnTo>
                  <a:lnTo>
                    <a:pt x="1282" y="2956"/>
                  </a:lnTo>
                  <a:lnTo>
                    <a:pt x="1279" y="2990"/>
                  </a:lnTo>
                  <a:lnTo>
                    <a:pt x="1270" y="3023"/>
                  </a:lnTo>
                  <a:lnTo>
                    <a:pt x="1255" y="3054"/>
                  </a:lnTo>
                  <a:lnTo>
                    <a:pt x="1235" y="3085"/>
                  </a:lnTo>
                  <a:lnTo>
                    <a:pt x="1210" y="3112"/>
                  </a:lnTo>
                  <a:lnTo>
                    <a:pt x="1180" y="3138"/>
                  </a:lnTo>
                  <a:lnTo>
                    <a:pt x="1147" y="3161"/>
                  </a:lnTo>
                  <a:lnTo>
                    <a:pt x="1109" y="3183"/>
                  </a:lnTo>
                  <a:lnTo>
                    <a:pt x="1068" y="3201"/>
                  </a:lnTo>
                  <a:lnTo>
                    <a:pt x="1022" y="3217"/>
                  </a:lnTo>
                  <a:lnTo>
                    <a:pt x="974" y="3229"/>
                  </a:lnTo>
                  <a:lnTo>
                    <a:pt x="923" y="3238"/>
                  </a:lnTo>
                  <a:lnTo>
                    <a:pt x="871" y="3243"/>
                  </a:lnTo>
                  <a:lnTo>
                    <a:pt x="816" y="3245"/>
                  </a:lnTo>
                  <a:lnTo>
                    <a:pt x="760" y="3243"/>
                  </a:lnTo>
                  <a:lnTo>
                    <a:pt x="707" y="3238"/>
                  </a:lnTo>
                  <a:lnTo>
                    <a:pt x="657" y="3229"/>
                  </a:lnTo>
                  <a:lnTo>
                    <a:pt x="609" y="3217"/>
                  </a:lnTo>
                  <a:lnTo>
                    <a:pt x="564" y="3201"/>
                  </a:lnTo>
                  <a:lnTo>
                    <a:pt x="523" y="3183"/>
                  </a:lnTo>
                  <a:lnTo>
                    <a:pt x="485" y="3161"/>
                  </a:lnTo>
                  <a:lnTo>
                    <a:pt x="451" y="3138"/>
                  </a:lnTo>
                  <a:lnTo>
                    <a:pt x="421" y="3112"/>
                  </a:lnTo>
                  <a:lnTo>
                    <a:pt x="397" y="3085"/>
                  </a:lnTo>
                  <a:lnTo>
                    <a:pt x="376" y="3054"/>
                  </a:lnTo>
                  <a:lnTo>
                    <a:pt x="362" y="3023"/>
                  </a:lnTo>
                  <a:lnTo>
                    <a:pt x="353" y="2990"/>
                  </a:lnTo>
                  <a:lnTo>
                    <a:pt x="350" y="2956"/>
                  </a:lnTo>
                  <a:lnTo>
                    <a:pt x="350" y="1218"/>
                  </a:lnTo>
                  <a:lnTo>
                    <a:pt x="353" y="1185"/>
                  </a:lnTo>
                  <a:lnTo>
                    <a:pt x="361" y="1152"/>
                  </a:lnTo>
                  <a:lnTo>
                    <a:pt x="374" y="1122"/>
                  </a:lnTo>
                  <a:lnTo>
                    <a:pt x="394" y="1093"/>
                  </a:lnTo>
                  <a:lnTo>
                    <a:pt x="417" y="1065"/>
                  </a:lnTo>
                  <a:lnTo>
                    <a:pt x="444" y="1040"/>
                  </a:lnTo>
                  <a:lnTo>
                    <a:pt x="476" y="1017"/>
                  </a:lnTo>
                  <a:lnTo>
                    <a:pt x="511" y="997"/>
                  </a:lnTo>
                  <a:lnTo>
                    <a:pt x="551" y="978"/>
                  </a:lnTo>
                  <a:lnTo>
                    <a:pt x="594" y="962"/>
                  </a:lnTo>
                  <a:lnTo>
                    <a:pt x="638" y="949"/>
                  </a:lnTo>
                  <a:lnTo>
                    <a:pt x="686" y="939"/>
                  </a:lnTo>
                  <a:lnTo>
                    <a:pt x="483" y="737"/>
                  </a:lnTo>
                  <a:lnTo>
                    <a:pt x="474" y="725"/>
                  </a:lnTo>
                  <a:lnTo>
                    <a:pt x="469" y="711"/>
                  </a:lnTo>
                  <a:lnTo>
                    <a:pt x="467" y="696"/>
                  </a:lnTo>
                  <a:lnTo>
                    <a:pt x="467" y="580"/>
                  </a:lnTo>
                  <a:lnTo>
                    <a:pt x="457" y="580"/>
                  </a:lnTo>
                  <a:lnTo>
                    <a:pt x="445" y="580"/>
                  </a:lnTo>
                  <a:lnTo>
                    <a:pt x="417" y="580"/>
                  </a:lnTo>
                  <a:lnTo>
                    <a:pt x="386" y="578"/>
                  </a:lnTo>
                  <a:lnTo>
                    <a:pt x="352" y="574"/>
                  </a:lnTo>
                  <a:lnTo>
                    <a:pt x="317" y="568"/>
                  </a:lnTo>
                  <a:lnTo>
                    <a:pt x="281" y="559"/>
                  </a:lnTo>
                  <a:lnTo>
                    <a:pt x="246" y="548"/>
                  </a:lnTo>
                  <a:lnTo>
                    <a:pt x="210" y="534"/>
                  </a:lnTo>
                  <a:lnTo>
                    <a:pt x="176" y="516"/>
                  </a:lnTo>
                  <a:lnTo>
                    <a:pt x="143" y="494"/>
                  </a:lnTo>
                  <a:lnTo>
                    <a:pt x="114" y="468"/>
                  </a:lnTo>
                  <a:lnTo>
                    <a:pt x="86" y="437"/>
                  </a:lnTo>
                  <a:lnTo>
                    <a:pt x="64" y="405"/>
                  </a:lnTo>
                  <a:lnTo>
                    <a:pt x="46" y="371"/>
                  </a:lnTo>
                  <a:lnTo>
                    <a:pt x="31" y="334"/>
                  </a:lnTo>
                  <a:lnTo>
                    <a:pt x="20" y="299"/>
                  </a:lnTo>
                  <a:lnTo>
                    <a:pt x="12" y="263"/>
                  </a:lnTo>
                  <a:lnTo>
                    <a:pt x="6" y="228"/>
                  </a:lnTo>
                  <a:lnTo>
                    <a:pt x="3" y="195"/>
                  </a:lnTo>
                  <a:lnTo>
                    <a:pt x="1" y="163"/>
                  </a:lnTo>
                  <a:lnTo>
                    <a:pt x="0" y="134"/>
                  </a:lnTo>
                  <a:lnTo>
                    <a:pt x="1" y="109"/>
                  </a:lnTo>
                  <a:lnTo>
                    <a:pt x="2" y="88"/>
                  </a:lnTo>
                  <a:lnTo>
                    <a:pt x="3" y="71"/>
                  </a:lnTo>
                  <a:lnTo>
                    <a:pt x="5" y="60"/>
                  </a:lnTo>
                  <a:lnTo>
                    <a:pt x="5" y="55"/>
                  </a:lnTo>
                  <a:lnTo>
                    <a:pt x="9" y="40"/>
                  </a:lnTo>
                  <a:lnTo>
                    <a:pt x="17" y="27"/>
                  </a:lnTo>
                  <a:lnTo>
                    <a:pt x="27" y="17"/>
                  </a:lnTo>
                  <a:lnTo>
                    <a:pt x="40" y="9"/>
                  </a:lnTo>
                  <a:lnTo>
                    <a:pt x="55" y="5"/>
                  </a:lnTo>
                  <a:lnTo>
                    <a:pt x="60" y="5"/>
                  </a:lnTo>
                  <a:lnTo>
                    <a:pt x="71" y="3"/>
                  </a:lnTo>
                  <a:lnTo>
                    <a:pt x="88" y="2"/>
                  </a:lnTo>
                  <a:lnTo>
                    <a:pt x="110" y="1"/>
                  </a:lnTo>
                  <a:lnTo>
                    <a:pt x="1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89" name="Shape 7889"/>
          <p:cNvSpPr/>
          <p:nvPr/>
        </p:nvSpPr>
        <p:spPr>
          <a:xfrm>
            <a:off x="8609963" y="418042"/>
            <a:ext cx="192738" cy="195178"/>
          </a:xfrm>
          <a:custGeom>
            <a:avLst/>
            <a:gdLst/>
            <a:ahLst/>
            <a:cxnLst/>
            <a:rect l="0" t="0" r="0" b="0"/>
            <a:pathLst>
              <a:path w="3474" h="3518" extrusionOk="0">
                <a:moveTo>
                  <a:pt x="2112" y="957"/>
                </a:moveTo>
                <a:lnTo>
                  <a:pt x="2061" y="961"/>
                </a:lnTo>
                <a:lnTo>
                  <a:pt x="2014" y="970"/>
                </a:lnTo>
                <a:lnTo>
                  <a:pt x="1968" y="985"/>
                </a:lnTo>
                <a:lnTo>
                  <a:pt x="1924" y="1005"/>
                </a:lnTo>
                <a:lnTo>
                  <a:pt x="1883" y="1030"/>
                </a:lnTo>
                <a:lnTo>
                  <a:pt x="1846" y="1060"/>
                </a:lnTo>
                <a:lnTo>
                  <a:pt x="1814" y="1094"/>
                </a:lnTo>
                <a:lnTo>
                  <a:pt x="1784" y="1131"/>
                </a:lnTo>
                <a:lnTo>
                  <a:pt x="1759" y="1172"/>
                </a:lnTo>
                <a:lnTo>
                  <a:pt x="1739" y="1216"/>
                </a:lnTo>
                <a:lnTo>
                  <a:pt x="1724" y="1263"/>
                </a:lnTo>
                <a:lnTo>
                  <a:pt x="1716" y="1311"/>
                </a:lnTo>
                <a:lnTo>
                  <a:pt x="1713" y="1362"/>
                </a:lnTo>
                <a:lnTo>
                  <a:pt x="1715" y="1409"/>
                </a:lnTo>
                <a:lnTo>
                  <a:pt x="1722" y="1454"/>
                </a:lnTo>
                <a:lnTo>
                  <a:pt x="1640" y="1448"/>
                </a:lnTo>
                <a:lnTo>
                  <a:pt x="1559" y="1435"/>
                </a:lnTo>
                <a:lnTo>
                  <a:pt x="1481" y="1416"/>
                </a:lnTo>
                <a:lnTo>
                  <a:pt x="1405" y="1392"/>
                </a:lnTo>
                <a:lnTo>
                  <a:pt x="1331" y="1363"/>
                </a:lnTo>
                <a:lnTo>
                  <a:pt x="1259" y="1329"/>
                </a:lnTo>
                <a:lnTo>
                  <a:pt x="1191" y="1289"/>
                </a:lnTo>
                <a:lnTo>
                  <a:pt x="1126" y="1247"/>
                </a:lnTo>
                <a:lnTo>
                  <a:pt x="1064" y="1198"/>
                </a:lnTo>
                <a:lnTo>
                  <a:pt x="1005" y="1146"/>
                </a:lnTo>
                <a:lnTo>
                  <a:pt x="950" y="1091"/>
                </a:lnTo>
                <a:lnTo>
                  <a:pt x="899" y="1032"/>
                </a:lnTo>
                <a:lnTo>
                  <a:pt x="880" y="1068"/>
                </a:lnTo>
                <a:lnTo>
                  <a:pt x="865" y="1108"/>
                </a:lnTo>
                <a:lnTo>
                  <a:pt x="854" y="1149"/>
                </a:lnTo>
                <a:lnTo>
                  <a:pt x="846" y="1192"/>
                </a:lnTo>
                <a:lnTo>
                  <a:pt x="844" y="1236"/>
                </a:lnTo>
                <a:lnTo>
                  <a:pt x="848" y="1287"/>
                </a:lnTo>
                <a:lnTo>
                  <a:pt x="857" y="1337"/>
                </a:lnTo>
                <a:lnTo>
                  <a:pt x="873" y="1384"/>
                </a:lnTo>
                <a:lnTo>
                  <a:pt x="893" y="1429"/>
                </a:lnTo>
                <a:lnTo>
                  <a:pt x="919" y="1471"/>
                </a:lnTo>
                <a:lnTo>
                  <a:pt x="950" y="1508"/>
                </a:lnTo>
                <a:lnTo>
                  <a:pt x="984" y="1542"/>
                </a:lnTo>
                <a:lnTo>
                  <a:pt x="1022" y="1572"/>
                </a:lnTo>
                <a:lnTo>
                  <a:pt x="974" y="1568"/>
                </a:lnTo>
                <a:lnTo>
                  <a:pt x="928" y="1557"/>
                </a:lnTo>
                <a:lnTo>
                  <a:pt x="883" y="1541"/>
                </a:lnTo>
                <a:lnTo>
                  <a:pt x="841" y="1522"/>
                </a:lnTo>
                <a:lnTo>
                  <a:pt x="841" y="1524"/>
                </a:lnTo>
                <a:lnTo>
                  <a:pt x="841" y="1527"/>
                </a:lnTo>
                <a:lnTo>
                  <a:pt x="844" y="1579"/>
                </a:lnTo>
                <a:lnTo>
                  <a:pt x="854" y="1629"/>
                </a:lnTo>
                <a:lnTo>
                  <a:pt x="870" y="1678"/>
                </a:lnTo>
                <a:lnTo>
                  <a:pt x="891" y="1723"/>
                </a:lnTo>
                <a:lnTo>
                  <a:pt x="918" y="1765"/>
                </a:lnTo>
                <a:lnTo>
                  <a:pt x="949" y="1803"/>
                </a:lnTo>
                <a:lnTo>
                  <a:pt x="984" y="1837"/>
                </a:lnTo>
                <a:lnTo>
                  <a:pt x="1025" y="1867"/>
                </a:lnTo>
                <a:lnTo>
                  <a:pt x="1067" y="1891"/>
                </a:lnTo>
                <a:lnTo>
                  <a:pt x="1113" y="1910"/>
                </a:lnTo>
                <a:lnTo>
                  <a:pt x="1162" y="1923"/>
                </a:lnTo>
                <a:lnTo>
                  <a:pt x="1128" y="1931"/>
                </a:lnTo>
                <a:lnTo>
                  <a:pt x="1092" y="1936"/>
                </a:lnTo>
                <a:lnTo>
                  <a:pt x="1056" y="1937"/>
                </a:lnTo>
                <a:lnTo>
                  <a:pt x="1018" y="1935"/>
                </a:lnTo>
                <a:lnTo>
                  <a:pt x="981" y="1930"/>
                </a:lnTo>
                <a:lnTo>
                  <a:pt x="1000" y="1977"/>
                </a:lnTo>
                <a:lnTo>
                  <a:pt x="1024" y="2021"/>
                </a:lnTo>
                <a:lnTo>
                  <a:pt x="1052" y="2062"/>
                </a:lnTo>
                <a:lnTo>
                  <a:pt x="1084" y="2098"/>
                </a:lnTo>
                <a:lnTo>
                  <a:pt x="1121" y="2130"/>
                </a:lnTo>
                <a:lnTo>
                  <a:pt x="1163" y="2157"/>
                </a:lnTo>
                <a:lnTo>
                  <a:pt x="1206" y="2179"/>
                </a:lnTo>
                <a:lnTo>
                  <a:pt x="1254" y="2196"/>
                </a:lnTo>
                <a:lnTo>
                  <a:pt x="1303" y="2207"/>
                </a:lnTo>
                <a:lnTo>
                  <a:pt x="1355" y="2211"/>
                </a:lnTo>
                <a:lnTo>
                  <a:pt x="1302" y="2250"/>
                </a:lnTo>
                <a:lnTo>
                  <a:pt x="1246" y="2284"/>
                </a:lnTo>
                <a:lnTo>
                  <a:pt x="1187" y="2314"/>
                </a:lnTo>
                <a:lnTo>
                  <a:pt x="1126" y="2339"/>
                </a:lnTo>
                <a:lnTo>
                  <a:pt x="1062" y="2359"/>
                </a:lnTo>
                <a:lnTo>
                  <a:pt x="995" y="2373"/>
                </a:lnTo>
                <a:lnTo>
                  <a:pt x="928" y="2382"/>
                </a:lnTo>
                <a:lnTo>
                  <a:pt x="858" y="2385"/>
                </a:lnTo>
                <a:lnTo>
                  <a:pt x="811" y="2383"/>
                </a:lnTo>
                <a:lnTo>
                  <a:pt x="763" y="2378"/>
                </a:lnTo>
                <a:lnTo>
                  <a:pt x="830" y="2419"/>
                </a:lnTo>
                <a:lnTo>
                  <a:pt x="902" y="2455"/>
                </a:lnTo>
                <a:lnTo>
                  <a:pt x="975" y="2487"/>
                </a:lnTo>
                <a:lnTo>
                  <a:pt x="1051" y="2513"/>
                </a:lnTo>
                <a:lnTo>
                  <a:pt x="1129" y="2534"/>
                </a:lnTo>
                <a:lnTo>
                  <a:pt x="1209" y="2548"/>
                </a:lnTo>
                <a:lnTo>
                  <a:pt x="1292" y="2558"/>
                </a:lnTo>
                <a:lnTo>
                  <a:pt x="1376" y="2561"/>
                </a:lnTo>
                <a:lnTo>
                  <a:pt x="1459" y="2558"/>
                </a:lnTo>
                <a:lnTo>
                  <a:pt x="1540" y="2550"/>
                </a:lnTo>
                <a:lnTo>
                  <a:pt x="1617" y="2537"/>
                </a:lnTo>
                <a:lnTo>
                  <a:pt x="1691" y="2519"/>
                </a:lnTo>
                <a:lnTo>
                  <a:pt x="1762" y="2497"/>
                </a:lnTo>
                <a:lnTo>
                  <a:pt x="1831" y="2471"/>
                </a:lnTo>
                <a:lnTo>
                  <a:pt x="1896" y="2440"/>
                </a:lnTo>
                <a:lnTo>
                  <a:pt x="1958" y="2406"/>
                </a:lnTo>
                <a:lnTo>
                  <a:pt x="2017" y="2367"/>
                </a:lnTo>
                <a:lnTo>
                  <a:pt x="2072" y="2327"/>
                </a:lnTo>
                <a:lnTo>
                  <a:pt x="2125" y="2283"/>
                </a:lnTo>
                <a:lnTo>
                  <a:pt x="2174" y="2235"/>
                </a:lnTo>
                <a:lnTo>
                  <a:pt x="2220" y="2186"/>
                </a:lnTo>
                <a:lnTo>
                  <a:pt x="2263" y="2133"/>
                </a:lnTo>
                <a:lnTo>
                  <a:pt x="2303" y="2079"/>
                </a:lnTo>
                <a:lnTo>
                  <a:pt x="2338" y="2023"/>
                </a:lnTo>
                <a:lnTo>
                  <a:pt x="2372" y="1965"/>
                </a:lnTo>
                <a:lnTo>
                  <a:pt x="2401" y="1905"/>
                </a:lnTo>
                <a:lnTo>
                  <a:pt x="2428" y="1845"/>
                </a:lnTo>
                <a:lnTo>
                  <a:pt x="2450" y="1784"/>
                </a:lnTo>
                <a:lnTo>
                  <a:pt x="2469" y="1722"/>
                </a:lnTo>
                <a:lnTo>
                  <a:pt x="2485" y="1659"/>
                </a:lnTo>
                <a:lnTo>
                  <a:pt x="2497" y="1596"/>
                </a:lnTo>
                <a:lnTo>
                  <a:pt x="2506" y="1534"/>
                </a:lnTo>
                <a:lnTo>
                  <a:pt x="2511" y="1471"/>
                </a:lnTo>
                <a:lnTo>
                  <a:pt x="2513" y="1409"/>
                </a:lnTo>
                <a:lnTo>
                  <a:pt x="2512" y="1357"/>
                </a:lnTo>
                <a:lnTo>
                  <a:pt x="2558" y="1321"/>
                </a:lnTo>
                <a:lnTo>
                  <a:pt x="2600" y="1282"/>
                </a:lnTo>
                <a:lnTo>
                  <a:pt x="2641" y="1240"/>
                </a:lnTo>
                <a:lnTo>
                  <a:pt x="2677" y="1195"/>
                </a:lnTo>
                <a:lnTo>
                  <a:pt x="2711" y="1148"/>
                </a:lnTo>
                <a:lnTo>
                  <a:pt x="2657" y="1170"/>
                </a:lnTo>
                <a:lnTo>
                  <a:pt x="2600" y="1188"/>
                </a:lnTo>
                <a:lnTo>
                  <a:pt x="2542" y="1201"/>
                </a:lnTo>
                <a:lnTo>
                  <a:pt x="2482" y="1211"/>
                </a:lnTo>
                <a:lnTo>
                  <a:pt x="2522" y="1184"/>
                </a:lnTo>
                <a:lnTo>
                  <a:pt x="2558" y="1152"/>
                </a:lnTo>
                <a:lnTo>
                  <a:pt x="2589" y="1116"/>
                </a:lnTo>
                <a:lnTo>
                  <a:pt x="2618" y="1076"/>
                </a:lnTo>
                <a:lnTo>
                  <a:pt x="2641" y="1033"/>
                </a:lnTo>
                <a:lnTo>
                  <a:pt x="2658" y="987"/>
                </a:lnTo>
                <a:lnTo>
                  <a:pt x="2598" y="1020"/>
                </a:lnTo>
                <a:lnTo>
                  <a:pt x="2536" y="1046"/>
                </a:lnTo>
                <a:lnTo>
                  <a:pt x="2471" y="1068"/>
                </a:lnTo>
                <a:lnTo>
                  <a:pt x="2404" y="1085"/>
                </a:lnTo>
                <a:lnTo>
                  <a:pt x="2371" y="1053"/>
                </a:lnTo>
                <a:lnTo>
                  <a:pt x="2334" y="1025"/>
                </a:lnTo>
                <a:lnTo>
                  <a:pt x="2295" y="1002"/>
                </a:lnTo>
                <a:lnTo>
                  <a:pt x="2253" y="984"/>
                </a:lnTo>
                <a:lnTo>
                  <a:pt x="2207" y="969"/>
                </a:lnTo>
                <a:lnTo>
                  <a:pt x="2160" y="961"/>
                </a:lnTo>
                <a:lnTo>
                  <a:pt x="2112" y="957"/>
                </a:lnTo>
                <a:close/>
                <a:moveTo>
                  <a:pt x="1738" y="0"/>
                </a:moveTo>
                <a:lnTo>
                  <a:pt x="1847" y="5"/>
                </a:lnTo>
                <a:lnTo>
                  <a:pt x="1955" y="15"/>
                </a:lnTo>
                <a:lnTo>
                  <a:pt x="2060" y="31"/>
                </a:lnTo>
                <a:lnTo>
                  <a:pt x="2165" y="54"/>
                </a:lnTo>
                <a:lnTo>
                  <a:pt x="2266" y="84"/>
                </a:lnTo>
                <a:lnTo>
                  <a:pt x="2365" y="119"/>
                </a:lnTo>
                <a:lnTo>
                  <a:pt x="2460" y="161"/>
                </a:lnTo>
                <a:lnTo>
                  <a:pt x="2554" y="207"/>
                </a:lnTo>
                <a:lnTo>
                  <a:pt x="2643" y="259"/>
                </a:lnTo>
                <a:lnTo>
                  <a:pt x="2729" y="316"/>
                </a:lnTo>
                <a:lnTo>
                  <a:pt x="2811" y="379"/>
                </a:lnTo>
                <a:lnTo>
                  <a:pt x="2890" y="445"/>
                </a:lnTo>
                <a:lnTo>
                  <a:pt x="2965" y="516"/>
                </a:lnTo>
                <a:lnTo>
                  <a:pt x="3035" y="592"/>
                </a:lnTo>
                <a:lnTo>
                  <a:pt x="3101" y="671"/>
                </a:lnTo>
                <a:lnTo>
                  <a:pt x="3163" y="755"/>
                </a:lnTo>
                <a:lnTo>
                  <a:pt x="3220" y="843"/>
                </a:lnTo>
                <a:lnTo>
                  <a:pt x="3271" y="933"/>
                </a:lnTo>
                <a:lnTo>
                  <a:pt x="3316" y="1028"/>
                </a:lnTo>
                <a:lnTo>
                  <a:pt x="3358" y="1124"/>
                </a:lnTo>
                <a:lnTo>
                  <a:pt x="3393" y="1225"/>
                </a:lnTo>
                <a:lnTo>
                  <a:pt x="3422" y="1327"/>
                </a:lnTo>
                <a:lnTo>
                  <a:pt x="3445" y="1431"/>
                </a:lnTo>
                <a:lnTo>
                  <a:pt x="3461" y="1539"/>
                </a:lnTo>
                <a:lnTo>
                  <a:pt x="3471" y="1648"/>
                </a:lnTo>
                <a:lnTo>
                  <a:pt x="3474" y="1759"/>
                </a:lnTo>
                <a:lnTo>
                  <a:pt x="3471" y="1870"/>
                </a:lnTo>
                <a:lnTo>
                  <a:pt x="3461" y="1979"/>
                </a:lnTo>
                <a:lnTo>
                  <a:pt x="3445" y="2087"/>
                </a:lnTo>
                <a:lnTo>
                  <a:pt x="3422" y="2191"/>
                </a:lnTo>
                <a:lnTo>
                  <a:pt x="3393" y="2294"/>
                </a:lnTo>
                <a:lnTo>
                  <a:pt x="3358" y="2394"/>
                </a:lnTo>
                <a:lnTo>
                  <a:pt x="3316" y="2491"/>
                </a:lnTo>
                <a:lnTo>
                  <a:pt x="3271" y="2585"/>
                </a:lnTo>
                <a:lnTo>
                  <a:pt x="3220" y="2675"/>
                </a:lnTo>
                <a:lnTo>
                  <a:pt x="3163" y="2763"/>
                </a:lnTo>
                <a:lnTo>
                  <a:pt x="3101" y="2847"/>
                </a:lnTo>
                <a:lnTo>
                  <a:pt x="3035" y="2926"/>
                </a:lnTo>
                <a:lnTo>
                  <a:pt x="2965" y="3002"/>
                </a:lnTo>
                <a:lnTo>
                  <a:pt x="2890" y="3074"/>
                </a:lnTo>
                <a:lnTo>
                  <a:pt x="2811" y="3140"/>
                </a:lnTo>
                <a:lnTo>
                  <a:pt x="2729" y="3202"/>
                </a:lnTo>
                <a:lnTo>
                  <a:pt x="2643" y="3260"/>
                </a:lnTo>
                <a:lnTo>
                  <a:pt x="2554" y="3311"/>
                </a:lnTo>
                <a:lnTo>
                  <a:pt x="2460" y="3357"/>
                </a:lnTo>
                <a:lnTo>
                  <a:pt x="2365" y="3399"/>
                </a:lnTo>
                <a:lnTo>
                  <a:pt x="2266" y="3434"/>
                </a:lnTo>
                <a:lnTo>
                  <a:pt x="2165" y="3464"/>
                </a:lnTo>
                <a:lnTo>
                  <a:pt x="2060" y="3487"/>
                </a:lnTo>
                <a:lnTo>
                  <a:pt x="1955" y="3504"/>
                </a:lnTo>
                <a:lnTo>
                  <a:pt x="1847" y="3514"/>
                </a:lnTo>
                <a:lnTo>
                  <a:pt x="1738" y="3518"/>
                </a:lnTo>
                <a:lnTo>
                  <a:pt x="1628" y="3514"/>
                </a:lnTo>
                <a:lnTo>
                  <a:pt x="1519" y="3504"/>
                </a:lnTo>
                <a:lnTo>
                  <a:pt x="1414" y="3487"/>
                </a:lnTo>
                <a:lnTo>
                  <a:pt x="1310" y="3464"/>
                </a:lnTo>
                <a:lnTo>
                  <a:pt x="1208" y="3434"/>
                </a:lnTo>
                <a:lnTo>
                  <a:pt x="1110" y="3399"/>
                </a:lnTo>
                <a:lnTo>
                  <a:pt x="1014" y="3357"/>
                </a:lnTo>
                <a:lnTo>
                  <a:pt x="921" y="3311"/>
                </a:lnTo>
                <a:lnTo>
                  <a:pt x="831" y="3260"/>
                </a:lnTo>
                <a:lnTo>
                  <a:pt x="745" y="3202"/>
                </a:lnTo>
                <a:lnTo>
                  <a:pt x="663" y="3140"/>
                </a:lnTo>
                <a:lnTo>
                  <a:pt x="585" y="3074"/>
                </a:lnTo>
                <a:lnTo>
                  <a:pt x="510" y="3002"/>
                </a:lnTo>
                <a:lnTo>
                  <a:pt x="439" y="2926"/>
                </a:lnTo>
                <a:lnTo>
                  <a:pt x="373" y="2847"/>
                </a:lnTo>
                <a:lnTo>
                  <a:pt x="312" y="2763"/>
                </a:lnTo>
                <a:lnTo>
                  <a:pt x="255" y="2675"/>
                </a:lnTo>
                <a:lnTo>
                  <a:pt x="204" y="2585"/>
                </a:lnTo>
                <a:lnTo>
                  <a:pt x="157" y="2491"/>
                </a:lnTo>
                <a:lnTo>
                  <a:pt x="117" y="2394"/>
                </a:lnTo>
                <a:lnTo>
                  <a:pt x="83" y="2294"/>
                </a:lnTo>
                <a:lnTo>
                  <a:pt x="53" y="2191"/>
                </a:lnTo>
                <a:lnTo>
                  <a:pt x="30" y="2087"/>
                </a:lnTo>
                <a:lnTo>
                  <a:pt x="14" y="1979"/>
                </a:lnTo>
                <a:lnTo>
                  <a:pt x="3" y="1870"/>
                </a:lnTo>
                <a:lnTo>
                  <a:pt x="0" y="1759"/>
                </a:lnTo>
                <a:lnTo>
                  <a:pt x="3" y="1648"/>
                </a:lnTo>
                <a:lnTo>
                  <a:pt x="14" y="1539"/>
                </a:lnTo>
                <a:lnTo>
                  <a:pt x="30" y="1431"/>
                </a:lnTo>
                <a:lnTo>
                  <a:pt x="53" y="1327"/>
                </a:lnTo>
                <a:lnTo>
                  <a:pt x="83" y="1225"/>
                </a:lnTo>
                <a:lnTo>
                  <a:pt x="117" y="1124"/>
                </a:lnTo>
                <a:lnTo>
                  <a:pt x="157" y="1028"/>
                </a:lnTo>
                <a:lnTo>
                  <a:pt x="204" y="933"/>
                </a:lnTo>
                <a:lnTo>
                  <a:pt x="255" y="843"/>
                </a:lnTo>
                <a:lnTo>
                  <a:pt x="312" y="755"/>
                </a:lnTo>
                <a:lnTo>
                  <a:pt x="373" y="671"/>
                </a:lnTo>
                <a:lnTo>
                  <a:pt x="439" y="592"/>
                </a:lnTo>
                <a:lnTo>
                  <a:pt x="510" y="516"/>
                </a:lnTo>
                <a:lnTo>
                  <a:pt x="585" y="445"/>
                </a:lnTo>
                <a:lnTo>
                  <a:pt x="663" y="379"/>
                </a:lnTo>
                <a:lnTo>
                  <a:pt x="745" y="316"/>
                </a:lnTo>
                <a:lnTo>
                  <a:pt x="831" y="259"/>
                </a:lnTo>
                <a:lnTo>
                  <a:pt x="921" y="207"/>
                </a:lnTo>
                <a:lnTo>
                  <a:pt x="1014" y="161"/>
                </a:lnTo>
                <a:lnTo>
                  <a:pt x="1110" y="119"/>
                </a:lnTo>
                <a:lnTo>
                  <a:pt x="1208" y="84"/>
                </a:lnTo>
                <a:lnTo>
                  <a:pt x="1310" y="54"/>
                </a:lnTo>
                <a:lnTo>
                  <a:pt x="1414" y="31"/>
                </a:lnTo>
                <a:lnTo>
                  <a:pt x="1519" y="15"/>
                </a:lnTo>
                <a:lnTo>
                  <a:pt x="1628" y="5"/>
                </a:lnTo>
                <a:lnTo>
                  <a:pt x="17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90" name="Shape 7890"/>
          <p:cNvSpPr/>
          <p:nvPr/>
        </p:nvSpPr>
        <p:spPr>
          <a:xfrm>
            <a:off x="3878679" y="422232"/>
            <a:ext cx="238928" cy="186799"/>
          </a:xfrm>
          <a:custGeom>
            <a:avLst/>
            <a:gdLst/>
            <a:ahLst/>
            <a:cxnLst/>
            <a:rect l="0" t="0" r="0" b="0"/>
            <a:pathLst>
              <a:path w="3299" h="2581" extrusionOk="0">
                <a:moveTo>
                  <a:pt x="1983" y="377"/>
                </a:moveTo>
                <a:lnTo>
                  <a:pt x="1951" y="380"/>
                </a:lnTo>
                <a:lnTo>
                  <a:pt x="1920" y="387"/>
                </a:lnTo>
                <a:lnTo>
                  <a:pt x="1890" y="399"/>
                </a:lnTo>
                <a:lnTo>
                  <a:pt x="1861" y="417"/>
                </a:lnTo>
                <a:lnTo>
                  <a:pt x="1835" y="440"/>
                </a:lnTo>
                <a:lnTo>
                  <a:pt x="1813" y="466"/>
                </a:lnTo>
                <a:lnTo>
                  <a:pt x="1796" y="494"/>
                </a:lnTo>
                <a:lnTo>
                  <a:pt x="1783" y="524"/>
                </a:lnTo>
                <a:lnTo>
                  <a:pt x="1776" y="556"/>
                </a:lnTo>
                <a:lnTo>
                  <a:pt x="1774" y="588"/>
                </a:lnTo>
                <a:lnTo>
                  <a:pt x="1776" y="620"/>
                </a:lnTo>
                <a:lnTo>
                  <a:pt x="1783" y="651"/>
                </a:lnTo>
                <a:lnTo>
                  <a:pt x="1795" y="681"/>
                </a:lnTo>
                <a:lnTo>
                  <a:pt x="1813" y="710"/>
                </a:lnTo>
                <a:lnTo>
                  <a:pt x="1834" y="736"/>
                </a:lnTo>
                <a:lnTo>
                  <a:pt x="1860" y="758"/>
                </a:lnTo>
                <a:lnTo>
                  <a:pt x="1889" y="775"/>
                </a:lnTo>
                <a:lnTo>
                  <a:pt x="1919" y="787"/>
                </a:lnTo>
                <a:lnTo>
                  <a:pt x="1951" y="795"/>
                </a:lnTo>
                <a:lnTo>
                  <a:pt x="1983" y="797"/>
                </a:lnTo>
                <a:lnTo>
                  <a:pt x="2015" y="795"/>
                </a:lnTo>
                <a:lnTo>
                  <a:pt x="2046" y="787"/>
                </a:lnTo>
                <a:lnTo>
                  <a:pt x="2078" y="775"/>
                </a:lnTo>
                <a:lnTo>
                  <a:pt x="2106" y="758"/>
                </a:lnTo>
                <a:lnTo>
                  <a:pt x="2132" y="736"/>
                </a:lnTo>
                <a:lnTo>
                  <a:pt x="2136" y="730"/>
                </a:lnTo>
                <a:lnTo>
                  <a:pt x="2141" y="725"/>
                </a:lnTo>
                <a:lnTo>
                  <a:pt x="2193" y="762"/>
                </a:lnTo>
                <a:lnTo>
                  <a:pt x="2249" y="797"/>
                </a:lnTo>
                <a:lnTo>
                  <a:pt x="2309" y="830"/>
                </a:lnTo>
                <a:lnTo>
                  <a:pt x="2372" y="861"/>
                </a:lnTo>
                <a:lnTo>
                  <a:pt x="2437" y="890"/>
                </a:lnTo>
                <a:lnTo>
                  <a:pt x="2505" y="917"/>
                </a:lnTo>
                <a:lnTo>
                  <a:pt x="2571" y="939"/>
                </a:lnTo>
                <a:lnTo>
                  <a:pt x="2633" y="958"/>
                </a:lnTo>
                <a:lnTo>
                  <a:pt x="2692" y="972"/>
                </a:lnTo>
                <a:lnTo>
                  <a:pt x="2748" y="982"/>
                </a:lnTo>
                <a:lnTo>
                  <a:pt x="2799" y="990"/>
                </a:lnTo>
                <a:lnTo>
                  <a:pt x="2847" y="994"/>
                </a:lnTo>
                <a:lnTo>
                  <a:pt x="2892" y="995"/>
                </a:lnTo>
                <a:lnTo>
                  <a:pt x="2932" y="994"/>
                </a:lnTo>
                <a:lnTo>
                  <a:pt x="2967" y="991"/>
                </a:lnTo>
                <a:lnTo>
                  <a:pt x="2998" y="986"/>
                </a:lnTo>
                <a:lnTo>
                  <a:pt x="3025" y="980"/>
                </a:lnTo>
                <a:lnTo>
                  <a:pt x="3047" y="972"/>
                </a:lnTo>
                <a:lnTo>
                  <a:pt x="3064" y="963"/>
                </a:lnTo>
                <a:lnTo>
                  <a:pt x="3076" y="953"/>
                </a:lnTo>
                <a:lnTo>
                  <a:pt x="3083" y="943"/>
                </a:lnTo>
                <a:lnTo>
                  <a:pt x="3084" y="936"/>
                </a:lnTo>
                <a:lnTo>
                  <a:pt x="3085" y="927"/>
                </a:lnTo>
                <a:lnTo>
                  <a:pt x="3083" y="916"/>
                </a:lnTo>
                <a:lnTo>
                  <a:pt x="3080" y="903"/>
                </a:lnTo>
                <a:lnTo>
                  <a:pt x="3073" y="887"/>
                </a:lnTo>
                <a:lnTo>
                  <a:pt x="3064" y="869"/>
                </a:lnTo>
                <a:lnTo>
                  <a:pt x="3052" y="850"/>
                </a:lnTo>
                <a:lnTo>
                  <a:pt x="3036" y="828"/>
                </a:lnTo>
                <a:lnTo>
                  <a:pt x="3017" y="804"/>
                </a:lnTo>
                <a:lnTo>
                  <a:pt x="2993" y="778"/>
                </a:lnTo>
                <a:lnTo>
                  <a:pt x="2989" y="773"/>
                </a:lnTo>
                <a:lnTo>
                  <a:pt x="2946" y="734"/>
                </a:lnTo>
                <a:lnTo>
                  <a:pt x="2897" y="695"/>
                </a:lnTo>
                <a:lnTo>
                  <a:pt x="2843" y="657"/>
                </a:lnTo>
                <a:lnTo>
                  <a:pt x="2785" y="621"/>
                </a:lnTo>
                <a:lnTo>
                  <a:pt x="2723" y="586"/>
                </a:lnTo>
                <a:lnTo>
                  <a:pt x="2658" y="553"/>
                </a:lnTo>
                <a:lnTo>
                  <a:pt x="2590" y="523"/>
                </a:lnTo>
                <a:lnTo>
                  <a:pt x="2581" y="519"/>
                </a:lnTo>
                <a:lnTo>
                  <a:pt x="2573" y="516"/>
                </a:lnTo>
                <a:lnTo>
                  <a:pt x="2577" y="811"/>
                </a:lnTo>
                <a:lnTo>
                  <a:pt x="2525" y="792"/>
                </a:lnTo>
                <a:lnTo>
                  <a:pt x="2471" y="771"/>
                </a:lnTo>
                <a:lnTo>
                  <a:pt x="2395" y="737"/>
                </a:lnTo>
                <a:lnTo>
                  <a:pt x="2323" y="700"/>
                </a:lnTo>
                <a:lnTo>
                  <a:pt x="2255" y="660"/>
                </a:lnTo>
                <a:lnTo>
                  <a:pt x="2192" y="618"/>
                </a:lnTo>
                <a:lnTo>
                  <a:pt x="2194" y="587"/>
                </a:lnTo>
                <a:lnTo>
                  <a:pt x="2191" y="555"/>
                </a:lnTo>
                <a:lnTo>
                  <a:pt x="2184" y="524"/>
                </a:lnTo>
                <a:lnTo>
                  <a:pt x="2172" y="494"/>
                </a:lnTo>
                <a:lnTo>
                  <a:pt x="2155" y="466"/>
                </a:lnTo>
                <a:lnTo>
                  <a:pt x="2133" y="440"/>
                </a:lnTo>
                <a:lnTo>
                  <a:pt x="2107" y="417"/>
                </a:lnTo>
                <a:lnTo>
                  <a:pt x="2078" y="399"/>
                </a:lnTo>
                <a:lnTo>
                  <a:pt x="2047" y="387"/>
                </a:lnTo>
                <a:lnTo>
                  <a:pt x="2015" y="380"/>
                </a:lnTo>
                <a:lnTo>
                  <a:pt x="1983" y="377"/>
                </a:lnTo>
                <a:close/>
                <a:moveTo>
                  <a:pt x="1561" y="0"/>
                </a:moveTo>
                <a:lnTo>
                  <a:pt x="2296" y="10"/>
                </a:lnTo>
                <a:lnTo>
                  <a:pt x="2337" y="14"/>
                </a:lnTo>
                <a:lnTo>
                  <a:pt x="2375" y="23"/>
                </a:lnTo>
                <a:lnTo>
                  <a:pt x="2411" y="37"/>
                </a:lnTo>
                <a:lnTo>
                  <a:pt x="2444" y="55"/>
                </a:lnTo>
                <a:lnTo>
                  <a:pt x="2475" y="78"/>
                </a:lnTo>
                <a:lnTo>
                  <a:pt x="2502" y="105"/>
                </a:lnTo>
                <a:lnTo>
                  <a:pt x="2525" y="136"/>
                </a:lnTo>
                <a:lnTo>
                  <a:pt x="2543" y="169"/>
                </a:lnTo>
                <a:lnTo>
                  <a:pt x="2558" y="205"/>
                </a:lnTo>
                <a:lnTo>
                  <a:pt x="2566" y="244"/>
                </a:lnTo>
                <a:lnTo>
                  <a:pt x="2570" y="284"/>
                </a:lnTo>
                <a:lnTo>
                  <a:pt x="2570" y="286"/>
                </a:lnTo>
                <a:lnTo>
                  <a:pt x="2621" y="305"/>
                </a:lnTo>
                <a:lnTo>
                  <a:pt x="2673" y="325"/>
                </a:lnTo>
                <a:lnTo>
                  <a:pt x="2752" y="360"/>
                </a:lnTo>
                <a:lnTo>
                  <a:pt x="2827" y="398"/>
                </a:lnTo>
                <a:lnTo>
                  <a:pt x="2900" y="440"/>
                </a:lnTo>
                <a:lnTo>
                  <a:pt x="2968" y="483"/>
                </a:lnTo>
                <a:lnTo>
                  <a:pt x="3031" y="528"/>
                </a:lnTo>
                <a:lnTo>
                  <a:pt x="3088" y="574"/>
                </a:lnTo>
                <a:lnTo>
                  <a:pt x="3140" y="623"/>
                </a:lnTo>
                <a:lnTo>
                  <a:pt x="3146" y="629"/>
                </a:lnTo>
                <a:lnTo>
                  <a:pt x="3183" y="668"/>
                </a:lnTo>
                <a:lnTo>
                  <a:pt x="3213" y="706"/>
                </a:lnTo>
                <a:lnTo>
                  <a:pt x="3238" y="742"/>
                </a:lnTo>
                <a:lnTo>
                  <a:pt x="3258" y="777"/>
                </a:lnTo>
                <a:lnTo>
                  <a:pt x="3274" y="810"/>
                </a:lnTo>
                <a:lnTo>
                  <a:pt x="3285" y="842"/>
                </a:lnTo>
                <a:lnTo>
                  <a:pt x="3293" y="872"/>
                </a:lnTo>
                <a:lnTo>
                  <a:pt x="3298" y="900"/>
                </a:lnTo>
                <a:lnTo>
                  <a:pt x="3299" y="926"/>
                </a:lnTo>
                <a:lnTo>
                  <a:pt x="3299" y="950"/>
                </a:lnTo>
                <a:lnTo>
                  <a:pt x="3296" y="972"/>
                </a:lnTo>
                <a:lnTo>
                  <a:pt x="3292" y="992"/>
                </a:lnTo>
                <a:lnTo>
                  <a:pt x="3287" y="1010"/>
                </a:lnTo>
                <a:lnTo>
                  <a:pt x="3281" y="1025"/>
                </a:lnTo>
                <a:lnTo>
                  <a:pt x="3274" y="1040"/>
                </a:lnTo>
                <a:lnTo>
                  <a:pt x="3266" y="1055"/>
                </a:lnTo>
                <a:lnTo>
                  <a:pt x="3256" y="1071"/>
                </a:lnTo>
                <a:lnTo>
                  <a:pt x="3244" y="1087"/>
                </a:lnTo>
                <a:lnTo>
                  <a:pt x="3229" y="1103"/>
                </a:lnTo>
                <a:lnTo>
                  <a:pt x="3211" y="1119"/>
                </a:lnTo>
                <a:lnTo>
                  <a:pt x="3191" y="1135"/>
                </a:lnTo>
                <a:lnTo>
                  <a:pt x="3168" y="1150"/>
                </a:lnTo>
                <a:lnTo>
                  <a:pt x="3142" y="1164"/>
                </a:lnTo>
                <a:lnTo>
                  <a:pt x="3112" y="1176"/>
                </a:lnTo>
                <a:lnTo>
                  <a:pt x="3079" y="1187"/>
                </a:lnTo>
                <a:lnTo>
                  <a:pt x="3041" y="1196"/>
                </a:lnTo>
                <a:lnTo>
                  <a:pt x="3000" y="1203"/>
                </a:lnTo>
                <a:lnTo>
                  <a:pt x="2955" y="1208"/>
                </a:lnTo>
                <a:lnTo>
                  <a:pt x="2905" y="1209"/>
                </a:lnTo>
                <a:lnTo>
                  <a:pt x="2839" y="1208"/>
                </a:lnTo>
                <a:lnTo>
                  <a:pt x="2771" y="1201"/>
                </a:lnTo>
                <a:lnTo>
                  <a:pt x="2701" y="1191"/>
                </a:lnTo>
                <a:lnTo>
                  <a:pt x="2628" y="1176"/>
                </a:lnTo>
                <a:lnTo>
                  <a:pt x="2555" y="1157"/>
                </a:lnTo>
                <a:lnTo>
                  <a:pt x="2540" y="1190"/>
                </a:lnTo>
                <a:lnTo>
                  <a:pt x="2522" y="1222"/>
                </a:lnTo>
                <a:lnTo>
                  <a:pt x="2500" y="1252"/>
                </a:lnTo>
                <a:lnTo>
                  <a:pt x="2475" y="1279"/>
                </a:lnTo>
                <a:lnTo>
                  <a:pt x="1248" y="2507"/>
                </a:lnTo>
                <a:lnTo>
                  <a:pt x="1219" y="2532"/>
                </a:lnTo>
                <a:lnTo>
                  <a:pt x="1188" y="2551"/>
                </a:lnTo>
                <a:lnTo>
                  <a:pt x="1155" y="2566"/>
                </a:lnTo>
                <a:lnTo>
                  <a:pt x="1121" y="2576"/>
                </a:lnTo>
                <a:lnTo>
                  <a:pt x="1086" y="2581"/>
                </a:lnTo>
                <a:lnTo>
                  <a:pt x="1051" y="2581"/>
                </a:lnTo>
                <a:lnTo>
                  <a:pt x="1015" y="2576"/>
                </a:lnTo>
                <a:lnTo>
                  <a:pt x="981" y="2566"/>
                </a:lnTo>
                <a:lnTo>
                  <a:pt x="948" y="2551"/>
                </a:lnTo>
                <a:lnTo>
                  <a:pt x="918" y="2532"/>
                </a:lnTo>
                <a:lnTo>
                  <a:pt x="889" y="2507"/>
                </a:lnTo>
                <a:lnTo>
                  <a:pt x="73" y="1692"/>
                </a:lnTo>
                <a:lnTo>
                  <a:pt x="49" y="1663"/>
                </a:lnTo>
                <a:lnTo>
                  <a:pt x="29" y="1632"/>
                </a:lnTo>
                <a:lnTo>
                  <a:pt x="14" y="1600"/>
                </a:lnTo>
                <a:lnTo>
                  <a:pt x="5" y="1565"/>
                </a:lnTo>
                <a:lnTo>
                  <a:pt x="0" y="1530"/>
                </a:lnTo>
                <a:lnTo>
                  <a:pt x="0" y="1495"/>
                </a:lnTo>
                <a:lnTo>
                  <a:pt x="5" y="1460"/>
                </a:lnTo>
                <a:lnTo>
                  <a:pt x="14" y="1426"/>
                </a:lnTo>
                <a:lnTo>
                  <a:pt x="29" y="1393"/>
                </a:lnTo>
                <a:lnTo>
                  <a:pt x="49" y="1362"/>
                </a:lnTo>
                <a:lnTo>
                  <a:pt x="73" y="1334"/>
                </a:lnTo>
                <a:lnTo>
                  <a:pt x="1302" y="106"/>
                </a:lnTo>
                <a:lnTo>
                  <a:pt x="1332" y="78"/>
                </a:lnTo>
                <a:lnTo>
                  <a:pt x="1366" y="54"/>
                </a:lnTo>
                <a:lnTo>
                  <a:pt x="1402" y="35"/>
                </a:lnTo>
                <a:lnTo>
                  <a:pt x="1440" y="19"/>
                </a:lnTo>
                <a:lnTo>
                  <a:pt x="1479" y="8"/>
                </a:lnTo>
                <a:lnTo>
                  <a:pt x="1519" y="2"/>
                </a:lnTo>
                <a:lnTo>
                  <a:pt x="1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891" name="Shape 7891"/>
          <p:cNvGrpSpPr/>
          <p:nvPr/>
        </p:nvGrpSpPr>
        <p:grpSpPr>
          <a:xfrm>
            <a:off x="8096318" y="422200"/>
            <a:ext cx="187190" cy="186861"/>
            <a:chOff x="587" y="3409"/>
            <a:chExt cx="569" cy="568"/>
          </a:xfrm>
        </p:grpSpPr>
        <p:sp>
          <p:nvSpPr>
            <p:cNvPr id="7892" name="Shape 7892"/>
            <p:cNvSpPr/>
            <p:nvPr/>
          </p:nvSpPr>
          <p:spPr>
            <a:xfrm>
              <a:off x="587" y="3463"/>
              <a:ext cx="514" cy="514"/>
            </a:xfrm>
            <a:custGeom>
              <a:avLst/>
              <a:gdLst/>
              <a:ahLst/>
              <a:cxnLst/>
              <a:rect l="0" t="0" r="0" b="0"/>
              <a:pathLst>
                <a:path w="3087" h="3085" extrusionOk="0">
                  <a:moveTo>
                    <a:pt x="566" y="0"/>
                  </a:moveTo>
                  <a:lnTo>
                    <a:pt x="604" y="3"/>
                  </a:lnTo>
                  <a:lnTo>
                    <a:pt x="641" y="14"/>
                  </a:lnTo>
                  <a:lnTo>
                    <a:pt x="678" y="29"/>
                  </a:lnTo>
                  <a:lnTo>
                    <a:pt x="713" y="52"/>
                  </a:lnTo>
                  <a:lnTo>
                    <a:pt x="747" y="82"/>
                  </a:lnTo>
                  <a:lnTo>
                    <a:pt x="850" y="184"/>
                  </a:lnTo>
                  <a:lnTo>
                    <a:pt x="952" y="287"/>
                  </a:lnTo>
                  <a:lnTo>
                    <a:pt x="1052" y="385"/>
                  </a:lnTo>
                  <a:lnTo>
                    <a:pt x="1150" y="485"/>
                  </a:lnTo>
                  <a:lnTo>
                    <a:pt x="1183" y="521"/>
                  </a:lnTo>
                  <a:lnTo>
                    <a:pt x="1206" y="558"/>
                  </a:lnTo>
                  <a:lnTo>
                    <a:pt x="1224" y="595"/>
                  </a:lnTo>
                  <a:lnTo>
                    <a:pt x="1235" y="632"/>
                  </a:lnTo>
                  <a:lnTo>
                    <a:pt x="1238" y="671"/>
                  </a:lnTo>
                  <a:lnTo>
                    <a:pt x="1235" y="708"/>
                  </a:lnTo>
                  <a:lnTo>
                    <a:pt x="1224" y="746"/>
                  </a:lnTo>
                  <a:lnTo>
                    <a:pt x="1206" y="783"/>
                  </a:lnTo>
                  <a:lnTo>
                    <a:pt x="1183" y="819"/>
                  </a:lnTo>
                  <a:lnTo>
                    <a:pt x="1151" y="855"/>
                  </a:lnTo>
                  <a:lnTo>
                    <a:pt x="1027" y="980"/>
                  </a:lnTo>
                  <a:lnTo>
                    <a:pt x="901" y="1105"/>
                  </a:lnTo>
                  <a:lnTo>
                    <a:pt x="891" y="1117"/>
                  </a:lnTo>
                  <a:lnTo>
                    <a:pt x="884" y="1130"/>
                  </a:lnTo>
                  <a:lnTo>
                    <a:pt x="881" y="1142"/>
                  </a:lnTo>
                  <a:lnTo>
                    <a:pt x="883" y="1156"/>
                  </a:lnTo>
                  <a:lnTo>
                    <a:pt x="888" y="1171"/>
                  </a:lnTo>
                  <a:lnTo>
                    <a:pt x="919" y="1237"/>
                  </a:lnTo>
                  <a:lnTo>
                    <a:pt x="952" y="1300"/>
                  </a:lnTo>
                  <a:lnTo>
                    <a:pt x="989" y="1361"/>
                  </a:lnTo>
                  <a:lnTo>
                    <a:pt x="1029" y="1420"/>
                  </a:lnTo>
                  <a:lnTo>
                    <a:pt x="1070" y="1478"/>
                  </a:lnTo>
                  <a:lnTo>
                    <a:pt x="1115" y="1534"/>
                  </a:lnTo>
                  <a:lnTo>
                    <a:pt x="1185" y="1617"/>
                  </a:lnTo>
                  <a:lnTo>
                    <a:pt x="1256" y="1697"/>
                  </a:lnTo>
                  <a:lnTo>
                    <a:pt x="1330" y="1773"/>
                  </a:lnTo>
                  <a:lnTo>
                    <a:pt x="1408" y="1847"/>
                  </a:lnTo>
                  <a:lnTo>
                    <a:pt x="1488" y="1918"/>
                  </a:lnTo>
                  <a:lnTo>
                    <a:pt x="1571" y="1985"/>
                  </a:lnTo>
                  <a:lnTo>
                    <a:pt x="1657" y="2050"/>
                  </a:lnTo>
                  <a:lnTo>
                    <a:pt x="1748" y="2109"/>
                  </a:lnTo>
                  <a:lnTo>
                    <a:pt x="1788" y="2133"/>
                  </a:lnTo>
                  <a:lnTo>
                    <a:pt x="1830" y="2153"/>
                  </a:lnTo>
                  <a:lnTo>
                    <a:pt x="1872" y="2174"/>
                  </a:lnTo>
                  <a:lnTo>
                    <a:pt x="1913" y="2196"/>
                  </a:lnTo>
                  <a:lnTo>
                    <a:pt x="1929" y="2202"/>
                  </a:lnTo>
                  <a:lnTo>
                    <a:pt x="1943" y="2204"/>
                  </a:lnTo>
                  <a:lnTo>
                    <a:pt x="1957" y="2202"/>
                  </a:lnTo>
                  <a:lnTo>
                    <a:pt x="1969" y="2195"/>
                  </a:lnTo>
                  <a:lnTo>
                    <a:pt x="1983" y="2182"/>
                  </a:lnTo>
                  <a:lnTo>
                    <a:pt x="2108" y="2056"/>
                  </a:lnTo>
                  <a:lnTo>
                    <a:pt x="2235" y="1930"/>
                  </a:lnTo>
                  <a:lnTo>
                    <a:pt x="2266" y="1903"/>
                  </a:lnTo>
                  <a:lnTo>
                    <a:pt x="2298" y="1881"/>
                  </a:lnTo>
                  <a:lnTo>
                    <a:pt x="2331" y="1865"/>
                  </a:lnTo>
                  <a:lnTo>
                    <a:pt x="2365" y="1853"/>
                  </a:lnTo>
                  <a:lnTo>
                    <a:pt x="2398" y="1848"/>
                  </a:lnTo>
                  <a:lnTo>
                    <a:pt x="2433" y="1848"/>
                  </a:lnTo>
                  <a:lnTo>
                    <a:pt x="2467" y="1853"/>
                  </a:lnTo>
                  <a:lnTo>
                    <a:pt x="2500" y="1865"/>
                  </a:lnTo>
                  <a:lnTo>
                    <a:pt x="2534" y="1881"/>
                  </a:lnTo>
                  <a:lnTo>
                    <a:pt x="2566" y="1903"/>
                  </a:lnTo>
                  <a:lnTo>
                    <a:pt x="2597" y="1930"/>
                  </a:lnTo>
                  <a:lnTo>
                    <a:pt x="2801" y="2133"/>
                  </a:lnTo>
                  <a:lnTo>
                    <a:pt x="3003" y="2335"/>
                  </a:lnTo>
                  <a:lnTo>
                    <a:pt x="3031" y="2367"/>
                  </a:lnTo>
                  <a:lnTo>
                    <a:pt x="3054" y="2399"/>
                  </a:lnTo>
                  <a:lnTo>
                    <a:pt x="3071" y="2434"/>
                  </a:lnTo>
                  <a:lnTo>
                    <a:pt x="3081" y="2467"/>
                  </a:lnTo>
                  <a:lnTo>
                    <a:pt x="3087" y="2501"/>
                  </a:lnTo>
                  <a:lnTo>
                    <a:pt x="3087" y="2536"/>
                  </a:lnTo>
                  <a:lnTo>
                    <a:pt x="3081" y="2571"/>
                  </a:lnTo>
                  <a:lnTo>
                    <a:pt x="3070" y="2605"/>
                  </a:lnTo>
                  <a:lnTo>
                    <a:pt x="3053" y="2638"/>
                  </a:lnTo>
                  <a:lnTo>
                    <a:pt x="3030" y="2671"/>
                  </a:lnTo>
                  <a:lnTo>
                    <a:pt x="3002" y="2704"/>
                  </a:lnTo>
                  <a:lnTo>
                    <a:pt x="2944" y="2761"/>
                  </a:lnTo>
                  <a:lnTo>
                    <a:pt x="2885" y="2818"/>
                  </a:lnTo>
                  <a:lnTo>
                    <a:pt x="2827" y="2876"/>
                  </a:lnTo>
                  <a:lnTo>
                    <a:pt x="2772" y="2935"/>
                  </a:lnTo>
                  <a:lnTo>
                    <a:pt x="2735" y="2973"/>
                  </a:lnTo>
                  <a:lnTo>
                    <a:pt x="2697" y="3003"/>
                  </a:lnTo>
                  <a:lnTo>
                    <a:pt x="2656" y="3029"/>
                  </a:lnTo>
                  <a:lnTo>
                    <a:pt x="2615" y="3049"/>
                  </a:lnTo>
                  <a:lnTo>
                    <a:pt x="2571" y="3065"/>
                  </a:lnTo>
                  <a:lnTo>
                    <a:pt x="2526" y="3075"/>
                  </a:lnTo>
                  <a:lnTo>
                    <a:pt x="2479" y="3083"/>
                  </a:lnTo>
                  <a:lnTo>
                    <a:pt x="2431" y="3085"/>
                  </a:lnTo>
                  <a:lnTo>
                    <a:pt x="2381" y="3084"/>
                  </a:lnTo>
                  <a:lnTo>
                    <a:pt x="2299" y="3076"/>
                  </a:lnTo>
                  <a:lnTo>
                    <a:pt x="2219" y="3064"/>
                  </a:lnTo>
                  <a:lnTo>
                    <a:pt x="2139" y="3046"/>
                  </a:lnTo>
                  <a:lnTo>
                    <a:pt x="2062" y="3025"/>
                  </a:lnTo>
                  <a:lnTo>
                    <a:pt x="1985" y="3000"/>
                  </a:lnTo>
                  <a:lnTo>
                    <a:pt x="1909" y="2970"/>
                  </a:lnTo>
                  <a:lnTo>
                    <a:pt x="1834" y="2938"/>
                  </a:lnTo>
                  <a:lnTo>
                    <a:pt x="1760" y="2904"/>
                  </a:lnTo>
                  <a:lnTo>
                    <a:pt x="1643" y="2844"/>
                  </a:lnTo>
                  <a:lnTo>
                    <a:pt x="1529" y="2780"/>
                  </a:lnTo>
                  <a:lnTo>
                    <a:pt x="1418" y="2712"/>
                  </a:lnTo>
                  <a:lnTo>
                    <a:pt x="1310" y="2640"/>
                  </a:lnTo>
                  <a:lnTo>
                    <a:pt x="1205" y="2565"/>
                  </a:lnTo>
                  <a:lnTo>
                    <a:pt x="1104" y="2486"/>
                  </a:lnTo>
                  <a:lnTo>
                    <a:pt x="1005" y="2402"/>
                  </a:lnTo>
                  <a:lnTo>
                    <a:pt x="909" y="2314"/>
                  </a:lnTo>
                  <a:lnTo>
                    <a:pt x="817" y="2223"/>
                  </a:lnTo>
                  <a:lnTo>
                    <a:pt x="726" y="2127"/>
                  </a:lnTo>
                  <a:lnTo>
                    <a:pt x="640" y="2028"/>
                  </a:lnTo>
                  <a:lnTo>
                    <a:pt x="565" y="1935"/>
                  </a:lnTo>
                  <a:lnTo>
                    <a:pt x="493" y="1842"/>
                  </a:lnTo>
                  <a:lnTo>
                    <a:pt x="424" y="1745"/>
                  </a:lnTo>
                  <a:lnTo>
                    <a:pt x="358" y="1647"/>
                  </a:lnTo>
                  <a:lnTo>
                    <a:pt x="297" y="1546"/>
                  </a:lnTo>
                  <a:lnTo>
                    <a:pt x="240" y="1443"/>
                  </a:lnTo>
                  <a:lnTo>
                    <a:pt x="187" y="1337"/>
                  </a:lnTo>
                  <a:lnTo>
                    <a:pt x="138" y="1229"/>
                  </a:lnTo>
                  <a:lnTo>
                    <a:pt x="93" y="1118"/>
                  </a:lnTo>
                  <a:lnTo>
                    <a:pt x="69" y="1049"/>
                  </a:lnTo>
                  <a:lnTo>
                    <a:pt x="47" y="978"/>
                  </a:lnTo>
                  <a:lnTo>
                    <a:pt x="28" y="907"/>
                  </a:lnTo>
                  <a:lnTo>
                    <a:pt x="13" y="835"/>
                  </a:lnTo>
                  <a:lnTo>
                    <a:pt x="4" y="761"/>
                  </a:lnTo>
                  <a:lnTo>
                    <a:pt x="0" y="687"/>
                  </a:lnTo>
                  <a:lnTo>
                    <a:pt x="3" y="613"/>
                  </a:lnTo>
                  <a:lnTo>
                    <a:pt x="8" y="567"/>
                  </a:lnTo>
                  <a:lnTo>
                    <a:pt x="18" y="523"/>
                  </a:lnTo>
                  <a:lnTo>
                    <a:pt x="32" y="481"/>
                  </a:lnTo>
                  <a:lnTo>
                    <a:pt x="50" y="441"/>
                  </a:lnTo>
                  <a:lnTo>
                    <a:pt x="73" y="404"/>
                  </a:lnTo>
                  <a:lnTo>
                    <a:pt x="100" y="369"/>
                  </a:lnTo>
                  <a:lnTo>
                    <a:pt x="132" y="335"/>
                  </a:lnTo>
                  <a:lnTo>
                    <a:pt x="217" y="251"/>
                  </a:lnTo>
                  <a:lnTo>
                    <a:pt x="301" y="167"/>
                  </a:lnTo>
                  <a:lnTo>
                    <a:pt x="386" y="82"/>
                  </a:lnTo>
                  <a:lnTo>
                    <a:pt x="420" y="53"/>
                  </a:lnTo>
                  <a:lnTo>
                    <a:pt x="455" y="30"/>
                  </a:lnTo>
                  <a:lnTo>
                    <a:pt x="492" y="14"/>
                  </a:lnTo>
                  <a:lnTo>
                    <a:pt x="529" y="3"/>
                  </a:lnTo>
                  <a:lnTo>
                    <a:pt x="5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93" name="Shape 7893"/>
            <p:cNvSpPr/>
            <p:nvPr/>
          </p:nvSpPr>
          <p:spPr>
            <a:xfrm>
              <a:off x="869" y="3522"/>
              <a:ext cx="172" cy="169"/>
            </a:xfrm>
            <a:custGeom>
              <a:avLst/>
              <a:gdLst/>
              <a:ahLst/>
              <a:cxnLst/>
              <a:rect l="0" t="0" r="0" b="0"/>
              <a:pathLst>
                <a:path w="1033" h="1010" extrusionOk="0">
                  <a:moveTo>
                    <a:pt x="37" y="0"/>
                  </a:moveTo>
                  <a:lnTo>
                    <a:pt x="112" y="14"/>
                  </a:lnTo>
                  <a:lnTo>
                    <a:pt x="187" y="31"/>
                  </a:lnTo>
                  <a:lnTo>
                    <a:pt x="258" y="53"/>
                  </a:lnTo>
                  <a:lnTo>
                    <a:pt x="329" y="80"/>
                  </a:lnTo>
                  <a:lnTo>
                    <a:pt x="398" y="112"/>
                  </a:lnTo>
                  <a:lnTo>
                    <a:pt x="464" y="148"/>
                  </a:lnTo>
                  <a:lnTo>
                    <a:pt x="528" y="188"/>
                  </a:lnTo>
                  <a:lnTo>
                    <a:pt x="590" y="233"/>
                  </a:lnTo>
                  <a:lnTo>
                    <a:pt x="648" y="281"/>
                  </a:lnTo>
                  <a:lnTo>
                    <a:pt x="704" y="333"/>
                  </a:lnTo>
                  <a:lnTo>
                    <a:pt x="760" y="393"/>
                  </a:lnTo>
                  <a:lnTo>
                    <a:pt x="811" y="455"/>
                  </a:lnTo>
                  <a:lnTo>
                    <a:pt x="857" y="521"/>
                  </a:lnTo>
                  <a:lnTo>
                    <a:pt x="899" y="589"/>
                  </a:lnTo>
                  <a:lnTo>
                    <a:pt x="936" y="659"/>
                  </a:lnTo>
                  <a:lnTo>
                    <a:pt x="967" y="733"/>
                  </a:lnTo>
                  <a:lnTo>
                    <a:pt x="994" y="809"/>
                  </a:lnTo>
                  <a:lnTo>
                    <a:pt x="1016" y="886"/>
                  </a:lnTo>
                  <a:lnTo>
                    <a:pt x="1033" y="966"/>
                  </a:lnTo>
                  <a:lnTo>
                    <a:pt x="770" y="1010"/>
                  </a:lnTo>
                  <a:lnTo>
                    <a:pt x="755" y="941"/>
                  </a:lnTo>
                  <a:lnTo>
                    <a:pt x="735" y="874"/>
                  </a:lnTo>
                  <a:lnTo>
                    <a:pt x="712" y="809"/>
                  </a:lnTo>
                  <a:lnTo>
                    <a:pt x="681" y="747"/>
                  </a:lnTo>
                  <a:lnTo>
                    <a:pt x="647" y="685"/>
                  </a:lnTo>
                  <a:lnTo>
                    <a:pt x="609" y="628"/>
                  </a:lnTo>
                  <a:lnTo>
                    <a:pt x="565" y="573"/>
                  </a:lnTo>
                  <a:lnTo>
                    <a:pt x="517" y="521"/>
                  </a:lnTo>
                  <a:lnTo>
                    <a:pt x="468" y="477"/>
                  </a:lnTo>
                  <a:lnTo>
                    <a:pt x="417" y="435"/>
                  </a:lnTo>
                  <a:lnTo>
                    <a:pt x="363" y="398"/>
                  </a:lnTo>
                  <a:lnTo>
                    <a:pt x="308" y="366"/>
                  </a:lnTo>
                  <a:lnTo>
                    <a:pt x="250" y="337"/>
                  </a:lnTo>
                  <a:lnTo>
                    <a:pt x="190" y="312"/>
                  </a:lnTo>
                  <a:lnTo>
                    <a:pt x="129" y="291"/>
                  </a:lnTo>
                  <a:lnTo>
                    <a:pt x="64" y="275"/>
                  </a:lnTo>
                  <a:lnTo>
                    <a:pt x="0" y="264"/>
                  </a:lnTo>
                  <a:lnTo>
                    <a:pt x="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94" name="Shape 7894"/>
            <p:cNvSpPr/>
            <p:nvPr/>
          </p:nvSpPr>
          <p:spPr>
            <a:xfrm>
              <a:off x="875" y="3409"/>
              <a:ext cx="281" cy="274"/>
            </a:xfrm>
            <a:custGeom>
              <a:avLst/>
              <a:gdLst/>
              <a:ahLst/>
              <a:cxnLst/>
              <a:rect l="0" t="0" r="0" b="0"/>
              <a:pathLst>
                <a:path w="1690" h="1646" extrusionOk="0">
                  <a:moveTo>
                    <a:pt x="36" y="0"/>
                  </a:moveTo>
                  <a:lnTo>
                    <a:pt x="141" y="18"/>
                  </a:lnTo>
                  <a:lnTo>
                    <a:pt x="244" y="41"/>
                  </a:lnTo>
                  <a:lnTo>
                    <a:pt x="345" y="69"/>
                  </a:lnTo>
                  <a:lnTo>
                    <a:pt x="445" y="102"/>
                  </a:lnTo>
                  <a:lnTo>
                    <a:pt x="541" y="140"/>
                  </a:lnTo>
                  <a:lnTo>
                    <a:pt x="636" y="185"/>
                  </a:lnTo>
                  <a:lnTo>
                    <a:pt x="728" y="234"/>
                  </a:lnTo>
                  <a:lnTo>
                    <a:pt x="817" y="288"/>
                  </a:lnTo>
                  <a:lnTo>
                    <a:pt x="904" y="347"/>
                  </a:lnTo>
                  <a:lnTo>
                    <a:pt x="987" y="410"/>
                  </a:lnTo>
                  <a:lnTo>
                    <a:pt x="1068" y="479"/>
                  </a:lnTo>
                  <a:lnTo>
                    <a:pt x="1145" y="553"/>
                  </a:lnTo>
                  <a:lnTo>
                    <a:pt x="1215" y="626"/>
                  </a:lnTo>
                  <a:lnTo>
                    <a:pt x="1280" y="702"/>
                  </a:lnTo>
                  <a:lnTo>
                    <a:pt x="1342" y="781"/>
                  </a:lnTo>
                  <a:lnTo>
                    <a:pt x="1399" y="863"/>
                  </a:lnTo>
                  <a:lnTo>
                    <a:pt x="1451" y="948"/>
                  </a:lnTo>
                  <a:lnTo>
                    <a:pt x="1500" y="1035"/>
                  </a:lnTo>
                  <a:lnTo>
                    <a:pt x="1543" y="1125"/>
                  </a:lnTo>
                  <a:lnTo>
                    <a:pt x="1582" y="1216"/>
                  </a:lnTo>
                  <a:lnTo>
                    <a:pt x="1616" y="1309"/>
                  </a:lnTo>
                  <a:lnTo>
                    <a:pt x="1645" y="1405"/>
                  </a:lnTo>
                  <a:lnTo>
                    <a:pt x="1670" y="1502"/>
                  </a:lnTo>
                  <a:lnTo>
                    <a:pt x="1690" y="1601"/>
                  </a:lnTo>
                  <a:lnTo>
                    <a:pt x="1428" y="1646"/>
                  </a:lnTo>
                  <a:lnTo>
                    <a:pt x="1409" y="1552"/>
                  </a:lnTo>
                  <a:lnTo>
                    <a:pt x="1385" y="1461"/>
                  </a:lnTo>
                  <a:lnTo>
                    <a:pt x="1356" y="1372"/>
                  </a:lnTo>
                  <a:lnTo>
                    <a:pt x="1323" y="1284"/>
                  </a:lnTo>
                  <a:lnTo>
                    <a:pt x="1285" y="1198"/>
                  </a:lnTo>
                  <a:lnTo>
                    <a:pt x="1241" y="1115"/>
                  </a:lnTo>
                  <a:lnTo>
                    <a:pt x="1193" y="1035"/>
                  </a:lnTo>
                  <a:lnTo>
                    <a:pt x="1141" y="957"/>
                  </a:lnTo>
                  <a:lnTo>
                    <a:pt x="1084" y="882"/>
                  </a:lnTo>
                  <a:lnTo>
                    <a:pt x="1024" y="810"/>
                  </a:lnTo>
                  <a:lnTo>
                    <a:pt x="957" y="740"/>
                  </a:lnTo>
                  <a:lnTo>
                    <a:pt x="884" y="672"/>
                  </a:lnTo>
                  <a:lnTo>
                    <a:pt x="809" y="608"/>
                  </a:lnTo>
                  <a:lnTo>
                    <a:pt x="729" y="549"/>
                  </a:lnTo>
                  <a:lnTo>
                    <a:pt x="646" y="494"/>
                  </a:lnTo>
                  <a:lnTo>
                    <a:pt x="561" y="446"/>
                  </a:lnTo>
                  <a:lnTo>
                    <a:pt x="473" y="402"/>
                  </a:lnTo>
                  <a:lnTo>
                    <a:pt x="382" y="364"/>
                  </a:lnTo>
                  <a:lnTo>
                    <a:pt x="290" y="330"/>
                  </a:lnTo>
                  <a:lnTo>
                    <a:pt x="195" y="302"/>
                  </a:lnTo>
                  <a:lnTo>
                    <a:pt x="99" y="281"/>
                  </a:lnTo>
                  <a:lnTo>
                    <a:pt x="0" y="263"/>
                  </a:lnTo>
                  <a:lnTo>
                    <a:pt x="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895" name="Shape 7895"/>
          <p:cNvGrpSpPr/>
          <p:nvPr/>
        </p:nvGrpSpPr>
        <p:grpSpPr>
          <a:xfrm>
            <a:off x="2855698" y="421087"/>
            <a:ext cx="189392" cy="189089"/>
            <a:chOff x="710" y="2350"/>
            <a:chExt cx="625" cy="624"/>
          </a:xfrm>
        </p:grpSpPr>
        <p:sp>
          <p:nvSpPr>
            <p:cNvPr id="7896" name="Shape 7896"/>
            <p:cNvSpPr/>
            <p:nvPr/>
          </p:nvSpPr>
          <p:spPr>
            <a:xfrm>
              <a:off x="941" y="2350"/>
              <a:ext cx="394" cy="393"/>
            </a:xfrm>
            <a:custGeom>
              <a:avLst/>
              <a:gdLst/>
              <a:ahLst/>
              <a:cxnLst/>
              <a:rect l="0" t="0" r="0" b="0"/>
              <a:pathLst>
                <a:path w="2361" h="2359" extrusionOk="0">
                  <a:moveTo>
                    <a:pt x="1930" y="0"/>
                  </a:moveTo>
                  <a:lnTo>
                    <a:pt x="1980" y="381"/>
                  </a:lnTo>
                  <a:lnTo>
                    <a:pt x="2361" y="431"/>
                  </a:lnTo>
                  <a:lnTo>
                    <a:pt x="1857" y="934"/>
                  </a:lnTo>
                  <a:lnTo>
                    <a:pt x="1696" y="912"/>
                  </a:lnTo>
                  <a:lnTo>
                    <a:pt x="701" y="1906"/>
                  </a:lnTo>
                  <a:lnTo>
                    <a:pt x="709" y="1937"/>
                  </a:lnTo>
                  <a:lnTo>
                    <a:pt x="713" y="1969"/>
                  </a:lnTo>
                  <a:lnTo>
                    <a:pt x="714" y="2002"/>
                  </a:lnTo>
                  <a:lnTo>
                    <a:pt x="711" y="2050"/>
                  </a:lnTo>
                  <a:lnTo>
                    <a:pt x="702" y="2096"/>
                  </a:lnTo>
                  <a:lnTo>
                    <a:pt x="686" y="2140"/>
                  </a:lnTo>
                  <a:lnTo>
                    <a:pt x="665" y="2182"/>
                  </a:lnTo>
                  <a:lnTo>
                    <a:pt x="640" y="2219"/>
                  </a:lnTo>
                  <a:lnTo>
                    <a:pt x="609" y="2254"/>
                  </a:lnTo>
                  <a:lnTo>
                    <a:pt x="575" y="2283"/>
                  </a:lnTo>
                  <a:lnTo>
                    <a:pt x="538" y="2309"/>
                  </a:lnTo>
                  <a:lnTo>
                    <a:pt x="496" y="2330"/>
                  </a:lnTo>
                  <a:lnTo>
                    <a:pt x="452" y="2346"/>
                  </a:lnTo>
                  <a:lnTo>
                    <a:pt x="405" y="2355"/>
                  </a:lnTo>
                  <a:lnTo>
                    <a:pt x="357" y="2359"/>
                  </a:lnTo>
                  <a:lnTo>
                    <a:pt x="308" y="2355"/>
                  </a:lnTo>
                  <a:lnTo>
                    <a:pt x="262" y="2346"/>
                  </a:lnTo>
                  <a:lnTo>
                    <a:pt x="218" y="2330"/>
                  </a:lnTo>
                  <a:lnTo>
                    <a:pt x="177" y="2309"/>
                  </a:lnTo>
                  <a:lnTo>
                    <a:pt x="139" y="2283"/>
                  </a:lnTo>
                  <a:lnTo>
                    <a:pt x="105" y="2254"/>
                  </a:lnTo>
                  <a:lnTo>
                    <a:pt x="74" y="2219"/>
                  </a:lnTo>
                  <a:lnTo>
                    <a:pt x="49" y="2182"/>
                  </a:lnTo>
                  <a:lnTo>
                    <a:pt x="27" y="2140"/>
                  </a:lnTo>
                  <a:lnTo>
                    <a:pt x="13" y="2096"/>
                  </a:lnTo>
                  <a:lnTo>
                    <a:pt x="3" y="2050"/>
                  </a:lnTo>
                  <a:lnTo>
                    <a:pt x="0" y="2002"/>
                  </a:lnTo>
                  <a:lnTo>
                    <a:pt x="3" y="1953"/>
                  </a:lnTo>
                  <a:lnTo>
                    <a:pt x="13" y="1907"/>
                  </a:lnTo>
                  <a:lnTo>
                    <a:pt x="27" y="1863"/>
                  </a:lnTo>
                  <a:lnTo>
                    <a:pt x="49" y="1822"/>
                  </a:lnTo>
                  <a:lnTo>
                    <a:pt x="74" y="1783"/>
                  </a:lnTo>
                  <a:lnTo>
                    <a:pt x="105" y="1749"/>
                  </a:lnTo>
                  <a:lnTo>
                    <a:pt x="139" y="1719"/>
                  </a:lnTo>
                  <a:lnTo>
                    <a:pt x="177" y="1693"/>
                  </a:lnTo>
                  <a:lnTo>
                    <a:pt x="218" y="1672"/>
                  </a:lnTo>
                  <a:lnTo>
                    <a:pt x="262" y="1657"/>
                  </a:lnTo>
                  <a:lnTo>
                    <a:pt x="308" y="1648"/>
                  </a:lnTo>
                  <a:lnTo>
                    <a:pt x="357" y="1645"/>
                  </a:lnTo>
                  <a:lnTo>
                    <a:pt x="389" y="1646"/>
                  </a:lnTo>
                  <a:lnTo>
                    <a:pt x="421" y="1651"/>
                  </a:lnTo>
                  <a:lnTo>
                    <a:pt x="452" y="1657"/>
                  </a:lnTo>
                  <a:lnTo>
                    <a:pt x="1447" y="663"/>
                  </a:lnTo>
                  <a:lnTo>
                    <a:pt x="1425" y="503"/>
                  </a:lnTo>
                  <a:lnTo>
                    <a:pt x="19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97" name="Shape 7897"/>
            <p:cNvSpPr/>
            <p:nvPr/>
          </p:nvSpPr>
          <p:spPr>
            <a:xfrm>
              <a:off x="829" y="2511"/>
              <a:ext cx="345" cy="345"/>
            </a:xfrm>
            <a:custGeom>
              <a:avLst/>
              <a:gdLst/>
              <a:ahLst/>
              <a:cxnLst/>
              <a:rect l="0" t="0" r="0" b="0"/>
              <a:pathLst>
                <a:path w="2070" h="2067" extrusionOk="0">
                  <a:moveTo>
                    <a:pt x="1071" y="0"/>
                  </a:moveTo>
                  <a:lnTo>
                    <a:pt x="1146" y="5"/>
                  </a:lnTo>
                  <a:lnTo>
                    <a:pt x="1221" y="16"/>
                  </a:lnTo>
                  <a:lnTo>
                    <a:pt x="1294" y="32"/>
                  </a:lnTo>
                  <a:lnTo>
                    <a:pt x="1367" y="54"/>
                  </a:lnTo>
                  <a:lnTo>
                    <a:pt x="1073" y="347"/>
                  </a:lnTo>
                  <a:lnTo>
                    <a:pt x="1017" y="347"/>
                  </a:lnTo>
                  <a:lnTo>
                    <a:pt x="960" y="351"/>
                  </a:lnTo>
                  <a:lnTo>
                    <a:pt x="904" y="359"/>
                  </a:lnTo>
                  <a:lnTo>
                    <a:pt x="849" y="372"/>
                  </a:lnTo>
                  <a:lnTo>
                    <a:pt x="794" y="390"/>
                  </a:lnTo>
                  <a:lnTo>
                    <a:pt x="742" y="412"/>
                  </a:lnTo>
                  <a:lnTo>
                    <a:pt x="691" y="439"/>
                  </a:lnTo>
                  <a:lnTo>
                    <a:pt x="640" y="471"/>
                  </a:lnTo>
                  <a:lnTo>
                    <a:pt x="593" y="507"/>
                  </a:lnTo>
                  <a:lnTo>
                    <a:pt x="549" y="548"/>
                  </a:lnTo>
                  <a:lnTo>
                    <a:pt x="504" y="597"/>
                  </a:lnTo>
                  <a:lnTo>
                    <a:pt x="466" y="648"/>
                  </a:lnTo>
                  <a:lnTo>
                    <a:pt x="431" y="703"/>
                  </a:lnTo>
                  <a:lnTo>
                    <a:pt x="404" y="760"/>
                  </a:lnTo>
                  <a:lnTo>
                    <a:pt x="381" y="819"/>
                  </a:lnTo>
                  <a:lnTo>
                    <a:pt x="365" y="880"/>
                  </a:lnTo>
                  <a:lnTo>
                    <a:pt x="354" y="940"/>
                  </a:lnTo>
                  <a:lnTo>
                    <a:pt x="348" y="1002"/>
                  </a:lnTo>
                  <a:lnTo>
                    <a:pt x="348" y="1064"/>
                  </a:lnTo>
                  <a:lnTo>
                    <a:pt x="354" y="1126"/>
                  </a:lnTo>
                  <a:lnTo>
                    <a:pt x="365" y="1188"/>
                  </a:lnTo>
                  <a:lnTo>
                    <a:pt x="381" y="1248"/>
                  </a:lnTo>
                  <a:lnTo>
                    <a:pt x="404" y="1306"/>
                  </a:lnTo>
                  <a:lnTo>
                    <a:pt x="431" y="1363"/>
                  </a:lnTo>
                  <a:lnTo>
                    <a:pt x="466" y="1418"/>
                  </a:lnTo>
                  <a:lnTo>
                    <a:pt x="504" y="1470"/>
                  </a:lnTo>
                  <a:lnTo>
                    <a:pt x="549" y="1519"/>
                  </a:lnTo>
                  <a:lnTo>
                    <a:pt x="598" y="1564"/>
                  </a:lnTo>
                  <a:lnTo>
                    <a:pt x="649" y="1603"/>
                  </a:lnTo>
                  <a:lnTo>
                    <a:pt x="704" y="1636"/>
                  </a:lnTo>
                  <a:lnTo>
                    <a:pt x="761" y="1663"/>
                  </a:lnTo>
                  <a:lnTo>
                    <a:pt x="821" y="1686"/>
                  </a:lnTo>
                  <a:lnTo>
                    <a:pt x="881" y="1703"/>
                  </a:lnTo>
                  <a:lnTo>
                    <a:pt x="942" y="1713"/>
                  </a:lnTo>
                  <a:lnTo>
                    <a:pt x="1004" y="1719"/>
                  </a:lnTo>
                  <a:lnTo>
                    <a:pt x="1066" y="1719"/>
                  </a:lnTo>
                  <a:lnTo>
                    <a:pt x="1128" y="1713"/>
                  </a:lnTo>
                  <a:lnTo>
                    <a:pt x="1189" y="1703"/>
                  </a:lnTo>
                  <a:lnTo>
                    <a:pt x="1250" y="1686"/>
                  </a:lnTo>
                  <a:lnTo>
                    <a:pt x="1308" y="1663"/>
                  </a:lnTo>
                  <a:lnTo>
                    <a:pt x="1365" y="1636"/>
                  </a:lnTo>
                  <a:lnTo>
                    <a:pt x="1420" y="1603"/>
                  </a:lnTo>
                  <a:lnTo>
                    <a:pt x="1472" y="1564"/>
                  </a:lnTo>
                  <a:lnTo>
                    <a:pt x="1521" y="1519"/>
                  </a:lnTo>
                  <a:lnTo>
                    <a:pt x="1562" y="1474"/>
                  </a:lnTo>
                  <a:lnTo>
                    <a:pt x="1598" y="1427"/>
                  </a:lnTo>
                  <a:lnTo>
                    <a:pt x="1630" y="1378"/>
                  </a:lnTo>
                  <a:lnTo>
                    <a:pt x="1657" y="1327"/>
                  </a:lnTo>
                  <a:lnTo>
                    <a:pt x="1679" y="1273"/>
                  </a:lnTo>
                  <a:lnTo>
                    <a:pt x="1697" y="1218"/>
                  </a:lnTo>
                  <a:lnTo>
                    <a:pt x="1710" y="1164"/>
                  </a:lnTo>
                  <a:lnTo>
                    <a:pt x="1719" y="1108"/>
                  </a:lnTo>
                  <a:lnTo>
                    <a:pt x="1722" y="1051"/>
                  </a:lnTo>
                  <a:lnTo>
                    <a:pt x="1721" y="994"/>
                  </a:lnTo>
                  <a:lnTo>
                    <a:pt x="2016" y="700"/>
                  </a:lnTo>
                  <a:lnTo>
                    <a:pt x="2037" y="773"/>
                  </a:lnTo>
                  <a:lnTo>
                    <a:pt x="2053" y="847"/>
                  </a:lnTo>
                  <a:lnTo>
                    <a:pt x="2065" y="922"/>
                  </a:lnTo>
                  <a:lnTo>
                    <a:pt x="2070" y="997"/>
                  </a:lnTo>
                  <a:lnTo>
                    <a:pt x="2069" y="1072"/>
                  </a:lnTo>
                  <a:lnTo>
                    <a:pt x="2065" y="1148"/>
                  </a:lnTo>
                  <a:lnTo>
                    <a:pt x="2053" y="1223"/>
                  </a:lnTo>
                  <a:lnTo>
                    <a:pt x="2036" y="1297"/>
                  </a:lnTo>
                  <a:lnTo>
                    <a:pt x="2014" y="1370"/>
                  </a:lnTo>
                  <a:lnTo>
                    <a:pt x="1987" y="1441"/>
                  </a:lnTo>
                  <a:lnTo>
                    <a:pt x="1954" y="1510"/>
                  </a:lnTo>
                  <a:lnTo>
                    <a:pt x="1915" y="1579"/>
                  </a:lnTo>
                  <a:lnTo>
                    <a:pt x="1872" y="1644"/>
                  </a:lnTo>
                  <a:lnTo>
                    <a:pt x="1822" y="1705"/>
                  </a:lnTo>
                  <a:lnTo>
                    <a:pt x="1767" y="1764"/>
                  </a:lnTo>
                  <a:lnTo>
                    <a:pt x="1707" y="1819"/>
                  </a:lnTo>
                  <a:lnTo>
                    <a:pt x="1646" y="1869"/>
                  </a:lnTo>
                  <a:lnTo>
                    <a:pt x="1580" y="1913"/>
                  </a:lnTo>
                  <a:lnTo>
                    <a:pt x="1512" y="1951"/>
                  </a:lnTo>
                  <a:lnTo>
                    <a:pt x="1443" y="1984"/>
                  </a:lnTo>
                  <a:lnTo>
                    <a:pt x="1371" y="2012"/>
                  </a:lnTo>
                  <a:lnTo>
                    <a:pt x="1298" y="2033"/>
                  </a:lnTo>
                  <a:lnTo>
                    <a:pt x="1223" y="2051"/>
                  </a:lnTo>
                  <a:lnTo>
                    <a:pt x="1148" y="2061"/>
                  </a:lnTo>
                  <a:lnTo>
                    <a:pt x="1073" y="2067"/>
                  </a:lnTo>
                  <a:lnTo>
                    <a:pt x="998" y="2067"/>
                  </a:lnTo>
                  <a:lnTo>
                    <a:pt x="921" y="2061"/>
                  </a:lnTo>
                  <a:lnTo>
                    <a:pt x="847" y="2051"/>
                  </a:lnTo>
                  <a:lnTo>
                    <a:pt x="773" y="2033"/>
                  </a:lnTo>
                  <a:lnTo>
                    <a:pt x="700" y="2012"/>
                  </a:lnTo>
                  <a:lnTo>
                    <a:pt x="628" y="1984"/>
                  </a:lnTo>
                  <a:lnTo>
                    <a:pt x="558" y="1951"/>
                  </a:lnTo>
                  <a:lnTo>
                    <a:pt x="490" y="1913"/>
                  </a:lnTo>
                  <a:lnTo>
                    <a:pt x="425" y="1869"/>
                  </a:lnTo>
                  <a:lnTo>
                    <a:pt x="362" y="1819"/>
                  </a:lnTo>
                  <a:lnTo>
                    <a:pt x="302" y="1764"/>
                  </a:lnTo>
                  <a:lnTo>
                    <a:pt x="248" y="1705"/>
                  </a:lnTo>
                  <a:lnTo>
                    <a:pt x="199" y="1642"/>
                  </a:lnTo>
                  <a:lnTo>
                    <a:pt x="154" y="1577"/>
                  </a:lnTo>
                  <a:lnTo>
                    <a:pt x="115" y="1510"/>
                  </a:lnTo>
                  <a:lnTo>
                    <a:pt x="83" y="1441"/>
                  </a:lnTo>
                  <a:lnTo>
                    <a:pt x="56" y="1369"/>
                  </a:lnTo>
                  <a:lnTo>
                    <a:pt x="33" y="1296"/>
                  </a:lnTo>
                  <a:lnTo>
                    <a:pt x="17" y="1222"/>
                  </a:lnTo>
                  <a:lnTo>
                    <a:pt x="6" y="1147"/>
                  </a:lnTo>
                  <a:lnTo>
                    <a:pt x="0" y="1071"/>
                  </a:lnTo>
                  <a:lnTo>
                    <a:pt x="0" y="995"/>
                  </a:lnTo>
                  <a:lnTo>
                    <a:pt x="6" y="920"/>
                  </a:lnTo>
                  <a:lnTo>
                    <a:pt x="17" y="846"/>
                  </a:lnTo>
                  <a:lnTo>
                    <a:pt x="33" y="770"/>
                  </a:lnTo>
                  <a:lnTo>
                    <a:pt x="56" y="697"/>
                  </a:lnTo>
                  <a:lnTo>
                    <a:pt x="83" y="627"/>
                  </a:lnTo>
                  <a:lnTo>
                    <a:pt x="115" y="556"/>
                  </a:lnTo>
                  <a:lnTo>
                    <a:pt x="154" y="489"/>
                  </a:lnTo>
                  <a:lnTo>
                    <a:pt x="199" y="424"/>
                  </a:lnTo>
                  <a:lnTo>
                    <a:pt x="248" y="361"/>
                  </a:lnTo>
                  <a:lnTo>
                    <a:pt x="302" y="302"/>
                  </a:lnTo>
                  <a:lnTo>
                    <a:pt x="362" y="247"/>
                  </a:lnTo>
                  <a:lnTo>
                    <a:pt x="425" y="198"/>
                  </a:lnTo>
                  <a:lnTo>
                    <a:pt x="490" y="154"/>
                  </a:lnTo>
                  <a:lnTo>
                    <a:pt x="557" y="115"/>
                  </a:lnTo>
                  <a:lnTo>
                    <a:pt x="627" y="83"/>
                  </a:lnTo>
                  <a:lnTo>
                    <a:pt x="697" y="54"/>
                  </a:lnTo>
                  <a:lnTo>
                    <a:pt x="770" y="33"/>
                  </a:lnTo>
                  <a:lnTo>
                    <a:pt x="845" y="17"/>
                  </a:lnTo>
                  <a:lnTo>
                    <a:pt x="920" y="5"/>
                  </a:lnTo>
                  <a:lnTo>
                    <a:pt x="995" y="0"/>
                  </a:lnTo>
                  <a:lnTo>
                    <a:pt x="10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898" name="Shape 7898"/>
            <p:cNvSpPr/>
            <p:nvPr/>
          </p:nvSpPr>
          <p:spPr>
            <a:xfrm>
              <a:off x="710" y="2393"/>
              <a:ext cx="582" cy="581"/>
            </a:xfrm>
            <a:custGeom>
              <a:avLst/>
              <a:gdLst/>
              <a:ahLst/>
              <a:cxnLst/>
              <a:rect l="0" t="0" r="0" b="0"/>
              <a:pathLst>
                <a:path w="3491" h="3488" extrusionOk="0">
                  <a:moveTo>
                    <a:pt x="1769" y="0"/>
                  </a:moveTo>
                  <a:lnTo>
                    <a:pt x="1866" y="4"/>
                  </a:lnTo>
                  <a:lnTo>
                    <a:pt x="1963" y="13"/>
                  </a:lnTo>
                  <a:lnTo>
                    <a:pt x="2060" y="28"/>
                  </a:lnTo>
                  <a:lnTo>
                    <a:pt x="2156" y="48"/>
                  </a:lnTo>
                  <a:lnTo>
                    <a:pt x="2251" y="75"/>
                  </a:lnTo>
                  <a:lnTo>
                    <a:pt x="2344" y="105"/>
                  </a:lnTo>
                  <a:lnTo>
                    <a:pt x="2436" y="142"/>
                  </a:lnTo>
                  <a:lnTo>
                    <a:pt x="2526" y="183"/>
                  </a:lnTo>
                  <a:lnTo>
                    <a:pt x="2614" y="231"/>
                  </a:lnTo>
                  <a:lnTo>
                    <a:pt x="2333" y="511"/>
                  </a:lnTo>
                  <a:lnTo>
                    <a:pt x="2252" y="476"/>
                  </a:lnTo>
                  <a:lnTo>
                    <a:pt x="2168" y="446"/>
                  </a:lnTo>
                  <a:lnTo>
                    <a:pt x="2084" y="422"/>
                  </a:lnTo>
                  <a:lnTo>
                    <a:pt x="2000" y="403"/>
                  </a:lnTo>
                  <a:lnTo>
                    <a:pt x="1913" y="390"/>
                  </a:lnTo>
                  <a:lnTo>
                    <a:pt x="1827" y="382"/>
                  </a:lnTo>
                  <a:lnTo>
                    <a:pt x="1739" y="380"/>
                  </a:lnTo>
                  <a:lnTo>
                    <a:pt x="1653" y="382"/>
                  </a:lnTo>
                  <a:lnTo>
                    <a:pt x="1567" y="392"/>
                  </a:lnTo>
                  <a:lnTo>
                    <a:pt x="1480" y="405"/>
                  </a:lnTo>
                  <a:lnTo>
                    <a:pt x="1396" y="426"/>
                  </a:lnTo>
                  <a:lnTo>
                    <a:pt x="1311" y="450"/>
                  </a:lnTo>
                  <a:lnTo>
                    <a:pt x="1229" y="480"/>
                  </a:lnTo>
                  <a:lnTo>
                    <a:pt x="1148" y="517"/>
                  </a:lnTo>
                  <a:lnTo>
                    <a:pt x="1069" y="558"/>
                  </a:lnTo>
                  <a:lnTo>
                    <a:pt x="993" y="606"/>
                  </a:lnTo>
                  <a:lnTo>
                    <a:pt x="919" y="658"/>
                  </a:lnTo>
                  <a:lnTo>
                    <a:pt x="848" y="716"/>
                  </a:lnTo>
                  <a:lnTo>
                    <a:pt x="780" y="779"/>
                  </a:lnTo>
                  <a:lnTo>
                    <a:pt x="716" y="848"/>
                  </a:lnTo>
                  <a:lnTo>
                    <a:pt x="657" y="919"/>
                  </a:lnTo>
                  <a:lnTo>
                    <a:pt x="605" y="993"/>
                  </a:lnTo>
                  <a:lnTo>
                    <a:pt x="558" y="1071"/>
                  </a:lnTo>
                  <a:lnTo>
                    <a:pt x="516" y="1150"/>
                  </a:lnTo>
                  <a:lnTo>
                    <a:pt x="479" y="1231"/>
                  </a:lnTo>
                  <a:lnTo>
                    <a:pt x="450" y="1314"/>
                  </a:lnTo>
                  <a:lnTo>
                    <a:pt x="425" y="1398"/>
                  </a:lnTo>
                  <a:lnTo>
                    <a:pt x="405" y="1484"/>
                  </a:lnTo>
                  <a:lnTo>
                    <a:pt x="390" y="1570"/>
                  </a:lnTo>
                  <a:lnTo>
                    <a:pt x="382" y="1657"/>
                  </a:lnTo>
                  <a:lnTo>
                    <a:pt x="380" y="1745"/>
                  </a:lnTo>
                  <a:lnTo>
                    <a:pt x="382" y="1831"/>
                  </a:lnTo>
                  <a:lnTo>
                    <a:pt x="390" y="1919"/>
                  </a:lnTo>
                  <a:lnTo>
                    <a:pt x="405" y="2005"/>
                  </a:lnTo>
                  <a:lnTo>
                    <a:pt x="425" y="2090"/>
                  </a:lnTo>
                  <a:lnTo>
                    <a:pt x="450" y="2174"/>
                  </a:lnTo>
                  <a:lnTo>
                    <a:pt x="479" y="2258"/>
                  </a:lnTo>
                  <a:lnTo>
                    <a:pt x="516" y="2339"/>
                  </a:lnTo>
                  <a:lnTo>
                    <a:pt x="558" y="2418"/>
                  </a:lnTo>
                  <a:lnTo>
                    <a:pt x="605" y="2495"/>
                  </a:lnTo>
                  <a:lnTo>
                    <a:pt x="657" y="2570"/>
                  </a:lnTo>
                  <a:lnTo>
                    <a:pt x="716" y="2641"/>
                  </a:lnTo>
                  <a:lnTo>
                    <a:pt x="780" y="2709"/>
                  </a:lnTo>
                  <a:lnTo>
                    <a:pt x="848" y="2773"/>
                  </a:lnTo>
                  <a:lnTo>
                    <a:pt x="920" y="2831"/>
                  </a:lnTo>
                  <a:lnTo>
                    <a:pt x="994" y="2885"/>
                  </a:lnTo>
                  <a:lnTo>
                    <a:pt x="1072" y="2931"/>
                  </a:lnTo>
                  <a:lnTo>
                    <a:pt x="1150" y="2972"/>
                  </a:lnTo>
                  <a:lnTo>
                    <a:pt x="1231" y="3009"/>
                  </a:lnTo>
                  <a:lnTo>
                    <a:pt x="1315" y="3040"/>
                  </a:lnTo>
                  <a:lnTo>
                    <a:pt x="1399" y="3065"/>
                  </a:lnTo>
                  <a:lnTo>
                    <a:pt x="1485" y="3084"/>
                  </a:lnTo>
                  <a:lnTo>
                    <a:pt x="1572" y="3098"/>
                  </a:lnTo>
                  <a:lnTo>
                    <a:pt x="1658" y="3106"/>
                  </a:lnTo>
                  <a:lnTo>
                    <a:pt x="1746" y="3109"/>
                  </a:lnTo>
                  <a:lnTo>
                    <a:pt x="1833" y="3106"/>
                  </a:lnTo>
                  <a:lnTo>
                    <a:pt x="1921" y="3098"/>
                  </a:lnTo>
                  <a:lnTo>
                    <a:pt x="2006" y="3084"/>
                  </a:lnTo>
                  <a:lnTo>
                    <a:pt x="2092" y="3065"/>
                  </a:lnTo>
                  <a:lnTo>
                    <a:pt x="2176" y="3040"/>
                  </a:lnTo>
                  <a:lnTo>
                    <a:pt x="2260" y="3009"/>
                  </a:lnTo>
                  <a:lnTo>
                    <a:pt x="2341" y="2972"/>
                  </a:lnTo>
                  <a:lnTo>
                    <a:pt x="2421" y="2931"/>
                  </a:lnTo>
                  <a:lnTo>
                    <a:pt x="2497" y="2885"/>
                  </a:lnTo>
                  <a:lnTo>
                    <a:pt x="2572" y="2831"/>
                  </a:lnTo>
                  <a:lnTo>
                    <a:pt x="2643" y="2773"/>
                  </a:lnTo>
                  <a:lnTo>
                    <a:pt x="2712" y="2709"/>
                  </a:lnTo>
                  <a:lnTo>
                    <a:pt x="2776" y="2642"/>
                  </a:lnTo>
                  <a:lnTo>
                    <a:pt x="2834" y="2570"/>
                  </a:lnTo>
                  <a:lnTo>
                    <a:pt x="2886" y="2496"/>
                  </a:lnTo>
                  <a:lnTo>
                    <a:pt x="2933" y="2420"/>
                  </a:lnTo>
                  <a:lnTo>
                    <a:pt x="2975" y="2341"/>
                  </a:lnTo>
                  <a:lnTo>
                    <a:pt x="3011" y="2261"/>
                  </a:lnTo>
                  <a:lnTo>
                    <a:pt x="3042" y="2178"/>
                  </a:lnTo>
                  <a:lnTo>
                    <a:pt x="3067" y="2095"/>
                  </a:lnTo>
                  <a:lnTo>
                    <a:pt x="3086" y="2009"/>
                  </a:lnTo>
                  <a:lnTo>
                    <a:pt x="3101" y="1924"/>
                  </a:lnTo>
                  <a:lnTo>
                    <a:pt x="3109" y="1837"/>
                  </a:lnTo>
                  <a:lnTo>
                    <a:pt x="3112" y="1750"/>
                  </a:lnTo>
                  <a:lnTo>
                    <a:pt x="3110" y="1664"/>
                  </a:lnTo>
                  <a:lnTo>
                    <a:pt x="3102" y="1577"/>
                  </a:lnTo>
                  <a:lnTo>
                    <a:pt x="3088" y="1492"/>
                  </a:lnTo>
                  <a:lnTo>
                    <a:pt x="3070" y="1406"/>
                  </a:lnTo>
                  <a:lnTo>
                    <a:pt x="3045" y="1322"/>
                  </a:lnTo>
                  <a:lnTo>
                    <a:pt x="3015" y="1240"/>
                  </a:lnTo>
                  <a:lnTo>
                    <a:pt x="2980" y="1159"/>
                  </a:lnTo>
                  <a:lnTo>
                    <a:pt x="3261" y="877"/>
                  </a:lnTo>
                  <a:lnTo>
                    <a:pt x="3309" y="965"/>
                  </a:lnTo>
                  <a:lnTo>
                    <a:pt x="3350" y="1055"/>
                  </a:lnTo>
                  <a:lnTo>
                    <a:pt x="3386" y="1146"/>
                  </a:lnTo>
                  <a:lnTo>
                    <a:pt x="3417" y="1240"/>
                  </a:lnTo>
                  <a:lnTo>
                    <a:pt x="3443" y="1334"/>
                  </a:lnTo>
                  <a:lnTo>
                    <a:pt x="3463" y="1430"/>
                  </a:lnTo>
                  <a:lnTo>
                    <a:pt x="3478" y="1526"/>
                  </a:lnTo>
                  <a:lnTo>
                    <a:pt x="3488" y="1624"/>
                  </a:lnTo>
                  <a:lnTo>
                    <a:pt x="3491" y="1721"/>
                  </a:lnTo>
                  <a:lnTo>
                    <a:pt x="3490" y="1818"/>
                  </a:lnTo>
                  <a:lnTo>
                    <a:pt x="3483" y="1915"/>
                  </a:lnTo>
                  <a:lnTo>
                    <a:pt x="3471" y="2011"/>
                  </a:lnTo>
                  <a:lnTo>
                    <a:pt x="3454" y="2107"/>
                  </a:lnTo>
                  <a:lnTo>
                    <a:pt x="3431" y="2203"/>
                  </a:lnTo>
                  <a:lnTo>
                    <a:pt x="3402" y="2296"/>
                  </a:lnTo>
                  <a:lnTo>
                    <a:pt x="3368" y="2390"/>
                  </a:lnTo>
                  <a:lnTo>
                    <a:pt x="3329" y="2480"/>
                  </a:lnTo>
                  <a:lnTo>
                    <a:pt x="3285" y="2569"/>
                  </a:lnTo>
                  <a:lnTo>
                    <a:pt x="3234" y="2657"/>
                  </a:lnTo>
                  <a:lnTo>
                    <a:pt x="3179" y="2741"/>
                  </a:lnTo>
                  <a:lnTo>
                    <a:pt x="3118" y="2822"/>
                  </a:lnTo>
                  <a:lnTo>
                    <a:pt x="3052" y="2902"/>
                  </a:lnTo>
                  <a:lnTo>
                    <a:pt x="2980" y="2977"/>
                  </a:lnTo>
                  <a:lnTo>
                    <a:pt x="2902" y="3050"/>
                  </a:lnTo>
                  <a:lnTo>
                    <a:pt x="2822" y="3117"/>
                  </a:lnTo>
                  <a:lnTo>
                    <a:pt x="2739" y="3179"/>
                  </a:lnTo>
                  <a:lnTo>
                    <a:pt x="2652" y="3236"/>
                  </a:lnTo>
                  <a:lnTo>
                    <a:pt x="2563" y="3286"/>
                  </a:lnTo>
                  <a:lnTo>
                    <a:pt x="2472" y="3330"/>
                  </a:lnTo>
                  <a:lnTo>
                    <a:pt x="2380" y="3370"/>
                  </a:lnTo>
                  <a:lnTo>
                    <a:pt x="2285" y="3403"/>
                  </a:lnTo>
                  <a:lnTo>
                    <a:pt x="2189" y="3432"/>
                  </a:lnTo>
                  <a:lnTo>
                    <a:pt x="2092" y="3454"/>
                  </a:lnTo>
                  <a:lnTo>
                    <a:pt x="1994" y="3471"/>
                  </a:lnTo>
                  <a:lnTo>
                    <a:pt x="1895" y="3482"/>
                  </a:lnTo>
                  <a:lnTo>
                    <a:pt x="1795" y="3488"/>
                  </a:lnTo>
                  <a:lnTo>
                    <a:pt x="1696" y="3488"/>
                  </a:lnTo>
                  <a:lnTo>
                    <a:pt x="1597" y="3482"/>
                  </a:lnTo>
                  <a:lnTo>
                    <a:pt x="1499" y="3471"/>
                  </a:lnTo>
                  <a:lnTo>
                    <a:pt x="1400" y="3454"/>
                  </a:lnTo>
                  <a:lnTo>
                    <a:pt x="1303" y="3432"/>
                  </a:lnTo>
                  <a:lnTo>
                    <a:pt x="1206" y="3403"/>
                  </a:lnTo>
                  <a:lnTo>
                    <a:pt x="1112" y="3370"/>
                  </a:lnTo>
                  <a:lnTo>
                    <a:pt x="1019" y="3330"/>
                  </a:lnTo>
                  <a:lnTo>
                    <a:pt x="928" y="3286"/>
                  </a:lnTo>
                  <a:lnTo>
                    <a:pt x="839" y="3236"/>
                  </a:lnTo>
                  <a:lnTo>
                    <a:pt x="753" y="3179"/>
                  </a:lnTo>
                  <a:lnTo>
                    <a:pt x="669" y="3117"/>
                  </a:lnTo>
                  <a:lnTo>
                    <a:pt x="588" y="3050"/>
                  </a:lnTo>
                  <a:lnTo>
                    <a:pt x="511" y="2977"/>
                  </a:lnTo>
                  <a:lnTo>
                    <a:pt x="438" y="2900"/>
                  </a:lnTo>
                  <a:lnTo>
                    <a:pt x="371" y="2820"/>
                  </a:lnTo>
                  <a:lnTo>
                    <a:pt x="308" y="2735"/>
                  </a:lnTo>
                  <a:lnTo>
                    <a:pt x="252" y="2650"/>
                  </a:lnTo>
                  <a:lnTo>
                    <a:pt x="202" y="2561"/>
                  </a:lnTo>
                  <a:lnTo>
                    <a:pt x="157" y="2470"/>
                  </a:lnTo>
                  <a:lnTo>
                    <a:pt x="118" y="2377"/>
                  </a:lnTo>
                  <a:lnTo>
                    <a:pt x="84" y="2283"/>
                  </a:lnTo>
                  <a:lnTo>
                    <a:pt x="56" y="2187"/>
                  </a:lnTo>
                  <a:lnTo>
                    <a:pt x="33" y="2090"/>
                  </a:lnTo>
                  <a:lnTo>
                    <a:pt x="17" y="1992"/>
                  </a:lnTo>
                  <a:lnTo>
                    <a:pt x="6" y="1893"/>
                  </a:lnTo>
                  <a:lnTo>
                    <a:pt x="0" y="1794"/>
                  </a:lnTo>
                  <a:lnTo>
                    <a:pt x="0" y="1695"/>
                  </a:lnTo>
                  <a:lnTo>
                    <a:pt x="6" y="1595"/>
                  </a:lnTo>
                  <a:lnTo>
                    <a:pt x="17" y="1497"/>
                  </a:lnTo>
                  <a:lnTo>
                    <a:pt x="33" y="1399"/>
                  </a:lnTo>
                  <a:lnTo>
                    <a:pt x="56" y="1301"/>
                  </a:lnTo>
                  <a:lnTo>
                    <a:pt x="84" y="1205"/>
                  </a:lnTo>
                  <a:lnTo>
                    <a:pt x="118" y="1111"/>
                  </a:lnTo>
                  <a:lnTo>
                    <a:pt x="157" y="1019"/>
                  </a:lnTo>
                  <a:lnTo>
                    <a:pt x="202" y="927"/>
                  </a:lnTo>
                  <a:lnTo>
                    <a:pt x="252" y="838"/>
                  </a:lnTo>
                  <a:lnTo>
                    <a:pt x="308" y="752"/>
                  </a:lnTo>
                  <a:lnTo>
                    <a:pt x="371" y="669"/>
                  </a:lnTo>
                  <a:lnTo>
                    <a:pt x="438" y="588"/>
                  </a:lnTo>
                  <a:lnTo>
                    <a:pt x="511" y="510"/>
                  </a:lnTo>
                  <a:lnTo>
                    <a:pt x="587" y="439"/>
                  </a:lnTo>
                  <a:lnTo>
                    <a:pt x="665" y="373"/>
                  </a:lnTo>
                  <a:lnTo>
                    <a:pt x="748" y="312"/>
                  </a:lnTo>
                  <a:lnTo>
                    <a:pt x="832" y="257"/>
                  </a:lnTo>
                  <a:lnTo>
                    <a:pt x="919" y="207"/>
                  </a:lnTo>
                  <a:lnTo>
                    <a:pt x="1009" y="162"/>
                  </a:lnTo>
                  <a:lnTo>
                    <a:pt x="1099" y="124"/>
                  </a:lnTo>
                  <a:lnTo>
                    <a:pt x="1192" y="89"/>
                  </a:lnTo>
                  <a:lnTo>
                    <a:pt x="1286" y="61"/>
                  </a:lnTo>
                  <a:lnTo>
                    <a:pt x="1381" y="38"/>
                  </a:lnTo>
                  <a:lnTo>
                    <a:pt x="1478" y="21"/>
                  </a:lnTo>
                  <a:lnTo>
                    <a:pt x="1574" y="8"/>
                  </a:lnTo>
                  <a:lnTo>
                    <a:pt x="1672" y="2"/>
                  </a:lnTo>
                  <a:lnTo>
                    <a:pt x="17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899" name="Shape 7899"/>
          <p:cNvSpPr/>
          <p:nvPr/>
        </p:nvSpPr>
        <p:spPr>
          <a:xfrm>
            <a:off x="831428" y="424495"/>
            <a:ext cx="182270" cy="182270"/>
          </a:xfrm>
          <a:custGeom>
            <a:avLst/>
            <a:gdLst/>
            <a:ahLst/>
            <a:cxnLst/>
            <a:rect l="0" t="0" r="0" b="0"/>
            <a:pathLst>
              <a:path w="3456" h="3456" extrusionOk="0">
                <a:moveTo>
                  <a:pt x="1189" y="915"/>
                </a:moveTo>
                <a:lnTo>
                  <a:pt x="1216" y="916"/>
                </a:lnTo>
                <a:lnTo>
                  <a:pt x="1243" y="917"/>
                </a:lnTo>
                <a:lnTo>
                  <a:pt x="1268" y="918"/>
                </a:lnTo>
                <a:lnTo>
                  <a:pt x="1277" y="918"/>
                </a:lnTo>
                <a:lnTo>
                  <a:pt x="1286" y="917"/>
                </a:lnTo>
                <a:lnTo>
                  <a:pt x="1295" y="917"/>
                </a:lnTo>
                <a:lnTo>
                  <a:pt x="1306" y="920"/>
                </a:lnTo>
                <a:lnTo>
                  <a:pt x="1316" y="925"/>
                </a:lnTo>
                <a:lnTo>
                  <a:pt x="1327" y="933"/>
                </a:lnTo>
                <a:lnTo>
                  <a:pt x="1338" y="946"/>
                </a:lnTo>
                <a:lnTo>
                  <a:pt x="1350" y="963"/>
                </a:lnTo>
                <a:lnTo>
                  <a:pt x="1361" y="988"/>
                </a:lnTo>
                <a:lnTo>
                  <a:pt x="1370" y="1006"/>
                </a:lnTo>
                <a:lnTo>
                  <a:pt x="1379" y="1029"/>
                </a:lnTo>
                <a:lnTo>
                  <a:pt x="1390" y="1054"/>
                </a:lnTo>
                <a:lnTo>
                  <a:pt x="1400" y="1081"/>
                </a:lnTo>
                <a:lnTo>
                  <a:pt x="1412" y="1108"/>
                </a:lnTo>
                <a:lnTo>
                  <a:pt x="1423" y="1136"/>
                </a:lnTo>
                <a:lnTo>
                  <a:pt x="1435" y="1164"/>
                </a:lnTo>
                <a:lnTo>
                  <a:pt x="1446" y="1191"/>
                </a:lnTo>
                <a:lnTo>
                  <a:pt x="1457" y="1216"/>
                </a:lnTo>
                <a:lnTo>
                  <a:pt x="1466" y="1238"/>
                </a:lnTo>
                <a:lnTo>
                  <a:pt x="1475" y="1258"/>
                </a:lnTo>
                <a:lnTo>
                  <a:pt x="1481" y="1275"/>
                </a:lnTo>
                <a:lnTo>
                  <a:pt x="1486" y="1286"/>
                </a:lnTo>
                <a:lnTo>
                  <a:pt x="1489" y="1293"/>
                </a:lnTo>
                <a:lnTo>
                  <a:pt x="1496" y="1306"/>
                </a:lnTo>
                <a:lnTo>
                  <a:pt x="1500" y="1320"/>
                </a:lnTo>
                <a:lnTo>
                  <a:pt x="1501" y="1334"/>
                </a:lnTo>
                <a:lnTo>
                  <a:pt x="1500" y="1350"/>
                </a:lnTo>
                <a:lnTo>
                  <a:pt x="1493" y="1366"/>
                </a:lnTo>
                <a:lnTo>
                  <a:pt x="1484" y="1384"/>
                </a:lnTo>
                <a:lnTo>
                  <a:pt x="1475" y="1401"/>
                </a:lnTo>
                <a:lnTo>
                  <a:pt x="1465" y="1418"/>
                </a:lnTo>
                <a:lnTo>
                  <a:pt x="1452" y="1435"/>
                </a:lnTo>
                <a:lnTo>
                  <a:pt x="1436" y="1454"/>
                </a:lnTo>
                <a:lnTo>
                  <a:pt x="1420" y="1472"/>
                </a:lnTo>
                <a:lnTo>
                  <a:pt x="1404" y="1491"/>
                </a:lnTo>
                <a:lnTo>
                  <a:pt x="1389" y="1507"/>
                </a:lnTo>
                <a:lnTo>
                  <a:pt x="1380" y="1516"/>
                </a:lnTo>
                <a:lnTo>
                  <a:pt x="1372" y="1526"/>
                </a:lnTo>
                <a:lnTo>
                  <a:pt x="1366" y="1535"/>
                </a:lnTo>
                <a:lnTo>
                  <a:pt x="1361" y="1547"/>
                </a:lnTo>
                <a:lnTo>
                  <a:pt x="1360" y="1560"/>
                </a:lnTo>
                <a:lnTo>
                  <a:pt x="1364" y="1574"/>
                </a:lnTo>
                <a:lnTo>
                  <a:pt x="1371" y="1591"/>
                </a:lnTo>
                <a:lnTo>
                  <a:pt x="1379" y="1604"/>
                </a:lnTo>
                <a:lnTo>
                  <a:pt x="1390" y="1622"/>
                </a:lnTo>
                <a:lnTo>
                  <a:pt x="1403" y="1643"/>
                </a:lnTo>
                <a:lnTo>
                  <a:pt x="1420" y="1667"/>
                </a:lnTo>
                <a:lnTo>
                  <a:pt x="1439" y="1694"/>
                </a:lnTo>
                <a:lnTo>
                  <a:pt x="1461" y="1723"/>
                </a:lnTo>
                <a:lnTo>
                  <a:pt x="1484" y="1753"/>
                </a:lnTo>
                <a:lnTo>
                  <a:pt x="1510" y="1784"/>
                </a:lnTo>
                <a:lnTo>
                  <a:pt x="1539" y="1815"/>
                </a:lnTo>
                <a:lnTo>
                  <a:pt x="1570" y="1846"/>
                </a:lnTo>
                <a:lnTo>
                  <a:pt x="1602" y="1877"/>
                </a:lnTo>
                <a:lnTo>
                  <a:pt x="1649" y="1917"/>
                </a:lnTo>
                <a:lnTo>
                  <a:pt x="1694" y="1950"/>
                </a:lnTo>
                <a:lnTo>
                  <a:pt x="1736" y="1979"/>
                </a:lnTo>
                <a:lnTo>
                  <a:pt x="1777" y="2003"/>
                </a:lnTo>
                <a:lnTo>
                  <a:pt x="1814" y="2024"/>
                </a:lnTo>
                <a:lnTo>
                  <a:pt x="1847" y="2041"/>
                </a:lnTo>
                <a:lnTo>
                  <a:pt x="1877" y="2055"/>
                </a:lnTo>
                <a:lnTo>
                  <a:pt x="1902" y="2066"/>
                </a:lnTo>
                <a:lnTo>
                  <a:pt x="1922" y="2075"/>
                </a:lnTo>
                <a:lnTo>
                  <a:pt x="1936" y="2082"/>
                </a:lnTo>
                <a:lnTo>
                  <a:pt x="1956" y="2090"/>
                </a:lnTo>
                <a:lnTo>
                  <a:pt x="1973" y="2095"/>
                </a:lnTo>
                <a:lnTo>
                  <a:pt x="1989" y="2095"/>
                </a:lnTo>
                <a:lnTo>
                  <a:pt x="2002" y="2090"/>
                </a:lnTo>
                <a:lnTo>
                  <a:pt x="2015" y="2083"/>
                </a:lnTo>
                <a:lnTo>
                  <a:pt x="2026" y="2072"/>
                </a:lnTo>
                <a:lnTo>
                  <a:pt x="2036" y="2061"/>
                </a:lnTo>
                <a:lnTo>
                  <a:pt x="2047" y="2047"/>
                </a:lnTo>
                <a:lnTo>
                  <a:pt x="2061" y="2032"/>
                </a:lnTo>
                <a:lnTo>
                  <a:pt x="2076" y="2014"/>
                </a:lnTo>
                <a:lnTo>
                  <a:pt x="2091" y="1995"/>
                </a:lnTo>
                <a:lnTo>
                  <a:pt x="2107" y="1976"/>
                </a:lnTo>
                <a:lnTo>
                  <a:pt x="2123" y="1957"/>
                </a:lnTo>
                <a:lnTo>
                  <a:pt x="2136" y="1940"/>
                </a:lnTo>
                <a:lnTo>
                  <a:pt x="2149" y="1923"/>
                </a:lnTo>
                <a:lnTo>
                  <a:pt x="2158" y="1909"/>
                </a:lnTo>
                <a:lnTo>
                  <a:pt x="2172" y="1892"/>
                </a:lnTo>
                <a:lnTo>
                  <a:pt x="2187" y="1883"/>
                </a:lnTo>
                <a:lnTo>
                  <a:pt x="2201" y="1879"/>
                </a:lnTo>
                <a:lnTo>
                  <a:pt x="2217" y="1879"/>
                </a:lnTo>
                <a:lnTo>
                  <a:pt x="2234" y="1883"/>
                </a:lnTo>
                <a:lnTo>
                  <a:pt x="2253" y="1889"/>
                </a:lnTo>
                <a:lnTo>
                  <a:pt x="2263" y="1893"/>
                </a:lnTo>
                <a:lnTo>
                  <a:pt x="2278" y="1900"/>
                </a:lnTo>
                <a:lnTo>
                  <a:pt x="2297" y="1908"/>
                </a:lnTo>
                <a:lnTo>
                  <a:pt x="2318" y="1918"/>
                </a:lnTo>
                <a:lnTo>
                  <a:pt x="2342" y="1929"/>
                </a:lnTo>
                <a:lnTo>
                  <a:pt x="2367" y="1941"/>
                </a:lnTo>
                <a:lnTo>
                  <a:pt x="2393" y="1953"/>
                </a:lnTo>
                <a:lnTo>
                  <a:pt x="2419" y="1966"/>
                </a:lnTo>
                <a:lnTo>
                  <a:pt x="2444" y="1978"/>
                </a:lnTo>
                <a:lnTo>
                  <a:pt x="2468" y="1990"/>
                </a:lnTo>
                <a:lnTo>
                  <a:pt x="2490" y="2000"/>
                </a:lnTo>
                <a:lnTo>
                  <a:pt x="2509" y="2010"/>
                </a:lnTo>
                <a:lnTo>
                  <a:pt x="2525" y="2017"/>
                </a:lnTo>
                <a:lnTo>
                  <a:pt x="2536" y="2023"/>
                </a:lnTo>
                <a:lnTo>
                  <a:pt x="2560" y="2035"/>
                </a:lnTo>
                <a:lnTo>
                  <a:pt x="2579" y="2044"/>
                </a:lnTo>
                <a:lnTo>
                  <a:pt x="2595" y="2053"/>
                </a:lnTo>
                <a:lnTo>
                  <a:pt x="2608" y="2062"/>
                </a:lnTo>
                <a:lnTo>
                  <a:pt x="2616" y="2072"/>
                </a:lnTo>
                <a:lnTo>
                  <a:pt x="2619" y="2081"/>
                </a:lnTo>
                <a:lnTo>
                  <a:pt x="2621" y="2096"/>
                </a:lnTo>
                <a:lnTo>
                  <a:pt x="2622" y="2115"/>
                </a:lnTo>
                <a:lnTo>
                  <a:pt x="2621" y="2140"/>
                </a:lnTo>
                <a:lnTo>
                  <a:pt x="2617" y="2168"/>
                </a:lnTo>
                <a:lnTo>
                  <a:pt x="2612" y="2198"/>
                </a:lnTo>
                <a:lnTo>
                  <a:pt x="2604" y="2232"/>
                </a:lnTo>
                <a:lnTo>
                  <a:pt x="2592" y="2267"/>
                </a:lnTo>
                <a:lnTo>
                  <a:pt x="2580" y="2291"/>
                </a:lnTo>
                <a:lnTo>
                  <a:pt x="2565" y="2314"/>
                </a:lnTo>
                <a:lnTo>
                  <a:pt x="2544" y="2338"/>
                </a:lnTo>
                <a:lnTo>
                  <a:pt x="2521" y="2360"/>
                </a:lnTo>
                <a:lnTo>
                  <a:pt x="2495" y="2380"/>
                </a:lnTo>
                <a:lnTo>
                  <a:pt x="2467" y="2399"/>
                </a:lnTo>
                <a:lnTo>
                  <a:pt x="2438" y="2416"/>
                </a:lnTo>
                <a:lnTo>
                  <a:pt x="2410" y="2431"/>
                </a:lnTo>
                <a:lnTo>
                  <a:pt x="2383" y="2443"/>
                </a:lnTo>
                <a:lnTo>
                  <a:pt x="2356" y="2454"/>
                </a:lnTo>
                <a:lnTo>
                  <a:pt x="2332" y="2460"/>
                </a:lnTo>
                <a:lnTo>
                  <a:pt x="2311" y="2463"/>
                </a:lnTo>
                <a:lnTo>
                  <a:pt x="2301" y="2465"/>
                </a:lnTo>
                <a:lnTo>
                  <a:pt x="2291" y="2466"/>
                </a:lnTo>
                <a:lnTo>
                  <a:pt x="2283" y="2468"/>
                </a:lnTo>
                <a:lnTo>
                  <a:pt x="2274" y="2471"/>
                </a:lnTo>
                <a:lnTo>
                  <a:pt x="2265" y="2473"/>
                </a:lnTo>
                <a:lnTo>
                  <a:pt x="2256" y="2475"/>
                </a:lnTo>
                <a:lnTo>
                  <a:pt x="2245" y="2476"/>
                </a:lnTo>
                <a:lnTo>
                  <a:pt x="2234" y="2478"/>
                </a:lnTo>
                <a:lnTo>
                  <a:pt x="2221" y="2478"/>
                </a:lnTo>
                <a:lnTo>
                  <a:pt x="2208" y="2478"/>
                </a:lnTo>
                <a:lnTo>
                  <a:pt x="2192" y="2477"/>
                </a:lnTo>
                <a:lnTo>
                  <a:pt x="2173" y="2475"/>
                </a:lnTo>
                <a:lnTo>
                  <a:pt x="2153" y="2471"/>
                </a:lnTo>
                <a:lnTo>
                  <a:pt x="2129" y="2466"/>
                </a:lnTo>
                <a:lnTo>
                  <a:pt x="2103" y="2460"/>
                </a:lnTo>
                <a:lnTo>
                  <a:pt x="2074" y="2452"/>
                </a:lnTo>
                <a:lnTo>
                  <a:pt x="2041" y="2442"/>
                </a:lnTo>
                <a:lnTo>
                  <a:pt x="2003" y="2431"/>
                </a:lnTo>
                <a:lnTo>
                  <a:pt x="1963" y="2416"/>
                </a:lnTo>
                <a:lnTo>
                  <a:pt x="1918" y="2400"/>
                </a:lnTo>
                <a:lnTo>
                  <a:pt x="1867" y="2381"/>
                </a:lnTo>
                <a:lnTo>
                  <a:pt x="1812" y="2361"/>
                </a:lnTo>
                <a:lnTo>
                  <a:pt x="1755" y="2336"/>
                </a:lnTo>
                <a:lnTo>
                  <a:pt x="1701" y="2309"/>
                </a:lnTo>
                <a:lnTo>
                  <a:pt x="1648" y="2280"/>
                </a:lnTo>
                <a:lnTo>
                  <a:pt x="1597" y="2248"/>
                </a:lnTo>
                <a:lnTo>
                  <a:pt x="1549" y="2215"/>
                </a:lnTo>
                <a:lnTo>
                  <a:pt x="1503" y="2179"/>
                </a:lnTo>
                <a:lnTo>
                  <a:pt x="1459" y="2144"/>
                </a:lnTo>
                <a:lnTo>
                  <a:pt x="1417" y="2107"/>
                </a:lnTo>
                <a:lnTo>
                  <a:pt x="1377" y="2070"/>
                </a:lnTo>
                <a:lnTo>
                  <a:pt x="1341" y="2034"/>
                </a:lnTo>
                <a:lnTo>
                  <a:pt x="1306" y="1997"/>
                </a:lnTo>
                <a:lnTo>
                  <a:pt x="1273" y="1962"/>
                </a:lnTo>
                <a:lnTo>
                  <a:pt x="1244" y="1928"/>
                </a:lnTo>
                <a:lnTo>
                  <a:pt x="1218" y="1896"/>
                </a:lnTo>
                <a:lnTo>
                  <a:pt x="1193" y="1864"/>
                </a:lnTo>
                <a:lnTo>
                  <a:pt x="1172" y="1836"/>
                </a:lnTo>
                <a:lnTo>
                  <a:pt x="1153" y="1811"/>
                </a:lnTo>
                <a:lnTo>
                  <a:pt x="1136" y="1789"/>
                </a:lnTo>
                <a:lnTo>
                  <a:pt x="1124" y="1770"/>
                </a:lnTo>
                <a:lnTo>
                  <a:pt x="1113" y="1754"/>
                </a:lnTo>
                <a:lnTo>
                  <a:pt x="1106" y="1744"/>
                </a:lnTo>
                <a:lnTo>
                  <a:pt x="1102" y="1737"/>
                </a:lnTo>
                <a:lnTo>
                  <a:pt x="1095" y="1730"/>
                </a:lnTo>
                <a:lnTo>
                  <a:pt x="1087" y="1718"/>
                </a:lnTo>
                <a:lnTo>
                  <a:pt x="1076" y="1702"/>
                </a:lnTo>
                <a:lnTo>
                  <a:pt x="1063" y="1683"/>
                </a:lnTo>
                <a:lnTo>
                  <a:pt x="1048" y="1660"/>
                </a:lnTo>
                <a:lnTo>
                  <a:pt x="1033" y="1634"/>
                </a:lnTo>
                <a:lnTo>
                  <a:pt x="1017" y="1605"/>
                </a:lnTo>
                <a:lnTo>
                  <a:pt x="1001" y="1574"/>
                </a:lnTo>
                <a:lnTo>
                  <a:pt x="985" y="1541"/>
                </a:lnTo>
                <a:lnTo>
                  <a:pt x="971" y="1505"/>
                </a:lnTo>
                <a:lnTo>
                  <a:pt x="958" y="1468"/>
                </a:lnTo>
                <a:lnTo>
                  <a:pt x="948" y="1431"/>
                </a:lnTo>
                <a:lnTo>
                  <a:pt x="939" y="1391"/>
                </a:lnTo>
                <a:lnTo>
                  <a:pt x="934" y="1351"/>
                </a:lnTo>
                <a:lnTo>
                  <a:pt x="932" y="1310"/>
                </a:lnTo>
                <a:lnTo>
                  <a:pt x="934" y="1265"/>
                </a:lnTo>
                <a:lnTo>
                  <a:pt x="938" y="1224"/>
                </a:lnTo>
                <a:lnTo>
                  <a:pt x="947" y="1187"/>
                </a:lnTo>
                <a:lnTo>
                  <a:pt x="957" y="1151"/>
                </a:lnTo>
                <a:lnTo>
                  <a:pt x="970" y="1120"/>
                </a:lnTo>
                <a:lnTo>
                  <a:pt x="983" y="1091"/>
                </a:lnTo>
                <a:lnTo>
                  <a:pt x="998" y="1065"/>
                </a:lnTo>
                <a:lnTo>
                  <a:pt x="1013" y="1043"/>
                </a:lnTo>
                <a:lnTo>
                  <a:pt x="1027" y="1022"/>
                </a:lnTo>
                <a:lnTo>
                  <a:pt x="1042" y="1005"/>
                </a:lnTo>
                <a:lnTo>
                  <a:pt x="1056" y="990"/>
                </a:lnTo>
                <a:lnTo>
                  <a:pt x="1067" y="977"/>
                </a:lnTo>
                <a:lnTo>
                  <a:pt x="1078" y="967"/>
                </a:lnTo>
                <a:lnTo>
                  <a:pt x="1096" y="949"/>
                </a:lnTo>
                <a:lnTo>
                  <a:pt x="1116" y="935"/>
                </a:lnTo>
                <a:lnTo>
                  <a:pt x="1136" y="926"/>
                </a:lnTo>
                <a:lnTo>
                  <a:pt x="1155" y="920"/>
                </a:lnTo>
                <a:lnTo>
                  <a:pt x="1173" y="916"/>
                </a:lnTo>
                <a:lnTo>
                  <a:pt x="1189" y="915"/>
                </a:lnTo>
                <a:close/>
                <a:moveTo>
                  <a:pt x="1759" y="268"/>
                </a:moveTo>
                <a:lnTo>
                  <a:pt x="1662" y="271"/>
                </a:lnTo>
                <a:lnTo>
                  <a:pt x="1566" y="281"/>
                </a:lnTo>
                <a:lnTo>
                  <a:pt x="1472" y="297"/>
                </a:lnTo>
                <a:lnTo>
                  <a:pt x="1380" y="318"/>
                </a:lnTo>
                <a:lnTo>
                  <a:pt x="1291" y="347"/>
                </a:lnTo>
                <a:lnTo>
                  <a:pt x="1204" y="379"/>
                </a:lnTo>
                <a:lnTo>
                  <a:pt x="1121" y="418"/>
                </a:lnTo>
                <a:lnTo>
                  <a:pt x="1040" y="462"/>
                </a:lnTo>
                <a:lnTo>
                  <a:pt x="962" y="510"/>
                </a:lnTo>
                <a:lnTo>
                  <a:pt x="888" y="563"/>
                </a:lnTo>
                <a:lnTo>
                  <a:pt x="818" y="621"/>
                </a:lnTo>
                <a:lnTo>
                  <a:pt x="751" y="683"/>
                </a:lnTo>
                <a:lnTo>
                  <a:pt x="689" y="749"/>
                </a:lnTo>
                <a:lnTo>
                  <a:pt x="630" y="819"/>
                </a:lnTo>
                <a:lnTo>
                  <a:pt x="577" y="892"/>
                </a:lnTo>
                <a:lnTo>
                  <a:pt x="528" y="970"/>
                </a:lnTo>
                <a:lnTo>
                  <a:pt x="484" y="1049"/>
                </a:lnTo>
                <a:lnTo>
                  <a:pt x="445" y="1133"/>
                </a:lnTo>
                <a:lnTo>
                  <a:pt x="412" y="1219"/>
                </a:lnTo>
                <a:lnTo>
                  <a:pt x="384" y="1308"/>
                </a:lnTo>
                <a:lnTo>
                  <a:pt x="362" y="1398"/>
                </a:lnTo>
                <a:lnTo>
                  <a:pt x="346" y="1491"/>
                </a:lnTo>
                <a:lnTo>
                  <a:pt x="336" y="1587"/>
                </a:lnTo>
                <a:lnTo>
                  <a:pt x="333" y="1684"/>
                </a:lnTo>
                <a:lnTo>
                  <a:pt x="336" y="1776"/>
                </a:lnTo>
                <a:lnTo>
                  <a:pt x="345" y="1866"/>
                </a:lnTo>
                <a:lnTo>
                  <a:pt x="359" y="1955"/>
                </a:lnTo>
                <a:lnTo>
                  <a:pt x="379" y="2042"/>
                </a:lnTo>
                <a:lnTo>
                  <a:pt x="405" y="2127"/>
                </a:lnTo>
                <a:lnTo>
                  <a:pt x="436" y="2210"/>
                </a:lnTo>
                <a:lnTo>
                  <a:pt x="470" y="2289"/>
                </a:lnTo>
                <a:lnTo>
                  <a:pt x="511" y="2367"/>
                </a:lnTo>
                <a:lnTo>
                  <a:pt x="556" y="2442"/>
                </a:lnTo>
                <a:lnTo>
                  <a:pt x="604" y="2513"/>
                </a:lnTo>
                <a:lnTo>
                  <a:pt x="426" y="3039"/>
                </a:lnTo>
                <a:lnTo>
                  <a:pt x="975" y="2865"/>
                </a:lnTo>
                <a:lnTo>
                  <a:pt x="1051" y="2911"/>
                </a:lnTo>
                <a:lnTo>
                  <a:pt x="1131" y="2954"/>
                </a:lnTo>
                <a:lnTo>
                  <a:pt x="1214" y="2991"/>
                </a:lnTo>
                <a:lnTo>
                  <a:pt x="1300" y="3023"/>
                </a:lnTo>
                <a:lnTo>
                  <a:pt x="1387" y="3050"/>
                </a:lnTo>
                <a:lnTo>
                  <a:pt x="1478" y="3071"/>
                </a:lnTo>
                <a:lnTo>
                  <a:pt x="1570" y="3086"/>
                </a:lnTo>
                <a:lnTo>
                  <a:pt x="1664" y="3096"/>
                </a:lnTo>
                <a:lnTo>
                  <a:pt x="1759" y="3099"/>
                </a:lnTo>
                <a:lnTo>
                  <a:pt x="1857" y="3096"/>
                </a:lnTo>
                <a:lnTo>
                  <a:pt x="1953" y="3086"/>
                </a:lnTo>
                <a:lnTo>
                  <a:pt x="2046" y="3070"/>
                </a:lnTo>
                <a:lnTo>
                  <a:pt x="2139" y="3049"/>
                </a:lnTo>
                <a:lnTo>
                  <a:pt x="2228" y="3020"/>
                </a:lnTo>
                <a:lnTo>
                  <a:pt x="2314" y="2988"/>
                </a:lnTo>
                <a:lnTo>
                  <a:pt x="2398" y="2949"/>
                </a:lnTo>
                <a:lnTo>
                  <a:pt x="2479" y="2905"/>
                </a:lnTo>
                <a:lnTo>
                  <a:pt x="2556" y="2857"/>
                </a:lnTo>
                <a:lnTo>
                  <a:pt x="2631" y="2804"/>
                </a:lnTo>
                <a:lnTo>
                  <a:pt x="2701" y="2746"/>
                </a:lnTo>
                <a:lnTo>
                  <a:pt x="2768" y="2684"/>
                </a:lnTo>
                <a:lnTo>
                  <a:pt x="2830" y="2618"/>
                </a:lnTo>
                <a:lnTo>
                  <a:pt x="2888" y="2548"/>
                </a:lnTo>
                <a:lnTo>
                  <a:pt x="2942" y="2475"/>
                </a:lnTo>
                <a:lnTo>
                  <a:pt x="2991" y="2397"/>
                </a:lnTo>
                <a:lnTo>
                  <a:pt x="3035" y="2318"/>
                </a:lnTo>
                <a:lnTo>
                  <a:pt x="3074" y="2234"/>
                </a:lnTo>
                <a:lnTo>
                  <a:pt x="3107" y="2148"/>
                </a:lnTo>
                <a:lnTo>
                  <a:pt x="3134" y="2059"/>
                </a:lnTo>
                <a:lnTo>
                  <a:pt x="3156" y="1969"/>
                </a:lnTo>
                <a:lnTo>
                  <a:pt x="3173" y="1876"/>
                </a:lnTo>
                <a:lnTo>
                  <a:pt x="3183" y="1780"/>
                </a:lnTo>
                <a:lnTo>
                  <a:pt x="3186" y="1684"/>
                </a:lnTo>
                <a:lnTo>
                  <a:pt x="3183" y="1587"/>
                </a:lnTo>
                <a:lnTo>
                  <a:pt x="3173" y="1491"/>
                </a:lnTo>
                <a:lnTo>
                  <a:pt x="3156" y="1398"/>
                </a:lnTo>
                <a:lnTo>
                  <a:pt x="3134" y="1308"/>
                </a:lnTo>
                <a:lnTo>
                  <a:pt x="3107" y="1219"/>
                </a:lnTo>
                <a:lnTo>
                  <a:pt x="3074" y="1133"/>
                </a:lnTo>
                <a:lnTo>
                  <a:pt x="3035" y="1049"/>
                </a:lnTo>
                <a:lnTo>
                  <a:pt x="2991" y="970"/>
                </a:lnTo>
                <a:lnTo>
                  <a:pt x="2942" y="892"/>
                </a:lnTo>
                <a:lnTo>
                  <a:pt x="2888" y="819"/>
                </a:lnTo>
                <a:lnTo>
                  <a:pt x="2830" y="749"/>
                </a:lnTo>
                <a:lnTo>
                  <a:pt x="2768" y="683"/>
                </a:lnTo>
                <a:lnTo>
                  <a:pt x="2701" y="621"/>
                </a:lnTo>
                <a:lnTo>
                  <a:pt x="2631" y="563"/>
                </a:lnTo>
                <a:lnTo>
                  <a:pt x="2556" y="510"/>
                </a:lnTo>
                <a:lnTo>
                  <a:pt x="2479" y="462"/>
                </a:lnTo>
                <a:lnTo>
                  <a:pt x="2398" y="418"/>
                </a:lnTo>
                <a:lnTo>
                  <a:pt x="2314" y="379"/>
                </a:lnTo>
                <a:lnTo>
                  <a:pt x="2228" y="347"/>
                </a:lnTo>
                <a:lnTo>
                  <a:pt x="2139" y="318"/>
                </a:lnTo>
                <a:lnTo>
                  <a:pt x="2046" y="297"/>
                </a:lnTo>
                <a:lnTo>
                  <a:pt x="1953" y="281"/>
                </a:lnTo>
                <a:lnTo>
                  <a:pt x="1857" y="271"/>
                </a:lnTo>
                <a:lnTo>
                  <a:pt x="1759" y="268"/>
                </a:lnTo>
                <a:close/>
                <a:moveTo>
                  <a:pt x="1759" y="0"/>
                </a:moveTo>
                <a:lnTo>
                  <a:pt x="1867" y="3"/>
                </a:lnTo>
                <a:lnTo>
                  <a:pt x="1972" y="14"/>
                </a:lnTo>
                <a:lnTo>
                  <a:pt x="2076" y="29"/>
                </a:lnTo>
                <a:lnTo>
                  <a:pt x="2177" y="51"/>
                </a:lnTo>
                <a:lnTo>
                  <a:pt x="2276" y="80"/>
                </a:lnTo>
                <a:lnTo>
                  <a:pt x="2373" y="113"/>
                </a:lnTo>
                <a:lnTo>
                  <a:pt x="2466" y="153"/>
                </a:lnTo>
                <a:lnTo>
                  <a:pt x="2557" y="197"/>
                </a:lnTo>
                <a:lnTo>
                  <a:pt x="2644" y="247"/>
                </a:lnTo>
                <a:lnTo>
                  <a:pt x="2729" y="302"/>
                </a:lnTo>
                <a:lnTo>
                  <a:pt x="2810" y="361"/>
                </a:lnTo>
                <a:lnTo>
                  <a:pt x="2886" y="425"/>
                </a:lnTo>
                <a:lnTo>
                  <a:pt x="2960" y="493"/>
                </a:lnTo>
                <a:lnTo>
                  <a:pt x="3028" y="566"/>
                </a:lnTo>
                <a:lnTo>
                  <a:pt x="3093" y="642"/>
                </a:lnTo>
                <a:lnTo>
                  <a:pt x="3152" y="722"/>
                </a:lnTo>
                <a:lnTo>
                  <a:pt x="3207" y="805"/>
                </a:lnTo>
                <a:lnTo>
                  <a:pt x="3257" y="892"/>
                </a:lnTo>
                <a:lnTo>
                  <a:pt x="3302" y="982"/>
                </a:lnTo>
                <a:lnTo>
                  <a:pt x="3342" y="1076"/>
                </a:lnTo>
                <a:lnTo>
                  <a:pt x="3375" y="1171"/>
                </a:lnTo>
                <a:lnTo>
                  <a:pt x="3405" y="1269"/>
                </a:lnTo>
                <a:lnTo>
                  <a:pt x="3427" y="1370"/>
                </a:lnTo>
                <a:lnTo>
                  <a:pt x="3442" y="1472"/>
                </a:lnTo>
                <a:lnTo>
                  <a:pt x="3453" y="1577"/>
                </a:lnTo>
                <a:lnTo>
                  <a:pt x="3456" y="1684"/>
                </a:lnTo>
                <a:lnTo>
                  <a:pt x="3453" y="1790"/>
                </a:lnTo>
                <a:lnTo>
                  <a:pt x="3442" y="1895"/>
                </a:lnTo>
                <a:lnTo>
                  <a:pt x="3427" y="1997"/>
                </a:lnTo>
                <a:lnTo>
                  <a:pt x="3405" y="2098"/>
                </a:lnTo>
                <a:lnTo>
                  <a:pt x="3375" y="2196"/>
                </a:lnTo>
                <a:lnTo>
                  <a:pt x="3342" y="2291"/>
                </a:lnTo>
                <a:lnTo>
                  <a:pt x="3302" y="2385"/>
                </a:lnTo>
                <a:lnTo>
                  <a:pt x="3257" y="2475"/>
                </a:lnTo>
                <a:lnTo>
                  <a:pt x="3207" y="2562"/>
                </a:lnTo>
                <a:lnTo>
                  <a:pt x="3152" y="2645"/>
                </a:lnTo>
                <a:lnTo>
                  <a:pt x="3093" y="2725"/>
                </a:lnTo>
                <a:lnTo>
                  <a:pt x="3028" y="2801"/>
                </a:lnTo>
                <a:lnTo>
                  <a:pt x="2960" y="2874"/>
                </a:lnTo>
                <a:lnTo>
                  <a:pt x="2886" y="2942"/>
                </a:lnTo>
                <a:lnTo>
                  <a:pt x="2810" y="3006"/>
                </a:lnTo>
                <a:lnTo>
                  <a:pt x="2729" y="3065"/>
                </a:lnTo>
                <a:lnTo>
                  <a:pt x="2644" y="3120"/>
                </a:lnTo>
                <a:lnTo>
                  <a:pt x="2557" y="3170"/>
                </a:lnTo>
                <a:lnTo>
                  <a:pt x="2466" y="3214"/>
                </a:lnTo>
                <a:lnTo>
                  <a:pt x="2373" y="3254"/>
                </a:lnTo>
                <a:lnTo>
                  <a:pt x="2276" y="3287"/>
                </a:lnTo>
                <a:lnTo>
                  <a:pt x="2177" y="3316"/>
                </a:lnTo>
                <a:lnTo>
                  <a:pt x="2076" y="3338"/>
                </a:lnTo>
                <a:lnTo>
                  <a:pt x="1972" y="3353"/>
                </a:lnTo>
                <a:lnTo>
                  <a:pt x="1867" y="3364"/>
                </a:lnTo>
                <a:lnTo>
                  <a:pt x="1759" y="3367"/>
                </a:lnTo>
                <a:lnTo>
                  <a:pt x="1661" y="3364"/>
                </a:lnTo>
                <a:lnTo>
                  <a:pt x="1564" y="3355"/>
                </a:lnTo>
                <a:lnTo>
                  <a:pt x="1468" y="3342"/>
                </a:lnTo>
                <a:lnTo>
                  <a:pt x="1375" y="3324"/>
                </a:lnTo>
                <a:lnTo>
                  <a:pt x="1283" y="3300"/>
                </a:lnTo>
                <a:lnTo>
                  <a:pt x="1194" y="3271"/>
                </a:lnTo>
                <a:lnTo>
                  <a:pt x="1107" y="3238"/>
                </a:lnTo>
                <a:lnTo>
                  <a:pt x="1022" y="3199"/>
                </a:lnTo>
                <a:lnTo>
                  <a:pt x="939" y="3158"/>
                </a:lnTo>
                <a:lnTo>
                  <a:pt x="0" y="3456"/>
                </a:lnTo>
                <a:lnTo>
                  <a:pt x="306" y="2553"/>
                </a:lnTo>
                <a:lnTo>
                  <a:pt x="258" y="2466"/>
                </a:lnTo>
                <a:lnTo>
                  <a:pt x="214" y="2377"/>
                </a:lnTo>
                <a:lnTo>
                  <a:pt x="175" y="2285"/>
                </a:lnTo>
                <a:lnTo>
                  <a:pt x="141" y="2191"/>
                </a:lnTo>
                <a:lnTo>
                  <a:pt x="113" y="2093"/>
                </a:lnTo>
                <a:lnTo>
                  <a:pt x="91" y="1994"/>
                </a:lnTo>
                <a:lnTo>
                  <a:pt x="75" y="1892"/>
                </a:lnTo>
                <a:lnTo>
                  <a:pt x="66" y="1789"/>
                </a:lnTo>
                <a:lnTo>
                  <a:pt x="63" y="1684"/>
                </a:lnTo>
                <a:lnTo>
                  <a:pt x="66" y="1577"/>
                </a:lnTo>
                <a:lnTo>
                  <a:pt x="76" y="1472"/>
                </a:lnTo>
                <a:lnTo>
                  <a:pt x="92" y="1370"/>
                </a:lnTo>
                <a:lnTo>
                  <a:pt x="114" y="1269"/>
                </a:lnTo>
                <a:lnTo>
                  <a:pt x="143" y="1171"/>
                </a:lnTo>
                <a:lnTo>
                  <a:pt x="177" y="1076"/>
                </a:lnTo>
                <a:lnTo>
                  <a:pt x="217" y="982"/>
                </a:lnTo>
                <a:lnTo>
                  <a:pt x="262" y="892"/>
                </a:lnTo>
                <a:lnTo>
                  <a:pt x="312" y="805"/>
                </a:lnTo>
                <a:lnTo>
                  <a:pt x="367" y="722"/>
                </a:lnTo>
                <a:lnTo>
                  <a:pt x="426" y="642"/>
                </a:lnTo>
                <a:lnTo>
                  <a:pt x="491" y="566"/>
                </a:lnTo>
                <a:lnTo>
                  <a:pt x="559" y="493"/>
                </a:lnTo>
                <a:lnTo>
                  <a:pt x="633" y="425"/>
                </a:lnTo>
                <a:lnTo>
                  <a:pt x="709" y="361"/>
                </a:lnTo>
                <a:lnTo>
                  <a:pt x="790" y="302"/>
                </a:lnTo>
                <a:lnTo>
                  <a:pt x="874" y="247"/>
                </a:lnTo>
                <a:lnTo>
                  <a:pt x="961" y="197"/>
                </a:lnTo>
                <a:lnTo>
                  <a:pt x="1053" y="153"/>
                </a:lnTo>
                <a:lnTo>
                  <a:pt x="1147" y="113"/>
                </a:lnTo>
                <a:lnTo>
                  <a:pt x="1243" y="80"/>
                </a:lnTo>
                <a:lnTo>
                  <a:pt x="1342" y="51"/>
                </a:lnTo>
                <a:lnTo>
                  <a:pt x="1443" y="29"/>
                </a:lnTo>
                <a:lnTo>
                  <a:pt x="1547" y="14"/>
                </a:lnTo>
                <a:lnTo>
                  <a:pt x="1653" y="3"/>
                </a:lnTo>
                <a:lnTo>
                  <a:pt x="17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0" name="Shape 7900"/>
          <p:cNvSpPr/>
          <p:nvPr/>
        </p:nvSpPr>
        <p:spPr>
          <a:xfrm>
            <a:off x="6972185" y="423683"/>
            <a:ext cx="261006" cy="183896"/>
          </a:xfrm>
          <a:custGeom>
            <a:avLst/>
            <a:gdLst/>
            <a:ahLst/>
            <a:cxnLst/>
            <a:rect l="0" t="0" r="0" b="0"/>
            <a:pathLst>
              <a:path w="4292" h="3024" extrusionOk="0">
                <a:moveTo>
                  <a:pt x="1800" y="885"/>
                </a:moveTo>
                <a:lnTo>
                  <a:pt x="1773" y="886"/>
                </a:lnTo>
                <a:lnTo>
                  <a:pt x="1745" y="893"/>
                </a:lnTo>
                <a:lnTo>
                  <a:pt x="1719" y="906"/>
                </a:lnTo>
                <a:lnTo>
                  <a:pt x="1696" y="923"/>
                </a:lnTo>
                <a:lnTo>
                  <a:pt x="1678" y="943"/>
                </a:lnTo>
                <a:lnTo>
                  <a:pt x="1663" y="968"/>
                </a:lnTo>
                <a:lnTo>
                  <a:pt x="1656" y="996"/>
                </a:lnTo>
                <a:lnTo>
                  <a:pt x="1653" y="1023"/>
                </a:lnTo>
                <a:lnTo>
                  <a:pt x="1653" y="1963"/>
                </a:lnTo>
                <a:lnTo>
                  <a:pt x="1656" y="1992"/>
                </a:lnTo>
                <a:lnTo>
                  <a:pt x="1663" y="2018"/>
                </a:lnTo>
                <a:lnTo>
                  <a:pt x="1678" y="2042"/>
                </a:lnTo>
                <a:lnTo>
                  <a:pt x="1696" y="2064"/>
                </a:lnTo>
                <a:lnTo>
                  <a:pt x="1719" y="2081"/>
                </a:lnTo>
                <a:lnTo>
                  <a:pt x="1742" y="2092"/>
                </a:lnTo>
                <a:lnTo>
                  <a:pt x="1766" y="2100"/>
                </a:lnTo>
                <a:lnTo>
                  <a:pt x="1791" y="2101"/>
                </a:lnTo>
                <a:lnTo>
                  <a:pt x="1813" y="2100"/>
                </a:lnTo>
                <a:lnTo>
                  <a:pt x="1834" y="2094"/>
                </a:lnTo>
                <a:lnTo>
                  <a:pt x="1855" y="2085"/>
                </a:lnTo>
                <a:lnTo>
                  <a:pt x="2756" y="1614"/>
                </a:lnTo>
                <a:lnTo>
                  <a:pt x="2781" y="1597"/>
                </a:lnTo>
                <a:lnTo>
                  <a:pt x="2802" y="1576"/>
                </a:lnTo>
                <a:lnTo>
                  <a:pt x="2817" y="1550"/>
                </a:lnTo>
                <a:lnTo>
                  <a:pt x="2826" y="1522"/>
                </a:lnTo>
                <a:lnTo>
                  <a:pt x="2830" y="1492"/>
                </a:lnTo>
                <a:lnTo>
                  <a:pt x="2826" y="1462"/>
                </a:lnTo>
                <a:lnTo>
                  <a:pt x="2817" y="1433"/>
                </a:lnTo>
                <a:lnTo>
                  <a:pt x="2802" y="1407"/>
                </a:lnTo>
                <a:lnTo>
                  <a:pt x="2781" y="1386"/>
                </a:lnTo>
                <a:lnTo>
                  <a:pt x="2755" y="1369"/>
                </a:lnTo>
                <a:lnTo>
                  <a:pt x="1855" y="900"/>
                </a:lnTo>
                <a:lnTo>
                  <a:pt x="1829" y="890"/>
                </a:lnTo>
                <a:lnTo>
                  <a:pt x="1800" y="885"/>
                </a:lnTo>
                <a:close/>
                <a:moveTo>
                  <a:pt x="1155" y="0"/>
                </a:moveTo>
                <a:lnTo>
                  <a:pt x="3137" y="0"/>
                </a:lnTo>
                <a:lnTo>
                  <a:pt x="3250" y="1"/>
                </a:lnTo>
                <a:lnTo>
                  <a:pt x="3356" y="5"/>
                </a:lnTo>
                <a:lnTo>
                  <a:pt x="3454" y="10"/>
                </a:lnTo>
                <a:lnTo>
                  <a:pt x="3545" y="19"/>
                </a:lnTo>
                <a:lnTo>
                  <a:pt x="3629" y="31"/>
                </a:lnTo>
                <a:lnTo>
                  <a:pt x="3707" y="44"/>
                </a:lnTo>
                <a:lnTo>
                  <a:pt x="3778" y="61"/>
                </a:lnTo>
                <a:lnTo>
                  <a:pt x="3843" y="80"/>
                </a:lnTo>
                <a:lnTo>
                  <a:pt x="3903" y="102"/>
                </a:lnTo>
                <a:lnTo>
                  <a:pt x="3956" y="127"/>
                </a:lnTo>
                <a:lnTo>
                  <a:pt x="4006" y="156"/>
                </a:lnTo>
                <a:lnTo>
                  <a:pt x="4050" y="187"/>
                </a:lnTo>
                <a:lnTo>
                  <a:pt x="4089" y="222"/>
                </a:lnTo>
                <a:lnTo>
                  <a:pt x="4124" y="260"/>
                </a:lnTo>
                <a:lnTo>
                  <a:pt x="4161" y="308"/>
                </a:lnTo>
                <a:lnTo>
                  <a:pt x="4191" y="360"/>
                </a:lnTo>
                <a:lnTo>
                  <a:pt x="4217" y="417"/>
                </a:lnTo>
                <a:lnTo>
                  <a:pt x="4237" y="479"/>
                </a:lnTo>
                <a:lnTo>
                  <a:pt x="4254" y="544"/>
                </a:lnTo>
                <a:lnTo>
                  <a:pt x="4267" y="615"/>
                </a:lnTo>
                <a:lnTo>
                  <a:pt x="4276" y="690"/>
                </a:lnTo>
                <a:lnTo>
                  <a:pt x="4283" y="770"/>
                </a:lnTo>
                <a:lnTo>
                  <a:pt x="4288" y="855"/>
                </a:lnTo>
                <a:lnTo>
                  <a:pt x="4291" y="945"/>
                </a:lnTo>
                <a:lnTo>
                  <a:pt x="4292" y="1040"/>
                </a:lnTo>
                <a:lnTo>
                  <a:pt x="4292" y="1140"/>
                </a:lnTo>
                <a:lnTo>
                  <a:pt x="4292" y="1884"/>
                </a:lnTo>
                <a:lnTo>
                  <a:pt x="4291" y="1989"/>
                </a:lnTo>
                <a:lnTo>
                  <a:pt x="4287" y="2088"/>
                </a:lnTo>
                <a:lnTo>
                  <a:pt x="4280" y="2179"/>
                </a:lnTo>
                <a:lnTo>
                  <a:pt x="4270" y="2265"/>
                </a:lnTo>
                <a:lnTo>
                  <a:pt x="4258" y="2344"/>
                </a:lnTo>
                <a:lnTo>
                  <a:pt x="4243" y="2419"/>
                </a:lnTo>
                <a:lnTo>
                  <a:pt x="4223" y="2486"/>
                </a:lnTo>
                <a:lnTo>
                  <a:pt x="4202" y="2550"/>
                </a:lnTo>
                <a:lnTo>
                  <a:pt x="4176" y="2607"/>
                </a:lnTo>
                <a:lnTo>
                  <a:pt x="4149" y="2661"/>
                </a:lnTo>
                <a:lnTo>
                  <a:pt x="4116" y="2710"/>
                </a:lnTo>
                <a:lnTo>
                  <a:pt x="4083" y="2755"/>
                </a:lnTo>
                <a:lnTo>
                  <a:pt x="4044" y="2795"/>
                </a:lnTo>
                <a:lnTo>
                  <a:pt x="4003" y="2830"/>
                </a:lnTo>
                <a:lnTo>
                  <a:pt x="3958" y="2863"/>
                </a:lnTo>
                <a:lnTo>
                  <a:pt x="3910" y="2893"/>
                </a:lnTo>
                <a:lnTo>
                  <a:pt x="3858" y="2919"/>
                </a:lnTo>
                <a:lnTo>
                  <a:pt x="3800" y="2941"/>
                </a:lnTo>
                <a:lnTo>
                  <a:pt x="3738" y="2962"/>
                </a:lnTo>
                <a:lnTo>
                  <a:pt x="3670" y="2979"/>
                </a:lnTo>
                <a:lnTo>
                  <a:pt x="3597" y="2993"/>
                </a:lnTo>
                <a:lnTo>
                  <a:pt x="3518" y="3003"/>
                </a:lnTo>
                <a:lnTo>
                  <a:pt x="3434" y="3012"/>
                </a:lnTo>
                <a:lnTo>
                  <a:pt x="3341" y="3019"/>
                </a:lnTo>
                <a:lnTo>
                  <a:pt x="3244" y="3023"/>
                </a:lnTo>
                <a:lnTo>
                  <a:pt x="3137" y="3024"/>
                </a:lnTo>
                <a:lnTo>
                  <a:pt x="1155" y="3024"/>
                </a:lnTo>
                <a:lnTo>
                  <a:pt x="1050" y="3021"/>
                </a:lnTo>
                <a:lnTo>
                  <a:pt x="951" y="3018"/>
                </a:lnTo>
                <a:lnTo>
                  <a:pt x="858" y="3010"/>
                </a:lnTo>
                <a:lnTo>
                  <a:pt x="771" y="2998"/>
                </a:lnTo>
                <a:lnTo>
                  <a:pt x="691" y="2984"/>
                </a:lnTo>
                <a:lnTo>
                  <a:pt x="615" y="2967"/>
                </a:lnTo>
                <a:lnTo>
                  <a:pt x="545" y="2946"/>
                </a:lnTo>
                <a:lnTo>
                  <a:pt x="481" y="2923"/>
                </a:lnTo>
                <a:lnTo>
                  <a:pt x="421" y="2896"/>
                </a:lnTo>
                <a:lnTo>
                  <a:pt x="367" y="2867"/>
                </a:lnTo>
                <a:lnTo>
                  <a:pt x="317" y="2833"/>
                </a:lnTo>
                <a:lnTo>
                  <a:pt x="272" y="2798"/>
                </a:lnTo>
                <a:lnTo>
                  <a:pt x="230" y="2758"/>
                </a:lnTo>
                <a:lnTo>
                  <a:pt x="194" y="2715"/>
                </a:lnTo>
                <a:lnTo>
                  <a:pt x="160" y="2670"/>
                </a:lnTo>
                <a:lnTo>
                  <a:pt x="131" y="2622"/>
                </a:lnTo>
                <a:lnTo>
                  <a:pt x="105" y="2570"/>
                </a:lnTo>
                <a:lnTo>
                  <a:pt x="82" y="2515"/>
                </a:lnTo>
                <a:lnTo>
                  <a:pt x="64" y="2458"/>
                </a:lnTo>
                <a:lnTo>
                  <a:pt x="47" y="2397"/>
                </a:lnTo>
                <a:lnTo>
                  <a:pt x="34" y="2333"/>
                </a:lnTo>
                <a:lnTo>
                  <a:pt x="22" y="2265"/>
                </a:lnTo>
                <a:lnTo>
                  <a:pt x="14" y="2195"/>
                </a:lnTo>
                <a:lnTo>
                  <a:pt x="8" y="2122"/>
                </a:lnTo>
                <a:lnTo>
                  <a:pt x="3" y="2045"/>
                </a:lnTo>
                <a:lnTo>
                  <a:pt x="1" y="1966"/>
                </a:lnTo>
                <a:lnTo>
                  <a:pt x="0" y="1884"/>
                </a:lnTo>
                <a:lnTo>
                  <a:pt x="0" y="1140"/>
                </a:lnTo>
                <a:lnTo>
                  <a:pt x="0" y="1045"/>
                </a:lnTo>
                <a:lnTo>
                  <a:pt x="1" y="954"/>
                </a:lnTo>
                <a:lnTo>
                  <a:pt x="3" y="867"/>
                </a:lnTo>
                <a:lnTo>
                  <a:pt x="5" y="785"/>
                </a:lnTo>
                <a:lnTo>
                  <a:pt x="10" y="707"/>
                </a:lnTo>
                <a:lnTo>
                  <a:pt x="18" y="634"/>
                </a:lnTo>
                <a:lnTo>
                  <a:pt x="30" y="563"/>
                </a:lnTo>
                <a:lnTo>
                  <a:pt x="44" y="498"/>
                </a:lnTo>
                <a:lnTo>
                  <a:pt x="64" y="437"/>
                </a:lnTo>
                <a:lnTo>
                  <a:pt x="87" y="380"/>
                </a:lnTo>
                <a:lnTo>
                  <a:pt x="116" y="326"/>
                </a:lnTo>
                <a:lnTo>
                  <a:pt x="151" y="276"/>
                </a:lnTo>
                <a:lnTo>
                  <a:pt x="183" y="239"/>
                </a:lnTo>
                <a:lnTo>
                  <a:pt x="220" y="204"/>
                </a:lnTo>
                <a:lnTo>
                  <a:pt x="260" y="173"/>
                </a:lnTo>
                <a:lnTo>
                  <a:pt x="306" y="143"/>
                </a:lnTo>
                <a:lnTo>
                  <a:pt x="355" y="117"/>
                </a:lnTo>
                <a:lnTo>
                  <a:pt x="410" y="95"/>
                </a:lnTo>
                <a:lnTo>
                  <a:pt x="470" y="74"/>
                </a:lnTo>
                <a:lnTo>
                  <a:pt x="533" y="55"/>
                </a:lnTo>
                <a:lnTo>
                  <a:pt x="605" y="41"/>
                </a:lnTo>
                <a:lnTo>
                  <a:pt x="680" y="28"/>
                </a:lnTo>
                <a:lnTo>
                  <a:pt x="762" y="18"/>
                </a:lnTo>
                <a:lnTo>
                  <a:pt x="851" y="10"/>
                </a:lnTo>
                <a:lnTo>
                  <a:pt x="946" y="5"/>
                </a:lnTo>
                <a:lnTo>
                  <a:pt x="1046" y="1"/>
                </a:lnTo>
                <a:lnTo>
                  <a:pt x="1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1" name="Shape 7901"/>
          <p:cNvSpPr/>
          <p:nvPr/>
        </p:nvSpPr>
        <p:spPr>
          <a:xfrm>
            <a:off x="4444067" y="421420"/>
            <a:ext cx="188273" cy="188423"/>
          </a:xfrm>
          <a:custGeom>
            <a:avLst/>
            <a:gdLst/>
            <a:ahLst/>
            <a:cxnLst/>
            <a:rect l="0" t="0" r="0" b="0"/>
            <a:pathLst>
              <a:path w="3766" h="3769" extrusionOk="0">
                <a:moveTo>
                  <a:pt x="1257" y="743"/>
                </a:moveTo>
                <a:lnTo>
                  <a:pt x="1232" y="746"/>
                </a:lnTo>
                <a:lnTo>
                  <a:pt x="1208" y="756"/>
                </a:lnTo>
                <a:lnTo>
                  <a:pt x="1183" y="772"/>
                </a:lnTo>
                <a:lnTo>
                  <a:pt x="881" y="1078"/>
                </a:lnTo>
                <a:lnTo>
                  <a:pt x="867" y="1092"/>
                </a:lnTo>
                <a:lnTo>
                  <a:pt x="853" y="1110"/>
                </a:lnTo>
                <a:lnTo>
                  <a:pt x="842" y="1133"/>
                </a:lnTo>
                <a:lnTo>
                  <a:pt x="832" y="1156"/>
                </a:lnTo>
                <a:lnTo>
                  <a:pt x="825" y="1178"/>
                </a:lnTo>
                <a:lnTo>
                  <a:pt x="821" y="1199"/>
                </a:lnTo>
                <a:lnTo>
                  <a:pt x="821" y="1293"/>
                </a:lnTo>
                <a:lnTo>
                  <a:pt x="869" y="1526"/>
                </a:lnTo>
                <a:lnTo>
                  <a:pt x="886" y="1591"/>
                </a:lnTo>
                <a:lnTo>
                  <a:pt x="904" y="1651"/>
                </a:lnTo>
                <a:lnTo>
                  <a:pt x="926" y="1706"/>
                </a:lnTo>
                <a:lnTo>
                  <a:pt x="950" y="1755"/>
                </a:lnTo>
                <a:lnTo>
                  <a:pt x="977" y="1801"/>
                </a:lnTo>
                <a:lnTo>
                  <a:pt x="1008" y="1841"/>
                </a:lnTo>
                <a:lnTo>
                  <a:pt x="1041" y="1877"/>
                </a:lnTo>
                <a:lnTo>
                  <a:pt x="1070" y="1905"/>
                </a:lnTo>
                <a:lnTo>
                  <a:pt x="1102" y="1940"/>
                </a:lnTo>
                <a:lnTo>
                  <a:pt x="1136" y="1979"/>
                </a:lnTo>
                <a:lnTo>
                  <a:pt x="1173" y="2022"/>
                </a:lnTo>
                <a:lnTo>
                  <a:pt x="1213" y="2071"/>
                </a:lnTo>
                <a:lnTo>
                  <a:pt x="1255" y="2125"/>
                </a:lnTo>
                <a:lnTo>
                  <a:pt x="1301" y="2185"/>
                </a:lnTo>
                <a:lnTo>
                  <a:pt x="1350" y="2249"/>
                </a:lnTo>
                <a:lnTo>
                  <a:pt x="1400" y="2318"/>
                </a:lnTo>
                <a:lnTo>
                  <a:pt x="1482" y="2396"/>
                </a:lnTo>
                <a:lnTo>
                  <a:pt x="1559" y="2467"/>
                </a:lnTo>
                <a:lnTo>
                  <a:pt x="1635" y="2531"/>
                </a:lnTo>
                <a:lnTo>
                  <a:pt x="1709" y="2588"/>
                </a:lnTo>
                <a:lnTo>
                  <a:pt x="1781" y="2638"/>
                </a:lnTo>
                <a:lnTo>
                  <a:pt x="1850" y="2683"/>
                </a:lnTo>
                <a:lnTo>
                  <a:pt x="1918" y="2723"/>
                </a:lnTo>
                <a:lnTo>
                  <a:pt x="1981" y="2758"/>
                </a:lnTo>
                <a:lnTo>
                  <a:pt x="2041" y="2788"/>
                </a:lnTo>
                <a:lnTo>
                  <a:pt x="2100" y="2814"/>
                </a:lnTo>
                <a:lnTo>
                  <a:pt x="2154" y="2835"/>
                </a:lnTo>
                <a:lnTo>
                  <a:pt x="2206" y="2854"/>
                </a:lnTo>
                <a:lnTo>
                  <a:pt x="2253" y="2869"/>
                </a:lnTo>
                <a:lnTo>
                  <a:pt x="2298" y="2880"/>
                </a:lnTo>
                <a:lnTo>
                  <a:pt x="2339" y="2887"/>
                </a:lnTo>
                <a:lnTo>
                  <a:pt x="2383" y="2894"/>
                </a:lnTo>
                <a:lnTo>
                  <a:pt x="2422" y="2898"/>
                </a:lnTo>
                <a:lnTo>
                  <a:pt x="2453" y="2902"/>
                </a:lnTo>
                <a:lnTo>
                  <a:pt x="2478" y="2902"/>
                </a:lnTo>
                <a:lnTo>
                  <a:pt x="2494" y="2902"/>
                </a:lnTo>
                <a:lnTo>
                  <a:pt x="2508" y="2901"/>
                </a:lnTo>
                <a:lnTo>
                  <a:pt x="2515" y="2900"/>
                </a:lnTo>
                <a:lnTo>
                  <a:pt x="2519" y="2898"/>
                </a:lnTo>
                <a:lnTo>
                  <a:pt x="2523" y="2898"/>
                </a:lnTo>
                <a:lnTo>
                  <a:pt x="2554" y="2892"/>
                </a:lnTo>
                <a:lnTo>
                  <a:pt x="2587" y="2878"/>
                </a:lnTo>
                <a:lnTo>
                  <a:pt x="2618" y="2859"/>
                </a:lnTo>
                <a:lnTo>
                  <a:pt x="2643" y="2838"/>
                </a:lnTo>
                <a:lnTo>
                  <a:pt x="2945" y="2536"/>
                </a:lnTo>
                <a:lnTo>
                  <a:pt x="2962" y="2516"/>
                </a:lnTo>
                <a:lnTo>
                  <a:pt x="2973" y="2493"/>
                </a:lnTo>
                <a:lnTo>
                  <a:pt x="2977" y="2470"/>
                </a:lnTo>
                <a:lnTo>
                  <a:pt x="2975" y="2446"/>
                </a:lnTo>
                <a:lnTo>
                  <a:pt x="2968" y="2424"/>
                </a:lnTo>
                <a:lnTo>
                  <a:pt x="2955" y="2405"/>
                </a:lnTo>
                <a:lnTo>
                  <a:pt x="2939" y="2386"/>
                </a:lnTo>
                <a:lnTo>
                  <a:pt x="2922" y="2370"/>
                </a:lnTo>
                <a:lnTo>
                  <a:pt x="2478" y="2110"/>
                </a:lnTo>
                <a:lnTo>
                  <a:pt x="2474" y="2107"/>
                </a:lnTo>
                <a:lnTo>
                  <a:pt x="2458" y="2101"/>
                </a:lnTo>
                <a:lnTo>
                  <a:pt x="2437" y="2097"/>
                </a:lnTo>
                <a:lnTo>
                  <a:pt x="2414" y="2095"/>
                </a:lnTo>
                <a:lnTo>
                  <a:pt x="2386" y="2098"/>
                </a:lnTo>
                <a:lnTo>
                  <a:pt x="2360" y="2105"/>
                </a:lnTo>
                <a:lnTo>
                  <a:pt x="2339" y="2117"/>
                </a:lnTo>
                <a:lnTo>
                  <a:pt x="2319" y="2133"/>
                </a:lnTo>
                <a:lnTo>
                  <a:pt x="2188" y="2265"/>
                </a:lnTo>
                <a:lnTo>
                  <a:pt x="2180" y="2272"/>
                </a:lnTo>
                <a:lnTo>
                  <a:pt x="2169" y="2275"/>
                </a:lnTo>
                <a:lnTo>
                  <a:pt x="2158" y="2276"/>
                </a:lnTo>
                <a:lnTo>
                  <a:pt x="2134" y="2271"/>
                </a:lnTo>
                <a:lnTo>
                  <a:pt x="2108" y="2263"/>
                </a:lnTo>
                <a:lnTo>
                  <a:pt x="2079" y="2250"/>
                </a:lnTo>
                <a:lnTo>
                  <a:pt x="2048" y="2235"/>
                </a:lnTo>
                <a:lnTo>
                  <a:pt x="2021" y="2219"/>
                </a:lnTo>
                <a:lnTo>
                  <a:pt x="1989" y="2199"/>
                </a:lnTo>
                <a:lnTo>
                  <a:pt x="1953" y="2177"/>
                </a:lnTo>
                <a:lnTo>
                  <a:pt x="1915" y="2150"/>
                </a:lnTo>
                <a:lnTo>
                  <a:pt x="1881" y="2126"/>
                </a:lnTo>
                <a:lnTo>
                  <a:pt x="1847" y="2099"/>
                </a:lnTo>
                <a:lnTo>
                  <a:pt x="1809" y="2067"/>
                </a:lnTo>
                <a:lnTo>
                  <a:pt x="1770" y="2030"/>
                </a:lnTo>
                <a:lnTo>
                  <a:pt x="1729" y="1990"/>
                </a:lnTo>
                <a:lnTo>
                  <a:pt x="1656" y="1911"/>
                </a:lnTo>
                <a:lnTo>
                  <a:pt x="1589" y="1832"/>
                </a:lnTo>
                <a:lnTo>
                  <a:pt x="1555" y="1788"/>
                </a:lnTo>
                <a:lnTo>
                  <a:pt x="1522" y="1742"/>
                </a:lnTo>
                <a:lnTo>
                  <a:pt x="1491" y="1692"/>
                </a:lnTo>
                <a:lnTo>
                  <a:pt x="1471" y="1656"/>
                </a:lnTo>
                <a:lnTo>
                  <a:pt x="1456" y="1621"/>
                </a:lnTo>
                <a:lnTo>
                  <a:pt x="1447" y="1590"/>
                </a:lnTo>
                <a:lnTo>
                  <a:pt x="1443" y="1561"/>
                </a:lnTo>
                <a:lnTo>
                  <a:pt x="1444" y="1549"/>
                </a:lnTo>
                <a:lnTo>
                  <a:pt x="1447" y="1539"/>
                </a:lnTo>
                <a:lnTo>
                  <a:pt x="1454" y="1531"/>
                </a:lnTo>
                <a:lnTo>
                  <a:pt x="1566" y="1417"/>
                </a:lnTo>
                <a:lnTo>
                  <a:pt x="1585" y="1396"/>
                </a:lnTo>
                <a:lnTo>
                  <a:pt x="1597" y="1372"/>
                </a:lnTo>
                <a:lnTo>
                  <a:pt x="1604" y="1344"/>
                </a:lnTo>
                <a:lnTo>
                  <a:pt x="1606" y="1315"/>
                </a:lnTo>
                <a:lnTo>
                  <a:pt x="1603" y="1289"/>
                </a:lnTo>
                <a:lnTo>
                  <a:pt x="1593" y="1263"/>
                </a:lnTo>
                <a:lnTo>
                  <a:pt x="1348" y="803"/>
                </a:lnTo>
                <a:lnTo>
                  <a:pt x="1335" y="782"/>
                </a:lnTo>
                <a:lnTo>
                  <a:pt x="1319" y="764"/>
                </a:lnTo>
                <a:lnTo>
                  <a:pt x="1301" y="752"/>
                </a:lnTo>
                <a:lnTo>
                  <a:pt x="1280" y="745"/>
                </a:lnTo>
                <a:lnTo>
                  <a:pt x="1257" y="743"/>
                </a:lnTo>
                <a:close/>
                <a:moveTo>
                  <a:pt x="1883" y="0"/>
                </a:moveTo>
                <a:lnTo>
                  <a:pt x="1993" y="3"/>
                </a:lnTo>
                <a:lnTo>
                  <a:pt x="2101" y="12"/>
                </a:lnTo>
                <a:lnTo>
                  <a:pt x="2207" y="28"/>
                </a:lnTo>
                <a:lnTo>
                  <a:pt x="2312" y="49"/>
                </a:lnTo>
                <a:lnTo>
                  <a:pt x="2415" y="76"/>
                </a:lnTo>
                <a:lnTo>
                  <a:pt x="2516" y="109"/>
                </a:lnTo>
                <a:lnTo>
                  <a:pt x="2616" y="149"/>
                </a:lnTo>
                <a:lnTo>
                  <a:pt x="2712" y="194"/>
                </a:lnTo>
                <a:lnTo>
                  <a:pt x="2804" y="242"/>
                </a:lnTo>
                <a:lnTo>
                  <a:pt x="2894" y="296"/>
                </a:lnTo>
                <a:lnTo>
                  <a:pt x="2979" y="353"/>
                </a:lnTo>
                <a:lnTo>
                  <a:pt x="3062" y="415"/>
                </a:lnTo>
                <a:lnTo>
                  <a:pt x="3140" y="482"/>
                </a:lnTo>
                <a:lnTo>
                  <a:pt x="3214" y="553"/>
                </a:lnTo>
                <a:lnTo>
                  <a:pt x="3284" y="627"/>
                </a:lnTo>
                <a:lnTo>
                  <a:pt x="3350" y="705"/>
                </a:lnTo>
                <a:lnTo>
                  <a:pt x="3412" y="787"/>
                </a:lnTo>
                <a:lnTo>
                  <a:pt x="3470" y="872"/>
                </a:lnTo>
                <a:lnTo>
                  <a:pt x="3523" y="961"/>
                </a:lnTo>
                <a:lnTo>
                  <a:pt x="3572" y="1055"/>
                </a:lnTo>
                <a:lnTo>
                  <a:pt x="3617" y="1152"/>
                </a:lnTo>
                <a:lnTo>
                  <a:pt x="3656" y="1251"/>
                </a:lnTo>
                <a:lnTo>
                  <a:pt x="3690" y="1352"/>
                </a:lnTo>
                <a:lnTo>
                  <a:pt x="3718" y="1455"/>
                </a:lnTo>
                <a:lnTo>
                  <a:pt x="3738" y="1559"/>
                </a:lnTo>
                <a:lnTo>
                  <a:pt x="3753" y="1666"/>
                </a:lnTo>
                <a:lnTo>
                  <a:pt x="3762" y="1775"/>
                </a:lnTo>
                <a:lnTo>
                  <a:pt x="3766" y="1885"/>
                </a:lnTo>
                <a:lnTo>
                  <a:pt x="3763" y="1988"/>
                </a:lnTo>
                <a:lnTo>
                  <a:pt x="3754" y="2090"/>
                </a:lnTo>
                <a:lnTo>
                  <a:pt x="3742" y="2191"/>
                </a:lnTo>
                <a:lnTo>
                  <a:pt x="3722" y="2289"/>
                </a:lnTo>
                <a:lnTo>
                  <a:pt x="3698" y="2386"/>
                </a:lnTo>
                <a:lnTo>
                  <a:pt x="3668" y="2481"/>
                </a:lnTo>
                <a:lnTo>
                  <a:pt x="3635" y="2574"/>
                </a:lnTo>
                <a:lnTo>
                  <a:pt x="3596" y="2664"/>
                </a:lnTo>
                <a:lnTo>
                  <a:pt x="3554" y="2752"/>
                </a:lnTo>
                <a:lnTo>
                  <a:pt x="3508" y="2837"/>
                </a:lnTo>
                <a:lnTo>
                  <a:pt x="3457" y="2919"/>
                </a:lnTo>
                <a:lnTo>
                  <a:pt x="3402" y="2998"/>
                </a:lnTo>
                <a:lnTo>
                  <a:pt x="3343" y="3074"/>
                </a:lnTo>
                <a:lnTo>
                  <a:pt x="3280" y="3147"/>
                </a:lnTo>
                <a:lnTo>
                  <a:pt x="3214" y="3217"/>
                </a:lnTo>
                <a:lnTo>
                  <a:pt x="3144" y="3283"/>
                </a:lnTo>
                <a:lnTo>
                  <a:pt x="3071" y="3346"/>
                </a:lnTo>
                <a:lnTo>
                  <a:pt x="2994" y="3405"/>
                </a:lnTo>
                <a:lnTo>
                  <a:pt x="2915" y="3460"/>
                </a:lnTo>
                <a:lnTo>
                  <a:pt x="2834" y="3511"/>
                </a:lnTo>
                <a:lnTo>
                  <a:pt x="2748" y="3558"/>
                </a:lnTo>
                <a:lnTo>
                  <a:pt x="2661" y="3601"/>
                </a:lnTo>
                <a:lnTo>
                  <a:pt x="2571" y="3638"/>
                </a:lnTo>
                <a:lnTo>
                  <a:pt x="2478" y="3672"/>
                </a:lnTo>
                <a:lnTo>
                  <a:pt x="2383" y="3701"/>
                </a:lnTo>
                <a:lnTo>
                  <a:pt x="2286" y="3725"/>
                </a:lnTo>
                <a:lnTo>
                  <a:pt x="2188" y="3745"/>
                </a:lnTo>
                <a:lnTo>
                  <a:pt x="2088" y="3759"/>
                </a:lnTo>
                <a:lnTo>
                  <a:pt x="1986" y="3767"/>
                </a:lnTo>
                <a:lnTo>
                  <a:pt x="1883" y="3769"/>
                </a:lnTo>
                <a:lnTo>
                  <a:pt x="1779" y="3767"/>
                </a:lnTo>
                <a:lnTo>
                  <a:pt x="1678" y="3759"/>
                </a:lnTo>
                <a:lnTo>
                  <a:pt x="1578" y="3745"/>
                </a:lnTo>
                <a:lnTo>
                  <a:pt x="1479" y="3725"/>
                </a:lnTo>
                <a:lnTo>
                  <a:pt x="1382" y="3701"/>
                </a:lnTo>
                <a:lnTo>
                  <a:pt x="1287" y="3672"/>
                </a:lnTo>
                <a:lnTo>
                  <a:pt x="1194" y="3638"/>
                </a:lnTo>
                <a:lnTo>
                  <a:pt x="1104" y="3601"/>
                </a:lnTo>
                <a:lnTo>
                  <a:pt x="1017" y="3558"/>
                </a:lnTo>
                <a:lnTo>
                  <a:pt x="932" y="3511"/>
                </a:lnTo>
                <a:lnTo>
                  <a:pt x="850" y="3460"/>
                </a:lnTo>
                <a:lnTo>
                  <a:pt x="771" y="3405"/>
                </a:lnTo>
                <a:lnTo>
                  <a:pt x="694" y="3346"/>
                </a:lnTo>
                <a:lnTo>
                  <a:pt x="622" y="3283"/>
                </a:lnTo>
                <a:lnTo>
                  <a:pt x="551" y="3217"/>
                </a:lnTo>
                <a:lnTo>
                  <a:pt x="485" y="3147"/>
                </a:lnTo>
                <a:lnTo>
                  <a:pt x="422" y="3074"/>
                </a:lnTo>
                <a:lnTo>
                  <a:pt x="364" y="2998"/>
                </a:lnTo>
                <a:lnTo>
                  <a:pt x="309" y="2919"/>
                </a:lnTo>
                <a:lnTo>
                  <a:pt x="258" y="2837"/>
                </a:lnTo>
                <a:lnTo>
                  <a:pt x="212" y="2752"/>
                </a:lnTo>
                <a:lnTo>
                  <a:pt x="169" y="2664"/>
                </a:lnTo>
                <a:lnTo>
                  <a:pt x="131" y="2574"/>
                </a:lnTo>
                <a:lnTo>
                  <a:pt x="97" y="2481"/>
                </a:lnTo>
                <a:lnTo>
                  <a:pt x="69" y="2386"/>
                </a:lnTo>
                <a:lnTo>
                  <a:pt x="43" y="2289"/>
                </a:lnTo>
                <a:lnTo>
                  <a:pt x="25" y="2191"/>
                </a:lnTo>
                <a:lnTo>
                  <a:pt x="11" y="2090"/>
                </a:lnTo>
                <a:lnTo>
                  <a:pt x="3" y="1988"/>
                </a:lnTo>
                <a:lnTo>
                  <a:pt x="0" y="1885"/>
                </a:lnTo>
                <a:lnTo>
                  <a:pt x="3" y="1782"/>
                </a:lnTo>
                <a:lnTo>
                  <a:pt x="11" y="1680"/>
                </a:lnTo>
                <a:lnTo>
                  <a:pt x="25" y="1579"/>
                </a:lnTo>
                <a:lnTo>
                  <a:pt x="43" y="1480"/>
                </a:lnTo>
                <a:lnTo>
                  <a:pt x="69" y="1383"/>
                </a:lnTo>
                <a:lnTo>
                  <a:pt x="97" y="1288"/>
                </a:lnTo>
                <a:lnTo>
                  <a:pt x="131" y="1195"/>
                </a:lnTo>
                <a:lnTo>
                  <a:pt x="169" y="1106"/>
                </a:lnTo>
                <a:lnTo>
                  <a:pt x="212" y="1018"/>
                </a:lnTo>
                <a:lnTo>
                  <a:pt x="258" y="933"/>
                </a:lnTo>
                <a:lnTo>
                  <a:pt x="309" y="850"/>
                </a:lnTo>
                <a:lnTo>
                  <a:pt x="364" y="771"/>
                </a:lnTo>
                <a:lnTo>
                  <a:pt x="422" y="696"/>
                </a:lnTo>
                <a:lnTo>
                  <a:pt x="485" y="622"/>
                </a:lnTo>
                <a:lnTo>
                  <a:pt x="551" y="553"/>
                </a:lnTo>
                <a:lnTo>
                  <a:pt x="622" y="486"/>
                </a:lnTo>
                <a:lnTo>
                  <a:pt x="694" y="423"/>
                </a:lnTo>
                <a:lnTo>
                  <a:pt x="771" y="364"/>
                </a:lnTo>
                <a:lnTo>
                  <a:pt x="850" y="310"/>
                </a:lnTo>
                <a:lnTo>
                  <a:pt x="932" y="258"/>
                </a:lnTo>
                <a:lnTo>
                  <a:pt x="1017" y="211"/>
                </a:lnTo>
                <a:lnTo>
                  <a:pt x="1104" y="169"/>
                </a:lnTo>
                <a:lnTo>
                  <a:pt x="1194" y="131"/>
                </a:lnTo>
                <a:lnTo>
                  <a:pt x="1287" y="98"/>
                </a:lnTo>
                <a:lnTo>
                  <a:pt x="1382" y="68"/>
                </a:lnTo>
                <a:lnTo>
                  <a:pt x="1479" y="44"/>
                </a:lnTo>
                <a:lnTo>
                  <a:pt x="1578" y="24"/>
                </a:lnTo>
                <a:lnTo>
                  <a:pt x="1678" y="11"/>
                </a:lnTo>
                <a:lnTo>
                  <a:pt x="1779" y="3"/>
                </a:lnTo>
                <a:lnTo>
                  <a:pt x="18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2" name="Shape 7902"/>
          <p:cNvSpPr/>
          <p:nvPr/>
        </p:nvSpPr>
        <p:spPr>
          <a:xfrm>
            <a:off x="373691" y="423996"/>
            <a:ext cx="131278" cy="183269"/>
          </a:xfrm>
          <a:custGeom>
            <a:avLst/>
            <a:gdLst/>
            <a:ahLst/>
            <a:cxnLst/>
            <a:rect l="0" t="0" r="0" b="0"/>
            <a:pathLst>
              <a:path w="2431" h="3391" extrusionOk="0">
                <a:moveTo>
                  <a:pt x="1784" y="1227"/>
                </a:moveTo>
                <a:lnTo>
                  <a:pt x="1784" y="1376"/>
                </a:lnTo>
                <a:lnTo>
                  <a:pt x="2312" y="1376"/>
                </a:lnTo>
                <a:lnTo>
                  <a:pt x="2312" y="1227"/>
                </a:lnTo>
                <a:lnTo>
                  <a:pt x="1784" y="1227"/>
                </a:lnTo>
                <a:close/>
                <a:moveTo>
                  <a:pt x="119" y="1227"/>
                </a:moveTo>
                <a:lnTo>
                  <a:pt x="119" y="1376"/>
                </a:lnTo>
                <a:lnTo>
                  <a:pt x="648" y="1376"/>
                </a:lnTo>
                <a:lnTo>
                  <a:pt x="648" y="1227"/>
                </a:lnTo>
                <a:lnTo>
                  <a:pt x="119" y="1227"/>
                </a:lnTo>
                <a:close/>
                <a:moveTo>
                  <a:pt x="2036" y="440"/>
                </a:moveTo>
                <a:lnTo>
                  <a:pt x="2036" y="510"/>
                </a:lnTo>
                <a:lnTo>
                  <a:pt x="2034" y="524"/>
                </a:lnTo>
                <a:lnTo>
                  <a:pt x="2028" y="538"/>
                </a:lnTo>
                <a:lnTo>
                  <a:pt x="2020" y="550"/>
                </a:lnTo>
                <a:lnTo>
                  <a:pt x="2007" y="560"/>
                </a:lnTo>
                <a:lnTo>
                  <a:pt x="1500" y="869"/>
                </a:lnTo>
                <a:lnTo>
                  <a:pt x="1486" y="875"/>
                </a:lnTo>
                <a:lnTo>
                  <a:pt x="1469" y="877"/>
                </a:lnTo>
                <a:lnTo>
                  <a:pt x="1462" y="877"/>
                </a:lnTo>
                <a:lnTo>
                  <a:pt x="1453" y="875"/>
                </a:lnTo>
                <a:lnTo>
                  <a:pt x="1439" y="869"/>
                </a:lnTo>
                <a:lnTo>
                  <a:pt x="1427" y="860"/>
                </a:lnTo>
                <a:lnTo>
                  <a:pt x="1417" y="846"/>
                </a:lnTo>
                <a:lnTo>
                  <a:pt x="1275" y="579"/>
                </a:lnTo>
                <a:lnTo>
                  <a:pt x="1275" y="3273"/>
                </a:lnTo>
                <a:lnTo>
                  <a:pt x="2312" y="3273"/>
                </a:lnTo>
                <a:lnTo>
                  <a:pt x="2312" y="1495"/>
                </a:lnTo>
                <a:lnTo>
                  <a:pt x="1724" y="1495"/>
                </a:lnTo>
                <a:lnTo>
                  <a:pt x="1705" y="1492"/>
                </a:lnTo>
                <a:lnTo>
                  <a:pt x="1688" y="1484"/>
                </a:lnTo>
                <a:lnTo>
                  <a:pt x="1676" y="1470"/>
                </a:lnTo>
                <a:lnTo>
                  <a:pt x="1668" y="1455"/>
                </a:lnTo>
                <a:lnTo>
                  <a:pt x="1665" y="1435"/>
                </a:lnTo>
                <a:lnTo>
                  <a:pt x="1665" y="1169"/>
                </a:lnTo>
                <a:lnTo>
                  <a:pt x="1668" y="1150"/>
                </a:lnTo>
                <a:lnTo>
                  <a:pt x="1676" y="1133"/>
                </a:lnTo>
                <a:lnTo>
                  <a:pt x="1688" y="1121"/>
                </a:lnTo>
                <a:lnTo>
                  <a:pt x="1705" y="1112"/>
                </a:lnTo>
                <a:lnTo>
                  <a:pt x="1724" y="1109"/>
                </a:lnTo>
                <a:lnTo>
                  <a:pt x="2312" y="1109"/>
                </a:lnTo>
                <a:lnTo>
                  <a:pt x="2312" y="440"/>
                </a:lnTo>
                <a:lnTo>
                  <a:pt x="2036" y="440"/>
                </a:lnTo>
                <a:close/>
                <a:moveTo>
                  <a:pt x="119" y="440"/>
                </a:moveTo>
                <a:lnTo>
                  <a:pt x="119" y="1109"/>
                </a:lnTo>
                <a:lnTo>
                  <a:pt x="707" y="1109"/>
                </a:lnTo>
                <a:lnTo>
                  <a:pt x="726" y="1112"/>
                </a:lnTo>
                <a:lnTo>
                  <a:pt x="742" y="1121"/>
                </a:lnTo>
                <a:lnTo>
                  <a:pt x="756" y="1133"/>
                </a:lnTo>
                <a:lnTo>
                  <a:pt x="764" y="1150"/>
                </a:lnTo>
                <a:lnTo>
                  <a:pt x="767" y="1169"/>
                </a:lnTo>
                <a:lnTo>
                  <a:pt x="767" y="1435"/>
                </a:lnTo>
                <a:lnTo>
                  <a:pt x="764" y="1455"/>
                </a:lnTo>
                <a:lnTo>
                  <a:pt x="756" y="1470"/>
                </a:lnTo>
                <a:lnTo>
                  <a:pt x="742" y="1484"/>
                </a:lnTo>
                <a:lnTo>
                  <a:pt x="726" y="1492"/>
                </a:lnTo>
                <a:lnTo>
                  <a:pt x="707" y="1495"/>
                </a:lnTo>
                <a:lnTo>
                  <a:pt x="119" y="1495"/>
                </a:lnTo>
                <a:lnTo>
                  <a:pt x="119" y="3273"/>
                </a:lnTo>
                <a:lnTo>
                  <a:pt x="1156" y="3273"/>
                </a:lnTo>
                <a:lnTo>
                  <a:pt x="1156" y="579"/>
                </a:lnTo>
                <a:lnTo>
                  <a:pt x="1015" y="846"/>
                </a:lnTo>
                <a:lnTo>
                  <a:pt x="1005" y="860"/>
                </a:lnTo>
                <a:lnTo>
                  <a:pt x="993" y="869"/>
                </a:lnTo>
                <a:lnTo>
                  <a:pt x="978" y="875"/>
                </a:lnTo>
                <a:lnTo>
                  <a:pt x="970" y="877"/>
                </a:lnTo>
                <a:lnTo>
                  <a:pt x="962" y="877"/>
                </a:lnTo>
                <a:lnTo>
                  <a:pt x="946" y="875"/>
                </a:lnTo>
                <a:lnTo>
                  <a:pt x="931" y="869"/>
                </a:lnTo>
                <a:lnTo>
                  <a:pt x="424" y="560"/>
                </a:lnTo>
                <a:lnTo>
                  <a:pt x="412" y="550"/>
                </a:lnTo>
                <a:lnTo>
                  <a:pt x="403" y="538"/>
                </a:lnTo>
                <a:lnTo>
                  <a:pt x="398" y="524"/>
                </a:lnTo>
                <a:lnTo>
                  <a:pt x="395" y="510"/>
                </a:lnTo>
                <a:lnTo>
                  <a:pt x="395" y="440"/>
                </a:lnTo>
                <a:lnTo>
                  <a:pt x="119" y="440"/>
                </a:lnTo>
                <a:close/>
                <a:moveTo>
                  <a:pt x="1917" y="145"/>
                </a:moveTo>
                <a:lnTo>
                  <a:pt x="1300" y="372"/>
                </a:lnTo>
                <a:lnTo>
                  <a:pt x="1492" y="735"/>
                </a:lnTo>
                <a:lnTo>
                  <a:pt x="1917" y="475"/>
                </a:lnTo>
                <a:lnTo>
                  <a:pt x="1917" y="145"/>
                </a:lnTo>
                <a:close/>
                <a:moveTo>
                  <a:pt x="514" y="145"/>
                </a:moveTo>
                <a:lnTo>
                  <a:pt x="514" y="475"/>
                </a:lnTo>
                <a:lnTo>
                  <a:pt x="939" y="735"/>
                </a:lnTo>
                <a:lnTo>
                  <a:pt x="1132" y="372"/>
                </a:lnTo>
                <a:lnTo>
                  <a:pt x="514" y="145"/>
                </a:lnTo>
                <a:close/>
                <a:moveTo>
                  <a:pt x="787" y="119"/>
                </a:moveTo>
                <a:lnTo>
                  <a:pt x="1215" y="277"/>
                </a:lnTo>
                <a:lnTo>
                  <a:pt x="1645" y="119"/>
                </a:lnTo>
                <a:lnTo>
                  <a:pt x="787" y="119"/>
                </a:lnTo>
                <a:close/>
                <a:moveTo>
                  <a:pt x="454" y="0"/>
                </a:moveTo>
                <a:lnTo>
                  <a:pt x="1976" y="0"/>
                </a:lnTo>
                <a:lnTo>
                  <a:pt x="1979" y="0"/>
                </a:lnTo>
                <a:lnTo>
                  <a:pt x="1986" y="1"/>
                </a:lnTo>
                <a:lnTo>
                  <a:pt x="1994" y="4"/>
                </a:lnTo>
                <a:lnTo>
                  <a:pt x="2003" y="6"/>
                </a:lnTo>
                <a:lnTo>
                  <a:pt x="2010" y="11"/>
                </a:lnTo>
                <a:lnTo>
                  <a:pt x="2021" y="20"/>
                </a:lnTo>
                <a:lnTo>
                  <a:pt x="2029" y="32"/>
                </a:lnTo>
                <a:lnTo>
                  <a:pt x="2034" y="45"/>
                </a:lnTo>
                <a:lnTo>
                  <a:pt x="2036" y="59"/>
                </a:lnTo>
                <a:lnTo>
                  <a:pt x="2036" y="322"/>
                </a:lnTo>
                <a:lnTo>
                  <a:pt x="2372" y="322"/>
                </a:lnTo>
                <a:lnTo>
                  <a:pt x="2390" y="325"/>
                </a:lnTo>
                <a:lnTo>
                  <a:pt x="2407" y="333"/>
                </a:lnTo>
                <a:lnTo>
                  <a:pt x="2419" y="346"/>
                </a:lnTo>
                <a:lnTo>
                  <a:pt x="2428" y="363"/>
                </a:lnTo>
                <a:lnTo>
                  <a:pt x="2431" y="381"/>
                </a:lnTo>
                <a:lnTo>
                  <a:pt x="2431" y="3332"/>
                </a:lnTo>
                <a:lnTo>
                  <a:pt x="2428" y="3350"/>
                </a:lnTo>
                <a:lnTo>
                  <a:pt x="2419" y="3367"/>
                </a:lnTo>
                <a:lnTo>
                  <a:pt x="2407" y="3379"/>
                </a:lnTo>
                <a:lnTo>
                  <a:pt x="2390" y="3389"/>
                </a:lnTo>
                <a:lnTo>
                  <a:pt x="2372" y="3391"/>
                </a:lnTo>
                <a:lnTo>
                  <a:pt x="60" y="3391"/>
                </a:lnTo>
                <a:lnTo>
                  <a:pt x="41" y="3389"/>
                </a:lnTo>
                <a:lnTo>
                  <a:pt x="25" y="3379"/>
                </a:lnTo>
                <a:lnTo>
                  <a:pt x="12" y="3367"/>
                </a:lnTo>
                <a:lnTo>
                  <a:pt x="3" y="3350"/>
                </a:lnTo>
                <a:lnTo>
                  <a:pt x="0" y="3332"/>
                </a:lnTo>
                <a:lnTo>
                  <a:pt x="0" y="381"/>
                </a:lnTo>
                <a:lnTo>
                  <a:pt x="3" y="363"/>
                </a:lnTo>
                <a:lnTo>
                  <a:pt x="12" y="346"/>
                </a:lnTo>
                <a:lnTo>
                  <a:pt x="25" y="333"/>
                </a:lnTo>
                <a:lnTo>
                  <a:pt x="41" y="325"/>
                </a:lnTo>
                <a:lnTo>
                  <a:pt x="60" y="322"/>
                </a:lnTo>
                <a:lnTo>
                  <a:pt x="395" y="322"/>
                </a:lnTo>
                <a:lnTo>
                  <a:pt x="395" y="59"/>
                </a:lnTo>
                <a:lnTo>
                  <a:pt x="398" y="45"/>
                </a:lnTo>
                <a:lnTo>
                  <a:pt x="403" y="32"/>
                </a:lnTo>
                <a:lnTo>
                  <a:pt x="410" y="20"/>
                </a:lnTo>
                <a:lnTo>
                  <a:pt x="421" y="11"/>
                </a:lnTo>
                <a:lnTo>
                  <a:pt x="429" y="6"/>
                </a:lnTo>
                <a:lnTo>
                  <a:pt x="437" y="4"/>
                </a:lnTo>
                <a:lnTo>
                  <a:pt x="446" y="1"/>
                </a:lnTo>
                <a:lnTo>
                  <a:pt x="452" y="0"/>
                </a:lnTo>
                <a:lnTo>
                  <a:pt x="4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903" name="Shape 7903"/>
          <p:cNvGrpSpPr/>
          <p:nvPr/>
        </p:nvGrpSpPr>
        <p:grpSpPr>
          <a:xfrm>
            <a:off x="1340158" y="422046"/>
            <a:ext cx="187169" cy="187169"/>
            <a:chOff x="1240" y="214"/>
            <a:chExt cx="288" cy="288"/>
          </a:xfrm>
        </p:grpSpPr>
        <p:sp>
          <p:nvSpPr>
            <p:cNvPr id="7904" name="Shape 7904"/>
            <p:cNvSpPr/>
            <p:nvPr/>
          </p:nvSpPr>
          <p:spPr>
            <a:xfrm>
              <a:off x="1240" y="365"/>
              <a:ext cx="137" cy="137"/>
            </a:xfrm>
            <a:custGeom>
              <a:avLst/>
              <a:gdLst/>
              <a:ahLst/>
              <a:cxnLst/>
              <a:rect l="0" t="0" r="0" b="0"/>
              <a:pathLst>
                <a:path w="1644" h="1646" extrusionOk="0">
                  <a:moveTo>
                    <a:pt x="1170" y="0"/>
                  </a:moveTo>
                  <a:lnTo>
                    <a:pt x="1644" y="475"/>
                  </a:lnTo>
                  <a:lnTo>
                    <a:pt x="573" y="1548"/>
                  </a:lnTo>
                  <a:lnTo>
                    <a:pt x="539" y="1577"/>
                  </a:lnTo>
                  <a:lnTo>
                    <a:pt x="503" y="1601"/>
                  </a:lnTo>
                  <a:lnTo>
                    <a:pt x="464" y="1621"/>
                  </a:lnTo>
                  <a:lnTo>
                    <a:pt x="422" y="1634"/>
                  </a:lnTo>
                  <a:lnTo>
                    <a:pt x="379" y="1643"/>
                  </a:lnTo>
                  <a:lnTo>
                    <a:pt x="335" y="1646"/>
                  </a:lnTo>
                  <a:lnTo>
                    <a:pt x="290" y="1643"/>
                  </a:lnTo>
                  <a:lnTo>
                    <a:pt x="247" y="1634"/>
                  </a:lnTo>
                  <a:lnTo>
                    <a:pt x="206" y="1621"/>
                  </a:lnTo>
                  <a:lnTo>
                    <a:pt x="168" y="1601"/>
                  </a:lnTo>
                  <a:lnTo>
                    <a:pt x="131" y="1577"/>
                  </a:lnTo>
                  <a:lnTo>
                    <a:pt x="97" y="1548"/>
                  </a:lnTo>
                  <a:lnTo>
                    <a:pt x="69" y="1516"/>
                  </a:lnTo>
                  <a:lnTo>
                    <a:pt x="46" y="1482"/>
                  </a:lnTo>
                  <a:lnTo>
                    <a:pt x="27" y="1446"/>
                  </a:lnTo>
                  <a:lnTo>
                    <a:pt x="14" y="1408"/>
                  </a:lnTo>
                  <a:lnTo>
                    <a:pt x="4" y="1370"/>
                  </a:lnTo>
                  <a:lnTo>
                    <a:pt x="0" y="1330"/>
                  </a:lnTo>
                  <a:lnTo>
                    <a:pt x="0" y="1290"/>
                  </a:lnTo>
                  <a:lnTo>
                    <a:pt x="4" y="1251"/>
                  </a:lnTo>
                  <a:lnTo>
                    <a:pt x="14" y="1211"/>
                  </a:lnTo>
                  <a:lnTo>
                    <a:pt x="27" y="1175"/>
                  </a:lnTo>
                  <a:lnTo>
                    <a:pt x="46" y="1138"/>
                  </a:lnTo>
                  <a:lnTo>
                    <a:pt x="69" y="1104"/>
                  </a:lnTo>
                  <a:lnTo>
                    <a:pt x="97" y="1072"/>
                  </a:lnTo>
                  <a:lnTo>
                    <a:pt x="1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5" name="Shape 7905"/>
            <p:cNvSpPr/>
            <p:nvPr/>
          </p:nvSpPr>
          <p:spPr>
            <a:xfrm>
              <a:off x="1362" y="214"/>
              <a:ext cx="166" cy="166"/>
            </a:xfrm>
            <a:custGeom>
              <a:avLst/>
              <a:gdLst/>
              <a:ahLst/>
              <a:cxnLst/>
              <a:rect l="0" t="0" r="0" b="0"/>
              <a:pathLst>
                <a:path w="1987" h="1987" extrusionOk="0">
                  <a:moveTo>
                    <a:pt x="1525" y="838"/>
                  </a:moveTo>
                  <a:lnTo>
                    <a:pt x="837" y="1526"/>
                  </a:lnTo>
                  <a:lnTo>
                    <a:pt x="876" y="1564"/>
                  </a:lnTo>
                  <a:lnTo>
                    <a:pt x="983" y="1670"/>
                  </a:lnTo>
                  <a:lnTo>
                    <a:pt x="1671" y="982"/>
                  </a:lnTo>
                  <a:lnTo>
                    <a:pt x="1564" y="876"/>
                  </a:lnTo>
                  <a:lnTo>
                    <a:pt x="1525" y="838"/>
                  </a:lnTo>
                  <a:close/>
                  <a:moveTo>
                    <a:pt x="1264" y="577"/>
                  </a:moveTo>
                  <a:lnTo>
                    <a:pt x="576" y="1265"/>
                  </a:lnTo>
                  <a:lnTo>
                    <a:pt x="722" y="1410"/>
                  </a:lnTo>
                  <a:lnTo>
                    <a:pt x="1410" y="723"/>
                  </a:lnTo>
                  <a:lnTo>
                    <a:pt x="1338" y="649"/>
                  </a:lnTo>
                  <a:lnTo>
                    <a:pt x="1264" y="577"/>
                  </a:lnTo>
                  <a:close/>
                  <a:moveTo>
                    <a:pt x="1005" y="316"/>
                  </a:moveTo>
                  <a:lnTo>
                    <a:pt x="317" y="1004"/>
                  </a:lnTo>
                  <a:lnTo>
                    <a:pt x="423" y="1111"/>
                  </a:lnTo>
                  <a:lnTo>
                    <a:pt x="461" y="1150"/>
                  </a:lnTo>
                  <a:lnTo>
                    <a:pt x="1149" y="462"/>
                  </a:lnTo>
                  <a:lnTo>
                    <a:pt x="1111" y="423"/>
                  </a:lnTo>
                  <a:lnTo>
                    <a:pt x="1005" y="316"/>
                  </a:lnTo>
                  <a:close/>
                  <a:moveTo>
                    <a:pt x="1060" y="0"/>
                  </a:moveTo>
                  <a:lnTo>
                    <a:pt x="1099" y="2"/>
                  </a:lnTo>
                  <a:lnTo>
                    <a:pt x="1138" y="10"/>
                  </a:lnTo>
                  <a:lnTo>
                    <a:pt x="1174" y="23"/>
                  </a:lnTo>
                  <a:lnTo>
                    <a:pt x="1209" y="40"/>
                  </a:lnTo>
                  <a:lnTo>
                    <a:pt x="1241" y="62"/>
                  </a:lnTo>
                  <a:lnTo>
                    <a:pt x="1271" y="87"/>
                  </a:lnTo>
                  <a:lnTo>
                    <a:pt x="1899" y="716"/>
                  </a:lnTo>
                  <a:lnTo>
                    <a:pt x="1926" y="747"/>
                  </a:lnTo>
                  <a:lnTo>
                    <a:pt x="1948" y="779"/>
                  </a:lnTo>
                  <a:lnTo>
                    <a:pt x="1965" y="815"/>
                  </a:lnTo>
                  <a:lnTo>
                    <a:pt x="1977" y="851"/>
                  </a:lnTo>
                  <a:lnTo>
                    <a:pt x="1984" y="889"/>
                  </a:lnTo>
                  <a:lnTo>
                    <a:pt x="1987" y="927"/>
                  </a:lnTo>
                  <a:lnTo>
                    <a:pt x="1987" y="927"/>
                  </a:lnTo>
                  <a:lnTo>
                    <a:pt x="1984" y="965"/>
                  </a:lnTo>
                  <a:lnTo>
                    <a:pt x="1977" y="1002"/>
                  </a:lnTo>
                  <a:lnTo>
                    <a:pt x="1965" y="1039"/>
                  </a:lnTo>
                  <a:lnTo>
                    <a:pt x="1948" y="1075"/>
                  </a:lnTo>
                  <a:lnTo>
                    <a:pt x="1926" y="1107"/>
                  </a:lnTo>
                  <a:lnTo>
                    <a:pt x="1900" y="1137"/>
                  </a:lnTo>
                  <a:lnTo>
                    <a:pt x="1138" y="1900"/>
                  </a:lnTo>
                  <a:lnTo>
                    <a:pt x="1107" y="1926"/>
                  </a:lnTo>
                  <a:lnTo>
                    <a:pt x="1076" y="1947"/>
                  </a:lnTo>
                  <a:lnTo>
                    <a:pt x="1040" y="1965"/>
                  </a:lnTo>
                  <a:lnTo>
                    <a:pt x="1005" y="1977"/>
                  </a:lnTo>
                  <a:lnTo>
                    <a:pt x="966" y="1985"/>
                  </a:lnTo>
                  <a:lnTo>
                    <a:pt x="927" y="1987"/>
                  </a:lnTo>
                  <a:lnTo>
                    <a:pt x="887" y="1985"/>
                  </a:lnTo>
                  <a:lnTo>
                    <a:pt x="850" y="1977"/>
                  </a:lnTo>
                  <a:lnTo>
                    <a:pt x="813" y="1965"/>
                  </a:lnTo>
                  <a:lnTo>
                    <a:pt x="777" y="1947"/>
                  </a:lnTo>
                  <a:lnTo>
                    <a:pt x="746" y="1926"/>
                  </a:lnTo>
                  <a:lnTo>
                    <a:pt x="716" y="1900"/>
                  </a:lnTo>
                  <a:lnTo>
                    <a:pt x="474" y="1658"/>
                  </a:lnTo>
                  <a:lnTo>
                    <a:pt x="156" y="1975"/>
                  </a:lnTo>
                  <a:lnTo>
                    <a:pt x="12" y="1830"/>
                  </a:lnTo>
                  <a:lnTo>
                    <a:pt x="329" y="1512"/>
                  </a:lnTo>
                  <a:lnTo>
                    <a:pt x="87" y="1271"/>
                  </a:lnTo>
                  <a:lnTo>
                    <a:pt x="60" y="1240"/>
                  </a:lnTo>
                  <a:lnTo>
                    <a:pt x="39" y="1208"/>
                  </a:lnTo>
                  <a:lnTo>
                    <a:pt x="21" y="1172"/>
                  </a:lnTo>
                  <a:lnTo>
                    <a:pt x="10" y="1136"/>
                  </a:lnTo>
                  <a:lnTo>
                    <a:pt x="2" y="1099"/>
                  </a:lnTo>
                  <a:lnTo>
                    <a:pt x="0" y="1060"/>
                  </a:lnTo>
                  <a:lnTo>
                    <a:pt x="2" y="1022"/>
                  </a:lnTo>
                  <a:lnTo>
                    <a:pt x="10" y="984"/>
                  </a:lnTo>
                  <a:lnTo>
                    <a:pt x="21" y="948"/>
                  </a:lnTo>
                  <a:lnTo>
                    <a:pt x="39" y="913"/>
                  </a:lnTo>
                  <a:lnTo>
                    <a:pt x="60" y="880"/>
                  </a:lnTo>
                  <a:lnTo>
                    <a:pt x="87" y="849"/>
                  </a:lnTo>
                  <a:lnTo>
                    <a:pt x="850" y="87"/>
                  </a:lnTo>
                  <a:lnTo>
                    <a:pt x="879" y="62"/>
                  </a:lnTo>
                  <a:lnTo>
                    <a:pt x="911" y="40"/>
                  </a:lnTo>
                  <a:lnTo>
                    <a:pt x="946" y="23"/>
                  </a:lnTo>
                  <a:lnTo>
                    <a:pt x="983" y="10"/>
                  </a:lnTo>
                  <a:lnTo>
                    <a:pt x="1020" y="2"/>
                  </a:lnTo>
                  <a:lnTo>
                    <a:pt x="10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06" name="Shape 7906"/>
          <p:cNvGrpSpPr/>
          <p:nvPr/>
        </p:nvGrpSpPr>
        <p:grpSpPr>
          <a:xfrm>
            <a:off x="1853786" y="422372"/>
            <a:ext cx="172221" cy="186518"/>
            <a:chOff x="1755" y="215"/>
            <a:chExt cx="265" cy="287"/>
          </a:xfrm>
        </p:grpSpPr>
        <p:sp>
          <p:nvSpPr>
            <p:cNvPr id="7907" name="Shape 7907"/>
            <p:cNvSpPr/>
            <p:nvPr/>
          </p:nvSpPr>
          <p:spPr>
            <a:xfrm>
              <a:off x="1755" y="215"/>
              <a:ext cx="164" cy="287"/>
            </a:xfrm>
            <a:custGeom>
              <a:avLst/>
              <a:gdLst/>
              <a:ahLst/>
              <a:cxnLst/>
              <a:rect l="0" t="0" r="0" b="0"/>
              <a:pathLst>
                <a:path w="1966" h="3444" extrusionOk="0">
                  <a:moveTo>
                    <a:pt x="117" y="2755"/>
                  </a:moveTo>
                  <a:lnTo>
                    <a:pt x="117" y="3191"/>
                  </a:lnTo>
                  <a:lnTo>
                    <a:pt x="119" y="3219"/>
                  </a:lnTo>
                  <a:lnTo>
                    <a:pt x="127" y="3245"/>
                  </a:lnTo>
                  <a:lnTo>
                    <a:pt x="140" y="3269"/>
                  </a:lnTo>
                  <a:lnTo>
                    <a:pt x="157" y="3288"/>
                  </a:lnTo>
                  <a:lnTo>
                    <a:pt x="178" y="3305"/>
                  </a:lnTo>
                  <a:lnTo>
                    <a:pt x="201" y="3318"/>
                  </a:lnTo>
                  <a:lnTo>
                    <a:pt x="227" y="3326"/>
                  </a:lnTo>
                  <a:lnTo>
                    <a:pt x="255" y="3329"/>
                  </a:lnTo>
                  <a:lnTo>
                    <a:pt x="1711" y="3329"/>
                  </a:lnTo>
                  <a:lnTo>
                    <a:pt x="1740" y="3326"/>
                  </a:lnTo>
                  <a:lnTo>
                    <a:pt x="1766" y="3318"/>
                  </a:lnTo>
                  <a:lnTo>
                    <a:pt x="1789" y="3305"/>
                  </a:lnTo>
                  <a:lnTo>
                    <a:pt x="1810" y="3288"/>
                  </a:lnTo>
                  <a:lnTo>
                    <a:pt x="1827" y="3269"/>
                  </a:lnTo>
                  <a:lnTo>
                    <a:pt x="1840" y="3245"/>
                  </a:lnTo>
                  <a:lnTo>
                    <a:pt x="1848" y="3219"/>
                  </a:lnTo>
                  <a:lnTo>
                    <a:pt x="1851" y="3191"/>
                  </a:lnTo>
                  <a:lnTo>
                    <a:pt x="1851" y="2755"/>
                  </a:lnTo>
                  <a:lnTo>
                    <a:pt x="117" y="2755"/>
                  </a:lnTo>
                  <a:close/>
                  <a:moveTo>
                    <a:pt x="255" y="115"/>
                  </a:moveTo>
                  <a:lnTo>
                    <a:pt x="227" y="118"/>
                  </a:lnTo>
                  <a:lnTo>
                    <a:pt x="201" y="126"/>
                  </a:lnTo>
                  <a:lnTo>
                    <a:pt x="178" y="139"/>
                  </a:lnTo>
                  <a:lnTo>
                    <a:pt x="157" y="156"/>
                  </a:lnTo>
                  <a:lnTo>
                    <a:pt x="140" y="175"/>
                  </a:lnTo>
                  <a:lnTo>
                    <a:pt x="127" y="199"/>
                  </a:lnTo>
                  <a:lnTo>
                    <a:pt x="119" y="225"/>
                  </a:lnTo>
                  <a:lnTo>
                    <a:pt x="117" y="253"/>
                  </a:lnTo>
                  <a:lnTo>
                    <a:pt x="117" y="344"/>
                  </a:lnTo>
                  <a:lnTo>
                    <a:pt x="1851" y="344"/>
                  </a:lnTo>
                  <a:lnTo>
                    <a:pt x="1851" y="253"/>
                  </a:lnTo>
                  <a:lnTo>
                    <a:pt x="1848" y="225"/>
                  </a:lnTo>
                  <a:lnTo>
                    <a:pt x="1840" y="199"/>
                  </a:lnTo>
                  <a:lnTo>
                    <a:pt x="1827" y="175"/>
                  </a:lnTo>
                  <a:lnTo>
                    <a:pt x="1810" y="156"/>
                  </a:lnTo>
                  <a:lnTo>
                    <a:pt x="1789" y="139"/>
                  </a:lnTo>
                  <a:lnTo>
                    <a:pt x="1766" y="126"/>
                  </a:lnTo>
                  <a:lnTo>
                    <a:pt x="1740" y="118"/>
                  </a:lnTo>
                  <a:lnTo>
                    <a:pt x="1711" y="115"/>
                  </a:lnTo>
                  <a:lnTo>
                    <a:pt x="255" y="115"/>
                  </a:lnTo>
                  <a:close/>
                  <a:moveTo>
                    <a:pt x="255" y="0"/>
                  </a:moveTo>
                  <a:lnTo>
                    <a:pt x="1711" y="0"/>
                  </a:lnTo>
                  <a:lnTo>
                    <a:pt x="1749" y="3"/>
                  </a:lnTo>
                  <a:lnTo>
                    <a:pt x="1785" y="10"/>
                  </a:lnTo>
                  <a:lnTo>
                    <a:pt x="1819" y="24"/>
                  </a:lnTo>
                  <a:lnTo>
                    <a:pt x="1850" y="41"/>
                  </a:lnTo>
                  <a:lnTo>
                    <a:pt x="1879" y="63"/>
                  </a:lnTo>
                  <a:lnTo>
                    <a:pt x="1904" y="87"/>
                  </a:lnTo>
                  <a:lnTo>
                    <a:pt x="1925" y="115"/>
                  </a:lnTo>
                  <a:lnTo>
                    <a:pt x="1943" y="146"/>
                  </a:lnTo>
                  <a:lnTo>
                    <a:pt x="1955" y="180"/>
                  </a:lnTo>
                  <a:lnTo>
                    <a:pt x="1964" y="215"/>
                  </a:lnTo>
                  <a:lnTo>
                    <a:pt x="1966" y="253"/>
                  </a:lnTo>
                  <a:lnTo>
                    <a:pt x="1966" y="1263"/>
                  </a:lnTo>
                  <a:lnTo>
                    <a:pt x="1964" y="1281"/>
                  </a:lnTo>
                  <a:lnTo>
                    <a:pt x="1955" y="1296"/>
                  </a:lnTo>
                  <a:lnTo>
                    <a:pt x="1943" y="1309"/>
                  </a:lnTo>
                  <a:lnTo>
                    <a:pt x="1927" y="1317"/>
                  </a:lnTo>
                  <a:lnTo>
                    <a:pt x="1908" y="1320"/>
                  </a:lnTo>
                  <a:lnTo>
                    <a:pt x="1890" y="1317"/>
                  </a:lnTo>
                  <a:lnTo>
                    <a:pt x="1874" y="1309"/>
                  </a:lnTo>
                  <a:lnTo>
                    <a:pt x="1862" y="1296"/>
                  </a:lnTo>
                  <a:lnTo>
                    <a:pt x="1853" y="1281"/>
                  </a:lnTo>
                  <a:lnTo>
                    <a:pt x="1851" y="1263"/>
                  </a:lnTo>
                  <a:lnTo>
                    <a:pt x="1851" y="459"/>
                  </a:lnTo>
                  <a:lnTo>
                    <a:pt x="117" y="459"/>
                  </a:lnTo>
                  <a:lnTo>
                    <a:pt x="117" y="2640"/>
                  </a:lnTo>
                  <a:lnTo>
                    <a:pt x="1851" y="2640"/>
                  </a:lnTo>
                  <a:lnTo>
                    <a:pt x="1851" y="1837"/>
                  </a:lnTo>
                  <a:lnTo>
                    <a:pt x="1853" y="1818"/>
                  </a:lnTo>
                  <a:lnTo>
                    <a:pt x="1862" y="1802"/>
                  </a:lnTo>
                  <a:lnTo>
                    <a:pt x="1874" y="1790"/>
                  </a:lnTo>
                  <a:lnTo>
                    <a:pt x="1890" y="1783"/>
                  </a:lnTo>
                  <a:lnTo>
                    <a:pt x="1908" y="1779"/>
                  </a:lnTo>
                  <a:lnTo>
                    <a:pt x="1927" y="1783"/>
                  </a:lnTo>
                  <a:lnTo>
                    <a:pt x="1943" y="1790"/>
                  </a:lnTo>
                  <a:lnTo>
                    <a:pt x="1955" y="1802"/>
                  </a:lnTo>
                  <a:lnTo>
                    <a:pt x="1964" y="1818"/>
                  </a:lnTo>
                  <a:lnTo>
                    <a:pt x="1966" y="1837"/>
                  </a:lnTo>
                  <a:lnTo>
                    <a:pt x="1966" y="3191"/>
                  </a:lnTo>
                  <a:lnTo>
                    <a:pt x="1964" y="3229"/>
                  </a:lnTo>
                  <a:lnTo>
                    <a:pt x="1955" y="3264"/>
                  </a:lnTo>
                  <a:lnTo>
                    <a:pt x="1943" y="3298"/>
                  </a:lnTo>
                  <a:lnTo>
                    <a:pt x="1925" y="3329"/>
                  </a:lnTo>
                  <a:lnTo>
                    <a:pt x="1904" y="3357"/>
                  </a:lnTo>
                  <a:lnTo>
                    <a:pt x="1879" y="3381"/>
                  </a:lnTo>
                  <a:lnTo>
                    <a:pt x="1850" y="3403"/>
                  </a:lnTo>
                  <a:lnTo>
                    <a:pt x="1819" y="3420"/>
                  </a:lnTo>
                  <a:lnTo>
                    <a:pt x="1785" y="3434"/>
                  </a:lnTo>
                  <a:lnTo>
                    <a:pt x="1749" y="3441"/>
                  </a:lnTo>
                  <a:lnTo>
                    <a:pt x="1711" y="3444"/>
                  </a:lnTo>
                  <a:lnTo>
                    <a:pt x="255" y="3444"/>
                  </a:lnTo>
                  <a:lnTo>
                    <a:pt x="218" y="3441"/>
                  </a:lnTo>
                  <a:lnTo>
                    <a:pt x="182" y="3434"/>
                  </a:lnTo>
                  <a:lnTo>
                    <a:pt x="148" y="3420"/>
                  </a:lnTo>
                  <a:lnTo>
                    <a:pt x="117" y="3403"/>
                  </a:lnTo>
                  <a:lnTo>
                    <a:pt x="88" y="3381"/>
                  </a:lnTo>
                  <a:lnTo>
                    <a:pt x="63" y="3357"/>
                  </a:lnTo>
                  <a:lnTo>
                    <a:pt x="42" y="3329"/>
                  </a:lnTo>
                  <a:lnTo>
                    <a:pt x="24" y="3298"/>
                  </a:lnTo>
                  <a:lnTo>
                    <a:pt x="12" y="3264"/>
                  </a:lnTo>
                  <a:lnTo>
                    <a:pt x="3" y="3229"/>
                  </a:lnTo>
                  <a:lnTo>
                    <a:pt x="0" y="3191"/>
                  </a:lnTo>
                  <a:lnTo>
                    <a:pt x="0" y="253"/>
                  </a:lnTo>
                  <a:lnTo>
                    <a:pt x="3" y="215"/>
                  </a:lnTo>
                  <a:lnTo>
                    <a:pt x="12" y="180"/>
                  </a:lnTo>
                  <a:lnTo>
                    <a:pt x="24" y="146"/>
                  </a:lnTo>
                  <a:lnTo>
                    <a:pt x="42" y="115"/>
                  </a:lnTo>
                  <a:lnTo>
                    <a:pt x="63" y="87"/>
                  </a:lnTo>
                  <a:lnTo>
                    <a:pt x="88" y="63"/>
                  </a:lnTo>
                  <a:lnTo>
                    <a:pt x="117" y="41"/>
                  </a:lnTo>
                  <a:lnTo>
                    <a:pt x="148" y="24"/>
                  </a:lnTo>
                  <a:lnTo>
                    <a:pt x="182" y="10"/>
                  </a:lnTo>
                  <a:lnTo>
                    <a:pt x="218" y="3"/>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8" name="Shape 7908"/>
            <p:cNvSpPr/>
            <p:nvPr/>
          </p:nvSpPr>
          <p:spPr>
            <a:xfrm>
              <a:off x="1818" y="449"/>
              <a:ext cx="38" cy="39"/>
            </a:xfrm>
            <a:custGeom>
              <a:avLst/>
              <a:gdLst/>
              <a:ahLst/>
              <a:cxnLst/>
              <a:rect l="0" t="0" r="0" b="0"/>
              <a:pathLst>
                <a:path w="463" h="459" extrusionOk="0">
                  <a:moveTo>
                    <a:pt x="232" y="114"/>
                  </a:moveTo>
                  <a:lnTo>
                    <a:pt x="205" y="118"/>
                  </a:lnTo>
                  <a:lnTo>
                    <a:pt x="180" y="126"/>
                  </a:lnTo>
                  <a:lnTo>
                    <a:pt x="159" y="139"/>
                  </a:lnTo>
                  <a:lnTo>
                    <a:pt x="142" y="157"/>
                  </a:lnTo>
                  <a:lnTo>
                    <a:pt x="128" y="179"/>
                  </a:lnTo>
                  <a:lnTo>
                    <a:pt x="118" y="203"/>
                  </a:lnTo>
                  <a:lnTo>
                    <a:pt x="115" y="229"/>
                  </a:lnTo>
                  <a:lnTo>
                    <a:pt x="118" y="255"/>
                  </a:lnTo>
                  <a:lnTo>
                    <a:pt x="128" y="279"/>
                  </a:lnTo>
                  <a:lnTo>
                    <a:pt x="142" y="301"/>
                  </a:lnTo>
                  <a:lnTo>
                    <a:pt x="159" y="319"/>
                  </a:lnTo>
                  <a:lnTo>
                    <a:pt x="180" y="333"/>
                  </a:lnTo>
                  <a:lnTo>
                    <a:pt x="205" y="341"/>
                  </a:lnTo>
                  <a:lnTo>
                    <a:pt x="232" y="344"/>
                  </a:lnTo>
                  <a:lnTo>
                    <a:pt x="258" y="341"/>
                  </a:lnTo>
                  <a:lnTo>
                    <a:pt x="282" y="333"/>
                  </a:lnTo>
                  <a:lnTo>
                    <a:pt x="303" y="319"/>
                  </a:lnTo>
                  <a:lnTo>
                    <a:pt x="321" y="301"/>
                  </a:lnTo>
                  <a:lnTo>
                    <a:pt x="335" y="279"/>
                  </a:lnTo>
                  <a:lnTo>
                    <a:pt x="344" y="255"/>
                  </a:lnTo>
                  <a:lnTo>
                    <a:pt x="346" y="229"/>
                  </a:lnTo>
                  <a:lnTo>
                    <a:pt x="344" y="203"/>
                  </a:lnTo>
                  <a:lnTo>
                    <a:pt x="335" y="179"/>
                  </a:lnTo>
                  <a:lnTo>
                    <a:pt x="321" y="157"/>
                  </a:lnTo>
                  <a:lnTo>
                    <a:pt x="303" y="139"/>
                  </a:lnTo>
                  <a:lnTo>
                    <a:pt x="282" y="126"/>
                  </a:lnTo>
                  <a:lnTo>
                    <a:pt x="258" y="118"/>
                  </a:lnTo>
                  <a:lnTo>
                    <a:pt x="232" y="114"/>
                  </a:lnTo>
                  <a:close/>
                  <a:moveTo>
                    <a:pt x="232" y="0"/>
                  </a:moveTo>
                  <a:lnTo>
                    <a:pt x="269" y="3"/>
                  </a:lnTo>
                  <a:lnTo>
                    <a:pt x="304" y="11"/>
                  </a:lnTo>
                  <a:lnTo>
                    <a:pt x="338" y="26"/>
                  </a:lnTo>
                  <a:lnTo>
                    <a:pt x="368" y="43"/>
                  </a:lnTo>
                  <a:lnTo>
                    <a:pt x="395" y="66"/>
                  </a:lnTo>
                  <a:lnTo>
                    <a:pt x="418" y="94"/>
                  </a:lnTo>
                  <a:lnTo>
                    <a:pt x="437" y="124"/>
                  </a:lnTo>
                  <a:lnTo>
                    <a:pt x="451" y="156"/>
                  </a:lnTo>
                  <a:lnTo>
                    <a:pt x="460" y="192"/>
                  </a:lnTo>
                  <a:lnTo>
                    <a:pt x="463" y="229"/>
                  </a:lnTo>
                  <a:lnTo>
                    <a:pt x="460" y="267"/>
                  </a:lnTo>
                  <a:lnTo>
                    <a:pt x="451" y="301"/>
                  </a:lnTo>
                  <a:lnTo>
                    <a:pt x="437" y="335"/>
                  </a:lnTo>
                  <a:lnTo>
                    <a:pt x="418" y="365"/>
                  </a:lnTo>
                  <a:lnTo>
                    <a:pt x="395" y="392"/>
                  </a:lnTo>
                  <a:lnTo>
                    <a:pt x="368" y="415"/>
                  </a:lnTo>
                  <a:lnTo>
                    <a:pt x="338" y="434"/>
                  </a:lnTo>
                  <a:lnTo>
                    <a:pt x="304" y="447"/>
                  </a:lnTo>
                  <a:lnTo>
                    <a:pt x="269" y="456"/>
                  </a:lnTo>
                  <a:lnTo>
                    <a:pt x="232" y="459"/>
                  </a:lnTo>
                  <a:lnTo>
                    <a:pt x="194" y="456"/>
                  </a:lnTo>
                  <a:lnTo>
                    <a:pt x="158" y="447"/>
                  </a:lnTo>
                  <a:lnTo>
                    <a:pt x="126" y="434"/>
                  </a:lnTo>
                  <a:lnTo>
                    <a:pt x="95" y="415"/>
                  </a:lnTo>
                  <a:lnTo>
                    <a:pt x="68" y="392"/>
                  </a:lnTo>
                  <a:lnTo>
                    <a:pt x="45" y="365"/>
                  </a:lnTo>
                  <a:lnTo>
                    <a:pt x="26" y="335"/>
                  </a:lnTo>
                  <a:lnTo>
                    <a:pt x="12" y="301"/>
                  </a:lnTo>
                  <a:lnTo>
                    <a:pt x="3" y="267"/>
                  </a:lnTo>
                  <a:lnTo>
                    <a:pt x="0" y="229"/>
                  </a:lnTo>
                  <a:lnTo>
                    <a:pt x="3" y="192"/>
                  </a:lnTo>
                  <a:lnTo>
                    <a:pt x="12" y="156"/>
                  </a:lnTo>
                  <a:lnTo>
                    <a:pt x="26" y="124"/>
                  </a:lnTo>
                  <a:lnTo>
                    <a:pt x="45" y="94"/>
                  </a:lnTo>
                  <a:lnTo>
                    <a:pt x="68" y="66"/>
                  </a:lnTo>
                  <a:lnTo>
                    <a:pt x="95" y="43"/>
                  </a:lnTo>
                  <a:lnTo>
                    <a:pt x="126" y="26"/>
                  </a:lnTo>
                  <a:lnTo>
                    <a:pt x="158" y="11"/>
                  </a:lnTo>
                  <a:lnTo>
                    <a:pt x="194" y="3"/>
                  </a:lnTo>
                  <a:lnTo>
                    <a:pt x="2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09" name="Shape 7909"/>
            <p:cNvSpPr/>
            <p:nvPr/>
          </p:nvSpPr>
          <p:spPr>
            <a:xfrm>
              <a:off x="1813" y="229"/>
              <a:ext cx="29" cy="10"/>
            </a:xfrm>
            <a:custGeom>
              <a:avLst/>
              <a:gdLst/>
              <a:ahLst/>
              <a:cxnLst/>
              <a:rect l="0" t="0" r="0" b="0"/>
              <a:pathLst>
                <a:path w="346" h="115" extrusionOk="0">
                  <a:moveTo>
                    <a:pt x="57" y="0"/>
                  </a:moveTo>
                  <a:lnTo>
                    <a:pt x="289" y="0"/>
                  </a:lnTo>
                  <a:lnTo>
                    <a:pt x="307" y="3"/>
                  </a:lnTo>
                  <a:lnTo>
                    <a:pt x="323" y="12"/>
                  </a:lnTo>
                  <a:lnTo>
                    <a:pt x="335" y="23"/>
                  </a:lnTo>
                  <a:lnTo>
                    <a:pt x="344" y="40"/>
                  </a:lnTo>
                  <a:lnTo>
                    <a:pt x="346" y="58"/>
                  </a:lnTo>
                  <a:lnTo>
                    <a:pt x="344" y="75"/>
                  </a:lnTo>
                  <a:lnTo>
                    <a:pt x="335" y="91"/>
                  </a:lnTo>
                  <a:lnTo>
                    <a:pt x="323" y="104"/>
                  </a:lnTo>
                  <a:lnTo>
                    <a:pt x="307" y="112"/>
                  </a:lnTo>
                  <a:lnTo>
                    <a:pt x="289" y="115"/>
                  </a:lnTo>
                  <a:lnTo>
                    <a:pt x="57" y="115"/>
                  </a:lnTo>
                  <a:lnTo>
                    <a:pt x="39" y="112"/>
                  </a:lnTo>
                  <a:lnTo>
                    <a:pt x="23" y="104"/>
                  </a:lnTo>
                  <a:lnTo>
                    <a:pt x="10" y="91"/>
                  </a:lnTo>
                  <a:lnTo>
                    <a:pt x="2" y="75"/>
                  </a:lnTo>
                  <a:lnTo>
                    <a:pt x="0" y="58"/>
                  </a:lnTo>
                  <a:lnTo>
                    <a:pt x="2" y="40"/>
                  </a:lnTo>
                  <a:lnTo>
                    <a:pt x="10" y="23"/>
                  </a:lnTo>
                  <a:lnTo>
                    <a:pt x="23" y="12"/>
                  </a:lnTo>
                  <a:lnTo>
                    <a:pt x="39" y="3"/>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0" name="Shape 7910"/>
            <p:cNvSpPr/>
            <p:nvPr/>
          </p:nvSpPr>
          <p:spPr>
            <a:xfrm>
              <a:off x="1846" y="229"/>
              <a:ext cx="15" cy="10"/>
            </a:xfrm>
            <a:custGeom>
              <a:avLst/>
              <a:gdLst/>
              <a:ahLst/>
              <a:cxnLst/>
              <a:rect l="0" t="0" r="0" b="0"/>
              <a:pathLst>
                <a:path w="175" h="115" extrusionOk="0">
                  <a:moveTo>
                    <a:pt x="59" y="0"/>
                  </a:moveTo>
                  <a:lnTo>
                    <a:pt x="117" y="0"/>
                  </a:lnTo>
                  <a:lnTo>
                    <a:pt x="135" y="3"/>
                  </a:lnTo>
                  <a:lnTo>
                    <a:pt x="151" y="12"/>
                  </a:lnTo>
                  <a:lnTo>
                    <a:pt x="163" y="23"/>
                  </a:lnTo>
                  <a:lnTo>
                    <a:pt x="172" y="40"/>
                  </a:lnTo>
                  <a:lnTo>
                    <a:pt x="175" y="58"/>
                  </a:lnTo>
                  <a:lnTo>
                    <a:pt x="172" y="75"/>
                  </a:lnTo>
                  <a:lnTo>
                    <a:pt x="163" y="91"/>
                  </a:lnTo>
                  <a:lnTo>
                    <a:pt x="151" y="104"/>
                  </a:lnTo>
                  <a:lnTo>
                    <a:pt x="135" y="112"/>
                  </a:lnTo>
                  <a:lnTo>
                    <a:pt x="117" y="115"/>
                  </a:lnTo>
                  <a:lnTo>
                    <a:pt x="59" y="115"/>
                  </a:lnTo>
                  <a:lnTo>
                    <a:pt x="40" y="112"/>
                  </a:lnTo>
                  <a:lnTo>
                    <a:pt x="25" y="104"/>
                  </a:lnTo>
                  <a:lnTo>
                    <a:pt x="12" y="91"/>
                  </a:lnTo>
                  <a:lnTo>
                    <a:pt x="4" y="75"/>
                  </a:lnTo>
                  <a:lnTo>
                    <a:pt x="0" y="58"/>
                  </a:lnTo>
                  <a:lnTo>
                    <a:pt x="4" y="40"/>
                  </a:lnTo>
                  <a:lnTo>
                    <a:pt x="12" y="23"/>
                  </a:lnTo>
                  <a:lnTo>
                    <a:pt x="25" y="12"/>
                  </a:lnTo>
                  <a:lnTo>
                    <a:pt x="40"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1" name="Shape 7911"/>
            <p:cNvSpPr/>
            <p:nvPr/>
          </p:nvSpPr>
          <p:spPr>
            <a:xfrm>
              <a:off x="1827" y="282"/>
              <a:ext cx="193" cy="124"/>
            </a:xfrm>
            <a:custGeom>
              <a:avLst/>
              <a:gdLst/>
              <a:ahLst/>
              <a:cxnLst/>
              <a:rect l="0" t="0" r="0" b="0"/>
              <a:pathLst>
                <a:path w="2313" h="1492" extrusionOk="0">
                  <a:moveTo>
                    <a:pt x="752" y="0"/>
                  </a:moveTo>
                  <a:lnTo>
                    <a:pt x="766" y="2"/>
                  </a:lnTo>
                  <a:lnTo>
                    <a:pt x="780" y="7"/>
                  </a:lnTo>
                  <a:lnTo>
                    <a:pt x="792" y="16"/>
                  </a:lnTo>
                  <a:lnTo>
                    <a:pt x="801" y="29"/>
                  </a:lnTo>
                  <a:lnTo>
                    <a:pt x="808" y="42"/>
                  </a:lnTo>
                  <a:lnTo>
                    <a:pt x="809" y="57"/>
                  </a:lnTo>
                  <a:lnTo>
                    <a:pt x="808" y="72"/>
                  </a:lnTo>
                  <a:lnTo>
                    <a:pt x="801" y="85"/>
                  </a:lnTo>
                  <a:lnTo>
                    <a:pt x="792" y="98"/>
                  </a:lnTo>
                  <a:lnTo>
                    <a:pt x="197" y="688"/>
                  </a:lnTo>
                  <a:lnTo>
                    <a:pt x="2254" y="688"/>
                  </a:lnTo>
                  <a:lnTo>
                    <a:pt x="2273" y="692"/>
                  </a:lnTo>
                  <a:lnTo>
                    <a:pt x="2289" y="700"/>
                  </a:lnTo>
                  <a:lnTo>
                    <a:pt x="2301" y="712"/>
                  </a:lnTo>
                  <a:lnTo>
                    <a:pt x="2310" y="728"/>
                  </a:lnTo>
                  <a:lnTo>
                    <a:pt x="2313" y="746"/>
                  </a:lnTo>
                  <a:lnTo>
                    <a:pt x="2310" y="764"/>
                  </a:lnTo>
                  <a:lnTo>
                    <a:pt x="2301" y="779"/>
                  </a:lnTo>
                  <a:lnTo>
                    <a:pt x="2289" y="792"/>
                  </a:lnTo>
                  <a:lnTo>
                    <a:pt x="2273" y="800"/>
                  </a:lnTo>
                  <a:lnTo>
                    <a:pt x="2254" y="803"/>
                  </a:lnTo>
                  <a:lnTo>
                    <a:pt x="197" y="803"/>
                  </a:lnTo>
                  <a:lnTo>
                    <a:pt x="792" y="1394"/>
                  </a:lnTo>
                  <a:lnTo>
                    <a:pt x="801" y="1406"/>
                  </a:lnTo>
                  <a:lnTo>
                    <a:pt x="808" y="1420"/>
                  </a:lnTo>
                  <a:lnTo>
                    <a:pt x="809" y="1435"/>
                  </a:lnTo>
                  <a:lnTo>
                    <a:pt x="808" y="1449"/>
                  </a:lnTo>
                  <a:lnTo>
                    <a:pt x="801" y="1463"/>
                  </a:lnTo>
                  <a:lnTo>
                    <a:pt x="792" y="1475"/>
                  </a:lnTo>
                  <a:lnTo>
                    <a:pt x="780" y="1485"/>
                  </a:lnTo>
                  <a:lnTo>
                    <a:pt x="766" y="1490"/>
                  </a:lnTo>
                  <a:lnTo>
                    <a:pt x="751" y="1492"/>
                  </a:lnTo>
                  <a:lnTo>
                    <a:pt x="737" y="1490"/>
                  </a:lnTo>
                  <a:lnTo>
                    <a:pt x="722" y="1485"/>
                  </a:lnTo>
                  <a:lnTo>
                    <a:pt x="711" y="1475"/>
                  </a:lnTo>
                  <a:lnTo>
                    <a:pt x="17" y="787"/>
                  </a:lnTo>
                  <a:lnTo>
                    <a:pt x="10" y="778"/>
                  </a:lnTo>
                  <a:lnTo>
                    <a:pt x="4" y="768"/>
                  </a:lnTo>
                  <a:lnTo>
                    <a:pt x="0" y="753"/>
                  </a:lnTo>
                  <a:lnTo>
                    <a:pt x="0" y="738"/>
                  </a:lnTo>
                  <a:lnTo>
                    <a:pt x="4" y="724"/>
                  </a:lnTo>
                  <a:lnTo>
                    <a:pt x="10" y="713"/>
                  </a:lnTo>
                  <a:lnTo>
                    <a:pt x="17" y="705"/>
                  </a:lnTo>
                  <a:lnTo>
                    <a:pt x="711" y="16"/>
                  </a:lnTo>
                  <a:lnTo>
                    <a:pt x="722" y="7"/>
                  </a:lnTo>
                  <a:lnTo>
                    <a:pt x="737" y="2"/>
                  </a:lnTo>
                  <a:lnTo>
                    <a:pt x="7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12" name="Shape 7912"/>
          <p:cNvGrpSpPr/>
          <p:nvPr/>
        </p:nvGrpSpPr>
        <p:grpSpPr>
          <a:xfrm>
            <a:off x="2352468" y="427895"/>
            <a:ext cx="176770" cy="175470"/>
            <a:chOff x="2246" y="225"/>
            <a:chExt cx="272" cy="270"/>
          </a:xfrm>
        </p:grpSpPr>
        <p:sp>
          <p:nvSpPr>
            <p:cNvPr id="7913" name="Shape 7913"/>
            <p:cNvSpPr/>
            <p:nvPr/>
          </p:nvSpPr>
          <p:spPr>
            <a:xfrm>
              <a:off x="2292" y="273"/>
              <a:ext cx="118" cy="25"/>
            </a:xfrm>
            <a:custGeom>
              <a:avLst/>
              <a:gdLst/>
              <a:ahLst/>
              <a:cxnLst/>
              <a:rect l="0" t="0" r="0" b="0"/>
              <a:pathLst>
                <a:path w="1410" h="295" extrusionOk="0">
                  <a:moveTo>
                    <a:pt x="148" y="0"/>
                  </a:moveTo>
                  <a:lnTo>
                    <a:pt x="1262" y="0"/>
                  </a:lnTo>
                  <a:lnTo>
                    <a:pt x="1292" y="3"/>
                  </a:lnTo>
                  <a:lnTo>
                    <a:pt x="1319" y="12"/>
                  </a:lnTo>
                  <a:lnTo>
                    <a:pt x="1345" y="25"/>
                  </a:lnTo>
                  <a:lnTo>
                    <a:pt x="1367" y="44"/>
                  </a:lnTo>
                  <a:lnTo>
                    <a:pt x="1385" y="65"/>
                  </a:lnTo>
                  <a:lnTo>
                    <a:pt x="1398" y="91"/>
                  </a:lnTo>
                  <a:lnTo>
                    <a:pt x="1407" y="118"/>
                  </a:lnTo>
                  <a:lnTo>
                    <a:pt x="1410" y="148"/>
                  </a:lnTo>
                  <a:lnTo>
                    <a:pt x="1407" y="177"/>
                  </a:lnTo>
                  <a:lnTo>
                    <a:pt x="1398" y="205"/>
                  </a:lnTo>
                  <a:lnTo>
                    <a:pt x="1385" y="230"/>
                  </a:lnTo>
                  <a:lnTo>
                    <a:pt x="1367" y="251"/>
                  </a:lnTo>
                  <a:lnTo>
                    <a:pt x="1345" y="270"/>
                  </a:lnTo>
                  <a:lnTo>
                    <a:pt x="1319" y="283"/>
                  </a:lnTo>
                  <a:lnTo>
                    <a:pt x="1292" y="292"/>
                  </a:lnTo>
                  <a:lnTo>
                    <a:pt x="1262" y="295"/>
                  </a:lnTo>
                  <a:lnTo>
                    <a:pt x="148" y="295"/>
                  </a:lnTo>
                  <a:lnTo>
                    <a:pt x="118" y="292"/>
                  </a:lnTo>
                  <a:lnTo>
                    <a:pt x="91" y="283"/>
                  </a:lnTo>
                  <a:lnTo>
                    <a:pt x="65" y="270"/>
                  </a:lnTo>
                  <a:lnTo>
                    <a:pt x="43" y="251"/>
                  </a:lnTo>
                  <a:lnTo>
                    <a:pt x="25" y="230"/>
                  </a:lnTo>
                  <a:lnTo>
                    <a:pt x="12" y="205"/>
                  </a:lnTo>
                  <a:lnTo>
                    <a:pt x="3" y="177"/>
                  </a:lnTo>
                  <a:lnTo>
                    <a:pt x="0" y="148"/>
                  </a:lnTo>
                  <a:lnTo>
                    <a:pt x="3" y="118"/>
                  </a:lnTo>
                  <a:lnTo>
                    <a:pt x="12" y="91"/>
                  </a:lnTo>
                  <a:lnTo>
                    <a:pt x="25" y="65"/>
                  </a:lnTo>
                  <a:lnTo>
                    <a:pt x="43" y="44"/>
                  </a:lnTo>
                  <a:lnTo>
                    <a:pt x="65" y="25"/>
                  </a:lnTo>
                  <a:lnTo>
                    <a:pt x="91" y="12"/>
                  </a:lnTo>
                  <a:lnTo>
                    <a:pt x="118"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4" name="Shape 7914"/>
            <p:cNvSpPr/>
            <p:nvPr/>
          </p:nvSpPr>
          <p:spPr>
            <a:xfrm>
              <a:off x="2292" y="319"/>
              <a:ext cx="118" cy="25"/>
            </a:xfrm>
            <a:custGeom>
              <a:avLst/>
              <a:gdLst/>
              <a:ahLst/>
              <a:cxnLst/>
              <a:rect l="0" t="0" r="0" b="0"/>
              <a:pathLst>
                <a:path w="1410" h="295" extrusionOk="0">
                  <a:moveTo>
                    <a:pt x="148" y="0"/>
                  </a:moveTo>
                  <a:lnTo>
                    <a:pt x="1262" y="0"/>
                  </a:lnTo>
                  <a:lnTo>
                    <a:pt x="1292" y="3"/>
                  </a:lnTo>
                  <a:lnTo>
                    <a:pt x="1319" y="12"/>
                  </a:lnTo>
                  <a:lnTo>
                    <a:pt x="1345" y="25"/>
                  </a:lnTo>
                  <a:lnTo>
                    <a:pt x="1367" y="44"/>
                  </a:lnTo>
                  <a:lnTo>
                    <a:pt x="1385" y="65"/>
                  </a:lnTo>
                  <a:lnTo>
                    <a:pt x="1398" y="90"/>
                  </a:lnTo>
                  <a:lnTo>
                    <a:pt x="1407" y="118"/>
                  </a:lnTo>
                  <a:lnTo>
                    <a:pt x="1410" y="147"/>
                  </a:lnTo>
                  <a:lnTo>
                    <a:pt x="1407" y="177"/>
                  </a:lnTo>
                  <a:lnTo>
                    <a:pt x="1398" y="205"/>
                  </a:lnTo>
                  <a:lnTo>
                    <a:pt x="1385" y="230"/>
                  </a:lnTo>
                  <a:lnTo>
                    <a:pt x="1367" y="252"/>
                  </a:lnTo>
                  <a:lnTo>
                    <a:pt x="1345" y="270"/>
                  </a:lnTo>
                  <a:lnTo>
                    <a:pt x="1319" y="284"/>
                  </a:lnTo>
                  <a:lnTo>
                    <a:pt x="1292" y="292"/>
                  </a:lnTo>
                  <a:lnTo>
                    <a:pt x="1262" y="295"/>
                  </a:lnTo>
                  <a:lnTo>
                    <a:pt x="148" y="295"/>
                  </a:lnTo>
                  <a:lnTo>
                    <a:pt x="118" y="292"/>
                  </a:lnTo>
                  <a:lnTo>
                    <a:pt x="91" y="284"/>
                  </a:lnTo>
                  <a:lnTo>
                    <a:pt x="65" y="270"/>
                  </a:lnTo>
                  <a:lnTo>
                    <a:pt x="43" y="252"/>
                  </a:lnTo>
                  <a:lnTo>
                    <a:pt x="25" y="230"/>
                  </a:lnTo>
                  <a:lnTo>
                    <a:pt x="12" y="205"/>
                  </a:lnTo>
                  <a:lnTo>
                    <a:pt x="3" y="177"/>
                  </a:lnTo>
                  <a:lnTo>
                    <a:pt x="0" y="147"/>
                  </a:lnTo>
                  <a:lnTo>
                    <a:pt x="3" y="118"/>
                  </a:lnTo>
                  <a:lnTo>
                    <a:pt x="12" y="90"/>
                  </a:lnTo>
                  <a:lnTo>
                    <a:pt x="25" y="65"/>
                  </a:lnTo>
                  <a:lnTo>
                    <a:pt x="43" y="44"/>
                  </a:lnTo>
                  <a:lnTo>
                    <a:pt x="65" y="25"/>
                  </a:lnTo>
                  <a:lnTo>
                    <a:pt x="91" y="12"/>
                  </a:lnTo>
                  <a:lnTo>
                    <a:pt x="118"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5" name="Shape 7915"/>
            <p:cNvSpPr/>
            <p:nvPr/>
          </p:nvSpPr>
          <p:spPr>
            <a:xfrm>
              <a:off x="2292" y="365"/>
              <a:ext cx="71" cy="24"/>
            </a:xfrm>
            <a:custGeom>
              <a:avLst/>
              <a:gdLst/>
              <a:ahLst/>
              <a:cxnLst/>
              <a:rect l="0" t="0" r="0" b="0"/>
              <a:pathLst>
                <a:path w="853" h="294" extrusionOk="0">
                  <a:moveTo>
                    <a:pt x="148" y="0"/>
                  </a:moveTo>
                  <a:lnTo>
                    <a:pt x="705" y="0"/>
                  </a:lnTo>
                  <a:lnTo>
                    <a:pt x="735" y="3"/>
                  </a:lnTo>
                  <a:lnTo>
                    <a:pt x="763" y="11"/>
                  </a:lnTo>
                  <a:lnTo>
                    <a:pt x="789" y="25"/>
                  </a:lnTo>
                  <a:lnTo>
                    <a:pt x="810" y="42"/>
                  </a:lnTo>
                  <a:lnTo>
                    <a:pt x="829" y="65"/>
                  </a:lnTo>
                  <a:lnTo>
                    <a:pt x="842" y="89"/>
                  </a:lnTo>
                  <a:lnTo>
                    <a:pt x="850" y="117"/>
                  </a:lnTo>
                  <a:lnTo>
                    <a:pt x="853" y="147"/>
                  </a:lnTo>
                  <a:lnTo>
                    <a:pt x="850" y="177"/>
                  </a:lnTo>
                  <a:lnTo>
                    <a:pt x="842" y="204"/>
                  </a:lnTo>
                  <a:lnTo>
                    <a:pt x="829" y="229"/>
                  </a:lnTo>
                  <a:lnTo>
                    <a:pt x="810" y="251"/>
                  </a:lnTo>
                  <a:lnTo>
                    <a:pt x="789" y="268"/>
                  </a:lnTo>
                  <a:lnTo>
                    <a:pt x="763" y="283"/>
                  </a:lnTo>
                  <a:lnTo>
                    <a:pt x="735" y="291"/>
                  </a:lnTo>
                  <a:lnTo>
                    <a:pt x="705" y="294"/>
                  </a:lnTo>
                  <a:lnTo>
                    <a:pt x="148" y="294"/>
                  </a:lnTo>
                  <a:lnTo>
                    <a:pt x="118" y="291"/>
                  </a:lnTo>
                  <a:lnTo>
                    <a:pt x="91" y="283"/>
                  </a:lnTo>
                  <a:lnTo>
                    <a:pt x="65" y="268"/>
                  </a:lnTo>
                  <a:lnTo>
                    <a:pt x="43" y="251"/>
                  </a:lnTo>
                  <a:lnTo>
                    <a:pt x="25" y="229"/>
                  </a:lnTo>
                  <a:lnTo>
                    <a:pt x="12" y="204"/>
                  </a:lnTo>
                  <a:lnTo>
                    <a:pt x="3" y="177"/>
                  </a:lnTo>
                  <a:lnTo>
                    <a:pt x="0" y="147"/>
                  </a:lnTo>
                  <a:lnTo>
                    <a:pt x="3" y="117"/>
                  </a:lnTo>
                  <a:lnTo>
                    <a:pt x="12" y="89"/>
                  </a:lnTo>
                  <a:lnTo>
                    <a:pt x="25" y="65"/>
                  </a:lnTo>
                  <a:lnTo>
                    <a:pt x="43" y="42"/>
                  </a:lnTo>
                  <a:lnTo>
                    <a:pt x="65" y="25"/>
                  </a:lnTo>
                  <a:lnTo>
                    <a:pt x="91" y="11"/>
                  </a:lnTo>
                  <a:lnTo>
                    <a:pt x="118"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6" name="Shape 7916"/>
            <p:cNvSpPr/>
            <p:nvPr/>
          </p:nvSpPr>
          <p:spPr>
            <a:xfrm>
              <a:off x="2246" y="225"/>
              <a:ext cx="210" cy="270"/>
            </a:xfrm>
            <a:custGeom>
              <a:avLst/>
              <a:gdLst/>
              <a:ahLst/>
              <a:cxnLst/>
              <a:rect l="0" t="0" r="0" b="0"/>
              <a:pathLst>
                <a:path w="2524" h="3239" extrusionOk="0">
                  <a:moveTo>
                    <a:pt x="149" y="0"/>
                  </a:moveTo>
                  <a:lnTo>
                    <a:pt x="2375" y="0"/>
                  </a:lnTo>
                  <a:lnTo>
                    <a:pt x="2405" y="3"/>
                  </a:lnTo>
                  <a:lnTo>
                    <a:pt x="2433" y="11"/>
                  </a:lnTo>
                  <a:lnTo>
                    <a:pt x="2458" y="25"/>
                  </a:lnTo>
                  <a:lnTo>
                    <a:pt x="2480" y="42"/>
                  </a:lnTo>
                  <a:lnTo>
                    <a:pt x="2498" y="65"/>
                  </a:lnTo>
                  <a:lnTo>
                    <a:pt x="2512" y="89"/>
                  </a:lnTo>
                  <a:lnTo>
                    <a:pt x="2521" y="117"/>
                  </a:lnTo>
                  <a:lnTo>
                    <a:pt x="2524" y="146"/>
                  </a:lnTo>
                  <a:lnTo>
                    <a:pt x="2524" y="365"/>
                  </a:lnTo>
                  <a:lnTo>
                    <a:pt x="2227" y="876"/>
                  </a:lnTo>
                  <a:lnTo>
                    <a:pt x="2227" y="294"/>
                  </a:lnTo>
                  <a:lnTo>
                    <a:pt x="298" y="294"/>
                  </a:lnTo>
                  <a:lnTo>
                    <a:pt x="298" y="2944"/>
                  </a:lnTo>
                  <a:lnTo>
                    <a:pt x="2227" y="2944"/>
                  </a:lnTo>
                  <a:lnTo>
                    <a:pt x="2227" y="2578"/>
                  </a:lnTo>
                  <a:lnTo>
                    <a:pt x="2382" y="2476"/>
                  </a:lnTo>
                  <a:lnTo>
                    <a:pt x="2410" y="2454"/>
                  </a:lnTo>
                  <a:lnTo>
                    <a:pt x="2434" y="2430"/>
                  </a:lnTo>
                  <a:lnTo>
                    <a:pt x="2453" y="2402"/>
                  </a:lnTo>
                  <a:lnTo>
                    <a:pt x="2524" y="2280"/>
                  </a:lnTo>
                  <a:lnTo>
                    <a:pt x="2524" y="3092"/>
                  </a:lnTo>
                  <a:lnTo>
                    <a:pt x="2521" y="3121"/>
                  </a:lnTo>
                  <a:lnTo>
                    <a:pt x="2512" y="3149"/>
                  </a:lnTo>
                  <a:lnTo>
                    <a:pt x="2498" y="3174"/>
                  </a:lnTo>
                  <a:lnTo>
                    <a:pt x="2480" y="3196"/>
                  </a:lnTo>
                  <a:lnTo>
                    <a:pt x="2458" y="3214"/>
                  </a:lnTo>
                  <a:lnTo>
                    <a:pt x="2433" y="3227"/>
                  </a:lnTo>
                  <a:lnTo>
                    <a:pt x="2405" y="3236"/>
                  </a:lnTo>
                  <a:lnTo>
                    <a:pt x="2375" y="3239"/>
                  </a:lnTo>
                  <a:lnTo>
                    <a:pt x="149" y="3239"/>
                  </a:lnTo>
                  <a:lnTo>
                    <a:pt x="119" y="3236"/>
                  </a:lnTo>
                  <a:lnTo>
                    <a:pt x="91" y="3227"/>
                  </a:lnTo>
                  <a:lnTo>
                    <a:pt x="66" y="3214"/>
                  </a:lnTo>
                  <a:lnTo>
                    <a:pt x="44" y="3196"/>
                  </a:lnTo>
                  <a:lnTo>
                    <a:pt x="26" y="3174"/>
                  </a:lnTo>
                  <a:lnTo>
                    <a:pt x="12" y="3149"/>
                  </a:lnTo>
                  <a:lnTo>
                    <a:pt x="3" y="3121"/>
                  </a:lnTo>
                  <a:lnTo>
                    <a:pt x="0" y="3092"/>
                  </a:lnTo>
                  <a:lnTo>
                    <a:pt x="0" y="146"/>
                  </a:lnTo>
                  <a:lnTo>
                    <a:pt x="3" y="117"/>
                  </a:lnTo>
                  <a:lnTo>
                    <a:pt x="12" y="89"/>
                  </a:lnTo>
                  <a:lnTo>
                    <a:pt x="26" y="65"/>
                  </a:lnTo>
                  <a:lnTo>
                    <a:pt x="44" y="42"/>
                  </a:lnTo>
                  <a:lnTo>
                    <a:pt x="66" y="25"/>
                  </a:lnTo>
                  <a:lnTo>
                    <a:pt x="91" y="11"/>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7" name="Shape 7917"/>
            <p:cNvSpPr/>
            <p:nvPr/>
          </p:nvSpPr>
          <p:spPr>
            <a:xfrm>
              <a:off x="2388" y="255"/>
              <a:ext cx="130" cy="193"/>
            </a:xfrm>
            <a:custGeom>
              <a:avLst/>
              <a:gdLst/>
              <a:ahLst/>
              <a:cxnLst/>
              <a:rect l="0" t="0" r="0" b="0"/>
              <a:pathLst>
                <a:path w="1560" h="2321" extrusionOk="0">
                  <a:moveTo>
                    <a:pt x="138" y="1782"/>
                  </a:moveTo>
                  <a:lnTo>
                    <a:pt x="128" y="1955"/>
                  </a:lnTo>
                  <a:lnTo>
                    <a:pt x="173" y="1974"/>
                  </a:lnTo>
                  <a:lnTo>
                    <a:pt x="218" y="1998"/>
                  </a:lnTo>
                  <a:lnTo>
                    <a:pt x="262" y="2024"/>
                  </a:lnTo>
                  <a:lnTo>
                    <a:pt x="302" y="2054"/>
                  </a:lnTo>
                  <a:lnTo>
                    <a:pt x="446" y="1958"/>
                  </a:lnTo>
                  <a:lnTo>
                    <a:pt x="430" y="1939"/>
                  </a:lnTo>
                  <a:lnTo>
                    <a:pt x="408" y="1917"/>
                  </a:lnTo>
                  <a:lnTo>
                    <a:pt x="382" y="1894"/>
                  </a:lnTo>
                  <a:lnTo>
                    <a:pt x="348" y="1869"/>
                  </a:lnTo>
                  <a:lnTo>
                    <a:pt x="308" y="1844"/>
                  </a:lnTo>
                  <a:lnTo>
                    <a:pt x="273" y="1826"/>
                  </a:lnTo>
                  <a:lnTo>
                    <a:pt x="240" y="1810"/>
                  </a:lnTo>
                  <a:lnTo>
                    <a:pt x="210" y="1799"/>
                  </a:lnTo>
                  <a:lnTo>
                    <a:pt x="184" y="1791"/>
                  </a:lnTo>
                  <a:lnTo>
                    <a:pt x="160" y="1786"/>
                  </a:lnTo>
                  <a:lnTo>
                    <a:pt x="138" y="1782"/>
                  </a:lnTo>
                  <a:close/>
                  <a:moveTo>
                    <a:pt x="1073" y="0"/>
                  </a:moveTo>
                  <a:lnTo>
                    <a:pt x="1096" y="0"/>
                  </a:lnTo>
                  <a:lnTo>
                    <a:pt x="1122" y="2"/>
                  </a:lnTo>
                  <a:lnTo>
                    <a:pt x="1150" y="7"/>
                  </a:lnTo>
                  <a:lnTo>
                    <a:pt x="1181" y="14"/>
                  </a:lnTo>
                  <a:lnTo>
                    <a:pt x="1216" y="25"/>
                  </a:lnTo>
                  <a:lnTo>
                    <a:pt x="1253" y="39"/>
                  </a:lnTo>
                  <a:lnTo>
                    <a:pt x="1293" y="56"/>
                  </a:lnTo>
                  <a:lnTo>
                    <a:pt x="1335" y="80"/>
                  </a:lnTo>
                  <a:lnTo>
                    <a:pt x="1379" y="106"/>
                  </a:lnTo>
                  <a:lnTo>
                    <a:pt x="1417" y="133"/>
                  </a:lnTo>
                  <a:lnTo>
                    <a:pt x="1449" y="160"/>
                  </a:lnTo>
                  <a:lnTo>
                    <a:pt x="1476" y="186"/>
                  </a:lnTo>
                  <a:lnTo>
                    <a:pt x="1498" y="211"/>
                  </a:lnTo>
                  <a:lnTo>
                    <a:pt x="1516" y="234"/>
                  </a:lnTo>
                  <a:lnTo>
                    <a:pt x="1530" y="256"/>
                  </a:lnTo>
                  <a:lnTo>
                    <a:pt x="1540" y="275"/>
                  </a:lnTo>
                  <a:lnTo>
                    <a:pt x="1549" y="291"/>
                  </a:lnTo>
                  <a:lnTo>
                    <a:pt x="1554" y="305"/>
                  </a:lnTo>
                  <a:lnTo>
                    <a:pt x="1557" y="314"/>
                  </a:lnTo>
                  <a:lnTo>
                    <a:pt x="1558" y="319"/>
                  </a:lnTo>
                  <a:lnTo>
                    <a:pt x="1560" y="337"/>
                  </a:lnTo>
                  <a:lnTo>
                    <a:pt x="1557" y="355"/>
                  </a:lnTo>
                  <a:lnTo>
                    <a:pt x="1550" y="372"/>
                  </a:lnTo>
                  <a:lnTo>
                    <a:pt x="622" y="1966"/>
                  </a:lnTo>
                  <a:lnTo>
                    <a:pt x="613" y="1979"/>
                  </a:lnTo>
                  <a:lnTo>
                    <a:pt x="599" y="1991"/>
                  </a:lnTo>
                  <a:lnTo>
                    <a:pt x="114" y="2308"/>
                  </a:lnTo>
                  <a:lnTo>
                    <a:pt x="95" y="2317"/>
                  </a:lnTo>
                  <a:lnTo>
                    <a:pt x="76" y="2321"/>
                  </a:lnTo>
                  <a:lnTo>
                    <a:pt x="55" y="2318"/>
                  </a:lnTo>
                  <a:lnTo>
                    <a:pt x="36" y="2310"/>
                  </a:lnTo>
                  <a:lnTo>
                    <a:pt x="22" y="2301"/>
                  </a:lnTo>
                  <a:lnTo>
                    <a:pt x="12" y="2289"/>
                  </a:lnTo>
                  <a:lnTo>
                    <a:pt x="5" y="2275"/>
                  </a:lnTo>
                  <a:lnTo>
                    <a:pt x="0" y="2258"/>
                  </a:lnTo>
                  <a:lnTo>
                    <a:pt x="0" y="2242"/>
                  </a:lnTo>
                  <a:lnTo>
                    <a:pt x="34" y="1667"/>
                  </a:lnTo>
                  <a:lnTo>
                    <a:pt x="37" y="1651"/>
                  </a:lnTo>
                  <a:lnTo>
                    <a:pt x="44" y="1635"/>
                  </a:lnTo>
                  <a:lnTo>
                    <a:pt x="972" y="41"/>
                  </a:lnTo>
                  <a:lnTo>
                    <a:pt x="982" y="27"/>
                  </a:lnTo>
                  <a:lnTo>
                    <a:pt x="996" y="15"/>
                  </a:lnTo>
                  <a:lnTo>
                    <a:pt x="1014" y="7"/>
                  </a:lnTo>
                  <a:lnTo>
                    <a:pt x="1018" y="6"/>
                  </a:lnTo>
                  <a:lnTo>
                    <a:pt x="1027" y="4"/>
                  </a:lnTo>
                  <a:lnTo>
                    <a:pt x="1040" y="2"/>
                  </a:lnTo>
                  <a:lnTo>
                    <a:pt x="1055" y="0"/>
                  </a:lnTo>
                  <a:lnTo>
                    <a:pt x="10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18" name="Shape 7918"/>
            <p:cNvSpPr/>
            <p:nvPr/>
          </p:nvSpPr>
          <p:spPr>
            <a:xfrm>
              <a:off x="2285" y="410"/>
              <a:ext cx="95" cy="48"/>
            </a:xfrm>
            <a:custGeom>
              <a:avLst/>
              <a:gdLst/>
              <a:ahLst/>
              <a:cxnLst/>
              <a:rect l="0" t="0" r="0" b="0"/>
              <a:pathLst>
                <a:path w="1133" h="580" extrusionOk="0">
                  <a:moveTo>
                    <a:pt x="524" y="0"/>
                  </a:moveTo>
                  <a:lnTo>
                    <a:pt x="535" y="2"/>
                  </a:lnTo>
                  <a:lnTo>
                    <a:pt x="546" y="5"/>
                  </a:lnTo>
                  <a:lnTo>
                    <a:pt x="556" y="10"/>
                  </a:lnTo>
                  <a:lnTo>
                    <a:pt x="566" y="19"/>
                  </a:lnTo>
                  <a:lnTo>
                    <a:pt x="572" y="28"/>
                  </a:lnTo>
                  <a:lnTo>
                    <a:pt x="580" y="53"/>
                  </a:lnTo>
                  <a:lnTo>
                    <a:pt x="582" y="81"/>
                  </a:lnTo>
                  <a:lnTo>
                    <a:pt x="580" y="109"/>
                  </a:lnTo>
                  <a:lnTo>
                    <a:pt x="573" y="138"/>
                  </a:lnTo>
                  <a:lnTo>
                    <a:pt x="563" y="167"/>
                  </a:lnTo>
                  <a:lnTo>
                    <a:pt x="549" y="196"/>
                  </a:lnTo>
                  <a:lnTo>
                    <a:pt x="533" y="225"/>
                  </a:lnTo>
                  <a:lnTo>
                    <a:pt x="546" y="230"/>
                  </a:lnTo>
                  <a:lnTo>
                    <a:pt x="559" y="238"/>
                  </a:lnTo>
                  <a:lnTo>
                    <a:pt x="568" y="250"/>
                  </a:lnTo>
                  <a:lnTo>
                    <a:pt x="572" y="258"/>
                  </a:lnTo>
                  <a:lnTo>
                    <a:pt x="576" y="265"/>
                  </a:lnTo>
                  <a:lnTo>
                    <a:pt x="592" y="264"/>
                  </a:lnTo>
                  <a:lnTo>
                    <a:pt x="609" y="267"/>
                  </a:lnTo>
                  <a:lnTo>
                    <a:pt x="625" y="273"/>
                  </a:lnTo>
                  <a:lnTo>
                    <a:pt x="641" y="283"/>
                  </a:lnTo>
                  <a:lnTo>
                    <a:pt x="655" y="298"/>
                  </a:lnTo>
                  <a:lnTo>
                    <a:pt x="668" y="317"/>
                  </a:lnTo>
                  <a:lnTo>
                    <a:pt x="676" y="331"/>
                  </a:lnTo>
                  <a:lnTo>
                    <a:pt x="679" y="342"/>
                  </a:lnTo>
                  <a:lnTo>
                    <a:pt x="680" y="351"/>
                  </a:lnTo>
                  <a:lnTo>
                    <a:pt x="732" y="344"/>
                  </a:lnTo>
                  <a:lnTo>
                    <a:pt x="782" y="343"/>
                  </a:lnTo>
                  <a:lnTo>
                    <a:pt x="831" y="344"/>
                  </a:lnTo>
                  <a:lnTo>
                    <a:pt x="880" y="349"/>
                  </a:lnTo>
                  <a:lnTo>
                    <a:pt x="928" y="354"/>
                  </a:lnTo>
                  <a:lnTo>
                    <a:pt x="977" y="359"/>
                  </a:lnTo>
                  <a:lnTo>
                    <a:pt x="1028" y="362"/>
                  </a:lnTo>
                  <a:lnTo>
                    <a:pt x="1080" y="364"/>
                  </a:lnTo>
                  <a:lnTo>
                    <a:pt x="1096" y="366"/>
                  </a:lnTo>
                  <a:lnTo>
                    <a:pt x="1110" y="372"/>
                  </a:lnTo>
                  <a:lnTo>
                    <a:pt x="1120" y="381"/>
                  </a:lnTo>
                  <a:lnTo>
                    <a:pt x="1127" y="392"/>
                  </a:lnTo>
                  <a:lnTo>
                    <a:pt x="1132" y="405"/>
                  </a:lnTo>
                  <a:lnTo>
                    <a:pt x="1133" y="419"/>
                  </a:lnTo>
                  <a:lnTo>
                    <a:pt x="1132" y="432"/>
                  </a:lnTo>
                  <a:lnTo>
                    <a:pt x="1127" y="445"/>
                  </a:lnTo>
                  <a:lnTo>
                    <a:pt x="1120" y="456"/>
                  </a:lnTo>
                  <a:lnTo>
                    <a:pt x="1110" y="466"/>
                  </a:lnTo>
                  <a:lnTo>
                    <a:pt x="1096" y="472"/>
                  </a:lnTo>
                  <a:lnTo>
                    <a:pt x="1080" y="474"/>
                  </a:lnTo>
                  <a:lnTo>
                    <a:pt x="1046" y="473"/>
                  </a:lnTo>
                  <a:lnTo>
                    <a:pt x="1011" y="469"/>
                  </a:lnTo>
                  <a:lnTo>
                    <a:pt x="974" y="464"/>
                  </a:lnTo>
                  <a:lnTo>
                    <a:pt x="938" y="457"/>
                  </a:lnTo>
                  <a:lnTo>
                    <a:pt x="901" y="451"/>
                  </a:lnTo>
                  <a:lnTo>
                    <a:pt x="864" y="446"/>
                  </a:lnTo>
                  <a:lnTo>
                    <a:pt x="827" y="443"/>
                  </a:lnTo>
                  <a:lnTo>
                    <a:pt x="792" y="442"/>
                  </a:lnTo>
                  <a:lnTo>
                    <a:pt x="757" y="445"/>
                  </a:lnTo>
                  <a:lnTo>
                    <a:pt x="724" y="452"/>
                  </a:lnTo>
                  <a:lnTo>
                    <a:pt x="692" y="465"/>
                  </a:lnTo>
                  <a:lnTo>
                    <a:pt x="680" y="471"/>
                  </a:lnTo>
                  <a:lnTo>
                    <a:pt x="666" y="477"/>
                  </a:lnTo>
                  <a:lnTo>
                    <a:pt x="652" y="482"/>
                  </a:lnTo>
                  <a:lnTo>
                    <a:pt x="639" y="484"/>
                  </a:lnTo>
                  <a:lnTo>
                    <a:pt x="624" y="482"/>
                  </a:lnTo>
                  <a:lnTo>
                    <a:pt x="614" y="478"/>
                  </a:lnTo>
                  <a:lnTo>
                    <a:pt x="603" y="473"/>
                  </a:lnTo>
                  <a:lnTo>
                    <a:pt x="591" y="468"/>
                  </a:lnTo>
                  <a:lnTo>
                    <a:pt x="581" y="462"/>
                  </a:lnTo>
                  <a:lnTo>
                    <a:pt x="573" y="454"/>
                  </a:lnTo>
                  <a:lnTo>
                    <a:pt x="566" y="445"/>
                  </a:lnTo>
                  <a:lnTo>
                    <a:pt x="562" y="433"/>
                  </a:lnTo>
                  <a:lnTo>
                    <a:pt x="561" y="415"/>
                  </a:lnTo>
                  <a:lnTo>
                    <a:pt x="561" y="399"/>
                  </a:lnTo>
                  <a:lnTo>
                    <a:pt x="549" y="419"/>
                  </a:lnTo>
                  <a:lnTo>
                    <a:pt x="537" y="437"/>
                  </a:lnTo>
                  <a:lnTo>
                    <a:pt x="527" y="448"/>
                  </a:lnTo>
                  <a:lnTo>
                    <a:pt x="514" y="456"/>
                  </a:lnTo>
                  <a:lnTo>
                    <a:pt x="500" y="461"/>
                  </a:lnTo>
                  <a:lnTo>
                    <a:pt x="486" y="462"/>
                  </a:lnTo>
                  <a:lnTo>
                    <a:pt x="471" y="460"/>
                  </a:lnTo>
                  <a:lnTo>
                    <a:pt x="458" y="454"/>
                  </a:lnTo>
                  <a:lnTo>
                    <a:pt x="447" y="447"/>
                  </a:lnTo>
                  <a:lnTo>
                    <a:pt x="437" y="437"/>
                  </a:lnTo>
                  <a:lnTo>
                    <a:pt x="432" y="425"/>
                  </a:lnTo>
                  <a:lnTo>
                    <a:pt x="431" y="411"/>
                  </a:lnTo>
                  <a:lnTo>
                    <a:pt x="435" y="394"/>
                  </a:lnTo>
                  <a:lnTo>
                    <a:pt x="438" y="388"/>
                  </a:lnTo>
                  <a:lnTo>
                    <a:pt x="442" y="382"/>
                  </a:lnTo>
                  <a:lnTo>
                    <a:pt x="442" y="382"/>
                  </a:lnTo>
                  <a:lnTo>
                    <a:pt x="441" y="382"/>
                  </a:lnTo>
                  <a:lnTo>
                    <a:pt x="450" y="362"/>
                  </a:lnTo>
                  <a:lnTo>
                    <a:pt x="436" y="371"/>
                  </a:lnTo>
                  <a:lnTo>
                    <a:pt x="424" y="382"/>
                  </a:lnTo>
                  <a:lnTo>
                    <a:pt x="414" y="396"/>
                  </a:lnTo>
                  <a:lnTo>
                    <a:pt x="401" y="409"/>
                  </a:lnTo>
                  <a:lnTo>
                    <a:pt x="387" y="417"/>
                  </a:lnTo>
                  <a:lnTo>
                    <a:pt x="372" y="420"/>
                  </a:lnTo>
                  <a:lnTo>
                    <a:pt x="356" y="420"/>
                  </a:lnTo>
                  <a:lnTo>
                    <a:pt x="342" y="416"/>
                  </a:lnTo>
                  <a:lnTo>
                    <a:pt x="329" y="409"/>
                  </a:lnTo>
                  <a:lnTo>
                    <a:pt x="318" y="398"/>
                  </a:lnTo>
                  <a:lnTo>
                    <a:pt x="311" y="386"/>
                  </a:lnTo>
                  <a:lnTo>
                    <a:pt x="308" y="372"/>
                  </a:lnTo>
                  <a:lnTo>
                    <a:pt x="310" y="357"/>
                  </a:lnTo>
                  <a:lnTo>
                    <a:pt x="317" y="340"/>
                  </a:lnTo>
                  <a:lnTo>
                    <a:pt x="357" y="282"/>
                  </a:lnTo>
                  <a:lnTo>
                    <a:pt x="396" y="222"/>
                  </a:lnTo>
                  <a:lnTo>
                    <a:pt x="320" y="303"/>
                  </a:lnTo>
                  <a:lnTo>
                    <a:pt x="248" y="385"/>
                  </a:lnTo>
                  <a:lnTo>
                    <a:pt x="176" y="471"/>
                  </a:lnTo>
                  <a:lnTo>
                    <a:pt x="107" y="557"/>
                  </a:lnTo>
                  <a:lnTo>
                    <a:pt x="95" y="569"/>
                  </a:lnTo>
                  <a:lnTo>
                    <a:pt x="79" y="577"/>
                  </a:lnTo>
                  <a:lnTo>
                    <a:pt x="64" y="580"/>
                  </a:lnTo>
                  <a:lnTo>
                    <a:pt x="48" y="579"/>
                  </a:lnTo>
                  <a:lnTo>
                    <a:pt x="33" y="575"/>
                  </a:lnTo>
                  <a:lnTo>
                    <a:pt x="21" y="567"/>
                  </a:lnTo>
                  <a:lnTo>
                    <a:pt x="9" y="557"/>
                  </a:lnTo>
                  <a:lnTo>
                    <a:pt x="2" y="545"/>
                  </a:lnTo>
                  <a:lnTo>
                    <a:pt x="0" y="531"/>
                  </a:lnTo>
                  <a:lnTo>
                    <a:pt x="2" y="517"/>
                  </a:lnTo>
                  <a:lnTo>
                    <a:pt x="11" y="501"/>
                  </a:lnTo>
                  <a:lnTo>
                    <a:pt x="73" y="423"/>
                  </a:lnTo>
                  <a:lnTo>
                    <a:pt x="136" y="344"/>
                  </a:lnTo>
                  <a:lnTo>
                    <a:pt x="200" y="268"/>
                  </a:lnTo>
                  <a:lnTo>
                    <a:pt x="268" y="193"/>
                  </a:lnTo>
                  <a:lnTo>
                    <a:pt x="338" y="121"/>
                  </a:lnTo>
                  <a:lnTo>
                    <a:pt x="354" y="105"/>
                  </a:lnTo>
                  <a:lnTo>
                    <a:pt x="373" y="88"/>
                  </a:lnTo>
                  <a:lnTo>
                    <a:pt x="391" y="70"/>
                  </a:lnTo>
                  <a:lnTo>
                    <a:pt x="411" y="51"/>
                  </a:lnTo>
                  <a:lnTo>
                    <a:pt x="431" y="35"/>
                  </a:lnTo>
                  <a:lnTo>
                    <a:pt x="454" y="21"/>
                  </a:lnTo>
                  <a:lnTo>
                    <a:pt x="476" y="9"/>
                  </a:lnTo>
                  <a:lnTo>
                    <a:pt x="500" y="2"/>
                  </a:lnTo>
                  <a:lnTo>
                    <a:pt x="5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19" name="Shape 7919"/>
          <p:cNvGrpSpPr/>
          <p:nvPr/>
        </p:nvGrpSpPr>
        <p:grpSpPr>
          <a:xfrm>
            <a:off x="3371549" y="425296"/>
            <a:ext cx="180669" cy="180669"/>
            <a:chOff x="2747" y="223"/>
            <a:chExt cx="278" cy="278"/>
          </a:xfrm>
        </p:grpSpPr>
        <p:sp>
          <p:nvSpPr>
            <p:cNvPr id="7920" name="Shape 7920"/>
            <p:cNvSpPr/>
            <p:nvPr/>
          </p:nvSpPr>
          <p:spPr>
            <a:xfrm>
              <a:off x="2747" y="223"/>
              <a:ext cx="139" cy="138"/>
            </a:xfrm>
            <a:custGeom>
              <a:avLst/>
              <a:gdLst/>
              <a:ahLst/>
              <a:cxnLst/>
              <a:rect l="0" t="0" r="0" b="0"/>
              <a:pathLst>
                <a:path w="1666" h="1660" extrusionOk="0">
                  <a:moveTo>
                    <a:pt x="722" y="0"/>
                  </a:moveTo>
                  <a:lnTo>
                    <a:pt x="782" y="4"/>
                  </a:lnTo>
                  <a:lnTo>
                    <a:pt x="841" y="12"/>
                  </a:lnTo>
                  <a:lnTo>
                    <a:pt x="898" y="26"/>
                  </a:lnTo>
                  <a:lnTo>
                    <a:pt x="955" y="44"/>
                  </a:lnTo>
                  <a:lnTo>
                    <a:pt x="1010" y="66"/>
                  </a:lnTo>
                  <a:lnTo>
                    <a:pt x="1065" y="95"/>
                  </a:lnTo>
                  <a:lnTo>
                    <a:pt x="1116" y="127"/>
                  </a:lnTo>
                  <a:lnTo>
                    <a:pt x="1165" y="165"/>
                  </a:lnTo>
                  <a:lnTo>
                    <a:pt x="1212" y="208"/>
                  </a:lnTo>
                  <a:lnTo>
                    <a:pt x="1254" y="253"/>
                  </a:lnTo>
                  <a:lnTo>
                    <a:pt x="1290" y="302"/>
                  </a:lnTo>
                  <a:lnTo>
                    <a:pt x="1323" y="351"/>
                  </a:lnTo>
                  <a:lnTo>
                    <a:pt x="1351" y="404"/>
                  </a:lnTo>
                  <a:lnTo>
                    <a:pt x="1374" y="458"/>
                  </a:lnTo>
                  <a:lnTo>
                    <a:pt x="1393" y="513"/>
                  </a:lnTo>
                  <a:lnTo>
                    <a:pt x="1406" y="570"/>
                  </a:lnTo>
                  <a:lnTo>
                    <a:pt x="1415" y="627"/>
                  </a:lnTo>
                  <a:lnTo>
                    <a:pt x="1419" y="685"/>
                  </a:lnTo>
                  <a:lnTo>
                    <a:pt x="1419" y="742"/>
                  </a:lnTo>
                  <a:lnTo>
                    <a:pt x="1413" y="800"/>
                  </a:lnTo>
                  <a:lnTo>
                    <a:pt x="1411" y="840"/>
                  </a:lnTo>
                  <a:lnTo>
                    <a:pt x="1413" y="879"/>
                  </a:lnTo>
                  <a:lnTo>
                    <a:pt x="1421" y="918"/>
                  </a:lnTo>
                  <a:lnTo>
                    <a:pt x="1433" y="954"/>
                  </a:lnTo>
                  <a:lnTo>
                    <a:pt x="1451" y="990"/>
                  </a:lnTo>
                  <a:lnTo>
                    <a:pt x="1472" y="1022"/>
                  </a:lnTo>
                  <a:lnTo>
                    <a:pt x="1499" y="1052"/>
                  </a:lnTo>
                  <a:lnTo>
                    <a:pt x="1666" y="1219"/>
                  </a:lnTo>
                  <a:lnTo>
                    <a:pt x="1509" y="1376"/>
                  </a:lnTo>
                  <a:lnTo>
                    <a:pt x="1280" y="1149"/>
                  </a:lnTo>
                  <a:lnTo>
                    <a:pt x="1264" y="1135"/>
                  </a:lnTo>
                  <a:lnTo>
                    <a:pt x="1245" y="1126"/>
                  </a:lnTo>
                  <a:lnTo>
                    <a:pt x="1226" y="1122"/>
                  </a:lnTo>
                  <a:lnTo>
                    <a:pt x="1207" y="1122"/>
                  </a:lnTo>
                  <a:lnTo>
                    <a:pt x="1187" y="1126"/>
                  </a:lnTo>
                  <a:lnTo>
                    <a:pt x="1169" y="1135"/>
                  </a:lnTo>
                  <a:lnTo>
                    <a:pt x="1153" y="1149"/>
                  </a:lnTo>
                  <a:lnTo>
                    <a:pt x="1139" y="1165"/>
                  </a:lnTo>
                  <a:lnTo>
                    <a:pt x="1130" y="1183"/>
                  </a:lnTo>
                  <a:lnTo>
                    <a:pt x="1126" y="1203"/>
                  </a:lnTo>
                  <a:lnTo>
                    <a:pt x="1126" y="1222"/>
                  </a:lnTo>
                  <a:lnTo>
                    <a:pt x="1130" y="1241"/>
                  </a:lnTo>
                  <a:lnTo>
                    <a:pt x="1139" y="1260"/>
                  </a:lnTo>
                  <a:lnTo>
                    <a:pt x="1153" y="1276"/>
                  </a:lnTo>
                  <a:lnTo>
                    <a:pt x="1380" y="1503"/>
                  </a:lnTo>
                  <a:lnTo>
                    <a:pt x="1222" y="1660"/>
                  </a:lnTo>
                  <a:lnTo>
                    <a:pt x="1055" y="1493"/>
                  </a:lnTo>
                  <a:lnTo>
                    <a:pt x="1026" y="1467"/>
                  </a:lnTo>
                  <a:lnTo>
                    <a:pt x="993" y="1445"/>
                  </a:lnTo>
                  <a:lnTo>
                    <a:pt x="957" y="1429"/>
                  </a:lnTo>
                  <a:lnTo>
                    <a:pt x="921" y="1415"/>
                  </a:lnTo>
                  <a:lnTo>
                    <a:pt x="883" y="1408"/>
                  </a:lnTo>
                  <a:lnTo>
                    <a:pt x="843" y="1405"/>
                  </a:lnTo>
                  <a:lnTo>
                    <a:pt x="803" y="1408"/>
                  </a:lnTo>
                  <a:lnTo>
                    <a:pt x="745" y="1413"/>
                  </a:lnTo>
                  <a:lnTo>
                    <a:pt x="688" y="1413"/>
                  </a:lnTo>
                  <a:lnTo>
                    <a:pt x="629" y="1409"/>
                  </a:lnTo>
                  <a:lnTo>
                    <a:pt x="572" y="1401"/>
                  </a:lnTo>
                  <a:lnTo>
                    <a:pt x="515" y="1387"/>
                  </a:lnTo>
                  <a:lnTo>
                    <a:pt x="460" y="1369"/>
                  </a:lnTo>
                  <a:lnTo>
                    <a:pt x="406" y="1346"/>
                  </a:lnTo>
                  <a:lnTo>
                    <a:pt x="352" y="1319"/>
                  </a:lnTo>
                  <a:lnTo>
                    <a:pt x="302" y="1286"/>
                  </a:lnTo>
                  <a:lnTo>
                    <a:pt x="253" y="1248"/>
                  </a:lnTo>
                  <a:lnTo>
                    <a:pt x="208" y="1207"/>
                  </a:lnTo>
                  <a:lnTo>
                    <a:pt x="166" y="1161"/>
                  </a:lnTo>
                  <a:lnTo>
                    <a:pt x="128" y="1112"/>
                  </a:lnTo>
                  <a:lnTo>
                    <a:pt x="95" y="1060"/>
                  </a:lnTo>
                  <a:lnTo>
                    <a:pt x="66" y="1006"/>
                  </a:lnTo>
                  <a:lnTo>
                    <a:pt x="44" y="951"/>
                  </a:lnTo>
                  <a:lnTo>
                    <a:pt x="26" y="895"/>
                  </a:lnTo>
                  <a:lnTo>
                    <a:pt x="12" y="837"/>
                  </a:lnTo>
                  <a:lnTo>
                    <a:pt x="4" y="779"/>
                  </a:lnTo>
                  <a:lnTo>
                    <a:pt x="0" y="720"/>
                  </a:lnTo>
                  <a:lnTo>
                    <a:pt x="1" y="661"/>
                  </a:lnTo>
                  <a:lnTo>
                    <a:pt x="8" y="602"/>
                  </a:lnTo>
                  <a:lnTo>
                    <a:pt x="12" y="589"/>
                  </a:lnTo>
                  <a:lnTo>
                    <a:pt x="20" y="578"/>
                  </a:lnTo>
                  <a:lnTo>
                    <a:pt x="31" y="571"/>
                  </a:lnTo>
                  <a:lnTo>
                    <a:pt x="43" y="567"/>
                  </a:lnTo>
                  <a:lnTo>
                    <a:pt x="55" y="567"/>
                  </a:lnTo>
                  <a:lnTo>
                    <a:pt x="68" y="570"/>
                  </a:lnTo>
                  <a:lnTo>
                    <a:pt x="80" y="578"/>
                  </a:lnTo>
                  <a:lnTo>
                    <a:pt x="295" y="793"/>
                  </a:lnTo>
                  <a:lnTo>
                    <a:pt x="322" y="816"/>
                  </a:lnTo>
                  <a:lnTo>
                    <a:pt x="350" y="835"/>
                  </a:lnTo>
                  <a:lnTo>
                    <a:pt x="381" y="850"/>
                  </a:lnTo>
                  <a:lnTo>
                    <a:pt x="413" y="861"/>
                  </a:lnTo>
                  <a:lnTo>
                    <a:pt x="445" y="867"/>
                  </a:lnTo>
                  <a:lnTo>
                    <a:pt x="479" y="870"/>
                  </a:lnTo>
                  <a:lnTo>
                    <a:pt x="513" y="867"/>
                  </a:lnTo>
                  <a:lnTo>
                    <a:pt x="546" y="861"/>
                  </a:lnTo>
                  <a:lnTo>
                    <a:pt x="577" y="850"/>
                  </a:lnTo>
                  <a:lnTo>
                    <a:pt x="608" y="835"/>
                  </a:lnTo>
                  <a:lnTo>
                    <a:pt x="638" y="816"/>
                  </a:lnTo>
                  <a:lnTo>
                    <a:pt x="664" y="793"/>
                  </a:lnTo>
                  <a:lnTo>
                    <a:pt x="796" y="661"/>
                  </a:lnTo>
                  <a:lnTo>
                    <a:pt x="819" y="634"/>
                  </a:lnTo>
                  <a:lnTo>
                    <a:pt x="839" y="606"/>
                  </a:lnTo>
                  <a:lnTo>
                    <a:pt x="853" y="575"/>
                  </a:lnTo>
                  <a:lnTo>
                    <a:pt x="864" y="544"/>
                  </a:lnTo>
                  <a:lnTo>
                    <a:pt x="871" y="511"/>
                  </a:lnTo>
                  <a:lnTo>
                    <a:pt x="873" y="478"/>
                  </a:lnTo>
                  <a:lnTo>
                    <a:pt x="871" y="444"/>
                  </a:lnTo>
                  <a:lnTo>
                    <a:pt x="864" y="411"/>
                  </a:lnTo>
                  <a:lnTo>
                    <a:pt x="853" y="380"/>
                  </a:lnTo>
                  <a:lnTo>
                    <a:pt x="839" y="349"/>
                  </a:lnTo>
                  <a:lnTo>
                    <a:pt x="819" y="320"/>
                  </a:lnTo>
                  <a:lnTo>
                    <a:pt x="796" y="293"/>
                  </a:lnTo>
                  <a:lnTo>
                    <a:pt x="581" y="80"/>
                  </a:lnTo>
                  <a:lnTo>
                    <a:pt x="573" y="68"/>
                  </a:lnTo>
                  <a:lnTo>
                    <a:pt x="569" y="55"/>
                  </a:lnTo>
                  <a:lnTo>
                    <a:pt x="570" y="43"/>
                  </a:lnTo>
                  <a:lnTo>
                    <a:pt x="573" y="31"/>
                  </a:lnTo>
                  <a:lnTo>
                    <a:pt x="581" y="19"/>
                  </a:lnTo>
                  <a:lnTo>
                    <a:pt x="592" y="12"/>
                  </a:lnTo>
                  <a:lnTo>
                    <a:pt x="605" y="8"/>
                  </a:lnTo>
                  <a:lnTo>
                    <a:pt x="664" y="2"/>
                  </a:lnTo>
                  <a:lnTo>
                    <a:pt x="7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21" name="Shape 7921"/>
            <p:cNvSpPr/>
            <p:nvPr/>
          </p:nvSpPr>
          <p:spPr>
            <a:xfrm>
              <a:off x="2888" y="364"/>
              <a:ext cx="125" cy="124"/>
            </a:xfrm>
            <a:custGeom>
              <a:avLst/>
              <a:gdLst/>
              <a:ahLst/>
              <a:cxnLst/>
              <a:rect l="0" t="0" r="0" b="0"/>
              <a:pathLst>
                <a:path w="1500" h="1494" extrusionOk="0">
                  <a:moveTo>
                    <a:pt x="445" y="0"/>
                  </a:moveTo>
                  <a:lnTo>
                    <a:pt x="1409" y="961"/>
                  </a:lnTo>
                  <a:lnTo>
                    <a:pt x="1436" y="991"/>
                  </a:lnTo>
                  <a:lnTo>
                    <a:pt x="1457" y="1023"/>
                  </a:lnTo>
                  <a:lnTo>
                    <a:pt x="1474" y="1056"/>
                  </a:lnTo>
                  <a:lnTo>
                    <a:pt x="1487" y="1091"/>
                  </a:lnTo>
                  <a:lnTo>
                    <a:pt x="1496" y="1127"/>
                  </a:lnTo>
                  <a:lnTo>
                    <a:pt x="1500" y="1164"/>
                  </a:lnTo>
                  <a:lnTo>
                    <a:pt x="1500" y="1201"/>
                  </a:lnTo>
                  <a:lnTo>
                    <a:pt x="1496" y="1237"/>
                  </a:lnTo>
                  <a:lnTo>
                    <a:pt x="1487" y="1273"/>
                  </a:lnTo>
                  <a:lnTo>
                    <a:pt x="1473" y="1309"/>
                  </a:lnTo>
                  <a:lnTo>
                    <a:pt x="1456" y="1342"/>
                  </a:lnTo>
                  <a:lnTo>
                    <a:pt x="1435" y="1374"/>
                  </a:lnTo>
                  <a:lnTo>
                    <a:pt x="1408" y="1403"/>
                  </a:lnTo>
                  <a:lnTo>
                    <a:pt x="1379" y="1429"/>
                  </a:lnTo>
                  <a:lnTo>
                    <a:pt x="1347" y="1450"/>
                  </a:lnTo>
                  <a:lnTo>
                    <a:pt x="1314" y="1468"/>
                  </a:lnTo>
                  <a:lnTo>
                    <a:pt x="1278" y="1481"/>
                  </a:lnTo>
                  <a:lnTo>
                    <a:pt x="1242" y="1490"/>
                  </a:lnTo>
                  <a:lnTo>
                    <a:pt x="1206" y="1494"/>
                  </a:lnTo>
                  <a:lnTo>
                    <a:pt x="1169" y="1494"/>
                  </a:lnTo>
                  <a:lnTo>
                    <a:pt x="1132" y="1490"/>
                  </a:lnTo>
                  <a:lnTo>
                    <a:pt x="1095" y="1482"/>
                  </a:lnTo>
                  <a:lnTo>
                    <a:pt x="1061" y="1469"/>
                  </a:lnTo>
                  <a:lnTo>
                    <a:pt x="1027" y="1451"/>
                  </a:lnTo>
                  <a:lnTo>
                    <a:pt x="995" y="1430"/>
                  </a:lnTo>
                  <a:lnTo>
                    <a:pt x="966" y="1403"/>
                  </a:lnTo>
                  <a:lnTo>
                    <a:pt x="0" y="441"/>
                  </a:lnTo>
                  <a:lnTo>
                    <a:pt x="157" y="284"/>
                  </a:lnTo>
                  <a:lnTo>
                    <a:pt x="1095" y="1219"/>
                  </a:lnTo>
                  <a:lnTo>
                    <a:pt x="1112" y="1231"/>
                  </a:lnTo>
                  <a:lnTo>
                    <a:pt x="1130" y="1240"/>
                  </a:lnTo>
                  <a:lnTo>
                    <a:pt x="1150" y="1245"/>
                  </a:lnTo>
                  <a:lnTo>
                    <a:pt x="1169" y="1245"/>
                  </a:lnTo>
                  <a:lnTo>
                    <a:pt x="1188" y="1240"/>
                  </a:lnTo>
                  <a:lnTo>
                    <a:pt x="1207" y="1231"/>
                  </a:lnTo>
                  <a:lnTo>
                    <a:pt x="1224" y="1219"/>
                  </a:lnTo>
                  <a:lnTo>
                    <a:pt x="1236" y="1202"/>
                  </a:lnTo>
                  <a:lnTo>
                    <a:pt x="1246" y="1183"/>
                  </a:lnTo>
                  <a:lnTo>
                    <a:pt x="1250" y="1164"/>
                  </a:lnTo>
                  <a:lnTo>
                    <a:pt x="1250" y="1145"/>
                  </a:lnTo>
                  <a:lnTo>
                    <a:pt x="1246" y="1125"/>
                  </a:lnTo>
                  <a:lnTo>
                    <a:pt x="1236" y="1107"/>
                  </a:lnTo>
                  <a:lnTo>
                    <a:pt x="1224" y="1091"/>
                  </a:lnTo>
                  <a:lnTo>
                    <a:pt x="286" y="156"/>
                  </a:lnTo>
                  <a:lnTo>
                    <a:pt x="4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22" name="Shape 7922"/>
            <p:cNvSpPr/>
            <p:nvPr/>
          </p:nvSpPr>
          <p:spPr>
            <a:xfrm>
              <a:off x="2748" y="225"/>
              <a:ext cx="277" cy="276"/>
            </a:xfrm>
            <a:custGeom>
              <a:avLst/>
              <a:gdLst/>
              <a:ahLst/>
              <a:cxnLst/>
              <a:rect l="0" t="0" r="0" b="0"/>
              <a:pathLst>
                <a:path w="3324" h="3313" extrusionOk="0">
                  <a:moveTo>
                    <a:pt x="3117" y="0"/>
                  </a:moveTo>
                  <a:lnTo>
                    <a:pt x="3324" y="207"/>
                  </a:lnTo>
                  <a:lnTo>
                    <a:pt x="2908" y="1036"/>
                  </a:lnTo>
                  <a:lnTo>
                    <a:pt x="2491" y="1036"/>
                  </a:lnTo>
                  <a:lnTo>
                    <a:pt x="1359" y="2161"/>
                  </a:lnTo>
                  <a:lnTo>
                    <a:pt x="1567" y="2368"/>
                  </a:lnTo>
                  <a:lnTo>
                    <a:pt x="746" y="3186"/>
                  </a:lnTo>
                  <a:lnTo>
                    <a:pt x="711" y="3217"/>
                  </a:lnTo>
                  <a:lnTo>
                    <a:pt x="673" y="3245"/>
                  </a:lnTo>
                  <a:lnTo>
                    <a:pt x="633" y="3267"/>
                  </a:lnTo>
                  <a:lnTo>
                    <a:pt x="591" y="3285"/>
                  </a:lnTo>
                  <a:lnTo>
                    <a:pt x="548" y="3300"/>
                  </a:lnTo>
                  <a:lnTo>
                    <a:pt x="504" y="3308"/>
                  </a:lnTo>
                  <a:lnTo>
                    <a:pt x="460" y="3313"/>
                  </a:lnTo>
                  <a:lnTo>
                    <a:pt x="415" y="3313"/>
                  </a:lnTo>
                  <a:lnTo>
                    <a:pt x="370" y="3308"/>
                  </a:lnTo>
                  <a:lnTo>
                    <a:pt x="326" y="3300"/>
                  </a:lnTo>
                  <a:lnTo>
                    <a:pt x="283" y="3285"/>
                  </a:lnTo>
                  <a:lnTo>
                    <a:pt x="241" y="3267"/>
                  </a:lnTo>
                  <a:lnTo>
                    <a:pt x="201" y="3245"/>
                  </a:lnTo>
                  <a:lnTo>
                    <a:pt x="164" y="3217"/>
                  </a:lnTo>
                  <a:lnTo>
                    <a:pt x="128" y="3186"/>
                  </a:lnTo>
                  <a:lnTo>
                    <a:pt x="96" y="3150"/>
                  </a:lnTo>
                  <a:lnTo>
                    <a:pt x="69" y="3112"/>
                  </a:lnTo>
                  <a:lnTo>
                    <a:pt x="46" y="3073"/>
                  </a:lnTo>
                  <a:lnTo>
                    <a:pt x="28" y="3031"/>
                  </a:lnTo>
                  <a:lnTo>
                    <a:pt x="13" y="2988"/>
                  </a:lnTo>
                  <a:lnTo>
                    <a:pt x="4" y="2944"/>
                  </a:lnTo>
                  <a:lnTo>
                    <a:pt x="0" y="2899"/>
                  </a:lnTo>
                  <a:lnTo>
                    <a:pt x="0" y="2855"/>
                  </a:lnTo>
                  <a:lnTo>
                    <a:pt x="4" y="2811"/>
                  </a:lnTo>
                  <a:lnTo>
                    <a:pt x="13" y="2767"/>
                  </a:lnTo>
                  <a:lnTo>
                    <a:pt x="28" y="2723"/>
                  </a:lnTo>
                  <a:lnTo>
                    <a:pt x="46" y="2683"/>
                  </a:lnTo>
                  <a:lnTo>
                    <a:pt x="69" y="2642"/>
                  </a:lnTo>
                  <a:lnTo>
                    <a:pt x="96" y="2604"/>
                  </a:lnTo>
                  <a:lnTo>
                    <a:pt x="128" y="2569"/>
                  </a:lnTo>
                  <a:lnTo>
                    <a:pt x="948" y="1752"/>
                  </a:lnTo>
                  <a:lnTo>
                    <a:pt x="1152" y="1954"/>
                  </a:lnTo>
                  <a:lnTo>
                    <a:pt x="2284" y="829"/>
                  </a:lnTo>
                  <a:lnTo>
                    <a:pt x="2284" y="414"/>
                  </a:lnTo>
                  <a:lnTo>
                    <a:pt x="3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23" name="Shape 7923"/>
          <p:cNvGrpSpPr/>
          <p:nvPr/>
        </p:nvGrpSpPr>
        <p:grpSpPr>
          <a:xfrm>
            <a:off x="4958800" y="420097"/>
            <a:ext cx="191717" cy="191068"/>
            <a:chOff x="4362" y="202"/>
            <a:chExt cx="295" cy="294"/>
          </a:xfrm>
        </p:grpSpPr>
        <p:sp>
          <p:nvSpPr>
            <p:cNvPr id="7924" name="Shape 7924"/>
            <p:cNvSpPr/>
            <p:nvPr/>
          </p:nvSpPr>
          <p:spPr>
            <a:xfrm>
              <a:off x="4571" y="251"/>
              <a:ext cx="86" cy="209"/>
            </a:xfrm>
            <a:custGeom>
              <a:avLst/>
              <a:gdLst/>
              <a:ahLst/>
              <a:cxnLst/>
              <a:rect l="0" t="0" r="0" b="0"/>
              <a:pathLst>
                <a:path w="946" h="2301" extrusionOk="0">
                  <a:moveTo>
                    <a:pt x="554" y="1632"/>
                  </a:moveTo>
                  <a:lnTo>
                    <a:pt x="514" y="1635"/>
                  </a:lnTo>
                  <a:lnTo>
                    <a:pt x="474" y="1644"/>
                  </a:lnTo>
                  <a:lnTo>
                    <a:pt x="437" y="1658"/>
                  </a:lnTo>
                  <a:lnTo>
                    <a:pt x="403" y="1678"/>
                  </a:lnTo>
                  <a:lnTo>
                    <a:pt x="371" y="1701"/>
                  </a:lnTo>
                  <a:lnTo>
                    <a:pt x="344" y="1728"/>
                  </a:lnTo>
                  <a:lnTo>
                    <a:pt x="320" y="1760"/>
                  </a:lnTo>
                  <a:lnTo>
                    <a:pt x="301" y="1793"/>
                  </a:lnTo>
                  <a:lnTo>
                    <a:pt x="287" y="1831"/>
                  </a:lnTo>
                  <a:lnTo>
                    <a:pt x="277" y="1870"/>
                  </a:lnTo>
                  <a:lnTo>
                    <a:pt x="274" y="1911"/>
                  </a:lnTo>
                  <a:lnTo>
                    <a:pt x="277" y="1952"/>
                  </a:lnTo>
                  <a:lnTo>
                    <a:pt x="287" y="1992"/>
                  </a:lnTo>
                  <a:lnTo>
                    <a:pt x="301" y="2028"/>
                  </a:lnTo>
                  <a:lnTo>
                    <a:pt x="320" y="2063"/>
                  </a:lnTo>
                  <a:lnTo>
                    <a:pt x="344" y="2094"/>
                  </a:lnTo>
                  <a:lnTo>
                    <a:pt x="371" y="2122"/>
                  </a:lnTo>
                  <a:lnTo>
                    <a:pt x="403" y="2145"/>
                  </a:lnTo>
                  <a:lnTo>
                    <a:pt x="437" y="2164"/>
                  </a:lnTo>
                  <a:lnTo>
                    <a:pt x="474" y="2178"/>
                  </a:lnTo>
                  <a:lnTo>
                    <a:pt x="514" y="2186"/>
                  </a:lnTo>
                  <a:lnTo>
                    <a:pt x="554" y="2189"/>
                  </a:lnTo>
                  <a:lnTo>
                    <a:pt x="596" y="2186"/>
                  </a:lnTo>
                  <a:lnTo>
                    <a:pt x="636" y="2178"/>
                  </a:lnTo>
                  <a:lnTo>
                    <a:pt x="672" y="2164"/>
                  </a:lnTo>
                  <a:lnTo>
                    <a:pt x="707" y="2145"/>
                  </a:lnTo>
                  <a:lnTo>
                    <a:pt x="739" y="2122"/>
                  </a:lnTo>
                  <a:lnTo>
                    <a:pt x="766" y="2094"/>
                  </a:lnTo>
                  <a:lnTo>
                    <a:pt x="789" y="2063"/>
                  </a:lnTo>
                  <a:lnTo>
                    <a:pt x="809" y="2028"/>
                  </a:lnTo>
                  <a:lnTo>
                    <a:pt x="823" y="1992"/>
                  </a:lnTo>
                  <a:lnTo>
                    <a:pt x="831" y="1952"/>
                  </a:lnTo>
                  <a:lnTo>
                    <a:pt x="834" y="1911"/>
                  </a:lnTo>
                  <a:lnTo>
                    <a:pt x="831" y="1870"/>
                  </a:lnTo>
                  <a:lnTo>
                    <a:pt x="823" y="1831"/>
                  </a:lnTo>
                  <a:lnTo>
                    <a:pt x="809" y="1793"/>
                  </a:lnTo>
                  <a:lnTo>
                    <a:pt x="789" y="1760"/>
                  </a:lnTo>
                  <a:lnTo>
                    <a:pt x="766" y="1728"/>
                  </a:lnTo>
                  <a:lnTo>
                    <a:pt x="739" y="1701"/>
                  </a:lnTo>
                  <a:lnTo>
                    <a:pt x="707" y="1678"/>
                  </a:lnTo>
                  <a:lnTo>
                    <a:pt x="672" y="1658"/>
                  </a:lnTo>
                  <a:lnTo>
                    <a:pt x="636" y="1644"/>
                  </a:lnTo>
                  <a:lnTo>
                    <a:pt x="596" y="1635"/>
                  </a:lnTo>
                  <a:lnTo>
                    <a:pt x="554" y="1632"/>
                  </a:lnTo>
                  <a:close/>
                  <a:moveTo>
                    <a:pt x="57" y="0"/>
                  </a:moveTo>
                  <a:lnTo>
                    <a:pt x="72" y="2"/>
                  </a:lnTo>
                  <a:lnTo>
                    <a:pt x="85" y="8"/>
                  </a:lnTo>
                  <a:lnTo>
                    <a:pt x="160" y="56"/>
                  </a:lnTo>
                  <a:lnTo>
                    <a:pt x="231" y="109"/>
                  </a:lnTo>
                  <a:lnTo>
                    <a:pt x="298" y="166"/>
                  </a:lnTo>
                  <a:lnTo>
                    <a:pt x="362" y="226"/>
                  </a:lnTo>
                  <a:lnTo>
                    <a:pt x="421" y="289"/>
                  </a:lnTo>
                  <a:lnTo>
                    <a:pt x="476" y="356"/>
                  </a:lnTo>
                  <a:lnTo>
                    <a:pt x="527" y="425"/>
                  </a:lnTo>
                  <a:lnTo>
                    <a:pt x="574" y="497"/>
                  </a:lnTo>
                  <a:lnTo>
                    <a:pt x="615" y="572"/>
                  </a:lnTo>
                  <a:lnTo>
                    <a:pt x="653" y="649"/>
                  </a:lnTo>
                  <a:lnTo>
                    <a:pt x="686" y="729"/>
                  </a:lnTo>
                  <a:lnTo>
                    <a:pt x="713" y="810"/>
                  </a:lnTo>
                  <a:lnTo>
                    <a:pt x="737" y="894"/>
                  </a:lnTo>
                  <a:lnTo>
                    <a:pt x="755" y="979"/>
                  </a:lnTo>
                  <a:lnTo>
                    <a:pt x="768" y="1066"/>
                  </a:lnTo>
                  <a:lnTo>
                    <a:pt x="776" y="1154"/>
                  </a:lnTo>
                  <a:lnTo>
                    <a:pt x="778" y="1242"/>
                  </a:lnTo>
                  <a:lnTo>
                    <a:pt x="776" y="1324"/>
                  </a:lnTo>
                  <a:lnTo>
                    <a:pt x="769" y="1406"/>
                  </a:lnTo>
                  <a:lnTo>
                    <a:pt x="757" y="1487"/>
                  </a:lnTo>
                  <a:lnTo>
                    <a:pt x="741" y="1567"/>
                  </a:lnTo>
                  <a:lnTo>
                    <a:pt x="780" y="1592"/>
                  </a:lnTo>
                  <a:lnTo>
                    <a:pt x="816" y="1621"/>
                  </a:lnTo>
                  <a:lnTo>
                    <a:pt x="849" y="1653"/>
                  </a:lnTo>
                  <a:lnTo>
                    <a:pt x="877" y="1689"/>
                  </a:lnTo>
                  <a:lnTo>
                    <a:pt x="901" y="1728"/>
                  </a:lnTo>
                  <a:lnTo>
                    <a:pt x="921" y="1771"/>
                  </a:lnTo>
                  <a:lnTo>
                    <a:pt x="935" y="1816"/>
                  </a:lnTo>
                  <a:lnTo>
                    <a:pt x="943" y="1862"/>
                  </a:lnTo>
                  <a:lnTo>
                    <a:pt x="946" y="1911"/>
                  </a:lnTo>
                  <a:lnTo>
                    <a:pt x="943" y="1959"/>
                  </a:lnTo>
                  <a:lnTo>
                    <a:pt x="934" y="2007"/>
                  </a:lnTo>
                  <a:lnTo>
                    <a:pt x="920" y="2052"/>
                  </a:lnTo>
                  <a:lnTo>
                    <a:pt x="900" y="2094"/>
                  </a:lnTo>
                  <a:lnTo>
                    <a:pt x="876" y="2134"/>
                  </a:lnTo>
                  <a:lnTo>
                    <a:pt x="848" y="2170"/>
                  </a:lnTo>
                  <a:lnTo>
                    <a:pt x="815" y="2203"/>
                  </a:lnTo>
                  <a:lnTo>
                    <a:pt x="778" y="2231"/>
                  </a:lnTo>
                  <a:lnTo>
                    <a:pt x="739" y="2255"/>
                  </a:lnTo>
                  <a:lnTo>
                    <a:pt x="696" y="2275"/>
                  </a:lnTo>
                  <a:lnTo>
                    <a:pt x="651" y="2290"/>
                  </a:lnTo>
                  <a:lnTo>
                    <a:pt x="604" y="2298"/>
                  </a:lnTo>
                  <a:lnTo>
                    <a:pt x="554" y="2301"/>
                  </a:lnTo>
                  <a:lnTo>
                    <a:pt x="505" y="2298"/>
                  </a:lnTo>
                  <a:lnTo>
                    <a:pt x="459" y="2290"/>
                  </a:lnTo>
                  <a:lnTo>
                    <a:pt x="413" y="2275"/>
                  </a:lnTo>
                  <a:lnTo>
                    <a:pt x="371" y="2255"/>
                  </a:lnTo>
                  <a:lnTo>
                    <a:pt x="331" y="2231"/>
                  </a:lnTo>
                  <a:lnTo>
                    <a:pt x="295" y="2203"/>
                  </a:lnTo>
                  <a:lnTo>
                    <a:pt x="262" y="2170"/>
                  </a:lnTo>
                  <a:lnTo>
                    <a:pt x="233" y="2134"/>
                  </a:lnTo>
                  <a:lnTo>
                    <a:pt x="208" y="2094"/>
                  </a:lnTo>
                  <a:lnTo>
                    <a:pt x="189" y="2052"/>
                  </a:lnTo>
                  <a:lnTo>
                    <a:pt x="175" y="2007"/>
                  </a:lnTo>
                  <a:lnTo>
                    <a:pt x="165" y="1959"/>
                  </a:lnTo>
                  <a:lnTo>
                    <a:pt x="162" y="1911"/>
                  </a:lnTo>
                  <a:lnTo>
                    <a:pt x="165" y="1862"/>
                  </a:lnTo>
                  <a:lnTo>
                    <a:pt x="175" y="1816"/>
                  </a:lnTo>
                  <a:lnTo>
                    <a:pt x="189" y="1770"/>
                  </a:lnTo>
                  <a:lnTo>
                    <a:pt x="208" y="1727"/>
                  </a:lnTo>
                  <a:lnTo>
                    <a:pt x="233" y="1688"/>
                  </a:lnTo>
                  <a:lnTo>
                    <a:pt x="262" y="1652"/>
                  </a:lnTo>
                  <a:lnTo>
                    <a:pt x="295" y="1620"/>
                  </a:lnTo>
                  <a:lnTo>
                    <a:pt x="331" y="1591"/>
                  </a:lnTo>
                  <a:lnTo>
                    <a:pt x="371" y="1567"/>
                  </a:lnTo>
                  <a:lnTo>
                    <a:pt x="413" y="1547"/>
                  </a:lnTo>
                  <a:lnTo>
                    <a:pt x="459" y="1533"/>
                  </a:lnTo>
                  <a:lnTo>
                    <a:pt x="505" y="1524"/>
                  </a:lnTo>
                  <a:lnTo>
                    <a:pt x="554" y="1521"/>
                  </a:lnTo>
                  <a:lnTo>
                    <a:pt x="595" y="1523"/>
                  </a:lnTo>
                  <a:lnTo>
                    <a:pt x="635" y="1529"/>
                  </a:lnTo>
                  <a:lnTo>
                    <a:pt x="652" y="1435"/>
                  </a:lnTo>
                  <a:lnTo>
                    <a:pt x="663" y="1338"/>
                  </a:lnTo>
                  <a:lnTo>
                    <a:pt x="666" y="1242"/>
                  </a:lnTo>
                  <a:lnTo>
                    <a:pt x="664" y="1155"/>
                  </a:lnTo>
                  <a:lnTo>
                    <a:pt x="655" y="1069"/>
                  </a:lnTo>
                  <a:lnTo>
                    <a:pt x="642" y="985"/>
                  </a:lnTo>
                  <a:lnTo>
                    <a:pt x="623" y="902"/>
                  </a:lnTo>
                  <a:lnTo>
                    <a:pt x="599" y="820"/>
                  </a:lnTo>
                  <a:lnTo>
                    <a:pt x="570" y="740"/>
                  </a:lnTo>
                  <a:lnTo>
                    <a:pt x="536" y="663"/>
                  </a:lnTo>
                  <a:lnTo>
                    <a:pt x="497" y="589"/>
                  </a:lnTo>
                  <a:lnTo>
                    <a:pt x="454" y="517"/>
                  </a:lnTo>
                  <a:lnTo>
                    <a:pt x="405" y="448"/>
                  </a:lnTo>
                  <a:lnTo>
                    <a:pt x="353" y="382"/>
                  </a:lnTo>
                  <a:lnTo>
                    <a:pt x="296" y="319"/>
                  </a:lnTo>
                  <a:lnTo>
                    <a:pt x="235" y="259"/>
                  </a:lnTo>
                  <a:lnTo>
                    <a:pt x="169" y="202"/>
                  </a:lnTo>
                  <a:lnTo>
                    <a:pt x="99" y="151"/>
                  </a:lnTo>
                  <a:lnTo>
                    <a:pt x="26" y="102"/>
                  </a:lnTo>
                  <a:lnTo>
                    <a:pt x="15" y="93"/>
                  </a:lnTo>
                  <a:lnTo>
                    <a:pt x="7" y="82"/>
                  </a:lnTo>
                  <a:lnTo>
                    <a:pt x="2" y="68"/>
                  </a:lnTo>
                  <a:lnTo>
                    <a:pt x="0" y="53"/>
                  </a:lnTo>
                  <a:lnTo>
                    <a:pt x="2" y="39"/>
                  </a:lnTo>
                  <a:lnTo>
                    <a:pt x="8" y="26"/>
                  </a:lnTo>
                  <a:lnTo>
                    <a:pt x="18" y="14"/>
                  </a:lnTo>
                  <a:lnTo>
                    <a:pt x="29" y="6"/>
                  </a:lnTo>
                  <a:lnTo>
                    <a:pt x="42" y="1"/>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25" name="Shape 7925"/>
            <p:cNvSpPr/>
            <p:nvPr/>
          </p:nvSpPr>
          <p:spPr>
            <a:xfrm>
              <a:off x="4362" y="389"/>
              <a:ext cx="201" cy="107"/>
            </a:xfrm>
            <a:custGeom>
              <a:avLst/>
              <a:gdLst/>
              <a:ahLst/>
              <a:cxnLst/>
              <a:rect l="0" t="0" r="0" b="0"/>
              <a:pathLst>
                <a:path w="2214" h="1170" extrusionOk="0">
                  <a:moveTo>
                    <a:pt x="393" y="111"/>
                  </a:moveTo>
                  <a:lnTo>
                    <a:pt x="351" y="114"/>
                  </a:lnTo>
                  <a:lnTo>
                    <a:pt x="311" y="123"/>
                  </a:lnTo>
                  <a:lnTo>
                    <a:pt x="275" y="137"/>
                  </a:lnTo>
                  <a:lnTo>
                    <a:pt x="240" y="157"/>
                  </a:lnTo>
                  <a:lnTo>
                    <a:pt x="209" y="180"/>
                  </a:lnTo>
                  <a:lnTo>
                    <a:pt x="181" y="207"/>
                  </a:lnTo>
                  <a:lnTo>
                    <a:pt x="158" y="239"/>
                  </a:lnTo>
                  <a:lnTo>
                    <a:pt x="138" y="272"/>
                  </a:lnTo>
                  <a:lnTo>
                    <a:pt x="124" y="310"/>
                  </a:lnTo>
                  <a:lnTo>
                    <a:pt x="115" y="349"/>
                  </a:lnTo>
                  <a:lnTo>
                    <a:pt x="113" y="390"/>
                  </a:lnTo>
                  <a:lnTo>
                    <a:pt x="115" y="431"/>
                  </a:lnTo>
                  <a:lnTo>
                    <a:pt x="124" y="471"/>
                  </a:lnTo>
                  <a:lnTo>
                    <a:pt x="138" y="507"/>
                  </a:lnTo>
                  <a:lnTo>
                    <a:pt x="158" y="542"/>
                  </a:lnTo>
                  <a:lnTo>
                    <a:pt x="181" y="573"/>
                  </a:lnTo>
                  <a:lnTo>
                    <a:pt x="209" y="601"/>
                  </a:lnTo>
                  <a:lnTo>
                    <a:pt x="240" y="624"/>
                  </a:lnTo>
                  <a:lnTo>
                    <a:pt x="275" y="643"/>
                  </a:lnTo>
                  <a:lnTo>
                    <a:pt x="311" y="657"/>
                  </a:lnTo>
                  <a:lnTo>
                    <a:pt x="351" y="665"/>
                  </a:lnTo>
                  <a:lnTo>
                    <a:pt x="393" y="668"/>
                  </a:lnTo>
                  <a:lnTo>
                    <a:pt x="434" y="665"/>
                  </a:lnTo>
                  <a:lnTo>
                    <a:pt x="473" y="657"/>
                  </a:lnTo>
                  <a:lnTo>
                    <a:pt x="510" y="643"/>
                  </a:lnTo>
                  <a:lnTo>
                    <a:pt x="545" y="624"/>
                  </a:lnTo>
                  <a:lnTo>
                    <a:pt x="576" y="601"/>
                  </a:lnTo>
                  <a:lnTo>
                    <a:pt x="604" y="573"/>
                  </a:lnTo>
                  <a:lnTo>
                    <a:pt x="627" y="542"/>
                  </a:lnTo>
                  <a:lnTo>
                    <a:pt x="646" y="507"/>
                  </a:lnTo>
                  <a:lnTo>
                    <a:pt x="661" y="471"/>
                  </a:lnTo>
                  <a:lnTo>
                    <a:pt x="670" y="431"/>
                  </a:lnTo>
                  <a:lnTo>
                    <a:pt x="673" y="390"/>
                  </a:lnTo>
                  <a:lnTo>
                    <a:pt x="670" y="349"/>
                  </a:lnTo>
                  <a:lnTo>
                    <a:pt x="661" y="310"/>
                  </a:lnTo>
                  <a:lnTo>
                    <a:pt x="646" y="272"/>
                  </a:lnTo>
                  <a:lnTo>
                    <a:pt x="627" y="239"/>
                  </a:lnTo>
                  <a:lnTo>
                    <a:pt x="604" y="207"/>
                  </a:lnTo>
                  <a:lnTo>
                    <a:pt x="576" y="180"/>
                  </a:lnTo>
                  <a:lnTo>
                    <a:pt x="545" y="157"/>
                  </a:lnTo>
                  <a:lnTo>
                    <a:pt x="510" y="137"/>
                  </a:lnTo>
                  <a:lnTo>
                    <a:pt x="473" y="123"/>
                  </a:lnTo>
                  <a:lnTo>
                    <a:pt x="434" y="114"/>
                  </a:lnTo>
                  <a:lnTo>
                    <a:pt x="393" y="111"/>
                  </a:lnTo>
                  <a:close/>
                  <a:moveTo>
                    <a:pt x="393" y="0"/>
                  </a:moveTo>
                  <a:lnTo>
                    <a:pt x="442" y="3"/>
                  </a:lnTo>
                  <a:lnTo>
                    <a:pt x="489" y="12"/>
                  </a:lnTo>
                  <a:lnTo>
                    <a:pt x="533" y="26"/>
                  </a:lnTo>
                  <a:lnTo>
                    <a:pt x="576" y="46"/>
                  </a:lnTo>
                  <a:lnTo>
                    <a:pt x="616" y="70"/>
                  </a:lnTo>
                  <a:lnTo>
                    <a:pt x="652" y="99"/>
                  </a:lnTo>
                  <a:lnTo>
                    <a:pt x="685" y="131"/>
                  </a:lnTo>
                  <a:lnTo>
                    <a:pt x="714" y="167"/>
                  </a:lnTo>
                  <a:lnTo>
                    <a:pt x="738" y="206"/>
                  </a:lnTo>
                  <a:lnTo>
                    <a:pt x="757" y="249"/>
                  </a:lnTo>
                  <a:lnTo>
                    <a:pt x="773" y="295"/>
                  </a:lnTo>
                  <a:lnTo>
                    <a:pt x="781" y="341"/>
                  </a:lnTo>
                  <a:lnTo>
                    <a:pt x="784" y="390"/>
                  </a:lnTo>
                  <a:lnTo>
                    <a:pt x="782" y="435"/>
                  </a:lnTo>
                  <a:lnTo>
                    <a:pt x="774" y="479"/>
                  </a:lnTo>
                  <a:lnTo>
                    <a:pt x="761" y="521"/>
                  </a:lnTo>
                  <a:lnTo>
                    <a:pt x="745" y="560"/>
                  </a:lnTo>
                  <a:lnTo>
                    <a:pt x="724" y="598"/>
                  </a:lnTo>
                  <a:lnTo>
                    <a:pt x="699" y="632"/>
                  </a:lnTo>
                  <a:lnTo>
                    <a:pt x="671" y="663"/>
                  </a:lnTo>
                  <a:lnTo>
                    <a:pt x="731" y="720"/>
                  </a:lnTo>
                  <a:lnTo>
                    <a:pt x="794" y="772"/>
                  </a:lnTo>
                  <a:lnTo>
                    <a:pt x="859" y="820"/>
                  </a:lnTo>
                  <a:lnTo>
                    <a:pt x="927" y="864"/>
                  </a:lnTo>
                  <a:lnTo>
                    <a:pt x="998" y="904"/>
                  </a:lnTo>
                  <a:lnTo>
                    <a:pt x="1071" y="939"/>
                  </a:lnTo>
                  <a:lnTo>
                    <a:pt x="1145" y="970"/>
                  </a:lnTo>
                  <a:lnTo>
                    <a:pt x="1223" y="997"/>
                  </a:lnTo>
                  <a:lnTo>
                    <a:pt x="1300" y="1019"/>
                  </a:lnTo>
                  <a:lnTo>
                    <a:pt x="1379" y="1036"/>
                  </a:lnTo>
                  <a:lnTo>
                    <a:pt x="1461" y="1048"/>
                  </a:lnTo>
                  <a:lnTo>
                    <a:pt x="1542" y="1057"/>
                  </a:lnTo>
                  <a:lnTo>
                    <a:pt x="1624" y="1059"/>
                  </a:lnTo>
                  <a:lnTo>
                    <a:pt x="1712" y="1057"/>
                  </a:lnTo>
                  <a:lnTo>
                    <a:pt x="1800" y="1047"/>
                  </a:lnTo>
                  <a:lnTo>
                    <a:pt x="1886" y="1033"/>
                  </a:lnTo>
                  <a:lnTo>
                    <a:pt x="1971" y="1014"/>
                  </a:lnTo>
                  <a:lnTo>
                    <a:pt x="2055" y="989"/>
                  </a:lnTo>
                  <a:lnTo>
                    <a:pt x="2138" y="957"/>
                  </a:lnTo>
                  <a:lnTo>
                    <a:pt x="2152" y="953"/>
                  </a:lnTo>
                  <a:lnTo>
                    <a:pt x="2166" y="954"/>
                  </a:lnTo>
                  <a:lnTo>
                    <a:pt x="2180" y="957"/>
                  </a:lnTo>
                  <a:lnTo>
                    <a:pt x="2193" y="964"/>
                  </a:lnTo>
                  <a:lnTo>
                    <a:pt x="2203" y="975"/>
                  </a:lnTo>
                  <a:lnTo>
                    <a:pt x="2211" y="988"/>
                  </a:lnTo>
                  <a:lnTo>
                    <a:pt x="2214" y="1002"/>
                  </a:lnTo>
                  <a:lnTo>
                    <a:pt x="2214" y="1017"/>
                  </a:lnTo>
                  <a:lnTo>
                    <a:pt x="2211" y="1030"/>
                  </a:lnTo>
                  <a:lnTo>
                    <a:pt x="2204" y="1042"/>
                  </a:lnTo>
                  <a:lnTo>
                    <a:pt x="2194" y="1054"/>
                  </a:lnTo>
                  <a:lnTo>
                    <a:pt x="2180" y="1061"/>
                  </a:lnTo>
                  <a:lnTo>
                    <a:pt x="2091" y="1094"/>
                  </a:lnTo>
                  <a:lnTo>
                    <a:pt x="2000" y="1121"/>
                  </a:lnTo>
                  <a:lnTo>
                    <a:pt x="1908" y="1143"/>
                  </a:lnTo>
                  <a:lnTo>
                    <a:pt x="1814" y="1158"/>
                  </a:lnTo>
                  <a:lnTo>
                    <a:pt x="1719" y="1167"/>
                  </a:lnTo>
                  <a:lnTo>
                    <a:pt x="1624" y="1170"/>
                  </a:lnTo>
                  <a:lnTo>
                    <a:pt x="1534" y="1167"/>
                  </a:lnTo>
                  <a:lnTo>
                    <a:pt x="1444" y="1159"/>
                  </a:lnTo>
                  <a:lnTo>
                    <a:pt x="1356" y="1145"/>
                  </a:lnTo>
                  <a:lnTo>
                    <a:pt x="1268" y="1127"/>
                  </a:lnTo>
                  <a:lnTo>
                    <a:pt x="1183" y="1102"/>
                  </a:lnTo>
                  <a:lnTo>
                    <a:pt x="1099" y="1072"/>
                  </a:lnTo>
                  <a:lnTo>
                    <a:pt x="1017" y="1037"/>
                  </a:lnTo>
                  <a:lnTo>
                    <a:pt x="938" y="998"/>
                  </a:lnTo>
                  <a:lnTo>
                    <a:pt x="860" y="954"/>
                  </a:lnTo>
                  <a:lnTo>
                    <a:pt x="786" y="906"/>
                  </a:lnTo>
                  <a:lnTo>
                    <a:pt x="715" y="852"/>
                  </a:lnTo>
                  <a:lnTo>
                    <a:pt x="646" y="794"/>
                  </a:lnTo>
                  <a:lnTo>
                    <a:pt x="581" y="731"/>
                  </a:lnTo>
                  <a:lnTo>
                    <a:pt x="547" y="749"/>
                  </a:lnTo>
                  <a:lnTo>
                    <a:pt x="511" y="762"/>
                  </a:lnTo>
                  <a:lnTo>
                    <a:pt x="472" y="772"/>
                  </a:lnTo>
                  <a:lnTo>
                    <a:pt x="433" y="778"/>
                  </a:lnTo>
                  <a:lnTo>
                    <a:pt x="393" y="780"/>
                  </a:lnTo>
                  <a:lnTo>
                    <a:pt x="343" y="777"/>
                  </a:lnTo>
                  <a:lnTo>
                    <a:pt x="296" y="769"/>
                  </a:lnTo>
                  <a:lnTo>
                    <a:pt x="250" y="754"/>
                  </a:lnTo>
                  <a:lnTo>
                    <a:pt x="209" y="734"/>
                  </a:lnTo>
                  <a:lnTo>
                    <a:pt x="169" y="710"/>
                  </a:lnTo>
                  <a:lnTo>
                    <a:pt x="132" y="682"/>
                  </a:lnTo>
                  <a:lnTo>
                    <a:pt x="100" y="649"/>
                  </a:lnTo>
                  <a:lnTo>
                    <a:pt x="70" y="613"/>
                  </a:lnTo>
                  <a:lnTo>
                    <a:pt x="47" y="573"/>
                  </a:lnTo>
                  <a:lnTo>
                    <a:pt x="26" y="531"/>
                  </a:lnTo>
                  <a:lnTo>
                    <a:pt x="12" y="486"/>
                  </a:lnTo>
                  <a:lnTo>
                    <a:pt x="3" y="438"/>
                  </a:lnTo>
                  <a:lnTo>
                    <a:pt x="0" y="390"/>
                  </a:lnTo>
                  <a:lnTo>
                    <a:pt x="3" y="341"/>
                  </a:lnTo>
                  <a:lnTo>
                    <a:pt x="12" y="295"/>
                  </a:lnTo>
                  <a:lnTo>
                    <a:pt x="26" y="249"/>
                  </a:lnTo>
                  <a:lnTo>
                    <a:pt x="47" y="206"/>
                  </a:lnTo>
                  <a:lnTo>
                    <a:pt x="70" y="167"/>
                  </a:lnTo>
                  <a:lnTo>
                    <a:pt x="100" y="131"/>
                  </a:lnTo>
                  <a:lnTo>
                    <a:pt x="132" y="99"/>
                  </a:lnTo>
                  <a:lnTo>
                    <a:pt x="169" y="70"/>
                  </a:lnTo>
                  <a:lnTo>
                    <a:pt x="209" y="46"/>
                  </a:lnTo>
                  <a:lnTo>
                    <a:pt x="250" y="26"/>
                  </a:lnTo>
                  <a:lnTo>
                    <a:pt x="296" y="12"/>
                  </a:lnTo>
                  <a:lnTo>
                    <a:pt x="343" y="3"/>
                  </a:lnTo>
                  <a:lnTo>
                    <a:pt x="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26" name="Shape 7926"/>
            <p:cNvSpPr/>
            <p:nvPr/>
          </p:nvSpPr>
          <p:spPr>
            <a:xfrm>
              <a:off x="4378" y="202"/>
              <a:ext cx="167" cy="158"/>
            </a:xfrm>
            <a:custGeom>
              <a:avLst/>
              <a:gdLst/>
              <a:ahLst/>
              <a:cxnLst/>
              <a:rect l="0" t="0" r="0" b="0"/>
              <a:pathLst>
                <a:path w="1844" h="1739" extrusionOk="0">
                  <a:moveTo>
                    <a:pt x="1452" y="111"/>
                  </a:moveTo>
                  <a:lnTo>
                    <a:pt x="1411" y="114"/>
                  </a:lnTo>
                  <a:lnTo>
                    <a:pt x="1371" y="123"/>
                  </a:lnTo>
                  <a:lnTo>
                    <a:pt x="1335" y="137"/>
                  </a:lnTo>
                  <a:lnTo>
                    <a:pt x="1300" y="157"/>
                  </a:lnTo>
                  <a:lnTo>
                    <a:pt x="1268" y="180"/>
                  </a:lnTo>
                  <a:lnTo>
                    <a:pt x="1241" y="207"/>
                  </a:lnTo>
                  <a:lnTo>
                    <a:pt x="1217" y="239"/>
                  </a:lnTo>
                  <a:lnTo>
                    <a:pt x="1198" y="273"/>
                  </a:lnTo>
                  <a:lnTo>
                    <a:pt x="1184" y="310"/>
                  </a:lnTo>
                  <a:lnTo>
                    <a:pt x="1175" y="349"/>
                  </a:lnTo>
                  <a:lnTo>
                    <a:pt x="1172" y="390"/>
                  </a:lnTo>
                  <a:lnTo>
                    <a:pt x="1175" y="431"/>
                  </a:lnTo>
                  <a:lnTo>
                    <a:pt x="1184" y="471"/>
                  </a:lnTo>
                  <a:lnTo>
                    <a:pt x="1198" y="507"/>
                  </a:lnTo>
                  <a:lnTo>
                    <a:pt x="1217" y="542"/>
                  </a:lnTo>
                  <a:lnTo>
                    <a:pt x="1241" y="573"/>
                  </a:lnTo>
                  <a:lnTo>
                    <a:pt x="1268" y="600"/>
                  </a:lnTo>
                  <a:lnTo>
                    <a:pt x="1300" y="624"/>
                  </a:lnTo>
                  <a:lnTo>
                    <a:pt x="1335" y="643"/>
                  </a:lnTo>
                  <a:lnTo>
                    <a:pt x="1371" y="657"/>
                  </a:lnTo>
                  <a:lnTo>
                    <a:pt x="1411" y="665"/>
                  </a:lnTo>
                  <a:lnTo>
                    <a:pt x="1452" y="668"/>
                  </a:lnTo>
                  <a:lnTo>
                    <a:pt x="1493" y="665"/>
                  </a:lnTo>
                  <a:lnTo>
                    <a:pt x="1533" y="657"/>
                  </a:lnTo>
                  <a:lnTo>
                    <a:pt x="1570" y="643"/>
                  </a:lnTo>
                  <a:lnTo>
                    <a:pt x="1604" y="624"/>
                  </a:lnTo>
                  <a:lnTo>
                    <a:pt x="1636" y="600"/>
                  </a:lnTo>
                  <a:lnTo>
                    <a:pt x="1663" y="573"/>
                  </a:lnTo>
                  <a:lnTo>
                    <a:pt x="1687" y="542"/>
                  </a:lnTo>
                  <a:lnTo>
                    <a:pt x="1706" y="507"/>
                  </a:lnTo>
                  <a:lnTo>
                    <a:pt x="1720" y="471"/>
                  </a:lnTo>
                  <a:lnTo>
                    <a:pt x="1728" y="431"/>
                  </a:lnTo>
                  <a:lnTo>
                    <a:pt x="1732" y="390"/>
                  </a:lnTo>
                  <a:lnTo>
                    <a:pt x="1728" y="349"/>
                  </a:lnTo>
                  <a:lnTo>
                    <a:pt x="1720" y="310"/>
                  </a:lnTo>
                  <a:lnTo>
                    <a:pt x="1706" y="273"/>
                  </a:lnTo>
                  <a:lnTo>
                    <a:pt x="1687" y="239"/>
                  </a:lnTo>
                  <a:lnTo>
                    <a:pt x="1663" y="207"/>
                  </a:lnTo>
                  <a:lnTo>
                    <a:pt x="1636" y="180"/>
                  </a:lnTo>
                  <a:lnTo>
                    <a:pt x="1604" y="157"/>
                  </a:lnTo>
                  <a:lnTo>
                    <a:pt x="1570" y="137"/>
                  </a:lnTo>
                  <a:lnTo>
                    <a:pt x="1533" y="123"/>
                  </a:lnTo>
                  <a:lnTo>
                    <a:pt x="1493" y="114"/>
                  </a:lnTo>
                  <a:lnTo>
                    <a:pt x="1452" y="111"/>
                  </a:lnTo>
                  <a:close/>
                  <a:moveTo>
                    <a:pt x="1452" y="0"/>
                  </a:moveTo>
                  <a:lnTo>
                    <a:pt x="1501" y="3"/>
                  </a:lnTo>
                  <a:lnTo>
                    <a:pt x="1548" y="12"/>
                  </a:lnTo>
                  <a:lnTo>
                    <a:pt x="1593" y="26"/>
                  </a:lnTo>
                  <a:lnTo>
                    <a:pt x="1636" y="45"/>
                  </a:lnTo>
                  <a:lnTo>
                    <a:pt x="1676" y="69"/>
                  </a:lnTo>
                  <a:lnTo>
                    <a:pt x="1712" y="99"/>
                  </a:lnTo>
                  <a:lnTo>
                    <a:pt x="1745" y="131"/>
                  </a:lnTo>
                  <a:lnTo>
                    <a:pt x="1773" y="167"/>
                  </a:lnTo>
                  <a:lnTo>
                    <a:pt x="1798" y="206"/>
                  </a:lnTo>
                  <a:lnTo>
                    <a:pt x="1817" y="249"/>
                  </a:lnTo>
                  <a:lnTo>
                    <a:pt x="1832" y="294"/>
                  </a:lnTo>
                  <a:lnTo>
                    <a:pt x="1840" y="341"/>
                  </a:lnTo>
                  <a:lnTo>
                    <a:pt x="1844" y="390"/>
                  </a:lnTo>
                  <a:lnTo>
                    <a:pt x="1840" y="439"/>
                  </a:lnTo>
                  <a:lnTo>
                    <a:pt x="1832" y="486"/>
                  </a:lnTo>
                  <a:lnTo>
                    <a:pt x="1817" y="531"/>
                  </a:lnTo>
                  <a:lnTo>
                    <a:pt x="1798" y="573"/>
                  </a:lnTo>
                  <a:lnTo>
                    <a:pt x="1773" y="613"/>
                  </a:lnTo>
                  <a:lnTo>
                    <a:pt x="1745" y="649"/>
                  </a:lnTo>
                  <a:lnTo>
                    <a:pt x="1712" y="682"/>
                  </a:lnTo>
                  <a:lnTo>
                    <a:pt x="1676" y="710"/>
                  </a:lnTo>
                  <a:lnTo>
                    <a:pt x="1636" y="734"/>
                  </a:lnTo>
                  <a:lnTo>
                    <a:pt x="1593" y="753"/>
                  </a:lnTo>
                  <a:lnTo>
                    <a:pt x="1548" y="768"/>
                  </a:lnTo>
                  <a:lnTo>
                    <a:pt x="1501" y="777"/>
                  </a:lnTo>
                  <a:lnTo>
                    <a:pt x="1452" y="780"/>
                  </a:lnTo>
                  <a:lnTo>
                    <a:pt x="1404" y="777"/>
                  </a:lnTo>
                  <a:lnTo>
                    <a:pt x="1358" y="769"/>
                  </a:lnTo>
                  <a:lnTo>
                    <a:pt x="1314" y="755"/>
                  </a:lnTo>
                  <a:lnTo>
                    <a:pt x="1272" y="736"/>
                  </a:lnTo>
                  <a:lnTo>
                    <a:pt x="1234" y="714"/>
                  </a:lnTo>
                  <a:lnTo>
                    <a:pt x="1198" y="687"/>
                  </a:lnTo>
                  <a:lnTo>
                    <a:pt x="1166" y="655"/>
                  </a:lnTo>
                  <a:lnTo>
                    <a:pt x="1137" y="621"/>
                  </a:lnTo>
                  <a:lnTo>
                    <a:pt x="1112" y="583"/>
                  </a:lnTo>
                  <a:lnTo>
                    <a:pt x="1092" y="543"/>
                  </a:lnTo>
                  <a:lnTo>
                    <a:pt x="1076" y="500"/>
                  </a:lnTo>
                  <a:lnTo>
                    <a:pt x="993" y="526"/>
                  </a:lnTo>
                  <a:lnTo>
                    <a:pt x="911" y="559"/>
                  </a:lnTo>
                  <a:lnTo>
                    <a:pt x="833" y="596"/>
                  </a:lnTo>
                  <a:lnTo>
                    <a:pt x="758" y="638"/>
                  </a:lnTo>
                  <a:lnTo>
                    <a:pt x="686" y="684"/>
                  </a:lnTo>
                  <a:lnTo>
                    <a:pt x="618" y="734"/>
                  </a:lnTo>
                  <a:lnTo>
                    <a:pt x="553" y="789"/>
                  </a:lnTo>
                  <a:lnTo>
                    <a:pt x="492" y="847"/>
                  </a:lnTo>
                  <a:lnTo>
                    <a:pt x="434" y="910"/>
                  </a:lnTo>
                  <a:lnTo>
                    <a:pt x="381" y="974"/>
                  </a:lnTo>
                  <a:lnTo>
                    <a:pt x="332" y="1043"/>
                  </a:lnTo>
                  <a:lnTo>
                    <a:pt x="287" y="1115"/>
                  </a:lnTo>
                  <a:lnTo>
                    <a:pt x="247" y="1189"/>
                  </a:lnTo>
                  <a:lnTo>
                    <a:pt x="212" y="1267"/>
                  </a:lnTo>
                  <a:lnTo>
                    <a:pt x="181" y="1347"/>
                  </a:lnTo>
                  <a:lnTo>
                    <a:pt x="156" y="1429"/>
                  </a:lnTo>
                  <a:lnTo>
                    <a:pt x="136" y="1513"/>
                  </a:lnTo>
                  <a:lnTo>
                    <a:pt x="121" y="1600"/>
                  </a:lnTo>
                  <a:lnTo>
                    <a:pt x="112" y="1688"/>
                  </a:lnTo>
                  <a:lnTo>
                    <a:pt x="108" y="1705"/>
                  </a:lnTo>
                  <a:lnTo>
                    <a:pt x="100" y="1719"/>
                  </a:lnTo>
                  <a:lnTo>
                    <a:pt x="88" y="1730"/>
                  </a:lnTo>
                  <a:lnTo>
                    <a:pt x="73" y="1737"/>
                  </a:lnTo>
                  <a:lnTo>
                    <a:pt x="56" y="1739"/>
                  </a:lnTo>
                  <a:lnTo>
                    <a:pt x="54" y="1739"/>
                  </a:lnTo>
                  <a:lnTo>
                    <a:pt x="52" y="1739"/>
                  </a:lnTo>
                  <a:lnTo>
                    <a:pt x="35" y="1735"/>
                  </a:lnTo>
                  <a:lnTo>
                    <a:pt x="20" y="1726"/>
                  </a:lnTo>
                  <a:lnTo>
                    <a:pt x="9" y="1713"/>
                  </a:lnTo>
                  <a:lnTo>
                    <a:pt x="2" y="1698"/>
                  </a:lnTo>
                  <a:lnTo>
                    <a:pt x="0" y="1680"/>
                  </a:lnTo>
                  <a:lnTo>
                    <a:pt x="10" y="1588"/>
                  </a:lnTo>
                  <a:lnTo>
                    <a:pt x="24" y="1499"/>
                  </a:lnTo>
                  <a:lnTo>
                    <a:pt x="45" y="1411"/>
                  </a:lnTo>
                  <a:lnTo>
                    <a:pt x="70" y="1325"/>
                  </a:lnTo>
                  <a:lnTo>
                    <a:pt x="101" y="1242"/>
                  </a:lnTo>
                  <a:lnTo>
                    <a:pt x="136" y="1161"/>
                  </a:lnTo>
                  <a:lnTo>
                    <a:pt x="177" y="1083"/>
                  </a:lnTo>
                  <a:lnTo>
                    <a:pt x="222" y="1007"/>
                  </a:lnTo>
                  <a:lnTo>
                    <a:pt x="271" y="935"/>
                  </a:lnTo>
                  <a:lnTo>
                    <a:pt x="325" y="865"/>
                  </a:lnTo>
                  <a:lnTo>
                    <a:pt x="382" y="799"/>
                  </a:lnTo>
                  <a:lnTo>
                    <a:pt x="444" y="737"/>
                  </a:lnTo>
                  <a:lnTo>
                    <a:pt x="509" y="678"/>
                  </a:lnTo>
                  <a:lnTo>
                    <a:pt x="578" y="624"/>
                  </a:lnTo>
                  <a:lnTo>
                    <a:pt x="650" y="573"/>
                  </a:lnTo>
                  <a:lnTo>
                    <a:pt x="727" y="526"/>
                  </a:lnTo>
                  <a:lnTo>
                    <a:pt x="806" y="485"/>
                  </a:lnTo>
                  <a:lnTo>
                    <a:pt x="888" y="447"/>
                  </a:lnTo>
                  <a:lnTo>
                    <a:pt x="972" y="416"/>
                  </a:lnTo>
                  <a:lnTo>
                    <a:pt x="1061" y="389"/>
                  </a:lnTo>
                  <a:lnTo>
                    <a:pt x="1064" y="340"/>
                  </a:lnTo>
                  <a:lnTo>
                    <a:pt x="1073" y="292"/>
                  </a:lnTo>
                  <a:lnTo>
                    <a:pt x="1087" y="248"/>
                  </a:lnTo>
                  <a:lnTo>
                    <a:pt x="1107" y="206"/>
                  </a:lnTo>
                  <a:lnTo>
                    <a:pt x="1131" y="167"/>
                  </a:lnTo>
                  <a:lnTo>
                    <a:pt x="1159" y="130"/>
                  </a:lnTo>
                  <a:lnTo>
                    <a:pt x="1192" y="98"/>
                  </a:lnTo>
                  <a:lnTo>
                    <a:pt x="1229" y="69"/>
                  </a:lnTo>
                  <a:lnTo>
                    <a:pt x="1268" y="45"/>
                  </a:lnTo>
                  <a:lnTo>
                    <a:pt x="1311" y="26"/>
                  </a:lnTo>
                  <a:lnTo>
                    <a:pt x="1356" y="12"/>
                  </a:lnTo>
                  <a:lnTo>
                    <a:pt x="1403" y="3"/>
                  </a:lnTo>
                  <a:lnTo>
                    <a:pt x="14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27" name="Shape 7927"/>
          <p:cNvGrpSpPr/>
          <p:nvPr/>
        </p:nvGrpSpPr>
        <p:grpSpPr>
          <a:xfrm>
            <a:off x="5983923" y="421072"/>
            <a:ext cx="173520" cy="189118"/>
            <a:chOff x="4887" y="210"/>
            <a:chExt cx="267" cy="291"/>
          </a:xfrm>
        </p:grpSpPr>
        <p:sp>
          <p:nvSpPr>
            <p:cNvPr id="7928" name="Shape 7928"/>
            <p:cNvSpPr/>
            <p:nvPr/>
          </p:nvSpPr>
          <p:spPr>
            <a:xfrm>
              <a:off x="4887" y="243"/>
              <a:ext cx="267" cy="208"/>
            </a:xfrm>
            <a:custGeom>
              <a:avLst/>
              <a:gdLst/>
              <a:ahLst/>
              <a:cxnLst/>
              <a:rect l="0" t="0" r="0" b="0"/>
              <a:pathLst>
                <a:path w="3200" h="2495" extrusionOk="0">
                  <a:moveTo>
                    <a:pt x="133" y="0"/>
                  </a:moveTo>
                  <a:lnTo>
                    <a:pt x="158" y="4"/>
                  </a:lnTo>
                  <a:lnTo>
                    <a:pt x="582" y="130"/>
                  </a:lnTo>
                  <a:lnTo>
                    <a:pt x="605" y="138"/>
                  </a:lnTo>
                  <a:lnTo>
                    <a:pt x="624" y="150"/>
                  </a:lnTo>
                  <a:lnTo>
                    <a:pt x="640" y="166"/>
                  </a:lnTo>
                  <a:lnTo>
                    <a:pt x="653" y="183"/>
                  </a:lnTo>
                  <a:lnTo>
                    <a:pt x="663" y="203"/>
                  </a:lnTo>
                  <a:lnTo>
                    <a:pt x="667" y="214"/>
                  </a:lnTo>
                  <a:lnTo>
                    <a:pt x="671" y="227"/>
                  </a:lnTo>
                  <a:lnTo>
                    <a:pt x="760" y="656"/>
                  </a:lnTo>
                  <a:lnTo>
                    <a:pt x="777" y="656"/>
                  </a:lnTo>
                  <a:lnTo>
                    <a:pt x="795" y="657"/>
                  </a:lnTo>
                  <a:lnTo>
                    <a:pt x="3021" y="863"/>
                  </a:lnTo>
                  <a:lnTo>
                    <a:pt x="3054" y="870"/>
                  </a:lnTo>
                  <a:lnTo>
                    <a:pt x="3085" y="880"/>
                  </a:lnTo>
                  <a:lnTo>
                    <a:pt x="3113" y="895"/>
                  </a:lnTo>
                  <a:lnTo>
                    <a:pt x="3138" y="913"/>
                  </a:lnTo>
                  <a:lnTo>
                    <a:pt x="3159" y="935"/>
                  </a:lnTo>
                  <a:lnTo>
                    <a:pt x="3176" y="961"/>
                  </a:lnTo>
                  <a:lnTo>
                    <a:pt x="3189" y="987"/>
                  </a:lnTo>
                  <a:lnTo>
                    <a:pt x="3198" y="1017"/>
                  </a:lnTo>
                  <a:lnTo>
                    <a:pt x="3200" y="1047"/>
                  </a:lnTo>
                  <a:lnTo>
                    <a:pt x="3197" y="1079"/>
                  </a:lnTo>
                  <a:lnTo>
                    <a:pt x="3049" y="1818"/>
                  </a:lnTo>
                  <a:lnTo>
                    <a:pt x="3040" y="1849"/>
                  </a:lnTo>
                  <a:lnTo>
                    <a:pt x="3025" y="1877"/>
                  </a:lnTo>
                  <a:lnTo>
                    <a:pt x="3006" y="1903"/>
                  </a:lnTo>
                  <a:lnTo>
                    <a:pt x="2981" y="1925"/>
                  </a:lnTo>
                  <a:lnTo>
                    <a:pt x="2953" y="1942"/>
                  </a:lnTo>
                  <a:lnTo>
                    <a:pt x="2923" y="1956"/>
                  </a:lnTo>
                  <a:lnTo>
                    <a:pt x="2889" y="1964"/>
                  </a:lnTo>
                  <a:lnTo>
                    <a:pt x="2854" y="1966"/>
                  </a:lnTo>
                  <a:lnTo>
                    <a:pt x="1033" y="1966"/>
                  </a:lnTo>
                  <a:lnTo>
                    <a:pt x="1092" y="2250"/>
                  </a:lnTo>
                  <a:lnTo>
                    <a:pt x="2822" y="2249"/>
                  </a:lnTo>
                  <a:lnTo>
                    <a:pt x="2850" y="2252"/>
                  </a:lnTo>
                  <a:lnTo>
                    <a:pt x="2877" y="2262"/>
                  </a:lnTo>
                  <a:lnTo>
                    <a:pt x="2899" y="2275"/>
                  </a:lnTo>
                  <a:lnTo>
                    <a:pt x="2918" y="2295"/>
                  </a:lnTo>
                  <a:lnTo>
                    <a:pt x="2933" y="2318"/>
                  </a:lnTo>
                  <a:lnTo>
                    <a:pt x="2943" y="2343"/>
                  </a:lnTo>
                  <a:lnTo>
                    <a:pt x="2946" y="2372"/>
                  </a:lnTo>
                  <a:lnTo>
                    <a:pt x="2943" y="2400"/>
                  </a:lnTo>
                  <a:lnTo>
                    <a:pt x="2933" y="2426"/>
                  </a:lnTo>
                  <a:lnTo>
                    <a:pt x="2918" y="2449"/>
                  </a:lnTo>
                  <a:lnTo>
                    <a:pt x="2899" y="2468"/>
                  </a:lnTo>
                  <a:lnTo>
                    <a:pt x="2877" y="2483"/>
                  </a:lnTo>
                  <a:lnTo>
                    <a:pt x="2850" y="2491"/>
                  </a:lnTo>
                  <a:lnTo>
                    <a:pt x="2822" y="2494"/>
                  </a:lnTo>
                  <a:lnTo>
                    <a:pt x="991" y="2495"/>
                  </a:lnTo>
                  <a:lnTo>
                    <a:pt x="965" y="2493"/>
                  </a:lnTo>
                  <a:lnTo>
                    <a:pt x="940" y="2485"/>
                  </a:lnTo>
                  <a:lnTo>
                    <a:pt x="919" y="2472"/>
                  </a:lnTo>
                  <a:lnTo>
                    <a:pt x="900" y="2456"/>
                  </a:lnTo>
                  <a:lnTo>
                    <a:pt x="885" y="2436"/>
                  </a:lnTo>
                  <a:lnTo>
                    <a:pt x="874" y="2414"/>
                  </a:lnTo>
                  <a:lnTo>
                    <a:pt x="868" y="2389"/>
                  </a:lnTo>
                  <a:lnTo>
                    <a:pt x="442" y="345"/>
                  </a:lnTo>
                  <a:lnTo>
                    <a:pt x="88" y="241"/>
                  </a:lnTo>
                  <a:lnTo>
                    <a:pt x="65" y="231"/>
                  </a:lnTo>
                  <a:lnTo>
                    <a:pt x="45" y="219"/>
                  </a:lnTo>
                  <a:lnTo>
                    <a:pt x="28" y="202"/>
                  </a:lnTo>
                  <a:lnTo>
                    <a:pt x="14" y="182"/>
                  </a:lnTo>
                  <a:lnTo>
                    <a:pt x="5" y="160"/>
                  </a:lnTo>
                  <a:lnTo>
                    <a:pt x="0" y="137"/>
                  </a:lnTo>
                  <a:lnTo>
                    <a:pt x="0" y="113"/>
                  </a:lnTo>
                  <a:lnTo>
                    <a:pt x="4" y="88"/>
                  </a:lnTo>
                  <a:lnTo>
                    <a:pt x="14" y="65"/>
                  </a:lnTo>
                  <a:lnTo>
                    <a:pt x="28" y="45"/>
                  </a:lnTo>
                  <a:lnTo>
                    <a:pt x="45" y="28"/>
                  </a:lnTo>
                  <a:lnTo>
                    <a:pt x="64" y="15"/>
                  </a:lnTo>
                  <a:lnTo>
                    <a:pt x="86" y="5"/>
                  </a:lnTo>
                  <a:lnTo>
                    <a:pt x="109" y="0"/>
                  </a:lnTo>
                  <a:lnTo>
                    <a:pt x="1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29" name="Shape 7929"/>
            <p:cNvSpPr/>
            <p:nvPr/>
          </p:nvSpPr>
          <p:spPr>
            <a:xfrm>
              <a:off x="4978" y="460"/>
              <a:ext cx="41" cy="41"/>
            </a:xfrm>
            <a:custGeom>
              <a:avLst/>
              <a:gdLst/>
              <a:ahLst/>
              <a:cxnLst/>
              <a:rect l="0" t="0" r="0" b="0"/>
              <a:pathLst>
                <a:path w="494" h="492" extrusionOk="0">
                  <a:moveTo>
                    <a:pt x="246" y="0"/>
                  </a:moveTo>
                  <a:lnTo>
                    <a:pt x="287" y="3"/>
                  </a:lnTo>
                  <a:lnTo>
                    <a:pt x="325" y="13"/>
                  </a:lnTo>
                  <a:lnTo>
                    <a:pt x="360" y="27"/>
                  </a:lnTo>
                  <a:lnTo>
                    <a:pt x="392" y="48"/>
                  </a:lnTo>
                  <a:lnTo>
                    <a:pt x="421" y="72"/>
                  </a:lnTo>
                  <a:lnTo>
                    <a:pt x="446" y="101"/>
                  </a:lnTo>
                  <a:lnTo>
                    <a:pt x="466" y="132"/>
                  </a:lnTo>
                  <a:lnTo>
                    <a:pt x="481" y="169"/>
                  </a:lnTo>
                  <a:lnTo>
                    <a:pt x="491" y="206"/>
                  </a:lnTo>
                  <a:lnTo>
                    <a:pt x="494" y="246"/>
                  </a:lnTo>
                  <a:lnTo>
                    <a:pt x="491" y="285"/>
                  </a:lnTo>
                  <a:lnTo>
                    <a:pt x="481" y="324"/>
                  </a:lnTo>
                  <a:lnTo>
                    <a:pt x="466" y="359"/>
                  </a:lnTo>
                  <a:lnTo>
                    <a:pt x="446" y="392"/>
                  </a:lnTo>
                  <a:lnTo>
                    <a:pt x="421" y="420"/>
                  </a:lnTo>
                  <a:lnTo>
                    <a:pt x="392" y="445"/>
                  </a:lnTo>
                  <a:lnTo>
                    <a:pt x="360" y="465"/>
                  </a:lnTo>
                  <a:lnTo>
                    <a:pt x="325" y="480"/>
                  </a:lnTo>
                  <a:lnTo>
                    <a:pt x="287" y="489"/>
                  </a:lnTo>
                  <a:lnTo>
                    <a:pt x="246" y="492"/>
                  </a:lnTo>
                  <a:lnTo>
                    <a:pt x="207" y="489"/>
                  </a:lnTo>
                  <a:lnTo>
                    <a:pt x="169" y="480"/>
                  </a:lnTo>
                  <a:lnTo>
                    <a:pt x="133" y="465"/>
                  </a:lnTo>
                  <a:lnTo>
                    <a:pt x="101" y="445"/>
                  </a:lnTo>
                  <a:lnTo>
                    <a:pt x="73" y="420"/>
                  </a:lnTo>
                  <a:lnTo>
                    <a:pt x="48" y="392"/>
                  </a:lnTo>
                  <a:lnTo>
                    <a:pt x="28" y="359"/>
                  </a:lnTo>
                  <a:lnTo>
                    <a:pt x="13" y="324"/>
                  </a:lnTo>
                  <a:lnTo>
                    <a:pt x="3" y="285"/>
                  </a:lnTo>
                  <a:lnTo>
                    <a:pt x="0" y="246"/>
                  </a:lnTo>
                  <a:lnTo>
                    <a:pt x="3" y="206"/>
                  </a:lnTo>
                  <a:lnTo>
                    <a:pt x="13" y="169"/>
                  </a:lnTo>
                  <a:lnTo>
                    <a:pt x="28" y="132"/>
                  </a:lnTo>
                  <a:lnTo>
                    <a:pt x="48" y="101"/>
                  </a:lnTo>
                  <a:lnTo>
                    <a:pt x="73" y="72"/>
                  </a:lnTo>
                  <a:lnTo>
                    <a:pt x="101" y="48"/>
                  </a:lnTo>
                  <a:lnTo>
                    <a:pt x="133" y="27"/>
                  </a:lnTo>
                  <a:lnTo>
                    <a:pt x="169" y="13"/>
                  </a:lnTo>
                  <a:lnTo>
                    <a:pt x="207" y="3"/>
                  </a:lnTo>
                  <a:lnTo>
                    <a:pt x="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0" name="Shape 7930"/>
            <p:cNvSpPr/>
            <p:nvPr/>
          </p:nvSpPr>
          <p:spPr>
            <a:xfrm>
              <a:off x="5077" y="460"/>
              <a:ext cx="41" cy="41"/>
            </a:xfrm>
            <a:custGeom>
              <a:avLst/>
              <a:gdLst/>
              <a:ahLst/>
              <a:cxnLst/>
              <a:rect l="0" t="0" r="0" b="0"/>
              <a:pathLst>
                <a:path w="494" h="492" extrusionOk="0">
                  <a:moveTo>
                    <a:pt x="248" y="0"/>
                  </a:moveTo>
                  <a:lnTo>
                    <a:pt x="287" y="3"/>
                  </a:lnTo>
                  <a:lnTo>
                    <a:pt x="326" y="13"/>
                  </a:lnTo>
                  <a:lnTo>
                    <a:pt x="361" y="27"/>
                  </a:lnTo>
                  <a:lnTo>
                    <a:pt x="393" y="48"/>
                  </a:lnTo>
                  <a:lnTo>
                    <a:pt x="422" y="72"/>
                  </a:lnTo>
                  <a:lnTo>
                    <a:pt x="447" y="101"/>
                  </a:lnTo>
                  <a:lnTo>
                    <a:pt x="466" y="132"/>
                  </a:lnTo>
                  <a:lnTo>
                    <a:pt x="482" y="169"/>
                  </a:lnTo>
                  <a:lnTo>
                    <a:pt x="491" y="206"/>
                  </a:lnTo>
                  <a:lnTo>
                    <a:pt x="494" y="246"/>
                  </a:lnTo>
                  <a:lnTo>
                    <a:pt x="491" y="285"/>
                  </a:lnTo>
                  <a:lnTo>
                    <a:pt x="482" y="324"/>
                  </a:lnTo>
                  <a:lnTo>
                    <a:pt x="466" y="359"/>
                  </a:lnTo>
                  <a:lnTo>
                    <a:pt x="447" y="392"/>
                  </a:lnTo>
                  <a:lnTo>
                    <a:pt x="422" y="420"/>
                  </a:lnTo>
                  <a:lnTo>
                    <a:pt x="393" y="445"/>
                  </a:lnTo>
                  <a:lnTo>
                    <a:pt x="361" y="465"/>
                  </a:lnTo>
                  <a:lnTo>
                    <a:pt x="326" y="480"/>
                  </a:lnTo>
                  <a:lnTo>
                    <a:pt x="287" y="489"/>
                  </a:lnTo>
                  <a:lnTo>
                    <a:pt x="248" y="492"/>
                  </a:lnTo>
                  <a:lnTo>
                    <a:pt x="207" y="489"/>
                  </a:lnTo>
                  <a:lnTo>
                    <a:pt x="169" y="480"/>
                  </a:lnTo>
                  <a:lnTo>
                    <a:pt x="134" y="465"/>
                  </a:lnTo>
                  <a:lnTo>
                    <a:pt x="102" y="445"/>
                  </a:lnTo>
                  <a:lnTo>
                    <a:pt x="73" y="420"/>
                  </a:lnTo>
                  <a:lnTo>
                    <a:pt x="48" y="392"/>
                  </a:lnTo>
                  <a:lnTo>
                    <a:pt x="28" y="359"/>
                  </a:lnTo>
                  <a:lnTo>
                    <a:pt x="13" y="324"/>
                  </a:lnTo>
                  <a:lnTo>
                    <a:pt x="4" y="285"/>
                  </a:lnTo>
                  <a:lnTo>
                    <a:pt x="0" y="246"/>
                  </a:lnTo>
                  <a:lnTo>
                    <a:pt x="4" y="206"/>
                  </a:lnTo>
                  <a:lnTo>
                    <a:pt x="13" y="169"/>
                  </a:lnTo>
                  <a:lnTo>
                    <a:pt x="28" y="132"/>
                  </a:lnTo>
                  <a:lnTo>
                    <a:pt x="48" y="101"/>
                  </a:lnTo>
                  <a:lnTo>
                    <a:pt x="73" y="72"/>
                  </a:lnTo>
                  <a:lnTo>
                    <a:pt x="102" y="48"/>
                  </a:lnTo>
                  <a:lnTo>
                    <a:pt x="134" y="27"/>
                  </a:lnTo>
                  <a:lnTo>
                    <a:pt x="169" y="13"/>
                  </a:lnTo>
                  <a:lnTo>
                    <a:pt x="207" y="3"/>
                  </a:lnTo>
                  <a:lnTo>
                    <a:pt x="2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1" name="Shape 7931"/>
            <p:cNvSpPr/>
            <p:nvPr/>
          </p:nvSpPr>
          <p:spPr>
            <a:xfrm>
              <a:off x="4976" y="210"/>
              <a:ext cx="149" cy="92"/>
            </a:xfrm>
            <a:custGeom>
              <a:avLst/>
              <a:gdLst/>
              <a:ahLst/>
              <a:cxnLst/>
              <a:rect l="0" t="0" r="0" b="0"/>
              <a:pathLst>
                <a:path w="1793" h="1108" extrusionOk="0">
                  <a:moveTo>
                    <a:pt x="918" y="0"/>
                  </a:moveTo>
                  <a:lnTo>
                    <a:pt x="1042" y="12"/>
                  </a:lnTo>
                  <a:lnTo>
                    <a:pt x="1062" y="16"/>
                  </a:lnTo>
                  <a:lnTo>
                    <a:pt x="1080" y="26"/>
                  </a:lnTo>
                  <a:lnTo>
                    <a:pt x="1094" y="39"/>
                  </a:lnTo>
                  <a:lnTo>
                    <a:pt x="1105" y="55"/>
                  </a:lnTo>
                  <a:lnTo>
                    <a:pt x="1111" y="74"/>
                  </a:lnTo>
                  <a:lnTo>
                    <a:pt x="1111" y="96"/>
                  </a:lnTo>
                  <a:lnTo>
                    <a:pt x="1100" y="209"/>
                  </a:lnTo>
                  <a:lnTo>
                    <a:pt x="1155" y="228"/>
                  </a:lnTo>
                  <a:lnTo>
                    <a:pt x="1207" y="251"/>
                  </a:lnTo>
                  <a:lnTo>
                    <a:pt x="1256" y="277"/>
                  </a:lnTo>
                  <a:lnTo>
                    <a:pt x="1303" y="307"/>
                  </a:lnTo>
                  <a:lnTo>
                    <a:pt x="1348" y="340"/>
                  </a:lnTo>
                  <a:lnTo>
                    <a:pt x="1437" y="267"/>
                  </a:lnTo>
                  <a:lnTo>
                    <a:pt x="1455" y="256"/>
                  </a:lnTo>
                  <a:lnTo>
                    <a:pt x="1475" y="250"/>
                  </a:lnTo>
                  <a:lnTo>
                    <a:pt x="1494" y="250"/>
                  </a:lnTo>
                  <a:lnTo>
                    <a:pt x="1513" y="254"/>
                  </a:lnTo>
                  <a:lnTo>
                    <a:pt x="1531" y="262"/>
                  </a:lnTo>
                  <a:lnTo>
                    <a:pt x="1546" y="277"/>
                  </a:lnTo>
                  <a:lnTo>
                    <a:pt x="1626" y="372"/>
                  </a:lnTo>
                  <a:lnTo>
                    <a:pt x="1637" y="390"/>
                  </a:lnTo>
                  <a:lnTo>
                    <a:pt x="1642" y="409"/>
                  </a:lnTo>
                  <a:lnTo>
                    <a:pt x="1643" y="428"/>
                  </a:lnTo>
                  <a:lnTo>
                    <a:pt x="1639" y="448"/>
                  </a:lnTo>
                  <a:lnTo>
                    <a:pt x="1629" y="465"/>
                  </a:lnTo>
                  <a:lnTo>
                    <a:pt x="1615" y="481"/>
                  </a:lnTo>
                  <a:lnTo>
                    <a:pt x="1527" y="554"/>
                  </a:lnTo>
                  <a:lnTo>
                    <a:pt x="1551" y="604"/>
                  </a:lnTo>
                  <a:lnTo>
                    <a:pt x="1572" y="655"/>
                  </a:lnTo>
                  <a:lnTo>
                    <a:pt x="1589" y="709"/>
                  </a:lnTo>
                  <a:lnTo>
                    <a:pt x="1601" y="764"/>
                  </a:lnTo>
                  <a:lnTo>
                    <a:pt x="1609" y="821"/>
                  </a:lnTo>
                  <a:lnTo>
                    <a:pt x="1724" y="832"/>
                  </a:lnTo>
                  <a:lnTo>
                    <a:pt x="1744" y="836"/>
                  </a:lnTo>
                  <a:lnTo>
                    <a:pt x="1761" y="845"/>
                  </a:lnTo>
                  <a:lnTo>
                    <a:pt x="1776" y="858"/>
                  </a:lnTo>
                  <a:lnTo>
                    <a:pt x="1787" y="875"/>
                  </a:lnTo>
                  <a:lnTo>
                    <a:pt x="1792" y="894"/>
                  </a:lnTo>
                  <a:lnTo>
                    <a:pt x="1793" y="914"/>
                  </a:lnTo>
                  <a:lnTo>
                    <a:pt x="1782" y="1038"/>
                  </a:lnTo>
                  <a:lnTo>
                    <a:pt x="1777" y="1058"/>
                  </a:lnTo>
                  <a:lnTo>
                    <a:pt x="1768" y="1076"/>
                  </a:lnTo>
                  <a:lnTo>
                    <a:pt x="1755" y="1090"/>
                  </a:lnTo>
                  <a:lnTo>
                    <a:pt x="1738" y="1100"/>
                  </a:lnTo>
                  <a:lnTo>
                    <a:pt x="1719" y="1107"/>
                  </a:lnTo>
                  <a:lnTo>
                    <a:pt x="1699" y="1108"/>
                  </a:lnTo>
                  <a:lnTo>
                    <a:pt x="1583" y="1096"/>
                  </a:lnTo>
                  <a:lnTo>
                    <a:pt x="1223" y="1063"/>
                  </a:lnTo>
                  <a:lnTo>
                    <a:pt x="1236" y="925"/>
                  </a:lnTo>
                  <a:lnTo>
                    <a:pt x="1237" y="878"/>
                  </a:lnTo>
                  <a:lnTo>
                    <a:pt x="1232" y="834"/>
                  </a:lnTo>
                  <a:lnTo>
                    <a:pt x="1221" y="791"/>
                  </a:lnTo>
                  <a:lnTo>
                    <a:pt x="1205" y="750"/>
                  </a:lnTo>
                  <a:lnTo>
                    <a:pt x="1185" y="712"/>
                  </a:lnTo>
                  <a:lnTo>
                    <a:pt x="1159" y="677"/>
                  </a:lnTo>
                  <a:lnTo>
                    <a:pt x="1129" y="645"/>
                  </a:lnTo>
                  <a:lnTo>
                    <a:pt x="1095" y="617"/>
                  </a:lnTo>
                  <a:lnTo>
                    <a:pt x="1058" y="594"/>
                  </a:lnTo>
                  <a:lnTo>
                    <a:pt x="1017" y="576"/>
                  </a:lnTo>
                  <a:lnTo>
                    <a:pt x="975" y="563"/>
                  </a:lnTo>
                  <a:lnTo>
                    <a:pt x="929" y="555"/>
                  </a:lnTo>
                  <a:lnTo>
                    <a:pt x="882" y="554"/>
                  </a:lnTo>
                  <a:lnTo>
                    <a:pt x="837" y="559"/>
                  </a:lnTo>
                  <a:lnTo>
                    <a:pt x="793" y="569"/>
                  </a:lnTo>
                  <a:lnTo>
                    <a:pt x="753" y="585"/>
                  </a:lnTo>
                  <a:lnTo>
                    <a:pt x="714" y="606"/>
                  </a:lnTo>
                  <a:lnTo>
                    <a:pt x="679" y="632"/>
                  </a:lnTo>
                  <a:lnTo>
                    <a:pt x="647" y="662"/>
                  </a:lnTo>
                  <a:lnTo>
                    <a:pt x="619" y="695"/>
                  </a:lnTo>
                  <a:lnTo>
                    <a:pt x="596" y="732"/>
                  </a:lnTo>
                  <a:lnTo>
                    <a:pt x="578" y="772"/>
                  </a:lnTo>
                  <a:lnTo>
                    <a:pt x="564" y="816"/>
                  </a:lnTo>
                  <a:lnTo>
                    <a:pt x="557" y="861"/>
                  </a:lnTo>
                  <a:lnTo>
                    <a:pt x="544" y="999"/>
                  </a:lnTo>
                  <a:lnTo>
                    <a:pt x="183" y="965"/>
                  </a:lnTo>
                  <a:lnTo>
                    <a:pt x="96" y="958"/>
                  </a:lnTo>
                  <a:lnTo>
                    <a:pt x="68" y="955"/>
                  </a:lnTo>
                  <a:lnTo>
                    <a:pt x="48" y="950"/>
                  </a:lnTo>
                  <a:lnTo>
                    <a:pt x="30" y="941"/>
                  </a:lnTo>
                  <a:lnTo>
                    <a:pt x="16" y="927"/>
                  </a:lnTo>
                  <a:lnTo>
                    <a:pt x="5" y="911"/>
                  </a:lnTo>
                  <a:lnTo>
                    <a:pt x="0" y="892"/>
                  </a:lnTo>
                  <a:lnTo>
                    <a:pt x="0" y="871"/>
                  </a:lnTo>
                  <a:lnTo>
                    <a:pt x="12" y="748"/>
                  </a:lnTo>
                  <a:lnTo>
                    <a:pt x="17" y="729"/>
                  </a:lnTo>
                  <a:lnTo>
                    <a:pt x="26" y="710"/>
                  </a:lnTo>
                  <a:lnTo>
                    <a:pt x="39" y="696"/>
                  </a:lnTo>
                  <a:lnTo>
                    <a:pt x="57" y="685"/>
                  </a:lnTo>
                  <a:lnTo>
                    <a:pt x="76" y="680"/>
                  </a:lnTo>
                  <a:lnTo>
                    <a:pt x="96" y="679"/>
                  </a:lnTo>
                  <a:lnTo>
                    <a:pt x="211" y="689"/>
                  </a:lnTo>
                  <a:lnTo>
                    <a:pt x="229" y="636"/>
                  </a:lnTo>
                  <a:lnTo>
                    <a:pt x="252" y="584"/>
                  </a:lnTo>
                  <a:lnTo>
                    <a:pt x="278" y="534"/>
                  </a:lnTo>
                  <a:lnTo>
                    <a:pt x="308" y="487"/>
                  </a:lnTo>
                  <a:lnTo>
                    <a:pt x="341" y="444"/>
                  </a:lnTo>
                  <a:lnTo>
                    <a:pt x="268" y="355"/>
                  </a:lnTo>
                  <a:lnTo>
                    <a:pt x="257" y="338"/>
                  </a:lnTo>
                  <a:lnTo>
                    <a:pt x="251" y="318"/>
                  </a:lnTo>
                  <a:lnTo>
                    <a:pt x="251" y="298"/>
                  </a:lnTo>
                  <a:lnTo>
                    <a:pt x="255" y="279"/>
                  </a:lnTo>
                  <a:lnTo>
                    <a:pt x="263" y="261"/>
                  </a:lnTo>
                  <a:lnTo>
                    <a:pt x="277" y="246"/>
                  </a:lnTo>
                  <a:lnTo>
                    <a:pt x="373" y="168"/>
                  </a:lnTo>
                  <a:lnTo>
                    <a:pt x="391" y="156"/>
                  </a:lnTo>
                  <a:lnTo>
                    <a:pt x="411" y="151"/>
                  </a:lnTo>
                  <a:lnTo>
                    <a:pt x="430" y="150"/>
                  </a:lnTo>
                  <a:lnTo>
                    <a:pt x="449" y="154"/>
                  </a:lnTo>
                  <a:lnTo>
                    <a:pt x="467" y="164"/>
                  </a:lnTo>
                  <a:lnTo>
                    <a:pt x="482" y="177"/>
                  </a:lnTo>
                  <a:lnTo>
                    <a:pt x="557" y="267"/>
                  </a:lnTo>
                  <a:lnTo>
                    <a:pt x="606" y="241"/>
                  </a:lnTo>
                  <a:lnTo>
                    <a:pt x="658" y="221"/>
                  </a:lnTo>
                  <a:lnTo>
                    <a:pt x="711" y="204"/>
                  </a:lnTo>
                  <a:lnTo>
                    <a:pt x="767" y="192"/>
                  </a:lnTo>
                  <a:lnTo>
                    <a:pt x="823" y="184"/>
                  </a:lnTo>
                  <a:lnTo>
                    <a:pt x="834" y="69"/>
                  </a:lnTo>
                  <a:lnTo>
                    <a:pt x="839" y="49"/>
                  </a:lnTo>
                  <a:lnTo>
                    <a:pt x="848" y="32"/>
                  </a:lnTo>
                  <a:lnTo>
                    <a:pt x="862" y="17"/>
                  </a:lnTo>
                  <a:lnTo>
                    <a:pt x="879" y="6"/>
                  </a:lnTo>
                  <a:lnTo>
                    <a:pt x="898" y="1"/>
                  </a:lnTo>
                  <a:lnTo>
                    <a:pt x="9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32" name="Shape 7932"/>
          <p:cNvGrpSpPr/>
          <p:nvPr/>
        </p:nvGrpSpPr>
        <p:grpSpPr>
          <a:xfrm>
            <a:off x="6483904" y="449017"/>
            <a:ext cx="161822" cy="133227"/>
            <a:chOff x="3084" y="3809"/>
            <a:chExt cx="249" cy="205"/>
          </a:xfrm>
        </p:grpSpPr>
        <p:sp>
          <p:nvSpPr>
            <p:cNvPr id="7933" name="Shape 7933"/>
            <p:cNvSpPr/>
            <p:nvPr/>
          </p:nvSpPr>
          <p:spPr>
            <a:xfrm>
              <a:off x="3159" y="3872"/>
              <a:ext cx="99" cy="100"/>
            </a:xfrm>
            <a:custGeom>
              <a:avLst/>
              <a:gdLst/>
              <a:ahLst/>
              <a:cxnLst/>
              <a:rect l="0" t="0" r="0" b="0"/>
              <a:pathLst>
                <a:path w="1394" h="1403" extrusionOk="0">
                  <a:moveTo>
                    <a:pt x="697" y="0"/>
                  </a:moveTo>
                  <a:lnTo>
                    <a:pt x="764" y="3"/>
                  </a:lnTo>
                  <a:lnTo>
                    <a:pt x="829" y="12"/>
                  </a:lnTo>
                  <a:lnTo>
                    <a:pt x="892" y="27"/>
                  </a:lnTo>
                  <a:lnTo>
                    <a:pt x="954" y="48"/>
                  </a:lnTo>
                  <a:lnTo>
                    <a:pt x="1012" y="75"/>
                  </a:lnTo>
                  <a:lnTo>
                    <a:pt x="1067" y="106"/>
                  </a:lnTo>
                  <a:lnTo>
                    <a:pt x="1118" y="142"/>
                  </a:lnTo>
                  <a:lnTo>
                    <a:pt x="1167" y="184"/>
                  </a:lnTo>
                  <a:lnTo>
                    <a:pt x="1211" y="228"/>
                  </a:lnTo>
                  <a:lnTo>
                    <a:pt x="1252" y="276"/>
                  </a:lnTo>
                  <a:lnTo>
                    <a:pt x="1288" y="329"/>
                  </a:lnTo>
                  <a:lnTo>
                    <a:pt x="1319" y="384"/>
                  </a:lnTo>
                  <a:lnTo>
                    <a:pt x="1346" y="443"/>
                  </a:lnTo>
                  <a:lnTo>
                    <a:pt x="1367" y="505"/>
                  </a:lnTo>
                  <a:lnTo>
                    <a:pt x="1382" y="567"/>
                  </a:lnTo>
                  <a:lnTo>
                    <a:pt x="1391" y="633"/>
                  </a:lnTo>
                  <a:lnTo>
                    <a:pt x="1394" y="701"/>
                  </a:lnTo>
                  <a:lnTo>
                    <a:pt x="1391" y="768"/>
                  </a:lnTo>
                  <a:lnTo>
                    <a:pt x="1382" y="834"/>
                  </a:lnTo>
                  <a:lnTo>
                    <a:pt x="1367" y="898"/>
                  </a:lnTo>
                  <a:lnTo>
                    <a:pt x="1346" y="959"/>
                  </a:lnTo>
                  <a:lnTo>
                    <a:pt x="1319" y="1017"/>
                  </a:lnTo>
                  <a:lnTo>
                    <a:pt x="1288" y="1073"/>
                  </a:lnTo>
                  <a:lnTo>
                    <a:pt x="1252" y="1125"/>
                  </a:lnTo>
                  <a:lnTo>
                    <a:pt x="1211" y="1174"/>
                  </a:lnTo>
                  <a:lnTo>
                    <a:pt x="1167" y="1219"/>
                  </a:lnTo>
                  <a:lnTo>
                    <a:pt x="1118" y="1259"/>
                  </a:lnTo>
                  <a:lnTo>
                    <a:pt x="1067" y="1296"/>
                  </a:lnTo>
                  <a:lnTo>
                    <a:pt x="1012" y="1327"/>
                  </a:lnTo>
                  <a:lnTo>
                    <a:pt x="954" y="1353"/>
                  </a:lnTo>
                  <a:lnTo>
                    <a:pt x="892" y="1374"/>
                  </a:lnTo>
                  <a:lnTo>
                    <a:pt x="829" y="1390"/>
                  </a:lnTo>
                  <a:lnTo>
                    <a:pt x="764" y="1400"/>
                  </a:lnTo>
                  <a:lnTo>
                    <a:pt x="697" y="1403"/>
                  </a:lnTo>
                  <a:lnTo>
                    <a:pt x="630" y="1400"/>
                  </a:lnTo>
                  <a:lnTo>
                    <a:pt x="565" y="1390"/>
                  </a:lnTo>
                  <a:lnTo>
                    <a:pt x="502" y="1374"/>
                  </a:lnTo>
                  <a:lnTo>
                    <a:pt x="440" y="1353"/>
                  </a:lnTo>
                  <a:lnTo>
                    <a:pt x="382" y="1327"/>
                  </a:lnTo>
                  <a:lnTo>
                    <a:pt x="327" y="1296"/>
                  </a:lnTo>
                  <a:lnTo>
                    <a:pt x="276" y="1259"/>
                  </a:lnTo>
                  <a:lnTo>
                    <a:pt x="227" y="1219"/>
                  </a:lnTo>
                  <a:lnTo>
                    <a:pt x="183" y="1174"/>
                  </a:lnTo>
                  <a:lnTo>
                    <a:pt x="142" y="1125"/>
                  </a:lnTo>
                  <a:lnTo>
                    <a:pt x="106" y="1073"/>
                  </a:lnTo>
                  <a:lnTo>
                    <a:pt x="75" y="1017"/>
                  </a:lnTo>
                  <a:lnTo>
                    <a:pt x="48" y="959"/>
                  </a:lnTo>
                  <a:lnTo>
                    <a:pt x="27" y="898"/>
                  </a:lnTo>
                  <a:lnTo>
                    <a:pt x="12" y="834"/>
                  </a:lnTo>
                  <a:lnTo>
                    <a:pt x="3" y="768"/>
                  </a:lnTo>
                  <a:lnTo>
                    <a:pt x="0" y="701"/>
                  </a:lnTo>
                  <a:lnTo>
                    <a:pt x="3" y="633"/>
                  </a:lnTo>
                  <a:lnTo>
                    <a:pt x="12" y="567"/>
                  </a:lnTo>
                  <a:lnTo>
                    <a:pt x="27" y="505"/>
                  </a:lnTo>
                  <a:lnTo>
                    <a:pt x="48" y="443"/>
                  </a:lnTo>
                  <a:lnTo>
                    <a:pt x="75" y="384"/>
                  </a:lnTo>
                  <a:lnTo>
                    <a:pt x="106" y="329"/>
                  </a:lnTo>
                  <a:lnTo>
                    <a:pt x="142" y="276"/>
                  </a:lnTo>
                  <a:lnTo>
                    <a:pt x="183" y="228"/>
                  </a:lnTo>
                  <a:lnTo>
                    <a:pt x="227" y="184"/>
                  </a:lnTo>
                  <a:lnTo>
                    <a:pt x="276" y="142"/>
                  </a:lnTo>
                  <a:lnTo>
                    <a:pt x="327" y="106"/>
                  </a:lnTo>
                  <a:lnTo>
                    <a:pt x="382" y="75"/>
                  </a:lnTo>
                  <a:lnTo>
                    <a:pt x="440" y="48"/>
                  </a:lnTo>
                  <a:lnTo>
                    <a:pt x="502" y="27"/>
                  </a:lnTo>
                  <a:lnTo>
                    <a:pt x="565" y="12"/>
                  </a:lnTo>
                  <a:lnTo>
                    <a:pt x="630" y="3"/>
                  </a:lnTo>
                  <a:lnTo>
                    <a:pt x="6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4" name="Shape 7934"/>
            <p:cNvSpPr/>
            <p:nvPr/>
          </p:nvSpPr>
          <p:spPr>
            <a:xfrm>
              <a:off x="3084" y="3809"/>
              <a:ext cx="249" cy="205"/>
            </a:xfrm>
            <a:custGeom>
              <a:avLst/>
              <a:gdLst/>
              <a:ahLst/>
              <a:cxnLst/>
              <a:rect l="0" t="0" r="0" b="0"/>
              <a:pathLst>
                <a:path w="3486" h="2866" extrusionOk="0">
                  <a:moveTo>
                    <a:pt x="3021" y="819"/>
                  </a:moveTo>
                  <a:lnTo>
                    <a:pt x="2983" y="821"/>
                  </a:lnTo>
                  <a:lnTo>
                    <a:pt x="2948" y="831"/>
                  </a:lnTo>
                  <a:lnTo>
                    <a:pt x="2915" y="845"/>
                  </a:lnTo>
                  <a:lnTo>
                    <a:pt x="2884" y="864"/>
                  </a:lnTo>
                  <a:lnTo>
                    <a:pt x="2856" y="887"/>
                  </a:lnTo>
                  <a:lnTo>
                    <a:pt x="2833" y="915"/>
                  </a:lnTo>
                  <a:lnTo>
                    <a:pt x="2814" y="946"/>
                  </a:lnTo>
                  <a:lnTo>
                    <a:pt x="2800" y="979"/>
                  </a:lnTo>
                  <a:lnTo>
                    <a:pt x="2792" y="1015"/>
                  </a:lnTo>
                  <a:lnTo>
                    <a:pt x="2789" y="1052"/>
                  </a:lnTo>
                  <a:lnTo>
                    <a:pt x="2792" y="1090"/>
                  </a:lnTo>
                  <a:lnTo>
                    <a:pt x="2800" y="1126"/>
                  </a:lnTo>
                  <a:lnTo>
                    <a:pt x="2814" y="1160"/>
                  </a:lnTo>
                  <a:lnTo>
                    <a:pt x="2833" y="1190"/>
                  </a:lnTo>
                  <a:lnTo>
                    <a:pt x="2856" y="1218"/>
                  </a:lnTo>
                  <a:lnTo>
                    <a:pt x="2884" y="1241"/>
                  </a:lnTo>
                  <a:lnTo>
                    <a:pt x="2915" y="1260"/>
                  </a:lnTo>
                  <a:lnTo>
                    <a:pt x="2948" y="1275"/>
                  </a:lnTo>
                  <a:lnTo>
                    <a:pt x="2983" y="1284"/>
                  </a:lnTo>
                  <a:lnTo>
                    <a:pt x="3021" y="1287"/>
                  </a:lnTo>
                  <a:lnTo>
                    <a:pt x="3059" y="1284"/>
                  </a:lnTo>
                  <a:lnTo>
                    <a:pt x="3095" y="1275"/>
                  </a:lnTo>
                  <a:lnTo>
                    <a:pt x="3128" y="1260"/>
                  </a:lnTo>
                  <a:lnTo>
                    <a:pt x="3159" y="1241"/>
                  </a:lnTo>
                  <a:lnTo>
                    <a:pt x="3186" y="1218"/>
                  </a:lnTo>
                  <a:lnTo>
                    <a:pt x="3209" y="1190"/>
                  </a:lnTo>
                  <a:lnTo>
                    <a:pt x="3227" y="1160"/>
                  </a:lnTo>
                  <a:lnTo>
                    <a:pt x="3242" y="1126"/>
                  </a:lnTo>
                  <a:lnTo>
                    <a:pt x="3250" y="1090"/>
                  </a:lnTo>
                  <a:lnTo>
                    <a:pt x="3254" y="1052"/>
                  </a:lnTo>
                  <a:lnTo>
                    <a:pt x="3250" y="1015"/>
                  </a:lnTo>
                  <a:lnTo>
                    <a:pt x="3242" y="979"/>
                  </a:lnTo>
                  <a:lnTo>
                    <a:pt x="3227" y="946"/>
                  </a:lnTo>
                  <a:lnTo>
                    <a:pt x="3209" y="915"/>
                  </a:lnTo>
                  <a:lnTo>
                    <a:pt x="3186" y="887"/>
                  </a:lnTo>
                  <a:lnTo>
                    <a:pt x="3159" y="864"/>
                  </a:lnTo>
                  <a:lnTo>
                    <a:pt x="3128" y="845"/>
                  </a:lnTo>
                  <a:lnTo>
                    <a:pt x="3095" y="831"/>
                  </a:lnTo>
                  <a:lnTo>
                    <a:pt x="3059" y="821"/>
                  </a:lnTo>
                  <a:lnTo>
                    <a:pt x="3021" y="819"/>
                  </a:lnTo>
                  <a:close/>
                  <a:moveTo>
                    <a:pt x="1743" y="527"/>
                  </a:moveTo>
                  <a:lnTo>
                    <a:pt x="1662" y="530"/>
                  </a:lnTo>
                  <a:lnTo>
                    <a:pt x="1581" y="538"/>
                  </a:lnTo>
                  <a:lnTo>
                    <a:pt x="1503" y="554"/>
                  </a:lnTo>
                  <a:lnTo>
                    <a:pt x="1427" y="576"/>
                  </a:lnTo>
                  <a:lnTo>
                    <a:pt x="1354" y="601"/>
                  </a:lnTo>
                  <a:lnTo>
                    <a:pt x="1283" y="633"/>
                  </a:lnTo>
                  <a:lnTo>
                    <a:pt x="1216" y="670"/>
                  </a:lnTo>
                  <a:lnTo>
                    <a:pt x="1150" y="712"/>
                  </a:lnTo>
                  <a:lnTo>
                    <a:pt x="1089" y="757"/>
                  </a:lnTo>
                  <a:lnTo>
                    <a:pt x="1031" y="808"/>
                  </a:lnTo>
                  <a:lnTo>
                    <a:pt x="977" y="863"/>
                  </a:lnTo>
                  <a:lnTo>
                    <a:pt x="927" y="921"/>
                  </a:lnTo>
                  <a:lnTo>
                    <a:pt x="882" y="983"/>
                  </a:lnTo>
                  <a:lnTo>
                    <a:pt x="840" y="1048"/>
                  </a:lnTo>
                  <a:lnTo>
                    <a:pt x="804" y="1117"/>
                  </a:lnTo>
                  <a:lnTo>
                    <a:pt x="772" y="1188"/>
                  </a:lnTo>
                  <a:lnTo>
                    <a:pt x="746" y="1261"/>
                  </a:lnTo>
                  <a:lnTo>
                    <a:pt x="725" y="1338"/>
                  </a:lnTo>
                  <a:lnTo>
                    <a:pt x="710" y="1417"/>
                  </a:lnTo>
                  <a:lnTo>
                    <a:pt x="700" y="1496"/>
                  </a:lnTo>
                  <a:lnTo>
                    <a:pt x="697" y="1579"/>
                  </a:lnTo>
                  <a:lnTo>
                    <a:pt x="700" y="1661"/>
                  </a:lnTo>
                  <a:lnTo>
                    <a:pt x="710" y="1742"/>
                  </a:lnTo>
                  <a:lnTo>
                    <a:pt x="725" y="1820"/>
                  </a:lnTo>
                  <a:lnTo>
                    <a:pt x="746" y="1896"/>
                  </a:lnTo>
                  <a:lnTo>
                    <a:pt x="772" y="1971"/>
                  </a:lnTo>
                  <a:lnTo>
                    <a:pt x="804" y="2042"/>
                  </a:lnTo>
                  <a:lnTo>
                    <a:pt x="840" y="2110"/>
                  </a:lnTo>
                  <a:lnTo>
                    <a:pt x="882" y="2175"/>
                  </a:lnTo>
                  <a:lnTo>
                    <a:pt x="927" y="2236"/>
                  </a:lnTo>
                  <a:lnTo>
                    <a:pt x="977" y="2295"/>
                  </a:lnTo>
                  <a:lnTo>
                    <a:pt x="1031" y="2349"/>
                  </a:lnTo>
                  <a:lnTo>
                    <a:pt x="1089" y="2400"/>
                  </a:lnTo>
                  <a:lnTo>
                    <a:pt x="1150" y="2446"/>
                  </a:lnTo>
                  <a:lnTo>
                    <a:pt x="1216" y="2487"/>
                  </a:lnTo>
                  <a:lnTo>
                    <a:pt x="1283" y="2524"/>
                  </a:lnTo>
                  <a:lnTo>
                    <a:pt x="1354" y="2556"/>
                  </a:lnTo>
                  <a:lnTo>
                    <a:pt x="1427" y="2583"/>
                  </a:lnTo>
                  <a:lnTo>
                    <a:pt x="1503" y="2603"/>
                  </a:lnTo>
                  <a:lnTo>
                    <a:pt x="1581" y="2619"/>
                  </a:lnTo>
                  <a:lnTo>
                    <a:pt x="1662" y="2629"/>
                  </a:lnTo>
                  <a:lnTo>
                    <a:pt x="1743" y="2632"/>
                  </a:lnTo>
                  <a:lnTo>
                    <a:pt x="1824" y="2629"/>
                  </a:lnTo>
                  <a:lnTo>
                    <a:pt x="1905" y="2619"/>
                  </a:lnTo>
                  <a:lnTo>
                    <a:pt x="1983" y="2603"/>
                  </a:lnTo>
                  <a:lnTo>
                    <a:pt x="2059" y="2583"/>
                  </a:lnTo>
                  <a:lnTo>
                    <a:pt x="2132" y="2556"/>
                  </a:lnTo>
                  <a:lnTo>
                    <a:pt x="2203" y="2524"/>
                  </a:lnTo>
                  <a:lnTo>
                    <a:pt x="2270" y="2487"/>
                  </a:lnTo>
                  <a:lnTo>
                    <a:pt x="2336" y="2446"/>
                  </a:lnTo>
                  <a:lnTo>
                    <a:pt x="2397" y="2400"/>
                  </a:lnTo>
                  <a:lnTo>
                    <a:pt x="2455" y="2349"/>
                  </a:lnTo>
                  <a:lnTo>
                    <a:pt x="2509" y="2295"/>
                  </a:lnTo>
                  <a:lnTo>
                    <a:pt x="2559" y="2236"/>
                  </a:lnTo>
                  <a:lnTo>
                    <a:pt x="2604" y="2175"/>
                  </a:lnTo>
                  <a:lnTo>
                    <a:pt x="2646" y="2110"/>
                  </a:lnTo>
                  <a:lnTo>
                    <a:pt x="2682" y="2042"/>
                  </a:lnTo>
                  <a:lnTo>
                    <a:pt x="2714" y="1971"/>
                  </a:lnTo>
                  <a:lnTo>
                    <a:pt x="2740" y="1896"/>
                  </a:lnTo>
                  <a:lnTo>
                    <a:pt x="2761" y="1820"/>
                  </a:lnTo>
                  <a:lnTo>
                    <a:pt x="2776" y="1742"/>
                  </a:lnTo>
                  <a:lnTo>
                    <a:pt x="2786" y="1661"/>
                  </a:lnTo>
                  <a:lnTo>
                    <a:pt x="2789" y="1579"/>
                  </a:lnTo>
                  <a:lnTo>
                    <a:pt x="2786" y="1496"/>
                  </a:lnTo>
                  <a:lnTo>
                    <a:pt x="2776" y="1417"/>
                  </a:lnTo>
                  <a:lnTo>
                    <a:pt x="2761" y="1338"/>
                  </a:lnTo>
                  <a:lnTo>
                    <a:pt x="2740" y="1261"/>
                  </a:lnTo>
                  <a:lnTo>
                    <a:pt x="2714" y="1188"/>
                  </a:lnTo>
                  <a:lnTo>
                    <a:pt x="2682" y="1117"/>
                  </a:lnTo>
                  <a:lnTo>
                    <a:pt x="2646" y="1048"/>
                  </a:lnTo>
                  <a:lnTo>
                    <a:pt x="2604" y="983"/>
                  </a:lnTo>
                  <a:lnTo>
                    <a:pt x="2559" y="921"/>
                  </a:lnTo>
                  <a:lnTo>
                    <a:pt x="2509" y="863"/>
                  </a:lnTo>
                  <a:lnTo>
                    <a:pt x="2455" y="808"/>
                  </a:lnTo>
                  <a:lnTo>
                    <a:pt x="2397" y="757"/>
                  </a:lnTo>
                  <a:lnTo>
                    <a:pt x="2336" y="712"/>
                  </a:lnTo>
                  <a:lnTo>
                    <a:pt x="2270" y="670"/>
                  </a:lnTo>
                  <a:lnTo>
                    <a:pt x="2203" y="633"/>
                  </a:lnTo>
                  <a:lnTo>
                    <a:pt x="2132" y="601"/>
                  </a:lnTo>
                  <a:lnTo>
                    <a:pt x="2059" y="576"/>
                  </a:lnTo>
                  <a:lnTo>
                    <a:pt x="1983" y="554"/>
                  </a:lnTo>
                  <a:lnTo>
                    <a:pt x="1905" y="538"/>
                  </a:lnTo>
                  <a:lnTo>
                    <a:pt x="1824" y="530"/>
                  </a:lnTo>
                  <a:lnTo>
                    <a:pt x="1743" y="527"/>
                  </a:lnTo>
                  <a:close/>
                  <a:moveTo>
                    <a:pt x="465" y="410"/>
                  </a:moveTo>
                  <a:lnTo>
                    <a:pt x="465" y="585"/>
                  </a:lnTo>
                  <a:lnTo>
                    <a:pt x="581" y="585"/>
                  </a:lnTo>
                  <a:lnTo>
                    <a:pt x="581" y="410"/>
                  </a:lnTo>
                  <a:lnTo>
                    <a:pt x="465" y="410"/>
                  </a:lnTo>
                  <a:close/>
                  <a:moveTo>
                    <a:pt x="1007" y="0"/>
                  </a:moveTo>
                  <a:lnTo>
                    <a:pt x="2479" y="0"/>
                  </a:lnTo>
                  <a:lnTo>
                    <a:pt x="2712" y="585"/>
                  </a:lnTo>
                  <a:lnTo>
                    <a:pt x="3207" y="585"/>
                  </a:lnTo>
                  <a:lnTo>
                    <a:pt x="3248" y="587"/>
                  </a:lnTo>
                  <a:lnTo>
                    <a:pt x="3287" y="597"/>
                  </a:lnTo>
                  <a:lnTo>
                    <a:pt x="3324" y="611"/>
                  </a:lnTo>
                  <a:lnTo>
                    <a:pt x="3359" y="630"/>
                  </a:lnTo>
                  <a:lnTo>
                    <a:pt x="3390" y="653"/>
                  </a:lnTo>
                  <a:lnTo>
                    <a:pt x="3417" y="682"/>
                  </a:lnTo>
                  <a:lnTo>
                    <a:pt x="3441" y="713"/>
                  </a:lnTo>
                  <a:lnTo>
                    <a:pt x="3460" y="747"/>
                  </a:lnTo>
                  <a:lnTo>
                    <a:pt x="3474" y="784"/>
                  </a:lnTo>
                  <a:lnTo>
                    <a:pt x="3483" y="824"/>
                  </a:lnTo>
                  <a:lnTo>
                    <a:pt x="3486" y="866"/>
                  </a:lnTo>
                  <a:lnTo>
                    <a:pt x="3486" y="2583"/>
                  </a:lnTo>
                  <a:lnTo>
                    <a:pt x="3483" y="2624"/>
                  </a:lnTo>
                  <a:lnTo>
                    <a:pt x="3474" y="2664"/>
                  </a:lnTo>
                  <a:lnTo>
                    <a:pt x="3460" y="2702"/>
                  </a:lnTo>
                  <a:lnTo>
                    <a:pt x="3441" y="2736"/>
                  </a:lnTo>
                  <a:lnTo>
                    <a:pt x="3417" y="2768"/>
                  </a:lnTo>
                  <a:lnTo>
                    <a:pt x="3389" y="2796"/>
                  </a:lnTo>
                  <a:lnTo>
                    <a:pt x="3358" y="2820"/>
                  </a:lnTo>
                  <a:lnTo>
                    <a:pt x="3323" y="2839"/>
                  </a:lnTo>
                  <a:lnTo>
                    <a:pt x="3286" y="2853"/>
                  </a:lnTo>
                  <a:lnTo>
                    <a:pt x="3246" y="2863"/>
                  </a:lnTo>
                  <a:lnTo>
                    <a:pt x="3205" y="2866"/>
                  </a:lnTo>
                  <a:lnTo>
                    <a:pt x="281" y="2866"/>
                  </a:lnTo>
                  <a:lnTo>
                    <a:pt x="240" y="2863"/>
                  </a:lnTo>
                  <a:lnTo>
                    <a:pt x="200" y="2853"/>
                  </a:lnTo>
                  <a:lnTo>
                    <a:pt x="163" y="2839"/>
                  </a:lnTo>
                  <a:lnTo>
                    <a:pt x="128" y="2820"/>
                  </a:lnTo>
                  <a:lnTo>
                    <a:pt x="97" y="2796"/>
                  </a:lnTo>
                  <a:lnTo>
                    <a:pt x="69" y="2768"/>
                  </a:lnTo>
                  <a:lnTo>
                    <a:pt x="45" y="2736"/>
                  </a:lnTo>
                  <a:lnTo>
                    <a:pt x="26" y="2702"/>
                  </a:lnTo>
                  <a:lnTo>
                    <a:pt x="12" y="2664"/>
                  </a:lnTo>
                  <a:lnTo>
                    <a:pt x="3" y="2624"/>
                  </a:lnTo>
                  <a:lnTo>
                    <a:pt x="0" y="2583"/>
                  </a:lnTo>
                  <a:lnTo>
                    <a:pt x="0" y="866"/>
                  </a:lnTo>
                  <a:lnTo>
                    <a:pt x="3" y="824"/>
                  </a:lnTo>
                  <a:lnTo>
                    <a:pt x="12" y="784"/>
                  </a:lnTo>
                  <a:lnTo>
                    <a:pt x="26" y="747"/>
                  </a:lnTo>
                  <a:lnTo>
                    <a:pt x="45" y="713"/>
                  </a:lnTo>
                  <a:lnTo>
                    <a:pt x="69" y="682"/>
                  </a:lnTo>
                  <a:lnTo>
                    <a:pt x="96" y="653"/>
                  </a:lnTo>
                  <a:lnTo>
                    <a:pt x="127" y="630"/>
                  </a:lnTo>
                  <a:lnTo>
                    <a:pt x="162" y="611"/>
                  </a:lnTo>
                  <a:lnTo>
                    <a:pt x="199" y="597"/>
                  </a:lnTo>
                  <a:lnTo>
                    <a:pt x="238" y="587"/>
                  </a:lnTo>
                  <a:lnTo>
                    <a:pt x="279" y="585"/>
                  </a:lnTo>
                  <a:lnTo>
                    <a:pt x="349" y="585"/>
                  </a:lnTo>
                  <a:lnTo>
                    <a:pt x="349" y="293"/>
                  </a:lnTo>
                  <a:lnTo>
                    <a:pt x="697" y="293"/>
                  </a:lnTo>
                  <a:lnTo>
                    <a:pt x="697" y="585"/>
                  </a:lnTo>
                  <a:lnTo>
                    <a:pt x="774" y="585"/>
                  </a:lnTo>
                  <a:lnTo>
                    <a:pt x="10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35" name="Shape 7935"/>
          <p:cNvGrpSpPr/>
          <p:nvPr/>
        </p:nvGrpSpPr>
        <p:grpSpPr>
          <a:xfrm>
            <a:off x="7559652" y="417166"/>
            <a:ext cx="210206" cy="196930"/>
            <a:chOff x="3993" y="3868"/>
            <a:chExt cx="190" cy="178"/>
          </a:xfrm>
        </p:grpSpPr>
        <p:sp>
          <p:nvSpPr>
            <p:cNvPr id="7936" name="Shape 7936"/>
            <p:cNvSpPr/>
            <p:nvPr/>
          </p:nvSpPr>
          <p:spPr>
            <a:xfrm>
              <a:off x="3993" y="3974"/>
              <a:ext cx="120" cy="72"/>
            </a:xfrm>
            <a:custGeom>
              <a:avLst/>
              <a:gdLst/>
              <a:ahLst/>
              <a:cxnLst/>
              <a:rect l="0" t="0" r="0" b="0"/>
              <a:pathLst>
                <a:path w="2153" h="1301" extrusionOk="0">
                  <a:moveTo>
                    <a:pt x="965" y="225"/>
                  </a:moveTo>
                  <a:lnTo>
                    <a:pt x="920" y="228"/>
                  </a:lnTo>
                  <a:lnTo>
                    <a:pt x="876" y="235"/>
                  </a:lnTo>
                  <a:lnTo>
                    <a:pt x="834" y="249"/>
                  </a:lnTo>
                  <a:lnTo>
                    <a:pt x="795" y="267"/>
                  </a:lnTo>
                  <a:lnTo>
                    <a:pt x="757" y="289"/>
                  </a:lnTo>
                  <a:lnTo>
                    <a:pt x="723" y="316"/>
                  </a:lnTo>
                  <a:lnTo>
                    <a:pt x="692" y="346"/>
                  </a:lnTo>
                  <a:lnTo>
                    <a:pt x="665" y="381"/>
                  </a:lnTo>
                  <a:lnTo>
                    <a:pt x="642" y="418"/>
                  </a:lnTo>
                  <a:lnTo>
                    <a:pt x="623" y="459"/>
                  </a:lnTo>
                  <a:lnTo>
                    <a:pt x="608" y="502"/>
                  </a:lnTo>
                  <a:lnTo>
                    <a:pt x="601" y="524"/>
                  </a:lnTo>
                  <a:lnTo>
                    <a:pt x="589" y="543"/>
                  </a:lnTo>
                  <a:lnTo>
                    <a:pt x="574" y="558"/>
                  </a:lnTo>
                  <a:lnTo>
                    <a:pt x="555" y="571"/>
                  </a:lnTo>
                  <a:lnTo>
                    <a:pt x="535" y="579"/>
                  </a:lnTo>
                  <a:lnTo>
                    <a:pt x="514" y="584"/>
                  </a:lnTo>
                  <a:lnTo>
                    <a:pt x="491" y="584"/>
                  </a:lnTo>
                  <a:lnTo>
                    <a:pt x="468" y="583"/>
                  </a:lnTo>
                  <a:lnTo>
                    <a:pt x="428" y="587"/>
                  </a:lnTo>
                  <a:lnTo>
                    <a:pt x="391" y="596"/>
                  </a:lnTo>
                  <a:lnTo>
                    <a:pt x="355" y="611"/>
                  </a:lnTo>
                  <a:lnTo>
                    <a:pt x="323" y="632"/>
                  </a:lnTo>
                  <a:lnTo>
                    <a:pt x="295" y="656"/>
                  </a:lnTo>
                  <a:lnTo>
                    <a:pt x="270" y="684"/>
                  </a:lnTo>
                  <a:lnTo>
                    <a:pt x="250" y="717"/>
                  </a:lnTo>
                  <a:lnTo>
                    <a:pt x="235" y="752"/>
                  </a:lnTo>
                  <a:lnTo>
                    <a:pt x="226" y="790"/>
                  </a:lnTo>
                  <a:lnTo>
                    <a:pt x="223" y="830"/>
                  </a:lnTo>
                  <a:lnTo>
                    <a:pt x="226" y="870"/>
                  </a:lnTo>
                  <a:lnTo>
                    <a:pt x="235" y="907"/>
                  </a:lnTo>
                  <a:lnTo>
                    <a:pt x="250" y="943"/>
                  </a:lnTo>
                  <a:lnTo>
                    <a:pt x="270" y="976"/>
                  </a:lnTo>
                  <a:lnTo>
                    <a:pt x="295" y="1004"/>
                  </a:lnTo>
                  <a:lnTo>
                    <a:pt x="323" y="1029"/>
                  </a:lnTo>
                  <a:lnTo>
                    <a:pt x="355" y="1049"/>
                  </a:lnTo>
                  <a:lnTo>
                    <a:pt x="391" y="1064"/>
                  </a:lnTo>
                  <a:lnTo>
                    <a:pt x="428" y="1073"/>
                  </a:lnTo>
                  <a:lnTo>
                    <a:pt x="468" y="1076"/>
                  </a:lnTo>
                  <a:lnTo>
                    <a:pt x="1617" y="1075"/>
                  </a:lnTo>
                  <a:lnTo>
                    <a:pt x="1662" y="1072"/>
                  </a:lnTo>
                  <a:lnTo>
                    <a:pt x="1705" y="1062"/>
                  </a:lnTo>
                  <a:lnTo>
                    <a:pt x="1746" y="1045"/>
                  </a:lnTo>
                  <a:lnTo>
                    <a:pt x="1785" y="1023"/>
                  </a:lnTo>
                  <a:lnTo>
                    <a:pt x="1820" y="996"/>
                  </a:lnTo>
                  <a:lnTo>
                    <a:pt x="1851" y="964"/>
                  </a:lnTo>
                  <a:lnTo>
                    <a:pt x="1878" y="929"/>
                  </a:lnTo>
                  <a:lnTo>
                    <a:pt x="1900" y="891"/>
                  </a:lnTo>
                  <a:lnTo>
                    <a:pt x="1917" y="850"/>
                  </a:lnTo>
                  <a:lnTo>
                    <a:pt x="1926" y="806"/>
                  </a:lnTo>
                  <a:lnTo>
                    <a:pt x="1930" y="761"/>
                  </a:lnTo>
                  <a:lnTo>
                    <a:pt x="1927" y="717"/>
                  </a:lnTo>
                  <a:lnTo>
                    <a:pt x="1918" y="674"/>
                  </a:lnTo>
                  <a:lnTo>
                    <a:pt x="1902" y="634"/>
                  </a:lnTo>
                  <a:lnTo>
                    <a:pt x="1882" y="597"/>
                  </a:lnTo>
                  <a:lnTo>
                    <a:pt x="1857" y="564"/>
                  </a:lnTo>
                  <a:lnTo>
                    <a:pt x="1827" y="533"/>
                  </a:lnTo>
                  <a:lnTo>
                    <a:pt x="1794" y="508"/>
                  </a:lnTo>
                  <a:lnTo>
                    <a:pt x="1758" y="488"/>
                  </a:lnTo>
                  <a:lnTo>
                    <a:pt x="1717" y="472"/>
                  </a:lnTo>
                  <a:lnTo>
                    <a:pt x="1675" y="463"/>
                  </a:lnTo>
                  <a:lnTo>
                    <a:pt x="1631" y="460"/>
                  </a:lnTo>
                  <a:lnTo>
                    <a:pt x="1597" y="462"/>
                  </a:lnTo>
                  <a:lnTo>
                    <a:pt x="1564" y="467"/>
                  </a:lnTo>
                  <a:lnTo>
                    <a:pt x="1530" y="478"/>
                  </a:lnTo>
                  <a:lnTo>
                    <a:pt x="1499" y="491"/>
                  </a:lnTo>
                  <a:lnTo>
                    <a:pt x="1469" y="508"/>
                  </a:lnTo>
                  <a:lnTo>
                    <a:pt x="1447" y="519"/>
                  </a:lnTo>
                  <a:lnTo>
                    <a:pt x="1424" y="525"/>
                  </a:lnTo>
                  <a:lnTo>
                    <a:pt x="1399" y="526"/>
                  </a:lnTo>
                  <a:lnTo>
                    <a:pt x="1375" y="521"/>
                  </a:lnTo>
                  <a:lnTo>
                    <a:pt x="1353" y="511"/>
                  </a:lnTo>
                  <a:lnTo>
                    <a:pt x="1334" y="496"/>
                  </a:lnTo>
                  <a:lnTo>
                    <a:pt x="1317" y="478"/>
                  </a:lnTo>
                  <a:lnTo>
                    <a:pt x="1305" y="456"/>
                  </a:lnTo>
                  <a:lnTo>
                    <a:pt x="1287" y="416"/>
                  </a:lnTo>
                  <a:lnTo>
                    <a:pt x="1263" y="378"/>
                  </a:lnTo>
                  <a:lnTo>
                    <a:pt x="1236" y="344"/>
                  </a:lnTo>
                  <a:lnTo>
                    <a:pt x="1204" y="314"/>
                  </a:lnTo>
                  <a:lnTo>
                    <a:pt x="1170" y="288"/>
                  </a:lnTo>
                  <a:lnTo>
                    <a:pt x="1133" y="266"/>
                  </a:lnTo>
                  <a:lnTo>
                    <a:pt x="1094" y="248"/>
                  </a:lnTo>
                  <a:lnTo>
                    <a:pt x="1052" y="235"/>
                  </a:lnTo>
                  <a:lnTo>
                    <a:pt x="1008" y="227"/>
                  </a:lnTo>
                  <a:lnTo>
                    <a:pt x="965" y="225"/>
                  </a:lnTo>
                  <a:close/>
                  <a:moveTo>
                    <a:pt x="965" y="0"/>
                  </a:moveTo>
                  <a:lnTo>
                    <a:pt x="1024" y="4"/>
                  </a:lnTo>
                  <a:lnTo>
                    <a:pt x="1082" y="12"/>
                  </a:lnTo>
                  <a:lnTo>
                    <a:pt x="1139" y="27"/>
                  </a:lnTo>
                  <a:lnTo>
                    <a:pt x="1194" y="47"/>
                  </a:lnTo>
                  <a:lnTo>
                    <a:pt x="1245" y="72"/>
                  </a:lnTo>
                  <a:lnTo>
                    <a:pt x="1295" y="101"/>
                  </a:lnTo>
                  <a:lnTo>
                    <a:pt x="1341" y="136"/>
                  </a:lnTo>
                  <a:lnTo>
                    <a:pt x="1384" y="176"/>
                  </a:lnTo>
                  <a:lnTo>
                    <a:pt x="1422" y="219"/>
                  </a:lnTo>
                  <a:lnTo>
                    <a:pt x="1456" y="266"/>
                  </a:lnTo>
                  <a:lnTo>
                    <a:pt x="1499" y="252"/>
                  </a:lnTo>
                  <a:lnTo>
                    <a:pt x="1542" y="243"/>
                  </a:lnTo>
                  <a:lnTo>
                    <a:pt x="1587" y="237"/>
                  </a:lnTo>
                  <a:lnTo>
                    <a:pt x="1631" y="235"/>
                  </a:lnTo>
                  <a:lnTo>
                    <a:pt x="1688" y="238"/>
                  </a:lnTo>
                  <a:lnTo>
                    <a:pt x="1743" y="248"/>
                  </a:lnTo>
                  <a:lnTo>
                    <a:pt x="1796" y="263"/>
                  </a:lnTo>
                  <a:lnTo>
                    <a:pt x="1846" y="282"/>
                  </a:lnTo>
                  <a:lnTo>
                    <a:pt x="1894" y="307"/>
                  </a:lnTo>
                  <a:lnTo>
                    <a:pt x="1939" y="337"/>
                  </a:lnTo>
                  <a:lnTo>
                    <a:pt x="1980" y="371"/>
                  </a:lnTo>
                  <a:lnTo>
                    <a:pt x="2018" y="408"/>
                  </a:lnTo>
                  <a:lnTo>
                    <a:pt x="2052" y="450"/>
                  </a:lnTo>
                  <a:lnTo>
                    <a:pt x="2082" y="495"/>
                  </a:lnTo>
                  <a:lnTo>
                    <a:pt x="2107" y="544"/>
                  </a:lnTo>
                  <a:lnTo>
                    <a:pt x="2126" y="595"/>
                  </a:lnTo>
                  <a:lnTo>
                    <a:pt x="2141" y="648"/>
                  </a:lnTo>
                  <a:lnTo>
                    <a:pt x="2150" y="703"/>
                  </a:lnTo>
                  <a:lnTo>
                    <a:pt x="2153" y="761"/>
                  </a:lnTo>
                  <a:lnTo>
                    <a:pt x="2150" y="818"/>
                  </a:lnTo>
                  <a:lnTo>
                    <a:pt x="2141" y="875"/>
                  </a:lnTo>
                  <a:lnTo>
                    <a:pt x="2125" y="928"/>
                  </a:lnTo>
                  <a:lnTo>
                    <a:pt x="2104" y="981"/>
                  </a:lnTo>
                  <a:lnTo>
                    <a:pt x="2078" y="1030"/>
                  </a:lnTo>
                  <a:lnTo>
                    <a:pt x="2048" y="1076"/>
                  </a:lnTo>
                  <a:lnTo>
                    <a:pt x="2013" y="1119"/>
                  </a:lnTo>
                  <a:lnTo>
                    <a:pt x="1974" y="1159"/>
                  </a:lnTo>
                  <a:lnTo>
                    <a:pt x="1932" y="1194"/>
                  </a:lnTo>
                  <a:lnTo>
                    <a:pt x="1886" y="1225"/>
                  </a:lnTo>
                  <a:lnTo>
                    <a:pt x="1837" y="1251"/>
                  </a:lnTo>
                  <a:lnTo>
                    <a:pt x="1785" y="1272"/>
                  </a:lnTo>
                  <a:lnTo>
                    <a:pt x="1730" y="1287"/>
                  </a:lnTo>
                  <a:lnTo>
                    <a:pt x="1675" y="1296"/>
                  </a:lnTo>
                  <a:lnTo>
                    <a:pt x="1617" y="1300"/>
                  </a:lnTo>
                  <a:lnTo>
                    <a:pt x="468" y="1301"/>
                  </a:lnTo>
                  <a:lnTo>
                    <a:pt x="414" y="1298"/>
                  </a:lnTo>
                  <a:lnTo>
                    <a:pt x="360" y="1288"/>
                  </a:lnTo>
                  <a:lnTo>
                    <a:pt x="310" y="1273"/>
                  </a:lnTo>
                  <a:lnTo>
                    <a:pt x="263" y="1253"/>
                  </a:lnTo>
                  <a:lnTo>
                    <a:pt x="217" y="1227"/>
                  </a:lnTo>
                  <a:lnTo>
                    <a:pt x="175" y="1198"/>
                  </a:lnTo>
                  <a:lnTo>
                    <a:pt x="138" y="1163"/>
                  </a:lnTo>
                  <a:lnTo>
                    <a:pt x="103" y="1125"/>
                  </a:lnTo>
                  <a:lnTo>
                    <a:pt x="73" y="1083"/>
                  </a:lnTo>
                  <a:lnTo>
                    <a:pt x="48" y="1037"/>
                  </a:lnTo>
                  <a:lnTo>
                    <a:pt x="27" y="989"/>
                  </a:lnTo>
                  <a:lnTo>
                    <a:pt x="13" y="938"/>
                  </a:lnTo>
                  <a:lnTo>
                    <a:pt x="3" y="885"/>
                  </a:lnTo>
                  <a:lnTo>
                    <a:pt x="0" y="830"/>
                  </a:lnTo>
                  <a:lnTo>
                    <a:pt x="3" y="774"/>
                  </a:lnTo>
                  <a:lnTo>
                    <a:pt x="13" y="721"/>
                  </a:lnTo>
                  <a:lnTo>
                    <a:pt x="28" y="669"/>
                  </a:lnTo>
                  <a:lnTo>
                    <a:pt x="49" y="621"/>
                  </a:lnTo>
                  <a:lnTo>
                    <a:pt x="75" y="575"/>
                  </a:lnTo>
                  <a:lnTo>
                    <a:pt x="105" y="533"/>
                  </a:lnTo>
                  <a:lnTo>
                    <a:pt x="140" y="494"/>
                  </a:lnTo>
                  <a:lnTo>
                    <a:pt x="179" y="460"/>
                  </a:lnTo>
                  <a:lnTo>
                    <a:pt x="222" y="429"/>
                  </a:lnTo>
                  <a:lnTo>
                    <a:pt x="268" y="404"/>
                  </a:lnTo>
                  <a:lnTo>
                    <a:pt x="317" y="384"/>
                  </a:lnTo>
                  <a:lnTo>
                    <a:pt x="368" y="370"/>
                  </a:lnTo>
                  <a:lnTo>
                    <a:pt x="421" y="361"/>
                  </a:lnTo>
                  <a:lnTo>
                    <a:pt x="447" y="309"/>
                  </a:lnTo>
                  <a:lnTo>
                    <a:pt x="477" y="259"/>
                  </a:lnTo>
                  <a:lnTo>
                    <a:pt x="512" y="213"/>
                  </a:lnTo>
                  <a:lnTo>
                    <a:pt x="550" y="171"/>
                  </a:lnTo>
                  <a:lnTo>
                    <a:pt x="592" y="134"/>
                  </a:lnTo>
                  <a:lnTo>
                    <a:pt x="638" y="100"/>
                  </a:lnTo>
                  <a:lnTo>
                    <a:pt x="687" y="71"/>
                  </a:lnTo>
                  <a:lnTo>
                    <a:pt x="738" y="46"/>
                  </a:lnTo>
                  <a:lnTo>
                    <a:pt x="792" y="27"/>
                  </a:lnTo>
                  <a:lnTo>
                    <a:pt x="848" y="12"/>
                  </a:lnTo>
                  <a:lnTo>
                    <a:pt x="905" y="4"/>
                  </a:lnTo>
                  <a:lnTo>
                    <a:pt x="9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7" name="Shape 7937"/>
            <p:cNvSpPr/>
            <p:nvPr/>
          </p:nvSpPr>
          <p:spPr>
            <a:xfrm>
              <a:off x="4063" y="3868"/>
              <a:ext cx="120" cy="66"/>
            </a:xfrm>
            <a:custGeom>
              <a:avLst/>
              <a:gdLst/>
              <a:ahLst/>
              <a:cxnLst/>
              <a:rect l="0" t="0" r="0" b="0"/>
              <a:pathLst>
                <a:path w="2157" h="1203" extrusionOk="0">
                  <a:moveTo>
                    <a:pt x="953" y="0"/>
                  </a:moveTo>
                  <a:lnTo>
                    <a:pt x="1008" y="3"/>
                  </a:lnTo>
                  <a:lnTo>
                    <a:pt x="1062" y="12"/>
                  </a:lnTo>
                  <a:lnTo>
                    <a:pt x="1114" y="25"/>
                  </a:lnTo>
                  <a:lnTo>
                    <a:pt x="1163" y="43"/>
                  </a:lnTo>
                  <a:lnTo>
                    <a:pt x="1211" y="67"/>
                  </a:lnTo>
                  <a:lnTo>
                    <a:pt x="1256" y="94"/>
                  </a:lnTo>
                  <a:lnTo>
                    <a:pt x="1297" y="126"/>
                  </a:lnTo>
                  <a:lnTo>
                    <a:pt x="1335" y="161"/>
                  </a:lnTo>
                  <a:lnTo>
                    <a:pt x="1370" y="200"/>
                  </a:lnTo>
                  <a:lnTo>
                    <a:pt x="1401" y="243"/>
                  </a:lnTo>
                  <a:lnTo>
                    <a:pt x="1427" y="288"/>
                  </a:lnTo>
                  <a:lnTo>
                    <a:pt x="1450" y="337"/>
                  </a:lnTo>
                  <a:lnTo>
                    <a:pt x="1495" y="311"/>
                  </a:lnTo>
                  <a:lnTo>
                    <a:pt x="1541" y="290"/>
                  </a:lnTo>
                  <a:lnTo>
                    <a:pt x="1591" y="276"/>
                  </a:lnTo>
                  <a:lnTo>
                    <a:pt x="1644" y="266"/>
                  </a:lnTo>
                  <a:lnTo>
                    <a:pt x="1698" y="263"/>
                  </a:lnTo>
                  <a:lnTo>
                    <a:pt x="1752" y="266"/>
                  </a:lnTo>
                  <a:lnTo>
                    <a:pt x="1803" y="275"/>
                  </a:lnTo>
                  <a:lnTo>
                    <a:pt x="1853" y="289"/>
                  </a:lnTo>
                  <a:lnTo>
                    <a:pt x="1900" y="309"/>
                  </a:lnTo>
                  <a:lnTo>
                    <a:pt x="1945" y="335"/>
                  </a:lnTo>
                  <a:lnTo>
                    <a:pt x="1985" y="364"/>
                  </a:lnTo>
                  <a:lnTo>
                    <a:pt x="2023" y="398"/>
                  </a:lnTo>
                  <a:lnTo>
                    <a:pt x="2056" y="436"/>
                  </a:lnTo>
                  <a:lnTo>
                    <a:pt x="2085" y="477"/>
                  </a:lnTo>
                  <a:lnTo>
                    <a:pt x="2110" y="521"/>
                  </a:lnTo>
                  <a:lnTo>
                    <a:pt x="2130" y="569"/>
                  </a:lnTo>
                  <a:lnTo>
                    <a:pt x="2145" y="619"/>
                  </a:lnTo>
                  <a:lnTo>
                    <a:pt x="2154" y="671"/>
                  </a:lnTo>
                  <a:lnTo>
                    <a:pt x="2157" y="725"/>
                  </a:lnTo>
                  <a:lnTo>
                    <a:pt x="2154" y="779"/>
                  </a:lnTo>
                  <a:lnTo>
                    <a:pt x="2144" y="832"/>
                  </a:lnTo>
                  <a:lnTo>
                    <a:pt x="2128" y="882"/>
                  </a:lnTo>
                  <a:lnTo>
                    <a:pt x="2107" y="931"/>
                  </a:lnTo>
                  <a:lnTo>
                    <a:pt x="2081" y="977"/>
                  </a:lnTo>
                  <a:lnTo>
                    <a:pt x="2050" y="1019"/>
                  </a:lnTo>
                  <a:lnTo>
                    <a:pt x="2015" y="1059"/>
                  </a:lnTo>
                  <a:lnTo>
                    <a:pt x="1976" y="1095"/>
                  </a:lnTo>
                  <a:lnTo>
                    <a:pt x="1933" y="1125"/>
                  </a:lnTo>
                  <a:lnTo>
                    <a:pt x="1887" y="1152"/>
                  </a:lnTo>
                  <a:lnTo>
                    <a:pt x="1839" y="1173"/>
                  </a:lnTo>
                  <a:lnTo>
                    <a:pt x="1789" y="1189"/>
                  </a:lnTo>
                  <a:lnTo>
                    <a:pt x="1736" y="1199"/>
                  </a:lnTo>
                  <a:lnTo>
                    <a:pt x="1683" y="1202"/>
                  </a:lnTo>
                  <a:lnTo>
                    <a:pt x="1658" y="1202"/>
                  </a:lnTo>
                  <a:lnTo>
                    <a:pt x="1627" y="1202"/>
                  </a:lnTo>
                  <a:lnTo>
                    <a:pt x="1589" y="1202"/>
                  </a:lnTo>
                  <a:lnTo>
                    <a:pt x="1546" y="1202"/>
                  </a:lnTo>
                  <a:lnTo>
                    <a:pt x="1497" y="1202"/>
                  </a:lnTo>
                  <a:lnTo>
                    <a:pt x="1442" y="1202"/>
                  </a:lnTo>
                  <a:lnTo>
                    <a:pt x="1385" y="1202"/>
                  </a:lnTo>
                  <a:lnTo>
                    <a:pt x="1325" y="1203"/>
                  </a:lnTo>
                  <a:lnTo>
                    <a:pt x="1261" y="1203"/>
                  </a:lnTo>
                  <a:lnTo>
                    <a:pt x="1196" y="1203"/>
                  </a:lnTo>
                  <a:lnTo>
                    <a:pt x="1129" y="1203"/>
                  </a:lnTo>
                  <a:lnTo>
                    <a:pt x="1061" y="1203"/>
                  </a:lnTo>
                  <a:lnTo>
                    <a:pt x="993" y="1203"/>
                  </a:lnTo>
                  <a:lnTo>
                    <a:pt x="926" y="1203"/>
                  </a:lnTo>
                  <a:lnTo>
                    <a:pt x="859" y="1203"/>
                  </a:lnTo>
                  <a:lnTo>
                    <a:pt x="794" y="1203"/>
                  </a:lnTo>
                  <a:lnTo>
                    <a:pt x="733" y="1203"/>
                  </a:lnTo>
                  <a:lnTo>
                    <a:pt x="674" y="1203"/>
                  </a:lnTo>
                  <a:lnTo>
                    <a:pt x="618" y="1203"/>
                  </a:lnTo>
                  <a:lnTo>
                    <a:pt x="567" y="1203"/>
                  </a:lnTo>
                  <a:lnTo>
                    <a:pt x="520" y="1203"/>
                  </a:lnTo>
                  <a:lnTo>
                    <a:pt x="480" y="1203"/>
                  </a:lnTo>
                  <a:lnTo>
                    <a:pt x="445" y="1203"/>
                  </a:lnTo>
                  <a:lnTo>
                    <a:pt x="417" y="1203"/>
                  </a:lnTo>
                  <a:lnTo>
                    <a:pt x="398" y="1203"/>
                  </a:lnTo>
                  <a:lnTo>
                    <a:pt x="348" y="1200"/>
                  </a:lnTo>
                  <a:lnTo>
                    <a:pt x="300" y="1191"/>
                  </a:lnTo>
                  <a:lnTo>
                    <a:pt x="254" y="1177"/>
                  </a:lnTo>
                  <a:lnTo>
                    <a:pt x="210" y="1156"/>
                  </a:lnTo>
                  <a:lnTo>
                    <a:pt x="169" y="1131"/>
                  </a:lnTo>
                  <a:lnTo>
                    <a:pt x="133" y="1102"/>
                  </a:lnTo>
                  <a:lnTo>
                    <a:pt x="100" y="1069"/>
                  </a:lnTo>
                  <a:lnTo>
                    <a:pt x="70" y="1031"/>
                  </a:lnTo>
                  <a:lnTo>
                    <a:pt x="45" y="991"/>
                  </a:lnTo>
                  <a:lnTo>
                    <a:pt x="26" y="947"/>
                  </a:lnTo>
                  <a:lnTo>
                    <a:pt x="11" y="901"/>
                  </a:lnTo>
                  <a:lnTo>
                    <a:pt x="3" y="853"/>
                  </a:lnTo>
                  <a:lnTo>
                    <a:pt x="0" y="802"/>
                  </a:lnTo>
                  <a:lnTo>
                    <a:pt x="3" y="752"/>
                  </a:lnTo>
                  <a:lnTo>
                    <a:pt x="11" y="704"/>
                  </a:lnTo>
                  <a:lnTo>
                    <a:pt x="26" y="657"/>
                  </a:lnTo>
                  <a:lnTo>
                    <a:pt x="45" y="613"/>
                  </a:lnTo>
                  <a:lnTo>
                    <a:pt x="70" y="574"/>
                  </a:lnTo>
                  <a:lnTo>
                    <a:pt x="100" y="536"/>
                  </a:lnTo>
                  <a:lnTo>
                    <a:pt x="133" y="502"/>
                  </a:lnTo>
                  <a:lnTo>
                    <a:pt x="169" y="473"/>
                  </a:lnTo>
                  <a:lnTo>
                    <a:pt x="210" y="448"/>
                  </a:lnTo>
                  <a:lnTo>
                    <a:pt x="254" y="428"/>
                  </a:lnTo>
                  <a:lnTo>
                    <a:pt x="300" y="413"/>
                  </a:lnTo>
                  <a:lnTo>
                    <a:pt x="348" y="405"/>
                  </a:lnTo>
                  <a:lnTo>
                    <a:pt x="398" y="402"/>
                  </a:lnTo>
                  <a:lnTo>
                    <a:pt x="434" y="403"/>
                  </a:lnTo>
                  <a:lnTo>
                    <a:pt x="451" y="350"/>
                  </a:lnTo>
                  <a:lnTo>
                    <a:pt x="473" y="301"/>
                  </a:lnTo>
                  <a:lnTo>
                    <a:pt x="499" y="254"/>
                  </a:lnTo>
                  <a:lnTo>
                    <a:pt x="529" y="210"/>
                  </a:lnTo>
                  <a:lnTo>
                    <a:pt x="563" y="169"/>
                  </a:lnTo>
                  <a:lnTo>
                    <a:pt x="602" y="132"/>
                  </a:lnTo>
                  <a:lnTo>
                    <a:pt x="644" y="99"/>
                  </a:lnTo>
                  <a:lnTo>
                    <a:pt x="689" y="70"/>
                  </a:lnTo>
                  <a:lnTo>
                    <a:pt x="737" y="45"/>
                  </a:lnTo>
                  <a:lnTo>
                    <a:pt x="788" y="26"/>
                  </a:lnTo>
                  <a:lnTo>
                    <a:pt x="841" y="12"/>
                  </a:lnTo>
                  <a:lnTo>
                    <a:pt x="896" y="3"/>
                  </a:lnTo>
                  <a:lnTo>
                    <a:pt x="9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8" name="Shape 7938"/>
            <p:cNvSpPr/>
            <p:nvPr/>
          </p:nvSpPr>
          <p:spPr>
            <a:xfrm>
              <a:off x="4001" y="3953"/>
              <a:ext cx="17" cy="34"/>
            </a:xfrm>
            <a:custGeom>
              <a:avLst/>
              <a:gdLst/>
              <a:ahLst/>
              <a:cxnLst/>
              <a:rect l="0" t="0" r="0" b="0"/>
              <a:pathLst>
                <a:path w="298" h="598" extrusionOk="0">
                  <a:moveTo>
                    <a:pt x="149" y="0"/>
                  </a:moveTo>
                  <a:lnTo>
                    <a:pt x="179" y="3"/>
                  </a:lnTo>
                  <a:lnTo>
                    <a:pt x="207" y="11"/>
                  </a:lnTo>
                  <a:lnTo>
                    <a:pt x="232" y="25"/>
                  </a:lnTo>
                  <a:lnTo>
                    <a:pt x="254" y="44"/>
                  </a:lnTo>
                  <a:lnTo>
                    <a:pt x="273" y="66"/>
                  </a:lnTo>
                  <a:lnTo>
                    <a:pt x="286" y="91"/>
                  </a:lnTo>
                  <a:lnTo>
                    <a:pt x="295" y="119"/>
                  </a:lnTo>
                  <a:lnTo>
                    <a:pt x="298" y="149"/>
                  </a:lnTo>
                  <a:lnTo>
                    <a:pt x="298" y="448"/>
                  </a:lnTo>
                  <a:lnTo>
                    <a:pt x="295" y="479"/>
                  </a:lnTo>
                  <a:lnTo>
                    <a:pt x="286" y="507"/>
                  </a:lnTo>
                  <a:lnTo>
                    <a:pt x="273" y="532"/>
                  </a:lnTo>
                  <a:lnTo>
                    <a:pt x="254" y="554"/>
                  </a:lnTo>
                  <a:lnTo>
                    <a:pt x="232" y="573"/>
                  </a:lnTo>
                  <a:lnTo>
                    <a:pt x="207" y="587"/>
                  </a:lnTo>
                  <a:lnTo>
                    <a:pt x="179" y="595"/>
                  </a:lnTo>
                  <a:lnTo>
                    <a:pt x="149" y="598"/>
                  </a:lnTo>
                  <a:lnTo>
                    <a:pt x="120" y="595"/>
                  </a:lnTo>
                  <a:lnTo>
                    <a:pt x="92" y="587"/>
                  </a:lnTo>
                  <a:lnTo>
                    <a:pt x="65" y="573"/>
                  </a:lnTo>
                  <a:lnTo>
                    <a:pt x="44" y="554"/>
                  </a:lnTo>
                  <a:lnTo>
                    <a:pt x="26" y="532"/>
                  </a:lnTo>
                  <a:lnTo>
                    <a:pt x="12" y="507"/>
                  </a:lnTo>
                  <a:lnTo>
                    <a:pt x="3" y="479"/>
                  </a:lnTo>
                  <a:lnTo>
                    <a:pt x="0" y="448"/>
                  </a:lnTo>
                  <a:lnTo>
                    <a:pt x="0" y="149"/>
                  </a:lnTo>
                  <a:lnTo>
                    <a:pt x="3" y="119"/>
                  </a:lnTo>
                  <a:lnTo>
                    <a:pt x="12" y="91"/>
                  </a:lnTo>
                  <a:lnTo>
                    <a:pt x="26" y="66"/>
                  </a:lnTo>
                  <a:lnTo>
                    <a:pt x="44" y="44"/>
                  </a:lnTo>
                  <a:lnTo>
                    <a:pt x="65" y="25"/>
                  </a:lnTo>
                  <a:lnTo>
                    <a:pt x="92" y="11"/>
                  </a:lnTo>
                  <a:lnTo>
                    <a:pt x="120"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39" name="Shape 7939"/>
            <p:cNvSpPr/>
            <p:nvPr/>
          </p:nvSpPr>
          <p:spPr>
            <a:xfrm>
              <a:off x="4022" y="3891"/>
              <a:ext cx="33" cy="17"/>
            </a:xfrm>
            <a:custGeom>
              <a:avLst/>
              <a:gdLst/>
              <a:ahLst/>
              <a:cxnLst/>
              <a:rect l="0" t="0" r="0" b="0"/>
              <a:pathLst>
                <a:path w="595" h="298" extrusionOk="0">
                  <a:moveTo>
                    <a:pt x="149" y="0"/>
                  </a:moveTo>
                  <a:lnTo>
                    <a:pt x="446" y="0"/>
                  </a:lnTo>
                  <a:lnTo>
                    <a:pt x="476" y="3"/>
                  </a:lnTo>
                  <a:lnTo>
                    <a:pt x="504" y="11"/>
                  </a:lnTo>
                  <a:lnTo>
                    <a:pt x="529" y="25"/>
                  </a:lnTo>
                  <a:lnTo>
                    <a:pt x="551" y="44"/>
                  </a:lnTo>
                  <a:lnTo>
                    <a:pt x="570" y="66"/>
                  </a:lnTo>
                  <a:lnTo>
                    <a:pt x="583" y="91"/>
                  </a:lnTo>
                  <a:lnTo>
                    <a:pt x="592" y="119"/>
                  </a:lnTo>
                  <a:lnTo>
                    <a:pt x="595" y="149"/>
                  </a:lnTo>
                  <a:lnTo>
                    <a:pt x="592" y="179"/>
                  </a:lnTo>
                  <a:lnTo>
                    <a:pt x="583" y="207"/>
                  </a:lnTo>
                  <a:lnTo>
                    <a:pt x="570" y="232"/>
                  </a:lnTo>
                  <a:lnTo>
                    <a:pt x="551" y="255"/>
                  </a:lnTo>
                  <a:lnTo>
                    <a:pt x="529" y="273"/>
                  </a:lnTo>
                  <a:lnTo>
                    <a:pt x="504" y="287"/>
                  </a:lnTo>
                  <a:lnTo>
                    <a:pt x="476" y="295"/>
                  </a:lnTo>
                  <a:lnTo>
                    <a:pt x="446" y="298"/>
                  </a:lnTo>
                  <a:lnTo>
                    <a:pt x="149" y="298"/>
                  </a:lnTo>
                  <a:lnTo>
                    <a:pt x="119" y="295"/>
                  </a:lnTo>
                  <a:lnTo>
                    <a:pt x="90" y="287"/>
                  </a:lnTo>
                  <a:lnTo>
                    <a:pt x="65" y="273"/>
                  </a:lnTo>
                  <a:lnTo>
                    <a:pt x="44" y="255"/>
                  </a:lnTo>
                  <a:lnTo>
                    <a:pt x="26" y="232"/>
                  </a:lnTo>
                  <a:lnTo>
                    <a:pt x="11" y="207"/>
                  </a:lnTo>
                  <a:lnTo>
                    <a:pt x="3" y="179"/>
                  </a:lnTo>
                  <a:lnTo>
                    <a:pt x="0" y="149"/>
                  </a:lnTo>
                  <a:lnTo>
                    <a:pt x="3" y="119"/>
                  </a:lnTo>
                  <a:lnTo>
                    <a:pt x="11" y="91"/>
                  </a:lnTo>
                  <a:lnTo>
                    <a:pt x="26" y="66"/>
                  </a:lnTo>
                  <a:lnTo>
                    <a:pt x="44" y="44"/>
                  </a:lnTo>
                  <a:lnTo>
                    <a:pt x="65" y="25"/>
                  </a:lnTo>
                  <a:lnTo>
                    <a:pt x="90" y="11"/>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0" name="Shape 7940"/>
            <p:cNvSpPr/>
            <p:nvPr/>
          </p:nvSpPr>
          <p:spPr>
            <a:xfrm>
              <a:off x="4001" y="3903"/>
              <a:ext cx="17" cy="34"/>
            </a:xfrm>
            <a:custGeom>
              <a:avLst/>
              <a:gdLst/>
              <a:ahLst/>
              <a:cxnLst/>
              <a:rect l="0" t="0" r="0" b="0"/>
              <a:pathLst>
                <a:path w="298" h="599" extrusionOk="0">
                  <a:moveTo>
                    <a:pt x="149" y="0"/>
                  </a:moveTo>
                  <a:lnTo>
                    <a:pt x="179" y="3"/>
                  </a:lnTo>
                  <a:lnTo>
                    <a:pt x="207" y="11"/>
                  </a:lnTo>
                  <a:lnTo>
                    <a:pt x="232" y="25"/>
                  </a:lnTo>
                  <a:lnTo>
                    <a:pt x="254" y="44"/>
                  </a:lnTo>
                  <a:lnTo>
                    <a:pt x="273" y="66"/>
                  </a:lnTo>
                  <a:lnTo>
                    <a:pt x="286" y="91"/>
                  </a:lnTo>
                  <a:lnTo>
                    <a:pt x="295" y="119"/>
                  </a:lnTo>
                  <a:lnTo>
                    <a:pt x="298" y="149"/>
                  </a:lnTo>
                  <a:lnTo>
                    <a:pt x="298" y="449"/>
                  </a:lnTo>
                  <a:lnTo>
                    <a:pt x="295" y="479"/>
                  </a:lnTo>
                  <a:lnTo>
                    <a:pt x="286" y="507"/>
                  </a:lnTo>
                  <a:lnTo>
                    <a:pt x="273" y="533"/>
                  </a:lnTo>
                  <a:lnTo>
                    <a:pt x="254" y="555"/>
                  </a:lnTo>
                  <a:lnTo>
                    <a:pt x="232" y="572"/>
                  </a:lnTo>
                  <a:lnTo>
                    <a:pt x="207" y="586"/>
                  </a:lnTo>
                  <a:lnTo>
                    <a:pt x="179" y="596"/>
                  </a:lnTo>
                  <a:lnTo>
                    <a:pt x="149" y="599"/>
                  </a:lnTo>
                  <a:lnTo>
                    <a:pt x="120" y="596"/>
                  </a:lnTo>
                  <a:lnTo>
                    <a:pt x="92" y="586"/>
                  </a:lnTo>
                  <a:lnTo>
                    <a:pt x="65" y="572"/>
                  </a:lnTo>
                  <a:lnTo>
                    <a:pt x="44" y="555"/>
                  </a:lnTo>
                  <a:lnTo>
                    <a:pt x="26" y="533"/>
                  </a:lnTo>
                  <a:lnTo>
                    <a:pt x="12" y="507"/>
                  </a:lnTo>
                  <a:lnTo>
                    <a:pt x="3" y="479"/>
                  </a:lnTo>
                  <a:lnTo>
                    <a:pt x="0" y="449"/>
                  </a:lnTo>
                  <a:lnTo>
                    <a:pt x="0" y="149"/>
                  </a:lnTo>
                  <a:lnTo>
                    <a:pt x="3" y="119"/>
                  </a:lnTo>
                  <a:lnTo>
                    <a:pt x="12" y="91"/>
                  </a:lnTo>
                  <a:lnTo>
                    <a:pt x="26" y="66"/>
                  </a:lnTo>
                  <a:lnTo>
                    <a:pt x="44" y="44"/>
                  </a:lnTo>
                  <a:lnTo>
                    <a:pt x="65" y="25"/>
                  </a:lnTo>
                  <a:lnTo>
                    <a:pt x="92" y="11"/>
                  </a:lnTo>
                  <a:lnTo>
                    <a:pt x="120"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1" name="Shape 7941"/>
            <p:cNvSpPr/>
            <p:nvPr/>
          </p:nvSpPr>
          <p:spPr>
            <a:xfrm>
              <a:off x="4121" y="4020"/>
              <a:ext cx="33" cy="16"/>
            </a:xfrm>
            <a:custGeom>
              <a:avLst/>
              <a:gdLst/>
              <a:ahLst/>
              <a:cxnLst/>
              <a:rect l="0" t="0" r="0" b="0"/>
              <a:pathLst>
                <a:path w="595" h="299" extrusionOk="0">
                  <a:moveTo>
                    <a:pt x="148" y="0"/>
                  </a:moveTo>
                  <a:lnTo>
                    <a:pt x="446" y="0"/>
                  </a:lnTo>
                  <a:lnTo>
                    <a:pt x="477" y="3"/>
                  </a:lnTo>
                  <a:lnTo>
                    <a:pt x="504" y="12"/>
                  </a:lnTo>
                  <a:lnTo>
                    <a:pt x="530" y="25"/>
                  </a:lnTo>
                  <a:lnTo>
                    <a:pt x="552" y="44"/>
                  </a:lnTo>
                  <a:lnTo>
                    <a:pt x="569" y="66"/>
                  </a:lnTo>
                  <a:lnTo>
                    <a:pt x="583" y="91"/>
                  </a:lnTo>
                  <a:lnTo>
                    <a:pt x="592" y="120"/>
                  </a:lnTo>
                  <a:lnTo>
                    <a:pt x="595" y="150"/>
                  </a:lnTo>
                  <a:lnTo>
                    <a:pt x="592" y="179"/>
                  </a:lnTo>
                  <a:lnTo>
                    <a:pt x="583" y="208"/>
                  </a:lnTo>
                  <a:lnTo>
                    <a:pt x="569" y="233"/>
                  </a:lnTo>
                  <a:lnTo>
                    <a:pt x="552" y="255"/>
                  </a:lnTo>
                  <a:lnTo>
                    <a:pt x="530" y="274"/>
                  </a:lnTo>
                  <a:lnTo>
                    <a:pt x="504" y="287"/>
                  </a:lnTo>
                  <a:lnTo>
                    <a:pt x="477" y="296"/>
                  </a:lnTo>
                  <a:lnTo>
                    <a:pt x="446" y="299"/>
                  </a:lnTo>
                  <a:lnTo>
                    <a:pt x="148" y="299"/>
                  </a:lnTo>
                  <a:lnTo>
                    <a:pt x="119" y="296"/>
                  </a:lnTo>
                  <a:lnTo>
                    <a:pt x="91" y="287"/>
                  </a:lnTo>
                  <a:lnTo>
                    <a:pt x="66" y="274"/>
                  </a:lnTo>
                  <a:lnTo>
                    <a:pt x="44" y="255"/>
                  </a:lnTo>
                  <a:lnTo>
                    <a:pt x="25" y="233"/>
                  </a:lnTo>
                  <a:lnTo>
                    <a:pt x="12" y="208"/>
                  </a:lnTo>
                  <a:lnTo>
                    <a:pt x="4" y="179"/>
                  </a:lnTo>
                  <a:lnTo>
                    <a:pt x="0" y="150"/>
                  </a:lnTo>
                  <a:lnTo>
                    <a:pt x="4" y="120"/>
                  </a:lnTo>
                  <a:lnTo>
                    <a:pt x="12" y="91"/>
                  </a:lnTo>
                  <a:lnTo>
                    <a:pt x="25" y="66"/>
                  </a:lnTo>
                  <a:lnTo>
                    <a:pt x="44" y="44"/>
                  </a:lnTo>
                  <a:lnTo>
                    <a:pt x="66" y="25"/>
                  </a:lnTo>
                  <a:lnTo>
                    <a:pt x="91" y="12"/>
                  </a:lnTo>
                  <a:lnTo>
                    <a:pt x="119"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2" name="Shape 7942"/>
            <p:cNvSpPr/>
            <p:nvPr/>
          </p:nvSpPr>
          <p:spPr>
            <a:xfrm>
              <a:off x="4158" y="3941"/>
              <a:ext cx="17" cy="33"/>
            </a:xfrm>
            <a:custGeom>
              <a:avLst/>
              <a:gdLst/>
              <a:ahLst/>
              <a:cxnLst/>
              <a:rect l="0" t="0" r="0" b="0"/>
              <a:pathLst>
                <a:path w="297" h="599" extrusionOk="0">
                  <a:moveTo>
                    <a:pt x="148" y="0"/>
                  </a:moveTo>
                  <a:lnTo>
                    <a:pt x="178" y="3"/>
                  </a:lnTo>
                  <a:lnTo>
                    <a:pt x="207" y="12"/>
                  </a:lnTo>
                  <a:lnTo>
                    <a:pt x="232" y="25"/>
                  </a:lnTo>
                  <a:lnTo>
                    <a:pt x="254" y="44"/>
                  </a:lnTo>
                  <a:lnTo>
                    <a:pt x="272" y="66"/>
                  </a:lnTo>
                  <a:lnTo>
                    <a:pt x="286" y="91"/>
                  </a:lnTo>
                  <a:lnTo>
                    <a:pt x="294" y="120"/>
                  </a:lnTo>
                  <a:lnTo>
                    <a:pt x="297" y="150"/>
                  </a:lnTo>
                  <a:lnTo>
                    <a:pt x="297" y="449"/>
                  </a:lnTo>
                  <a:lnTo>
                    <a:pt x="294" y="479"/>
                  </a:lnTo>
                  <a:lnTo>
                    <a:pt x="286" y="508"/>
                  </a:lnTo>
                  <a:lnTo>
                    <a:pt x="272" y="533"/>
                  </a:lnTo>
                  <a:lnTo>
                    <a:pt x="254" y="555"/>
                  </a:lnTo>
                  <a:lnTo>
                    <a:pt x="232" y="573"/>
                  </a:lnTo>
                  <a:lnTo>
                    <a:pt x="207" y="587"/>
                  </a:lnTo>
                  <a:lnTo>
                    <a:pt x="178" y="596"/>
                  </a:lnTo>
                  <a:lnTo>
                    <a:pt x="148" y="599"/>
                  </a:lnTo>
                  <a:lnTo>
                    <a:pt x="119" y="596"/>
                  </a:lnTo>
                  <a:lnTo>
                    <a:pt x="91" y="587"/>
                  </a:lnTo>
                  <a:lnTo>
                    <a:pt x="66" y="573"/>
                  </a:lnTo>
                  <a:lnTo>
                    <a:pt x="44" y="555"/>
                  </a:lnTo>
                  <a:lnTo>
                    <a:pt x="25" y="533"/>
                  </a:lnTo>
                  <a:lnTo>
                    <a:pt x="12" y="508"/>
                  </a:lnTo>
                  <a:lnTo>
                    <a:pt x="3" y="479"/>
                  </a:lnTo>
                  <a:lnTo>
                    <a:pt x="0" y="449"/>
                  </a:lnTo>
                  <a:lnTo>
                    <a:pt x="0" y="150"/>
                  </a:lnTo>
                  <a:lnTo>
                    <a:pt x="3" y="120"/>
                  </a:lnTo>
                  <a:lnTo>
                    <a:pt x="12" y="91"/>
                  </a:lnTo>
                  <a:lnTo>
                    <a:pt x="25" y="66"/>
                  </a:lnTo>
                  <a:lnTo>
                    <a:pt x="44" y="44"/>
                  </a:lnTo>
                  <a:lnTo>
                    <a:pt x="66" y="25"/>
                  </a:lnTo>
                  <a:lnTo>
                    <a:pt x="91" y="12"/>
                  </a:lnTo>
                  <a:lnTo>
                    <a:pt x="119"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3" name="Shape 7943"/>
            <p:cNvSpPr/>
            <p:nvPr/>
          </p:nvSpPr>
          <p:spPr>
            <a:xfrm>
              <a:off x="4158" y="3991"/>
              <a:ext cx="17" cy="33"/>
            </a:xfrm>
            <a:custGeom>
              <a:avLst/>
              <a:gdLst/>
              <a:ahLst/>
              <a:cxnLst/>
              <a:rect l="0" t="0" r="0" b="0"/>
              <a:pathLst>
                <a:path w="297" h="598" extrusionOk="0">
                  <a:moveTo>
                    <a:pt x="148" y="0"/>
                  </a:moveTo>
                  <a:lnTo>
                    <a:pt x="178" y="3"/>
                  </a:lnTo>
                  <a:lnTo>
                    <a:pt x="207" y="12"/>
                  </a:lnTo>
                  <a:lnTo>
                    <a:pt x="232" y="26"/>
                  </a:lnTo>
                  <a:lnTo>
                    <a:pt x="254" y="44"/>
                  </a:lnTo>
                  <a:lnTo>
                    <a:pt x="272" y="66"/>
                  </a:lnTo>
                  <a:lnTo>
                    <a:pt x="286" y="91"/>
                  </a:lnTo>
                  <a:lnTo>
                    <a:pt x="294" y="119"/>
                  </a:lnTo>
                  <a:lnTo>
                    <a:pt x="297" y="150"/>
                  </a:lnTo>
                  <a:lnTo>
                    <a:pt x="297" y="449"/>
                  </a:lnTo>
                  <a:lnTo>
                    <a:pt x="294" y="479"/>
                  </a:lnTo>
                  <a:lnTo>
                    <a:pt x="286" y="507"/>
                  </a:lnTo>
                  <a:lnTo>
                    <a:pt x="272" y="532"/>
                  </a:lnTo>
                  <a:lnTo>
                    <a:pt x="254" y="554"/>
                  </a:lnTo>
                  <a:lnTo>
                    <a:pt x="232" y="573"/>
                  </a:lnTo>
                  <a:lnTo>
                    <a:pt x="207" y="587"/>
                  </a:lnTo>
                  <a:lnTo>
                    <a:pt x="178" y="595"/>
                  </a:lnTo>
                  <a:lnTo>
                    <a:pt x="148" y="598"/>
                  </a:lnTo>
                  <a:lnTo>
                    <a:pt x="119" y="595"/>
                  </a:lnTo>
                  <a:lnTo>
                    <a:pt x="91" y="587"/>
                  </a:lnTo>
                  <a:lnTo>
                    <a:pt x="66" y="573"/>
                  </a:lnTo>
                  <a:lnTo>
                    <a:pt x="44" y="554"/>
                  </a:lnTo>
                  <a:lnTo>
                    <a:pt x="25" y="532"/>
                  </a:lnTo>
                  <a:lnTo>
                    <a:pt x="12" y="507"/>
                  </a:lnTo>
                  <a:lnTo>
                    <a:pt x="3" y="479"/>
                  </a:lnTo>
                  <a:lnTo>
                    <a:pt x="0" y="449"/>
                  </a:lnTo>
                  <a:lnTo>
                    <a:pt x="0" y="150"/>
                  </a:lnTo>
                  <a:lnTo>
                    <a:pt x="3" y="119"/>
                  </a:lnTo>
                  <a:lnTo>
                    <a:pt x="12" y="91"/>
                  </a:lnTo>
                  <a:lnTo>
                    <a:pt x="25" y="66"/>
                  </a:lnTo>
                  <a:lnTo>
                    <a:pt x="44" y="44"/>
                  </a:lnTo>
                  <a:lnTo>
                    <a:pt x="66" y="26"/>
                  </a:lnTo>
                  <a:lnTo>
                    <a:pt x="91" y="12"/>
                  </a:lnTo>
                  <a:lnTo>
                    <a:pt x="119"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44" name="Shape 7944"/>
          <p:cNvGrpSpPr/>
          <p:nvPr/>
        </p:nvGrpSpPr>
        <p:grpSpPr>
          <a:xfrm>
            <a:off x="5476977" y="415529"/>
            <a:ext cx="180486" cy="200204"/>
            <a:chOff x="4657" y="4076"/>
            <a:chExt cx="119" cy="132"/>
          </a:xfrm>
        </p:grpSpPr>
        <p:sp>
          <p:nvSpPr>
            <p:cNvPr id="7945" name="Shape 7945"/>
            <p:cNvSpPr/>
            <p:nvPr/>
          </p:nvSpPr>
          <p:spPr>
            <a:xfrm>
              <a:off x="4666" y="4077"/>
              <a:ext cx="30" cy="29"/>
            </a:xfrm>
            <a:custGeom>
              <a:avLst/>
              <a:gdLst/>
              <a:ahLst/>
              <a:cxnLst/>
              <a:rect l="0" t="0" r="0" b="0"/>
              <a:pathLst>
                <a:path w="717" h="711" extrusionOk="0">
                  <a:moveTo>
                    <a:pt x="359" y="0"/>
                  </a:moveTo>
                  <a:lnTo>
                    <a:pt x="403" y="3"/>
                  </a:lnTo>
                  <a:lnTo>
                    <a:pt x="447" y="11"/>
                  </a:lnTo>
                  <a:lnTo>
                    <a:pt x="488" y="24"/>
                  </a:lnTo>
                  <a:lnTo>
                    <a:pt x="527" y="42"/>
                  </a:lnTo>
                  <a:lnTo>
                    <a:pt x="563" y="63"/>
                  </a:lnTo>
                  <a:lnTo>
                    <a:pt x="596" y="90"/>
                  </a:lnTo>
                  <a:lnTo>
                    <a:pt x="626" y="120"/>
                  </a:lnTo>
                  <a:lnTo>
                    <a:pt x="653" y="153"/>
                  </a:lnTo>
                  <a:lnTo>
                    <a:pt x="675" y="189"/>
                  </a:lnTo>
                  <a:lnTo>
                    <a:pt x="692" y="227"/>
                  </a:lnTo>
                  <a:lnTo>
                    <a:pt x="706" y="268"/>
                  </a:lnTo>
                  <a:lnTo>
                    <a:pt x="714" y="312"/>
                  </a:lnTo>
                  <a:lnTo>
                    <a:pt x="717" y="356"/>
                  </a:lnTo>
                  <a:lnTo>
                    <a:pt x="714" y="401"/>
                  </a:lnTo>
                  <a:lnTo>
                    <a:pt x="706" y="444"/>
                  </a:lnTo>
                  <a:lnTo>
                    <a:pt x="692" y="485"/>
                  </a:lnTo>
                  <a:lnTo>
                    <a:pt x="675" y="523"/>
                  </a:lnTo>
                  <a:lnTo>
                    <a:pt x="653" y="559"/>
                  </a:lnTo>
                  <a:lnTo>
                    <a:pt x="626" y="593"/>
                  </a:lnTo>
                  <a:lnTo>
                    <a:pt x="596" y="622"/>
                  </a:lnTo>
                  <a:lnTo>
                    <a:pt x="563" y="648"/>
                  </a:lnTo>
                  <a:lnTo>
                    <a:pt x="527" y="669"/>
                  </a:lnTo>
                  <a:lnTo>
                    <a:pt x="488" y="688"/>
                  </a:lnTo>
                  <a:lnTo>
                    <a:pt x="447" y="700"/>
                  </a:lnTo>
                  <a:lnTo>
                    <a:pt x="403" y="708"/>
                  </a:lnTo>
                  <a:lnTo>
                    <a:pt x="359" y="711"/>
                  </a:lnTo>
                  <a:lnTo>
                    <a:pt x="313" y="708"/>
                  </a:lnTo>
                  <a:lnTo>
                    <a:pt x="270" y="700"/>
                  </a:lnTo>
                  <a:lnTo>
                    <a:pt x="229" y="688"/>
                  </a:lnTo>
                  <a:lnTo>
                    <a:pt x="190" y="669"/>
                  </a:lnTo>
                  <a:lnTo>
                    <a:pt x="153" y="648"/>
                  </a:lnTo>
                  <a:lnTo>
                    <a:pt x="120" y="622"/>
                  </a:lnTo>
                  <a:lnTo>
                    <a:pt x="90" y="593"/>
                  </a:lnTo>
                  <a:lnTo>
                    <a:pt x="64" y="559"/>
                  </a:lnTo>
                  <a:lnTo>
                    <a:pt x="42" y="523"/>
                  </a:lnTo>
                  <a:lnTo>
                    <a:pt x="24" y="485"/>
                  </a:lnTo>
                  <a:lnTo>
                    <a:pt x="11" y="444"/>
                  </a:lnTo>
                  <a:lnTo>
                    <a:pt x="2" y="401"/>
                  </a:lnTo>
                  <a:lnTo>
                    <a:pt x="0" y="356"/>
                  </a:lnTo>
                  <a:lnTo>
                    <a:pt x="2" y="312"/>
                  </a:lnTo>
                  <a:lnTo>
                    <a:pt x="11" y="268"/>
                  </a:lnTo>
                  <a:lnTo>
                    <a:pt x="24" y="227"/>
                  </a:lnTo>
                  <a:lnTo>
                    <a:pt x="42" y="189"/>
                  </a:lnTo>
                  <a:lnTo>
                    <a:pt x="64" y="153"/>
                  </a:lnTo>
                  <a:lnTo>
                    <a:pt x="90" y="120"/>
                  </a:lnTo>
                  <a:lnTo>
                    <a:pt x="120" y="90"/>
                  </a:lnTo>
                  <a:lnTo>
                    <a:pt x="153" y="63"/>
                  </a:lnTo>
                  <a:lnTo>
                    <a:pt x="190" y="42"/>
                  </a:lnTo>
                  <a:lnTo>
                    <a:pt x="229" y="24"/>
                  </a:lnTo>
                  <a:lnTo>
                    <a:pt x="270" y="11"/>
                  </a:lnTo>
                  <a:lnTo>
                    <a:pt x="313" y="3"/>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6" name="Shape 7946"/>
            <p:cNvSpPr/>
            <p:nvPr/>
          </p:nvSpPr>
          <p:spPr>
            <a:xfrm>
              <a:off x="4657" y="4110"/>
              <a:ext cx="48" cy="44"/>
            </a:xfrm>
            <a:custGeom>
              <a:avLst/>
              <a:gdLst/>
              <a:ahLst/>
              <a:cxnLst/>
              <a:rect l="0" t="0" r="0" b="0"/>
              <a:pathLst>
                <a:path w="1158" h="1058" extrusionOk="0">
                  <a:moveTo>
                    <a:pt x="164" y="0"/>
                  </a:moveTo>
                  <a:lnTo>
                    <a:pt x="994" y="0"/>
                  </a:lnTo>
                  <a:lnTo>
                    <a:pt x="1024" y="2"/>
                  </a:lnTo>
                  <a:lnTo>
                    <a:pt x="1052" y="10"/>
                  </a:lnTo>
                  <a:lnTo>
                    <a:pt x="1076" y="22"/>
                  </a:lnTo>
                  <a:lnTo>
                    <a:pt x="1100" y="38"/>
                  </a:lnTo>
                  <a:lnTo>
                    <a:pt x="1120" y="58"/>
                  </a:lnTo>
                  <a:lnTo>
                    <a:pt x="1135" y="80"/>
                  </a:lnTo>
                  <a:lnTo>
                    <a:pt x="1148" y="106"/>
                  </a:lnTo>
                  <a:lnTo>
                    <a:pt x="1155" y="134"/>
                  </a:lnTo>
                  <a:lnTo>
                    <a:pt x="1158" y="162"/>
                  </a:lnTo>
                  <a:lnTo>
                    <a:pt x="1158" y="195"/>
                  </a:lnTo>
                  <a:lnTo>
                    <a:pt x="576" y="195"/>
                  </a:lnTo>
                  <a:lnTo>
                    <a:pt x="552" y="197"/>
                  </a:lnTo>
                  <a:lnTo>
                    <a:pt x="530" y="205"/>
                  </a:lnTo>
                  <a:lnTo>
                    <a:pt x="510" y="218"/>
                  </a:lnTo>
                  <a:lnTo>
                    <a:pt x="494" y="234"/>
                  </a:lnTo>
                  <a:lnTo>
                    <a:pt x="480" y="255"/>
                  </a:lnTo>
                  <a:lnTo>
                    <a:pt x="473" y="276"/>
                  </a:lnTo>
                  <a:lnTo>
                    <a:pt x="470" y="301"/>
                  </a:lnTo>
                  <a:lnTo>
                    <a:pt x="470" y="678"/>
                  </a:lnTo>
                  <a:lnTo>
                    <a:pt x="399" y="678"/>
                  </a:lnTo>
                  <a:lnTo>
                    <a:pt x="395" y="678"/>
                  </a:lnTo>
                  <a:lnTo>
                    <a:pt x="390" y="676"/>
                  </a:lnTo>
                  <a:lnTo>
                    <a:pt x="387" y="674"/>
                  </a:lnTo>
                  <a:lnTo>
                    <a:pt x="385" y="671"/>
                  </a:lnTo>
                  <a:lnTo>
                    <a:pt x="383" y="667"/>
                  </a:lnTo>
                  <a:lnTo>
                    <a:pt x="382" y="662"/>
                  </a:lnTo>
                  <a:lnTo>
                    <a:pt x="382" y="429"/>
                  </a:lnTo>
                  <a:lnTo>
                    <a:pt x="380" y="419"/>
                  </a:lnTo>
                  <a:lnTo>
                    <a:pt x="375" y="411"/>
                  </a:lnTo>
                  <a:lnTo>
                    <a:pt x="367" y="404"/>
                  </a:lnTo>
                  <a:lnTo>
                    <a:pt x="357" y="402"/>
                  </a:lnTo>
                  <a:lnTo>
                    <a:pt x="353" y="402"/>
                  </a:lnTo>
                  <a:lnTo>
                    <a:pt x="344" y="404"/>
                  </a:lnTo>
                  <a:lnTo>
                    <a:pt x="336" y="410"/>
                  </a:lnTo>
                  <a:lnTo>
                    <a:pt x="330" y="418"/>
                  </a:lnTo>
                  <a:lnTo>
                    <a:pt x="327" y="427"/>
                  </a:lnTo>
                  <a:lnTo>
                    <a:pt x="327" y="698"/>
                  </a:lnTo>
                  <a:lnTo>
                    <a:pt x="331" y="711"/>
                  </a:lnTo>
                  <a:lnTo>
                    <a:pt x="339" y="722"/>
                  </a:lnTo>
                  <a:lnTo>
                    <a:pt x="350" y="730"/>
                  </a:lnTo>
                  <a:lnTo>
                    <a:pt x="364" y="733"/>
                  </a:lnTo>
                  <a:lnTo>
                    <a:pt x="994" y="733"/>
                  </a:lnTo>
                  <a:lnTo>
                    <a:pt x="1024" y="736"/>
                  </a:lnTo>
                  <a:lnTo>
                    <a:pt x="1052" y="743"/>
                  </a:lnTo>
                  <a:lnTo>
                    <a:pt x="1076" y="755"/>
                  </a:lnTo>
                  <a:lnTo>
                    <a:pt x="1100" y="772"/>
                  </a:lnTo>
                  <a:lnTo>
                    <a:pt x="1120" y="790"/>
                  </a:lnTo>
                  <a:lnTo>
                    <a:pt x="1135" y="814"/>
                  </a:lnTo>
                  <a:lnTo>
                    <a:pt x="1148" y="839"/>
                  </a:lnTo>
                  <a:lnTo>
                    <a:pt x="1155" y="866"/>
                  </a:lnTo>
                  <a:lnTo>
                    <a:pt x="1158" y="896"/>
                  </a:lnTo>
                  <a:lnTo>
                    <a:pt x="1155" y="924"/>
                  </a:lnTo>
                  <a:lnTo>
                    <a:pt x="1148" y="952"/>
                  </a:lnTo>
                  <a:lnTo>
                    <a:pt x="1135" y="978"/>
                  </a:lnTo>
                  <a:lnTo>
                    <a:pt x="1120" y="1000"/>
                  </a:lnTo>
                  <a:lnTo>
                    <a:pt x="1100" y="1020"/>
                  </a:lnTo>
                  <a:lnTo>
                    <a:pt x="1076" y="1036"/>
                  </a:lnTo>
                  <a:lnTo>
                    <a:pt x="1052" y="1047"/>
                  </a:lnTo>
                  <a:lnTo>
                    <a:pt x="1024" y="1056"/>
                  </a:lnTo>
                  <a:lnTo>
                    <a:pt x="994" y="1058"/>
                  </a:lnTo>
                  <a:lnTo>
                    <a:pt x="164" y="1058"/>
                  </a:lnTo>
                  <a:lnTo>
                    <a:pt x="135" y="1056"/>
                  </a:lnTo>
                  <a:lnTo>
                    <a:pt x="107" y="1047"/>
                  </a:lnTo>
                  <a:lnTo>
                    <a:pt x="82" y="1036"/>
                  </a:lnTo>
                  <a:lnTo>
                    <a:pt x="59" y="1020"/>
                  </a:lnTo>
                  <a:lnTo>
                    <a:pt x="39" y="1000"/>
                  </a:lnTo>
                  <a:lnTo>
                    <a:pt x="23" y="978"/>
                  </a:lnTo>
                  <a:lnTo>
                    <a:pt x="10" y="952"/>
                  </a:lnTo>
                  <a:lnTo>
                    <a:pt x="3" y="924"/>
                  </a:lnTo>
                  <a:lnTo>
                    <a:pt x="0" y="896"/>
                  </a:lnTo>
                  <a:lnTo>
                    <a:pt x="0" y="162"/>
                  </a:lnTo>
                  <a:lnTo>
                    <a:pt x="3" y="134"/>
                  </a:lnTo>
                  <a:lnTo>
                    <a:pt x="10" y="106"/>
                  </a:lnTo>
                  <a:lnTo>
                    <a:pt x="23" y="80"/>
                  </a:lnTo>
                  <a:lnTo>
                    <a:pt x="39" y="58"/>
                  </a:lnTo>
                  <a:lnTo>
                    <a:pt x="59" y="38"/>
                  </a:lnTo>
                  <a:lnTo>
                    <a:pt x="82" y="22"/>
                  </a:lnTo>
                  <a:lnTo>
                    <a:pt x="107" y="10"/>
                  </a:lnTo>
                  <a:lnTo>
                    <a:pt x="135" y="2"/>
                  </a:lnTo>
                  <a:lnTo>
                    <a:pt x="1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7" name="Shape 7947"/>
            <p:cNvSpPr/>
            <p:nvPr/>
          </p:nvSpPr>
          <p:spPr>
            <a:xfrm>
              <a:off x="4679" y="4120"/>
              <a:ext cx="40" cy="34"/>
            </a:xfrm>
            <a:custGeom>
              <a:avLst/>
              <a:gdLst/>
              <a:ahLst/>
              <a:cxnLst/>
              <a:rect l="0" t="0" r="0" b="0"/>
              <a:pathLst>
                <a:path w="969" h="808" extrusionOk="0">
                  <a:moveTo>
                    <a:pt x="64" y="0"/>
                  </a:moveTo>
                  <a:lnTo>
                    <a:pt x="345" y="0"/>
                  </a:lnTo>
                  <a:lnTo>
                    <a:pt x="358" y="2"/>
                  </a:lnTo>
                  <a:lnTo>
                    <a:pt x="371" y="8"/>
                  </a:lnTo>
                  <a:lnTo>
                    <a:pt x="380" y="17"/>
                  </a:lnTo>
                  <a:lnTo>
                    <a:pt x="386" y="28"/>
                  </a:lnTo>
                  <a:lnTo>
                    <a:pt x="388" y="42"/>
                  </a:lnTo>
                  <a:lnTo>
                    <a:pt x="388" y="236"/>
                  </a:lnTo>
                  <a:lnTo>
                    <a:pt x="390" y="250"/>
                  </a:lnTo>
                  <a:lnTo>
                    <a:pt x="396" y="261"/>
                  </a:lnTo>
                  <a:lnTo>
                    <a:pt x="406" y="270"/>
                  </a:lnTo>
                  <a:lnTo>
                    <a:pt x="417" y="276"/>
                  </a:lnTo>
                  <a:lnTo>
                    <a:pt x="431" y="278"/>
                  </a:lnTo>
                  <a:lnTo>
                    <a:pt x="537" y="278"/>
                  </a:lnTo>
                  <a:lnTo>
                    <a:pt x="550" y="276"/>
                  </a:lnTo>
                  <a:lnTo>
                    <a:pt x="562" y="270"/>
                  </a:lnTo>
                  <a:lnTo>
                    <a:pt x="571" y="261"/>
                  </a:lnTo>
                  <a:lnTo>
                    <a:pt x="577" y="250"/>
                  </a:lnTo>
                  <a:lnTo>
                    <a:pt x="579" y="236"/>
                  </a:lnTo>
                  <a:lnTo>
                    <a:pt x="579" y="42"/>
                  </a:lnTo>
                  <a:lnTo>
                    <a:pt x="582" y="28"/>
                  </a:lnTo>
                  <a:lnTo>
                    <a:pt x="588" y="17"/>
                  </a:lnTo>
                  <a:lnTo>
                    <a:pt x="597" y="8"/>
                  </a:lnTo>
                  <a:lnTo>
                    <a:pt x="609" y="2"/>
                  </a:lnTo>
                  <a:lnTo>
                    <a:pt x="623" y="0"/>
                  </a:lnTo>
                  <a:lnTo>
                    <a:pt x="904" y="0"/>
                  </a:lnTo>
                  <a:lnTo>
                    <a:pt x="921" y="2"/>
                  </a:lnTo>
                  <a:lnTo>
                    <a:pt x="937" y="8"/>
                  </a:lnTo>
                  <a:lnTo>
                    <a:pt x="949" y="18"/>
                  </a:lnTo>
                  <a:lnTo>
                    <a:pt x="960" y="31"/>
                  </a:lnTo>
                  <a:lnTo>
                    <a:pt x="966" y="47"/>
                  </a:lnTo>
                  <a:lnTo>
                    <a:pt x="969" y="63"/>
                  </a:lnTo>
                  <a:lnTo>
                    <a:pt x="969" y="744"/>
                  </a:lnTo>
                  <a:lnTo>
                    <a:pt x="966" y="760"/>
                  </a:lnTo>
                  <a:lnTo>
                    <a:pt x="960" y="776"/>
                  </a:lnTo>
                  <a:lnTo>
                    <a:pt x="949" y="789"/>
                  </a:lnTo>
                  <a:lnTo>
                    <a:pt x="937" y="799"/>
                  </a:lnTo>
                  <a:lnTo>
                    <a:pt x="921" y="806"/>
                  </a:lnTo>
                  <a:lnTo>
                    <a:pt x="904" y="808"/>
                  </a:lnTo>
                  <a:lnTo>
                    <a:pt x="611" y="808"/>
                  </a:lnTo>
                  <a:lnTo>
                    <a:pt x="633" y="786"/>
                  </a:lnTo>
                  <a:lnTo>
                    <a:pt x="652" y="762"/>
                  </a:lnTo>
                  <a:lnTo>
                    <a:pt x="667" y="736"/>
                  </a:lnTo>
                  <a:lnTo>
                    <a:pt x="679" y="707"/>
                  </a:lnTo>
                  <a:lnTo>
                    <a:pt x="685" y="677"/>
                  </a:lnTo>
                  <a:lnTo>
                    <a:pt x="688" y="646"/>
                  </a:lnTo>
                  <a:lnTo>
                    <a:pt x="685" y="610"/>
                  </a:lnTo>
                  <a:lnTo>
                    <a:pt x="676" y="577"/>
                  </a:lnTo>
                  <a:lnTo>
                    <a:pt x="663" y="546"/>
                  </a:lnTo>
                  <a:lnTo>
                    <a:pt x="645" y="517"/>
                  </a:lnTo>
                  <a:lnTo>
                    <a:pt x="624" y="492"/>
                  </a:lnTo>
                  <a:lnTo>
                    <a:pt x="598" y="470"/>
                  </a:lnTo>
                  <a:lnTo>
                    <a:pt x="569" y="453"/>
                  </a:lnTo>
                  <a:lnTo>
                    <a:pt x="538" y="439"/>
                  </a:lnTo>
                  <a:lnTo>
                    <a:pt x="505" y="431"/>
                  </a:lnTo>
                  <a:lnTo>
                    <a:pt x="469" y="428"/>
                  </a:lnTo>
                  <a:lnTo>
                    <a:pt x="0" y="428"/>
                  </a:lnTo>
                  <a:lnTo>
                    <a:pt x="0" y="63"/>
                  </a:lnTo>
                  <a:lnTo>
                    <a:pt x="2" y="47"/>
                  </a:lnTo>
                  <a:lnTo>
                    <a:pt x="8" y="31"/>
                  </a:lnTo>
                  <a:lnTo>
                    <a:pt x="18" y="18"/>
                  </a:lnTo>
                  <a:lnTo>
                    <a:pt x="32" y="8"/>
                  </a:lnTo>
                  <a:lnTo>
                    <a:pt x="46"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8" name="Shape 7948"/>
            <p:cNvSpPr/>
            <p:nvPr/>
          </p:nvSpPr>
          <p:spPr>
            <a:xfrm>
              <a:off x="4666" y="4156"/>
              <a:ext cx="32" cy="52"/>
            </a:xfrm>
            <a:custGeom>
              <a:avLst/>
              <a:gdLst/>
              <a:ahLst/>
              <a:cxnLst/>
              <a:rect l="0" t="0" r="0" b="0"/>
              <a:pathLst>
                <a:path w="758" h="1246" extrusionOk="0">
                  <a:moveTo>
                    <a:pt x="0" y="0"/>
                  </a:moveTo>
                  <a:lnTo>
                    <a:pt x="758" y="0"/>
                  </a:lnTo>
                  <a:lnTo>
                    <a:pt x="758" y="1028"/>
                  </a:lnTo>
                  <a:lnTo>
                    <a:pt x="756" y="1064"/>
                  </a:lnTo>
                  <a:lnTo>
                    <a:pt x="748" y="1097"/>
                  </a:lnTo>
                  <a:lnTo>
                    <a:pt x="734" y="1129"/>
                  </a:lnTo>
                  <a:lnTo>
                    <a:pt x="716" y="1157"/>
                  </a:lnTo>
                  <a:lnTo>
                    <a:pt x="694" y="1182"/>
                  </a:lnTo>
                  <a:lnTo>
                    <a:pt x="669" y="1204"/>
                  </a:lnTo>
                  <a:lnTo>
                    <a:pt x="640" y="1221"/>
                  </a:lnTo>
                  <a:lnTo>
                    <a:pt x="609" y="1235"/>
                  </a:lnTo>
                  <a:lnTo>
                    <a:pt x="575" y="1243"/>
                  </a:lnTo>
                  <a:lnTo>
                    <a:pt x="540" y="1246"/>
                  </a:lnTo>
                  <a:lnTo>
                    <a:pt x="508" y="1244"/>
                  </a:lnTo>
                  <a:lnTo>
                    <a:pt x="478" y="1237"/>
                  </a:lnTo>
                  <a:lnTo>
                    <a:pt x="450" y="1226"/>
                  </a:lnTo>
                  <a:lnTo>
                    <a:pt x="425" y="1212"/>
                  </a:lnTo>
                  <a:lnTo>
                    <a:pt x="400" y="1195"/>
                  </a:lnTo>
                  <a:lnTo>
                    <a:pt x="379" y="1174"/>
                  </a:lnTo>
                  <a:lnTo>
                    <a:pt x="357" y="1195"/>
                  </a:lnTo>
                  <a:lnTo>
                    <a:pt x="334" y="1212"/>
                  </a:lnTo>
                  <a:lnTo>
                    <a:pt x="307" y="1226"/>
                  </a:lnTo>
                  <a:lnTo>
                    <a:pt x="279" y="1237"/>
                  </a:lnTo>
                  <a:lnTo>
                    <a:pt x="249" y="1244"/>
                  </a:lnTo>
                  <a:lnTo>
                    <a:pt x="218" y="1246"/>
                  </a:lnTo>
                  <a:lnTo>
                    <a:pt x="183" y="1243"/>
                  </a:lnTo>
                  <a:lnTo>
                    <a:pt x="149" y="1235"/>
                  </a:lnTo>
                  <a:lnTo>
                    <a:pt x="118" y="1221"/>
                  </a:lnTo>
                  <a:lnTo>
                    <a:pt x="89" y="1204"/>
                  </a:lnTo>
                  <a:lnTo>
                    <a:pt x="63" y="1182"/>
                  </a:lnTo>
                  <a:lnTo>
                    <a:pt x="41" y="1157"/>
                  </a:lnTo>
                  <a:lnTo>
                    <a:pt x="24" y="1129"/>
                  </a:lnTo>
                  <a:lnTo>
                    <a:pt x="10" y="1097"/>
                  </a:lnTo>
                  <a:lnTo>
                    <a:pt x="2" y="1064"/>
                  </a:lnTo>
                  <a:lnTo>
                    <a:pt x="0" y="10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49" name="Shape 7949"/>
            <p:cNvSpPr/>
            <p:nvPr/>
          </p:nvSpPr>
          <p:spPr>
            <a:xfrm>
              <a:off x="4730" y="4108"/>
              <a:ext cx="46" cy="99"/>
            </a:xfrm>
            <a:custGeom>
              <a:avLst/>
              <a:gdLst/>
              <a:ahLst/>
              <a:cxnLst/>
              <a:rect l="0" t="0" r="0" b="0"/>
              <a:pathLst>
                <a:path w="1113" h="2357" extrusionOk="0">
                  <a:moveTo>
                    <a:pt x="164" y="0"/>
                  </a:moveTo>
                  <a:lnTo>
                    <a:pt x="948" y="0"/>
                  </a:lnTo>
                  <a:lnTo>
                    <a:pt x="978" y="3"/>
                  </a:lnTo>
                  <a:lnTo>
                    <a:pt x="1006" y="10"/>
                  </a:lnTo>
                  <a:lnTo>
                    <a:pt x="1031" y="22"/>
                  </a:lnTo>
                  <a:lnTo>
                    <a:pt x="1054" y="38"/>
                  </a:lnTo>
                  <a:lnTo>
                    <a:pt x="1074" y="57"/>
                  </a:lnTo>
                  <a:lnTo>
                    <a:pt x="1090" y="81"/>
                  </a:lnTo>
                  <a:lnTo>
                    <a:pt x="1102" y="105"/>
                  </a:lnTo>
                  <a:lnTo>
                    <a:pt x="1109" y="133"/>
                  </a:lnTo>
                  <a:lnTo>
                    <a:pt x="1113" y="163"/>
                  </a:lnTo>
                  <a:lnTo>
                    <a:pt x="1113" y="1273"/>
                  </a:lnTo>
                  <a:lnTo>
                    <a:pt x="1109" y="1302"/>
                  </a:lnTo>
                  <a:lnTo>
                    <a:pt x="1102" y="1330"/>
                  </a:lnTo>
                  <a:lnTo>
                    <a:pt x="1090" y="1354"/>
                  </a:lnTo>
                  <a:lnTo>
                    <a:pt x="1074" y="1378"/>
                  </a:lnTo>
                  <a:lnTo>
                    <a:pt x="1054" y="1397"/>
                  </a:lnTo>
                  <a:lnTo>
                    <a:pt x="1031" y="1413"/>
                  </a:lnTo>
                  <a:lnTo>
                    <a:pt x="1006" y="1425"/>
                  </a:lnTo>
                  <a:lnTo>
                    <a:pt x="978" y="1432"/>
                  </a:lnTo>
                  <a:lnTo>
                    <a:pt x="948" y="1435"/>
                  </a:lnTo>
                  <a:lnTo>
                    <a:pt x="939" y="1434"/>
                  </a:lnTo>
                  <a:lnTo>
                    <a:pt x="930" y="1433"/>
                  </a:lnTo>
                  <a:lnTo>
                    <a:pt x="930" y="2141"/>
                  </a:lnTo>
                  <a:lnTo>
                    <a:pt x="927" y="2176"/>
                  </a:lnTo>
                  <a:lnTo>
                    <a:pt x="918" y="2210"/>
                  </a:lnTo>
                  <a:lnTo>
                    <a:pt x="905" y="2240"/>
                  </a:lnTo>
                  <a:lnTo>
                    <a:pt x="887" y="2269"/>
                  </a:lnTo>
                  <a:lnTo>
                    <a:pt x="866" y="2294"/>
                  </a:lnTo>
                  <a:lnTo>
                    <a:pt x="840" y="2316"/>
                  </a:lnTo>
                  <a:lnTo>
                    <a:pt x="812" y="2334"/>
                  </a:lnTo>
                  <a:lnTo>
                    <a:pt x="780" y="2347"/>
                  </a:lnTo>
                  <a:lnTo>
                    <a:pt x="747" y="2355"/>
                  </a:lnTo>
                  <a:lnTo>
                    <a:pt x="712" y="2357"/>
                  </a:lnTo>
                  <a:lnTo>
                    <a:pt x="676" y="2355"/>
                  </a:lnTo>
                  <a:lnTo>
                    <a:pt x="642" y="2346"/>
                  </a:lnTo>
                  <a:lnTo>
                    <a:pt x="611" y="2333"/>
                  </a:lnTo>
                  <a:lnTo>
                    <a:pt x="583" y="2314"/>
                  </a:lnTo>
                  <a:lnTo>
                    <a:pt x="558" y="2293"/>
                  </a:lnTo>
                  <a:lnTo>
                    <a:pt x="555" y="2293"/>
                  </a:lnTo>
                  <a:lnTo>
                    <a:pt x="530" y="2314"/>
                  </a:lnTo>
                  <a:lnTo>
                    <a:pt x="501" y="2333"/>
                  </a:lnTo>
                  <a:lnTo>
                    <a:pt x="470" y="2346"/>
                  </a:lnTo>
                  <a:lnTo>
                    <a:pt x="437" y="2355"/>
                  </a:lnTo>
                  <a:lnTo>
                    <a:pt x="401" y="2357"/>
                  </a:lnTo>
                  <a:lnTo>
                    <a:pt x="366" y="2355"/>
                  </a:lnTo>
                  <a:lnTo>
                    <a:pt x="333" y="2347"/>
                  </a:lnTo>
                  <a:lnTo>
                    <a:pt x="301" y="2334"/>
                  </a:lnTo>
                  <a:lnTo>
                    <a:pt x="272" y="2316"/>
                  </a:lnTo>
                  <a:lnTo>
                    <a:pt x="247" y="2294"/>
                  </a:lnTo>
                  <a:lnTo>
                    <a:pt x="225" y="2269"/>
                  </a:lnTo>
                  <a:lnTo>
                    <a:pt x="206" y="2240"/>
                  </a:lnTo>
                  <a:lnTo>
                    <a:pt x="194" y="2210"/>
                  </a:lnTo>
                  <a:lnTo>
                    <a:pt x="186" y="2176"/>
                  </a:lnTo>
                  <a:lnTo>
                    <a:pt x="183" y="2141"/>
                  </a:lnTo>
                  <a:lnTo>
                    <a:pt x="183" y="1433"/>
                  </a:lnTo>
                  <a:lnTo>
                    <a:pt x="173" y="1434"/>
                  </a:lnTo>
                  <a:lnTo>
                    <a:pt x="164" y="1435"/>
                  </a:lnTo>
                  <a:lnTo>
                    <a:pt x="134" y="1432"/>
                  </a:lnTo>
                  <a:lnTo>
                    <a:pt x="106" y="1425"/>
                  </a:lnTo>
                  <a:lnTo>
                    <a:pt x="81" y="1413"/>
                  </a:lnTo>
                  <a:lnTo>
                    <a:pt x="58" y="1397"/>
                  </a:lnTo>
                  <a:lnTo>
                    <a:pt x="38" y="1378"/>
                  </a:lnTo>
                  <a:lnTo>
                    <a:pt x="23" y="1354"/>
                  </a:lnTo>
                  <a:lnTo>
                    <a:pt x="10" y="1330"/>
                  </a:lnTo>
                  <a:lnTo>
                    <a:pt x="3" y="1302"/>
                  </a:lnTo>
                  <a:lnTo>
                    <a:pt x="0" y="1273"/>
                  </a:lnTo>
                  <a:lnTo>
                    <a:pt x="0" y="163"/>
                  </a:lnTo>
                  <a:lnTo>
                    <a:pt x="3" y="133"/>
                  </a:lnTo>
                  <a:lnTo>
                    <a:pt x="10" y="105"/>
                  </a:lnTo>
                  <a:lnTo>
                    <a:pt x="23" y="81"/>
                  </a:lnTo>
                  <a:lnTo>
                    <a:pt x="38" y="57"/>
                  </a:lnTo>
                  <a:lnTo>
                    <a:pt x="58" y="38"/>
                  </a:lnTo>
                  <a:lnTo>
                    <a:pt x="81" y="22"/>
                  </a:lnTo>
                  <a:lnTo>
                    <a:pt x="106" y="10"/>
                  </a:lnTo>
                  <a:lnTo>
                    <a:pt x="134" y="3"/>
                  </a:lnTo>
                  <a:lnTo>
                    <a:pt x="1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50" name="Shape 7950"/>
            <p:cNvSpPr/>
            <p:nvPr/>
          </p:nvSpPr>
          <p:spPr>
            <a:xfrm>
              <a:off x="4738" y="4076"/>
              <a:ext cx="30" cy="29"/>
            </a:xfrm>
            <a:custGeom>
              <a:avLst/>
              <a:gdLst/>
              <a:ahLst/>
              <a:cxnLst/>
              <a:rect l="0" t="0" r="0" b="0"/>
              <a:pathLst>
                <a:path w="717" h="712" extrusionOk="0">
                  <a:moveTo>
                    <a:pt x="359" y="0"/>
                  </a:moveTo>
                  <a:lnTo>
                    <a:pt x="403" y="2"/>
                  </a:lnTo>
                  <a:lnTo>
                    <a:pt x="447" y="10"/>
                  </a:lnTo>
                  <a:lnTo>
                    <a:pt x="488" y="24"/>
                  </a:lnTo>
                  <a:lnTo>
                    <a:pt x="527" y="41"/>
                  </a:lnTo>
                  <a:lnTo>
                    <a:pt x="563" y="64"/>
                  </a:lnTo>
                  <a:lnTo>
                    <a:pt x="596" y="89"/>
                  </a:lnTo>
                  <a:lnTo>
                    <a:pt x="626" y="119"/>
                  </a:lnTo>
                  <a:lnTo>
                    <a:pt x="652" y="152"/>
                  </a:lnTo>
                  <a:lnTo>
                    <a:pt x="675" y="188"/>
                  </a:lnTo>
                  <a:lnTo>
                    <a:pt x="692" y="227"/>
                  </a:lnTo>
                  <a:lnTo>
                    <a:pt x="706" y="268"/>
                  </a:lnTo>
                  <a:lnTo>
                    <a:pt x="714" y="311"/>
                  </a:lnTo>
                  <a:lnTo>
                    <a:pt x="717" y="356"/>
                  </a:lnTo>
                  <a:lnTo>
                    <a:pt x="713" y="404"/>
                  </a:lnTo>
                  <a:lnTo>
                    <a:pt x="704" y="450"/>
                  </a:lnTo>
                  <a:lnTo>
                    <a:pt x="688" y="494"/>
                  </a:lnTo>
                  <a:lnTo>
                    <a:pt x="668" y="535"/>
                  </a:lnTo>
                  <a:lnTo>
                    <a:pt x="642" y="573"/>
                  </a:lnTo>
                  <a:lnTo>
                    <a:pt x="612" y="607"/>
                  </a:lnTo>
                  <a:lnTo>
                    <a:pt x="578" y="637"/>
                  </a:lnTo>
                  <a:lnTo>
                    <a:pt x="540" y="663"/>
                  </a:lnTo>
                  <a:lnTo>
                    <a:pt x="498" y="684"/>
                  </a:lnTo>
                  <a:lnTo>
                    <a:pt x="454" y="698"/>
                  </a:lnTo>
                  <a:lnTo>
                    <a:pt x="407" y="709"/>
                  </a:lnTo>
                  <a:lnTo>
                    <a:pt x="359" y="712"/>
                  </a:lnTo>
                  <a:lnTo>
                    <a:pt x="313" y="709"/>
                  </a:lnTo>
                  <a:lnTo>
                    <a:pt x="270" y="701"/>
                  </a:lnTo>
                  <a:lnTo>
                    <a:pt x="229" y="687"/>
                  </a:lnTo>
                  <a:lnTo>
                    <a:pt x="189" y="670"/>
                  </a:lnTo>
                  <a:lnTo>
                    <a:pt x="153" y="648"/>
                  </a:lnTo>
                  <a:lnTo>
                    <a:pt x="120" y="622"/>
                  </a:lnTo>
                  <a:lnTo>
                    <a:pt x="90" y="592"/>
                  </a:lnTo>
                  <a:lnTo>
                    <a:pt x="64" y="559"/>
                  </a:lnTo>
                  <a:lnTo>
                    <a:pt x="42" y="523"/>
                  </a:lnTo>
                  <a:lnTo>
                    <a:pt x="24" y="484"/>
                  </a:lnTo>
                  <a:lnTo>
                    <a:pt x="11" y="443"/>
                  </a:lnTo>
                  <a:lnTo>
                    <a:pt x="2" y="400"/>
                  </a:lnTo>
                  <a:lnTo>
                    <a:pt x="0" y="356"/>
                  </a:lnTo>
                  <a:lnTo>
                    <a:pt x="2" y="311"/>
                  </a:lnTo>
                  <a:lnTo>
                    <a:pt x="11" y="268"/>
                  </a:lnTo>
                  <a:lnTo>
                    <a:pt x="24" y="227"/>
                  </a:lnTo>
                  <a:lnTo>
                    <a:pt x="42" y="188"/>
                  </a:lnTo>
                  <a:lnTo>
                    <a:pt x="64" y="152"/>
                  </a:lnTo>
                  <a:lnTo>
                    <a:pt x="90" y="119"/>
                  </a:lnTo>
                  <a:lnTo>
                    <a:pt x="120" y="89"/>
                  </a:lnTo>
                  <a:lnTo>
                    <a:pt x="153" y="64"/>
                  </a:lnTo>
                  <a:lnTo>
                    <a:pt x="189" y="41"/>
                  </a:lnTo>
                  <a:lnTo>
                    <a:pt x="229" y="24"/>
                  </a:lnTo>
                  <a:lnTo>
                    <a:pt x="270" y="10"/>
                  </a:lnTo>
                  <a:lnTo>
                    <a:pt x="313" y="2"/>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51" name="Shape 7951"/>
          <p:cNvGrpSpPr/>
          <p:nvPr/>
        </p:nvGrpSpPr>
        <p:grpSpPr>
          <a:xfrm>
            <a:off x="2566899" y="1239333"/>
            <a:ext cx="201340" cy="182390"/>
            <a:chOff x="6146" y="2106"/>
            <a:chExt cx="510" cy="462"/>
          </a:xfrm>
        </p:grpSpPr>
        <p:sp>
          <p:nvSpPr>
            <p:cNvPr id="7952" name="Shape 7952"/>
            <p:cNvSpPr/>
            <p:nvPr/>
          </p:nvSpPr>
          <p:spPr>
            <a:xfrm>
              <a:off x="6172" y="2131"/>
              <a:ext cx="466" cy="411"/>
            </a:xfrm>
            <a:custGeom>
              <a:avLst/>
              <a:gdLst/>
              <a:ahLst/>
              <a:cxnLst/>
              <a:rect l="0" t="0" r="0" b="0"/>
              <a:pathLst>
                <a:path w="3262" h="2876" extrusionOk="0">
                  <a:moveTo>
                    <a:pt x="802" y="0"/>
                  </a:moveTo>
                  <a:lnTo>
                    <a:pt x="848" y="45"/>
                  </a:lnTo>
                  <a:lnTo>
                    <a:pt x="848" y="0"/>
                  </a:lnTo>
                  <a:lnTo>
                    <a:pt x="1071" y="0"/>
                  </a:lnTo>
                  <a:lnTo>
                    <a:pt x="1101" y="41"/>
                  </a:lnTo>
                  <a:lnTo>
                    <a:pt x="1137" y="79"/>
                  </a:lnTo>
                  <a:lnTo>
                    <a:pt x="1177" y="115"/>
                  </a:lnTo>
                  <a:lnTo>
                    <a:pt x="1222" y="148"/>
                  </a:lnTo>
                  <a:lnTo>
                    <a:pt x="1270" y="176"/>
                  </a:lnTo>
                  <a:lnTo>
                    <a:pt x="1324" y="202"/>
                  </a:lnTo>
                  <a:lnTo>
                    <a:pt x="1379" y="223"/>
                  </a:lnTo>
                  <a:lnTo>
                    <a:pt x="1439" y="240"/>
                  </a:lnTo>
                  <a:lnTo>
                    <a:pt x="1501" y="252"/>
                  </a:lnTo>
                  <a:lnTo>
                    <a:pt x="1565" y="260"/>
                  </a:lnTo>
                  <a:lnTo>
                    <a:pt x="1630" y="263"/>
                  </a:lnTo>
                  <a:lnTo>
                    <a:pt x="1697" y="260"/>
                  </a:lnTo>
                  <a:lnTo>
                    <a:pt x="1761" y="252"/>
                  </a:lnTo>
                  <a:lnTo>
                    <a:pt x="1823" y="240"/>
                  </a:lnTo>
                  <a:lnTo>
                    <a:pt x="1883" y="223"/>
                  </a:lnTo>
                  <a:lnTo>
                    <a:pt x="1939" y="202"/>
                  </a:lnTo>
                  <a:lnTo>
                    <a:pt x="1992" y="176"/>
                  </a:lnTo>
                  <a:lnTo>
                    <a:pt x="2040" y="148"/>
                  </a:lnTo>
                  <a:lnTo>
                    <a:pt x="2085" y="115"/>
                  </a:lnTo>
                  <a:lnTo>
                    <a:pt x="2126" y="79"/>
                  </a:lnTo>
                  <a:lnTo>
                    <a:pt x="2161" y="41"/>
                  </a:lnTo>
                  <a:lnTo>
                    <a:pt x="2191" y="0"/>
                  </a:lnTo>
                  <a:lnTo>
                    <a:pt x="2415" y="0"/>
                  </a:lnTo>
                  <a:lnTo>
                    <a:pt x="2415" y="45"/>
                  </a:lnTo>
                  <a:lnTo>
                    <a:pt x="2460" y="0"/>
                  </a:lnTo>
                  <a:lnTo>
                    <a:pt x="3262" y="802"/>
                  </a:lnTo>
                  <a:lnTo>
                    <a:pt x="2823" y="1241"/>
                  </a:lnTo>
                  <a:lnTo>
                    <a:pt x="2414" y="832"/>
                  </a:lnTo>
                  <a:lnTo>
                    <a:pt x="2414" y="2876"/>
                  </a:lnTo>
                  <a:lnTo>
                    <a:pt x="847" y="2876"/>
                  </a:lnTo>
                  <a:lnTo>
                    <a:pt x="847" y="832"/>
                  </a:lnTo>
                  <a:lnTo>
                    <a:pt x="439" y="1241"/>
                  </a:lnTo>
                  <a:lnTo>
                    <a:pt x="0" y="802"/>
                  </a:lnTo>
                  <a:lnTo>
                    <a:pt x="8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53" name="Shape 7953"/>
            <p:cNvSpPr/>
            <p:nvPr/>
          </p:nvSpPr>
          <p:spPr>
            <a:xfrm>
              <a:off x="6146" y="2106"/>
              <a:ext cx="510" cy="462"/>
            </a:xfrm>
            <a:custGeom>
              <a:avLst/>
              <a:gdLst/>
              <a:ahLst/>
              <a:cxnLst/>
              <a:rect l="0" t="0" r="0" b="0"/>
              <a:pathLst>
                <a:path w="3571" h="3236" extrusionOk="0">
                  <a:moveTo>
                    <a:pt x="983" y="0"/>
                  </a:moveTo>
                  <a:lnTo>
                    <a:pt x="1001" y="1"/>
                  </a:lnTo>
                  <a:lnTo>
                    <a:pt x="1007" y="2"/>
                  </a:lnTo>
                  <a:lnTo>
                    <a:pt x="1011" y="1"/>
                  </a:lnTo>
                  <a:lnTo>
                    <a:pt x="1029" y="0"/>
                  </a:lnTo>
                  <a:lnTo>
                    <a:pt x="1252" y="0"/>
                  </a:lnTo>
                  <a:lnTo>
                    <a:pt x="1270" y="1"/>
                  </a:lnTo>
                  <a:lnTo>
                    <a:pt x="1288" y="3"/>
                  </a:lnTo>
                  <a:lnTo>
                    <a:pt x="1306" y="8"/>
                  </a:lnTo>
                  <a:lnTo>
                    <a:pt x="1338" y="21"/>
                  </a:lnTo>
                  <a:lnTo>
                    <a:pt x="1352" y="30"/>
                  </a:lnTo>
                  <a:lnTo>
                    <a:pt x="1367" y="41"/>
                  </a:lnTo>
                  <a:lnTo>
                    <a:pt x="1379" y="53"/>
                  </a:lnTo>
                  <a:lnTo>
                    <a:pt x="1391" y="65"/>
                  </a:lnTo>
                  <a:lnTo>
                    <a:pt x="1402" y="80"/>
                  </a:lnTo>
                  <a:lnTo>
                    <a:pt x="1403" y="82"/>
                  </a:lnTo>
                  <a:lnTo>
                    <a:pt x="1412" y="93"/>
                  </a:lnTo>
                  <a:lnTo>
                    <a:pt x="1412" y="93"/>
                  </a:lnTo>
                  <a:lnTo>
                    <a:pt x="1435" y="121"/>
                  </a:lnTo>
                  <a:lnTo>
                    <a:pt x="1436" y="123"/>
                  </a:lnTo>
                  <a:lnTo>
                    <a:pt x="1463" y="147"/>
                  </a:lnTo>
                  <a:lnTo>
                    <a:pt x="1484" y="165"/>
                  </a:lnTo>
                  <a:lnTo>
                    <a:pt x="1510" y="182"/>
                  </a:lnTo>
                  <a:lnTo>
                    <a:pt x="1510" y="182"/>
                  </a:lnTo>
                  <a:lnTo>
                    <a:pt x="1528" y="194"/>
                  </a:lnTo>
                  <a:lnTo>
                    <a:pt x="1549" y="204"/>
                  </a:lnTo>
                  <a:lnTo>
                    <a:pt x="1585" y="219"/>
                  </a:lnTo>
                  <a:lnTo>
                    <a:pt x="1619" y="232"/>
                  </a:lnTo>
                  <a:lnTo>
                    <a:pt x="1641" y="239"/>
                  </a:lnTo>
                  <a:lnTo>
                    <a:pt x="1672" y="246"/>
                  </a:lnTo>
                  <a:lnTo>
                    <a:pt x="1714" y="254"/>
                  </a:lnTo>
                  <a:lnTo>
                    <a:pt x="1714" y="256"/>
                  </a:lnTo>
                  <a:lnTo>
                    <a:pt x="1739" y="259"/>
                  </a:lnTo>
                  <a:lnTo>
                    <a:pt x="1771" y="261"/>
                  </a:lnTo>
                  <a:lnTo>
                    <a:pt x="1811" y="262"/>
                  </a:lnTo>
                  <a:lnTo>
                    <a:pt x="1852" y="261"/>
                  </a:lnTo>
                  <a:lnTo>
                    <a:pt x="1884" y="259"/>
                  </a:lnTo>
                  <a:lnTo>
                    <a:pt x="1910" y="254"/>
                  </a:lnTo>
                  <a:lnTo>
                    <a:pt x="1910" y="254"/>
                  </a:lnTo>
                  <a:lnTo>
                    <a:pt x="1953" y="246"/>
                  </a:lnTo>
                  <a:lnTo>
                    <a:pt x="1984" y="239"/>
                  </a:lnTo>
                  <a:lnTo>
                    <a:pt x="2007" y="232"/>
                  </a:lnTo>
                  <a:lnTo>
                    <a:pt x="2039" y="219"/>
                  </a:lnTo>
                  <a:lnTo>
                    <a:pt x="2074" y="205"/>
                  </a:lnTo>
                  <a:lnTo>
                    <a:pt x="2096" y="194"/>
                  </a:lnTo>
                  <a:lnTo>
                    <a:pt x="2118" y="180"/>
                  </a:lnTo>
                  <a:lnTo>
                    <a:pt x="2134" y="170"/>
                  </a:lnTo>
                  <a:lnTo>
                    <a:pt x="2162" y="147"/>
                  </a:lnTo>
                  <a:lnTo>
                    <a:pt x="2185" y="127"/>
                  </a:lnTo>
                  <a:lnTo>
                    <a:pt x="2194" y="118"/>
                  </a:lnTo>
                  <a:lnTo>
                    <a:pt x="2213" y="93"/>
                  </a:lnTo>
                  <a:lnTo>
                    <a:pt x="2213" y="93"/>
                  </a:lnTo>
                  <a:lnTo>
                    <a:pt x="2221" y="83"/>
                  </a:lnTo>
                  <a:lnTo>
                    <a:pt x="2222" y="80"/>
                  </a:lnTo>
                  <a:lnTo>
                    <a:pt x="2234" y="65"/>
                  </a:lnTo>
                  <a:lnTo>
                    <a:pt x="2245" y="53"/>
                  </a:lnTo>
                  <a:lnTo>
                    <a:pt x="2257" y="41"/>
                  </a:lnTo>
                  <a:lnTo>
                    <a:pt x="2272" y="30"/>
                  </a:lnTo>
                  <a:lnTo>
                    <a:pt x="2287" y="21"/>
                  </a:lnTo>
                  <a:lnTo>
                    <a:pt x="2302" y="14"/>
                  </a:lnTo>
                  <a:lnTo>
                    <a:pt x="2319" y="8"/>
                  </a:lnTo>
                  <a:lnTo>
                    <a:pt x="2336" y="3"/>
                  </a:lnTo>
                  <a:lnTo>
                    <a:pt x="2354" y="1"/>
                  </a:lnTo>
                  <a:lnTo>
                    <a:pt x="2372" y="0"/>
                  </a:lnTo>
                  <a:lnTo>
                    <a:pt x="2596" y="0"/>
                  </a:lnTo>
                  <a:lnTo>
                    <a:pt x="2614" y="1"/>
                  </a:lnTo>
                  <a:lnTo>
                    <a:pt x="2632" y="3"/>
                  </a:lnTo>
                  <a:lnTo>
                    <a:pt x="2650" y="8"/>
                  </a:lnTo>
                  <a:lnTo>
                    <a:pt x="2682" y="21"/>
                  </a:lnTo>
                  <a:lnTo>
                    <a:pt x="2696" y="30"/>
                  </a:lnTo>
                  <a:lnTo>
                    <a:pt x="2711" y="41"/>
                  </a:lnTo>
                  <a:lnTo>
                    <a:pt x="2723" y="53"/>
                  </a:lnTo>
                  <a:lnTo>
                    <a:pt x="2735" y="65"/>
                  </a:lnTo>
                  <a:lnTo>
                    <a:pt x="2746" y="80"/>
                  </a:lnTo>
                  <a:lnTo>
                    <a:pt x="2755" y="94"/>
                  </a:lnTo>
                  <a:lnTo>
                    <a:pt x="2762" y="110"/>
                  </a:lnTo>
                  <a:lnTo>
                    <a:pt x="2768" y="127"/>
                  </a:lnTo>
                  <a:lnTo>
                    <a:pt x="2773" y="144"/>
                  </a:lnTo>
                  <a:lnTo>
                    <a:pt x="2775" y="162"/>
                  </a:lnTo>
                  <a:lnTo>
                    <a:pt x="2776" y="180"/>
                  </a:lnTo>
                  <a:lnTo>
                    <a:pt x="2776" y="225"/>
                  </a:lnTo>
                  <a:lnTo>
                    <a:pt x="2686" y="225"/>
                  </a:lnTo>
                  <a:lnTo>
                    <a:pt x="2768" y="307"/>
                  </a:lnTo>
                  <a:lnTo>
                    <a:pt x="2723" y="352"/>
                  </a:lnTo>
                  <a:lnTo>
                    <a:pt x="2711" y="364"/>
                  </a:lnTo>
                  <a:lnTo>
                    <a:pt x="2696" y="375"/>
                  </a:lnTo>
                  <a:lnTo>
                    <a:pt x="2682" y="384"/>
                  </a:lnTo>
                  <a:lnTo>
                    <a:pt x="2650" y="398"/>
                  </a:lnTo>
                  <a:lnTo>
                    <a:pt x="2632" y="402"/>
                  </a:lnTo>
                  <a:lnTo>
                    <a:pt x="2614" y="404"/>
                  </a:lnTo>
                  <a:lnTo>
                    <a:pt x="2596" y="405"/>
                  </a:lnTo>
                  <a:lnTo>
                    <a:pt x="2578" y="404"/>
                  </a:lnTo>
                  <a:lnTo>
                    <a:pt x="2560" y="402"/>
                  </a:lnTo>
                  <a:lnTo>
                    <a:pt x="2543" y="398"/>
                  </a:lnTo>
                  <a:lnTo>
                    <a:pt x="2526" y="391"/>
                  </a:lnTo>
                  <a:lnTo>
                    <a:pt x="2510" y="384"/>
                  </a:lnTo>
                  <a:lnTo>
                    <a:pt x="2495" y="375"/>
                  </a:lnTo>
                  <a:lnTo>
                    <a:pt x="2481" y="364"/>
                  </a:lnTo>
                  <a:lnTo>
                    <a:pt x="2477" y="360"/>
                  </a:lnTo>
                  <a:lnTo>
                    <a:pt x="2460" y="360"/>
                  </a:lnTo>
                  <a:lnTo>
                    <a:pt x="2457" y="364"/>
                  </a:lnTo>
                  <a:lnTo>
                    <a:pt x="2432" y="390"/>
                  </a:lnTo>
                  <a:lnTo>
                    <a:pt x="2420" y="401"/>
                  </a:lnTo>
                  <a:lnTo>
                    <a:pt x="2393" y="426"/>
                  </a:lnTo>
                  <a:lnTo>
                    <a:pt x="2362" y="449"/>
                  </a:lnTo>
                  <a:lnTo>
                    <a:pt x="2349" y="459"/>
                  </a:lnTo>
                  <a:lnTo>
                    <a:pt x="2317" y="481"/>
                  </a:lnTo>
                  <a:lnTo>
                    <a:pt x="2302" y="490"/>
                  </a:lnTo>
                  <a:lnTo>
                    <a:pt x="2269" y="510"/>
                  </a:lnTo>
                  <a:lnTo>
                    <a:pt x="2234" y="528"/>
                  </a:lnTo>
                  <a:lnTo>
                    <a:pt x="2218" y="536"/>
                  </a:lnTo>
                  <a:lnTo>
                    <a:pt x="2180" y="552"/>
                  </a:lnTo>
                  <a:lnTo>
                    <a:pt x="2142" y="567"/>
                  </a:lnTo>
                  <a:lnTo>
                    <a:pt x="2125" y="573"/>
                  </a:lnTo>
                  <a:lnTo>
                    <a:pt x="2085" y="586"/>
                  </a:lnTo>
                  <a:lnTo>
                    <a:pt x="2068" y="590"/>
                  </a:lnTo>
                  <a:lnTo>
                    <a:pt x="2026" y="600"/>
                  </a:lnTo>
                  <a:lnTo>
                    <a:pt x="1983" y="608"/>
                  </a:lnTo>
                  <a:lnTo>
                    <a:pt x="1965" y="611"/>
                  </a:lnTo>
                  <a:lnTo>
                    <a:pt x="1921" y="617"/>
                  </a:lnTo>
                  <a:lnTo>
                    <a:pt x="1876" y="621"/>
                  </a:lnTo>
                  <a:lnTo>
                    <a:pt x="1858" y="622"/>
                  </a:lnTo>
                  <a:lnTo>
                    <a:pt x="1811" y="623"/>
                  </a:lnTo>
                  <a:lnTo>
                    <a:pt x="1766" y="622"/>
                  </a:lnTo>
                  <a:lnTo>
                    <a:pt x="1747" y="621"/>
                  </a:lnTo>
                  <a:lnTo>
                    <a:pt x="1702" y="617"/>
                  </a:lnTo>
                  <a:lnTo>
                    <a:pt x="1659" y="611"/>
                  </a:lnTo>
                  <a:lnTo>
                    <a:pt x="1641" y="608"/>
                  </a:lnTo>
                  <a:lnTo>
                    <a:pt x="1598" y="600"/>
                  </a:lnTo>
                  <a:lnTo>
                    <a:pt x="1556" y="590"/>
                  </a:lnTo>
                  <a:lnTo>
                    <a:pt x="1540" y="586"/>
                  </a:lnTo>
                  <a:lnTo>
                    <a:pt x="1500" y="573"/>
                  </a:lnTo>
                  <a:lnTo>
                    <a:pt x="1483" y="567"/>
                  </a:lnTo>
                  <a:lnTo>
                    <a:pt x="1444" y="552"/>
                  </a:lnTo>
                  <a:lnTo>
                    <a:pt x="1407" y="536"/>
                  </a:lnTo>
                  <a:lnTo>
                    <a:pt x="1356" y="510"/>
                  </a:lnTo>
                  <a:lnTo>
                    <a:pt x="1323" y="490"/>
                  </a:lnTo>
                  <a:lnTo>
                    <a:pt x="1308" y="481"/>
                  </a:lnTo>
                  <a:lnTo>
                    <a:pt x="1277" y="459"/>
                  </a:lnTo>
                  <a:lnTo>
                    <a:pt x="1262" y="449"/>
                  </a:lnTo>
                  <a:lnTo>
                    <a:pt x="1233" y="426"/>
                  </a:lnTo>
                  <a:lnTo>
                    <a:pt x="1205" y="401"/>
                  </a:lnTo>
                  <a:lnTo>
                    <a:pt x="1193" y="390"/>
                  </a:lnTo>
                  <a:lnTo>
                    <a:pt x="1167" y="364"/>
                  </a:lnTo>
                  <a:lnTo>
                    <a:pt x="1164" y="360"/>
                  </a:lnTo>
                  <a:lnTo>
                    <a:pt x="1148" y="360"/>
                  </a:lnTo>
                  <a:lnTo>
                    <a:pt x="1145" y="364"/>
                  </a:lnTo>
                  <a:lnTo>
                    <a:pt x="1130" y="375"/>
                  </a:lnTo>
                  <a:lnTo>
                    <a:pt x="1115" y="384"/>
                  </a:lnTo>
                  <a:lnTo>
                    <a:pt x="1084" y="398"/>
                  </a:lnTo>
                  <a:lnTo>
                    <a:pt x="1066" y="402"/>
                  </a:lnTo>
                  <a:lnTo>
                    <a:pt x="1047" y="404"/>
                  </a:lnTo>
                  <a:lnTo>
                    <a:pt x="1029" y="405"/>
                  </a:lnTo>
                  <a:lnTo>
                    <a:pt x="1014" y="404"/>
                  </a:lnTo>
                  <a:lnTo>
                    <a:pt x="436" y="982"/>
                  </a:lnTo>
                  <a:lnTo>
                    <a:pt x="620" y="1166"/>
                  </a:lnTo>
                  <a:lnTo>
                    <a:pt x="901" y="884"/>
                  </a:lnTo>
                  <a:lnTo>
                    <a:pt x="913" y="873"/>
                  </a:lnTo>
                  <a:lnTo>
                    <a:pt x="928" y="862"/>
                  </a:lnTo>
                  <a:lnTo>
                    <a:pt x="943" y="853"/>
                  </a:lnTo>
                  <a:lnTo>
                    <a:pt x="958" y="846"/>
                  </a:lnTo>
                  <a:lnTo>
                    <a:pt x="975" y="839"/>
                  </a:lnTo>
                  <a:lnTo>
                    <a:pt x="992" y="835"/>
                  </a:lnTo>
                  <a:lnTo>
                    <a:pt x="1010" y="833"/>
                  </a:lnTo>
                  <a:lnTo>
                    <a:pt x="1028" y="831"/>
                  </a:lnTo>
                  <a:lnTo>
                    <a:pt x="1046" y="833"/>
                  </a:lnTo>
                  <a:lnTo>
                    <a:pt x="1064" y="835"/>
                  </a:lnTo>
                  <a:lnTo>
                    <a:pt x="1082" y="839"/>
                  </a:lnTo>
                  <a:lnTo>
                    <a:pt x="1114" y="853"/>
                  </a:lnTo>
                  <a:lnTo>
                    <a:pt x="1129" y="862"/>
                  </a:lnTo>
                  <a:lnTo>
                    <a:pt x="1143" y="873"/>
                  </a:lnTo>
                  <a:lnTo>
                    <a:pt x="1156" y="884"/>
                  </a:lnTo>
                  <a:lnTo>
                    <a:pt x="1167" y="897"/>
                  </a:lnTo>
                  <a:lnTo>
                    <a:pt x="1178" y="911"/>
                  </a:lnTo>
                  <a:lnTo>
                    <a:pt x="1187" y="926"/>
                  </a:lnTo>
                  <a:lnTo>
                    <a:pt x="1194" y="942"/>
                  </a:lnTo>
                  <a:lnTo>
                    <a:pt x="1201" y="959"/>
                  </a:lnTo>
                  <a:lnTo>
                    <a:pt x="1205" y="976"/>
                  </a:lnTo>
                  <a:lnTo>
                    <a:pt x="1208" y="994"/>
                  </a:lnTo>
                  <a:lnTo>
                    <a:pt x="1209" y="1012"/>
                  </a:lnTo>
                  <a:lnTo>
                    <a:pt x="1209" y="2876"/>
                  </a:lnTo>
                  <a:lnTo>
                    <a:pt x="2414" y="2876"/>
                  </a:lnTo>
                  <a:lnTo>
                    <a:pt x="2414" y="1012"/>
                  </a:lnTo>
                  <a:lnTo>
                    <a:pt x="2415" y="994"/>
                  </a:lnTo>
                  <a:lnTo>
                    <a:pt x="2417" y="976"/>
                  </a:lnTo>
                  <a:lnTo>
                    <a:pt x="2422" y="959"/>
                  </a:lnTo>
                  <a:lnTo>
                    <a:pt x="2429" y="942"/>
                  </a:lnTo>
                  <a:lnTo>
                    <a:pt x="2436" y="926"/>
                  </a:lnTo>
                  <a:lnTo>
                    <a:pt x="2445" y="911"/>
                  </a:lnTo>
                  <a:lnTo>
                    <a:pt x="2456" y="897"/>
                  </a:lnTo>
                  <a:lnTo>
                    <a:pt x="2467" y="884"/>
                  </a:lnTo>
                  <a:lnTo>
                    <a:pt x="2480" y="873"/>
                  </a:lnTo>
                  <a:lnTo>
                    <a:pt x="2494" y="862"/>
                  </a:lnTo>
                  <a:lnTo>
                    <a:pt x="2509" y="853"/>
                  </a:lnTo>
                  <a:lnTo>
                    <a:pt x="2525" y="846"/>
                  </a:lnTo>
                  <a:lnTo>
                    <a:pt x="2542" y="839"/>
                  </a:lnTo>
                  <a:lnTo>
                    <a:pt x="2559" y="835"/>
                  </a:lnTo>
                  <a:lnTo>
                    <a:pt x="2577" y="833"/>
                  </a:lnTo>
                  <a:lnTo>
                    <a:pt x="2595" y="831"/>
                  </a:lnTo>
                  <a:lnTo>
                    <a:pt x="2613" y="833"/>
                  </a:lnTo>
                  <a:lnTo>
                    <a:pt x="2631" y="835"/>
                  </a:lnTo>
                  <a:lnTo>
                    <a:pt x="2649" y="839"/>
                  </a:lnTo>
                  <a:lnTo>
                    <a:pt x="2680" y="853"/>
                  </a:lnTo>
                  <a:lnTo>
                    <a:pt x="2695" y="862"/>
                  </a:lnTo>
                  <a:lnTo>
                    <a:pt x="2710" y="873"/>
                  </a:lnTo>
                  <a:lnTo>
                    <a:pt x="2722" y="884"/>
                  </a:lnTo>
                  <a:lnTo>
                    <a:pt x="3004" y="1166"/>
                  </a:lnTo>
                  <a:lnTo>
                    <a:pt x="3316" y="855"/>
                  </a:lnTo>
                  <a:lnTo>
                    <a:pt x="3571" y="1110"/>
                  </a:lnTo>
                  <a:lnTo>
                    <a:pt x="3132" y="1548"/>
                  </a:lnTo>
                  <a:lnTo>
                    <a:pt x="3119" y="1559"/>
                  </a:lnTo>
                  <a:lnTo>
                    <a:pt x="3105" y="1571"/>
                  </a:lnTo>
                  <a:lnTo>
                    <a:pt x="3090" y="1580"/>
                  </a:lnTo>
                  <a:lnTo>
                    <a:pt x="3058" y="1593"/>
                  </a:lnTo>
                  <a:lnTo>
                    <a:pt x="3040" y="1598"/>
                  </a:lnTo>
                  <a:lnTo>
                    <a:pt x="3022" y="1600"/>
                  </a:lnTo>
                  <a:lnTo>
                    <a:pt x="3004" y="1601"/>
                  </a:lnTo>
                  <a:lnTo>
                    <a:pt x="2986" y="1600"/>
                  </a:lnTo>
                  <a:lnTo>
                    <a:pt x="2968" y="1598"/>
                  </a:lnTo>
                  <a:lnTo>
                    <a:pt x="2951" y="1593"/>
                  </a:lnTo>
                  <a:lnTo>
                    <a:pt x="2934" y="1586"/>
                  </a:lnTo>
                  <a:lnTo>
                    <a:pt x="2919" y="1580"/>
                  </a:lnTo>
                  <a:lnTo>
                    <a:pt x="2904" y="1571"/>
                  </a:lnTo>
                  <a:lnTo>
                    <a:pt x="2889" y="1559"/>
                  </a:lnTo>
                  <a:lnTo>
                    <a:pt x="2877" y="1548"/>
                  </a:lnTo>
                  <a:lnTo>
                    <a:pt x="2775" y="1447"/>
                  </a:lnTo>
                  <a:lnTo>
                    <a:pt x="2775" y="3056"/>
                  </a:lnTo>
                  <a:lnTo>
                    <a:pt x="2774" y="3074"/>
                  </a:lnTo>
                  <a:lnTo>
                    <a:pt x="2772" y="3092"/>
                  </a:lnTo>
                  <a:lnTo>
                    <a:pt x="2767" y="3110"/>
                  </a:lnTo>
                  <a:lnTo>
                    <a:pt x="2754" y="3142"/>
                  </a:lnTo>
                  <a:lnTo>
                    <a:pt x="2745" y="3156"/>
                  </a:lnTo>
                  <a:lnTo>
                    <a:pt x="2733" y="3171"/>
                  </a:lnTo>
                  <a:lnTo>
                    <a:pt x="2722" y="3183"/>
                  </a:lnTo>
                  <a:lnTo>
                    <a:pt x="2710" y="3195"/>
                  </a:lnTo>
                  <a:lnTo>
                    <a:pt x="2695" y="3206"/>
                  </a:lnTo>
                  <a:lnTo>
                    <a:pt x="2680" y="3215"/>
                  </a:lnTo>
                  <a:lnTo>
                    <a:pt x="2649" y="3229"/>
                  </a:lnTo>
                  <a:lnTo>
                    <a:pt x="2631" y="3233"/>
                  </a:lnTo>
                  <a:lnTo>
                    <a:pt x="2613" y="3235"/>
                  </a:lnTo>
                  <a:lnTo>
                    <a:pt x="2595" y="3236"/>
                  </a:lnTo>
                  <a:lnTo>
                    <a:pt x="1028" y="3236"/>
                  </a:lnTo>
                  <a:lnTo>
                    <a:pt x="1010" y="3235"/>
                  </a:lnTo>
                  <a:lnTo>
                    <a:pt x="992" y="3233"/>
                  </a:lnTo>
                  <a:lnTo>
                    <a:pt x="975" y="3229"/>
                  </a:lnTo>
                  <a:lnTo>
                    <a:pt x="958" y="3222"/>
                  </a:lnTo>
                  <a:lnTo>
                    <a:pt x="943" y="3215"/>
                  </a:lnTo>
                  <a:lnTo>
                    <a:pt x="928" y="3206"/>
                  </a:lnTo>
                  <a:lnTo>
                    <a:pt x="913" y="3195"/>
                  </a:lnTo>
                  <a:lnTo>
                    <a:pt x="901" y="3183"/>
                  </a:lnTo>
                  <a:lnTo>
                    <a:pt x="890" y="3171"/>
                  </a:lnTo>
                  <a:lnTo>
                    <a:pt x="878" y="3156"/>
                  </a:lnTo>
                  <a:lnTo>
                    <a:pt x="869" y="3142"/>
                  </a:lnTo>
                  <a:lnTo>
                    <a:pt x="856" y="3110"/>
                  </a:lnTo>
                  <a:lnTo>
                    <a:pt x="851" y="3092"/>
                  </a:lnTo>
                  <a:lnTo>
                    <a:pt x="849" y="3074"/>
                  </a:lnTo>
                  <a:lnTo>
                    <a:pt x="848" y="3056"/>
                  </a:lnTo>
                  <a:lnTo>
                    <a:pt x="848" y="1448"/>
                  </a:lnTo>
                  <a:lnTo>
                    <a:pt x="747" y="1548"/>
                  </a:lnTo>
                  <a:lnTo>
                    <a:pt x="735" y="1559"/>
                  </a:lnTo>
                  <a:lnTo>
                    <a:pt x="720" y="1571"/>
                  </a:lnTo>
                  <a:lnTo>
                    <a:pt x="706" y="1580"/>
                  </a:lnTo>
                  <a:lnTo>
                    <a:pt x="674" y="1593"/>
                  </a:lnTo>
                  <a:lnTo>
                    <a:pt x="656" y="1598"/>
                  </a:lnTo>
                  <a:lnTo>
                    <a:pt x="638" y="1600"/>
                  </a:lnTo>
                  <a:lnTo>
                    <a:pt x="620" y="1601"/>
                  </a:lnTo>
                  <a:lnTo>
                    <a:pt x="602" y="1600"/>
                  </a:lnTo>
                  <a:lnTo>
                    <a:pt x="584" y="1598"/>
                  </a:lnTo>
                  <a:lnTo>
                    <a:pt x="567" y="1593"/>
                  </a:lnTo>
                  <a:lnTo>
                    <a:pt x="550" y="1586"/>
                  </a:lnTo>
                  <a:lnTo>
                    <a:pt x="534" y="1580"/>
                  </a:lnTo>
                  <a:lnTo>
                    <a:pt x="519" y="1571"/>
                  </a:lnTo>
                  <a:lnTo>
                    <a:pt x="505" y="1559"/>
                  </a:lnTo>
                  <a:lnTo>
                    <a:pt x="492" y="1548"/>
                  </a:lnTo>
                  <a:lnTo>
                    <a:pt x="53" y="1110"/>
                  </a:lnTo>
                  <a:lnTo>
                    <a:pt x="42" y="1097"/>
                  </a:lnTo>
                  <a:lnTo>
                    <a:pt x="31" y="1083"/>
                  </a:lnTo>
                  <a:lnTo>
                    <a:pt x="22" y="1068"/>
                  </a:lnTo>
                  <a:lnTo>
                    <a:pt x="8" y="1037"/>
                  </a:lnTo>
                  <a:lnTo>
                    <a:pt x="4" y="1018"/>
                  </a:lnTo>
                  <a:lnTo>
                    <a:pt x="1" y="1000"/>
                  </a:lnTo>
                  <a:lnTo>
                    <a:pt x="0" y="982"/>
                  </a:lnTo>
                  <a:lnTo>
                    <a:pt x="1" y="964"/>
                  </a:lnTo>
                  <a:lnTo>
                    <a:pt x="4" y="946"/>
                  </a:lnTo>
                  <a:lnTo>
                    <a:pt x="8" y="929"/>
                  </a:lnTo>
                  <a:lnTo>
                    <a:pt x="15" y="913"/>
                  </a:lnTo>
                  <a:lnTo>
                    <a:pt x="22" y="897"/>
                  </a:lnTo>
                  <a:lnTo>
                    <a:pt x="31" y="882"/>
                  </a:lnTo>
                  <a:lnTo>
                    <a:pt x="42" y="867"/>
                  </a:lnTo>
                  <a:lnTo>
                    <a:pt x="53" y="855"/>
                  </a:lnTo>
                  <a:lnTo>
                    <a:pt x="856" y="53"/>
                  </a:lnTo>
                  <a:lnTo>
                    <a:pt x="868" y="41"/>
                  </a:lnTo>
                  <a:lnTo>
                    <a:pt x="883" y="30"/>
                  </a:lnTo>
                  <a:lnTo>
                    <a:pt x="897" y="21"/>
                  </a:lnTo>
                  <a:lnTo>
                    <a:pt x="913" y="14"/>
                  </a:lnTo>
                  <a:lnTo>
                    <a:pt x="930" y="8"/>
                  </a:lnTo>
                  <a:lnTo>
                    <a:pt x="947" y="3"/>
                  </a:lnTo>
                  <a:lnTo>
                    <a:pt x="965" y="1"/>
                  </a:lnTo>
                  <a:lnTo>
                    <a:pt x="9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54" name="Shape 7954"/>
          <p:cNvGrpSpPr/>
          <p:nvPr/>
        </p:nvGrpSpPr>
        <p:grpSpPr>
          <a:xfrm>
            <a:off x="1470152" y="1239333"/>
            <a:ext cx="182390" cy="182390"/>
            <a:chOff x="4205" y="2794"/>
            <a:chExt cx="1243" cy="1243"/>
          </a:xfrm>
        </p:grpSpPr>
        <p:sp>
          <p:nvSpPr>
            <p:cNvPr id="7955" name="Shape 7955"/>
            <p:cNvSpPr/>
            <p:nvPr/>
          </p:nvSpPr>
          <p:spPr>
            <a:xfrm>
              <a:off x="4205" y="2794"/>
              <a:ext cx="1243" cy="1243"/>
            </a:xfrm>
            <a:custGeom>
              <a:avLst/>
              <a:gdLst/>
              <a:ahLst/>
              <a:cxnLst/>
              <a:rect l="0" t="0" r="0" b="0"/>
              <a:pathLst>
                <a:path w="3729" h="3729" extrusionOk="0">
                  <a:moveTo>
                    <a:pt x="2610" y="1777"/>
                  </a:moveTo>
                  <a:lnTo>
                    <a:pt x="2556" y="1781"/>
                  </a:lnTo>
                  <a:lnTo>
                    <a:pt x="2504" y="1791"/>
                  </a:lnTo>
                  <a:lnTo>
                    <a:pt x="2454" y="1808"/>
                  </a:lnTo>
                  <a:lnTo>
                    <a:pt x="2407" y="1829"/>
                  </a:lnTo>
                  <a:lnTo>
                    <a:pt x="2363" y="1857"/>
                  </a:lnTo>
                  <a:lnTo>
                    <a:pt x="2322" y="1889"/>
                  </a:lnTo>
                  <a:lnTo>
                    <a:pt x="2286" y="1926"/>
                  </a:lnTo>
                  <a:lnTo>
                    <a:pt x="2253" y="1966"/>
                  </a:lnTo>
                  <a:lnTo>
                    <a:pt x="2226" y="2010"/>
                  </a:lnTo>
                  <a:lnTo>
                    <a:pt x="2204" y="2058"/>
                  </a:lnTo>
                  <a:lnTo>
                    <a:pt x="2188" y="2107"/>
                  </a:lnTo>
                  <a:lnTo>
                    <a:pt x="2178" y="2159"/>
                  </a:lnTo>
                  <a:lnTo>
                    <a:pt x="2174" y="2214"/>
                  </a:lnTo>
                  <a:lnTo>
                    <a:pt x="2178" y="2268"/>
                  </a:lnTo>
                  <a:lnTo>
                    <a:pt x="2188" y="2320"/>
                  </a:lnTo>
                  <a:lnTo>
                    <a:pt x="2204" y="2370"/>
                  </a:lnTo>
                  <a:lnTo>
                    <a:pt x="2226" y="2417"/>
                  </a:lnTo>
                  <a:lnTo>
                    <a:pt x="2253" y="2461"/>
                  </a:lnTo>
                  <a:lnTo>
                    <a:pt x="2285" y="2502"/>
                  </a:lnTo>
                  <a:lnTo>
                    <a:pt x="2322" y="2539"/>
                  </a:lnTo>
                  <a:lnTo>
                    <a:pt x="2363" y="2571"/>
                  </a:lnTo>
                  <a:lnTo>
                    <a:pt x="2407" y="2598"/>
                  </a:lnTo>
                  <a:lnTo>
                    <a:pt x="2453" y="2620"/>
                  </a:lnTo>
                  <a:lnTo>
                    <a:pt x="2504" y="2636"/>
                  </a:lnTo>
                  <a:lnTo>
                    <a:pt x="2556" y="2646"/>
                  </a:lnTo>
                  <a:lnTo>
                    <a:pt x="2610" y="2650"/>
                  </a:lnTo>
                  <a:lnTo>
                    <a:pt x="3570" y="2650"/>
                  </a:lnTo>
                  <a:lnTo>
                    <a:pt x="3570" y="1777"/>
                  </a:lnTo>
                  <a:lnTo>
                    <a:pt x="2610" y="1777"/>
                  </a:lnTo>
                  <a:close/>
                  <a:moveTo>
                    <a:pt x="262" y="850"/>
                  </a:moveTo>
                  <a:lnTo>
                    <a:pt x="236" y="852"/>
                  </a:lnTo>
                  <a:lnTo>
                    <a:pt x="212" y="862"/>
                  </a:lnTo>
                  <a:lnTo>
                    <a:pt x="192" y="876"/>
                  </a:lnTo>
                  <a:lnTo>
                    <a:pt x="174" y="895"/>
                  </a:lnTo>
                  <a:lnTo>
                    <a:pt x="162" y="916"/>
                  </a:lnTo>
                  <a:lnTo>
                    <a:pt x="154" y="941"/>
                  </a:lnTo>
                  <a:lnTo>
                    <a:pt x="150" y="968"/>
                  </a:lnTo>
                  <a:lnTo>
                    <a:pt x="150" y="3460"/>
                  </a:lnTo>
                  <a:lnTo>
                    <a:pt x="154" y="3486"/>
                  </a:lnTo>
                  <a:lnTo>
                    <a:pt x="162" y="3511"/>
                  </a:lnTo>
                  <a:lnTo>
                    <a:pt x="174" y="3532"/>
                  </a:lnTo>
                  <a:lnTo>
                    <a:pt x="192" y="3552"/>
                  </a:lnTo>
                  <a:lnTo>
                    <a:pt x="212" y="3566"/>
                  </a:lnTo>
                  <a:lnTo>
                    <a:pt x="236" y="3575"/>
                  </a:lnTo>
                  <a:lnTo>
                    <a:pt x="262" y="3579"/>
                  </a:lnTo>
                  <a:lnTo>
                    <a:pt x="3293" y="3579"/>
                  </a:lnTo>
                  <a:lnTo>
                    <a:pt x="3319" y="3575"/>
                  </a:lnTo>
                  <a:lnTo>
                    <a:pt x="3343" y="3566"/>
                  </a:lnTo>
                  <a:lnTo>
                    <a:pt x="3363" y="3552"/>
                  </a:lnTo>
                  <a:lnTo>
                    <a:pt x="3380" y="3532"/>
                  </a:lnTo>
                  <a:lnTo>
                    <a:pt x="3393" y="3511"/>
                  </a:lnTo>
                  <a:lnTo>
                    <a:pt x="3401" y="3486"/>
                  </a:lnTo>
                  <a:lnTo>
                    <a:pt x="3404" y="3460"/>
                  </a:lnTo>
                  <a:lnTo>
                    <a:pt x="3404" y="2800"/>
                  </a:lnTo>
                  <a:lnTo>
                    <a:pt x="2610" y="2800"/>
                  </a:lnTo>
                  <a:lnTo>
                    <a:pt x="2550" y="2798"/>
                  </a:lnTo>
                  <a:lnTo>
                    <a:pt x="2492" y="2789"/>
                  </a:lnTo>
                  <a:lnTo>
                    <a:pt x="2434" y="2774"/>
                  </a:lnTo>
                  <a:lnTo>
                    <a:pt x="2380" y="2755"/>
                  </a:lnTo>
                  <a:lnTo>
                    <a:pt x="2328" y="2730"/>
                  </a:lnTo>
                  <a:lnTo>
                    <a:pt x="2279" y="2700"/>
                  </a:lnTo>
                  <a:lnTo>
                    <a:pt x="2233" y="2666"/>
                  </a:lnTo>
                  <a:lnTo>
                    <a:pt x="2191" y="2628"/>
                  </a:lnTo>
                  <a:lnTo>
                    <a:pt x="2152" y="2585"/>
                  </a:lnTo>
                  <a:lnTo>
                    <a:pt x="2118" y="2540"/>
                  </a:lnTo>
                  <a:lnTo>
                    <a:pt x="2087" y="2492"/>
                  </a:lnTo>
                  <a:lnTo>
                    <a:pt x="2062" y="2439"/>
                  </a:lnTo>
                  <a:lnTo>
                    <a:pt x="2042" y="2384"/>
                  </a:lnTo>
                  <a:lnTo>
                    <a:pt x="2027" y="2327"/>
                  </a:lnTo>
                  <a:lnTo>
                    <a:pt x="2018" y="2267"/>
                  </a:lnTo>
                  <a:lnTo>
                    <a:pt x="2015" y="2206"/>
                  </a:lnTo>
                  <a:lnTo>
                    <a:pt x="2018" y="2140"/>
                  </a:lnTo>
                  <a:lnTo>
                    <a:pt x="2028" y="2077"/>
                  </a:lnTo>
                  <a:lnTo>
                    <a:pt x="2045" y="2016"/>
                  </a:lnTo>
                  <a:lnTo>
                    <a:pt x="2068" y="1957"/>
                  </a:lnTo>
                  <a:lnTo>
                    <a:pt x="2095" y="1903"/>
                  </a:lnTo>
                  <a:lnTo>
                    <a:pt x="2129" y="1852"/>
                  </a:lnTo>
                  <a:lnTo>
                    <a:pt x="2167" y="1805"/>
                  </a:lnTo>
                  <a:lnTo>
                    <a:pt x="2209" y="1762"/>
                  </a:lnTo>
                  <a:lnTo>
                    <a:pt x="2257" y="1723"/>
                  </a:lnTo>
                  <a:lnTo>
                    <a:pt x="2307" y="1690"/>
                  </a:lnTo>
                  <a:lnTo>
                    <a:pt x="2363" y="1662"/>
                  </a:lnTo>
                  <a:lnTo>
                    <a:pt x="2420" y="1641"/>
                  </a:lnTo>
                  <a:lnTo>
                    <a:pt x="2481" y="1624"/>
                  </a:lnTo>
                  <a:lnTo>
                    <a:pt x="2545" y="1614"/>
                  </a:lnTo>
                  <a:lnTo>
                    <a:pt x="2610" y="1610"/>
                  </a:lnTo>
                  <a:lnTo>
                    <a:pt x="3396" y="1610"/>
                  </a:lnTo>
                  <a:lnTo>
                    <a:pt x="3396" y="968"/>
                  </a:lnTo>
                  <a:lnTo>
                    <a:pt x="3393" y="941"/>
                  </a:lnTo>
                  <a:lnTo>
                    <a:pt x="3384" y="916"/>
                  </a:lnTo>
                  <a:lnTo>
                    <a:pt x="3372" y="895"/>
                  </a:lnTo>
                  <a:lnTo>
                    <a:pt x="3355" y="876"/>
                  </a:lnTo>
                  <a:lnTo>
                    <a:pt x="3335" y="862"/>
                  </a:lnTo>
                  <a:lnTo>
                    <a:pt x="3311" y="852"/>
                  </a:lnTo>
                  <a:lnTo>
                    <a:pt x="3285" y="850"/>
                  </a:lnTo>
                  <a:lnTo>
                    <a:pt x="262" y="850"/>
                  </a:lnTo>
                  <a:close/>
                  <a:moveTo>
                    <a:pt x="2991" y="150"/>
                  </a:moveTo>
                  <a:lnTo>
                    <a:pt x="880" y="698"/>
                  </a:lnTo>
                  <a:lnTo>
                    <a:pt x="3070" y="698"/>
                  </a:lnTo>
                  <a:lnTo>
                    <a:pt x="3070" y="269"/>
                  </a:lnTo>
                  <a:lnTo>
                    <a:pt x="3068" y="243"/>
                  </a:lnTo>
                  <a:lnTo>
                    <a:pt x="3061" y="219"/>
                  </a:lnTo>
                  <a:lnTo>
                    <a:pt x="3051" y="199"/>
                  </a:lnTo>
                  <a:lnTo>
                    <a:pt x="3039" y="181"/>
                  </a:lnTo>
                  <a:lnTo>
                    <a:pt x="3024" y="166"/>
                  </a:lnTo>
                  <a:lnTo>
                    <a:pt x="3008" y="156"/>
                  </a:lnTo>
                  <a:lnTo>
                    <a:pt x="2991" y="150"/>
                  </a:lnTo>
                  <a:close/>
                  <a:moveTo>
                    <a:pt x="2959" y="0"/>
                  </a:moveTo>
                  <a:lnTo>
                    <a:pt x="2975" y="0"/>
                  </a:lnTo>
                  <a:lnTo>
                    <a:pt x="3015" y="3"/>
                  </a:lnTo>
                  <a:lnTo>
                    <a:pt x="3053" y="14"/>
                  </a:lnTo>
                  <a:lnTo>
                    <a:pt x="3088" y="29"/>
                  </a:lnTo>
                  <a:lnTo>
                    <a:pt x="3120" y="52"/>
                  </a:lnTo>
                  <a:lnTo>
                    <a:pt x="3149" y="78"/>
                  </a:lnTo>
                  <a:lnTo>
                    <a:pt x="3174" y="110"/>
                  </a:lnTo>
                  <a:lnTo>
                    <a:pt x="3193" y="145"/>
                  </a:lnTo>
                  <a:lnTo>
                    <a:pt x="3209" y="183"/>
                  </a:lnTo>
                  <a:lnTo>
                    <a:pt x="3218" y="225"/>
                  </a:lnTo>
                  <a:lnTo>
                    <a:pt x="3222" y="269"/>
                  </a:lnTo>
                  <a:lnTo>
                    <a:pt x="3222" y="698"/>
                  </a:lnTo>
                  <a:lnTo>
                    <a:pt x="3293" y="698"/>
                  </a:lnTo>
                  <a:lnTo>
                    <a:pt x="3331" y="702"/>
                  </a:lnTo>
                  <a:lnTo>
                    <a:pt x="3369" y="710"/>
                  </a:lnTo>
                  <a:lnTo>
                    <a:pt x="3402" y="723"/>
                  </a:lnTo>
                  <a:lnTo>
                    <a:pt x="3435" y="741"/>
                  </a:lnTo>
                  <a:lnTo>
                    <a:pt x="3465" y="764"/>
                  </a:lnTo>
                  <a:lnTo>
                    <a:pt x="3489" y="791"/>
                  </a:lnTo>
                  <a:lnTo>
                    <a:pt x="3512" y="820"/>
                  </a:lnTo>
                  <a:lnTo>
                    <a:pt x="3530" y="853"/>
                  </a:lnTo>
                  <a:lnTo>
                    <a:pt x="3544" y="889"/>
                  </a:lnTo>
                  <a:lnTo>
                    <a:pt x="3552" y="928"/>
                  </a:lnTo>
                  <a:lnTo>
                    <a:pt x="3555" y="968"/>
                  </a:lnTo>
                  <a:lnTo>
                    <a:pt x="3555" y="1610"/>
                  </a:lnTo>
                  <a:lnTo>
                    <a:pt x="3650" y="1610"/>
                  </a:lnTo>
                  <a:lnTo>
                    <a:pt x="3667" y="1613"/>
                  </a:lnTo>
                  <a:lnTo>
                    <a:pt x="3683" y="1618"/>
                  </a:lnTo>
                  <a:lnTo>
                    <a:pt x="3697" y="1627"/>
                  </a:lnTo>
                  <a:lnTo>
                    <a:pt x="3710" y="1639"/>
                  </a:lnTo>
                  <a:lnTo>
                    <a:pt x="3720" y="1653"/>
                  </a:lnTo>
                  <a:lnTo>
                    <a:pt x="3727" y="1671"/>
                  </a:lnTo>
                  <a:lnTo>
                    <a:pt x="3729" y="1690"/>
                  </a:lnTo>
                  <a:lnTo>
                    <a:pt x="3729" y="2721"/>
                  </a:lnTo>
                  <a:lnTo>
                    <a:pt x="3727" y="2744"/>
                  </a:lnTo>
                  <a:lnTo>
                    <a:pt x="3719" y="2763"/>
                  </a:lnTo>
                  <a:lnTo>
                    <a:pt x="3708" y="2779"/>
                  </a:lnTo>
                  <a:lnTo>
                    <a:pt x="3692" y="2790"/>
                  </a:lnTo>
                  <a:lnTo>
                    <a:pt x="3673" y="2798"/>
                  </a:lnTo>
                  <a:lnTo>
                    <a:pt x="3650" y="2800"/>
                  </a:lnTo>
                  <a:lnTo>
                    <a:pt x="3563" y="2800"/>
                  </a:lnTo>
                  <a:lnTo>
                    <a:pt x="3563" y="3460"/>
                  </a:lnTo>
                  <a:lnTo>
                    <a:pt x="3560" y="3500"/>
                  </a:lnTo>
                  <a:lnTo>
                    <a:pt x="3552" y="3538"/>
                  </a:lnTo>
                  <a:lnTo>
                    <a:pt x="3538" y="3574"/>
                  </a:lnTo>
                  <a:lnTo>
                    <a:pt x="3520" y="3607"/>
                  </a:lnTo>
                  <a:lnTo>
                    <a:pt x="3497" y="3637"/>
                  </a:lnTo>
                  <a:lnTo>
                    <a:pt x="3470" y="3663"/>
                  </a:lnTo>
                  <a:lnTo>
                    <a:pt x="3441" y="3686"/>
                  </a:lnTo>
                  <a:lnTo>
                    <a:pt x="3407" y="3704"/>
                  </a:lnTo>
                  <a:lnTo>
                    <a:pt x="3372" y="3718"/>
                  </a:lnTo>
                  <a:lnTo>
                    <a:pt x="3334" y="3726"/>
                  </a:lnTo>
                  <a:lnTo>
                    <a:pt x="3293" y="3729"/>
                  </a:lnTo>
                  <a:lnTo>
                    <a:pt x="262" y="3729"/>
                  </a:lnTo>
                  <a:lnTo>
                    <a:pt x="224" y="3726"/>
                  </a:lnTo>
                  <a:lnTo>
                    <a:pt x="186" y="3718"/>
                  </a:lnTo>
                  <a:lnTo>
                    <a:pt x="153" y="3704"/>
                  </a:lnTo>
                  <a:lnTo>
                    <a:pt x="120" y="3686"/>
                  </a:lnTo>
                  <a:lnTo>
                    <a:pt x="90" y="3663"/>
                  </a:lnTo>
                  <a:lnTo>
                    <a:pt x="64" y="3637"/>
                  </a:lnTo>
                  <a:lnTo>
                    <a:pt x="43" y="3607"/>
                  </a:lnTo>
                  <a:lnTo>
                    <a:pt x="25" y="3574"/>
                  </a:lnTo>
                  <a:lnTo>
                    <a:pt x="11" y="3538"/>
                  </a:lnTo>
                  <a:lnTo>
                    <a:pt x="3" y="3500"/>
                  </a:lnTo>
                  <a:lnTo>
                    <a:pt x="0" y="3460"/>
                  </a:lnTo>
                  <a:lnTo>
                    <a:pt x="0" y="968"/>
                  </a:lnTo>
                  <a:lnTo>
                    <a:pt x="3" y="925"/>
                  </a:lnTo>
                  <a:lnTo>
                    <a:pt x="12" y="886"/>
                  </a:lnTo>
                  <a:lnTo>
                    <a:pt x="27" y="849"/>
                  </a:lnTo>
                  <a:lnTo>
                    <a:pt x="46" y="814"/>
                  </a:lnTo>
                  <a:lnTo>
                    <a:pt x="71" y="783"/>
                  </a:lnTo>
                  <a:lnTo>
                    <a:pt x="99" y="757"/>
                  </a:lnTo>
                  <a:lnTo>
                    <a:pt x="131" y="735"/>
                  </a:lnTo>
                  <a:lnTo>
                    <a:pt x="166" y="716"/>
                  </a:lnTo>
                  <a:lnTo>
                    <a:pt x="203" y="705"/>
                  </a:lnTo>
                  <a:lnTo>
                    <a:pt x="243" y="698"/>
                  </a:lnTo>
                  <a:lnTo>
                    <a:pt x="244" y="698"/>
                  </a:lnTo>
                  <a:lnTo>
                    <a:pt x="245" y="698"/>
                  </a:lnTo>
                  <a:lnTo>
                    <a:pt x="246" y="698"/>
                  </a:lnTo>
                  <a:lnTo>
                    <a:pt x="29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56" name="Shape 7956"/>
            <p:cNvSpPr/>
            <p:nvPr/>
          </p:nvSpPr>
          <p:spPr>
            <a:xfrm>
              <a:off x="5046" y="3508"/>
              <a:ext cx="77" cy="53"/>
            </a:xfrm>
            <a:custGeom>
              <a:avLst/>
              <a:gdLst/>
              <a:ahLst/>
              <a:cxnLst/>
              <a:rect l="0" t="0" r="0" b="0"/>
              <a:pathLst>
                <a:path w="230" h="159" extrusionOk="0">
                  <a:moveTo>
                    <a:pt x="79" y="0"/>
                  </a:moveTo>
                  <a:lnTo>
                    <a:pt x="151" y="0"/>
                  </a:lnTo>
                  <a:lnTo>
                    <a:pt x="168" y="2"/>
                  </a:lnTo>
                  <a:lnTo>
                    <a:pt x="183" y="7"/>
                  </a:lnTo>
                  <a:lnTo>
                    <a:pt x="198" y="16"/>
                  </a:lnTo>
                  <a:lnTo>
                    <a:pt x="210" y="28"/>
                  </a:lnTo>
                  <a:lnTo>
                    <a:pt x="221" y="42"/>
                  </a:lnTo>
                  <a:lnTo>
                    <a:pt x="227" y="60"/>
                  </a:lnTo>
                  <a:lnTo>
                    <a:pt x="230" y="80"/>
                  </a:lnTo>
                  <a:lnTo>
                    <a:pt x="227" y="99"/>
                  </a:lnTo>
                  <a:lnTo>
                    <a:pt x="221" y="116"/>
                  </a:lnTo>
                  <a:lnTo>
                    <a:pt x="210" y="130"/>
                  </a:lnTo>
                  <a:lnTo>
                    <a:pt x="198" y="142"/>
                  </a:lnTo>
                  <a:lnTo>
                    <a:pt x="183" y="151"/>
                  </a:lnTo>
                  <a:lnTo>
                    <a:pt x="168" y="156"/>
                  </a:lnTo>
                  <a:lnTo>
                    <a:pt x="151" y="159"/>
                  </a:lnTo>
                  <a:lnTo>
                    <a:pt x="79" y="159"/>
                  </a:lnTo>
                  <a:lnTo>
                    <a:pt x="62" y="156"/>
                  </a:lnTo>
                  <a:lnTo>
                    <a:pt x="45" y="151"/>
                  </a:lnTo>
                  <a:lnTo>
                    <a:pt x="31" y="143"/>
                  </a:lnTo>
                  <a:lnTo>
                    <a:pt x="18" y="130"/>
                  </a:lnTo>
                  <a:lnTo>
                    <a:pt x="8" y="116"/>
                  </a:lnTo>
                  <a:lnTo>
                    <a:pt x="3" y="99"/>
                  </a:lnTo>
                  <a:lnTo>
                    <a:pt x="0" y="80"/>
                  </a:lnTo>
                  <a:lnTo>
                    <a:pt x="3" y="57"/>
                  </a:lnTo>
                  <a:lnTo>
                    <a:pt x="9" y="38"/>
                  </a:lnTo>
                  <a:lnTo>
                    <a:pt x="22" y="22"/>
                  </a:lnTo>
                  <a:lnTo>
                    <a:pt x="38" y="11"/>
                  </a:lnTo>
                  <a:lnTo>
                    <a:pt x="57" y="3"/>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57" name="Shape 7957"/>
          <p:cNvGrpSpPr/>
          <p:nvPr/>
        </p:nvGrpSpPr>
        <p:grpSpPr>
          <a:xfrm>
            <a:off x="864749" y="1239170"/>
            <a:ext cx="257995" cy="182716"/>
            <a:chOff x="5255" y="1902"/>
            <a:chExt cx="353" cy="250"/>
          </a:xfrm>
        </p:grpSpPr>
        <p:sp>
          <p:nvSpPr>
            <p:cNvPr id="7958" name="Shape 7958"/>
            <p:cNvSpPr/>
            <p:nvPr/>
          </p:nvSpPr>
          <p:spPr>
            <a:xfrm>
              <a:off x="5255" y="1902"/>
              <a:ext cx="353" cy="82"/>
            </a:xfrm>
            <a:custGeom>
              <a:avLst/>
              <a:gdLst/>
              <a:ahLst/>
              <a:cxnLst/>
              <a:rect l="0" t="0" r="0" b="0"/>
              <a:pathLst>
                <a:path w="3534" h="828" extrusionOk="0">
                  <a:moveTo>
                    <a:pt x="1767" y="0"/>
                  </a:moveTo>
                  <a:lnTo>
                    <a:pt x="1890" y="3"/>
                  </a:lnTo>
                  <a:lnTo>
                    <a:pt x="2012" y="12"/>
                  </a:lnTo>
                  <a:lnTo>
                    <a:pt x="2134" y="27"/>
                  </a:lnTo>
                  <a:lnTo>
                    <a:pt x="2254" y="47"/>
                  </a:lnTo>
                  <a:lnTo>
                    <a:pt x="2372" y="73"/>
                  </a:lnTo>
                  <a:lnTo>
                    <a:pt x="2488" y="105"/>
                  </a:lnTo>
                  <a:lnTo>
                    <a:pt x="2602" y="142"/>
                  </a:lnTo>
                  <a:lnTo>
                    <a:pt x="2714" y="186"/>
                  </a:lnTo>
                  <a:lnTo>
                    <a:pt x="2824" y="234"/>
                  </a:lnTo>
                  <a:lnTo>
                    <a:pt x="2932" y="287"/>
                  </a:lnTo>
                  <a:lnTo>
                    <a:pt x="3036" y="347"/>
                  </a:lnTo>
                  <a:lnTo>
                    <a:pt x="3139" y="411"/>
                  </a:lnTo>
                  <a:lnTo>
                    <a:pt x="3237" y="480"/>
                  </a:lnTo>
                  <a:lnTo>
                    <a:pt x="3333" y="555"/>
                  </a:lnTo>
                  <a:lnTo>
                    <a:pt x="3426" y="635"/>
                  </a:lnTo>
                  <a:lnTo>
                    <a:pt x="3515" y="719"/>
                  </a:lnTo>
                  <a:lnTo>
                    <a:pt x="3526" y="732"/>
                  </a:lnTo>
                  <a:lnTo>
                    <a:pt x="3531" y="748"/>
                  </a:lnTo>
                  <a:lnTo>
                    <a:pt x="3534" y="764"/>
                  </a:lnTo>
                  <a:lnTo>
                    <a:pt x="3531" y="780"/>
                  </a:lnTo>
                  <a:lnTo>
                    <a:pt x="3526" y="796"/>
                  </a:lnTo>
                  <a:lnTo>
                    <a:pt x="3515" y="809"/>
                  </a:lnTo>
                  <a:lnTo>
                    <a:pt x="3501" y="820"/>
                  </a:lnTo>
                  <a:lnTo>
                    <a:pt x="3486" y="826"/>
                  </a:lnTo>
                  <a:lnTo>
                    <a:pt x="3469" y="828"/>
                  </a:lnTo>
                  <a:lnTo>
                    <a:pt x="3453" y="826"/>
                  </a:lnTo>
                  <a:lnTo>
                    <a:pt x="3438" y="820"/>
                  </a:lnTo>
                  <a:lnTo>
                    <a:pt x="3424" y="809"/>
                  </a:lnTo>
                  <a:lnTo>
                    <a:pt x="3339" y="729"/>
                  </a:lnTo>
                  <a:lnTo>
                    <a:pt x="3251" y="654"/>
                  </a:lnTo>
                  <a:lnTo>
                    <a:pt x="3161" y="584"/>
                  </a:lnTo>
                  <a:lnTo>
                    <a:pt x="3067" y="518"/>
                  </a:lnTo>
                  <a:lnTo>
                    <a:pt x="2970" y="457"/>
                  </a:lnTo>
                  <a:lnTo>
                    <a:pt x="2871" y="400"/>
                  </a:lnTo>
                  <a:lnTo>
                    <a:pt x="2769" y="350"/>
                  </a:lnTo>
                  <a:lnTo>
                    <a:pt x="2665" y="304"/>
                  </a:lnTo>
                  <a:lnTo>
                    <a:pt x="2558" y="263"/>
                  </a:lnTo>
                  <a:lnTo>
                    <a:pt x="2450" y="228"/>
                  </a:lnTo>
                  <a:lnTo>
                    <a:pt x="2340" y="198"/>
                  </a:lnTo>
                  <a:lnTo>
                    <a:pt x="2228" y="172"/>
                  </a:lnTo>
                  <a:lnTo>
                    <a:pt x="2115" y="153"/>
                  </a:lnTo>
                  <a:lnTo>
                    <a:pt x="2001" y="139"/>
                  </a:lnTo>
                  <a:lnTo>
                    <a:pt x="1884" y="131"/>
                  </a:lnTo>
                  <a:lnTo>
                    <a:pt x="1767" y="128"/>
                  </a:lnTo>
                  <a:lnTo>
                    <a:pt x="1650" y="131"/>
                  </a:lnTo>
                  <a:lnTo>
                    <a:pt x="1534" y="139"/>
                  </a:lnTo>
                  <a:lnTo>
                    <a:pt x="1419" y="153"/>
                  </a:lnTo>
                  <a:lnTo>
                    <a:pt x="1306" y="172"/>
                  </a:lnTo>
                  <a:lnTo>
                    <a:pt x="1194" y="198"/>
                  </a:lnTo>
                  <a:lnTo>
                    <a:pt x="1083" y="228"/>
                  </a:lnTo>
                  <a:lnTo>
                    <a:pt x="975" y="263"/>
                  </a:lnTo>
                  <a:lnTo>
                    <a:pt x="869" y="304"/>
                  </a:lnTo>
                  <a:lnTo>
                    <a:pt x="765" y="350"/>
                  </a:lnTo>
                  <a:lnTo>
                    <a:pt x="663" y="400"/>
                  </a:lnTo>
                  <a:lnTo>
                    <a:pt x="564" y="457"/>
                  </a:lnTo>
                  <a:lnTo>
                    <a:pt x="467" y="518"/>
                  </a:lnTo>
                  <a:lnTo>
                    <a:pt x="373" y="584"/>
                  </a:lnTo>
                  <a:lnTo>
                    <a:pt x="282" y="654"/>
                  </a:lnTo>
                  <a:lnTo>
                    <a:pt x="194" y="729"/>
                  </a:lnTo>
                  <a:lnTo>
                    <a:pt x="110" y="809"/>
                  </a:lnTo>
                  <a:lnTo>
                    <a:pt x="97" y="820"/>
                  </a:lnTo>
                  <a:lnTo>
                    <a:pt x="80" y="826"/>
                  </a:lnTo>
                  <a:lnTo>
                    <a:pt x="64" y="828"/>
                  </a:lnTo>
                  <a:lnTo>
                    <a:pt x="48" y="826"/>
                  </a:lnTo>
                  <a:lnTo>
                    <a:pt x="32" y="820"/>
                  </a:lnTo>
                  <a:lnTo>
                    <a:pt x="19" y="809"/>
                  </a:lnTo>
                  <a:lnTo>
                    <a:pt x="9" y="796"/>
                  </a:lnTo>
                  <a:lnTo>
                    <a:pt x="2" y="780"/>
                  </a:lnTo>
                  <a:lnTo>
                    <a:pt x="0" y="764"/>
                  </a:lnTo>
                  <a:lnTo>
                    <a:pt x="2" y="748"/>
                  </a:lnTo>
                  <a:lnTo>
                    <a:pt x="9" y="733"/>
                  </a:lnTo>
                  <a:lnTo>
                    <a:pt x="19" y="719"/>
                  </a:lnTo>
                  <a:lnTo>
                    <a:pt x="108" y="635"/>
                  </a:lnTo>
                  <a:lnTo>
                    <a:pt x="201" y="555"/>
                  </a:lnTo>
                  <a:lnTo>
                    <a:pt x="297" y="480"/>
                  </a:lnTo>
                  <a:lnTo>
                    <a:pt x="396" y="411"/>
                  </a:lnTo>
                  <a:lnTo>
                    <a:pt x="498" y="347"/>
                  </a:lnTo>
                  <a:lnTo>
                    <a:pt x="603" y="287"/>
                  </a:lnTo>
                  <a:lnTo>
                    <a:pt x="710" y="234"/>
                  </a:lnTo>
                  <a:lnTo>
                    <a:pt x="820" y="186"/>
                  </a:lnTo>
                  <a:lnTo>
                    <a:pt x="932" y="142"/>
                  </a:lnTo>
                  <a:lnTo>
                    <a:pt x="1046" y="105"/>
                  </a:lnTo>
                  <a:lnTo>
                    <a:pt x="1163" y="73"/>
                  </a:lnTo>
                  <a:lnTo>
                    <a:pt x="1281" y="47"/>
                  </a:lnTo>
                  <a:lnTo>
                    <a:pt x="1400" y="27"/>
                  </a:lnTo>
                  <a:lnTo>
                    <a:pt x="1521" y="12"/>
                  </a:lnTo>
                  <a:lnTo>
                    <a:pt x="1643" y="3"/>
                  </a:lnTo>
                  <a:lnTo>
                    <a:pt x="17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59" name="Shape 7959"/>
            <p:cNvSpPr/>
            <p:nvPr/>
          </p:nvSpPr>
          <p:spPr>
            <a:xfrm>
              <a:off x="5293" y="1955"/>
              <a:ext cx="278" cy="67"/>
            </a:xfrm>
            <a:custGeom>
              <a:avLst/>
              <a:gdLst/>
              <a:ahLst/>
              <a:cxnLst/>
              <a:rect l="0" t="0" r="0" b="0"/>
              <a:pathLst>
                <a:path w="2777" h="673" extrusionOk="0">
                  <a:moveTo>
                    <a:pt x="1388" y="0"/>
                  </a:moveTo>
                  <a:lnTo>
                    <a:pt x="1488" y="3"/>
                  </a:lnTo>
                  <a:lnTo>
                    <a:pt x="1586" y="10"/>
                  </a:lnTo>
                  <a:lnTo>
                    <a:pt x="1685" y="22"/>
                  </a:lnTo>
                  <a:lnTo>
                    <a:pt x="1783" y="40"/>
                  </a:lnTo>
                  <a:lnTo>
                    <a:pt x="1880" y="63"/>
                  </a:lnTo>
                  <a:lnTo>
                    <a:pt x="1976" y="90"/>
                  </a:lnTo>
                  <a:lnTo>
                    <a:pt x="2070" y="122"/>
                  </a:lnTo>
                  <a:lnTo>
                    <a:pt x="2163" y="160"/>
                  </a:lnTo>
                  <a:lnTo>
                    <a:pt x="2256" y="202"/>
                  </a:lnTo>
                  <a:lnTo>
                    <a:pt x="2345" y="250"/>
                  </a:lnTo>
                  <a:lnTo>
                    <a:pt x="2433" y="303"/>
                  </a:lnTo>
                  <a:lnTo>
                    <a:pt x="2518" y="360"/>
                  </a:lnTo>
                  <a:lnTo>
                    <a:pt x="2601" y="423"/>
                  </a:lnTo>
                  <a:lnTo>
                    <a:pt x="2680" y="490"/>
                  </a:lnTo>
                  <a:lnTo>
                    <a:pt x="2758" y="563"/>
                  </a:lnTo>
                  <a:lnTo>
                    <a:pt x="2768" y="577"/>
                  </a:lnTo>
                  <a:lnTo>
                    <a:pt x="2775" y="592"/>
                  </a:lnTo>
                  <a:lnTo>
                    <a:pt x="2777" y="609"/>
                  </a:lnTo>
                  <a:lnTo>
                    <a:pt x="2775" y="625"/>
                  </a:lnTo>
                  <a:lnTo>
                    <a:pt x="2768" y="640"/>
                  </a:lnTo>
                  <a:lnTo>
                    <a:pt x="2758" y="654"/>
                  </a:lnTo>
                  <a:lnTo>
                    <a:pt x="2744" y="664"/>
                  </a:lnTo>
                  <a:lnTo>
                    <a:pt x="2729" y="671"/>
                  </a:lnTo>
                  <a:lnTo>
                    <a:pt x="2713" y="673"/>
                  </a:lnTo>
                  <a:lnTo>
                    <a:pt x="2697" y="671"/>
                  </a:lnTo>
                  <a:lnTo>
                    <a:pt x="2680" y="664"/>
                  </a:lnTo>
                  <a:lnTo>
                    <a:pt x="2666" y="654"/>
                  </a:lnTo>
                  <a:lnTo>
                    <a:pt x="2592" y="584"/>
                  </a:lnTo>
                  <a:lnTo>
                    <a:pt x="2515" y="519"/>
                  </a:lnTo>
                  <a:lnTo>
                    <a:pt x="2435" y="458"/>
                  </a:lnTo>
                  <a:lnTo>
                    <a:pt x="2352" y="404"/>
                  </a:lnTo>
                  <a:lnTo>
                    <a:pt x="2267" y="354"/>
                  </a:lnTo>
                  <a:lnTo>
                    <a:pt x="2181" y="309"/>
                  </a:lnTo>
                  <a:lnTo>
                    <a:pt x="2091" y="268"/>
                  </a:lnTo>
                  <a:lnTo>
                    <a:pt x="2001" y="233"/>
                  </a:lnTo>
                  <a:lnTo>
                    <a:pt x="1909" y="203"/>
                  </a:lnTo>
                  <a:lnTo>
                    <a:pt x="1816" y="179"/>
                  </a:lnTo>
                  <a:lnTo>
                    <a:pt x="1721" y="159"/>
                  </a:lnTo>
                  <a:lnTo>
                    <a:pt x="1627" y="144"/>
                  </a:lnTo>
                  <a:lnTo>
                    <a:pt x="1532" y="133"/>
                  </a:lnTo>
                  <a:lnTo>
                    <a:pt x="1436" y="129"/>
                  </a:lnTo>
                  <a:lnTo>
                    <a:pt x="1341" y="129"/>
                  </a:lnTo>
                  <a:lnTo>
                    <a:pt x="1244" y="133"/>
                  </a:lnTo>
                  <a:lnTo>
                    <a:pt x="1149" y="144"/>
                  </a:lnTo>
                  <a:lnTo>
                    <a:pt x="1054" y="159"/>
                  </a:lnTo>
                  <a:lnTo>
                    <a:pt x="960" y="179"/>
                  </a:lnTo>
                  <a:lnTo>
                    <a:pt x="868" y="203"/>
                  </a:lnTo>
                  <a:lnTo>
                    <a:pt x="775" y="233"/>
                  </a:lnTo>
                  <a:lnTo>
                    <a:pt x="684" y="268"/>
                  </a:lnTo>
                  <a:lnTo>
                    <a:pt x="596" y="309"/>
                  </a:lnTo>
                  <a:lnTo>
                    <a:pt x="509" y="354"/>
                  </a:lnTo>
                  <a:lnTo>
                    <a:pt x="423" y="404"/>
                  </a:lnTo>
                  <a:lnTo>
                    <a:pt x="341" y="458"/>
                  </a:lnTo>
                  <a:lnTo>
                    <a:pt x="261" y="519"/>
                  </a:lnTo>
                  <a:lnTo>
                    <a:pt x="183" y="584"/>
                  </a:lnTo>
                  <a:lnTo>
                    <a:pt x="109" y="654"/>
                  </a:lnTo>
                  <a:lnTo>
                    <a:pt x="95" y="664"/>
                  </a:lnTo>
                  <a:lnTo>
                    <a:pt x="80" y="671"/>
                  </a:lnTo>
                  <a:lnTo>
                    <a:pt x="64" y="673"/>
                  </a:lnTo>
                  <a:lnTo>
                    <a:pt x="47" y="671"/>
                  </a:lnTo>
                  <a:lnTo>
                    <a:pt x="32" y="664"/>
                  </a:lnTo>
                  <a:lnTo>
                    <a:pt x="18" y="654"/>
                  </a:lnTo>
                  <a:lnTo>
                    <a:pt x="8" y="640"/>
                  </a:lnTo>
                  <a:lnTo>
                    <a:pt x="2" y="625"/>
                  </a:lnTo>
                  <a:lnTo>
                    <a:pt x="0" y="609"/>
                  </a:lnTo>
                  <a:lnTo>
                    <a:pt x="2" y="592"/>
                  </a:lnTo>
                  <a:lnTo>
                    <a:pt x="8" y="577"/>
                  </a:lnTo>
                  <a:lnTo>
                    <a:pt x="18" y="563"/>
                  </a:lnTo>
                  <a:lnTo>
                    <a:pt x="95" y="490"/>
                  </a:lnTo>
                  <a:lnTo>
                    <a:pt x="176" y="423"/>
                  </a:lnTo>
                  <a:lnTo>
                    <a:pt x="258" y="360"/>
                  </a:lnTo>
                  <a:lnTo>
                    <a:pt x="343" y="303"/>
                  </a:lnTo>
                  <a:lnTo>
                    <a:pt x="431" y="250"/>
                  </a:lnTo>
                  <a:lnTo>
                    <a:pt x="521" y="202"/>
                  </a:lnTo>
                  <a:lnTo>
                    <a:pt x="612" y="160"/>
                  </a:lnTo>
                  <a:lnTo>
                    <a:pt x="706" y="122"/>
                  </a:lnTo>
                  <a:lnTo>
                    <a:pt x="800" y="90"/>
                  </a:lnTo>
                  <a:lnTo>
                    <a:pt x="896" y="63"/>
                  </a:lnTo>
                  <a:lnTo>
                    <a:pt x="993" y="40"/>
                  </a:lnTo>
                  <a:lnTo>
                    <a:pt x="1092" y="22"/>
                  </a:lnTo>
                  <a:lnTo>
                    <a:pt x="1190" y="10"/>
                  </a:lnTo>
                  <a:lnTo>
                    <a:pt x="1289" y="3"/>
                  </a:lnTo>
                  <a:lnTo>
                    <a:pt x="1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0" name="Shape 7960"/>
            <p:cNvSpPr/>
            <p:nvPr/>
          </p:nvSpPr>
          <p:spPr>
            <a:xfrm>
              <a:off x="5331" y="2008"/>
              <a:ext cx="202" cy="52"/>
            </a:xfrm>
            <a:custGeom>
              <a:avLst/>
              <a:gdLst/>
              <a:ahLst/>
              <a:cxnLst/>
              <a:rect l="0" t="0" r="0" b="0"/>
              <a:pathLst>
                <a:path w="2021" h="517" extrusionOk="0">
                  <a:moveTo>
                    <a:pt x="1011" y="0"/>
                  </a:moveTo>
                  <a:lnTo>
                    <a:pt x="1098" y="2"/>
                  </a:lnTo>
                  <a:lnTo>
                    <a:pt x="1182" y="10"/>
                  </a:lnTo>
                  <a:lnTo>
                    <a:pt x="1266" y="22"/>
                  </a:lnTo>
                  <a:lnTo>
                    <a:pt x="1349" y="40"/>
                  </a:lnTo>
                  <a:lnTo>
                    <a:pt x="1430" y="63"/>
                  </a:lnTo>
                  <a:lnTo>
                    <a:pt x="1510" y="90"/>
                  </a:lnTo>
                  <a:lnTo>
                    <a:pt x="1587" y="122"/>
                  </a:lnTo>
                  <a:lnTo>
                    <a:pt x="1662" y="158"/>
                  </a:lnTo>
                  <a:lnTo>
                    <a:pt x="1735" y="199"/>
                  </a:lnTo>
                  <a:lnTo>
                    <a:pt x="1806" y="244"/>
                  </a:lnTo>
                  <a:lnTo>
                    <a:pt x="1874" y="294"/>
                  </a:lnTo>
                  <a:lnTo>
                    <a:pt x="1940" y="349"/>
                  </a:lnTo>
                  <a:lnTo>
                    <a:pt x="2002" y="407"/>
                  </a:lnTo>
                  <a:lnTo>
                    <a:pt x="2013" y="421"/>
                  </a:lnTo>
                  <a:lnTo>
                    <a:pt x="2019" y="436"/>
                  </a:lnTo>
                  <a:lnTo>
                    <a:pt x="2021" y="452"/>
                  </a:lnTo>
                  <a:lnTo>
                    <a:pt x="2019" y="469"/>
                  </a:lnTo>
                  <a:lnTo>
                    <a:pt x="2013" y="484"/>
                  </a:lnTo>
                  <a:lnTo>
                    <a:pt x="2002" y="498"/>
                  </a:lnTo>
                  <a:lnTo>
                    <a:pt x="1989" y="509"/>
                  </a:lnTo>
                  <a:lnTo>
                    <a:pt x="1973" y="515"/>
                  </a:lnTo>
                  <a:lnTo>
                    <a:pt x="1957" y="517"/>
                  </a:lnTo>
                  <a:lnTo>
                    <a:pt x="1941" y="515"/>
                  </a:lnTo>
                  <a:lnTo>
                    <a:pt x="1925" y="509"/>
                  </a:lnTo>
                  <a:lnTo>
                    <a:pt x="1912" y="498"/>
                  </a:lnTo>
                  <a:lnTo>
                    <a:pt x="1850" y="440"/>
                  </a:lnTo>
                  <a:lnTo>
                    <a:pt x="1785" y="388"/>
                  </a:lnTo>
                  <a:lnTo>
                    <a:pt x="1718" y="339"/>
                  </a:lnTo>
                  <a:lnTo>
                    <a:pt x="1647" y="295"/>
                  </a:lnTo>
                  <a:lnTo>
                    <a:pt x="1574" y="257"/>
                  </a:lnTo>
                  <a:lnTo>
                    <a:pt x="1499" y="223"/>
                  </a:lnTo>
                  <a:lnTo>
                    <a:pt x="1422" y="194"/>
                  </a:lnTo>
                  <a:lnTo>
                    <a:pt x="1342" y="171"/>
                  </a:lnTo>
                  <a:lnTo>
                    <a:pt x="1262" y="152"/>
                  </a:lnTo>
                  <a:lnTo>
                    <a:pt x="1179" y="139"/>
                  </a:lnTo>
                  <a:lnTo>
                    <a:pt x="1096" y="130"/>
                  </a:lnTo>
                  <a:lnTo>
                    <a:pt x="1011" y="128"/>
                  </a:lnTo>
                  <a:lnTo>
                    <a:pt x="926" y="130"/>
                  </a:lnTo>
                  <a:lnTo>
                    <a:pt x="842" y="139"/>
                  </a:lnTo>
                  <a:lnTo>
                    <a:pt x="761" y="152"/>
                  </a:lnTo>
                  <a:lnTo>
                    <a:pt x="679" y="171"/>
                  </a:lnTo>
                  <a:lnTo>
                    <a:pt x="601" y="194"/>
                  </a:lnTo>
                  <a:lnTo>
                    <a:pt x="523" y="223"/>
                  </a:lnTo>
                  <a:lnTo>
                    <a:pt x="448" y="257"/>
                  </a:lnTo>
                  <a:lnTo>
                    <a:pt x="375" y="295"/>
                  </a:lnTo>
                  <a:lnTo>
                    <a:pt x="305" y="339"/>
                  </a:lnTo>
                  <a:lnTo>
                    <a:pt x="237" y="388"/>
                  </a:lnTo>
                  <a:lnTo>
                    <a:pt x="172" y="440"/>
                  </a:lnTo>
                  <a:lnTo>
                    <a:pt x="111" y="498"/>
                  </a:lnTo>
                  <a:lnTo>
                    <a:pt x="97" y="509"/>
                  </a:lnTo>
                  <a:lnTo>
                    <a:pt x="82" y="515"/>
                  </a:lnTo>
                  <a:lnTo>
                    <a:pt x="65" y="517"/>
                  </a:lnTo>
                  <a:lnTo>
                    <a:pt x="49" y="515"/>
                  </a:lnTo>
                  <a:lnTo>
                    <a:pt x="34" y="509"/>
                  </a:lnTo>
                  <a:lnTo>
                    <a:pt x="20" y="498"/>
                  </a:lnTo>
                  <a:lnTo>
                    <a:pt x="9" y="484"/>
                  </a:lnTo>
                  <a:lnTo>
                    <a:pt x="2" y="469"/>
                  </a:lnTo>
                  <a:lnTo>
                    <a:pt x="0" y="452"/>
                  </a:lnTo>
                  <a:lnTo>
                    <a:pt x="2" y="436"/>
                  </a:lnTo>
                  <a:lnTo>
                    <a:pt x="9" y="421"/>
                  </a:lnTo>
                  <a:lnTo>
                    <a:pt x="20" y="407"/>
                  </a:lnTo>
                  <a:lnTo>
                    <a:pt x="82" y="349"/>
                  </a:lnTo>
                  <a:lnTo>
                    <a:pt x="147" y="294"/>
                  </a:lnTo>
                  <a:lnTo>
                    <a:pt x="216" y="244"/>
                  </a:lnTo>
                  <a:lnTo>
                    <a:pt x="287" y="199"/>
                  </a:lnTo>
                  <a:lnTo>
                    <a:pt x="360" y="158"/>
                  </a:lnTo>
                  <a:lnTo>
                    <a:pt x="436" y="122"/>
                  </a:lnTo>
                  <a:lnTo>
                    <a:pt x="513" y="90"/>
                  </a:lnTo>
                  <a:lnTo>
                    <a:pt x="592" y="63"/>
                  </a:lnTo>
                  <a:lnTo>
                    <a:pt x="674" y="40"/>
                  </a:lnTo>
                  <a:lnTo>
                    <a:pt x="757" y="22"/>
                  </a:lnTo>
                  <a:lnTo>
                    <a:pt x="840" y="10"/>
                  </a:lnTo>
                  <a:lnTo>
                    <a:pt x="925" y="2"/>
                  </a:lnTo>
                  <a:lnTo>
                    <a:pt x="10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1" name="Shape 7961"/>
            <p:cNvSpPr/>
            <p:nvPr/>
          </p:nvSpPr>
          <p:spPr>
            <a:xfrm>
              <a:off x="5390" y="2068"/>
              <a:ext cx="84" cy="84"/>
            </a:xfrm>
            <a:custGeom>
              <a:avLst/>
              <a:gdLst/>
              <a:ahLst/>
              <a:cxnLst/>
              <a:rect l="0" t="0" r="0" b="0"/>
              <a:pathLst>
                <a:path w="843" h="839" extrusionOk="0">
                  <a:moveTo>
                    <a:pt x="422" y="128"/>
                  </a:moveTo>
                  <a:lnTo>
                    <a:pt x="379" y="131"/>
                  </a:lnTo>
                  <a:lnTo>
                    <a:pt x="338" y="140"/>
                  </a:lnTo>
                  <a:lnTo>
                    <a:pt x="298" y="155"/>
                  </a:lnTo>
                  <a:lnTo>
                    <a:pt x="263" y="174"/>
                  </a:lnTo>
                  <a:lnTo>
                    <a:pt x="230" y="199"/>
                  </a:lnTo>
                  <a:lnTo>
                    <a:pt x="201" y="228"/>
                  </a:lnTo>
                  <a:lnTo>
                    <a:pt x="176" y="261"/>
                  </a:lnTo>
                  <a:lnTo>
                    <a:pt x="157" y="296"/>
                  </a:lnTo>
                  <a:lnTo>
                    <a:pt x="142" y="336"/>
                  </a:lnTo>
                  <a:lnTo>
                    <a:pt x="132" y="376"/>
                  </a:lnTo>
                  <a:lnTo>
                    <a:pt x="129" y="419"/>
                  </a:lnTo>
                  <a:lnTo>
                    <a:pt x="132" y="462"/>
                  </a:lnTo>
                  <a:lnTo>
                    <a:pt x="142" y="503"/>
                  </a:lnTo>
                  <a:lnTo>
                    <a:pt x="157" y="541"/>
                  </a:lnTo>
                  <a:lnTo>
                    <a:pt x="176" y="578"/>
                  </a:lnTo>
                  <a:lnTo>
                    <a:pt x="201" y="610"/>
                  </a:lnTo>
                  <a:lnTo>
                    <a:pt x="230" y="638"/>
                  </a:lnTo>
                  <a:lnTo>
                    <a:pt x="263" y="663"/>
                  </a:lnTo>
                  <a:lnTo>
                    <a:pt x="298" y="683"/>
                  </a:lnTo>
                  <a:lnTo>
                    <a:pt x="338" y="698"/>
                  </a:lnTo>
                  <a:lnTo>
                    <a:pt x="379" y="707"/>
                  </a:lnTo>
                  <a:lnTo>
                    <a:pt x="422" y="710"/>
                  </a:lnTo>
                  <a:lnTo>
                    <a:pt x="466" y="707"/>
                  </a:lnTo>
                  <a:lnTo>
                    <a:pt x="507" y="698"/>
                  </a:lnTo>
                  <a:lnTo>
                    <a:pt x="545" y="683"/>
                  </a:lnTo>
                  <a:lnTo>
                    <a:pt x="582" y="663"/>
                  </a:lnTo>
                  <a:lnTo>
                    <a:pt x="614" y="638"/>
                  </a:lnTo>
                  <a:lnTo>
                    <a:pt x="643" y="610"/>
                  </a:lnTo>
                  <a:lnTo>
                    <a:pt x="667" y="578"/>
                  </a:lnTo>
                  <a:lnTo>
                    <a:pt x="688" y="541"/>
                  </a:lnTo>
                  <a:lnTo>
                    <a:pt x="703" y="503"/>
                  </a:lnTo>
                  <a:lnTo>
                    <a:pt x="711" y="462"/>
                  </a:lnTo>
                  <a:lnTo>
                    <a:pt x="715" y="419"/>
                  </a:lnTo>
                  <a:lnTo>
                    <a:pt x="711" y="376"/>
                  </a:lnTo>
                  <a:lnTo>
                    <a:pt x="703" y="336"/>
                  </a:lnTo>
                  <a:lnTo>
                    <a:pt x="688" y="296"/>
                  </a:lnTo>
                  <a:lnTo>
                    <a:pt x="667" y="261"/>
                  </a:lnTo>
                  <a:lnTo>
                    <a:pt x="643" y="228"/>
                  </a:lnTo>
                  <a:lnTo>
                    <a:pt x="614" y="199"/>
                  </a:lnTo>
                  <a:lnTo>
                    <a:pt x="582" y="174"/>
                  </a:lnTo>
                  <a:lnTo>
                    <a:pt x="545" y="155"/>
                  </a:lnTo>
                  <a:lnTo>
                    <a:pt x="507" y="140"/>
                  </a:lnTo>
                  <a:lnTo>
                    <a:pt x="466" y="131"/>
                  </a:lnTo>
                  <a:lnTo>
                    <a:pt x="422" y="128"/>
                  </a:lnTo>
                  <a:close/>
                  <a:moveTo>
                    <a:pt x="422" y="0"/>
                  </a:moveTo>
                  <a:lnTo>
                    <a:pt x="475" y="3"/>
                  </a:lnTo>
                  <a:lnTo>
                    <a:pt x="526" y="12"/>
                  </a:lnTo>
                  <a:lnTo>
                    <a:pt x="574" y="28"/>
                  </a:lnTo>
                  <a:lnTo>
                    <a:pt x="620" y="49"/>
                  </a:lnTo>
                  <a:lnTo>
                    <a:pt x="663" y="75"/>
                  </a:lnTo>
                  <a:lnTo>
                    <a:pt x="702" y="106"/>
                  </a:lnTo>
                  <a:lnTo>
                    <a:pt x="737" y="140"/>
                  </a:lnTo>
                  <a:lnTo>
                    <a:pt x="768" y="180"/>
                  </a:lnTo>
                  <a:lnTo>
                    <a:pt x="794" y="222"/>
                  </a:lnTo>
                  <a:lnTo>
                    <a:pt x="815" y="267"/>
                  </a:lnTo>
                  <a:lnTo>
                    <a:pt x="830" y="316"/>
                  </a:lnTo>
                  <a:lnTo>
                    <a:pt x="840" y="366"/>
                  </a:lnTo>
                  <a:lnTo>
                    <a:pt x="843" y="419"/>
                  </a:lnTo>
                  <a:lnTo>
                    <a:pt x="840" y="472"/>
                  </a:lnTo>
                  <a:lnTo>
                    <a:pt x="830" y="522"/>
                  </a:lnTo>
                  <a:lnTo>
                    <a:pt x="815" y="570"/>
                  </a:lnTo>
                  <a:lnTo>
                    <a:pt x="794" y="616"/>
                  </a:lnTo>
                  <a:lnTo>
                    <a:pt x="768" y="659"/>
                  </a:lnTo>
                  <a:lnTo>
                    <a:pt x="737" y="697"/>
                  </a:lnTo>
                  <a:lnTo>
                    <a:pt x="702" y="732"/>
                  </a:lnTo>
                  <a:lnTo>
                    <a:pt x="663" y="763"/>
                  </a:lnTo>
                  <a:lnTo>
                    <a:pt x="620" y="789"/>
                  </a:lnTo>
                  <a:lnTo>
                    <a:pt x="574" y="810"/>
                  </a:lnTo>
                  <a:lnTo>
                    <a:pt x="526" y="826"/>
                  </a:lnTo>
                  <a:lnTo>
                    <a:pt x="475" y="836"/>
                  </a:lnTo>
                  <a:lnTo>
                    <a:pt x="422" y="839"/>
                  </a:lnTo>
                  <a:lnTo>
                    <a:pt x="369" y="836"/>
                  </a:lnTo>
                  <a:lnTo>
                    <a:pt x="319" y="826"/>
                  </a:lnTo>
                  <a:lnTo>
                    <a:pt x="269" y="810"/>
                  </a:lnTo>
                  <a:lnTo>
                    <a:pt x="224" y="789"/>
                  </a:lnTo>
                  <a:lnTo>
                    <a:pt x="181" y="763"/>
                  </a:lnTo>
                  <a:lnTo>
                    <a:pt x="142" y="732"/>
                  </a:lnTo>
                  <a:lnTo>
                    <a:pt x="107" y="697"/>
                  </a:lnTo>
                  <a:lnTo>
                    <a:pt x="76" y="659"/>
                  </a:lnTo>
                  <a:lnTo>
                    <a:pt x="50" y="616"/>
                  </a:lnTo>
                  <a:lnTo>
                    <a:pt x="29" y="570"/>
                  </a:lnTo>
                  <a:lnTo>
                    <a:pt x="13" y="522"/>
                  </a:lnTo>
                  <a:lnTo>
                    <a:pt x="3" y="472"/>
                  </a:lnTo>
                  <a:lnTo>
                    <a:pt x="0" y="419"/>
                  </a:lnTo>
                  <a:lnTo>
                    <a:pt x="3" y="366"/>
                  </a:lnTo>
                  <a:lnTo>
                    <a:pt x="13" y="316"/>
                  </a:lnTo>
                  <a:lnTo>
                    <a:pt x="29" y="267"/>
                  </a:lnTo>
                  <a:lnTo>
                    <a:pt x="50" y="222"/>
                  </a:lnTo>
                  <a:lnTo>
                    <a:pt x="76" y="180"/>
                  </a:lnTo>
                  <a:lnTo>
                    <a:pt x="107" y="140"/>
                  </a:lnTo>
                  <a:lnTo>
                    <a:pt x="142" y="106"/>
                  </a:lnTo>
                  <a:lnTo>
                    <a:pt x="181" y="75"/>
                  </a:lnTo>
                  <a:lnTo>
                    <a:pt x="224" y="49"/>
                  </a:lnTo>
                  <a:lnTo>
                    <a:pt x="269" y="28"/>
                  </a:lnTo>
                  <a:lnTo>
                    <a:pt x="319" y="12"/>
                  </a:lnTo>
                  <a:lnTo>
                    <a:pt x="369" y="3"/>
                  </a:lnTo>
                  <a:lnTo>
                    <a:pt x="4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962" name="Shape 7962"/>
          <p:cNvSpPr/>
          <p:nvPr/>
        </p:nvSpPr>
        <p:spPr>
          <a:xfrm>
            <a:off x="3731266" y="1240325"/>
            <a:ext cx="135305" cy="180406"/>
          </a:xfrm>
          <a:custGeom>
            <a:avLst/>
            <a:gdLst/>
            <a:ahLst/>
            <a:cxnLst/>
            <a:rect l="0" t="0" r="0" b="0"/>
            <a:pathLst>
              <a:path w="2605" h="3472" extrusionOk="0">
                <a:moveTo>
                  <a:pt x="406" y="637"/>
                </a:moveTo>
                <a:lnTo>
                  <a:pt x="406" y="3356"/>
                </a:lnTo>
                <a:lnTo>
                  <a:pt x="2488" y="3356"/>
                </a:lnTo>
                <a:lnTo>
                  <a:pt x="2488" y="637"/>
                </a:lnTo>
                <a:lnTo>
                  <a:pt x="1389" y="637"/>
                </a:lnTo>
                <a:lnTo>
                  <a:pt x="1389" y="2095"/>
                </a:lnTo>
                <a:lnTo>
                  <a:pt x="1387" y="2114"/>
                </a:lnTo>
                <a:lnTo>
                  <a:pt x="1381" y="2132"/>
                </a:lnTo>
                <a:lnTo>
                  <a:pt x="1372" y="2147"/>
                </a:lnTo>
                <a:lnTo>
                  <a:pt x="1359" y="2161"/>
                </a:lnTo>
                <a:lnTo>
                  <a:pt x="1344" y="2172"/>
                </a:lnTo>
                <a:lnTo>
                  <a:pt x="1326" y="2179"/>
                </a:lnTo>
                <a:lnTo>
                  <a:pt x="1321" y="2179"/>
                </a:lnTo>
                <a:lnTo>
                  <a:pt x="1318" y="2179"/>
                </a:lnTo>
                <a:lnTo>
                  <a:pt x="1296" y="2181"/>
                </a:lnTo>
                <a:lnTo>
                  <a:pt x="1276" y="2177"/>
                </a:lnTo>
                <a:lnTo>
                  <a:pt x="1257" y="2168"/>
                </a:lnTo>
                <a:lnTo>
                  <a:pt x="1241" y="2156"/>
                </a:lnTo>
                <a:lnTo>
                  <a:pt x="1228" y="2139"/>
                </a:lnTo>
                <a:lnTo>
                  <a:pt x="984" y="1733"/>
                </a:lnTo>
                <a:lnTo>
                  <a:pt x="741" y="2139"/>
                </a:lnTo>
                <a:lnTo>
                  <a:pt x="732" y="2151"/>
                </a:lnTo>
                <a:lnTo>
                  <a:pt x="723" y="2160"/>
                </a:lnTo>
                <a:lnTo>
                  <a:pt x="721" y="2162"/>
                </a:lnTo>
                <a:lnTo>
                  <a:pt x="717" y="2164"/>
                </a:lnTo>
                <a:lnTo>
                  <a:pt x="712" y="2167"/>
                </a:lnTo>
                <a:lnTo>
                  <a:pt x="707" y="2171"/>
                </a:lnTo>
                <a:lnTo>
                  <a:pt x="702" y="2173"/>
                </a:lnTo>
                <a:lnTo>
                  <a:pt x="698" y="2175"/>
                </a:lnTo>
                <a:lnTo>
                  <a:pt x="694" y="2177"/>
                </a:lnTo>
                <a:lnTo>
                  <a:pt x="676" y="2180"/>
                </a:lnTo>
                <a:lnTo>
                  <a:pt x="673" y="2181"/>
                </a:lnTo>
                <a:lnTo>
                  <a:pt x="669" y="2181"/>
                </a:lnTo>
                <a:lnTo>
                  <a:pt x="668" y="2181"/>
                </a:lnTo>
                <a:lnTo>
                  <a:pt x="666" y="2182"/>
                </a:lnTo>
                <a:lnTo>
                  <a:pt x="643" y="2179"/>
                </a:lnTo>
                <a:lnTo>
                  <a:pt x="625" y="2172"/>
                </a:lnTo>
                <a:lnTo>
                  <a:pt x="609" y="2161"/>
                </a:lnTo>
                <a:lnTo>
                  <a:pt x="597" y="2147"/>
                </a:lnTo>
                <a:lnTo>
                  <a:pt x="587" y="2132"/>
                </a:lnTo>
                <a:lnTo>
                  <a:pt x="581" y="2114"/>
                </a:lnTo>
                <a:lnTo>
                  <a:pt x="580" y="2095"/>
                </a:lnTo>
                <a:lnTo>
                  <a:pt x="580" y="637"/>
                </a:lnTo>
                <a:lnTo>
                  <a:pt x="406" y="637"/>
                </a:lnTo>
                <a:close/>
                <a:moveTo>
                  <a:pt x="117" y="579"/>
                </a:moveTo>
                <a:lnTo>
                  <a:pt x="117" y="3181"/>
                </a:lnTo>
                <a:lnTo>
                  <a:pt x="119" y="3211"/>
                </a:lnTo>
                <a:lnTo>
                  <a:pt x="127" y="3241"/>
                </a:lnTo>
                <a:lnTo>
                  <a:pt x="140" y="3268"/>
                </a:lnTo>
                <a:lnTo>
                  <a:pt x="157" y="3293"/>
                </a:lnTo>
                <a:lnTo>
                  <a:pt x="178" y="3314"/>
                </a:lnTo>
                <a:lnTo>
                  <a:pt x="202" y="3331"/>
                </a:lnTo>
                <a:lnTo>
                  <a:pt x="229" y="3345"/>
                </a:lnTo>
                <a:lnTo>
                  <a:pt x="259" y="3353"/>
                </a:lnTo>
                <a:lnTo>
                  <a:pt x="289" y="3356"/>
                </a:lnTo>
                <a:lnTo>
                  <a:pt x="289" y="637"/>
                </a:lnTo>
                <a:lnTo>
                  <a:pt x="251" y="634"/>
                </a:lnTo>
                <a:lnTo>
                  <a:pt x="215" y="627"/>
                </a:lnTo>
                <a:lnTo>
                  <a:pt x="180" y="614"/>
                </a:lnTo>
                <a:lnTo>
                  <a:pt x="146" y="599"/>
                </a:lnTo>
                <a:lnTo>
                  <a:pt x="117" y="579"/>
                </a:lnTo>
                <a:close/>
                <a:moveTo>
                  <a:pt x="789" y="405"/>
                </a:moveTo>
                <a:lnTo>
                  <a:pt x="695" y="592"/>
                </a:lnTo>
                <a:lnTo>
                  <a:pt x="695" y="1990"/>
                </a:lnTo>
                <a:lnTo>
                  <a:pt x="985" y="1508"/>
                </a:lnTo>
                <a:lnTo>
                  <a:pt x="1274" y="1990"/>
                </a:lnTo>
                <a:lnTo>
                  <a:pt x="1274" y="589"/>
                </a:lnTo>
                <a:lnTo>
                  <a:pt x="1268" y="581"/>
                </a:lnTo>
                <a:lnTo>
                  <a:pt x="1274" y="567"/>
                </a:lnTo>
                <a:lnTo>
                  <a:pt x="1274" y="565"/>
                </a:lnTo>
                <a:lnTo>
                  <a:pt x="1281" y="549"/>
                </a:lnTo>
                <a:lnTo>
                  <a:pt x="1281" y="549"/>
                </a:lnTo>
                <a:lnTo>
                  <a:pt x="1354" y="405"/>
                </a:lnTo>
                <a:lnTo>
                  <a:pt x="789" y="405"/>
                </a:lnTo>
                <a:close/>
                <a:moveTo>
                  <a:pt x="319" y="116"/>
                </a:moveTo>
                <a:lnTo>
                  <a:pt x="285" y="119"/>
                </a:lnTo>
                <a:lnTo>
                  <a:pt x="252" y="127"/>
                </a:lnTo>
                <a:lnTo>
                  <a:pt x="222" y="141"/>
                </a:lnTo>
                <a:lnTo>
                  <a:pt x="194" y="160"/>
                </a:lnTo>
                <a:lnTo>
                  <a:pt x="168" y="183"/>
                </a:lnTo>
                <a:lnTo>
                  <a:pt x="147" y="210"/>
                </a:lnTo>
                <a:lnTo>
                  <a:pt x="133" y="240"/>
                </a:lnTo>
                <a:lnTo>
                  <a:pt x="122" y="271"/>
                </a:lnTo>
                <a:lnTo>
                  <a:pt x="117" y="305"/>
                </a:lnTo>
                <a:lnTo>
                  <a:pt x="117" y="339"/>
                </a:lnTo>
                <a:lnTo>
                  <a:pt x="124" y="372"/>
                </a:lnTo>
                <a:lnTo>
                  <a:pt x="136" y="403"/>
                </a:lnTo>
                <a:lnTo>
                  <a:pt x="153" y="431"/>
                </a:lnTo>
                <a:lnTo>
                  <a:pt x="175" y="457"/>
                </a:lnTo>
                <a:lnTo>
                  <a:pt x="200" y="479"/>
                </a:lnTo>
                <a:lnTo>
                  <a:pt x="229" y="497"/>
                </a:lnTo>
                <a:lnTo>
                  <a:pt x="261" y="509"/>
                </a:lnTo>
                <a:lnTo>
                  <a:pt x="296" y="518"/>
                </a:lnTo>
                <a:lnTo>
                  <a:pt x="331" y="521"/>
                </a:lnTo>
                <a:lnTo>
                  <a:pt x="601" y="521"/>
                </a:lnTo>
                <a:lnTo>
                  <a:pt x="717" y="289"/>
                </a:lnTo>
                <a:lnTo>
                  <a:pt x="1540" y="289"/>
                </a:lnTo>
                <a:lnTo>
                  <a:pt x="1426" y="521"/>
                </a:lnTo>
                <a:lnTo>
                  <a:pt x="2488" y="521"/>
                </a:lnTo>
                <a:lnTo>
                  <a:pt x="2488" y="463"/>
                </a:lnTo>
                <a:lnTo>
                  <a:pt x="2257" y="463"/>
                </a:lnTo>
                <a:lnTo>
                  <a:pt x="2239" y="460"/>
                </a:lnTo>
                <a:lnTo>
                  <a:pt x="2223" y="451"/>
                </a:lnTo>
                <a:lnTo>
                  <a:pt x="2210" y="439"/>
                </a:lnTo>
                <a:lnTo>
                  <a:pt x="2202" y="423"/>
                </a:lnTo>
                <a:lnTo>
                  <a:pt x="2199" y="405"/>
                </a:lnTo>
                <a:lnTo>
                  <a:pt x="2202" y="387"/>
                </a:lnTo>
                <a:lnTo>
                  <a:pt x="2210" y="371"/>
                </a:lnTo>
                <a:lnTo>
                  <a:pt x="2223" y="359"/>
                </a:lnTo>
                <a:lnTo>
                  <a:pt x="2239" y="350"/>
                </a:lnTo>
                <a:lnTo>
                  <a:pt x="2257" y="347"/>
                </a:lnTo>
                <a:lnTo>
                  <a:pt x="2488" y="347"/>
                </a:lnTo>
                <a:lnTo>
                  <a:pt x="2488" y="289"/>
                </a:lnTo>
                <a:lnTo>
                  <a:pt x="2199" y="289"/>
                </a:lnTo>
                <a:lnTo>
                  <a:pt x="2181" y="286"/>
                </a:lnTo>
                <a:lnTo>
                  <a:pt x="2165" y="278"/>
                </a:lnTo>
                <a:lnTo>
                  <a:pt x="2153" y="265"/>
                </a:lnTo>
                <a:lnTo>
                  <a:pt x="2144" y="249"/>
                </a:lnTo>
                <a:lnTo>
                  <a:pt x="2142" y="231"/>
                </a:lnTo>
                <a:lnTo>
                  <a:pt x="2144" y="214"/>
                </a:lnTo>
                <a:lnTo>
                  <a:pt x="2153" y="197"/>
                </a:lnTo>
                <a:lnTo>
                  <a:pt x="2165" y="185"/>
                </a:lnTo>
                <a:lnTo>
                  <a:pt x="2181" y="177"/>
                </a:lnTo>
                <a:lnTo>
                  <a:pt x="2199" y="174"/>
                </a:lnTo>
                <a:lnTo>
                  <a:pt x="2488" y="174"/>
                </a:lnTo>
                <a:lnTo>
                  <a:pt x="2488" y="116"/>
                </a:lnTo>
                <a:lnTo>
                  <a:pt x="319" y="116"/>
                </a:lnTo>
                <a:close/>
                <a:moveTo>
                  <a:pt x="319" y="0"/>
                </a:moveTo>
                <a:lnTo>
                  <a:pt x="2605" y="0"/>
                </a:lnTo>
                <a:lnTo>
                  <a:pt x="2605" y="3472"/>
                </a:lnTo>
                <a:lnTo>
                  <a:pt x="292" y="3472"/>
                </a:lnTo>
                <a:lnTo>
                  <a:pt x="249" y="3469"/>
                </a:lnTo>
                <a:lnTo>
                  <a:pt x="208" y="3459"/>
                </a:lnTo>
                <a:lnTo>
                  <a:pt x="169" y="3445"/>
                </a:lnTo>
                <a:lnTo>
                  <a:pt x="134" y="3425"/>
                </a:lnTo>
                <a:lnTo>
                  <a:pt x="101" y="3400"/>
                </a:lnTo>
                <a:lnTo>
                  <a:pt x="73" y="3372"/>
                </a:lnTo>
                <a:lnTo>
                  <a:pt x="47" y="3339"/>
                </a:lnTo>
                <a:lnTo>
                  <a:pt x="27" y="3303"/>
                </a:lnTo>
                <a:lnTo>
                  <a:pt x="13" y="3265"/>
                </a:lnTo>
                <a:lnTo>
                  <a:pt x="4" y="3224"/>
                </a:lnTo>
                <a:lnTo>
                  <a:pt x="0" y="3181"/>
                </a:lnTo>
                <a:lnTo>
                  <a:pt x="0" y="347"/>
                </a:lnTo>
                <a:lnTo>
                  <a:pt x="2" y="347"/>
                </a:lnTo>
                <a:lnTo>
                  <a:pt x="1" y="309"/>
                </a:lnTo>
                <a:lnTo>
                  <a:pt x="4" y="272"/>
                </a:lnTo>
                <a:lnTo>
                  <a:pt x="12" y="236"/>
                </a:lnTo>
                <a:lnTo>
                  <a:pt x="23" y="200"/>
                </a:lnTo>
                <a:lnTo>
                  <a:pt x="39" y="166"/>
                </a:lnTo>
                <a:lnTo>
                  <a:pt x="59" y="135"/>
                </a:lnTo>
                <a:lnTo>
                  <a:pt x="83" y="105"/>
                </a:lnTo>
                <a:lnTo>
                  <a:pt x="110" y="78"/>
                </a:lnTo>
                <a:lnTo>
                  <a:pt x="140" y="55"/>
                </a:lnTo>
                <a:lnTo>
                  <a:pt x="172" y="36"/>
                </a:lnTo>
                <a:lnTo>
                  <a:pt x="207" y="20"/>
                </a:lnTo>
                <a:lnTo>
                  <a:pt x="243" y="9"/>
                </a:lnTo>
                <a:lnTo>
                  <a:pt x="281" y="2"/>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963" name="Shape 7963"/>
          <p:cNvGrpSpPr/>
          <p:nvPr/>
        </p:nvGrpSpPr>
        <p:grpSpPr>
          <a:xfrm>
            <a:off x="4792319" y="1241639"/>
            <a:ext cx="177777" cy="177777"/>
            <a:chOff x="2156" y="16"/>
            <a:chExt cx="1446" cy="1446"/>
          </a:xfrm>
        </p:grpSpPr>
        <p:sp>
          <p:nvSpPr>
            <p:cNvPr id="7964" name="Shape 7964"/>
            <p:cNvSpPr/>
            <p:nvPr/>
          </p:nvSpPr>
          <p:spPr>
            <a:xfrm>
              <a:off x="3415" y="156"/>
              <a:ext cx="187" cy="513"/>
            </a:xfrm>
            <a:custGeom>
              <a:avLst/>
              <a:gdLst/>
              <a:ahLst/>
              <a:cxnLst/>
              <a:rect l="0" t="0" r="0" b="0"/>
              <a:pathLst>
                <a:path w="560" h="1540" extrusionOk="0">
                  <a:moveTo>
                    <a:pt x="141" y="141"/>
                  </a:moveTo>
                  <a:lnTo>
                    <a:pt x="141" y="1400"/>
                  </a:lnTo>
                  <a:lnTo>
                    <a:pt x="421" y="1400"/>
                  </a:lnTo>
                  <a:lnTo>
                    <a:pt x="421" y="141"/>
                  </a:lnTo>
                  <a:lnTo>
                    <a:pt x="141" y="141"/>
                  </a:lnTo>
                  <a:close/>
                  <a:moveTo>
                    <a:pt x="0" y="0"/>
                  </a:moveTo>
                  <a:lnTo>
                    <a:pt x="560" y="0"/>
                  </a:lnTo>
                  <a:lnTo>
                    <a:pt x="560" y="1540"/>
                  </a:lnTo>
                  <a:lnTo>
                    <a:pt x="0" y="154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5" name="Shape 7965"/>
            <p:cNvSpPr/>
            <p:nvPr/>
          </p:nvSpPr>
          <p:spPr>
            <a:xfrm>
              <a:off x="2786" y="249"/>
              <a:ext cx="583" cy="583"/>
            </a:xfrm>
            <a:custGeom>
              <a:avLst/>
              <a:gdLst/>
              <a:ahLst/>
              <a:cxnLst/>
              <a:rect l="0" t="0" r="0" b="0"/>
              <a:pathLst>
                <a:path w="1750" h="1750" extrusionOk="0">
                  <a:moveTo>
                    <a:pt x="630" y="421"/>
                  </a:moveTo>
                  <a:lnTo>
                    <a:pt x="630" y="1120"/>
                  </a:lnTo>
                  <a:lnTo>
                    <a:pt x="910" y="1120"/>
                  </a:lnTo>
                  <a:lnTo>
                    <a:pt x="910" y="421"/>
                  </a:lnTo>
                  <a:lnTo>
                    <a:pt x="630" y="421"/>
                  </a:lnTo>
                  <a:close/>
                  <a:moveTo>
                    <a:pt x="141" y="142"/>
                  </a:moveTo>
                  <a:lnTo>
                    <a:pt x="141" y="1609"/>
                  </a:lnTo>
                  <a:lnTo>
                    <a:pt x="1608" y="1609"/>
                  </a:lnTo>
                  <a:lnTo>
                    <a:pt x="1601" y="1521"/>
                  </a:lnTo>
                  <a:lnTo>
                    <a:pt x="1589" y="1433"/>
                  </a:lnTo>
                  <a:lnTo>
                    <a:pt x="1572" y="1346"/>
                  </a:lnTo>
                  <a:lnTo>
                    <a:pt x="1550" y="1260"/>
                  </a:lnTo>
                  <a:lnTo>
                    <a:pt x="1190" y="1260"/>
                  </a:lnTo>
                  <a:lnTo>
                    <a:pt x="1190" y="625"/>
                  </a:lnTo>
                  <a:lnTo>
                    <a:pt x="1121" y="558"/>
                  </a:lnTo>
                  <a:lnTo>
                    <a:pt x="1049" y="495"/>
                  </a:lnTo>
                  <a:lnTo>
                    <a:pt x="1049" y="1260"/>
                  </a:lnTo>
                  <a:lnTo>
                    <a:pt x="490" y="1260"/>
                  </a:lnTo>
                  <a:lnTo>
                    <a:pt x="490" y="280"/>
                  </a:lnTo>
                  <a:lnTo>
                    <a:pt x="709" y="280"/>
                  </a:lnTo>
                  <a:lnTo>
                    <a:pt x="619" y="242"/>
                  </a:lnTo>
                  <a:lnTo>
                    <a:pt x="526" y="211"/>
                  </a:lnTo>
                  <a:lnTo>
                    <a:pt x="432" y="184"/>
                  </a:lnTo>
                  <a:lnTo>
                    <a:pt x="337" y="165"/>
                  </a:lnTo>
                  <a:lnTo>
                    <a:pt x="239" y="150"/>
                  </a:lnTo>
                  <a:lnTo>
                    <a:pt x="141" y="142"/>
                  </a:lnTo>
                  <a:close/>
                  <a:moveTo>
                    <a:pt x="1329" y="141"/>
                  </a:moveTo>
                  <a:lnTo>
                    <a:pt x="1329" y="1120"/>
                  </a:lnTo>
                  <a:lnTo>
                    <a:pt x="1609" y="1120"/>
                  </a:lnTo>
                  <a:lnTo>
                    <a:pt x="1609" y="141"/>
                  </a:lnTo>
                  <a:lnTo>
                    <a:pt x="1329" y="141"/>
                  </a:lnTo>
                  <a:close/>
                  <a:moveTo>
                    <a:pt x="0" y="0"/>
                  </a:moveTo>
                  <a:lnTo>
                    <a:pt x="70" y="0"/>
                  </a:lnTo>
                  <a:lnTo>
                    <a:pt x="180" y="4"/>
                  </a:lnTo>
                  <a:lnTo>
                    <a:pt x="289" y="15"/>
                  </a:lnTo>
                  <a:lnTo>
                    <a:pt x="397" y="33"/>
                  </a:lnTo>
                  <a:lnTo>
                    <a:pt x="503" y="58"/>
                  </a:lnTo>
                  <a:lnTo>
                    <a:pt x="607" y="90"/>
                  </a:lnTo>
                  <a:lnTo>
                    <a:pt x="710" y="128"/>
                  </a:lnTo>
                  <a:lnTo>
                    <a:pt x="808" y="173"/>
                  </a:lnTo>
                  <a:lnTo>
                    <a:pt x="904" y="224"/>
                  </a:lnTo>
                  <a:lnTo>
                    <a:pt x="996" y="280"/>
                  </a:lnTo>
                  <a:lnTo>
                    <a:pt x="1049" y="280"/>
                  </a:lnTo>
                  <a:lnTo>
                    <a:pt x="1049" y="316"/>
                  </a:lnTo>
                  <a:lnTo>
                    <a:pt x="1121" y="371"/>
                  </a:lnTo>
                  <a:lnTo>
                    <a:pt x="1190" y="429"/>
                  </a:lnTo>
                  <a:lnTo>
                    <a:pt x="1190" y="0"/>
                  </a:lnTo>
                  <a:lnTo>
                    <a:pt x="1750" y="0"/>
                  </a:lnTo>
                  <a:lnTo>
                    <a:pt x="1750" y="1260"/>
                  </a:lnTo>
                  <a:lnTo>
                    <a:pt x="1696" y="1260"/>
                  </a:lnTo>
                  <a:lnTo>
                    <a:pt x="1718" y="1364"/>
                  </a:lnTo>
                  <a:lnTo>
                    <a:pt x="1735" y="1469"/>
                  </a:lnTo>
                  <a:lnTo>
                    <a:pt x="1746" y="1574"/>
                  </a:lnTo>
                  <a:lnTo>
                    <a:pt x="1750" y="1680"/>
                  </a:lnTo>
                  <a:lnTo>
                    <a:pt x="1750" y="1750"/>
                  </a:lnTo>
                  <a:lnTo>
                    <a:pt x="0" y="17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6" name="Shape 7966"/>
            <p:cNvSpPr/>
            <p:nvPr/>
          </p:nvSpPr>
          <p:spPr>
            <a:xfrm>
              <a:off x="2338" y="722"/>
              <a:ext cx="231" cy="232"/>
            </a:xfrm>
            <a:custGeom>
              <a:avLst/>
              <a:gdLst/>
              <a:ahLst/>
              <a:cxnLst/>
              <a:rect l="0" t="0" r="0" b="0"/>
              <a:pathLst>
                <a:path w="692" h="694" extrusionOk="0">
                  <a:moveTo>
                    <a:pt x="594" y="0"/>
                  </a:moveTo>
                  <a:lnTo>
                    <a:pt x="692" y="100"/>
                  </a:lnTo>
                  <a:lnTo>
                    <a:pt x="98" y="694"/>
                  </a:lnTo>
                  <a:lnTo>
                    <a:pt x="0" y="596"/>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7" name="Shape 7967"/>
            <p:cNvSpPr/>
            <p:nvPr/>
          </p:nvSpPr>
          <p:spPr>
            <a:xfrm>
              <a:off x="2296" y="669"/>
              <a:ext cx="140" cy="140"/>
            </a:xfrm>
            <a:custGeom>
              <a:avLst/>
              <a:gdLst/>
              <a:ahLst/>
              <a:cxnLst/>
              <a:rect l="0" t="0" r="0" b="0"/>
              <a:pathLst>
                <a:path w="421" h="420" extrusionOk="0">
                  <a:moveTo>
                    <a:pt x="211" y="140"/>
                  </a:moveTo>
                  <a:lnTo>
                    <a:pt x="188" y="143"/>
                  </a:lnTo>
                  <a:lnTo>
                    <a:pt x="170" y="153"/>
                  </a:lnTo>
                  <a:lnTo>
                    <a:pt x="154" y="169"/>
                  </a:lnTo>
                  <a:lnTo>
                    <a:pt x="145" y="188"/>
                  </a:lnTo>
                  <a:lnTo>
                    <a:pt x="141" y="210"/>
                  </a:lnTo>
                  <a:lnTo>
                    <a:pt x="145" y="232"/>
                  </a:lnTo>
                  <a:lnTo>
                    <a:pt x="154" y="251"/>
                  </a:lnTo>
                  <a:lnTo>
                    <a:pt x="170" y="267"/>
                  </a:lnTo>
                  <a:lnTo>
                    <a:pt x="188" y="277"/>
                  </a:lnTo>
                  <a:lnTo>
                    <a:pt x="211" y="280"/>
                  </a:lnTo>
                  <a:lnTo>
                    <a:pt x="233" y="277"/>
                  </a:lnTo>
                  <a:lnTo>
                    <a:pt x="251" y="267"/>
                  </a:lnTo>
                  <a:lnTo>
                    <a:pt x="267" y="251"/>
                  </a:lnTo>
                  <a:lnTo>
                    <a:pt x="278" y="232"/>
                  </a:lnTo>
                  <a:lnTo>
                    <a:pt x="280" y="210"/>
                  </a:lnTo>
                  <a:lnTo>
                    <a:pt x="278" y="188"/>
                  </a:lnTo>
                  <a:lnTo>
                    <a:pt x="267" y="169"/>
                  </a:lnTo>
                  <a:lnTo>
                    <a:pt x="251" y="153"/>
                  </a:lnTo>
                  <a:lnTo>
                    <a:pt x="233" y="143"/>
                  </a:lnTo>
                  <a:lnTo>
                    <a:pt x="211" y="140"/>
                  </a:lnTo>
                  <a:close/>
                  <a:moveTo>
                    <a:pt x="211" y="0"/>
                  </a:moveTo>
                  <a:lnTo>
                    <a:pt x="249" y="4"/>
                  </a:lnTo>
                  <a:lnTo>
                    <a:pt x="284" y="13"/>
                  </a:lnTo>
                  <a:lnTo>
                    <a:pt x="317" y="29"/>
                  </a:lnTo>
                  <a:lnTo>
                    <a:pt x="346" y="50"/>
                  </a:lnTo>
                  <a:lnTo>
                    <a:pt x="371" y="75"/>
                  </a:lnTo>
                  <a:lnTo>
                    <a:pt x="392" y="104"/>
                  </a:lnTo>
                  <a:lnTo>
                    <a:pt x="408" y="136"/>
                  </a:lnTo>
                  <a:lnTo>
                    <a:pt x="417" y="172"/>
                  </a:lnTo>
                  <a:lnTo>
                    <a:pt x="421" y="210"/>
                  </a:lnTo>
                  <a:lnTo>
                    <a:pt x="417" y="248"/>
                  </a:lnTo>
                  <a:lnTo>
                    <a:pt x="408" y="284"/>
                  </a:lnTo>
                  <a:lnTo>
                    <a:pt x="392" y="316"/>
                  </a:lnTo>
                  <a:lnTo>
                    <a:pt x="371" y="345"/>
                  </a:lnTo>
                  <a:lnTo>
                    <a:pt x="346" y="370"/>
                  </a:lnTo>
                  <a:lnTo>
                    <a:pt x="317" y="391"/>
                  </a:lnTo>
                  <a:lnTo>
                    <a:pt x="284" y="407"/>
                  </a:lnTo>
                  <a:lnTo>
                    <a:pt x="249" y="416"/>
                  </a:lnTo>
                  <a:lnTo>
                    <a:pt x="211" y="420"/>
                  </a:lnTo>
                  <a:lnTo>
                    <a:pt x="173" y="416"/>
                  </a:lnTo>
                  <a:lnTo>
                    <a:pt x="137" y="407"/>
                  </a:lnTo>
                  <a:lnTo>
                    <a:pt x="106" y="391"/>
                  </a:lnTo>
                  <a:lnTo>
                    <a:pt x="75" y="370"/>
                  </a:lnTo>
                  <a:lnTo>
                    <a:pt x="50" y="345"/>
                  </a:lnTo>
                  <a:lnTo>
                    <a:pt x="29" y="316"/>
                  </a:lnTo>
                  <a:lnTo>
                    <a:pt x="13" y="284"/>
                  </a:lnTo>
                  <a:lnTo>
                    <a:pt x="4" y="248"/>
                  </a:lnTo>
                  <a:lnTo>
                    <a:pt x="0" y="210"/>
                  </a:lnTo>
                  <a:lnTo>
                    <a:pt x="4" y="172"/>
                  </a:lnTo>
                  <a:lnTo>
                    <a:pt x="13" y="136"/>
                  </a:lnTo>
                  <a:lnTo>
                    <a:pt x="29" y="104"/>
                  </a:lnTo>
                  <a:lnTo>
                    <a:pt x="50" y="75"/>
                  </a:lnTo>
                  <a:lnTo>
                    <a:pt x="75" y="50"/>
                  </a:lnTo>
                  <a:lnTo>
                    <a:pt x="106" y="29"/>
                  </a:lnTo>
                  <a:lnTo>
                    <a:pt x="137" y="13"/>
                  </a:lnTo>
                  <a:lnTo>
                    <a:pt x="173" y="4"/>
                  </a:lnTo>
                  <a:lnTo>
                    <a:pt x="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8" name="Shape 7968"/>
            <p:cNvSpPr/>
            <p:nvPr/>
          </p:nvSpPr>
          <p:spPr>
            <a:xfrm>
              <a:off x="2482" y="856"/>
              <a:ext cx="141" cy="139"/>
            </a:xfrm>
            <a:custGeom>
              <a:avLst/>
              <a:gdLst/>
              <a:ahLst/>
              <a:cxnLst/>
              <a:rect l="0" t="0" r="0" b="0"/>
              <a:pathLst>
                <a:path w="421" h="419" extrusionOk="0">
                  <a:moveTo>
                    <a:pt x="211" y="140"/>
                  </a:moveTo>
                  <a:lnTo>
                    <a:pt x="188" y="143"/>
                  </a:lnTo>
                  <a:lnTo>
                    <a:pt x="169" y="153"/>
                  </a:lnTo>
                  <a:lnTo>
                    <a:pt x="154" y="168"/>
                  </a:lnTo>
                  <a:lnTo>
                    <a:pt x="144" y="188"/>
                  </a:lnTo>
                  <a:lnTo>
                    <a:pt x="141" y="210"/>
                  </a:lnTo>
                  <a:lnTo>
                    <a:pt x="144" y="232"/>
                  </a:lnTo>
                  <a:lnTo>
                    <a:pt x="154" y="251"/>
                  </a:lnTo>
                  <a:lnTo>
                    <a:pt x="169" y="267"/>
                  </a:lnTo>
                  <a:lnTo>
                    <a:pt x="188" y="276"/>
                  </a:lnTo>
                  <a:lnTo>
                    <a:pt x="211" y="280"/>
                  </a:lnTo>
                  <a:lnTo>
                    <a:pt x="233" y="276"/>
                  </a:lnTo>
                  <a:lnTo>
                    <a:pt x="251" y="267"/>
                  </a:lnTo>
                  <a:lnTo>
                    <a:pt x="267" y="251"/>
                  </a:lnTo>
                  <a:lnTo>
                    <a:pt x="276" y="232"/>
                  </a:lnTo>
                  <a:lnTo>
                    <a:pt x="280" y="210"/>
                  </a:lnTo>
                  <a:lnTo>
                    <a:pt x="276" y="188"/>
                  </a:lnTo>
                  <a:lnTo>
                    <a:pt x="267" y="168"/>
                  </a:lnTo>
                  <a:lnTo>
                    <a:pt x="251" y="153"/>
                  </a:lnTo>
                  <a:lnTo>
                    <a:pt x="233" y="143"/>
                  </a:lnTo>
                  <a:lnTo>
                    <a:pt x="211" y="140"/>
                  </a:lnTo>
                  <a:close/>
                  <a:moveTo>
                    <a:pt x="211" y="0"/>
                  </a:moveTo>
                  <a:lnTo>
                    <a:pt x="249" y="4"/>
                  </a:lnTo>
                  <a:lnTo>
                    <a:pt x="283" y="13"/>
                  </a:lnTo>
                  <a:lnTo>
                    <a:pt x="316" y="29"/>
                  </a:lnTo>
                  <a:lnTo>
                    <a:pt x="346" y="50"/>
                  </a:lnTo>
                  <a:lnTo>
                    <a:pt x="371" y="75"/>
                  </a:lnTo>
                  <a:lnTo>
                    <a:pt x="392" y="104"/>
                  </a:lnTo>
                  <a:lnTo>
                    <a:pt x="408" y="136"/>
                  </a:lnTo>
                  <a:lnTo>
                    <a:pt x="417" y="172"/>
                  </a:lnTo>
                  <a:lnTo>
                    <a:pt x="421" y="210"/>
                  </a:lnTo>
                  <a:lnTo>
                    <a:pt x="417" y="247"/>
                  </a:lnTo>
                  <a:lnTo>
                    <a:pt x="408" y="282"/>
                  </a:lnTo>
                  <a:lnTo>
                    <a:pt x="392" y="315"/>
                  </a:lnTo>
                  <a:lnTo>
                    <a:pt x="371" y="345"/>
                  </a:lnTo>
                  <a:lnTo>
                    <a:pt x="346" y="370"/>
                  </a:lnTo>
                  <a:lnTo>
                    <a:pt x="316" y="391"/>
                  </a:lnTo>
                  <a:lnTo>
                    <a:pt x="283" y="406"/>
                  </a:lnTo>
                  <a:lnTo>
                    <a:pt x="249" y="416"/>
                  </a:lnTo>
                  <a:lnTo>
                    <a:pt x="211" y="419"/>
                  </a:lnTo>
                  <a:lnTo>
                    <a:pt x="173" y="416"/>
                  </a:lnTo>
                  <a:lnTo>
                    <a:pt x="137" y="406"/>
                  </a:lnTo>
                  <a:lnTo>
                    <a:pt x="104" y="391"/>
                  </a:lnTo>
                  <a:lnTo>
                    <a:pt x="75" y="370"/>
                  </a:lnTo>
                  <a:lnTo>
                    <a:pt x="50" y="345"/>
                  </a:lnTo>
                  <a:lnTo>
                    <a:pt x="29" y="315"/>
                  </a:lnTo>
                  <a:lnTo>
                    <a:pt x="13" y="282"/>
                  </a:lnTo>
                  <a:lnTo>
                    <a:pt x="4" y="247"/>
                  </a:lnTo>
                  <a:lnTo>
                    <a:pt x="0" y="210"/>
                  </a:lnTo>
                  <a:lnTo>
                    <a:pt x="4" y="172"/>
                  </a:lnTo>
                  <a:lnTo>
                    <a:pt x="13" y="136"/>
                  </a:lnTo>
                  <a:lnTo>
                    <a:pt x="29" y="104"/>
                  </a:lnTo>
                  <a:lnTo>
                    <a:pt x="50" y="75"/>
                  </a:lnTo>
                  <a:lnTo>
                    <a:pt x="75" y="50"/>
                  </a:lnTo>
                  <a:lnTo>
                    <a:pt x="104" y="29"/>
                  </a:lnTo>
                  <a:lnTo>
                    <a:pt x="137" y="13"/>
                  </a:lnTo>
                  <a:lnTo>
                    <a:pt x="173" y="4"/>
                  </a:lnTo>
                  <a:lnTo>
                    <a:pt x="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69" name="Shape 7969"/>
            <p:cNvSpPr/>
            <p:nvPr/>
          </p:nvSpPr>
          <p:spPr>
            <a:xfrm>
              <a:off x="2156" y="16"/>
              <a:ext cx="1122" cy="1446"/>
            </a:xfrm>
            <a:custGeom>
              <a:avLst/>
              <a:gdLst/>
              <a:ahLst/>
              <a:cxnLst/>
              <a:rect l="0" t="0" r="0" b="0"/>
              <a:pathLst>
                <a:path w="3367" h="4338" extrusionOk="0">
                  <a:moveTo>
                    <a:pt x="2796" y="3524"/>
                  </a:moveTo>
                  <a:lnTo>
                    <a:pt x="2763" y="3566"/>
                  </a:lnTo>
                  <a:lnTo>
                    <a:pt x="2726" y="3603"/>
                  </a:lnTo>
                  <a:lnTo>
                    <a:pt x="2684" y="3636"/>
                  </a:lnTo>
                  <a:lnTo>
                    <a:pt x="3093" y="4044"/>
                  </a:lnTo>
                  <a:lnTo>
                    <a:pt x="3110" y="4057"/>
                  </a:lnTo>
                  <a:lnTo>
                    <a:pt x="3129" y="4065"/>
                  </a:lnTo>
                  <a:lnTo>
                    <a:pt x="3148" y="4067"/>
                  </a:lnTo>
                  <a:lnTo>
                    <a:pt x="3168" y="4065"/>
                  </a:lnTo>
                  <a:lnTo>
                    <a:pt x="3188" y="4057"/>
                  </a:lnTo>
                  <a:lnTo>
                    <a:pt x="3204" y="4044"/>
                  </a:lnTo>
                  <a:lnTo>
                    <a:pt x="3217" y="4026"/>
                  </a:lnTo>
                  <a:lnTo>
                    <a:pt x="3225" y="4008"/>
                  </a:lnTo>
                  <a:lnTo>
                    <a:pt x="3227" y="3988"/>
                  </a:lnTo>
                  <a:lnTo>
                    <a:pt x="3225" y="3969"/>
                  </a:lnTo>
                  <a:lnTo>
                    <a:pt x="3217" y="3949"/>
                  </a:lnTo>
                  <a:lnTo>
                    <a:pt x="3204" y="3933"/>
                  </a:lnTo>
                  <a:lnTo>
                    <a:pt x="2796" y="3524"/>
                  </a:lnTo>
                  <a:close/>
                  <a:moveTo>
                    <a:pt x="2449" y="3009"/>
                  </a:moveTo>
                  <a:lnTo>
                    <a:pt x="2403" y="3013"/>
                  </a:lnTo>
                  <a:lnTo>
                    <a:pt x="2361" y="3023"/>
                  </a:lnTo>
                  <a:lnTo>
                    <a:pt x="2320" y="3041"/>
                  </a:lnTo>
                  <a:lnTo>
                    <a:pt x="2283" y="3063"/>
                  </a:lnTo>
                  <a:lnTo>
                    <a:pt x="2251" y="3090"/>
                  </a:lnTo>
                  <a:lnTo>
                    <a:pt x="2223" y="3123"/>
                  </a:lnTo>
                  <a:lnTo>
                    <a:pt x="2201" y="3160"/>
                  </a:lnTo>
                  <a:lnTo>
                    <a:pt x="2183" y="3200"/>
                  </a:lnTo>
                  <a:lnTo>
                    <a:pt x="2173" y="3243"/>
                  </a:lnTo>
                  <a:lnTo>
                    <a:pt x="2169" y="3289"/>
                  </a:lnTo>
                  <a:lnTo>
                    <a:pt x="2173" y="3334"/>
                  </a:lnTo>
                  <a:lnTo>
                    <a:pt x="2183" y="3377"/>
                  </a:lnTo>
                  <a:lnTo>
                    <a:pt x="2201" y="3417"/>
                  </a:lnTo>
                  <a:lnTo>
                    <a:pt x="2223" y="3453"/>
                  </a:lnTo>
                  <a:lnTo>
                    <a:pt x="2251" y="3486"/>
                  </a:lnTo>
                  <a:lnTo>
                    <a:pt x="2283" y="3514"/>
                  </a:lnTo>
                  <a:lnTo>
                    <a:pt x="2320" y="3537"/>
                  </a:lnTo>
                  <a:lnTo>
                    <a:pt x="2361" y="3555"/>
                  </a:lnTo>
                  <a:lnTo>
                    <a:pt x="2403" y="3565"/>
                  </a:lnTo>
                  <a:lnTo>
                    <a:pt x="2449" y="3569"/>
                  </a:lnTo>
                  <a:lnTo>
                    <a:pt x="2494" y="3565"/>
                  </a:lnTo>
                  <a:lnTo>
                    <a:pt x="2537" y="3555"/>
                  </a:lnTo>
                  <a:lnTo>
                    <a:pt x="2578" y="3537"/>
                  </a:lnTo>
                  <a:lnTo>
                    <a:pt x="2615" y="3514"/>
                  </a:lnTo>
                  <a:lnTo>
                    <a:pt x="2646" y="3486"/>
                  </a:lnTo>
                  <a:lnTo>
                    <a:pt x="2675" y="3453"/>
                  </a:lnTo>
                  <a:lnTo>
                    <a:pt x="2697" y="3417"/>
                  </a:lnTo>
                  <a:lnTo>
                    <a:pt x="2715" y="3377"/>
                  </a:lnTo>
                  <a:lnTo>
                    <a:pt x="2725" y="3334"/>
                  </a:lnTo>
                  <a:lnTo>
                    <a:pt x="2729" y="3289"/>
                  </a:lnTo>
                  <a:lnTo>
                    <a:pt x="2725" y="3243"/>
                  </a:lnTo>
                  <a:lnTo>
                    <a:pt x="2715" y="3200"/>
                  </a:lnTo>
                  <a:lnTo>
                    <a:pt x="2697" y="3160"/>
                  </a:lnTo>
                  <a:lnTo>
                    <a:pt x="2675" y="3123"/>
                  </a:lnTo>
                  <a:lnTo>
                    <a:pt x="2646" y="3090"/>
                  </a:lnTo>
                  <a:lnTo>
                    <a:pt x="2615" y="3063"/>
                  </a:lnTo>
                  <a:lnTo>
                    <a:pt x="2578" y="3041"/>
                  </a:lnTo>
                  <a:lnTo>
                    <a:pt x="2537" y="3023"/>
                  </a:lnTo>
                  <a:lnTo>
                    <a:pt x="2494" y="3013"/>
                  </a:lnTo>
                  <a:lnTo>
                    <a:pt x="2449" y="3009"/>
                  </a:lnTo>
                  <a:close/>
                  <a:moveTo>
                    <a:pt x="1609" y="1121"/>
                  </a:moveTo>
                  <a:lnTo>
                    <a:pt x="1539" y="1127"/>
                  </a:lnTo>
                  <a:lnTo>
                    <a:pt x="1470" y="1134"/>
                  </a:lnTo>
                  <a:lnTo>
                    <a:pt x="1470" y="1568"/>
                  </a:lnTo>
                  <a:lnTo>
                    <a:pt x="1125" y="1224"/>
                  </a:lnTo>
                  <a:lnTo>
                    <a:pt x="1028" y="1265"/>
                  </a:lnTo>
                  <a:lnTo>
                    <a:pt x="936" y="1312"/>
                  </a:lnTo>
                  <a:lnTo>
                    <a:pt x="847" y="1366"/>
                  </a:lnTo>
                  <a:lnTo>
                    <a:pt x="762" y="1424"/>
                  </a:lnTo>
                  <a:lnTo>
                    <a:pt x="682" y="1487"/>
                  </a:lnTo>
                  <a:lnTo>
                    <a:pt x="607" y="1556"/>
                  </a:lnTo>
                  <a:lnTo>
                    <a:pt x="536" y="1629"/>
                  </a:lnTo>
                  <a:lnTo>
                    <a:pt x="471" y="1706"/>
                  </a:lnTo>
                  <a:lnTo>
                    <a:pt x="411" y="1788"/>
                  </a:lnTo>
                  <a:lnTo>
                    <a:pt x="356" y="1873"/>
                  </a:lnTo>
                  <a:lnTo>
                    <a:pt x="308" y="1963"/>
                  </a:lnTo>
                  <a:lnTo>
                    <a:pt x="264" y="2055"/>
                  </a:lnTo>
                  <a:lnTo>
                    <a:pt x="227" y="2149"/>
                  </a:lnTo>
                  <a:lnTo>
                    <a:pt x="196" y="2248"/>
                  </a:lnTo>
                  <a:lnTo>
                    <a:pt x="172" y="2348"/>
                  </a:lnTo>
                  <a:lnTo>
                    <a:pt x="154" y="2449"/>
                  </a:lnTo>
                  <a:lnTo>
                    <a:pt x="143" y="2553"/>
                  </a:lnTo>
                  <a:lnTo>
                    <a:pt x="139" y="2659"/>
                  </a:lnTo>
                  <a:lnTo>
                    <a:pt x="143" y="2768"/>
                  </a:lnTo>
                  <a:lnTo>
                    <a:pt x="155" y="2876"/>
                  </a:lnTo>
                  <a:lnTo>
                    <a:pt x="174" y="2981"/>
                  </a:lnTo>
                  <a:lnTo>
                    <a:pt x="200" y="3084"/>
                  </a:lnTo>
                  <a:lnTo>
                    <a:pt x="233" y="3184"/>
                  </a:lnTo>
                  <a:lnTo>
                    <a:pt x="272" y="3281"/>
                  </a:lnTo>
                  <a:lnTo>
                    <a:pt x="317" y="3374"/>
                  </a:lnTo>
                  <a:lnTo>
                    <a:pt x="368" y="3465"/>
                  </a:lnTo>
                  <a:lnTo>
                    <a:pt x="425" y="3551"/>
                  </a:lnTo>
                  <a:lnTo>
                    <a:pt x="488" y="3632"/>
                  </a:lnTo>
                  <a:lnTo>
                    <a:pt x="556" y="3710"/>
                  </a:lnTo>
                  <a:lnTo>
                    <a:pt x="628" y="3782"/>
                  </a:lnTo>
                  <a:lnTo>
                    <a:pt x="706" y="3850"/>
                  </a:lnTo>
                  <a:lnTo>
                    <a:pt x="787" y="3913"/>
                  </a:lnTo>
                  <a:lnTo>
                    <a:pt x="873" y="3970"/>
                  </a:lnTo>
                  <a:lnTo>
                    <a:pt x="964" y="4021"/>
                  </a:lnTo>
                  <a:lnTo>
                    <a:pt x="1057" y="4066"/>
                  </a:lnTo>
                  <a:lnTo>
                    <a:pt x="1154" y="4105"/>
                  </a:lnTo>
                  <a:lnTo>
                    <a:pt x="1254" y="4138"/>
                  </a:lnTo>
                  <a:lnTo>
                    <a:pt x="1357" y="4164"/>
                  </a:lnTo>
                  <a:lnTo>
                    <a:pt x="1462" y="4183"/>
                  </a:lnTo>
                  <a:lnTo>
                    <a:pt x="1570" y="4195"/>
                  </a:lnTo>
                  <a:lnTo>
                    <a:pt x="1679" y="4199"/>
                  </a:lnTo>
                  <a:lnTo>
                    <a:pt x="1780" y="4195"/>
                  </a:lnTo>
                  <a:lnTo>
                    <a:pt x="1878" y="4186"/>
                  </a:lnTo>
                  <a:lnTo>
                    <a:pt x="1976" y="4170"/>
                  </a:lnTo>
                  <a:lnTo>
                    <a:pt x="2072" y="4147"/>
                  </a:lnTo>
                  <a:lnTo>
                    <a:pt x="2166" y="4118"/>
                  </a:lnTo>
                  <a:lnTo>
                    <a:pt x="2258" y="4084"/>
                  </a:lnTo>
                  <a:lnTo>
                    <a:pt x="2348" y="4044"/>
                  </a:lnTo>
                  <a:lnTo>
                    <a:pt x="2435" y="3998"/>
                  </a:lnTo>
                  <a:lnTo>
                    <a:pt x="2520" y="3946"/>
                  </a:lnTo>
                  <a:lnTo>
                    <a:pt x="2600" y="3890"/>
                  </a:lnTo>
                  <a:lnTo>
                    <a:pt x="2679" y="3827"/>
                  </a:lnTo>
                  <a:lnTo>
                    <a:pt x="2548" y="3697"/>
                  </a:lnTo>
                  <a:lnTo>
                    <a:pt x="2499" y="3706"/>
                  </a:lnTo>
                  <a:lnTo>
                    <a:pt x="2449" y="3708"/>
                  </a:lnTo>
                  <a:lnTo>
                    <a:pt x="2392" y="3704"/>
                  </a:lnTo>
                  <a:lnTo>
                    <a:pt x="2337" y="3694"/>
                  </a:lnTo>
                  <a:lnTo>
                    <a:pt x="2286" y="3675"/>
                  </a:lnTo>
                  <a:lnTo>
                    <a:pt x="2237" y="3650"/>
                  </a:lnTo>
                  <a:lnTo>
                    <a:pt x="2193" y="3620"/>
                  </a:lnTo>
                  <a:lnTo>
                    <a:pt x="2152" y="3585"/>
                  </a:lnTo>
                  <a:lnTo>
                    <a:pt x="2116" y="3545"/>
                  </a:lnTo>
                  <a:lnTo>
                    <a:pt x="2086" y="3501"/>
                  </a:lnTo>
                  <a:lnTo>
                    <a:pt x="2063" y="3452"/>
                  </a:lnTo>
                  <a:lnTo>
                    <a:pt x="2044" y="3399"/>
                  </a:lnTo>
                  <a:lnTo>
                    <a:pt x="2032" y="3346"/>
                  </a:lnTo>
                  <a:lnTo>
                    <a:pt x="2030" y="3289"/>
                  </a:lnTo>
                  <a:lnTo>
                    <a:pt x="2032" y="3231"/>
                  </a:lnTo>
                  <a:lnTo>
                    <a:pt x="2044" y="3177"/>
                  </a:lnTo>
                  <a:lnTo>
                    <a:pt x="2063" y="3125"/>
                  </a:lnTo>
                  <a:lnTo>
                    <a:pt x="2086" y="3077"/>
                  </a:lnTo>
                  <a:lnTo>
                    <a:pt x="2116" y="3033"/>
                  </a:lnTo>
                  <a:lnTo>
                    <a:pt x="2152" y="2992"/>
                  </a:lnTo>
                  <a:lnTo>
                    <a:pt x="2193" y="2956"/>
                  </a:lnTo>
                  <a:lnTo>
                    <a:pt x="2237" y="2926"/>
                  </a:lnTo>
                  <a:lnTo>
                    <a:pt x="2286" y="2901"/>
                  </a:lnTo>
                  <a:lnTo>
                    <a:pt x="2337" y="2884"/>
                  </a:lnTo>
                  <a:lnTo>
                    <a:pt x="2392" y="2872"/>
                  </a:lnTo>
                  <a:lnTo>
                    <a:pt x="2449" y="2868"/>
                  </a:lnTo>
                  <a:lnTo>
                    <a:pt x="2506" y="2872"/>
                  </a:lnTo>
                  <a:lnTo>
                    <a:pt x="2561" y="2884"/>
                  </a:lnTo>
                  <a:lnTo>
                    <a:pt x="2612" y="2901"/>
                  </a:lnTo>
                  <a:lnTo>
                    <a:pt x="2661" y="2926"/>
                  </a:lnTo>
                  <a:lnTo>
                    <a:pt x="2705" y="2956"/>
                  </a:lnTo>
                  <a:lnTo>
                    <a:pt x="2746" y="2992"/>
                  </a:lnTo>
                  <a:lnTo>
                    <a:pt x="2782" y="3033"/>
                  </a:lnTo>
                  <a:lnTo>
                    <a:pt x="2812" y="3077"/>
                  </a:lnTo>
                  <a:lnTo>
                    <a:pt x="2835" y="3125"/>
                  </a:lnTo>
                  <a:lnTo>
                    <a:pt x="2854" y="3177"/>
                  </a:lnTo>
                  <a:lnTo>
                    <a:pt x="2864" y="3231"/>
                  </a:lnTo>
                  <a:lnTo>
                    <a:pt x="2868" y="3289"/>
                  </a:lnTo>
                  <a:lnTo>
                    <a:pt x="2866" y="3339"/>
                  </a:lnTo>
                  <a:lnTo>
                    <a:pt x="2857" y="3388"/>
                  </a:lnTo>
                  <a:lnTo>
                    <a:pt x="2968" y="3499"/>
                  </a:lnTo>
                  <a:lnTo>
                    <a:pt x="3022" y="3411"/>
                  </a:lnTo>
                  <a:lnTo>
                    <a:pt x="3069" y="3321"/>
                  </a:lnTo>
                  <a:lnTo>
                    <a:pt x="3110" y="3226"/>
                  </a:lnTo>
                  <a:lnTo>
                    <a:pt x="3144" y="3131"/>
                  </a:lnTo>
                  <a:lnTo>
                    <a:pt x="3172" y="3033"/>
                  </a:lnTo>
                  <a:lnTo>
                    <a:pt x="3194" y="2933"/>
                  </a:lnTo>
                  <a:lnTo>
                    <a:pt x="3209" y="2832"/>
                  </a:lnTo>
                  <a:lnTo>
                    <a:pt x="3217" y="2729"/>
                  </a:lnTo>
                  <a:lnTo>
                    <a:pt x="1609" y="2729"/>
                  </a:lnTo>
                  <a:lnTo>
                    <a:pt x="1609" y="1121"/>
                  </a:lnTo>
                  <a:close/>
                  <a:moveTo>
                    <a:pt x="139" y="139"/>
                  </a:moveTo>
                  <a:lnTo>
                    <a:pt x="139" y="840"/>
                  </a:lnTo>
                  <a:lnTo>
                    <a:pt x="939" y="840"/>
                  </a:lnTo>
                  <a:lnTo>
                    <a:pt x="1329" y="1230"/>
                  </a:lnTo>
                  <a:lnTo>
                    <a:pt x="1329" y="139"/>
                  </a:lnTo>
                  <a:lnTo>
                    <a:pt x="139" y="139"/>
                  </a:lnTo>
                  <a:close/>
                  <a:moveTo>
                    <a:pt x="0" y="0"/>
                  </a:moveTo>
                  <a:lnTo>
                    <a:pt x="1470" y="0"/>
                  </a:lnTo>
                  <a:lnTo>
                    <a:pt x="1470" y="995"/>
                  </a:lnTo>
                  <a:lnTo>
                    <a:pt x="1539" y="987"/>
                  </a:lnTo>
                  <a:lnTo>
                    <a:pt x="1610" y="982"/>
                  </a:lnTo>
                  <a:lnTo>
                    <a:pt x="1679" y="979"/>
                  </a:lnTo>
                  <a:lnTo>
                    <a:pt x="1750" y="979"/>
                  </a:lnTo>
                  <a:lnTo>
                    <a:pt x="1750" y="2588"/>
                  </a:lnTo>
                  <a:lnTo>
                    <a:pt x="3359" y="2588"/>
                  </a:lnTo>
                  <a:lnTo>
                    <a:pt x="3359" y="2659"/>
                  </a:lnTo>
                  <a:lnTo>
                    <a:pt x="3355" y="2771"/>
                  </a:lnTo>
                  <a:lnTo>
                    <a:pt x="3344" y="2881"/>
                  </a:lnTo>
                  <a:lnTo>
                    <a:pt x="3326" y="2991"/>
                  </a:lnTo>
                  <a:lnTo>
                    <a:pt x="3300" y="3098"/>
                  </a:lnTo>
                  <a:lnTo>
                    <a:pt x="3267" y="3204"/>
                  </a:lnTo>
                  <a:lnTo>
                    <a:pt x="3227" y="3307"/>
                  </a:lnTo>
                  <a:lnTo>
                    <a:pt x="3181" y="3407"/>
                  </a:lnTo>
                  <a:lnTo>
                    <a:pt x="3129" y="3505"/>
                  </a:lnTo>
                  <a:lnTo>
                    <a:pt x="3068" y="3599"/>
                  </a:lnTo>
                  <a:lnTo>
                    <a:pt x="3303" y="3833"/>
                  </a:lnTo>
                  <a:lnTo>
                    <a:pt x="3328" y="3863"/>
                  </a:lnTo>
                  <a:lnTo>
                    <a:pt x="3347" y="3898"/>
                  </a:lnTo>
                  <a:lnTo>
                    <a:pt x="3360" y="3933"/>
                  </a:lnTo>
                  <a:lnTo>
                    <a:pt x="3367" y="3970"/>
                  </a:lnTo>
                  <a:lnTo>
                    <a:pt x="3367" y="4007"/>
                  </a:lnTo>
                  <a:lnTo>
                    <a:pt x="3360" y="4044"/>
                  </a:lnTo>
                  <a:lnTo>
                    <a:pt x="3347" y="4079"/>
                  </a:lnTo>
                  <a:lnTo>
                    <a:pt x="3328" y="4112"/>
                  </a:lnTo>
                  <a:lnTo>
                    <a:pt x="3303" y="4142"/>
                  </a:lnTo>
                  <a:lnTo>
                    <a:pt x="3276" y="4166"/>
                  </a:lnTo>
                  <a:lnTo>
                    <a:pt x="3247" y="4183"/>
                  </a:lnTo>
                  <a:lnTo>
                    <a:pt x="3215" y="4196"/>
                  </a:lnTo>
                  <a:lnTo>
                    <a:pt x="3183" y="4204"/>
                  </a:lnTo>
                  <a:lnTo>
                    <a:pt x="3148" y="4207"/>
                  </a:lnTo>
                  <a:lnTo>
                    <a:pt x="3115" y="4204"/>
                  </a:lnTo>
                  <a:lnTo>
                    <a:pt x="3083" y="4196"/>
                  </a:lnTo>
                  <a:lnTo>
                    <a:pt x="3051" y="4183"/>
                  </a:lnTo>
                  <a:lnTo>
                    <a:pt x="3021" y="4166"/>
                  </a:lnTo>
                  <a:lnTo>
                    <a:pt x="2995" y="4142"/>
                  </a:lnTo>
                  <a:lnTo>
                    <a:pt x="2778" y="3927"/>
                  </a:lnTo>
                  <a:lnTo>
                    <a:pt x="2692" y="3995"/>
                  </a:lnTo>
                  <a:lnTo>
                    <a:pt x="2603" y="4059"/>
                  </a:lnTo>
                  <a:lnTo>
                    <a:pt x="2511" y="4116"/>
                  </a:lnTo>
                  <a:lnTo>
                    <a:pt x="2415" y="4167"/>
                  </a:lnTo>
                  <a:lnTo>
                    <a:pt x="2316" y="4212"/>
                  </a:lnTo>
                  <a:lnTo>
                    <a:pt x="2215" y="4250"/>
                  </a:lnTo>
                  <a:lnTo>
                    <a:pt x="2111" y="4281"/>
                  </a:lnTo>
                  <a:lnTo>
                    <a:pt x="2006" y="4306"/>
                  </a:lnTo>
                  <a:lnTo>
                    <a:pt x="1898" y="4324"/>
                  </a:lnTo>
                  <a:lnTo>
                    <a:pt x="1789" y="4334"/>
                  </a:lnTo>
                  <a:lnTo>
                    <a:pt x="1679" y="4338"/>
                  </a:lnTo>
                  <a:lnTo>
                    <a:pt x="1559" y="4334"/>
                  </a:lnTo>
                  <a:lnTo>
                    <a:pt x="1442" y="4321"/>
                  </a:lnTo>
                  <a:lnTo>
                    <a:pt x="1326" y="4301"/>
                  </a:lnTo>
                  <a:lnTo>
                    <a:pt x="1215" y="4272"/>
                  </a:lnTo>
                  <a:lnTo>
                    <a:pt x="1106" y="4237"/>
                  </a:lnTo>
                  <a:lnTo>
                    <a:pt x="1000" y="4195"/>
                  </a:lnTo>
                  <a:lnTo>
                    <a:pt x="898" y="4145"/>
                  </a:lnTo>
                  <a:lnTo>
                    <a:pt x="801" y="4090"/>
                  </a:lnTo>
                  <a:lnTo>
                    <a:pt x="706" y="4026"/>
                  </a:lnTo>
                  <a:lnTo>
                    <a:pt x="617" y="3958"/>
                  </a:lnTo>
                  <a:lnTo>
                    <a:pt x="532" y="3884"/>
                  </a:lnTo>
                  <a:lnTo>
                    <a:pt x="454" y="3806"/>
                  </a:lnTo>
                  <a:lnTo>
                    <a:pt x="380" y="3721"/>
                  </a:lnTo>
                  <a:lnTo>
                    <a:pt x="312" y="3632"/>
                  </a:lnTo>
                  <a:lnTo>
                    <a:pt x="248" y="3537"/>
                  </a:lnTo>
                  <a:lnTo>
                    <a:pt x="193" y="3440"/>
                  </a:lnTo>
                  <a:lnTo>
                    <a:pt x="143" y="3338"/>
                  </a:lnTo>
                  <a:lnTo>
                    <a:pt x="101" y="3232"/>
                  </a:lnTo>
                  <a:lnTo>
                    <a:pt x="66" y="3123"/>
                  </a:lnTo>
                  <a:lnTo>
                    <a:pt x="37" y="3012"/>
                  </a:lnTo>
                  <a:lnTo>
                    <a:pt x="17" y="2896"/>
                  </a:lnTo>
                  <a:lnTo>
                    <a:pt x="4" y="2779"/>
                  </a:lnTo>
                  <a:lnTo>
                    <a:pt x="0" y="2659"/>
                  </a:lnTo>
                  <a:lnTo>
                    <a:pt x="4" y="2548"/>
                  </a:lnTo>
                  <a:lnTo>
                    <a:pt x="14" y="2437"/>
                  </a:lnTo>
                  <a:lnTo>
                    <a:pt x="33" y="2329"/>
                  </a:lnTo>
                  <a:lnTo>
                    <a:pt x="58" y="2223"/>
                  </a:lnTo>
                  <a:lnTo>
                    <a:pt x="89" y="2119"/>
                  </a:lnTo>
                  <a:lnTo>
                    <a:pt x="128" y="2018"/>
                  </a:lnTo>
                  <a:lnTo>
                    <a:pt x="172" y="1921"/>
                  </a:lnTo>
                  <a:lnTo>
                    <a:pt x="222" y="1825"/>
                  </a:lnTo>
                  <a:lnTo>
                    <a:pt x="279" y="1734"/>
                  </a:lnTo>
                  <a:lnTo>
                    <a:pt x="340" y="1646"/>
                  </a:lnTo>
                  <a:lnTo>
                    <a:pt x="409" y="1563"/>
                  </a:lnTo>
                  <a:lnTo>
                    <a:pt x="481" y="1483"/>
                  </a:lnTo>
                  <a:lnTo>
                    <a:pt x="559" y="1409"/>
                  </a:lnTo>
                  <a:lnTo>
                    <a:pt x="641" y="1340"/>
                  </a:lnTo>
                  <a:lnTo>
                    <a:pt x="730" y="1275"/>
                  </a:lnTo>
                  <a:lnTo>
                    <a:pt x="822" y="1216"/>
                  </a:lnTo>
                  <a:lnTo>
                    <a:pt x="918" y="1163"/>
                  </a:lnTo>
                  <a:lnTo>
                    <a:pt x="1017" y="1116"/>
                  </a:lnTo>
                  <a:lnTo>
                    <a:pt x="881" y="979"/>
                  </a:lnTo>
                  <a:lnTo>
                    <a:pt x="0" y="9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0" name="Shape 7970"/>
            <p:cNvSpPr/>
            <p:nvPr/>
          </p:nvSpPr>
          <p:spPr>
            <a:xfrm>
              <a:off x="2249" y="109"/>
              <a:ext cx="304"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1" name="Shape 7971"/>
            <p:cNvSpPr/>
            <p:nvPr/>
          </p:nvSpPr>
          <p:spPr>
            <a:xfrm>
              <a:off x="2249" y="203"/>
              <a:ext cx="304" cy="4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2" name="Shape 7972"/>
            <p:cNvSpPr/>
            <p:nvPr/>
          </p:nvSpPr>
          <p:spPr>
            <a:xfrm>
              <a:off x="2949" y="1089"/>
              <a:ext cx="47"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3" name="Shape 7973"/>
            <p:cNvSpPr/>
            <p:nvPr/>
          </p:nvSpPr>
          <p:spPr>
            <a:xfrm>
              <a:off x="2739" y="1089"/>
              <a:ext cx="47"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4" name="Shape 7974"/>
            <p:cNvSpPr/>
            <p:nvPr/>
          </p:nvSpPr>
          <p:spPr>
            <a:xfrm>
              <a:off x="2646" y="1089"/>
              <a:ext cx="46"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5" name="Shape 7975"/>
            <p:cNvSpPr/>
            <p:nvPr/>
          </p:nvSpPr>
          <p:spPr>
            <a:xfrm>
              <a:off x="2553" y="1089"/>
              <a:ext cx="46" cy="4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976" name="Shape 7976"/>
          <p:cNvSpPr/>
          <p:nvPr/>
        </p:nvSpPr>
        <p:spPr>
          <a:xfrm>
            <a:off x="5317504" y="1236528"/>
            <a:ext cx="179213" cy="187998"/>
          </a:xfrm>
          <a:custGeom>
            <a:avLst/>
            <a:gdLst/>
            <a:ahLst/>
            <a:cxnLst/>
            <a:rect l="0" t="0" r="0" b="0"/>
            <a:pathLst>
              <a:path w="3059" h="3212" extrusionOk="0">
                <a:moveTo>
                  <a:pt x="1498" y="1948"/>
                </a:moveTo>
                <a:lnTo>
                  <a:pt x="1500" y="1950"/>
                </a:lnTo>
                <a:lnTo>
                  <a:pt x="1504" y="1955"/>
                </a:lnTo>
                <a:lnTo>
                  <a:pt x="1512" y="1961"/>
                </a:lnTo>
                <a:lnTo>
                  <a:pt x="1522" y="1971"/>
                </a:lnTo>
                <a:lnTo>
                  <a:pt x="1533" y="1979"/>
                </a:lnTo>
                <a:lnTo>
                  <a:pt x="1544" y="1990"/>
                </a:lnTo>
                <a:lnTo>
                  <a:pt x="1555" y="1999"/>
                </a:lnTo>
                <a:lnTo>
                  <a:pt x="1564" y="2008"/>
                </a:lnTo>
                <a:lnTo>
                  <a:pt x="1572" y="2014"/>
                </a:lnTo>
                <a:lnTo>
                  <a:pt x="1578" y="2019"/>
                </a:lnTo>
                <a:lnTo>
                  <a:pt x="1580" y="2022"/>
                </a:lnTo>
                <a:lnTo>
                  <a:pt x="1537" y="2066"/>
                </a:lnTo>
                <a:lnTo>
                  <a:pt x="1499" y="2112"/>
                </a:lnTo>
                <a:lnTo>
                  <a:pt x="1464" y="2163"/>
                </a:lnTo>
                <a:lnTo>
                  <a:pt x="1433" y="2216"/>
                </a:lnTo>
                <a:lnTo>
                  <a:pt x="1405" y="2269"/>
                </a:lnTo>
                <a:lnTo>
                  <a:pt x="1382" y="2325"/>
                </a:lnTo>
                <a:lnTo>
                  <a:pt x="1362" y="2382"/>
                </a:lnTo>
                <a:lnTo>
                  <a:pt x="1345" y="2440"/>
                </a:lnTo>
                <a:lnTo>
                  <a:pt x="1330" y="2498"/>
                </a:lnTo>
                <a:lnTo>
                  <a:pt x="1318" y="2556"/>
                </a:lnTo>
                <a:lnTo>
                  <a:pt x="1310" y="2614"/>
                </a:lnTo>
                <a:lnTo>
                  <a:pt x="1303" y="2671"/>
                </a:lnTo>
                <a:lnTo>
                  <a:pt x="1299" y="2727"/>
                </a:lnTo>
                <a:lnTo>
                  <a:pt x="1296" y="2781"/>
                </a:lnTo>
                <a:lnTo>
                  <a:pt x="1295" y="2832"/>
                </a:lnTo>
                <a:lnTo>
                  <a:pt x="1296" y="2882"/>
                </a:lnTo>
                <a:lnTo>
                  <a:pt x="1300" y="2928"/>
                </a:lnTo>
                <a:lnTo>
                  <a:pt x="1303" y="2972"/>
                </a:lnTo>
                <a:lnTo>
                  <a:pt x="1308" y="3012"/>
                </a:lnTo>
                <a:lnTo>
                  <a:pt x="1314" y="3048"/>
                </a:lnTo>
                <a:lnTo>
                  <a:pt x="1321" y="3078"/>
                </a:lnTo>
                <a:lnTo>
                  <a:pt x="1328" y="3105"/>
                </a:lnTo>
                <a:lnTo>
                  <a:pt x="1335" y="3126"/>
                </a:lnTo>
                <a:lnTo>
                  <a:pt x="1343" y="3141"/>
                </a:lnTo>
                <a:lnTo>
                  <a:pt x="1335" y="3164"/>
                </a:lnTo>
                <a:lnTo>
                  <a:pt x="1326" y="3182"/>
                </a:lnTo>
                <a:lnTo>
                  <a:pt x="1314" y="3194"/>
                </a:lnTo>
                <a:lnTo>
                  <a:pt x="1302" y="3204"/>
                </a:lnTo>
                <a:lnTo>
                  <a:pt x="1289" y="3209"/>
                </a:lnTo>
                <a:lnTo>
                  <a:pt x="1274" y="3212"/>
                </a:lnTo>
                <a:lnTo>
                  <a:pt x="1263" y="3212"/>
                </a:lnTo>
                <a:lnTo>
                  <a:pt x="1260" y="3212"/>
                </a:lnTo>
                <a:lnTo>
                  <a:pt x="1248" y="3211"/>
                </a:lnTo>
                <a:lnTo>
                  <a:pt x="1235" y="3209"/>
                </a:lnTo>
                <a:lnTo>
                  <a:pt x="1224" y="3206"/>
                </a:lnTo>
                <a:lnTo>
                  <a:pt x="1215" y="3202"/>
                </a:lnTo>
                <a:lnTo>
                  <a:pt x="1207" y="3198"/>
                </a:lnTo>
                <a:lnTo>
                  <a:pt x="1203" y="3196"/>
                </a:lnTo>
                <a:lnTo>
                  <a:pt x="1202" y="3195"/>
                </a:lnTo>
                <a:lnTo>
                  <a:pt x="1196" y="3148"/>
                </a:lnTo>
                <a:lnTo>
                  <a:pt x="1191" y="3103"/>
                </a:lnTo>
                <a:lnTo>
                  <a:pt x="1185" y="3060"/>
                </a:lnTo>
                <a:lnTo>
                  <a:pt x="1180" y="3019"/>
                </a:lnTo>
                <a:lnTo>
                  <a:pt x="1174" y="2977"/>
                </a:lnTo>
                <a:lnTo>
                  <a:pt x="1170" y="2935"/>
                </a:lnTo>
                <a:lnTo>
                  <a:pt x="1167" y="2890"/>
                </a:lnTo>
                <a:lnTo>
                  <a:pt x="1163" y="2843"/>
                </a:lnTo>
                <a:lnTo>
                  <a:pt x="1161" y="2791"/>
                </a:lnTo>
                <a:lnTo>
                  <a:pt x="1161" y="2734"/>
                </a:lnTo>
                <a:lnTo>
                  <a:pt x="1152" y="2712"/>
                </a:lnTo>
                <a:lnTo>
                  <a:pt x="1144" y="2683"/>
                </a:lnTo>
                <a:lnTo>
                  <a:pt x="1133" y="2649"/>
                </a:lnTo>
                <a:lnTo>
                  <a:pt x="1120" y="2610"/>
                </a:lnTo>
                <a:lnTo>
                  <a:pt x="1106" y="2568"/>
                </a:lnTo>
                <a:lnTo>
                  <a:pt x="1089" y="2522"/>
                </a:lnTo>
                <a:lnTo>
                  <a:pt x="1070" y="2476"/>
                </a:lnTo>
                <a:lnTo>
                  <a:pt x="1048" y="2429"/>
                </a:lnTo>
                <a:lnTo>
                  <a:pt x="1024" y="2381"/>
                </a:lnTo>
                <a:lnTo>
                  <a:pt x="995" y="2335"/>
                </a:lnTo>
                <a:lnTo>
                  <a:pt x="963" y="2290"/>
                </a:lnTo>
                <a:lnTo>
                  <a:pt x="973" y="2266"/>
                </a:lnTo>
                <a:lnTo>
                  <a:pt x="982" y="2240"/>
                </a:lnTo>
                <a:lnTo>
                  <a:pt x="1023" y="2291"/>
                </a:lnTo>
                <a:lnTo>
                  <a:pt x="1059" y="2341"/>
                </a:lnTo>
                <a:lnTo>
                  <a:pt x="1091" y="2390"/>
                </a:lnTo>
                <a:lnTo>
                  <a:pt x="1118" y="2436"/>
                </a:lnTo>
                <a:lnTo>
                  <a:pt x="1141" y="2480"/>
                </a:lnTo>
                <a:lnTo>
                  <a:pt x="1161" y="2521"/>
                </a:lnTo>
                <a:lnTo>
                  <a:pt x="1178" y="2558"/>
                </a:lnTo>
                <a:lnTo>
                  <a:pt x="1191" y="2591"/>
                </a:lnTo>
                <a:lnTo>
                  <a:pt x="1197" y="2528"/>
                </a:lnTo>
                <a:lnTo>
                  <a:pt x="1207" y="2465"/>
                </a:lnTo>
                <a:lnTo>
                  <a:pt x="1222" y="2406"/>
                </a:lnTo>
                <a:lnTo>
                  <a:pt x="1239" y="2347"/>
                </a:lnTo>
                <a:lnTo>
                  <a:pt x="1261" y="2290"/>
                </a:lnTo>
                <a:lnTo>
                  <a:pt x="1288" y="2235"/>
                </a:lnTo>
                <a:lnTo>
                  <a:pt x="1319" y="2178"/>
                </a:lnTo>
                <a:lnTo>
                  <a:pt x="1356" y="2122"/>
                </a:lnTo>
                <a:lnTo>
                  <a:pt x="1398" y="2065"/>
                </a:lnTo>
                <a:lnTo>
                  <a:pt x="1445" y="2007"/>
                </a:lnTo>
                <a:lnTo>
                  <a:pt x="1498" y="1948"/>
                </a:lnTo>
                <a:close/>
                <a:moveTo>
                  <a:pt x="153" y="1571"/>
                </a:moveTo>
                <a:lnTo>
                  <a:pt x="185" y="1571"/>
                </a:lnTo>
                <a:lnTo>
                  <a:pt x="219" y="1572"/>
                </a:lnTo>
                <a:lnTo>
                  <a:pt x="254" y="1573"/>
                </a:lnTo>
                <a:lnTo>
                  <a:pt x="291" y="1575"/>
                </a:lnTo>
                <a:lnTo>
                  <a:pt x="330" y="1579"/>
                </a:lnTo>
                <a:lnTo>
                  <a:pt x="369" y="1583"/>
                </a:lnTo>
                <a:lnTo>
                  <a:pt x="410" y="1587"/>
                </a:lnTo>
                <a:lnTo>
                  <a:pt x="451" y="1593"/>
                </a:lnTo>
                <a:lnTo>
                  <a:pt x="493" y="1600"/>
                </a:lnTo>
                <a:lnTo>
                  <a:pt x="534" y="1608"/>
                </a:lnTo>
                <a:lnTo>
                  <a:pt x="575" y="1618"/>
                </a:lnTo>
                <a:lnTo>
                  <a:pt x="616" y="1629"/>
                </a:lnTo>
                <a:lnTo>
                  <a:pt x="656" y="1642"/>
                </a:lnTo>
                <a:lnTo>
                  <a:pt x="696" y="1656"/>
                </a:lnTo>
                <a:lnTo>
                  <a:pt x="733" y="1671"/>
                </a:lnTo>
                <a:lnTo>
                  <a:pt x="771" y="1689"/>
                </a:lnTo>
                <a:lnTo>
                  <a:pt x="806" y="1708"/>
                </a:lnTo>
                <a:lnTo>
                  <a:pt x="839" y="1729"/>
                </a:lnTo>
                <a:lnTo>
                  <a:pt x="870" y="1754"/>
                </a:lnTo>
                <a:lnTo>
                  <a:pt x="898" y="1779"/>
                </a:lnTo>
                <a:lnTo>
                  <a:pt x="925" y="1806"/>
                </a:lnTo>
                <a:lnTo>
                  <a:pt x="948" y="1837"/>
                </a:lnTo>
                <a:lnTo>
                  <a:pt x="968" y="1870"/>
                </a:lnTo>
                <a:lnTo>
                  <a:pt x="985" y="1904"/>
                </a:lnTo>
                <a:lnTo>
                  <a:pt x="997" y="1942"/>
                </a:lnTo>
                <a:lnTo>
                  <a:pt x="1007" y="1982"/>
                </a:lnTo>
                <a:lnTo>
                  <a:pt x="1012" y="2026"/>
                </a:lnTo>
                <a:lnTo>
                  <a:pt x="1013" y="2072"/>
                </a:lnTo>
                <a:lnTo>
                  <a:pt x="1009" y="2121"/>
                </a:lnTo>
                <a:lnTo>
                  <a:pt x="1001" y="2173"/>
                </a:lnTo>
                <a:lnTo>
                  <a:pt x="986" y="2228"/>
                </a:lnTo>
                <a:lnTo>
                  <a:pt x="985" y="2232"/>
                </a:lnTo>
                <a:lnTo>
                  <a:pt x="983" y="2236"/>
                </a:lnTo>
                <a:lnTo>
                  <a:pt x="982" y="2240"/>
                </a:lnTo>
                <a:lnTo>
                  <a:pt x="941" y="2193"/>
                </a:lnTo>
                <a:lnTo>
                  <a:pt x="897" y="2147"/>
                </a:lnTo>
                <a:lnTo>
                  <a:pt x="849" y="2102"/>
                </a:lnTo>
                <a:lnTo>
                  <a:pt x="795" y="2056"/>
                </a:lnTo>
                <a:lnTo>
                  <a:pt x="737" y="2012"/>
                </a:lnTo>
                <a:lnTo>
                  <a:pt x="674" y="1969"/>
                </a:lnTo>
                <a:lnTo>
                  <a:pt x="607" y="1928"/>
                </a:lnTo>
                <a:lnTo>
                  <a:pt x="534" y="1888"/>
                </a:lnTo>
                <a:lnTo>
                  <a:pt x="455" y="1851"/>
                </a:lnTo>
                <a:lnTo>
                  <a:pt x="530" y="1896"/>
                </a:lnTo>
                <a:lnTo>
                  <a:pt x="599" y="1942"/>
                </a:lnTo>
                <a:lnTo>
                  <a:pt x="664" y="1991"/>
                </a:lnTo>
                <a:lnTo>
                  <a:pt x="725" y="2039"/>
                </a:lnTo>
                <a:lnTo>
                  <a:pt x="781" y="2090"/>
                </a:lnTo>
                <a:lnTo>
                  <a:pt x="832" y="2140"/>
                </a:lnTo>
                <a:lnTo>
                  <a:pt x="880" y="2190"/>
                </a:lnTo>
                <a:lnTo>
                  <a:pt x="924" y="2241"/>
                </a:lnTo>
                <a:lnTo>
                  <a:pt x="963" y="2290"/>
                </a:lnTo>
                <a:lnTo>
                  <a:pt x="945" y="2329"/>
                </a:lnTo>
                <a:lnTo>
                  <a:pt x="923" y="2364"/>
                </a:lnTo>
                <a:lnTo>
                  <a:pt x="898" y="2394"/>
                </a:lnTo>
                <a:lnTo>
                  <a:pt x="873" y="2418"/>
                </a:lnTo>
                <a:lnTo>
                  <a:pt x="846" y="2437"/>
                </a:lnTo>
                <a:lnTo>
                  <a:pt x="817" y="2453"/>
                </a:lnTo>
                <a:lnTo>
                  <a:pt x="787" y="2463"/>
                </a:lnTo>
                <a:lnTo>
                  <a:pt x="755" y="2470"/>
                </a:lnTo>
                <a:lnTo>
                  <a:pt x="724" y="2472"/>
                </a:lnTo>
                <a:lnTo>
                  <a:pt x="692" y="2471"/>
                </a:lnTo>
                <a:lnTo>
                  <a:pt x="659" y="2465"/>
                </a:lnTo>
                <a:lnTo>
                  <a:pt x="626" y="2457"/>
                </a:lnTo>
                <a:lnTo>
                  <a:pt x="593" y="2445"/>
                </a:lnTo>
                <a:lnTo>
                  <a:pt x="560" y="2431"/>
                </a:lnTo>
                <a:lnTo>
                  <a:pt x="527" y="2413"/>
                </a:lnTo>
                <a:lnTo>
                  <a:pt x="495" y="2393"/>
                </a:lnTo>
                <a:lnTo>
                  <a:pt x="464" y="2371"/>
                </a:lnTo>
                <a:lnTo>
                  <a:pt x="434" y="2345"/>
                </a:lnTo>
                <a:lnTo>
                  <a:pt x="406" y="2319"/>
                </a:lnTo>
                <a:lnTo>
                  <a:pt x="379" y="2290"/>
                </a:lnTo>
                <a:lnTo>
                  <a:pt x="353" y="2260"/>
                </a:lnTo>
                <a:lnTo>
                  <a:pt x="330" y="2228"/>
                </a:lnTo>
                <a:lnTo>
                  <a:pt x="309" y="2194"/>
                </a:lnTo>
                <a:lnTo>
                  <a:pt x="289" y="2161"/>
                </a:lnTo>
                <a:lnTo>
                  <a:pt x="273" y="2126"/>
                </a:lnTo>
                <a:lnTo>
                  <a:pt x="259" y="2090"/>
                </a:lnTo>
                <a:lnTo>
                  <a:pt x="242" y="2044"/>
                </a:lnTo>
                <a:lnTo>
                  <a:pt x="224" y="1997"/>
                </a:lnTo>
                <a:lnTo>
                  <a:pt x="205" y="1952"/>
                </a:lnTo>
                <a:lnTo>
                  <a:pt x="185" y="1908"/>
                </a:lnTo>
                <a:lnTo>
                  <a:pt x="165" y="1864"/>
                </a:lnTo>
                <a:lnTo>
                  <a:pt x="144" y="1824"/>
                </a:lnTo>
                <a:lnTo>
                  <a:pt x="124" y="1785"/>
                </a:lnTo>
                <a:lnTo>
                  <a:pt x="104" y="1749"/>
                </a:lnTo>
                <a:lnTo>
                  <a:pt x="86" y="1716"/>
                </a:lnTo>
                <a:lnTo>
                  <a:pt x="68" y="1685"/>
                </a:lnTo>
                <a:lnTo>
                  <a:pt x="52" y="1658"/>
                </a:lnTo>
                <a:lnTo>
                  <a:pt x="37" y="1633"/>
                </a:lnTo>
                <a:lnTo>
                  <a:pt x="24" y="1613"/>
                </a:lnTo>
                <a:lnTo>
                  <a:pt x="14" y="1598"/>
                </a:lnTo>
                <a:lnTo>
                  <a:pt x="7" y="1586"/>
                </a:lnTo>
                <a:lnTo>
                  <a:pt x="1" y="1579"/>
                </a:lnTo>
                <a:lnTo>
                  <a:pt x="0" y="1575"/>
                </a:lnTo>
                <a:lnTo>
                  <a:pt x="2" y="1575"/>
                </a:lnTo>
                <a:lnTo>
                  <a:pt x="9" y="1575"/>
                </a:lnTo>
                <a:lnTo>
                  <a:pt x="19" y="1574"/>
                </a:lnTo>
                <a:lnTo>
                  <a:pt x="33" y="1573"/>
                </a:lnTo>
                <a:lnTo>
                  <a:pt x="52" y="1572"/>
                </a:lnTo>
                <a:lnTo>
                  <a:pt x="73" y="1572"/>
                </a:lnTo>
                <a:lnTo>
                  <a:pt x="97" y="1571"/>
                </a:lnTo>
                <a:lnTo>
                  <a:pt x="123" y="1571"/>
                </a:lnTo>
                <a:lnTo>
                  <a:pt x="153" y="1571"/>
                </a:lnTo>
                <a:close/>
                <a:moveTo>
                  <a:pt x="2780" y="0"/>
                </a:moveTo>
                <a:lnTo>
                  <a:pt x="2780" y="0"/>
                </a:lnTo>
                <a:lnTo>
                  <a:pt x="2829" y="75"/>
                </a:lnTo>
                <a:lnTo>
                  <a:pt x="2873" y="152"/>
                </a:lnTo>
                <a:lnTo>
                  <a:pt x="2913" y="232"/>
                </a:lnTo>
                <a:lnTo>
                  <a:pt x="2947" y="313"/>
                </a:lnTo>
                <a:lnTo>
                  <a:pt x="2977" y="396"/>
                </a:lnTo>
                <a:lnTo>
                  <a:pt x="3002" y="482"/>
                </a:lnTo>
                <a:lnTo>
                  <a:pt x="3023" y="568"/>
                </a:lnTo>
                <a:lnTo>
                  <a:pt x="3038" y="655"/>
                </a:lnTo>
                <a:lnTo>
                  <a:pt x="3049" y="742"/>
                </a:lnTo>
                <a:lnTo>
                  <a:pt x="3057" y="830"/>
                </a:lnTo>
                <a:lnTo>
                  <a:pt x="3059" y="917"/>
                </a:lnTo>
                <a:lnTo>
                  <a:pt x="3058" y="1005"/>
                </a:lnTo>
                <a:lnTo>
                  <a:pt x="3052" y="1091"/>
                </a:lnTo>
                <a:lnTo>
                  <a:pt x="3041" y="1177"/>
                </a:lnTo>
                <a:lnTo>
                  <a:pt x="3028" y="1261"/>
                </a:lnTo>
                <a:lnTo>
                  <a:pt x="3010" y="1343"/>
                </a:lnTo>
                <a:lnTo>
                  <a:pt x="2988" y="1425"/>
                </a:lnTo>
                <a:lnTo>
                  <a:pt x="2962" y="1503"/>
                </a:lnTo>
                <a:lnTo>
                  <a:pt x="2933" y="1579"/>
                </a:lnTo>
                <a:lnTo>
                  <a:pt x="2900" y="1652"/>
                </a:lnTo>
                <a:lnTo>
                  <a:pt x="2862" y="1722"/>
                </a:lnTo>
                <a:lnTo>
                  <a:pt x="2821" y="1788"/>
                </a:lnTo>
                <a:lnTo>
                  <a:pt x="2778" y="1852"/>
                </a:lnTo>
                <a:lnTo>
                  <a:pt x="2730" y="1911"/>
                </a:lnTo>
                <a:lnTo>
                  <a:pt x="2674" y="1971"/>
                </a:lnTo>
                <a:lnTo>
                  <a:pt x="2618" y="2024"/>
                </a:lnTo>
                <a:lnTo>
                  <a:pt x="2562" y="2070"/>
                </a:lnTo>
                <a:lnTo>
                  <a:pt x="2507" y="2109"/>
                </a:lnTo>
                <a:lnTo>
                  <a:pt x="2451" y="2143"/>
                </a:lnTo>
                <a:lnTo>
                  <a:pt x="2396" y="2170"/>
                </a:lnTo>
                <a:lnTo>
                  <a:pt x="2342" y="2191"/>
                </a:lnTo>
                <a:lnTo>
                  <a:pt x="2288" y="2207"/>
                </a:lnTo>
                <a:lnTo>
                  <a:pt x="2235" y="2219"/>
                </a:lnTo>
                <a:lnTo>
                  <a:pt x="2184" y="2226"/>
                </a:lnTo>
                <a:lnTo>
                  <a:pt x="2133" y="2229"/>
                </a:lnTo>
                <a:lnTo>
                  <a:pt x="2083" y="2228"/>
                </a:lnTo>
                <a:lnTo>
                  <a:pt x="2034" y="2224"/>
                </a:lnTo>
                <a:lnTo>
                  <a:pt x="1988" y="2217"/>
                </a:lnTo>
                <a:lnTo>
                  <a:pt x="1942" y="2206"/>
                </a:lnTo>
                <a:lnTo>
                  <a:pt x="1899" y="2193"/>
                </a:lnTo>
                <a:lnTo>
                  <a:pt x="1856" y="2180"/>
                </a:lnTo>
                <a:lnTo>
                  <a:pt x="1816" y="2164"/>
                </a:lnTo>
                <a:lnTo>
                  <a:pt x="1778" y="2147"/>
                </a:lnTo>
                <a:lnTo>
                  <a:pt x="1743" y="2128"/>
                </a:lnTo>
                <a:lnTo>
                  <a:pt x="1709" y="2110"/>
                </a:lnTo>
                <a:lnTo>
                  <a:pt x="1678" y="2091"/>
                </a:lnTo>
                <a:lnTo>
                  <a:pt x="1649" y="2073"/>
                </a:lnTo>
                <a:lnTo>
                  <a:pt x="1623" y="2055"/>
                </a:lnTo>
                <a:lnTo>
                  <a:pt x="1600" y="2038"/>
                </a:lnTo>
                <a:lnTo>
                  <a:pt x="1580" y="2023"/>
                </a:lnTo>
                <a:lnTo>
                  <a:pt x="1605" y="1995"/>
                </a:lnTo>
                <a:lnTo>
                  <a:pt x="1631" y="1969"/>
                </a:lnTo>
                <a:lnTo>
                  <a:pt x="1654" y="1943"/>
                </a:lnTo>
                <a:lnTo>
                  <a:pt x="1677" y="1919"/>
                </a:lnTo>
                <a:lnTo>
                  <a:pt x="1699" y="1896"/>
                </a:lnTo>
                <a:lnTo>
                  <a:pt x="1723" y="1873"/>
                </a:lnTo>
                <a:lnTo>
                  <a:pt x="1746" y="1849"/>
                </a:lnTo>
                <a:lnTo>
                  <a:pt x="1773" y="1824"/>
                </a:lnTo>
                <a:lnTo>
                  <a:pt x="1800" y="1798"/>
                </a:lnTo>
                <a:lnTo>
                  <a:pt x="1830" y="1772"/>
                </a:lnTo>
                <a:lnTo>
                  <a:pt x="1862" y="1743"/>
                </a:lnTo>
                <a:lnTo>
                  <a:pt x="1898" y="1713"/>
                </a:lnTo>
                <a:lnTo>
                  <a:pt x="1939" y="1680"/>
                </a:lnTo>
                <a:lnTo>
                  <a:pt x="1983" y="1644"/>
                </a:lnTo>
                <a:lnTo>
                  <a:pt x="2019" y="1656"/>
                </a:lnTo>
                <a:lnTo>
                  <a:pt x="2056" y="1663"/>
                </a:lnTo>
                <a:lnTo>
                  <a:pt x="2096" y="1668"/>
                </a:lnTo>
                <a:lnTo>
                  <a:pt x="2136" y="1669"/>
                </a:lnTo>
                <a:lnTo>
                  <a:pt x="2178" y="1669"/>
                </a:lnTo>
                <a:lnTo>
                  <a:pt x="2220" y="1666"/>
                </a:lnTo>
                <a:lnTo>
                  <a:pt x="2263" y="1661"/>
                </a:lnTo>
                <a:lnTo>
                  <a:pt x="2305" y="1655"/>
                </a:lnTo>
                <a:lnTo>
                  <a:pt x="2345" y="1646"/>
                </a:lnTo>
                <a:lnTo>
                  <a:pt x="2385" y="1638"/>
                </a:lnTo>
                <a:lnTo>
                  <a:pt x="2423" y="1628"/>
                </a:lnTo>
                <a:lnTo>
                  <a:pt x="2460" y="1618"/>
                </a:lnTo>
                <a:lnTo>
                  <a:pt x="2493" y="1608"/>
                </a:lnTo>
                <a:lnTo>
                  <a:pt x="2522" y="1599"/>
                </a:lnTo>
                <a:lnTo>
                  <a:pt x="2550" y="1589"/>
                </a:lnTo>
                <a:lnTo>
                  <a:pt x="2573" y="1581"/>
                </a:lnTo>
                <a:lnTo>
                  <a:pt x="2592" y="1574"/>
                </a:lnTo>
                <a:lnTo>
                  <a:pt x="2605" y="1569"/>
                </a:lnTo>
                <a:lnTo>
                  <a:pt x="2614" y="1566"/>
                </a:lnTo>
                <a:lnTo>
                  <a:pt x="2617" y="1564"/>
                </a:lnTo>
                <a:lnTo>
                  <a:pt x="2543" y="1581"/>
                </a:lnTo>
                <a:lnTo>
                  <a:pt x="2474" y="1591"/>
                </a:lnTo>
                <a:lnTo>
                  <a:pt x="2409" y="1599"/>
                </a:lnTo>
                <a:lnTo>
                  <a:pt x="2348" y="1602"/>
                </a:lnTo>
                <a:lnTo>
                  <a:pt x="2290" y="1603"/>
                </a:lnTo>
                <a:lnTo>
                  <a:pt x="2239" y="1601"/>
                </a:lnTo>
                <a:lnTo>
                  <a:pt x="2191" y="1598"/>
                </a:lnTo>
                <a:lnTo>
                  <a:pt x="2150" y="1592"/>
                </a:lnTo>
                <a:lnTo>
                  <a:pt x="2113" y="1586"/>
                </a:lnTo>
                <a:lnTo>
                  <a:pt x="2084" y="1581"/>
                </a:lnTo>
                <a:lnTo>
                  <a:pt x="2061" y="1574"/>
                </a:lnTo>
                <a:lnTo>
                  <a:pt x="2065" y="1571"/>
                </a:lnTo>
                <a:lnTo>
                  <a:pt x="2075" y="1565"/>
                </a:lnTo>
                <a:lnTo>
                  <a:pt x="2087" y="1555"/>
                </a:lnTo>
                <a:lnTo>
                  <a:pt x="2103" y="1544"/>
                </a:lnTo>
                <a:lnTo>
                  <a:pt x="2122" y="1530"/>
                </a:lnTo>
                <a:lnTo>
                  <a:pt x="2144" y="1514"/>
                </a:lnTo>
                <a:lnTo>
                  <a:pt x="2167" y="1496"/>
                </a:lnTo>
                <a:lnTo>
                  <a:pt x="2193" y="1477"/>
                </a:lnTo>
                <a:lnTo>
                  <a:pt x="2219" y="1457"/>
                </a:lnTo>
                <a:lnTo>
                  <a:pt x="2245" y="1436"/>
                </a:lnTo>
                <a:lnTo>
                  <a:pt x="2273" y="1415"/>
                </a:lnTo>
                <a:lnTo>
                  <a:pt x="2299" y="1393"/>
                </a:lnTo>
                <a:lnTo>
                  <a:pt x="2324" y="1371"/>
                </a:lnTo>
                <a:lnTo>
                  <a:pt x="2350" y="1350"/>
                </a:lnTo>
                <a:lnTo>
                  <a:pt x="2373" y="1328"/>
                </a:lnTo>
                <a:lnTo>
                  <a:pt x="2393" y="1307"/>
                </a:lnTo>
                <a:lnTo>
                  <a:pt x="2411" y="1288"/>
                </a:lnTo>
                <a:lnTo>
                  <a:pt x="2427" y="1269"/>
                </a:lnTo>
                <a:lnTo>
                  <a:pt x="2466" y="1268"/>
                </a:lnTo>
                <a:lnTo>
                  <a:pt x="2505" y="1263"/>
                </a:lnTo>
                <a:lnTo>
                  <a:pt x="2542" y="1256"/>
                </a:lnTo>
                <a:lnTo>
                  <a:pt x="2577" y="1245"/>
                </a:lnTo>
                <a:lnTo>
                  <a:pt x="2613" y="1234"/>
                </a:lnTo>
                <a:lnTo>
                  <a:pt x="2644" y="1220"/>
                </a:lnTo>
                <a:lnTo>
                  <a:pt x="2675" y="1205"/>
                </a:lnTo>
                <a:lnTo>
                  <a:pt x="2704" y="1189"/>
                </a:lnTo>
                <a:lnTo>
                  <a:pt x="2730" y="1173"/>
                </a:lnTo>
                <a:lnTo>
                  <a:pt x="2754" y="1157"/>
                </a:lnTo>
                <a:lnTo>
                  <a:pt x="2775" y="1142"/>
                </a:lnTo>
                <a:lnTo>
                  <a:pt x="2794" y="1127"/>
                </a:lnTo>
                <a:lnTo>
                  <a:pt x="2811" y="1115"/>
                </a:lnTo>
                <a:lnTo>
                  <a:pt x="2823" y="1104"/>
                </a:lnTo>
                <a:lnTo>
                  <a:pt x="2831" y="1096"/>
                </a:lnTo>
                <a:lnTo>
                  <a:pt x="2837" y="1090"/>
                </a:lnTo>
                <a:lnTo>
                  <a:pt x="2839" y="1088"/>
                </a:lnTo>
                <a:lnTo>
                  <a:pt x="2835" y="1089"/>
                </a:lnTo>
                <a:lnTo>
                  <a:pt x="2827" y="1094"/>
                </a:lnTo>
                <a:lnTo>
                  <a:pt x="2814" y="1100"/>
                </a:lnTo>
                <a:lnTo>
                  <a:pt x="2797" y="1107"/>
                </a:lnTo>
                <a:lnTo>
                  <a:pt x="2775" y="1118"/>
                </a:lnTo>
                <a:lnTo>
                  <a:pt x="2750" y="1128"/>
                </a:lnTo>
                <a:lnTo>
                  <a:pt x="2719" y="1139"/>
                </a:lnTo>
                <a:lnTo>
                  <a:pt x="2685" y="1149"/>
                </a:lnTo>
                <a:lnTo>
                  <a:pt x="2646" y="1159"/>
                </a:lnTo>
                <a:lnTo>
                  <a:pt x="2603" y="1167"/>
                </a:lnTo>
                <a:lnTo>
                  <a:pt x="2555" y="1174"/>
                </a:lnTo>
                <a:lnTo>
                  <a:pt x="2504" y="1178"/>
                </a:lnTo>
                <a:lnTo>
                  <a:pt x="2544" y="1116"/>
                </a:lnTo>
                <a:lnTo>
                  <a:pt x="2581" y="1053"/>
                </a:lnTo>
                <a:lnTo>
                  <a:pt x="2611" y="994"/>
                </a:lnTo>
                <a:lnTo>
                  <a:pt x="2637" y="936"/>
                </a:lnTo>
                <a:lnTo>
                  <a:pt x="2658" y="882"/>
                </a:lnTo>
                <a:lnTo>
                  <a:pt x="2674" y="830"/>
                </a:lnTo>
                <a:lnTo>
                  <a:pt x="2688" y="781"/>
                </a:lnTo>
                <a:lnTo>
                  <a:pt x="2698" y="736"/>
                </a:lnTo>
                <a:lnTo>
                  <a:pt x="2705" y="696"/>
                </a:lnTo>
                <a:lnTo>
                  <a:pt x="2710" y="661"/>
                </a:lnTo>
                <a:lnTo>
                  <a:pt x="2714" y="631"/>
                </a:lnTo>
                <a:lnTo>
                  <a:pt x="2715" y="606"/>
                </a:lnTo>
                <a:lnTo>
                  <a:pt x="2716" y="589"/>
                </a:lnTo>
                <a:lnTo>
                  <a:pt x="2716" y="578"/>
                </a:lnTo>
                <a:lnTo>
                  <a:pt x="2716" y="575"/>
                </a:lnTo>
                <a:lnTo>
                  <a:pt x="2715" y="577"/>
                </a:lnTo>
                <a:lnTo>
                  <a:pt x="2712" y="586"/>
                </a:lnTo>
                <a:lnTo>
                  <a:pt x="2707" y="600"/>
                </a:lnTo>
                <a:lnTo>
                  <a:pt x="2699" y="620"/>
                </a:lnTo>
                <a:lnTo>
                  <a:pt x="2691" y="644"/>
                </a:lnTo>
                <a:lnTo>
                  <a:pt x="2679" y="673"/>
                </a:lnTo>
                <a:lnTo>
                  <a:pt x="2665" y="705"/>
                </a:lnTo>
                <a:lnTo>
                  <a:pt x="2649" y="742"/>
                </a:lnTo>
                <a:lnTo>
                  <a:pt x="2630" y="782"/>
                </a:lnTo>
                <a:lnTo>
                  <a:pt x="2608" y="825"/>
                </a:lnTo>
                <a:lnTo>
                  <a:pt x="2585" y="871"/>
                </a:lnTo>
                <a:lnTo>
                  <a:pt x="2558" y="918"/>
                </a:lnTo>
                <a:lnTo>
                  <a:pt x="2529" y="969"/>
                </a:lnTo>
                <a:lnTo>
                  <a:pt x="2497" y="1021"/>
                </a:lnTo>
                <a:lnTo>
                  <a:pt x="2462" y="1073"/>
                </a:lnTo>
                <a:lnTo>
                  <a:pt x="2423" y="1127"/>
                </a:lnTo>
                <a:lnTo>
                  <a:pt x="2415" y="1078"/>
                </a:lnTo>
                <a:lnTo>
                  <a:pt x="2410" y="1030"/>
                </a:lnTo>
                <a:lnTo>
                  <a:pt x="2407" y="987"/>
                </a:lnTo>
                <a:lnTo>
                  <a:pt x="2408" y="947"/>
                </a:lnTo>
                <a:lnTo>
                  <a:pt x="2409" y="910"/>
                </a:lnTo>
                <a:lnTo>
                  <a:pt x="2412" y="877"/>
                </a:lnTo>
                <a:lnTo>
                  <a:pt x="2417" y="849"/>
                </a:lnTo>
                <a:lnTo>
                  <a:pt x="2421" y="825"/>
                </a:lnTo>
                <a:lnTo>
                  <a:pt x="2425" y="806"/>
                </a:lnTo>
                <a:lnTo>
                  <a:pt x="2428" y="791"/>
                </a:lnTo>
                <a:lnTo>
                  <a:pt x="2430" y="782"/>
                </a:lnTo>
                <a:lnTo>
                  <a:pt x="2429" y="778"/>
                </a:lnTo>
                <a:lnTo>
                  <a:pt x="2428" y="780"/>
                </a:lnTo>
                <a:lnTo>
                  <a:pt x="2423" y="788"/>
                </a:lnTo>
                <a:lnTo>
                  <a:pt x="2417" y="798"/>
                </a:lnTo>
                <a:lnTo>
                  <a:pt x="2409" y="813"/>
                </a:lnTo>
                <a:lnTo>
                  <a:pt x="2400" y="832"/>
                </a:lnTo>
                <a:lnTo>
                  <a:pt x="2390" y="853"/>
                </a:lnTo>
                <a:lnTo>
                  <a:pt x="2379" y="877"/>
                </a:lnTo>
                <a:lnTo>
                  <a:pt x="2370" y="905"/>
                </a:lnTo>
                <a:lnTo>
                  <a:pt x="2360" y="934"/>
                </a:lnTo>
                <a:lnTo>
                  <a:pt x="2351" y="966"/>
                </a:lnTo>
                <a:lnTo>
                  <a:pt x="2343" y="1000"/>
                </a:lnTo>
                <a:lnTo>
                  <a:pt x="2338" y="1034"/>
                </a:lnTo>
                <a:lnTo>
                  <a:pt x="2333" y="1070"/>
                </a:lnTo>
                <a:lnTo>
                  <a:pt x="2333" y="1107"/>
                </a:lnTo>
                <a:lnTo>
                  <a:pt x="2335" y="1145"/>
                </a:lnTo>
                <a:lnTo>
                  <a:pt x="2341" y="1183"/>
                </a:lnTo>
                <a:lnTo>
                  <a:pt x="2351" y="1220"/>
                </a:lnTo>
                <a:lnTo>
                  <a:pt x="2318" y="1255"/>
                </a:lnTo>
                <a:lnTo>
                  <a:pt x="2283" y="1288"/>
                </a:lnTo>
                <a:lnTo>
                  <a:pt x="2245" y="1319"/>
                </a:lnTo>
                <a:lnTo>
                  <a:pt x="2208" y="1349"/>
                </a:lnTo>
                <a:lnTo>
                  <a:pt x="2171" y="1377"/>
                </a:lnTo>
                <a:lnTo>
                  <a:pt x="2133" y="1405"/>
                </a:lnTo>
                <a:lnTo>
                  <a:pt x="2098" y="1429"/>
                </a:lnTo>
                <a:lnTo>
                  <a:pt x="2065" y="1451"/>
                </a:lnTo>
                <a:lnTo>
                  <a:pt x="2035" y="1471"/>
                </a:lnTo>
                <a:lnTo>
                  <a:pt x="2009" y="1489"/>
                </a:lnTo>
                <a:lnTo>
                  <a:pt x="1989" y="1504"/>
                </a:lnTo>
                <a:lnTo>
                  <a:pt x="1987" y="1497"/>
                </a:lnTo>
                <a:lnTo>
                  <a:pt x="1983" y="1486"/>
                </a:lnTo>
                <a:lnTo>
                  <a:pt x="1978" y="1468"/>
                </a:lnTo>
                <a:lnTo>
                  <a:pt x="1973" y="1445"/>
                </a:lnTo>
                <a:lnTo>
                  <a:pt x="1967" y="1415"/>
                </a:lnTo>
                <a:lnTo>
                  <a:pt x="1963" y="1381"/>
                </a:lnTo>
                <a:lnTo>
                  <a:pt x="1958" y="1342"/>
                </a:lnTo>
                <a:lnTo>
                  <a:pt x="1954" y="1298"/>
                </a:lnTo>
                <a:lnTo>
                  <a:pt x="1953" y="1250"/>
                </a:lnTo>
                <a:lnTo>
                  <a:pt x="1953" y="1197"/>
                </a:lnTo>
                <a:lnTo>
                  <a:pt x="1955" y="1140"/>
                </a:lnTo>
                <a:lnTo>
                  <a:pt x="1961" y="1080"/>
                </a:lnTo>
                <a:lnTo>
                  <a:pt x="1969" y="1015"/>
                </a:lnTo>
                <a:lnTo>
                  <a:pt x="1983" y="948"/>
                </a:lnTo>
                <a:lnTo>
                  <a:pt x="1981" y="950"/>
                </a:lnTo>
                <a:lnTo>
                  <a:pt x="1977" y="959"/>
                </a:lnTo>
                <a:lnTo>
                  <a:pt x="1973" y="971"/>
                </a:lnTo>
                <a:lnTo>
                  <a:pt x="1965" y="988"/>
                </a:lnTo>
                <a:lnTo>
                  <a:pt x="1957" y="1008"/>
                </a:lnTo>
                <a:lnTo>
                  <a:pt x="1948" y="1033"/>
                </a:lnTo>
                <a:lnTo>
                  <a:pt x="1939" y="1061"/>
                </a:lnTo>
                <a:lnTo>
                  <a:pt x="1929" y="1091"/>
                </a:lnTo>
                <a:lnTo>
                  <a:pt x="1919" y="1124"/>
                </a:lnTo>
                <a:lnTo>
                  <a:pt x="1909" y="1159"/>
                </a:lnTo>
                <a:lnTo>
                  <a:pt x="1900" y="1196"/>
                </a:lnTo>
                <a:lnTo>
                  <a:pt x="1892" y="1234"/>
                </a:lnTo>
                <a:lnTo>
                  <a:pt x="1885" y="1272"/>
                </a:lnTo>
                <a:lnTo>
                  <a:pt x="1880" y="1312"/>
                </a:lnTo>
                <a:lnTo>
                  <a:pt x="1876" y="1351"/>
                </a:lnTo>
                <a:lnTo>
                  <a:pt x="1875" y="1390"/>
                </a:lnTo>
                <a:lnTo>
                  <a:pt x="1877" y="1428"/>
                </a:lnTo>
                <a:lnTo>
                  <a:pt x="1880" y="1465"/>
                </a:lnTo>
                <a:lnTo>
                  <a:pt x="1888" y="1501"/>
                </a:lnTo>
                <a:lnTo>
                  <a:pt x="1899" y="1534"/>
                </a:lnTo>
                <a:lnTo>
                  <a:pt x="1913" y="1565"/>
                </a:lnTo>
                <a:lnTo>
                  <a:pt x="1890" y="1582"/>
                </a:lnTo>
                <a:lnTo>
                  <a:pt x="1869" y="1598"/>
                </a:lnTo>
                <a:lnTo>
                  <a:pt x="1849" y="1612"/>
                </a:lnTo>
                <a:lnTo>
                  <a:pt x="1831" y="1627"/>
                </a:lnTo>
                <a:lnTo>
                  <a:pt x="1813" y="1641"/>
                </a:lnTo>
                <a:lnTo>
                  <a:pt x="1796" y="1655"/>
                </a:lnTo>
                <a:lnTo>
                  <a:pt x="1778" y="1669"/>
                </a:lnTo>
                <a:lnTo>
                  <a:pt x="1759" y="1685"/>
                </a:lnTo>
                <a:lnTo>
                  <a:pt x="1742" y="1701"/>
                </a:lnTo>
                <a:lnTo>
                  <a:pt x="1722" y="1719"/>
                </a:lnTo>
                <a:lnTo>
                  <a:pt x="1702" y="1738"/>
                </a:lnTo>
                <a:lnTo>
                  <a:pt x="1680" y="1760"/>
                </a:lnTo>
                <a:lnTo>
                  <a:pt x="1656" y="1783"/>
                </a:lnTo>
                <a:lnTo>
                  <a:pt x="1630" y="1810"/>
                </a:lnTo>
                <a:lnTo>
                  <a:pt x="1602" y="1839"/>
                </a:lnTo>
                <a:lnTo>
                  <a:pt x="1570" y="1871"/>
                </a:lnTo>
                <a:lnTo>
                  <a:pt x="1536" y="1908"/>
                </a:lnTo>
                <a:lnTo>
                  <a:pt x="1499" y="1947"/>
                </a:lnTo>
                <a:lnTo>
                  <a:pt x="1449" y="1908"/>
                </a:lnTo>
                <a:lnTo>
                  <a:pt x="1405" y="1866"/>
                </a:lnTo>
                <a:lnTo>
                  <a:pt x="1368" y="1824"/>
                </a:lnTo>
                <a:lnTo>
                  <a:pt x="1336" y="1780"/>
                </a:lnTo>
                <a:lnTo>
                  <a:pt x="1311" y="1735"/>
                </a:lnTo>
                <a:lnTo>
                  <a:pt x="1290" y="1688"/>
                </a:lnTo>
                <a:lnTo>
                  <a:pt x="1274" y="1641"/>
                </a:lnTo>
                <a:lnTo>
                  <a:pt x="1265" y="1593"/>
                </a:lnTo>
                <a:lnTo>
                  <a:pt x="1258" y="1544"/>
                </a:lnTo>
                <a:lnTo>
                  <a:pt x="1257" y="1495"/>
                </a:lnTo>
                <a:lnTo>
                  <a:pt x="1260" y="1446"/>
                </a:lnTo>
                <a:lnTo>
                  <a:pt x="1268" y="1397"/>
                </a:lnTo>
                <a:lnTo>
                  <a:pt x="1279" y="1348"/>
                </a:lnTo>
                <a:lnTo>
                  <a:pt x="1293" y="1299"/>
                </a:lnTo>
                <a:lnTo>
                  <a:pt x="1312" y="1252"/>
                </a:lnTo>
                <a:lnTo>
                  <a:pt x="1333" y="1204"/>
                </a:lnTo>
                <a:lnTo>
                  <a:pt x="1357" y="1158"/>
                </a:lnTo>
                <a:lnTo>
                  <a:pt x="1383" y="1112"/>
                </a:lnTo>
                <a:lnTo>
                  <a:pt x="1412" y="1068"/>
                </a:lnTo>
                <a:lnTo>
                  <a:pt x="1443" y="1026"/>
                </a:lnTo>
                <a:lnTo>
                  <a:pt x="1477" y="985"/>
                </a:lnTo>
                <a:lnTo>
                  <a:pt x="1511" y="946"/>
                </a:lnTo>
                <a:lnTo>
                  <a:pt x="1547" y="909"/>
                </a:lnTo>
                <a:lnTo>
                  <a:pt x="1584" y="874"/>
                </a:lnTo>
                <a:lnTo>
                  <a:pt x="1623" y="841"/>
                </a:lnTo>
                <a:lnTo>
                  <a:pt x="1663" y="812"/>
                </a:lnTo>
                <a:lnTo>
                  <a:pt x="1702" y="785"/>
                </a:lnTo>
                <a:lnTo>
                  <a:pt x="1743" y="760"/>
                </a:lnTo>
                <a:lnTo>
                  <a:pt x="1782" y="739"/>
                </a:lnTo>
                <a:lnTo>
                  <a:pt x="1823" y="721"/>
                </a:lnTo>
                <a:lnTo>
                  <a:pt x="1870" y="703"/>
                </a:lnTo>
                <a:lnTo>
                  <a:pt x="1917" y="685"/>
                </a:lnTo>
                <a:lnTo>
                  <a:pt x="1961" y="670"/>
                </a:lnTo>
                <a:lnTo>
                  <a:pt x="2003" y="655"/>
                </a:lnTo>
                <a:lnTo>
                  <a:pt x="2044" y="640"/>
                </a:lnTo>
                <a:lnTo>
                  <a:pt x="2083" y="626"/>
                </a:lnTo>
                <a:lnTo>
                  <a:pt x="2121" y="613"/>
                </a:lnTo>
                <a:lnTo>
                  <a:pt x="2157" y="598"/>
                </a:lnTo>
                <a:lnTo>
                  <a:pt x="2194" y="583"/>
                </a:lnTo>
                <a:lnTo>
                  <a:pt x="2229" y="567"/>
                </a:lnTo>
                <a:lnTo>
                  <a:pt x="2263" y="549"/>
                </a:lnTo>
                <a:lnTo>
                  <a:pt x="2297" y="531"/>
                </a:lnTo>
                <a:lnTo>
                  <a:pt x="2331" y="510"/>
                </a:lnTo>
                <a:lnTo>
                  <a:pt x="2365" y="487"/>
                </a:lnTo>
                <a:lnTo>
                  <a:pt x="2398" y="462"/>
                </a:lnTo>
                <a:lnTo>
                  <a:pt x="2433" y="433"/>
                </a:lnTo>
                <a:lnTo>
                  <a:pt x="2467" y="403"/>
                </a:lnTo>
                <a:lnTo>
                  <a:pt x="2503" y="368"/>
                </a:lnTo>
                <a:lnTo>
                  <a:pt x="2539" y="329"/>
                </a:lnTo>
                <a:lnTo>
                  <a:pt x="2575" y="286"/>
                </a:lnTo>
                <a:lnTo>
                  <a:pt x="2614" y="239"/>
                </a:lnTo>
                <a:lnTo>
                  <a:pt x="2653" y="188"/>
                </a:lnTo>
                <a:lnTo>
                  <a:pt x="2694" y="131"/>
                </a:lnTo>
                <a:lnTo>
                  <a:pt x="2736" y="67"/>
                </a:lnTo>
                <a:lnTo>
                  <a:pt x="27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77" name="Shape 7977"/>
          <p:cNvSpPr/>
          <p:nvPr/>
        </p:nvSpPr>
        <p:spPr>
          <a:xfrm>
            <a:off x="5844126" y="1237467"/>
            <a:ext cx="225023" cy="186120"/>
          </a:xfrm>
          <a:custGeom>
            <a:avLst/>
            <a:gdLst/>
            <a:ahLst/>
            <a:cxnLst/>
            <a:rect l="0" t="0" r="0" b="0"/>
            <a:pathLst>
              <a:path w="3539" h="2928" extrusionOk="0">
                <a:moveTo>
                  <a:pt x="2563" y="2196"/>
                </a:moveTo>
                <a:lnTo>
                  <a:pt x="2524" y="2199"/>
                </a:lnTo>
                <a:lnTo>
                  <a:pt x="2487" y="2207"/>
                </a:lnTo>
                <a:lnTo>
                  <a:pt x="2452" y="2221"/>
                </a:lnTo>
                <a:lnTo>
                  <a:pt x="2420" y="2242"/>
                </a:lnTo>
                <a:lnTo>
                  <a:pt x="2390" y="2268"/>
                </a:lnTo>
                <a:lnTo>
                  <a:pt x="2364" y="2298"/>
                </a:lnTo>
                <a:lnTo>
                  <a:pt x="2345" y="2329"/>
                </a:lnTo>
                <a:lnTo>
                  <a:pt x="2330" y="2364"/>
                </a:lnTo>
                <a:lnTo>
                  <a:pt x="2321" y="2400"/>
                </a:lnTo>
                <a:lnTo>
                  <a:pt x="2319" y="2440"/>
                </a:lnTo>
                <a:lnTo>
                  <a:pt x="2321" y="2479"/>
                </a:lnTo>
                <a:lnTo>
                  <a:pt x="2330" y="2516"/>
                </a:lnTo>
                <a:lnTo>
                  <a:pt x="2345" y="2551"/>
                </a:lnTo>
                <a:lnTo>
                  <a:pt x="2364" y="2583"/>
                </a:lnTo>
                <a:lnTo>
                  <a:pt x="2390" y="2613"/>
                </a:lnTo>
                <a:lnTo>
                  <a:pt x="2420" y="2637"/>
                </a:lnTo>
                <a:lnTo>
                  <a:pt x="2452" y="2658"/>
                </a:lnTo>
                <a:lnTo>
                  <a:pt x="2487" y="2672"/>
                </a:lnTo>
                <a:lnTo>
                  <a:pt x="2524" y="2681"/>
                </a:lnTo>
                <a:lnTo>
                  <a:pt x="2563" y="2684"/>
                </a:lnTo>
                <a:lnTo>
                  <a:pt x="2602" y="2681"/>
                </a:lnTo>
                <a:lnTo>
                  <a:pt x="2639" y="2672"/>
                </a:lnTo>
                <a:lnTo>
                  <a:pt x="2673" y="2658"/>
                </a:lnTo>
                <a:lnTo>
                  <a:pt x="2705" y="2637"/>
                </a:lnTo>
                <a:lnTo>
                  <a:pt x="2735" y="2613"/>
                </a:lnTo>
                <a:lnTo>
                  <a:pt x="2761" y="2583"/>
                </a:lnTo>
                <a:lnTo>
                  <a:pt x="2782" y="2551"/>
                </a:lnTo>
                <a:lnTo>
                  <a:pt x="2796" y="2516"/>
                </a:lnTo>
                <a:lnTo>
                  <a:pt x="2804" y="2479"/>
                </a:lnTo>
                <a:lnTo>
                  <a:pt x="2807" y="2440"/>
                </a:lnTo>
                <a:lnTo>
                  <a:pt x="2804" y="2400"/>
                </a:lnTo>
                <a:lnTo>
                  <a:pt x="2796" y="2364"/>
                </a:lnTo>
                <a:lnTo>
                  <a:pt x="2782" y="2329"/>
                </a:lnTo>
                <a:lnTo>
                  <a:pt x="2761" y="2298"/>
                </a:lnTo>
                <a:lnTo>
                  <a:pt x="2735" y="2268"/>
                </a:lnTo>
                <a:lnTo>
                  <a:pt x="2705" y="2242"/>
                </a:lnTo>
                <a:lnTo>
                  <a:pt x="2673" y="2221"/>
                </a:lnTo>
                <a:lnTo>
                  <a:pt x="2639" y="2207"/>
                </a:lnTo>
                <a:lnTo>
                  <a:pt x="2602" y="2199"/>
                </a:lnTo>
                <a:lnTo>
                  <a:pt x="2563" y="2196"/>
                </a:lnTo>
                <a:close/>
                <a:moveTo>
                  <a:pt x="854" y="2196"/>
                </a:moveTo>
                <a:lnTo>
                  <a:pt x="815" y="2199"/>
                </a:lnTo>
                <a:lnTo>
                  <a:pt x="778" y="2207"/>
                </a:lnTo>
                <a:lnTo>
                  <a:pt x="743" y="2221"/>
                </a:lnTo>
                <a:lnTo>
                  <a:pt x="711" y="2242"/>
                </a:lnTo>
                <a:lnTo>
                  <a:pt x="681" y="2268"/>
                </a:lnTo>
                <a:lnTo>
                  <a:pt x="655" y="2298"/>
                </a:lnTo>
                <a:lnTo>
                  <a:pt x="636" y="2329"/>
                </a:lnTo>
                <a:lnTo>
                  <a:pt x="621" y="2364"/>
                </a:lnTo>
                <a:lnTo>
                  <a:pt x="613" y="2400"/>
                </a:lnTo>
                <a:lnTo>
                  <a:pt x="610" y="2440"/>
                </a:lnTo>
                <a:lnTo>
                  <a:pt x="613" y="2479"/>
                </a:lnTo>
                <a:lnTo>
                  <a:pt x="621" y="2516"/>
                </a:lnTo>
                <a:lnTo>
                  <a:pt x="636" y="2551"/>
                </a:lnTo>
                <a:lnTo>
                  <a:pt x="655" y="2583"/>
                </a:lnTo>
                <a:lnTo>
                  <a:pt x="681" y="2613"/>
                </a:lnTo>
                <a:lnTo>
                  <a:pt x="711" y="2637"/>
                </a:lnTo>
                <a:lnTo>
                  <a:pt x="743" y="2658"/>
                </a:lnTo>
                <a:lnTo>
                  <a:pt x="778" y="2672"/>
                </a:lnTo>
                <a:lnTo>
                  <a:pt x="815" y="2681"/>
                </a:lnTo>
                <a:lnTo>
                  <a:pt x="854" y="2684"/>
                </a:lnTo>
                <a:lnTo>
                  <a:pt x="894" y="2681"/>
                </a:lnTo>
                <a:lnTo>
                  <a:pt x="930" y="2672"/>
                </a:lnTo>
                <a:lnTo>
                  <a:pt x="964" y="2658"/>
                </a:lnTo>
                <a:lnTo>
                  <a:pt x="997" y="2637"/>
                </a:lnTo>
                <a:lnTo>
                  <a:pt x="1027" y="2613"/>
                </a:lnTo>
                <a:lnTo>
                  <a:pt x="1052" y="2583"/>
                </a:lnTo>
                <a:lnTo>
                  <a:pt x="1073" y="2551"/>
                </a:lnTo>
                <a:lnTo>
                  <a:pt x="1087" y="2516"/>
                </a:lnTo>
                <a:lnTo>
                  <a:pt x="1095" y="2479"/>
                </a:lnTo>
                <a:lnTo>
                  <a:pt x="1098" y="2440"/>
                </a:lnTo>
                <a:lnTo>
                  <a:pt x="1095" y="2400"/>
                </a:lnTo>
                <a:lnTo>
                  <a:pt x="1087" y="2364"/>
                </a:lnTo>
                <a:lnTo>
                  <a:pt x="1073" y="2329"/>
                </a:lnTo>
                <a:lnTo>
                  <a:pt x="1052" y="2298"/>
                </a:lnTo>
                <a:lnTo>
                  <a:pt x="1027" y="2268"/>
                </a:lnTo>
                <a:lnTo>
                  <a:pt x="997" y="2242"/>
                </a:lnTo>
                <a:lnTo>
                  <a:pt x="964" y="2221"/>
                </a:lnTo>
                <a:lnTo>
                  <a:pt x="930" y="2207"/>
                </a:lnTo>
                <a:lnTo>
                  <a:pt x="894" y="2199"/>
                </a:lnTo>
                <a:lnTo>
                  <a:pt x="854" y="2196"/>
                </a:lnTo>
                <a:close/>
                <a:moveTo>
                  <a:pt x="797" y="975"/>
                </a:moveTo>
                <a:lnTo>
                  <a:pt x="781" y="980"/>
                </a:lnTo>
                <a:lnTo>
                  <a:pt x="767" y="985"/>
                </a:lnTo>
                <a:lnTo>
                  <a:pt x="755" y="993"/>
                </a:lnTo>
                <a:lnTo>
                  <a:pt x="383" y="1365"/>
                </a:lnTo>
                <a:lnTo>
                  <a:pt x="372" y="1386"/>
                </a:lnTo>
                <a:lnTo>
                  <a:pt x="366" y="1406"/>
                </a:lnTo>
                <a:lnTo>
                  <a:pt x="366" y="1464"/>
                </a:lnTo>
                <a:lnTo>
                  <a:pt x="1098" y="1464"/>
                </a:lnTo>
                <a:lnTo>
                  <a:pt x="1098" y="975"/>
                </a:lnTo>
                <a:lnTo>
                  <a:pt x="797" y="975"/>
                </a:lnTo>
                <a:close/>
                <a:moveTo>
                  <a:pt x="2136" y="244"/>
                </a:moveTo>
                <a:lnTo>
                  <a:pt x="2119" y="246"/>
                </a:lnTo>
                <a:lnTo>
                  <a:pt x="2105" y="252"/>
                </a:lnTo>
                <a:lnTo>
                  <a:pt x="2092" y="261"/>
                </a:lnTo>
                <a:lnTo>
                  <a:pt x="2082" y="273"/>
                </a:lnTo>
                <a:lnTo>
                  <a:pt x="2077" y="288"/>
                </a:lnTo>
                <a:lnTo>
                  <a:pt x="2075" y="305"/>
                </a:lnTo>
                <a:lnTo>
                  <a:pt x="2075" y="732"/>
                </a:lnTo>
                <a:lnTo>
                  <a:pt x="1648" y="732"/>
                </a:lnTo>
                <a:lnTo>
                  <a:pt x="1631" y="734"/>
                </a:lnTo>
                <a:lnTo>
                  <a:pt x="1617" y="740"/>
                </a:lnTo>
                <a:lnTo>
                  <a:pt x="1604" y="749"/>
                </a:lnTo>
                <a:lnTo>
                  <a:pt x="1594" y="762"/>
                </a:lnTo>
                <a:lnTo>
                  <a:pt x="1589" y="776"/>
                </a:lnTo>
                <a:lnTo>
                  <a:pt x="1587" y="793"/>
                </a:lnTo>
                <a:lnTo>
                  <a:pt x="1587" y="1159"/>
                </a:lnTo>
                <a:lnTo>
                  <a:pt x="1589" y="1176"/>
                </a:lnTo>
                <a:lnTo>
                  <a:pt x="1594" y="1190"/>
                </a:lnTo>
                <a:lnTo>
                  <a:pt x="1604" y="1203"/>
                </a:lnTo>
                <a:lnTo>
                  <a:pt x="1617" y="1212"/>
                </a:lnTo>
                <a:lnTo>
                  <a:pt x="1631" y="1218"/>
                </a:lnTo>
                <a:lnTo>
                  <a:pt x="1648" y="1220"/>
                </a:lnTo>
                <a:lnTo>
                  <a:pt x="2075" y="1220"/>
                </a:lnTo>
                <a:lnTo>
                  <a:pt x="2075" y="1647"/>
                </a:lnTo>
                <a:lnTo>
                  <a:pt x="2077" y="1664"/>
                </a:lnTo>
                <a:lnTo>
                  <a:pt x="2082" y="1678"/>
                </a:lnTo>
                <a:lnTo>
                  <a:pt x="2092" y="1691"/>
                </a:lnTo>
                <a:lnTo>
                  <a:pt x="2105" y="1700"/>
                </a:lnTo>
                <a:lnTo>
                  <a:pt x="2119" y="1706"/>
                </a:lnTo>
                <a:lnTo>
                  <a:pt x="2136" y="1708"/>
                </a:lnTo>
                <a:lnTo>
                  <a:pt x="2502" y="1708"/>
                </a:lnTo>
                <a:lnTo>
                  <a:pt x="2519" y="1706"/>
                </a:lnTo>
                <a:lnTo>
                  <a:pt x="2534" y="1700"/>
                </a:lnTo>
                <a:lnTo>
                  <a:pt x="2546" y="1691"/>
                </a:lnTo>
                <a:lnTo>
                  <a:pt x="2555" y="1678"/>
                </a:lnTo>
                <a:lnTo>
                  <a:pt x="2561" y="1664"/>
                </a:lnTo>
                <a:lnTo>
                  <a:pt x="2563" y="1647"/>
                </a:lnTo>
                <a:lnTo>
                  <a:pt x="2563" y="1220"/>
                </a:lnTo>
                <a:lnTo>
                  <a:pt x="2990" y="1220"/>
                </a:lnTo>
                <a:lnTo>
                  <a:pt x="3007" y="1218"/>
                </a:lnTo>
                <a:lnTo>
                  <a:pt x="3022" y="1212"/>
                </a:lnTo>
                <a:lnTo>
                  <a:pt x="3034" y="1203"/>
                </a:lnTo>
                <a:lnTo>
                  <a:pt x="3043" y="1190"/>
                </a:lnTo>
                <a:lnTo>
                  <a:pt x="3049" y="1176"/>
                </a:lnTo>
                <a:lnTo>
                  <a:pt x="3051" y="1159"/>
                </a:lnTo>
                <a:lnTo>
                  <a:pt x="3051" y="793"/>
                </a:lnTo>
                <a:lnTo>
                  <a:pt x="3049" y="776"/>
                </a:lnTo>
                <a:lnTo>
                  <a:pt x="3043" y="762"/>
                </a:lnTo>
                <a:lnTo>
                  <a:pt x="3034" y="749"/>
                </a:lnTo>
                <a:lnTo>
                  <a:pt x="3022" y="740"/>
                </a:lnTo>
                <a:lnTo>
                  <a:pt x="3007" y="734"/>
                </a:lnTo>
                <a:lnTo>
                  <a:pt x="2990" y="732"/>
                </a:lnTo>
                <a:lnTo>
                  <a:pt x="2563" y="732"/>
                </a:lnTo>
                <a:lnTo>
                  <a:pt x="2563" y="305"/>
                </a:lnTo>
                <a:lnTo>
                  <a:pt x="2561" y="288"/>
                </a:lnTo>
                <a:lnTo>
                  <a:pt x="2555" y="273"/>
                </a:lnTo>
                <a:lnTo>
                  <a:pt x="2546" y="261"/>
                </a:lnTo>
                <a:lnTo>
                  <a:pt x="2534" y="252"/>
                </a:lnTo>
                <a:lnTo>
                  <a:pt x="2519" y="246"/>
                </a:lnTo>
                <a:lnTo>
                  <a:pt x="2502" y="244"/>
                </a:lnTo>
                <a:lnTo>
                  <a:pt x="2136" y="244"/>
                </a:lnTo>
                <a:close/>
                <a:moveTo>
                  <a:pt x="1221" y="0"/>
                </a:moveTo>
                <a:lnTo>
                  <a:pt x="3417" y="0"/>
                </a:lnTo>
                <a:lnTo>
                  <a:pt x="3441" y="2"/>
                </a:lnTo>
                <a:lnTo>
                  <a:pt x="3464" y="9"/>
                </a:lnTo>
                <a:lnTo>
                  <a:pt x="3484" y="20"/>
                </a:lnTo>
                <a:lnTo>
                  <a:pt x="3502" y="36"/>
                </a:lnTo>
                <a:lnTo>
                  <a:pt x="3519" y="55"/>
                </a:lnTo>
                <a:lnTo>
                  <a:pt x="3530" y="76"/>
                </a:lnTo>
                <a:lnTo>
                  <a:pt x="3537" y="98"/>
                </a:lnTo>
                <a:lnTo>
                  <a:pt x="3539" y="122"/>
                </a:lnTo>
                <a:lnTo>
                  <a:pt x="3539" y="2318"/>
                </a:lnTo>
                <a:lnTo>
                  <a:pt x="3537" y="2342"/>
                </a:lnTo>
                <a:lnTo>
                  <a:pt x="3530" y="2364"/>
                </a:lnTo>
                <a:lnTo>
                  <a:pt x="3519" y="2384"/>
                </a:lnTo>
                <a:lnTo>
                  <a:pt x="3502" y="2404"/>
                </a:lnTo>
                <a:lnTo>
                  <a:pt x="3484" y="2420"/>
                </a:lnTo>
                <a:lnTo>
                  <a:pt x="3464" y="2431"/>
                </a:lnTo>
                <a:lnTo>
                  <a:pt x="3441" y="2438"/>
                </a:lnTo>
                <a:lnTo>
                  <a:pt x="3417" y="2440"/>
                </a:lnTo>
                <a:lnTo>
                  <a:pt x="3051" y="2440"/>
                </a:lnTo>
                <a:lnTo>
                  <a:pt x="3048" y="2496"/>
                </a:lnTo>
                <a:lnTo>
                  <a:pt x="3039" y="2551"/>
                </a:lnTo>
                <a:lnTo>
                  <a:pt x="3025" y="2602"/>
                </a:lnTo>
                <a:lnTo>
                  <a:pt x="3005" y="2651"/>
                </a:lnTo>
                <a:lnTo>
                  <a:pt x="2978" y="2699"/>
                </a:lnTo>
                <a:lnTo>
                  <a:pt x="2946" y="2743"/>
                </a:lnTo>
                <a:lnTo>
                  <a:pt x="2908" y="2784"/>
                </a:lnTo>
                <a:lnTo>
                  <a:pt x="2866" y="2823"/>
                </a:lnTo>
                <a:lnTo>
                  <a:pt x="2821" y="2855"/>
                </a:lnTo>
                <a:lnTo>
                  <a:pt x="2774" y="2881"/>
                </a:lnTo>
                <a:lnTo>
                  <a:pt x="2726" y="2901"/>
                </a:lnTo>
                <a:lnTo>
                  <a:pt x="2673" y="2916"/>
                </a:lnTo>
                <a:lnTo>
                  <a:pt x="2620" y="2925"/>
                </a:lnTo>
                <a:lnTo>
                  <a:pt x="2563" y="2928"/>
                </a:lnTo>
                <a:lnTo>
                  <a:pt x="2506" y="2925"/>
                </a:lnTo>
                <a:lnTo>
                  <a:pt x="2452" y="2916"/>
                </a:lnTo>
                <a:lnTo>
                  <a:pt x="2401" y="2901"/>
                </a:lnTo>
                <a:lnTo>
                  <a:pt x="2351" y="2881"/>
                </a:lnTo>
                <a:lnTo>
                  <a:pt x="2304" y="2855"/>
                </a:lnTo>
                <a:lnTo>
                  <a:pt x="2260" y="2823"/>
                </a:lnTo>
                <a:lnTo>
                  <a:pt x="2217" y="2784"/>
                </a:lnTo>
                <a:lnTo>
                  <a:pt x="2180" y="2743"/>
                </a:lnTo>
                <a:lnTo>
                  <a:pt x="2148" y="2699"/>
                </a:lnTo>
                <a:lnTo>
                  <a:pt x="2122" y="2651"/>
                </a:lnTo>
                <a:lnTo>
                  <a:pt x="2101" y="2602"/>
                </a:lnTo>
                <a:lnTo>
                  <a:pt x="2086" y="2551"/>
                </a:lnTo>
                <a:lnTo>
                  <a:pt x="2078" y="2496"/>
                </a:lnTo>
                <a:lnTo>
                  <a:pt x="2075" y="2440"/>
                </a:lnTo>
                <a:lnTo>
                  <a:pt x="1342" y="2440"/>
                </a:lnTo>
                <a:lnTo>
                  <a:pt x="1340" y="2496"/>
                </a:lnTo>
                <a:lnTo>
                  <a:pt x="1331" y="2551"/>
                </a:lnTo>
                <a:lnTo>
                  <a:pt x="1316" y="2602"/>
                </a:lnTo>
                <a:lnTo>
                  <a:pt x="1296" y="2651"/>
                </a:lnTo>
                <a:lnTo>
                  <a:pt x="1269" y="2699"/>
                </a:lnTo>
                <a:lnTo>
                  <a:pt x="1238" y="2743"/>
                </a:lnTo>
                <a:lnTo>
                  <a:pt x="1199" y="2784"/>
                </a:lnTo>
                <a:lnTo>
                  <a:pt x="1157" y="2823"/>
                </a:lnTo>
                <a:lnTo>
                  <a:pt x="1112" y="2855"/>
                </a:lnTo>
                <a:lnTo>
                  <a:pt x="1066" y="2881"/>
                </a:lnTo>
                <a:lnTo>
                  <a:pt x="1017" y="2901"/>
                </a:lnTo>
                <a:lnTo>
                  <a:pt x="965" y="2916"/>
                </a:lnTo>
                <a:lnTo>
                  <a:pt x="911" y="2925"/>
                </a:lnTo>
                <a:lnTo>
                  <a:pt x="854" y="2928"/>
                </a:lnTo>
                <a:lnTo>
                  <a:pt x="798" y="2925"/>
                </a:lnTo>
                <a:lnTo>
                  <a:pt x="743" y="2916"/>
                </a:lnTo>
                <a:lnTo>
                  <a:pt x="692" y="2901"/>
                </a:lnTo>
                <a:lnTo>
                  <a:pt x="643" y="2881"/>
                </a:lnTo>
                <a:lnTo>
                  <a:pt x="595" y="2855"/>
                </a:lnTo>
                <a:lnTo>
                  <a:pt x="551" y="2823"/>
                </a:lnTo>
                <a:lnTo>
                  <a:pt x="510" y="2784"/>
                </a:lnTo>
                <a:lnTo>
                  <a:pt x="471" y="2743"/>
                </a:lnTo>
                <a:lnTo>
                  <a:pt x="439" y="2699"/>
                </a:lnTo>
                <a:lnTo>
                  <a:pt x="413" y="2651"/>
                </a:lnTo>
                <a:lnTo>
                  <a:pt x="393" y="2602"/>
                </a:lnTo>
                <a:lnTo>
                  <a:pt x="378" y="2551"/>
                </a:lnTo>
                <a:lnTo>
                  <a:pt x="369" y="2496"/>
                </a:lnTo>
                <a:lnTo>
                  <a:pt x="366" y="2440"/>
                </a:lnTo>
                <a:lnTo>
                  <a:pt x="122" y="2440"/>
                </a:lnTo>
                <a:lnTo>
                  <a:pt x="98" y="2438"/>
                </a:lnTo>
                <a:lnTo>
                  <a:pt x="76" y="2431"/>
                </a:lnTo>
                <a:lnTo>
                  <a:pt x="55" y="2420"/>
                </a:lnTo>
                <a:lnTo>
                  <a:pt x="36" y="2404"/>
                </a:lnTo>
                <a:lnTo>
                  <a:pt x="20" y="2384"/>
                </a:lnTo>
                <a:lnTo>
                  <a:pt x="9" y="2364"/>
                </a:lnTo>
                <a:lnTo>
                  <a:pt x="2" y="2342"/>
                </a:lnTo>
                <a:lnTo>
                  <a:pt x="0" y="2318"/>
                </a:lnTo>
                <a:lnTo>
                  <a:pt x="0" y="2318"/>
                </a:lnTo>
                <a:lnTo>
                  <a:pt x="2" y="2294"/>
                </a:lnTo>
                <a:lnTo>
                  <a:pt x="9" y="2272"/>
                </a:lnTo>
                <a:lnTo>
                  <a:pt x="20" y="2250"/>
                </a:lnTo>
                <a:lnTo>
                  <a:pt x="36" y="2232"/>
                </a:lnTo>
                <a:lnTo>
                  <a:pt x="55" y="2216"/>
                </a:lnTo>
                <a:lnTo>
                  <a:pt x="76" y="2205"/>
                </a:lnTo>
                <a:lnTo>
                  <a:pt x="98" y="2198"/>
                </a:lnTo>
                <a:lnTo>
                  <a:pt x="122" y="2196"/>
                </a:lnTo>
                <a:lnTo>
                  <a:pt x="122" y="1403"/>
                </a:lnTo>
                <a:lnTo>
                  <a:pt x="124" y="1369"/>
                </a:lnTo>
                <a:lnTo>
                  <a:pt x="133" y="1331"/>
                </a:lnTo>
                <a:lnTo>
                  <a:pt x="147" y="1292"/>
                </a:lnTo>
                <a:lnTo>
                  <a:pt x="164" y="1254"/>
                </a:lnTo>
                <a:lnTo>
                  <a:pt x="185" y="1222"/>
                </a:lnTo>
                <a:lnTo>
                  <a:pt x="208" y="1195"/>
                </a:lnTo>
                <a:lnTo>
                  <a:pt x="586" y="818"/>
                </a:lnTo>
                <a:lnTo>
                  <a:pt x="613" y="795"/>
                </a:lnTo>
                <a:lnTo>
                  <a:pt x="645" y="775"/>
                </a:lnTo>
                <a:lnTo>
                  <a:pt x="682" y="757"/>
                </a:lnTo>
                <a:lnTo>
                  <a:pt x="722" y="743"/>
                </a:lnTo>
                <a:lnTo>
                  <a:pt x="758" y="734"/>
                </a:lnTo>
                <a:lnTo>
                  <a:pt x="793" y="732"/>
                </a:lnTo>
                <a:lnTo>
                  <a:pt x="1098" y="732"/>
                </a:lnTo>
                <a:lnTo>
                  <a:pt x="1098" y="122"/>
                </a:lnTo>
                <a:lnTo>
                  <a:pt x="1101" y="98"/>
                </a:lnTo>
                <a:lnTo>
                  <a:pt x="1107" y="76"/>
                </a:lnTo>
                <a:lnTo>
                  <a:pt x="1119" y="55"/>
                </a:lnTo>
                <a:lnTo>
                  <a:pt x="1135" y="36"/>
                </a:lnTo>
                <a:lnTo>
                  <a:pt x="1153" y="20"/>
                </a:lnTo>
                <a:lnTo>
                  <a:pt x="1175" y="9"/>
                </a:lnTo>
                <a:lnTo>
                  <a:pt x="1196" y="2"/>
                </a:lnTo>
                <a:lnTo>
                  <a:pt x="12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978" name="Shape 7978"/>
          <p:cNvGrpSpPr/>
          <p:nvPr/>
        </p:nvGrpSpPr>
        <p:grpSpPr>
          <a:xfrm>
            <a:off x="6981678" y="1244163"/>
            <a:ext cx="183049" cy="172730"/>
            <a:chOff x="6221" y="1741"/>
            <a:chExt cx="887" cy="837"/>
          </a:xfrm>
        </p:grpSpPr>
        <p:sp>
          <p:nvSpPr>
            <p:cNvPr id="7979" name="Shape 7979"/>
            <p:cNvSpPr/>
            <p:nvPr/>
          </p:nvSpPr>
          <p:spPr>
            <a:xfrm>
              <a:off x="6727" y="1968"/>
              <a:ext cx="137" cy="122"/>
            </a:xfrm>
            <a:custGeom>
              <a:avLst/>
              <a:gdLst/>
              <a:ahLst/>
              <a:cxnLst/>
              <a:rect l="0" t="0" r="0" b="0"/>
              <a:pathLst>
                <a:path w="549" h="492" extrusionOk="0">
                  <a:moveTo>
                    <a:pt x="217" y="0"/>
                  </a:moveTo>
                  <a:lnTo>
                    <a:pt x="218" y="0"/>
                  </a:lnTo>
                  <a:lnTo>
                    <a:pt x="240" y="1"/>
                  </a:lnTo>
                  <a:lnTo>
                    <a:pt x="260" y="7"/>
                  </a:lnTo>
                  <a:lnTo>
                    <a:pt x="279" y="15"/>
                  </a:lnTo>
                  <a:lnTo>
                    <a:pt x="299" y="26"/>
                  </a:lnTo>
                  <a:lnTo>
                    <a:pt x="315" y="40"/>
                  </a:lnTo>
                  <a:lnTo>
                    <a:pt x="329" y="58"/>
                  </a:lnTo>
                  <a:lnTo>
                    <a:pt x="549" y="383"/>
                  </a:lnTo>
                  <a:lnTo>
                    <a:pt x="353" y="469"/>
                  </a:lnTo>
                  <a:lnTo>
                    <a:pt x="318" y="482"/>
                  </a:lnTo>
                  <a:lnTo>
                    <a:pt x="283" y="489"/>
                  </a:lnTo>
                  <a:lnTo>
                    <a:pt x="247" y="492"/>
                  </a:lnTo>
                  <a:lnTo>
                    <a:pt x="212" y="488"/>
                  </a:lnTo>
                  <a:lnTo>
                    <a:pt x="176" y="481"/>
                  </a:lnTo>
                  <a:lnTo>
                    <a:pt x="143" y="468"/>
                  </a:lnTo>
                  <a:lnTo>
                    <a:pt x="110" y="450"/>
                  </a:lnTo>
                  <a:lnTo>
                    <a:pt x="82" y="428"/>
                  </a:lnTo>
                  <a:lnTo>
                    <a:pt x="58" y="403"/>
                  </a:lnTo>
                  <a:lnTo>
                    <a:pt x="37" y="376"/>
                  </a:lnTo>
                  <a:lnTo>
                    <a:pt x="20" y="346"/>
                  </a:lnTo>
                  <a:lnTo>
                    <a:pt x="8" y="313"/>
                  </a:lnTo>
                  <a:lnTo>
                    <a:pt x="0" y="279"/>
                  </a:lnTo>
                  <a:lnTo>
                    <a:pt x="39" y="267"/>
                  </a:lnTo>
                  <a:lnTo>
                    <a:pt x="77" y="250"/>
                  </a:lnTo>
                  <a:lnTo>
                    <a:pt x="112" y="229"/>
                  </a:lnTo>
                  <a:lnTo>
                    <a:pt x="142" y="201"/>
                  </a:lnTo>
                  <a:lnTo>
                    <a:pt x="167" y="169"/>
                  </a:lnTo>
                  <a:lnTo>
                    <a:pt x="188" y="135"/>
                  </a:lnTo>
                  <a:lnTo>
                    <a:pt x="204" y="96"/>
                  </a:lnTo>
                  <a:lnTo>
                    <a:pt x="214" y="56"/>
                  </a:lnTo>
                  <a:lnTo>
                    <a:pt x="217" y="13"/>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0" name="Shape 7980"/>
            <p:cNvSpPr/>
            <p:nvPr/>
          </p:nvSpPr>
          <p:spPr>
            <a:xfrm>
              <a:off x="6496" y="1967"/>
              <a:ext cx="344" cy="324"/>
            </a:xfrm>
            <a:custGeom>
              <a:avLst/>
              <a:gdLst/>
              <a:ahLst/>
              <a:cxnLst/>
              <a:rect l="0" t="0" r="0" b="0"/>
              <a:pathLst>
                <a:path w="1377" h="1294" extrusionOk="0">
                  <a:moveTo>
                    <a:pt x="578" y="0"/>
                  </a:moveTo>
                  <a:lnTo>
                    <a:pt x="598" y="0"/>
                  </a:lnTo>
                  <a:lnTo>
                    <a:pt x="598" y="14"/>
                  </a:lnTo>
                  <a:lnTo>
                    <a:pt x="600" y="54"/>
                  </a:lnTo>
                  <a:lnTo>
                    <a:pt x="608" y="92"/>
                  </a:lnTo>
                  <a:lnTo>
                    <a:pt x="622" y="127"/>
                  </a:lnTo>
                  <a:lnTo>
                    <a:pt x="641" y="161"/>
                  </a:lnTo>
                  <a:lnTo>
                    <a:pt x="663" y="191"/>
                  </a:lnTo>
                  <a:lnTo>
                    <a:pt x="689" y="217"/>
                  </a:lnTo>
                  <a:lnTo>
                    <a:pt x="719" y="240"/>
                  </a:lnTo>
                  <a:lnTo>
                    <a:pt x="752" y="259"/>
                  </a:lnTo>
                  <a:lnTo>
                    <a:pt x="788" y="273"/>
                  </a:lnTo>
                  <a:lnTo>
                    <a:pt x="826" y="281"/>
                  </a:lnTo>
                  <a:lnTo>
                    <a:pt x="833" y="324"/>
                  </a:lnTo>
                  <a:lnTo>
                    <a:pt x="846" y="365"/>
                  </a:lnTo>
                  <a:lnTo>
                    <a:pt x="864" y="405"/>
                  </a:lnTo>
                  <a:lnTo>
                    <a:pt x="887" y="442"/>
                  </a:lnTo>
                  <a:lnTo>
                    <a:pt x="914" y="475"/>
                  </a:lnTo>
                  <a:lnTo>
                    <a:pt x="945" y="507"/>
                  </a:lnTo>
                  <a:lnTo>
                    <a:pt x="981" y="532"/>
                  </a:lnTo>
                  <a:lnTo>
                    <a:pt x="1016" y="553"/>
                  </a:lnTo>
                  <a:lnTo>
                    <a:pt x="1054" y="569"/>
                  </a:lnTo>
                  <a:lnTo>
                    <a:pt x="1093" y="581"/>
                  </a:lnTo>
                  <a:lnTo>
                    <a:pt x="1132" y="587"/>
                  </a:lnTo>
                  <a:lnTo>
                    <a:pt x="1172" y="589"/>
                  </a:lnTo>
                  <a:lnTo>
                    <a:pt x="1217" y="586"/>
                  </a:lnTo>
                  <a:lnTo>
                    <a:pt x="1263" y="577"/>
                  </a:lnTo>
                  <a:lnTo>
                    <a:pt x="1305" y="772"/>
                  </a:lnTo>
                  <a:lnTo>
                    <a:pt x="1377" y="1114"/>
                  </a:lnTo>
                  <a:lnTo>
                    <a:pt x="1356" y="1117"/>
                  </a:lnTo>
                  <a:lnTo>
                    <a:pt x="1336" y="1122"/>
                  </a:lnTo>
                  <a:lnTo>
                    <a:pt x="691" y="1294"/>
                  </a:lnTo>
                  <a:lnTo>
                    <a:pt x="345" y="1100"/>
                  </a:lnTo>
                  <a:lnTo>
                    <a:pt x="430" y="697"/>
                  </a:lnTo>
                  <a:lnTo>
                    <a:pt x="241" y="1042"/>
                  </a:lnTo>
                  <a:lnTo>
                    <a:pt x="0" y="906"/>
                  </a:lnTo>
                  <a:lnTo>
                    <a:pt x="460" y="70"/>
                  </a:lnTo>
                  <a:lnTo>
                    <a:pt x="474" y="50"/>
                  </a:lnTo>
                  <a:lnTo>
                    <a:pt x="491" y="33"/>
                  </a:lnTo>
                  <a:lnTo>
                    <a:pt x="510" y="19"/>
                  </a:lnTo>
                  <a:lnTo>
                    <a:pt x="532" y="9"/>
                  </a:lnTo>
                  <a:lnTo>
                    <a:pt x="554" y="3"/>
                  </a:lnTo>
                  <a:lnTo>
                    <a:pt x="5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1" name="Shape 7981"/>
            <p:cNvSpPr/>
            <p:nvPr/>
          </p:nvSpPr>
          <p:spPr>
            <a:xfrm>
              <a:off x="6670" y="1968"/>
              <a:ext cx="87" cy="46"/>
            </a:xfrm>
            <a:custGeom>
              <a:avLst/>
              <a:gdLst/>
              <a:ahLst/>
              <a:cxnLst/>
              <a:rect l="0" t="0" r="0" b="0"/>
              <a:pathLst>
                <a:path w="349" h="188" extrusionOk="0">
                  <a:moveTo>
                    <a:pt x="0" y="0"/>
                  </a:moveTo>
                  <a:lnTo>
                    <a:pt x="272" y="0"/>
                  </a:lnTo>
                  <a:lnTo>
                    <a:pt x="349" y="0"/>
                  </a:lnTo>
                  <a:lnTo>
                    <a:pt x="349" y="13"/>
                  </a:lnTo>
                  <a:lnTo>
                    <a:pt x="346" y="44"/>
                  </a:lnTo>
                  <a:lnTo>
                    <a:pt x="337" y="74"/>
                  </a:lnTo>
                  <a:lnTo>
                    <a:pt x="324" y="100"/>
                  </a:lnTo>
                  <a:lnTo>
                    <a:pt x="308" y="125"/>
                  </a:lnTo>
                  <a:lnTo>
                    <a:pt x="287" y="146"/>
                  </a:lnTo>
                  <a:lnTo>
                    <a:pt x="262" y="163"/>
                  </a:lnTo>
                  <a:lnTo>
                    <a:pt x="235" y="176"/>
                  </a:lnTo>
                  <a:lnTo>
                    <a:pt x="206" y="185"/>
                  </a:lnTo>
                  <a:lnTo>
                    <a:pt x="175" y="188"/>
                  </a:lnTo>
                  <a:lnTo>
                    <a:pt x="144" y="185"/>
                  </a:lnTo>
                  <a:lnTo>
                    <a:pt x="114" y="176"/>
                  </a:lnTo>
                  <a:lnTo>
                    <a:pt x="86" y="163"/>
                  </a:lnTo>
                  <a:lnTo>
                    <a:pt x="63" y="146"/>
                  </a:lnTo>
                  <a:lnTo>
                    <a:pt x="41" y="125"/>
                  </a:lnTo>
                  <a:lnTo>
                    <a:pt x="24" y="100"/>
                  </a:lnTo>
                  <a:lnTo>
                    <a:pt x="11" y="74"/>
                  </a:lnTo>
                  <a:lnTo>
                    <a:pt x="4" y="44"/>
                  </a:lnTo>
                  <a:lnTo>
                    <a:pt x="0" y="1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2" name="Shape 7982"/>
            <p:cNvSpPr/>
            <p:nvPr/>
          </p:nvSpPr>
          <p:spPr>
            <a:xfrm>
              <a:off x="6353" y="2200"/>
              <a:ext cx="755" cy="276"/>
            </a:xfrm>
            <a:custGeom>
              <a:avLst/>
              <a:gdLst/>
              <a:ahLst/>
              <a:cxnLst/>
              <a:rect l="0" t="0" r="0" b="0"/>
              <a:pathLst>
                <a:path w="3020" h="1103" extrusionOk="0">
                  <a:moveTo>
                    <a:pt x="267" y="0"/>
                  </a:moveTo>
                  <a:lnTo>
                    <a:pt x="302" y="2"/>
                  </a:lnTo>
                  <a:lnTo>
                    <a:pt x="337" y="8"/>
                  </a:lnTo>
                  <a:lnTo>
                    <a:pt x="371" y="19"/>
                  </a:lnTo>
                  <a:lnTo>
                    <a:pt x="404" y="35"/>
                  </a:lnTo>
                  <a:lnTo>
                    <a:pt x="1247" y="507"/>
                  </a:lnTo>
                  <a:lnTo>
                    <a:pt x="1945" y="321"/>
                  </a:lnTo>
                  <a:lnTo>
                    <a:pt x="1984" y="314"/>
                  </a:lnTo>
                  <a:lnTo>
                    <a:pt x="2024" y="311"/>
                  </a:lnTo>
                  <a:lnTo>
                    <a:pt x="2064" y="316"/>
                  </a:lnTo>
                  <a:lnTo>
                    <a:pt x="2103" y="326"/>
                  </a:lnTo>
                  <a:lnTo>
                    <a:pt x="2836" y="575"/>
                  </a:lnTo>
                  <a:lnTo>
                    <a:pt x="2873" y="590"/>
                  </a:lnTo>
                  <a:lnTo>
                    <a:pt x="2907" y="611"/>
                  </a:lnTo>
                  <a:lnTo>
                    <a:pt x="2936" y="636"/>
                  </a:lnTo>
                  <a:lnTo>
                    <a:pt x="2961" y="664"/>
                  </a:lnTo>
                  <a:lnTo>
                    <a:pt x="2983" y="695"/>
                  </a:lnTo>
                  <a:lnTo>
                    <a:pt x="3000" y="729"/>
                  </a:lnTo>
                  <a:lnTo>
                    <a:pt x="3012" y="765"/>
                  </a:lnTo>
                  <a:lnTo>
                    <a:pt x="3019" y="803"/>
                  </a:lnTo>
                  <a:lnTo>
                    <a:pt x="3020" y="841"/>
                  </a:lnTo>
                  <a:lnTo>
                    <a:pt x="3015" y="880"/>
                  </a:lnTo>
                  <a:lnTo>
                    <a:pt x="3006" y="919"/>
                  </a:lnTo>
                  <a:lnTo>
                    <a:pt x="2991" y="956"/>
                  </a:lnTo>
                  <a:lnTo>
                    <a:pt x="2971" y="988"/>
                  </a:lnTo>
                  <a:lnTo>
                    <a:pt x="2948" y="1017"/>
                  </a:lnTo>
                  <a:lnTo>
                    <a:pt x="2920" y="1043"/>
                  </a:lnTo>
                  <a:lnTo>
                    <a:pt x="2889" y="1064"/>
                  </a:lnTo>
                  <a:lnTo>
                    <a:pt x="2857" y="1081"/>
                  </a:lnTo>
                  <a:lnTo>
                    <a:pt x="2823" y="1093"/>
                  </a:lnTo>
                  <a:lnTo>
                    <a:pt x="2786" y="1101"/>
                  </a:lnTo>
                  <a:lnTo>
                    <a:pt x="2748" y="1103"/>
                  </a:lnTo>
                  <a:lnTo>
                    <a:pt x="2705" y="1100"/>
                  </a:lnTo>
                  <a:lnTo>
                    <a:pt x="2661" y="1089"/>
                  </a:lnTo>
                  <a:lnTo>
                    <a:pt x="2006" y="866"/>
                  </a:lnTo>
                  <a:lnTo>
                    <a:pt x="1280" y="1060"/>
                  </a:lnTo>
                  <a:lnTo>
                    <a:pt x="1246" y="1068"/>
                  </a:lnTo>
                  <a:lnTo>
                    <a:pt x="1211" y="1070"/>
                  </a:lnTo>
                  <a:lnTo>
                    <a:pt x="1177" y="1068"/>
                  </a:lnTo>
                  <a:lnTo>
                    <a:pt x="1142" y="1061"/>
                  </a:lnTo>
                  <a:lnTo>
                    <a:pt x="1109" y="1050"/>
                  </a:lnTo>
                  <a:lnTo>
                    <a:pt x="1078" y="1035"/>
                  </a:lnTo>
                  <a:lnTo>
                    <a:pt x="139" y="509"/>
                  </a:lnTo>
                  <a:lnTo>
                    <a:pt x="108" y="488"/>
                  </a:lnTo>
                  <a:lnTo>
                    <a:pt x="81" y="464"/>
                  </a:lnTo>
                  <a:lnTo>
                    <a:pt x="57" y="438"/>
                  </a:lnTo>
                  <a:lnTo>
                    <a:pt x="38" y="409"/>
                  </a:lnTo>
                  <a:lnTo>
                    <a:pt x="22" y="378"/>
                  </a:lnTo>
                  <a:lnTo>
                    <a:pt x="11" y="345"/>
                  </a:lnTo>
                  <a:lnTo>
                    <a:pt x="4" y="311"/>
                  </a:lnTo>
                  <a:lnTo>
                    <a:pt x="0" y="277"/>
                  </a:lnTo>
                  <a:lnTo>
                    <a:pt x="3" y="241"/>
                  </a:lnTo>
                  <a:lnTo>
                    <a:pt x="8" y="207"/>
                  </a:lnTo>
                  <a:lnTo>
                    <a:pt x="20" y="172"/>
                  </a:lnTo>
                  <a:lnTo>
                    <a:pt x="35" y="139"/>
                  </a:lnTo>
                  <a:lnTo>
                    <a:pt x="55" y="108"/>
                  </a:lnTo>
                  <a:lnTo>
                    <a:pt x="79" y="81"/>
                  </a:lnTo>
                  <a:lnTo>
                    <a:pt x="106" y="57"/>
                  </a:lnTo>
                  <a:lnTo>
                    <a:pt x="135" y="38"/>
                  </a:lnTo>
                  <a:lnTo>
                    <a:pt x="165" y="22"/>
                  </a:lnTo>
                  <a:lnTo>
                    <a:pt x="198" y="10"/>
                  </a:lnTo>
                  <a:lnTo>
                    <a:pt x="232" y="3"/>
                  </a:lnTo>
                  <a:lnTo>
                    <a:pt x="2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3" name="Shape 7983"/>
            <p:cNvSpPr/>
            <p:nvPr/>
          </p:nvSpPr>
          <p:spPr>
            <a:xfrm>
              <a:off x="6248" y="2051"/>
              <a:ext cx="155" cy="155"/>
            </a:xfrm>
            <a:custGeom>
              <a:avLst/>
              <a:gdLst/>
              <a:ahLst/>
              <a:cxnLst/>
              <a:rect l="0" t="0" r="0" b="0"/>
              <a:pathLst>
                <a:path w="619" h="620" extrusionOk="0">
                  <a:moveTo>
                    <a:pt x="310" y="0"/>
                  </a:moveTo>
                  <a:lnTo>
                    <a:pt x="355" y="3"/>
                  </a:lnTo>
                  <a:lnTo>
                    <a:pt x="399" y="14"/>
                  </a:lnTo>
                  <a:lnTo>
                    <a:pt x="440" y="29"/>
                  </a:lnTo>
                  <a:lnTo>
                    <a:pt x="478" y="51"/>
                  </a:lnTo>
                  <a:lnTo>
                    <a:pt x="512" y="77"/>
                  </a:lnTo>
                  <a:lnTo>
                    <a:pt x="543" y="107"/>
                  </a:lnTo>
                  <a:lnTo>
                    <a:pt x="569" y="141"/>
                  </a:lnTo>
                  <a:lnTo>
                    <a:pt x="589" y="180"/>
                  </a:lnTo>
                  <a:lnTo>
                    <a:pt x="606" y="221"/>
                  </a:lnTo>
                  <a:lnTo>
                    <a:pt x="615" y="264"/>
                  </a:lnTo>
                  <a:lnTo>
                    <a:pt x="619" y="310"/>
                  </a:lnTo>
                  <a:lnTo>
                    <a:pt x="616" y="348"/>
                  </a:lnTo>
                  <a:lnTo>
                    <a:pt x="610" y="384"/>
                  </a:lnTo>
                  <a:lnTo>
                    <a:pt x="599" y="418"/>
                  </a:lnTo>
                  <a:lnTo>
                    <a:pt x="584" y="452"/>
                  </a:lnTo>
                  <a:lnTo>
                    <a:pt x="567" y="482"/>
                  </a:lnTo>
                  <a:lnTo>
                    <a:pt x="543" y="513"/>
                  </a:lnTo>
                  <a:lnTo>
                    <a:pt x="515" y="541"/>
                  </a:lnTo>
                  <a:lnTo>
                    <a:pt x="485" y="565"/>
                  </a:lnTo>
                  <a:lnTo>
                    <a:pt x="451" y="585"/>
                  </a:lnTo>
                  <a:lnTo>
                    <a:pt x="414" y="601"/>
                  </a:lnTo>
                  <a:lnTo>
                    <a:pt x="376" y="612"/>
                  </a:lnTo>
                  <a:lnTo>
                    <a:pt x="343" y="619"/>
                  </a:lnTo>
                  <a:lnTo>
                    <a:pt x="310" y="620"/>
                  </a:lnTo>
                  <a:lnTo>
                    <a:pt x="263" y="616"/>
                  </a:lnTo>
                  <a:lnTo>
                    <a:pt x="219" y="607"/>
                  </a:lnTo>
                  <a:lnTo>
                    <a:pt x="178" y="592"/>
                  </a:lnTo>
                  <a:lnTo>
                    <a:pt x="141" y="570"/>
                  </a:lnTo>
                  <a:lnTo>
                    <a:pt x="106" y="544"/>
                  </a:lnTo>
                  <a:lnTo>
                    <a:pt x="76" y="514"/>
                  </a:lnTo>
                  <a:lnTo>
                    <a:pt x="49" y="479"/>
                  </a:lnTo>
                  <a:lnTo>
                    <a:pt x="29" y="441"/>
                  </a:lnTo>
                  <a:lnTo>
                    <a:pt x="13" y="400"/>
                  </a:lnTo>
                  <a:lnTo>
                    <a:pt x="3" y="356"/>
                  </a:lnTo>
                  <a:lnTo>
                    <a:pt x="0" y="310"/>
                  </a:lnTo>
                  <a:lnTo>
                    <a:pt x="3" y="264"/>
                  </a:lnTo>
                  <a:lnTo>
                    <a:pt x="13" y="221"/>
                  </a:lnTo>
                  <a:lnTo>
                    <a:pt x="29" y="180"/>
                  </a:lnTo>
                  <a:lnTo>
                    <a:pt x="49" y="141"/>
                  </a:lnTo>
                  <a:lnTo>
                    <a:pt x="76" y="107"/>
                  </a:lnTo>
                  <a:lnTo>
                    <a:pt x="106" y="77"/>
                  </a:lnTo>
                  <a:lnTo>
                    <a:pt x="141" y="51"/>
                  </a:lnTo>
                  <a:lnTo>
                    <a:pt x="178" y="29"/>
                  </a:lnTo>
                  <a:lnTo>
                    <a:pt x="219" y="14"/>
                  </a:lnTo>
                  <a:lnTo>
                    <a:pt x="263" y="3"/>
                  </a:lnTo>
                  <a:lnTo>
                    <a:pt x="3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4" name="Shape 7984"/>
            <p:cNvSpPr/>
            <p:nvPr/>
          </p:nvSpPr>
          <p:spPr>
            <a:xfrm>
              <a:off x="6221" y="2296"/>
              <a:ext cx="870" cy="282"/>
            </a:xfrm>
            <a:custGeom>
              <a:avLst/>
              <a:gdLst/>
              <a:ahLst/>
              <a:cxnLst/>
              <a:rect l="0" t="0" r="0" b="0"/>
              <a:pathLst>
                <a:path w="3479" h="1127" extrusionOk="0">
                  <a:moveTo>
                    <a:pt x="168" y="0"/>
                  </a:moveTo>
                  <a:lnTo>
                    <a:pt x="197" y="3"/>
                  </a:lnTo>
                  <a:lnTo>
                    <a:pt x="226" y="10"/>
                  </a:lnTo>
                  <a:lnTo>
                    <a:pt x="254" y="23"/>
                  </a:lnTo>
                  <a:lnTo>
                    <a:pt x="503" y="165"/>
                  </a:lnTo>
                  <a:lnTo>
                    <a:pt x="1583" y="788"/>
                  </a:lnTo>
                  <a:lnTo>
                    <a:pt x="3310" y="788"/>
                  </a:lnTo>
                  <a:lnTo>
                    <a:pt x="3341" y="791"/>
                  </a:lnTo>
                  <a:lnTo>
                    <a:pt x="3369" y="800"/>
                  </a:lnTo>
                  <a:lnTo>
                    <a:pt x="3396" y="813"/>
                  </a:lnTo>
                  <a:lnTo>
                    <a:pt x="3420" y="830"/>
                  </a:lnTo>
                  <a:lnTo>
                    <a:pt x="3440" y="850"/>
                  </a:lnTo>
                  <a:lnTo>
                    <a:pt x="3456" y="873"/>
                  </a:lnTo>
                  <a:lnTo>
                    <a:pt x="3469" y="900"/>
                  </a:lnTo>
                  <a:lnTo>
                    <a:pt x="3477" y="928"/>
                  </a:lnTo>
                  <a:lnTo>
                    <a:pt x="3479" y="958"/>
                  </a:lnTo>
                  <a:lnTo>
                    <a:pt x="3477" y="988"/>
                  </a:lnTo>
                  <a:lnTo>
                    <a:pt x="3468" y="1017"/>
                  </a:lnTo>
                  <a:lnTo>
                    <a:pt x="3456" y="1043"/>
                  </a:lnTo>
                  <a:lnTo>
                    <a:pt x="3439" y="1067"/>
                  </a:lnTo>
                  <a:lnTo>
                    <a:pt x="3419" y="1087"/>
                  </a:lnTo>
                  <a:lnTo>
                    <a:pt x="3395" y="1105"/>
                  </a:lnTo>
                  <a:lnTo>
                    <a:pt x="3369" y="1117"/>
                  </a:lnTo>
                  <a:lnTo>
                    <a:pt x="3340" y="1125"/>
                  </a:lnTo>
                  <a:lnTo>
                    <a:pt x="3310" y="1127"/>
                  </a:lnTo>
                  <a:lnTo>
                    <a:pt x="1538" y="1127"/>
                  </a:lnTo>
                  <a:lnTo>
                    <a:pt x="1509" y="1125"/>
                  </a:lnTo>
                  <a:lnTo>
                    <a:pt x="1480" y="1118"/>
                  </a:lnTo>
                  <a:lnTo>
                    <a:pt x="1453" y="1105"/>
                  </a:lnTo>
                  <a:lnTo>
                    <a:pt x="85" y="317"/>
                  </a:lnTo>
                  <a:lnTo>
                    <a:pt x="60" y="299"/>
                  </a:lnTo>
                  <a:lnTo>
                    <a:pt x="39" y="278"/>
                  </a:lnTo>
                  <a:lnTo>
                    <a:pt x="23" y="254"/>
                  </a:lnTo>
                  <a:lnTo>
                    <a:pt x="10" y="228"/>
                  </a:lnTo>
                  <a:lnTo>
                    <a:pt x="3" y="200"/>
                  </a:lnTo>
                  <a:lnTo>
                    <a:pt x="0" y="171"/>
                  </a:lnTo>
                  <a:lnTo>
                    <a:pt x="0" y="171"/>
                  </a:lnTo>
                  <a:lnTo>
                    <a:pt x="2" y="142"/>
                  </a:lnTo>
                  <a:lnTo>
                    <a:pt x="10" y="113"/>
                  </a:lnTo>
                  <a:lnTo>
                    <a:pt x="23" y="86"/>
                  </a:lnTo>
                  <a:lnTo>
                    <a:pt x="40" y="60"/>
                  </a:lnTo>
                  <a:lnTo>
                    <a:pt x="61" y="39"/>
                  </a:lnTo>
                  <a:lnTo>
                    <a:pt x="85" y="22"/>
                  </a:lnTo>
                  <a:lnTo>
                    <a:pt x="112" y="10"/>
                  </a:lnTo>
                  <a:lnTo>
                    <a:pt x="140" y="3"/>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5" name="Shape 7985"/>
            <p:cNvSpPr/>
            <p:nvPr/>
          </p:nvSpPr>
          <p:spPr>
            <a:xfrm>
              <a:off x="6813" y="2005"/>
              <a:ext cx="177" cy="154"/>
            </a:xfrm>
            <a:custGeom>
              <a:avLst/>
              <a:gdLst/>
              <a:ahLst/>
              <a:cxnLst/>
              <a:rect l="0" t="0" r="0" b="0"/>
              <a:pathLst>
                <a:path w="705" h="616" extrusionOk="0">
                  <a:moveTo>
                    <a:pt x="411" y="0"/>
                  </a:moveTo>
                  <a:lnTo>
                    <a:pt x="441" y="2"/>
                  </a:lnTo>
                  <a:lnTo>
                    <a:pt x="470" y="10"/>
                  </a:lnTo>
                  <a:lnTo>
                    <a:pt x="497" y="21"/>
                  </a:lnTo>
                  <a:lnTo>
                    <a:pt x="522" y="36"/>
                  </a:lnTo>
                  <a:lnTo>
                    <a:pt x="545" y="55"/>
                  </a:lnTo>
                  <a:lnTo>
                    <a:pt x="566" y="80"/>
                  </a:lnTo>
                  <a:lnTo>
                    <a:pt x="583" y="109"/>
                  </a:lnTo>
                  <a:lnTo>
                    <a:pt x="595" y="140"/>
                  </a:lnTo>
                  <a:lnTo>
                    <a:pt x="618" y="147"/>
                  </a:lnTo>
                  <a:lnTo>
                    <a:pt x="638" y="157"/>
                  </a:lnTo>
                  <a:lnTo>
                    <a:pt x="658" y="170"/>
                  </a:lnTo>
                  <a:lnTo>
                    <a:pt x="674" y="186"/>
                  </a:lnTo>
                  <a:lnTo>
                    <a:pt x="688" y="207"/>
                  </a:lnTo>
                  <a:lnTo>
                    <a:pt x="699" y="233"/>
                  </a:lnTo>
                  <a:lnTo>
                    <a:pt x="704" y="259"/>
                  </a:lnTo>
                  <a:lnTo>
                    <a:pt x="705" y="286"/>
                  </a:lnTo>
                  <a:lnTo>
                    <a:pt x="700" y="311"/>
                  </a:lnTo>
                  <a:lnTo>
                    <a:pt x="690" y="336"/>
                  </a:lnTo>
                  <a:lnTo>
                    <a:pt x="676" y="359"/>
                  </a:lnTo>
                  <a:lnTo>
                    <a:pt x="658" y="378"/>
                  </a:lnTo>
                  <a:lnTo>
                    <a:pt x="635" y="394"/>
                  </a:lnTo>
                  <a:lnTo>
                    <a:pt x="270" y="599"/>
                  </a:lnTo>
                  <a:lnTo>
                    <a:pt x="249" y="609"/>
                  </a:lnTo>
                  <a:lnTo>
                    <a:pt x="226" y="614"/>
                  </a:lnTo>
                  <a:lnTo>
                    <a:pt x="204" y="616"/>
                  </a:lnTo>
                  <a:lnTo>
                    <a:pt x="177" y="613"/>
                  </a:lnTo>
                  <a:lnTo>
                    <a:pt x="151" y="607"/>
                  </a:lnTo>
                  <a:lnTo>
                    <a:pt x="127" y="594"/>
                  </a:lnTo>
                  <a:lnTo>
                    <a:pt x="107" y="576"/>
                  </a:lnTo>
                  <a:lnTo>
                    <a:pt x="88" y="556"/>
                  </a:lnTo>
                  <a:lnTo>
                    <a:pt x="0" y="423"/>
                  </a:lnTo>
                  <a:lnTo>
                    <a:pt x="24" y="417"/>
                  </a:lnTo>
                  <a:lnTo>
                    <a:pt x="47" y="408"/>
                  </a:lnTo>
                  <a:lnTo>
                    <a:pt x="261" y="314"/>
                  </a:lnTo>
                  <a:lnTo>
                    <a:pt x="357" y="270"/>
                  </a:lnTo>
                  <a:lnTo>
                    <a:pt x="374" y="280"/>
                  </a:lnTo>
                  <a:lnTo>
                    <a:pt x="391" y="287"/>
                  </a:lnTo>
                  <a:lnTo>
                    <a:pt x="411" y="289"/>
                  </a:lnTo>
                  <a:lnTo>
                    <a:pt x="433" y="287"/>
                  </a:lnTo>
                  <a:lnTo>
                    <a:pt x="453" y="279"/>
                  </a:lnTo>
                  <a:lnTo>
                    <a:pt x="470" y="268"/>
                  </a:lnTo>
                  <a:lnTo>
                    <a:pt x="486" y="253"/>
                  </a:lnTo>
                  <a:lnTo>
                    <a:pt x="496" y="236"/>
                  </a:lnTo>
                  <a:lnTo>
                    <a:pt x="504" y="215"/>
                  </a:lnTo>
                  <a:lnTo>
                    <a:pt x="506" y="194"/>
                  </a:lnTo>
                  <a:lnTo>
                    <a:pt x="504" y="171"/>
                  </a:lnTo>
                  <a:lnTo>
                    <a:pt x="496" y="151"/>
                  </a:lnTo>
                  <a:lnTo>
                    <a:pt x="486" y="134"/>
                  </a:lnTo>
                  <a:lnTo>
                    <a:pt x="470" y="119"/>
                  </a:lnTo>
                  <a:lnTo>
                    <a:pt x="453" y="108"/>
                  </a:lnTo>
                  <a:lnTo>
                    <a:pt x="433" y="100"/>
                  </a:lnTo>
                  <a:lnTo>
                    <a:pt x="411" y="98"/>
                  </a:lnTo>
                  <a:lnTo>
                    <a:pt x="388" y="101"/>
                  </a:lnTo>
                  <a:lnTo>
                    <a:pt x="366" y="109"/>
                  </a:lnTo>
                  <a:lnTo>
                    <a:pt x="349" y="122"/>
                  </a:lnTo>
                  <a:lnTo>
                    <a:pt x="334" y="139"/>
                  </a:lnTo>
                  <a:lnTo>
                    <a:pt x="323" y="159"/>
                  </a:lnTo>
                  <a:lnTo>
                    <a:pt x="318" y="181"/>
                  </a:lnTo>
                  <a:lnTo>
                    <a:pt x="221" y="224"/>
                  </a:lnTo>
                  <a:lnTo>
                    <a:pt x="219" y="209"/>
                  </a:lnTo>
                  <a:lnTo>
                    <a:pt x="218" y="194"/>
                  </a:lnTo>
                  <a:lnTo>
                    <a:pt x="220" y="170"/>
                  </a:lnTo>
                  <a:lnTo>
                    <a:pt x="224" y="147"/>
                  </a:lnTo>
                  <a:lnTo>
                    <a:pt x="230" y="125"/>
                  </a:lnTo>
                  <a:lnTo>
                    <a:pt x="245" y="95"/>
                  </a:lnTo>
                  <a:lnTo>
                    <a:pt x="264" y="69"/>
                  </a:lnTo>
                  <a:lnTo>
                    <a:pt x="287" y="45"/>
                  </a:lnTo>
                  <a:lnTo>
                    <a:pt x="314" y="27"/>
                  </a:lnTo>
                  <a:lnTo>
                    <a:pt x="345" y="12"/>
                  </a:lnTo>
                  <a:lnTo>
                    <a:pt x="377" y="3"/>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6" name="Shape 7986"/>
            <p:cNvSpPr/>
            <p:nvPr/>
          </p:nvSpPr>
          <p:spPr>
            <a:xfrm>
              <a:off x="6630" y="1842"/>
              <a:ext cx="162" cy="109"/>
            </a:xfrm>
            <a:custGeom>
              <a:avLst/>
              <a:gdLst/>
              <a:ahLst/>
              <a:cxnLst/>
              <a:rect l="0" t="0" r="0" b="0"/>
              <a:pathLst>
                <a:path w="646" h="437" extrusionOk="0">
                  <a:moveTo>
                    <a:pt x="23" y="0"/>
                  </a:moveTo>
                  <a:lnTo>
                    <a:pt x="97" y="16"/>
                  </a:lnTo>
                  <a:lnTo>
                    <a:pt x="171" y="28"/>
                  </a:lnTo>
                  <a:lnTo>
                    <a:pt x="248" y="36"/>
                  </a:lnTo>
                  <a:lnTo>
                    <a:pt x="323" y="38"/>
                  </a:lnTo>
                  <a:lnTo>
                    <a:pt x="399" y="36"/>
                  </a:lnTo>
                  <a:lnTo>
                    <a:pt x="475" y="28"/>
                  </a:lnTo>
                  <a:lnTo>
                    <a:pt x="550" y="16"/>
                  </a:lnTo>
                  <a:lnTo>
                    <a:pt x="624" y="0"/>
                  </a:lnTo>
                  <a:lnTo>
                    <a:pt x="635" y="36"/>
                  </a:lnTo>
                  <a:lnTo>
                    <a:pt x="643" y="75"/>
                  </a:lnTo>
                  <a:lnTo>
                    <a:pt x="646" y="113"/>
                  </a:lnTo>
                  <a:lnTo>
                    <a:pt x="643" y="155"/>
                  </a:lnTo>
                  <a:lnTo>
                    <a:pt x="634" y="195"/>
                  </a:lnTo>
                  <a:lnTo>
                    <a:pt x="621" y="234"/>
                  </a:lnTo>
                  <a:lnTo>
                    <a:pt x="604" y="270"/>
                  </a:lnTo>
                  <a:lnTo>
                    <a:pt x="585" y="301"/>
                  </a:lnTo>
                  <a:lnTo>
                    <a:pt x="562" y="330"/>
                  </a:lnTo>
                  <a:lnTo>
                    <a:pt x="536" y="356"/>
                  </a:lnTo>
                  <a:lnTo>
                    <a:pt x="507" y="379"/>
                  </a:lnTo>
                  <a:lnTo>
                    <a:pt x="474" y="399"/>
                  </a:lnTo>
                  <a:lnTo>
                    <a:pt x="439" y="415"/>
                  </a:lnTo>
                  <a:lnTo>
                    <a:pt x="403" y="427"/>
                  </a:lnTo>
                  <a:lnTo>
                    <a:pt x="364" y="434"/>
                  </a:lnTo>
                  <a:lnTo>
                    <a:pt x="323" y="437"/>
                  </a:lnTo>
                  <a:lnTo>
                    <a:pt x="279" y="433"/>
                  </a:lnTo>
                  <a:lnTo>
                    <a:pt x="236" y="425"/>
                  </a:lnTo>
                  <a:lnTo>
                    <a:pt x="196" y="410"/>
                  </a:lnTo>
                  <a:lnTo>
                    <a:pt x="158" y="390"/>
                  </a:lnTo>
                  <a:lnTo>
                    <a:pt x="130" y="372"/>
                  </a:lnTo>
                  <a:lnTo>
                    <a:pt x="106" y="350"/>
                  </a:lnTo>
                  <a:lnTo>
                    <a:pt x="82" y="327"/>
                  </a:lnTo>
                  <a:lnTo>
                    <a:pt x="62" y="301"/>
                  </a:lnTo>
                  <a:lnTo>
                    <a:pt x="40" y="267"/>
                  </a:lnTo>
                  <a:lnTo>
                    <a:pt x="24" y="233"/>
                  </a:lnTo>
                  <a:lnTo>
                    <a:pt x="11" y="194"/>
                  </a:lnTo>
                  <a:lnTo>
                    <a:pt x="3" y="155"/>
                  </a:lnTo>
                  <a:lnTo>
                    <a:pt x="0" y="113"/>
                  </a:lnTo>
                  <a:lnTo>
                    <a:pt x="3" y="75"/>
                  </a:lnTo>
                  <a:lnTo>
                    <a:pt x="11" y="37"/>
                  </a:lnTo>
                  <a:lnTo>
                    <a:pt x="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87" name="Shape 7987"/>
            <p:cNvSpPr/>
            <p:nvPr/>
          </p:nvSpPr>
          <p:spPr>
            <a:xfrm>
              <a:off x="6633" y="1741"/>
              <a:ext cx="156" cy="88"/>
            </a:xfrm>
            <a:custGeom>
              <a:avLst/>
              <a:gdLst/>
              <a:ahLst/>
              <a:cxnLst/>
              <a:rect l="0" t="0" r="0" b="0"/>
              <a:pathLst>
                <a:path w="626" h="353" extrusionOk="0">
                  <a:moveTo>
                    <a:pt x="270" y="103"/>
                  </a:moveTo>
                  <a:lnTo>
                    <a:pt x="270" y="142"/>
                  </a:lnTo>
                  <a:lnTo>
                    <a:pt x="231" y="142"/>
                  </a:lnTo>
                  <a:lnTo>
                    <a:pt x="231" y="229"/>
                  </a:lnTo>
                  <a:lnTo>
                    <a:pt x="270" y="229"/>
                  </a:lnTo>
                  <a:lnTo>
                    <a:pt x="270" y="268"/>
                  </a:lnTo>
                  <a:lnTo>
                    <a:pt x="357" y="268"/>
                  </a:lnTo>
                  <a:lnTo>
                    <a:pt x="357" y="229"/>
                  </a:lnTo>
                  <a:lnTo>
                    <a:pt x="395" y="229"/>
                  </a:lnTo>
                  <a:lnTo>
                    <a:pt x="395" y="142"/>
                  </a:lnTo>
                  <a:lnTo>
                    <a:pt x="357" y="142"/>
                  </a:lnTo>
                  <a:lnTo>
                    <a:pt x="357" y="103"/>
                  </a:lnTo>
                  <a:lnTo>
                    <a:pt x="270" y="103"/>
                  </a:lnTo>
                  <a:close/>
                  <a:moveTo>
                    <a:pt x="75" y="0"/>
                  </a:moveTo>
                  <a:lnTo>
                    <a:pt x="75" y="0"/>
                  </a:lnTo>
                  <a:lnTo>
                    <a:pt x="77" y="0"/>
                  </a:lnTo>
                  <a:lnTo>
                    <a:pt x="81" y="1"/>
                  </a:lnTo>
                  <a:lnTo>
                    <a:pt x="157" y="18"/>
                  </a:lnTo>
                  <a:lnTo>
                    <a:pt x="236" y="28"/>
                  </a:lnTo>
                  <a:lnTo>
                    <a:pt x="313" y="32"/>
                  </a:lnTo>
                  <a:lnTo>
                    <a:pt x="392" y="28"/>
                  </a:lnTo>
                  <a:lnTo>
                    <a:pt x="469" y="18"/>
                  </a:lnTo>
                  <a:lnTo>
                    <a:pt x="546" y="1"/>
                  </a:lnTo>
                  <a:lnTo>
                    <a:pt x="549" y="0"/>
                  </a:lnTo>
                  <a:lnTo>
                    <a:pt x="552" y="0"/>
                  </a:lnTo>
                  <a:lnTo>
                    <a:pt x="552" y="0"/>
                  </a:lnTo>
                  <a:lnTo>
                    <a:pt x="556" y="0"/>
                  </a:lnTo>
                  <a:lnTo>
                    <a:pt x="560" y="3"/>
                  </a:lnTo>
                  <a:lnTo>
                    <a:pt x="564" y="4"/>
                  </a:lnTo>
                  <a:lnTo>
                    <a:pt x="567" y="7"/>
                  </a:lnTo>
                  <a:lnTo>
                    <a:pt x="570" y="10"/>
                  </a:lnTo>
                  <a:lnTo>
                    <a:pt x="572" y="14"/>
                  </a:lnTo>
                  <a:lnTo>
                    <a:pt x="575" y="19"/>
                  </a:lnTo>
                  <a:lnTo>
                    <a:pt x="583" y="59"/>
                  </a:lnTo>
                  <a:lnTo>
                    <a:pt x="592" y="104"/>
                  </a:lnTo>
                  <a:lnTo>
                    <a:pt x="600" y="152"/>
                  </a:lnTo>
                  <a:lnTo>
                    <a:pt x="609" y="201"/>
                  </a:lnTo>
                  <a:lnTo>
                    <a:pt x="618" y="246"/>
                  </a:lnTo>
                  <a:lnTo>
                    <a:pt x="626" y="286"/>
                  </a:lnTo>
                  <a:lnTo>
                    <a:pt x="626" y="294"/>
                  </a:lnTo>
                  <a:lnTo>
                    <a:pt x="624" y="303"/>
                  </a:lnTo>
                  <a:lnTo>
                    <a:pt x="618" y="310"/>
                  </a:lnTo>
                  <a:lnTo>
                    <a:pt x="610" y="314"/>
                  </a:lnTo>
                  <a:lnTo>
                    <a:pt x="537" y="331"/>
                  </a:lnTo>
                  <a:lnTo>
                    <a:pt x="463" y="343"/>
                  </a:lnTo>
                  <a:lnTo>
                    <a:pt x="388" y="350"/>
                  </a:lnTo>
                  <a:lnTo>
                    <a:pt x="313" y="353"/>
                  </a:lnTo>
                  <a:lnTo>
                    <a:pt x="239" y="350"/>
                  </a:lnTo>
                  <a:lnTo>
                    <a:pt x="165" y="343"/>
                  </a:lnTo>
                  <a:lnTo>
                    <a:pt x="90" y="331"/>
                  </a:lnTo>
                  <a:lnTo>
                    <a:pt x="17" y="314"/>
                  </a:lnTo>
                  <a:lnTo>
                    <a:pt x="8" y="310"/>
                  </a:lnTo>
                  <a:lnTo>
                    <a:pt x="3" y="303"/>
                  </a:lnTo>
                  <a:lnTo>
                    <a:pt x="0" y="294"/>
                  </a:lnTo>
                  <a:lnTo>
                    <a:pt x="0" y="286"/>
                  </a:lnTo>
                  <a:lnTo>
                    <a:pt x="8" y="246"/>
                  </a:lnTo>
                  <a:lnTo>
                    <a:pt x="17" y="201"/>
                  </a:lnTo>
                  <a:lnTo>
                    <a:pt x="26" y="152"/>
                  </a:lnTo>
                  <a:lnTo>
                    <a:pt x="34" y="104"/>
                  </a:lnTo>
                  <a:lnTo>
                    <a:pt x="43" y="59"/>
                  </a:lnTo>
                  <a:lnTo>
                    <a:pt x="52" y="19"/>
                  </a:lnTo>
                  <a:lnTo>
                    <a:pt x="54" y="14"/>
                  </a:lnTo>
                  <a:lnTo>
                    <a:pt x="56" y="10"/>
                  </a:lnTo>
                  <a:lnTo>
                    <a:pt x="59" y="7"/>
                  </a:lnTo>
                  <a:lnTo>
                    <a:pt x="62" y="4"/>
                  </a:lnTo>
                  <a:lnTo>
                    <a:pt x="67" y="3"/>
                  </a:lnTo>
                  <a:lnTo>
                    <a:pt x="71" y="0"/>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7988" name="Shape 7988"/>
          <p:cNvGrpSpPr/>
          <p:nvPr/>
        </p:nvGrpSpPr>
        <p:grpSpPr>
          <a:xfrm>
            <a:off x="8584212" y="1237202"/>
            <a:ext cx="217644" cy="186652"/>
            <a:chOff x="5181" y="1210"/>
            <a:chExt cx="934" cy="801"/>
          </a:xfrm>
        </p:grpSpPr>
        <p:sp>
          <p:nvSpPr>
            <p:cNvPr id="7989" name="Shape 7989"/>
            <p:cNvSpPr/>
            <p:nvPr/>
          </p:nvSpPr>
          <p:spPr>
            <a:xfrm>
              <a:off x="5181" y="1343"/>
              <a:ext cx="134" cy="668"/>
            </a:xfrm>
            <a:custGeom>
              <a:avLst/>
              <a:gdLst/>
              <a:ahLst/>
              <a:cxnLst/>
              <a:rect l="0" t="0" r="0" b="0"/>
              <a:pathLst>
                <a:path w="534" h="2670" extrusionOk="0">
                  <a:moveTo>
                    <a:pt x="467" y="0"/>
                  </a:moveTo>
                  <a:lnTo>
                    <a:pt x="534" y="0"/>
                  </a:lnTo>
                  <a:lnTo>
                    <a:pt x="534" y="2670"/>
                  </a:lnTo>
                  <a:lnTo>
                    <a:pt x="467" y="2670"/>
                  </a:lnTo>
                  <a:lnTo>
                    <a:pt x="413" y="2668"/>
                  </a:lnTo>
                  <a:lnTo>
                    <a:pt x="362" y="2659"/>
                  </a:lnTo>
                  <a:lnTo>
                    <a:pt x="313" y="2645"/>
                  </a:lnTo>
                  <a:lnTo>
                    <a:pt x="265" y="2626"/>
                  </a:lnTo>
                  <a:lnTo>
                    <a:pt x="221" y="2600"/>
                  </a:lnTo>
                  <a:lnTo>
                    <a:pt x="178" y="2569"/>
                  </a:lnTo>
                  <a:lnTo>
                    <a:pt x="137" y="2533"/>
                  </a:lnTo>
                  <a:lnTo>
                    <a:pt x="101" y="2492"/>
                  </a:lnTo>
                  <a:lnTo>
                    <a:pt x="70" y="2450"/>
                  </a:lnTo>
                  <a:lnTo>
                    <a:pt x="45" y="2405"/>
                  </a:lnTo>
                  <a:lnTo>
                    <a:pt x="25" y="2358"/>
                  </a:lnTo>
                  <a:lnTo>
                    <a:pt x="11" y="2308"/>
                  </a:lnTo>
                  <a:lnTo>
                    <a:pt x="2" y="2257"/>
                  </a:lnTo>
                  <a:lnTo>
                    <a:pt x="0" y="2203"/>
                  </a:lnTo>
                  <a:lnTo>
                    <a:pt x="0" y="467"/>
                  </a:lnTo>
                  <a:lnTo>
                    <a:pt x="2" y="414"/>
                  </a:lnTo>
                  <a:lnTo>
                    <a:pt x="11" y="362"/>
                  </a:lnTo>
                  <a:lnTo>
                    <a:pt x="25" y="313"/>
                  </a:lnTo>
                  <a:lnTo>
                    <a:pt x="45" y="265"/>
                  </a:lnTo>
                  <a:lnTo>
                    <a:pt x="70" y="221"/>
                  </a:lnTo>
                  <a:lnTo>
                    <a:pt x="101" y="178"/>
                  </a:lnTo>
                  <a:lnTo>
                    <a:pt x="137" y="138"/>
                  </a:lnTo>
                  <a:lnTo>
                    <a:pt x="178" y="101"/>
                  </a:lnTo>
                  <a:lnTo>
                    <a:pt x="221" y="70"/>
                  </a:lnTo>
                  <a:lnTo>
                    <a:pt x="265" y="45"/>
                  </a:lnTo>
                  <a:lnTo>
                    <a:pt x="313" y="25"/>
                  </a:lnTo>
                  <a:lnTo>
                    <a:pt x="362" y="11"/>
                  </a:lnTo>
                  <a:lnTo>
                    <a:pt x="413" y="3"/>
                  </a:lnTo>
                  <a:lnTo>
                    <a:pt x="4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0" name="Shape 7990"/>
            <p:cNvSpPr/>
            <p:nvPr/>
          </p:nvSpPr>
          <p:spPr>
            <a:xfrm>
              <a:off x="5365" y="1210"/>
              <a:ext cx="567" cy="801"/>
            </a:xfrm>
            <a:custGeom>
              <a:avLst/>
              <a:gdLst/>
              <a:ahLst/>
              <a:cxnLst/>
              <a:rect l="0" t="0" r="0" b="0"/>
              <a:pathLst>
                <a:path w="2269" h="3204" extrusionOk="0">
                  <a:moveTo>
                    <a:pt x="935" y="1068"/>
                  </a:moveTo>
                  <a:lnTo>
                    <a:pt x="917" y="1071"/>
                  </a:lnTo>
                  <a:lnTo>
                    <a:pt x="900" y="1076"/>
                  </a:lnTo>
                  <a:lnTo>
                    <a:pt x="886" y="1086"/>
                  </a:lnTo>
                  <a:lnTo>
                    <a:pt x="876" y="1100"/>
                  </a:lnTo>
                  <a:lnTo>
                    <a:pt x="870" y="1116"/>
                  </a:lnTo>
                  <a:lnTo>
                    <a:pt x="868" y="1135"/>
                  </a:lnTo>
                  <a:lnTo>
                    <a:pt x="868" y="1602"/>
                  </a:lnTo>
                  <a:lnTo>
                    <a:pt x="401" y="1602"/>
                  </a:lnTo>
                  <a:lnTo>
                    <a:pt x="382" y="1604"/>
                  </a:lnTo>
                  <a:lnTo>
                    <a:pt x="367" y="1611"/>
                  </a:lnTo>
                  <a:lnTo>
                    <a:pt x="353" y="1621"/>
                  </a:lnTo>
                  <a:lnTo>
                    <a:pt x="343" y="1635"/>
                  </a:lnTo>
                  <a:lnTo>
                    <a:pt x="336" y="1651"/>
                  </a:lnTo>
                  <a:lnTo>
                    <a:pt x="334" y="1669"/>
                  </a:lnTo>
                  <a:lnTo>
                    <a:pt x="334" y="2069"/>
                  </a:lnTo>
                  <a:lnTo>
                    <a:pt x="336" y="2087"/>
                  </a:lnTo>
                  <a:lnTo>
                    <a:pt x="343" y="2103"/>
                  </a:lnTo>
                  <a:lnTo>
                    <a:pt x="353" y="2117"/>
                  </a:lnTo>
                  <a:lnTo>
                    <a:pt x="367" y="2128"/>
                  </a:lnTo>
                  <a:lnTo>
                    <a:pt x="382" y="2134"/>
                  </a:lnTo>
                  <a:lnTo>
                    <a:pt x="401" y="2136"/>
                  </a:lnTo>
                  <a:lnTo>
                    <a:pt x="868" y="2136"/>
                  </a:lnTo>
                  <a:lnTo>
                    <a:pt x="868" y="2604"/>
                  </a:lnTo>
                  <a:lnTo>
                    <a:pt x="870" y="2622"/>
                  </a:lnTo>
                  <a:lnTo>
                    <a:pt x="876" y="2638"/>
                  </a:lnTo>
                  <a:lnTo>
                    <a:pt x="886" y="2652"/>
                  </a:lnTo>
                  <a:lnTo>
                    <a:pt x="900" y="2662"/>
                  </a:lnTo>
                  <a:lnTo>
                    <a:pt x="917" y="2669"/>
                  </a:lnTo>
                  <a:lnTo>
                    <a:pt x="935" y="2671"/>
                  </a:lnTo>
                  <a:lnTo>
                    <a:pt x="1335" y="2671"/>
                  </a:lnTo>
                  <a:lnTo>
                    <a:pt x="1354" y="2669"/>
                  </a:lnTo>
                  <a:lnTo>
                    <a:pt x="1369" y="2662"/>
                  </a:lnTo>
                  <a:lnTo>
                    <a:pt x="1383" y="2652"/>
                  </a:lnTo>
                  <a:lnTo>
                    <a:pt x="1393" y="2638"/>
                  </a:lnTo>
                  <a:lnTo>
                    <a:pt x="1400" y="2622"/>
                  </a:lnTo>
                  <a:lnTo>
                    <a:pt x="1401" y="2604"/>
                  </a:lnTo>
                  <a:lnTo>
                    <a:pt x="1401" y="2136"/>
                  </a:lnTo>
                  <a:lnTo>
                    <a:pt x="1869" y="2136"/>
                  </a:lnTo>
                  <a:lnTo>
                    <a:pt x="1887" y="2134"/>
                  </a:lnTo>
                  <a:lnTo>
                    <a:pt x="1904" y="2128"/>
                  </a:lnTo>
                  <a:lnTo>
                    <a:pt x="1917" y="2117"/>
                  </a:lnTo>
                  <a:lnTo>
                    <a:pt x="1928" y="2103"/>
                  </a:lnTo>
                  <a:lnTo>
                    <a:pt x="1933" y="2087"/>
                  </a:lnTo>
                  <a:lnTo>
                    <a:pt x="1936" y="2069"/>
                  </a:lnTo>
                  <a:lnTo>
                    <a:pt x="1936" y="2069"/>
                  </a:lnTo>
                  <a:lnTo>
                    <a:pt x="1936" y="1669"/>
                  </a:lnTo>
                  <a:lnTo>
                    <a:pt x="1933" y="1651"/>
                  </a:lnTo>
                  <a:lnTo>
                    <a:pt x="1928" y="1635"/>
                  </a:lnTo>
                  <a:lnTo>
                    <a:pt x="1917" y="1621"/>
                  </a:lnTo>
                  <a:lnTo>
                    <a:pt x="1904" y="1611"/>
                  </a:lnTo>
                  <a:lnTo>
                    <a:pt x="1887" y="1604"/>
                  </a:lnTo>
                  <a:lnTo>
                    <a:pt x="1869" y="1602"/>
                  </a:lnTo>
                  <a:lnTo>
                    <a:pt x="1401" y="1602"/>
                  </a:lnTo>
                  <a:lnTo>
                    <a:pt x="1401" y="1135"/>
                  </a:lnTo>
                  <a:lnTo>
                    <a:pt x="1400" y="1116"/>
                  </a:lnTo>
                  <a:lnTo>
                    <a:pt x="1393" y="1100"/>
                  </a:lnTo>
                  <a:lnTo>
                    <a:pt x="1383" y="1086"/>
                  </a:lnTo>
                  <a:lnTo>
                    <a:pt x="1369" y="1076"/>
                  </a:lnTo>
                  <a:lnTo>
                    <a:pt x="1354" y="1071"/>
                  </a:lnTo>
                  <a:lnTo>
                    <a:pt x="1335" y="1068"/>
                  </a:lnTo>
                  <a:lnTo>
                    <a:pt x="935" y="1068"/>
                  </a:lnTo>
                  <a:close/>
                  <a:moveTo>
                    <a:pt x="601" y="267"/>
                  </a:moveTo>
                  <a:lnTo>
                    <a:pt x="601" y="534"/>
                  </a:lnTo>
                  <a:lnTo>
                    <a:pt x="1669" y="534"/>
                  </a:lnTo>
                  <a:lnTo>
                    <a:pt x="1669" y="267"/>
                  </a:lnTo>
                  <a:lnTo>
                    <a:pt x="601" y="267"/>
                  </a:lnTo>
                  <a:close/>
                  <a:moveTo>
                    <a:pt x="534" y="0"/>
                  </a:moveTo>
                  <a:lnTo>
                    <a:pt x="1736" y="0"/>
                  </a:lnTo>
                  <a:lnTo>
                    <a:pt x="1768" y="3"/>
                  </a:lnTo>
                  <a:lnTo>
                    <a:pt x="1798" y="9"/>
                  </a:lnTo>
                  <a:lnTo>
                    <a:pt x="1827" y="21"/>
                  </a:lnTo>
                  <a:lnTo>
                    <a:pt x="1853" y="37"/>
                  </a:lnTo>
                  <a:lnTo>
                    <a:pt x="1878" y="58"/>
                  </a:lnTo>
                  <a:lnTo>
                    <a:pt x="1898" y="82"/>
                  </a:lnTo>
                  <a:lnTo>
                    <a:pt x="1915" y="109"/>
                  </a:lnTo>
                  <a:lnTo>
                    <a:pt x="1927" y="138"/>
                  </a:lnTo>
                  <a:lnTo>
                    <a:pt x="1933" y="168"/>
                  </a:lnTo>
                  <a:lnTo>
                    <a:pt x="1936" y="200"/>
                  </a:lnTo>
                  <a:lnTo>
                    <a:pt x="1936" y="534"/>
                  </a:lnTo>
                  <a:lnTo>
                    <a:pt x="2269" y="534"/>
                  </a:lnTo>
                  <a:lnTo>
                    <a:pt x="2269" y="3204"/>
                  </a:lnTo>
                  <a:lnTo>
                    <a:pt x="0" y="3204"/>
                  </a:lnTo>
                  <a:lnTo>
                    <a:pt x="0" y="534"/>
                  </a:lnTo>
                  <a:lnTo>
                    <a:pt x="334" y="534"/>
                  </a:lnTo>
                  <a:lnTo>
                    <a:pt x="334" y="200"/>
                  </a:lnTo>
                  <a:lnTo>
                    <a:pt x="336" y="167"/>
                  </a:lnTo>
                  <a:lnTo>
                    <a:pt x="343" y="138"/>
                  </a:lnTo>
                  <a:lnTo>
                    <a:pt x="355" y="109"/>
                  </a:lnTo>
                  <a:lnTo>
                    <a:pt x="371" y="82"/>
                  </a:lnTo>
                  <a:lnTo>
                    <a:pt x="393" y="58"/>
                  </a:lnTo>
                  <a:lnTo>
                    <a:pt x="416" y="37"/>
                  </a:lnTo>
                  <a:lnTo>
                    <a:pt x="443" y="21"/>
                  </a:lnTo>
                  <a:lnTo>
                    <a:pt x="471" y="9"/>
                  </a:lnTo>
                  <a:lnTo>
                    <a:pt x="502" y="3"/>
                  </a:lnTo>
                  <a:lnTo>
                    <a:pt x="5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1" name="Shape 7991"/>
            <p:cNvSpPr/>
            <p:nvPr/>
          </p:nvSpPr>
          <p:spPr>
            <a:xfrm>
              <a:off x="5982" y="1343"/>
              <a:ext cx="133" cy="668"/>
            </a:xfrm>
            <a:custGeom>
              <a:avLst/>
              <a:gdLst/>
              <a:ahLst/>
              <a:cxnLst/>
              <a:rect l="0" t="0" r="0" b="0"/>
              <a:pathLst>
                <a:path w="533" h="2670" extrusionOk="0">
                  <a:moveTo>
                    <a:pt x="0" y="0"/>
                  </a:moveTo>
                  <a:lnTo>
                    <a:pt x="67" y="0"/>
                  </a:lnTo>
                  <a:lnTo>
                    <a:pt x="120" y="3"/>
                  </a:lnTo>
                  <a:lnTo>
                    <a:pt x="171" y="11"/>
                  </a:lnTo>
                  <a:lnTo>
                    <a:pt x="221" y="25"/>
                  </a:lnTo>
                  <a:lnTo>
                    <a:pt x="268" y="45"/>
                  </a:lnTo>
                  <a:lnTo>
                    <a:pt x="313" y="70"/>
                  </a:lnTo>
                  <a:lnTo>
                    <a:pt x="355" y="101"/>
                  </a:lnTo>
                  <a:lnTo>
                    <a:pt x="396" y="138"/>
                  </a:lnTo>
                  <a:lnTo>
                    <a:pt x="432" y="178"/>
                  </a:lnTo>
                  <a:lnTo>
                    <a:pt x="463" y="221"/>
                  </a:lnTo>
                  <a:lnTo>
                    <a:pt x="489" y="265"/>
                  </a:lnTo>
                  <a:lnTo>
                    <a:pt x="508" y="313"/>
                  </a:lnTo>
                  <a:lnTo>
                    <a:pt x="522" y="362"/>
                  </a:lnTo>
                  <a:lnTo>
                    <a:pt x="531" y="414"/>
                  </a:lnTo>
                  <a:lnTo>
                    <a:pt x="533" y="467"/>
                  </a:lnTo>
                  <a:lnTo>
                    <a:pt x="533" y="2203"/>
                  </a:lnTo>
                  <a:lnTo>
                    <a:pt x="531" y="2257"/>
                  </a:lnTo>
                  <a:lnTo>
                    <a:pt x="522" y="2308"/>
                  </a:lnTo>
                  <a:lnTo>
                    <a:pt x="508" y="2358"/>
                  </a:lnTo>
                  <a:lnTo>
                    <a:pt x="489" y="2405"/>
                  </a:lnTo>
                  <a:lnTo>
                    <a:pt x="463" y="2450"/>
                  </a:lnTo>
                  <a:lnTo>
                    <a:pt x="432" y="2492"/>
                  </a:lnTo>
                  <a:lnTo>
                    <a:pt x="396" y="2533"/>
                  </a:lnTo>
                  <a:lnTo>
                    <a:pt x="355" y="2569"/>
                  </a:lnTo>
                  <a:lnTo>
                    <a:pt x="313" y="2600"/>
                  </a:lnTo>
                  <a:lnTo>
                    <a:pt x="268" y="2626"/>
                  </a:lnTo>
                  <a:lnTo>
                    <a:pt x="221" y="2645"/>
                  </a:lnTo>
                  <a:lnTo>
                    <a:pt x="171" y="2659"/>
                  </a:lnTo>
                  <a:lnTo>
                    <a:pt x="120" y="2668"/>
                  </a:lnTo>
                  <a:lnTo>
                    <a:pt x="67" y="2670"/>
                  </a:lnTo>
                  <a:lnTo>
                    <a:pt x="0" y="26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992" name="Shape 7992"/>
          <p:cNvSpPr/>
          <p:nvPr/>
        </p:nvSpPr>
        <p:spPr>
          <a:xfrm>
            <a:off x="8030580" y="1237152"/>
            <a:ext cx="206229" cy="186752"/>
          </a:xfrm>
          <a:custGeom>
            <a:avLst/>
            <a:gdLst/>
            <a:ahLst/>
            <a:cxnLst/>
            <a:rect l="0" t="0" r="0" b="0"/>
            <a:pathLst>
              <a:path w="3781" h="3422" extrusionOk="0">
                <a:moveTo>
                  <a:pt x="3186" y="3090"/>
                </a:moveTo>
                <a:lnTo>
                  <a:pt x="3166" y="3092"/>
                </a:lnTo>
                <a:lnTo>
                  <a:pt x="3148" y="3100"/>
                </a:lnTo>
                <a:lnTo>
                  <a:pt x="3133" y="3112"/>
                </a:lnTo>
                <a:lnTo>
                  <a:pt x="3121" y="3127"/>
                </a:lnTo>
                <a:lnTo>
                  <a:pt x="3114" y="3144"/>
                </a:lnTo>
                <a:lnTo>
                  <a:pt x="3111" y="3165"/>
                </a:lnTo>
                <a:lnTo>
                  <a:pt x="3114" y="3185"/>
                </a:lnTo>
                <a:lnTo>
                  <a:pt x="3121" y="3202"/>
                </a:lnTo>
                <a:lnTo>
                  <a:pt x="3133" y="3217"/>
                </a:lnTo>
                <a:lnTo>
                  <a:pt x="3148" y="3229"/>
                </a:lnTo>
                <a:lnTo>
                  <a:pt x="3166" y="3237"/>
                </a:lnTo>
                <a:lnTo>
                  <a:pt x="3186" y="3239"/>
                </a:lnTo>
                <a:lnTo>
                  <a:pt x="3215" y="3239"/>
                </a:lnTo>
                <a:lnTo>
                  <a:pt x="3235" y="3237"/>
                </a:lnTo>
                <a:lnTo>
                  <a:pt x="3252" y="3229"/>
                </a:lnTo>
                <a:lnTo>
                  <a:pt x="3267" y="3217"/>
                </a:lnTo>
                <a:lnTo>
                  <a:pt x="3279" y="3202"/>
                </a:lnTo>
                <a:lnTo>
                  <a:pt x="3287" y="3185"/>
                </a:lnTo>
                <a:lnTo>
                  <a:pt x="3289" y="3165"/>
                </a:lnTo>
                <a:lnTo>
                  <a:pt x="3287" y="3144"/>
                </a:lnTo>
                <a:lnTo>
                  <a:pt x="3279" y="3127"/>
                </a:lnTo>
                <a:lnTo>
                  <a:pt x="3267" y="3112"/>
                </a:lnTo>
                <a:lnTo>
                  <a:pt x="3252" y="3100"/>
                </a:lnTo>
                <a:lnTo>
                  <a:pt x="3235" y="3092"/>
                </a:lnTo>
                <a:lnTo>
                  <a:pt x="3215" y="3090"/>
                </a:lnTo>
                <a:lnTo>
                  <a:pt x="3186" y="3090"/>
                </a:lnTo>
                <a:close/>
                <a:moveTo>
                  <a:pt x="2334" y="3090"/>
                </a:moveTo>
                <a:lnTo>
                  <a:pt x="2314" y="3092"/>
                </a:lnTo>
                <a:lnTo>
                  <a:pt x="2297" y="3100"/>
                </a:lnTo>
                <a:lnTo>
                  <a:pt x="2282" y="3112"/>
                </a:lnTo>
                <a:lnTo>
                  <a:pt x="2270" y="3127"/>
                </a:lnTo>
                <a:lnTo>
                  <a:pt x="2262" y="3144"/>
                </a:lnTo>
                <a:lnTo>
                  <a:pt x="2260" y="3165"/>
                </a:lnTo>
                <a:lnTo>
                  <a:pt x="2262" y="3185"/>
                </a:lnTo>
                <a:lnTo>
                  <a:pt x="2270" y="3202"/>
                </a:lnTo>
                <a:lnTo>
                  <a:pt x="2282" y="3217"/>
                </a:lnTo>
                <a:lnTo>
                  <a:pt x="2297" y="3229"/>
                </a:lnTo>
                <a:lnTo>
                  <a:pt x="2314" y="3237"/>
                </a:lnTo>
                <a:lnTo>
                  <a:pt x="2334" y="3239"/>
                </a:lnTo>
                <a:lnTo>
                  <a:pt x="2917" y="3239"/>
                </a:lnTo>
                <a:lnTo>
                  <a:pt x="2937" y="3237"/>
                </a:lnTo>
                <a:lnTo>
                  <a:pt x="2955" y="3229"/>
                </a:lnTo>
                <a:lnTo>
                  <a:pt x="2970" y="3217"/>
                </a:lnTo>
                <a:lnTo>
                  <a:pt x="2981" y="3202"/>
                </a:lnTo>
                <a:lnTo>
                  <a:pt x="2989" y="3185"/>
                </a:lnTo>
                <a:lnTo>
                  <a:pt x="2992" y="3165"/>
                </a:lnTo>
                <a:lnTo>
                  <a:pt x="2989" y="3144"/>
                </a:lnTo>
                <a:lnTo>
                  <a:pt x="2981" y="3127"/>
                </a:lnTo>
                <a:lnTo>
                  <a:pt x="2970" y="3112"/>
                </a:lnTo>
                <a:lnTo>
                  <a:pt x="2955" y="3100"/>
                </a:lnTo>
                <a:lnTo>
                  <a:pt x="2937" y="3092"/>
                </a:lnTo>
                <a:lnTo>
                  <a:pt x="2917" y="3090"/>
                </a:lnTo>
                <a:lnTo>
                  <a:pt x="2334" y="3090"/>
                </a:lnTo>
                <a:close/>
                <a:moveTo>
                  <a:pt x="1888" y="2013"/>
                </a:moveTo>
                <a:lnTo>
                  <a:pt x="3077" y="2013"/>
                </a:lnTo>
                <a:lnTo>
                  <a:pt x="3149" y="2017"/>
                </a:lnTo>
                <a:lnTo>
                  <a:pt x="3220" y="2027"/>
                </a:lnTo>
                <a:lnTo>
                  <a:pt x="3287" y="2044"/>
                </a:lnTo>
                <a:lnTo>
                  <a:pt x="3352" y="2068"/>
                </a:lnTo>
                <a:lnTo>
                  <a:pt x="3413" y="2098"/>
                </a:lnTo>
                <a:lnTo>
                  <a:pt x="3471" y="2134"/>
                </a:lnTo>
                <a:lnTo>
                  <a:pt x="3526" y="2174"/>
                </a:lnTo>
                <a:lnTo>
                  <a:pt x="3575" y="2219"/>
                </a:lnTo>
                <a:lnTo>
                  <a:pt x="3620" y="2269"/>
                </a:lnTo>
                <a:lnTo>
                  <a:pt x="3662" y="2324"/>
                </a:lnTo>
                <a:lnTo>
                  <a:pt x="3697" y="2382"/>
                </a:lnTo>
                <a:lnTo>
                  <a:pt x="3727" y="2443"/>
                </a:lnTo>
                <a:lnTo>
                  <a:pt x="3750" y="2508"/>
                </a:lnTo>
                <a:lnTo>
                  <a:pt x="3768" y="2575"/>
                </a:lnTo>
                <a:lnTo>
                  <a:pt x="3778" y="2646"/>
                </a:lnTo>
                <a:lnTo>
                  <a:pt x="3781" y="2718"/>
                </a:lnTo>
                <a:lnTo>
                  <a:pt x="3778" y="2790"/>
                </a:lnTo>
                <a:lnTo>
                  <a:pt x="3768" y="2859"/>
                </a:lnTo>
                <a:lnTo>
                  <a:pt x="3750" y="2926"/>
                </a:lnTo>
                <a:lnTo>
                  <a:pt x="3727" y="2991"/>
                </a:lnTo>
                <a:lnTo>
                  <a:pt x="3697" y="3053"/>
                </a:lnTo>
                <a:lnTo>
                  <a:pt x="3662" y="3112"/>
                </a:lnTo>
                <a:lnTo>
                  <a:pt x="3620" y="3165"/>
                </a:lnTo>
                <a:lnTo>
                  <a:pt x="3575" y="3216"/>
                </a:lnTo>
                <a:lnTo>
                  <a:pt x="3526" y="3261"/>
                </a:lnTo>
                <a:lnTo>
                  <a:pt x="3471" y="3302"/>
                </a:lnTo>
                <a:lnTo>
                  <a:pt x="3413" y="3337"/>
                </a:lnTo>
                <a:lnTo>
                  <a:pt x="3352" y="3367"/>
                </a:lnTo>
                <a:lnTo>
                  <a:pt x="3287" y="3390"/>
                </a:lnTo>
                <a:lnTo>
                  <a:pt x="3220" y="3408"/>
                </a:lnTo>
                <a:lnTo>
                  <a:pt x="3149" y="3419"/>
                </a:lnTo>
                <a:lnTo>
                  <a:pt x="3077" y="3422"/>
                </a:lnTo>
                <a:lnTo>
                  <a:pt x="1236" y="3422"/>
                </a:lnTo>
                <a:lnTo>
                  <a:pt x="1166" y="3419"/>
                </a:lnTo>
                <a:lnTo>
                  <a:pt x="1099" y="3408"/>
                </a:lnTo>
                <a:lnTo>
                  <a:pt x="1034" y="3393"/>
                </a:lnTo>
                <a:lnTo>
                  <a:pt x="972" y="3371"/>
                </a:lnTo>
                <a:lnTo>
                  <a:pt x="913" y="3344"/>
                </a:lnTo>
                <a:lnTo>
                  <a:pt x="856" y="3311"/>
                </a:lnTo>
                <a:lnTo>
                  <a:pt x="804" y="3273"/>
                </a:lnTo>
                <a:lnTo>
                  <a:pt x="754" y="3231"/>
                </a:lnTo>
                <a:lnTo>
                  <a:pt x="709" y="3185"/>
                </a:lnTo>
                <a:lnTo>
                  <a:pt x="668" y="3134"/>
                </a:lnTo>
                <a:lnTo>
                  <a:pt x="632" y="3080"/>
                </a:lnTo>
                <a:lnTo>
                  <a:pt x="601" y="3023"/>
                </a:lnTo>
                <a:lnTo>
                  <a:pt x="576" y="2962"/>
                </a:lnTo>
                <a:lnTo>
                  <a:pt x="555" y="2899"/>
                </a:lnTo>
                <a:lnTo>
                  <a:pt x="541" y="2834"/>
                </a:lnTo>
                <a:lnTo>
                  <a:pt x="595" y="2842"/>
                </a:lnTo>
                <a:lnTo>
                  <a:pt x="649" y="2848"/>
                </a:lnTo>
                <a:lnTo>
                  <a:pt x="703" y="2849"/>
                </a:lnTo>
                <a:lnTo>
                  <a:pt x="723" y="2849"/>
                </a:lnTo>
                <a:lnTo>
                  <a:pt x="740" y="2904"/>
                </a:lnTo>
                <a:lnTo>
                  <a:pt x="763" y="2958"/>
                </a:lnTo>
                <a:lnTo>
                  <a:pt x="792" y="3007"/>
                </a:lnTo>
                <a:lnTo>
                  <a:pt x="827" y="3054"/>
                </a:lnTo>
                <a:lnTo>
                  <a:pt x="865" y="3097"/>
                </a:lnTo>
                <a:lnTo>
                  <a:pt x="908" y="3134"/>
                </a:lnTo>
                <a:lnTo>
                  <a:pt x="956" y="3167"/>
                </a:lnTo>
                <a:lnTo>
                  <a:pt x="1005" y="3195"/>
                </a:lnTo>
                <a:lnTo>
                  <a:pt x="1060" y="3217"/>
                </a:lnTo>
                <a:lnTo>
                  <a:pt x="1115" y="3235"/>
                </a:lnTo>
                <a:lnTo>
                  <a:pt x="1174" y="3245"/>
                </a:lnTo>
                <a:lnTo>
                  <a:pt x="1236" y="3249"/>
                </a:lnTo>
                <a:lnTo>
                  <a:pt x="2048" y="3249"/>
                </a:lnTo>
                <a:lnTo>
                  <a:pt x="2048" y="2187"/>
                </a:lnTo>
                <a:lnTo>
                  <a:pt x="1714" y="2187"/>
                </a:lnTo>
                <a:lnTo>
                  <a:pt x="1888" y="2013"/>
                </a:lnTo>
                <a:close/>
                <a:moveTo>
                  <a:pt x="2209" y="1059"/>
                </a:moveTo>
                <a:lnTo>
                  <a:pt x="2190" y="1062"/>
                </a:lnTo>
                <a:lnTo>
                  <a:pt x="2172" y="1069"/>
                </a:lnTo>
                <a:lnTo>
                  <a:pt x="2155" y="1081"/>
                </a:lnTo>
                <a:lnTo>
                  <a:pt x="1743" y="1494"/>
                </a:lnTo>
                <a:lnTo>
                  <a:pt x="1731" y="1509"/>
                </a:lnTo>
                <a:lnTo>
                  <a:pt x="1725" y="1528"/>
                </a:lnTo>
                <a:lnTo>
                  <a:pt x="1721" y="1546"/>
                </a:lnTo>
                <a:lnTo>
                  <a:pt x="1725" y="1566"/>
                </a:lnTo>
                <a:lnTo>
                  <a:pt x="1731" y="1583"/>
                </a:lnTo>
                <a:lnTo>
                  <a:pt x="1743" y="1599"/>
                </a:lnTo>
                <a:lnTo>
                  <a:pt x="1759" y="1611"/>
                </a:lnTo>
                <a:lnTo>
                  <a:pt x="1778" y="1619"/>
                </a:lnTo>
                <a:lnTo>
                  <a:pt x="1796" y="1621"/>
                </a:lnTo>
                <a:lnTo>
                  <a:pt x="1815" y="1619"/>
                </a:lnTo>
                <a:lnTo>
                  <a:pt x="1833" y="1611"/>
                </a:lnTo>
                <a:lnTo>
                  <a:pt x="1850" y="1599"/>
                </a:lnTo>
                <a:lnTo>
                  <a:pt x="2262" y="1187"/>
                </a:lnTo>
                <a:lnTo>
                  <a:pt x="2274" y="1171"/>
                </a:lnTo>
                <a:lnTo>
                  <a:pt x="2280" y="1153"/>
                </a:lnTo>
                <a:lnTo>
                  <a:pt x="2283" y="1134"/>
                </a:lnTo>
                <a:lnTo>
                  <a:pt x="2280" y="1115"/>
                </a:lnTo>
                <a:lnTo>
                  <a:pt x="2274" y="1096"/>
                </a:lnTo>
                <a:lnTo>
                  <a:pt x="2262" y="1081"/>
                </a:lnTo>
                <a:lnTo>
                  <a:pt x="2246" y="1069"/>
                </a:lnTo>
                <a:lnTo>
                  <a:pt x="2227" y="1062"/>
                </a:lnTo>
                <a:lnTo>
                  <a:pt x="2209" y="1059"/>
                </a:lnTo>
                <a:close/>
                <a:moveTo>
                  <a:pt x="902" y="1058"/>
                </a:moveTo>
                <a:lnTo>
                  <a:pt x="329" y="1633"/>
                </a:lnTo>
                <a:lnTo>
                  <a:pt x="293" y="1671"/>
                </a:lnTo>
                <a:lnTo>
                  <a:pt x="263" y="1713"/>
                </a:lnTo>
                <a:lnTo>
                  <a:pt x="236" y="1758"/>
                </a:lnTo>
                <a:lnTo>
                  <a:pt x="214" y="1805"/>
                </a:lnTo>
                <a:lnTo>
                  <a:pt x="197" y="1853"/>
                </a:lnTo>
                <a:lnTo>
                  <a:pt x="184" y="1903"/>
                </a:lnTo>
                <a:lnTo>
                  <a:pt x="177" y="1955"/>
                </a:lnTo>
                <a:lnTo>
                  <a:pt x="174" y="2007"/>
                </a:lnTo>
                <a:lnTo>
                  <a:pt x="177" y="2061"/>
                </a:lnTo>
                <a:lnTo>
                  <a:pt x="184" y="2113"/>
                </a:lnTo>
                <a:lnTo>
                  <a:pt x="197" y="2163"/>
                </a:lnTo>
                <a:lnTo>
                  <a:pt x="214" y="2211"/>
                </a:lnTo>
                <a:lnTo>
                  <a:pt x="236" y="2258"/>
                </a:lnTo>
                <a:lnTo>
                  <a:pt x="263" y="2302"/>
                </a:lnTo>
                <a:lnTo>
                  <a:pt x="293" y="2343"/>
                </a:lnTo>
                <a:lnTo>
                  <a:pt x="329" y="2383"/>
                </a:lnTo>
                <a:lnTo>
                  <a:pt x="372" y="2421"/>
                </a:lnTo>
                <a:lnTo>
                  <a:pt x="418" y="2455"/>
                </a:lnTo>
                <a:lnTo>
                  <a:pt x="466" y="2482"/>
                </a:lnTo>
                <a:lnTo>
                  <a:pt x="517" y="2505"/>
                </a:lnTo>
                <a:lnTo>
                  <a:pt x="569" y="2521"/>
                </a:lnTo>
                <a:lnTo>
                  <a:pt x="622" y="2531"/>
                </a:lnTo>
                <a:lnTo>
                  <a:pt x="676" y="2537"/>
                </a:lnTo>
                <a:lnTo>
                  <a:pt x="731" y="2537"/>
                </a:lnTo>
                <a:lnTo>
                  <a:pt x="785" y="2531"/>
                </a:lnTo>
                <a:lnTo>
                  <a:pt x="839" y="2521"/>
                </a:lnTo>
                <a:lnTo>
                  <a:pt x="891" y="2505"/>
                </a:lnTo>
                <a:lnTo>
                  <a:pt x="940" y="2482"/>
                </a:lnTo>
                <a:lnTo>
                  <a:pt x="989" y="2455"/>
                </a:lnTo>
                <a:lnTo>
                  <a:pt x="1035" y="2421"/>
                </a:lnTo>
                <a:lnTo>
                  <a:pt x="1078" y="2383"/>
                </a:lnTo>
                <a:lnTo>
                  <a:pt x="1653" y="1808"/>
                </a:lnTo>
                <a:lnTo>
                  <a:pt x="902" y="1058"/>
                </a:lnTo>
                <a:close/>
                <a:moveTo>
                  <a:pt x="2419" y="848"/>
                </a:moveTo>
                <a:lnTo>
                  <a:pt x="2400" y="851"/>
                </a:lnTo>
                <a:lnTo>
                  <a:pt x="2382" y="859"/>
                </a:lnTo>
                <a:lnTo>
                  <a:pt x="2366" y="870"/>
                </a:lnTo>
                <a:lnTo>
                  <a:pt x="2345" y="891"/>
                </a:lnTo>
                <a:lnTo>
                  <a:pt x="2334" y="906"/>
                </a:lnTo>
                <a:lnTo>
                  <a:pt x="2327" y="925"/>
                </a:lnTo>
                <a:lnTo>
                  <a:pt x="2323" y="943"/>
                </a:lnTo>
                <a:lnTo>
                  <a:pt x="2327" y="963"/>
                </a:lnTo>
                <a:lnTo>
                  <a:pt x="2334" y="981"/>
                </a:lnTo>
                <a:lnTo>
                  <a:pt x="2345" y="997"/>
                </a:lnTo>
                <a:lnTo>
                  <a:pt x="2362" y="1008"/>
                </a:lnTo>
                <a:lnTo>
                  <a:pt x="2379" y="1016"/>
                </a:lnTo>
                <a:lnTo>
                  <a:pt x="2399" y="1019"/>
                </a:lnTo>
                <a:lnTo>
                  <a:pt x="2417" y="1016"/>
                </a:lnTo>
                <a:lnTo>
                  <a:pt x="2436" y="1008"/>
                </a:lnTo>
                <a:lnTo>
                  <a:pt x="2452" y="997"/>
                </a:lnTo>
                <a:lnTo>
                  <a:pt x="2472" y="976"/>
                </a:lnTo>
                <a:lnTo>
                  <a:pt x="2484" y="960"/>
                </a:lnTo>
                <a:lnTo>
                  <a:pt x="2491" y="942"/>
                </a:lnTo>
                <a:lnTo>
                  <a:pt x="2494" y="924"/>
                </a:lnTo>
                <a:lnTo>
                  <a:pt x="2491" y="904"/>
                </a:lnTo>
                <a:lnTo>
                  <a:pt x="2484" y="887"/>
                </a:lnTo>
                <a:lnTo>
                  <a:pt x="2472" y="870"/>
                </a:lnTo>
                <a:lnTo>
                  <a:pt x="2455" y="859"/>
                </a:lnTo>
                <a:lnTo>
                  <a:pt x="2438" y="851"/>
                </a:lnTo>
                <a:lnTo>
                  <a:pt x="2419" y="848"/>
                </a:lnTo>
                <a:close/>
                <a:moveTo>
                  <a:pt x="2006" y="0"/>
                </a:moveTo>
                <a:lnTo>
                  <a:pt x="2069" y="2"/>
                </a:lnTo>
                <a:lnTo>
                  <a:pt x="2130" y="11"/>
                </a:lnTo>
                <a:lnTo>
                  <a:pt x="2190" y="24"/>
                </a:lnTo>
                <a:lnTo>
                  <a:pt x="2248" y="42"/>
                </a:lnTo>
                <a:lnTo>
                  <a:pt x="2304" y="65"/>
                </a:lnTo>
                <a:lnTo>
                  <a:pt x="2358" y="94"/>
                </a:lnTo>
                <a:lnTo>
                  <a:pt x="2410" y="126"/>
                </a:lnTo>
                <a:lnTo>
                  <a:pt x="2459" y="164"/>
                </a:lnTo>
                <a:lnTo>
                  <a:pt x="2504" y="206"/>
                </a:lnTo>
                <a:lnTo>
                  <a:pt x="2546" y="252"/>
                </a:lnTo>
                <a:lnTo>
                  <a:pt x="2584" y="300"/>
                </a:lnTo>
                <a:lnTo>
                  <a:pt x="2616" y="352"/>
                </a:lnTo>
                <a:lnTo>
                  <a:pt x="2644" y="406"/>
                </a:lnTo>
                <a:lnTo>
                  <a:pt x="2667" y="463"/>
                </a:lnTo>
                <a:lnTo>
                  <a:pt x="2686" y="520"/>
                </a:lnTo>
                <a:lnTo>
                  <a:pt x="2699" y="581"/>
                </a:lnTo>
                <a:lnTo>
                  <a:pt x="2707" y="642"/>
                </a:lnTo>
                <a:lnTo>
                  <a:pt x="2710" y="705"/>
                </a:lnTo>
                <a:lnTo>
                  <a:pt x="2707" y="766"/>
                </a:lnTo>
                <a:lnTo>
                  <a:pt x="2699" y="828"/>
                </a:lnTo>
                <a:lnTo>
                  <a:pt x="2686" y="888"/>
                </a:lnTo>
                <a:lnTo>
                  <a:pt x="2667" y="946"/>
                </a:lnTo>
                <a:lnTo>
                  <a:pt x="2644" y="1003"/>
                </a:lnTo>
                <a:lnTo>
                  <a:pt x="2616" y="1056"/>
                </a:lnTo>
                <a:lnTo>
                  <a:pt x="2584" y="1108"/>
                </a:lnTo>
                <a:lnTo>
                  <a:pt x="2546" y="1157"/>
                </a:lnTo>
                <a:lnTo>
                  <a:pt x="2504" y="1203"/>
                </a:lnTo>
                <a:lnTo>
                  <a:pt x="1202" y="2506"/>
                </a:lnTo>
                <a:lnTo>
                  <a:pt x="1155" y="2550"/>
                </a:lnTo>
                <a:lnTo>
                  <a:pt x="1104" y="2588"/>
                </a:lnTo>
                <a:lnTo>
                  <a:pt x="1052" y="2620"/>
                </a:lnTo>
                <a:lnTo>
                  <a:pt x="997" y="2648"/>
                </a:lnTo>
                <a:lnTo>
                  <a:pt x="940" y="2671"/>
                </a:lnTo>
                <a:lnTo>
                  <a:pt x="883" y="2689"/>
                </a:lnTo>
                <a:lnTo>
                  <a:pt x="823" y="2702"/>
                </a:lnTo>
                <a:lnTo>
                  <a:pt x="763" y="2710"/>
                </a:lnTo>
                <a:lnTo>
                  <a:pt x="704" y="2712"/>
                </a:lnTo>
                <a:lnTo>
                  <a:pt x="644" y="2710"/>
                </a:lnTo>
                <a:lnTo>
                  <a:pt x="584" y="2702"/>
                </a:lnTo>
                <a:lnTo>
                  <a:pt x="525" y="2689"/>
                </a:lnTo>
                <a:lnTo>
                  <a:pt x="467" y="2671"/>
                </a:lnTo>
                <a:lnTo>
                  <a:pt x="410" y="2648"/>
                </a:lnTo>
                <a:lnTo>
                  <a:pt x="356" y="2620"/>
                </a:lnTo>
                <a:lnTo>
                  <a:pt x="303" y="2588"/>
                </a:lnTo>
                <a:lnTo>
                  <a:pt x="252" y="2550"/>
                </a:lnTo>
                <a:lnTo>
                  <a:pt x="205" y="2506"/>
                </a:lnTo>
                <a:lnTo>
                  <a:pt x="163" y="2460"/>
                </a:lnTo>
                <a:lnTo>
                  <a:pt x="126" y="2412"/>
                </a:lnTo>
                <a:lnTo>
                  <a:pt x="94" y="2360"/>
                </a:lnTo>
                <a:lnTo>
                  <a:pt x="65" y="2305"/>
                </a:lnTo>
                <a:lnTo>
                  <a:pt x="42" y="2250"/>
                </a:lnTo>
                <a:lnTo>
                  <a:pt x="24" y="2192"/>
                </a:lnTo>
                <a:lnTo>
                  <a:pt x="10" y="2131"/>
                </a:lnTo>
                <a:lnTo>
                  <a:pt x="2" y="2070"/>
                </a:lnTo>
                <a:lnTo>
                  <a:pt x="0" y="2007"/>
                </a:lnTo>
                <a:lnTo>
                  <a:pt x="2" y="1945"/>
                </a:lnTo>
                <a:lnTo>
                  <a:pt x="10" y="1883"/>
                </a:lnTo>
                <a:lnTo>
                  <a:pt x="24" y="1824"/>
                </a:lnTo>
                <a:lnTo>
                  <a:pt x="42" y="1766"/>
                </a:lnTo>
                <a:lnTo>
                  <a:pt x="65" y="1710"/>
                </a:lnTo>
                <a:lnTo>
                  <a:pt x="94" y="1655"/>
                </a:lnTo>
                <a:lnTo>
                  <a:pt x="126" y="1604"/>
                </a:lnTo>
                <a:lnTo>
                  <a:pt x="163" y="1555"/>
                </a:lnTo>
                <a:lnTo>
                  <a:pt x="205" y="1509"/>
                </a:lnTo>
                <a:lnTo>
                  <a:pt x="1508" y="206"/>
                </a:lnTo>
                <a:lnTo>
                  <a:pt x="1554" y="164"/>
                </a:lnTo>
                <a:lnTo>
                  <a:pt x="1603" y="126"/>
                </a:lnTo>
                <a:lnTo>
                  <a:pt x="1654" y="94"/>
                </a:lnTo>
                <a:lnTo>
                  <a:pt x="1708" y="65"/>
                </a:lnTo>
                <a:lnTo>
                  <a:pt x="1764" y="42"/>
                </a:lnTo>
                <a:lnTo>
                  <a:pt x="1823" y="24"/>
                </a:lnTo>
                <a:lnTo>
                  <a:pt x="1882" y="11"/>
                </a:lnTo>
                <a:lnTo>
                  <a:pt x="1943" y="2"/>
                </a:lnTo>
                <a:lnTo>
                  <a:pt x="20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3" name="Shape 7993"/>
          <p:cNvSpPr/>
          <p:nvPr/>
        </p:nvSpPr>
        <p:spPr>
          <a:xfrm>
            <a:off x="7512135" y="1245009"/>
            <a:ext cx="171037" cy="171037"/>
          </a:xfrm>
          <a:custGeom>
            <a:avLst/>
            <a:gdLst/>
            <a:ahLst/>
            <a:cxnLst/>
            <a:rect l="0" t="0" r="0" b="0"/>
            <a:pathLst>
              <a:path w="1731" h="1729" extrusionOk="0">
                <a:moveTo>
                  <a:pt x="721" y="288"/>
                </a:moveTo>
                <a:lnTo>
                  <a:pt x="721" y="576"/>
                </a:lnTo>
                <a:lnTo>
                  <a:pt x="718" y="604"/>
                </a:lnTo>
                <a:lnTo>
                  <a:pt x="710" y="632"/>
                </a:lnTo>
                <a:lnTo>
                  <a:pt x="696" y="656"/>
                </a:lnTo>
                <a:lnTo>
                  <a:pt x="679" y="678"/>
                </a:lnTo>
                <a:lnTo>
                  <a:pt x="658" y="695"/>
                </a:lnTo>
                <a:lnTo>
                  <a:pt x="633" y="708"/>
                </a:lnTo>
                <a:lnTo>
                  <a:pt x="607" y="717"/>
                </a:lnTo>
                <a:lnTo>
                  <a:pt x="577" y="720"/>
                </a:lnTo>
                <a:lnTo>
                  <a:pt x="289" y="720"/>
                </a:lnTo>
                <a:lnTo>
                  <a:pt x="289" y="1008"/>
                </a:lnTo>
                <a:lnTo>
                  <a:pt x="577" y="1008"/>
                </a:lnTo>
                <a:lnTo>
                  <a:pt x="607" y="1011"/>
                </a:lnTo>
                <a:lnTo>
                  <a:pt x="633" y="1019"/>
                </a:lnTo>
                <a:lnTo>
                  <a:pt x="658" y="1032"/>
                </a:lnTo>
                <a:lnTo>
                  <a:pt x="679" y="1050"/>
                </a:lnTo>
                <a:lnTo>
                  <a:pt x="696" y="1072"/>
                </a:lnTo>
                <a:lnTo>
                  <a:pt x="710" y="1096"/>
                </a:lnTo>
                <a:lnTo>
                  <a:pt x="718" y="1123"/>
                </a:lnTo>
                <a:lnTo>
                  <a:pt x="721" y="1153"/>
                </a:lnTo>
                <a:lnTo>
                  <a:pt x="721" y="1441"/>
                </a:lnTo>
                <a:lnTo>
                  <a:pt x="1010" y="1441"/>
                </a:lnTo>
                <a:lnTo>
                  <a:pt x="1010" y="1153"/>
                </a:lnTo>
                <a:lnTo>
                  <a:pt x="1013" y="1123"/>
                </a:lnTo>
                <a:lnTo>
                  <a:pt x="1021" y="1096"/>
                </a:lnTo>
                <a:lnTo>
                  <a:pt x="1035" y="1072"/>
                </a:lnTo>
                <a:lnTo>
                  <a:pt x="1052" y="1050"/>
                </a:lnTo>
                <a:lnTo>
                  <a:pt x="1073" y="1032"/>
                </a:lnTo>
                <a:lnTo>
                  <a:pt x="1098" y="1019"/>
                </a:lnTo>
                <a:lnTo>
                  <a:pt x="1125" y="1011"/>
                </a:lnTo>
                <a:lnTo>
                  <a:pt x="1154" y="1008"/>
                </a:lnTo>
                <a:lnTo>
                  <a:pt x="1443" y="1008"/>
                </a:lnTo>
                <a:lnTo>
                  <a:pt x="1443" y="720"/>
                </a:lnTo>
                <a:lnTo>
                  <a:pt x="1154" y="720"/>
                </a:lnTo>
                <a:lnTo>
                  <a:pt x="1125" y="717"/>
                </a:lnTo>
                <a:lnTo>
                  <a:pt x="1098" y="708"/>
                </a:lnTo>
                <a:lnTo>
                  <a:pt x="1073" y="695"/>
                </a:lnTo>
                <a:lnTo>
                  <a:pt x="1052" y="678"/>
                </a:lnTo>
                <a:lnTo>
                  <a:pt x="1035" y="656"/>
                </a:lnTo>
                <a:lnTo>
                  <a:pt x="1021" y="632"/>
                </a:lnTo>
                <a:lnTo>
                  <a:pt x="1013" y="604"/>
                </a:lnTo>
                <a:lnTo>
                  <a:pt x="1010" y="576"/>
                </a:lnTo>
                <a:lnTo>
                  <a:pt x="1010" y="288"/>
                </a:lnTo>
                <a:lnTo>
                  <a:pt x="721" y="288"/>
                </a:lnTo>
                <a:close/>
                <a:moveTo>
                  <a:pt x="577" y="0"/>
                </a:moveTo>
                <a:lnTo>
                  <a:pt x="1154" y="0"/>
                </a:lnTo>
                <a:lnTo>
                  <a:pt x="1184" y="2"/>
                </a:lnTo>
                <a:lnTo>
                  <a:pt x="1210" y="11"/>
                </a:lnTo>
                <a:lnTo>
                  <a:pt x="1235" y="24"/>
                </a:lnTo>
                <a:lnTo>
                  <a:pt x="1256" y="41"/>
                </a:lnTo>
                <a:lnTo>
                  <a:pt x="1273" y="63"/>
                </a:lnTo>
                <a:lnTo>
                  <a:pt x="1287" y="87"/>
                </a:lnTo>
                <a:lnTo>
                  <a:pt x="1295" y="114"/>
                </a:lnTo>
                <a:lnTo>
                  <a:pt x="1298" y="144"/>
                </a:lnTo>
                <a:lnTo>
                  <a:pt x="1298" y="432"/>
                </a:lnTo>
                <a:lnTo>
                  <a:pt x="1587" y="432"/>
                </a:lnTo>
                <a:lnTo>
                  <a:pt x="1616" y="434"/>
                </a:lnTo>
                <a:lnTo>
                  <a:pt x="1642" y="443"/>
                </a:lnTo>
                <a:lnTo>
                  <a:pt x="1668" y="456"/>
                </a:lnTo>
                <a:lnTo>
                  <a:pt x="1688" y="473"/>
                </a:lnTo>
                <a:lnTo>
                  <a:pt x="1706" y="495"/>
                </a:lnTo>
                <a:lnTo>
                  <a:pt x="1720" y="519"/>
                </a:lnTo>
                <a:lnTo>
                  <a:pt x="1728" y="547"/>
                </a:lnTo>
                <a:lnTo>
                  <a:pt x="1731" y="576"/>
                </a:lnTo>
                <a:lnTo>
                  <a:pt x="1731" y="1153"/>
                </a:lnTo>
                <a:lnTo>
                  <a:pt x="1728" y="1181"/>
                </a:lnTo>
                <a:lnTo>
                  <a:pt x="1720" y="1208"/>
                </a:lnTo>
                <a:lnTo>
                  <a:pt x="1706" y="1232"/>
                </a:lnTo>
                <a:lnTo>
                  <a:pt x="1688" y="1254"/>
                </a:lnTo>
                <a:lnTo>
                  <a:pt x="1668" y="1272"/>
                </a:lnTo>
                <a:lnTo>
                  <a:pt x="1642" y="1285"/>
                </a:lnTo>
                <a:lnTo>
                  <a:pt x="1616" y="1293"/>
                </a:lnTo>
                <a:lnTo>
                  <a:pt x="1587" y="1297"/>
                </a:lnTo>
                <a:lnTo>
                  <a:pt x="1298" y="1297"/>
                </a:lnTo>
                <a:lnTo>
                  <a:pt x="1298" y="1585"/>
                </a:lnTo>
                <a:lnTo>
                  <a:pt x="1295" y="1613"/>
                </a:lnTo>
                <a:lnTo>
                  <a:pt x="1287" y="1641"/>
                </a:lnTo>
                <a:lnTo>
                  <a:pt x="1273" y="1665"/>
                </a:lnTo>
                <a:lnTo>
                  <a:pt x="1256" y="1686"/>
                </a:lnTo>
                <a:lnTo>
                  <a:pt x="1235" y="1704"/>
                </a:lnTo>
                <a:lnTo>
                  <a:pt x="1210" y="1717"/>
                </a:lnTo>
                <a:lnTo>
                  <a:pt x="1184" y="1726"/>
                </a:lnTo>
                <a:lnTo>
                  <a:pt x="1154" y="1729"/>
                </a:lnTo>
                <a:lnTo>
                  <a:pt x="577" y="1729"/>
                </a:lnTo>
                <a:lnTo>
                  <a:pt x="548" y="1726"/>
                </a:lnTo>
                <a:lnTo>
                  <a:pt x="521" y="1717"/>
                </a:lnTo>
                <a:lnTo>
                  <a:pt x="496" y="1704"/>
                </a:lnTo>
                <a:lnTo>
                  <a:pt x="475" y="1686"/>
                </a:lnTo>
                <a:lnTo>
                  <a:pt x="458" y="1665"/>
                </a:lnTo>
                <a:lnTo>
                  <a:pt x="444" y="1641"/>
                </a:lnTo>
                <a:lnTo>
                  <a:pt x="436" y="1613"/>
                </a:lnTo>
                <a:lnTo>
                  <a:pt x="433" y="1585"/>
                </a:lnTo>
                <a:lnTo>
                  <a:pt x="433" y="1297"/>
                </a:lnTo>
                <a:lnTo>
                  <a:pt x="144" y="1297"/>
                </a:lnTo>
                <a:lnTo>
                  <a:pt x="115" y="1293"/>
                </a:lnTo>
                <a:lnTo>
                  <a:pt x="89" y="1285"/>
                </a:lnTo>
                <a:lnTo>
                  <a:pt x="63" y="1272"/>
                </a:lnTo>
                <a:lnTo>
                  <a:pt x="43" y="1254"/>
                </a:lnTo>
                <a:lnTo>
                  <a:pt x="25" y="1232"/>
                </a:lnTo>
                <a:lnTo>
                  <a:pt x="11" y="1208"/>
                </a:lnTo>
                <a:lnTo>
                  <a:pt x="3" y="1181"/>
                </a:lnTo>
                <a:lnTo>
                  <a:pt x="0" y="1153"/>
                </a:lnTo>
                <a:lnTo>
                  <a:pt x="0" y="576"/>
                </a:lnTo>
                <a:lnTo>
                  <a:pt x="3" y="547"/>
                </a:lnTo>
                <a:lnTo>
                  <a:pt x="11" y="519"/>
                </a:lnTo>
                <a:lnTo>
                  <a:pt x="25" y="495"/>
                </a:lnTo>
                <a:lnTo>
                  <a:pt x="43" y="473"/>
                </a:lnTo>
                <a:lnTo>
                  <a:pt x="63" y="456"/>
                </a:lnTo>
                <a:lnTo>
                  <a:pt x="89" y="443"/>
                </a:lnTo>
                <a:lnTo>
                  <a:pt x="115" y="434"/>
                </a:lnTo>
                <a:lnTo>
                  <a:pt x="144" y="432"/>
                </a:lnTo>
                <a:lnTo>
                  <a:pt x="433" y="432"/>
                </a:lnTo>
                <a:lnTo>
                  <a:pt x="433" y="144"/>
                </a:lnTo>
                <a:lnTo>
                  <a:pt x="436" y="114"/>
                </a:lnTo>
                <a:lnTo>
                  <a:pt x="444" y="87"/>
                </a:lnTo>
                <a:lnTo>
                  <a:pt x="458" y="63"/>
                </a:lnTo>
                <a:lnTo>
                  <a:pt x="475" y="41"/>
                </a:lnTo>
                <a:lnTo>
                  <a:pt x="496" y="24"/>
                </a:lnTo>
                <a:lnTo>
                  <a:pt x="521" y="11"/>
                </a:lnTo>
                <a:lnTo>
                  <a:pt x="548" y="2"/>
                </a:lnTo>
                <a:lnTo>
                  <a:pt x="5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7994" name="Shape 7994"/>
          <p:cNvGrpSpPr/>
          <p:nvPr/>
        </p:nvGrpSpPr>
        <p:grpSpPr>
          <a:xfrm>
            <a:off x="6416557" y="1239542"/>
            <a:ext cx="217713" cy="181970"/>
            <a:chOff x="4449" y="784"/>
            <a:chExt cx="335" cy="280"/>
          </a:xfrm>
        </p:grpSpPr>
        <p:sp>
          <p:nvSpPr>
            <p:cNvPr id="7995" name="Shape 7995"/>
            <p:cNvSpPr/>
            <p:nvPr/>
          </p:nvSpPr>
          <p:spPr>
            <a:xfrm>
              <a:off x="4449" y="784"/>
              <a:ext cx="335" cy="280"/>
            </a:xfrm>
            <a:custGeom>
              <a:avLst/>
              <a:gdLst/>
              <a:ahLst/>
              <a:cxnLst/>
              <a:rect l="0" t="0" r="0" b="0"/>
              <a:pathLst>
                <a:path w="3347" h="2807" extrusionOk="0">
                  <a:moveTo>
                    <a:pt x="277" y="703"/>
                  </a:moveTo>
                  <a:lnTo>
                    <a:pt x="248" y="706"/>
                  </a:lnTo>
                  <a:lnTo>
                    <a:pt x="221" y="714"/>
                  </a:lnTo>
                  <a:lnTo>
                    <a:pt x="197" y="727"/>
                  </a:lnTo>
                  <a:lnTo>
                    <a:pt x="176" y="745"/>
                  </a:lnTo>
                  <a:lnTo>
                    <a:pt x="158" y="766"/>
                  </a:lnTo>
                  <a:lnTo>
                    <a:pt x="144" y="790"/>
                  </a:lnTo>
                  <a:lnTo>
                    <a:pt x="136" y="818"/>
                  </a:lnTo>
                  <a:lnTo>
                    <a:pt x="133" y="846"/>
                  </a:lnTo>
                  <a:lnTo>
                    <a:pt x="133" y="2531"/>
                  </a:lnTo>
                  <a:lnTo>
                    <a:pt x="136" y="2559"/>
                  </a:lnTo>
                  <a:lnTo>
                    <a:pt x="144" y="2586"/>
                  </a:lnTo>
                  <a:lnTo>
                    <a:pt x="158" y="2611"/>
                  </a:lnTo>
                  <a:lnTo>
                    <a:pt x="176" y="2632"/>
                  </a:lnTo>
                  <a:lnTo>
                    <a:pt x="197" y="2649"/>
                  </a:lnTo>
                  <a:lnTo>
                    <a:pt x="221" y="2663"/>
                  </a:lnTo>
                  <a:lnTo>
                    <a:pt x="248" y="2671"/>
                  </a:lnTo>
                  <a:lnTo>
                    <a:pt x="277" y="2674"/>
                  </a:lnTo>
                  <a:lnTo>
                    <a:pt x="3070" y="2674"/>
                  </a:lnTo>
                  <a:lnTo>
                    <a:pt x="3098" y="2671"/>
                  </a:lnTo>
                  <a:lnTo>
                    <a:pt x="3126" y="2663"/>
                  </a:lnTo>
                  <a:lnTo>
                    <a:pt x="3150" y="2649"/>
                  </a:lnTo>
                  <a:lnTo>
                    <a:pt x="3171" y="2632"/>
                  </a:lnTo>
                  <a:lnTo>
                    <a:pt x="3189" y="2611"/>
                  </a:lnTo>
                  <a:lnTo>
                    <a:pt x="3202" y="2586"/>
                  </a:lnTo>
                  <a:lnTo>
                    <a:pt x="3211" y="2559"/>
                  </a:lnTo>
                  <a:lnTo>
                    <a:pt x="3213" y="2531"/>
                  </a:lnTo>
                  <a:lnTo>
                    <a:pt x="3213" y="846"/>
                  </a:lnTo>
                  <a:lnTo>
                    <a:pt x="3211" y="818"/>
                  </a:lnTo>
                  <a:lnTo>
                    <a:pt x="3202" y="790"/>
                  </a:lnTo>
                  <a:lnTo>
                    <a:pt x="3189" y="766"/>
                  </a:lnTo>
                  <a:lnTo>
                    <a:pt x="3171" y="745"/>
                  </a:lnTo>
                  <a:lnTo>
                    <a:pt x="3150" y="727"/>
                  </a:lnTo>
                  <a:lnTo>
                    <a:pt x="3126" y="714"/>
                  </a:lnTo>
                  <a:lnTo>
                    <a:pt x="3098" y="706"/>
                  </a:lnTo>
                  <a:lnTo>
                    <a:pt x="3070" y="703"/>
                  </a:lnTo>
                  <a:lnTo>
                    <a:pt x="277" y="703"/>
                  </a:lnTo>
                  <a:close/>
                  <a:moveTo>
                    <a:pt x="1387" y="134"/>
                  </a:moveTo>
                  <a:lnTo>
                    <a:pt x="1348" y="137"/>
                  </a:lnTo>
                  <a:lnTo>
                    <a:pt x="1312" y="145"/>
                  </a:lnTo>
                  <a:lnTo>
                    <a:pt x="1277" y="159"/>
                  </a:lnTo>
                  <a:lnTo>
                    <a:pt x="1246" y="176"/>
                  </a:lnTo>
                  <a:lnTo>
                    <a:pt x="1216" y="198"/>
                  </a:lnTo>
                  <a:lnTo>
                    <a:pt x="1191" y="224"/>
                  </a:lnTo>
                  <a:lnTo>
                    <a:pt x="1168" y="253"/>
                  </a:lnTo>
                  <a:lnTo>
                    <a:pt x="1151" y="285"/>
                  </a:lnTo>
                  <a:lnTo>
                    <a:pt x="1138" y="319"/>
                  </a:lnTo>
                  <a:lnTo>
                    <a:pt x="1130" y="356"/>
                  </a:lnTo>
                  <a:lnTo>
                    <a:pt x="1127" y="394"/>
                  </a:lnTo>
                  <a:lnTo>
                    <a:pt x="1127" y="569"/>
                  </a:lnTo>
                  <a:lnTo>
                    <a:pt x="2220" y="569"/>
                  </a:lnTo>
                  <a:lnTo>
                    <a:pt x="2220" y="394"/>
                  </a:lnTo>
                  <a:lnTo>
                    <a:pt x="2217" y="356"/>
                  </a:lnTo>
                  <a:lnTo>
                    <a:pt x="2209" y="319"/>
                  </a:lnTo>
                  <a:lnTo>
                    <a:pt x="2196" y="285"/>
                  </a:lnTo>
                  <a:lnTo>
                    <a:pt x="2179" y="253"/>
                  </a:lnTo>
                  <a:lnTo>
                    <a:pt x="2156" y="224"/>
                  </a:lnTo>
                  <a:lnTo>
                    <a:pt x="2131" y="198"/>
                  </a:lnTo>
                  <a:lnTo>
                    <a:pt x="2101" y="176"/>
                  </a:lnTo>
                  <a:lnTo>
                    <a:pt x="2070" y="159"/>
                  </a:lnTo>
                  <a:lnTo>
                    <a:pt x="2035" y="145"/>
                  </a:lnTo>
                  <a:lnTo>
                    <a:pt x="1999" y="137"/>
                  </a:lnTo>
                  <a:lnTo>
                    <a:pt x="1960" y="134"/>
                  </a:lnTo>
                  <a:lnTo>
                    <a:pt x="1387" y="134"/>
                  </a:lnTo>
                  <a:close/>
                  <a:moveTo>
                    <a:pt x="1387" y="0"/>
                  </a:moveTo>
                  <a:lnTo>
                    <a:pt x="1960" y="0"/>
                  </a:lnTo>
                  <a:lnTo>
                    <a:pt x="2009" y="3"/>
                  </a:lnTo>
                  <a:lnTo>
                    <a:pt x="2057" y="12"/>
                  </a:lnTo>
                  <a:lnTo>
                    <a:pt x="2102" y="28"/>
                  </a:lnTo>
                  <a:lnTo>
                    <a:pt x="2145" y="47"/>
                  </a:lnTo>
                  <a:lnTo>
                    <a:pt x="2185" y="71"/>
                  </a:lnTo>
                  <a:lnTo>
                    <a:pt x="2221" y="100"/>
                  </a:lnTo>
                  <a:lnTo>
                    <a:pt x="2254" y="133"/>
                  </a:lnTo>
                  <a:lnTo>
                    <a:pt x="2283" y="170"/>
                  </a:lnTo>
                  <a:lnTo>
                    <a:pt x="2307" y="209"/>
                  </a:lnTo>
                  <a:lnTo>
                    <a:pt x="2327" y="252"/>
                  </a:lnTo>
                  <a:lnTo>
                    <a:pt x="2341" y="298"/>
                  </a:lnTo>
                  <a:lnTo>
                    <a:pt x="2350" y="344"/>
                  </a:lnTo>
                  <a:lnTo>
                    <a:pt x="2353" y="394"/>
                  </a:lnTo>
                  <a:lnTo>
                    <a:pt x="2353" y="569"/>
                  </a:lnTo>
                  <a:lnTo>
                    <a:pt x="3070" y="569"/>
                  </a:lnTo>
                  <a:lnTo>
                    <a:pt x="3110" y="572"/>
                  </a:lnTo>
                  <a:lnTo>
                    <a:pt x="3150" y="581"/>
                  </a:lnTo>
                  <a:lnTo>
                    <a:pt x="3187" y="595"/>
                  </a:lnTo>
                  <a:lnTo>
                    <a:pt x="3220" y="614"/>
                  </a:lnTo>
                  <a:lnTo>
                    <a:pt x="3252" y="637"/>
                  </a:lnTo>
                  <a:lnTo>
                    <a:pt x="3279" y="664"/>
                  </a:lnTo>
                  <a:lnTo>
                    <a:pt x="3302" y="696"/>
                  </a:lnTo>
                  <a:lnTo>
                    <a:pt x="3321" y="729"/>
                  </a:lnTo>
                  <a:lnTo>
                    <a:pt x="3335" y="767"/>
                  </a:lnTo>
                  <a:lnTo>
                    <a:pt x="3344" y="806"/>
                  </a:lnTo>
                  <a:lnTo>
                    <a:pt x="3347" y="846"/>
                  </a:lnTo>
                  <a:lnTo>
                    <a:pt x="3347" y="2531"/>
                  </a:lnTo>
                  <a:lnTo>
                    <a:pt x="3344" y="2571"/>
                  </a:lnTo>
                  <a:lnTo>
                    <a:pt x="3335" y="2610"/>
                  </a:lnTo>
                  <a:lnTo>
                    <a:pt x="3321" y="2646"/>
                  </a:lnTo>
                  <a:lnTo>
                    <a:pt x="3302" y="2681"/>
                  </a:lnTo>
                  <a:lnTo>
                    <a:pt x="3279" y="2711"/>
                  </a:lnTo>
                  <a:lnTo>
                    <a:pt x="3252" y="2739"/>
                  </a:lnTo>
                  <a:lnTo>
                    <a:pt x="3220" y="2762"/>
                  </a:lnTo>
                  <a:lnTo>
                    <a:pt x="3187" y="2781"/>
                  </a:lnTo>
                  <a:lnTo>
                    <a:pt x="3150" y="2796"/>
                  </a:lnTo>
                  <a:lnTo>
                    <a:pt x="3110" y="2804"/>
                  </a:lnTo>
                  <a:lnTo>
                    <a:pt x="3070" y="2807"/>
                  </a:lnTo>
                  <a:lnTo>
                    <a:pt x="277" y="2807"/>
                  </a:lnTo>
                  <a:lnTo>
                    <a:pt x="237" y="2804"/>
                  </a:lnTo>
                  <a:lnTo>
                    <a:pt x="197" y="2796"/>
                  </a:lnTo>
                  <a:lnTo>
                    <a:pt x="160" y="2781"/>
                  </a:lnTo>
                  <a:lnTo>
                    <a:pt x="126" y="2762"/>
                  </a:lnTo>
                  <a:lnTo>
                    <a:pt x="95" y="2739"/>
                  </a:lnTo>
                  <a:lnTo>
                    <a:pt x="68" y="2711"/>
                  </a:lnTo>
                  <a:lnTo>
                    <a:pt x="45" y="2681"/>
                  </a:lnTo>
                  <a:lnTo>
                    <a:pt x="25" y="2646"/>
                  </a:lnTo>
                  <a:lnTo>
                    <a:pt x="12" y="2610"/>
                  </a:lnTo>
                  <a:lnTo>
                    <a:pt x="3" y="2571"/>
                  </a:lnTo>
                  <a:lnTo>
                    <a:pt x="0" y="2531"/>
                  </a:lnTo>
                  <a:lnTo>
                    <a:pt x="0" y="846"/>
                  </a:lnTo>
                  <a:lnTo>
                    <a:pt x="3" y="806"/>
                  </a:lnTo>
                  <a:lnTo>
                    <a:pt x="12" y="767"/>
                  </a:lnTo>
                  <a:lnTo>
                    <a:pt x="25" y="729"/>
                  </a:lnTo>
                  <a:lnTo>
                    <a:pt x="45" y="696"/>
                  </a:lnTo>
                  <a:lnTo>
                    <a:pt x="68" y="664"/>
                  </a:lnTo>
                  <a:lnTo>
                    <a:pt x="95" y="637"/>
                  </a:lnTo>
                  <a:lnTo>
                    <a:pt x="126" y="614"/>
                  </a:lnTo>
                  <a:lnTo>
                    <a:pt x="160" y="595"/>
                  </a:lnTo>
                  <a:lnTo>
                    <a:pt x="197" y="581"/>
                  </a:lnTo>
                  <a:lnTo>
                    <a:pt x="237" y="572"/>
                  </a:lnTo>
                  <a:lnTo>
                    <a:pt x="277" y="569"/>
                  </a:lnTo>
                  <a:lnTo>
                    <a:pt x="994" y="569"/>
                  </a:lnTo>
                  <a:lnTo>
                    <a:pt x="994" y="394"/>
                  </a:lnTo>
                  <a:lnTo>
                    <a:pt x="997" y="344"/>
                  </a:lnTo>
                  <a:lnTo>
                    <a:pt x="1005" y="298"/>
                  </a:lnTo>
                  <a:lnTo>
                    <a:pt x="1020" y="252"/>
                  </a:lnTo>
                  <a:lnTo>
                    <a:pt x="1040" y="209"/>
                  </a:lnTo>
                  <a:lnTo>
                    <a:pt x="1064" y="170"/>
                  </a:lnTo>
                  <a:lnTo>
                    <a:pt x="1092" y="133"/>
                  </a:lnTo>
                  <a:lnTo>
                    <a:pt x="1126" y="100"/>
                  </a:lnTo>
                  <a:lnTo>
                    <a:pt x="1162" y="71"/>
                  </a:lnTo>
                  <a:lnTo>
                    <a:pt x="1202" y="47"/>
                  </a:lnTo>
                  <a:lnTo>
                    <a:pt x="1245" y="28"/>
                  </a:lnTo>
                  <a:lnTo>
                    <a:pt x="1290" y="12"/>
                  </a:lnTo>
                  <a:lnTo>
                    <a:pt x="1337" y="3"/>
                  </a:lnTo>
                  <a:lnTo>
                    <a:pt x="13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6" name="Shape 7996"/>
            <p:cNvSpPr/>
            <p:nvPr/>
          </p:nvSpPr>
          <p:spPr>
            <a:xfrm>
              <a:off x="4536" y="872"/>
              <a:ext cx="161" cy="162"/>
            </a:xfrm>
            <a:custGeom>
              <a:avLst/>
              <a:gdLst/>
              <a:ahLst/>
              <a:cxnLst/>
              <a:rect l="0" t="0" r="0" b="0"/>
              <a:pathLst>
                <a:path w="1613" h="1614" extrusionOk="0">
                  <a:moveTo>
                    <a:pt x="615" y="134"/>
                  </a:moveTo>
                  <a:lnTo>
                    <a:pt x="615" y="550"/>
                  </a:lnTo>
                  <a:lnTo>
                    <a:pt x="613" y="567"/>
                  </a:lnTo>
                  <a:lnTo>
                    <a:pt x="606" y="583"/>
                  </a:lnTo>
                  <a:lnTo>
                    <a:pt x="596" y="596"/>
                  </a:lnTo>
                  <a:lnTo>
                    <a:pt x="582" y="607"/>
                  </a:lnTo>
                  <a:lnTo>
                    <a:pt x="566" y="614"/>
                  </a:lnTo>
                  <a:lnTo>
                    <a:pt x="548" y="616"/>
                  </a:lnTo>
                  <a:lnTo>
                    <a:pt x="133" y="616"/>
                  </a:lnTo>
                  <a:lnTo>
                    <a:pt x="133" y="999"/>
                  </a:lnTo>
                  <a:lnTo>
                    <a:pt x="548" y="999"/>
                  </a:lnTo>
                  <a:lnTo>
                    <a:pt x="566" y="1002"/>
                  </a:lnTo>
                  <a:lnTo>
                    <a:pt x="583" y="1008"/>
                  </a:lnTo>
                  <a:lnTo>
                    <a:pt x="596" y="1018"/>
                  </a:lnTo>
                  <a:lnTo>
                    <a:pt x="606" y="1032"/>
                  </a:lnTo>
                  <a:lnTo>
                    <a:pt x="613" y="1047"/>
                  </a:lnTo>
                  <a:lnTo>
                    <a:pt x="615" y="1066"/>
                  </a:lnTo>
                  <a:lnTo>
                    <a:pt x="615" y="1481"/>
                  </a:lnTo>
                  <a:lnTo>
                    <a:pt x="998" y="1481"/>
                  </a:lnTo>
                  <a:lnTo>
                    <a:pt x="998" y="1066"/>
                  </a:lnTo>
                  <a:lnTo>
                    <a:pt x="1000" y="1047"/>
                  </a:lnTo>
                  <a:lnTo>
                    <a:pt x="1007" y="1032"/>
                  </a:lnTo>
                  <a:lnTo>
                    <a:pt x="1017" y="1018"/>
                  </a:lnTo>
                  <a:lnTo>
                    <a:pt x="1030" y="1008"/>
                  </a:lnTo>
                  <a:lnTo>
                    <a:pt x="1047" y="1002"/>
                  </a:lnTo>
                  <a:lnTo>
                    <a:pt x="1064" y="999"/>
                  </a:lnTo>
                  <a:lnTo>
                    <a:pt x="1480" y="999"/>
                  </a:lnTo>
                  <a:lnTo>
                    <a:pt x="1480" y="616"/>
                  </a:lnTo>
                  <a:lnTo>
                    <a:pt x="1064" y="616"/>
                  </a:lnTo>
                  <a:lnTo>
                    <a:pt x="1047" y="614"/>
                  </a:lnTo>
                  <a:lnTo>
                    <a:pt x="1030" y="607"/>
                  </a:lnTo>
                  <a:lnTo>
                    <a:pt x="1017" y="596"/>
                  </a:lnTo>
                  <a:lnTo>
                    <a:pt x="1007" y="583"/>
                  </a:lnTo>
                  <a:lnTo>
                    <a:pt x="1000" y="567"/>
                  </a:lnTo>
                  <a:lnTo>
                    <a:pt x="998" y="550"/>
                  </a:lnTo>
                  <a:lnTo>
                    <a:pt x="998" y="134"/>
                  </a:lnTo>
                  <a:lnTo>
                    <a:pt x="615" y="134"/>
                  </a:lnTo>
                  <a:close/>
                  <a:moveTo>
                    <a:pt x="548" y="0"/>
                  </a:moveTo>
                  <a:lnTo>
                    <a:pt x="1064" y="0"/>
                  </a:lnTo>
                  <a:lnTo>
                    <a:pt x="1082" y="3"/>
                  </a:lnTo>
                  <a:lnTo>
                    <a:pt x="1098" y="9"/>
                  </a:lnTo>
                  <a:lnTo>
                    <a:pt x="1112" y="19"/>
                  </a:lnTo>
                  <a:lnTo>
                    <a:pt x="1122" y="33"/>
                  </a:lnTo>
                  <a:lnTo>
                    <a:pt x="1129" y="49"/>
                  </a:lnTo>
                  <a:lnTo>
                    <a:pt x="1131" y="67"/>
                  </a:lnTo>
                  <a:lnTo>
                    <a:pt x="1131" y="482"/>
                  </a:lnTo>
                  <a:lnTo>
                    <a:pt x="1546" y="482"/>
                  </a:lnTo>
                  <a:lnTo>
                    <a:pt x="1564" y="485"/>
                  </a:lnTo>
                  <a:lnTo>
                    <a:pt x="1580" y="492"/>
                  </a:lnTo>
                  <a:lnTo>
                    <a:pt x="1594" y="502"/>
                  </a:lnTo>
                  <a:lnTo>
                    <a:pt x="1604" y="516"/>
                  </a:lnTo>
                  <a:lnTo>
                    <a:pt x="1611" y="531"/>
                  </a:lnTo>
                  <a:lnTo>
                    <a:pt x="1613" y="550"/>
                  </a:lnTo>
                  <a:lnTo>
                    <a:pt x="1613" y="1066"/>
                  </a:lnTo>
                  <a:lnTo>
                    <a:pt x="1611" y="1083"/>
                  </a:lnTo>
                  <a:lnTo>
                    <a:pt x="1604" y="1099"/>
                  </a:lnTo>
                  <a:lnTo>
                    <a:pt x="1594" y="1112"/>
                  </a:lnTo>
                  <a:lnTo>
                    <a:pt x="1580" y="1123"/>
                  </a:lnTo>
                  <a:lnTo>
                    <a:pt x="1564" y="1130"/>
                  </a:lnTo>
                  <a:lnTo>
                    <a:pt x="1546" y="1133"/>
                  </a:lnTo>
                  <a:lnTo>
                    <a:pt x="1131" y="1133"/>
                  </a:lnTo>
                  <a:lnTo>
                    <a:pt x="1131" y="1548"/>
                  </a:lnTo>
                  <a:lnTo>
                    <a:pt x="1129" y="1565"/>
                  </a:lnTo>
                  <a:lnTo>
                    <a:pt x="1122" y="1582"/>
                  </a:lnTo>
                  <a:lnTo>
                    <a:pt x="1112" y="1595"/>
                  </a:lnTo>
                  <a:lnTo>
                    <a:pt x="1098" y="1606"/>
                  </a:lnTo>
                  <a:lnTo>
                    <a:pt x="1082" y="1612"/>
                  </a:lnTo>
                  <a:lnTo>
                    <a:pt x="1064" y="1614"/>
                  </a:lnTo>
                  <a:lnTo>
                    <a:pt x="548" y="1614"/>
                  </a:lnTo>
                  <a:lnTo>
                    <a:pt x="531" y="1612"/>
                  </a:lnTo>
                  <a:lnTo>
                    <a:pt x="515" y="1606"/>
                  </a:lnTo>
                  <a:lnTo>
                    <a:pt x="501" y="1595"/>
                  </a:lnTo>
                  <a:lnTo>
                    <a:pt x="491" y="1582"/>
                  </a:lnTo>
                  <a:lnTo>
                    <a:pt x="484" y="1565"/>
                  </a:lnTo>
                  <a:lnTo>
                    <a:pt x="482" y="1548"/>
                  </a:lnTo>
                  <a:lnTo>
                    <a:pt x="482" y="1133"/>
                  </a:lnTo>
                  <a:lnTo>
                    <a:pt x="66" y="1133"/>
                  </a:lnTo>
                  <a:lnTo>
                    <a:pt x="49" y="1130"/>
                  </a:lnTo>
                  <a:lnTo>
                    <a:pt x="32" y="1123"/>
                  </a:lnTo>
                  <a:lnTo>
                    <a:pt x="19" y="1112"/>
                  </a:lnTo>
                  <a:lnTo>
                    <a:pt x="9" y="1099"/>
                  </a:lnTo>
                  <a:lnTo>
                    <a:pt x="2" y="1083"/>
                  </a:lnTo>
                  <a:lnTo>
                    <a:pt x="0" y="1066"/>
                  </a:lnTo>
                  <a:lnTo>
                    <a:pt x="0" y="550"/>
                  </a:lnTo>
                  <a:lnTo>
                    <a:pt x="2" y="531"/>
                  </a:lnTo>
                  <a:lnTo>
                    <a:pt x="9" y="516"/>
                  </a:lnTo>
                  <a:lnTo>
                    <a:pt x="19" y="502"/>
                  </a:lnTo>
                  <a:lnTo>
                    <a:pt x="32" y="492"/>
                  </a:lnTo>
                  <a:lnTo>
                    <a:pt x="49" y="485"/>
                  </a:lnTo>
                  <a:lnTo>
                    <a:pt x="66" y="482"/>
                  </a:lnTo>
                  <a:lnTo>
                    <a:pt x="482" y="482"/>
                  </a:lnTo>
                  <a:lnTo>
                    <a:pt x="482" y="67"/>
                  </a:lnTo>
                  <a:lnTo>
                    <a:pt x="484" y="49"/>
                  </a:lnTo>
                  <a:lnTo>
                    <a:pt x="491" y="33"/>
                  </a:lnTo>
                  <a:lnTo>
                    <a:pt x="501" y="19"/>
                  </a:lnTo>
                  <a:lnTo>
                    <a:pt x="515" y="9"/>
                  </a:lnTo>
                  <a:lnTo>
                    <a:pt x="531" y="3"/>
                  </a:lnTo>
                  <a:lnTo>
                    <a:pt x="5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7" name="Shape 7997"/>
            <p:cNvSpPr/>
            <p:nvPr/>
          </p:nvSpPr>
          <p:spPr>
            <a:xfrm>
              <a:off x="4500" y="863"/>
              <a:ext cx="60" cy="13"/>
            </a:xfrm>
            <a:custGeom>
              <a:avLst/>
              <a:gdLst/>
              <a:ahLst/>
              <a:cxnLst/>
              <a:rect l="0" t="0" r="0" b="0"/>
              <a:pathLst>
                <a:path w="600" h="133" extrusionOk="0">
                  <a:moveTo>
                    <a:pt x="67" y="0"/>
                  </a:moveTo>
                  <a:lnTo>
                    <a:pt x="533" y="0"/>
                  </a:lnTo>
                  <a:lnTo>
                    <a:pt x="551" y="2"/>
                  </a:lnTo>
                  <a:lnTo>
                    <a:pt x="567" y="10"/>
                  </a:lnTo>
                  <a:lnTo>
                    <a:pt x="580" y="20"/>
                  </a:lnTo>
                  <a:lnTo>
                    <a:pt x="590" y="33"/>
                  </a:lnTo>
                  <a:lnTo>
                    <a:pt x="597" y="49"/>
                  </a:lnTo>
                  <a:lnTo>
                    <a:pt x="600" y="66"/>
                  </a:lnTo>
                  <a:lnTo>
                    <a:pt x="597" y="85"/>
                  </a:lnTo>
                  <a:lnTo>
                    <a:pt x="590" y="101"/>
                  </a:lnTo>
                  <a:lnTo>
                    <a:pt x="580" y="114"/>
                  </a:lnTo>
                  <a:lnTo>
                    <a:pt x="567" y="124"/>
                  </a:lnTo>
                  <a:lnTo>
                    <a:pt x="551" y="131"/>
                  </a:lnTo>
                  <a:lnTo>
                    <a:pt x="533" y="133"/>
                  </a:lnTo>
                  <a:lnTo>
                    <a:pt x="67" y="133"/>
                  </a:lnTo>
                  <a:lnTo>
                    <a:pt x="48" y="131"/>
                  </a:lnTo>
                  <a:lnTo>
                    <a:pt x="33" y="124"/>
                  </a:lnTo>
                  <a:lnTo>
                    <a:pt x="19" y="114"/>
                  </a:lnTo>
                  <a:lnTo>
                    <a:pt x="9" y="101"/>
                  </a:lnTo>
                  <a:lnTo>
                    <a:pt x="2" y="85"/>
                  </a:lnTo>
                  <a:lnTo>
                    <a:pt x="0" y="66"/>
                  </a:lnTo>
                  <a:lnTo>
                    <a:pt x="2" y="49"/>
                  </a:lnTo>
                  <a:lnTo>
                    <a:pt x="9" y="33"/>
                  </a:lnTo>
                  <a:lnTo>
                    <a:pt x="19" y="20"/>
                  </a:lnTo>
                  <a:lnTo>
                    <a:pt x="33" y="10"/>
                  </a:lnTo>
                  <a:lnTo>
                    <a:pt x="48"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7998" name="Shape 7998"/>
            <p:cNvSpPr/>
            <p:nvPr/>
          </p:nvSpPr>
          <p:spPr>
            <a:xfrm>
              <a:off x="4473" y="863"/>
              <a:ext cx="17" cy="13"/>
            </a:xfrm>
            <a:custGeom>
              <a:avLst/>
              <a:gdLst/>
              <a:ahLst/>
              <a:cxnLst/>
              <a:rect l="0" t="0" r="0" b="0"/>
              <a:pathLst>
                <a:path w="167" h="133" extrusionOk="0">
                  <a:moveTo>
                    <a:pt x="67" y="0"/>
                  </a:moveTo>
                  <a:lnTo>
                    <a:pt x="100" y="0"/>
                  </a:lnTo>
                  <a:lnTo>
                    <a:pt x="117" y="2"/>
                  </a:lnTo>
                  <a:lnTo>
                    <a:pt x="134" y="10"/>
                  </a:lnTo>
                  <a:lnTo>
                    <a:pt x="147" y="20"/>
                  </a:lnTo>
                  <a:lnTo>
                    <a:pt x="158" y="33"/>
                  </a:lnTo>
                  <a:lnTo>
                    <a:pt x="164" y="49"/>
                  </a:lnTo>
                  <a:lnTo>
                    <a:pt x="167" y="66"/>
                  </a:lnTo>
                  <a:lnTo>
                    <a:pt x="164" y="85"/>
                  </a:lnTo>
                  <a:lnTo>
                    <a:pt x="158" y="101"/>
                  </a:lnTo>
                  <a:lnTo>
                    <a:pt x="147" y="114"/>
                  </a:lnTo>
                  <a:lnTo>
                    <a:pt x="134" y="124"/>
                  </a:lnTo>
                  <a:lnTo>
                    <a:pt x="117" y="131"/>
                  </a:lnTo>
                  <a:lnTo>
                    <a:pt x="100" y="133"/>
                  </a:lnTo>
                  <a:lnTo>
                    <a:pt x="67" y="133"/>
                  </a:lnTo>
                  <a:lnTo>
                    <a:pt x="49" y="131"/>
                  </a:lnTo>
                  <a:lnTo>
                    <a:pt x="33" y="124"/>
                  </a:lnTo>
                  <a:lnTo>
                    <a:pt x="20" y="114"/>
                  </a:lnTo>
                  <a:lnTo>
                    <a:pt x="9" y="101"/>
                  </a:lnTo>
                  <a:lnTo>
                    <a:pt x="3" y="85"/>
                  </a:lnTo>
                  <a:lnTo>
                    <a:pt x="0" y="66"/>
                  </a:lnTo>
                  <a:lnTo>
                    <a:pt x="3" y="49"/>
                  </a:lnTo>
                  <a:lnTo>
                    <a:pt x="9" y="33"/>
                  </a:lnTo>
                  <a:lnTo>
                    <a:pt x="20" y="20"/>
                  </a:lnTo>
                  <a:lnTo>
                    <a:pt x="33" y="10"/>
                  </a:lnTo>
                  <a:lnTo>
                    <a:pt x="49"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7999" name="Shape 7999"/>
          <p:cNvSpPr/>
          <p:nvPr/>
        </p:nvSpPr>
        <p:spPr>
          <a:xfrm>
            <a:off x="334721" y="1239542"/>
            <a:ext cx="182619" cy="181970"/>
          </a:xfrm>
          <a:custGeom>
            <a:avLst/>
            <a:gdLst/>
            <a:ahLst/>
            <a:cxnLst/>
            <a:rect l="0" t="0" r="0" b="0"/>
            <a:pathLst>
              <a:path w="3372" h="3360" extrusionOk="0">
                <a:moveTo>
                  <a:pt x="2170" y="860"/>
                </a:moveTo>
                <a:lnTo>
                  <a:pt x="2126" y="864"/>
                </a:lnTo>
                <a:lnTo>
                  <a:pt x="2085" y="874"/>
                </a:lnTo>
                <a:lnTo>
                  <a:pt x="2045" y="888"/>
                </a:lnTo>
                <a:lnTo>
                  <a:pt x="2009" y="908"/>
                </a:lnTo>
                <a:lnTo>
                  <a:pt x="1975" y="934"/>
                </a:lnTo>
                <a:lnTo>
                  <a:pt x="1947" y="962"/>
                </a:lnTo>
                <a:lnTo>
                  <a:pt x="1921" y="995"/>
                </a:lnTo>
                <a:lnTo>
                  <a:pt x="1902" y="1031"/>
                </a:lnTo>
                <a:lnTo>
                  <a:pt x="1886" y="1071"/>
                </a:lnTo>
                <a:lnTo>
                  <a:pt x="1877" y="1112"/>
                </a:lnTo>
                <a:lnTo>
                  <a:pt x="1874" y="1156"/>
                </a:lnTo>
                <a:lnTo>
                  <a:pt x="1875" y="1179"/>
                </a:lnTo>
                <a:lnTo>
                  <a:pt x="1877" y="1201"/>
                </a:lnTo>
                <a:lnTo>
                  <a:pt x="1376" y="1442"/>
                </a:lnTo>
                <a:lnTo>
                  <a:pt x="1346" y="1422"/>
                </a:lnTo>
                <a:lnTo>
                  <a:pt x="1313" y="1406"/>
                </a:lnTo>
                <a:lnTo>
                  <a:pt x="1277" y="1395"/>
                </a:lnTo>
                <a:lnTo>
                  <a:pt x="1240" y="1388"/>
                </a:lnTo>
                <a:lnTo>
                  <a:pt x="1202" y="1385"/>
                </a:lnTo>
                <a:lnTo>
                  <a:pt x="1159" y="1388"/>
                </a:lnTo>
                <a:lnTo>
                  <a:pt x="1117" y="1397"/>
                </a:lnTo>
                <a:lnTo>
                  <a:pt x="1077" y="1412"/>
                </a:lnTo>
                <a:lnTo>
                  <a:pt x="1041" y="1433"/>
                </a:lnTo>
                <a:lnTo>
                  <a:pt x="1008" y="1457"/>
                </a:lnTo>
                <a:lnTo>
                  <a:pt x="979" y="1487"/>
                </a:lnTo>
                <a:lnTo>
                  <a:pt x="953" y="1519"/>
                </a:lnTo>
                <a:lnTo>
                  <a:pt x="933" y="1556"/>
                </a:lnTo>
                <a:lnTo>
                  <a:pt x="919" y="1594"/>
                </a:lnTo>
                <a:lnTo>
                  <a:pt x="909" y="1636"/>
                </a:lnTo>
                <a:lnTo>
                  <a:pt x="906" y="1679"/>
                </a:lnTo>
                <a:lnTo>
                  <a:pt x="909" y="1724"/>
                </a:lnTo>
                <a:lnTo>
                  <a:pt x="919" y="1766"/>
                </a:lnTo>
                <a:lnTo>
                  <a:pt x="933" y="1804"/>
                </a:lnTo>
                <a:lnTo>
                  <a:pt x="953" y="1841"/>
                </a:lnTo>
                <a:lnTo>
                  <a:pt x="979" y="1873"/>
                </a:lnTo>
                <a:lnTo>
                  <a:pt x="1008" y="1903"/>
                </a:lnTo>
                <a:lnTo>
                  <a:pt x="1041" y="1927"/>
                </a:lnTo>
                <a:lnTo>
                  <a:pt x="1077" y="1948"/>
                </a:lnTo>
                <a:lnTo>
                  <a:pt x="1117" y="1963"/>
                </a:lnTo>
                <a:lnTo>
                  <a:pt x="1159" y="1972"/>
                </a:lnTo>
                <a:lnTo>
                  <a:pt x="1202" y="1975"/>
                </a:lnTo>
                <a:lnTo>
                  <a:pt x="1240" y="1972"/>
                </a:lnTo>
                <a:lnTo>
                  <a:pt x="1277" y="1965"/>
                </a:lnTo>
                <a:lnTo>
                  <a:pt x="1313" y="1954"/>
                </a:lnTo>
                <a:lnTo>
                  <a:pt x="1346" y="1938"/>
                </a:lnTo>
                <a:lnTo>
                  <a:pt x="1376" y="1918"/>
                </a:lnTo>
                <a:lnTo>
                  <a:pt x="1877" y="2159"/>
                </a:lnTo>
                <a:lnTo>
                  <a:pt x="1875" y="2181"/>
                </a:lnTo>
                <a:lnTo>
                  <a:pt x="1874" y="2204"/>
                </a:lnTo>
                <a:lnTo>
                  <a:pt x="1877" y="2248"/>
                </a:lnTo>
                <a:lnTo>
                  <a:pt x="1886" y="2289"/>
                </a:lnTo>
                <a:lnTo>
                  <a:pt x="1901" y="2329"/>
                </a:lnTo>
                <a:lnTo>
                  <a:pt x="1921" y="2365"/>
                </a:lnTo>
                <a:lnTo>
                  <a:pt x="1947" y="2398"/>
                </a:lnTo>
                <a:lnTo>
                  <a:pt x="1975" y="2427"/>
                </a:lnTo>
                <a:lnTo>
                  <a:pt x="2009" y="2452"/>
                </a:lnTo>
                <a:lnTo>
                  <a:pt x="2045" y="2472"/>
                </a:lnTo>
                <a:lnTo>
                  <a:pt x="2085" y="2486"/>
                </a:lnTo>
                <a:lnTo>
                  <a:pt x="2126" y="2497"/>
                </a:lnTo>
                <a:lnTo>
                  <a:pt x="2169" y="2500"/>
                </a:lnTo>
                <a:lnTo>
                  <a:pt x="2213" y="2497"/>
                </a:lnTo>
                <a:lnTo>
                  <a:pt x="2255" y="2486"/>
                </a:lnTo>
                <a:lnTo>
                  <a:pt x="2295" y="2472"/>
                </a:lnTo>
                <a:lnTo>
                  <a:pt x="2331" y="2452"/>
                </a:lnTo>
                <a:lnTo>
                  <a:pt x="2364" y="2427"/>
                </a:lnTo>
                <a:lnTo>
                  <a:pt x="2393" y="2398"/>
                </a:lnTo>
                <a:lnTo>
                  <a:pt x="2419" y="2365"/>
                </a:lnTo>
                <a:lnTo>
                  <a:pt x="2438" y="2329"/>
                </a:lnTo>
                <a:lnTo>
                  <a:pt x="2453" y="2289"/>
                </a:lnTo>
                <a:lnTo>
                  <a:pt x="2463" y="2248"/>
                </a:lnTo>
                <a:lnTo>
                  <a:pt x="2466" y="2204"/>
                </a:lnTo>
                <a:lnTo>
                  <a:pt x="2463" y="2161"/>
                </a:lnTo>
                <a:lnTo>
                  <a:pt x="2453" y="2119"/>
                </a:lnTo>
                <a:lnTo>
                  <a:pt x="2438" y="2080"/>
                </a:lnTo>
                <a:lnTo>
                  <a:pt x="2419" y="2043"/>
                </a:lnTo>
                <a:lnTo>
                  <a:pt x="2393" y="2011"/>
                </a:lnTo>
                <a:lnTo>
                  <a:pt x="2364" y="1981"/>
                </a:lnTo>
                <a:lnTo>
                  <a:pt x="2331" y="1957"/>
                </a:lnTo>
                <a:lnTo>
                  <a:pt x="2295" y="1937"/>
                </a:lnTo>
                <a:lnTo>
                  <a:pt x="2255" y="1921"/>
                </a:lnTo>
                <a:lnTo>
                  <a:pt x="2213" y="1912"/>
                </a:lnTo>
                <a:lnTo>
                  <a:pt x="2170" y="1909"/>
                </a:lnTo>
                <a:lnTo>
                  <a:pt x="2127" y="1912"/>
                </a:lnTo>
                <a:lnTo>
                  <a:pt x="2087" y="1921"/>
                </a:lnTo>
                <a:lnTo>
                  <a:pt x="2049" y="1935"/>
                </a:lnTo>
                <a:lnTo>
                  <a:pt x="2013" y="1954"/>
                </a:lnTo>
                <a:lnTo>
                  <a:pt x="1980" y="1977"/>
                </a:lnTo>
                <a:lnTo>
                  <a:pt x="1952" y="2005"/>
                </a:lnTo>
                <a:lnTo>
                  <a:pt x="1481" y="1780"/>
                </a:lnTo>
                <a:lnTo>
                  <a:pt x="1491" y="1748"/>
                </a:lnTo>
                <a:lnTo>
                  <a:pt x="1496" y="1715"/>
                </a:lnTo>
                <a:lnTo>
                  <a:pt x="1498" y="1679"/>
                </a:lnTo>
                <a:lnTo>
                  <a:pt x="1496" y="1645"/>
                </a:lnTo>
                <a:lnTo>
                  <a:pt x="1491" y="1612"/>
                </a:lnTo>
                <a:lnTo>
                  <a:pt x="1481" y="1580"/>
                </a:lnTo>
                <a:lnTo>
                  <a:pt x="1952" y="1355"/>
                </a:lnTo>
                <a:lnTo>
                  <a:pt x="1980" y="1383"/>
                </a:lnTo>
                <a:lnTo>
                  <a:pt x="2013" y="1406"/>
                </a:lnTo>
                <a:lnTo>
                  <a:pt x="2049" y="1425"/>
                </a:lnTo>
                <a:lnTo>
                  <a:pt x="2087" y="1440"/>
                </a:lnTo>
                <a:lnTo>
                  <a:pt x="2127" y="1448"/>
                </a:lnTo>
                <a:lnTo>
                  <a:pt x="2170" y="1451"/>
                </a:lnTo>
                <a:lnTo>
                  <a:pt x="2213" y="1448"/>
                </a:lnTo>
                <a:lnTo>
                  <a:pt x="2255" y="1439"/>
                </a:lnTo>
                <a:lnTo>
                  <a:pt x="2295" y="1423"/>
                </a:lnTo>
                <a:lnTo>
                  <a:pt x="2331" y="1404"/>
                </a:lnTo>
                <a:lnTo>
                  <a:pt x="2364" y="1379"/>
                </a:lnTo>
                <a:lnTo>
                  <a:pt x="2393" y="1350"/>
                </a:lnTo>
                <a:lnTo>
                  <a:pt x="2419" y="1317"/>
                </a:lnTo>
                <a:lnTo>
                  <a:pt x="2438" y="1281"/>
                </a:lnTo>
                <a:lnTo>
                  <a:pt x="2453" y="1241"/>
                </a:lnTo>
                <a:lnTo>
                  <a:pt x="2463" y="1199"/>
                </a:lnTo>
                <a:lnTo>
                  <a:pt x="2466" y="1156"/>
                </a:lnTo>
                <a:lnTo>
                  <a:pt x="2463" y="1112"/>
                </a:lnTo>
                <a:lnTo>
                  <a:pt x="2453" y="1071"/>
                </a:lnTo>
                <a:lnTo>
                  <a:pt x="2438" y="1031"/>
                </a:lnTo>
                <a:lnTo>
                  <a:pt x="2419" y="995"/>
                </a:lnTo>
                <a:lnTo>
                  <a:pt x="2393" y="962"/>
                </a:lnTo>
                <a:lnTo>
                  <a:pt x="2364" y="934"/>
                </a:lnTo>
                <a:lnTo>
                  <a:pt x="2331" y="908"/>
                </a:lnTo>
                <a:lnTo>
                  <a:pt x="2295" y="888"/>
                </a:lnTo>
                <a:lnTo>
                  <a:pt x="2255" y="874"/>
                </a:lnTo>
                <a:lnTo>
                  <a:pt x="2213" y="864"/>
                </a:lnTo>
                <a:lnTo>
                  <a:pt x="2170" y="860"/>
                </a:lnTo>
                <a:close/>
                <a:moveTo>
                  <a:pt x="1685" y="0"/>
                </a:moveTo>
                <a:lnTo>
                  <a:pt x="1788" y="3"/>
                </a:lnTo>
                <a:lnTo>
                  <a:pt x="1889" y="12"/>
                </a:lnTo>
                <a:lnTo>
                  <a:pt x="1989" y="27"/>
                </a:lnTo>
                <a:lnTo>
                  <a:pt x="2087" y="48"/>
                </a:lnTo>
                <a:lnTo>
                  <a:pt x="2182" y="73"/>
                </a:lnTo>
                <a:lnTo>
                  <a:pt x="2275" y="105"/>
                </a:lnTo>
                <a:lnTo>
                  <a:pt x="2364" y="142"/>
                </a:lnTo>
                <a:lnTo>
                  <a:pt x="2452" y="183"/>
                </a:lnTo>
                <a:lnTo>
                  <a:pt x="2537" y="229"/>
                </a:lnTo>
                <a:lnTo>
                  <a:pt x="2619" y="280"/>
                </a:lnTo>
                <a:lnTo>
                  <a:pt x="2698" y="336"/>
                </a:lnTo>
                <a:lnTo>
                  <a:pt x="2772" y="395"/>
                </a:lnTo>
                <a:lnTo>
                  <a:pt x="2844" y="459"/>
                </a:lnTo>
                <a:lnTo>
                  <a:pt x="2911" y="526"/>
                </a:lnTo>
                <a:lnTo>
                  <a:pt x="2976" y="598"/>
                </a:lnTo>
                <a:lnTo>
                  <a:pt x="3035" y="672"/>
                </a:lnTo>
                <a:lnTo>
                  <a:pt x="3091" y="750"/>
                </a:lnTo>
                <a:lnTo>
                  <a:pt x="3142" y="832"/>
                </a:lnTo>
                <a:lnTo>
                  <a:pt x="3188" y="916"/>
                </a:lnTo>
                <a:lnTo>
                  <a:pt x="3230" y="1004"/>
                </a:lnTo>
                <a:lnTo>
                  <a:pt x="3267" y="1094"/>
                </a:lnTo>
                <a:lnTo>
                  <a:pt x="3298" y="1186"/>
                </a:lnTo>
                <a:lnTo>
                  <a:pt x="3324" y="1281"/>
                </a:lnTo>
                <a:lnTo>
                  <a:pt x="3344" y="1378"/>
                </a:lnTo>
                <a:lnTo>
                  <a:pt x="3360" y="1477"/>
                </a:lnTo>
                <a:lnTo>
                  <a:pt x="3369" y="1577"/>
                </a:lnTo>
                <a:lnTo>
                  <a:pt x="3372" y="1679"/>
                </a:lnTo>
                <a:lnTo>
                  <a:pt x="3369" y="1782"/>
                </a:lnTo>
                <a:lnTo>
                  <a:pt x="3360" y="1883"/>
                </a:lnTo>
                <a:lnTo>
                  <a:pt x="3344" y="1982"/>
                </a:lnTo>
                <a:lnTo>
                  <a:pt x="3324" y="2079"/>
                </a:lnTo>
                <a:lnTo>
                  <a:pt x="3298" y="2174"/>
                </a:lnTo>
                <a:lnTo>
                  <a:pt x="3267" y="2266"/>
                </a:lnTo>
                <a:lnTo>
                  <a:pt x="3230" y="2356"/>
                </a:lnTo>
                <a:lnTo>
                  <a:pt x="3188" y="2444"/>
                </a:lnTo>
                <a:lnTo>
                  <a:pt x="3142" y="2528"/>
                </a:lnTo>
                <a:lnTo>
                  <a:pt x="3091" y="2610"/>
                </a:lnTo>
                <a:lnTo>
                  <a:pt x="3035" y="2688"/>
                </a:lnTo>
                <a:lnTo>
                  <a:pt x="2976" y="2762"/>
                </a:lnTo>
                <a:lnTo>
                  <a:pt x="2911" y="2834"/>
                </a:lnTo>
                <a:lnTo>
                  <a:pt x="2844" y="2901"/>
                </a:lnTo>
                <a:lnTo>
                  <a:pt x="2772" y="2965"/>
                </a:lnTo>
                <a:lnTo>
                  <a:pt x="2698" y="3024"/>
                </a:lnTo>
                <a:lnTo>
                  <a:pt x="2619" y="3080"/>
                </a:lnTo>
                <a:lnTo>
                  <a:pt x="2537" y="3131"/>
                </a:lnTo>
                <a:lnTo>
                  <a:pt x="2452" y="3177"/>
                </a:lnTo>
                <a:lnTo>
                  <a:pt x="2364" y="3218"/>
                </a:lnTo>
                <a:lnTo>
                  <a:pt x="2275" y="3255"/>
                </a:lnTo>
                <a:lnTo>
                  <a:pt x="2182" y="3287"/>
                </a:lnTo>
                <a:lnTo>
                  <a:pt x="2087" y="3312"/>
                </a:lnTo>
                <a:lnTo>
                  <a:pt x="1989" y="3333"/>
                </a:lnTo>
                <a:lnTo>
                  <a:pt x="1889" y="3348"/>
                </a:lnTo>
                <a:lnTo>
                  <a:pt x="1788" y="3357"/>
                </a:lnTo>
                <a:lnTo>
                  <a:pt x="1685" y="3360"/>
                </a:lnTo>
                <a:lnTo>
                  <a:pt x="1583" y="3357"/>
                </a:lnTo>
                <a:lnTo>
                  <a:pt x="1483" y="3348"/>
                </a:lnTo>
                <a:lnTo>
                  <a:pt x="1383" y="3333"/>
                </a:lnTo>
                <a:lnTo>
                  <a:pt x="1285" y="3312"/>
                </a:lnTo>
                <a:lnTo>
                  <a:pt x="1190" y="3287"/>
                </a:lnTo>
                <a:lnTo>
                  <a:pt x="1097" y="3255"/>
                </a:lnTo>
                <a:lnTo>
                  <a:pt x="1008" y="3218"/>
                </a:lnTo>
                <a:lnTo>
                  <a:pt x="920" y="3177"/>
                </a:lnTo>
                <a:lnTo>
                  <a:pt x="835" y="3131"/>
                </a:lnTo>
                <a:lnTo>
                  <a:pt x="753" y="3080"/>
                </a:lnTo>
                <a:lnTo>
                  <a:pt x="674" y="3024"/>
                </a:lnTo>
                <a:lnTo>
                  <a:pt x="600" y="2965"/>
                </a:lnTo>
                <a:lnTo>
                  <a:pt x="528" y="2901"/>
                </a:lnTo>
                <a:lnTo>
                  <a:pt x="461" y="2834"/>
                </a:lnTo>
                <a:lnTo>
                  <a:pt x="396" y="2762"/>
                </a:lnTo>
                <a:lnTo>
                  <a:pt x="337" y="2688"/>
                </a:lnTo>
                <a:lnTo>
                  <a:pt x="281" y="2610"/>
                </a:lnTo>
                <a:lnTo>
                  <a:pt x="230" y="2528"/>
                </a:lnTo>
                <a:lnTo>
                  <a:pt x="184" y="2444"/>
                </a:lnTo>
                <a:lnTo>
                  <a:pt x="142" y="2356"/>
                </a:lnTo>
                <a:lnTo>
                  <a:pt x="105" y="2266"/>
                </a:lnTo>
                <a:lnTo>
                  <a:pt x="74" y="2174"/>
                </a:lnTo>
                <a:lnTo>
                  <a:pt x="48" y="2079"/>
                </a:lnTo>
                <a:lnTo>
                  <a:pt x="28" y="1982"/>
                </a:lnTo>
                <a:lnTo>
                  <a:pt x="12" y="1883"/>
                </a:lnTo>
                <a:lnTo>
                  <a:pt x="3" y="1782"/>
                </a:lnTo>
                <a:lnTo>
                  <a:pt x="0" y="1679"/>
                </a:lnTo>
                <a:lnTo>
                  <a:pt x="3" y="1577"/>
                </a:lnTo>
                <a:lnTo>
                  <a:pt x="12" y="1477"/>
                </a:lnTo>
                <a:lnTo>
                  <a:pt x="28" y="1378"/>
                </a:lnTo>
                <a:lnTo>
                  <a:pt x="48" y="1281"/>
                </a:lnTo>
                <a:lnTo>
                  <a:pt x="74" y="1186"/>
                </a:lnTo>
                <a:lnTo>
                  <a:pt x="105" y="1094"/>
                </a:lnTo>
                <a:lnTo>
                  <a:pt x="142" y="1004"/>
                </a:lnTo>
                <a:lnTo>
                  <a:pt x="184" y="916"/>
                </a:lnTo>
                <a:lnTo>
                  <a:pt x="230" y="832"/>
                </a:lnTo>
                <a:lnTo>
                  <a:pt x="281" y="750"/>
                </a:lnTo>
                <a:lnTo>
                  <a:pt x="337" y="672"/>
                </a:lnTo>
                <a:lnTo>
                  <a:pt x="396" y="598"/>
                </a:lnTo>
                <a:lnTo>
                  <a:pt x="461" y="526"/>
                </a:lnTo>
                <a:lnTo>
                  <a:pt x="528" y="459"/>
                </a:lnTo>
                <a:lnTo>
                  <a:pt x="600" y="395"/>
                </a:lnTo>
                <a:lnTo>
                  <a:pt x="674" y="336"/>
                </a:lnTo>
                <a:lnTo>
                  <a:pt x="753" y="280"/>
                </a:lnTo>
                <a:lnTo>
                  <a:pt x="835" y="229"/>
                </a:lnTo>
                <a:lnTo>
                  <a:pt x="920" y="183"/>
                </a:lnTo>
                <a:lnTo>
                  <a:pt x="1008" y="142"/>
                </a:lnTo>
                <a:lnTo>
                  <a:pt x="1097" y="105"/>
                </a:lnTo>
                <a:lnTo>
                  <a:pt x="1190" y="73"/>
                </a:lnTo>
                <a:lnTo>
                  <a:pt x="1285" y="48"/>
                </a:lnTo>
                <a:lnTo>
                  <a:pt x="1383" y="27"/>
                </a:lnTo>
                <a:lnTo>
                  <a:pt x="1483" y="12"/>
                </a:lnTo>
                <a:lnTo>
                  <a:pt x="1583" y="3"/>
                </a:lnTo>
                <a:lnTo>
                  <a:pt x="16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00" name="Shape 8000"/>
          <p:cNvGrpSpPr/>
          <p:nvPr/>
        </p:nvGrpSpPr>
        <p:grpSpPr>
          <a:xfrm>
            <a:off x="1999950" y="1220240"/>
            <a:ext cx="219540" cy="220576"/>
            <a:chOff x="1843" y="802"/>
            <a:chExt cx="212" cy="213"/>
          </a:xfrm>
        </p:grpSpPr>
        <p:sp>
          <p:nvSpPr>
            <p:cNvPr id="8001" name="Shape 8001"/>
            <p:cNvSpPr/>
            <p:nvPr/>
          </p:nvSpPr>
          <p:spPr>
            <a:xfrm>
              <a:off x="1843" y="919"/>
              <a:ext cx="96" cy="96"/>
            </a:xfrm>
            <a:custGeom>
              <a:avLst/>
              <a:gdLst/>
              <a:ahLst/>
              <a:cxnLst/>
              <a:rect l="0" t="0" r="0" b="0"/>
              <a:pathLst>
                <a:path w="1532" h="1535" extrusionOk="0">
                  <a:moveTo>
                    <a:pt x="327" y="292"/>
                  </a:moveTo>
                  <a:lnTo>
                    <a:pt x="350" y="376"/>
                  </a:lnTo>
                  <a:lnTo>
                    <a:pt x="378" y="456"/>
                  </a:lnTo>
                  <a:lnTo>
                    <a:pt x="413" y="535"/>
                  </a:lnTo>
                  <a:lnTo>
                    <a:pt x="452" y="609"/>
                  </a:lnTo>
                  <a:lnTo>
                    <a:pt x="496" y="681"/>
                  </a:lnTo>
                  <a:lnTo>
                    <a:pt x="545" y="751"/>
                  </a:lnTo>
                  <a:lnTo>
                    <a:pt x="598" y="816"/>
                  </a:lnTo>
                  <a:lnTo>
                    <a:pt x="655" y="878"/>
                  </a:lnTo>
                  <a:lnTo>
                    <a:pt x="716" y="935"/>
                  </a:lnTo>
                  <a:lnTo>
                    <a:pt x="782" y="988"/>
                  </a:lnTo>
                  <a:lnTo>
                    <a:pt x="850" y="1037"/>
                  </a:lnTo>
                  <a:lnTo>
                    <a:pt x="922" y="1081"/>
                  </a:lnTo>
                  <a:lnTo>
                    <a:pt x="998" y="1121"/>
                  </a:lnTo>
                  <a:lnTo>
                    <a:pt x="1076" y="1155"/>
                  </a:lnTo>
                  <a:lnTo>
                    <a:pt x="1156" y="1184"/>
                  </a:lnTo>
                  <a:lnTo>
                    <a:pt x="1240" y="1207"/>
                  </a:lnTo>
                  <a:lnTo>
                    <a:pt x="1240" y="292"/>
                  </a:lnTo>
                  <a:lnTo>
                    <a:pt x="327" y="292"/>
                  </a:lnTo>
                  <a:close/>
                  <a:moveTo>
                    <a:pt x="0" y="0"/>
                  </a:moveTo>
                  <a:lnTo>
                    <a:pt x="1532" y="0"/>
                  </a:lnTo>
                  <a:lnTo>
                    <a:pt x="1532" y="1535"/>
                  </a:lnTo>
                  <a:lnTo>
                    <a:pt x="1431" y="1531"/>
                  </a:lnTo>
                  <a:lnTo>
                    <a:pt x="1332" y="1521"/>
                  </a:lnTo>
                  <a:lnTo>
                    <a:pt x="1235" y="1506"/>
                  </a:lnTo>
                  <a:lnTo>
                    <a:pt x="1140" y="1484"/>
                  </a:lnTo>
                  <a:lnTo>
                    <a:pt x="1047" y="1456"/>
                  </a:lnTo>
                  <a:lnTo>
                    <a:pt x="957" y="1423"/>
                  </a:lnTo>
                  <a:lnTo>
                    <a:pt x="870" y="1384"/>
                  </a:lnTo>
                  <a:lnTo>
                    <a:pt x="786" y="1341"/>
                  </a:lnTo>
                  <a:lnTo>
                    <a:pt x="705" y="1292"/>
                  </a:lnTo>
                  <a:lnTo>
                    <a:pt x="627" y="1238"/>
                  </a:lnTo>
                  <a:lnTo>
                    <a:pt x="552" y="1180"/>
                  </a:lnTo>
                  <a:lnTo>
                    <a:pt x="482" y="1117"/>
                  </a:lnTo>
                  <a:lnTo>
                    <a:pt x="416" y="1051"/>
                  </a:lnTo>
                  <a:lnTo>
                    <a:pt x="353" y="980"/>
                  </a:lnTo>
                  <a:lnTo>
                    <a:pt x="296" y="906"/>
                  </a:lnTo>
                  <a:lnTo>
                    <a:pt x="242" y="828"/>
                  </a:lnTo>
                  <a:lnTo>
                    <a:pt x="194" y="747"/>
                  </a:lnTo>
                  <a:lnTo>
                    <a:pt x="149" y="662"/>
                  </a:lnTo>
                  <a:lnTo>
                    <a:pt x="111" y="575"/>
                  </a:lnTo>
                  <a:lnTo>
                    <a:pt x="78" y="485"/>
                  </a:lnTo>
                  <a:lnTo>
                    <a:pt x="50" y="392"/>
                  </a:lnTo>
                  <a:lnTo>
                    <a:pt x="29" y="297"/>
                  </a:lnTo>
                  <a:lnTo>
                    <a:pt x="13" y="200"/>
                  </a:lnTo>
                  <a:lnTo>
                    <a:pt x="3" y="101"/>
                  </a:lnTo>
                  <a:lnTo>
                    <a:pt x="0" y="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02" name="Shape 8002"/>
            <p:cNvSpPr/>
            <p:nvPr/>
          </p:nvSpPr>
          <p:spPr>
            <a:xfrm>
              <a:off x="1863" y="802"/>
              <a:ext cx="192" cy="192"/>
            </a:xfrm>
            <a:custGeom>
              <a:avLst/>
              <a:gdLst/>
              <a:ahLst/>
              <a:cxnLst/>
              <a:rect l="0" t="0" r="0" b="0"/>
              <a:pathLst>
                <a:path w="3062" h="3069" extrusionOk="0">
                  <a:moveTo>
                    <a:pt x="1532" y="0"/>
                  </a:moveTo>
                  <a:lnTo>
                    <a:pt x="1632" y="3"/>
                  </a:lnTo>
                  <a:lnTo>
                    <a:pt x="1731" y="13"/>
                  </a:lnTo>
                  <a:lnTo>
                    <a:pt x="1828" y="29"/>
                  </a:lnTo>
                  <a:lnTo>
                    <a:pt x="1923" y="51"/>
                  </a:lnTo>
                  <a:lnTo>
                    <a:pt x="2016" y="78"/>
                  </a:lnTo>
                  <a:lnTo>
                    <a:pt x="2105" y="112"/>
                  </a:lnTo>
                  <a:lnTo>
                    <a:pt x="2193" y="150"/>
                  </a:lnTo>
                  <a:lnTo>
                    <a:pt x="2277" y="193"/>
                  </a:lnTo>
                  <a:lnTo>
                    <a:pt x="2358" y="243"/>
                  </a:lnTo>
                  <a:lnTo>
                    <a:pt x="2436" y="296"/>
                  </a:lnTo>
                  <a:lnTo>
                    <a:pt x="2510" y="355"/>
                  </a:lnTo>
                  <a:lnTo>
                    <a:pt x="2580" y="417"/>
                  </a:lnTo>
                  <a:lnTo>
                    <a:pt x="2646" y="484"/>
                  </a:lnTo>
                  <a:lnTo>
                    <a:pt x="2709" y="554"/>
                  </a:lnTo>
                  <a:lnTo>
                    <a:pt x="2767" y="628"/>
                  </a:lnTo>
                  <a:lnTo>
                    <a:pt x="2821" y="706"/>
                  </a:lnTo>
                  <a:lnTo>
                    <a:pt x="2869" y="787"/>
                  </a:lnTo>
                  <a:lnTo>
                    <a:pt x="2912" y="872"/>
                  </a:lnTo>
                  <a:lnTo>
                    <a:pt x="2952" y="959"/>
                  </a:lnTo>
                  <a:lnTo>
                    <a:pt x="2984" y="1050"/>
                  </a:lnTo>
                  <a:lnTo>
                    <a:pt x="3011" y="1143"/>
                  </a:lnTo>
                  <a:lnTo>
                    <a:pt x="3034" y="1238"/>
                  </a:lnTo>
                  <a:lnTo>
                    <a:pt x="3049" y="1335"/>
                  </a:lnTo>
                  <a:lnTo>
                    <a:pt x="3059" y="1434"/>
                  </a:lnTo>
                  <a:lnTo>
                    <a:pt x="3062" y="1534"/>
                  </a:lnTo>
                  <a:lnTo>
                    <a:pt x="3059" y="1636"/>
                  </a:lnTo>
                  <a:lnTo>
                    <a:pt x="3049" y="1735"/>
                  </a:lnTo>
                  <a:lnTo>
                    <a:pt x="3034" y="1832"/>
                  </a:lnTo>
                  <a:lnTo>
                    <a:pt x="3011" y="1927"/>
                  </a:lnTo>
                  <a:lnTo>
                    <a:pt x="2984" y="2020"/>
                  </a:lnTo>
                  <a:lnTo>
                    <a:pt x="2952" y="2110"/>
                  </a:lnTo>
                  <a:lnTo>
                    <a:pt x="2912" y="2197"/>
                  </a:lnTo>
                  <a:lnTo>
                    <a:pt x="2869" y="2281"/>
                  </a:lnTo>
                  <a:lnTo>
                    <a:pt x="2821" y="2363"/>
                  </a:lnTo>
                  <a:lnTo>
                    <a:pt x="2767" y="2440"/>
                  </a:lnTo>
                  <a:lnTo>
                    <a:pt x="2709" y="2515"/>
                  </a:lnTo>
                  <a:lnTo>
                    <a:pt x="2646" y="2586"/>
                  </a:lnTo>
                  <a:lnTo>
                    <a:pt x="2580" y="2652"/>
                  </a:lnTo>
                  <a:lnTo>
                    <a:pt x="2509" y="2715"/>
                  </a:lnTo>
                  <a:lnTo>
                    <a:pt x="2435" y="2773"/>
                  </a:lnTo>
                  <a:lnTo>
                    <a:pt x="2358" y="2827"/>
                  </a:lnTo>
                  <a:lnTo>
                    <a:pt x="2276" y="2875"/>
                  </a:lnTo>
                  <a:lnTo>
                    <a:pt x="2193" y="2919"/>
                  </a:lnTo>
                  <a:lnTo>
                    <a:pt x="2105" y="2958"/>
                  </a:lnTo>
                  <a:lnTo>
                    <a:pt x="2016" y="2991"/>
                  </a:lnTo>
                  <a:lnTo>
                    <a:pt x="1923" y="3019"/>
                  </a:lnTo>
                  <a:lnTo>
                    <a:pt x="1828" y="3040"/>
                  </a:lnTo>
                  <a:lnTo>
                    <a:pt x="1731" y="3056"/>
                  </a:lnTo>
                  <a:lnTo>
                    <a:pt x="1632" y="3066"/>
                  </a:lnTo>
                  <a:lnTo>
                    <a:pt x="1531" y="3069"/>
                  </a:lnTo>
                  <a:lnTo>
                    <a:pt x="1531" y="1534"/>
                  </a:lnTo>
                  <a:lnTo>
                    <a:pt x="0" y="1534"/>
                  </a:lnTo>
                  <a:lnTo>
                    <a:pt x="4" y="1434"/>
                  </a:lnTo>
                  <a:lnTo>
                    <a:pt x="13" y="1335"/>
                  </a:lnTo>
                  <a:lnTo>
                    <a:pt x="28" y="1238"/>
                  </a:lnTo>
                  <a:lnTo>
                    <a:pt x="50" y="1143"/>
                  </a:lnTo>
                  <a:lnTo>
                    <a:pt x="78" y="1050"/>
                  </a:lnTo>
                  <a:lnTo>
                    <a:pt x="111" y="959"/>
                  </a:lnTo>
                  <a:lnTo>
                    <a:pt x="150" y="872"/>
                  </a:lnTo>
                  <a:lnTo>
                    <a:pt x="193" y="787"/>
                  </a:lnTo>
                  <a:lnTo>
                    <a:pt x="242" y="706"/>
                  </a:lnTo>
                  <a:lnTo>
                    <a:pt x="295" y="628"/>
                  </a:lnTo>
                  <a:lnTo>
                    <a:pt x="353" y="554"/>
                  </a:lnTo>
                  <a:lnTo>
                    <a:pt x="416" y="484"/>
                  </a:lnTo>
                  <a:lnTo>
                    <a:pt x="482" y="417"/>
                  </a:lnTo>
                  <a:lnTo>
                    <a:pt x="553" y="355"/>
                  </a:lnTo>
                  <a:lnTo>
                    <a:pt x="627" y="296"/>
                  </a:lnTo>
                  <a:lnTo>
                    <a:pt x="705" y="243"/>
                  </a:lnTo>
                  <a:lnTo>
                    <a:pt x="786" y="193"/>
                  </a:lnTo>
                  <a:lnTo>
                    <a:pt x="871" y="150"/>
                  </a:lnTo>
                  <a:lnTo>
                    <a:pt x="958" y="112"/>
                  </a:lnTo>
                  <a:lnTo>
                    <a:pt x="1048" y="78"/>
                  </a:lnTo>
                  <a:lnTo>
                    <a:pt x="1141" y="51"/>
                  </a:lnTo>
                  <a:lnTo>
                    <a:pt x="1235" y="29"/>
                  </a:lnTo>
                  <a:lnTo>
                    <a:pt x="1332" y="13"/>
                  </a:lnTo>
                  <a:lnTo>
                    <a:pt x="1431" y="3"/>
                  </a:lnTo>
                  <a:lnTo>
                    <a:pt x="1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03" name="Shape 8003"/>
          <p:cNvGrpSpPr/>
          <p:nvPr/>
        </p:nvGrpSpPr>
        <p:grpSpPr>
          <a:xfrm>
            <a:off x="3115646" y="1200563"/>
            <a:ext cx="268212" cy="259928"/>
            <a:chOff x="2361" y="735"/>
            <a:chExt cx="259" cy="251"/>
          </a:xfrm>
        </p:grpSpPr>
        <p:sp>
          <p:nvSpPr>
            <p:cNvPr id="8004" name="Shape 8004"/>
            <p:cNvSpPr/>
            <p:nvPr/>
          </p:nvSpPr>
          <p:spPr>
            <a:xfrm>
              <a:off x="2361" y="803"/>
              <a:ext cx="74" cy="183"/>
            </a:xfrm>
            <a:custGeom>
              <a:avLst/>
              <a:gdLst/>
              <a:ahLst/>
              <a:cxnLst/>
              <a:rect l="0" t="0" r="0" b="0"/>
              <a:pathLst>
                <a:path w="968" h="2385" extrusionOk="0">
                  <a:moveTo>
                    <a:pt x="219" y="220"/>
                  </a:moveTo>
                  <a:lnTo>
                    <a:pt x="219" y="2167"/>
                  </a:lnTo>
                  <a:lnTo>
                    <a:pt x="749" y="2167"/>
                  </a:lnTo>
                  <a:lnTo>
                    <a:pt x="749" y="220"/>
                  </a:lnTo>
                  <a:lnTo>
                    <a:pt x="219" y="220"/>
                  </a:lnTo>
                  <a:close/>
                  <a:moveTo>
                    <a:pt x="110" y="0"/>
                  </a:moveTo>
                  <a:lnTo>
                    <a:pt x="858" y="0"/>
                  </a:lnTo>
                  <a:lnTo>
                    <a:pt x="884" y="3"/>
                  </a:lnTo>
                  <a:lnTo>
                    <a:pt x="906" y="12"/>
                  </a:lnTo>
                  <a:lnTo>
                    <a:pt x="927" y="25"/>
                  </a:lnTo>
                  <a:lnTo>
                    <a:pt x="944" y="41"/>
                  </a:lnTo>
                  <a:lnTo>
                    <a:pt x="958" y="62"/>
                  </a:lnTo>
                  <a:lnTo>
                    <a:pt x="965" y="85"/>
                  </a:lnTo>
                  <a:lnTo>
                    <a:pt x="968" y="110"/>
                  </a:lnTo>
                  <a:lnTo>
                    <a:pt x="968" y="2276"/>
                  </a:lnTo>
                  <a:lnTo>
                    <a:pt x="965" y="2301"/>
                  </a:lnTo>
                  <a:lnTo>
                    <a:pt x="957" y="2324"/>
                  </a:lnTo>
                  <a:lnTo>
                    <a:pt x="944" y="2345"/>
                  </a:lnTo>
                  <a:lnTo>
                    <a:pt x="927" y="2361"/>
                  </a:lnTo>
                  <a:lnTo>
                    <a:pt x="906" y="2375"/>
                  </a:lnTo>
                  <a:lnTo>
                    <a:pt x="884" y="2383"/>
                  </a:lnTo>
                  <a:lnTo>
                    <a:pt x="858" y="2385"/>
                  </a:lnTo>
                  <a:lnTo>
                    <a:pt x="110" y="2385"/>
                  </a:lnTo>
                  <a:lnTo>
                    <a:pt x="84" y="2383"/>
                  </a:lnTo>
                  <a:lnTo>
                    <a:pt x="61" y="2375"/>
                  </a:lnTo>
                  <a:lnTo>
                    <a:pt x="41" y="2361"/>
                  </a:lnTo>
                  <a:lnTo>
                    <a:pt x="24" y="2345"/>
                  </a:lnTo>
                  <a:lnTo>
                    <a:pt x="11" y="2324"/>
                  </a:lnTo>
                  <a:lnTo>
                    <a:pt x="3" y="2301"/>
                  </a:lnTo>
                  <a:lnTo>
                    <a:pt x="0" y="2276"/>
                  </a:lnTo>
                  <a:lnTo>
                    <a:pt x="0" y="110"/>
                  </a:lnTo>
                  <a:lnTo>
                    <a:pt x="3" y="85"/>
                  </a:lnTo>
                  <a:lnTo>
                    <a:pt x="11" y="62"/>
                  </a:lnTo>
                  <a:lnTo>
                    <a:pt x="24" y="41"/>
                  </a:lnTo>
                  <a:lnTo>
                    <a:pt x="41" y="25"/>
                  </a:lnTo>
                  <a:lnTo>
                    <a:pt x="61" y="12"/>
                  </a:lnTo>
                  <a:lnTo>
                    <a:pt x="84" y="3"/>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05" name="Shape 8005"/>
            <p:cNvSpPr/>
            <p:nvPr/>
          </p:nvSpPr>
          <p:spPr>
            <a:xfrm>
              <a:off x="2546" y="847"/>
              <a:ext cx="74" cy="139"/>
            </a:xfrm>
            <a:custGeom>
              <a:avLst/>
              <a:gdLst/>
              <a:ahLst/>
              <a:cxnLst/>
              <a:rect l="0" t="0" r="0" b="0"/>
              <a:pathLst>
                <a:path w="968" h="1810" extrusionOk="0">
                  <a:moveTo>
                    <a:pt x="749" y="1420"/>
                  </a:moveTo>
                  <a:lnTo>
                    <a:pt x="578" y="1592"/>
                  </a:lnTo>
                  <a:lnTo>
                    <a:pt x="749" y="1592"/>
                  </a:lnTo>
                  <a:lnTo>
                    <a:pt x="749" y="1420"/>
                  </a:lnTo>
                  <a:close/>
                  <a:moveTo>
                    <a:pt x="749" y="1074"/>
                  </a:moveTo>
                  <a:lnTo>
                    <a:pt x="231" y="1592"/>
                  </a:lnTo>
                  <a:lnTo>
                    <a:pt x="404" y="1592"/>
                  </a:lnTo>
                  <a:lnTo>
                    <a:pt x="749" y="1247"/>
                  </a:lnTo>
                  <a:lnTo>
                    <a:pt x="749" y="1247"/>
                  </a:lnTo>
                  <a:lnTo>
                    <a:pt x="749" y="1074"/>
                  </a:lnTo>
                  <a:close/>
                  <a:moveTo>
                    <a:pt x="749" y="727"/>
                  </a:moveTo>
                  <a:lnTo>
                    <a:pt x="218" y="1257"/>
                  </a:lnTo>
                  <a:lnTo>
                    <a:pt x="218" y="1431"/>
                  </a:lnTo>
                  <a:lnTo>
                    <a:pt x="749" y="901"/>
                  </a:lnTo>
                  <a:lnTo>
                    <a:pt x="749" y="727"/>
                  </a:lnTo>
                  <a:close/>
                  <a:moveTo>
                    <a:pt x="749" y="379"/>
                  </a:moveTo>
                  <a:lnTo>
                    <a:pt x="218" y="910"/>
                  </a:lnTo>
                  <a:lnTo>
                    <a:pt x="218" y="1083"/>
                  </a:lnTo>
                  <a:lnTo>
                    <a:pt x="749" y="553"/>
                  </a:lnTo>
                  <a:lnTo>
                    <a:pt x="749" y="379"/>
                  </a:lnTo>
                  <a:close/>
                  <a:moveTo>
                    <a:pt x="562" y="219"/>
                  </a:moveTo>
                  <a:lnTo>
                    <a:pt x="218" y="564"/>
                  </a:lnTo>
                  <a:lnTo>
                    <a:pt x="218" y="737"/>
                  </a:lnTo>
                  <a:lnTo>
                    <a:pt x="735" y="219"/>
                  </a:lnTo>
                  <a:lnTo>
                    <a:pt x="562" y="219"/>
                  </a:lnTo>
                  <a:close/>
                  <a:moveTo>
                    <a:pt x="218" y="219"/>
                  </a:moveTo>
                  <a:lnTo>
                    <a:pt x="218" y="390"/>
                  </a:lnTo>
                  <a:lnTo>
                    <a:pt x="388" y="219"/>
                  </a:lnTo>
                  <a:lnTo>
                    <a:pt x="218" y="219"/>
                  </a:lnTo>
                  <a:close/>
                  <a:moveTo>
                    <a:pt x="109" y="0"/>
                  </a:moveTo>
                  <a:lnTo>
                    <a:pt x="858" y="0"/>
                  </a:lnTo>
                  <a:lnTo>
                    <a:pt x="884" y="3"/>
                  </a:lnTo>
                  <a:lnTo>
                    <a:pt x="906" y="11"/>
                  </a:lnTo>
                  <a:lnTo>
                    <a:pt x="927" y="25"/>
                  </a:lnTo>
                  <a:lnTo>
                    <a:pt x="943" y="41"/>
                  </a:lnTo>
                  <a:lnTo>
                    <a:pt x="957" y="62"/>
                  </a:lnTo>
                  <a:lnTo>
                    <a:pt x="965" y="84"/>
                  </a:lnTo>
                  <a:lnTo>
                    <a:pt x="968" y="110"/>
                  </a:lnTo>
                  <a:lnTo>
                    <a:pt x="968" y="1701"/>
                  </a:lnTo>
                  <a:lnTo>
                    <a:pt x="965" y="1726"/>
                  </a:lnTo>
                  <a:lnTo>
                    <a:pt x="957" y="1749"/>
                  </a:lnTo>
                  <a:lnTo>
                    <a:pt x="943" y="1770"/>
                  </a:lnTo>
                  <a:lnTo>
                    <a:pt x="927" y="1786"/>
                  </a:lnTo>
                  <a:lnTo>
                    <a:pt x="906" y="1800"/>
                  </a:lnTo>
                  <a:lnTo>
                    <a:pt x="884" y="1808"/>
                  </a:lnTo>
                  <a:lnTo>
                    <a:pt x="858" y="1810"/>
                  </a:lnTo>
                  <a:lnTo>
                    <a:pt x="109" y="1810"/>
                  </a:lnTo>
                  <a:lnTo>
                    <a:pt x="84" y="1808"/>
                  </a:lnTo>
                  <a:lnTo>
                    <a:pt x="61" y="1800"/>
                  </a:lnTo>
                  <a:lnTo>
                    <a:pt x="41" y="1786"/>
                  </a:lnTo>
                  <a:lnTo>
                    <a:pt x="23" y="1770"/>
                  </a:lnTo>
                  <a:lnTo>
                    <a:pt x="11" y="1749"/>
                  </a:lnTo>
                  <a:lnTo>
                    <a:pt x="3" y="1726"/>
                  </a:lnTo>
                  <a:lnTo>
                    <a:pt x="0" y="1701"/>
                  </a:lnTo>
                  <a:lnTo>
                    <a:pt x="0" y="110"/>
                  </a:lnTo>
                  <a:lnTo>
                    <a:pt x="3" y="84"/>
                  </a:lnTo>
                  <a:lnTo>
                    <a:pt x="11" y="62"/>
                  </a:lnTo>
                  <a:lnTo>
                    <a:pt x="23" y="41"/>
                  </a:lnTo>
                  <a:lnTo>
                    <a:pt x="41" y="25"/>
                  </a:lnTo>
                  <a:lnTo>
                    <a:pt x="61" y="11"/>
                  </a:lnTo>
                  <a:lnTo>
                    <a:pt x="84" y="3"/>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06" name="Shape 8006"/>
            <p:cNvSpPr/>
            <p:nvPr/>
          </p:nvSpPr>
          <p:spPr>
            <a:xfrm>
              <a:off x="2453" y="735"/>
              <a:ext cx="75" cy="251"/>
            </a:xfrm>
            <a:custGeom>
              <a:avLst/>
              <a:gdLst/>
              <a:ahLst/>
              <a:cxnLst/>
              <a:rect l="0" t="0" r="0" b="0"/>
              <a:pathLst>
                <a:path w="968" h="3264" extrusionOk="0">
                  <a:moveTo>
                    <a:pt x="110" y="0"/>
                  </a:moveTo>
                  <a:lnTo>
                    <a:pt x="860" y="0"/>
                  </a:lnTo>
                  <a:lnTo>
                    <a:pt x="885" y="3"/>
                  </a:lnTo>
                  <a:lnTo>
                    <a:pt x="908" y="11"/>
                  </a:lnTo>
                  <a:lnTo>
                    <a:pt x="928" y="24"/>
                  </a:lnTo>
                  <a:lnTo>
                    <a:pt x="945" y="41"/>
                  </a:lnTo>
                  <a:lnTo>
                    <a:pt x="958" y="62"/>
                  </a:lnTo>
                  <a:lnTo>
                    <a:pt x="966" y="84"/>
                  </a:lnTo>
                  <a:lnTo>
                    <a:pt x="968" y="110"/>
                  </a:lnTo>
                  <a:lnTo>
                    <a:pt x="968" y="3155"/>
                  </a:lnTo>
                  <a:lnTo>
                    <a:pt x="965" y="3180"/>
                  </a:lnTo>
                  <a:lnTo>
                    <a:pt x="957" y="3203"/>
                  </a:lnTo>
                  <a:lnTo>
                    <a:pt x="945" y="3224"/>
                  </a:lnTo>
                  <a:lnTo>
                    <a:pt x="927" y="3240"/>
                  </a:lnTo>
                  <a:lnTo>
                    <a:pt x="907" y="3254"/>
                  </a:lnTo>
                  <a:lnTo>
                    <a:pt x="884" y="3262"/>
                  </a:lnTo>
                  <a:lnTo>
                    <a:pt x="859" y="3264"/>
                  </a:lnTo>
                  <a:lnTo>
                    <a:pt x="110" y="3264"/>
                  </a:lnTo>
                  <a:lnTo>
                    <a:pt x="84" y="3262"/>
                  </a:lnTo>
                  <a:lnTo>
                    <a:pt x="62" y="3254"/>
                  </a:lnTo>
                  <a:lnTo>
                    <a:pt x="41" y="3240"/>
                  </a:lnTo>
                  <a:lnTo>
                    <a:pt x="24" y="3224"/>
                  </a:lnTo>
                  <a:lnTo>
                    <a:pt x="12" y="3203"/>
                  </a:lnTo>
                  <a:lnTo>
                    <a:pt x="4" y="3180"/>
                  </a:lnTo>
                  <a:lnTo>
                    <a:pt x="0" y="3155"/>
                  </a:lnTo>
                  <a:lnTo>
                    <a:pt x="0" y="110"/>
                  </a:lnTo>
                  <a:lnTo>
                    <a:pt x="4" y="84"/>
                  </a:lnTo>
                  <a:lnTo>
                    <a:pt x="12" y="62"/>
                  </a:lnTo>
                  <a:lnTo>
                    <a:pt x="24" y="41"/>
                  </a:lnTo>
                  <a:lnTo>
                    <a:pt x="41" y="24"/>
                  </a:lnTo>
                  <a:lnTo>
                    <a:pt x="62" y="11"/>
                  </a:lnTo>
                  <a:lnTo>
                    <a:pt x="84" y="3"/>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07" name="Shape 8007"/>
          <p:cNvGrpSpPr/>
          <p:nvPr/>
        </p:nvGrpSpPr>
        <p:grpSpPr>
          <a:xfrm>
            <a:off x="4213980" y="1194868"/>
            <a:ext cx="230932" cy="271319"/>
            <a:chOff x="2864" y="729"/>
            <a:chExt cx="223" cy="262"/>
          </a:xfrm>
        </p:grpSpPr>
        <p:sp>
          <p:nvSpPr>
            <p:cNvPr id="8008" name="Shape 8008"/>
            <p:cNvSpPr/>
            <p:nvPr/>
          </p:nvSpPr>
          <p:spPr>
            <a:xfrm>
              <a:off x="2979" y="852"/>
              <a:ext cx="16" cy="15"/>
            </a:xfrm>
            <a:custGeom>
              <a:avLst/>
              <a:gdLst/>
              <a:ahLst/>
              <a:cxnLst/>
              <a:rect l="0" t="0" r="0" b="0"/>
              <a:pathLst>
                <a:path w="199" h="200" extrusionOk="0">
                  <a:moveTo>
                    <a:pt x="99" y="0"/>
                  </a:moveTo>
                  <a:lnTo>
                    <a:pt x="122" y="3"/>
                  </a:lnTo>
                  <a:lnTo>
                    <a:pt x="143" y="10"/>
                  </a:lnTo>
                  <a:lnTo>
                    <a:pt x="161" y="22"/>
                  </a:lnTo>
                  <a:lnTo>
                    <a:pt x="177" y="37"/>
                  </a:lnTo>
                  <a:lnTo>
                    <a:pt x="188" y="56"/>
                  </a:lnTo>
                  <a:lnTo>
                    <a:pt x="195" y="76"/>
                  </a:lnTo>
                  <a:lnTo>
                    <a:pt x="199" y="100"/>
                  </a:lnTo>
                  <a:lnTo>
                    <a:pt x="195" y="123"/>
                  </a:lnTo>
                  <a:lnTo>
                    <a:pt x="188" y="144"/>
                  </a:lnTo>
                  <a:lnTo>
                    <a:pt x="177" y="162"/>
                  </a:lnTo>
                  <a:lnTo>
                    <a:pt x="161" y="177"/>
                  </a:lnTo>
                  <a:lnTo>
                    <a:pt x="143" y="189"/>
                  </a:lnTo>
                  <a:lnTo>
                    <a:pt x="122" y="196"/>
                  </a:lnTo>
                  <a:lnTo>
                    <a:pt x="99" y="200"/>
                  </a:lnTo>
                  <a:lnTo>
                    <a:pt x="77" y="196"/>
                  </a:lnTo>
                  <a:lnTo>
                    <a:pt x="56" y="189"/>
                  </a:lnTo>
                  <a:lnTo>
                    <a:pt x="37" y="177"/>
                  </a:lnTo>
                  <a:lnTo>
                    <a:pt x="22" y="162"/>
                  </a:lnTo>
                  <a:lnTo>
                    <a:pt x="10" y="144"/>
                  </a:lnTo>
                  <a:lnTo>
                    <a:pt x="2" y="123"/>
                  </a:lnTo>
                  <a:lnTo>
                    <a:pt x="0" y="100"/>
                  </a:lnTo>
                  <a:lnTo>
                    <a:pt x="2" y="76"/>
                  </a:lnTo>
                  <a:lnTo>
                    <a:pt x="10" y="56"/>
                  </a:lnTo>
                  <a:lnTo>
                    <a:pt x="22" y="37"/>
                  </a:lnTo>
                  <a:lnTo>
                    <a:pt x="37" y="22"/>
                  </a:lnTo>
                  <a:lnTo>
                    <a:pt x="56" y="10"/>
                  </a:lnTo>
                  <a:lnTo>
                    <a:pt x="77" y="3"/>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09" name="Shape 8009"/>
            <p:cNvSpPr/>
            <p:nvPr/>
          </p:nvSpPr>
          <p:spPr>
            <a:xfrm>
              <a:off x="2864" y="729"/>
              <a:ext cx="223" cy="262"/>
            </a:xfrm>
            <a:custGeom>
              <a:avLst/>
              <a:gdLst/>
              <a:ahLst/>
              <a:cxnLst/>
              <a:rect l="0" t="0" r="0" b="0"/>
              <a:pathLst>
                <a:path w="2894" h="3405" extrusionOk="0">
                  <a:moveTo>
                    <a:pt x="1564" y="384"/>
                  </a:moveTo>
                  <a:lnTo>
                    <a:pt x="1498" y="389"/>
                  </a:lnTo>
                  <a:lnTo>
                    <a:pt x="1433" y="398"/>
                  </a:lnTo>
                  <a:lnTo>
                    <a:pt x="1368" y="413"/>
                  </a:lnTo>
                  <a:lnTo>
                    <a:pt x="1304" y="432"/>
                  </a:lnTo>
                  <a:lnTo>
                    <a:pt x="1241" y="457"/>
                  </a:lnTo>
                  <a:lnTo>
                    <a:pt x="1180" y="486"/>
                  </a:lnTo>
                  <a:lnTo>
                    <a:pt x="1121" y="520"/>
                  </a:lnTo>
                  <a:lnTo>
                    <a:pt x="1064" y="559"/>
                  </a:lnTo>
                  <a:lnTo>
                    <a:pt x="1009" y="602"/>
                  </a:lnTo>
                  <a:lnTo>
                    <a:pt x="956" y="651"/>
                  </a:lnTo>
                  <a:lnTo>
                    <a:pt x="908" y="704"/>
                  </a:lnTo>
                  <a:lnTo>
                    <a:pt x="864" y="760"/>
                  </a:lnTo>
                  <a:lnTo>
                    <a:pt x="826" y="818"/>
                  </a:lnTo>
                  <a:lnTo>
                    <a:pt x="792" y="878"/>
                  </a:lnTo>
                  <a:lnTo>
                    <a:pt x="763" y="940"/>
                  </a:lnTo>
                  <a:lnTo>
                    <a:pt x="738" y="1003"/>
                  </a:lnTo>
                  <a:lnTo>
                    <a:pt x="720" y="1068"/>
                  </a:lnTo>
                  <a:lnTo>
                    <a:pt x="705" y="1135"/>
                  </a:lnTo>
                  <a:lnTo>
                    <a:pt x="696" y="1201"/>
                  </a:lnTo>
                  <a:lnTo>
                    <a:pt x="692" y="1267"/>
                  </a:lnTo>
                  <a:lnTo>
                    <a:pt x="693" y="1335"/>
                  </a:lnTo>
                  <a:lnTo>
                    <a:pt x="698" y="1402"/>
                  </a:lnTo>
                  <a:lnTo>
                    <a:pt x="708" y="1468"/>
                  </a:lnTo>
                  <a:lnTo>
                    <a:pt x="724" y="1534"/>
                  </a:lnTo>
                  <a:lnTo>
                    <a:pt x="744" y="1599"/>
                  </a:lnTo>
                  <a:lnTo>
                    <a:pt x="769" y="1662"/>
                  </a:lnTo>
                  <a:lnTo>
                    <a:pt x="800" y="1723"/>
                  </a:lnTo>
                  <a:lnTo>
                    <a:pt x="835" y="1783"/>
                  </a:lnTo>
                  <a:lnTo>
                    <a:pt x="875" y="1840"/>
                  </a:lnTo>
                  <a:lnTo>
                    <a:pt x="920" y="1895"/>
                  </a:lnTo>
                  <a:lnTo>
                    <a:pt x="926" y="1901"/>
                  </a:lnTo>
                  <a:lnTo>
                    <a:pt x="912" y="1930"/>
                  </a:lnTo>
                  <a:lnTo>
                    <a:pt x="895" y="1959"/>
                  </a:lnTo>
                  <a:lnTo>
                    <a:pt x="877" y="1989"/>
                  </a:lnTo>
                  <a:lnTo>
                    <a:pt x="854" y="2018"/>
                  </a:lnTo>
                  <a:lnTo>
                    <a:pt x="830" y="2046"/>
                  </a:lnTo>
                  <a:lnTo>
                    <a:pt x="802" y="2072"/>
                  </a:lnTo>
                  <a:lnTo>
                    <a:pt x="772" y="2095"/>
                  </a:lnTo>
                  <a:lnTo>
                    <a:pt x="739" y="2114"/>
                  </a:lnTo>
                  <a:lnTo>
                    <a:pt x="729" y="2121"/>
                  </a:lnTo>
                  <a:lnTo>
                    <a:pt x="723" y="2130"/>
                  </a:lnTo>
                  <a:lnTo>
                    <a:pt x="719" y="2141"/>
                  </a:lnTo>
                  <a:lnTo>
                    <a:pt x="719" y="2151"/>
                  </a:lnTo>
                  <a:lnTo>
                    <a:pt x="722" y="2161"/>
                  </a:lnTo>
                  <a:lnTo>
                    <a:pt x="728" y="2171"/>
                  </a:lnTo>
                  <a:lnTo>
                    <a:pt x="736" y="2177"/>
                  </a:lnTo>
                  <a:lnTo>
                    <a:pt x="747" y="2181"/>
                  </a:lnTo>
                  <a:lnTo>
                    <a:pt x="785" y="2185"/>
                  </a:lnTo>
                  <a:lnTo>
                    <a:pt x="823" y="2187"/>
                  </a:lnTo>
                  <a:lnTo>
                    <a:pt x="864" y="2185"/>
                  </a:lnTo>
                  <a:lnTo>
                    <a:pt x="908" y="2179"/>
                  </a:lnTo>
                  <a:lnTo>
                    <a:pt x="952" y="2169"/>
                  </a:lnTo>
                  <a:lnTo>
                    <a:pt x="998" y="2154"/>
                  </a:lnTo>
                  <a:lnTo>
                    <a:pt x="1044" y="2134"/>
                  </a:lnTo>
                  <a:lnTo>
                    <a:pt x="1090" y="2109"/>
                  </a:lnTo>
                  <a:lnTo>
                    <a:pt x="1135" y="2077"/>
                  </a:lnTo>
                  <a:lnTo>
                    <a:pt x="1138" y="2080"/>
                  </a:lnTo>
                  <a:lnTo>
                    <a:pt x="1197" y="2112"/>
                  </a:lnTo>
                  <a:lnTo>
                    <a:pt x="1257" y="2139"/>
                  </a:lnTo>
                  <a:lnTo>
                    <a:pt x="1319" y="2160"/>
                  </a:lnTo>
                  <a:lnTo>
                    <a:pt x="1382" y="2178"/>
                  </a:lnTo>
                  <a:lnTo>
                    <a:pt x="1446" y="2191"/>
                  </a:lnTo>
                  <a:lnTo>
                    <a:pt x="1512" y="2200"/>
                  </a:lnTo>
                  <a:lnTo>
                    <a:pt x="1577" y="2204"/>
                  </a:lnTo>
                  <a:lnTo>
                    <a:pt x="1642" y="2203"/>
                  </a:lnTo>
                  <a:lnTo>
                    <a:pt x="1707" y="2197"/>
                  </a:lnTo>
                  <a:lnTo>
                    <a:pt x="1771" y="2187"/>
                  </a:lnTo>
                  <a:lnTo>
                    <a:pt x="1835" y="2172"/>
                  </a:lnTo>
                  <a:lnTo>
                    <a:pt x="1898" y="2152"/>
                  </a:lnTo>
                  <a:lnTo>
                    <a:pt x="1959" y="2128"/>
                  </a:lnTo>
                  <a:lnTo>
                    <a:pt x="2019" y="2099"/>
                  </a:lnTo>
                  <a:lnTo>
                    <a:pt x="2077" y="2066"/>
                  </a:lnTo>
                  <a:lnTo>
                    <a:pt x="2134" y="2028"/>
                  </a:lnTo>
                  <a:lnTo>
                    <a:pt x="2187" y="1985"/>
                  </a:lnTo>
                  <a:lnTo>
                    <a:pt x="2238" y="1938"/>
                  </a:lnTo>
                  <a:lnTo>
                    <a:pt x="2286" y="1886"/>
                  </a:lnTo>
                  <a:lnTo>
                    <a:pt x="2329" y="1830"/>
                  </a:lnTo>
                  <a:lnTo>
                    <a:pt x="2368" y="1773"/>
                  </a:lnTo>
                  <a:lnTo>
                    <a:pt x="2402" y="1713"/>
                  </a:lnTo>
                  <a:lnTo>
                    <a:pt x="2431" y="1652"/>
                  </a:lnTo>
                  <a:lnTo>
                    <a:pt x="2454" y="1588"/>
                  </a:lnTo>
                  <a:lnTo>
                    <a:pt x="2473" y="1524"/>
                  </a:lnTo>
                  <a:lnTo>
                    <a:pt x="2488" y="1459"/>
                  </a:lnTo>
                  <a:lnTo>
                    <a:pt x="2498" y="1393"/>
                  </a:lnTo>
                  <a:lnTo>
                    <a:pt x="2502" y="1326"/>
                  </a:lnTo>
                  <a:lnTo>
                    <a:pt x="2502" y="1260"/>
                  </a:lnTo>
                  <a:lnTo>
                    <a:pt x="2498" y="1194"/>
                  </a:lnTo>
                  <a:lnTo>
                    <a:pt x="2488" y="1127"/>
                  </a:lnTo>
                  <a:lnTo>
                    <a:pt x="2473" y="1062"/>
                  </a:lnTo>
                  <a:lnTo>
                    <a:pt x="2454" y="998"/>
                  </a:lnTo>
                  <a:lnTo>
                    <a:pt x="2431" y="936"/>
                  </a:lnTo>
                  <a:lnTo>
                    <a:pt x="2402" y="875"/>
                  </a:lnTo>
                  <a:lnTo>
                    <a:pt x="2368" y="815"/>
                  </a:lnTo>
                  <a:lnTo>
                    <a:pt x="2329" y="758"/>
                  </a:lnTo>
                  <a:lnTo>
                    <a:pt x="2286" y="703"/>
                  </a:lnTo>
                  <a:lnTo>
                    <a:pt x="2238" y="651"/>
                  </a:lnTo>
                  <a:lnTo>
                    <a:pt x="2187" y="602"/>
                  </a:lnTo>
                  <a:lnTo>
                    <a:pt x="2132" y="559"/>
                  </a:lnTo>
                  <a:lnTo>
                    <a:pt x="2075" y="520"/>
                  </a:lnTo>
                  <a:lnTo>
                    <a:pt x="2015" y="486"/>
                  </a:lnTo>
                  <a:lnTo>
                    <a:pt x="1954" y="457"/>
                  </a:lnTo>
                  <a:lnTo>
                    <a:pt x="1891" y="432"/>
                  </a:lnTo>
                  <a:lnTo>
                    <a:pt x="1828" y="413"/>
                  </a:lnTo>
                  <a:lnTo>
                    <a:pt x="1763" y="398"/>
                  </a:lnTo>
                  <a:lnTo>
                    <a:pt x="1697" y="389"/>
                  </a:lnTo>
                  <a:lnTo>
                    <a:pt x="1630" y="384"/>
                  </a:lnTo>
                  <a:lnTo>
                    <a:pt x="1564" y="384"/>
                  </a:lnTo>
                  <a:close/>
                  <a:moveTo>
                    <a:pt x="1596" y="0"/>
                  </a:moveTo>
                  <a:lnTo>
                    <a:pt x="1689" y="3"/>
                  </a:lnTo>
                  <a:lnTo>
                    <a:pt x="1779" y="14"/>
                  </a:lnTo>
                  <a:lnTo>
                    <a:pt x="1868" y="29"/>
                  </a:lnTo>
                  <a:lnTo>
                    <a:pt x="1955" y="51"/>
                  </a:lnTo>
                  <a:lnTo>
                    <a:pt x="2039" y="79"/>
                  </a:lnTo>
                  <a:lnTo>
                    <a:pt x="2120" y="111"/>
                  </a:lnTo>
                  <a:lnTo>
                    <a:pt x="2199" y="149"/>
                  </a:lnTo>
                  <a:lnTo>
                    <a:pt x="2275" y="193"/>
                  </a:lnTo>
                  <a:lnTo>
                    <a:pt x="2347" y="242"/>
                  </a:lnTo>
                  <a:lnTo>
                    <a:pt x="2416" y="294"/>
                  </a:lnTo>
                  <a:lnTo>
                    <a:pt x="2481" y="351"/>
                  </a:lnTo>
                  <a:lnTo>
                    <a:pt x="2542" y="414"/>
                  </a:lnTo>
                  <a:lnTo>
                    <a:pt x="2599" y="479"/>
                  </a:lnTo>
                  <a:lnTo>
                    <a:pt x="2652" y="547"/>
                  </a:lnTo>
                  <a:lnTo>
                    <a:pt x="2700" y="621"/>
                  </a:lnTo>
                  <a:lnTo>
                    <a:pt x="2744" y="696"/>
                  </a:lnTo>
                  <a:lnTo>
                    <a:pt x="2782" y="775"/>
                  </a:lnTo>
                  <a:lnTo>
                    <a:pt x="2815" y="857"/>
                  </a:lnTo>
                  <a:lnTo>
                    <a:pt x="2842" y="942"/>
                  </a:lnTo>
                  <a:lnTo>
                    <a:pt x="2864" y="1028"/>
                  </a:lnTo>
                  <a:lnTo>
                    <a:pt x="2880" y="1117"/>
                  </a:lnTo>
                  <a:lnTo>
                    <a:pt x="2891" y="1208"/>
                  </a:lnTo>
                  <a:lnTo>
                    <a:pt x="2894" y="1301"/>
                  </a:lnTo>
                  <a:lnTo>
                    <a:pt x="2891" y="1387"/>
                  </a:lnTo>
                  <a:lnTo>
                    <a:pt x="2882" y="1473"/>
                  </a:lnTo>
                  <a:lnTo>
                    <a:pt x="2869" y="1556"/>
                  </a:lnTo>
                  <a:lnTo>
                    <a:pt x="2849" y="1638"/>
                  </a:lnTo>
                  <a:lnTo>
                    <a:pt x="2826" y="1718"/>
                  </a:lnTo>
                  <a:lnTo>
                    <a:pt x="2796" y="1795"/>
                  </a:lnTo>
                  <a:lnTo>
                    <a:pt x="2763" y="1870"/>
                  </a:lnTo>
                  <a:lnTo>
                    <a:pt x="2724" y="1942"/>
                  </a:lnTo>
                  <a:lnTo>
                    <a:pt x="2682" y="2011"/>
                  </a:lnTo>
                  <a:lnTo>
                    <a:pt x="2634" y="2077"/>
                  </a:lnTo>
                  <a:lnTo>
                    <a:pt x="2585" y="2141"/>
                  </a:lnTo>
                  <a:lnTo>
                    <a:pt x="2530" y="2201"/>
                  </a:lnTo>
                  <a:lnTo>
                    <a:pt x="2472" y="2258"/>
                  </a:lnTo>
                  <a:lnTo>
                    <a:pt x="2472" y="3052"/>
                  </a:lnTo>
                  <a:lnTo>
                    <a:pt x="2470" y="3075"/>
                  </a:lnTo>
                  <a:lnTo>
                    <a:pt x="2463" y="3097"/>
                  </a:lnTo>
                  <a:lnTo>
                    <a:pt x="2451" y="3117"/>
                  </a:lnTo>
                  <a:lnTo>
                    <a:pt x="2437" y="3133"/>
                  </a:lnTo>
                  <a:lnTo>
                    <a:pt x="2419" y="3147"/>
                  </a:lnTo>
                  <a:lnTo>
                    <a:pt x="2400" y="3158"/>
                  </a:lnTo>
                  <a:lnTo>
                    <a:pt x="2379" y="3164"/>
                  </a:lnTo>
                  <a:lnTo>
                    <a:pt x="1031" y="3405"/>
                  </a:lnTo>
                  <a:lnTo>
                    <a:pt x="1010" y="3405"/>
                  </a:lnTo>
                  <a:lnTo>
                    <a:pt x="990" y="3402"/>
                  </a:lnTo>
                  <a:lnTo>
                    <a:pt x="974" y="3393"/>
                  </a:lnTo>
                  <a:lnTo>
                    <a:pt x="959" y="3383"/>
                  </a:lnTo>
                  <a:lnTo>
                    <a:pt x="948" y="3368"/>
                  </a:lnTo>
                  <a:lnTo>
                    <a:pt x="941" y="3352"/>
                  </a:lnTo>
                  <a:lnTo>
                    <a:pt x="938" y="3332"/>
                  </a:lnTo>
                  <a:lnTo>
                    <a:pt x="938" y="2953"/>
                  </a:lnTo>
                  <a:lnTo>
                    <a:pt x="563" y="3010"/>
                  </a:lnTo>
                  <a:lnTo>
                    <a:pt x="523" y="3008"/>
                  </a:lnTo>
                  <a:lnTo>
                    <a:pt x="485" y="2999"/>
                  </a:lnTo>
                  <a:lnTo>
                    <a:pt x="449" y="2985"/>
                  </a:lnTo>
                  <a:lnTo>
                    <a:pt x="416" y="2966"/>
                  </a:lnTo>
                  <a:lnTo>
                    <a:pt x="385" y="2944"/>
                  </a:lnTo>
                  <a:lnTo>
                    <a:pt x="358" y="2917"/>
                  </a:lnTo>
                  <a:lnTo>
                    <a:pt x="335" y="2887"/>
                  </a:lnTo>
                  <a:lnTo>
                    <a:pt x="316" y="2853"/>
                  </a:lnTo>
                  <a:lnTo>
                    <a:pt x="303" y="2817"/>
                  </a:lnTo>
                  <a:lnTo>
                    <a:pt x="295" y="2779"/>
                  </a:lnTo>
                  <a:lnTo>
                    <a:pt x="292" y="2738"/>
                  </a:lnTo>
                  <a:lnTo>
                    <a:pt x="292" y="2258"/>
                  </a:lnTo>
                  <a:lnTo>
                    <a:pt x="166" y="2258"/>
                  </a:lnTo>
                  <a:lnTo>
                    <a:pt x="132" y="2256"/>
                  </a:lnTo>
                  <a:lnTo>
                    <a:pt x="101" y="2249"/>
                  </a:lnTo>
                  <a:lnTo>
                    <a:pt x="74" y="2240"/>
                  </a:lnTo>
                  <a:lnTo>
                    <a:pt x="52" y="2227"/>
                  </a:lnTo>
                  <a:lnTo>
                    <a:pt x="32" y="2209"/>
                  </a:lnTo>
                  <a:lnTo>
                    <a:pt x="18" y="2189"/>
                  </a:lnTo>
                  <a:lnTo>
                    <a:pt x="7" y="2168"/>
                  </a:lnTo>
                  <a:lnTo>
                    <a:pt x="1" y="2143"/>
                  </a:lnTo>
                  <a:lnTo>
                    <a:pt x="0" y="2116"/>
                  </a:lnTo>
                  <a:lnTo>
                    <a:pt x="4" y="2087"/>
                  </a:lnTo>
                  <a:lnTo>
                    <a:pt x="12" y="2057"/>
                  </a:lnTo>
                  <a:lnTo>
                    <a:pt x="27" y="2025"/>
                  </a:lnTo>
                  <a:lnTo>
                    <a:pt x="292" y="1516"/>
                  </a:lnTo>
                  <a:lnTo>
                    <a:pt x="292" y="1301"/>
                  </a:lnTo>
                  <a:lnTo>
                    <a:pt x="295" y="1210"/>
                  </a:lnTo>
                  <a:lnTo>
                    <a:pt x="304" y="1121"/>
                  </a:lnTo>
                  <a:lnTo>
                    <a:pt x="319" y="1033"/>
                  </a:lnTo>
                  <a:lnTo>
                    <a:pt x="340" y="948"/>
                  </a:lnTo>
                  <a:lnTo>
                    <a:pt x="367" y="865"/>
                  </a:lnTo>
                  <a:lnTo>
                    <a:pt x="399" y="786"/>
                  </a:lnTo>
                  <a:lnTo>
                    <a:pt x="436" y="708"/>
                  </a:lnTo>
                  <a:lnTo>
                    <a:pt x="478" y="632"/>
                  </a:lnTo>
                  <a:lnTo>
                    <a:pt x="524" y="561"/>
                  </a:lnTo>
                  <a:lnTo>
                    <a:pt x="576" y="492"/>
                  </a:lnTo>
                  <a:lnTo>
                    <a:pt x="632" y="428"/>
                  </a:lnTo>
                  <a:lnTo>
                    <a:pt x="691" y="367"/>
                  </a:lnTo>
                  <a:lnTo>
                    <a:pt x="755" y="310"/>
                  </a:lnTo>
                  <a:lnTo>
                    <a:pt x="821" y="257"/>
                  </a:lnTo>
                  <a:lnTo>
                    <a:pt x="892" y="208"/>
                  </a:lnTo>
                  <a:lnTo>
                    <a:pt x="966" y="165"/>
                  </a:lnTo>
                  <a:lnTo>
                    <a:pt x="1042" y="126"/>
                  </a:lnTo>
                  <a:lnTo>
                    <a:pt x="1116" y="92"/>
                  </a:lnTo>
                  <a:lnTo>
                    <a:pt x="1191" y="64"/>
                  </a:lnTo>
                  <a:lnTo>
                    <a:pt x="1269" y="42"/>
                  </a:lnTo>
                  <a:lnTo>
                    <a:pt x="1349" y="24"/>
                  </a:lnTo>
                  <a:lnTo>
                    <a:pt x="1430" y="11"/>
                  </a:lnTo>
                  <a:lnTo>
                    <a:pt x="1513" y="3"/>
                  </a:lnTo>
                  <a:lnTo>
                    <a:pt x="1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10" name="Shape 8010"/>
            <p:cNvSpPr/>
            <p:nvPr/>
          </p:nvSpPr>
          <p:spPr>
            <a:xfrm>
              <a:off x="2980" y="790"/>
              <a:ext cx="14" cy="56"/>
            </a:xfrm>
            <a:custGeom>
              <a:avLst/>
              <a:gdLst/>
              <a:ahLst/>
              <a:cxnLst/>
              <a:rect l="0" t="0" r="0" b="0"/>
              <a:pathLst>
                <a:path w="191" h="729" extrusionOk="0">
                  <a:moveTo>
                    <a:pt x="96" y="0"/>
                  </a:moveTo>
                  <a:lnTo>
                    <a:pt x="118" y="2"/>
                  </a:lnTo>
                  <a:lnTo>
                    <a:pt x="139" y="9"/>
                  </a:lnTo>
                  <a:lnTo>
                    <a:pt x="156" y="22"/>
                  </a:lnTo>
                  <a:lnTo>
                    <a:pt x="172" y="36"/>
                  </a:lnTo>
                  <a:lnTo>
                    <a:pt x="183" y="55"/>
                  </a:lnTo>
                  <a:lnTo>
                    <a:pt x="189" y="75"/>
                  </a:lnTo>
                  <a:lnTo>
                    <a:pt x="191" y="98"/>
                  </a:lnTo>
                  <a:lnTo>
                    <a:pt x="176" y="651"/>
                  </a:lnTo>
                  <a:lnTo>
                    <a:pt x="173" y="672"/>
                  </a:lnTo>
                  <a:lnTo>
                    <a:pt x="165" y="691"/>
                  </a:lnTo>
                  <a:lnTo>
                    <a:pt x="152" y="706"/>
                  </a:lnTo>
                  <a:lnTo>
                    <a:pt x="136" y="719"/>
                  </a:lnTo>
                  <a:lnTo>
                    <a:pt x="117" y="727"/>
                  </a:lnTo>
                  <a:lnTo>
                    <a:pt x="96" y="729"/>
                  </a:lnTo>
                  <a:lnTo>
                    <a:pt x="75" y="727"/>
                  </a:lnTo>
                  <a:lnTo>
                    <a:pt x="56" y="719"/>
                  </a:lnTo>
                  <a:lnTo>
                    <a:pt x="40" y="707"/>
                  </a:lnTo>
                  <a:lnTo>
                    <a:pt x="27" y="691"/>
                  </a:lnTo>
                  <a:lnTo>
                    <a:pt x="19" y="672"/>
                  </a:lnTo>
                  <a:lnTo>
                    <a:pt x="16" y="651"/>
                  </a:lnTo>
                  <a:lnTo>
                    <a:pt x="0" y="98"/>
                  </a:lnTo>
                  <a:lnTo>
                    <a:pt x="2" y="75"/>
                  </a:lnTo>
                  <a:lnTo>
                    <a:pt x="8" y="55"/>
                  </a:lnTo>
                  <a:lnTo>
                    <a:pt x="20" y="36"/>
                  </a:lnTo>
                  <a:lnTo>
                    <a:pt x="35" y="22"/>
                  </a:lnTo>
                  <a:lnTo>
                    <a:pt x="53" y="9"/>
                  </a:lnTo>
                  <a:lnTo>
                    <a:pt x="74" y="2"/>
                  </a:lnTo>
                  <a:lnTo>
                    <a:pt x="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011" name="Shape 8011"/>
          <p:cNvSpPr/>
          <p:nvPr/>
        </p:nvSpPr>
        <p:spPr>
          <a:xfrm>
            <a:off x="333876" y="2082152"/>
            <a:ext cx="177095" cy="177563"/>
          </a:xfrm>
          <a:custGeom>
            <a:avLst/>
            <a:gdLst/>
            <a:ahLst/>
            <a:cxnLst/>
            <a:rect l="0" t="0" r="0" b="0"/>
            <a:pathLst>
              <a:path w="3400" h="3411" extrusionOk="0">
                <a:moveTo>
                  <a:pt x="1700" y="0"/>
                </a:moveTo>
                <a:lnTo>
                  <a:pt x="1769" y="3"/>
                </a:lnTo>
                <a:lnTo>
                  <a:pt x="1838" y="11"/>
                </a:lnTo>
                <a:lnTo>
                  <a:pt x="1905" y="25"/>
                </a:lnTo>
                <a:lnTo>
                  <a:pt x="1971" y="43"/>
                </a:lnTo>
                <a:lnTo>
                  <a:pt x="2035" y="68"/>
                </a:lnTo>
                <a:lnTo>
                  <a:pt x="2097" y="97"/>
                </a:lnTo>
                <a:lnTo>
                  <a:pt x="2156" y="130"/>
                </a:lnTo>
                <a:lnTo>
                  <a:pt x="2212" y="170"/>
                </a:lnTo>
                <a:lnTo>
                  <a:pt x="2266" y="213"/>
                </a:lnTo>
                <a:lnTo>
                  <a:pt x="2316" y="260"/>
                </a:lnTo>
                <a:lnTo>
                  <a:pt x="2389" y="244"/>
                </a:lnTo>
                <a:lnTo>
                  <a:pt x="2463" y="235"/>
                </a:lnTo>
                <a:lnTo>
                  <a:pt x="2538" y="232"/>
                </a:lnTo>
                <a:lnTo>
                  <a:pt x="2612" y="235"/>
                </a:lnTo>
                <a:lnTo>
                  <a:pt x="2684" y="244"/>
                </a:lnTo>
                <a:lnTo>
                  <a:pt x="2755" y="259"/>
                </a:lnTo>
                <a:lnTo>
                  <a:pt x="2824" y="280"/>
                </a:lnTo>
                <a:lnTo>
                  <a:pt x="2889" y="306"/>
                </a:lnTo>
                <a:lnTo>
                  <a:pt x="2953" y="338"/>
                </a:lnTo>
                <a:lnTo>
                  <a:pt x="3012" y="374"/>
                </a:lnTo>
                <a:lnTo>
                  <a:pt x="3069" y="416"/>
                </a:lnTo>
                <a:lnTo>
                  <a:pt x="3122" y="460"/>
                </a:lnTo>
                <a:lnTo>
                  <a:pt x="3171" y="510"/>
                </a:lnTo>
                <a:lnTo>
                  <a:pt x="3216" y="563"/>
                </a:lnTo>
                <a:lnTo>
                  <a:pt x="3257" y="620"/>
                </a:lnTo>
                <a:lnTo>
                  <a:pt x="3294" y="680"/>
                </a:lnTo>
                <a:lnTo>
                  <a:pt x="3325" y="743"/>
                </a:lnTo>
                <a:lnTo>
                  <a:pt x="3351" y="809"/>
                </a:lnTo>
                <a:lnTo>
                  <a:pt x="3372" y="878"/>
                </a:lnTo>
                <a:lnTo>
                  <a:pt x="3388" y="948"/>
                </a:lnTo>
                <a:lnTo>
                  <a:pt x="3397" y="1021"/>
                </a:lnTo>
                <a:lnTo>
                  <a:pt x="3400" y="1096"/>
                </a:lnTo>
                <a:lnTo>
                  <a:pt x="3397" y="1163"/>
                </a:lnTo>
                <a:lnTo>
                  <a:pt x="3390" y="1229"/>
                </a:lnTo>
                <a:lnTo>
                  <a:pt x="3376" y="1294"/>
                </a:lnTo>
                <a:lnTo>
                  <a:pt x="3359" y="1357"/>
                </a:lnTo>
                <a:lnTo>
                  <a:pt x="3337" y="1419"/>
                </a:lnTo>
                <a:lnTo>
                  <a:pt x="3310" y="1479"/>
                </a:lnTo>
                <a:lnTo>
                  <a:pt x="3279" y="1536"/>
                </a:lnTo>
                <a:lnTo>
                  <a:pt x="3244" y="1591"/>
                </a:lnTo>
                <a:lnTo>
                  <a:pt x="3205" y="1642"/>
                </a:lnTo>
                <a:lnTo>
                  <a:pt x="3162" y="1691"/>
                </a:lnTo>
                <a:lnTo>
                  <a:pt x="3115" y="1737"/>
                </a:lnTo>
                <a:lnTo>
                  <a:pt x="3065" y="1779"/>
                </a:lnTo>
                <a:lnTo>
                  <a:pt x="3012" y="1817"/>
                </a:lnTo>
                <a:lnTo>
                  <a:pt x="2956" y="1851"/>
                </a:lnTo>
                <a:lnTo>
                  <a:pt x="2896" y="1881"/>
                </a:lnTo>
                <a:lnTo>
                  <a:pt x="2896" y="3411"/>
                </a:lnTo>
                <a:lnTo>
                  <a:pt x="2348" y="3411"/>
                </a:lnTo>
                <a:lnTo>
                  <a:pt x="2348" y="1881"/>
                </a:lnTo>
                <a:lnTo>
                  <a:pt x="2146" y="1881"/>
                </a:lnTo>
                <a:lnTo>
                  <a:pt x="2146" y="3411"/>
                </a:lnTo>
                <a:lnTo>
                  <a:pt x="1801" y="3411"/>
                </a:lnTo>
                <a:lnTo>
                  <a:pt x="1801" y="1948"/>
                </a:lnTo>
                <a:lnTo>
                  <a:pt x="1599" y="1948"/>
                </a:lnTo>
                <a:lnTo>
                  <a:pt x="1599" y="3411"/>
                </a:lnTo>
                <a:lnTo>
                  <a:pt x="1254" y="3411"/>
                </a:lnTo>
                <a:lnTo>
                  <a:pt x="1254" y="1881"/>
                </a:lnTo>
                <a:lnTo>
                  <a:pt x="1052" y="1881"/>
                </a:lnTo>
                <a:lnTo>
                  <a:pt x="1052" y="3411"/>
                </a:lnTo>
                <a:lnTo>
                  <a:pt x="503" y="3411"/>
                </a:lnTo>
                <a:lnTo>
                  <a:pt x="503" y="1881"/>
                </a:lnTo>
                <a:lnTo>
                  <a:pt x="444" y="1851"/>
                </a:lnTo>
                <a:lnTo>
                  <a:pt x="388" y="1817"/>
                </a:lnTo>
                <a:lnTo>
                  <a:pt x="334" y="1779"/>
                </a:lnTo>
                <a:lnTo>
                  <a:pt x="285" y="1737"/>
                </a:lnTo>
                <a:lnTo>
                  <a:pt x="238" y="1691"/>
                </a:lnTo>
                <a:lnTo>
                  <a:pt x="195" y="1642"/>
                </a:lnTo>
                <a:lnTo>
                  <a:pt x="156" y="1591"/>
                </a:lnTo>
                <a:lnTo>
                  <a:pt x="121" y="1536"/>
                </a:lnTo>
                <a:lnTo>
                  <a:pt x="90" y="1479"/>
                </a:lnTo>
                <a:lnTo>
                  <a:pt x="63" y="1419"/>
                </a:lnTo>
                <a:lnTo>
                  <a:pt x="41" y="1357"/>
                </a:lnTo>
                <a:lnTo>
                  <a:pt x="23" y="1294"/>
                </a:lnTo>
                <a:lnTo>
                  <a:pt x="10" y="1229"/>
                </a:lnTo>
                <a:lnTo>
                  <a:pt x="3" y="1163"/>
                </a:lnTo>
                <a:lnTo>
                  <a:pt x="0" y="1096"/>
                </a:lnTo>
                <a:lnTo>
                  <a:pt x="3" y="1021"/>
                </a:lnTo>
                <a:lnTo>
                  <a:pt x="12" y="948"/>
                </a:lnTo>
                <a:lnTo>
                  <a:pt x="28" y="878"/>
                </a:lnTo>
                <a:lnTo>
                  <a:pt x="48" y="809"/>
                </a:lnTo>
                <a:lnTo>
                  <a:pt x="75" y="743"/>
                </a:lnTo>
                <a:lnTo>
                  <a:pt x="106" y="680"/>
                </a:lnTo>
                <a:lnTo>
                  <a:pt x="142" y="620"/>
                </a:lnTo>
                <a:lnTo>
                  <a:pt x="184" y="563"/>
                </a:lnTo>
                <a:lnTo>
                  <a:pt x="229" y="510"/>
                </a:lnTo>
                <a:lnTo>
                  <a:pt x="278" y="460"/>
                </a:lnTo>
                <a:lnTo>
                  <a:pt x="331" y="416"/>
                </a:lnTo>
                <a:lnTo>
                  <a:pt x="388" y="374"/>
                </a:lnTo>
                <a:lnTo>
                  <a:pt x="447" y="338"/>
                </a:lnTo>
                <a:lnTo>
                  <a:pt x="510" y="306"/>
                </a:lnTo>
                <a:lnTo>
                  <a:pt x="576" y="280"/>
                </a:lnTo>
                <a:lnTo>
                  <a:pt x="644" y="259"/>
                </a:lnTo>
                <a:lnTo>
                  <a:pt x="715" y="244"/>
                </a:lnTo>
                <a:lnTo>
                  <a:pt x="788" y="235"/>
                </a:lnTo>
                <a:lnTo>
                  <a:pt x="862" y="232"/>
                </a:lnTo>
                <a:lnTo>
                  <a:pt x="937" y="235"/>
                </a:lnTo>
                <a:lnTo>
                  <a:pt x="1010" y="244"/>
                </a:lnTo>
                <a:lnTo>
                  <a:pt x="1083" y="260"/>
                </a:lnTo>
                <a:lnTo>
                  <a:pt x="1134" y="213"/>
                </a:lnTo>
                <a:lnTo>
                  <a:pt x="1188" y="170"/>
                </a:lnTo>
                <a:lnTo>
                  <a:pt x="1244" y="130"/>
                </a:lnTo>
                <a:lnTo>
                  <a:pt x="1303" y="97"/>
                </a:lnTo>
                <a:lnTo>
                  <a:pt x="1365" y="68"/>
                </a:lnTo>
                <a:lnTo>
                  <a:pt x="1429" y="43"/>
                </a:lnTo>
                <a:lnTo>
                  <a:pt x="1494" y="25"/>
                </a:lnTo>
                <a:lnTo>
                  <a:pt x="1562" y="11"/>
                </a:lnTo>
                <a:lnTo>
                  <a:pt x="1630" y="3"/>
                </a:lnTo>
                <a:lnTo>
                  <a:pt x="17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12" name="Shape 8012"/>
          <p:cNvSpPr/>
          <p:nvPr/>
        </p:nvSpPr>
        <p:spPr>
          <a:xfrm>
            <a:off x="858833" y="2082588"/>
            <a:ext cx="174405" cy="176690"/>
          </a:xfrm>
          <a:custGeom>
            <a:avLst/>
            <a:gdLst/>
            <a:ahLst/>
            <a:cxnLst/>
            <a:rect l="0" t="0" r="0" b="0"/>
            <a:pathLst>
              <a:path w="3436" h="3474" extrusionOk="0">
                <a:moveTo>
                  <a:pt x="1229" y="1947"/>
                </a:moveTo>
                <a:lnTo>
                  <a:pt x="1170" y="1981"/>
                </a:lnTo>
                <a:lnTo>
                  <a:pt x="1110" y="2009"/>
                </a:lnTo>
                <a:lnTo>
                  <a:pt x="1047" y="2033"/>
                </a:lnTo>
                <a:lnTo>
                  <a:pt x="982" y="2051"/>
                </a:lnTo>
                <a:lnTo>
                  <a:pt x="915" y="2063"/>
                </a:lnTo>
                <a:lnTo>
                  <a:pt x="915" y="3177"/>
                </a:lnTo>
                <a:lnTo>
                  <a:pt x="918" y="3195"/>
                </a:lnTo>
                <a:lnTo>
                  <a:pt x="925" y="3210"/>
                </a:lnTo>
                <a:lnTo>
                  <a:pt x="936" y="3224"/>
                </a:lnTo>
                <a:lnTo>
                  <a:pt x="950" y="3236"/>
                </a:lnTo>
                <a:lnTo>
                  <a:pt x="966" y="3242"/>
                </a:lnTo>
                <a:lnTo>
                  <a:pt x="984" y="3245"/>
                </a:lnTo>
                <a:lnTo>
                  <a:pt x="2453" y="3245"/>
                </a:lnTo>
                <a:lnTo>
                  <a:pt x="2470" y="3242"/>
                </a:lnTo>
                <a:lnTo>
                  <a:pt x="2486" y="3236"/>
                </a:lnTo>
                <a:lnTo>
                  <a:pt x="2500" y="3224"/>
                </a:lnTo>
                <a:lnTo>
                  <a:pt x="2512" y="3210"/>
                </a:lnTo>
                <a:lnTo>
                  <a:pt x="2518" y="3195"/>
                </a:lnTo>
                <a:lnTo>
                  <a:pt x="2521" y="3177"/>
                </a:lnTo>
                <a:lnTo>
                  <a:pt x="2521" y="2063"/>
                </a:lnTo>
                <a:lnTo>
                  <a:pt x="2455" y="2051"/>
                </a:lnTo>
                <a:lnTo>
                  <a:pt x="2389" y="2033"/>
                </a:lnTo>
                <a:lnTo>
                  <a:pt x="2326" y="2009"/>
                </a:lnTo>
                <a:lnTo>
                  <a:pt x="2266" y="1981"/>
                </a:lnTo>
                <a:lnTo>
                  <a:pt x="2207" y="1947"/>
                </a:lnTo>
                <a:lnTo>
                  <a:pt x="2143" y="1979"/>
                </a:lnTo>
                <a:lnTo>
                  <a:pt x="2076" y="2006"/>
                </a:lnTo>
                <a:lnTo>
                  <a:pt x="2008" y="2030"/>
                </a:lnTo>
                <a:lnTo>
                  <a:pt x="1938" y="2048"/>
                </a:lnTo>
                <a:lnTo>
                  <a:pt x="1865" y="2060"/>
                </a:lnTo>
                <a:lnTo>
                  <a:pt x="1792" y="2069"/>
                </a:lnTo>
                <a:lnTo>
                  <a:pt x="1718" y="2071"/>
                </a:lnTo>
                <a:lnTo>
                  <a:pt x="1644" y="2069"/>
                </a:lnTo>
                <a:lnTo>
                  <a:pt x="1570" y="2060"/>
                </a:lnTo>
                <a:lnTo>
                  <a:pt x="1498" y="2048"/>
                </a:lnTo>
                <a:lnTo>
                  <a:pt x="1429" y="2030"/>
                </a:lnTo>
                <a:lnTo>
                  <a:pt x="1360" y="2006"/>
                </a:lnTo>
                <a:lnTo>
                  <a:pt x="1294" y="1979"/>
                </a:lnTo>
                <a:lnTo>
                  <a:pt x="1229" y="1947"/>
                </a:lnTo>
                <a:close/>
                <a:moveTo>
                  <a:pt x="1718" y="229"/>
                </a:moveTo>
                <a:lnTo>
                  <a:pt x="1651" y="232"/>
                </a:lnTo>
                <a:lnTo>
                  <a:pt x="1586" y="240"/>
                </a:lnTo>
                <a:lnTo>
                  <a:pt x="1523" y="253"/>
                </a:lnTo>
                <a:lnTo>
                  <a:pt x="1460" y="272"/>
                </a:lnTo>
                <a:lnTo>
                  <a:pt x="1399" y="296"/>
                </a:lnTo>
                <a:lnTo>
                  <a:pt x="1341" y="324"/>
                </a:lnTo>
                <a:lnTo>
                  <a:pt x="1285" y="357"/>
                </a:lnTo>
                <a:lnTo>
                  <a:pt x="1233" y="394"/>
                </a:lnTo>
                <a:lnTo>
                  <a:pt x="1182" y="436"/>
                </a:lnTo>
                <a:lnTo>
                  <a:pt x="1136" y="481"/>
                </a:lnTo>
                <a:lnTo>
                  <a:pt x="1092" y="531"/>
                </a:lnTo>
                <a:lnTo>
                  <a:pt x="1053" y="584"/>
                </a:lnTo>
                <a:lnTo>
                  <a:pt x="1019" y="641"/>
                </a:lnTo>
                <a:lnTo>
                  <a:pt x="1005" y="661"/>
                </a:lnTo>
                <a:lnTo>
                  <a:pt x="987" y="677"/>
                </a:lnTo>
                <a:lnTo>
                  <a:pt x="968" y="689"/>
                </a:lnTo>
                <a:lnTo>
                  <a:pt x="946" y="696"/>
                </a:lnTo>
                <a:lnTo>
                  <a:pt x="923" y="699"/>
                </a:lnTo>
                <a:lnTo>
                  <a:pt x="899" y="698"/>
                </a:lnTo>
                <a:lnTo>
                  <a:pt x="850" y="692"/>
                </a:lnTo>
                <a:lnTo>
                  <a:pt x="801" y="690"/>
                </a:lnTo>
                <a:lnTo>
                  <a:pt x="739" y="693"/>
                </a:lnTo>
                <a:lnTo>
                  <a:pt x="679" y="702"/>
                </a:lnTo>
                <a:lnTo>
                  <a:pt x="620" y="719"/>
                </a:lnTo>
                <a:lnTo>
                  <a:pt x="565" y="741"/>
                </a:lnTo>
                <a:lnTo>
                  <a:pt x="512" y="768"/>
                </a:lnTo>
                <a:lnTo>
                  <a:pt x="463" y="801"/>
                </a:lnTo>
                <a:lnTo>
                  <a:pt x="418" y="838"/>
                </a:lnTo>
                <a:lnTo>
                  <a:pt x="376" y="880"/>
                </a:lnTo>
                <a:lnTo>
                  <a:pt x="338" y="926"/>
                </a:lnTo>
                <a:lnTo>
                  <a:pt x="307" y="976"/>
                </a:lnTo>
                <a:lnTo>
                  <a:pt x="279" y="1028"/>
                </a:lnTo>
                <a:lnTo>
                  <a:pt x="257" y="1084"/>
                </a:lnTo>
                <a:lnTo>
                  <a:pt x="241" y="1142"/>
                </a:lnTo>
                <a:lnTo>
                  <a:pt x="232" y="1203"/>
                </a:lnTo>
                <a:lnTo>
                  <a:pt x="228" y="1266"/>
                </a:lnTo>
                <a:lnTo>
                  <a:pt x="232" y="1328"/>
                </a:lnTo>
                <a:lnTo>
                  <a:pt x="241" y="1389"/>
                </a:lnTo>
                <a:lnTo>
                  <a:pt x="257" y="1448"/>
                </a:lnTo>
                <a:lnTo>
                  <a:pt x="279" y="1503"/>
                </a:lnTo>
                <a:lnTo>
                  <a:pt x="307" y="1556"/>
                </a:lnTo>
                <a:lnTo>
                  <a:pt x="338" y="1606"/>
                </a:lnTo>
                <a:lnTo>
                  <a:pt x="376" y="1651"/>
                </a:lnTo>
                <a:lnTo>
                  <a:pt x="418" y="1694"/>
                </a:lnTo>
                <a:lnTo>
                  <a:pt x="463" y="1731"/>
                </a:lnTo>
                <a:lnTo>
                  <a:pt x="512" y="1764"/>
                </a:lnTo>
                <a:lnTo>
                  <a:pt x="565" y="1790"/>
                </a:lnTo>
                <a:lnTo>
                  <a:pt x="620" y="1812"/>
                </a:lnTo>
                <a:lnTo>
                  <a:pt x="679" y="1828"/>
                </a:lnTo>
                <a:lnTo>
                  <a:pt x="739" y="1839"/>
                </a:lnTo>
                <a:lnTo>
                  <a:pt x="801" y="1842"/>
                </a:lnTo>
                <a:lnTo>
                  <a:pt x="858" y="1839"/>
                </a:lnTo>
                <a:lnTo>
                  <a:pt x="914" y="1830"/>
                </a:lnTo>
                <a:lnTo>
                  <a:pt x="969" y="1817"/>
                </a:lnTo>
                <a:lnTo>
                  <a:pt x="1022" y="1798"/>
                </a:lnTo>
                <a:lnTo>
                  <a:pt x="971" y="1748"/>
                </a:lnTo>
                <a:lnTo>
                  <a:pt x="924" y="1695"/>
                </a:lnTo>
                <a:lnTo>
                  <a:pt x="880" y="1639"/>
                </a:lnTo>
                <a:lnTo>
                  <a:pt x="841" y="1579"/>
                </a:lnTo>
                <a:lnTo>
                  <a:pt x="806" y="1517"/>
                </a:lnTo>
                <a:lnTo>
                  <a:pt x="774" y="1451"/>
                </a:lnTo>
                <a:lnTo>
                  <a:pt x="748" y="1383"/>
                </a:lnTo>
                <a:lnTo>
                  <a:pt x="725" y="1313"/>
                </a:lnTo>
                <a:lnTo>
                  <a:pt x="721" y="1290"/>
                </a:lnTo>
                <a:lnTo>
                  <a:pt x="721" y="1267"/>
                </a:lnTo>
                <a:lnTo>
                  <a:pt x="726" y="1246"/>
                </a:lnTo>
                <a:lnTo>
                  <a:pt x="736" y="1226"/>
                </a:lnTo>
                <a:lnTo>
                  <a:pt x="749" y="1208"/>
                </a:lnTo>
                <a:lnTo>
                  <a:pt x="764" y="1192"/>
                </a:lnTo>
                <a:lnTo>
                  <a:pt x="783" y="1180"/>
                </a:lnTo>
                <a:lnTo>
                  <a:pt x="805" y="1172"/>
                </a:lnTo>
                <a:lnTo>
                  <a:pt x="828" y="1167"/>
                </a:lnTo>
                <a:lnTo>
                  <a:pt x="850" y="1168"/>
                </a:lnTo>
                <a:lnTo>
                  <a:pt x="871" y="1174"/>
                </a:lnTo>
                <a:lnTo>
                  <a:pt x="891" y="1182"/>
                </a:lnTo>
                <a:lnTo>
                  <a:pt x="909" y="1195"/>
                </a:lnTo>
                <a:lnTo>
                  <a:pt x="925" y="1211"/>
                </a:lnTo>
                <a:lnTo>
                  <a:pt x="936" y="1230"/>
                </a:lnTo>
                <a:lnTo>
                  <a:pt x="945" y="1251"/>
                </a:lnTo>
                <a:lnTo>
                  <a:pt x="966" y="1316"/>
                </a:lnTo>
                <a:lnTo>
                  <a:pt x="991" y="1377"/>
                </a:lnTo>
                <a:lnTo>
                  <a:pt x="1021" y="1435"/>
                </a:lnTo>
                <a:lnTo>
                  <a:pt x="1055" y="1490"/>
                </a:lnTo>
                <a:lnTo>
                  <a:pt x="1094" y="1542"/>
                </a:lnTo>
                <a:lnTo>
                  <a:pt x="1137" y="1591"/>
                </a:lnTo>
                <a:lnTo>
                  <a:pt x="1183" y="1636"/>
                </a:lnTo>
                <a:lnTo>
                  <a:pt x="1233" y="1677"/>
                </a:lnTo>
                <a:lnTo>
                  <a:pt x="1285" y="1714"/>
                </a:lnTo>
                <a:lnTo>
                  <a:pt x="1341" y="1747"/>
                </a:lnTo>
                <a:lnTo>
                  <a:pt x="1399" y="1775"/>
                </a:lnTo>
                <a:lnTo>
                  <a:pt x="1459" y="1799"/>
                </a:lnTo>
                <a:lnTo>
                  <a:pt x="1522" y="1818"/>
                </a:lnTo>
                <a:lnTo>
                  <a:pt x="1586" y="1830"/>
                </a:lnTo>
                <a:lnTo>
                  <a:pt x="1651" y="1839"/>
                </a:lnTo>
                <a:lnTo>
                  <a:pt x="1718" y="1842"/>
                </a:lnTo>
                <a:lnTo>
                  <a:pt x="1785" y="1839"/>
                </a:lnTo>
                <a:lnTo>
                  <a:pt x="1850" y="1830"/>
                </a:lnTo>
                <a:lnTo>
                  <a:pt x="1915" y="1818"/>
                </a:lnTo>
                <a:lnTo>
                  <a:pt x="1977" y="1799"/>
                </a:lnTo>
                <a:lnTo>
                  <a:pt x="2037" y="1775"/>
                </a:lnTo>
                <a:lnTo>
                  <a:pt x="2095" y="1747"/>
                </a:lnTo>
                <a:lnTo>
                  <a:pt x="2151" y="1714"/>
                </a:lnTo>
                <a:lnTo>
                  <a:pt x="2204" y="1677"/>
                </a:lnTo>
                <a:lnTo>
                  <a:pt x="2253" y="1636"/>
                </a:lnTo>
                <a:lnTo>
                  <a:pt x="2300" y="1591"/>
                </a:lnTo>
                <a:lnTo>
                  <a:pt x="2342" y="1542"/>
                </a:lnTo>
                <a:lnTo>
                  <a:pt x="2381" y="1490"/>
                </a:lnTo>
                <a:lnTo>
                  <a:pt x="2415" y="1435"/>
                </a:lnTo>
                <a:lnTo>
                  <a:pt x="2445" y="1377"/>
                </a:lnTo>
                <a:lnTo>
                  <a:pt x="2470" y="1316"/>
                </a:lnTo>
                <a:lnTo>
                  <a:pt x="2492" y="1251"/>
                </a:lnTo>
                <a:lnTo>
                  <a:pt x="2500" y="1230"/>
                </a:lnTo>
                <a:lnTo>
                  <a:pt x="2512" y="1211"/>
                </a:lnTo>
                <a:lnTo>
                  <a:pt x="2527" y="1195"/>
                </a:lnTo>
                <a:lnTo>
                  <a:pt x="2545" y="1182"/>
                </a:lnTo>
                <a:lnTo>
                  <a:pt x="2565" y="1174"/>
                </a:lnTo>
                <a:lnTo>
                  <a:pt x="2586" y="1168"/>
                </a:lnTo>
                <a:lnTo>
                  <a:pt x="2609" y="1167"/>
                </a:lnTo>
                <a:lnTo>
                  <a:pt x="2632" y="1172"/>
                </a:lnTo>
                <a:lnTo>
                  <a:pt x="2653" y="1180"/>
                </a:lnTo>
                <a:lnTo>
                  <a:pt x="2672" y="1192"/>
                </a:lnTo>
                <a:lnTo>
                  <a:pt x="2688" y="1208"/>
                </a:lnTo>
                <a:lnTo>
                  <a:pt x="2700" y="1226"/>
                </a:lnTo>
                <a:lnTo>
                  <a:pt x="2710" y="1246"/>
                </a:lnTo>
                <a:lnTo>
                  <a:pt x="2714" y="1267"/>
                </a:lnTo>
                <a:lnTo>
                  <a:pt x="2715" y="1290"/>
                </a:lnTo>
                <a:lnTo>
                  <a:pt x="2711" y="1313"/>
                </a:lnTo>
                <a:lnTo>
                  <a:pt x="2689" y="1383"/>
                </a:lnTo>
                <a:lnTo>
                  <a:pt x="2662" y="1451"/>
                </a:lnTo>
                <a:lnTo>
                  <a:pt x="2631" y="1517"/>
                </a:lnTo>
                <a:lnTo>
                  <a:pt x="2595" y="1579"/>
                </a:lnTo>
                <a:lnTo>
                  <a:pt x="2556" y="1639"/>
                </a:lnTo>
                <a:lnTo>
                  <a:pt x="2513" y="1695"/>
                </a:lnTo>
                <a:lnTo>
                  <a:pt x="2465" y="1748"/>
                </a:lnTo>
                <a:lnTo>
                  <a:pt x="2415" y="1798"/>
                </a:lnTo>
                <a:lnTo>
                  <a:pt x="2467" y="1817"/>
                </a:lnTo>
                <a:lnTo>
                  <a:pt x="2522" y="1830"/>
                </a:lnTo>
                <a:lnTo>
                  <a:pt x="2578" y="1839"/>
                </a:lnTo>
                <a:lnTo>
                  <a:pt x="2635" y="1842"/>
                </a:lnTo>
                <a:lnTo>
                  <a:pt x="2697" y="1839"/>
                </a:lnTo>
                <a:lnTo>
                  <a:pt x="2757" y="1828"/>
                </a:lnTo>
                <a:lnTo>
                  <a:pt x="2815" y="1812"/>
                </a:lnTo>
                <a:lnTo>
                  <a:pt x="2871" y="1790"/>
                </a:lnTo>
                <a:lnTo>
                  <a:pt x="2924" y="1764"/>
                </a:lnTo>
                <a:lnTo>
                  <a:pt x="2973" y="1731"/>
                </a:lnTo>
                <a:lnTo>
                  <a:pt x="3019" y="1694"/>
                </a:lnTo>
                <a:lnTo>
                  <a:pt x="3060" y="1651"/>
                </a:lnTo>
                <a:lnTo>
                  <a:pt x="3098" y="1606"/>
                </a:lnTo>
                <a:lnTo>
                  <a:pt x="3129" y="1556"/>
                </a:lnTo>
                <a:lnTo>
                  <a:pt x="3157" y="1503"/>
                </a:lnTo>
                <a:lnTo>
                  <a:pt x="3179" y="1448"/>
                </a:lnTo>
                <a:lnTo>
                  <a:pt x="3195" y="1389"/>
                </a:lnTo>
                <a:lnTo>
                  <a:pt x="3204" y="1328"/>
                </a:lnTo>
                <a:lnTo>
                  <a:pt x="3209" y="1266"/>
                </a:lnTo>
                <a:lnTo>
                  <a:pt x="3204" y="1203"/>
                </a:lnTo>
                <a:lnTo>
                  <a:pt x="3195" y="1142"/>
                </a:lnTo>
                <a:lnTo>
                  <a:pt x="3179" y="1084"/>
                </a:lnTo>
                <a:lnTo>
                  <a:pt x="3157" y="1028"/>
                </a:lnTo>
                <a:lnTo>
                  <a:pt x="3129" y="976"/>
                </a:lnTo>
                <a:lnTo>
                  <a:pt x="3098" y="926"/>
                </a:lnTo>
                <a:lnTo>
                  <a:pt x="3060" y="880"/>
                </a:lnTo>
                <a:lnTo>
                  <a:pt x="3019" y="838"/>
                </a:lnTo>
                <a:lnTo>
                  <a:pt x="2973" y="801"/>
                </a:lnTo>
                <a:lnTo>
                  <a:pt x="2924" y="768"/>
                </a:lnTo>
                <a:lnTo>
                  <a:pt x="2871" y="741"/>
                </a:lnTo>
                <a:lnTo>
                  <a:pt x="2815" y="719"/>
                </a:lnTo>
                <a:lnTo>
                  <a:pt x="2757" y="702"/>
                </a:lnTo>
                <a:lnTo>
                  <a:pt x="2697" y="693"/>
                </a:lnTo>
                <a:lnTo>
                  <a:pt x="2635" y="690"/>
                </a:lnTo>
                <a:lnTo>
                  <a:pt x="2586" y="692"/>
                </a:lnTo>
                <a:lnTo>
                  <a:pt x="2537" y="698"/>
                </a:lnTo>
                <a:lnTo>
                  <a:pt x="2514" y="699"/>
                </a:lnTo>
                <a:lnTo>
                  <a:pt x="2490" y="696"/>
                </a:lnTo>
                <a:lnTo>
                  <a:pt x="2468" y="689"/>
                </a:lnTo>
                <a:lnTo>
                  <a:pt x="2449" y="677"/>
                </a:lnTo>
                <a:lnTo>
                  <a:pt x="2431" y="661"/>
                </a:lnTo>
                <a:lnTo>
                  <a:pt x="2418" y="641"/>
                </a:lnTo>
                <a:lnTo>
                  <a:pt x="2383" y="584"/>
                </a:lnTo>
                <a:lnTo>
                  <a:pt x="2344" y="531"/>
                </a:lnTo>
                <a:lnTo>
                  <a:pt x="2301" y="481"/>
                </a:lnTo>
                <a:lnTo>
                  <a:pt x="2254" y="436"/>
                </a:lnTo>
                <a:lnTo>
                  <a:pt x="2204" y="394"/>
                </a:lnTo>
                <a:lnTo>
                  <a:pt x="2151" y="357"/>
                </a:lnTo>
                <a:lnTo>
                  <a:pt x="2095" y="324"/>
                </a:lnTo>
                <a:lnTo>
                  <a:pt x="2037" y="296"/>
                </a:lnTo>
                <a:lnTo>
                  <a:pt x="1976" y="272"/>
                </a:lnTo>
                <a:lnTo>
                  <a:pt x="1914" y="253"/>
                </a:lnTo>
                <a:lnTo>
                  <a:pt x="1849" y="240"/>
                </a:lnTo>
                <a:lnTo>
                  <a:pt x="1784" y="232"/>
                </a:lnTo>
                <a:lnTo>
                  <a:pt x="1718" y="229"/>
                </a:lnTo>
                <a:close/>
                <a:moveTo>
                  <a:pt x="1718" y="0"/>
                </a:moveTo>
                <a:lnTo>
                  <a:pt x="1791" y="2"/>
                </a:lnTo>
                <a:lnTo>
                  <a:pt x="1864" y="10"/>
                </a:lnTo>
                <a:lnTo>
                  <a:pt x="1936" y="24"/>
                </a:lnTo>
                <a:lnTo>
                  <a:pt x="2007" y="42"/>
                </a:lnTo>
                <a:lnTo>
                  <a:pt x="2075" y="64"/>
                </a:lnTo>
                <a:lnTo>
                  <a:pt x="2141" y="91"/>
                </a:lnTo>
                <a:lnTo>
                  <a:pt x="2206" y="123"/>
                </a:lnTo>
                <a:lnTo>
                  <a:pt x="2268" y="160"/>
                </a:lnTo>
                <a:lnTo>
                  <a:pt x="2327" y="200"/>
                </a:lnTo>
                <a:lnTo>
                  <a:pt x="2384" y="245"/>
                </a:lnTo>
                <a:lnTo>
                  <a:pt x="2438" y="294"/>
                </a:lnTo>
                <a:lnTo>
                  <a:pt x="2487" y="347"/>
                </a:lnTo>
                <a:lnTo>
                  <a:pt x="2534" y="403"/>
                </a:lnTo>
                <a:lnTo>
                  <a:pt x="2577" y="462"/>
                </a:lnTo>
                <a:lnTo>
                  <a:pt x="2635" y="460"/>
                </a:lnTo>
                <a:lnTo>
                  <a:pt x="2708" y="463"/>
                </a:lnTo>
                <a:lnTo>
                  <a:pt x="2778" y="474"/>
                </a:lnTo>
                <a:lnTo>
                  <a:pt x="2848" y="490"/>
                </a:lnTo>
                <a:lnTo>
                  <a:pt x="2914" y="511"/>
                </a:lnTo>
                <a:lnTo>
                  <a:pt x="2978" y="538"/>
                </a:lnTo>
                <a:lnTo>
                  <a:pt x="3039" y="570"/>
                </a:lnTo>
                <a:lnTo>
                  <a:pt x="3097" y="608"/>
                </a:lnTo>
                <a:lnTo>
                  <a:pt x="3151" y="650"/>
                </a:lnTo>
                <a:lnTo>
                  <a:pt x="3201" y="696"/>
                </a:lnTo>
                <a:lnTo>
                  <a:pt x="3248" y="747"/>
                </a:lnTo>
                <a:lnTo>
                  <a:pt x="3290" y="802"/>
                </a:lnTo>
                <a:lnTo>
                  <a:pt x="3327" y="859"/>
                </a:lnTo>
                <a:lnTo>
                  <a:pt x="3359" y="921"/>
                </a:lnTo>
                <a:lnTo>
                  <a:pt x="3386" y="985"/>
                </a:lnTo>
                <a:lnTo>
                  <a:pt x="3408" y="1052"/>
                </a:lnTo>
                <a:lnTo>
                  <a:pt x="3424" y="1121"/>
                </a:lnTo>
                <a:lnTo>
                  <a:pt x="3433" y="1193"/>
                </a:lnTo>
                <a:lnTo>
                  <a:pt x="3436" y="1266"/>
                </a:lnTo>
                <a:lnTo>
                  <a:pt x="3433" y="1337"/>
                </a:lnTo>
                <a:lnTo>
                  <a:pt x="3425" y="1406"/>
                </a:lnTo>
                <a:lnTo>
                  <a:pt x="3410" y="1472"/>
                </a:lnTo>
                <a:lnTo>
                  <a:pt x="3390" y="1538"/>
                </a:lnTo>
                <a:lnTo>
                  <a:pt x="3365" y="1600"/>
                </a:lnTo>
                <a:lnTo>
                  <a:pt x="3334" y="1660"/>
                </a:lnTo>
                <a:lnTo>
                  <a:pt x="3299" y="1716"/>
                </a:lnTo>
                <a:lnTo>
                  <a:pt x="3259" y="1770"/>
                </a:lnTo>
                <a:lnTo>
                  <a:pt x="3216" y="1820"/>
                </a:lnTo>
                <a:lnTo>
                  <a:pt x="3168" y="1866"/>
                </a:lnTo>
                <a:lnTo>
                  <a:pt x="3118" y="1909"/>
                </a:lnTo>
                <a:lnTo>
                  <a:pt x="3063" y="1946"/>
                </a:lnTo>
                <a:lnTo>
                  <a:pt x="3005" y="1980"/>
                </a:lnTo>
                <a:lnTo>
                  <a:pt x="2945" y="2008"/>
                </a:lnTo>
                <a:lnTo>
                  <a:pt x="2882" y="2032"/>
                </a:lnTo>
                <a:lnTo>
                  <a:pt x="2816" y="2051"/>
                </a:lnTo>
                <a:lnTo>
                  <a:pt x="2749" y="2063"/>
                </a:lnTo>
                <a:lnTo>
                  <a:pt x="2749" y="3177"/>
                </a:lnTo>
                <a:lnTo>
                  <a:pt x="2746" y="3220"/>
                </a:lnTo>
                <a:lnTo>
                  <a:pt x="2736" y="3262"/>
                </a:lnTo>
                <a:lnTo>
                  <a:pt x="2721" y="3301"/>
                </a:lnTo>
                <a:lnTo>
                  <a:pt x="2701" y="3339"/>
                </a:lnTo>
                <a:lnTo>
                  <a:pt x="2676" y="3371"/>
                </a:lnTo>
                <a:lnTo>
                  <a:pt x="2647" y="3401"/>
                </a:lnTo>
                <a:lnTo>
                  <a:pt x="2614" y="3426"/>
                </a:lnTo>
                <a:lnTo>
                  <a:pt x="2577" y="3447"/>
                </a:lnTo>
                <a:lnTo>
                  <a:pt x="2538" y="3461"/>
                </a:lnTo>
                <a:lnTo>
                  <a:pt x="2496" y="3471"/>
                </a:lnTo>
                <a:lnTo>
                  <a:pt x="2453" y="3474"/>
                </a:lnTo>
                <a:lnTo>
                  <a:pt x="984" y="3474"/>
                </a:lnTo>
                <a:lnTo>
                  <a:pt x="941" y="3471"/>
                </a:lnTo>
                <a:lnTo>
                  <a:pt x="898" y="3461"/>
                </a:lnTo>
                <a:lnTo>
                  <a:pt x="859" y="3447"/>
                </a:lnTo>
                <a:lnTo>
                  <a:pt x="822" y="3426"/>
                </a:lnTo>
                <a:lnTo>
                  <a:pt x="790" y="3401"/>
                </a:lnTo>
                <a:lnTo>
                  <a:pt x="760" y="3371"/>
                </a:lnTo>
                <a:lnTo>
                  <a:pt x="735" y="3339"/>
                </a:lnTo>
                <a:lnTo>
                  <a:pt x="715" y="3301"/>
                </a:lnTo>
                <a:lnTo>
                  <a:pt x="700" y="3262"/>
                </a:lnTo>
                <a:lnTo>
                  <a:pt x="691" y="3220"/>
                </a:lnTo>
                <a:lnTo>
                  <a:pt x="687" y="3177"/>
                </a:lnTo>
                <a:lnTo>
                  <a:pt x="687" y="2063"/>
                </a:lnTo>
                <a:lnTo>
                  <a:pt x="620" y="2051"/>
                </a:lnTo>
                <a:lnTo>
                  <a:pt x="555" y="2032"/>
                </a:lnTo>
                <a:lnTo>
                  <a:pt x="491" y="2008"/>
                </a:lnTo>
                <a:lnTo>
                  <a:pt x="431" y="1980"/>
                </a:lnTo>
                <a:lnTo>
                  <a:pt x="373" y="1946"/>
                </a:lnTo>
                <a:lnTo>
                  <a:pt x="318" y="1909"/>
                </a:lnTo>
                <a:lnTo>
                  <a:pt x="268" y="1866"/>
                </a:lnTo>
                <a:lnTo>
                  <a:pt x="220" y="1820"/>
                </a:lnTo>
                <a:lnTo>
                  <a:pt x="177" y="1770"/>
                </a:lnTo>
                <a:lnTo>
                  <a:pt x="137" y="1716"/>
                </a:lnTo>
                <a:lnTo>
                  <a:pt x="102" y="1660"/>
                </a:lnTo>
                <a:lnTo>
                  <a:pt x="72" y="1600"/>
                </a:lnTo>
                <a:lnTo>
                  <a:pt x="46" y="1538"/>
                </a:lnTo>
                <a:lnTo>
                  <a:pt x="26" y="1472"/>
                </a:lnTo>
                <a:lnTo>
                  <a:pt x="12" y="1406"/>
                </a:lnTo>
                <a:lnTo>
                  <a:pt x="3" y="1337"/>
                </a:lnTo>
                <a:lnTo>
                  <a:pt x="0" y="1266"/>
                </a:lnTo>
                <a:lnTo>
                  <a:pt x="3" y="1193"/>
                </a:lnTo>
                <a:lnTo>
                  <a:pt x="13" y="1121"/>
                </a:lnTo>
                <a:lnTo>
                  <a:pt x="28" y="1052"/>
                </a:lnTo>
                <a:lnTo>
                  <a:pt x="50" y="985"/>
                </a:lnTo>
                <a:lnTo>
                  <a:pt x="77" y="921"/>
                </a:lnTo>
                <a:lnTo>
                  <a:pt x="110" y="859"/>
                </a:lnTo>
                <a:lnTo>
                  <a:pt x="147" y="802"/>
                </a:lnTo>
                <a:lnTo>
                  <a:pt x="189" y="747"/>
                </a:lnTo>
                <a:lnTo>
                  <a:pt x="235" y="696"/>
                </a:lnTo>
                <a:lnTo>
                  <a:pt x="286" y="650"/>
                </a:lnTo>
                <a:lnTo>
                  <a:pt x="340" y="608"/>
                </a:lnTo>
                <a:lnTo>
                  <a:pt x="398" y="570"/>
                </a:lnTo>
                <a:lnTo>
                  <a:pt x="458" y="538"/>
                </a:lnTo>
                <a:lnTo>
                  <a:pt x="522" y="511"/>
                </a:lnTo>
                <a:lnTo>
                  <a:pt x="588" y="490"/>
                </a:lnTo>
                <a:lnTo>
                  <a:pt x="658" y="474"/>
                </a:lnTo>
                <a:lnTo>
                  <a:pt x="729" y="463"/>
                </a:lnTo>
                <a:lnTo>
                  <a:pt x="801" y="460"/>
                </a:lnTo>
                <a:lnTo>
                  <a:pt x="859" y="462"/>
                </a:lnTo>
                <a:lnTo>
                  <a:pt x="903" y="403"/>
                </a:lnTo>
                <a:lnTo>
                  <a:pt x="949" y="347"/>
                </a:lnTo>
                <a:lnTo>
                  <a:pt x="999" y="294"/>
                </a:lnTo>
                <a:lnTo>
                  <a:pt x="1052" y="245"/>
                </a:lnTo>
                <a:lnTo>
                  <a:pt x="1109" y="200"/>
                </a:lnTo>
                <a:lnTo>
                  <a:pt x="1168" y="160"/>
                </a:lnTo>
                <a:lnTo>
                  <a:pt x="1230" y="123"/>
                </a:lnTo>
                <a:lnTo>
                  <a:pt x="1295" y="91"/>
                </a:lnTo>
                <a:lnTo>
                  <a:pt x="1361" y="64"/>
                </a:lnTo>
                <a:lnTo>
                  <a:pt x="1430" y="42"/>
                </a:lnTo>
                <a:lnTo>
                  <a:pt x="1500" y="24"/>
                </a:lnTo>
                <a:lnTo>
                  <a:pt x="1571" y="10"/>
                </a:lnTo>
                <a:lnTo>
                  <a:pt x="1645" y="2"/>
                </a:lnTo>
                <a:lnTo>
                  <a:pt x="17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13" name="Shape 8013"/>
          <p:cNvGrpSpPr/>
          <p:nvPr/>
        </p:nvGrpSpPr>
        <p:grpSpPr>
          <a:xfrm>
            <a:off x="1381101" y="2084866"/>
            <a:ext cx="156486" cy="172135"/>
            <a:chOff x="5662" y="222"/>
            <a:chExt cx="210" cy="231"/>
          </a:xfrm>
        </p:grpSpPr>
        <p:sp>
          <p:nvSpPr>
            <p:cNvPr id="8014" name="Shape 8014"/>
            <p:cNvSpPr/>
            <p:nvPr/>
          </p:nvSpPr>
          <p:spPr>
            <a:xfrm>
              <a:off x="5704" y="222"/>
              <a:ext cx="42" cy="84"/>
            </a:xfrm>
            <a:custGeom>
              <a:avLst/>
              <a:gdLst/>
              <a:ahLst/>
              <a:cxnLst/>
              <a:rect l="0" t="0" r="0" b="0"/>
              <a:pathLst>
                <a:path w="630" h="1259" extrusionOk="0">
                  <a:moveTo>
                    <a:pt x="329" y="0"/>
                  </a:moveTo>
                  <a:lnTo>
                    <a:pt x="355" y="4"/>
                  </a:lnTo>
                  <a:lnTo>
                    <a:pt x="381" y="14"/>
                  </a:lnTo>
                  <a:lnTo>
                    <a:pt x="405" y="27"/>
                  </a:lnTo>
                  <a:lnTo>
                    <a:pt x="426" y="45"/>
                  </a:lnTo>
                  <a:lnTo>
                    <a:pt x="445" y="67"/>
                  </a:lnTo>
                  <a:lnTo>
                    <a:pt x="459" y="91"/>
                  </a:lnTo>
                  <a:lnTo>
                    <a:pt x="467" y="117"/>
                  </a:lnTo>
                  <a:lnTo>
                    <a:pt x="472" y="143"/>
                  </a:lnTo>
                  <a:lnTo>
                    <a:pt x="472" y="170"/>
                  </a:lnTo>
                  <a:lnTo>
                    <a:pt x="467" y="196"/>
                  </a:lnTo>
                  <a:lnTo>
                    <a:pt x="459" y="222"/>
                  </a:lnTo>
                  <a:lnTo>
                    <a:pt x="445" y="246"/>
                  </a:lnTo>
                  <a:lnTo>
                    <a:pt x="426" y="268"/>
                  </a:lnTo>
                  <a:lnTo>
                    <a:pt x="400" y="295"/>
                  </a:lnTo>
                  <a:lnTo>
                    <a:pt x="377" y="320"/>
                  </a:lnTo>
                  <a:lnTo>
                    <a:pt x="357" y="343"/>
                  </a:lnTo>
                  <a:lnTo>
                    <a:pt x="342" y="365"/>
                  </a:lnTo>
                  <a:lnTo>
                    <a:pt x="330" y="389"/>
                  </a:lnTo>
                  <a:lnTo>
                    <a:pt x="321" y="413"/>
                  </a:lnTo>
                  <a:lnTo>
                    <a:pt x="317" y="440"/>
                  </a:lnTo>
                  <a:lnTo>
                    <a:pt x="315" y="472"/>
                  </a:lnTo>
                  <a:lnTo>
                    <a:pt x="317" y="503"/>
                  </a:lnTo>
                  <a:lnTo>
                    <a:pt x="321" y="530"/>
                  </a:lnTo>
                  <a:lnTo>
                    <a:pt x="330" y="554"/>
                  </a:lnTo>
                  <a:lnTo>
                    <a:pt x="342" y="578"/>
                  </a:lnTo>
                  <a:lnTo>
                    <a:pt x="357" y="600"/>
                  </a:lnTo>
                  <a:lnTo>
                    <a:pt x="377" y="623"/>
                  </a:lnTo>
                  <a:lnTo>
                    <a:pt x="400" y="648"/>
                  </a:lnTo>
                  <a:lnTo>
                    <a:pt x="426" y="675"/>
                  </a:lnTo>
                  <a:lnTo>
                    <a:pt x="447" y="695"/>
                  </a:lnTo>
                  <a:lnTo>
                    <a:pt x="468" y="717"/>
                  </a:lnTo>
                  <a:lnTo>
                    <a:pt x="489" y="740"/>
                  </a:lnTo>
                  <a:lnTo>
                    <a:pt x="510" y="766"/>
                  </a:lnTo>
                  <a:lnTo>
                    <a:pt x="531" y="793"/>
                  </a:lnTo>
                  <a:lnTo>
                    <a:pt x="551" y="821"/>
                  </a:lnTo>
                  <a:lnTo>
                    <a:pt x="570" y="853"/>
                  </a:lnTo>
                  <a:lnTo>
                    <a:pt x="587" y="887"/>
                  </a:lnTo>
                  <a:lnTo>
                    <a:pt x="601" y="924"/>
                  </a:lnTo>
                  <a:lnTo>
                    <a:pt x="613" y="963"/>
                  </a:lnTo>
                  <a:lnTo>
                    <a:pt x="622" y="1006"/>
                  </a:lnTo>
                  <a:lnTo>
                    <a:pt x="628" y="1052"/>
                  </a:lnTo>
                  <a:lnTo>
                    <a:pt x="630" y="1102"/>
                  </a:lnTo>
                  <a:lnTo>
                    <a:pt x="627" y="1133"/>
                  </a:lnTo>
                  <a:lnTo>
                    <a:pt x="617" y="1162"/>
                  </a:lnTo>
                  <a:lnTo>
                    <a:pt x="603" y="1190"/>
                  </a:lnTo>
                  <a:lnTo>
                    <a:pt x="584" y="1213"/>
                  </a:lnTo>
                  <a:lnTo>
                    <a:pt x="560" y="1232"/>
                  </a:lnTo>
                  <a:lnTo>
                    <a:pt x="534" y="1246"/>
                  </a:lnTo>
                  <a:lnTo>
                    <a:pt x="504" y="1256"/>
                  </a:lnTo>
                  <a:lnTo>
                    <a:pt x="472" y="1259"/>
                  </a:lnTo>
                  <a:lnTo>
                    <a:pt x="441" y="1256"/>
                  </a:lnTo>
                  <a:lnTo>
                    <a:pt x="412" y="1246"/>
                  </a:lnTo>
                  <a:lnTo>
                    <a:pt x="384" y="1232"/>
                  </a:lnTo>
                  <a:lnTo>
                    <a:pt x="361" y="1213"/>
                  </a:lnTo>
                  <a:lnTo>
                    <a:pt x="342" y="1190"/>
                  </a:lnTo>
                  <a:lnTo>
                    <a:pt x="328" y="1162"/>
                  </a:lnTo>
                  <a:lnTo>
                    <a:pt x="318" y="1133"/>
                  </a:lnTo>
                  <a:lnTo>
                    <a:pt x="315" y="1102"/>
                  </a:lnTo>
                  <a:lnTo>
                    <a:pt x="314" y="1070"/>
                  </a:lnTo>
                  <a:lnTo>
                    <a:pt x="309" y="1043"/>
                  </a:lnTo>
                  <a:lnTo>
                    <a:pt x="300" y="1019"/>
                  </a:lnTo>
                  <a:lnTo>
                    <a:pt x="289" y="995"/>
                  </a:lnTo>
                  <a:lnTo>
                    <a:pt x="273" y="973"/>
                  </a:lnTo>
                  <a:lnTo>
                    <a:pt x="254" y="950"/>
                  </a:lnTo>
                  <a:lnTo>
                    <a:pt x="231" y="925"/>
                  </a:lnTo>
                  <a:lnTo>
                    <a:pt x="204" y="898"/>
                  </a:lnTo>
                  <a:lnTo>
                    <a:pt x="184" y="878"/>
                  </a:lnTo>
                  <a:lnTo>
                    <a:pt x="163" y="856"/>
                  </a:lnTo>
                  <a:lnTo>
                    <a:pt x="141" y="833"/>
                  </a:lnTo>
                  <a:lnTo>
                    <a:pt x="120" y="808"/>
                  </a:lnTo>
                  <a:lnTo>
                    <a:pt x="99" y="780"/>
                  </a:lnTo>
                  <a:lnTo>
                    <a:pt x="80" y="752"/>
                  </a:lnTo>
                  <a:lnTo>
                    <a:pt x="61" y="720"/>
                  </a:lnTo>
                  <a:lnTo>
                    <a:pt x="44" y="686"/>
                  </a:lnTo>
                  <a:lnTo>
                    <a:pt x="30" y="649"/>
                  </a:lnTo>
                  <a:lnTo>
                    <a:pt x="17" y="610"/>
                  </a:lnTo>
                  <a:lnTo>
                    <a:pt x="9" y="567"/>
                  </a:lnTo>
                  <a:lnTo>
                    <a:pt x="2" y="521"/>
                  </a:lnTo>
                  <a:lnTo>
                    <a:pt x="0" y="472"/>
                  </a:lnTo>
                  <a:lnTo>
                    <a:pt x="2" y="422"/>
                  </a:lnTo>
                  <a:lnTo>
                    <a:pt x="9" y="376"/>
                  </a:lnTo>
                  <a:lnTo>
                    <a:pt x="17" y="333"/>
                  </a:lnTo>
                  <a:lnTo>
                    <a:pt x="30" y="294"/>
                  </a:lnTo>
                  <a:lnTo>
                    <a:pt x="44" y="257"/>
                  </a:lnTo>
                  <a:lnTo>
                    <a:pt x="61" y="223"/>
                  </a:lnTo>
                  <a:lnTo>
                    <a:pt x="80" y="191"/>
                  </a:lnTo>
                  <a:lnTo>
                    <a:pt x="99" y="163"/>
                  </a:lnTo>
                  <a:lnTo>
                    <a:pt x="120" y="136"/>
                  </a:lnTo>
                  <a:lnTo>
                    <a:pt x="141" y="110"/>
                  </a:lnTo>
                  <a:lnTo>
                    <a:pt x="163" y="87"/>
                  </a:lnTo>
                  <a:lnTo>
                    <a:pt x="184" y="65"/>
                  </a:lnTo>
                  <a:lnTo>
                    <a:pt x="204" y="45"/>
                  </a:lnTo>
                  <a:lnTo>
                    <a:pt x="226" y="27"/>
                  </a:lnTo>
                  <a:lnTo>
                    <a:pt x="250" y="14"/>
                  </a:lnTo>
                  <a:lnTo>
                    <a:pt x="275" y="4"/>
                  </a:lnTo>
                  <a:lnTo>
                    <a:pt x="301" y="0"/>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15" name="Shape 8015"/>
            <p:cNvSpPr/>
            <p:nvPr/>
          </p:nvSpPr>
          <p:spPr>
            <a:xfrm>
              <a:off x="5753" y="222"/>
              <a:ext cx="42" cy="84"/>
            </a:xfrm>
            <a:custGeom>
              <a:avLst/>
              <a:gdLst/>
              <a:ahLst/>
              <a:cxnLst/>
              <a:rect l="0" t="0" r="0" b="0"/>
              <a:pathLst>
                <a:path w="629" h="1259" extrusionOk="0">
                  <a:moveTo>
                    <a:pt x="328" y="0"/>
                  </a:moveTo>
                  <a:lnTo>
                    <a:pt x="354" y="4"/>
                  </a:lnTo>
                  <a:lnTo>
                    <a:pt x="380" y="14"/>
                  </a:lnTo>
                  <a:lnTo>
                    <a:pt x="404" y="27"/>
                  </a:lnTo>
                  <a:lnTo>
                    <a:pt x="425" y="45"/>
                  </a:lnTo>
                  <a:lnTo>
                    <a:pt x="444" y="67"/>
                  </a:lnTo>
                  <a:lnTo>
                    <a:pt x="458" y="91"/>
                  </a:lnTo>
                  <a:lnTo>
                    <a:pt x="466" y="117"/>
                  </a:lnTo>
                  <a:lnTo>
                    <a:pt x="472" y="143"/>
                  </a:lnTo>
                  <a:lnTo>
                    <a:pt x="472" y="170"/>
                  </a:lnTo>
                  <a:lnTo>
                    <a:pt x="466" y="196"/>
                  </a:lnTo>
                  <a:lnTo>
                    <a:pt x="458" y="222"/>
                  </a:lnTo>
                  <a:lnTo>
                    <a:pt x="444" y="246"/>
                  </a:lnTo>
                  <a:lnTo>
                    <a:pt x="425" y="268"/>
                  </a:lnTo>
                  <a:lnTo>
                    <a:pt x="399" y="295"/>
                  </a:lnTo>
                  <a:lnTo>
                    <a:pt x="376" y="320"/>
                  </a:lnTo>
                  <a:lnTo>
                    <a:pt x="356" y="343"/>
                  </a:lnTo>
                  <a:lnTo>
                    <a:pt x="342" y="365"/>
                  </a:lnTo>
                  <a:lnTo>
                    <a:pt x="329" y="389"/>
                  </a:lnTo>
                  <a:lnTo>
                    <a:pt x="321" y="413"/>
                  </a:lnTo>
                  <a:lnTo>
                    <a:pt x="316" y="440"/>
                  </a:lnTo>
                  <a:lnTo>
                    <a:pt x="314" y="472"/>
                  </a:lnTo>
                  <a:lnTo>
                    <a:pt x="316" y="503"/>
                  </a:lnTo>
                  <a:lnTo>
                    <a:pt x="321" y="530"/>
                  </a:lnTo>
                  <a:lnTo>
                    <a:pt x="329" y="554"/>
                  </a:lnTo>
                  <a:lnTo>
                    <a:pt x="342" y="578"/>
                  </a:lnTo>
                  <a:lnTo>
                    <a:pt x="356" y="600"/>
                  </a:lnTo>
                  <a:lnTo>
                    <a:pt x="376" y="623"/>
                  </a:lnTo>
                  <a:lnTo>
                    <a:pt x="399" y="648"/>
                  </a:lnTo>
                  <a:lnTo>
                    <a:pt x="425" y="675"/>
                  </a:lnTo>
                  <a:lnTo>
                    <a:pt x="446" y="695"/>
                  </a:lnTo>
                  <a:lnTo>
                    <a:pt x="467" y="717"/>
                  </a:lnTo>
                  <a:lnTo>
                    <a:pt x="488" y="740"/>
                  </a:lnTo>
                  <a:lnTo>
                    <a:pt x="509" y="766"/>
                  </a:lnTo>
                  <a:lnTo>
                    <a:pt x="530" y="793"/>
                  </a:lnTo>
                  <a:lnTo>
                    <a:pt x="550" y="821"/>
                  </a:lnTo>
                  <a:lnTo>
                    <a:pt x="569" y="853"/>
                  </a:lnTo>
                  <a:lnTo>
                    <a:pt x="586" y="887"/>
                  </a:lnTo>
                  <a:lnTo>
                    <a:pt x="601" y="924"/>
                  </a:lnTo>
                  <a:lnTo>
                    <a:pt x="612" y="963"/>
                  </a:lnTo>
                  <a:lnTo>
                    <a:pt x="622" y="1006"/>
                  </a:lnTo>
                  <a:lnTo>
                    <a:pt x="627" y="1052"/>
                  </a:lnTo>
                  <a:lnTo>
                    <a:pt x="629" y="1102"/>
                  </a:lnTo>
                  <a:lnTo>
                    <a:pt x="626" y="1133"/>
                  </a:lnTo>
                  <a:lnTo>
                    <a:pt x="616" y="1162"/>
                  </a:lnTo>
                  <a:lnTo>
                    <a:pt x="603" y="1190"/>
                  </a:lnTo>
                  <a:lnTo>
                    <a:pt x="583" y="1213"/>
                  </a:lnTo>
                  <a:lnTo>
                    <a:pt x="560" y="1232"/>
                  </a:lnTo>
                  <a:lnTo>
                    <a:pt x="534" y="1246"/>
                  </a:lnTo>
                  <a:lnTo>
                    <a:pt x="503" y="1256"/>
                  </a:lnTo>
                  <a:lnTo>
                    <a:pt x="472" y="1259"/>
                  </a:lnTo>
                  <a:lnTo>
                    <a:pt x="440" y="1256"/>
                  </a:lnTo>
                  <a:lnTo>
                    <a:pt x="411" y="1246"/>
                  </a:lnTo>
                  <a:lnTo>
                    <a:pt x="384" y="1232"/>
                  </a:lnTo>
                  <a:lnTo>
                    <a:pt x="360" y="1213"/>
                  </a:lnTo>
                  <a:lnTo>
                    <a:pt x="342" y="1190"/>
                  </a:lnTo>
                  <a:lnTo>
                    <a:pt x="327" y="1162"/>
                  </a:lnTo>
                  <a:lnTo>
                    <a:pt x="317" y="1133"/>
                  </a:lnTo>
                  <a:lnTo>
                    <a:pt x="314" y="1102"/>
                  </a:lnTo>
                  <a:lnTo>
                    <a:pt x="313" y="1070"/>
                  </a:lnTo>
                  <a:lnTo>
                    <a:pt x="308" y="1043"/>
                  </a:lnTo>
                  <a:lnTo>
                    <a:pt x="300" y="1019"/>
                  </a:lnTo>
                  <a:lnTo>
                    <a:pt x="288" y="995"/>
                  </a:lnTo>
                  <a:lnTo>
                    <a:pt x="272" y="973"/>
                  </a:lnTo>
                  <a:lnTo>
                    <a:pt x="253" y="950"/>
                  </a:lnTo>
                  <a:lnTo>
                    <a:pt x="230" y="925"/>
                  </a:lnTo>
                  <a:lnTo>
                    <a:pt x="203" y="898"/>
                  </a:lnTo>
                  <a:lnTo>
                    <a:pt x="183" y="878"/>
                  </a:lnTo>
                  <a:lnTo>
                    <a:pt x="162" y="856"/>
                  </a:lnTo>
                  <a:lnTo>
                    <a:pt x="140" y="833"/>
                  </a:lnTo>
                  <a:lnTo>
                    <a:pt x="119" y="808"/>
                  </a:lnTo>
                  <a:lnTo>
                    <a:pt x="98" y="780"/>
                  </a:lnTo>
                  <a:lnTo>
                    <a:pt x="79" y="752"/>
                  </a:lnTo>
                  <a:lnTo>
                    <a:pt x="60" y="720"/>
                  </a:lnTo>
                  <a:lnTo>
                    <a:pt x="44" y="686"/>
                  </a:lnTo>
                  <a:lnTo>
                    <a:pt x="29" y="649"/>
                  </a:lnTo>
                  <a:lnTo>
                    <a:pt x="16" y="610"/>
                  </a:lnTo>
                  <a:lnTo>
                    <a:pt x="8" y="567"/>
                  </a:lnTo>
                  <a:lnTo>
                    <a:pt x="2" y="521"/>
                  </a:lnTo>
                  <a:lnTo>
                    <a:pt x="0" y="472"/>
                  </a:lnTo>
                  <a:lnTo>
                    <a:pt x="2" y="422"/>
                  </a:lnTo>
                  <a:lnTo>
                    <a:pt x="8" y="376"/>
                  </a:lnTo>
                  <a:lnTo>
                    <a:pt x="16" y="333"/>
                  </a:lnTo>
                  <a:lnTo>
                    <a:pt x="29" y="294"/>
                  </a:lnTo>
                  <a:lnTo>
                    <a:pt x="44" y="257"/>
                  </a:lnTo>
                  <a:lnTo>
                    <a:pt x="60" y="223"/>
                  </a:lnTo>
                  <a:lnTo>
                    <a:pt x="79" y="191"/>
                  </a:lnTo>
                  <a:lnTo>
                    <a:pt x="98" y="163"/>
                  </a:lnTo>
                  <a:lnTo>
                    <a:pt x="119" y="136"/>
                  </a:lnTo>
                  <a:lnTo>
                    <a:pt x="140" y="110"/>
                  </a:lnTo>
                  <a:lnTo>
                    <a:pt x="162" y="87"/>
                  </a:lnTo>
                  <a:lnTo>
                    <a:pt x="183" y="65"/>
                  </a:lnTo>
                  <a:lnTo>
                    <a:pt x="203" y="45"/>
                  </a:lnTo>
                  <a:lnTo>
                    <a:pt x="225" y="27"/>
                  </a:lnTo>
                  <a:lnTo>
                    <a:pt x="249" y="14"/>
                  </a:lnTo>
                  <a:lnTo>
                    <a:pt x="274" y="4"/>
                  </a:lnTo>
                  <a:lnTo>
                    <a:pt x="301" y="0"/>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16" name="Shape 8016"/>
            <p:cNvSpPr/>
            <p:nvPr/>
          </p:nvSpPr>
          <p:spPr>
            <a:xfrm>
              <a:off x="5662" y="327"/>
              <a:ext cx="210" cy="126"/>
            </a:xfrm>
            <a:custGeom>
              <a:avLst/>
              <a:gdLst/>
              <a:ahLst/>
              <a:cxnLst/>
              <a:rect l="0" t="0" r="0" b="0"/>
              <a:pathLst>
                <a:path w="3147" h="1890" extrusionOk="0">
                  <a:moveTo>
                    <a:pt x="2517" y="315"/>
                  </a:moveTo>
                  <a:lnTo>
                    <a:pt x="2517" y="683"/>
                  </a:lnTo>
                  <a:lnTo>
                    <a:pt x="2515" y="762"/>
                  </a:lnTo>
                  <a:lnTo>
                    <a:pt x="2507" y="840"/>
                  </a:lnTo>
                  <a:lnTo>
                    <a:pt x="2570" y="840"/>
                  </a:lnTo>
                  <a:lnTo>
                    <a:pt x="2609" y="837"/>
                  </a:lnTo>
                  <a:lnTo>
                    <a:pt x="2645" y="828"/>
                  </a:lnTo>
                  <a:lnTo>
                    <a:pt x="2681" y="816"/>
                  </a:lnTo>
                  <a:lnTo>
                    <a:pt x="2713" y="798"/>
                  </a:lnTo>
                  <a:lnTo>
                    <a:pt x="2742" y="776"/>
                  </a:lnTo>
                  <a:lnTo>
                    <a:pt x="2768" y="750"/>
                  </a:lnTo>
                  <a:lnTo>
                    <a:pt x="2790" y="720"/>
                  </a:lnTo>
                  <a:lnTo>
                    <a:pt x="2808" y="688"/>
                  </a:lnTo>
                  <a:lnTo>
                    <a:pt x="2822" y="653"/>
                  </a:lnTo>
                  <a:lnTo>
                    <a:pt x="2830" y="616"/>
                  </a:lnTo>
                  <a:lnTo>
                    <a:pt x="2832" y="578"/>
                  </a:lnTo>
                  <a:lnTo>
                    <a:pt x="2830" y="539"/>
                  </a:lnTo>
                  <a:lnTo>
                    <a:pt x="2822" y="502"/>
                  </a:lnTo>
                  <a:lnTo>
                    <a:pt x="2808" y="467"/>
                  </a:lnTo>
                  <a:lnTo>
                    <a:pt x="2790" y="435"/>
                  </a:lnTo>
                  <a:lnTo>
                    <a:pt x="2768" y="405"/>
                  </a:lnTo>
                  <a:lnTo>
                    <a:pt x="2742" y="379"/>
                  </a:lnTo>
                  <a:lnTo>
                    <a:pt x="2713" y="357"/>
                  </a:lnTo>
                  <a:lnTo>
                    <a:pt x="2681" y="339"/>
                  </a:lnTo>
                  <a:lnTo>
                    <a:pt x="2645" y="327"/>
                  </a:lnTo>
                  <a:lnTo>
                    <a:pt x="2609" y="318"/>
                  </a:lnTo>
                  <a:lnTo>
                    <a:pt x="2570" y="315"/>
                  </a:lnTo>
                  <a:lnTo>
                    <a:pt x="2517" y="315"/>
                  </a:lnTo>
                  <a:close/>
                  <a:moveTo>
                    <a:pt x="262" y="0"/>
                  </a:moveTo>
                  <a:lnTo>
                    <a:pt x="2570" y="0"/>
                  </a:lnTo>
                  <a:lnTo>
                    <a:pt x="2629" y="3"/>
                  </a:lnTo>
                  <a:lnTo>
                    <a:pt x="2686" y="12"/>
                  </a:lnTo>
                  <a:lnTo>
                    <a:pt x="2742" y="26"/>
                  </a:lnTo>
                  <a:lnTo>
                    <a:pt x="2794" y="45"/>
                  </a:lnTo>
                  <a:lnTo>
                    <a:pt x="2845" y="69"/>
                  </a:lnTo>
                  <a:lnTo>
                    <a:pt x="2893" y="99"/>
                  </a:lnTo>
                  <a:lnTo>
                    <a:pt x="2937" y="132"/>
                  </a:lnTo>
                  <a:lnTo>
                    <a:pt x="2978" y="169"/>
                  </a:lnTo>
                  <a:lnTo>
                    <a:pt x="3015" y="210"/>
                  </a:lnTo>
                  <a:lnTo>
                    <a:pt x="3048" y="255"/>
                  </a:lnTo>
                  <a:lnTo>
                    <a:pt x="3078" y="302"/>
                  </a:lnTo>
                  <a:lnTo>
                    <a:pt x="3102" y="353"/>
                  </a:lnTo>
                  <a:lnTo>
                    <a:pt x="3121" y="406"/>
                  </a:lnTo>
                  <a:lnTo>
                    <a:pt x="3135" y="461"/>
                  </a:lnTo>
                  <a:lnTo>
                    <a:pt x="3144" y="519"/>
                  </a:lnTo>
                  <a:lnTo>
                    <a:pt x="3147" y="578"/>
                  </a:lnTo>
                  <a:lnTo>
                    <a:pt x="3144" y="636"/>
                  </a:lnTo>
                  <a:lnTo>
                    <a:pt x="3135" y="694"/>
                  </a:lnTo>
                  <a:lnTo>
                    <a:pt x="3122" y="749"/>
                  </a:lnTo>
                  <a:lnTo>
                    <a:pt x="3102" y="802"/>
                  </a:lnTo>
                  <a:lnTo>
                    <a:pt x="3078" y="853"/>
                  </a:lnTo>
                  <a:lnTo>
                    <a:pt x="3048" y="900"/>
                  </a:lnTo>
                  <a:lnTo>
                    <a:pt x="3016" y="945"/>
                  </a:lnTo>
                  <a:lnTo>
                    <a:pt x="2978" y="986"/>
                  </a:lnTo>
                  <a:lnTo>
                    <a:pt x="2937" y="1023"/>
                  </a:lnTo>
                  <a:lnTo>
                    <a:pt x="2893" y="1056"/>
                  </a:lnTo>
                  <a:lnTo>
                    <a:pt x="2845" y="1085"/>
                  </a:lnTo>
                  <a:lnTo>
                    <a:pt x="2794" y="1110"/>
                  </a:lnTo>
                  <a:lnTo>
                    <a:pt x="2742" y="1129"/>
                  </a:lnTo>
                  <a:lnTo>
                    <a:pt x="2686" y="1143"/>
                  </a:lnTo>
                  <a:lnTo>
                    <a:pt x="2630" y="1152"/>
                  </a:lnTo>
                  <a:lnTo>
                    <a:pt x="2571" y="1155"/>
                  </a:lnTo>
                  <a:lnTo>
                    <a:pt x="2570" y="1155"/>
                  </a:lnTo>
                  <a:lnTo>
                    <a:pt x="2422" y="1155"/>
                  </a:lnTo>
                  <a:lnTo>
                    <a:pt x="2391" y="1223"/>
                  </a:lnTo>
                  <a:lnTo>
                    <a:pt x="2355" y="1288"/>
                  </a:lnTo>
                  <a:lnTo>
                    <a:pt x="2315" y="1351"/>
                  </a:lnTo>
                  <a:lnTo>
                    <a:pt x="2272" y="1411"/>
                  </a:lnTo>
                  <a:lnTo>
                    <a:pt x="2226" y="1469"/>
                  </a:lnTo>
                  <a:lnTo>
                    <a:pt x="2177" y="1524"/>
                  </a:lnTo>
                  <a:lnTo>
                    <a:pt x="2123" y="1575"/>
                  </a:lnTo>
                  <a:lnTo>
                    <a:pt x="2465" y="1575"/>
                  </a:lnTo>
                  <a:lnTo>
                    <a:pt x="2496" y="1578"/>
                  </a:lnTo>
                  <a:lnTo>
                    <a:pt x="2527" y="1588"/>
                  </a:lnTo>
                  <a:lnTo>
                    <a:pt x="2553" y="1602"/>
                  </a:lnTo>
                  <a:lnTo>
                    <a:pt x="2576" y="1621"/>
                  </a:lnTo>
                  <a:lnTo>
                    <a:pt x="2596" y="1644"/>
                  </a:lnTo>
                  <a:lnTo>
                    <a:pt x="2610" y="1672"/>
                  </a:lnTo>
                  <a:lnTo>
                    <a:pt x="2619" y="1701"/>
                  </a:lnTo>
                  <a:lnTo>
                    <a:pt x="2622" y="1733"/>
                  </a:lnTo>
                  <a:lnTo>
                    <a:pt x="2619" y="1764"/>
                  </a:lnTo>
                  <a:lnTo>
                    <a:pt x="2610" y="1793"/>
                  </a:lnTo>
                  <a:lnTo>
                    <a:pt x="2596" y="1821"/>
                  </a:lnTo>
                  <a:lnTo>
                    <a:pt x="2576" y="1844"/>
                  </a:lnTo>
                  <a:lnTo>
                    <a:pt x="2553" y="1863"/>
                  </a:lnTo>
                  <a:lnTo>
                    <a:pt x="2527" y="1877"/>
                  </a:lnTo>
                  <a:lnTo>
                    <a:pt x="2496" y="1887"/>
                  </a:lnTo>
                  <a:lnTo>
                    <a:pt x="2465" y="1890"/>
                  </a:lnTo>
                  <a:lnTo>
                    <a:pt x="157" y="1890"/>
                  </a:lnTo>
                  <a:lnTo>
                    <a:pt x="126" y="1887"/>
                  </a:lnTo>
                  <a:lnTo>
                    <a:pt x="96" y="1877"/>
                  </a:lnTo>
                  <a:lnTo>
                    <a:pt x="69" y="1863"/>
                  </a:lnTo>
                  <a:lnTo>
                    <a:pt x="46" y="1844"/>
                  </a:lnTo>
                  <a:lnTo>
                    <a:pt x="27" y="1821"/>
                  </a:lnTo>
                  <a:lnTo>
                    <a:pt x="13" y="1793"/>
                  </a:lnTo>
                  <a:lnTo>
                    <a:pt x="3" y="1764"/>
                  </a:lnTo>
                  <a:lnTo>
                    <a:pt x="0" y="1733"/>
                  </a:lnTo>
                  <a:lnTo>
                    <a:pt x="3" y="1701"/>
                  </a:lnTo>
                  <a:lnTo>
                    <a:pt x="13" y="1672"/>
                  </a:lnTo>
                  <a:lnTo>
                    <a:pt x="27" y="1644"/>
                  </a:lnTo>
                  <a:lnTo>
                    <a:pt x="46" y="1621"/>
                  </a:lnTo>
                  <a:lnTo>
                    <a:pt x="69" y="1602"/>
                  </a:lnTo>
                  <a:lnTo>
                    <a:pt x="96" y="1588"/>
                  </a:lnTo>
                  <a:lnTo>
                    <a:pt x="126" y="1578"/>
                  </a:lnTo>
                  <a:lnTo>
                    <a:pt x="157" y="1575"/>
                  </a:lnTo>
                  <a:lnTo>
                    <a:pt x="499" y="1575"/>
                  </a:lnTo>
                  <a:lnTo>
                    <a:pt x="442" y="1517"/>
                  </a:lnTo>
                  <a:lnTo>
                    <a:pt x="386" y="1456"/>
                  </a:lnTo>
                  <a:lnTo>
                    <a:pt x="336" y="1392"/>
                  </a:lnTo>
                  <a:lnTo>
                    <a:pt x="289" y="1324"/>
                  </a:lnTo>
                  <a:lnTo>
                    <a:pt x="249" y="1253"/>
                  </a:lnTo>
                  <a:lnTo>
                    <a:pt x="212" y="1178"/>
                  </a:lnTo>
                  <a:lnTo>
                    <a:pt x="180" y="1101"/>
                  </a:lnTo>
                  <a:lnTo>
                    <a:pt x="153" y="1022"/>
                  </a:lnTo>
                  <a:lnTo>
                    <a:pt x="133" y="940"/>
                  </a:lnTo>
                  <a:lnTo>
                    <a:pt x="117" y="856"/>
                  </a:lnTo>
                  <a:lnTo>
                    <a:pt x="108" y="770"/>
                  </a:lnTo>
                  <a:lnTo>
                    <a:pt x="105" y="683"/>
                  </a:lnTo>
                  <a:lnTo>
                    <a:pt x="105" y="158"/>
                  </a:lnTo>
                  <a:lnTo>
                    <a:pt x="108" y="126"/>
                  </a:lnTo>
                  <a:lnTo>
                    <a:pt x="117" y="97"/>
                  </a:lnTo>
                  <a:lnTo>
                    <a:pt x="132" y="69"/>
                  </a:lnTo>
                  <a:lnTo>
                    <a:pt x="151" y="46"/>
                  </a:lnTo>
                  <a:lnTo>
                    <a:pt x="174" y="27"/>
                  </a:lnTo>
                  <a:lnTo>
                    <a:pt x="201" y="13"/>
                  </a:lnTo>
                  <a:lnTo>
                    <a:pt x="231" y="3"/>
                  </a:lnTo>
                  <a:lnTo>
                    <a:pt x="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17" name="Shape 8017"/>
          <p:cNvGrpSpPr/>
          <p:nvPr/>
        </p:nvGrpSpPr>
        <p:grpSpPr>
          <a:xfrm>
            <a:off x="2470971" y="2081860"/>
            <a:ext cx="199972" cy="178145"/>
            <a:chOff x="3735" y="1701"/>
            <a:chExt cx="623" cy="555"/>
          </a:xfrm>
        </p:grpSpPr>
        <p:sp>
          <p:nvSpPr>
            <p:cNvPr id="8018" name="Shape 8018"/>
            <p:cNvSpPr/>
            <p:nvPr/>
          </p:nvSpPr>
          <p:spPr>
            <a:xfrm>
              <a:off x="3909" y="1701"/>
              <a:ext cx="412" cy="285"/>
            </a:xfrm>
            <a:custGeom>
              <a:avLst/>
              <a:gdLst/>
              <a:ahLst/>
              <a:cxnLst/>
              <a:rect l="0" t="0" r="0" b="0"/>
              <a:pathLst>
                <a:path w="2472" h="1712" extrusionOk="0">
                  <a:moveTo>
                    <a:pt x="1236" y="0"/>
                  </a:moveTo>
                  <a:lnTo>
                    <a:pt x="1273" y="3"/>
                  </a:lnTo>
                  <a:lnTo>
                    <a:pt x="1307" y="12"/>
                  </a:lnTo>
                  <a:lnTo>
                    <a:pt x="1339" y="27"/>
                  </a:lnTo>
                  <a:lnTo>
                    <a:pt x="1368" y="47"/>
                  </a:lnTo>
                  <a:lnTo>
                    <a:pt x="1392" y="72"/>
                  </a:lnTo>
                  <a:lnTo>
                    <a:pt x="1412" y="100"/>
                  </a:lnTo>
                  <a:lnTo>
                    <a:pt x="1428" y="131"/>
                  </a:lnTo>
                  <a:lnTo>
                    <a:pt x="1437" y="165"/>
                  </a:lnTo>
                  <a:lnTo>
                    <a:pt x="1441" y="202"/>
                  </a:lnTo>
                  <a:lnTo>
                    <a:pt x="1437" y="236"/>
                  </a:lnTo>
                  <a:lnTo>
                    <a:pt x="1429" y="269"/>
                  </a:lnTo>
                  <a:lnTo>
                    <a:pt x="1415" y="299"/>
                  </a:lnTo>
                  <a:lnTo>
                    <a:pt x="1397" y="326"/>
                  </a:lnTo>
                  <a:lnTo>
                    <a:pt x="1375" y="350"/>
                  </a:lnTo>
                  <a:lnTo>
                    <a:pt x="1467" y="364"/>
                  </a:lnTo>
                  <a:lnTo>
                    <a:pt x="1556" y="384"/>
                  </a:lnTo>
                  <a:lnTo>
                    <a:pt x="1642" y="412"/>
                  </a:lnTo>
                  <a:lnTo>
                    <a:pt x="1726" y="446"/>
                  </a:lnTo>
                  <a:lnTo>
                    <a:pt x="1807" y="485"/>
                  </a:lnTo>
                  <a:lnTo>
                    <a:pt x="1884" y="530"/>
                  </a:lnTo>
                  <a:lnTo>
                    <a:pt x="1957" y="580"/>
                  </a:lnTo>
                  <a:lnTo>
                    <a:pt x="2028" y="636"/>
                  </a:lnTo>
                  <a:lnTo>
                    <a:pt x="2093" y="697"/>
                  </a:lnTo>
                  <a:lnTo>
                    <a:pt x="2154" y="762"/>
                  </a:lnTo>
                  <a:lnTo>
                    <a:pt x="2212" y="831"/>
                  </a:lnTo>
                  <a:lnTo>
                    <a:pt x="2264" y="905"/>
                  </a:lnTo>
                  <a:lnTo>
                    <a:pt x="2310" y="983"/>
                  </a:lnTo>
                  <a:lnTo>
                    <a:pt x="2351" y="1064"/>
                  </a:lnTo>
                  <a:lnTo>
                    <a:pt x="2387" y="1148"/>
                  </a:lnTo>
                  <a:lnTo>
                    <a:pt x="2417" y="1235"/>
                  </a:lnTo>
                  <a:lnTo>
                    <a:pt x="2441" y="1325"/>
                  </a:lnTo>
                  <a:lnTo>
                    <a:pt x="2457" y="1419"/>
                  </a:lnTo>
                  <a:lnTo>
                    <a:pt x="2468" y="1513"/>
                  </a:lnTo>
                  <a:lnTo>
                    <a:pt x="2472" y="1610"/>
                  </a:lnTo>
                  <a:lnTo>
                    <a:pt x="2471" y="1662"/>
                  </a:lnTo>
                  <a:lnTo>
                    <a:pt x="2467" y="1712"/>
                  </a:lnTo>
                  <a:lnTo>
                    <a:pt x="2291" y="1712"/>
                  </a:lnTo>
                  <a:lnTo>
                    <a:pt x="2121" y="1712"/>
                  </a:lnTo>
                  <a:lnTo>
                    <a:pt x="1957" y="1712"/>
                  </a:lnTo>
                  <a:lnTo>
                    <a:pt x="1799" y="1712"/>
                  </a:lnTo>
                  <a:lnTo>
                    <a:pt x="1643" y="1712"/>
                  </a:lnTo>
                  <a:lnTo>
                    <a:pt x="1490" y="1712"/>
                  </a:lnTo>
                  <a:lnTo>
                    <a:pt x="1339" y="1712"/>
                  </a:lnTo>
                  <a:lnTo>
                    <a:pt x="1189" y="1712"/>
                  </a:lnTo>
                  <a:lnTo>
                    <a:pt x="1037" y="1712"/>
                  </a:lnTo>
                  <a:lnTo>
                    <a:pt x="885" y="1712"/>
                  </a:lnTo>
                  <a:lnTo>
                    <a:pt x="729" y="1712"/>
                  </a:lnTo>
                  <a:lnTo>
                    <a:pt x="571" y="1712"/>
                  </a:lnTo>
                  <a:lnTo>
                    <a:pt x="406" y="1712"/>
                  </a:lnTo>
                  <a:lnTo>
                    <a:pt x="411" y="1663"/>
                  </a:lnTo>
                  <a:lnTo>
                    <a:pt x="418" y="1614"/>
                  </a:lnTo>
                  <a:lnTo>
                    <a:pt x="428" y="1525"/>
                  </a:lnTo>
                  <a:lnTo>
                    <a:pt x="442" y="1437"/>
                  </a:lnTo>
                  <a:lnTo>
                    <a:pt x="459" y="1350"/>
                  </a:lnTo>
                  <a:lnTo>
                    <a:pt x="476" y="1287"/>
                  </a:lnTo>
                  <a:lnTo>
                    <a:pt x="491" y="1225"/>
                  </a:lnTo>
                  <a:lnTo>
                    <a:pt x="531" y="1107"/>
                  </a:lnTo>
                  <a:lnTo>
                    <a:pt x="557" y="1051"/>
                  </a:lnTo>
                  <a:lnTo>
                    <a:pt x="582" y="998"/>
                  </a:lnTo>
                  <a:lnTo>
                    <a:pt x="610" y="945"/>
                  </a:lnTo>
                  <a:lnTo>
                    <a:pt x="640" y="897"/>
                  </a:lnTo>
                  <a:lnTo>
                    <a:pt x="668" y="848"/>
                  </a:lnTo>
                  <a:lnTo>
                    <a:pt x="703" y="806"/>
                  </a:lnTo>
                  <a:lnTo>
                    <a:pt x="725" y="779"/>
                  </a:lnTo>
                  <a:lnTo>
                    <a:pt x="746" y="750"/>
                  </a:lnTo>
                  <a:lnTo>
                    <a:pt x="769" y="725"/>
                  </a:lnTo>
                  <a:lnTo>
                    <a:pt x="803" y="690"/>
                  </a:lnTo>
                  <a:lnTo>
                    <a:pt x="836" y="656"/>
                  </a:lnTo>
                  <a:lnTo>
                    <a:pt x="869" y="624"/>
                  </a:lnTo>
                  <a:lnTo>
                    <a:pt x="902" y="596"/>
                  </a:lnTo>
                  <a:lnTo>
                    <a:pt x="933" y="570"/>
                  </a:lnTo>
                  <a:lnTo>
                    <a:pt x="962" y="545"/>
                  </a:lnTo>
                  <a:lnTo>
                    <a:pt x="988" y="522"/>
                  </a:lnTo>
                  <a:lnTo>
                    <a:pt x="1015" y="504"/>
                  </a:lnTo>
                  <a:lnTo>
                    <a:pt x="1041" y="485"/>
                  </a:lnTo>
                  <a:lnTo>
                    <a:pt x="1064" y="467"/>
                  </a:lnTo>
                  <a:lnTo>
                    <a:pt x="1083" y="453"/>
                  </a:lnTo>
                  <a:lnTo>
                    <a:pt x="1099" y="441"/>
                  </a:lnTo>
                  <a:lnTo>
                    <a:pt x="1109" y="433"/>
                  </a:lnTo>
                  <a:lnTo>
                    <a:pt x="1116" y="428"/>
                  </a:lnTo>
                  <a:lnTo>
                    <a:pt x="1118" y="426"/>
                  </a:lnTo>
                  <a:lnTo>
                    <a:pt x="1116" y="426"/>
                  </a:lnTo>
                  <a:lnTo>
                    <a:pt x="1108" y="430"/>
                  </a:lnTo>
                  <a:lnTo>
                    <a:pt x="1095" y="434"/>
                  </a:lnTo>
                  <a:lnTo>
                    <a:pt x="1077" y="441"/>
                  </a:lnTo>
                  <a:lnTo>
                    <a:pt x="1054" y="449"/>
                  </a:lnTo>
                  <a:lnTo>
                    <a:pt x="1027" y="461"/>
                  </a:lnTo>
                  <a:lnTo>
                    <a:pt x="996" y="472"/>
                  </a:lnTo>
                  <a:lnTo>
                    <a:pt x="965" y="485"/>
                  </a:lnTo>
                  <a:lnTo>
                    <a:pt x="933" y="501"/>
                  </a:lnTo>
                  <a:lnTo>
                    <a:pt x="899" y="519"/>
                  </a:lnTo>
                  <a:lnTo>
                    <a:pt x="861" y="539"/>
                  </a:lnTo>
                  <a:lnTo>
                    <a:pt x="821" y="561"/>
                  </a:lnTo>
                  <a:lnTo>
                    <a:pt x="781" y="588"/>
                  </a:lnTo>
                  <a:lnTo>
                    <a:pt x="740" y="618"/>
                  </a:lnTo>
                  <a:lnTo>
                    <a:pt x="696" y="650"/>
                  </a:lnTo>
                  <a:lnTo>
                    <a:pt x="667" y="673"/>
                  </a:lnTo>
                  <a:lnTo>
                    <a:pt x="640" y="699"/>
                  </a:lnTo>
                  <a:lnTo>
                    <a:pt x="611" y="726"/>
                  </a:lnTo>
                  <a:lnTo>
                    <a:pt x="568" y="769"/>
                  </a:lnTo>
                  <a:lnTo>
                    <a:pt x="529" y="818"/>
                  </a:lnTo>
                  <a:lnTo>
                    <a:pt x="489" y="869"/>
                  </a:lnTo>
                  <a:lnTo>
                    <a:pt x="452" y="924"/>
                  </a:lnTo>
                  <a:lnTo>
                    <a:pt x="418" y="982"/>
                  </a:lnTo>
                  <a:lnTo>
                    <a:pt x="385" y="1042"/>
                  </a:lnTo>
                  <a:lnTo>
                    <a:pt x="330" y="1172"/>
                  </a:lnTo>
                  <a:lnTo>
                    <a:pt x="308" y="1240"/>
                  </a:lnTo>
                  <a:lnTo>
                    <a:pt x="287" y="1309"/>
                  </a:lnTo>
                  <a:lnTo>
                    <a:pt x="267" y="1403"/>
                  </a:lnTo>
                  <a:lnTo>
                    <a:pt x="249" y="1497"/>
                  </a:lnTo>
                  <a:lnTo>
                    <a:pt x="237" y="1592"/>
                  </a:lnTo>
                  <a:lnTo>
                    <a:pt x="230" y="1652"/>
                  </a:lnTo>
                  <a:lnTo>
                    <a:pt x="226" y="1712"/>
                  </a:lnTo>
                  <a:lnTo>
                    <a:pt x="4" y="1712"/>
                  </a:lnTo>
                  <a:lnTo>
                    <a:pt x="1" y="1660"/>
                  </a:lnTo>
                  <a:lnTo>
                    <a:pt x="0" y="1610"/>
                  </a:lnTo>
                  <a:lnTo>
                    <a:pt x="3" y="1513"/>
                  </a:lnTo>
                  <a:lnTo>
                    <a:pt x="15" y="1419"/>
                  </a:lnTo>
                  <a:lnTo>
                    <a:pt x="31" y="1325"/>
                  </a:lnTo>
                  <a:lnTo>
                    <a:pt x="55" y="1235"/>
                  </a:lnTo>
                  <a:lnTo>
                    <a:pt x="85" y="1148"/>
                  </a:lnTo>
                  <a:lnTo>
                    <a:pt x="121" y="1064"/>
                  </a:lnTo>
                  <a:lnTo>
                    <a:pt x="162" y="983"/>
                  </a:lnTo>
                  <a:lnTo>
                    <a:pt x="208" y="905"/>
                  </a:lnTo>
                  <a:lnTo>
                    <a:pt x="260" y="831"/>
                  </a:lnTo>
                  <a:lnTo>
                    <a:pt x="317" y="762"/>
                  </a:lnTo>
                  <a:lnTo>
                    <a:pt x="378" y="697"/>
                  </a:lnTo>
                  <a:lnTo>
                    <a:pt x="444" y="636"/>
                  </a:lnTo>
                  <a:lnTo>
                    <a:pt x="514" y="580"/>
                  </a:lnTo>
                  <a:lnTo>
                    <a:pt x="588" y="530"/>
                  </a:lnTo>
                  <a:lnTo>
                    <a:pt x="665" y="485"/>
                  </a:lnTo>
                  <a:lnTo>
                    <a:pt x="746" y="446"/>
                  </a:lnTo>
                  <a:lnTo>
                    <a:pt x="830" y="412"/>
                  </a:lnTo>
                  <a:lnTo>
                    <a:pt x="916" y="384"/>
                  </a:lnTo>
                  <a:lnTo>
                    <a:pt x="1006" y="364"/>
                  </a:lnTo>
                  <a:lnTo>
                    <a:pt x="1097" y="350"/>
                  </a:lnTo>
                  <a:lnTo>
                    <a:pt x="1075" y="326"/>
                  </a:lnTo>
                  <a:lnTo>
                    <a:pt x="1056" y="299"/>
                  </a:lnTo>
                  <a:lnTo>
                    <a:pt x="1044" y="269"/>
                  </a:lnTo>
                  <a:lnTo>
                    <a:pt x="1034" y="236"/>
                  </a:lnTo>
                  <a:lnTo>
                    <a:pt x="1032" y="202"/>
                  </a:lnTo>
                  <a:lnTo>
                    <a:pt x="1036" y="165"/>
                  </a:lnTo>
                  <a:lnTo>
                    <a:pt x="1045" y="131"/>
                  </a:lnTo>
                  <a:lnTo>
                    <a:pt x="1060" y="100"/>
                  </a:lnTo>
                  <a:lnTo>
                    <a:pt x="1079" y="72"/>
                  </a:lnTo>
                  <a:lnTo>
                    <a:pt x="1105" y="47"/>
                  </a:lnTo>
                  <a:lnTo>
                    <a:pt x="1133" y="27"/>
                  </a:lnTo>
                  <a:lnTo>
                    <a:pt x="1164" y="12"/>
                  </a:lnTo>
                  <a:lnTo>
                    <a:pt x="1199" y="3"/>
                  </a:lnTo>
                  <a:lnTo>
                    <a:pt x="1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19" name="Shape 8019"/>
            <p:cNvSpPr/>
            <p:nvPr/>
          </p:nvSpPr>
          <p:spPr>
            <a:xfrm>
              <a:off x="3871" y="1999"/>
              <a:ext cx="487" cy="4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20" name="Shape 8020"/>
            <p:cNvSpPr/>
            <p:nvPr/>
          </p:nvSpPr>
          <p:spPr>
            <a:xfrm>
              <a:off x="3832" y="2057"/>
              <a:ext cx="354" cy="151"/>
            </a:xfrm>
            <a:custGeom>
              <a:avLst/>
              <a:gdLst/>
              <a:ahLst/>
              <a:cxnLst/>
              <a:rect l="0" t="0" r="0" b="0"/>
              <a:pathLst>
                <a:path w="2122" h="904" extrusionOk="0">
                  <a:moveTo>
                    <a:pt x="1164" y="0"/>
                  </a:moveTo>
                  <a:lnTo>
                    <a:pt x="1179" y="2"/>
                  </a:lnTo>
                  <a:lnTo>
                    <a:pt x="1193" y="7"/>
                  </a:lnTo>
                  <a:lnTo>
                    <a:pt x="1206" y="16"/>
                  </a:lnTo>
                  <a:lnTo>
                    <a:pt x="1218" y="27"/>
                  </a:lnTo>
                  <a:lnTo>
                    <a:pt x="1228" y="40"/>
                  </a:lnTo>
                  <a:lnTo>
                    <a:pt x="1236" y="54"/>
                  </a:lnTo>
                  <a:lnTo>
                    <a:pt x="1241" y="72"/>
                  </a:lnTo>
                  <a:lnTo>
                    <a:pt x="1244" y="88"/>
                  </a:lnTo>
                  <a:lnTo>
                    <a:pt x="1244" y="105"/>
                  </a:lnTo>
                  <a:lnTo>
                    <a:pt x="1240" y="121"/>
                  </a:lnTo>
                  <a:lnTo>
                    <a:pt x="1233" y="137"/>
                  </a:lnTo>
                  <a:lnTo>
                    <a:pt x="1223" y="151"/>
                  </a:lnTo>
                  <a:lnTo>
                    <a:pt x="1207" y="164"/>
                  </a:lnTo>
                  <a:lnTo>
                    <a:pt x="1187" y="174"/>
                  </a:lnTo>
                  <a:lnTo>
                    <a:pt x="1163" y="181"/>
                  </a:lnTo>
                  <a:lnTo>
                    <a:pt x="1138" y="187"/>
                  </a:lnTo>
                  <a:lnTo>
                    <a:pt x="1110" y="194"/>
                  </a:lnTo>
                  <a:lnTo>
                    <a:pt x="1080" y="202"/>
                  </a:lnTo>
                  <a:lnTo>
                    <a:pt x="1047" y="210"/>
                  </a:lnTo>
                  <a:lnTo>
                    <a:pt x="1012" y="219"/>
                  </a:lnTo>
                  <a:lnTo>
                    <a:pt x="977" y="228"/>
                  </a:lnTo>
                  <a:lnTo>
                    <a:pt x="941" y="237"/>
                  </a:lnTo>
                  <a:lnTo>
                    <a:pt x="904" y="247"/>
                  </a:lnTo>
                  <a:lnTo>
                    <a:pt x="870" y="256"/>
                  </a:lnTo>
                  <a:lnTo>
                    <a:pt x="835" y="265"/>
                  </a:lnTo>
                  <a:lnTo>
                    <a:pt x="803" y="275"/>
                  </a:lnTo>
                  <a:lnTo>
                    <a:pt x="773" y="283"/>
                  </a:lnTo>
                  <a:lnTo>
                    <a:pt x="747" y="289"/>
                  </a:lnTo>
                  <a:lnTo>
                    <a:pt x="722" y="296"/>
                  </a:lnTo>
                  <a:lnTo>
                    <a:pt x="704" y="301"/>
                  </a:lnTo>
                  <a:lnTo>
                    <a:pt x="689" y="305"/>
                  </a:lnTo>
                  <a:lnTo>
                    <a:pt x="680" y="308"/>
                  </a:lnTo>
                  <a:lnTo>
                    <a:pt x="678" y="309"/>
                  </a:lnTo>
                  <a:lnTo>
                    <a:pt x="1290" y="346"/>
                  </a:lnTo>
                  <a:lnTo>
                    <a:pt x="1292" y="345"/>
                  </a:lnTo>
                  <a:lnTo>
                    <a:pt x="1301" y="342"/>
                  </a:lnTo>
                  <a:lnTo>
                    <a:pt x="1316" y="336"/>
                  </a:lnTo>
                  <a:lnTo>
                    <a:pt x="1336" y="329"/>
                  </a:lnTo>
                  <a:lnTo>
                    <a:pt x="1359" y="321"/>
                  </a:lnTo>
                  <a:lnTo>
                    <a:pt x="1387" y="311"/>
                  </a:lnTo>
                  <a:lnTo>
                    <a:pt x="1418" y="300"/>
                  </a:lnTo>
                  <a:lnTo>
                    <a:pt x="1452" y="287"/>
                  </a:lnTo>
                  <a:lnTo>
                    <a:pt x="1489" y="273"/>
                  </a:lnTo>
                  <a:lnTo>
                    <a:pt x="1527" y="260"/>
                  </a:lnTo>
                  <a:lnTo>
                    <a:pt x="1567" y="245"/>
                  </a:lnTo>
                  <a:lnTo>
                    <a:pt x="1607" y="230"/>
                  </a:lnTo>
                  <a:lnTo>
                    <a:pt x="1649" y="214"/>
                  </a:lnTo>
                  <a:lnTo>
                    <a:pt x="1689" y="198"/>
                  </a:lnTo>
                  <a:lnTo>
                    <a:pt x="1731" y="183"/>
                  </a:lnTo>
                  <a:lnTo>
                    <a:pt x="1770" y="167"/>
                  </a:lnTo>
                  <a:lnTo>
                    <a:pt x="1808" y="153"/>
                  </a:lnTo>
                  <a:lnTo>
                    <a:pt x="1843" y="139"/>
                  </a:lnTo>
                  <a:lnTo>
                    <a:pt x="1877" y="125"/>
                  </a:lnTo>
                  <a:lnTo>
                    <a:pt x="1907" y="112"/>
                  </a:lnTo>
                  <a:lnTo>
                    <a:pt x="1933" y="100"/>
                  </a:lnTo>
                  <a:lnTo>
                    <a:pt x="1955" y="90"/>
                  </a:lnTo>
                  <a:lnTo>
                    <a:pt x="1984" y="78"/>
                  </a:lnTo>
                  <a:lnTo>
                    <a:pt x="2010" y="74"/>
                  </a:lnTo>
                  <a:lnTo>
                    <a:pt x="2034" y="74"/>
                  </a:lnTo>
                  <a:lnTo>
                    <a:pt x="2055" y="78"/>
                  </a:lnTo>
                  <a:lnTo>
                    <a:pt x="2074" y="86"/>
                  </a:lnTo>
                  <a:lnTo>
                    <a:pt x="2089" y="99"/>
                  </a:lnTo>
                  <a:lnTo>
                    <a:pt x="2102" y="114"/>
                  </a:lnTo>
                  <a:lnTo>
                    <a:pt x="2112" y="130"/>
                  </a:lnTo>
                  <a:lnTo>
                    <a:pt x="2118" y="148"/>
                  </a:lnTo>
                  <a:lnTo>
                    <a:pt x="2122" y="166"/>
                  </a:lnTo>
                  <a:lnTo>
                    <a:pt x="2122" y="185"/>
                  </a:lnTo>
                  <a:lnTo>
                    <a:pt x="2120" y="203"/>
                  </a:lnTo>
                  <a:lnTo>
                    <a:pt x="2113" y="219"/>
                  </a:lnTo>
                  <a:lnTo>
                    <a:pt x="2104" y="234"/>
                  </a:lnTo>
                  <a:lnTo>
                    <a:pt x="2090" y="245"/>
                  </a:lnTo>
                  <a:lnTo>
                    <a:pt x="2078" y="253"/>
                  </a:lnTo>
                  <a:lnTo>
                    <a:pt x="2061" y="264"/>
                  </a:lnTo>
                  <a:lnTo>
                    <a:pt x="2039" y="278"/>
                  </a:lnTo>
                  <a:lnTo>
                    <a:pt x="2014" y="295"/>
                  </a:lnTo>
                  <a:lnTo>
                    <a:pt x="1985" y="316"/>
                  </a:lnTo>
                  <a:lnTo>
                    <a:pt x="1952" y="337"/>
                  </a:lnTo>
                  <a:lnTo>
                    <a:pt x="1916" y="360"/>
                  </a:lnTo>
                  <a:lnTo>
                    <a:pt x="1878" y="385"/>
                  </a:lnTo>
                  <a:lnTo>
                    <a:pt x="1839" y="413"/>
                  </a:lnTo>
                  <a:lnTo>
                    <a:pt x="1796" y="440"/>
                  </a:lnTo>
                  <a:lnTo>
                    <a:pt x="1754" y="467"/>
                  </a:lnTo>
                  <a:lnTo>
                    <a:pt x="1710" y="496"/>
                  </a:lnTo>
                  <a:lnTo>
                    <a:pt x="1666" y="524"/>
                  </a:lnTo>
                  <a:lnTo>
                    <a:pt x="1622" y="552"/>
                  </a:lnTo>
                  <a:lnTo>
                    <a:pt x="1579" y="579"/>
                  </a:lnTo>
                  <a:lnTo>
                    <a:pt x="1536" y="605"/>
                  </a:lnTo>
                  <a:lnTo>
                    <a:pt x="1495" y="630"/>
                  </a:lnTo>
                  <a:lnTo>
                    <a:pt x="1456" y="654"/>
                  </a:lnTo>
                  <a:lnTo>
                    <a:pt x="1419" y="676"/>
                  </a:lnTo>
                  <a:lnTo>
                    <a:pt x="1384" y="697"/>
                  </a:lnTo>
                  <a:lnTo>
                    <a:pt x="1352" y="714"/>
                  </a:lnTo>
                  <a:lnTo>
                    <a:pt x="1324" y="727"/>
                  </a:lnTo>
                  <a:lnTo>
                    <a:pt x="1300" y="739"/>
                  </a:lnTo>
                  <a:lnTo>
                    <a:pt x="1281" y="747"/>
                  </a:lnTo>
                  <a:lnTo>
                    <a:pt x="1265" y="751"/>
                  </a:lnTo>
                  <a:lnTo>
                    <a:pt x="1246" y="755"/>
                  </a:lnTo>
                  <a:lnTo>
                    <a:pt x="1221" y="756"/>
                  </a:lnTo>
                  <a:lnTo>
                    <a:pt x="1187" y="758"/>
                  </a:lnTo>
                  <a:lnTo>
                    <a:pt x="1149" y="759"/>
                  </a:lnTo>
                  <a:lnTo>
                    <a:pt x="1106" y="760"/>
                  </a:lnTo>
                  <a:lnTo>
                    <a:pt x="1056" y="760"/>
                  </a:lnTo>
                  <a:lnTo>
                    <a:pt x="1004" y="760"/>
                  </a:lnTo>
                  <a:lnTo>
                    <a:pt x="949" y="760"/>
                  </a:lnTo>
                  <a:lnTo>
                    <a:pt x="892" y="760"/>
                  </a:lnTo>
                  <a:lnTo>
                    <a:pt x="833" y="760"/>
                  </a:lnTo>
                  <a:lnTo>
                    <a:pt x="773" y="759"/>
                  </a:lnTo>
                  <a:lnTo>
                    <a:pt x="714" y="758"/>
                  </a:lnTo>
                  <a:lnTo>
                    <a:pt x="656" y="758"/>
                  </a:lnTo>
                  <a:lnTo>
                    <a:pt x="598" y="757"/>
                  </a:lnTo>
                  <a:lnTo>
                    <a:pt x="544" y="756"/>
                  </a:lnTo>
                  <a:lnTo>
                    <a:pt x="492" y="755"/>
                  </a:lnTo>
                  <a:lnTo>
                    <a:pt x="445" y="754"/>
                  </a:lnTo>
                  <a:lnTo>
                    <a:pt x="402" y="754"/>
                  </a:lnTo>
                  <a:lnTo>
                    <a:pt x="366" y="752"/>
                  </a:lnTo>
                  <a:lnTo>
                    <a:pt x="335" y="752"/>
                  </a:lnTo>
                  <a:lnTo>
                    <a:pt x="310" y="751"/>
                  </a:lnTo>
                  <a:lnTo>
                    <a:pt x="294" y="751"/>
                  </a:lnTo>
                  <a:lnTo>
                    <a:pt x="274" y="755"/>
                  </a:lnTo>
                  <a:lnTo>
                    <a:pt x="253" y="762"/>
                  </a:lnTo>
                  <a:lnTo>
                    <a:pt x="233" y="772"/>
                  </a:lnTo>
                  <a:lnTo>
                    <a:pt x="214" y="786"/>
                  </a:lnTo>
                  <a:lnTo>
                    <a:pt x="195" y="802"/>
                  </a:lnTo>
                  <a:lnTo>
                    <a:pt x="179" y="819"/>
                  </a:lnTo>
                  <a:lnTo>
                    <a:pt x="163" y="837"/>
                  </a:lnTo>
                  <a:lnTo>
                    <a:pt x="149" y="854"/>
                  </a:lnTo>
                  <a:lnTo>
                    <a:pt x="138" y="869"/>
                  </a:lnTo>
                  <a:lnTo>
                    <a:pt x="129" y="884"/>
                  </a:lnTo>
                  <a:lnTo>
                    <a:pt x="122" y="894"/>
                  </a:lnTo>
                  <a:lnTo>
                    <a:pt x="117" y="901"/>
                  </a:lnTo>
                  <a:lnTo>
                    <a:pt x="115" y="904"/>
                  </a:lnTo>
                  <a:lnTo>
                    <a:pt x="0" y="181"/>
                  </a:lnTo>
                  <a:lnTo>
                    <a:pt x="435" y="27"/>
                  </a:lnTo>
                  <a:lnTo>
                    <a:pt x="438" y="27"/>
                  </a:lnTo>
                  <a:lnTo>
                    <a:pt x="450" y="26"/>
                  </a:lnTo>
                  <a:lnTo>
                    <a:pt x="468" y="25"/>
                  </a:lnTo>
                  <a:lnTo>
                    <a:pt x="492" y="25"/>
                  </a:lnTo>
                  <a:lnTo>
                    <a:pt x="522" y="24"/>
                  </a:lnTo>
                  <a:lnTo>
                    <a:pt x="556" y="21"/>
                  </a:lnTo>
                  <a:lnTo>
                    <a:pt x="594" y="20"/>
                  </a:lnTo>
                  <a:lnTo>
                    <a:pt x="635" y="19"/>
                  </a:lnTo>
                  <a:lnTo>
                    <a:pt x="679" y="17"/>
                  </a:lnTo>
                  <a:lnTo>
                    <a:pt x="725" y="15"/>
                  </a:lnTo>
                  <a:lnTo>
                    <a:pt x="772" y="13"/>
                  </a:lnTo>
                  <a:lnTo>
                    <a:pt x="819" y="11"/>
                  </a:lnTo>
                  <a:lnTo>
                    <a:pt x="866" y="10"/>
                  </a:lnTo>
                  <a:lnTo>
                    <a:pt x="912" y="8"/>
                  </a:lnTo>
                  <a:lnTo>
                    <a:pt x="957" y="7"/>
                  </a:lnTo>
                  <a:lnTo>
                    <a:pt x="999" y="4"/>
                  </a:lnTo>
                  <a:lnTo>
                    <a:pt x="1038" y="3"/>
                  </a:lnTo>
                  <a:lnTo>
                    <a:pt x="1073" y="2"/>
                  </a:lnTo>
                  <a:lnTo>
                    <a:pt x="1105" y="1"/>
                  </a:lnTo>
                  <a:lnTo>
                    <a:pt x="1131" y="0"/>
                  </a:lnTo>
                  <a:lnTo>
                    <a:pt x="1151" y="0"/>
                  </a:lnTo>
                  <a:lnTo>
                    <a:pt x="11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21" name="Shape 8021"/>
            <p:cNvSpPr/>
            <p:nvPr/>
          </p:nvSpPr>
          <p:spPr>
            <a:xfrm>
              <a:off x="3735" y="2085"/>
              <a:ext cx="111" cy="171"/>
            </a:xfrm>
            <a:custGeom>
              <a:avLst/>
              <a:gdLst/>
              <a:ahLst/>
              <a:cxnLst/>
              <a:rect l="0" t="0" r="0" b="0"/>
              <a:pathLst>
                <a:path w="666" h="1023" extrusionOk="0">
                  <a:moveTo>
                    <a:pt x="499" y="0"/>
                  </a:moveTo>
                  <a:lnTo>
                    <a:pt x="666" y="900"/>
                  </a:lnTo>
                  <a:lnTo>
                    <a:pt x="0" y="1023"/>
                  </a:lnTo>
                  <a:lnTo>
                    <a:pt x="0" y="87"/>
                  </a:lnTo>
                  <a:lnTo>
                    <a:pt x="4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22" name="Shape 8022"/>
          <p:cNvGrpSpPr/>
          <p:nvPr/>
        </p:nvGrpSpPr>
        <p:grpSpPr>
          <a:xfrm>
            <a:off x="1885450" y="2085513"/>
            <a:ext cx="237658" cy="170840"/>
            <a:chOff x="1496" y="283"/>
            <a:chExt cx="939" cy="675"/>
          </a:xfrm>
        </p:grpSpPr>
        <p:sp>
          <p:nvSpPr>
            <p:cNvPr id="8023" name="Shape 8023"/>
            <p:cNvSpPr/>
            <p:nvPr/>
          </p:nvSpPr>
          <p:spPr>
            <a:xfrm>
              <a:off x="1496" y="858"/>
              <a:ext cx="939" cy="1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24" name="Shape 8024"/>
            <p:cNvSpPr/>
            <p:nvPr/>
          </p:nvSpPr>
          <p:spPr>
            <a:xfrm>
              <a:off x="1538" y="283"/>
              <a:ext cx="856" cy="519"/>
            </a:xfrm>
            <a:custGeom>
              <a:avLst/>
              <a:gdLst/>
              <a:ahLst/>
              <a:cxnLst/>
              <a:rect l="0" t="0" r="0" b="0"/>
              <a:pathLst>
                <a:path w="3424" h="2076" extrusionOk="0">
                  <a:moveTo>
                    <a:pt x="1712" y="0"/>
                  </a:moveTo>
                  <a:lnTo>
                    <a:pt x="1753" y="4"/>
                  </a:lnTo>
                  <a:lnTo>
                    <a:pt x="1791" y="12"/>
                  </a:lnTo>
                  <a:lnTo>
                    <a:pt x="1829" y="26"/>
                  </a:lnTo>
                  <a:lnTo>
                    <a:pt x="1863" y="45"/>
                  </a:lnTo>
                  <a:lnTo>
                    <a:pt x="1894" y="69"/>
                  </a:lnTo>
                  <a:lnTo>
                    <a:pt x="1921" y="96"/>
                  </a:lnTo>
                  <a:lnTo>
                    <a:pt x="1945" y="127"/>
                  </a:lnTo>
                  <a:lnTo>
                    <a:pt x="1965" y="161"/>
                  </a:lnTo>
                  <a:lnTo>
                    <a:pt x="1978" y="199"/>
                  </a:lnTo>
                  <a:lnTo>
                    <a:pt x="1988" y="237"/>
                  </a:lnTo>
                  <a:lnTo>
                    <a:pt x="1990" y="278"/>
                  </a:lnTo>
                  <a:lnTo>
                    <a:pt x="1988" y="316"/>
                  </a:lnTo>
                  <a:lnTo>
                    <a:pt x="1981" y="353"/>
                  </a:lnTo>
                  <a:lnTo>
                    <a:pt x="1968" y="387"/>
                  </a:lnTo>
                  <a:lnTo>
                    <a:pt x="1952" y="419"/>
                  </a:lnTo>
                  <a:lnTo>
                    <a:pt x="2051" y="436"/>
                  </a:lnTo>
                  <a:lnTo>
                    <a:pt x="2150" y="458"/>
                  </a:lnTo>
                  <a:lnTo>
                    <a:pt x="2245" y="486"/>
                  </a:lnTo>
                  <a:lnTo>
                    <a:pt x="2339" y="520"/>
                  </a:lnTo>
                  <a:lnTo>
                    <a:pt x="2430" y="559"/>
                  </a:lnTo>
                  <a:lnTo>
                    <a:pt x="2519" y="604"/>
                  </a:lnTo>
                  <a:lnTo>
                    <a:pt x="2606" y="653"/>
                  </a:lnTo>
                  <a:lnTo>
                    <a:pt x="2689" y="709"/>
                  </a:lnTo>
                  <a:lnTo>
                    <a:pt x="2770" y="768"/>
                  </a:lnTo>
                  <a:lnTo>
                    <a:pt x="2848" y="833"/>
                  </a:lnTo>
                  <a:lnTo>
                    <a:pt x="2922" y="904"/>
                  </a:lnTo>
                  <a:lnTo>
                    <a:pt x="2992" y="978"/>
                  </a:lnTo>
                  <a:lnTo>
                    <a:pt x="3057" y="1055"/>
                  </a:lnTo>
                  <a:lnTo>
                    <a:pt x="3118" y="1136"/>
                  </a:lnTo>
                  <a:lnTo>
                    <a:pt x="3173" y="1220"/>
                  </a:lnTo>
                  <a:lnTo>
                    <a:pt x="3222" y="1306"/>
                  </a:lnTo>
                  <a:lnTo>
                    <a:pt x="3266" y="1396"/>
                  </a:lnTo>
                  <a:lnTo>
                    <a:pt x="3306" y="1488"/>
                  </a:lnTo>
                  <a:lnTo>
                    <a:pt x="3339" y="1581"/>
                  </a:lnTo>
                  <a:lnTo>
                    <a:pt x="3368" y="1677"/>
                  </a:lnTo>
                  <a:lnTo>
                    <a:pt x="3391" y="1775"/>
                  </a:lnTo>
                  <a:lnTo>
                    <a:pt x="3407" y="1873"/>
                  </a:lnTo>
                  <a:lnTo>
                    <a:pt x="3418" y="1975"/>
                  </a:lnTo>
                  <a:lnTo>
                    <a:pt x="3424" y="2076"/>
                  </a:lnTo>
                  <a:lnTo>
                    <a:pt x="0" y="2076"/>
                  </a:lnTo>
                  <a:lnTo>
                    <a:pt x="4" y="1975"/>
                  </a:lnTo>
                  <a:lnTo>
                    <a:pt x="15" y="1873"/>
                  </a:lnTo>
                  <a:lnTo>
                    <a:pt x="33" y="1775"/>
                  </a:lnTo>
                  <a:lnTo>
                    <a:pt x="55" y="1677"/>
                  </a:lnTo>
                  <a:lnTo>
                    <a:pt x="83" y="1581"/>
                  </a:lnTo>
                  <a:lnTo>
                    <a:pt x="117" y="1488"/>
                  </a:lnTo>
                  <a:lnTo>
                    <a:pt x="156" y="1396"/>
                  </a:lnTo>
                  <a:lnTo>
                    <a:pt x="200" y="1306"/>
                  </a:lnTo>
                  <a:lnTo>
                    <a:pt x="250" y="1220"/>
                  </a:lnTo>
                  <a:lnTo>
                    <a:pt x="305" y="1136"/>
                  </a:lnTo>
                  <a:lnTo>
                    <a:pt x="366" y="1055"/>
                  </a:lnTo>
                  <a:lnTo>
                    <a:pt x="431" y="978"/>
                  </a:lnTo>
                  <a:lnTo>
                    <a:pt x="500" y="904"/>
                  </a:lnTo>
                  <a:lnTo>
                    <a:pt x="574" y="833"/>
                  </a:lnTo>
                  <a:lnTo>
                    <a:pt x="652" y="768"/>
                  </a:lnTo>
                  <a:lnTo>
                    <a:pt x="733" y="709"/>
                  </a:lnTo>
                  <a:lnTo>
                    <a:pt x="817" y="653"/>
                  </a:lnTo>
                  <a:lnTo>
                    <a:pt x="903" y="604"/>
                  </a:lnTo>
                  <a:lnTo>
                    <a:pt x="993" y="559"/>
                  </a:lnTo>
                  <a:lnTo>
                    <a:pt x="1084" y="520"/>
                  </a:lnTo>
                  <a:lnTo>
                    <a:pt x="1178" y="486"/>
                  </a:lnTo>
                  <a:lnTo>
                    <a:pt x="1274" y="458"/>
                  </a:lnTo>
                  <a:lnTo>
                    <a:pt x="1371" y="436"/>
                  </a:lnTo>
                  <a:lnTo>
                    <a:pt x="1470" y="419"/>
                  </a:lnTo>
                  <a:lnTo>
                    <a:pt x="1454" y="387"/>
                  </a:lnTo>
                  <a:lnTo>
                    <a:pt x="1442" y="353"/>
                  </a:lnTo>
                  <a:lnTo>
                    <a:pt x="1434" y="316"/>
                  </a:lnTo>
                  <a:lnTo>
                    <a:pt x="1432" y="278"/>
                  </a:lnTo>
                  <a:lnTo>
                    <a:pt x="1436" y="237"/>
                  </a:lnTo>
                  <a:lnTo>
                    <a:pt x="1445" y="199"/>
                  </a:lnTo>
                  <a:lnTo>
                    <a:pt x="1458" y="161"/>
                  </a:lnTo>
                  <a:lnTo>
                    <a:pt x="1478" y="127"/>
                  </a:lnTo>
                  <a:lnTo>
                    <a:pt x="1501" y="96"/>
                  </a:lnTo>
                  <a:lnTo>
                    <a:pt x="1528" y="69"/>
                  </a:lnTo>
                  <a:lnTo>
                    <a:pt x="1560" y="45"/>
                  </a:lnTo>
                  <a:lnTo>
                    <a:pt x="1594" y="26"/>
                  </a:lnTo>
                  <a:lnTo>
                    <a:pt x="1631" y="12"/>
                  </a:lnTo>
                  <a:lnTo>
                    <a:pt x="1671" y="4"/>
                  </a:lnTo>
                  <a:lnTo>
                    <a:pt x="17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25" name="Shape 8025"/>
          <p:cNvGrpSpPr/>
          <p:nvPr/>
        </p:nvGrpSpPr>
        <p:grpSpPr>
          <a:xfrm>
            <a:off x="3018805" y="2082233"/>
            <a:ext cx="179009" cy="177399"/>
            <a:chOff x="6420" y="2557"/>
            <a:chExt cx="778" cy="771"/>
          </a:xfrm>
        </p:grpSpPr>
        <p:sp>
          <p:nvSpPr>
            <p:cNvPr id="8026" name="Shape 8026"/>
            <p:cNvSpPr/>
            <p:nvPr/>
          </p:nvSpPr>
          <p:spPr>
            <a:xfrm>
              <a:off x="6481" y="2617"/>
              <a:ext cx="656" cy="651"/>
            </a:xfrm>
            <a:custGeom>
              <a:avLst/>
              <a:gdLst/>
              <a:ahLst/>
              <a:cxnLst/>
              <a:rect l="0" t="0" r="0" b="0"/>
              <a:pathLst>
                <a:path w="3281" h="3251" extrusionOk="0">
                  <a:moveTo>
                    <a:pt x="1642" y="0"/>
                  </a:moveTo>
                  <a:lnTo>
                    <a:pt x="1753" y="4"/>
                  </a:lnTo>
                  <a:lnTo>
                    <a:pt x="1864" y="15"/>
                  </a:lnTo>
                  <a:lnTo>
                    <a:pt x="1972" y="33"/>
                  </a:lnTo>
                  <a:lnTo>
                    <a:pt x="2077" y="58"/>
                  </a:lnTo>
                  <a:lnTo>
                    <a:pt x="2180" y="90"/>
                  </a:lnTo>
                  <a:lnTo>
                    <a:pt x="2279" y="127"/>
                  </a:lnTo>
                  <a:lnTo>
                    <a:pt x="2376" y="171"/>
                  </a:lnTo>
                  <a:lnTo>
                    <a:pt x="2470" y="222"/>
                  </a:lnTo>
                  <a:lnTo>
                    <a:pt x="2558" y="277"/>
                  </a:lnTo>
                  <a:lnTo>
                    <a:pt x="2644" y="339"/>
                  </a:lnTo>
                  <a:lnTo>
                    <a:pt x="2724" y="404"/>
                  </a:lnTo>
                  <a:lnTo>
                    <a:pt x="2802" y="476"/>
                  </a:lnTo>
                  <a:lnTo>
                    <a:pt x="2872" y="552"/>
                  </a:lnTo>
                  <a:lnTo>
                    <a:pt x="2940" y="632"/>
                  </a:lnTo>
                  <a:lnTo>
                    <a:pt x="3002" y="717"/>
                  </a:lnTo>
                  <a:lnTo>
                    <a:pt x="3058" y="805"/>
                  </a:lnTo>
                  <a:lnTo>
                    <a:pt x="3109" y="897"/>
                  </a:lnTo>
                  <a:lnTo>
                    <a:pt x="3152" y="993"/>
                  </a:lnTo>
                  <a:lnTo>
                    <a:pt x="3191" y="1092"/>
                  </a:lnTo>
                  <a:lnTo>
                    <a:pt x="3223" y="1194"/>
                  </a:lnTo>
                  <a:lnTo>
                    <a:pt x="3248" y="1297"/>
                  </a:lnTo>
                  <a:lnTo>
                    <a:pt x="3267" y="1404"/>
                  </a:lnTo>
                  <a:lnTo>
                    <a:pt x="3278" y="1514"/>
                  </a:lnTo>
                  <a:lnTo>
                    <a:pt x="3281" y="1625"/>
                  </a:lnTo>
                  <a:lnTo>
                    <a:pt x="3278" y="1737"/>
                  </a:lnTo>
                  <a:lnTo>
                    <a:pt x="3267" y="1847"/>
                  </a:lnTo>
                  <a:lnTo>
                    <a:pt x="3248" y="1954"/>
                  </a:lnTo>
                  <a:lnTo>
                    <a:pt x="3223" y="2059"/>
                  </a:lnTo>
                  <a:lnTo>
                    <a:pt x="3191" y="2161"/>
                  </a:lnTo>
                  <a:lnTo>
                    <a:pt x="3152" y="2259"/>
                  </a:lnTo>
                  <a:lnTo>
                    <a:pt x="3107" y="2355"/>
                  </a:lnTo>
                  <a:lnTo>
                    <a:pt x="3056" y="2448"/>
                  </a:lnTo>
                  <a:lnTo>
                    <a:pt x="2999" y="2536"/>
                  </a:lnTo>
                  <a:lnTo>
                    <a:pt x="2937" y="2620"/>
                  </a:lnTo>
                  <a:lnTo>
                    <a:pt x="2870" y="2700"/>
                  </a:lnTo>
                  <a:lnTo>
                    <a:pt x="2798" y="2777"/>
                  </a:lnTo>
                  <a:lnTo>
                    <a:pt x="2721" y="2847"/>
                  </a:lnTo>
                  <a:lnTo>
                    <a:pt x="2639" y="2913"/>
                  </a:lnTo>
                  <a:lnTo>
                    <a:pt x="2554" y="2974"/>
                  </a:lnTo>
                  <a:lnTo>
                    <a:pt x="2463" y="3030"/>
                  </a:lnTo>
                  <a:lnTo>
                    <a:pt x="2420" y="2193"/>
                  </a:lnTo>
                  <a:lnTo>
                    <a:pt x="2421" y="2192"/>
                  </a:lnTo>
                  <a:lnTo>
                    <a:pt x="2422" y="2192"/>
                  </a:lnTo>
                  <a:lnTo>
                    <a:pt x="2424" y="2190"/>
                  </a:lnTo>
                  <a:lnTo>
                    <a:pt x="2480" y="2174"/>
                  </a:lnTo>
                  <a:lnTo>
                    <a:pt x="2532" y="2152"/>
                  </a:lnTo>
                  <a:lnTo>
                    <a:pt x="2581" y="2125"/>
                  </a:lnTo>
                  <a:lnTo>
                    <a:pt x="2627" y="2093"/>
                  </a:lnTo>
                  <a:lnTo>
                    <a:pt x="2670" y="2056"/>
                  </a:lnTo>
                  <a:lnTo>
                    <a:pt x="2707" y="2015"/>
                  </a:lnTo>
                  <a:lnTo>
                    <a:pt x="2741" y="1972"/>
                  </a:lnTo>
                  <a:lnTo>
                    <a:pt x="2749" y="1955"/>
                  </a:lnTo>
                  <a:lnTo>
                    <a:pt x="2756" y="1930"/>
                  </a:lnTo>
                  <a:lnTo>
                    <a:pt x="2761" y="1901"/>
                  </a:lnTo>
                  <a:lnTo>
                    <a:pt x="2764" y="1864"/>
                  </a:lnTo>
                  <a:lnTo>
                    <a:pt x="2767" y="1823"/>
                  </a:lnTo>
                  <a:lnTo>
                    <a:pt x="2768" y="1776"/>
                  </a:lnTo>
                  <a:lnTo>
                    <a:pt x="2767" y="1727"/>
                  </a:lnTo>
                  <a:lnTo>
                    <a:pt x="2765" y="1673"/>
                  </a:lnTo>
                  <a:lnTo>
                    <a:pt x="2764" y="1616"/>
                  </a:lnTo>
                  <a:lnTo>
                    <a:pt x="2761" y="1557"/>
                  </a:lnTo>
                  <a:lnTo>
                    <a:pt x="2757" y="1496"/>
                  </a:lnTo>
                  <a:lnTo>
                    <a:pt x="2753" y="1433"/>
                  </a:lnTo>
                  <a:lnTo>
                    <a:pt x="2748" y="1370"/>
                  </a:lnTo>
                  <a:lnTo>
                    <a:pt x="2742" y="1306"/>
                  </a:lnTo>
                  <a:lnTo>
                    <a:pt x="2737" y="1242"/>
                  </a:lnTo>
                  <a:lnTo>
                    <a:pt x="2731" y="1179"/>
                  </a:lnTo>
                  <a:lnTo>
                    <a:pt x="2724" y="1117"/>
                  </a:lnTo>
                  <a:lnTo>
                    <a:pt x="2718" y="1058"/>
                  </a:lnTo>
                  <a:lnTo>
                    <a:pt x="2712" y="1000"/>
                  </a:lnTo>
                  <a:lnTo>
                    <a:pt x="2706" y="946"/>
                  </a:lnTo>
                  <a:lnTo>
                    <a:pt x="2700" y="894"/>
                  </a:lnTo>
                  <a:lnTo>
                    <a:pt x="2693" y="848"/>
                  </a:lnTo>
                  <a:lnTo>
                    <a:pt x="2688" y="806"/>
                  </a:lnTo>
                  <a:lnTo>
                    <a:pt x="2685" y="768"/>
                  </a:lnTo>
                  <a:lnTo>
                    <a:pt x="2680" y="736"/>
                  </a:lnTo>
                  <a:lnTo>
                    <a:pt x="2677" y="710"/>
                  </a:lnTo>
                  <a:lnTo>
                    <a:pt x="2675" y="691"/>
                  </a:lnTo>
                  <a:lnTo>
                    <a:pt x="2672" y="679"/>
                  </a:lnTo>
                  <a:lnTo>
                    <a:pt x="2672" y="675"/>
                  </a:lnTo>
                  <a:lnTo>
                    <a:pt x="2594" y="675"/>
                  </a:lnTo>
                  <a:lnTo>
                    <a:pt x="2594" y="1768"/>
                  </a:lnTo>
                  <a:lnTo>
                    <a:pt x="2492" y="1768"/>
                  </a:lnTo>
                  <a:lnTo>
                    <a:pt x="2492" y="675"/>
                  </a:lnTo>
                  <a:lnTo>
                    <a:pt x="2378" y="675"/>
                  </a:lnTo>
                  <a:lnTo>
                    <a:pt x="2378" y="1768"/>
                  </a:lnTo>
                  <a:lnTo>
                    <a:pt x="2276" y="1768"/>
                  </a:lnTo>
                  <a:lnTo>
                    <a:pt x="2276" y="675"/>
                  </a:lnTo>
                  <a:lnTo>
                    <a:pt x="2166" y="675"/>
                  </a:lnTo>
                  <a:lnTo>
                    <a:pt x="2166" y="1768"/>
                  </a:lnTo>
                  <a:lnTo>
                    <a:pt x="2064" y="1768"/>
                  </a:lnTo>
                  <a:lnTo>
                    <a:pt x="2064" y="675"/>
                  </a:lnTo>
                  <a:lnTo>
                    <a:pt x="1962" y="675"/>
                  </a:lnTo>
                  <a:lnTo>
                    <a:pt x="1961" y="679"/>
                  </a:lnTo>
                  <a:lnTo>
                    <a:pt x="1960" y="691"/>
                  </a:lnTo>
                  <a:lnTo>
                    <a:pt x="1957" y="710"/>
                  </a:lnTo>
                  <a:lnTo>
                    <a:pt x="1955" y="736"/>
                  </a:lnTo>
                  <a:lnTo>
                    <a:pt x="1950" y="768"/>
                  </a:lnTo>
                  <a:lnTo>
                    <a:pt x="1946" y="806"/>
                  </a:lnTo>
                  <a:lnTo>
                    <a:pt x="1940" y="848"/>
                  </a:lnTo>
                  <a:lnTo>
                    <a:pt x="1935" y="894"/>
                  </a:lnTo>
                  <a:lnTo>
                    <a:pt x="1929" y="946"/>
                  </a:lnTo>
                  <a:lnTo>
                    <a:pt x="1923" y="1000"/>
                  </a:lnTo>
                  <a:lnTo>
                    <a:pt x="1916" y="1058"/>
                  </a:lnTo>
                  <a:lnTo>
                    <a:pt x="1910" y="1117"/>
                  </a:lnTo>
                  <a:lnTo>
                    <a:pt x="1904" y="1179"/>
                  </a:lnTo>
                  <a:lnTo>
                    <a:pt x="1898" y="1242"/>
                  </a:lnTo>
                  <a:lnTo>
                    <a:pt x="1891" y="1306"/>
                  </a:lnTo>
                  <a:lnTo>
                    <a:pt x="1886" y="1370"/>
                  </a:lnTo>
                  <a:lnTo>
                    <a:pt x="1881" y="1433"/>
                  </a:lnTo>
                  <a:lnTo>
                    <a:pt x="1877" y="1496"/>
                  </a:lnTo>
                  <a:lnTo>
                    <a:pt x="1873" y="1557"/>
                  </a:lnTo>
                  <a:lnTo>
                    <a:pt x="1870" y="1616"/>
                  </a:lnTo>
                  <a:lnTo>
                    <a:pt x="1868" y="1673"/>
                  </a:lnTo>
                  <a:lnTo>
                    <a:pt x="1867" y="1726"/>
                  </a:lnTo>
                  <a:lnTo>
                    <a:pt x="1867" y="1776"/>
                  </a:lnTo>
                  <a:lnTo>
                    <a:pt x="1868" y="1822"/>
                  </a:lnTo>
                  <a:lnTo>
                    <a:pt x="1870" y="1864"/>
                  </a:lnTo>
                  <a:lnTo>
                    <a:pt x="1874" y="1900"/>
                  </a:lnTo>
                  <a:lnTo>
                    <a:pt x="1879" y="1930"/>
                  </a:lnTo>
                  <a:lnTo>
                    <a:pt x="1885" y="1954"/>
                  </a:lnTo>
                  <a:lnTo>
                    <a:pt x="1894" y="1971"/>
                  </a:lnTo>
                  <a:lnTo>
                    <a:pt x="1928" y="2015"/>
                  </a:lnTo>
                  <a:lnTo>
                    <a:pt x="1965" y="2056"/>
                  </a:lnTo>
                  <a:lnTo>
                    <a:pt x="2008" y="2093"/>
                  </a:lnTo>
                  <a:lnTo>
                    <a:pt x="2054" y="2126"/>
                  </a:lnTo>
                  <a:lnTo>
                    <a:pt x="2104" y="2153"/>
                  </a:lnTo>
                  <a:lnTo>
                    <a:pt x="2158" y="2176"/>
                  </a:lnTo>
                  <a:lnTo>
                    <a:pt x="2213" y="2192"/>
                  </a:lnTo>
                  <a:lnTo>
                    <a:pt x="2162" y="3165"/>
                  </a:lnTo>
                  <a:lnTo>
                    <a:pt x="2063" y="3195"/>
                  </a:lnTo>
                  <a:lnTo>
                    <a:pt x="1961" y="3219"/>
                  </a:lnTo>
                  <a:lnTo>
                    <a:pt x="1857" y="3236"/>
                  </a:lnTo>
                  <a:lnTo>
                    <a:pt x="1750" y="3247"/>
                  </a:lnTo>
                  <a:lnTo>
                    <a:pt x="1642" y="3251"/>
                  </a:lnTo>
                  <a:lnTo>
                    <a:pt x="1541" y="3247"/>
                  </a:lnTo>
                  <a:lnTo>
                    <a:pt x="1441" y="3237"/>
                  </a:lnTo>
                  <a:lnTo>
                    <a:pt x="1344" y="3223"/>
                  </a:lnTo>
                  <a:lnTo>
                    <a:pt x="1250" y="3202"/>
                  </a:lnTo>
                  <a:lnTo>
                    <a:pt x="1191" y="2109"/>
                  </a:lnTo>
                  <a:lnTo>
                    <a:pt x="1195" y="2108"/>
                  </a:lnTo>
                  <a:lnTo>
                    <a:pt x="1204" y="2104"/>
                  </a:lnTo>
                  <a:lnTo>
                    <a:pt x="1218" y="2099"/>
                  </a:lnTo>
                  <a:lnTo>
                    <a:pt x="1232" y="2094"/>
                  </a:lnTo>
                  <a:lnTo>
                    <a:pt x="1250" y="2088"/>
                  </a:lnTo>
                  <a:lnTo>
                    <a:pt x="1267" y="2081"/>
                  </a:lnTo>
                  <a:lnTo>
                    <a:pt x="1283" y="2076"/>
                  </a:lnTo>
                  <a:lnTo>
                    <a:pt x="1297" y="2071"/>
                  </a:lnTo>
                  <a:lnTo>
                    <a:pt x="1307" y="2067"/>
                  </a:lnTo>
                  <a:lnTo>
                    <a:pt x="1311" y="2066"/>
                  </a:lnTo>
                  <a:lnTo>
                    <a:pt x="1361" y="2040"/>
                  </a:lnTo>
                  <a:lnTo>
                    <a:pt x="1408" y="2007"/>
                  </a:lnTo>
                  <a:lnTo>
                    <a:pt x="1453" y="1967"/>
                  </a:lnTo>
                  <a:lnTo>
                    <a:pt x="1494" y="1922"/>
                  </a:lnTo>
                  <a:lnTo>
                    <a:pt x="1531" y="1870"/>
                  </a:lnTo>
                  <a:lnTo>
                    <a:pt x="1564" y="1813"/>
                  </a:lnTo>
                  <a:lnTo>
                    <a:pt x="1593" y="1751"/>
                  </a:lnTo>
                  <a:lnTo>
                    <a:pt x="1618" y="1684"/>
                  </a:lnTo>
                  <a:lnTo>
                    <a:pt x="1638" y="1611"/>
                  </a:lnTo>
                  <a:lnTo>
                    <a:pt x="1653" y="1535"/>
                  </a:lnTo>
                  <a:lnTo>
                    <a:pt x="1661" y="1455"/>
                  </a:lnTo>
                  <a:lnTo>
                    <a:pt x="1664" y="1371"/>
                  </a:lnTo>
                  <a:lnTo>
                    <a:pt x="1660" y="1297"/>
                  </a:lnTo>
                  <a:lnTo>
                    <a:pt x="1649" y="1226"/>
                  </a:lnTo>
                  <a:lnTo>
                    <a:pt x="1632" y="1157"/>
                  </a:lnTo>
                  <a:lnTo>
                    <a:pt x="1608" y="1089"/>
                  </a:lnTo>
                  <a:lnTo>
                    <a:pt x="1578" y="1026"/>
                  </a:lnTo>
                  <a:lnTo>
                    <a:pt x="1543" y="966"/>
                  </a:lnTo>
                  <a:lnTo>
                    <a:pt x="1504" y="910"/>
                  </a:lnTo>
                  <a:lnTo>
                    <a:pt x="1461" y="860"/>
                  </a:lnTo>
                  <a:lnTo>
                    <a:pt x="1414" y="814"/>
                  </a:lnTo>
                  <a:lnTo>
                    <a:pt x="1364" y="774"/>
                  </a:lnTo>
                  <a:lnTo>
                    <a:pt x="1312" y="740"/>
                  </a:lnTo>
                  <a:lnTo>
                    <a:pt x="1259" y="713"/>
                  </a:lnTo>
                  <a:lnTo>
                    <a:pt x="1203" y="692"/>
                  </a:lnTo>
                  <a:lnTo>
                    <a:pt x="1147" y="680"/>
                  </a:lnTo>
                  <a:lnTo>
                    <a:pt x="1091" y="675"/>
                  </a:lnTo>
                  <a:lnTo>
                    <a:pt x="1090" y="675"/>
                  </a:lnTo>
                  <a:lnTo>
                    <a:pt x="1032" y="680"/>
                  </a:lnTo>
                  <a:lnTo>
                    <a:pt x="976" y="692"/>
                  </a:lnTo>
                  <a:lnTo>
                    <a:pt x="920" y="713"/>
                  </a:lnTo>
                  <a:lnTo>
                    <a:pt x="867" y="740"/>
                  </a:lnTo>
                  <a:lnTo>
                    <a:pt x="815" y="774"/>
                  </a:lnTo>
                  <a:lnTo>
                    <a:pt x="765" y="814"/>
                  </a:lnTo>
                  <a:lnTo>
                    <a:pt x="718" y="860"/>
                  </a:lnTo>
                  <a:lnTo>
                    <a:pt x="675" y="910"/>
                  </a:lnTo>
                  <a:lnTo>
                    <a:pt x="636" y="966"/>
                  </a:lnTo>
                  <a:lnTo>
                    <a:pt x="601" y="1026"/>
                  </a:lnTo>
                  <a:lnTo>
                    <a:pt x="571" y="1089"/>
                  </a:lnTo>
                  <a:lnTo>
                    <a:pt x="547" y="1157"/>
                  </a:lnTo>
                  <a:lnTo>
                    <a:pt x="530" y="1226"/>
                  </a:lnTo>
                  <a:lnTo>
                    <a:pt x="519" y="1297"/>
                  </a:lnTo>
                  <a:lnTo>
                    <a:pt x="515" y="1371"/>
                  </a:lnTo>
                  <a:lnTo>
                    <a:pt x="518" y="1455"/>
                  </a:lnTo>
                  <a:lnTo>
                    <a:pt x="528" y="1535"/>
                  </a:lnTo>
                  <a:lnTo>
                    <a:pt x="541" y="1611"/>
                  </a:lnTo>
                  <a:lnTo>
                    <a:pt x="561" y="1684"/>
                  </a:lnTo>
                  <a:lnTo>
                    <a:pt x="586" y="1751"/>
                  </a:lnTo>
                  <a:lnTo>
                    <a:pt x="615" y="1813"/>
                  </a:lnTo>
                  <a:lnTo>
                    <a:pt x="648" y="1870"/>
                  </a:lnTo>
                  <a:lnTo>
                    <a:pt x="687" y="1922"/>
                  </a:lnTo>
                  <a:lnTo>
                    <a:pt x="728" y="1967"/>
                  </a:lnTo>
                  <a:lnTo>
                    <a:pt x="771" y="2007"/>
                  </a:lnTo>
                  <a:lnTo>
                    <a:pt x="818" y="2040"/>
                  </a:lnTo>
                  <a:lnTo>
                    <a:pt x="869" y="2066"/>
                  </a:lnTo>
                  <a:lnTo>
                    <a:pt x="878" y="2070"/>
                  </a:lnTo>
                  <a:lnTo>
                    <a:pt x="892" y="2076"/>
                  </a:lnTo>
                  <a:lnTo>
                    <a:pt x="908" y="2081"/>
                  </a:lnTo>
                  <a:lnTo>
                    <a:pt x="927" y="2088"/>
                  </a:lnTo>
                  <a:lnTo>
                    <a:pt x="944" y="2093"/>
                  </a:lnTo>
                  <a:lnTo>
                    <a:pt x="960" y="2099"/>
                  </a:lnTo>
                  <a:lnTo>
                    <a:pt x="974" y="2104"/>
                  </a:lnTo>
                  <a:lnTo>
                    <a:pt x="983" y="2107"/>
                  </a:lnTo>
                  <a:lnTo>
                    <a:pt x="986" y="2108"/>
                  </a:lnTo>
                  <a:lnTo>
                    <a:pt x="935" y="3091"/>
                  </a:lnTo>
                  <a:lnTo>
                    <a:pt x="840" y="3042"/>
                  </a:lnTo>
                  <a:lnTo>
                    <a:pt x="748" y="2986"/>
                  </a:lnTo>
                  <a:lnTo>
                    <a:pt x="661" y="2926"/>
                  </a:lnTo>
                  <a:lnTo>
                    <a:pt x="576" y="2859"/>
                  </a:lnTo>
                  <a:lnTo>
                    <a:pt x="498" y="2788"/>
                  </a:lnTo>
                  <a:lnTo>
                    <a:pt x="423" y="2713"/>
                  </a:lnTo>
                  <a:lnTo>
                    <a:pt x="355" y="2631"/>
                  </a:lnTo>
                  <a:lnTo>
                    <a:pt x="290" y="2546"/>
                  </a:lnTo>
                  <a:lnTo>
                    <a:pt x="233" y="2458"/>
                  </a:lnTo>
                  <a:lnTo>
                    <a:pt x="181" y="2364"/>
                  </a:lnTo>
                  <a:lnTo>
                    <a:pt x="135" y="2268"/>
                  </a:lnTo>
                  <a:lnTo>
                    <a:pt x="95" y="2168"/>
                  </a:lnTo>
                  <a:lnTo>
                    <a:pt x="61" y="2065"/>
                  </a:lnTo>
                  <a:lnTo>
                    <a:pt x="35" y="1959"/>
                  </a:lnTo>
                  <a:lnTo>
                    <a:pt x="17" y="1849"/>
                  </a:lnTo>
                  <a:lnTo>
                    <a:pt x="4" y="1738"/>
                  </a:lnTo>
                  <a:lnTo>
                    <a:pt x="0" y="1625"/>
                  </a:lnTo>
                  <a:lnTo>
                    <a:pt x="4" y="1514"/>
                  </a:lnTo>
                  <a:lnTo>
                    <a:pt x="15" y="1404"/>
                  </a:lnTo>
                  <a:lnTo>
                    <a:pt x="34" y="1297"/>
                  </a:lnTo>
                  <a:lnTo>
                    <a:pt x="59" y="1194"/>
                  </a:lnTo>
                  <a:lnTo>
                    <a:pt x="91" y="1092"/>
                  </a:lnTo>
                  <a:lnTo>
                    <a:pt x="130" y="993"/>
                  </a:lnTo>
                  <a:lnTo>
                    <a:pt x="174" y="897"/>
                  </a:lnTo>
                  <a:lnTo>
                    <a:pt x="224" y="805"/>
                  </a:lnTo>
                  <a:lnTo>
                    <a:pt x="280" y="717"/>
                  </a:lnTo>
                  <a:lnTo>
                    <a:pt x="342" y="632"/>
                  </a:lnTo>
                  <a:lnTo>
                    <a:pt x="409" y="552"/>
                  </a:lnTo>
                  <a:lnTo>
                    <a:pt x="482" y="476"/>
                  </a:lnTo>
                  <a:lnTo>
                    <a:pt x="557" y="404"/>
                  </a:lnTo>
                  <a:lnTo>
                    <a:pt x="638" y="339"/>
                  </a:lnTo>
                  <a:lnTo>
                    <a:pt x="724" y="277"/>
                  </a:lnTo>
                  <a:lnTo>
                    <a:pt x="813" y="222"/>
                  </a:lnTo>
                  <a:lnTo>
                    <a:pt x="907" y="171"/>
                  </a:lnTo>
                  <a:lnTo>
                    <a:pt x="1002" y="127"/>
                  </a:lnTo>
                  <a:lnTo>
                    <a:pt x="1102" y="90"/>
                  </a:lnTo>
                  <a:lnTo>
                    <a:pt x="1205" y="58"/>
                  </a:lnTo>
                  <a:lnTo>
                    <a:pt x="1311" y="33"/>
                  </a:lnTo>
                  <a:lnTo>
                    <a:pt x="1419" y="15"/>
                  </a:lnTo>
                  <a:lnTo>
                    <a:pt x="1528" y="4"/>
                  </a:lnTo>
                  <a:lnTo>
                    <a:pt x="16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27" name="Shape 8027"/>
            <p:cNvSpPr/>
            <p:nvPr/>
          </p:nvSpPr>
          <p:spPr>
            <a:xfrm>
              <a:off x="6605" y="2844"/>
              <a:ext cx="64" cy="168"/>
            </a:xfrm>
            <a:custGeom>
              <a:avLst/>
              <a:gdLst/>
              <a:ahLst/>
              <a:cxnLst/>
              <a:rect l="0" t="0" r="0" b="0"/>
              <a:pathLst>
                <a:path w="319" h="839" extrusionOk="0">
                  <a:moveTo>
                    <a:pt x="125" y="0"/>
                  </a:moveTo>
                  <a:lnTo>
                    <a:pt x="135" y="3"/>
                  </a:lnTo>
                  <a:lnTo>
                    <a:pt x="142" y="10"/>
                  </a:lnTo>
                  <a:lnTo>
                    <a:pt x="146" y="18"/>
                  </a:lnTo>
                  <a:lnTo>
                    <a:pt x="146" y="26"/>
                  </a:lnTo>
                  <a:lnTo>
                    <a:pt x="146" y="30"/>
                  </a:lnTo>
                  <a:lnTo>
                    <a:pt x="143" y="36"/>
                  </a:lnTo>
                  <a:lnTo>
                    <a:pt x="140" y="47"/>
                  </a:lnTo>
                  <a:lnTo>
                    <a:pt x="136" y="60"/>
                  </a:lnTo>
                  <a:lnTo>
                    <a:pt x="132" y="74"/>
                  </a:lnTo>
                  <a:lnTo>
                    <a:pt x="125" y="99"/>
                  </a:lnTo>
                  <a:lnTo>
                    <a:pt x="120" y="131"/>
                  </a:lnTo>
                  <a:lnTo>
                    <a:pt x="115" y="170"/>
                  </a:lnTo>
                  <a:lnTo>
                    <a:pt x="111" y="211"/>
                  </a:lnTo>
                  <a:lnTo>
                    <a:pt x="108" y="257"/>
                  </a:lnTo>
                  <a:lnTo>
                    <a:pt x="108" y="308"/>
                  </a:lnTo>
                  <a:lnTo>
                    <a:pt x="110" y="344"/>
                  </a:lnTo>
                  <a:lnTo>
                    <a:pt x="112" y="382"/>
                  </a:lnTo>
                  <a:lnTo>
                    <a:pt x="116" y="406"/>
                  </a:lnTo>
                  <a:lnTo>
                    <a:pt x="121" y="430"/>
                  </a:lnTo>
                  <a:lnTo>
                    <a:pt x="127" y="451"/>
                  </a:lnTo>
                  <a:lnTo>
                    <a:pt x="143" y="499"/>
                  </a:lnTo>
                  <a:lnTo>
                    <a:pt x="159" y="545"/>
                  </a:lnTo>
                  <a:lnTo>
                    <a:pt x="176" y="589"/>
                  </a:lnTo>
                  <a:lnTo>
                    <a:pt x="192" y="631"/>
                  </a:lnTo>
                  <a:lnTo>
                    <a:pt x="210" y="669"/>
                  </a:lnTo>
                  <a:lnTo>
                    <a:pt x="230" y="704"/>
                  </a:lnTo>
                  <a:lnTo>
                    <a:pt x="244" y="724"/>
                  </a:lnTo>
                  <a:lnTo>
                    <a:pt x="256" y="742"/>
                  </a:lnTo>
                  <a:lnTo>
                    <a:pt x="273" y="764"/>
                  </a:lnTo>
                  <a:lnTo>
                    <a:pt x="286" y="783"/>
                  </a:lnTo>
                  <a:lnTo>
                    <a:pt x="296" y="794"/>
                  </a:lnTo>
                  <a:lnTo>
                    <a:pt x="304" y="801"/>
                  </a:lnTo>
                  <a:lnTo>
                    <a:pt x="309" y="806"/>
                  </a:lnTo>
                  <a:lnTo>
                    <a:pt x="310" y="807"/>
                  </a:lnTo>
                  <a:lnTo>
                    <a:pt x="316" y="815"/>
                  </a:lnTo>
                  <a:lnTo>
                    <a:pt x="319" y="822"/>
                  </a:lnTo>
                  <a:lnTo>
                    <a:pt x="316" y="831"/>
                  </a:lnTo>
                  <a:lnTo>
                    <a:pt x="311" y="837"/>
                  </a:lnTo>
                  <a:lnTo>
                    <a:pt x="304" y="839"/>
                  </a:lnTo>
                  <a:lnTo>
                    <a:pt x="295" y="839"/>
                  </a:lnTo>
                  <a:lnTo>
                    <a:pt x="290" y="838"/>
                  </a:lnTo>
                  <a:lnTo>
                    <a:pt x="279" y="833"/>
                  </a:lnTo>
                  <a:lnTo>
                    <a:pt x="263" y="827"/>
                  </a:lnTo>
                  <a:lnTo>
                    <a:pt x="256" y="822"/>
                  </a:lnTo>
                  <a:lnTo>
                    <a:pt x="250" y="818"/>
                  </a:lnTo>
                  <a:lnTo>
                    <a:pt x="243" y="813"/>
                  </a:lnTo>
                  <a:lnTo>
                    <a:pt x="219" y="797"/>
                  </a:lnTo>
                  <a:lnTo>
                    <a:pt x="193" y="776"/>
                  </a:lnTo>
                  <a:lnTo>
                    <a:pt x="164" y="751"/>
                  </a:lnTo>
                  <a:lnTo>
                    <a:pt x="130" y="712"/>
                  </a:lnTo>
                  <a:lnTo>
                    <a:pt x="102" y="675"/>
                  </a:lnTo>
                  <a:lnTo>
                    <a:pt x="80" y="639"/>
                  </a:lnTo>
                  <a:lnTo>
                    <a:pt x="61" y="600"/>
                  </a:lnTo>
                  <a:lnTo>
                    <a:pt x="45" y="562"/>
                  </a:lnTo>
                  <a:lnTo>
                    <a:pt x="31" y="524"/>
                  </a:lnTo>
                  <a:lnTo>
                    <a:pt x="18" y="485"/>
                  </a:lnTo>
                  <a:lnTo>
                    <a:pt x="10" y="454"/>
                  </a:lnTo>
                  <a:lnTo>
                    <a:pt x="4" y="424"/>
                  </a:lnTo>
                  <a:lnTo>
                    <a:pt x="0" y="392"/>
                  </a:lnTo>
                  <a:lnTo>
                    <a:pt x="0" y="350"/>
                  </a:lnTo>
                  <a:lnTo>
                    <a:pt x="3" y="306"/>
                  </a:lnTo>
                  <a:lnTo>
                    <a:pt x="9" y="263"/>
                  </a:lnTo>
                  <a:lnTo>
                    <a:pt x="18" y="223"/>
                  </a:lnTo>
                  <a:lnTo>
                    <a:pt x="26" y="188"/>
                  </a:lnTo>
                  <a:lnTo>
                    <a:pt x="35" y="156"/>
                  </a:lnTo>
                  <a:lnTo>
                    <a:pt x="46" y="124"/>
                  </a:lnTo>
                  <a:lnTo>
                    <a:pt x="57" y="95"/>
                  </a:lnTo>
                  <a:lnTo>
                    <a:pt x="70" y="72"/>
                  </a:lnTo>
                  <a:lnTo>
                    <a:pt x="81" y="52"/>
                  </a:lnTo>
                  <a:lnTo>
                    <a:pt x="90" y="37"/>
                  </a:lnTo>
                  <a:lnTo>
                    <a:pt x="97" y="25"/>
                  </a:lnTo>
                  <a:lnTo>
                    <a:pt x="103" y="16"/>
                  </a:lnTo>
                  <a:lnTo>
                    <a:pt x="107" y="10"/>
                  </a:lnTo>
                  <a:lnTo>
                    <a:pt x="108" y="9"/>
                  </a:lnTo>
                  <a:lnTo>
                    <a:pt x="116" y="3"/>
                  </a:lnTo>
                  <a:lnTo>
                    <a:pt x="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28" name="Shape 8028"/>
            <p:cNvSpPr/>
            <p:nvPr/>
          </p:nvSpPr>
          <p:spPr>
            <a:xfrm>
              <a:off x="6420" y="2557"/>
              <a:ext cx="778" cy="771"/>
            </a:xfrm>
            <a:custGeom>
              <a:avLst/>
              <a:gdLst/>
              <a:ahLst/>
              <a:cxnLst/>
              <a:rect l="0" t="0" r="0" b="0"/>
              <a:pathLst>
                <a:path w="3890" h="3855" extrusionOk="0">
                  <a:moveTo>
                    <a:pt x="1946" y="143"/>
                  </a:moveTo>
                  <a:lnTo>
                    <a:pt x="1827" y="147"/>
                  </a:lnTo>
                  <a:lnTo>
                    <a:pt x="1711" y="159"/>
                  </a:lnTo>
                  <a:lnTo>
                    <a:pt x="1597" y="178"/>
                  </a:lnTo>
                  <a:lnTo>
                    <a:pt x="1486" y="202"/>
                  </a:lnTo>
                  <a:lnTo>
                    <a:pt x="1377" y="234"/>
                  </a:lnTo>
                  <a:lnTo>
                    <a:pt x="1272" y="274"/>
                  </a:lnTo>
                  <a:lnTo>
                    <a:pt x="1168" y="318"/>
                  </a:lnTo>
                  <a:lnTo>
                    <a:pt x="1069" y="370"/>
                  </a:lnTo>
                  <a:lnTo>
                    <a:pt x="975" y="427"/>
                  </a:lnTo>
                  <a:lnTo>
                    <a:pt x="883" y="488"/>
                  </a:lnTo>
                  <a:lnTo>
                    <a:pt x="795" y="556"/>
                  </a:lnTo>
                  <a:lnTo>
                    <a:pt x="712" y="629"/>
                  </a:lnTo>
                  <a:lnTo>
                    <a:pt x="634" y="706"/>
                  </a:lnTo>
                  <a:lnTo>
                    <a:pt x="560" y="789"/>
                  </a:lnTo>
                  <a:lnTo>
                    <a:pt x="492" y="875"/>
                  </a:lnTo>
                  <a:lnTo>
                    <a:pt x="430" y="965"/>
                  </a:lnTo>
                  <a:lnTo>
                    <a:pt x="373" y="1060"/>
                  </a:lnTo>
                  <a:lnTo>
                    <a:pt x="321" y="1158"/>
                  </a:lnTo>
                  <a:lnTo>
                    <a:pt x="276" y="1259"/>
                  </a:lnTo>
                  <a:lnTo>
                    <a:pt x="237" y="1364"/>
                  </a:lnTo>
                  <a:lnTo>
                    <a:pt x="204" y="1472"/>
                  </a:lnTo>
                  <a:lnTo>
                    <a:pt x="179" y="1582"/>
                  </a:lnTo>
                  <a:lnTo>
                    <a:pt x="160" y="1695"/>
                  </a:lnTo>
                  <a:lnTo>
                    <a:pt x="149" y="1810"/>
                  </a:lnTo>
                  <a:lnTo>
                    <a:pt x="145" y="1927"/>
                  </a:lnTo>
                  <a:lnTo>
                    <a:pt x="149" y="2044"/>
                  </a:lnTo>
                  <a:lnTo>
                    <a:pt x="160" y="2160"/>
                  </a:lnTo>
                  <a:lnTo>
                    <a:pt x="179" y="2273"/>
                  </a:lnTo>
                  <a:lnTo>
                    <a:pt x="204" y="2383"/>
                  </a:lnTo>
                  <a:lnTo>
                    <a:pt x="237" y="2491"/>
                  </a:lnTo>
                  <a:lnTo>
                    <a:pt x="276" y="2596"/>
                  </a:lnTo>
                  <a:lnTo>
                    <a:pt x="321" y="2697"/>
                  </a:lnTo>
                  <a:lnTo>
                    <a:pt x="373" y="2795"/>
                  </a:lnTo>
                  <a:lnTo>
                    <a:pt x="430" y="2889"/>
                  </a:lnTo>
                  <a:lnTo>
                    <a:pt x="492" y="2980"/>
                  </a:lnTo>
                  <a:lnTo>
                    <a:pt x="560" y="3066"/>
                  </a:lnTo>
                  <a:lnTo>
                    <a:pt x="634" y="3149"/>
                  </a:lnTo>
                  <a:lnTo>
                    <a:pt x="712" y="3226"/>
                  </a:lnTo>
                  <a:lnTo>
                    <a:pt x="795" y="3299"/>
                  </a:lnTo>
                  <a:lnTo>
                    <a:pt x="883" y="3366"/>
                  </a:lnTo>
                  <a:lnTo>
                    <a:pt x="975" y="3429"/>
                  </a:lnTo>
                  <a:lnTo>
                    <a:pt x="1069" y="3485"/>
                  </a:lnTo>
                  <a:lnTo>
                    <a:pt x="1168" y="3536"/>
                  </a:lnTo>
                  <a:lnTo>
                    <a:pt x="1272" y="3581"/>
                  </a:lnTo>
                  <a:lnTo>
                    <a:pt x="1377" y="3619"/>
                  </a:lnTo>
                  <a:lnTo>
                    <a:pt x="1486" y="3651"/>
                  </a:lnTo>
                  <a:lnTo>
                    <a:pt x="1597" y="3677"/>
                  </a:lnTo>
                  <a:lnTo>
                    <a:pt x="1711" y="3696"/>
                  </a:lnTo>
                  <a:lnTo>
                    <a:pt x="1827" y="3707"/>
                  </a:lnTo>
                  <a:lnTo>
                    <a:pt x="1946" y="3711"/>
                  </a:lnTo>
                  <a:lnTo>
                    <a:pt x="2064" y="3707"/>
                  </a:lnTo>
                  <a:lnTo>
                    <a:pt x="2179" y="3696"/>
                  </a:lnTo>
                  <a:lnTo>
                    <a:pt x="2294" y="3677"/>
                  </a:lnTo>
                  <a:lnTo>
                    <a:pt x="2404" y="3651"/>
                  </a:lnTo>
                  <a:lnTo>
                    <a:pt x="2514" y="3619"/>
                  </a:lnTo>
                  <a:lnTo>
                    <a:pt x="2619" y="3581"/>
                  </a:lnTo>
                  <a:lnTo>
                    <a:pt x="2721" y="3536"/>
                  </a:lnTo>
                  <a:lnTo>
                    <a:pt x="2821" y="3485"/>
                  </a:lnTo>
                  <a:lnTo>
                    <a:pt x="2917" y="3429"/>
                  </a:lnTo>
                  <a:lnTo>
                    <a:pt x="3007" y="3366"/>
                  </a:lnTo>
                  <a:lnTo>
                    <a:pt x="3094" y="3299"/>
                  </a:lnTo>
                  <a:lnTo>
                    <a:pt x="3178" y="3226"/>
                  </a:lnTo>
                  <a:lnTo>
                    <a:pt x="3256" y="3149"/>
                  </a:lnTo>
                  <a:lnTo>
                    <a:pt x="3329" y="3066"/>
                  </a:lnTo>
                  <a:lnTo>
                    <a:pt x="3398" y="2980"/>
                  </a:lnTo>
                  <a:lnTo>
                    <a:pt x="3460" y="2889"/>
                  </a:lnTo>
                  <a:lnTo>
                    <a:pt x="3517" y="2795"/>
                  </a:lnTo>
                  <a:lnTo>
                    <a:pt x="3569" y="2697"/>
                  </a:lnTo>
                  <a:lnTo>
                    <a:pt x="3614" y="2596"/>
                  </a:lnTo>
                  <a:lnTo>
                    <a:pt x="3653" y="2491"/>
                  </a:lnTo>
                  <a:lnTo>
                    <a:pt x="3685" y="2383"/>
                  </a:lnTo>
                  <a:lnTo>
                    <a:pt x="3711" y="2273"/>
                  </a:lnTo>
                  <a:lnTo>
                    <a:pt x="3730" y="2160"/>
                  </a:lnTo>
                  <a:lnTo>
                    <a:pt x="3741" y="2044"/>
                  </a:lnTo>
                  <a:lnTo>
                    <a:pt x="3745" y="1927"/>
                  </a:lnTo>
                  <a:lnTo>
                    <a:pt x="3741" y="1810"/>
                  </a:lnTo>
                  <a:lnTo>
                    <a:pt x="3730" y="1695"/>
                  </a:lnTo>
                  <a:lnTo>
                    <a:pt x="3711" y="1582"/>
                  </a:lnTo>
                  <a:lnTo>
                    <a:pt x="3685" y="1472"/>
                  </a:lnTo>
                  <a:lnTo>
                    <a:pt x="3653" y="1364"/>
                  </a:lnTo>
                  <a:lnTo>
                    <a:pt x="3614" y="1259"/>
                  </a:lnTo>
                  <a:lnTo>
                    <a:pt x="3569" y="1158"/>
                  </a:lnTo>
                  <a:lnTo>
                    <a:pt x="3517" y="1060"/>
                  </a:lnTo>
                  <a:lnTo>
                    <a:pt x="3460" y="965"/>
                  </a:lnTo>
                  <a:lnTo>
                    <a:pt x="3398" y="875"/>
                  </a:lnTo>
                  <a:lnTo>
                    <a:pt x="3329" y="789"/>
                  </a:lnTo>
                  <a:lnTo>
                    <a:pt x="3256" y="706"/>
                  </a:lnTo>
                  <a:lnTo>
                    <a:pt x="3178" y="629"/>
                  </a:lnTo>
                  <a:lnTo>
                    <a:pt x="3094" y="556"/>
                  </a:lnTo>
                  <a:lnTo>
                    <a:pt x="3007" y="488"/>
                  </a:lnTo>
                  <a:lnTo>
                    <a:pt x="2917" y="427"/>
                  </a:lnTo>
                  <a:lnTo>
                    <a:pt x="2821" y="370"/>
                  </a:lnTo>
                  <a:lnTo>
                    <a:pt x="2721" y="318"/>
                  </a:lnTo>
                  <a:lnTo>
                    <a:pt x="2619" y="274"/>
                  </a:lnTo>
                  <a:lnTo>
                    <a:pt x="2514" y="234"/>
                  </a:lnTo>
                  <a:lnTo>
                    <a:pt x="2404" y="202"/>
                  </a:lnTo>
                  <a:lnTo>
                    <a:pt x="2294" y="178"/>
                  </a:lnTo>
                  <a:lnTo>
                    <a:pt x="2179" y="159"/>
                  </a:lnTo>
                  <a:lnTo>
                    <a:pt x="2064" y="147"/>
                  </a:lnTo>
                  <a:lnTo>
                    <a:pt x="1946" y="143"/>
                  </a:lnTo>
                  <a:close/>
                  <a:moveTo>
                    <a:pt x="1946" y="0"/>
                  </a:moveTo>
                  <a:lnTo>
                    <a:pt x="2067" y="4"/>
                  </a:lnTo>
                  <a:lnTo>
                    <a:pt x="2189" y="15"/>
                  </a:lnTo>
                  <a:lnTo>
                    <a:pt x="2307" y="34"/>
                  </a:lnTo>
                  <a:lnTo>
                    <a:pt x="2423" y="59"/>
                  </a:lnTo>
                  <a:lnTo>
                    <a:pt x="2537" y="92"/>
                  </a:lnTo>
                  <a:lnTo>
                    <a:pt x="2648" y="130"/>
                  </a:lnTo>
                  <a:lnTo>
                    <a:pt x="2755" y="175"/>
                  </a:lnTo>
                  <a:lnTo>
                    <a:pt x="2859" y="226"/>
                  </a:lnTo>
                  <a:lnTo>
                    <a:pt x="2959" y="284"/>
                  </a:lnTo>
                  <a:lnTo>
                    <a:pt x="3056" y="347"/>
                  </a:lnTo>
                  <a:lnTo>
                    <a:pt x="3148" y="414"/>
                  </a:lnTo>
                  <a:lnTo>
                    <a:pt x="3236" y="487"/>
                  </a:lnTo>
                  <a:lnTo>
                    <a:pt x="3319" y="566"/>
                  </a:lnTo>
                  <a:lnTo>
                    <a:pt x="3399" y="648"/>
                  </a:lnTo>
                  <a:lnTo>
                    <a:pt x="3472" y="736"/>
                  </a:lnTo>
                  <a:lnTo>
                    <a:pt x="3542" y="827"/>
                  </a:lnTo>
                  <a:lnTo>
                    <a:pt x="3604" y="923"/>
                  </a:lnTo>
                  <a:lnTo>
                    <a:pt x="3663" y="1023"/>
                  </a:lnTo>
                  <a:lnTo>
                    <a:pt x="3714" y="1125"/>
                  </a:lnTo>
                  <a:lnTo>
                    <a:pt x="3760" y="1232"/>
                  </a:lnTo>
                  <a:lnTo>
                    <a:pt x="3798" y="1341"/>
                  </a:lnTo>
                  <a:lnTo>
                    <a:pt x="3830" y="1454"/>
                  </a:lnTo>
                  <a:lnTo>
                    <a:pt x="3857" y="1568"/>
                  </a:lnTo>
                  <a:lnTo>
                    <a:pt x="3875" y="1685"/>
                  </a:lnTo>
                  <a:lnTo>
                    <a:pt x="3886" y="1806"/>
                  </a:lnTo>
                  <a:lnTo>
                    <a:pt x="3890" y="1927"/>
                  </a:lnTo>
                  <a:lnTo>
                    <a:pt x="3886" y="2049"/>
                  </a:lnTo>
                  <a:lnTo>
                    <a:pt x="3875" y="2168"/>
                  </a:lnTo>
                  <a:lnTo>
                    <a:pt x="3857" y="2287"/>
                  </a:lnTo>
                  <a:lnTo>
                    <a:pt x="3830" y="2401"/>
                  </a:lnTo>
                  <a:lnTo>
                    <a:pt x="3798" y="2513"/>
                  </a:lnTo>
                  <a:lnTo>
                    <a:pt x="3760" y="2623"/>
                  </a:lnTo>
                  <a:lnTo>
                    <a:pt x="3714" y="2729"/>
                  </a:lnTo>
                  <a:lnTo>
                    <a:pt x="3663" y="2832"/>
                  </a:lnTo>
                  <a:lnTo>
                    <a:pt x="3604" y="2932"/>
                  </a:lnTo>
                  <a:lnTo>
                    <a:pt x="3542" y="3027"/>
                  </a:lnTo>
                  <a:lnTo>
                    <a:pt x="3472" y="3119"/>
                  </a:lnTo>
                  <a:lnTo>
                    <a:pt x="3399" y="3207"/>
                  </a:lnTo>
                  <a:lnTo>
                    <a:pt x="3319" y="3289"/>
                  </a:lnTo>
                  <a:lnTo>
                    <a:pt x="3236" y="3367"/>
                  </a:lnTo>
                  <a:lnTo>
                    <a:pt x="3148" y="3441"/>
                  </a:lnTo>
                  <a:lnTo>
                    <a:pt x="3056" y="3509"/>
                  </a:lnTo>
                  <a:lnTo>
                    <a:pt x="2959" y="3571"/>
                  </a:lnTo>
                  <a:lnTo>
                    <a:pt x="2859" y="3628"/>
                  </a:lnTo>
                  <a:lnTo>
                    <a:pt x="2755" y="3680"/>
                  </a:lnTo>
                  <a:lnTo>
                    <a:pt x="2648" y="3724"/>
                  </a:lnTo>
                  <a:lnTo>
                    <a:pt x="2537" y="3764"/>
                  </a:lnTo>
                  <a:lnTo>
                    <a:pt x="2423" y="3796"/>
                  </a:lnTo>
                  <a:lnTo>
                    <a:pt x="2307" y="3821"/>
                  </a:lnTo>
                  <a:lnTo>
                    <a:pt x="2189" y="3840"/>
                  </a:lnTo>
                  <a:lnTo>
                    <a:pt x="2067" y="3851"/>
                  </a:lnTo>
                  <a:lnTo>
                    <a:pt x="1946" y="3855"/>
                  </a:lnTo>
                  <a:lnTo>
                    <a:pt x="1822" y="3851"/>
                  </a:lnTo>
                  <a:lnTo>
                    <a:pt x="1702" y="3840"/>
                  </a:lnTo>
                  <a:lnTo>
                    <a:pt x="1582" y="3821"/>
                  </a:lnTo>
                  <a:lnTo>
                    <a:pt x="1467" y="3796"/>
                  </a:lnTo>
                  <a:lnTo>
                    <a:pt x="1354" y="3764"/>
                  </a:lnTo>
                  <a:lnTo>
                    <a:pt x="1243" y="3724"/>
                  </a:lnTo>
                  <a:lnTo>
                    <a:pt x="1135" y="3680"/>
                  </a:lnTo>
                  <a:lnTo>
                    <a:pt x="1032" y="3628"/>
                  </a:lnTo>
                  <a:lnTo>
                    <a:pt x="931" y="3571"/>
                  </a:lnTo>
                  <a:lnTo>
                    <a:pt x="834" y="3509"/>
                  </a:lnTo>
                  <a:lnTo>
                    <a:pt x="742" y="3441"/>
                  </a:lnTo>
                  <a:lnTo>
                    <a:pt x="654" y="3367"/>
                  </a:lnTo>
                  <a:lnTo>
                    <a:pt x="570" y="3289"/>
                  </a:lnTo>
                  <a:lnTo>
                    <a:pt x="491" y="3207"/>
                  </a:lnTo>
                  <a:lnTo>
                    <a:pt x="418" y="3119"/>
                  </a:lnTo>
                  <a:lnTo>
                    <a:pt x="349" y="3027"/>
                  </a:lnTo>
                  <a:lnTo>
                    <a:pt x="286" y="2932"/>
                  </a:lnTo>
                  <a:lnTo>
                    <a:pt x="229" y="2832"/>
                  </a:lnTo>
                  <a:lnTo>
                    <a:pt x="176" y="2729"/>
                  </a:lnTo>
                  <a:lnTo>
                    <a:pt x="132" y="2623"/>
                  </a:lnTo>
                  <a:lnTo>
                    <a:pt x="92" y="2513"/>
                  </a:lnTo>
                  <a:lnTo>
                    <a:pt x="59" y="2401"/>
                  </a:lnTo>
                  <a:lnTo>
                    <a:pt x="33" y="2287"/>
                  </a:lnTo>
                  <a:lnTo>
                    <a:pt x="15" y="2168"/>
                  </a:lnTo>
                  <a:lnTo>
                    <a:pt x="3" y="2049"/>
                  </a:lnTo>
                  <a:lnTo>
                    <a:pt x="0" y="1927"/>
                  </a:lnTo>
                  <a:lnTo>
                    <a:pt x="3" y="1806"/>
                  </a:lnTo>
                  <a:lnTo>
                    <a:pt x="15" y="1685"/>
                  </a:lnTo>
                  <a:lnTo>
                    <a:pt x="33" y="1568"/>
                  </a:lnTo>
                  <a:lnTo>
                    <a:pt x="59" y="1454"/>
                  </a:lnTo>
                  <a:lnTo>
                    <a:pt x="92" y="1341"/>
                  </a:lnTo>
                  <a:lnTo>
                    <a:pt x="132" y="1232"/>
                  </a:lnTo>
                  <a:lnTo>
                    <a:pt x="176" y="1125"/>
                  </a:lnTo>
                  <a:lnTo>
                    <a:pt x="229" y="1023"/>
                  </a:lnTo>
                  <a:lnTo>
                    <a:pt x="286" y="923"/>
                  </a:lnTo>
                  <a:lnTo>
                    <a:pt x="349" y="827"/>
                  </a:lnTo>
                  <a:lnTo>
                    <a:pt x="418" y="736"/>
                  </a:lnTo>
                  <a:lnTo>
                    <a:pt x="491" y="648"/>
                  </a:lnTo>
                  <a:lnTo>
                    <a:pt x="570" y="566"/>
                  </a:lnTo>
                  <a:lnTo>
                    <a:pt x="654" y="487"/>
                  </a:lnTo>
                  <a:lnTo>
                    <a:pt x="742" y="414"/>
                  </a:lnTo>
                  <a:lnTo>
                    <a:pt x="834" y="347"/>
                  </a:lnTo>
                  <a:lnTo>
                    <a:pt x="931" y="284"/>
                  </a:lnTo>
                  <a:lnTo>
                    <a:pt x="1032" y="226"/>
                  </a:lnTo>
                  <a:lnTo>
                    <a:pt x="1135" y="175"/>
                  </a:lnTo>
                  <a:lnTo>
                    <a:pt x="1243" y="130"/>
                  </a:lnTo>
                  <a:lnTo>
                    <a:pt x="1354" y="92"/>
                  </a:lnTo>
                  <a:lnTo>
                    <a:pt x="1467" y="59"/>
                  </a:lnTo>
                  <a:lnTo>
                    <a:pt x="1582" y="34"/>
                  </a:lnTo>
                  <a:lnTo>
                    <a:pt x="1702" y="15"/>
                  </a:lnTo>
                  <a:lnTo>
                    <a:pt x="1822" y="4"/>
                  </a:lnTo>
                  <a:lnTo>
                    <a:pt x="19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29" name="Shape 8029"/>
          <p:cNvGrpSpPr/>
          <p:nvPr/>
        </p:nvGrpSpPr>
        <p:grpSpPr>
          <a:xfrm>
            <a:off x="8588014" y="2081125"/>
            <a:ext cx="202826" cy="179618"/>
            <a:chOff x="6819" y="2698"/>
            <a:chExt cx="2351" cy="2082"/>
          </a:xfrm>
        </p:grpSpPr>
        <p:sp>
          <p:nvSpPr>
            <p:cNvPr id="8030" name="Shape 8030"/>
            <p:cNvSpPr/>
            <p:nvPr/>
          </p:nvSpPr>
          <p:spPr>
            <a:xfrm>
              <a:off x="6819" y="3279"/>
              <a:ext cx="994" cy="1497"/>
            </a:xfrm>
            <a:custGeom>
              <a:avLst/>
              <a:gdLst/>
              <a:ahLst/>
              <a:cxnLst/>
              <a:rect l="0" t="0" r="0" b="0"/>
              <a:pathLst>
                <a:path w="1987" h="2993" extrusionOk="0">
                  <a:moveTo>
                    <a:pt x="1408" y="0"/>
                  </a:moveTo>
                  <a:lnTo>
                    <a:pt x="1445" y="3"/>
                  </a:lnTo>
                  <a:lnTo>
                    <a:pt x="1480" y="11"/>
                  </a:lnTo>
                  <a:lnTo>
                    <a:pt x="1514" y="26"/>
                  </a:lnTo>
                  <a:lnTo>
                    <a:pt x="1544" y="44"/>
                  </a:lnTo>
                  <a:lnTo>
                    <a:pt x="1571" y="68"/>
                  </a:lnTo>
                  <a:lnTo>
                    <a:pt x="1592" y="97"/>
                  </a:lnTo>
                  <a:lnTo>
                    <a:pt x="1608" y="130"/>
                  </a:lnTo>
                  <a:lnTo>
                    <a:pt x="1976" y="1245"/>
                  </a:lnTo>
                  <a:lnTo>
                    <a:pt x="1984" y="1281"/>
                  </a:lnTo>
                  <a:lnTo>
                    <a:pt x="1987" y="1318"/>
                  </a:lnTo>
                  <a:lnTo>
                    <a:pt x="1981" y="1352"/>
                  </a:lnTo>
                  <a:lnTo>
                    <a:pt x="1971" y="1385"/>
                  </a:lnTo>
                  <a:lnTo>
                    <a:pt x="1953" y="1414"/>
                  </a:lnTo>
                  <a:lnTo>
                    <a:pt x="1930" y="1442"/>
                  </a:lnTo>
                  <a:lnTo>
                    <a:pt x="1903" y="1464"/>
                  </a:lnTo>
                  <a:lnTo>
                    <a:pt x="1870" y="1480"/>
                  </a:lnTo>
                  <a:lnTo>
                    <a:pt x="1835" y="1490"/>
                  </a:lnTo>
                  <a:lnTo>
                    <a:pt x="1799" y="1491"/>
                  </a:lnTo>
                  <a:lnTo>
                    <a:pt x="1765" y="1487"/>
                  </a:lnTo>
                  <a:lnTo>
                    <a:pt x="1732" y="1476"/>
                  </a:lnTo>
                  <a:lnTo>
                    <a:pt x="1702" y="1457"/>
                  </a:lnTo>
                  <a:lnTo>
                    <a:pt x="1675" y="1434"/>
                  </a:lnTo>
                  <a:lnTo>
                    <a:pt x="1654" y="1406"/>
                  </a:lnTo>
                  <a:lnTo>
                    <a:pt x="1638" y="1373"/>
                  </a:lnTo>
                  <a:lnTo>
                    <a:pt x="1544" y="1120"/>
                  </a:lnTo>
                  <a:lnTo>
                    <a:pt x="1544" y="1118"/>
                  </a:lnTo>
                  <a:lnTo>
                    <a:pt x="1542" y="1117"/>
                  </a:lnTo>
                  <a:lnTo>
                    <a:pt x="1541" y="1115"/>
                  </a:lnTo>
                  <a:lnTo>
                    <a:pt x="1539" y="1114"/>
                  </a:lnTo>
                  <a:lnTo>
                    <a:pt x="1538" y="1115"/>
                  </a:lnTo>
                  <a:lnTo>
                    <a:pt x="1537" y="1121"/>
                  </a:lnTo>
                  <a:lnTo>
                    <a:pt x="1535" y="1131"/>
                  </a:lnTo>
                  <a:lnTo>
                    <a:pt x="1534" y="1147"/>
                  </a:lnTo>
                  <a:lnTo>
                    <a:pt x="1534" y="1169"/>
                  </a:lnTo>
                  <a:lnTo>
                    <a:pt x="1534" y="1199"/>
                  </a:lnTo>
                  <a:lnTo>
                    <a:pt x="1534" y="2748"/>
                  </a:lnTo>
                  <a:lnTo>
                    <a:pt x="1530" y="2792"/>
                  </a:lnTo>
                  <a:lnTo>
                    <a:pt x="1518" y="2833"/>
                  </a:lnTo>
                  <a:lnTo>
                    <a:pt x="1500" y="2872"/>
                  </a:lnTo>
                  <a:lnTo>
                    <a:pt x="1475" y="2906"/>
                  </a:lnTo>
                  <a:lnTo>
                    <a:pt x="1447" y="2936"/>
                  </a:lnTo>
                  <a:lnTo>
                    <a:pt x="1413" y="2960"/>
                  </a:lnTo>
                  <a:lnTo>
                    <a:pt x="1376" y="2979"/>
                  </a:lnTo>
                  <a:lnTo>
                    <a:pt x="1334" y="2990"/>
                  </a:lnTo>
                  <a:lnTo>
                    <a:pt x="1290" y="2993"/>
                  </a:lnTo>
                  <a:lnTo>
                    <a:pt x="1247" y="2990"/>
                  </a:lnTo>
                  <a:lnTo>
                    <a:pt x="1206" y="2979"/>
                  </a:lnTo>
                  <a:lnTo>
                    <a:pt x="1167" y="2960"/>
                  </a:lnTo>
                  <a:lnTo>
                    <a:pt x="1133" y="2936"/>
                  </a:lnTo>
                  <a:lnTo>
                    <a:pt x="1105" y="2906"/>
                  </a:lnTo>
                  <a:lnTo>
                    <a:pt x="1080" y="2872"/>
                  </a:lnTo>
                  <a:lnTo>
                    <a:pt x="1062" y="2833"/>
                  </a:lnTo>
                  <a:lnTo>
                    <a:pt x="1052" y="2792"/>
                  </a:lnTo>
                  <a:lnTo>
                    <a:pt x="1048" y="2748"/>
                  </a:lnTo>
                  <a:lnTo>
                    <a:pt x="1048" y="1736"/>
                  </a:lnTo>
                  <a:lnTo>
                    <a:pt x="1048" y="1736"/>
                  </a:lnTo>
                  <a:lnTo>
                    <a:pt x="1048" y="1735"/>
                  </a:lnTo>
                  <a:lnTo>
                    <a:pt x="1046" y="1734"/>
                  </a:lnTo>
                  <a:lnTo>
                    <a:pt x="1046" y="1731"/>
                  </a:lnTo>
                  <a:lnTo>
                    <a:pt x="1045" y="1729"/>
                  </a:lnTo>
                  <a:lnTo>
                    <a:pt x="1042" y="1728"/>
                  </a:lnTo>
                  <a:lnTo>
                    <a:pt x="1039" y="1728"/>
                  </a:lnTo>
                  <a:lnTo>
                    <a:pt x="948" y="1728"/>
                  </a:lnTo>
                  <a:lnTo>
                    <a:pt x="944" y="1728"/>
                  </a:lnTo>
                  <a:lnTo>
                    <a:pt x="942" y="1729"/>
                  </a:lnTo>
                  <a:lnTo>
                    <a:pt x="941" y="1731"/>
                  </a:lnTo>
                  <a:lnTo>
                    <a:pt x="939" y="1734"/>
                  </a:lnTo>
                  <a:lnTo>
                    <a:pt x="939" y="1735"/>
                  </a:lnTo>
                  <a:lnTo>
                    <a:pt x="939" y="1736"/>
                  </a:lnTo>
                  <a:lnTo>
                    <a:pt x="939" y="1736"/>
                  </a:lnTo>
                  <a:lnTo>
                    <a:pt x="939" y="2748"/>
                  </a:lnTo>
                  <a:lnTo>
                    <a:pt x="935" y="2792"/>
                  </a:lnTo>
                  <a:lnTo>
                    <a:pt x="924" y="2833"/>
                  </a:lnTo>
                  <a:lnTo>
                    <a:pt x="907" y="2872"/>
                  </a:lnTo>
                  <a:lnTo>
                    <a:pt x="882" y="2906"/>
                  </a:lnTo>
                  <a:lnTo>
                    <a:pt x="854" y="2936"/>
                  </a:lnTo>
                  <a:lnTo>
                    <a:pt x="820" y="2960"/>
                  </a:lnTo>
                  <a:lnTo>
                    <a:pt x="781" y="2979"/>
                  </a:lnTo>
                  <a:lnTo>
                    <a:pt x="740" y="2990"/>
                  </a:lnTo>
                  <a:lnTo>
                    <a:pt x="697" y="2993"/>
                  </a:lnTo>
                  <a:lnTo>
                    <a:pt x="653" y="2990"/>
                  </a:lnTo>
                  <a:lnTo>
                    <a:pt x="612" y="2979"/>
                  </a:lnTo>
                  <a:lnTo>
                    <a:pt x="574" y="2960"/>
                  </a:lnTo>
                  <a:lnTo>
                    <a:pt x="540" y="2936"/>
                  </a:lnTo>
                  <a:lnTo>
                    <a:pt x="510" y="2906"/>
                  </a:lnTo>
                  <a:lnTo>
                    <a:pt x="488" y="2872"/>
                  </a:lnTo>
                  <a:lnTo>
                    <a:pt x="469" y="2833"/>
                  </a:lnTo>
                  <a:lnTo>
                    <a:pt x="458" y="2792"/>
                  </a:lnTo>
                  <a:lnTo>
                    <a:pt x="453" y="2748"/>
                  </a:lnTo>
                  <a:lnTo>
                    <a:pt x="453" y="1199"/>
                  </a:lnTo>
                  <a:lnTo>
                    <a:pt x="453" y="1167"/>
                  </a:lnTo>
                  <a:lnTo>
                    <a:pt x="453" y="1142"/>
                  </a:lnTo>
                  <a:lnTo>
                    <a:pt x="452" y="1125"/>
                  </a:lnTo>
                  <a:lnTo>
                    <a:pt x="450" y="1115"/>
                  </a:lnTo>
                  <a:lnTo>
                    <a:pt x="450" y="1110"/>
                  </a:lnTo>
                  <a:lnTo>
                    <a:pt x="449" y="1108"/>
                  </a:lnTo>
                  <a:lnTo>
                    <a:pt x="448" y="1108"/>
                  </a:lnTo>
                  <a:lnTo>
                    <a:pt x="448" y="1110"/>
                  </a:lnTo>
                  <a:lnTo>
                    <a:pt x="446" y="1111"/>
                  </a:lnTo>
                  <a:lnTo>
                    <a:pt x="349" y="1373"/>
                  </a:lnTo>
                  <a:lnTo>
                    <a:pt x="334" y="1406"/>
                  </a:lnTo>
                  <a:lnTo>
                    <a:pt x="311" y="1434"/>
                  </a:lnTo>
                  <a:lnTo>
                    <a:pt x="285" y="1457"/>
                  </a:lnTo>
                  <a:lnTo>
                    <a:pt x="255" y="1476"/>
                  </a:lnTo>
                  <a:lnTo>
                    <a:pt x="222" y="1487"/>
                  </a:lnTo>
                  <a:lnTo>
                    <a:pt x="188" y="1491"/>
                  </a:lnTo>
                  <a:lnTo>
                    <a:pt x="153" y="1490"/>
                  </a:lnTo>
                  <a:lnTo>
                    <a:pt x="117" y="1480"/>
                  </a:lnTo>
                  <a:lnTo>
                    <a:pt x="84" y="1464"/>
                  </a:lnTo>
                  <a:lnTo>
                    <a:pt x="57" y="1442"/>
                  </a:lnTo>
                  <a:lnTo>
                    <a:pt x="33" y="1414"/>
                  </a:lnTo>
                  <a:lnTo>
                    <a:pt x="16" y="1385"/>
                  </a:lnTo>
                  <a:lnTo>
                    <a:pt x="4" y="1352"/>
                  </a:lnTo>
                  <a:lnTo>
                    <a:pt x="0" y="1318"/>
                  </a:lnTo>
                  <a:lnTo>
                    <a:pt x="3" y="1281"/>
                  </a:lnTo>
                  <a:lnTo>
                    <a:pt x="11" y="1245"/>
                  </a:lnTo>
                  <a:lnTo>
                    <a:pt x="379" y="130"/>
                  </a:lnTo>
                  <a:lnTo>
                    <a:pt x="395" y="97"/>
                  </a:lnTo>
                  <a:lnTo>
                    <a:pt x="415" y="68"/>
                  </a:lnTo>
                  <a:lnTo>
                    <a:pt x="439" y="44"/>
                  </a:lnTo>
                  <a:lnTo>
                    <a:pt x="469" y="26"/>
                  </a:lnTo>
                  <a:lnTo>
                    <a:pt x="502" y="11"/>
                  </a:lnTo>
                  <a:lnTo>
                    <a:pt x="539" y="4"/>
                  </a:lnTo>
                  <a:lnTo>
                    <a:pt x="579" y="1"/>
                  </a:lnTo>
                  <a:lnTo>
                    <a:pt x="1337" y="1"/>
                  </a:lnTo>
                  <a:lnTo>
                    <a:pt x="1350" y="1"/>
                  </a:lnTo>
                  <a:lnTo>
                    <a:pt x="1361" y="0"/>
                  </a:lnTo>
                  <a:lnTo>
                    <a:pt x="1373" y="0"/>
                  </a:lnTo>
                  <a:lnTo>
                    <a:pt x="1387" y="0"/>
                  </a:lnTo>
                  <a:lnTo>
                    <a:pt x="14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31" name="Shape 8031"/>
            <p:cNvSpPr/>
            <p:nvPr/>
          </p:nvSpPr>
          <p:spPr>
            <a:xfrm>
              <a:off x="7058" y="2703"/>
              <a:ext cx="521" cy="515"/>
            </a:xfrm>
            <a:custGeom>
              <a:avLst/>
              <a:gdLst/>
              <a:ahLst/>
              <a:cxnLst/>
              <a:rect l="0" t="0" r="0" b="0"/>
              <a:pathLst>
                <a:path w="1042" h="1031" extrusionOk="0">
                  <a:moveTo>
                    <a:pt x="520" y="0"/>
                  </a:moveTo>
                  <a:lnTo>
                    <a:pt x="585" y="4"/>
                  </a:lnTo>
                  <a:lnTo>
                    <a:pt x="648" y="16"/>
                  </a:lnTo>
                  <a:lnTo>
                    <a:pt x="709" y="34"/>
                  </a:lnTo>
                  <a:lnTo>
                    <a:pt x="765" y="60"/>
                  </a:lnTo>
                  <a:lnTo>
                    <a:pt x="818" y="93"/>
                  </a:lnTo>
                  <a:lnTo>
                    <a:pt x="866" y="130"/>
                  </a:lnTo>
                  <a:lnTo>
                    <a:pt x="910" y="172"/>
                  </a:lnTo>
                  <a:lnTo>
                    <a:pt x="949" y="221"/>
                  </a:lnTo>
                  <a:lnTo>
                    <a:pt x="980" y="274"/>
                  </a:lnTo>
                  <a:lnTo>
                    <a:pt x="1006" y="329"/>
                  </a:lnTo>
                  <a:lnTo>
                    <a:pt x="1026" y="389"/>
                  </a:lnTo>
                  <a:lnTo>
                    <a:pt x="1037" y="450"/>
                  </a:lnTo>
                  <a:lnTo>
                    <a:pt x="1042" y="516"/>
                  </a:lnTo>
                  <a:lnTo>
                    <a:pt x="1037" y="580"/>
                  </a:lnTo>
                  <a:lnTo>
                    <a:pt x="1026" y="643"/>
                  </a:lnTo>
                  <a:lnTo>
                    <a:pt x="1006" y="702"/>
                  </a:lnTo>
                  <a:lnTo>
                    <a:pt x="980" y="758"/>
                  </a:lnTo>
                  <a:lnTo>
                    <a:pt x="949" y="811"/>
                  </a:lnTo>
                  <a:lnTo>
                    <a:pt x="910" y="858"/>
                  </a:lnTo>
                  <a:lnTo>
                    <a:pt x="866" y="900"/>
                  </a:lnTo>
                  <a:lnTo>
                    <a:pt x="818" y="939"/>
                  </a:lnTo>
                  <a:lnTo>
                    <a:pt x="765" y="970"/>
                  </a:lnTo>
                  <a:lnTo>
                    <a:pt x="709" y="996"/>
                  </a:lnTo>
                  <a:lnTo>
                    <a:pt x="648" y="1016"/>
                  </a:lnTo>
                  <a:lnTo>
                    <a:pt x="585" y="1027"/>
                  </a:lnTo>
                  <a:lnTo>
                    <a:pt x="520" y="1031"/>
                  </a:lnTo>
                  <a:lnTo>
                    <a:pt x="454" y="1027"/>
                  </a:lnTo>
                  <a:lnTo>
                    <a:pt x="392" y="1016"/>
                  </a:lnTo>
                  <a:lnTo>
                    <a:pt x="332" y="996"/>
                  </a:lnTo>
                  <a:lnTo>
                    <a:pt x="275" y="970"/>
                  </a:lnTo>
                  <a:lnTo>
                    <a:pt x="222" y="939"/>
                  </a:lnTo>
                  <a:lnTo>
                    <a:pt x="173" y="900"/>
                  </a:lnTo>
                  <a:lnTo>
                    <a:pt x="131" y="858"/>
                  </a:lnTo>
                  <a:lnTo>
                    <a:pt x="92" y="811"/>
                  </a:lnTo>
                  <a:lnTo>
                    <a:pt x="59" y="758"/>
                  </a:lnTo>
                  <a:lnTo>
                    <a:pt x="34" y="702"/>
                  </a:lnTo>
                  <a:lnTo>
                    <a:pt x="15" y="643"/>
                  </a:lnTo>
                  <a:lnTo>
                    <a:pt x="2" y="580"/>
                  </a:lnTo>
                  <a:lnTo>
                    <a:pt x="0" y="516"/>
                  </a:lnTo>
                  <a:lnTo>
                    <a:pt x="2" y="450"/>
                  </a:lnTo>
                  <a:lnTo>
                    <a:pt x="15" y="389"/>
                  </a:lnTo>
                  <a:lnTo>
                    <a:pt x="34" y="329"/>
                  </a:lnTo>
                  <a:lnTo>
                    <a:pt x="59" y="274"/>
                  </a:lnTo>
                  <a:lnTo>
                    <a:pt x="92" y="221"/>
                  </a:lnTo>
                  <a:lnTo>
                    <a:pt x="131" y="172"/>
                  </a:lnTo>
                  <a:lnTo>
                    <a:pt x="173" y="130"/>
                  </a:lnTo>
                  <a:lnTo>
                    <a:pt x="222" y="93"/>
                  </a:lnTo>
                  <a:lnTo>
                    <a:pt x="275" y="60"/>
                  </a:lnTo>
                  <a:lnTo>
                    <a:pt x="332" y="34"/>
                  </a:lnTo>
                  <a:lnTo>
                    <a:pt x="392" y="16"/>
                  </a:lnTo>
                  <a:lnTo>
                    <a:pt x="454" y="4"/>
                  </a:lnTo>
                  <a:lnTo>
                    <a:pt x="5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32" name="Shape 8032"/>
            <p:cNvSpPr/>
            <p:nvPr/>
          </p:nvSpPr>
          <p:spPr>
            <a:xfrm>
              <a:off x="8388" y="2698"/>
              <a:ext cx="521" cy="522"/>
            </a:xfrm>
            <a:custGeom>
              <a:avLst/>
              <a:gdLst/>
              <a:ahLst/>
              <a:cxnLst/>
              <a:rect l="0" t="0" r="0" b="0"/>
              <a:pathLst>
                <a:path w="1042" h="1042" extrusionOk="0">
                  <a:moveTo>
                    <a:pt x="522" y="0"/>
                  </a:moveTo>
                  <a:lnTo>
                    <a:pt x="586" y="4"/>
                  </a:lnTo>
                  <a:lnTo>
                    <a:pt x="650" y="15"/>
                  </a:lnTo>
                  <a:lnTo>
                    <a:pt x="710" y="35"/>
                  </a:lnTo>
                  <a:lnTo>
                    <a:pt x="767" y="61"/>
                  </a:lnTo>
                  <a:lnTo>
                    <a:pt x="820" y="94"/>
                  </a:lnTo>
                  <a:lnTo>
                    <a:pt x="867" y="131"/>
                  </a:lnTo>
                  <a:lnTo>
                    <a:pt x="911" y="175"/>
                  </a:lnTo>
                  <a:lnTo>
                    <a:pt x="950" y="223"/>
                  </a:lnTo>
                  <a:lnTo>
                    <a:pt x="981" y="276"/>
                  </a:lnTo>
                  <a:lnTo>
                    <a:pt x="1008" y="333"/>
                  </a:lnTo>
                  <a:lnTo>
                    <a:pt x="1027" y="393"/>
                  </a:lnTo>
                  <a:lnTo>
                    <a:pt x="1040" y="455"/>
                  </a:lnTo>
                  <a:lnTo>
                    <a:pt x="1042" y="521"/>
                  </a:lnTo>
                  <a:lnTo>
                    <a:pt x="1040" y="586"/>
                  </a:lnTo>
                  <a:lnTo>
                    <a:pt x="1027" y="649"/>
                  </a:lnTo>
                  <a:lnTo>
                    <a:pt x="1008" y="709"/>
                  </a:lnTo>
                  <a:lnTo>
                    <a:pt x="981" y="766"/>
                  </a:lnTo>
                  <a:lnTo>
                    <a:pt x="950" y="819"/>
                  </a:lnTo>
                  <a:lnTo>
                    <a:pt x="911" y="867"/>
                  </a:lnTo>
                  <a:lnTo>
                    <a:pt x="867" y="910"/>
                  </a:lnTo>
                  <a:lnTo>
                    <a:pt x="820" y="948"/>
                  </a:lnTo>
                  <a:lnTo>
                    <a:pt x="767" y="981"/>
                  </a:lnTo>
                  <a:lnTo>
                    <a:pt x="710" y="1007"/>
                  </a:lnTo>
                  <a:lnTo>
                    <a:pt x="650" y="1025"/>
                  </a:lnTo>
                  <a:lnTo>
                    <a:pt x="586" y="1038"/>
                  </a:lnTo>
                  <a:lnTo>
                    <a:pt x="522" y="1042"/>
                  </a:lnTo>
                  <a:lnTo>
                    <a:pt x="457" y="1038"/>
                  </a:lnTo>
                  <a:lnTo>
                    <a:pt x="392" y="1025"/>
                  </a:lnTo>
                  <a:lnTo>
                    <a:pt x="333" y="1007"/>
                  </a:lnTo>
                  <a:lnTo>
                    <a:pt x="277" y="981"/>
                  </a:lnTo>
                  <a:lnTo>
                    <a:pt x="224" y="948"/>
                  </a:lnTo>
                  <a:lnTo>
                    <a:pt x="176" y="910"/>
                  </a:lnTo>
                  <a:lnTo>
                    <a:pt x="132" y="867"/>
                  </a:lnTo>
                  <a:lnTo>
                    <a:pt x="93" y="819"/>
                  </a:lnTo>
                  <a:lnTo>
                    <a:pt x="62" y="766"/>
                  </a:lnTo>
                  <a:lnTo>
                    <a:pt x="35" y="709"/>
                  </a:lnTo>
                  <a:lnTo>
                    <a:pt x="16" y="649"/>
                  </a:lnTo>
                  <a:lnTo>
                    <a:pt x="5" y="586"/>
                  </a:lnTo>
                  <a:lnTo>
                    <a:pt x="0" y="521"/>
                  </a:lnTo>
                  <a:lnTo>
                    <a:pt x="5" y="455"/>
                  </a:lnTo>
                  <a:lnTo>
                    <a:pt x="16" y="393"/>
                  </a:lnTo>
                  <a:lnTo>
                    <a:pt x="35" y="333"/>
                  </a:lnTo>
                  <a:lnTo>
                    <a:pt x="62" y="276"/>
                  </a:lnTo>
                  <a:lnTo>
                    <a:pt x="93" y="223"/>
                  </a:lnTo>
                  <a:lnTo>
                    <a:pt x="132" y="175"/>
                  </a:lnTo>
                  <a:lnTo>
                    <a:pt x="176" y="131"/>
                  </a:lnTo>
                  <a:lnTo>
                    <a:pt x="224" y="94"/>
                  </a:lnTo>
                  <a:lnTo>
                    <a:pt x="277" y="61"/>
                  </a:lnTo>
                  <a:lnTo>
                    <a:pt x="333" y="35"/>
                  </a:lnTo>
                  <a:lnTo>
                    <a:pt x="392" y="15"/>
                  </a:lnTo>
                  <a:lnTo>
                    <a:pt x="457" y="4"/>
                  </a:lnTo>
                  <a:lnTo>
                    <a:pt x="5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33" name="Shape 8033"/>
            <p:cNvSpPr/>
            <p:nvPr/>
          </p:nvSpPr>
          <p:spPr>
            <a:xfrm>
              <a:off x="8133" y="3284"/>
              <a:ext cx="1037" cy="1496"/>
            </a:xfrm>
            <a:custGeom>
              <a:avLst/>
              <a:gdLst/>
              <a:ahLst/>
              <a:cxnLst/>
              <a:rect l="0" t="0" r="0" b="0"/>
              <a:pathLst>
                <a:path w="2072" h="2991" extrusionOk="0">
                  <a:moveTo>
                    <a:pt x="668" y="0"/>
                  </a:moveTo>
                  <a:lnTo>
                    <a:pt x="1458" y="0"/>
                  </a:lnTo>
                  <a:lnTo>
                    <a:pt x="1486" y="3"/>
                  </a:lnTo>
                  <a:lnTo>
                    <a:pt x="1511" y="8"/>
                  </a:lnTo>
                  <a:lnTo>
                    <a:pt x="1532" y="17"/>
                  </a:lnTo>
                  <a:lnTo>
                    <a:pt x="1549" y="30"/>
                  </a:lnTo>
                  <a:lnTo>
                    <a:pt x="1563" y="44"/>
                  </a:lnTo>
                  <a:lnTo>
                    <a:pt x="1575" y="60"/>
                  </a:lnTo>
                  <a:lnTo>
                    <a:pt x="1586" y="77"/>
                  </a:lnTo>
                  <a:lnTo>
                    <a:pt x="1595" y="94"/>
                  </a:lnTo>
                  <a:lnTo>
                    <a:pt x="1602" y="111"/>
                  </a:lnTo>
                  <a:lnTo>
                    <a:pt x="1610" y="128"/>
                  </a:lnTo>
                  <a:lnTo>
                    <a:pt x="2055" y="1211"/>
                  </a:lnTo>
                  <a:lnTo>
                    <a:pt x="2066" y="1246"/>
                  </a:lnTo>
                  <a:lnTo>
                    <a:pt x="2072" y="1281"/>
                  </a:lnTo>
                  <a:lnTo>
                    <a:pt x="2069" y="1316"/>
                  </a:lnTo>
                  <a:lnTo>
                    <a:pt x="2061" y="1350"/>
                  </a:lnTo>
                  <a:lnTo>
                    <a:pt x="2046" y="1382"/>
                  </a:lnTo>
                  <a:lnTo>
                    <a:pt x="2027" y="1410"/>
                  </a:lnTo>
                  <a:lnTo>
                    <a:pt x="1999" y="1434"/>
                  </a:lnTo>
                  <a:lnTo>
                    <a:pt x="1968" y="1453"/>
                  </a:lnTo>
                  <a:lnTo>
                    <a:pt x="1930" y="1466"/>
                  </a:lnTo>
                  <a:lnTo>
                    <a:pt x="1894" y="1470"/>
                  </a:lnTo>
                  <a:lnTo>
                    <a:pt x="1860" y="1466"/>
                  </a:lnTo>
                  <a:lnTo>
                    <a:pt x="1828" y="1453"/>
                  </a:lnTo>
                  <a:lnTo>
                    <a:pt x="1800" y="1432"/>
                  </a:lnTo>
                  <a:lnTo>
                    <a:pt x="1774" y="1402"/>
                  </a:lnTo>
                  <a:lnTo>
                    <a:pt x="1754" y="1366"/>
                  </a:lnTo>
                  <a:lnTo>
                    <a:pt x="1753" y="1363"/>
                  </a:lnTo>
                  <a:lnTo>
                    <a:pt x="1749" y="1356"/>
                  </a:lnTo>
                  <a:lnTo>
                    <a:pt x="1744" y="1346"/>
                  </a:lnTo>
                  <a:lnTo>
                    <a:pt x="1737" y="1333"/>
                  </a:lnTo>
                  <a:lnTo>
                    <a:pt x="1730" y="1319"/>
                  </a:lnTo>
                  <a:lnTo>
                    <a:pt x="1723" y="1305"/>
                  </a:lnTo>
                  <a:lnTo>
                    <a:pt x="1716" y="1292"/>
                  </a:lnTo>
                  <a:lnTo>
                    <a:pt x="1710" y="1282"/>
                  </a:lnTo>
                  <a:lnTo>
                    <a:pt x="1706" y="1276"/>
                  </a:lnTo>
                  <a:lnTo>
                    <a:pt x="1704" y="1276"/>
                  </a:lnTo>
                  <a:lnTo>
                    <a:pt x="1704" y="1282"/>
                  </a:lnTo>
                  <a:lnTo>
                    <a:pt x="1707" y="1305"/>
                  </a:lnTo>
                  <a:lnTo>
                    <a:pt x="1713" y="1335"/>
                  </a:lnTo>
                  <a:lnTo>
                    <a:pt x="1717" y="1367"/>
                  </a:lnTo>
                  <a:lnTo>
                    <a:pt x="1724" y="1406"/>
                  </a:lnTo>
                  <a:lnTo>
                    <a:pt x="1730" y="1446"/>
                  </a:lnTo>
                  <a:lnTo>
                    <a:pt x="1737" y="1488"/>
                  </a:lnTo>
                  <a:lnTo>
                    <a:pt x="1744" y="1531"/>
                  </a:lnTo>
                  <a:lnTo>
                    <a:pt x="1751" y="1575"/>
                  </a:lnTo>
                  <a:lnTo>
                    <a:pt x="1759" y="1618"/>
                  </a:lnTo>
                  <a:lnTo>
                    <a:pt x="1764" y="1659"/>
                  </a:lnTo>
                  <a:lnTo>
                    <a:pt x="1771" y="1698"/>
                  </a:lnTo>
                  <a:lnTo>
                    <a:pt x="1777" y="1734"/>
                  </a:lnTo>
                  <a:lnTo>
                    <a:pt x="1781" y="1763"/>
                  </a:lnTo>
                  <a:lnTo>
                    <a:pt x="1786" y="1789"/>
                  </a:lnTo>
                  <a:lnTo>
                    <a:pt x="1790" y="1809"/>
                  </a:lnTo>
                  <a:lnTo>
                    <a:pt x="1791" y="1820"/>
                  </a:lnTo>
                  <a:lnTo>
                    <a:pt x="1791" y="1825"/>
                  </a:lnTo>
                  <a:lnTo>
                    <a:pt x="1794" y="1855"/>
                  </a:lnTo>
                  <a:lnTo>
                    <a:pt x="1790" y="1883"/>
                  </a:lnTo>
                  <a:lnTo>
                    <a:pt x="1781" y="1909"/>
                  </a:lnTo>
                  <a:lnTo>
                    <a:pt x="1766" y="1932"/>
                  </a:lnTo>
                  <a:lnTo>
                    <a:pt x="1747" y="1950"/>
                  </a:lnTo>
                  <a:lnTo>
                    <a:pt x="1723" y="1964"/>
                  </a:lnTo>
                  <a:lnTo>
                    <a:pt x="1696" y="1973"/>
                  </a:lnTo>
                  <a:lnTo>
                    <a:pt x="1666" y="1976"/>
                  </a:lnTo>
                  <a:lnTo>
                    <a:pt x="1449" y="1976"/>
                  </a:lnTo>
                  <a:lnTo>
                    <a:pt x="1445" y="1977"/>
                  </a:lnTo>
                  <a:lnTo>
                    <a:pt x="1441" y="1979"/>
                  </a:lnTo>
                  <a:lnTo>
                    <a:pt x="1438" y="1980"/>
                  </a:lnTo>
                  <a:lnTo>
                    <a:pt x="1436" y="1983"/>
                  </a:lnTo>
                  <a:lnTo>
                    <a:pt x="1435" y="1986"/>
                  </a:lnTo>
                  <a:lnTo>
                    <a:pt x="1435" y="1987"/>
                  </a:lnTo>
                  <a:lnTo>
                    <a:pt x="1435" y="1988"/>
                  </a:lnTo>
                  <a:lnTo>
                    <a:pt x="1435" y="1988"/>
                  </a:lnTo>
                  <a:lnTo>
                    <a:pt x="1435" y="2788"/>
                  </a:lnTo>
                  <a:lnTo>
                    <a:pt x="1432" y="2829"/>
                  </a:lnTo>
                  <a:lnTo>
                    <a:pt x="1424" y="2867"/>
                  </a:lnTo>
                  <a:lnTo>
                    <a:pt x="1409" y="2900"/>
                  </a:lnTo>
                  <a:lnTo>
                    <a:pt x="1391" y="2927"/>
                  </a:lnTo>
                  <a:lnTo>
                    <a:pt x="1369" y="2950"/>
                  </a:lnTo>
                  <a:lnTo>
                    <a:pt x="1342" y="2969"/>
                  </a:lnTo>
                  <a:lnTo>
                    <a:pt x="1314" y="2981"/>
                  </a:lnTo>
                  <a:lnTo>
                    <a:pt x="1282" y="2988"/>
                  </a:lnTo>
                  <a:lnTo>
                    <a:pt x="1248" y="2991"/>
                  </a:lnTo>
                  <a:lnTo>
                    <a:pt x="1215" y="2988"/>
                  </a:lnTo>
                  <a:lnTo>
                    <a:pt x="1183" y="2981"/>
                  </a:lnTo>
                  <a:lnTo>
                    <a:pt x="1154" y="2969"/>
                  </a:lnTo>
                  <a:lnTo>
                    <a:pt x="1128" y="2950"/>
                  </a:lnTo>
                  <a:lnTo>
                    <a:pt x="1106" y="2927"/>
                  </a:lnTo>
                  <a:lnTo>
                    <a:pt x="1087" y="2900"/>
                  </a:lnTo>
                  <a:lnTo>
                    <a:pt x="1073" y="2867"/>
                  </a:lnTo>
                  <a:lnTo>
                    <a:pt x="1064" y="2829"/>
                  </a:lnTo>
                  <a:lnTo>
                    <a:pt x="1062" y="2788"/>
                  </a:lnTo>
                  <a:lnTo>
                    <a:pt x="1062" y="1984"/>
                  </a:lnTo>
                  <a:lnTo>
                    <a:pt x="1062" y="1984"/>
                  </a:lnTo>
                  <a:lnTo>
                    <a:pt x="1062" y="1983"/>
                  </a:lnTo>
                  <a:lnTo>
                    <a:pt x="1062" y="1980"/>
                  </a:lnTo>
                  <a:lnTo>
                    <a:pt x="1060" y="1979"/>
                  </a:lnTo>
                  <a:lnTo>
                    <a:pt x="1059" y="1977"/>
                  </a:lnTo>
                  <a:lnTo>
                    <a:pt x="1056" y="1976"/>
                  </a:lnTo>
                  <a:lnTo>
                    <a:pt x="1044" y="1976"/>
                  </a:lnTo>
                  <a:lnTo>
                    <a:pt x="1030" y="1976"/>
                  </a:lnTo>
                  <a:lnTo>
                    <a:pt x="1016" y="1976"/>
                  </a:lnTo>
                  <a:lnTo>
                    <a:pt x="1004" y="1976"/>
                  </a:lnTo>
                  <a:lnTo>
                    <a:pt x="1002" y="1977"/>
                  </a:lnTo>
                  <a:lnTo>
                    <a:pt x="1000" y="1977"/>
                  </a:lnTo>
                  <a:lnTo>
                    <a:pt x="999" y="1979"/>
                  </a:lnTo>
                  <a:lnTo>
                    <a:pt x="997" y="1981"/>
                  </a:lnTo>
                  <a:lnTo>
                    <a:pt x="997" y="1983"/>
                  </a:lnTo>
                  <a:lnTo>
                    <a:pt x="997" y="1983"/>
                  </a:lnTo>
                  <a:lnTo>
                    <a:pt x="997" y="1984"/>
                  </a:lnTo>
                  <a:lnTo>
                    <a:pt x="997" y="2788"/>
                  </a:lnTo>
                  <a:lnTo>
                    <a:pt x="995" y="2829"/>
                  </a:lnTo>
                  <a:lnTo>
                    <a:pt x="986" y="2867"/>
                  </a:lnTo>
                  <a:lnTo>
                    <a:pt x="972" y="2900"/>
                  </a:lnTo>
                  <a:lnTo>
                    <a:pt x="953" y="2927"/>
                  </a:lnTo>
                  <a:lnTo>
                    <a:pt x="930" y="2950"/>
                  </a:lnTo>
                  <a:lnTo>
                    <a:pt x="905" y="2969"/>
                  </a:lnTo>
                  <a:lnTo>
                    <a:pt x="876" y="2981"/>
                  </a:lnTo>
                  <a:lnTo>
                    <a:pt x="843" y="2988"/>
                  </a:lnTo>
                  <a:lnTo>
                    <a:pt x="811" y="2991"/>
                  </a:lnTo>
                  <a:lnTo>
                    <a:pt x="776" y="2988"/>
                  </a:lnTo>
                  <a:lnTo>
                    <a:pt x="745" y="2981"/>
                  </a:lnTo>
                  <a:lnTo>
                    <a:pt x="717" y="2969"/>
                  </a:lnTo>
                  <a:lnTo>
                    <a:pt x="691" y="2950"/>
                  </a:lnTo>
                  <a:lnTo>
                    <a:pt x="668" y="2927"/>
                  </a:lnTo>
                  <a:lnTo>
                    <a:pt x="650" y="2900"/>
                  </a:lnTo>
                  <a:lnTo>
                    <a:pt x="635" y="2867"/>
                  </a:lnTo>
                  <a:lnTo>
                    <a:pt x="627" y="2829"/>
                  </a:lnTo>
                  <a:lnTo>
                    <a:pt x="624" y="2788"/>
                  </a:lnTo>
                  <a:lnTo>
                    <a:pt x="624" y="1987"/>
                  </a:lnTo>
                  <a:lnTo>
                    <a:pt x="624" y="1987"/>
                  </a:lnTo>
                  <a:lnTo>
                    <a:pt x="624" y="1986"/>
                  </a:lnTo>
                  <a:lnTo>
                    <a:pt x="624" y="1984"/>
                  </a:lnTo>
                  <a:lnTo>
                    <a:pt x="624" y="1981"/>
                  </a:lnTo>
                  <a:lnTo>
                    <a:pt x="622" y="1980"/>
                  </a:lnTo>
                  <a:lnTo>
                    <a:pt x="620" y="1979"/>
                  </a:lnTo>
                  <a:lnTo>
                    <a:pt x="617" y="1977"/>
                  </a:lnTo>
                  <a:lnTo>
                    <a:pt x="612" y="1976"/>
                  </a:lnTo>
                  <a:lnTo>
                    <a:pt x="411" y="1976"/>
                  </a:lnTo>
                  <a:lnTo>
                    <a:pt x="380" y="1973"/>
                  </a:lnTo>
                  <a:lnTo>
                    <a:pt x="353" y="1964"/>
                  </a:lnTo>
                  <a:lnTo>
                    <a:pt x="330" y="1950"/>
                  </a:lnTo>
                  <a:lnTo>
                    <a:pt x="312" y="1932"/>
                  </a:lnTo>
                  <a:lnTo>
                    <a:pt x="297" y="1910"/>
                  </a:lnTo>
                  <a:lnTo>
                    <a:pt x="287" y="1885"/>
                  </a:lnTo>
                  <a:lnTo>
                    <a:pt x="285" y="1856"/>
                  </a:lnTo>
                  <a:lnTo>
                    <a:pt x="287" y="1826"/>
                  </a:lnTo>
                  <a:lnTo>
                    <a:pt x="289" y="1820"/>
                  </a:lnTo>
                  <a:lnTo>
                    <a:pt x="290" y="1808"/>
                  </a:lnTo>
                  <a:lnTo>
                    <a:pt x="295" y="1788"/>
                  </a:lnTo>
                  <a:lnTo>
                    <a:pt x="299" y="1761"/>
                  </a:lnTo>
                  <a:lnTo>
                    <a:pt x="305" y="1729"/>
                  </a:lnTo>
                  <a:lnTo>
                    <a:pt x="310" y="1692"/>
                  </a:lnTo>
                  <a:lnTo>
                    <a:pt x="317" y="1652"/>
                  </a:lnTo>
                  <a:lnTo>
                    <a:pt x="326" y="1610"/>
                  </a:lnTo>
                  <a:lnTo>
                    <a:pt x="333" y="1565"/>
                  </a:lnTo>
                  <a:lnTo>
                    <a:pt x="342" y="1521"/>
                  </a:lnTo>
                  <a:lnTo>
                    <a:pt x="349" y="1477"/>
                  </a:lnTo>
                  <a:lnTo>
                    <a:pt x="357" y="1434"/>
                  </a:lnTo>
                  <a:lnTo>
                    <a:pt x="364" y="1393"/>
                  </a:lnTo>
                  <a:lnTo>
                    <a:pt x="372" y="1356"/>
                  </a:lnTo>
                  <a:lnTo>
                    <a:pt x="377" y="1323"/>
                  </a:lnTo>
                  <a:lnTo>
                    <a:pt x="382" y="1295"/>
                  </a:lnTo>
                  <a:lnTo>
                    <a:pt x="383" y="1290"/>
                  </a:lnTo>
                  <a:lnTo>
                    <a:pt x="383" y="1288"/>
                  </a:lnTo>
                  <a:lnTo>
                    <a:pt x="383" y="1285"/>
                  </a:lnTo>
                  <a:lnTo>
                    <a:pt x="382" y="1285"/>
                  </a:lnTo>
                  <a:lnTo>
                    <a:pt x="382" y="1285"/>
                  </a:lnTo>
                  <a:lnTo>
                    <a:pt x="380" y="1286"/>
                  </a:lnTo>
                  <a:lnTo>
                    <a:pt x="379" y="1288"/>
                  </a:lnTo>
                  <a:lnTo>
                    <a:pt x="377" y="1290"/>
                  </a:lnTo>
                  <a:lnTo>
                    <a:pt x="376" y="1292"/>
                  </a:lnTo>
                  <a:lnTo>
                    <a:pt x="376" y="1292"/>
                  </a:lnTo>
                  <a:lnTo>
                    <a:pt x="376" y="1293"/>
                  </a:lnTo>
                  <a:lnTo>
                    <a:pt x="340" y="1365"/>
                  </a:lnTo>
                  <a:lnTo>
                    <a:pt x="322" y="1396"/>
                  </a:lnTo>
                  <a:lnTo>
                    <a:pt x="297" y="1422"/>
                  </a:lnTo>
                  <a:lnTo>
                    <a:pt x="269" y="1441"/>
                  </a:lnTo>
                  <a:lnTo>
                    <a:pt x="238" y="1456"/>
                  </a:lnTo>
                  <a:lnTo>
                    <a:pt x="203" y="1464"/>
                  </a:lnTo>
                  <a:lnTo>
                    <a:pt x="169" y="1466"/>
                  </a:lnTo>
                  <a:lnTo>
                    <a:pt x="134" y="1460"/>
                  </a:lnTo>
                  <a:lnTo>
                    <a:pt x="99" y="1447"/>
                  </a:lnTo>
                  <a:lnTo>
                    <a:pt x="68" y="1429"/>
                  </a:lnTo>
                  <a:lnTo>
                    <a:pt x="42" y="1403"/>
                  </a:lnTo>
                  <a:lnTo>
                    <a:pt x="22" y="1375"/>
                  </a:lnTo>
                  <a:lnTo>
                    <a:pt x="8" y="1343"/>
                  </a:lnTo>
                  <a:lnTo>
                    <a:pt x="1" y="1309"/>
                  </a:lnTo>
                  <a:lnTo>
                    <a:pt x="0" y="1273"/>
                  </a:lnTo>
                  <a:lnTo>
                    <a:pt x="4" y="1238"/>
                  </a:lnTo>
                  <a:lnTo>
                    <a:pt x="17" y="1204"/>
                  </a:lnTo>
                  <a:lnTo>
                    <a:pt x="480" y="130"/>
                  </a:lnTo>
                  <a:lnTo>
                    <a:pt x="491" y="105"/>
                  </a:lnTo>
                  <a:lnTo>
                    <a:pt x="507" y="83"/>
                  </a:lnTo>
                  <a:lnTo>
                    <a:pt x="524" y="61"/>
                  </a:lnTo>
                  <a:lnTo>
                    <a:pt x="545" y="41"/>
                  </a:lnTo>
                  <a:lnTo>
                    <a:pt x="570" y="24"/>
                  </a:lnTo>
                  <a:lnTo>
                    <a:pt x="598" y="11"/>
                  </a:lnTo>
                  <a:lnTo>
                    <a:pt x="631" y="3"/>
                  </a:lnTo>
                  <a:lnTo>
                    <a:pt x="6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34" name="Shape 8034"/>
            <p:cNvSpPr/>
            <p:nvPr/>
          </p:nvSpPr>
          <p:spPr>
            <a:xfrm>
              <a:off x="7929" y="2725"/>
              <a:ext cx="109" cy="2051"/>
            </a:xfrm>
            <a:custGeom>
              <a:avLst/>
              <a:gdLst/>
              <a:ahLst/>
              <a:cxnLst/>
              <a:rect l="0" t="0" r="0" b="0"/>
              <a:pathLst>
                <a:path w="219" h="4101" extrusionOk="0">
                  <a:moveTo>
                    <a:pt x="90" y="0"/>
                  </a:moveTo>
                  <a:lnTo>
                    <a:pt x="129" y="0"/>
                  </a:lnTo>
                  <a:lnTo>
                    <a:pt x="153" y="3"/>
                  </a:lnTo>
                  <a:lnTo>
                    <a:pt x="174" y="12"/>
                  </a:lnTo>
                  <a:lnTo>
                    <a:pt x="193" y="27"/>
                  </a:lnTo>
                  <a:lnTo>
                    <a:pt x="206" y="44"/>
                  </a:lnTo>
                  <a:lnTo>
                    <a:pt x="216" y="65"/>
                  </a:lnTo>
                  <a:lnTo>
                    <a:pt x="219" y="89"/>
                  </a:lnTo>
                  <a:lnTo>
                    <a:pt x="219" y="4012"/>
                  </a:lnTo>
                  <a:lnTo>
                    <a:pt x="216" y="4035"/>
                  </a:lnTo>
                  <a:lnTo>
                    <a:pt x="206" y="4057"/>
                  </a:lnTo>
                  <a:lnTo>
                    <a:pt x="193" y="4075"/>
                  </a:lnTo>
                  <a:lnTo>
                    <a:pt x="174" y="4089"/>
                  </a:lnTo>
                  <a:lnTo>
                    <a:pt x="153" y="4098"/>
                  </a:lnTo>
                  <a:lnTo>
                    <a:pt x="129" y="4101"/>
                  </a:lnTo>
                  <a:lnTo>
                    <a:pt x="90" y="4101"/>
                  </a:lnTo>
                  <a:lnTo>
                    <a:pt x="67" y="4098"/>
                  </a:lnTo>
                  <a:lnTo>
                    <a:pt x="46" y="4089"/>
                  </a:lnTo>
                  <a:lnTo>
                    <a:pt x="28" y="4075"/>
                  </a:lnTo>
                  <a:lnTo>
                    <a:pt x="13" y="4057"/>
                  </a:lnTo>
                  <a:lnTo>
                    <a:pt x="5" y="4035"/>
                  </a:lnTo>
                  <a:lnTo>
                    <a:pt x="0" y="4012"/>
                  </a:lnTo>
                  <a:lnTo>
                    <a:pt x="0" y="89"/>
                  </a:lnTo>
                  <a:lnTo>
                    <a:pt x="5" y="65"/>
                  </a:lnTo>
                  <a:lnTo>
                    <a:pt x="13" y="44"/>
                  </a:lnTo>
                  <a:lnTo>
                    <a:pt x="28" y="27"/>
                  </a:lnTo>
                  <a:lnTo>
                    <a:pt x="46" y="12"/>
                  </a:lnTo>
                  <a:lnTo>
                    <a:pt x="67" y="3"/>
                  </a:lnTo>
                  <a:lnTo>
                    <a:pt x="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35" name="Shape 8035"/>
          <p:cNvGrpSpPr/>
          <p:nvPr/>
        </p:nvGrpSpPr>
        <p:grpSpPr>
          <a:xfrm>
            <a:off x="4610252" y="2077109"/>
            <a:ext cx="160840" cy="187647"/>
            <a:chOff x="-2678" y="-1518"/>
            <a:chExt cx="1920" cy="2240"/>
          </a:xfrm>
        </p:grpSpPr>
        <p:sp>
          <p:nvSpPr>
            <p:cNvPr id="8036" name="Shape 8036"/>
            <p:cNvSpPr/>
            <p:nvPr/>
          </p:nvSpPr>
          <p:spPr>
            <a:xfrm>
              <a:off x="-2235" y="-1518"/>
              <a:ext cx="1034" cy="1263"/>
            </a:xfrm>
            <a:custGeom>
              <a:avLst/>
              <a:gdLst/>
              <a:ahLst/>
              <a:cxnLst/>
              <a:rect l="0" t="0" r="0" b="0"/>
              <a:pathLst>
                <a:path w="2068" h="2527" extrusionOk="0">
                  <a:moveTo>
                    <a:pt x="723" y="757"/>
                  </a:moveTo>
                  <a:lnTo>
                    <a:pt x="652" y="757"/>
                  </a:lnTo>
                  <a:lnTo>
                    <a:pt x="588" y="764"/>
                  </a:lnTo>
                  <a:lnTo>
                    <a:pt x="530" y="773"/>
                  </a:lnTo>
                  <a:lnTo>
                    <a:pt x="475" y="787"/>
                  </a:lnTo>
                  <a:lnTo>
                    <a:pt x="425" y="805"/>
                  </a:lnTo>
                  <a:lnTo>
                    <a:pt x="380" y="826"/>
                  </a:lnTo>
                  <a:lnTo>
                    <a:pt x="339" y="850"/>
                  </a:lnTo>
                  <a:lnTo>
                    <a:pt x="302" y="874"/>
                  </a:lnTo>
                  <a:lnTo>
                    <a:pt x="270" y="903"/>
                  </a:lnTo>
                  <a:lnTo>
                    <a:pt x="240" y="931"/>
                  </a:lnTo>
                  <a:lnTo>
                    <a:pt x="214" y="961"/>
                  </a:lnTo>
                  <a:lnTo>
                    <a:pt x="192" y="991"/>
                  </a:lnTo>
                  <a:lnTo>
                    <a:pt x="172" y="1023"/>
                  </a:lnTo>
                  <a:lnTo>
                    <a:pt x="155" y="1053"/>
                  </a:lnTo>
                  <a:lnTo>
                    <a:pt x="151" y="1158"/>
                  </a:lnTo>
                  <a:lnTo>
                    <a:pt x="151" y="1264"/>
                  </a:lnTo>
                  <a:lnTo>
                    <a:pt x="153" y="1349"/>
                  </a:lnTo>
                  <a:lnTo>
                    <a:pt x="161" y="1429"/>
                  </a:lnTo>
                  <a:lnTo>
                    <a:pt x="172" y="1506"/>
                  </a:lnTo>
                  <a:lnTo>
                    <a:pt x="188" y="1578"/>
                  </a:lnTo>
                  <a:lnTo>
                    <a:pt x="207" y="1646"/>
                  </a:lnTo>
                  <a:lnTo>
                    <a:pt x="229" y="1710"/>
                  </a:lnTo>
                  <a:lnTo>
                    <a:pt x="253" y="1770"/>
                  </a:lnTo>
                  <a:lnTo>
                    <a:pt x="280" y="1826"/>
                  </a:lnTo>
                  <a:lnTo>
                    <a:pt x="310" y="1879"/>
                  </a:lnTo>
                  <a:lnTo>
                    <a:pt x="340" y="1927"/>
                  </a:lnTo>
                  <a:lnTo>
                    <a:pt x="373" y="1972"/>
                  </a:lnTo>
                  <a:lnTo>
                    <a:pt x="406" y="2014"/>
                  </a:lnTo>
                  <a:lnTo>
                    <a:pt x="438" y="2052"/>
                  </a:lnTo>
                  <a:lnTo>
                    <a:pt x="471" y="2088"/>
                  </a:lnTo>
                  <a:lnTo>
                    <a:pt x="504" y="2119"/>
                  </a:lnTo>
                  <a:lnTo>
                    <a:pt x="560" y="2167"/>
                  </a:lnTo>
                  <a:lnTo>
                    <a:pt x="615" y="2211"/>
                  </a:lnTo>
                  <a:lnTo>
                    <a:pt x="672" y="2247"/>
                  </a:lnTo>
                  <a:lnTo>
                    <a:pt x="727" y="2280"/>
                  </a:lnTo>
                  <a:lnTo>
                    <a:pt x="781" y="2306"/>
                  </a:lnTo>
                  <a:lnTo>
                    <a:pt x="832" y="2329"/>
                  </a:lnTo>
                  <a:lnTo>
                    <a:pt x="881" y="2347"/>
                  </a:lnTo>
                  <a:lnTo>
                    <a:pt x="926" y="2359"/>
                  </a:lnTo>
                  <a:lnTo>
                    <a:pt x="966" y="2369"/>
                  </a:lnTo>
                  <a:lnTo>
                    <a:pt x="1003" y="2374"/>
                  </a:lnTo>
                  <a:lnTo>
                    <a:pt x="1035" y="2376"/>
                  </a:lnTo>
                  <a:lnTo>
                    <a:pt x="1065" y="2374"/>
                  </a:lnTo>
                  <a:lnTo>
                    <a:pt x="1101" y="2369"/>
                  </a:lnTo>
                  <a:lnTo>
                    <a:pt x="1142" y="2359"/>
                  </a:lnTo>
                  <a:lnTo>
                    <a:pt x="1187" y="2347"/>
                  </a:lnTo>
                  <a:lnTo>
                    <a:pt x="1236" y="2329"/>
                  </a:lnTo>
                  <a:lnTo>
                    <a:pt x="1288" y="2306"/>
                  </a:lnTo>
                  <a:lnTo>
                    <a:pt x="1341" y="2280"/>
                  </a:lnTo>
                  <a:lnTo>
                    <a:pt x="1397" y="2247"/>
                  </a:lnTo>
                  <a:lnTo>
                    <a:pt x="1452" y="2211"/>
                  </a:lnTo>
                  <a:lnTo>
                    <a:pt x="1508" y="2167"/>
                  </a:lnTo>
                  <a:lnTo>
                    <a:pt x="1564" y="2119"/>
                  </a:lnTo>
                  <a:lnTo>
                    <a:pt x="1597" y="2088"/>
                  </a:lnTo>
                  <a:lnTo>
                    <a:pt x="1629" y="2052"/>
                  </a:lnTo>
                  <a:lnTo>
                    <a:pt x="1663" y="2014"/>
                  </a:lnTo>
                  <a:lnTo>
                    <a:pt x="1696" y="1972"/>
                  </a:lnTo>
                  <a:lnTo>
                    <a:pt x="1727" y="1927"/>
                  </a:lnTo>
                  <a:lnTo>
                    <a:pt x="1759" y="1879"/>
                  </a:lnTo>
                  <a:lnTo>
                    <a:pt x="1787" y="1826"/>
                  </a:lnTo>
                  <a:lnTo>
                    <a:pt x="1814" y="1770"/>
                  </a:lnTo>
                  <a:lnTo>
                    <a:pt x="1839" y="1710"/>
                  </a:lnTo>
                  <a:lnTo>
                    <a:pt x="1862" y="1646"/>
                  </a:lnTo>
                  <a:lnTo>
                    <a:pt x="1881" y="1578"/>
                  </a:lnTo>
                  <a:lnTo>
                    <a:pt x="1896" y="1506"/>
                  </a:lnTo>
                  <a:lnTo>
                    <a:pt x="1908" y="1429"/>
                  </a:lnTo>
                  <a:lnTo>
                    <a:pt x="1915" y="1349"/>
                  </a:lnTo>
                  <a:lnTo>
                    <a:pt x="1918" y="1264"/>
                  </a:lnTo>
                  <a:lnTo>
                    <a:pt x="1917" y="1144"/>
                  </a:lnTo>
                  <a:lnTo>
                    <a:pt x="1912" y="1026"/>
                  </a:lnTo>
                  <a:lnTo>
                    <a:pt x="1813" y="1046"/>
                  </a:lnTo>
                  <a:lnTo>
                    <a:pt x="1719" y="1062"/>
                  </a:lnTo>
                  <a:lnTo>
                    <a:pt x="1631" y="1073"/>
                  </a:lnTo>
                  <a:lnTo>
                    <a:pt x="1546" y="1080"/>
                  </a:lnTo>
                  <a:lnTo>
                    <a:pt x="1469" y="1083"/>
                  </a:lnTo>
                  <a:lnTo>
                    <a:pt x="1394" y="1081"/>
                  </a:lnTo>
                  <a:lnTo>
                    <a:pt x="1326" y="1079"/>
                  </a:lnTo>
                  <a:lnTo>
                    <a:pt x="1262" y="1072"/>
                  </a:lnTo>
                  <a:lnTo>
                    <a:pt x="1202" y="1062"/>
                  </a:lnTo>
                  <a:lnTo>
                    <a:pt x="1146" y="1050"/>
                  </a:lnTo>
                  <a:lnTo>
                    <a:pt x="1094" y="1035"/>
                  </a:lnTo>
                  <a:lnTo>
                    <a:pt x="1048" y="1020"/>
                  </a:lnTo>
                  <a:lnTo>
                    <a:pt x="1005" y="1002"/>
                  </a:lnTo>
                  <a:lnTo>
                    <a:pt x="965" y="983"/>
                  </a:lnTo>
                  <a:lnTo>
                    <a:pt x="928" y="964"/>
                  </a:lnTo>
                  <a:lnTo>
                    <a:pt x="897" y="944"/>
                  </a:lnTo>
                  <a:lnTo>
                    <a:pt x="867" y="923"/>
                  </a:lnTo>
                  <a:lnTo>
                    <a:pt x="841" y="903"/>
                  </a:lnTo>
                  <a:lnTo>
                    <a:pt x="818" y="882"/>
                  </a:lnTo>
                  <a:lnTo>
                    <a:pt x="798" y="862"/>
                  </a:lnTo>
                  <a:lnTo>
                    <a:pt x="780" y="843"/>
                  </a:lnTo>
                  <a:lnTo>
                    <a:pt x="766" y="825"/>
                  </a:lnTo>
                  <a:lnTo>
                    <a:pt x="753" y="809"/>
                  </a:lnTo>
                  <a:lnTo>
                    <a:pt x="743" y="794"/>
                  </a:lnTo>
                  <a:lnTo>
                    <a:pt x="735" y="781"/>
                  </a:lnTo>
                  <a:lnTo>
                    <a:pt x="730" y="771"/>
                  </a:lnTo>
                  <a:lnTo>
                    <a:pt x="726" y="764"/>
                  </a:lnTo>
                  <a:lnTo>
                    <a:pt x="723" y="758"/>
                  </a:lnTo>
                  <a:lnTo>
                    <a:pt x="723" y="757"/>
                  </a:lnTo>
                  <a:close/>
                  <a:moveTo>
                    <a:pt x="1035" y="0"/>
                  </a:moveTo>
                  <a:lnTo>
                    <a:pt x="1131" y="3"/>
                  </a:lnTo>
                  <a:lnTo>
                    <a:pt x="1222" y="8"/>
                  </a:lnTo>
                  <a:lnTo>
                    <a:pt x="1308" y="19"/>
                  </a:lnTo>
                  <a:lnTo>
                    <a:pt x="1387" y="34"/>
                  </a:lnTo>
                  <a:lnTo>
                    <a:pt x="1461" y="52"/>
                  </a:lnTo>
                  <a:lnTo>
                    <a:pt x="1529" y="74"/>
                  </a:lnTo>
                  <a:lnTo>
                    <a:pt x="1593" y="100"/>
                  </a:lnTo>
                  <a:lnTo>
                    <a:pt x="1650" y="128"/>
                  </a:lnTo>
                  <a:lnTo>
                    <a:pt x="1703" y="161"/>
                  </a:lnTo>
                  <a:lnTo>
                    <a:pt x="1752" y="196"/>
                  </a:lnTo>
                  <a:lnTo>
                    <a:pt x="1795" y="236"/>
                  </a:lnTo>
                  <a:lnTo>
                    <a:pt x="1836" y="278"/>
                  </a:lnTo>
                  <a:lnTo>
                    <a:pt x="1872" y="323"/>
                  </a:lnTo>
                  <a:lnTo>
                    <a:pt x="1903" y="370"/>
                  </a:lnTo>
                  <a:lnTo>
                    <a:pt x="1932" y="420"/>
                  </a:lnTo>
                  <a:lnTo>
                    <a:pt x="1957" y="473"/>
                  </a:lnTo>
                  <a:lnTo>
                    <a:pt x="1979" y="529"/>
                  </a:lnTo>
                  <a:lnTo>
                    <a:pt x="1998" y="586"/>
                  </a:lnTo>
                  <a:lnTo>
                    <a:pt x="2013" y="646"/>
                  </a:lnTo>
                  <a:lnTo>
                    <a:pt x="2027" y="708"/>
                  </a:lnTo>
                  <a:lnTo>
                    <a:pt x="2039" y="772"/>
                  </a:lnTo>
                  <a:lnTo>
                    <a:pt x="2047" y="837"/>
                  </a:lnTo>
                  <a:lnTo>
                    <a:pt x="2054" y="904"/>
                  </a:lnTo>
                  <a:lnTo>
                    <a:pt x="2059" y="974"/>
                  </a:lnTo>
                  <a:lnTo>
                    <a:pt x="2064" y="1045"/>
                  </a:lnTo>
                  <a:lnTo>
                    <a:pt x="2066" y="1116"/>
                  </a:lnTo>
                  <a:lnTo>
                    <a:pt x="2068" y="1189"/>
                  </a:lnTo>
                  <a:lnTo>
                    <a:pt x="2068" y="1263"/>
                  </a:lnTo>
                  <a:lnTo>
                    <a:pt x="2065" y="1361"/>
                  </a:lnTo>
                  <a:lnTo>
                    <a:pt x="2057" y="1452"/>
                  </a:lnTo>
                  <a:lnTo>
                    <a:pt x="2043" y="1541"/>
                  </a:lnTo>
                  <a:lnTo>
                    <a:pt x="2024" y="1626"/>
                  </a:lnTo>
                  <a:lnTo>
                    <a:pt x="2001" y="1706"/>
                  </a:lnTo>
                  <a:lnTo>
                    <a:pt x="1972" y="1782"/>
                  </a:lnTo>
                  <a:lnTo>
                    <a:pt x="1941" y="1855"/>
                  </a:lnTo>
                  <a:lnTo>
                    <a:pt x="1907" y="1923"/>
                  </a:lnTo>
                  <a:lnTo>
                    <a:pt x="1869" y="1987"/>
                  </a:lnTo>
                  <a:lnTo>
                    <a:pt x="1828" y="2047"/>
                  </a:lnTo>
                  <a:lnTo>
                    <a:pt x="1785" y="2104"/>
                  </a:lnTo>
                  <a:lnTo>
                    <a:pt x="1738" y="2157"/>
                  </a:lnTo>
                  <a:lnTo>
                    <a:pt x="1691" y="2206"/>
                  </a:lnTo>
                  <a:lnTo>
                    <a:pt x="1642" y="2251"/>
                  </a:lnTo>
                  <a:lnTo>
                    <a:pt x="1593" y="2294"/>
                  </a:lnTo>
                  <a:lnTo>
                    <a:pt x="1541" y="2332"/>
                  </a:lnTo>
                  <a:lnTo>
                    <a:pt x="1491" y="2366"/>
                  </a:lnTo>
                  <a:lnTo>
                    <a:pt x="1439" y="2397"/>
                  </a:lnTo>
                  <a:lnTo>
                    <a:pt x="1388" y="2425"/>
                  </a:lnTo>
                  <a:lnTo>
                    <a:pt x="1338" y="2449"/>
                  </a:lnTo>
                  <a:lnTo>
                    <a:pt x="1289" y="2470"/>
                  </a:lnTo>
                  <a:lnTo>
                    <a:pt x="1241" y="2487"/>
                  </a:lnTo>
                  <a:lnTo>
                    <a:pt x="1195" y="2502"/>
                  </a:lnTo>
                  <a:lnTo>
                    <a:pt x="1150" y="2513"/>
                  </a:lnTo>
                  <a:lnTo>
                    <a:pt x="1109" y="2520"/>
                  </a:lnTo>
                  <a:lnTo>
                    <a:pt x="1070" y="2526"/>
                  </a:lnTo>
                  <a:lnTo>
                    <a:pt x="1035" y="2527"/>
                  </a:lnTo>
                  <a:lnTo>
                    <a:pt x="998" y="2526"/>
                  </a:lnTo>
                  <a:lnTo>
                    <a:pt x="960" y="2520"/>
                  </a:lnTo>
                  <a:lnTo>
                    <a:pt x="917" y="2513"/>
                  </a:lnTo>
                  <a:lnTo>
                    <a:pt x="874" y="2502"/>
                  </a:lnTo>
                  <a:lnTo>
                    <a:pt x="828" y="2487"/>
                  </a:lnTo>
                  <a:lnTo>
                    <a:pt x="779" y="2470"/>
                  </a:lnTo>
                  <a:lnTo>
                    <a:pt x="730" y="2449"/>
                  </a:lnTo>
                  <a:lnTo>
                    <a:pt x="679" y="2425"/>
                  </a:lnTo>
                  <a:lnTo>
                    <a:pt x="629" y="2397"/>
                  </a:lnTo>
                  <a:lnTo>
                    <a:pt x="577" y="2366"/>
                  </a:lnTo>
                  <a:lnTo>
                    <a:pt x="527" y="2332"/>
                  </a:lnTo>
                  <a:lnTo>
                    <a:pt x="476" y="2294"/>
                  </a:lnTo>
                  <a:lnTo>
                    <a:pt x="426" y="2251"/>
                  </a:lnTo>
                  <a:lnTo>
                    <a:pt x="377" y="2206"/>
                  </a:lnTo>
                  <a:lnTo>
                    <a:pt x="329" y="2157"/>
                  </a:lnTo>
                  <a:lnTo>
                    <a:pt x="285" y="2104"/>
                  </a:lnTo>
                  <a:lnTo>
                    <a:pt x="241" y="2047"/>
                  </a:lnTo>
                  <a:lnTo>
                    <a:pt x="200" y="1987"/>
                  </a:lnTo>
                  <a:lnTo>
                    <a:pt x="162" y="1923"/>
                  </a:lnTo>
                  <a:lnTo>
                    <a:pt x="127" y="1855"/>
                  </a:lnTo>
                  <a:lnTo>
                    <a:pt x="95" y="1782"/>
                  </a:lnTo>
                  <a:lnTo>
                    <a:pt x="68" y="1706"/>
                  </a:lnTo>
                  <a:lnTo>
                    <a:pt x="44" y="1626"/>
                  </a:lnTo>
                  <a:lnTo>
                    <a:pt x="26" y="1541"/>
                  </a:lnTo>
                  <a:lnTo>
                    <a:pt x="12" y="1454"/>
                  </a:lnTo>
                  <a:lnTo>
                    <a:pt x="3" y="1361"/>
                  </a:lnTo>
                  <a:lnTo>
                    <a:pt x="0" y="1264"/>
                  </a:lnTo>
                  <a:lnTo>
                    <a:pt x="0" y="1189"/>
                  </a:lnTo>
                  <a:lnTo>
                    <a:pt x="1" y="1116"/>
                  </a:lnTo>
                  <a:lnTo>
                    <a:pt x="4" y="1045"/>
                  </a:lnTo>
                  <a:lnTo>
                    <a:pt x="8" y="974"/>
                  </a:lnTo>
                  <a:lnTo>
                    <a:pt x="14" y="904"/>
                  </a:lnTo>
                  <a:lnTo>
                    <a:pt x="21" y="837"/>
                  </a:lnTo>
                  <a:lnTo>
                    <a:pt x="30" y="772"/>
                  </a:lnTo>
                  <a:lnTo>
                    <a:pt x="41" y="708"/>
                  </a:lnTo>
                  <a:lnTo>
                    <a:pt x="55" y="646"/>
                  </a:lnTo>
                  <a:lnTo>
                    <a:pt x="71" y="586"/>
                  </a:lnTo>
                  <a:lnTo>
                    <a:pt x="90" y="529"/>
                  </a:lnTo>
                  <a:lnTo>
                    <a:pt x="112" y="473"/>
                  </a:lnTo>
                  <a:lnTo>
                    <a:pt x="136" y="420"/>
                  </a:lnTo>
                  <a:lnTo>
                    <a:pt x="165" y="370"/>
                  </a:lnTo>
                  <a:lnTo>
                    <a:pt x="197" y="323"/>
                  </a:lnTo>
                  <a:lnTo>
                    <a:pt x="233" y="278"/>
                  </a:lnTo>
                  <a:lnTo>
                    <a:pt x="272" y="236"/>
                  </a:lnTo>
                  <a:lnTo>
                    <a:pt x="316" y="196"/>
                  </a:lnTo>
                  <a:lnTo>
                    <a:pt x="365" y="161"/>
                  </a:lnTo>
                  <a:lnTo>
                    <a:pt x="418" y="128"/>
                  </a:lnTo>
                  <a:lnTo>
                    <a:pt x="476" y="100"/>
                  </a:lnTo>
                  <a:lnTo>
                    <a:pt x="539" y="74"/>
                  </a:lnTo>
                  <a:lnTo>
                    <a:pt x="607" y="52"/>
                  </a:lnTo>
                  <a:lnTo>
                    <a:pt x="681" y="34"/>
                  </a:lnTo>
                  <a:lnTo>
                    <a:pt x="760" y="19"/>
                  </a:lnTo>
                  <a:lnTo>
                    <a:pt x="845" y="8"/>
                  </a:lnTo>
                  <a:lnTo>
                    <a:pt x="937" y="3"/>
                  </a:lnTo>
                  <a:lnTo>
                    <a:pt x="10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37" name="Shape 8037"/>
            <p:cNvSpPr/>
            <p:nvPr/>
          </p:nvSpPr>
          <p:spPr>
            <a:xfrm>
              <a:off x="-2678" y="-313"/>
              <a:ext cx="1920" cy="1035"/>
            </a:xfrm>
            <a:custGeom>
              <a:avLst/>
              <a:gdLst/>
              <a:ahLst/>
              <a:cxnLst/>
              <a:rect l="0" t="0" r="0" b="0"/>
              <a:pathLst>
                <a:path w="3840" h="2070" extrusionOk="0">
                  <a:moveTo>
                    <a:pt x="2411" y="1035"/>
                  </a:moveTo>
                  <a:lnTo>
                    <a:pt x="2411" y="1212"/>
                  </a:lnTo>
                  <a:lnTo>
                    <a:pt x="2739" y="1314"/>
                  </a:lnTo>
                  <a:lnTo>
                    <a:pt x="3067" y="1212"/>
                  </a:lnTo>
                  <a:lnTo>
                    <a:pt x="3067" y="1035"/>
                  </a:lnTo>
                  <a:lnTo>
                    <a:pt x="2411" y="1035"/>
                  </a:lnTo>
                  <a:close/>
                  <a:moveTo>
                    <a:pt x="1315" y="0"/>
                  </a:moveTo>
                  <a:lnTo>
                    <a:pt x="1334" y="4"/>
                  </a:lnTo>
                  <a:lnTo>
                    <a:pt x="1353" y="15"/>
                  </a:lnTo>
                  <a:lnTo>
                    <a:pt x="1424" y="66"/>
                  </a:lnTo>
                  <a:lnTo>
                    <a:pt x="1497" y="110"/>
                  </a:lnTo>
                  <a:lnTo>
                    <a:pt x="1573" y="147"/>
                  </a:lnTo>
                  <a:lnTo>
                    <a:pt x="1651" y="176"/>
                  </a:lnTo>
                  <a:lnTo>
                    <a:pt x="1731" y="197"/>
                  </a:lnTo>
                  <a:lnTo>
                    <a:pt x="1748" y="204"/>
                  </a:lnTo>
                  <a:lnTo>
                    <a:pt x="1763" y="214"/>
                  </a:lnTo>
                  <a:lnTo>
                    <a:pt x="1775" y="227"/>
                  </a:lnTo>
                  <a:lnTo>
                    <a:pt x="1783" y="242"/>
                  </a:lnTo>
                  <a:lnTo>
                    <a:pt x="1921" y="605"/>
                  </a:lnTo>
                  <a:lnTo>
                    <a:pt x="2058" y="242"/>
                  </a:lnTo>
                  <a:lnTo>
                    <a:pt x="2066" y="227"/>
                  </a:lnTo>
                  <a:lnTo>
                    <a:pt x="2077" y="214"/>
                  </a:lnTo>
                  <a:lnTo>
                    <a:pt x="2092" y="204"/>
                  </a:lnTo>
                  <a:lnTo>
                    <a:pt x="2110" y="197"/>
                  </a:lnTo>
                  <a:lnTo>
                    <a:pt x="2189" y="176"/>
                  </a:lnTo>
                  <a:lnTo>
                    <a:pt x="2268" y="147"/>
                  </a:lnTo>
                  <a:lnTo>
                    <a:pt x="2343" y="110"/>
                  </a:lnTo>
                  <a:lnTo>
                    <a:pt x="2416" y="66"/>
                  </a:lnTo>
                  <a:lnTo>
                    <a:pt x="2488" y="15"/>
                  </a:lnTo>
                  <a:lnTo>
                    <a:pt x="2506" y="4"/>
                  </a:lnTo>
                  <a:lnTo>
                    <a:pt x="2526" y="0"/>
                  </a:lnTo>
                  <a:lnTo>
                    <a:pt x="2547" y="1"/>
                  </a:lnTo>
                  <a:lnTo>
                    <a:pt x="2567" y="8"/>
                  </a:lnTo>
                  <a:lnTo>
                    <a:pt x="2570" y="11"/>
                  </a:lnTo>
                  <a:lnTo>
                    <a:pt x="2609" y="31"/>
                  </a:lnTo>
                  <a:lnTo>
                    <a:pt x="2654" y="56"/>
                  </a:lnTo>
                  <a:lnTo>
                    <a:pt x="2703" y="81"/>
                  </a:lnTo>
                  <a:lnTo>
                    <a:pt x="2755" y="109"/>
                  </a:lnTo>
                  <a:lnTo>
                    <a:pt x="2809" y="139"/>
                  </a:lnTo>
                  <a:lnTo>
                    <a:pt x="2867" y="169"/>
                  </a:lnTo>
                  <a:lnTo>
                    <a:pt x="2925" y="201"/>
                  </a:lnTo>
                  <a:lnTo>
                    <a:pt x="2984" y="233"/>
                  </a:lnTo>
                  <a:lnTo>
                    <a:pt x="3042" y="266"/>
                  </a:lnTo>
                  <a:lnTo>
                    <a:pt x="3101" y="298"/>
                  </a:lnTo>
                  <a:lnTo>
                    <a:pt x="3158" y="330"/>
                  </a:lnTo>
                  <a:lnTo>
                    <a:pt x="3212" y="361"/>
                  </a:lnTo>
                  <a:lnTo>
                    <a:pt x="3264" y="391"/>
                  </a:lnTo>
                  <a:lnTo>
                    <a:pt x="3313" y="418"/>
                  </a:lnTo>
                  <a:lnTo>
                    <a:pt x="3358" y="446"/>
                  </a:lnTo>
                  <a:lnTo>
                    <a:pt x="3397" y="469"/>
                  </a:lnTo>
                  <a:lnTo>
                    <a:pt x="3431" y="491"/>
                  </a:lnTo>
                  <a:lnTo>
                    <a:pt x="3460" y="510"/>
                  </a:lnTo>
                  <a:lnTo>
                    <a:pt x="3502" y="544"/>
                  </a:lnTo>
                  <a:lnTo>
                    <a:pt x="3542" y="583"/>
                  </a:lnTo>
                  <a:lnTo>
                    <a:pt x="3578" y="630"/>
                  </a:lnTo>
                  <a:lnTo>
                    <a:pt x="3612" y="681"/>
                  </a:lnTo>
                  <a:lnTo>
                    <a:pt x="3644" y="737"/>
                  </a:lnTo>
                  <a:lnTo>
                    <a:pt x="3672" y="797"/>
                  </a:lnTo>
                  <a:lnTo>
                    <a:pt x="3700" y="861"/>
                  </a:lnTo>
                  <a:lnTo>
                    <a:pt x="3724" y="927"/>
                  </a:lnTo>
                  <a:lnTo>
                    <a:pt x="3746" y="995"/>
                  </a:lnTo>
                  <a:lnTo>
                    <a:pt x="3766" y="1066"/>
                  </a:lnTo>
                  <a:lnTo>
                    <a:pt x="3784" y="1136"/>
                  </a:lnTo>
                  <a:lnTo>
                    <a:pt x="3800" y="1206"/>
                  </a:lnTo>
                  <a:lnTo>
                    <a:pt x="3815" y="1276"/>
                  </a:lnTo>
                  <a:lnTo>
                    <a:pt x="3827" y="1346"/>
                  </a:lnTo>
                  <a:lnTo>
                    <a:pt x="3840" y="1412"/>
                  </a:lnTo>
                  <a:lnTo>
                    <a:pt x="3840" y="1430"/>
                  </a:lnTo>
                  <a:lnTo>
                    <a:pt x="3836" y="1448"/>
                  </a:lnTo>
                  <a:lnTo>
                    <a:pt x="3834" y="1452"/>
                  </a:lnTo>
                  <a:lnTo>
                    <a:pt x="3832" y="1459"/>
                  </a:lnTo>
                  <a:lnTo>
                    <a:pt x="3827" y="1467"/>
                  </a:lnTo>
                  <a:lnTo>
                    <a:pt x="3822" y="1479"/>
                  </a:lnTo>
                  <a:lnTo>
                    <a:pt x="3814" y="1493"/>
                  </a:lnTo>
                  <a:lnTo>
                    <a:pt x="3804" y="1508"/>
                  </a:lnTo>
                  <a:lnTo>
                    <a:pt x="3792" y="1526"/>
                  </a:lnTo>
                  <a:lnTo>
                    <a:pt x="3777" y="1546"/>
                  </a:lnTo>
                  <a:lnTo>
                    <a:pt x="3759" y="1566"/>
                  </a:lnTo>
                  <a:lnTo>
                    <a:pt x="3740" y="1588"/>
                  </a:lnTo>
                  <a:lnTo>
                    <a:pt x="3716" y="1613"/>
                  </a:lnTo>
                  <a:lnTo>
                    <a:pt x="3690" y="1637"/>
                  </a:lnTo>
                  <a:lnTo>
                    <a:pt x="3660" y="1662"/>
                  </a:lnTo>
                  <a:lnTo>
                    <a:pt x="3627" y="1688"/>
                  </a:lnTo>
                  <a:lnTo>
                    <a:pt x="3589" y="1715"/>
                  </a:lnTo>
                  <a:lnTo>
                    <a:pt x="3548" y="1741"/>
                  </a:lnTo>
                  <a:lnTo>
                    <a:pt x="3504" y="1768"/>
                  </a:lnTo>
                  <a:lnTo>
                    <a:pt x="3455" y="1796"/>
                  </a:lnTo>
                  <a:lnTo>
                    <a:pt x="3400" y="1821"/>
                  </a:lnTo>
                  <a:lnTo>
                    <a:pt x="3342" y="1849"/>
                  </a:lnTo>
                  <a:lnTo>
                    <a:pt x="3278" y="1873"/>
                  </a:lnTo>
                  <a:lnTo>
                    <a:pt x="3210" y="1898"/>
                  </a:lnTo>
                  <a:lnTo>
                    <a:pt x="3135" y="1922"/>
                  </a:lnTo>
                  <a:lnTo>
                    <a:pt x="3056" y="1946"/>
                  </a:lnTo>
                  <a:lnTo>
                    <a:pt x="2970" y="1966"/>
                  </a:lnTo>
                  <a:lnTo>
                    <a:pt x="2880" y="1986"/>
                  </a:lnTo>
                  <a:lnTo>
                    <a:pt x="2782" y="2004"/>
                  </a:lnTo>
                  <a:lnTo>
                    <a:pt x="2680" y="2021"/>
                  </a:lnTo>
                  <a:lnTo>
                    <a:pt x="2570" y="2036"/>
                  </a:lnTo>
                  <a:lnTo>
                    <a:pt x="2454" y="2046"/>
                  </a:lnTo>
                  <a:lnTo>
                    <a:pt x="2332" y="2057"/>
                  </a:lnTo>
                  <a:lnTo>
                    <a:pt x="2201" y="2064"/>
                  </a:lnTo>
                  <a:lnTo>
                    <a:pt x="2065" y="2068"/>
                  </a:lnTo>
                  <a:lnTo>
                    <a:pt x="1921" y="2070"/>
                  </a:lnTo>
                  <a:lnTo>
                    <a:pt x="1776" y="2068"/>
                  </a:lnTo>
                  <a:lnTo>
                    <a:pt x="1639" y="2064"/>
                  </a:lnTo>
                  <a:lnTo>
                    <a:pt x="1509" y="2057"/>
                  </a:lnTo>
                  <a:lnTo>
                    <a:pt x="1387" y="2046"/>
                  </a:lnTo>
                  <a:lnTo>
                    <a:pt x="1270" y="2036"/>
                  </a:lnTo>
                  <a:lnTo>
                    <a:pt x="1161" y="2021"/>
                  </a:lnTo>
                  <a:lnTo>
                    <a:pt x="1058" y="2004"/>
                  </a:lnTo>
                  <a:lnTo>
                    <a:pt x="961" y="1986"/>
                  </a:lnTo>
                  <a:lnTo>
                    <a:pt x="870" y="1966"/>
                  </a:lnTo>
                  <a:lnTo>
                    <a:pt x="785" y="1946"/>
                  </a:lnTo>
                  <a:lnTo>
                    <a:pt x="705" y="1922"/>
                  </a:lnTo>
                  <a:lnTo>
                    <a:pt x="632" y="1898"/>
                  </a:lnTo>
                  <a:lnTo>
                    <a:pt x="562" y="1873"/>
                  </a:lnTo>
                  <a:lnTo>
                    <a:pt x="500" y="1849"/>
                  </a:lnTo>
                  <a:lnTo>
                    <a:pt x="440" y="1821"/>
                  </a:lnTo>
                  <a:lnTo>
                    <a:pt x="387" y="1796"/>
                  </a:lnTo>
                  <a:lnTo>
                    <a:pt x="336" y="1768"/>
                  </a:lnTo>
                  <a:lnTo>
                    <a:pt x="291" y="1741"/>
                  </a:lnTo>
                  <a:lnTo>
                    <a:pt x="250" y="1715"/>
                  </a:lnTo>
                  <a:lnTo>
                    <a:pt x="214" y="1688"/>
                  </a:lnTo>
                  <a:lnTo>
                    <a:pt x="180" y="1662"/>
                  </a:lnTo>
                  <a:lnTo>
                    <a:pt x="150" y="1637"/>
                  </a:lnTo>
                  <a:lnTo>
                    <a:pt x="124" y="1613"/>
                  </a:lnTo>
                  <a:lnTo>
                    <a:pt x="101" y="1588"/>
                  </a:lnTo>
                  <a:lnTo>
                    <a:pt x="80" y="1566"/>
                  </a:lnTo>
                  <a:lnTo>
                    <a:pt x="63" y="1546"/>
                  </a:lnTo>
                  <a:lnTo>
                    <a:pt x="49" y="1526"/>
                  </a:lnTo>
                  <a:lnTo>
                    <a:pt x="37" y="1508"/>
                  </a:lnTo>
                  <a:lnTo>
                    <a:pt x="26" y="1493"/>
                  </a:lnTo>
                  <a:lnTo>
                    <a:pt x="18" y="1479"/>
                  </a:lnTo>
                  <a:lnTo>
                    <a:pt x="12" y="1467"/>
                  </a:lnTo>
                  <a:lnTo>
                    <a:pt x="8" y="1459"/>
                  </a:lnTo>
                  <a:lnTo>
                    <a:pt x="5" y="1452"/>
                  </a:lnTo>
                  <a:lnTo>
                    <a:pt x="4" y="1448"/>
                  </a:lnTo>
                  <a:lnTo>
                    <a:pt x="0" y="1430"/>
                  </a:lnTo>
                  <a:lnTo>
                    <a:pt x="1" y="1412"/>
                  </a:lnTo>
                  <a:lnTo>
                    <a:pt x="5" y="1388"/>
                  </a:lnTo>
                  <a:lnTo>
                    <a:pt x="11" y="1355"/>
                  </a:lnTo>
                  <a:lnTo>
                    <a:pt x="18" y="1316"/>
                  </a:lnTo>
                  <a:lnTo>
                    <a:pt x="27" y="1269"/>
                  </a:lnTo>
                  <a:lnTo>
                    <a:pt x="39" y="1217"/>
                  </a:lnTo>
                  <a:lnTo>
                    <a:pt x="52" y="1161"/>
                  </a:lnTo>
                  <a:lnTo>
                    <a:pt x="68" y="1103"/>
                  </a:lnTo>
                  <a:lnTo>
                    <a:pt x="84" y="1041"/>
                  </a:lnTo>
                  <a:lnTo>
                    <a:pt x="103" y="979"/>
                  </a:lnTo>
                  <a:lnTo>
                    <a:pt x="125" y="916"/>
                  </a:lnTo>
                  <a:lnTo>
                    <a:pt x="150" y="853"/>
                  </a:lnTo>
                  <a:lnTo>
                    <a:pt x="176" y="792"/>
                  </a:lnTo>
                  <a:lnTo>
                    <a:pt x="203" y="733"/>
                  </a:lnTo>
                  <a:lnTo>
                    <a:pt x="234" y="677"/>
                  </a:lnTo>
                  <a:lnTo>
                    <a:pt x="267" y="627"/>
                  </a:lnTo>
                  <a:lnTo>
                    <a:pt x="302" y="581"/>
                  </a:lnTo>
                  <a:lnTo>
                    <a:pt x="340" y="541"/>
                  </a:lnTo>
                  <a:lnTo>
                    <a:pt x="381" y="510"/>
                  </a:lnTo>
                  <a:lnTo>
                    <a:pt x="408" y="491"/>
                  </a:lnTo>
                  <a:lnTo>
                    <a:pt x="444" y="469"/>
                  </a:lnTo>
                  <a:lnTo>
                    <a:pt x="483" y="446"/>
                  </a:lnTo>
                  <a:lnTo>
                    <a:pt x="528" y="418"/>
                  </a:lnTo>
                  <a:lnTo>
                    <a:pt x="577" y="391"/>
                  </a:lnTo>
                  <a:lnTo>
                    <a:pt x="629" y="361"/>
                  </a:lnTo>
                  <a:lnTo>
                    <a:pt x="685" y="330"/>
                  </a:lnTo>
                  <a:lnTo>
                    <a:pt x="742" y="297"/>
                  </a:lnTo>
                  <a:lnTo>
                    <a:pt x="800" y="266"/>
                  </a:lnTo>
                  <a:lnTo>
                    <a:pt x="860" y="233"/>
                  </a:lnTo>
                  <a:lnTo>
                    <a:pt x="919" y="200"/>
                  </a:lnTo>
                  <a:lnTo>
                    <a:pt x="977" y="167"/>
                  </a:lnTo>
                  <a:lnTo>
                    <a:pt x="1034" y="136"/>
                  </a:lnTo>
                  <a:lnTo>
                    <a:pt x="1090" y="107"/>
                  </a:lnTo>
                  <a:lnTo>
                    <a:pt x="1142" y="79"/>
                  </a:lnTo>
                  <a:lnTo>
                    <a:pt x="1191" y="53"/>
                  </a:lnTo>
                  <a:lnTo>
                    <a:pt x="1235" y="28"/>
                  </a:lnTo>
                  <a:lnTo>
                    <a:pt x="1274" y="8"/>
                  </a:lnTo>
                  <a:lnTo>
                    <a:pt x="1293" y="1"/>
                  </a:lnTo>
                  <a:lnTo>
                    <a:pt x="1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038" name="Shape 8038"/>
          <p:cNvSpPr/>
          <p:nvPr/>
        </p:nvSpPr>
        <p:spPr>
          <a:xfrm>
            <a:off x="7484076" y="2070681"/>
            <a:ext cx="200690" cy="200504"/>
          </a:xfrm>
          <a:custGeom>
            <a:avLst/>
            <a:gdLst/>
            <a:ahLst/>
            <a:cxnLst/>
            <a:rect l="0" t="0" r="0" b="0"/>
            <a:pathLst>
              <a:path w="4316" h="4312" extrusionOk="0">
                <a:moveTo>
                  <a:pt x="2165" y="1347"/>
                </a:moveTo>
                <a:lnTo>
                  <a:pt x="2082" y="1353"/>
                </a:lnTo>
                <a:lnTo>
                  <a:pt x="2001" y="1364"/>
                </a:lnTo>
                <a:lnTo>
                  <a:pt x="1924" y="1384"/>
                </a:lnTo>
                <a:lnTo>
                  <a:pt x="1849" y="1412"/>
                </a:lnTo>
                <a:lnTo>
                  <a:pt x="1778" y="1446"/>
                </a:lnTo>
                <a:lnTo>
                  <a:pt x="1712" y="1486"/>
                </a:lnTo>
                <a:lnTo>
                  <a:pt x="1650" y="1533"/>
                </a:lnTo>
                <a:lnTo>
                  <a:pt x="1592" y="1584"/>
                </a:lnTo>
                <a:lnTo>
                  <a:pt x="1540" y="1642"/>
                </a:lnTo>
                <a:lnTo>
                  <a:pt x="1494" y="1705"/>
                </a:lnTo>
                <a:lnTo>
                  <a:pt x="1454" y="1772"/>
                </a:lnTo>
                <a:lnTo>
                  <a:pt x="1420" y="1842"/>
                </a:lnTo>
                <a:lnTo>
                  <a:pt x="1392" y="1916"/>
                </a:lnTo>
                <a:lnTo>
                  <a:pt x="1372" y="1994"/>
                </a:lnTo>
                <a:lnTo>
                  <a:pt x="1359" y="2074"/>
                </a:lnTo>
                <a:lnTo>
                  <a:pt x="1355" y="2156"/>
                </a:lnTo>
                <a:lnTo>
                  <a:pt x="1359" y="2239"/>
                </a:lnTo>
                <a:lnTo>
                  <a:pt x="1372" y="2320"/>
                </a:lnTo>
                <a:lnTo>
                  <a:pt x="1392" y="2397"/>
                </a:lnTo>
                <a:lnTo>
                  <a:pt x="1420" y="2472"/>
                </a:lnTo>
                <a:lnTo>
                  <a:pt x="1454" y="2543"/>
                </a:lnTo>
                <a:lnTo>
                  <a:pt x="1494" y="2608"/>
                </a:lnTo>
                <a:lnTo>
                  <a:pt x="1540" y="2671"/>
                </a:lnTo>
                <a:lnTo>
                  <a:pt x="1592" y="2728"/>
                </a:lnTo>
                <a:lnTo>
                  <a:pt x="1650" y="2781"/>
                </a:lnTo>
                <a:lnTo>
                  <a:pt x="1712" y="2827"/>
                </a:lnTo>
                <a:lnTo>
                  <a:pt x="1778" y="2867"/>
                </a:lnTo>
                <a:lnTo>
                  <a:pt x="1849" y="2901"/>
                </a:lnTo>
                <a:lnTo>
                  <a:pt x="1924" y="2929"/>
                </a:lnTo>
                <a:lnTo>
                  <a:pt x="2001" y="2948"/>
                </a:lnTo>
                <a:lnTo>
                  <a:pt x="2082" y="2961"/>
                </a:lnTo>
                <a:lnTo>
                  <a:pt x="2165" y="2965"/>
                </a:lnTo>
                <a:lnTo>
                  <a:pt x="2247" y="2961"/>
                </a:lnTo>
                <a:lnTo>
                  <a:pt x="2327" y="2948"/>
                </a:lnTo>
                <a:lnTo>
                  <a:pt x="2405" y="2929"/>
                </a:lnTo>
                <a:lnTo>
                  <a:pt x="2479" y="2901"/>
                </a:lnTo>
                <a:lnTo>
                  <a:pt x="2550" y="2867"/>
                </a:lnTo>
                <a:lnTo>
                  <a:pt x="2617" y="2827"/>
                </a:lnTo>
                <a:lnTo>
                  <a:pt x="2680" y="2781"/>
                </a:lnTo>
                <a:lnTo>
                  <a:pt x="2736" y="2728"/>
                </a:lnTo>
                <a:lnTo>
                  <a:pt x="2788" y="2671"/>
                </a:lnTo>
                <a:lnTo>
                  <a:pt x="2836" y="2608"/>
                </a:lnTo>
                <a:lnTo>
                  <a:pt x="2876" y="2543"/>
                </a:lnTo>
                <a:lnTo>
                  <a:pt x="2910" y="2472"/>
                </a:lnTo>
                <a:lnTo>
                  <a:pt x="2938" y="2397"/>
                </a:lnTo>
                <a:lnTo>
                  <a:pt x="2957" y="2320"/>
                </a:lnTo>
                <a:lnTo>
                  <a:pt x="2969" y="2239"/>
                </a:lnTo>
                <a:lnTo>
                  <a:pt x="2973" y="2156"/>
                </a:lnTo>
                <a:lnTo>
                  <a:pt x="2969" y="2074"/>
                </a:lnTo>
                <a:lnTo>
                  <a:pt x="2957" y="1994"/>
                </a:lnTo>
                <a:lnTo>
                  <a:pt x="2938" y="1916"/>
                </a:lnTo>
                <a:lnTo>
                  <a:pt x="2910" y="1842"/>
                </a:lnTo>
                <a:lnTo>
                  <a:pt x="2876" y="1772"/>
                </a:lnTo>
                <a:lnTo>
                  <a:pt x="2836" y="1705"/>
                </a:lnTo>
                <a:lnTo>
                  <a:pt x="2788" y="1642"/>
                </a:lnTo>
                <a:lnTo>
                  <a:pt x="2736" y="1584"/>
                </a:lnTo>
                <a:lnTo>
                  <a:pt x="2680" y="1533"/>
                </a:lnTo>
                <a:lnTo>
                  <a:pt x="2617" y="1486"/>
                </a:lnTo>
                <a:lnTo>
                  <a:pt x="2550" y="1446"/>
                </a:lnTo>
                <a:lnTo>
                  <a:pt x="2479" y="1412"/>
                </a:lnTo>
                <a:lnTo>
                  <a:pt x="2405" y="1384"/>
                </a:lnTo>
                <a:lnTo>
                  <a:pt x="2327" y="1364"/>
                </a:lnTo>
                <a:lnTo>
                  <a:pt x="2247" y="1353"/>
                </a:lnTo>
                <a:lnTo>
                  <a:pt x="2165" y="1347"/>
                </a:lnTo>
                <a:close/>
                <a:moveTo>
                  <a:pt x="2031" y="0"/>
                </a:moveTo>
                <a:lnTo>
                  <a:pt x="2288" y="0"/>
                </a:lnTo>
                <a:lnTo>
                  <a:pt x="2322" y="3"/>
                </a:lnTo>
                <a:lnTo>
                  <a:pt x="2354" y="12"/>
                </a:lnTo>
                <a:lnTo>
                  <a:pt x="2384" y="26"/>
                </a:lnTo>
                <a:lnTo>
                  <a:pt x="2410" y="45"/>
                </a:lnTo>
                <a:lnTo>
                  <a:pt x="2433" y="68"/>
                </a:lnTo>
                <a:lnTo>
                  <a:pt x="2452" y="95"/>
                </a:lnTo>
                <a:lnTo>
                  <a:pt x="2466" y="125"/>
                </a:lnTo>
                <a:lnTo>
                  <a:pt x="2474" y="157"/>
                </a:lnTo>
                <a:lnTo>
                  <a:pt x="2546" y="587"/>
                </a:lnTo>
                <a:lnTo>
                  <a:pt x="2643" y="614"/>
                </a:lnTo>
                <a:lnTo>
                  <a:pt x="2737" y="647"/>
                </a:lnTo>
                <a:lnTo>
                  <a:pt x="2829" y="685"/>
                </a:lnTo>
                <a:lnTo>
                  <a:pt x="2918" y="728"/>
                </a:lnTo>
                <a:lnTo>
                  <a:pt x="3003" y="777"/>
                </a:lnTo>
                <a:lnTo>
                  <a:pt x="3086" y="830"/>
                </a:lnTo>
                <a:lnTo>
                  <a:pt x="3451" y="601"/>
                </a:lnTo>
                <a:lnTo>
                  <a:pt x="3481" y="585"/>
                </a:lnTo>
                <a:lnTo>
                  <a:pt x="3513" y="576"/>
                </a:lnTo>
                <a:lnTo>
                  <a:pt x="3545" y="572"/>
                </a:lnTo>
                <a:lnTo>
                  <a:pt x="3578" y="574"/>
                </a:lnTo>
                <a:lnTo>
                  <a:pt x="3610" y="582"/>
                </a:lnTo>
                <a:lnTo>
                  <a:pt x="3640" y="595"/>
                </a:lnTo>
                <a:lnTo>
                  <a:pt x="3667" y="612"/>
                </a:lnTo>
                <a:lnTo>
                  <a:pt x="3692" y="635"/>
                </a:lnTo>
                <a:lnTo>
                  <a:pt x="3862" y="826"/>
                </a:lnTo>
                <a:lnTo>
                  <a:pt x="3883" y="854"/>
                </a:lnTo>
                <a:lnTo>
                  <a:pt x="3898" y="884"/>
                </a:lnTo>
                <a:lnTo>
                  <a:pt x="3907" y="915"/>
                </a:lnTo>
                <a:lnTo>
                  <a:pt x="3911" y="948"/>
                </a:lnTo>
                <a:lnTo>
                  <a:pt x="3908" y="981"/>
                </a:lnTo>
                <a:lnTo>
                  <a:pt x="3900" y="1012"/>
                </a:lnTo>
                <a:lnTo>
                  <a:pt x="3887" y="1042"/>
                </a:lnTo>
                <a:lnTo>
                  <a:pt x="3869" y="1071"/>
                </a:lnTo>
                <a:lnTo>
                  <a:pt x="3595" y="1410"/>
                </a:lnTo>
                <a:lnTo>
                  <a:pt x="3636" y="1497"/>
                </a:lnTo>
                <a:lnTo>
                  <a:pt x="3673" y="1586"/>
                </a:lnTo>
                <a:lnTo>
                  <a:pt x="3704" y="1677"/>
                </a:lnTo>
                <a:lnTo>
                  <a:pt x="3730" y="1772"/>
                </a:lnTo>
                <a:lnTo>
                  <a:pt x="4157" y="1842"/>
                </a:lnTo>
                <a:lnTo>
                  <a:pt x="4190" y="1851"/>
                </a:lnTo>
                <a:lnTo>
                  <a:pt x="4221" y="1864"/>
                </a:lnTo>
                <a:lnTo>
                  <a:pt x="4248" y="1884"/>
                </a:lnTo>
                <a:lnTo>
                  <a:pt x="4271" y="1906"/>
                </a:lnTo>
                <a:lnTo>
                  <a:pt x="4289" y="1933"/>
                </a:lnTo>
                <a:lnTo>
                  <a:pt x="4304" y="1963"/>
                </a:lnTo>
                <a:lnTo>
                  <a:pt x="4313" y="1995"/>
                </a:lnTo>
                <a:lnTo>
                  <a:pt x="4316" y="2028"/>
                </a:lnTo>
                <a:lnTo>
                  <a:pt x="4316" y="2285"/>
                </a:lnTo>
                <a:lnTo>
                  <a:pt x="4313" y="2319"/>
                </a:lnTo>
                <a:lnTo>
                  <a:pt x="4304" y="2350"/>
                </a:lnTo>
                <a:lnTo>
                  <a:pt x="4289" y="2380"/>
                </a:lnTo>
                <a:lnTo>
                  <a:pt x="4271" y="2406"/>
                </a:lnTo>
                <a:lnTo>
                  <a:pt x="4248" y="2430"/>
                </a:lnTo>
                <a:lnTo>
                  <a:pt x="4221" y="2448"/>
                </a:lnTo>
                <a:lnTo>
                  <a:pt x="4191" y="2463"/>
                </a:lnTo>
                <a:lnTo>
                  <a:pt x="4157" y="2471"/>
                </a:lnTo>
                <a:lnTo>
                  <a:pt x="3730" y="2543"/>
                </a:lnTo>
                <a:lnTo>
                  <a:pt x="3704" y="2638"/>
                </a:lnTo>
                <a:lnTo>
                  <a:pt x="3671" y="2731"/>
                </a:lnTo>
                <a:lnTo>
                  <a:pt x="3633" y="2821"/>
                </a:lnTo>
                <a:lnTo>
                  <a:pt x="3591" y="2909"/>
                </a:lnTo>
                <a:lnTo>
                  <a:pt x="3543" y="2993"/>
                </a:lnTo>
                <a:lnTo>
                  <a:pt x="3801" y="3354"/>
                </a:lnTo>
                <a:lnTo>
                  <a:pt x="3818" y="3384"/>
                </a:lnTo>
                <a:lnTo>
                  <a:pt x="3830" y="3416"/>
                </a:lnTo>
                <a:lnTo>
                  <a:pt x="3835" y="3447"/>
                </a:lnTo>
                <a:lnTo>
                  <a:pt x="3835" y="3480"/>
                </a:lnTo>
                <a:lnTo>
                  <a:pt x="3830" y="3513"/>
                </a:lnTo>
                <a:lnTo>
                  <a:pt x="3819" y="3543"/>
                </a:lnTo>
                <a:lnTo>
                  <a:pt x="3802" y="3572"/>
                </a:lnTo>
                <a:lnTo>
                  <a:pt x="3781" y="3598"/>
                </a:lnTo>
                <a:lnTo>
                  <a:pt x="3599" y="3778"/>
                </a:lnTo>
                <a:lnTo>
                  <a:pt x="3573" y="3801"/>
                </a:lnTo>
                <a:lnTo>
                  <a:pt x="3544" y="3818"/>
                </a:lnTo>
                <a:lnTo>
                  <a:pt x="3514" y="3828"/>
                </a:lnTo>
                <a:lnTo>
                  <a:pt x="3481" y="3833"/>
                </a:lnTo>
                <a:lnTo>
                  <a:pt x="3450" y="3833"/>
                </a:lnTo>
                <a:lnTo>
                  <a:pt x="3417" y="3828"/>
                </a:lnTo>
                <a:lnTo>
                  <a:pt x="3386" y="3816"/>
                </a:lnTo>
                <a:lnTo>
                  <a:pt x="3357" y="3799"/>
                </a:lnTo>
                <a:lnTo>
                  <a:pt x="2994" y="3540"/>
                </a:lnTo>
                <a:lnTo>
                  <a:pt x="2910" y="3587"/>
                </a:lnTo>
                <a:lnTo>
                  <a:pt x="2824" y="3630"/>
                </a:lnTo>
                <a:lnTo>
                  <a:pt x="2733" y="3667"/>
                </a:lnTo>
                <a:lnTo>
                  <a:pt x="2640" y="3700"/>
                </a:lnTo>
                <a:lnTo>
                  <a:pt x="2546" y="3726"/>
                </a:lnTo>
                <a:lnTo>
                  <a:pt x="2474" y="4155"/>
                </a:lnTo>
                <a:lnTo>
                  <a:pt x="2466" y="4188"/>
                </a:lnTo>
                <a:lnTo>
                  <a:pt x="2452" y="4218"/>
                </a:lnTo>
                <a:lnTo>
                  <a:pt x="2433" y="4246"/>
                </a:lnTo>
                <a:lnTo>
                  <a:pt x="2410" y="4268"/>
                </a:lnTo>
                <a:lnTo>
                  <a:pt x="2384" y="4288"/>
                </a:lnTo>
                <a:lnTo>
                  <a:pt x="2354" y="4301"/>
                </a:lnTo>
                <a:lnTo>
                  <a:pt x="2322" y="4310"/>
                </a:lnTo>
                <a:lnTo>
                  <a:pt x="2288" y="4312"/>
                </a:lnTo>
                <a:lnTo>
                  <a:pt x="2031" y="4312"/>
                </a:lnTo>
                <a:lnTo>
                  <a:pt x="1999" y="4310"/>
                </a:lnTo>
                <a:lnTo>
                  <a:pt x="1966" y="4301"/>
                </a:lnTo>
                <a:lnTo>
                  <a:pt x="1937" y="4288"/>
                </a:lnTo>
                <a:lnTo>
                  <a:pt x="1909" y="4268"/>
                </a:lnTo>
                <a:lnTo>
                  <a:pt x="1887" y="4246"/>
                </a:lnTo>
                <a:lnTo>
                  <a:pt x="1869" y="4218"/>
                </a:lnTo>
                <a:lnTo>
                  <a:pt x="1854" y="4188"/>
                </a:lnTo>
                <a:lnTo>
                  <a:pt x="1847" y="4155"/>
                </a:lnTo>
                <a:lnTo>
                  <a:pt x="1775" y="3726"/>
                </a:lnTo>
                <a:lnTo>
                  <a:pt x="1680" y="3700"/>
                </a:lnTo>
                <a:lnTo>
                  <a:pt x="1589" y="3668"/>
                </a:lnTo>
                <a:lnTo>
                  <a:pt x="1499" y="3632"/>
                </a:lnTo>
                <a:lnTo>
                  <a:pt x="1413" y="3591"/>
                </a:lnTo>
                <a:lnTo>
                  <a:pt x="1329" y="3544"/>
                </a:lnTo>
                <a:lnTo>
                  <a:pt x="1249" y="3493"/>
                </a:lnTo>
                <a:lnTo>
                  <a:pt x="879" y="3726"/>
                </a:lnTo>
                <a:lnTo>
                  <a:pt x="848" y="3742"/>
                </a:lnTo>
                <a:lnTo>
                  <a:pt x="816" y="3751"/>
                </a:lnTo>
                <a:lnTo>
                  <a:pt x="784" y="3755"/>
                </a:lnTo>
                <a:lnTo>
                  <a:pt x="752" y="3753"/>
                </a:lnTo>
                <a:lnTo>
                  <a:pt x="720" y="3746"/>
                </a:lnTo>
                <a:lnTo>
                  <a:pt x="689" y="3733"/>
                </a:lnTo>
                <a:lnTo>
                  <a:pt x="661" y="3714"/>
                </a:lnTo>
                <a:lnTo>
                  <a:pt x="636" y="3691"/>
                </a:lnTo>
                <a:lnTo>
                  <a:pt x="466" y="3500"/>
                </a:lnTo>
                <a:lnTo>
                  <a:pt x="446" y="3472"/>
                </a:lnTo>
                <a:lnTo>
                  <a:pt x="432" y="3443"/>
                </a:lnTo>
                <a:lnTo>
                  <a:pt x="423" y="3412"/>
                </a:lnTo>
                <a:lnTo>
                  <a:pt x="419" y="3379"/>
                </a:lnTo>
                <a:lnTo>
                  <a:pt x="421" y="3346"/>
                </a:lnTo>
                <a:lnTo>
                  <a:pt x="428" y="3315"/>
                </a:lnTo>
                <a:lnTo>
                  <a:pt x="442" y="3285"/>
                </a:lnTo>
                <a:lnTo>
                  <a:pt x="461" y="3256"/>
                </a:lnTo>
                <a:lnTo>
                  <a:pt x="733" y="2918"/>
                </a:lnTo>
                <a:lnTo>
                  <a:pt x="689" y="2829"/>
                </a:lnTo>
                <a:lnTo>
                  <a:pt x="651" y="2736"/>
                </a:lnTo>
                <a:lnTo>
                  <a:pt x="618" y="2641"/>
                </a:lnTo>
                <a:lnTo>
                  <a:pt x="590" y="2543"/>
                </a:lnTo>
                <a:lnTo>
                  <a:pt x="158" y="2471"/>
                </a:lnTo>
                <a:lnTo>
                  <a:pt x="125" y="2463"/>
                </a:lnTo>
                <a:lnTo>
                  <a:pt x="95" y="2448"/>
                </a:lnTo>
                <a:lnTo>
                  <a:pt x="68" y="2430"/>
                </a:lnTo>
                <a:lnTo>
                  <a:pt x="46" y="2406"/>
                </a:lnTo>
                <a:lnTo>
                  <a:pt x="26" y="2380"/>
                </a:lnTo>
                <a:lnTo>
                  <a:pt x="11" y="2350"/>
                </a:lnTo>
                <a:lnTo>
                  <a:pt x="4" y="2319"/>
                </a:lnTo>
                <a:lnTo>
                  <a:pt x="0" y="2285"/>
                </a:lnTo>
                <a:lnTo>
                  <a:pt x="0" y="2028"/>
                </a:lnTo>
                <a:lnTo>
                  <a:pt x="4" y="1995"/>
                </a:lnTo>
                <a:lnTo>
                  <a:pt x="11" y="1963"/>
                </a:lnTo>
                <a:lnTo>
                  <a:pt x="26" y="1933"/>
                </a:lnTo>
                <a:lnTo>
                  <a:pt x="46" y="1906"/>
                </a:lnTo>
                <a:lnTo>
                  <a:pt x="68" y="1884"/>
                </a:lnTo>
                <a:lnTo>
                  <a:pt x="95" y="1864"/>
                </a:lnTo>
                <a:lnTo>
                  <a:pt x="125" y="1851"/>
                </a:lnTo>
                <a:lnTo>
                  <a:pt x="158" y="1842"/>
                </a:lnTo>
                <a:lnTo>
                  <a:pt x="590" y="1770"/>
                </a:lnTo>
                <a:lnTo>
                  <a:pt x="617" y="1675"/>
                </a:lnTo>
                <a:lnTo>
                  <a:pt x="649" y="1582"/>
                </a:lnTo>
                <a:lnTo>
                  <a:pt x="686" y="1491"/>
                </a:lnTo>
                <a:lnTo>
                  <a:pt x="729" y="1405"/>
                </a:lnTo>
                <a:lnTo>
                  <a:pt x="778" y="1320"/>
                </a:lnTo>
                <a:lnTo>
                  <a:pt x="529" y="972"/>
                </a:lnTo>
                <a:lnTo>
                  <a:pt x="512" y="943"/>
                </a:lnTo>
                <a:lnTo>
                  <a:pt x="500" y="911"/>
                </a:lnTo>
                <a:lnTo>
                  <a:pt x="494" y="880"/>
                </a:lnTo>
                <a:lnTo>
                  <a:pt x="494" y="847"/>
                </a:lnTo>
                <a:lnTo>
                  <a:pt x="499" y="815"/>
                </a:lnTo>
                <a:lnTo>
                  <a:pt x="511" y="784"/>
                </a:lnTo>
                <a:lnTo>
                  <a:pt x="526" y="756"/>
                </a:lnTo>
                <a:lnTo>
                  <a:pt x="549" y="729"/>
                </a:lnTo>
                <a:lnTo>
                  <a:pt x="729" y="548"/>
                </a:lnTo>
                <a:lnTo>
                  <a:pt x="755" y="527"/>
                </a:lnTo>
                <a:lnTo>
                  <a:pt x="784" y="510"/>
                </a:lnTo>
                <a:lnTo>
                  <a:pt x="816" y="499"/>
                </a:lnTo>
                <a:lnTo>
                  <a:pt x="847" y="494"/>
                </a:lnTo>
                <a:lnTo>
                  <a:pt x="880" y="494"/>
                </a:lnTo>
                <a:lnTo>
                  <a:pt x="913" y="499"/>
                </a:lnTo>
                <a:lnTo>
                  <a:pt x="943" y="511"/>
                </a:lnTo>
                <a:lnTo>
                  <a:pt x="973" y="528"/>
                </a:lnTo>
                <a:lnTo>
                  <a:pt x="1320" y="777"/>
                </a:lnTo>
                <a:lnTo>
                  <a:pt x="1405" y="728"/>
                </a:lnTo>
                <a:lnTo>
                  <a:pt x="1493" y="685"/>
                </a:lnTo>
                <a:lnTo>
                  <a:pt x="1585" y="647"/>
                </a:lnTo>
                <a:lnTo>
                  <a:pt x="1678" y="614"/>
                </a:lnTo>
                <a:lnTo>
                  <a:pt x="1775" y="588"/>
                </a:lnTo>
                <a:lnTo>
                  <a:pt x="1847" y="157"/>
                </a:lnTo>
                <a:lnTo>
                  <a:pt x="1854" y="125"/>
                </a:lnTo>
                <a:lnTo>
                  <a:pt x="1869" y="95"/>
                </a:lnTo>
                <a:lnTo>
                  <a:pt x="1887" y="68"/>
                </a:lnTo>
                <a:lnTo>
                  <a:pt x="1909" y="45"/>
                </a:lnTo>
                <a:lnTo>
                  <a:pt x="1937" y="26"/>
                </a:lnTo>
                <a:lnTo>
                  <a:pt x="1966" y="12"/>
                </a:lnTo>
                <a:lnTo>
                  <a:pt x="1999" y="3"/>
                </a:lnTo>
                <a:lnTo>
                  <a:pt x="20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39" name="Shape 8039"/>
          <p:cNvGrpSpPr/>
          <p:nvPr/>
        </p:nvGrpSpPr>
        <p:grpSpPr>
          <a:xfrm>
            <a:off x="6962696" y="2077607"/>
            <a:ext cx="173517" cy="186653"/>
            <a:chOff x="-3235" y="750"/>
            <a:chExt cx="2153" cy="2316"/>
          </a:xfrm>
        </p:grpSpPr>
        <p:sp>
          <p:nvSpPr>
            <p:cNvPr id="8040" name="Shape 8040"/>
            <p:cNvSpPr/>
            <p:nvPr/>
          </p:nvSpPr>
          <p:spPr>
            <a:xfrm>
              <a:off x="-3235" y="750"/>
              <a:ext cx="2153" cy="2316"/>
            </a:xfrm>
            <a:custGeom>
              <a:avLst/>
              <a:gdLst/>
              <a:ahLst/>
              <a:cxnLst/>
              <a:rect l="0" t="0" r="0" b="0"/>
              <a:pathLst>
                <a:path w="4305" h="4631" extrusionOk="0">
                  <a:moveTo>
                    <a:pt x="538" y="1527"/>
                  </a:moveTo>
                  <a:lnTo>
                    <a:pt x="538" y="4125"/>
                  </a:lnTo>
                  <a:lnTo>
                    <a:pt x="3767" y="4125"/>
                  </a:lnTo>
                  <a:lnTo>
                    <a:pt x="3767" y="1527"/>
                  </a:lnTo>
                  <a:lnTo>
                    <a:pt x="538" y="1527"/>
                  </a:lnTo>
                  <a:close/>
                  <a:moveTo>
                    <a:pt x="993" y="0"/>
                  </a:moveTo>
                  <a:lnTo>
                    <a:pt x="1006" y="0"/>
                  </a:lnTo>
                  <a:lnTo>
                    <a:pt x="1058" y="5"/>
                  </a:lnTo>
                  <a:lnTo>
                    <a:pt x="1107" y="16"/>
                  </a:lnTo>
                  <a:lnTo>
                    <a:pt x="1153" y="36"/>
                  </a:lnTo>
                  <a:lnTo>
                    <a:pt x="1195" y="61"/>
                  </a:lnTo>
                  <a:lnTo>
                    <a:pt x="1232" y="94"/>
                  </a:lnTo>
                  <a:lnTo>
                    <a:pt x="1264" y="130"/>
                  </a:lnTo>
                  <a:lnTo>
                    <a:pt x="1290" y="173"/>
                  </a:lnTo>
                  <a:lnTo>
                    <a:pt x="1309" y="219"/>
                  </a:lnTo>
                  <a:lnTo>
                    <a:pt x="1322" y="269"/>
                  </a:lnTo>
                  <a:lnTo>
                    <a:pt x="1326" y="319"/>
                  </a:lnTo>
                  <a:lnTo>
                    <a:pt x="1326" y="561"/>
                  </a:lnTo>
                  <a:lnTo>
                    <a:pt x="2979" y="561"/>
                  </a:lnTo>
                  <a:lnTo>
                    <a:pt x="2979" y="319"/>
                  </a:lnTo>
                  <a:lnTo>
                    <a:pt x="2983" y="269"/>
                  </a:lnTo>
                  <a:lnTo>
                    <a:pt x="2996" y="219"/>
                  </a:lnTo>
                  <a:lnTo>
                    <a:pt x="3014" y="173"/>
                  </a:lnTo>
                  <a:lnTo>
                    <a:pt x="3041" y="130"/>
                  </a:lnTo>
                  <a:lnTo>
                    <a:pt x="3072" y="94"/>
                  </a:lnTo>
                  <a:lnTo>
                    <a:pt x="3110" y="61"/>
                  </a:lnTo>
                  <a:lnTo>
                    <a:pt x="3153" y="36"/>
                  </a:lnTo>
                  <a:lnTo>
                    <a:pt x="3198" y="16"/>
                  </a:lnTo>
                  <a:lnTo>
                    <a:pt x="3247" y="5"/>
                  </a:lnTo>
                  <a:lnTo>
                    <a:pt x="3300" y="0"/>
                  </a:lnTo>
                  <a:lnTo>
                    <a:pt x="3312" y="0"/>
                  </a:lnTo>
                  <a:lnTo>
                    <a:pt x="3364" y="5"/>
                  </a:lnTo>
                  <a:lnTo>
                    <a:pt x="3414" y="16"/>
                  </a:lnTo>
                  <a:lnTo>
                    <a:pt x="3459" y="36"/>
                  </a:lnTo>
                  <a:lnTo>
                    <a:pt x="3501" y="61"/>
                  </a:lnTo>
                  <a:lnTo>
                    <a:pt x="3538" y="94"/>
                  </a:lnTo>
                  <a:lnTo>
                    <a:pt x="3571" y="130"/>
                  </a:lnTo>
                  <a:lnTo>
                    <a:pt x="3596" y="173"/>
                  </a:lnTo>
                  <a:lnTo>
                    <a:pt x="3616" y="219"/>
                  </a:lnTo>
                  <a:lnTo>
                    <a:pt x="3629" y="269"/>
                  </a:lnTo>
                  <a:lnTo>
                    <a:pt x="3633" y="319"/>
                  </a:lnTo>
                  <a:lnTo>
                    <a:pt x="3633" y="561"/>
                  </a:lnTo>
                  <a:lnTo>
                    <a:pt x="3985" y="561"/>
                  </a:lnTo>
                  <a:lnTo>
                    <a:pt x="4037" y="565"/>
                  </a:lnTo>
                  <a:lnTo>
                    <a:pt x="4086" y="576"/>
                  </a:lnTo>
                  <a:lnTo>
                    <a:pt x="4131" y="596"/>
                  </a:lnTo>
                  <a:lnTo>
                    <a:pt x="4174" y="621"/>
                  </a:lnTo>
                  <a:lnTo>
                    <a:pt x="4212" y="654"/>
                  </a:lnTo>
                  <a:lnTo>
                    <a:pt x="4243" y="692"/>
                  </a:lnTo>
                  <a:lnTo>
                    <a:pt x="4270" y="733"/>
                  </a:lnTo>
                  <a:lnTo>
                    <a:pt x="4288" y="779"/>
                  </a:lnTo>
                  <a:lnTo>
                    <a:pt x="4301" y="829"/>
                  </a:lnTo>
                  <a:lnTo>
                    <a:pt x="4305" y="881"/>
                  </a:lnTo>
                  <a:lnTo>
                    <a:pt x="4305" y="4311"/>
                  </a:lnTo>
                  <a:lnTo>
                    <a:pt x="4301" y="4363"/>
                  </a:lnTo>
                  <a:lnTo>
                    <a:pt x="4288" y="4412"/>
                  </a:lnTo>
                  <a:lnTo>
                    <a:pt x="4270" y="4458"/>
                  </a:lnTo>
                  <a:lnTo>
                    <a:pt x="4243" y="4500"/>
                  </a:lnTo>
                  <a:lnTo>
                    <a:pt x="4212" y="4537"/>
                  </a:lnTo>
                  <a:lnTo>
                    <a:pt x="4174" y="4569"/>
                  </a:lnTo>
                  <a:lnTo>
                    <a:pt x="4131" y="4594"/>
                  </a:lnTo>
                  <a:lnTo>
                    <a:pt x="4086" y="4614"/>
                  </a:lnTo>
                  <a:lnTo>
                    <a:pt x="4037" y="4627"/>
                  </a:lnTo>
                  <a:lnTo>
                    <a:pt x="3985" y="4631"/>
                  </a:lnTo>
                  <a:lnTo>
                    <a:pt x="321" y="4631"/>
                  </a:lnTo>
                  <a:lnTo>
                    <a:pt x="268" y="4627"/>
                  </a:lnTo>
                  <a:lnTo>
                    <a:pt x="219" y="4614"/>
                  </a:lnTo>
                  <a:lnTo>
                    <a:pt x="172" y="4594"/>
                  </a:lnTo>
                  <a:lnTo>
                    <a:pt x="131" y="4569"/>
                  </a:lnTo>
                  <a:lnTo>
                    <a:pt x="93" y="4537"/>
                  </a:lnTo>
                  <a:lnTo>
                    <a:pt x="61" y="4500"/>
                  </a:lnTo>
                  <a:lnTo>
                    <a:pt x="35" y="4458"/>
                  </a:lnTo>
                  <a:lnTo>
                    <a:pt x="16" y="4412"/>
                  </a:lnTo>
                  <a:lnTo>
                    <a:pt x="4" y="4363"/>
                  </a:lnTo>
                  <a:lnTo>
                    <a:pt x="0" y="4311"/>
                  </a:lnTo>
                  <a:lnTo>
                    <a:pt x="0" y="881"/>
                  </a:lnTo>
                  <a:lnTo>
                    <a:pt x="4" y="829"/>
                  </a:lnTo>
                  <a:lnTo>
                    <a:pt x="16" y="779"/>
                  </a:lnTo>
                  <a:lnTo>
                    <a:pt x="35" y="733"/>
                  </a:lnTo>
                  <a:lnTo>
                    <a:pt x="61" y="692"/>
                  </a:lnTo>
                  <a:lnTo>
                    <a:pt x="93" y="654"/>
                  </a:lnTo>
                  <a:lnTo>
                    <a:pt x="131" y="621"/>
                  </a:lnTo>
                  <a:lnTo>
                    <a:pt x="172" y="596"/>
                  </a:lnTo>
                  <a:lnTo>
                    <a:pt x="219" y="576"/>
                  </a:lnTo>
                  <a:lnTo>
                    <a:pt x="268" y="565"/>
                  </a:lnTo>
                  <a:lnTo>
                    <a:pt x="321" y="561"/>
                  </a:lnTo>
                  <a:lnTo>
                    <a:pt x="672" y="561"/>
                  </a:lnTo>
                  <a:lnTo>
                    <a:pt x="672" y="319"/>
                  </a:lnTo>
                  <a:lnTo>
                    <a:pt x="677" y="269"/>
                  </a:lnTo>
                  <a:lnTo>
                    <a:pt x="689" y="219"/>
                  </a:lnTo>
                  <a:lnTo>
                    <a:pt x="708" y="173"/>
                  </a:lnTo>
                  <a:lnTo>
                    <a:pt x="734" y="130"/>
                  </a:lnTo>
                  <a:lnTo>
                    <a:pt x="766" y="94"/>
                  </a:lnTo>
                  <a:lnTo>
                    <a:pt x="804" y="61"/>
                  </a:lnTo>
                  <a:lnTo>
                    <a:pt x="846" y="36"/>
                  </a:lnTo>
                  <a:lnTo>
                    <a:pt x="891" y="16"/>
                  </a:lnTo>
                  <a:lnTo>
                    <a:pt x="941" y="5"/>
                  </a:lnTo>
                  <a:lnTo>
                    <a:pt x="9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1" name="Shape 8041"/>
            <p:cNvSpPr/>
            <p:nvPr/>
          </p:nvSpPr>
          <p:spPr>
            <a:xfrm>
              <a:off x="-2772" y="1772"/>
              <a:ext cx="329" cy="329"/>
            </a:xfrm>
            <a:custGeom>
              <a:avLst/>
              <a:gdLst/>
              <a:ahLst/>
              <a:cxnLst/>
              <a:rect l="0" t="0" r="0" b="0"/>
              <a:pathLst>
                <a:path w="660" h="659" extrusionOk="0">
                  <a:moveTo>
                    <a:pt x="51" y="0"/>
                  </a:moveTo>
                  <a:lnTo>
                    <a:pt x="609" y="0"/>
                  </a:lnTo>
                  <a:lnTo>
                    <a:pt x="629" y="5"/>
                  </a:lnTo>
                  <a:lnTo>
                    <a:pt x="646" y="15"/>
                  </a:lnTo>
                  <a:lnTo>
                    <a:pt x="657" y="32"/>
                  </a:lnTo>
                  <a:lnTo>
                    <a:pt x="660" y="51"/>
                  </a:lnTo>
                  <a:lnTo>
                    <a:pt x="660" y="609"/>
                  </a:lnTo>
                  <a:lnTo>
                    <a:pt x="657" y="628"/>
                  </a:lnTo>
                  <a:lnTo>
                    <a:pt x="646" y="644"/>
                  </a:lnTo>
                  <a:lnTo>
                    <a:pt x="629" y="655"/>
                  </a:lnTo>
                  <a:lnTo>
                    <a:pt x="609" y="659"/>
                  </a:lnTo>
                  <a:lnTo>
                    <a:pt x="51" y="659"/>
                  </a:lnTo>
                  <a:lnTo>
                    <a:pt x="31" y="655"/>
                  </a:lnTo>
                  <a:lnTo>
                    <a:pt x="16" y="644"/>
                  </a:lnTo>
                  <a:lnTo>
                    <a:pt x="4" y="628"/>
                  </a:lnTo>
                  <a:lnTo>
                    <a:pt x="0" y="609"/>
                  </a:lnTo>
                  <a:lnTo>
                    <a:pt x="0" y="51"/>
                  </a:lnTo>
                  <a:lnTo>
                    <a:pt x="4" y="32"/>
                  </a:lnTo>
                  <a:lnTo>
                    <a:pt x="16" y="15"/>
                  </a:lnTo>
                  <a:lnTo>
                    <a:pt x="31" y="5"/>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2" name="Shape 8042"/>
            <p:cNvSpPr/>
            <p:nvPr/>
          </p:nvSpPr>
          <p:spPr>
            <a:xfrm>
              <a:off x="-2324" y="1772"/>
              <a:ext cx="330" cy="329"/>
            </a:xfrm>
            <a:custGeom>
              <a:avLst/>
              <a:gdLst/>
              <a:ahLst/>
              <a:cxnLst/>
              <a:rect l="0" t="0" r="0" b="0"/>
              <a:pathLst>
                <a:path w="660" h="659" extrusionOk="0">
                  <a:moveTo>
                    <a:pt x="52" y="0"/>
                  </a:moveTo>
                  <a:lnTo>
                    <a:pt x="609" y="0"/>
                  </a:lnTo>
                  <a:lnTo>
                    <a:pt x="629" y="5"/>
                  </a:lnTo>
                  <a:lnTo>
                    <a:pt x="646" y="15"/>
                  </a:lnTo>
                  <a:lnTo>
                    <a:pt x="657" y="32"/>
                  </a:lnTo>
                  <a:lnTo>
                    <a:pt x="660" y="51"/>
                  </a:lnTo>
                  <a:lnTo>
                    <a:pt x="660" y="609"/>
                  </a:lnTo>
                  <a:lnTo>
                    <a:pt x="657" y="628"/>
                  </a:lnTo>
                  <a:lnTo>
                    <a:pt x="646"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3" name="Shape 8043"/>
            <p:cNvSpPr/>
            <p:nvPr/>
          </p:nvSpPr>
          <p:spPr>
            <a:xfrm>
              <a:off x="-1876" y="1772"/>
              <a:ext cx="331" cy="329"/>
            </a:xfrm>
            <a:custGeom>
              <a:avLst/>
              <a:gdLst/>
              <a:ahLst/>
              <a:cxnLst/>
              <a:rect l="0" t="0" r="0" b="0"/>
              <a:pathLst>
                <a:path w="661" h="659" extrusionOk="0">
                  <a:moveTo>
                    <a:pt x="52" y="0"/>
                  </a:moveTo>
                  <a:lnTo>
                    <a:pt x="609" y="0"/>
                  </a:lnTo>
                  <a:lnTo>
                    <a:pt x="629" y="5"/>
                  </a:lnTo>
                  <a:lnTo>
                    <a:pt x="645" y="15"/>
                  </a:lnTo>
                  <a:lnTo>
                    <a:pt x="657" y="32"/>
                  </a:lnTo>
                  <a:lnTo>
                    <a:pt x="661" y="51"/>
                  </a:lnTo>
                  <a:lnTo>
                    <a:pt x="661" y="609"/>
                  </a:lnTo>
                  <a:lnTo>
                    <a:pt x="657" y="628"/>
                  </a:lnTo>
                  <a:lnTo>
                    <a:pt x="645"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4" name="Shape 8044"/>
            <p:cNvSpPr/>
            <p:nvPr/>
          </p:nvSpPr>
          <p:spPr>
            <a:xfrm>
              <a:off x="-2772" y="2220"/>
              <a:ext cx="329" cy="329"/>
            </a:xfrm>
            <a:custGeom>
              <a:avLst/>
              <a:gdLst/>
              <a:ahLst/>
              <a:cxnLst/>
              <a:rect l="0" t="0" r="0" b="0"/>
              <a:pathLst>
                <a:path w="660" h="659" extrusionOk="0">
                  <a:moveTo>
                    <a:pt x="51" y="0"/>
                  </a:moveTo>
                  <a:lnTo>
                    <a:pt x="609" y="0"/>
                  </a:lnTo>
                  <a:lnTo>
                    <a:pt x="629" y="5"/>
                  </a:lnTo>
                  <a:lnTo>
                    <a:pt x="646" y="16"/>
                  </a:lnTo>
                  <a:lnTo>
                    <a:pt x="657" y="31"/>
                  </a:lnTo>
                  <a:lnTo>
                    <a:pt x="660" y="51"/>
                  </a:lnTo>
                  <a:lnTo>
                    <a:pt x="660" y="608"/>
                  </a:lnTo>
                  <a:lnTo>
                    <a:pt x="657" y="628"/>
                  </a:lnTo>
                  <a:lnTo>
                    <a:pt x="646" y="644"/>
                  </a:lnTo>
                  <a:lnTo>
                    <a:pt x="629" y="655"/>
                  </a:lnTo>
                  <a:lnTo>
                    <a:pt x="609" y="659"/>
                  </a:lnTo>
                  <a:lnTo>
                    <a:pt x="51" y="659"/>
                  </a:lnTo>
                  <a:lnTo>
                    <a:pt x="31" y="655"/>
                  </a:lnTo>
                  <a:lnTo>
                    <a:pt x="16" y="644"/>
                  </a:lnTo>
                  <a:lnTo>
                    <a:pt x="4" y="628"/>
                  </a:lnTo>
                  <a:lnTo>
                    <a:pt x="0" y="608"/>
                  </a:lnTo>
                  <a:lnTo>
                    <a:pt x="0" y="51"/>
                  </a:lnTo>
                  <a:lnTo>
                    <a:pt x="4" y="31"/>
                  </a:lnTo>
                  <a:lnTo>
                    <a:pt x="16" y="16"/>
                  </a:lnTo>
                  <a:lnTo>
                    <a:pt x="31" y="5"/>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5" name="Shape 8045"/>
            <p:cNvSpPr/>
            <p:nvPr/>
          </p:nvSpPr>
          <p:spPr>
            <a:xfrm>
              <a:off x="-2324" y="2220"/>
              <a:ext cx="330" cy="329"/>
            </a:xfrm>
            <a:custGeom>
              <a:avLst/>
              <a:gdLst/>
              <a:ahLst/>
              <a:cxnLst/>
              <a:rect l="0" t="0" r="0" b="0"/>
              <a:pathLst>
                <a:path w="660" h="659" extrusionOk="0">
                  <a:moveTo>
                    <a:pt x="52" y="0"/>
                  </a:moveTo>
                  <a:lnTo>
                    <a:pt x="609" y="0"/>
                  </a:lnTo>
                  <a:lnTo>
                    <a:pt x="629" y="5"/>
                  </a:lnTo>
                  <a:lnTo>
                    <a:pt x="646" y="16"/>
                  </a:lnTo>
                  <a:lnTo>
                    <a:pt x="657" y="31"/>
                  </a:lnTo>
                  <a:lnTo>
                    <a:pt x="660" y="51"/>
                  </a:lnTo>
                  <a:lnTo>
                    <a:pt x="660" y="608"/>
                  </a:lnTo>
                  <a:lnTo>
                    <a:pt x="657" y="628"/>
                  </a:lnTo>
                  <a:lnTo>
                    <a:pt x="646"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6" name="Shape 8046"/>
            <p:cNvSpPr/>
            <p:nvPr/>
          </p:nvSpPr>
          <p:spPr>
            <a:xfrm>
              <a:off x="-1876" y="2220"/>
              <a:ext cx="331" cy="329"/>
            </a:xfrm>
            <a:custGeom>
              <a:avLst/>
              <a:gdLst/>
              <a:ahLst/>
              <a:cxnLst/>
              <a:rect l="0" t="0" r="0" b="0"/>
              <a:pathLst>
                <a:path w="661" h="659" extrusionOk="0">
                  <a:moveTo>
                    <a:pt x="52" y="0"/>
                  </a:moveTo>
                  <a:lnTo>
                    <a:pt x="609" y="0"/>
                  </a:lnTo>
                  <a:lnTo>
                    <a:pt x="629" y="5"/>
                  </a:lnTo>
                  <a:lnTo>
                    <a:pt x="645" y="16"/>
                  </a:lnTo>
                  <a:lnTo>
                    <a:pt x="657" y="31"/>
                  </a:lnTo>
                  <a:lnTo>
                    <a:pt x="661" y="51"/>
                  </a:lnTo>
                  <a:lnTo>
                    <a:pt x="661" y="608"/>
                  </a:lnTo>
                  <a:lnTo>
                    <a:pt x="657" y="628"/>
                  </a:lnTo>
                  <a:lnTo>
                    <a:pt x="645"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047" name="Shape 8047"/>
          <p:cNvSpPr/>
          <p:nvPr/>
        </p:nvSpPr>
        <p:spPr>
          <a:xfrm>
            <a:off x="4070960" y="2075348"/>
            <a:ext cx="191429" cy="191171"/>
          </a:xfrm>
          <a:custGeom>
            <a:avLst/>
            <a:gdLst/>
            <a:ahLst/>
            <a:cxnLst/>
            <a:rect l="0" t="0" r="0" b="0"/>
            <a:pathLst>
              <a:path w="4446" h="4440" extrusionOk="0">
                <a:moveTo>
                  <a:pt x="2222" y="940"/>
                </a:moveTo>
                <a:lnTo>
                  <a:pt x="2117" y="944"/>
                </a:lnTo>
                <a:lnTo>
                  <a:pt x="2014" y="958"/>
                </a:lnTo>
                <a:lnTo>
                  <a:pt x="1915" y="978"/>
                </a:lnTo>
                <a:lnTo>
                  <a:pt x="1818" y="1005"/>
                </a:lnTo>
                <a:lnTo>
                  <a:pt x="1724" y="1042"/>
                </a:lnTo>
                <a:lnTo>
                  <a:pt x="1634" y="1084"/>
                </a:lnTo>
                <a:lnTo>
                  <a:pt x="1548" y="1132"/>
                </a:lnTo>
                <a:lnTo>
                  <a:pt x="1466" y="1188"/>
                </a:lnTo>
                <a:lnTo>
                  <a:pt x="1389" y="1249"/>
                </a:lnTo>
                <a:lnTo>
                  <a:pt x="1317" y="1315"/>
                </a:lnTo>
                <a:lnTo>
                  <a:pt x="1250" y="1388"/>
                </a:lnTo>
                <a:lnTo>
                  <a:pt x="1188" y="1465"/>
                </a:lnTo>
                <a:lnTo>
                  <a:pt x="1134" y="1546"/>
                </a:lnTo>
                <a:lnTo>
                  <a:pt x="1084" y="1633"/>
                </a:lnTo>
                <a:lnTo>
                  <a:pt x="1042" y="1722"/>
                </a:lnTo>
                <a:lnTo>
                  <a:pt x="1007" y="1815"/>
                </a:lnTo>
                <a:lnTo>
                  <a:pt x="978" y="1913"/>
                </a:lnTo>
                <a:lnTo>
                  <a:pt x="958" y="2013"/>
                </a:lnTo>
                <a:lnTo>
                  <a:pt x="946" y="2116"/>
                </a:lnTo>
                <a:lnTo>
                  <a:pt x="941" y="2220"/>
                </a:lnTo>
                <a:lnTo>
                  <a:pt x="946" y="2325"/>
                </a:lnTo>
                <a:lnTo>
                  <a:pt x="958" y="2428"/>
                </a:lnTo>
                <a:lnTo>
                  <a:pt x="978" y="2528"/>
                </a:lnTo>
                <a:lnTo>
                  <a:pt x="1007" y="2624"/>
                </a:lnTo>
                <a:lnTo>
                  <a:pt x="1042" y="2719"/>
                </a:lnTo>
                <a:lnTo>
                  <a:pt x="1084" y="2808"/>
                </a:lnTo>
                <a:lnTo>
                  <a:pt x="1134" y="2895"/>
                </a:lnTo>
                <a:lnTo>
                  <a:pt x="1188" y="2976"/>
                </a:lnTo>
                <a:lnTo>
                  <a:pt x="1250" y="3053"/>
                </a:lnTo>
                <a:lnTo>
                  <a:pt x="1317" y="3125"/>
                </a:lnTo>
                <a:lnTo>
                  <a:pt x="1389" y="3192"/>
                </a:lnTo>
                <a:lnTo>
                  <a:pt x="1466" y="3253"/>
                </a:lnTo>
                <a:lnTo>
                  <a:pt x="1548" y="3309"/>
                </a:lnTo>
                <a:lnTo>
                  <a:pt x="1634" y="3357"/>
                </a:lnTo>
                <a:lnTo>
                  <a:pt x="1724" y="3399"/>
                </a:lnTo>
                <a:lnTo>
                  <a:pt x="1818" y="3435"/>
                </a:lnTo>
                <a:lnTo>
                  <a:pt x="1915" y="3463"/>
                </a:lnTo>
                <a:lnTo>
                  <a:pt x="2014" y="3483"/>
                </a:lnTo>
                <a:lnTo>
                  <a:pt x="2117" y="3495"/>
                </a:lnTo>
                <a:lnTo>
                  <a:pt x="2222" y="3500"/>
                </a:lnTo>
                <a:lnTo>
                  <a:pt x="2318" y="3497"/>
                </a:lnTo>
                <a:lnTo>
                  <a:pt x="2410" y="3486"/>
                </a:lnTo>
                <a:lnTo>
                  <a:pt x="2501" y="3470"/>
                </a:lnTo>
                <a:lnTo>
                  <a:pt x="2589" y="3447"/>
                </a:lnTo>
                <a:lnTo>
                  <a:pt x="2674" y="3418"/>
                </a:lnTo>
                <a:lnTo>
                  <a:pt x="2757" y="3383"/>
                </a:lnTo>
                <a:lnTo>
                  <a:pt x="2837" y="3344"/>
                </a:lnTo>
                <a:lnTo>
                  <a:pt x="2913" y="3299"/>
                </a:lnTo>
                <a:lnTo>
                  <a:pt x="2345" y="2733"/>
                </a:lnTo>
                <a:lnTo>
                  <a:pt x="2272" y="2760"/>
                </a:lnTo>
                <a:lnTo>
                  <a:pt x="2196" y="2779"/>
                </a:lnTo>
                <a:lnTo>
                  <a:pt x="2119" y="2791"/>
                </a:lnTo>
                <a:lnTo>
                  <a:pt x="2039" y="2795"/>
                </a:lnTo>
                <a:lnTo>
                  <a:pt x="1968" y="2791"/>
                </a:lnTo>
                <a:lnTo>
                  <a:pt x="1901" y="2783"/>
                </a:lnTo>
                <a:lnTo>
                  <a:pt x="1834" y="2768"/>
                </a:lnTo>
                <a:lnTo>
                  <a:pt x="1769" y="2747"/>
                </a:lnTo>
                <a:lnTo>
                  <a:pt x="1707" y="2722"/>
                </a:lnTo>
                <a:lnTo>
                  <a:pt x="1646" y="2689"/>
                </a:lnTo>
                <a:lnTo>
                  <a:pt x="1589" y="2653"/>
                </a:lnTo>
                <a:lnTo>
                  <a:pt x="1533" y="2611"/>
                </a:lnTo>
                <a:lnTo>
                  <a:pt x="1483" y="2565"/>
                </a:lnTo>
                <a:lnTo>
                  <a:pt x="1432" y="2508"/>
                </a:lnTo>
                <a:lnTo>
                  <a:pt x="1387" y="2447"/>
                </a:lnTo>
                <a:lnTo>
                  <a:pt x="1348" y="2384"/>
                </a:lnTo>
                <a:lnTo>
                  <a:pt x="1315" y="2317"/>
                </a:lnTo>
                <a:lnTo>
                  <a:pt x="1290" y="2247"/>
                </a:lnTo>
                <a:lnTo>
                  <a:pt x="1271" y="2175"/>
                </a:lnTo>
                <a:lnTo>
                  <a:pt x="1258" y="2102"/>
                </a:lnTo>
                <a:lnTo>
                  <a:pt x="1253" y="2028"/>
                </a:lnTo>
                <a:lnTo>
                  <a:pt x="1254" y="1953"/>
                </a:lnTo>
                <a:lnTo>
                  <a:pt x="1264" y="1879"/>
                </a:lnTo>
                <a:lnTo>
                  <a:pt x="1280" y="1805"/>
                </a:lnTo>
                <a:lnTo>
                  <a:pt x="1290" y="1782"/>
                </a:lnTo>
                <a:lnTo>
                  <a:pt x="1303" y="1764"/>
                </a:lnTo>
                <a:lnTo>
                  <a:pt x="1321" y="1749"/>
                </a:lnTo>
                <a:lnTo>
                  <a:pt x="1341" y="1741"/>
                </a:lnTo>
                <a:lnTo>
                  <a:pt x="1363" y="1737"/>
                </a:lnTo>
                <a:lnTo>
                  <a:pt x="1376" y="1738"/>
                </a:lnTo>
                <a:lnTo>
                  <a:pt x="1393" y="1742"/>
                </a:lnTo>
                <a:lnTo>
                  <a:pt x="1410" y="1752"/>
                </a:lnTo>
                <a:lnTo>
                  <a:pt x="1428" y="1767"/>
                </a:lnTo>
                <a:lnTo>
                  <a:pt x="1431" y="1768"/>
                </a:lnTo>
                <a:lnTo>
                  <a:pt x="1437" y="1775"/>
                </a:lnTo>
                <a:lnTo>
                  <a:pt x="1448" y="1786"/>
                </a:lnTo>
                <a:lnTo>
                  <a:pt x="1462" y="1800"/>
                </a:lnTo>
                <a:lnTo>
                  <a:pt x="1479" y="1818"/>
                </a:lnTo>
                <a:lnTo>
                  <a:pt x="1500" y="1838"/>
                </a:lnTo>
                <a:lnTo>
                  <a:pt x="1523" y="1860"/>
                </a:lnTo>
                <a:lnTo>
                  <a:pt x="1547" y="1884"/>
                </a:lnTo>
                <a:lnTo>
                  <a:pt x="1573" y="1910"/>
                </a:lnTo>
                <a:lnTo>
                  <a:pt x="1600" y="1937"/>
                </a:lnTo>
                <a:lnTo>
                  <a:pt x="1627" y="1963"/>
                </a:lnTo>
                <a:lnTo>
                  <a:pt x="1653" y="1990"/>
                </a:lnTo>
                <a:lnTo>
                  <a:pt x="1680" y="2017"/>
                </a:lnTo>
                <a:lnTo>
                  <a:pt x="1706" y="2043"/>
                </a:lnTo>
                <a:lnTo>
                  <a:pt x="1730" y="2066"/>
                </a:lnTo>
                <a:lnTo>
                  <a:pt x="1753" y="2089"/>
                </a:lnTo>
                <a:lnTo>
                  <a:pt x="1773" y="2109"/>
                </a:lnTo>
                <a:lnTo>
                  <a:pt x="1791" y="2126"/>
                </a:lnTo>
                <a:lnTo>
                  <a:pt x="1806" y="2137"/>
                </a:lnTo>
                <a:lnTo>
                  <a:pt x="1821" y="2143"/>
                </a:lnTo>
                <a:lnTo>
                  <a:pt x="1833" y="2144"/>
                </a:lnTo>
                <a:lnTo>
                  <a:pt x="1836" y="2144"/>
                </a:lnTo>
                <a:lnTo>
                  <a:pt x="1837" y="2144"/>
                </a:lnTo>
                <a:lnTo>
                  <a:pt x="1842" y="2143"/>
                </a:lnTo>
                <a:lnTo>
                  <a:pt x="1842" y="2144"/>
                </a:lnTo>
                <a:lnTo>
                  <a:pt x="1887" y="2139"/>
                </a:lnTo>
                <a:lnTo>
                  <a:pt x="1933" y="2133"/>
                </a:lnTo>
                <a:lnTo>
                  <a:pt x="1979" y="2128"/>
                </a:lnTo>
                <a:lnTo>
                  <a:pt x="2021" y="2121"/>
                </a:lnTo>
                <a:lnTo>
                  <a:pt x="2060" y="2114"/>
                </a:lnTo>
                <a:lnTo>
                  <a:pt x="2093" y="2108"/>
                </a:lnTo>
                <a:lnTo>
                  <a:pt x="2117" y="2101"/>
                </a:lnTo>
                <a:lnTo>
                  <a:pt x="2123" y="2094"/>
                </a:lnTo>
                <a:lnTo>
                  <a:pt x="2127" y="2091"/>
                </a:lnTo>
                <a:lnTo>
                  <a:pt x="2130" y="2089"/>
                </a:lnTo>
                <a:lnTo>
                  <a:pt x="2136" y="2064"/>
                </a:lnTo>
                <a:lnTo>
                  <a:pt x="2143" y="2032"/>
                </a:lnTo>
                <a:lnTo>
                  <a:pt x="2150" y="1995"/>
                </a:lnTo>
                <a:lnTo>
                  <a:pt x="2155" y="1952"/>
                </a:lnTo>
                <a:lnTo>
                  <a:pt x="2162" y="1907"/>
                </a:lnTo>
                <a:lnTo>
                  <a:pt x="2167" y="1863"/>
                </a:lnTo>
                <a:lnTo>
                  <a:pt x="2172" y="1818"/>
                </a:lnTo>
                <a:lnTo>
                  <a:pt x="2173" y="1811"/>
                </a:lnTo>
                <a:lnTo>
                  <a:pt x="2173" y="1803"/>
                </a:lnTo>
                <a:lnTo>
                  <a:pt x="2173" y="1792"/>
                </a:lnTo>
                <a:lnTo>
                  <a:pt x="2170" y="1780"/>
                </a:lnTo>
                <a:lnTo>
                  <a:pt x="2163" y="1771"/>
                </a:lnTo>
                <a:lnTo>
                  <a:pt x="2147" y="1753"/>
                </a:lnTo>
                <a:lnTo>
                  <a:pt x="2127" y="1734"/>
                </a:lnTo>
                <a:lnTo>
                  <a:pt x="2105" y="1711"/>
                </a:lnTo>
                <a:lnTo>
                  <a:pt x="2079" y="1687"/>
                </a:lnTo>
                <a:lnTo>
                  <a:pt x="2054" y="1661"/>
                </a:lnTo>
                <a:lnTo>
                  <a:pt x="2027" y="1633"/>
                </a:lnTo>
                <a:lnTo>
                  <a:pt x="1999" y="1606"/>
                </a:lnTo>
                <a:lnTo>
                  <a:pt x="1972" y="1577"/>
                </a:lnTo>
                <a:lnTo>
                  <a:pt x="1944" y="1550"/>
                </a:lnTo>
                <a:lnTo>
                  <a:pt x="1918" y="1525"/>
                </a:lnTo>
                <a:lnTo>
                  <a:pt x="1892" y="1499"/>
                </a:lnTo>
                <a:lnTo>
                  <a:pt x="1869" y="1476"/>
                </a:lnTo>
                <a:lnTo>
                  <a:pt x="1849" y="1454"/>
                </a:lnTo>
                <a:lnTo>
                  <a:pt x="1830" y="1435"/>
                </a:lnTo>
                <a:lnTo>
                  <a:pt x="1815" y="1420"/>
                </a:lnTo>
                <a:lnTo>
                  <a:pt x="1804" y="1410"/>
                </a:lnTo>
                <a:lnTo>
                  <a:pt x="1796" y="1401"/>
                </a:lnTo>
                <a:lnTo>
                  <a:pt x="1795" y="1400"/>
                </a:lnTo>
                <a:lnTo>
                  <a:pt x="1780" y="1381"/>
                </a:lnTo>
                <a:lnTo>
                  <a:pt x="1771" y="1359"/>
                </a:lnTo>
                <a:lnTo>
                  <a:pt x="1766" y="1338"/>
                </a:lnTo>
                <a:lnTo>
                  <a:pt x="1769" y="1315"/>
                </a:lnTo>
                <a:lnTo>
                  <a:pt x="1779" y="1293"/>
                </a:lnTo>
                <a:lnTo>
                  <a:pt x="1792" y="1276"/>
                </a:lnTo>
                <a:lnTo>
                  <a:pt x="1810" y="1262"/>
                </a:lnTo>
                <a:lnTo>
                  <a:pt x="1832" y="1253"/>
                </a:lnTo>
                <a:lnTo>
                  <a:pt x="1899" y="1238"/>
                </a:lnTo>
                <a:lnTo>
                  <a:pt x="1968" y="1228"/>
                </a:lnTo>
                <a:lnTo>
                  <a:pt x="2039" y="1226"/>
                </a:lnTo>
                <a:lnTo>
                  <a:pt x="2116" y="1228"/>
                </a:lnTo>
                <a:lnTo>
                  <a:pt x="2193" y="1240"/>
                </a:lnTo>
                <a:lnTo>
                  <a:pt x="2268" y="1259"/>
                </a:lnTo>
                <a:lnTo>
                  <a:pt x="2340" y="1285"/>
                </a:lnTo>
                <a:lnTo>
                  <a:pt x="2409" y="1318"/>
                </a:lnTo>
                <a:lnTo>
                  <a:pt x="2474" y="1357"/>
                </a:lnTo>
                <a:lnTo>
                  <a:pt x="2536" y="1403"/>
                </a:lnTo>
                <a:lnTo>
                  <a:pt x="2594" y="1454"/>
                </a:lnTo>
                <a:lnTo>
                  <a:pt x="2640" y="1506"/>
                </a:lnTo>
                <a:lnTo>
                  <a:pt x="2682" y="1561"/>
                </a:lnTo>
                <a:lnTo>
                  <a:pt x="2720" y="1618"/>
                </a:lnTo>
                <a:lnTo>
                  <a:pt x="2751" y="1679"/>
                </a:lnTo>
                <a:lnTo>
                  <a:pt x="2777" y="1741"/>
                </a:lnTo>
                <a:lnTo>
                  <a:pt x="2797" y="1806"/>
                </a:lnTo>
                <a:lnTo>
                  <a:pt x="2812" y="1872"/>
                </a:lnTo>
                <a:lnTo>
                  <a:pt x="2820" y="1940"/>
                </a:lnTo>
                <a:lnTo>
                  <a:pt x="2824" y="2010"/>
                </a:lnTo>
                <a:lnTo>
                  <a:pt x="2820" y="2089"/>
                </a:lnTo>
                <a:lnTo>
                  <a:pt x="2808" y="2167"/>
                </a:lnTo>
                <a:lnTo>
                  <a:pt x="2789" y="2243"/>
                </a:lnTo>
                <a:lnTo>
                  <a:pt x="2762" y="2316"/>
                </a:lnTo>
                <a:lnTo>
                  <a:pt x="3323" y="2876"/>
                </a:lnTo>
                <a:lnTo>
                  <a:pt x="3369" y="2792"/>
                </a:lnTo>
                <a:lnTo>
                  <a:pt x="3410" y="2704"/>
                </a:lnTo>
                <a:lnTo>
                  <a:pt x="3442" y="2613"/>
                </a:lnTo>
                <a:lnTo>
                  <a:pt x="3469" y="2519"/>
                </a:lnTo>
                <a:lnTo>
                  <a:pt x="3488" y="2421"/>
                </a:lnTo>
                <a:lnTo>
                  <a:pt x="3500" y="2323"/>
                </a:lnTo>
                <a:lnTo>
                  <a:pt x="3505" y="2220"/>
                </a:lnTo>
                <a:lnTo>
                  <a:pt x="3500" y="2116"/>
                </a:lnTo>
                <a:lnTo>
                  <a:pt x="3488" y="2013"/>
                </a:lnTo>
                <a:lnTo>
                  <a:pt x="3467" y="1913"/>
                </a:lnTo>
                <a:lnTo>
                  <a:pt x="3439" y="1815"/>
                </a:lnTo>
                <a:lnTo>
                  <a:pt x="3404" y="1722"/>
                </a:lnTo>
                <a:lnTo>
                  <a:pt x="3361" y="1633"/>
                </a:lnTo>
                <a:lnTo>
                  <a:pt x="3312" y="1546"/>
                </a:lnTo>
                <a:lnTo>
                  <a:pt x="3257" y="1465"/>
                </a:lnTo>
                <a:lnTo>
                  <a:pt x="3196" y="1388"/>
                </a:lnTo>
                <a:lnTo>
                  <a:pt x="3129" y="1315"/>
                </a:lnTo>
                <a:lnTo>
                  <a:pt x="3057" y="1249"/>
                </a:lnTo>
                <a:lnTo>
                  <a:pt x="2980" y="1188"/>
                </a:lnTo>
                <a:lnTo>
                  <a:pt x="2898" y="1132"/>
                </a:lnTo>
                <a:lnTo>
                  <a:pt x="2812" y="1084"/>
                </a:lnTo>
                <a:lnTo>
                  <a:pt x="2722" y="1042"/>
                </a:lnTo>
                <a:lnTo>
                  <a:pt x="2628" y="1005"/>
                </a:lnTo>
                <a:lnTo>
                  <a:pt x="2531" y="978"/>
                </a:lnTo>
                <a:lnTo>
                  <a:pt x="2430" y="958"/>
                </a:lnTo>
                <a:lnTo>
                  <a:pt x="2327" y="944"/>
                </a:lnTo>
                <a:lnTo>
                  <a:pt x="2222" y="940"/>
                </a:lnTo>
                <a:close/>
                <a:moveTo>
                  <a:pt x="2231" y="0"/>
                </a:moveTo>
                <a:lnTo>
                  <a:pt x="2357" y="4"/>
                </a:lnTo>
                <a:lnTo>
                  <a:pt x="2482" y="15"/>
                </a:lnTo>
                <a:lnTo>
                  <a:pt x="2509" y="22"/>
                </a:lnTo>
                <a:lnTo>
                  <a:pt x="2532" y="32"/>
                </a:lnTo>
                <a:lnTo>
                  <a:pt x="2554" y="49"/>
                </a:lnTo>
                <a:lnTo>
                  <a:pt x="2570" y="69"/>
                </a:lnTo>
                <a:lnTo>
                  <a:pt x="2582" y="92"/>
                </a:lnTo>
                <a:lnTo>
                  <a:pt x="2589" y="118"/>
                </a:lnTo>
                <a:lnTo>
                  <a:pt x="2590" y="145"/>
                </a:lnTo>
                <a:lnTo>
                  <a:pt x="2590" y="202"/>
                </a:lnTo>
                <a:lnTo>
                  <a:pt x="2597" y="256"/>
                </a:lnTo>
                <a:lnTo>
                  <a:pt x="2609" y="310"/>
                </a:lnTo>
                <a:lnTo>
                  <a:pt x="2627" y="361"/>
                </a:lnTo>
                <a:lnTo>
                  <a:pt x="2651" y="410"/>
                </a:lnTo>
                <a:lnTo>
                  <a:pt x="2680" y="456"/>
                </a:lnTo>
                <a:lnTo>
                  <a:pt x="2713" y="499"/>
                </a:lnTo>
                <a:lnTo>
                  <a:pt x="2751" y="537"/>
                </a:lnTo>
                <a:lnTo>
                  <a:pt x="2793" y="572"/>
                </a:lnTo>
                <a:lnTo>
                  <a:pt x="2841" y="602"/>
                </a:lnTo>
                <a:lnTo>
                  <a:pt x="2891" y="626"/>
                </a:lnTo>
                <a:lnTo>
                  <a:pt x="2942" y="644"/>
                </a:lnTo>
                <a:lnTo>
                  <a:pt x="2995" y="656"/>
                </a:lnTo>
                <a:lnTo>
                  <a:pt x="3051" y="661"/>
                </a:lnTo>
                <a:lnTo>
                  <a:pt x="3105" y="660"/>
                </a:lnTo>
                <a:lnTo>
                  <a:pt x="3160" y="653"/>
                </a:lnTo>
                <a:lnTo>
                  <a:pt x="3215" y="641"/>
                </a:lnTo>
                <a:lnTo>
                  <a:pt x="3266" y="624"/>
                </a:lnTo>
                <a:lnTo>
                  <a:pt x="3316" y="601"/>
                </a:lnTo>
                <a:lnTo>
                  <a:pt x="3364" y="574"/>
                </a:lnTo>
                <a:lnTo>
                  <a:pt x="3407" y="540"/>
                </a:lnTo>
                <a:lnTo>
                  <a:pt x="3445" y="502"/>
                </a:lnTo>
                <a:lnTo>
                  <a:pt x="3467" y="484"/>
                </a:lnTo>
                <a:lnTo>
                  <a:pt x="3490" y="471"/>
                </a:lnTo>
                <a:lnTo>
                  <a:pt x="3514" y="464"/>
                </a:lnTo>
                <a:lnTo>
                  <a:pt x="3540" y="461"/>
                </a:lnTo>
                <a:lnTo>
                  <a:pt x="3567" y="465"/>
                </a:lnTo>
                <a:lnTo>
                  <a:pt x="3591" y="475"/>
                </a:lnTo>
                <a:lnTo>
                  <a:pt x="3614" y="488"/>
                </a:lnTo>
                <a:lnTo>
                  <a:pt x="3709" y="569"/>
                </a:lnTo>
                <a:lnTo>
                  <a:pt x="3800" y="656"/>
                </a:lnTo>
                <a:lnTo>
                  <a:pt x="3885" y="747"/>
                </a:lnTo>
                <a:lnTo>
                  <a:pt x="3966" y="844"/>
                </a:lnTo>
                <a:lnTo>
                  <a:pt x="3981" y="867"/>
                </a:lnTo>
                <a:lnTo>
                  <a:pt x="3989" y="891"/>
                </a:lnTo>
                <a:lnTo>
                  <a:pt x="3994" y="917"/>
                </a:lnTo>
                <a:lnTo>
                  <a:pt x="3991" y="943"/>
                </a:lnTo>
                <a:lnTo>
                  <a:pt x="3984" y="969"/>
                </a:lnTo>
                <a:lnTo>
                  <a:pt x="3971" y="992"/>
                </a:lnTo>
                <a:lnTo>
                  <a:pt x="3953" y="1012"/>
                </a:lnTo>
                <a:lnTo>
                  <a:pt x="3914" y="1051"/>
                </a:lnTo>
                <a:lnTo>
                  <a:pt x="3880" y="1094"/>
                </a:lnTo>
                <a:lnTo>
                  <a:pt x="3851" y="1140"/>
                </a:lnTo>
                <a:lnTo>
                  <a:pt x="3830" y="1190"/>
                </a:lnTo>
                <a:lnTo>
                  <a:pt x="3812" y="1240"/>
                </a:lnTo>
                <a:lnTo>
                  <a:pt x="3800" y="1293"/>
                </a:lnTo>
                <a:lnTo>
                  <a:pt x="3793" y="1347"/>
                </a:lnTo>
                <a:lnTo>
                  <a:pt x="3793" y="1400"/>
                </a:lnTo>
                <a:lnTo>
                  <a:pt x="3798" y="1454"/>
                </a:lnTo>
                <a:lnTo>
                  <a:pt x="3811" y="1508"/>
                </a:lnTo>
                <a:lnTo>
                  <a:pt x="3828" y="1560"/>
                </a:lnTo>
                <a:lnTo>
                  <a:pt x="3854" y="1614"/>
                </a:lnTo>
                <a:lnTo>
                  <a:pt x="3887" y="1663"/>
                </a:lnTo>
                <a:lnTo>
                  <a:pt x="3923" y="1707"/>
                </a:lnTo>
                <a:lnTo>
                  <a:pt x="3965" y="1748"/>
                </a:lnTo>
                <a:lnTo>
                  <a:pt x="4011" y="1782"/>
                </a:lnTo>
                <a:lnTo>
                  <a:pt x="4061" y="1810"/>
                </a:lnTo>
                <a:lnTo>
                  <a:pt x="4114" y="1833"/>
                </a:lnTo>
                <a:lnTo>
                  <a:pt x="4170" y="1851"/>
                </a:lnTo>
                <a:lnTo>
                  <a:pt x="4228" y="1861"/>
                </a:lnTo>
                <a:lnTo>
                  <a:pt x="4289" y="1864"/>
                </a:lnTo>
                <a:lnTo>
                  <a:pt x="4316" y="1867"/>
                </a:lnTo>
                <a:lnTo>
                  <a:pt x="4343" y="1875"/>
                </a:lnTo>
                <a:lnTo>
                  <a:pt x="4369" y="1888"/>
                </a:lnTo>
                <a:lnTo>
                  <a:pt x="4392" y="1905"/>
                </a:lnTo>
                <a:lnTo>
                  <a:pt x="4411" y="1925"/>
                </a:lnTo>
                <a:lnTo>
                  <a:pt x="4424" y="1948"/>
                </a:lnTo>
                <a:lnTo>
                  <a:pt x="4432" y="1974"/>
                </a:lnTo>
                <a:lnTo>
                  <a:pt x="4442" y="2099"/>
                </a:lnTo>
                <a:lnTo>
                  <a:pt x="4446" y="2227"/>
                </a:lnTo>
                <a:lnTo>
                  <a:pt x="4442" y="2352"/>
                </a:lnTo>
                <a:lnTo>
                  <a:pt x="4431" y="2478"/>
                </a:lnTo>
                <a:lnTo>
                  <a:pt x="4424" y="2505"/>
                </a:lnTo>
                <a:lnTo>
                  <a:pt x="4413" y="2530"/>
                </a:lnTo>
                <a:lnTo>
                  <a:pt x="4396" y="2550"/>
                </a:lnTo>
                <a:lnTo>
                  <a:pt x="4377" y="2567"/>
                </a:lnTo>
                <a:lnTo>
                  <a:pt x="4353" y="2580"/>
                </a:lnTo>
                <a:lnTo>
                  <a:pt x="4328" y="2586"/>
                </a:lnTo>
                <a:lnTo>
                  <a:pt x="4301" y="2588"/>
                </a:lnTo>
                <a:lnTo>
                  <a:pt x="4273" y="2586"/>
                </a:lnTo>
                <a:lnTo>
                  <a:pt x="4214" y="2590"/>
                </a:lnTo>
                <a:lnTo>
                  <a:pt x="4157" y="2601"/>
                </a:lnTo>
                <a:lnTo>
                  <a:pt x="4103" y="2618"/>
                </a:lnTo>
                <a:lnTo>
                  <a:pt x="4050" y="2641"/>
                </a:lnTo>
                <a:lnTo>
                  <a:pt x="4000" y="2669"/>
                </a:lnTo>
                <a:lnTo>
                  <a:pt x="3954" y="2704"/>
                </a:lnTo>
                <a:lnTo>
                  <a:pt x="3912" y="2743"/>
                </a:lnTo>
                <a:lnTo>
                  <a:pt x="3876" y="2787"/>
                </a:lnTo>
                <a:lnTo>
                  <a:pt x="3845" y="2835"/>
                </a:lnTo>
                <a:lnTo>
                  <a:pt x="3819" y="2888"/>
                </a:lnTo>
                <a:lnTo>
                  <a:pt x="3800" y="2941"/>
                </a:lnTo>
                <a:lnTo>
                  <a:pt x="3788" y="2995"/>
                </a:lnTo>
                <a:lnTo>
                  <a:pt x="3781" y="3049"/>
                </a:lnTo>
                <a:lnTo>
                  <a:pt x="3781" y="3103"/>
                </a:lnTo>
                <a:lnTo>
                  <a:pt x="3788" y="3157"/>
                </a:lnTo>
                <a:lnTo>
                  <a:pt x="3800" y="3210"/>
                </a:lnTo>
                <a:lnTo>
                  <a:pt x="3817" y="3261"/>
                </a:lnTo>
                <a:lnTo>
                  <a:pt x="3840" y="3310"/>
                </a:lnTo>
                <a:lnTo>
                  <a:pt x="3869" y="3357"/>
                </a:lnTo>
                <a:lnTo>
                  <a:pt x="3904" y="3401"/>
                </a:lnTo>
                <a:lnTo>
                  <a:pt x="3943" y="3441"/>
                </a:lnTo>
                <a:lnTo>
                  <a:pt x="3961" y="3462"/>
                </a:lnTo>
                <a:lnTo>
                  <a:pt x="3975" y="3485"/>
                </a:lnTo>
                <a:lnTo>
                  <a:pt x="3981" y="3510"/>
                </a:lnTo>
                <a:lnTo>
                  <a:pt x="3984" y="3536"/>
                </a:lnTo>
                <a:lnTo>
                  <a:pt x="3980" y="3562"/>
                </a:lnTo>
                <a:lnTo>
                  <a:pt x="3971" y="3587"/>
                </a:lnTo>
                <a:lnTo>
                  <a:pt x="3956" y="3610"/>
                </a:lnTo>
                <a:lnTo>
                  <a:pt x="3874" y="3706"/>
                </a:lnTo>
                <a:lnTo>
                  <a:pt x="3786" y="3798"/>
                </a:lnTo>
                <a:lnTo>
                  <a:pt x="3694" y="3884"/>
                </a:lnTo>
                <a:lnTo>
                  <a:pt x="3597" y="3965"/>
                </a:lnTo>
                <a:lnTo>
                  <a:pt x="3574" y="3980"/>
                </a:lnTo>
                <a:lnTo>
                  <a:pt x="3549" y="3988"/>
                </a:lnTo>
                <a:lnTo>
                  <a:pt x="3523" y="3991"/>
                </a:lnTo>
                <a:lnTo>
                  <a:pt x="3498" y="3989"/>
                </a:lnTo>
                <a:lnTo>
                  <a:pt x="3472" y="3981"/>
                </a:lnTo>
                <a:lnTo>
                  <a:pt x="3449" y="3969"/>
                </a:lnTo>
                <a:lnTo>
                  <a:pt x="3429" y="3951"/>
                </a:lnTo>
                <a:lnTo>
                  <a:pt x="3391" y="3913"/>
                </a:lnTo>
                <a:lnTo>
                  <a:pt x="3347" y="3881"/>
                </a:lnTo>
                <a:lnTo>
                  <a:pt x="3301" y="3854"/>
                </a:lnTo>
                <a:lnTo>
                  <a:pt x="3251" y="3831"/>
                </a:lnTo>
                <a:lnTo>
                  <a:pt x="3200" y="3813"/>
                </a:lnTo>
                <a:lnTo>
                  <a:pt x="3146" y="3801"/>
                </a:lnTo>
                <a:lnTo>
                  <a:pt x="3091" y="3794"/>
                </a:lnTo>
                <a:lnTo>
                  <a:pt x="3037" y="3793"/>
                </a:lnTo>
                <a:lnTo>
                  <a:pt x="2983" y="3798"/>
                </a:lnTo>
                <a:lnTo>
                  <a:pt x="2930" y="3809"/>
                </a:lnTo>
                <a:lnTo>
                  <a:pt x="2879" y="3826"/>
                </a:lnTo>
                <a:lnTo>
                  <a:pt x="2823" y="3853"/>
                </a:lnTo>
                <a:lnTo>
                  <a:pt x="2773" y="3885"/>
                </a:lnTo>
                <a:lnTo>
                  <a:pt x="2728" y="3923"/>
                </a:lnTo>
                <a:lnTo>
                  <a:pt x="2688" y="3966"/>
                </a:lnTo>
                <a:lnTo>
                  <a:pt x="2652" y="4015"/>
                </a:lnTo>
                <a:lnTo>
                  <a:pt x="2624" y="4066"/>
                </a:lnTo>
                <a:lnTo>
                  <a:pt x="2601" y="4120"/>
                </a:lnTo>
                <a:lnTo>
                  <a:pt x="2585" y="4179"/>
                </a:lnTo>
                <a:lnTo>
                  <a:pt x="2575" y="4238"/>
                </a:lnTo>
                <a:lnTo>
                  <a:pt x="2574" y="4299"/>
                </a:lnTo>
                <a:lnTo>
                  <a:pt x="2573" y="4326"/>
                </a:lnTo>
                <a:lnTo>
                  <a:pt x="2564" y="4352"/>
                </a:lnTo>
                <a:lnTo>
                  <a:pt x="2552" y="4375"/>
                </a:lnTo>
                <a:lnTo>
                  <a:pt x="2535" y="4394"/>
                </a:lnTo>
                <a:lnTo>
                  <a:pt x="2514" y="4410"/>
                </a:lnTo>
                <a:lnTo>
                  <a:pt x="2491" y="4421"/>
                </a:lnTo>
                <a:lnTo>
                  <a:pt x="2464" y="4426"/>
                </a:lnTo>
                <a:lnTo>
                  <a:pt x="2342" y="4437"/>
                </a:lnTo>
                <a:lnTo>
                  <a:pt x="2220" y="4440"/>
                </a:lnTo>
                <a:lnTo>
                  <a:pt x="2092" y="4437"/>
                </a:lnTo>
                <a:lnTo>
                  <a:pt x="1964" y="4425"/>
                </a:lnTo>
                <a:lnTo>
                  <a:pt x="1937" y="4419"/>
                </a:lnTo>
                <a:lnTo>
                  <a:pt x="1913" y="4407"/>
                </a:lnTo>
                <a:lnTo>
                  <a:pt x="1892" y="4391"/>
                </a:lnTo>
                <a:lnTo>
                  <a:pt x="1876" y="4372"/>
                </a:lnTo>
                <a:lnTo>
                  <a:pt x="1864" y="4349"/>
                </a:lnTo>
                <a:lnTo>
                  <a:pt x="1856" y="4323"/>
                </a:lnTo>
                <a:lnTo>
                  <a:pt x="1855" y="4295"/>
                </a:lnTo>
                <a:lnTo>
                  <a:pt x="1855" y="4239"/>
                </a:lnTo>
                <a:lnTo>
                  <a:pt x="1849" y="4184"/>
                </a:lnTo>
                <a:lnTo>
                  <a:pt x="1837" y="4131"/>
                </a:lnTo>
                <a:lnTo>
                  <a:pt x="1818" y="4078"/>
                </a:lnTo>
                <a:lnTo>
                  <a:pt x="1795" y="4030"/>
                </a:lnTo>
                <a:lnTo>
                  <a:pt x="1766" y="3984"/>
                </a:lnTo>
                <a:lnTo>
                  <a:pt x="1733" y="3942"/>
                </a:lnTo>
                <a:lnTo>
                  <a:pt x="1695" y="3903"/>
                </a:lnTo>
                <a:lnTo>
                  <a:pt x="1651" y="3867"/>
                </a:lnTo>
                <a:lnTo>
                  <a:pt x="1605" y="3838"/>
                </a:lnTo>
                <a:lnTo>
                  <a:pt x="1554" y="3813"/>
                </a:lnTo>
                <a:lnTo>
                  <a:pt x="1502" y="3796"/>
                </a:lnTo>
                <a:lnTo>
                  <a:pt x="1449" y="3785"/>
                </a:lnTo>
                <a:lnTo>
                  <a:pt x="1395" y="3780"/>
                </a:lnTo>
                <a:lnTo>
                  <a:pt x="1340" y="3780"/>
                </a:lnTo>
                <a:lnTo>
                  <a:pt x="1286" y="3786"/>
                </a:lnTo>
                <a:lnTo>
                  <a:pt x="1231" y="3798"/>
                </a:lnTo>
                <a:lnTo>
                  <a:pt x="1179" y="3816"/>
                </a:lnTo>
                <a:lnTo>
                  <a:pt x="1128" y="3839"/>
                </a:lnTo>
                <a:lnTo>
                  <a:pt x="1082" y="3867"/>
                </a:lnTo>
                <a:lnTo>
                  <a:pt x="1039" y="3900"/>
                </a:lnTo>
                <a:lnTo>
                  <a:pt x="1000" y="3938"/>
                </a:lnTo>
                <a:lnTo>
                  <a:pt x="979" y="3957"/>
                </a:lnTo>
                <a:lnTo>
                  <a:pt x="956" y="3969"/>
                </a:lnTo>
                <a:lnTo>
                  <a:pt x="931" y="3977"/>
                </a:lnTo>
                <a:lnTo>
                  <a:pt x="905" y="3978"/>
                </a:lnTo>
                <a:lnTo>
                  <a:pt x="879" y="3976"/>
                </a:lnTo>
                <a:lnTo>
                  <a:pt x="853" y="3966"/>
                </a:lnTo>
                <a:lnTo>
                  <a:pt x="830" y="3951"/>
                </a:lnTo>
                <a:lnTo>
                  <a:pt x="736" y="3870"/>
                </a:lnTo>
                <a:lnTo>
                  <a:pt x="645" y="3784"/>
                </a:lnTo>
                <a:lnTo>
                  <a:pt x="559" y="3693"/>
                </a:lnTo>
                <a:lnTo>
                  <a:pt x="480" y="3596"/>
                </a:lnTo>
                <a:lnTo>
                  <a:pt x="465" y="3574"/>
                </a:lnTo>
                <a:lnTo>
                  <a:pt x="457" y="3548"/>
                </a:lnTo>
                <a:lnTo>
                  <a:pt x="452" y="3523"/>
                </a:lnTo>
                <a:lnTo>
                  <a:pt x="455" y="3497"/>
                </a:lnTo>
                <a:lnTo>
                  <a:pt x="462" y="3472"/>
                </a:lnTo>
                <a:lnTo>
                  <a:pt x="474" y="3449"/>
                </a:lnTo>
                <a:lnTo>
                  <a:pt x="493" y="3429"/>
                </a:lnTo>
                <a:lnTo>
                  <a:pt x="531" y="3389"/>
                </a:lnTo>
                <a:lnTo>
                  <a:pt x="565" y="3345"/>
                </a:lnTo>
                <a:lnTo>
                  <a:pt x="593" y="3299"/>
                </a:lnTo>
                <a:lnTo>
                  <a:pt x="616" y="3251"/>
                </a:lnTo>
                <a:lnTo>
                  <a:pt x="634" y="3199"/>
                </a:lnTo>
                <a:lnTo>
                  <a:pt x="646" y="3146"/>
                </a:lnTo>
                <a:lnTo>
                  <a:pt x="653" y="3094"/>
                </a:lnTo>
                <a:lnTo>
                  <a:pt x="653" y="3040"/>
                </a:lnTo>
                <a:lnTo>
                  <a:pt x="646" y="2985"/>
                </a:lnTo>
                <a:lnTo>
                  <a:pt x="635" y="2933"/>
                </a:lnTo>
                <a:lnTo>
                  <a:pt x="616" y="2880"/>
                </a:lnTo>
                <a:lnTo>
                  <a:pt x="591" y="2826"/>
                </a:lnTo>
                <a:lnTo>
                  <a:pt x="558" y="2776"/>
                </a:lnTo>
                <a:lnTo>
                  <a:pt x="520" y="2730"/>
                </a:lnTo>
                <a:lnTo>
                  <a:pt x="478" y="2689"/>
                </a:lnTo>
                <a:lnTo>
                  <a:pt x="432" y="2655"/>
                </a:lnTo>
                <a:lnTo>
                  <a:pt x="382" y="2626"/>
                </a:lnTo>
                <a:lnTo>
                  <a:pt x="329" y="2604"/>
                </a:lnTo>
                <a:lnTo>
                  <a:pt x="274" y="2588"/>
                </a:lnTo>
                <a:lnTo>
                  <a:pt x="217" y="2578"/>
                </a:lnTo>
                <a:lnTo>
                  <a:pt x="160" y="2576"/>
                </a:lnTo>
                <a:lnTo>
                  <a:pt x="131" y="2573"/>
                </a:lnTo>
                <a:lnTo>
                  <a:pt x="104" y="2565"/>
                </a:lnTo>
                <a:lnTo>
                  <a:pt x="77" y="2553"/>
                </a:lnTo>
                <a:lnTo>
                  <a:pt x="54" y="2536"/>
                </a:lnTo>
                <a:lnTo>
                  <a:pt x="35" y="2516"/>
                </a:lnTo>
                <a:lnTo>
                  <a:pt x="20" y="2493"/>
                </a:lnTo>
                <a:lnTo>
                  <a:pt x="14" y="2466"/>
                </a:lnTo>
                <a:lnTo>
                  <a:pt x="3" y="2340"/>
                </a:lnTo>
                <a:lnTo>
                  <a:pt x="0" y="2214"/>
                </a:lnTo>
                <a:lnTo>
                  <a:pt x="4" y="2087"/>
                </a:lnTo>
                <a:lnTo>
                  <a:pt x="15" y="1961"/>
                </a:lnTo>
                <a:lnTo>
                  <a:pt x="20" y="1936"/>
                </a:lnTo>
                <a:lnTo>
                  <a:pt x="31" y="1911"/>
                </a:lnTo>
                <a:lnTo>
                  <a:pt x="46" y="1891"/>
                </a:lnTo>
                <a:lnTo>
                  <a:pt x="65" y="1875"/>
                </a:lnTo>
                <a:lnTo>
                  <a:pt x="88" y="1863"/>
                </a:lnTo>
                <a:lnTo>
                  <a:pt x="114" y="1855"/>
                </a:lnTo>
                <a:lnTo>
                  <a:pt x="144" y="1853"/>
                </a:lnTo>
                <a:lnTo>
                  <a:pt x="207" y="1849"/>
                </a:lnTo>
                <a:lnTo>
                  <a:pt x="270" y="1840"/>
                </a:lnTo>
                <a:lnTo>
                  <a:pt x="329" y="1822"/>
                </a:lnTo>
                <a:lnTo>
                  <a:pt x="385" y="1800"/>
                </a:lnTo>
                <a:lnTo>
                  <a:pt x="438" y="1771"/>
                </a:lnTo>
                <a:lnTo>
                  <a:pt x="486" y="1737"/>
                </a:lnTo>
                <a:lnTo>
                  <a:pt x="530" y="1698"/>
                </a:lnTo>
                <a:lnTo>
                  <a:pt x="568" y="1654"/>
                </a:lnTo>
                <a:lnTo>
                  <a:pt x="600" y="1606"/>
                </a:lnTo>
                <a:lnTo>
                  <a:pt x="627" y="1553"/>
                </a:lnTo>
                <a:lnTo>
                  <a:pt x="645" y="1500"/>
                </a:lnTo>
                <a:lnTo>
                  <a:pt x="658" y="1446"/>
                </a:lnTo>
                <a:lnTo>
                  <a:pt x="664" y="1392"/>
                </a:lnTo>
                <a:lnTo>
                  <a:pt x="664" y="1336"/>
                </a:lnTo>
                <a:lnTo>
                  <a:pt x="658" y="1284"/>
                </a:lnTo>
                <a:lnTo>
                  <a:pt x="646" y="1230"/>
                </a:lnTo>
                <a:lnTo>
                  <a:pt x="629" y="1180"/>
                </a:lnTo>
                <a:lnTo>
                  <a:pt x="606" y="1130"/>
                </a:lnTo>
                <a:lnTo>
                  <a:pt x="576" y="1082"/>
                </a:lnTo>
                <a:lnTo>
                  <a:pt x="542" y="1039"/>
                </a:lnTo>
                <a:lnTo>
                  <a:pt x="503" y="998"/>
                </a:lnTo>
                <a:lnTo>
                  <a:pt x="485" y="978"/>
                </a:lnTo>
                <a:lnTo>
                  <a:pt x="471" y="955"/>
                </a:lnTo>
                <a:lnTo>
                  <a:pt x="465" y="931"/>
                </a:lnTo>
                <a:lnTo>
                  <a:pt x="462" y="905"/>
                </a:lnTo>
                <a:lnTo>
                  <a:pt x="466" y="878"/>
                </a:lnTo>
                <a:lnTo>
                  <a:pt x="474" y="854"/>
                </a:lnTo>
                <a:lnTo>
                  <a:pt x="489" y="831"/>
                </a:lnTo>
                <a:lnTo>
                  <a:pt x="572" y="735"/>
                </a:lnTo>
                <a:lnTo>
                  <a:pt x="658" y="643"/>
                </a:lnTo>
                <a:lnTo>
                  <a:pt x="752" y="556"/>
                </a:lnTo>
                <a:lnTo>
                  <a:pt x="849" y="475"/>
                </a:lnTo>
                <a:lnTo>
                  <a:pt x="872" y="461"/>
                </a:lnTo>
                <a:lnTo>
                  <a:pt x="897" y="452"/>
                </a:lnTo>
                <a:lnTo>
                  <a:pt x="923" y="449"/>
                </a:lnTo>
                <a:lnTo>
                  <a:pt x="948" y="452"/>
                </a:lnTo>
                <a:lnTo>
                  <a:pt x="973" y="459"/>
                </a:lnTo>
                <a:lnTo>
                  <a:pt x="996" y="471"/>
                </a:lnTo>
                <a:lnTo>
                  <a:pt x="1016" y="490"/>
                </a:lnTo>
                <a:lnTo>
                  <a:pt x="1055" y="526"/>
                </a:lnTo>
                <a:lnTo>
                  <a:pt x="1099" y="559"/>
                </a:lnTo>
                <a:lnTo>
                  <a:pt x="1145" y="587"/>
                </a:lnTo>
                <a:lnTo>
                  <a:pt x="1195" y="610"/>
                </a:lnTo>
                <a:lnTo>
                  <a:pt x="1246" y="628"/>
                </a:lnTo>
                <a:lnTo>
                  <a:pt x="1300" y="640"/>
                </a:lnTo>
                <a:lnTo>
                  <a:pt x="1355" y="647"/>
                </a:lnTo>
                <a:lnTo>
                  <a:pt x="1409" y="647"/>
                </a:lnTo>
                <a:lnTo>
                  <a:pt x="1463" y="643"/>
                </a:lnTo>
                <a:lnTo>
                  <a:pt x="1516" y="632"/>
                </a:lnTo>
                <a:lnTo>
                  <a:pt x="1567" y="614"/>
                </a:lnTo>
                <a:lnTo>
                  <a:pt x="1622" y="588"/>
                </a:lnTo>
                <a:lnTo>
                  <a:pt x="1672" y="555"/>
                </a:lnTo>
                <a:lnTo>
                  <a:pt x="1718" y="517"/>
                </a:lnTo>
                <a:lnTo>
                  <a:pt x="1758" y="473"/>
                </a:lnTo>
                <a:lnTo>
                  <a:pt x="1792" y="426"/>
                </a:lnTo>
                <a:lnTo>
                  <a:pt x="1822" y="375"/>
                </a:lnTo>
                <a:lnTo>
                  <a:pt x="1845" y="319"/>
                </a:lnTo>
                <a:lnTo>
                  <a:pt x="1860" y="261"/>
                </a:lnTo>
                <a:lnTo>
                  <a:pt x="1869" y="202"/>
                </a:lnTo>
                <a:lnTo>
                  <a:pt x="1871" y="141"/>
                </a:lnTo>
                <a:lnTo>
                  <a:pt x="1875" y="110"/>
                </a:lnTo>
                <a:lnTo>
                  <a:pt x="1884" y="81"/>
                </a:lnTo>
                <a:lnTo>
                  <a:pt x="1902" y="55"/>
                </a:lnTo>
                <a:lnTo>
                  <a:pt x="1924" y="35"/>
                </a:lnTo>
                <a:lnTo>
                  <a:pt x="1951" y="22"/>
                </a:lnTo>
                <a:lnTo>
                  <a:pt x="1982" y="14"/>
                </a:lnTo>
                <a:lnTo>
                  <a:pt x="2106" y="4"/>
                </a:lnTo>
                <a:lnTo>
                  <a:pt x="2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8" name="Shape 8048"/>
          <p:cNvSpPr/>
          <p:nvPr/>
        </p:nvSpPr>
        <p:spPr>
          <a:xfrm>
            <a:off x="5718039" y="2076626"/>
            <a:ext cx="301282" cy="188613"/>
          </a:xfrm>
          <a:custGeom>
            <a:avLst/>
            <a:gdLst/>
            <a:ahLst/>
            <a:cxnLst/>
            <a:rect l="0" t="0" r="0" b="0"/>
            <a:pathLst>
              <a:path w="6038" h="3780" extrusionOk="0">
                <a:moveTo>
                  <a:pt x="4821" y="0"/>
                </a:moveTo>
                <a:lnTo>
                  <a:pt x="4920" y="6"/>
                </a:lnTo>
                <a:lnTo>
                  <a:pt x="5017" y="17"/>
                </a:lnTo>
                <a:lnTo>
                  <a:pt x="5112" y="35"/>
                </a:lnTo>
                <a:lnTo>
                  <a:pt x="5205" y="57"/>
                </a:lnTo>
                <a:lnTo>
                  <a:pt x="5297" y="83"/>
                </a:lnTo>
                <a:lnTo>
                  <a:pt x="5387" y="112"/>
                </a:lnTo>
                <a:lnTo>
                  <a:pt x="5473" y="141"/>
                </a:lnTo>
                <a:lnTo>
                  <a:pt x="5555" y="173"/>
                </a:lnTo>
                <a:lnTo>
                  <a:pt x="5636" y="202"/>
                </a:lnTo>
                <a:lnTo>
                  <a:pt x="5712" y="229"/>
                </a:lnTo>
                <a:lnTo>
                  <a:pt x="5786" y="253"/>
                </a:lnTo>
                <a:lnTo>
                  <a:pt x="5855" y="273"/>
                </a:lnTo>
                <a:lnTo>
                  <a:pt x="5921" y="288"/>
                </a:lnTo>
                <a:lnTo>
                  <a:pt x="5982" y="297"/>
                </a:lnTo>
                <a:lnTo>
                  <a:pt x="6038" y="297"/>
                </a:lnTo>
                <a:lnTo>
                  <a:pt x="5960" y="358"/>
                </a:lnTo>
                <a:lnTo>
                  <a:pt x="5886" y="418"/>
                </a:lnTo>
                <a:lnTo>
                  <a:pt x="5820" y="477"/>
                </a:lnTo>
                <a:lnTo>
                  <a:pt x="5760" y="537"/>
                </a:lnTo>
                <a:lnTo>
                  <a:pt x="5701" y="596"/>
                </a:lnTo>
                <a:lnTo>
                  <a:pt x="5647" y="654"/>
                </a:lnTo>
                <a:lnTo>
                  <a:pt x="5590" y="713"/>
                </a:lnTo>
                <a:lnTo>
                  <a:pt x="5533" y="771"/>
                </a:lnTo>
                <a:lnTo>
                  <a:pt x="5474" y="830"/>
                </a:lnTo>
                <a:lnTo>
                  <a:pt x="5412" y="887"/>
                </a:lnTo>
                <a:lnTo>
                  <a:pt x="5344" y="943"/>
                </a:lnTo>
                <a:lnTo>
                  <a:pt x="5269" y="1000"/>
                </a:lnTo>
                <a:lnTo>
                  <a:pt x="5187" y="1055"/>
                </a:lnTo>
                <a:lnTo>
                  <a:pt x="5095" y="1110"/>
                </a:lnTo>
                <a:lnTo>
                  <a:pt x="4991" y="1163"/>
                </a:lnTo>
                <a:lnTo>
                  <a:pt x="4876" y="1218"/>
                </a:lnTo>
                <a:lnTo>
                  <a:pt x="4784" y="1255"/>
                </a:lnTo>
                <a:lnTo>
                  <a:pt x="4696" y="1282"/>
                </a:lnTo>
                <a:lnTo>
                  <a:pt x="4612" y="1302"/>
                </a:lnTo>
                <a:lnTo>
                  <a:pt x="4532" y="1315"/>
                </a:lnTo>
                <a:lnTo>
                  <a:pt x="4456" y="1321"/>
                </a:lnTo>
                <a:lnTo>
                  <a:pt x="4385" y="1319"/>
                </a:lnTo>
                <a:lnTo>
                  <a:pt x="4319" y="1313"/>
                </a:lnTo>
                <a:lnTo>
                  <a:pt x="4257" y="1301"/>
                </a:lnTo>
                <a:lnTo>
                  <a:pt x="4198" y="1284"/>
                </a:lnTo>
                <a:lnTo>
                  <a:pt x="4143" y="1264"/>
                </a:lnTo>
                <a:lnTo>
                  <a:pt x="4092" y="1240"/>
                </a:lnTo>
                <a:lnTo>
                  <a:pt x="4046" y="1214"/>
                </a:lnTo>
                <a:lnTo>
                  <a:pt x="4004" y="1185"/>
                </a:lnTo>
                <a:lnTo>
                  <a:pt x="3966" y="1156"/>
                </a:lnTo>
                <a:lnTo>
                  <a:pt x="3962" y="1160"/>
                </a:lnTo>
                <a:lnTo>
                  <a:pt x="3951" y="1167"/>
                </a:lnTo>
                <a:lnTo>
                  <a:pt x="3933" y="1180"/>
                </a:lnTo>
                <a:lnTo>
                  <a:pt x="3911" y="1196"/>
                </a:lnTo>
                <a:lnTo>
                  <a:pt x="3883" y="1220"/>
                </a:lnTo>
                <a:lnTo>
                  <a:pt x="3850" y="1249"/>
                </a:lnTo>
                <a:lnTo>
                  <a:pt x="3812" y="1284"/>
                </a:lnTo>
                <a:lnTo>
                  <a:pt x="3772" y="1326"/>
                </a:lnTo>
                <a:lnTo>
                  <a:pt x="3728" y="1376"/>
                </a:lnTo>
                <a:lnTo>
                  <a:pt x="3682" y="1431"/>
                </a:lnTo>
                <a:lnTo>
                  <a:pt x="3634" y="1493"/>
                </a:lnTo>
                <a:lnTo>
                  <a:pt x="3583" y="1562"/>
                </a:lnTo>
                <a:lnTo>
                  <a:pt x="3534" y="1641"/>
                </a:lnTo>
                <a:lnTo>
                  <a:pt x="3481" y="1727"/>
                </a:lnTo>
                <a:lnTo>
                  <a:pt x="3429" y="1821"/>
                </a:lnTo>
                <a:lnTo>
                  <a:pt x="3378" y="1923"/>
                </a:lnTo>
                <a:lnTo>
                  <a:pt x="3329" y="2035"/>
                </a:lnTo>
                <a:lnTo>
                  <a:pt x="3279" y="2156"/>
                </a:lnTo>
                <a:lnTo>
                  <a:pt x="3233" y="2286"/>
                </a:lnTo>
                <a:lnTo>
                  <a:pt x="3189" y="2425"/>
                </a:lnTo>
                <a:lnTo>
                  <a:pt x="3149" y="2575"/>
                </a:lnTo>
                <a:lnTo>
                  <a:pt x="3259" y="2588"/>
                </a:lnTo>
                <a:lnTo>
                  <a:pt x="3367" y="2610"/>
                </a:lnTo>
                <a:lnTo>
                  <a:pt x="3471" y="2639"/>
                </a:lnTo>
                <a:lnTo>
                  <a:pt x="3570" y="2676"/>
                </a:lnTo>
                <a:lnTo>
                  <a:pt x="3664" y="2720"/>
                </a:lnTo>
                <a:lnTo>
                  <a:pt x="3753" y="2771"/>
                </a:lnTo>
                <a:lnTo>
                  <a:pt x="3836" y="2826"/>
                </a:lnTo>
                <a:lnTo>
                  <a:pt x="3911" y="2888"/>
                </a:lnTo>
                <a:lnTo>
                  <a:pt x="3979" y="2956"/>
                </a:lnTo>
                <a:lnTo>
                  <a:pt x="4041" y="3027"/>
                </a:lnTo>
                <a:lnTo>
                  <a:pt x="4094" y="3104"/>
                </a:lnTo>
                <a:lnTo>
                  <a:pt x="4138" y="3183"/>
                </a:lnTo>
                <a:lnTo>
                  <a:pt x="4174" y="3267"/>
                </a:lnTo>
                <a:lnTo>
                  <a:pt x="4200" y="3355"/>
                </a:lnTo>
                <a:lnTo>
                  <a:pt x="4215" y="3445"/>
                </a:lnTo>
                <a:lnTo>
                  <a:pt x="4220" y="3538"/>
                </a:lnTo>
                <a:lnTo>
                  <a:pt x="4215" y="3565"/>
                </a:lnTo>
                <a:lnTo>
                  <a:pt x="4196" y="3591"/>
                </a:lnTo>
                <a:lnTo>
                  <a:pt x="4169" y="3615"/>
                </a:lnTo>
                <a:lnTo>
                  <a:pt x="4129" y="3637"/>
                </a:lnTo>
                <a:lnTo>
                  <a:pt x="4081" y="3657"/>
                </a:lnTo>
                <a:lnTo>
                  <a:pt x="4023" y="3677"/>
                </a:lnTo>
                <a:lnTo>
                  <a:pt x="3957" y="3694"/>
                </a:lnTo>
                <a:lnTo>
                  <a:pt x="3885" y="3710"/>
                </a:lnTo>
                <a:lnTo>
                  <a:pt x="3805" y="3725"/>
                </a:lnTo>
                <a:lnTo>
                  <a:pt x="3720" y="3738"/>
                </a:lnTo>
                <a:lnTo>
                  <a:pt x="3629" y="3749"/>
                </a:lnTo>
                <a:lnTo>
                  <a:pt x="3534" y="3758"/>
                </a:lnTo>
                <a:lnTo>
                  <a:pt x="3437" y="3765"/>
                </a:lnTo>
                <a:lnTo>
                  <a:pt x="3334" y="3771"/>
                </a:lnTo>
                <a:lnTo>
                  <a:pt x="3230" y="3776"/>
                </a:lnTo>
                <a:lnTo>
                  <a:pt x="3125" y="3778"/>
                </a:lnTo>
                <a:lnTo>
                  <a:pt x="3019" y="3780"/>
                </a:lnTo>
                <a:lnTo>
                  <a:pt x="2913" y="3778"/>
                </a:lnTo>
                <a:lnTo>
                  <a:pt x="2809" y="3776"/>
                </a:lnTo>
                <a:lnTo>
                  <a:pt x="2704" y="3772"/>
                </a:lnTo>
                <a:lnTo>
                  <a:pt x="2604" y="3767"/>
                </a:lnTo>
                <a:lnTo>
                  <a:pt x="2505" y="3760"/>
                </a:lnTo>
                <a:lnTo>
                  <a:pt x="2409" y="3750"/>
                </a:lnTo>
                <a:lnTo>
                  <a:pt x="2320" y="3739"/>
                </a:lnTo>
                <a:lnTo>
                  <a:pt x="2234" y="3727"/>
                </a:lnTo>
                <a:lnTo>
                  <a:pt x="2155" y="3712"/>
                </a:lnTo>
                <a:lnTo>
                  <a:pt x="2082" y="3697"/>
                </a:lnTo>
                <a:lnTo>
                  <a:pt x="2016" y="3679"/>
                </a:lnTo>
                <a:lnTo>
                  <a:pt x="1959" y="3661"/>
                </a:lnTo>
                <a:lnTo>
                  <a:pt x="1910" y="3639"/>
                </a:lnTo>
                <a:lnTo>
                  <a:pt x="1871" y="3617"/>
                </a:lnTo>
                <a:lnTo>
                  <a:pt x="1842" y="3593"/>
                </a:lnTo>
                <a:lnTo>
                  <a:pt x="1824" y="3565"/>
                </a:lnTo>
                <a:lnTo>
                  <a:pt x="1818" y="3538"/>
                </a:lnTo>
                <a:lnTo>
                  <a:pt x="1824" y="3445"/>
                </a:lnTo>
                <a:lnTo>
                  <a:pt x="1840" y="3355"/>
                </a:lnTo>
                <a:lnTo>
                  <a:pt x="1866" y="3267"/>
                </a:lnTo>
                <a:lnTo>
                  <a:pt x="1900" y="3183"/>
                </a:lnTo>
                <a:lnTo>
                  <a:pt x="1946" y="3104"/>
                </a:lnTo>
                <a:lnTo>
                  <a:pt x="1999" y="3027"/>
                </a:lnTo>
                <a:lnTo>
                  <a:pt x="2060" y="2956"/>
                </a:lnTo>
                <a:lnTo>
                  <a:pt x="2129" y="2888"/>
                </a:lnTo>
                <a:lnTo>
                  <a:pt x="2204" y="2826"/>
                </a:lnTo>
                <a:lnTo>
                  <a:pt x="2287" y="2771"/>
                </a:lnTo>
                <a:lnTo>
                  <a:pt x="2375" y="2720"/>
                </a:lnTo>
                <a:lnTo>
                  <a:pt x="2470" y="2676"/>
                </a:lnTo>
                <a:lnTo>
                  <a:pt x="2569" y="2639"/>
                </a:lnTo>
                <a:lnTo>
                  <a:pt x="2671" y="2610"/>
                </a:lnTo>
                <a:lnTo>
                  <a:pt x="2779" y="2588"/>
                </a:lnTo>
                <a:lnTo>
                  <a:pt x="2891" y="2575"/>
                </a:lnTo>
                <a:lnTo>
                  <a:pt x="2851" y="2425"/>
                </a:lnTo>
                <a:lnTo>
                  <a:pt x="2807" y="2286"/>
                </a:lnTo>
                <a:lnTo>
                  <a:pt x="2759" y="2156"/>
                </a:lnTo>
                <a:lnTo>
                  <a:pt x="2712" y="2035"/>
                </a:lnTo>
                <a:lnTo>
                  <a:pt x="2660" y="1923"/>
                </a:lnTo>
                <a:lnTo>
                  <a:pt x="2609" y="1821"/>
                </a:lnTo>
                <a:lnTo>
                  <a:pt x="2558" y="1727"/>
                </a:lnTo>
                <a:lnTo>
                  <a:pt x="2507" y="1641"/>
                </a:lnTo>
                <a:lnTo>
                  <a:pt x="2455" y="1564"/>
                </a:lnTo>
                <a:lnTo>
                  <a:pt x="2404" y="1493"/>
                </a:lnTo>
                <a:lnTo>
                  <a:pt x="2356" y="1431"/>
                </a:lnTo>
                <a:lnTo>
                  <a:pt x="2311" y="1376"/>
                </a:lnTo>
                <a:lnTo>
                  <a:pt x="2267" y="1328"/>
                </a:lnTo>
                <a:lnTo>
                  <a:pt x="2226" y="1286"/>
                </a:lnTo>
                <a:lnTo>
                  <a:pt x="2188" y="1251"/>
                </a:lnTo>
                <a:lnTo>
                  <a:pt x="2157" y="1222"/>
                </a:lnTo>
                <a:lnTo>
                  <a:pt x="2128" y="1198"/>
                </a:lnTo>
                <a:lnTo>
                  <a:pt x="2106" y="1180"/>
                </a:lnTo>
                <a:lnTo>
                  <a:pt x="2087" y="1167"/>
                </a:lnTo>
                <a:lnTo>
                  <a:pt x="2076" y="1160"/>
                </a:lnTo>
                <a:lnTo>
                  <a:pt x="2073" y="1156"/>
                </a:lnTo>
                <a:lnTo>
                  <a:pt x="2034" y="1187"/>
                </a:lnTo>
                <a:lnTo>
                  <a:pt x="1992" y="1214"/>
                </a:lnTo>
                <a:lnTo>
                  <a:pt x="1946" y="1242"/>
                </a:lnTo>
                <a:lnTo>
                  <a:pt x="1895" y="1266"/>
                </a:lnTo>
                <a:lnTo>
                  <a:pt x="1840" y="1286"/>
                </a:lnTo>
                <a:lnTo>
                  <a:pt x="1781" y="1301"/>
                </a:lnTo>
                <a:lnTo>
                  <a:pt x="1719" y="1313"/>
                </a:lnTo>
                <a:lnTo>
                  <a:pt x="1653" y="1319"/>
                </a:lnTo>
                <a:lnTo>
                  <a:pt x="1582" y="1321"/>
                </a:lnTo>
                <a:lnTo>
                  <a:pt x="1507" y="1315"/>
                </a:lnTo>
                <a:lnTo>
                  <a:pt x="1426" y="1302"/>
                </a:lnTo>
                <a:lnTo>
                  <a:pt x="1342" y="1282"/>
                </a:lnTo>
                <a:lnTo>
                  <a:pt x="1254" y="1255"/>
                </a:lnTo>
                <a:lnTo>
                  <a:pt x="1163" y="1218"/>
                </a:lnTo>
                <a:lnTo>
                  <a:pt x="1047" y="1165"/>
                </a:lnTo>
                <a:lnTo>
                  <a:pt x="943" y="1110"/>
                </a:lnTo>
                <a:lnTo>
                  <a:pt x="851" y="1055"/>
                </a:lnTo>
                <a:lnTo>
                  <a:pt x="769" y="1000"/>
                </a:lnTo>
                <a:lnTo>
                  <a:pt x="694" y="943"/>
                </a:lnTo>
                <a:lnTo>
                  <a:pt x="626" y="887"/>
                </a:lnTo>
                <a:lnTo>
                  <a:pt x="564" y="830"/>
                </a:lnTo>
                <a:lnTo>
                  <a:pt x="505" y="773"/>
                </a:lnTo>
                <a:lnTo>
                  <a:pt x="449" y="715"/>
                </a:lnTo>
                <a:lnTo>
                  <a:pt x="394" y="656"/>
                </a:lnTo>
                <a:lnTo>
                  <a:pt x="337" y="597"/>
                </a:lnTo>
                <a:lnTo>
                  <a:pt x="278" y="537"/>
                </a:lnTo>
                <a:lnTo>
                  <a:pt x="218" y="478"/>
                </a:lnTo>
                <a:lnTo>
                  <a:pt x="152" y="418"/>
                </a:lnTo>
                <a:lnTo>
                  <a:pt x="81" y="359"/>
                </a:lnTo>
                <a:lnTo>
                  <a:pt x="0" y="299"/>
                </a:lnTo>
                <a:lnTo>
                  <a:pt x="57" y="297"/>
                </a:lnTo>
                <a:lnTo>
                  <a:pt x="117" y="290"/>
                </a:lnTo>
                <a:lnTo>
                  <a:pt x="183" y="273"/>
                </a:lnTo>
                <a:lnTo>
                  <a:pt x="253" y="253"/>
                </a:lnTo>
                <a:lnTo>
                  <a:pt x="326" y="229"/>
                </a:lnTo>
                <a:lnTo>
                  <a:pt x="403" y="202"/>
                </a:lnTo>
                <a:lnTo>
                  <a:pt x="483" y="173"/>
                </a:lnTo>
                <a:lnTo>
                  <a:pt x="566" y="143"/>
                </a:lnTo>
                <a:lnTo>
                  <a:pt x="652" y="112"/>
                </a:lnTo>
                <a:lnTo>
                  <a:pt x="742" y="85"/>
                </a:lnTo>
                <a:lnTo>
                  <a:pt x="833" y="59"/>
                </a:lnTo>
                <a:lnTo>
                  <a:pt x="926" y="35"/>
                </a:lnTo>
                <a:lnTo>
                  <a:pt x="1022" y="19"/>
                </a:lnTo>
                <a:lnTo>
                  <a:pt x="1119" y="6"/>
                </a:lnTo>
                <a:lnTo>
                  <a:pt x="1218" y="2"/>
                </a:lnTo>
                <a:lnTo>
                  <a:pt x="1318" y="4"/>
                </a:lnTo>
                <a:lnTo>
                  <a:pt x="1419" y="17"/>
                </a:lnTo>
                <a:lnTo>
                  <a:pt x="1520" y="39"/>
                </a:lnTo>
                <a:lnTo>
                  <a:pt x="1611" y="68"/>
                </a:lnTo>
                <a:lnTo>
                  <a:pt x="1694" y="103"/>
                </a:lnTo>
                <a:lnTo>
                  <a:pt x="1770" y="143"/>
                </a:lnTo>
                <a:lnTo>
                  <a:pt x="1842" y="187"/>
                </a:lnTo>
                <a:lnTo>
                  <a:pt x="1906" y="235"/>
                </a:lnTo>
                <a:lnTo>
                  <a:pt x="1965" y="286"/>
                </a:lnTo>
                <a:lnTo>
                  <a:pt x="2018" y="341"/>
                </a:lnTo>
                <a:lnTo>
                  <a:pt x="2063" y="396"/>
                </a:lnTo>
                <a:lnTo>
                  <a:pt x="2106" y="453"/>
                </a:lnTo>
                <a:lnTo>
                  <a:pt x="2140" y="511"/>
                </a:lnTo>
                <a:lnTo>
                  <a:pt x="2171" y="568"/>
                </a:lnTo>
                <a:lnTo>
                  <a:pt x="2195" y="625"/>
                </a:lnTo>
                <a:lnTo>
                  <a:pt x="2215" y="680"/>
                </a:lnTo>
                <a:lnTo>
                  <a:pt x="2232" y="733"/>
                </a:lnTo>
                <a:lnTo>
                  <a:pt x="2241" y="784"/>
                </a:lnTo>
                <a:lnTo>
                  <a:pt x="2247" y="830"/>
                </a:lnTo>
                <a:lnTo>
                  <a:pt x="2248" y="872"/>
                </a:lnTo>
                <a:lnTo>
                  <a:pt x="2245" y="910"/>
                </a:lnTo>
                <a:lnTo>
                  <a:pt x="2214" y="890"/>
                </a:lnTo>
                <a:lnTo>
                  <a:pt x="2085" y="813"/>
                </a:lnTo>
                <a:lnTo>
                  <a:pt x="1955" y="744"/>
                </a:lnTo>
                <a:lnTo>
                  <a:pt x="1820" y="682"/>
                </a:lnTo>
                <a:lnTo>
                  <a:pt x="1683" y="629"/>
                </a:lnTo>
                <a:lnTo>
                  <a:pt x="1543" y="583"/>
                </a:lnTo>
                <a:lnTo>
                  <a:pt x="1402" y="542"/>
                </a:lnTo>
                <a:lnTo>
                  <a:pt x="1260" y="508"/>
                </a:lnTo>
                <a:lnTo>
                  <a:pt x="1115" y="478"/>
                </a:lnTo>
                <a:lnTo>
                  <a:pt x="969" y="453"/>
                </a:lnTo>
                <a:lnTo>
                  <a:pt x="897" y="442"/>
                </a:lnTo>
                <a:lnTo>
                  <a:pt x="833" y="433"/>
                </a:lnTo>
                <a:lnTo>
                  <a:pt x="776" y="427"/>
                </a:lnTo>
                <a:lnTo>
                  <a:pt x="727" y="422"/>
                </a:lnTo>
                <a:lnTo>
                  <a:pt x="688" y="418"/>
                </a:lnTo>
                <a:lnTo>
                  <a:pt x="659" y="416"/>
                </a:lnTo>
                <a:lnTo>
                  <a:pt x="641" y="414"/>
                </a:lnTo>
                <a:lnTo>
                  <a:pt x="635" y="414"/>
                </a:lnTo>
                <a:lnTo>
                  <a:pt x="639" y="416"/>
                </a:lnTo>
                <a:lnTo>
                  <a:pt x="655" y="422"/>
                </a:lnTo>
                <a:lnTo>
                  <a:pt x="679" y="429"/>
                </a:lnTo>
                <a:lnTo>
                  <a:pt x="714" y="440"/>
                </a:lnTo>
                <a:lnTo>
                  <a:pt x="754" y="453"/>
                </a:lnTo>
                <a:lnTo>
                  <a:pt x="804" y="469"/>
                </a:lnTo>
                <a:lnTo>
                  <a:pt x="859" y="488"/>
                </a:lnTo>
                <a:lnTo>
                  <a:pt x="921" y="510"/>
                </a:lnTo>
                <a:lnTo>
                  <a:pt x="987" y="531"/>
                </a:lnTo>
                <a:lnTo>
                  <a:pt x="1058" y="557"/>
                </a:lnTo>
                <a:lnTo>
                  <a:pt x="1132" y="583"/>
                </a:lnTo>
                <a:lnTo>
                  <a:pt x="1210" y="612"/>
                </a:lnTo>
                <a:lnTo>
                  <a:pt x="1291" y="641"/>
                </a:lnTo>
                <a:lnTo>
                  <a:pt x="1371" y="671"/>
                </a:lnTo>
                <a:lnTo>
                  <a:pt x="1454" y="704"/>
                </a:lnTo>
                <a:lnTo>
                  <a:pt x="1538" y="737"/>
                </a:lnTo>
                <a:lnTo>
                  <a:pt x="1620" y="770"/>
                </a:lnTo>
                <a:lnTo>
                  <a:pt x="1701" y="802"/>
                </a:lnTo>
                <a:lnTo>
                  <a:pt x="1781" y="837"/>
                </a:lnTo>
                <a:lnTo>
                  <a:pt x="1858" y="872"/>
                </a:lnTo>
                <a:lnTo>
                  <a:pt x="1932" y="907"/>
                </a:lnTo>
                <a:lnTo>
                  <a:pt x="2001" y="942"/>
                </a:lnTo>
                <a:lnTo>
                  <a:pt x="2067" y="975"/>
                </a:lnTo>
                <a:lnTo>
                  <a:pt x="2128" y="1009"/>
                </a:lnTo>
                <a:lnTo>
                  <a:pt x="2181" y="1042"/>
                </a:lnTo>
                <a:lnTo>
                  <a:pt x="2279" y="1112"/>
                </a:lnTo>
                <a:lnTo>
                  <a:pt x="2371" y="1189"/>
                </a:lnTo>
                <a:lnTo>
                  <a:pt x="2455" y="1271"/>
                </a:lnTo>
                <a:lnTo>
                  <a:pt x="2534" y="1357"/>
                </a:lnTo>
                <a:lnTo>
                  <a:pt x="2605" y="1449"/>
                </a:lnTo>
                <a:lnTo>
                  <a:pt x="2671" y="1544"/>
                </a:lnTo>
                <a:lnTo>
                  <a:pt x="2730" y="1645"/>
                </a:lnTo>
                <a:lnTo>
                  <a:pt x="2785" y="1749"/>
                </a:lnTo>
                <a:lnTo>
                  <a:pt x="2834" y="1855"/>
                </a:lnTo>
                <a:lnTo>
                  <a:pt x="2880" y="1965"/>
                </a:lnTo>
                <a:lnTo>
                  <a:pt x="2920" y="2079"/>
                </a:lnTo>
                <a:lnTo>
                  <a:pt x="2957" y="2194"/>
                </a:lnTo>
                <a:lnTo>
                  <a:pt x="2990" y="2311"/>
                </a:lnTo>
                <a:lnTo>
                  <a:pt x="3019" y="2432"/>
                </a:lnTo>
                <a:lnTo>
                  <a:pt x="3048" y="2311"/>
                </a:lnTo>
                <a:lnTo>
                  <a:pt x="3081" y="2194"/>
                </a:lnTo>
                <a:lnTo>
                  <a:pt x="3118" y="2079"/>
                </a:lnTo>
                <a:lnTo>
                  <a:pt x="3160" y="1965"/>
                </a:lnTo>
                <a:lnTo>
                  <a:pt x="3204" y="1855"/>
                </a:lnTo>
                <a:lnTo>
                  <a:pt x="3254" y="1749"/>
                </a:lnTo>
                <a:lnTo>
                  <a:pt x="3308" y="1645"/>
                </a:lnTo>
                <a:lnTo>
                  <a:pt x="3367" y="1544"/>
                </a:lnTo>
                <a:lnTo>
                  <a:pt x="3433" y="1449"/>
                </a:lnTo>
                <a:lnTo>
                  <a:pt x="3504" y="1357"/>
                </a:lnTo>
                <a:lnTo>
                  <a:pt x="3583" y="1271"/>
                </a:lnTo>
                <a:lnTo>
                  <a:pt x="3667" y="1189"/>
                </a:lnTo>
                <a:lnTo>
                  <a:pt x="3759" y="1112"/>
                </a:lnTo>
                <a:lnTo>
                  <a:pt x="3858" y="1042"/>
                </a:lnTo>
                <a:lnTo>
                  <a:pt x="3913" y="1009"/>
                </a:lnTo>
                <a:lnTo>
                  <a:pt x="3971" y="975"/>
                </a:lnTo>
                <a:lnTo>
                  <a:pt x="4037" y="942"/>
                </a:lnTo>
                <a:lnTo>
                  <a:pt x="4107" y="907"/>
                </a:lnTo>
                <a:lnTo>
                  <a:pt x="4180" y="872"/>
                </a:lnTo>
                <a:lnTo>
                  <a:pt x="4259" y="837"/>
                </a:lnTo>
                <a:lnTo>
                  <a:pt x="4337" y="802"/>
                </a:lnTo>
                <a:lnTo>
                  <a:pt x="4420" y="770"/>
                </a:lnTo>
                <a:lnTo>
                  <a:pt x="4502" y="735"/>
                </a:lnTo>
                <a:lnTo>
                  <a:pt x="4585" y="702"/>
                </a:lnTo>
                <a:lnTo>
                  <a:pt x="4667" y="671"/>
                </a:lnTo>
                <a:lnTo>
                  <a:pt x="4749" y="640"/>
                </a:lnTo>
                <a:lnTo>
                  <a:pt x="4830" y="610"/>
                </a:lnTo>
                <a:lnTo>
                  <a:pt x="4907" y="583"/>
                </a:lnTo>
                <a:lnTo>
                  <a:pt x="4982" y="555"/>
                </a:lnTo>
                <a:lnTo>
                  <a:pt x="5053" y="531"/>
                </a:lnTo>
                <a:lnTo>
                  <a:pt x="5119" y="508"/>
                </a:lnTo>
                <a:lnTo>
                  <a:pt x="5180" y="488"/>
                </a:lnTo>
                <a:lnTo>
                  <a:pt x="5235" y="469"/>
                </a:lnTo>
                <a:lnTo>
                  <a:pt x="5284" y="453"/>
                </a:lnTo>
                <a:lnTo>
                  <a:pt x="5326" y="440"/>
                </a:lnTo>
                <a:lnTo>
                  <a:pt x="5359" y="429"/>
                </a:lnTo>
                <a:lnTo>
                  <a:pt x="5385" y="420"/>
                </a:lnTo>
                <a:lnTo>
                  <a:pt x="5399" y="416"/>
                </a:lnTo>
                <a:lnTo>
                  <a:pt x="5405" y="414"/>
                </a:lnTo>
                <a:lnTo>
                  <a:pt x="5399" y="414"/>
                </a:lnTo>
                <a:lnTo>
                  <a:pt x="5381" y="416"/>
                </a:lnTo>
                <a:lnTo>
                  <a:pt x="5352" y="418"/>
                </a:lnTo>
                <a:lnTo>
                  <a:pt x="5311" y="422"/>
                </a:lnTo>
                <a:lnTo>
                  <a:pt x="5264" y="425"/>
                </a:lnTo>
                <a:lnTo>
                  <a:pt x="5205" y="433"/>
                </a:lnTo>
                <a:lnTo>
                  <a:pt x="5141" y="440"/>
                </a:lnTo>
                <a:lnTo>
                  <a:pt x="5070" y="451"/>
                </a:lnTo>
                <a:lnTo>
                  <a:pt x="4925" y="477"/>
                </a:lnTo>
                <a:lnTo>
                  <a:pt x="4781" y="506"/>
                </a:lnTo>
                <a:lnTo>
                  <a:pt x="4638" y="541"/>
                </a:lnTo>
                <a:lnTo>
                  <a:pt x="4495" y="581"/>
                </a:lnTo>
                <a:lnTo>
                  <a:pt x="4356" y="629"/>
                </a:lnTo>
                <a:lnTo>
                  <a:pt x="4218" y="682"/>
                </a:lnTo>
                <a:lnTo>
                  <a:pt x="4085" y="742"/>
                </a:lnTo>
                <a:lnTo>
                  <a:pt x="3953" y="812"/>
                </a:lnTo>
                <a:lnTo>
                  <a:pt x="3825" y="890"/>
                </a:lnTo>
                <a:lnTo>
                  <a:pt x="3794" y="910"/>
                </a:lnTo>
                <a:lnTo>
                  <a:pt x="3792" y="872"/>
                </a:lnTo>
                <a:lnTo>
                  <a:pt x="3792" y="830"/>
                </a:lnTo>
                <a:lnTo>
                  <a:pt x="3797" y="782"/>
                </a:lnTo>
                <a:lnTo>
                  <a:pt x="3808" y="733"/>
                </a:lnTo>
                <a:lnTo>
                  <a:pt x="3823" y="680"/>
                </a:lnTo>
                <a:lnTo>
                  <a:pt x="3843" y="625"/>
                </a:lnTo>
                <a:lnTo>
                  <a:pt x="3867" y="568"/>
                </a:lnTo>
                <a:lnTo>
                  <a:pt x="3898" y="511"/>
                </a:lnTo>
                <a:lnTo>
                  <a:pt x="3933" y="453"/>
                </a:lnTo>
                <a:lnTo>
                  <a:pt x="3975" y="396"/>
                </a:lnTo>
                <a:lnTo>
                  <a:pt x="4021" y="341"/>
                </a:lnTo>
                <a:lnTo>
                  <a:pt x="4074" y="286"/>
                </a:lnTo>
                <a:lnTo>
                  <a:pt x="4132" y="235"/>
                </a:lnTo>
                <a:lnTo>
                  <a:pt x="4196" y="187"/>
                </a:lnTo>
                <a:lnTo>
                  <a:pt x="4268" y="141"/>
                </a:lnTo>
                <a:lnTo>
                  <a:pt x="4345" y="103"/>
                </a:lnTo>
                <a:lnTo>
                  <a:pt x="4429" y="68"/>
                </a:lnTo>
                <a:lnTo>
                  <a:pt x="4519" y="39"/>
                </a:lnTo>
                <a:lnTo>
                  <a:pt x="4619" y="17"/>
                </a:lnTo>
                <a:lnTo>
                  <a:pt x="4720" y="4"/>
                </a:lnTo>
                <a:lnTo>
                  <a:pt x="48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49" name="Shape 8049"/>
          <p:cNvSpPr/>
          <p:nvPr/>
        </p:nvSpPr>
        <p:spPr>
          <a:xfrm>
            <a:off x="8032628" y="2075014"/>
            <a:ext cx="207519" cy="191839"/>
          </a:xfrm>
          <a:custGeom>
            <a:avLst/>
            <a:gdLst/>
            <a:ahLst/>
            <a:cxnLst/>
            <a:rect l="0" t="0" r="0" b="0"/>
            <a:pathLst>
              <a:path w="3731" h="3453" extrusionOk="0">
                <a:moveTo>
                  <a:pt x="1016" y="0"/>
                </a:moveTo>
                <a:lnTo>
                  <a:pt x="1096" y="4"/>
                </a:lnTo>
                <a:lnTo>
                  <a:pt x="1174" y="13"/>
                </a:lnTo>
                <a:lnTo>
                  <a:pt x="1250" y="29"/>
                </a:lnTo>
                <a:lnTo>
                  <a:pt x="1325" y="52"/>
                </a:lnTo>
                <a:lnTo>
                  <a:pt x="1396" y="79"/>
                </a:lnTo>
                <a:lnTo>
                  <a:pt x="1465" y="113"/>
                </a:lnTo>
                <a:lnTo>
                  <a:pt x="1531" y="152"/>
                </a:lnTo>
                <a:lnTo>
                  <a:pt x="1595" y="197"/>
                </a:lnTo>
                <a:lnTo>
                  <a:pt x="1654" y="246"/>
                </a:lnTo>
                <a:lnTo>
                  <a:pt x="1710" y="300"/>
                </a:lnTo>
                <a:lnTo>
                  <a:pt x="1763" y="361"/>
                </a:lnTo>
                <a:lnTo>
                  <a:pt x="1812" y="424"/>
                </a:lnTo>
                <a:lnTo>
                  <a:pt x="1855" y="494"/>
                </a:lnTo>
                <a:lnTo>
                  <a:pt x="1900" y="425"/>
                </a:lnTo>
                <a:lnTo>
                  <a:pt x="1949" y="362"/>
                </a:lnTo>
                <a:lnTo>
                  <a:pt x="2003" y="303"/>
                </a:lnTo>
                <a:lnTo>
                  <a:pt x="2061" y="248"/>
                </a:lnTo>
                <a:lnTo>
                  <a:pt x="2123" y="198"/>
                </a:lnTo>
                <a:lnTo>
                  <a:pt x="2188" y="154"/>
                </a:lnTo>
                <a:lnTo>
                  <a:pt x="2256" y="114"/>
                </a:lnTo>
                <a:lnTo>
                  <a:pt x="2327" y="80"/>
                </a:lnTo>
                <a:lnTo>
                  <a:pt x="2401" y="53"/>
                </a:lnTo>
                <a:lnTo>
                  <a:pt x="2477" y="30"/>
                </a:lnTo>
                <a:lnTo>
                  <a:pt x="2555" y="14"/>
                </a:lnTo>
                <a:lnTo>
                  <a:pt x="2634" y="4"/>
                </a:lnTo>
                <a:lnTo>
                  <a:pt x="2715" y="0"/>
                </a:lnTo>
                <a:lnTo>
                  <a:pt x="2799" y="4"/>
                </a:lnTo>
                <a:lnTo>
                  <a:pt x="2880" y="14"/>
                </a:lnTo>
                <a:lnTo>
                  <a:pt x="2958" y="32"/>
                </a:lnTo>
                <a:lnTo>
                  <a:pt x="3035" y="55"/>
                </a:lnTo>
                <a:lnTo>
                  <a:pt x="3108" y="86"/>
                </a:lnTo>
                <a:lnTo>
                  <a:pt x="3179" y="122"/>
                </a:lnTo>
                <a:lnTo>
                  <a:pt x="3246" y="163"/>
                </a:lnTo>
                <a:lnTo>
                  <a:pt x="3310" y="211"/>
                </a:lnTo>
                <a:lnTo>
                  <a:pt x="3371" y="263"/>
                </a:lnTo>
                <a:lnTo>
                  <a:pt x="3428" y="321"/>
                </a:lnTo>
                <a:lnTo>
                  <a:pt x="3480" y="383"/>
                </a:lnTo>
                <a:lnTo>
                  <a:pt x="3528" y="450"/>
                </a:lnTo>
                <a:lnTo>
                  <a:pt x="3572" y="522"/>
                </a:lnTo>
                <a:lnTo>
                  <a:pt x="3610" y="598"/>
                </a:lnTo>
                <a:lnTo>
                  <a:pt x="3645" y="678"/>
                </a:lnTo>
                <a:lnTo>
                  <a:pt x="3673" y="761"/>
                </a:lnTo>
                <a:lnTo>
                  <a:pt x="3696" y="847"/>
                </a:lnTo>
                <a:lnTo>
                  <a:pt x="3714" y="937"/>
                </a:lnTo>
                <a:lnTo>
                  <a:pt x="3726" y="1030"/>
                </a:lnTo>
                <a:lnTo>
                  <a:pt x="3727" y="1040"/>
                </a:lnTo>
                <a:lnTo>
                  <a:pt x="3729" y="1055"/>
                </a:lnTo>
                <a:lnTo>
                  <a:pt x="3730" y="1076"/>
                </a:lnTo>
                <a:lnTo>
                  <a:pt x="3731" y="1103"/>
                </a:lnTo>
                <a:lnTo>
                  <a:pt x="3731" y="1133"/>
                </a:lnTo>
                <a:lnTo>
                  <a:pt x="3730" y="1170"/>
                </a:lnTo>
                <a:lnTo>
                  <a:pt x="3728" y="1210"/>
                </a:lnTo>
                <a:lnTo>
                  <a:pt x="3723" y="1256"/>
                </a:lnTo>
                <a:lnTo>
                  <a:pt x="3717" y="1307"/>
                </a:lnTo>
                <a:lnTo>
                  <a:pt x="3707" y="1362"/>
                </a:lnTo>
                <a:lnTo>
                  <a:pt x="3694" y="1421"/>
                </a:lnTo>
                <a:lnTo>
                  <a:pt x="3668" y="1518"/>
                </a:lnTo>
                <a:lnTo>
                  <a:pt x="3636" y="1613"/>
                </a:lnTo>
                <a:lnTo>
                  <a:pt x="3598" y="1706"/>
                </a:lnTo>
                <a:lnTo>
                  <a:pt x="3553" y="1797"/>
                </a:lnTo>
                <a:lnTo>
                  <a:pt x="3504" y="1884"/>
                </a:lnTo>
                <a:lnTo>
                  <a:pt x="3449" y="1969"/>
                </a:lnTo>
                <a:lnTo>
                  <a:pt x="3389" y="2052"/>
                </a:lnTo>
                <a:lnTo>
                  <a:pt x="3324" y="2131"/>
                </a:lnTo>
                <a:lnTo>
                  <a:pt x="3253" y="2207"/>
                </a:lnTo>
                <a:lnTo>
                  <a:pt x="3178" y="2280"/>
                </a:lnTo>
                <a:lnTo>
                  <a:pt x="1855" y="3453"/>
                </a:lnTo>
                <a:lnTo>
                  <a:pt x="555" y="2279"/>
                </a:lnTo>
                <a:lnTo>
                  <a:pt x="480" y="2207"/>
                </a:lnTo>
                <a:lnTo>
                  <a:pt x="409" y="2131"/>
                </a:lnTo>
                <a:lnTo>
                  <a:pt x="343" y="2052"/>
                </a:lnTo>
                <a:lnTo>
                  <a:pt x="282" y="1969"/>
                </a:lnTo>
                <a:lnTo>
                  <a:pt x="227" y="1884"/>
                </a:lnTo>
                <a:lnTo>
                  <a:pt x="178" y="1797"/>
                </a:lnTo>
                <a:lnTo>
                  <a:pt x="135" y="1706"/>
                </a:lnTo>
                <a:lnTo>
                  <a:pt x="96" y="1613"/>
                </a:lnTo>
                <a:lnTo>
                  <a:pt x="64" y="1518"/>
                </a:lnTo>
                <a:lnTo>
                  <a:pt x="38" y="1421"/>
                </a:lnTo>
                <a:lnTo>
                  <a:pt x="25" y="1362"/>
                </a:lnTo>
                <a:lnTo>
                  <a:pt x="15" y="1307"/>
                </a:lnTo>
                <a:lnTo>
                  <a:pt x="8" y="1256"/>
                </a:lnTo>
                <a:lnTo>
                  <a:pt x="3" y="1210"/>
                </a:lnTo>
                <a:lnTo>
                  <a:pt x="1" y="1170"/>
                </a:lnTo>
                <a:lnTo>
                  <a:pt x="0" y="1134"/>
                </a:lnTo>
                <a:lnTo>
                  <a:pt x="0" y="1129"/>
                </a:lnTo>
                <a:lnTo>
                  <a:pt x="0" y="1103"/>
                </a:lnTo>
                <a:lnTo>
                  <a:pt x="1" y="1076"/>
                </a:lnTo>
                <a:lnTo>
                  <a:pt x="3" y="1055"/>
                </a:lnTo>
                <a:lnTo>
                  <a:pt x="5" y="1040"/>
                </a:lnTo>
                <a:lnTo>
                  <a:pt x="6" y="1030"/>
                </a:lnTo>
                <a:lnTo>
                  <a:pt x="18" y="937"/>
                </a:lnTo>
                <a:lnTo>
                  <a:pt x="35" y="847"/>
                </a:lnTo>
                <a:lnTo>
                  <a:pt x="58" y="761"/>
                </a:lnTo>
                <a:lnTo>
                  <a:pt x="88" y="678"/>
                </a:lnTo>
                <a:lnTo>
                  <a:pt x="121" y="598"/>
                </a:lnTo>
                <a:lnTo>
                  <a:pt x="160" y="522"/>
                </a:lnTo>
                <a:lnTo>
                  <a:pt x="204" y="450"/>
                </a:lnTo>
                <a:lnTo>
                  <a:pt x="252" y="383"/>
                </a:lnTo>
                <a:lnTo>
                  <a:pt x="305" y="321"/>
                </a:lnTo>
                <a:lnTo>
                  <a:pt x="361" y="263"/>
                </a:lnTo>
                <a:lnTo>
                  <a:pt x="421" y="211"/>
                </a:lnTo>
                <a:lnTo>
                  <a:pt x="485" y="163"/>
                </a:lnTo>
                <a:lnTo>
                  <a:pt x="554" y="122"/>
                </a:lnTo>
                <a:lnTo>
                  <a:pt x="623" y="86"/>
                </a:lnTo>
                <a:lnTo>
                  <a:pt x="698" y="55"/>
                </a:lnTo>
                <a:lnTo>
                  <a:pt x="774" y="32"/>
                </a:lnTo>
                <a:lnTo>
                  <a:pt x="853" y="14"/>
                </a:lnTo>
                <a:lnTo>
                  <a:pt x="933" y="4"/>
                </a:lnTo>
                <a:lnTo>
                  <a:pt x="10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50" name="Shape 8050"/>
          <p:cNvGrpSpPr/>
          <p:nvPr/>
        </p:nvGrpSpPr>
        <p:grpSpPr>
          <a:xfrm>
            <a:off x="3545677" y="2082547"/>
            <a:ext cx="177420" cy="176771"/>
            <a:chOff x="3596" y="1422"/>
            <a:chExt cx="273" cy="272"/>
          </a:xfrm>
        </p:grpSpPr>
        <p:sp>
          <p:nvSpPr>
            <p:cNvPr id="8051" name="Shape 8051"/>
            <p:cNvSpPr/>
            <p:nvPr/>
          </p:nvSpPr>
          <p:spPr>
            <a:xfrm>
              <a:off x="3696" y="1440"/>
              <a:ext cx="73" cy="28"/>
            </a:xfrm>
            <a:custGeom>
              <a:avLst/>
              <a:gdLst/>
              <a:ahLst/>
              <a:cxnLst/>
              <a:rect l="0" t="0" r="0" b="0"/>
              <a:pathLst>
                <a:path w="946" h="354" extrusionOk="0">
                  <a:moveTo>
                    <a:pt x="296" y="0"/>
                  </a:moveTo>
                  <a:lnTo>
                    <a:pt x="651" y="0"/>
                  </a:lnTo>
                  <a:lnTo>
                    <a:pt x="694" y="3"/>
                  </a:lnTo>
                  <a:lnTo>
                    <a:pt x="736" y="13"/>
                  </a:lnTo>
                  <a:lnTo>
                    <a:pt x="775" y="28"/>
                  </a:lnTo>
                  <a:lnTo>
                    <a:pt x="811" y="48"/>
                  </a:lnTo>
                  <a:lnTo>
                    <a:pt x="845" y="73"/>
                  </a:lnTo>
                  <a:lnTo>
                    <a:pt x="874" y="102"/>
                  </a:lnTo>
                  <a:lnTo>
                    <a:pt x="899" y="134"/>
                  </a:lnTo>
                  <a:lnTo>
                    <a:pt x="918" y="171"/>
                  </a:lnTo>
                  <a:lnTo>
                    <a:pt x="933" y="210"/>
                  </a:lnTo>
                  <a:lnTo>
                    <a:pt x="943" y="252"/>
                  </a:lnTo>
                  <a:lnTo>
                    <a:pt x="946" y="296"/>
                  </a:lnTo>
                  <a:lnTo>
                    <a:pt x="943" y="314"/>
                  </a:lnTo>
                  <a:lnTo>
                    <a:pt x="934" y="330"/>
                  </a:lnTo>
                  <a:lnTo>
                    <a:pt x="921" y="343"/>
                  </a:lnTo>
                  <a:lnTo>
                    <a:pt x="905" y="352"/>
                  </a:lnTo>
                  <a:lnTo>
                    <a:pt x="887" y="354"/>
                  </a:lnTo>
                  <a:lnTo>
                    <a:pt x="869" y="352"/>
                  </a:lnTo>
                  <a:lnTo>
                    <a:pt x="852" y="343"/>
                  </a:lnTo>
                  <a:lnTo>
                    <a:pt x="839" y="330"/>
                  </a:lnTo>
                  <a:lnTo>
                    <a:pt x="831" y="314"/>
                  </a:lnTo>
                  <a:lnTo>
                    <a:pt x="828" y="296"/>
                  </a:lnTo>
                  <a:lnTo>
                    <a:pt x="825" y="263"/>
                  </a:lnTo>
                  <a:lnTo>
                    <a:pt x="817" y="233"/>
                  </a:lnTo>
                  <a:lnTo>
                    <a:pt x="804" y="206"/>
                  </a:lnTo>
                  <a:lnTo>
                    <a:pt x="787" y="182"/>
                  </a:lnTo>
                  <a:lnTo>
                    <a:pt x="765" y="160"/>
                  </a:lnTo>
                  <a:lnTo>
                    <a:pt x="740" y="143"/>
                  </a:lnTo>
                  <a:lnTo>
                    <a:pt x="712" y="129"/>
                  </a:lnTo>
                  <a:lnTo>
                    <a:pt x="682" y="121"/>
                  </a:lnTo>
                  <a:lnTo>
                    <a:pt x="651" y="118"/>
                  </a:lnTo>
                  <a:lnTo>
                    <a:pt x="296" y="118"/>
                  </a:lnTo>
                  <a:lnTo>
                    <a:pt x="264" y="121"/>
                  </a:lnTo>
                  <a:lnTo>
                    <a:pt x="234" y="129"/>
                  </a:lnTo>
                  <a:lnTo>
                    <a:pt x="206" y="143"/>
                  </a:lnTo>
                  <a:lnTo>
                    <a:pt x="182" y="160"/>
                  </a:lnTo>
                  <a:lnTo>
                    <a:pt x="160" y="182"/>
                  </a:lnTo>
                  <a:lnTo>
                    <a:pt x="143" y="206"/>
                  </a:lnTo>
                  <a:lnTo>
                    <a:pt x="130" y="233"/>
                  </a:lnTo>
                  <a:lnTo>
                    <a:pt x="121" y="263"/>
                  </a:lnTo>
                  <a:lnTo>
                    <a:pt x="119" y="296"/>
                  </a:lnTo>
                  <a:lnTo>
                    <a:pt x="116" y="314"/>
                  </a:lnTo>
                  <a:lnTo>
                    <a:pt x="107" y="330"/>
                  </a:lnTo>
                  <a:lnTo>
                    <a:pt x="94" y="343"/>
                  </a:lnTo>
                  <a:lnTo>
                    <a:pt x="78" y="352"/>
                  </a:lnTo>
                  <a:lnTo>
                    <a:pt x="60" y="354"/>
                  </a:lnTo>
                  <a:lnTo>
                    <a:pt x="40" y="352"/>
                  </a:lnTo>
                  <a:lnTo>
                    <a:pt x="24" y="343"/>
                  </a:lnTo>
                  <a:lnTo>
                    <a:pt x="11" y="330"/>
                  </a:lnTo>
                  <a:lnTo>
                    <a:pt x="4" y="314"/>
                  </a:lnTo>
                  <a:lnTo>
                    <a:pt x="0" y="296"/>
                  </a:lnTo>
                  <a:lnTo>
                    <a:pt x="4" y="252"/>
                  </a:lnTo>
                  <a:lnTo>
                    <a:pt x="13" y="210"/>
                  </a:lnTo>
                  <a:lnTo>
                    <a:pt x="27" y="171"/>
                  </a:lnTo>
                  <a:lnTo>
                    <a:pt x="48" y="134"/>
                  </a:lnTo>
                  <a:lnTo>
                    <a:pt x="73" y="102"/>
                  </a:lnTo>
                  <a:lnTo>
                    <a:pt x="102" y="73"/>
                  </a:lnTo>
                  <a:lnTo>
                    <a:pt x="135" y="48"/>
                  </a:lnTo>
                  <a:lnTo>
                    <a:pt x="172" y="28"/>
                  </a:lnTo>
                  <a:lnTo>
                    <a:pt x="211" y="13"/>
                  </a:lnTo>
                  <a:lnTo>
                    <a:pt x="253" y="3"/>
                  </a:lnTo>
                  <a:lnTo>
                    <a:pt x="2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2" name="Shape 8052"/>
            <p:cNvSpPr/>
            <p:nvPr/>
          </p:nvSpPr>
          <p:spPr>
            <a:xfrm>
              <a:off x="3596" y="1477"/>
              <a:ext cx="273" cy="217"/>
            </a:xfrm>
            <a:custGeom>
              <a:avLst/>
              <a:gdLst/>
              <a:ahLst/>
              <a:cxnLst/>
              <a:rect l="0" t="0" r="0" b="0"/>
              <a:pathLst>
                <a:path w="3547" h="2830" extrusionOk="0">
                  <a:moveTo>
                    <a:pt x="295" y="0"/>
                  </a:moveTo>
                  <a:lnTo>
                    <a:pt x="3251" y="0"/>
                  </a:lnTo>
                  <a:lnTo>
                    <a:pt x="3294" y="3"/>
                  </a:lnTo>
                  <a:lnTo>
                    <a:pt x="3336" y="13"/>
                  </a:lnTo>
                  <a:lnTo>
                    <a:pt x="3375" y="27"/>
                  </a:lnTo>
                  <a:lnTo>
                    <a:pt x="3412" y="47"/>
                  </a:lnTo>
                  <a:lnTo>
                    <a:pt x="3444" y="72"/>
                  </a:lnTo>
                  <a:lnTo>
                    <a:pt x="3473" y="101"/>
                  </a:lnTo>
                  <a:lnTo>
                    <a:pt x="3499" y="135"/>
                  </a:lnTo>
                  <a:lnTo>
                    <a:pt x="3519" y="171"/>
                  </a:lnTo>
                  <a:lnTo>
                    <a:pt x="3534" y="210"/>
                  </a:lnTo>
                  <a:lnTo>
                    <a:pt x="3544" y="252"/>
                  </a:lnTo>
                  <a:lnTo>
                    <a:pt x="3547" y="295"/>
                  </a:lnTo>
                  <a:lnTo>
                    <a:pt x="3547" y="649"/>
                  </a:lnTo>
                  <a:lnTo>
                    <a:pt x="3544" y="681"/>
                  </a:lnTo>
                  <a:lnTo>
                    <a:pt x="3536" y="711"/>
                  </a:lnTo>
                  <a:lnTo>
                    <a:pt x="3523" y="739"/>
                  </a:lnTo>
                  <a:lnTo>
                    <a:pt x="3506" y="764"/>
                  </a:lnTo>
                  <a:lnTo>
                    <a:pt x="3484" y="785"/>
                  </a:lnTo>
                  <a:lnTo>
                    <a:pt x="3460" y="803"/>
                  </a:lnTo>
                  <a:lnTo>
                    <a:pt x="3432" y="814"/>
                  </a:lnTo>
                  <a:lnTo>
                    <a:pt x="3402" y="823"/>
                  </a:lnTo>
                  <a:lnTo>
                    <a:pt x="3369" y="825"/>
                  </a:lnTo>
                  <a:lnTo>
                    <a:pt x="3014" y="825"/>
                  </a:lnTo>
                  <a:lnTo>
                    <a:pt x="2996" y="823"/>
                  </a:lnTo>
                  <a:lnTo>
                    <a:pt x="2980" y="814"/>
                  </a:lnTo>
                  <a:lnTo>
                    <a:pt x="2967" y="802"/>
                  </a:lnTo>
                  <a:lnTo>
                    <a:pt x="2958" y="785"/>
                  </a:lnTo>
                  <a:lnTo>
                    <a:pt x="2956" y="767"/>
                  </a:lnTo>
                  <a:lnTo>
                    <a:pt x="2956" y="471"/>
                  </a:lnTo>
                  <a:lnTo>
                    <a:pt x="2837" y="471"/>
                  </a:lnTo>
                  <a:lnTo>
                    <a:pt x="2837" y="767"/>
                  </a:lnTo>
                  <a:lnTo>
                    <a:pt x="2834" y="785"/>
                  </a:lnTo>
                  <a:lnTo>
                    <a:pt x="2825" y="802"/>
                  </a:lnTo>
                  <a:lnTo>
                    <a:pt x="2813" y="814"/>
                  </a:lnTo>
                  <a:lnTo>
                    <a:pt x="2797" y="823"/>
                  </a:lnTo>
                  <a:lnTo>
                    <a:pt x="2778" y="825"/>
                  </a:lnTo>
                  <a:lnTo>
                    <a:pt x="769" y="825"/>
                  </a:lnTo>
                  <a:lnTo>
                    <a:pt x="749" y="823"/>
                  </a:lnTo>
                  <a:lnTo>
                    <a:pt x="733" y="814"/>
                  </a:lnTo>
                  <a:lnTo>
                    <a:pt x="720" y="802"/>
                  </a:lnTo>
                  <a:lnTo>
                    <a:pt x="713" y="785"/>
                  </a:lnTo>
                  <a:lnTo>
                    <a:pt x="710" y="767"/>
                  </a:lnTo>
                  <a:lnTo>
                    <a:pt x="710" y="471"/>
                  </a:lnTo>
                  <a:lnTo>
                    <a:pt x="591" y="471"/>
                  </a:lnTo>
                  <a:lnTo>
                    <a:pt x="591" y="767"/>
                  </a:lnTo>
                  <a:lnTo>
                    <a:pt x="588" y="785"/>
                  </a:lnTo>
                  <a:lnTo>
                    <a:pt x="580" y="802"/>
                  </a:lnTo>
                  <a:lnTo>
                    <a:pt x="567" y="814"/>
                  </a:lnTo>
                  <a:lnTo>
                    <a:pt x="551" y="823"/>
                  </a:lnTo>
                  <a:lnTo>
                    <a:pt x="532" y="825"/>
                  </a:lnTo>
                  <a:lnTo>
                    <a:pt x="416" y="825"/>
                  </a:lnTo>
                  <a:lnTo>
                    <a:pt x="398" y="823"/>
                  </a:lnTo>
                  <a:lnTo>
                    <a:pt x="382" y="814"/>
                  </a:lnTo>
                  <a:lnTo>
                    <a:pt x="369" y="802"/>
                  </a:lnTo>
                  <a:lnTo>
                    <a:pt x="360" y="785"/>
                  </a:lnTo>
                  <a:lnTo>
                    <a:pt x="357" y="767"/>
                  </a:lnTo>
                  <a:lnTo>
                    <a:pt x="360" y="748"/>
                  </a:lnTo>
                  <a:lnTo>
                    <a:pt x="369" y="732"/>
                  </a:lnTo>
                  <a:lnTo>
                    <a:pt x="382" y="719"/>
                  </a:lnTo>
                  <a:lnTo>
                    <a:pt x="398" y="711"/>
                  </a:lnTo>
                  <a:lnTo>
                    <a:pt x="416" y="708"/>
                  </a:lnTo>
                  <a:lnTo>
                    <a:pt x="473" y="708"/>
                  </a:lnTo>
                  <a:lnTo>
                    <a:pt x="473" y="471"/>
                  </a:lnTo>
                  <a:lnTo>
                    <a:pt x="475" y="444"/>
                  </a:lnTo>
                  <a:lnTo>
                    <a:pt x="485" y="420"/>
                  </a:lnTo>
                  <a:lnTo>
                    <a:pt x="499" y="398"/>
                  </a:lnTo>
                  <a:lnTo>
                    <a:pt x="518" y="380"/>
                  </a:lnTo>
                  <a:lnTo>
                    <a:pt x="539" y="366"/>
                  </a:lnTo>
                  <a:lnTo>
                    <a:pt x="564" y="357"/>
                  </a:lnTo>
                  <a:lnTo>
                    <a:pt x="591" y="354"/>
                  </a:lnTo>
                  <a:lnTo>
                    <a:pt x="710" y="354"/>
                  </a:lnTo>
                  <a:lnTo>
                    <a:pt x="736" y="357"/>
                  </a:lnTo>
                  <a:lnTo>
                    <a:pt x="761" y="366"/>
                  </a:lnTo>
                  <a:lnTo>
                    <a:pt x="783" y="380"/>
                  </a:lnTo>
                  <a:lnTo>
                    <a:pt x="801" y="398"/>
                  </a:lnTo>
                  <a:lnTo>
                    <a:pt x="815" y="420"/>
                  </a:lnTo>
                  <a:lnTo>
                    <a:pt x="824" y="444"/>
                  </a:lnTo>
                  <a:lnTo>
                    <a:pt x="827" y="471"/>
                  </a:lnTo>
                  <a:lnTo>
                    <a:pt x="827" y="708"/>
                  </a:lnTo>
                  <a:lnTo>
                    <a:pt x="2719" y="708"/>
                  </a:lnTo>
                  <a:lnTo>
                    <a:pt x="2719" y="471"/>
                  </a:lnTo>
                  <a:lnTo>
                    <a:pt x="2722" y="444"/>
                  </a:lnTo>
                  <a:lnTo>
                    <a:pt x="2731" y="420"/>
                  </a:lnTo>
                  <a:lnTo>
                    <a:pt x="2746" y="398"/>
                  </a:lnTo>
                  <a:lnTo>
                    <a:pt x="2764" y="380"/>
                  </a:lnTo>
                  <a:lnTo>
                    <a:pt x="2785" y="366"/>
                  </a:lnTo>
                  <a:lnTo>
                    <a:pt x="2810" y="357"/>
                  </a:lnTo>
                  <a:lnTo>
                    <a:pt x="2837" y="354"/>
                  </a:lnTo>
                  <a:lnTo>
                    <a:pt x="2956" y="354"/>
                  </a:lnTo>
                  <a:lnTo>
                    <a:pt x="2983" y="357"/>
                  </a:lnTo>
                  <a:lnTo>
                    <a:pt x="3008" y="366"/>
                  </a:lnTo>
                  <a:lnTo>
                    <a:pt x="3029" y="380"/>
                  </a:lnTo>
                  <a:lnTo>
                    <a:pt x="3047" y="398"/>
                  </a:lnTo>
                  <a:lnTo>
                    <a:pt x="3061" y="420"/>
                  </a:lnTo>
                  <a:lnTo>
                    <a:pt x="3070" y="444"/>
                  </a:lnTo>
                  <a:lnTo>
                    <a:pt x="3073" y="471"/>
                  </a:lnTo>
                  <a:lnTo>
                    <a:pt x="3073" y="708"/>
                  </a:lnTo>
                  <a:lnTo>
                    <a:pt x="3369" y="708"/>
                  </a:lnTo>
                  <a:lnTo>
                    <a:pt x="3389" y="705"/>
                  </a:lnTo>
                  <a:lnTo>
                    <a:pt x="3405" y="697"/>
                  </a:lnTo>
                  <a:lnTo>
                    <a:pt x="3417" y="685"/>
                  </a:lnTo>
                  <a:lnTo>
                    <a:pt x="3426" y="668"/>
                  </a:lnTo>
                  <a:lnTo>
                    <a:pt x="3428" y="649"/>
                  </a:lnTo>
                  <a:lnTo>
                    <a:pt x="3428" y="295"/>
                  </a:lnTo>
                  <a:lnTo>
                    <a:pt x="3425" y="264"/>
                  </a:lnTo>
                  <a:lnTo>
                    <a:pt x="3417" y="234"/>
                  </a:lnTo>
                  <a:lnTo>
                    <a:pt x="3404" y="206"/>
                  </a:lnTo>
                  <a:lnTo>
                    <a:pt x="3386" y="181"/>
                  </a:lnTo>
                  <a:lnTo>
                    <a:pt x="3366" y="159"/>
                  </a:lnTo>
                  <a:lnTo>
                    <a:pt x="3341" y="142"/>
                  </a:lnTo>
                  <a:lnTo>
                    <a:pt x="3313" y="129"/>
                  </a:lnTo>
                  <a:lnTo>
                    <a:pt x="3283" y="121"/>
                  </a:lnTo>
                  <a:lnTo>
                    <a:pt x="3251" y="118"/>
                  </a:lnTo>
                  <a:lnTo>
                    <a:pt x="295" y="118"/>
                  </a:lnTo>
                  <a:lnTo>
                    <a:pt x="264" y="121"/>
                  </a:lnTo>
                  <a:lnTo>
                    <a:pt x="234" y="129"/>
                  </a:lnTo>
                  <a:lnTo>
                    <a:pt x="206" y="142"/>
                  </a:lnTo>
                  <a:lnTo>
                    <a:pt x="181" y="159"/>
                  </a:lnTo>
                  <a:lnTo>
                    <a:pt x="160" y="181"/>
                  </a:lnTo>
                  <a:lnTo>
                    <a:pt x="142" y="206"/>
                  </a:lnTo>
                  <a:lnTo>
                    <a:pt x="129" y="234"/>
                  </a:lnTo>
                  <a:lnTo>
                    <a:pt x="121" y="264"/>
                  </a:lnTo>
                  <a:lnTo>
                    <a:pt x="119" y="295"/>
                  </a:lnTo>
                  <a:lnTo>
                    <a:pt x="119" y="649"/>
                  </a:lnTo>
                  <a:lnTo>
                    <a:pt x="120" y="666"/>
                  </a:lnTo>
                  <a:lnTo>
                    <a:pt x="125" y="680"/>
                  </a:lnTo>
                  <a:lnTo>
                    <a:pt x="134" y="692"/>
                  </a:lnTo>
                  <a:lnTo>
                    <a:pt x="146" y="700"/>
                  </a:lnTo>
                  <a:lnTo>
                    <a:pt x="161" y="706"/>
                  </a:lnTo>
                  <a:lnTo>
                    <a:pt x="177" y="708"/>
                  </a:lnTo>
                  <a:lnTo>
                    <a:pt x="196" y="711"/>
                  </a:lnTo>
                  <a:lnTo>
                    <a:pt x="212" y="719"/>
                  </a:lnTo>
                  <a:lnTo>
                    <a:pt x="225" y="732"/>
                  </a:lnTo>
                  <a:lnTo>
                    <a:pt x="233" y="748"/>
                  </a:lnTo>
                  <a:lnTo>
                    <a:pt x="236" y="767"/>
                  </a:lnTo>
                  <a:lnTo>
                    <a:pt x="236" y="2536"/>
                  </a:lnTo>
                  <a:lnTo>
                    <a:pt x="239" y="2567"/>
                  </a:lnTo>
                  <a:lnTo>
                    <a:pt x="248" y="2597"/>
                  </a:lnTo>
                  <a:lnTo>
                    <a:pt x="261" y="2625"/>
                  </a:lnTo>
                  <a:lnTo>
                    <a:pt x="278" y="2650"/>
                  </a:lnTo>
                  <a:lnTo>
                    <a:pt x="300" y="2671"/>
                  </a:lnTo>
                  <a:lnTo>
                    <a:pt x="325" y="2688"/>
                  </a:lnTo>
                  <a:lnTo>
                    <a:pt x="351" y="2701"/>
                  </a:lnTo>
                  <a:lnTo>
                    <a:pt x="382" y="2710"/>
                  </a:lnTo>
                  <a:lnTo>
                    <a:pt x="414" y="2712"/>
                  </a:lnTo>
                  <a:lnTo>
                    <a:pt x="3133" y="2712"/>
                  </a:lnTo>
                  <a:lnTo>
                    <a:pt x="3165" y="2710"/>
                  </a:lnTo>
                  <a:lnTo>
                    <a:pt x="3194" y="2701"/>
                  </a:lnTo>
                  <a:lnTo>
                    <a:pt x="3222" y="2688"/>
                  </a:lnTo>
                  <a:lnTo>
                    <a:pt x="3247" y="2671"/>
                  </a:lnTo>
                  <a:lnTo>
                    <a:pt x="3269" y="2650"/>
                  </a:lnTo>
                  <a:lnTo>
                    <a:pt x="3286" y="2625"/>
                  </a:lnTo>
                  <a:lnTo>
                    <a:pt x="3299" y="2597"/>
                  </a:lnTo>
                  <a:lnTo>
                    <a:pt x="3307" y="2567"/>
                  </a:lnTo>
                  <a:lnTo>
                    <a:pt x="3311" y="2536"/>
                  </a:lnTo>
                  <a:lnTo>
                    <a:pt x="3311" y="1003"/>
                  </a:lnTo>
                  <a:lnTo>
                    <a:pt x="3313" y="983"/>
                  </a:lnTo>
                  <a:lnTo>
                    <a:pt x="3321" y="967"/>
                  </a:lnTo>
                  <a:lnTo>
                    <a:pt x="3334" y="955"/>
                  </a:lnTo>
                  <a:lnTo>
                    <a:pt x="3350" y="947"/>
                  </a:lnTo>
                  <a:lnTo>
                    <a:pt x="3369" y="944"/>
                  </a:lnTo>
                  <a:lnTo>
                    <a:pt x="3388" y="947"/>
                  </a:lnTo>
                  <a:lnTo>
                    <a:pt x="3404" y="955"/>
                  </a:lnTo>
                  <a:lnTo>
                    <a:pt x="3417" y="967"/>
                  </a:lnTo>
                  <a:lnTo>
                    <a:pt x="3425" y="983"/>
                  </a:lnTo>
                  <a:lnTo>
                    <a:pt x="3428" y="1003"/>
                  </a:lnTo>
                  <a:lnTo>
                    <a:pt x="3428" y="2536"/>
                  </a:lnTo>
                  <a:lnTo>
                    <a:pt x="3425" y="2579"/>
                  </a:lnTo>
                  <a:lnTo>
                    <a:pt x="3416" y="2621"/>
                  </a:lnTo>
                  <a:lnTo>
                    <a:pt x="3401" y="2659"/>
                  </a:lnTo>
                  <a:lnTo>
                    <a:pt x="3381" y="2696"/>
                  </a:lnTo>
                  <a:lnTo>
                    <a:pt x="3356" y="2729"/>
                  </a:lnTo>
                  <a:lnTo>
                    <a:pt x="3327" y="2758"/>
                  </a:lnTo>
                  <a:lnTo>
                    <a:pt x="3293" y="2783"/>
                  </a:lnTo>
                  <a:lnTo>
                    <a:pt x="3258" y="2802"/>
                  </a:lnTo>
                  <a:lnTo>
                    <a:pt x="3218" y="2818"/>
                  </a:lnTo>
                  <a:lnTo>
                    <a:pt x="3177" y="2827"/>
                  </a:lnTo>
                  <a:lnTo>
                    <a:pt x="3133" y="2830"/>
                  </a:lnTo>
                  <a:lnTo>
                    <a:pt x="414" y="2830"/>
                  </a:lnTo>
                  <a:lnTo>
                    <a:pt x="370" y="2827"/>
                  </a:lnTo>
                  <a:lnTo>
                    <a:pt x="329" y="2818"/>
                  </a:lnTo>
                  <a:lnTo>
                    <a:pt x="289" y="2802"/>
                  </a:lnTo>
                  <a:lnTo>
                    <a:pt x="253" y="2783"/>
                  </a:lnTo>
                  <a:lnTo>
                    <a:pt x="220" y="2758"/>
                  </a:lnTo>
                  <a:lnTo>
                    <a:pt x="191" y="2729"/>
                  </a:lnTo>
                  <a:lnTo>
                    <a:pt x="166" y="2696"/>
                  </a:lnTo>
                  <a:lnTo>
                    <a:pt x="146" y="2659"/>
                  </a:lnTo>
                  <a:lnTo>
                    <a:pt x="130" y="2621"/>
                  </a:lnTo>
                  <a:lnTo>
                    <a:pt x="122" y="2579"/>
                  </a:lnTo>
                  <a:lnTo>
                    <a:pt x="119" y="2536"/>
                  </a:lnTo>
                  <a:lnTo>
                    <a:pt x="119" y="817"/>
                  </a:lnTo>
                  <a:lnTo>
                    <a:pt x="89" y="804"/>
                  </a:lnTo>
                  <a:lnTo>
                    <a:pt x="64" y="786"/>
                  </a:lnTo>
                  <a:lnTo>
                    <a:pt x="42" y="766"/>
                  </a:lnTo>
                  <a:lnTo>
                    <a:pt x="25" y="741"/>
                  </a:lnTo>
                  <a:lnTo>
                    <a:pt x="11" y="713"/>
                  </a:lnTo>
                  <a:lnTo>
                    <a:pt x="3" y="682"/>
                  </a:lnTo>
                  <a:lnTo>
                    <a:pt x="0" y="649"/>
                  </a:lnTo>
                  <a:lnTo>
                    <a:pt x="0" y="295"/>
                  </a:lnTo>
                  <a:lnTo>
                    <a:pt x="3" y="252"/>
                  </a:lnTo>
                  <a:lnTo>
                    <a:pt x="13" y="210"/>
                  </a:lnTo>
                  <a:lnTo>
                    <a:pt x="28" y="171"/>
                  </a:lnTo>
                  <a:lnTo>
                    <a:pt x="47" y="135"/>
                  </a:lnTo>
                  <a:lnTo>
                    <a:pt x="72" y="101"/>
                  </a:lnTo>
                  <a:lnTo>
                    <a:pt x="101" y="72"/>
                  </a:lnTo>
                  <a:lnTo>
                    <a:pt x="135" y="47"/>
                  </a:lnTo>
                  <a:lnTo>
                    <a:pt x="171" y="27"/>
                  </a:lnTo>
                  <a:lnTo>
                    <a:pt x="210" y="13"/>
                  </a:lnTo>
                  <a:lnTo>
                    <a:pt x="252"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3" name="Shape 8053"/>
            <p:cNvSpPr/>
            <p:nvPr/>
          </p:nvSpPr>
          <p:spPr>
            <a:xfrm>
              <a:off x="3678" y="1422"/>
              <a:ext cx="109" cy="46"/>
            </a:xfrm>
            <a:custGeom>
              <a:avLst/>
              <a:gdLst/>
              <a:ahLst/>
              <a:cxnLst/>
              <a:rect l="0" t="0" r="0" b="0"/>
              <a:pathLst>
                <a:path w="1418" h="590" extrusionOk="0">
                  <a:moveTo>
                    <a:pt x="532" y="0"/>
                  </a:moveTo>
                  <a:lnTo>
                    <a:pt x="887" y="0"/>
                  </a:lnTo>
                  <a:lnTo>
                    <a:pt x="943" y="3"/>
                  </a:lnTo>
                  <a:lnTo>
                    <a:pt x="998" y="13"/>
                  </a:lnTo>
                  <a:lnTo>
                    <a:pt x="1051" y="28"/>
                  </a:lnTo>
                  <a:lnTo>
                    <a:pt x="1101" y="50"/>
                  </a:lnTo>
                  <a:lnTo>
                    <a:pt x="1151" y="76"/>
                  </a:lnTo>
                  <a:lnTo>
                    <a:pt x="1196" y="106"/>
                  </a:lnTo>
                  <a:lnTo>
                    <a:pt x="1239" y="141"/>
                  </a:lnTo>
                  <a:lnTo>
                    <a:pt x="1278" y="180"/>
                  </a:lnTo>
                  <a:lnTo>
                    <a:pt x="1313" y="222"/>
                  </a:lnTo>
                  <a:lnTo>
                    <a:pt x="1344" y="268"/>
                  </a:lnTo>
                  <a:lnTo>
                    <a:pt x="1370" y="317"/>
                  </a:lnTo>
                  <a:lnTo>
                    <a:pt x="1390" y="367"/>
                  </a:lnTo>
                  <a:lnTo>
                    <a:pt x="1405" y="421"/>
                  </a:lnTo>
                  <a:lnTo>
                    <a:pt x="1415" y="475"/>
                  </a:lnTo>
                  <a:lnTo>
                    <a:pt x="1418" y="532"/>
                  </a:lnTo>
                  <a:lnTo>
                    <a:pt x="1415" y="550"/>
                  </a:lnTo>
                  <a:lnTo>
                    <a:pt x="1408" y="566"/>
                  </a:lnTo>
                  <a:lnTo>
                    <a:pt x="1395" y="579"/>
                  </a:lnTo>
                  <a:lnTo>
                    <a:pt x="1378" y="588"/>
                  </a:lnTo>
                  <a:lnTo>
                    <a:pt x="1359" y="590"/>
                  </a:lnTo>
                  <a:lnTo>
                    <a:pt x="1341" y="588"/>
                  </a:lnTo>
                  <a:lnTo>
                    <a:pt x="1325" y="579"/>
                  </a:lnTo>
                  <a:lnTo>
                    <a:pt x="1312" y="566"/>
                  </a:lnTo>
                  <a:lnTo>
                    <a:pt x="1303" y="550"/>
                  </a:lnTo>
                  <a:lnTo>
                    <a:pt x="1301" y="532"/>
                  </a:lnTo>
                  <a:lnTo>
                    <a:pt x="1297" y="482"/>
                  </a:lnTo>
                  <a:lnTo>
                    <a:pt x="1287" y="434"/>
                  </a:lnTo>
                  <a:lnTo>
                    <a:pt x="1271" y="386"/>
                  </a:lnTo>
                  <a:lnTo>
                    <a:pt x="1249" y="342"/>
                  </a:lnTo>
                  <a:lnTo>
                    <a:pt x="1223" y="300"/>
                  </a:lnTo>
                  <a:lnTo>
                    <a:pt x="1192" y="262"/>
                  </a:lnTo>
                  <a:lnTo>
                    <a:pt x="1156" y="226"/>
                  </a:lnTo>
                  <a:lnTo>
                    <a:pt x="1118" y="196"/>
                  </a:lnTo>
                  <a:lnTo>
                    <a:pt x="1075" y="169"/>
                  </a:lnTo>
                  <a:lnTo>
                    <a:pt x="1031" y="148"/>
                  </a:lnTo>
                  <a:lnTo>
                    <a:pt x="985" y="131"/>
                  </a:lnTo>
                  <a:lnTo>
                    <a:pt x="936" y="122"/>
                  </a:lnTo>
                  <a:lnTo>
                    <a:pt x="887" y="119"/>
                  </a:lnTo>
                  <a:lnTo>
                    <a:pt x="532" y="119"/>
                  </a:lnTo>
                  <a:lnTo>
                    <a:pt x="483" y="122"/>
                  </a:lnTo>
                  <a:lnTo>
                    <a:pt x="435" y="131"/>
                  </a:lnTo>
                  <a:lnTo>
                    <a:pt x="389" y="148"/>
                  </a:lnTo>
                  <a:lnTo>
                    <a:pt x="344" y="170"/>
                  </a:lnTo>
                  <a:lnTo>
                    <a:pt x="302" y="197"/>
                  </a:lnTo>
                  <a:lnTo>
                    <a:pt x="263" y="228"/>
                  </a:lnTo>
                  <a:lnTo>
                    <a:pt x="228" y="264"/>
                  </a:lnTo>
                  <a:lnTo>
                    <a:pt x="197" y="303"/>
                  </a:lnTo>
                  <a:lnTo>
                    <a:pt x="170" y="344"/>
                  </a:lnTo>
                  <a:lnTo>
                    <a:pt x="148" y="389"/>
                  </a:lnTo>
                  <a:lnTo>
                    <a:pt x="132" y="435"/>
                  </a:lnTo>
                  <a:lnTo>
                    <a:pt x="121" y="482"/>
                  </a:lnTo>
                  <a:lnTo>
                    <a:pt x="118" y="532"/>
                  </a:lnTo>
                  <a:lnTo>
                    <a:pt x="115" y="550"/>
                  </a:lnTo>
                  <a:lnTo>
                    <a:pt x="107" y="566"/>
                  </a:lnTo>
                  <a:lnTo>
                    <a:pt x="94" y="579"/>
                  </a:lnTo>
                  <a:lnTo>
                    <a:pt x="78" y="588"/>
                  </a:lnTo>
                  <a:lnTo>
                    <a:pt x="59" y="590"/>
                  </a:lnTo>
                  <a:lnTo>
                    <a:pt x="40" y="588"/>
                  </a:lnTo>
                  <a:lnTo>
                    <a:pt x="24" y="579"/>
                  </a:lnTo>
                  <a:lnTo>
                    <a:pt x="11" y="566"/>
                  </a:lnTo>
                  <a:lnTo>
                    <a:pt x="2" y="550"/>
                  </a:lnTo>
                  <a:lnTo>
                    <a:pt x="0" y="532"/>
                  </a:lnTo>
                  <a:lnTo>
                    <a:pt x="4" y="472"/>
                  </a:lnTo>
                  <a:lnTo>
                    <a:pt x="14" y="414"/>
                  </a:lnTo>
                  <a:lnTo>
                    <a:pt x="33" y="358"/>
                  </a:lnTo>
                  <a:lnTo>
                    <a:pt x="56" y="305"/>
                  </a:lnTo>
                  <a:lnTo>
                    <a:pt x="87" y="253"/>
                  </a:lnTo>
                  <a:lnTo>
                    <a:pt x="122" y="206"/>
                  </a:lnTo>
                  <a:lnTo>
                    <a:pt x="161" y="162"/>
                  </a:lnTo>
                  <a:lnTo>
                    <a:pt x="205" y="122"/>
                  </a:lnTo>
                  <a:lnTo>
                    <a:pt x="254" y="87"/>
                  </a:lnTo>
                  <a:lnTo>
                    <a:pt x="304" y="57"/>
                  </a:lnTo>
                  <a:lnTo>
                    <a:pt x="358" y="34"/>
                  </a:lnTo>
                  <a:lnTo>
                    <a:pt x="414" y="15"/>
                  </a:lnTo>
                  <a:lnTo>
                    <a:pt x="473" y="5"/>
                  </a:lnTo>
                  <a:lnTo>
                    <a:pt x="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4" name="Shape 8054"/>
            <p:cNvSpPr/>
            <p:nvPr/>
          </p:nvSpPr>
          <p:spPr>
            <a:xfrm>
              <a:off x="3687" y="1567"/>
              <a:ext cx="91" cy="91"/>
            </a:xfrm>
            <a:custGeom>
              <a:avLst/>
              <a:gdLst/>
              <a:ahLst/>
              <a:cxnLst/>
              <a:rect l="0" t="0" r="0" b="0"/>
              <a:pathLst>
                <a:path w="1183" h="1179" extrusionOk="0">
                  <a:moveTo>
                    <a:pt x="473" y="118"/>
                  </a:moveTo>
                  <a:lnTo>
                    <a:pt x="473" y="413"/>
                  </a:lnTo>
                  <a:lnTo>
                    <a:pt x="470" y="432"/>
                  </a:lnTo>
                  <a:lnTo>
                    <a:pt x="461" y="448"/>
                  </a:lnTo>
                  <a:lnTo>
                    <a:pt x="448" y="461"/>
                  </a:lnTo>
                  <a:lnTo>
                    <a:pt x="432" y="469"/>
                  </a:lnTo>
                  <a:lnTo>
                    <a:pt x="414" y="472"/>
                  </a:lnTo>
                  <a:lnTo>
                    <a:pt x="118" y="472"/>
                  </a:lnTo>
                  <a:lnTo>
                    <a:pt x="118" y="708"/>
                  </a:lnTo>
                  <a:lnTo>
                    <a:pt x="414" y="708"/>
                  </a:lnTo>
                  <a:lnTo>
                    <a:pt x="432" y="711"/>
                  </a:lnTo>
                  <a:lnTo>
                    <a:pt x="448" y="720"/>
                  </a:lnTo>
                  <a:lnTo>
                    <a:pt x="461" y="732"/>
                  </a:lnTo>
                  <a:lnTo>
                    <a:pt x="470" y="748"/>
                  </a:lnTo>
                  <a:lnTo>
                    <a:pt x="473" y="767"/>
                  </a:lnTo>
                  <a:lnTo>
                    <a:pt x="473" y="1062"/>
                  </a:lnTo>
                  <a:lnTo>
                    <a:pt x="709" y="1062"/>
                  </a:lnTo>
                  <a:lnTo>
                    <a:pt x="709" y="767"/>
                  </a:lnTo>
                  <a:lnTo>
                    <a:pt x="713" y="748"/>
                  </a:lnTo>
                  <a:lnTo>
                    <a:pt x="721" y="732"/>
                  </a:lnTo>
                  <a:lnTo>
                    <a:pt x="733" y="720"/>
                  </a:lnTo>
                  <a:lnTo>
                    <a:pt x="750" y="711"/>
                  </a:lnTo>
                  <a:lnTo>
                    <a:pt x="769" y="708"/>
                  </a:lnTo>
                  <a:lnTo>
                    <a:pt x="1064" y="708"/>
                  </a:lnTo>
                  <a:lnTo>
                    <a:pt x="1064" y="472"/>
                  </a:lnTo>
                  <a:lnTo>
                    <a:pt x="769" y="472"/>
                  </a:lnTo>
                  <a:lnTo>
                    <a:pt x="750" y="469"/>
                  </a:lnTo>
                  <a:lnTo>
                    <a:pt x="733" y="461"/>
                  </a:lnTo>
                  <a:lnTo>
                    <a:pt x="721" y="448"/>
                  </a:lnTo>
                  <a:lnTo>
                    <a:pt x="713" y="432"/>
                  </a:lnTo>
                  <a:lnTo>
                    <a:pt x="709" y="413"/>
                  </a:lnTo>
                  <a:lnTo>
                    <a:pt x="709" y="118"/>
                  </a:lnTo>
                  <a:lnTo>
                    <a:pt x="473" y="118"/>
                  </a:lnTo>
                  <a:close/>
                  <a:moveTo>
                    <a:pt x="414" y="0"/>
                  </a:moveTo>
                  <a:lnTo>
                    <a:pt x="769" y="0"/>
                  </a:lnTo>
                  <a:lnTo>
                    <a:pt x="787" y="3"/>
                  </a:lnTo>
                  <a:lnTo>
                    <a:pt x="803" y="12"/>
                  </a:lnTo>
                  <a:lnTo>
                    <a:pt x="816" y="25"/>
                  </a:lnTo>
                  <a:lnTo>
                    <a:pt x="825" y="41"/>
                  </a:lnTo>
                  <a:lnTo>
                    <a:pt x="828" y="59"/>
                  </a:lnTo>
                  <a:lnTo>
                    <a:pt x="828" y="354"/>
                  </a:lnTo>
                  <a:lnTo>
                    <a:pt x="1124" y="354"/>
                  </a:lnTo>
                  <a:lnTo>
                    <a:pt x="1142" y="357"/>
                  </a:lnTo>
                  <a:lnTo>
                    <a:pt x="1158" y="366"/>
                  </a:lnTo>
                  <a:lnTo>
                    <a:pt x="1171" y="379"/>
                  </a:lnTo>
                  <a:lnTo>
                    <a:pt x="1180" y="395"/>
                  </a:lnTo>
                  <a:lnTo>
                    <a:pt x="1183" y="413"/>
                  </a:lnTo>
                  <a:lnTo>
                    <a:pt x="1183" y="767"/>
                  </a:lnTo>
                  <a:lnTo>
                    <a:pt x="1180" y="785"/>
                  </a:lnTo>
                  <a:lnTo>
                    <a:pt x="1171" y="802"/>
                  </a:lnTo>
                  <a:lnTo>
                    <a:pt x="1158" y="815"/>
                  </a:lnTo>
                  <a:lnTo>
                    <a:pt x="1142" y="823"/>
                  </a:lnTo>
                  <a:lnTo>
                    <a:pt x="1124" y="826"/>
                  </a:lnTo>
                  <a:lnTo>
                    <a:pt x="828" y="826"/>
                  </a:lnTo>
                  <a:lnTo>
                    <a:pt x="828" y="1121"/>
                  </a:lnTo>
                  <a:lnTo>
                    <a:pt x="825" y="1139"/>
                  </a:lnTo>
                  <a:lnTo>
                    <a:pt x="816" y="1156"/>
                  </a:lnTo>
                  <a:lnTo>
                    <a:pt x="803" y="1168"/>
                  </a:lnTo>
                  <a:lnTo>
                    <a:pt x="787" y="1177"/>
                  </a:lnTo>
                  <a:lnTo>
                    <a:pt x="769" y="1179"/>
                  </a:lnTo>
                  <a:lnTo>
                    <a:pt x="414" y="1179"/>
                  </a:lnTo>
                  <a:lnTo>
                    <a:pt x="396" y="1177"/>
                  </a:lnTo>
                  <a:lnTo>
                    <a:pt x="379" y="1168"/>
                  </a:lnTo>
                  <a:lnTo>
                    <a:pt x="366" y="1156"/>
                  </a:lnTo>
                  <a:lnTo>
                    <a:pt x="358" y="1139"/>
                  </a:lnTo>
                  <a:lnTo>
                    <a:pt x="355" y="1121"/>
                  </a:lnTo>
                  <a:lnTo>
                    <a:pt x="355" y="826"/>
                  </a:lnTo>
                  <a:lnTo>
                    <a:pt x="59" y="826"/>
                  </a:lnTo>
                  <a:lnTo>
                    <a:pt x="41" y="823"/>
                  </a:lnTo>
                  <a:lnTo>
                    <a:pt x="25" y="815"/>
                  </a:lnTo>
                  <a:lnTo>
                    <a:pt x="12" y="802"/>
                  </a:lnTo>
                  <a:lnTo>
                    <a:pt x="3" y="785"/>
                  </a:lnTo>
                  <a:lnTo>
                    <a:pt x="0" y="767"/>
                  </a:lnTo>
                  <a:lnTo>
                    <a:pt x="0" y="413"/>
                  </a:lnTo>
                  <a:lnTo>
                    <a:pt x="3" y="395"/>
                  </a:lnTo>
                  <a:lnTo>
                    <a:pt x="12" y="379"/>
                  </a:lnTo>
                  <a:lnTo>
                    <a:pt x="25" y="366"/>
                  </a:lnTo>
                  <a:lnTo>
                    <a:pt x="41" y="357"/>
                  </a:lnTo>
                  <a:lnTo>
                    <a:pt x="59" y="354"/>
                  </a:lnTo>
                  <a:lnTo>
                    <a:pt x="355" y="354"/>
                  </a:lnTo>
                  <a:lnTo>
                    <a:pt x="355" y="59"/>
                  </a:lnTo>
                  <a:lnTo>
                    <a:pt x="358" y="41"/>
                  </a:lnTo>
                  <a:lnTo>
                    <a:pt x="366" y="25"/>
                  </a:lnTo>
                  <a:lnTo>
                    <a:pt x="379" y="12"/>
                  </a:lnTo>
                  <a:lnTo>
                    <a:pt x="396" y="3"/>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5" name="Shape 8055"/>
            <p:cNvSpPr/>
            <p:nvPr/>
          </p:nvSpPr>
          <p:spPr>
            <a:xfrm>
              <a:off x="3805" y="1549"/>
              <a:ext cx="27" cy="18"/>
            </a:xfrm>
            <a:custGeom>
              <a:avLst/>
              <a:gdLst/>
              <a:ahLst/>
              <a:cxnLst/>
              <a:rect l="0" t="0" r="0" b="0"/>
              <a:pathLst>
                <a:path w="354" h="235" extrusionOk="0">
                  <a:moveTo>
                    <a:pt x="59" y="0"/>
                  </a:moveTo>
                  <a:lnTo>
                    <a:pt x="78" y="3"/>
                  </a:lnTo>
                  <a:lnTo>
                    <a:pt x="94" y="11"/>
                  </a:lnTo>
                  <a:lnTo>
                    <a:pt x="106" y="23"/>
                  </a:lnTo>
                  <a:lnTo>
                    <a:pt x="115" y="39"/>
                  </a:lnTo>
                  <a:lnTo>
                    <a:pt x="118" y="59"/>
                  </a:lnTo>
                  <a:lnTo>
                    <a:pt x="118" y="118"/>
                  </a:lnTo>
                  <a:lnTo>
                    <a:pt x="237" y="118"/>
                  </a:lnTo>
                  <a:lnTo>
                    <a:pt x="237" y="59"/>
                  </a:lnTo>
                  <a:lnTo>
                    <a:pt x="239" y="39"/>
                  </a:lnTo>
                  <a:lnTo>
                    <a:pt x="248" y="23"/>
                  </a:lnTo>
                  <a:lnTo>
                    <a:pt x="261" y="11"/>
                  </a:lnTo>
                  <a:lnTo>
                    <a:pt x="277" y="3"/>
                  </a:lnTo>
                  <a:lnTo>
                    <a:pt x="295" y="0"/>
                  </a:lnTo>
                  <a:lnTo>
                    <a:pt x="314" y="3"/>
                  </a:lnTo>
                  <a:lnTo>
                    <a:pt x="331" y="11"/>
                  </a:lnTo>
                  <a:lnTo>
                    <a:pt x="344" y="23"/>
                  </a:lnTo>
                  <a:lnTo>
                    <a:pt x="351" y="39"/>
                  </a:lnTo>
                  <a:lnTo>
                    <a:pt x="354" y="59"/>
                  </a:lnTo>
                  <a:lnTo>
                    <a:pt x="354" y="118"/>
                  </a:lnTo>
                  <a:lnTo>
                    <a:pt x="351" y="145"/>
                  </a:lnTo>
                  <a:lnTo>
                    <a:pt x="342" y="170"/>
                  </a:lnTo>
                  <a:lnTo>
                    <a:pt x="328" y="191"/>
                  </a:lnTo>
                  <a:lnTo>
                    <a:pt x="310" y="209"/>
                  </a:lnTo>
                  <a:lnTo>
                    <a:pt x="289" y="223"/>
                  </a:lnTo>
                  <a:lnTo>
                    <a:pt x="264" y="232"/>
                  </a:lnTo>
                  <a:lnTo>
                    <a:pt x="237" y="235"/>
                  </a:lnTo>
                  <a:lnTo>
                    <a:pt x="118" y="235"/>
                  </a:lnTo>
                  <a:lnTo>
                    <a:pt x="91" y="232"/>
                  </a:lnTo>
                  <a:lnTo>
                    <a:pt x="66" y="223"/>
                  </a:lnTo>
                  <a:lnTo>
                    <a:pt x="45" y="209"/>
                  </a:lnTo>
                  <a:lnTo>
                    <a:pt x="27" y="191"/>
                  </a:lnTo>
                  <a:lnTo>
                    <a:pt x="12" y="170"/>
                  </a:lnTo>
                  <a:lnTo>
                    <a:pt x="3" y="145"/>
                  </a:lnTo>
                  <a:lnTo>
                    <a:pt x="0" y="118"/>
                  </a:lnTo>
                  <a:lnTo>
                    <a:pt x="0" y="59"/>
                  </a:lnTo>
                  <a:lnTo>
                    <a:pt x="3" y="39"/>
                  </a:lnTo>
                  <a:lnTo>
                    <a:pt x="11" y="23"/>
                  </a:lnTo>
                  <a:lnTo>
                    <a:pt x="24"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6" name="Shape 8056"/>
            <p:cNvSpPr/>
            <p:nvPr/>
          </p:nvSpPr>
          <p:spPr>
            <a:xfrm>
              <a:off x="3632" y="1549"/>
              <a:ext cx="28" cy="18"/>
            </a:xfrm>
            <a:custGeom>
              <a:avLst/>
              <a:gdLst/>
              <a:ahLst/>
              <a:cxnLst/>
              <a:rect l="0" t="0" r="0" b="0"/>
              <a:pathLst>
                <a:path w="354" h="235" extrusionOk="0">
                  <a:moveTo>
                    <a:pt x="59" y="0"/>
                  </a:moveTo>
                  <a:lnTo>
                    <a:pt x="78" y="3"/>
                  </a:lnTo>
                  <a:lnTo>
                    <a:pt x="94" y="11"/>
                  </a:lnTo>
                  <a:lnTo>
                    <a:pt x="107" y="23"/>
                  </a:lnTo>
                  <a:lnTo>
                    <a:pt x="115" y="39"/>
                  </a:lnTo>
                  <a:lnTo>
                    <a:pt x="118" y="59"/>
                  </a:lnTo>
                  <a:lnTo>
                    <a:pt x="118" y="118"/>
                  </a:lnTo>
                  <a:lnTo>
                    <a:pt x="237" y="118"/>
                  </a:lnTo>
                  <a:lnTo>
                    <a:pt x="237" y="59"/>
                  </a:lnTo>
                  <a:lnTo>
                    <a:pt x="240" y="39"/>
                  </a:lnTo>
                  <a:lnTo>
                    <a:pt x="247" y="23"/>
                  </a:lnTo>
                  <a:lnTo>
                    <a:pt x="260" y="11"/>
                  </a:lnTo>
                  <a:lnTo>
                    <a:pt x="276" y="3"/>
                  </a:lnTo>
                  <a:lnTo>
                    <a:pt x="296" y="0"/>
                  </a:lnTo>
                  <a:lnTo>
                    <a:pt x="314" y="3"/>
                  </a:lnTo>
                  <a:lnTo>
                    <a:pt x="330" y="11"/>
                  </a:lnTo>
                  <a:lnTo>
                    <a:pt x="343" y="23"/>
                  </a:lnTo>
                  <a:lnTo>
                    <a:pt x="352" y="39"/>
                  </a:lnTo>
                  <a:lnTo>
                    <a:pt x="354" y="59"/>
                  </a:lnTo>
                  <a:lnTo>
                    <a:pt x="354" y="118"/>
                  </a:lnTo>
                  <a:lnTo>
                    <a:pt x="351" y="145"/>
                  </a:lnTo>
                  <a:lnTo>
                    <a:pt x="342" y="170"/>
                  </a:lnTo>
                  <a:lnTo>
                    <a:pt x="328" y="191"/>
                  </a:lnTo>
                  <a:lnTo>
                    <a:pt x="310" y="209"/>
                  </a:lnTo>
                  <a:lnTo>
                    <a:pt x="288" y="223"/>
                  </a:lnTo>
                  <a:lnTo>
                    <a:pt x="263" y="232"/>
                  </a:lnTo>
                  <a:lnTo>
                    <a:pt x="237" y="235"/>
                  </a:lnTo>
                  <a:lnTo>
                    <a:pt x="118" y="235"/>
                  </a:lnTo>
                  <a:lnTo>
                    <a:pt x="91" y="232"/>
                  </a:lnTo>
                  <a:lnTo>
                    <a:pt x="66" y="223"/>
                  </a:lnTo>
                  <a:lnTo>
                    <a:pt x="45" y="209"/>
                  </a:lnTo>
                  <a:lnTo>
                    <a:pt x="26" y="191"/>
                  </a:lnTo>
                  <a:lnTo>
                    <a:pt x="12" y="170"/>
                  </a:lnTo>
                  <a:lnTo>
                    <a:pt x="2" y="145"/>
                  </a:lnTo>
                  <a:lnTo>
                    <a:pt x="0" y="118"/>
                  </a:lnTo>
                  <a:lnTo>
                    <a:pt x="0" y="59"/>
                  </a:lnTo>
                  <a:lnTo>
                    <a:pt x="2" y="39"/>
                  </a:lnTo>
                  <a:lnTo>
                    <a:pt x="11" y="23"/>
                  </a:lnTo>
                  <a:lnTo>
                    <a:pt x="24" y="11"/>
                  </a:lnTo>
                  <a:lnTo>
                    <a:pt x="40"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57" name="Shape 8057"/>
          <p:cNvGrpSpPr/>
          <p:nvPr/>
        </p:nvGrpSpPr>
        <p:grpSpPr>
          <a:xfrm>
            <a:off x="5118955" y="2045323"/>
            <a:ext cx="251222" cy="251222"/>
            <a:chOff x="4896" y="1442"/>
            <a:chExt cx="211" cy="211"/>
          </a:xfrm>
        </p:grpSpPr>
        <p:sp>
          <p:nvSpPr>
            <p:cNvPr id="8058" name="Shape 8058"/>
            <p:cNvSpPr/>
            <p:nvPr/>
          </p:nvSpPr>
          <p:spPr>
            <a:xfrm>
              <a:off x="5025" y="1497"/>
              <a:ext cx="30" cy="44"/>
            </a:xfrm>
            <a:custGeom>
              <a:avLst/>
              <a:gdLst/>
              <a:ahLst/>
              <a:cxnLst/>
              <a:rect l="0" t="0" r="0" b="0"/>
              <a:pathLst>
                <a:path w="468" h="706" extrusionOk="0">
                  <a:moveTo>
                    <a:pt x="65" y="0"/>
                  </a:moveTo>
                  <a:lnTo>
                    <a:pt x="324" y="0"/>
                  </a:lnTo>
                  <a:lnTo>
                    <a:pt x="339" y="2"/>
                  </a:lnTo>
                  <a:lnTo>
                    <a:pt x="352" y="5"/>
                  </a:lnTo>
                  <a:lnTo>
                    <a:pt x="363" y="12"/>
                  </a:lnTo>
                  <a:lnTo>
                    <a:pt x="370" y="20"/>
                  </a:lnTo>
                  <a:lnTo>
                    <a:pt x="376" y="33"/>
                  </a:lnTo>
                  <a:lnTo>
                    <a:pt x="378" y="47"/>
                  </a:lnTo>
                  <a:lnTo>
                    <a:pt x="379" y="67"/>
                  </a:lnTo>
                  <a:lnTo>
                    <a:pt x="377" y="87"/>
                  </a:lnTo>
                  <a:lnTo>
                    <a:pt x="374" y="108"/>
                  </a:lnTo>
                  <a:lnTo>
                    <a:pt x="370" y="127"/>
                  </a:lnTo>
                  <a:lnTo>
                    <a:pt x="344" y="274"/>
                  </a:lnTo>
                  <a:lnTo>
                    <a:pt x="317" y="422"/>
                  </a:lnTo>
                  <a:lnTo>
                    <a:pt x="307" y="472"/>
                  </a:lnTo>
                  <a:lnTo>
                    <a:pt x="299" y="520"/>
                  </a:lnTo>
                  <a:lnTo>
                    <a:pt x="298" y="538"/>
                  </a:lnTo>
                  <a:lnTo>
                    <a:pt x="300" y="554"/>
                  </a:lnTo>
                  <a:lnTo>
                    <a:pt x="303" y="570"/>
                  </a:lnTo>
                  <a:lnTo>
                    <a:pt x="308" y="581"/>
                  </a:lnTo>
                  <a:lnTo>
                    <a:pt x="314" y="590"/>
                  </a:lnTo>
                  <a:lnTo>
                    <a:pt x="323" y="596"/>
                  </a:lnTo>
                  <a:lnTo>
                    <a:pt x="334" y="600"/>
                  </a:lnTo>
                  <a:lnTo>
                    <a:pt x="345" y="600"/>
                  </a:lnTo>
                  <a:lnTo>
                    <a:pt x="362" y="596"/>
                  </a:lnTo>
                  <a:lnTo>
                    <a:pt x="379" y="591"/>
                  </a:lnTo>
                  <a:lnTo>
                    <a:pt x="396" y="586"/>
                  </a:lnTo>
                  <a:lnTo>
                    <a:pt x="409" y="580"/>
                  </a:lnTo>
                  <a:lnTo>
                    <a:pt x="422" y="572"/>
                  </a:lnTo>
                  <a:lnTo>
                    <a:pt x="435" y="567"/>
                  </a:lnTo>
                  <a:lnTo>
                    <a:pt x="447" y="564"/>
                  </a:lnTo>
                  <a:lnTo>
                    <a:pt x="457" y="565"/>
                  </a:lnTo>
                  <a:lnTo>
                    <a:pt x="464" y="571"/>
                  </a:lnTo>
                  <a:lnTo>
                    <a:pt x="468" y="580"/>
                  </a:lnTo>
                  <a:lnTo>
                    <a:pt x="468" y="590"/>
                  </a:lnTo>
                  <a:lnTo>
                    <a:pt x="467" y="599"/>
                  </a:lnTo>
                  <a:lnTo>
                    <a:pt x="462" y="608"/>
                  </a:lnTo>
                  <a:lnTo>
                    <a:pt x="456" y="617"/>
                  </a:lnTo>
                  <a:lnTo>
                    <a:pt x="450" y="623"/>
                  </a:lnTo>
                  <a:lnTo>
                    <a:pt x="424" y="646"/>
                  </a:lnTo>
                  <a:lnTo>
                    <a:pt x="396" y="667"/>
                  </a:lnTo>
                  <a:lnTo>
                    <a:pt x="366" y="683"/>
                  </a:lnTo>
                  <a:lnTo>
                    <a:pt x="335" y="696"/>
                  </a:lnTo>
                  <a:lnTo>
                    <a:pt x="302" y="703"/>
                  </a:lnTo>
                  <a:lnTo>
                    <a:pt x="267" y="706"/>
                  </a:lnTo>
                  <a:lnTo>
                    <a:pt x="233" y="705"/>
                  </a:lnTo>
                  <a:lnTo>
                    <a:pt x="199" y="702"/>
                  </a:lnTo>
                  <a:lnTo>
                    <a:pt x="165" y="699"/>
                  </a:lnTo>
                  <a:lnTo>
                    <a:pt x="145" y="694"/>
                  </a:lnTo>
                  <a:lnTo>
                    <a:pt x="123" y="683"/>
                  </a:lnTo>
                  <a:lnTo>
                    <a:pt x="103" y="668"/>
                  </a:lnTo>
                  <a:lnTo>
                    <a:pt x="83" y="650"/>
                  </a:lnTo>
                  <a:lnTo>
                    <a:pt x="68" y="628"/>
                  </a:lnTo>
                  <a:lnTo>
                    <a:pt x="56" y="604"/>
                  </a:lnTo>
                  <a:lnTo>
                    <a:pt x="49" y="579"/>
                  </a:lnTo>
                  <a:lnTo>
                    <a:pt x="50" y="552"/>
                  </a:lnTo>
                  <a:lnTo>
                    <a:pt x="61" y="479"/>
                  </a:lnTo>
                  <a:lnTo>
                    <a:pt x="72" y="404"/>
                  </a:lnTo>
                  <a:lnTo>
                    <a:pt x="97" y="274"/>
                  </a:lnTo>
                  <a:lnTo>
                    <a:pt x="119" y="145"/>
                  </a:lnTo>
                  <a:lnTo>
                    <a:pt x="119" y="126"/>
                  </a:lnTo>
                  <a:lnTo>
                    <a:pt x="118" y="110"/>
                  </a:lnTo>
                  <a:lnTo>
                    <a:pt x="114" y="98"/>
                  </a:lnTo>
                  <a:lnTo>
                    <a:pt x="109" y="87"/>
                  </a:lnTo>
                  <a:lnTo>
                    <a:pt x="100" y="80"/>
                  </a:lnTo>
                  <a:lnTo>
                    <a:pt x="87" y="75"/>
                  </a:lnTo>
                  <a:lnTo>
                    <a:pt x="72" y="72"/>
                  </a:lnTo>
                  <a:lnTo>
                    <a:pt x="54" y="72"/>
                  </a:lnTo>
                  <a:lnTo>
                    <a:pt x="39" y="69"/>
                  </a:lnTo>
                  <a:lnTo>
                    <a:pt x="25" y="66"/>
                  </a:lnTo>
                  <a:lnTo>
                    <a:pt x="13" y="59"/>
                  </a:lnTo>
                  <a:lnTo>
                    <a:pt x="5" y="50"/>
                  </a:lnTo>
                  <a:lnTo>
                    <a:pt x="1" y="42"/>
                  </a:lnTo>
                  <a:lnTo>
                    <a:pt x="0" y="33"/>
                  </a:lnTo>
                  <a:lnTo>
                    <a:pt x="4" y="23"/>
                  </a:lnTo>
                  <a:lnTo>
                    <a:pt x="10" y="14"/>
                  </a:lnTo>
                  <a:lnTo>
                    <a:pt x="20" y="8"/>
                  </a:lnTo>
                  <a:lnTo>
                    <a:pt x="32" y="4"/>
                  </a:lnTo>
                  <a:lnTo>
                    <a:pt x="48" y="1"/>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59" name="Shape 8059"/>
            <p:cNvSpPr/>
            <p:nvPr/>
          </p:nvSpPr>
          <p:spPr>
            <a:xfrm>
              <a:off x="4974" y="1442"/>
              <a:ext cx="133" cy="133"/>
            </a:xfrm>
            <a:custGeom>
              <a:avLst/>
              <a:gdLst/>
              <a:ahLst/>
              <a:cxnLst/>
              <a:rect l="0" t="0" r="0" b="0"/>
              <a:pathLst>
                <a:path w="2120" h="2131" extrusionOk="0">
                  <a:moveTo>
                    <a:pt x="1062" y="252"/>
                  </a:moveTo>
                  <a:lnTo>
                    <a:pt x="991" y="255"/>
                  </a:lnTo>
                  <a:lnTo>
                    <a:pt x="923" y="264"/>
                  </a:lnTo>
                  <a:lnTo>
                    <a:pt x="856" y="279"/>
                  </a:lnTo>
                  <a:lnTo>
                    <a:pt x="792" y="298"/>
                  </a:lnTo>
                  <a:lnTo>
                    <a:pt x="730" y="323"/>
                  </a:lnTo>
                  <a:lnTo>
                    <a:pt x="670" y="353"/>
                  </a:lnTo>
                  <a:lnTo>
                    <a:pt x="614" y="387"/>
                  </a:lnTo>
                  <a:lnTo>
                    <a:pt x="561" y="425"/>
                  </a:lnTo>
                  <a:lnTo>
                    <a:pt x="510" y="468"/>
                  </a:lnTo>
                  <a:lnTo>
                    <a:pt x="464" y="514"/>
                  </a:lnTo>
                  <a:lnTo>
                    <a:pt x="421" y="564"/>
                  </a:lnTo>
                  <a:lnTo>
                    <a:pt x="383" y="618"/>
                  </a:lnTo>
                  <a:lnTo>
                    <a:pt x="349" y="674"/>
                  </a:lnTo>
                  <a:lnTo>
                    <a:pt x="319" y="734"/>
                  </a:lnTo>
                  <a:lnTo>
                    <a:pt x="295" y="796"/>
                  </a:lnTo>
                  <a:lnTo>
                    <a:pt x="274" y="860"/>
                  </a:lnTo>
                  <a:lnTo>
                    <a:pt x="261" y="927"/>
                  </a:lnTo>
                  <a:lnTo>
                    <a:pt x="252" y="996"/>
                  </a:lnTo>
                  <a:lnTo>
                    <a:pt x="249" y="1066"/>
                  </a:lnTo>
                  <a:lnTo>
                    <a:pt x="252" y="1137"/>
                  </a:lnTo>
                  <a:lnTo>
                    <a:pt x="261" y="1206"/>
                  </a:lnTo>
                  <a:lnTo>
                    <a:pt x="274" y="1273"/>
                  </a:lnTo>
                  <a:lnTo>
                    <a:pt x="295" y="1336"/>
                  </a:lnTo>
                  <a:lnTo>
                    <a:pt x="319" y="1399"/>
                  </a:lnTo>
                  <a:lnTo>
                    <a:pt x="349" y="1459"/>
                  </a:lnTo>
                  <a:lnTo>
                    <a:pt x="383" y="1515"/>
                  </a:lnTo>
                  <a:lnTo>
                    <a:pt x="421" y="1569"/>
                  </a:lnTo>
                  <a:lnTo>
                    <a:pt x="464" y="1619"/>
                  </a:lnTo>
                  <a:lnTo>
                    <a:pt x="510" y="1665"/>
                  </a:lnTo>
                  <a:lnTo>
                    <a:pt x="561" y="1708"/>
                  </a:lnTo>
                  <a:lnTo>
                    <a:pt x="614" y="1746"/>
                  </a:lnTo>
                  <a:lnTo>
                    <a:pt x="670" y="1780"/>
                  </a:lnTo>
                  <a:lnTo>
                    <a:pt x="730" y="1810"/>
                  </a:lnTo>
                  <a:lnTo>
                    <a:pt x="792" y="1835"/>
                  </a:lnTo>
                  <a:lnTo>
                    <a:pt x="856" y="1855"/>
                  </a:lnTo>
                  <a:lnTo>
                    <a:pt x="923" y="1870"/>
                  </a:lnTo>
                  <a:lnTo>
                    <a:pt x="991" y="1878"/>
                  </a:lnTo>
                  <a:lnTo>
                    <a:pt x="1062" y="1881"/>
                  </a:lnTo>
                  <a:lnTo>
                    <a:pt x="1132" y="1878"/>
                  </a:lnTo>
                  <a:lnTo>
                    <a:pt x="1201" y="1870"/>
                  </a:lnTo>
                  <a:lnTo>
                    <a:pt x="1267" y="1855"/>
                  </a:lnTo>
                  <a:lnTo>
                    <a:pt x="1332" y="1835"/>
                  </a:lnTo>
                  <a:lnTo>
                    <a:pt x="1394" y="1810"/>
                  </a:lnTo>
                  <a:lnTo>
                    <a:pt x="1453" y="1781"/>
                  </a:lnTo>
                  <a:lnTo>
                    <a:pt x="1510" y="1746"/>
                  </a:lnTo>
                  <a:lnTo>
                    <a:pt x="1564" y="1708"/>
                  </a:lnTo>
                  <a:lnTo>
                    <a:pt x="1613" y="1666"/>
                  </a:lnTo>
                  <a:lnTo>
                    <a:pt x="1660" y="1619"/>
                  </a:lnTo>
                  <a:lnTo>
                    <a:pt x="1702" y="1570"/>
                  </a:lnTo>
                  <a:lnTo>
                    <a:pt x="1741" y="1516"/>
                  </a:lnTo>
                  <a:lnTo>
                    <a:pt x="1775" y="1459"/>
                  </a:lnTo>
                  <a:lnTo>
                    <a:pt x="1805" y="1400"/>
                  </a:lnTo>
                  <a:lnTo>
                    <a:pt x="1830" y="1337"/>
                  </a:lnTo>
                  <a:lnTo>
                    <a:pt x="1849" y="1273"/>
                  </a:lnTo>
                  <a:lnTo>
                    <a:pt x="1863" y="1206"/>
                  </a:lnTo>
                  <a:lnTo>
                    <a:pt x="1873" y="1137"/>
                  </a:lnTo>
                  <a:lnTo>
                    <a:pt x="1875" y="1067"/>
                  </a:lnTo>
                  <a:lnTo>
                    <a:pt x="1873" y="996"/>
                  </a:lnTo>
                  <a:lnTo>
                    <a:pt x="1863" y="928"/>
                  </a:lnTo>
                  <a:lnTo>
                    <a:pt x="1849" y="861"/>
                  </a:lnTo>
                  <a:lnTo>
                    <a:pt x="1830" y="797"/>
                  </a:lnTo>
                  <a:lnTo>
                    <a:pt x="1805" y="734"/>
                  </a:lnTo>
                  <a:lnTo>
                    <a:pt x="1775" y="674"/>
                  </a:lnTo>
                  <a:lnTo>
                    <a:pt x="1741" y="618"/>
                  </a:lnTo>
                  <a:lnTo>
                    <a:pt x="1702" y="564"/>
                  </a:lnTo>
                  <a:lnTo>
                    <a:pt x="1660" y="514"/>
                  </a:lnTo>
                  <a:lnTo>
                    <a:pt x="1613" y="468"/>
                  </a:lnTo>
                  <a:lnTo>
                    <a:pt x="1564" y="426"/>
                  </a:lnTo>
                  <a:lnTo>
                    <a:pt x="1510" y="387"/>
                  </a:lnTo>
                  <a:lnTo>
                    <a:pt x="1453" y="353"/>
                  </a:lnTo>
                  <a:lnTo>
                    <a:pt x="1394" y="323"/>
                  </a:lnTo>
                  <a:lnTo>
                    <a:pt x="1332" y="298"/>
                  </a:lnTo>
                  <a:lnTo>
                    <a:pt x="1267" y="279"/>
                  </a:lnTo>
                  <a:lnTo>
                    <a:pt x="1201" y="264"/>
                  </a:lnTo>
                  <a:lnTo>
                    <a:pt x="1132" y="255"/>
                  </a:lnTo>
                  <a:lnTo>
                    <a:pt x="1062" y="252"/>
                  </a:lnTo>
                  <a:close/>
                  <a:moveTo>
                    <a:pt x="1024" y="0"/>
                  </a:moveTo>
                  <a:lnTo>
                    <a:pt x="1095" y="0"/>
                  </a:lnTo>
                  <a:lnTo>
                    <a:pt x="1166" y="5"/>
                  </a:lnTo>
                  <a:lnTo>
                    <a:pt x="1237" y="14"/>
                  </a:lnTo>
                  <a:lnTo>
                    <a:pt x="1306" y="29"/>
                  </a:lnTo>
                  <a:lnTo>
                    <a:pt x="1375" y="47"/>
                  </a:lnTo>
                  <a:lnTo>
                    <a:pt x="1443" y="71"/>
                  </a:lnTo>
                  <a:lnTo>
                    <a:pt x="1508" y="100"/>
                  </a:lnTo>
                  <a:lnTo>
                    <a:pt x="1573" y="133"/>
                  </a:lnTo>
                  <a:lnTo>
                    <a:pt x="1636" y="171"/>
                  </a:lnTo>
                  <a:lnTo>
                    <a:pt x="1696" y="214"/>
                  </a:lnTo>
                  <a:lnTo>
                    <a:pt x="1755" y="261"/>
                  </a:lnTo>
                  <a:lnTo>
                    <a:pt x="1810" y="314"/>
                  </a:lnTo>
                  <a:lnTo>
                    <a:pt x="1861" y="369"/>
                  </a:lnTo>
                  <a:lnTo>
                    <a:pt x="1908" y="427"/>
                  </a:lnTo>
                  <a:lnTo>
                    <a:pt x="1951" y="487"/>
                  </a:lnTo>
                  <a:lnTo>
                    <a:pt x="1989" y="550"/>
                  </a:lnTo>
                  <a:lnTo>
                    <a:pt x="2021" y="615"/>
                  </a:lnTo>
                  <a:lnTo>
                    <a:pt x="2049" y="682"/>
                  </a:lnTo>
                  <a:lnTo>
                    <a:pt x="2073" y="749"/>
                  </a:lnTo>
                  <a:lnTo>
                    <a:pt x="2092" y="818"/>
                  </a:lnTo>
                  <a:lnTo>
                    <a:pt x="2105" y="888"/>
                  </a:lnTo>
                  <a:lnTo>
                    <a:pt x="2116" y="959"/>
                  </a:lnTo>
                  <a:lnTo>
                    <a:pt x="2120" y="1030"/>
                  </a:lnTo>
                  <a:lnTo>
                    <a:pt x="2120" y="1101"/>
                  </a:lnTo>
                  <a:lnTo>
                    <a:pt x="2116" y="1172"/>
                  </a:lnTo>
                  <a:lnTo>
                    <a:pt x="2105" y="1243"/>
                  </a:lnTo>
                  <a:lnTo>
                    <a:pt x="2092" y="1313"/>
                  </a:lnTo>
                  <a:lnTo>
                    <a:pt x="2073" y="1381"/>
                  </a:lnTo>
                  <a:lnTo>
                    <a:pt x="2049" y="1449"/>
                  </a:lnTo>
                  <a:lnTo>
                    <a:pt x="2021" y="1516"/>
                  </a:lnTo>
                  <a:lnTo>
                    <a:pt x="1989" y="1581"/>
                  </a:lnTo>
                  <a:lnTo>
                    <a:pt x="1951" y="1644"/>
                  </a:lnTo>
                  <a:lnTo>
                    <a:pt x="1908" y="1705"/>
                  </a:lnTo>
                  <a:lnTo>
                    <a:pt x="1861" y="1764"/>
                  </a:lnTo>
                  <a:lnTo>
                    <a:pt x="1810" y="1819"/>
                  </a:lnTo>
                  <a:lnTo>
                    <a:pt x="1754" y="1872"/>
                  </a:lnTo>
                  <a:lnTo>
                    <a:pt x="1694" y="1920"/>
                  </a:lnTo>
                  <a:lnTo>
                    <a:pt x="1633" y="1963"/>
                  </a:lnTo>
                  <a:lnTo>
                    <a:pt x="1568" y="2001"/>
                  </a:lnTo>
                  <a:lnTo>
                    <a:pt x="1502" y="2034"/>
                  </a:lnTo>
                  <a:lnTo>
                    <a:pt x="1435" y="2063"/>
                  </a:lnTo>
                  <a:lnTo>
                    <a:pt x="1365" y="2086"/>
                  </a:lnTo>
                  <a:lnTo>
                    <a:pt x="1295" y="2104"/>
                  </a:lnTo>
                  <a:lnTo>
                    <a:pt x="1223" y="2118"/>
                  </a:lnTo>
                  <a:lnTo>
                    <a:pt x="1151" y="2127"/>
                  </a:lnTo>
                  <a:lnTo>
                    <a:pt x="1080" y="2131"/>
                  </a:lnTo>
                  <a:lnTo>
                    <a:pt x="1007" y="2130"/>
                  </a:lnTo>
                  <a:lnTo>
                    <a:pt x="935" y="2124"/>
                  </a:lnTo>
                  <a:lnTo>
                    <a:pt x="863" y="2112"/>
                  </a:lnTo>
                  <a:lnTo>
                    <a:pt x="792" y="2097"/>
                  </a:lnTo>
                  <a:lnTo>
                    <a:pt x="723" y="2076"/>
                  </a:lnTo>
                  <a:lnTo>
                    <a:pt x="655" y="2051"/>
                  </a:lnTo>
                  <a:lnTo>
                    <a:pt x="587" y="2021"/>
                  </a:lnTo>
                  <a:lnTo>
                    <a:pt x="523" y="1986"/>
                  </a:lnTo>
                  <a:lnTo>
                    <a:pt x="519" y="1982"/>
                  </a:lnTo>
                  <a:lnTo>
                    <a:pt x="471" y="2016"/>
                  </a:lnTo>
                  <a:lnTo>
                    <a:pt x="423" y="2043"/>
                  </a:lnTo>
                  <a:lnTo>
                    <a:pt x="374" y="2066"/>
                  </a:lnTo>
                  <a:lnTo>
                    <a:pt x="327" y="2084"/>
                  </a:lnTo>
                  <a:lnTo>
                    <a:pt x="278" y="2096"/>
                  </a:lnTo>
                  <a:lnTo>
                    <a:pt x="232" y="2104"/>
                  </a:lnTo>
                  <a:lnTo>
                    <a:pt x="187" y="2109"/>
                  </a:lnTo>
                  <a:lnTo>
                    <a:pt x="145" y="2110"/>
                  </a:lnTo>
                  <a:lnTo>
                    <a:pt x="104" y="2109"/>
                  </a:lnTo>
                  <a:lnTo>
                    <a:pt x="66" y="2105"/>
                  </a:lnTo>
                  <a:lnTo>
                    <a:pt x="52" y="2100"/>
                  </a:lnTo>
                  <a:lnTo>
                    <a:pt x="43" y="2092"/>
                  </a:lnTo>
                  <a:lnTo>
                    <a:pt x="35" y="2080"/>
                  </a:lnTo>
                  <a:lnTo>
                    <a:pt x="31" y="2069"/>
                  </a:lnTo>
                  <a:lnTo>
                    <a:pt x="32" y="2056"/>
                  </a:lnTo>
                  <a:lnTo>
                    <a:pt x="35" y="2043"/>
                  </a:lnTo>
                  <a:lnTo>
                    <a:pt x="44" y="2033"/>
                  </a:lnTo>
                  <a:lnTo>
                    <a:pt x="55" y="2025"/>
                  </a:lnTo>
                  <a:lnTo>
                    <a:pt x="90" y="2005"/>
                  </a:lnTo>
                  <a:lnTo>
                    <a:pt x="122" y="1982"/>
                  </a:lnTo>
                  <a:lnTo>
                    <a:pt x="151" y="1956"/>
                  </a:lnTo>
                  <a:lnTo>
                    <a:pt x="178" y="1927"/>
                  </a:lnTo>
                  <a:lnTo>
                    <a:pt x="203" y="1897"/>
                  </a:lnTo>
                  <a:lnTo>
                    <a:pt x="224" y="1868"/>
                  </a:lnTo>
                  <a:lnTo>
                    <a:pt x="244" y="1837"/>
                  </a:lnTo>
                  <a:lnTo>
                    <a:pt x="260" y="1806"/>
                  </a:lnTo>
                  <a:lnTo>
                    <a:pt x="274" y="1776"/>
                  </a:lnTo>
                  <a:lnTo>
                    <a:pt x="267" y="1770"/>
                  </a:lnTo>
                  <a:lnTo>
                    <a:pt x="219" y="1711"/>
                  </a:lnTo>
                  <a:lnTo>
                    <a:pt x="176" y="1651"/>
                  </a:lnTo>
                  <a:lnTo>
                    <a:pt x="137" y="1587"/>
                  </a:lnTo>
                  <a:lnTo>
                    <a:pt x="103" y="1522"/>
                  </a:lnTo>
                  <a:lnTo>
                    <a:pt x="74" y="1456"/>
                  </a:lnTo>
                  <a:lnTo>
                    <a:pt x="50" y="1388"/>
                  </a:lnTo>
                  <a:lnTo>
                    <a:pt x="30" y="1319"/>
                  </a:lnTo>
                  <a:lnTo>
                    <a:pt x="16" y="1248"/>
                  </a:lnTo>
                  <a:lnTo>
                    <a:pt x="6" y="1177"/>
                  </a:lnTo>
                  <a:lnTo>
                    <a:pt x="0" y="1106"/>
                  </a:lnTo>
                  <a:lnTo>
                    <a:pt x="0" y="1034"/>
                  </a:lnTo>
                  <a:lnTo>
                    <a:pt x="5" y="963"/>
                  </a:lnTo>
                  <a:lnTo>
                    <a:pt x="14" y="892"/>
                  </a:lnTo>
                  <a:lnTo>
                    <a:pt x="27" y="822"/>
                  </a:lnTo>
                  <a:lnTo>
                    <a:pt x="46" y="752"/>
                  </a:lnTo>
                  <a:lnTo>
                    <a:pt x="69" y="685"/>
                  </a:lnTo>
                  <a:lnTo>
                    <a:pt x="98" y="618"/>
                  </a:lnTo>
                  <a:lnTo>
                    <a:pt x="131" y="552"/>
                  </a:lnTo>
                  <a:lnTo>
                    <a:pt x="169" y="489"/>
                  </a:lnTo>
                  <a:lnTo>
                    <a:pt x="211" y="428"/>
                  </a:lnTo>
                  <a:lnTo>
                    <a:pt x="258" y="369"/>
                  </a:lnTo>
                  <a:lnTo>
                    <a:pt x="310" y="314"/>
                  </a:lnTo>
                  <a:lnTo>
                    <a:pt x="366" y="261"/>
                  </a:lnTo>
                  <a:lnTo>
                    <a:pt x="423" y="214"/>
                  </a:lnTo>
                  <a:lnTo>
                    <a:pt x="484" y="171"/>
                  </a:lnTo>
                  <a:lnTo>
                    <a:pt x="546" y="133"/>
                  </a:lnTo>
                  <a:lnTo>
                    <a:pt x="611" y="100"/>
                  </a:lnTo>
                  <a:lnTo>
                    <a:pt x="678" y="71"/>
                  </a:lnTo>
                  <a:lnTo>
                    <a:pt x="745" y="47"/>
                  </a:lnTo>
                  <a:lnTo>
                    <a:pt x="814" y="29"/>
                  </a:lnTo>
                  <a:lnTo>
                    <a:pt x="884" y="14"/>
                  </a:lnTo>
                  <a:lnTo>
                    <a:pt x="953" y="5"/>
                  </a:lnTo>
                  <a:lnTo>
                    <a:pt x="10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60" name="Shape 8060"/>
            <p:cNvSpPr/>
            <p:nvPr/>
          </p:nvSpPr>
          <p:spPr>
            <a:xfrm>
              <a:off x="4896" y="1504"/>
              <a:ext cx="148" cy="149"/>
            </a:xfrm>
            <a:custGeom>
              <a:avLst/>
              <a:gdLst/>
              <a:ahLst/>
              <a:cxnLst/>
              <a:rect l="0" t="0" r="0" b="0"/>
              <a:pathLst>
                <a:path w="2369" h="2383" extrusionOk="0">
                  <a:moveTo>
                    <a:pt x="453" y="0"/>
                  </a:moveTo>
                  <a:lnTo>
                    <a:pt x="485" y="6"/>
                  </a:lnTo>
                  <a:lnTo>
                    <a:pt x="516" y="19"/>
                  </a:lnTo>
                  <a:lnTo>
                    <a:pt x="546" y="37"/>
                  </a:lnTo>
                  <a:lnTo>
                    <a:pt x="574" y="62"/>
                  </a:lnTo>
                  <a:lnTo>
                    <a:pt x="628" y="113"/>
                  </a:lnTo>
                  <a:lnTo>
                    <a:pt x="680" y="167"/>
                  </a:lnTo>
                  <a:lnTo>
                    <a:pt x="732" y="220"/>
                  </a:lnTo>
                  <a:lnTo>
                    <a:pt x="887" y="375"/>
                  </a:lnTo>
                  <a:lnTo>
                    <a:pt x="914" y="406"/>
                  </a:lnTo>
                  <a:lnTo>
                    <a:pt x="933" y="437"/>
                  </a:lnTo>
                  <a:lnTo>
                    <a:pt x="947" y="470"/>
                  </a:lnTo>
                  <a:lnTo>
                    <a:pt x="954" y="502"/>
                  </a:lnTo>
                  <a:lnTo>
                    <a:pt x="954" y="534"/>
                  </a:lnTo>
                  <a:lnTo>
                    <a:pt x="947" y="566"/>
                  </a:lnTo>
                  <a:lnTo>
                    <a:pt x="933" y="598"/>
                  </a:lnTo>
                  <a:lnTo>
                    <a:pt x="914" y="629"/>
                  </a:lnTo>
                  <a:lnTo>
                    <a:pt x="887" y="660"/>
                  </a:lnTo>
                  <a:lnTo>
                    <a:pt x="824" y="725"/>
                  </a:lnTo>
                  <a:lnTo>
                    <a:pt x="759" y="788"/>
                  </a:lnTo>
                  <a:lnTo>
                    <a:pt x="693" y="851"/>
                  </a:lnTo>
                  <a:lnTo>
                    <a:pt x="684" y="861"/>
                  </a:lnTo>
                  <a:lnTo>
                    <a:pt x="679" y="871"/>
                  </a:lnTo>
                  <a:lnTo>
                    <a:pt x="678" y="880"/>
                  </a:lnTo>
                  <a:lnTo>
                    <a:pt x="679" y="890"/>
                  </a:lnTo>
                  <a:lnTo>
                    <a:pt x="682" y="902"/>
                  </a:lnTo>
                  <a:lnTo>
                    <a:pt x="710" y="963"/>
                  </a:lnTo>
                  <a:lnTo>
                    <a:pt x="742" y="1021"/>
                  </a:lnTo>
                  <a:lnTo>
                    <a:pt x="778" y="1076"/>
                  </a:lnTo>
                  <a:lnTo>
                    <a:pt x="814" y="1131"/>
                  </a:lnTo>
                  <a:lnTo>
                    <a:pt x="854" y="1183"/>
                  </a:lnTo>
                  <a:lnTo>
                    <a:pt x="916" y="1255"/>
                  </a:lnTo>
                  <a:lnTo>
                    <a:pt x="980" y="1325"/>
                  </a:lnTo>
                  <a:lnTo>
                    <a:pt x="1046" y="1392"/>
                  </a:lnTo>
                  <a:lnTo>
                    <a:pt x="1115" y="1456"/>
                  </a:lnTo>
                  <a:lnTo>
                    <a:pt x="1187" y="1516"/>
                  </a:lnTo>
                  <a:lnTo>
                    <a:pt x="1262" y="1573"/>
                  </a:lnTo>
                  <a:lnTo>
                    <a:pt x="1341" y="1626"/>
                  </a:lnTo>
                  <a:lnTo>
                    <a:pt x="1372" y="1644"/>
                  </a:lnTo>
                  <a:lnTo>
                    <a:pt x="1403" y="1660"/>
                  </a:lnTo>
                  <a:lnTo>
                    <a:pt x="1435" y="1677"/>
                  </a:lnTo>
                  <a:lnTo>
                    <a:pt x="1466" y="1694"/>
                  </a:lnTo>
                  <a:lnTo>
                    <a:pt x="1481" y="1699"/>
                  </a:lnTo>
                  <a:lnTo>
                    <a:pt x="1495" y="1699"/>
                  </a:lnTo>
                  <a:lnTo>
                    <a:pt x="1507" y="1694"/>
                  </a:lnTo>
                  <a:lnTo>
                    <a:pt x="1520" y="1684"/>
                  </a:lnTo>
                  <a:lnTo>
                    <a:pt x="1714" y="1488"/>
                  </a:lnTo>
                  <a:lnTo>
                    <a:pt x="1741" y="1466"/>
                  </a:lnTo>
                  <a:lnTo>
                    <a:pt x="1769" y="1447"/>
                  </a:lnTo>
                  <a:lnTo>
                    <a:pt x="1796" y="1434"/>
                  </a:lnTo>
                  <a:lnTo>
                    <a:pt x="1825" y="1427"/>
                  </a:lnTo>
                  <a:lnTo>
                    <a:pt x="1854" y="1424"/>
                  </a:lnTo>
                  <a:lnTo>
                    <a:pt x="1883" y="1427"/>
                  </a:lnTo>
                  <a:lnTo>
                    <a:pt x="1911" y="1434"/>
                  </a:lnTo>
                  <a:lnTo>
                    <a:pt x="1939" y="1447"/>
                  </a:lnTo>
                  <a:lnTo>
                    <a:pt x="1965" y="1466"/>
                  </a:lnTo>
                  <a:lnTo>
                    <a:pt x="1991" y="1488"/>
                  </a:lnTo>
                  <a:lnTo>
                    <a:pt x="2304" y="1802"/>
                  </a:lnTo>
                  <a:lnTo>
                    <a:pt x="2330" y="1832"/>
                  </a:lnTo>
                  <a:lnTo>
                    <a:pt x="2349" y="1863"/>
                  </a:lnTo>
                  <a:lnTo>
                    <a:pt x="2361" y="1894"/>
                  </a:lnTo>
                  <a:lnTo>
                    <a:pt x="2369" y="1927"/>
                  </a:lnTo>
                  <a:lnTo>
                    <a:pt x="2369" y="1959"/>
                  </a:lnTo>
                  <a:lnTo>
                    <a:pt x="2361" y="1992"/>
                  </a:lnTo>
                  <a:lnTo>
                    <a:pt x="2349" y="2025"/>
                  </a:lnTo>
                  <a:lnTo>
                    <a:pt x="2330" y="2056"/>
                  </a:lnTo>
                  <a:lnTo>
                    <a:pt x="2304" y="2087"/>
                  </a:lnTo>
                  <a:lnTo>
                    <a:pt x="2269" y="2123"/>
                  </a:lnTo>
                  <a:lnTo>
                    <a:pt x="2233" y="2158"/>
                  </a:lnTo>
                  <a:lnTo>
                    <a:pt x="2197" y="2193"/>
                  </a:lnTo>
                  <a:lnTo>
                    <a:pt x="2161" y="2229"/>
                  </a:lnTo>
                  <a:lnTo>
                    <a:pt x="2129" y="2267"/>
                  </a:lnTo>
                  <a:lnTo>
                    <a:pt x="2097" y="2298"/>
                  </a:lnTo>
                  <a:lnTo>
                    <a:pt x="2063" y="2324"/>
                  </a:lnTo>
                  <a:lnTo>
                    <a:pt x="2028" y="2345"/>
                  </a:lnTo>
                  <a:lnTo>
                    <a:pt x="1991" y="2361"/>
                  </a:lnTo>
                  <a:lnTo>
                    <a:pt x="1952" y="2372"/>
                  </a:lnTo>
                  <a:lnTo>
                    <a:pt x="1912" y="2380"/>
                  </a:lnTo>
                  <a:lnTo>
                    <a:pt x="1870" y="2383"/>
                  </a:lnTo>
                  <a:lnTo>
                    <a:pt x="1826" y="2383"/>
                  </a:lnTo>
                  <a:lnTo>
                    <a:pt x="1756" y="2374"/>
                  </a:lnTo>
                  <a:lnTo>
                    <a:pt x="1687" y="2362"/>
                  </a:lnTo>
                  <a:lnTo>
                    <a:pt x="1619" y="2345"/>
                  </a:lnTo>
                  <a:lnTo>
                    <a:pt x="1552" y="2324"/>
                  </a:lnTo>
                  <a:lnTo>
                    <a:pt x="1485" y="2299"/>
                  </a:lnTo>
                  <a:lnTo>
                    <a:pt x="1420" y="2272"/>
                  </a:lnTo>
                  <a:lnTo>
                    <a:pt x="1355" y="2242"/>
                  </a:lnTo>
                  <a:lnTo>
                    <a:pt x="1256" y="2192"/>
                  </a:lnTo>
                  <a:lnTo>
                    <a:pt x="1160" y="2137"/>
                  </a:lnTo>
                  <a:lnTo>
                    <a:pt x="1067" y="2078"/>
                  </a:lnTo>
                  <a:lnTo>
                    <a:pt x="976" y="2017"/>
                  </a:lnTo>
                  <a:lnTo>
                    <a:pt x="888" y="1951"/>
                  </a:lnTo>
                  <a:lnTo>
                    <a:pt x="803" y="1881"/>
                  </a:lnTo>
                  <a:lnTo>
                    <a:pt x="721" y="1807"/>
                  </a:lnTo>
                  <a:lnTo>
                    <a:pt x="642" y="1730"/>
                  </a:lnTo>
                  <a:lnTo>
                    <a:pt x="565" y="1649"/>
                  </a:lnTo>
                  <a:lnTo>
                    <a:pt x="491" y="1565"/>
                  </a:lnTo>
                  <a:lnTo>
                    <a:pt x="427" y="1483"/>
                  </a:lnTo>
                  <a:lnTo>
                    <a:pt x="365" y="1402"/>
                  </a:lnTo>
                  <a:lnTo>
                    <a:pt x="307" y="1318"/>
                  </a:lnTo>
                  <a:lnTo>
                    <a:pt x="251" y="1231"/>
                  </a:lnTo>
                  <a:lnTo>
                    <a:pt x="200" y="1143"/>
                  </a:lnTo>
                  <a:lnTo>
                    <a:pt x="153" y="1053"/>
                  </a:lnTo>
                  <a:lnTo>
                    <a:pt x="110" y="958"/>
                  </a:lnTo>
                  <a:lnTo>
                    <a:pt x="71" y="861"/>
                  </a:lnTo>
                  <a:lnTo>
                    <a:pt x="48" y="799"/>
                  </a:lnTo>
                  <a:lnTo>
                    <a:pt x="30" y="734"/>
                  </a:lnTo>
                  <a:lnTo>
                    <a:pt x="14" y="670"/>
                  </a:lnTo>
                  <a:lnTo>
                    <a:pt x="5" y="604"/>
                  </a:lnTo>
                  <a:lnTo>
                    <a:pt x="0" y="539"/>
                  </a:lnTo>
                  <a:lnTo>
                    <a:pt x="2" y="473"/>
                  </a:lnTo>
                  <a:lnTo>
                    <a:pt x="8" y="432"/>
                  </a:lnTo>
                  <a:lnTo>
                    <a:pt x="18" y="394"/>
                  </a:lnTo>
                  <a:lnTo>
                    <a:pt x="33" y="357"/>
                  </a:lnTo>
                  <a:lnTo>
                    <a:pt x="51" y="322"/>
                  </a:lnTo>
                  <a:lnTo>
                    <a:pt x="75" y="288"/>
                  </a:lnTo>
                  <a:lnTo>
                    <a:pt x="104" y="256"/>
                  </a:lnTo>
                  <a:lnTo>
                    <a:pt x="297" y="62"/>
                  </a:lnTo>
                  <a:lnTo>
                    <a:pt x="327" y="37"/>
                  </a:lnTo>
                  <a:lnTo>
                    <a:pt x="358" y="19"/>
                  </a:lnTo>
                  <a:lnTo>
                    <a:pt x="389" y="6"/>
                  </a:lnTo>
                  <a:lnTo>
                    <a:pt x="422" y="0"/>
                  </a:lnTo>
                  <a:lnTo>
                    <a:pt x="4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61" name="Shape 8061"/>
            <p:cNvSpPr/>
            <p:nvPr/>
          </p:nvSpPr>
          <p:spPr>
            <a:xfrm>
              <a:off x="5033" y="1476"/>
              <a:ext cx="18" cy="17"/>
            </a:xfrm>
            <a:custGeom>
              <a:avLst/>
              <a:gdLst/>
              <a:ahLst/>
              <a:cxnLst/>
              <a:rect l="0" t="0" r="0" b="0"/>
              <a:pathLst>
                <a:path w="277" h="277" extrusionOk="0">
                  <a:moveTo>
                    <a:pt x="141" y="0"/>
                  </a:moveTo>
                  <a:lnTo>
                    <a:pt x="169" y="3"/>
                  </a:lnTo>
                  <a:lnTo>
                    <a:pt x="194" y="11"/>
                  </a:lnTo>
                  <a:lnTo>
                    <a:pt x="217" y="24"/>
                  </a:lnTo>
                  <a:lnTo>
                    <a:pt x="237" y="42"/>
                  </a:lnTo>
                  <a:lnTo>
                    <a:pt x="254" y="63"/>
                  </a:lnTo>
                  <a:lnTo>
                    <a:pt x="267" y="87"/>
                  </a:lnTo>
                  <a:lnTo>
                    <a:pt x="275" y="113"/>
                  </a:lnTo>
                  <a:lnTo>
                    <a:pt x="277" y="140"/>
                  </a:lnTo>
                  <a:lnTo>
                    <a:pt x="275" y="168"/>
                  </a:lnTo>
                  <a:lnTo>
                    <a:pt x="267" y="194"/>
                  </a:lnTo>
                  <a:lnTo>
                    <a:pt x="254" y="218"/>
                  </a:lnTo>
                  <a:lnTo>
                    <a:pt x="237" y="237"/>
                  </a:lnTo>
                  <a:lnTo>
                    <a:pt x="217" y="255"/>
                  </a:lnTo>
                  <a:lnTo>
                    <a:pt x="194" y="267"/>
                  </a:lnTo>
                  <a:lnTo>
                    <a:pt x="169" y="275"/>
                  </a:lnTo>
                  <a:lnTo>
                    <a:pt x="141" y="277"/>
                  </a:lnTo>
                  <a:lnTo>
                    <a:pt x="113" y="275"/>
                  </a:lnTo>
                  <a:lnTo>
                    <a:pt x="87" y="267"/>
                  </a:lnTo>
                  <a:lnTo>
                    <a:pt x="64" y="255"/>
                  </a:lnTo>
                  <a:lnTo>
                    <a:pt x="43" y="237"/>
                  </a:lnTo>
                  <a:lnTo>
                    <a:pt x="27" y="217"/>
                  </a:lnTo>
                  <a:lnTo>
                    <a:pt x="14" y="193"/>
                  </a:lnTo>
                  <a:lnTo>
                    <a:pt x="4" y="166"/>
                  </a:lnTo>
                  <a:lnTo>
                    <a:pt x="0" y="137"/>
                  </a:lnTo>
                  <a:lnTo>
                    <a:pt x="4" y="110"/>
                  </a:lnTo>
                  <a:lnTo>
                    <a:pt x="14" y="84"/>
                  </a:lnTo>
                  <a:lnTo>
                    <a:pt x="27" y="60"/>
                  </a:lnTo>
                  <a:lnTo>
                    <a:pt x="43" y="41"/>
                  </a:lnTo>
                  <a:lnTo>
                    <a:pt x="64" y="23"/>
                  </a:lnTo>
                  <a:lnTo>
                    <a:pt x="87" y="11"/>
                  </a:lnTo>
                  <a:lnTo>
                    <a:pt x="113" y="3"/>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62" name="Shape 8062"/>
          <p:cNvGrpSpPr/>
          <p:nvPr/>
        </p:nvGrpSpPr>
        <p:grpSpPr>
          <a:xfrm>
            <a:off x="6367184" y="2047108"/>
            <a:ext cx="247650" cy="247650"/>
            <a:chOff x="5370" y="1444"/>
            <a:chExt cx="208" cy="208"/>
          </a:xfrm>
        </p:grpSpPr>
        <p:sp>
          <p:nvSpPr>
            <p:cNvPr id="8063" name="Shape 8063"/>
            <p:cNvSpPr/>
            <p:nvPr/>
          </p:nvSpPr>
          <p:spPr>
            <a:xfrm>
              <a:off x="5434" y="1519"/>
              <a:ext cx="19" cy="19"/>
            </a:xfrm>
            <a:custGeom>
              <a:avLst/>
              <a:gdLst/>
              <a:ahLst/>
              <a:cxnLst/>
              <a:rect l="0" t="0" r="0" b="0"/>
              <a:pathLst>
                <a:path w="306" h="306" extrusionOk="0">
                  <a:moveTo>
                    <a:pt x="166" y="0"/>
                  </a:moveTo>
                  <a:lnTo>
                    <a:pt x="192" y="5"/>
                  </a:lnTo>
                  <a:lnTo>
                    <a:pt x="217" y="13"/>
                  </a:lnTo>
                  <a:lnTo>
                    <a:pt x="240" y="27"/>
                  </a:lnTo>
                  <a:lnTo>
                    <a:pt x="261" y="44"/>
                  </a:lnTo>
                  <a:lnTo>
                    <a:pt x="279" y="66"/>
                  </a:lnTo>
                  <a:lnTo>
                    <a:pt x="293" y="89"/>
                  </a:lnTo>
                  <a:lnTo>
                    <a:pt x="302" y="114"/>
                  </a:lnTo>
                  <a:lnTo>
                    <a:pt x="306" y="140"/>
                  </a:lnTo>
                  <a:lnTo>
                    <a:pt x="306" y="166"/>
                  </a:lnTo>
                  <a:lnTo>
                    <a:pt x="302" y="191"/>
                  </a:lnTo>
                  <a:lnTo>
                    <a:pt x="293" y="217"/>
                  </a:lnTo>
                  <a:lnTo>
                    <a:pt x="279" y="240"/>
                  </a:lnTo>
                  <a:lnTo>
                    <a:pt x="261" y="261"/>
                  </a:lnTo>
                  <a:lnTo>
                    <a:pt x="241" y="280"/>
                  </a:lnTo>
                  <a:lnTo>
                    <a:pt x="218" y="293"/>
                  </a:lnTo>
                  <a:lnTo>
                    <a:pt x="192" y="301"/>
                  </a:lnTo>
                  <a:lnTo>
                    <a:pt x="167" y="306"/>
                  </a:lnTo>
                  <a:lnTo>
                    <a:pt x="141" y="306"/>
                  </a:lnTo>
                  <a:lnTo>
                    <a:pt x="115" y="301"/>
                  </a:lnTo>
                  <a:lnTo>
                    <a:pt x="90" y="293"/>
                  </a:lnTo>
                  <a:lnTo>
                    <a:pt x="66" y="280"/>
                  </a:lnTo>
                  <a:lnTo>
                    <a:pt x="45" y="261"/>
                  </a:lnTo>
                  <a:lnTo>
                    <a:pt x="28" y="240"/>
                  </a:lnTo>
                  <a:lnTo>
                    <a:pt x="14" y="217"/>
                  </a:lnTo>
                  <a:lnTo>
                    <a:pt x="5" y="192"/>
                  </a:lnTo>
                  <a:lnTo>
                    <a:pt x="0" y="166"/>
                  </a:lnTo>
                  <a:lnTo>
                    <a:pt x="0" y="141"/>
                  </a:lnTo>
                  <a:lnTo>
                    <a:pt x="5" y="114"/>
                  </a:lnTo>
                  <a:lnTo>
                    <a:pt x="14" y="89"/>
                  </a:lnTo>
                  <a:lnTo>
                    <a:pt x="28" y="66"/>
                  </a:lnTo>
                  <a:lnTo>
                    <a:pt x="45" y="44"/>
                  </a:lnTo>
                  <a:lnTo>
                    <a:pt x="66" y="27"/>
                  </a:lnTo>
                  <a:lnTo>
                    <a:pt x="89" y="13"/>
                  </a:lnTo>
                  <a:lnTo>
                    <a:pt x="115" y="5"/>
                  </a:lnTo>
                  <a:lnTo>
                    <a:pt x="140" y="0"/>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64" name="Shape 8064"/>
            <p:cNvSpPr/>
            <p:nvPr/>
          </p:nvSpPr>
          <p:spPr>
            <a:xfrm>
              <a:off x="5495" y="1558"/>
              <a:ext cx="19" cy="19"/>
            </a:xfrm>
            <a:custGeom>
              <a:avLst/>
              <a:gdLst/>
              <a:ahLst/>
              <a:cxnLst/>
              <a:rect l="0" t="0" r="0" b="0"/>
              <a:pathLst>
                <a:path w="306" h="305" extrusionOk="0">
                  <a:moveTo>
                    <a:pt x="140" y="0"/>
                  </a:moveTo>
                  <a:lnTo>
                    <a:pt x="166" y="0"/>
                  </a:lnTo>
                  <a:lnTo>
                    <a:pt x="191" y="4"/>
                  </a:lnTo>
                  <a:lnTo>
                    <a:pt x="217" y="13"/>
                  </a:lnTo>
                  <a:lnTo>
                    <a:pt x="240" y="26"/>
                  </a:lnTo>
                  <a:lnTo>
                    <a:pt x="261" y="44"/>
                  </a:lnTo>
                  <a:lnTo>
                    <a:pt x="279" y="65"/>
                  </a:lnTo>
                  <a:lnTo>
                    <a:pt x="292" y="88"/>
                  </a:lnTo>
                  <a:lnTo>
                    <a:pt x="302" y="114"/>
                  </a:lnTo>
                  <a:lnTo>
                    <a:pt x="306" y="139"/>
                  </a:lnTo>
                  <a:lnTo>
                    <a:pt x="306" y="165"/>
                  </a:lnTo>
                  <a:lnTo>
                    <a:pt x="302" y="192"/>
                  </a:lnTo>
                  <a:lnTo>
                    <a:pt x="292" y="216"/>
                  </a:lnTo>
                  <a:lnTo>
                    <a:pt x="279" y="239"/>
                  </a:lnTo>
                  <a:lnTo>
                    <a:pt x="261" y="260"/>
                  </a:lnTo>
                  <a:lnTo>
                    <a:pt x="240" y="279"/>
                  </a:lnTo>
                  <a:lnTo>
                    <a:pt x="217" y="292"/>
                  </a:lnTo>
                  <a:lnTo>
                    <a:pt x="191" y="301"/>
                  </a:lnTo>
                  <a:lnTo>
                    <a:pt x="166" y="305"/>
                  </a:lnTo>
                  <a:lnTo>
                    <a:pt x="140" y="305"/>
                  </a:lnTo>
                  <a:lnTo>
                    <a:pt x="114" y="301"/>
                  </a:lnTo>
                  <a:lnTo>
                    <a:pt x="89" y="292"/>
                  </a:lnTo>
                  <a:lnTo>
                    <a:pt x="66" y="279"/>
                  </a:lnTo>
                  <a:lnTo>
                    <a:pt x="45" y="260"/>
                  </a:lnTo>
                  <a:lnTo>
                    <a:pt x="27" y="239"/>
                  </a:lnTo>
                  <a:lnTo>
                    <a:pt x="13" y="216"/>
                  </a:lnTo>
                  <a:lnTo>
                    <a:pt x="5" y="192"/>
                  </a:lnTo>
                  <a:lnTo>
                    <a:pt x="0" y="165"/>
                  </a:lnTo>
                  <a:lnTo>
                    <a:pt x="0" y="139"/>
                  </a:lnTo>
                  <a:lnTo>
                    <a:pt x="4" y="114"/>
                  </a:lnTo>
                  <a:lnTo>
                    <a:pt x="13" y="88"/>
                  </a:lnTo>
                  <a:lnTo>
                    <a:pt x="26" y="65"/>
                  </a:lnTo>
                  <a:lnTo>
                    <a:pt x="45" y="44"/>
                  </a:lnTo>
                  <a:lnTo>
                    <a:pt x="66" y="26"/>
                  </a:lnTo>
                  <a:lnTo>
                    <a:pt x="89" y="13"/>
                  </a:lnTo>
                  <a:lnTo>
                    <a:pt x="113" y="4"/>
                  </a:lnTo>
                  <a:lnTo>
                    <a:pt x="1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65" name="Shape 8065"/>
            <p:cNvSpPr/>
            <p:nvPr/>
          </p:nvSpPr>
          <p:spPr>
            <a:xfrm>
              <a:off x="5370" y="1444"/>
              <a:ext cx="208" cy="208"/>
            </a:xfrm>
            <a:custGeom>
              <a:avLst/>
              <a:gdLst/>
              <a:ahLst/>
              <a:cxnLst/>
              <a:rect l="0" t="0" r="0" b="0"/>
              <a:pathLst>
                <a:path w="3325" h="3331" extrusionOk="0">
                  <a:moveTo>
                    <a:pt x="2150" y="1607"/>
                  </a:moveTo>
                  <a:lnTo>
                    <a:pt x="2103" y="1610"/>
                  </a:lnTo>
                  <a:lnTo>
                    <a:pt x="2059" y="1618"/>
                  </a:lnTo>
                  <a:lnTo>
                    <a:pt x="2016" y="1633"/>
                  </a:lnTo>
                  <a:lnTo>
                    <a:pt x="1976" y="1651"/>
                  </a:lnTo>
                  <a:lnTo>
                    <a:pt x="1939" y="1674"/>
                  </a:lnTo>
                  <a:lnTo>
                    <a:pt x="1904" y="1701"/>
                  </a:lnTo>
                  <a:lnTo>
                    <a:pt x="1874" y="1732"/>
                  </a:lnTo>
                  <a:lnTo>
                    <a:pt x="1847" y="1766"/>
                  </a:lnTo>
                  <a:lnTo>
                    <a:pt x="1823" y="1804"/>
                  </a:lnTo>
                  <a:lnTo>
                    <a:pt x="1805" y="1844"/>
                  </a:lnTo>
                  <a:lnTo>
                    <a:pt x="1792" y="1887"/>
                  </a:lnTo>
                  <a:lnTo>
                    <a:pt x="1783" y="1931"/>
                  </a:lnTo>
                  <a:lnTo>
                    <a:pt x="1780" y="1977"/>
                  </a:lnTo>
                  <a:lnTo>
                    <a:pt x="1783" y="2024"/>
                  </a:lnTo>
                  <a:lnTo>
                    <a:pt x="1792" y="2068"/>
                  </a:lnTo>
                  <a:lnTo>
                    <a:pt x="1805" y="2111"/>
                  </a:lnTo>
                  <a:lnTo>
                    <a:pt x="1823" y="2151"/>
                  </a:lnTo>
                  <a:lnTo>
                    <a:pt x="1847" y="2189"/>
                  </a:lnTo>
                  <a:lnTo>
                    <a:pt x="1874" y="2223"/>
                  </a:lnTo>
                  <a:lnTo>
                    <a:pt x="1904" y="2254"/>
                  </a:lnTo>
                  <a:lnTo>
                    <a:pt x="1939" y="2281"/>
                  </a:lnTo>
                  <a:lnTo>
                    <a:pt x="1976" y="2304"/>
                  </a:lnTo>
                  <a:lnTo>
                    <a:pt x="2016" y="2323"/>
                  </a:lnTo>
                  <a:lnTo>
                    <a:pt x="2059" y="2336"/>
                  </a:lnTo>
                  <a:lnTo>
                    <a:pt x="2103" y="2345"/>
                  </a:lnTo>
                  <a:lnTo>
                    <a:pt x="2150" y="2348"/>
                  </a:lnTo>
                  <a:lnTo>
                    <a:pt x="2196" y="2345"/>
                  </a:lnTo>
                  <a:lnTo>
                    <a:pt x="2241" y="2336"/>
                  </a:lnTo>
                  <a:lnTo>
                    <a:pt x="2283" y="2323"/>
                  </a:lnTo>
                  <a:lnTo>
                    <a:pt x="2323" y="2304"/>
                  </a:lnTo>
                  <a:lnTo>
                    <a:pt x="2360" y="2281"/>
                  </a:lnTo>
                  <a:lnTo>
                    <a:pt x="2395" y="2254"/>
                  </a:lnTo>
                  <a:lnTo>
                    <a:pt x="2426" y="2223"/>
                  </a:lnTo>
                  <a:lnTo>
                    <a:pt x="2452" y="2189"/>
                  </a:lnTo>
                  <a:lnTo>
                    <a:pt x="2476" y="2151"/>
                  </a:lnTo>
                  <a:lnTo>
                    <a:pt x="2494" y="2111"/>
                  </a:lnTo>
                  <a:lnTo>
                    <a:pt x="2508" y="2068"/>
                  </a:lnTo>
                  <a:lnTo>
                    <a:pt x="2516" y="2024"/>
                  </a:lnTo>
                  <a:lnTo>
                    <a:pt x="2519" y="1977"/>
                  </a:lnTo>
                  <a:lnTo>
                    <a:pt x="2516" y="1931"/>
                  </a:lnTo>
                  <a:lnTo>
                    <a:pt x="2508" y="1887"/>
                  </a:lnTo>
                  <a:lnTo>
                    <a:pt x="2494" y="1844"/>
                  </a:lnTo>
                  <a:lnTo>
                    <a:pt x="2476" y="1804"/>
                  </a:lnTo>
                  <a:lnTo>
                    <a:pt x="2452" y="1766"/>
                  </a:lnTo>
                  <a:lnTo>
                    <a:pt x="2426" y="1732"/>
                  </a:lnTo>
                  <a:lnTo>
                    <a:pt x="2395" y="1701"/>
                  </a:lnTo>
                  <a:lnTo>
                    <a:pt x="2360" y="1674"/>
                  </a:lnTo>
                  <a:lnTo>
                    <a:pt x="2323" y="1651"/>
                  </a:lnTo>
                  <a:lnTo>
                    <a:pt x="2282" y="1633"/>
                  </a:lnTo>
                  <a:lnTo>
                    <a:pt x="2240" y="1618"/>
                  </a:lnTo>
                  <a:lnTo>
                    <a:pt x="2195" y="1610"/>
                  </a:lnTo>
                  <a:lnTo>
                    <a:pt x="2150" y="1607"/>
                  </a:lnTo>
                  <a:close/>
                  <a:moveTo>
                    <a:pt x="2149" y="992"/>
                  </a:moveTo>
                  <a:lnTo>
                    <a:pt x="2130" y="994"/>
                  </a:lnTo>
                  <a:lnTo>
                    <a:pt x="2110" y="1000"/>
                  </a:lnTo>
                  <a:lnTo>
                    <a:pt x="2093" y="1010"/>
                  </a:lnTo>
                  <a:lnTo>
                    <a:pt x="2078" y="1025"/>
                  </a:lnTo>
                  <a:lnTo>
                    <a:pt x="1108" y="2195"/>
                  </a:lnTo>
                  <a:lnTo>
                    <a:pt x="1097" y="2212"/>
                  </a:lnTo>
                  <a:lnTo>
                    <a:pt x="1090" y="2230"/>
                  </a:lnTo>
                  <a:lnTo>
                    <a:pt x="1088" y="2251"/>
                  </a:lnTo>
                  <a:lnTo>
                    <a:pt x="1090" y="2270"/>
                  </a:lnTo>
                  <a:lnTo>
                    <a:pt x="1096" y="2289"/>
                  </a:lnTo>
                  <a:lnTo>
                    <a:pt x="1106" y="2306"/>
                  </a:lnTo>
                  <a:lnTo>
                    <a:pt x="1120" y="2322"/>
                  </a:lnTo>
                  <a:lnTo>
                    <a:pt x="1138" y="2333"/>
                  </a:lnTo>
                  <a:lnTo>
                    <a:pt x="1157" y="2340"/>
                  </a:lnTo>
                  <a:lnTo>
                    <a:pt x="1176" y="2342"/>
                  </a:lnTo>
                  <a:lnTo>
                    <a:pt x="1196" y="2340"/>
                  </a:lnTo>
                  <a:lnTo>
                    <a:pt x="1214" y="2334"/>
                  </a:lnTo>
                  <a:lnTo>
                    <a:pt x="1232" y="2324"/>
                  </a:lnTo>
                  <a:lnTo>
                    <a:pt x="1247" y="2309"/>
                  </a:lnTo>
                  <a:lnTo>
                    <a:pt x="2217" y="1140"/>
                  </a:lnTo>
                  <a:lnTo>
                    <a:pt x="2228" y="1122"/>
                  </a:lnTo>
                  <a:lnTo>
                    <a:pt x="2235" y="1104"/>
                  </a:lnTo>
                  <a:lnTo>
                    <a:pt x="2237" y="1083"/>
                  </a:lnTo>
                  <a:lnTo>
                    <a:pt x="2236" y="1064"/>
                  </a:lnTo>
                  <a:lnTo>
                    <a:pt x="2230" y="1045"/>
                  </a:lnTo>
                  <a:lnTo>
                    <a:pt x="2220" y="1028"/>
                  </a:lnTo>
                  <a:lnTo>
                    <a:pt x="2204" y="1012"/>
                  </a:lnTo>
                  <a:lnTo>
                    <a:pt x="2187" y="1001"/>
                  </a:lnTo>
                  <a:lnTo>
                    <a:pt x="2169" y="994"/>
                  </a:lnTo>
                  <a:lnTo>
                    <a:pt x="2149" y="992"/>
                  </a:lnTo>
                  <a:close/>
                  <a:moveTo>
                    <a:pt x="1176" y="984"/>
                  </a:moveTo>
                  <a:lnTo>
                    <a:pt x="1130" y="987"/>
                  </a:lnTo>
                  <a:lnTo>
                    <a:pt x="1085" y="995"/>
                  </a:lnTo>
                  <a:lnTo>
                    <a:pt x="1043" y="1008"/>
                  </a:lnTo>
                  <a:lnTo>
                    <a:pt x="1002" y="1028"/>
                  </a:lnTo>
                  <a:lnTo>
                    <a:pt x="965" y="1050"/>
                  </a:lnTo>
                  <a:lnTo>
                    <a:pt x="930" y="1077"/>
                  </a:lnTo>
                  <a:lnTo>
                    <a:pt x="900" y="1109"/>
                  </a:lnTo>
                  <a:lnTo>
                    <a:pt x="873" y="1143"/>
                  </a:lnTo>
                  <a:lnTo>
                    <a:pt x="849" y="1181"/>
                  </a:lnTo>
                  <a:lnTo>
                    <a:pt x="831" y="1220"/>
                  </a:lnTo>
                  <a:lnTo>
                    <a:pt x="818" y="1263"/>
                  </a:lnTo>
                  <a:lnTo>
                    <a:pt x="809" y="1307"/>
                  </a:lnTo>
                  <a:lnTo>
                    <a:pt x="806" y="1354"/>
                  </a:lnTo>
                  <a:lnTo>
                    <a:pt x="809" y="1400"/>
                  </a:lnTo>
                  <a:lnTo>
                    <a:pt x="818" y="1445"/>
                  </a:lnTo>
                  <a:lnTo>
                    <a:pt x="831" y="1488"/>
                  </a:lnTo>
                  <a:lnTo>
                    <a:pt x="850" y="1528"/>
                  </a:lnTo>
                  <a:lnTo>
                    <a:pt x="873" y="1566"/>
                  </a:lnTo>
                  <a:lnTo>
                    <a:pt x="900" y="1599"/>
                  </a:lnTo>
                  <a:lnTo>
                    <a:pt x="930" y="1631"/>
                  </a:lnTo>
                  <a:lnTo>
                    <a:pt x="965" y="1658"/>
                  </a:lnTo>
                  <a:lnTo>
                    <a:pt x="1002" y="1680"/>
                  </a:lnTo>
                  <a:lnTo>
                    <a:pt x="1043" y="1699"/>
                  </a:lnTo>
                  <a:lnTo>
                    <a:pt x="1085" y="1713"/>
                  </a:lnTo>
                  <a:lnTo>
                    <a:pt x="1130" y="1721"/>
                  </a:lnTo>
                  <a:lnTo>
                    <a:pt x="1176" y="1724"/>
                  </a:lnTo>
                  <a:lnTo>
                    <a:pt x="1222" y="1721"/>
                  </a:lnTo>
                  <a:lnTo>
                    <a:pt x="1266" y="1713"/>
                  </a:lnTo>
                  <a:lnTo>
                    <a:pt x="1309" y="1698"/>
                  </a:lnTo>
                  <a:lnTo>
                    <a:pt x="1349" y="1680"/>
                  </a:lnTo>
                  <a:lnTo>
                    <a:pt x="1386" y="1658"/>
                  </a:lnTo>
                  <a:lnTo>
                    <a:pt x="1421" y="1631"/>
                  </a:lnTo>
                  <a:lnTo>
                    <a:pt x="1452" y="1599"/>
                  </a:lnTo>
                  <a:lnTo>
                    <a:pt x="1478" y="1565"/>
                  </a:lnTo>
                  <a:lnTo>
                    <a:pt x="1502" y="1527"/>
                  </a:lnTo>
                  <a:lnTo>
                    <a:pt x="1520" y="1488"/>
                  </a:lnTo>
                  <a:lnTo>
                    <a:pt x="1534" y="1445"/>
                  </a:lnTo>
                  <a:lnTo>
                    <a:pt x="1542" y="1400"/>
                  </a:lnTo>
                  <a:lnTo>
                    <a:pt x="1545" y="1354"/>
                  </a:lnTo>
                  <a:lnTo>
                    <a:pt x="1542" y="1307"/>
                  </a:lnTo>
                  <a:lnTo>
                    <a:pt x="1534" y="1263"/>
                  </a:lnTo>
                  <a:lnTo>
                    <a:pt x="1520" y="1220"/>
                  </a:lnTo>
                  <a:lnTo>
                    <a:pt x="1502" y="1181"/>
                  </a:lnTo>
                  <a:lnTo>
                    <a:pt x="1478" y="1143"/>
                  </a:lnTo>
                  <a:lnTo>
                    <a:pt x="1452" y="1109"/>
                  </a:lnTo>
                  <a:lnTo>
                    <a:pt x="1421" y="1077"/>
                  </a:lnTo>
                  <a:lnTo>
                    <a:pt x="1386" y="1050"/>
                  </a:lnTo>
                  <a:lnTo>
                    <a:pt x="1349" y="1028"/>
                  </a:lnTo>
                  <a:lnTo>
                    <a:pt x="1309" y="1008"/>
                  </a:lnTo>
                  <a:lnTo>
                    <a:pt x="1266" y="995"/>
                  </a:lnTo>
                  <a:lnTo>
                    <a:pt x="1222" y="987"/>
                  </a:lnTo>
                  <a:lnTo>
                    <a:pt x="1176" y="984"/>
                  </a:lnTo>
                  <a:close/>
                  <a:moveTo>
                    <a:pt x="1662" y="0"/>
                  </a:moveTo>
                  <a:lnTo>
                    <a:pt x="1753" y="2"/>
                  </a:lnTo>
                  <a:lnTo>
                    <a:pt x="1844" y="10"/>
                  </a:lnTo>
                  <a:lnTo>
                    <a:pt x="1936" y="22"/>
                  </a:lnTo>
                  <a:lnTo>
                    <a:pt x="2026" y="40"/>
                  </a:lnTo>
                  <a:lnTo>
                    <a:pt x="2114" y="62"/>
                  </a:lnTo>
                  <a:lnTo>
                    <a:pt x="2201" y="89"/>
                  </a:lnTo>
                  <a:lnTo>
                    <a:pt x="2288" y="122"/>
                  </a:lnTo>
                  <a:lnTo>
                    <a:pt x="2373" y="159"/>
                  </a:lnTo>
                  <a:lnTo>
                    <a:pt x="2456" y="202"/>
                  </a:lnTo>
                  <a:lnTo>
                    <a:pt x="2538" y="248"/>
                  </a:lnTo>
                  <a:lnTo>
                    <a:pt x="2617" y="301"/>
                  </a:lnTo>
                  <a:lnTo>
                    <a:pt x="2693" y="358"/>
                  </a:lnTo>
                  <a:lnTo>
                    <a:pt x="2768" y="421"/>
                  </a:lnTo>
                  <a:lnTo>
                    <a:pt x="2839" y="487"/>
                  </a:lnTo>
                  <a:lnTo>
                    <a:pt x="2905" y="558"/>
                  </a:lnTo>
                  <a:lnTo>
                    <a:pt x="2968" y="632"/>
                  </a:lnTo>
                  <a:lnTo>
                    <a:pt x="3025" y="709"/>
                  </a:lnTo>
                  <a:lnTo>
                    <a:pt x="3077" y="788"/>
                  </a:lnTo>
                  <a:lnTo>
                    <a:pt x="3124" y="871"/>
                  </a:lnTo>
                  <a:lnTo>
                    <a:pt x="3166" y="954"/>
                  </a:lnTo>
                  <a:lnTo>
                    <a:pt x="3204" y="1039"/>
                  </a:lnTo>
                  <a:lnTo>
                    <a:pt x="3236" y="1125"/>
                  </a:lnTo>
                  <a:lnTo>
                    <a:pt x="3263" y="1213"/>
                  </a:lnTo>
                  <a:lnTo>
                    <a:pt x="3286" y="1302"/>
                  </a:lnTo>
                  <a:lnTo>
                    <a:pt x="3303" y="1392"/>
                  </a:lnTo>
                  <a:lnTo>
                    <a:pt x="3315" y="1484"/>
                  </a:lnTo>
                  <a:lnTo>
                    <a:pt x="3323" y="1574"/>
                  </a:lnTo>
                  <a:lnTo>
                    <a:pt x="3325" y="1666"/>
                  </a:lnTo>
                  <a:lnTo>
                    <a:pt x="3322" y="1757"/>
                  </a:lnTo>
                  <a:lnTo>
                    <a:pt x="3315" y="1848"/>
                  </a:lnTo>
                  <a:lnTo>
                    <a:pt x="3303" y="1939"/>
                  </a:lnTo>
                  <a:lnTo>
                    <a:pt x="3286" y="2029"/>
                  </a:lnTo>
                  <a:lnTo>
                    <a:pt x="3262" y="2118"/>
                  </a:lnTo>
                  <a:lnTo>
                    <a:pt x="3235" y="2206"/>
                  </a:lnTo>
                  <a:lnTo>
                    <a:pt x="3203" y="2292"/>
                  </a:lnTo>
                  <a:lnTo>
                    <a:pt x="3166" y="2377"/>
                  </a:lnTo>
                  <a:lnTo>
                    <a:pt x="3124" y="2460"/>
                  </a:lnTo>
                  <a:lnTo>
                    <a:pt x="3076" y="2543"/>
                  </a:lnTo>
                  <a:lnTo>
                    <a:pt x="3025" y="2622"/>
                  </a:lnTo>
                  <a:lnTo>
                    <a:pt x="2967" y="2698"/>
                  </a:lnTo>
                  <a:lnTo>
                    <a:pt x="2905" y="2772"/>
                  </a:lnTo>
                  <a:lnTo>
                    <a:pt x="2838" y="2843"/>
                  </a:lnTo>
                  <a:lnTo>
                    <a:pt x="2768" y="2909"/>
                  </a:lnTo>
                  <a:lnTo>
                    <a:pt x="2695" y="2970"/>
                  </a:lnTo>
                  <a:lnTo>
                    <a:pt x="2620" y="3027"/>
                  </a:lnTo>
                  <a:lnTo>
                    <a:pt x="2542" y="3079"/>
                  </a:lnTo>
                  <a:lnTo>
                    <a:pt x="2463" y="3125"/>
                  </a:lnTo>
                  <a:lnTo>
                    <a:pt x="2381" y="3168"/>
                  </a:lnTo>
                  <a:lnTo>
                    <a:pt x="2298" y="3205"/>
                  </a:lnTo>
                  <a:lnTo>
                    <a:pt x="2214" y="3238"/>
                  </a:lnTo>
                  <a:lnTo>
                    <a:pt x="2127" y="3265"/>
                  </a:lnTo>
                  <a:lnTo>
                    <a:pt x="2040" y="3288"/>
                  </a:lnTo>
                  <a:lnTo>
                    <a:pt x="1952" y="3306"/>
                  </a:lnTo>
                  <a:lnTo>
                    <a:pt x="1863" y="3319"/>
                  </a:lnTo>
                  <a:lnTo>
                    <a:pt x="1774" y="3328"/>
                  </a:lnTo>
                  <a:lnTo>
                    <a:pt x="1684" y="3331"/>
                  </a:lnTo>
                  <a:lnTo>
                    <a:pt x="1595" y="3330"/>
                  </a:lnTo>
                  <a:lnTo>
                    <a:pt x="1505" y="3324"/>
                  </a:lnTo>
                  <a:lnTo>
                    <a:pt x="1416" y="3313"/>
                  </a:lnTo>
                  <a:lnTo>
                    <a:pt x="1328" y="3297"/>
                  </a:lnTo>
                  <a:lnTo>
                    <a:pt x="1240" y="3277"/>
                  </a:lnTo>
                  <a:lnTo>
                    <a:pt x="1153" y="3252"/>
                  </a:lnTo>
                  <a:lnTo>
                    <a:pt x="1068" y="3221"/>
                  </a:lnTo>
                  <a:lnTo>
                    <a:pt x="983" y="3187"/>
                  </a:lnTo>
                  <a:lnTo>
                    <a:pt x="901" y="3146"/>
                  </a:lnTo>
                  <a:lnTo>
                    <a:pt x="820" y="3102"/>
                  </a:lnTo>
                  <a:lnTo>
                    <a:pt x="817" y="3100"/>
                  </a:lnTo>
                  <a:lnTo>
                    <a:pt x="754" y="3143"/>
                  </a:lnTo>
                  <a:lnTo>
                    <a:pt x="691" y="3182"/>
                  </a:lnTo>
                  <a:lnTo>
                    <a:pt x="627" y="3214"/>
                  </a:lnTo>
                  <a:lnTo>
                    <a:pt x="564" y="3241"/>
                  </a:lnTo>
                  <a:lnTo>
                    <a:pt x="502" y="3262"/>
                  </a:lnTo>
                  <a:lnTo>
                    <a:pt x="440" y="3278"/>
                  </a:lnTo>
                  <a:lnTo>
                    <a:pt x="379" y="3290"/>
                  </a:lnTo>
                  <a:lnTo>
                    <a:pt x="321" y="3298"/>
                  </a:lnTo>
                  <a:lnTo>
                    <a:pt x="264" y="3301"/>
                  </a:lnTo>
                  <a:lnTo>
                    <a:pt x="210" y="3301"/>
                  </a:lnTo>
                  <a:lnTo>
                    <a:pt x="159" y="3298"/>
                  </a:lnTo>
                  <a:lnTo>
                    <a:pt x="110" y="3293"/>
                  </a:lnTo>
                  <a:lnTo>
                    <a:pt x="93" y="3288"/>
                  </a:lnTo>
                  <a:lnTo>
                    <a:pt x="79" y="3279"/>
                  </a:lnTo>
                  <a:lnTo>
                    <a:pt x="68" y="3268"/>
                  </a:lnTo>
                  <a:lnTo>
                    <a:pt x="61" y="3254"/>
                  </a:lnTo>
                  <a:lnTo>
                    <a:pt x="56" y="3239"/>
                  </a:lnTo>
                  <a:lnTo>
                    <a:pt x="56" y="3223"/>
                  </a:lnTo>
                  <a:lnTo>
                    <a:pt x="59" y="3207"/>
                  </a:lnTo>
                  <a:lnTo>
                    <a:pt x="66" y="3193"/>
                  </a:lnTo>
                  <a:lnTo>
                    <a:pt x="77" y="3181"/>
                  </a:lnTo>
                  <a:lnTo>
                    <a:pt x="91" y="3171"/>
                  </a:lnTo>
                  <a:lnTo>
                    <a:pt x="137" y="3145"/>
                  </a:lnTo>
                  <a:lnTo>
                    <a:pt x="179" y="3117"/>
                  </a:lnTo>
                  <a:lnTo>
                    <a:pt x="217" y="3086"/>
                  </a:lnTo>
                  <a:lnTo>
                    <a:pt x="254" y="3051"/>
                  </a:lnTo>
                  <a:lnTo>
                    <a:pt x="287" y="3015"/>
                  </a:lnTo>
                  <a:lnTo>
                    <a:pt x="319" y="2977"/>
                  </a:lnTo>
                  <a:lnTo>
                    <a:pt x="346" y="2938"/>
                  </a:lnTo>
                  <a:lnTo>
                    <a:pt x="372" y="2899"/>
                  </a:lnTo>
                  <a:lnTo>
                    <a:pt x="394" y="2860"/>
                  </a:lnTo>
                  <a:lnTo>
                    <a:pt x="416" y="2820"/>
                  </a:lnTo>
                  <a:lnTo>
                    <a:pt x="434" y="2783"/>
                  </a:lnTo>
                  <a:lnTo>
                    <a:pt x="417" y="2769"/>
                  </a:lnTo>
                  <a:lnTo>
                    <a:pt x="355" y="2695"/>
                  </a:lnTo>
                  <a:lnTo>
                    <a:pt x="298" y="2619"/>
                  </a:lnTo>
                  <a:lnTo>
                    <a:pt x="247" y="2539"/>
                  </a:lnTo>
                  <a:lnTo>
                    <a:pt x="199" y="2457"/>
                  </a:lnTo>
                  <a:lnTo>
                    <a:pt x="158" y="2374"/>
                  </a:lnTo>
                  <a:lnTo>
                    <a:pt x="120" y="2289"/>
                  </a:lnTo>
                  <a:lnTo>
                    <a:pt x="89" y="2203"/>
                  </a:lnTo>
                  <a:lnTo>
                    <a:pt x="62" y="2115"/>
                  </a:lnTo>
                  <a:lnTo>
                    <a:pt x="39" y="2026"/>
                  </a:lnTo>
                  <a:lnTo>
                    <a:pt x="22" y="1937"/>
                  </a:lnTo>
                  <a:lnTo>
                    <a:pt x="10" y="1845"/>
                  </a:lnTo>
                  <a:lnTo>
                    <a:pt x="3" y="1754"/>
                  </a:lnTo>
                  <a:lnTo>
                    <a:pt x="0" y="1664"/>
                  </a:lnTo>
                  <a:lnTo>
                    <a:pt x="0" y="1663"/>
                  </a:lnTo>
                  <a:lnTo>
                    <a:pt x="3" y="1573"/>
                  </a:lnTo>
                  <a:lnTo>
                    <a:pt x="10" y="1482"/>
                  </a:lnTo>
                  <a:lnTo>
                    <a:pt x="23" y="1390"/>
                  </a:lnTo>
                  <a:lnTo>
                    <a:pt x="40" y="1301"/>
                  </a:lnTo>
                  <a:lnTo>
                    <a:pt x="63" y="1212"/>
                  </a:lnTo>
                  <a:lnTo>
                    <a:pt x="90" y="1124"/>
                  </a:lnTo>
                  <a:lnTo>
                    <a:pt x="122" y="1038"/>
                  </a:lnTo>
                  <a:lnTo>
                    <a:pt x="160" y="953"/>
                  </a:lnTo>
                  <a:lnTo>
                    <a:pt x="202" y="869"/>
                  </a:lnTo>
                  <a:lnTo>
                    <a:pt x="249" y="788"/>
                  </a:lnTo>
                  <a:lnTo>
                    <a:pt x="301" y="709"/>
                  </a:lnTo>
                  <a:lnTo>
                    <a:pt x="358" y="632"/>
                  </a:lnTo>
                  <a:lnTo>
                    <a:pt x="420" y="558"/>
                  </a:lnTo>
                  <a:lnTo>
                    <a:pt x="487" y="487"/>
                  </a:lnTo>
                  <a:lnTo>
                    <a:pt x="558" y="421"/>
                  </a:lnTo>
                  <a:lnTo>
                    <a:pt x="632" y="358"/>
                  </a:lnTo>
                  <a:lnTo>
                    <a:pt x="709" y="301"/>
                  </a:lnTo>
                  <a:lnTo>
                    <a:pt x="788" y="248"/>
                  </a:lnTo>
                  <a:lnTo>
                    <a:pt x="869" y="202"/>
                  </a:lnTo>
                  <a:lnTo>
                    <a:pt x="952" y="159"/>
                  </a:lnTo>
                  <a:lnTo>
                    <a:pt x="1037" y="122"/>
                  </a:lnTo>
                  <a:lnTo>
                    <a:pt x="1123" y="89"/>
                  </a:lnTo>
                  <a:lnTo>
                    <a:pt x="1211" y="62"/>
                  </a:lnTo>
                  <a:lnTo>
                    <a:pt x="1300" y="40"/>
                  </a:lnTo>
                  <a:lnTo>
                    <a:pt x="1390" y="22"/>
                  </a:lnTo>
                  <a:lnTo>
                    <a:pt x="1480" y="10"/>
                  </a:lnTo>
                  <a:lnTo>
                    <a:pt x="1571" y="2"/>
                  </a:lnTo>
                  <a:lnTo>
                    <a:pt x="16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066" name="Shape 8066"/>
          <p:cNvSpPr/>
          <p:nvPr/>
        </p:nvSpPr>
        <p:spPr>
          <a:xfrm>
            <a:off x="322858" y="4500476"/>
            <a:ext cx="210383" cy="210255"/>
          </a:xfrm>
          <a:custGeom>
            <a:avLst/>
            <a:gdLst/>
            <a:ahLst/>
            <a:cxnLst/>
            <a:rect l="0" t="0" r="0" b="0"/>
            <a:pathLst>
              <a:path w="6560" h="6556" extrusionOk="0">
                <a:moveTo>
                  <a:pt x="4715" y="4098"/>
                </a:moveTo>
                <a:lnTo>
                  <a:pt x="4761" y="4102"/>
                </a:lnTo>
                <a:lnTo>
                  <a:pt x="4805" y="4118"/>
                </a:lnTo>
                <a:lnTo>
                  <a:pt x="4843" y="4142"/>
                </a:lnTo>
                <a:lnTo>
                  <a:pt x="4875" y="4174"/>
                </a:lnTo>
                <a:lnTo>
                  <a:pt x="4899" y="4212"/>
                </a:lnTo>
                <a:lnTo>
                  <a:pt x="4915" y="4256"/>
                </a:lnTo>
                <a:lnTo>
                  <a:pt x="4921" y="4302"/>
                </a:lnTo>
                <a:lnTo>
                  <a:pt x="4921" y="4918"/>
                </a:lnTo>
                <a:lnTo>
                  <a:pt x="5535" y="4918"/>
                </a:lnTo>
                <a:lnTo>
                  <a:pt x="5581" y="4922"/>
                </a:lnTo>
                <a:lnTo>
                  <a:pt x="5625" y="4937"/>
                </a:lnTo>
                <a:lnTo>
                  <a:pt x="5662" y="4961"/>
                </a:lnTo>
                <a:lnTo>
                  <a:pt x="5694" y="4993"/>
                </a:lnTo>
                <a:lnTo>
                  <a:pt x="5718" y="5031"/>
                </a:lnTo>
                <a:lnTo>
                  <a:pt x="5734" y="5075"/>
                </a:lnTo>
                <a:lnTo>
                  <a:pt x="5740" y="5123"/>
                </a:lnTo>
                <a:lnTo>
                  <a:pt x="5734" y="5169"/>
                </a:lnTo>
                <a:lnTo>
                  <a:pt x="5718" y="5213"/>
                </a:lnTo>
                <a:lnTo>
                  <a:pt x="5694" y="5250"/>
                </a:lnTo>
                <a:lnTo>
                  <a:pt x="5662" y="5282"/>
                </a:lnTo>
                <a:lnTo>
                  <a:pt x="5625" y="5306"/>
                </a:lnTo>
                <a:lnTo>
                  <a:pt x="5581" y="5322"/>
                </a:lnTo>
                <a:lnTo>
                  <a:pt x="5535" y="5326"/>
                </a:lnTo>
                <a:lnTo>
                  <a:pt x="4715" y="5326"/>
                </a:lnTo>
                <a:lnTo>
                  <a:pt x="4667" y="5322"/>
                </a:lnTo>
                <a:lnTo>
                  <a:pt x="4625" y="5306"/>
                </a:lnTo>
                <a:lnTo>
                  <a:pt x="4587" y="5282"/>
                </a:lnTo>
                <a:lnTo>
                  <a:pt x="4556" y="5250"/>
                </a:lnTo>
                <a:lnTo>
                  <a:pt x="4530" y="5213"/>
                </a:lnTo>
                <a:lnTo>
                  <a:pt x="4516" y="5169"/>
                </a:lnTo>
                <a:lnTo>
                  <a:pt x="4510" y="5123"/>
                </a:lnTo>
                <a:lnTo>
                  <a:pt x="4510" y="4302"/>
                </a:lnTo>
                <a:lnTo>
                  <a:pt x="4516" y="4256"/>
                </a:lnTo>
                <a:lnTo>
                  <a:pt x="4530" y="4212"/>
                </a:lnTo>
                <a:lnTo>
                  <a:pt x="4556" y="4174"/>
                </a:lnTo>
                <a:lnTo>
                  <a:pt x="4587" y="4142"/>
                </a:lnTo>
                <a:lnTo>
                  <a:pt x="4625" y="4118"/>
                </a:lnTo>
                <a:lnTo>
                  <a:pt x="4667" y="4102"/>
                </a:lnTo>
                <a:lnTo>
                  <a:pt x="4715" y="4098"/>
                </a:lnTo>
                <a:close/>
                <a:moveTo>
                  <a:pt x="4921" y="3688"/>
                </a:moveTo>
                <a:lnTo>
                  <a:pt x="4795" y="3694"/>
                </a:lnTo>
                <a:lnTo>
                  <a:pt x="4671" y="3714"/>
                </a:lnTo>
                <a:lnTo>
                  <a:pt x="4554" y="3743"/>
                </a:lnTo>
                <a:lnTo>
                  <a:pt x="4442" y="3785"/>
                </a:lnTo>
                <a:lnTo>
                  <a:pt x="4334" y="3837"/>
                </a:lnTo>
                <a:lnTo>
                  <a:pt x="4232" y="3899"/>
                </a:lnTo>
                <a:lnTo>
                  <a:pt x="4139" y="3969"/>
                </a:lnTo>
                <a:lnTo>
                  <a:pt x="4051" y="4048"/>
                </a:lnTo>
                <a:lnTo>
                  <a:pt x="3971" y="4136"/>
                </a:lnTo>
                <a:lnTo>
                  <a:pt x="3899" y="4230"/>
                </a:lnTo>
                <a:lnTo>
                  <a:pt x="3837" y="4331"/>
                </a:lnTo>
                <a:lnTo>
                  <a:pt x="3786" y="4439"/>
                </a:lnTo>
                <a:lnTo>
                  <a:pt x="3746" y="4553"/>
                </a:lnTo>
                <a:lnTo>
                  <a:pt x="3714" y="4670"/>
                </a:lnTo>
                <a:lnTo>
                  <a:pt x="3696" y="4792"/>
                </a:lnTo>
                <a:lnTo>
                  <a:pt x="3690" y="4918"/>
                </a:lnTo>
                <a:lnTo>
                  <a:pt x="3696" y="5043"/>
                </a:lnTo>
                <a:lnTo>
                  <a:pt x="3714" y="5165"/>
                </a:lnTo>
                <a:lnTo>
                  <a:pt x="3746" y="5282"/>
                </a:lnTo>
                <a:lnTo>
                  <a:pt x="3786" y="5396"/>
                </a:lnTo>
                <a:lnTo>
                  <a:pt x="3837" y="5502"/>
                </a:lnTo>
                <a:lnTo>
                  <a:pt x="3899" y="5603"/>
                </a:lnTo>
                <a:lnTo>
                  <a:pt x="3971" y="5699"/>
                </a:lnTo>
                <a:lnTo>
                  <a:pt x="4051" y="5787"/>
                </a:lnTo>
                <a:lnTo>
                  <a:pt x="4139" y="5864"/>
                </a:lnTo>
                <a:lnTo>
                  <a:pt x="4232" y="5936"/>
                </a:lnTo>
                <a:lnTo>
                  <a:pt x="4334" y="5998"/>
                </a:lnTo>
                <a:lnTo>
                  <a:pt x="4442" y="6050"/>
                </a:lnTo>
                <a:lnTo>
                  <a:pt x="4554" y="6092"/>
                </a:lnTo>
                <a:lnTo>
                  <a:pt x="4671" y="6122"/>
                </a:lnTo>
                <a:lnTo>
                  <a:pt x="4795" y="6139"/>
                </a:lnTo>
                <a:lnTo>
                  <a:pt x="4921" y="6145"/>
                </a:lnTo>
                <a:lnTo>
                  <a:pt x="5046" y="6139"/>
                </a:lnTo>
                <a:lnTo>
                  <a:pt x="5168" y="6122"/>
                </a:lnTo>
                <a:lnTo>
                  <a:pt x="5286" y="6092"/>
                </a:lnTo>
                <a:lnTo>
                  <a:pt x="5397" y="6050"/>
                </a:lnTo>
                <a:lnTo>
                  <a:pt x="5505" y="5998"/>
                </a:lnTo>
                <a:lnTo>
                  <a:pt x="5607" y="5936"/>
                </a:lnTo>
                <a:lnTo>
                  <a:pt x="5702" y="5864"/>
                </a:lnTo>
                <a:lnTo>
                  <a:pt x="5788" y="5787"/>
                </a:lnTo>
                <a:lnTo>
                  <a:pt x="5868" y="5699"/>
                </a:lnTo>
                <a:lnTo>
                  <a:pt x="5940" y="5603"/>
                </a:lnTo>
                <a:lnTo>
                  <a:pt x="6002" y="5502"/>
                </a:lnTo>
                <a:lnTo>
                  <a:pt x="6053" y="5396"/>
                </a:lnTo>
                <a:lnTo>
                  <a:pt x="6093" y="5282"/>
                </a:lnTo>
                <a:lnTo>
                  <a:pt x="6125" y="5165"/>
                </a:lnTo>
                <a:lnTo>
                  <a:pt x="6143" y="5043"/>
                </a:lnTo>
                <a:lnTo>
                  <a:pt x="6149" y="4918"/>
                </a:lnTo>
                <a:lnTo>
                  <a:pt x="6143" y="4792"/>
                </a:lnTo>
                <a:lnTo>
                  <a:pt x="6125" y="4670"/>
                </a:lnTo>
                <a:lnTo>
                  <a:pt x="6093" y="4553"/>
                </a:lnTo>
                <a:lnTo>
                  <a:pt x="6053" y="4439"/>
                </a:lnTo>
                <a:lnTo>
                  <a:pt x="6002" y="4331"/>
                </a:lnTo>
                <a:lnTo>
                  <a:pt x="5940" y="4230"/>
                </a:lnTo>
                <a:lnTo>
                  <a:pt x="5868" y="4136"/>
                </a:lnTo>
                <a:lnTo>
                  <a:pt x="5788" y="4048"/>
                </a:lnTo>
                <a:lnTo>
                  <a:pt x="5702" y="3969"/>
                </a:lnTo>
                <a:lnTo>
                  <a:pt x="5607" y="3899"/>
                </a:lnTo>
                <a:lnTo>
                  <a:pt x="5505" y="3837"/>
                </a:lnTo>
                <a:lnTo>
                  <a:pt x="5397" y="3785"/>
                </a:lnTo>
                <a:lnTo>
                  <a:pt x="5286" y="3743"/>
                </a:lnTo>
                <a:lnTo>
                  <a:pt x="5168" y="3714"/>
                </a:lnTo>
                <a:lnTo>
                  <a:pt x="5046" y="3694"/>
                </a:lnTo>
                <a:lnTo>
                  <a:pt x="4921" y="3688"/>
                </a:lnTo>
                <a:close/>
                <a:moveTo>
                  <a:pt x="2050" y="3688"/>
                </a:moveTo>
                <a:lnTo>
                  <a:pt x="2870" y="3688"/>
                </a:lnTo>
                <a:lnTo>
                  <a:pt x="2870" y="4507"/>
                </a:lnTo>
                <a:lnTo>
                  <a:pt x="2050" y="4507"/>
                </a:lnTo>
                <a:lnTo>
                  <a:pt x="2050" y="3688"/>
                </a:lnTo>
                <a:close/>
                <a:moveTo>
                  <a:pt x="820" y="3688"/>
                </a:moveTo>
                <a:lnTo>
                  <a:pt x="1640" y="3688"/>
                </a:lnTo>
                <a:lnTo>
                  <a:pt x="1640" y="4507"/>
                </a:lnTo>
                <a:lnTo>
                  <a:pt x="820" y="4507"/>
                </a:lnTo>
                <a:lnTo>
                  <a:pt x="820" y="3688"/>
                </a:lnTo>
                <a:close/>
                <a:moveTo>
                  <a:pt x="4921" y="3279"/>
                </a:moveTo>
                <a:lnTo>
                  <a:pt x="5062" y="3285"/>
                </a:lnTo>
                <a:lnTo>
                  <a:pt x="5200" y="3303"/>
                </a:lnTo>
                <a:lnTo>
                  <a:pt x="5333" y="3331"/>
                </a:lnTo>
                <a:lnTo>
                  <a:pt x="5463" y="3371"/>
                </a:lnTo>
                <a:lnTo>
                  <a:pt x="5589" y="3421"/>
                </a:lnTo>
                <a:lnTo>
                  <a:pt x="5708" y="3480"/>
                </a:lnTo>
                <a:lnTo>
                  <a:pt x="5822" y="3548"/>
                </a:lnTo>
                <a:lnTo>
                  <a:pt x="5930" y="3626"/>
                </a:lnTo>
                <a:lnTo>
                  <a:pt x="6031" y="3712"/>
                </a:lnTo>
                <a:lnTo>
                  <a:pt x="6125" y="3805"/>
                </a:lnTo>
                <a:lnTo>
                  <a:pt x="6211" y="3907"/>
                </a:lnTo>
                <a:lnTo>
                  <a:pt x="6289" y="4015"/>
                </a:lnTo>
                <a:lnTo>
                  <a:pt x="6359" y="4128"/>
                </a:lnTo>
                <a:lnTo>
                  <a:pt x="6416" y="4248"/>
                </a:lnTo>
                <a:lnTo>
                  <a:pt x="6466" y="4373"/>
                </a:lnTo>
                <a:lnTo>
                  <a:pt x="6506" y="4503"/>
                </a:lnTo>
                <a:lnTo>
                  <a:pt x="6536" y="4638"/>
                </a:lnTo>
                <a:lnTo>
                  <a:pt x="6554" y="4776"/>
                </a:lnTo>
                <a:lnTo>
                  <a:pt x="6560" y="4918"/>
                </a:lnTo>
                <a:lnTo>
                  <a:pt x="6554" y="5059"/>
                </a:lnTo>
                <a:lnTo>
                  <a:pt x="6536" y="5197"/>
                </a:lnTo>
                <a:lnTo>
                  <a:pt x="6506" y="5330"/>
                </a:lnTo>
                <a:lnTo>
                  <a:pt x="6466" y="5460"/>
                </a:lnTo>
                <a:lnTo>
                  <a:pt x="6416" y="5585"/>
                </a:lnTo>
                <a:lnTo>
                  <a:pt x="6359" y="5705"/>
                </a:lnTo>
                <a:lnTo>
                  <a:pt x="6289" y="5821"/>
                </a:lnTo>
                <a:lnTo>
                  <a:pt x="6211" y="5928"/>
                </a:lnTo>
                <a:lnTo>
                  <a:pt x="6125" y="6028"/>
                </a:lnTo>
                <a:lnTo>
                  <a:pt x="6031" y="6122"/>
                </a:lnTo>
                <a:lnTo>
                  <a:pt x="5930" y="6207"/>
                </a:lnTo>
                <a:lnTo>
                  <a:pt x="5822" y="6285"/>
                </a:lnTo>
                <a:lnTo>
                  <a:pt x="5708" y="6355"/>
                </a:lnTo>
                <a:lnTo>
                  <a:pt x="5589" y="6415"/>
                </a:lnTo>
                <a:lnTo>
                  <a:pt x="5463" y="6464"/>
                </a:lnTo>
                <a:lnTo>
                  <a:pt x="5333" y="6504"/>
                </a:lnTo>
                <a:lnTo>
                  <a:pt x="5200" y="6532"/>
                </a:lnTo>
                <a:lnTo>
                  <a:pt x="5062" y="6550"/>
                </a:lnTo>
                <a:lnTo>
                  <a:pt x="4921" y="6556"/>
                </a:lnTo>
                <a:lnTo>
                  <a:pt x="4779" y="6550"/>
                </a:lnTo>
                <a:lnTo>
                  <a:pt x="4639" y="6532"/>
                </a:lnTo>
                <a:lnTo>
                  <a:pt x="4506" y="6504"/>
                </a:lnTo>
                <a:lnTo>
                  <a:pt x="4376" y="6464"/>
                </a:lnTo>
                <a:lnTo>
                  <a:pt x="4250" y="6415"/>
                </a:lnTo>
                <a:lnTo>
                  <a:pt x="4131" y="6355"/>
                </a:lnTo>
                <a:lnTo>
                  <a:pt x="4017" y="6285"/>
                </a:lnTo>
                <a:lnTo>
                  <a:pt x="3909" y="6207"/>
                </a:lnTo>
                <a:lnTo>
                  <a:pt x="3808" y="6122"/>
                </a:lnTo>
                <a:lnTo>
                  <a:pt x="3714" y="6028"/>
                </a:lnTo>
                <a:lnTo>
                  <a:pt x="3628" y="5928"/>
                </a:lnTo>
                <a:lnTo>
                  <a:pt x="3550" y="5821"/>
                </a:lnTo>
                <a:lnTo>
                  <a:pt x="3482" y="5705"/>
                </a:lnTo>
                <a:lnTo>
                  <a:pt x="3423" y="5585"/>
                </a:lnTo>
                <a:lnTo>
                  <a:pt x="3373" y="5460"/>
                </a:lnTo>
                <a:lnTo>
                  <a:pt x="3333" y="5330"/>
                </a:lnTo>
                <a:lnTo>
                  <a:pt x="3303" y="5197"/>
                </a:lnTo>
                <a:lnTo>
                  <a:pt x="3285" y="5059"/>
                </a:lnTo>
                <a:lnTo>
                  <a:pt x="3279" y="4918"/>
                </a:lnTo>
                <a:lnTo>
                  <a:pt x="3285" y="4776"/>
                </a:lnTo>
                <a:lnTo>
                  <a:pt x="3303" y="4638"/>
                </a:lnTo>
                <a:lnTo>
                  <a:pt x="3333" y="4503"/>
                </a:lnTo>
                <a:lnTo>
                  <a:pt x="3373" y="4373"/>
                </a:lnTo>
                <a:lnTo>
                  <a:pt x="3423" y="4248"/>
                </a:lnTo>
                <a:lnTo>
                  <a:pt x="3482" y="4128"/>
                </a:lnTo>
                <a:lnTo>
                  <a:pt x="3550" y="4015"/>
                </a:lnTo>
                <a:lnTo>
                  <a:pt x="3628" y="3907"/>
                </a:lnTo>
                <a:lnTo>
                  <a:pt x="3714" y="3805"/>
                </a:lnTo>
                <a:lnTo>
                  <a:pt x="3808" y="3712"/>
                </a:lnTo>
                <a:lnTo>
                  <a:pt x="3909" y="3626"/>
                </a:lnTo>
                <a:lnTo>
                  <a:pt x="4017" y="3548"/>
                </a:lnTo>
                <a:lnTo>
                  <a:pt x="4131" y="3480"/>
                </a:lnTo>
                <a:lnTo>
                  <a:pt x="4250" y="3421"/>
                </a:lnTo>
                <a:lnTo>
                  <a:pt x="4376" y="3371"/>
                </a:lnTo>
                <a:lnTo>
                  <a:pt x="4506" y="3331"/>
                </a:lnTo>
                <a:lnTo>
                  <a:pt x="4639" y="3303"/>
                </a:lnTo>
                <a:lnTo>
                  <a:pt x="4779" y="3285"/>
                </a:lnTo>
                <a:lnTo>
                  <a:pt x="4921" y="3279"/>
                </a:lnTo>
                <a:close/>
                <a:moveTo>
                  <a:pt x="3279" y="2460"/>
                </a:moveTo>
                <a:lnTo>
                  <a:pt x="4099" y="2460"/>
                </a:lnTo>
                <a:lnTo>
                  <a:pt x="4099" y="3279"/>
                </a:lnTo>
                <a:lnTo>
                  <a:pt x="3279" y="3279"/>
                </a:lnTo>
                <a:lnTo>
                  <a:pt x="3279" y="2460"/>
                </a:lnTo>
                <a:close/>
                <a:moveTo>
                  <a:pt x="2050" y="2460"/>
                </a:moveTo>
                <a:lnTo>
                  <a:pt x="2870" y="2460"/>
                </a:lnTo>
                <a:lnTo>
                  <a:pt x="2870" y="3279"/>
                </a:lnTo>
                <a:lnTo>
                  <a:pt x="2050" y="3279"/>
                </a:lnTo>
                <a:lnTo>
                  <a:pt x="2050" y="2460"/>
                </a:lnTo>
                <a:close/>
                <a:moveTo>
                  <a:pt x="820" y="2460"/>
                </a:moveTo>
                <a:lnTo>
                  <a:pt x="1640" y="2460"/>
                </a:lnTo>
                <a:lnTo>
                  <a:pt x="1640" y="3279"/>
                </a:lnTo>
                <a:lnTo>
                  <a:pt x="820" y="3279"/>
                </a:lnTo>
                <a:lnTo>
                  <a:pt x="820" y="2460"/>
                </a:lnTo>
                <a:close/>
                <a:moveTo>
                  <a:pt x="445" y="819"/>
                </a:moveTo>
                <a:lnTo>
                  <a:pt x="614" y="819"/>
                </a:lnTo>
                <a:lnTo>
                  <a:pt x="614" y="1025"/>
                </a:lnTo>
                <a:lnTo>
                  <a:pt x="620" y="1090"/>
                </a:lnTo>
                <a:lnTo>
                  <a:pt x="636" y="1154"/>
                </a:lnTo>
                <a:lnTo>
                  <a:pt x="660" y="1212"/>
                </a:lnTo>
                <a:lnTo>
                  <a:pt x="694" y="1266"/>
                </a:lnTo>
                <a:lnTo>
                  <a:pt x="736" y="1314"/>
                </a:lnTo>
                <a:lnTo>
                  <a:pt x="784" y="1355"/>
                </a:lnTo>
                <a:lnTo>
                  <a:pt x="836" y="1389"/>
                </a:lnTo>
                <a:lnTo>
                  <a:pt x="896" y="1413"/>
                </a:lnTo>
                <a:lnTo>
                  <a:pt x="959" y="1429"/>
                </a:lnTo>
                <a:lnTo>
                  <a:pt x="1025" y="1435"/>
                </a:lnTo>
                <a:lnTo>
                  <a:pt x="1091" y="1429"/>
                </a:lnTo>
                <a:lnTo>
                  <a:pt x="1155" y="1413"/>
                </a:lnTo>
                <a:lnTo>
                  <a:pt x="1213" y="1389"/>
                </a:lnTo>
                <a:lnTo>
                  <a:pt x="1267" y="1355"/>
                </a:lnTo>
                <a:lnTo>
                  <a:pt x="1314" y="1314"/>
                </a:lnTo>
                <a:lnTo>
                  <a:pt x="1356" y="1266"/>
                </a:lnTo>
                <a:lnTo>
                  <a:pt x="1388" y="1212"/>
                </a:lnTo>
                <a:lnTo>
                  <a:pt x="1414" y="1154"/>
                </a:lnTo>
                <a:lnTo>
                  <a:pt x="1430" y="1090"/>
                </a:lnTo>
                <a:lnTo>
                  <a:pt x="1434" y="1025"/>
                </a:lnTo>
                <a:lnTo>
                  <a:pt x="1434" y="819"/>
                </a:lnTo>
                <a:lnTo>
                  <a:pt x="3895" y="819"/>
                </a:lnTo>
                <a:lnTo>
                  <a:pt x="3895" y="1025"/>
                </a:lnTo>
                <a:lnTo>
                  <a:pt x="3899" y="1090"/>
                </a:lnTo>
                <a:lnTo>
                  <a:pt x="3915" y="1154"/>
                </a:lnTo>
                <a:lnTo>
                  <a:pt x="3941" y="1212"/>
                </a:lnTo>
                <a:lnTo>
                  <a:pt x="3973" y="1266"/>
                </a:lnTo>
                <a:lnTo>
                  <a:pt x="4015" y="1314"/>
                </a:lnTo>
                <a:lnTo>
                  <a:pt x="4063" y="1355"/>
                </a:lnTo>
                <a:lnTo>
                  <a:pt x="4117" y="1389"/>
                </a:lnTo>
                <a:lnTo>
                  <a:pt x="4175" y="1413"/>
                </a:lnTo>
                <a:lnTo>
                  <a:pt x="4238" y="1429"/>
                </a:lnTo>
                <a:lnTo>
                  <a:pt x="4304" y="1435"/>
                </a:lnTo>
                <a:lnTo>
                  <a:pt x="4372" y="1429"/>
                </a:lnTo>
                <a:lnTo>
                  <a:pt x="4434" y="1413"/>
                </a:lnTo>
                <a:lnTo>
                  <a:pt x="4494" y="1389"/>
                </a:lnTo>
                <a:lnTo>
                  <a:pt x="4548" y="1355"/>
                </a:lnTo>
                <a:lnTo>
                  <a:pt x="4595" y="1314"/>
                </a:lnTo>
                <a:lnTo>
                  <a:pt x="4635" y="1266"/>
                </a:lnTo>
                <a:lnTo>
                  <a:pt x="4669" y="1212"/>
                </a:lnTo>
                <a:lnTo>
                  <a:pt x="4693" y="1154"/>
                </a:lnTo>
                <a:lnTo>
                  <a:pt x="4709" y="1090"/>
                </a:lnTo>
                <a:lnTo>
                  <a:pt x="4715" y="1025"/>
                </a:lnTo>
                <a:lnTo>
                  <a:pt x="4715" y="819"/>
                </a:lnTo>
                <a:lnTo>
                  <a:pt x="4887" y="819"/>
                </a:lnTo>
                <a:lnTo>
                  <a:pt x="4958" y="825"/>
                </a:lnTo>
                <a:lnTo>
                  <a:pt x="5026" y="843"/>
                </a:lnTo>
                <a:lnTo>
                  <a:pt x="5090" y="871"/>
                </a:lnTo>
                <a:lnTo>
                  <a:pt x="5148" y="907"/>
                </a:lnTo>
                <a:lnTo>
                  <a:pt x="5200" y="951"/>
                </a:lnTo>
                <a:lnTo>
                  <a:pt x="5244" y="1005"/>
                </a:lnTo>
                <a:lnTo>
                  <a:pt x="5280" y="1062"/>
                </a:lnTo>
                <a:lnTo>
                  <a:pt x="5307" y="1128"/>
                </a:lnTo>
                <a:lnTo>
                  <a:pt x="5323" y="1198"/>
                </a:lnTo>
                <a:lnTo>
                  <a:pt x="5329" y="1270"/>
                </a:lnTo>
                <a:lnTo>
                  <a:pt x="5329" y="2868"/>
                </a:lnTo>
                <a:lnTo>
                  <a:pt x="4921" y="2868"/>
                </a:lnTo>
                <a:lnTo>
                  <a:pt x="4921" y="2049"/>
                </a:lnTo>
                <a:lnTo>
                  <a:pt x="411" y="2049"/>
                </a:lnTo>
                <a:lnTo>
                  <a:pt x="411" y="4876"/>
                </a:lnTo>
                <a:lnTo>
                  <a:pt x="415" y="4896"/>
                </a:lnTo>
                <a:lnTo>
                  <a:pt x="427" y="4912"/>
                </a:lnTo>
                <a:lnTo>
                  <a:pt x="445" y="4918"/>
                </a:lnTo>
                <a:lnTo>
                  <a:pt x="2870" y="4918"/>
                </a:lnTo>
                <a:lnTo>
                  <a:pt x="2870" y="5326"/>
                </a:lnTo>
                <a:lnTo>
                  <a:pt x="445" y="5326"/>
                </a:lnTo>
                <a:lnTo>
                  <a:pt x="373" y="5320"/>
                </a:lnTo>
                <a:lnTo>
                  <a:pt x="303" y="5304"/>
                </a:lnTo>
                <a:lnTo>
                  <a:pt x="239" y="5276"/>
                </a:lnTo>
                <a:lnTo>
                  <a:pt x="182" y="5240"/>
                </a:lnTo>
                <a:lnTo>
                  <a:pt x="130" y="5195"/>
                </a:lnTo>
                <a:lnTo>
                  <a:pt x="86" y="5143"/>
                </a:lnTo>
                <a:lnTo>
                  <a:pt x="50" y="5083"/>
                </a:lnTo>
                <a:lnTo>
                  <a:pt x="22" y="5019"/>
                </a:lnTo>
                <a:lnTo>
                  <a:pt x="6" y="4949"/>
                </a:lnTo>
                <a:lnTo>
                  <a:pt x="0" y="4876"/>
                </a:lnTo>
                <a:lnTo>
                  <a:pt x="0" y="1270"/>
                </a:lnTo>
                <a:lnTo>
                  <a:pt x="6" y="1198"/>
                </a:lnTo>
                <a:lnTo>
                  <a:pt x="22" y="1128"/>
                </a:lnTo>
                <a:lnTo>
                  <a:pt x="50" y="1062"/>
                </a:lnTo>
                <a:lnTo>
                  <a:pt x="86" y="1005"/>
                </a:lnTo>
                <a:lnTo>
                  <a:pt x="130" y="951"/>
                </a:lnTo>
                <a:lnTo>
                  <a:pt x="182" y="907"/>
                </a:lnTo>
                <a:lnTo>
                  <a:pt x="239" y="871"/>
                </a:lnTo>
                <a:lnTo>
                  <a:pt x="303" y="843"/>
                </a:lnTo>
                <a:lnTo>
                  <a:pt x="373" y="825"/>
                </a:lnTo>
                <a:lnTo>
                  <a:pt x="445" y="819"/>
                </a:lnTo>
                <a:close/>
                <a:moveTo>
                  <a:pt x="4304" y="0"/>
                </a:moveTo>
                <a:lnTo>
                  <a:pt x="4352" y="6"/>
                </a:lnTo>
                <a:lnTo>
                  <a:pt x="4394" y="22"/>
                </a:lnTo>
                <a:lnTo>
                  <a:pt x="4434" y="46"/>
                </a:lnTo>
                <a:lnTo>
                  <a:pt x="4464" y="78"/>
                </a:lnTo>
                <a:lnTo>
                  <a:pt x="4490" y="116"/>
                </a:lnTo>
                <a:lnTo>
                  <a:pt x="4504" y="157"/>
                </a:lnTo>
                <a:lnTo>
                  <a:pt x="4510" y="205"/>
                </a:lnTo>
                <a:lnTo>
                  <a:pt x="4510" y="1025"/>
                </a:lnTo>
                <a:lnTo>
                  <a:pt x="4504" y="1072"/>
                </a:lnTo>
                <a:lnTo>
                  <a:pt x="4490" y="1114"/>
                </a:lnTo>
                <a:lnTo>
                  <a:pt x="4464" y="1152"/>
                </a:lnTo>
                <a:lnTo>
                  <a:pt x="4434" y="1184"/>
                </a:lnTo>
                <a:lnTo>
                  <a:pt x="4394" y="1208"/>
                </a:lnTo>
                <a:lnTo>
                  <a:pt x="4352" y="1224"/>
                </a:lnTo>
                <a:lnTo>
                  <a:pt x="4304" y="1230"/>
                </a:lnTo>
                <a:lnTo>
                  <a:pt x="4258" y="1224"/>
                </a:lnTo>
                <a:lnTo>
                  <a:pt x="4214" y="1208"/>
                </a:lnTo>
                <a:lnTo>
                  <a:pt x="4177" y="1184"/>
                </a:lnTo>
                <a:lnTo>
                  <a:pt x="4145" y="1152"/>
                </a:lnTo>
                <a:lnTo>
                  <a:pt x="4121" y="1114"/>
                </a:lnTo>
                <a:lnTo>
                  <a:pt x="4105" y="1072"/>
                </a:lnTo>
                <a:lnTo>
                  <a:pt x="4099" y="1025"/>
                </a:lnTo>
                <a:lnTo>
                  <a:pt x="4099" y="205"/>
                </a:lnTo>
                <a:lnTo>
                  <a:pt x="4105" y="157"/>
                </a:lnTo>
                <a:lnTo>
                  <a:pt x="4121" y="116"/>
                </a:lnTo>
                <a:lnTo>
                  <a:pt x="4145" y="78"/>
                </a:lnTo>
                <a:lnTo>
                  <a:pt x="4177" y="46"/>
                </a:lnTo>
                <a:lnTo>
                  <a:pt x="4214" y="22"/>
                </a:lnTo>
                <a:lnTo>
                  <a:pt x="4258" y="6"/>
                </a:lnTo>
                <a:lnTo>
                  <a:pt x="4304" y="0"/>
                </a:lnTo>
                <a:close/>
                <a:moveTo>
                  <a:pt x="1025" y="0"/>
                </a:moveTo>
                <a:lnTo>
                  <a:pt x="1071" y="6"/>
                </a:lnTo>
                <a:lnTo>
                  <a:pt x="1115" y="22"/>
                </a:lnTo>
                <a:lnTo>
                  <a:pt x="1153" y="46"/>
                </a:lnTo>
                <a:lnTo>
                  <a:pt x="1185" y="78"/>
                </a:lnTo>
                <a:lnTo>
                  <a:pt x="1209" y="116"/>
                </a:lnTo>
                <a:lnTo>
                  <a:pt x="1225" y="157"/>
                </a:lnTo>
                <a:lnTo>
                  <a:pt x="1231" y="205"/>
                </a:lnTo>
                <a:lnTo>
                  <a:pt x="1231" y="1025"/>
                </a:lnTo>
                <a:lnTo>
                  <a:pt x="1225" y="1072"/>
                </a:lnTo>
                <a:lnTo>
                  <a:pt x="1209" y="1114"/>
                </a:lnTo>
                <a:lnTo>
                  <a:pt x="1185" y="1152"/>
                </a:lnTo>
                <a:lnTo>
                  <a:pt x="1153" y="1184"/>
                </a:lnTo>
                <a:lnTo>
                  <a:pt x="1115" y="1208"/>
                </a:lnTo>
                <a:lnTo>
                  <a:pt x="1071" y="1224"/>
                </a:lnTo>
                <a:lnTo>
                  <a:pt x="1025" y="1230"/>
                </a:lnTo>
                <a:lnTo>
                  <a:pt x="977" y="1224"/>
                </a:lnTo>
                <a:lnTo>
                  <a:pt x="935" y="1208"/>
                </a:lnTo>
                <a:lnTo>
                  <a:pt x="898" y="1184"/>
                </a:lnTo>
                <a:lnTo>
                  <a:pt x="866" y="1152"/>
                </a:lnTo>
                <a:lnTo>
                  <a:pt x="842" y="1114"/>
                </a:lnTo>
                <a:lnTo>
                  <a:pt x="826" y="1072"/>
                </a:lnTo>
                <a:lnTo>
                  <a:pt x="820" y="1025"/>
                </a:lnTo>
                <a:lnTo>
                  <a:pt x="820" y="205"/>
                </a:lnTo>
                <a:lnTo>
                  <a:pt x="826" y="157"/>
                </a:lnTo>
                <a:lnTo>
                  <a:pt x="842" y="116"/>
                </a:lnTo>
                <a:lnTo>
                  <a:pt x="866" y="78"/>
                </a:lnTo>
                <a:lnTo>
                  <a:pt x="898" y="46"/>
                </a:lnTo>
                <a:lnTo>
                  <a:pt x="935" y="22"/>
                </a:lnTo>
                <a:lnTo>
                  <a:pt x="977" y="6"/>
                </a:lnTo>
                <a:lnTo>
                  <a:pt x="10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67" name="Shape 8067"/>
          <p:cNvGrpSpPr/>
          <p:nvPr/>
        </p:nvGrpSpPr>
        <p:grpSpPr>
          <a:xfrm>
            <a:off x="874438" y="4503856"/>
            <a:ext cx="193320" cy="203495"/>
            <a:chOff x="993" y="3683"/>
            <a:chExt cx="779" cy="820"/>
          </a:xfrm>
        </p:grpSpPr>
        <p:sp>
          <p:nvSpPr>
            <p:cNvPr id="8068" name="Shape 8068"/>
            <p:cNvSpPr/>
            <p:nvPr/>
          </p:nvSpPr>
          <p:spPr>
            <a:xfrm>
              <a:off x="993" y="3683"/>
              <a:ext cx="779" cy="820"/>
            </a:xfrm>
            <a:custGeom>
              <a:avLst/>
              <a:gdLst/>
              <a:ahLst/>
              <a:cxnLst/>
              <a:rect l="0" t="0" r="0" b="0"/>
              <a:pathLst>
                <a:path w="3117" h="3283" extrusionOk="0">
                  <a:moveTo>
                    <a:pt x="2354" y="2322"/>
                  </a:moveTo>
                  <a:lnTo>
                    <a:pt x="2354" y="3002"/>
                  </a:lnTo>
                  <a:lnTo>
                    <a:pt x="2837" y="3002"/>
                  </a:lnTo>
                  <a:lnTo>
                    <a:pt x="2837" y="2322"/>
                  </a:lnTo>
                  <a:lnTo>
                    <a:pt x="2354" y="2322"/>
                  </a:lnTo>
                  <a:close/>
                  <a:moveTo>
                    <a:pt x="2354" y="1047"/>
                  </a:moveTo>
                  <a:lnTo>
                    <a:pt x="2354" y="2266"/>
                  </a:lnTo>
                  <a:lnTo>
                    <a:pt x="2837" y="2266"/>
                  </a:lnTo>
                  <a:lnTo>
                    <a:pt x="2837" y="1047"/>
                  </a:lnTo>
                  <a:lnTo>
                    <a:pt x="2354" y="1047"/>
                  </a:lnTo>
                  <a:close/>
                  <a:moveTo>
                    <a:pt x="2746" y="409"/>
                  </a:moveTo>
                  <a:lnTo>
                    <a:pt x="2746" y="991"/>
                  </a:lnTo>
                  <a:lnTo>
                    <a:pt x="2837" y="991"/>
                  </a:lnTo>
                  <a:lnTo>
                    <a:pt x="2837" y="409"/>
                  </a:lnTo>
                  <a:lnTo>
                    <a:pt x="2746" y="409"/>
                  </a:lnTo>
                  <a:close/>
                  <a:moveTo>
                    <a:pt x="2613" y="409"/>
                  </a:moveTo>
                  <a:lnTo>
                    <a:pt x="2613" y="991"/>
                  </a:lnTo>
                  <a:lnTo>
                    <a:pt x="2690" y="991"/>
                  </a:lnTo>
                  <a:lnTo>
                    <a:pt x="2690" y="409"/>
                  </a:lnTo>
                  <a:lnTo>
                    <a:pt x="2613" y="409"/>
                  </a:lnTo>
                  <a:close/>
                  <a:moveTo>
                    <a:pt x="2488" y="409"/>
                  </a:moveTo>
                  <a:lnTo>
                    <a:pt x="2488" y="991"/>
                  </a:lnTo>
                  <a:lnTo>
                    <a:pt x="2557" y="991"/>
                  </a:lnTo>
                  <a:lnTo>
                    <a:pt x="2557" y="409"/>
                  </a:lnTo>
                  <a:lnTo>
                    <a:pt x="2488" y="409"/>
                  </a:lnTo>
                  <a:close/>
                  <a:moveTo>
                    <a:pt x="2354" y="409"/>
                  </a:moveTo>
                  <a:lnTo>
                    <a:pt x="2354" y="991"/>
                  </a:lnTo>
                  <a:lnTo>
                    <a:pt x="2431" y="991"/>
                  </a:lnTo>
                  <a:lnTo>
                    <a:pt x="2431" y="409"/>
                  </a:lnTo>
                  <a:lnTo>
                    <a:pt x="2354" y="409"/>
                  </a:lnTo>
                  <a:close/>
                  <a:moveTo>
                    <a:pt x="2229" y="409"/>
                  </a:moveTo>
                  <a:lnTo>
                    <a:pt x="2229" y="991"/>
                  </a:lnTo>
                  <a:lnTo>
                    <a:pt x="2298" y="991"/>
                  </a:lnTo>
                  <a:lnTo>
                    <a:pt x="2298" y="409"/>
                  </a:lnTo>
                  <a:lnTo>
                    <a:pt x="2229" y="409"/>
                  </a:lnTo>
                  <a:close/>
                  <a:moveTo>
                    <a:pt x="2095" y="409"/>
                  </a:moveTo>
                  <a:lnTo>
                    <a:pt x="2095" y="991"/>
                  </a:lnTo>
                  <a:lnTo>
                    <a:pt x="2173" y="991"/>
                  </a:lnTo>
                  <a:lnTo>
                    <a:pt x="2173" y="409"/>
                  </a:lnTo>
                  <a:lnTo>
                    <a:pt x="2095" y="409"/>
                  </a:lnTo>
                  <a:close/>
                  <a:moveTo>
                    <a:pt x="1138" y="409"/>
                  </a:moveTo>
                  <a:lnTo>
                    <a:pt x="1138" y="766"/>
                  </a:lnTo>
                  <a:lnTo>
                    <a:pt x="1513" y="1125"/>
                  </a:lnTo>
                  <a:lnTo>
                    <a:pt x="1486" y="1133"/>
                  </a:lnTo>
                  <a:lnTo>
                    <a:pt x="1457" y="1147"/>
                  </a:lnTo>
                  <a:lnTo>
                    <a:pt x="1427" y="1165"/>
                  </a:lnTo>
                  <a:lnTo>
                    <a:pt x="1396" y="1188"/>
                  </a:lnTo>
                  <a:lnTo>
                    <a:pt x="1365" y="1213"/>
                  </a:lnTo>
                  <a:lnTo>
                    <a:pt x="1334" y="1243"/>
                  </a:lnTo>
                  <a:lnTo>
                    <a:pt x="1303" y="1275"/>
                  </a:lnTo>
                  <a:lnTo>
                    <a:pt x="1276" y="1308"/>
                  </a:lnTo>
                  <a:lnTo>
                    <a:pt x="1251" y="1343"/>
                  </a:lnTo>
                  <a:lnTo>
                    <a:pt x="1229" y="1378"/>
                  </a:lnTo>
                  <a:lnTo>
                    <a:pt x="1212" y="1413"/>
                  </a:lnTo>
                  <a:lnTo>
                    <a:pt x="1197" y="1447"/>
                  </a:lnTo>
                  <a:lnTo>
                    <a:pt x="1188" y="1478"/>
                  </a:lnTo>
                  <a:lnTo>
                    <a:pt x="1138" y="1430"/>
                  </a:lnTo>
                  <a:lnTo>
                    <a:pt x="1138" y="1846"/>
                  </a:lnTo>
                  <a:lnTo>
                    <a:pt x="1227" y="1846"/>
                  </a:lnTo>
                  <a:lnTo>
                    <a:pt x="1227" y="1958"/>
                  </a:lnTo>
                  <a:lnTo>
                    <a:pt x="1138" y="1958"/>
                  </a:lnTo>
                  <a:lnTo>
                    <a:pt x="1138" y="3002"/>
                  </a:lnTo>
                  <a:lnTo>
                    <a:pt x="1815" y="3002"/>
                  </a:lnTo>
                  <a:lnTo>
                    <a:pt x="1815" y="2873"/>
                  </a:lnTo>
                  <a:lnTo>
                    <a:pt x="1927" y="2873"/>
                  </a:lnTo>
                  <a:lnTo>
                    <a:pt x="1927" y="3002"/>
                  </a:lnTo>
                  <a:lnTo>
                    <a:pt x="2298" y="3002"/>
                  </a:lnTo>
                  <a:lnTo>
                    <a:pt x="2298" y="1047"/>
                  </a:lnTo>
                  <a:lnTo>
                    <a:pt x="1745" y="1047"/>
                  </a:lnTo>
                  <a:lnTo>
                    <a:pt x="1745" y="991"/>
                  </a:lnTo>
                  <a:lnTo>
                    <a:pt x="2039" y="991"/>
                  </a:lnTo>
                  <a:lnTo>
                    <a:pt x="2039" y="409"/>
                  </a:lnTo>
                  <a:lnTo>
                    <a:pt x="1138" y="409"/>
                  </a:lnTo>
                  <a:close/>
                  <a:moveTo>
                    <a:pt x="289" y="0"/>
                  </a:moveTo>
                  <a:lnTo>
                    <a:pt x="305" y="1"/>
                  </a:lnTo>
                  <a:lnTo>
                    <a:pt x="318" y="2"/>
                  </a:lnTo>
                  <a:lnTo>
                    <a:pt x="329" y="4"/>
                  </a:lnTo>
                  <a:lnTo>
                    <a:pt x="336" y="7"/>
                  </a:lnTo>
                  <a:lnTo>
                    <a:pt x="342" y="9"/>
                  </a:lnTo>
                  <a:lnTo>
                    <a:pt x="344" y="6"/>
                  </a:lnTo>
                  <a:lnTo>
                    <a:pt x="858" y="498"/>
                  </a:lnTo>
                  <a:lnTo>
                    <a:pt x="858" y="129"/>
                  </a:lnTo>
                  <a:lnTo>
                    <a:pt x="3117" y="129"/>
                  </a:lnTo>
                  <a:lnTo>
                    <a:pt x="3117" y="3283"/>
                  </a:lnTo>
                  <a:lnTo>
                    <a:pt x="858" y="3283"/>
                  </a:lnTo>
                  <a:lnTo>
                    <a:pt x="858" y="1162"/>
                  </a:lnTo>
                  <a:lnTo>
                    <a:pt x="17" y="358"/>
                  </a:lnTo>
                  <a:lnTo>
                    <a:pt x="16" y="360"/>
                  </a:lnTo>
                  <a:lnTo>
                    <a:pt x="16" y="359"/>
                  </a:lnTo>
                  <a:lnTo>
                    <a:pt x="15" y="358"/>
                  </a:lnTo>
                  <a:lnTo>
                    <a:pt x="14" y="356"/>
                  </a:lnTo>
                  <a:lnTo>
                    <a:pt x="12" y="354"/>
                  </a:lnTo>
                  <a:lnTo>
                    <a:pt x="12" y="353"/>
                  </a:lnTo>
                  <a:lnTo>
                    <a:pt x="10" y="348"/>
                  </a:lnTo>
                  <a:lnTo>
                    <a:pt x="7" y="341"/>
                  </a:lnTo>
                  <a:lnTo>
                    <a:pt x="4" y="330"/>
                  </a:lnTo>
                  <a:lnTo>
                    <a:pt x="2" y="318"/>
                  </a:lnTo>
                  <a:lnTo>
                    <a:pt x="0" y="303"/>
                  </a:lnTo>
                  <a:lnTo>
                    <a:pt x="0" y="286"/>
                  </a:lnTo>
                  <a:lnTo>
                    <a:pt x="3" y="266"/>
                  </a:lnTo>
                  <a:lnTo>
                    <a:pt x="7" y="245"/>
                  </a:lnTo>
                  <a:lnTo>
                    <a:pt x="16" y="221"/>
                  </a:lnTo>
                  <a:lnTo>
                    <a:pt x="29" y="196"/>
                  </a:lnTo>
                  <a:lnTo>
                    <a:pt x="45" y="168"/>
                  </a:lnTo>
                  <a:lnTo>
                    <a:pt x="67" y="139"/>
                  </a:lnTo>
                  <a:lnTo>
                    <a:pt x="95" y="107"/>
                  </a:lnTo>
                  <a:lnTo>
                    <a:pt x="125" y="78"/>
                  </a:lnTo>
                  <a:lnTo>
                    <a:pt x="154" y="54"/>
                  </a:lnTo>
                  <a:lnTo>
                    <a:pt x="181" y="36"/>
                  </a:lnTo>
                  <a:lnTo>
                    <a:pt x="207" y="22"/>
                  </a:lnTo>
                  <a:lnTo>
                    <a:pt x="230" y="12"/>
                  </a:lnTo>
                  <a:lnTo>
                    <a:pt x="252" y="5"/>
                  </a:lnTo>
                  <a:lnTo>
                    <a:pt x="272" y="2"/>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69" name="Shape 8069"/>
            <p:cNvSpPr/>
            <p:nvPr/>
          </p:nvSpPr>
          <p:spPr>
            <a:xfrm>
              <a:off x="1297" y="3969"/>
              <a:ext cx="108" cy="106"/>
            </a:xfrm>
            <a:custGeom>
              <a:avLst/>
              <a:gdLst/>
              <a:ahLst/>
              <a:cxnLst/>
              <a:rect l="0" t="0" r="0" b="0"/>
              <a:pathLst>
                <a:path w="431" h="425" extrusionOk="0">
                  <a:moveTo>
                    <a:pt x="291" y="68"/>
                  </a:moveTo>
                  <a:lnTo>
                    <a:pt x="274" y="77"/>
                  </a:lnTo>
                  <a:lnTo>
                    <a:pt x="254" y="91"/>
                  </a:lnTo>
                  <a:lnTo>
                    <a:pt x="231" y="108"/>
                  </a:lnTo>
                  <a:lnTo>
                    <a:pt x="207" y="129"/>
                  </a:lnTo>
                  <a:lnTo>
                    <a:pt x="180" y="155"/>
                  </a:lnTo>
                  <a:lnTo>
                    <a:pt x="154" y="184"/>
                  </a:lnTo>
                  <a:lnTo>
                    <a:pt x="129" y="214"/>
                  </a:lnTo>
                  <a:lnTo>
                    <a:pt x="109" y="242"/>
                  </a:lnTo>
                  <a:lnTo>
                    <a:pt x="92" y="268"/>
                  </a:lnTo>
                  <a:lnTo>
                    <a:pt x="79" y="293"/>
                  </a:lnTo>
                  <a:lnTo>
                    <a:pt x="69" y="314"/>
                  </a:lnTo>
                  <a:lnTo>
                    <a:pt x="62" y="332"/>
                  </a:lnTo>
                  <a:lnTo>
                    <a:pt x="103" y="337"/>
                  </a:lnTo>
                  <a:lnTo>
                    <a:pt x="151" y="344"/>
                  </a:lnTo>
                  <a:lnTo>
                    <a:pt x="321" y="364"/>
                  </a:lnTo>
                  <a:lnTo>
                    <a:pt x="330" y="350"/>
                  </a:lnTo>
                  <a:lnTo>
                    <a:pt x="340" y="336"/>
                  </a:lnTo>
                  <a:lnTo>
                    <a:pt x="345" y="330"/>
                  </a:lnTo>
                  <a:lnTo>
                    <a:pt x="353" y="323"/>
                  </a:lnTo>
                  <a:lnTo>
                    <a:pt x="364" y="314"/>
                  </a:lnTo>
                  <a:lnTo>
                    <a:pt x="315" y="148"/>
                  </a:lnTo>
                  <a:lnTo>
                    <a:pt x="301" y="102"/>
                  </a:lnTo>
                  <a:lnTo>
                    <a:pt x="291" y="68"/>
                  </a:lnTo>
                  <a:close/>
                  <a:moveTo>
                    <a:pt x="321" y="0"/>
                  </a:moveTo>
                  <a:lnTo>
                    <a:pt x="324" y="2"/>
                  </a:lnTo>
                  <a:lnTo>
                    <a:pt x="329" y="7"/>
                  </a:lnTo>
                  <a:lnTo>
                    <a:pt x="333" y="13"/>
                  </a:lnTo>
                  <a:lnTo>
                    <a:pt x="337" y="21"/>
                  </a:lnTo>
                  <a:lnTo>
                    <a:pt x="338" y="30"/>
                  </a:lnTo>
                  <a:lnTo>
                    <a:pt x="354" y="87"/>
                  </a:lnTo>
                  <a:lnTo>
                    <a:pt x="369" y="132"/>
                  </a:lnTo>
                  <a:lnTo>
                    <a:pt x="431" y="345"/>
                  </a:lnTo>
                  <a:lnTo>
                    <a:pt x="415" y="349"/>
                  </a:lnTo>
                  <a:lnTo>
                    <a:pt x="400" y="357"/>
                  </a:lnTo>
                  <a:lnTo>
                    <a:pt x="390" y="365"/>
                  </a:lnTo>
                  <a:lnTo>
                    <a:pt x="383" y="373"/>
                  </a:lnTo>
                  <a:lnTo>
                    <a:pt x="371" y="390"/>
                  </a:lnTo>
                  <a:lnTo>
                    <a:pt x="364" y="408"/>
                  </a:lnTo>
                  <a:lnTo>
                    <a:pt x="362" y="425"/>
                  </a:lnTo>
                  <a:lnTo>
                    <a:pt x="363" y="425"/>
                  </a:lnTo>
                  <a:lnTo>
                    <a:pt x="143" y="399"/>
                  </a:lnTo>
                  <a:lnTo>
                    <a:pt x="97" y="393"/>
                  </a:lnTo>
                  <a:lnTo>
                    <a:pt x="32" y="385"/>
                  </a:lnTo>
                  <a:lnTo>
                    <a:pt x="31" y="385"/>
                  </a:lnTo>
                  <a:lnTo>
                    <a:pt x="27" y="384"/>
                  </a:lnTo>
                  <a:lnTo>
                    <a:pt x="21" y="381"/>
                  </a:lnTo>
                  <a:lnTo>
                    <a:pt x="14" y="376"/>
                  </a:lnTo>
                  <a:lnTo>
                    <a:pt x="7" y="371"/>
                  </a:lnTo>
                  <a:lnTo>
                    <a:pt x="2" y="365"/>
                  </a:lnTo>
                  <a:lnTo>
                    <a:pt x="0" y="358"/>
                  </a:lnTo>
                  <a:lnTo>
                    <a:pt x="2" y="341"/>
                  </a:lnTo>
                  <a:lnTo>
                    <a:pt x="7" y="321"/>
                  </a:lnTo>
                  <a:lnTo>
                    <a:pt x="15" y="299"/>
                  </a:lnTo>
                  <a:lnTo>
                    <a:pt x="26" y="272"/>
                  </a:lnTo>
                  <a:lnTo>
                    <a:pt x="42" y="244"/>
                  </a:lnTo>
                  <a:lnTo>
                    <a:pt x="60" y="214"/>
                  </a:lnTo>
                  <a:lnTo>
                    <a:pt x="83" y="181"/>
                  </a:lnTo>
                  <a:lnTo>
                    <a:pt x="111" y="148"/>
                  </a:lnTo>
                  <a:lnTo>
                    <a:pt x="138" y="117"/>
                  </a:lnTo>
                  <a:lnTo>
                    <a:pt x="166" y="91"/>
                  </a:lnTo>
                  <a:lnTo>
                    <a:pt x="192" y="67"/>
                  </a:lnTo>
                  <a:lnTo>
                    <a:pt x="219" y="47"/>
                  </a:lnTo>
                  <a:lnTo>
                    <a:pt x="243" y="31"/>
                  </a:lnTo>
                  <a:lnTo>
                    <a:pt x="267" y="17"/>
                  </a:lnTo>
                  <a:lnTo>
                    <a:pt x="287" y="8"/>
                  </a:lnTo>
                  <a:lnTo>
                    <a:pt x="305" y="2"/>
                  </a:lnTo>
                  <a:lnTo>
                    <a:pt x="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0" name="Shape 8070"/>
            <p:cNvSpPr/>
            <p:nvPr/>
          </p:nvSpPr>
          <p:spPr>
            <a:xfrm>
              <a:off x="1396" y="4064"/>
              <a:ext cx="26" cy="24"/>
            </a:xfrm>
            <a:custGeom>
              <a:avLst/>
              <a:gdLst/>
              <a:ahLst/>
              <a:cxnLst/>
              <a:rect l="0" t="0" r="0" b="0"/>
              <a:pathLst>
                <a:path w="103" h="95" extrusionOk="0">
                  <a:moveTo>
                    <a:pt x="37" y="0"/>
                  </a:moveTo>
                  <a:lnTo>
                    <a:pt x="39" y="1"/>
                  </a:lnTo>
                  <a:lnTo>
                    <a:pt x="41" y="2"/>
                  </a:lnTo>
                  <a:lnTo>
                    <a:pt x="92" y="44"/>
                  </a:lnTo>
                  <a:lnTo>
                    <a:pt x="95" y="48"/>
                  </a:lnTo>
                  <a:lnTo>
                    <a:pt x="98" y="55"/>
                  </a:lnTo>
                  <a:lnTo>
                    <a:pt x="101" y="63"/>
                  </a:lnTo>
                  <a:lnTo>
                    <a:pt x="103" y="73"/>
                  </a:lnTo>
                  <a:lnTo>
                    <a:pt x="102" y="82"/>
                  </a:lnTo>
                  <a:lnTo>
                    <a:pt x="99" y="89"/>
                  </a:lnTo>
                  <a:lnTo>
                    <a:pt x="94" y="93"/>
                  </a:lnTo>
                  <a:lnTo>
                    <a:pt x="87" y="95"/>
                  </a:lnTo>
                  <a:lnTo>
                    <a:pt x="80" y="95"/>
                  </a:lnTo>
                  <a:lnTo>
                    <a:pt x="68" y="94"/>
                  </a:lnTo>
                  <a:lnTo>
                    <a:pt x="58" y="92"/>
                  </a:lnTo>
                  <a:lnTo>
                    <a:pt x="53" y="89"/>
                  </a:lnTo>
                  <a:lnTo>
                    <a:pt x="2" y="46"/>
                  </a:lnTo>
                  <a:lnTo>
                    <a:pt x="2" y="46"/>
                  </a:lnTo>
                  <a:lnTo>
                    <a:pt x="1" y="45"/>
                  </a:lnTo>
                  <a:lnTo>
                    <a:pt x="0" y="40"/>
                  </a:lnTo>
                  <a:lnTo>
                    <a:pt x="1" y="33"/>
                  </a:lnTo>
                  <a:lnTo>
                    <a:pt x="5" y="25"/>
                  </a:lnTo>
                  <a:lnTo>
                    <a:pt x="11" y="16"/>
                  </a:lnTo>
                  <a:lnTo>
                    <a:pt x="20" y="8"/>
                  </a:lnTo>
                  <a:lnTo>
                    <a:pt x="28" y="3"/>
                  </a:lnTo>
                  <a:lnTo>
                    <a:pt x="35" y="1"/>
                  </a:lnTo>
                  <a:lnTo>
                    <a:pt x="36" y="0"/>
                  </a:lnTo>
                  <a:lnTo>
                    <a:pt x="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1" name="Shape 8071"/>
            <p:cNvSpPr/>
            <p:nvPr/>
          </p:nvSpPr>
          <p:spPr>
            <a:xfrm>
              <a:off x="1427" y="4144"/>
              <a:ext cx="48" cy="45"/>
            </a:xfrm>
            <a:custGeom>
              <a:avLst/>
              <a:gdLst/>
              <a:ahLst/>
              <a:cxnLst/>
              <a:rect l="0" t="0" r="0" b="0"/>
              <a:pathLst>
                <a:path w="189" h="180" extrusionOk="0">
                  <a:moveTo>
                    <a:pt x="0" y="0"/>
                  </a:moveTo>
                  <a:lnTo>
                    <a:pt x="189" y="0"/>
                  </a:lnTo>
                  <a:lnTo>
                    <a:pt x="189" y="180"/>
                  </a:lnTo>
                  <a:lnTo>
                    <a:pt x="77" y="180"/>
                  </a:lnTo>
                  <a:lnTo>
                    <a:pt x="77" y="112"/>
                  </a:lnTo>
                  <a:lnTo>
                    <a:pt x="0" y="1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2" name="Shape 8072"/>
            <p:cNvSpPr/>
            <p:nvPr/>
          </p:nvSpPr>
          <p:spPr>
            <a:xfrm>
              <a:off x="1343" y="4144"/>
              <a:ext cx="41" cy="2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3" name="Shape 8073"/>
            <p:cNvSpPr/>
            <p:nvPr/>
          </p:nvSpPr>
          <p:spPr>
            <a:xfrm>
              <a:off x="1446" y="4233"/>
              <a:ext cx="29" cy="4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4" name="Shape 8074"/>
            <p:cNvSpPr/>
            <p:nvPr/>
          </p:nvSpPr>
          <p:spPr>
            <a:xfrm>
              <a:off x="1446" y="4317"/>
              <a:ext cx="29" cy="4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75" name="Shape 8075"/>
          <p:cNvGrpSpPr/>
          <p:nvPr/>
        </p:nvGrpSpPr>
        <p:grpSpPr>
          <a:xfrm>
            <a:off x="1408955" y="4500175"/>
            <a:ext cx="208091" cy="210860"/>
            <a:chOff x="1848" y="3497"/>
            <a:chExt cx="1052" cy="1066"/>
          </a:xfrm>
        </p:grpSpPr>
        <p:sp>
          <p:nvSpPr>
            <p:cNvPr id="8076" name="Shape 8076"/>
            <p:cNvSpPr/>
            <p:nvPr/>
          </p:nvSpPr>
          <p:spPr>
            <a:xfrm>
              <a:off x="2158" y="4106"/>
              <a:ext cx="193" cy="142"/>
            </a:xfrm>
            <a:custGeom>
              <a:avLst/>
              <a:gdLst/>
              <a:ahLst/>
              <a:cxnLst/>
              <a:rect l="0" t="0" r="0" b="0"/>
              <a:pathLst>
                <a:path w="770" h="569" extrusionOk="0">
                  <a:moveTo>
                    <a:pt x="399" y="0"/>
                  </a:moveTo>
                  <a:lnTo>
                    <a:pt x="405" y="0"/>
                  </a:lnTo>
                  <a:lnTo>
                    <a:pt x="452" y="3"/>
                  </a:lnTo>
                  <a:lnTo>
                    <a:pt x="496" y="11"/>
                  </a:lnTo>
                  <a:lnTo>
                    <a:pt x="540" y="21"/>
                  </a:lnTo>
                  <a:lnTo>
                    <a:pt x="582" y="51"/>
                  </a:lnTo>
                  <a:lnTo>
                    <a:pt x="621" y="79"/>
                  </a:lnTo>
                  <a:lnTo>
                    <a:pt x="657" y="104"/>
                  </a:lnTo>
                  <a:lnTo>
                    <a:pt x="689" y="129"/>
                  </a:lnTo>
                  <a:lnTo>
                    <a:pt x="715" y="155"/>
                  </a:lnTo>
                  <a:lnTo>
                    <a:pt x="737" y="180"/>
                  </a:lnTo>
                  <a:lnTo>
                    <a:pt x="753" y="207"/>
                  </a:lnTo>
                  <a:lnTo>
                    <a:pt x="764" y="236"/>
                  </a:lnTo>
                  <a:lnTo>
                    <a:pt x="768" y="263"/>
                  </a:lnTo>
                  <a:lnTo>
                    <a:pt x="770" y="289"/>
                  </a:lnTo>
                  <a:lnTo>
                    <a:pt x="768" y="335"/>
                  </a:lnTo>
                  <a:lnTo>
                    <a:pt x="758" y="375"/>
                  </a:lnTo>
                  <a:lnTo>
                    <a:pt x="744" y="412"/>
                  </a:lnTo>
                  <a:lnTo>
                    <a:pt x="724" y="445"/>
                  </a:lnTo>
                  <a:lnTo>
                    <a:pt x="699" y="473"/>
                  </a:lnTo>
                  <a:lnTo>
                    <a:pt x="668" y="499"/>
                  </a:lnTo>
                  <a:lnTo>
                    <a:pt x="631" y="520"/>
                  </a:lnTo>
                  <a:lnTo>
                    <a:pt x="589" y="539"/>
                  </a:lnTo>
                  <a:lnTo>
                    <a:pt x="541" y="552"/>
                  </a:lnTo>
                  <a:lnTo>
                    <a:pt x="487" y="561"/>
                  </a:lnTo>
                  <a:lnTo>
                    <a:pt x="428" y="568"/>
                  </a:lnTo>
                  <a:lnTo>
                    <a:pt x="363" y="569"/>
                  </a:lnTo>
                  <a:lnTo>
                    <a:pt x="309" y="567"/>
                  </a:lnTo>
                  <a:lnTo>
                    <a:pt x="258" y="557"/>
                  </a:lnTo>
                  <a:lnTo>
                    <a:pt x="209" y="543"/>
                  </a:lnTo>
                  <a:lnTo>
                    <a:pt x="164" y="524"/>
                  </a:lnTo>
                  <a:lnTo>
                    <a:pt x="124" y="500"/>
                  </a:lnTo>
                  <a:lnTo>
                    <a:pt x="88" y="471"/>
                  </a:lnTo>
                  <a:lnTo>
                    <a:pt x="58" y="439"/>
                  </a:lnTo>
                  <a:lnTo>
                    <a:pt x="33" y="403"/>
                  </a:lnTo>
                  <a:lnTo>
                    <a:pt x="14" y="365"/>
                  </a:lnTo>
                  <a:lnTo>
                    <a:pt x="2" y="324"/>
                  </a:lnTo>
                  <a:lnTo>
                    <a:pt x="0" y="280"/>
                  </a:lnTo>
                  <a:lnTo>
                    <a:pt x="4" y="240"/>
                  </a:lnTo>
                  <a:lnTo>
                    <a:pt x="17" y="201"/>
                  </a:lnTo>
                  <a:lnTo>
                    <a:pt x="38" y="164"/>
                  </a:lnTo>
                  <a:lnTo>
                    <a:pt x="66" y="131"/>
                  </a:lnTo>
                  <a:lnTo>
                    <a:pt x="100" y="99"/>
                  </a:lnTo>
                  <a:lnTo>
                    <a:pt x="139" y="71"/>
                  </a:lnTo>
                  <a:lnTo>
                    <a:pt x="184" y="47"/>
                  </a:lnTo>
                  <a:lnTo>
                    <a:pt x="234" y="28"/>
                  </a:lnTo>
                  <a:lnTo>
                    <a:pt x="287" y="13"/>
                  </a:lnTo>
                  <a:lnTo>
                    <a:pt x="342" y="4"/>
                  </a:lnTo>
                  <a:lnTo>
                    <a:pt x="3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7" name="Shape 8077"/>
            <p:cNvSpPr/>
            <p:nvPr/>
          </p:nvSpPr>
          <p:spPr>
            <a:xfrm>
              <a:off x="2191" y="3809"/>
              <a:ext cx="123" cy="168"/>
            </a:xfrm>
            <a:custGeom>
              <a:avLst/>
              <a:gdLst/>
              <a:ahLst/>
              <a:cxnLst/>
              <a:rect l="0" t="0" r="0" b="0"/>
              <a:pathLst>
                <a:path w="493" h="672" extrusionOk="0">
                  <a:moveTo>
                    <a:pt x="189" y="0"/>
                  </a:moveTo>
                  <a:lnTo>
                    <a:pt x="195" y="0"/>
                  </a:lnTo>
                  <a:lnTo>
                    <a:pt x="236" y="7"/>
                  </a:lnTo>
                  <a:lnTo>
                    <a:pt x="275" y="20"/>
                  </a:lnTo>
                  <a:lnTo>
                    <a:pt x="315" y="42"/>
                  </a:lnTo>
                  <a:lnTo>
                    <a:pt x="352" y="71"/>
                  </a:lnTo>
                  <a:lnTo>
                    <a:pt x="385" y="106"/>
                  </a:lnTo>
                  <a:lnTo>
                    <a:pt x="415" y="146"/>
                  </a:lnTo>
                  <a:lnTo>
                    <a:pt x="441" y="191"/>
                  </a:lnTo>
                  <a:lnTo>
                    <a:pt x="463" y="240"/>
                  </a:lnTo>
                  <a:lnTo>
                    <a:pt x="480" y="294"/>
                  </a:lnTo>
                  <a:lnTo>
                    <a:pt x="490" y="348"/>
                  </a:lnTo>
                  <a:lnTo>
                    <a:pt x="493" y="394"/>
                  </a:lnTo>
                  <a:lnTo>
                    <a:pt x="493" y="436"/>
                  </a:lnTo>
                  <a:lnTo>
                    <a:pt x="488" y="478"/>
                  </a:lnTo>
                  <a:lnTo>
                    <a:pt x="478" y="516"/>
                  </a:lnTo>
                  <a:lnTo>
                    <a:pt x="465" y="552"/>
                  </a:lnTo>
                  <a:lnTo>
                    <a:pt x="448" y="584"/>
                  </a:lnTo>
                  <a:lnTo>
                    <a:pt x="428" y="612"/>
                  </a:lnTo>
                  <a:lnTo>
                    <a:pt x="407" y="634"/>
                  </a:lnTo>
                  <a:lnTo>
                    <a:pt x="383" y="651"/>
                  </a:lnTo>
                  <a:lnTo>
                    <a:pt x="358" y="662"/>
                  </a:lnTo>
                  <a:lnTo>
                    <a:pt x="331" y="670"/>
                  </a:lnTo>
                  <a:lnTo>
                    <a:pt x="301" y="672"/>
                  </a:lnTo>
                  <a:lnTo>
                    <a:pt x="299" y="672"/>
                  </a:lnTo>
                  <a:lnTo>
                    <a:pt x="258" y="666"/>
                  </a:lnTo>
                  <a:lnTo>
                    <a:pt x="219" y="651"/>
                  </a:lnTo>
                  <a:lnTo>
                    <a:pt x="179" y="628"/>
                  </a:lnTo>
                  <a:lnTo>
                    <a:pt x="144" y="599"/>
                  </a:lnTo>
                  <a:lnTo>
                    <a:pt x="110" y="563"/>
                  </a:lnTo>
                  <a:lnTo>
                    <a:pt x="79" y="522"/>
                  </a:lnTo>
                  <a:lnTo>
                    <a:pt x="53" y="476"/>
                  </a:lnTo>
                  <a:lnTo>
                    <a:pt x="30" y="427"/>
                  </a:lnTo>
                  <a:lnTo>
                    <a:pt x="13" y="374"/>
                  </a:lnTo>
                  <a:lnTo>
                    <a:pt x="3" y="318"/>
                  </a:lnTo>
                  <a:lnTo>
                    <a:pt x="0" y="274"/>
                  </a:lnTo>
                  <a:lnTo>
                    <a:pt x="0" y="231"/>
                  </a:lnTo>
                  <a:lnTo>
                    <a:pt x="5" y="191"/>
                  </a:lnTo>
                  <a:lnTo>
                    <a:pt x="13" y="154"/>
                  </a:lnTo>
                  <a:lnTo>
                    <a:pt x="27" y="119"/>
                  </a:lnTo>
                  <a:lnTo>
                    <a:pt x="44" y="87"/>
                  </a:lnTo>
                  <a:lnTo>
                    <a:pt x="63" y="59"/>
                  </a:lnTo>
                  <a:lnTo>
                    <a:pt x="90" y="34"/>
                  </a:lnTo>
                  <a:lnTo>
                    <a:pt x="120" y="15"/>
                  </a:lnTo>
                  <a:lnTo>
                    <a:pt x="153" y="4"/>
                  </a:lnTo>
                  <a:lnTo>
                    <a:pt x="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78" name="Shape 8078"/>
            <p:cNvSpPr/>
            <p:nvPr/>
          </p:nvSpPr>
          <p:spPr>
            <a:xfrm>
              <a:off x="1848" y="3497"/>
              <a:ext cx="1052" cy="1066"/>
            </a:xfrm>
            <a:custGeom>
              <a:avLst/>
              <a:gdLst/>
              <a:ahLst/>
              <a:cxnLst/>
              <a:rect l="0" t="0" r="0" b="0"/>
              <a:pathLst>
                <a:path w="4211" h="4264" extrusionOk="0">
                  <a:moveTo>
                    <a:pt x="2721" y="1520"/>
                  </a:moveTo>
                  <a:lnTo>
                    <a:pt x="2703" y="1524"/>
                  </a:lnTo>
                  <a:lnTo>
                    <a:pt x="2687" y="1535"/>
                  </a:lnTo>
                  <a:lnTo>
                    <a:pt x="2676" y="1551"/>
                  </a:lnTo>
                  <a:lnTo>
                    <a:pt x="2672" y="1571"/>
                  </a:lnTo>
                  <a:lnTo>
                    <a:pt x="2672" y="1931"/>
                  </a:lnTo>
                  <a:lnTo>
                    <a:pt x="2317" y="1931"/>
                  </a:lnTo>
                  <a:lnTo>
                    <a:pt x="2297" y="1935"/>
                  </a:lnTo>
                  <a:lnTo>
                    <a:pt x="2281" y="1946"/>
                  </a:lnTo>
                  <a:lnTo>
                    <a:pt x="2270" y="1962"/>
                  </a:lnTo>
                  <a:lnTo>
                    <a:pt x="2267" y="1980"/>
                  </a:lnTo>
                  <a:lnTo>
                    <a:pt x="2267" y="2083"/>
                  </a:lnTo>
                  <a:lnTo>
                    <a:pt x="2270" y="2103"/>
                  </a:lnTo>
                  <a:lnTo>
                    <a:pt x="2281" y="2119"/>
                  </a:lnTo>
                  <a:lnTo>
                    <a:pt x="2297" y="2130"/>
                  </a:lnTo>
                  <a:lnTo>
                    <a:pt x="2317" y="2134"/>
                  </a:lnTo>
                  <a:lnTo>
                    <a:pt x="2672" y="2134"/>
                  </a:lnTo>
                  <a:lnTo>
                    <a:pt x="2672" y="2494"/>
                  </a:lnTo>
                  <a:lnTo>
                    <a:pt x="2676" y="2512"/>
                  </a:lnTo>
                  <a:lnTo>
                    <a:pt x="2687" y="2528"/>
                  </a:lnTo>
                  <a:lnTo>
                    <a:pt x="2703" y="2539"/>
                  </a:lnTo>
                  <a:lnTo>
                    <a:pt x="2721" y="2543"/>
                  </a:lnTo>
                  <a:lnTo>
                    <a:pt x="2822" y="2543"/>
                  </a:lnTo>
                  <a:lnTo>
                    <a:pt x="2842" y="2539"/>
                  </a:lnTo>
                  <a:lnTo>
                    <a:pt x="2857" y="2528"/>
                  </a:lnTo>
                  <a:lnTo>
                    <a:pt x="2867" y="2512"/>
                  </a:lnTo>
                  <a:lnTo>
                    <a:pt x="2871" y="2494"/>
                  </a:lnTo>
                  <a:lnTo>
                    <a:pt x="2871" y="2134"/>
                  </a:lnTo>
                  <a:lnTo>
                    <a:pt x="3228" y="2134"/>
                  </a:lnTo>
                  <a:lnTo>
                    <a:pt x="3247" y="2130"/>
                  </a:lnTo>
                  <a:lnTo>
                    <a:pt x="3262" y="2119"/>
                  </a:lnTo>
                  <a:lnTo>
                    <a:pt x="3273" y="2103"/>
                  </a:lnTo>
                  <a:lnTo>
                    <a:pt x="3277" y="2083"/>
                  </a:lnTo>
                  <a:lnTo>
                    <a:pt x="3277" y="1980"/>
                  </a:lnTo>
                  <a:lnTo>
                    <a:pt x="3273" y="1962"/>
                  </a:lnTo>
                  <a:lnTo>
                    <a:pt x="3262" y="1946"/>
                  </a:lnTo>
                  <a:lnTo>
                    <a:pt x="3247" y="1935"/>
                  </a:lnTo>
                  <a:lnTo>
                    <a:pt x="3228" y="1931"/>
                  </a:lnTo>
                  <a:lnTo>
                    <a:pt x="2871" y="1931"/>
                  </a:lnTo>
                  <a:lnTo>
                    <a:pt x="2871" y="1571"/>
                  </a:lnTo>
                  <a:lnTo>
                    <a:pt x="2867" y="1551"/>
                  </a:lnTo>
                  <a:lnTo>
                    <a:pt x="2857" y="1535"/>
                  </a:lnTo>
                  <a:lnTo>
                    <a:pt x="2842" y="1524"/>
                  </a:lnTo>
                  <a:lnTo>
                    <a:pt x="2822" y="1520"/>
                  </a:lnTo>
                  <a:lnTo>
                    <a:pt x="2721" y="1520"/>
                  </a:lnTo>
                  <a:close/>
                  <a:moveTo>
                    <a:pt x="1646" y="1059"/>
                  </a:moveTo>
                  <a:lnTo>
                    <a:pt x="1578" y="1063"/>
                  </a:lnTo>
                  <a:lnTo>
                    <a:pt x="1509" y="1075"/>
                  </a:lnTo>
                  <a:lnTo>
                    <a:pt x="1439" y="1095"/>
                  </a:lnTo>
                  <a:lnTo>
                    <a:pt x="1380" y="1120"/>
                  </a:lnTo>
                  <a:lnTo>
                    <a:pt x="1323" y="1150"/>
                  </a:lnTo>
                  <a:lnTo>
                    <a:pt x="1271" y="1184"/>
                  </a:lnTo>
                  <a:lnTo>
                    <a:pt x="1222" y="1223"/>
                  </a:lnTo>
                  <a:lnTo>
                    <a:pt x="1180" y="1266"/>
                  </a:lnTo>
                  <a:lnTo>
                    <a:pt x="1143" y="1312"/>
                  </a:lnTo>
                  <a:lnTo>
                    <a:pt x="1111" y="1360"/>
                  </a:lnTo>
                  <a:lnTo>
                    <a:pt x="1086" y="1412"/>
                  </a:lnTo>
                  <a:lnTo>
                    <a:pt x="1068" y="1464"/>
                  </a:lnTo>
                  <a:lnTo>
                    <a:pt x="1056" y="1519"/>
                  </a:lnTo>
                  <a:lnTo>
                    <a:pt x="1052" y="1574"/>
                  </a:lnTo>
                  <a:lnTo>
                    <a:pt x="1056" y="1639"/>
                  </a:lnTo>
                  <a:lnTo>
                    <a:pt x="1068" y="1700"/>
                  </a:lnTo>
                  <a:lnTo>
                    <a:pt x="1085" y="1759"/>
                  </a:lnTo>
                  <a:lnTo>
                    <a:pt x="1110" y="1814"/>
                  </a:lnTo>
                  <a:lnTo>
                    <a:pt x="1142" y="1866"/>
                  </a:lnTo>
                  <a:lnTo>
                    <a:pt x="1179" y="1912"/>
                  </a:lnTo>
                  <a:lnTo>
                    <a:pt x="1221" y="1954"/>
                  </a:lnTo>
                  <a:lnTo>
                    <a:pt x="1267" y="1991"/>
                  </a:lnTo>
                  <a:lnTo>
                    <a:pt x="1319" y="2022"/>
                  </a:lnTo>
                  <a:lnTo>
                    <a:pt x="1375" y="2047"/>
                  </a:lnTo>
                  <a:lnTo>
                    <a:pt x="1435" y="2066"/>
                  </a:lnTo>
                  <a:lnTo>
                    <a:pt x="1499" y="2078"/>
                  </a:lnTo>
                  <a:lnTo>
                    <a:pt x="1564" y="2083"/>
                  </a:lnTo>
                  <a:lnTo>
                    <a:pt x="1558" y="2118"/>
                  </a:lnTo>
                  <a:lnTo>
                    <a:pt x="1555" y="2151"/>
                  </a:lnTo>
                  <a:lnTo>
                    <a:pt x="1559" y="2194"/>
                  </a:lnTo>
                  <a:lnTo>
                    <a:pt x="1570" y="2236"/>
                  </a:lnTo>
                  <a:lnTo>
                    <a:pt x="1590" y="2276"/>
                  </a:lnTo>
                  <a:lnTo>
                    <a:pt x="1582" y="2276"/>
                  </a:lnTo>
                  <a:lnTo>
                    <a:pt x="1512" y="2279"/>
                  </a:lnTo>
                  <a:lnTo>
                    <a:pt x="1445" y="2288"/>
                  </a:lnTo>
                  <a:lnTo>
                    <a:pt x="1379" y="2302"/>
                  </a:lnTo>
                  <a:lnTo>
                    <a:pt x="1316" y="2320"/>
                  </a:lnTo>
                  <a:lnTo>
                    <a:pt x="1256" y="2344"/>
                  </a:lnTo>
                  <a:lnTo>
                    <a:pt x="1198" y="2372"/>
                  </a:lnTo>
                  <a:lnTo>
                    <a:pt x="1146" y="2404"/>
                  </a:lnTo>
                  <a:lnTo>
                    <a:pt x="1097" y="2440"/>
                  </a:lnTo>
                  <a:lnTo>
                    <a:pt x="1053" y="2480"/>
                  </a:lnTo>
                  <a:lnTo>
                    <a:pt x="1014" y="2524"/>
                  </a:lnTo>
                  <a:lnTo>
                    <a:pt x="981" y="2571"/>
                  </a:lnTo>
                  <a:lnTo>
                    <a:pt x="955" y="2622"/>
                  </a:lnTo>
                  <a:lnTo>
                    <a:pt x="934" y="2675"/>
                  </a:lnTo>
                  <a:lnTo>
                    <a:pt x="920" y="2730"/>
                  </a:lnTo>
                  <a:lnTo>
                    <a:pt x="916" y="2783"/>
                  </a:lnTo>
                  <a:lnTo>
                    <a:pt x="919" y="2822"/>
                  </a:lnTo>
                  <a:lnTo>
                    <a:pt x="927" y="2860"/>
                  </a:lnTo>
                  <a:lnTo>
                    <a:pt x="939" y="2896"/>
                  </a:lnTo>
                  <a:lnTo>
                    <a:pt x="956" y="2932"/>
                  </a:lnTo>
                  <a:lnTo>
                    <a:pt x="982" y="2972"/>
                  </a:lnTo>
                  <a:lnTo>
                    <a:pt x="1014" y="3010"/>
                  </a:lnTo>
                  <a:lnTo>
                    <a:pt x="1052" y="3044"/>
                  </a:lnTo>
                  <a:lnTo>
                    <a:pt x="1096" y="3075"/>
                  </a:lnTo>
                  <a:lnTo>
                    <a:pt x="1144" y="3104"/>
                  </a:lnTo>
                  <a:lnTo>
                    <a:pt x="1197" y="3130"/>
                  </a:lnTo>
                  <a:lnTo>
                    <a:pt x="1256" y="3152"/>
                  </a:lnTo>
                  <a:lnTo>
                    <a:pt x="1319" y="3171"/>
                  </a:lnTo>
                  <a:lnTo>
                    <a:pt x="1388" y="3186"/>
                  </a:lnTo>
                  <a:lnTo>
                    <a:pt x="1459" y="3196"/>
                  </a:lnTo>
                  <a:lnTo>
                    <a:pt x="1532" y="3203"/>
                  </a:lnTo>
                  <a:lnTo>
                    <a:pt x="1607" y="3206"/>
                  </a:lnTo>
                  <a:lnTo>
                    <a:pt x="1674" y="3203"/>
                  </a:lnTo>
                  <a:lnTo>
                    <a:pt x="1738" y="3196"/>
                  </a:lnTo>
                  <a:lnTo>
                    <a:pt x="1802" y="3186"/>
                  </a:lnTo>
                  <a:lnTo>
                    <a:pt x="1862" y="3170"/>
                  </a:lnTo>
                  <a:lnTo>
                    <a:pt x="1928" y="3147"/>
                  </a:lnTo>
                  <a:lnTo>
                    <a:pt x="1989" y="3120"/>
                  </a:lnTo>
                  <a:lnTo>
                    <a:pt x="2045" y="3087"/>
                  </a:lnTo>
                  <a:lnTo>
                    <a:pt x="2095" y="3050"/>
                  </a:lnTo>
                  <a:lnTo>
                    <a:pt x="2140" y="3010"/>
                  </a:lnTo>
                  <a:lnTo>
                    <a:pt x="2178" y="2964"/>
                  </a:lnTo>
                  <a:lnTo>
                    <a:pt x="2211" y="2916"/>
                  </a:lnTo>
                  <a:lnTo>
                    <a:pt x="2238" y="2866"/>
                  </a:lnTo>
                  <a:lnTo>
                    <a:pt x="2256" y="2812"/>
                  </a:lnTo>
                  <a:lnTo>
                    <a:pt x="2268" y="2756"/>
                  </a:lnTo>
                  <a:lnTo>
                    <a:pt x="2272" y="2699"/>
                  </a:lnTo>
                  <a:lnTo>
                    <a:pt x="2269" y="2640"/>
                  </a:lnTo>
                  <a:lnTo>
                    <a:pt x="2264" y="2586"/>
                  </a:lnTo>
                  <a:lnTo>
                    <a:pt x="2253" y="2535"/>
                  </a:lnTo>
                  <a:lnTo>
                    <a:pt x="2238" y="2487"/>
                  </a:lnTo>
                  <a:lnTo>
                    <a:pt x="2216" y="2443"/>
                  </a:lnTo>
                  <a:lnTo>
                    <a:pt x="2191" y="2400"/>
                  </a:lnTo>
                  <a:lnTo>
                    <a:pt x="2161" y="2360"/>
                  </a:lnTo>
                  <a:lnTo>
                    <a:pt x="2124" y="2322"/>
                  </a:lnTo>
                  <a:lnTo>
                    <a:pt x="2081" y="2284"/>
                  </a:lnTo>
                  <a:lnTo>
                    <a:pt x="2032" y="2247"/>
                  </a:lnTo>
                  <a:lnTo>
                    <a:pt x="2007" y="2228"/>
                  </a:lnTo>
                  <a:lnTo>
                    <a:pt x="1983" y="2208"/>
                  </a:lnTo>
                  <a:lnTo>
                    <a:pt x="1961" y="2187"/>
                  </a:lnTo>
                  <a:lnTo>
                    <a:pt x="1941" y="2167"/>
                  </a:lnTo>
                  <a:lnTo>
                    <a:pt x="1924" y="2147"/>
                  </a:lnTo>
                  <a:lnTo>
                    <a:pt x="1908" y="2130"/>
                  </a:lnTo>
                  <a:lnTo>
                    <a:pt x="1898" y="2114"/>
                  </a:lnTo>
                  <a:lnTo>
                    <a:pt x="1890" y="2100"/>
                  </a:lnTo>
                  <a:lnTo>
                    <a:pt x="1887" y="2090"/>
                  </a:lnTo>
                  <a:lnTo>
                    <a:pt x="1887" y="2078"/>
                  </a:lnTo>
                  <a:lnTo>
                    <a:pt x="1889" y="2066"/>
                  </a:lnTo>
                  <a:lnTo>
                    <a:pt x="1891" y="2055"/>
                  </a:lnTo>
                  <a:lnTo>
                    <a:pt x="1895" y="2043"/>
                  </a:lnTo>
                  <a:lnTo>
                    <a:pt x="1902" y="2031"/>
                  </a:lnTo>
                  <a:lnTo>
                    <a:pt x="1911" y="2019"/>
                  </a:lnTo>
                  <a:lnTo>
                    <a:pt x="1924" y="2004"/>
                  </a:lnTo>
                  <a:lnTo>
                    <a:pt x="1941" y="1988"/>
                  </a:lnTo>
                  <a:lnTo>
                    <a:pt x="1962" y="1970"/>
                  </a:lnTo>
                  <a:lnTo>
                    <a:pt x="1989" y="1948"/>
                  </a:lnTo>
                  <a:lnTo>
                    <a:pt x="2033" y="1908"/>
                  </a:lnTo>
                  <a:lnTo>
                    <a:pt x="2073" y="1867"/>
                  </a:lnTo>
                  <a:lnTo>
                    <a:pt x="2107" y="1823"/>
                  </a:lnTo>
                  <a:lnTo>
                    <a:pt x="2135" y="1778"/>
                  </a:lnTo>
                  <a:lnTo>
                    <a:pt x="2156" y="1730"/>
                  </a:lnTo>
                  <a:lnTo>
                    <a:pt x="2172" y="1680"/>
                  </a:lnTo>
                  <a:lnTo>
                    <a:pt x="2182" y="1630"/>
                  </a:lnTo>
                  <a:lnTo>
                    <a:pt x="2185" y="1578"/>
                  </a:lnTo>
                  <a:lnTo>
                    <a:pt x="2182" y="1516"/>
                  </a:lnTo>
                  <a:lnTo>
                    <a:pt x="2173" y="1458"/>
                  </a:lnTo>
                  <a:lnTo>
                    <a:pt x="2157" y="1402"/>
                  </a:lnTo>
                  <a:lnTo>
                    <a:pt x="2137" y="1351"/>
                  </a:lnTo>
                  <a:lnTo>
                    <a:pt x="2112" y="1303"/>
                  </a:lnTo>
                  <a:lnTo>
                    <a:pt x="2082" y="1262"/>
                  </a:lnTo>
                  <a:lnTo>
                    <a:pt x="2132" y="1262"/>
                  </a:lnTo>
                  <a:lnTo>
                    <a:pt x="2148" y="1259"/>
                  </a:lnTo>
                  <a:lnTo>
                    <a:pt x="2161" y="1252"/>
                  </a:lnTo>
                  <a:lnTo>
                    <a:pt x="2301" y="1150"/>
                  </a:lnTo>
                  <a:lnTo>
                    <a:pt x="2313" y="1139"/>
                  </a:lnTo>
                  <a:lnTo>
                    <a:pt x="2319" y="1124"/>
                  </a:lnTo>
                  <a:lnTo>
                    <a:pt x="2322" y="1110"/>
                  </a:lnTo>
                  <a:lnTo>
                    <a:pt x="2319" y="1094"/>
                  </a:lnTo>
                  <a:lnTo>
                    <a:pt x="2311" y="1080"/>
                  </a:lnTo>
                  <a:lnTo>
                    <a:pt x="2301" y="1068"/>
                  </a:lnTo>
                  <a:lnTo>
                    <a:pt x="2288" y="1062"/>
                  </a:lnTo>
                  <a:lnTo>
                    <a:pt x="2272" y="1059"/>
                  </a:lnTo>
                  <a:lnTo>
                    <a:pt x="1646" y="1059"/>
                  </a:lnTo>
                  <a:close/>
                  <a:moveTo>
                    <a:pt x="2106" y="0"/>
                  </a:moveTo>
                  <a:lnTo>
                    <a:pt x="2239" y="6"/>
                  </a:lnTo>
                  <a:lnTo>
                    <a:pt x="2369" y="18"/>
                  </a:lnTo>
                  <a:lnTo>
                    <a:pt x="2497" y="38"/>
                  </a:lnTo>
                  <a:lnTo>
                    <a:pt x="2624" y="66"/>
                  </a:lnTo>
                  <a:lnTo>
                    <a:pt x="2746" y="102"/>
                  </a:lnTo>
                  <a:lnTo>
                    <a:pt x="2866" y="144"/>
                  </a:lnTo>
                  <a:lnTo>
                    <a:pt x="2982" y="195"/>
                  </a:lnTo>
                  <a:lnTo>
                    <a:pt x="3095" y="251"/>
                  </a:lnTo>
                  <a:lnTo>
                    <a:pt x="3203" y="314"/>
                  </a:lnTo>
                  <a:lnTo>
                    <a:pt x="3307" y="383"/>
                  </a:lnTo>
                  <a:lnTo>
                    <a:pt x="3407" y="459"/>
                  </a:lnTo>
                  <a:lnTo>
                    <a:pt x="3503" y="539"/>
                  </a:lnTo>
                  <a:lnTo>
                    <a:pt x="3594" y="626"/>
                  </a:lnTo>
                  <a:lnTo>
                    <a:pt x="3679" y="718"/>
                  </a:lnTo>
                  <a:lnTo>
                    <a:pt x="3759" y="814"/>
                  </a:lnTo>
                  <a:lnTo>
                    <a:pt x="3834" y="915"/>
                  </a:lnTo>
                  <a:lnTo>
                    <a:pt x="3902" y="1022"/>
                  </a:lnTo>
                  <a:lnTo>
                    <a:pt x="3964" y="1131"/>
                  </a:lnTo>
                  <a:lnTo>
                    <a:pt x="4020" y="1246"/>
                  </a:lnTo>
                  <a:lnTo>
                    <a:pt x="4070" y="1363"/>
                  </a:lnTo>
                  <a:lnTo>
                    <a:pt x="4112" y="1484"/>
                  </a:lnTo>
                  <a:lnTo>
                    <a:pt x="4147" y="1608"/>
                  </a:lnTo>
                  <a:lnTo>
                    <a:pt x="4175" y="1735"/>
                  </a:lnTo>
                  <a:lnTo>
                    <a:pt x="4195" y="1866"/>
                  </a:lnTo>
                  <a:lnTo>
                    <a:pt x="4207" y="1998"/>
                  </a:lnTo>
                  <a:lnTo>
                    <a:pt x="4211" y="2132"/>
                  </a:lnTo>
                  <a:lnTo>
                    <a:pt x="4207" y="2267"/>
                  </a:lnTo>
                  <a:lnTo>
                    <a:pt x="4195" y="2399"/>
                  </a:lnTo>
                  <a:lnTo>
                    <a:pt x="4175" y="2530"/>
                  </a:lnTo>
                  <a:lnTo>
                    <a:pt x="4147" y="2656"/>
                  </a:lnTo>
                  <a:lnTo>
                    <a:pt x="4112" y="2780"/>
                  </a:lnTo>
                  <a:lnTo>
                    <a:pt x="4070" y="2902"/>
                  </a:lnTo>
                  <a:lnTo>
                    <a:pt x="4020" y="3019"/>
                  </a:lnTo>
                  <a:lnTo>
                    <a:pt x="3964" y="3134"/>
                  </a:lnTo>
                  <a:lnTo>
                    <a:pt x="3902" y="3243"/>
                  </a:lnTo>
                  <a:lnTo>
                    <a:pt x="3834" y="3350"/>
                  </a:lnTo>
                  <a:lnTo>
                    <a:pt x="3759" y="3451"/>
                  </a:lnTo>
                  <a:lnTo>
                    <a:pt x="3679" y="3547"/>
                  </a:lnTo>
                  <a:lnTo>
                    <a:pt x="3594" y="3639"/>
                  </a:lnTo>
                  <a:lnTo>
                    <a:pt x="3503" y="3726"/>
                  </a:lnTo>
                  <a:lnTo>
                    <a:pt x="3407" y="3806"/>
                  </a:lnTo>
                  <a:lnTo>
                    <a:pt x="3307" y="3882"/>
                  </a:lnTo>
                  <a:lnTo>
                    <a:pt x="3203" y="3951"/>
                  </a:lnTo>
                  <a:lnTo>
                    <a:pt x="3095" y="4014"/>
                  </a:lnTo>
                  <a:lnTo>
                    <a:pt x="2982" y="4070"/>
                  </a:lnTo>
                  <a:lnTo>
                    <a:pt x="2866" y="4120"/>
                  </a:lnTo>
                  <a:lnTo>
                    <a:pt x="2746" y="4163"/>
                  </a:lnTo>
                  <a:lnTo>
                    <a:pt x="2624" y="4199"/>
                  </a:lnTo>
                  <a:lnTo>
                    <a:pt x="2497" y="4227"/>
                  </a:lnTo>
                  <a:lnTo>
                    <a:pt x="2369" y="4247"/>
                  </a:lnTo>
                  <a:lnTo>
                    <a:pt x="2239" y="4259"/>
                  </a:lnTo>
                  <a:lnTo>
                    <a:pt x="2106" y="4264"/>
                  </a:lnTo>
                  <a:lnTo>
                    <a:pt x="1973" y="4259"/>
                  </a:lnTo>
                  <a:lnTo>
                    <a:pt x="1841" y="4247"/>
                  </a:lnTo>
                  <a:lnTo>
                    <a:pt x="1713" y="4227"/>
                  </a:lnTo>
                  <a:lnTo>
                    <a:pt x="1588" y="4199"/>
                  </a:lnTo>
                  <a:lnTo>
                    <a:pt x="1464" y="4163"/>
                  </a:lnTo>
                  <a:lnTo>
                    <a:pt x="1346" y="4120"/>
                  </a:lnTo>
                  <a:lnTo>
                    <a:pt x="1229" y="4070"/>
                  </a:lnTo>
                  <a:lnTo>
                    <a:pt x="1117" y="4014"/>
                  </a:lnTo>
                  <a:lnTo>
                    <a:pt x="1007" y="3951"/>
                  </a:lnTo>
                  <a:lnTo>
                    <a:pt x="903" y="3882"/>
                  </a:lnTo>
                  <a:lnTo>
                    <a:pt x="803" y="3806"/>
                  </a:lnTo>
                  <a:lnTo>
                    <a:pt x="708" y="3726"/>
                  </a:lnTo>
                  <a:lnTo>
                    <a:pt x="617" y="3639"/>
                  </a:lnTo>
                  <a:lnTo>
                    <a:pt x="532" y="3547"/>
                  </a:lnTo>
                  <a:lnTo>
                    <a:pt x="451" y="3451"/>
                  </a:lnTo>
                  <a:lnTo>
                    <a:pt x="378" y="3350"/>
                  </a:lnTo>
                  <a:lnTo>
                    <a:pt x="309" y="3243"/>
                  </a:lnTo>
                  <a:lnTo>
                    <a:pt x="247" y="3134"/>
                  </a:lnTo>
                  <a:lnTo>
                    <a:pt x="191" y="3019"/>
                  </a:lnTo>
                  <a:lnTo>
                    <a:pt x="142" y="2902"/>
                  </a:lnTo>
                  <a:lnTo>
                    <a:pt x="100" y="2780"/>
                  </a:lnTo>
                  <a:lnTo>
                    <a:pt x="64" y="2656"/>
                  </a:lnTo>
                  <a:lnTo>
                    <a:pt x="37" y="2530"/>
                  </a:lnTo>
                  <a:lnTo>
                    <a:pt x="17" y="2399"/>
                  </a:lnTo>
                  <a:lnTo>
                    <a:pt x="4" y="2267"/>
                  </a:lnTo>
                  <a:lnTo>
                    <a:pt x="0" y="2132"/>
                  </a:lnTo>
                  <a:lnTo>
                    <a:pt x="4" y="1998"/>
                  </a:lnTo>
                  <a:lnTo>
                    <a:pt x="17" y="1866"/>
                  </a:lnTo>
                  <a:lnTo>
                    <a:pt x="37" y="1735"/>
                  </a:lnTo>
                  <a:lnTo>
                    <a:pt x="64" y="1608"/>
                  </a:lnTo>
                  <a:lnTo>
                    <a:pt x="100" y="1484"/>
                  </a:lnTo>
                  <a:lnTo>
                    <a:pt x="142" y="1363"/>
                  </a:lnTo>
                  <a:lnTo>
                    <a:pt x="191" y="1246"/>
                  </a:lnTo>
                  <a:lnTo>
                    <a:pt x="247" y="1131"/>
                  </a:lnTo>
                  <a:lnTo>
                    <a:pt x="309" y="1022"/>
                  </a:lnTo>
                  <a:lnTo>
                    <a:pt x="378" y="915"/>
                  </a:lnTo>
                  <a:lnTo>
                    <a:pt x="451" y="814"/>
                  </a:lnTo>
                  <a:lnTo>
                    <a:pt x="532" y="718"/>
                  </a:lnTo>
                  <a:lnTo>
                    <a:pt x="617" y="626"/>
                  </a:lnTo>
                  <a:lnTo>
                    <a:pt x="708" y="539"/>
                  </a:lnTo>
                  <a:lnTo>
                    <a:pt x="803" y="459"/>
                  </a:lnTo>
                  <a:lnTo>
                    <a:pt x="903" y="383"/>
                  </a:lnTo>
                  <a:lnTo>
                    <a:pt x="1007" y="314"/>
                  </a:lnTo>
                  <a:lnTo>
                    <a:pt x="1117" y="251"/>
                  </a:lnTo>
                  <a:lnTo>
                    <a:pt x="1229" y="195"/>
                  </a:lnTo>
                  <a:lnTo>
                    <a:pt x="1346" y="144"/>
                  </a:lnTo>
                  <a:lnTo>
                    <a:pt x="1464" y="102"/>
                  </a:lnTo>
                  <a:lnTo>
                    <a:pt x="1588" y="66"/>
                  </a:lnTo>
                  <a:lnTo>
                    <a:pt x="1713" y="38"/>
                  </a:lnTo>
                  <a:lnTo>
                    <a:pt x="1841" y="18"/>
                  </a:lnTo>
                  <a:lnTo>
                    <a:pt x="1973" y="6"/>
                  </a:lnTo>
                  <a:lnTo>
                    <a:pt x="2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79" name="Shape 8079"/>
          <p:cNvGrpSpPr/>
          <p:nvPr/>
        </p:nvGrpSpPr>
        <p:grpSpPr>
          <a:xfrm>
            <a:off x="1958243" y="4505935"/>
            <a:ext cx="200923" cy="199337"/>
            <a:chOff x="3311" y="3798"/>
            <a:chExt cx="760" cy="754"/>
          </a:xfrm>
        </p:grpSpPr>
        <p:sp>
          <p:nvSpPr>
            <p:cNvPr id="8080" name="Shape 8080"/>
            <p:cNvSpPr/>
            <p:nvPr/>
          </p:nvSpPr>
          <p:spPr>
            <a:xfrm>
              <a:off x="3652" y="3874"/>
              <a:ext cx="419" cy="667"/>
            </a:xfrm>
            <a:custGeom>
              <a:avLst/>
              <a:gdLst/>
              <a:ahLst/>
              <a:cxnLst/>
              <a:rect l="0" t="0" r="0" b="0"/>
              <a:pathLst>
                <a:path w="2091" h="3334" extrusionOk="0">
                  <a:moveTo>
                    <a:pt x="610" y="0"/>
                  </a:moveTo>
                  <a:lnTo>
                    <a:pt x="788" y="34"/>
                  </a:lnTo>
                  <a:lnTo>
                    <a:pt x="939" y="169"/>
                  </a:lnTo>
                  <a:lnTo>
                    <a:pt x="986" y="288"/>
                  </a:lnTo>
                  <a:lnTo>
                    <a:pt x="1022" y="400"/>
                  </a:lnTo>
                  <a:lnTo>
                    <a:pt x="1263" y="616"/>
                  </a:lnTo>
                  <a:lnTo>
                    <a:pt x="1325" y="635"/>
                  </a:lnTo>
                  <a:lnTo>
                    <a:pt x="1409" y="500"/>
                  </a:lnTo>
                  <a:lnTo>
                    <a:pt x="1712" y="473"/>
                  </a:lnTo>
                  <a:lnTo>
                    <a:pt x="1769" y="455"/>
                  </a:lnTo>
                  <a:lnTo>
                    <a:pt x="1827" y="547"/>
                  </a:lnTo>
                  <a:lnTo>
                    <a:pt x="1880" y="643"/>
                  </a:lnTo>
                  <a:lnTo>
                    <a:pt x="1929" y="741"/>
                  </a:lnTo>
                  <a:lnTo>
                    <a:pt x="1971" y="843"/>
                  </a:lnTo>
                  <a:lnTo>
                    <a:pt x="2007" y="947"/>
                  </a:lnTo>
                  <a:lnTo>
                    <a:pt x="2036" y="1054"/>
                  </a:lnTo>
                  <a:lnTo>
                    <a:pt x="2060" y="1163"/>
                  </a:lnTo>
                  <a:lnTo>
                    <a:pt x="2077" y="1275"/>
                  </a:lnTo>
                  <a:lnTo>
                    <a:pt x="2088" y="1389"/>
                  </a:lnTo>
                  <a:lnTo>
                    <a:pt x="2091" y="1504"/>
                  </a:lnTo>
                  <a:lnTo>
                    <a:pt x="2087" y="1624"/>
                  </a:lnTo>
                  <a:lnTo>
                    <a:pt x="2076" y="1742"/>
                  </a:lnTo>
                  <a:lnTo>
                    <a:pt x="2057" y="1859"/>
                  </a:lnTo>
                  <a:lnTo>
                    <a:pt x="2032" y="1972"/>
                  </a:lnTo>
                  <a:lnTo>
                    <a:pt x="2000" y="2082"/>
                  </a:lnTo>
                  <a:lnTo>
                    <a:pt x="1961" y="2190"/>
                  </a:lnTo>
                  <a:lnTo>
                    <a:pt x="1916" y="2295"/>
                  </a:lnTo>
                  <a:lnTo>
                    <a:pt x="1864" y="2396"/>
                  </a:lnTo>
                  <a:lnTo>
                    <a:pt x="1807" y="2493"/>
                  </a:lnTo>
                  <a:lnTo>
                    <a:pt x="1746" y="2588"/>
                  </a:lnTo>
                  <a:lnTo>
                    <a:pt x="1676" y="2677"/>
                  </a:lnTo>
                  <a:lnTo>
                    <a:pt x="1603" y="2763"/>
                  </a:lnTo>
                  <a:lnTo>
                    <a:pt x="1525" y="2844"/>
                  </a:lnTo>
                  <a:lnTo>
                    <a:pt x="1442" y="2920"/>
                  </a:lnTo>
                  <a:lnTo>
                    <a:pt x="1355" y="2992"/>
                  </a:lnTo>
                  <a:lnTo>
                    <a:pt x="1263" y="3058"/>
                  </a:lnTo>
                  <a:lnTo>
                    <a:pt x="1168" y="3119"/>
                  </a:lnTo>
                  <a:lnTo>
                    <a:pt x="1069" y="3175"/>
                  </a:lnTo>
                  <a:lnTo>
                    <a:pt x="965" y="3224"/>
                  </a:lnTo>
                  <a:lnTo>
                    <a:pt x="859" y="3267"/>
                  </a:lnTo>
                  <a:lnTo>
                    <a:pt x="750" y="3305"/>
                  </a:lnTo>
                  <a:lnTo>
                    <a:pt x="637" y="3334"/>
                  </a:lnTo>
                  <a:lnTo>
                    <a:pt x="672" y="3210"/>
                  </a:lnTo>
                  <a:lnTo>
                    <a:pt x="998" y="2993"/>
                  </a:lnTo>
                  <a:lnTo>
                    <a:pt x="1084" y="2762"/>
                  </a:lnTo>
                  <a:lnTo>
                    <a:pt x="1309" y="2658"/>
                  </a:lnTo>
                  <a:lnTo>
                    <a:pt x="1523" y="2254"/>
                  </a:lnTo>
                  <a:lnTo>
                    <a:pt x="1193" y="2061"/>
                  </a:lnTo>
                  <a:lnTo>
                    <a:pt x="1022" y="1869"/>
                  </a:lnTo>
                  <a:lnTo>
                    <a:pt x="920" y="1856"/>
                  </a:lnTo>
                  <a:lnTo>
                    <a:pt x="719" y="1802"/>
                  </a:lnTo>
                  <a:lnTo>
                    <a:pt x="544" y="1775"/>
                  </a:lnTo>
                  <a:lnTo>
                    <a:pt x="392" y="1818"/>
                  </a:lnTo>
                  <a:lnTo>
                    <a:pt x="298" y="1714"/>
                  </a:lnTo>
                  <a:lnTo>
                    <a:pt x="205" y="1687"/>
                  </a:lnTo>
                  <a:lnTo>
                    <a:pt x="214" y="1548"/>
                  </a:lnTo>
                  <a:lnTo>
                    <a:pt x="102" y="1552"/>
                  </a:lnTo>
                  <a:lnTo>
                    <a:pt x="36" y="1626"/>
                  </a:lnTo>
                  <a:lnTo>
                    <a:pt x="0" y="1471"/>
                  </a:lnTo>
                  <a:lnTo>
                    <a:pt x="147" y="1402"/>
                  </a:lnTo>
                  <a:lnTo>
                    <a:pt x="298" y="1471"/>
                  </a:lnTo>
                  <a:lnTo>
                    <a:pt x="380" y="1471"/>
                  </a:lnTo>
                  <a:lnTo>
                    <a:pt x="410" y="1352"/>
                  </a:lnTo>
                  <a:lnTo>
                    <a:pt x="637" y="1082"/>
                  </a:lnTo>
                  <a:lnTo>
                    <a:pt x="951" y="924"/>
                  </a:lnTo>
                  <a:lnTo>
                    <a:pt x="1134" y="947"/>
                  </a:lnTo>
                  <a:lnTo>
                    <a:pt x="1151" y="859"/>
                  </a:lnTo>
                  <a:lnTo>
                    <a:pt x="924" y="630"/>
                  </a:lnTo>
                  <a:lnTo>
                    <a:pt x="839" y="461"/>
                  </a:lnTo>
                  <a:lnTo>
                    <a:pt x="714" y="461"/>
                  </a:lnTo>
                  <a:lnTo>
                    <a:pt x="637" y="417"/>
                  </a:lnTo>
                  <a:lnTo>
                    <a:pt x="470" y="392"/>
                  </a:lnTo>
                  <a:lnTo>
                    <a:pt x="436" y="590"/>
                  </a:lnTo>
                  <a:lnTo>
                    <a:pt x="233" y="551"/>
                  </a:lnTo>
                  <a:lnTo>
                    <a:pt x="217" y="427"/>
                  </a:lnTo>
                  <a:lnTo>
                    <a:pt x="372" y="392"/>
                  </a:lnTo>
                  <a:lnTo>
                    <a:pt x="424" y="171"/>
                  </a:lnTo>
                  <a:lnTo>
                    <a:pt x="578" y="234"/>
                  </a:lnTo>
                  <a:lnTo>
                    <a:pt x="574" y="328"/>
                  </a:lnTo>
                  <a:lnTo>
                    <a:pt x="692" y="376"/>
                  </a:lnTo>
                  <a:lnTo>
                    <a:pt x="770" y="400"/>
                  </a:lnTo>
                  <a:lnTo>
                    <a:pt x="866" y="349"/>
                  </a:lnTo>
                  <a:lnTo>
                    <a:pt x="781" y="250"/>
                  </a:lnTo>
                  <a:lnTo>
                    <a:pt x="605" y="81"/>
                  </a:lnTo>
                  <a:lnTo>
                    <a:pt x="6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1" name="Shape 8081"/>
            <p:cNvSpPr/>
            <p:nvPr/>
          </p:nvSpPr>
          <p:spPr>
            <a:xfrm>
              <a:off x="3311" y="3979"/>
              <a:ext cx="441" cy="573"/>
            </a:xfrm>
            <a:custGeom>
              <a:avLst/>
              <a:gdLst/>
              <a:ahLst/>
              <a:cxnLst/>
              <a:rect l="0" t="0" r="0" b="0"/>
              <a:pathLst>
                <a:path w="2205" h="2865" extrusionOk="0">
                  <a:moveTo>
                    <a:pt x="397" y="0"/>
                  </a:moveTo>
                  <a:lnTo>
                    <a:pt x="261" y="106"/>
                  </a:lnTo>
                  <a:lnTo>
                    <a:pt x="368" y="176"/>
                  </a:lnTo>
                  <a:lnTo>
                    <a:pt x="581" y="176"/>
                  </a:lnTo>
                  <a:lnTo>
                    <a:pt x="898" y="120"/>
                  </a:lnTo>
                  <a:lnTo>
                    <a:pt x="1098" y="443"/>
                  </a:lnTo>
                  <a:lnTo>
                    <a:pt x="1098" y="743"/>
                  </a:lnTo>
                  <a:lnTo>
                    <a:pt x="1370" y="1109"/>
                  </a:lnTo>
                  <a:lnTo>
                    <a:pt x="1416" y="1109"/>
                  </a:lnTo>
                  <a:lnTo>
                    <a:pt x="1416" y="980"/>
                  </a:lnTo>
                  <a:lnTo>
                    <a:pt x="1521" y="1199"/>
                  </a:lnTo>
                  <a:lnTo>
                    <a:pt x="1837" y="1269"/>
                  </a:lnTo>
                  <a:lnTo>
                    <a:pt x="1979" y="1410"/>
                  </a:lnTo>
                  <a:lnTo>
                    <a:pt x="2106" y="1448"/>
                  </a:lnTo>
                  <a:lnTo>
                    <a:pt x="1979" y="1710"/>
                  </a:lnTo>
                  <a:lnTo>
                    <a:pt x="2118" y="1964"/>
                  </a:lnTo>
                  <a:lnTo>
                    <a:pt x="2119" y="1968"/>
                  </a:lnTo>
                  <a:lnTo>
                    <a:pt x="2121" y="1978"/>
                  </a:lnTo>
                  <a:lnTo>
                    <a:pt x="2126" y="1993"/>
                  </a:lnTo>
                  <a:lnTo>
                    <a:pt x="2131" y="2011"/>
                  </a:lnTo>
                  <a:lnTo>
                    <a:pt x="2139" y="2033"/>
                  </a:lnTo>
                  <a:lnTo>
                    <a:pt x="2146" y="2058"/>
                  </a:lnTo>
                  <a:lnTo>
                    <a:pt x="2153" y="2085"/>
                  </a:lnTo>
                  <a:lnTo>
                    <a:pt x="2162" y="2113"/>
                  </a:lnTo>
                  <a:lnTo>
                    <a:pt x="2169" y="2141"/>
                  </a:lnTo>
                  <a:lnTo>
                    <a:pt x="2177" y="2168"/>
                  </a:lnTo>
                  <a:lnTo>
                    <a:pt x="2184" y="2194"/>
                  </a:lnTo>
                  <a:lnTo>
                    <a:pt x="2192" y="2217"/>
                  </a:lnTo>
                  <a:lnTo>
                    <a:pt x="2197" y="2237"/>
                  </a:lnTo>
                  <a:lnTo>
                    <a:pt x="2202" y="2253"/>
                  </a:lnTo>
                  <a:lnTo>
                    <a:pt x="2204" y="2264"/>
                  </a:lnTo>
                  <a:lnTo>
                    <a:pt x="2205" y="2270"/>
                  </a:lnTo>
                  <a:lnTo>
                    <a:pt x="2204" y="2275"/>
                  </a:lnTo>
                  <a:lnTo>
                    <a:pt x="2202" y="2286"/>
                  </a:lnTo>
                  <a:lnTo>
                    <a:pt x="2198" y="2302"/>
                  </a:lnTo>
                  <a:lnTo>
                    <a:pt x="2193" y="2323"/>
                  </a:lnTo>
                  <a:lnTo>
                    <a:pt x="2187" y="2347"/>
                  </a:lnTo>
                  <a:lnTo>
                    <a:pt x="2181" y="2374"/>
                  </a:lnTo>
                  <a:lnTo>
                    <a:pt x="2173" y="2404"/>
                  </a:lnTo>
                  <a:lnTo>
                    <a:pt x="2166" y="2433"/>
                  </a:lnTo>
                  <a:lnTo>
                    <a:pt x="2157" y="2464"/>
                  </a:lnTo>
                  <a:lnTo>
                    <a:pt x="2150" y="2495"/>
                  </a:lnTo>
                  <a:lnTo>
                    <a:pt x="2142" y="2523"/>
                  </a:lnTo>
                  <a:lnTo>
                    <a:pt x="2136" y="2549"/>
                  </a:lnTo>
                  <a:lnTo>
                    <a:pt x="2130" y="2572"/>
                  </a:lnTo>
                  <a:lnTo>
                    <a:pt x="2125" y="2592"/>
                  </a:lnTo>
                  <a:lnTo>
                    <a:pt x="2121" y="2608"/>
                  </a:lnTo>
                  <a:lnTo>
                    <a:pt x="2119" y="2616"/>
                  </a:lnTo>
                  <a:lnTo>
                    <a:pt x="2118" y="2620"/>
                  </a:lnTo>
                  <a:lnTo>
                    <a:pt x="2137" y="2848"/>
                  </a:lnTo>
                  <a:lnTo>
                    <a:pt x="2059" y="2857"/>
                  </a:lnTo>
                  <a:lnTo>
                    <a:pt x="1979" y="2863"/>
                  </a:lnTo>
                  <a:lnTo>
                    <a:pt x="1899" y="2865"/>
                  </a:lnTo>
                  <a:lnTo>
                    <a:pt x="1779" y="2862"/>
                  </a:lnTo>
                  <a:lnTo>
                    <a:pt x="1661" y="2851"/>
                  </a:lnTo>
                  <a:lnTo>
                    <a:pt x="1545" y="2832"/>
                  </a:lnTo>
                  <a:lnTo>
                    <a:pt x="1431" y="2808"/>
                  </a:lnTo>
                  <a:lnTo>
                    <a:pt x="1321" y="2776"/>
                  </a:lnTo>
                  <a:lnTo>
                    <a:pt x="1213" y="2738"/>
                  </a:lnTo>
                  <a:lnTo>
                    <a:pt x="1108" y="2693"/>
                  </a:lnTo>
                  <a:lnTo>
                    <a:pt x="1007" y="2644"/>
                  </a:lnTo>
                  <a:lnTo>
                    <a:pt x="909" y="2588"/>
                  </a:lnTo>
                  <a:lnTo>
                    <a:pt x="814" y="2528"/>
                  </a:lnTo>
                  <a:lnTo>
                    <a:pt x="723" y="2460"/>
                  </a:lnTo>
                  <a:lnTo>
                    <a:pt x="638" y="2389"/>
                  </a:lnTo>
                  <a:lnTo>
                    <a:pt x="556" y="2313"/>
                  </a:lnTo>
                  <a:lnTo>
                    <a:pt x="480" y="2232"/>
                  </a:lnTo>
                  <a:lnTo>
                    <a:pt x="407" y="2146"/>
                  </a:lnTo>
                  <a:lnTo>
                    <a:pt x="340" y="2057"/>
                  </a:lnTo>
                  <a:lnTo>
                    <a:pt x="278" y="1963"/>
                  </a:lnTo>
                  <a:lnTo>
                    <a:pt x="222" y="1866"/>
                  </a:lnTo>
                  <a:lnTo>
                    <a:pt x="172" y="1766"/>
                  </a:lnTo>
                  <a:lnTo>
                    <a:pt x="127" y="1661"/>
                  </a:lnTo>
                  <a:lnTo>
                    <a:pt x="90" y="1555"/>
                  </a:lnTo>
                  <a:lnTo>
                    <a:pt x="58" y="1444"/>
                  </a:lnTo>
                  <a:lnTo>
                    <a:pt x="33" y="1331"/>
                  </a:lnTo>
                  <a:lnTo>
                    <a:pt x="15" y="1217"/>
                  </a:lnTo>
                  <a:lnTo>
                    <a:pt x="3" y="1099"/>
                  </a:lnTo>
                  <a:lnTo>
                    <a:pt x="0" y="980"/>
                  </a:lnTo>
                  <a:lnTo>
                    <a:pt x="3" y="865"/>
                  </a:lnTo>
                  <a:lnTo>
                    <a:pt x="13" y="752"/>
                  </a:lnTo>
                  <a:lnTo>
                    <a:pt x="31" y="641"/>
                  </a:lnTo>
                  <a:lnTo>
                    <a:pt x="54" y="533"/>
                  </a:lnTo>
                  <a:lnTo>
                    <a:pt x="84" y="427"/>
                  </a:lnTo>
                  <a:lnTo>
                    <a:pt x="120" y="324"/>
                  </a:lnTo>
                  <a:lnTo>
                    <a:pt x="162" y="223"/>
                  </a:lnTo>
                  <a:lnTo>
                    <a:pt x="209" y="125"/>
                  </a:lnTo>
                  <a:lnTo>
                    <a:pt x="261" y="30"/>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2" name="Shape 8082"/>
            <p:cNvSpPr/>
            <p:nvPr/>
          </p:nvSpPr>
          <p:spPr>
            <a:xfrm>
              <a:off x="3398" y="3798"/>
              <a:ext cx="455" cy="137"/>
            </a:xfrm>
            <a:custGeom>
              <a:avLst/>
              <a:gdLst/>
              <a:ahLst/>
              <a:cxnLst/>
              <a:rect l="0" t="0" r="0" b="0"/>
              <a:pathLst>
                <a:path w="2275" h="686" extrusionOk="0">
                  <a:moveTo>
                    <a:pt x="971" y="203"/>
                  </a:moveTo>
                  <a:lnTo>
                    <a:pt x="967" y="210"/>
                  </a:lnTo>
                  <a:lnTo>
                    <a:pt x="959" y="220"/>
                  </a:lnTo>
                  <a:lnTo>
                    <a:pt x="946" y="231"/>
                  </a:lnTo>
                  <a:lnTo>
                    <a:pt x="933" y="243"/>
                  </a:lnTo>
                  <a:lnTo>
                    <a:pt x="915" y="255"/>
                  </a:lnTo>
                  <a:lnTo>
                    <a:pt x="899" y="268"/>
                  </a:lnTo>
                  <a:lnTo>
                    <a:pt x="883" y="279"/>
                  </a:lnTo>
                  <a:lnTo>
                    <a:pt x="868" y="289"/>
                  </a:lnTo>
                  <a:lnTo>
                    <a:pt x="857" y="296"/>
                  </a:lnTo>
                  <a:lnTo>
                    <a:pt x="850" y="301"/>
                  </a:lnTo>
                  <a:lnTo>
                    <a:pt x="846" y="303"/>
                  </a:lnTo>
                  <a:lnTo>
                    <a:pt x="971" y="376"/>
                  </a:lnTo>
                  <a:lnTo>
                    <a:pt x="1230" y="308"/>
                  </a:lnTo>
                  <a:lnTo>
                    <a:pt x="1169" y="203"/>
                  </a:lnTo>
                  <a:lnTo>
                    <a:pt x="1056" y="238"/>
                  </a:lnTo>
                  <a:lnTo>
                    <a:pt x="971" y="203"/>
                  </a:lnTo>
                  <a:close/>
                  <a:moveTo>
                    <a:pt x="1740" y="81"/>
                  </a:moveTo>
                  <a:lnTo>
                    <a:pt x="1545" y="188"/>
                  </a:lnTo>
                  <a:lnTo>
                    <a:pt x="1435" y="257"/>
                  </a:lnTo>
                  <a:lnTo>
                    <a:pt x="1512" y="307"/>
                  </a:lnTo>
                  <a:lnTo>
                    <a:pt x="1684" y="289"/>
                  </a:lnTo>
                  <a:lnTo>
                    <a:pt x="1864" y="154"/>
                  </a:lnTo>
                  <a:lnTo>
                    <a:pt x="1740" y="81"/>
                  </a:lnTo>
                  <a:close/>
                  <a:moveTo>
                    <a:pt x="1465" y="0"/>
                  </a:moveTo>
                  <a:lnTo>
                    <a:pt x="1573" y="3"/>
                  </a:lnTo>
                  <a:lnTo>
                    <a:pt x="1680" y="12"/>
                  </a:lnTo>
                  <a:lnTo>
                    <a:pt x="1784" y="27"/>
                  </a:lnTo>
                  <a:lnTo>
                    <a:pt x="1886" y="48"/>
                  </a:lnTo>
                  <a:lnTo>
                    <a:pt x="1987" y="74"/>
                  </a:lnTo>
                  <a:lnTo>
                    <a:pt x="2086" y="104"/>
                  </a:lnTo>
                  <a:lnTo>
                    <a:pt x="2181" y="140"/>
                  </a:lnTo>
                  <a:lnTo>
                    <a:pt x="2275" y="181"/>
                  </a:lnTo>
                  <a:lnTo>
                    <a:pt x="2206" y="192"/>
                  </a:lnTo>
                  <a:lnTo>
                    <a:pt x="2020" y="163"/>
                  </a:lnTo>
                  <a:lnTo>
                    <a:pt x="1888" y="250"/>
                  </a:lnTo>
                  <a:lnTo>
                    <a:pt x="1794" y="354"/>
                  </a:lnTo>
                  <a:lnTo>
                    <a:pt x="1455" y="384"/>
                  </a:lnTo>
                  <a:lnTo>
                    <a:pt x="1315" y="362"/>
                  </a:lnTo>
                  <a:lnTo>
                    <a:pt x="1220" y="511"/>
                  </a:lnTo>
                  <a:lnTo>
                    <a:pt x="940" y="527"/>
                  </a:lnTo>
                  <a:lnTo>
                    <a:pt x="764" y="476"/>
                  </a:lnTo>
                  <a:lnTo>
                    <a:pt x="610" y="561"/>
                  </a:lnTo>
                  <a:lnTo>
                    <a:pt x="272" y="608"/>
                  </a:lnTo>
                  <a:lnTo>
                    <a:pt x="1" y="686"/>
                  </a:lnTo>
                  <a:lnTo>
                    <a:pt x="0" y="686"/>
                  </a:lnTo>
                  <a:lnTo>
                    <a:pt x="73" y="604"/>
                  </a:lnTo>
                  <a:lnTo>
                    <a:pt x="150" y="527"/>
                  </a:lnTo>
                  <a:lnTo>
                    <a:pt x="230" y="453"/>
                  </a:lnTo>
                  <a:lnTo>
                    <a:pt x="315" y="385"/>
                  </a:lnTo>
                  <a:lnTo>
                    <a:pt x="404" y="322"/>
                  </a:lnTo>
                  <a:lnTo>
                    <a:pt x="497" y="264"/>
                  </a:lnTo>
                  <a:lnTo>
                    <a:pt x="592" y="210"/>
                  </a:lnTo>
                  <a:lnTo>
                    <a:pt x="693" y="162"/>
                  </a:lnTo>
                  <a:lnTo>
                    <a:pt x="795" y="120"/>
                  </a:lnTo>
                  <a:lnTo>
                    <a:pt x="901" y="85"/>
                  </a:lnTo>
                  <a:lnTo>
                    <a:pt x="1009" y="55"/>
                  </a:lnTo>
                  <a:lnTo>
                    <a:pt x="1119" y="31"/>
                  </a:lnTo>
                  <a:lnTo>
                    <a:pt x="1233" y="14"/>
                  </a:lnTo>
                  <a:lnTo>
                    <a:pt x="1348" y="4"/>
                  </a:lnTo>
                  <a:lnTo>
                    <a:pt x="14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83" name="Shape 8083"/>
          <p:cNvGrpSpPr/>
          <p:nvPr/>
        </p:nvGrpSpPr>
        <p:grpSpPr>
          <a:xfrm>
            <a:off x="2500362" y="4504726"/>
            <a:ext cx="209941" cy="201755"/>
            <a:chOff x="4203" y="3621"/>
            <a:chExt cx="1231" cy="1183"/>
          </a:xfrm>
        </p:grpSpPr>
        <p:sp>
          <p:nvSpPr>
            <p:cNvPr id="8084" name="Shape 8084"/>
            <p:cNvSpPr/>
            <p:nvPr/>
          </p:nvSpPr>
          <p:spPr>
            <a:xfrm>
              <a:off x="4380" y="3780"/>
              <a:ext cx="283" cy="275"/>
            </a:xfrm>
            <a:custGeom>
              <a:avLst/>
              <a:gdLst/>
              <a:ahLst/>
              <a:cxnLst/>
              <a:rect l="0" t="0" r="0" b="0"/>
              <a:pathLst>
                <a:path w="849" h="826" extrusionOk="0">
                  <a:moveTo>
                    <a:pt x="333" y="0"/>
                  </a:moveTo>
                  <a:lnTo>
                    <a:pt x="378" y="4"/>
                  </a:lnTo>
                  <a:lnTo>
                    <a:pt x="421" y="13"/>
                  </a:lnTo>
                  <a:lnTo>
                    <a:pt x="462" y="26"/>
                  </a:lnTo>
                  <a:lnTo>
                    <a:pt x="501" y="45"/>
                  </a:lnTo>
                  <a:lnTo>
                    <a:pt x="537" y="69"/>
                  </a:lnTo>
                  <a:lnTo>
                    <a:pt x="568" y="97"/>
                  </a:lnTo>
                  <a:lnTo>
                    <a:pt x="597" y="130"/>
                  </a:lnTo>
                  <a:lnTo>
                    <a:pt x="620" y="165"/>
                  </a:lnTo>
                  <a:lnTo>
                    <a:pt x="640" y="204"/>
                  </a:lnTo>
                  <a:lnTo>
                    <a:pt x="654" y="244"/>
                  </a:lnTo>
                  <a:lnTo>
                    <a:pt x="663" y="288"/>
                  </a:lnTo>
                  <a:lnTo>
                    <a:pt x="666" y="334"/>
                  </a:lnTo>
                  <a:lnTo>
                    <a:pt x="663" y="377"/>
                  </a:lnTo>
                  <a:lnTo>
                    <a:pt x="654" y="417"/>
                  </a:lnTo>
                  <a:lnTo>
                    <a:pt x="641" y="456"/>
                  </a:lnTo>
                  <a:lnTo>
                    <a:pt x="624" y="493"/>
                  </a:lnTo>
                  <a:lnTo>
                    <a:pt x="849" y="705"/>
                  </a:lnTo>
                  <a:lnTo>
                    <a:pt x="807" y="743"/>
                  </a:lnTo>
                  <a:lnTo>
                    <a:pt x="769" y="783"/>
                  </a:lnTo>
                  <a:lnTo>
                    <a:pt x="733" y="826"/>
                  </a:lnTo>
                  <a:lnTo>
                    <a:pt x="508" y="615"/>
                  </a:lnTo>
                  <a:lnTo>
                    <a:pt x="469" y="636"/>
                  </a:lnTo>
                  <a:lnTo>
                    <a:pt x="426" y="652"/>
                  </a:lnTo>
                  <a:lnTo>
                    <a:pt x="381" y="662"/>
                  </a:lnTo>
                  <a:lnTo>
                    <a:pt x="333" y="666"/>
                  </a:lnTo>
                  <a:lnTo>
                    <a:pt x="288" y="664"/>
                  </a:lnTo>
                  <a:lnTo>
                    <a:pt x="244" y="654"/>
                  </a:lnTo>
                  <a:lnTo>
                    <a:pt x="203" y="640"/>
                  </a:lnTo>
                  <a:lnTo>
                    <a:pt x="165" y="621"/>
                  </a:lnTo>
                  <a:lnTo>
                    <a:pt x="128" y="597"/>
                  </a:lnTo>
                  <a:lnTo>
                    <a:pt x="97" y="569"/>
                  </a:lnTo>
                  <a:lnTo>
                    <a:pt x="69" y="537"/>
                  </a:lnTo>
                  <a:lnTo>
                    <a:pt x="45" y="501"/>
                  </a:lnTo>
                  <a:lnTo>
                    <a:pt x="26" y="462"/>
                  </a:lnTo>
                  <a:lnTo>
                    <a:pt x="11" y="422"/>
                  </a:lnTo>
                  <a:lnTo>
                    <a:pt x="3" y="379"/>
                  </a:lnTo>
                  <a:lnTo>
                    <a:pt x="0" y="334"/>
                  </a:lnTo>
                  <a:lnTo>
                    <a:pt x="3" y="288"/>
                  </a:lnTo>
                  <a:lnTo>
                    <a:pt x="11" y="244"/>
                  </a:lnTo>
                  <a:lnTo>
                    <a:pt x="26" y="204"/>
                  </a:lnTo>
                  <a:lnTo>
                    <a:pt x="45" y="165"/>
                  </a:lnTo>
                  <a:lnTo>
                    <a:pt x="69" y="130"/>
                  </a:lnTo>
                  <a:lnTo>
                    <a:pt x="97" y="97"/>
                  </a:lnTo>
                  <a:lnTo>
                    <a:pt x="128" y="69"/>
                  </a:lnTo>
                  <a:lnTo>
                    <a:pt x="165" y="45"/>
                  </a:lnTo>
                  <a:lnTo>
                    <a:pt x="203" y="26"/>
                  </a:lnTo>
                  <a:lnTo>
                    <a:pt x="244" y="13"/>
                  </a:lnTo>
                  <a:lnTo>
                    <a:pt x="288" y="4"/>
                  </a:lnTo>
                  <a:lnTo>
                    <a:pt x="3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5" name="Shape 8085"/>
            <p:cNvSpPr/>
            <p:nvPr/>
          </p:nvSpPr>
          <p:spPr>
            <a:xfrm>
              <a:off x="4932" y="3621"/>
              <a:ext cx="289" cy="385"/>
            </a:xfrm>
            <a:custGeom>
              <a:avLst/>
              <a:gdLst/>
              <a:ahLst/>
              <a:cxnLst/>
              <a:rect l="0" t="0" r="0" b="0"/>
              <a:pathLst>
                <a:path w="869" h="1154" extrusionOk="0">
                  <a:moveTo>
                    <a:pt x="535" y="0"/>
                  </a:moveTo>
                  <a:lnTo>
                    <a:pt x="535" y="0"/>
                  </a:lnTo>
                  <a:lnTo>
                    <a:pt x="580" y="4"/>
                  </a:lnTo>
                  <a:lnTo>
                    <a:pt x="623" y="13"/>
                  </a:lnTo>
                  <a:lnTo>
                    <a:pt x="665" y="28"/>
                  </a:lnTo>
                  <a:lnTo>
                    <a:pt x="703" y="47"/>
                  </a:lnTo>
                  <a:lnTo>
                    <a:pt x="739" y="71"/>
                  </a:lnTo>
                  <a:lnTo>
                    <a:pt x="770" y="99"/>
                  </a:lnTo>
                  <a:lnTo>
                    <a:pt x="798" y="130"/>
                  </a:lnTo>
                  <a:lnTo>
                    <a:pt x="822" y="165"/>
                  </a:lnTo>
                  <a:lnTo>
                    <a:pt x="841" y="204"/>
                  </a:lnTo>
                  <a:lnTo>
                    <a:pt x="856" y="246"/>
                  </a:lnTo>
                  <a:lnTo>
                    <a:pt x="865" y="289"/>
                  </a:lnTo>
                  <a:lnTo>
                    <a:pt x="869" y="334"/>
                  </a:lnTo>
                  <a:lnTo>
                    <a:pt x="865" y="379"/>
                  </a:lnTo>
                  <a:lnTo>
                    <a:pt x="856" y="422"/>
                  </a:lnTo>
                  <a:lnTo>
                    <a:pt x="841" y="464"/>
                  </a:lnTo>
                  <a:lnTo>
                    <a:pt x="822" y="502"/>
                  </a:lnTo>
                  <a:lnTo>
                    <a:pt x="798" y="537"/>
                  </a:lnTo>
                  <a:lnTo>
                    <a:pt x="770" y="569"/>
                  </a:lnTo>
                  <a:lnTo>
                    <a:pt x="739" y="597"/>
                  </a:lnTo>
                  <a:lnTo>
                    <a:pt x="703" y="621"/>
                  </a:lnTo>
                  <a:lnTo>
                    <a:pt x="665" y="640"/>
                  </a:lnTo>
                  <a:lnTo>
                    <a:pt x="623" y="655"/>
                  </a:lnTo>
                  <a:lnTo>
                    <a:pt x="580" y="664"/>
                  </a:lnTo>
                  <a:lnTo>
                    <a:pt x="535" y="667"/>
                  </a:lnTo>
                  <a:lnTo>
                    <a:pt x="503" y="665"/>
                  </a:lnTo>
                  <a:lnTo>
                    <a:pt x="473" y="659"/>
                  </a:lnTo>
                  <a:lnTo>
                    <a:pt x="442" y="653"/>
                  </a:lnTo>
                  <a:lnTo>
                    <a:pt x="145" y="1154"/>
                  </a:lnTo>
                  <a:lnTo>
                    <a:pt x="98" y="1121"/>
                  </a:lnTo>
                  <a:lnTo>
                    <a:pt x="51" y="1093"/>
                  </a:lnTo>
                  <a:lnTo>
                    <a:pt x="0" y="1068"/>
                  </a:lnTo>
                  <a:lnTo>
                    <a:pt x="297" y="568"/>
                  </a:lnTo>
                  <a:lnTo>
                    <a:pt x="270" y="536"/>
                  </a:lnTo>
                  <a:lnTo>
                    <a:pt x="247" y="501"/>
                  </a:lnTo>
                  <a:lnTo>
                    <a:pt x="227" y="463"/>
                  </a:lnTo>
                  <a:lnTo>
                    <a:pt x="214" y="422"/>
                  </a:lnTo>
                  <a:lnTo>
                    <a:pt x="205" y="379"/>
                  </a:lnTo>
                  <a:lnTo>
                    <a:pt x="201" y="334"/>
                  </a:lnTo>
                  <a:lnTo>
                    <a:pt x="205" y="289"/>
                  </a:lnTo>
                  <a:lnTo>
                    <a:pt x="214" y="245"/>
                  </a:lnTo>
                  <a:lnTo>
                    <a:pt x="227" y="204"/>
                  </a:lnTo>
                  <a:lnTo>
                    <a:pt x="247" y="165"/>
                  </a:lnTo>
                  <a:lnTo>
                    <a:pt x="271" y="130"/>
                  </a:lnTo>
                  <a:lnTo>
                    <a:pt x="299" y="99"/>
                  </a:lnTo>
                  <a:lnTo>
                    <a:pt x="331" y="71"/>
                  </a:lnTo>
                  <a:lnTo>
                    <a:pt x="366" y="47"/>
                  </a:lnTo>
                  <a:lnTo>
                    <a:pt x="405" y="28"/>
                  </a:lnTo>
                  <a:lnTo>
                    <a:pt x="446" y="13"/>
                  </a:lnTo>
                  <a:lnTo>
                    <a:pt x="490" y="4"/>
                  </a:lnTo>
                  <a:lnTo>
                    <a:pt x="5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6" name="Shape 8086"/>
            <p:cNvSpPr/>
            <p:nvPr/>
          </p:nvSpPr>
          <p:spPr>
            <a:xfrm>
              <a:off x="5075" y="4146"/>
              <a:ext cx="359" cy="222"/>
            </a:xfrm>
            <a:custGeom>
              <a:avLst/>
              <a:gdLst/>
              <a:ahLst/>
              <a:cxnLst/>
              <a:rect l="0" t="0" r="0" b="0"/>
              <a:pathLst>
                <a:path w="1075" h="665" extrusionOk="0">
                  <a:moveTo>
                    <a:pt x="743" y="0"/>
                  </a:moveTo>
                  <a:lnTo>
                    <a:pt x="788" y="2"/>
                  </a:lnTo>
                  <a:lnTo>
                    <a:pt x="831" y="11"/>
                  </a:lnTo>
                  <a:lnTo>
                    <a:pt x="872" y="26"/>
                  </a:lnTo>
                  <a:lnTo>
                    <a:pt x="910" y="45"/>
                  </a:lnTo>
                  <a:lnTo>
                    <a:pt x="946" y="69"/>
                  </a:lnTo>
                  <a:lnTo>
                    <a:pt x="978" y="97"/>
                  </a:lnTo>
                  <a:lnTo>
                    <a:pt x="1006" y="128"/>
                  </a:lnTo>
                  <a:lnTo>
                    <a:pt x="1030" y="165"/>
                  </a:lnTo>
                  <a:lnTo>
                    <a:pt x="1049" y="203"/>
                  </a:lnTo>
                  <a:lnTo>
                    <a:pt x="1064" y="244"/>
                  </a:lnTo>
                  <a:lnTo>
                    <a:pt x="1073" y="287"/>
                  </a:lnTo>
                  <a:lnTo>
                    <a:pt x="1075" y="332"/>
                  </a:lnTo>
                  <a:lnTo>
                    <a:pt x="1073" y="377"/>
                  </a:lnTo>
                  <a:lnTo>
                    <a:pt x="1064" y="421"/>
                  </a:lnTo>
                  <a:lnTo>
                    <a:pt x="1049" y="462"/>
                  </a:lnTo>
                  <a:lnTo>
                    <a:pt x="1030" y="500"/>
                  </a:lnTo>
                  <a:lnTo>
                    <a:pt x="1006" y="535"/>
                  </a:lnTo>
                  <a:lnTo>
                    <a:pt x="978" y="568"/>
                  </a:lnTo>
                  <a:lnTo>
                    <a:pt x="946" y="595"/>
                  </a:lnTo>
                  <a:lnTo>
                    <a:pt x="910" y="620"/>
                  </a:lnTo>
                  <a:lnTo>
                    <a:pt x="872" y="639"/>
                  </a:lnTo>
                  <a:lnTo>
                    <a:pt x="831" y="653"/>
                  </a:lnTo>
                  <a:lnTo>
                    <a:pt x="788" y="662"/>
                  </a:lnTo>
                  <a:lnTo>
                    <a:pt x="743" y="665"/>
                  </a:lnTo>
                  <a:lnTo>
                    <a:pt x="698" y="662"/>
                  </a:lnTo>
                  <a:lnTo>
                    <a:pt x="656" y="654"/>
                  </a:lnTo>
                  <a:lnTo>
                    <a:pt x="615" y="639"/>
                  </a:lnTo>
                  <a:lnTo>
                    <a:pt x="577" y="621"/>
                  </a:lnTo>
                  <a:lnTo>
                    <a:pt x="542" y="597"/>
                  </a:lnTo>
                  <a:lnTo>
                    <a:pt x="510" y="570"/>
                  </a:lnTo>
                  <a:lnTo>
                    <a:pt x="483" y="539"/>
                  </a:lnTo>
                  <a:lnTo>
                    <a:pt x="458" y="504"/>
                  </a:lnTo>
                  <a:lnTo>
                    <a:pt x="439" y="466"/>
                  </a:lnTo>
                  <a:lnTo>
                    <a:pt x="424" y="427"/>
                  </a:lnTo>
                  <a:lnTo>
                    <a:pt x="415" y="384"/>
                  </a:lnTo>
                  <a:lnTo>
                    <a:pt x="0" y="343"/>
                  </a:lnTo>
                  <a:lnTo>
                    <a:pt x="9" y="292"/>
                  </a:lnTo>
                  <a:lnTo>
                    <a:pt x="15" y="239"/>
                  </a:lnTo>
                  <a:lnTo>
                    <a:pt x="17" y="185"/>
                  </a:lnTo>
                  <a:lnTo>
                    <a:pt x="16" y="176"/>
                  </a:lnTo>
                  <a:lnTo>
                    <a:pt x="431" y="218"/>
                  </a:lnTo>
                  <a:lnTo>
                    <a:pt x="449" y="176"/>
                  </a:lnTo>
                  <a:lnTo>
                    <a:pt x="473" y="139"/>
                  </a:lnTo>
                  <a:lnTo>
                    <a:pt x="501" y="105"/>
                  </a:lnTo>
                  <a:lnTo>
                    <a:pt x="534" y="74"/>
                  </a:lnTo>
                  <a:lnTo>
                    <a:pt x="569" y="48"/>
                  </a:lnTo>
                  <a:lnTo>
                    <a:pt x="608" y="28"/>
                  </a:lnTo>
                  <a:lnTo>
                    <a:pt x="651" y="12"/>
                  </a:lnTo>
                  <a:lnTo>
                    <a:pt x="695" y="3"/>
                  </a:lnTo>
                  <a:lnTo>
                    <a:pt x="7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7" name="Shape 8087"/>
            <p:cNvSpPr/>
            <p:nvPr/>
          </p:nvSpPr>
          <p:spPr>
            <a:xfrm>
              <a:off x="4827" y="4448"/>
              <a:ext cx="222" cy="356"/>
            </a:xfrm>
            <a:custGeom>
              <a:avLst/>
              <a:gdLst/>
              <a:ahLst/>
              <a:cxnLst/>
              <a:rect l="0" t="0" r="0" b="0"/>
              <a:pathLst>
                <a:path w="667" h="1069" extrusionOk="0">
                  <a:moveTo>
                    <a:pt x="251" y="0"/>
                  </a:moveTo>
                  <a:lnTo>
                    <a:pt x="343" y="404"/>
                  </a:lnTo>
                  <a:lnTo>
                    <a:pt x="391" y="409"/>
                  </a:lnTo>
                  <a:lnTo>
                    <a:pt x="437" y="420"/>
                  </a:lnTo>
                  <a:lnTo>
                    <a:pt x="480" y="438"/>
                  </a:lnTo>
                  <a:lnTo>
                    <a:pt x="520" y="461"/>
                  </a:lnTo>
                  <a:lnTo>
                    <a:pt x="556" y="489"/>
                  </a:lnTo>
                  <a:lnTo>
                    <a:pt x="588" y="522"/>
                  </a:lnTo>
                  <a:lnTo>
                    <a:pt x="615" y="558"/>
                  </a:lnTo>
                  <a:lnTo>
                    <a:pt x="636" y="598"/>
                  </a:lnTo>
                  <a:lnTo>
                    <a:pt x="653" y="641"/>
                  </a:lnTo>
                  <a:lnTo>
                    <a:pt x="663" y="688"/>
                  </a:lnTo>
                  <a:lnTo>
                    <a:pt x="667" y="736"/>
                  </a:lnTo>
                  <a:lnTo>
                    <a:pt x="663" y="782"/>
                  </a:lnTo>
                  <a:lnTo>
                    <a:pt x="654" y="824"/>
                  </a:lnTo>
                  <a:lnTo>
                    <a:pt x="641" y="865"/>
                  </a:lnTo>
                  <a:lnTo>
                    <a:pt x="621" y="904"/>
                  </a:lnTo>
                  <a:lnTo>
                    <a:pt x="597" y="940"/>
                  </a:lnTo>
                  <a:lnTo>
                    <a:pt x="569" y="971"/>
                  </a:lnTo>
                  <a:lnTo>
                    <a:pt x="537" y="1000"/>
                  </a:lnTo>
                  <a:lnTo>
                    <a:pt x="502" y="1023"/>
                  </a:lnTo>
                  <a:lnTo>
                    <a:pt x="463" y="1043"/>
                  </a:lnTo>
                  <a:lnTo>
                    <a:pt x="421" y="1057"/>
                  </a:lnTo>
                  <a:lnTo>
                    <a:pt x="379" y="1066"/>
                  </a:lnTo>
                  <a:lnTo>
                    <a:pt x="333" y="1069"/>
                  </a:lnTo>
                  <a:lnTo>
                    <a:pt x="288" y="1066"/>
                  </a:lnTo>
                  <a:lnTo>
                    <a:pt x="245" y="1057"/>
                  </a:lnTo>
                  <a:lnTo>
                    <a:pt x="203" y="1043"/>
                  </a:lnTo>
                  <a:lnTo>
                    <a:pt x="165" y="1023"/>
                  </a:lnTo>
                  <a:lnTo>
                    <a:pt x="130" y="1000"/>
                  </a:lnTo>
                  <a:lnTo>
                    <a:pt x="98" y="971"/>
                  </a:lnTo>
                  <a:lnTo>
                    <a:pt x="70" y="940"/>
                  </a:lnTo>
                  <a:lnTo>
                    <a:pt x="46" y="904"/>
                  </a:lnTo>
                  <a:lnTo>
                    <a:pt x="27" y="865"/>
                  </a:lnTo>
                  <a:lnTo>
                    <a:pt x="12" y="824"/>
                  </a:lnTo>
                  <a:lnTo>
                    <a:pt x="3" y="782"/>
                  </a:lnTo>
                  <a:lnTo>
                    <a:pt x="0" y="736"/>
                  </a:lnTo>
                  <a:lnTo>
                    <a:pt x="3" y="689"/>
                  </a:lnTo>
                  <a:lnTo>
                    <a:pt x="13" y="644"/>
                  </a:lnTo>
                  <a:lnTo>
                    <a:pt x="29" y="602"/>
                  </a:lnTo>
                  <a:lnTo>
                    <a:pt x="51" y="562"/>
                  </a:lnTo>
                  <a:lnTo>
                    <a:pt x="77" y="526"/>
                  </a:lnTo>
                  <a:lnTo>
                    <a:pt x="107" y="493"/>
                  </a:lnTo>
                  <a:lnTo>
                    <a:pt x="142" y="465"/>
                  </a:lnTo>
                  <a:lnTo>
                    <a:pt x="181" y="443"/>
                  </a:lnTo>
                  <a:lnTo>
                    <a:pt x="87" y="37"/>
                  </a:lnTo>
                  <a:lnTo>
                    <a:pt x="143" y="28"/>
                  </a:lnTo>
                  <a:lnTo>
                    <a:pt x="198" y="15"/>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8" name="Shape 8088"/>
            <p:cNvSpPr/>
            <p:nvPr/>
          </p:nvSpPr>
          <p:spPr>
            <a:xfrm>
              <a:off x="4203" y="4262"/>
              <a:ext cx="394" cy="229"/>
            </a:xfrm>
            <a:custGeom>
              <a:avLst/>
              <a:gdLst/>
              <a:ahLst/>
              <a:cxnLst/>
              <a:rect l="0" t="0" r="0" b="0"/>
              <a:pathLst>
                <a:path w="1182" h="688" extrusionOk="0">
                  <a:moveTo>
                    <a:pt x="1128" y="0"/>
                  </a:moveTo>
                  <a:lnTo>
                    <a:pt x="1142" y="55"/>
                  </a:lnTo>
                  <a:lnTo>
                    <a:pt x="1160" y="108"/>
                  </a:lnTo>
                  <a:lnTo>
                    <a:pt x="1182" y="159"/>
                  </a:lnTo>
                  <a:lnTo>
                    <a:pt x="664" y="333"/>
                  </a:lnTo>
                  <a:lnTo>
                    <a:pt x="665" y="343"/>
                  </a:lnTo>
                  <a:lnTo>
                    <a:pt x="666" y="354"/>
                  </a:lnTo>
                  <a:lnTo>
                    <a:pt x="664" y="399"/>
                  </a:lnTo>
                  <a:lnTo>
                    <a:pt x="655" y="443"/>
                  </a:lnTo>
                  <a:lnTo>
                    <a:pt x="640" y="484"/>
                  </a:lnTo>
                  <a:lnTo>
                    <a:pt x="621" y="523"/>
                  </a:lnTo>
                  <a:lnTo>
                    <a:pt x="597" y="558"/>
                  </a:lnTo>
                  <a:lnTo>
                    <a:pt x="569" y="590"/>
                  </a:lnTo>
                  <a:lnTo>
                    <a:pt x="537" y="619"/>
                  </a:lnTo>
                  <a:lnTo>
                    <a:pt x="501" y="642"/>
                  </a:lnTo>
                  <a:lnTo>
                    <a:pt x="463" y="662"/>
                  </a:lnTo>
                  <a:lnTo>
                    <a:pt x="422" y="676"/>
                  </a:lnTo>
                  <a:lnTo>
                    <a:pt x="378" y="684"/>
                  </a:lnTo>
                  <a:lnTo>
                    <a:pt x="332" y="688"/>
                  </a:lnTo>
                  <a:lnTo>
                    <a:pt x="287" y="684"/>
                  </a:lnTo>
                  <a:lnTo>
                    <a:pt x="244" y="676"/>
                  </a:lnTo>
                  <a:lnTo>
                    <a:pt x="204" y="662"/>
                  </a:lnTo>
                  <a:lnTo>
                    <a:pt x="165" y="642"/>
                  </a:lnTo>
                  <a:lnTo>
                    <a:pt x="129" y="619"/>
                  </a:lnTo>
                  <a:lnTo>
                    <a:pt x="97" y="590"/>
                  </a:lnTo>
                  <a:lnTo>
                    <a:pt x="69" y="558"/>
                  </a:lnTo>
                  <a:lnTo>
                    <a:pt x="45" y="523"/>
                  </a:lnTo>
                  <a:lnTo>
                    <a:pt x="26" y="484"/>
                  </a:lnTo>
                  <a:lnTo>
                    <a:pt x="12" y="443"/>
                  </a:lnTo>
                  <a:lnTo>
                    <a:pt x="3" y="399"/>
                  </a:lnTo>
                  <a:lnTo>
                    <a:pt x="0" y="354"/>
                  </a:lnTo>
                  <a:lnTo>
                    <a:pt x="3" y="309"/>
                  </a:lnTo>
                  <a:lnTo>
                    <a:pt x="12" y="266"/>
                  </a:lnTo>
                  <a:lnTo>
                    <a:pt x="26" y="225"/>
                  </a:lnTo>
                  <a:lnTo>
                    <a:pt x="45" y="187"/>
                  </a:lnTo>
                  <a:lnTo>
                    <a:pt x="69" y="151"/>
                  </a:lnTo>
                  <a:lnTo>
                    <a:pt x="97" y="119"/>
                  </a:lnTo>
                  <a:lnTo>
                    <a:pt x="129" y="91"/>
                  </a:lnTo>
                  <a:lnTo>
                    <a:pt x="165" y="67"/>
                  </a:lnTo>
                  <a:lnTo>
                    <a:pt x="204" y="48"/>
                  </a:lnTo>
                  <a:lnTo>
                    <a:pt x="244" y="33"/>
                  </a:lnTo>
                  <a:lnTo>
                    <a:pt x="287" y="25"/>
                  </a:lnTo>
                  <a:lnTo>
                    <a:pt x="332" y="22"/>
                  </a:lnTo>
                  <a:lnTo>
                    <a:pt x="377" y="24"/>
                  </a:lnTo>
                  <a:lnTo>
                    <a:pt x="417" y="33"/>
                  </a:lnTo>
                  <a:lnTo>
                    <a:pt x="457" y="46"/>
                  </a:lnTo>
                  <a:lnTo>
                    <a:pt x="494" y="64"/>
                  </a:lnTo>
                  <a:lnTo>
                    <a:pt x="528" y="85"/>
                  </a:lnTo>
                  <a:lnTo>
                    <a:pt x="560" y="111"/>
                  </a:lnTo>
                  <a:lnTo>
                    <a:pt x="588" y="141"/>
                  </a:lnTo>
                  <a:lnTo>
                    <a:pt x="612" y="173"/>
                  </a:lnTo>
                  <a:lnTo>
                    <a:pt x="11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89" name="Shape 8089"/>
            <p:cNvSpPr/>
            <p:nvPr/>
          </p:nvSpPr>
          <p:spPr>
            <a:xfrm>
              <a:off x="4637" y="4018"/>
              <a:ext cx="381" cy="381"/>
            </a:xfrm>
            <a:custGeom>
              <a:avLst/>
              <a:gdLst/>
              <a:ahLst/>
              <a:cxnLst/>
              <a:rect l="0" t="0" r="0" b="0"/>
              <a:pathLst>
                <a:path w="1143" h="1143" extrusionOk="0">
                  <a:moveTo>
                    <a:pt x="571" y="0"/>
                  </a:moveTo>
                  <a:lnTo>
                    <a:pt x="633" y="4"/>
                  </a:lnTo>
                  <a:lnTo>
                    <a:pt x="694" y="14"/>
                  </a:lnTo>
                  <a:lnTo>
                    <a:pt x="752" y="30"/>
                  </a:lnTo>
                  <a:lnTo>
                    <a:pt x="807" y="51"/>
                  </a:lnTo>
                  <a:lnTo>
                    <a:pt x="859" y="78"/>
                  </a:lnTo>
                  <a:lnTo>
                    <a:pt x="909" y="111"/>
                  </a:lnTo>
                  <a:lnTo>
                    <a:pt x="954" y="148"/>
                  </a:lnTo>
                  <a:lnTo>
                    <a:pt x="995" y="189"/>
                  </a:lnTo>
                  <a:lnTo>
                    <a:pt x="1032" y="234"/>
                  </a:lnTo>
                  <a:lnTo>
                    <a:pt x="1065" y="284"/>
                  </a:lnTo>
                  <a:lnTo>
                    <a:pt x="1092" y="336"/>
                  </a:lnTo>
                  <a:lnTo>
                    <a:pt x="1113" y="391"/>
                  </a:lnTo>
                  <a:lnTo>
                    <a:pt x="1129" y="449"/>
                  </a:lnTo>
                  <a:lnTo>
                    <a:pt x="1140" y="509"/>
                  </a:lnTo>
                  <a:lnTo>
                    <a:pt x="1143" y="571"/>
                  </a:lnTo>
                  <a:lnTo>
                    <a:pt x="1140" y="633"/>
                  </a:lnTo>
                  <a:lnTo>
                    <a:pt x="1129" y="694"/>
                  </a:lnTo>
                  <a:lnTo>
                    <a:pt x="1113" y="752"/>
                  </a:lnTo>
                  <a:lnTo>
                    <a:pt x="1092" y="807"/>
                  </a:lnTo>
                  <a:lnTo>
                    <a:pt x="1065" y="859"/>
                  </a:lnTo>
                  <a:lnTo>
                    <a:pt x="1032" y="909"/>
                  </a:lnTo>
                  <a:lnTo>
                    <a:pt x="995" y="954"/>
                  </a:lnTo>
                  <a:lnTo>
                    <a:pt x="954" y="996"/>
                  </a:lnTo>
                  <a:lnTo>
                    <a:pt x="909" y="1032"/>
                  </a:lnTo>
                  <a:lnTo>
                    <a:pt x="859" y="1065"/>
                  </a:lnTo>
                  <a:lnTo>
                    <a:pt x="807" y="1092"/>
                  </a:lnTo>
                  <a:lnTo>
                    <a:pt x="752" y="1113"/>
                  </a:lnTo>
                  <a:lnTo>
                    <a:pt x="694" y="1129"/>
                  </a:lnTo>
                  <a:lnTo>
                    <a:pt x="633" y="1139"/>
                  </a:lnTo>
                  <a:lnTo>
                    <a:pt x="571" y="1143"/>
                  </a:lnTo>
                  <a:lnTo>
                    <a:pt x="508" y="1139"/>
                  </a:lnTo>
                  <a:lnTo>
                    <a:pt x="449" y="1129"/>
                  </a:lnTo>
                  <a:lnTo>
                    <a:pt x="391" y="1113"/>
                  </a:lnTo>
                  <a:lnTo>
                    <a:pt x="335" y="1092"/>
                  </a:lnTo>
                  <a:lnTo>
                    <a:pt x="283" y="1065"/>
                  </a:lnTo>
                  <a:lnTo>
                    <a:pt x="234" y="1032"/>
                  </a:lnTo>
                  <a:lnTo>
                    <a:pt x="188" y="996"/>
                  </a:lnTo>
                  <a:lnTo>
                    <a:pt x="147" y="954"/>
                  </a:lnTo>
                  <a:lnTo>
                    <a:pt x="110" y="909"/>
                  </a:lnTo>
                  <a:lnTo>
                    <a:pt x="78" y="859"/>
                  </a:lnTo>
                  <a:lnTo>
                    <a:pt x="50" y="807"/>
                  </a:lnTo>
                  <a:lnTo>
                    <a:pt x="29" y="752"/>
                  </a:lnTo>
                  <a:lnTo>
                    <a:pt x="13" y="694"/>
                  </a:lnTo>
                  <a:lnTo>
                    <a:pt x="3" y="633"/>
                  </a:lnTo>
                  <a:lnTo>
                    <a:pt x="0" y="571"/>
                  </a:lnTo>
                  <a:lnTo>
                    <a:pt x="3" y="509"/>
                  </a:lnTo>
                  <a:lnTo>
                    <a:pt x="13" y="449"/>
                  </a:lnTo>
                  <a:lnTo>
                    <a:pt x="29" y="391"/>
                  </a:lnTo>
                  <a:lnTo>
                    <a:pt x="50" y="336"/>
                  </a:lnTo>
                  <a:lnTo>
                    <a:pt x="78" y="284"/>
                  </a:lnTo>
                  <a:lnTo>
                    <a:pt x="110" y="234"/>
                  </a:lnTo>
                  <a:lnTo>
                    <a:pt x="147" y="189"/>
                  </a:lnTo>
                  <a:lnTo>
                    <a:pt x="188" y="148"/>
                  </a:lnTo>
                  <a:lnTo>
                    <a:pt x="234" y="111"/>
                  </a:lnTo>
                  <a:lnTo>
                    <a:pt x="283" y="78"/>
                  </a:lnTo>
                  <a:lnTo>
                    <a:pt x="335" y="51"/>
                  </a:lnTo>
                  <a:lnTo>
                    <a:pt x="391" y="30"/>
                  </a:lnTo>
                  <a:lnTo>
                    <a:pt x="449" y="14"/>
                  </a:lnTo>
                  <a:lnTo>
                    <a:pt x="508" y="4"/>
                  </a:lnTo>
                  <a:lnTo>
                    <a:pt x="5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90" name="Shape 8090"/>
          <p:cNvGrpSpPr/>
          <p:nvPr/>
        </p:nvGrpSpPr>
        <p:grpSpPr>
          <a:xfrm>
            <a:off x="3051499" y="4505898"/>
            <a:ext cx="199616" cy="199414"/>
            <a:chOff x="5516" y="3626"/>
            <a:chExt cx="1981" cy="1979"/>
          </a:xfrm>
        </p:grpSpPr>
        <p:sp>
          <p:nvSpPr>
            <p:cNvPr id="8091" name="Shape 8091"/>
            <p:cNvSpPr/>
            <p:nvPr/>
          </p:nvSpPr>
          <p:spPr>
            <a:xfrm>
              <a:off x="5524" y="4270"/>
              <a:ext cx="491" cy="498"/>
            </a:xfrm>
            <a:custGeom>
              <a:avLst/>
              <a:gdLst/>
              <a:ahLst/>
              <a:cxnLst/>
              <a:rect l="0" t="0" r="0" b="0"/>
              <a:pathLst>
                <a:path w="980" h="996" extrusionOk="0">
                  <a:moveTo>
                    <a:pt x="980" y="0"/>
                  </a:moveTo>
                  <a:lnTo>
                    <a:pt x="952" y="46"/>
                  </a:lnTo>
                  <a:lnTo>
                    <a:pt x="921" y="94"/>
                  </a:lnTo>
                  <a:lnTo>
                    <a:pt x="890" y="145"/>
                  </a:lnTo>
                  <a:lnTo>
                    <a:pt x="856" y="198"/>
                  </a:lnTo>
                  <a:lnTo>
                    <a:pt x="819" y="255"/>
                  </a:lnTo>
                  <a:lnTo>
                    <a:pt x="781" y="314"/>
                  </a:lnTo>
                  <a:lnTo>
                    <a:pt x="740" y="376"/>
                  </a:lnTo>
                  <a:lnTo>
                    <a:pt x="696" y="444"/>
                  </a:lnTo>
                  <a:lnTo>
                    <a:pt x="649" y="514"/>
                  </a:lnTo>
                  <a:lnTo>
                    <a:pt x="599" y="588"/>
                  </a:lnTo>
                  <a:lnTo>
                    <a:pt x="546" y="665"/>
                  </a:lnTo>
                  <a:lnTo>
                    <a:pt x="491" y="748"/>
                  </a:lnTo>
                  <a:lnTo>
                    <a:pt x="431" y="834"/>
                  </a:lnTo>
                  <a:lnTo>
                    <a:pt x="369" y="926"/>
                  </a:lnTo>
                  <a:lnTo>
                    <a:pt x="347" y="960"/>
                  </a:lnTo>
                  <a:lnTo>
                    <a:pt x="331" y="996"/>
                  </a:lnTo>
                  <a:lnTo>
                    <a:pt x="0" y="666"/>
                  </a:lnTo>
                  <a:lnTo>
                    <a:pt x="2" y="664"/>
                  </a:lnTo>
                  <a:lnTo>
                    <a:pt x="8" y="657"/>
                  </a:lnTo>
                  <a:lnTo>
                    <a:pt x="18" y="645"/>
                  </a:lnTo>
                  <a:lnTo>
                    <a:pt x="30" y="629"/>
                  </a:lnTo>
                  <a:lnTo>
                    <a:pt x="47" y="609"/>
                  </a:lnTo>
                  <a:lnTo>
                    <a:pt x="66" y="588"/>
                  </a:lnTo>
                  <a:lnTo>
                    <a:pt x="89" y="561"/>
                  </a:lnTo>
                  <a:lnTo>
                    <a:pt x="115" y="533"/>
                  </a:lnTo>
                  <a:lnTo>
                    <a:pt x="144" y="503"/>
                  </a:lnTo>
                  <a:lnTo>
                    <a:pt x="174" y="471"/>
                  </a:lnTo>
                  <a:lnTo>
                    <a:pt x="208" y="438"/>
                  </a:lnTo>
                  <a:lnTo>
                    <a:pt x="244" y="403"/>
                  </a:lnTo>
                  <a:lnTo>
                    <a:pt x="283" y="368"/>
                  </a:lnTo>
                  <a:lnTo>
                    <a:pt x="324" y="332"/>
                  </a:lnTo>
                  <a:lnTo>
                    <a:pt x="366" y="296"/>
                  </a:lnTo>
                  <a:lnTo>
                    <a:pt x="410" y="261"/>
                  </a:lnTo>
                  <a:lnTo>
                    <a:pt x="457" y="226"/>
                  </a:lnTo>
                  <a:lnTo>
                    <a:pt x="504" y="192"/>
                  </a:lnTo>
                  <a:lnTo>
                    <a:pt x="554" y="160"/>
                  </a:lnTo>
                  <a:lnTo>
                    <a:pt x="603" y="130"/>
                  </a:lnTo>
                  <a:lnTo>
                    <a:pt x="655" y="102"/>
                  </a:lnTo>
                  <a:lnTo>
                    <a:pt x="707" y="76"/>
                  </a:lnTo>
                  <a:lnTo>
                    <a:pt x="761" y="54"/>
                  </a:lnTo>
                  <a:lnTo>
                    <a:pt x="815" y="35"/>
                  </a:lnTo>
                  <a:lnTo>
                    <a:pt x="870" y="19"/>
                  </a:lnTo>
                  <a:lnTo>
                    <a:pt x="925" y="7"/>
                  </a:lnTo>
                  <a:lnTo>
                    <a:pt x="9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92" name="Shape 8092"/>
            <p:cNvSpPr/>
            <p:nvPr/>
          </p:nvSpPr>
          <p:spPr>
            <a:xfrm>
              <a:off x="6354" y="5106"/>
              <a:ext cx="498" cy="489"/>
            </a:xfrm>
            <a:custGeom>
              <a:avLst/>
              <a:gdLst/>
              <a:ahLst/>
              <a:cxnLst/>
              <a:rect l="0" t="0" r="0" b="0"/>
              <a:pathLst>
                <a:path w="998" h="979" extrusionOk="0">
                  <a:moveTo>
                    <a:pt x="998" y="0"/>
                  </a:moveTo>
                  <a:lnTo>
                    <a:pt x="990" y="55"/>
                  </a:lnTo>
                  <a:lnTo>
                    <a:pt x="978" y="111"/>
                  </a:lnTo>
                  <a:lnTo>
                    <a:pt x="963" y="165"/>
                  </a:lnTo>
                  <a:lnTo>
                    <a:pt x="943" y="220"/>
                  </a:lnTo>
                  <a:lnTo>
                    <a:pt x="920" y="273"/>
                  </a:lnTo>
                  <a:lnTo>
                    <a:pt x="895" y="326"/>
                  </a:lnTo>
                  <a:lnTo>
                    <a:pt x="867" y="377"/>
                  </a:lnTo>
                  <a:lnTo>
                    <a:pt x="837" y="427"/>
                  </a:lnTo>
                  <a:lnTo>
                    <a:pt x="804" y="477"/>
                  </a:lnTo>
                  <a:lnTo>
                    <a:pt x="770" y="524"/>
                  </a:lnTo>
                  <a:lnTo>
                    <a:pt x="736" y="570"/>
                  </a:lnTo>
                  <a:lnTo>
                    <a:pt x="700" y="614"/>
                  </a:lnTo>
                  <a:lnTo>
                    <a:pt x="665" y="657"/>
                  </a:lnTo>
                  <a:lnTo>
                    <a:pt x="629" y="698"/>
                  </a:lnTo>
                  <a:lnTo>
                    <a:pt x="594" y="736"/>
                  </a:lnTo>
                  <a:lnTo>
                    <a:pt x="559" y="771"/>
                  </a:lnTo>
                  <a:lnTo>
                    <a:pt x="525" y="805"/>
                  </a:lnTo>
                  <a:lnTo>
                    <a:pt x="494" y="837"/>
                  </a:lnTo>
                  <a:lnTo>
                    <a:pt x="463" y="866"/>
                  </a:lnTo>
                  <a:lnTo>
                    <a:pt x="434" y="891"/>
                  </a:lnTo>
                  <a:lnTo>
                    <a:pt x="409" y="914"/>
                  </a:lnTo>
                  <a:lnTo>
                    <a:pt x="386" y="933"/>
                  </a:lnTo>
                  <a:lnTo>
                    <a:pt x="367" y="949"/>
                  </a:lnTo>
                  <a:lnTo>
                    <a:pt x="351" y="962"/>
                  </a:lnTo>
                  <a:lnTo>
                    <a:pt x="340" y="972"/>
                  </a:lnTo>
                  <a:lnTo>
                    <a:pt x="333" y="978"/>
                  </a:lnTo>
                  <a:lnTo>
                    <a:pt x="330" y="979"/>
                  </a:lnTo>
                  <a:lnTo>
                    <a:pt x="0" y="649"/>
                  </a:lnTo>
                  <a:lnTo>
                    <a:pt x="35" y="633"/>
                  </a:lnTo>
                  <a:lnTo>
                    <a:pt x="70" y="612"/>
                  </a:lnTo>
                  <a:lnTo>
                    <a:pt x="161" y="549"/>
                  </a:lnTo>
                  <a:lnTo>
                    <a:pt x="248" y="490"/>
                  </a:lnTo>
                  <a:lnTo>
                    <a:pt x="330" y="433"/>
                  </a:lnTo>
                  <a:lnTo>
                    <a:pt x="409" y="381"/>
                  </a:lnTo>
                  <a:lnTo>
                    <a:pt x="483" y="332"/>
                  </a:lnTo>
                  <a:lnTo>
                    <a:pt x="553" y="285"/>
                  </a:lnTo>
                  <a:lnTo>
                    <a:pt x="619" y="241"/>
                  </a:lnTo>
                  <a:lnTo>
                    <a:pt x="682" y="200"/>
                  </a:lnTo>
                  <a:lnTo>
                    <a:pt x="743" y="162"/>
                  </a:lnTo>
                  <a:lnTo>
                    <a:pt x="799" y="125"/>
                  </a:lnTo>
                  <a:lnTo>
                    <a:pt x="853" y="92"/>
                  </a:lnTo>
                  <a:lnTo>
                    <a:pt x="903" y="59"/>
                  </a:lnTo>
                  <a:lnTo>
                    <a:pt x="952" y="29"/>
                  </a:lnTo>
                  <a:lnTo>
                    <a:pt x="9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93" name="Shape 8093"/>
            <p:cNvSpPr/>
            <p:nvPr/>
          </p:nvSpPr>
          <p:spPr>
            <a:xfrm>
              <a:off x="5516" y="4987"/>
              <a:ext cx="618" cy="618"/>
            </a:xfrm>
            <a:custGeom>
              <a:avLst/>
              <a:gdLst/>
              <a:ahLst/>
              <a:cxnLst/>
              <a:rect l="0" t="0" r="0" b="0"/>
              <a:pathLst>
                <a:path w="1237" h="1235" extrusionOk="0">
                  <a:moveTo>
                    <a:pt x="496" y="0"/>
                  </a:moveTo>
                  <a:lnTo>
                    <a:pt x="532" y="36"/>
                  </a:lnTo>
                  <a:lnTo>
                    <a:pt x="502" y="104"/>
                  </a:lnTo>
                  <a:lnTo>
                    <a:pt x="474" y="173"/>
                  </a:lnTo>
                  <a:lnTo>
                    <a:pt x="447" y="248"/>
                  </a:lnTo>
                  <a:lnTo>
                    <a:pt x="423" y="324"/>
                  </a:lnTo>
                  <a:lnTo>
                    <a:pt x="403" y="401"/>
                  </a:lnTo>
                  <a:lnTo>
                    <a:pt x="375" y="522"/>
                  </a:lnTo>
                  <a:lnTo>
                    <a:pt x="353" y="644"/>
                  </a:lnTo>
                  <a:lnTo>
                    <a:pt x="335" y="767"/>
                  </a:lnTo>
                  <a:lnTo>
                    <a:pt x="323" y="890"/>
                  </a:lnTo>
                  <a:lnTo>
                    <a:pt x="320" y="915"/>
                  </a:lnTo>
                  <a:lnTo>
                    <a:pt x="423" y="906"/>
                  </a:lnTo>
                  <a:lnTo>
                    <a:pt x="526" y="893"/>
                  </a:lnTo>
                  <a:lnTo>
                    <a:pt x="647" y="874"/>
                  </a:lnTo>
                  <a:lnTo>
                    <a:pt x="766" y="849"/>
                  </a:lnTo>
                  <a:lnTo>
                    <a:pt x="885" y="820"/>
                  </a:lnTo>
                  <a:lnTo>
                    <a:pt x="1002" y="784"/>
                  </a:lnTo>
                  <a:lnTo>
                    <a:pt x="1060" y="763"/>
                  </a:lnTo>
                  <a:lnTo>
                    <a:pt x="1117" y="740"/>
                  </a:lnTo>
                  <a:lnTo>
                    <a:pt x="1173" y="717"/>
                  </a:lnTo>
                  <a:lnTo>
                    <a:pt x="1200" y="704"/>
                  </a:lnTo>
                  <a:lnTo>
                    <a:pt x="1237" y="740"/>
                  </a:lnTo>
                  <a:lnTo>
                    <a:pt x="1194" y="797"/>
                  </a:lnTo>
                  <a:lnTo>
                    <a:pt x="1147" y="851"/>
                  </a:lnTo>
                  <a:lnTo>
                    <a:pt x="1095" y="901"/>
                  </a:lnTo>
                  <a:lnTo>
                    <a:pt x="1041" y="947"/>
                  </a:lnTo>
                  <a:lnTo>
                    <a:pt x="983" y="989"/>
                  </a:lnTo>
                  <a:lnTo>
                    <a:pt x="922" y="1027"/>
                  </a:lnTo>
                  <a:lnTo>
                    <a:pt x="858" y="1062"/>
                  </a:lnTo>
                  <a:lnTo>
                    <a:pt x="794" y="1094"/>
                  </a:lnTo>
                  <a:lnTo>
                    <a:pt x="728" y="1123"/>
                  </a:lnTo>
                  <a:lnTo>
                    <a:pt x="661" y="1147"/>
                  </a:lnTo>
                  <a:lnTo>
                    <a:pt x="594" y="1169"/>
                  </a:lnTo>
                  <a:lnTo>
                    <a:pt x="491" y="1196"/>
                  </a:lnTo>
                  <a:lnTo>
                    <a:pt x="386" y="1217"/>
                  </a:lnTo>
                  <a:lnTo>
                    <a:pt x="280" y="1229"/>
                  </a:lnTo>
                  <a:lnTo>
                    <a:pt x="174" y="1235"/>
                  </a:lnTo>
                  <a:lnTo>
                    <a:pt x="151" y="1235"/>
                  </a:lnTo>
                  <a:lnTo>
                    <a:pt x="128" y="1233"/>
                  </a:lnTo>
                  <a:lnTo>
                    <a:pt x="106" y="1228"/>
                  </a:lnTo>
                  <a:lnTo>
                    <a:pt x="80" y="1217"/>
                  </a:lnTo>
                  <a:lnTo>
                    <a:pt x="57" y="1201"/>
                  </a:lnTo>
                  <a:lnTo>
                    <a:pt x="36" y="1182"/>
                  </a:lnTo>
                  <a:lnTo>
                    <a:pt x="21" y="1159"/>
                  </a:lnTo>
                  <a:lnTo>
                    <a:pt x="8" y="1134"/>
                  </a:lnTo>
                  <a:lnTo>
                    <a:pt x="1" y="1106"/>
                  </a:lnTo>
                  <a:lnTo>
                    <a:pt x="0" y="1073"/>
                  </a:lnTo>
                  <a:lnTo>
                    <a:pt x="0" y="1041"/>
                  </a:lnTo>
                  <a:lnTo>
                    <a:pt x="6" y="947"/>
                  </a:lnTo>
                  <a:lnTo>
                    <a:pt x="18" y="855"/>
                  </a:lnTo>
                  <a:lnTo>
                    <a:pt x="35" y="762"/>
                  </a:lnTo>
                  <a:lnTo>
                    <a:pt x="57" y="671"/>
                  </a:lnTo>
                  <a:lnTo>
                    <a:pt x="85" y="582"/>
                  </a:lnTo>
                  <a:lnTo>
                    <a:pt x="115" y="501"/>
                  </a:lnTo>
                  <a:lnTo>
                    <a:pt x="150" y="421"/>
                  </a:lnTo>
                  <a:lnTo>
                    <a:pt x="190" y="345"/>
                  </a:lnTo>
                  <a:lnTo>
                    <a:pt x="235" y="270"/>
                  </a:lnTo>
                  <a:lnTo>
                    <a:pt x="285" y="200"/>
                  </a:lnTo>
                  <a:lnTo>
                    <a:pt x="331" y="144"/>
                  </a:lnTo>
                  <a:lnTo>
                    <a:pt x="382" y="92"/>
                  </a:lnTo>
                  <a:lnTo>
                    <a:pt x="438" y="44"/>
                  </a:lnTo>
                  <a:lnTo>
                    <a:pt x="4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94" name="Shape 8094"/>
            <p:cNvSpPr/>
            <p:nvPr/>
          </p:nvSpPr>
          <p:spPr>
            <a:xfrm>
              <a:off x="5766" y="3626"/>
              <a:ext cx="1731" cy="1729"/>
            </a:xfrm>
            <a:custGeom>
              <a:avLst/>
              <a:gdLst/>
              <a:ahLst/>
              <a:cxnLst/>
              <a:rect l="0" t="0" r="0" b="0"/>
              <a:pathLst>
                <a:path w="3461" h="3456" extrusionOk="0">
                  <a:moveTo>
                    <a:pt x="2076" y="928"/>
                  </a:moveTo>
                  <a:lnTo>
                    <a:pt x="2026" y="931"/>
                  </a:lnTo>
                  <a:lnTo>
                    <a:pt x="1977" y="939"/>
                  </a:lnTo>
                  <a:lnTo>
                    <a:pt x="1928" y="952"/>
                  </a:lnTo>
                  <a:lnTo>
                    <a:pt x="1881" y="972"/>
                  </a:lnTo>
                  <a:lnTo>
                    <a:pt x="1837" y="996"/>
                  </a:lnTo>
                  <a:lnTo>
                    <a:pt x="1794" y="1026"/>
                  </a:lnTo>
                  <a:lnTo>
                    <a:pt x="1754" y="1061"/>
                  </a:lnTo>
                  <a:lnTo>
                    <a:pt x="1719" y="1101"/>
                  </a:lnTo>
                  <a:lnTo>
                    <a:pt x="1689" y="1143"/>
                  </a:lnTo>
                  <a:lnTo>
                    <a:pt x="1665" y="1188"/>
                  </a:lnTo>
                  <a:lnTo>
                    <a:pt x="1646" y="1235"/>
                  </a:lnTo>
                  <a:lnTo>
                    <a:pt x="1632" y="1283"/>
                  </a:lnTo>
                  <a:lnTo>
                    <a:pt x="1624" y="1333"/>
                  </a:lnTo>
                  <a:lnTo>
                    <a:pt x="1621" y="1382"/>
                  </a:lnTo>
                  <a:lnTo>
                    <a:pt x="1624" y="1433"/>
                  </a:lnTo>
                  <a:lnTo>
                    <a:pt x="1632" y="1481"/>
                  </a:lnTo>
                  <a:lnTo>
                    <a:pt x="1646" y="1529"/>
                  </a:lnTo>
                  <a:lnTo>
                    <a:pt x="1665" y="1577"/>
                  </a:lnTo>
                  <a:lnTo>
                    <a:pt x="1689" y="1622"/>
                  </a:lnTo>
                  <a:lnTo>
                    <a:pt x="1719" y="1665"/>
                  </a:lnTo>
                  <a:lnTo>
                    <a:pt x="1754" y="1705"/>
                  </a:lnTo>
                  <a:lnTo>
                    <a:pt x="1794" y="1740"/>
                  </a:lnTo>
                  <a:lnTo>
                    <a:pt x="1837" y="1770"/>
                  </a:lnTo>
                  <a:lnTo>
                    <a:pt x="1881" y="1794"/>
                  </a:lnTo>
                  <a:lnTo>
                    <a:pt x="1928" y="1813"/>
                  </a:lnTo>
                  <a:lnTo>
                    <a:pt x="1977" y="1826"/>
                  </a:lnTo>
                  <a:lnTo>
                    <a:pt x="2026" y="1835"/>
                  </a:lnTo>
                  <a:lnTo>
                    <a:pt x="2076" y="1837"/>
                  </a:lnTo>
                  <a:lnTo>
                    <a:pt x="2127" y="1835"/>
                  </a:lnTo>
                  <a:lnTo>
                    <a:pt x="2175" y="1826"/>
                  </a:lnTo>
                  <a:lnTo>
                    <a:pt x="2225" y="1813"/>
                  </a:lnTo>
                  <a:lnTo>
                    <a:pt x="2270" y="1794"/>
                  </a:lnTo>
                  <a:lnTo>
                    <a:pt x="2316" y="1770"/>
                  </a:lnTo>
                  <a:lnTo>
                    <a:pt x="2359" y="1740"/>
                  </a:lnTo>
                  <a:lnTo>
                    <a:pt x="2399" y="1705"/>
                  </a:lnTo>
                  <a:lnTo>
                    <a:pt x="2434" y="1665"/>
                  </a:lnTo>
                  <a:lnTo>
                    <a:pt x="2464" y="1622"/>
                  </a:lnTo>
                  <a:lnTo>
                    <a:pt x="2488" y="1577"/>
                  </a:lnTo>
                  <a:lnTo>
                    <a:pt x="2507" y="1529"/>
                  </a:lnTo>
                  <a:lnTo>
                    <a:pt x="2521" y="1481"/>
                  </a:lnTo>
                  <a:lnTo>
                    <a:pt x="2529" y="1433"/>
                  </a:lnTo>
                  <a:lnTo>
                    <a:pt x="2532" y="1382"/>
                  </a:lnTo>
                  <a:lnTo>
                    <a:pt x="2529" y="1333"/>
                  </a:lnTo>
                  <a:lnTo>
                    <a:pt x="2521" y="1283"/>
                  </a:lnTo>
                  <a:lnTo>
                    <a:pt x="2507" y="1235"/>
                  </a:lnTo>
                  <a:lnTo>
                    <a:pt x="2488" y="1188"/>
                  </a:lnTo>
                  <a:lnTo>
                    <a:pt x="2464" y="1143"/>
                  </a:lnTo>
                  <a:lnTo>
                    <a:pt x="2434" y="1101"/>
                  </a:lnTo>
                  <a:lnTo>
                    <a:pt x="2399" y="1061"/>
                  </a:lnTo>
                  <a:lnTo>
                    <a:pt x="2359" y="1026"/>
                  </a:lnTo>
                  <a:lnTo>
                    <a:pt x="2316" y="996"/>
                  </a:lnTo>
                  <a:lnTo>
                    <a:pt x="2270" y="972"/>
                  </a:lnTo>
                  <a:lnTo>
                    <a:pt x="2225" y="952"/>
                  </a:lnTo>
                  <a:lnTo>
                    <a:pt x="2175" y="939"/>
                  </a:lnTo>
                  <a:lnTo>
                    <a:pt x="2127" y="931"/>
                  </a:lnTo>
                  <a:lnTo>
                    <a:pt x="2076" y="928"/>
                  </a:lnTo>
                  <a:close/>
                  <a:moveTo>
                    <a:pt x="3322" y="0"/>
                  </a:moveTo>
                  <a:lnTo>
                    <a:pt x="3325" y="0"/>
                  </a:lnTo>
                  <a:lnTo>
                    <a:pt x="3351" y="2"/>
                  </a:lnTo>
                  <a:lnTo>
                    <a:pt x="3377" y="10"/>
                  </a:lnTo>
                  <a:lnTo>
                    <a:pt x="3401" y="23"/>
                  </a:lnTo>
                  <a:lnTo>
                    <a:pt x="3421" y="40"/>
                  </a:lnTo>
                  <a:lnTo>
                    <a:pt x="3438" y="60"/>
                  </a:lnTo>
                  <a:lnTo>
                    <a:pt x="3451" y="86"/>
                  </a:lnTo>
                  <a:lnTo>
                    <a:pt x="3459" y="111"/>
                  </a:lnTo>
                  <a:lnTo>
                    <a:pt x="3461" y="139"/>
                  </a:lnTo>
                  <a:lnTo>
                    <a:pt x="3460" y="194"/>
                  </a:lnTo>
                  <a:lnTo>
                    <a:pt x="3457" y="256"/>
                  </a:lnTo>
                  <a:lnTo>
                    <a:pt x="3454" y="323"/>
                  </a:lnTo>
                  <a:lnTo>
                    <a:pt x="3450" y="395"/>
                  </a:lnTo>
                  <a:lnTo>
                    <a:pt x="3444" y="471"/>
                  </a:lnTo>
                  <a:lnTo>
                    <a:pt x="3437" y="552"/>
                  </a:lnTo>
                  <a:lnTo>
                    <a:pt x="3427" y="635"/>
                  </a:lnTo>
                  <a:lnTo>
                    <a:pt x="3416" y="722"/>
                  </a:lnTo>
                  <a:lnTo>
                    <a:pt x="3404" y="811"/>
                  </a:lnTo>
                  <a:lnTo>
                    <a:pt x="3389" y="903"/>
                  </a:lnTo>
                  <a:lnTo>
                    <a:pt x="3372" y="997"/>
                  </a:lnTo>
                  <a:lnTo>
                    <a:pt x="3351" y="1091"/>
                  </a:lnTo>
                  <a:lnTo>
                    <a:pt x="3329" y="1187"/>
                  </a:lnTo>
                  <a:lnTo>
                    <a:pt x="3304" y="1283"/>
                  </a:lnTo>
                  <a:lnTo>
                    <a:pt x="3275" y="1380"/>
                  </a:lnTo>
                  <a:lnTo>
                    <a:pt x="3244" y="1475"/>
                  </a:lnTo>
                  <a:lnTo>
                    <a:pt x="3210" y="1569"/>
                  </a:lnTo>
                  <a:lnTo>
                    <a:pt x="3171" y="1663"/>
                  </a:lnTo>
                  <a:lnTo>
                    <a:pt x="3129" y="1755"/>
                  </a:lnTo>
                  <a:lnTo>
                    <a:pt x="3083" y="1845"/>
                  </a:lnTo>
                  <a:lnTo>
                    <a:pt x="3033" y="1932"/>
                  </a:lnTo>
                  <a:lnTo>
                    <a:pt x="2980" y="2015"/>
                  </a:lnTo>
                  <a:lnTo>
                    <a:pt x="2922" y="2094"/>
                  </a:lnTo>
                  <a:lnTo>
                    <a:pt x="2859" y="2172"/>
                  </a:lnTo>
                  <a:lnTo>
                    <a:pt x="2793" y="2243"/>
                  </a:lnTo>
                  <a:lnTo>
                    <a:pt x="2738" y="2296"/>
                  </a:lnTo>
                  <a:lnTo>
                    <a:pt x="2686" y="2346"/>
                  </a:lnTo>
                  <a:lnTo>
                    <a:pt x="2638" y="2390"/>
                  </a:lnTo>
                  <a:lnTo>
                    <a:pt x="2592" y="2431"/>
                  </a:lnTo>
                  <a:lnTo>
                    <a:pt x="2546" y="2469"/>
                  </a:lnTo>
                  <a:lnTo>
                    <a:pt x="2501" y="2504"/>
                  </a:lnTo>
                  <a:lnTo>
                    <a:pt x="2457" y="2538"/>
                  </a:lnTo>
                  <a:lnTo>
                    <a:pt x="2412" y="2571"/>
                  </a:lnTo>
                  <a:lnTo>
                    <a:pt x="2366" y="2603"/>
                  </a:lnTo>
                  <a:lnTo>
                    <a:pt x="2318" y="2635"/>
                  </a:lnTo>
                  <a:lnTo>
                    <a:pt x="2267" y="2668"/>
                  </a:lnTo>
                  <a:lnTo>
                    <a:pt x="2214" y="2702"/>
                  </a:lnTo>
                  <a:lnTo>
                    <a:pt x="2156" y="2738"/>
                  </a:lnTo>
                  <a:lnTo>
                    <a:pt x="2094" y="2777"/>
                  </a:lnTo>
                  <a:lnTo>
                    <a:pt x="2050" y="2804"/>
                  </a:lnTo>
                  <a:lnTo>
                    <a:pt x="2003" y="2833"/>
                  </a:lnTo>
                  <a:lnTo>
                    <a:pt x="1955" y="2865"/>
                  </a:lnTo>
                  <a:lnTo>
                    <a:pt x="1903" y="2897"/>
                  </a:lnTo>
                  <a:lnTo>
                    <a:pt x="1849" y="2931"/>
                  </a:lnTo>
                  <a:lnTo>
                    <a:pt x="1791" y="2969"/>
                  </a:lnTo>
                  <a:lnTo>
                    <a:pt x="1729" y="3007"/>
                  </a:lnTo>
                  <a:lnTo>
                    <a:pt x="1665" y="3049"/>
                  </a:lnTo>
                  <a:lnTo>
                    <a:pt x="1597" y="3094"/>
                  </a:lnTo>
                  <a:lnTo>
                    <a:pt x="1525" y="3142"/>
                  </a:lnTo>
                  <a:lnTo>
                    <a:pt x="1449" y="3193"/>
                  </a:lnTo>
                  <a:lnTo>
                    <a:pt x="1368" y="3247"/>
                  </a:lnTo>
                  <a:lnTo>
                    <a:pt x="1283" y="3304"/>
                  </a:lnTo>
                  <a:lnTo>
                    <a:pt x="1193" y="3366"/>
                  </a:lnTo>
                  <a:lnTo>
                    <a:pt x="1099" y="3431"/>
                  </a:lnTo>
                  <a:lnTo>
                    <a:pt x="1074" y="3445"/>
                  </a:lnTo>
                  <a:lnTo>
                    <a:pt x="1048" y="3453"/>
                  </a:lnTo>
                  <a:lnTo>
                    <a:pt x="1021" y="3456"/>
                  </a:lnTo>
                  <a:lnTo>
                    <a:pt x="994" y="3454"/>
                  </a:lnTo>
                  <a:lnTo>
                    <a:pt x="969" y="3445"/>
                  </a:lnTo>
                  <a:lnTo>
                    <a:pt x="946" y="3433"/>
                  </a:lnTo>
                  <a:lnTo>
                    <a:pt x="924" y="3415"/>
                  </a:lnTo>
                  <a:lnTo>
                    <a:pt x="40" y="2534"/>
                  </a:lnTo>
                  <a:lnTo>
                    <a:pt x="23" y="2512"/>
                  </a:lnTo>
                  <a:lnTo>
                    <a:pt x="10" y="2488"/>
                  </a:lnTo>
                  <a:lnTo>
                    <a:pt x="3" y="2463"/>
                  </a:lnTo>
                  <a:lnTo>
                    <a:pt x="0" y="2436"/>
                  </a:lnTo>
                  <a:lnTo>
                    <a:pt x="3" y="2408"/>
                  </a:lnTo>
                  <a:lnTo>
                    <a:pt x="11" y="2383"/>
                  </a:lnTo>
                  <a:lnTo>
                    <a:pt x="25" y="2359"/>
                  </a:lnTo>
                  <a:lnTo>
                    <a:pt x="90" y="2265"/>
                  </a:lnTo>
                  <a:lnTo>
                    <a:pt x="152" y="2175"/>
                  </a:lnTo>
                  <a:lnTo>
                    <a:pt x="210" y="2090"/>
                  </a:lnTo>
                  <a:lnTo>
                    <a:pt x="264" y="2010"/>
                  </a:lnTo>
                  <a:lnTo>
                    <a:pt x="315" y="1934"/>
                  </a:lnTo>
                  <a:lnTo>
                    <a:pt x="362" y="1861"/>
                  </a:lnTo>
                  <a:lnTo>
                    <a:pt x="407" y="1794"/>
                  </a:lnTo>
                  <a:lnTo>
                    <a:pt x="449" y="1729"/>
                  </a:lnTo>
                  <a:lnTo>
                    <a:pt x="489" y="1668"/>
                  </a:lnTo>
                  <a:lnTo>
                    <a:pt x="525" y="1610"/>
                  </a:lnTo>
                  <a:lnTo>
                    <a:pt x="560" y="1556"/>
                  </a:lnTo>
                  <a:lnTo>
                    <a:pt x="593" y="1504"/>
                  </a:lnTo>
                  <a:lnTo>
                    <a:pt x="624" y="1456"/>
                  </a:lnTo>
                  <a:lnTo>
                    <a:pt x="653" y="1409"/>
                  </a:lnTo>
                  <a:lnTo>
                    <a:pt x="681" y="1365"/>
                  </a:lnTo>
                  <a:lnTo>
                    <a:pt x="718" y="1303"/>
                  </a:lnTo>
                  <a:lnTo>
                    <a:pt x="755" y="1246"/>
                  </a:lnTo>
                  <a:lnTo>
                    <a:pt x="790" y="1193"/>
                  </a:lnTo>
                  <a:lnTo>
                    <a:pt x="822" y="1142"/>
                  </a:lnTo>
                  <a:lnTo>
                    <a:pt x="855" y="1094"/>
                  </a:lnTo>
                  <a:lnTo>
                    <a:pt x="886" y="1048"/>
                  </a:lnTo>
                  <a:lnTo>
                    <a:pt x="919" y="1002"/>
                  </a:lnTo>
                  <a:lnTo>
                    <a:pt x="953" y="957"/>
                  </a:lnTo>
                  <a:lnTo>
                    <a:pt x="989" y="914"/>
                  </a:lnTo>
                  <a:lnTo>
                    <a:pt x="1027" y="868"/>
                  </a:lnTo>
                  <a:lnTo>
                    <a:pt x="1068" y="822"/>
                  </a:lnTo>
                  <a:lnTo>
                    <a:pt x="1112" y="773"/>
                  </a:lnTo>
                  <a:lnTo>
                    <a:pt x="1161" y="722"/>
                  </a:lnTo>
                  <a:lnTo>
                    <a:pt x="1215" y="667"/>
                  </a:lnTo>
                  <a:lnTo>
                    <a:pt x="1287" y="601"/>
                  </a:lnTo>
                  <a:lnTo>
                    <a:pt x="1363" y="538"/>
                  </a:lnTo>
                  <a:lnTo>
                    <a:pt x="1442" y="480"/>
                  </a:lnTo>
                  <a:lnTo>
                    <a:pt x="1527" y="427"/>
                  </a:lnTo>
                  <a:lnTo>
                    <a:pt x="1613" y="378"/>
                  </a:lnTo>
                  <a:lnTo>
                    <a:pt x="1704" y="332"/>
                  </a:lnTo>
                  <a:lnTo>
                    <a:pt x="1794" y="290"/>
                  </a:lnTo>
                  <a:lnTo>
                    <a:pt x="1889" y="252"/>
                  </a:lnTo>
                  <a:lnTo>
                    <a:pt x="1983" y="217"/>
                  </a:lnTo>
                  <a:lnTo>
                    <a:pt x="2080" y="186"/>
                  </a:lnTo>
                  <a:lnTo>
                    <a:pt x="2175" y="157"/>
                  </a:lnTo>
                  <a:lnTo>
                    <a:pt x="2272" y="131"/>
                  </a:lnTo>
                  <a:lnTo>
                    <a:pt x="2367" y="110"/>
                  </a:lnTo>
                  <a:lnTo>
                    <a:pt x="2463" y="89"/>
                  </a:lnTo>
                  <a:lnTo>
                    <a:pt x="2556" y="72"/>
                  </a:lnTo>
                  <a:lnTo>
                    <a:pt x="2648" y="57"/>
                  </a:lnTo>
                  <a:lnTo>
                    <a:pt x="2737" y="45"/>
                  </a:lnTo>
                  <a:lnTo>
                    <a:pt x="2824" y="34"/>
                  </a:lnTo>
                  <a:lnTo>
                    <a:pt x="2909" y="24"/>
                  </a:lnTo>
                  <a:lnTo>
                    <a:pt x="2988" y="17"/>
                  </a:lnTo>
                  <a:lnTo>
                    <a:pt x="3065" y="11"/>
                  </a:lnTo>
                  <a:lnTo>
                    <a:pt x="3137" y="6"/>
                  </a:lnTo>
                  <a:lnTo>
                    <a:pt x="3204" y="3"/>
                  </a:lnTo>
                  <a:lnTo>
                    <a:pt x="3265" y="1"/>
                  </a:lnTo>
                  <a:lnTo>
                    <a:pt x="33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095" name="Shape 8095"/>
          <p:cNvGrpSpPr/>
          <p:nvPr/>
        </p:nvGrpSpPr>
        <p:grpSpPr>
          <a:xfrm>
            <a:off x="3592312" y="4500601"/>
            <a:ext cx="208670" cy="210007"/>
            <a:chOff x="7809" y="3884"/>
            <a:chExt cx="624" cy="628"/>
          </a:xfrm>
        </p:grpSpPr>
        <p:sp>
          <p:nvSpPr>
            <p:cNvPr id="8096" name="Shape 8096"/>
            <p:cNvSpPr/>
            <p:nvPr/>
          </p:nvSpPr>
          <p:spPr>
            <a:xfrm>
              <a:off x="8064" y="4120"/>
              <a:ext cx="140" cy="147"/>
            </a:xfrm>
            <a:custGeom>
              <a:avLst/>
              <a:gdLst/>
              <a:ahLst/>
              <a:cxnLst/>
              <a:rect l="0" t="0" r="0" b="0"/>
              <a:pathLst>
                <a:path w="840" h="879" extrusionOk="0">
                  <a:moveTo>
                    <a:pt x="0" y="0"/>
                  </a:moveTo>
                  <a:lnTo>
                    <a:pt x="419" y="221"/>
                  </a:lnTo>
                  <a:lnTo>
                    <a:pt x="840" y="442"/>
                  </a:lnTo>
                  <a:lnTo>
                    <a:pt x="420" y="661"/>
                  </a:lnTo>
                  <a:lnTo>
                    <a:pt x="0" y="8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097" name="Shape 8097"/>
            <p:cNvSpPr/>
            <p:nvPr/>
          </p:nvSpPr>
          <p:spPr>
            <a:xfrm>
              <a:off x="7809" y="3884"/>
              <a:ext cx="624" cy="628"/>
            </a:xfrm>
            <a:custGeom>
              <a:avLst/>
              <a:gdLst/>
              <a:ahLst/>
              <a:cxnLst/>
              <a:rect l="0" t="0" r="0" b="0"/>
              <a:pathLst>
                <a:path w="3742" h="3765" extrusionOk="0">
                  <a:moveTo>
                    <a:pt x="1871" y="956"/>
                  </a:moveTo>
                  <a:lnTo>
                    <a:pt x="1707" y="956"/>
                  </a:lnTo>
                  <a:lnTo>
                    <a:pt x="1541" y="957"/>
                  </a:lnTo>
                  <a:lnTo>
                    <a:pt x="1376" y="960"/>
                  </a:lnTo>
                  <a:lnTo>
                    <a:pt x="1210" y="967"/>
                  </a:lnTo>
                  <a:lnTo>
                    <a:pt x="1047" y="977"/>
                  </a:lnTo>
                  <a:lnTo>
                    <a:pt x="882" y="993"/>
                  </a:lnTo>
                  <a:lnTo>
                    <a:pt x="837" y="1001"/>
                  </a:lnTo>
                  <a:lnTo>
                    <a:pt x="794" y="1015"/>
                  </a:lnTo>
                  <a:lnTo>
                    <a:pt x="753" y="1036"/>
                  </a:lnTo>
                  <a:lnTo>
                    <a:pt x="716" y="1062"/>
                  </a:lnTo>
                  <a:lnTo>
                    <a:pt x="683" y="1092"/>
                  </a:lnTo>
                  <a:lnTo>
                    <a:pt x="654" y="1127"/>
                  </a:lnTo>
                  <a:lnTo>
                    <a:pt x="629" y="1166"/>
                  </a:lnTo>
                  <a:lnTo>
                    <a:pt x="610" y="1208"/>
                  </a:lnTo>
                  <a:lnTo>
                    <a:pt x="596" y="1253"/>
                  </a:lnTo>
                  <a:lnTo>
                    <a:pt x="579" y="1341"/>
                  </a:lnTo>
                  <a:lnTo>
                    <a:pt x="567" y="1431"/>
                  </a:lnTo>
                  <a:lnTo>
                    <a:pt x="558" y="1520"/>
                  </a:lnTo>
                  <a:lnTo>
                    <a:pt x="553" y="1612"/>
                  </a:lnTo>
                  <a:lnTo>
                    <a:pt x="551" y="1703"/>
                  </a:lnTo>
                  <a:lnTo>
                    <a:pt x="550" y="1792"/>
                  </a:lnTo>
                  <a:lnTo>
                    <a:pt x="550" y="1882"/>
                  </a:lnTo>
                  <a:lnTo>
                    <a:pt x="550" y="1972"/>
                  </a:lnTo>
                  <a:lnTo>
                    <a:pt x="551" y="2062"/>
                  </a:lnTo>
                  <a:lnTo>
                    <a:pt x="553" y="2153"/>
                  </a:lnTo>
                  <a:lnTo>
                    <a:pt x="558" y="2244"/>
                  </a:lnTo>
                  <a:lnTo>
                    <a:pt x="566" y="2334"/>
                  </a:lnTo>
                  <a:lnTo>
                    <a:pt x="579" y="2423"/>
                  </a:lnTo>
                  <a:lnTo>
                    <a:pt x="595" y="2510"/>
                  </a:lnTo>
                  <a:lnTo>
                    <a:pt x="609" y="2556"/>
                  </a:lnTo>
                  <a:lnTo>
                    <a:pt x="629" y="2599"/>
                  </a:lnTo>
                  <a:lnTo>
                    <a:pt x="653" y="2638"/>
                  </a:lnTo>
                  <a:lnTo>
                    <a:pt x="682" y="2673"/>
                  </a:lnTo>
                  <a:lnTo>
                    <a:pt x="716" y="2703"/>
                  </a:lnTo>
                  <a:lnTo>
                    <a:pt x="753" y="2729"/>
                  </a:lnTo>
                  <a:lnTo>
                    <a:pt x="794" y="2748"/>
                  </a:lnTo>
                  <a:lnTo>
                    <a:pt x="837" y="2764"/>
                  </a:lnTo>
                  <a:lnTo>
                    <a:pt x="882" y="2772"/>
                  </a:lnTo>
                  <a:lnTo>
                    <a:pt x="1045" y="2787"/>
                  </a:lnTo>
                  <a:lnTo>
                    <a:pt x="1210" y="2797"/>
                  </a:lnTo>
                  <a:lnTo>
                    <a:pt x="1375" y="2804"/>
                  </a:lnTo>
                  <a:lnTo>
                    <a:pt x="1541" y="2807"/>
                  </a:lnTo>
                  <a:lnTo>
                    <a:pt x="1706" y="2808"/>
                  </a:lnTo>
                  <a:lnTo>
                    <a:pt x="1870" y="2809"/>
                  </a:lnTo>
                  <a:lnTo>
                    <a:pt x="2036" y="2808"/>
                  </a:lnTo>
                  <a:lnTo>
                    <a:pt x="2201" y="2807"/>
                  </a:lnTo>
                  <a:lnTo>
                    <a:pt x="2367" y="2804"/>
                  </a:lnTo>
                  <a:lnTo>
                    <a:pt x="2532" y="2797"/>
                  </a:lnTo>
                  <a:lnTo>
                    <a:pt x="2696" y="2787"/>
                  </a:lnTo>
                  <a:lnTo>
                    <a:pt x="2860" y="2772"/>
                  </a:lnTo>
                  <a:lnTo>
                    <a:pt x="2905" y="2764"/>
                  </a:lnTo>
                  <a:lnTo>
                    <a:pt x="2948" y="2748"/>
                  </a:lnTo>
                  <a:lnTo>
                    <a:pt x="2989" y="2729"/>
                  </a:lnTo>
                  <a:lnTo>
                    <a:pt x="3026" y="2703"/>
                  </a:lnTo>
                  <a:lnTo>
                    <a:pt x="3060" y="2673"/>
                  </a:lnTo>
                  <a:lnTo>
                    <a:pt x="3089" y="2638"/>
                  </a:lnTo>
                  <a:lnTo>
                    <a:pt x="3113" y="2599"/>
                  </a:lnTo>
                  <a:lnTo>
                    <a:pt x="3133" y="2556"/>
                  </a:lnTo>
                  <a:lnTo>
                    <a:pt x="3145" y="2510"/>
                  </a:lnTo>
                  <a:lnTo>
                    <a:pt x="3163" y="2423"/>
                  </a:lnTo>
                  <a:lnTo>
                    <a:pt x="3176" y="2334"/>
                  </a:lnTo>
                  <a:lnTo>
                    <a:pt x="3184" y="2244"/>
                  </a:lnTo>
                  <a:lnTo>
                    <a:pt x="3188" y="2153"/>
                  </a:lnTo>
                  <a:lnTo>
                    <a:pt x="3191" y="2062"/>
                  </a:lnTo>
                  <a:lnTo>
                    <a:pt x="3192" y="1972"/>
                  </a:lnTo>
                  <a:lnTo>
                    <a:pt x="3192" y="1882"/>
                  </a:lnTo>
                  <a:lnTo>
                    <a:pt x="3192" y="1792"/>
                  </a:lnTo>
                  <a:lnTo>
                    <a:pt x="3191" y="1703"/>
                  </a:lnTo>
                  <a:lnTo>
                    <a:pt x="3188" y="1612"/>
                  </a:lnTo>
                  <a:lnTo>
                    <a:pt x="3184" y="1520"/>
                  </a:lnTo>
                  <a:lnTo>
                    <a:pt x="3176" y="1431"/>
                  </a:lnTo>
                  <a:lnTo>
                    <a:pt x="3164" y="1341"/>
                  </a:lnTo>
                  <a:lnTo>
                    <a:pt x="3147" y="1253"/>
                  </a:lnTo>
                  <a:lnTo>
                    <a:pt x="3133" y="1208"/>
                  </a:lnTo>
                  <a:lnTo>
                    <a:pt x="3113" y="1166"/>
                  </a:lnTo>
                  <a:lnTo>
                    <a:pt x="3089" y="1127"/>
                  </a:lnTo>
                  <a:lnTo>
                    <a:pt x="3060" y="1092"/>
                  </a:lnTo>
                  <a:lnTo>
                    <a:pt x="3026" y="1062"/>
                  </a:lnTo>
                  <a:lnTo>
                    <a:pt x="2989" y="1036"/>
                  </a:lnTo>
                  <a:lnTo>
                    <a:pt x="2949" y="1015"/>
                  </a:lnTo>
                  <a:lnTo>
                    <a:pt x="2906" y="1001"/>
                  </a:lnTo>
                  <a:lnTo>
                    <a:pt x="2861" y="993"/>
                  </a:lnTo>
                  <a:lnTo>
                    <a:pt x="2696" y="977"/>
                  </a:lnTo>
                  <a:lnTo>
                    <a:pt x="2532" y="967"/>
                  </a:lnTo>
                  <a:lnTo>
                    <a:pt x="2367" y="960"/>
                  </a:lnTo>
                  <a:lnTo>
                    <a:pt x="2202" y="957"/>
                  </a:lnTo>
                  <a:lnTo>
                    <a:pt x="2036" y="956"/>
                  </a:lnTo>
                  <a:lnTo>
                    <a:pt x="1871" y="956"/>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098" name="Shape 8098"/>
          <p:cNvSpPr/>
          <p:nvPr/>
        </p:nvSpPr>
        <p:spPr>
          <a:xfrm>
            <a:off x="8605576" y="4500601"/>
            <a:ext cx="178952" cy="210007"/>
          </a:xfrm>
          <a:custGeom>
            <a:avLst/>
            <a:gdLst/>
            <a:ahLst/>
            <a:cxnLst/>
            <a:rect l="0" t="0" r="0" b="0"/>
            <a:pathLst>
              <a:path w="4656" h="5464" extrusionOk="0">
                <a:moveTo>
                  <a:pt x="1893" y="2076"/>
                </a:moveTo>
                <a:lnTo>
                  <a:pt x="2764" y="2076"/>
                </a:lnTo>
                <a:lnTo>
                  <a:pt x="2764" y="2791"/>
                </a:lnTo>
                <a:lnTo>
                  <a:pt x="2767" y="2796"/>
                </a:lnTo>
                <a:lnTo>
                  <a:pt x="2774" y="2808"/>
                </a:lnTo>
                <a:lnTo>
                  <a:pt x="2785" y="2826"/>
                </a:lnTo>
                <a:lnTo>
                  <a:pt x="2800" y="2852"/>
                </a:lnTo>
                <a:lnTo>
                  <a:pt x="2820" y="2886"/>
                </a:lnTo>
                <a:lnTo>
                  <a:pt x="2843" y="2924"/>
                </a:lnTo>
                <a:lnTo>
                  <a:pt x="2872" y="2968"/>
                </a:lnTo>
                <a:lnTo>
                  <a:pt x="2901" y="3017"/>
                </a:lnTo>
                <a:lnTo>
                  <a:pt x="2933" y="3071"/>
                </a:lnTo>
                <a:lnTo>
                  <a:pt x="2969" y="3129"/>
                </a:lnTo>
                <a:lnTo>
                  <a:pt x="3008" y="3192"/>
                </a:lnTo>
                <a:lnTo>
                  <a:pt x="3047" y="3259"/>
                </a:lnTo>
                <a:lnTo>
                  <a:pt x="3089" y="3328"/>
                </a:lnTo>
                <a:lnTo>
                  <a:pt x="3134" y="3400"/>
                </a:lnTo>
                <a:lnTo>
                  <a:pt x="3178" y="3474"/>
                </a:lnTo>
                <a:lnTo>
                  <a:pt x="3225" y="3550"/>
                </a:lnTo>
                <a:lnTo>
                  <a:pt x="3271" y="3628"/>
                </a:lnTo>
                <a:lnTo>
                  <a:pt x="3319" y="3708"/>
                </a:lnTo>
                <a:lnTo>
                  <a:pt x="3368" y="3788"/>
                </a:lnTo>
                <a:lnTo>
                  <a:pt x="3416" y="3867"/>
                </a:lnTo>
                <a:lnTo>
                  <a:pt x="3464" y="3945"/>
                </a:lnTo>
                <a:lnTo>
                  <a:pt x="3512" y="4025"/>
                </a:lnTo>
                <a:lnTo>
                  <a:pt x="3558" y="4103"/>
                </a:lnTo>
                <a:lnTo>
                  <a:pt x="3605" y="4179"/>
                </a:lnTo>
                <a:lnTo>
                  <a:pt x="3650" y="4254"/>
                </a:lnTo>
                <a:lnTo>
                  <a:pt x="3694" y="4325"/>
                </a:lnTo>
                <a:lnTo>
                  <a:pt x="3736" y="4394"/>
                </a:lnTo>
                <a:lnTo>
                  <a:pt x="3776" y="4461"/>
                </a:lnTo>
                <a:lnTo>
                  <a:pt x="3814" y="4524"/>
                </a:lnTo>
                <a:lnTo>
                  <a:pt x="3850" y="4584"/>
                </a:lnTo>
                <a:lnTo>
                  <a:pt x="3883" y="4638"/>
                </a:lnTo>
                <a:lnTo>
                  <a:pt x="3913" y="4688"/>
                </a:lnTo>
                <a:lnTo>
                  <a:pt x="3940" y="4733"/>
                </a:lnTo>
                <a:lnTo>
                  <a:pt x="3963" y="4771"/>
                </a:lnTo>
                <a:lnTo>
                  <a:pt x="3983" y="4804"/>
                </a:lnTo>
                <a:lnTo>
                  <a:pt x="3999" y="4831"/>
                </a:lnTo>
                <a:lnTo>
                  <a:pt x="4011" y="4849"/>
                </a:lnTo>
                <a:lnTo>
                  <a:pt x="4018" y="4862"/>
                </a:lnTo>
                <a:lnTo>
                  <a:pt x="4021" y="4865"/>
                </a:lnTo>
                <a:lnTo>
                  <a:pt x="4011" y="4867"/>
                </a:lnTo>
                <a:lnTo>
                  <a:pt x="3999" y="4867"/>
                </a:lnTo>
                <a:lnTo>
                  <a:pt x="3993" y="4867"/>
                </a:lnTo>
                <a:lnTo>
                  <a:pt x="3975" y="4867"/>
                </a:lnTo>
                <a:lnTo>
                  <a:pt x="3943" y="4867"/>
                </a:lnTo>
                <a:lnTo>
                  <a:pt x="3900" y="4867"/>
                </a:lnTo>
                <a:lnTo>
                  <a:pt x="3849" y="4867"/>
                </a:lnTo>
                <a:lnTo>
                  <a:pt x="3786" y="4867"/>
                </a:lnTo>
                <a:lnTo>
                  <a:pt x="3714" y="4867"/>
                </a:lnTo>
                <a:lnTo>
                  <a:pt x="3633" y="4867"/>
                </a:lnTo>
                <a:lnTo>
                  <a:pt x="3545" y="4867"/>
                </a:lnTo>
                <a:lnTo>
                  <a:pt x="3450" y="4867"/>
                </a:lnTo>
                <a:lnTo>
                  <a:pt x="3349" y="4867"/>
                </a:lnTo>
                <a:lnTo>
                  <a:pt x="3241" y="4867"/>
                </a:lnTo>
                <a:lnTo>
                  <a:pt x="3129" y="4867"/>
                </a:lnTo>
                <a:lnTo>
                  <a:pt x="3013" y="4867"/>
                </a:lnTo>
                <a:lnTo>
                  <a:pt x="2891" y="4867"/>
                </a:lnTo>
                <a:lnTo>
                  <a:pt x="2767" y="4867"/>
                </a:lnTo>
                <a:lnTo>
                  <a:pt x="2641" y="4867"/>
                </a:lnTo>
                <a:lnTo>
                  <a:pt x="2513" y="4867"/>
                </a:lnTo>
                <a:lnTo>
                  <a:pt x="2386" y="4867"/>
                </a:lnTo>
                <a:lnTo>
                  <a:pt x="2256" y="4867"/>
                </a:lnTo>
                <a:lnTo>
                  <a:pt x="2127" y="4867"/>
                </a:lnTo>
                <a:lnTo>
                  <a:pt x="1999" y="4867"/>
                </a:lnTo>
                <a:lnTo>
                  <a:pt x="1873" y="4867"/>
                </a:lnTo>
                <a:lnTo>
                  <a:pt x="1749" y="4867"/>
                </a:lnTo>
                <a:lnTo>
                  <a:pt x="1629" y="4867"/>
                </a:lnTo>
                <a:lnTo>
                  <a:pt x="1511" y="4867"/>
                </a:lnTo>
                <a:lnTo>
                  <a:pt x="1399" y="4867"/>
                </a:lnTo>
                <a:lnTo>
                  <a:pt x="1291" y="4867"/>
                </a:lnTo>
                <a:lnTo>
                  <a:pt x="1190" y="4867"/>
                </a:lnTo>
                <a:lnTo>
                  <a:pt x="1093" y="4867"/>
                </a:lnTo>
                <a:lnTo>
                  <a:pt x="1006" y="4867"/>
                </a:lnTo>
                <a:lnTo>
                  <a:pt x="926" y="4867"/>
                </a:lnTo>
                <a:lnTo>
                  <a:pt x="853" y="4867"/>
                </a:lnTo>
                <a:lnTo>
                  <a:pt x="790" y="4867"/>
                </a:lnTo>
                <a:lnTo>
                  <a:pt x="737" y="4865"/>
                </a:lnTo>
                <a:lnTo>
                  <a:pt x="695" y="4865"/>
                </a:lnTo>
                <a:lnTo>
                  <a:pt x="664" y="4865"/>
                </a:lnTo>
                <a:lnTo>
                  <a:pt x="644" y="4865"/>
                </a:lnTo>
                <a:lnTo>
                  <a:pt x="637" y="4865"/>
                </a:lnTo>
                <a:lnTo>
                  <a:pt x="639" y="4862"/>
                </a:lnTo>
                <a:lnTo>
                  <a:pt x="647" y="4849"/>
                </a:lnTo>
                <a:lnTo>
                  <a:pt x="659" y="4831"/>
                </a:lnTo>
                <a:lnTo>
                  <a:pt x="674" y="4804"/>
                </a:lnTo>
                <a:lnTo>
                  <a:pt x="694" y="4771"/>
                </a:lnTo>
                <a:lnTo>
                  <a:pt x="719" y="4733"/>
                </a:lnTo>
                <a:lnTo>
                  <a:pt x="745" y="4688"/>
                </a:lnTo>
                <a:lnTo>
                  <a:pt x="775" y="4638"/>
                </a:lnTo>
                <a:lnTo>
                  <a:pt x="808" y="4584"/>
                </a:lnTo>
                <a:lnTo>
                  <a:pt x="843" y="4524"/>
                </a:lnTo>
                <a:lnTo>
                  <a:pt x="881" y="4461"/>
                </a:lnTo>
                <a:lnTo>
                  <a:pt x="923" y="4394"/>
                </a:lnTo>
                <a:lnTo>
                  <a:pt x="964" y="4326"/>
                </a:lnTo>
                <a:lnTo>
                  <a:pt x="1007" y="4254"/>
                </a:lnTo>
                <a:lnTo>
                  <a:pt x="1054" y="4179"/>
                </a:lnTo>
                <a:lnTo>
                  <a:pt x="1098" y="4103"/>
                </a:lnTo>
                <a:lnTo>
                  <a:pt x="1147" y="4025"/>
                </a:lnTo>
                <a:lnTo>
                  <a:pt x="1195" y="3947"/>
                </a:lnTo>
                <a:lnTo>
                  <a:pt x="1243" y="3867"/>
                </a:lnTo>
                <a:lnTo>
                  <a:pt x="1291" y="3788"/>
                </a:lnTo>
                <a:lnTo>
                  <a:pt x="1339" y="3708"/>
                </a:lnTo>
                <a:lnTo>
                  <a:pt x="1387" y="3628"/>
                </a:lnTo>
                <a:lnTo>
                  <a:pt x="1433" y="3550"/>
                </a:lnTo>
                <a:lnTo>
                  <a:pt x="1480" y="3474"/>
                </a:lnTo>
                <a:lnTo>
                  <a:pt x="1525" y="3400"/>
                </a:lnTo>
                <a:lnTo>
                  <a:pt x="1568" y="3328"/>
                </a:lnTo>
                <a:lnTo>
                  <a:pt x="1611" y="3259"/>
                </a:lnTo>
                <a:lnTo>
                  <a:pt x="1651" y="3192"/>
                </a:lnTo>
                <a:lnTo>
                  <a:pt x="1689" y="3129"/>
                </a:lnTo>
                <a:lnTo>
                  <a:pt x="1724" y="3071"/>
                </a:lnTo>
                <a:lnTo>
                  <a:pt x="1757" y="3017"/>
                </a:lnTo>
                <a:lnTo>
                  <a:pt x="1787" y="2968"/>
                </a:lnTo>
                <a:lnTo>
                  <a:pt x="1813" y="2924"/>
                </a:lnTo>
                <a:lnTo>
                  <a:pt x="1837" y="2886"/>
                </a:lnTo>
                <a:lnTo>
                  <a:pt x="1856" y="2852"/>
                </a:lnTo>
                <a:lnTo>
                  <a:pt x="1873" y="2826"/>
                </a:lnTo>
                <a:lnTo>
                  <a:pt x="1885" y="2808"/>
                </a:lnTo>
                <a:lnTo>
                  <a:pt x="1891" y="2796"/>
                </a:lnTo>
                <a:lnTo>
                  <a:pt x="1893" y="2791"/>
                </a:lnTo>
                <a:lnTo>
                  <a:pt x="1893" y="2076"/>
                </a:lnTo>
                <a:close/>
                <a:moveTo>
                  <a:pt x="1637" y="252"/>
                </a:moveTo>
                <a:lnTo>
                  <a:pt x="1637" y="2720"/>
                </a:lnTo>
                <a:lnTo>
                  <a:pt x="428" y="4715"/>
                </a:lnTo>
                <a:lnTo>
                  <a:pt x="397" y="4771"/>
                </a:lnTo>
                <a:lnTo>
                  <a:pt x="374" y="4822"/>
                </a:lnTo>
                <a:lnTo>
                  <a:pt x="357" y="4869"/>
                </a:lnTo>
                <a:lnTo>
                  <a:pt x="347" y="4912"/>
                </a:lnTo>
                <a:lnTo>
                  <a:pt x="342" y="4948"/>
                </a:lnTo>
                <a:lnTo>
                  <a:pt x="342" y="4978"/>
                </a:lnTo>
                <a:lnTo>
                  <a:pt x="347" y="5005"/>
                </a:lnTo>
                <a:lnTo>
                  <a:pt x="355" y="5025"/>
                </a:lnTo>
                <a:lnTo>
                  <a:pt x="369" y="5041"/>
                </a:lnTo>
                <a:lnTo>
                  <a:pt x="388" y="5059"/>
                </a:lnTo>
                <a:lnTo>
                  <a:pt x="415" y="5076"/>
                </a:lnTo>
                <a:lnTo>
                  <a:pt x="448" y="5091"/>
                </a:lnTo>
                <a:lnTo>
                  <a:pt x="490" y="5104"/>
                </a:lnTo>
                <a:lnTo>
                  <a:pt x="538" y="5114"/>
                </a:lnTo>
                <a:lnTo>
                  <a:pt x="594" y="5121"/>
                </a:lnTo>
                <a:lnTo>
                  <a:pt x="659" y="5122"/>
                </a:lnTo>
                <a:lnTo>
                  <a:pt x="3999" y="5122"/>
                </a:lnTo>
                <a:lnTo>
                  <a:pt x="4064" y="5121"/>
                </a:lnTo>
                <a:lnTo>
                  <a:pt x="4121" y="5114"/>
                </a:lnTo>
                <a:lnTo>
                  <a:pt x="4169" y="5104"/>
                </a:lnTo>
                <a:lnTo>
                  <a:pt x="4210" y="5091"/>
                </a:lnTo>
                <a:lnTo>
                  <a:pt x="4243" y="5076"/>
                </a:lnTo>
                <a:lnTo>
                  <a:pt x="4270" y="5059"/>
                </a:lnTo>
                <a:lnTo>
                  <a:pt x="4290" y="5041"/>
                </a:lnTo>
                <a:lnTo>
                  <a:pt x="4303" y="5025"/>
                </a:lnTo>
                <a:lnTo>
                  <a:pt x="4310" y="5005"/>
                </a:lnTo>
                <a:lnTo>
                  <a:pt x="4315" y="4978"/>
                </a:lnTo>
                <a:lnTo>
                  <a:pt x="4316" y="4948"/>
                </a:lnTo>
                <a:lnTo>
                  <a:pt x="4311" y="4912"/>
                </a:lnTo>
                <a:lnTo>
                  <a:pt x="4301" y="4869"/>
                </a:lnTo>
                <a:lnTo>
                  <a:pt x="4285" y="4822"/>
                </a:lnTo>
                <a:lnTo>
                  <a:pt x="4262" y="4771"/>
                </a:lnTo>
                <a:lnTo>
                  <a:pt x="4230" y="4715"/>
                </a:lnTo>
                <a:lnTo>
                  <a:pt x="3021" y="2720"/>
                </a:lnTo>
                <a:lnTo>
                  <a:pt x="3021" y="1819"/>
                </a:lnTo>
                <a:lnTo>
                  <a:pt x="3019" y="1819"/>
                </a:lnTo>
                <a:lnTo>
                  <a:pt x="3019" y="252"/>
                </a:lnTo>
                <a:lnTo>
                  <a:pt x="1637" y="252"/>
                </a:lnTo>
                <a:close/>
                <a:moveTo>
                  <a:pt x="1045" y="0"/>
                </a:moveTo>
                <a:lnTo>
                  <a:pt x="3600" y="0"/>
                </a:lnTo>
                <a:lnTo>
                  <a:pt x="3600" y="470"/>
                </a:lnTo>
                <a:lnTo>
                  <a:pt x="3361" y="470"/>
                </a:lnTo>
                <a:lnTo>
                  <a:pt x="3361" y="2625"/>
                </a:lnTo>
                <a:lnTo>
                  <a:pt x="4522" y="4537"/>
                </a:lnTo>
                <a:lnTo>
                  <a:pt x="4565" y="4618"/>
                </a:lnTo>
                <a:lnTo>
                  <a:pt x="4602" y="4695"/>
                </a:lnTo>
                <a:lnTo>
                  <a:pt x="4628" y="4771"/>
                </a:lnTo>
                <a:lnTo>
                  <a:pt x="4646" y="4844"/>
                </a:lnTo>
                <a:lnTo>
                  <a:pt x="4655" y="4915"/>
                </a:lnTo>
                <a:lnTo>
                  <a:pt x="4656" y="4983"/>
                </a:lnTo>
                <a:lnTo>
                  <a:pt x="4650" y="5046"/>
                </a:lnTo>
                <a:lnTo>
                  <a:pt x="4636" y="5107"/>
                </a:lnTo>
                <a:lnTo>
                  <a:pt x="4613" y="5166"/>
                </a:lnTo>
                <a:lnTo>
                  <a:pt x="4583" y="5219"/>
                </a:lnTo>
                <a:lnTo>
                  <a:pt x="4547" y="5267"/>
                </a:lnTo>
                <a:lnTo>
                  <a:pt x="4502" y="5310"/>
                </a:lnTo>
                <a:lnTo>
                  <a:pt x="4451" y="5350"/>
                </a:lnTo>
                <a:lnTo>
                  <a:pt x="4391" y="5383"/>
                </a:lnTo>
                <a:lnTo>
                  <a:pt x="4326" y="5411"/>
                </a:lnTo>
                <a:lnTo>
                  <a:pt x="4253" y="5434"/>
                </a:lnTo>
                <a:lnTo>
                  <a:pt x="4175" y="5451"/>
                </a:lnTo>
                <a:lnTo>
                  <a:pt x="4091" y="5461"/>
                </a:lnTo>
                <a:lnTo>
                  <a:pt x="3999" y="5464"/>
                </a:lnTo>
                <a:lnTo>
                  <a:pt x="659" y="5464"/>
                </a:lnTo>
                <a:lnTo>
                  <a:pt x="568" y="5461"/>
                </a:lnTo>
                <a:lnTo>
                  <a:pt x="483" y="5451"/>
                </a:lnTo>
                <a:lnTo>
                  <a:pt x="403" y="5434"/>
                </a:lnTo>
                <a:lnTo>
                  <a:pt x="332" y="5411"/>
                </a:lnTo>
                <a:lnTo>
                  <a:pt x="266" y="5383"/>
                </a:lnTo>
                <a:lnTo>
                  <a:pt x="208" y="5350"/>
                </a:lnTo>
                <a:lnTo>
                  <a:pt x="156" y="5310"/>
                </a:lnTo>
                <a:lnTo>
                  <a:pt x="111" y="5267"/>
                </a:lnTo>
                <a:lnTo>
                  <a:pt x="73" y="5219"/>
                </a:lnTo>
                <a:lnTo>
                  <a:pt x="43" y="5166"/>
                </a:lnTo>
                <a:lnTo>
                  <a:pt x="22" y="5107"/>
                </a:lnTo>
                <a:lnTo>
                  <a:pt x="7" y="5046"/>
                </a:lnTo>
                <a:lnTo>
                  <a:pt x="0" y="4983"/>
                </a:lnTo>
                <a:lnTo>
                  <a:pt x="2" y="4915"/>
                </a:lnTo>
                <a:lnTo>
                  <a:pt x="12" y="4844"/>
                </a:lnTo>
                <a:lnTo>
                  <a:pt x="30" y="4771"/>
                </a:lnTo>
                <a:lnTo>
                  <a:pt x="57" y="4695"/>
                </a:lnTo>
                <a:lnTo>
                  <a:pt x="92" y="4618"/>
                </a:lnTo>
                <a:lnTo>
                  <a:pt x="136" y="4537"/>
                </a:lnTo>
                <a:lnTo>
                  <a:pt x="1296" y="2625"/>
                </a:lnTo>
                <a:lnTo>
                  <a:pt x="1296" y="470"/>
                </a:lnTo>
                <a:lnTo>
                  <a:pt x="1045" y="470"/>
                </a:lnTo>
                <a:lnTo>
                  <a:pt x="10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099" name="Shape 8099"/>
          <p:cNvGrpSpPr/>
          <p:nvPr/>
        </p:nvGrpSpPr>
        <p:grpSpPr>
          <a:xfrm>
            <a:off x="6940406" y="4483235"/>
            <a:ext cx="244737" cy="244737"/>
            <a:chOff x="-4627" y="146"/>
            <a:chExt cx="963" cy="963"/>
          </a:xfrm>
        </p:grpSpPr>
        <p:sp>
          <p:nvSpPr>
            <p:cNvPr id="8100" name="Shape 8100"/>
            <p:cNvSpPr/>
            <p:nvPr/>
          </p:nvSpPr>
          <p:spPr>
            <a:xfrm>
              <a:off x="-4627" y="146"/>
              <a:ext cx="963" cy="963"/>
            </a:xfrm>
            <a:custGeom>
              <a:avLst/>
              <a:gdLst/>
              <a:ahLst/>
              <a:cxnLst/>
              <a:rect l="0" t="0" r="0" b="0"/>
              <a:pathLst>
                <a:path w="3852" h="3852" extrusionOk="0">
                  <a:moveTo>
                    <a:pt x="1926" y="488"/>
                  </a:moveTo>
                  <a:lnTo>
                    <a:pt x="1823" y="491"/>
                  </a:lnTo>
                  <a:lnTo>
                    <a:pt x="1723" y="502"/>
                  </a:lnTo>
                  <a:lnTo>
                    <a:pt x="1625" y="519"/>
                  </a:lnTo>
                  <a:lnTo>
                    <a:pt x="1528" y="543"/>
                  </a:lnTo>
                  <a:lnTo>
                    <a:pt x="1435" y="574"/>
                  </a:lnTo>
                  <a:lnTo>
                    <a:pt x="1345" y="610"/>
                  </a:lnTo>
                  <a:lnTo>
                    <a:pt x="1257" y="653"/>
                  </a:lnTo>
                  <a:lnTo>
                    <a:pt x="1173" y="700"/>
                  </a:lnTo>
                  <a:lnTo>
                    <a:pt x="1093" y="754"/>
                  </a:lnTo>
                  <a:lnTo>
                    <a:pt x="1017" y="812"/>
                  </a:lnTo>
                  <a:lnTo>
                    <a:pt x="944" y="875"/>
                  </a:lnTo>
                  <a:lnTo>
                    <a:pt x="875" y="944"/>
                  </a:lnTo>
                  <a:lnTo>
                    <a:pt x="812" y="1017"/>
                  </a:lnTo>
                  <a:lnTo>
                    <a:pt x="754" y="1093"/>
                  </a:lnTo>
                  <a:lnTo>
                    <a:pt x="700" y="1173"/>
                  </a:lnTo>
                  <a:lnTo>
                    <a:pt x="653" y="1257"/>
                  </a:lnTo>
                  <a:lnTo>
                    <a:pt x="610" y="1345"/>
                  </a:lnTo>
                  <a:lnTo>
                    <a:pt x="574" y="1435"/>
                  </a:lnTo>
                  <a:lnTo>
                    <a:pt x="543" y="1528"/>
                  </a:lnTo>
                  <a:lnTo>
                    <a:pt x="519" y="1625"/>
                  </a:lnTo>
                  <a:lnTo>
                    <a:pt x="502" y="1723"/>
                  </a:lnTo>
                  <a:lnTo>
                    <a:pt x="491" y="1823"/>
                  </a:lnTo>
                  <a:lnTo>
                    <a:pt x="488" y="1926"/>
                  </a:lnTo>
                  <a:lnTo>
                    <a:pt x="491" y="2029"/>
                  </a:lnTo>
                  <a:lnTo>
                    <a:pt x="502" y="2129"/>
                  </a:lnTo>
                  <a:lnTo>
                    <a:pt x="519" y="2227"/>
                  </a:lnTo>
                  <a:lnTo>
                    <a:pt x="543" y="2324"/>
                  </a:lnTo>
                  <a:lnTo>
                    <a:pt x="574" y="2417"/>
                  </a:lnTo>
                  <a:lnTo>
                    <a:pt x="610" y="2507"/>
                  </a:lnTo>
                  <a:lnTo>
                    <a:pt x="653" y="2595"/>
                  </a:lnTo>
                  <a:lnTo>
                    <a:pt x="700" y="2679"/>
                  </a:lnTo>
                  <a:lnTo>
                    <a:pt x="754" y="2759"/>
                  </a:lnTo>
                  <a:lnTo>
                    <a:pt x="812" y="2835"/>
                  </a:lnTo>
                  <a:lnTo>
                    <a:pt x="875" y="2908"/>
                  </a:lnTo>
                  <a:lnTo>
                    <a:pt x="944" y="2977"/>
                  </a:lnTo>
                  <a:lnTo>
                    <a:pt x="1017" y="3040"/>
                  </a:lnTo>
                  <a:lnTo>
                    <a:pt x="1093" y="3098"/>
                  </a:lnTo>
                  <a:lnTo>
                    <a:pt x="1173" y="3152"/>
                  </a:lnTo>
                  <a:lnTo>
                    <a:pt x="1257" y="3199"/>
                  </a:lnTo>
                  <a:lnTo>
                    <a:pt x="1345" y="3242"/>
                  </a:lnTo>
                  <a:lnTo>
                    <a:pt x="1435" y="3278"/>
                  </a:lnTo>
                  <a:lnTo>
                    <a:pt x="1528" y="3309"/>
                  </a:lnTo>
                  <a:lnTo>
                    <a:pt x="1625" y="3333"/>
                  </a:lnTo>
                  <a:lnTo>
                    <a:pt x="1723" y="3350"/>
                  </a:lnTo>
                  <a:lnTo>
                    <a:pt x="1823" y="3361"/>
                  </a:lnTo>
                  <a:lnTo>
                    <a:pt x="1926" y="3364"/>
                  </a:lnTo>
                  <a:lnTo>
                    <a:pt x="2029" y="3361"/>
                  </a:lnTo>
                  <a:lnTo>
                    <a:pt x="2129" y="3350"/>
                  </a:lnTo>
                  <a:lnTo>
                    <a:pt x="2227" y="3333"/>
                  </a:lnTo>
                  <a:lnTo>
                    <a:pt x="2324" y="3309"/>
                  </a:lnTo>
                  <a:lnTo>
                    <a:pt x="2417" y="3278"/>
                  </a:lnTo>
                  <a:lnTo>
                    <a:pt x="2507" y="3242"/>
                  </a:lnTo>
                  <a:lnTo>
                    <a:pt x="2595" y="3199"/>
                  </a:lnTo>
                  <a:lnTo>
                    <a:pt x="2679" y="3152"/>
                  </a:lnTo>
                  <a:lnTo>
                    <a:pt x="2759" y="3098"/>
                  </a:lnTo>
                  <a:lnTo>
                    <a:pt x="2835" y="3040"/>
                  </a:lnTo>
                  <a:lnTo>
                    <a:pt x="2908" y="2977"/>
                  </a:lnTo>
                  <a:lnTo>
                    <a:pt x="2977" y="2908"/>
                  </a:lnTo>
                  <a:lnTo>
                    <a:pt x="3040" y="2835"/>
                  </a:lnTo>
                  <a:lnTo>
                    <a:pt x="3098" y="2759"/>
                  </a:lnTo>
                  <a:lnTo>
                    <a:pt x="3152" y="2679"/>
                  </a:lnTo>
                  <a:lnTo>
                    <a:pt x="3199" y="2595"/>
                  </a:lnTo>
                  <a:lnTo>
                    <a:pt x="3242" y="2507"/>
                  </a:lnTo>
                  <a:lnTo>
                    <a:pt x="3278" y="2417"/>
                  </a:lnTo>
                  <a:lnTo>
                    <a:pt x="3309" y="2324"/>
                  </a:lnTo>
                  <a:lnTo>
                    <a:pt x="3333" y="2227"/>
                  </a:lnTo>
                  <a:lnTo>
                    <a:pt x="3350" y="2129"/>
                  </a:lnTo>
                  <a:lnTo>
                    <a:pt x="3361" y="2029"/>
                  </a:lnTo>
                  <a:lnTo>
                    <a:pt x="3364" y="1926"/>
                  </a:lnTo>
                  <a:lnTo>
                    <a:pt x="3361" y="1823"/>
                  </a:lnTo>
                  <a:lnTo>
                    <a:pt x="3350" y="1723"/>
                  </a:lnTo>
                  <a:lnTo>
                    <a:pt x="3333" y="1625"/>
                  </a:lnTo>
                  <a:lnTo>
                    <a:pt x="3309" y="1528"/>
                  </a:lnTo>
                  <a:lnTo>
                    <a:pt x="3278" y="1435"/>
                  </a:lnTo>
                  <a:lnTo>
                    <a:pt x="3242" y="1345"/>
                  </a:lnTo>
                  <a:lnTo>
                    <a:pt x="3199" y="1257"/>
                  </a:lnTo>
                  <a:lnTo>
                    <a:pt x="3152" y="1173"/>
                  </a:lnTo>
                  <a:lnTo>
                    <a:pt x="3098" y="1093"/>
                  </a:lnTo>
                  <a:lnTo>
                    <a:pt x="3040" y="1017"/>
                  </a:lnTo>
                  <a:lnTo>
                    <a:pt x="2977" y="944"/>
                  </a:lnTo>
                  <a:lnTo>
                    <a:pt x="2908" y="875"/>
                  </a:lnTo>
                  <a:lnTo>
                    <a:pt x="2835" y="812"/>
                  </a:lnTo>
                  <a:lnTo>
                    <a:pt x="2759" y="754"/>
                  </a:lnTo>
                  <a:lnTo>
                    <a:pt x="2679" y="700"/>
                  </a:lnTo>
                  <a:lnTo>
                    <a:pt x="2595" y="653"/>
                  </a:lnTo>
                  <a:lnTo>
                    <a:pt x="2507" y="610"/>
                  </a:lnTo>
                  <a:lnTo>
                    <a:pt x="2417" y="574"/>
                  </a:lnTo>
                  <a:lnTo>
                    <a:pt x="2324" y="543"/>
                  </a:lnTo>
                  <a:lnTo>
                    <a:pt x="2227" y="519"/>
                  </a:lnTo>
                  <a:lnTo>
                    <a:pt x="2129" y="502"/>
                  </a:lnTo>
                  <a:lnTo>
                    <a:pt x="2029" y="491"/>
                  </a:lnTo>
                  <a:lnTo>
                    <a:pt x="1926" y="488"/>
                  </a:lnTo>
                  <a:close/>
                  <a:moveTo>
                    <a:pt x="1926" y="0"/>
                  </a:moveTo>
                  <a:lnTo>
                    <a:pt x="2043" y="4"/>
                  </a:lnTo>
                  <a:lnTo>
                    <a:pt x="2158" y="14"/>
                  </a:lnTo>
                  <a:lnTo>
                    <a:pt x="2272" y="32"/>
                  </a:lnTo>
                  <a:lnTo>
                    <a:pt x="2382" y="55"/>
                  </a:lnTo>
                  <a:lnTo>
                    <a:pt x="2491" y="85"/>
                  </a:lnTo>
                  <a:lnTo>
                    <a:pt x="2597" y="120"/>
                  </a:lnTo>
                  <a:lnTo>
                    <a:pt x="2700" y="162"/>
                  </a:lnTo>
                  <a:lnTo>
                    <a:pt x="2800" y="210"/>
                  </a:lnTo>
                  <a:lnTo>
                    <a:pt x="2897" y="264"/>
                  </a:lnTo>
                  <a:lnTo>
                    <a:pt x="2991" y="322"/>
                  </a:lnTo>
                  <a:lnTo>
                    <a:pt x="3080" y="385"/>
                  </a:lnTo>
                  <a:lnTo>
                    <a:pt x="3166" y="454"/>
                  </a:lnTo>
                  <a:lnTo>
                    <a:pt x="3249" y="526"/>
                  </a:lnTo>
                  <a:lnTo>
                    <a:pt x="3326" y="603"/>
                  </a:lnTo>
                  <a:lnTo>
                    <a:pt x="3398" y="686"/>
                  </a:lnTo>
                  <a:lnTo>
                    <a:pt x="3467" y="772"/>
                  </a:lnTo>
                  <a:lnTo>
                    <a:pt x="3530" y="861"/>
                  </a:lnTo>
                  <a:lnTo>
                    <a:pt x="3588" y="955"/>
                  </a:lnTo>
                  <a:lnTo>
                    <a:pt x="3642" y="1052"/>
                  </a:lnTo>
                  <a:lnTo>
                    <a:pt x="3690" y="1152"/>
                  </a:lnTo>
                  <a:lnTo>
                    <a:pt x="3732" y="1255"/>
                  </a:lnTo>
                  <a:lnTo>
                    <a:pt x="3767" y="1361"/>
                  </a:lnTo>
                  <a:lnTo>
                    <a:pt x="3797" y="1470"/>
                  </a:lnTo>
                  <a:lnTo>
                    <a:pt x="3820" y="1580"/>
                  </a:lnTo>
                  <a:lnTo>
                    <a:pt x="3838" y="1694"/>
                  </a:lnTo>
                  <a:lnTo>
                    <a:pt x="3848" y="1809"/>
                  </a:lnTo>
                  <a:lnTo>
                    <a:pt x="3852" y="1926"/>
                  </a:lnTo>
                  <a:lnTo>
                    <a:pt x="3848" y="2043"/>
                  </a:lnTo>
                  <a:lnTo>
                    <a:pt x="3838" y="2158"/>
                  </a:lnTo>
                  <a:lnTo>
                    <a:pt x="3820" y="2272"/>
                  </a:lnTo>
                  <a:lnTo>
                    <a:pt x="3797" y="2382"/>
                  </a:lnTo>
                  <a:lnTo>
                    <a:pt x="3767" y="2491"/>
                  </a:lnTo>
                  <a:lnTo>
                    <a:pt x="3732" y="2597"/>
                  </a:lnTo>
                  <a:lnTo>
                    <a:pt x="3690" y="2700"/>
                  </a:lnTo>
                  <a:lnTo>
                    <a:pt x="3642" y="2800"/>
                  </a:lnTo>
                  <a:lnTo>
                    <a:pt x="3588" y="2897"/>
                  </a:lnTo>
                  <a:lnTo>
                    <a:pt x="3530" y="2991"/>
                  </a:lnTo>
                  <a:lnTo>
                    <a:pt x="3467" y="3080"/>
                  </a:lnTo>
                  <a:lnTo>
                    <a:pt x="3398" y="3166"/>
                  </a:lnTo>
                  <a:lnTo>
                    <a:pt x="3326" y="3249"/>
                  </a:lnTo>
                  <a:lnTo>
                    <a:pt x="3249" y="3326"/>
                  </a:lnTo>
                  <a:lnTo>
                    <a:pt x="3166" y="3398"/>
                  </a:lnTo>
                  <a:lnTo>
                    <a:pt x="3080" y="3467"/>
                  </a:lnTo>
                  <a:lnTo>
                    <a:pt x="2991" y="3530"/>
                  </a:lnTo>
                  <a:lnTo>
                    <a:pt x="2897" y="3588"/>
                  </a:lnTo>
                  <a:lnTo>
                    <a:pt x="2800" y="3642"/>
                  </a:lnTo>
                  <a:lnTo>
                    <a:pt x="2700" y="3690"/>
                  </a:lnTo>
                  <a:lnTo>
                    <a:pt x="2597" y="3732"/>
                  </a:lnTo>
                  <a:lnTo>
                    <a:pt x="2491" y="3767"/>
                  </a:lnTo>
                  <a:lnTo>
                    <a:pt x="2382" y="3797"/>
                  </a:lnTo>
                  <a:lnTo>
                    <a:pt x="2272" y="3820"/>
                  </a:lnTo>
                  <a:lnTo>
                    <a:pt x="2158" y="3838"/>
                  </a:lnTo>
                  <a:lnTo>
                    <a:pt x="2043" y="3848"/>
                  </a:lnTo>
                  <a:lnTo>
                    <a:pt x="1926" y="3852"/>
                  </a:lnTo>
                  <a:lnTo>
                    <a:pt x="1809" y="3848"/>
                  </a:lnTo>
                  <a:lnTo>
                    <a:pt x="1694" y="3838"/>
                  </a:lnTo>
                  <a:lnTo>
                    <a:pt x="1580" y="3820"/>
                  </a:lnTo>
                  <a:lnTo>
                    <a:pt x="1470" y="3797"/>
                  </a:lnTo>
                  <a:lnTo>
                    <a:pt x="1361" y="3767"/>
                  </a:lnTo>
                  <a:lnTo>
                    <a:pt x="1255" y="3732"/>
                  </a:lnTo>
                  <a:lnTo>
                    <a:pt x="1152" y="3690"/>
                  </a:lnTo>
                  <a:lnTo>
                    <a:pt x="1052" y="3642"/>
                  </a:lnTo>
                  <a:lnTo>
                    <a:pt x="955" y="3588"/>
                  </a:lnTo>
                  <a:lnTo>
                    <a:pt x="861" y="3530"/>
                  </a:lnTo>
                  <a:lnTo>
                    <a:pt x="772" y="3467"/>
                  </a:lnTo>
                  <a:lnTo>
                    <a:pt x="686" y="3398"/>
                  </a:lnTo>
                  <a:lnTo>
                    <a:pt x="603" y="3326"/>
                  </a:lnTo>
                  <a:lnTo>
                    <a:pt x="526" y="3249"/>
                  </a:lnTo>
                  <a:lnTo>
                    <a:pt x="454" y="3166"/>
                  </a:lnTo>
                  <a:lnTo>
                    <a:pt x="385" y="3080"/>
                  </a:lnTo>
                  <a:lnTo>
                    <a:pt x="322" y="2991"/>
                  </a:lnTo>
                  <a:lnTo>
                    <a:pt x="264" y="2897"/>
                  </a:lnTo>
                  <a:lnTo>
                    <a:pt x="210" y="2800"/>
                  </a:lnTo>
                  <a:lnTo>
                    <a:pt x="162" y="2700"/>
                  </a:lnTo>
                  <a:lnTo>
                    <a:pt x="120" y="2597"/>
                  </a:lnTo>
                  <a:lnTo>
                    <a:pt x="85" y="2491"/>
                  </a:lnTo>
                  <a:lnTo>
                    <a:pt x="55" y="2382"/>
                  </a:lnTo>
                  <a:lnTo>
                    <a:pt x="32" y="2272"/>
                  </a:lnTo>
                  <a:lnTo>
                    <a:pt x="14" y="2158"/>
                  </a:lnTo>
                  <a:lnTo>
                    <a:pt x="4" y="2043"/>
                  </a:lnTo>
                  <a:lnTo>
                    <a:pt x="0" y="1926"/>
                  </a:lnTo>
                  <a:lnTo>
                    <a:pt x="4" y="1809"/>
                  </a:lnTo>
                  <a:lnTo>
                    <a:pt x="14" y="1694"/>
                  </a:lnTo>
                  <a:lnTo>
                    <a:pt x="32" y="1580"/>
                  </a:lnTo>
                  <a:lnTo>
                    <a:pt x="55" y="1470"/>
                  </a:lnTo>
                  <a:lnTo>
                    <a:pt x="85" y="1361"/>
                  </a:lnTo>
                  <a:lnTo>
                    <a:pt x="120" y="1255"/>
                  </a:lnTo>
                  <a:lnTo>
                    <a:pt x="162" y="1152"/>
                  </a:lnTo>
                  <a:lnTo>
                    <a:pt x="210" y="1052"/>
                  </a:lnTo>
                  <a:lnTo>
                    <a:pt x="264" y="955"/>
                  </a:lnTo>
                  <a:lnTo>
                    <a:pt x="322" y="861"/>
                  </a:lnTo>
                  <a:lnTo>
                    <a:pt x="385" y="772"/>
                  </a:lnTo>
                  <a:lnTo>
                    <a:pt x="454" y="686"/>
                  </a:lnTo>
                  <a:lnTo>
                    <a:pt x="526" y="603"/>
                  </a:lnTo>
                  <a:lnTo>
                    <a:pt x="603" y="526"/>
                  </a:lnTo>
                  <a:lnTo>
                    <a:pt x="686" y="454"/>
                  </a:lnTo>
                  <a:lnTo>
                    <a:pt x="772" y="385"/>
                  </a:lnTo>
                  <a:lnTo>
                    <a:pt x="861" y="322"/>
                  </a:lnTo>
                  <a:lnTo>
                    <a:pt x="955" y="264"/>
                  </a:lnTo>
                  <a:lnTo>
                    <a:pt x="1052" y="210"/>
                  </a:lnTo>
                  <a:lnTo>
                    <a:pt x="1152" y="162"/>
                  </a:lnTo>
                  <a:lnTo>
                    <a:pt x="1255" y="120"/>
                  </a:lnTo>
                  <a:lnTo>
                    <a:pt x="1361" y="85"/>
                  </a:lnTo>
                  <a:lnTo>
                    <a:pt x="1470" y="55"/>
                  </a:lnTo>
                  <a:lnTo>
                    <a:pt x="1580" y="32"/>
                  </a:lnTo>
                  <a:lnTo>
                    <a:pt x="1694" y="14"/>
                  </a:lnTo>
                  <a:lnTo>
                    <a:pt x="1809" y="4"/>
                  </a:lnTo>
                  <a:lnTo>
                    <a:pt x="19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1" name="Shape 8101"/>
            <p:cNvSpPr/>
            <p:nvPr/>
          </p:nvSpPr>
          <p:spPr>
            <a:xfrm>
              <a:off x="-4210" y="402"/>
              <a:ext cx="114" cy="114"/>
            </a:xfrm>
            <a:custGeom>
              <a:avLst/>
              <a:gdLst/>
              <a:ahLst/>
              <a:cxnLst/>
              <a:rect l="0" t="0" r="0" b="0"/>
              <a:pathLst>
                <a:path w="458" h="457" extrusionOk="0">
                  <a:moveTo>
                    <a:pt x="229" y="0"/>
                  </a:moveTo>
                  <a:lnTo>
                    <a:pt x="266" y="3"/>
                  </a:lnTo>
                  <a:lnTo>
                    <a:pt x="301" y="11"/>
                  </a:lnTo>
                  <a:lnTo>
                    <a:pt x="334" y="25"/>
                  </a:lnTo>
                  <a:lnTo>
                    <a:pt x="364" y="44"/>
                  </a:lnTo>
                  <a:lnTo>
                    <a:pt x="391" y="67"/>
                  </a:lnTo>
                  <a:lnTo>
                    <a:pt x="413" y="93"/>
                  </a:lnTo>
                  <a:lnTo>
                    <a:pt x="432" y="123"/>
                  </a:lnTo>
                  <a:lnTo>
                    <a:pt x="446" y="156"/>
                  </a:lnTo>
                  <a:lnTo>
                    <a:pt x="454" y="191"/>
                  </a:lnTo>
                  <a:lnTo>
                    <a:pt x="458" y="228"/>
                  </a:lnTo>
                  <a:lnTo>
                    <a:pt x="454" y="266"/>
                  </a:lnTo>
                  <a:lnTo>
                    <a:pt x="446" y="301"/>
                  </a:lnTo>
                  <a:lnTo>
                    <a:pt x="432" y="333"/>
                  </a:lnTo>
                  <a:lnTo>
                    <a:pt x="413" y="364"/>
                  </a:lnTo>
                  <a:lnTo>
                    <a:pt x="391" y="391"/>
                  </a:lnTo>
                  <a:lnTo>
                    <a:pt x="364" y="413"/>
                  </a:lnTo>
                  <a:lnTo>
                    <a:pt x="334" y="431"/>
                  </a:lnTo>
                  <a:lnTo>
                    <a:pt x="301" y="445"/>
                  </a:lnTo>
                  <a:lnTo>
                    <a:pt x="266" y="455"/>
                  </a:lnTo>
                  <a:lnTo>
                    <a:pt x="229" y="457"/>
                  </a:lnTo>
                  <a:lnTo>
                    <a:pt x="191" y="455"/>
                  </a:lnTo>
                  <a:lnTo>
                    <a:pt x="156" y="445"/>
                  </a:lnTo>
                  <a:lnTo>
                    <a:pt x="124" y="431"/>
                  </a:lnTo>
                  <a:lnTo>
                    <a:pt x="93" y="413"/>
                  </a:lnTo>
                  <a:lnTo>
                    <a:pt x="68" y="391"/>
                  </a:lnTo>
                  <a:lnTo>
                    <a:pt x="44" y="364"/>
                  </a:lnTo>
                  <a:lnTo>
                    <a:pt x="26" y="333"/>
                  </a:lnTo>
                  <a:lnTo>
                    <a:pt x="12" y="301"/>
                  </a:lnTo>
                  <a:lnTo>
                    <a:pt x="4" y="266"/>
                  </a:lnTo>
                  <a:lnTo>
                    <a:pt x="0" y="228"/>
                  </a:lnTo>
                  <a:lnTo>
                    <a:pt x="4" y="191"/>
                  </a:lnTo>
                  <a:lnTo>
                    <a:pt x="12" y="156"/>
                  </a:lnTo>
                  <a:lnTo>
                    <a:pt x="26" y="123"/>
                  </a:lnTo>
                  <a:lnTo>
                    <a:pt x="44" y="93"/>
                  </a:lnTo>
                  <a:lnTo>
                    <a:pt x="68" y="67"/>
                  </a:lnTo>
                  <a:lnTo>
                    <a:pt x="93" y="44"/>
                  </a:lnTo>
                  <a:lnTo>
                    <a:pt x="124" y="25"/>
                  </a:lnTo>
                  <a:lnTo>
                    <a:pt x="156" y="11"/>
                  </a:lnTo>
                  <a:lnTo>
                    <a:pt x="191" y="3"/>
                  </a:lnTo>
                  <a:lnTo>
                    <a:pt x="2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2" name="Shape 8102"/>
            <p:cNvSpPr/>
            <p:nvPr/>
          </p:nvSpPr>
          <p:spPr>
            <a:xfrm>
              <a:off x="-4224" y="570"/>
              <a:ext cx="157" cy="283"/>
            </a:xfrm>
            <a:custGeom>
              <a:avLst/>
              <a:gdLst/>
              <a:ahLst/>
              <a:cxnLst/>
              <a:rect l="0" t="0" r="0" b="0"/>
              <a:pathLst>
                <a:path w="630" h="1132" extrusionOk="0">
                  <a:moveTo>
                    <a:pt x="1" y="0"/>
                  </a:moveTo>
                  <a:lnTo>
                    <a:pt x="515" y="0"/>
                  </a:lnTo>
                  <a:lnTo>
                    <a:pt x="515" y="827"/>
                  </a:lnTo>
                  <a:lnTo>
                    <a:pt x="630" y="827"/>
                  </a:lnTo>
                  <a:lnTo>
                    <a:pt x="630" y="1132"/>
                  </a:lnTo>
                  <a:lnTo>
                    <a:pt x="0" y="1132"/>
                  </a:lnTo>
                  <a:lnTo>
                    <a:pt x="0" y="827"/>
                  </a:lnTo>
                  <a:lnTo>
                    <a:pt x="115" y="827"/>
                  </a:lnTo>
                  <a:lnTo>
                    <a:pt x="115" y="306"/>
                  </a:lnTo>
                  <a:lnTo>
                    <a:pt x="1" y="306"/>
                  </a:lnTo>
                  <a:lnTo>
                    <a:pt x="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103" name="Shape 8103"/>
          <p:cNvSpPr/>
          <p:nvPr/>
        </p:nvSpPr>
        <p:spPr>
          <a:xfrm>
            <a:off x="8066298" y="4500581"/>
            <a:ext cx="198081" cy="210045"/>
          </a:xfrm>
          <a:custGeom>
            <a:avLst/>
            <a:gdLst/>
            <a:ahLst/>
            <a:cxnLst/>
            <a:rect l="0" t="0" r="0" b="0"/>
            <a:pathLst>
              <a:path w="3576" h="3791" extrusionOk="0">
                <a:moveTo>
                  <a:pt x="3384" y="1943"/>
                </a:moveTo>
                <a:lnTo>
                  <a:pt x="3289" y="2112"/>
                </a:lnTo>
                <a:lnTo>
                  <a:pt x="3384" y="2112"/>
                </a:lnTo>
                <a:lnTo>
                  <a:pt x="3384" y="1943"/>
                </a:lnTo>
                <a:close/>
                <a:moveTo>
                  <a:pt x="2673" y="1803"/>
                </a:moveTo>
                <a:lnTo>
                  <a:pt x="2498" y="2112"/>
                </a:lnTo>
                <a:lnTo>
                  <a:pt x="2894" y="2112"/>
                </a:lnTo>
                <a:lnTo>
                  <a:pt x="3069" y="1803"/>
                </a:lnTo>
                <a:lnTo>
                  <a:pt x="2673" y="1803"/>
                </a:lnTo>
                <a:close/>
                <a:moveTo>
                  <a:pt x="1881" y="1803"/>
                </a:moveTo>
                <a:lnTo>
                  <a:pt x="1708" y="2112"/>
                </a:lnTo>
                <a:lnTo>
                  <a:pt x="2103" y="2112"/>
                </a:lnTo>
                <a:lnTo>
                  <a:pt x="2278" y="1803"/>
                </a:lnTo>
                <a:lnTo>
                  <a:pt x="1881" y="1803"/>
                </a:lnTo>
                <a:close/>
                <a:moveTo>
                  <a:pt x="1091" y="1803"/>
                </a:moveTo>
                <a:lnTo>
                  <a:pt x="916" y="2112"/>
                </a:lnTo>
                <a:lnTo>
                  <a:pt x="1313" y="2112"/>
                </a:lnTo>
                <a:lnTo>
                  <a:pt x="1487" y="1803"/>
                </a:lnTo>
                <a:lnTo>
                  <a:pt x="1091" y="1803"/>
                </a:lnTo>
                <a:close/>
                <a:moveTo>
                  <a:pt x="386" y="1803"/>
                </a:moveTo>
                <a:lnTo>
                  <a:pt x="386" y="2112"/>
                </a:lnTo>
                <a:lnTo>
                  <a:pt x="521" y="2112"/>
                </a:lnTo>
                <a:lnTo>
                  <a:pt x="696" y="1803"/>
                </a:lnTo>
                <a:lnTo>
                  <a:pt x="386" y="1803"/>
                </a:lnTo>
                <a:close/>
                <a:moveTo>
                  <a:pt x="511" y="1137"/>
                </a:moveTo>
                <a:lnTo>
                  <a:pt x="219" y="1243"/>
                </a:lnTo>
                <a:lnTo>
                  <a:pt x="326" y="1533"/>
                </a:lnTo>
                <a:lnTo>
                  <a:pt x="453" y="1487"/>
                </a:lnTo>
                <a:lnTo>
                  <a:pt x="511" y="1137"/>
                </a:lnTo>
                <a:close/>
                <a:moveTo>
                  <a:pt x="1255" y="867"/>
                </a:moveTo>
                <a:lnTo>
                  <a:pt x="882" y="1003"/>
                </a:lnTo>
                <a:lnTo>
                  <a:pt x="824" y="1352"/>
                </a:lnTo>
                <a:lnTo>
                  <a:pt x="1196" y="1217"/>
                </a:lnTo>
                <a:lnTo>
                  <a:pt x="1255" y="867"/>
                </a:lnTo>
                <a:close/>
                <a:moveTo>
                  <a:pt x="1997" y="597"/>
                </a:moveTo>
                <a:lnTo>
                  <a:pt x="1625" y="732"/>
                </a:lnTo>
                <a:lnTo>
                  <a:pt x="1566" y="1083"/>
                </a:lnTo>
                <a:lnTo>
                  <a:pt x="1939" y="947"/>
                </a:lnTo>
                <a:lnTo>
                  <a:pt x="1997" y="597"/>
                </a:lnTo>
                <a:close/>
                <a:moveTo>
                  <a:pt x="3085" y="351"/>
                </a:moveTo>
                <a:lnTo>
                  <a:pt x="3053" y="541"/>
                </a:lnTo>
                <a:lnTo>
                  <a:pt x="3143" y="509"/>
                </a:lnTo>
                <a:lnTo>
                  <a:pt x="3085" y="351"/>
                </a:lnTo>
                <a:close/>
                <a:moveTo>
                  <a:pt x="2740" y="327"/>
                </a:moveTo>
                <a:lnTo>
                  <a:pt x="2368" y="463"/>
                </a:lnTo>
                <a:lnTo>
                  <a:pt x="2310" y="812"/>
                </a:lnTo>
                <a:lnTo>
                  <a:pt x="2682" y="677"/>
                </a:lnTo>
                <a:lnTo>
                  <a:pt x="2740" y="327"/>
                </a:lnTo>
                <a:close/>
                <a:moveTo>
                  <a:pt x="3105" y="0"/>
                </a:moveTo>
                <a:lnTo>
                  <a:pt x="3124" y="5"/>
                </a:lnTo>
                <a:lnTo>
                  <a:pt x="3144" y="14"/>
                </a:lnTo>
                <a:lnTo>
                  <a:pt x="3160" y="27"/>
                </a:lnTo>
                <a:lnTo>
                  <a:pt x="3174" y="43"/>
                </a:lnTo>
                <a:lnTo>
                  <a:pt x="3185" y="64"/>
                </a:lnTo>
                <a:lnTo>
                  <a:pt x="3356" y="533"/>
                </a:lnTo>
                <a:lnTo>
                  <a:pt x="3362" y="559"/>
                </a:lnTo>
                <a:lnTo>
                  <a:pt x="3361" y="583"/>
                </a:lnTo>
                <a:lnTo>
                  <a:pt x="3353" y="607"/>
                </a:lnTo>
                <a:lnTo>
                  <a:pt x="3343" y="623"/>
                </a:lnTo>
                <a:lnTo>
                  <a:pt x="3331" y="637"/>
                </a:lnTo>
                <a:lnTo>
                  <a:pt x="3316" y="649"/>
                </a:lnTo>
                <a:lnTo>
                  <a:pt x="3298" y="657"/>
                </a:lnTo>
                <a:lnTo>
                  <a:pt x="673" y="1611"/>
                </a:lnTo>
                <a:lnTo>
                  <a:pt x="3480" y="1611"/>
                </a:lnTo>
                <a:lnTo>
                  <a:pt x="3506" y="1614"/>
                </a:lnTo>
                <a:lnTo>
                  <a:pt x="3529" y="1624"/>
                </a:lnTo>
                <a:lnTo>
                  <a:pt x="3548" y="1639"/>
                </a:lnTo>
                <a:lnTo>
                  <a:pt x="3563" y="1658"/>
                </a:lnTo>
                <a:lnTo>
                  <a:pt x="3573" y="1682"/>
                </a:lnTo>
                <a:lnTo>
                  <a:pt x="3576" y="1707"/>
                </a:lnTo>
                <a:lnTo>
                  <a:pt x="3576" y="3695"/>
                </a:lnTo>
                <a:lnTo>
                  <a:pt x="3573" y="3720"/>
                </a:lnTo>
                <a:lnTo>
                  <a:pt x="3563" y="3743"/>
                </a:lnTo>
                <a:lnTo>
                  <a:pt x="3548" y="3763"/>
                </a:lnTo>
                <a:lnTo>
                  <a:pt x="3529" y="3778"/>
                </a:lnTo>
                <a:lnTo>
                  <a:pt x="3506" y="3787"/>
                </a:lnTo>
                <a:lnTo>
                  <a:pt x="3480" y="3791"/>
                </a:lnTo>
                <a:lnTo>
                  <a:pt x="286" y="3791"/>
                </a:lnTo>
                <a:lnTo>
                  <a:pt x="259" y="3787"/>
                </a:lnTo>
                <a:lnTo>
                  <a:pt x="237" y="3778"/>
                </a:lnTo>
                <a:lnTo>
                  <a:pt x="218" y="3763"/>
                </a:lnTo>
                <a:lnTo>
                  <a:pt x="203" y="3743"/>
                </a:lnTo>
                <a:lnTo>
                  <a:pt x="193" y="3720"/>
                </a:lnTo>
                <a:lnTo>
                  <a:pt x="190" y="3695"/>
                </a:lnTo>
                <a:lnTo>
                  <a:pt x="190" y="1712"/>
                </a:lnTo>
                <a:lnTo>
                  <a:pt x="183" y="1701"/>
                </a:lnTo>
                <a:lnTo>
                  <a:pt x="177" y="1690"/>
                </a:lnTo>
                <a:lnTo>
                  <a:pt x="6" y="1219"/>
                </a:lnTo>
                <a:lnTo>
                  <a:pt x="0" y="1195"/>
                </a:lnTo>
                <a:lnTo>
                  <a:pt x="1" y="1169"/>
                </a:lnTo>
                <a:lnTo>
                  <a:pt x="9" y="1146"/>
                </a:lnTo>
                <a:lnTo>
                  <a:pt x="19" y="1129"/>
                </a:lnTo>
                <a:lnTo>
                  <a:pt x="31" y="1115"/>
                </a:lnTo>
                <a:lnTo>
                  <a:pt x="46" y="1104"/>
                </a:lnTo>
                <a:lnTo>
                  <a:pt x="63" y="1096"/>
                </a:lnTo>
                <a:lnTo>
                  <a:pt x="3061" y="6"/>
                </a:lnTo>
                <a:lnTo>
                  <a:pt x="3083" y="1"/>
                </a:lnTo>
                <a:lnTo>
                  <a:pt x="31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4" name="Shape 8104"/>
          <p:cNvSpPr/>
          <p:nvPr/>
        </p:nvSpPr>
        <p:spPr>
          <a:xfrm>
            <a:off x="4726435" y="4499657"/>
            <a:ext cx="258584" cy="211895"/>
          </a:xfrm>
          <a:custGeom>
            <a:avLst/>
            <a:gdLst/>
            <a:ahLst/>
            <a:cxnLst/>
            <a:rect l="0" t="0" r="0" b="0"/>
            <a:pathLst>
              <a:path w="3456" h="2830" extrusionOk="0">
                <a:moveTo>
                  <a:pt x="1392" y="628"/>
                </a:moveTo>
                <a:lnTo>
                  <a:pt x="1335" y="631"/>
                </a:lnTo>
                <a:lnTo>
                  <a:pt x="1280" y="640"/>
                </a:lnTo>
                <a:lnTo>
                  <a:pt x="1227" y="655"/>
                </a:lnTo>
                <a:lnTo>
                  <a:pt x="1177" y="674"/>
                </a:lnTo>
                <a:lnTo>
                  <a:pt x="1130" y="699"/>
                </a:lnTo>
                <a:lnTo>
                  <a:pt x="1085" y="728"/>
                </a:lnTo>
                <a:lnTo>
                  <a:pt x="1044" y="761"/>
                </a:lnTo>
                <a:lnTo>
                  <a:pt x="1006" y="799"/>
                </a:lnTo>
                <a:lnTo>
                  <a:pt x="973" y="840"/>
                </a:lnTo>
                <a:lnTo>
                  <a:pt x="944" y="885"/>
                </a:lnTo>
                <a:lnTo>
                  <a:pt x="920" y="932"/>
                </a:lnTo>
                <a:lnTo>
                  <a:pt x="900" y="982"/>
                </a:lnTo>
                <a:lnTo>
                  <a:pt x="885" y="1036"/>
                </a:lnTo>
                <a:lnTo>
                  <a:pt x="876" y="1090"/>
                </a:lnTo>
                <a:lnTo>
                  <a:pt x="872" y="1146"/>
                </a:lnTo>
                <a:lnTo>
                  <a:pt x="876" y="1202"/>
                </a:lnTo>
                <a:lnTo>
                  <a:pt x="885" y="1258"/>
                </a:lnTo>
                <a:lnTo>
                  <a:pt x="900" y="1310"/>
                </a:lnTo>
                <a:lnTo>
                  <a:pt x="907" y="1335"/>
                </a:lnTo>
                <a:lnTo>
                  <a:pt x="918" y="1361"/>
                </a:lnTo>
                <a:lnTo>
                  <a:pt x="933" y="1389"/>
                </a:lnTo>
                <a:lnTo>
                  <a:pt x="958" y="1432"/>
                </a:lnTo>
                <a:lnTo>
                  <a:pt x="988" y="1472"/>
                </a:lnTo>
                <a:lnTo>
                  <a:pt x="1020" y="1508"/>
                </a:lnTo>
                <a:lnTo>
                  <a:pt x="1057" y="1543"/>
                </a:lnTo>
                <a:lnTo>
                  <a:pt x="1089" y="1576"/>
                </a:lnTo>
                <a:lnTo>
                  <a:pt x="1124" y="1609"/>
                </a:lnTo>
                <a:lnTo>
                  <a:pt x="1159" y="1643"/>
                </a:lnTo>
                <a:lnTo>
                  <a:pt x="1197" y="1675"/>
                </a:lnTo>
                <a:lnTo>
                  <a:pt x="1235" y="1708"/>
                </a:lnTo>
                <a:lnTo>
                  <a:pt x="1273" y="1741"/>
                </a:lnTo>
                <a:lnTo>
                  <a:pt x="1312" y="1773"/>
                </a:lnTo>
                <a:lnTo>
                  <a:pt x="1351" y="1804"/>
                </a:lnTo>
                <a:lnTo>
                  <a:pt x="1390" y="1835"/>
                </a:lnTo>
                <a:lnTo>
                  <a:pt x="1427" y="1864"/>
                </a:lnTo>
                <a:lnTo>
                  <a:pt x="1465" y="1892"/>
                </a:lnTo>
                <a:lnTo>
                  <a:pt x="1501" y="1919"/>
                </a:lnTo>
                <a:lnTo>
                  <a:pt x="1535" y="1944"/>
                </a:lnTo>
                <a:lnTo>
                  <a:pt x="1568" y="1968"/>
                </a:lnTo>
                <a:lnTo>
                  <a:pt x="1598" y="1989"/>
                </a:lnTo>
                <a:lnTo>
                  <a:pt x="1625" y="2009"/>
                </a:lnTo>
                <a:lnTo>
                  <a:pt x="1651" y="2027"/>
                </a:lnTo>
                <a:lnTo>
                  <a:pt x="1672" y="2042"/>
                </a:lnTo>
                <a:lnTo>
                  <a:pt x="1691" y="2055"/>
                </a:lnTo>
                <a:lnTo>
                  <a:pt x="1707" y="2065"/>
                </a:lnTo>
                <a:lnTo>
                  <a:pt x="1718" y="2074"/>
                </a:lnTo>
                <a:lnTo>
                  <a:pt x="1725" y="2078"/>
                </a:lnTo>
                <a:lnTo>
                  <a:pt x="1727" y="2079"/>
                </a:lnTo>
                <a:lnTo>
                  <a:pt x="1730" y="2078"/>
                </a:lnTo>
                <a:lnTo>
                  <a:pt x="1736" y="2074"/>
                </a:lnTo>
                <a:lnTo>
                  <a:pt x="1748" y="2065"/>
                </a:lnTo>
                <a:lnTo>
                  <a:pt x="1763" y="2055"/>
                </a:lnTo>
                <a:lnTo>
                  <a:pt x="1781" y="2042"/>
                </a:lnTo>
                <a:lnTo>
                  <a:pt x="1803" y="2027"/>
                </a:lnTo>
                <a:lnTo>
                  <a:pt x="1829" y="2009"/>
                </a:lnTo>
                <a:lnTo>
                  <a:pt x="1857" y="1989"/>
                </a:lnTo>
                <a:lnTo>
                  <a:pt x="1887" y="1968"/>
                </a:lnTo>
                <a:lnTo>
                  <a:pt x="1920" y="1944"/>
                </a:lnTo>
                <a:lnTo>
                  <a:pt x="1954" y="1919"/>
                </a:lnTo>
                <a:lnTo>
                  <a:pt x="1990" y="1892"/>
                </a:lnTo>
                <a:lnTo>
                  <a:pt x="2026" y="1864"/>
                </a:lnTo>
                <a:lnTo>
                  <a:pt x="2064" y="1835"/>
                </a:lnTo>
                <a:lnTo>
                  <a:pt x="2103" y="1804"/>
                </a:lnTo>
                <a:lnTo>
                  <a:pt x="2142" y="1773"/>
                </a:lnTo>
                <a:lnTo>
                  <a:pt x="2181" y="1741"/>
                </a:lnTo>
                <a:lnTo>
                  <a:pt x="2220" y="1708"/>
                </a:lnTo>
                <a:lnTo>
                  <a:pt x="2258" y="1676"/>
                </a:lnTo>
                <a:lnTo>
                  <a:pt x="2295" y="1643"/>
                </a:lnTo>
                <a:lnTo>
                  <a:pt x="2331" y="1609"/>
                </a:lnTo>
                <a:lnTo>
                  <a:pt x="2366" y="1576"/>
                </a:lnTo>
                <a:lnTo>
                  <a:pt x="2398" y="1543"/>
                </a:lnTo>
                <a:lnTo>
                  <a:pt x="2434" y="1508"/>
                </a:lnTo>
                <a:lnTo>
                  <a:pt x="2467" y="1472"/>
                </a:lnTo>
                <a:lnTo>
                  <a:pt x="2496" y="1432"/>
                </a:lnTo>
                <a:lnTo>
                  <a:pt x="2522" y="1389"/>
                </a:lnTo>
                <a:lnTo>
                  <a:pt x="2536" y="1361"/>
                </a:lnTo>
                <a:lnTo>
                  <a:pt x="2547" y="1335"/>
                </a:lnTo>
                <a:lnTo>
                  <a:pt x="2555" y="1310"/>
                </a:lnTo>
                <a:lnTo>
                  <a:pt x="2570" y="1258"/>
                </a:lnTo>
                <a:lnTo>
                  <a:pt x="2578" y="1202"/>
                </a:lnTo>
                <a:lnTo>
                  <a:pt x="2582" y="1146"/>
                </a:lnTo>
                <a:lnTo>
                  <a:pt x="2578" y="1090"/>
                </a:lnTo>
                <a:lnTo>
                  <a:pt x="2570" y="1036"/>
                </a:lnTo>
                <a:lnTo>
                  <a:pt x="2555" y="982"/>
                </a:lnTo>
                <a:lnTo>
                  <a:pt x="2535" y="932"/>
                </a:lnTo>
                <a:lnTo>
                  <a:pt x="2510" y="885"/>
                </a:lnTo>
                <a:lnTo>
                  <a:pt x="2481" y="840"/>
                </a:lnTo>
                <a:lnTo>
                  <a:pt x="2447" y="799"/>
                </a:lnTo>
                <a:lnTo>
                  <a:pt x="2411" y="761"/>
                </a:lnTo>
                <a:lnTo>
                  <a:pt x="2369" y="728"/>
                </a:lnTo>
                <a:lnTo>
                  <a:pt x="2325" y="699"/>
                </a:lnTo>
                <a:lnTo>
                  <a:pt x="2277" y="674"/>
                </a:lnTo>
                <a:lnTo>
                  <a:pt x="2227" y="655"/>
                </a:lnTo>
                <a:lnTo>
                  <a:pt x="2174" y="640"/>
                </a:lnTo>
                <a:lnTo>
                  <a:pt x="2120" y="631"/>
                </a:lnTo>
                <a:lnTo>
                  <a:pt x="2063" y="628"/>
                </a:lnTo>
                <a:lnTo>
                  <a:pt x="2018" y="630"/>
                </a:lnTo>
                <a:lnTo>
                  <a:pt x="1977" y="636"/>
                </a:lnTo>
                <a:lnTo>
                  <a:pt x="1941" y="645"/>
                </a:lnTo>
                <a:lnTo>
                  <a:pt x="1907" y="659"/>
                </a:lnTo>
                <a:lnTo>
                  <a:pt x="1877" y="675"/>
                </a:lnTo>
                <a:lnTo>
                  <a:pt x="1849" y="693"/>
                </a:lnTo>
                <a:lnTo>
                  <a:pt x="1825" y="714"/>
                </a:lnTo>
                <a:lnTo>
                  <a:pt x="1805" y="737"/>
                </a:lnTo>
                <a:lnTo>
                  <a:pt x="1787" y="761"/>
                </a:lnTo>
                <a:lnTo>
                  <a:pt x="1772" y="787"/>
                </a:lnTo>
                <a:lnTo>
                  <a:pt x="1759" y="813"/>
                </a:lnTo>
                <a:lnTo>
                  <a:pt x="1749" y="840"/>
                </a:lnTo>
                <a:lnTo>
                  <a:pt x="1741" y="869"/>
                </a:lnTo>
                <a:lnTo>
                  <a:pt x="1734" y="896"/>
                </a:lnTo>
                <a:lnTo>
                  <a:pt x="1730" y="923"/>
                </a:lnTo>
                <a:lnTo>
                  <a:pt x="1727" y="949"/>
                </a:lnTo>
                <a:lnTo>
                  <a:pt x="1727" y="974"/>
                </a:lnTo>
                <a:lnTo>
                  <a:pt x="1725" y="943"/>
                </a:lnTo>
                <a:lnTo>
                  <a:pt x="1719" y="911"/>
                </a:lnTo>
                <a:lnTo>
                  <a:pt x="1708" y="878"/>
                </a:lnTo>
                <a:lnTo>
                  <a:pt x="1694" y="845"/>
                </a:lnTo>
                <a:lnTo>
                  <a:pt x="1677" y="811"/>
                </a:lnTo>
                <a:lnTo>
                  <a:pt x="1656" y="780"/>
                </a:lnTo>
                <a:lnTo>
                  <a:pt x="1632" y="749"/>
                </a:lnTo>
                <a:lnTo>
                  <a:pt x="1604" y="720"/>
                </a:lnTo>
                <a:lnTo>
                  <a:pt x="1575" y="694"/>
                </a:lnTo>
                <a:lnTo>
                  <a:pt x="1543" y="672"/>
                </a:lnTo>
                <a:lnTo>
                  <a:pt x="1508" y="654"/>
                </a:lnTo>
                <a:lnTo>
                  <a:pt x="1470" y="640"/>
                </a:lnTo>
                <a:lnTo>
                  <a:pt x="1432" y="631"/>
                </a:lnTo>
                <a:lnTo>
                  <a:pt x="1392" y="628"/>
                </a:lnTo>
                <a:close/>
                <a:moveTo>
                  <a:pt x="1727" y="0"/>
                </a:moveTo>
                <a:lnTo>
                  <a:pt x="1728" y="0"/>
                </a:lnTo>
                <a:lnTo>
                  <a:pt x="1837" y="2"/>
                </a:lnTo>
                <a:lnTo>
                  <a:pt x="1945" y="9"/>
                </a:lnTo>
                <a:lnTo>
                  <a:pt x="2051" y="21"/>
                </a:lnTo>
                <a:lnTo>
                  <a:pt x="2153" y="39"/>
                </a:lnTo>
                <a:lnTo>
                  <a:pt x="2255" y="60"/>
                </a:lnTo>
                <a:lnTo>
                  <a:pt x="2352" y="86"/>
                </a:lnTo>
                <a:lnTo>
                  <a:pt x="2447" y="116"/>
                </a:lnTo>
                <a:lnTo>
                  <a:pt x="2541" y="151"/>
                </a:lnTo>
                <a:lnTo>
                  <a:pt x="2630" y="188"/>
                </a:lnTo>
                <a:lnTo>
                  <a:pt x="2716" y="231"/>
                </a:lnTo>
                <a:lnTo>
                  <a:pt x="2797" y="276"/>
                </a:lnTo>
                <a:lnTo>
                  <a:pt x="2876" y="325"/>
                </a:lnTo>
                <a:lnTo>
                  <a:pt x="2950" y="378"/>
                </a:lnTo>
                <a:lnTo>
                  <a:pt x="3020" y="434"/>
                </a:lnTo>
                <a:lnTo>
                  <a:pt x="3085" y="492"/>
                </a:lnTo>
                <a:lnTo>
                  <a:pt x="3146" y="554"/>
                </a:lnTo>
                <a:lnTo>
                  <a:pt x="3203" y="617"/>
                </a:lnTo>
                <a:lnTo>
                  <a:pt x="3254" y="684"/>
                </a:lnTo>
                <a:lnTo>
                  <a:pt x="3299" y="753"/>
                </a:lnTo>
                <a:lnTo>
                  <a:pt x="3340" y="825"/>
                </a:lnTo>
                <a:lnTo>
                  <a:pt x="3374" y="898"/>
                </a:lnTo>
                <a:lnTo>
                  <a:pt x="3404" y="974"/>
                </a:lnTo>
                <a:lnTo>
                  <a:pt x="3426" y="1051"/>
                </a:lnTo>
                <a:lnTo>
                  <a:pt x="3442" y="1129"/>
                </a:lnTo>
                <a:lnTo>
                  <a:pt x="3453" y="1210"/>
                </a:lnTo>
                <a:lnTo>
                  <a:pt x="3456" y="1291"/>
                </a:lnTo>
                <a:lnTo>
                  <a:pt x="3453" y="1374"/>
                </a:lnTo>
                <a:lnTo>
                  <a:pt x="3442" y="1454"/>
                </a:lnTo>
                <a:lnTo>
                  <a:pt x="3426" y="1532"/>
                </a:lnTo>
                <a:lnTo>
                  <a:pt x="3404" y="1609"/>
                </a:lnTo>
                <a:lnTo>
                  <a:pt x="3374" y="1686"/>
                </a:lnTo>
                <a:lnTo>
                  <a:pt x="3340" y="1759"/>
                </a:lnTo>
                <a:lnTo>
                  <a:pt x="3299" y="1831"/>
                </a:lnTo>
                <a:lnTo>
                  <a:pt x="3254" y="1899"/>
                </a:lnTo>
                <a:lnTo>
                  <a:pt x="3203" y="1966"/>
                </a:lnTo>
                <a:lnTo>
                  <a:pt x="3146" y="2030"/>
                </a:lnTo>
                <a:lnTo>
                  <a:pt x="3085" y="2091"/>
                </a:lnTo>
                <a:lnTo>
                  <a:pt x="3020" y="2150"/>
                </a:lnTo>
                <a:lnTo>
                  <a:pt x="2950" y="2205"/>
                </a:lnTo>
                <a:lnTo>
                  <a:pt x="2876" y="2258"/>
                </a:lnTo>
                <a:lnTo>
                  <a:pt x="2797" y="2307"/>
                </a:lnTo>
                <a:lnTo>
                  <a:pt x="2716" y="2352"/>
                </a:lnTo>
                <a:lnTo>
                  <a:pt x="2630" y="2394"/>
                </a:lnTo>
                <a:lnTo>
                  <a:pt x="2541" y="2433"/>
                </a:lnTo>
                <a:lnTo>
                  <a:pt x="2447" y="2467"/>
                </a:lnTo>
                <a:lnTo>
                  <a:pt x="2352" y="2497"/>
                </a:lnTo>
                <a:lnTo>
                  <a:pt x="2255" y="2523"/>
                </a:lnTo>
                <a:lnTo>
                  <a:pt x="2153" y="2544"/>
                </a:lnTo>
                <a:lnTo>
                  <a:pt x="2051" y="2562"/>
                </a:lnTo>
                <a:lnTo>
                  <a:pt x="1945" y="2573"/>
                </a:lnTo>
                <a:lnTo>
                  <a:pt x="1837" y="2582"/>
                </a:lnTo>
                <a:lnTo>
                  <a:pt x="1728" y="2584"/>
                </a:lnTo>
                <a:lnTo>
                  <a:pt x="1614" y="2581"/>
                </a:lnTo>
                <a:lnTo>
                  <a:pt x="1501" y="2572"/>
                </a:lnTo>
                <a:lnTo>
                  <a:pt x="1391" y="2559"/>
                </a:lnTo>
                <a:lnTo>
                  <a:pt x="1283" y="2540"/>
                </a:lnTo>
                <a:lnTo>
                  <a:pt x="1177" y="2516"/>
                </a:lnTo>
                <a:lnTo>
                  <a:pt x="1131" y="2540"/>
                </a:lnTo>
                <a:lnTo>
                  <a:pt x="1083" y="2563"/>
                </a:lnTo>
                <a:lnTo>
                  <a:pt x="1034" y="2587"/>
                </a:lnTo>
                <a:lnTo>
                  <a:pt x="983" y="2611"/>
                </a:lnTo>
                <a:lnTo>
                  <a:pt x="932" y="2635"/>
                </a:lnTo>
                <a:lnTo>
                  <a:pt x="881" y="2658"/>
                </a:lnTo>
                <a:lnTo>
                  <a:pt x="829" y="2681"/>
                </a:lnTo>
                <a:lnTo>
                  <a:pt x="778" y="2704"/>
                </a:lnTo>
                <a:lnTo>
                  <a:pt x="728" y="2725"/>
                </a:lnTo>
                <a:lnTo>
                  <a:pt x="679" y="2744"/>
                </a:lnTo>
                <a:lnTo>
                  <a:pt x="632" y="2762"/>
                </a:lnTo>
                <a:lnTo>
                  <a:pt x="585" y="2779"/>
                </a:lnTo>
                <a:lnTo>
                  <a:pt x="541" y="2793"/>
                </a:lnTo>
                <a:lnTo>
                  <a:pt x="501" y="2806"/>
                </a:lnTo>
                <a:lnTo>
                  <a:pt x="462" y="2816"/>
                </a:lnTo>
                <a:lnTo>
                  <a:pt x="427" y="2824"/>
                </a:lnTo>
                <a:lnTo>
                  <a:pt x="396" y="2828"/>
                </a:lnTo>
                <a:lnTo>
                  <a:pt x="369" y="2830"/>
                </a:lnTo>
                <a:lnTo>
                  <a:pt x="405" y="2771"/>
                </a:lnTo>
                <a:lnTo>
                  <a:pt x="439" y="2708"/>
                </a:lnTo>
                <a:lnTo>
                  <a:pt x="468" y="2643"/>
                </a:lnTo>
                <a:lnTo>
                  <a:pt x="494" y="2579"/>
                </a:lnTo>
                <a:lnTo>
                  <a:pt x="516" y="2513"/>
                </a:lnTo>
                <a:lnTo>
                  <a:pt x="536" y="2447"/>
                </a:lnTo>
                <a:lnTo>
                  <a:pt x="553" y="2381"/>
                </a:lnTo>
                <a:lnTo>
                  <a:pt x="568" y="2319"/>
                </a:lnTo>
                <a:lnTo>
                  <a:pt x="579" y="2257"/>
                </a:lnTo>
                <a:lnTo>
                  <a:pt x="506" y="2205"/>
                </a:lnTo>
                <a:lnTo>
                  <a:pt x="436" y="2149"/>
                </a:lnTo>
                <a:lnTo>
                  <a:pt x="370" y="2090"/>
                </a:lnTo>
                <a:lnTo>
                  <a:pt x="309" y="2029"/>
                </a:lnTo>
                <a:lnTo>
                  <a:pt x="253" y="1965"/>
                </a:lnTo>
                <a:lnTo>
                  <a:pt x="202" y="1898"/>
                </a:lnTo>
                <a:lnTo>
                  <a:pt x="156" y="1829"/>
                </a:lnTo>
                <a:lnTo>
                  <a:pt x="116" y="1759"/>
                </a:lnTo>
                <a:lnTo>
                  <a:pt x="82" y="1684"/>
                </a:lnTo>
                <a:lnTo>
                  <a:pt x="52" y="1609"/>
                </a:lnTo>
                <a:lnTo>
                  <a:pt x="30" y="1532"/>
                </a:lnTo>
                <a:lnTo>
                  <a:pt x="14" y="1454"/>
                </a:lnTo>
                <a:lnTo>
                  <a:pt x="3" y="1374"/>
                </a:lnTo>
                <a:lnTo>
                  <a:pt x="0" y="1291"/>
                </a:lnTo>
                <a:lnTo>
                  <a:pt x="3" y="1210"/>
                </a:lnTo>
                <a:lnTo>
                  <a:pt x="14" y="1129"/>
                </a:lnTo>
                <a:lnTo>
                  <a:pt x="30" y="1051"/>
                </a:lnTo>
                <a:lnTo>
                  <a:pt x="52" y="974"/>
                </a:lnTo>
                <a:lnTo>
                  <a:pt x="82" y="898"/>
                </a:lnTo>
                <a:lnTo>
                  <a:pt x="116" y="825"/>
                </a:lnTo>
                <a:lnTo>
                  <a:pt x="157" y="753"/>
                </a:lnTo>
                <a:lnTo>
                  <a:pt x="202" y="684"/>
                </a:lnTo>
                <a:lnTo>
                  <a:pt x="253" y="617"/>
                </a:lnTo>
                <a:lnTo>
                  <a:pt x="310" y="554"/>
                </a:lnTo>
                <a:lnTo>
                  <a:pt x="371" y="492"/>
                </a:lnTo>
                <a:lnTo>
                  <a:pt x="436" y="434"/>
                </a:lnTo>
                <a:lnTo>
                  <a:pt x="506" y="378"/>
                </a:lnTo>
                <a:lnTo>
                  <a:pt x="580" y="325"/>
                </a:lnTo>
                <a:lnTo>
                  <a:pt x="659" y="276"/>
                </a:lnTo>
                <a:lnTo>
                  <a:pt x="740" y="231"/>
                </a:lnTo>
                <a:lnTo>
                  <a:pt x="826" y="188"/>
                </a:lnTo>
                <a:lnTo>
                  <a:pt x="915" y="151"/>
                </a:lnTo>
                <a:lnTo>
                  <a:pt x="1009" y="116"/>
                </a:lnTo>
                <a:lnTo>
                  <a:pt x="1104" y="86"/>
                </a:lnTo>
                <a:lnTo>
                  <a:pt x="1201" y="60"/>
                </a:lnTo>
                <a:lnTo>
                  <a:pt x="1303" y="39"/>
                </a:lnTo>
                <a:lnTo>
                  <a:pt x="1405" y="21"/>
                </a:lnTo>
                <a:lnTo>
                  <a:pt x="1511" y="9"/>
                </a:lnTo>
                <a:lnTo>
                  <a:pt x="1619" y="2"/>
                </a:lnTo>
                <a:lnTo>
                  <a:pt x="17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105" name="Shape 8105"/>
          <p:cNvGrpSpPr/>
          <p:nvPr/>
        </p:nvGrpSpPr>
        <p:grpSpPr>
          <a:xfrm>
            <a:off x="5819901" y="4497649"/>
            <a:ext cx="208556" cy="215910"/>
            <a:chOff x="-2328" y="2797"/>
            <a:chExt cx="1418" cy="1468"/>
          </a:xfrm>
        </p:grpSpPr>
        <p:sp>
          <p:nvSpPr>
            <p:cNvPr id="8106" name="Shape 8106"/>
            <p:cNvSpPr/>
            <p:nvPr/>
          </p:nvSpPr>
          <p:spPr>
            <a:xfrm>
              <a:off x="-1997" y="3129"/>
              <a:ext cx="757" cy="917"/>
            </a:xfrm>
            <a:custGeom>
              <a:avLst/>
              <a:gdLst/>
              <a:ahLst/>
              <a:cxnLst/>
              <a:rect l="0" t="0" r="0" b="0"/>
              <a:pathLst>
                <a:path w="2272" h="2751" extrusionOk="0">
                  <a:moveTo>
                    <a:pt x="1135" y="288"/>
                  </a:moveTo>
                  <a:lnTo>
                    <a:pt x="1054" y="293"/>
                  </a:lnTo>
                  <a:lnTo>
                    <a:pt x="975" y="305"/>
                  </a:lnTo>
                  <a:lnTo>
                    <a:pt x="897" y="323"/>
                  </a:lnTo>
                  <a:lnTo>
                    <a:pt x="823" y="349"/>
                  </a:lnTo>
                  <a:lnTo>
                    <a:pt x="753" y="380"/>
                  </a:lnTo>
                  <a:lnTo>
                    <a:pt x="686" y="419"/>
                  </a:lnTo>
                  <a:lnTo>
                    <a:pt x="623" y="462"/>
                  </a:lnTo>
                  <a:lnTo>
                    <a:pt x="564" y="512"/>
                  </a:lnTo>
                  <a:lnTo>
                    <a:pt x="509" y="566"/>
                  </a:lnTo>
                  <a:lnTo>
                    <a:pt x="460" y="625"/>
                  </a:lnTo>
                  <a:lnTo>
                    <a:pt x="416" y="689"/>
                  </a:lnTo>
                  <a:lnTo>
                    <a:pt x="378" y="756"/>
                  </a:lnTo>
                  <a:lnTo>
                    <a:pt x="346" y="827"/>
                  </a:lnTo>
                  <a:lnTo>
                    <a:pt x="321" y="901"/>
                  </a:lnTo>
                  <a:lnTo>
                    <a:pt x="302" y="978"/>
                  </a:lnTo>
                  <a:lnTo>
                    <a:pt x="291" y="1058"/>
                  </a:lnTo>
                  <a:lnTo>
                    <a:pt x="287" y="1140"/>
                  </a:lnTo>
                  <a:lnTo>
                    <a:pt x="291" y="1221"/>
                  </a:lnTo>
                  <a:lnTo>
                    <a:pt x="302" y="1302"/>
                  </a:lnTo>
                  <a:lnTo>
                    <a:pt x="321" y="1378"/>
                  </a:lnTo>
                  <a:lnTo>
                    <a:pt x="348" y="1454"/>
                  </a:lnTo>
                  <a:lnTo>
                    <a:pt x="381" y="1528"/>
                  </a:lnTo>
                  <a:lnTo>
                    <a:pt x="421" y="1597"/>
                  </a:lnTo>
                  <a:lnTo>
                    <a:pt x="469" y="1664"/>
                  </a:lnTo>
                  <a:lnTo>
                    <a:pt x="512" y="1717"/>
                  </a:lnTo>
                  <a:lnTo>
                    <a:pt x="560" y="1773"/>
                  </a:lnTo>
                  <a:lnTo>
                    <a:pt x="561" y="1775"/>
                  </a:lnTo>
                  <a:lnTo>
                    <a:pt x="600" y="1822"/>
                  </a:lnTo>
                  <a:lnTo>
                    <a:pt x="642" y="1870"/>
                  </a:lnTo>
                  <a:lnTo>
                    <a:pt x="682" y="1921"/>
                  </a:lnTo>
                  <a:lnTo>
                    <a:pt x="722" y="1975"/>
                  </a:lnTo>
                  <a:lnTo>
                    <a:pt x="761" y="2032"/>
                  </a:lnTo>
                  <a:lnTo>
                    <a:pt x="796" y="2092"/>
                  </a:lnTo>
                  <a:lnTo>
                    <a:pt x="829" y="2156"/>
                  </a:lnTo>
                  <a:lnTo>
                    <a:pt x="857" y="2222"/>
                  </a:lnTo>
                  <a:lnTo>
                    <a:pt x="880" y="2292"/>
                  </a:lnTo>
                  <a:lnTo>
                    <a:pt x="884" y="2309"/>
                  </a:lnTo>
                  <a:lnTo>
                    <a:pt x="888" y="2330"/>
                  </a:lnTo>
                  <a:lnTo>
                    <a:pt x="892" y="2354"/>
                  </a:lnTo>
                  <a:lnTo>
                    <a:pt x="896" y="2385"/>
                  </a:lnTo>
                  <a:lnTo>
                    <a:pt x="897" y="2420"/>
                  </a:lnTo>
                  <a:lnTo>
                    <a:pt x="900" y="2463"/>
                  </a:lnTo>
                  <a:lnTo>
                    <a:pt x="1366" y="2463"/>
                  </a:lnTo>
                  <a:lnTo>
                    <a:pt x="1367" y="2423"/>
                  </a:lnTo>
                  <a:lnTo>
                    <a:pt x="1370" y="2389"/>
                  </a:lnTo>
                  <a:lnTo>
                    <a:pt x="1373" y="2361"/>
                  </a:lnTo>
                  <a:lnTo>
                    <a:pt x="1377" y="2336"/>
                  </a:lnTo>
                  <a:lnTo>
                    <a:pt x="1381" y="2317"/>
                  </a:lnTo>
                  <a:lnTo>
                    <a:pt x="1385" y="2301"/>
                  </a:lnTo>
                  <a:lnTo>
                    <a:pt x="1408" y="2231"/>
                  </a:lnTo>
                  <a:lnTo>
                    <a:pt x="1436" y="2165"/>
                  </a:lnTo>
                  <a:lnTo>
                    <a:pt x="1468" y="2102"/>
                  </a:lnTo>
                  <a:lnTo>
                    <a:pt x="1504" y="2041"/>
                  </a:lnTo>
                  <a:lnTo>
                    <a:pt x="1545" y="1983"/>
                  </a:lnTo>
                  <a:lnTo>
                    <a:pt x="1586" y="1927"/>
                  </a:lnTo>
                  <a:lnTo>
                    <a:pt x="1629" y="1872"/>
                  </a:lnTo>
                  <a:lnTo>
                    <a:pt x="1672" y="1819"/>
                  </a:lnTo>
                  <a:lnTo>
                    <a:pt x="1715" y="1769"/>
                  </a:lnTo>
                  <a:lnTo>
                    <a:pt x="1721" y="1762"/>
                  </a:lnTo>
                  <a:lnTo>
                    <a:pt x="1764" y="1711"/>
                  </a:lnTo>
                  <a:lnTo>
                    <a:pt x="1801" y="1664"/>
                  </a:lnTo>
                  <a:lnTo>
                    <a:pt x="1850" y="1598"/>
                  </a:lnTo>
                  <a:lnTo>
                    <a:pt x="1890" y="1528"/>
                  </a:lnTo>
                  <a:lnTo>
                    <a:pt x="1924" y="1455"/>
                  </a:lnTo>
                  <a:lnTo>
                    <a:pt x="1949" y="1380"/>
                  </a:lnTo>
                  <a:lnTo>
                    <a:pt x="1968" y="1302"/>
                  </a:lnTo>
                  <a:lnTo>
                    <a:pt x="1980" y="1221"/>
                  </a:lnTo>
                  <a:lnTo>
                    <a:pt x="1984" y="1140"/>
                  </a:lnTo>
                  <a:lnTo>
                    <a:pt x="1980" y="1058"/>
                  </a:lnTo>
                  <a:lnTo>
                    <a:pt x="1968" y="978"/>
                  </a:lnTo>
                  <a:lnTo>
                    <a:pt x="1949" y="901"/>
                  </a:lnTo>
                  <a:lnTo>
                    <a:pt x="1924" y="827"/>
                  </a:lnTo>
                  <a:lnTo>
                    <a:pt x="1893" y="756"/>
                  </a:lnTo>
                  <a:lnTo>
                    <a:pt x="1854" y="689"/>
                  </a:lnTo>
                  <a:lnTo>
                    <a:pt x="1811" y="625"/>
                  </a:lnTo>
                  <a:lnTo>
                    <a:pt x="1761" y="566"/>
                  </a:lnTo>
                  <a:lnTo>
                    <a:pt x="1707" y="512"/>
                  </a:lnTo>
                  <a:lnTo>
                    <a:pt x="1648" y="462"/>
                  </a:lnTo>
                  <a:lnTo>
                    <a:pt x="1585" y="419"/>
                  </a:lnTo>
                  <a:lnTo>
                    <a:pt x="1518" y="380"/>
                  </a:lnTo>
                  <a:lnTo>
                    <a:pt x="1447" y="349"/>
                  </a:lnTo>
                  <a:lnTo>
                    <a:pt x="1373" y="323"/>
                  </a:lnTo>
                  <a:lnTo>
                    <a:pt x="1296" y="305"/>
                  </a:lnTo>
                  <a:lnTo>
                    <a:pt x="1217" y="293"/>
                  </a:lnTo>
                  <a:lnTo>
                    <a:pt x="1135" y="288"/>
                  </a:lnTo>
                  <a:close/>
                  <a:moveTo>
                    <a:pt x="1135" y="0"/>
                  </a:moveTo>
                  <a:lnTo>
                    <a:pt x="1233" y="6"/>
                  </a:lnTo>
                  <a:lnTo>
                    <a:pt x="1328" y="18"/>
                  </a:lnTo>
                  <a:lnTo>
                    <a:pt x="1422" y="38"/>
                  </a:lnTo>
                  <a:lnTo>
                    <a:pt x="1513" y="65"/>
                  </a:lnTo>
                  <a:lnTo>
                    <a:pt x="1599" y="100"/>
                  </a:lnTo>
                  <a:lnTo>
                    <a:pt x="1682" y="142"/>
                  </a:lnTo>
                  <a:lnTo>
                    <a:pt x="1761" y="189"/>
                  </a:lnTo>
                  <a:lnTo>
                    <a:pt x="1835" y="243"/>
                  </a:lnTo>
                  <a:lnTo>
                    <a:pt x="1905" y="303"/>
                  </a:lnTo>
                  <a:lnTo>
                    <a:pt x="1971" y="368"/>
                  </a:lnTo>
                  <a:lnTo>
                    <a:pt x="2030" y="438"/>
                  </a:lnTo>
                  <a:lnTo>
                    <a:pt x="2084" y="513"/>
                  </a:lnTo>
                  <a:lnTo>
                    <a:pt x="2132" y="592"/>
                  </a:lnTo>
                  <a:lnTo>
                    <a:pt x="2172" y="675"/>
                  </a:lnTo>
                  <a:lnTo>
                    <a:pt x="2207" y="763"/>
                  </a:lnTo>
                  <a:lnTo>
                    <a:pt x="2235" y="853"/>
                  </a:lnTo>
                  <a:lnTo>
                    <a:pt x="2256" y="946"/>
                  </a:lnTo>
                  <a:lnTo>
                    <a:pt x="2268" y="1042"/>
                  </a:lnTo>
                  <a:lnTo>
                    <a:pt x="2272" y="1140"/>
                  </a:lnTo>
                  <a:lnTo>
                    <a:pt x="2268" y="1225"/>
                  </a:lnTo>
                  <a:lnTo>
                    <a:pt x="2260" y="1308"/>
                  </a:lnTo>
                  <a:lnTo>
                    <a:pt x="2243" y="1392"/>
                  </a:lnTo>
                  <a:lnTo>
                    <a:pt x="2222" y="1473"/>
                  </a:lnTo>
                  <a:lnTo>
                    <a:pt x="2195" y="1551"/>
                  </a:lnTo>
                  <a:lnTo>
                    <a:pt x="2161" y="1628"/>
                  </a:lnTo>
                  <a:lnTo>
                    <a:pt x="2123" y="1702"/>
                  </a:lnTo>
                  <a:lnTo>
                    <a:pt x="2078" y="1773"/>
                  </a:lnTo>
                  <a:lnTo>
                    <a:pt x="2028" y="1843"/>
                  </a:lnTo>
                  <a:lnTo>
                    <a:pt x="1985" y="1894"/>
                  </a:lnTo>
                  <a:lnTo>
                    <a:pt x="1940" y="1950"/>
                  </a:lnTo>
                  <a:lnTo>
                    <a:pt x="1936" y="1955"/>
                  </a:lnTo>
                  <a:lnTo>
                    <a:pt x="1887" y="2010"/>
                  </a:lnTo>
                  <a:lnTo>
                    <a:pt x="1840" y="2068"/>
                  </a:lnTo>
                  <a:lnTo>
                    <a:pt x="1795" y="2127"/>
                  </a:lnTo>
                  <a:lnTo>
                    <a:pt x="1753" y="2188"/>
                  </a:lnTo>
                  <a:lnTo>
                    <a:pt x="1715" y="2250"/>
                  </a:lnTo>
                  <a:lnTo>
                    <a:pt x="1684" y="2313"/>
                  </a:lnTo>
                  <a:lnTo>
                    <a:pt x="1663" y="2378"/>
                  </a:lnTo>
                  <a:lnTo>
                    <a:pt x="1658" y="2401"/>
                  </a:lnTo>
                  <a:lnTo>
                    <a:pt x="1655" y="2432"/>
                  </a:lnTo>
                  <a:lnTo>
                    <a:pt x="1654" y="2472"/>
                  </a:lnTo>
                  <a:lnTo>
                    <a:pt x="1652" y="2518"/>
                  </a:lnTo>
                  <a:lnTo>
                    <a:pt x="1652" y="2607"/>
                  </a:lnTo>
                  <a:lnTo>
                    <a:pt x="1648" y="2639"/>
                  </a:lnTo>
                  <a:lnTo>
                    <a:pt x="1637" y="2670"/>
                  </a:lnTo>
                  <a:lnTo>
                    <a:pt x="1621" y="2696"/>
                  </a:lnTo>
                  <a:lnTo>
                    <a:pt x="1599" y="2719"/>
                  </a:lnTo>
                  <a:lnTo>
                    <a:pt x="1572" y="2736"/>
                  </a:lnTo>
                  <a:lnTo>
                    <a:pt x="1542" y="2747"/>
                  </a:lnTo>
                  <a:lnTo>
                    <a:pt x="1508" y="2751"/>
                  </a:lnTo>
                  <a:lnTo>
                    <a:pt x="756" y="2751"/>
                  </a:lnTo>
                  <a:lnTo>
                    <a:pt x="722" y="2747"/>
                  </a:lnTo>
                  <a:lnTo>
                    <a:pt x="693" y="2736"/>
                  </a:lnTo>
                  <a:lnTo>
                    <a:pt x="666" y="2719"/>
                  </a:lnTo>
                  <a:lnTo>
                    <a:pt x="643" y="2696"/>
                  </a:lnTo>
                  <a:lnTo>
                    <a:pt x="627" y="2670"/>
                  </a:lnTo>
                  <a:lnTo>
                    <a:pt x="616" y="2639"/>
                  </a:lnTo>
                  <a:lnTo>
                    <a:pt x="612" y="2607"/>
                  </a:lnTo>
                  <a:lnTo>
                    <a:pt x="612" y="2520"/>
                  </a:lnTo>
                  <a:lnTo>
                    <a:pt x="612" y="2487"/>
                  </a:lnTo>
                  <a:lnTo>
                    <a:pt x="611" y="2454"/>
                  </a:lnTo>
                  <a:lnTo>
                    <a:pt x="610" y="2421"/>
                  </a:lnTo>
                  <a:lnTo>
                    <a:pt x="607" y="2392"/>
                  </a:lnTo>
                  <a:lnTo>
                    <a:pt x="602" y="2367"/>
                  </a:lnTo>
                  <a:lnTo>
                    <a:pt x="583" y="2312"/>
                  </a:lnTo>
                  <a:lnTo>
                    <a:pt x="559" y="2258"/>
                  </a:lnTo>
                  <a:lnTo>
                    <a:pt x="530" y="2206"/>
                  </a:lnTo>
                  <a:lnTo>
                    <a:pt x="497" y="2154"/>
                  </a:lnTo>
                  <a:lnTo>
                    <a:pt x="462" y="2106"/>
                  </a:lnTo>
                  <a:lnTo>
                    <a:pt x="423" y="2057"/>
                  </a:lnTo>
                  <a:lnTo>
                    <a:pt x="384" y="2010"/>
                  </a:lnTo>
                  <a:lnTo>
                    <a:pt x="344" y="1963"/>
                  </a:lnTo>
                  <a:lnTo>
                    <a:pt x="342" y="1960"/>
                  </a:lnTo>
                  <a:lnTo>
                    <a:pt x="291" y="1901"/>
                  </a:lnTo>
                  <a:lnTo>
                    <a:pt x="243" y="1842"/>
                  </a:lnTo>
                  <a:lnTo>
                    <a:pt x="192" y="1773"/>
                  </a:lnTo>
                  <a:lnTo>
                    <a:pt x="147" y="1702"/>
                  </a:lnTo>
                  <a:lnTo>
                    <a:pt x="108" y="1628"/>
                  </a:lnTo>
                  <a:lnTo>
                    <a:pt x="76" y="1551"/>
                  </a:lnTo>
                  <a:lnTo>
                    <a:pt x="48" y="1471"/>
                  </a:lnTo>
                  <a:lnTo>
                    <a:pt x="26" y="1391"/>
                  </a:lnTo>
                  <a:lnTo>
                    <a:pt x="12" y="1308"/>
                  </a:lnTo>
                  <a:lnTo>
                    <a:pt x="2" y="1225"/>
                  </a:lnTo>
                  <a:lnTo>
                    <a:pt x="0" y="1140"/>
                  </a:lnTo>
                  <a:lnTo>
                    <a:pt x="4" y="1042"/>
                  </a:lnTo>
                  <a:lnTo>
                    <a:pt x="16" y="946"/>
                  </a:lnTo>
                  <a:lnTo>
                    <a:pt x="36" y="853"/>
                  </a:lnTo>
                  <a:lnTo>
                    <a:pt x="64" y="763"/>
                  </a:lnTo>
                  <a:lnTo>
                    <a:pt x="98" y="675"/>
                  </a:lnTo>
                  <a:lnTo>
                    <a:pt x="139" y="592"/>
                  </a:lnTo>
                  <a:lnTo>
                    <a:pt x="188" y="513"/>
                  </a:lnTo>
                  <a:lnTo>
                    <a:pt x="241" y="438"/>
                  </a:lnTo>
                  <a:lnTo>
                    <a:pt x="301" y="368"/>
                  </a:lnTo>
                  <a:lnTo>
                    <a:pt x="365" y="303"/>
                  </a:lnTo>
                  <a:lnTo>
                    <a:pt x="436" y="243"/>
                  </a:lnTo>
                  <a:lnTo>
                    <a:pt x="510" y="189"/>
                  </a:lnTo>
                  <a:lnTo>
                    <a:pt x="589" y="142"/>
                  </a:lnTo>
                  <a:lnTo>
                    <a:pt x="673" y="100"/>
                  </a:lnTo>
                  <a:lnTo>
                    <a:pt x="759" y="65"/>
                  </a:lnTo>
                  <a:lnTo>
                    <a:pt x="849" y="38"/>
                  </a:lnTo>
                  <a:lnTo>
                    <a:pt x="941" y="18"/>
                  </a:lnTo>
                  <a:lnTo>
                    <a:pt x="1038" y="6"/>
                  </a:lnTo>
                  <a:lnTo>
                    <a:pt x="11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7" name="Shape 8107"/>
            <p:cNvSpPr/>
            <p:nvPr/>
          </p:nvSpPr>
          <p:spPr>
            <a:xfrm>
              <a:off x="-1793" y="4059"/>
              <a:ext cx="346" cy="96"/>
            </a:xfrm>
            <a:custGeom>
              <a:avLst/>
              <a:gdLst/>
              <a:ahLst/>
              <a:cxnLst/>
              <a:rect l="0" t="0" r="0" b="0"/>
              <a:pathLst>
                <a:path w="1040" h="288" extrusionOk="0">
                  <a:moveTo>
                    <a:pt x="144" y="0"/>
                  </a:moveTo>
                  <a:lnTo>
                    <a:pt x="896" y="0"/>
                  </a:lnTo>
                  <a:lnTo>
                    <a:pt x="930" y="4"/>
                  </a:lnTo>
                  <a:lnTo>
                    <a:pt x="960" y="15"/>
                  </a:lnTo>
                  <a:lnTo>
                    <a:pt x="987" y="31"/>
                  </a:lnTo>
                  <a:lnTo>
                    <a:pt x="1009" y="54"/>
                  </a:lnTo>
                  <a:lnTo>
                    <a:pt x="1025" y="81"/>
                  </a:lnTo>
                  <a:lnTo>
                    <a:pt x="1036" y="110"/>
                  </a:lnTo>
                  <a:lnTo>
                    <a:pt x="1040" y="144"/>
                  </a:lnTo>
                  <a:lnTo>
                    <a:pt x="1036" y="178"/>
                  </a:lnTo>
                  <a:lnTo>
                    <a:pt x="1025" y="207"/>
                  </a:lnTo>
                  <a:lnTo>
                    <a:pt x="1009" y="234"/>
                  </a:lnTo>
                  <a:lnTo>
                    <a:pt x="987" y="256"/>
                  </a:lnTo>
                  <a:lnTo>
                    <a:pt x="960" y="273"/>
                  </a:lnTo>
                  <a:lnTo>
                    <a:pt x="930" y="284"/>
                  </a:lnTo>
                  <a:lnTo>
                    <a:pt x="896" y="288"/>
                  </a:lnTo>
                  <a:lnTo>
                    <a:pt x="144" y="288"/>
                  </a:lnTo>
                  <a:lnTo>
                    <a:pt x="110" y="284"/>
                  </a:lnTo>
                  <a:lnTo>
                    <a:pt x="81" y="273"/>
                  </a:lnTo>
                  <a:lnTo>
                    <a:pt x="54" y="256"/>
                  </a:lnTo>
                  <a:lnTo>
                    <a:pt x="31" y="234"/>
                  </a:lnTo>
                  <a:lnTo>
                    <a:pt x="15" y="207"/>
                  </a:lnTo>
                  <a:lnTo>
                    <a:pt x="4" y="178"/>
                  </a:lnTo>
                  <a:lnTo>
                    <a:pt x="0" y="144"/>
                  </a:lnTo>
                  <a:lnTo>
                    <a:pt x="4" y="110"/>
                  </a:lnTo>
                  <a:lnTo>
                    <a:pt x="15" y="81"/>
                  </a:lnTo>
                  <a:lnTo>
                    <a:pt x="31" y="54"/>
                  </a:lnTo>
                  <a:lnTo>
                    <a:pt x="54" y="31"/>
                  </a:lnTo>
                  <a:lnTo>
                    <a:pt x="81" y="15"/>
                  </a:lnTo>
                  <a:lnTo>
                    <a:pt x="110" y="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8" name="Shape 8108"/>
            <p:cNvSpPr/>
            <p:nvPr/>
          </p:nvSpPr>
          <p:spPr>
            <a:xfrm>
              <a:off x="-1731" y="4169"/>
              <a:ext cx="222" cy="96"/>
            </a:xfrm>
            <a:custGeom>
              <a:avLst/>
              <a:gdLst/>
              <a:ahLst/>
              <a:cxnLst/>
              <a:rect l="0" t="0" r="0" b="0"/>
              <a:pathLst>
                <a:path w="664" h="289" extrusionOk="0">
                  <a:moveTo>
                    <a:pt x="144" y="0"/>
                  </a:moveTo>
                  <a:lnTo>
                    <a:pt x="520" y="0"/>
                  </a:lnTo>
                  <a:lnTo>
                    <a:pt x="554" y="4"/>
                  </a:lnTo>
                  <a:lnTo>
                    <a:pt x="584" y="15"/>
                  </a:lnTo>
                  <a:lnTo>
                    <a:pt x="610" y="33"/>
                  </a:lnTo>
                  <a:lnTo>
                    <a:pt x="633" y="54"/>
                  </a:lnTo>
                  <a:lnTo>
                    <a:pt x="649" y="81"/>
                  </a:lnTo>
                  <a:lnTo>
                    <a:pt x="660" y="112"/>
                  </a:lnTo>
                  <a:lnTo>
                    <a:pt x="664" y="145"/>
                  </a:lnTo>
                  <a:lnTo>
                    <a:pt x="660" y="178"/>
                  </a:lnTo>
                  <a:lnTo>
                    <a:pt x="649" y="208"/>
                  </a:lnTo>
                  <a:lnTo>
                    <a:pt x="633" y="235"/>
                  </a:lnTo>
                  <a:lnTo>
                    <a:pt x="610" y="258"/>
                  </a:lnTo>
                  <a:lnTo>
                    <a:pt x="584" y="274"/>
                  </a:lnTo>
                  <a:lnTo>
                    <a:pt x="554" y="285"/>
                  </a:lnTo>
                  <a:lnTo>
                    <a:pt x="520" y="289"/>
                  </a:lnTo>
                  <a:lnTo>
                    <a:pt x="144" y="289"/>
                  </a:lnTo>
                  <a:lnTo>
                    <a:pt x="111" y="285"/>
                  </a:lnTo>
                  <a:lnTo>
                    <a:pt x="81" y="274"/>
                  </a:lnTo>
                  <a:lnTo>
                    <a:pt x="54" y="258"/>
                  </a:lnTo>
                  <a:lnTo>
                    <a:pt x="31" y="235"/>
                  </a:lnTo>
                  <a:lnTo>
                    <a:pt x="15" y="208"/>
                  </a:lnTo>
                  <a:lnTo>
                    <a:pt x="4" y="178"/>
                  </a:lnTo>
                  <a:lnTo>
                    <a:pt x="0" y="145"/>
                  </a:lnTo>
                  <a:lnTo>
                    <a:pt x="4" y="112"/>
                  </a:lnTo>
                  <a:lnTo>
                    <a:pt x="15" y="81"/>
                  </a:lnTo>
                  <a:lnTo>
                    <a:pt x="31" y="54"/>
                  </a:lnTo>
                  <a:lnTo>
                    <a:pt x="54" y="33"/>
                  </a:lnTo>
                  <a:lnTo>
                    <a:pt x="81" y="15"/>
                  </a:lnTo>
                  <a:lnTo>
                    <a:pt x="111" y="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09" name="Shape 8109"/>
            <p:cNvSpPr/>
            <p:nvPr/>
          </p:nvSpPr>
          <p:spPr>
            <a:xfrm>
              <a:off x="-1171" y="3461"/>
              <a:ext cx="261" cy="96"/>
            </a:xfrm>
            <a:custGeom>
              <a:avLst/>
              <a:gdLst/>
              <a:ahLst/>
              <a:cxnLst/>
              <a:rect l="0" t="0" r="0" b="0"/>
              <a:pathLst>
                <a:path w="783" h="288" extrusionOk="0">
                  <a:moveTo>
                    <a:pt x="144" y="0"/>
                  </a:moveTo>
                  <a:lnTo>
                    <a:pt x="639" y="0"/>
                  </a:lnTo>
                  <a:lnTo>
                    <a:pt x="673" y="4"/>
                  </a:lnTo>
                  <a:lnTo>
                    <a:pt x="703" y="15"/>
                  </a:lnTo>
                  <a:lnTo>
                    <a:pt x="730" y="31"/>
                  </a:lnTo>
                  <a:lnTo>
                    <a:pt x="752" y="54"/>
                  </a:lnTo>
                  <a:lnTo>
                    <a:pt x="768" y="81"/>
                  </a:lnTo>
                  <a:lnTo>
                    <a:pt x="779" y="110"/>
                  </a:lnTo>
                  <a:lnTo>
                    <a:pt x="783" y="144"/>
                  </a:lnTo>
                  <a:lnTo>
                    <a:pt x="779" y="176"/>
                  </a:lnTo>
                  <a:lnTo>
                    <a:pt x="768" y="207"/>
                  </a:lnTo>
                  <a:lnTo>
                    <a:pt x="752" y="234"/>
                  </a:lnTo>
                  <a:lnTo>
                    <a:pt x="730" y="256"/>
                  </a:lnTo>
                  <a:lnTo>
                    <a:pt x="703" y="273"/>
                  </a:lnTo>
                  <a:lnTo>
                    <a:pt x="673" y="284"/>
                  </a:lnTo>
                  <a:lnTo>
                    <a:pt x="639" y="288"/>
                  </a:lnTo>
                  <a:lnTo>
                    <a:pt x="144" y="288"/>
                  </a:lnTo>
                  <a:lnTo>
                    <a:pt x="110" y="284"/>
                  </a:lnTo>
                  <a:lnTo>
                    <a:pt x="81" y="273"/>
                  </a:lnTo>
                  <a:lnTo>
                    <a:pt x="54" y="256"/>
                  </a:lnTo>
                  <a:lnTo>
                    <a:pt x="31" y="234"/>
                  </a:lnTo>
                  <a:lnTo>
                    <a:pt x="15" y="207"/>
                  </a:lnTo>
                  <a:lnTo>
                    <a:pt x="4" y="176"/>
                  </a:lnTo>
                  <a:lnTo>
                    <a:pt x="0" y="144"/>
                  </a:lnTo>
                  <a:lnTo>
                    <a:pt x="4" y="110"/>
                  </a:lnTo>
                  <a:lnTo>
                    <a:pt x="15" y="81"/>
                  </a:lnTo>
                  <a:lnTo>
                    <a:pt x="31" y="54"/>
                  </a:lnTo>
                  <a:lnTo>
                    <a:pt x="54" y="31"/>
                  </a:lnTo>
                  <a:lnTo>
                    <a:pt x="81" y="15"/>
                  </a:lnTo>
                  <a:lnTo>
                    <a:pt x="110" y="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0" name="Shape 8110"/>
            <p:cNvSpPr/>
            <p:nvPr/>
          </p:nvSpPr>
          <p:spPr>
            <a:xfrm>
              <a:off x="-2328" y="3461"/>
              <a:ext cx="261" cy="96"/>
            </a:xfrm>
            <a:custGeom>
              <a:avLst/>
              <a:gdLst/>
              <a:ahLst/>
              <a:cxnLst/>
              <a:rect l="0" t="0" r="0" b="0"/>
              <a:pathLst>
                <a:path w="784" h="288" extrusionOk="0">
                  <a:moveTo>
                    <a:pt x="143" y="0"/>
                  </a:moveTo>
                  <a:lnTo>
                    <a:pt x="641" y="0"/>
                  </a:lnTo>
                  <a:lnTo>
                    <a:pt x="673" y="4"/>
                  </a:lnTo>
                  <a:lnTo>
                    <a:pt x="704" y="15"/>
                  </a:lnTo>
                  <a:lnTo>
                    <a:pt x="731" y="31"/>
                  </a:lnTo>
                  <a:lnTo>
                    <a:pt x="752" y="54"/>
                  </a:lnTo>
                  <a:lnTo>
                    <a:pt x="770" y="81"/>
                  </a:lnTo>
                  <a:lnTo>
                    <a:pt x="780" y="110"/>
                  </a:lnTo>
                  <a:lnTo>
                    <a:pt x="784" y="144"/>
                  </a:lnTo>
                  <a:lnTo>
                    <a:pt x="780" y="176"/>
                  </a:lnTo>
                  <a:lnTo>
                    <a:pt x="770" y="207"/>
                  </a:lnTo>
                  <a:lnTo>
                    <a:pt x="752" y="234"/>
                  </a:lnTo>
                  <a:lnTo>
                    <a:pt x="731" y="256"/>
                  </a:lnTo>
                  <a:lnTo>
                    <a:pt x="704" y="273"/>
                  </a:lnTo>
                  <a:lnTo>
                    <a:pt x="673" y="284"/>
                  </a:lnTo>
                  <a:lnTo>
                    <a:pt x="641" y="288"/>
                  </a:lnTo>
                  <a:lnTo>
                    <a:pt x="143" y="288"/>
                  </a:lnTo>
                  <a:lnTo>
                    <a:pt x="111" y="284"/>
                  </a:lnTo>
                  <a:lnTo>
                    <a:pt x="80" y="273"/>
                  </a:lnTo>
                  <a:lnTo>
                    <a:pt x="55" y="256"/>
                  </a:lnTo>
                  <a:lnTo>
                    <a:pt x="32" y="234"/>
                  </a:lnTo>
                  <a:lnTo>
                    <a:pt x="14" y="207"/>
                  </a:lnTo>
                  <a:lnTo>
                    <a:pt x="4" y="176"/>
                  </a:lnTo>
                  <a:lnTo>
                    <a:pt x="0" y="144"/>
                  </a:lnTo>
                  <a:lnTo>
                    <a:pt x="4" y="110"/>
                  </a:lnTo>
                  <a:lnTo>
                    <a:pt x="14" y="81"/>
                  </a:lnTo>
                  <a:lnTo>
                    <a:pt x="32" y="54"/>
                  </a:lnTo>
                  <a:lnTo>
                    <a:pt x="55" y="31"/>
                  </a:lnTo>
                  <a:lnTo>
                    <a:pt x="80" y="15"/>
                  </a:lnTo>
                  <a:lnTo>
                    <a:pt x="111" y="4"/>
                  </a:lnTo>
                  <a:lnTo>
                    <a:pt x="1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1" name="Shape 8111"/>
            <p:cNvSpPr/>
            <p:nvPr/>
          </p:nvSpPr>
          <p:spPr>
            <a:xfrm>
              <a:off x="-1667" y="2797"/>
              <a:ext cx="96" cy="262"/>
            </a:xfrm>
            <a:custGeom>
              <a:avLst/>
              <a:gdLst/>
              <a:ahLst/>
              <a:cxnLst/>
              <a:rect l="0" t="0" r="0" b="0"/>
              <a:pathLst>
                <a:path w="288" h="785" extrusionOk="0">
                  <a:moveTo>
                    <a:pt x="144" y="0"/>
                  </a:moveTo>
                  <a:lnTo>
                    <a:pt x="144" y="0"/>
                  </a:lnTo>
                  <a:lnTo>
                    <a:pt x="178" y="4"/>
                  </a:lnTo>
                  <a:lnTo>
                    <a:pt x="207" y="15"/>
                  </a:lnTo>
                  <a:lnTo>
                    <a:pt x="234" y="32"/>
                  </a:lnTo>
                  <a:lnTo>
                    <a:pt x="257" y="54"/>
                  </a:lnTo>
                  <a:lnTo>
                    <a:pt x="273" y="81"/>
                  </a:lnTo>
                  <a:lnTo>
                    <a:pt x="285" y="112"/>
                  </a:lnTo>
                  <a:lnTo>
                    <a:pt x="288" y="144"/>
                  </a:lnTo>
                  <a:lnTo>
                    <a:pt x="288" y="641"/>
                  </a:lnTo>
                  <a:lnTo>
                    <a:pt x="285" y="675"/>
                  </a:lnTo>
                  <a:lnTo>
                    <a:pt x="273" y="704"/>
                  </a:lnTo>
                  <a:lnTo>
                    <a:pt x="257" y="731"/>
                  </a:lnTo>
                  <a:lnTo>
                    <a:pt x="234" y="754"/>
                  </a:lnTo>
                  <a:lnTo>
                    <a:pt x="207" y="772"/>
                  </a:lnTo>
                  <a:lnTo>
                    <a:pt x="178" y="783"/>
                  </a:lnTo>
                  <a:lnTo>
                    <a:pt x="144" y="785"/>
                  </a:lnTo>
                  <a:lnTo>
                    <a:pt x="112" y="783"/>
                  </a:lnTo>
                  <a:lnTo>
                    <a:pt x="81" y="772"/>
                  </a:lnTo>
                  <a:lnTo>
                    <a:pt x="54" y="754"/>
                  </a:lnTo>
                  <a:lnTo>
                    <a:pt x="32" y="731"/>
                  </a:lnTo>
                  <a:lnTo>
                    <a:pt x="15" y="704"/>
                  </a:lnTo>
                  <a:lnTo>
                    <a:pt x="4" y="675"/>
                  </a:lnTo>
                  <a:lnTo>
                    <a:pt x="0" y="641"/>
                  </a:lnTo>
                  <a:lnTo>
                    <a:pt x="0" y="144"/>
                  </a:lnTo>
                  <a:lnTo>
                    <a:pt x="4" y="112"/>
                  </a:lnTo>
                  <a:lnTo>
                    <a:pt x="15" y="81"/>
                  </a:lnTo>
                  <a:lnTo>
                    <a:pt x="32" y="54"/>
                  </a:lnTo>
                  <a:lnTo>
                    <a:pt x="54" y="32"/>
                  </a:lnTo>
                  <a:lnTo>
                    <a:pt x="81" y="15"/>
                  </a:lnTo>
                  <a:lnTo>
                    <a:pt x="112" y="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2" name="Shape 8112"/>
            <p:cNvSpPr/>
            <p:nvPr/>
          </p:nvSpPr>
          <p:spPr>
            <a:xfrm>
              <a:off x="-1316" y="3812"/>
              <a:ext cx="213" cy="214"/>
            </a:xfrm>
            <a:custGeom>
              <a:avLst/>
              <a:gdLst/>
              <a:ahLst/>
              <a:cxnLst/>
              <a:rect l="0" t="0" r="0" b="0"/>
              <a:pathLst>
                <a:path w="640" h="640" extrusionOk="0">
                  <a:moveTo>
                    <a:pt x="144" y="0"/>
                  </a:moveTo>
                  <a:lnTo>
                    <a:pt x="172" y="2"/>
                  </a:lnTo>
                  <a:lnTo>
                    <a:pt x="199" y="10"/>
                  </a:lnTo>
                  <a:lnTo>
                    <a:pt x="223" y="24"/>
                  </a:lnTo>
                  <a:lnTo>
                    <a:pt x="246" y="41"/>
                  </a:lnTo>
                  <a:lnTo>
                    <a:pt x="597" y="394"/>
                  </a:lnTo>
                  <a:lnTo>
                    <a:pt x="616" y="416"/>
                  </a:lnTo>
                  <a:lnTo>
                    <a:pt x="629" y="442"/>
                  </a:lnTo>
                  <a:lnTo>
                    <a:pt x="637" y="469"/>
                  </a:lnTo>
                  <a:lnTo>
                    <a:pt x="640" y="495"/>
                  </a:lnTo>
                  <a:lnTo>
                    <a:pt x="637" y="524"/>
                  </a:lnTo>
                  <a:lnTo>
                    <a:pt x="629" y="551"/>
                  </a:lnTo>
                  <a:lnTo>
                    <a:pt x="616" y="575"/>
                  </a:lnTo>
                  <a:lnTo>
                    <a:pt x="597" y="598"/>
                  </a:lnTo>
                  <a:lnTo>
                    <a:pt x="574" y="617"/>
                  </a:lnTo>
                  <a:lnTo>
                    <a:pt x="550" y="629"/>
                  </a:lnTo>
                  <a:lnTo>
                    <a:pt x="523" y="637"/>
                  </a:lnTo>
                  <a:lnTo>
                    <a:pt x="496" y="640"/>
                  </a:lnTo>
                  <a:lnTo>
                    <a:pt x="468" y="637"/>
                  </a:lnTo>
                  <a:lnTo>
                    <a:pt x="441" y="629"/>
                  </a:lnTo>
                  <a:lnTo>
                    <a:pt x="417" y="617"/>
                  </a:lnTo>
                  <a:lnTo>
                    <a:pt x="394" y="598"/>
                  </a:lnTo>
                  <a:lnTo>
                    <a:pt x="43" y="246"/>
                  </a:lnTo>
                  <a:lnTo>
                    <a:pt x="24" y="223"/>
                  </a:lnTo>
                  <a:lnTo>
                    <a:pt x="11" y="198"/>
                  </a:lnTo>
                  <a:lnTo>
                    <a:pt x="3" y="171"/>
                  </a:lnTo>
                  <a:lnTo>
                    <a:pt x="0" y="144"/>
                  </a:lnTo>
                  <a:lnTo>
                    <a:pt x="3" y="117"/>
                  </a:lnTo>
                  <a:lnTo>
                    <a:pt x="11" y="90"/>
                  </a:lnTo>
                  <a:lnTo>
                    <a:pt x="24" y="64"/>
                  </a:lnTo>
                  <a:lnTo>
                    <a:pt x="43" y="41"/>
                  </a:lnTo>
                  <a:lnTo>
                    <a:pt x="66" y="24"/>
                  </a:lnTo>
                  <a:lnTo>
                    <a:pt x="90" y="10"/>
                  </a:lnTo>
                  <a:lnTo>
                    <a:pt x="117" y="2"/>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3" name="Shape 8113"/>
            <p:cNvSpPr/>
            <p:nvPr/>
          </p:nvSpPr>
          <p:spPr>
            <a:xfrm>
              <a:off x="-2135" y="2992"/>
              <a:ext cx="213" cy="213"/>
            </a:xfrm>
            <a:custGeom>
              <a:avLst/>
              <a:gdLst/>
              <a:ahLst/>
              <a:cxnLst/>
              <a:rect l="0" t="0" r="0" b="0"/>
              <a:pathLst>
                <a:path w="639" h="640" extrusionOk="0">
                  <a:moveTo>
                    <a:pt x="144" y="0"/>
                  </a:moveTo>
                  <a:lnTo>
                    <a:pt x="172" y="3"/>
                  </a:lnTo>
                  <a:lnTo>
                    <a:pt x="198" y="10"/>
                  </a:lnTo>
                  <a:lnTo>
                    <a:pt x="223" y="23"/>
                  </a:lnTo>
                  <a:lnTo>
                    <a:pt x="246" y="42"/>
                  </a:lnTo>
                  <a:lnTo>
                    <a:pt x="597" y="394"/>
                  </a:lnTo>
                  <a:lnTo>
                    <a:pt x="614" y="417"/>
                  </a:lnTo>
                  <a:lnTo>
                    <a:pt x="628" y="441"/>
                  </a:lnTo>
                  <a:lnTo>
                    <a:pt x="636" y="468"/>
                  </a:lnTo>
                  <a:lnTo>
                    <a:pt x="639" y="496"/>
                  </a:lnTo>
                  <a:lnTo>
                    <a:pt x="636" y="523"/>
                  </a:lnTo>
                  <a:lnTo>
                    <a:pt x="628" y="550"/>
                  </a:lnTo>
                  <a:lnTo>
                    <a:pt x="614" y="576"/>
                  </a:lnTo>
                  <a:lnTo>
                    <a:pt x="597" y="597"/>
                  </a:lnTo>
                  <a:lnTo>
                    <a:pt x="574" y="616"/>
                  </a:lnTo>
                  <a:lnTo>
                    <a:pt x="549" y="629"/>
                  </a:lnTo>
                  <a:lnTo>
                    <a:pt x="522" y="637"/>
                  </a:lnTo>
                  <a:lnTo>
                    <a:pt x="495" y="640"/>
                  </a:lnTo>
                  <a:lnTo>
                    <a:pt x="468" y="637"/>
                  </a:lnTo>
                  <a:lnTo>
                    <a:pt x="441" y="629"/>
                  </a:lnTo>
                  <a:lnTo>
                    <a:pt x="416" y="616"/>
                  </a:lnTo>
                  <a:lnTo>
                    <a:pt x="393" y="597"/>
                  </a:lnTo>
                  <a:lnTo>
                    <a:pt x="42" y="245"/>
                  </a:lnTo>
                  <a:lnTo>
                    <a:pt x="25" y="223"/>
                  </a:lnTo>
                  <a:lnTo>
                    <a:pt x="11" y="198"/>
                  </a:lnTo>
                  <a:lnTo>
                    <a:pt x="3" y="171"/>
                  </a:lnTo>
                  <a:lnTo>
                    <a:pt x="0" y="144"/>
                  </a:lnTo>
                  <a:lnTo>
                    <a:pt x="3" y="116"/>
                  </a:lnTo>
                  <a:lnTo>
                    <a:pt x="11" y="89"/>
                  </a:lnTo>
                  <a:lnTo>
                    <a:pt x="25" y="65"/>
                  </a:lnTo>
                  <a:lnTo>
                    <a:pt x="42" y="42"/>
                  </a:lnTo>
                  <a:lnTo>
                    <a:pt x="65" y="23"/>
                  </a:lnTo>
                  <a:lnTo>
                    <a:pt x="90" y="10"/>
                  </a:lnTo>
                  <a:lnTo>
                    <a:pt x="117" y="3"/>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4" name="Shape 8114"/>
            <p:cNvSpPr/>
            <p:nvPr/>
          </p:nvSpPr>
          <p:spPr>
            <a:xfrm>
              <a:off x="-2135" y="3812"/>
              <a:ext cx="213" cy="214"/>
            </a:xfrm>
            <a:custGeom>
              <a:avLst/>
              <a:gdLst/>
              <a:ahLst/>
              <a:cxnLst/>
              <a:rect l="0" t="0" r="0" b="0"/>
              <a:pathLst>
                <a:path w="639" h="640" extrusionOk="0">
                  <a:moveTo>
                    <a:pt x="495" y="0"/>
                  </a:moveTo>
                  <a:lnTo>
                    <a:pt x="523" y="2"/>
                  </a:lnTo>
                  <a:lnTo>
                    <a:pt x="549" y="10"/>
                  </a:lnTo>
                  <a:lnTo>
                    <a:pt x="574" y="24"/>
                  </a:lnTo>
                  <a:lnTo>
                    <a:pt x="597" y="41"/>
                  </a:lnTo>
                  <a:lnTo>
                    <a:pt x="616" y="64"/>
                  </a:lnTo>
                  <a:lnTo>
                    <a:pt x="628" y="90"/>
                  </a:lnTo>
                  <a:lnTo>
                    <a:pt x="636" y="117"/>
                  </a:lnTo>
                  <a:lnTo>
                    <a:pt x="639" y="144"/>
                  </a:lnTo>
                  <a:lnTo>
                    <a:pt x="636" y="171"/>
                  </a:lnTo>
                  <a:lnTo>
                    <a:pt x="628" y="198"/>
                  </a:lnTo>
                  <a:lnTo>
                    <a:pt x="616" y="223"/>
                  </a:lnTo>
                  <a:lnTo>
                    <a:pt x="597" y="246"/>
                  </a:lnTo>
                  <a:lnTo>
                    <a:pt x="246" y="598"/>
                  </a:lnTo>
                  <a:lnTo>
                    <a:pt x="223" y="617"/>
                  </a:lnTo>
                  <a:lnTo>
                    <a:pt x="198" y="629"/>
                  </a:lnTo>
                  <a:lnTo>
                    <a:pt x="171" y="637"/>
                  </a:lnTo>
                  <a:lnTo>
                    <a:pt x="144" y="640"/>
                  </a:lnTo>
                  <a:lnTo>
                    <a:pt x="117" y="637"/>
                  </a:lnTo>
                  <a:lnTo>
                    <a:pt x="90" y="629"/>
                  </a:lnTo>
                  <a:lnTo>
                    <a:pt x="65" y="617"/>
                  </a:lnTo>
                  <a:lnTo>
                    <a:pt x="42" y="598"/>
                  </a:lnTo>
                  <a:lnTo>
                    <a:pt x="25" y="575"/>
                  </a:lnTo>
                  <a:lnTo>
                    <a:pt x="11" y="549"/>
                  </a:lnTo>
                  <a:lnTo>
                    <a:pt x="3" y="524"/>
                  </a:lnTo>
                  <a:lnTo>
                    <a:pt x="0" y="495"/>
                  </a:lnTo>
                  <a:lnTo>
                    <a:pt x="3" y="469"/>
                  </a:lnTo>
                  <a:lnTo>
                    <a:pt x="11" y="442"/>
                  </a:lnTo>
                  <a:lnTo>
                    <a:pt x="25" y="416"/>
                  </a:lnTo>
                  <a:lnTo>
                    <a:pt x="42" y="394"/>
                  </a:lnTo>
                  <a:lnTo>
                    <a:pt x="393" y="41"/>
                  </a:lnTo>
                  <a:lnTo>
                    <a:pt x="416" y="24"/>
                  </a:lnTo>
                  <a:lnTo>
                    <a:pt x="441" y="10"/>
                  </a:lnTo>
                  <a:lnTo>
                    <a:pt x="468" y="2"/>
                  </a:lnTo>
                  <a:lnTo>
                    <a:pt x="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5" name="Shape 8115"/>
            <p:cNvSpPr/>
            <p:nvPr/>
          </p:nvSpPr>
          <p:spPr>
            <a:xfrm>
              <a:off x="-1316" y="2992"/>
              <a:ext cx="213" cy="213"/>
            </a:xfrm>
            <a:custGeom>
              <a:avLst/>
              <a:gdLst/>
              <a:ahLst/>
              <a:cxnLst/>
              <a:rect l="0" t="0" r="0" b="0"/>
              <a:pathLst>
                <a:path w="640" h="640" extrusionOk="0">
                  <a:moveTo>
                    <a:pt x="496" y="0"/>
                  </a:moveTo>
                  <a:lnTo>
                    <a:pt x="523" y="3"/>
                  </a:lnTo>
                  <a:lnTo>
                    <a:pt x="550" y="10"/>
                  </a:lnTo>
                  <a:lnTo>
                    <a:pt x="574" y="23"/>
                  </a:lnTo>
                  <a:lnTo>
                    <a:pt x="597" y="42"/>
                  </a:lnTo>
                  <a:lnTo>
                    <a:pt x="616" y="65"/>
                  </a:lnTo>
                  <a:lnTo>
                    <a:pt x="629" y="89"/>
                  </a:lnTo>
                  <a:lnTo>
                    <a:pt x="637" y="116"/>
                  </a:lnTo>
                  <a:lnTo>
                    <a:pt x="640" y="144"/>
                  </a:lnTo>
                  <a:lnTo>
                    <a:pt x="637" y="171"/>
                  </a:lnTo>
                  <a:lnTo>
                    <a:pt x="629" y="198"/>
                  </a:lnTo>
                  <a:lnTo>
                    <a:pt x="616" y="223"/>
                  </a:lnTo>
                  <a:lnTo>
                    <a:pt x="597" y="245"/>
                  </a:lnTo>
                  <a:lnTo>
                    <a:pt x="246" y="597"/>
                  </a:lnTo>
                  <a:lnTo>
                    <a:pt x="223" y="616"/>
                  </a:lnTo>
                  <a:lnTo>
                    <a:pt x="199" y="629"/>
                  </a:lnTo>
                  <a:lnTo>
                    <a:pt x="172" y="637"/>
                  </a:lnTo>
                  <a:lnTo>
                    <a:pt x="144" y="640"/>
                  </a:lnTo>
                  <a:lnTo>
                    <a:pt x="117" y="637"/>
                  </a:lnTo>
                  <a:lnTo>
                    <a:pt x="90" y="629"/>
                  </a:lnTo>
                  <a:lnTo>
                    <a:pt x="66" y="616"/>
                  </a:lnTo>
                  <a:lnTo>
                    <a:pt x="43" y="597"/>
                  </a:lnTo>
                  <a:lnTo>
                    <a:pt x="24" y="576"/>
                  </a:lnTo>
                  <a:lnTo>
                    <a:pt x="11" y="550"/>
                  </a:lnTo>
                  <a:lnTo>
                    <a:pt x="3" y="523"/>
                  </a:lnTo>
                  <a:lnTo>
                    <a:pt x="0" y="496"/>
                  </a:lnTo>
                  <a:lnTo>
                    <a:pt x="3" y="468"/>
                  </a:lnTo>
                  <a:lnTo>
                    <a:pt x="11" y="441"/>
                  </a:lnTo>
                  <a:lnTo>
                    <a:pt x="24" y="417"/>
                  </a:lnTo>
                  <a:lnTo>
                    <a:pt x="43" y="394"/>
                  </a:lnTo>
                  <a:lnTo>
                    <a:pt x="394" y="42"/>
                  </a:lnTo>
                  <a:lnTo>
                    <a:pt x="417" y="23"/>
                  </a:lnTo>
                  <a:lnTo>
                    <a:pt x="441" y="10"/>
                  </a:lnTo>
                  <a:lnTo>
                    <a:pt x="468" y="3"/>
                  </a:lnTo>
                  <a:lnTo>
                    <a:pt x="4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116" name="Shape 8116"/>
          <p:cNvSpPr/>
          <p:nvPr/>
        </p:nvSpPr>
        <p:spPr>
          <a:xfrm>
            <a:off x="7526339" y="4483756"/>
            <a:ext cx="198762" cy="243695"/>
          </a:xfrm>
          <a:custGeom>
            <a:avLst/>
            <a:gdLst/>
            <a:ahLst/>
            <a:cxnLst/>
            <a:rect l="0" t="0" r="0" b="0"/>
            <a:pathLst>
              <a:path w="3186" h="3901" extrusionOk="0">
                <a:moveTo>
                  <a:pt x="1100" y="1852"/>
                </a:moveTo>
                <a:lnTo>
                  <a:pt x="1120" y="1882"/>
                </a:lnTo>
                <a:lnTo>
                  <a:pt x="1140" y="1911"/>
                </a:lnTo>
                <a:lnTo>
                  <a:pt x="1159" y="1937"/>
                </a:lnTo>
                <a:lnTo>
                  <a:pt x="1178" y="1961"/>
                </a:lnTo>
                <a:lnTo>
                  <a:pt x="1194" y="1981"/>
                </a:lnTo>
                <a:lnTo>
                  <a:pt x="1209" y="1997"/>
                </a:lnTo>
                <a:lnTo>
                  <a:pt x="1222" y="2008"/>
                </a:lnTo>
                <a:lnTo>
                  <a:pt x="1245" y="2022"/>
                </a:lnTo>
                <a:lnTo>
                  <a:pt x="1270" y="2033"/>
                </a:lnTo>
                <a:lnTo>
                  <a:pt x="1298" y="2040"/>
                </a:lnTo>
                <a:lnTo>
                  <a:pt x="1326" y="2045"/>
                </a:lnTo>
                <a:lnTo>
                  <a:pt x="1353" y="2048"/>
                </a:lnTo>
                <a:lnTo>
                  <a:pt x="1378" y="2049"/>
                </a:lnTo>
                <a:lnTo>
                  <a:pt x="1399" y="2049"/>
                </a:lnTo>
                <a:lnTo>
                  <a:pt x="1416" y="2049"/>
                </a:lnTo>
                <a:lnTo>
                  <a:pt x="1428" y="2048"/>
                </a:lnTo>
                <a:lnTo>
                  <a:pt x="1431" y="2048"/>
                </a:lnTo>
                <a:lnTo>
                  <a:pt x="1431" y="2043"/>
                </a:lnTo>
                <a:lnTo>
                  <a:pt x="1431" y="2032"/>
                </a:lnTo>
                <a:lnTo>
                  <a:pt x="1431" y="2013"/>
                </a:lnTo>
                <a:lnTo>
                  <a:pt x="1430" y="1989"/>
                </a:lnTo>
                <a:lnTo>
                  <a:pt x="1430" y="1961"/>
                </a:lnTo>
                <a:lnTo>
                  <a:pt x="1429" y="1928"/>
                </a:lnTo>
                <a:lnTo>
                  <a:pt x="1409" y="1931"/>
                </a:lnTo>
                <a:lnTo>
                  <a:pt x="1389" y="1932"/>
                </a:lnTo>
                <a:lnTo>
                  <a:pt x="1326" y="1928"/>
                </a:lnTo>
                <a:lnTo>
                  <a:pt x="1265" y="1918"/>
                </a:lnTo>
                <a:lnTo>
                  <a:pt x="1208" y="1901"/>
                </a:lnTo>
                <a:lnTo>
                  <a:pt x="1153" y="1880"/>
                </a:lnTo>
                <a:lnTo>
                  <a:pt x="1100" y="1852"/>
                </a:lnTo>
                <a:close/>
                <a:moveTo>
                  <a:pt x="1852" y="1694"/>
                </a:moveTo>
                <a:lnTo>
                  <a:pt x="1827" y="1726"/>
                </a:lnTo>
                <a:lnTo>
                  <a:pt x="1800" y="1755"/>
                </a:lnTo>
                <a:lnTo>
                  <a:pt x="1771" y="1782"/>
                </a:lnTo>
                <a:lnTo>
                  <a:pt x="1776" y="1815"/>
                </a:lnTo>
                <a:lnTo>
                  <a:pt x="1780" y="1845"/>
                </a:lnTo>
                <a:lnTo>
                  <a:pt x="1785" y="1870"/>
                </a:lnTo>
                <a:lnTo>
                  <a:pt x="1790" y="1888"/>
                </a:lnTo>
                <a:lnTo>
                  <a:pt x="1795" y="1913"/>
                </a:lnTo>
                <a:lnTo>
                  <a:pt x="1796" y="1941"/>
                </a:lnTo>
                <a:lnTo>
                  <a:pt x="1796" y="1971"/>
                </a:lnTo>
                <a:lnTo>
                  <a:pt x="1792" y="2000"/>
                </a:lnTo>
                <a:lnTo>
                  <a:pt x="1789" y="2030"/>
                </a:lnTo>
                <a:lnTo>
                  <a:pt x="1782" y="2059"/>
                </a:lnTo>
                <a:lnTo>
                  <a:pt x="1777" y="2087"/>
                </a:lnTo>
                <a:lnTo>
                  <a:pt x="1771" y="2110"/>
                </a:lnTo>
                <a:lnTo>
                  <a:pt x="1765" y="2131"/>
                </a:lnTo>
                <a:lnTo>
                  <a:pt x="1761" y="2146"/>
                </a:lnTo>
                <a:lnTo>
                  <a:pt x="1757" y="2156"/>
                </a:lnTo>
                <a:lnTo>
                  <a:pt x="1756" y="2160"/>
                </a:lnTo>
                <a:lnTo>
                  <a:pt x="1759" y="2161"/>
                </a:lnTo>
                <a:lnTo>
                  <a:pt x="1765" y="2165"/>
                </a:lnTo>
                <a:lnTo>
                  <a:pt x="1775" y="2171"/>
                </a:lnTo>
                <a:lnTo>
                  <a:pt x="1787" y="2176"/>
                </a:lnTo>
                <a:lnTo>
                  <a:pt x="1802" y="2183"/>
                </a:lnTo>
                <a:lnTo>
                  <a:pt x="1819" y="2186"/>
                </a:lnTo>
                <a:lnTo>
                  <a:pt x="1836" y="2188"/>
                </a:lnTo>
                <a:lnTo>
                  <a:pt x="1852" y="2186"/>
                </a:lnTo>
                <a:lnTo>
                  <a:pt x="1869" y="2181"/>
                </a:lnTo>
                <a:lnTo>
                  <a:pt x="1884" y="2170"/>
                </a:lnTo>
                <a:lnTo>
                  <a:pt x="1895" y="2154"/>
                </a:lnTo>
                <a:lnTo>
                  <a:pt x="1902" y="2141"/>
                </a:lnTo>
                <a:lnTo>
                  <a:pt x="1912" y="2124"/>
                </a:lnTo>
                <a:lnTo>
                  <a:pt x="1925" y="2101"/>
                </a:lnTo>
                <a:lnTo>
                  <a:pt x="1938" y="2077"/>
                </a:lnTo>
                <a:lnTo>
                  <a:pt x="1955" y="2049"/>
                </a:lnTo>
                <a:lnTo>
                  <a:pt x="1971" y="2019"/>
                </a:lnTo>
                <a:lnTo>
                  <a:pt x="1990" y="1987"/>
                </a:lnTo>
                <a:lnTo>
                  <a:pt x="2008" y="1953"/>
                </a:lnTo>
                <a:lnTo>
                  <a:pt x="2028" y="1918"/>
                </a:lnTo>
                <a:lnTo>
                  <a:pt x="2018" y="1881"/>
                </a:lnTo>
                <a:lnTo>
                  <a:pt x="2011" y="1842"/>
                </a:lnTo>
                <a:lnTo>
                  <a:pt x="2008" y="1802"/>
                </a:lnTo>
                <a:lnTo>
                  <a:pt x="2010" y="1791"/>
                </a:lnTo>
                <a:lnTo>
                  <a:pt x="2011" y="1781"/>
                </a:lnTo>
                <a:lnTo>
                  <a:pt x="1955" y="1756"/>
                </a:lnTo>
                <a:lnTo>
                  <a:pt x="1902" y="1727"/>
                </a:lnTo>
                <a:lnTo>
                  <a:pt x="1852" y="1694"/>
                </a:lnTo>
                <a:close/>
                <a:moveTo>
                  <a:pt x="1660" y="0"/>
                </a:moveTo>
                <a:lnTo>
                  <a:pt x="1731" y="4"/>
                </a:lnTo>
                <a:lnTo>
                  <a:pt x="1801" y="15"/>
                </a:lnTo>
                <a:lnTo>
                  <a:pt x="1869" y="32"/>
                </a:lnTo>
                <a:lnTo>
                  <a:pt x="1932" y="55"/>
                </a:lnTo>
                <a:lnTo>
                  <a:pt x="1993" y="84"/>
                </a:lnTo>
                <a:lnTo>
                  <a:pt x="2051" y="119"/>
                </a:lnTo>
                <a:lnTo>
                  <a:pt x="2105" y="159"/>
                </a:lnTo>
                <a:lnTo>
                  <a:pt x="2155" y="204"/>
                </a:lnTo>
                <a:lnTo>
                  <a:pt x="2201" y="252"/>
                </a:lnTo>
                <a:lnTo>
                  <a:pt x="2241" y="306"/>
                </a:lnTo>
                <a:lnTo>
                  <a:pt x="2277" y="363"/>
                </a:lnTo>
                <a:lnTo>
                  <a:pt x="2307" y="423"/>
                </a:lnTo>
                <a:lnTo>
                  <a:pt x="2379" y="432"/>
                </a:lnTo>
                <a:lnTo>
                  <a:pt x="2451" y="447"/>
                </a:lnTo>
                <a:lnTo>
                  <a:pt x="2518" y="469"/>
                </a:lnTo>
                <a:lnTo>
                  <a:pt x="2582" y="498"/>
                </a:lnTo>
                <a:lnTo>
                  <a:pt x="2643" y="532"/>
                </a:lnTo>
                <a:lnTo>
                  <a:pt x="2700" y="573"/>
                </a:lnTo>
                <a:lnTo>
                  <a:pt x="2753" y="618"/>
                </a:lnTo>
                <a:lnTo>
                  <a:pt x="2800" y="667"/>
                </a:lnTo>
                <a:lnTo>
                  <a:pt x="2843" y="722"/>
                </a:lnTo>
                <a:lnTo>
                  <a:pt x="2880" y="781"/>
                </a:lnTo>
                <a:lnTo>
                  <a:pt x="2911" y="843"/>
                </a:lnTo>
                <a:lnTo>
                  <a:pt x="2936" y="909"/>
                </a:lnTo>
                <a:lnTo>
                  <a:pt x="2955" y="979"/>
                </a:lnTo>
                <a:lnTo>
                  <a:pt x="2966" y="1050"/>
                </a:lnTo>
                <a:lnTo>
                  <a:pt x="2970" y="1124"/>
                </a:lnTo>
                <a:lnTo>
                  <a:pt x="2968" y="1175"/>
                </a:lnTo>
                <a:lnTo>
                  <a:pt x="2961" y="1225"/>
                </a:lnTo>
                <a:lnTo>
                  <a:pt x="2953" y="1274"/>
                </a:lnTo>
                <a:lnTo>
                  <a:pt x="2998" y="1296"/>
                </a:lnTo>
                <a:lnTo>
                  <a:pt x="3038" y="1325"/>
                </a:lnTo>
                <a:lnTo>
                  <a:pt x="3075" y="1357"/>
                </a:lnTo>
                <a:lnTo>
                  <a:pt x="3106" y="1394"/>
                </a:lnTo>
                <a:lnTo>
                  <a:pt x="3134" y="1436"/>
                </a:lnTo>
                <a:lnTo>
                  <a:pt x="3156" y="1481"/>
                </a:lnTo>
                <a:lnTo>
                  <a:pt x="3173" y="1528"/>
                </a:lnTo>
                <a:lnTo>
                  <a:pt x="3183" y="1579"/>
                </a:lnTo>
                <a:lnTo>
                  <a:pt x="3186" y="1631"/>
                </a:lnTo>
                <a:lnTo>
                  <a:pt x="3183" y="1684"/>
                </a:lnTo>
                <a:lnTo>
                  <a:pt x="3173" y="1735"/>
                </a:lnTo>
                <a:lnTo>
                  <a:pt x="3155" y="1784"/>
                </a:lnTo>
                <a:lnTo>
                  <a:pt x="3133" y="1828"/>
                </a:lnTo>
                <a:lnTo>
                  <a:pt x="3105" y="1871"/>
                </a:lnTo>
                <a:lnTo>
                  <a:pt x="3071" y="1908"/>
                </a:lnTo>
                <a:lnTo>
                  <a:pt x="3034" y="1941"/>
                </a:lnTo>
                <a:lnTo>
                  <a:pt x="2993" y="1969"/>
                </a:lnTo>
                <a:lnTo>
                  <a:pt x="2946" y="1992"/>
                </a:lnTo>
                <a:lnTo>
                  <a:pt x="2899" y="2009"/>
                </a:lnTo>
                <a:lnTo>
                  <a:pt x="2848" y="2019"/>
                </a:lnTo>
                <a:lnTo>
                  <a:pt x="2794" y="2023"/>
                </a:lnTo>
                <a:lnTo>
                  <a:pt x="2762" y="2020"/>
                </a:lnTo>
                <a:lnTo>
                  <a:pt x="2730" y="2017"/>
                </a:lnTo>
                <a:lnTo>
                  <a:pt x="2702" y="2054"/>
                </a:lnTo>
                <a:lnTo>
                  <a:pt x="2668" y="2089"/>
                </a:lnTo>
                <a:lnTo>
                  <a:pt x="2632" y="2119"/>
                </a:lnTo>
                <a:lnTo>
                  <a:pt x="2590" y="2145"/>
                </a:lnTo>
                <a:lnTo>
                  <a:pt x="2547" y="2166"/>
                </a:lnTo>
                <a:lnTo>
                  <a:pt x="2501" y="2181"/>
                </a:lnTo>
                <a:lnTo>
                  <a:pt x="2452" y="2191"/>
                </a:lnTo>
                <a:lnTo>
                  <a:pt x="2402" y="2194"/>
                </a:lnTo>
                <a:lnTo>
                  <a:pt x="2352" y="2191"/>
                </a:lnTo>
                <a:lnTo>
                  <a:pt x="2303" y="2181"/>
                </a:lnTo>
                <a:lnTo>
                  <a:pt x="2257" y="2166"/>
                </a:lnTo>
                <a:lnTo>
                  <a:pt x="2215" y="2145"/>
                </a:lnTo>
                <a:lnTo>
                  <a:pt x="2175" y="2120"/>
                </a:lnTo>
                <a:lnTo>
                  <a:pt x="2137" y="2090"/>
                </a:lnTo>
                <a:lnTo>
                  <a:pt x="2105" y="2057"/>
                </a:lnTo>
                <a:lnTo>
                  <a:pt x="2090" y="2109"/>
                </a:lnTo>
                <a:lnTo>
                  <a:pt x="2075" y="2159"/>
                </a:lnTo>
                <a:lnTo>
                  <a:pt x="2058" y="2204"/>
                </a:lnTo>
                <a:lnTo>
                  <a:pt x="2042" y="2242"/>
                </a:lnTo>
                <a:lnTo>
                  <a:pt x="2026" y="2275"/>
                </a:lnTo>
                <a:lnTo>
                  <a:pt x="2008" y="2299"/>
                </a:lnTo>
                <a:lnTo>
                  <a:pt x="1987" y="2322"/>
                </a:lnTo>
                <a:lnTo>
                  <a:pt x="1966" y="2342"/>
                </a:lnTo>
                <a:lnTo>
                  <a:pt x="1946" y="2362"/>
                </a:lnTo>
                <a:lnTo>
                  <a:pt x="1926" y="2380"/>
                </a:lnTo>
                <a:lnTo>
                  <a:pt x="1907" y="2398"/>
                </a:lnTo>
                <a:lnTo>
                  <a:pt x="1890" y="2417"/>
                </a:lnTo>
                <a:lnTo>
                  <a:pt x="1874" y="2436"/>
                </a:lnTo>
                <a:lnTo>
                  <a:pt x="1860" y="2457"/>
                </a:lnTo>
                <a:lnTo>
                  <a:pt x="1849" y="2479"/>
                </a:lnTo>
                <a:lnTo>
                  <a:pt x="1839" y="2506"/>
                </a:lnTo>
                <a:lnTo>
                  <a:pt x="1834" y="2534"/>
                </a:lnTo>
                <a:lnTo>
                  <a:pt x="1831" y="2567"/>
                </a:lnTo>
                <a:lnTo>
                  <a:pt x="1832" y="2603"/>
                </a:lnTo>
                <a:lnTo>
                  <a:pt x="1837" y="2644"/>
                </a:lnTo>
                <a:lnTo>
                  <a:pt x="1840" y="2663"/>
                </a:lnTo>
                <a:lnTo>
                  <a:pt x="1842" y="2688"/>
                </a:lnTo>
                <a:lnTo>
                  <a:pt x="1845" y="2716"/>
                </a:lnTo>
                <a:lnTo>
                  <a:pt x="1846" y="2749"/>
                </a:lnTo>
                <a:lnTo>
                  <a:pt x="1849" y="2785"/>
                </a:lnTo>
                <a:lnTo>
                  <a:pt x="1851" y="2823"/>
                </a:lnTo>
                <a:lnTo>
                  <a:pt x="1855" y="2865"/>
                </a:lnTo>
                <a:lnTo>
                  <a:pt x="1859" y="2906"/>
                </a:lnTo>
                <a:lnTo>
                  <a:pt x="1864" y="2948"/>
                </a:lnTo>
                <a:lnTo>
                  <a:pt x="1870" y="2989"/>
                </a:lnTo>
                <a:lnTo>
                  <a:pt x="1876" y="3029"/>
                </a:lnTo>
                <a:lnTo>
                  <a:pt x="1885" y="3068"/>
                </a:lnTo>
                <a:lnTo>
                  <a:pt x="1894" y="3104"/>
                </a:lnTo>
                <a:lnTo>
                  <a:pt x="1905" y="3136"/>
                </a:lnTo>
                <a:lnTo>
                  <a:pt x="1919" y="3165"/>
                </a:lnTo>
                <a:lnTo>
                  <a:pt x="1933" y="3189"/>
                </a:lnTo>
                <a:lnTo>
                  <a:pt x="1950" y="3206"/>
                </a:lnTo>
                <a:lnTo>
                  <a:pt x="1968" y="3218"/>
                </a:lnTo>
                <a:lnTo>
                  <a:pt x="2001" y="3230"/>
                </a:lnTo>
                <a:lnTo>
                  <a:pt x="2032" y="3242"/>
                </a:lnTo>
                <a:lnTo>
                  <a:pt x="2063" y="3254"/>
                </a:lnTo>
                <a:lnTo>
                  <a:pt x="2095" y="3266"/>
                </a:lnTo>
                <a:lnTo>
                  <a:pt x="2126" y="3280"/>
                </a:lnTo>
                <a:lnTo>
                  <a:pt x="2158" y="3295"/>
                </a:lnTo>
                <a:lnTo>
                  <a:pt x="2192" y="3311"/>
                </a:lnTo>
                <a:lnTo>
                  <a:pt x="2228" y="3330"/>
                </a:lnTo>
                <a:lnTo>
                  <a:pt x="2267" y="3351"/>
                </a:lnTo>
                <a:lnTo>
                  <a:pt x="2308" y="3376"/>
                </a:lnTo>
                <a:lnTo>
                  <a:pt x="2353" y="3405"/>
                </a:lnTo>
                <a:lnTo>
                  <a:pt x="2428" y="3449"/>
                </a:lnTo>
                <a:lnTo>
                  <a:pt x="2504" y="3489"/>
                </a:lnTo>
                <a:lnTo>
                  <a:pt x="2582" y="3526"/>
                </a:lnTo>
                <a:lnTo>
                  <a:pt x="2660" y="3558"/>
                </a:lnTo>
                <a:lnTo>
                  <a:pt x="2737" y="3589"/>
                </a:lnTo>
                <a:lnTo>
                  <a:pt x="2812" y="3619"/>
                </a:lnTo>
                <a:lnTo>
                  <a:pt x="2884" y="3649"/>
                </a:lnTo>
                <a:lnTo>
                  <a:pt x="2822" y="3650"/>
                </a:lnTo>
                <a:lnTo>
                  <a:pt x="2759" y="3649"/>
                </a:lnTo>
                <a:lnTo>
                  <a:pt x="2697" y="3645"/>
                </a:lnTo>
                <a:lnTo>
                  <a:pt x="2634" y="3640"/>
                </a:lnTo>
                <a:lnTo>
                  <a:pt x="2572" y="3633"/>
                </a:lnTo>
                <a:lnTo>
                  <a:pt x="2511" y="3624"/>
                </a:lnTo>
                <a:lnTo>
                  <a:pt x="2452" y="3613"/>
                </a:lnTo>
                <a:lnTo>
                  <a:pt x="2394" y="3602"/>
                </a:lnTo>
                <a:lnTo>
                  <a:pt x="2339" y="3589"/>
                </a:lnTo>
                <a:lnTo>
                  <a:pt x="2287" y="3577"/>
                </a:lnTo>
                <a:lnTo>
                  <a:pt x="2237" y="3564"/>
                </a:lnTo>
                <a:lnTo>
                  <a:pt x="2191" y="3552"/>
                </a:lnTo>
                <a:lnTo>
                  <a:pt x="2150" y="3539"/>
                </a:lnTo>
                <a:lnTo>
                  <a:pt x="2112" y="3528"/>
                </a:lnTo>
                <a:lnTo>
                  <a:pt x="2078" y="3518"/>
                </a:lnTo>
                <a:lnTo>
                  <a:pt x="2051" y="3508"/>
                </a:lnTo>
                <a:lnTo>
                  <a:pt x="2028" y="3501"/>
                </a:lnTo>
                <a:lnTo>
                  <a:pt x="2012" y="3496"/>
                </a:lnTo>
                <a:lnTo>
                  <a:pt x="2001" y="3492"/>
                </a:lnTo>
                <a:lnTo>
                  <a:pt x="1998" y="3491"/>
                </a:lnTo>
                <a:lnTo>
                  <a:pt x="1996" y="3492"/>
                </a:lnTo>
                <a:lnTo>
                  <a:pt x="1993" y="3496"/>
                </a:lnTo>
                <a:lnTo>
                  <a:pt x="1988" y="3502"/>
                </a:lnTo>
                <a:lnTo>
                  <a:pt x="1983" y="3512"/>
                </a:lnTo>
                <a:lnTo>
                  <a:pt x="1978" y="3524"/>
                </a:lnTo>
                <a:lnTo>
                  <a:pt x="1976" y="3538"/>
                </a:lnTo>
                <a:lnTo>
                  <a:pt x="1975" y="3555"/>
                </a:lnTo>
                <a:lnTo>
                  <a:pt x="1977" y="3574"/>
                </a:lnTo>
                <a:lnTo>
                  <a:pt x="1985" y="3597"/>
                </a:lnTo>
                <a:lnTo>
                  <a:pt x="1996" y="3620"/>
                </a:lnTo>
                <a:lnTo>
                  <a:pt x="2007" y="3638"/>
                </a:lnTo>
                <a:lnTo>
                  <a:pt x="2022" y="3655"/>
                </a:lnTo>
                <a:lnTo>
                  <a:pt x="2041" y="3675"/>
                </a:lnTo>
                <a:lnTo>
                  <a:pt x="2063" y="3695"/>
                </a:lnTo>
                <a:lnTo>
                  <a:pt x="2087" y="3715"/>
                </a:lnTo>
                <a:lnTo>
                  <a:pt x="2112" y="3736"/>
                </a:lnTo>
                <a:lnTo>
                  <a:pt x="2140" y="3756"/>
                </a:lnTo>
                <a:lnTo>
                  <a:pt x="2166" y="3776"/>
                </a:lnTo>
                <a:lnTo>
                  <a:pt x="2192" y="3795"/>
                </a:lnTo>
                <a:lnTo>
                  <a:pt x="2216" y="3812"/>
                </a:lnTo>
                <a:lnTo>
                  <a:pt x="2240" y="3827"/>
                </a:lnTo>
                <a:lnTo>
                  <a:pt x="2259" y="3841"/>
                </a:lnTo>
                <a:lnTo>
                  <a:pt x="2276" y="3852"/>
                </a:lnTo>
                <a:lnTo>
                  <a:pt x="2289" y="3861"/>
                </a:lnTo>
                <a:lnTo>
                  <a:pt x="2297" y="3866"/>
                </a:lnTo>
                <a:lnTo>
                  <a:pt x="2301" y="3867"/>
                </a:lnTo>
                <a:lnTo>
                  <a:pt x="2296" y="3867"/>
                </a:lnTo>
                <a:lnTo>
                  <a:pt x="2284" y="3865"/>
                </a:lnTo>
                <a:lnTo>
                  <a:pt x="2267" y="3862"/>
                </a:lnTo>
                <a:lnTo>
                  <a:pt x="2243" y="3856"/>
                </a:lnTo>
                <a:lnTo>
                  <a:pt x="2213" y="3850"/>
                </a:lnTo>
                <a:lnTo>
                  <a:pt x="2180" y="3840"/>
                </a:lnTo>
                <a:lnTo>
                  <a:pt x="2141" y="3829"/>
                </a:lnTo>
                <a:lnTo>
                  <a:pt x="2098" y="3815"/>
                </a:lnTo>
                <a:lnTo>
                  <a:pt x="2053" y="3797"/>
                </a:lnTo>
                <a:lnTo>
                  <a:pt x="2006" y="3777"/>
                </a:lnTo>
                <a:lnTo>
                  <a:pt x="1957" y="3754"/>
                </a:lnTo>
                <a:lnTo>
                  <a:pt x="1907" y="3728"/>
                </a:lnTo>
                <a:lnTo>
                  <a:pt x="1857" y="3698"/>
                </a:lnTo>
                <a:lnTo>
                  <a:pt x="1807" y="3663"/>
                </a:lnTo>
                <a:lnTo>
                  <a:pt x="1757" y="3625"/>
                </a:lnTo>
                <a:lnTo>
                  <a:pt x="1710" y="3582"/>
                </a:lnTo>
                <a:lnTo>
                  <a:pt x="1664" y="3536"/>
                </a:lnTo>
                <a:lnTo>
                  <a:pt x="1621" y="3483"/>
                </a:lnTo>
                <a:lnTo>
                  <a:pt x="1605" y="3512"/>
                </a:lnTo>
                <a:lnTo>
                  <a:pt x="1584" y="3538"/>
                </a:lnTo>
                <a:lnTo>
                  <a:pt x="1556" y="3565"/>
                </a:lnTo>
                <a:lnTo>
                  <a:pt x="1525" y="3593"/>
                </a:lnTo>
                <a:lnTo>
                  <a:pt x="1490" y="3619"/>
                </a:lnTo>
                <a:lnTo>
                  <a:pt x="1451" y="3644"/>
                </a:lnTo>
                <a:lnTo>
                  <a:pt x="1410" y="3670"/>
                </a:lnTo>
                <a:lnTo>
                  <a:pt x="1366" y="3694"/>
                </a:lnTo>
                <a:lnTo>
                  <a:pt x="1323" y="3718"/>
                </a:lnTo>
                <a:lnTo>
                  <a:pt x="1277" y="3740"/>
                </a:lnTo>
                <a:lnTo>
                  <a:pt x="1230" y="3761"/>
                </a:lnTo>
                <a:lnTo>
                  <a:pt x="1184" y="3781"/>
                </a:lnTo>
                <a:lnTo>
                  <a:pt x="1139" y="3801"/>
                </a:lnTo>
                <a:lnTo>
                  <a:pt x="1097" y="3819"/>
                </a:lnTo>
                <a:lnTo>
                  <a:pt x="1054" y="3835"/>
                </a:lnTo>
                <a:lnTo>
                  <a:pt x="1015" y="3848"/>
                </a:lnTo>
                <a:lnTo>
                  <a:pt x="980" y="3862"/>
                </a:lnTo>
                <a:lnTo>
                  <a:pt x="948" y="3873"/>
                </a:lnTo>
                <a:lnTo>
                  <a:pt x="922" y="3883"/>
                </a:lnTo>
                <a:lnTo>
                  <a:pt x="899" y="3891"/>
                </a:lnTo>
                <a:lnTo>
                  <a:pt x="882" y="3896"/>
                </a:lnTo>
                <a:lnTo>
                  <a:pt x="872" y="3900"/>
                </a:lnTo>
                <a:lnTo>
                  <a:pt x="868" y="3901"/>
                </a:lnTo>
                <a:lnTo>
                  <a:pt x="871" y="3898"/>
                </a:lnTo>
                <a:lnTo>
                  <a:pt x="879" y="3893"/>
                </a:lnTo>
                <a:lnTo>
                  <a:pt x="892" y="3885"/>
                </a:lnTo>
                <a:lnTo>
                  <a:pt x="908" y="3872"/>
                </a:lnTo>
                <a:lnTo>
                  <a:pt x="928" y="3858"/>
                </a:lnTo>
                <a:lnTo>
                  <a:pt x="952" y="3841"/>
                </a:lnTo>
                <a:lnTo>
                  <a:pt x="977" y="3822"/>
                </a:lnTo>
                <a:lnTo>
                  <a:pt x="1004" y="3802"/>
                </a:lnTo>
                <a:lnTo>
                  <a:pt x="1033" y="3780"/>
                </a:lnTo>
                <a:lnTo>
                  <a:pt x="1063" y="3756"/>
                </a:lnTo>
                <a:lnTo>
                  <a:pt x="1093" y="3731"/>
                </a:lnTo>
                <a:lnTo>
                  <a:pt x="1123" y="3706"/>
                </a:lnTo>
                <a:lnTo>
                  <a:pt x="1152" y="3681"/>
                </a:lnTo>
                <a:lnTo>
                  <a:pt x="1179" y="3655"/>
                </a:lnTo>
                <a:lnTo>
                  <a:pt x="1203" y="3630"/>
                </a:lnTo>
                <a:lnTo>
                  <a:pt x="1220" y="3604"/>
                </a:lnTo>
                <a:lnTo>
                  <a:pt x="1234" y="3578"/>
                </a:lnTo>
                <a:lnTo>
                  <a:pt x="1244" y="3552"/>
                </a:lnTo>
                <a:lnTo>
                  <a:pt x="1252" y="3528"/>
                </a:lnTo>
                <a:lnTo>
                  <a:pt x="1255" y="3507"/>
                </a:lnTo>
                <a:lnTo>
                  <a:pt x="1258" y="3492"/>
                </a:lnTo>
                <a:lnTo>
                  <a:pt x="1259" y="3481"/>
                </a:lnTo>
                <a:lnTo>
                  <a:pt x="1259" y="3477"/>
                </a:lnTo>
                <a:lnTo>
                  <a:pt x="1257" y="3478"/>
                </a:lnTo>
                <a:lnTo>
                  <a:pt x="1248" y="3483"/>
                </a:lnTo>
                <a:lnTo>
                  <a:pt x="1234" y="3491"/>
                </a:lnTo>
                <a:lnTo>
                  <a:pt x="1217" y="3499"/>
                </a:lnTo>
                <a:lnTo>
                  <a:pt x="1195" y="3511"/>
                </a:lnTo>
                <a:lnTo>
                  <a:pt x="1170" y="3523"/>
                </a:lnTo>
                <a:lnTo>
                  <a:pt x="1142" y="3538"/>
                </a:lnTo>
                <a:lnTo>
                  <a:pt x="1112" y="3553"/>
                </a:lnTo>
                <a:lnTo>
                  <a:pt x="1080" y="3569"/>
                </a:lnTo>
                <a:lnTo>
                  <a:pt x="1048" y="3585"/>
                </a:lnTo>
                <a:lnTo>
                  <a:pt x="1014" y="3602"/>
                </a:lnTo>
                <a:lnTo>
                  <a:pt x="980" y="3618"/>
                </a:lnTo>
                <a:lnTo>
                  <a:pt x="947" y="3634"/>
                </a:lnTo>
                <a:lnTo>
                  <a:pt x="916" y="3649"/>
                </a:lnTo>
                <a:lnTo>
                  <a:pt x="884" y="3663"/>
                </a:lnTo>
                <a:lnTo>
                  <a:pt x="857" y="3674"/>
                </a:lnTo>
                <a:lnTo>
                  <a:pt x="831" y="3685"/>
                </a:lnTo>
                <a:lnTo>
                  <a:pt x="808" y="3693"/>
                </a:lnTo>
                <a:lnTo>
                  <a:pt x="789" y="3699"/>
                </a:lnTo>
                <a:lnTo>
                  <a:pt x="776" y="3703"/>
                </a:lnTo>
                <a:lnTo>
                  <a:pt x="771" y="3701"/>
                </a:lnTo>
                <a:lnTo>
                  <a:pt x="771" y="3698"/>
                </a:lnTo>
                <a:lnTo>
                  <a:pt x="776" y="3691"/>
                </a:lnTo>
                <a:lnTo>
                  <a:pt x="784" y="3683"/>
                </a:lnTo>
                <a:lnTo>
                  <a:pt x="796" y="3673"/>
                </a:lnTo>
                <a:lnTo>
                  <a:pt x="811" y="3660"/>
                </a:lnTo>
                <a:lnTo>
                  <a:pt x="827" y="3646"/>
                </a:lnTo>
                <a:lnTo>
                  <a:pt x="844" y="3632"/>
                </a:lnTo>
                <a:lnTo>
                  <a:pt x="863" y="3617"/>
                </a:lnTo>
                <a:lnTo>
                  <a:pt x="882" y="3602"/>
                </a:lnTo>
                <a:lnTo>
                  <a:pt x="899" y="3587"/>
                </a:lnTo>
                <a:lnTo>
                  <a:pt x="917" y="3573"/>
                </a:lnTo>
                <a:lnTo>
                  <a:pt x="932" y="3559"/>
                </a:lnTo>
                <a:lnTo>
                  <a:pt x="946" y="3547"/>
                </a:lnTo>
                <a:lnTo>
                  <a:pt x="956" y="3537"/>
                </a:lnTo>
                <a:lnTo>
                  <a:pt x="963" y="3528"/>
                </a:lnTo>
                <a:lnTo>
                  <a:pt x="965" y="3523"/>
                </a:lnTo>
                <a:lnTo>
                  <a:pt x="964" y="3519"/>
                </a:lnTo>
                <a:lnTo>
                  <a:pt x="957" y="3519"/>
                </a:lnTo>
                <a:lnTo>
                  <a:pt x="887" y="3531"/>
                </a:lnTo>
                <a:lnTo>
                  <a:pt x="814" y="3543"/>
                </a:lnTo>
                <a:lnTo>
                  <a:pt x="742" y="3557"/>
                </a:lnTo>
                <a:lnTo>
                  <a:pt x="668" y="3572"/>
                </a:lnTo>
                <a:lnTo>
                  <a:pt x="598" y="3587"/>
                </a:lnTo>
                <a:lnTo>
                  <a:pt x="531" y="3603"/>
                </a:lnTo>
                <a:lnTo>
                  <a:pt x="468" y="3619"/>
                </a:lnTo>
                <a:lnTo>
                  <a:pt x="412" y="3638"/>
                </a:lnTo>
                <a:lnTo>
                  <a:pt x="365" y="3655"/>
                </a:lnTo>
                <a:lnTo>
                  <a:pt x="375" y="3642"/>
                </a:lnTo>
                <a:lnTo>
                  <a:pt x="391" y="3625"/>
                </a:lnTo>
                <a:lnTo>
                  <a:pt x="413" y="3608"/>
                </a:lnTo>
                <a:lnTo>
                  <a:pt x="440" y="3589"/>
                </a:lnTo>
                <a:lnTo>
                  <a:pt x="471" y="3570"/>
                </a:lnTo>
                <a:lnTo>
                  <a:pt x="506" y="3549"/>
                </a:lnTo>
                <a:lnTo>
                  <a:pt x="542" y="3528"/>
                </a:lnTo>
                <a:lnTo>
                  <a:pt x="581" y="3508"/>
                </a:lnTo>
                <a:lnTo>
                  <a:pt x="621" y="3487"/>
                </a:lnTo>
                <a:lnTo>
                  <a:pt x="661" y="3467"/>
                </a:lnTo>
                <a:lnTo>
                  <a:pt x="699" y="3447"/>
                </a:lnTo>
                <a:lnTo>
                  <a:pt x="737" y="3430"/>
                </a:lnTo>
                <a:lnTo>
                  <a:pt x="773" y="3412"/>
                </a:lnTo>
                <a:lnTo>
                  <a:pt x="807" y="3397"/>
                </a:lnTo>
                <a:lnTo>
                  <a:pt x="836" y="3383"/>
                </a:lnTo>
                <a:lnTo>
                  <a:pt x="862" y="3373"/>
                </a:lnTo>
                <a:lnTo>
                  <a:pt x="882" y="3365"/>
                </a:lnTo>
                <a:lnTo>
                  <a:pt x="917" y="3351"/>
                </a:lnTo>
                <a:lnTo>
                  <a:pt x="956" y="3335"/>
                </a:lnTo>
                <a:lnTo>
                  <a:pt x="997" y="3316"/>
                </a:lnTo>
                <a:lnTo>
                  <a:pt x="1039" y="3296"/>
                </a:lnTo>
                <a:lnTo>
                  <a:pt x="1080" y="3274"/>
                </a:lnTo>
                <a:lnTo>
                  <a:pt x="1120" y="3251"/>
                </a:lnTo>
                <a:lnTo>
                  <a:pt x="1155" y="3226"/>
                </a:lnTo>
                <a:lnTo>
                  <a:pt x="1187" y="3201"/>
                </a:lnTo>
                <a:lnTo>
                  <a:pt x="1210" y="3175"/>
                </a:lnTo>
                <a:lnTo>
                  <a:pt x="1219" y="3160"/>
                </a:lnTo>
                <a:lnTo>
                  <a:pt x="1228" y="3139"/>
                </a:lnTo>
                <a:lnTo>
                  <a:pt x="1238" y="3112"/>
                </a:lnTo>
                <a:lnTo>
                  <a:pt x="1248" y="3078"/>
                </a:lnTo>
                <a:lnTo>
                  <a:pt x="1258" y="3039"/>
                </a:lnTo>
                <a:lnTo>
                  <a:pt x="1269" y="2996"/>
                </a:lnTo>
                <a:lnTo>
                  <a:pt x="1279" y="2949"/>
                </a:lnTo>
                <a:lnTo>
                  <a:pt x="1290" y="2901"/>
                </a:lnTo>
                <a:lnTo>
                  <a:pt x="1300" y="2850"/>
                </a:lnTo>
                <a:lnTo>
                  <a:pt x="1310" y="2797"/>
                </a:lnTo>
                <a:lnTo>
                  <a:pt x="1320" y="2745"/>
                </a:lnTo>
                <a:lnTo>
                  <a:pt x="1329" y="2691"/>
                </a:lnTo>
                <a:lnTo>
                  <a:pt x="1338" y="2639"/>
                </a:lnTo>
                <a:lnTo>
                  <a:pt x="1345" y="2588"/>
                </a:lnTo>
                <a:lnTo>
                  <a:pt x="1353" y="2539"/>
                </a:lnTo>
                <a:lnTo>
                  <a:pt x="1358" y="2494"/>
                </a:lnTo>
                <a:lnTo>
                  <a:pt x="1363" y="2452"/>
                </a:lnTo>
                <a:lnTo>
                  <a:pt x="1366" y="2413"/>
                </a:lnTo>
                <a:lnTo>
                  <a:pt x="1369" y="2381"/>
                </a:lnTo>
                <a:lnTo>
                  <a:pt x="1369" y="2353"/>
                </a:lnTo>
                <a:lnTo>
                  <a:pt x="1368" y="2332"/>
                </a:lnTo>
                <a:lnTo>
                  <a:pt x="1365" y="2318"/>
                </a:lnTo>
                <a:lnTo>
                  <a:pt x="1356" y="2299"/>
                </a:lnTo>
                <a:lnTo>
                  <a:pt x="1348" y="2282"/>
                </a:lnTo>
                <a:lnTo>
                  <a:pt x="1336" y="2269"/>
                </a:lnTo>
                <a:lnTo>
                  <a:pt x="1323" y="2257"/>
                </a:lnTo>
                <a:lnTo>
                  <a:pt x="1308" y="2246"/>
                </a:lnTo>
                <a:lnTo>
                  <a:pt x="1290" y="2235"/>
                </a:lnTo>
                <a:lnTo>
                  <a:pt x="1269" y="2222"/>
                </a:lnTo>
                <a:lnTo>
                  <a:pt x="1245" y="2209"/>
                </a:lnTo>
                <a:lnTo>
                  <a:pt x="1218" y="2193"/>
                </a:lnTo>
                <a:lnTo>
                  <a:pt x="1187" y="2174"/>
                </a:lnTo>
                <a:lnTo>
                  <a:pt x="1167" y="2158"/>
                </a:lnTo>
                <a:lnTo>
                  <a:pt x="1148" y="2134"/>
                </a:lnTo>
                <a:lnTo>
                  <a:pt x="1128" y="2104"/>
                </a:lnTo>
                <a:lnTo>
                  <a:pt x="1109" y="2070"/>
                </a:lnTo>
                <a:lnTo>
                  <a:pt x="1092" y="2032"/>
                </a:lnTo>
                <a:lnTo>
                  <a:pt x="1073" y="1991"/>
                </a:lnTo>
                <a:lnTo>
                  <a:pt x="1057" y="1947"/>
                </a:lnTo>
                <a:lnTo>
                  <a:pt x="1040" y="1902"/>
                </a:lnTo>
                <a:lnTo>
                  <a:pt x="1024" y="1857"/>
                </a:lnTo>
                <a:lnTo>
                  <a:pt x="988" y="1901"/>
                </a:lnTo>
                <a:lnTo>
                  <a:pt x="947" y="1939"/>
                </a:lnTo>
                <a:lnTo>
                  <a:pt x="902" y="1976"/>
                </a:lnTo>
                <a:lnTo>
                  <a:pt x="854" y="2005"/>
                </a:lnTo>
                <a:lnTo>
                  <a:pt x="803" y="2032"/>
                </a:lnTo>
                <a:lnTo>
                  <a:pt x="749" y="2053"/>
                </a:lnTo>
                <a:lnTo>
                  <a:pt x="692" y="2068"/>
                </a:lnTo>
                <a:lnTo>
                  <a:pt x="633" y="2078"/>
                </a:lnTo>
                <a:lnTo>
                  <a:pt x="573" y="2080"/>
                </a:lnTo>
                <a:lnTo>
                  <a:pt x="506" y="2077"/>
                </a:lnTo>
                <a:lnTo>
                  <a:pt x="442" y="2065"/>
                </a:lnTo>
                <a:lnTo>
                  <a:pt x="380" y="2047"/>
                </a:lnTo>
                <a:lnTo>
                  <a:pt x="321" y="2022"/>
                </a:lnTo>
                <a:lnTo>
                  <a:pt x="266" y="1992"/>
                </a:lnTo>
                <a:lnTo>
                  <a:pt x="215" y="1954"/>
                </a:lnTo>
                <a:lnTo>
                  <a:pt x="167" y="1913"/>
                </a:lnTo>
                <a:lnTo>
                  <a:pt x="126" y="1866"/>
                </a:lnTo>
                <a:lnTo>
                  <a:pt x="89" y="1815"/>
                </a:lnTo>
                <a:lnTo>
                  <a:pt x="57" y="1760"/>
                </a:lnTo>
                <a:lnTo>
                  <a:pt x="32" y="1701"/>
                </a:lnTo>
                <a:lnTo>
                  <a:pt x="15" y="1640"/>
                </a:lnTo>
                <a:lnTo>
                  <a:pt x="4" y="1575"/>
                </a:lnTo>
                <a:lnTo>
                  <a:pt x="0" y="1508"/>
                </a:lnTo>
                <a:lnTo>
                  <a:pt x="4" y="1442"/>
                </a:lnTo>
                <a:lnTo>
                  <a:pt x="15" y="1378"/>
                </a:lnTo>
                <a:lnTo>
                  <a:pt x="32" y="1316"/>
                </a:lnTo>
                <a:lnTo>
                  <a:pt x="57" y="1259"/>
                </a:lnTo>
                <a:lnTo>
                  <a:pt x="89" y="1204"/>
                </a:lnTo>
                <a:lnTo>
                  <a:pt x="125" y="1153"/>
                </a:lnTo>
                <a:lnTo>
                  <a:pt x="167" y="1106"/>
                </a:lnTo>
                <a:lnTo>
                  <a:pt x="214" y="1064"/>
                </a:lnTo>
                <a:lnTo>
                  <a:pt x="265" y="1028"/>
                </a:lnTo>
                <a:lnTo>
                  <a:pt x="320" y="997"/>
                </a:lnTo>
                <a:lnTo>
                  <a:pt x="338" y="934"/>
                </a:lnTo>
                <a:lnTo>
                  <a:pt x="362" y="876"/>
                </a:lnTo>
                <a:lnTo>
                  <a:pt x="393" y="820"/>
                </a:lnTo>
                <a:lnTo>
                  <a:pt x="430" y="768"/>
                </a:lnTo>
                <a:lnTo>
                  <a:pt x="472" y="721"/>
                </a:lnTo>
                <a:lnTo>
                  <a:pt x="518" y="679"/>
                </a:lnTo>
                <a:lnTo>
                  <a:pt x="570" y="641"/>
                </a:lnTo>
                <a:lnTo>
                  <a:pt x="625" y="610"/>
                </a:lnTo>
                <a:lnTo>
                  <a:pt x="684" y="585"/>
                </a:lnTo>
                <a:lnTo>
                  <a:pt x="746" y="566"/>
                </a:lnTo>
                <a:lnTo>
                  <a:pt x="811" y="555"/>
                </a:lnTo>
                <a:lnTo>
                  <a:pt x="878" y="552"/>
                </a:lnTo>
                <a:lnTo>
                  <a:pt x="924" y="554"/>
                </a:lnTo>
                <a:lnTo>
                  <a:pt x="969" y="561"/>
                </a:lnTo>
                <a:lnTo>
                  <a:pt x="987" y="494"/>
                </a:lnTo>
                <a:lnTo>
                  <a:pt x="1012" y="429"/>
                </a:lnTo>
                <a:lnTo>
                  <a:pt x="1040" y="368"/>
                </a:lnTo>
                <a:lnTo>
                  <a:pt x="1077" y="311"/>
                </a:lnTo>
                <a:lnTo>
                  <a:pt x="1117" y="256"/>
                </a:lnTo>
                <a:lnTo>
                  <a:pt x="1163" y="206"/>
                </a:lnTo>
                <a:lnTo>
                  <a:pt x="1213" y="161"/>
                </a:lnTo>
                <a:lnTo>
                  <a:pt x="1267" y="121"/>
                </a:lnTo>
                <a:lnTo>
                  <a:pt x="1325" y="85"/>
                </a:lnTo>
                <a:lnTo>
                  <a:pt x="1386" y="56"/>
                </a:lnTo>
                <a:lnTo>
                  <a:pt x="1451" y="33"/>
                </a:lnTo>
                <a:lnTo>
                  <a:pt x="1519" y="15"/>
                </a:lnTo>
                <a:lnTo>
                  <a:pt x="1589" y="4"/>
                </a:lnTo>
                <a:lnTo>
                  <a:pt x="1660" y="0"/>
                </a:lnTo>
                <a:lnTo>
                  <a:pt x="16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7" name="Shape 8117"/>
          <p:cNvSpPr/>
          <p:nvPr/>
        </p:nvSpPr>
        <p:spPr>
          <a:xfrm>
            <a:off x="4142179" y="4498048"/>
            <a:ext cx="243059" cy="215114"/>
          </a:xfrm>
          <a:custGeom>
            <a:avLst/>
            <a:gdLst/>
            <a:ahLst/>
            <a:cxnLst/>
            <a:rect l="0" t="0" r="0" b="0"/>
            <a:pathLst>
              <a:path w="3366" h="2980" extrusionOk="0">
                <a:moveTo>
                  <a:pt x="1724" y="1859"/>
                </a:moveTo>
                <a:lnTo>
                  <a:pt x="2365" y="2383"/>
                </a:lnTo>
                <a:lnTo>
                  <a:pt x="2690" y="2208"/>
                </a:lnTo>
                <a:lnTo>
                  <a:pt x="2690" y="2389"/>
                </a:lnTo>
                <a:lnTo>
                  <a:pt x="1724" y="2980"/>
                </a:lnTo>
                <a:lnTo>
                  <a:pt x="1724" y="2980"/>
                </a:lnTo>
                <a:lnTo>
                  <a:pt x="1724" y="1859"/>
                </a:lnTo>
                <a:close/>
                <a:moveTo>
                  <a:pt x="1642" y="1859"/>
                </a:moveTo>
                <a:lnTo>
                  <a:pt x="1642" y="2980"/>
                </a:lnTo>
                <a:lnTo>
                  <a:pt x="1642" y="2980"/>
                </a:lnTo>
                <a:lnTo>
                  <a:pt x="676" y="2389"/>
                </a:lnTo>
                <a:lnTo>
                  <a:pt x="676" y="2208"/>
                </a:lnTo>
                <a:lnTo>
                  <a:pt x="1001" y="2383"/>
                </a:lnTo>
                <a:lnTo>
                  <a:pt x="1642" y="1859"/>
                </a:lnTo>
                <a:close/>
                <a:moveTo>
                  <a:pt x="2738" y="1235"/>
                </a:moveTo>
                <a:lnTo>
                  <a:pt x="3319" y="1725"/>
                </a:lnTo>
                <a:lnTo>
                  <a:pt x="2352" y="2288"/>
                </a:lnTo>
                <a:lnTo>
                  <a:pt x="1790" y="1805"/>
                </a:lnTo>
                <a:lnTo>
                  <a:pt x="2738" y="1235"/>
                </a:lnTo>
                <a:close/>
                <a:moveTo>
                  <a:pt x="629" y="1235"/>
                </a:moveTo>
                <a:lnTo>
                  <a:pt x="1576" y="1805"/>
                </a:lnTo>
                <a:lnTo>
                  <a:pt x="1015" y="2288"/>
                </a:lnTo>
                <a:lnTo>
                  <a:pt x="48" y="1725"/>
                </a:lnTo>
                <a:lnTo>
                  <a:pt x="629" y="1235"/>
                </a:lnTo>
                <a:close/>
                <a:moveTo>
                  <a:pt x="2358" y="0"/>
                </a:moveTo>
                <a:lnTo>
                  <a:pt x="3366" y="618"/>
                </a:lnTo>
                <a:lnTo>
                  <a:pt x="2731" y="1135"/>
                </a:lnTo>
                <a:lnTo>
                  <a:pt x="1724" y="524"/>
                </a:lnTo>
                <a:lnTo>
                  <a:pt x="2358" y="0"/>
                </a:lnTo>
                <a:close/>
                <a:moveTo>
                  <a:pt x="1008" y="0"/>
                </a:moveTo>
                <a:lnTo>
                  <a:pt x="1642" y="524"/>
                </a:lnTo>
                <a:lnTo>
                  <a:pt x="635" y="1135"/>
                </a:lnTo>
                <a:lnTo>
                  <a:pt x="0" y="618"/>
                </a:lnTo>
                <a:lnTo>
                  <a:pt x="10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18" name="Shape 8118"/>
          <p:cNvSpPr/>
          <p:nvPr/>
        </p:nvSpPr>
        <p:spPr>
          <a:xfrm>
            <a:off x="5326215" y="4523260"/>
            <a:ext cx="152489" cy="164688"/>
          </a:xfrm>
          <a:custGeom>
            <a:avLst/>
            <a:gdLst/>
            <a:ahLst/>
            <a:cxnLst/>
            <a:rect l="0" t="0" r="0" b="0"/>
            <a:pathLst>
              <a:path w="2868" h="3100" extrusionOk="0">
                <a:moveTo>
                  <a:pt x="903" y="2786"/>
                </a:moveTo>
                <a:lnTo>
                  <a:pt x="879" y="2788"/>
                </a:lnTo>
                <a:lnTo>
                  <a:pt x="857" y="2796"/>
                </a:lnTo>
                <a:lnTo>
                  <a:pt x="838" y="2809"/>
                </a:lnTo>
                <a:lnTo>
                  <a:pt x="822" y="2825"/>
                </a:lnTo>
                <a:lnTo>
                  <a:pt x="809" y="2845"/>
                </a:lnTo>
                <a:lnTo>
                  <a:pt x="801" y="2867"/>
                </a:lnTo>
                <a:lnTo>
                  <a:pt x="799" y="2891"/>
                </a:lnTo>
                <a:lnTo>
                  <a:pt x="801" y="2914"/>
                </a:lnTo>
                <a:lnTo>
                  <a:pt x="809" y="2936"/>
                </a:lnTo>
                <a:lnTo>
                  <a:pt x="822" y="2956"/>
                </a:lnTo>
                <a:lnTo>
                  <a:pt x="838" y="2972"/>
                </a:lnTo>
                <a:lnTo>
                  <a:pt x="857" y="2984"/>
                </a:lnTo>
                <a:lnTo>
                  <a:pt x="879" y="2992"/>
                </a:lnTo>
                <a:lnTo>
                  <a:pt x="903" y="2995"/>
                </a:lnTo>
                <a:lnTo>
                  <a:pt x="927" y="2992"/>
                </a:lnTo>
                <a:lnTo>
                  <a:pt x="949" y="2984"/>
                </a:lnTo>
                <a:lnTo>
                  <a:pt x="969" y="2972"/>
                </a:lnTo>
                <a:lnTo>
                  <a:pt x="985" y="2956"/>
                </a:lnTo>
                <a:lnTo>
                  <a:pt x="997" y="2936"/>
                </a:lnTo>
                <a:lnTo>
                  <a:pt x="1005" y="2914"/>
                </a:lnTo>
                <a:lnTo>
                  <a:pt x="1008" y="2891"/>
                </a:lnTo>
                <a:lnTo>
                  <a:pt x="1005" y="2867"/>
                </a:lnTo>
                <a:lnTo>
                  <a:pt x="997" y="2845"/>
                </a:lnTo>
                <a:lnTo>
                  <a:pt x="985" y="2825"/>
                </a:lnTo>
                <a:lnTo>
                  <a:pt x="969" y="2809"/>
                </a:lnTo>
                <a:lnTo>
                  <a:pt x="949" y="2796"/>
                </a:lnTo>
                <a:lnTo>
                  <a:pt x="927" y="2788"/>
                </a:lnTo>
                <a:lnTo>
                  <a:pt x="903" y="2786"/>
                </a:lnTo>
                <a:close/>
                <a:moveTo>
                  <a:pt x="1946" y="1375"/>
                </a:moveTo>
                <a:lnTo>
                  <a:pt x="1745" y="1628"/>
                </a:lnTo>
                <a:lnTo>
                  <a:pt x="1892" y="1628"/>
                </a:lnTo>
                <a:lnTo>
                  <a:pt x="1946" y="1375"/>
                </a:lnTo>
                <a:close/>
                <a:moveTo>
                  <a:pt x="1954" y="1262"/>
                </a:moveTo>
                <a:lnTo>
                  <a:pt x="2084" y="1262"/>
                </a:lnTo>
                <a:lnTo>
                  <a:pt x="2005" y="1628"/>
                </a:lnTo>
                <a:lnTo>
                  <a:pt x="2072" y="1628"/>
                </a:lnTo>
                <a:lnTo>
                  <a:pt x="2053" y="1719"/>
                </a:lnTo>
                <a:lnTo>
                  <a:pt x="1986" y="1719"/>
                </a:lnTo>
                <a:lnTo>
                  <a:pt x="1960" y="1844"/>
                </a:lnTo>
                <a:lnTo>
                  <a:pt x="1847" y="1844"/>
                </a:lnTo>
                <a:lnTo>
                  <a:pt x="1873" y="1719"/>
                </a:lnTo>
                <a:lnTo>
                  <a:pt x="1641" y="1719"/>
                </a:lnTo>
                <a:lnTo>
                  <a:pt x="1662" y="1617"/>
                </a:lnTo>
                <a:lnTo>
                  <a:pt x="1954" y="1262"/>
                </a:lnTo>
                <a:close/>
                <a:moveTo>
                  <a:pt x="1479" y="1256"/>
                </a:moveTo>
                <a:lnTo>
                  <a:pt x="1509" y="1257"/>
                </a:lnTo>
                <a:lnTo>
                  <a:pt x="1536" y="1261"/>
                </a:lnTo>
                <a:lnTo>
                  <a:pt x="1560" y="1269"/>
                </a:lnTo>
                <a:lnTo>
                  <a:pt x="1582" y="1279"/>
                </a:lnTo>
                <a:lnTo>
                  <a:pt x="1600" y="1291"/>
                </a:lnTo>
                <a:lnTo>
                  <a:pt x="1616" y="1307"/>
                </a:lnTo>
                <a:lnTo>
                  <a:pt x="1632" y="1329"/>
                </a:lnTo>
                <a:lnTo>
                  <a:pt x="1642" y="1353"/>
                </a:lnTo>
                <a:lnTo>
                  <a:pt x="1647" y="1381"/>
                </a:lnTo>
                <a:lnTo>
                  <a:pt x="1648" y="1411"/>
                </a:lnTo>
                <a:lnTo>
                  <a:pt x="1643" y="1444"/>
                </a:lnTo>
                <a:lnTo>
                  <a:pt x="1634" y="1475"/>
                </a:lnTo>
                <a:lnTo>
                  <a:pt x="1619" y="1505"/>
                </a:lnTo>
                <a:lnTo>
                  <a:pt x="1601" y="1533"/>
                </a:lnTo>
                <a:lnTo>
                  <a:pt x="1579" y="1559"/>
                </a:lnTo>
                <a:lnTo>
                  <a:pt x="1560" y="1576"/>
                </a:lnTo>
                <a:lnTo>
                  <a:pt x="1538" y="1594"/>
                </a:lnTo>
                <a:lnTo>
                  <a:pt x="1511" y="1613"/>
                </a:lnTo>
                <a:lnTo>
                  <a:pt x="1478" y="1633"/>
                </a:lnTo>
                <a:lnTo>
                  <a:pt x="1426" y="1666"/>
                </a:lnTo>
                <a:lnTo>
                  <a:pt x="1403" y="1680"/>
                </a:lnTo>
                <a:lnTo>
                  <a:pt x="1384" y="1692"/>
                </a:lnTo>
                <a:lnTo>
                  <a:pt x="1369" y="1703"/>
                </a:lnTo>
                <a:lnTo>
                  <a:pt x="1357" y="1711"/>
                </a:lnTo>
                <a:lnTo>
                  <a:pt x="1339" y="1726"/>
                </a:lnTo>
                <a:lnTo>
                  <a:pt x="1323" y="1743"/>
                </a:lnTo>
                <a:lnTo>
                  <a:pt x="1580" y="1743"/>
                </a:lnTo>
                <a:lnTo>
                  <a:pt x="1559" y="1844"/>
                </a:lnTo>
                <a:lnTo>
                  <a:pt x="1156" y="1844"/>
                </a:lnTo>
                <a:lnTo>
                  <a:pt x="1168" y="1804"/>
                </a:lnTo>
                <a:lnTo>
                  <a:pt x="1185" y="1765"/>
                </a:lnTo>
                <a:lnTo>
                  <a:pt x="1208" y="1729"/>
                </a:lnTo>
                <a:lnTo>
                  <a:pt x="1226" y="1706"/>
                </a:lnTo>
                <a:lnTo>
                  <a:pt x="1249" y="1681"/>
                </a:lnTo>
                <a:lnTo>
                  <a:pt x="1277" y="1656"/>
                </a:lnTo>
                <a:lnTo>
                  <a:pt x="1311" y="1631"/>
                </a:lnTo>
                <a:lnTo>
                  <a:pt x="1351" y="1605"/>
                </a:lnTo>
                <a:lnTo>
                  <a:pt x="1385" y="1583"/>
                </a:lnTo>
                <a:lnTo>
                  <a:pt x="1414" y="1565"/>
                </a:lnTo>
                <a:lnTo>
                  <a:pt x="1438" y="1548"/>
                </a:lnTo>
                <a:lnTo>
                  <a:pt x="1457" y="1535"/>
                </a:lnTo>
                <a:lnTo>
                  <a:pt x="1471" y="1524"/>
                </a:lnTo>
                <a:lnTo>
                  <a:pt x="1492" y="1504"/>
                </a:lnTo>
                <a:lnTo>
                  <a:pt x="1507" y="1484"/>
                </a:lnTo>
                <a:lnTo>
                  <a:pt x="1519" y="1462"/>
                </a:lnTo>
                <a:lnTo>
                  <a:pt x="1525" y="1440"/>
                </a:lnTo>
                <a:lnTo>
                  <a:pt x="1528" y="1421"/>
                </a:lnTo>
                <a:lnTo>
                  <a:pt x="1528" y="1405"/>
                </a:lnTo>
                <a:lnTo>
                  <a:pt x="1525" y="1390"/>
                </a:lnTo>
                <a:lnTo>
                  <a:pt x="1519" y="1377"/>
                </a:lnTo>
                <a:lnTo>
                  <a:pt x="1509" y="1366"/>
                </a:lnTo>
                <a:lnTo>
                  <a:pt x="1497" y="1359"/>
                </a:lnTo>
                <a:lnTo>
                  <a:pt x="1482" y="1354"/>
                </a:lnTo>
                <a:lnTo>
                  <a:pt x="1464" y="1353"/>
                </a:lnTo>
                <a:lnTo>
                  <a:pt x="1439" y="1355"/>
                </a:lnTo>
                <a:lnTo>
                  <a:pt x="1418" y="1363"/>
                </a:lnTo>
                <a:lnTo>
                  <a:pt x="1399" y="1375"/>
                </a:lnTo>
                <a:lnTo>
                  <a:pt x="1384" y="1392"/>
                </a:lnTo>
                <a:lnTo>
                  <a:pt x="1374" y="1410"/>
                </a:lnTo>
                <a:lnTo>
                  <a:pt x="1365" y="1435"/>
                </a:lnTo>
                <a:lnTo>
                  <a:pt x="1356" y="1464"/>
                </a:lnTo>
                <a:lnTo>
                  <a:pt x="1244" y="1464"/>
                </a:lnTo>
                <a:lnTo>
                  <a:pt x="1254" y="1429"/>
                </a:lnTo>
                <a:lnTo>
                  <a:pt x="1266" y="1396"/>
                </a:lnTo>
                <a:lnTo>
                  <a:pt x="1280" y="1368"/>
                </a:lnTo>
                <a:lnTo>
                  <a:pt x="1296" y="1343"/>
                </a:lnTo>
                <a:lnTo>
                  <a:pt x="1319" y="1316"/>
                </a:lnTo>
                <a:lnTo>
                  <a:pt x="1346" y="1295"/>
                </a:lnTo>
                <a:lnTo>
                  <a:pt x="1375" y="1278"/>
                </a:lnTo>
                <a:lnTo>
                  <a:pt x="1407" y="1265"/>
                </a:lnTo>
                <a:lnTo>
                  <a:pt x="1441" y="1258"/>
                </a:lnTo>
                <a:lnTo>
                  <a:pt x="1479" y="1256"/>
                </a:lnTo>
                <a:close/>
                <a:moveTo>
                  <a:pt x="146" y="332"/>
                </a:moveTo>
                <a:lnTo>
                  <a:pt x="146" y="2712"/>
                </a:lnTo>
                <a:lnTo>
                  <a:pt x="1660" y="2712"/>
                </a:lnTo>
                <a:lnTo>
                  <a:pt x="1660" y="2695"/>
                </a:lnTo>
                <a:lnTo>
                  <a:pt x="1660" y="2695"/>
                </a:lnTo>
                <a:lnTo>
                  <a:pt x="1576" y="2688"/>
                </a:lnTo>
                <a:lnTo>
                  <a:pt x="1496" y="2676"/>
                </a:lnTo>
                <a:lnTo>
                  <a:pt x="1416" y="2658"/>
                </a:lnTo>
                <a:lnTo>
                  <a:pt x="1338" y="2635"/>
                </a:lnTo>
                <a:lnTo>
                  <a:pt x="1264" y="2607"/>
                </a:lnTo>
                <a:lnTo>
                  <a:pt x="1191" y="2574"/>
                </a:lnTo>
                <a:lnTo>
                  <a:pt x="1122" y="2537"/>
                </a:lnTo>
                <a:lnTo>
                  <a:pt x="1055" y="2493"/>
                </a:lnTo>
                <a:lnTo>
                  <a:pt x="992" y="2447"/>
                </a:lnTo>
                <a:lnTo>
                  <a:pt x="933" y="2396"/>
                </a:lnTo>
                <a:lnTo>
                  <a:pt x="876" y="2342"/>
                </a:lnTo>
                <a:lnTo>
                  <a:pt x="823" y="2284"/>
                </a:lnTo>
                <a:lnTo>
                  <a:pt x="774" y="2221"/>
                </a:lnTo>
                <a:lnTo>
                  <a:pt x="730" y="2157"/>
                </a:lnTo>
                <a:lnTo>
                  <a:pt x="691" y="2089"/>
                </a:lnTo>
                <a:lnTo>
                  <a:pt x="656" y="2018"/>
                </a:lnTo>
                <a:lnTo>
                  <a:pt x="624" y="1944"/>
                </a:lnTo>
                <a:lnTo>
                  <a:pt x="599" y="1868"/>
                </a:lnTo>
                <a:lnTo>
                  <a:pt x="579" y="1790"/>
                </a:lnTo>
                <a:lnTo>
                  <a:pt x="565" y="1710"/>
                </a:lnTo>
                <a:lnTo>
                  <a:pt x="556" y="1627"/>
                </a:lnTo>
                <a:lnTo>
                  <a:pt x="553" y="1544"/>
                </a:lnTo>
                <a:lnTo>
                  <a:pt x="554" y="1525"/>
                </a:lnTo>
                <a:lnTo>
                  <a:pt x="379" y="1525"/>
                </a:lnTo>
                <a:lnTo>
                  <a:pt x="690" y="1215"/>
                </a:lnTo>
                <a:lnTo>
                  <a:pt x="1001" y="1525"/>
                </a:lnTo>
                <a:lnTo>
                  <a:pt x="839" y="1525"/>
                </a:lnTo>
                <a:lnTo>
                  <a:pt x="838" y="1544"/>
                </a:lnTo>
                <a:lnTo>
                  <a:pt x="841" y="1619"/>
                </a:lnTo>
                <a:lnTo>
                  <a:pt x="850" y="1692"/>
                </a:lnTo>
                <a:lnTo>
                  <a:pt x="866" y="1764"/>
                </a:lnTo>
                <a:lnTo>
                  <a:pt x="887" y="1832"/>
                </a:lnTo>
                <a:lnTo>
                  <a:pt x="913" y="1898"/>
                </a:lnTo>
                <a:lnTo>
                  <a:pt x="946" y="1962"/>
                </a:lnTo>
                <a:lnTo>
                  <a:pt x="982" y="2023"/>
                </a:lnTo>
                <a:lnTo>
                  <a:pt x="1023" y="2080"/>
                </a:lnTo>
                <a:lnTo>
                  <a:pt x="1069" y="2133"/>
                </a:lnTo>
                <a:lnTo>
                  <a:pt x="1119" y="2183"/>
                </a:lnTo>
                <a:lnTo>
                  <a:pt x="1172" y="2228"/>
                </a:lnTo>
                <a:lnTo>
                  <a:pt x="1230" y="2271"/>
                </a:lnTo>
                <a:lnTo>
                  <a:pt x="1291" y="2307"/>
                </a:lnTo>
                <a:lnTo>
                  <a:pt x="1355" y="2339"/>
                </a:lnTo>
                <a:lnTo>
                  <a:pt x="1421" y="2365"/>
                </a:lnTo>
                <a:lnTo>
                  <a:pt x="1491" y="2386"/>
                </a:lnTo>
                <a:lnTo>
                  <a:pt x="1562" y="2401"/>
                </a:lnTo>
                <a:lnTo>
                  <a:pt x="1635" y="2411"/>
                </a:lnTo>
                <a:lnTo>
                  <a:pt x="1710" y="2414"/>
                </a:lnTo>
                <a:lnTo>
                  <a:pt x="1786" y="2411"/>
                </a:lnTo>
                <a:lnTo>
                  <a:pt x="1859" y="2401"/>
                </a:lnTo>
                <a:lnTo>
                  <a:pt x="1931" y="2386"/>
                </a:lnTo>
                <a:lnTo>
                  <a:pt x="1999" y="2365"/>
                </a:lnTo>
                <a:lnTo>
                  <a:pt x="2066" y="2339"/>
                </a:lnTo>
                <a:lnTo>
                  <a:pt x="2130" y="2307"/>
                </a:lnTo>
                <a:lnTo>
                  <a:pt x="2191" y="2271"/>
                </a:lnTo>
                <a:lnTo>
                  <a:pt x="2248" y="2228"/>
                </a:lnTo>
                <a:lnTo>
                  <a:pt x="2302" y="2183"/>
                </a:lnTo>
                <a:lnTo>
                  <a:pt x="2352" y="2133"/>
                </a:lnTo>
                <a:lnTo>
                  <a:pt x="2398" y="2080"/>
                </a:lnTo>
                <a:lnTo>
                  <a:pt x="2439" y="2023"/>
                </a:lnTo>
                <a:lnTo>
                  <a:pt x="2476" y="1962"/>
                </a:lnTo>
                <a:lnTo>
                  <a:pt x="2508" y="1898"/>
                </a:lnTo>
                <a:lnTo>
                  <a:pt x="2534" y="1832"/>
                </a:lnTo>
                <a:lnTo>
                  <a:pt x="2555" y="1764"/>
                </a:lnTo>
                <a:lnTo>
                  <a:pt x="2570" y="1692"/>
                </a:lnTo>
                <a:lnTo>
                  <a:pt x="2580" y="1619"/>
                </a:lnTo>
                <a:lnTo>
                  <a:pt x="2583" y="1544"/>
                </a:lnTo>
                <a:lnTo>
                  <a:pt x="2580" y="1469"/>
                </a:lnTo>
                <a:lnTo>
                  <a:pt x="2570" y="1395"/>
                </a:lnTo>
                <a:lnTo>
                  <a:pt x="2555" y="1325"/>
                </a:lnTo>
                <a:lnTo>
                  <a:pt x="2534" y="1256"/>
                </a:lnTo>
                <a:lnTo>
                  <a:pt x="2508" y="1190"/>
                </a:lnTo>
                <a:lnTo>
                  <a:pt x="2476" y="1125"/>
                </a:lnTo>
                <a:lnTo>
                  <a:pt x="2439" y="1065"/>
                </a:lnTo>
                <a:lnTo>
                  <a:pt x="2398" y="1008"/>
                </a:lnTo>
                <a:lnTo>
                  <a:pt x="2352" y="955"/>
                </a:lnTo>
                <a:lnTo>
                  <a:pt x="2302" y="905"/>
                </a:lnTo>
                <a:lnTo>
                  <a:pt x="2248" y="859"/>
                </a:lnTo>
                <a:lnTo>
                  <a:pt x="2191" y="818"/>
                </a:lnTo>
                <a:lnTo>
                  <a:pt x="2130" y="781"/>
                </a:lnTo>
                <a:lnTo>
                  <a:pt x="2067" y="750"/>
                </a:lnTo>
                <a:lnTo>
                  <a:pt x="2000" y="723"/>
                </a:lnTo>
                <a:lnTo>
                  <a:pt x="1931" y="702"/>
                </a:lnTo>
                <a:lnTo>
                  <a:pt x="1859" y="687"/>
                </a:lnTo>
                <a:lnTo>
                  <a:pt x="1786" y="678"/>
                </a:lnTo>
                <a:lnTo>
                  <a:pt x="1711" y="675"/>
                </a:lnTo>
                <a:lnTo>
                  <a:pt x="1684" y="676"/>
                </a:lnTo>
                <a:lnTo>
                  <a:pt x="1658" y="677"/>
                </a:lnTo>
                <a:lnTo>
                  <a:pt x="1658" y="394"/>
                </a:lnTo>
                <a:lnTo>
                  <a:pt x="1658" y="394"/>
                </a:lnTo>
                <a:lnTo>
                  <a:pt x="1658" y="393"/>
                </a:lnTo>
                <a:lnTo>
                  <a:pt x="1658" y="332"/>
                </a:lnTo>
                <a:lnTo>
                  <a:pt x="146" y="332"/>
                </a:lnTo>
                <a:close/>
                <a:moveTo>
                  <a:pt x="682" y="151"/>
                </a:moveTo>
                <a:lnTo>
                  <a:pt x="672" y="153"/>
                </a:lnTo>
                <a:lnTo>
                  <a:pt x="664" y="158"/>
                </a:lnTo>
                <a:lnTo>
                  <a:pt x="658" y="167"/>
                </a:lnTo>
                <a:lnTo>
                  <a:pt x="656" y="176"/>
                </a:lnTo>
                <a:lnTo>
                  <a:pt x="658" y="186"/>
                </a:lnTo>
                <a:lnTo>
                  <a:pt x="664" y="194"/>
                </a:lnTo>
                <a:lnTo>
                  <a:pt x="672" y="200"/>
                </a:lnTo>
                <a:lnTo>
                  <a:pt x="682" y="202"/>
                </a:lnTo>
                <a:lnTo>
                  <a:pt x="1125" y="202"/>
                </a:lnTo>
                <a:lnTo>
                  <a:pt x="1135" y="200"/>
                </a:lnTo>
                <a:lnTo>
                  <a:pt x="1143" y="194"/>
                </a:lnTo>
                <a:lnTo>
                  <a:pt x="1148" y="186"/>
                </a:lnTo>
                <a:lnTo>
                  <a:pt x="1150" y="176"/>
                </a:lnTo>
                <a:lnTo>
                  <a:pt x="1148" y="167"/>
                </a:lnTo>
                <a:lnTo>
                  <a:pt x="1143" y="158"/>
                </a:lnTo>
                <a:lnTo>
                  <a:pt x="1135" y="153"/>
                </a:lnTo>
                <a:lnTo>
                  <a:pt x="1125" y="151"/>
                </a:lnTo>
                <a:lnTo>
                  <a:pt x="682" y="151"/>
                </a:lnTo>
                <a:close/>
                <a:moveTo>
                  <a:pt x="209" y="0"/>
                </a:moveTo>
                <a:lnTo>
                  <a:pt x="1596" y="0"/>
                </a:lnTo>
                <a:lnTo>
                  <a:pt x="1631" y="3"/>
                </a:lnTo>
                <a:lnTo>
                  <a:pt x="1663" y="11"/>
                </a:lnTo>
                <a:lnTo>
                  <a:pt x="1693" y="23"/>
                </a:lnTo>
                <a:lnTo>
                  <a:pt x="1720" y="40"/>
                </a:lnTo>
                <a:lnTo>
                  <a:pt x="1745" y="62"/>
                </a:lnTo>
                <a:lnTo>
                  <a:pt x="1767" y="87"/>
                </a:lnTo>
                <a:lnTo>
                  <a:pt x="1784" y="114"/>
                </a:lnTo>
                <a:lnTo>
                  <a:pt x="1796" y="144"/>
                </a:lnTo>
                <a:lnTo>
                  <a:pt x="1804" y="176"/>
                </a:lnTo>
                <a:lnTo>
                  <a:pt x="1807" y="209"/>
                </a:lnTo>
                <a:lnTo>
                  <a:pt x="1806" y="396"/>
                </a:lnTo>
                <a:lnTo>
                  <a:pt x="1889" y="406"/>
                </a:lnTo>
                <a:lnTo>
                  <a:pt x="1971" y="421"/>
                </a:lnTo>
                <a:lnTo>
                  <a:pt x="2052" y="443"/>
                </a:lnTo>
                <a:lnTo>
                  <a:pt x="2128" y="470"/>
                </a:lnTo>
                <a:lnTo>
                  <a:pt x="2204" y="502"/>
                </a:lnTo>
                <a:lnTo>
                  <a:pt x="2275" y="539"/>
                </a:lnTo>
                <a:lnTo>
                  <a:pt x="2345" y="580"/>
                </a:lnTo>
                <a:lnTo>
                  <a:pt x="2410" y="627"/>
                </a:lnTo>
                <a:lnTo>
                  <a:pt x="2473" y="678"/>
                </a:lnTo>
                <a:lnTo>
                  <a:pt x="2531" y="733"/>
                </a:lnTo>
                <a:lnTo>
                  <a:pt x="2586" y="791"/>
                </a:lnTo>
                <a:lnTo>
                  <a:pt x="2637" y="853"/>
                </a:lnTo>
                <a:lnTo>
                  <a:pt x="2683" y="920"/>
                </a:lnTo>
                <a:lnTo>
                  <a:pt x="2724" y="989"/>
                </a:lnTo>
                <a:lnTo>
                  <a:pt x="2762" y="1061"/>
                </a:lnTo>
                <a:lnTo>
                  <a:pt x="2793" y="1135"/>
                </a:lnTo>
                <a:lnTo>
                  <a:pt x="2819" y="1213"/>
                </a:lnTo>
                <a:lnTo>
                  <a:pt x="2840" y="1293"/>
                </a:lnTo>
                <a:lnTo>
                  <a:pt x="2855" y="1374"/>
                </a:lnTo>
                <a:lnTo>
                  <a:pt x="2865" y="1459"/>
                </a:lnTo>
                <a:lnTo>
                  <a:pt x="2868" y="1544"/>
                </a:lnTo>
                <a:lnTo>
                  <a:pt x="2865" y="1629"/>
                </a:lnTo>
                <a:lnTo>
                  <a:pt x="2855" y="1714"/>
                </a:lnTo>
                <a:lnTo>
                  <a:pt x="2840" y="1795"/>
                </a:lnTo>
                <a:lnTo>
                  <a:pt x="2819" y="1875"/>
                </a:lnTo>
                <a:lnTo>
                  <a:pt x="2793" y="1952"/>
                </a:lnTo>
                <a:lnTo>
                  <a:pt x="2762" y="2028"/>
                </a:lnTo>
                <a:lnTo>
                  <a:pt x="2724" y="2099"/>
                </a:lnTo>
                <a:lnTo>
                  <a:pt x="2683" y="2168"/>
                </a:lnTo>
                <a:lnTo>
                  <a:pt x="2637" y="2234"/>
                </a:lnTo>
                <a:lnTo>
                  <a:pt x="2586" y="2297"/>
                </a:lnTo>
                <a:lnTo>
                  <a:pt x="2531" y="2356"/>
                </a:lnTo>
                <a:lnTo>
                  <a:pt x="2473" y="2410"/>
                </a:lnTo>
                <a:lnTo>
                  <a:pt x="2410" y="2461"/>
                </a:lnTo>
                <a:lnTo>
                  <a:pt x="2345" y="2507"/>
                </a:lnTo>
                <a:lnTo>
                  <a:pt x="2276" y="2550"/>
                </a:lnTo>
                <a:lnTo>
                  <a:pt x="2204" y="2587"/>
                </a:lnTo>
                <a:lnTo>
                  <a:pt x="2129" y="2619"/>
                </a:lnTo>
                <a:lnTo>
                  <a:pt x="2052" y="2646"/>
                </a:lnTo>
                <a:lnTo>
                  <a:pt x="1972" y="2667"/>
                </a:lnTo>
                <a:lnTo>
                  <a:pt x="1889" y="2683"/>
                </a:lnTo>
                <a:lnTo>
                  <a:pt x="1806" y="2693"/>
                </a:lnTo>
                <a:lnTo>
                  <a:pt x="1807" y="2693"/>
                </a:lnTo>
                <a:lnTo>
                  <a:pt x="1807" y="2891"/>
                </a:lnTo>
                <a:lnTo>
                  <a:pt x="1804" y="2924"/>
                </a:lnTo>
                <a:lnTo>
                  <a:pt x="1796" y="2956"/>
                </a:lnTo>
                <a:lnTo>
                  <a:pt x="1784" y="2986"/>
                </a:lnTo>
                <a:lnTo>
                  <a:pt x="1767" y="3014"/>
                </a:lnTo>
                <a:lnTo>
                  <a:pt x="1745" y="3038"/>
                </a:lnTo>
                <a:lnTo>
                  <a:pt x="1720" y="3059"/>
                </a:lnTo>
                <a:lnTo>
                  <a:pt x="1693" y="3076"/>
                </a:lnTo>
                <a:lnTo>
                  <a:pt x="1663" y="3089"/>
                </a:lnTo>
                <a:lnTo>
                  <a:pt x="1631" y="3097"/>
                </a:lnTo>
                <a:lnTo>
                  <a:pt x="1596" y="3100"/>
                </a:lnTo>
                <a:lnTo>
                  <a:pt x="209" y="3100"/>
                </a:lnTo>
                <a:lnTo>
                  <a:pt x="176" y="3097"/>
                </a:lnTo>
                <a:lnTo>
                  <a:pt x="144" y="3089"/>
                </a:lnTo>
                <a:lnTo>
                  <a:pt x="114" y="3076"/>
                </a:lnTo>
                <a:lnTo>
                  <a:pt x="86" y="3059"/>
                </a:lnTo>
                <a:lnTo>
                  <a:pt x="61" y="3038"/>
                </a:lnTo>
                <a:lnTo>
                  <a:pt x="40" y="3014"/>
                </a:lnTo>
                <a:lnTo>
                  <a:pt x="23" y="2986"/>
                </a:lnTo>
                <a:lnTo>
                  <a:pt x="10" y="2956"/>
                </a:lnTo>
                <a:lnTo>
                  <a:pt x="3" y="2924"/>
                </a:lnTo>
                <a:lnTo>
                  <a:pt x="0" y="2891"/>
                </a:lnTo>
                <a:lnTo>
                  <a:pt x="0" y="209"/>
                </a:lnTo>
                <a:lnTo>
                  <a:pt x="3" y="176"/>
                </a:lnTo>
                <a:lnTo>
                  <a:pt x="10" y="144"/>
                </a:lnTo>
                <a:lnTo>
                  <a:pt x="23" y="114"/>
                </a:lnTo>
                <a:lnTo>
                  <a:pt x="40" y="87"/>
                </a:lnTo>
                <a:lnTo>
                  <a:pt x="61" y="62"/>
                </a:lnTo>
                <a:lnTo>
                  <a:pt x="86" y="40"/>
                </a:lnTo>
                <a:lnTo>
                  <a:pt x="114" y="23"/>
                </a:lnTo>
                <a:lnTo>
                  <a:pt x="144" y="11"/>
                </a:lnTo>
                <a:lnTo>
                  <a:pt x="176" y="3"/>
                </a:lnTo>
                <a:lnTo>
                  <a:pt x="2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119" name="Shape 8119"/>
          <p:cNvGrpSpPr/>
          <p:nvPr/>
        </p:nvGrpSpPr>
        <p:grpSpPr>
          <a:xfrm>
            <a:off x="6369653" y="4506952"/>
            <a:ext cx="229556" cy="197304"/>
            <a:chOff x="5110" y="3831"/>
            <a:chExt cx="242" cy="208"/>
          </a:xfrm>
        </p:grpSpPr>
        <p:sp>
          <p:nvSpPr>
            <p:cNvPr id="8120" name="Shape 8120"/>
            <p:cNvSpPr/>
            <p:nvPr/>
          </p:nvSpPr>
          <p:spPr>
            <a:xfrm>
              <a:off x="5110" y="3943"/>
              <a:ext cx="38" cy="76"/>
            </a:xfrm>
            <a:custGeom>
              <a:avLst/>
              <a:gdLst/>
              <a:ahLst/>
              <a:cxnLst/>
              <a:rect l="0" t="0" r="0" b="0"/>
              <a:pathLst>
                <a:path w="535" h="1062" extrusionOk="0">
                  <a:moveTo>
                    <a:pt x="107" y="107"/>
                  </a:moveTo>
                  <a:lnTo>
                    <a:pt x="107" y="956"/>
                  </a:lnTo>
                  <a:lnTo>
                    <a:pt x="428" y="956"/>
                  </a:lnTo>
                  <a:lnTo>
                    <a:pt x="428" y="107"/>
                  </a:lnTo>
                  <a:lnTo>
                    <a:pt x="107" y="107"/>
                  </a:lnTo>
                  <a:close/>
                  <a:moveTo>
                    <a:pt x="0" y="0"/>
                  </a:moveTo>
                  <a:lnTo>
                    <a:pt x="535" y="0"/>
                  </a:lnTo>
                  <a:lnTo>
                    <a:pt x="535" y="1062"/>
                  </a:lnTo>
                  <a:lnTo>
                    <a:pt x="0" y="10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21" name="Shape 8121"/>
            <p:cNvSpPr/>
            <p:nvPr/>
          </p:nvSpPr>
          <p:spPr>
            <a:xfrm>
              <a:off x="5155" y="3944"/>
              <a:ext cx="197" cy="95"/>
            </a:xfrm>
            <a:custGeom>
              <a:avLst/>
              <a:gdLst/>
              <a:ahLst/>
              <a:cxnLst/>
              <a:rect l="0" t="0" r="0" b="0"/>
              <a:pathLst>
                <a:path w="2763" h="1331" extrusionOk="0">
                  <a:moveTo>
                    <a:pt x="0" y="0"/>
                  </a:moveTo>
                  <a:lnTo>
                    <a:pt x="1441" y="0"/>
                  </a:lnTo>
                  <a:lnTo>
                    <a:pt x="1470" y="2"/>
                  </a:lnTo>
                  <a:lnTo>
                    <a:pt x="1496" y="9"/>
                  </a:lnTo>
                  <a:lnTo>
                    <a:pt x="1520" y="19"/>
                  </a:lnTo>
                  <a:lnTo>
                    <a:pt x="1541" y="33"/>
                  </a:lnTo>
                  <a:lnTo>
                    <a:pt x="1560" y="49"/>
                  </a:lnTo>
                  <a:lnTo>
                    <a:pt x="1577" y="66"/>
                  </a:lnTo>
                  <a:lnTo>
                    <a:pt x="1591" y="86"/>
                  </a:lnTo>
                  <a:lnTo>
                    <a:pt x="1603" y="106"/>
                  </a:lnTo>
                  <a:lnTo>
                    <a:pt x="1613" y="126"/>
                  </a:lnTo>
                  <a:lnTo>
                    <a:pt x="1620" y="145"/>
                  </a:lnTo>
                  <a:lnTo>
                    <a:pt x="1627" y="164"/>
                  </a:lnTo>
                  <a:lnTo>
                    <a:pt x="1631" y="181"/>
                  </a:lnTo>
                  <a:lnTo>
                    <a:pt x="1632" y="191"/>
                  </a:lnTo>
                  <a:lnTo>
                    <a:pt x="1632" y="368"/>
                  </a:lnTo>
                  <a:lnTo>
                    <a:pt x="1629" y="398"/>
                  </a:lnTo>
                  <a:lnTo>
                    <a:pt x="1621" y="425"/>
                  </a:lnTo>
                  <a:lnTo>
                    <a:pt x="1609" y="449"/>
                  </a:lnTo>
                  <a:lnTo>
                    <a:pt x="1592" y="471"/>
                  </a:lnTo>
                  <a:lnTo>
                    <a:pt x="1570" y="489"/>
                  </a:lnTo>
                  <a:lnTo>
                    <a:pt x="1545" y="504"/>
                  </a:lnTo>
                  <a:lnTo>
                    <a:pt x="1516" y="514"/>
                  </a:lnTo>
                  <a:lnTo>
                    <a:pt x="1484" y="520"/>
                  </a:lnTo>
                  <a:lnTo>
                    <a:pt x="1448" y="522"/>
                  </a:lnTo>
                  <a:lnTo>
                    <a:pt x="1444" y="522"/>
                  </a:lnTo>
                  <a:lnTo>
                    <a:pt x="1439" y="522"/>
                  </a:lnTo>
                  <a:lnTo>
                    <a:pt x="1437" y="522"/>
                  </a:lnTo>
                  <a:lnTo>
                    <a:pt x="1436" y="522"/>
                  </a:lnTo>
                  <a:lnTo>
                    <a:pt x="1011" y="522"/>
                  </a:lnTo>
                  <a:lnTo>
                    <a:pt x="1079" y="565"/>
                  </a:lnTo>
                  <a:lnTo>
                    <a:pt x="1145" y="601"/>
                  </a:lnTo>
                  <a:lnTo>
                    <a:pt x="1210" y="634"/>
                  </a:lnTo>
                  <a:lnTo>
                    <a:pt x="1274" y="661"/>
                  </a:lnTo>
                  <a:lnTo>
                    <a:pt x="1336" y="684"/>
                  </a:lnTo>
                  <a:lnTo>
                    <a:pt x="1397" y="701"/>
                  </a:lnTo>
                  <a:lnTo>
                    <a:pt x="1456" y="714"/>
                  </a:lnTo>
                  <a:lnTo>
                    <a:pt x="1513" y="721"/>
                  </a:lnTo>
                  <a:lnTo>
                    <a:pt x="1569" y="723"/>
                  </a:lnTo>
                  <a:lnTo>
                    <a:pt x="1622" y="721"/>
                  </a:lnTo>
                  <a:lnTo>
                    <a:pt x="1673" y="714"/>
                  </a:lnTo>
                  <a:lnTo>
                    <a:pt x="1721" y="703"/>
                  </a:lnTo>
                  <a:lnTo>
                    <a:pt x="1766" y="689"/>
                  </a:lnTo>
                  <a:lnTo>
                    <a:pt x="1809" y="672"/>
                  </a:lnTo>
                  <a:lnTo>
                    <a:pt x="1850" y="651"/>
                  </a:lnTo>
                  <a:lnTo>
                    <a:pt x="1890" y="629"/>
                  </a:lnTo>
                  <a:lnTo>
                    <a:pt x="1926" y="605"/>
                  </a:lnTo>
                  <a:lnTo>
                    <a:pt x="1961" y="578"/>
                  </a:lnTo>
                  <a:lnTo>
                    <a:pt x="1995" y="551"/>
                  </a:lnTo>
                  <a:lnTo>
                    <a:pt x="2026" y="523"/>
                  </a:lnTo>
                  <a:lnTo>
                    <a:pt x="2056" y="495"/>
                  </a:lnTo>
                  <a:lnTo>
                    <a:pt x="2084" y="467"/>
                  </a:lnTo>
                  <a:lnTo>
                    <a:pt x="2111" y="440"/>
                  </a:lnTo>
                  <a:lnTo>
                    <a:pt x="2136" y="413"/>
                  </a:lnTo>
                  <a:lnTo>
                    <a:pt x="2166" y="382"/>
                  </a:lnTo>
                  <a:lnTo>
                    <a:pt x="2194" y="353"/>
                  </a:lnTo>
                  <a:lnTo>
                    <a:pt x="2221" y="328"/>
                  </a:lnTo>
                  <a:lnTo>
                    <a:pt x="2247" y="307"/>
                  </a:lnTo>
                  <a:lnTo>
                    <a:pt x="2272" y="289"/>
                  </a:lnTo>
                  <a:lnTo>
                    <a:pt x="2297" y="277"/>
                  </a:lnTo>
                  <a:lnTo>
                    <a:pt x="2322" y="269"/>
                  </a:lnTo>
                  <a:lnTo>
                    <a:pt x="2355" y="267"/>
                  </a:lnTo>
                  <a:lnTo>
                    <a:pt x="2387" y="269"/>
                  </a:lnTo>
                  <a:lnTo>
                    <a:pt x="2419" y="278"/>
                  </a:lnTo>
                  <a:lnTo>
                    <a:pt x="2449" y="290"/>
                  </a:lnTo>
                  <a:lnTo>
                    <a:pt x="2479" y="307"/>
                  </a:lnTo>
                  <a:lnTo>
                    <a:pt x="2507" y="327"/>
                  </a:lnTo>
                  <a:lnTo>
                    <a:pt x="2535" y="348"/>
                  </a:lnTo>
                  <a:lnTo>
                    <a:pt x="2561" y="373"/>
                  </a:lnTo>
                  <a:lnTo>
                    <a:pt x="2586" y="400"/>
                  </a:lnTo>
                  <a:lnTo>
                    <a:pt x="2610" y="429"/>
                  </a:lnTo>
                  <a:lnTo>
                    <a:pt x="2632" y="457"/>
                  </a:lnTo>
                  <a:lnTo>
                    <a:pt x="2652" y="486"/>
                  </a:lnTo>
                  <a:lnTo>
                    <a:pt x="2671" y="514"/>
                  </a:lnTo>
                  <a:lnTo>
                    <a:pt x="2689" y="540"/>
                  </a:lnTo>
                  <a:lnTo>
                    <a:pt x="2703" y="566"/>
                  </a:lnTo>
                  <a:lnTo>
                    <a:pt x="2717" y="589"/>
                  </a:lnTo>
                  <a:lnTo>
                    <a:pt x="2728" y="609"/>
                  </a:lnTo>
                  <a:lnTo>
                    <a:pt x="2737" y="626"/>
                  </a:lnTo>
                  <a:lnTo>
                    <a:pt x="2744" y="639"/>
                  </a:lnTo>
                  <a:lnTo>
                    <a:pt x="2748" y="647"/>
                  </a:lnTo>
                  <a:lnTo>
                    <a:pt x="2763" y="678"/>
                  </a:lnTo>
                  <a:lnTo>
                    <a:pt x="2740" y="704"/>
                  </a:lnTo>
                  <a:lnTo>
                    <a:pt x="2675" y="776"/>
                  </a:lnTo>
                  <a:lnTo>
                    <a:pt x="2608" y="842"/>
                  </a:lnTo>
                  <a:lnTo>
                    <a:pt x="2539" y="903"/>
                  </a:lnTo>
                  <a:lnTo>
                    <a:pt x="2470" y="958"/>
                  </a:lnTo>
                  <a:lnTo>
                    <a:pt x="2399" y="1008"/>
                  </a:lnTo>
                  <a:lnTo>
                    <a:pt x="2327" y="1054"/>
                  </a:lnTo>
                  <a:lnTo>
                    <a:pt x="2255" y="1096"/>
                  </a:lnTo>
                  <a:lnTo>
                    <a:pt x="2184" y="1132"/>
                  </a:lnTo>
                  <a:lnTo>
                    <a:pt x="2112" y="1166"/>
                  </a:lnTo>
                  <a:lnTo>
                    <a:pt x="2042" y="1194"/>
                  </a:lnTo>
                  <a:lnTo>
                    <a:pt x="1973" y="1220"/>
                  </a:lnTo>
                  <a:lnTo>
                    <a:pt x="1905" y="1242"/>
                  </a:lnTo>
                  <a:lnTo>
                    <a:pt x="1840" y="1260"/>
                  </a:lnTo>
                  <a:lnTo>
                    <a:pt x="1776" y="1277"/>
                  </a:lnTo>
                  <a:lnTo>
                    <a:pt x="1716" y="1291"/>
                  </a:lnTo>
                  <a:lnTo>
                    <a:pt x="1658" y="1302"/>
                  </a:lnTo>
                  <a:lnTo>
                    <a:pt x="1604" y="1310"/>
                  </a:lnTo>
                  <a:lnTo>
                    <a:pt x="1553" y="1318"/>
                  </a:lnTo>
                  <a:lnTo>
                    <a:pt x="1506" y="1323"/>
                  </a:lnTo>
                  <a:lnTo>
                    <a:pt x="1463" y="1326"/>
                  </a:lnTo>
                  <a:lnTo>
                    <a:pt x="1426" y="1329"/>
                  </a:lnTo>
                  <a:lnTo>
                    <a:pt x="1394" y="1330"/>
                  </a:lnTo>
                  <a:lnTo>
                    <a:pt x="1367" y="1331"/>
                  </a:lnTo>
                  <a:lnTo>
                    <a:pt x="1346" y="1331"/>
                  </a:lnTo>
                  <a:lnTo>
                    <a:pt x="1330" y="1331"/>
                  </a:lnTo>
                  <a:lnTo>
                    <a:pt x="1322" y="1331"/>
                  </a:lnTo>
                  <a:lnTo>
                    <a:pt x="1318" y="1331"/>
                  </a:lnTo>
                  <a:lnTo>
                    <a:pt x="1281" y="1330"/>
                  </a:lnTo>
                  <a:lnTo>
                    <a:pt x="1242" y="1327"/>
                  </a:lnTo>
                  <a:lnTo>
                    <a:pt x="1198" y="1323"/>
                  </a:lnTo>
                  <a:lnTo>
                    <a:pt x="1152" y="1317"/>
                  </a:lnTo>
                  <a:lnTo>
                    <a:pt x="1102" y="1308"/>
                  </a:lnTo>
                  <a:lnTo>
                    <a:pt x="1051" y="1299"/>
                  </a:lnTo>
                  <a:lnTo>
                    <a:pt x="997" y="1288"/>
                  </a:lnTo>
                  <a:lnTo>
                    <a:pt x="942" y="1278"/>
                  </a:lnTo>
                  <a:lnTo>
                    <a:pt x="885" y="1266"/>
                  </a:lnTo>
                  <a:lnTo>
                    <a:pt x="827" y="1252"/>
                  </a:lnTo>
                  <a:lnTo>
                    <a:pt x="769" y="1238"/>
                  </a:lnTo>
                  <a:lnTo>
                    <a:pt x="711" y="1224"/>
                  </a:lnTo>
                  <a:lnTo>
                    <a:pt x="654" y="1209"/>
                  </a:lnTo>
                  <a:lnTo>
                    <a:pt x="595" y="1195"/>
                  </a:lnTo>
                  <a:lnTo>
                    <a:pt x="539" y="1179"/>
                  </a:lnTo>
                  <a:lnTo>
                    <a:pt x="483" y="1165"/>
                  </a:lnTo>
                  <a:lnTo>
                    <a:pt x="430" y="1150"/>
                  </a:lnTo>
                  <a:lnTo>
                    <a:pt x="378" y="1135"/>
                  </a:lnTo>
                  <a:lnTo>
                    <a:pt x="328" y="1121"/>
                  </a:lnTo>
                  <a:lnTo>
                    <a:pt x="282" y="1107"/>
                  </a:lnTo>
                  <a:lnTo>
                    <a:pt x="237" y="1095"/>
                  </a:lnTo>
                  <a:lnTo>
                    <a:pt x="196" y="1082"/>
                  </a:lnTo>
                  <a:lnTo>
                    <a:pt x="160" y="1072"/>
                  </a:lnTo>
                  <a:lnTo>
                    <a:pt x="127" y="1062"/>
                  </a:lnTo>
                  <a:lnTo>
                    <a:pt x="99" y="1053"/>
                  </a:lnTo>
                  <a:lnTo>
                    <a:pt x="75" y="1046"/>
                  </a:lnTo>
                  <a:lnTo>
                    <a:pt x="57" y="1041"/>
                  </a:lnTo>
                  <a:lnTo>
                    <a:pt x="44" y="1037"/>
                  </a:lnTo>
                  <a:lnTo>
                    <a:pt x="37" y="1034"/>
                  </a:lnTo>
                  <a:lnTo>
                    <a:pt x="0" y="10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22" name="Shape 8122"/>
            <p:cNvSpPr/>
            <p:nvPr/>
          </p:nvSpPr>
          <p:spPr>
            <a:xfrm>
              <a:off x="5209" y="3860"/>
              <a:ext cx="122" cy="56"/>
            </a:xfrm>
            <a:custGeom>
              <a:avLst/>
              <a:gdLst/>
              <a:ahLst/>
              <a:cxnLst/>
              <a:rect l="0" t="0" r="0" b="0"/>
              <a:pathLst>
                <a:path w="1701" h="777" extrusionOk="0">
                  <a:moveTo>
                    <a:pt x="980" y="386"/>
                  </a:moveTo>
                  <a:lnTo>
                    <a:pt x="980" y="530"/>
                  </a:lnTo>
                  <a:lnTo>
                    <a:pt x="1517" y="530"/>
                  </a:lnTo>
                  <a:lnTo>
                    <a:pt x="1517" y="386"/>
                  </a:lnTo>
                  <a:lnTo>
                    <a:pt x="980" y="386"/>
                  </a:lnTo>
                  <a:close/>
                  <a:moveTo>
                    <a:pt x="0" y="0"/>
                  </a:moveTo>
                  <a:lnTo>
                    <a:pt x="1701" y="0"/>
                  </a:lnTo>
                  <a:lnTo>
                    <a:pt x="1701" y="733"/>
                  </a:lnTo>
                  <a:lnTo>
                    <a:pt x="1698" y="747"/>
                  </a:lnTo>
                  <a:lnTo>
                    <a:pt x="1692" y="759"/>
                  </a:lnTo>
                  <a:lnTo>
                    <a:pt x="1683" y="769"/>
                  </a:lnTo>
                  <a:lnTo>
                    <a:pt x="1670" y="775"/>
                  </a:lnTo>
                  <a:lnTo>
                    <a:pt x="1657" y="777"/>
                  </a:lnTo>
                  <a:lnTo>
                    <a:pt x="44" y="777"/>
                  </a:lnTo>
                  <a:lnTo>
                    <a:pt x="30" y="775"/>
                  </a:lnTo>
                  <a:lnTo>
                    <a:pt x="17" y="769"/>
                  </a:lnTo>
                  <a:lnTo>
                    <a:pt x="8" y="759"/>
                  </a:lnTo>
                  <a:lnTo>
                    <a:pt x="2" y="747"/>
                  </a:lnTo>
                  <a:lnTo>
                    <a:pt x="0" y="7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23" name="Shape 8123"/>
            <p:cNvSpPr/>
            <p:nvPr/>
          </p:nvSpPr>
          <p:spPr>
            <a:xfrm>
              <a:off x="5209" y="3831"/>
              <a:ext cx="122" cy="18"/>
            </a:xfrm>
            <a:custGeom>
              <a:avLst/>
              <a:gdLst/>
              <a:ahLst/>
              <a:cxnLst/>
              <a:rect l="0" t="0" r="0" b="0"/>
              <a:pathLst>
                <a:path w="1701" h="251" extrusionOk="0">
                  <a:moveTo>
                    <a:pt x="44" y="0"/>
                  </a:moveTo>
                  <a:lnTo>
                    <a:pt x="1657" y="0"/>
                  </a:lnTo>
                  <a:lnTo>
                    <a:pt x="1670" y="2"/>
                  </a:lnTo>
                  <a:lnTo>
                    <a:pt x="1683" y="9"/>
                  </a:lnTo>
                  <a:lnTo>
                    <a:pt x="1692" y="19"/>
                  </a:lnTo>
                  <a:lnTo>
                    <a:pt x="1698" y="31"/>
                  </a:lnTo>
                  <a:lnTo>
                    <a:pt x="1701" y="45"/>
                  </a:lnTo>
                  <a:lnTo>
                    <a:pt x="1701" y="251"/>
                  </a:lnTo>
                  <a:lnTo>
                    <a:pt x="0" y="251"/>
                  </a:lnTo>
                  <a:lnTo>
                    <a:pt x="0" y="45"/>
                  </a:lnTo>
                  <a:lnTo>
                    <a:pt x="2" y="31"/>
                  </a:lnTo>
                  <a:lnTo>
                    <a:pt x="8" y="19"/>
                  </a:lnTo>
                  <a:lnTo>
                    <a:pt x="17" y="9"/>
                  </a:lnTo>
                  <a:lnTo>
                    <a:pt x="30" y="2"/>
                  </a:lnTo>
                  <a:lnTo>
                    <a:pt x="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8127"/>
        <p:cNvGrpSpPr/>
        <p:nvPr/>
      </p:nvGrpSpPr>
      <p:grpSpPr>
        <a:xfrm>
          <a:off x="0" y="0"/>
          <a:ext cx="0" cy="0"/>
          <a:chOff x="0" y="0"/>
          <a:chExt cx="0" cy="0"/>
        </a:xfrm>
      </p:grpSpPr>
      <p:sp>
        <p:nvSpPr>
          <p:cNvPr id="8128" name="Shape 8128"/>
          <p:cNvSpPr/>
          <p:nvPr/>
        </p:nvSpPr>
        <p:spPr>
          <a:xfrm>
            <a:off x="7971112" y="485585"/>
            <a:ext cx="249053" cy="233094"/>
          </a:xfrm>
          <a:custGeom>
            <a:avLst/>
            <a:gdLst/>
            <a:ahLst/>
            <a:cxnLst/>
            <a:rect l="0" t="0" r="0" b="0"/>
            <a:pathLst>
              <a:path w="6336" h="5930" extrusionOk="0">
                <a:moveTo>
                  <a:pt x="4216" y="2211"/>
                </a:moveTo>
                <a:lnTo>
                  <a:pt x="4216" y="2215"/>
                </a:lnTo>
                <a:lnTo>
                  <a:pt x="4211" y="2227"/>
                </a:lnTo>
                <a:lnTo>
                  <a:pt x="4205" y="2246"/>
                </a:lnTo>
                <a:lnTo>
                  <a:pt x="4195" y="2267"/>
                </a:lnTo>
                <a:lnTo>
                  <a:pt x="4184" y="2294"/>
                </a:lnTo>
                <a:lnTo>
                  <a:pt x="4170" y="2321"/>
                </a:lnTo>
                <a:lnTo>
                  <a:pt x="4157" y="2348"/>
                </a:lnTo>
                <a:lnTo>
                  <a:pt x="4141" y="2373"/>
                </a:lnTo>
                <a:lnTo>
                  <a:pt x="3903" y="2734"/>
                </a:lnTo>
                <a:lnTo>
                  <a:pt x="3903" y="2738"/>
                </a:lnTo>
                <a:lnTo>
                  <a:pt x="4209" y="2738"/>
                </a:lnTo>
                <a:lnTo>
                  <a:pt x="4209" y="2386"/>
                </a:lnTo>
                <a:lnTo>
                  <a:pt x="4209" y="2350"/>
                </a:lnTo>
                <a:lnTo>
                  <a:pt x="4211" y="2315"/>
                </a:lnTo>
                <a:lnTo>
                  <a:pt x="4214" y="2282"/>
                </a:lnTo>
                <a:lnTo>
                  <a:pt x="4216" y="2254"/>
                </a:lnTo>
                <a:lnTo>
                  <a:pt x="4218" y="2231"/>
                </a:lnTo>
                <a:lnTo>
                  <a:pt x="4220" y="2217"/>
                </a:lnTo>
                <a:lnTo>
                  <a:pt x="4222" y="2211"/>
                </a:lnTo>
                <a:lnTo>
                  <a:pt x="4216" y="2211"/>
                </a:lnTo>
                <a:close/>
                <a:moveTo>
                  <a:pt x="4118" y="1868"/>
                </a:moveTo>
                <a:lnTo>
                  <a:pt x="4587" y="1868"/>
                </a:lnTo>
                <a:lnTo>
                  <a:pt x="4587" y="2738"/>
                </a:lnTo>
                <a:lnTo>
                  <a:pt x="4773" y="2738"/>
                </a:lnTo>
                <a:lnTo>
                  <a:pt x="4773" y="3054"/>
                </a:lnTo>
                <a:lnTo>
                  <a:pt x="4587" y="3054"/>
                </a:lnTo>
                <a:lnTo>
                  <a:pt x="4587" y="3434"/>
                </a:lnTo>
                <a:lnTo>
                  <a:pt x="4209" y="3434"/>
                </a:lnTo>
                <a:lnTo>
                  <a:pt x="4209" y="3054"/>
                </a:lnTo>
                <a:lnTo>
                  <a:pt x="3514" y="3054"/>
                </a:lnTo>
                <a:lnTo>
                  <a:pt x="3514" y="2822"/>
                </a:lnTo>
                <a:lnTo>
                  <a:pt x="4118" y="1868"/>
                </a:lnTo>
                <a:close/>
                <a:moveTo>
                  <a:pt x="2796" y="1841"/>
                </a:moveTo>
                <a:lnTo>
                  <a:pt x="2849" y="1843"/>
                </a:lnTo>
                <a:lnTo>
                  <a:pt x="2905" y="1851"/>
                </a:lnTo>
                <a:lnTo>
                  <a:pt x="2959" y="1862"/>
                </a:lnTo>
                <a:lnTo>
                  <a:pt x="3012" y="1877"/>
                </a:lnTo>
                <a:lnTo>
                  <a:pt x="3064" y="1899"/>
                </a:lnTo>
                <a:lnTo>
                  <a:pt x="3112" y="1925"/>
                </a:lnTo>
                <a:lnTo>
                  <a:pt x="3158" y="1956"/>
                </a:lnTo>
                <a:lnTo>
                  <a:pt x="3199" y="1993"/>
                </a:lnTo>
                <a:lnTo>
                  <a:pt x="3237" y="2033"/>
                </a:lnTo>
                <a:lnTo>
                  <a:pt x="3268" y="2081"/>
                </a:lnTo>
                <a:lnTo>
                  <a:pt x="3295" y="2133"/>
                </a:lnTo>
                <a:lnTo>
                  <a:pt x="3314" y="2190"/>
                </a:lnTo>
                <a:lnTo>
                  <a:pt x="3325" y="2252"/>
                </a:lnTo>
                <a:lnTo>
                  <a:pt x="3329" y="2321"/>
                </a:lnTo>
                <a:lnTo>
                  <a:pt x="3325" y="2388"/>
                </a:lnTo>
                <a:lnTo>
                  <a:pt x="3314" y="2450"/>
                </a:lnTo>
                <a:lnTo>
                  <a:pt x="3295" y="2507"/>
                </a:lnTo>
                <a:lnTo>
                  <a:pt x="3270" y="2561"/>
                </a:lnTo>
                <a:lnTo>
                  <a:pt x="3239" y="2609"/>
                </a:lnTo>
                <a:lnTo>
                  <a:pt x="3204" y="2655"/>
                </a:lnTo>
                <a:lnTo>
                  <a:pt x="3166" y="2697"/>
                </a:lnTo>
                <a:lnTo>
                  <a:pt x="3124" y="2736"/>
                </a:lnTo>
                <a:lnTo>
                  <a:pt x="3080" y="2772"/>
                </a:lnTo>
                <a:lnTo>
                  <a:pt x="3036" y="2805"/>
                </a:lnTo>
                <a:lnTo>
                  <a:pt x="2989" y="2835"/>
                </a:lnTo>
                <a:lnTo>
                  <a:pt x="2945" y="2866"/>
                </a:lnTo>
                <a:lnTo>
                  <a:pt x="2901" y="2895"/>
                </a:lnTo>
                <a:lnTo>
                  <a:pt x="2859" y="2922"/>
                </a:lnTo>
                <a:lnTo>
                  <a:pt x="2819" y="2947"/>
                </a:lnTo>
                <a:lnTo>
                  <a:pt x="2784" y="2974"/>
                </a:lnTo>
                <a:lnTo>
                  <a:pt x="2751" y="2999"/>
                </a:lnTo>
                <a:lnTo>
                  <a:pt x="2726" y="3024"/>
                </a:lnTo>
                <a:lnTo>
                  <a:pt x="2705" y="3050"/>
                </a:lnTo>
                <a:lnTo>
                  <a:pt x="2694" y="3077"/>
                </a:lnTo>
                <a:lnTo>
                  <a:pt x="2688" y="3106"/>
                </a:lnTo>
                <a:lnTo>
                  <a:pt x="3354" y="3106"/>
                </a:lnTo>
                <a:lnTo>
                  <a:pt x="3354" y="3434"/>
                </a:lnTo>
                <a:lnTo>
                  <a:pt x="2269" y="3434"/>
                </a:lnTo>
                <a:lnTo>
                  <a:pt x="2260" y="3375"/>
                </a:lnTo>
                <a:lnTo>
                  <a:pt x="2254" y="3319"/>
                </a:lnTo>
                <a:lnTo>
                  <a:pt x="2250" y="3266"/>
                </a:lnTo>
                <a:lnTo>
                  <a:pt x="2256" y="3189"/>
                </a:lnTo>
                <a:lnTo>
                  <a:pt x="2268" y="3120"/>
                </a:lnTo>
                <a:lnTo>
                  <a:pt x="2285" y="3054"/>
                </a:lnTo>
                <a:lnTo>
                  <a:pt x="2310" y="2993"/>
                </a:lnTo>
                <a:lnTo>
                  <a:pt x="2340" y="2937"/>
                </a:lnTo>
                <a:lnTo>
                  <a:pt x="2375" y="2885"/>
                </a:lnTo>
                <a:lnTo>
                  <a:pt x="2413" y="2839"/>
                </a:lnTo>
                <a:lnTo>
                  <a:pt x="2454" y="2795"/>
                </a:lnTo>
                <a:lnTo>
                  <a:pt x="2498" y="2753"/>
                </a:lnTo>
                <a:lnTo>
                  <a:pt x="2544" y="2714"/>
                </a:lnTo>
                <a:lnTo>
                  <a:pt x="2590" y="2680"/>
                </a:lnTo>
                <a:lnTo>
                  <a:pt x="2636" y="2645"/>
                </a:lnTo>
                <a:lnTo>
                  <a:pt x="2680" y="2615"/>
                </a:lnTo>
                <a:lnTo>
                  <a:pt x="2724" y="2584"/>
                </a:lnTo>
                <a:lnTo>
                  <a:pt x="2767" y="2555"/>
                </a:lnTo>
                <a:lnTo>
                  <a:pt x="2805" y="2528"/>
                </a:lnTo>
                <a:lnTo>
                  <a:pt x="2840" y="2499"/>
                </a:lnTo>
                <a:lnTo>
                  <a:pt x="2868" y="2473"/>
                </a:lnTo>
                <a:lnTo>
                  <a:pt x="2893" y="2446"/>
                </a:lnTo>
                <a:lnTo>
                  <a:pt x="2913" y="2417"/>
                </a:lnTo>
                <a:lnTo>
                  <a:pt x="2924" y="2388"/>
                </a:lnTo>
                <a:lnTo>
                  <a:pt x="2928" y="2357"/>
                </a:lnTo>
                <a:lnTo>
                  <a:pt x="2924" y="2321"/>
                </a:lnTo>
                <a:lnTo>
                  <a:pt x="2913" y="2288"/>
                </a:lnTo>
                <a:lnTo>
                  <a:pt x="2895" y="2261"/>
                </a:lnTo>
                <a:lnTo>
                  <a:pt x="2874" y="2238"/>
                </a:lnTo>
                <a:lnTo>
                  <a:pt x="2849" y="2223"/>
                </a:lnTo>
                <a:lnTo>
                  <a:pt x="2820" y="2211"/>
                </a:lnTo>
                <a:lnTo>
                  <a:pt x="2790" y="2206"/>
                </a:lnTo>
                <a:lnTo>
                  <a:pt x="2759" y="2202"/>
                </a:lnTo>
                <a:lnTo>
                  <a:pt x="2717" y="2208"/>
                </a:lnTo>
                <a:lnTo>
                  <a:pt x="2678" y="2219"/>
                </a:lnTo>
                <a:lnTo>
                  <a:pt x="2644" y="2238"/>
                </a:lnTo>
                <a:lnTo>
                  <a:pt x="2613" y="2261"/>
                </a:lnTo>
                <a:lnTo>
                  <a:pt x="2588" y="2286"/>
                </a:lnTo>
                <a:lnTo>
                  <a:pt x="2565" y="2311"/>
                </a:lnTo>
                <a:lnTo>
                  <a:pt x="2550" y="2332"/>
                </a:lnTo>
                <a:lnTo>
                  <a:pt x="2536" y="2352"/>
                </a:lnTo>
                <a:lnTo>
                  <a:pt x="2531" y="2365"/>
                </a:lnTo>
                <a:lnTo>
                  <a:pt x="2527" y="2369"/>
                </a:lnTo>
                <a:lnTo>
                  <a:pt x="2243" y="2179"/>
                </a:lnTo>
                <a:lnTo>
                  <a:pt x="2244" y="2175"/>
                </a:lnTo>
                <a:lnTo>
                  <a:pt x="2250" y="2163"/>
                </a:lnTo>
                <a:lnTo>
                  <a:pt x="2258" y="2148"/>
                </a:lnTo>
                <a:lnTo>
                  <a:pt x="2271" y="2125"/>
                </a:lnTo>
                <a:lnTo>
                  <a:pt x="2289" y="2100"/>
                </a:lnTo>
                <a:lnTo>
                  <a:pt x="2310" y="2071"/>
                </a:lnTo>
                <a:lnTo>
                  <a:pt x="2335" y="2041"/>
                </a:lnTo>
                <a:lnTo>
                  <a:pt x="2365" y="2010"/>
                </a:lnTo>
                <a:lnTo>
                  <a:pt x="2400" y="1979"/>
                </a:lnTo>
                <a:lnTo>
                  <a:pt x="2440" y="1948"/>
                </a:lnTo>
                <a:lnTo>
                  <a:pt x="2486" y="1920"/>
                </a:lnTo>
                <a:lnTo>
                  <a:pt x="2536" y="1893"/>
                </a:lnTo>
                <a:lnTo>
                  <a:pt x="2592" y="1872"/>
                </a:lnTo>
                <a:lnTo>
                  <a:pt x="2653" y="1856"/>
                </a:lnTo>
                <a:lnTo>
                  <a:pt x="2721" y="1845"/>
                </a:lnTo>
                <a:lnTo>
                  <a:pt x="2796" y="1841"/>
                </a:lnTo>
                <a:close/>
                <a:moveTo>
                  <a:pt x="793" y="1378"/>
                </a:moveTo>
                <a:lnTo>
                  <a:pt x="849" y="1386"/>
                </a:lnTo>
                <a:lnTo>
                  <a:pt x="904" y="1399"/>
                </a:lnTo>
                <a:lnTo>
                  <a:pt x="964" y="1422"/>
                </a:lnTo>
                <a:lnTo>
                  <a:pt x="1023" y="1455"/>
                </a:lnTo>
                <a:lnTo>
                  <a:pt x="1085" y="1499"/>
                </a:lnTo>
                <a:lnTo>
                  <a:pt x="1148" y="1553"/>
                </a:lnTo>
                <a:lnTo>
                  <a:pt x="1213" y="1620"/>
                </a:lnTo>
                <a:lnTo>
                  <a:pt x="1281" y="1699"/>
                </a:lnTo>
                <a:lnTo>
                  <a:pt x="1344" y="1779"/>
                </a:lnTo>
                <a:lnTo>
                  <a:pt x="1400" y="1858"/>
                </a:lnTo>
                <a:lnTo>
                  <a:pt x="1448" y="1929"/>
                </a:lnTo>
                <a:lnTo>
                  <a:pt x="1486" y="1998"/>
                </a:lnTo>
                <a:lnTo>
                  <a:pt x="1519" y="2062"/>
                </a:lnTo>
                <a:lnTo>
                  <a:pt x="1544" y="2121"/>
                </a:lnTo>
                <a:lnTo>
                  <a:pt x="1563" y="2179"/>
                </a:lnTo>
                <a:lnTo>
                  <a:pt x="1574" y="2231"/>
                </a:lnTo>
                <a:lnTo>
                  <a:pt x="1580" y="2281"/>
                </a:lnTo>
                <a:lnTo>
                  <a:pt x="1582" y="2329"/>
                </a:lnTo>
                <a:lnTo>
                  <a:pt x="1578" y="2373"/>
                </a:lnTo>
                <a:lnTo>
                  <a:pt x="1569" y="2417"/>
                </a:lnTo>
                <a:lnTo>
                  <a:pt x="1553" y="2457"/>
                </a:lnTo>
                <a:lnTo>
                  <a:pt x="1536" y="2496"/>
                </a:lnTo>
                <a:lnTo>
                  <a:pt x="1515" y="2534"/>
                </a:lnTo>
                <a:lnTo>
                  <a:pt x="1490" y="2570"/>
                </a:lnTo>
                <a:lnTo>
                  <a:pt x="1461" y="2607"/>
                </a:lnTo>
                <a:lnTo>
                  <a:pt x="1430" y="2643"/>
                </a:lnTo>
                <a:lnTo>
                  <a:pt x="1398" y="2680"/>
                </a:lnTo>
                <a:lnTo>
                  <a:pt x="1363" y="2714"/>
                </a:lnTo>
                <a:lnTo>
                  <a:pt x="1327" y="2751"/>
                </a:lnTo>
                <a:lnTo>
                  <a:pt x="1290" y="2787"/>
                </a:lnTo>
                <a:lnTo>
                  <a:pt x="1252" y="2826"/>
                </a:lnTo>
                <a:lnTo>
                  <a:pt x="1225" y="2858"/>
                </a:lnTo>
                <a:lnTo>
                  <a:pt x="1208" y="2897"/>
                </a:lnTo>
                <a:lnTo>
                  <a:pt x="1200" y="2939"/>
                </a:lnTo>
                <a:lnTo>
                  <a:pt x="1200" y="2985"/>
                </a:lnTo>
                <a:lnTo>
                  <a:pt x="1208" y="3033"/>
                </a:lnTo>
                <a:lnTo>
                  <a:pt x="1221" y="3087"/>
                </a:lnTo>
                <a:lnTo>
                  <a:pt x="1242" y="3143"/>
                </a:lnTo>
                <a:lnTo>
                  <a:pt x="1271" y="3200"/>
                </a:lnTo>
                <a:lnTo>
                  <a:pt x="1304" y="3262"/>
                </a:lnTo>
                <a:lnTo>
                  <a:pt x="1342" y="3323"/>
                </a:lnTo>
                <a:lnTo>
                  <a:pt x="1386" y="3388"/>
                </a:lnTo>
                <a:lnTo>
                  <a:pt x="1434" y="3454"/>
                </a:lnTo>
                <a:lnTo>
                  <a:pt x="1488" y="3521"/>
                </a:lnTo>
                <a:lnTo>
                  <a:pt x="1544" y="3590"/>
                </a:lnTo>
                <a:lnTo>
                  <a:pt x="1601" y="3659"/>
                </a:lnTo>
                <a:lnTo>
                  <a:pt x="1665" y="3728"/>
                </a:lnTo>
                <a:lnTo>
                  <a:pt x="1728" y="3797"/>
                </a:lnTo>
                <a:lnTo>
                  <a:pt x="1793" y="3868"/>
                </a:lnTo>
                <a:lnTo>
                  <a:pt x="1859" y="3936"/>
                </a:lnTo>
                <a:lnTo>
                  <a:pt x="1926" y="4005"/>
                </a:lnTo>
                <a:lnTo>
                  <a:pt x="1995" y="4072"/>
                </a:lnTo>
                <a:lnTo>
                  <a:pt x="2064" y="4139"/>
                </a:lnTo>
                <a:lnTo>
                  <a:pt x="2133" y="4204"/>
                </a:lnTo>
                <a:lnTo>
                  <a:pt x="2202" y="4268"/>
                </a:lnTo>
                <a:lnTo>
                  <a:pt x="2271" y="4329"/>
                </a:lnTo>
                <a:lnTo>
                  <a:pt x="2340" y="4389"/>
                </a:lnTo>
                <a:lnTo>
                  <a:pt x="2410" y="4444"/>
                </a:lnTo>
                <a:lnTo>
                  <a:pt x="2477" y="4496"/>
                </a:lnTo>
                <a:lnTo>
                  <a:pt x="2542" y="4544"/>
                </a:lnTo>
                <a:lnTo>
                  <a:pt x="2607" y="4588"/>
                </a:lnTo>
                <a:lnTo>
                  <a:pt x="2671" y="4627"/>
                </a:lnTo>
                <a:lnTo>
                  <a:pt x="2730" y="4661"/>
                </a:lnTo>
                <a:lnTo>
                  <a:pt x="2790" y="4688"/>
                </a:lnTo>
                <a:lnTo>
                  <a:pt x="2845" y="4709"/>
                </a:lnTo>
                <a:lnTo>
                  <a:pt x="2897" y="4725"/>
                </a:lnTo>
                <a:lnTo>
                  <a:pt x="2947" y="4732"/>
                </a:lnTo>
                <a:lnTo>
                  <a:pt x="2991" y="4730"/>
                </a:lnTo>
                <a:lnTo>
                  <a:pt x="3034" y="4723"/>
                </a:lnTo>
                <a:lnTo>
                  <a:pt x="3072" y="4705"/>
                </a:lnTo>
                <a:lnTo>
                  <a:pt x="3105" y="4679"/>
                </a:lnTo>
                <a:lnTo>
                  <a:pt x="3143" y="4640"/>
                </a:lnTo>
                <a:lnTo>
                  <a:pt x="3180" y="4604"/>
                </a:lnTo>
                <a:lnTo>
                  <a:pt x="3216" y="4567"/>
                </a:lnTo>
                <a:lnTo>
                  <a:pt x="3252" y="4533"/>
                </a:lnTo>
                <a:lnTo>
                  <a:pt x="3287" y="4500"/>
                </a:lnTo>
                <a:lnTo>
                  <a:pt x="3324" y="4469"/>
                </a:lnTo>
                <a:lnTo>
                  <a:pt x="3360" y="4441"/>
                </a:lnTo>
                <a:lnTo>
                  <a:pt x="3396" y="4416"/>
                </a:lnTo>
                <a:lnTo>
                  <a:pt x="3435" y="4394"/>
                </a:lnTo>
                <a:lnTo>
                  <a:pt x="3473" y="4377"/>
                </a:lnTo>
                <a:lnTo>
                  <a:pt x="3516" y="4364"/>
                </a:lnTo>
                <a:lnTo>
                  <a:pt x="3558" y="4354"/>
                </a:lnTo>
                <a:lnTo>
                  <a:pt x="3602" y="4348"/>
                </a:lnTo>
                <a:lnTo>
                  <a:pt x="3650" y="4350"/>
                </a:lnTo>
                <a:lnTo>
                  <a:pt x="3700" y="4356"/>
                </a:lnTo>
                <a:lnTo>
                  <a:pt x="3754" y="4368"/>
                </a:lnTo>
                <a:lnTo>
                  <a:pt x="3809" y="4387"/>
                </a:lnTo>
                <a:lnTo>
                  <a:pt x="3869" y="4412"/>
                </a:lnTo>
                <a:lnTo>
                  <a:pt x="3932" y="4444"/>
                </a:lnTo>
                <a:lnTo>
                  <a:pt x="4001" y="4483"/>
                </a:lnTo>
                <a:lnTo>
                  <a:pt x="4074" y="4531"/>
                </a:lnTo>
                <a:lnTo>
                  <a:pt x="4151" y="4586"/>
                </a:lnTo>
                <a:lnTo>
                  <a:pt x="4234" y="4650"/>
                </a:lnTo>
                <a:lnTo>
                  <a:pt x="4312" y="4717"/>
                </a:lnTo>
                <a:lnTo>
                  <a:pt x="4378" y="4782"/>
                </a:lnTo>
                <a:lnTo>
                  <a:pt x="4431" y="4846"/>
                </a:lnTo>
                <a:lnTo>
                  <a:pt x="4476" y="4907"/>
                </a:lnTo>
                <a:lnTo>
                  <a:pt x="4508" y="4969"/>
                </a:lnTo>
                <a:lnTo>
                  <a:pt x="4531" y="5026"/>
                </a:lnTo>
                <a:lnTo>
                  <a:pt x="4547" y="5082"/>
                </a:lnTo>
                <a:lnTo>
                  <a:pt x="4552" y="5137"/>
                </a:lnTo>
                <a:lnTo>
                  <a:pt x="4550" y="5191"/>
                </a:lnTo>
                <a:lnTo>
                  <a:pt x="4541" y="5243"/>
                </a:lnTo>
                <a:lnTo>
                  <a:pt x="4527" y="5293"/>
                </a:lnTo>
                <a:lnTo>
                  <a:pt x="4506" y="5343"/>
                </a:lnTo>
                <a:lnTo>
                  <a:pt x="4481" y="5391"/>
                </a:lnTo>
                <a:lnTo>
                  <a:pt x="4451" y="5437"/>
                </a:lnTo>
                <a:lnTo>
                  <a:pt x="4416" y="5481"/>
                </a:lnTo>
                <a:lnTo>
                  <a:pt x="4380" y="5525"/>
                </a:lnTo>
                <a:lnTo>
                  <a:pt x="4341" y="5569"/>
                </a:lnTo>
                <a:lnTo>
                  <a:pt x="4301" y="5612"/>
                </a:lnTo>
                <a:lnTo>
                  <a:pt x="4260" y="5652"/>
                </a:lnTo>
                <a:lnTo>
                  <a:pt x="4218" y="5692"/>
                </a:lnTo>
                <a:lnTo>
                  <a:pt x="4176" y="5733"/>
                </a:lnTo>
                <a:lnTo>
                  <a:pt x="4136" y="5771"/>
                </a:lnTo>
                <a:lnTo>
                  <a:pt x="4097" y="5808"/>
                </a:lnTo>
                <a:lnTo>
                  <a:pt x="4055" y="5844"/>
                </a:lnTo>
                <a:lnTo>
                  <a:pt x="4001" y="5875"/>
                </a:lnTo>
                <a:lnTo>
                  <a:pt x="3942" y="5898"/>
                </a:lnTo>
                <a:lnTo>
                  <a:pt x="3875" y="5915"/>
                </a:lnTo>
                <a:lnTo>
                  <a:pt x="3800" y="5927"/>
                </a:lnTo>
                <a:lnTo>
                  <a:pt x="3717" y="5930"/>
                </a:lnTo>
                <a:lnTo>
                  <a:pt x="3629" y="5928"/>
                </a:lnTo>
                <a:lnTo>
                  <a:pt x="3535" y="5919"/>
                </a:lnTo>
                <a:lnTo>
                  <a:pt x="3435" y="5902"/>
                </a:lnTo>
                <a:lnTo>
                  <a:pt x="3329" y="5879"/>
                </a:lnTo>
                <a:lnTo>
                  <a:pt x="3218" y="5848"/>
                </a:lnTo>
                <a:lnTo>
                  <a:pt x="3101" y="5809"/>
                </a:lnTo>
                <a:lnTo>
                  <a:pt x="2982" y="5765"/>
                </a:lnTo>
                <a:lnTo>
                  <a:pt x="2857" y="5712"/>
                </a:lnTo>
                <a:lnTo>
                  <a:pt x="2728" y="5652"/>
                </a:lnTo>
                <a:lnTo>
                  <a:pt x="2598" y="5583"/>
                </a:lnTo>
                <a:lnTo>
                  <a:pt x="2463" y="5508"/>
                </a:lnTo>
                <a:lnTo>
                  <a:pt x="2327" y="5424"/>
                </a:lnTo>
                <a:lnTo>
                  <a:pt x="2187" y="5333"/>
                </a:lnTo>
                <a:lnTo>
                  <a:pt x="2045" y="5233"/>
                </a:lnTo>
                <a:lnTo>
                  <a:pt x="1903" y="5124"/>
                </a:lnTo>
                <a:lnTo>
                  <a:pt x="1759" y="5009"/>
                </a:lnTo>
                <a:lnTo>
                  <a:pt x="1613" y="4884"/>
                </a:lnTo>
                <a:lnTo>
                  <a:pt x="1467" y="4752"/>
                </a:lnTo>
                <a:lnTo>
                  <a:pt x="1321" y="4609"/>
                </a:lnTo>
                <a:lnTo>
                  <a:pt x="1181" y="4464"/>
                </a:lnTo>
                <a:lnTo>
                  <a:pt x="1046" y="4318"/>
                </a:lnTo>
                <a:lnTo>
                  <a:pt x="922" y="4172"/>
                </a:lnTo>
                <a:lnTo>
                  <a:pt x="806" y="4028"/>
                </a:lnTo>
                <a:lnTo>
                  <a:pt x="699" y="3886"/>
                </a:lnTo>
                <a:lnTo>
                  <a:pt x="599" y="3744"/>
                </a:lnTo>
                <a:lnTo>
                  <a:pt x="507" y="3605"/>
                </a:lnTo>
                <a:lnTo>
                  <a:pt x="422" y="3467"/>
                </a:lnTo>
                <a:lnTo>
                  <a:pt x="348" y="3333"/>
                </a:lnTo>
                <a:lnTo>
                  <a:pt x="278" y="3202"/>
                </a:lnTo>
                <a:lnTo>
                  <a:pt x="219" y="3074"/>
                </a:lnTo>
                <a:lnTo>
                  <a:pt x="167" y="2949"/>
                </a:lnTo>
                <a:lnTo>
                  <a:pt x="121" y="2830"/>
                </a:lnTo>
                <a:lnTo>
                  <a:pt x="83" y="2714"/>
                </a:lnTo>
                <a:lnTo>
                  <a:pt x="52" y="2603"/>
                </a:lnTo>
                <a:lnTo>
                  <a:pt x="29" y="2498"/>
                </a:lnTo>
                <a:lnTo>
                  <a:pt x="12" y="2396"/>
                </a:lnTo>
                <a:lnTo>
                  <a:pt x="2" y="2302"/>
                </a:lnTo>
                <a:lnTo>
                  <a:pt x="0" y="2213"/>
                </a:lnTo>
                <a:lnTo>
                  <a:pt x="4" y="2131"/>
                </a:lnTo>
                <a:lnTo>
                  <a:pt x="15" y="2056"/>
                </a:lnTo>
                <a:lnTo>
                  <a:pt x="33" y="1989"/>
                </a:lnTo>
                <a:lnTo>
                  <a:pt x="56" y="1929"/>
                </a:lnTo>
                <a:lnTo>
                  <a:pt x="86" y="1877"/>
                </a:lnTo>
                <a:lnTo>
                  <a:pt x="123" y="1833"/>
                </a:lnTo>
                <a:lnTo>
                  <a:pt x="161" y="1795"/>
                </a:lnTo>
                <a:lnTo>
                  <a:pt x="200" y="1755"/>
                </a:lnTo>
                <a:lnTo>
                  <a:pt x="238" y="1712"/>
                </a:lnTo>
                <a:lnTo>
                  <a:pt x="278" y="1672"/>
                </a:lnTo>
                <a:lnTo>
                  <a:pt x="321" y="1630"/>
                </a:lnTo>
                <a:lnTo>
                  <a:pt x="361" y="1589"/>
                </a:lnTo>
                <a:lnTo>
                  <a:pt x="405" y="1551"/>
                </a:lnTo>
                <a:lnTo>
                  <a:pt x="449" y="1515"/>
                </a:lnTo>
                <a:lnTo>
                  <a:pt x="493" y="1480"/>
                </a:lnTo>
                <a:lnTo>
                  <a:pt x="541" y="1451"/>
                </a:lnTo>
                <a:lnTo>
                  <a:pt x="589" y="1424"/>
                </a:lnTo>
                <a:lnTo>
                  <a:pt x="637" y="1405"/>
                </a:lnTo>
                <a:lnTo>
                  <a:pt x="689" y="1390"/>
                </a:lnTo>
                <a:lnTo>
                  <a:pt x="741" y="1380"/>
                </a:lnTo>
                <a:lnTo>
                  <a:pt x="793" y="1378"/>
                </a:lnTo>
                <a:close/>
                <a:moveTo>
                  <a:pt x="3514" y="0"/>
                </a:moveTo>
                <a:lnTo>
                  <a:pt x="3698" y="7"/>
                </a:lnTo>
                <a:lnTo>
                  <a:pt x="3880" y="25"/>
                </a:lnTo>
                <a:lnTo>
                  <a:pt x="4059" y="53"/>
                </a:lnTo>
                <a:lnTo>
                  <a:pt x="4234" y="94"/>
                </a:lnTo>
                <a:lnTo>
                  <a:pt x="4404" y="144"/>
                </a:lnTo>
                <a:lnTo>
                  <a:pt x="4570" y="205"/>
                </a:lnTo>
                <a:lnTo>
                  <a:pt x="4731" y="276"/>
                </a:lnTo>
                <a:lnTo>
                  <a:pt x="4886" y="357"/>
                </a:lnTo>
                <a:lnTo>
                  <a:pt x="5036" y="447"/>
                </a:lnTo>
                <a:lnTo>
                  <a:pt x="5178" y="545"/>
                </a:lnTo>
                <a:lnTo>
                  <a:pt x="5316" y="652"/>
                </a:lnTo>
                <a:lnTo>
                  <a:pt x="5445" y="768"/>
                </a:lnTo>
                <a:lnTo>
                  <a:pt x="5568" y="891"/>
                </a:lnTo>
                <a:lnTo>
                  <a:pt x="5683" y="1021"/>
                </a:lnTo>
                <a:lnTo>
                  <a:pt x="5791" y="1157"/>
                </a:lnTo>
                <a:lnTo>
                  <a:pt x="5889" y="1301"/>
                </a:lnTo>
                <a:lnTo>
                  <a:pt x="5979" y="1451"/>
                </a:lnTo>
                <a:lnTo>
                  <a:pt x="6060" y="1605"/>
                </a:lnTo>
                <a:lnTo>
                  <a:pt x="6131" y="1766"/>
                </a:lnTo>
                <a:lnTo>
                  <a:pt x="6192" y="1933"/>
                </a:lnTo>
                <a:lnTo>
                  <a:pt x="6242" y="2102"/>
                </a:lnTo>
                <a:lnTo>
                  <a:pt x="6282" y="2277"/>
                </a:lnTo>
                <a:lnTo>
                  <a:pt x="6313" y="2455"/>
                </a:lnTo>
                <a:lnTo>
                  <a:pt x="6330" y="2638"/>
                </a:lnTo>
                <a:lnTo>
                  <a:pt x="6336" y="2824"/>
                </a:lnTo>
                <a:lnTo>
                  <a:pt x="6330" y="3001"/>
                </a:lnTo>
                <a:lnTo>
                  <a:pt x="6315" y="3177"/>
                </a:lnTo>
                <a:lnTo>
                  <a:pt x="6288" y="3348"/>
                </a:lnTo>
                <a:lnTo>
                  <a:pt x="6250" y="3517"/>
                </a:lnTo>
                <a:lnTo>
                  <a:pt x="6204" y="3680"/>
                </a:lnTo>
                <a:lnTo>
                  <a:pt x="6146" y="3841"/>
                </a:lnTo>
                <a:lnTo>
                  <a:pt x="6081" y="3997"/>
                </a:lnTo>
                <a:lnTo>
                  <a:pt x="6006" y="4147"/>
                </a:lnTo>
                <a:lnTo>
                  <a:pt x="5923" y="4293"/>
                </a:lnTo>
                <a:lnTo>
                  <a:pt x="5831" y="4433"/>
                </a:lnTo>
                <a:lnTo>
                  <a:pt x="5733" y="4567"/>
                </a:lnTo>
                <a:lnTo>
                  <a:pt x="5626" y="4694"/>
                </a:lnTo>
                <a:lnTo>
                  <a:pt x="5512" y="4815"/>
                </a:lnTo>
                <a:lnTo>
                  <a:pt x="5391" y="4930"/>
                </a:lnTo>
                <a:lnTo>
                  <a:pt x="5263" y="5038"/>
                </a:lnTo>
                <a:lnTo>
                  <a:pt x="5130" y="5137"/>
                </a:lnTo>
                <a:lnTo>
                  <a:pt x="4990" y="5228"/>
                </a:lnTo>
                <a:lnTo>
                  <a:pt x="4844" y="5312"/>
                </a:lnTo>
                <a:lnTo>
                  <a:pt x="4856" y="5251"/>
                </a:lnTo>
                <a:lnTo>
                  <a:pt x="4861" y="5187"/>
                </a:lnTo>
                <a:lnTo>
                  <a:pt x="4863" y="5122"/>
                </a:lnTo>
                <a:lnTo>
                  <a:pt x="4854" y="5032"/>
                </a:lnTo>
                <a:lnTo>
                  <a:pt x="4833" y="4944"/>
                </a:lnTo>
                <a:lnTo>
                  <a:pt x="4800" y="4857"/>
                </a:lnTo>
                <a:lnTo>
                  <a:pt x="4925" y="4771"/>
                </a:lnTo>
                <a:lnTo>
                  <a:pt x="5044" y="4679"/>
                </a:lnTo>
                <a:lnTo>
                  <a:pt x="5157" y="4581"/>
                </a:lnTo>
                <a:lnTo>
                  <a:pt x="5263" y="4473"/>
                </a:lnTo>
                <a:lnTo>
                  <a:pt x="5363" y="4362"/>
                </a:lnTo>
                <a:lnTo>
                  <a:pt x="5457" y="4243"/>
                </a:lnTo>
                <a:lnTo>
                  <a:pt x="5541" y="4118"/>
                </a:lnTo>
                <a:lnTo>
                  <a:pt x="5620" y="3987"/>
                </a:lnTo>
                <a:lnTo>
                  <a:pt x="5689" y="3853"/>
                </a:lnTo>
                <a:lnTo>
                  <a:pt x="5750" y="3713"/>
                </a:lnTo>
                <a:lnTo>
                  <a:pt x="5802" y="3569"/>
                </a:lnTo>
                <a:lnTo>
                  <a:pt x="5846" y="3421"/>
                </a:lnTo>
                <a:lnTo>
                  <a:pt x="5879" y="3269"/>
                </a:lnTo>
                <a:lnTo>
                  <a:pt x="5904" y="3114"/>
                </a:lnTo>
                <a:lnTo>
                  <a:pt x="5412" y="2824"/>
                </a:lnTo>
                <a:lnTo>
                  <a:pt x="5904" y="2534"/>
                </a:lnTo>
                <a:lnTo>
                  <a:pt x="5879" y="2371"/>
                </a:lnTo>
                <a:lnTo>
                  <a:pt x="5843" y="2211"/>
                </a:lnTo>
                <a:lnTo>
                  <a:pt x="5796" y="2058"/>
                </a:lnTo>
                <a:lnTo>
                  <a:pt x="5739" y="1906"/>
                </a:lnTo>
                <a:lnTo>
                  <a:pt x="5674" y="1762"/>
                </a:lnTo>
                <a:lnTo>
                  <a:pt x="5599" y="1622"/>
                </a:lnTo>
                <a:lnTo>
                  <a:pt x="5514" y="1488"/>
                </a:lnTo>
                <a:lnTo>
                  <a:pt x="5422" y="1359"/>
                </a:lnTo>
                <a:lnTo>
                  <a:pt x="5322" y="1236"/>
                </a:lnTo>
                <a:lnTo>
                  <a:pt x="5215" y="1121"/>
                </a:lnTo>
                <a:lnTo>
                  <a:pt x="5100" y="1013"/>
                </a:lnTo>
                <a:lnTo>
                  <a:pt x="4979" y="914"/>
                </a:lnTo>
                <a:lnTo>
                  <a:pt x="4850" y="821"/>
                </a:lnTo>
                <a:lnTo>
                  <a:pt x="4716" y="737"/>
                </a:lnTo>
                <a:lnTo>
                  <a:pt x="4575" y="662"/>
                </a:lnTo>
                <a:lnTo>
                  <a:pt x="4429" y="597"/>
                </a:lnTo>
                <a:lnTo>
                  <a:pt x="4280" y="541"/>
                </a:lnTo>
                <a:lnTo>
                  <a:pt x="4124" y="495"/>
                </a:lnTo>
                <a:lnTo>
                  <a:pt x="3965" y="459"/>
                </a:lnTo>
                <a:lnTo>
                  <a:pt x="3802" y="434"/>
                </a:lnTo>
                <a:lnTo>
                  <a:pt x="3514" y="923"/>
                </a:lnTo>
                <a:lnTo>
                  <a:pt x="3224" y="434"/>
                </a:lnTo>
                <a:lnTo>
                  <a:pt x="3060" y="459"/>
                </a:lnTo>
                <a:lnTo>
                  <a:pt x="2901" y="495"/>
                </a:lnTo>
                <a:lnTo>
                  <a:pt x="2746" y="541"/>
                </a:lnTo>
                <a:lnTo>
                  <a:pt x="2596" y="597"/>
                </a:lnTo>
                <a:lnTo>
                  <a:pt x="2450" y="664"/>
                </a:lnTo>
                <a:lnTo>
                  <a:pt x="2310" y="739"/>
                </a:lnTo>
                <a:lnTo>
                  <a:pt x="2175" y="823"/>
                </a:lnTo>
                <a:lnTo>
                  <a:pt x="2049" y="915"/>
                </a:lnTo>
                <a:lnTo>
                  <a:pt x="1926" y="1015"/>
                </a:lnTo>
                <a:lnTo>
                  <a:pt x="1811" y="1123"/>
                </a:lnTo>
                <a:lnTo>
                  <a:pt x="1703" y="1238"/>
                </a:lnTo>
                <a:lnTo>
                  <a:pt x="1603" y="1361"/>
                </a:lnTo>
                <a:lnTo>
                  <a:pt x="1511" y="1490"/>
                </a:lnTo>
                <a:lnTo>
                  <a:pt x="1436" y="1403"/>
                </a:lnTo>
                <a:lnTo>
                  <a:pt x="1359" y="1326"/>
                </a:lnTo>
                <a:lnTo>
                  <a:pt x="1281" y="1261"/>
                </a:lnTo>
                <a:lnTo>
                  <a:pt x="1202" y="1203"/>
                </a:lnTo>
                <a:lnTo>
                  <a:pt x="1302" y="1071"/>
                </a:lnTo>
                <a:lnTo>
                  <a:pt x="1409" y="944"/>
                </a:lnTo>
                <a:lnTo>
                  <a:pt x="1524" y="823"/>
                </a:lnTo>
                <a:lnTo>
                  <a:pt x="1645" y="710"/>
                </a:lnTo>
                <a:lnTo>
                  <a:pt x="1772" y="603"/>
                </a:lnTo>
                <a:lnTo>
                  <a:pt x="1907" y="503"/>
                </a:lnTo>
                <a:lnTo>
                  <a:pt x="2047" y="412"/>
                </a:lnTo>
                <a:lnTo>
                  <a:pt x="2191" y="330"/>
                </a:lnTo>
                <a:lnTo>
                  <a:pt x="2342" y="255"/>
                </a:lnTo>
                <a:lnTo>
                  <a:pt x="2498" y="190"/>
                </a:lnTo>
                <a:lnTo>
                  <a:pt x="2657" y="132"/>
                </a:lnTo>
                <a:lnTo>
                  <a:pt x="2820" y="86"/>
                </a:lnTo>
                <a:lnTo>
                  <a:pt x="2989" y="50"/>
                </a:lnTo>
                <a:lnTo>
                  <a:pt x="3160" y="23"/>
                </a:lnTo>
                <a:lnTo>
                  <a:pt x="3335" y="5"/>
                </a:lnTo>
                <a:lnTo>
                  <a:pt x="35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129" name="Shape 8129"/>
          <p:cNvGrpSpPr/>
          <p:nvPr/>
        </p:nvGrpSpPr>
        <p:grpSpPr>
          <a:xfrm>
            <a:off x="7366795" y="464714"/>
            <a:ext cx="295080" cy="274835"/>
            <a:chOff x="3376" y="1259"/>
            <a:chExt cx="1545" cy="1439"/>
          </a:xfrm>
        </p:grpSpPr>
        <p:sp>
          <p:nvSpPr>
            <p:cNvPr id="8130" name="Shape 8130"/>
            <p:cNvSpPr/>
            <p:nvPr/>
          </p:nvSpPr>
          <p:spPr>
            <a:xfrm>
              <a:off x="3376" y="2059"/>
              <a:ext cx="1545" cy="639"/>
            </a:xfrm>
            <a:custGeom>
              <a:avLst/>
              <a:gdLst/>
              <a:ahLst/>
              <a:cxnLst/>
              <a:rect l="0" t="0" r="0" b="0"/>
              <a:pathLst>
                <a:path w="4634" h="1917" extrusionOk="0">
                  <a:moveTo>
                    <a:pt x="4278" y="0"/>
                  </a:moveTo>
                  <a:lnTo>
                    <a:pt x="4326" y="2"/>
                  </a:lnTo>
                  <a:lnTo>
                    <a:pt x="4372" y="12"/>
                  </a:lnTo>
                  <a:lnTo>
                    <a:pt x="4416" y="26"/>
                  </a:lnTo>
                  <a:lnTo>
                    <a:pt x="4458" y="47"/>
                  </a:lnTo>
                  <a:lnTo>
                    <a:pt x="4496" y="74"/>
                  </a:lnTo>
                  <a:lnTo>
                    <a:pt x="4531" y="105"/>
                  </a:lnTo>
                  <a:lnTo>
                    <a:pt x="4562" y="140"/>
                  </a:lnTo>
                  <a:lnTo>
                    <a:pt x="4587" y="180"/>
                  </a:lnTo>
                  <a:lnTo>
                    <a:pt x="4608" y="223"/>
                  </a:lnTo>
                  <a:lnTo>
                    <a:pt x="4622" y="268"/>
                  </a:lnTo>
                  <a:lnTo>
                    <a:pt x="4631" y="313"/>
                  </a:lnTo>
                  <a:lnTo>
                    <a:pt x="4634" y="360"/>
                  </a:lnTo>
                  <a:lnTo>
                    <a:pt x="4629" y="405"/>
                  </a:lnTo>
                  <a:lnTo>
                    <a:pt x="4620" y="450"/>
                  </a:lnTo>
                  <a:lnTo>
                    <a:pt x="4606" y="492"/>
                  </a:lnTo>
                  <a:lnTo>
                    <a:pt x="4584" y="533"/>
                  </a:lnTo>
                  <a:lnTo>
                    <a:pt x="4559" y="571"/>
                  </a:lnTo>
                  <a:lnTo>
                    <a:pt x="4528" y="606"/>
                  </a:lnTo>
                  <a:lnTo>
                    <a:pt x="4493" y="637"/>
                  </a:lnTo>
                  <a:lnTo>
                    <a:pt x="4452" y="664"/>
                  </a:lnTo>
                  <a:lnTo>
                    <a:pt x="2833" y="1577"/>
                  </a:lnTo>
                  <a:lnTo>
                    <a:pt x="2785" y="1600"/>
                  </a:lnTo>
                  <a:lnTo>
                    <a:pt x="2735" y="1615"/>
                  </a:lnTo>
                  <a:lnTo>
                    <a:pt x="2683" y="1622"/>
                  </a:lnTo>
                  <a:lnTo>
                    <a:pt x="2631" y="1622"/>
                  </a:lnTo>
                  <a:lnTo>
                    <a:pt x="2577" y="1614"/>
                  </a:lnTo>
                  <a:lnTo>
                    <a:pt x="1420" y="1339"/>
                  </a:lnTo>
                  <a:lnTo>
                    <a:pt x="1400" y="1338"/>
                  </a:lnTo>
                  <a:lnTo>
                    <a:pt x="1381" y="1342"/>
                  </a:lnTo>
                  <a:lnTo>
                    <a:pt x="1364" y="1352"/>
                  </a:lnTo>
                  <a:lnTo>
                    <a:pt x="646" y="1905"/>
                  </a:lnTo>
                  <a:lnTo>
                    <a:pt x="631" y="1914"/>
                  </a:lnTo>
                  <a:lnTo>
                    <a:pt x="612" y="1917"/>
                  </a:lnTo>
                  <a:lnTo>
                    <a:pt x="605" y="1917"/>
                  </a:lnTo>
                  <a:lnTo>
                    <a:pt x="591" y="1912"/>
                  </a:lnTo>
                  <a:lnTo>
                    <a:pt x="579" y="1905"/>
                  </a:lnTo>
                  <a:lnTo>
                    <a:pt x="567" y="1894"/>
                  </a:lnTo>
                  <a:lnTo>
                    <a:pt x="11" y="1158"/>
                  </a:lnTo>
                  <a:lnTo>
                    <a:pt x="3" y="1142"/>
                  </a:lnTo>
                  <a:lnTo>
                    <a:pt x="0" y="1126"/>
                  </a:lnTo>
                  <a:lnTo>
                    <a:pt x="1" y="1109"/>
                  </a:lnTo>
                  <a:lnTo>
                    <a:pt x="8" y="1093"/>
                  </a:lnTo>
                  <a:lnTo>
                    <a:pt x="21" y="1081"/>
                  </a:lnTo>
                  <a:lnTo>
                    <a:pt x="1048" y="247"/>
                  </a:lnTo>
                  <a:lnTo>
                    <a:pt x="1122" y="194"/>
                  </a:lnTo>
                  <a:lnTo>
                    <a:pt x="1197" y="147"/>
                  </a:lnTo>
                  <a:lnTo>
                    <a:pt x="1271" y="109"/>
                  </a:lnTo>
                  <a:lnTo>
                    <a:pt x="1344" y="80"/>
                  </a:lnTo>
                  <a:lnTo>
                    <a:pt x="1416" y="56"/>
                  </a:lnTo>
                  <a:lnTo>
                    <a:pt x="1485" y="38"/>
                  </a:lnTo>
                  <a:lnTo>
                    <a:pt x="1551" y="25"/>
                  </a:lnTo>
                  <a:lnTo>
                    <a:pt x="1614" y="17"/>
                  </a:lnTo>
                  <a:lnTo>
                    <a:pt x="1673" y="12"/>
                  </a:lnTo>
                  <a:lnTo>
                    <a:pt x="1728" y="11"/>
                  </a:lnTo>
                  <a:lnTo>
                    <a:pt x="1785" y="12"/>
                  </a:lnTo>
                  <a:lnTo>
                    <a:pt x="1837" y="17"/>
                  </a:lnTo>
                  <a:lnTo>
                    <a:pt x="1882" y="22"/>
                  </a:lnTo>
                  <a:lnTo>
                    <a:pt x="1919" y="29"/>
                  </a:lnTo>
                  <a:lnTo>
                    <a:pt x="1947" y="35"/>
                  </a:lnTo>
                  <a:lnTo>
                    <a:pt x="1968" y="40"/>
                  </a:lnTo>
                  <a:lnTo>
                    <a:pt x="2016" y="55"/>
                  </a:lnTo>
                  <a:lnTo>
                    <a:pt x="2066" y="69"/>
                  </a:lnTo>
                  <a:lnTo>
                    <a:pt x="2118" y="84"/>
                  </a:lnTo>
                  <a:lnTo>
                    <a:pt x="2170" y="101"/>
                  </a:lnTo>
                  <a:lnTo>
                    <a:pt x="2225" y="116"/>
                  </a:lnTo>
                  <a:lnTo>
                    <a:pt x="2278" y="133"/>
                  </a:lnTo>
                  <a:lnTo>
                    <a:pt x="2330" y="150"/>
                  </a:lnTo>
                  <a:lnTo>
                    <a:pt x="2382" y="166"/>
                  </a:lnTo>
                  <a:lnTo>
                    <a:pt x="2431" y="183"/>
                  </a:lnTo>
                  <a:lnTo>
                    <a:pt x="2479" y="197"/>
                  </a:lnTo>
                  <a:lnTo>
                    <a:pt x="2523" y="211"/>
                  </a:lnTo>
                  <a:lnTo>
                    <a:pt x="2563" y="223"/>
                  </a:lnTo>
                  <a:lnTo>
                    <a:pt x="2598" y="235"/>
                  </a:lnTo>
                  <a:lnTo>
                    <a:pt x="2629" y="246"/>
                  </a:lnTo>
                  <a:lnTo>
                    <a:pt x="2655" y="253"/>
                  </a:lnTo>
                  <a:lnTo>
                    <a:pt x="2673" y="260"/>
                  </a:lnTo>
                  <a:lnTo>
                    <a:pt x="2685" y="263"/>
                  </a:lnTo>
                  <a:lnTo>
                    <a:pt x="2690" y="266"/>
                  </a:lnTo>
                  <a:lnTo>
                    <a:pt x="2693" y="266"/>
                  </a:lnTo>
                  <a:lnTo>
                    <a:pt x="2737" y="283"/>
                  </a:lnTo>
                  <a:lnTo>
                    <a:pt x="2780" y="306"/>
                  </a:lnTo>
                  <a:lnTo>
                    <a:pt x="2818" y="335"/>
                  </a:lnTo>
                  <a:lnTo>
                    <a:pt x="2850" y="370"/>
                  </a:lnTo>
                  <a:lnTo>
                    <a:pt x="2877" y="408"/>
                  </a:lnTo>
                  <a:lnTo>
                    <a:pt x="2898" y="450"/>
                  </a:lnTo>
                  <a:lnTo>
                    <a:pt x="2912" y="495"/>
                  </a:lnTo>
                  <a:lnTo>
                    <a:pt x="2919" y="543"/>
                  </a:lnTo>
                  <a:lnTo>
                    <a:pt x="2919" y="591"/>
                  </a:lnTo>
                  <a:lnTo>
                    <a:pt x="2919" y="591"/>
                  </a:lnTo>
                  <a:lnTo>
                    <a:pt x="2919" y="592"/>
                  </a:lnTo>
                  <a:lnTo>
                    <a:pt x="2919" y="592"/>
                  </a:lnTo>
                  <a:lnTo>
                    <a:pt x="2919" y="594"/>
                  </a:lnTo>
                  <a:lnTo>
                    <a:pt x="2917" y="603"/>
                  </a:lnTo>
                  <a:lnTo>
                    <a:pt x="2914" y="619"/>
                  </a:lnTo>
                  <a:lnTo>
                    <a:pt x="2910" y="640"/>
                  </a:lnTo>
                  <a:lnTo>
                    <a:pt x="2902" y="665"/>
                  </a:lnTo>
                  <a:lnTo>
                    <a:pt x="2891" y="692"/>
                  </a:lnTo>
                  <a:lnTo>
                    <a:pt x="2877" y="720"/>
                  </a:lnTo>
                  <a:lnTo>
                    <a:pt x="2858" y="748"/>
                  </a:lnTo>
                  <a:lnTo>
                    <a:pt x="2834" y="775"/>
                  </a:lnTo>
                  <a:lnTo>
                    <a:pt x="2805" y="800"/>
                  </a:lnTo>
                  <a:lnTo>
                    <a:pt x="2771" y="820"/>
                  </a:lnTo>
                  <a:lnTo>
                    <a:pt x="2732" y="836"/>
                  </a:lnTo>
                  <a:lnTo>
                    <a:pt x="2690" y="845"/>
                  </a:lnTo>
                  <a:lnTo>
                    <a:pt x="2643" y="850"/>
                  </a:lnTo>
                  <a:lnTo>
                    <a:pt x="2593" y="848"/>
                  </a:lnTo>
                  <a:lnTo>
                    <a:pt x="2539" y="841"/>
                  </a:lnTo>
                  <a:lnTo>
                    <a:pt x="2480" y="829"/>
                  </a:lnTo>
                  <a:lnTo>
                    <a:pt x="2478" y="829"/>
                  </a:lnTo>
                  <a:lnTo>
                    <a:pt x="1885" y="643"/>
                  </a:lnTo>
                  <a:lnTo>
                    <a:pt x="1875" y="641"/>
                  </a:lnTo>
                  <a:lnTo>
                    <a:pt x="1865" y="640"/>
                  </a:lnTo>
                  <a:lnTo>
                    <a:pt x="1843" y="644"/>
                  </a:lnTo>
                  <a:lnTo>
                    <a:pt x="1825" y="654"/>
                  </a:lnTo>
                  <a:lnTo>
                    <a:pt x="1809" y="670"/>
                  </a:lnTo>
                  <a:lnTo>
                    <a:pt x="1799" y="689"/>
                  </a:lnTo>
                  <a:lnTo>
                    <a:pt x="1796" y="710"/>
                  </a:lnTo>
                  <a:lnTo>
                    <a:pt x="1801" y="731"/>
                  </a:lnTo>
                  <a:lnTo>
                    <a:pt x="1810" y="750"/>
                  </a:lnTo>
                  <a:lnTo>
                    <a:pt x="1825" y="765"/>
                  </a:lnTo>
                  <a:lnTo>
                    <a:pt x="1844" y="775"/>
                  </a:lnTo>
                  <a:lnTo>
                    <a:pt x="2441" y="959"/>
                  </a:lnTo>
                  <a:lnTo>
                    <a:pt x="2444" y="961"/>
                  </a:lnTo>
                  <a:lnTo>
                    <a:pt x="2510" y="975"/>
                  </a:lnTo>
                  <a:lnTo>
                    <a:pt x="2575" y="983"/>
                  </a:lnTo>
                  <a:lnTo>
                    <a:pt x="2634" y="986"/>
                  </a:lnTo>
                  <a:lnTo>
                    <a:pt x="2691" y="983"/>
                  </a:lnTo>
                  <a:lnTo>
                    <a:pt x="2744" y="975"/>
                  </a:lnTo>
                  <a:lnTo>
                    <a:pt x="2795" y="959"/>
                  </a:lnTo>
                  <a:lnTo>
                    <a:pt x="2841" y="938"/>
                  </a:lnTo>
                  <a:lnTo>
                    <a:pt x="2885" y="912"/>
                  </a:lnTo>
                  <a:lnTo>
                    <a:pt x="2924" y="879"/>
                  </a:lnTo>
                  <a:lnTo>
                    <a:pt x="2957" y="844"/>
                  </a:lnTo>
                  <a:lnTo>
                    <a:pt x="2985" y="807"/>
                  </a:lnTo>
                  <a:lnTo>
                    <a:pt x="3006" y="769"/>
                  </a:lnTo>
                  <a:lnTo>
                    <a:pt x="3023" y="733"/>
                  </a:lnTo>
                  <a:lnTo>
                    <a:pt x="3035" y="696"/>
                  </a:lnTo>
                  <a:lnTo>
                    <a:pt x="3045" y="664"/>
                  </a:lnTo>
                  <a:lnTo>
                    <a:pt x="3051" y="650"/>
                  </a:lnTo>
                  <a:lnTo>
                    <a:pt x="3061" y="637"/>
                  </a:lnTo>
                  <a:lnTo>
                    <a:pt x="3072" y="627"/>
                  </a:lnTo>
                  <a:lnTo>
                    <a:pt x="4105" y="45"/>
                  </a:lnTo>
                  <a:lnTo>
                    <a:pt x="4146" y="25"/>
                  </a:lnTo>
                  <a:lnTo>
                    <a:pt x="4190" y="11"/>
                  </a:lnTo>
                  <a:lnTo>
                    <a:pt x="4233" y="2"/>
                  </a:lnTo>
                  <a:lnTo>
                    <a:pt x="42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31" name="Shape 8131"/>
            <p:cNvSpPr/>
            <p:nvPr/>
          </p:nvSpPr>
          <p:spPr>
            <a:xfrm>
              <a:off x="3944" y="1259"/>
              <a:ext cx="788" cy="716"/>
            </a:xfrm>
            <a:custGeom>
              <a:avLst/>
              <a:gdLst/>
              <a:ahLst/>
              <a:cxnLst/>
              <a:rect l="0" t="0" r="0" b="0"/>
              <a:pathLst>
                <a:path w="2364" h="2147" extrusionOk="0">
                  <a:moveTo>
                    <a:pt x="920" y="914"/>
                  </a:moveTo>
                  <a:lnTo>
                    <a:pt x="893" y="918"/>
                  </a:lnTo>
                  <a:lnTo>
                    <a:pt x="870" y="928"/>
                  </a:lnTo>
                  <a:lnTo>
                    <a:pt x="850" y="943"/>
                  </a:lnTo>
                  <a:lnTo>
                    <a:pt x="834" y="964"/>
                  </a:lnTo>
                  <a:lnTo>
                    <a:pt x="823" y="987"/>
                  </a:lnTo>
                  <a:lnTo>
                    <a:pt x="820" y="1014"/>
                  </a:lnTo>
                  <a:lnTo>
                    <a:pt x="823" y="1040"/>
                  </a:lnTo>
                  <a:lnTo>
                    <a:pt x="834" y="1064"/>
                  </a:lnTo>
                  <a:lnTo>
                    <a:pt x="850" y="1084"/>
                  </a:lnTo>
                  <a:lnTo>
                    <a:pt x="870" y="1100"/>
                  </a:lnTo>
                  <a:lnTo>
                    <a:pt x="893" y="1111"/>
                  </a:lnTo>
                  <a:lnTo>
                    <a:pt x="920" y="1114"/>
                  </a:lnTo>
                  <a:lnTo>
                    <a:pt x="1443" y="1114"/>
                  </a:lnTo>
                  <a:lnTo>
                    <a:pt x="1469" y="1111"/>
                  </a:lnTo>
                  <a:lnTo>
                    <a:pt x="1493" y="1100"/>
                  </a:lnTo>
                  <a:lnTo>
                    <a:pt x="1514" y="1084"/>
                  </a:lnTo>
                  <a:lnTo>
                    <a:pt x="1530" y="1064"/>
                  </a:lnTo>
                  <a:lnTo>
                    <a:pt x="1540" y="1040"/>
                  </a:lnTo>
                  <a:lnTo>
                    <a:pt x="1542" y="1014"/>
                  </a:lnTo>
                  <a:lnTo>
                    <a:pt x="1540" y="987"/>
                  </a:lnTo>
                  <a:lnTo>
                    <a:pt x="1530" y="964"/>
                  </a:lnTo>
                  <a:lnTo>
                    <a:pt x="1514" y="943"/>
                  </a:lnTo>
                  <a:lnTo>
                    <a:pt x="1493" y="928"/>
                  </a:lnTo>
                  <a:lnTo>
                    <a:pt x="1469" y="918"/>
                  </a:lnTo>
                  <a:lnTo>
                    <a:pt x="1443" y="914"/>
                  </a:lnTo>
                  <a:lnTo>
                    <a:pt x="920" y="914"/>
                  </a:lnTo>
                  <a:close/>
                  <a:moveTo>
                    <a:pt x="249" y="251"/>
                  </a:moveTo>
                  <a:lnTo>
                    <a:pt x="249" y="569"/>
                  </a:lnTo>
                  <a:lnTo>
                    <a:pt x="2115" y="569"/>
                  </a:lnTo>
                  <a:lnTo>
                    <a:pt x="2115" y="251"/>
                  </a:lnTo>
                  <a:lnTo>
                    <a:pt x="249" y="251"/>
                  </a:lnTo>
                  <a:close/>
                  <a:moveTo>
                    <a:pt x="124" y="0"/>
                  </a:moveTo>
                  <a:lnTo>
                    <a:pt x="2239" y="0"/>
                  </a:lnTo>
                  <a:lnTo>
                    <a:pt x="2267" y="5"/>
                  </a:lnTo>
                  <a:lnTo>
                    <a:pt x="2294" y="13"/>
                  </a:lnTo>
                  <a:lnTo>
                    <a:pt x="2318" y="29"/>
                  </a:lnTo>
                  <a:lnTo>
                    <a:pt x="2336" y="48"/>
                  </a:lnTo>
                  <a:lnTo>
                    <a:pt x="2351" y="71"/>
                  </a:lnTo>
                  <a:lnTo>
                    <a:pt x="2360" y="98"/>
                  </a:lnTo>
                  <a:lnTo>
                    <a:pt x="2364" y="126"/>
                  </a:lnTo>
                  <a:lnTo>
                    <a:pt x="2364" y="693"/>
                  </a:lnTo>
                  <a:lnTo>
                    <a:pt x="2360" y="721"/>
                  </a:lnTo>
                  <a:lnTo>
                    <a:pt x="2351" y="748"/>
                  </a:lnTo>
                  <a:lnTo>
                    <a:pt x="2336" y="772"/>
                  </a:lnTo>
                  <a:lnTo>
                    <a:pt x="2318" y="790"/>
                  </a:lnTo>
                  <a:lnTo>
                    <a:pt x="2294" y="805"/>
                  </a:lnTo>
                  <a:lnTo>
                    <a:pt x="2267" y="814"/>
                  </a:lnTo>
                  <a:lnTo>
                    <a:pt x="2239" y="818"/>
                  </a:lnTo>
                  <a:lnTo>
                    <a:pt x="2193" y="818"/>
                  </a:lnTo>
                  <a:lnTo>
                    <a:pt x="2193" y="2023"/>
                  </a:lnTo>
                  <a:lnTo>
                    <a:pt x="2190" y="2051"/>
                  </a:lnTo>
                  <a:lnTo>
                    <a:pt x="2180" y="2078"/>
                  </a:lnTo>
                  <a:lnTo>
                    <a:pt x="2166" y="2100"/>
                  </a:lnTo>
                  <a:lnTo>
                    <a:pt x="2146" y="2120"/>
                  </a:lnTo>
                  <a:lnTo>
                    <a:pt x="2122" y="2134"/>
                  </a:lnTo>
                  <a:lnTo>
                    <a:pt x="2097" y="2144"/>
                  </a:lnTo>
                  <a:lnTo>
                    <a:pt x="2068" y="2147"/>
                  </a:lnTo>
                  <a:lnTo>
                    <a:pt x="295" y="2147"/>
                  </a:lnTo>
                  <a:lnTo>
                    <a:pt x="266" y="2144"/>
                  </a:lnTo>
                  <a:lnTo>
                    <a:pt x="240" y="2134"/>
                  </a:lnTo>
                  <a:lnTo>
                    <a:pt x="216" y="2120"/>
                  </a:lnTo>
                  <a:lnTo>
                    <a:pt x="198" y="2100"/>
                  </a:lnTo>
                  <a:lnTo>
                    <a:pt x="183" y="2078"/>
                  </a:lnTo>
                  <a:lnTo>
                    <a:pt x="174" y="2051"/>
                  </a:lnTo>
                  <a:lnTo>
                    <a:pt x="170" y="2023"/>
                  </a:lnTo>
                  <a:lnTo>
                    <a:pt x="170" y="818"/>
                  </a:lnTo>
                  <a:lnTo>
                    <a:pt x="124" y="818"/>
                  </a:lnTo>
                  <a:lnTo>
                    <a:pt x="96" y="814"/>
                  </a:lnTo>
                  <a:lnTo>
                    <a:pt x="69" y="805"/>
                  </a:lnTo>
                  <a:lnTo>
                    <a:pt x="46" y="790"/>
                  </a:lnTo>
                  <a:lnTo>
                    <a:pt x="27" y="772"/>
                  </a:lnTo>
                  <a:lnTo>
                    <a:pt x="13" y="748"/>
                  </a:lnTo>
                  <a:lnTo>
                    <a:pt x="3" y="721"/>
                  </a:lnTo>
                  <a:lnTo>
                    <a:pt x="0" y="693"/>
                  </a:lnTo>
                  <a:lnTo>
                    <a:pt x="0" y="126"/>
                  </a:lnTo>
                  <a:lnTo>
                    <a:pt x="3" y="98"/>
                  </a:lnTo>
                  <a:lnTo>
                    <a:pt x="13" y="71"/>
                  </a:lnTo>
                  <a:lnTo>
                    <a:pt x="27" y="48"/>
                  </a:lnTo>
                  <a:lnTo>
                    <a:pt x="46" y="29"/>
                  </a:lnTo>
                  <a:lnTo>
                    <a:pt x="69" y="13"/>
                  </a:lnTo>
                  <a:lnTo>
                    <a:pt x="96" y="5"/>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32" name="Shape 8132"/>
          <p:cNvGrpSpPr/>
          <p:nvPr/>
        </p:nvGrpSpPr>
        <p:grpSpPr>
          <a:xfrm>
            <a:off x="6343409" y="492365"/>
            <a:ext cx="213983" cy="219534"/>
            <a:chOff x="2631" y="1932"/>
            <a:chExt cx="1619" cy="1661"/>
          </a:xfrm>
        </p:grpSpPr>
        <p:sp>
          <p:nvSpPr>
            <p:cNvPr id="8133" name="Shape 8133"/>
            <p:cNvSpPr/>
            <p:nvPr/>
          </p:nvSpPr>
          <p:spPr>
            <a:xfrm>
              <a:off x="3265" y="2371"/>
              <a:ext cx="352" cy="423"/>
            </a:xfrm>
            <a:custGeom>
              <a:avLst/>
              <a:gdLst/>
              <a:ahLst/>
              <a:cxnLst/>
              <a:rect l="0" t="0" r="0" b="0"/>
              <a:pathLst>
                <a:path w="706" h="846" extrusionOk="0">
                  <a:moveTo>
                    <a:pt x="352" y="0"/>
                  </a:moveTo>
                  <a:lnTo>
                    <a:pt x="401" y="2"/>
                  </a:lnTo>
                  <a:lnTo>
                    <a:pt x="446" y="7"/>
                  </a:lnTo>
                  <a:lnTo>
                    <a:pt x="488" y="16"/>
                  </a:lnTo>
                  <a:lnTo>
                    <a:pt x="525" y="28"/>
                  </a:lnTo>
                  <a:lnTo>
                    <a:pt x="559" y="44"/>
                  </a:lnTo>
                  <a:lnTo>
                    <a:pt x="590" y="64"/>
                  </a:lnTo>
                  <a:lnTo>
                    <a:pt x="617" y="87"/>
                  </a:lnTo>
                  <a:lnTo>
                    <a:pt x="640" y="114"/>
                  </a:lnTo>
                  <a:lnTo>
                    <a:pt x="660" y="144"/>
                  </a:lnTo>
                  <a:lnTo>
                    <a:pt x="677" y="177"/>
                  </a:lnTo>
                  <a:lnTo>
                    <a:pt x="690" y="215"/>
                  </a:lnTo>
                  <a:lnTo>
                    <a:pt x="699" y="255"/>
                  </a:lnTo>
                  <a:lnTo>
                    <a:pt x="704" y="299"/>
                  </a:lnTo>
                  <a:lnTo>
                    <a:pt x="706" y="346"/>
                  </a:lnTo>
                  <a:lnTo>
                    <a:pt x="704" y="403"/>
                  </a:lnTo>
                  <a:lnTo>
                    <a:pt x="700" y="456"/>
                  </a:lnTo>
                  <a:lnTo>
                    <a:pt x="693" y="503"/>
                  </a:lnTo>
                  <a:lnTo>
                    <a:pt x="684" y="548"/>
                  </a:lnTo>
                  <a:lnTo>
                    <a:pt x="672" y="588"/>
                  </a:lnTo>
                  <a:lnTo>
                    <a:pt x="658" y="625"/>
                  </a:lnTo>
                  <a:lnTo>
                    <a:pt x="643" y="657"/>
                  </a:lnTo>
                  <a:lnTo>
                    <a:pt x="626" y="686"/>
                  </a:lnTo>
                  <a:lnTo>
                    <a:pt x="608" y="712"/>
                  </a:lnTo>
                  <a:lnTo>
                    <a:pt x="590" y="736"/>
                  </a:lnTo>
                  <a:lnTo>
                    <a:pt x="570" y="756"/>
                  </a:lnTo>
                  <a:lnTo>
                    <a:pt x="549" y="773"/>
                  </a:lnTo>
                  <a:lnTo>
                    <a:pt x="529" y="788"/>
                  </a:lnTo>
                  <a:lnTo>
                    <a:pt x="509" y="801"/>
                  </a:lnTo>
                  <a:lnTo>
                    <a:pt x="489" y="812"/>
                  </a:lnTo>
                  <a:lnTo>
                    <a:pt x="470" y="821"/>
                  </a:lnTo>
                  <a:lnTo>
                    <a:pt x="450" y="828"/>
                  </a:lnTo>
                  <a:lnTo>
                    <a:pt x="432" y="834"/>
                  </a:lnTo>
                  <a:lnTo>
                    <a:pt x="416" y="838"/>
                  </a:lnTo>
                  <a:lnTo>
                    <a:pt x="401" y="841"/>
                  </a:lnTo>
                  <a:lnTo>
                    <a:pt x="387" y="844"/>
                  </a:lnTo>
                  <a:lnTo>
                    <a:pt x="376" y="845"/>
                  </a:lnTo>
                  <a:lnTo>
                    <a:pt x="366" y="846"/>
                  </a:lnTo>
                  <a:lnTo>
                    <a:pt x="359" y="846"/>
                  </a:lnTo>
                  <a:lnTo>
                    <a:pt x="355" y="846"/>
                  </a:lnTo>
                  <a:lnTo>
                    <a:pt x="352" y="846"/>
                  </a:lnTo>
                  <a:lnTo>
                    <a:pt x="311" y="844"/>
                  </a:lnTo>
                  <a:lnTo>
                    <a:pt x="271" y="837"/>
                  </a:lnTo>
                  <a:lnTo>
                    <a:pt x="233" y="824"/>
                  </a:lnTo>
                  <a:lnTo>
                    <a:pt x="198" y="808"/>
                  </a:lnTo>
                  <a:lnTo>
                    <a:pt x="166" y="787"/>
                  </a:lnTo>
                  <a:lnTo>
                    <a:pt x="136" y="761"/>
                  </a:lnTo>
                  <a:lnTo>
                    <a:pt x="109" y="732"/>
                  </a:lnTo>
                  <a:lnTo>
                    <a:pt x="85" y="696"/>
                  </a:lnTo>
                  <a:lnTo>
                    <a:pt x="64" y="658"/>
                  </a:lnTo>
                  <a:lnTo>
                    <a:pt x="45" y="615"/>
                  </a:lnTo>
                  <a:lnTo>
                    <a:pt x="29" y="569"/>
                  </a:lnTo>
                  <a:lnTo>
                    <a:pt x="17" y="519"/>
                  </a:lnTo>
                  <a:lnTo>
                    <a:pt x="8" y="465"/>
                  </a:lnTo>
                  <a:lnTo>
                    <a:pt x="2" y="407"/>
                  </a:lnTo>
                  <a:lnTo>
                    <a:pt x="0" y="346"/>
                  </a:lnTo>
                  <a:lnTo>
                    <a:pt x="1" y="299"/>
                  </a:lnTo>
                  <a:lnTo>
                    <a:pt x="7" y="255"/>
                  </a:lnTo>
                  <a:lnTo>
                    <a:pt x="16" y="215"/>
                  </a:lnTo>
                  <a:lnTo>
                    <a:pt x="29" y="177"/>
                  </a:lnTo>
                  <a:lnTo>
                    <a:pt x="46" y="144"/>
                  </a:lnTo>
                  <a:lnTo>
                    <a:pt x="66" y="114"/>
                  </a:lnTo>
                  <a:lnTo>
                    <a:pt x="90" y="87"/>
                  </a:lnTo>
                  <a:lnTo>
                    <a:pt x="117" y="64"/>
                  </a:lnTo>
                  <a:lnTo>
                    <a:pt x="149" y="44"/>
                  </a:lnTo>
                  <a:lnTo>
                    <a:pt x="183" y="28"/>
                  </a:lnTo>
                  <a:lnTo>
                    <a:pt x="220" y="16"/>
                  </a:lnTo>
                  <a:lnTo>
                    <a:pt x="262" y="7"/>
                  </a:lnTo>
                  <a:lnTo>
                    <a:pt x="306" y="2"/>
                  </a:lnTo>
                  <a:lnTo>
                    <a:pt x="3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34" name="Shape 8134"/>
            <p:cNvSpPr/>
            <p:nvPr/>
          </p:nvSpPr>
          <p:spPr>
            <a:xfrm>
              <a:off x="2631" y="1932"/>
              <a:ext cx="1619" cy="1661"/>
            </a:xfrm>
            <a:custGeom>
              <a:avLst/>
              <a:gdLst/>
              <a:ahLst/>
              <a:cxnLst/>
              <a:rect l="0" t="0" r="0" b="0"/>
              <a:pathLst>
                <a:path w="3237" h="3322" extrusionOk="0">
                  <a:moveTo>
                    <a:pt x="1618" y="710"/>
                  </a:moveTo>
                  <a:lnTo>
                    <a:pt x="1541" y="714"/>
                  </a:lnTo>
                  <a:lnTo>
                    <a:pt x="1465" y="723"/>
                  </a:lnTo>
                  <a:lnTo>
                    <a:pt x="1390" y="738"/>
                  </a:lnTo>
                  <a:lnTo>
                    <a:pt x="1319" y="758"/>
                  </a:lnTo>
                  <a:lnTo>
                    <a:pt x="1249" y="785"/>
                  </a:lnTo>
                  <a:lnTo>
                    <a:pt x="1182" y="817"/>
                  </a:lnTo>
                  <a:lnTo>
                    <a:pt x="1118" y="853"/>
                  </a:lnTo>
                  <a:lnTo>
                    <a:pt x="1057" y="894"/>
                  </a:lnTo>
                  <a:lnTo>
                    <a:pt x="1001" y="939"/>
                  </a:lnTo>
                  <a:lnTo>
                    <a:pt x="947" y="989"/>
                  </a:lnTo>
                  <a:lnTo>
                    <a:pt x="897" y="1042"/>
                  </a:lnTo>
                  <a:lnTo>
                    <a:pt x="851" y="1100"/>
                  </a:lnTo>
                  <a:lnTo>
                    <a:pt x="811" y="1160"/>
                  </a:lnTo>
                  <a:lnTo>
                    <a:pt x="774" y="1224"/>
                  </a:lnTo>
                  <a:lnTo>
                    <a:pt x="743" y="1291"/>
                  </a:lnTo>
                  <a:lnTo>
                    <a:pt x="717" y="1360"/>
                  </a:lnTo>
                  <a:lnTo>
                    <a:pt x="696" y="1433"/>
                  </a:lnTo>
                  <a:lnTo>
                    <a:pt x="681" y="1507"/>
                  </a:lnTo>
                  <a:lnTo>
                    <a:pt x="671" y="1583"/>
                  </a:lnTo>
                  <a:lnTo>
                    <a:pt x="668" y="1661"/>
                  </a:lnTo>
                  <a:lnTo>
                    <a:pt x="671" y="1738"/>
                  </a:lnTo>
                  <a:lnTo>
                    <a:pt x="679" y="1811"/>
                  </a:lnTo>
                  <a:lnTo>
                    <a:pt x="695" y="1884"/>
                  </a:lnTo>
                  <a:lnTo>
                    <a:pt x="714" y="1955"/>
                  </a:lnTo>
                  <a:lnTo>
                    <a:pt x="739" y="2024"/>
                  </a:lnTo>
                  <a:lnTo>
                    <a:pt x="769" y="2088"/>
                  </a:lnTo>
                  <a:lnTo>
                    <a:pt x="804" y="2152"/>
                  </a:lnTo>
                  <a:lnTo>
                    <a:pt x="843" y="2211"/>
                  </a:lnTo>
                  <a:lnTo>
                    <a:pt x="886" y="2268"/>
                  </a:lnTo>
                  <a:lnTo>
                    <a:pt x="891" y="2236"/>
                  </a:lnTo>
                  <a:lnTo>
                    <a:pt x="895" y="2202"/>
                  </a:lnTo>
                  <a:lnTo>
                    <a:pt x="900" y="2170"/>
                  </a:lnTo>
                  <a:lnTo>
                    <a:pt x="906" y="2138"/>
                  </a:lnTo>
                  <a:lnTo>
                    <a:pt x="913" y="2106"/>
                  </a:lnTo>
                  <a:lnTo>
                    <a:pt x="921" y="2077"/>
                  </a:lnTo>
                  <a:lnTo>
                    <a:pt x="930" y="2049"/>
                  </a:lnTo>
                  <a:lnTo>
                    <a:pt x="940" y="2025"/>
                  </a:lnTo>
                  <a:lnTo>
                    <a:pt x="951" y="2002"/>
                  </a:lnTo>
                  <a:lnTo>
                    <a:pt x="964" y="1984"/>
                  </a:lnTo>
                  <a:lnTo>
                    <a:pt x="978" y="1970"/>
                  </a:lnTo>
                  <a:lnTo>
                    <a:pt x="995" y="1961"/>
                  </a:lnTo>
                  <a:lnTo>
                    <a:pt x="1347" y="1821"/>
                  </a:lnTo>
                  <a:lnTo>
                    <a:pt x="1430" y="1751"/>
                  </a:lnTo>
                  <a:lnTo>
                    <a:pt x="1444" y="1742"/>
                  </a:lnTo>
                  <a:lnTo>
                    <a:pt x="1459" y="1738"/>
                  </a:lnTo>
                  <a:lnTo>
                    <a:pt x="1475" y="1739"/>
                  </a:lnTo>
                  <a:lnTo>
                    <a:pt x="1490" y="1744"/>
                  </a:lnTo>
                  <a:lnTo>
                    <a:pt x="1503" y="1754"/>
                  </a:lnTo>
                  <a:lnTo>
                    <a:pt x="1618" y="1868"/>
                  </a:lnTo>
                  <a:lnTo>
                    <a:pt x="1734" y="1754"/>
                  </a:lnTo>
                  <a:lnTo>
                    <a:pt x="1747" y="1744"/>
                  </a:lnTo>
                  <a:lnTo>
                    <a:pt x="1762" y="1739"/>
                  </a:lnTo>
                  <a:lnTo>
                    <a:pt x="1778" y="1738"/>
                  </a:lnTo>
                  <a:lnTo>
                    <a:pt x="1794" y="1742"/>
                  </a:lnTo>
                  <a:lnTo>
                    <a:pt x="1808" y="1751"/>
                  </a:lnTo>
                  <a:lnTo>
                    <a:pt x="1890" y="1821"/>
                  </a:lnTo>
                  <a:lnTo>
                    <a:pt x="2242" y="1961"/>
                  </a:lnTo>
                  <a:lnTo>
                    <a:pt x="2259" y="1970"/>
                  </a:lnTo>
                  <a:lnTo>
                    <a:pt x="2274" y="1984"/>
                  </a:lnTo>
                  <a:lnTo>
                    <a:pt x="2287" y="2002"/>
                  </a:lnTo>
                  <a:lnTo>
                    <a:pt x="2298" y="2024"/>
                  </a:lnTo>
                  <a:lnTo>
                    <a:pt x="2308" y="2049"/>
                  </a:lnTo>
                  <a:lnTo>
                    <a:pt x="2317" y="2077"/>
                  </a:lnTo>
                  <a:lnTo>
                    <a:pt x="2325" y="2106"/>
                  </a:lnTo>
                  <a:lnTo>
                    <a:pt x="2332" y="2138"/>
                  </a:lnTo>
                  <a:lnTo>
                    <a:pt x="2338" y="2170"/>
                  </a:lnTo>
                  <a:lnTo>
                    <a:pt x="2343" y="2203"/>
                  </a:lnTo>
                  <a:lnTo>
                    <a:pt x="2347" y="2236"/>
                  </a:lnTo>
                  <a:lnTo>
                    <a:pt x="2350" y="2268"/>
                  </a:lnTo>
                  <a:lnTo>
                    <a:pt x="2394" y="2211"/>
                  </a:lnTo>
                  <a:lnTo>
                    <a:pt x="2433" y="2152"/>
                  </a:lnTo>
                  <a:lnTo>
                    <a:pt x="2469" y="2089"/>
                  </a:lnTo>
                  <a:lnTo>
                    <a:pt x="2498" y="2024"/>
                  </a:lnTo>
                  <a:lnTo>
                    <a:pt x="2523" y="1955"/>
                  </a:lnTo>
                  <a:lnTo>
                    <a:pt x="2543" y="1884"/>
                  </a:lnTo>
                  <a:lnTo>
                    <a:pt x="2557" y="1811"/>
                  </a:lnTo>
                  <a:lnTo>
                    <a:pt x="2567" y="1738"/>
                  </a:lnTo>
                  <a:lnTo>
                    <a:pt x="2570" y="1661"/>
                  </a:lnTo>
                  <a:lnTo>
                    <a:pt x="2567" y="1583"/>
                  </a:lnTo>
                  <a:lnTo>
                    <a:pt x="2557" y="1507"/>
                  </a:lnTo>
                  <a:lnTo>
                    <a:pt x="2542" y="1433"/>
                  </a:lnTo>
                  <a:lnTo>
                    <a:pt x="2521" y="1360"/>
                  </a:lnTo>
                  <a:lnTo>
                    <a:pt x="2495" y="1291"/>
                  </a:lnTo>
                  <a:lnTo>
                    <a:pt x="2464" y="1224"/>
                  </a:lnTo>
                  <a:lnTo>
                    <a:pt x="2427" y="1160"/>
                  </a:lnTo>
                  <a:lnTo>
                    <a:pt x="2386" y="1100"/>
                  </a:lnTo>
                  <a:lnTo>
                    <a:pt x="2340" y="1042"/>
                  </a:lnTo>
                  <a:lnTo>
                    <a:pt x="2291" y="989"/>
                  </a:lnTo>
                  <a:lnTo>
                    <a:pt x="2237" y="939"/>
                  </a:lnTo>
                  <a:lnTo>
                    <a:pt x="2181" y="894"/>
                  </a:lnTo>
                  <a:lnTo>
                    <a:pt x="2119" y="853"/>
                  </a:lnTo>
                  <a:lnTo>
                    <a:pt x="2056" y="817"/>
                  </a:lnTo>
                  <a:lnTo>
                    <a:pt x="1989" y="785"/>
                  </a:lnTo>
                  <a:lnTo>
                    <a:pt x="1919" y="758"/>
                  </a:lnTo>
                  <a:lnTo>
                    <a:pt x="1848" y="738"/>
                  </a:lnTo>
                  <a:lnTo>
                    <a:pt x="1773" y="723"/>
                  </a:lnTo>
                  <a:lnTo>
                    <a:pt x="1697" y="714"/>
                  </a:lnTo>
                  <a:lnTo>
                    <a:pt x="1618" y="710"/>
                  </a:lnTo>
                  <a:close/>
                  <a:moveTo>
                    <a:pt x="393" y="0"/>
                  </a:moveTo>
                  <a:lnTo>
                    <a:pt x="442" y="3"/>
                  </a:lnTo>
                  <a:lnTo>
                    <a:pt x="490" y="12"/>
                  </a:lnTo>
                  <a:lnTo>
                    <a:pt x="534" y="26"/>
                  </a:lnTo>
                  <a:lnTo>
                    <a:pt x="578" y="47"/>
                  </a:lnTo>
                  <a:lnTo>
                    <a:pt x="617" y="71"/>
                  </a:lnTo>
                  <a:lnTo>
                    <a:pt x="653" y="99"/>
                  </a:lnTo>
                  <a:lnTo>
                    <a:pt x="686" y="132"/>
                  </a:lnTo>
                  <a:lnTo>
                    <a:pt x="715" y="169"/>
                  </a:lnTo>
                  <a:lnTo>
                    <a:pt x="739" y="208"/>
                  </a:lnTo>
                  <a:lnTo>
                    <a:pt x="758" y="251"/>
                  </a:lnTo>
                  <a:lnTo>
                    <a:pt x="773" y="296"/>
                  </a:lnTo>
                  <a:lnTo>
                    <a:pt x="781" y="343"/>
                  </a:lnTo>
                  <a:lnTo>
                    <a:pt x="786" y="393"/>
                  </a:lnTo>
                  <a:lnTo>
                    <a:pt x="782" y="438"/>
                  </a:lnTo>
                  <a:lnTo>
                    <a:pt x="774" y="482"/>
                  </a:lnTo>
                  <a:lnTo>
                    <a:pt x="762" y="523"/>
                  </a:lnTo>
                  <a:lnTo>
                    <a:pt x="940" y="700"/>
                  </a:lnTo>
                  <a:lnTo>
                    <a:pt x="1005" y="657"/>
                  </a:lnTo>
                  <a:lnTo>
                    <a:pt x="1073" y="618"/>
                  </a:lnTo>
                  <a:lnTo>
                    <a:pt x="1145" y="584"/>
                  </a:lnTo>
                  <a:lnTo>
                    <a:pt x="1219" y="554"/>
                  </a:lnTo>
                  <a:lnTo>
                    <a:pt x="1294" y="529"/>
                  </a:lnTo>
                  <a:lnTo>
                    <a:pt x="1373" y="510"/>
                  </a:lnTo>
                  <a:lnTo>
                    <a:pt x="1453" y="496"/>
                  </a:lnTo>
                  <a:lnTo>
                    <a:pt x="1536" y="487"/>
                  </a:lnTo>
                  <a:lnTo>
                    <a:pt x="1618" y="484"/>
                  </a:lnTo>
                  <a:lnTo>
                    <a:pt x="1702" y="487"/>
                  </a:lnTo>
                  <a:lnTo>
                    <a:pt x="1784" y="496"/>
                  </a:lnTo>
                  <a:lnTo>
                    <a:pt x="1865" y="510"/>
                  </a:lnTo>
                  <a:lnTo>
                    <a:pt x="1943" y="529"/>
                  </a:lnTo>
                  <a:lnTo>
                    <a:pt x="2019" y="554"/>
                  </a:lnTo>
                  <a:lnTo>
                    <a:pt x="2093" y="584"/>
                  </a:lnTo>
                  <a:lnTo>
                    <a:pt x="2164" y="618"/>
                  </a:lnTo>
                  <a:lnTo>
                    <a:pt x="2232" y="657"/>
                  </a:lnTo>
                  <a:lnTo>
                    <a:pt x="2298" y="700"/>
                  </a:lnTo>
                  <a:lnTo>
                    <a:pt x="2475" y="523"/>
                  </a:lnTo>
                  <a:lnTo>
                    <a:pt x="2463" y="482"/>
                  </a:lnTo>
                  <a:lnTo>
                    <a:pt x="2455" y="438"/>
                  </a:lnTo>
                  <a:lnTo>
                    <a:pt x="2452" y="393"/>
                  </a:lnTo>
                  <a:lnTo>
                    <a:pt x="2455" y="343"/>
                  </a:lnTo>
                  <a:lnTo>
                    <a:pt x="2465" y="296"/>
                  </a:lnTo>
                  <a:lnTo>
                    <a:pt x="2479" y="251"/>
                  </a:lnTo>
                  <a:lnTo>
                    <a:pt x="2499" y="208"/>
                  </a:lnTo>
                  <a:lnTo>
                    <a:pt x="2523" y="169"/>
                  </a:lnTo>
                  <a:lnTo>
                    <a:pt x="2551" y="132"/>
                  </a:lnTo>
                  <a:lnTo>
                    <a:pt x="2585" y="99"/>
                  </a:lnTo>
                  <a:lnTo>
                    <a:pt x="2621" y="71"/>
                  </a:lnTo>
                  <a:lnTo>
                    <a:pt x="2660" y="47"/>
                  </a:lnTo>
                  <a:lnTo>
                    <a:pt x="2703" y="26"/>
                  </a:lnTo>
                  <a:lnTo>
                    <a:pt x="2748" y="12"/>
                  </a:lnTo>
                  <a:lnTo>
                    <a:pt x="2796" y="3"/>
                  </a:lnTo>
                  <a:lnTo>
                    <a:pt x="2845" y="0"/>
                  </a:lnTo>
                  <a:lnTo>
                    <a:pt x="2895" y="3"/>
                  </a:lnTo>
                  <a:lnTo>
                    <a:pt x="2942" y="12"/>
                  </a:lnTo>
                  <a:lnTo>
                    <a:pt x="2987" y="26"/>
                  </a:lnTo>
                  <a:lnTo>
                    <a:pt x="3030" y="47"/>
                  </a:lnTo>
                  <a:lnTo>
                    <a:pt x="3069" y="71"/>
                  </a:lnTo>
                  <a:lnTo>
                    <a:pt x="3106" y="99"/>
                  </a:lnTo>
                  <a:lnTo>
                    <a:pt x="3138" y="132"/>
                  </a:lnTo>
                  <a:lnTo>
                    <a:pt x="3167" y="169"/>
                  </a:lnTo>
                  <a:lnTo>
                    <a:pt x="3192" y="208"/>
                  </a:lnTo>
                  <a:lnTo>
                    <a:pt x="3211" y="251"/>
                  </a:lnTo>
                  <a:lnTo>
                    <a:pt x="3226" y="296"/>
                  </a:lnTo>
                  <a:lnTo>
                    <a:pt x="3234" y="343"/>
                  </a:lnTo>
                  <a:lnTo>
                    <a:pt x="3237" y="393"/>
                  </a:lnTo>
                  <a:lnTo>
                    <a:pt x="3234" y="442"/>
                  </a:lnTo>
                  <a:lnTo>
                    <a:pt x="3226" y="490"/>
                  </a:lnTo>
                  <a:lnTo>
                    <a:pt x="3211" y="534"/>
                  </a:lnTo>
                  <a:lnTo>
                    <a:pt x="3192" y="578"/>
                  </a:lnTo>
                  <a:lnTo>
                    <a:pt x="3167" y="617"/>
                  </a:lnTo>
                  <a:lnTo>
                    <a:pt x="3138" y="653"/>
                  </a:lnTo>
                  <a:lnTo>
                    <a:pt x="3106" y="686"/>
                  </a:lnTo>
                  <a:lnTo>
                    <a:pt x="3069" y="715"/>
                  </a:lnTo>
                  <a:lnTo>
                    <a:pt x="3030" y="739"/>
                  </a:lnTo>
                  <a:lnTo>
                    <a:pt x="2987" y="758"/>
                  </a:lnTo>
                  <a:lnTo>
                    <a:pt x="2942" y="774"/>
                  </a:lnTo>
                  <a:lnTo>
                    <a:pt x="2895" y="783"/>
                  </a:lnTo>
                  <a:lnTo>
                    <a:pt x="2845" y="786"/>
                  </a:lnTo>
                  <a:lnTo>
                    <a:pt x="2800" y="783"/>
                  </a:lnTo>
                  <a:lnTo>
                    <a:pt x="2756" y="775"/>
                  </a:lnTo>
                  <a:lnTo>
                    <a:pt x="2714" y="762"/>
                  </a:lnTo>
                  <a:lnTo>
                    <a:pt x="2543" y="934"/>
                  </a:lnTo>
                  <a:lnTo>
                    <a:pt x="2589" y="996"/>
                  </a:lnTo>
                  <a:lnTo>
                    <a:pt x="2630" y="1060"/>
                  </a:lnTo>
                  <a:lnTo>
                    <a:pt x="2668" y="1127"/>
                  </a:lnTo>
                  <a:lnTo>
                    <a:pt x="2701" y="1198"/>
                  </a:lnTo>
                  <a:lnTo>
                    <a:pt x="2729" y="1269"/>
                  </a:lnTo>
                  <a:lnTo>
                    <a:pt x="2752" y="1344"/>
                  </a:lnTo>
                  <a:lnTo>
                    <a:pt x="2772" y="1421"/>
                  </a:lnTo>
                  <a:lnTo>
                    <a:pt x="2785" y="1499"/>
                  </a:lnTo>
                  <a:lnTo>
                    <a:pt x="2793" y="1579"/>
                  </a:lnTo>
                  <a:lnTo>
                    <a:pt x="2796" y="1661"/>
                  </a:lnTo>
                  <a:lnTo>
                    <a:pt x="2793" y="1743"/>
                  </a:lnTo>
                  <a:lnTo>
                    <a:pt x="2785" y="1823"/>
                  </a:lnTo>
                  <a:lnTo>
                    <a:pt x="2772" y="1901"/>
                  </a:lnTo>
                  <a:lnTo>
                    <a:pt x="2752" y="1978"/>
                  </a:lnTo>
                  <a:lnTo>
                    <a:pt x="2729" y="2053"/>
                  </a:lnTo>
                  <a:lnTo>
                    <a:pt x="2701" y="2126"/>
                  </a:lnTo>
                  <a:lnTo>
                    <a:pt x="2668" y="2195"/>
                  </a:lnTo>
                  <a:lnTo>
                    <a:pt x="2630" y="2263"/>
                  </a:lnTo>
                  <a:lnTo>
                    <a:pt x="2589" y="2327"/>
                  </a:lnTo>
                  <a:lnTo>
                    <a:pt x="2543" y="2389"/>
                  </a:lnTo>
                  <a:lnTo>
                    <a:pt x="2714" y="2560"/>
                  </a:lnTo>
                  <a:lnTo>
                    <a:pt x="2756" y="2548"/>
                  </a:lnTo>
                  <a:lnTo>
                    <a:pt x="2800" y="2539"/>
                  </a:lnTo>
                  <a:lnTo>
                    <a:pt x="2845" y="2537"/>
                  </a:lnTo>
                  <a:lnTo>
                    <a:pt x="2895" y="2540"/>
                  </a:lnTo>
                  <a:lnTo>
                    <a:pt x="2942" y="2550"/>
                  </a:lnTo>
                  <a:lnTo>
                    <a:pt x="2987" y="2564"/>
                  </a:lnTo>
                  <a:lnTo>
                    <a:pt x="3030" y="2583"/>
                  </a:lnTo>
                  <a:lnTo>
                    <a:pt x="3069" y="2607"/>
                  </a:lnTo>
                  <a:lnTo>
                    <a:pt x="3106" y="2636"/>
                  </a:lnTo>
                  <a:lnTo>
                    <a:pt x="3138" y="2669"/>
                  </a:lnTo>
                  <a:lnTo>
                    <a:pt x="3167" y="2705"/>
                  </a:lnTo>
                  <a:lnTo>
                    <a:pt x="3192" y="2745"/>
                  </a:lnTo>
                  <a:lnTo>
                    <a:pt x="3211" y="2788"/>
                  </a:lnTo>
                  <a:lnTo>
                    <a:pt x="3226" y="2833"/>
                  </a:lnTo>
                  <a:lnTo>
                    <a:pt x="3234" y="2881"/>
                  </a:lnTo>
                  <a:lnTo>
                    <a:pt x="3237" y="2929"/>
                  </a:lnTo>
                  <a:lnTo>
                    <a:pt x="3234" y="2979"/>
                  </a:lnTo>
                  <a:lnTo>
                    <a:pt x="3226" y="3026"/>
                  </a:lnTo>
                  <a:lnTo>
                    <a:pt x="3211" y="3072"/>
                  </a:lnTo>
                  <a:lnTo>
                    <a:pt x="3192" y="3114"/>
                  </a:lnTo>
                  <a:lnTo>
                    <a:pt x="3167" y="3153"/>
                  </a:lnTo>
                  <a:lnTo>
                    <a:pt x="3138" y="3190"/>
                  </a:lnTo>
                  <a:lnTo>
                    <a:pt x="3106" y="3223"/>
                  </a:lnTo>
                  <a:lnTo>
                    <a:pt x="3069" y="3251"/>
                  </a:lnTo>
                  <a:lnTo>
                    <a:pt x="3030" y="3276"/>
                  </a:lnTo>
                  <a:lnTo>
                    <a:pt x="2987" y="3296"/>
                  </a:lnTo>
                  <a:lnTo>
                    <a:pt x="2942" y="3310"/>
                  </a:lnTo>
                  <a:lnTo>
                    <a:pt x="2895" y="3319"/>
                  </a:lnTo>
                  <a:lnTo>
                    <a:pt x="2845" y="3322"/>
                  </a:lnTo>
                  <a:lnTo>
                    <a:pt x="2796" y="3319"/>
                  </a:lnTo>
                  <a:lnTo>
                    <a:pt x="2748" y="3310"/>
                  </a:lnTo>
                  <a:lnTo>
                    <a:pt x="2703" y="3296"/>
                  </a:lnTo>
                  <a:lnTo>
                    <a:pt x="2660" y="3276"/>
                  </a:lnTo>
                  <a:lnTo>
                    <a:pt x="2621" y="3251"/>
                  </a:lnTo>
                  <a:lnTo>
                    <a:pt x="2585" y="3223"/>
                  </a:lnTo>
                  <a:lnTo>
                    <a:pt x="2551" y="3190"/>
                  </a:lnTo>
                  <a:lnTo>
                    <a:pt x="2523" y="3153"/>
                  </a:lnTo>
                  <a:lnTo>
                    <a:pt x="2499" y="3114"/>
                  </a:lnTo>
                  <a:lnTo>
                    <a:pt x="2479" y="3072"/>
                  </a:lnTo>
                  <a:lnTo>
                    <a:pt x="2465" y="3026"/>
                  </a:lnTo>
                  <a:lnTo>
                    <a:pt x="2455" y="2979"/>
                  </a:lnTo>
                  <a:lnTo>
                    <a:pt x="2452" y="2929"/>
                  </a:lnTo>
                  <a:lnTo>
                    <a:pt x="2455" y="2885"/>
                  </a:lnTo>
                  <a:lnTo>
                    <a:pt x="2463" y="2840"/>
                  </a:lnTo>
                  <a:lnTo>
                    <a:pt x="2475" y="2799"/>
                  </a:lnTo>
                  <a:lnTo>
                    <a:pt x="2298" y="2622"/>
                  </a:lnTo>
                  <a:lnTo>
                    <a:pt x="2232" y="2666"/>
                  </a:lnTo>
                  <a:lnTo>
                    <a:pt x="2164" y="2704"/>
                  </a:lnTo>
                  <a:lnTo>
                    <a:pt x="2093" y="2738"/>
                  </a:lnTo>
                  <a:lnTo>
                    <a:pt x="2019" y="2769"/>
                  </a:lnTo>
                  <a:lnTo>
                    <a:pt x="1943" y="2793"/>
                  </a:lnTo>
                  <a:lnTo>
                    <a:pt x="1865" y="2812"/>
                  </a:lnTo>
                  <a:lnTo>
                    <a:pt x="1784" y="2827"/>
                  </a:lnTo>
                  <a:lnTo>
                    <a:pt x="1702" y="2835"/>
                  </a:lnTo>
                  <a:lnTo>
                    <a:pt x="1618" y="2838"/>
                  </a:lnTo>
                  <a:lnTo>
                    <a:pt x="1536" y="2835"/>
                  </a:lnTo>
                  <a:lnTo>
                    <a:pt x="1453" y="2827"/>
                  </a:lnTo>
                  <a:lnTo>
                    <a:pt x="1373" y="2812"/>
                  </a:lnTo>
                  <a:lnTo>
                    <a:pt x="1294" y="2793"/>
                  </a:lnTo>
                  <a:lnTo>
                    <a:pt x="1219" y="2769"/>
                  </a:lnTo>
                  <a:lnTo>
                    <a:pt x="1145" y="2738"/>
                  </a:lnTo>
                  <a:lnTo>
                    <a:pt x="1073" y="2704"/>
                  </a:lnTo>
                  <a:lnTo>
                    <a:pt x="1005" y="2666"/>
                  </a:lnTo>
                  <a:lnTo>
                    <a:pt x="940" y="2622"/>
                  </a:lnTo>
                  <a:lnTo>
                    <a:pt x="762" y="2799"/>
                  </a:lnTo>
                  <a:lnTo>
                    <a:pt x="774" y="2840"/>
                  </a:lnTo>
                  <a:lnTo>
                    <a:pt x="782" y="2885"/>
                  </a:lnTo>
                  <a:lnTo>
                    <a:pt x="786" y="2929"/>
                  </a:lnTo>
                  <a:lnTo>
                    <a:pt x="781" y="2979"/>
                  </a:lnTo>
                  <a:lnTo>
                    <a:pt x="773" y="3026"/>
                  </a:lnTo>
                  <a:lnTo>
                    <a:pt x="758" y="3072"/>
                  </a:lnTo>
                  <a:lnTo>
                    <a:pt x="739" y="3114"/>
                  </a:lnTo>
                  <a:lnTo>
                    <a:pt x="715" y="3153"/>
                  </a:lnTo>
                  <a:lnTo>
                    <a:pt x="686" y="3190"/>
                  </a:lnTo>
                  <a:lnTo>
                    <a:pt x="653" y="3223"/>
                  </a:lnTo>
                  <a:lnTo>
                    <a:pt x="617" y="3251"/>
                  </a:lnTo>
                  <a:lnTo>
                    <a:pt x="578" y="3276"/>
                  </a:lnTo>
                  <a:lnTo>
                    <a:pt x="534" y="3296"/>
                  </a:lnTo>
                  <a:lnTo>
                    <a:pt x="490" y="3310"/>
                  </a:lnTo>
                  <a:lnTo>
                    <a:pt x="442" y="3319"/>
                  </a:lnTo>
                  <a:lnTo>
                    <a:pt x="393" y="3322"/>
                  </a:lnTo>
                  <a:lnTo>
                    <a:pt x="343" y="3319"/>
                  </a:lnTo>
                  <a:lnTo>
                    <a:pt x="296" y="3310"/>
                  </a:lnTo>
                  <a:lnTo>
                    <a:pt x="250" y="3296"/>
                  </a:lnTo>
                  <a:lnTo>
                    <a:pt x="208" y="3276"/>
                  </a:lnTo>
                  <a:lnTo>
                    <a:pt x="169" y="3251"/>
                  </a:lnTo>
                  <a:lnTo>
                    <a:pt x="132" y="3223"/>
                  </a:lnTo>
                  <a:lnTo>
                    <a:pt x="99" y="3190"/>
                  </a:lnTo>
                  <a:lnTo>
                    <a:pt x="71" y="3153"/>
                  </a:lnTo>
                  <a:lnTo>
                    <a:pt x="46" y="3114"/>
                  </a:lnTo>
                  <a:lnTo>
                    <a:pt x="26" y="3072"/>
                  </a:lnTo>
                  <a:lnTo>
                    <a:pt x="12" y="3026"/>
                  </a:lnTo>
                  <a:lnTo>
                    <a:pt x="3" y="2979"/>
                  </a:lnTo>
                  <a:lnTo>
                    <a:pt x="0" y="2929"/>
                  </a:lnTo>
                  <a:lnTo>
                    <a:pt x="3" y="2881"/>
                  </a:lnTo>
                  <a:lnTo>
                    <a:pt x="12" y="2833"/>
                  </a:lnTo>
                  <a:lnTo>
                    <a:pt x="26" y="2788"/>
                  </a:lnTo>
                  <a:lnTo>
                    <a:pt x="46" y="2745"/>
                  </a:lnTo>
                  <a:lnTo>
                    <a:pt x="71" y="2705"/>
                  </a:lnTo>
                  <a:lnTo>
                    <a:pt x="99" y="2669"/>
                  </a:lnTo>
                  <a:lnTo>
                    <a:pt x="132" y="2636"/>
                  </a:lnTo>
                  <a:lnTo>
                    <a:pt x="169" y="2607"/>
                  </a:lnTo>
                  <a:lnTo>
                    <a:pt x="208" y="2583"/>
                  </a:lnTo>
                  <a:lnTo>
                    <a:pt x="250" y="2564"/>
                  </a:lnTo>
                  <a:lnTo>
                    <a:pt x="296" y="2550"/>
                  </a:lnTo>
                  <a:lnTo>
                    <a:pt x="343" y="2540"/>
                  </a:lnTo>
                  <a:lnTo>
                    <a:pt x="393" y="2537"/>
                  </a:lnTo>
                  <a:lnTo>
                    <a:pt x="438" y="2539"/>
                  </a:lnTo>
                  <a:lnTo>
                    <a:pt x="482" y="2548"/>
                  </a:lnTo>
                  <a:lnTo>
                    <a:pt x="523" y="2560"/>
                  </a:lnTo>
                  <a:lnTo>
                    <a:pt x="694" y="2389"/>
                  </a:lnTo>
                  <a:lnTo>
                    <a:pt x="648" y="2327"/>
                  </a:lnTo>
                  <a:lnTo>
                    <a:pt x="607" y="2263"/>
                  </a:lnTo>
                  <a:lnTo>
                    <a:pt x="569" y="2195"/>
                  </a:lnTo>
                  <a:lnTo>
                    <a:pt x="537" y="2126"/>
                  </a:lnTo>
                  <a:lnTo>
                    <a:pt x="509" y="2053"/>
                  </a:lnTo>
                  <a:lnTo>
                    <a:pt x="485" y="1978"/>
                  </a:lnTo>
                  <a:lnTo>
                    <a:pt x="466" y="1901"/>
                  </a:lnTo>
                  <a:lnTo>
                    <a:pt x="452" y="1823"/>
                  </a:lnTo>
                  <a:lnTo>
                    <a:pt x="444" y="1743"/>
                  </a:lnTo>
                  <a:lnTo>
                    <a:pt x="441" y="1661"/>
                  </a:lnTo>
                  <a:lnTo>
                    <a:pt x="444" y="1579"/>
                  </a:lnTo>
                  <a:lnTo>
                    <a:pt x="452" y="1499"/>
                  </a:lnTo>
                  <a:lnTo>
                    <a:pt x="466" y="1421"/>
                  </a:lnTo>
                  <a:lnTo>
                    <a:pt x="485" y="1344"/>
                  </a:lnTo>
                  <a:lnTo>
                    <a:pt x="509" y="1269"/>
                  </a:lnTo>
                  <a:lnTo>
                    <a:pt x="537" y="1198"/>
                  </a:lnTo>
                  <a:lnTo>
                    <a:pt x="569" y="1127"/>
                  </a:lnTo>
                  <a:lnTo>
                    <a:pt x="607" y="1060"/>
                  </a:lnTo>
                  <a:lnTo>
                    <a:pt x="648" y="996"/>
                  </a:lnTo>
                  <a:lnTo>
                    <a:pt x="694" y="934"/>
                  </a:lnTo>
                  <a:lnTo>
                    <a:pt x="523" y="762"/>
                  </a:lnTo>
                  <a:lnTo>
                    <a:pt x="482" y="775"/>
                  </a:lnTo>
                  <a:lnTo>
                    <a:pt x="438" y="783"/>
                  </a:lnTo>
                  <a:lnTo>
                    <a:pt x="393" y="786"/>
                  </a:lnTo>
                  <a:lnTo>
                    <a:pt x="343" y="783"/>
                  </a:lnTo>
                  <a:lnTo>
                    <a:pt x="296" y="774"/>
                  </a:lnTo>
                  <a:lnTo>
                    <a:pt x="250" y="758"/>
                  </a:lnTo>
                  <a:lnTo>
                    <a:pt x="208" y="739"/>
                  </a:lnTo>
                  <a:lnTo>
                    <a:pt x="169" y="715"/>
                  </a:lnTo>
                  <a:lnTo>
                    <a:pt x="132" y="686"/>
                  </a:lnTo>
                  <a:lnTo>
                    <a:pt x="99" y="653"/>
                  </a:lnTo>
                  <a:lnTo>
                    <a:pt x="71" y="617"/>
                  </a:lnTo>
                  <a:lnTo>
                    <a:pt x="46" y="578"/>
                  </a:lnTo>
                  <a:lnTo>
                    <a:pt x="26" y="534"/>
                  </a:lnTo>
                  <a:lnTo>
                    <a:pt x="12" y="490"/>
                  </a:lnTo>
                  <a:lnTo>
                    <a:pt x="3" y="442"/>
                  </a:lnTo>
                  <a:lnTo>
                    <a:pt x="0" y="393"/>
                  </a:lnTo>
                  <a:lnTo>
                    <a:pt x="3" y="343"/>
                  </a:lnTo>
                  <a:lnTo>
                    <a:pt x="12" y="296"/>
                  </a:lnTo>
                  <a:lnTo>
                    <a:pt x="26" y="251"/>
                  </a:lnTo>
                  <a:lnTo>
                    <a:pt x="46" y="208"/>
                  </a:lnTo>
                  <a:lnTo>
                    <a:pt x="71" y="169"/>
                  </a:lnTo>
                  <a:lnTo>
                    <a:pt x="99" y="132"/>
                  </a:lnTo>
                  <a:lnTo>
                    <a:pt x="132" y="99"/>
                  </a:lnTo>
                  <a:lnTo>
                    <a:pt x="169" y="71"/>
                  </a:lnTo>
                  <a:lnTo>
                    <a:pt x="208" y="47"/>
                  </a:lnTo>
                  <a:lnTo>
                    <a:pt x="250" y="26"/>
                  </a:lnTo>
                  <a:lnTo>
                    <a:pt x="296" y="12"/>
                  </a:lnTo>
                  <a:lnTo>
                    <a:pt x="343" y="3"/>
                  </a:lnTo>
                  <a:lnTo>
                    <a:pt x="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35" name="Shape 8135"/>
          <p:cNvGrpSpPr/>
          <p:nvPr/>
        </p:nvGrpSpPr>
        <p:grpSpPr>
          <a:xfrm>
            <a:off x="5299373" y="471184"/>
            <a:ext cx="249584" cy="261896"/>
            <a:chOff x="1851" y="1612"/>
            <a:chExt cx="2534" cy="2659"/>
          </a:xfrm>
        </p:grpSpPr>
        <p:sp>
          <p:nvSpPr>
            <p:cNvPr id="8136" name="Shape 8136"/>
            <p:cNvSpPr/>
            <p:nvPr/>
          </p:nvSpPr>
          <p:spPr>
            <a:xfrm>
              <a:off x="1851" y="1612"/>
              <a:ext cx="2471" cy="2472"/>
            </a:xfrm>
            <a:custGeom>
              <a:avLst/>
              <a:gdLst/>
              <a:ahLst/>
              <a:cxnLst/>
              <a:rect l="0" t="0" r="0" b="0"/>
              <a:pathLst>
                <a:path w="4943" h="4944" extrusionOk="0">
                  <a:moveTo>
                    <a:pt x="2471" y="0"/>
                  </a:moveTo>
                  <a:lnTo>
                    <a:pt x="2630" y="5"/>
                  </a:lnTo>
                  <a:lnTo>
                    <a:pt x="2785" y="19"/>
                  </a:lnTo>
                  <a:lnTo>
                    <a:pt x="2938" y="44"/>
                  </a:lnTo>
                  <a:lnTo>
                    <a:pt x="3086" y="77"/>
                  </a:lnTo>
                  <a:lnTo>
                    <a:pt x="3231" y="119"/>
                  </a:lnTo>
                  <a:lnTo>
                    <a:pt x="3372" y="169"/>
                  </a:lnTo>
                  <a:lnTo>
                    <a:pt x="3509" y="227"/>
                  </a:lnTo>
                  <a:lnTo>
                    <a:pt x="3639" y="293"/>
                  </a:lnTo>
                  <a:lnTo>
                    <a:pt x="3766" y="367"/>
                  </a:lnTo>
                  <a:lnTo>
                    <a:pt x="3889" y="448"/>
                  </a:lnTo>
                  <a:lnTo>
                    <a:pt x="4005" y="535"/>
                  </a:lnTo>
                  <a:lnTo>
                    <a:pt x="4116" y="628"/>
                  </a:lnTo>
                  <a:lnTo>
                    <a:pt x="4221" y="728"/>
                  </a:lnTo>
                  <a:lnTo>
                    <a:pt x="4321" y="835"/>
                  </a:lnTo>
                  <a:lnTo>
                    <a:pt x="4413" y="946"/>
                  </a:lnTo>
                  <a:lnTo>
                    <a:pt x="4500" y="1062"/>
                  </a:lnTo>
                  <a:lnTo>
                    <a:pt x="4579" y="1183"/>
                  </a:lnTo>
                  <a:lnTo>
                    <a:pt x="4651" y="1309"/>
                  </a:lnTo>
                  <a:lnTo>
                    <a:pt x="4715" y="1439"/>
                  </a:lnTo>
                  <a:lnTo>
                    <a:pt x="4773" y="1573"/>
                  </a:lnTo>
                  <a:lnTo>
                    <a:pt x="4822" y="1710"/>
                  </a:lnTo>
                  <a:lnTo>
                    <a:pt x="4864" y="1850"/>
                  </a:lnTo>
                  <a:lnTo>
                    <a:pt x="4896" y="1993"/>
                  </a:lnTo>
                  <a:lnTo>
                    <a:pt x="4922" y="2140"/>
                  </a:lnTo>
                  <a:lnTo>
                    <a:pt x="4936" y="2288"/>
                  </a:lnTo>
                  <a:lnTo>
                    <a:pt x="4943" y="2438"/>
                  </a:lnTo>
                  <a:lnTo>
                    <a:pt x="4939" y="2590"/>
                  </a:lnTo>
                  <a:lnTo>
                    <a:pt x="4928" y="2743"/>
                  </a:lnTo>
                  <a:lnTo>
                    <a:pt x="4906" y="2896"/>
                  </a:lnTo>
                  <a:lnTo>
                    <a:pt x="4873" y="3051"/>
                  </a:lnTo>
                  <a:lnTo>
                    <a:pt x="4830" y="3205"/>
                  </a:lnTo>
                  <a:lnTo>
                    <a:pt x="4820" y="3225"/>
                  </a:lnTo>
                  <a:lnTo>
                    <a:pt x="4804" y="3238"/>
                  </a:lnTo>
                  <a:lnTo>
                    <a:pt x="4786" y="3247"/>
                  </a:lnTo>
                  <a:lnTo>
                    <a:pt x="4765" y="3249"/>
                  </a:lnTo>
                  <a:lnTo>
                    <a:pt x="4744" y="3244"/>
                  </a:lnTo>
                  <a:lnTo>
                    <a:pt x="4714" y="3231"/>
                  </a:lnTo>
                  <a:lnTo>
                    <a:pt x="4682" y="3221"/>
                  </a:lnTo>
                  <a:lnTo>
                    <a:pt x="4264" y="3110"/>
                  </a:lnTo>
                  <a:lnTo>
                    <a:pt x="4247" y="3101"/>
                  </a:lnTo>
                  <a:lnTo>
                    <a:pt x="4230" y="3088"/>
                  </a:lnTo>
                  <a:lnTo>
                    <a:pt x="4222" y="3070"/>
                  </a:lnTo>
                  <a:lnTo>
                    <a:pt x="4218" y="3051"/>
                  </a:lnTo>
                  <a:lnTo>
                    <a:pt x="4221" y="3030"/>
                  </a:lnTo>
                  <a:lnTo>
                    <a:pt x="4258" y="2898"/>
                  </a:lnTo>
                  <a:lnTo>
                    <a:pt x="4285" y="2765"/>
                  </a:lnTo>
                  <a:lnTo>
                    <a:pt x="4301" y="2635"/>
                  </a:lnTo>
                  <a:lnTo>
                    <a:pt x="4309" y="2504"/>
                  </a:lnTo>
                  <a:lnTo>
                    <a:pt x="4308" y="2375"/>
                  </a:lnTo>
                  <a:lnTo>
                    <a:pt x="4297" y="2248"/>
                  </a:lnTo>
                  <a:lnTo>
                    <a:pt x="4276" y="2124"/>
                  </a:lnTo>
                  <a:lnTo>
                    <a:pt x="4248" y="2002"/>
                  </a:lnTo>
                  <a:lnTo>
                    <a:pt x="4211" y="1881"/>
                  </a:lnTo>
                  <a:lnTo>
                    <a:pt x="4168" y="1765"/>
                  </a:lnTo>
                  <a:lnTo>
                    <a:pt x="4114" y="1652"/>
                  </a:lnTo>
                  <a:lnTo>
                    <a:pt x="4055" y="1542"/>
                  </a:lnTo>
                  <a:lnTo>
                    <a:pt x="3989" y="1437"/>
                  </a:lnTo>
                  <a:lnTo>
                    <a:pt x="3916" y="1338"/>
                  </a:lnTo>
                  <a:lnTo>
                    <a:pt x="3836" y="1242"/>
                  </a:lnTo>
                  <a:lnTo>
                    <a:pt x="3750" y="1152"/>
                  </a:lnTo>
                  <a:lnTo>
                    <a:pt x="3657" y="1068"/>
                  </a:lnTo>
                  <a:lnTo>
                    <a:pt x="3560" y="991"/>
                  </a:lnTo>
                  <a:lnTo>
                    <a:pt x="3457" y="920"/>
                  </a:lnTo>
                  <a:lnTo>
                    <a:pt x="3349" y="856"/>
                  </a:lnTo>
                  <a:lnTo>
                    <a:pt x="3235" y="799"/>
                  </a:lnTo>
                  <a:lnTo>
                    <a:pt x="3117" y="749"/>
                  </a:lnTo>
                  <a:lnTo>
                    <a:pt x="2996" y="709"/>
                  </a:lnTo>
                  <a:lnTo>
                    <a:pt x="2870" y="677"/>
                  </a:lnTo>
                  <a:lnTo>
                    <a:pt x="2740" y="653"/>
                  </a:lnTo>
                  <a:lnTo>
                    <a:pt x="2608" y="638"/>
                  </a:lnTo>
                  <a:lnTo>
                    <a:pt x="2471" y="633"/>
                  </a:lnTo>
                  <a:lnTo>
                    <a:pt x="2334" y="638"/>
                  </a:lnTo>
                  <a:lnTo>
                    <a:pt x="2200" y="653"/>
                  </a:lnTo>
                  <a:lnTo>
                    <a:pt x="2069" y="678"/>
                  </a:lnTo>
                  <a:lnTo>
                    <a:pt x="1942" y="711"/>
                  </a:lnTo>
                  <a:lnTo>
                    <a:pt x="1818" y="754"/>
                  </a:lnTo>
                  <a:lnTo>
                    <a:pt x="1697" y="804"/>
                  </a:lnTo>
                  <a:lnTo>
                    <a:pt x="1583" y="864"/>
                  </a:lnTo>
                  <a:lnTo>
                    <a:pt x="1472" y="930"/>
                  </a:lnTo>
                  <a:lnTo>
                    <a:pt x="1367" y="1004"/>
                  </a:lnTo>
                  <a:lnTo>
                    <a:pt x="1267" y="1085"/>
                  </a:lnTo>
                  <a:lnTo>
                    <a:pt x="1174" y="1172"/>
                  </a:lnTo>
                  <a:lnTo>
                    <a:pt x="1085" y="1267"/>
                  </a:lnTo>
                  <a:lnTo>
                    <a:pt x="1004" y="1365"/>
                  </a:lnTo>
                  <a:lnTo>
                    <a:pt x="930" y="1471"/>
                  </a:lnTo>
                  <a:lnTo>
                    <a:pt x="864" y="1581"/>
                  </a:lnTo>
                  <a:lnTo>
                    <a:pt x="806" y="1697"/>
                  </a:lnTo>
                  <a:lnTo>
                    <a:pt x="755" y="1816"/>
                  </a:lnTo>
                  <a:lnTo>
                    <a:pt x="713" y="1940"/>
                  </a:lnTo>
                  <a:lnTo>
                    <a:pt x="679" y="2068"/>
                  </a:lnTo>
                  <a:lnTo>
                    <a:pt x="655" y="2200"/>
                  </a:lnTo>
                  <a:lnTo>
                    <a:pt x="640" y="2333"/>
                  </a:lnTo>
                  <a:lnTo>
                    <a:pt x="634" y="2470"/>
                  </a:lnTo>
                  <a:lnTo>
                    <a:pt x="639" y="2604"/>
                  </a:lnTo>
                  <a:lnTo>
                    <a:pt x="653" y="2735"/>
                  </a:lnTo>
                  <a:lnTo>
                    <a:pt x="676" y="2862"/>
                  </a:lnTo>
                  <a:lnTo>
                    <a:pt x="708" y="2986"/>
                  </a:lnTo>
                  <a:lnTo>
                    <a:pt x="748" y="3107"/>
                  </a:lnTo>
                  <a:lnTo>
                    <a:pt x="796" y="3223"/>
                  </a:lnTo>
                  <a:lnTo>
                    <a:pt x="851" y="3336"/>
                  </a:lnTo>
                  <a:lnTo>
                    <a:pt x="914" y="3444"/>
                  </a:lnTo>
                  <a:lnTo>
                    <a:pt x="983" y="3545"/>
                  </a:lnTo>
                  <a:lnTo>
                    <a:pt x="1059" y="3644"/>
                  </a:lnTo>
                  <a:lnTo>
                    <a:pt x="1141" y="3735"/>
                  </a:lnTo>
                  <a:lnTo>
                    <a:pt x="1230" y="3823"/>
                  </a:lnTo>
                  <a:lnTo>
                    <a:pt x="1323" y="3901"/>
                  </a:lnTo>
                  <a:lnTo>
                    <a:pt x="1422" y="3976"/>
                  </a:lnTo>
                  <a:lnTo>
                    <a:pt x="1525" y="4043"/>
                  </a:lnTo>
                  <a:lnTo>
                    <a:pt x="1633" y="4103"/>
                  </a:lnTo>
                  <a:lnTo>
                    <a:pt x="1744" y="4156"/>
                  </a:lnTo>
                  <a:lnTo>
                    <a:pt x="1860" y="4203"/>
                  </a:lnTo>
                  <a:lnTo>
                    <a:pt x="1978" y="4240"/>
                  </a:lnTo>
                  <a:lnTo>
                    <a:pt x="2100" y="4271"/>
                  </a:lnTo>
                  <a:lnTo>
                    <a:pt x="2224" y="4291"/>
                  </a:lnTo>
                  <a:lnTo>
                    <a:pt x="2351" y="4304"/>
                  </a:lnTo>
                  <a:lnTo>
                    <a:pt x="2480" y="4308"/>
                  </a:lnTo>
                  <a:lnTo>
                    <a:pt x="2609" y="4303"/>
                  </a:lnTo>
                  <a:lnTo>
                    <a:pt x="2741" y="4288"/>
                  </a:lnTo>
                  <a:lnTo>
                    <a:pt x="2766" y="4288"/>
                  </a:lnTo>
                  <a:lnTo>
                    <a:pt x="2785" y="4298"/>
                  </a:lnTo>
                  <a:lnTo>
                    <a:pt x="2803" y="4312"/>
                  </a:lnTo>
                  <a:lnTo>
                    <a:pt x="2812" y="4333"/>
                  </a:lnTo>
                  <a:lnTo>
                    <a:pt x="2945" y="4828"/>
                  </a:lnTo>
                  <a:lnTo>
                    <a:pt x="2946" y="4849"/>
                  </a:lnTo>
                  <a:lnTo>
                    <a:pt x="2941" y="4868"/>
                  </a:lnTo>
                  <a:lnTo>
                    <a:pt x="2930" y="4886"/>
                  </a:lnTo>
                  <a:lnTo>
                    <a:pt x="2914" y="4899"/>
                  </a:lnTo>
                  <a:lnTo>
                    <a:pt x="2895" y="4907"/>
                  </a:lnTo>
                  <a:lnTo>
                    <a:pt x="2748" y="4928"/>
                  </a:lnTo>
                  <a:lnTo>
                    <a:pt x="2603" y="4939"/>
                  </a:lnTo>
                  <a:lnTo>
                    <a:pt x="2458" y="4944"/>
                  </a:lnTo>
                  <a:lnTo>
                    <a:pt x="2314" y="4939"/>
                  </a:lnTo>
                  <a:lnTo>
                    <a:pt x="2171" y="4925"/>
                  </a:lnTo>
                  <a:lnTo>
                    <a:pt x="2031" y="4904"/>
                  </a:lnTo>
                  <a:lnTo>
                    <a:pt x="1892" y="4873"/>
                  </a:lnTo>
                  <a:lnTo>
                    <a:pt x="1757" y="4836"/>
                  </a:lnTo>
                  <a:lnTo>
                    <a:pt x="1623" y="4791"/>
                  </a:lnTo>
                  <a:lnTo>
                    <a:pt x="1494" y="4739"/>
                  </a:lnTo>
                  <a:lnTo>
                    <a:pt x="1367" y="4680"/>
                  </a:lnTo>
                  <a:lnTo>
                    <a:pt x="1243" y="4614"/>
                  </a:lnTo>
                  <a:lnTo>
                    <a:pt x="1124" y="4540"/>
                  </a:lnTo>
                  <a:lnTo>
                    <a:pt x="1009" y="4461"/>
                  </a:lnTo>
                  <a:lnTo>
                    <a:pt x="898" y="4375"/>
                  </a:lnTo>
                  <a:lnTo>
                    <a:pt x="793" y="4283"/>
                  </a:lnTo>
                  <a:lnTo>
                    <a:pt x="693" y="4185"/>
                  </a:lnTo>
                  <a:lnTo>
                    <a:pt x="598" y="4080"/>
                  </a:lnTo>
                  <a:lnTo>
                    <a:pt x="510" y="3972"/>
                  </a:lnTo>
                  <a:lnTo>
                    <a:pt x="426" y="3858"/>
                  </a:lnTo>
                  <a:lnTo>
                    <a:pt x="350" y="3739"/>
                  </a:lnTo>
                  <a:lnTo>
                    <a:pt x="279" y="3615"/>
                  </a:lnTo>
                  <a:lnTo>
                    <a:pt x="216" y="3486"/>
                  </a:lnTo>
                  <a:lnTo>
                    <a:pt x="162" y="3352"/>
                  </a:lnTo>
                  <a:lnTo>
                    <a:pt x="113" y="3215"/>
                  </a:lnTo>
                  <a:lnTo>
                    <a:pt x="75" y="3073"/>
                  </a:lnTo>
                  <a:lnTo>
                    <a:pt x="42" y="2927"/>
                  </a:lnTo>
                  <a:lnTo>
                    <a:pt x="20" y="2778"/>
                  </a:lnTo>
                  <a:lnTo>
                    <a:pt x="5" y="2627"/>
                  </a:lnTo>
                  <a:lnTo>
                    <a:pt x="0" y="2470"/>
                  </a:lnTo>
                  <a:lnTo>
                    <a:pt x="5" y="2314"/>
                  </a:lnTo>
                  <a:lnTo>
                    <a:pt x="20" y="2161"/>
                  </a:lnTo>
                  <a:lnTo>
                    <a:pt x="44" y="2011"/>
                  </a:lnTo>
                  <a:lnTo>
                    <a:pt x="76" y="1863"/>
                  </a:lnTo>
                  <a:lnTo>
                    <a:pt x="118" y="1719"/>
                  </a:lnTo>
                  <a:lnTo>
                    <a:pt x="168" y="1579"/>
                  </a:lnTo>
                  <a:lnTo>
                    <a:pt x="226" y="1442"/>
                  </a:lnTo>
                  <a:lnTo>
                    <a:pt x="290" y="1310"/>
                  </a:lnTo>
                  <a:lnTo>
                    <a:pt x="365" y="1183"/>
                  </a:lnTo>
                  <a:lnTo>
                    <a:pt x="444" y="1060"/>
                  </a:lnTo>
                  <a:lnTo>
                    <a:pt x="531" y="943"/>
                  </a:lnTo>
                  <a:lnTo>
                    <a:pt x="626" y="830"/>
                  </a:lnTo>
                  <a:lnTo>
                    <a:pt x="726" y="725"/>
                  </a:lnTo>
                  <a:lnTo>
                    <a:pt x="832" y="624"/>
                  </a:lnTo>
                  <a:lnTo>
                    <a:pt x="943" y="530"/>
                  </a:lnTo>
                  <a:lnTo>
                    <a:pt x="1061" y="443"/>
                  </a:lnTo>
                  <a:lnTo>
                    <a:pt x="1183" y="363"/>
                  </a:lnTo>
                  <a:lnTo>
                    <a:pt x="1310" y="290"/>
                  </a:lnTo>
                  <a:lnTo>
                    <a:pt x="1443" y="224"/>
                  </a:lnTo>
                  <a:lnTo>
                    <a:pt x="1580" y="166"/>
                  </a:lnTo>
                  <a:lnTo>
                    <a:pt x="1720" y="118"/>
                  </a:lnTo>
                  <a:lnTo>
                    <a:pt x="1863" y="76"/>
                  </a:lnTo>
                  <a:lnTo>
                    <a:pt x="2011" y="44"/>
                  </a:lnTo>
                  <a:lnTo>
                    <a:pt x="2161" y="19"/>
                  </a:lnTo>
                  <a:lnTo>
                    <a:pt x="2316" y="5"/>
                  </a:lnTo>
                  <a:lnTo>
                    <a:pt x="24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37" name="Shape 8137"/>
            <p:cNvSpPr/>
            <p:nvPr/>
          </p:nvSpPr>
          <p:spPr>
            <a:xfrm>
              <a:off x="2779" y="2198"/>
              <a:ext cx="616" cy="831"/>
            </a:xfrm>
            <a:custGeom>
              <a:avLst/>
              <a:gdLst/>
              <a:ahLst/>
              <a:cxnLst/>
              <a:rect l="0" t="0" r="0" b="0"/>
              <a:pathLst>
                <a:path w="1233" h="1663" extrusionOk="0">
                  <a:moveTo>
                    <a:pt x="625" y="0"/>
                  </a:moveTo>
                  <a:lnTo>
                    <a:pt x="662" y="4"/>
                  </a:lnTo>
                  <a:lnTo>
                    <a:pt x="696" y="17"/>
                  </a:lnTo>
                  <a:lnTo>
                    <a:pt x="727" y="37"/>
                  </a:lnTo>
                  <a:lnTo>
                    <a:pt x="754" y="61"/>
                  </a:lnTo>
                  <a:lnTo>
                    <a:pt x="775" y="90"/>
                  </a:lnTo>
                  <a:lnTo>
                    <a:pt x="793" y="122"/>
                  </a:lnTo>
                  <a:lnTo>
                    <a:pt x="803" y="158"/>
                  </a:lnTo>
                  <a:lnTo>
                    <a:pt x="806" y="195"/>
                  </a:lnTo>
                  <a:lnTo>
                    <a:pt x="806" y="278"/>
                  </a:lnTo>
                  <a:lnTo>
                    <a:pt x="877" y="304"/>
                  </a:lnTo>
                  <a:lnTo>
                    <a:pt x="943" y="338"/>
                  </a:lnTo>
                  <a:lnTo>
                    <a:pt x="1004" y="378"/>
                  </a:lnTo>
                  <a:lnTo>
                    <a:pt x="1059" y="427"/>
                  </a:lnTo>
                  <a:lnTo>
                    <a:pt x="1107" y="481"/>
                  </a:lnTo>
                  <a:lnTo>
                    <a:pt x="1149" y="543"/>
                  </a:lnTo>
                  <a:lnTo>
                    <a:pt x="1183" y="609"/>
                  </a:lnTo>
                  <a:lnTo>
                    <a:pt x="1209" y="678"/>
                  </a:lnTo>
                  <a:lnTo>
                    <a:pt x="1225" y="752"/>
                  </a:lnTo>
                  <a:lnTo>
                    <a:pt x="1233" y="830"/>
                  </a:lnTo>
                  <a:lnTo>
                    <a:pt x="1230" y="870"/>
                  </a:lnTo>
                  <a:lnTo>
                    <a:pt x="1220" y="907"/>
                  </a:lnTo>
                  <a:lnTo>
                    <a:pt x="1202" y="941"/>
                  </a:lnTo>
                  <a:lnTo>
                    <a:pt x="1180" y="971"/>
                  </a:lnTo>
                  <a:lnTo>
                    <a:pt x="1152" y="997"/>
                  </a:lnTo>
                  <a:lnTo>
                    <a:pt x="1120" y="1016"/>
                  </a:lnTo>
                  <a:lnTo>
                    <a:pt x="1085" y="1029"/>
                  </a:lnTo>
                  <a:lnTo>
                    <a:pt x="1044" y="1034"/>
                  </a:lnTo>
                  <a:lnTo>
                    <a:pt x="1006" y="1029"/>
                  </a:lnTo>
                  <a:lnTo>
                    <a:pt x="970" y="1020"/>
                  </a:lnTo>
                  <a:lnTo>
                    <a:pt x="936" y="1002"/>
                  </a:lnTo>
                  <a:lnTo>
                    <a:pt x="907" y="978"/>
                  </a:lnTo>
                  <a:lnTo>
                    <a:pt x="885" y="949"/>
                  </a:lnTo>
                  <a:lnTo>
                    <a:pt x="867" y="917"/>
                  </a:lnTo>
                  <a:lnTo>
                    <a:pt x="856" y="879"/>
                  </a:lnTo>
                  <a:lnTo>
                    <a:pt x="853" y="841"/>
                  </a:lnTo>
                  <a:lnTo>
                    <a:pt x="851" y="810"/>
                  </a:lnTo>
                  <a:lnTo>
                    <a:pt x="845" y="781"/>
                  </a:lnTo>
                  <a:lnTo>
                    <a:pt x="833" y="752"/>
                  </a:lnTo>
                  <a:lnTo>
                    <a:pt x="817" y="725"/>
                  </a:lnTo>
                  <a:lnTo>
                    <a:pt x="796" y="701"/>
                  </a:lnTo>
                  <a:lnTo>
                    <a:pt x="770" y="680"/>
                  </a:lnTo>
                  <a:lnTo>
                    <a:pt x="741" y="662"/>
                  </a:lnTo>
                  <a:lnTo>
                    <a:pt x="706" y="647"/>
                  </a:lnTo>
                  <a:lnTo>
                    <a:pt x="667" y="639"/>
                  </a:lnTo>
                  <a:lnTo>
                    <a:pt x="625" y="636"/>
                  </a:lnTo>
                  <a:lnTo>
                    <a:pt x="580" y="641"/>
                  </a:lnTo>
                  <a:lnTo>
                    <a:pt x="537" y="652"/>
                  </a:lnTo>
                  <a:lnTo>
                    <a:pt x="498" y="672"/>
                  </a:lnTo>
                  <a:lnTo>
                    <a:pt x="463" y="697"/>
                  </a:lnTo>
                  <a:lnTo>
                    <a:pt x="432" y="728"/>
                  </a:lnTo>
                  <a:lnTo>
                    <a:pt x="408" y="763"/>
                  </a:lnTo>
                  <a:lnTo>
                    <a:pt x="392" y="804"/>
                  </a:lnTo>
                  <a:lnTo>
                    <a:pt x="382" y="846"/>
                  </a:lnTo>
                  <a:lnTo>
                    <a:pt x="380" y="891"/>
                  </a:lnTo>
                  <a:lnTo>
                    <a:pt x="390" y="937"/>
                  </a:lnTo>
                  <a:lnTo>
                    <a:pt x="406" y="979"/>
                  </a:lnTo>
                  <a:lnTo>
                    <a:pt x="430" y="1016"/>
                  </a:lnTo>
                  <a:lnTo>
                    <a:pt x="459" y="1047"/>
                  </a:lnTo>
                  <a:lnTo>
                    <a:pt x="493" y="1073"/>
                  </a:lnTo>
                  <a:lnTo>
                    <a:pt x="534" y="1092"/>
                  </a:lnTo>
                  <a:lnTo>
                    <a:pt x="575" y="1103"/>
                  </a:lnTo>
                  <a:lnTo>
                    <a:pt x="619" y="1108"/>
                  </a:lnTo>
                  <a:lnTo>
                    <a:pt x="698" y="1113"/>
                  </a:lnTo>
                  <a:lnTo>
                    <a:pt x="774" y="1129"/>
                  </a:lnTo>
                  <a:lnTo>
                    <a:pt x="845" y="1153"/>
                  </a:lnTo>
                  <a:lnTo>
                    <a:pt x="914" y="1186"/>
                  </a:lnTo>
                  <a:lnTo>
                    <a:pt x="977" y="1226"/>
                  </a:lnTo>
                  <a:lnTo>
                    <a:pt x="1035" y="1273"/>
                  </a:lnTo>
                  <a:lnTo>
                    <a:pt x="1086" y="1327"/>
                  </a:lnTo>
                  <a:lnTo>
                    <a:pt x="1131" y="1387"/>
                  </a:lnTo>
                  <a:lnTo>
                    <a:pt x="1168" y="1452"/>
                  </a:lnTo>
                  <a:lnTo>
                    <a:pt x="1197" y="1522"/>
                  </a:lnTo>
                  <a:lnTo>
                    <a:pt x="1202" y="1543"/>
                  </a:lnTo>
                  <a:lnTo>
                    <a:pt x="1199" y="1563"/>
                  </a:lnTo>
                  <a:lnTo>
                    <a:pt x="1189" y="1582"/>
                  </a:lnTo>
                  <a:lnTo>
                    <a:pt x="1175" y="1595"/>
                  </a:lnTo>
                  <a:lnTo>
                    <a:pt x="1157" y="1605"/>
                  </a:lnTo>
                  <a:lnTo>
                    <a:pt x="1136" y="1608"/>
                  </a:lnTo>
                  <a:lnTo>
                    <a:pt x="1080" y="1609"/>
                  </a:lnTo>
                  <a:lnTo>
                    <a:pt x="1023" y="1618"/>
                  </a:lnTo>
                  <a:lnTo>
                    <a:pt x="969" y="1634"/>
                  </a:lnTo>
                  <a:lnTo>
                    <a:pt x="917" y="1656"/>
                  </a:lnTo>
                  <a:lnTo>
                    <a:pt x="898" y="1663"/>
                  </a:lnTo>
                  <a:lnTo>
                    <a:pt x="877" y="1663"/>
                  </a:lnTo>
                  <a:lnTo>
                    <a:pt x="859" y="1656"/>
                  </a:lnTo>
                  <a:lnTo>
                    <a:pt x="843" y="1643"/>
                  </a:lnTo>
                  <a:lnTo>
                    <a:pt x="832" y="1627"/>
                  </a:lnTo>
                  <a:lnTo>
                    <a:pt x="809" y="1589"/>
                  </a:lnTo>
                  <a:lnTo>
                    <a:pt x="780" y="1555"/>
                  </a:lnTo>
                  <a:lnTo>
                    <a:pt x="745" y="1527"/>
                  </a:lnTo>
                  <a:lnTo>
                    <a:pt x="706" y="1506"/>
                  </a:lnTo>
                  <a:lnTo>
                    <a:pt x="662" y="1493"/>
                  </a:lnTo>
                  <a:lnTo>
                    <a:pt x="616" y="1489"/>
                  </a:lnTo>
                  <a:lnTo>
                    <a:pt x="540" y="1484"/>
                  </a:lnTo>
                  <a:lnTo>
                    <a:pt x="467" y="1469"/>
                  </a:lnTo>
                  <a:lnTo>
                    <a:pt x="397" y="1448"/>
                  </a:lnTo>
                  <a:lnTo>
                    <a:pt x="331" y="1418"/>
                  </a:lnTo>
                  <a:lnTo>
                    <a:pt x="269" y="1381"/>
                  </a:lnTo>
                  <a:lnTo>
                    <a:pt x="213" y="1336"/>
                  </a:lnTo>
                  <a:lnTo>
                    <a:pt x="161" y="1286"/>
                  </a:lnTo>
                  <a:lnTo>
                    <a:pt x="115" y="1229"/>
                  </a:lnTo>
                  <a:lnTo>
                    <a:pt x="76" y="1168"/>
                  </a:lnTo>
                  <a:lnTo>
                    <a:pt x="45" y="1102"/>
                  </a:lnTo>
                  <a:lnTo>
                    <a:pt x="21" y="1033"/>
                  </a:lnTo>
                  <a:lnTo>
                    <a:pt x="7" y="960"/>
                  </a:lnTo>
                  <a:lnTo>
                    <a:pt x="0" y="884"/>
                  </a:lnTo>
                  <a:lnTo>
                    <a:pt x="3" y="810"/>
                  </a:lnTo>
                  <a:lnTo>
                    <a:pt x="15" y="739"/>
                  </a:lnTo>
                  <a:lnTo>
                    <a:pt x="34" y="670"/>
                  </a:lnTo>
                  <a:lnTo>
                    <a:pt x="61" y="606"/>
                  </a:lnTo>
                  <a:lnTo>
                    <a:pt x="97" y="544"/>
                  </a:lnTo>
                  <a:lnTo>
                    <a:pt x="139" y="488"/>
                  </a:lnTo>
                  <a:lnTo>
                    <a:pt x="185" y="436"/>
                  </a:lnTo>
                  <a:lnTo>
                    <a:pt x="239" y="390"/>
                  </a:lnTo>
                  <a:lnTo>
                    <a:pt x="297" y="349"/>
                  </a:lnTo>
                  <a:lnTo>
                    <a:pt x="360" y="315"/>
                  </a:lnTo>
                  <a:lnTo>
                    <a:pt x="426" y="290"/>
                  </a:lnTo>
                  <a:lnTo>
                    <a:pt x="426" y="190"/>
                  </a:lnTo>
                  <a:lnTo>
                    <a:pt x="430" y="149"/>
                  </a:lnTo>
                  <a:lnTo>
                    <a:pt x="442" y="114"/>
                  </a:lnTo>
                  <a:lnTo>
                    <a:pt x="461" y="80"/>
                  </a:lnTo>
                  <a:lnTo>
                    <a:pt x="485" y="51"/>
                  </a:lnTo>
                  <a:lnTo>
                    <a:pt x="514" y="29"/>
                  </a:lnTo>
                  <a:lnTo>
                    <a:pt x="548" y="12"/>
                  </a:lnTo>
                  <a:lnTo>
                    <a:pt x="585" y="1"/>
                  </a:lnTo>
                  <a:lnTo>
                    <a:pt x="6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38" name="Shape 8138"/>
            <p:cNvSpPr/>
            <p:nvPr/>
          </p:nvSpPr>
          <p:spPr>
            <a:xfrm>
              <a:off x="2779" y="2979"/>
              <a:ext cx="387" cy="518"/>
            </a:xfrm>
            <a:custGeom>
              <a:avLst/>
              <a:gdLst/>
              <a:ahLst/>
              <a:cxnLst/>
              <a:rect l="0" t="0" r="0" b="0"/>
              <a:pathLst>
                <a:path w="775" h="1034" extrusionOk="0">
                  <a:moveTo>
                    <a:pt x="187" y="0"/>
                  </a:moveTo>
                  <a:lnTo>
                    <a:pt x="227" y="5"/>
                  </a:lnTo>
                  <a:lnTo>
                    <a:pt x="263" y="14"/>
                  </a:lnTo>
                  <a:lnTo>
                    <a:pt x="297" y="32"/>
                  </a:lnTo>
                  <a:lnTo>
                    <a:pt x="324" y="56"/>
                  </a:lnTo>
                  <a:lnTo>
                    <a:pt x="348" y="85"/>
                  </a:lnTo>
                  <a:lnTo>
                    <a:pt x="366" y="117"/>
                  </a:lnTo>
                  <a:lnTo>
                    <a:pt x="377" y="154"/>
                  </a:lnTo>
                  <a:lnTo>
                    <a:pt x="380" y="193"/>
                  </a:lnTo>
                  <a:lnTo>
                    <a:pt x="382" y="224"/>
                  </a:lnTo>
                  <a:lnTo>
                    <a:pt x="389" y="253"/>
                  </a:lnTo>
                  <a:lnTo>
                    <a:pt x="400" y="282"/>
                  </a:lnTo>
                  <a:lnTo>
                    <a:pt x="416" y="309"/>
                  </a:lnTo>
                  <a:lnTo>
                    <a:pt x="437" y="333"/>
                  </a:lnTo>
                  <a:lnTo>
                    <a:pt x="463" y="354"/>
                  </a:lnTo>
                  <a:lnTo>
                    <a:pt x="492" y="374"/>
                  </a:lnTo>
                  <a:lnTo>
                    <a:pt x="525" y="387"/>
                  </a:lnTo>
                  <a:lnTo>
                    <a:pt x="564" y="395"/>
                  </a:lnTo>
                  <a:lnTo>
                    <a:pt x="608" y="398"/>
                  </a:lnTo>
                  <a:lnTo>
                    <a:pt x="632" y="401"/>
                  </a:lnTo>
                  <a:lnTo>
                    <a:pt x="651" y="412"/>
                  </a:lnTo>
                  <a:lnTo>
                    <a:pt x="666" y="427"/>
                  </a:lnTo>
                  <a:lnTo>
                    <a:pt x="674" y="445"/>
                  </a:lnTo>
                  <a:lnTo>
                    <a:pt x="675" y="464"/>
                  </a:lnTo>
                  <a:lnTo>
                    <a:pt x="675" y="483"/>
                  </a:lnTo>
                  <a:lnTo>
                    <a:pt x="675" y="501"/>
                  </a:lnTo>
                  <a:lnTo>
                    <a:pt x="675" y="519"/>
                  </a:lnTo>
                  <a:lnTo>
                    <a:pt x="677" y="535"/>
                  </a:lnTo>
                  <a:lnTo>
                    <a:pt x="679" y="554"/>
                  </a:lnTo>
                  <a:lnTo>
                    <a:pt x="683" y="575"/>
                  </a:lnTo>
                  <a:lnTo>
                    <a:pt x="690" y="599"/>
                  </a:lnTo>
                  <a:lnTo>
                    <a:pt x="696" y="627"/>
                  </a:lnTo>
                  <a:lnTo>
                    <a:pt x="704" y="659"/>
                  </a:lnTo>
                  <a:lnTo>
                    <a:pt x="714" y="696"/>
                  </a:lnTo>
                  <a:lnTo>
                    <a:pt x="725" y="738"/>
                  </a:lnTo>
                  <a:lnTo>
                    <a:pt x="740" y="788"/>
                  </a:lnTo>
                  <a:lnTo>
                    <a:pt x="754" y="846"/>
                  </a:lnTo>
                  <a:lnTo>
                    <a:pt x="772" y="912"/>
                  </a:lnTo>
                  <a:lnTo>
                    <a:pt x="775" y="931"/>
                  </a:lnTo>
                  <a:lnTo>
                    <a:pt x="770" y="951"/>
                  </a:lnTo>
                  <a:lnTo>
                    <a:pt x="761" y="968"/>
                  </a:lnTo>
                  <a:lnTo>
                    <a:pt x="733" y="996"/>
                  </a:lnTo>
                  <a:lnTo>
                    <a:pt x="701" y="1015"/>
                  </a:lnTo>
                  <a:lnTo>
                    <a:pt x="669" y="1028"/>
                  </a:lnTo>
                  <a:lnTo>
                    <a:pt x="635" y="1034"/>
                  </a:lnTo>
                  <a:lnTo>
                    <a:pt x="601" y="1034"/>
                  </a:lnTo>
                  <a:lnTo>
                    <a:pt x="567" y="1028"/>
                  </a:lnTo>
                  <a:lnTo>
                    <a:pt x="535" y="1015"/>
                  </a:lnTo>
                  <a:lnTo>
                    <a:pt x="506" y="997"/>
                  </a:lnTo>
                  <a:lnTo>
                    <a:pt x="479" y="975"/>
                  </a:lnTo>
                  <a:lnTo>
                    <a:pt x="458" y="947"/>
                  </a:lnTo>
                  <a:lnTo>
                    <a:pt x="440" y="915"/>
                  </a:lnTo>
                  <a:lnTo>
                    <a:pt x="430" y="880"/>
                  </a:lnTo>
                  <a:lnTo>
                    <a:pt x="426" y="839"/>
                  </a:lnTo>
                  <a:lnTo>
                    <a:pt x="426" y="756"/>
                  </a:lnTo>
                  <a:lnTo>
                    <a:pt x="356" y="730"/>
                  </a:lnTo>
                  <a:lnTo>
                    <a:pt x="290" y="696"/>
                  </a:lnTo>
                  <a:lnTo>
                    <a:pt x="229" y="656"/>
                  </a:lnTo>
                  <a:lnTo>
                    <a:pt x="174" y="607"/>
                  </a:lnTo>
                  <a:lnTo>
                    <a:pt x="124" y="552"/>
                  </a:lnTo>
                  <a:lnTo>
                    <a:pt x="84" y="491"/>
                  </a:lnTo>
                  <a:lnTo>
                    <a:pt x="50" y="425"/>
                  </a:lnTo>
                  <a:lnTo>
                    <a:pt x="24" y="356"/>
                  </a:lnTo>
                  <a:lnTo>
                    <a:pt x="7" y="282"/>
                  </a:lnTo>
                  <a:lnTo>
                    <a:pt x="0" y="204"/>
                  </a:lnTo>
                  <a:lnTo>
                    <a:pt x="3" y="164"/>
                  </a:lnTo>
                  <a:lnTo>
                    <a:pt x="13" y="127"/>
                  </a:lnTo>
                  <a:lnTo>
                    <a:pt x="29" y="93"/>
                  </a:lnTo>
                  <a:lnTo>
                    <a:pt x="52" y="63"/>
                  </a:lnTo>
                  <a:lnTo>
                    <a:pt x="81" y="37"/>
                  </a:lnTo>
                  <a:lnTo>
                    <a:pt x="113" y="17"/>
                  </a:lnTo>
                  <a:lnTo>
                    <a:pt x="148" y="5"/>
                  </a:lnTo>
                  <a:lnTo>
                    <a:pt x="1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39" name="Shape 8139"/>
            <p:cNvSpPr/>
            <p:nvPr/>
          </p:nvSpPr>
          <p:spPr>
            <a:xfrm>
              <a:off x="3243" y="3128"/>
              <a:ext cx="1142" cy="1143"/>
            </a:xfrm>
            <a:custGeom>
              <a:avLst/>
              <a:gdLst/>
              <a:ahLst/>
              <a:cxnLst/>
              <a:rect l="0" t="0" r="0" b="0"/>
              <a:pathLst>
                <a:path w="2285" h="2285" extrusionOk="0">
                  <a:moveTo>
                    <a:pt x="197" y="0"/>
                  </a:moveTo>
                  <a:lnTo>
                    <a:pt x="239" y="6"/>
                  </a:lnTo>
                  <a:lnTo>
                    <a:pt x="1833" y="433"/>
                  </a:lnTo>
                  <a:lnTo>
                    <a:pt x="1870" y="446"/>
                  </a:lnTo>
                  <a:lnTo>
                    <a:pt x="1900" y="466"/>
                  </a:lnTo>
                  <a:lnTo>
                    <a:pt x="1926" y="491"/>
                  </a:lnTo>
                  <a:lnTo>
                    <a:pt x="1947" y="519"/>
                  </a:lnTo>
                  <a:lnTo>
                    <a:pt x="1961" y="551"/>
                  </a:lnTo>
                  <a:lnTo>
                    <a:pt x="1971" y="585"/>
                  </a:lnTo>
                  <a:lnTo>
                    <a:pt x="1974" y="619"/>
                  </a:lnTo>
                  <a:lnTo>
                    <a:pt x="1970" y="654"/>
                  </a:lnTo>
                  <a:lnTo>
                    <a:pt x="1960" y="688"/>
                  </a:lnTo>
                  <a:lnTo>
                    <a:pt x="1942" y="722"/>
                  </a:lnTo>
                  <a:lnTo>
                    <a:pt x="1918" y="751"/>
                  </a:lnTo>
                  <a:lnTo>
                    <a:pt x="1700" y="968"/>
                  </a:lnTo>
                  <a:lnTo>
                    <a:pt x="2229" y="1499"/>
                  </a:lnTo>
                  <a:lnTo>
                    <a:pt x="2255" y="1529"/>
                  </a:lnTo>
                  <a:lnTo>
                    <a:pt x="2271" y="1561"/>
                  </a:lnTo>
                  <a:lnTo>
                    <a:pt x="2282" y="1597"/>
                  </a:lnTo>
                  <a:lnTo>
                    <a:pt x="2285" y="1632"/>
                  </a:lnTo>
                  <a:lnTo>
                    <a:pt x="2282" y="1669"/>
                  </a:lnTo>
                  <a:lnTo>
                    <a:pt x="2271" y="1705"/>
                  </a:lnTo>
                  <a:lnTo>
                    <a:pt x="2255" y="1737"/>
                  </a:lnTo>
                  <a:lnTo>
                    <a:pt x="2229" y="1768"/>
                  </a:lnTo>
                  <a:lnTo>
                    <a:pt x="1768" y="2229"/>
                  </a:lnTo>
                  <a:lnTo>
                    <a:pt x="1737" y="2254"/>
                  </a:lnTo>
                  <a:lnTo>
                    <a:pt x="1705" y="2270"/>
                  </a:lnTo>
                  <a:lnTo>
                    <a:pt x="1670" y="2282"/>
                  </a:lnTo>
                  <a:lnTo>
                    <a:pt x="1633" y="2285"/>
                  </a:lnTo>
                  <a:lnTo>
                    <a:pt x="1633" y="2285"/>
                  </a:lnTo>
                  <a:lnTo>
                    <a:pt x="1597" y="2282"/>
                  </a:lnTo>
                  <a:lnTo>
                    <a:pt x="1562" y="2270"/>
                  </a:lnTo>
                  <a:lnTo>
                    <a:pt x="1530" y="2254"/>
                  </a:lnTo>
                  <a:lnTo>
                    <a:pt x="1499" y="2229"/>
                  </a:lnTo>
                  <a:lnTo>
                    <a:pt x="969" y="1700"/>
                  </a:lnTo>
                  <a:lnTo>
                    <a:pt x="751" y="1918"/>
                  </a:lnTo>
                  <a:lnTo>
                    <a:pt x="729" y="1937"/>
                  </a:lnTo>
                  <a:lnTo>
                    <a:pt x="703" y="1953"/>
                  </a:lnTo>
                  <a:lnTo>
                    <a:pt x="676" y="1964"/>
                  </a:lnTo>
                  <a:lnTo>
                    <a:pt x="648" y="1971"/>
                  </a:lnTo>
                  <a:lnTo>
                    <a:pt x="618" y="1974"/>
                  </a:lnTo>
                  <a:lnTo>
                    <a:pt x="589" y="1972"/>
                  </a:lnTo>
                  <a:lnTo>
                    <a:pt x="560" y="1964"/>
                  </a:lnTo>
                  <a:lnTo>
                    <a:pt x="531" y="1951"/>
                  </a:lnTo>
                  <a:lnTo>
                    <a:pt x="505" y="1934"/>
                  </a:lnTo>
                  <a:lnTo>
                    <a:pt x="481" y="1911"/>
                  </a:lnTo>
                  <a:lnTo>
                    <a:pt x="458" y="1882"/>
                  </a:lnTo>
                  <a:lnTo>
                    <a:pt x="440" y="1847"/>
                  </a:lnTo>
                  <a:lnTo>
                    <a:pt x="427" y="1806"/>
                  </a:lnTo>
                  <a:lnTo>
                    <a:pt x="424" y="1798"/>
                  </a:lnTo>
                  <a:lnTo>
                    <a:pt x="421" y="1782"/>
                  </a:lnTo>
                  <a:lnTo>
                    <a:pt x="414" y="1758"/>
                  </a:lnTo>
                  <a:lnTo>
                    <a:pt x="405" y="1724"/>
                  </a:lnTo>
                  <a:lnTo>
                    <a:pt x="394" y="1684"/>
                  </a:lnTo>
                  <a:lnTo>
                    <a:pt x="381" y="1637"/>
                  </a:lnTo>
                  <a:lnTo>
                    <a:pt x="368" y="1584"/>
                  </a:lnTo>
                  <a:lnTo>
                    <a:pt x="352" y="1524"/>
                  </a:lnTo>
                  <a:lnTo>
                    <a:pt x="334" y="1462"/>
                  </a:lnTo>
                  <a:lnTo>
                    <a:pt x="316" y="1394"/>
                  </a:lnTo>
                  <a:lnTo>
                    <a:pt x="297" y="1323"/>
                  </a:lnTo>
                  <a:lnTo>
                    <a:pt x="278" y="1250"/>
                  </a:lnTo>
                  <a:lnTo>
                    <a:pt x="257" y="1175"/>
                  </a:lnTo>
                  <a:lnTo>
                    <a:pt x="237" y="1097"/>
                  </a:lnTo>
                  <a:lnTo>
                    <a:pt x="216" y="1020"/>
                  </a:lnTo>
                  <a:lnTo>
                    <a:pt x="195" y="943"/>
                  </a:lnTo>
                  <a:lnTo>
                    <a:pt x="174" y="865"/>
                  </a:lnTo>
                  <a:lnTo>
                    <a:pt x="155" y="791"/>
                  </a:lnTo>
                  <a:lnTo>
                    <a:pt x="134" y="717"/>
                  </a:lnTo>
                  <a:lnTo>
                    <a:pt x="116" y="646"/>
                  </a:lnTo>
                  <a:lnTo>
                    <a:pt x="99" y="580"/>
                  </a:lnTo>
                  <a:lnTo>
                    <a:pt x="81" y="516"/>
                  </a:lnTo>
                  <a:lnTo>
                    <a:pt x="65" y="458"/>
                  </a:lnTo>
                  <a:lnTo>
                    <a:pt x="52" y="404"/>
                  </a:lnTo>
                  <a:lnTo>
                    <a:pt x="39" y="358"/>
                  </a:lnTo>
                  <a:lnTo>
                    <a:pt x="28" y="317"/>
                  </a:lnTo>
                  <a:lnTo>
                    <a:pt x="20" y="285"/>
                  </a:lnTo>
                  <a:lnTo>
                    <a:pt x="13" y="261"/>
                  </a:lnTo>
                  <a:lnTo>
                    <a:pt x="8" y="245"/>
                  </a:lnTo>
                  <a:lnTo>
                    <a:pt x="7" y="238"/>
                  </a:lnTo>
                  <a:lnTo>
                    <a:pt x="0" y="196"/>
                  </a:lnTo>
                  <a:lnTo>
                    <a:pt x="4" y="156"/>
                  </a:lnTo>
                  <a:lnTo>
                    <a:pt x="13" y="119"/>
                  </a:lnTo>
                  <a:lnTo>
                    <a:pt x="31" y="85"/>
                  </a:lnTo>
                  <a:lnTo>
                    <a:pt x="57" y="56"/>
                  </a:lnTo>
                  <a:lnTo>
                    <a:pt x="86" y="30"/>
                  </a:lnTo>
                  <a:lnTo>
                    <a:pt x="120" y="13"/>
                  </a:lnTo>
                  <a:lnTo>
                    <a:pt x="157" y="3"/>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40" name="Shape 8140"/>
          <p:cNvGrpSpPr/>
          <p:nvPr/>
        </p:nvGrpSpPr>
        <p:grpSpPr>
          <a:xfrm>
            <a:off x="4354655" y="512915"/>
            <a:ext cx="207564" cy="178433"/>
            <a:chOff x="2811" y="1808"/>
            <a:chExt cx="2052" cy="1764"/>
          </a:xfrm>
        </p:grpSpPr>
        <p:sp>
          <p:nvSpPr>
            <p:cNvPr id="8141" name="Shape 8141"/>
            <p:cNvSpPr/>
            <p:nvPr/>
          </p:nvSpPr>
          <p:spPr>
            <a:xfrm>
              <a:off x="2811" y="1808"/>
              <a:ext cx="2052" cy="1764"/>
            </a:xfrm>
            <a:custGeom>
              <a:avLst/>
              <a:gdLst/>
              <a:ahLst/>
              <a:cxnLst/>
              <a:rect l="0" t="0" r="0" b="0"/>
              <a:pathLst>
                <a:path w="4102" h="3529" extrusionOk="0">
                  <a:moveTo>
                    <a:pt x="3096" y="2981"/>
                  </a:moveTo>
                  <a:lnTo>
                    <a:pt x="3068" y="2985"/>
                  </a:lnTo>
                  <a:lnTo>
                    <a:pt x="3043" y="2996"/>
                  </a:lnTo>
                  <a:lnTo>
                    <a:pt x="3023" y="3012"/>
                  </a:lnTo>
                  <a:lnTo>
                    <a:pt x="3007" y="3032"/>
                  </a:lnTo>
                  <a:lnTo>
                    <a:pt x="2997" y="3057"/>
                  </a:lnTo>
                  <a:lnTo>
                    <a:pt x="2993" y="3084"/>
                  </a:lnTo>
                  <a:lnTo>
                    <a:pt x="2997" y="3112"/>
                  </a:lnTo>
                  <a:lnTo>
                    <a:pt x="3007" y="3135"/>
                  </a:lnTo>
                  <a:lnTo>
                    <a:pt x="3023" y="3156"/>
                  </a:lnTo>
                  <a:lnTo>
                    <a:pt x="3043" y="3173"/>
                  </a:lnTo>
                  <a:lnTo>
                    <a:pt x="3068" y="3183"/>
                  </a:lnTo>
                  <a:lnTo>
                    <a:pt x="3096" y="3186"/>
                  </a:lnTo>
                  <a:lnTo>
                    <a:pt x="3727" y="3186"/>
                  </a:lnTo>
                  <a:lnTo>
                    <a:pt x="3753" y="3183"/>
                  </a:lnTo>
                  <a:lnTo>
                    <a:pt x="3778" y="3173"/>
                  </a:lnTo>
                  <a:lnTo>
                    <a:pt x="3800" y="3156"/>
                  </a:lnTo>
                  <a:lnTo>
                    <a:pt x="3816" y="3135"/>
                  </a:lnTo>
                  <a:lnTo>
                    <a:pt x="3826" y="3112"/>
                  </a:lnTo>
                  <a:lnTo>
                    <a:pt x="3829" y="3084"/>
                  </a:lnTo>
                  <a:lnTo>
                    <a:pt x="3826" y="3057"/>
                  </a:lnTo>
                  <a:lnTo>
                    <a:pt x="3816" y="3032"/>
                  </a:lnTo>
                  <a:lnTo>
                    <a:pt x="3800" y="3012"/>
                  </a:lnTo>
                  <a:lnTo>
                    <a:pt x="3778" y="2996"/>
                  </a:lnTo>
                  <a:lnTo>
                    <a:pt x="3753" y="2985"/>
                  </a:lnTo>
                  <a:lnTo>
                    <a:pt x="3727" y="2981"/>
                  </a:lnTo>
                  <a:lnTo>
                    <a:pt x="3096" y="2981"/>
                  </a:lnTo>
                  <a:close/>
                  <a:moveTo>
                    <a:pt x="2412" y="2434"/>
                  </a:moveTo>
                  <a:lnTo>
                    <a:pt x="2384" y="2438"/>
                  </a:lnTo>
                  <a:lnTo>
                    <a:pt x="2361" y="2449"/>
                  </a:lnTo>
                  <a:lnTo>
                    <a:pt x="2339" y="2464"/>
                  </a:lnTo>
                  <a:lnTo>
                    <a:pt x="2323" y="2485"/>
                  </a:lnTo>
                  <a:lnTo>
                    <a:pt x="2313" y="2510"/>
                  </a:lnTo>
                  <a:lnTo>
                    <a:pt x="2310" y="2537"/>
                  </a:lnTo>
                  <a:lnTo>
                    <a:pt x="2313" y="2565"/>
                  </a:lnTo>
                  <a:lnTo>
                    <a:pt x="2323" y="2588"/>
                  </a:lnTo>
                  <a:lnTo>
                    <a:pt x="2339" y="2609"/>
                  </a:lnTo>
                  <a:lnTo>
                    <a:pt x="2361" y="2626"/>
                  </a:lnTo>
                  <a:lnTo>
                    <a:pt x="2384" y="2636"/>
                  </a:lnTo>
                  <a:lnTo>
                    <a:pt x="2412" y="2639"/>
                  </a:lnTo>
                  <a:lnTo>
                    <a:pt x="3727" y="2639"/>
                  </a:lnTo>
                  <a:lnTo>
                    <a:pt x="3753" y="2636"/>
                  </a:lnTo>
                  <a:lnTo>
                    <a:pt x="3778" y="2626"/>
                  </a:lnTo>
                  <a:lnTo>
                    <a:pt x="3800" y="2609"/>
                  </a:lnTo>
                  <a:lnTo>
                    <a:pt x="3816" y="2588"/>
                  </a:lnTo>
                  <a:lnTo>
                    <a:pt x="3826" y="2565"/>
                  </a:lnTo>
                  <a:lnTo>
                    <a:pt x="3829" y="2537"/>
                  </a:lnTo>
                  <a:lnTo>
                    <a:pt x="3826" y="2510"/>
                  </a:lnTo>
                  <a:lnTo>
                    <a:pt x="3816" y="2485"/>
                  </a:lnTo>
                  <a:lnTo>
                    <a:pt x="3800" y="2464"/>
                  </a:lnTo>
                  <a:lnTo>
                    <a:pt x="3778" y="2449"/>
                  </a:lnTo>
                  <a:lnTo>
                    <a:pt x="3753" y="2438"/>
                  </a:lnTo>
                  <a:lnTo>
                    <a:pt x="3727" y="2434"/>
                  </a:lnTo>
                  <a:lnTo>
                    <a:pt x="2412" y="2434"/>
                  </a:lnTo>
                  <a:close/>
                  <a:moveTo>
                    <a:pt x="2412" y="1887"/>
                  </a:moveTo>
                  <a:lnTo>
                    <a:pt x="2384" y="1890"/>
                  </a:lnTo>
                  <a:lnTo>
                    <a:pt x="2361" y="1902"/>
                  </a:lnTo>
                  <a:lnTo>
                    <a:pt x="2339" y="1917"/>
                  </a:lnTo>
                  <a:lnTo>
                    <a:pt x="2323" y="1938"/>
                  </a:lnTo>
                  <a:lnTo>
                    <a:pt x="2313" y="1963"/>
                  </a:lnTo>
                  <a:lnTo>
                    <a:pt x="2310" y="1990"/>
                  </a:lnTo>
                  <a:lnTo>
                    <a:pt x="2313" y="2016"/>
                  </a:lnTo>
                  <a:lnTo>
                    <a:pt x="2323" y="2041"/>
                  </a:lnTo>
                  <a:lnTo>
                    <a:pt x="2339" y="2062"/>
                  </a:lnTo>
                  <a:lnTo>
                    <a:pt x="2361" y="2079"/>
                  </a:lnTo>
                  <a:lnTo>
                    <a:pt x="2384" y="2089"/>
                  </a:lnTo>
                  <a:lnTo>
                    <a:pt x="2412" y="2092"/>
                  </a:lnTo>
                  <a:lnTo>
                    <a:pt x="3476" y="2092"/>
                  </a:lnTo>
                  <a:lnTo>
                    <a:pt x="3503" y="2089"/>
                  </a:lnTo>
                  <a:lnTo>
                    <a:pt x="3528" y="2079"/>
                  </a:lnTo>
                  <a:lnTo>
                    <a:pt x="3548" y="2062"/>
                  </a:lnTo>
                  <a:lnTo>
                    <a:pt x="3564" y="2041"/>
                  </a:lnTo>
                  <a:lnTo>
                    <a:pt x="3575" y="2016"/>
                  </a:lnTo>
                  <a:lnTo>
                    <a:pt x="3579" y="1990"/>
                  </a:lnTo>
                  <a:lnTo>
                    <a:pt x="3575" y="1963"/>
                  </a:lnTo>
                  <a:lnTo>
                    <a:pt x="3564" y="1938"/>
                  </a:lnTo>
                  <a:lnTo>
                    <a:pt x="3548" y="1917"/>
                  </a:lnTo>
                  <a:lnTo>
                    <a:pt x="3528" y="1902"/>
                  </a:lnTo>
                  <a:lnTo>
                    <a:pt x="3503" y="1890"/>
                  </a:lnTo>
                  <a:lnTo>
                    <a:pt x="3476" y="1887"/>
                  </a:lnTo>
                  <a:lnTo>
                    <a:pt x="2412" y="1887"/>
                  </a:lnTo>
                  <a:close/>
                  <a:moveTo>
                    <a:pt x="2412" y="1340"/>
                  </a:moveTo>
                  <a:lnTo>
                    <a:pt x="2384" y="1343"/>
                  </a:lnTo>
                  <a:lnTo>
                    <a:pt x="2361" y="1353"/>
                  </a:lnTo>
                  <a:lnTo>
                    <a:pt x="2339" y="1370"/>
                  </a:lnTo>
                  <a:lnTo>
                    <a:pt x="2323" y="1391"/>
                  </a:lnTo>
                  <a:lnTo>
                    <a:pt x="2313" y="1416"/>
                  </a:lnTo>
                  <a:lnTo>
                    <a:pt x="2310" y="1442"/>
                  </a:lnTo>
                  <a:lnTo>
                    <a:pt x="2313" y="1469"/>
                  </a:lnTo>
                  <a:lnTo>
                    <a:pt x="2323" y="1494"/>
                  </a:lnTo>
                  <a:lnTo>
                    <a:pt x="2339" y="1515"/>
                  </a:lnTo>
                  <a:lnTo>
                    <a:pt x="2361" y="1532"/>
                  </a:lnTo>
                  <a:lnTo>
                    <a:pt x="2384" y="1542"/>
                  </a:lnTo>
                  <a:lnTo>
                    <a:pt x="2412" y="1545"/>
                  </a:lnTo>
                  <a:lnTo>
                    <a:pt x="3043" y="1545"/>
                  </a:lnTo>
                  <a:lnTo>
                    <a:pt x="3069" y="1542"/>
                  </a:lnTo>
                  <a:lnTo>
                    <a:pt x="3094" y="1532"/>
                  </a:lnTo>
                  <a:lnTo>
                    <a:pt x="3116" y="1515"/>
                  </a:lnTo>
                  <a:lnTo>
                    <a:pt x="3132" y="1494"/>
                  </a:lnTo>
                  <a:lnTo>
                    <a:pt x="3142" y="1469"/>
                  </a:lnTo>
                  <a:lnTo>
                    <a:pt x="3145" y="1442"/>
                  </a:lnTo>
                  <a:lnTo>
                    <a:pt x="3142" y="1416"/>
                  </a:lnTo>
                  <a:lnTo>
                    <a:pt x="3132" y="1391"/>
                  </a:lnTo>
                  <a:lnTo>
                    <a:pt x="3116" y="1370"/>
                  </a:lnTo>
                  <a:lnTo>
                    <a:pt x="3094" y="1353"/>
                  </a:lnTo>
                  <a:lnTo>
                    <a:pt x="3069" y="1343"/>
                  </a:lnTo>
                  <a:lnTo>
                    <a:pt x="3043" y="1340"/>
                  </a:lnTo>
                  <a:lnTo>
                    <a:pt x="2412" y="1340"/>
                  </a:lnTo>
                  <a:close/>
                  <a:moveTo>
                    <a:pt x="600" y="1311"/>
                  </a:moveTo>
                  <a:lnTo>
                    <a:pt x="553" y="1315"/>
                  </a:lnTo>
                  <a:lnTo>
                    <a:pt x="508" y="1326"/>
                  </a:lnTo>
                  <a:lnTo>
                    <a:pt x="467" y="1343"/>
                  </a:lnTo>
                  <a:lnTo>
                    <a:pt x="428" y="1367"/>
                  </a:lnTo>
                  <a:lnTo>
                    <a:pt x="395" y="1396"/>
                  </a:lnTo>
                  <a:lnTo>
                    <a:pt x="366" y="1429"/>
                  </a:lnTo>
                  <a:lnTo>
                    <a:pt x="342" y="1468"/>
                  </a:lnTo>
                  <a:lnTo>
                    <a:pt x="325" y="1509"/>
                  </a:lnTo>
                  <a:lnTo>
                    <a:pt x="314" y="1554"/>
                  </a:lnTo>
                  <a:lnTo>
                    <a:pt x="310" y="1601"/>
                  </a:lnTo>
                  <a:lnTo>
                    <a:pt x="310" y="2926"/>
                  </a:lnTo>
                  <a:lnTo>
                    <a:pt x="314" y="2972"/>
                  </a:lnTo>
                  <a:lnTo>
                    <a:pt x="325" y="3017"/>
                  </a:lnTo>
                  <a:lnTo>
                    <a:pt x="342" y="3058"/>
                  </a:lnTo>
                  <a:lnTo>
                    <a:pt x="366" y="3097"/>
                  </a:lnTo>
                  <a:lnTo>
                    <a:pt x="395" y="3130"/>
                  </a:lnTo>
                  <a:lnTo>
                    <a:pt x="428" y="3159"/>
                  </a:lnTo>
                  <a:lnTo>
                    <a:pt x="467" y="3183"/>
                  </a:lnTo>
                  <a:lnTo>
                    <a:pt x="508" y="3200"/>
                  </a:lnTo>
                  <a:lnTo>
                    <a:pt x="553" y="3211"/>
                  </a:lnTo>
                  <a:lnTo>
                    <a:pt x="600" y="3215"/>
                  </a:lnTo>
                  <a:lnTo>
                    <a:pt x="1702" y="3215"/>
                  </a:lnTo>
                  <a:lnTo>
                    <a:pt x="1748" y="3211"/>
                  </a:lnTo>
                  <a:lnTo>
                    <a:pt x="1793" y="3200"/>
                  </a:lnTo>
                  <a:lnTo>
                    <a:pt x="1834" y="3183"/>
                  </a:lnTo>
                  <a:lnTo>
                    <a:pt x="1872" y="3159"/>
                  </a:lnTo>
                  <a:lnTo>
                    <a:pt x="1906" y="3130"/>
                  </a:lnTo>
                  <a:lnTo>
                    <a:pt x="1935" y="3097"/>
                  </a:lnTo>
                  <a:lnTo>
                    <a:pt x="1958" y="3058"/>
                  </a:lnTo>
                  <a:lnTo>
                    <a:pt x="1976" y="3017"/>
                  </a:lnTo>
                  <a:lnTo>
                    <a:pt x="1987" y="2972"/>
                  </a:lnTo>
                  <a:lnTo>
                    <a:pt x="1991" y="2926"/>
                  </a:lnTo>
                  <a:lnTo>
                    <a:pt x="1991" y="1601"/>
                  </a:lnTo>
                  <a:lnTo>
                    <a:pt x="1987" y="1554"/>
                  </a:lnTo>
                  <a:lnTo>
                    <a:pt x="1976" y="1509"/>
                  </a:lnTo>
                  <a:lnTo>
                    <a:pt x="1958" y="1468"/>
                  </a:lnTo>
                  <a:lnTo>
                    <a:pt x="1935" y="1429"/>
                  </a:lnTo>
                  <a:lnTo>
                    <a:pt x="1906" y="1396"/>
                  </a:lnTo>
                  <a:lnTo>
                    <a:pt x="1872" y="1367"/>
                  </a:lnTo>
                  <a:lnTo>
                    <a:pt x="1834" y="1343"/>
                  </a:lnTo>
                  <a:lnTo>
                    <a:pt x="1793" y="1326"/>
                  </a:lnTo>
                  <a:lnTo>
                    <a:pt x="1748" y="1315"/>
                  </a:lnTo>
                  <a:lnTo>
                    <a:pt x="1702" y="1311"/>
                  </a:lnTo>
                  <a:lnTo>
                    <a:pt x="600" y="1311"/>
                  </a:lnTo>
                  <a:close/>
                  <a:moveTo>
                    <a:pt x="2052" y="319"/>
                  </a:moveTo>
                  <a:lnTo>
                    <a:pt x="2004" y="323"/>
                  </a:lnTo>
                  <a:lnTo>
                    <a:pt x="1959" y="334"/>
                  </a:lnTo>
                  <a:lnTo>
                    <a:pt x="1917" y="352"/>
                  </a:lnTo>
                  <a:lnTo>
                    <a:pt x="1878" y="375"/>
                  </a:lnTo>
                  <a:lnTo>
                    <a:pt x="1845" y="404"/>
                  </a:lnTo>
                  <a:lnTo>
                    <a:pt x="1816" y="439"/>
                  </a:lnTo>
                  <a:lnTo>
                    <a:pt x="1793" y="476"/>
                  </a:lnTo>
                  <a:lnTo>
                    <a:pt x="1774" y="519"/>
                  </a:lnTo>
                  <a:lnTo>
                    <a:pt x="1763" y="563"/>
                  </a:lnTo>
                  <a:lnTo>
                    <a:pt x="1759" y="611"/>
                  </a:lnTo>
                  <a:lnTo>
                    <a:pt x="1763" y="658"/>
                  </a:lnTo>
                  <a:lnTo>
                    <a:pt x="1774" y="703"/>
                  </a:lnTo>
                  <a:lnTo>
                    <a:pt x="1793" y="745"/>
                  </a:lnTo>
                  <a:lnTo>
                    <a:pt x="1816" y="783"/>
                  </a:lnTo>
                  <a:lnTo>
                    <a:pt x="1845" y="818"/>
                  </a:lnTo>
                  <a:lnTo>
                    <a:pt x="1878" y="846"/>
                  </a:lnTo>
                  <a:lnTo>
                    <a:pt x="1917" y="870"/>
                  </a:lnTo>
                  <a:lnTo>
                    <a:pt x="1959" y="887"/>
                  </a:lnTo>
                  <a:lnTo>
                    <a:pt x="2004" y="899"/>
                  </a:lnTo>
                  <a:lnTo>
                    <a:pt x="2052" y="902"/>
                  </a:lnTo>
                  <a:lnTo>
                    <a:pt x="2099" y="899"/>
                  </a:lnTo>
                  <a:lnTo>
                    <a:pt x="2144" y="887"/>
                  </a:lnTo>
                  <a:lnTo>
                    <a:pt x="2185" y="870"/>
                  </a:lnTo>
                  <a:lnTo>
                    <a:pt x="2224" y="846"/>
                  </a:lnTo>
                  <a:lnTo>
                    <a:pt x="2257" y="818"/>
                  </a:lnTo>
                  <a:lnTo>
                    <a:pt x="2287" y="783"/>
                  </a:lnTo>
                  <a:lnTo>
                    <a:pt x="2311" y="745"/>
                  </a:lnTo>
                  <a:lnTo>
                    <a:pt x="2328" y="703"/>
                  </a:lnTo>
                  <a:lnTo>
                    <a:pt x="2339" y="658"/>
                  </a:lnTo>
                  <a:lnTo>
                    <a:pt x="2343" y="611"/>
                  </a:lnTo>
                  <a:lnTo>
                    <a:pt x="2339" y="563"/>
                  </a:lnTo>
                  <a:lnTo>
                    <a:pt x="2328" y="519"/>
                  </a:lnTo>
                  <a:lnTo>
                    <a:pt x="2311" y="476"/>
                  </a:lnTo>
                  <a:lnTo>
                    <a:pt x="2287" y="439"/>
                  </a:lnTo>
                  <a:lnTo>
                    <a:pt x="2257" y="404"/>
                  </a:lnTo>
                  <a:lnTo>
                    <a:pt x="2224" y="375"/>
                  </a:lnTo>
                  <a:lnTo>
                    <a:pt x="2185" y="352"/>
                  </a:lnTo>
                  <a:lnTo>
                    <a:pt x="2144" y="334"/>
                  </a:lnTo>
                  <a:lnTo>
                    <a:pt x="2099" y="323"/>
                  </a:lnTo>
                  <a:lnTo>
                    <a:pt x="2052" y="319"/>
                  </a:lnTo>
                  <a:close/>
                  <a:moveTo>
                    <a:pt x="2052" y="0"/>
                  </a:moveTo>
                  <a:lnTo>
                    <a:pt x="2126" y="4"/>
                  </a:lnTo>
                  <a:lnTo>
                    <a:pt x="2199" y="15"/>
                  </a:lnTo>
                  <a:lnTo>
                    <a:pt x="2268" y="33"/>
                  </a:lnTo>
                  <a:lnTo>
                    <a:pt x="2336" y="58"/>
                  </a:lnTo>
                  <a:lnTo>
                    <a:pt x="2399" y="89"/>
                  </a:lnTo>
                  <a:lnTo>
                    <a:pt x="2459" y="125"/>
                  </a:lnTo>
                  <a:lnTo>
                    <a:pt x="2515" y="167"/>
                  </a:lnTo>
                  <a:lnTo>
                    <a:pt x="2567" y="213"/>
                  </a:lnTo>
                  <a:lnTo>
                    <a:pt x="2615" y="266"/>
                  </a:lnTo>
                  <a:lnTo>
                    <a:pt x="2657" y="322"/>
                  </a:lnTo>
                  <a:lnTo>
                    <a:pt x="2693" y="383"/>
                  </a:lnTo>
                  <a:lnTo>
                    <a:pt x="2724" y="446"/>
                  </a:lnTo>
                  <a:lnTo>
                    <a:pt x="2748" y="514"/>
                  </a:lnTo>
                  <a:lnTo>
                    <a:pt x="2767" y="583"/>
                  </a:lnTo>
                  <a:lnTo>
                    <a:pt x="2778" y="656"/>
                  </a:lnTo>
                  <a:lnTo>
                    <a:pt x="2782" y="730"/>
                  </a:lnTo>
                  <a:lnTo>
                    <a:pt x="2782" y="998"/>
                  </a:lnTo>
                  <a:lnTo>
                    <a:pt x="3882" y="998"/>
                  </a:lnTo>
                  <a:lnTo>
                    <a:pt x="3922" y="1002"/>
                  </a:lnTo>
                  <a:lnTo>
                    <a:pt x="3959" y="1012"/>
                  </a:lnTo>
                  <a:lnTo>
                    <a:pt x="3993" y="1028"/>
                  </a:lnTo>
                  <a:lnTo>
                    <a:pt x="4024" y="1049"/>
                  </a:lnTo>
                  <a:lnTo>
                    <a:pt x="4051" y="1077"/>
                  </a:lnTo>
                  <a:lnTo>
                    <a:pt x="4072" y="1108"/>
                  </a:lnTo>
                  <a:lnTo>
                    <a:pt x="4089" y="1142"/>
                  </a:lnTo>
                  <a:lnTo>
                    <a:pt x="4100" y="1179"/>
                  </a:lnTo>
                  <a:lnTo>
                    <a:pt x="4102" y="1219"/>
                  </a:lnTo>
                  <a:lnTo>
                    <a:pt x="4102" y="3307"/>
                  </a:lnTo>
                  <a:lnTo>
                    <a:pt x="4100" y="3347"/>
                  </a:lnTo>
                  <a:lnTo>
                    <a:pt x="4089" y="3384"/>
                  </a:lnTo>
                  <a:lnTo>
                    <a:pt x="4072" y="3419"/>
                  </a:lnTo>
                  <a:lnTo>
                    <a:pt x="4051" y="3449"/>
                  </a:lnTo>
                  <a:lnTo>
                    <a:pt x="4024" y="3477"/>
                  </a:lnTo>
                  <a:lnTo>
                    <a:pt x="3993" y="3498"/>
                  </a:lnTo>
                  <a:lnTo>
                    <a:pt x="3959" y="3514"/>
                  </a:lnTo>
                  <a:lnTo>
                    <a:pt x="3922" y="3525"/>
                  </a:lnTo>
                  <a:lnTo>
                    <a:pt x="3882" y="3529"/>
                  </a:lnTo>
                  <a:lnTo>
                    <a:pt x="222" y="3529"/>
                  </a:lnTo>
                  <a:lnTo>
                    <a:pt x="182" y="3525"/>
                  </a:lnTo>
                  <a:lnTo>
                    <a:pt x="144" y="3514"/>
                  </a:lnTo>
                  <a:lnTo>
                    <a:pt x="109" y="3498"/>
                  </a:lnTo>
                  <a:lnTo>
                    <a:pt x="78" y="3477"/>
                  </a:lnTo>
                  <a:lnTo>
                    <a:pt x="52" y="3449"/>
                  </a:lnTo>
                  <a:lnTo>
                    <a:pt x="30" y="3419"/>
                  </a:lnTo>
                  <a:lnTo>
                    <a:pt x="13" y="3384"/>
                  </a:lnTo>
                  <a:lnTo>
                    <a:pt x="3" y="3347"/>
                  </a:lnTo>
                  <a:lnTo>
                    <a:pt x="0" y="3307"/>
                  </a:lnTo>
                  <a:lnTo>
                    <a:pt x="0" y="1219"/>
                  </a:lnTo>
                  <a:lnTo>
                    <a:pt x="3" y="1179"/>
                  </a:lnTo>
                  <a:lnTo>
                    <a:pt x="13" y="1142"/>
                  </a:lnTo>
                  <a:lnTo>
                    <a:pt x="30" y="1108"/>
                  </a:lnTo>
                  <a:lnTo>
                    <a:pt x="52" y="1077"/>
                  </a:lnTo>
                  <a:lnTo>
                    <a:pt x="78" y="1049"/>
                  </a:lnTo>
                  <a:lnTo>
                    <a:pt x="109" y="1028"/>
                  </a:lnTo>
                  <a:lnTo>
                    <a:pt x="144" y="1012"/>
                  </a:lnTo>
                  <a:lnTo>
                    <a:pt x="182" y="1002"/>
                  </a:lnTo>
                  <a:lnTo>
                    <a:pt x="222" y="998"/>
                  </a:lnTo>
                  <a:lnTo>
                    <a:pt x="1322" y="998"/>
                  </a:lnTo>
                  <a:lnTo>
                    <a:pt x="1322" y="730"/>
                  </a:lnTo>
                  <a:lnTo>
                    <a:pt x="1325" y="656"/>
                  </a:lnTo>
                  <a:lnTo>
                    <a:pt x="1337" y="583"/>
                  </a:lnTo>
                  <a:lnTo>
                    <a:pt x="1354" y="514"/>
                  </a:lnTo>
                  <a:lnTo>
                    <a:pt x="1379" y="446"/>
                  </a:lnTo>
                  <a:lnTo>
                    <a:pt x="1409" y="383"/>
                  </a:lnTo>
                  <a:lnTo>
                    <a:pt x="1446" y="322"/>
                  </a:lnTo>
                  <a:lnTo>
                    <a:pt x="1489" y="266"/>
                  </a:lnTo>
                  <a:lnTo>
                    <a:pt x="1535" y="213"/>
                  </a:lnTo>
                  <a:lnTo>
                    <a:pt x="1587" y="167"/>
                  </a:lnTo>
                  <a:lnTo>
                    <a:pt x="1643" y="125"/>
                  </a:lnTo>
                  <a:lnTo>
                    <a:pt x="1703" y="89"/>
                  </a:lnTo>
                  <a:lnTo>
                    <a:pt x="1768" y="58"/>
                  </a:lnTo>
                  <a:lnTo>
                    <a:pt x="1834" y="33"/>
                  </a:lnTo>
                  <a:lnTo>
                    <a:pt x="1905" y="15"/>
                  </a:lnTo>
                  <a:lnTo>
                    <a:pt x="1977" y="4"/>
                  </a:lnTo>
                  <a:lnTo>
                    <a:pt x="20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42" name="Shape 8142"/>
            <p:cNvSpPr/>
            <p:nvPr/>
          </p:nvSpPr>
          <p:spPr>
            <a:xfrm>
              <a:off x="3035" y="2532"/>
              <a:ext cx="703" cy="814"/>
            </a:xfrm>
            <a:custGeom>
              <a:avLst/>
              <a:gdLst/>
              <a:ahLst/>
              <a:cxnLst/>
              <a:rect l="0" t="0" r="0" b="0"/>
              <a:pathLst>
                <a:path w="1407" h="1630" extrusionOk="0">
                  <a:moveTo>
                    <a:pt x="381" y="1098"/>
                  </a:moveTo>
                  <a:lnTo>
                    <a:pt x="377" y="1102"/>
                  </a:lnTo>
                  <a:lnTo>
                    <a:pt x="374" y="1105"/>
                  </a:lnTo>
                  <a:lnTo>
                    <a:pt x="333" y="1140"/>
                  </a:lnTo>
                  <a:lnTo>
                    <a:pt x="295" y="1180"/>
                  </a:lnTo>
                  <a:lnTo>
                    <a:pt x="263" y="1224"/>
                  </a:lnTo>
                  <a:lnTo>
                    <a:pt x="234" y="1270"/>
                  </a:lnTo>
                  <a:lnTo>
                    <a:pt x="211" y="1320"/>
                  </a:lnTo>
                  <a:lnTo>
                    <a:pt x="192" y="1372"/>
                  </a:lnTo>
                  <a:lnTo>
                    <a:pt x="179" y="1427"/>
                  </a:lnTo>
                  <a:lnTo>
                    <a:pt x="179" y="1444"/>
                  </a:lnTo>
                  <a:lnTo>
                    <a:pt x="183" y="1459"/>
                  </a:lnTo>
                  <a:lnTo>
                    <a:pt x="192" y="1474"/>
                  </a:lnTo>
                  <a:lnTo>
                    <a:pt x="204" y="1484"/>
                  </a:lnTo>
                  <a:lnTo>
                    <a:pt x="219" y="1492"/>
                  </a:lnTo>
                  <a:lnTo>
                    <a:pt x="235" y="1494"/>
                  </a:lnTo>
                  <a:lnTo>
                    <a:pt x="1172" y="1494"/>
                  </a:lnTo>
                  <a:lnTo>
                    <a:pt x="1189" y="1492"/>
                  </a:lnTo>
                  <a:lnTo>
                    <a:pt x="1203" y="1484"/>
                  </a:lnTo>
                  <a:lnTo>
                    <a:pt x="1215" y="1474"/>
                  </a:lnTo>
                  <a:lnTo>
                    <a:pt x="1223" y="1459"/>
                  </a:lnTo>
                  <a:lnTo>
                    <a:pt x="1228" y="1444"/>
                  </a:lnTo>
                  <a:lnTo>
                    <a:pt x="1227" y="1427"/>
                  </a:lnTo>
                  <a:lnTo>
                    <a:pt x="1215" y="1372"/>
                  </a:lnTo>
                  <a:lnTo>
                    <a:pt x="1196" y="1320"/>
                  </a:lnTo>
                  <a:lnTo>
                    <a:pt x="1172" y="1270"/>
                  </a:lnTo>
                  <a:lnTo>
                    <a:pt x="1144" y="1224"/>
                  </a:lnTo>
                  <a:lnTo>
                    <a:pt x="1111" y="1180"/>
                  </a:lnTo>
                  <a:lnTo>
                    <a:pt x="1074" y="1140"/>
                  </a:lnTo>
                  <a:lnTo>
                    <a:pt x="1034" y="1105"/>
                  </a:lnTo>
                  <a:lnTo>
                    <a:pt x="1029" y="1102"/>
                  </a:lnTo>
                  <a:lnTo>
                    <a:pt x="1025" y="1098"/>
                  </a:lnTo>
                  <a:lnTo>
                    <a:pt x="979" y="1137"/>
                  </a:lnTo>
                  <a:lnTo>
                    <a:pt x="929" y="1169"/>
                  </a:lnTo>
                  <a:lnTo>
                    <a:pt x="876" y="1195"/>
                  </a:lnTo>
                  <a:lnTo>
                    <a:pt x="821" y="1215"/>
                  </a:lnTo>
                  <a:lnTo>
                    <a:pt x="762" y="1227"/>
                  </a:lnTo>
                  <a:lnTo>
                    <a:pt x="704" y="1231"/>
                  </a:lnTo>
                  <a:lnTo>
                    <a:pt x="652" y="1227"/>
                  </a:lnTo>
                  <a:lnTo>
                    <a:pt x="602" y="1219"/>
                  </a:lnTo>
                  <a:lnTo>
                    <a:pt x="554" y="1205"/>
                  </a:lnTo>
                  <a:lnTo>
                    <a:pt x="507" y="1185"/>
                  </a:lnTo>
                  <a:lnTo>
                    <a:pt x="463" y="1160"/>
                  </a:lnTo>
                  <a:lnTo>
                    <a:pt x="421" y="1132"/>
                  </a:lnTo>
                  <a:lnTo>
                    <a:pt x="381" y="1098"/>
                  </a:lnTo>
                  <a:close/>
                  <a:moveTo>
                    <a:pt x="704" y="124"/>
                  </a:moveTo>
                  <a:lnTo>
                    <a:pt x="659" y="127"/>
                  </a:lnTo>
                  <a:lnTo>
                    <a:pt x="617" y="137"/>
                  </a:lnTo>
                  <a:lnTo>
                    <a:pt x="576" y="155"/>
                  </a:lnTo>
                  <a:lnTo>
                    <a:pt x="537" y="178"/>
                  </a:lnTo>
                  <a:lnTo>
                    <a:pt x="502" y="207"/>
                  </a:lnTo>
                  <a:lnTo>
                    <a:pt x="468" y="241"/>
                  </a:lnTo>
                  <a:lnTo>
                    <a:pt x="440" y="279"/>
                  </a:lnTo>
                  <a:lnTo>
                    <a:pt x="414" y="323"/>
                  </a:lnTo>
                  <a:lnTo>
                    <a:pt x="391" y="370"/>
                  </a:lnTo>
                  <a:lnTo>
                    <a:pt x="374" y="420"/>
                  </a:lnTo>
                  <a:lnTo>
                    <a:pt x="361" y="474"/>
                  </a:lnTo>
                  <a:lnTo>
                    <a:pt x="353" y="530"/>
                  </a:lnTo>
                  <a:lnTo>
                    <a:pt x="350" y="588"/>
                  </a:lnTo>
                  <a:lnTo>
                    <a:pt x="353" y="647"/>
                  </a:lnTo>
                  <a:lnTo>
                    <a:pt x="361" y="703"/>
                  </a:lnTo>
                  <a:lnTo>
                    <a:pt x="374" y="756"/>
                  </a:lnTo>
                  <a:lnTo>
                    <a:pt x="391" y="806"/>
                  </a:lnTo>
                  <a:lnTo>
                    <a:pt x="414" y="854"/>
                  </a:lnTo>
                  <a:lnTo>
                    <a:pt x="440" y="897"/>
                  </a:lnTo>
                  <a:lnTo>
                    <a:pt x="468" y="936"/>
                  </a:lnTo>
                  <a:lnTo>
                    <a:pt x="502" y="970"/>
                  </a:lnTo>
                  <a:lnTo>
                    <a:pt x="537" y="998"/>
                  </a:lnTo>
                  <a:lnTo>
                    <a:pt x="576" y="1022"/>
                  </a:lnTo>
                  <a:lnTo>
                    <a:pt x="617" y="1039"/>
                  </a:lnTo>
                  <a:lnTo>
                    <a:pt x="659" y="1049"/>
                  </a:lnTo>
                  <a:lnTo>
                    <a:pt x="704" y="1053"/>
                  </a:lnTo>
                  <a:lnTo>
                    <a:pt x="748" y="1049"/>
                  </a:lnTo>
                  <a:lnTo>
                    <a:pt x="790" y="1039"/>
                  </a:lnTo>
                  <a:lnTo>
                    <a:pt x="831" y="1022"/>
                  </a:lnTo>
                  <a:lnTo>
                    <a:pt x="870" y="998"/>
                  </a:lnTo>
                  <a:lnTo>
                    <a:pt x="904" y="970"/>
                  </a:lnTo>
                  <a:lnTo>
                    <a:pt x="938" y="936"/>
                  </a:lnTo>
                  <a:lnTo>
                    <a:pt x="967" y="897"/>
                  </a:lnTo>
                  <a:lnTo>
                    <a:pt x="993" y="854"/>
                  </a:lnTo>
                  <a:lnTo>
                    <a:pt x="1015" y="806"/>
                  </a:lnTo>
                  <a:lnTo>
                    <a:pt x="1033" y="756"/>
                  </a:lnTo>
                  <a:lnTo>
                    <a:pt x="1045" y="703"/>
                  </a:lnTo>
                  <a:lnTo>
                    <a:pt x="1054" y="647"/>
                  </a:lnTo>
                  <a:lnTo>
                    <a:pt x="1056" y="588"/>
                  </a:lnTo>
                  <a:lnTo>
                    <a:pt x="1054" y="530"/>
                  </a:lnTo>
                  <a:lnTo>
                    <a:pt x="1045" y="474"/>
                  </a:lnTo>
                  <a:lnTo>
                    <a:pt x="1033" y="420"/>
                  </a:lnTo>
                  <a:lnTo>
                    <a:pt x="1015" y="370"/>
                  </a:lnTo>
                  <a:lnTo>
                    <a:pt x="993" y="323"/>
                  </a:lnTo>
                  <a:lnTo>
                    <a:pt x="967" y="279"/>
                  </a:lnTo>
                  <a:lnTo>
                    <a:pt x="938" y="241"/>
                  </a:lnTo>
                  <a:lnTo>
                    <a:pt x="904" y="207"/>
                  </a:lnTo>
                  <a:lnTo>
                    <a:pt x="870" y="178"/>
                  </a:lnTo>
                  <a:lnTo>
                    <a:pt x="831" y="155"/>
                  </a:lnTo>
                  <a:lnTo>
                    <a:pt x="790" y="137"/>
                  </a:lnTo>
                  <a:lnTo>
                    <a:pt x="748" y="127"/>
                  </a:lnTo>
                  <a:lnTo>
                    <a:pt x="704" y="124"/>
                  </a:lnTo>
                  <a:close/>
                  <a:moveTo>
                    <a:pt x="153" y="0"/>
                  </a:moveTo>
                  <a:lnTo>
                    <a:pt x="1255" y="0"/>
                  </a:lnTo>
                  <a:lnTo>
                    <a:pt x="1284" y="3"/>
                  </a:lnTo>
                  <a:lnTo>
                    <a:pt x="1313" y="13"/>
                  </a:lnTo>
                  <a:lnTo>
                    <a:pt x="1339" y="26"/>
                  </a:lnTo>
                  <a:lnTo>
                    <a:pt x="1362" y="45"/>
                  </a:lnTo>
                  <a:lnTo>
                    <a:pt x="1380" y="67"/>
                  </a:lnTo>
                  <a:lnTo>
                    <a:pt x="1395" y="94"/>
                  </a:lnTo>
                  <a:lnTo>
                    <a:pt x="1404" y="122"/>
                  </a:lnTo>
                  <a:lnTo>
                    <a:pt x="1407" y="153"/>
                  </a:lnTo>
                  <a:lnTo>
                    <a:pt x="1407" y="1478"/>
                  </a:lnTo>
                  <a:lnTo>
                    <a:pt x="1404" y="1508"/>
                  </a:lnTo>
                  <a:lnTo>
                    <a:pt x="1395" y="1537"/>
                  </a:lnTo>
                  <a:lnTo>
                    <a:pt x="1380" y="1563"/>
                  </a:lnTo>
                  <a:lnTo>
                    <a:pt x="1362" y="1585"/>
                  </a:lnTo>
                  <a:lnTo>
                    <a:pt x="1339" y="1604"/>
                  </a:lnTo>
                  <a:lnTo>
                    <a:pt x="1313" y="1619"/>
                  </a:lnTo>
                  <a:lnTo>
                    <a:pt x="1284" y="1627"/>
                  </a:lnTo>
                  <a:lnTo>
                    <a:pt x="1255" y="1630"/>
                  </a:lnTo>
                  <a:lnTo>
                    <a:pt x="153" y="1630"/>
                  </a:lnTo>
                  <a:lnTo>
                    <a:pt x="122" y="1627"/>
                  </a:lnTo>
                  <a:lnTo>
                    <a:pt x="93" y="1619"/>
                  </a:lnTo>
                  <a:lnTo>
                    <a:pt x="67" y="1604"/>
                  </a:lnTo>
                  <a:lnTo>
                    <a:pt x="45" y="1585"/>
                  </a:lnTo>
                  <a:lnTo>
                    <a:pt x="26" y="1563"/>
                  </a:lnTo>
                  <a:lnTo>
                    <a:pt x="12" y="1537"/>
                  </a:lnTo>
                  <a:lnTo>
                    <a:pt x="2" y="1508"/>
                  </a:lnTo>
                  <a:lnTo>
                    <a:pt x="0" y="1478"/>
                  </a:lnTo>
                  <a:lnTo>
                    <a:pt x="0" y="153"/>
                  </a:lnTo>
                  <a:lnTo>
                    <a:pt x="2" y="122"/>
                  </a:lnTo>
                  <a:lnTo>
                    <a:pt x="12" y="94"/>
                  </a:lnTo>
                  <a:lnTo>
                    <a:pt x="26" y="67"/>
                  </a:lnTo>
                  <a:lnTo>
                    <a:pt x="45" y="45"/>
                  </a:lnTo>
                  <a:lnTo>
                    <a:pt x="67" y="26"/>
                  </a:lnTo>
                  <a:lnTo>
                    <a:pt x="93" y="13"/>
                  </a:lnTo>
                  <a:lnTo>
                    <a:pt x="122" y="3"/>
                  </a:lnTo>
                  <a:lnTo>
                    <a:pt x="1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43" name="Shape 8143"/>
          <p:cNvGrpSpPr/>
          <p:nvPr/>
        </p:nvGrpSpPr>
        <p:grpSpPr>
          <a:xfrm>
            <a:off x="3787712" y="481810"/>
            <a:ext cx="257707" cy="240644"/>
            <a:chOff x="1874" y="1455"/>
            <a:chExt cx="1903" cy="1777"/>
          </a:xfrm>
        </p:grpSpPr>
        <p:sp>
          <p:nvSpPr>
            <p:cNvPr id="8144" name="Shape 8144"/>
            <p:cNvSpPr/>
            <p:nvPr/>
          </p:nvSpPr>
          <p:spPr>
            <a:xfrm>
              <a:off x="2366" y="1455"/>
              <a:ext cx="1411" cy="995"/>
            </a:xfrm>
            <a:custGeom>
              <a:avLst/>
              <a:gdLst/>
              <a:ahLst/>
              <a:cxnLst/>
              <a:rect l="0" t="0" r="0" b="0"/>
              <a:pathLst>
                <a:path w="2823" h="1990" extrusionOk="0">
                  <a:moveTo>
                    <a:pt x="166" y="0"/>
                  </a:moveTo>
                  <a:lnTo>
                    <a:pt x="2658" y="0"/>
                  </a:lnTo>
                  <a:lnTo>
                    <a:pt x="2691" y="4"/>
                  </a:lnTo>
                  <a:lnTo>
                    <a:pt x="2721" y="13"/>
                  </a:lnTo>
                  <a:lnTo>
                    <a:pt x="2750" y="29"/>
                  </a:lnTo>
                  <a:lnTo>
                    <a:pt x="2774" y="49"/>
                  </a:lnTo>
                  <a:lnTo>
                    <a:pt x="2795" y="73"/>
                  </a:lnTo>
                  <a:lnTo>
                    <a:pt x="2810" y="102"/>
                  </a:lnTo>
                  <a:lnTo>
                    <a:pt x="2819" y="133"/>
                  </a:lnTo>
                  <a:lnTo>
                    <a:pt x="2823" y="166"/>
                  </a:lnTo>
                  <a:lnTo>
                    <a:pt x="2819" y="200"/>
                  </a:lnTo>
                  <a:lnTo>
                    <a:pt x="2810" y="231"/>
                  </a:lnTo>
                  <a:lnTo>
                    <a:pt x="2794" y="260"/>
                  </a:lnTo>
                  <a:lnTo>
                    <a:pt x="2773" y="284"/>
                  </a:lnTo>
                  <a:lnTo>
                    <a:pt x="2748" y="305"/>
                  </a:lnTo>
                  <a:lnTo>
                    <a:pt x="2748" y="1884"/>
                  </a:lnTo>
                  <a:lnTo>
                    <a:pt x="2744" y="1908"/>
                  </a:lnTo>
                  <a:lnTo>
                    <a:pt x="2736" y="1930"/>
                  </a:lnTo>
                  <a:lnTo>
                    <a:pt x="2723" y="1949"/>
                  </a:lnTo>
                  <a:lnTo>
                    <a:pt x="2707" y="1967"/>
                  </a:lnTo>
                  <a:lnTo>
                    <a:pt x="2688" y="1980"/>
                  </a:lnTo>
                  <a:lnTo>
                    <a:pt x="2665" y="1988"/>
                  </a:lnTo>
                  <a:lnTo>
                    <a:pt x="2640" y="1990"/>
                  </a:lnTo>
                  <a:lnTo>
                    <a:pt x="923" y="1990"/>
                  </a:lnTo>
                  <a:lnTo>
                    <a:pt x="945" y="1944"/>
                  </a:lnTo>
                  <a:lnTo>
                    <a:pt x="964" y="1899"/>
                  </a:lnTo>
                  <a:lnTo>
                    <a:pt x="989" y="1837"/>
                  </a:lnTo>
                  <a:lnTo>
                    <a:pt x="1011" y="1807"/>
                  </a:lnTo>
                  <a:lnTo>
                    <a:pt x="1029" y="1776"/>
                  </a:lnTo>
                  <a:lnTo>
                    <a:pt x="2534" y="1776"/>
                  </a:lnTo>
                  <a:lnTo>
                    <a:pt x="2534" y="332"/>
                  </a:lnTo>
                  <a:lnTo>
                    <a:pt x="290" y="332"/>
                  </a:lnTo>
                  <a:lnTo>
                    <a:pt x="290" y="452"/>
                  </a:lnTo>
                  <a:lnTo>
                    <a:pt x="113" y="452"/>
                  </a:lnTo>
                  <a:lnTo>
                    <a:pt x="76" y="453"/>
                  </a:lnTo>
                  <a:lnTo>
                    <a:pt x="76" y="305"/>
                  </a:lnTo>
                  <a:lnTo>
                    <a:pt x="51" y="284"/>
                  </a:lnTo>
                  <a:lnTo>
                    <a:pt x="30" y="260"/>
                  </a:lnTo>
                  <a:lnTo>
                    <a:pt x="14" y="231"/>
                  </a:lnTo>
                  <a:lnTo>
                    <a:pt x="4" y="200"/>
                  </a:lnTo>
                  <a:lnTo>
                    <a:pt x="0" y="166"/>
                  </a:lnTo>
                  <a:lnTo>
                    <a:pt x="4" y="133"/>
                  </a:lnTo>
                  <a:lnTo>
                    <a:pt x="14" y="102"/>
                  </a:lnTo>
                  <a:lnTo>
                    <a:pt x="29" y="73"/>
                  </a:lnTo>
                  <a:lnTo>
                    <a:pt x="49" y="49"/>
                  </a:lnTo>
                  <a:lnTo>
                    <a:pt x="74" y="29"/>
                  </a:lnTo>
                  <a:lnTo>
                    <a:pt x="102" y="13"/>
                  </a:lnTo>
                  <a:lnTo>
                    <a:pt x="133" y="4"/>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45" name="Shape 8145"/>
            <p:cNvSpPr/>
            <p:nvPr/>
          </p:nvSpPr>
          <p:spPr>
            <a:xfrm>
              <a:off x="2866" y="1748"/>
              <a:ext cx="597" cy="399"/>
            </a:xfrm>
            <a:custGeom>
              <a:avLst/>
              <a:gdLst/>
              <a:ahLst/>
              <a:cxnLst/>
              <a:rect l="0" t="0" r="0" b="0"/>
              <a:pathLst>
                <a:path w="1193" h="798" extrusionOk="0">
                  <a:moveTo>
                    <a:pt x="1045" y="0"/>
                  </a:moveTo>
                  <a:lnTo>
                    <a:pt x="1066" y="4"/>
                  </a:lnTo>
                  <a:lnTo>
                    <a:pt x="1086" y="12"/>
                  </a:lnTo>
                  <a:lnTo>
                    <a:pt x="1103" y="25"/>
                  </a:lnTo>
                  <a:lnTo>
                    <a:pt x="1117" y="42"/>
                  </a:lnTo>
                  <a:lnTo>
                    <a:pt x="1127" y="61"/>
                  </a:lnTo>
                  <a:lnTo>
                    <a:pt x="1133" y="83"/>
                  </a:lnTo>
                  <a:lnTo>
                    <a:pt x="1193" y="497"/>
                  </a:lnTo>
                  <a:lnTo>
                    <a:pt x="1193" y="520"/>
                  </a:lnTo>
                  <a:lnTo>
                    <a:pt x="1189" y="542"/>
                  </a:lnTo>
                  <a:lnTo>
                    <a:pt x="1180" y="562"/>
                  </a:lnTo>
                  <a:lnTo>
                    <a:pt x="1168" y="578"/>
                  </a:lnTo>
                  <a:lnTo>
                    <a:pt x="1151" y="593"/>
                  </a:lnTo>
                  <a:lnTo>
                    <a:pt x="1132" y="602"/>
                  </a:lnTo>
                  <a:lnTo>
                    <a:pt x="1110" y="608"/>
                  </a:lnTo>
                  <a:lnTo>
                    <a:pt x="1103" y="609"/>
                  </a:lnTo>
                  <a:lnTo>
                    <a:pt x="1096" y="609"/>
                  </a:lnTo>
                  <a:lnTo>
                    <a:pt x="1073" y="607"/>
                  </a:lnTo>
                  <a:lnTo>
                    <a:pt x="1051" y="599"/>
                  </a:lnTo>
                  <a:lnTo>
                    <a:pt x="1033" y="586"/>
                  </a:lnTo>
                  <a:lnTo>
                    <a:pt x="1016" y="569"/>
                  </a:lnTo>
                  <a:lnTo>
                    <a:pt x="1005" y="549"/>
                  </a:lnTo>
                  <a:lnTo>
                    <a:pt x="999" y="526"/>
                  </a:lnTo>
                  <a:lnTo>
                    <a:pt x="974" y="351"/>
                  </a:lnTo>
                  <a:lnTo>
                    <a:pt x="675" y="757"/>
                  </a:lnTo>
                  <a:lnTo>
                    <a:pt x="660" y="775"/>
                  </a:lnTo>
                  <a:lnTo>
                    <a:pt x="641" y="786"/>
                  </a:lnTo>
                  <a:lnTo>
                    <a:pt x="621" y="794"/>
                  </a:lnTo>
                  <a:lnTo>
                    <a:pt x="600" y="798"/>
                  </a:lnTo>
                  <a:lnTo>
                    <a:pt x="578" y="796"/>
                  </a:lnTo>
                  <a:lnTo>
                    <a:pt x="556" y="790"/>
                  </a:lnTo>
                  <a:lnTo>
                    <a:pt x="69" y="575"/>
                  </a:lnTo>
                  <a:lnTo>
                    <a:pt x="41" y="605"/>
                  </a:lnTo>
                  <a:lnTo>
                    <a:pt x="38" y="544"/>
                  </a:lnTo>
                  <a:lnTo>
                    <a:pt x="30" y="483"/>
                  </a:lnTo>
                  <a:lnTo>
                    <a:pt x="17" y="426"/>
                  </a:lnTo>
                  <a:lnTo>
                    <a:pt x="0" y="370"/>
                  </a:lnTo>
                  <a:lnTo>
                    <a:pt x="19" y="362"/>
                  </a:lnTo>
                  <a:lnTo>
                    <a:pt x="40" y="359"/>
                  </a:lnTo>
                  <a:lnTo>
                    <a:pt x="62" y="361"/>
                  </a:lnTo>
                  <a:lnTo>
                    <a:pt x="83" y="367"/>
                  </a:lnTo>
                  <a:lnTo>
                    <a:pt x="563" y="578"/>
                  </a:lnTo>
                  <a:lnTo>
                    <a:pt x="821" y="227"/>
                  </a:lnTo>
                  <a:lnTo>
                    <a:pt x="636" y="254"/>
                  </a:lnTo>
                  <a:lnTo>
                    <a:pt x="614" y="254"/>
                  </a:lnTo>
                  <a:lnTo>
                    <a:pt x="592" y="250"/>
                  </a:lnTo>
                  <a:lnTo>
                    <a:pt x="572" y="241"/>
                  </a:lnTo>
                  <a:lnTo>
                    <a:pt x="555" y="228"/>
                  </a:lnTo>
                  <a:lnTo>
                    <a:pt x="541" y="212"/>
                  </a:lnTo>
                  <a:lnTo>
                    <a:pt x="531" y="192"/>
                  </a:lnTo>
                  <a:lnTo>
                    <a:pt x="525" y="171"/>
                  </a:lnTo>
                  <a:lnTo>
                    <a:pt x="525" y="147"/>
                  </a:lnTo>
                  <a:lnTo>
                    <a:pt x="528" y="127"/>
                  </a:lnTo>
                  <a:lnTo>
                    <a:pt x="538" y="107"/>
                  </a:lnTo>
                  <a:lnTo>
                    <a:pt x="550" y="90"/>
                  </a:lnTo>
                  <a:lnTo>
                    <a:pt x="566" y="76"/>
                  </a:lnTo>
                  <a:lnTo>
                    <a:pt x="586" y="65"/>
                  </a:lnTo>
                  <a:lnTo>
                    <a:pt x="608" y="60"/>
                  </a:lnTo>
                  <a:lnTo>
                    <a:pt x="1022" y="0"/>
                  </a:lnTo>
                  <a:lnTo>
                    <a:pt x="10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46" name="Shape 8146"/>
            <p:cNvSpPr/>
            <p:nvPr/>
          </p:nvSpPr>
          <p:spPr>
            <a:xfrm>
              <a:off x="1874" y="1773"/>
              <a:ext cx="1204" cy="1459"/>
            </a:xfrm>
            <a:custGeom>
              <a:avLst/>
              <a:gdLst/>
              <a:ahLst/>
              <a:cxnLst/>
              <a:rect l="0" t="0" r="0" b="0"/>
              <a:pathLst>
                <a:path w="2407" h="2919" extrusionOk="0">
                  <a:moveTo>
                    <a:pt x="1426" y="1529"/>
                  </a:moveTo>
                  <a:lnTo>
                    <a:pt x="1415" y="1533"/>
                  </a:lnTo>
                  <a:lnTo>
                    <a:pt x="1374" y="1551"/>
                  </a:lnTo>
                  <a:lnTo>
                    <a:pt x="1334" y="1562"/>
                  </a:lnTo>
                  <a:lnTo>
                    <a:pt x="1322" y="1566"/>
                  </a:lnTo>
                  <a:lnTo>
                    <a:pt x="1314" y="1573"/>
                  </a:lnTo>
                  <a:lnTo>
                    <a:pt x="1309" y="1584"/>
                  </a:lnTo>
                  <a:lnTo>
                    <a:pt x="1306" y="1595"/>
                  </a:lnTo>
                  <a:lnTo>
                    <a:pt x="1306" y="1678"/>
                  </a:lnTo>
                  <a:lnTo>
                    <a:pt x="1302" y="1681"/>
                  </a:lnTo>
                  <a:lnTo>
                    <a:pt x="1297" y="1684"/>
                  </a:lnTo>
                  <a:lnTo>
                    <a:pt x="1294" y="1688"/>
                  </a:lnTo>
                  <a:lnTo>
                    <a:pt x="1287" y="1699"/>
                  </a:lnTo>
                  <a:lnTo>
                    <a:pt x="1285" y="1713"/>
                  </a:lnTo>
                  <a:lnTo>
                    <a:pt x="1304" y="1891"/>
                  </a:lnTo>
                  <a:lnTo>
                    <a:pt x="1307" y="1903"/>
                  </a:lnTo>
                  <a:lnTo>
                    <a:pt x="1315" y="1913"/>
                  </a:lnTo>
                  <a:lnTo>
                    <a:pt x="1328" y="1920"/>
                  </a:lnTo>
                  <a:lnTo>
                    <a:pt x="1333" y="1920"/>
                  </a:lnTo>
                  <a:lnTo>
                    <a:pt x="1336" y="1921"/>
                  </a:lnTo>
                  <a:lnTo>
                    <a:pt x="1347" y="1918"/>
                  </a:lnTo>
                  <a:lnTo>
                    <a:pt x="1356" y="1914"/>
                  </a:lnTo>
                  <a:lnTo>
                    <a:pt x="1364" y="1907"/>
                  </a:lnTo>
                  <a:lnTo>
                    <a:pt x="1457" y="1782"/>
                  </a:lnTo>
                  <a:lnTo>
                    <a:pt x="1462" y="1773"/>
                  </a:lnTo>
                  <a:lnTo>
                    <a:pt x="1464" y="1763"/>
                  </a:lnTo>
                  <a:lnTo>
                    <a:pt x="1464" y="1563"/>
                  </a:lnTo>
                  <a:lnTo>
                    <a:pt x="1462" y="1551"/>
                  </a:lnTo>
                  <a:lnTo>
                    <a:pt x="1456" y="1542"/>
                  </a:lnTo>
                  <a:lnTo>
                    <a:pt x="1448" y="1534"/>
                  </a:lnTo>
                  <a:lnTo>
                    <a:pt x="1437" y="1530"/>
                  </a:lnTo>
                  <a:lnTo>
                    <a:pt x="1426" y="1529"/>
                  </a:lnTo>
                  <a:close/>
                  <a:moveTo>
                    <a:pt x="982" y="1529"/>
                  </a:moveTo>
                  <a:lnTo>
                    <a:pt x="970" y="1530"/>
                  </a:lnTo>
                  <a:lnTo>
                    <a:pt x="959" y="1534"/>
                  </a:lnTo>
                  <a:lnTo>
                    <a:pt x="951" y="1542"/>
                  </a:lnTo>
                  <a:lnTo>
                    <a:pt x="945" y="1551"/>
                  </a:lnTo>
                  <a:lnTo>
                    <a:pt x="943" y="1563"/>
                  </a:lnTo>
                  <a:lnTo>
                    <a:pt x="943" y="1763"/>
                  </a:lnTo>
                  <a:lnTo>
                    <a:pt x="945" y="1773"/>
                  </a:lnTo>
                  <a:lnTo>
                    <a:pt x="950" y="1782"/>
                  </a:lnTo>
                  <a:lnTo>
                    <a:pt x="1044" y="1907"/>
                  </a:lnTo>
                  <a:lnTo>
                    <a:pt x="1051" y="1915"/>
                  </a:lnTo>
                  <a:lnTo>
                    <a:pt x="1060" y="1918"/>
                  </a:lnTo>
                  <a:lnTo>
                    <a:pt x="1071" y="1921"/>
                  </a:lnTo>
                  <a:lnTo>
                    <a:pt x="1074" y="1921"/>
                  </a:lnTo>
                  <a:lnTo>
                    <a:pt x="1079" y="1920"/>
                  </a:lnTo>
                  <a:lnTo>
                    <a:pt x="1092" y="1914"/>
                  </a:lnTo>
                  <a:lnTo>
                    <a:pt x="1100" y="1903"/>
                  </a:lnTo>
                  <a:lnTo>
                    <a:pt x="1103" y="1891"/>
                  </a:lnTo>
                  <a:lnTo>
                    <a:pt x="1122" y="1713"/>
                  </a:lnTo>
                  <a:lnTo>
                    <a:pt x="1120" y="1699"/>
                  </a:lnTo>
                  <a:lnTo>
                    <a:pt x="1114" y="1688"/>
                  </a:lnTo>
                  <a:lnTo>
                    <a:pt x="1110" y="1684"/>
                  </a:lnTo>
                  <a:lnTo>
                    <a:pt x="1105" y="1681"/>
                  </a:lnTo>
                  <a:lnTo>
                    <a:pt x="1101" y="1678"/>
                  </a:lnTo>
                  <a:lnTo>
                    <a:pt x="1101" y="1595"/>
                  </a:lnTo>
                  <a:lnTo>
                    <a:pt x="1099" y="1584"/>
                  </a:lnTo>
                  <a:lnTo>
                    <a:pt x="1093" y="1573"/>
                  </a:lnTo>
                  <a:lnTo>
                    <a:pt x="1085" y="1566"/>
                  </a:lnTo>
                  <a:lnTo>
                    <a:pt x="1073" y="1562"/>
                  </a:lnTo>
                  <a:lnTo>
                    <a:pt x="1033" y="1551"/>
                  </a:lnTo>
                  <a:lnTo>
                    <a:pt x="992" y="1533"/>
                  </a:lnTo>
                  <a:lnTo>
                    <a:pt x="982" y="1529"/>
                  </a:lnTo>
                  <a:close/>
                  <a:moveTo>
                    <a:pt x="1044" y="634"/>
                  </a:moveTo>
                  <a:lnTo>
                    <a:pt x="1004" y="637"/>
                  </a:lnTo>
                  <a:lnTo>
                    <a:pt x="965" y="642"/>
                  </a:lnTo>
                  <a:lnTo>
                    <a:pt x="928" y="652"/>
                  </a:lnTo>
                  <a:lnTo>
                    <a:pt x="893" y="662"/>
                  </a:lnTo>
                  <a:lnTo>
                    <a:pt x="862" y="674"/>
                  </a:lnTo>
                  <a:lnTo>
                    <a:pt x="834" y="685"/>
                  </a:lnTo>
                  <a:lnTo>
                    <a:pt x="812" y="695"/>
                  </a:lnTo>
                  <a:lnTo>
                    <a:pt x="802" y="704"/>
                  </a:lnTo>
                  <a:lnTo>
                    <a:pt x="796" y="714"/>
                  </a:lnTo>
                  <a:lnTo>
                    <a:pt x="794" y="726"/>
                  </a:lnTo>
                  <a:lnTo>
                    <a:pt x="794" y="786"/>
                  </a:lnTo>
                  <a:lnTo>
                    <a:pt x="780" y="786"/>
                  </a:lnTo>
                  <a:lnTo>
                    <a:pt x="767" y="788"/>
                  </a:lnTo>
                  <a:lnTo>
                    <a:pt x="757" y="795"/>
                  </a:lnTo>
                  <a:lnTo>
                    <a:pt x="749" y="805"/>
                  </a:lnTo>
                  <a:lnTo>
                    <a:pt x="747" y="819"/>
                  </a:lnTo>
                  <a:lnTo>
                    <a:pt x="747" y="873"/>
                  </a:lnTo>
                  <a:lnTo>
                    <a:pt x="749" y="885"/>
                  </a:lnTo>
                  <a:lnTo>
                    <a:pt x="754" y="894"/>
                  </a:lnTo>
                  <a:lnTo>
                    <a:pt x="762" y="902"/>
                  </a:lnTo>
                  <a:lnTo>
                    <a:pt x="794" y="923"/>
                  </a:lnTo>
                  <a:lnTo>
                    <a:pt x="796" y="937"/>
                  </a:lnTo>
                  <a:lnTo>
                    <a:pt x="803" y="973"/>
                  </a:lnTo>
                  <a:lnTo>
                    <a:pt x="814" y="1011"/>
                  </a:lnTo>
                  <a:lnTo>
                    <a:pt x="827" y="1050"/>
                  </a:lnTo>
                  <a:lnTo>
                    <a:pt x="845" y="1090"/>
                  </a:lnTo>
                  <a:lnTo>
                    <a:pt x="865" y="1132"/>
                  </a:lnTo>
                  <a:lnTo>
                    <a:pt x="890" y="1174"/>
                  </a:lnTo>
                  <a:lnTo>
                    <a:pt x="916" y="1214"/>
                  </a:lnTo>
                  <a:lnTo>
                    <a:pt x="946" y="1256"/>
                  </a:lnTo>
                  <a:lnTo>
                    <a:pt x="976" y="1290"/>
                  </a:lnTo>
                  <a:lnTo>
                    <a:pt x="1004" y="1320"/>
                  </a:lnTo>
                  <a:lnTo>
                    <a:pt x="1030" y="1345"/>
                  </a:lnTo>
                  <a:lnTo>
                    <a:pt x="1056" y="1362"/>
                  </a:lnTo>
                  <a:lnTo>
                    <a:pt x="1078" y="1376"/>
                  </a:lnTo>
                  <a:lnTo>
                    <a:pt x="1097" y="1383"/>
                  </a:lnTo>
                  <a:lnTo>
                    <a:pt x="1114" y="1385"/>
                  </a:lnTo>
                  <a:lnTo>
                    <a:pt x="1294" y="1385"/>
                  </a:lnTo>
                  <a:lnTo>
                    <a:pt x="1310" y="1383"/>
                  </a:lnTo>
                  <a:lnTo>
                    <a:pt x="1329" y="1376"/>
                  </a:lnTo>
                  <a:lnTo>
                    <a:pt x="1351" y="1362"/>
                  </a:lnTo>
                  <a:lnTo>
                    <a:pt x="1377" y="1345"/>
                  </a:lnTo>
                  <a:lnTo>
                    <a:pt x="1403" y="1320"/>
                  </a:lnTo>
                  <a:lnTo>
                    <a:pt x="1431" y="1290"/>
                  </a:lnTo>
                  <a:lnTo>
                    <a:pt x="1461" y="1256"/>
                  </a:lnTo>
                  <a:lnTo>
                    <a:pt x="1491" y="1214"/>
                  </a:lnTo>
                  <a:lnTo>
                    <a:pt x="1517" y="1174"/>
                  </a:lnTo>
                  <a:lnTo>
                    <a:pt x="1542" y="1132"/>
                  </a:lnTo>
                  <a:lnTo>
                    <a:pt x="1562" y="1090"/>
                  </a:lnTo>
                  <a:lnTo>
                    <a:pt x="1580" y="1050"/>
                  </a:lnTo>
                  <a:lnTo>
                    <a:pt x="1594" y="1010"/>
                  </a:lnTo>
                  <a:lnTo>
                    <a:pt x="1604" y="973"/>
                  </a:lnTo>
                  <a:lnTo>
                    <a:pt x="1611" y="937"/>
                  </a:lnTo>
                  <a:lnTo>
                    <a:pt x="1613" y="923"/>
                  </a:lnTo>
                  <a:lnTo>
                    <a:pt x="1646" y="902"/>
                  </a:lnTo>
                  <a:lnTo>
                    <a:pt x="1654" y="894"/>
                  </a:lnTo>
                  <a:lnTo>
                    <a:pt x="1658" y="885"/>
                  </a:lnTo>
                  <a:lnTo>
                    <a:pt x="1661" y="873"/>
                  </a:lnTo>
                  <a:lnTo>
                    <a:pt x="1661" y="819"/>
                  </a:lnTo>
                  <a:lnTo>
                    <a:pt x="1658" y="805"/>
                  </a:lnTo>
                  <a:lnTo>
                    <a:pt x="1650" y="795"/>
                  </a:lnTo>
                  <a:lnTo>
                    <a:pt x="1640" y="788"/>
                  </a:lnTo>
                  <a:lnTo>
                    <a:pt x="1627" y="786"/>
                  </a:lnTo>
                  <a:lnTo>
                    <a:pt x="1609" y="786"/>
                  </a:lnTo>
                  <a:lnTo>
                    <a:pt x="1606" y="781"/>
                  </a:lnTo>
                  <a:lnTo>
                    <a:pt x="1603" y="777"/>
                  </a:lnTo>
                  <a:lnTo>
                    <a:pt x="1598" y="774"/>
                  </a:lnTo>
                  <a:lnTo>
                    <a:pt x="1588" y="769"/>
                  </a:lnTo>
                  <a:lnTo>
                    <a:pt x="1577" y="769"/>
                  </a:lnTo>
                  <a:lnTo>
                    <a:pt x="1566" y="772"/>
                  </a:lnTo>
                  <a:lnTo>
                    <a:pt x="1522" y="789"/>
                  </a:lnTo>
                  <a:lnTo>
                    <a:pt x="1478" y="798"/>
                  </a:lnTo>
                  <a:lnTo>
                    <a:pt x="1434" y="802"/>
                  </a:lnTo>
                  <a:lnTo>
                    <a:pt x="1396" y="799"/>
                  </a:lnTo>
                  <a:lnTo>
                    <a:pt x="1360" y="791"/>
                  </a:lnTo>
                  <a:lnTo>
                    <a:pt x="1326" y="779"/>
                  </a:lnTo>
                  <a:lnTo>
                    <a:pt x="1292" y="760"/>
                  </a:lnTo>
                  <a:lnTo>
                    <a:pt x="1260" y="737"/>
                  </a:lnTo>
                  <a:lnTo>
                    <a:pt x="1230" y="709"/>
                  </a:lnTo>
                  <a:lnTo>
                    <a:pt x="1205" y="686"/>
                  </a:lnTo>
                  <a:lnTo>
                    <a:pt x="1177" y="668"/>
                  </a:lnTo>
                  <a:lnTo>
                    <a:pt x="1147" y="653"/>
                  </a:lnTo>
                  <a:lnTo>
                    <a:pt x="1115" y="642"/>
                  </a:lnTo>
                  <a:lnTo>
                    <a:pt x="1080" y="637"/>
                  </a:lnTo>
                  <a:lnTo>
                    <a:pt x="1044" y="634"/>
                  </a:lnTo>
                  <a:close/>
                  <a:moveTo>
                    <a:pt x="1119" y="0"/>
                  </a:moveTo>
                  <a:lnTo>
                    <a:pt x="1288" y="0"/>
                  </a:lnTo>
                  <a:lnTo>
                    <a:pt x="1349" y="4"/>
                  </a:lnTo>
                  <a:lnTo>
                    <a:pt x="1408" y="14"/>
                  </a:lnTo>
                  <a:lnTo>
                    <a:pt x="1463" y="30"/>
                  </a:lnTo>
                  <a:lnTo>
                    <a:pt x="1517" y="53"/>
                  </a:lnTo>
                  <a:lnTo>
                    <a:pt x="1567" y="81"/>
                  </a:lnTo>
                  <a:lnTo>
                    <a:pt x="1613" y="115"/>
                  </a:lnTo>
                  <a:lnTo>
                    <a:pt x="1656" y="153"/>
                  </a:lnTo>
                  <a:lnTo>
                    <a:pt x="1694" y="195"/>
                  </a:lnTo>
                  <a:lnTo>
                    <a:pt x="1727" y="242"/>
                  </a:lnTo>
                  <a:lnTo>
                    <a:pt x="1756" y="292"/>
                  </a:lnTo>
                  <a:lnTo>
                    <a:pt x="1778" y="346"/>
                  </a:lnTo>
                  <a:lnTo>
                    <a:pt x="1796" y="402"/>
                  </a:lnTo>
                  <a:lnTo>
                    <a:pt x="1806" y="461"/>
                  </a:lnTo>
                  <a:lnTo>
                    <a:pt x="1809" y="521"/>
                  </a:lnTo>
                  <a:lnTo>
                    <a:pt x="1809" y="685"/>
                  </a:lnTo>
                  <a:lnTo>
                    <a:pt x="1822" y="707"/>
                  </a:lnTo>
                  <a:lnTo>
                    <a:pt x="1831" y="729"/>
                  </a:lnTo>
                  <a:lnTo>
                    <a:pt x="1837" y="753"/>
                  </a:lnTo>
                  <a:lnTo>
                    <a:pt x="1839" y="779"/>
                  </a:lnTo>
                  <a:lnTo>
                    <a:pt x="1839" y="895"/>
                  </a:lnTo>
                  <a:lnTo>
                    <a:pt x="1836" y="923"/>
                  </a:lnTo>
                  <a:lnTo>
                    <a:pt x="1829" y="950"/>
                  </a:lnTo>
                  <a:lnTo>
                    <a:pt x="1817" y="975"/>
                  </a:lnTo>
                  <a:lnTo>
                    <a:pt x="1801" y="998"/>
                  </a:lnTo>
                  <a:lnTo>
                    <a:pt x="1782" y="1018"/>
                  </a:lnTo>
                  <a:lnTo>
                    <a:pt x="1767" y="1062"/>
                  </a:lnTo>
                  <a:lnTo>
                    <a:pt x="1748" y="1107"/>
                  </a:lnTo>
                  <a:lnTo>
                    <a:pt x="1725" y="1160"/>
                  </a:lnTo>
                  <a:lnTo>
                    <a:pt x="1699" y="1213"/>
                  </a:lnTo>
                  <a:lnTo>
                    <a:pt x="1669" y="1266"/>
                  </a:lnTo>
                  <a:lnTo>
                    <a:pt x="1635" y="1318"/>
                  </a:lnTo>
                  <a:lnTo>
                    <a:pt x="1614" y="1348"/>
                  </a:lnTo>
                  <a:lnTo>
                    <a:pt x="1589" y="1380"/>
                  </a:lnTo>
                  <a:lnTo>
                    <a:pt x="1559" y="1415"/>
                  </a:lnTo>
                  <a:lnTo>
                    <a:pt x="1579" y="1430"/>
                  </a:lnTo>
                  <a:lnTo>
                    <a:pt x="1595" y="1447"/>
                  </a:lnTo>
                  <a:lnTo>
                    <a:pt x="1607" y="1466"/>
                  </a:lnTo>
                  <a:lnTo>
                    <a:pt x="1617" y="1485"/>
                  </a:lnTo>
                  <a:lnTo>
                    <a:pt x="1987" y="1597"/>
                  </a:lnTo>
                  <a:lnTo>
                    <a:pt x="2015" y="1609"/>
                  </a:lnTo>
                  <a:lnTo>
                    <a:pt x="2040" y="1627"/>
                  </a:lnTo>
                  <a:lnTo>
                    <a:pt x="2066" y="1652"/>
                  </a:lnTo>
                  <a:lnTo>
                    <a:pt x="2090" y="1682"/>
                  </a:lnTo>
                  <a:lnTo>
                    <a:pt x="2113" y="1718"/>
                  </a:lnTo>
                  <a:lnTo>
                    <a:pt x="2136" y="1758"/>
                  </a:lnTo>
                  <a:lnTo>
                    <a:pt x="2158" y="1802"/>
                  </a:lnTo>
                  <a:lnTo>
                    <a:pt x="2180" y="1850"/>
                  </a:lnTo>
                  <a:lnTo>
                    <a:pt x="2199" y="1901"/>
                  </a:lnTo>
                  <a:lnTo>
                    <a:pt x="2219" y="1955"/>
                  </a:lnTo>
                  <a:lnTo>
                    <a:pt x="2237" y="2012"/>
                  </a:lnTo>
                  <a:lnTo>
                    <a:pt x="2255" y="2070"/>
                  </a:lnTo>
                  <a:lnTo>
                    <a:pt x="2272" y="2129"/>
                  </a:lnTo>
                  <a:lnTo>
                    <a:pt x="2288" y="2189"/>
                  </a:lnTo>
                  <a:lnTo>
                    <a:pt x="2303" y="2249"/>
                  </a:lnTo>
                  <a:lnTo>
                    <a:pt x="2317" y="2309"/>
                  </a:lnTo>
                  <a:lnTo>
                    <a:pt x="2330" y="2368"/>
                  </a:lnTo>
                  <a:lnTo>
                    <a:pt x="2342" y="2424"/>
                  </a:lnTo>
                  <a:lnTo>
                    <a:pt x="2353" y="2481"/>
                  </a:lnTo>
                  <a:lnTo>
                    <a:pt x="2363" y="2534"/>
                  </a:lnTo>
                  <a:lnTo>
                    <a:pt x="2372" y="2584"/>
                  </a:lnTo>
                  <a:lnTo>
                    <a:pt x="2381" y="2631"/>
                  </a:lnTo>
                  <a:lnTo>
                    <a:pt x="2388" y="2674"/>
                  </a:lnTo>
                  <a:lnTo>
                    <a:pt x="2393" y="2712"/>
                  </a:lnTo>
                  <a:lnTo>
                    <a:pt x="2398" y="2745"/>
                  </a:lnTo>
                  <a:lnTo>
                    <a:pt x="2403" y="2773"/>
                  </a:lnTo>
                  <a:lnTo>
                    <a:pt x="2405" y="2795"/>
                  </a:lnTo>
                  <a:lnTo>
                    <a:pt x="2407" y="2811"/>
                  </a:lnTo>
                  <a:lnTo>
                    <a:pt x="2407" y="2819"/>
                  </a:lnTo>
                  <a:lnTo>
                    <a:pt x="2404" y="2846"/>
                  </a:lnTo>
                  <a:lnTo>
                    <a:pt x="2393" y="2869"/>
                  </a:lnTo>
                  <a:lnTo>
                    <a:pt x="2378" y="2890"/>
                  </a:lnTo>
                  <a:lnTo>
                    <a:pt x="2359" y="2905"/>
                  </a:lnTo>
                  <a:lnTo>
                    <a:pt x="2334" y="2915"/>
                  </a:lnTo>
                  <a:lnTo>
                    <a:pt x="2309" y="2919"/>
                  </a:lnTo>
                  <a:lnTo>
                    <a:pt x="98" y="2919"/>
                  </a:lnTo>
                  <a:lnTo>
                    <a:pt x="73" y="2915"/>
                  </a:lnTo>
                  <a:lnTo>
                    <a:pt x="48" y="2905"/>
                  </a:lnTo>
                  <a:lnTo>
                    <a:pt x="29" y="2890"/>
                  </a:lnTo>
                  <a:lnTo>
                    <a:pt x="14" y="2869"/>
                  </a:lnTo>
                  <a:lnTo>
                    <a:pt x="3" y="2846"/>
                  </a:lnTo>
                  <a:lnTo>
                    <a:pt x="0" y="2819"/>
                  </a:lnTo>
                  <a:lnTo>
                    <a:pt x="0" y="2811"/>
                  </a:lnTo>
                  <a:lnTo>
                    <a:pt x="1" y="2804"/>
                  </a:lnTo>
                  <a:lnTo>
                    <a:pt x="1" y="2804"/>
                  </a:lnTo>
                  <a:lnTo>
                    <a:pt x="2" y="2800"/>
                  </a:lnTo>
                  <a:lnTo>
                    <a:pt x="3" y="2788"/>
                  </a:lnTo>
                  <a:lnTo>
                    <a:pt x="6" y="2770"/>
                  </a:lnTo>
                  <a:lnTo>
                    <a:pt x="10" y="2745"/>
                  </a:lnTo>
                  <a:lnTo>
                    <a:pt x="15" y="2714"/>
                  </a:lnTo>
                  <a:lnTo>
                    <a:pt x="21" y="2678"/>
                  </a:lnTo>
                  <a:lnTo>
                    <a:pt x="28" y="2637"/>
                  </a:lnTo>
                  <a:lnTo>
                    <a:pt x="36" y="2592"/>
                  </a:lnTo>
                  <a:lnTo>
                    <a:pt x="45" y="2542"/>
                  </a:lnTo>
                  <a:lnTo>
                    <a:pt x="55" y="2490"/>
                  </a:lnTo>
                  <a:lnTo>
                    <a:pt x="66" y="2435"/>
                  </a:lnTo>
                  <a:lnTo>
                    <a:pt x="78" y="2378"/>
                  </a:lnTo>
                  <a:lnTo>
                    <a:pt x="91" y="2319"/>
                  </a:lnTo>
                  <a:lnTo>
                    <a:pt x="105" y="2259"/>
                  </a:lnTo>
                  <a:lnTo>
                    <a:pt x="120" y="2199"/>
                  </a:lnTo>
                  <a:lnTo>
                    <a:pt x="136" y="2138"/>
                  </a:lnTo>
                  <a:lnTo>
                    <a:pt x="152" y="2079"/>
                  </a:lnTo>
                  <a:lnTo>
                    <a:pt x="170" y="2020"/>
                  </a:lnTo>
                  <a:lnTo>
                    <a:pt x="188" y="1962"/>
                  </a:lnTo>
                  <a:lnTo>
                    <a:pt x="208" y="1908"/>
                  </a:lnTo>
                  <a:lnTo>
                    <a:pt x="228" y="1855"/>
                  </a:lnTo>
                  <a:lnTo>
                    <a:pt x="249" y="1806"/>
                  </a:lnTo>
                  <a:lnTo>
                    <a:pt x="271" y="1760"/>
                  </a:lnTo>
                  <a:lnTo>
                    <a:pt x="294" y="1720"/>
                  </a:lnTo>
                  <a:lnTo>
                    <a:pt x="317" y="1683"/>
                  </a:lnTo>
                  <a:lnTo>
                    <a:pt x="342" y="1653"/>
                  </a:lnTo>
                  <a:lnTo>
                    <a:pt x="367" y="1627"/>
                  </a:lnTo>
                  <a:lnTo>
                    <a:pt x="392" y="1609"/>
                  </a:lnTo>
                  <a:lnTo>
                    <a:pt x="420" y="1597"/>
                  </a:lnTo>
                  <a:lnTo>
                    <a:pt x="792" y="1485"/>
                  </a:lnTo>
                  <a:lnTo>
                    <a:pt x="800" y="1466"/>
                  </a:lnTo>
                  <a:lnTo>
                    <a:pt x="812" y="1447"/>
                  </a:lnTo>
                  <a:lnTo>
                    <a:pt x="829" y="1430"/>
                  </a:lnTo>
                  <a:lnTo>
                    <a:pt x="848" y="1415"/>
                  </a:lnTo>
                  <a:lnTo>
                    <a:pt x="819" y="1380"/>
                  </a:lnTo>
                  <a:lnTo>
                    <a:pt x="794" y="1348"/>
                  </a:lnTo>
                  <a:lnTo>
                    <a:pt x="772" y="1318"/>
                  </a:lnTo>
                  <a:lnTo>
                    <a:pt x="739" y="1266"/>
                  </a:lnTo>
                  <a:lnTo>
                    <a:pt x="709" y="1213"/>
                  </a:lnTo>
                  <a:lnTo>
                    <a:pt x="682" y="1160"/>
                  </a:lnTo>
                  <a:lnTo>
                    <a:pt x="659" y="1107"/>
                  </a:lnTo>
                  <a:lnTo>
                    <a:pt x="642" y="1062"/>
                  </a:lnTo>
                  <a:lnTo>
                    <a:pt x="625" y="1018"/>
                  </a:lnTo>
                  <a:lnTo>
                    <a:pt x="606" y="998"/>
                  </a:lnTo>
                  <a:lnTo>
                    <a:pt x="590" y="975"/>
                  </a:lnTo>
                  <a:lnTo>
                    <a:pt x="578" y="950"/>
                  </a:lnTo>
                  <a:lnTo>
                    <a:pt x="571" y="923"/>
                  </a:lnTo>
                  <a:lnTo>
                    <a:pt x="568" y="895"/>
                  </a:lnTo>
                  <a:lnTo>
                    <a:pt x="568" y="779"/>
                  </a:lnTo>
                  <a:lnTo>
                    <a:pt x="570" y="753"/>
                  </a:lnTo>
                  <a:lnTo>
                    <a:pt x="576" y="729"/>
                  </a:lnTo>
                  <a:lnTo>
                    <a:pt x="585" y="707"/>
                  </a:lnTo>
                  <a:lnTo>
                    <a:pt x="598" y="685"/>
                  </a:lnTo>
                  <a:lnTo>
                    <a:pt x="598" y="521"/>
                  </a:lnTo>
                  <a:lnTo>
                    <a:pt x="601" y="461"/>
                  </a:lnTo>
                  <a:lnTo>
                    <a:pt x="612" y="402"/>
                  </a:lnTo>
                  <a:lnTo>
                    <a:pt x="629" y="346"/>
                  </a:lnTo>
                  <a:lnTo>
                    <a:pt x="651" y="292"/>
                  </a:lnTo>
                  <a:lnTo>
                    <a:pt x="680" y="242"/>
                  </a:lnTo>
                  <a:lnTo>
                    <a:pt x="713" y="195"/>
                  </a:lnTo>
                  <a:lnTo>
                    <a:pt x="751" y="153"/>
                  </a:lnTo>
                  <a:lnTo>
                    <a:pt x="794" y="115"/>
                  </a:lnTo>
                  <a:lnTo>
                    <a:pt x="840" y="81"/>
                  </a:lnTo>
                  <a:lnTo>
                    <a:pt x="890" y="53"/>
                  </a:lnTo>
                  <a:lnTo>
                    <a:pt x="944" y="30"/>
                  </a:lnTo>
                  <a:lnTo>
                    <a:pt x="999" y="14"/>
                  </a:lnTo>
                  <a:lnTo>
                    <a:pt x="1058" y="4"/>
                  </a:lnTo>
                  <a:lnTo>
                    <a:pt x="1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47" name="Shape 8147"/>
          <p:cNvGrpSpPr/>
          <p:nvPr/>
        </p:nvGrpSpPr>
        <p:grpSpPr>
          <a:xfrm>
            <a:off x="3217715" y="476918"/>
            <a:ext cx="260760" cy="250427"/>
            <a:chOff x="1118" y="1766"/>
            <a:chExt cx="2044" cy="1963"/>
          </a:xfrm>
        </p:grpSpPr>
        <p:sp>
          <p:nvSpPr>
            <p:cNvPr id="8148" name="Shape 8148"/>
            <p:cNvSpPr/>
            <p:nvPr/>
          </p:nvSpPr>
          <p:spPr>
            <a:xfrm>
              <a:off x="1638" y="1766"/>
              <a:ext cx="969" cy="337"/>
            </a:xfrm>
            <a:custGeom>
              <a:avLst/>
              <a:gdLst/>
              <a:ahLst/>
              <a:cxnLst/>
              <a:rect l="0" t="0" r="0" b="0"/>
              <a:pathLst>
                <a:path w="1938" h="675" extrusionOk="0">
                  <a:moveTo>
                    <a:pt x="895" y="0"/>
                  </a:moveTo>
                  <a:lnTo>
                    <a:pt x="980" y="0"/>
                  </a:lnTo>
                  <a:lnTo>
                    <a:pt x="1065" y="6"/>
                  </a:lnTo>
                  <a:lnTo>
                    <a:pt x="1149" y="17"/>
                  </a:lnTo>
                  <a:lnTo>
                    <a:pt x="1232" y="35"/>
                  </a:lnTo>
                  <a:lnTo>
                    <a:pt x="1314" y="58"/>
                  </a:lnTo>
                  <a:lnTo>
                    <a:pt x="1394" y="87"/>
                  </a:lnTo>
                  <a:lnTo>
                    <a:pt x="1474" y="120"/>
                  </a:lnTo>
                  <a:lnTo>
                    <a:pt x="1550" y="160"/>
                  </a:lnTo>
                  <a:lnTo>
                    <a:pt x="1625" y="206"/>
                  </a:lnTo>
                  <a:lnTo>
                    <a:pt x="1767" y="63"/>
                  </a:lnTo>
                  <a:lnTo>
                    <a:pt x="1786" y="48"/>
                  </a:lnTo>
                  <a:lnTo>
                    <a:pt x="1807" y="38"/>
                  </a:lnTo>
                  <a:lnTo>
                    <a:pt x="1830" y="35"/>
                  </a:lnTo>
                  <a:lnTo>
                    <a:pt x="1853" y="35"/>
                  </a:lnTo>
                  <a:lnTo>
                    <a:pt x="1876" y="42"/>
                  </a:lnTo>
                  <a:lnTo>
                    <a:pt x="1897" y="53"/>
                  </a:lnTo>
                  <a:lnTo>
                    <a:pt x="1913" y="69"/>
                  </a:lnTo>
                  <a:lnTo>
                    <a:pt x="1927" y="88"/>
                  </a:lnTo>
                  <a:lnTo>
                    <a:pt x="1935" y="110"/>
                  </a:lnTo>
                  <a:lnTo>
                    <a:pt x="1938" y="134"/>
                  </a:lnTo>
                  <a:lnTo>
                    <a:pt x="1938" y="575"/>
                  </a:lnTo>
                  <a:lnTo>
                    <a:pt x="1935" y="601"/>
                  </a:lnTo>
                  <a:lnTo>
                    <a:pt x="1925" y="625"/>
                  </a:lnTo>
                  <a:lnTo>
                    <a:pt x="1908" y="645"/>
                  </a:lnTo>
                  <a:lnTo>
                    <a:pt x="1889" y="661"/>
                  </a:lnTo>
                  <a:lnTo>
                    <a:pt x="1864" y="671"/>
                  </a:lnTo>
                  <a:lnTo>
                    <a:pt x="1838" y="675"/>
                  </a:lnTo>
                  <a:lnTo>
                    <a:pt x="1397" y="675"/>
                  </a:lnTo>
                  <a:lnTo>
                    <a:pt x="1373" y="672"/>
                  </a:lnTo>
                  <a:lnTo>
                    <a:pt x="1352" y="663"/>
                  </a:lnTo>
                  <a:lnTo>
                    <a:pt x="1332" y="651"/>
                  </a:lnTo>
                  <a:lnTo>
                    <a:pt x="1316" y="634"/>
                  </a:lnTo>
                  <a:lnTo>
                    <a:pt x="1305" y="614"/>
                  </a:lnTo>
                  <a:lnTo>
                    <a:pt x="1299" y="590"/>
                  </a:lnTo>
                  <a:lnTo>
                    <a:pt x="1298" y="567"/>
                  </a:lnTo>
                  <a:lnTo>
                    <a:pt x="1303" y="544"/>
                  </a:lnTo>
                  <a:lnTo>
                    <a:pt x="1312" y="523"/>
                  </a:lnTo>
                  <a:lnTo>
                    <a:pt x="1327" y="505"/>
                  </a:lnTo>
                  <a:lnTo>
                    <a:pt x="1426" y="405"/>
                  </a:lnTo>
                  <a:lnTo>
                    <a:pt x="1358" y="369"/>
                  </a:lnTo>
                  <a:lnTo>
                    <a:pt x="1289" y="338"/>
                  </a:lnTo>
                  <a:lnTo>
                    <a:pt x="1217" y="315"/>
                  </a:lnTo>
                  <a:lnTo>
                    <a:pt x="1144" y="295"/>
                  </a:lnTo>
                  <a:lnTo>
                    <a:pt x="1071" y="283"/>
                  </a:lnTo>
                  <a:lnTo>
                    <a:pt x="996" y="274"/>
                  </a:lnTo>
                  <a:lnTo>
                    <a:pt x="921" y="273"/>
                  </a:lnTo>
                  <a:lnTo>
                    <a:pt x="847" y="276"/>
                  </a:lnTo>
                  <a:lnTo>
                    <a:pt x="772" y="285"/>
                  </a:lnTo>
                  <a:lnTo>
                    <a:pt x="699" y="300"/>
                  </a:lnTo>
                  <a:lnTo>
                    <a:pt x="626" y="320"/>
                  </a:lnTo>
                  <a:lnTo>
                    <a:pt x="555" y="346"/>
                  </a:lnTo>
                  <a:lnTo>
                    <a:pt x="486" y="378"/>
                  </a:lnTo>
                  <a:lnTo>
                    <a:pt x="419" y="415"/>
                  </a:lnTo>
                  <a:lnTo>
                    <a:pt x="353" y="459"/>
                  </a:lnTo>
                  <a:lnTo>
                    <a:pt x="293" y="507"/>
                  </a:lnTo>
                  <a:lnTo>
                    <a:pt x="233" y="560"/>
                  </a:lnTo>
                  <a:lnTo>
                    <a:pt x="212" y="579"/>
                  </a:lnTo>
                  <a:lnTo>
                    <a:pt x="189" y="591"/>
                  </a:lnTo>
                  <a:lnTo>
                    <a:pt x="163" y="599"/>
                  </a:lnTo>
                  <a:lnTo>
                    <a:pt x="136" y="601"/>
                  </a:lnTo>
                  <a:lnTo>
                    <a:pt x="110" y="599"/>
                  </a:lnTo>
                  <a:lnTo>
                    <a:pt x="86" y="591"/>
                  </a:lnTo>
                  <a:lnTo>
                    <a:pt x="62" y="579"/>
                  </a:lnTo>
                  <a:lnTo>
                    <a:pt x="41" y="560"/>
                  </a:lnTo>
                  <a:lnTo>
                    <a:pt x="22" y="539"/>
                  </a:lnTo>
                  <a:lnTo>
                    <a:pt x="10" y="516"/>
                  </a:lnTo>
                  <a:lnTo>
                    <a:pt x="3" y="491"/>
                  </a:lnTo>
                  <a:lnTo>
                    <a:pt x="0" y="465"/>
                  </a:lnTo>
                  <a:lnTo>
                    <a:pt x="3" y="439"/>
                  </a:lnTo>
                  <a:lnTo>
                    <a:pt x="10" y="413"/>
                  </a:lnTo>
                  <a:lnTo>
                    <a:pt x="22" y="389"/>
                  </a:lnTo>
                  <a:lnTo>
                    <a:pt x="41" y="368"/>
                  </a:lnTo>
                  <a:lnTo>
                    <a:pt x="107" y="306"/>
                  </a:lnTo>
                  <a:lnTo>
                    <a:pt x="176" y="250"/>
                  </a:lnTo>
                  <a:lnTo>
                    <a:pt x="248" y="200"/>
                  </a:lnTo>
                  <a:lnTo>
                    <a:pt x="324" y="155"/>
                  </a:lnTo>
                  <a:lnTo>
                    <a:pt x="400" y="116"/>
                  </a:lnTo>
                  <a:lnTo>
                    <a:pt x="480" y="83"/>
                  </a:lnTo>
                  <a:lnTo>
                    <a:pt x="560" y="54"/>
                  </a:lnTo>
                  <a:lnTo>
                    <a:pt x="643" y="32"/>
                  </a:lnTo>
                  <a:lnTo>
                    <a:pt x="726" y="16"/>
                  </a:lnTo>
                  <a:lnTo>
                    <a:pt x="811" y="5"/>
                  </a:lnTo>
                  <a:lnTo>
                    <a:pt x="8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49" name="Shape 8149"/>
            <p:cNvSpPr/>
            <p:nvPr/>
          </p:nvSpPr>
          <p:spPr>
            <a:xfrm>
              <a:off x="1706" y="3391"/>
              <a:ext cx="969" cy="338"/>
            </a:xfrm>
            <a:custGeom>
              <a:avLst/>
              <a:gdLst/>
              <a:ahLst/>
              <a:cxnLst/>
              <a:rect l="0" t="0" r="0" b="0"/>
              <a:pathLst>
                <a:path w="1939" h="676" extrusionOk="0">
                  <a:moveTo>
                    <a:pt x="541" y="0"/>
                  </a:moveTo>
                  <a:lnTo>
                    <a:pt x="566" y="3"/>
                  </a:lnTo>
                  <a:lnTo>
                    <a:pt x="587" y="11"/>
                  </a:lnTo>
                  <a:lnTo>
                    <a:pt x="606" y="24"/>
                  </a:lnTo>
                  <a:lnTo>
                    <a:pt x="621" y="41"/>
                  </a:lnTo>
                  <a:lnTo>
                    <a:pt x="634" y="62"/>
                  </a:lnTo>
                  <a:lnTo>
                    <a:pt x="640" y="85"/>
                  </a:lnTo>
                  <a:lnTo>
                    <a:pt x="641" y="108"/>
                  </a:lnTo>
                  <a:lnTo>
                    <a:pt x="636" y="130"/>
                  </a:lnTo>
                  <a:lnTo>
                    <a:pt x="626" y="152"/>
                  </a:lnTo>
                  <a:lnTo>
                    <a:pt x="611" y="170"/>
                  </a:lnTo>
                  <a:lnTo>
                    <a:pt x="512" y="271"/>
                  </a:lnTo>
                  <a:lnTo>
                    <a:pt x="580" y="305"/>
                  </a:lnTo>
                  <a:lnTo>
                    <a:pt x="650" y="336"/>
                  </a:lnTo>
                  <a:lnTo>
                    <a:pt x="722" y="361"/>
                  </a:lnTo>
                  <a:lnTo>
                    <a:pt x="795" y="380"/>
                  </a:lnTo>
                  <a:lnTo>
                    <a:pt x="868" y="393"/>
                  </a:lnTo>
                  <a:lnTo>
                    <a:pt x="942" y="401"/>
                  </a:lnTo>
                  <a:lnTo>
                    <a:pt x="1018" y="402"/>
                  </a:lnTo>
                  <a:lnTo>
                    <a:pt x="1092" y="400"/>
                  </a:lnTo>
                  <a:lnTo>
                    <a:pt x="1167" y="390"/>
                  </a:lnTo>
                  <a:lnTo>
                    <a:pt x="1240" y="375"/>
                  </a:lnTo>
                  <a:lnTo>
                    <a:pt x="1313" y="355"/>
                  </a:lnTo>
                  <a:lnTo>
                    <a:pt x="1383" y="329"/>
                  </a:lnTo>
                  <a:lnTo>
                    <a:pt x="1453" y="297"/>
                  </a:lnTo>
                  <a:lnTo>
                    <a:pt x="1520" y="259"/>
                  </a:lnTo>
                  <a:lnTo>
                    <a:pt x="1584" y="217"/>
                  </a:lnTo>
                  <a:lnTo>
                    <a:pt x="1646" y="168"/>
                  </a:lnTo>
                  <a:lnTo>
                    <a:pt x="1706" y="114"/>
                  </a:lnTo>
                  <a:lnTo>
                    <a:pt x="1727" y="97"/>
                  </a:lnTo>
                  <a:lnTo>
                    <a:pt x="1750" y="85"/>
                  </a:lnTo>
                  <a:lnTo>
                    <a:pt x="1776" y="77"/>
                  </a:lnTo>
                  <a:lnTo>
                    <a:pt x="1802" y="75"/>
                  </a:lnTo>
                  <a:lnTo>
                    <a:pt x="1828" y="77"/>
                  </a:lnTo>
                  <a:lnTo>
                    <a:pt x="1853" y="85"/>
                  </a:lnTo>
                  <a:lnTo>
                    <a:pt x="1877" y="97"/>
                  </a:lnTo>
                  <a:lnTo>
                    <a:pt x="1898" y="114"/>
                  </a:lnTo>
                  <a:lnTo>
                    <a:pt x="1915" y="135"/>
                  </a:lnTo>
                  <a:lnTo>
                    <a:pt x="1929" y="159"/>
                  </a:lnTo>
                  <a:lnTo>
                    <a:pt x="1936" y="185"/>
                  </a:lnTo>
                  <a:lnTo>
                    <a:pt x="1939" y="211"/>
                  </a:lnTo>
                  <a:lnTo>
                    <a:pt x="1936" y="237"/>
                  </a:lnTo>
                  <a:lnTo>
                    <a:pt x="1929" y="262"/>
                  </a:lnTo>
                  <a:lnTo>
                    <a:pt x="1915" y="285"/>
                  </a:lnTo>
                  <a:lnTo>
                    <a:pt x="1898" y="307"/>
                  </a:lnTo>
                  <a:lnTo>
                    <a:pt x="1829" y="371"/>
                  </a:lnTo>
                  <a:lnTo>
                    <a:pt x="1756" y="429"/>
                  </a:lnTo>
                  <a:lnTo>
                    <a:pt x="1681" y="481"/>
                  </a:lnTo>
                  <a:lnTo>
                    <a:pt x="1603" y="526"/>
                  </a:lnTo>
                  <a:lnTo>
                    <a:pt x="1522" y="566"/>
                  </a:lnTo>
                  <a:lnTo>
                    <a:pt x="1439" y="599"/>
                  </a:lnTo>
                  <a:lnTo>
                    <a:pt x="1355" y="628"/>
                  </a:lnTo>
                  <a:lnTo>
                    <a:pt x="1269" y="649"/>
                  </a:lnTo>
                  <a:lnTo>
                    <a:pt x="1181" y="664"/>
                  </a:lnTo>
                  <a:lnTo>
                    <a:pt x="1095" y="674"/>
                  </a:lnTo>
                  <a:lnTo>
                    <a:pt x="1007" y="676"/>
                  </a:lnTo>
                  <a:lnTo>
                    <a:pt x="916" y="672"/>
                  </a:lnTo>
                  <a:lnTo>
                    <a:pt x="826" y="664"/>
                  </a:lnTo>
                  <a:lnTo>
                    <a:pt x="737" y="648"/>
                  </a:lnTo>
                  <a:lnTo>
                    <a:pt x="647" y="624"/>
                  </a:lnTo>
                  <a:lnTo>
                    <a:pt x="561" y="595"/>
                  </a:lnTo>
                  <a:lnTo>
                    <a:pt x="476" y="560"/>
                  </a:lnTo>
                  <a:lnTo>
                    <a:pt x="393" y="517"/>
                  </a:lnTo>
                  <a:lnTo>
                    <a:pt x="314" y="469"/>
                  </a:lnTo>
                  <a:lnTo>
                    <a:pt x="171" y="612"/>
                  </a:lnTo>
                  <a:lnTo>
                    <a:pt x="153" y="626"/>
                  </a:lnTo>
                  <a:lnTo>
                    <a:pt x="132" y="636"/>
                  </a:lnTo>
                  <a:lnTo>
                    <a:pt x="108" y="640"/>
                  </a:lnTo>
                  <a:lnTo>
                    <a:pt x="85" y="640"/>
                  </a:lnTo>
                  <a:lnTo>
                    <a:pt x="62" y="634"/>
                  </a:lnTo>
                  <a:lnTo>
                    <a:pt x="41" y="622"/>
                  </a:lnTo>
                  <a:lnTo>
                    <a:pt x="25" y="607"/>
                  </a:lnTo>
                  <a:lnTo>
                    <a:pt x="12" y="587"/>
                  </a:lnTo>
                  <a:lnTo>
                    <a:pt x="4" y="564"/>
                  </a:lnTo>
                  <a:lnTo>
                    <a:pt x="0" y="541"/>
                  </a:lnTo>
                  <a:lnTo>
                    <a:pt x="0" y="101"/>
                  </a:lnTo>
                  <a:lnTo>
                    <a:pt x="4" y="73"/>
                  </a:lnTo>
                  <a:lnTo>
                    <a:pt x="14" y="50"/>
                  </a:lnTo>
                  <a:lnTo>
                    <a:pt x="30" y="30"/>
                  </a:lnTo>
                  <a:lnTo>
                    <a:pt x="50" y="14"/>
                  </a:lnTo>
                  <a:lnTo>
                    <a:pt x="74" y="4"/>
                  </a:lnTo>
                  <a:lnTo>
                    <a:pt x="101" y="0"/>
                  </a:lnTo>
                  <a:lnTo>
                    <a:pt x="5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0" name="Shape 8150"/>
            <p:cNvSpPr/>
            <p:nvPr/>
          </p:nvSpPr>
          <p:spPr>
            <a:xfrm>
              <a:off x="1118" y="2217"/>
              <a:ext cx="806" cy="1060"/>
            </a:xfrm>
            <a:custGeom>
              <a:avLst/>
              <a:gdLst/>
              <a:ahLst/>
              <a:cxnLst/>
              <a:rect l="0" t="0" r="0" b="0"/>
              <a:pathLst>
                <a:path w="1611" h="2119" extrusionOk="0">
                  <a:moveTo>
                    <a:pt x="288" y="289"/>
                  </a:moveTo>
                  <a:lnTo>
                    <a:pt x="288" y="1830"/>
                  </a:lnTo>
                  <a:lnTo>
                    <a:pt x="1018" y="1830"/>
                  </a:lnTo>
                  <a:lnTo>
                    <a:pt x="1018" y="1671"/>
                  </a:lnTo>
                  <a:lnTo>
                    <a:pt x="1022" y="1638"/>
                  </a:lnTo>
                  <a:lnTo>
                    <a:pt x="1033" y="1608"/>
                  </a:lnTo>
                  <a:lnTo>
                    <a:pt x="1051" y="1581"/>
                  </a:lnTo>
                  <a:lnTo>
                    <a:pt x="1073" y="1559"/>
                  </a:lnTo>
                  <a:lnTo>
                    <a:pt x="1100" y="1541"/>
                  </a:lnTo>
                  <a:lnTo>
                    <a:pt x="1130" y="1531"/>
                  </a:lnTo>
                  <a:lnTo>
                    <a:pt x="1163" y="1526"/>
                  </a:lnTo>
                  <a:lnTo>
                    <a:pt x="1322" y="1526"/>
                  </a:lnTo>
                  <a:lnTo>
                    <a:pt x="1322" y="289"/>
                  </a:lnTo>
                  <a:lnTo>
                    <a:pt x="288" y="289"/>
                  </a:lnTo>
                  <a:close/>
                  <a:moveTo>
                    <a:pt x="145" y="0"/>
                  </a:moveTo>
                  <a:lnTo>
                    <a:pt x="1466" y="0"/>
                  </a:lnTo>
                  <a:lnTo>
                    <a:pt x="1499" y="3"/>
                  </a:lnTo>
                  <a:lnTo>
                    <a:pt x="1529" y="15"/>
                  </a:lnTo>
                  <a:lnTo>
                    <a:pt x="1556" y="32"/>
                  </a:lnTo>
                  <a:lnTo>
                    <a:pt x="1578" y="54"/>
                  </a:lnTo>
                  <a:lnTo>
                    <a:pt x="1596" y="82"/>
                  </a:lnTo>
                  <a:lnTo>
                    <a:pt x="1607" y="111"/>
                  </a:lnTo>
                  <a:lnTo>
                    <a:pt x="1611" y="145"/>
                  </a:lnTo>
                  <a:lnTo>
                    <a:pt x="1611" y="1671"/>
                  </a:lnTo>
                  <a:lnTo>
                    <a:pt x="1607" y="1700"/>
                  </a:lnTo>
                  <a:lnTo>
                    <a:pt x="1600" y="1726"/>
                  </a:lnTo>
                  <a:lnTo>
                    <a:pt x="1586" y="1751"/>
                  </a:lnTo>
                  <a:lnTo>
                    <a:pt x="1569" y="1773"/>
                  </a:lnTo>
                  <a:lnTo>
                    <a:pt x="1265" y="2077"/>
                  </a:lnTo>
                  <a:lnTo>
                    <a:pt x="1243" y="2094"/>
                  </a:lnTo>
                  <a:lnTo>
                    <a:pt x="1218" y="2108"/>
                  </a:lnTo>
                  <a:lnTo>
                    <a:pt x="1192" y="2117"/>
                  </a:lnTo>
                  <a:lnTo>
                    <a:pt x="1163" y="2119"/>
                  </a:lnTo>
                  <a:lnTo>
                    <a:pt x="145" y="2119"/>
                  </a:lnTo>
                  <a:lnTo>
                    <a:pt x="111" y="2115"/>
                  </a:lnTo>
                  <a:lnTo>
                    <a:pt x="80" y="2104"/>
                  </a:lnTo>
                  <a:lnTo>
                    <a:pt x="54" y="2087"/>
                  </a:lnTo>
                  <a:lnTo>
                    <a:pt x="32" y="2064"/>
                  </a:lnTo>
                  <a:lnTo>
                    <a:pt x="15" y="2038"/>
                  </a:lnTo>
                  <a:lnTo>
                    <a:pt x="3" y="2007"/>
                  </a:lnTo>
                  <a:lnTo>
                    <a:pt x="0" y="1974"/>
                  </a:lnTo>
                  <a:lnTo>
                    <a:pt x="0" y="145"/>
                  </a:lnTo>
                  <a:lnTo>
                    <a:pt x="3" y="111"/>
                  </a:lnTo>
                  <a:lnTo>
                    <a:pt x="15" y="82"/>
                  </a:lnTo>
                  <a:lnTo>
                    <a:pt x="32" y="54"/>
                  </a:lnTo>
                  <a:lnTo>
                    <a:pt x="54" y="32"/>
                  </a:lnTo>
                  <a:lnTo>
                    <a:pt x="80" y="15"/>
                  </a:lnTo>
                  <a:lnTo>
                    <a:pt x="111" y="3"/>
                  </a:lnTo>
                  <a:lnTo>
                    <a:pt x="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1" name="Shape 8151"/>
            <p:cNvSpPr/>
            <p:nvPr/>
          </p:nvSpPr>
          <p:spPr>
            <a:xfrm>
              <a:off x="2356" y="2217"/>
              <a:ext cx="806" cy="1060"/>
            </a:xfrm>
            <a:custGeom>
              <a:avLst/>
              <a:gdLst/>
              <a:ahLst/>
              <a:cxnLst/>
              <a:rect l="0" t="0" r="0" b="0"/>
              <a:pathLst>
                <a:path w="1611" h="2119" extrusionOk="0">
                  <a:moveTo>
                    <a:pt x="288" y="289"/>
                  </a:moveTo>
                  <a:lnTo>
                    <a:pt x="288" y="1830"/>
                  </a:lnTo>
                  <a:lnTo>
                    <a:pt x="1018" y="1830"/>
                  </a:lnTo>
                  <a:lnTo>
                    <a:pt x="1018" y="1671"/>
                  </a:lnTo>
                  <a:lnTo>
                    <a:pt x="1022" y="1638"/>
                  </a:lnTo>
                  <a:lnTo>
                    <a:pt x="1033" y="1608"/>
                  </a:lnTo>
                  <a:lnTo>
                    <a:pt x="1050" y="1581"/>
                  </a:lnTo>
                  <a:lnTo>
                    <a:pt x="1073" y="1559"/>
                  </a:lnTo>
                  <a:lnTo>
                    <a:pt x="1099" y="1541"/>
                  </a:lnTo>
                  <a:lnTo>
                    <a:pt x="1130" y="1531"/>
                  </a:lnTo>
                  <a:lnTo>
                    <a:pt x="1163" y="1526"/>
                  </a:lnTo>
                  <a:lnTo>
                    <a:pt x="1321" y="1526"/>
                  </a:lnTo>
                  <a:lnTo>
                    <a:pt x="1321" y="289"/>
                  </a:lnTo>
                  <a:lnTo>
                    <a:pt x="288" y="289"/>
                  </a:lnTo>
                  <a:close/>
                  <a:moveTo>
                    <a:pt x="143" y="0"/>
                  </a:moveTo>
                  <a:lnTo>
                    <a:pt x="1466" y="0"/>
                  </a:lnTo>
                  <a:lnTo>
                    <a:pt x="1499" y="3"/>
                  </a:lnTo>
                  <a:lnTo>
                    <a:pt x="1529" y="15"/>
                  </a:lnTo>
                  <a:lnTo>
                    <a:pt x="1556" y="32"/>
                  </a:lnTo>
                  <a:lnTo>
                    <a:pt x="1578" y="54"/>
                  </a:lnTo>
                  <a:lnTo>
                    <a:pt x="1596" y="82"/>
                  </a:lnTo>
                  <a:lnTo>
                    <a:pt x="1606" y="111"/>
                  </a:lnTo>
                  <a:lnTo>
                    <a:pt x="1611" y="145"/>
                  </a:lnTo>
                  <a:lnTo>
                    <a:pt x="1611" y="1671"/>
                  </a:lnTo>
                  <a:lnTo>
                    <a:pt x="1607" y="1700"/>
                  </a:lnTo>
                  <a:lnTo>
                    <a:pt x="1599" y="1726"/>
                  </a:lnTo>
                  <a:lnTo>
                    <a:pt x="1586" y="1751"/>
                  </a:lnTo>
                  <a:lnTo>
                    <a:pt x="1567" y="1773"/>
                  </a:lnTo>
                  <a:lnTo>
                    <a:pt x="1265" y="2077"/>
                  </a:lnTo>
                  <a:lnTo>
                    <a:pt x="1242" y="2094"/>
                  </a:lnTo>
                  <a:lnTo>
                    <a:pt x="1218" y="2108"/>
                  </a:lnTo>
                  <a:lnTo>
                    <a:pt x="1190" y="2117"/>
                  </a:lnTo>
                  <a:lnTo>
                    <a:pt x="1163" y="2119"/>
                  </a:lnTo>
                  <a:lnTo>
                    <a:pt x="143" y="2119"/>
                  </a:lnTo>
                  <a:lnTo>
                    <a:pt x="111" y="2115"/>
                  </a:lnTo>
                  <a:lnTo>
                    <a:pt x="80" y="2104"/>
                  </a:lnTo>
                  <a:lnTo>
                    <a:pt x="53" y="2087"/>
                  </a:lnTo>
                  <a:lnTo>
                    <a:pt x="31" y="2064"/>
                  </a:lnTo>
                  <a:lnTo>
                    <a:pt x="14" y="2038"/>
                  </a:lnTo>
                  <a:lnTo>
                    <a:pt x="3" y="2007"/>
                  </a:lnTo>
                  <a:lnTo>
                    <a:pt x="0" y="1974"/>
                  </a:lnTo>
                  <a:lnTo>
                    <a:pt x="0" y="145"/>
                  </a:lnTo>
                  <a:lnTo>
                    <a:pt x="3" y="111"/>
                  </a:lnTo>
                  <a:lnTo>
                    <a:pt x="14" y="82"/>
                  </a:lnTo>
                  <a:lnTo>
                    <a:pt x="31" y="54"/>
                  </a:lnTo>
                  <a:lnTo>
                    <a:pt x="53" y="32"/>
                  </a:lnTo>
                  <a:lnTo>
                    <a:pt x="80" y="15"/>
                  </a:lnTo>
                  <a:lnTo>
                    <a:pt x="111" y="3"/>
                  </a:lnTo>
                  <a:lnTo>
                    <a:pt x="1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52" name="Shape 8152"/>
          <p:cNvGrpSpPr/>
          <p:nvPr/>
        </p:nvGrpSpPr>
        <p:grpSpPr>
          <a:xfrm>
            <a:off x="2599049" y="447360"/>
            <a:ext cx="309429" cy="309545"/>
            <a:chOff x="1655" y="962"/>
            <a:chExt cx="2657" cy="2658"/>
          </a:xfrm>
        </p:grpSpPr>
        <p:sp>
          <p:nvSpPr>
            <p:cNvPr id="8153" name="Shape 8153"/>
            <p:cNvSpPr/>
            <p:nvPr/>
          </p:nvSpPr>
          <p:spPr>
            <a:xfrm>
              <a:off x="1655" y="962"/>
              <a:ext cx="2657" cy="2658"/>
            </a:xfrm>
            <a:custGeom>
              <a:avLst/>
              <a:gdLst/>
              <a:ahLst/>
              <a:cxnLst/>
              <a:rect l="0" t="0" r="0" b="0"/>
              <a:pathLst>
                <a:path w="5314" h="5316" extrusionOk="0">
                  <a:moveTo>
                    <a:pt x="3520" y="3103"/>
                  </a:moveTo>
                  <a:lnTo>
                    <a:pt x="3101" y="3521"/>
                  </a:lnTo>
                  <a:lnTo>
                    <a:pt x="4467" y="4886"/>
                  </a:lnTo>
                  <a:lnTo>
                    <a:pt x="4498" y="4912"/>
                  </a:lnTo>
                  <a:lnTo>
                    <a:pt x="4533" y="4931"/>
                  </a:lnTo>
                  <a:lnTo>
                    <a:pt x="4572" y="4942"/>
                  </a:lnTo>
                  <a:lnTo>
                    <a:pt x="4610" y="4945"/>
                  </a:lnTo>
                  <a:lnTo>
                    <a:pt x="4649" y="4942"/>
                  </a:lnTo>
                  <a:lnTo>
                    <a:pt x="4688" y="4931"/>
                  </a:lnTo>
                  <a:lnTo>
                    <a:pt x="4723" y="4912"/>
                  </a:lnTo>
                  <a:lnTo>
                    <a:pt x="4754" y="4886"/>
                  </a:lnTo>
                  <a:lnTo>
                    <a:pt x="4884" y="4755"/>
                  </a:lnTo>
                  <a:lnTo>
                    <a:pt x="4910" y="4723"/>
                  </a:lnTo>
                  <a:lnTo>
                    <a:pt x="4929" y="4688"/>
                  </a:lnTo>
                  <a:lnTo>
                    <a:pt x="4941" y="4651"/>
                  </a:lnTo>
                  <a:lnTo>
                    <a:pt x="4944" y="4612"/>
                  </a:lnTo>
                  <a:lnTo>
                    <a:pt x="4941" y="4573"/>
                  </a:lnTo>
                  <a:lnTo>
                    <a:pt x="4929" y="4535"/>
                  </a:lnTo>
                  <a:lnTo>
                    <a:pt x="4910" y="4499"/>
                  </a:lnTo>
                  <a:lnTo>
                    <a:pt x="4884" y="4467"/>
                  </a:lnTo>
                  <a:lnTo>
                    <a:pt x="3520" y="3103"/>
                  </a:lnTo>
                  <a:close/>
                  <a:moveTo>
                    <a:pt x="1614" y="372"/>
                  </a:moveTo>
                  <a:lnTo>
                    <a:pt x="1519" y="375"/>
                  </a:lnTo>
                  <a:lnTo>
                    <a:pt x="1424" y="387"/>
                  </a:lnTo>
                  <a:lnTo>
                    <a:pt x="1329" y="404"/>
                  </a:lnTo>
                  <a:lnTo>
                    <a:pt x="1237" y="430"/>
                  </a:lnTo>
                  <a:lnTo>
                    <a:pt x="1145" y="462"/>
                  </a:lnTo>
                  <a:lnTo>
                    <a:pt x="1057" y="503"/>
                  </a:lnTo>
                  <a:lnTo>
                    <a:pt x="971" y="551"/>
                  </a:lnTo>
                  <a:lnTo>
                    <a:pt x="889" y="604"/>
                  </a:lnTo>
                  <a:lnTo>
                    <a:pt x="810" y="667"/>
                  </a:lnTo>
                  <a:lnTo>
                    <a:pt x="735" y="736"/>
                  </a:lnTo>
                  <a:lnTo>
                    <a:pt x="665" y="810"/>
                  </a:lnTo>
                  <a:lnTo>
                    <a:pt x="604" y="889"/>
                  </a:lnTo>
                  <a:lnTo>
                    <a:pt x="549" y="973"/>
                  </a:lnTo>
                  <a:lnTo>
                    <a:pt x="501" y="1058"/>
                  </a:lnTo>
                  <a:lnTo>
                    <a:pt x="462" y="1147"/>
                  </a:lnTo>
                  <a:lnTo>
                    <a:pt x="429" y="1239"/>
                  </a:lnTo>
                  <a:lnTo>
                    <a:pt x="403" y="1331"/>
                  </a:lnTo>
                  <a:lnTo>
                    <a:pt x="385" y="1426"/>
                  </a:lnTo>
                  <a:lnTo>
                    <a:pt x="374" y="1521"/>
                  </a:lnTo>
                  <a:lnTo>
                    <a:pt x="371" y="1616"/>
                  </a:lnTo>
                  <a:lnTo>
                    <a:pt x="374" y="1711"/>
                  </a:lnTo>
                  <a:lnTo>
                    <a:pt x="385" y="1806"/>
                  </a:lnTo>
                  <a:lnTo>
                    <a:pt x="403" y="1901"/>
                  </a:lnTo>
                  <a:lnTo>
                    <a:pt x="429" y="1993"/>
                  </a:lnTo>
                  <a:lnTo>
                    <a:pt x="462" y="2085"/>
                  </a:lnTo>
                  <a:lnTo>
                    <a:pt x="501" y="2173"/>
                  </a:lnTo>
                  <a:lnTo>
                    <a:pt x="549" y="2258"/>
                  </a:lnTo>
                  <a:lnTo>
                    <a:pt x="604" y="2341"/>
                  </a:lnTo>
                  <a:lnTo>
                    <a:pt x="665" y="2421"/>
                  </a:lnTo>
                  <a:lnTo>
                    <a:pt x="735" y="2495"/>
                  </a:lnTo>
                  <a:lnTo>
                    <a:pt x="810" y="2565"/>
                  </a:lnTo>
                  <a:lnTo>
                    <a:pt x="889" y="2626"/>
                  </a:lnTo>
                  <a:lnTo>
                    <a:pt x="971" y="2681"/>
                  </a:lnTo>
                  <a:lnTo>
                    <a:pt x="1057" y="2729"/>
                  </a:lnTo>
                  <a:lnTo>
                    <a:pt x="1145" y="2768"/>
                  </a:lnTo>
                  <a:lnTo>
                    <a:pt x="1237" y="2801"/>
                  </a:lnTo>
                  <a:lnTo>
                    <a:pt x="1329" y="2827"/>
                  </a:lnTo>
                  <a:lnTo>
                    <a:pt x="1424" y="2845"/>
                  </a:lnTo>
                  <a:lnTo>
                    <a:pt x="1519" y="2856"/>
                  </a:lnTo>
                  <a:lnTo>
                    <a:pt x="1614" y="2859"/>
                  </a:lnTo>
                  <a:lnTo>
                    <a:pt x="1709" y="2856"/>
                  </a:lnTo>
                  <a:lnTo>
                    <a:pt x="1804" y="2845"/>
                  </a:lnTo>
                  <a:lnTo>
                    <a:pt x="1899" y="2827"/>
                  </a:lnTo>
                  <a:lnTo>
                    <a:pt x="1993" y="2801"/>
                  </a:lnTo>
                  <a:lnTo>
                    <a:pt x="2083" y="2768"/>
                  </a:lnTo>
                  <a:lnTo>
                    <a:pt x="2172" y="2729"/>
                  </a:lnTo>
                  <a:lnTo>
                    <a:pt x="2257" y="2681"/>
                  </a:lnTo>
                  <a:lnTo>
                    <a:pt x="2341" y="2626"/>
                  </a:lnTo>
                  <a:lnTo>
                    <a:pt x="2420" y="2565"/>
                  </a:lnTo>
                  <a:lnTo>
                    <a:pt x="2494" y="2495"/>
                  </a:lnTo>
                  <a:lnTo>
                    <a:pt x="2563" y="2421"/>
                  </a:lnTo>
                  <a:lnTo>
                    <a:pt x="2626" y="2341"/>
                  </a:lnTo>
                  <a:lnTo>
                    <a:pt x="2681" y="2258"/>
                  </a:lnTo>
                  <a:lnTo>
                    <a:pt x="2727" y="2173"/>
                  </a:lnTo>
                  <a:lnTo>
                    <a:pt x="2768" y="2085"/>
                  </a:lnTo>
                  <a:lnTo>
                    <a:pt x="2800" y="1993"/>
                  </a:lnTo>
                  <a:lnTo>
                    <a:pt x="2826" y="1901"/>
                  </a:lnTo>
                  <a:lnTo>
                    <a:pt x="2843" y="1806"/>
                  </a:lnTo>
                  <a:lnTo>
                    <a:pt x="2855" y="1711"/>
                  </a:lnTo>
                  <a:lnTo>
                    <a:pt x="2858" y="1616"/>
                  </a:lnTo>
                  <a:lnTo>
                    <a:pt x="2855" y="1521"/>
                  </a:lnTo>
                  <a:lnTo>
                    <a:pt x="2843" y="1426"/>
                  </a:lnTo>
                  <a:lnTo>
                    <a:pt x="2826" y="1331"/>
                  </a:lnTo>
                  <a:lnTo>
                    <a:pt x="2800" y="1239"/>
                  </a:lnTo>
                  <a:lnTo>
                    <a:pt x="2768" y="1147"/>
                  </a:lnTo>
                  <a:lnTo>
                    <a:pt x="2727" y="1058"/>
                  </a:lnTo>
                  <a:lnTo>
                    <a:pt x="2681" y="973"/>
                  </a:lnTo>
                  <a:lnTo>
                    <a:pt x="2626" y="889"/>
                  </a:lnTo>
                  <a:lnTo>
                    <a:pt x="2563" y="810"/>
                  </a:lnTo>
                  <a:lnTo>
                    <a:pt x="2494" y="736"/>
                  </a:lnTo>
                  <a:lnTo>
                    <a:pt x="2420" y="667"/>
                  </a:lnTo>
                  <a:lnTo>
                    <a:pt x="2341" y="604"/>
                  </a:lnTo>
                  <a:lnTo>
                    <a:pt x="2257" y="551"/>
                  </a:lnTo>
                  <a:lnTo>
                    <a:pt x="2172" y="503"/>
                  </a:lnTo>
                  <a:lnTo>
                    <a:pt x="2083" y="462"/>
                  </a:lnTo>
                  <a:lnTo>
                    <a:pt x="1993" y="430"/>
                  </a:lnTo>
                  <a:lnTo>
                    <a:pt x="1899" y="404"/>
                  </a:lnTo>
                  <a:lnTo>
                    <a:pt x="1804" y="387"/>
                  </a:lnTo>
                  <a:lnTo>
                    <a:pt x="1709" y="375"/>
                  </a:lnTo>
                  <a:lnTo>
                    <a:pt x="1614" y="372"/>
                  </a:lnTo>
                  <a:close/>
                  <a:moveTo>
                    <a:pt x="1614" y="0"/>
                  </a:moveTo>
                  <a:lnTo>
                    <a:pt x="1727" y="3"/>
                  </a:lnTo>
                  <a:lnTo>
                    <a:pt x="1840" y="16"/>
                  </a:lnTo>
                  <a:lnTo>
                    <a:pt x="1951" y="35"/>
                  </a:lnTo>
                  <a:lnTo>
                    <a:pt x="2060" y="63"/>
                  </a:lnTo>
                  <a:lnTo>
                    <a:pt x="2168" y="98"/>
                  </a:lnTo>
                  <a:lnTo>
                    <a:pt x="2275" y="140"/>
                  </a:lnTo>
                  <a:lnTo>
                    <a:pt x="2378" y="192"/>
                  </a:lnTo>
                  <a:lnTo>
                    <a:pt x="2479" y="250"/>
                  </a:lnTo>
                  <a:lnTo>
                    <a:pt x="2576" y="317"/>
                  </a:lnTo>
                  <a:lnTo>
                    <a:pt x="2668" y="391"/>
                  </a:lnTo>
                  <a:lnTo>
                    <a:pt x="2756" y="474"/>
                  </a:lnTo>
                  <a:lnTo>
                    <a:pt x="2837" y="559"/>
                  </a:lnTo>
                  <a:lnTo>
                    <a:pt x="2909" y="649"/>
                  </a:lnTo>
                  <a:lnTo>
                    <a:pt x="2974" y="743"/>
                  </a:lnTo>
                  <a:lnTo>
                    <a:pt x="3032" y="841"/>
                  </a:lnTo>
                  <a:lnTo>
                    <a:pt x="3082" y="941"/>
                  </a:lnTo>
                  <a:lnTo>
                    <a:pt x="3125" y="1044"/>
                  </a:lnTo>
                  <a:lnTo>
                    <a:pt x="3161" y="1149"/>
                  </a:lnTo>
                  <a:lnTo>
                    <a:pt x="3188" y="1257"/>
                  </a:lnTo>
                  <a:lnTo>
                    <a:pt x="3209" y="1364"/>
                  </a:lnTo>
                  <a:lnTo>
                    <a:pt x="3222" y="1474"/>
                  </a:lnTo>
                  <a:lnTo>
                    <a:pt x="3228" y="1584"/>
                  </a:lnTo>
                  <a:lnTo>
                    <a:pt x="3227" y="1693"/>
                  </a:lnTo>
                  <a:lnTo>
                    <a:pt x="3219" y="1803"/>
                  </a:lnTo>
                  <a:lnTo>
                    <a:pt x="3202" y="1911"/>
                  </a:lnTo>
                  <a:lnTo>
                    <a:pt x="3178" y="2018"/>
                  </a:lnTo>
                  <a:lnTo>
                    <a:pt x="3146" y="2125"/>
                  </a:lnTo>
                  <a:lnTo>
                    <a:pt x="3109" y="2229"/>
                  </a:lnTo>
                  <a:lnTo>
                    <a:pt x="3062" y="2331"/>
                  </a:lnTo>
                  <a:lnTo>
                    <a:pt x="3009" y="2431"/>
                  </a:lnTo>
                  <a:lnTo>
                    <a:pt x="2948" y="2526"/>
                  </a:lnTo>
                  <a:lnTo>
                    <a:pt x="2880" y="2619"/>
                  </a:lnTo>
                  <a:lnTo>
                    <a:pt x="3180" y="2919"/>
                  </a:lnTo>
                  <a:lnTo>
                    <a:pt x="3388" y="2710"/>
                  </a:lnTo>
                  <a:lnTo>
                    <a:pt x="3418" y="2685"/>
                  </a:lnTo>
                  <a:lnTo>
                    <a:pt x="3451" y="2669"/>
                  </a:lnTo>
                  <a:lnTo>
                    <a:pt x="3484" y="2658"/>
                  </a:lnTo>
                  <a:lnTo>
                    <a:pt x="3520" y="2655"/>
                  </a:lnTo>
                  <a:lnTo>
                    <a:pt x="3555" y="2658"/>
                  </a:lnTo>
                  <a:lnTo>
                    <a:pt x="3589" y="2669"/>
                  </a:lnTo>
                  <a:lnTo>
                    <a:pt x="3621" y="2685"/>
                  </a:lnTo>
                  <a:lnTo>
                    <a:pt x="3650" y="2710"/>
                  </a:lnTo>
                  <a:lnTo>
                    <a:pt x="5147" y="4206"/>
                  </a:lnTo>
                  <a:lnTo>
                    <a:pt x="5192" y="4256"/>
                  </a:lnTo>
                  <a:lnTo>
                    <a:pt x="5229" y="4309"/>
                  </a:lnTo>
                  <a:lnTo>
                    <a:pt x="5260" y="4366"/>
                  </a:lnTo>
                  <a:lnTo>
                    <a:pt x="5284" y="4425"/>
                  </a:lnTo>
                  <a:lnTo>
                    <a:pt x="5302" y="4486"/>
                  </a:lnTo>
                  <a:lnTo>
                    <a:pt x="5311" y="4549"/>
                  </a:lnTo>
                  <a:lnTo>
                    <a:pt x="5314" y="4612"/>
                  </a:lnTo>
                  <a:lnTo>
                    <a:pt x="5311" y="4675"/>
                  </a:lnTo>
                  <a:lnTo>
                    <a:pt x="5302" y="4736"/>
                  </a:lnTo>
                  <a:lnTo>
                    <a:pt x="5284" y="4797"/>
                  </a:lnTo>
                  <a:lnTo>
                    <a:pt x="5260" y="4857"/>
                  </a:lnTo>
                  <a:lnTo>
                    <a:pt x="5229" y="4913"/>
                  </a:lnTo>
                  <a:lnTo>
                    <a:pt x="5192" y="4968"/>
                  </a:lnTo>
                  <a:lnTo>
                    <a:pt x="5147" y="5018"/>
                  </a:lnTo>
                  <a:lnTo>
                    <a:pt x="5016" y="5148"/>
                  </a:lnTo>
                  <a:lnTo>
                    <a:pt x="4966" y="5192"/>
                  </a:lnTo>
                  <a:lnTo>
                    <a:pt x="4913" y="5231"/>
                  </a:lnTo>
                  <a:lnTo>
                    <a:pt x="4857" y="5261"/>
                  </a:lnTo>
                  <a:lnTo>
                    <a:pt x="4797" y="5285"/>
                  </a:lnTo>
                  <a:lnTo>
                    <a:pt x="4736" y="5302"/>
                  </a:lnTo>
                  <a:lnTo>
                    <a:pt x="4673" y="5313"/>
                  </a:lnTo>
                  <a:lnTo>
                    <a:pt x="4610" y="5316"/>
                  </a:lnTo>
                  <a:lnTo>
                    <a:pt x="4548" y="5313"/>
                  </a:lnTo>
                  <a:lnTo>
                    <a:pt x="4485" y="5302"/>
                  </a:lnTo>
                  <a:lnTo>
                    <a:pt x="4424" y="5285"/>
                  </a:lnTo>
                  <a:lnTo>
                    <a:pt x="4366" y="5261"/>
                  </a:lnTo>
                  <a:lnTo>
                    <a:pt x="4308" y="5231"/>
                  </a:lnTo>
                  <a:lnTo>
                    <a:pt x="4254" y="5192"/>
                  </a:lnTo>
                  <a:lnTo>
                    <a:pt x="4204" y="5148"/>
                  </a:lnTo>
                  <a:lnTo>
                    <a:pt x="2708" y="3652"/>
                  </a:lnTo>
                  <a:lnTo>
                    <a:pt x="2684" y="3623"/>
                  </a:lnTo>
                  <a:lnTo>
                    <a:pt x="2668" y="3591"/>
                  </a:lnTo>
                  <a:lnTo>
                    <a:pt x="2656" y="3557"/>
                  </a:lnTo>
                  <a:lnTo>
                    <a:pt x="2653" y="3521"/>
                  </a:lnTo>
                  <a:lnTo>
                    <a:pt x="2656" y="3486"/>
                  </a:lnTo>
                  <a:lnTo>
                    <a:pt x="2668" y="3451"/>
                  </a:lnTo>
                  <a:lnTo>
                    <a:pt x="2684" y="3418"/>
                  </a:lnTo>
                  <a:lnTo>
                    <a:pt x="2708" y="3389"/>
                  </a:lnTo>
                  <a:lnTo>
                    <a:pt x="2917" y="3180"/>
                  </a:lnTo>
                  <a:lnTo>
                    <a:pt x="2618" y="2882"/>
                  </a:lnTo>
                  <a:lnTo>
                    <a:pt x="2526" y="2950"/>
                  </a:lnTo>
                  <a:lnTo>
                    <a:pt x="2429" y="3011"/>
                  </a:lnTo>
                  <a:lnTo>
                    <a:pt x="2329" y="3064"/>
                  </a:lnTo>
                  <a:lnTo>
                    <a:pt x="2228" y="3109"/>
                  </a:lnTo>
                  <a:lnTo>
                    <a:pt x="2123" y="3148"/>
                  </a:lnTo>
                  <a:lnTo>
                    <a:pt x="2017" y="3180"/>
                  </a:lnTo>
                  <a:lnTo>
                    <a:pt x="1909" y="3202"/>
                  </a:lnTo>
                  <a:lnTo>
                    <a:pt x="1801" y="3219"/>
                  </a:lnTo>
                  <a:lnTo>
                    <a:pt x="1691" y="3228"/>
                  </a:lnTo>
                  <a:lnTo>
                    <a:pt x="1580" y="3230"/>
                  </a:lnTo>
                  <a:lnTo>
                    <a:pt x="1471" y="3223"/>
                  </a:lnTo>
                  <a:lnTo>
                    <a:pt x="1363" y="3211"/>
                  </a:lnTo>
                  <a:lnTo>
                    <a:pt x="1253" y="3190"/>
                  </a:lnTo>
                  <a:lnTo>
                    <a:pt x="1147" y="3162"/>
                  </a:lnTo>
                  <a:lnTo>
                    <a:pt x="1042" y="3125"/>
                  </a:lnTo>
                  <a:lnTo>
                    <a:pt x="939" y="3083"/>
                  </a:lnTo>
                  <a:lnTo>
                    <a:pt x="839" y="3033"/>
                  </a:lnTo>
                  <a:lnTo>
                    <a:pt x="743" y="2975"/>
                  </a:lnTo>
                  <a:lnTo>
                    <a:pt x="648" y="2909"/>
                  </a:lnTo>
                  <a:lnTo>
                    <a:pt x="557" y="2837"/>
                  </a:lnTo>
                  <a:lnTo>
                    <a:pt x="472" y="2758"/>
                  </a:lnTo>
                  <a:lnTo>
                    <a:pt x="390" y="2669"/>
                  </a:lnTo>
                  <a:lnTo>
                    <a:pt x="316" y="2577"/>
                  </a:lnTo>
                  <a:lnTo>
                    <a:pt x="250" y="2481"/>
                  </a:lnTo>
                  <a:lnTo>
                    <a:pt x="192" y="2379"/>
                  </a:lnTo>
                  <a:lnTo>
                    <a:pt x="140" y="2276"/>
                  </a:lnTo>
                  <a:lnTo>
                    <a:pt x="98" y="2170"/>
                  </a:lnTo>
                  <a:lnTo>
                    <a:pt x="63" y="2062"/>
                  </a:lnTo>
                  <a:lnTo>
                    <a:pt x="35" y="1952"/>
                  </a:lnTo>
                  <a:lnTo>
                    <a:pt x="16" y="1841"/>
                  </a:lnTo>
                  <a:lnTo>
                    <a:pt x="3" y="1729"/>
                  </a:lnTo>
                  <a:lnTo>
                    <a:pt x="0" y="1616"/>
                  </a:lnTo>
                  <a:lnTo>
                    <a:pt x="0" y="1616"/>
                  </a:lnTo>
                  <a:lnTo>
                    <a:pt x="3" y="1503"/>
                  </a:lnTo>
                  <a:lnTo>
                    <a:pt x="16" y="1390"/>
                  </a:lnTo>
                  <a:lnTo>
                    <a:pt x="35" y="1279"/>
                  </a:lnTo>
                  <a:lnTo>
                    <a:pt x="63" y="1170"/>
                  </a:lnTo>
                  <a:lnTo>
                    <a:pt x="98" y="1062"/>
                  </a:lnTo>
                  <a:lnTo>
                    <a:pt x="140" y="955"/>
                  </a:lnTo>
                  <a:lnTo>
                    <a:pt x="192" y="852"/>
                  </a:lnTo>
                  <a:lnTo>
                    <a:pt x="250" y="751"/>
                  </a:lnTo>
                  <a:lnTo>
                    <a:pt x="316" y="654"/>
                  </a:lnTo>
                  <a:lnTo>
                    <a:pt x="390" y="562"/>
                  </a:lnTo>
                  <a:lnTo>
                    <a:pt x="472" y="474"/>
                  </a:lnTo>
                  <a:lnTo>
                    <a:pt x="561" y="391"/>
                  </a:lnTo>
                  <a:lnTo>
                    <a:pt x="654" y="317"/>
                  </a:lnTo>
                  <a:lnTo>
                    <a:pt x="751" y="250"/>
                  </a:lnTo>
                  <a:lnTo>
                    <a:pt x="851" y="192"/>
                  </a:lnTo>
                  <a:lnTo>
                    <a:pt x="954" y="140"/>
                  </a:lnTo>
                  <a:lnTo>
                    <a:pt x="1060" y="98"/>
                  </a:lnTo>
                  <a:lnTo>
                    <a:pt x="1168" y="63"/>
                  </a:lnTo>
                  <a:lnTo>
                    <a:pt x="1279" y="35"/>
                  </a:lnTo>
                  <a:lnTo>
                    <a:pt x="1390" y="16"/>
                  </a:lnTo>
                  <a:lnTo>
                    <a:pt x="1501" y="3"/>
                  </a:lnTo>
                  <a:lnTo>
                    <a:pt x="16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4" name="Shape 8154"/>
            <p:cNvSpPr/>
            <p:nvPr/>
          </p:nvSpPr>
          <p:spPr>
            <a:xfrm>
              <a:off x="2064" y="1729"/>
              <a:ext cx="186" cy="296"/>
            </a:xfrm>
            <a:custGeom>
              <a:avLst/>
              <a:gdLst/>
              <a:ahLst/>
              <a:cxnLst/>
              <a:rect l="0" t="0" r="0" b="0"/>
              <a:pathLst>
                <a:path w="372" h="592" extrusionOk="0">
                  <a:moveTo>
                    <a:pt x="186" y="0"/>
                  </a:moveTo>
                  <a:lnTo>
                    <a:pt x="229" y="4"/>
                  </a:lnTo>
                  <a:lnTo>
                    <a:pt x="268" y="17"/>
                  </a:lnTo>
                  <a:lnTo>
                    <a:pt x="302" y="40"/>
                  </a:lnTo>
                  <a:lnTo>
                    <a:pt x="331" y="69"/>
                  </a:lnTo>
                  <a:lnTo>
                    <a:pt x="353" y="103"/>
                  </a:lnTo>
                  <a:lnTo>
                    <a:pt x="368" y="141"/>
                  </a:lnTo>
                  <a:lnTo>
                    <a:pt x="372" y="185"/>
                  </a:lnTo>
                  <a:lnTo>
                    <a:pt x="372" y="407"/>
                  </a:lnTo>
                  <a:lnTo>
                    <a:pt x="368" y="451"/>
                  </a:lnTo>
                  <a:lnTo>
                    <a:pt x="353" y="489"/>
                  </a:lnTo>
                  <a:lnTo>
                    <a:pt x="331" y="523"/>
                  </a:lnTo>
                  <a:lnTo>
                    <a:pt x="302" y="552"/>
                  </a:lnTo>
                  <a:lnTo>
                    <a:pt x="268" y="575"/>
                  </a:lnTo>
                  <a:lnTo>
                    <a:pt x="229" y="588"/>
                  </a:lnTo>
                  <a:lnTo>
                    <a:pt x="186" y="592"/>
                  </a:lnTo>
                  <a:lnTo>
                    <a:pt x="144" y="588"/>
                  </a:lnTo>
                  <a:lnTo>
                    <a:pt x="105" y="575"/>
                  </a:lnTo>
                  <a:lnTo>
                    <a:pt x="70" y="552"/>
                  </a:lnTo>
                  <a:lnTo>
                    <a:pt x="42" y="523"/>
                  </a:lnTo>
                  <a:lnTo>
                    <a:pt x="20" y="489"/>
                  </a:lnTo>
                  <a:lnTo>
                    <a:pt x="5" y="451"/>
                  </a:lnTo>
                  <a:lnTo>
                    <a:pt x="0" y="407"/>
                  </a:lnTo>
                  <a:lnTo>
                    <a:pt x="0" y="185"/>
                  </a:lnTo>
                  <a:lnTo>
                    <a:pt x="5" y="141"/>
                  </a:lnTo>
                  <a:lnTo>
                    <a:pt x="20" y="103"/>
                  </a:lnTo>
                  <a:lnTo>
                    <a:pt x="42" y="69"/>
                  </a:lnTo>
                  <a:lnTo>
                    <a:pt x="70" y="40"/>
                  </a:lnTo>
                  <a:lnTo>
                    <a:pt x="105" y="17"/>
                  </a:lnTo>
                  <a:lnTo>
                    <a:pt x="144" y="4"/>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5" name="Shape 8155"/>
            <p:cNvSpPr/>
            <p:nvPr/>
          </p:nvSpPr>
          <p:spPr>
            <a:xfrm>
              <a:off x="2369" y="1585"/>
              <a:ext cx="186" cy="440"/>
            </a:xfrm>
            <a:custGeom>
              <a:avLst/>
              <a:gdLst/>
              <a:ahLst/>
              <a:cxnLst/>
              <a:rect l="0" t="0" r="0" b="0"/>
              <a:pathLst>
                <a:path w="370" h="879" extrusionOk="0">
                  <a:moveTo>
                    <a:pt x="185" y="0"/>
                  </a:moveTo>
                  <a:lnTo>
                    <a:pt x="229" y="5"/>
                  </a:lnTo>
                  <a:lnTo>
                    <a:pt x="267" y="19"/>
                  </a:lnTo>
                  <a:lnTo>
                    <a:pt x="301" y="40"/>
                  </a:lnTo>
                  <a:lnTo>
                    <a:pt x="330" y="69"/>
                  </a:lnTo>
                  <a:lnTo>
                    <a:pt x="353" y="105"/>
                  </a:lnTo>
                  <a:lnTo>
                    <a:pt x="366" y="143"/>
                  </a:lnTo>
                  <a:lnTo>
                    <a:pt x="370" y="185"/>
                  </a:lnTo>
                  <a:lnTo>
                    <a:pt x="370" y="694"/>
                  </a:lnTo>
                  <a:lnTo>
                    <a:pt x="366" y="738"/>
                  </a:lnTo>
                  <a:lnTo>
                    <a:pt x="353" y="776"/>
                  </a:lnTo>
                  <a:lnTo>
                    <a:pt x="330" y="810"/>
                  </a:lnTo>
                  <a:lnTo>
                    <a:pt x="301" y="839"/>
                  </a:lnTo>
                  <a:lnTo>
                    <a:pt x="267" y="862"/>
                  </a:lnTo>
                  <a:lnTo>
                    <a:pt x="229" y="875"/>
                  </a:lnTo>
                  <a:lnTo>
                    <a:pt x="185" y="879"/>
                  </a:lnTo>
                  <a:lnTo>
                    <a:pt x="143" y="875"/>
                  </a:lnTo>
                  <a:lnTo>
                    <a:pt x="105" y="862"/>
                  </a:lnTo>
                  <a:lnTo>
                    <a:pt x="69" y="839"/>
                  </a:lnTo>
                  <a:lnTo>
                    <a:pt x="40" y="810"/>
                  </a:lnTo>
                  <a:lnTo>
                    <a:pt x="19" y="776"/>
                  </a:lnTo>
                  <a:lnTo>
                    <a:pt x="5" y="738"/>
                  </a:lnTo>
                  <a:lnTo>
                    <a:pt x="0" y="694"/>
                  </a:lnTo>
                  <a:lnTo>
                    <a:pt x="0" y="185"/>
                  </a:lnTo>
                  <a:lnTo>
                    <a:pt x="5" y="143"/>
                  </a:lnTo>
                  <a:lnTo>
                    <a:pt x="19" y="105"/>
                  </a:lnTo>
                  <a:lnTo>
                    <a:pt x="40" y="69"/>
                  </a:lnTo>
                  <a:lnTo>
                    <a:pt x="69" y="40"/>
                  </a:lnTo>
                  <a:lnTo>
                    <a:pt x="105" y="19"/>
                  </a:lnTo>
                  <a:lnTo>
                    <a:pt x="143" y="5"/>
                  </a:lnTo>
                  <a:lnTo>
                    <a:pt x="1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6" name="Shape 8156"/>
            <p:cNvSpPr/>
            <p:nvPr/>
          </p:nvSpPr>
          <p:spPr>
            <a:xfrm>
              <a:off x="2675" y="1514"/>
              <a:ext cx="185" cy="511"/>
            </a:xfrm>
            <a:custGeom>
              <a:avLst/>
              <a:gdLst/>
              <a:ahLst/>
              <a:cxnLst/>
              <a:rect l="0" t="0" r="0" b="0"/>
              <a:pathLst>
                <a:path w="371" h="1023" extrusionOk="0">
                  <a:moveTo>
                    <a:pt x="186" y="0"/>
                  </a:moveTo>
                  <a:lnTo>
                    <a:pt x="228" y="5"/>
                  </a:lnTo>
                  <a:lnTo>
                    <a:pt x="268" y="20"/>
                  </a:lnTo>
                  <a:lnTo>
                    <a:pt x="302" y="42"/>
                  </a:lnTo>
                  <a:lnTo>
                    <a:pt x="331" y="70"/>
                  </a:lnTo>
                  <a:lnTo>
                    <a:pt x="352" y="105"/>
                  </a:lnTo>
                  <a:lnTo>
                    <a:pt x="366" y="144"/>
                  </a:lnTo>
                  <a:lnTo>
                    <a:pt x="371" y="186"/>
                  </a:lnTo>
                  <a:lnTo>
                    <a:pt x="371" y="838"/>
                  </a:lnTo>
                  <a:lnTo>
                    <a:pt x="366" y="882"/>
                  </a:lnTo>
                  <a:lnTo>
                    <a:pt x="352" y="920"/>
                  </a:lnTo>
                  <a:lnTo>
                    <a:pt x="331" y="954"/>
                  </a:lnTo>
                  <a:lnTo>
                    <a:pt x="302" y="983"/>
                  </a:lnTo>
                  <a:lnTo>
                    <a:pt x="268" y="1006"/>
                  </a:lnTo>
                  <a:lnTo>
                    <a:pt x="228" y="1019"/>
                  </a:lnTo>
                  <a:lnTo>
                    <a:pt x="186" y="1023"/>
                  </a:lnTo>
                  <a:lnTo>
                    <a:pt x="144" y="1019"/>
                  </a:lnTo>
                  <a:lnTo>
                    <a:pt x="104" y="1006"/>
                  </a:lnTo>
                  <a:lnTo>
                    <a:pt x="70" y="983"/>
                  </a:lnTo>
                  <a:lnTo>
                    <a:pt x="41" y="954"/>
                  </a:lnTo>
                  <a:lnTo>
                    <a:pt x="20" y="920"/>
                  </a:lnTo>
                  <a:lnTo>
                    <a:pt x="5" y="882"/>
                  </a:lnTo>
                  <a:lnTo>
                    <a:pt x="0" y="838"/>
                  </a:lnTo>
                  <a:lnTo>
                    <a:pt x="0" y="186"/>
                  </a:lnTo>
                  <a:lnTo>
                    <a:pt x="5" y="144"/>
                  </a:lnTo>
                  <a:lnTo>
                    <a:pt x="20" y="105"/>
                  </a:lnTo>
                  <a:lnTo>
                    <a:pt x="41" y="70"/>
                  </a:lnTo>
                  <a:lnTo>
                    <a:pt x="70" y="42"/>
                  </a:lnTo>
                  <a:lnTo>
                    <a:pt x="104" y="20"/>
                  </a:lnTo>
                  <a:lnTo>
                    <a:pt x="144" y="5"/>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57" name="Shape 8157"/>
          <p:cNvGrpSpPr/>
          <p:nvPr/>
        </p:nvGrpSpPr>
        <p:grpSpPr>
          <a:xfrm>
            <a:off x="2070834" y="488814"/>
            <a:ext cx="218978" cy="226636"/>
            <a:chOff x="1767" y="2008"/>
            <a:chExt cx="1487" cy="1539"/>
          </a:xfrm>
        </p:grpSpPr>
        <p:sp>
          <p:nvSpPr>
            <p:cNvPr id="8158" name="Shape 8158"/>
            <p:cNvSpPr/>
            <p:nvPr/>
          </p:nvSpPr>
          <p:spPr>
            <a:xfrm>
              <a:off x="1767" y="2727"/>
              <a:ext cx="1378" cy="820"/>
            </a:xfrm>
            <a:custGeom>
              <a:avLst/>
              <a:gdLst/>
              <a:ahLst/>
              <a:cxnLst/>
              <a:rect l="0" t="0" r="0" b="0"/>
              <a:pathLst>
                <a:path w="4135" h="2460" extrusionOk="0">
                  <a:moveTo>
                    <a:pt x="222" y="0"/>
                  </a:moveTo>
                  <a:lnTo>
                    <a:pt x="262" y="3"/>
                  </a:lnTo>
                  <a:lnTo>
                    <a:pt x="300" y="13"/>
                  </a:lnTo>
                  <a:lnTo>
                    <a:pt x="335" y="30"/>
                  </a:lnTo>
                  <a:lnTo>
                    <a:pt x="366" y="52"/>
                  </a:lnTo>
                  <a:lnTo>
                    <a:pt x="393" y="79"/>
                  </a:lnTo>
                  <a:lnTo>
                    <a:pt x="414" y="110"/>
                  </a:lnTo>
                  <a:lnTo>
                    <a:pt x="431" y="143"/>
                  </a:lnTo>
                  <a:lnTo>
                    <a:pt x="441" y="181"/>
                  </a:lnTo>
                  <a:lnTo>
                    <a:pt x="445" y="222"/>
                  </a:lnTo>
                  <a:lnTo>
                    <a:pt x="449" y="350"/>
                  </a:lnTo>
                  <a:lnTo>
                    <a:pt x="463" y="475"/>
                  </a:lnTo>
                  <a:lnTo>
                    <a:pt x="484" y="597"/>
                  </a:lnTo>
                  <a:lnTo>
                    <a:pt x="515" y="718"/>
                  </a:lnTo>
                  <a:lnTo>
                    <a:pt x="553" y="833"/>
                  </a:lnTo>
                  <a:lnTo>
                    <a:pt x="598" y="947"/>
                  </a:lnTo>
                  <a:lnTo>
                    <a:pt x="652" y="1055"/>
                  </a:lnTo>
                  <a:lnTo>
                    <a:pt x="711" y="1161"/>
                  </a:lnTo>
                  <a:lnTo>
                    <a:pt x="778" y="1261"/>
                  </a:lnTo>
                  <a:lnTo>
                    <a:pt x="850" y="1356"/>
                  </a:lnTo>
                  <a:lnTo>
                    <a:pt x="930" y="1446"/>
                  </a:lnTo>
                  <a:lnTo>
                    <a:pt x="1015" y="1531"/>
                  </a:lnTo>
                  <a:lnTo>
                    <a:pt x="1105" y="1609"/>
                  </a:lnTo>
                  <a:lnTo>
                    <a:pt x="1201" y="1682"/>
                  </a:lnTo>
                  <a:lnTo>
                    <a:pt x="1301" y="1750"/>
                  </a:lnTo>
                  <a:lnTo>
                    <a:pt x="1406" y="1809"/>
                  </a:lnTo>
                  <a:lnTo>
                    <a:pt x="1514" y="1862"/>
                  </a:lnTo>
                  <a:lnTo>
                    <a:pt x="1627" y="1907"/>
                  </a:lnTo>
                  <a:lnTo>
                    <a:pt x="1744" y="1945"/>
                  </a:lnTo>
                  <a:lnTo>
                    <a:pt x="1865" y="1976"/>
                  </a:lnTo>
                  <a:lnTo>
                    <a:pt x="1987" y="1997"/>
                  </a:lnTo>
                  <a:lnTo>
                    <a:pt x="2113" y="2011"/>
                  </a:lnTo>
                  <a:lnTo>
                    <a:pt x="2241" y="2015"/>
                  </a:lnTo>
                  <a:lnTo>
                    <a:pt x="2360" y="2011"/>
                  </a:lnTo>
                  <a:lnTo>
                    <a:pt x="2479" y="1999"/>
                  </a:lnTo>
                  <a:lnTo>
                    <a:pt x="2597" y="1979"/>
                  </a:lnTo>
                  <a:lnTo>
                    <a:pt x="2712" y="1952"/>
                  </a:lnTo>
                  <a:lnTo>
                    <a:pt x="2825" y="1917"/>
                  </a:lnTo>
                  <a:lnTo>
                    <a:pt x="2935" y="1875"/>
                  </a:lnTo>
                  <a:lnTo>
                    <a:pt x="3043" y="1826"/>
                  </a:lnTo>
                  <a:lnTo>
                    <a:pt x="3146" y="1769"/>
                  </a:lnTo>
                  <a:lnTo>
                    <a:pt x="3247" y="1708"/>
                  </a:lnTo>
                  <a:lnTo>
                    <a:pt x="3343" y="1637"/>
                  </a:lnTo>
                  <a:lnTo>
                    <a:pt x="3434" y="1561"/>
                  </a:lnTo>
                  <a:lnTo>
                    <a:pt x="3302" y="1467"/>
                  </a:lnTo>
                  <a:lnTo>
                    <a:pt x="3289" y="1455"/>
                  </a:lnTo>
                  <a:lnTo>
                    <a:pt x="3279" y="1441"/>
                  </a:lnTo>
                  <a:lnTo>
                    <a:pt x="3275" y="1424"/>
                  </a:lnTo>
                  <a:lnTo>
                    <a:pt x="3274" y="1407"/>
                  </a:lnTo>
                  <a:lnTo>
                    <a:pt x="3278" y="1389"/>
                  </a:lnTo>
                  <a:lnTo>
                    <a:pt x="3286" y="1375"/>
                  </a:lnTo>
                  <a:lnTo>
                    <a:pt x="3298" y="1362"/>
                  </a:lnTo>
                  <a:lnTo>
                    <a:pt x="3313" y="1352"/>
                  </a:lnTo>
                  <a:lnTo>
                    <a:pt x="4041" y="1023"/>
                  </a:lnTo>
                  <a:lnTo>
                    <a:pt x="4055" y="1019"/>
                  </a:lnTo>
                  <a:lnTo>
                    <a:pt x="4069" y="1018"/>
                  </a:lnTo>
                  <a:lnTo>
                    <a:pt x="4089" y="1020"/>
                  </a:lnTo>
                  <a:lnTo>
                    <a:pt x="4107" y="1030"/>
                  </a:lnTo>
                  <a:lnTo>
                    <a:pt x="4120" y="1043"/>
                  </a:lnTo>
                  <a:lnTo>
                    <a:pt x="4130" y="1057"/>
                  </a:lnTo>
                  <a:lnTo>
                    <a:pt x="4134" y="1074"/>
                  </a:lnTo>
                  <a:lnTo>
                    <a:pt x="4135" y="1091"/>
                  </a:lnTo>
                  <a:lnTo>
                    <a:pt x="4056" y="1885"/>
                  </a:lnTo>
                  <a:lnTo>
                    <a:pt x="4052" y="1902"/>
                  </a:lnTo>
                  <a:lnTo>
                    <a:pt x="4044" y="1917"/>
                  </a:lnTo>
                  <a:lnTo>
                    <a:pt x="4032" y="1930"/>
                  </a:lnTo>
                  <a:lnTo>
                    <a:pt x="4017" y="1938"/>
                  </a:lnTo>
                  <a:lnTo>
                    <a:pt x="4000" y="1944"/>
                  </a:lnTo>
                  <a:lnTo>
                    <a:pt x="3983" y="1944"/>
                  </a:lnTo>
                  <a:lnTo>
                    <a:pt x="3966" y="1941"/>
                  </a:lnTo>
                  <a:lnTo>
                    <a:pt x="3951" y="1932"/>
                  </a:lnTo>
                  <a:lnTo>
                    <a:pt x="3803" y="1826"/>
                  </a:lnTo>
                  <a:lnTo>
                    <a:pt x="3712" y="1910"/>
                  </a:lnTo>
                  <a:lnTo>
                    <a:pt x="3616" y="1989"/>
                  </a:lnTo>
                  <a:lnTo>
                    <a:pt x="3516" y="2062"/>
                  </a:lnTo>
                  <a:lnTo>
                    <a:pt x="3413" y="2128"/>
                  </a:lnTo>
                  <a:lnTo>
                    <a:pt x="3306" y="2190"/>
                  </a:lnTo>
                  <a:lnTo>
                    <a:pt x="3196" y="2245"/>
                  </a:lnTo>
                  <a:lnTo>
                    <a:pt x="3084" y="2294"/>
                  </a:lnTo>
                  <a:lnTo>
                    <a:pt x="2970" y="2337"/>
                  </a:lnTo>
                  <a:lnTo>
                    <a:pt x="2852" y="2374"/>
                  </a:lnTo>
                  <a:lnTo>
                    <a:pt x="2733" y="2405"/>
                  </a:lnTo>
                  <a:lnTo>
                    <a:pt x="2612" y="2429"/>
                  </a:lnTo>
                  <a:lnTo>
                    <a:pt x="2490" y="2445"/>
                  </a:lnTo>
                  <a:lnTo>
                    <a:pt x="2366" y="2455"/>
                  </a:lnTo>
                  <a:lnTo>
                    <a:pt x="2241" y="2460"/>
                  </a:lnTo>
                  <a:lnTo>
                    <a:pt x="2100" y="2455"/>
                  </a:lnTo>
                  <a:lnTo>
                    <a:pt x="1961" y="2441"/>
                  </a:lnTo>
                  <a:lnTo>
                    <a:pt x="1824" y="2420"/>
                  </a:lnTo>
                  <a:lnTo>
                    <a:pt x="1690" y="2391"/>
                  </a:lnTo>
                  <a:lnTo>
                    <a:pt x="1559" y="2354"/>
                  </a:lnTo>
                  <a:lnTo>
                    <a:pt x="1431" y="2309"/>
                  </a:lnTo>
                  <a:lnTo>
                    <a:pt x="1308" y="2256"/>
                  </a:lnTo>
                  <a:lnTo>
                    <a:pt x="1188" y="2197"/>
                  </a:lnTo>
                  <a:lnTo>
                    <a:pt x="1073" y="2131"/>
                  </a:lnTo>
                  <a:lnTo>
                    <a:pt x="961" y="2058"/>
                  </a:lnTo>
                  <a:lnTo>
                    <a:pt x="854" y="1979"/>
                  </a:lnTo>
                  <a:lnTo>
                    <a:pt x="753" y="1895"/>
                  </a:lnTo>
                  <a:lnTo>
                    <a:pt x="657" y="1803"/>
                  </a:lnTo>
                  <a:lnTo>
                    <a:pt x="566" y="1708"/>
                  </a:lnTo>
                  <a:lnTo>
                    <a:pt x="481" y="1605"/>
                  </a:lnTo>
                  <a:lnTo>
                    <a:pt x="403" y="1500"/>
                  </a:lnTo>
                  <a:lnTo>
                    <a:pt x="329" y="1389"/>
                  </a:lnTo>
                  <a:lnTo>
                    <a:pt x="263" y="1273"/>
                  </a:lnTo>
                  <a:lnTo>
                    <a:pt x="203" y="1152"/>
                  </a:lnTo>
                  <a:lnTo>
                    <a:pt x="151" y="1030"/>
                  </a:lnTo>
                  <a:lnTo>
                    <a:pt x="106" y="902"/>
                  </a:lnTo>
                  <a:lnTo>
                    <a:pt x="69" y="772"/>
                  </a:lnTo>
                  <a:lnTo>
                    <a:pt x="39" y="638"/>
                  </a:lnTo>
                  <a:lnTo>
                    <a:pt x="17" y="502"/>
                  </a:lnTo>
                  <a:lnTo>
                    <a:pt x="4" y="363"/>
                  </a:lnTo>
                  <a:lnTo>
                    <a:pt x="0" y="222"/>
                  </a:lnTo>
                  <a:lnTo>
                    <a:pt x="3" y="181"/>
                  </a:lnTo>
                  <a:lnTo>
                    <a:pt x="14" y="143"/>
                  </a:lnTo>
                  <a:lnTo>
                    <a:pt x="30" y="110"/>
                  </a:lnTo>
                  <a:lnTo>
                    <a:pt x="52" y="79"/>
                  </a:lnTo>
                  <a:lnTo>
                    <a:pt x="79" y="52"/>
                  </a:lnTo>
                  <a:lnTo>
                    <a:pt x="110" y="30"/>
                  </a:lnTo>
                  <a:lnTo>
                    <a:pt x="145" y="13"/>
                  </a:lnTo>
                  <a:lnTo>
                    <a:pt x="183" y="3"/>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59" name="Shape 8159"/>
            <p:cNvSpPr/>
            <p:nvPr/>
          </p:nvSpPr>
          <p:spPr>
            <a:xfrm>
              <a:off x="1825" y="2103"/>
              <a:ext cx="1045" cy="481"/>
            </a:xfrm>
            <a:custGeom>
              <a:avLst/>
              <a:gdLst/>
              <a:ahLst/>
              <a:cxnLst/>
              <a:rect l="0" t="0" r="0" b="0"/>
              <a:pathLst>
                <a:path w="3133" h="1441" extrusionOk="0">
                  <a:moveTo>
                    <a:pt x="1894" y="0"/>
                  </a:moveTo>
                  <a:lnTo>
                    <a:pt x="2031" y="3"/>
                  </a:lnTo>
                  <a:lnTo>
                    <a:pt x="2164" y="16"/>
                  </a:lnTo>
                  <a:lnTo>
                    <a:pt x="2297" y="35"/>
                  </a:lnTo>
                  <a:lnTo>
                    <a:pt x="2426" y="64"/>
                  </a:lnTo>
                  <a:lnTo>
                    <a:pt x="2551" y="99"/>
                  </a:lnTo>
                  <a:lnTo>
                    <a:pt x="2675" y="141"/>
                  </a:lnTo>
                  <a:lnTo>
                    <a:pt x="2795" y="189"/>
                  </a:lnTo>
                  <a:lnTo>
                    <a:pt x="2912" y="245"/>
                  </a:lnTo>
                  <a:lnTo>
                    <a:pt x="3024" y="307"/>
                  </a:lnTo>
                  <a:lnTo>
                    <a:pt x="3133" y="374"/>
                  </a:lnTo>
                  <a:lnTo>
                    <a:pt x="2844" y="717"/>
                  </a:lnTo>
                  <a:lnTo>
                    <a:pt x="2751" y="662"/>
                  </a:lnTo>
                  <a:lnTo>
                    <a:pt x="2654" y="613"/>
                  </a:lnTo>
                  <a:lnTo>
                    <a:pt x="2553" y="570"/>
                  </a:lnTo>
                  <a:lnTo>
                    <a:pt x="2450" y="532"/>
                  </a:lnTo>
                  <a:lnTo>
                    <a:pt x="2343" y="501"/>
                  </a:lnTo>
                  <a:lnTo>
                    <a:pt x="2235" y="477"/>
                  </a:lnTo>
                  <a:lnTo>
                    <a:pt x="2122" y="459"/>
                  </a:lnTo>
                  <a:lnTo>
                    <a:pt x="2009" y="447"/>
                  </a:lnTo>
                  <a:lnTo>
                    <a:pt x="1894" y="444"/>
                  </a:lnTo>
                  <a:lnTo>
                    <a:pt x="1774" y="447"/>
                  </a:lnTo>
                  <a:lnTo>
                    <a:pt x="1655" y="460"/>
                  </a:lnTo>
                  <a:lnTo>
                    <a:pt x="1538" y="480"/>
                  </a:lnTo>
                  <a:lnTo>
                    <a:pt x="1423" y="506"/>
                  </a:lnTo>
                  <a:lnTo>
                    <a:pt x="1310" y="541"/>
                  </a:lnTo>
                  <a:lnTo>
                    <a:pt x="1200" y="584"/>
                  </a:lnTo>
                  <a:lnTo>
                    <a:pt x="1092" y="633"/>
                  </a:lnTo>
                  <a:lnTo>
                    <a:pt x="988" y="689"/>
                  </a:lnTo>
                  <a:lnTo>
                    <a:pt x="888" y="752"/>
                  </a:lnTo>
                  <a:lnTo>
                    <a:pt x="792" y="821"/>
                  </a:lnTo>
                  <a:lnTo>
                    <a:pt x="700" y="897"/>
                  </a:lnTo>
                  <a:lnTo>
                    <a:pt x="833" y="993"/>
                  </a:lnTo>
                  <a:lnTo>
                    <a:pt x="845" y="1004"/>
                  </a:lnTo>
                  <a:lnTo>
                    <a:pt x="854" y="1019"/>
                  </a:lnTo>
                  <a:lnTo>
                    <a:pt x="860" y="1035"/>
                  </a:lnTo>
                  <a:lnTo>
                    <a:pt x="860" y="1053"/>
                  </a:lnTo>
                  <a:lnTo>
                    <a:pt x="857" y="1070"/>
                  </a:lnTo>
                  <a:lnTo>
                    <a:pt x="848" y="1085"/>
                  </a:lnTo>
                  <a:lnTo>
                    <a:pt x="836" y="1098"/>
                  </a:lnTo>
                  <a:lnTo>
                    <a:pt x="822" y="1106"/>
                  </a:lnTo>
                  <a:lnTo>
                    <a:pt x="94" y="1435"/>
                  </a:lnTo>
                  <a:lnTo>
                    <a:pt x="80" y="1440"/>
                  </a:lnTo>
                  <a:lnTo>
                    <a:pt x="66" y="1441"/>
                  </a:lnTo>
                  <a:lnTo>
                    <a:pt x="46" y="1438"/>
                  </a:lnTo>
                  <a:lnTo>
                    <a:pt x="28" y="1428"/>
                  </a:lnTo>
                  <a:lnTo>
                    <a:pt x="15" y="1417"/>
                  </a:lnTo>
                  <a:lnTo>
                    <a:pt x="5" y="1402"/>
                  </a:lnTo>
                  <a:lnTo>
                    <a:pt x="1" y="1386"/>
                  </a:lnTo>
                  <a:lnTo>
                    <a:pt x="0" y="1368"/>
                  </a:lnTo>
                  <a:lnTo>
                    <a:pt x="78" y="575"/>
                  </a:lnTo>
                  <a:lnTo>
                    <a:pt x="83" y="557"/>
                  </a:lnTo>
                  <a:lnTo>
                    <a:pt x="91" y="543"/>
                  </a:lnTo>
                  <a:lnTo>
                    <a:pt x="102" y="530"/>
                  </a:lnTo>
                  <a:lnTo>
                    <a:pt x="118" y="520"/>
                  </a:lnTo>
                  <a:lnTo>
                    <a:pt x="135" y="515"/>
                  </a:lnTo>
                  <a:lnTo>
                    <a:pt x="152" y="515"/>
                  </a:lnTo>
                  <a:lnTo>
                    <a:pt x="168" y="519"/>
                  </a:lnTo>
                  <a:lnTo>
                    <a:pt x="184" y="527"/>
                  </a:lnTo>
                  <a:lnTo>
                    <a:pt x="332" y="633"/>
                  </a:lnTo>
                  <a:lnTo>
                    <a:pt x="423" y="548"/>
                  </a:lnTo>
                  <a:lnTo>
                    <a:pt x="519" y="471"/>
                  </a:lnTo>
                  <a:lnTo>
                    <a:pt x="619" y="398"/>
                  </a:lnTo>
                  <a:lnTo>
                    <a:pt x="722" y="331"/>
                  </a:lnTo>
                  <a:lnTo>
                    <a:pt x="829" y="270"/>
                  </a:lnTo>
                  <a:lnTo>
                    <a:pt x="938" y="214"/>
                  </a:lnTo>
                  <a:lnTo>
                    <a:pt x="1050" y="165"/>
                  </a:lnTo>
                  <a:lnTo>
                    <a:pt x="1165" y="121"/>
                  </a:lnTo>
                  <a:lnTo>
                    <a:pt x="1283" y="85"/>
                  </a:lnTo>
                  <a:lnTo>
                    <a:pt x="1401" y="55"/>
                  </a:lnTo>
                  <a:lnTo>
                    <a:pt x="1522" y="31"/>
                  </a:lnTo>
                  <a:lnTo>
                    <a:pt x="1645" y="13"/>
                  </a:lnTo>
                  <a:lnTo>
                    <a:pt x="1769" y="3"/>
                  </a:lnTo>
                  <a:lnTo>
                    <a:pt x="18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0" name="Shape 8160"/>
            <p:cNvSpPr/>
            <p:nvPr/>
          </p:nvSpPr>
          <p:spPr>
            <a:xfrm>
              <a:off x="2977" y="2434"/>
              <a:ext cx="227" cy="489"/>
            </a:xfrm>
            <a:custGeom>
              <a:avLst/>
              <a:gdLst/>
              <a:ahLst/>
              <a:cxnLst/>
              <a:rect l="0" t="0" r="0" b="0"/>
              <a:pathLst>
                <a:path w="681" h="1469" extrusionOk="0">
                  <a:moveTo>
                    <a:pt x="299" y="0"/>
                  </a:moveTo>
                  <a:lnTo>
                    <a:pt x="370" y="110"/>
                  </a:lnTo>
                  <a:lnTo>
                    <a:pt x="432" y="222"/>
                  </a:lnTo>
                  <a:lnTo>
                    <a:pt x="488" y="339"/>
                  </a:lnTo>
                  <a:lnTo>
                    <a:pt x="537" y="460"/>
                  </a:lnTo>
                  <a:lnTo>
                    <a:pt x="581" y="583"/>
                  </a:lnTo>
                  <a:lnTo>
                    <a:pt x="616" y="711"/>
                  </a:lnTo>
                  <a:lnTo>
                    <a:pt x="644" y="842"/>
                  </a:lnTo>
                  <a:lnTo>
                    <a:pt x="664" y="974"/>
                  </a:lnTo>
                  <a:lnTo>
                    <a:pt x="677" y="1109"/>
                  </a:lnTo>
                  <a:lnTo>
                    <a:pt x="681" y="1247"/>
                  </a:lnTo>
                  <a:lnTo>
                    <a:pt x="677" y="1286"/>
                  </a:lnTo>
                  <a:lnTo>
                    <a:pt x="667" y="1324"/>
                  </a:lnTo>
                  <a:lnTo>
                    <a:pt x="650" y="1359"/>
                  </a:lnTo>
                  <a:lnTo>
                    <a:pt x="629" y="1390"/>
                  </a:lnTo>
                  <a:lnTo>
                    <a:pt x="602" y="1417"/>
                  </a:lnTo>
                  <a:lnTo>
                    <a:pt x="571" y="1438"/>
                  </a:lnTo>
                  <a:lnTo>
                    <a:pt x="536" y="1455"/>
                  </a:lnTo>
                  <a:lnTo>
                    <a:pt x="498" y="1465"/>
                  </a:lnTo>
                  <a:lnTo>
                    <a:pt x="458" y="1469"/>
                  </a:lnTo>
                  <a:lnTo>
                    <a:pt x="419" y="1465"/>
                  </a:lnTo>
                  <a:lnTo>
                    <a:pt x="381" y="1455"/>
                  </a:lnTo>
                  <a:lnTo>
                    <a:pt x="346" y="1438"/>
                  </a:lnTo>
                  <a:lnTo>
                    <a:pt x="315" y="1417"/>
                  </a:lnTo>
                  <a:lnTo>
                    <a:pt x="288" y="1390"/>
                  </a:lnTo>
                  <a:lnTo>
                    <a:pt x="266" y="1359"/>
                  </a:lnTo>
                  <a:lnTo>
                    <a:pt x="250" y="1324"/>
                  </a:lnTo>
                  <a:lnTo>
                    <a:pt x="239" y="1286"/>
                  </a:lnTo>
                  <a:lnTo>
                    <a:pt x="236" y="1247"/>
                  </a:lnTo>
                  <a:lnTo>
                    <a:pt x="232" y="1126"/>
                  </a:lnTo>
                  <a:lnTo>
                    <a:pt x="220" y="1008"/>
                  </a:lnTo>
                  <a:lnTo>
                    <a:pt x="201" y="893"/>
                  </a:lnTo>
                  <a:lnTo>
                    <a:pt x="174" y="779"/>
                  </a:lnTo>
                  <a:lnTo>
                    <a:pt x="140" y="669"/>
                  </a:lnTo>
                  <a:lnTo>
                    <a:pt x="99" y="561"/>
                  </a:lnTo>
                  <a:lnTo>
                    <a:pt x="53" y="458"/>
                  </a:lnTo>
                  <a:lnTo>
                    <a:pt x="0" y="357"/>
                  </a:lnTo>
                  <a:lnTo>
                    <a:pt x="2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1" name="Shape 8161"/>
            <p:cNvSpPr/>
            <p:nvPr/>
          </p:nvSpPr>
          <p:spPr>
            <a:xfrm>
              <a:off x="2018" y="2008"/>
              <a:ext cx="1236" cy="982"/>
            </a:xfrm>
            <a:custGeom>
              <a:avLst/>
              <a:gdLst/>
              <a:ahLst/>
              <a:cxnLst/>
              <a:rect l="0" t="0" r="0" b="0"/>
              <a:pathLst>
                <a:path w="3709" h="2944" extrusionOk="0">
                  <a:moveTo>
                    <a:pt x="3477" y="0"/>
                  </a:moveTo>
                  <a:lnTo>
                    <a:pt x="3515" y="6"/>
                  </a:lnTo>
                  <a:lnTo>
                    <a:pt x="3551" y="17"/>
                  </a:lnTo>
                  <a:lnTo>
                    <a:pt x="3588" y="35"/>
                  </a:lnTo>
                  <a:lnTo>
                    <a:pt x="3620" y="58"/>
                  </a:lnTo>
                  <a:lnTo>
                    <a:pt x="3650" y="87"/>
                  </a:lnTo>
                  <a:lnTo>
                    <a:pt x="3672" y="118"/>
                  </a:lnTo>
                  <a:lnTo>
                    <a:pt x="3690" y="153"/>
                  </a:lnTo>
                  <a:lnTo>
                    <a:pt x="3702" y="190"/>
                  </a:lnTo>
                  <a:lnTo>
                    <a:pt x="3709" y="228"/>
                  </a:lnTo>
                  <a:lnTo>
                    <a:pt x="3709" y="266"/>
                  </a:lnTo>
                  <a:lnTo>
                    <a:pt x="3703" y="304"/>
                  </a:lnTo>
                  <a:lnTo>
                    <a:pt x="3692" y="340"/>
                  </a:lnTo>
                  <a:lnTo>
                    <a:pt x="3674" y="377"/>
                  </a:lnTo>
                  <a:lnTo>
                    <a:pt x="3651" y="409"/>
                  </a:lnTo>
                  <a:lnTo>
                    <a:pt x="1592" y="2856"/>
                  </a:lnTo>
                  <a:lnTo>
                    <a:pt x="1565" y="2883"/>
                  </a:lnTo>
                  <a:lnTo>
                    <a:pt x="1536" y="2905"/>
                  </a:lnTo>
                  <a:lnTo>
                    <a:pt x="1505" y="2922"/>
                  </a:lnTo>
                  <a:lnTo>
                    <a:pt x="1471" y="2935"/>
                  </a:lnTo>
                  <a:lnTo>
                    <a:pt x="1436" y="2942"/>
                  </a:lnTo>
                  <a:lnTo>
                    <a:pt x="1400" y="2944"/>
                  </a:lnTo>
                  <a:lnTo>
                    <a:pt x="1357" y="2940"/>
                  </a:lnTo>
                  <a:lnTo>
                    <a:pt x="1315" y="2929"/>
                  </a:lnTo>
                  <a:lnTo>
                    <a:pt x="1275" y="2911"/>
                  </a:lnTo>
                  <a:lnTo>
                    <a:pt x="122" y="2238"/>
                  </a:lnTo>
                  <a:lnTo>
                    <a:pt x="90" y="2214"/>
                  </a:lnTo>
                  <a:lnTo>
                    <a:pt x="62" y="2187"/>
                  </a:lnTo>
                  <a:lnTo>
                    <a:pt x="38" y="2156"/>
                  </a:lnTo>
                  <a:lnTo>
                    <a:pt x="20" y="2122"/>
                  </a:lnTo>
                  <a:lnTo>
                    <a:pt x="7" y="2086"/>
                  </a:lnTo>
                  <a:lnTo>
                    <a:pt x="1" y="2048"/>
                  </a:lnTo>
                  <a:lnTo>
                    <a:pt x="0" y="2010"/>
                  </a:lnTo>
                  <a:lnTo>
                    <a:pt x="4" y="1970"/>
                  </a:lnTo>
                  <a:lnTo>
                    <a:pt x="15" y="1934"/>
                  </a:lnTo>
                  <a:lnTo>
                    <a:pt x="34" y="1897"/>
                  </a:lnTo>
                  <a:lnTo>
                    <a:pt x="56" y="1864"/>
                  </a:lnTo>
                  <a:lnTo>
                    <a:pt x="84" y="1836"/>
                  </a:lnTo>
                  <a:lnTo>
                    <a:pt x="115" y="1812"/>
                  </a:lnTo>
                  <a:lnTo>
                    <a:pt x="149" y="1795"/>
                  </a:lnTo>
                  <a:lnTo>
                    <a:pt x="186" y="1782"/>
                  </a:lnTo>
                  <a:lnTo>
                    <a:pt x="224" y="1775"/>
                  </a:lnTo>
                  <a:lnTo>
                    <a:pt x="262" y="1774"/>
                  </a:lnTo>
                  <a:lnTo>
                    <a:pt x="300" y="1779"/>
                  </a:lnTo>
                  <a:lnTo>
                    <a:pt x="338" y="1791"/>
                  </a:lnTo>
                  <a:lnTo>
                    <a:pt x="374" y="1807"/>
                  </a:lnTo>
                  <a:lnTo>
                    <a:pt x="1402" y="2382"/>
                  </a:lnTo>
                  <a:lnTo>
                    <a:pt x="3268" y="89"/>
                  </a:lnTo>
                  <a:lnTo>
                    <a:pt x="3298" y="60"/>
                  </a:lnTo>
                  <a:lnTo>
                    <a:pt x="3329" y="37"/>
                  </a:lnTo>
                  <a:lnTo>
                    <a:pt x="3364" y="20"/>
                  </a:lnTo>
                  <a:lnTo>
                    <a:pt x="3401" y="7"/>
                  </a:lnTo>
                  <a:lnTo>
                    <a:pt x="3439" y="1"/>
                  </a:lnTo>
                  <a:lnTo>
                    <a:pt x="34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62" name="Shape 8162"/>
          <p:cNvGrpSpPr/>
          <p:nvPr/>
        </p:nvGrpSpPr>
        <p:grpSpPr>
          <a:xfrm>
            <a:off x="1472240" y="458465"/>
            <a:ext cx="289356" cy="287333"/>
            <a:chOff x="3553" y="3344"/>
            <a:chExt cx="429" cy="426"/>
          </a:xfrm>
        </p:grpSpPr>
        <p:sp>
          <p:nvSpPr>
            <p:cNvPr id="8163" name="Shape 8163"/>
            <p:cNvSpPr/>
            <p:nvPr/>
          </p:nvSpPr>
          <p:spPr>
            <a:xfrm>
              <a:off x="3629" y="3417"/>
              <a:ext cx="353" cy="353"/>
            </a:xfrm>
            <a:custGeom>
              <a:avLst/>
              <a:gdLst/>
              <a:ahLst/>
              <a:cxnLst/>
              <a:rect l="0" t="0" r="0" b="0"/>
              <a:pathLst>
                <a:path w="2825" h="2824" extrusionOk="0">
                  <a:moveTo>
                    <a:pt x="933" y="266"/>
                  </a:moveTo>
                  <a:lnTo>
                    <a:pt x="876" y="268"/>
                  </a:lnTo>
                  <a:lnTo>
                    <a:pt x="819" y="275"/>
                  </a:lnTo>
                  <a:lnTo>
                    <a:pt x="763" y="287"/>
                  </a:lnTo>
                  <a:lnTo>
                    <a:pt x="708" y="303"/>
                  </a:lnTo>
                  <a:lnTo>
                    <a:pt x="655" y="325"/>
                  </a:lnTo>
                  <a:lnTo>
                    <a:pt x="604" y="351"/>
                  </a:lnTo>
                  <a:lnTo>
                    <a:pt x="553" y="383"/>
                  </a:lnTo>
                  <a:lnTo>
                    <a:pt x="506" y="420"/>
                  </a:lnTo>
                  <a:lnTo>
                    <a:pt x="461" y="460"/>
                  </a:lnTo>
                  <a:lnTo>
                    <a:pt x="420" y="504"/>
                  </a:lnTo>
                  <a:lnTo>
                    <a:pt x="385" y="553"/>
                  </a:lnTo>
                  <a:lnTo>
                    <a:pt x="353" y="602"/>
                  </a:lnTo>
                  <a:lnTo>
                    <a:pt x="327" y="654"/>
                  </a:lnTo>
                  <a:lnTo>
                    <a:pt x="305" y="708"/>
                  </a:lnTo>
                  <a:lnTo>
                    <a:pt x="288" y="762"/>
                  </a:lnTo>
                  <a:lnTo>
                    <a:pt x="276" y="818"/>
                  </a:lnTo>
                  <a:lnTo>
                    <a:pt x="269" y="874"/>
                  </a:lnTo>
                  <a:lnTo>
                    <a:pt x="266" y="932"/>
                  </a:lnTo>
                  <a:lnTo>
                    <a:pt x="269" y="988"/>
                  </a:lnTo>
                  <a:lnTo>
                    <a:pt x="276" y="1045"/>
                  </a:lnTo>
                  <a:lnTo>
                    <a:pt x="288" y="1100"/>
                  </a:lnTo>
                  <a:lnTo>
                    <a:pt x="305" y="1155"/>
                  </a:lnTo>
                  <a:lnTo>
                    <a:pt x="327" y="1208"/>
                  </a:lnTo>
                  <a:lnTo>
                    <a:pt x="353" y="1261"/>
                  </a:lnTo>
                  <a:lnTo>
                    <a:pt x="385" y="1310"/>
                  </a:lnTo>
                  <a:lnTo>
                    <a:pt x="420" y="1358"/>
                  </a:lnTo>
                  <a:lnTo>
                    <a:pt x="461" y="1402"/>
                  </a:lnTo>
                  <a:lnTo>
                    <a:pt x="506" y="1443"/>
                  </a:lnTo>
                  <a:lnTo>
                    <a:pt x="553" y="1479"/>
                  </a:lnTo>
                  <a:lnTo>
                    <a:pt x="604" y="1511"/>
                  </a:lnTo>
                  <a:lnTo>
                    <a:pt x="655" y="1537"/>
                  </a:lnTo>
                  <a:lnTo>
                    <a:pt x="708" y="1559"/>
                  </a:lnTo>
                  <a:lnTo>
                    <a:pt x="763" y="1576"/>
                  </a:lnTo>
                  <a:lnTo>
                    <a:pt x="819" y="1587"/>
                  </a:lnTo>
                  <a:lnTo>
                    <a:pt x="876" y="1595"/>
                  </a:lnTo>
                  <a:lnTo>
                    <a:pt x="933" y="1597"/>
                  </a:lnTo>
                  <a:lnTo>
                    <a:pt x="989" y="1595"/>
                  </a:lnTo>
                  <a:lnTo>
                    <a:pt x="1046" y="1587"/>
                  </a:lnTo>
                  <a:lnTo>
                    <a:pt x="1101" y="1576"/>
                  </a:lnTo>
                  <a:lnTo>
                    <a:pt x="1157" y="1559"/>
                  </a:lnTo>
                  <a:lnTo>
                    <a:pt x="1210" y="1537"/>
                  </a:lnTo>
                  <a:lnTo>
                    <a:pt x="1261" y="1511"/>
                  </a:lnTo>
                  <a:lnTo>
                    <a:pt x="1312" y="1479"/>
                  </a:lnTo>
                  <a:lnTo>
                    <a:pt x="1359" y="1443"/>
                  </a:lnTo>
                  <a:lnTo>
                    <a:pt x="1404" y="1402"/>
                  </a:lnTo>
                  <a:lnTo>
                    <a:pt x="1445" y="1358"/>
                  </a:lnTo>
                  <a:lnTo>
                    <a:pt x="1480" y="1310"/>
                  </a:lnTo>
                  <a:lnTo>
                    <a:pt x="1512" y="1261"/>
                  </a:lnTo>
                  <a:lnTo>
                    <a:pt x="1538" y="1208"/>
                  </a:lnTo>
                  <a:lnTo>
                    <a:pt x="1560" y="1155"/>
                  </a:lnTo>
                  <a:lnTo>
                    <a:pt x="1577" y="1100"/>
                  </a:lnTo>
                  <a:lnTo>
                    <a:pt x="1589" y="1045"/>
                  </a:lnTo>
                  <a:lnTo>
                    <a:pt x="1595" y="988"/>
                  </a:lnTo>
                  <a:lnTo>
                    <a:pt x="1599" y="932"/>
                  </a:lnTo>
                  <a:lnTo>
                    <a:pt x="1595" y="874"/>
                  </a:lnTo>
                  <a:lnTo>
                    <a:pt x="1589" y="818"/>
                  </a:lnTo>
                  <a:lnTo>
                    <a:pt x="1577" y="762"/>
                  </a:lnTo>
                  <a:lnTo>
                    <a:pt x="1560" y="708"/>
                  </a:lnTo>
                  <a:lnTo>
                    <a:pt x="1538" y="654"/>
                  </a:lnTo>
                  <a:lnTo>
                    <a:pt x="1512" y="602"/>
                  </a:lnTo>
                  <a:lnTo>
                    <a:pt x="1480" y="553"/>
                  </a:lnTo>
                  <a:lnTo>
                    <a:pt x="1445" y="504"/>
                  </a:lnTo>
                  <a:lnTo>
                    <a:pt x="1404" y="460"/>
                  </a:lnTo>
                  <a:lnTo>
                    <a:pt x="1359" y="420"/>
                  </a:lnTo>
                  <a:lnTo>
                    <a:pt x="1312" y="383"/>
                  </a:lnTo>
                  <a:lnTo>
                    <a:pt x="1261" y="351"/>
                  </a:lnTo>
                  <a:lnTo>
                    <a:pt x="1210" y="325"/>
                  </a:lnTo>
                  <a:lnTo>
                    <a:pt x="1157" y="303"/>
                  </a:lnTo>
                  <a:lnTo>
                    <a:pt x="1101" y="287"/>
                  </a:lnTo>
                  <a:lnTo>
                    <a:pt x="1046" y="275"/>
                  </a:lnTo>
                  <a:lnTo>
                    <a:pt x="989" y="268"/>
                  </a:lnTo>
                  <a:lnTo>
                    <a:pt x="933" y="266"/>
                  </a:lnTo>
                  <a:close/>
                  <a:moveTo>
                    <a:pt x="898" y="0"/>
                  </a:moveTo>
                  <a:lnTo>
                    <a:pt x="967" y="0"/>
                  </a:lnTo>
                  <a:lnTo>
                    <a:pt x="1035" y="5"/>
                  </a:lnTo>
                  <a:lnTo>
                    <a:pt x="1102" y="14"/>
                  </a:lnTo>
                  <a:lnTo>
                    <a:pt x="1169" y="29"/>
                  </a:lnTo>
                  <a:lnTo>
                    <a:pt x="1235" y="49"/>
                  </a:lnTo>
                  <a:lnTo>
                    <a:pt x="1300" y="74"/>
                  </a:lnTo>
                  <a:lnTo>
                    <a:pt x="1363" y="103"/>
                  </a:lnTo>
                  <a:lnTo>
                    <a:pt x="1424" y="138"/>
                  </a:lnTo>
                  <a:lnTo>
                    <a:pt x="1482" y="178"/>
                  </a:lnTo>
                  <a:lnTo>
                    <a:pt x="1539" y="223"/>
                  </a:lnTo>
                  <a:lnTo>
                    <a:pt x="1592" y="272"/>
                  </a:lnTo>
                  <a:lnTo>
                    <a:pt x="1642" y="325"/>
                  </a:lnTo>
                  <a:lnTo>
                    <a:pt x="1687" y="382"/>
                  </a:lnTo>
                  <a:lnTo>
                    <a:pt x="1726" y="442"/>
                  </a:lnTo>
                  <a:lnTo>
                    <a:pt x="1761" y="503"/>
                  </a:lnTo>
                  <a:lnTo>
                    <a:pt x="1791" y="566"/>
                  </a:lnTo>
                  <a:lnTo>
                    <a:pt x="1815" y="632"/>
                  </a:lnTo>
                  <a:lnTo>
                    <a:pt x="1835" y="698"/>
                  </a:lnTo>
                  <a:lnTo>
                    <a:pt x="1850" y="766"/>
                  </a:lnTo>
                  <a:lnTo>
                    <a:pt x="1859" y="834"/>
                  </a:lnTo>
                  <a:lnTo>
                    <a:pt x="1865" y="902"/>
                  </a:lnTo>
                  <a:lnTo>
                    <a:pt x="1864" y="971"/>
                  </a:lnTo>
                  <a:lnTo>
                    <a:pt x="1858" y="1040"/>
                  </a:lnTo>
                  <a:lnTo>
                    <a:pt x="1848" y="1108"/>
                  </a:lnTo>
                  <a:lnTo>
                    <a:pt x="1832" y="1176"/>
                  </a:lnTo>
                  <a:lnTo>
                    <a:pt x="1812" y="1242"/>
                  </a:lnTo>
                  <a:lnTo>
                    <a:pt x="1786" y="1307"/>
                  </a:lnTo>
                  <a:lnTo>
                    <a:pt x="1756" y="1369"/>
                  </a:lnTo>
                  <a:lnTo>
                    <a:pt x="1720" y="1431"/>
                  </a:lnTo>
                  <a:lnTo>
                    <a:pt x="1679" y="1490"/>
                  </a:lnTo>
                  <a:lnTo>
                    <a:pt x="1841" y="1651"/>
                  </a:lnTo>
                  <a:lnTo>
                    <a:pt x="1874" y="1647"/>
                  </a:lnTo>
                  <a:lnTo>
                    <a:pt x="1908" y="1647"/>
                  </a:lnTo>
                  <a:lnTo>
                    <a:pt x="1941" y="1652"/>
                  </a:lnTo>
                  <a:lnTo>
                    <a:pt x="1974" y="1662"/>
                  </a:lnTo>
                  <a:lnTo>
                    <a:pt x="2004" y="1675"/>
                  </a:lnTo>
                  <a:lnTo>
                    <a:pt x="2033" y="1694"/>
                  </a:lnTo>
                  <a:lnTo>
                    <a:pt x="2060" y="1717"/>
                  </a:lnTo>
                  <a:lnTo>
                    <a:pt x="2755" y="2413"/>
                  </a:lnTo>
                  <a:lnTo>
                    <a:pt x="2778" y="2439"/>
                  </a:lnTo>
                  <a:lnTo>
                    <a:pt x="2797" y="2469"/>
                  </a:lnTo>
                  <a:lnTo>
                    <a:pt x="2811" y="2499"/>
                  </a:lnTo>
                  <a:lnTo>
                    <a:pt x="2821" y="2533"/>
                  </a:lnTo>
                  <a:lnTo>
                    <a:pt x="2825" y="2566"/>
                  </a:lnTo>
                  <a:lnTo>
                    <a:pt x="2825" y="2600"/>
                  </a:lnTo>
                  <a:lnTo>
                    <a:pt x="2821" y="2634"/>
                  </a:lnTo>
                  <a:lnTo>
                    <a:pt x="2811" y="2666"/>
                  </a:lnTo>
                  <a:lnTo>
                    <a:pt x="2797" y="2697"/>
                  </a:lnTo>
                  <a:lnTo>
                    <a:pt x="2778" y="2727"/>
                  </a:lnTo>
                  <a:lnTo>
                    <a:pt x="2755" y="2754"/>
                  </a:lnTo>
                  <a:lnTo>
                    <a:pt x="2728" y="2777"/>
                  </a:lnTo>
                  <a:lnTo>
                    <a:pt x="2698" y="2796"/>
                  </a:lnTo>
                  <a:lnTo>
                    <a:pt x="2667" y="2809"/>
                  </a:lnTo>
                  <a:lnTo>
                    <a:pt x="2634" y="2819"/>
                  </a:lnTo>
                  <a:lnTo>
                    <a:pt x="2601" y="2824"/>
                  </a:lnTo>
                  <a:lnTo>
                    <a:pt x="2567" y="2824"/>
                  </a:lnTo>
                  <a:lnTo>
                    <a:pt x="2534" y="2819"/>
                  </a:lnTo>
                  <a:lnTo>
                    <a:pt x="2501" y="2809"/>
                  </a:lnTo>
                  <a:lnTo>
                    <a:pt x="2470" y="2796"/>
                  </a:lnTo>
                  <a:lnTo>
                    <a:pt x="2441" y="2777"/>
                  </a:lnTo>
                  <a:lnTo>
                    <a:pt x="2413" y="2754"/>
                  </a:lnTo>
                  <a:lnTo>
                    <a:pt x="1719" y="2059"/>
                  </a:lnTo>
                  <a:lnTo>
                    <a:pt x="1695" y="2032"/>
                  </a:lnTo>
                  <a:lnTo>
                    <a:pt x="1677" y="2003"/>
                  </a:lnTo>
                  <a:lnTo>
                    <a:pt x="1662" y="1972"/>
                  </a:lnTo>
                  <a:lnTo>
                    <a:pt x="1653" y="1939"/>
                  </a:lnTo>
                  <a:lnTo>
                    <a:pt x="1649" y="1907"/>
                  </a:lnTo>
                  <a:lnTo>
                    <a:pt x="1648" y="1873"/>
                  </a:lnTo>
                  <a:lnTo>
                    <a:pt x="1653" y="1840"/>
                  </a:lnTo>
                  <a:lnTo>
                    <a:pt x="1491" y="1678"/>
                  </a:lnTo>
                  <a:lnTo>
                    <a:pt x="1432" y="1719"/>
                  </a:lnTo>
                  <a:lnTo>
                    <a:pt x="1371" y="1755"/>
                  </a:lnTo>
                  <a:lnTo>
                    <a:pt x="1307" y="1785"/>
                  </a:lnTo>
                  <a:lnTo>
                    <a:pt x="1243" y="1810"/>
                  </a:lnTo>
                  <a:lnTo>
                    <a:pt x="1177" y="1831"/>
                  </a:lnTo>
                  <a:lnTo>
                    <a:pt x="1110" y="1847"/>
                  </a:lnTo>
                  <a:lnTo>
                    <a:pt x="1041" y="1857"/>
                  </a:lnTo>
                  <a:lnTo>
                    <a:pt x="972" y="1863"/>
                  </a:lnTo>
                  <a:lnTo>
                    <a:pt x="904" y="1863"/>
                  </a:lnTo>
                  <a:lnTo>
                    <a:pt x="835" y="1859"/>
                  </a:lnTo>
                  <a:lnTo>
                    <a:pt x="767" y="1849"/>
                  </a:lnTo>
                  <a:lnTo>
                    <a:pt x="699" y="1834"/>
                  </a:lnTo>
                  <a:lnTo>
                    <a:pt x="633" y="1815"/>
                  </a:lnTo>
                  <a:lnTo>
                    <a:pt x="568" y="1789"/>
                  </a:lnTo>
                  <a:lnTo>
                    <a:pt x="504" y="1760"/>
                  </a:lnTo>
                  <a:lnTo>
                    <a:pt x="442" y="1726"/>
                  </a:lnTo>
                  <a:lnTo>
                    <a:pt x="384" y="1686"/>
                  </a:lnTo>
                  <a:lnTo>
                    <a:pt x="327" y="1641"/>
                  </a:lnTo>
                  <a:lnTo>
                    <a:pt x="273" y="1590"/>
                  </a:lnTo>
                  <a:lnTo>
                    <a:pt x="224" y="1537"/>
                  </a:lnTo>
                  <a:lnTo>
                    <a:pt x="179" y="1482"/>
                  </a:lnTo>
                  <a:lnTo>
                    <a:pt x="140" y="1423"/>
                  </a:lnTo>
                  <a:lnTo>
                    <a:pt x="105" y="1361"/>
                  </a:lnTo>
                  <a:lnTo>
                    <a:pt x="75" y="1298"/>
                  </a:lnTo>
                  <a:lnTo>
                    <a:pt x="51" y="1234"/>
                  </a:lnTo>
                  <a:lnTo>
                    <a:pt x="31" y="1168"/>
                  </a:lnTo>
                  <a:lnTo>
                    <a:pt x="15" y="1101"/>
                  </a:lnTo>
                  <a:lnTo>
                    <a:pt x="6" y="1033"/>
                  </a:lnTo>
                  <a:lnTo>
                    <a:pt x="0" y="965"/>
                  </a:lnTo>
                  <a:lnTo>
                    <a:pt x="0" y="897"/>
                  </a:lnTo>
                  <a:lnTo>
                    <a:pt x="6" y="829"/>
                  </a:lnTo>
                  <a:lnTo>
                    <a:pt x="15" y="761"/>
                  </a:lnTo>
                  <a:lnTo>
                    <a:pt x="31" y="695"/>
                  </a:lnTo>
                  <a:lnTo>
                    <a:pt x="51" y="629"/>
                  </a:lnTo>
                  <a:lnTo>
                    <a:pt x="75" y="564"/>
                  </a:lnTo>
                  <a:lnTo>
                    <a:pt x="105" y="501"/>
                  </a:lnTo>
                  <a:lnTo>
                    <a:pt x="140" y="441"/>
                  </a:lnTo>
                  <a:lnTo>
                    <a:pt x="179" y="382"/>
                  </a:lnTo>
                  <a:lnTo>
                    <a:pt x="224" y="325"/>
                  </a:lnTo>
                  <a:lnTo>
                    <a:pt x="273" y="272"/>
                  </a:lnTo>
                  <a:lnTo>
                    <a:pt x="326" y="223"/>
                  </a:lnTo>
                  <a:lnTo>
                    <a:pt x="383" y="178"/>
                  </a:lnTo>
                  <a:lnTo>
                    <a:pt x="441" y="138"/>
                  </a:lnTo>
                  <a:lnTo>
                    <a:pt x="502" y="103"/>
                  </a:lnTo>
                  <a:lnTo>
                    <a:pt x="565" y="74"/>
                  </a:lnTo>
                  <a:lnTo>
                    <a:pt x="630" y="49"/>
                  </a:lnTo>
                  <a:lnTo>
                    <a:pt x="696" y="29"/>
                  </a:lnTo>
                  <a:lnTo>
                    <a:pt x="763" y="14"/>
                  </a:lnTo>
                  <a:lnTo>
                    <a:pt x="830" y="5"/>
                  </a:lnTo>
                  <a:lnTo>
                    <a:pt x="8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4" name="Shape 8164"/>
            <p:cNvSpPr/>
            <p:nvPr/>
          </p:nvSpPr>
          <p:spPr>
            <a:xfrm>
              <a:off x="3553" y="3559"/>
              <a:ext cx="71" cy="75"/>
            </a:xfrm>
            <a:custGeom>
              <a:avLst/>
              <a:gdLst/>
              <a:ahLst/>
              <a:cxnLst/>
              <a:rect l="0" t="0" r="0" b="0"/>
              <a:pathLst>
                <a:path w="563" h="600" extrusionOk="0">
                  <a:moveTo>
                    <a:pt x="528" y="0"/>
                  </a:moveTo>
                  <a:lnTo>
                    <a:pt x="544" y="52"/>
                  </a:lnTo>
                  <a:lnTo>
                    <a:pt x="563" y="105"/>
                  </a:lnTo>
                  <a:lnTo>
                    <a:pt x="85" y="585"/>
                  </a:lnTo>
                  <a:lnTo>
                    <a:pt x="73" y="594"/>
                  </a:lnTo>
                  <a:lnTo>
                    <a:pt x="62" y="598"/>
                  </a:lnTo>
                  <a:lnTo>
                    <a:pt x="49" y="600"/>
                  </a:lnTo>
                  <a:lnTo>
                    <a:pt x="37" y="598"/>
                  </a:lnTo>
                  <a:lnTo>
                    <a:pt x="24" y="594"/>
                  </a:lnTo>
                  <a:lnTo>
                    <a:pt x="14" y="585"/>
                  </a:lnTo>
                  <a:lnTo>
                    <a:pt x="4" y="573"/>
                  </a:lnTo>
                  <a:lnTo>
                    <a:pt x="0" y="558"/>
                  </a:lnTo>
                  <a:lnTo>
                    <a:pt x="0" y="542"/>
                  </a:lnTo>
                  <a:lnTo>
                    <a:pt x="4" y="528"/>
                  </a:lnTo>
                  <a:lnTo>
                    <a:pt x="14" y="514"/>
                  </a:lnTo>
                  <a:lnTo>
                    <a:pt x="525" y="2"/>
                  </a:lnTo>
                  <a:lnTo>
                    <a:pt x="526" y="1"/>
                  </a:lnTo>
                  <a:lnTo>
                    <a:pt x="5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5" name="Shape 8165"/>
            <p:cNvSpPr/>
            <p:nvPr/>
          </p:nvSpPr>
          <p:spPr>
            <a:xfrm>
              <a:off x="3810" y="3344"/>
              <a:ext cx="101" cy="109"/>
            </a:xfrm>
            <a:custGeom>
              <a:avLst/>
              <a:gdLst/>
              <a:ahLst/>
              <a:cxnLst/>
              <a:rect l="0" t="0" r="0" b="0"/>
              <a:pathLst>
                <a:path w="802" h="874" extrusionOk="0">
                  <a:moveTo>
                    <a:pt x="553" y="0"/>
                  </a:moveTo>
                  <a:lnTo>
                    <a:pt x="568" y="2"/>
                  </a:lnTo>
                  <a:lnTo>
                    <a:pt x="582" y="9"/>
                  </a:lnTo>
                  <a:lnTo>
                    <a:pt x="594" y="18"/>
                  </a:lnTo>
                  <a:lnTo>
                    <a:pt x="601" y="32"/>
                  </a:lnTo>
                  <a:lnTo>
                    <a:pt x="798" y="530"/>
                  </a:lnTo>
                  <a:lnTo>
                    <a:pt x="802" y="546"/>
                  </a:lnTo>
                  <a:lnTo>
                    <a:pt x="800" y="561"/>
                  </a:lnTo>
                  <a:lnTo>
                    <a:pt x="795" y="575"/>
                  </a:lnTo>
                  <a:lnTo>
                    <a:pt x="784" y="587"/>
                  </a:lnTo>
                  <a:lnTo>
                    <a:pt x="771" y="595"/>
                  </a:lnTo>
                  <a:lnTo>
                    <a:pt x="761" y="597"/>
                  </a:lnTo>
                  <a:lnTo>
                    <a:pt x="752" y="598"/>
                  </a:lnTo>
                  <a:lnTo>
                    <a:pt x="737" y="596"/>
                  </a:lnTo>
                  <a:lnTo>
                    <a:pt x="725" y="590"/>
                  </a:lnTo>
                  <a:lnTo>
                    <a:pt x="713" y="580"/>
                  </a:lnTo>
                  <a:lnTo>
                    <a:pt x="706" y="567"/>
                  </a:lnTo>
                  <a:lnTo>
                    <a:pt x="555" y="187"/>
                  </a:lnTo>
                  <a:lnTo>
                    <a:pt x="248" y="874"/>
                  </a:lnTo>
                  <a:lnTo>
                    <a:pt x="215" y="830"/>
                  </a:lnTo>
                  <a:lnTo>
                    <a:pt x="178" y="786"/>
                  </a:lnTo>
                  <a:lnTo>
                    <a:pt x="469" y="135"/>
                  </a:lnTo>
                  <a:lnTo>
                    <a:pt x="67" y="284"/>
                  </a:lnTo>
                  <a:lnTo>
                    <a:pt x="51" y="287"/>
                  </a:lnTo>
                  <a:lnTo>
                    <a:pt x="36" y="285"/>
                  </a:lnTo>
                  <a:lnTo>
                    <a:pt x="22" y="279"/>
                  </a:lnTo>
                  <a:lnTo>
                    <a:pt x="10" y="268"/>
                  </a:lnTo>
                  <a:lnTo>
                    <a:pt x="3" y="255"/>
                  </a:lnTo>
                  <a:lnTo>
                    <a:pt x="0" y="239"/>
                  </a:lnTo>
                  <a:lnTo>
                    <a:pt x="2" y="223"/>
                  </a:lnTo>
                  <a:lnTo>
                    <a:pt x="8" y="210"/>
                  </a:lnTo>
                  <a:lnTo>
                    <a:pt x="19" y="198"/>
                  </a:lnTo>
                  <a:lnTo>
                    <a:pt x="32" y="191"/>
                  </a:lnTo>
                  <a:lnTo>
                    <a:pt x="537" y="3"/>
                  </a:lnTo>
                  <a:lnTo>
                    <a:pt x="553" y="0"/>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6" name="Shape 8166"/>
            <p:cNvSpPr/>
            <p:nvPr/>
          </p:nvSpPr>
          <p:spPr>
            <a:xfrm>
              <a:off x="3698" y="3483"/>
              <a:ext cx="116" cy="110"/>
            </a:xfrm>
            <a:custGeom>
              <a:avLst/>
              <a:gdLst/>
              <a:ahLst/>
              <a:cxnLst/>
              <a:rect l="0" t="0" r="0" b="0"/>
              <a:pathLst>
                <a:path w="922" h="885" extrusionOk="0">
                  <a:moveTo>
                    <a:pt x="383" y="0"/>
                  </a:moveTo>
                  <a:lnTo>
                    <a:pt x="398" y="6"/>
                  </a:lnTo>
                  <a:lnTo>
                    <a:pt x="412" y="15"/>
                  </a:lnTo>
                  <a:lnTo>
                    <a:pt x="761" y="382"/>
                  </a:lnTo>
                  <a:lnTo>
                    <a:pt x="882" y="108"/>
                  </a:lnTo>
                  <a:lnTo>
                    <a:pt x="900" y="160"/>
                  </a:lnTo>
                  <a:lnTo>
                    <a:pt x="914" y="211"/>
                  </a:lnTo>
                  <a:lnTo>
                    <a:pt x="922" y="264"/>
                  </a:lnTo>
                  <a:lnTo>
                    <a:pt x="822" y="491"/>
                  </a:lnTo>
                  <a:lnTo>
                    <a:pt x="812" y="504"/>
                  </a:lnTo>
                  <a:lnTo>
                    <a:pt x="800" y="514"/>
                  </a:lnTo>
                  <a:lnTo>
                    <a:pt x="784" y="519"/>
                  </a:lnTo>
                  <a:lnTo>
                    <a:pt x="768" y="519"/>
                  </a:lnTo>
                  <a:lnTo>
                    <a:pt x="752" y="515"/>
                  </a:lnTo>
                  <a:lnTo>
                    <a:pt x="740" y="504"/>
                  </a:lnTo>
                  <a:lnTo>
                    <a:pt x="393" y="140"/>
                  </a:lnTo>
                  <a:lnTo>
                    <a:pt x="89" y="885"/>
                  </a:lnTo>
                  <a:lnTo>
                    <a:pt x="44" y="864"/>
                  </a:lnTo>
                  <a:lnTo>
                    <a:pt x="0" y="838"/>
                  </a:lnTo>
                  <a:lnTo>
                    <a:pt x="329" y="31"/>
                  </a:lnTo>
                  <a:lnTo>
                    <a:pt x="339" y="16"/>
                  </a:lnTo>
                  <a:lnTo>
                    <a:pt x="351" y="7"/>
                  </a:lnTo>
                  <a:lnTo>
                    <a:pt x="367" y="0"/>
                  </a:lnTo>
                  <a:lnTo>
                    <a:pt x="3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67" name="Shape 8167"/>
          <p:cNvGrpSpPr/>
          <p:nvPr/>
        </p:nvGrpSpPr>
        <p:grpSpPr>
          <a:xfrm>
            <a:off x="936193" y="475323"/>
            <a:ext cx="226811" cy="253618"/>
            <a:chOff x="1954" y="2361"/>
            <a:chExt cx="1836" cy="2053"/>
          </a:xfrm>
        </p:grpSpPr>
        <p:sp>
          <p:nvSpPr>
            <p:cNvPr id="8168" name="Shape 8168"/>
            <p:cNvSpPr/>
            <p:nvPr/>
          </p:nvSpPr>
          <p:spPr>
            <a:xfrm>
              <a:off x="1954" y="2361"/>
              <a:ext cx="1610" cy="2042"/>
            </a:xfrm>
            <a:custGeom>
              <a:avLst/>
              <a:gdLst/>
              <a:ahLst/>
              <a:cxnLst/>
              <a:rect l="0" t="0" r="0" b="0"/>
              <a:pathLst>
                <a:path w="3221" h="4086" extrusionOk="0">
                  <a:moveTo>
                    <a:pt x="879" y="0"/>
                  </a:moveTo>
                  <a:lnTo>
                    <a:pt x="2854" y="0"/>
                  </a:lnTo>
                  <a:lnTo>
                    <a:pt x="2903" y="3"/>
                  </a:lnTo>
                  <a:lnTo>
                    <a:pt x="2951" y="13"/>
                  </a:lnTo>
                  <a:lnTo>
                    <a:pt x="2996" y="29"/>
                  </a:lnTo>
                  <a:lnTo>
                    <a:pt x="3038" y="50"/>
                  </a:lnTo>
                  <a:lnTo>
                    <a:pt x="3078" y="76"/>
                  </a:lnTo>
                  <a:lnTo>
                    <a:pt x="3113" y="108"/>
                  </a:lnTo>
                  <a:lnTo>
                    <a:pt x="3145" y="143"/>
                  </a:lnTo>
                  <a:lnTo>
                    <a:pt x="3171" y="181"/>
                  </a:lnTo>
                  <a:lnTo>
                    <a:pt x="3192" y="224"/>
                  </a:lnTo>
                  <a:lnTo>
                    <a:pt x="3208" y="270"/>
                  </a:lnTo>
                  <a:lnTo>
                    <a:pt x="3218" y="317"/>
                  </a:lnTo>
                  <a:lnTo>
                    <a:pt x="3221" y="367"/>
                  </a:lnTo>
                  <a:lnTo>
                    <a:pt x="3221" y="2118"/>
                  </a:lnTo>
                  <a:lnTo>
                    <a:pt x="3154" y="2095"/>
                  </a:lnTo>
                  <a:lnTo>
                    <a:pt x="3086" y="2077"/>
                  </a:lnTo>
                  <a:lnTo>
                    <a:pt x="3017" y="2063"/>
                  </a:lnTo>
                  <a:lnTo>
                    <a:pt x="2946" y="2053"/>
                  </a:lnTo>
                  <a:lnTo>
                    <a:pt x="2946" y="367"/>
                  </a:lnTo>
                  <a:lnTo>
                    <a:pt x="2942" y="342"/>
                  </a:lnTo>
                  <a:lnTo>
                    <a:pt x="2933" y="321"/>
                  </a:lnTo>
                  <a:lnTo>
                    <a:pt x="2918" y="302"/>
                  </a:lnTo>
                  <a:lnTo>
                    <a:pt x="2900" y="287"/>
                  </a:lnTo>
                  <a:lnTo>
                    <a:pt x="2879" y="279"/>
                  </a:lnTo>
                  <a:lnTo>
                    <a:pt x="2854" y="275"/>
                  </a:lnTo>
                  <a:lnTo>
                    <a:pt x="879" y="275"/>
                  </a:lnTo>
                  <a:lnTo>
                    <a:pt x="855" y="279"/>
                  </a:lnTo>
                  <a:lnTo>
                    <a:pt x="833" y="287"/>
                  </a:lnTo>
                  <a:lnTo>
                    <a:pt x="814" y="302"/>
                  </a:lnTo>
                  <a:lnTo>
                    <a:pt x="799" y="321"/>
                  </a:lnTo>
                  <a:lnTo>
                    <a:pt x="790" y="342"/>
                  </a:lnTo>
                  <a:lnTo>
                    <a:pt x="787" y="367"/>
                  </a:lnTo>
                  <a:lnTo>
                    <a:pt x="787" y="512"/>
                  </a:lnTo>
                  <a:lnTo>
                    <a:pt x="2342" y="512"/>
                  </a:lnTo>
                  <a:lnTo>
                    <a:pt x="2391" y="516"/>
                  </a:lnTo>
                  <a:lnTo>
                    <a:pt x="2439" y="526"/>
                  </a:lnTo>
                  <a:lnTo>
                    <a:pt x="2484" y="541"/>
                  </a:lnTo>
                  <a:lnTo>
                    <a:pt x="2526" y="563"/>
                  </a:lnTo>
                  <a:lnTo>
                    <a:pt x="2565" y="589"/>
                  </a:lnTo>
                  <a:lnTo>
                    <a:pt x="2601" y="620"/>
                  </a:lnTo>
                  <a:lnTo>
                    <a:pt x="2632" y="655"/>
                  </a:lnTo>
                  <a:lnTo>
                    <a:pt x="2659" y="694"/>
                  </a:lnTo>
                  <a:lnTo>
                    <a:pt x="2680" y="736"/>
                  </a:lnTo>
                  <a:lnTo>
                    <a:pt x="2695" y="781"/>
                  </a:lnTo>
                  <a:lnTo>
                    <a:pt x="2705" y="830"/>
                  </a:lnTo>
                  <a:lnTo>
                    <a:pt x="2709" y="879"/>
                  </a:lnTo>
                  <a:lnTo>
                    <a:pt x="2709" y="2051"/>
                  </a:lnTo>
                  <a:lnTo>
                    <a:pt x="2614" y="2062"/>
                  </a:lnTo>
                  <a:lnTo>
                    <a:pt x="2523" y="2080"/>
                  </a:lnTo>
                  <a:lnTo>
                    <a:pt x="2434" y="2107"/>
                  </a:lnTo>
                  <a:lnTo>
                    <a:pt x="2434" y="879"/>
                  </a:lnTo>
                  <a:lnTo>
                    <a:pt x="2430" y="855"/>
                  </a:lnTo>
                  <a:lnTo>
                    <a:pt x="2420" y="833"/>
                  </a:lnTo>
                  <a:lnTo>
                    <a:pt x="2406" y="814"/>
                  </a:lnTo>
                  <a:lnTo>
                    <a:pt x="2388" y="800"/>
                  </a:lnTo>
                  <a:lnTo>
                    <a:pt x="2365" y="790"/>
                  </a:lnTo>
                  <a:lnTo>
                    <a:pt x="2342" y="788"/>
                  </a:lnTo>
                  <a:lnTo>
                    <a:pt x="367" y="788"/>
                  </a:lnTo>
                  <a:lnTo>
                    <a:pt x="342" y="790"/>
                  </a:lnTo>
                  <a:lnTo>
                    <a:pt x="321" y="800"/>
                  </a:lnTo>
                  <a:lnTo>
                    <a:pt x="302" y="814"/>
                  </a:lnTo>
                  <a:lnTo>
                    <a:pt x="287" y="833"/>
                  </a:lnTo>
                  <a:lnTo>
                    <a:pt x="278" y="855"/>
                  </a:lnTo>
                  <a:lnTo>
                    <a:pt x="275" y="879"/>
                  </a:lnTo>
                  <a:lnTo>
                    <a:pt x="275" y="3718"/>
                  </a:lnTo>
                  <a:lnTo>
                    <a:pt x="278" y="3743"/>
                  </a:lnTo>
                  <a:lnTo>
                    <a:pt x="287" y="3765"/>
                  </a:lnTo>
                  <a:lnTo>
                    <a:pt x="302" y="3784"/>
                  </a:lnTo>
                  <a:lnTo>
                    <a:pt x="321" y="3798"/>
                  </a:lnTo>
                  <a:lnTo>
                    <a:pt x="342" y="3808"/>
                  </a:lnTo>
                  <a:lnTo>
                    <a:pt x="367" y="3810"/>
                  </a:lnTo>
                  <a:lnTo>
                    <a:pt x="1750" y="3810"/>
                  </a:lnTo>
                  <a:lnTo>
                    <a:pt x="1792" y="3885"/>
                  </a:lnTo>
                  <a:lnTo>
                    <a:pt x="1841" y="3955"/>
                  </a:lnTo>
                  <a:lnTo>
                    <a:pt x="1893" y="4022"/>
                  </a:lnTo>
                  <a:lnTo>
                    <a:pt x="1951" y="4086"/>
                  </a:lnTo>
                  <a:lnTo>
                    <a:pt x="367" y="4086"/>
                  </a:lnTo>
                  <a:lnTo>
                    <a:pt x="317" y="4082"/>
                  </a:lnTo>
                  <a:lnTo>
                    <a:pt x="270" y="4072"/>
                  </a:lnTo>
                  <a:lnTo>
                    <a:pt x="225" y="4056"/>
                  </a:lnTo>
                  <a:lnTo>
                    <a:pt x="182" y="4035"/>
                  </a:lnTo>
                  <a:lnTo>
                    <a:pt x="142" y="4008"/>
                  </a:lnTo>
                  <a:lnTo>
                    <a:pt x="107" y="3977"/>
                  </a:lnTo>
                  <a:lnTo>
                    <a:pt x="76" y="3942"/>
                  </a:lnTo>
                  <a:lnTo>
                    <a:pt x="50" y="3904"/>
                  </a:lnTo>
                  <a:lnTo>
                    <a:pt x="29" y="3861"/>
                  </a:lnTo>
                  <a:lnTo>
                    <a:pt x="12" y="3815"/>
                  </a:lnTo>
                  <a:lnTo>
                    <a:pt x="2" y="3768"/>
                  </a:lnTo>
                  <a:lnTo>
                    <a:pt x="0" y="3718"/>
                  </a:lnTo>
                  <a:lnTo>
                    <a:pt x="0" y="879"/>
                  </a:lnTo>
                  <a:lnTo>
                    <a:pt x="2" y="830"/>
                  </a:lnTo>
                  <a:lnTo>
                    <a:pt x="12" y="781"/>
                  </a:lnTo>
                  <a:lnTo>
                    <a:pt x="29" y="736"/>
                  </a:lnTo>
                  <a:lnTo>
                    <a:pt x="50" y="694"/>
                  </a:lnTo>
                  <a:lnTo>
                    <a:pt x="76" y="655"/>
                  </a:lnTo>
                  <a:lnTo>
                    <a:pt x="107" y="620"/>
                  </a:lnTo>
                  <a:lnTo>
                    <a:pt x="142" y="589"/>
                  </a:lnTo>
                  <a:lnTo>
                    <a:pt x="182" y="563"/>
                  </a:lnTo>
                  <a:lnTo>
                    <a:pt x="225" y="541"/>
                  </a:lnTo>
                  <a:lnTo>
                    <a:pt x="270" y="526"/>
                  </a:lnTo>
                  <a:lnTo>
                    <a:pt x="317" y="516"/>
                  </a:lnTo>
                  <a:lnTo>
                    <a:pt x="367" y="512"/>
                  </a:lnTo>
                  <a:lnTo>
                    <a:pt x="512" y="512"/>
                  </a:lnTo>
                  <a:lnTo>
                    <a:pt x="512" y="367"/>
                  </a:lnTo>
                  <a:lnTo>
                    <a:pt x="516" y="317"/>
                  </a:lnTo>
                  <a:lnTo>
                    <a:pt x="526" y="270"/>
                  </a:lnTo>
                  <a:lnTo>
                    <a:pt x="541" y="224"/>
                  </a:lnTo>
                  <a:lnTo>
                    <a:pt x="562" y="181"/>
                  </a:lnTo>
                  <a:lnTo>
                    <a:pt x="588" y="143"/>
                  </a:lnTo>
                  <a:lnTo>
                    <a:pt x="619" y="108"/>
                  </a:lnTo>
                  <a:lnTo>
                    <a:pt x="656" y="76"/>
                  </a:lnTo>
                  <a:lnTo>
                    <a:pt x="694" y="50"/>
                  </a:lnTo>
                  <a:lnTo>
                    <a:pt x="737" y="29"/>
                  </a:lnTo>
                  <a:lnTo>
                    <a:pt x="782" y="13"/>
                  </a:lnTo>
                  <a:lnTo>
                    <a:pt x="829" y="3"/>
                  </a:lnTo>
                  <a:lnTo>
                    <a:pt x="8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69" name="Shape 8169"/>
            <p:cNvSpPr/>
            <p:nvPr/>
          </p:nvSpPr>
          <p:spPr>
            <a:xfrm>
              <a:off x="2302" y="3015"/>
              <a:ext cx="536" cy="137"/>
            </a:xfrm>
            <a:custGeom>
              <a:avLst/>
              <a:gdLst/>
              <a:ahLst/>
              <a:cxnLst/>
              <a:rect l="0" t="0" r="0" b="0"/>
              <a:pathLst>
                <a:path w="1070" h="276" extrusionOk="0">
                  <a:moveTo>
                    <a:pt x="138" y="0"/>
                  </a:moveTo>
                  <a:lnTo>
                    <a:pt x="931" y="0"/>
                  </a:lnTo>
                  <a:lnTo>
                    <a:pt x="964" y="4"/>
                  </a:lnTo>
                  <a:lnTo>
                    <a:pt x="993" y="15"/>
                  </a:lnTo>
                  <a:lnTo>
                    <a:pt x="1018" y="31"/>
                  </a:lnTo>
                  <a:lnTo>
                    <a:pt x="1039" y="52"/>
                  </a:lnTo>
                  <a:lnTo>
                    <a:pt x="1055" y="77"/>
                  </a:lnTo>
                  <a:lnTo>
                    <a:pt x="1066" y="106"/>
                  </a:lnTo>
                  <a:lnTo>
                    <a:pt x="1070" y="139"/>
                  </a:lnTo>
                  <a:lnTo>
                    <a:pt x="1066" y="170"/>
                  </a:lnTo>
                  <a:lnTo>
                    <a:pt x="1055" y="198"/>
                  </a:lnTo>
                  <a:lnTo>
                    <a:pt x="1039" y="225"/>
                  </a:lnTo>
                  <a:lnTo>
                    <a:pt x="1018" y="246"/>
                  </a:lnTo>
                  <a:lnTo>
                    <a:pt x="993" y="262"/>
                  </a:lnTo>
                  <a:lnTo>
                    <a:pt x="964" y="272"/>
                  </a:lnTo>
                  <a:lnTo>
                    <a:pt x="931" y="276"/>
                  </a:lnTo>
                  <a:lnTo>
                    <a:pt x="138" y="276"/>
                  </a:lnTo>
                  <a:lnTo>
                    <a:pt x="106" y="272"/>
                  </a:lnTo>
                  <a:lnTo>
                    <a:pt x="77" y="262"/>
                  </a:lnTo>
                  <a:lnTo>
                    <a:pt x="52" y="246"/>
                  </a:lnTo>
                  <a:lnTo>
                    <a:pt x="31" y="225"/>
                  </a:lnTo>
                  <a:lnTo>
                    <a:pt x="15" y="198"/>
                  </a:lnTo>
                  <a:lnTo>
                    <a:pt x="4" y="170"/>
                  </a:lnTo>
                  <a:lnTo>
                    <a:pt x="0" y="139"/>
                  </a:lnTo>
                  <a:lnTo>
                    <a:pt x="4" y="106"/>
                  </a:lnTo>
                  <a:lnTo>
                    <a:pt x="15" y="77"/>
                  </a:lnTo>
                  <a:lnTo>
                    <a:pt x="31" y="52"/>
                  </a:lnTo>
                  <a:lnTo>
                    <a:pt x="52" y="31"/>
                  </a:lnTo>
                  <a:lnTo>
                    <a:pt x="77" y="15"/>
                  </a:lnTo>
                  <a:lnTo>
                    <a:pt x="106" y="4"/>
                  </a:lnTo>
                  <a:lnTo>
                    <a:pt x="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0" name="Shape 8170"/>
            <p:cNvSpPr/>
            <p:nvPr/>
          </p:nvSpPr>
          <p:spPr>
            <a:xfrm>
              <a:off x="2302" y="3320"/>
              <a:ext cx="657" cy="138"/>
            </a:xfrm>
            <a:custGeom>
              <a:avLst/>
              <a:gdLst/>
              <a:ahLst/>
              <a:cxnLst/>
              <a:rect l="0" t="0" r="0" b="0"/>
              <a:pathLst>
                <a:path w="1314" h="275" extrusionOk="0">
                  <a:moveTo>
                    <a:pt x="138" y="0"/>
                  </a:moveTo>
                  <a:lnTo>
                    <a:pt x="1176" y="0"/>
                  </a:lnTo>
                  <a:lnTo>
                    <a:pt x="1207" y="4"/>
                  </a:lnTo>
                  <a:lnTo>
                    <a:pt x="1237" y="14"/>
                  </a:lnTo>
                  <a:lnTo>
                    <a:pt x="1262" y="30"/>
                  </a:lnTo>
                  <a:lnTo>
                    <a:pt x="1284" y="52"/>
                  </a:lnTo>
                  <a:lnTo>
                    <a:pt x="1300" y="77"/>
                  </a:lnTo>
                  <a:lnTo>
                    <a:pt x="1310" y="107"/>
                  </a:lnTo>
                  <a:lnTo>
                    <a:pt x="1314" y="138"/>
                  </a:lnTo>
                  <a:lnTo>
                    <a:pt x="1310" y="169"/>
                  </a:lnTo>
                  <a:lnTo>
                    <a:pt x="1300" y="198"/>
                  </a:lnTo>
                  <a:lnTo>
                    <a:pt x="1284" y="224"/>
                  </a:lnTo>
                  <a:lnTo>
                    <a:pt x="1262" y="245"/>
                  </a:lnTo>
                  <a:lnTo>
                    <a:pt x="1237" y="261"/>
                  </a:lnTo>
                  <a:lnTo>
                    <a:pt x="1207" y="271"/>
                  </a:lnTo>
                  <a:lnTo>
                    <a:pt x="1176" y="275"/>
                  </a:lnTo>
                  <a:lnTo>
                    <a:pt x="138" y="275"/>
                  </a:lnTo>
                  <a:lnTo>
                    <a:pt x="106" y="271"/>
                  </a:lnTo>
                  <a:lnTo>
                    <a:pt x="77" y="261"/>
                  </a:lnTo>
                  <a:lnTo>
                    <a:pt x="52" y="245"/>
                  </a:lnTo>
                  <a:lnTo>
                    <a:pt x="31" y="224"/>
                  </a:lnTo>
                  <a:lnTo>
                    <a:pt x="15" y="198"/>
                  </a:lnTo>
                  <a:lnTo>
                    <a:pt x="4" y="169"/>
                  </a:lnTo>
                  <a:lnTo>
                    <a:pt x="0" y="138"/>
                  </a:lnTo>
                  <a:lnTo>
                    <a:pt x="4" y="107"/>
                  </a:lnTo>
                  <a:lnTo>
                    <a:pt x="15" y="77"/>
                  </a:lnTo>
                  <a:lnTo>
                    <a:pt x="31" y="52"/>
                  </a:lnTo>
                  <a:lnTo>
                    <a:pt x="52" y="30"/>
                  </a:lnTo>
                  <a:lnTo>
                    <a:pt x="77" y="14"/>
                  </a:lnTo>
                  <a:lnTo>
                    <a:pt x="106" y="4"/>
                  </a:lnTo>
                  <a:lnTo>
                    <a:pt x="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1" name="Shape 8171"/>
            <p:cNvSpPr/>
            <p:nvPr/>
          </p:nvSpPr>
          <p:spPr>
            <a:xfrm>
              <a:off x="2302" y="3625"/>
              <a:ext cx="577" cy="138"/>
            </a:xfrm>
            <a:custGeom>
              <a:avLst/>
              <a:gdLst/>
              <a:ahLst/>
              <a:cxnLst/>
              <a:rect l="0" t="0" r="0" b="0"/>
              <a:pathLst>
                <a:path w="1152" h="274" extrusionOk="0">
                  <a:moveTo>
                    <a:pt x="138" y="0"/>
                  </a:moveTo>
                  <a:lnTo>
                    <a:pt x="1152" y="0"/>
                  </a:lnTo>
                  <a:lnTo>
                    <a:pt x="1108" y="63"/>
                  </a:lnTo>
                  <a:lnTo>
                    <a:pt x="1066" y="131"/>
                  </a:lnTo>
                  <a:lnTo>
                    <a:pt x="1030" y="201"/>
                  </a:lnTo>
                  <a:lnTo>
                    <a:pt x="998" y="274"/>
                  </a:lnTo>
                  <a:lnTo>
                    <a:pt x="138" y="274"/>
                  </a:lnTo>
                  <a:lnTo>
                    <a:pt x="106" y="270"/>
                  </a:lnTo>
                  <a:lnTo>
                    <a:pt x="77" y="261"/>
                  </a:lnTo>
                  <a:lnTo>
                    <a:pt x="52" y="244"/>
                  </a:lnTo>
                  <a:lnTo>
                    <a:pt x="31" y="223"/>
                  </a:lnTo>
                  <a:lnTo>
                    <a:pt x="15" y="197"/>
                  </a:lnTo>
                  <a:lnTo>
                    <a:pt x="4" y="168"/>
                  </a:lnTo>
                  <a:lnTo>
                    <a:pt x="0" y="137"/>
                  </a:lnTo>
                  <a:lnTo>
                    <a:pt x="4" y="105"/>
                  </a:lnTo>
                  <a:lnTo>
                    <a:pt x="15" y="76"/>
                  </a:lnTo>
                  <a:lnTo>
                    <a:pt x="31" y="51"/>
                  </a:lnTo>
                  <a:lnTo>
                    <a:pt x="52" y="30"/>
                  </a:lnTo>
                  <a:lnTo>
                    <a:pt x="77" y="13"/>
                  </a:lnTo>
                  <a:lnTo>
                    <a:pt x="106" y="2"/>
                  </a:lnTo>
                  <a:lnTo>
                    <a:pt x="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2" name="Shape 8172"/>
            <p:cNvSpPr/>
            <p:nvPr/>
          </p:nvSpPr>
          <p:spPr>
            <a:xfrm>
              <a:off x="2302" y="3930"/>
              <a:ext cx="463" cy="138"/>
            </a:xfrm>
            <a:custGeom>
              <a:avLst/>
              <a:gdLst/>
              <a:ahLst/>
              <a:cxnLst/>
              <a:rect l="0" t="0" r="0" b="0"/>
              <a:pathLst>
                <a:path w="925" h="274" extrusionOk="0">
                  <a:moveTo>
                    <a:pt x="138" y="0"/>
                  </a:moveTo>
                  <a:lnTo>
                    <a:pt x="918" y="0"/>
                  </a:lnTo>
                  <a:lnTo>
                    <a:pt x="914" y="54"/>
                  </a:lnTo>
                  <a:lnTo>
                    <a:pt x="911" y="107"/>
                  </a:lnTo>
                  <a:lnTo>
                    <a:pt x="915" y="192"/>
                  </a:lnTo>
                  <a:lnTo>
                    <a:pt x="925" y="274"/>
                  </a:lnTo>
                  <a:lnTo>
                    <a:pt x="138" y="274"/>
                  </a:lnTo>
                  <a:lnTo>
                    <a:pt x="106" y="271"/>
                  </a:lnTo>
                  <a:lnTo>
                    <a:pt x="77" y="261"/>
                  </a:lnTo>
                  <a:lnTo>
                    <a:pt x="52" y="244"/>
                  </a:lnTo>
                  <a:lnTo>
                    <a:pt x="31" y="223"/>
                  </a:lnTo>
                  <a:lnTo>
                    <a:pt x="15" y="197"/>
                  </a:lnTo>
                  <a:lnTo>
                    <a:pt x="4" y="168"/>
                  </a:lnTo>
                  <a:lnTo>
                    <a:pt x="0" y="137"/>
                  </a:lnTo>
                  <a:lnTo>
                    <a:pt x="4" y="105"/>
                  </a:lnTo>
                  <a:lnTo>
                    <a:pt x="15" y="76"/>
                  </a:lnTo>
                  <a:lnTo>
                    <a:pt x="31" y="51"/>
                  </a:lnTo>
                  <a:lnTo>
                    <a:pt x="52" y="30"/>
                  </a:lnTo>
                  <a:lnTo>
                    <a:pt x="77" y="14"/>
                  </a:lnTo>
                  <a:lnTo>
                    <a:pt x="106" y="2"/>
                  </a:lnTo>
                  <a:lnTo>
                    <a:pt x="1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3" name="Shape 8173"/>
            <p:cNvSpPr/>
            <p:nvPr/>
          </p:nvSpPr>
          <p:spPr>
            <a:xfrm>
              <a:off x="3097" y="3842"/>
              <a:ext cx="527" cy="284"/>
            </a:xfrm>
            <a:custGeom>
              <a:avLst/>
              <a:gdLst/>
              <a:ahLst/>
              <a:cxnLst/>
              <a:rect l="0" t="0" r="0" b="0"/>
              <a:pathLst>
                <a:path w="1056" h="568" extrusionOk="0">
                  <a:moveTo>
                    <a:pt x="527" y="77"/>
                  </a:moveTo>
                  <a:lnTo>
                    <a:pt x="490" y="81"/>
                  </a:lnTo>
                  <a:lnTo>
                    <a:pt x="456" y="90"/>
                  </a:lnTo>
                  <a:lnTo>
                    <a:pt x="424" y="105"/>
                  </a:lnTo>
                  <a:lnTo>
                    <a:pt x="395" y="126"/>
                  </a:lnTo>
                  <a:lnTo>
                    <a:pt x="370" y="151"/>
                  </a:lnTo>
                  <a:lnTo>
                    <a:pt x="350" y="180"/>
                  </a:lnTo>
                  <a:lnTo>
                    <a:pt x="334" y="212"/>
                  </a:lnTo>
                  <a:lnTo>
                    <a:pt x="325" y="246"/>
                  </a:lnTo>
                  <a:lnTo>
                    <a:pt x="321" y="283"/>
                  </a:lnTo>
                  <a:lnTo>
                    <a:pt x="325" y="321"/>
                  </a:lnTo>
                  <a:lnTo>
                    <a:pt x="334" y="356"/>
                  </a:lnTo>
                  <a:lnTo>
                    <a:pt x="350" y="388"/>
                  </a:lnTo>
                  <a:lnTo>
                    <a:pt x="370" y="417"/>
                  </a:lnTo>
                  <a:lnTo>
                    <a:pt x="395" y="442"/>
                  </a:lnTo>
                  <a:lnTo>
                    <a:pt x="424" y="462"/>
                  </a:lnTo>
                  <a:lnTo>
                    <a:pt x="456" y="477"/>
                  </a:lnTo>
                  <a:lnTo>
                    <a:pt x="490" y="487"/>
                  </a:lnTo>
                  <a:lnTo>
                    <a:pt x="527" y="489"/>
                  </a:lnTo>
                  <a:lnTo>
                    <a:pt x="565" y="487"/>
                  </a:lnTo>
                  <a:lnTo>
                    <a:pt x="600" y="477"/>
                  </a:lnTo>
                  <a:lnTo>
                    <a:pt x="632" y="462"/>
                  </a:lnTo>
                  <a:lnTo>
                    <a:pt x="661" y="442"/>
                  </a:lnTo>
                  <a:lnTo>
                    <a:pt x="686" y="417"/>
                  </a:lnTo>
                  <a:lnTo>
                    <a:pt x="706" y="388"/>
                  </a:lnTo>
                  <a:lnTo>
                    <a:pt x="721" y="356"/>
                  </a:lnTo>
                  <a:lnTo>
                    <a:pt x="731" y="321"/>
                  </a:lnTo>
                  <a:lnTo>
                    <a:pt x="733" y="283"/>
                  </a:lnTo>
                  <a:lnTo>
                    <a:pt x="731" y="246"/>
                  </a:lnTo>
                  <a:lnTo>
                    <a:pt x="721" y="212"/>
                  </a:lnTo>
                  <a:lnTo>
                    <a:pt x="706" y="180"/>
                  </a:lnTo>
                  <a:lnTo>
                    <a:pt x="686" y="151"/>
                  </a:lnTo>
                  <a:lnTo>
                    <a:pt x="661" y="126"/>
                  </a:lnTo>
                  <a:lnTo>
                    <a:pt x="632" y="105"/>
                  </a:lnTo>
                  <a:lnTo>
                    <a:pt x="600" y="90"/>
                  </a:lnTo>
                  <a:lnTo>
                    <a:pt x="565" y="81"/>
                  </a:lnTo>
                  <a:lnTo>
                    <a:pt x="527" y="77"/>
                  </a:lnTo>
                  <a:close/>
                  <a:moveTo>
                    <a:pt x="527" y="0"/>
                  </a:moveTo>
                  <a:lnTo>
                    <a:pt x="586" y="4"/>
                  </a:lnTo>
                  <a:lnTo>
                    <a:pt x="643" y="15"/>
                  </a:lnTo>
                  <a:lnTo>
                    <a:pt x="698" y="31"/>
                  </a:lnTo>
                  <a:lnTo>
                    <a:pt x="751" y="54"/>
                  </a:lnTo>
                  <a:lnTo>
                    <a:pt x="802" y="80"/>
                  </a:lnTo>
                  <a:lnTo>
                    <a:pt x="850" y="109"/>
                  </a:lnTo>
                  <a:lnTo>
                    <a:pt x="893" y="138"/>
                  </a:lnTo>
                  <a:lnTo>
                    <a:pt x="934" y="171"/>
                  </a:lnTo>
                  <a:lnTo>
                    <a:pt x="971" y="202"/>
                  </a:lnTo>
                  <a:lnTo>
                    <a:pt x="1004" y="232"/>
                  </a:lnTo>
                  <a:lnTo>
                    <a:pt x="1032" y="260"/>
                  </a:lnTo>
                  <a:lnTo>
                    <a:pt x="1056" y="283"/>
                  </a:lnTo>
                  <a:lnTo>
                    <a:pt x="1032" y="308"/>
                  </a:lnTo>
                  <a:lnTo>
                    <a:pt x="1004" y="336"/>
                  </a:lnTo>
                  <a:lnTo>
                    <a:pt x="972" y="366"/>
                  </a:lnTo>
                  <a:lnTo>
                    <a:pt x="934" y="397"/>
                  </a:lnTo>
                  <a:lnTo>
                    <a:pt x="894" y="428"/>
                  </a:lnTo>
                  <a:lnTo>
                    <a:pt x="850" y="459"/>
                  </a:lnTo>
                  <a:lnTo>
                    <a:pt x="802" y="488"/>
                  </a:lnTo>
                  <a:lnTo>
                    <a:pt x="752" y="513"/>
                  </a:lnTo>
                  <a:lnTo>
                    <a:pt x="698" y="535"/>
                  </a:lnTo>
                  <a:lnTo>
                    <a:pt x="643" y="553"/>
                  </a:lnTo>
                  <a:lnTo>
                    <a:pt x="586" y="564"/>
                  </a:lnTo>
                  <a:lnTo>
                    <a:pt x="527" y="568"/>
                  </a:lnTo>
                  <a:lnTo>
                    <a:pt x="469" y="564"/>
                  </a:lnTo>
                  <a:lnTo>
                    <a:pt x="412" y="553"/>
                  </a:lnTo>
                  <a:lnTo>
                    <a:pt x="357" y="535"/>
                  </a:lnTo>
                  <a:lnTo>
                    <a:pt x="304" y="513"/>
                  </a:lnTo>
                  <a:lnTo>
                    <a:pt x="254" y="488"/>
                  </a:lnTo>
                  <a:lnTo>
                    <a:pt x="206" y="459"/>
                  </a:lnTo>
                  <a:lnTo>
                    <a:pt x="161" y="428"/>
                  </a:lnTo>
                  <a:lnTo>
                    <a:pt x="120" y="397"/>
                  </a:lnTo>
                  <a:lnTo>
                    <a:pt x="84" y="366"/>
                  </a:lnTo>
                  <a:lnTo>
                    <a:pt x="52" y="336"/>
                  </a:lnTo>
                  <a:lnTo>
                    <a:pt x="23" y="308"/>
                  </a:lnTo>
                  <a:lnTo>
                    <a:pt x="0" y="283"/>
                  </a:lnTo>
                  <a:lnTo>
                    <a:pt x="23" y="260"/>
                  </a:lnTo>
                  <a:lnTo>
                    <a:pt x="52" y="232"/>
                  </a:lnTo>
                  <a:lnTo>
                    <a:pt x="84" y="202"/>
                  </a:lnTo>
                  <a:lnTo>
                    <a:pt x="120" y="171"/>
                  </a:lnTo>
                  <a:lnTo>
                    <a:pt x="161" y="138"/>
                  </a:lnTo>
                  <a:lnTo>
                    <a:pt x="206" y="109"/>
                  </a:lnTo>
                  <a:lnTo>
                    <a:pt x="254" y="80"/>
                  </a:lnTo>
                  <a:lnTo>
                    <a:pt x="304" y="54"/>
                  </a:lnTo>
                  <a:lnTo>
                    <a:pt x="357" y="31"/>
                  </a:lnTo>
                  <a:lnTo>
                    <a:pt x="412" y="15"/>
                  </a:lnTo>
                  <a:lnTo>
                    <a:pt x="469" y="4"/>
                  </a:lnTo>
                  <a:lnTo>
                    <a:pt x="5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4" name="Shape 8174"/>
            <p:cNvSpPr/>
            <p:nvPr/>
          </p:nvSpPr>
          <p:spPr>
            <a:xfrm>
              <a:off x="2931" y="3555"/>
              <a:ext cx="859" cy="859"/>
            </a:xfrm>
            <a:custGeom>
              <a:avLst/>
              <a:gdLst/>
              <a:ahLst/>
              <a:cxnLst/>
              <a:rect l="0" t="0" r="0" b="0"/>
              <a:pathLst>
                <a:path w="1720" h="1718" extrusionOk="0">
                  <a:moveTo>
                    <a:pt x="859" y="436"/>
                  </a:moveTo>
                  <a:lnTo>
                    <a:pt x="804" y="440"/>
                  </a:lnTo>
                  <a:lnTo>
                    <a:pt x="751" y="448"/>
                  </a:lnTo>
                  <a:lnTo>
                    <a:pt x="698" y="459"/>
                  </a:lnTo>
                  <a:lnTo>
                    <a:pt x="648" y="475"/>
                  </a:lnTo>
                  <a:lnTo>
                    <a:pt x="600" y="494"/>
                  </a:lnTo>
                  <a:lnTo>
                    <a:pt x="553" y="516"/>
                  </a:lnTo>
                  <a:lnTo>
                    <a:pt x="508" y="540"/>
                  </a:lnTo>
                  <a:lnTo>
                    <a:pt x="466" y="566"/>
                  </a:lnTo>
                  <a:lnTo>
                    <a:pt x="426" y="592"/>
                  </a:lnTo>
                  <a:lnTo>
                    <a:pt x="389" y="621"/>
                  </a:lnTo>
                  <a:lnTo>
                    <a:pt x="354" y="649"/>
                  </a:lnTo>
                  <a:lnTo>
                    <a:pt x="322" y="676"/>
                  </a:lnTo>
                  <a:lnTo>
                    <a:pt x="292" y="702"/>
                  </a:lnTo>
                  <a:lnTo>
                    <a:pt x="267" y="727"/>
                  </a:lnTo>
                  <a:lnTo>
                    <a:pt x="245" y="751"/>
                  </a:lnTo>
                  <a:lnTo>
                    <a:pt x="225" y="771"/>
                  </a:lnTo>
                  <a:lnTo>
                    <a:pt x="210" y="788"/>
                  </a:lnTo>
                  <a:lnTo>
                    <a:pt x="199" y="802"/>
                  </a:lnTo>
                  <a:lnTo>
                    <a:pt x="190" y="811"/>
                  </a:lnTo>
                  <a:lnTo>
                    <a:pt x="186" y="816"/>
                  </a:lnTo>
                  <a:lnTo>
                    <a:pt x="177" y="832"/>
                  </a:lnTo>
                  <a:lnTo>
                    <a:pt x="172" y="849"/>
                  </a:lnTo>
                  <a:lnTo>
                    <a:pt x="172" y="867"/>
                  </a:lnTo>
                  <a:lnTo>
                    <a:pt x="177" y="884"/>
                  </a:lnTo>
                  <a:lnTo>
                    <a:pt x="186" y="901"/>
                  </a:lnTo>
                  <a:lnTo>
                    <a:pt x="190" y="906"/>
                  </a:lnTo>
                  <a:lnTo>
                    <a:pt x="199" y="916"/>
                  </a:lnTo>
                  <a:lnTo>
                    <a:pt x="210" y="929"/>
                  </a:lnTo>
                  <a:lnTo>
                    <a:pt x="225" y="947"/>
                  </a:lnTo>
                  <a:lnTo>
                    <a:pt x="245" y="967"/>
                  </a:lnTo>
                  <a:lnTo>
                    <a:pt x="267" y="989"/>
                  </a:lnTo>
                  <a:lnTo>
                    <a:pt x="292" y="1014"/>
                  </a:lnTo>
                  <a:lnTo>
                    <a:pt x="322" y="1040"/>
                  </a:lnTo>
                  <a:lnTo>
                    <a:pt x="354" y="1068"/>
                  </a:lnTo>
                  <a:lnTo>
                    <a:pt x="389" y="1097"/>
                  </a:lnTo>
                  <a:lnTo>
                    <a:pt x="426" y="1124"/>
                  </a:lnTo>
                  <a:lnTo>
                    <a:pt x="466" y="1151"/>
                  </a:lnTo>
                  <a:lnTo>
                    <a:pt x="508" y="1176"/>
                  </a:lnTo>
                  <a:lnTo>
                    <a:pt x="553" y="1201"/>
                  </a:lnTo>
                  <a:lnTo>
                    <a:pt x="600" y="1223"/>
                  </a:lnTo>
                  <a:lnTo>
                    <a:pt x="648" y="1241"/>
                  </a:lnTo>
                  <a:lnTo>
                    <a:pt x="698" y="1258"/>
                  </a:lnTo>
                  <a:lnTo>
                    <a:pt x="751" y="1270"/>
                  </a:lnTo>
                  <a:lnTo>
                    <a:pt x="804" y="1278"/>
                  </a:lnTo>
                  <a:lnTo>
                    <a:pt x="859" y="1280"/>
                  </a:lnTo>
                  <a:lnTo>
                    <a:pt x="914" y="1278"/>
                  </a:lnTo>
                  <a:lnTo>
                    <a:pt x="968" y="1270"/>
                  </a:lnTo>
                  <a:lnTo>
                    <a:pt x="1020" y="1258"/>
                  </a:lnTo>
                  <a:lnTo>
                    <a:pt x="1070" y="1241"/>
                  </a:lnTo>
                  <a:lnTo>
                    <a:pt x="1119" y="1223"/>
                  </a:lnTo>
                  <a:lnTo>
                    <a:pt x="1167" y="1201"/>
                  </a:lnTo>
                  <a:lnTo>
                    <a:pt x="1211" y="1176"/>
                  </a:lnTo>
                  <a:lnTo>
                    <a:pt x="1253" y="1151"/>
                  </a:lnTo>
                  <a:lnTo>
                    <a:pt x="1293" y="1124"/>
                  </a:lnTo>
                  <a:lnTo>
                    <a:pt x="1330" y="1097"/>
                  </a:lnTo>
                  <a:lnTo>
                    <a:pt x="1365" y="1068"/>
                  </a:lnTo>
                  <a:lnTo>
                    <a:pt x="1398" y="1040"/>
                  </a:lnTo>
                  <a:lnTo>
                    <a:pt x="1426" y="1014"/>
                  </a:lnTo>
                  <a:lnTo>
                    <a:pt x="1453" y="989"/>
                  </a:lnTo>
                  <a:lnTo>
                    <a:pt x="1475" y="967"/>
                  </a:lnTo>
                  <a:lnTo>
                    <a:pt x="1494" y="947"/>
                  </a:lnTo>
                  <a:lnTo>
                    <a:pt x="1509" y="929"/>
                  </a:lnTo>
                  <a:lnTo>
                    <a:pt x="1521" y="916"/>
                  </a:lnTo>
                  <a:lnTo>
                    <a:pt x="1529" y="906"/>
                  </a:lnTo>
                  <a:lnTo>
                    <a:pt x="1532" y="901"/>
                  </a:lnTo>
                  <a:lnTo>
                    <a:pt x="1542" y="884"/>
                  </a:lnTo>
                  <a:lnTo>
                    <a:pt x="1546" y="867"/>
                  </a:lnTo>
                  <a:lnTo>
                    <a:pt x="1546" y="849"/>
                  </a:lnTo>
                  <a:lnTo>
                    <a:pt x="1542" y="832"/>
                  </a:lnTo>
                  <a:lnTo>
                    <a:pt x="1532" y="816"/>
                  </a:lnTo>
                  <a:lnTo>
                    <a:pt x="1529" y="811"/>
                  </a:lnTo>
                  <a:lnTo>
                    <a:pt x="1521" y="802"/>
                  </a:lnTo>
                  <a:lnTo>
                    <a:pt x="1509" y="788"/>
                  </a:lnTo>
                  <a:lnTo>
                    <a:pt x="1494" y="771"/>
                  </a:lnTo>
                  <a:lnTo>
                    <a:pt x="1475" y="750"/>
                  </a:lnTo>
                  <a:lnTo>
                    <a:pt x="1453" y="727"/>
                  </a:lnTo>
                  <a:lnTo>
                    <a:pt x="1426" y="702"/>
                  </a:lnTo>
                  <a:lnTo>
                    <a:pt x="1398" y="676"/>
                  </a:lnTo>
                  <a:lnTo>
                    <a:pt x="1365" y="649"/>
                  </a:lnTo>
                  <a:lnTo>
                    <a:pt x="1330" y="621"/>
                  </a:lnTo>
                  <a:lnTo>
                    <a:pt x="1293" y="592"/>
                  </a:lnTo>
                  <a:lnTo>
                    <a:pt x="1253" y="566"/>
                  </a:lnTo>
                  <a:lnTo>
                    <a:pt x="1211" y="540"/>
                  </a:lnTo>
                  <a:lnTo>
                    <a:pt x="1167" y="516"/>
                  </a:lnTo>
                  <a:lnTo>
                    <a:pt x="1119" y="494"/>
                  </a:lnTo>
                  <a:lnTo>
                    <a:pt x="1070" y="475"/>
                  </a:lnTo>
                  <a:lnTo>
                    <a:pt x="1020" y="459"/>
                  </a:lnTo>
                  <a:lnTo>
                    <a:pt x="968" y="448"/>
                  </a:lnTo>
                  <a:lnTo>
                    <a:pt x="914" y="440"/>
                  </a:lnTo>
                  <a:lnTo>
                    <a:pt x="859" y="436"/>
                  </a:lnTo>
                  <a:close/>
                  <a:moveTo>
                    <a:pt x="859" y="0"/>
                  </a:moveTo>
                  <a:lnTo>
                    <a:pt x="942" y="3"/>
                  </a:lnTo>
                  <a:lnTo>
                    <a:pt x="1023" y="15"/>
                  </a:lnTo>
                  <a:lnTo>
                    <a:pt x="1100" y="33"/>
                  </a:lnTo>
                  <a:lnTo>
                    <a:pt x="1177" y="60"/>
                  </a:lnTo>
                  <a:lnTo>
                    <a:pt x="1248" y="92"/>
                  </a:lnTo>
                  <a:lnTo>
                    <a:pt x="1316" y="129"/>
                  </a:lnTo>
                  <a:lnTo>
                    <a:pt x="1380" y="174"/>
                  </a:lnTo>
                  <a:lnTo>
                    <a:pt x="1440" y="224"/>
                  </a:lnTo>
                  <a:lnTo>
                    <a:pt x="1495" y="279"/>
                  </a:lnTo>
                  <a:lnTo>
                    <a:pt x="1544" y="339"/>
                  </a:lnTo>
                  <a:lnTo>
                    <a:pt x="1589" y="403"/>
                  </a:lnTo>
                  <a:lnTo>
                    <a:pt x="1627" y="470"/>
                  </a:lnTo>
                  <a:lnTo>
                    <a:pt x="1660" y="543"/>
                  </a:lnTo>
                  <a:lnTo>
                    <a:pt x="1685" y="617"/>
                  </a:lnTo>
                  <a:lnTo>
                    <a:pt x="1704" y="695"/>
                  </a:lnTo>
                  <a:lnTo>
                    <a:pt x="1716" y="776"/>
                  </a:lnTo>
                  <a:lnTo>
                    <a:pt x="1720" y="858"/>
                  </a:lnTo>
                  <a:lnTo>
                    <a:pt x="1716" y="941"/>
                  </a:lnTo>
                  <a:lnTo>
                    <a:pt x="1704" y="1022"/>
                  </a:lnTo>
                  <a:lnTo>
                    <a:pt x="1685" y="1099"/>
                  </a:lnTo>
                  <a:lnTo>
                    <a:pt x="1660" y="1175"/>
                  </a:lnTo>
                  <a:lnTo>
                    <a:pt x="1627" y="1246"/>
                  </a:lnTo>
                  <a:lnTo>
                    <a:pt x="1589" y="1314"/>
                  </a:lnTo>
                  <a:lnTo>
                    <a:pt x="1544" y="1379"/>
                  </a:lnTo>
                  <a:lnTo>
                    <a:pt x="1495" y="1438"/>
                  </a:lnTo>
                  <a:lnTo>
                    <a:pt x="1440" y="1493"/>
                  </a:lnTo>
                  <a:lnTo>
                    <a:pt x="1380" y="1542"/>
                  </a:lnTo>
                  <a:lnTo>
                    <a:pt x="1316" y="1587"/>
                  </a:lnTo>
                  <a:lnTo>
                    <a:pt x="1248" y="1626"/>
                  </a:lnTo>
                  <a:lnTo>
                    <a:pt x="1177" y="1658"/>
                  </a:lnTo>
                  <a:lnTo>
                    <a:pt x="1100" y="1683"/>
                  </a:lnTo>
                  <a:lnTo>
                    <a:pt x="1023" y="1702"/>
                  </a:lnTo>
                  <a:lnTo>
                    <a:pt x="942" y="1714"/>
                  </a:lnTo>
                  <a:lnTo>
                    <a:pt x="859" y="1718"/>
                  </a:lnTo>
                  <a:lnTo>
                    <a:pt x="777" y="1714"/>
                  </a:lnTo>
                  <a:lnTo>
                    <a:pt x="696" y="1702"/>
                  </a:lnTo>
                  <a:lnTo>
                    <a:pt x="618" y="1683"/>
                  </a:lnTo>
                  <a:lnTo>
                    <a:pt x="543" y="1658"/>
                  </a:lnTo>
                  <a:lnTo>
                    <a:pt x="471" y="1626"/>
                  </a:lnTo>
                  <a:lnTo>
                    <a:pt x="404" y="1587"/>
                  </a:lnTo>
                  <a:lnTo>
                    <a:pt x="340" y="1542"/>
                  </a:lnTo>
                  <a:lnTo>
                    <a:pt x="280" y="1493"/>
                  </a:lnTo>
                  <a:lnTo>
                    <a:pt x="225" y="1438"/>
                  </a:lnTo>
                  <a:lnTo>
                    <a:pt x="175" y="1379"/>
                  </a:lnTo>
                  <a:lnTo>
                    <a:pt x="130" y="1314"/>
                  </a:lnTo>
                  <a:lnTo>
                    <a:pt x="93" y="1246"/>
                  </a:lnTo>
                  <a:lnTo>
                    <a:pt x="60" y="1175"/>
                  </a:lnTo>
                  <a:lnTo>
                    <a:pt x="34" y="1099"/>
                  </a:lnTo>
                  <a:lnTo>
                    <a:pt x="15" y="1022"/>
                  </a:lnTo>
                  <a:lnTo>
                    <a:pt x="4" y="941"/>
                  </a:lnTo>
                  <a:lnTo>
                    <a:pt x="0" y="858"/>
                  </a:lnTo>
                  <a:lnTo>
                    <a:pt x="4" y="776"/>
                  </a:lnTo>
                  <a:lnTo>
                    <a:pt x="15" y="695"/>
                  </a:lnTo>
                  <a:lnTo>
                    <a:pt x="34" y="617"/>
                  </a:lnTo>
                  <a:lnTo>
                    <a:pt x="60" y="543"/>
                  </a:lnTo>
                  <a:lnTo>
                    <a:pt x="93" y="470"/>
                  </a:lnTo>
                  <a:lnTo>
                    <a:pt x="130" y="403"/>
                  </a:lnTo>
                  <a:lnTo>
                    <a:pt x="175" y="339"/>
                  </a:lnTo>
                  <a:lnTo>
                    <a:pt x="225" y="279"/>
                  </a:lnTo>
                  <a:lnTo>
                    <a:pt x="280" y="224"/>
                  </a:lnTo>
                  <a:lnTo>
                    <a:pt x="340" y="174"/>
                  </a:lnTo>
                  <a:lnTo>
                    <a:pt x="404" y="129"/>
                  </a:lnTo>
                  <a:lnTo>
                    <a:pt x="471" y="92"/>
                  </a:lnTo>
                  <a:lnTo>
                    <a:pt x="543" y="60"/>
                  </a:lnTo>
                  <a:lnTo>
                    <a:pt x="618" y="33"/>
                  </a:lnTo>
                  <a:lnTo>
                    <a:pt x="696" y="15"/>
                  </a:lnTo>
                  <a:lnTo>
                    <a:pt x="777" y="3"/>
                  </a:lnTo>
                  <a:lnTo>
                    <a:pt x="8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75" name="Shape 8175"/>
          <p:cNvGrpSpPr/>
          <p:nvPr/>
        </p:nvGrpSpPr>
        <p:grpSpPr>
          <a:xfrm>
            <a:off x="428916" y="475622"/>
            <a:ext cx="198040" cy="253021"/>
            <a:chOff x="1444" y="1549"/>
            <a:chExt cx="1466" cy="1873"/>
          </a:xfrm>
        </p:grpSpPr>
        <p:sp>
          <p:nvSpPr>
            <p:cNvPr id="8176" name="Shape 8176"/>
            <p:cNvSpPr/>
            <p:nvPr/>
          </p:nvSpPr>
          <p:spPr>
            <a:xfrm>
              <a:off x="1945" y="2601"/>
              <a:ext cx="462" cy="149"/>
            </a:xfrm>
            <a:custGeom>
              <a:avLst/>
              <a:gdLst/>
              <a:ahLst/>
              <a:cxnLst/>
              <a:rect l="0" t="0" r="0" b="0"/>
              <a:pathLst>
                <a:path w="924" h="296" extrusionOk="0">
                  <a:moveTo>
                    <a:pt x="0" y="0"/>
                  </a:moveTo>
                  <a:lnTo>
                    <a:pt x="924" y="0"/>
                  </a:lnTo>
                  <a:lnTo>
                    <a:pt x="889" y="20"/>
                  </a:lnTo>
                  <a:lnTo>
                    <a:pt x="858" y="43"/>
                  </a:lnTo>
                  <a:lnTo>
                    <a:pt x="829" y="69"/>
                  </a:lnTo>
                  <a:lnTo>
                    <a:pt x="799" y="100"/>
                  </a:lnTo>
                  <a:lnTo>
                    <a:pt x="774" y="134"/>
                  </a:lnTo>
                  <a:lnTo>
                    <a:pt x="751" y="172"/>
                  </a:lnTo>
                  <a:lnTo>
                    <a:pt x="733" y="211"/>
                  </a:lnTo>
                  <a:lnTo>
                    <a:pt x="720" y="253"/>
                  </a:lnTo>
                  <a:lnTo>
                    <a:pt x="708" y="296"/>
                  </a:lnTo>
                  <a:lnTo>
                    <a:pt x="708" y="296"/>
                  </a:lnTo>
                  <a:lnTo>
                    <a:pt x="216" y="296"/>
                  </a:lnTo>
                  <a:lnTo>
                    <a:pt x="204" y="248"/>
                  </a:lnTo>
                  <a:lnTo>
                    <a:pt x="187" y="203"/>
                  </a:lnTo>
                  <a:lnTo>
                    <a:pt x="166" y="161"/>
                  </a:lnTo>
                  <a:lnTo>
                    <a:pt x="140" y="122"/>
                  </a:lnTo>
                  <a:lnTo>
                    <a:pt x="112" y="85"/>
                  </a:lnTo>
                  <a:lnTo>
                    <a:pt x="77" y="53"/>
                  </a:lnTo>
                  <a:lnTo>
                    <a:pt x="41" y="2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7" name="Shape 8177"/>
            <p:cNvSpPr/>
            <p:nvPr/>
          </p:nvSpPr>
          <p:spPr>
            <a:xfrm>
              <a:off x="1492" y="1549"/>
              <a:ext cx="1369" cy="1201"/>
            </a:xfrm>
            <a:custGeom>
              <a:avLst/>
              <a:gdLst/>
              <a:ahLst/>
              <a:cxnLst/>
              <a:rect l="0" t="0" r="0" b="0"/>
              <a:pathLst>
                <a:path w="2738" h="2402" extrusionOk="0">
                  <a:moveTo>
                    <a:pt x="1369" y="0"/>
                  </a:moveTo>
                  <a:lnTo>
                    <a:pt x="1395" y="4"/>
                  </a:lnTo>
                  <a:lnTo>
                    <a:pt x="1421" y="10"/>
                  </a:lnTo>
                  <a:lnTo>
                    <a:pt x="1444" y="23"/>
                  </a:lnTo>
                  <a:lnTo>
                    <a:pt x="1464" y="40"/>
                  </a:lnTo>
                  <a:lnTo>
                    <a:pt x="1481" y="59"/>
                  </a:lnTo>
                  <a:lnTo>
                    <a:pt x="1493" y="82"/>
                  </a:lnTo>
                  <a:lnTo>
                    <a:pt x="1501" y="109"/>
                  </a:lnTo>
                  <a:lnTo>
                    <a:pt x="1503" y="136"/>
                  </a:lnTo>
                  <a:lnTo>
                    <a:pt x="1503" y="282"/>
                  </a:lnTo>
                  <a:lnTo>
                    <a:pt x="2589" y="282"/>
                  </a:lnTo>
                  <a:lnTo>
                    <a:pt x="2619" y="285"/>
                  </a:lnTo>
                  <a:lnTo>
                    <a:pt x="2646" y="293"/>
                  </a:lnTo>
                  <a:lnTo>
                    <a:pt x="2672" y="307"/>
                  </a:lnTo>
                  <a:lnTo>
                    <a:pt x="2694" y="325"/>
                  </a:lnTo>
                  <a:lnTo>
                    <a:pt x="2712" y="347"/>
                  </a:lnTo>
                  <a:lnTo>
                    <a:pt x="2725" y="372"/>
                  </a:lnTo>
                  <a:lnTo>
                    <a:pt x="2734" y="401"/>
                  </a:lnTo>
                  <a:lnTo>
                    <a:pt x="2738" y="430"/>
                  </a:lnTo>
                  <a:lnTo>
                    <a:pt x="2734" y="460"/>
                  </a:lnTo>
                  <a:lnTo>
                    <a:pt x="2725" y="487"/>
                  </a:lnTo>
                  <a:lnTo>
                    <a:pt x="2712" y="513"/>
                  </a:lnTo>
                  <a:lnTo>
                    <a:pt x="2694" y="534"/>
                  </a:lnTo>
                  <a:lnTo>
                    <a:pt x="2672" y="552"/>
                  </a:lnTo>
                  <a:lnTo>
                    <a:pt x="2646" y="566"/>
                  </a:lnTo>
                  <a:lnTo>
                    <a:pt x="2619" y="575"/>
                  </a:lnTo>
                  <a:lnTo>
                    <a:pt x="2589" y="579"/>
                  </a:lnTo>
                  <a:lnTo>
                    <a:pt x="2552" y="579"/>
                  </a:lnTo>
                  <a:lnTo>
                    <a:pt x="2552" y="2106"/>
                  </a:lnTo>
                  <a:lnTo>
                    <a:pt x="2589" y="2106"/>
                  </a:lnTo>
                  <a:lnTo>
                    <a:pt x="2619" y="2109"/>
                  </a:lnTo>
                  <a:lnTo>
                    <a:pt x="2646" y="2118"/>
                  </a:lnTo>
                  <a:lnTo>
                    <a:pt x="2672" y="2132"/>
                  </a:lnTo>
                  <a:lnTo>
                    <a:pt x="2694" y="2150"/>
                  </a:lnTo>
                  <a:lnTo>
                    <a:pt x="2712" y="2172"/>
                  </a:lnTo>
                  <a:lnTo>
                    <a:pt x="2725" y="2197"/>
                  </a:lnTo>
                  <a:lnTo>
                    <a:pt x="2734" y="2224"/>
                  </a:lnTo>
                  <a:lnTo>
                    <a:pt x="2738" y="2254"/>
                  </a:lnTo>
                  <a:lnTo>
                    <a:pt x="2734" y="2284"/>
                  </a:lnTo>
                  <a:lnTo>
                    <a:pt x="2725" y="2312"/>
                  </a:lnTo>
                  <a:lnTo>
                    <a:pt x="2712" y="2337"/>
                  </a:lnTo>
                  <a:lnTo>
                    <a:pt x="2694" y="2359"/>
                  </a:lnTo>
                  <a:lnTo>
                    <a:pt x="2672" y="2377"/>
                  </a:lnTo>
                  <a:lnTo>
                    <a:pt x="2646" y="2391"/>
                  </a:lnTo>
                  <a:lnTo>
                    <a:pt x="2619" y="2399"/>
                  </a:lnTo>
                  <a:lnTo>
                    <a:pt x="2589" y="2402"/>
                  </a:lnTo>
                  <a:lnTo>
                    <a:pt x="2551" y="2402"/>
                  </a:lnTo>
                  <a:lnTo>
                    <a:pt x="2538" y="2353"/>
                  </a:lnTo>
                  <a:lnTo>
                    <a:pt x="2521" y="2307"/>
                  </a:lnTo>
                  <a:lnTo>
                    <a:pt x="2499" y="2264"/>
                  </a:lnTo>
                  <a:lnTo>
                    <a:pt x="2473" y="2224"/>
                  </a:lnTo>
                  <a:lnTo>
                    <a:pt x="2442" y="2188"/>
                  </a:lnTo>
                  <a:lnTo>
                    <a:pt x="2408" y="2156"/>
                  </a:lnTo>
                  <a:lnTo>
                    <a:pt x="2369" y="2127"/>
                  </a:lnTo>
                  <a:lnTo>
                    <a:pt x="2328" y="2102"/>
                  </a:lnTo>
                  <a:lnTo>
                    <a:pt x="2283" y="2083"/>
                  </a:lnTo>
                  <a:lnTo>
                    <a:pt x="2283" y="579"/>
                  </a:lnTo>
                  <a:lnTo>
                    <a:pt x="455" y="579"/>
                  </a:lnTo>
                  <a:lnTo>
                    <a:pt x="455" y="2082"/>
                  </a:lnTo>
                  <a:lnTo>
                    <a:pt x="413" y="2100"/>
                  </a:lnTo>
                  <a:lnTo>
                    <a:pt x="374" y="2122"/>
                  </a:lnTo>
                  <a:lnTo>
                    <a:pt x="339" y="2147"/>
                  </a:lnTo>
                  <a:lnTo>
                    <a:pt x="306" y="2175"/>
                  </a:lnTo>
                  <a:lnTo>
                    <a:pt x="277" y="2206"/>
                  </a:lnTo>
                  <a:lnTo>
                    <a:pt x="251" y="2240"/>
                  </a:lnTo>
                  <a:lnTo>
                    <a:pt x="229" y="2278"/>
                  </a:lnTo>
                  <a:lnTo>
                    <a:pt x="211" y="2317"/>
                  </a:lnTo>
                  <a:lnTo>
                    <a:pt x="196" y="2359"/>
                  </a:lnTo>
                  <a:lnTo>
                    <a:pt x="186" y="2402"/>
                  </a:lnTo>
                  <a:lnTo>
                    <a:pt x="147" y="2402"/>
                  </a:lnTo>
                  <a:lnTo>
                    <a:pt x="117" y="2399"/>
                  </a:lnTo>
                  <a:lnTo>
                    <a:pt x="90" y="2391"/>
                  </a:lnTo>
                  <a:lnTo>
                    <a:pt x="65" y="2377"/>
                  </a:lnTo>
                  <a:lnTo>
                    <a:pt x="43" y="2359"/>
                  </a:lnTo>
                  <a:lnTo>
                    <a:pt x="25" y="2337"/>
                  </a:lnTo>
                  <a:lnTo>
                    <a:pt x="11" y="2312"/>
                  </a:lnTo>
                  <a:lnTo>
                    <a:pt x="2" y="2284"/>
                  </a:lnTo>
                  <a:lnTo>
                    <a:pt x="0" y="2254"/>
                  </a:lnTo>
                  <a:lnTo>
                    <a:pt x="2" y="2224"/>
                  </a:lnTo>
                  <a:lnTo>
                    <a:pt x="11" y="2197"/>
                  </a:lnTo>
                  <a:lnTo>
                    <a:pt x="25" y="2172"/>
                  </a:lnTo>
                  <a:lnTo>
                    <a:pt x="43" y="2150"/>
                  </a:lnTo>
                  <a:lnTo>
                    <a:pt x="65" y="2132"/>
                  </a:lnTo>
                  <a:lnTo>
                    <a:pt x="90" y="2118"/>
                  </a:lnTo>
                  <a:lnTo>
                    <a:pt x="117" y="2109"/>
                  </a:lnTo>
                  <a:lnTo>
                    <a:pt x="147" y="2106"/>
                  </a:lnTo>
                  <a:lnTo>
                    <a:pt x="185" y="2106"/>
                  </a:lnTo>
                  <a:lnTo>
                    <a:pt x="185" y="579"/>
                  </a:lnTo>
                  <a:lnTo>
                    <a:pt x="147" y="579"/>
                  </a:lnTo>
                  <a:lnTo>
                    <a:pt x="117" y="575"/>
                  </a:lnTo>
                  <a:lnTo>
                    <a:pt x="90" y="566"/>
                  </a:lnTo>
                  <a:lnTo>
                    <a:pt x="65" y="552"/>
                  </a:lnTo>
                  <a:lnTo>
                    <a:pt x="43" y="535"/>
                  </a:lnTo>
                  <a:lnTo>
                    <a:pt x="25" y="513"/>
                  </a:lnTo>
                  <a:lnTo>
                    <a:pt x="11" y="487"/>
                  </a:lnTo>
                  <a:lnTo>
                    <a:pt x="2" y="460"/>
                  </a:lnTo>
                  <a:lnTo>
                    <a:pt x="0" y="430"/>
                  </a:lnTo>
                  <a:lnTo>
                    <a:pt x="2" y="401"/>
                  </a:lnTo>
                  <a:lnTo>
                    <a:pt x="11" y="372"/>
                  </a:lnTo>
                  <a:lnTo>
                    <a:pt x="25" y="347"/>
                  </a:lnTo>
                  <a:lnTo>
                    <a:pt x="43" y="325"/>
                  </a:lnTo>
                  <a:lnTo>
                    <a:pt x="65" y="307"/>
                  </a:lnTo>
                  <a:lnTo>
                    <a:pt x="90" y="293"/>
                  </a:lnTo>
                  <a:lnTo>
                    <a:pt x="117" y="285"/>
                  </a:lnTo>
                  <a:lnTo>
                    <a:pt x="147" y="282"/>
                  </a:lnTo>
                  <a:lnTo>
                    <a:pt x="1233" y="282"/>
                  </a:lnTo>
                  <a:lnTo>
                    <a:pt x="1233" y="136"/>
                  </a:lnTo>
                  <a:lnTo>
                    <a:pt x="1237" y="109"/>
                  </a:lnTo>
                  <a:lnTo>
                    <a:pt x="1245" y="82"/>
                  </a:lnTo>
                  <a:lnTo>
                    <a:pt x="1257" y="59"/>
                  </a:lnTo>
                  <a:lnTo>
                    <a:pt x="1273" y="40"/>
                  </a:lnTo>
                  <a:lnTo>
                    <a:pt x="1292" y="23"/>
                  </a:lnTo>
                  <a:lnTo>
                    <a:pt x="1316" y="10"/>
                  </a:lnTo>
                  <a:lnTo>
                    <a:pt x="1341" y="4"/>
                  </a:lnTo>
                  <a:lnTo>
                    <a:pt x="13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8" name="Shape 8178"/>
            <p:cNvSpPr/>
            <p:nvPr/>
          </p:nvSpPr>
          <p:spPr>
            <a:xfrm>
              <a:off x="1860" y="2126"/>
              <a:ext cx="101" cy="342"/>
            </a:xfrm>
            <a:custGeom>
              <a:avLst/>
              <a:gdLst/>
              <a:ahLst/>
              <a:cxnLst/>
              <a:rect l="0" t="0" r="0" b="0"/>
              <a:pathLst>
                <a:path w="202" h="684" extrusionOk="0">
                  <a:moveTo>
                    <a:pt x="101" y="0"/>
                  </a:moveTo>
                  <a:lnTo>
                    <a:pt x="124" y="2"/>
                  </a:lnTo>
                  <a:lnTo>
                    <a:pt x="146" y="10"/>
                  </a:lnTo>
                  <a:lnTo>
                    <a:pt x="164" y="22"/>
                  </a:lnTo>
                  <a:lnTo>
                    <a:pt x="180" y="38"/>
                  </a:lnTo>
                  <a:lnTo>
                    <a:pt x="191" y="56"/>
                  </a:lnTo>
                  <a:lnTo>
                    <a:pt x="199" y="78"/>
                  </a:lnTo>
                  <a:lnTo>
                    <a:pt x="202" y="100"/>
                  </a:lnTo>
                  <a:lnTo>
                    <a:pt x="202" y="583"/>
                  </a:lnTo>
                  <a:lnTo>
                    <a:pt x="199" y="606"/>
                  </a:lnTo>
                  <a:lnTo>
                    <a:pt x="191" y="628"/>
                  </a:lnTo>
                  <a:lnTo>
                    <a:pt x="180" y="646"/>
                  </a:lnTo>
                  <a:lnTo>
                    <a:pt x="164" y="662"/>
                  </a:lnTo>
                  <a:lnTo>
                    <a:pt x="146" y="673"/>
                  </a:lnTo>
                  <a:lnTo>
                    <a:pt x="124" y="681"/>
                  </a:lnTo>
                  <a:lnTo>
                    <a:pt x="101" y="684"/>
                  </a:lnTo>
                  <a:lnTo>
                    <a:pt x="77" y="681"/>
                  </a:lnTo>
                  <a:lnTo>
                    <a:pt x="57" y="673"/>
                  </a:lnTo>
                  <a:lnTo>
                    <a:pt x="37" y="662"/>
                  </a:lnTo>
                  <a:lnTo>
                    <a:pt x="21" y="646"/>
                  </a:lnTo>
                  <a:lnTo>
                    <a:pt x="10" y="628"/>
                  </a:lnTo>
                  <a:lnTo>
                    <a:pt x="2" y="606"/>
                  </a:lnTo>
                  <a:lnTo>
                    <a:pt x="0" y="583"/>
                  </a:lnTo>
                  <a:lnTo>
                    <a:pt x="0" y="100"/>
                  </a:lnTo>
                  <a:lnTo>
                    <a:pt x="2" y="78"/>
                  </a:lnTo>
                  <a:lnTo>
                    <a:pt x="10" y="56"/>
                  </a:lnTo>
                  <a:lnTo>
                    <a:pt x="21" y="38"/>
                  </a:lnTo>
                  <a:lnTo>
                    <a:pt x="37" y="22"/>
                  </a:lnTo>
                  <a:lnTo>
                    <a:pt x="57" y="10"/>
                  </a:lnTo>
                  <a:lnTo>
                    <a:pt x="77"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79" name="Shape 8179"/>
            <p:cNvSpPr/>
            <p:nvPr/>
          </p:nvSpPr>
          <p:spPr>
            <a:xfrm>
              <a:off x="2038" y="1949"/>
              <a:ext cx="101" cy="519"/>
            </a:xfrm>
            <a:custGeom>
              <a:avLst/>
              <a:gdLst/>
              <a:ahLst/>
              <a:cxnLst/>
              <a:rect l="0" t="0" r="0" b="0"/>
              <a:pathLst>
                <a:path w="201" h="1039" extrusionOk="0">
                  <a:moveTo>
                    <a:pt x="100" y="0"/>
                  </a:moveTo>
                  <a:lnTo>
                    <a:pt x="124" y="2"/>
                  </a:lnTo>
                  <a:lnTo>
                    <a:pt x="144" y="10"/>
                  </a:lnTo>
                  <a:lnTo>
                    <a:pt x="164" y="22"/>
                  </a:lnTo>
                  <a:lnTo>
                    <a:pt x="180" y="38"/>
                  </a:lnTo>
                  <a:lnTo>
                    <a:pt x="191" y="57"/>
                  </a:lnTo>
                  <a:lnTo>
                    <a:pt x="199" y="78"/>
                  </a:lnTo>
                  <a:lnTo>
                    <a:pt x="201" y="102"/>
                  </a:lnTo>
                  <a:lnTo>
                    <a:pt x="201" y="938"/>
                  </a:lnTo>
                  <a:lnTo>
                    <a:pt x="199" y="961"/>
                  </a:lnTo>
                  <a:lnTo>
                    <a:pt x="191" y="983"/>
                  </a:lnTo>
                  <a:lnTo>
                    <a:pt x="180" y="1001"/>
                  </a:lnTo>
                  <a:lnTo>
                    <a:pt x="164" y="1017"/>
                  </a:lnTo>
                  <a:lnTo>
                    <a:pt x="144" y="1028"/>
                  </a:lnTo>
                  <a:lnTo>
                    <a:pt x="124" y="1036"/>
                  </a:lnTo>
                  <a:lnTo>
                    <a:pt x="100" y="1039"/>
                  </a:lnTo>
                  <a:lnTo>
                    <a:pt x="77" y="1036"/>
                  </a:lnTo>
                  <a:lnTo>
                    <a:pt x="55" y="1028"/>
                  </a:lnTo>
                  <a:lnTo>
                    <a:pt x="37" y="1017"/>
                  </a:lnTo>
                  <a:lnTo>
                    <a:pt x="21" y="1001"/>
                  </a:lnTo>
                  <a:lnTo>
                    <a:pt x="10" y="983"/>
                  </a:lnTo>
                  <a:lnTo>
                    <a:pt x="2" y="961"/>
                  </a:lnTo>
                  <a:lnTo>
                    <a:pt x="0" y="938"/>
                  </a:lnTo>
                  <a:lnTo>
                    <a:pt x="0" y="102"/>
                  </a:lnTo>
                  <a:lnTo>
                    <a:pt x="2" y="78"/>
                  </a:lnTo>
                  <a:lnTo>
                    <a:pt x="10" y="57"/>
                  </a:lnTo>
                  <a:lnTo>
                    <a:pt x="21" y="38"/>
                  </a:lnTo>
                  <a:lnTo>
                    <a:pt x="37" y="22"/>
                  </a:lnTo>
                  <a:lnTo>
                    <a:pt x="55" y="10"/>
                  </a:lnTo>
                  <a:lnTo>
                    <a:pt x="77" y="2"/>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0" name="Shape 8180"/>
            <p:cNvSpPr/>
            <p:nvPr/>
          </p:nvSpPr>
          <p:spPr>
            <a:xfrm>
              <a:off x="2215" y="2055"/>
              <a:ext cx="101" cy="413"/>
            </a:xfrm>
            <a:custGeom>
              <a:avLst/>
              <a:gdLst/>
              <a:ahLst/>
              <a:cxnLst/>
              <a:rect l="0" t="0" r="0" b="0"/>
              <a:pathLst>
                <a:path w="203" h="827" extrusionOk="0">
                  <a:moveTo>
                    <a:pt x="102" y="0"/>
                  </a:moveTo>
                  <a:lnTo>
                    <a:pt x="124" y="4"/>
                  </a:lnTo>
                  <a:lnTo>
                    <a:pt x="146" y="11"/>
                  </a:lnTo>
                  <a:lnTo>
                    <a:pt x="164" y="23"/>
                  </a:lnTo>
                  <a:lnTo>
                    <a:pt x="180" y="38"/>
                  </a:lnTo>
                  <a:lnTo>
                    <a:pt x="193" y="57"/>
                  </a:lnTo>
                  <a:lnTo>
                    <a:pt x="200" y="79"/>
                  </a:lnTo>
                  <a:lnTo>
                    <a:pt x="203" y="102"/>
                  </a:lnTo>
                  <a:lnTo>
                    <a:pt x="203" y="726"/>
                  </a:lnTo>
                  <a:lnTo>
                    <a:pt x="200" y="749"/>
                  </a:lnTo>
                  <a:lnTo>
                    <a:pt x="193" y="771"/>
                  </a:lnTo>
                  <a:lnTo>
                    <a:pt x="180" y="789"/>
                  </a:lnTo>
                  <a:lnTo>
                    <a:pt x="164" y="805"/>
                  </a:lnTo>
                  <a:lnTo>
                    <a:pt x="146" y="816"/>
                  </a:lnTo>
                  <a:lnTo>
                    <a:pt x="124" y="824"/>
                  </a:lnTo>
                  <a:lnTo>
                    <a:pt x="102" y="827"/>
                  </a:lnTo>
                  <a:lnTo>
                    <a:pt x="79" y="824"/>
                  </a:lnTo>
                  <a:lnTo>
                    <a:pt x="57" y="816"/>
                  </a:lnTo>
                  <a:lnTo>
                    <a:pt x="38" y="805"/>
                  </a:lnTo>
                  <a:lnTo>
                    <a:pt x="23" y="789"/>
                  </a:lnTo>
                  <a:lnTo>
                    <a:pt x="10" y="771"/>
                  </a:lnTo>
                  <a:lnTo>
                    <a:pt x="4" y="749"/>
                  </a:lnTo>
                  <a:lnTo>
                    <a:pt x="0" y="726"/>
                  </a:lnTo>
                  <a:lnTo>
                    <a:pt x="0" y="102"/>
                  </a:lnTo>
                  <a:lnTo>
                    <a:pt x="4" y="79"/>
                  </a:lnTo>
                  <a:lnTo>
                    <a:pt x="10" y="57"/>
                  </a:lnTo>
                  <a:lnTo>
                    <a:pt x="23" y="38"/>
                  </a:lnTo>
                  <a:lnTo>
                    <a:pt x="38" y="23"/>
                  </a:lnTo>
                  <a:lnTo>
                    <a:pt x="57" y="11"/>
                  </a:lnTo>
                  <a:lnTo>
                    <a:pt x="79" y="4"/>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1" name="Shape 8181"/>
            <p:cNvSpPr/>
            <p:nvPr/>
          </p:nvSpPr>
          <p:spPr>
            <a:xfrm>
              <a:off x="2392" y="2002"/>
              <a:ext cx="101" cy="466"/>
            </a:xfrm>
            <a:custGeom>
              <a:avLst/>
              <a:gdLst/>
              <a:ahLst/>
              <a:cxnLst/>
              <a:rect l="0" t="0" r="0" b="0"/>
              <a:pathLst>
                <a:path w="202" h="933" extrusionOk="0">
                  <a:moveTo>
                    <a:pt x="101" y="0"/>
                  </a:moveTo>
                  <a:lnTo>
                    <a:pt x="124" y="3"/>
                  </a:lnTo>
                  <a:lnTo>
                    <a:pt x="146" y="11"/>
                  </a:lnTo>
                  <a:lnTo>
                    <a:pt x="164" y="23"/>
                  </a:lnTo>
                  <a:lnTo>
                    <a:pt x="180" y="38"/>
                  </a:lnTo>
                  <a:lnTo>
                    <a:pt x="192" y="57"/>
                  </a:lnTo>
                  <a:lnTo>
                    <a:pt x="200" y="78"/>
                  </a:lnTo>
                  <a:lnTo>
                    <a:pt x="202" y="102"/>
                  </a:lnTo>
                  <a:lnTo>
                    <a:pt x="202" y="832"/>
                  </a:lnTo>
                  <a:lnTo>
                    <a:pt x="200" y="855"/>
                  </a:lnTo>
                  <a:lnTo>
                    <a:pt x="192" y="877"/>
                  </a:lnTo>
                  <a:lnTo>
                    <a:pt x="180" y="895"/>
                  </a:lnTo>
                  <a:lnTo>
                    <a:pt x="164" y="911"/>
                  </a:lnTo>
                  <a:lnTo>
                    <a:pt x="146" y="922"/>
                  </a:lnTo>
                  <a:lnTo>
                    <a:pt x="124" y="930"/>
                  </a:lnTo>
                  <a:lnTo>
                    <a:pt x="101" y="933"/>
                  </a:lnTo>
                  <a:lnTo>
                    <a:pt x="77" y="930"/>
                  </a:lnTo>
                  <a:lnTo>
                    <a:pt x="57" y="922"/>
                  </a:lnTo>
                  <a:lnTo>
                    <a:pt x="38" y="911"/>
                  </a:lnTo>
                  <a:lnTo>
                    <a:pt x="22" y="895"/>
                  </a:lnTo>
                  <a:lnTo>
                    <a:pt x="10" y="877"/>
                  </a:lnTo>
                  <a:lnTo>
                    <a:pt x="2" y="855"/>
                  </a:lnTo>
                  <a:lnTo>
                    <a:pt x="0" y="832"/>
                  </a:lnTo>
                  <a:lnTo>
                    <a:pt x="0" y="102"/>
                  </a:lnTo>
                  <a:lnTo>
                    <a:pt x="2" y="78"/>
                  </a:lnTo>
                  <a:lnTo>
                    <a:pt x="10" y="57"/>
                  </a:lnTo>
                  <a:lnTo>
                    <a:pt x="22" y="38"/>
                  </a:lnTo>
                  <a:lnTo>
                    <a:pt x="38" y="23"/>
                  </a:lnTo>
                  <a:lnTo>
                    <a:pt x="57" y="11"/>
                  </a:lnTo>
                  <a:lnTo>
                    <a:pt x="77" y="3"/>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2" name="Shape 8182"/>
            <p:cNvSpPr/>
            <p:nvPr/>
          </p:nvSpPr>
          <p:spPr>
            <a:xfrm>
              <a:off x="1642" y="2633"/>
              <a:ext cx="355" cy="426"/>
            </a:xfrm>
            <a:custGeom>
              <a:avLst/>
              <a:gdLst/>
              <a:ahLst/>
              <a:cxnLst/>
              <a:rect l="0" t="0" r="0" b="0"/>
              <a:pathLst>
                <a:path w="709" h="851" extrusionOk="0">
                  <a:moveTo>
                    <a:pt x="353" y="0"/>
                  </a:moveTo>
                  <a:lnTo>
                    <a:pt x="355" y="0"/>
                  </a:lnTo>
                  <a:lnTo>
                    <a:pt x="355" y="0"/>
                  </a:lnTo>
                  <a:lnTo>
                    <a:pt x="355" y="0"/>
                  </a:lnTo>
                  <a:lnTo>
                    <a:pt x="356" y="0"/>
                  </a:lnTo>
                  <a:lnTo>
                    <a:pt x="356" y="0"/>
                  </a:lnTo>
                  <a:lnTo>
                    <a:pt x="357" y="0"/>
                  </a:lnTo>
                  <a:lnTo>
                    <a:pt x="357" y="0"/>
                  </a:lnTo>
                  <a:lnTo>
                    <a:pt x="406" y="3"/>
                  </a:lnTo>
                  <a:lnTo>
                    <a:pt x="452" y="11"/>
                  </a:lnTo>
                  <a:lnTo>
                    <a:pt x="495" y="22"/>
                  </a:lnTo>
                  <a:lnTo>
                    <a:pt x="534" y="38"/>
                  </a:lnTo>
                  <a:lnTo>
                    <a:pt x="570" y="58"/>
                  </a:lnTo>
                  <a:lnTo>
                    <a:pt x="602" y="82"/>
                  </a:lnTo>
                  <a:lnTo>
                    <a:pt x="631" y="109"/>
                  </a:lnTo>
                  <a:lnTo>
                    <a:pt x="655" y="140"/>
                  </a:lnTo>
                  <a:lnTo>
                    <a:pt x="674" y="174"/>
                  </a:lnTo>
                  <a:lnTo>
                    <a:pt x="690" y="213"/>
                  </a:lnTo>
                  <a:lnTo>
                    <a:pt x="701" y="255"/>
                  </a:lnTo>
                  <a:lnTo>
                    <a:pt x="708" y="300"/>
                  </a:lnTo>
                  <a:lnTo>
                    <a:pt x="709" y="349"/>
                  </a:lnTo>
                  <a:lnTo>
                    <a:pt x="707" y="414"/>
                  </a:lnTo>
                  <a:lnTo>
                    <a:pt x="700" y="475"/>
                  </a:lnTo>
                  <a:lnTo>
                    <a:pt x="690" y="534"/>
                  </a:lnTo>
                  <a:lnTo>
                    <a:pt x="676" y="586"/>
                  </a:lnTo>
                  <a:lnTo>
                    <a:pt x="659" y="635"/>
                  </a:lnTo>
                  <a:lnTo>
                    <a:pt x="638" y="680"/>
                  </a:lnTo>
                  <a:lnTo>
                    <a:pt x="614" y="719"/>
                  </a:lnTo>
                  <a:lnTo>
                    <a:pt x="586" y="754"/>
                  </a:lnTo>
                  <a:lnTo>
                    <a:pt x="555" y="784"/>
                  </a:lnTo>
                  <a:lnTo>
                    <a:pt x="521" y="808"/>
                  </a:lnTo>
                  <a:lnTo>
                    <a:pt x="484" y="827"/>
                  </a:lnTo>
                  <a:lnTo>
                    <a:pt x="444" y="841"/>
                  </a:lnTo>
                  <a:lnTo>
                    <a:pt x="401" y="849"/>
                  </a:lnTo>
                  <a:lnTo>
                    <a:pt x="356" y="851"/>
                  </a:lnTo>
                  <a:lnTo>
                    <a:pt x="356" y="851"/>
                  </a:lnTo>
                  <a:lnTo>
                    <a:pt x="353" y="851"/>
                  </a:lnTo>
                  <a:lnTo>
                    <a:pt x="353" y="851"/>
                  </a:lnTo>
                  <a:lnTo>
                    <a:pt x="309" y="849"/>
                  </a:lnTo>
                  <a:lnTo>
                    <a:pt x="266" y="841"/>
                  </a:lnTo>
                  <a:lnTo>
                    <a:pt x="226" y="827"/>
                  </a:lnTo>
                  <a:lnTo>
                    <a:pt x="189" y="808"/>
                  </a:lnTo>
                  <a:lnTo>
                    <a:pt x="155" y="784"/>
                  </a:lnTo>
                  <a:lnTo>
                    <a:pt x="124" y="754"/>
                  </a:lnTo>
                  <a:lnTo>
                    <a:pt x="97" y="719"/>
                  </a:lnTo>
                  <a:lnTo>
                    <a:pt x="73" y="680"/>
                  </a:lnTo>
                  <a:lnTo>
                    <a:pt x="51" y="635"/>
                  </a:lnTo>
                  <a:lnTo>
                    <a:pt x="34" y="586"/>
                  </a:lnTo>
                  <a:lnTo>
                    <a:pt x="20" y="534"/>
                  </a:lnTo>
                  <a:lnTo>
                    <a:pt x="9" y="475"/>
                  </a:lnTo>
                  <a:lnTo>
                    <a:pt x="3" y="414"/>
                  </a:lnTo>
                  <a:lnTo>
                    <a:pt x="0" y="349"/>
                  </a:lnTo>
                  <a:lnTo>
                    <a:pt x="2" y="300"/>
                  </a:lnTo>
                  <a:lnTo>
                    <a:pt x="9" y="255"/>
                  </a:lnTo>
                  <a:lnTo>
                    <a:pt x="20" y="213"/>
                  </a:lnTo>
                  <a:lnTo>
                    <a:pt x="35" y="174"/>
                  </a:lnTo>
                  <a:lnTo>
                    <a:pt x="56" y="140"/>
                  </a:lnTo>
                  <a:lnTo>
                    <a:pt x="80" y="109"/>
                  </a:lnTo>
                  <a:lnTo>
                    <a:pt x="108" y="82"/>
                  </a:lnTo>
                  <a:lnTo>
                    <a:pt x="140" y="58"/>
                  </a:lnTo>
                  <a:lnTo>
                    <a:pt x="176" y="38"/>
                  </a:lnTo>
                  <a:lnTo>
                    <a:pt x="215" y="22"/>
                  </a:lnTo>
                  <a:lnTo>
                    <a:pt x="258" y="11"/>
                  </a:lnTo>
                  <a:lnTo>
                    <a:pt x="304" y="3"/>
                  </a:lnTo>
                  <a:lnTo>
                    <a:pt x="353" y="0"/>
                  </a:lnTo>
                  <a:lnTo>
                    <a:pt x="3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3" name="Shape 8183"/>
            <p:cNvSpPr/>
            <p:nvPr/>
          </p:nvSpPr>
          <p:spPr>
            <a:xfrm>
              <a:off x="2357" y="2633"/>
              <a:ext cx="354" cy="426"/>
            </a:xfrm>
            <a:custGeom>
              <a:avLst/>
              <a:gdLst/>
              <a:ahLst/>
              <a:cxnLst/>
              <a:rect l="0" t="0" r="0" b="0"/>
              <a:pathLst>
                <a:path w="710" h="851" extrusionOk="0">
                  <a:moveTo>
                    <a:pt x="354" y="0"/>
                  </a:moveTo>
                  <a:lnTo>
                    <a:pt x="354" y="0"/>
                  </a:lnTo>
                  <a:lnTo>
                    <a:pt x="354" y="0"/>
                  </a:lnTo>
                  <a:lnTo>
                    <a:pt x="355" y="0"/>
                  </a:lnTo>
                  <a:lnTo>
                    <a:pt x="355" y="0"/>
                  </a:lnTo>
                  <a:lnTo>
                    <a:pt x="355" y="0"/>
                  </a:lnTo>
                  <a:lnTo>
                    <a:pt x="356" y="0"/>
                  </a:lnTo>
                  <a:lnTo>
                    <a:pt x="356" y="0"/>
                  </a:lnTo>
                  <a:lnTo>
                    <a:pt x="405" y="3"/>
                  </a:lnTo>
                  <a:lnTo>
                    <a:pt x="452" y="11"/>
                  </a:lnTo>
                  <a:lnTo>
                    <a:pt x="494" y="22"/>
                  </a:lnTo>
                  <a:lnTo>
                    <a:pt x="534" y="38"/>
                  </a:lnTo>
                  <a:lnTo>
                    <a:pt x="569" y="58"/>
                  </a:lnTo>
                  <a:lnTo>
                    <a:pt x="601" y="82"/>
                  </a:lnTo>
                  <a:lnTo>
                    <a:pt x="630" y="109"/>
                  </a:lnTo>
                  <a:lnTo>
                    <a:pt x="654" y="140"/>
                  </a:lnTo>
                  <a:lnTo>
                    <a:pt x="674" y="174"/>
                  </a:lnTo>
                  <a:lnTo>
                    <a:pt x="689" y="213"/>
                  </a:lnTo>
                  <a:lnTo>
                    <a:pt x="701" y="255"/>
                  </a:lnTo>
                  <a:lnTo>
                    <a:pt x="707" y="300"/>
                  </a:lnTo>
                  <a:lnTo>
                    <a:pt x="710" y="349"/>
                  </a:lnTo>
                  <a:lnTo>
                    <a:pt x="706" y="414"/>
                  </a:lnTo>
                  <a:lnTo>
                    <a:pt x="701" y="475"/>
                  </a:lnTo>
                  <a:lnTo>
                    <a:pt x="690" y="534"/>
                  </a:lnTo>
                  <a:lnTo>
                    <a:pt x="676" y="586"/>
                  </a:lnTo>
                  <a:lnTo>
                    <a:pt x="658" y="635"/>
                  </a:lnTo>
                  <a:lnTo>
                    <a:pt x="638" y="680"/>
                  </a:lnTo>
                  <a:lnTo>
                    <a:pt x="613" y="719"/>
                  </a:lnTo>
                  <a:lnTo>
                    <a:pt x="585" y="754"/>
                  </a:lnTo>
                  <a:lnTo>
                    <a:pt x="555" y="784"/>
                  </a:lnTo>
                  <a:lnTo>
                    <a:pt x="520" y="808"/>
                  </a:lnTo>
                  <a:lnTo>
                    <a:pt x="484" y="827"/>
                  </a:lnTo>
                  <a:lnTo>
                    <a:pt x="444" y="841"/>
                  </a:lnTo>
                  <a:lnTo>
                    <a:pt x="401" y="849"/>
                  </a:lnTo>
                  <a:lnTo>
                    <a:pt x="356" y="851"/>
                  </a:lnTo>
                  <a:lnTo>
                    <a:pt x="356" y="851"/>
                  </a:lnTo>
                  <a:lnTo>
                    <a:pt x="354" y="851"/>
                  </a:lnTo>
                  <a:lnTo>
                    <a:pt x="354" y="851"/>
                  </a:lnTo>
                  <a:lnTo>
                    <a:pt x="308" y="849"/>
                  </a:lnTo>
                  <a:lnTo>
                    <a:pt x="266" y="841"/>
                  </a:lnTo>
                  <a:lnTo>
                    <a:pt x="226" y="827"/>
                  </a:lnTo>
                  <a:lnTo>
                    <a:pt x="188" y="808"/>
                  </a:lnTo>
                  <a:lnTo>
                    <a:pt x="155" y="784"/>
                  </a:lnTo>
                  <a:lnTo>
                    <a:pt x="123" y="754"/>
                  </a:lnTo>
                  <a:lnTo>
                    <a:pt x="96" y="719"/>
                  </a:lnTo>
                  <a:lnTo>
                    <a:pt x="72" y="680"/>
                  </a:lnTo>
                  <a:lnTo>
                    <a:pt x="50" y="635"/>
                  </a:lnTo>
                  <a:lnTo>
                    <a:pt x="33" y="586"/>
                  </a:lnTo>
                  <a:lnTo>
                    <a:pt x="20" y="534"/>
                  </a:lnTo>
                  <a:lnTo>
                    <a:pt x="9" y="475"/>
                  </a:lnTo>
                  <a:lnTo>
                    <a:pt x="2" y="414"/>
                  </a:lnTo>
                  <a:lnTo>
                    <a:pt x="0" y="349"/>
                  </a:lnTo>
                  <a:lnTo>
                    <a:pt x="1" y="300"/>
                  </a:lnTo>
                  <a:lnTo>
                    <a:pt x="8" y="255"/>
                  </a:lnTo>
                  <a:lnTo>
                    <a:pt x="20" y="213"/>
                  </a:lnTo>
                  <a:lnTo>
                    <a:pt x="36" y="174"/>
                  </a:lnTo>
                  <a:lnTo>
                    <a:pt x="55" y="140"/>
                  </a:lnTo>
                  <a:lnTo>
                    <a:pt x="79" y="109"/>
                  </a:lnTo>
                  <a:lnTo>
                    <a:pt x="107" y="82"/>
                  </a:lnTo>
                  <a:lnTo>
                    <a:pt x="139" y="58"/>
                  </a:lnTo>
                  <a:lnTo>
                    <a:pt x="176" y="38"/>
                  </a:lnTo>
                  <a:lnTo>
                    <a:pt x="215" y="22"/>
                  </a:lnTo>
                  <a:lnTo>
                    <a:pt x="258" y="11"/>
                  </a:lnTo>
                  <a:lnTo>
                    <a:pt x="304" y="3"/>
                  </a:lnTo>
                  <a:lnTo>
                    <a:pt x="354" y="0"/>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4" name="Shape 8184"/>
            <p:cNvSpPr/>
            <p:nvPr/>
          </p:nvSpPr>
          <p:spPr>
            <a:xfrm>
              <a:off x="1444" y="3066"/>
              <a:ext cx="1466" cy="356"/>
            </a:xfrm>
            <a:custGeom>
              <a:avLst/>
              <a:gdLst/>
              <a:ahLst/>
              <a:cxnLst/>
              <a:rect l="0" t="0" r="0" b="0"/>
              <a:pathLst>
                <a:path w="2932" h="711" extrusionOk="0">
                  <a:moveTo>
                    <a:pt x="911" y="0"/>
                  </a:moveTo>
                  <a:lnTo>
                    <a:pt x="927" y="3"/>
                  </a:lnTo>
                  <a:lnTo>
                    <a:pt x="941" y="12"/>
                  </a:lnTo>
                  <a:lnTo>
                    <a:pt x="1024" y="82"/>
                  </a:lnTo>
                  <a:lnTo>
                    <a:pt x="1379" y="223"/>
                  </a:lnTo>
                  <a:lnTo>
                    <a:pt x="1396" y="234"/>
                  </a:lnTo>
                  <a:lnTo>
                    <a:pt x="1411" y="250"/>
                  </a:lnTo>
                  <a:lnTo>
                    <a:pt x="1425" y="270"/>
                  </a:lnTo>
                  <a:lnTo>
                    <a:pt x="1437" y="295"/>
                  </a:lnTo>
                  <a:lnTo>
                    <a:pt x="1448" y="323"/>
                  </a:lnTo>
                  <a:lnTo>
                    <a:pt x="1458" y="354"/>
                  </a:lnTo>
                  <a:lnTo>
                    <a:pt x="1466" y="388"/>
                  </a:lnTo>
                  <a:lnTo>
                    <a:pt x="1474" y="354"/>
                  </a:lnTo>
                  <a:lnTo>
                    <a:pt x="1483" y="323"/>
                  </a:lnTo>
                  <a:lnTo>
                    <a:pt x="1493" y="295"/>
                  </a:lnTo>
                  <a:lnTo>
                    <a:pt x="1506" y="270"/>
                  </a:lnTo>
                  <a:lnTo>
                    <a:pt x="1519" y="250"/>
                  </a:lnTo>
                  <a:lnTo>
                    <a:pt x="1534" y="234"/>
                  </a:lnTo>
                  <a:lnTo>
                    <a:pt x="1551" y="223"/>
                  </a:lnTo>
                  <a:lnTo>
                    <a:pt x="1906" y="82"/>
                  </a:lnTo>
                  <a:lnTo>
                    <a:pt x="1989" y="12"/>
                  </a:lnTo>
                  <a:lnTo>
                    <a:pt x="2003" y="3"/>
                  </a:lnTo>
                  <a:lnTo>
                    <a:pt x="2019" y="0"/>
                  </a:lnTo>
                  <a:lnTo>
                    <a:pt x="2035" y="0"/>
                  </a:lnTo>
                  <a:lnTo>
                    <a:pt x="2051" y="5"/>
                  </a:lnTo>
                  <a:lnTo>
                    <a:pt x="2064" y="16"/>
                  </a:lnTo>
                  <a:lnTo>
                    <a:pt x="2180" y="130"/>
                  </a:lnTo>
                  <a:lnTo>
                    <a:pt x="2295" y="16"/>
                  </a:lnTo>
                  <a:lnTo>
                    <a:pt x="2309" y="5"/>
                  </a:lnTo>
                  <a:lnTo>
                    <a:pt x="2324" y="0"/>
                  </a:lnTo>
                  <a:lnTo>
                    <a:pt x="2340" y="0"/>
                  </a:lnTo>
                  <a:lnTo>
                    <a:pt x="2356" y="3"/>
                  </a:lnTo>
                  <a:lnTo>
                    <a:pt x="2369" y="12"/>
                  </a:lnTo>
                  <a:lnTo>
                    <a:pt x="2453" y="82"/>
                  </a:lnTo>
                  <a:lnTo>
                    <a:pt x="2807" y="223"/>
                  </a:lnTo>
                  <a:lnTo>
                    <a:pt x="2826" y="235"/>
                  </a:lnTo>
                  <a:lnTo>
                    <a:pt x="2842" y="251"/>
                  </a:lnTo>
                  <a:lnTo>
                    <a:pt x="2855" y="273"/>
                  </a:lnTo>
                  <a:lnTo>
                    <a:pt x="2868" y="299"/>
                  </a:lnTo>
                  <a:lnTo>
                    <a:pt x="2878" y="330"/>
                  </a:lnTo>
                  <a:lnTo>
                    <a:pt x="2888" y="362"/>
                  </a:lnTo>
                  <a:lnTo>
                    <a:pt x="2896" y="397"/>
                  </a:lnTo>
                  <a:lnTo>
                    <a:pt x="2903" y="433"/>
                  </a:lnTo>
                  <a:lnTo>
                    <a:pt x="2909" y="470"/>
                  </a:lnTo>
                  <a:lnTo>
                    <a:pt x="2913" y="508"/>
                  </a:lnTo>
                  <a:lnTo>
                    <a:pt x="2917" y="543"/>
                  </a:lnTo>
                  <a:lnTo>
                    <a:pt x="2920" y="578"/>
                  </a:lnTo>
                  <a:lnTo>
                    <a:pt x="2923" y="610"/>
                  </a:lnTo>
                  <a:lnTo>
                    <a:pt x="2925" y="640"/>
                  </a:lnTo>
                  <a:lnTo>
                    <a:pt x="2927" y="665"/>
                  </a:lnTo>
                  <a:lnTo>
                    <a:pt x="2928" y="686"/>
                  </a:lnTo>
                  <a:lnTo>
                    <a:pt x="2929" y="702"/>
                  </a:lnTo>
                  <a:lnTo>
                    <a:pt x="2932" y="711"/>
                  </a:lnTo>
                  <a:lnTo>
                    <a:pt x="0" y="711"/>
                  </a:lnTo>
                  <a:lnTo>
                    <a:pt x="0" y="711"/>
                  </a:lnTo>
                  <a:lnTo>
                    <a:pt x="1" y="702"/>
                  </a:lnTo>
                  <a:lnTo>
                    <a:pt x="2" y="686"/>
                  </a:lnTo>
                  <a:lnTo>
                    <a:pt x="5" y="665"/>
                  </a:lnTo>
                  <a:lnTo>
                    <a:pt x="6" y="640"/>
                  </a:lnTo>
                  <a:lnTo>
                    <a:pt x="8" y="610"/>
                  </a:lnTo>
                  <a:lnTo>
                    <a:pt x="10" y="578"/>
                  </a:lnTo>
                  <a:lnTo>
                    <a:pt x="14" y="543"/>
                  </a:lnTo>
                  <a:lnTo>
                    <a:pt x="18" y="508"/>
                  </a:lnTo>
                  <a:lnTo>
                    <a:pt x="23" y="470"/>
                  </a:lnTo>
                  <a:lnTo>
                    <a:pt x="29" y="433"/>
                  </a:lnTo>
                  <a:lnTo>
                    <a:pt x="35" y="397"/>
                  </a:lnTo>
                  <a:lnTo>
                    <a:pt x="43" y="362"/>
                  </a:lnTo>
                  <a:lnTo>
                    <a:pt x="52" y="330"/>
                  </a:lnTo>
                  <a:lnTo>
                    <a:pt x="63" y="299"/>
                  </a:lnTo>
                  <a:lnTo>
                    <a:pt x="75" y="273"/>
                  </a:lnTo>
                  <a:lnTo>
                    <a:pt x="89" y="251"/>
                  </a:lnTo>
                  <a:lnTo>
                    <a:pt x="105" y="235"/>
                  </a:lnTo>
                  <a:lnTo>
                    <a:pt x="123" y="223"/>
                  </a:lnTo>
                  <a:lnTo>
                    <a:pt x="478" y="82"/>
                  </a:lnTo>
                  <a:lnTo>
                    <a:pt x="561" y="12"/>
                  </a:lnTo>
                  <a:lnTo>
                    <a:pt x="575" y="3"/>
                  </a:lnTo>
                  <a:lnTo>
                    <a:pt x="591" y="0"/>
                  </a:lnTo>
                  <a:lnTo>
                    <a:pt x="607" y="0"/>
                  </a:lnTo>
                  <a:lnTo>
                    <a:pt x="622" y="5"/>
                  </a:lnTo>
                  <a:lnTo>
                    <a:pt x="635" y="16"/>
                  </a:lnTo>
                  <a:lnTo>
                    <a:pt x="752" y="130"/>
                  </a:lnTo>
                  <a:lnTo>
                    <a:pt x="867" y="16"/>
                  </a:lnTo>
                  <a:lnTo>
                    <a:pt x="881" y="5"/>
                  </a:lnTo>
                  <a:lnTo>
                    <a:pt x="895" y="0"/>
                  </a:lnTo>
                  <a:lnTo>
                    <a:pt x="9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85" name="Shape 8185"/>
          <p:cNvGrpSpPr/>
          <p:nvPr/>
        </p:nvGrpSpPr>
        <p:grpSpPr>
          <a:xfrm>
            <a:off x="6866629" y="530889"/>
            <a:ext cx="190929" cy="142485"/>
            <a:chOff x="3413" y="3722"/>
            <a:chExt cx="134" cy="100"/>
          </a:xfrm>
        </p:grpSpPr>
        <p:sp>
          <p:nvSpPr>
            <p:cNvPr id="8186" name="Shape 8186"/>
            <p:cNvSpPr/>
            <p:nvPr/>
          </p:nvSpPr>
          <p:spPr>
            <a:xfrm>
              <a:off x="3430" y="3772"/>
              <a:ext cx="117" cy="50"/>
            </a:xfrm>
            <a:custGeom>
              <a:avLst/>
              <a:gdLst/>
              <a:ahLst/>
              <a:cxnLst/>
              <a:rect l="0" t="0" r="0" b="0"/>
              <a:pathLst>
                <a:path w="2929" h="1245" extrusionOk="0">
                  <a:moveTo>
                    <a:pt x="838" y="0"/>
                  </a:moveTo>
                  <a:lnTo>
                    <a:pt x="837" y="415"/>
                  </a:lnTo>
                  <a:lnTo>
                    <a:pt x="2302" y="415"/>
                  </a:lnTo>
                  <a:lnTo>
                    <a:pt x="2336" y="412"/>
                  </a:lnTo>
                  <a:lnTo>
                    <a:pt x="2368" y="404"/>
                  </a:lnTo>
                  <a:lnTo>
                    <a:pt x="2398" y="391"/>
                  </a:lnTo>
                  <a:lnTo>
                    <a:pt x="2426" y="374"/>
                  </a:lnTo>
                  <a:lnTo>
                    <a:pt x="2449" y="354"/>
                  </a:lnTo>
                  <a:lnTo>
                    <a:pt x="2471" y="329"/>
                  </a:lnTo>
                  <a:lnTo>
                    <a:pt x="2487" y="302"/>
                  </a:lnTo>
                  <a:lnTo>
                    <a:pt x="2500" y="272"/>
                  </a:lnTo>
                  <a:lnTo>
                    <a:pt x="2508" y="240"/>
                  </a:lnTo>
                  <a:lnTo>
                    <a:pt x="2511" y="206"/>
                  </a:lnTo>
                  <a:lnTo>
                    <a:pt x="2511" y="0"/>
                  </a:lnTo>
                  <a:lnTo>
                    <a:pt x="2929" y="0"/>
                  </a:lnTo>
                  <a:lnTo>
                    <a:pt x="2929" y="206"/>
                  </a:lnTo>
                  <a:lnTo>
                    <a:pt x="2926" y="270"/>
                  </a:lnTo>
                  <a:lnTo>
                    <a:pt x="2917" y="332"/>
                  </a:lnTo>
                  <a:lnTo>
                    <a:pt x="2902" y="391"/>
                  </a:lnTo>
                  <a:lnTo>
                    <a:pt x="2880" y="449"/>
                  </a:lnTo>
                  <a:lnTo>
                    <a:pt x="2854" y="503"/>
                  </a:lnTo>
                  <a:lnTo>
                    <a:pt x="2822" y="555"/>
                  </a:lnTo>
                  <a:lnTo>
                    <a:pt x="2786" y="603"/>
                  </a:lnTo>
                  <a:lnTo>
                    <a:pt x="2746" y="647"/>
                  </a:lnTo>
                  <a:lnTo>
                    <a:pt x="2701" y="687"/>
                  </a:lnTo>
                  <a:lnTo>
                    <a:pt x="2652" y="723"/>
                  </a:lnTo>
                  <a:lnTo>
                    <a:pt x="2601" y="754"/>
                  </a:lnTo>
                  <a:lnTo>
                    <a:pt x="2546" y="781"/>
                  </a:lnTo>
                  <a:lnTo>
                    <a:pt x="2488" y="801"/>
                  </a:lnTo>
                  <a:lnTo>
                    <a:pt x="2429" y="817"/>
                  </a:lnTo>
                  <a:lnTo>
                    <a:pt x="2366" y="826"/>
                  </a:lnTo>
                  <a:lnTo>
                    <a:pt x="2302" y="830"/>
                  </a:lnTo>
                  <a:lnTo>
                    <a:pt x="837" y="830"/>
                  </a:lnTo>
                  <a:lnTo>
                    <a:pt x="838" y="1245"/>
                  </a:lnTo>
                  <a:lnTo>
                    <a:pt x="0" y="621"/>
                  </a:lnTo>
                  <a:lnTo>
                    <a:pt x="8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87" name="Shape 8187"/>
            <p:cNvSpPr/>
            <p:nvPr/>
          </p:nvSpPr>
          <p:spPr>
            <a:xfrm>
              <a:off x="3413" y="3722"/>
              <a:ext cx="117" cy="50"/>
            </a:xfrm>
            <a:custGeom>
              <a:avLst/>
              <a:gdLst/>
              <a:ahLst/>
              <a:cxnLst/>
              <a:rect l="0" t="0" r="0" b="0"/>
              <a:pathLst>
                <a:path w="2928" h="1247" extrusionOk="0">
                  <a:moveTo>
                    <a:pt x="2093" y="0"/>
                  </a:moveTo>
                  <a:lnTo>
                    <a:pt x="2928" y="623"/>
                  </a:lnTo>
                  <a:lnTo>
                    <a:pt x="2093" y="1247"/>
                  </a:lnTo>
                  <a:lnTo>
                    <a:pt x="2093" y="831"/>
                  </a:lnTo>
                  <a:lnTo>
                    <a:pt x="627" y="831"/>
                  </a:lnTo>
                  <a:lnTo>
                    <a:pt x="593" y="834"/>
                  </a:lnTo>
                  <a:lnTo>
                    <a:pt x="562" y="841"/>
                  </a:lnTo>
                  <a:lnTo>
                    <a:pt x="532" y="854"/>
                  </a:lnTo>
                  <a:lnTo>
                    <a:pt x="504" y="870"/>
                  </a:lnTo>
                  <a:lnTo>
                    <a:pt x="480" y="892"/>
                  </a:lnTo>
                  <a:lnTo>
                    <a:pt x="458" y="915"/>
                  </a:lnTo>
                  <a:lnTo>
                    <a:pt x="442" y="943"/>
                  </a:lnTo>
                  <a:lnTo>
                    <a:pt x="429" y="973"/>
                  </a:lnTo>
                  <a:lnTo>
                    <a:pt x="421" y="1004"/>
                  </a:lnTo>
                  <a:lnTo>
                    <a:pt x="418" y="1038"/>
                  </a:lnTo>
                  <a:lnTo>
                    <a:pt x="418" y="1247"/>
                  </a:lnTo>
                  <a:lnTo>
                    <a:pt x="0" y="1247"/>
                  </a:lnTo>
                  <a:lnTo>
                    <a:pt x="0" y="1038"/>
                  </a:lnTo>
                  <a:lnTo>
                    <a:pt x="3" y="975"/>
                  </a:lnTo>
                  <a:lnTo>
                    <a:pt x="12" y="913"/>
                  </a:lnTo>
                  <a:lnTo>
                    <a:pt x="28" y="853"/>
                  </a:lnTo>
                  <a:lnTo>
                    <a:pt x="49" y="796"/>
                  </a:lnTo>
                  <a:lnTo>
                    <a:pt x="76" y="742"/>
                  </a:lnTo>
                  <a:lnTo>
                    <a:pt x="107" y="690"/>
                  </a:lnTo>
                  <a:lnTo>
                    <a:pt x="143" y="642"/>
                  </a:lnTo>
                  <a:lnTo>
                    <a:pt x="184" y="598"/>
                  </a:lnTo>
                  <a:lnTo>
                    <a:pt x="229" y="558"/>
                  </a:lnTo>
                  <a:lnTo>
                    <a:pt x="277" y="522"/>
                  </a:lnTo>
                  <a:lnTo>
                    <a:pt x="329" y="491"/>
                  </a:lnTo>
                  <a:lnTo>
                    <a:pt x="383" y="464"/>
                  </a:lnTo>
                  <a:lnTo>
                    <a:pt x="441" y="443"/>
                  </a:lnTo>
                  <a:lnTo>
                    <a:pt x="502" y="428"/>
                  </a:lnTo>
                  <a:lnTo>
                    <a:pt x="564" y="418"/>
                  </a:lnTo>
                  <a:lnTo>
                    <a:pt x="627" y="415"/>
                  </a:lnTo>
                  <a:lnTo>
                    <a:pt x="2093" y="415"/>
                  </a:lnTo>
                  <a:lnTo>
                    <a:pt x="20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88" name="Shape 8188"/>
          <p:cNvGrpSpPr/>
          <p:nvPr/>
        </p:nvGrpSpPr>
        <p:grpSpPr>
          <a:xfrm>
            <a:off x="8529401" y="509290"/>
            <a:ext cx="185684" cy="185684"/>
            <a:chOff x="3590" y="3617"/>
            <a:chExt cx="195" cy="195"/>
          </a:xfrm>
        </p:grpSpPr>
        <p:sp>
          <p:nvSpPr>
            <p:cNvPr id="8189" name="Shape 8189"/>
            <p:cNvSpPr/>
            <p:nvPr/>
          </p:nvSpPr>
          <p:spPr>
            <a:xfrm>
              <a:off x="3590" y="3710"/>
              <a:ext cx="39" cy="102"/>
            </a:xfrm>
            <a:custGeom>
              <a:avLst/>
              <a:gdLst/>
              <a:ahLst/>
              <a:cxnLst/>
              <a:rect l="0" t="0" r="0" b="0"/>
              <a:pathLst>
                <a:path w="671" h="1723" extrusionOk="0">
                  <a:moveTo>
                    <a:pt x="151" y="0"/>
                  </a:moveTo>
                  <a:lnTo>
                    <a:pt x="520" y="0"/>
                  </a:lnTo>
                  <a:lnTo>
                    <a:pt x="551" y="3"/>
                  </a:lnTo>
                  <a:lnTo>
                    <a:pt x="579" y="12"/>
                  </a:lnTo>
                  <a:lnTo>
                    <a:pt x="604" y="25"/>
                  </a:lnTo>
                  <a:lnTo>
                    <a:pt x="627" y="44"/>
                  </a:lnTo>
                  <a:lnTo>
                    <a:pt x="645" y="66"/>
                  </a:lnTo>
                  <a:lnTo>
                    <a:pt x="660" y="92"/>
                  </a:lnTo>
                  <a:lnTo>
                    <a:pt x="668" y="120"/>
                  </a:lnTo>
                  <a:lnTo>
                    <a:pt x="671" y="150"/>
                  </a:lnTo>
                  <a:lnTo>
                    <a:pt x="671" y="1573"/>
                  </a:lnTo>
                  <a:lnTo>
                    <a:pt x="668" y="1603"/>
                  </a:lnTo>
                  <a:lnTo>
                    <a:pt x="660" y="1631"/>
                  </a:lnTo>
                  <a:lnTo>
                    <a:pt x="645" y="1657"/>
                  </a:lnTo>
                  <a:lnTo>
                    <a:pt x="627" y="1679"/>
                  </a:lnTo>
                  <a:lnTo>
                    <a:pt x="604" y="1698"/>
                  </a:lnTo>
                  <a:lnTo>
                    <a:pt x="579" y="1711"/>
                  </a:lnTo>
                  <a:lnTo>
                    <a:pt x="551" y="1720"/>
                  </a:lnTo>
                  <a:lnTo>
                    <a:pt x="520" y="1723"/>
                  </a:lnTo>
                  <a:lnTo>
                    <a:pt x="151" y="1723"/>
                  </a:lnTo>
                  <a:lnTo>
                    <a:pt x="120" y="1720"/>
                  </a:lnTo>
                  <a:lnTo>
                    <a:pt x="92" y="1711"/>
                  </a:lnTo>
                  <a:lnTo>
                    <a:pt x="67" y="1698"/>
                  </a:lnTo>
                  <a:lnTo>
                    <a:pt x="44" y="1679"/>
                  </a:lnTo>
                  <a:lnTo>
                    <a:pt x="26" y="1657"/>
                  </a:lnTo>
                  <a:lnTo>
                    <a:pt x="13" y="1631"/>
                  </a:lnTo>
                  <a:lnTo>
                    <a:pt x="3" y="1603"/>
                  </a:lnTo>
                  <a:lnTo>
                    <a:pt x="0" y="1573"/>
                  </a:lnTo>
                  <a:lnTo>
                    <a:pt x="0" y="150"/>
                  </a:lnTo>
                  <a:lnTo>
                    <a:pt x="3" y="120"/>
                  </a:lnTo>
                  <a:lnTo>
                    <a:pt x="13" y="92"/>
                  </a:lnTo>
                  <a:lnTo>
                    <a:pt x="26" y="66"/>
                  </a:lnTo>
                  <a:lnTo>
                    <a:pt x="44" y="44"/>
                  </a:lnTo>
                  <a:lnTo>
                    <a:pt x="67" y="25"/>
                  </a:lnTo>
                  <a:lnTo>
                    <a:pt x="92" y="12"/>
                  </a:lnTo>
                  <a:lnTo>
                    <a:pt x="120"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0" name="Shape 8190"/>
            <p:cNvSpPr/>
            <p:nvPr/>
          </p:nvSpPr>
          <p:spPr>
            <a:xfrm>
              <a:off x="3642" y="3737"/>
              <a:ext cx="39" cy="75"/>
            </a:xfrm>
            <a:custGeom>
              <a:avLst/>
              <a:gdLst/>
              <a:ahLst/>
              <a:cxnLst/>
              <a:rect l="0" t="0" r="0" b="0"/>
              <a:pathLst>
                <a:path w="672" h="1273" extrusionOk="0">
                  <a:moveTo>
                    <a:pt x="152" y="0"/>
                  </a:moveTo>
                  <a:lnTo>
                    <a:pt x="521" y="0"/>
                  </a:lnTo>
                  <a:lnTo>
                    <a:pt x="551" y="2"/>
                  </a:lnTo>
                  <a:lnTo>
                    <a:pt x="579" y="11"/>
                  </a:lnTo>
                  <a:lnTo>
                    <a:pt x="606" y="25"/>
                  </a:lnTo>
                  <a:lnTo>
                    <a:pt x="628" y="44"/>
                  </a:lnTo>
                  <a:lnTo>
                    <a:pt x="645" y="65"/>
                  </a:lnTo>
                  <a:lnTo>
                    <a:pt x="660" y="91"/>
                  </a:lnTo>
                  <a:lnTo>
                    <a:pt x="668" y="120"/>
                  </a:lnTo>
                  <a:lnTo>
                    <a:pt x="672" y="150"/>
                  </a:lnTo>
                  <a:lnTo>
                    <a:pt x="672" y="1123"/>
                  </a:lnTo>
                  <a:lnTo>
                    <a:pt x="668" y="1153"/>
                  </a:lnTo>
                  <a:lnTo>
                    <a:pt x="660" y="1181"/>
                  </a:lnTo>
                  <a:lnTo>
                    <a:pt x="645" y="1207"/>
                  </a:lnTo>
                  <a:lnTo>
                    <a:pt x="628" y="1229"/>
                  </a:lnTo>
                  <a:lnTo>
                    <a:pt x="606" y="1248"/>
                  </a:lnTo>
                  <a:lnTo>
                    <a:pt x="579" y="1261"/>
                  </a:lnTo>
                  <a:lnTo>
                    <a:pt x="551" y="1270"/>
                  </a:lnTo>
                  <a:lnTo>
                    <a:pt x="521" y="1273"/>
                  </a:lnTo>
                  <a:lnTo>
                    <a:pt x="152" y="1273"/>
                  </a:lnTo>
                  <a:lnTo>
                    <a:pt x="122" y="1270"/>
                  </a:lnTo>
                  <a:lnTo>
                    <a:pt x="93" y="1261"/>
                  </a:lnTo>
                  <a:lnTo>
                    <a:pt x="68" y="1248"/>
                  </a:lnTo>
                  <a:lnTo>
                    <a:pt x="46" y="1229"/>
                  </a:lnTo>
                  <a:lnTo>
                    <a:pt x="27" y="1207"/>
                  </a:lnTo>
                  <a:lnTo>
                    <a:pt x="13" y="1181"/>
                  </a:lnTo>
                  <a:lnTo>
                    <a:pt x="4" y="1153"/>
                  </a:lnTo>
                  <a:lnTo>
                    <a:pt x="0" y="1123"/>
                  </a:lnTo>
                  <a:lnTo>
                    <a:pt x="0" y="150"/>
                  </a:lnTo>
                  <a:lnTo>
                    <a:pt x="4" y="120"/>
                  </a:lnTo>
                  <a:lnTo>
                    <a:pt x="13" y="91"/>
                  </a:lnTo>
                  <a:lnTo>
                    <a:pt x="27" y="65"/>
                  </a:lnTo>
                  <a:lnTo>
                    <a:pt x="46" y="44"/>
                  </a:lnTo>
                  <a:lnTo>
                    <a:pt x="68" y="25"/>
                  </a:lnTo>
                  <a:lnTo>
                    <a:pt x="93" y="11"/>
                  </a:lnTo>
                  <a:lnTo>
                    <a:pt x="122" y="2"/>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1" name="Shape 8191"/>
            <p:cNvSpPr/>
            <p:nvPr/>
          </p:nvSpPr>
          <p:spPr>
            <a:xfrm>
              <a:off x="3694" y="3737"/>
              <a:ext cx="39" cy="75"/>
            </a:xfrm>
            <a:custGeom>
              <a:avLst/>
              <a:gdLst/>
              <a:ahLst/>
              <a:cxnLst/>
              <a:rect l="0" t="0" r="0" b="0"/>
              <a:pathLst>
                <a:path w="670" h="1273" extrusionOk="0">
                  <a:moveTo>
                    <a:pt x="150" y="0"/>
                  </a:moveTo>
                  <a:lnTo>
                    <a:pt x="519" y="0"/>
                  </a:lnTo>
                  <a:lnTo>
                    <a:pt x="550" y="2"/>
                  </a:lnTo>
                  <a:lnTo>
                    <a:pt x="578" y="11"/>
                  </a:lnTo>
                  <a:lnTo>
                    <a:pt x="604" y="25"/>
                  </a:lnTo>
                  <a:lnTo>
                    <a:pt x="626" y="44"/>
                  </a:lnTo>
                  <a:lnTo>
                    <a:pt x="645" y="65"/>
                  </a:lnTo>
                  <a:lnTo>
                    <a:pt x="659" y="91"/>
                  </a:lnTo>
                  <a:lnTo>
                    <a:pt x="667" y="120"/>
                  </a:lnTo>
                  <a:lnTo>
                    <a:pt x="670" y="150"/>
                  </a:lnTo>
                  <a:lnTo>
                    <a:pt x="670" y="1123"/>
                  </a:lnTo>
                  <a:lnTo>
                    <a:pt x="667" y="1153"/>
                  </a:lnTo>
                  <a:lnTo>
                    <a:pt x="659" y="1181"/>
                  </a:lnTo>
                  <a:lnTo>
                    <a:pt x="645" y="1207"/>
                  </a:lnTo>
                  <a:lnTo>
                    <a:pt x="626" y="1229"/>
                  </a:lnTo>
                  <a:lnTo>
                    <a:pt x="604" y="1248"/>
                  </a:lnTo>
                  <a:lnTo>
                    <a:pt x="578" y="1261"/>
                  </a:lnTo>
                  <a:lnTo>
                    <a:pt x="550" y="1270"/>
                  </a:lnTo>
                  <a:lnTo>
                    <a:pt x="519" y="1273"/>
                  </a:lnTo>
                  <a:lnTo>
                    <a:pt x="150" y="1273"/>
                  </a:lnTo>
                  <a:lnTo>
                    <a:pt x="119" y="1270"/>
                  </a:lnTo>
                  <a:lnTo>
                    <a:pt x="92" y="1261"/>
                  </a:lnTo>
                  <a:lnTo>
                    <a:pt x="66" y="1248"/>
                  </a:lnTo>
                  <a:lnTo>
                    <a:pt x="44" y="1229"/>
                  </a:lnTo>
                  <a:lnTo>
                    <a:pt x="25" y="1207"/>
                  </a:lnTo>
                  <a:lnTo>
                    <a:pt x="12" y="1181"/>
                  </a:lnTo>
                  <a:lnTo>
                    <a:pt x="3" y="1153"/>
                  </a:lnTo>
                  <a:lnTo>
                    <a:pt x="0" y="1123"/>
                  </a:lnTo>
                  <a:lnTo>
                    <a:pt x="0" y="150"/>
                  </a:lnTo>
                  <a:lnTo>
                    <a:pt x="3" y="120"/>
                  </a:lnTo>
                  <a:lnTo>
                    <a:pt x="12" y="91"/>
                  </a:lnTo>
                  <a:lnTo>
                    <a:pt x="25" y="65"/>
                  </a:lnTo>
                  <a:lnTo>
                    <a:pt x="44" y="44"/>
                  </a:lnTo>
                  <a:lnTo>
                    <a:pt x="66" y="25"/>
                  </a:lnTo>
                  <a:lnTo>
                    <a:pt x="92" y="11"/>
                  </a:lnTo>
                  <a:lnTo>
                    <a:pt x="119" y="2"/>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2" name="Shape 8192"/>
            <p:cNvSpPr/>
            <p:nvPr/>
          </p:nvSpPr>
          <p:spPr>
            <a:xfrm>
              <a:off x="3746" y="3710"/>
              <a:ext cx="39" cy="102"/>
            </a:xfrm>
            <a:custGeom>
              <a:avLst/>
              <a:gdLst/>
              <a:ahLst/>
              <a:cxnLst/>
              <a:rect l="0" t="0" r="0" b="0"/>
              <a:pathLst>
                <a:path w="670" h="1723" extrusionOk="0">
                  <a:moveTo>
                    <a:pt x="150" y="0"/>
                  </a:moveTo>
                  <a:lnTo>
                    <a:pt x="520" y="0"/>
                  </a:lnTo>
                  <a:lnTo>
                    <a:pt x="550" y="3"/>
                  </a:lnTo>
                  <a:lnTo>
                    <a:pt x="579" y="12"/>
                  </a:lnTo>
                  <a:lnTo>
                    <a:pt x="604" y="25"/>
                  </a:lnTo>
                  <a:lnTo>
                    <a:pt x="626" y="44"/>
                  </a:lnTo>
                  <a:lnTo>
                    <a:pt x="645" y="66"/>
                  </a:lnTo>
                  <a:lnTo>
                    <a:pt x="658" y="92"/>
                  </a:lnTo>
                  <a:lnTo>
                    <a:pt x="668" y="120"/>
                  </a:lnTo>
                  <a:lnTo>
                    <a:pt x="670" y="150"/>
                  </a:lnTo>
                  <a:lnTo>
                    <a:pt x="670" y="1573"/>
                  </a:lnTo>
                  <a:lnTo>
                    <a:pt x="668" y="1603"/>
                  </a:lnTo>
                  <a:lnTo>
                    <a:pt x="658" y="1631"/>
                  </a:lnTo>
                  <a:lnTo>
                    <a:pt x="645" y="1657"/>
                  </a:lnTo>
                  <a:lnTo>
                    <a:pt x="626" y="1679"/>
                  </a:lnTo>
                  <a:lnTo>
                    <a:pt x="604" y="1698"/>
                  </a:lnTo>
                  <a:lnTo>
                    <a:pt x="579" y="1711"/>
                  </a:lnTo>
                  <a:lnTo>
                    <a:pt x="550" y="1720"/>
                  </a:lnTo>
                  <a:lnTo>
                    <a:pt x="520" y="1723"/>
                  </a:lnTo>
                  <a:lnTo>
                    <a:pt x="150" y="1723"/>
                  </a:lnTo>
                  <a:lnTo>
                    <a:pt x="120" y="1720"/>
                  </a:lnTo>
                  <a:lnTo>
                    <a:pt x="92" y="1711"/>
                  </a:lnTo>
                  <a:lnTo>
                    <a:pt x="66" y="1698"/>
                  </a:lnTo>
                  <a:lnTo>
                    <a:pt x="44" y="1679"/>
                  </a:lnTo>
                  <a:lnTo>
                    <a:pt x="25" y="1657"/>
                  </a:lnTo>
                  <a:lnTo>
                    <a:pt x="11" y="1631"/>
                  </a:lnTo>
                  <a:lnTo>
                    <a:pt x="3" y="1603"/>
                  </a:lnTo>
                  <a:lnTo>
                    <a:pt x="0" y="1573"/>
                  </a:lnTo>
                  <a:lnTo>
                    <a:pt x="0" y="150"/>
                  </a:lnTo>
                  <a:lnTo>
                    <a:pt x="3" y="120"/>
                  </a:lnTo>
                  <a:lnTo>
                    <a:pt x="11" y="92"/>
                  </a:lnTo>
                  <a:lnTo>
                    <a:pt x="25" y="66"/>
                  </a:lnTo>
                  <a:lnTo>
                    <a:pt x="44" y="44"/>
                  </a:lnTo>
                  <a:lnTo>
                    <a:pt x="66" y="25"/>
                  </a:lnTo>
                  <a:lnTo>
                    <a:pt x="92" y="12"/>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3" name="Shape 8193"/>
            <p:cNvSpPr/>
            <p:nvPr/>
          </p:nvSpPr>
          <p:spPr>
            <a:xfrm>
              <a:off x="3621" y="3625"/>
              <a:ext cx="116" cy="102"/>
            </a:xfrm>
            <a:custGeom>
              <a:avLst/>
              <a:gdLst/>
              <a:ahLst/>
              <a:cxnLst/>
              <a:rect l="0" t="0" r="0" b="0"/>
              <a:pathLst>
                <a:path w="1970" h="1724" extrusionOk="0">
                  <a:moveTo>
                    <a:pt x="965" y="0"/>
                  </a:moveTo>
                  <a:lnTo>
                    <a:pt x="1000" y="1"/>
                  </a:lnTo>
                  <a:lnTo>
                    <a:pt x="1036" y="6"/>
                  </a:lnTo>
                  <a:lnTo>
                    <a:pt x="1075" y="16"/>
                  </a:lnTo>
                  <a:lnTo>
                    <a:pt x="1506" y="151"/>
                  </a:lnTo>
                  <a:lnTo>
                    <a:pt x="1517" y="155"/>
                  </a:lnTo>
                  <a:lnTo>
                    <a:pt x="1525" y="162"/>
                  </a:lnTo>
                  <a:lnTo>
                    <a:pt x="1958" y="591"/>
                  </a:lnTo>
                  <a:lnTo>
                    <a:pt x="1966" y="603"/>
                  </a:lnTo>
                  <a:lnTo>
                    <a:pt x="1970" y="617"/>
                  </a:lnTo>
                  <a:lnTo>
                    <a:pt x="1970" y="631"/>
                  </a:lnTo>
                  <a:lnTo>
                    <a:pt x="1966" y="645"/>
                  </a:lnTo>
                  <a:lnTo>
                    <a:pt x="1958" y="657"/>
                  </a:lnTo>
                  <a:lnTo>
                    <a:pt x="1659" y="954"/>
                  </a:lnTo>
                  <a:lnTo>
                    <a:pt x="1731" y="1026"/>
                  </a:lnTo>
                  <a:lnTo>
                    <a:pt x="1747" y="1046"/>
                  </a:lnTo>
                  <a:lnTo>
                    <a:pt x="1760" y="1067"/>
                  </a:lnTo>
                  <a:lnTo>
                    <a:pt x="1767" y="1090"/>
                  </a:lnTo>
                  <a:lnTo>
                    <a:pt x="1770" y="1115"/>
                  </a:lnTo>
                  <a:lnTo>
                    <a:pt x="1769" y="1140"/>
                  </a:lnTo>
                  <a:lnTo>
                    <a:pt x="1764" y="1164"/>
                  </a:lnTo>
                  <a:lnTo>
                    <a:pt x="1754" y="1188"/>
                  </a:lnTo>
                  <a:lnTo>
                    <a:pt x="1741" y="1211"/>
                  </a:lnTo>
                  <a:lnTo>
                    <a:pt x="1723" y="1232"/>
                  </a:lnTo>
                  <a:lnTo>
                    <a:pt x="1700" y="1252"/>
                  </a:lnTo>
                  <a:lnTo>
                    <a:pt x="1675" y="1265"/>
                  </a:lnTo>
                  <a:lnTo>
                    <a:pt x="1648" y="1275"/>
                  </a:lnTo>
                  <a:lnTo>
                    <a:pt x="1620" y="1279"/>
                  </a:lnTo>
                  <a:lnTo>
                    <a:pt x="1616" y="1306"/>
                  </a:lnTo>
                  <a:lnTo>
                    <a:pt x="1607" y="1333"/>
                  </a:lnTo>
                  <a:lnTo>
                    <a:pt x="1593" y="1358"/>
                  </a:lnTo>
                  <a:lnTo>
                    <a:pt x="1573" y="1381"/>
                  </a:lnTo>
                  <a:lnTo>
                    <a:pt x="1550" y="1400"/>
                  </a:lnTo>
                  <a:lnTo>
                    <a:pt x="1525" y="1414"/>
                  </a:lnTo>
                  <a:lnTo>
                    <a:pt x="1498" y="1423"/>
                  </a:lnTo>
                  <a:lnTo>
                    <a:pt x="1471" y="1427"/>
                  </a:lnTo>
                  <a:lnTo>
                    <a:pt x="1466" y="1455"/>
                  </a:lnTo>
                  <a:lnTo>
                    <a:pt x="1457" y="1482"/>
                  </a:lnTo>
                  <a:lnTo>
                    <a:pt x="1443" y="1507"/>
                  </a:lnTo>
                  <a:lnTo>
                    <a:pt x="1424" y="1529"/>
                  </a:lnTo>
                  <a:lnTo>
                    <a:pt x="1401" y="1548"/>
                  </a:lnTo>
                  <a:lnTo>
                    <a:pt x="1375" y="1563"/>
                  </a:lnTo>
                  <a:lnTo>
                    <a:pt x="1349" y="1572"/>
                  </a:lnTo>
                  <a:lnTo>
                    <a:pt x="1321" y="1575"/>
                  </a:lnTo>
                  <a:lnTo>
                    <a:pt x="1317" y="1603"/>
                  </a:lnTo>
                  <a:lnTo>
                    <a:pt x="1308" y="1629"/>
                  </a:lnTo>
                  <a:lnTo>
                    <a:pt x="1294" y="1654"/>
                  </a:lnTo>
                  <a:lnTo>
                    <a:pt x="1275" y="1677"/>
                  </a:lnTo>
                  <a:lnTo>
                    <a:pt x="1254" y="1695"/>
                  </a:lnTo>
                  <a:lnTo>
                    <a:pt x="1231" y="1708"/>
                  </a:lnTo>
                  <a:lnTo>
                    <a:pt x="1207" y="1718"/>
                  </a:lnTo>
                  <a:lnTo>
                    <a:pt x="1182" y="1723"/>
                  </a:lnTo>
                  <a:lnTo>
                    <a:pt x="1157" y="1724"/>
                  </a:lnTo>
                  <a:lnTo>
                    <a:pt x="1132" y="1721"/>
                  </a:lnTo>
                  <a:lnTo>
                    <a:pt x="1108" y="1714"/>
                  </a:lnTo>
                  <a:lnTo>
                    <a:pt x="1086" y="1702"/>
                  </a:lnTo>
                  <a:lnTo>
                    <a:pt x="1068" y="1687"/>
                  </a:lnTo>
                  <a:lnTo>
                    <a:pt x="895" y="1515"/>
                  </a:lnTo>
                  <a:lnTo>
                    <a:pt x="807" y="1602"/>
                  </a:lnTo>
                  <a:lnTo>
                    <a:pt x="790" y="1615"/>
                  </a:lnTo>
                  <a:lnTo>
                    <a:pt x="770" y="1623"/>
                  </a:lnTo>
                  <a:lnTo>
                    <a:pt x="749" y="1627"/>
                  </a:lnTo>
                  <a:lnTo>
                    <a:pt x="727" y="1626"/>
                  </a:lnTo>
                  <a:lnTo>
                    <a:pt x="705" y="1620"/>
                  </a:lnTo>
                  <a:lnTo>
                    <a:pt x="685" y="1610"/>
                  </a:lnTo>
                  <a:lnTo>
                    <a:pt x="667" y="1594"/>
                  </a:lnTo>
                  <a:lnTo>
                    <a:pt x="651" y="1575"/>
                  </a:lnTo>
                  <a:lnTo>
                    <a:pt x="640" y="1554"/>
                  </a:lnTo>
                  <a:lnTo>
                    <a:pt x="634" y="1533"/>
                  </a:lnTo>
                  <a:lnTo>
                    <a:pt x="633" y="1511"/>
                  </a:lnTo>
                  <a:lnTo>
                    <a:pt x="636" y="1490"/>
                  </a:lnTo>
                  <a:lnTo>
                    <a:pt x="645" y="1471"/>
                  </a:lnTo>
                  <a:lnTo>
                    <a:pt x="657" y="1454"/>
                  </a:lnTo>
                  <a:lnTo>
                    <a:pt x="640" y="1467"/>
                  </a:lnTo>
                  <a:lnTo>
                    <a:pt x="621" y="1475"/>
                  </a:lnTo>
                  <a:lnTo>
                    <a:pt x="600" y="1478"/>
                  </a:lnTo>
                  <a:lnTo>
                    <a:pt x="578" y="1477"/>
                  </a:lnTo>
                  <a:lnTo>
                    <a:pt x="557" y="1471"/>
                  </a:lnTo>
                  <a:lnTo>
                    <a:pt x="536" y="1461"/>
                  </a:lnTo>
                  <a:lnTo>
                    <a:pt x="517" y="1445"/>
                  </a:lnTo>
                  <a:lnTo>
                    <a:pt x="501" y="1426"/>
                  </a:lnTo>
                  <a:lnTo>
                    <a:pt x="491" y="1406"/>
                  </a:lnTo>
                  <a:lnTo>
                    <a:pt x="484" y="1385"/>
                  </a:lnTo>
                  <a:lnTo>
                    <a:pt x="483" y="1363"/>
                  </a:lnTo>
                  <a:lnTo>
                    <a:pt x="487" y="1341"/>
                  </a:lnTo>
                  <a:lnTo>
                    <a:pt x="495" y="1322"/>
                  </a:lnTo>
                  <a:lnTo>
                    <a:pt x="508" y="1305"/>
                  </a:lnTo>
                  <a:lnTo>
                    <a:pt x="491" y="1318"/>
                  </a:lnTo>
                  <a:lnTo>
                    <a:pt x="472" y="1327"/>
                  </a:lnTo>
                  <a:lnTo>
                    <a:pt x="450" y="1330"/>
                  </a:lnTo>
                  <a:lnTo>
                    <a:pt x="428" y="1329"/>
                  </a:lnTo>
                  <a:lnTo>
                    <a:pt x="407" y="1322"/>
                  </a:lnTo>
                  <a:lnTo>
                    <a:pt x="386" y="1312"/>
                  </a:lnTo>
                  <a:lnTo>
                    <a:pt x="367" y="1297"/>
                  </a:lnTo>
                  <a:lnTo>
                    <a:pt x="351" y="1279"/>
                  </a:lnTo>
                  <a:lnTo>
                    <a:pt x="341" y="1258"/>
                  </a:lnTo>
                  <a:lnTo>
                    <a:pt x="335" y="1236"/>
                  </a:lnTo>
                  <a:lnTo>
                    <a:pt x="334" y="1214"/>
                  </a:lnTo>
                  <a:lnTo>
                    <a:pt x="337" y="1193"/>
                  </a:lnTo>
                  <a:lnTo>
                    <a:pt x="345" y="1174"/>
                  </a:lnTo>
                  <a:lnTo>
                    <a:pt x="359" y="1157"/>
                  </a:lnTo>
                  <a:lnTo>
                    <a:pt x="342" y="1169"/>
                  </a:lnTo>
                  <a:lnTo>
                    <a:pt x="322" y="1178"/>
                  </a:lnTo>
                  <a:lnTo>
                    <a:pt x="301" y="1182"/>
                  </a:lnTo>
                  <a:lnTo>
                    <a:pt x="279" y="1180"/>
                  </a:lnTo>
                  <a:lnTo>
                    <a:pt x="257" y="1175"/>
                  </a:lnTo>
                  <a:lnTo>
                    <a:pt x="236" y="1164"/>
                  </a:lnTo>
                  <a:lnTo>
                    <a:pt x="217" y="1149"/>
                  </a:lnTo>
                  <a:lnTo>
                    <a:pt x="203" y="1130"/>
                  </a:lnTo>
                  <a:lnTo>
                    <a:pt x="191" y="1109"/>
                  </a:lnTo>
                  <a:lnTo>
                    <a:pt x="186" y="1087"/>
                  </a:lnTo>
                  <a:lnTo>
                    <a:pt x="184" y="1065"/>
                  </a:lnTo>
                  <a:lnTo>
                    <a:pt x="188" y="1045"/>
                  </a:lnTo>
                  <a:lnTo>
                    <a:pt x="197" y="1026"/>
                  </a:lnTo>
                  <a:lnTo>
                    <a:pt x="209" y="1008"/>
                  </a:lnTo>
                  <a:lnTo>
                    <a:pt x="293" y="925"/>
                  </a:lnTo>
                  <a:lnTo>
                    <a:pt x="12" y="647"/>
                  </a:lnTo>
                  <a:lnTo>
                    <a:pt x="4" y="635"/>
                  </a:lnTo>
                  <a:lnTo>
                    <a:pt x="0" y="621"/>
                  </a:lnTo>
                  <a:lnTo>
                    <a:pt x="0" y="606"/>
                  </a:lnTo>
                  <a:lnTo>
                    <a:pt x="4" y="593"/>
                  </a:lnTo>
                  <a:lnTo>
                    <a:pt x="12" y="580"/>
                  </a:lnTo>
                  <a:lnTo>
                    <a:pt x="25" y="572"/>
                  </a:lnTo>
                  <a:lnTo>
                    <a:pt x="38" y="568"/>
                  </a:lnTo>
                  <a:lnTo>
                    <a:pt x="52" y="568"/>
                  </a:lnTo>
                  <a:lnTo>
                    <a:pt x="67" y="572"/>
                  </a:lnTo>
                  <a:lnTo>
                    <a:pt x="78" y="580"/>
                  </a:lnTo>
                  <a:lnTo>
                    <a:pt x="360" y="860"/>
                  </a:lnTo>
                  <a:lnTo>
                    <a:pt x="377" y="850"/>
                  </a:lnTo>
                  <a:lnTo>
                    <a:pt x="395" y="844"/>
                  </a:lnTo>
                  <a:lnTo>
                    <a:pt x="415" y="842"/>
                  </a:lnTo>
                  <a:lnTo>
                    <a:pt x="436" y="844"/>
                  </a:lnTo>
                  <a:lnTo>
                    <a:pt x="456" y="850"/>
                  </a:lnTo>
                  <a:lnTo>
                    <a:pt x="476" y="860"/>
                  </a:lnTo>
                  <a:lnTo>
                    <a:pt x="493" y="875"/>
                  </a:lnTo>
                  <a:lnTo>
                    <a:pt x="508" y="894"/>
                  </a:lnTo>
                  <a:lnTo>
                    <a:pt x="519" y="913"/>
                  </a:lnTo>
                  <a:lnTo>
                    <a:pt x="525" y="935"/>
                  </a:lnTo>
                  <a:lnTo>
                    <a:pt x="526" y="957"/>
                  </a:lnTo>
                  <a:lnTo>
                    <a:pt x="523" y="978"/>
                  </a:lnTo>
                  <a:lnTo>
                    <a:pt x="515" y="998"/>
                  </a:lnTo>
                  <a:lnTo>
                    <a:pt x="501" y="1014"/>
                  </a:lnTo>
                  <a:lnTo>
                    <a:pt x="519" y="1002"/>
                  </a:lnTo>
                  <a:lnTo>
                    <a:pt x="538" y="994"/>
                  </a:lnTo>
                  <a:lnTo>
                    <a:pt x="560" y="989"/>
                  </a:lnTo>
                  <a:lnTo>
                    <a:pt x="581" y="991"/>
                  </a:lnTo>
                  <a:lnTo>
                    <a:pt x="603" y="997"/>
                  </a:lnTo>
                  <a:lnTo>
                    <a:pt x="624" y="1008"/>
                  </a:lnTo>
                  <a:lnTo>
                    <a:pt x="643" y="1024"/>
                  </a:lnTo>
                  <a:lnTo>
                    <a:pt x="658" y="1042"/>
                  </a:lnTo>
                  <a:lnTo>
                    <a:pt x="669" y="1062"/>
                  </a:lnTo>
                  <a:lnTo>
                    <a:pt x="675" y="1084"/>
                  </a:lnTo>
                  <a:lnTo>
                    <a:pt x="676" y="1106"/>
                  </a:lnTo>
                  <a:lnTo>
                    <a:pt x="673" y="1127"/>
                  </a:lnTo>
                  <a:lnTo>
                    <a:pt x="664" y="1147"/>
                  </a:lnTo>
                  <a:lnTo>
                    <a:pt x="651" y="1163"/>
                  </a:lnTo>
                  <a:lnTo>
                    <a:pt x="668" y="1150"/>
                  </a:lnTo>
                  <a:lnTo>
                    <a:pt x="688" y="1142"/>
                  </a:lnTo>
                  <a:lnTo>
                    <a:pt x="708" y="1138"/>
                  </a:lnTo>
                  <a:lnTo>
                    <a:pt x="730" y="1139"/>
                  </a:lnTo>
                  <a:lnTo>
                    <a:pt x="752" y="1145"/>
                  </a:lnTo>
                  <a:lnTo>
                    <a:pt x="773" y="1157"/>
                  </a:lnTo>
                  <a:lnTo>
                    <a:pt x="792" y="1172"/>
                  </a:lnTo>
                  <a:lnTo>
                    <a:pt x="807" y="1190"/>
                  </a:lnTo>
                  <a:lnTo>
                    <a:pt x="818" y="1211"/>
                  </a:lnTo>
                  <a:lnTo>
                    <a:pt x="824" y="1233"/>
                  </a:lnTo>
                  <a:lnTo>
                    <a:pt x="826" y="1255"/>
                  </a:lnTo>
                  <a:lnTo>
                    <a:pt x="822" y="1276"/>
                  </a:lnTo>
                  <a:lnTo>
                    <a:pt x="813" y="1294"/>
                  </a:lnTo>
                  <a:lnTo>
                    <a:pt x="801" y="1312"/>
                  </a:lnTo>
                  <a:lnTo>
                    <a:pt x="817" y="1298"/>
                  </a:lnTo>
                  <a:lnTo>
                    <a:pt x="837" y="1290"/>
                  </a:lnTo>
                  <a:lnTo>
                    <a:pt x="858" y="1287"/>
                  </a:lnTo>
                  <a:lnTo>
                    <a:pt x="880" y="1288"/>
                  </a:lnTo>
                  <a:lnTo>
                    <a:pt x="902" y="1294"/>
                  </a:lnTo>
                  <a:lnTo>
                    <a:pt x="922" y="1305"/>
                  </a:lnTo>
                  <a:lnTo>
                    <a:pt x="941" y="1320"/>
                  </a:lnTo>
                  <a:lnTo>
                    <a:pt x="958" y="1339"/>
                  </a:lnTo>
                  <a:lnTo>
                    <a:pt x="968" y="1361"/>
                  </a:lnTo>
                  <a:lnTo>
                    <a:pt x="973" y="1384"/>
                  </a:lnTo>
                  <a:lnTo>
                    <a:pt x="974" y="1406"/>
                  </a:lnTo>
                  <a:lnTo>
                    <a:pt x="970" y="1427"/>
                  </a:lnTo>
                  <a:lnTo>
                    <a:pt x="960" y="1447"/>
                  </a:lnTo>
                  <a:lnTo>
                    <a:pt x="1134" y="1620"/>
                  </a:lnTo>
                  <a:lnTo>
                    <a:pt x="1144" y="1627"/>
                  </a:lnTo>
                  <a:lnTo>
                    <a:pt x="1156" y="1630"/>
                  </a:lnTo>
                  <a:lnTo>
                    <a:pt x="1169" y="1630"/>
                  </a:lnTo>
                  <a:lnTo>
                    <a:pt x="1183" y="1627"/>
                  </a:lnTo>
                  <a:lnTo>
                    <a:pt x="1196" y="1621"/>
                  </a:lnTo>
                  <a:lnTo>
                    <a:pt x="1209" y="1612"/>
                  </a:lnTo>
                  <a:lnTo>
                    <a:pt x="1218" y="1599"/>
                  </a:lnTo>
                  <a:lnTo>
                    <a:pt x="1225" y="1587"/>
                  </a:lnTo>
                  <a:lnTo>
                    <a:pt x="1228" y="1573"/>
                  </a:lnTo>
                  <a:lnTo>
                    <a:pt x="1228" y="1560"/>
                  </a:lnTo>
                  <a:lnTo>
                    <a:pt x="1224" y="1547"/>
                  </a:lnTo>
                  <a:lnTo>
                    <a:pt x="1216" y="1538"/>
                  </a:lnTo>
                  <a:lnTo>
                    <a:pt x="1074" y="1396"/>
                  </a:lnTo>
                  <a:lnTo>
                    <a:pt x="1065" y="1384"/>
                  </a:lnTo>
                  <a:lnTo>
                    <a:pt x="1061" y="1370"/>
                  </a:lnTo>
                  <a:lnTo>
                    <a:pt x="1061" y="1356"/>
                  </a:lnTo>
                  <a:lnTo>
                    <a:pt x="1065" y="1342"/>
                  </a:lnTo>
                  <a:lnTo>
                    <a:pt x="1074" y="1330"/>
                  </a:lnTo>
                  <a:lnTo>
                    <a:pt x="1086" y="1321"/>
                  </a:lnTo>
                  <a:lnTo>
                    <a:pt x="1100" y="1316"/>
                  </a:lnTo>
                  <a:lnTo>
                    <a:pt x="1115" y="1316"/>
                  </a:lnTo>
                  <a:lnTo>
                    <a:pt x="1128" y="1321"/>
                  </a:lnTo>
                  <a:lnTo>
                    <a:pt x="1140" y="1330"/>
                  </a:lnTo>
                  <a:lnTo>
                    <a:pt x="1283" y="1471"/>
                  </a:lnTo>
                  <a:lnTo>
                    <a:pt x="1294" y="1478"/>
                  </a:lnTo>
                  <a:lnTo>
                    <a:pt x="1305" y="1482"/>
                  </a:lnTo>
                  <a:lnTo>
                    <a:pt x="1319" y="1483"/>
                  </a:lnTo>
                  <a:lnTo>
                    <a:pt x="1332" y="1480"/>
                  </a:lnTo>
                  <a:lnTo>
                    <a:pt x="1346" y="1472"/>
                  </a:lnTo>
                  <a:lnTo>
                    <a:pt x="1358" y="1463"/>
                  </a:lnTo>
                  <a:lnTo>
                    <a:pt x="1367" y="1451"/>
                  </a:lnTo>
                  <a:lnTo>
                    <a:pt x="1373" y="1438"/>
                  </a:lnTo>
                  <a:lnTo>
                    <a:pt x="1377" y="1424"/>
                  </a:lnTo>
                  <a:lnTo>
                    <a:pt x="1376" y="1411"/>
                  </a:lnTo>
                  <a:lnTo>
                    <a:pt x="1373" y="1399"/>
                  </a:lnTo>
                  <a:lnTo>
                    <a:pt x="1366" y="1389"/>
                  </a:lnTo>
                  <a:lnTo>
                    <a:pt x="1224" y="1247"/>
                  </a:lnTo>
                  <a:lnTo>
                    <a:pt x="1215" y="1235"/>
                  </a:lnTo>
                  <a:lnTo>
                    <a:pt x="1210" y="1221"/>
                  </a:lnTo>
                  <a:lnTo>
                    <a:pt x="1210" y="1207"/>
                  </a:lnTo>
                  <a:lnTo>
                    <a:pt x="1215" y="1193"/>
                  </a:lnTo>
                  <a:lnTo>
                    <a:pt x="1224" y="1181"/>
                  </a:lnTo>
                  <a:lnTo>
                    <a:pt x="1236" y="1173"/>
                  </a:lnTo>
                  <a:lnTo>
                    <a:pt x="1250" y="1168"/>
                  </a:lnTo>
                  <a:lnTo>
                    <a:pt x="1264" y="1168"/>
                  </a:lnTo>
                  <a:lnTo>
                    <a:pt x="1278" y="1173"/>
                  </a:lnTo>
                  <a:lnTo>
                    <a:pt x="1291" y="1181"/>
                  </a:lnTo>
                  <a:lnTo>
                    <a:pt x="1433" y="1322"/>
                  </a:lnTo>
                  <a:lnTo>
                    <a:pt x="1442" y="1330"/>
                  </a:lnTo>
                  <a:lnTo>
                    <a:pt x="1455" y="1334"/>
                  </a:lnTo>
                  <a:lnTo>
                    <a:pt x="1469" y="1334"/>
                  </a:lnTo>
                  <a:lnTo>
                    <a:pt x="1482" y="1331"/>
                  </a:lnTo>
                  <a:lnTo>
                    <a:pt x="1495" y="1324"/>
                  </a:lnTo>
                  <a:lnTo>
                    <a:pt x="1507" y="1315"/>
                  </a:lnTo>
                  <a:lnTo>
                    <a:pt x="1517" y="1303"/>
                  </a:lnTo>
                  <a:lnTo>
                    <a:pt x="1523" y="1289"/>
                  </a:lnTo>
                  <a:lnTo>
                    <a:pt x="1526" y="1276"/>
                  </a:lnTo>
                  <a:lnTo>
                    <a:pt x="1526" y="1263"/>
                  </a:lnTo>
                  <a:lnTo>
                    <a:pt x="1523" y="1251"/>
                  </a:lnTo>
                  <a:lnTo>
                    <a:pt x="1516" y="1240"/>
                  </a:lnTo>
                  <a:lnTo>
                    <a:pt x="1373" y="1099"/>
                  </a:lnTo>
                  <a:lnTo>
                    <a:pt x="1364" y="1086"/>
                  </a:lnTo>
                  <a:lnTo>
                    <a:pt x="1360" y="1073"/>
                  </a:lnTo>
                  <a:lnTo>
                    <a:pt x="1360" y="1059"/>
                  </a:lnTo>
                  <a:lnTo>
                    <a:pt x="1364" y="1045"/>
                  </a:lnTo>
                  <a:lnTo>
                    <a:pt x="1373" y="1033"/>
                  </a:lnTo>
                  <a:lnTo>
                    <a:pt x="1386" y="1024"/>
                  </a:lnTo>
                  <a:lnTo>
                    <a:pt x="1399" y="1020"/>
                  </a:lnTo>
                  <a:lnTo>
                    <a:pt x="1413" y="1020"/>
                  </a:lnTo>
                  <a:lnTo>
                    <a:pt x="1428" y="1024"/>
                  </a:lnTo>
                  <a:lnTo>
                    <a:pt x="1439" y="1033"/>
                  </a:lnTo>
                  <a:lnTo>
                    <a:pt x="1582" y="1175"/>
                  </a:lnTo>
                  <a:lnTo>
                    <a:pt x="1592" y="1182"/>
                  </a:lnTo>
                  <a:lnTo>
                    <a:pt x="1605" y="1185"/>
                  </a:lnTo>
                  <a:lnTo>
                    <a:pt x="1617" y="1185"/>
                  </a:lnTo>
                  <a:lnTo>
                    <a:pt x="1631" y="1182"/>
                  </a:lnTo>
                  <a:lnTo>
                    <a:pt x="1644" y="1176"/>
                  </a:lnTo>
                  <a:lnTo>
                    <a:pt x="1657" y="1166"/>
                  </a:lnTo>
                  <a:lnTo>
                    <a:pt x="1666" y="1154"/>
                  </a:lnTo>
                  <a:lnTo>
                    <a:pt x="1673" y="1141"/>
                  </a:lnTo>
                  <a:lnTo>
                    <a:pt x="1676" y="1127"/>
                  </a:lnTo>
                  <a:lnTo>
                    <a:pt x="1676" y="1114"/>
                  </a:lnTo>
                  <a:lnTo>
                    <a:pt x="1673" y="1102"/>
                  </a:lnTo>
                  <a:lnTo>
                    <a:pt x="1665" y="1091"/>
                  </a:lnTo>
                  <a:lnTo>
                    <a:pt x="1663" y="1089"/>
                  </a:lnTo>
                  <a:lnTo>
                    <a:pt x="1657" y="1084"/>
                  </a:lnTo>
                  <a:lnTo>
                    <a:pt x="1648" y="1075"/>
                  </a:lnTo>
                  <a:lnTo>
                    <a:pt x="1635" y="1061"/>
                  </a:lnTo>
                  <a:lnTo>
                    <a:pt x="1618" y="1046"/>
                  </a:lnTo>
                  <a:lnTo>
                    <a:pt x="1599" y="1027"/>
                  </a:lnTo>
                  <a:lnTo>
                    <a:pt x="1578" y="1006"/>
                  </a:lnTo>
                  <a:lnTo>
                    <a:pt x="1555" y="982"/>
                  </a:lnTo>
                  <a:lnTo>
                    <a:pt x="1530" y="957"/>
                  </a:lnTo>
                  <a:lnTo>
                    <a:pt x="1503" y="930"/>
                  </a:lnTo>
                  <a:lnTo>
                    <a:pt x="1475" y="902"/>
                  </a:lnTo>
                  <a:lnTo>
                    <a:pt x="1444" y="873"/>
                  </a:lnTo>
                  <a:lnTo>
                    <a:pt x="1415" y="843"/>
                  </a:lnTo>
                  <a:lnTo>
                    <a:pt x="1384" y="811"/>
                  </a:lnTo>
                  <a:lnTo>
                    <a:pt x="1352" y="781"/>
                  </a:lnTo>
                  <a:lnTo>
                    <a:pt x="1322" y="750"/>
                  </a:lnTo>
                  <a:lnTo>
                    <a:pt x="1291" y="720"/>
                  </a:lnTo>
                  <a:lnTo>
                    <a:pt x="1260" y="690"/>
                  </a:lnTo>
                  <a:lnTo>
                    <a:pt x="1231" y="661"/>
                  </a:lnTo>
                  <a:lnTo>
                    <a:pt x="1203" y="632"/>
                  </a:lnTo>
                  <a:lnTo>
                    <a:pt x="1176" y="605"/>
                  </a:lnTo>
                  <a:lnTo>
                    <a:pt x="1151" y="581"/>
                  </a:lnTo>
                  <a:lnTo>
                    <a:pt x="1128" y="559"/>
                  </a:lnTo>
                  <a:lnTo>
                    <a:pt x="1107" y="538"/>
                  </a:lnTo>
                  <a:lnTo>
                    <a:pt x="1089" y="520"/>
                  </a:lnTo>
                  <a:lnTo>
                    <a:pt x="1074" y="504"/>
                  </a:lnTo>
                  <a:lnTo>
                    <a:pt x="1061" y="493"/>
                  </a:lnTo>
                  <a:lnTo>
                    <a:pt x="1057" y="489"/>
                  </a:lnTo>
                  <a:lnTo>
                    <a:pt x="1051" y="485"/>
                  </a:lnTo>
                  <a:lnTo>
                    <a:pt x="1045" y="481"/>
                  </a:lnTo>
                  <a:lnTo>
                    <a:pt x="1036" y="478"/>
                  </a:lnTo>
                  <a:lnTo>
                    <a:pt x="1026" y="477"/>
                  </a:lnTo>
                  <a:lnTo>
                    <a:pt x="1014" y="480"/>
                  </a:lnTo>
                  <a:lnTo>
                    <a:pt x="1001" y="486"/>
                  </a:lnTo>
                  <a:lnTo>
                    <a:pt x="986" y="496"/>
                  </a:lnTo>
                  <a:lnTo>
                    <a:pt x="968" y="512"/>
                  </a:lnTo>
                  <a:lnTo>
                    <a:pt x="952" y="529"/>
                  </a:lnTo>
                  <a:lnTo>
                    <a:pt x="938" y="549"/>
                  </a:lnTo>
                  <a:lnTo>
                    <a:pt x="926" y="569"/>
                  </a:lnTo>
                  <a:lnTo>
                    <a:pt x="861" y="688"/>
                  </a:lnTo>
                  <a:lnTo>
                    <a:pt x="853" y="700"/>
                  </a:lnTo>
                  <a:lnTo>
                    <a:pt x="844" y="713"/>
                  </a:lnTo>
                  <a:lnTo>
                    <a:pt x="831" y="725"/>
                  </a:lnTo>
                  <a:lnTo>
                    <a:pt x="806" y="747"/>
                  </a:lnTo>
                  <a:lnTo>
                    <a:pt x="779" y="764"/>
                  </a:lnTo>
                  <a:lnTo>
                    <a:pt x="750" y="776"/>
                  </a:lnTo>
                  <a:lnTo>
                    <a:pt x="721" y="782"/>
                  </a:lnTo>
                  <a:lnTo>
                    <a:pt x="692" y="783"/>
                  </a:lnTo>
                  <a:lnTo>
                    <a:pt x="661" y="779"/>
                  </a:lnTo>
                  <a:lnTo>
                    <a:pt x="631" y="769"/>
                  </a:lnTo>
                  <a:lnTo>
                    <a:pt x="603" y="753"/>
                  </a:lnTo>
                  <a:lnTo>
                    <a:pt x="578" y="733"/>
                  </a:lnTo>
                  <a:lnTo>
                    <a:pt x="556" y="709"/>
                  </a:lnTo>
                  <a:lnTo>
                    <a:pt x="539" y="682"/>
                  </a:lnTo>
                  <a:lnTo>
                    <a:pt x="530" y="662"/>
                  </a:lnTo>
                  <a:lnTo>
                    <a:pt x="524" y="642"/>
                  </a:lnTo>
                  <a:lnTo>
                    <a:pt x="522" y="622"/>
                  </a:lnTo>
                  <a:lnTo>
                    <a:pt x="524" y="604"/>
                  </a:lnTo>
                  <a:lnTo>
                    <a:pt x="528" y="588"/>
                  </a:lnTo>
                  <a:lnTo>
                    <a:pt x="721" y="138"/>
                  </a:lnTo>
                  <a:lnTo>
                    <a:pt x="730" y="122"/>
                  </a:lnTo>
                  <a:lnTo>
                    <a:pt x="743" y="104"/>
                  </a:lnTo>
                  <a:lnTo>
                    <a:pt x="760" y="86"/>
                  </a:lnTo>
                  <a:lnTo>
                    <a:pt x="768" y="78"/>
                  </a:lnTo>
                  <a:lnTo>
                    <a:pt x="779" y="68"/>
                  </a:lnTo>
                  <a:lnTo>
                    <a:pt x="793" y="57"/>
                  </a:lnTo>
                  <a:lnTo>
                    <a:pt x="810" y="47"/>
                  </a:lnTo>
                  <a:lnTo>
                    <a:pt x="829" y="35"/>
                  </a:lnTo>
                  <a:lnTo>
                    <a:pt x="852" y="24"/>
                  </a:lnTo>
                  <a:lnTo>
                    <a:pt x="876" y="14"/>
                  </a:lnTo>
                  <a:lnTo>
                    <a:pt x="903" y="7"/>
                  </a:lnTo>
                  <a:lnTo>
                    <a:pt x="933" y="2"/>
                  </a:lnTo>
                  <a:lnTo>
                    <a:pt x="9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4" name="Shape 8194"/>
            <p:cNvSpPr/>
            <p:nvPr/>
          </p:nvSpPr>
          <p:spPr>
            <a:xfrm>
              <a:off x="3713" y="3617"/>
              <a:ext cx="41" cy="41"/>
            </a:xfrm>
            <a:custGeom>
              <a:avLst/>
              <a:gdLst/>
              <a:ahLst/>
              <a:cxnLst/>
              <a:rect l="0" t="0" r="0" b="0"/>
              <a:pathLst>
                <a:path w="699" h="697" extrusionOk="0">
                  <a:moveTo>
                    <a:pt x="473" y="445"/>
                  </a:moveTo>
                  <a:lnTo>
                    <a:pt x="452" y="447"/>
                  </a:lnTo>
                  <a:lnTo>
                    <a:pt x="434" y="455"/>
                  </a:lnTo>
                  <a:lnTo>
                    <a:pt x="418" y="467"/>
                  </a:lnTo>
                  <a:lnTo>
                    <a:pt x="407" y="482"/>
                  </a:lnTo>
                  <a:lnTo>
                    <a:pt x="399" y="501"/>
                  </a:lnTo>
                  <a:lnTo>
                    <a:pt x="396" y="522"/>
                  </a:lnTo>
                  <a:lnTo>
                    <a:pt x="399" y="541"/>
                  </a:lnTo>
                  <a:lnTo>
                    <a:pt x="407" y="560"/>
                  </a:lnTo>
                  <a:lnTo>
                    <a:pt x="418" y="576"/>
                  </a:lnTo>
                  <a:lnTo>
                    <a:pt x="434" y="587"/>
                  </a:lnTo>
                  <a:lnTo>
                    <a:pt x="452" y="596"/>
                  </a:lnTo>
                  <a:lnTo>
                    <a:pt x="473" y="598"/>
                  </a:lnTo>
                  <a:lnTo>
                    <a:pt x="493" y="596"/>
                  </a:lnTo>
                  <a:lnTo>
                    <a:pt x="512" y="587"/>
                  </a:lnTo>
                  <a:lnTo>
                    <a:pt x="527" y="576"/>
                  </a:lnTo>
                  <a:lnTo>
                    <a:pt x="540" y="560"/>
                  </a:lnTo>
                  <a:lnTo>
                    <a:pt x="547" y="541"/>
                  </a:lnTo>
                  <a:lnTo>
                    <a:pt x="550" y="522"/>
                  </a:lnTo>
                  <a:lnTo>
                    <a:pt x="547" y="501"/>
                  </a:lnTo>
                  <a:lnTo>
                    <a:pt x="540" y="482"/>
                  </a:lnTo>
                  <a:lnTo>
                    <a:pt x="527" y="467"/>
                  </a:lnTo>
                  <a:lnTo>
                    <a:pt x="512" y="455"/>
                  </a:lnTo>
                  <a:lnTo>
                    <a:pt x="493" y="447"/>
                  </a:lnTo>
                  <a:lnTo>
                    <a:pt x="473" y="445"/>
                  </a:lnTo>
                  <a:close/>
                  <a:moveTo>
                    <a:pt x="215" y="0"/>
                  </a:moveTo>
                  <a:lnTo>
                    <a:pt x="236" y="0"/>
                  </a:lnTo>
                  <a:lnTo>
                    <a:pt x="256" y="6"/>
                  </a:lnTo>
                  <a:lnTo>
                    <a:pt x="275" y="14"/>
                  </a:lnTo>
                  <a:lnTo>
                    <a:pt x="292" y="27"/>
                  </a:lnTo>
                  <a:lnTo>
                    <a:pt x="672" y="405"/>
                  </a:lnTo>
                  <a:lnTo>
                    <a:pt x="685" y="422"/>
                  </a:lnTo>
                  <a:lnTo>
                    <a:pt x="695" y="442"/>
                  </a:lnTo>
                  <a:lnTo>
                    <a:pt x="699" y="461"/>
                  </a:lnTo>
                  <a:lnTo>
                    <a:pt x="699" y="482"/>
                  </a:lnTo>
                  <a:lnTo>
                    <a:pt x="695" y="502"/>
                  </a:lnTo>
                  <a:lnTo>
                    <a:pt x="685" y="521"/>
                  </a:lnTo>
                  <a:lnTo>
                    <a:pt x="673" y="537"/>
                  </a:lnTo>
                  <a:lnTo>
                    <a:pt x="540" y="669"/>
                  </a:lnTo>
                  <a:lnTo>
                    <a:pt x="522" y="683"/>
                  </a:lnTo>
                  <a:lnTo>
                    <a:pt x="503" y="691"/>
                  </a:lnTo>
                  <a:lnTo>
                    <a:pt x="483" y="697"/>
                  </a:lnTo>
                  <a:lnTo>
                    <a:pt x="462" y="697"/>
                  </a:lnTo>
                  <a:lnTo>
                    <a:pt x="443" y="691"/>
                  </a:lnTo>
                  <a:lnTo>
                    <a:pt x="424" y="683"/>
                  </a:lnTo>
                  <a:lnTo>
                    <a:pt x="407" y="669"/>
                  </a:lnTo>
                  <a:lnTo>
                    <a:pt x="26" y="292"/>
                  </a:lnTo>
                  <a:lnTo>
                    <a:pt x="13" y="275"/>
                  </a:lnTo>
                  <a:lnTo>
                    <a:pt x="4" y="256"/>
                  </a:lnTo>
                  <a:lnTo>
                    <a:pt x="0" y="236"/>
                  </a:lnTo>
                  <a:lnTo>
                    <a:pt x="0" y="216"/>
                  </a:lnTo>
                  <a:lnTo>
                    <a:pt x="4" y="196"/>
                  </a:lnTo>
                  <a:lnTo>
                    <a:pt x="13" y="176"/>
                  </a:lnTo>
                  <a:lnTo>
                    <a:pt x="26" y="160"/>
                  </a:lnTo>
                  <a:lnTo>
                    <a:pt x="159" y="27"/>
                  </a:lnTo>
                  <a:lnTo>
                    <a:pt x="177" y="14"/>
                  </a:lnTo>
                  <a:lnTo>
                    <a:pt x="195" y="6"/>
                  </a:lnTo>
                  <a:lnTo>
                    <a:pt x="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195" name="Shape 8195"/>
          <p:cNvGrpSpPr/>
          <p:nvPr/>
        </p:nvGrpSpPr>
        <p:grpSpPr>
          <a:xfrm>
            <a:off x="5858194" y="510467"/>
            <a:ext cx="175978" cy="183330"/>
            <a:chOff x="3542" y="3710"/>
            <a:chExt cx="383" cy="399"/>
          </a:xfrm>
        </p:grpSpPr>
        <p:sp>
          <p:nvSpPr>
            <p:cNvPr id="8196" name="Shape 8196"/>
            <p:cNvSpPr/>
            <p:nvPr/>
          </p:nvSpPr>
          <p:spPr>
            <a:xfrm>
              <a:off x="3542" y="3710"/>
              <a:ext cx="383" cy="284"/>
            </a:xfrm>
            <a:custGeom>
              <a:avLst/>
              <a:gdLst/>
              <a:ahLst/>
              <a:cxnLst/>
              <a:rect l="0" t="0" r="0" b="0"/>
              <a:pathLst>
                <a:path w="3446" h="2558" extrusionOk="0">
                  <a:moveTo>
                    <a:pt x="2567" y="0"/>
                  </a:moveTo>
                  <a:lnTo>
                    <a:pt x="2567" y="0"/>
                  </a:lnTo>
                  <a:lnTo>
                    <a:pt x="3007" y="381"/>
                  </a:lnTo>
                  <a:lnTo>
                    <a:pt x="3446" y="762"/>
                  </a:lnTo>
                  <a:lnTo>
                    <a:pt x="3041" y="762"/>
                  </a:lnTo>
                  <a:lnTo>
                    <a:pt x="3020" y="875"/>
                  </a:lnTo>
                  <a:lnTo>
                    <a:pt x="2993" y="985"/>
                  </a:lnTo>
                  <a:lnTo>
                    <a:pt x="2961" y="1092"/>
                  </a:lnTo>
                  <a:lnTo>
                    <a:pt x="2924" y="1196"/>
                  </a:lnTo>
                  <a:lnTo>
                    <a:pt x="2880" y="1297"/>
                  </a:lnTo>
                  <a:lnTo>
                    <a:pt x="2833" y="1395"/>
                  </a:lnTo>
                  <a:lnTo>
                    <a:pt x="2780" y="1488"/>
                  </a:lnTo>
                  <a:lnTo>
                    <a:pt x="2723" y="1579"/>
                  </a:lnTo>
                  <a:lnTo>
                    <a:pt x="2661" y="1666"/>
                  </a:lnTo>
                  <a:lnTo>
                    <a:pt x="2595" y="1749"/>
                  </a:lnTo>
                  <a:lnTo>
                    <a:pt x="2526" y="1829"/>
                  </a:lnTo>
                  <a:lnTo>
                    <a:pt x="2452" y="1904"/>
                  </a:lnTo>
                  <a:lnTo>
                    <a:pt x="2374" y="1977"/>
                  </a:lnTo>
                  <a:lnTo>
                    <a:pt x="2294" y="2046"/>
                  </a:lnTo>
                  <a:lnTo>
                    <a:pt x="2209" y="2110"/>
                  </a:lnTo>
                  <a:lnTo>
                    <a:pt x="2122" y="2170"/>
                  </a:lnTo>
                  <a:lnTo>
                    <a:pt x="2032" y="2227"/>
                  </a:lnTo>
                  <a:lnTo>
                    <a:pt x="1939" y="2279"/>
                  </a:lnTo>
                  <a:lnTo>
                    <a:pt x="1844" y="2327"/>
                  </a:lnTo>
                  <a:lnTo>
                    <a:pt x="1747" y="2371"/>
                  </a:lnTo>
                  <a:lnTo>
                    <a:pt x="1647" y="2410"/>
                  </a:lnTo>
                  <a:lnTo>
                    <a:pt x="1546" y="2444"/>
                  </a:lnTo>
                  <a:lnTo>
                    <a:pt x="1442" y="2476"/>
                  </a:lnTo>
                  <a:lnTo>
                    <a:pt x="1337" y="2501"/>
                  </a:lnTo>
                  <a:lnTo>
                    <a:pt x="1231" y="2522"/>
                  </a:lnTo>
                  <a:lnTo>
                    <a:pt x="1123" y="2538"/>
                  </a:lnTo>
                  <a:lnTo>
                    <a:pt x="1015" y="2550"/>
                  </a:lnTo>
                  <a:lnTo>
                    <a:pt x="906" y="2557"/>
                  </a:lnTo>
                  <a:lnTo>
                    <a:pt x="796" y="2558"/>
                  </a:lnTo>
                  <a:lnTo>
                    <a:pt x="685" y="2556"/>
                  </a:lnTo>
                  <a:lnTo>
                    <a:pt x="575" y="2547"/>
                  </a:lnTo>
                  <a:lnTo>
                    <a:pt x="464" y="2534"/>
                  </a:lnTo>
                  <a:lnTo>
                    <a:pt x="354" y="2515"/>
                  </a:lnTo>
                  <a:lnTo>
                    <a:pt x="243" y="2491"/>
                  </a:lnTo>
                  <a:lnTo>
                    <a:pt x="135" y="2461"/>
                  </a:lnTo>
                  <a:lnTo>
                    <a:pt x="26" y="2427"/>
                  </a:lnTo>
                  <a:lnTo>
                    <a:pt x="12" y="2420"/>
                  </a:lnTo>
                  <a:lnTo>
                    <a:pt x="4" y="2411"/>
                  </a:lnTo>
                  <a:lnTo>
                    <a:pt x="0" y="2400"/>
                  </a:lnTo>
                  <a:lnTo>
                    <a:pt x="0" y="2389"/>
                  </a:lnTo>
                  <a:lnTo>
                    <a:pt x="3" y="2377"/>
                  </a:lnTo>
                  <a:lnTo>
                    <a:pt x="9" y="2368"/>
                  </a:lnTo>
                  <a:lnTo>
                    <a:pt x="19" y="2361"/>
                  </a:lnTo>
                  <a:lnTo>
                    <a:pt x="30" y="2356"/>
                  </a:lnTo>
                  <a:lnTo>
                    <a:pt x="45" y="2356"/>
                  </a:lnTo>
                  <a:lnTo>
                    <a:pt x="160" y="2371"/>
                  </a:lnTo>
                  <a:lnTo>
                    <a:pt x="275" y="2379"/>
                  </a:lnTo>
                  <a:lnTo>
                    <a:pt x="388" y="2377"/>
                  </a:lnTo>
                  <a:lnTo>
                    <a:pt x="499" y="2371"/>
                  </a:lnTo>
                  <a:lnTo>
                    <a:pt x="609" y="2356"/>
                  </a:lnTo>
                  <a:lnTo>
                    <a:pt x="715" y="2335"/>
                  </a:lnTo>
                  <a:lnTo>
                    <a:pt x="821" y="2308"/>
                  </a:lnTo>
                  <a:lnTo>
                    <a:pt x="924" y="2275"/>
                  </a:lnTo>
                  <a:lnTo>
                    <a:pt x="1025" y="2236"/>
                  </a:lnTo>
                  <a:lnTo>
                    <a:pt x="1122" y="2191"/>
                  </a:lnTo>
                  <a:lnTo>
                    <a:pt x="1216" y="2140"/>
                  </a:lnTo>
                  <a:lnTo>
                    <a:pt x="1308" y="2085"/>
                  </a:lnTo>
                  <a:lnTo>
                    <a:pt x="1396" y="2024"/>
                  </a:lnTo>
                  <a:lnTo>
                    <a:pt x="1480" y="1958"/>
                  </a:lnTo>
                  <a:lnTo>
                    <a:pt x="1562" y="1888"/>
                  </a:lnTo>
                  <a:lnTo>
                    <a:pt x="1638" y="1813"/>
                  </a:lnTo>
                  <a:lnTo>
                    <a:pt x="1711" y="1734"/>
                  </a:lnTo>
                  <a:lnTo>
                    <a:pt x="1779" y="1651"/>
                  </a:lnTo>
                  <a:lnTo>
                    <a:pt x="1843" y="1564"/>
                  </a:lnTo>
                  <a:lnTo>
                    <a:pt x="1902" y="1475"/>
                  </a:lnTo>
                  <a:lnTo>
                    <a:pt x="1957" y="1381"/>
                  </a:lnTo>
                  <a:lnTo>
                    <a:pt x="2007" y="1284"/>
                  </a:lnTo>
                  <a:lnTo>
                    <a:pt x="2050" y="1185"/>
                  </a:lnTo>
                  <a:lnTo>
                    <a:pt x="2088" y="1082"/>
                  </a:lnTo>
                  <a:lnTo>
                    <a:pt x="2122" y="978"/>
                  </a:lnTo>
                  <a:lnTo>
                    <a:pt x="2149" y="872"/>
                  </a:lnTo>
                  <a:lnTo>
                    <a:pt x="2170" y="762"/>
                  </a:lnTo>
                  <a:lnTo>
                    <a:pt x="1689" y="762"/>
                  </a:lnTo>
                  <a:lnTo>
                    <a:pt x="2129" y="381"/>
                  </a:lnTo>
                  <a:lnTo>
                    <a:pt x="25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7" name="Shape 8197"/>
            <p:cNvSpPr/>
            <p:nvPr/>
          </p:nvSpPr>
          <p:spPr>
            <a:xfrm>
              <a:off x="3767" y="3936"/>
              <a:ext cx="50" cy="173"/>
            </a:xfrm>
            <a:custGeom>
              <a:avLst/>
              <a:gdLst/>
              <a:ahLst/>
              <a:cxnLst/>
              <a:rect l="0" t="0" r="0" b="0"/>
              <a:pathLst>
                <a:path w="450" h="1552" extrusionOk="0">
                  <a:moveTo>
                    <a:pt x="450" y="0"/>
                  </a:moveTo>
                  <a:lnTo>
                    <a:pt x="450" y="1552"/>
                  </a:lnTo>
                  <a:lnTo>
                    <a:pt x="0" y="1552"/>
                  </a:lnTo>
                  <a:lnTo>
                    <a:pt x="0" y="324"/>
                  </a:lnTo>
                  <a:lnTo>
                    <a:pt x="97" y="267"/>
                  </a:lnTo>
                  <a:lnTo>
                    <a:pt x="190" y="207"/>
                  </a:lnTo>
                  <a:lnTo>
                    <a:pt x="281" y="142"/>
                  </a:lnTo>
                  <a:lnTo>
                    <a:pt x="367" y="73"/>
                  </a:lnTo>
                  <a:lnTo>
                    <a:pt x="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8" name="Shape 8198"/>
            <p:cNvSpPr/>
            <p:nvPr/>
          </p:nvSpPr>
          <p:spPr>
            <a:xfrm>
              <a:off x="3692" y="3984"/>
              <a:ext cx="50" cy="125"/>
            </a:xfrm>
            <a:custGeom>
              <a:avLst/>
              <a:gdLst/>
              <a:ahLst/>
              <a:cxnLst/>
              <a:rect l="0" t="0" r="0" b="0"/>
              <a:pathLst>
                <a:path w="448" h="1119" extrusionOk="0">
                  <a:moveTo>
                    <a:pt x="448" y="0"/>
                  </a:moveTo>
                  <a:lnTo>
                    <a:pt x="448" y="1119"/>
                  </a:lnTo>
                  <a:lnTo>
                    <a:pt x="0" y="1119"/>
                  </a:lnTo>
                  <a:lnTo>
                    <a:pt x="0" y="142"/>
                  </a:lnTo>
                  <a:lnTo>
                    <a:pt x="115" y="114"/>
                  </a:lnTo>
                  <a:lnTo>
                    <a:pt x="228" y="82"/>
                  </a:lnTo>
                  <a:lnTo>
                    <a:pt x="340" y="44"/>
                  </a:lnTo>
                  <a:lnTo>
                    <a:pt x="4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199" name="Shape 8199"/>
            <p:cNvSpPr/>
            <p:nvPr/>
          </p:nvSpPr>
          <p:spPr>
            <a:xfrm>
              <a:off x="3842" y="3807"/>
              <a:ext cx="50" cy="302"/>
            </a:xfrm>
            <a:custGeom>
              <a:avLst/>
              <a:gdLst/>
              <a:ahLst/>
              <a:cxnLst/>
              <a:rect l="0" t="0" r="0" b="0"/>
              <a:pathLst>
                <a:path w="449" h="2717" extrusionOk="0">
                  <a:moveTo>
                    <a:pt x="437" y="0"/>
                  </a:moveTo>
                  <a:lnTo>
                    <a:pt x="449" y="0"/>
                  </a:lnTo>
                  <a:lnTo>
                    <a:pt x="449" y="2717"/>
                  </a:lnTo>
                  <a:lnTo>
                    <a:pt x="0" y="2717"/>
                  </a:lnTo>
                  <a:lnTo>
                    <a:pt x="0" y="926"/>
                  </a:lnTo>
                  <a:lnTo>
                    <a:pt x="68" y="835"/>
                  </a:lnTo>
                  <a:lnTo>
                    <a:pt x="134" y="742"/>
                  </a:lnTo>
                  <a:lnTo>
                    <a:pt x="193" y="645"/>
                  </a:lnTo>
                  <a:lnTo>
                    <a:pt x="248" y="545"/>
                  </a:lnTo>
                  <a:lnTo>
                    <a:pt x="297" y="442"/>
                  </a:lnTo>
                  <a:lnTo>
                    <a:pt x="341" y="336"/>
                  </a:lnTo>
                  <a:lnTo>
                    <a:pt x="379" y="226"/>
                  </a:lnTo>
                  <a:lnTo>
                    <a:pt x="412" y="115"/>
                  </a:lnTo>
                  <a:lnTo>
                    <a:pt x="4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0" name="Shape 8200"/>
            <p:cNvSpPr/>
            <p:nvPr/>
          </p:nvSpPr>
          <p:spPr>
            <a:xfrm>
              <a:off x="3542" y="3991"/>
              <a:ext cx="50" cy="118"/>
            </a:xfrm>
            <a:custGeom>
              <a:avLst/>
              <a:gdLst/>
              <a:ahLst/>
              <a:cxnLst/>
              <a:rect l="0" t="0" r="0" b="0"/>
              <a:pathLst>
                <a:path w="451" h="1055" extrusionOk="0">
                  <a:moveTo>
                    <a:pt x="0" y="0"/>
                  </a:moveTo>
                  <a:lnTo>
                    <a:pt x="111" y="34"/>
                  </a:lnTo>
                  <a:lnTo>
                    <a:pt x="223" y="65"/>
                  </a:lnTo>
                  <a:lnTo>
                    <a:pt x="336" y="89"/>
                  </a:lnTo>
                  <a:lnTo>
                    <a:pt x="451" y="108"/>
                  </a:lnTo>
                  <a:lnTo>
                    <a:pt x="451" y="1055"/>
                  </a:lnTo>
                  <a:lnTo>
                    <a:pt x="0" y="10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1" name="Shape 8201"/>
            <p:cNvSpPr/>
            <p:nvPr/>
          </p:nvSpPr>
          <p:spPr>
            <a:xfrm>
              <a:off x="3617" y="4004"/>
              <a:ext cx="50" cy="105"/>
            </a:xfrm>
            <a:custGeom>
              <a:avLst/>
              <a:gdLst/>
              <a:ahLst/>
              <a:cxnLst/>
              <a:rect l="0" t="0" r="0" b="0"/>
              <a:pathLst>
                <a:path w="449" h="939" extrusionOk="0">
                  <a:moveTo>
                    <a:pt x="449" y="0"/>
                  </a:moveTo>
                  <a:lnTo>
                    <a:pt x="449" y="939"/>
                  </a:lnTo>
                  <a:lnTo>
                    <a:pt x="0" y="939"/>
                  </a:lnTo>
                  <a:lnTo>
                    <a:pt x="0" y="14"/>
                  </a:lnTo>
                  <a:lnTo>
                    <a:pt x="68" y="18"/>
                  </a:lnTo>
                  <a:lnTo>
                    <a:pt x="136" y="19"/>
                  </a:lnTo>
                  <a:lnTo>
                    <a:pt x="242" y="17"/>
                  </a:lnTo>
                  <a:lnTo>
                    <a:pt x="346" y="10"/>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202" name="Shape 8202"/>
          <p:cNvSpPr/>
          <p:nvPr/>
        </p:nvSpPr>
        <p:spPr>
          <a:xfrm>
            <a:off x="4871456" y="518004"/>
            <a:ext cx="118680" cy="168255"/>
          </a:xfrm>
          <a:custGeom>
            <a:avLst/>
            <a:gdLst/>
            <a:ahLst/>
            <a:cxnLst/>
            <a:rect l="0" t="0" r="0" b="0"/>
            <a:pathLst>
              <a:path w="2373" h="3358" extrusionOk="0">
                <a:moveTo>
                  <a:pt x="559" y="668"/>
                </a:moveTo>
                <a:lnTo>
                  <a:pt x="1814" y="668"/>
                </a:lnTo>
                <a:lnTo>
                  <a:pt x="1808" y="748"/>
                </a:lnTo>
                <a:lnTo>
                  <a:pt x="1797" y="825"/>
                </a:lnTo>
                <a:lnTo>
                  <a:pt x="1783" y="902"/>
                </a:lnTo>
                <a:lnTo>
                  <a:pt x="1765" y="977"/>
                </a:lnTo>
                <a:lnTo>
                  <a:pt x="1743" y="1048"/>
                </a:lnTo>
                <a:lnTo>
                  <a:pt x="1718" y="1118"/>
                </a:lnTo>
                <a:lnTo>
                  <a:pt x="1689" y="1183"/>
                </a:lnTo>
                <a:lnTo>
                  <a:pt x="1657" y="1245"/>
                </a:lnTo>
                <a:lnTo>
                  <a:pt x="1622" y="1303"/>
                </a:lnTo>
                <a:lnTo>
                  <a:pt x="1582" y="1357"/>
                </a:lnTo>
                <a:lnTo>
                  <a:pt x="1542" y="1407"/>
                </a:lnTo>
                <a:lnTo>
                  <a:pt x="1497" y="1451"/>
                </a:lnTo>
                <a:lnTo>
                  <a:pt x="1452" y="1490"/>
                </a:lnTo>
                <a:lnTo>
                  <a:pt x="1450" y="1491"/>
                </a:lnTo>
                <a:lnTo>
                  <a:pt x="1444" y="1494"/>
                </a:lnTo>
                <a:lnTo>
                  <a:pt x="1434" y="1500"/>
                </a:lnTo>
                <a:lnTo>
                  <a:pt x="1421" y="1508"/>
                </a:lnTo>
                <a:lnTo>
                  <a:pt x="1406" y="1520"/>
                </a:lnTo>
                <a:lnTo>
                  <a:pt x="1389" y="1534"/>
                </a:lnTo>
                <a:lnTo>
                  <a:pt x="1369" y="1553"/>
                </a:lnTo>
                <a:lnTo>
                  <a:pt x="1355" y="1578"/>
                </a:lnTo>
                <a:lnTo>
                  <a:pt x="1341" y="1608"/>
                </a:lnTo>
                <a:lnTo>
                  <a:pt x="1329" y="1643"/>
                </a:lnTo>
                <a:lnTo>
                  <a:pt x="1318" y="1682"/>
                </a:lnTo>
                <a:lnTo>
                  <a:pt x="1309" y="1724"/>
                </a:lnTo>
                <a:lnTo>
                  <a:pt x="1301" y="1768"/>
                </a:lnTo>
                <a:lnTo>
                  <a:pt x="1295" y="1815"/>
                </a:lnTo>
                <a:lnTo>
                  <a:pt x="1288" y="1863"/>
                </a:lnTo>
                <a:lnTo>
                  <a:pt x="1283" y="1909"/>
                </a:lnTo>
                <a:lnTo>
                  <a:pt x="1279" y="1956"/>
                </a:lnTo>
                <a:lnTo>
                  <a:pt x="1275" y="2002"/>
                </a:lnTo>
                <a:lnTo>
                  <a:pt x="1273" y="2045"/>
                </a:lnTo>
                <a:lnTo>
                  <a:pt x="1271" y="2086"/>
                </a:lnTo>
                <a:lnTo>
                  <a:pt x="1269" y="2122"/>
                </a:lnTo>
                <a:lnTo>
                  <a:pt x="1268" y="2154"/>
                </a:lnTo>
                <a:lnTo>
                  <a:pt x="1267" y="2182"/>
                </a:lnTo>
                <a:lnTo>
                  <a:pt x="1267" y="2203"/>
                </a:lnTo>
                <a:lnTo>
                  <a:pt x="1266" y="2218"/>
                </a:lnTo>
                <a:lnTo>
                  <a:pt x="1266" y="2225"/>
                </a:lnTo>
                <a:lnTo>
                  <a:pt x="1302" y="2231"/>
                </a:lnTo>
                <a:lnTo>
                  <a:pt x="1338" y="2241"/>
                </a:lnTo>
                <a:lnTo>
                  <a:pt x="1374" y="2255"/>
                </a:lnTo>
                <a:lnTo>
                  <a:pt x="1411" y="2275"/>
                </a:lnTo>
                <a:lnTo>
                  <a:pt x="1449" y="2300"/>
                </a:lnTo>
                <a:lnTo>
                  <a:pt x="1487" y="2331"/>
                </a:lnTo>
                <a:lnTo>
                  <a:pt x="1529" y="2369"/>
                </a:lnTo>
                <a:lnTo>
                  <a:pt x="1568" y="2405"/>
                </a:lnTo>
                <a:lnTo>
                  <a:pt x="1604" y="2436"/>
                </a:lnTo>
                <a:lnTo>
                  <a:pt x="1637" y="2465"/>
                </a:lnTo>
                <a:lnTo>
                  <a:pt x="1666" y="2492"/>
                </a:lnTo>
                <a:lnTo>
                  <a:pt x="1693" y="2516"/>
                </a:lnTo>
                <a:lnTo>
                  <a:pt x="1718" y="2538"/>
                </a:lnTo>
                <a:lnTo>
                  <a:pt x="1738" y="2559"/>
                </a:lnTo>
                <a:lnTo>
                  <a:pt x="1758" y="2580"/>
                </a:lnTo>
                <a:lnTo>
                  <a:pt x="1775" y="2599"/>
                </a:lnTo>
                <a:lnTo>
                  <a:pt x="1789" y="2618"/>
                </a:lnTo>
                <a:lnTo>
                  <a:pt x="1802" y="2638"/>
                </a:lnTo>
                <a:lnTo>
                  <a:pt x="1812" y="2658"/>
                </a:lnTo>
                <a:lnTo>
                  <a:pt x="1820" y="2678"/>
                </a:lnTo>
                <a:lnTo>
                  <a:pt x="1826" y="2700"/>
                </a:lnTo>
                <a:lnTo>
                  <a:pt x="1832" y="2724"/>
                </a:lnTo>
                <a:lnTo>
                  <a:pt x="1836" y="2750"/>
                </a:lnTo>
                <a:lnTo>
                  <a:pt x="1838" y="2778"/>
                </a:lnTo>
                <a:lnTo>
                  <a:pt x="596" y="2778"/>
                </a:lnTo>
                <a:lnTo>
                  <a:pt x="601" y="2735"/>
                </a:lnTo>
                <a:lnTo>
                  <a:pt x="612" y="2694"/>
                </a:lnTo>
                <a:lnTo>
                  <a:pt x="628" y="2654"/>
                </a:lnTo>
                <a:lnTo>
                  <a:pt x="649" y="2616"/>
                </a:lnTo>
                <a:lnTo>
                  <a:pt x="674" y="2579"/>
                </a:lnTo>
                <a:lnTo>
                  <a:pt x="703" y="2543"/>
                </a:lnTo>
                <a:lnTo>
                  <a:pt x="737" y="2507"/>
                </a:lnTo>
                <a:lnTo>
                  <a:pt x="773" y="2472"/>
                </a:lnTo>
                <a:lnTo>
                  <a:pt x="812" y="2437"/>
                </a:lnTo>
                <a:lnTo>
                  <a:pt x="855" y="2403"/>
                </a:lnTo>
                <a:lnTo>
                  <a:pt x="900" y="2367"/>
                </a:lnTo>
                <a:lnTo>
                  <a:pt x="947" y="2331"/>
                </a:lnTo>
                <a:lnTo>
                  <a:pt x="949" y="2329"/>
                </a:lnTo>
                <a:lnTo>
                  <a:pt x="954" y="2325"/>
                </a:lnTo>
                <a:lnTo>
                  <a:pt x="963" y="2318"/>
                </a:lnTo>
                <a:lnTo>
                  <a:pt x="975" y="2309"/>
                </a:lnTo>
                <a:lnTo>
                  <a:pt x="990" y="2299"/>
                </a:lnTo>
                <a:lnTo>
                  <a:pt x="1008" y="2289"/>
                </a:lnTo>
                <a:lnTo>
                  <a:pt x="1029" y="2277"/>
                </a:lnTo>
                <a:lnTo>
                  <a:pt x="1051" y="2265"/>
                </a:lnTo>
                <a:lnTo>
                  <a:pt x="1077" y="2254"/>
                </a:lnTo>
                <a:lnTo>
                  <a:pt x="1104" y="2244"/>
                </a:lnTo>
                <a:lnTo>
                  <a:pt x="1134" y="2236"/>
                </a:lnTo>
                <a:lnTo>
                  <a:pt x="1165" y="2229"/>
                </a:lnTo>
                <a:lnTo>
                  <a:pt x="1163" y="2226"/>
                </a:lnTo>
                <a:lnTo>
                  <a:pt x="1162" y="2224"/>
                </a:lnTo>
                <a:lnTo>
                  <a:pt x="1162" y="2222"/>
                </a:lnTo>
                <a:lnTo>
                  <a:pt x="1161" y="2222"/>
                </a:lnTo>
                <a:lnTo>
                  <a:pt x="1160" y="2145"/>
                </a:lnTo>
                <a:lnTo>
                  <a:pt x="1156" y="2072"/>
                </a:lnTo>
                <a:lnTo>
                  <a:pt x="1150" y="2005"/>
                </a:lnTo>
                <a:lnTo>
                  <a:pt x="1141" y="1941"/>
                </a:lnTo>
                <a:lnTo>
                  <a:pt x="1132" y="1883"/>
                </a:lnTo>
                <a:lnTo>
                  <a:pt x="1121" y="1831"/>
                </a:lnTo>
                <a:lnTo>
                  <a:pt x="1108" y="1782"/>
                </a:lnTo>
                <a:lnTo>
                  <a:pt x="1096" y="1738"/>
                </a:lnTo>
                <a:lnTo>
                  <a:pt x="1082" y="1699"/>
                </a:lnTo>
                <a:lnTo>
                  <a:pt x="1070" y="1664"/>
                </a:lnTo>
                <a:lnTo>
                  <a:pt x="1057" y="1633"/>
                </a:lnTo>
                <a:lnTo>
                  <a:pt x="1045" y="1607"/>
                </a:lnTo>
                <a:lnTo>
                  <a:pt x="1034" y="1585"/>
                </a:lnTo>
                <a:lnTo>
                  <a:pt x="1024" y="1566"/>
                </a:lnTo>
                <a:lnTo>
                  <a:pt x="1016" y="1553"/>
                </a:lnTo>
                <a:lnTo>
                  <a:pt x="1010" y="1544"/>
                </a:lnTo>
                <a:lnTo>
                  <a:pt x="1006" y="1537"/>
                </a:lnTo>
                <a:lnTo>
                  <a:pt x="1005" y="1535"/>
                </a:lnTo>
                <a:lnTo>
                  <a:pt x="893" y="1473"/>
                </a:lnTo>
                <a:lnTo>
                  <a:pt x="851" y="1437"/>
                </a:lnTo>
                <a:lnTo>
                  <a:pt x="810" y="1397"/>
                </a:lnTo>
                <a:lnTo>
                  <a:pt x="774" y="1353"/>
                </a:lnTo>
                <a:lnTo>
                  <a:pt x="740" y="1305"/>
                </a:lnTo>
                <a:lnTo>
                  <a:pt x="709" y="1254"/>
                </a:lnTo>
                <a:lnTo>
                  <a:pt x="681" y="1199"/>
                </a:lnTo>
                <a:lnTo>
                  <a:pt x="655" y="1142"/>
                </a:lnTo>
                <a:lnTo>
                  <a:pt x="633" y="1081"/>
                </a:lnTo>
                <a:lnTo>
                  <a:pt x="614" y="1018"/>
                </a:lnTo>
                <a:lnTo>
                  <a:pt x="597" y="952"/>
                </a:lnTo>
                <a:lnTo>
                  <a:pt x="584" y="884"/>
                </a:lnTo>
                <a:lnTo>
                  <a:pt x="572" y="814"/>
                </a:lnTo>
                <a:lnTo>
                  <a:pt x="564" y="741"/>
                </a:lnTo>
                <a:lnTo>
                  <a:pt x="559" y="668"/>
                </a:lnTo>
                <a:close/>
                <a:moveTo>
                  <a:pt x="340" y="503"/>
                </a:moveTo>
                <a:lnTo>
                  <a:pt x="348" y="594"/>
                </a:lnTo>
                <a:lnTo>
                  <a:pt x="359" y="683"/>
                </a:lnTo>
                <a:lnTo>
                  <a:pt x="374" y="772"/>
                </a:lnTo>
                <a:lnTo>
                  <a:pt x="392" y="858"/>
                </a:lnTo>
                <a:lnTo>
                  <a:pt x="415" y="941"/>
                </a:lnTo>
                <a:lnTo>
                  <a:pt x="441" y="1023"/>
                </a:lnTo>
                <a:lnTo>
                  <a:pt x="471" y="1101"/>
                </a:lnTo>
                <a:lnTo>
                  <a:pt x="504" y="1177"/>
                </a:lnTo>
                <a:lnTo>
                  <a:pt x="540" y="1248"/>
                </a:lnTo>
                <a:lnTo>
                  <a:pt x="579" y="1316"/>
                </a:lnTo>
                <a:lnTo>
                  <a:pt x="622" y="1379"/>
                </a:lnTo>
                <a:lnTo>
                  <a:pt x="667" y="1438"/>
                </a:lnTo>
                <a:lnTo>
                  <a:pt x="715" y="1493"/>
                </a:lnTo>
                <a:lnTo>
                  <a:pt x="766" y="1542"/>
                </a:lnTo>
                <a:lnTo>
                  <a:pt x="819" y="1586"/>
                </a:lnTo>
                <a:lnTo>
                  <a:pt x="927" y="1669"/>
                </a:lnTo>
                <a:lnTo>
                  <a:pt x="819" y="1751"/>
                </a:lnTo>
                <a:lnTo>
                  <a:pt x="766" y="1795"/>
                </a:lnTo>
                <a:lnTo>
                  <a:pt x="715" y="1845"/>
                </a:lnTo>
                <a:lnTo>
                  <a:pt x="667" y="1899"/>
                </a:lnTo>
                <a:lnTo>
                  <a:pt x="622" y="1958"/>
                </a:lnTo>
                <a:lnTo>
                  <a:pt x="579" y="2021"/>
                </a:lnTo>
                <a:lnTo>
                  <a:pt x="540" y="2090"/>
                </a:lnTo>
                <a:lnTo>
                  <a:pt x="504" y="2161"/>
                </a:lnTo>
                <a:lnTo>
                  <a:pt x="471" y="2236"/>
                </a:lnTo>
                <a:lnTo>
                  <a:pt x="441" y="2315"/>
                </a:lnTo>
                <a:lnTo>
                  <a:pt x="415" y="2395"/>
                </a:lnTo>
                <a:lnTo>
                  <a:pt x="392" y="2479"/>
                </a:lnTo>
                <a:lnTo>
                  <a:pt x="374" y="2565"/>
                </a:lnTo>
                <a:lnTo>
                  <a:pt x="359" y="2653"/>
                </a:lnTo>
                <a:lnTo>
                  <a:pt x="348" y="2744"/>
                </a:lnTo>
                <a:lnTo>
                  <a:pt x="340" y="2835"/>
                </a:lnTo>
                <a:lnTo>
                  <a:pt x="2032" y="2835"/>
                </a:lnTo>
                <a:lnTo>
                  <a:pt x="2025" y="2744"/>
                </a:lnTo>
                <a:lnTo>
                  <a:pt x="2015" y="2653"/>
                </a:lnTo>
                <a:lnTo>
                  <a:pt x="1999" y="2565"/>
                </a:lnTo>
                <a:lnTo>
                  <a:pt x="1981" y="2479"/>
                </a:lnTo>
                <a:lnTo>
                  <a:pt x="1958" y="2395"/>
                </a:lnTo>
                <a:lnTo>
                  <a:pt x="1932" y="2315"/>
                </a:lnTo>
                <a:lnTo>
                  <a:pt x="1902" y="2236"/>
                </a:lnTo>
                <a:lnTo>
                  <a:pt x="1869" y="2161"/>
                </a:lnTo>
                <a:lnTo>
                  <a:pt x="1833" y="2090"/>
                </a:lnTo>
                <a:lnTo>
                  <a:pt x="1793" y="2021"/>
                </a:lnTo>
                <a:lnTo>
                  <a:pt x="1751" y="1958"/>
                </a:lnTo>
                <a:lnTo>
                  <a:pt x="1706" y="1899"/>
                </a:lnTo>
                <a:lnTo>
                  <a:pt x="1658" y="1845"/>
                </a:lnTo>
                <a:lnTo>
                  <a:pt x="1607" y="1795"/>
                </a:lnTo>
                <a:lnTo>
                  <a:pt x="1554" y="1751"/>
                </a:lnTo>
                <a:lnTo>
                  <a:pt x="1446" y="1669"/>
                </a:lnTo>
                <a:lnTo>
                  <a:pt x="1554" y="1586"/>
                </a:lnTo>
                <a:lnTo>
                  <a:pt x="1607" y="1542"/>
                </a:lnTo>
                <a:lnTo>
                  <a:pt x="1658" y="1493"/>
                </a:lnTo>
                <a:lnTo>
                  <a:pt x="1706" y="1438"/>
                </a:lnTo>
                <a:lnTo>
                  <a:pt x="1751" y="1379"/>
                </a:lnTo>
                <a:lnTo>
                  <a:pt x="1793" y="1316"/>
                </a:lnTo>
                <a:lnTo>
                  <a:pt x="1833" y="1248"/>
                </a:lnTo>
                <a:lnTo>
                  <a:pt x="1869" y="1177"/>
                </a:lnTo>
                <a:lnTo>
                  <a:pt x="1902" y="1101"/>
                </a:lnTo>
                <a:lnTo>
                  <a:pt x="1932" y="1023"/>
                </a:lnTo>
                <a:lnTo>
                  <a:pt x="1958" y="941"/>
                </a:lnTo>
                <a:lnTo>
                  <a:pt x="1981" y="858"/>
                </a:lnTo>
                <a:lnTo>
                  <a:pt x="1999" y="772"/>
                </a:lnTo>
                <a:lnTo>
                  <a:pt x="2015" y="683"/>
                </a:lnTo>
                <a:lnTo>
                  <a:pt x="2025" y="594"/>
                </a:lnTo>
                <a:lnTo>
                  <a:pt x="2032" y="503"/>
                </a:lnTo>
                <a:lnTo>
                  <a:pt x="340" y="503"/>
                </a:lnTo>
                <a:close/>
                <a:moveTo>
                  <a:pt x="0" y="0"/>
                </a:moveTo>
                <a:lnTo>
                  <a:pt x="2373" y="0"/>
                </a:lnTo>
                <a:lnTo>
                  <a:pt x="2373" y="316"/>
                </a:lnTo>
                <a:lnTo>
                  <a:pt x="2242" y="316"/>
                </a:lnTo>
                <a:lnTo>
                  <a:pt x="2242" y="399"/>
                </a:lnTo>
                <a:lnTo>
                  <a:pt x="2239" y="502"/>
                </a:lnTo>
                <a:lnTo>
                  <a:pt x="2233" y="602"/>
                </a:lnTo>
                <a:lnTo>
                  <a:pt x="2222" y="702"/>
                </a:lnTo>
                <a:lnTo>
                  <a:pt x="2205" y="799"/>
                </a:lnTo>
                <a:lnTo>
                  <a:pt x="2185" y="895"/>
                </a:lnTo>
                <a:lnTo>
                  <a:pt x="2162" y="988"/>
                </a:lnTo>
                <a:lnTo>
                  <a:pt x="2133" y="1078"/>
                </a:lnTo>
                <a:lnTo>
                  <a:pt x="2101" y="1165"/>
                </a:lnTo>
                <a:lnTo>
                  <a:pt x="2065" y="1249"/>
                </a:lnTo>
                <a:lnTo>
                  <a:pt x="2025" y="1329"/>
                </a:lnTo>
                <a:lnTo>
                  <a:pt x="1983" y="1406"/>
                </a:lnTo>
                <a:lnTo>
                  <a:pt x="1935" y="1478"/>
                </a:lnTo>
                <a:lnTo>
                  <a:pt x="1885" y="1547"/>
                </a:lnTo>
                <a:lnTo>
                  <a:pt x="1832" y="1610"/>
                </a:lnTo>
                <a:lnTo>
                  <a:pt x="1776" y="1669"/>
                </a:lnTo>
                <a:lnTo>
                  <a:pt x="1832" y="1727"/>
                </a:lnTo>
                <a:lnTo>
                  <a:pt x="1885" y="1791"/>
                </a:lnTo>
                <a:lnTo>
                  <a:pt x="1935" y="1859"/>
                </a:lnTo>
                <a:lnTo>
                  <a:pt x="1983" y="1931"/>
                </a:lnTo>
                <a:lnTo>
                  <a:pt x="2025" y="2008"/>
                </a:lnTo>
                <a:lnTo>
                  <a:pt x="2065" y="2088"/>
                </a:lnTo>
                <a:lnTo>
                  <a:pt x="2101" y="2172"/>
                </a:lnTo>
                <a:lnTo>
                  <a:pt x="2133" y="2259"/>
                </a:lnTo>
                <a:lnTo>
                  <a:pt x="2162" y="2349"/>
                </a:lnTo>
                <a:lnTo>
                  <a:pt x="2185" y="2442"/>
                </a:lnTo>
                <a:lnTo>
                  <a:pt x="2205" y="2537"/>
                </a:lnTo>
                <a:lnTo>
                  <a:pt x="2222" y="2635"/>
                </a:lnTo>
                <a:lnTo>
                  <a:pt x="2233" y="2734"/>
                </a:lnTo>
                <a:lnTo>
                  <a:pt x="2239" y="2836"/>
                </a:lnTo>
                <a:lnTo>
                  <a:pt x="2242" y="2938"/>
                </a:lnTo>
                <a:lnTo>
                  <a:pt x="2242" y="3042"/>
                </a:lnTo>
                <a:lnTo>
                  <a:pt x="2373" y="3042"/>
                </a:lnTo>
                <a:lnTo>
                  <a:pt x="2373" y="3358"/>
                </a:lnTo>
                <a:lnTo>
                  <a:pt x="0" y="3358"/>
                </a:lnTo>
                <a:lnTo>
                  <a:pt x="0" y="3042"/>
                </a:lnTo>
                <a:lnTo>
                  <a:pt x="131" y="3042"/>
                </a:lnTo>
                <a:lnTo>
                  <a:pt x="131" y="2938"/>
                </a:lnTo>
                <a:lnTo>
                  <a:pt x="133" y="2836"/>
                </a:lnTo>
                <a:lnTo>
                  <a:pt x="141" y="2734"/>
                </a:lnTo>
                <a:lnTo>
                  <a:pt x="152" y="2635"/>
                </a:lnTo>
                <a:lnTo>
                  <a:pt x="168" y="2537"/>
                </a:lnTo>
                <a:lnTo>
                  <a:pt x="187" y="2442"/>
                </a:lnTo>
                <a:lnTo>
                  <a:pt x="212" y="2349"/>
                </a:lnTo>
                <a:lnTo>
                  <a:pt x="240" y="2259"/>
                </a:lnTo>
                <a:lnTo>
                  <a:pt x="272" y="2172"/>
                </a:lnTo>
                <a:lnTo>
                  <a:pt x="308" y="2088"/>
                </a:lnTo>
                <a:lnTo>
                  <a:pt x="348" y="2008"/>
                </a:lnTo>
                <a:lnTo>
                  <a:pt x="391" y="1931"/>
                </a:lnTo>
                <a:lnTo>
                  <a:pt x="438" y="1859"/>
                </a:lnTo>
                <a:lnTo>
                  <a:pt x="487" y="1791"/>
                </a:lnTo>
                <a:lnTo>
                  <a:pt x="541" y="1727"/>
                </a:lnTo>
                <a:lnTo>
                  <a:pt x="598" y="1669"/>
                </a:lnTo>
                <a:lnTo>
                  <a:pt x="541" y="1610"/>
                </a:lnTo>
                <a:lnTo>
                  <a:pt x="487" y="1547"/>
                </a:lnTo>
                <a:lnTo>
                  <a:pt x="438" y="1478"/>
                </a:lnTo>
                <a:lnTo>
                  <a:pt x="391" y="1406"/>
                </a:lnTo>
                <a:lnTo>
                  <a:pt x="348" y="1329"/>
                </a:lnTo>
                <a:lnTo>
                  <a:pt x="308" y="1249"/>
                </a:lnTo>
                <a:lnTo>
                  <a:pt x="272" y="1165"/>
                </a:lnTo>
                <a:lnTo>
                  <a:pt x="240" y="1078"/>
                </a:lnTo>
                <a:lnTo>
                  <a:pt x="212" y="988"/>
                </a:lnTo>
                <a:lnTo>
                  <a:pt x="187" y="895"/>
                </a:lnTo>
                <a:lnTo>
                  <a:pt x="168" y="799"/>
                </a:lnTo>
                <a:lnTo>
                  <a:pt x="152" y="702"/>
                </a:lnTo>
                <a:lnTo>
                  <a:pt x="141" y="602"/>
                </a:lnTo>
                <a:lnTo>
                  <a:pt x="133" y="502"/>
                </a:lnTo>
                <a:lnTo>
                  <a:pt x="131" y="399"/>
                </a:lnTo>
                <a:lnTo>
                  <a:pt x="131" y="316"/>
                </a:lnTo>
                <a:lnTo>
                  <a:pt x="0" y="3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203" name="Shape 8203"/>
          <p:cNvGrpSpPr/>
          <p:nvPr/>
        </p:nvGrpSpPr>
        <p:grpSpPr>
          <a:xfrm>
            <a:off x="429488" y="2113253"/>
            <a:ext cx="195750" cy="216534"/>
            <a:chOff x="-63" y="1666"/>
            <a:chExt cx="1846" cy="2042"/>
          </a:xfrm>
        </p:grpSpPr>
        <p:sp>
          <p:nvSpPr>
            <p:cNvPr id="8204" name="Shape 8204"/>
            <p:cNvSpPr/>
            <p:nvPr/>
          </p:nvSpPr>
          <p:spPr>
            <a:xfrm>
              <a:off x="-63" y="1666"/>
              <a:ext cx="205" cy="2042"/>
            </a:xfrm>
            <a:custGeom>
              <a:avLst/>
              <a:gdLst/>
              <a:ahLst/>
              <a:cxnLst/>
              <a:rect l="0" t="0" r="0" b="0"/>
              <a:pathLst>
                <a:path w="410" h="4083" extrusionOk="0">
                  <a:moveTo>
                    <a:pt x="205" y="0"/>
                  </a:moveTo>
                  <a:lnTo>
                    <a:pt x="242" y="2"/>
                  </a:lnTo>
                  <a:lnTo>
                    <a:pt x="276" y="12"/>
                  </a:lnTo>
                  <a:lnTo>
                    <a:pt x="308" y="27"/>
                  </a:lnTo>
                  <a:lnTo>
                    <a:pt x="337" y="48"/>
                  </a:lnTo>
                  <a:lnTo>
                    <a:pt x="362" y="72"/>
                  </a:lnTo>
                  <a:lnTo>
                    <a:pt x="382" y="102"/>
                  </a:lnTo>
                  <a:lnTo>
                    <a:pt x="398" y="133"/>
                  </a:lnTo>
                  <a:lnTo>
                    <a:pt x="406" y="168"/>
                  </a:lnTo>
                  <a:lnTo>
                    <a:pt x="410" y="205"/>
                  </a:lnTo>
                  <a:lnTo>
                    <a:pt x="410" y="3878"/>
                  </a:lnTo>
                  <a:lnTo>
                    <a:pt x="406" y="3914"/>
                  </a:lnTo>
                  <a:lnTo>
                    <a:pt x="398" y="3949"/>
                  </a:lnTo>
                  <a:lnTo>
                    <a:pt x="382" y="3981"/>
                  </a:lnTo>
                  <a:lnTo>
                    <a:pt x="362" y="4010"/>
                  </a:lnTo>
                  <a:lnTo>
                    <a:pt x="337" y="4035"/>
                  </a:lnTo>
                  <a:lnTo>
                    <a:pt x="308" y="4054"/>
                  </a:lnTo>
                  <a:lnTo>
                    <a:pt x="276" y="4069"/>
                  </a:lnTo>
                  <a:lnTo>
                    <a:pt x="242" y="4079"/>
                  </a:lnTo>
                  <a:lnTo>
                    <a:pt x="205" y="4083"/>
                  </a:lnTo>
                  <a:lnTo>
                    <a:pt x="168" y="4079"/>
                  </a:lnTo>
                  <a:lnTo>
                    <a:pt x="133" y="4069"/>
                  </a:lnTo>
                  <a:lnTo>
                    <a:pt x="102" y="4054"/>
                  </a:lnTo>
                  <a:lnTo>
                    <a:pt x="73" y="4035"/>
                  </a:lnTo>
                  <a:lnTo>
                    <a:pt x="48" y="4010"/>
                  </a:lnTo>
                  <a:lnTo>
                    <a:pt x="27" y="3981"/>
                  </a:lnTo>
                  <a:lnTo>
                    <a:pt x="12" y="3949"/>
                  </a:lnTo>
                  <a:lnTo>
                    <a:pt x="4" y="3914"/>
                  </a:lnTo>
                  <a:lnTo>
                    <a:pt x="0" y="3878"/>
                  </a:lnTo>
                  <a:lnTo>
                    <a:pt x="0" y="2043"/>
                  </a:lnTo>
                  <a:lnTo>
                    <a:pt x="0" y="205"/>
                  </a:lnTo>
                  <a:lnTo>
                    <a:pt x="4" y="168"/>
                  </a:lnTo>
                  <a:lnTo>
                    <a:pt x="12" y="133"/>
                  </a:lnTo>
                  <a:lnTo>
                    <a:pt x="27" y="102"/>
                  </a:lnTo>
                  <a:lnTo>
                    <a:pt x="48" y="72"/>
                  </a:lnTo>
                  <a:lnTo>
                    <a:pt x="73" y="48"/>
                  </a:lnTo>
                  <a:lnTo>
                    <a:pt x="102" y="27"/>
                  </a:lnTo>
                  <a:lnTo>
                    <a:pt x="133" y="12"/>
                  </a:lnTo>
                  <a:lnTo>
                    <a:pt x="168" y="2"/>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5" name="Shape 8205"/>
            <p:cNvSpPr/>
            <p:nvPr/>
          </p:nvSpPr>
          <p:spPr>
            <a:xfrm>
              <a:off x="245" y="1797"/>
              <a:ext cx="1538" cy="344"/>
            </a:xfrm>
            <a:custGeom>
              <a:avLst/>
              <a:gdLst/>
              <a:ahLst/>
              <a:cxnLst/>
              <a:rect l="0" t="0" r="0" b="0"/>
              <a:pathLst>
                <a:path w="3076" h="686" extrusionOk="0">
                  <a:moveTo>
                    <a:pt x="0" y="0"/>
                  </a:moveTo>
                  <a:lnTo>
                    <a:pt x="2893" y="0"/>
                  </a:lnTo>
                  <a:lnTo>
                    <a:pt x="2929" y="4"/>
                  </a:lnTo>
                  <a:lnTo>
                    <a:pt x="2964" y="15"/>
                  </a:lnTo>
                  <a:lnTo>
                    <a:pt x="2995" y="31"/>
                  </a:lnTo>
                  <a:lnTo>
                    <a:pt x="3023" y="53"/>
                  </a:lnTo>
                  <a:lnTo>
                    <a:pt x="3045" y="81"/>
                  </a:lnTo>
                  <a:lnTo>
                    <a:pt x="3061" y="112"/>
                  </a:lnTo>
                  <a:lnTo>
                    <a:pt x="3072" y="147"/>
                  </a:lnTo>
                  <a:lnTo>
                    <a:pt x="3076" y="183"/>
                  </a:lnTo>
                  <a:lnTo>
                    <a:pt x="3076" y="503"/>
                  </a:lnTo>
                  <a:lnTo>
                    <a:pt x="3072" y="541"/>
                  </a:lnTo>
                  <a:lnTo>
                    <a:pt x="3061" y="576"/>
                  </a:lnTo>
                  <a:lnTo>
                    <a:pt x="3045" y="607"/>
                  </a:lnTo>
                  <a:lnTo>
                    <a:pt x="3023" y="633"/>
                  </a:lnTo>
                  <a:lnTo>
                    <a:pt x="2995" y="655"/>
                  </a:lnTo>
                  <a:lnTo>
                    <a:pt x="2964" y="672"/>
                  </a:lnTo>
                  <a:lnTo>
                    <a:pt x="2929" y="682"/>
                  </a:lnTo>
                  <a:lnTo>
                    <a:pt x="2893" y="686"/>
                  </a:lnTo>
                  <a:lnTo>
                    <a:pt x="0" y="6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6" name="Shape 8206"/>
            <p:cNvSpPr/>
            <p:nvPr/>
          </p:nvSpPr>
          <p:spPr>
            <a:xfrm>
              <a:off x="245" y="2276"/>
              <a:ext cx="1163" cy="343"/>
            </a:xfrm>
            <a:custGeom>
              <a:avLst/>
              <a:gdLst/>
              <a:ahLst/>
              <a:cxnLst/>
              <a:rect l="0" t="0" r="0" b="0"/>
              <a:pathLst>
                <a:path w="2328" h="686" extrusionOk="0">
                  <a:moveTo>
                    <a:pt x="205" y="205"/>
                  </a:moveTo>
                  <a:lnTo>
                    <a:pt x="205" y="481"/>
                  </a:lnTo>
                  <a:lnTo>
                    <a:pt x="2123" y="481"/>
                  </a:lnTo>
                  <a:lnTo>
                    <a:pt x="2123" y="205"/>
                  </a:lnTo>
                  <a:lnTo>
                    <a:pt x="205" y="205"/>
                  </a:lnTo>
                  <a:close/>
                  <a:moveTo>
                    <a:pt x="0" y="0"/>
                  </a:moveTo>
                  <a:lnTo>
                    <a:pt x="2144" y="0"/>
                  </a:lnTo>
                  <a:lnTo>
                    <a:pt x="2181" y="4"/>
                  </a:lnTo>
                  <a:lnTo>
                    <a:pt x="2216" y="15"/>
                  </a:lnTo>
                  <a:lnTo>
                    <a:pt x="2247" y="31"/>
                  </a:lnTo>
                  <a:lnTo>
                    <a:pt x="2273" y="54"/>
                  </a:lnTo>
                  <a:lnTo>
                    <a:pt x="2296" y="81"/>
                  </a:lnTo>
                  <a:lnTo>
                    <a:pt x="2313" y="112"/>
                  </a:lnTo>
                  <a:lnTo>
                    <a:pt x="2324" y="147"/>
                  </a:lnTo>
                  <a:lnTo>
                    <a:pt x="2328" y="183"/>
                  </a:lnTo>
                  <a:lnTo>
                    <a:pt x="2328" y="504"/>
                  </a:lnTo>
                  <a:lnTo>
                    <a:pt x="2324" y="541"/>
                  </a:lnTo>
                  <a:lnTo>
                    <a:pt x="2313" y="574"/>
                  </a:lnTo>
                  <a:lnTo>
                    <a:pt x="2296" y="605"/>
                  </a:lnTo>
                  <a:lnTo>
                    <a:pt x="2273" y="633"/>
                  </a:lnTo>
                  <a:lnTo>
                    <a:pt x="2247" y="655"/>
                  </a:lnTo>
                  <a:lnTo>
                    <a:pt x="2216" y="673"/>
                  </a:lnTo>
                  <a:lnTo>
                    <a:pt x="2181" y="683"/>
                  </a:lnTo>
                  <a:lnTo>
                    <a:pt x="2144" y="686"/>
                  </a:lnTo>
                  <a:lnTo>
                    <a:pt x="0" y="6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7" name="Shape 8207"/>
            <p:cNvSpPr/>
            <p:nvPr/>
          </p:nvSpPr>
          <p:spPr>
            <a:xfrm>
              <a:off x="245" y="2755"/>
              <a:ext cx="1538" cy="343"/>
            </a:xfrm>
            <a:custGeom>
              <a:avLst/>
              <a:gdLst/>
              <a:ahLst/>
              <a:cxnLst/>
              <a:rect l="0" t="0" r="0" b="0"/>
              <a:pathLst>
                <a:path w="3076" h="686" extrusionOk="0">
                  <a:moveTo>
                    <a:pt x="205" y="205"/>
                  </a:moveTo>
                  <a:lnTo>
                    <a:pt x="205" y="481"/>
                  </a:lnTo>
                  <a:lnTo>
                    <a:pt x="2871" y="481"/>
                  </a:lnTo>
                  <a:lnTo>
                    <a:pt x="2871" y="205"/>
                  </a:lnTo>
                  <a:lnTo>
                    <a:pt x="205" y="205"/>
                  </a:lnTo>
                  <a:close/>
                  <a:moveTo>
                    <a:pt x="0" y="0"/>
                  </a:moveTo>
                  <a:lnTo>
                    <a:pt x="2893" y="0"/>
                  </a:lnTo>
                  <a:lnTo>
                    <a:pt x="2929" y="4"/>
                  </a:lnTo>
                  <a:lnTo>
                    <a:pt x="2964" y="15"/>
                  </a:lnTo>
                  <a:lnTo>
                    <a:pt x="2995" y="31"/>
                  </a:lnTo>
                  <a:lnTo>
                    <a:pt x="3023" y="54"/>
                  </a:lnTo>
                  <a:lnTo>
                    <a:pt x="3045" y="81"/>
                  </a:lnTo>
                  <a:lnTo>
                    <a:pt x="3061" y="112"/>
                  </a:lnTo>
                  <a:lnTo>
                    <a:pt x="3072" y="147"/>
                  </a:lnTo>
                  <a:lnTo>
                    <a:pt x="3076" y="183"/>
                  </a:lnTo>
                  <a:lnTo>
                    <a:pt x="3076" y="504"/>
                  </a:lnTo>
                  <a:lnTo>
                    <a:pt x="3072" y="541"/>
                  </a:lnTo>
                  <a:lnTo>
                    <a:pt x="3061" y="575"/>
                  </a:lnTo>
                  <a:lnTo>
                    <a:pt x="3045" y="606"/>
                  </a:lnTo>
                  <a:lnTo>
                    <a:pt x="3023" y="633"/>
                  </a:lnTo>
                  <a:lnTo>
                    <a:pt x="2995" y="655"/>
                  </a:lnTo>
                  <a:lnTo>
                    <a:pt x="2964" y="673"/>
                  </a:lnTo>
                  <a:lnTo>
                    <a:pt x="2929" y="683"/>
                  </a:lnTo>
                  <a:lnTo>
                    <a:pt x="2893" y="686"/>
                  </a:lnTo>
                  <a:lnTo>
                    <a:pt x="0" y="6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08" name="Shape 8208"/>
            <p:cNvSpPr/>
            <p:nvPr/>
          </p:nvSpPr>
          <p:spPr>
            <a:xfrm>
              <a:off x="245" y="3233"/>
              <a:ext cx="991" cy="343"/>
            </a:xfrm>
            <a:custGeom>
              <a:avLst/>
              <a:gdLst/>
              <a:ahLst/>
              <a:cxnLst/>
              <a:rect l="0" t="0" r="0" b="0"/>
              <a:pathLst>
                <a:path w="1982" h="687" extrusionOk="0">
                  <a:moveTo>
                    <a:pt x="0" y="0"/>
                  </a:moveTo>
                  <a:lnTo>
                    <a:pt x="1800" y="0"/>
                  </a:lnTo>
                  <a:lnTo>
                    <a:pt x="1836" y="4"/>
                  </a:lnTo>
                  <a:lnTo>
                    <a:pt x="1871" y="15"/>
                  </a:lnTo>
                  <a:lnTo>
                    <a:pt x="1902" y="31"/>
                  </a:lnTo>
                  <a:lnTo>
                    <a:pt x="1929" y="54"/>
                  </a:lnTo>
                  <a:lnTo>
                    <a:pt x="1951" y="81"/>
                  </a:lnTo>
                  <a:lnTo>
                    <a:pt x="1967" y="112"/>
                  </a:lnTo>
                  <a:lnTo>
                    <a:pt x="1979" y="147"/>
                  </a:lnTo>
                  <a:lnTo>
                    <a:pt x="1982" y="183"/>
                  </a:lnTo>
                  <a:lnTo>
                    <a:pt x="1982" y="504"/>
                  </a:lnTo>
                  <a:lnTo>
                    <a:pt x="1979" y="541"/>
                  </a:lnTo>
                  <a:lnTo>
                    <a:pt x="1967" y="575"/>
                  </a:lnTo>
                  <a:lnTo>
                    <a:pt x="1951" y="606"/>
                  </a:lnTo>
                  <a:lnTo>
                    <a:pt x="1929" y="633"/>
                  </a:lnTo>
                  <a:lnTo>
                    <a:pt x="1902" y="655"/>
                  </a:lnTo>
                  <a:lnTo>
                    <a:pt x="1871" y="673"/>
                  </a:lnTo>
                  <a:lnTo>
                    <a:pt x="1836" y="683"/>
                  </a:lnTo>
                  <a:lnTo>
                    <a:pt x="1800" y="687"/>
                  </a:lnTo>
                  <a:lnTo>
                    <a:pt x="0" y="68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09" name="Shape 8209"/>
          <p:cNvGrpSpPr/>
          <p:nvPr/>
        </p:nvGrpSpPr>
        <p:grpSpPr>
          <a:xfrm>
            <a:off x="1460462" y="2076042"/>
            <a:ext cx="271766" cy="290956"/>
            <a:chOff x="1733" y="1671"/>
            <a:chExt cx="1926" cy="2062"/>
          </a:xfrm>
        </p:grpSpPr>
        <p:sp>
          <p:nvSpPr>
            <p:cNvPr id="8210" name="Shape 8210"/>
            <p:cNvSpPr/>
            <p:nvPr/>
          </p:nvSpPr>
          <p:spPr>
            <a:xfrm>
              <a:off x="1733" y="1671"/>
              <a:ext cx="1926" cy="1369"/>
            </a:xfrm>
            <a:custGeom>
              <a:avLst/>
              <a:gdLst/>
              <a:ahLst/>
              <a:cxnLst/>
              <a:rect l="0" t="0" r="0" b="0"/>
              <a:pathLst>
                <a:path w="3852" h="2739" extrusionOk="0">
                  <a:moveTo>
                    <a:pt x="1811" y="0"/>
                  </a:moveTo>
                  <a:lnTo>
                    <a:pt x="1906" y="4"/>
                  </a:lnTo>
                  <a:lnTo>
                    <a:pt x="2000" y="15"/>
                  </a:lnTo>
                  <a:lnTo>
                    <a:pt x="2092" y="33"/>
                  </a:lnTo>
                  <a:lnTo>
                    <a:pt x="2182" y="58"/>
                  </a:lnTo>
                  <a:lnTo>
                    <a:pt x="2269" y="89"/>
                  </a:lnTo>
                  <a:lnTo>
                    <a:pt x="2353" y="127"/>
                  </a:lnTo>
                  <a:lnTo>
                    <a:pt x="2433" y="171"/>
                  </a:lnTo>
                  <a:lnTo>
                    <a:pt x="2510" y="220"/>
                  </a:lnTo>
                  <a:lnTo>
                    <a:pt x="2583" y="275"/>
                  </a:lnTo>
                  <a:lnTo>
                    <a:pt x="2650" y="335"/>
                  </a:lnTo>
                  <a:lnTo>
                    <a:pt x="2714" y="400"/>
                  </a:lnTo>
                  <a:lnTo>
                    <a:pt x="2773" y="470"/>
                  </a:lnTo>
                  <a:lnTo>
                    <a:pt x="2827" y="544"/>
                  </a:lnTo>
                  <a:lnTo>
                    <a:pt x="2875" y="624"/>
                  </a:lnTo>
                  <a:lnTo>
                    <a:pt x="2918" y="706"/>
                  </a:lnTo>
                  <a:lnTo>
                    <a:pt x="2954" y="793"/>
                  </a:lnTo>
                  <a:lnTo>
                    <a:pt x="2983" y="882"/>
                  </a:lnTo>
                  <a:lnTo>
                    <a:pt x="3068" y="895"/>
                  </a:lnTo>
                  <a:lnTo>
                    <a:pt x="3151" y="913"/>
                  </a:lnTo>
                  <a:lnTo>
                    <a:pt x="3230" y="940"/>
                  </a:lnTo>
                  <a:lnTo>
                    <a:pt x="3305" y="972"/>
                  </a:lnTo>
                  <a:lnTo>
                    <a:pt x="3378" y="1011"/>
                  </a:lnTo>
                  <a:lnTo>
                    <a:pt x="3447" y="1055"/>
                  </a:lnTo>
                  <a:lnTo>
                    <a:pt x="3512" y="1107"/>
                  </a:lnTo>
                  <a:lnTo>
                    <a:pt x="3573" y="1162"/>
                  </a:lnTo>
                  <a:lnTo>
                    <a:pt x="3627" y="1222"/>
                  </a:lnTo>
                  <a:lnTo>
                    <a:pt x="3677" y="1287"/>
                  </a:lnTo>
                  <a:lnTo>
                    <a:pt x="3722" y="1356"/>
                  </a:lnTo>
                  <a:lnTo>
                    <a:pt x="3760" y="1429"/>
                  </a:lnTo>
                  <a:lnTo>
                    <a:pt x="3792" y="1505"/>
                  </a:lnTo>
                  <a:lnTo>
                    <a:pt x="3817" y="1585"/>
                  </a:lnTo>
                  <a:lnTo>
                    <a:pt x="3836" y="1667"/>
                  </a:lnTo>
                  <a:lnTo>
                    <a:pt x="3849" y="1751"/>
                  </a:lnTo>
                  <a:lnTo>
                    <a:pt x="3852" y="1839"/>
                  </a:lnTo>
                  <a:lnTo>
                    <a:pt x="3849" y="1926"/>
                  </a:lnTo>
                  <a:lnTo>
                    <a:pt x="3837" y="2010"/>
                  </a:lnTo>
                  <a:lnTo>
                    <a:pt x="3819" y="2091"/>
                  </a:lnTo>
                  <a:lnTo>
                    <a:pt x="3793" y="2169"/>
                  </a:lnTo>
                  <a:lnTo>
                    <a:pt x="3761" y="2246"/>
                  </a:lnTo>
                  <a:lnTo>
                    <a:pt x="3723" y="2317"/>
                  </a:lnTo>
                  <a:lnTo>
                    <a:pt x="3681" y="2386"/>
                  </a:lnTo>
                  <a:lnTo>
                    <a:pt x="3630" y="2450"/>
                  </a:lnTo>
                  <a:lnTo>
                    <a:pt x="3576" y="2510"/>
                  </a:lnTo>
                  <a:lnTo>
                    <a:pt x="3517" y="2566"/>
                  </a:lnTo>
                  <a:lnTo>
                    <a:pt x="3455" y="2616"/>
                  </a:lnTo>
                  <a:lnTo>
                    <a:pt x="3387" y="2661"/>
                  </a:lnTo>
                  <a:lnTo>
                    <a:pt x="3484" y="2163"/>
                  </a:lnTo>
                  <a:lnTo>
                    <a:pt x="3514" y="2103"/>
                  </a:lnTo>
                  <a:lnTo>
                    <a:pt x="3537" y="2041"/>
                  </a:lnTo>
                  <a:lnTo>
                    <a:pt x="3555" y="1976"/>
                  </a:lnTo>
                  <a:lnTo>
                    <a:pt x="3566" y="1908"/>
                  </a:lnTo>
                  <a:lnTo>
                    <a:pt x="3570" y="1839"/>
                  </a:lnTo>
                  <a:lnTo>
                    <a:pt x="3565" y="1765"/>
                  </a:lnTo>
                  <a:lnTo>
                    <a:pt x="3554" y="1694"/>
                  </a:lnTo>
                  <a:lnTo>
                    <a:pt x="3535" y="1625"/>
                  </a:lnTo>
                  <a:lnTo>
                    <a:pt x="3509" y="1559"/>
                  </a:lnTo>
                  <a:lnTo>
                    <a:pt x="3477" y="1497"/>
                  </a:lnTo>
                  <a:lnTo>
                    <a:pt x="3438" y="1438"/>
                  </a:lnTo>
                  <a:lnTo>
                    <a:pt x="3394" y="1384"/>
                  </a:lnTo>
                  <a:lnTo>
                    <a:pt x="3346" y="1335"/>
                  </a:lnTo>
                  <a:lnTo>
                    <a:pt x="3292" y="1291"/>
                  </a:lnTo>
                  <a:lnTo>
                    <a:pt x="3233" y="1253"/>
                  </a:lnTo>
                  <a:lnTo>
                    <a:pt x="3171" y="1221"/>
                  </a:lnTo>
                  <a:lnTo>
                    <a:pt x="3105" y="1194"/>
                  </a:lnTo>
                  <a:lnTo>
                    <a:pt x="3037" y="1176"/>
                  </a:lnTo>
                  <a:lnTo>
                    <a:pt x="2964" y="1164"/>
                  </a:lnTo>
                  <a:lnTo>
                    <a:pt x="2891" y="1160"/>
                  </a:lnTo>
                  <a:lnTo>
                    <a:pt x="2874" y="1162"/>
                  </a:lnTo>
                  <a:lnTo>
                    <a:pt x="2871" y="1162"/>
                  </a:lnTo>
                  <a:lnTo>
                    <a:pt x="2842" y="1158"/>
                  </a:lnTo>
                  <a:lnTo>
                    <a:pt x="2816" y="1150"/>
                  </a:lnTo>
                  <a:lnTo>
                    <a:pt x="2792" y="1137"/>
                  </a:lnTo>
                  <a:lnTo>
                    <a:pt x="2771" y="1119"/>
                  </a:lnTo>
                  <a:lnTo>
                    <a:pt x="2753" y="1098"/>
                  </a:lnTo>
                  <a:lnTo>
                    <a:pt x="2741" y="1074"/>
                  </a:lnTo>
                  <a:lnTo>
                    <a:pt x="2732" y="1046"/>
                  </a:lnTo>
                  <a:lnTo>
                    <a:pt x="2713" y="965"/>
                  </a:lnTo>
                  <a:lnTo>
                    <a:pt x="2687" y="886"/>
                  </a:lnTo>
                  <a:lnTo>
                    <a:pt x="2655" y="812"/>
                  </a:lnTo>
                  <a:lnTo>
                    <a:pt x="2616" y="740"/>
                  </a:lnTo>
                  <a:lnTo>
                    <a:pt x="2572" y="672"/>
                  </a:lnTo>
                  <a:lnTo>
                    <a:pt x="2522" y="610"/>
                  </a:lnTo>
                  <a:lnTo>
                    <a:pt x="2468" y="552"/>
                  </a:lnTo>
                  <a:lnTo>
                    <a:pt x="2409" y="498"/>
                  </a:lnTo>
                  <a:lnTo>
                    <a:pt x="2345" y="450"/>
                  </a:lnTo>
                  <a:lnTo>
                    <a:pt x="2278" y="408"/>
                  </a:lnTo>
                  <a:lnTo>
                    <a:pt x="2207" y="370"/>
                  </a:lnTo>
                  <a:lnTo>
                    <a:pt x="2133" y="339"/>
                  </a:lnTo>
                  <a:lnTo>
                    <a:pt x="2055" y="315"/>
                  </a:lnTo>
                  <a:lnTo>
                    <a:pt x="1976" y="297"/>
                  </a:lnTo>
                  <a:lnTo>
                    <a:pt x="1894" y="286"/>
                  </a:lnTo>
                  <a:lnTo>
                    <a:pt x="1811" y="282"/>
                  </a:lnTo>
                  <a:lnTo>
                    <a:pt x="1725" y="286"/>
                  </a:lnTo>
                  <a:lnTo>
                    <a:pt x="1641" y="297"/>
                  </a:lnTo>
                  <a:lnTo>
                    <a:pt x="1561" y="316"/>
                  </a:lnTo>
                  <a:lnTo>
                    <a:pt x="1483" y="341"/>
                  </a:lnTo>
                  <a:lnTo>
                    <a:pt x="1408" y="373"/>
                  </a:lnTo>
                  <a:lnTo>
                    <a:pt x="1336" y="410"/>
                  </a:lnTo>
                  <a:lnTo>
                    <a:pt x="1269" y="454"/>
                  </a:lnTo>
                  <a:lnTo>
                    <a:pt x="1206" y="503"/>
                  </a:lnTo>
                  <a:lnTo>
                    <a:pt x="1147" y="557"/>
                  </a:lnTo>
                  <a:lnTo>
                    <a:pt x="1092" y="616"/>
                  </a:lnTo>
                  <a:lnTo>
                    <a:pt x="1043" y="680"/>
                  </a:lnTo>
                  <a:lnTo>
                    <a:pt x="999" y="748"/>
                  </a:lnTo>
                  <a:lnTo>
                    <a:pt x="961" y="819"/>
                  </a:lnTo>
                  <a:lnTo>
                    <a:pt x="930" y="893"/>
                  </a:lnTo>
                  <a:lnTo>
                    <a:pt x="905" y="972"/>
                  </a:lnTo>
                  <a:lnTo>
                    <a:pt x="886" y="1053"/>
                  </a:lnTo>
                  <a:lnTo>
                    <a:pt x="875" y="1135"/>
                  </a:lnTo>
                  <a:lnTo>
                    <a:pt x="871" y="1221"/>
                  </a:lnTo>
                  <a:lnTo>
                    <a:pt x="875" y="1296"/>
                  </a:lnTo>
                  <a:lnTo>
                    <a:pt x="885" y="1372"/>
                  </a:lnTo>
                  <a:lnTo>
                    <a:pt x="901" y="1450"/>
                  </a:lnTo>
                  <a:lnTo>
                    <a:pt x="905" y="1477"/>
                  </a:lnTo>
                  <a:lnTo>
                    <a:pt x="904" y="1503"/>
                  </a:lnTo>
                  <a:lnTo>
                    <a:pt x="897" y="1528"/>
                  </a:lnTo>
                  <a:lnTo>
                    <a:pt x="887" y="1553"/>
                  </a:lnTo>
                  <a:lnTo>
                    <a:pt x="872" y="1574"/>
                  </a:lnTo>
                  <a:lnTo>
                    <a:pt x="853" y="1593"/>
                  </a:lnTo>
                  <a:lnTo>
                    <a:pt x="831" y="1608"/>
                  </a:lnTo>
                  <a:lnTo>
                    <a:pt x="807" y="1618"/>
                  </a:lnTo>
                  <a:lnTo>
                    <a:pt x="781" y="1625"/>
                  </a:lnTo>
                  <a:lnTo>
                    <a:pt x="754" y="1625"/>
                  </a:lnTo>
                  <a:lnTo>
                    <a:pt x="749" y="1625"/>
                  </a:lnTo>
                  <a:lnTo>
                    <a:pt x="742" y="1623"/>
                  </a:lnTo>
                  <a:lnTo>
                    <a:pt x="734" y="1623"/>
                  </a:lnTo>
                  <a:lnTo>
                    <a:pt x="730" y="1622"/>
                  </a:lnTo>
                  <a:lnTo>
                    <a:pt x="729" y="1622"/>
                  </a:lnTo>
                  <a:lnTo>
                    <a:pt x="673" y="1626"/>
                  </a:lnTo>
                  <a:lnTo>
                    <a:pt x="619" y="1636"/>
                  </a:lnTo>
                  <a:lnTo>
                    <a:pt x="567" y="1652"/>
                  </a:lnTo>
                  <a:lnTo>
                    <a:pt x="520" y="1675"/>
                  </a:lnTo>
                  <a:lnTo>
                    <a:pt x="474" y="1702"/>
                  </a:lnTo>
                  <a:lnTo>
                    <a:pt x="432" y="1735"/>
                  </a:lnTo>
                  <a:lnTo>
                    <a:pt x="395" y="1773"/>
                  </a:lnTo>
                  <a:lnTo>
                    <a:pt x="363" y="1814"/>
                  </a:lnTo>
                  <a:lnTo>
                    <a:pt x="335" y="1859"/>
                  </a:lnTo>
                  <a:lnTo>
                    <a:pt x="312" y="1908"/>
                  </a:lnTo>
                  <a:lnTo>
                    <a:pt x="296" y="1960"/>
                  </a:lnTo>
                  <a:lnTo>
                    <a:pt x="286" y="2014"/>
                  </a:lnTo>
                  <a:lnTo>
                    <a:pt x="282" y="2070"/>
                  </a:lnTo>
                  <a:lnTo>
                    <a:pt x="286" y="2129"/>
                  </a:lnTo>
                  <a:lnTo>
                    <a:pt x="297" y="2185"/>
                  </a:lnTo>
                  <a:lnTo>
                    <a:pt x="315" y="2238"/>
                  </a:lnTo>
                  <a:lnTo>
                    <a:pt x="339" y="2290"/>
                  </a:lnTo>
                  <a:lnTo>
                    <a:pt x="369" y="2336"/>
                  </a:lnTo>
                  <a:lnTo>
                    <a:pt x="404" y="2379"/>
                  </a:lnTo>
                  <a:lnTo>
                    <a:pt x="444" y="2416"/>
                  </a:lnTo>
                  <a:lnTo>
                    <a:pt x="439" y="2451"/>
                  </a:lnTo>
                  <a:lnTo>
                    <a:pt x="438" y="2488"/>
                  </a:lnTo>
                  <a:lnTo>
                    <a:pt x="438" y="2739"/>
                  </a:lnTo>
                  <a:lnTo>
                    <a:pt x="374" y="2707"/>
                  </a:lnTo>
                  <a:lnTo>
                    <a:pt x="315" y="2670"/>
                  </a:lnTo>
                  <a:lnTo>
                    <a:pt x="260" y="2627"/>
                  </a:lnTo>
                  <a:lnTo>
                    <a:pt x="208" y="2581"/>
                  </a:lnTo>
                  <a:lnTo>
                    <a:pt x="162" y="2529"/>
                  </a:lnTo>
                  <a:lnTo>
                    <a:pt x="122" y="2473"/>
                  </a:lnTo>
                  <a:lnTo>
                    <a:pt x="85" y="2414"/>
                  </a:lnTo>
                  <a:lnTo>
                    <a:pt x="55" y="2350"/>
                  </a:lnTo>
                  <a:lnTo>
                    <a:pt x="31" y="2283"/>
                  </a:lnTo>
                  <a:lnTo>
                    <a:pt x="14" y="2214"/>
                  </a:lnTo>
                  <a:lnTo>
                    <a:pt x="4" y="2144"/>
                  </a:lnTo>
                  <a:lnTo>
                    <a:pt x="0" y="2070"/>
                  </a:lnTo>
                  <a:lnTo>
                    <a:pt x="4" y="1995"/>
                  </a:lnTo>
                  <a:lnTo>
                    <a:pt x="15" y="1921"/>
                  </a:lnTo>
                  <a:lnTo>
                    <a:pt x="34" y="1850"/>
                  </a:lnTo>
                  <a:lnTo>
                    <a:pt x="59" y="1783"/>
                  </a:lnTo>
                  <a:lnTo>
                    <a:pt x="90" y="1717"/>
                  </a:lnTo>
                  <a:lnTo>
                    <a:pt x="128" y="1657"/>
                  </a:lnTo>
                  <a:lnTo>
                    <a:pt x="171" y="1601"/>
                  </a:lnTo>
                  <a:lnTo>
                    <a:pt x="220" y="1548"/>
                  </a:lnTo>
                  <a:lnTo>
                    <a:pt x="272" y="1502"/>
                  </a:lnTo>
                  <a:lnTo>
                    <a:pt x="330" y="1459"/>
                  </a:lnTo>
                  <a:lnTo>
                    <a:pt x="392" y="1423"/>
                  </a:lnTo>
                  <a:lnTo>
                    <a:pt x="457" y="1393"/>
                  </a:lnTo>
                  <a:lnTo>
                    <a:pt x="525" y="1369"/>
                  </a:lnTo>
                  <a:lnTo>
                    <a:pt x="596" y="1352"/>
                  </a:lnTo>
                  <a:lnTo>
                    <a:pt x="591" y="1286"/>
                  </a:lnTo>
                  <a:lnTo>
                    <a:pt x="589" y="1221"/>
                  </a:lnTo>
                  <a:lnTo>
                    <a:pt x="592" y="1125"/>
                  </a:lnTo>
                  <a:lnTo>
                    <a:pt x="604" y="1033"/>
                  </a:lnTo>
                  <a:lnTo>
                    <a:pt x="621" y="941"/>
                  </a:lnTo>
                  <a:lnTo>
                    <a:pt x="645" y="853"/>
                  </a:lnTo>
                  <a:lnTo>
                    <a:pt x="676" y="767"/>
                  </a:lnTo>
                  <a:lnTo>
                    <a:pt x="713" y="685"/>
                  </a:lnTo>
                  <a:lnTo>
                    <a:pt x="755" y="605"/>
                  </a:lnTo>
                  <a:lnTo>
                    <a:pt x="804" y="529"/>
                  </a:lnTo>
                  <a:lnTo>
                    <a:pt x="857" y="458"/>
                  </a:lnTo>
                  <a:lnTo>
                    <a:pt x="916" y="390"/>
                  </a:lnTo>
                  <a:lnTo>
                    <a:pt x="979" y="327"/>
                  </a:lnTo>
                  <a:lnTo>
                    <a:pt x="1047" y="268"/>
                  </a:lnTo>
                  <a:lnTo>
                    <a:pt x="1118" y="215"/>
                  </a:lnTo>
                  <a:lnTo>
                    <a:pt x="1195" y="167"/>
                  </a:lnTo>
                  <a:lnTo>
                    <a:pt x="1274" y="124"/>
                  </a:lnTo>
                  <a:lnTo>
                    <a:pt x="1357" y="88"/>
                  </a:lnTo>
                  <a:lnTo>
                    <a:pt x="1442" y="56"/>
                  </a:lnTo>
                  <a:lnTo>
                    <a:pt x="1531" y="33"/>
                  </a:lnTo>
                  <a:lnTo>
                    <a:pt x="1621" y="14"/>
                  </a:lnTo>
                  <a:lnTo>
                    <a:pt x="1715" y="4"/>
                  </a:lnTo>
                  <a:lnTo>
                    <a:pt x="18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11" name="Shape 8211"/>
            <p:cNvSpPr/>
            <p:nvPr/>
          </p:nvSpPr>
          <p:spPr>
            <a:xfrm>
              <a:off x="2239" y="2634"/>
              <a:ext cx="1137" cy="418"/>
            </a:xfrm>
            <a:custGeom>
              <a:avLst/>
              <a:gdLst/>
              <a:ahLst/>
              <a:cxnLst/>
              <a:rect l="0" t="0" r="0" b="0"/>
              <a:pathLst>
                <a:path w="2272" h="836" extrusionOk="0">
                  <a:moveTo>
                    <a:pt x="147" y="0"/>
                  </a:moveTo>
                  <a:lnTo>
                    <a:pt x="2138" y="0"/>
                  </a:lnTo>
                  <a:lnTo>
                    <a:pt x="2168" y="3"/>
                  </a:lnTo>
                  <a:lnTo>
                    <a:pt x="2196" y="13"/>
                  </a:lnTo>
                  <a:lnTo>
                    <a:pt x="2221" y="28"/>
                  </a:lnTo>
                  <a:lnTo>
                    <a:pt x="2242" y="49"/>
                  </a:lnTo>
                  <a:lnTo>
                    <a:pt x="2257" y="73"/>
                  </a:lnTo>
                  <a:lnTo>
                    <a:pt x="2269" y="100"/>
                  </a:lnTo>
                  <a:lnTo>
                    <a:pt x="2272" y="130"/>
                  </a:lnTo>
                  <a:lnTo>
                    <a:pt x="2270" y="159"/>
                  </a:lnTo>
                  <a:lnTo>
                    <a:pt x="2138" y="836"/>
                  </a:lnTo>
                  <a:lnTo>
                    <a:pt x="2123" y="789"/>
                  </a:lnTo>
                  <a:lnTo>
                    <a:pt x="2103" y="745"/>
                  </a:lnTo>
                  <a:lnTo>
                    <a:pt x="2077" y="705"/>
                  </a:lnTo>
                  <a:lnTo>
                    <a:pt x="2046" y="669"/>
                  </a:lnTo>
                  <a:lnTo>
                    <a:pt x="2011" y="637"/>
                  </a:lnTo>
                  <a:lnTo>
                    <a:pt x="1972" y="610"/>
                  </a:lnTo>
                  <a:lnTo>
                    <a:pt x="1930" y="587"/>
                  </a:lnTo>
                  <a:lnTo>
                    <a:pt x="1885" y="571"/>
                  </a:lnTo>
                  <a:lnTo>
                    <a:pt x="1837" y="561"/>
                  </a:lnTo>
                  <a:lnTo>
                    <a:pt x="1787" y="558"/>
                  </a:lnTo>
                  <a:lnTo>
                    <a:pt x="788" y="558"/>
                  </a:lnTo>
                  <a:lnTo>
                    <a:pt x="783" y="504"/>
                  </a:lnTo>
                  <a:lnTo>
                    <a:pt x="771" y="454"/>
                  </a:lnTo>
                  <a:lnTo>
                    <a:pt x="753" y="406"/>
                  </a:lnTo>
                  <a:lnTo>
                    <a:pt x="728" y="363"/>
                  </a:lnTo>
                  <a:lnTo>
                    <a:pt x="697" y="322"/>
                  </a:lnTo>
                  <a:lnTo>
                    <a:pt x="661" y="286"/>
                  </a:lnTo>
                  <a:lnTo>
                    <a:pt x="621" y="256"/>
                  </a:lnTo>
                  <a:lnTo>
                    <a:pt x="577" y="232"/>
                  </a:lnTo>
                  <a:lnTo>
                    <a:pt x="529" y="213"/>
                  </a:lnTo>
                  <a:lnTo>
                    <a:pt x="478" y="202"/>
                  </a:lnTo>
                  <a:lnTo>
                    <a:pt x="425" y="198"/>
                  </a:lnTo>
                  <a:lnTo>
                    <a:pt x="0" y="198"/>
                  </a:lnTo>
                  <a:lnTo>
                    <a:pt x="15" y="112"/>
                  </a:lnTo>
                  <a:lnTo>
                    <a:pt x="22" y="85"/>
                  </a:lnTo>
                  <a:lnTo>
                    <a:pt x="34" y="61"/>
                  </a:lnTo>
                  <a:lnTo>
                    <a:pt x="51" y="40"/>
                  </a:lnTo>
                  <a:lnTo>
                    <a:pt x="71" y="24"/>
                  </a:lnTo>
                  <a:lnTo>
                    <a:pt x="94" y="10"/>
                  </a:lnTo>
                  <a:lnTo>
                    <a:pt x="120" y="3"/>
                  </a:lnTo>
                  <a:lnTo>
                    <a:pt x="1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12" name="Shape 8212"/>
            <p:cNvSpPr/>
            <p:nvPr/>
          </p:nvSpPr>
          <p:spPr>
            <a:xfrm>
              <a:off x="2057" y="2839"/>
              <a:ext cx="1151" cy="894"/>
            </a:xfrm>
            <a:custGeom>
              <a:avLst/>
              <a:gdLst/>
              <a:ahLst/>
              <a:cxnLst/>
              <a:rect l="0" t="0" r="0" b="0"/>
              <a:pathLst>
                <a:path w="2301" h="1788" extrusionOk="0">
                  <a:moveTo>
                    <a:pt x="152" y="0"/>
                  </a:moveTo>
                  <a:lnTo>
                    <a:pt x="789" y="0"/>
                  </a:lnTo>
                  <a:lnTo>
                    <a:pt x="819" y="3"/>
                  </a:lnTo>
                  <a:lnTo>
                    <a:pt x="848" y="12"/>
                  </a:lnTo>
                  <a:lnTo>
                    <a:pt x="873" y="25"/>
                  </a:lnTo>
                  <a:lnTo>
                    <a:pt x="896" y="44"/>
                  </a:lnTo>
                  <a:lnTo>
                    <a:pt x="915" y="67"/>
                  </a:lnTo>
                  <a:lnTo>
                    <a:pt x="928" y="92"/>
                  </a:lnTo>
                  <a:lnTo>
                    <a:pt x="937" y="121"/>
                  </a:lnTo>
                  <a:lnTo>
                    <a:pt x="940" y="151"/>
                  </a:lnTo>
                  <a:lnTo>
                    <a:pt x="940" y="338"/>
                  </a:lnTo>
                  <a:lnTo>
                    <a:pt x="942" y="349"/>
                  </a:lnTo>
                  <a:lnTo>
                    <a:pt x="951" y="357"/>
                  </a:lnTo>
                  <a:lnTo>
                    <a:pt x="961" y="359"/>
                  </a:lnTo>
                  <a:lnTo>
                    <a:pt x="2151" y="359"/>
                  </a:lnTo>
                  <a:lnTo>
                    <a:pt x="2181" y="363"/>
                  </a:lnTo>
                  <a:lnTo>
                    <a:pt x="2208" y="372"/>
                  </a:lnTo>
                  <a:lnTo>
                    <a:pt x="2235" y="385"/>
                  </a:lnTo>
                  <a:lnTo>
                    <a:pt x="2257" y="404"/>
                  </a:lnTo>
                  <a:lnTo>
                    <a:pt x="2275" y="426"/>
                  </a:lnTo>
                  <a:lnTo>
                    <a:pt x="2290" y="452"/>
                  </a:lnTo>
                  <a:lnTo>
                    <a:pt x="2299" y="479"/>
                  </a:lnTo>
                  <a:lnTo>
                    <a:pt x="2301" y="511"/>
                  </a:lnTo>
                  <a:lnTo>
                    <a:pt x="2301" y="1636"/>
                  </a:lnTo>
                  <a:lnTo>
                    <a:pt x="2299" y="1668"/>
                  </a:lnTo>
                  <a:lnTo>
                    <a:pt x="2290" y="1695"/>
                  </a:lnTo>
                  <a:lnTo>
                    <a:pt x="2275" y="1721"/>
                  </a:lnTo>
                  <a:lnTo>
                    <a:pt x="2257" y="1744"/>
                  </a:lnTo>
                  <a:lnTo>
                    <a:pt x="2235" y="1762"/>
                  </a:lnTo>
                  <a:lnTo>
                    <a:pt x="2208" y="1775"/>
                  </a:lnTo>
                  <a:lnTo>
                    <a:pt x="2181" y="1784"/>
                  </a:lnTo>
                  <a:lnTo>
                    <a:pt x="2151" y="1788"/>
                  </a:lnTo>
                  <a:lnTo>
                    <a:pt x="152" y="1788"/>
                  </a:lnTo>
                  <a:lnTo>
                    <a:pt x="120" y="1784"/>
                  </a:lnTo>
                  <a:lnTo>
                    <a:pt x="93" y="1775"/>
                  </a:lnTo>
                  <a:lnTo>
                    <a:pt x="66" y="1762"/>
                  </a:lnTo>
                  <a:lnTo>
                    <a:pt x="45" y="1744"/>
                  </a:lnTo>
                  <a:lnTo>
                    <a:pt x="26" y="1721"/>
                  </a:lnTo>
                  <a:lnTo>
                    <a:pt x="12" y="1695"/>
                  </a:lnTo>
                  <a:lnTo>
                    <a:pt x="4" y="1668"/>
                  </a:lnTo>
                  <a:lnTo>
                    <a:pt x="0" y="1636"/>
                  </a:lnTo>
                  <a:lnTo>
                    <a:pt x="0" y="151"/>
                  </a:lnTo>
                  <a:lnTo>
                    <a:pt x="4" y="121"/>
                  </a:lnTo>
                  <a:lnTo>
                    <a:pt x="12" y="92"/>
                  </a:lnTo>
                  <a:lnTo>
                    <a:pt x="26" y="67"/>
                  </a:lnTo>
                  <a:lnTo>
                    <a:pt x="45" y="44"/>
                  </a:lnTo>
                  <a:lnTo>
                    <a:pt x="66" y="25"/>
                  </a:lnTo>
                  <a:lnTo>
                    <a:pt x="93" y="12"/>
                  </a:lnTo>
                  <a:lnTo>
                    <a:pt x="120"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13" name="Shape 8213"/>
          <p:cNvGrpSpPr/>
          <p:nvPr/>
        </p:nvGrpSpPr>
        <p:grpSpPr>
          <a:xfrm>
            <a:off x="2054924" y="2101297"/>
            <a:ext cx="279355" cy="240446"/>
            <a:chOff x="2171" y="1952"/>
            <a:chExt cx="2039" cy="1755"/>
          </a:xfrm>
        </p:grpSpPr>
        <p:sp>
          <p:nvSpPr>
            <p:cNvPr id="8214" name="Shape 8214"/>
            <p:cNvSpPr/>
            <p:nvPr/>
          </p:nvSpPr>
          <p:spPr>
            <a:xfrm>
              <a:off x="2171" y="1952"/>
              <a:ext cx="1271" cy="1755"/>
            </a:xfrm>
            <a:custGeom>
              <a:avLst/>
              <a:gdLst/>
              <a:ahLst/>
              <a:cxnLst/>
              <a:rect l="0" t="0" r="0" b="0"/>
              <a:pathLst>
                <a:path w="2542" h="3509" extrusionOk="0">
                  <a:moveTo>
                    <a:pt x="1345" y="0"/>
                  </a:moveTo>
                  <a:lnTo>
                    <a:pt x="1431" y="2"/>
                  </a:lnTo>
                  <a:lnTo>
                    <a:pt x="1516" y="11"/>
                  </a:lnTo>
                  <a:lnTo>
                    <a:pt x="1600" y="26"/>
                  </a:lnTo>
                  <a:lnTo>
                    <a:pt x="1684" y="47"/>
                  </a:lnTo>
                  <a:lnTo>
                    <a:pt x="1766" y="73"/>
                  </a:lnTo>
                  <a:lnTo>
                    <a:pt x="1846" y="105"/>
                  </a:lnTo>
                  <a:lnTo>
                    <a:pt x="1924" y="142"/>
                  </a:lnTo>
                  <a:lnTo>
                    <a:pt x="1999" y="186"/>
                  </a:lnTo>
                  <a:lnTo>
                    <a:pt x="2072" y="233"/>
                  </a:lnTo>
                  <a:lnTo>
                    <a:pt x="2139" y="286"/>
                  </a:lnTo>
                  <a:lnTo>
                    <a:pt x="2202" y="342"/>
                  </a:lnTo>
                  <a:lnTo>
                    <a:pt x="2261" y="401"/>
                  </a:lnTo>
                  <a:lnTo>
                    <a:pt x="2316" y="466"/>
                  </a:lnTo>
                  <a:lnTo>
                    <a:pt x="2365" y="531"/>
                  </a:lnTo>
                  <a:lnTo>
                    <a:pt x="2410" y="600"/>
                  </a:lnTo>
                  <a:lnTo>
                    <a:pt x="2451" y="673"/>
                  </a:lnTo>
                  <a:lnTo>
                    <a:pt x="2486" y="748"/>
                  </a:lnTo>
                  <a:lnTo>
                    <a:pt x="2516" y="823"/>
                  </a:lnTo>
                  <a:lnTo>
                    <a:pt x="2542" y="901"/>
                  </a:lnTo>
                  <a:lnTo>
                    <a:pt x="2420" y="1167"/>
                  </a:lnTo>
                  <a:lnTo>
                    <a:pt x="2420" y="1164"/>
                  </a:lnTo>
                  <a:lnTo>
                    <a:pt x="2401" y="1123"/>
                  </a:lnTo>
                  <a:lnTo>
                    <a:pt x="2376" y="1087"/>
                  </a:lnTo>
                  <a:lnTo>
                    <a:pt x="2348" y="1055"/>
                  </a:lnTo>
                  <a:lnTo>
                    <a:pt x="2315" y="1028"/>
                  </a:lnTo>
                  <a:lnTo>
                    <a:pt x="2278" y="1006"/>
                  </a:lnTo>
                  <a:lnTo>
                    <a:pt x="2238" y="990"/>
                  </a:lnTo>
                  <a:lnTo>
                    <a:pt x="2195" y="980"/>
                  </a:lnTo>
                  <a:lnTo>
                    <a:pt x="2151" y="976"/>
                  </a:lnTo>
                  <a:lnTo>
                    <a:pt x="2116" y="976"/>
                  </a:lnTo>
                  <a:lnTo>
                    <a:pt x="2090" y="912"/>
                  </a:lnTo>
                  <a:lnTo>
                    <a:pt x="2060" y="851"/>
                  </a:lnTo>
                  <a:lnTo>
                    <a:pt x="2024" y="793"/>
                  </a:lnTo>
                  <a:lnTo>
                    <a:pt x="1985" y="738"/>
                  </a:lnTo>
                  <a:lnTo>
                    <a:pt x="1941" y="687"/>
                  </a:lnTo>
                  <a:lnTo>
                    <a:pt x="1893" y="639"/>
                  </a:lnTo>
                  <a:lnTo>
                    <a:pt x="1841" y="595"/>
                  </a:lnTo>
                  <a:lnTo>
                    <a:pt x="1784" y="556"/>
                  </a:lnTo>
                  <a:lnTo>
                    <a:pt x="1725" y="521"/>
                  </a:lnTo>
                  <a:lnTo>
                    <a:pt x="1652" y="488"/>
                  </a:lnTo>
                  <a:lnTo>
                    <a:pt x="1578" y="462"/>
                  </a:lnTo>
                  <a:lnTo>
                    <a:pt x="1501" y="442"/>
                  </a:lnTo>
                  <a:lnTo>
                    <a:pt x="1424" y="431"/>
                  </a:lnTo>
                  <a:lnTo>
                    <a:pt x="1345" y="427"/>
                  </a:lnTo>
                  <a:lnTo>
                    <a:pt x="1274" y="431"/>
                  </a:lnTo>
                  <a:lnTo>
                    <a:pt x="1206" y="440"/>
                  </a:lnTo>
                  <a:lnTo>
                    <a:pt x="1138" y="453"/>
                  </a:lnTo>
                  <a:lnTo>
                    <a:pt x="1073" y="473"/>
                  </a:lnTo>
                  <a:lnTo>
                    <a:pt x="1010" y="499"/>
                  </a:lnTo>
                  <a:lnTo>
                    <a:pt x="949" y="529"/>
                  </a:lnTo>
                  <a:lnTo>
                    <a:pt x="891" y="563"/>
                  </a:lnTo>
                  <a:lnTo>
                    <a:pt x="835" y="604"/>
                  </a:lnTo>
                  <a:lnTo>
                    <a:pt x="783" y="647"/>
                  </a:lnTo>
                  <a:lnTo>
                    <a:pt x="737" y="697"/>
                  </a:lnTo>
                  <a:lnTo>
                    <a:pt x="692" y="750"/>
                  </a:lnTo>
                  <a:lnTo>
                    <a:pt x="652" y="807"/>
                  </a:lnTo>
                  <a:lnTo>
                    <a:pt x="617" y="867"/>
                  </a:lnTo>
                  <a:lnTo>
                    <a:pt x="586" y="935"/>
                  </a:lnTo>
                  <a:lnTo>
                    <a:pt x="560" y="1003"/>
                  </a:lnTo>
                  <a:lnTo>
                    <a:pt x="542" y="1074"/>
                  </a:lnTo>
                  <a:lnTo>
                    <a:pt x="530" y="1144"/>
                  </a:lnTo>
                  <a:lnTo>
                    <a:pt x="524" y="1215"/>
                  </a:lnTo>
                  <a:lnTo>
                    <a:pt x="524" y="1286"/>
                  </a:lnTo>
                  <a:lnTo>
                    <a:pt x="530" y="1356"/>
                  </a:lnTo>
                  <a:lnTo>
                    <a:pt x="542" y="1425"/>
                  </a:lnTo>
                  <a:lnTo>
                    <a:pt x="561" y="1493"/>
                  </a:lnTo>
                  <a:lnTo>
                    <a:pt x="585" y="1558"/>
                  </a:lnTo>
                  <a:lnTo>
                    <a:pt x="614" y="1623"/>
                  </a:lnTo>
                  <a:lnTo>
                    <a:pt x="649" y="1683"/>
                  </a:lnTo>
                  <a:lnTo>
                    <a:pt x="688" y="1741"/>
                  </a:lnTo>
                  <a:lnTo>
                    <a:pt x="733" y="1797"/>
                  </a:lnTo>
                  <a:lnTo>
                    <a:pt x="783" y="1848"/>
                  </a:lnTo>
                  <a:lnTo>
                    <a:pt x="838" y="1895"/>
                  </a:lnTo>
                  <a:lnTo>
                    <a:pt x="898" y="1938"/>
                  </a:lnTo>
                  <a:lnTo>
                    <a:pt x="963" y="1975"/>
                  </a:lnTo>
                  <a:lnTo>
                    <a:pt x="1036" y="2008"/>
                  </a:lnTo>
                  <a:lnTo>
                    <a:pt x="1110" y="2036"/>
                  </a:lnTo>
                  <a:lnTo>
                    <a:pt x="1185" y="2054"/>
                  </a:lnTo>
                  <a:lnTo>
                    <a:pt x="1263" y="2065"/>
                  </a:lnTo>
                  <a:lnTo>
                    <a:pt x="1343" y="2069"/>
                  </a:lnTo>
                  <a:lnTo>
                    <a:pt x="1416" y="2067"/>
                  </a:lnTo>
                  <a:lnTo>
                    <a:pt x="1488" y="2057"/>
                  </a:lnTo>
                  <a:lnTo>
                    <a:pt x="1557" y="2041"/>
                  </a:lnTo>
                  <a:lnTo>
                    <a:pt x="1625" y="2020"/>
                  </a:lnTo>
                  <a:lnTo>
                    <a:pt x="1691" y="1992"/>
                  </a:lnTo>
                  <a:lnTo>
                    <a:pt x="1754" y="1960"/>
                  </a:lnTo>
                  <a:lnTo>
                    <a:pt x="1813" y="1922"/>
                  </a:lnTo>
                  <a:lnTo>
                    <a:pt x="1870" y="1879"/>
                  </a:lnTo>
                  <a:lnTo>
                    <a:pt x="1922" y="1830"/>
                  </a:lnTo>
                  <a:lnTo>
                    <a:pt x="1970" y="1778"/>
                  </a:lnTo>
                  <a:lnTo>
                    <a:pt x="2014" y="1722"/>
                  </a:lnTo>
                  <a:lnTo>
                    <a:pt x="2121" y="2015"/>
                  </a:lnTo>
                  <a:lnTo>
                    <a:pt x="2137" y="2052"/>
                  </a:lnTo>
                  <a:lnTo>
                    <a:pt x="2159" y="2085"/>
                  </a:lnTo>
                  <a:lnTo>
                    <a:pt x="2185" y="2116"/>
                  </a:lnTo>
                  <a:lnTo>
                    <a:pt x="2213" y="2142"/>
                  </a:lnTo>
                  <a:lnTo>
                    <a:pt x="2149" y="2200"/>
                  </a:lnTo>
                  <a:lnTo>
                    <a:pt x="2081" y="2254"/>
                  </a:lnTo>
                  <a:lnTo>
                    <a:pt x="2009" y="2304"/>
                  </a:lnTo>
                  <a:lnTo>
                    <a:pt x="1934" y="2347"/>
                  </a:lnTo>
                  <a:lnTo>
                    <a:pt x="1856" y="2387"/>
                  </a:lnTo>
                  <a:lnTo>
                    <a:pt x="1776" y="2420"/>
                  </a:lnTo>
                  <a:lnTo>
                    <a:pt x="1693" y="2447"/>
                  </a:lnTo>
                  <a:lnTo>
                    <a:pt x="1609" y="2470"/>
                  </a:lnTo>
                  <a:lnTo>
                    <a:pt x="1521" y="2484"/>
                  </a:lnTo>
                  <a:lnTo>
                    <a:pt x="1432" y="2494"/>
                  </a:lnTo>
                  <a:lnTo>
                    <a:pt x="1343" y="2498"/>
                  </a:lnTo>
                  <a:lnTo>
                    <a:pt x="1323" y="2497"/>
                  </a:lnTo>
                  <a:lnTo>
                    <a:pt x="1302" y="2495"/>
                  </a:lnTo>
                  <a:lnTo>
                    <a:pt x="1147" y="2793"/>
                  </a:lnTo>
                  <a:lnTo>
                    <a:pt x="1129" y="2819"/>
                  </a:lnTo>
                  <a:lnTo>
                    <a:pt x="1110" y="2842"/>
                  </a:lnTo>
                  <a:lnTo>
                    <a:pt x="1086" y="2859"/>
                  </a:lnTo>
                  <a:lnTo>
                    <a:pt x="1060" y="2871"/>
                  </a:lnTo>
                  <a:lnTo>
                    <a:pt x="1033" y="2880"/>
                  </a:lnTo>
                  <a:lnTo>
                    <a:pt x="1005" y="2884"/>
                  </a:lnTo>
                  <a:lnTo>
                    <a:pt x="975" y="2884"/>
                  </a:lnTo>
                  <a:lnTo>
                    <a:pt x="945" y="2876"/>
                  </a:lnTo>
                  <a:lnTo>
                    <a:pt x="917" y="2865"/>
                  </a:lnTo>
                  <a:lnTo>
                    <a:pt x="882" y="2847"/>
                  </a:lnTo>
                  <a:lnTo>
                    <a:pt x="628" y="3331"/>
                  </a:lnTo>
                  <a:lnTo>
                    <a:pt x="606" y="3368"/>
                  </a:lnTo>
                  <a:lnTo>
                    <a:pt x="577" y="3402"/>
                  </a:lnTo>
                  <a:lnTo>
                    <a:pt x="546" y="3432"/>
                  </a:lnTo>
                  <a:lnTo>
                    <a:pt x="512" y="3457"/>
                  </a:lnTo>
                  <a:lnTo>
                    <a:pt x="473" y="3478"/>
                  </a:lnTo>
                  <a:lnTo>
                    <a:pt x="433" y="3494"/>
                  </a:lnTo>
                  <a:lnTo>
                    <a:pt x="389" y="3504"/>
                  </a:lnTo>
                  <a:lnTo>
                    <a:pt x="346" y="3509"/>
                  </a:lnTo>
                  <a:lnTo>
                    <a:pt x="303" y="3508"/>
                  </a:lnTo>
                  <a:lnTo>
                    <a:pt x="261" y="3502"/>
                  </a:lnTo>
                  <a:lnTo>
                    <a:pt x="219" y="3489"/>
                  </a:lnTo>
                  <a:lnTo>
                    <a:pt x="178" y="3471"/>
                  </a:lnTo>
                  <a:lnTo>
                    <a:pt x="140" y="3447"/>
                  </a:lnTo>
                  <a:lnTo>
                    <a:pt x="105" y="3419"/>
                  </a:lnTo>
                  <a:lnTo>
                    <a:pt x="75" y="3388"/>
                  </a:lnTo>
                  <a:lnTo>
                    <a:pt x="51" y="3353"/>
                  </a:lnTo>
                  <a:lnTo>
                    <a:pt x="31" y="3315"/>
                  </a:lnTo>
                  <a:lnTo>
                    <a:pt x="15" y="3275"/>
                  </a:lnTo>
                  <a:lnTo>
                    <a:pt x="5" y="3233"/>
                  </a:lnTo>
                  <a:lnTo>
                    <a:pt x="0" y="3191"/>
                  </a:lnTo>
                  <a:lnTo>
                    <a:pt x="1" y="3148"/>
                  </a:lnTo>
                  <a:lnTo>
                    <a:pt x="7" y="3105"/>
                  </a:lnTo>
                  <a:lnTo>
                    <a:pt x="20" y="3063"/>
                  </a:lnTo>
                  <a:lnTo>
                    <a:pt x="38" y="3022"/>
                  </a:lnTo>
                  <a:lnTo>
                    <a:pt x="292" y="2537"/>
                  </a:lnTo>
                  <a:lnTo>
                    <a:pt x="257" y="2519"/>
                  </a:lnTo>
                  <a:lnTo>
                    <a:pt x="231" y="2502"/>
                  </a:lnTo>
                  <a:lnTo>
                    <a:pt x="209" y="2482"/>
                  </a:lnTo>
                  <a:lnTo>
                    <a:pt x="192" y="2458"/>
                  </a:lnTo>
                  <a:lnTo>
                    <a:pt x="178" y="2432"/>
                  </a:lnTo>
                  <a:lnTo>
                    <a:pt x="169" y="2404"/>
                  </a:lnTo>
                  <a:lnTo>
                    <a:pt x="166" y="2376"/>
                  </a:lnTo>
                  <a:lnTo>
                    <a:pt x="167" y="2347"/>
                  </a:lnTo>
                  <a:lnTo>
                    <a:pt x="173" y="2317"/>
                  </a:lnTo>
                  <a:lnTo>
                    <a:pt x="185" y="2289"/>
                  </a:lnTo>
                  <a:lnTo>
                    <a:pt x="341" y="1991"/>
                  </a:lnTo>
                  <a:lnTo>
                    <a:pt x="289" y="1914"/>
                  </a:lnTo>
                  <a:lnTo>
                    <a:pt x="243" y="1834"/>
                  </a:lnTo>
                  <a:lnTo>
                    <a:pt x="203" y="1753"/>
                  </a:lnTo>
                  <a:lnTo>
                    <a:pt x="169" y="1667"/>
                  </a:lnTo>
                  <a:lnTo>
                    <a:pt x="141" y="1579"/>
                  </a:lnTo>
                  <a:lnTo>
                    <a:pt x="120" y="1490"/>
                  </a:lnTo>
                  <a:lnTo>
                    <a:pt x="105" y="1399"/>
                  </a:lnTo>
                  <a:lnTo>
                    <a:pt x="98" y="1308"/>
                  </a:lnTo>
                  <a:lnTo>
                    <a:pt x="96" y="1215"/>
                  </a:lnTo>
                  <a:lnTo>
                    <a:pt x="101" y="1122"/>
                  </a:lnTo>
                  <a:lnTo>
                    <a:pt x="115" y="1031"/>
                  </a:lnTo>
                  <a:lnTo>
                    <a:pt x="135" y="938"/>
                  </a:lnTo>
                  <a:lnTo>
                    <a:pt x="162" y="846"/>
                  </a:lnTo>
                  <a:lnTo>
                    <a:pt x="195" y="756"/>
                  </a:lnTo>
                  <a:lnTo>
                    <a:pt x="239" y="668"/>
                  </a:lnTo>
                  <a:lnTo>
                    <a:pt x="284" y="588"/>
                  </a:lnTo>
                  <a:lnTo>
                    <a:pt x="335" y="511"/>
                  </a:lnTo>
                  <a:lnTo>
                    <a:pt x="392" y="440"/>
                  </a:lnTo>
                  <a:lnTo>
                    <a:pt x="452" y="373"/>
                  </a:lnTo>
                  <a:lnTo>
                    <a:pt x="518" y="311"/>
                  </a:lnTo>
                  <a:lnTo>
                    <a:pt x="587" y="254"/>
                  </a:lnTo>
                  <a:lnTo>
                    <a:pt x="660" y="202"/>
                  </a:lnTo>
                  <a:lnTo>
                    <a:pt x="737" y="157"/>
                  </a:lnTo>
                  <a:lnTo>
                    <a:pt x="816" y="116"/>
                  </a:lnTo>
                  <a:lnTo>
                    <a:pt x="898" y="81"/>
                  </a:lnTo>
                  <a:lnTo>
                    <a:pt x="984" y="52"/>
                  </a:lnTo>
                  <a:lnTo>
                    <a:pt x="1071" y="29"/>
                  </a:lnTo>
                  <a:lnTo>
                    <a:pt x="1160" y="13"/>
                  </a:lnTo>
                  <a:lnTo>
                    <a:pt x="1252" y="2"/>
                  </a:lnTo>
                  <a:lnTo>
                    <a:pt x="1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15" name="Shape 8215"/>
            <p:cNvSpPr/>
            <p:nvPr/>
          </p:nvSpPr>
          <p:spPr>
            <a:xfrm>
              <a:off x="2717" y="2191"/>
              <a:ext cx="1493" cy="792"/>
            </a:xfrm>
            <a:custGeom>
              <a:avLst/>
              <a:gdLst/>
              <a:ahLst/>
              <a:cxnLst/>
              <a:rect l="0" t="0" r="0" b="0"/>
              <a:pathLst>
                <a:path w="2986" h="1583" extrusionOk="0">
                  <a:moveTo>
                    <a:pt x="1884" y="0"/>
                  </a:moveTo>
                  <a:lnTo>
                    <a:pt x="1915" y="1"/>
                  </a:lnTo>
                  <a:lnTo>
                    <a:pt x="1944" y="8"/>
                  </a:lnTo>
                  <a:lnTo>
                    <a:pt x="1971" y="23"/>
                  </a:lnTo>
                  <a:lnTo>
                    <a:pt x="1995" y="42"/>
                  </a:lnTo>
                  <a:lnTo>
                    <a:pt x="2013" y="67"/>
                  </a:lnTo>
                  <a:lnTo>
                    <a:pt x="2195" y="356"/>
                  </a:lnTo>
                  <a:lnTo>
                    <a:pt x="2513" y="352"/>
                  </a:lnTo>
                  <a:lnTo>
                    <a:pt x="2539" y="322"/>
                  </a:lnTo>
                  <a:lnTo>
                    <a:pt x="2568" y="296"/>
                  </a:lnTo>
                  <a:lnTo>
                    <a:pt x="2602" y="274"/>
                  </a:lnTo>
                  <a:lnTo>
                    <a:pt x="2639" y="258"/>
                  </a:lnTo>
                  <a:lnTo>
                    <a:pt x="2680" y="248"/>
                  </a:lnTo>
                  <a:lnTo>
                    <a:pt x="2722" y="245"/>
                  </a:lnTo>
                  <a:lnTo>
                    <a:pt x="2724" y="245"/>
                  </a:lnTo>
                  <a:lnTo>
                    <a:pt x="2766" y="248"/>
                  </a:lnTo>
                  <a:lnTo>
                    <a:pt x="2807" y="258"/>
                  </a:lnTo>
                  <a:lnTo>
                    <a:pt x="2844" y="273"/>
                  </a:lnTo>
                  <a:lnTo>
                    <a:pt x="2878" y="295"/>
                  </a:lnTo>
                  <a:lnTo>
                    <a:pt x="2908" y="321"/>
                  </a:lnTo>
                  <a:lnTo>
                    <a:pt x="2935" y="352"/>
                  </a:lnTo>
                  <a:lnTo>
                    <a:pt x="2956" y="385"/>
                  </a:lnTo>
                  <a:lnTo>
                    <a:pt x="2972" y="424"/>
                  </a:lnTo>
                  <a:lnTo>
                    <a:pt x="2982" y="463"/>
                  </a:lnTo>
                  <a:lnTo>
                    <a:pt x="2986" y="507"/>
                  </a:lnTo>
                  <a:lnTo>
                    <a:pt x="2982" y="549"/>
                  </a:lnTo>
                  <a:lnTo>
                    <a:pt x="2972" y="588"/>
                  </a:lnTo>
                  <a:lnTo>
                    <a:pt x="2956" y="625"/>
                  </a:lnTo>
                  <a:lnTo>
                    <a:pt x="2935" y="660"/>
                  </a:lnTo>
                  <a:lnTo>
                    <a:pt x="2909" y="690"/>
                  </a:lnTo>
                  <a:lnTo>
                    <a:pt x="2880" y="717"/>
                  </a:lnTo>
                  <a:lnTo>
                    <a:pt x="2845" y="738"/>
                  </a:lnTo>
                  <a:lnTo>
                    <a:pt x="2808" y="754"/>
                  </a:lnTo>
                  <a:lnTo>
                    <a:pt x="2769" y="764"/>
                  </a:lnTo>
                  <a:lnTo>
                    <a:pt x="2726" y="767"/>
                  </a:lnTo>
                  <a:lnTo>
                    <a:pt x="2725" y="767"/>
                  </a:lnTo>
                  <a:lnTo>
                    <a:pt x="2724" y="767"/>
                  </a:lnTo>
                  <a:lnTo>
                    <a:pt x="2683" y="765"/>
                  </a:lnTo>
                  <a:lnTo>
                    <a:pt x="2645" y="755"/>
                  </a:lnTo>
                  <a:lnTo>
                    <a:pt x="2609" y="742"/>
                  </a:lnTo>
                  <a:lnTo>
                    <a:pt x="2577" y="722"/>
                  </a:lnTo>
                  <a:lnTo>
                    <a:pt x="2547" y="698"/>
                  </a:lnTo>
                  <a:lnTo>
                    <a:pt x="2521" y="670"/>
                  </a:lnTo>
                  <a:lnTo>
                    <a:pt x="2499" y="639"/>
                  </a:lnTo>
                  <a:lnTo>
                    <a:pt x="2118" y="643"/>
                  </a:lnTo>
                  <a:lnTo>
                    <a:pt x="2090" y="641"/>
                  </a:lnTo>
                  <a:lnTo>
                    <a:pt x="2062" y="633"/>
                  </a:lnTo>
                  <a:lnTo>
                    <a:pt x="2037" y="618"/>
                  </a:lnTo>
                  <a:lnTo>
                    <a:pt x="2015" y="599"/>
                  </a:lnTo>
                  <a:lnTo>
                    <a:pt x="1996" y="575"/>
                  </a:lnTo>
                  <a:lnTo>
                    <a:pt x="1912" y="442"/>
                  </a:lnTo>
                  <a:lnTo>
                    <a:pt x="1426" y="1501"/>
                  </a:lnTo>
                  <a:lnTo>
                    <a:pt x="1413" y="1524"/>
                  </a:lnTo>
                  <a:lnTo>
                    <a:pt x="1394" y="1544"/>
                  </a:lnTo>
                  <a:lnTo>
                    <a:pt x="1373" y="1561"/>
                  </a:lnTo>
                  <a:lnTo>
                    <a:pt x="1350" y="1573"/>
                  </a:lnTo>
                  <a:lnTo>
                    <a:pt x="1324" y="1581"/>
                  </a:lnTo>
                  <a:lnTo>
                    <a:pt x="1297" y="1583"/>
                  </a:lnTo>
                  <a:lnTo>
                    <a:pt x="1291" y="1583"/>
                  </a:lnTo>
                  <a:lnTo>
                    <a:pt x="1262" y="1580"/>
                  </a:lnTo>
                  <a:lnTo>
                    <a:pt x="1236" y="1570"/>
                  </a:lnTo>
                  <a:lnTo>
                    <a:pt x="1213" y="1556"/>
                  </a:lnTo>
                  <a:lnTo>
                    <a:pt x="1192" y="1538"/>
                  </a:lnTo>
                  <a:lnTo>
                    <a:pt x="1174" y="1515"/>
                  </a:lnTo>
                  <a:lnTo>
                    <a:pt x="1162" y="1489"/>
                  </a:lnTo>
                  <a:lnTo>
                    <a:pt x="959" y="927"/>
                  </a:lnTo>
                  <a:lnTo>
                    <a:pt x="485" y="927"/>
                  </a:lnTo>
                  <a:lnTo>
                    <a:pt x="461" y="959"/>
                  </a:lnTo>
                  <a:lnTo>
                    <a:pt x="434" y="988"/>
                  </a:lnTo>
                  <a:lnTo>
                    <a:pt x="402" y="1011"/>
                  </a:lnTo>
                  <a:lnTo>
                    <a:pt x="367" y="1030"/>
                  </a:lnTo>
                  <a:lnTo>
                    <a:pt x="329" y="1042"/>
                  </a:lnTo>
                  <a:lnTo>
                    <a:pt x="288" y="1049"/>
                  </a:lnTo>
                  <a:lnTo>
                    <a:pt x="276" y="1052"/>
                  </a:lnTo>
                  <a:lnTo>
                    <a:pt x="262" y="1053"/>
                  </a:lnTo>
                  <a:lnTo>
                    <a:pt x="220" y="1049"/>
                  </a:lnTo>
                  <a:lnTo>
                    <a:pt x="180" y="1039"/>
                  </a:lnTo>
                  <a:lnTo>
                    <a:pt x="143" y="1025"/>
                  </a:lnTo>
                  <a:lnTo>
                    <a:pt x="108" y="1002"/>
                  </a:lnTo>
                  <a:lnTo>
                    <a:pt x="77" y="976"/>
                  </a:lnTo>
                  <a:lnTo>
                    <a:pt x="51" y="947"/>
                  </a:lnTo>
                  <a:lnTo>
                    <a:pt x="30" y="912"/>
                  </a:lnTo>
                  <a:lnTo>
                    <a:pt x="14" y="874"/>
                  </a:lnTo>
                  <a:lnTo>
                    <a:pt x="4" y="834"/>
                  </a:lnTo>
                  <a:lnTo>
                    <a:pt x="0" y="791"/>
                  </a:lnTo>
                  <a:lnTo>
                    <a:pt x="4" y="749"/>
                  </a:lnTo>
                  <a:lnTo>
                    <a:pt x="14" y="709"/>
                  </a:lnTo>
                  <a:lnTo>
                    <a:pt x="30" y="671"/>
                  </a:lnTo>
                  <a:lnTo>
                    <a:pt x="51" y="636"/>
                  </a:lnTo>
                  <a:lnTo>
                    <a:pt x="77" y="607"/>
                  </a:lnTo>
                  <a:lnTo>
                    <a:pt x="108" y="581"/>
                  </a:lnTo>
                  <a:lnTo>
                    <a:pt x="143" y="559"/>
                  </a:lnTo>
                  <a:lnTo>
                    <a:pt x="180" y="544"/>
                  </a:lnTo>
                  <a:lnTo>
                    <a:pt x="220" y="534"/>
                  </a:lnTo>
                  <a:lnTo>
                    <a:pt x="262" y="530"/>
                  </a:lnTo>
                  <a:lnTo>
                    <a:pt x="276" y="531"/>
                  </a:lnTo>
                  <a:lnTo>
                    <a:pt x="288" y="533"/>
                  </a:lnTo>
                  <a:lnTo>
                    <a:pt x="327" y="540"/>
                  </a:lnTo>
                  <a:lnTo>
                    <a:pt x="362" y="551"/>
                  </a:lnTo>
                  <a:lnTo>
                    <a:pt x="396" y="567"/>
                  </a:lnTo>
                  <a:lnTo>
                    <a:pt x="427" y="588"/>
                  </a:lnTo>
                  <a:lnTo>
                    <a:pt x="453" y="613"/>
                  </a:lnTo>
                  <a:lnTo>
                    <a:pt x="476" y="643"/>
                  </a:lnTo>
                  <a:lnTo>
                    <a:pt x="1059" y="643"/>
                  </a:lnTo>
                  <a:lnTo>
                    <a:pt x="1088" y="645"/>
                  </a:lnTo>
                  <a:lnTo>
                    <a:pt x="1116" y="654"/>
                  </a:lnTo>
                  <a:lnTo>
                    <a:pt x="1141" y="667"/>
                  </a:lnTo>
                  <a:lnTo>
                    <a:pt x="1162" y="687"/>
                  </a:lnTo>
                  <a:lnTo>
                    <a:pt x="1181" y="709"/>
                  </a:lnTo>
                  <a:lnTo>
                    <a:pt x="1193" y="737"/>
                  </a:lnTo>
                  <a:lnTo>
                    <a:pt x="1313" y="1065"/>
                  </a:lnTo>
                  <a:lnTo>
                    <a:pt x="1764" y="83"/>
                  </a:lnTo>
                  <a:lnTo>
                    <a:pt x="1780" y="57"/>
                  </a:lnTo>
                  <a:lnTo>
                    <a:pt x="1801" y="34"/>
                  </a:lnTo>
                  <a:lnTo>
                    <a:pt x="1826" y="17"/>
                  </a:lnTo>
                  <a:lnTo>
                    <a:pt x="1854" y="5"/>
                  </a:lnTo>
                  <a:lnTo>
                    <a:pt x="18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216" name="Shape 8216"/>
          <p:cNvSpPr/>
          <p:nvPr/>
        </p:nvSpPr>
        <p:spPr>
          <a:xfrm>
            <a:off x="2656974" y="2150102"/>
            <a:ext cx="202662" cy="142836"/>
          </a:xfrm>
          <a:custGeom>
            <a:avLst/>
            <a:gdLst/>
            <a:ahLst/>
            <a:cxnLst/>
            <a:rect l="0" t="0" r="0" b="0"/>
            <a:pathLst>
              <a:path w="4126" h="2908" extrusionOk="0">
                <a:moveTo>
                  <a:pt x="1362" y="1604"/>
                </a:moveTo>
                <a:lnTo>
                  <a:pt x="1334" y="1606"/>
                </a:lnTo>
                <a:lnTo>
                  <a:pt x="1308" y="1614"/>
                </a:lnTo>
                <a:lnTo>
                  <a:pt x="1284" y="1628"/>
                </a:lnTo>
                <a:lnTo>
                  <a:pt x="1261" y="1645"/>
                </a:lnTo>
                <a:lnTo>
                  <a:pt x="1032" y="1874"/>
                </a:lnTo>
                <a:lnTo>
                  <a:pt x="1017" y="1893"/>
                </a:lnTo>
                <a:lnTo>
                  <a:pt x="1008" y="1914"/>
                </a:lnTo>
                <a:lnTo>
                  <a:pt x="1003" y="1937"/>
                </a:lnTo>
                <a:lnTo>
                  <a:pt x="1005" y="1961"/>
                </a:lnTo>
                <a:lnTo>
                  <a:pt x="1011" y="1984"/>
                </a:lnTo>
                <a:lnTo>
                  <a:pt x="1022" y="2004"/>
                </a:lnTo>
                <a:lnTo>
                  <a:pt x="1039" y="2022"/>
                </a:lnTo>
                <a:lnTo>
                  <a:pt x="1059" y="2036"/>
                </a:lnTo>
                <a:lnTo>
                  <a:pt x="1080" y="2043"/>
                </a:lnTo>
                <a:lnTo>
                  <a:pt x="1105" y="2046"/>
                </a:lnTo>
                <a:lnTo>
                  <a:pt x="1265" y="2046"/>
                </a:lnTo>
                <a:lnTo>
                  <a:pt x="1290" y="2118"/>
                </a:lnTo>
                <a:lnTo>
                  <a:pt x="1322" y="2186"/>
                </a:lnTo>
                <a:lnTo>
                  <a:pt x="1358" y="2250"/>
                </a:lnTo>
                <a:lnTo>
                  <a:pt x="1399" y="2310"/>
                </a:lnTo>
                <a:lnTo>
                  <a:pt x="1446" y="2365"/>
                </a:lnTo>
                <a:lnTo>
                  <a:pt x="1496" y="2416"/>
                </a:lnTo>
                <a:lnTo>
                  <a:pt x="1551" y="2464"/>
                </a:lnTo>
                <a:lnTo>
                  <a:pt x="1609" y="2505"/>
                </a:lnTo>
                <a:lnTo>
                  <a:pt x="1671" y="2543"/>
                </a:lnTo>
                <a:lnTo>
                  <a:pt x="1736" y="2574"/>
                </a:lnTo>
                <a:lnTo>
                  <a:pt x="1804" y="2600"/>
                </a:lnTo>
                <a:lnTo>
                  <a:pt x="1875" y="2621"/>
                </a:lnTo>
                <a:lnTo>
                  <a:pt x="1949" y="2636"/>
                </a:lnTo>
                <a:lnTo>
                  <a:pt x="2024" y="2646"/>
                </a:lnTo>
                <a:lnTo>
                  <a:pt x="2103" y="2649"/>
                </a:lnTo>
                <a:lnTo>
                  <a:pt x="2182" y="2645"/>
                </a:lnTo>
                <a:lnTo>
                  <a:pt x="2259" y="2636"/>
                </a:lnTo>
                <a:lnTo>
                  <a:pt x="2333" y="2621"/>
                </a:lnTo>
                <a:lnTo>
                  <a:pt x="2404" y="2600"/>
                </a:lnTo>
                <a:lnTo>
                  <a:pt x="2473" y="2573"/>
                </a:lnTo>
                <a:lnTo>
                  <a:pt x="2539" y="2540"/>
                </a:lnTo>
                <a:lnTo>
                  <a:pt x="2602" y="2503"/>
                </a:lnTo>
                <a:lnTo>
                  <a:pt x="2660" y="2460"/>
                </a:lnTo>
                <a:lnTo>
                  <a:pt x="2715" y="2412"/>
                </a:lnTo>
                <a:lnTo>
                  <a:pt x="2765" y="2361"/>
                </a:lnTo>
                <a:lnTo>
                  <a:pt x="2811" y="2304"/>
                </a:lnTo>
                <a:lnTo>
                  <a:pt x="2852" y="2243"/>
                </a:lnTo>
                <a:lnTo>
                  <a:pt x="2889" y="2178"/>
                </a:lnTo>
                <a:lnTo>
                  <a:pt x="2920" y="2110"/>
                </a:lnTo>
                <a:lnTo>
                  <a:pt x="2945" y="2037"/>
                </a:lnTo>
                <a:lnTo>
                  <a:pt x="2950" y="2009"/>
                </a:lnTo>
                <a:lnTo>
                  <a:pt x="2950" y="1982"/>
                </a:lnTo>
                <a:lnTo>
                  <a:pt x="2945" y="1957"/>
                </a:lnTo>
                <a:lnTo>
                  <a:pt x="2935" y="1932"/>
                </a:lnTo>
                <a:lnTo>
                  <a:pt x="2920" y="1911"/>
                </a:lnTo>
                <a:lnTo>
                  <a:pt x="2901" y="1892"/>
                </a:lnTo>
                <a:lnTo>
                  <a:pt x="2879" y="1876"/>
                </a:lnTo>
                <a:lnTo>
                  <a:pt x="2854" y="1865"/>
                </a:lnTo>
                <a:lnTo>
                  <a:pt x="2826" y="1860"/>
                </a:lnTo>
                <a:lnTo>
                  <a:pt x="2799" y="1860"/>
                </a:lnTo>
                <a:lnTo>
                  <a:pt x="2774" y="1865"/>
                </a:lnTo>
                <a:lnTo>
                  <a:pt x="2748" y="1876"/>
                </a:lnTo>
                <a:lnTo>
                  <a:pt x="2727" y="1891"/>
                </a:lnTo>
                <a:lnTo>
                  <a:pt x="2707" y="1909"/>
                </a:lnTo>
                <a:lnTo>
                  <a:pt x="2692" y="1932"/>
                </a:lnTo>
                <a:lnTo>
                  <a:pt x="2682" y="1957"/>
                </a:lnTo>
                <a:lnTo>
                  <a:pt x="2662" y="2012"/>
                </a:lnTo>
                <a:lnTo>
                  <a:pt x="2638" y="2063"/>
                </a:lnTo>
                <a:lnTo>
                  <a:pt x="2612" y="2110"/>
                </a:lnTo>
                <a:lnTo>
                  <a:pt x="2582" y="2152"/>
                </a:lnTo>
                <a:lnTo>
                  <a:pt x="2548" y="2190"/>
                </a:lnTo>
                <a:lnTo>
                  <a:pt x="2513" y="2225"/>
                </a:lnTo>
                <a:lnTo>
                  <a:pt x="2475" y="2255"/>
                </a:lnTo>
                <a:lnTo>
                  <a:pt x="2435" y="2281"/>
                </a:lnTo>
                <a:lnTo>
                  <a:pt x="2395" y="2304"/>
                </a:lnTo>
                <a:lnTo>
                  <a:pt x="2353" y="2324"/>
                </a:lnTo>
                <a:lnTo>
                  <a:pt x="2311" y="2340"/>
                </a:lnTo>
                <a:lnTo>
                  <a:pt x="2269" y="2352"/>
                </a:lnTo>
                <a:lnTo>
                  <a:pt x="2226" y="2362"/>
                </a:lnTo>
                <a:lnTo>
                  <a:pt x="2184" y="2369"/>
                </a:lnTo>
                <a:lnTo>
                  <a:pt x="2143" y="2372"/>
                </a:lnTo>
                <a:lnTo>
                  <a:pt x="2103" y="2374"/>
                </a:lnTo>
                <a:lnTo>
                  <a:pt x="2059" y="2372"/>
                </a:lnTo>
                <a:lnTo>
                  <a:pt x="2013" y="2367"/>
                </a:lnTo>
                <a:lnTo>
                  <a:pt x="1967" y="2360"/>
                </a:lnTo>
                <a:lnTo>
                  <a:pt x="1920" y="2347"/>
                </a:lnTo>
                <a:lnTo>
                  <a:pt x="1874" y="2331"/>
                </a:lnTo>
                <a:lnTo>
                  <a:pt x="1828" y="2311"/>
                </a:lnTo>
                <a:lnTo>
                  <a:pt x="1783" y="2287"/>
                </a:lnTo>
                <a:lnTo>
                  <a:pt x="1739" y="2258"/>
                </a:lnTo>
                <a:lnTo>
                  <a:pt x="1697" y="2226"/>
                </a:lnTo>
                <a:lnTo>
                  <a:pt x="1659" y="2188"/>
                </a:lnTo>
                <a:lnTo>
                  <a:pt x="1622" y="2146"/>
                </a:lnTo>
                <a:lnTo>
                  <a:pt x="1590" y="2098"/>
                </a:lnTo>
                <a:lnTo>
                  <a:pt x="1561" y="2046"/>
                </a:lnTo>
                <a:lnTo>
                  <a:pt x="1619" y="2046"/>
                </a:lnTo>
                <a:lnTo>
                  <a:pt x="1642" y="2043"/>
                </a:lnTo>
                <a:lnTo>
                  <a:pt x="1664" y="2036"/>
                </a:lnTo>
                <a:lnTo>
                  <a:pt x="1684" y="2022"/>
                </a:lnTo>
                <a:lnTo>
                  <a:pt x="1700" y="2004"/>
                </a:lnTo>
                <a:lnTo>
                  <a:pt x="1711" y="1984"/>
                </a:lnTo>
                <a:lnTo>
                  <a:pt x="1717" y="1961"/>
                </a:lnTo>
                <a:lnTo>
                  <a:pt x="1719" y="1937"/>
                </a:lnTo>
                <a:lnTo>
                  <a:pt x="1715" y="1914"/>
                </a:lnTo>
                <a:lnTo>
                  <a:pt x="1705" y="1893"/>
                </a:lnTo>
                <a:lnTo>
                  <a:pt x="1690" y="1874"/>
                </a:lnTo>
                <a:lnTo>
                  <a:pt x="1461" y="1645"/>
                </a:lnTo>
                <a:lnTo>
                  <a:pt x="1439" y="1628"/>
                </a:lnTo>
                <a:lnTo>
                  <a:pt x="1414" y="1614"/>
                </a:lnTo>
                <a:lnTo>
                  <a:pt x="1388" y="1606"/>
                </a:lnTo>
                <a:lnTo>
                  <a:pt x="1362" y="1604"/>
                </a:lnTo>
                <a:close/>
                <a:moveTo>
                  <a:pt x="2066" y="644"/>
                </a:moveTo>
                <a:lnTo>
                  <a:pt x="1987" y="648"/>
                </a:lnTo>
                <a:lnTo>
                  <a:pt x="1910" y="657"/>
                </a:lnTo>
                <a:lnTo>
                  <a:pt x="1836" y="673"/>
                </a:lnTo>
                <a:lnTo>
                  <a:pt x="1765" y="694"/>
                </a:lnTo>
                <a:lnTo>
                  <a:pt x="1696" y="720"/>
                </a:lnTo>
                <a:lnTo>
                  <a:pt x="1630" y="753"/>
                </a:lnTo>
                <a:lnTo>
                  <a:pt x="1567" y="790"/>
                </a:lnTo>
                <a:lnTo>
                  <a:pt x="1510" y="833"/>
                </a:lnTo>
                <a:lnTo>
                  <a:pt x="1454" y="881"/>
                </a:lnTo>
                <a:lnTo>
                  <a:pt x="1404" y="933"/>
                </a:lnTo>
                <a:lnTo>
                  <a:pt x="1358" y="989"/>
                </a:lnTo>
                <a:lnTo>
                  <a:pt x="1317" y="1051"/>
                </a:lnTo>
                <a:lnTo>
                  <a:pt x="1280" y="1116"/>
                </a:lnTo>
                <a:lnTo>
                  <a:pt x="1249" y="1185"/>
                </a:lnTo>
                <a:lnTo>
                  <a:pt x="1224" y="1257"/>
                </a:lnTo>
                <a:lnTo>
                  <a:pt x="1219" y="1284"/>
                </a:lnTo>
                <a:lnTo>
                  <a:pt x="1219" y="1311"/>
                </a:lnTo>
                <a:lnTo>
                  <a:pt x="1224" y="1337"/>
                </a:lnTo>
                <a:lnTo>
                  <a:pt x="1234" y="1361"/>
                </a:lnTo>
                <a:lnTo>
                  <a:pt x="1249" y="1384"/>
                </a:lnTo>
                <a:lnTo>
                  <a:pt x="1268" y="1402"/>
                </a:lnTo>
                <a:lnTo>
                  <a:pt x="1290" y="1417"/>
                </a:lnTo>
                <a:lnTo>
                  <a:pt x="1315" y="1429"/>
                </a:lnTo>
                <a:lnTo>
                  <a:pt x="1343" y="1434"/>
                </a:lnTo>
                <a:lnTo>
                  <a:pt x="1370" y="1434"/>
                </a:lnTo>
                <a:lnTo>
                  <a:pt x="1397" y="1429"/>
                </a:lnTo>
                <a:lnTo>
                  <a:pt x="1421" y="1417"/>
                </a:lnTo>
                <a:lnTo>
                  <a:pt x="1443" y="1404"/>
                </a:lnTo>
                <a:lnTo>
                  <a:pt x="1462" y="1385"/>
                </a:lnTo>
                <a:lnTo>
                  <a:pt x="1477" y="1362"/>
                </a:lnTo>
                <a:lnTo>
                  <a:pt x="1487" y="1336"/>
                </a:lnTo>
                <a:lnTo>
                  <a:pt x="1507" y="1281"/>
                </a:lnTo>
                <a:lnTo>
                  <a:pt x="1531" y="1230"/>
                </a:lnTo>
                <a:lnTo>
                  <a:pt x="1557" y="1183"/>
                </a:lnTo>
                <a:lnTo>
                  <a:pt x="1587" y="1141"/>
                </a:lnTo>
                <a:lnTo>
                  <a:pt x="1621" y="1103"/>
                </a:lnTo>
                <a:lnTo>
                  <a:pt x="1656" y="1070"/>
                </a:lnTo>
                <a:lnTo>
                  <a:pt x="1694" y="1040"/>
                </a:lnTo>
                <a:lnTo>
                  <a:pt x="1734" y="1012"/>
                </a:lnTo>
                <a:lnTo>
                  <a:pt x="1774" y="989"/>
                </a:lnTo>
                <a:lnTo>
                  <a:pt x="1816" y="971"/>
                </a:lnTo>
                <a:lnTo>
                  <a:pt x="1858" y="954"/>
                </a:lnTo>
                <a:lnTo>
                  <a:pt x="1900" y="942"/>
                </a:lnTo>
                <a:lnTo>
                  <a:pt x="1943" y="932"/>
                </a:lnTo>
                <a:lnTo>
                  <a:pt x="1986" y="924"/>
                </a:lnTo>
                <a:lnTo>
                  <a:pt x="2026" y="921"/>
                </a:lnTo>
                <a:lnTo>
                  <a:pt x="2066" y="919"/>
                </a:lnTo>
                <a:lnTo>
                  <a:pt x="2110" y="921"/>
                </a:lnTo>
                <a:lnTo>
                  <a:pt x="2156" y="926"/>
                </a:lnTo>
                <a:lnTo>
                  <a:pt x="2202" y="934"/>
                </a:lnTo>
                <a:lnTo>
                  <a:pt x="2249" y="947"/>
                </a:lnTo>
                <a:lnTo>
                  <a:pt x="2295" y="962"/>
                </a:lnTo>
                <a:lnTo>
                  <a:pt x="2341" y="982"/>
                </a:lnTo>
                <a:lnTo>
                  <a:pt x="2386" y="1006"/>
                </a:lnTo>
                <a:lnTo>
                  <a:pt x="2430" y="1034"/>
                </a:lnTo>
                <a:lnTo>
                  <a:pt x="2472" y="1067"/>
                </a:lnTo>
                <a:lnTo>
                  <a:pt x="2510" y="1105"/>
                </a:lnTo>
                <a:lnTo>
                  <a:pt x="2547" y="1147"/>
                </a:lnTo>
                <a:lnTo>
                  <a:pt x="2579" y="1195"/>
                </a:lnTo>
                <a:lnTo>
                  <a:pt x="2608" y="1247"/>
                </a:lnTo>
                <a:lnTo>
                  <a:pt x="2551" y="1247"/>
                </a:lnTo>
                <a:lnTo>
                  <a:pt x="2527" y="1250"/>
                </a:lnTo>
                <a:lnTo>
                  <a:pt x="2505" y="1259"/>
                </a:lnTo>
                <a:lnTo>
                  <a:pt x="2485" y="1271"/>
                </a:lnTo>
                <a:lnTo>
                  <a:pt x="2469" y="1289"/>
                </a:lnTo>
                <a:lnTo>
                  <a:pt x="2458" y="1310"/>
                </a:lnTo>
                <a:lnTo>
                  <a:pt x="2452" y="1332"/>
                </a:lnTo>
                <a:lnTo>
                  <a:pt x="2450" y="1356"/>
                </a:lnTo>
                <a:lnTo>
                  <a:pt x="2454" y="1380"/>
                </a:lnTo>
                <a:lnTo>
                  <a:pt x="2464" y="1401"/>
                </a:lnTo>
                <a:lnTo>
                  <a:pt x="2479" y="1420"/>
                </a:lnTo>
                <a:lnTo>
                  <a:pt x="2708" y="1649"/>
                </a:lnTo>
                <a:lnTo>
                  <a:pt x="2730" y="1667"/>
                </a:lnTo>
                <a:lnTo>
                  <a:pt x="2755" y="1679"/>
                </a:lnTo>
                <a:lnTo>
                  <a:pt x="2781" y="1687"/>
                </a:lnTo>
                <a:lnTo>
                  <a:pt x="2807" y="1689"/>
                </a:lnTo>
                <a:lnTo>
                  <a:pt x="2835" y="1687"/>
                </a:lnTo>
                <a:lnTo>
                  <a:pt x="2861" y="1679"/>
                </a:lnTo>
                <a:lnTo>
                  <a:pt x="2885" y="1667"/>
                </a:lnTo>
                <a:lnTo>
                  <a:pt x="2908" y="1649"/>
                </a:lnTo>
                <a:lnTo>
                  <a:pt x="3137" y="1420"/>
                </a:lnTo>
                <a:lnTo>
                  <a:pt x="3151" y="1401"/>
                </a:lnTo>
                <a:lnTo>
                  <a:pt x="3161" y="1380"/>
                </a:lnTo>
                <a:lnTo>
                  <a:pt x="3166" y="1356"/>
                </a:lnTo>
                <a:lnTo>
                  <a:pt x="3164" y="1332"/>
                </a:lnTo>
                <a:lnTo>
                  <a:pt x="3158" y="1310"/>
                </a:lnTo>
                <a:lnTo>
                  <a:pt x="3147" y="1289"/>
                </a:lnTo>
                <a:lnTo>
                  <a:pt x="3131" y="1271"/>
                </a:lnTo>
                <a:lnTo>
                  <a:pt x="3111" y="1259"/>
                </a:lnTo>
                <a:lnTo>
                  <a:pt x="3089" y="1250"/>
                </a:lnTo>
                <a:lnTo>
                  <a:pt x="3064" y="1247"/>
                </a:lnTo>
                <a:lnTo>
                  <a:pt x="2904" y="1247"/>
                </a:lnTo>
                <a:lnTo>
                  <a:pt x="2879" y="1176"/>
                </a:lnTo>
                <a:lnTo>
                  <a:pt x="2847" y="1108"/>
                </a:lnTo>
                <a:lnTo>
                  <a:pt x="2811" y="1045"/>
                </a:lnTo>
                <a:lnTo>
                  <a:pt x="2770" y="984"/>
                </a:lnTo>
                <a:lnTo>
                  <a:pt x="2723" y="928"/>
                </a:lnTo>
                <a:lnTo>
                  <a:pt x="2673" y="877"/>
                </a:lnTo>
                <a:lnTo>
                  <a:pt x="2618" y="831"/>
                </a:lnTo>
                <a:lnTo>
                  <a:pt x="2561" y="788"/>
                </a:lnTo>
                <a:lnTo>
                  <a:pt x="2498" y="752"/>
                </a:lnTo>
                <a:lnTo>
                  <a:pt x="2433" y="719"/>
                </a:lnTo>
                <a:lnTo>
                  <a:pt x="2365" y="693"/>
                </a:lnTo>
                <a:lnTo>
                  <a:pt x="2294" y="672"/>
                </a:lnTo>
                <a:lnTo>
                  <a:pt x="2220" y="657"/>
                </a:lnTo>
                <a:lnTo>
                  <a:pt x="2145" y="648"/>
                </a:lnTo>
                <a:lnTo>
                  <a:pt x="2066" y="644"/>
                </a:lnTo>
                <a:close/>
                <a:moveTo>
                  <a:pt x="1929" y="0"/>
                </a:moveTo>
                <a:lnTo>
                  <a:pt x="2031" y="3"/>
                </a:lnTo>
                <a:lnTo>
                  <a:pt x="2128" y="16"/>
                </a:lnTo>
                <a:lnTo>
                  <a:pt x="2225" y="35"/>
                </a:lnTo>
                <a:lnTo>
                  <a:pt x="2318" y="61"/>
                </a:lnTo>
                <a:lnTo>
                  <a:pt x="2408" y="95"/>
                </a:lnTo>
                <a:lnTo>
                  <a:pt x="2494" y="135"/>
                </a:lnTo>
                <a:lnTo>
                  <a:pt x="2577" y="181"/>
                </a:lnTo>
                <a:lnTo>
                  <a:pt x="2656" y="232"/>
                </a:lnTo>
                <a:lnTo>
                  <a:pt x="2730" y="291"/>
                </a:lnTo>
                <a:lnTo>
                  <a:pt x="2800" y="354"/>
                </a:lnTo>
                <a:lnTo>
                  <a:pt x="2865" y="423"/>
                </a:lnTo>
                <a:lnTo>
                  <a:pt x="2925" y="495"/>
                </a:lnTo>
                <a:lnTo>
                  <a:pt x="2979" y="573"/>
                </a:lnTo>
                <a:lnTo>
                  <a:pt x="3027" y="654"/>
                </a:lnTo>
                <a:lnTo>
                  <a:pt x="3069" y="739"/>
                </a:lnTo>
                <a:lnTo>
                  <a:pt x="3104" y="828"/>
                </a:lnTo>
                <a:lnTo>
                  <a:pt x="3133" y="919"/>
                </a:lnTo>
                <a:lnTo>
                  <a:pt x="3156" y="1014"/>
                </a:lnTo>
                <a:lnTo>
                  <a:pt x="3178" y="1013"/>
                </a:lnTo>
                <a:lnTo>
                  <a:pt x="3265" y="1017"/>
                </a:lnTo>
                <a:lnTo>
                  <a:pt x="3349" y="1029"/>
                </a:lnTo>
                <a:lnTo>
                  <a:pt x="3430" y="1047"/>
                </a:lnTo>
                <a:lnTo>
                  <a:pt x="3509" y="1073"/>
                </a:lnTo>
                <a:lnTo>
                  <a:pt x="3584" y="1105"/>
                </a:lnTo>
                <a:lnTo>
                  <a:pt x="3657" y="1143"/>
                </a:lnTo>
                <a:lnTo>
                  <a:pt x="3724" y="1187"/>
                </a:lnTo>
                <a:lnTo>
                  <a:pt x="3788" y="1236"/>
                </a:lnTo>
                <a:lnTo>
                  <a:pt x="3848" y="1291"/>
                </a:lnTo>
                <a:lnTo>
                  <a:pt x="3903" y="1351"/>
                </a:lnTo>
                <a:lnTo>
                  <a:pt x="3952" y="1415"/>
                </a:lnTo>
                <a:lnTo>
                  <a:pt x="3996" y="1483"/>
                </a:lnTo>
                <a:lnTo>
                  <a:pt x="4035" y="1555"/>
                </a:lnTo>
                <a:lnTo>
                  <a:pt x="4066" y="1630"/>
                </a:lnTo>
                <a:lnTo>
                  <a:pt x="4091" y="1709"/>
                </a:lnTo>
                <a:lnTo>
                  <a:pt x="4110" y="1790"/>
                </a:lnTo>
                <a:lnTo>
                  <a:pt x="4121" y="1874"/>
                </a:lnTo>
                <a:lnTo>
                  <a:pt x="4126" y="1961"/>
                </a:lnTo>
                <a:lnTo>
                  <a:pt x="4121" y="2047"/>
                </a:lnTo>
                <a:lnTo>
                  <a:pt x="4110" y="2131"/>
                </a:lnTo>
                <a:lnTo>
                  <a:pt x="4091" y="2212"/>
                </a:lnTo>
                <a:lnTo>
                  <a:pt x="4066" y="2291"/>
                </a:lnTo>
                <a:lnTo>
                  <a:pt x="4035" y="2366"/>
                </a:lnTo>
                <a:lnTo>
                  <a:pt x="3996" y="2439"/>
                </a:lnTo>
                <a:lnTo>
                  <a:pt x="3952" y="2506"/>
                </a:lnTo>
                <a:lnTo>
                  <a:pt x="3903" y="2571"/>
                </a:lnTo>
                <a:lnTo>
                  <a:pt x="3848" y="2630"/>
                </a:lnTo>
                <a:lnTo>
                  <a:pt x="3788" y="2685"/>
                </a:lnTo>
                <a:lnTo>
                  <a:pt x="3724" y="2734"/>
                </a:lnTo>
                <a:lnTo>
                  <a:pt x="3657" y="2778"/>
                </a:lnTo>
                <a:lnTo>
                  <a:pt x="3584" y="2817"/>
                </a:lnTo>
                <a:lnTo>
                  <a:pt x="3509" y="2848"/>
                </a:lnTo>
                <a:lnTo>
                  <a:pt x="3430" y="2874"/>
                </a:lnTo>
                <a:lnTo>
                  <a:pt x="3349" y="2893"/>
                </a:lnTo>
                <a:lnTo>
                  <a:pt x="3265" y="2904"/>
                </a:lnTo>
                <a:lnTo>
                  <a:pt x="3178" y="2908"/>
                </a:lnTo>
                <a:lnTo>
                  <a:pt x="628" y="2908"/>
                </a:lnTo>
                <a:lnTo>
                  <a:pt x="557" y="2899"/>
                </a:lnTo>
                <a:lnTo>
                  <a:pt x="491" y="2884"/>
                </a:lnTo>
                <a:lnTo>
                  <a:pt x="426" y="2863"/>
                </a:lnTo>
                <a:lnTo>
                  <a:pt x="365" y="2834"/>
                </a:lnTo>
                <a:lnTo>
                  <a:pt x="307" y="2800"/>
                </a:lnTo>
                <a:lnTo>
                  <a:pt x="253" y="2762"/>
                </a:lnTo>
                <a:lnTo>
                  <a:pt x="204" y="2718"/>
                </a:lnTo>
                <a:lnTo>
                  <a:pt x="159" y="2669"/>
                </a:lnTo>
                <a:lnTo>
                  <a:pt x="119" y="2616"/>
                </a:lnTo>
                <a:lnTo>
                  <a:pt x="84" y="2559"/>
                </a:lnTo>
                <a:lnTo>
                  <a:pt x="55" y="2499"/>
                </a:lnTo>
                <a:lnTo>
                  <a:pt x="31" y="2435"/>
                </a:lnTo>
                <a:lnTo>
                  <a:pt x="14" y="2367"/>
                </a:lnTo>
                <a:lnTo>
                  <a:pt x="4" y="2299"/>
                </a:lnTo>
                <a:lnTo>
                  <a:pt x="0" y="2227"/>
                </a:lnTo>
                <a:lnTo>
                  <a:pt x="4" y="2158"/>
                </a:lnTo>
                <a:lnTo>
                  <a:pt x="14" y="2091"/>
                </a:lnTo>
                <a:lnTo>
                  <a:pt x="30" y="2026"/>
                </a:lnTo>
                <a:lnTo>
                  <a:pt x="54" y="1963"/>
                </a:lnTo>
                <a:lnTo>
                  <a:pt x="83" y="1903"/>
                </a:lnTo>
                <a:lnTo>
                  <a:pt x="117" y="1847"/>
                </a:lnTo>
                <a:lnTo>
                  <a:pt x="155" y="1794"/>
                </a:lnTo>
                <a:lnTo>
                  <a:pt x="199" y="1747"/>
                </a:lnTo>
                <a:lnTo>
                  <a:pt x="248" y="1703"/>
                </a:lnTo>
                <a:lnTo>
                  <a:pt x="301" y="1663"/>
                </a:lnTo>
                <a:lnTo>
                  <a:pt x="356" y="1629"/>
                </a:lnTo>
                <a:lnTo>
                  <a:pt x="416" y="1600"/>
                </a:lnTo>
                <a:lnTo>
                  <a:pt x="479" y="1578"/>
                </a:lnTo>
                <a:lnTo>
                  <a:pt x="544" y="1561"/>
                </a:lnTo>
                <a:lnTo>
                  <a:pt x="611" y="1550"/>
                </a:lnTo>
                <a:lnTo>
                  <a:pt x="681" y="1548"/>
                </a:lnTo>
                <a:lnTo>
                  <a:pt x="700" y="1549"/>
                </a:lnTo>
                <a:lnTo>
                  <a:pt x="720" y="1551"/>
                </a:lnTo>
                <a:lnTo>
                  <a:pt x="704" y="1478"/>
                </a:lnTo>
                <a:lnTo>
                  <a:pt x="692" y="1402"/>
                </a:lnTo>
                <a:lnTo>
                  <a:pt x="684" y="1325"/>
                </a:lnTo>
                <a:lnTo>
                  <a:pt x="681" y="1247"/>
                </a:lnTo>
                <a:lnTo>
                  <a:pt x="685" y="1150"/>
                </a:lnTo>
                <a:lnTo>
                  <a:pt x="695" y="1055"/>
                </a:lnTo>
                <a:lnTo>
                  <a:pt x="714" y="961"/>
                </a:lnTo>
                <a:lnTo>
                  <a:pt x="739" y="871"/>
                </a:lnTo>
                <a:lnTo>
                  <a:pt x="770" y="783"/>
                </a:lnTo>
                <a:lnTo>
                  <a:pt x="808" y="699"/>
                </a:lnTo>
                <a:lnTo>
                  <a:pt x="852" y="618"/>
                </a:lnTo>
                <a:lnTo>
                  <a:pt x="901" y="540"/>
                </a:lnTo>
                <a:lnTo>
                  <a:pt x="955" y="466"/>
                </a:lnTo>
                <a:lnTo>
                  <a:pt x="1015" y="397"/>
                </a:lnTo>
                <a:lnTo>
                  <a:pt x="1080" y="334"/>
                </a:lnTo>
                <a:lnTo>
                  <a:pt x="1149" y="274"/>
                </a:lnTo>
                <a:lnTo>
                  <a:pt x="1221" y="220"/>
                </a:lnTo>
                <a:lnTo>
                  <a:pt x="1299" y="170"/>
                </a:lnTo>
                <a:lnTo>
                  <a:pt x="1381" y="126"/>
                </a:lnTo>
                <a:lnTo>
                  <a:pt x="1464" y="88"/>
                </a:lnTo>
                <a:lnTo>
                  <a:pt x="1552" y="57"/>
                </a:lnTo>
                <a:lnTo>
                  <a:pt x="1644" y="33"/>
                </a:lnTo>
                <a:lnTo>
                  <a:pt x="1736" y="15"/>
                </a:lnTo>
                <a:lnTo>
                  <a:pt x="1831" y="3"/>
                </a:lnTo>
                <a:lnTo>
                  <a:pt x="19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217" name="Shape 8217"/>
          <p:cNvGrpSpPr/>
          <p:nvPr/>
        </p:nvGrpSpPr>
        <p:grpSpPr>
          <a:xfrm>
            <a:off x="3182332" y="2115653"/>
            <a:ext cx="204346" cy="211734"/>
            <a:chOff x="2929" y="1940"/>
            <a:chExt cx="2019" cy="2092"/>
          </a:xfrm>
        </p:grpSpPr>
        <p:sp>
          <p:nvSpPr>
            <p:cNvPr id="8218" name="Shape 8218"/>
            <p:cNvSpPr/>
            <p:nvPr/>
          </p:nvSpPr>
          <p:spPr>
            <a:xfrm>
              <a:off x="3639" y="2629"/>
              <a:ext cx="620" cy="621"/>
            </a:xfrm>
            <a:custGeom>
              <a:avLst/>
              <a:gdLst/>
              <a:ahLst/>
              <a:cxnLst/>
              <a:rect l="0" t="0" r="0" b="0"/>
              <a:pathLst>
                <a:path w="1241" h="1241" extrusionOk="0">
                  <a:moveTo>
                    <a:pt x="564" y="0"/>
                  </a:moveTo>
                  <a:lnTo>
                    <a:pt x="578" y="1"/>
                  </a:lnTo>
                  <a:lnTo>
                    <a:pt x="592" y="5"/>
                  </a:lnTo>
                  <a:lnTo>
                    <a:pt x="604" y="14"/>
                  </a:lnTo>
                  <a:lnTo>
                    <a:pt x="614" y="24"/>
                  </a:lnTo>
                  <a:lnTo>
                    <a:pt x="619" y="38"/>
                  </a:lnTo>
                  <a:lnTo>
                    <a:pt x="622" y="52"/>
                  </a:lnTo>
                  <a:lnTo>
                    <a:pt x="622" y="567"/>
                  </a:lnTo>
                  <a:lnTo>
                    <a:pt x="624" y="583"/>
                  </a:lnTo>
                  <a:lnTo>
                    <a:pt x="632" y="597"/>
                  </a:lnTo>
                  <a:lnTo>
                    <a:pt x="643" y="609"/>
                  </a:lnTo>
                  <a:lnTo>
                    <a:pt x="657" y="617"/>
                  </a:lnTo>
                  <a:lnTo>
                    <a:pt x="674" y="619"/>
                  </a:lnTo>
                  <a:lnTo>
                    <a:pt x="1188" y="619"/>
                  </a:lnTo>
                  <a:lnTo>
                    <a:pt x="1203" y="622"/>
                  </a:lnTo>
                  <a:lnTo>
                    <a:pt x="1216" y="627"/>
                  </a:lnTo>
                  <a:lnTo>
                    <a:pt x="1227" y="637"/>
                  </a:lnTo>
                  <a:lnTo>
                    <a:pt x="1236" y="648"/>
                  </a:lnTo>
                  <a:lnTo>
                    <a:pt x="1240" y="662"/>
                  </a:lnTo>
                  <a:lnTo>
                    <a:pt x="1241" y="676"/>
                  </a:lnTo>
                  <a:lnTo>
                    <a:pt x="1231" y="744"/>
                  </a:lnTo>
                  <a:lnTo>
                    <a:pt x="1214" y="807"/>
                  </a:lnTo>
                  <a:lnTo>
                    <a:pt x="1191" y="868"/>
                  </a:lnTo>
                  <a:lnTo>
                    <a:pt x="1162" y="927"/>
                  </a:lnTo>
                  <a:lnTo>
                    <a:pt x="1127" y="981"/>
                  </a:lnTo>
                  <a:lnTo>
                    <a:pt x="1087" y="1031"/>
                  </a:lnTo>
                  <a:lnTo>
                    <a:pt x="1041" y="1078"/>
                  </a:lnTo>
                  <a:lnTo>
                    <a:pt x="992" y="1119"/>
                  </a:lnTo>
                  <a:lnTo>
                    <a:pt x="938" y="1154"/>
                  </a:lnTo>
                  <a:lnTo>
                    <a:pt x="881" y="1185"/>
                  </a:lnTo>
                  <a:lnTo>
                    <a:pt x="820" y="1209"/>
                  </a:lnTo>
                  <a:lnTo>
                    <a:pt x="757" y="1227"/>
                  </a:lnTo>
                  <a:lnTo>
                    <a:pt x="690" y="1237"/>
                  </a:lnTo>
                  <a:lnTo>
                    <a:pt x="622" y="1241"/>
                  </a:lnTo>
                  <a:lnTo>
                    <a:pt x="553" y="1237"/>
                  </a:lnTo>
                  <a:lnTo>
                    <a:pt x="488" y="1227"/>
                  </a:lnTo>
                  <a:lnTo>
                    <a:pt x="425" y="1209"/>
                  </a:lnTo>
                  <a:lnTo>
                    <a:pt x="365" y="1186"/>
                  </a:lnTo>
                  <a:lnTo>
                    <a:pt x="308" y="1156"/>
                  </a:lnTo>
                  <a:lnTo>
                    <a:pt x="254" y="1121"/>
                  </a:lnTo>
                  <a:lnTo>
                    <a:pt x="205" y="1081"/>
                  </a:lnTo>
                  <a:lnTo>
                    <a:pt x="160" y="1036"/>
                  </a:lnTo>
                  <a:lnTo>
                    <a:pt x="119" y="987"/>
                  </a:lnTo>
                  <a:lnTo>
                    <a:pt x="84" y="933"/>
                  </a:lnTo>
                  <a:lnTo>
                    <a:pt x="55" y="876"/>
                  </a:lnTo>
                  <a:lnTo>
                    <a:pt x="32" y="816"/>
                  </a:lnTo>
                  <a:lnTo>
                    <a:pt x="14" y="753"/>
                  </a:lnTo>
                  <a:lnTo>
                    <a:pt x="4" y="686"/>
                  </a:lnTo>
                  <a:lnTo>
                    <a:pt x="0" y="619"/>
                  </a:lnTo>
                  <a:lnTo>
                    <a:pt x="4" y="550"/>
                  </a:lnTo>
                  <a:lnTo>
                    <a:pt x="14" y="484"/>
                  </a:lnTo>
                  <a:lnTo>
                    <a:pt x="32" y="421"/>
                  </a:lnTo>
                  <a:lnTo>
                    <a:pt x="56" y="360"/>
                  </a:lnTo>
                  <a:lnTo>
                    <a:pt x="86" y="302"/>
                  </a:lnTo>
                  <a:lnTo>
                    <a:pt x="122" y="249"/>
                  </a:lnTo>
                  <a:lnTo>
                    <a:pt x="163" y="199"/>
                  </a:lnTo>
                  <a:lnTo>
                    <a:pt x="208" y="154"/>
                  </a:lnTo>
                  <a:lnTo>
                    <a:pt x="259" y="113"/>
                  </a:lnTo>
                  <a:lnTo>
                    <a:pt x="314" y="79"/>
                  </a:lnTo>
                  <a:lnTo>
                    <a:pt x="371" y="49"/>
                  </a:lnTo>
                  <a:lnTo>
                    <a:pt x="434" y="27"/>
                  </a:lnTo>
                  <a:lnTo>
                    <a:pt x="497" y="10"/>
                  </a:lnTo>
                  <a:lnTo>
                    <a:pt x="5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19" name="Shape 8219"/>
            <p:cNvSpPr/>
            <p:nvPr/>
          </p:nvSpPr>
          <p:spPr>
            <a:xfrm>
              <a:off x="4024" y="2595"/>
              <a:ext cx="269" cy="270"/>
            </a:xfrm>
            <a:custGeom>
              <a:avLst/>
              <a:gdLst/>
              <a:ahLst/>
              <a:cxnLst/>
              <a:rect l="0" t="0" r="0" b="0"/>
              <a:pathLst>
                <a:path w="539" h="539" extrusionOk="0">
                  <a:moveTo>
                    <a:pt x="51" y="0"/>
                  </a:moveTo>
                  <a:lnTo>
                    <a:pt x="115" y="10"/>
                  </a:lnTo>
                  <a:lnTo>
                    <a:pt x="176" y="27"/>
                  </a:lnTo>
                  <a:lnTo>
                    <a:pt x="233" y="51"/>
                  </a:lnTo>
                  <a:lnTo>
                    <a:pt x="288" y="80"/>
                  </a:lnTo>
                  <a:lnTo>
                    <a:pt x="337" y="116"/>
                  </a:lnTo>
                  <a:lnTo>
                    <a:pt x="383" y="157"/>
                  </a:lnTo>
                  <a:lnTo>
                    <a:pt x="424" y="202"/>
                  </a:lnTo>
                  <a:lnTo>
                    <a:pt x="459" y="253"/>
                  </a:lnTo>
                  <a:lnTo>
                    <a:pt x="490" y="307"/>
                  </a:lnTo>
                  <a:lnTo>
                    <a:pt x="513" y="365"/>
                  </a:lnTo>
                  <a:lnTo>
                    <a:pt x="529" y="426"/>
                  </a:lnTo>
                  <a:lnTo>
                    <a:pt x="539" y="490"/>
                  </a:lnTo>
                  <a:lnTo>
                    <a:pt x="539" y="502"/>
                  </a:lnTo>
                  <a:lnTo>
                    <a:pt x="534" y="514"/>
                  </a:lnTo>
                  <a:lnTo>
                    <a:pt x="528" y="524"/>
                  </a:lnTo>
                  <a:lnTo>
                    <a:pt x="518" y="533"/>
                  </a:lnTo>
                  <a:lnTo>
                    <a:pt x="506" y="538"/>
                  </a:lnTo>
                  <a:lnTo>
                    <a:pt x="494" y="539"/>
                  </a:lnTo>
                  <a:lnTo>
                    <a:pt x="46" y="539"/>
                  </a:lnTo>
                  <a:lnTo>
                    <a:pt x="28" y="536"/>
                  </a:lnTo>
                  <a:lnTo>
                    <a:pt x="14" y="527"/>
                  </a:lnTo>
                  <a:lnTo>
                    <a:pt x="4" y="511"/>
                  </a:lnTo>
                  <a:lnTo>
                    <a:pt x="0" y="494"/>
                  </a:lnTo>
                  <a:lnTo>
                    <a:pt x="0" y="46"/>
                  </a:lnTo>
                  <a:lnTo>
                    <a:pt x="3" y="33"/>
                  </a:lnTo>
                  <a:lnTo>
                    <a:pt x="8" y="22"/>
                  </a:lnTo>
                  <a:lnTo>
                    <a:pt x="15" y="13"/>
                  </a:lnTo>
                  <a:lnTo>
                    <a:pt x="26" y="5"/>
                  </a:lnTo>
                  <a:lnTo>
                    <a:pt x="38" y="1"/>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0" name="Shape 8220"/>
            <p:cNvSpPr/>
            <p:nvPr/>
          </p:nvSpPr>
          <p:spPr>
            <a:xfrm>
              <a:off x="2929" y="1940"/>
              <a:ext cx="2019" cy="1620"/>
            </a:xfrm>
            <a:custGeom>
              <a:avLst/>
              <a:gdLst/>
              <a:ahLst/>
              <a:cxnLst/>
              <a:rect l="0" t="0" r="0" b="0"/>
              <a:pathLst>
                <a:path w="4037" h="3239" extrusionOk="0">
                  <a:moveTo>
                    <a:pt x="213" y="0"/>
                  </a:moveTo>
                  <a:lnTo>
                    <a:pt x="249" y="5"/>
                  </a:lnTo>
                  <a:lnTo>
                    <a:pt x="282" y="15"/>
                  </a:lnTo>
                  <a:lnTo>
                    <a:pt x="314" y="31"/>
                  </a:lnTo>
                  <a:lnTo>
                    <a:pt x="342" y="52"/>
                  </a:lnTo>
                  <a:lnTo>
                    <a:pt x="366" y="77"/>
                  </a:lnTo>
                  <a:lnTo>
                    <a:pt x="385" y="106"/>
                  </a:lnTo>
                  <a:lnTo>
                    <a:pt x="399" y="139"/>
                  </a:lnTo>
                  <a:lnTo>
                    <a:pt x="408" y="176"/>
                  </a:lnTo>
                  <a:lnTo>
                    <a:pt x="787" y="2830"/>
                  </a:lnTo>
                  <a:lnTo>
                    <a:pt x="3258" y="2830"/>
                  </a:lnTo>
                  <a:lnTo>
                    <a:pt x="3621" y="1060"/>
                  </a:lnTo>
                  <a:lnTo>
                    <a:pt x="1129" y="1060"/>
                  </a:lnTo>
                  <a:lnTo>
                    <a:pt x="1092" y="1057"/>
                  </a:lnTo>
                  <a:lnTo>
                    <a:pt x="1058" y="1047"/>
                  </a:lnTo>
                  <a:lnTo>
                    <a:pt x="1026" y="1032"/>
                  </a:lnTo>
                  <a:lnTo>
                    <a:pt x="997" y="1012"/>
                  </a:lnTo>
                  <a:lnTo>
                    <a:pt x="973" y="988"/>
                  </a:lnTo>
                  <a:lnTo>
                    <a:pt x="952" y="960"/>
                  </a:lnTo>
                  <a:lnTo>
                    <a:pt x="937" y="926"/>
                  </a:lnTo>
                  <a:lnTo>
                    <a:pt x="928" y="892"/>
                  </a:lnTo>
                  <a:lnTo>
                    <a:pt x="924" y="855"/>
                  </a:lnTo>
                  <a:lnTo>
                    <a:pt x="928" y="818"/>
                  </a:lnTo>
                  <a:lnTo>
                    <a:pt x="937" y="784"/>
                  </a:lnTo>
                  <a:lnTo>
                    <a:pt x="952" y="752"/>
                  </a:lnTo>
                  <a:lnTo>
                    <a:pt x="973" y="723"/>
                  </a:lnTo>
                  <a:lnTo>
                    <a:pt x="997" y="699"/>
                  </a:lnTo>
                  <a:lnTo>
                    <a:pt x="1026" y="679"/>
                  </a:lnTo>
                  <a:lnTo>
                    <a:pt x="1058" y="663"/>
                  </a:lnTo>
                  <a:lnTo>
                    <a:pt x="1092" y="654"/>
                  </a:lnTo>
                  <a:lnTo>
                    <a:pt x="1129" y="651"/>
                  </a:lnTo>
                  <a:lnTo>
                    <a:pt x="3652" y="651"/>
                  </a:lnTo>
                  <a:lnTo>
                    <a:pt x="3701" y="654"/>
                  </a:lnTo>
                  <a:lnTo>
                    <a:pt x="3750" y="663"/>
                  </a:lnTo>
                  <a:lnTo>
                    <a:pt x="3796" y="679"/>
                  </a:lnTo>
                  <a:lnTo>
                    <a:pt x="3839" y="699"/>
                  </a:lnTo>
                  <a:lnTo>
                    <a:pt x="3880" y="724"/>
                  </a:lnTo>
                  <a:lnTo>
                    <a:pt x="3916" y="756"/>
                  </a:lnTo>
                  <a:lnTo>
                    <a:pt x="3951" y="792"/>
                  </a:lnTo>
                  <a:lnTo>
                    <a:pt x="3979" y="832"/>
                  </a:lnTo>
                  <a:lnTo>
                    <a:pt x="4003" y="876"/>
                  </a:lnTo>
                  <a:lnTo>
                    <a:pt x="4019" y="920"/>
                  </a:lnTo>
                  <a:lnTo>
                    <a:pt x="4031" y="967"/>
                  </a:lnTo>
                  <a:lnTo>
                    <a:pt x="4037" y="1015"/>
                  </a:lnTo>
                  <a:lnTo>
                    <a:pt x="4036" y="1064"/>
                  </a:lnTo>
                  <a:lnTo>
                    <a:pt x="4030" y="1113"/>
                  </a:lnTo>
                  <a:lnTo>
                    <a:pt x="3656" y="2933"/>
                  </a:lnTo>
                  <a:lnTo>
                    <a:pt x="3643" y="2980"/>
                  </a:lnTo>
                  <a:lnTo>
                    <a:pt x="3624" y="3024"/>
                  </a:lnTo>
                  <a:lnTo>
                    <a:pt x="3600" y="3065"/>
                  </a:lnTo>
                  <a:lnTo>
                    <a:pt x="3572" y="3103"/>
                  </a:lnTo>
                  <a:lnTo>
                    <a:pt x="3539" y="3138"/>
                  </a:lnTo>
                  <a:lnTo>
                    <a:pt x="3503" y="3167"/>
                  </a:lnTo>
                  <a:lnTo>
                    <a:pt x="3462" y="3192"/>
                  </a:lnTo>
                  <a:lnTo>
                    <a:pt x="3420" y="3213"/>
                  </a:lnTo>
                  <a:lnTo>
                    <a:pt x="3375" y="3228"/>
                  </a:lnTo>
                  <a:lnTo>
                    <a:pt x="3328" y="3237"/>
                  </a:lnTo>
                  <a:lnTo>
                    <a:pt x="3278" y="3239"/>
                  </a:lnTo>
                  <a:lnTo>
                    <a:pt x="765" y="3239"/>
                  </a:lnTo>
                  <a:lnTo>
                    <a:pt x="714" y="3237"/>
                  </a:lnTo>
                  <a:lnTo>
                    <a:pt x="665" y="3227"/>
                  </a:lnTo>
                  <a:lnTo>
                    <a:pt x="618" y="3210"/>
                  </a:lnTo>
                  <a:lnTo>
                    <a:pt x="573" y="3189"/>
                  </a:lnTo>
                  <a:lnTo>
                    <a:pt x="533" y="3161"/>
                  </a:lnTo>
                  <a:lnTo>
                    <a:pt x="496" y="3129"/>
                  </a:lnTo>
                  <a:lnTo>
                    <a:pt x="463" y="3092"/>
                  </a:lnTo>
                  <a:lnTo>
                    <a:pt x="435" y="3051"/>
                  </a:lnTo>
                  <a:lnTo>
                    <a:pt x="412" y="3007"/>
                  </a:lnTo>
                  <a:lnTo>
                    <a:pt x="395" y="2960"/>
                  </a:lnTo>
                  <a:lnTo>
                    <a:pt x="385" y="2910"/>
                  </a:lnTo>
                  <a:lnTo>
                    <a:pt x="2" y="234"/>
                  </a:lnTo>
                  <a:lnTo>
                    <a:pt x="0" y="197"/>
                  </a:lnTo>
                  <a:lnTo>
                    <a:pt x="5" y="161"/>
                  </a:lnTo>
                  <a:lnTo>
                    <a:pt x="15" y="128"/>
                  </a:lnTo>
                  <a:lnTo>
                    <a:pt x="32" y="96"/>
                  </a:lnTo>
                  <a:lnTo>
                    <a:pt x="52" y="68"/>
                  </a:lnTo>
                  <a:lnTo>
                    <a:pt x="77" y="44"/>
                  </a:lnTo>
                  <a:lnTo>
                    <a:pt x="107" y="25"/>
                  </a:lnTo>
                  <a:lnTo>
                    <a:pt x="140" y="11"/>
                  </a:lnTo>
                  <a:lnTo>
                    <a:pt x="176" y="2"/>
                  </a:lnTo>
                  <a:lnTo>
                    <a:pt x="2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1" name="Shape 8221"/>
            <p:cNvSpPr/>
            <p:nvPr/>
          </p:nvSpPr>
          <p:spPr>
            <a:xfrm>
              <a:off x="3429" y="3649"/>
              <a:ext cx="383" cy="383"/>
            </a:xfrm>
            <a:custGeom>
              <a:avLst/>
              <a:gdLst/>
              <a:ahLst/>
              <a:cxnLst/>
              <a:rect l="0" t="0" r="0" b="0"/>
              <a:pathLst>
                <a:path w="766" h="766" extrusionOk="0">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2" y="576"/>
                  </a:lnTo>
                  <a:lnTo>
                    <a:pt x="31" y="532"/>
                  </a:lnTo>
                  <a:lnTo>
                    <a:pt x="14" y="485"/>
                  </a:lnTo>
                  <a:lnTo>
                    <a:pt x="4" y="435"/>
                  </a:lnTo>
                  <a:lnTo>
                    <a:pt x="0" y="383"/>
                  </a:lnTo>
                  <a:lnTo>
                    <a:pt x="4" y="331"/>
                  </a:lnTo>
                  <a:lnTo>
                    <a:pt x="14" y="281"/>
                  </a:lnTo>
                  <a:lnTo>
                    <a:pt x="31" y="234"/>
                  </a:lnTo>
                  <a:lnTo>
                    <a:pt x="52" y="190"/>
                  </a:lnTo>
                  <a:lnTo>
                    <a:pt x="80" y="149"/>
                  </a:lnTo>
                  <a:lnTo>
                    <a:pt x="112" y="112"/>
                  </a:lnTo>
                  <a:lnTo>
                    <a:pt x="149" y="80"/>
                  </a:lnTo>
                  <a:lnTo>
                    <a:pt x="190" y="53"/>
                  </a:lnTo>
                  <a:lnTo>
                    <a:pt x="234" y="31"/>
                  </a:lnTo>
                  <a:lnTo>
                    <a:pt x="281" y="14"/>
                  </a:lnTo>
                  <a:lnTo>
                    <a:pt x="331" y="4"/>
                  </a:lnTo>
                  <a:lnTo>
                    <a:pt x="3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2" name="Shape 8222"/>
            <p:cNvSpPr/>
            <p:nvPr/>
          </p:nvSpPr>
          <p:spPr>
            <a:xfrm>
              <a:off x="4036" y="3649"/>
              <a:ext cx="382" cy="383"/>
            </a:xfrm>
            <a:custGeom>
              <a:avLst/>
              <a:gdLst/>
              <a:ahLst/>
              <a:cxnLst/>
              <a:rect l="0" t="0" r="0" b="0"/>
              <a:pathLst>
                <a:path w="766" h="766" extrusionOk="0">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3" y="576"/>
                  </a:lnTo>
                  <a:lnTo>
                    <a:pt x="31" y="532"/>
                  </a:lnTo>
                  <a:lnTo>
                    <a:pt x="14" y="485"/>
                  </a:lnTo>
                  <a:lnTo>
                    <a:pt x="4" y="435"/>
                  </a:lnTo>
                  <a:lnTo>
                    <a:pt x="0" y="383"/>
                  </a:lnTo>
                  <a:lnTo>
                    <a:pt x="4" y="331"/>
                  </a:lnTo>
                  <a:lnTo>
                    <a:pt x="14" y="281"/>
                  </a:lnTo>
                  <a:lnTo>
                    <a:pt x="31" y="234"/>
                  </a:lnTo>
                  <a:lnTo>
                    <a:pt x="53" y="190"/>
                  </a:lnTo>
                  <a:lnTo>
                    <a:pt x="80" y="149"/>
                  </a:lnTo>
                  <a:lnTo>
                    <a:pt x="112" y="112"/>
                  </a:lnTo>
                  <a:lnTo>
                    <a:pt x="149" y="80"/>
                  </a:lnTo>
                  <a:lnTo>
                    <a:pt x="190" y="53"/>
                  </a:lnTo>
                  <a:lnTo>
                    <a:pt x="234" y="31"/>
                  </a:lnTo>
                  <a:lnTo>
                    <a:pt x="281" y="14"/>
                  </a:lnTo>
                  <a:lnTo>
                    <a:pt x="331" y="4"/>
                  </a:lnTo>
                  <a:lnTo>
                    <a:pt x="3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23" name="Shape 8223"/>
          <p:cNvGrpSpPr/>
          <p:nvPr/>
        </p:nvGrpSpPr>
        <p:grpSpPr>
          <a:xfrm>
            <a:off x="5759757" y="2094907"/>
            <a:ext cx="200813" cy="253226"/>
            <a:chOff x="2386" y="2654"/>
            <a:chExt cx="1613" cy="2034"/>
          </a:xfrm>
        </p:grpSpPr>
        <p:sp>
          <p:nvSpPr>
            <p:cNvPr id="8224" name="Shape 8224"/>
            <p:cNvSpPr/>
            <p:nvPr/>
          </p:nvSpPr>
          <p:spPr>
            <a:xfrm>
              <a:off x="2386" y="2654"/>
              <a:ext cx="1613" cy="2034"/>
            </a:xfrm>
            <a:custGeom>
              <a:avLst/>
              <a:gdLst/>
              <a:ahLst/>
              <a:cxnLst/>
              <a:rect l="0" t="0" r="0" b="0"/>
              <a:pathLst>
                <a:path w="3225" h="4069" extrusionOk="0">
                  <a:moveTo>
                    <a:pt x="1613" y="652"/>
                  </a:moveTo>
                  <a:lnTo>
                    <a:pt x="1528" y="656"/>
                  </a:lnTo>
                  <a:lnTo>
                    <a:pt x="1445" y="666"/>
                  </a:lnTo>
                  <a:lnTo>
                    <a:pt x="1366" y="683"/>
                  </a:lnTo>
                  <a:lnTo>
                    <a:pt x="1288" y="706"/>
                  </a:lnTo>
                  <a:lnTo>
                    <a:pt x="1213" y="736"/>
                  </a:lnTo>
                  <a:lnTo>
                    <a:pt x="1141" y="772"/>
                  </a:lnTo>
                  <a:lnTo>
                    <a:pt x="1073" y="813"/>
                  </a:lnTo>
                  <a:lnTo>
                    <a:pt x="1008" y="860"/>
                  </a:lnTo>
                  <a:lnTo>
                    <a:pt x="949" y="911"/>
                  </a:lnTo>
                  <a:lnTo>
                    <a:pt x="893" y="967"/>
                  </a:lnTo>
                  <a:lnTo>
                    <a:pt x="841" y="1027"/>
                  </a:lnTo>
                  <a:lnTo>
                    <a:pt x="795" y="1092"/>
                  </a:lnTo>
                  <a:lnTo>
                    <a:pt x="754" y="1158"/>
                  </a:lnTo>
                  <a:lnTo>
                    <a:pt x="718" y="1230"/>
                  </a:lnTo>
                  <a:lnTo>
                    <a:pt x="688" y="1305"/>
                  </a:lnTo>
                  <a:lnTo>
                    <a:pt x="665" y="1383"/>
                  </a:lnTo>
                  <a:lnTo>
                    <a:pt x="647" y="1463"/>
                  </a:lnTo>
                  <a:lnTo>
                    <a:pt x="636" y="1545"/>
                  </a:lnTo>
                  <a:lnTo>
                    <a:pt x="633" y="1629"/>
                  </a:lnTo>
                  <a:lnTo>
                    <a:pt x="636" y="1711"/>
                  </a:lnTo>
                  <a:lnTo>
                    <a:pt x="646" y="1790"/>
                  </a:lnTo>
                  <a:lnTo>
                    <a:pt x="662" y="1867"/>
                  </a:lnTo>
                  <a:lnTo>
                    <a:pt x="683" y="1941"/>
                  </a:lnTo>
                  <a:lnTo>
                    <a:pt x="712" y="2014"/>
                  </a:lnTo>
                  <a:lnTo>
                    <a:pt x="744" y="2082"/>
                  </a:lnTo>
                  <a:lnTo>
                    <a:pt x="783" y="2149"/>
                  </a:lnTo>
                  <a:lnTo>
                    <a:pt x="826" y="2212"/>
                  </a:lnTo>
                  <a:lnTo>
                    <a:pt x="873" y="2271"/>
                  </a:lnTo>
                  <a:lnTo>
                    <a:pt x="888" y="2247"/>
                  </a:lnTo>
                  <a:lnTo>
                    <a:pt x="907" y="2226"/>
                  </a:lnTo>
                  <a:lnTo>
                    <a:pt x="929" y="2208"/>
                  </a:lnTo>
                  <a:lnTo>
                    <a:pt x="955" y="2193"/>
                  </a:lnTo>
                  <a:lnTo>
                    <a:pt x="986" y="2183"/>
                  </a:lnTo>
                  <a:lnTo>
                    <a:pt x="1031" y="2170"/>
                  </a:lnTo>
                  <a:lnTo>
                    <a:pt x="1073" y="2156"/>
                  </a:lnTo>
                  <a:lnTo>
                    <a:pt x="1113" y="2141"/>
                  </a:lnTo>
                  <a:lnTo>
                    <a:pt x="1151" y="2125"/>
                  </a:lnTo>
                  <a:lnTo>
                    <a:pt x="1187" y="2108"/>
                  </a:lnTo>
                  <a:lnTo>
                    <a:pt x="1219" y="2092"/>
                  </a:lnTo>
                  <a:lnTo>
                    <a:pt x="1249" y="2076"/>
                  </a:lnTo>
                  <a:lnTo>
                    <a:pt x="1275" y="2061"/>
                  </a:lnTo>
                  <a:lnTo>
                    <a:pt x="1296" y="2049"/>
                  </a:lnTo>
                  <a:lnTo>
                    <a:pt x="1314" y="2038"/>
                  </a:lnTo>
                  <a:lnTo>
                    <a:pt x="1327" y="2029"/>
                  </a:lnTo>
                  <a:lnTo>
                    <a:pt x="1335" y="2024"/>
                  </a:lnTo>
                  <a:lnTo>
                    <a:pt x="1338" y="2022"/>
                  </a:lnTo>
                  <a:lnTo>
                    <a:pt x="1461" y="2411"/>
                  </a:lnTo>
                  <a:lnTo>
                    <a:pt x="1484" y="2484"/>
                  </a:lnTo>
                  <a:lnTo>
                    <a:pt x="1484" y="2482"/>
                  </a:lnTo>
                  <a:lnTo>
                    <a:pt x="1505" y="2544"/>
                  </a:lnTo>
                  <a:lnTo>
                    <a:pt x="1569" y="2361"/>
                  </a:lnTo>
                  <a:lnTo>
                    <a:pt x="1547" y="2328"/>
                  </a:lnTo>
                  <a:lnTo>
                    <a:pt x="1529" y="2298"/>
                  </a:lnTo>
                  <a:lnTo>
                    <a:pt x="1517" y="2272"/>
                  </a:lnTo>
                  <a:lnTo>
                    <a:pt x="1510" y="2248"/>
                  </a:lnTo>
                  <a:lnTo>
                    <a:pt x="1506" y="2229"/>
                  </a:lnTo>
                  <a:lnTo>
                    <a:pt x="1506" y="2211"/>
                  </a:lnTo>
                  <a:lnTo>
                    <a:pt x="1510" y="2196"/>
                  </a:lnTo>
                  <a:lnTo>
                    <a:pt x="1515" y="2183"/>
                  </a:lnTo>
                  <a:lnTo>
                    <a:pt x="1522" y="2173"/>
                  </a:lnTo>
                  <a:lnTo>
                    <a:pt x="1532" y="2164"/>
                  </a:lnTo>
                  <a:lnTo>
                    <a:pt x="1542" y="2157"/>
                  </a:lnTo>
                  <a:lnTo>
                    <a:pt x="1553" y="2152"/>
                  </a:lnTo>
                  <a:lnTo>
                    <a:pt x="1564" y="2148"/>
                  </a:lnTo>
                  <a:lnTo>
                    <a:pt x="1575" y="2146"/>
                  </a:lnTo>
                  <a:lnTo>
                    <a:pt x="1586" y="2143"/>
                  </a:lnTo>
                  <a:lnTo>
                    <a:pt x="1595" y="2142"/>
                  </a:lnTo>
                  <a:lnTo>
                    <a:pt x="1604" y="2142"/>
                  </a:lnTo>
                  <a:lnTo>
                    <a:pt x="1609" y="2142"/>
                  </a:lnTo>
                  <a:lnTo>
                    <a:pt x="1613" y="2142"/>
                  </a:lnTo>
                  <a:lnTo>
                    <a:pt x="1615" y="2142"/>
                  </a:lnTo>
                  <a:lnTo>
                    <a:pt x="1621" y="2142"/>
                  </a:lnTo>
                  <a:lnTo>
                    <a:pt x="1629" y="2142"/>
                  </a:lnTo>
                  <a:lnTo>
                    <a:pt x="1639" y="2143"/>
                  </a:lnTo>
                  <a:lnTo>
                    <a:pt x="1648" y="2146"/>
                  </a:lnTo>
                  <a:lnTo>
                    <a:pt x="1660" y="2148"/>
                  </a:lnTo>
                  <a:lnTo>
                    <a:pt x="1671" y="2152"/>
                  </a:lnTo>
                  <a:lnTo>
                    <a:pt x="1682" y="2157"/>
                  </a:lnTo>
                  <a:lnTo>
                    <a:pt x="1693" y="2164"/>
                  </a:lnTo>
                  <a:lnTo>
                    <a:pt x="1702" y="2173"/>
                  </a:lnTo>
                  <a:lnTo>
                    <a:pt x="1709" y="2183"/>
                  </a:lnTo>
                  <a:lnTo>
                    <a:pt x="1715" y="2196"/>
                  </a:lnTo>
                  <a:lnTo>
                    <a:pt x="1718" y="2211"/>
                  </a:lnTo>
                  <a:lnTo>
                    <a:pt x="1718" y="2229"/>
                  </a:lnTo>
                  <a:lnTo>
                    <a:pt x="1714" y="2248"/>
                  </a:lnTo>
                  <a:lnTo>
                    <a:pt x="1707" y="2272"/>
                  </a:lnTo>
                  <a:lnTo>
                    <a:pt x="1694" y="2298"/>
                  </a:lnTo>
                  <a:lnTo>
                    <a:pt x="1678" y="2328"/>
                  </a:lnTo>
                  <a:lnTo>
                    <a:pt x="1655" y="2361"/>
                  </a:lnTo>
                  <a:lnTo>
                    <a:pt x="1720" y="2544"/>
                  </a:lnTo>
                  <a:lnTo>
                    <a:pt x="1740" y="2482"/>
                  </a:lnTo>
                  <a:lnTo>
                    <a:pt x="1740" y="2484"/>
                  </a:lnTo>
                  <a:lnTo>
                    <a:pt x="1764" y="2411"/>
                  </a:lnTo>
                  <a:lnTo>
                    <a:pt x="1887" y="2022"/>
                  </a:lnTo>
                  <a:lnTo>
                    <a:pt x="1889" y="2024"/>
                  </a:lnTo>
                  <a:lnTo>
                    <a:pt x="1897" y="2029"/>
                  </a:lnTo>
                  <a:lnTo>
                    <a:pt x="1910" y="2038"/>
                  </a:lnTo>
                  <a:lnTo>
                    <a:pt x="1928" y="2049"/>
                  </a:lnTo>
                  <a:lnTo>
                    <a:pt x="1950" y="2061"/>
                  </a:lnTo>
                  <a:lnTo>
                    <a:pt x="1975" y="2076"/>
                  </a:lnTo>
                  <a:lnTo>
                    <a:pt x="2004" y="2092"/>
                  </a:lnTo>
                  <a:lnTo>
                    <a:pt x="2037" y="2108"/>
                  </a:lnTo>
                  <a:lnTo>
                    <a:pt x="2073" y="2125"/>
                  </a:lnTo>
                  <a:lnTo>
                    <a:pt x="2111" y="2141"/>
                  </a:lnTo>
                  <a:lnTo>
                    <a:pt x="2152" y="2156"/>
                  </a:lnTo>
                  <a:lnTo>
                    <a:pt x="2194" y="2170"/>
                  </a:lnTo>
                  <a:lnTo>
                    <a:pt x="2238" y="2183"/>
                  </a:lnTo>
                  <a:lnTo>
                    <a:pt x="2269" y="2194"/>
                  </a:lnTo>
                  <a:lnTo>
                    <a:pt x="2296" y="2209"/>
                  </a:lnTo>
                  <a:lnTo>
                    <a:pt x="2318" y="2226"/>
                  </a:lnTo>
                  <a:lnTo>
                    <a:pt x="2336" y="2247"/>
                  </a:lnTo>
                  <a:lnTo>
                    <a:pt x="2351" y="2271"/>
                  </a:lnTo>
                  <a:lnTo>
                    <a:pt x="2399" y="2212"/>
                  </a:lnTo>
                  <a:lnTo>
                    <a:pt x="2441" y="2149"/>
                  </a:lnTo>
                  <a:lnTo>
                    <a:pt x="2480" y="2082"/>
                  </a:lnTo>
                  <a:lnTo>
                    <a:pt x="2513" y="2014"/>
                  </a:lnTo>
                  <a:lnTo>
                    <a:pt x="2540" y="1941"/>
                  </a:lnTo>
                  <a:lnTo>
                    <a:pt x="2563" y="1867"/>
                  </a:lnTo>
                  <a:lnTo>
                    <a:pt x="2578" y="1790"/>
                  </a:lnTo>
                  <a:lnTo>
                    <a:pt x="2587" y="1711"/>
                  </a:lnTo>
                  <a:lnTo>
                    <a:pt x="2591" y="1629"/>
                  </a:lnTo>
                  <a:lnTo>
                    <a:pt x="2587" y="1545"/>
                  </a:lnTo>
                  <a:lnTo>
                    <a:pt x="2578" y="1463"/>
                  </a:lnTo>
                  <a:lnTo>
                    <a:pt x="2560" y="1383"/>
                  </a:lnTo>
                  <a:lnTo>
                    <a:pt x="2535" y="1305"/>
                  </a:lnTo>
                  <a:lnTo>
                    <a:pt x="2506" y="1230"/>
                  </a:lnTo>
                  <a:lnTo>
                    <a:pt x="2471" y="1158"/>
                  </a:lnTo>
                  <a:lnTo>
                    <a:pt x="2430" y="1092"/>
                  </a:lnTo>
                  <a:lnTo>
                    <a:pt x="2383" y="1027"/>
                  </a:lnTo>
                  <a:lnTo>
                    <a:pt x="2332" y="967"/>
                  </a:lnTo>
                  <a:lnTo>
                    <a:pt x="2276" y="911"/>
                  </a:lnTo>
                  <a:lnTo>
                    <a:pt x="2215" y="860"/>
                  </a:lnTo>
                  <a:lnTo>
                    <a:pt x="2151" y="813"/>
                  </a:lnTo>
                  <a:lnTo>
                    <a:pt x="2083" y="772"/>
                  </a:lnTo>
                  <a:lnTo>
                    <a:pt x="2012" y="736"/>
                  </a:lnTo>
                  <a:lnTo>
                    <a:pt x="1936" y="706"/>
                  </a:lnTo>
                  <a:lnTo>
                    <a:pt x="1859" y="683"/>
                  </a:lnTo>
                  <a:lnTo>
                    <a:pt x="1779" y="666"/>
                  </a:lnTo>
                  <a:lnTo>
                    <a:pt x="1697" y="656"/>
                  </a:lnTo>
                  <a:lnTo>
                    <a:pt x="1613" y="652"/>
                  </a:lnTo>
                  <a:close/>
                  <a:moveTo>
                    <a:pt x="1668" y="0"/>
                  </a:moveTo>
                  <a:lnTo>
                    <a:pt x="1780" y="8"/>
                  </a:lnTo>
                  <a:lnTo>
                    <a:pt x="1889" y="23"/>
                  </a:lnTo>
                  <a:lnTo>
                    <a:pt x="1997" y="46"/>
                  </a:lnTo>
                  <a:lnTo>
                    <a:pt x="2101" y="75"/>
                  </a:lnTo>
                  <a:lnTo>
                    <a:pt x="2203" y="111"/>
                  </a:lnTo>
                  <a:lnTo>
                    <a:pt x="2301" y="153"/>
                  </a:lnTo>
                  <a:lnTo>
                    <a:pt x="2395" y="202"/>
                  </a:lnTo>
                  <a:lnTo>
                    <a:pt x="2486" y="257"/>
                  </a:lnTo>
                  <a:lnTo>
                    <a:pt x="2573" y="316"/>
                  </a:lnTo>
                  <a:lnTo>
                    <a:pt x="2656" y="382"/>
                  </a:lnTo>
                  <a:lnTo>
                    <a:pt x="2734" y="453"/>
                  </a:lnTo>
                  <a:lnTo>
                    <a:pt x="2807" y="528"/>
                  </a:lnTo>
                  <a:lnTo>
                    <a:pt x="2875" y="609"/>
                  </a:lnTo>
                  <a:lnTo>
                    <a:pt x="2939" y="693"/>
                  </a:lnTo>
                  <a:lnTo>
                    <a:pt x="2996" y="782"/>
                  </a:lnTo>
                  <a:lnTo>
                    <a:pt x="3048" y="875"/>
                  </a:lnTo>
                  <a:lnTo>
                    <a:pt x="3094" y="971"/>
                  </a:lnTo>
                  <a:lnTo>
                    <a:pt x="3132" y="1071"/>
                  </a:lnTo>
                  <a:lnTo>
                    <a:pt x="3165" y="1173"/>
                  </a:lnTo>
                  <a:lnTo>
                    <a:pt x="3192" y="1279"/>
                  </a:lnTo>
                  <a:lnTo>
                    <a:pt x="3210" y="1388"/>
                  </a:lnTo>
                  <a:lnTo>
                    <a:pt x="3221" y="1498"/>
                  </a:lnTo>
                  <a:lnTo>
                    <a:pt x="3225" y="1611"/>
                  </a:lnTo>
                  <a:lnTo>
                    <a:pt x="3223" y="1715"/>
                  </a:lnTo>
                  <a:lnTo>
                    <a:pt x="3213" y="1816"/>
                  </a:lnTo>
                  <a:lnTo>
                    <a:pt x="3197" y="1916"/>
                  </a:lnTo>
                  <a:lnTo>
                    <a:pt x="3197" y="1919"/>
                  </a:lnTo>
                  <a:lnTo>
                    <a:pt x="3194" y="1929"/>
                  </a:lnTo>
                  <a:lnTo>
                    <a:pt x="3192" y="1944"/>
                  </a:lnTo>
                  <a:lnTo>
                    <a:pt x="3187" y="1966"/>
                  </a:lnTo>
                  <a:lnTo>
                    <a:pt x="3165" y="2048"/>
                  </a:lnTo>
                  <a:lnTo>
                    <a:pt x="3139" y="2130"/>
                  </a:lnTo>
                  <a:lnTo>
                    <a:pt x="3111" y="2209"/>
                  </a:lnTo>
                  <a:lnTo>
                    <a:pt x="3077" y="2286"/>
                  </a:lnTo>
                  <a:lnTo>
                    <a:pt x="3049" y="2350"/>
                  </a:lnTo>
                  <a:lnTo>
                    <a:pt x="3017" y="2418"/>
                  </a:lnTo>
                  <a:lnTo>
                    <a:pt x="2981" y="2491"/>
                  </a:lnTo>
                  <a:lnTo>
                    <a:pt x="2940" y="2568"/>
                  </a:lnTo>
                  <a:lnTo>
                    <a:pt x="2894" y="2648"/>
                  </a:lnTo>
                  <a:lnTo>
                    <a:pt x="2844" y="2733"/>
                  </a:lnTo>
                  <a:lnTo>
                    <a:pt x="2788" y="2821"/>
                  </a:lnTo>
                  <a:lnTo>
                    <a:pt x="2728" y="2911"/>
                  </a:lnTo>
                  <a:lnTo>
                    <a:pt x="2661" y="3005"/>
                  </a:lnTo>
                  <a:lnTo>
                    <a:pt x="2587" y="3102"/>
                  </a:lnTo>
                  <a:lnTo>
                    <a:pt x="2509" y="3201"/>
                  </a:lnTo>
                  <a:lnTo>
                    <a:pt x="2424" y="3302"/>
                  </a:lnTo>
                  <a:lnTo>
                    <a:pt x="2333" y="3405"/>
                  </a:lnTo>
                  <a:lnTo>
                    <a:pt x="2234" y="3512"/>
                  </a:lnTo>
                  <a:lnTo>
                    <a:pt x="2129" y="3618"/>
                  </a:lnTo>
                  <a:lnTo>
                    <a:pt x="2016" y="3728"/>
                  </a:lnTo>
                  <a:lnTo>
                    <a:pt x="1895" y="3839"/>
                  </a:lnTo>
                  <a:lnTo>
                    <a:pt x="1766" y="3950"/>
                  </a:lnTo>
                  <a:lnTo>
                    <a:pt x="1630" y="4064"/>
                  </a:lnTo>
                  <a:lnTo>
                    <a:pt x="1619" y="4069"/>
                  </a:lnTo>
                  <a:lnTo>
                    <a:pt x="1606" y="4069"/>
                  </a:lnTo>
                  <a:lnTo>
                    <a:pt x="1595" y="4064"/>
                  </a:lnTo>
                  <a:lnTo>
                    <a:pt x="1459" y="3950"/>
                  </a:lnTo>
                  <a:lnTo>
                    <a:pt x="1331" y="3839"/>
                  </a:lnTo>
                  <a:lnTo>
                    <a:pt x="1211" y="3728"/>
                  </a:lnTo>
                  <a:lnTo>
                    <a:pt x="1098" y="3618"/>
                  </a:lnTo>
                  <a:lnTo>
                    <a:pt x="992" y="3512"/>
                  </a:lnTo>
                  <a:lnTo>
                    <a:pt x="893" y="3405"/>
                  </a:lnTo>
                  <a:lnTo>
                    <a:pt x="801" y="3302"/>
                  </a:lnTo>
                  <a:lnTo>
                    <a:pt x="717" y="3201"/>
                  </a:lnTo>
                  <a:lnTo>
                    <a:pt x="638" y="3102"/>
                  </a:lnTo>
                  <a:lnTo>
                    <a:pt x="566" y="3005"/>
                  </a:lnTo>
                  <a:lnTo>
                    <a:pt x="499" y="2911"/>
                  </a:lnTo>
                  <a:lnTo>
                    <a:pt x="438" y="2821"/>
                  </a:lnTo>
                  <a:lnTo>
                    <a:pt x="382" y="2733"/>
                  </a:lnTo>
                  <a:lnTo>
                    <a:pt x="332" y="2648"/>
                  </a:lnTo>
                  <a:lnTo>
                    <a:pt x="287" y="2568"/>
                  </a:lnTo>
                  <a:lnTo>
                    <a:pt x="246" y="2491"/>
                  </a:lnTo>
                  <a:lnTo>
                    <a:pt x="208" y="2418"/>
                  </a:lnTo>
                  <a:lnTo>
                    <a:pt x="176" y="2350"/>
                  </a:lnTo>
                  <a:lnTo>
                    <a:pt x="149" y="2286"/>
                  </a:lnTo>
                  <a:lnTo>
                    <a:pt x="115" y="2209"/>
                  </a:lnTo>
                  <a:lnTo>
                    <a:pt x="86" y="2130"/>
                  </a:lnTo>
                  <a:lnTo>
                    <a:pt x="61" y="2048"/>
                  </a:lnTo>
                  <a:lnTo>
                    <a:pt x="40" y="1966"/>
                  </a:lnTo>
                  <a:lnTo>
                    <a:pt x="35" y="1944"/>
                  </a:lnTo>
                  <a:lnTo>
                    <a:pt x="31" y="1929"/>
                  </a:lnTo>
                  <a:lnTo>
                    <a:pt x="30" y="1919"/>
                  </a:lnTo>
                  <a:lnTo>
                    <a:pt x="29" y="1916"/>
                  </a:lnTo>
                  <a:lnTo>
                    <a:pt x="14" y="1826"/>
                  </a:lnTo>
                  <a:lnTo>
                    <a:pt x="5" y="1734"/>
                  </a:lnTo>
                  <a:lnTo>
                    <a:pt x="0" y="1642"/>
                  </a:lnTo>
                  <a:lnTo>
                    <a:pt x="1" y="1547"/>
                  </a:lnTo>
                  <a:lnTo>
                    <a:pt x="7" y="1453"/>
                  </a:lnTo>
                  <a:lnTo>
                    <a:pt x="21" y="1344"/>
                  </a:lnTo>
                  <a:lnTo>
                    <a:pt x="42" y="1239"/>
                  </a:lnTo>
                  <a:lnTo>
                    <a:pt x="71" y="1135"/>
                  </a:lnTo>
                  <a:lnTo>
                    <a:pt x="104" y="1035"/>
                  </a:lnTo>
                  <a:lnTo>
                    <a:pt x="145" y="938"/>
                  </a:lnTo>
                  <a:lnTo>
                    <a:pt x="192" y="845"/>
                  </a:lnTo>
                  <a:lnTo>
                    <a:pt x="244" y="755"/>
                  </a:lnTo>
                  <a:lnTo>
                    <a:pt x="303" y="668"/>
                  </a:lnTo>
                  <a:lnTo>
                    <a:pt x="366" y="586"/>
                  </a:lnTo>
                  <a:lnTo>
                    <a:pt x="434" y="509"/>
                  </a:lnTo>
                  <a:lnTo>
                    <a:pt x="507" y="436"/>
                  </a:lnTo>
                  <a:lnTo>
                    <a:pt x="584" y="368"/>
                  </a:lnTo>
                  <a:lnTo>
                    <a:pt x="666" y="305"/>
                  </a:lnTo>
                  <a:lnTo>
                    <a:pt x="752" y="247"/>
                  </a:lnTo>
                  <a:lnTo>
                    <a:pt x="842" y="194"/>
                  </a:lnTo>
                  <a:lnTo>
                    <a:pt x="935" y="148"/>
                  </a:lnTo>
                  <a:lnTo>
                    <a:pt x="1032" y="107"/>
                  </a:lnTo>
                  <a:lnTo>
                    <a:pt x="1131" y="72"/>
                  </a:lnTo>
                  <a:lnTo>
                    <a:pt x="1233" y="44"/>
                  </a:lnTo>
                  <a:lnTo>
                    <a:pt x="1338" y="23"/>
                  </a:lnTo>
                  <a:lnTo>
                    <a:pt x="1445" y="8"/>
                  </a:lnTo>
                  <a:lnTo>
                    <a:pt x="1554" y="0"/>
                  </a:lnTo>
                  <a:lnTo>
                    <a:pt x="16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5" name="Shape 8225"/>
            <p:cNvSpPr/>
            <p:nvPr/>
          </p:nvSpPr>
          <p:spPr>
            <a:xfrm>
              <a:off x="2988" y="3145"/>
              <a:ext cx="408" cy="542"/>
            </a:xfrm>
            <a:custGeom>
              <a:avLst/>
              <a:gdLst/>
              <a:ahLst/>
              <a:cxnLst/>
              <a:rect l="0" t="0" r="0" b="0"/>
              <a:pathLst>
                <a:path w="817" h="1085" extrusionOk="0">
                  <a:moveTo>
                    <a:pt x="425" y="0"/>
                  </a:moveTo>
                  <a:lnTo>
                    <a:pt x="463" y="2"/>
                  </a:lnTo>
                  <a:lnTo>
                    <a:pt x="497" y="8"/>
                  </a:lnTo>
                  <a:lnTo>
                    <a:pt x="529" y="18"/>
                  </a:lnTo>
                  <a:lnTo>
                    <a:pt x="556" y="29"/>
                  </a:lnTo>
                  <a:lnTo>
                    <a:pt x="581" y="43"/>
                  </a:lnTo>
                  <a:lnTo>
                    <a:pt x="608" y="59"/>
                  </a:lnTo>
                  <a:lnTo>
                    <a:pt x="631" y="76"/>
                  </a:lnTo>
                  <a:lnTo>
                    <a:pt x="648" y="94"/>
                  </a:lnTo>
                  <a:lnTo>
                    <a:pt x="660" y="109"/>
                  </a:lnTo>
                  <a:lnTo>
                    <a:pt x="670" y="120"/>
                  </a:lnTo>
                  <a:lnTo>
                    <a:pt x="675" y="128"/>
                  </a:lnTo>
                  <a:lnTo>
                    <a:pt x="676" y="131"/>
                  </a:lnTo>
                  <a:lnTo>
                    <a:pt x="678" y="131"/>
                  </a:lnTo>
                  <a:lnTo>
                    <a:pt x="681" y="132"/>
                  </a:lnTo>
                  <a:lnTo>
                    <a:pt x="688" y="133"/>
                  </a:lnTo>
                  <a:lnTo>
                    <a:pt x="696" y="136"/>
                  </a:lnTo>
                  <a:lnTo>
                    <a:pt x="705" y="141"/>
                  </a:lnTo>
                  <a:lnTo>
                    <a:pt x="716" y="146"/>
                  </a:lnTo>
                  <a:lnTo>
                    <a:pt x="727" y="154"/>
                  </a:lnTo>
                  <a:lnTo>
                    <a:pt x="738" y="164"/>
                  </a:lnTo>
                  <a:lnTo>
                    <a:pt x="750" y="178"/>
                  </a:lnTo>
                  <a:lnTo>
                    <a:pt x="761" y="193"/>
                  </a:lnTo>
                  <a:lnTo>
                    <a:pt x="771" y="213"/>
                  </a:lnTo>
                  <a:lnTo>
                    <a:pt x="778" y="235"/>
                  </a:lnTo>
                  <a:lnTo>
                    <a:pt x="786" y="262"/>
                  </a:lnTo>
                  <a:lnTo>
                    <a:pt x="791" y="293"/>
                  </a:lnTo>
                  <a:lnTo>
                    <a:pt x="793" y="329"/>
                  </a:lnTo>
                  <a:lnTo>
                    <a:pt x="793" y="369"/>
                  </a:lnTo>
                  <a:lnTo>
                    <a:pt x="789" y="415"/>
                  </a:lnTo>
                  <a:lnTo>
                    <a:pt x="782" y="465"/>
                  </a:lnTo>
                  <a:lnTo>
                    <a:pt x="776" y="491"/>
                  </a:lnTo>
                  <a:lnTo>
                    <a:pt x="768" y="517"/>
                  </a:lnTo>
                  <a:lnTo>
                    <a:pt x="777" y="517"/>
                  </a:lnTo>
                  <a:lnTo>
                    <a:pt x="786" y="519"/>
                  </a:lnTo>
                  <a:lnTo>
                    <a:pt x="794" y="521"/>
                  </a:lnTo>
                  <a:lnTo>
                    <a:pt x="802" y="526"/>
                  </a:lnTo>
                  <a:lnTo>
                    <a:pt x="808" y="533"/>
                  </a:lnTo>
                  <a:lnTo>
                    <a:pt x="813" y="545"/>
                  </a:lnTo>
                  <a:lnTo>
                    <a:pt x="817" y="559"/>
                  </a:lnTo>
                  <a:lnTo>
                    <a:pt x="817" y="577"/>
                  </a:lnTo>
                  <a:lnTo>
                    <a:pt x="815" y="599"/>
                  </a:lnTo>
                  <a:lnTo>
                    <a:pt x="810" y="626"/>
                  </a:lnTo>
                  <a:lnTo>
                    <a:pt x="803" y="657"/>
                  </a:lnTo>
                  <a:lnTo>
                    <a:pt x="792" y="692"/>
                  </a:lnTo>
                  <a:lnTo>
                    <a:pt x="782" y="720"/>
                  </a:lnTo>
                  <a:lnTo>
                    <a:pt x="771" y="742"/>
                  </a:lnTo>
                  <a:lnTo>
                    <a:pt x="761" y="756"/>
                  </a:lnTo>
                  <a:lnTo>
                    <a:pt x="752" y="768"/>
                  </a:lnTo>
                  <a:lnTo>
                    <a:pt x="743" y="772"/>
                  </a:lnTo>
                  <a:lnTo>
                    <a:pt x="735" y="775"/>
                  </a:lnTo>
                  <a:lnTo>
                    <a:pt x="727" y="808"/>
                  </a:lnTo>
                  <a:lnTo>
                    <a:pt x="716" y="843"/>
                  </a:lnTo>
                  <a:lnTo>
                    <a:pt x="701" y="878"/>
                  </a:lnTo>
                  <a:lnTo>
                    <a:pt x="683" y="911"/>
                  </a:lnTo>
                  <a:lnTo>
                    <a:pt x="660" y="945"/>
                  </a:lnTo>
                  <a:lnTo>
                    <a:pt x="634" y="977"/>
                  </a:lnTo>
                  <a:lnTo>
                    <a:pt x="605" y="1005"/>
                  </a:lnTo>
                  <a:lnTo>
                    <a:pt x="571" y="1031"/>
                  </a:lnTo>
                  <a:lnTo>
                    <a:pt x="535" y="1052"/>
                  </a:lnTo>
                  <a:lnTo>
                    <a:pt x="497" y="1070"/>
                  </a:lnTo>
                  <a:lnTo>
                    <a:pt x="462" y="1080"/>
                  </a:lnTo>
                  <a:lnTo>
                    <a:pt x="427" y="1085"/>
                  </a:lnTo>
                  <a:lnTo>
                    <a:pt x="391" y="1085"/>
                  </a:lnTo>
                  <a:lnTo>
                    <a:pt x="356" y="1080"/>
                  </a:lnTo>
                  <a:lnTo>
                    <a:pt x="322" y="1070"/>
                  </a:lnTo>
                  <a:lnTo>
                    <a:pt x="282" y="1052"/>
                  </a:lnTo>
                  <a:lnTo>
                    <a:pt x="246" y="1031"/>
                  </a:lnTo>
                  <a:lnTo>
                    <a:pt x="213" y="1005"/>
                  </a:lnTo>
                  <a:lnTo>
                    <a:pt x="183" y="977"/>
                  </a:lnTo>
                  <a:lnTo>
                    <a:pt x="157" y="945"/>
                  </a:lnTo>
                  <a:lnTo>
                    <a:pt x="134" y="912"/>
                  </a:lnTo>
                  <a:lnTo>
                    <a:pt x="116" y="878"/>
                  </a:lnTo>
                  <a:lnTo>
                    <a:pt x="101" y="843"/>
                  </a:lnTo>
                  <a:lnTo>
                    <a:pt x="90" y="808"/>
                  </a:lnTo>
                  <a:lnTo>
                    <a:pt x="84" y="775"/>
                  </a:lnTo>
                  <a:lnTo>
                    <a:pt x="75" y="774"/>
                  </a:lnTo>
                  <a:lnTo>
                    <a:pt x="66" y="768"/>
                  </a:lnTo>
                  <a:lnTo>
                    <a:pt x="56" y="758"/>
                  </a:lnTo>
                  <a:lnTo>
                    <a:pt x="46" y="742"/>
                  </a:lnTo>
                  <a:lnTo>
                    <a:pt x="36" y="720"/>
                  </a:lnTo>
                  <a:lnTo>
                    <a:pt x="26" y="692"/>
                  </a:lnTo>
                  <a:lnTo>
                    <a:pt x="15" y="657"/>
                  </a:lnTo>
                  <a:lnTo>
                    <a:pt x="7" y="626"/>
                  </a:lnTo>
                  <a:lnTo>
                    <a:pt x="3" y="599"/>
                  </a:lnTo>
                  <a:lnTo>
                    <a:pt x="0" y="577"/>
                  </a:lnTo>
                  <a:lnTo>
                    <a:pt x="2" y="559"/>
                  </a:lnTo>
                  <a:lnTo>
                    <a:pt x="5" y="545"/>
                  </a:lnTo>
                  <a:lnTo>
                    <a:pt x="9" y="535"/>
                  </a:lnTo>
                  <a:lnTo>
                    <a:pt x="17" y="526"/>
                  </a:lnTo>
                  <a:lnTo>
                    <a:pt x="24" y="521"/>
                  </a:lnTo>
                  <a:lnTo>
                    <a:pt x="31" y="519"/>
                  </a:lnTo>
                  <a:lnTo>
                    <a:pt x="40" y="517"/>
                  </a:lnTo>
                  <a:lnTo>
                    <a:pt x="49" y="517"/>
                  </a:lnTo>
                  <a:lnTo>
                    <a:pt x="40" y="491"/>
                  </a:lnTo>
                  <a:lnTo>
                    <a:pt x="35" y="465"/>
                  </a:lnTo>
                  <a:lnTo>
                    <a:pt x="28" y="423"/>
                  </a:lnTo>
                  <a:lnTo>
                    <a:pt x="25" y="381"/>
                  </a:lnTo>
                  <a:lnTo>
                    <a:pt x="26" y="341"/>
                  </a:lnTo>
                  <a:lnTo>
                    <a:pt x="34" y="302"/>
                  </a:lnTo>
                  <a:lnTo>
                    <a:pt x="46" y="261"/>
                  </a:lnTo>
                  <a:lnTo>
                    <a:pt x="62" y="224"/>
                  </a:lnTo>
                  <a:lnTo>
                    <a:pt x="84" y="190"/>
                  </a:lnTo>
                  <a:lnTo>
                    <a:pt x="106" y="161"/>
                  </a:lnTo>
                  <a:lnTo>
                    <a:pt x="131" y="133"/>
                  </a:lnTo>
                  <a:lnTo>
                    <a:pt x="158" y="106"/>
                  </a:lnTo>
                  <a:lnTo>
                    <a:pt x="188" y="81"/>
                  </a:lnTo>
                  <a:lnTo>
                    <a:pt x="220" y="60"/>
                  </a:lnTo>
                  <a:lnTo>
                    <a:pt x="246" y="43"/>
                  </a:lnTo>
                  <a:lnTo>
                    <a:pt x="275" y="28"/>
                  </a:lnTo>
                  <a:lnTo>
                    <a:pt x="306" y="16"/>
                  </a:lnTo>
                  <a:lnTo>
                    <a:pt x="344" y="6"/>
                  </a:lnTo>
                  <a:lnTo>
                    <a:pt x="384" y="1"/>
                  </a:lnTo>
                  <a:lnTo>
                    <a:pt x="4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26" name="Shape 8226"/>
          <p:cNvGrpSpPr/>
          <p:nvPr/>
        </p:nvGrpSpPr>
        <p:grpSpPr>
          <a:xfrm>
            <a:off x="6789873" y="2102625"/>
            <a:ext cx="252356" cy="237789"/>
            <a:chOff x="4475" y="2157"/>
            <a:chExt cx="2027" cy="1910"/>
          </a:xfrm>
        </p:grpSpPr>
        <p:sp>
          <p:nvSpPr>
            <p:cNvPr id="8227" name="Shape 8227"/>
            <p:cNvSpPr/>
            <p:nvPr/>
          </p:nvSpPr>
          <p:spPr>
            <a:xfrm>
              <a:off x="5174" y="2399"/>
              <a:ext cx="993" cy="645"/>
            </a:xfrm>
            <a:custGeom>
              <a:avLst/>
              <a:gdLst/>
              <a:ahLst/>
              <a:cxnLst/>
              <a:rect l="0" t="0" r="0" b="0"/>
              <a:pathLst>
                <a:path w="1985" h="1290" extrusionOk="0">
                  <a:moveTo>
                    <a:pt x="403" y="0"/>
                  </a:moveTo>
                  <a:lnTo>
                    <a:pt x="547" y="145"/>
                  </a:lnTo>
                  <a:lnTo>
                    <a:pt x="389" y="302"/>
                  </a:lnTo>
                  <a:lnTo>
                    <a:pt x="1301" y="302"/>
                  </a:lnTo>
                  <a:lnTo>
                    <a:pt x="1371" y="306"/>
                  </a:lnTo>
                  <a:lnTo>
                    <a:pt x="1439" y="316"/>
                  </a:lnTo>
                  <a:lnTo>
                    <a:pt x="1504" y="333"/>
                  </a:lnTo>
                  <a:lnTo>
                    <a:pt x="1567" y="356"/>
                  </a:lnTo>
                  <a:lnTo>
                    <a:pt x="1627" y="385"/>
                  </a:lnTo>
                  <a:lnTo>
                    <a:pt x="1684" y="419"/>
                  </a:lnTo>
                  <a:lnTo>
                    <a:pt x="1735" y="458"/>
                  </a:lnTo>
                  <a:lnTo>
                    <a:pt x="1784" y="503"/>
                  </a:lnTo>
                  <a:lnTo>
                    <a:pt x="1829" y="551"/>
                  </a:lnTo>
                  <a:lnTo>
                    <a:pt x="1868" y="603"/>
                  </a:lnTo>
                  <a:lnTo>
                    <a:pt x="1902" y="660"/>
                  </a:lnTo>
                  <a:lnTo>
                    <a:pt x="1931" y="719"/>
                  </a:lnTo>
                  <a:lnTo>
                    <a:pt x="1954" y="782"/>
                  </a:lnTo>
                  <a:lnTo>
                    <a:pt x="1970" y="848"/>
                  </a:lnTo>
                  <a:lnTo>
                    <a:pt x="1981" y="916"/>
                  </a:lnTo>
                  <a:lnTo>
                    <a:pt x="1985" y="986"/>
                  </a:lnTo>
                  <a:lnTo>
                    <a:pt x="1985" y="1290"/>
                  </a:lnTo>
                  <a:lnTo>
                    <a:pt x="1781" y="1290"/>
                  </a:lnTo>
                  <a:lnTo>
                    <a:pt x="1781" y="986"/>
                  </a:lnTo>
                  <a:lnTo>
                    <a:pt x="1777" y="926"/>
                  </a:lnTo>
                  <a:lnTo>
                    <a:pt x="1766" y="868"/>
                  </a:lnTo>
                  <a:lnTo>
                    <a:pt x="1747" y="813"/>
                  </a:lnTo>
                  <a:lnTo>
                    <a:pt x="1724" y="760"/>
                  </a:lnTo>
                  <a:lnTo>
                    <a:pt x="1695" y="712"/>
                  </a:lnTo>
                  <a:lnTo>
                    <a:pt x="1659" y="666"/>
                  </a:lnTo>
                  <a:lnTo>
                    <a:pt x="1618" y="627"/>
                  </a:lnTo>
                  <a:lnTo>
                    <a:pt x="1574" y="591"/>
                  </a:lnTo>
                  <a:lnTo>
                    <a:pt x="1525" y="562"/>
                  </a:lnTo>
                  <a:lnTo>
                    <a:pt x="1473" y="538"/>
                  </a:lnTo>
                  <a:lnTo>
                    <a:pt x="1418" y="520"/>
                  </a:lnTo>
                  <a:lnTo>
                    <a:pt x="1360" y="509"/>
                  </a:lnTo>
                  <a:lnTo>
                    <a:pt x="1300" y="505"/>
                  </a:lnTo>
                  <a:lnTo>
                    <a:pt x="389" y="505"/>
                  </a:lnTo>
                  <a:lnTo>
                    <a:pt x="547" y="664"/>
                  </a:lnTo>
                  <a:lnTo>
                    <a:pt x="403" y="808"/>
                  </a:lnTo>
                  <a:lnTo>
                    <a:pt x="144" y="548"/>
                  </a:lnTo>
                  <a:lnTo>
                    <a:pt x="0" y="403"/>
                  </a:lnTo>
                  <a:lnTo>
                    <a:pt x="144" y="259"/>
                  </a:lnTo>
                  <a:lnTo>
                    <a:pt x="4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8" name="Shape 8228"/>
            <p:cNvSpPr/>
            <p:nvPr/>
          </p:nvSpPr>
          <p:spPr>
            <a:xfrm>
              <a:off x="4811" y="3165"/>
              <a:ext cx="993" cy="645"/>
            </a:xfrm>
            <a:custGeom>
              <a:avLst/>
              <a:gdLst/>
              <a:ahLst/>
              <a:cxnLst/>
              <a:rect l="0" t="0" r="0" b="0"/>
              <a:pathLst>
                <a:path w="1985" h="1290" extrusionOk="0">
                  <a:moveTo>
                    <a:pt x="0" y="0"/>
                  </a:moveTo>
                  <a:lnTo>
                    <a:pt x="204" y="0"/>
                  </a:lnTo>
                  <a:lnTo>
                    <a:pt x="204" y="305"/>
                  </a:lnTo>
                  <a:lnTo>
                    <a:pt x="208" y="365"/>
                  </a:lnTo>
                  <a:lnTo>
                    <a:pt x="219" y="423"/>
                  </a:lnTo>
                  <a:lnTo>
                    <a:pt x="236" y="478"/>
                  </a:lnTo>
                  <a:lnTo>
                    <a:pt x="261" y="530"/>
                  </a:lnTo>
                  <a:lnTo>
                    <a:pt x="290" y="579"/>
                  </a:lnTo>
                  <a:lnTo>
                    <a:pt x="326" y="623"/>
                  </a:lnTo>
                  <a:lnTo>
                    <a:pt x="365" y="664"/>
                  </a:lnTo>
                  <a:lnTo>
                    <a:pt x="411" y="698"/>
                  </a:lnTo>
                  <a:lnTo>
                    <a:pt x="459" y="729"/>
                  </a:lnTo>
                  <a:lnTo>
                    <a:pt x="512" y="753"/>
                  </a:lnTo>
                  <a:lnTo>
                    <a:pt x="566" y="770"/>
                  </a:lnTo>
                  <a:lnTo>
                    <a:pt x="623" y="781"/>
                  </a:lnTo>
                  <a:lnTo>
                    <a:pt x="684" y="785"/>
                  </a:lnTo>
                  <a:lnTo>
                    <a:pt x="1596" y="785"/>
                  </a:lnTo>
                  <a:lnTo>
                    <a:pt x="1438" y="627"/>
                  </a:lnTo>
                  <a:lnTo>
                    <a:pt x="1582" y="482"/>
                  </a:lnTo>
                  <a:lnTo>
                    <a:pt x="1840" y="742"/>
                  </a:lnTo>
                  <a:lnTo>
                    <a:pt x="1985" y="887"/>
                  </a:lnTo>
                  <a:lnTo>
                    <a:pt x="1840" y="1032"/>
                  </a:lnTo>
                  <a:lnTo>
                    <a:pt x="1581" y="1290"/>
                  </a:lnTo>
                  <a:lnTo>
                    <a:pt x="1437" y="1146"/>
                  </a:lnTo>
                  <a:lnTo>
                    <a:pt x="1594" y="989"/>
                  </a:lnTo>
                  <a:lnTo>
                    <a:pt x="684" y="989"/>
                  </a:lnTo>
                  <a:lnTo>
                    <a:pt x="614" y="985"/>
                  </a:lnTo>
                  <a:lnTo>
                    <a:pt x="546" y="974"/>
                  </a:lnTo>
                  <a:lnTo>
                    <a:pt x="480" y="958"/>
                  </a:lnTo>
                  <a:lnTo>
                    <a:pt x="417" y="935"/>
                  </a:lnTo>
                  <a:lnTo>
                    <a:pt x="358" y="906"/>
                  </a:lnTo>
                  <a:lnTo>
                    <a:pt x="301" y="872"/>
                  </a:lnTo>
                  <a:lnTo>
                    <a:pt x="249" y="833"/>
                  </a:lnTo>
                  <a:lnTo>
                    <a:pt x="201" y="788"/>
                  </a:lnTo>
                  <a:lnTo>
                    <a:pt x="156" y="739"/>
                  </a:lnTo>
                  <a:lnTo>
                    <a:pt x="117" y="687"/>
                  </a:lnTo>
                  <a:lnTo>
                    <a:pt x="83" y="631"/>
                  </a:lnTo>
                  <a:lnTo>
                    <a:pt x="54" y="571"/>
                  </a:lnTo>
                  <a:lnTo>
                    <a:pt x="31" y="508"/>
                  </a:lnTo>
                  <a:lnTo>
                    <a:pt x="14" y="443"/>
                  </a:lnTo>
                  <a:lnTo>
                    <a:pt x="4" y="375"/>
                  </a:lnTo>
                  <a:lnTo>
                    <a:pt x="0" y="30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29" name="Shape 8229"/>
            <p:cNvSpPr/>
            <p:nvPr/>
          </p:nvSpPr>
          <p:spPr>
            <a:xfrm>
              <a:off x="4475" y="2691"/>
              <a:ext cx="774" cy="359"/>
            </a:xfrm>
            <a:custGeom>
              <a:avLst/>
              <a:gdLst/>
              <a:ahLst/>
              <a:cxnLst/>
              <a:rect l="0" t="0" r="0" b="0"/>
              <a:pathLst>
                <a:path w="1549" h="717" extrusionOk="0">
                  <a:moveTo>
                    <a:pt x="1046" y="0"/>
                  </a:moveTo>
                  <a:lnTo>
                    <a:pt x="1048" y="2"/>
                  </a:lnTo>
                  <a:lnTo>
                    <a:pt x="1057" y="7"/>
                  </a:lnTo>
                  <a:lnTo>
                    <a:pt x="1071" y="16"/>
                  </a:lnTo>
                  <a:lnTo>
                    <a:pt x="1089" y="26"/>
                  </a:lnTo>
                  <a:lnTo>
                    <a:pt x="1112" y="39"/>
                  </a:lnTo>
                  <a:lnTo>
                    <a:pt x="1141" y="54"/>
                  </a:lnTo>
                  <a:lnTo>
                    <a:pt x="1174" y="71"/>
                  </a:lnTo>
                  <a:lnTo>
                    <a:pt x="1212" y="88"/>
                  </a:lnTo>
                  <a:lnTo>
                    <a:pt x="1254" y="108"/>
                  </a:lnTo>
                  <a:lnTo>
                    <a:pt x="1299" y="126"/>
                  </a:lnTo>
                  <a:lnTo>
                    <a:pt x="1348" y="146"/>
                  </a:lnTo>
                  <a:lnTo>
                    <a:pt x="1390" y="165"/>
                  </a:lnTo>
                  <a:lnTo>
                    <a:pt x="1426" y="186"/>
                  </a:lnTo>
                  <a:lnTo>
                    <a:pt x="1455" y="209"/>
                  </a:lnTo>
                  <a:lnTo>
                    <a:pt x="1479" y="236"/>
                  </a:lnTo>
                  <a:lnTo>
                    <a:pt x="1498" y="267"/>
                  </a:lnTo>
                  <a:lnTo>
                    <a:pt x="1514" y="301"/>
                  </a:lnTo>
                  <a:lnTo>
                    <a:pt x="1525" y="339"/>
                  </a:lnTo>
                  <a:lnTo>
                    <a:pt x="1534" y="381"/>
                  </a:lnTo>
                  <a:lnTo>
                    <a:pt x="1540" y="427"/>
                  </a:lnTo>
                  <a:lnTo>
                    <a:pt x="1544" y="476"/>
                  </a:lnTo>
                  <a:lnTo>
                    <a:pt x="1546" y="529"/>
                  </a:lnTo>
                  <a:lnTo>
                    <a:pt x="1547" y="588"/>
                  </a:lnTo>
                  <a:lnTo>
                    <a:pt x="1547" y="649"/>
                  </a:lnTo>
                  <a:lnTo>
                    <a:pt x="1549" y="717"/>
                  </a:lnTo>
                  <a:lnTo>
                    <a:pt x="776" y="717"/>
                  </a:lnTo>
                  <a:lnTo>
                    <a:pt x="776" y="717"/>
                  </a:lnTo>
                  <a:lnTo>
                    <a:pt x="0" y="717"/>
                  </a:lnTo>
                  <a:lnTo>
                    <a:pt x="1" y="650"/>
                  </a:lnTo>
                  <a:lnTo>
                    <a:pt x="1" y="588"/>
                  </a:lnTo>
                  <a:lnTo>
                    <a:pt x="2" y="530"/>
                  </a:lnTo>
                  <a:lnTo>
                    <a:pt x="5" y="477"/>
                  </a:lnTo>
                  <a:lnTo>
                    <a:pt x="9" y="427"/>
                  </a:lnTo>
                  <a:lnTo>
                    <a:pt x="15" y="381"/>
                  </a:lnTo>
                  <a:lnTo>
                    <a:pt x="23" y="339"/>
                  </a:lnTo>
                  <a:lnTo>
                    <a:pt x="36" y="302"/>
                  </a:lnTo>
                  <a:lnTo>
                    <a:pt x="50" y="268"/>
                  </a:lnTo>
                  <a:lnTo>
                    <a:pt x="70" y="237"/>
                  </a:lnTo>
                  <a:lnTo>
                    <a:pt x="95" y="210"/>
                  </a:lnTo>
                  <a:lnTo>
                    <a:pt x="124" y="186"/>
                  </a:lnTo>
                  <a:lnTo>
                    <a:pt x="159" y="165"/>
                  </a:lnTo>
                  <a:lnTo>
                    <a:pt x="200" y="147"/>
                  </a:lnTo>
                  <a:lnTo>
                    <a:pt x="250" y="128"/>
                  </a:lnTo>
                  <a:lnTo>
                    <a:pt x="295" y="108"/>
                  </a:lnTo>
                  <a:lnTo>
                    <a:pt x="337" y="90"/>
                  </a:lnTo>
                  <a:lnTo>
                    <a:pt x="375" y="71"/>
                  </a:lnTo>
                  <a:lnTo>
                    <a:pt x="408" y="55"/>
                  </a:lnTo>
                  <a:lnTo>
                    <a:pt x="436" y="40"/>
                  </a:lnTo>
                  <a:lnTo>
                    <a:pt x="460" y="27"/>
                  </a:lnTo>
                  <a:lnTo>
                    <a:pt x="478" y="16"/>
                  </a:lnTo>
                  <a:lnTo>
                    <a:pt x="492" y="8"/>
                  </a:lnTo>
                  <a:lnTo>
                    <a:pt x="500" y="3"/>
                  </a:lnTo>
                  <a:lnTo>
                    <a:pt x="503" y="1"/>
                  </a:lnTo>
                  <a:lnTo>
                    <a:pt x="649" y="463"/>
                  </a:lnTo>
                  <a:lnTo>
                    <a:pt x="669" y="525"/>
                  </a:lnTo>
                  <a:lnTo>
                    <a:pt x="733" y="339"/>
                  </a:lnTo>
                  <a:lnTo>
                    <a:pt x="710" y="306"/>
                  </a:lnTo>
                  <a:lnTo>
                    <a:pt x="693" y="277"/>
                  </a:lnTo>
                  <a:lnTo>
                    <a:pt x="682" y="249"/>
                  </a:lnTo>
                  <a:lnTo>
                    <a:pt x="674" y="226"/>
                  </a:lnTo>
                  <a:lnTo>
                    <a:pt x="670" y="206"/>
                  </a:lnTo>
                  <a:lnTo>
                    <a:pt x="670" y="189"/>
                  </a:lnTo>
                  <a:lnTo>
                    <a:pt x="672" y="173"/>
                  </a:lnTo>
                  <a:lnTo>
                    <a:pt x="678" y="161"/>
                  </a:lnTo>
                  <a:lnTo>
                    <a:pt x="686" y="150"/>
                  </a:lnTo>
                  <a:lnTo>
                    <a:pt x="694" y="141"/>
                  </a:lnTo>
                  <a:lnTo>
                    <a:pt x="704" y="135"/>
                  </a:lnTo>
                  <a:lnTo>
                    <a:pt x="715" y="129"/>
                  </a:lnTo>
                  <a:lnTo>
                    <a:pt x="728" y="125"/>
                  </a:lnTo>
                  <a:lnTo>
                    <a:pt x="739" y="123"/>
                  </a:lnTo>
                  <a:lnTo>
                    <a:pt x="749" y="120"/>
                  </a:lnTo>
                  <a:lnTo>
                    <a:pt x="758" y="120"/>
                  </a:lnTo>
                  <a:lnTo>
                    <a:pt x="766" y="119"/>
                  </a:lnTo>
                  <a:lnTo>
                    <a:pt x="772" y="119"/>
                  </a:lnTo>
                  <a:lnTo>
                    <a:pt x="776" y="119"/>
                  </a:lnTo>
                  <a:lnTo>
                    <a:pt x="780" y="119"/>
                  </a:lnTo>
                  <a:lnTo>
                    <a:pt x="789" y="120"/>
                  </a:lnTo>
                  <a:lnTo>
                    <a:pt x="798" y="120"/>
                  </a:lnTo>
                  <a:lnTo>
                    <a:pt x="809" y="123"/>
                  </a:lnTo>
                  <a:lnTo>
                    <a:pt x="820" y="125"/>
                  </a:lnTo>
                  <a:lnTo>
                    <a:pt x="831" y="129"/>
                  </a:lnTo>
                  <a:lnTo>
                    <a:pt x="842" y="135"/>
                  </a:lnTo>
                  <a:lnTo>
                    <a:pt x="852" y="141"/>
                  </a:lnTo>
                  <a:lnTo>
                    <a:pt x="862" y="150"/>
                  </a:lnTo>
                  <a:lnTo>
                    <a:pt x="869" y="161"/>
                  </a:lnTo>
                  <a:lnTo>
                    <a:pt x="874" y="173"/>
                  </a:lnTo>
                  <a:lnTo>
                    <a:pt x="876" y="189"/>
                  </a:lnTo>
                  <a:lnTo>
                    <a:pt x="876" y="206"/>
                  </a:lnTo>
                  <a:lnTo>
                    <a:pt x="873" y="226"/>
                  </a:lnTo>
                  <a:lnTo>
                    <a:pt x="865" y="249"/>
                  </a:lnTo>
                  <a:lnTo>
                    <a:pt x="853" y="277"/>
                  </a:lnTo>
                  <a:lnTo>
                    <a:pt x="836" y="306"/>
                  </a:lnTo>
                  <a:lnTo>
                    <a:pt x="814" y="339"/>
                  </a:lnTo>
                  <a:lnTo>
                    <a:pt x="880" y="525"/>
                  </a:lnTo>
                  <a:lnTo>
                    <a:pt x="900" y="462"/>
                  </a:lnTo>
                  <a:lnTo>
                    <a:pt x="10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0" name="Shape 8230"/>
            <p:cNvSpPr/>
            <p:nvPr/>
          </p:nvSpPr>
          <p:spPr>
            <a:xfrm>
              <a:off x="4658" y="2157"/>
              <a:ext cx="407" cy="543"/>
            </a:xfrm>
            <a:custGeom>
              <a:avLst/>
              <a:gdLst/>
              <a:ahLst/>
              <a:cxnLst/>
              <a:rect l="0" t="0" r="0" b="0"/>
              <a:pathLst>
                <a:path w="815" h="1086" extrusionOk="0">
                  <a:moveTo>
                    <a:pt x="424" y="0"/>
                  </a:moveTo>
                  <a:lnTo>
                    <a:pt x="461" y="2"/>
                  </a:lnTo>
                  <a:lnTo>
                    <a:pt x="495" y="9"/>
                  </a:lnTo>
                  <a:lnTo>
                    <a:pt x="527" y="18"/>
                  </a:lnTo>
                  <a:lnTo>
                    <a:pt x="554" y="30"/>
                  </a:lnTo>
                  <a:lnTo>
                    <a:pt x="579" y="43"/>
                  </a:lnTo>
                  <a:lnTo>
                    <a:pt x="606" y="60"/>
                  </a:lnTo>
                  <a:lnTo>
                    <a:pt x="628" y="77"/>
                  </a:lnTo>
                  <a:lnTo>
                    <a:pt x="645" y="93"/>
                  </a:lnTo>
                  <a:lnTo>
                    <a:pt x="659" y="109"/>
                  </a:lnTo>
                  <a:lnTo>
                    <a:pt x="667" y="121"/>
                  </a:lnTo>
                  <a:lnTo>
                    <a:pt x="674" y="129"/>
                  </a:lnTo>
                  <a:lnTo>
                    <a:pt x="675" y="132"/>
                  </a:lnTo>
                  <a:lnTo>
                    <a:pt x="676" y="132"/>
                  </a:lnTo>
                  <a:lnTo>
                    <a:pt x="680" y="133"/>
                  </a:lnTo>
                  <a:lnTo>
                    <a:pt x="686" y="134"/>
                  </a:lnTo>
                  <a:lnTo>
                    <a:pt x="694" y="137"/>
                  </a:lnTo>
                  <a:lnTo>
                    <a:pt x="704" y="141"/>
                  </a:lnTo>
                  <a:lnTo>
                    <a:pt x="714" y="146"/>
                  </a:lnTo>
                  <a:lnTo>
                    <a:pt x="725" y="155"/>
                  </a:lnTo>
                  <a:lnTo>
                    <a:pt x="736" y="165"/>
                  </a:lnTo>
                  <a:lnTo>
                    <a:pt x="747" y="178"/>
                  </a:lnTo>
                  <a:lnTo>
                    <a:pt x="758" y="194"/>
                  </a:lnTo>
                  <a:lnTo>
                    <a:pt x="768" y="213"/>
                  </a:lnTo>
                  <a:lnTo>
                    <a:pt x="777" y="236"/>
                  </a:lnTo>
                  <a:lnTo>
                    <a:pt x="784" y="263"/>
                  </a:lnTo>
                  <a:lnTo>
                    <a:pt x="789" y="294"/>
                  </a:lnTo>
                  <a:lnTo>
                    <a:pt x="792" y="330"/>
                  </a:lnTo>
                  <a:lnTo>
                    <a:pt x="790" y="370"/>
                  </a:lnTo>
                  <a:lnTo>
                    <a:pt x="788" y="416"/>
                  </a:lnTo>
                  <a:lnTo>
                    <a:pt x="781" y="466"/>
                  </a:lnTo>
                  <a:lnTo>
                    <a:pt x="774" y="492"/>
                  </a:lnTo>
                  <a:lnTo>
                    <a:pt x="766" y="518"/>
                  </a:lnTo>
                  <a:lnTo>
                    <a:pt x="774" y="518"/>
                  </a:lnTo>
                  <a:lnTo>
                    <a:pt x="783" y="519"/>
                  </a:lnTo>
                  <a:lnTo>
                    <a:pt x="792" y="521"/>
                  </a:lnTo>
                  <a:lnTo>
                    <a:pt x="799" y="528"/>
                  </a:lnTo>
                  <a:lnTo>
                    <a:pt x="805" y="535"/>
                  </a:lnTo>
                  <a:lnTo>
                    <a:pt x="810" y="546"/>
                  </a:lnTo>
                  <a:lnTo>
                    <a:pt x="814" y="561"/>
                  </a:lnTo>
                  <a:lnTo>
                    <a:pt x="815" y="578"/>
                  </a:lnTo>
                  <a:lnTo>
                    <a:pt x="812" y="600"/>
                  </a:lnTo>
                  <a:lnTo>
                    <a:pt x="808" y="627"/>
                  </a:lnTo>
                  <a:lnTo>
                    <a:pt x="800" y="658"/>
                  </a:lnTo>
                  <a:lnTo>
                    <a:pt x="789" y="694"/>
                  </a:lnTo>
                  <a:lnTo>
                    <a:pt x="778" y="721"/>
                  </a:lnTo>
                  <a:lnTo>
                    <a:pt x="768" y="742"/>
                  </a:lnTo>
                  <a:lnTo>
                    <a:pt x="758" y="758"/>
                  </a:lnTo>
                  <a:lnTo>
                    <a:pt x="749" y="767"/>
                  </a:lnTo>
                  <a:lnTo>
                    <a:pt x="740" y="774"/>
                  </a:lnTo>
                  <a:lnTo>
                    <a:pt x="733" y="776"/>
                  </a:lnTo>
                  <a:lnTo>
                    <a:pt x="725" y="809"/>
                  </a:lnTo>
                  <a:lnTo>
                    <a:pt x="714" y="844"/>
                  </a:lnTo>
                  <a:lnTo>
                    <a:pt x="699" y="878"/>
                  </a:lnTo>
                  <a:lnTo>
                    <a:pt x="680" y="913"/>
                  </a:lnTo>
                  <a:lnTo>
                    <a:pt x="658" y="946"/>
                  </a:lnTo>
                  <a:lnTo>
                    <a:pt x="632" y="978"/>
                  </a:lnTo>
                  <a:lnTo>
                    <a:pt x="602" y="1006"/>
                  </a:lnTo>
                  <a:lnTo>
                    <a:pt x="569" y="1032"/>
                  </a:lnTo>
                  <a:lnTo>
                    <a:pt x="533" y="1054"/>
                  </a:lnTo>
                  <a:lnTo>
                    <a:pt x="494" y="1071"/>
                  </a:lnTo>
                  <a:lnTo>
                    <a:pt x="460" y="1081"/>
                  </a:lnTo>
                  <a:lnTo>
                    <a:pt x="425" y="1086"/>
                  </a:lnTo>
                  <a:lnTo>
                    <a:pt x="390" y="1086"/>
                  </a:lnTo>
                  <a:lnTo>
                    <a:pt x="354" y="1081"/>
                  </a:lnTo>
                  <a:lnTo>
                    <a:pt x="320" y="1071"/>
                  </a:lnTo>
                  <a:lnTo>
                    <a:pt x="280" y="1054"/>
                  </a:lnTo>
                  <a:lnTo>
                    <a:pt x="243" y="1032"/>
                  </a:lnTo>
                  <a:lnTo>
                    <a:pt x="210" y="1007"/>
                  </a:lnTo>
                  <a:lnTo>
                    <a:pt x="181" y="978"/>
                  </a:lnTo>
                  <a:lnTo>
                    <a:pt x="155" y="946"/>
                  </a:lnTo>
                  <a:lnTo>
                    <a:pt x="133" y="913"/>
                  </a:lnTo>
                  <a:lnTo>
                    <a:pt x="114" y="879"/>
                  </a:lnTo>
                  <a:lnTo>
                    <a:pt x="100" y="844"/>
                  </a:lnTo>
                  <a:lnTo>
                    <a:pt x="89" y="809"/>
                  </a:lnTo>
                  <a:lnTo>
                    <a:pt x="81" y="776"/>
                  </a:lnTo>
                  <a:lnTo>
                    <a:pt x="74" y="774"/>
                  </a:lnTo>
                  <a:lnTo>
                    <a:pt x="64" y="767"/>
                  </a:lnTo>
                  <a:lnTo>
                    <a:pt x="55" y="758"/>
                  </a:lnTo>
                  <a:lnTo>
                    <a:pt x="46" y="742"/>
                  </a:lnTo>
                  <a:lnTo>
                    <a:pt x="36" y="721"/>
                  </a:lnTo>
                  <a:lnTo>
                    <a:pt x="25" y="694"/>
                  </a:lnTo>
                  <a:lnTo>
                    <a:pt x="15" y="658"/>
                  </a:lnTo>
                  <a:lnTo>
                    <a:pt x="6" y="627"/>
                  </a:lnTo>
                  <a:lnTo>
                    <a:pt x="2" y="600"/>
                  </a:lnTo>
                  <a:lnTo>
                    <a:pt x="0" y="578"/>
                  </a:lnTo>
                  <a:lnTo>
                    <a:pt x="1" y="561"/>
                  </a:lnTo>
                  <a:lnTo>
                    <a:pt x="4" y="546"/>
                  </a:lnTo>
                  <a:lnTo>
                    <a:pt x="9" y="535"/>
                  </a:lnTo>
                  <a:lnTo>
                    <a:pt x="15" y="528"/>
                  </a:lnTo>
                  <a:lnTo>
                    <a:pt x="22" y="521"/>
                  </a:lnTo>
                  <a:lnTo>
                    <a:pt x="31" y="519"/>
                  </a:lnTo>
                  <a:lnTo>
                    <a:pt x="39" y="518"/>
                  </a:lnTo>
                  <a:lnTo>
                    <a:pt x="48" y="518"/>
                  </a:lnTo>
                  <a:lnTo>
                    <a:pt x="39" y="492"/>
                  </a:lnTo>
                  <a:lnTo>
                    <a:pt x="34" y="466"/>
                  </a:lnTo>
                  <a:lnTo>
                    <a:pt x="27" y="423"/>
                  </a:lnTo>
                  <a:lnTo>
                    <a:pt x="25" y="383"/>
                  </a:lnTo>
                  <a:lnTo>
                    <a:pt x="26" y="342"/>
                  </a:lnTo>
                  <a:lnTo>
                    <a:pt x="33" y="303"/>
                  </a:lnTo>
                  <a:lnTo>
                    <a:pt x="46" y="262"/>
                  </a:lnTo>
                  <a:lnTo>
                    <a:pt x="63" y="225"/>
                  </a:lnTo>
                  <a:lnTo>
                    <a:pt x="82" y="192"/>
                  </a:lnTo>
                  <a:lnTo>
                    <a:pt x="105" y="161"/>
                  </a:lnTo>
                  <a:lnTo>
                    <a:pt x="129" y="134"/>
                  </a:lnTo>
                  <a:lnTo>
                    <a:pt x="157" y="107"/>
                  </a:lnTo>
                  <a:lnTo>
                    <a:pt x="187" y="82"/>
                  </a:lnTo>
                  <a:lnTo>
                    <a:pt x="219" y="60"/>
                  </a:lnTo>
                  <a:lnTo>
                    <a:pt x="245" y="43"/>
                  </a:lnTo>
                  <a:lnTo>
                    <a:pt x="274" y="28"/>
                  </a:lnTo>
                  <a:lnTo>
                    <a:pt x="305" y="16"/>
                  </a:lnTo>
                  <a:lnTo>
                    <a:pt x="343" y="6"/>
                  </a:lnTo>
                  <a:lnTo>
                    <a:pt x="382" y="1"/>
                  </a:lnTo>
                  <a:lnTo>
                    <a:pt x="4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1" name="Shape 8231"/>
            <p:cNvSpPr/>
            <p:nvPr/>
          </p:nvSpPr>
          <p:spPr>
            <a:xfrm>
              <a:off x="5727" y="3709"/>
              <a:ext cx="775" cy="358"/>
            </a:xfrm>
            <a:custGeom>
              <a:avLst/>
              <a:gdLst/>
              <a:ahLst/>
              <a:cxnLst/>
              <a:rect l="0" t="0" r="0" b="0"/>
              <a:pathLst>
                <a:path w="1549" h="716" extrusionOk="0">
                  <a:moveTo>
                    <a:pt x="503" y="0"/>
                  </a:moveTo>
                  <a:lnTo>
                    <a:pt x="649" y="462"/>
                  </a:lnTo>
                  <a:lnTo>
                    <a:pt x="669" y="524"/>
                  </a:lnTo>
                  <a:lnTo>
                    <a:pt x="734" y="339"/>
                  </a:lnTo>
                  <a:lnTo>
                    <a:pt x="712" y="305"/>
                  </a:lnTo>
                  <a:lnTo>
                    <a:pt x="694" y="276"/>
                  </a:lnTo>
                  <a:lnTo>
                    <a:pt x="683" y="250"/>
                  </a:lnTo>
                  <a:lnTo>
                    <a:pt x="675" y="227"/>
                  </a:lnTo>
                  <a:lnTo>
                    <a:pt x="671" y="206"/>
                  </a:lnTo>
                  <a:lnTo>
                    <a:pt x="671" y="189"/>
                  </a:lnTo>
                  <a:lnTo>
                    <a:pt x="673" y="174"/>
                  </a:lnTo>
                  <a:lnTo>
                    <a:pt x="680" y="160"/>
                  </a:lnTo>
                  <a:lnTo>
                    <a:pt x="687" y="150"/>
                  </a:lnTo>
                  <a:lnTo>
                    <a:pt x="696" y="142"/>
                  </a:lnTo>
                  <a:lnTo>
                    <a:pt x="705" y="134"/>
                  </a:lnTo>
                  <a:lnTo>
                    <a:pt x="716" y="129"/>
                  </a:lnTo>
                  <a:lnTo>
                    <a:pt x="729" y="125"/>
                  </a:lnTo>
                  <a:lnTo>
                    <a:pt x="740" y="122"/>
                  </a:lnTo>
                  <a:lnTo>
                    <a:pt x="750" y="121"/>
                  </a:lnTo>
                  <a:lnTo>
                    <a:pt x="759" y="120"/>
                  </a:lnTo>
                  <a:lnTo>
                    <a:pt x="767" y="118"/>
                  </a:lnTo>
                  <a:lnTo>
                    <a:pt x="773" y="118"/>
                  </a:lnTo>
                  <a:lnTo>
                    <a:pt x="777" y="118"/>
                  </a:lnTo>
                  <a:lnTo>
                    <a:pt x="782" y="118"/>
                  </a:lnTo>
                  <a:lnTo>
                    <a:pt x="790" y="120"/>
                  </a:lnTo>
                  <a:lnTo>
                    <a:pt x="799" y="121"/>
                  </a:lnTo>
                  <a:lnTo>
                    <a:pt x="810" y="122"/>
                  </a:lnTo>
                  <a:lnTo>
                    <a:pt x="821" y="125"/>
                  </a:lnTo>
                  <a:lnTo>
                    <a:pt x="832" y="129"/>
                  </a:lnTo>
                  <a:lnTo>
                    <a:pt x="843" y="134"/>
                  </a:lnTo>
                  <a:lnTo>
                    <a:pt x="853" y="142"/>
                  </a:lnTo>
                  <a:lnTo>
                    <a:pt x="863" y="150"/>
                  </a:lnTo>
                  <a:lnTo>
                    <a:pt x="870" y="160"/>
                  </a:lnTo>
                  <a:lnTo>
                    <a:pt x="875" y="174"/>
                  </a:lnTo>
                  <a:lnTo>
                    <a:pt x="877" y="189"/>
                  </a:lnTo>
                  <a:lnTo>
                    <a:pt x="877" y="206"/>
                  </a:lnTo>
                  <a:lnTo>
                    <a:pt x="874" y="227"/>
                  </a:lnTo>
                  <a:lnTo>
                    <a:pt x="866" y="250"/>
                  </a:lnTo>
                  <a:lnTo>
                    <a:pt x="854" y="276"/>
                  </a:lnTo>
                  <a:lnTo>
                    <a:pt x="838" y="305"/>
                  </a:lnTo>
                  <a:lnTo>
                    <a:pt x="815" y="339"/>
                  </a:lnTo>
                  <a:lnTo>
                    <a:pt x="881" y="524"/>
                  </a:lnTo>
                  <a:lnTo>
                    <a:pt x="901" y="462"/>
                  </a:lnTo>
                  <a:lnTo>
                    <a:pt x="1047" y="0"/>
                  </a:lnTo>
                  <a:lnTo>
                    <a:pt x="1050" y="2"/>
                  </a:lnTo>
                  <a:lnTo>
                    <a:pt x="1058" y="6"/>
                  </a:lnTo>
                  <a:lnTo>
                    <a:pt x="1072" y="15"/>
                  </a:lnTo>
                  <a:lnTo>
                    <a:pt x="1090" y="26"/>
                  </a:lnTo>
                  <a:lnTo>
                    <a:pt x="1113" y="38"/>
                  </a:lnTo>
                  <a:lnTo>
                    <a:pt x="1142" y="53"/>
                  </a:lnTo>
                  <a:lnTo>
                    <a:pt x="1175" y="70"/>
                  </a:lnTo>
                  <a:lnTo>
                    <a:pt x="1213" y="88"/>
                  </a:lnTo>
                  <a:lnTo>
                    <a:pt x="1255" y="107"/>
                  </a:lnTo>
                  <a:lnTo>
                    <a:pt x="1300" y="127"/>
                  </a:lnTo>
                  <a:lnTo>
                    <a:pt x="1349" y="147"/>
                  </a:lnTo>
                  <a:lnTo>
                    <a:pt x="1391" y="164"/>
                  </a:lnTo>
                  <a:lnTo>
                    <a:pt x="1427" y="185"/>
                  </a:lnTo>
                  <a:lnTo>
                    <a:pt x="1456" y="209"/>
                  </a:lnTo>
                  <a:lnTo>
                    <a:pt x="1480" y="236"/>
                  </a:lnTo>
                  <a:lnTo>
                    <a:pt x="1499" y="267"/>
                  </a:lnTo>
                  <a:lnTo>
                    <a:pt x="1515" y="302"/>
                  </a:lnTo>
                  <a:lnTo>
                    <a:pt x="1526" y="339"/>
                  </a:lnTo>
                  <a:lnTo>
                    <a:pt x="1535" y="380"/>
                  </a:lnTo>
                  <a:lnTo>
                    <a:pt x="1541" y="426"/>
                  </a:lnTo>
                  <a:lnTo>
                    <a:pt x="1545" y="475"/>
                  </a:lnTo>
                  <a:lnTo>
                    <a:pt x="1546" y="529"/>
                  </a:lnTo>
                  <a:lnTo>
                    <a:pt x="1547" y="587"/>
                  </a:lnTo>
                  <a:lnTo>
                    <a:pt x="1547" y="650"/>
                  </a:lnTo>
                  <a:lnTo>
                    <a:pt x="1549" y="716"/>
                  </a:lnTo>
                  <a:lnTo>
                    <a:pt x="0" y="716"/>
                  </a:lnTo>
                  <a:lnTo>
                    <a:pt x="0" y="649"/>
                  </a:lnTo>
                  <a:lnTo>
                    <a:pt x="1" y="587"/>
                  </a:lnTo>
                  <a:lnTo>
                    <a:pt x="2" y="529"/>
                  </a:lnTo>
                  <a:lnTo>
                    <a:pt x="5" y="475"/>
                  </a:lnTo>
                  <a:lnTo>
                    <a:pt x="8" y="426"/>
                  </a:lnTo>
                  <a:lnTo>
                    <a:pt x="15" y="380"/>
                  </a:lnTo>
                  <a:lnTo>
                    <a:pt x="23" y="339"/>
                  </a:lnTo>
                  <a:lnTo>
                    <a:pt x="34" y="300"/>
                  </a:lnTo>
                  <a:lnTo>
                    <a:pt x="50" y="266"/>
                  </a:lnTo>
                  <a:lnTo>
                    <a:pt x="70" y="235"/>
                  </a:lnTo>
                  <a:lnTo>
                    <a:pt x="93" y="208"/>
                  </a:lnTo>
                  <a:lnTo>
                    <a:pt x="123" y="185"/>
                  </a:lnTo>
                  <a:lnTo>
                    <a:pt x="158" y="164"/>
                  </a:lnTo>
                  <a:lnTo>
                    <a:pt x="199" y="147"/>
                  </a:lnTo>
                  <a:lnTo>
                    <a:pt x="249" y="127"/>
                  </a:lnTo>
                  <a:lnTo>
                    <a:pt x="295" y="107"/>
                  </a:lnTo>
                  <a:lnTo>
                    <a:pt x="337" y="88"/>
                  </a:lnTo>
                  <a:lnTo>
                    <a:pt x="375" y="70"/>
                  </a:lnTo>
                  <a:lnTo>
                    <a:pt x="407" y="53"/>
                  </a:lnTo>
                  <a:lnTo>
                    <a:pt x="435" y="38"/>
                  </a:lnTo>
                  <a:lnTo>
                    <a:pt x="460" y="26"/>
                  </a:lnTo>
                  <a:lnTo>
                    <a:pt x="478" y="15"/>
                  </a:lnTo>
                  <a:lnTo>
                    <a:pt x="492" y="6"/>
                  </a:lnTo>
                  <a:lnTo>
                    <a:pt x="500" y="2"/>
                  </a:lnTo>
                  <a:lnTo>
                    <a:pt x="5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2" name="Shape 8232"/>
            <p:cNvSpPr/>
            <p:nvPr/>
          </p:nvSpPr>
          <p:spPr>
            <a:xfrm>
              <a:off x="5911" y="3174"/>
              <a:ext cx="407" cy="543"/>
            </a:xfrm>
            <a:custGeom>
              <a:avLst/>
              <a:gdLst/>
              <a:ahLst/>
              <a:cxnLst/>
              <a:rect l="0" t="0" r="0" b="0"/>
              <a:pathLst>
                <a:path w="815" h="1085" extrusionOk="0">
                  <a:moveTo>
                    <a:pt x="423" y="0"/>
                  </a:moveTo>
                  <a:lnTo>
                    <a:pt x="461" y="3"/>
                  </a:lnTo>
                  <a:lnTo>
                    <a:pt x="495" y="9"/>
                  </a:lnTo>
                  <a:lnTo>
                    <a:pt x="526" y="18"/>
                  </a:lnTo>
                  <a:lnTo>
                    <a:pt x="554" y="30"/>
                  </a:lnTo>
                  <a:lnTo>
                    <a:pt x="579" y="42"/>
                  </a:lnTo>
                  <a:lnTo>
                    <a:pt x="606" y="59"/>
                  </a:lnTo>
                  <a:lnTo>
                    <a:pt x="628" y="77"/>
                  </a:lnTo>
                  <a:lnTo>
                    <a:pt x="647" y="94"/>
                  </a:lnTo>
                  <a:lnTo>
                    <a:pt x="659" y="109"/>
                  </a:lnTo>
                  <a:lnTo>
                    <a:pt x="669" y="121"/>
                  </a:lnTo>
                  <a:lnTo>
                    <a:pt x="674" y="128"/>
                  </a:lnTo>
                  <a:lnTo>
                    <a:pt x="675" y="132"/>
                  </a:lnTo>
                  <a:lnTo>
                    <a:pt x="676" y="132"/>
                  </a:lnTo>
                  <a:lnTo>
                    <a:pt x="680" y="132"/>
                  </a:lnTo>
                  <a:lnTo>
                    <a:pt x="686" y="134"/>
                  </a:lnTo>
                  <a:lnTo>
                    <a:pt x="695" y="137"/>
                  </a:lnTo>
                  <a:lnTo>
                    <a:pt x="704" y="141"/>
                  </a:lnTo>
                  <a:lnTo>
                    <a:pt x="714" y="147"/>
                  </a:lnTo>
                  <a:lnTo>
                    <a:pt x="725" y="154"/>
                  </a:lnTo>
                  <a:lnTo>
                    <a:pt x="736" y="165"/>
                  </a:lnTo>
                  <a:lnTo>
                    <a:pt x="747" y="177"/>
                  </a:lnTo>
                  <a:lnTo>
                    <a:pt x="759" y="193"/>
                  </a:lnTo>
                  <a:lnTo>
                    <a:pt x="768" y="213"/>
                  </a:lnTo>
                  <a:lnTo>
                    <a:pt x="777" y="236"/>
                  </a:lnTo>
                  <a:lnTo>
                    <a:pt x="784" y="262"/>
                  </a:lnTo>
                  <a:lnTo>
                    <a:pt x="789" y="294"/>
                  </a:lnTo>
                  <a:lnTo>
                    <a:pt x="792" y="329"/>
                  </a:lnTo>
                  <a:lnTo>
                    <a:pt x="790" y="369"/>
                  </a:lnTo>
                  <a:lnTo>
                    <a:pt x="788" y="415"/>
                  </a:lnTo>
                  <a:lnTo>
                    <a:pt x="781" y="466"/>
                  </a:lnTo>
                  <a:lnTo>
                    <a:pt x="774" y="492"/>
                  </a:lnTo>
                  <a:lnTo>
                    <a:pt x="766" y="518"/>
                  </a:lnTo>
                  <a:lnTo>
                    <a:pt x="774" y="517"/>
                  </a:lnTo>
                  <a:lnTo>
                    <a:pt x="784" y="518"/>
                  </a:lnTo>
                  <a:lnTo>
                    <a:pt x="792" y="522"/>
                  </a:lnTo>
                  <a:lnTo>
                    <a:pt x="799" y="527"/>
                  </a:lnTo>
                  <a:lnTo>
                    <a:pt x="806" y="535"/>
                  </a:lnTo>
                  <a:lnTo>
                    <a:pt x="811" y="546"/>
                  </a:lnTo>
                  <a:lnTo>
                    <a:pt x="814" y="560"/>
                  </a:lnTo>
                  <a:lnTo>
                    <a:pt x="815" y="578"/>
                  </a:lnTo>
                  <a:lnTo>
                    <a:pt x="813" y="601"/>
                  </a:lnTo>
                  <a:lnTo>
                    <a:pt x="809" y="626"/>
                  </a:lnTo>
                  <a:lnTo>
                    <a:pt x="800" y="658"/>
                  </a:lnTo>
                  <a:lnTo>
                    <a:pt x="789" y="693"/>
                  </a:lnTo>
                  <a:lnTo>
                    <a:pt x="779" y="721"/>
                  </a:lnTo>
                  <a:lnTo>
                    <a:pt x="768" y="742"/>
                  </a:lnTo>
                  <a:lnTo>
                    <a:pt x="759" y="758"/>
                  </a:lnTo>
                  <a:lnTo>
                    <a:pt x="749" y="768"/>
                  </a:lnTo>
                  <a:lnTo>
                    <a:pt x="740" y="774"/>
                  </a:lnTo>
                  <a:lnTo>
                    <a:pt x="733" y="776"/>
                  </a:lnTo>
                  <a:lnTo>
                    <a:pt x="725" y="810"/>
                  </a:lnTo>
                  <a:lnTo>
                    <a:pt x="714" y="844"/>
                  </a:lnTo>
                  <a:lnTo>
                    <a:pt x="700" y="878"/>
                  </a:lnTo>
                  <a:lnTo>
                    <a:pt x="680" y="913"/>
                  </a:lnTo>
                  <a:lnTo>
                    <a:pt x="658" y="946"/>
                  </a:lnTo>
                  <a:lnTo>
                    <a:pt x="632" y="977"/>
                  </a:lnTo>
                  <a:lnTo>
                    <a:pt x="602" y="1006"/>
                  </a:lnTo>
                  <a:lnTo>
                    <a:pt x="569" y="1032"/>
                  </a:lnTo>
                  <a:lnTo>
                    <a:pt x="534" y="1053"/>
                  </a:lnTo>
                  <a:lnTo>
                    <a:pt x="494" y="1070"/>
                  </a:lnTo>
                  <a:lnTo>
                    <a:pt x="460" y="1080"/>
                  </a:lnTo>
                  <a:lnTo>
                    <a:pt x="425" y="1085"/>
                  </a:lnTo>
                  <a:lnTo>
                    <a:pt x="390" y="1085"/>
                  </a:lnTo>
                  <a:lnTo>
                    <a:pt x="354" y="1080"/>
                  </a:lnTo>
                  <a:lnTo>
                    <a:pt x="320" y="1070"/>
                  </a:lnTo>
                  <a:lnTo>
                    <a:pt x="280" y="1054"/>
                  </a:lnTo>
                  <a:lnTo>
                    <a:pt x="244" y="1032"/>
                  </a:lnTo>
                  <a:lnTo>
                    <a:pt x="210" y="1006"/>
                  </a:lnTo>
                  <a:lnTo>
                    <a:pt x="181" y="978"/>
                  </a:lnTo>
                  <a:lnTo>
                    <a:pt x="155" y="946"/>
                  </a:lnTo>
                  <a:lnTo>
                    <a:pt x="133" y="913"/>
                  </a:lnTo>
                  <a:lnTo>
                    <a:pt x="114" y="878"/>
                  </a:lnTo>
                  <a:lnTo>
                    <a:pt x="100" y="844"/>
                  </a:lnTo>
                  <a:lnTo>
                    <a:pt x="89" y="810"/>
                  </a:lnTo>
                  <a:lnTo>
                    <a:pt x="81" y="776"/>
                  </a:lnTo>
                  <a:lnTo>
                    <a:pt x="74" y="774"/>
                  </a:lnTo>
                  <a:lnTo>
                    <a:pt x="65" y="768"/>
                  </a:lnTo>
                  <a:lnTo>
                    <a:pt x="55" y="758"/>
                  </a:lnTo>
                  <a:lnTo>
                    <a:pt x="46" y="743"/>
                  </a:lnTo>
                  <a:lnTo>
                    <a:pt x="35" y="721"/>
                  </a:lnTo>
                  <a:lnTo>
                    <a:pt x="25" y="693"/>
                  </a:lnTo>
                  <a:lnTo>
                    <a:pt x="14" y="658"/>
                  </a:lnTo>
                  <a:lnTo>
                    <a:pt x="6" y="626"/>
                  </a:lnTo>
                  <a:lnTo>
                    <a:pt x="1" y="601"/>
                  </a:lnTo>
                  <a:lnTo>
                    <a:pt x="0" y="578"/>
                  </a:lnTo>
                  <a:lnTo>
                    <a:pt x="0" y="560"/>
                  </a:lnTo>
                  <a:lnTo>
                    <a:pt x="4" y="546"/>
                  </a:lnTo>
                  <a:lnTo>
                    <a:pt x="9" y="535"/>
                  </a:lnTo>
                  <a:lnTo>
                    <a:pt x="15" y="527"/>
                  </a:lnTo>
                  <a:lnTo>
                    <a:pt x="22" y="522"/>
                  </a:lnTo>
                  <a:lnTo>
                    <a:pt x="31" y="518"/>
                  </a:lnTo>
                  <a:lnTo>
                    <a:pt x="39" y="517"/>
                  </a:lnTo>
                  <a:lnTo>
                    <a:pt x="48" y="518"/>
                  </a:lnTo>
                  <a:lnTo>
                    <a:pt x="39" y="492"/>
                  </a:lnTo>
                  <a:lnTo>
                    <a:pt x="33" y="466"/>
                  </a:lnTo>
                  <a:lnTo>
                    <a:pt x="27" y="423"/>
                  </a:lnTo>
                  <a:lnTo>
                    <a:pt x="24" y="382"/>
                  </a:lnTo>
                  <a:lnTo>
                    <a:pt x="26" y="341"/>
                  </a:lnTo>
                  <a:lnTo>
                    <a:pt x="33" y="302"/>
                  </a:lnTo>
                  <a:lnTo>
                    <a:pt x="46" y="261"/>
                  </a:lnTo>
                  <a:lnTo>
                    <a:pt x="62" y="225"/>
                  </a:lnTo>
                  <a:lnTo>
                    <a:pt x="81" y="191"/>
                  </a:lnTo>
                  <a:lnTo>
                    <a:pt x="105" y="160"/>
                  </a:lnTo>
                  <a:lnTo>
                    <a:pt x="129" y="133"/>
                  </a:lnTo>
                  <a:lnTo>
                    <a:pt x="156" y="106"/>
                  </a:lnTo>
                  <a:lnTo>
                    <a:pt x="186" y="81"/>
                  </a:lnTo>
                  <a:lnTo>
                    <a:pt x="218" y="61"/>
                  </a:lnTo>
                  <a:lnTo>
                    <a:pt x="245" y="43"/>
                  </a:lnTo>
                  <a:lnTo>
                    <a:pt x="273" y="29"/>
                  </a:lnTo>
                  <a:lnTo>
                    <a:pt x="304" y="16"/>
                  </a:lnTo>
                  <a:lnTo>
                    <a:pt x="342" y="6"/>
                  </a:lnTo>
                  <a:lnTo>
                    <a:pt x="382" y="2"/>
                  </a:lnTo>
                  <a:lnTo>
                    <a:pt x="4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33" name="Shape 8233"/>
          <p:cNvGrpSpPr/>
          <p:nvPr/>
        </p:nvGrpSpPr>
        <p:grpSpPr>
          <a:xfrm>
            <a:off x="3709374" y="2123336"/>
            <a:ext cx="192655" cy="196369"/>
            <a:chOff x="1052" y="3415"/>
            <a:chExt cx="415" cy="423"/>
          </a:xfrm>
        </p:grpSpPr>
        <p:sp>
          <p:nvSpPr>
            <p:cNvPr id="8234" name="Shape 8234"/>
            <p:cNvSpPr/>
            <p:nvPr/>
          </p:nvSpPr>
          <p:spPr>
            <a:xfrm>
              <a:off x="1108" y="3470"/>
              <a:ext cx="310" cy="312"/>
            </a:xfrm>
            <a:custGeom>
              <a:avLst/>
              <a:gdLst/>
              <a:ahLst/>
              <a:cxnLst/>
              <a:rect l="0" t="0" r="0" b="0"/>
              <a:pathLst>
                <a:path w="2482" h="2492" extrusionOk="0">
                  <a:moveTo>
                    <a:pt x="1241" y="0"/>
                  </a:moveTo>
                  <a:lnTo>
                    <a:pt x="1241" y="1202"/>
                  </a:lnTo>
                  <a:lnTo>
                    <a:pt x="2481" y="1202"/>
                  </a:lnTo>
                  <a:lnTo>
                    <a:pt x="2482" y="1246"/>
                  </a:lnTo>
                  <a:lnTo>
                    <a:pt x="2479" y="1335"/>
                  </a:lnTo>
                  <a:lnTo>
                    <a:pt x="2471" y="1423"/>
                  </a:lnTo>
                  <a:lnTo>
                    <a:pt x="2455" y="1507"/>
                  </a:lnTo>
                  <a:lnTo>
                    <a:pt x="2434" y="1591"/>
                  </a:lnTo>
                  <a:lnTo>
                    <a:pt x="2408" y="1672"/>
                  </a:lnTo>
                  <a:lnTo>
                    <a:pt x="2377" y="1750"/>
                  </a:lnTo>
                  <a:lnTo>
                    <a:pt x="2340" y="1826"/>
                  </a:lnTo>
                  <a:lnTo>
                    <a:pt x="2298" y="1898"/>
                  </a:lnTo>
                  <a:lnTo>
                    <a:pt x="2252" y="1968"/>
                  </a:lnTo>
                  <a:lnTo>
                    <a:pt x="2202" y="2034"/>
                  </a:lnTo>
                  <a:lnTo>
                    <a:pt x="2148" y="2097"/>
                  </a:lnTo>
                  <a:lnTo>
                    <a:pt x="2089" y="2156"/>
                  </a:lnTo>
                  <a:lnTo>
                    <a:pt x="2027" y="2210"/>
                  </a:lnTo>
                  <a:lnTo>
                    <a:pt x="1960" y="2262"/>
                  </a:lnTo>
                  <a:lnTo>
                    <a:pt x="1891" y="2308"/>
                  </a:lnTo>
                  <a:lnTo>
                    <a:pt x="1819" y="2348"/>
                  </a:lnTo>
                  <a:lnTo>
                    <a:pt x="1743" y="2385"/>
                  </a:lnTo>
                  <a:lnTo>
                    <a:pt x="1665" y="2417"/>
                  </a:lnTo>
                  <a:lnTo>
                    <a:pt x="1585" y="2444"/>
                  </a:lnTo>
                  <a:lnTo>
                    <a:pt x="1502" y="2464"/>
                  </a:lnTo>
                  <a:lnTo>
                    <a:pt x="1417" y="2479"/>
                  </a:lnTo>
                  <a:lnTo>
                    <a:pt x="1330" y="2489"/>
                  </a:lnTo>
                  <a:lnTo>
                    <a:pt x="1241" y="2492"/>
                  </a:lnTo>
                  <a:lnTo>
                    <a:pt x="1153" y="2489"/>
                  </a:lnTo>
                  <a:lnTo>
                    <a:pt x="1066" y="2479"/>
                  </a:lnTo>
                  <a:lnTo>
                    <a:pt x="980" y="2464"/>
                  </a:lnTo>
                  <a:lnTo>
                    <a:pt x="898" y="2444"/>
                  </a:lnTo>
                  <a:lnTo>
                    <a:pt x="817" y="2417"/>
                  </a:lnTo>
                  <a:lnTo>
                    <a:pt x="738" y="2385"/>
                  </a:lnTo>
                  <a:lnTo>
                    <a:pt x="663" y="2348"/>
                  </a:lnTo>
                  <a:lnTo>
                    <a:pt x="591" y="2308"/>
                  </a:lnTo>
                  <a:lnTo>
                    <a:pt x="521" y="2262"/>
                  </a:lnTo>
                  <a:lnTo>
                    <a:pt x="456" y="2210"/>
                  </a:lnTo>
                  <a:lnTo>
                    <a:pt x="393" y="2156"/>
                  </a:lnTo>
                  <a:lnTo>
                    <a:pt x="335" y="2097"/>
                  </a:lnTo>
                  <a:lnTo>
                    <a:pt x="280" y="2034"/>
                  </a:lnTo>
                  <a:lnTo>
                    <a:pt x="229" y="1968"/>
                  </a:lnTo>
                  <a:lnTo>
                    <a:pt x="183" y="1898"/>
                  </a:lnTo>
                  <a:lnTo>
                    <a:pt x="143" y="1826"/>
                  </a:lnTo>
                  <a:lnTo>
                    <a:pt x="106" y="1750"/>
                  </a:lnTo>
                  <a:lnTo>
                    <a:pt x="75" y="1672"/>
                  </a:lnTo>
                  <a:lnTo>
                    <a:pt x="49" y="1591"/>
                  </a:lnTo>
                  <a:lnTo>
                    <a:pt x="28" y="1507"/>
                  </a:lnTo>
                  <a:lnTo>
                    <a:pt x="12" y="1423"/>
                  </a:lnTo>
                  <a:lnTo>
                    <a:pt x="3" y="1335"/>
                  </a:lnTo>
                  <a:lnTo>
                    <a:pt x="0" y="1246"/>
                  </a:lnTo>
                  <a:lnTo>
                    <a:pt x="3" y="1157"/>
                  </a:lnTo>
                  <a:lnTo>
                    <a:pt x="12" y="1070"/>
                  </a:lnTo>
                  <a:lnTo>
                    <a:pt x="28" y="984"/>
                  </a:lnTo>
                  <a:lnTo>
                    <a:pt x="49" y="901"/>
                  </a:lnTo>
                  <a:lnTo>
                    <a:pt x="75" y="820"/>
                  </a:lnTo>
                  <a:lnTo>
                    <a:pt x="106" y="742"/>
                  </a:lnTo>
                  <a:lnTo>
                    <a:pt x="143" y="665"/>
                  </a:lnTo>
                  <a:lnTo>
                    <a:pt x="183" y="593"/>
                  </a:lnTo>
                  <a:lnTo>
                    <a:pt x="229" y="524"/>
                  </a:lnTo>
                  <a:lnTo>
                    <a:pt x="280" y="457"/>
                  </a:lnTo>
                  <a:lnTo>
                    <a:pt x="335" y="395"/>
                  </a:lnTo>
                  <a:lnTo>
                    <a:pt x="393" y="337"/>
                  </a:lnTo>
                  <a:lnTo>
                    <a:pt x="456" y="281"/>
                  </a:lnTo>
                  <a:lnTo>
                    <a:pt x="521" y="231"/>
                  </a:lnTo>
                  <a:lnTo>
                    <a:pt x="591" y="185"/>
                  </a:lnTo>
                  <a:lnTo>
                    <a:pt x="663" y="143"/>
                  </a:lnTo>
                  <a:lnTo>
                    <a:pt x="738" y="106"/>
                  </a:lnTo>
                  <a:lnTo>
                    <a:pt x="817" y="75"/>
                  </a:lnTo>
                  <a:lnTo>
                    <a:pt x="898" y="49"/>
                  </a:lnTo>
                  <a:lnTo>
                    <a:pt x="980" y="28"/>
                  </a:lnTo>
                  <a:lnTo>
                    <a:pt x="1066" y="13"/>
                  </a:lnTo>
                  <a:lnTo>
                    <a:pt x="1153" y="4"/>
                  </a:lnTo>
                  <a:lnTo>
                    <a:pt x="12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5" name="Shape 8235"/>
            <p:cNvSpPr/>
            <p:nvPr/>
          </p:nvSpPr>
          <p:spPr>
            <a:xfrm>
              <a:off x="1052" y="3415"/>
              <a:ext cx="362" cy="420"/>
            </a:xfrm>
            <a:custGeom>
              <a:avLst/>
              <a:gdLst/>
              <a:ahLst/>
              <a:cxnLst/>
              <a:rect l="0" t="0" r="0" b="0"/>
              <a:pathLst>
                <a:path w="2898" h="3364" extrusionOk="0">
                  <a:moveTo>
                    <a:pt x="1664" y="0"/>
                  </a:moveTo>
                  <a:lnTo>
                    <a:pt x="1755" y="1"/>
                  </a:lnTo>
                  <a:lnTo>
                    <a:pt x="1846" y="8"/>
                  </a:lnTo>
                  <a:lnTo>
                    <a:pt x="1937" y="19"/>
                  </a:lnTo>
                  <a:lnTo>
                    <a:pt x="2026" y="35"/>
                  </a:lnTo>
                  <a:lnTo>
                    <a:pt x="2116" y="56"/>
                  </a:lnTo>
                  <a:lnTo>
                    <a:pt x="2204" y="81"/>
                  </a:lnTo>
                  <a:lnTo>
                    <a:pt x="2290" y="112"/>
                  </a:lnTo>
                  <a:lnTo>
                    <a:pt x="2376" y="147"/>
                  </a:lnTo>
                  <a:lnTo>
                    <a:pt x="2459" y="188"/>
                  </a:lnTo>
                  <a:lnTo>
                    <a:pt x="2541" y="233"/>
                  </a:lnTo>
                  <a:lnTo>
                    <a:pt x="2621" y="283"/>
                  </a:lnTo>
                  <a:lnTo>
                    <a:pt x="2698" y="337"/>
                  </a:lnTo>
                  <a:lnTo>
                    <a:pt x="2698" y="221"/>
                  </a:lnTo>
                  <a:lnTo>
                    <a:pt x="2702" y="198"/>
                  </a:lnTo>
                  <a:lnTo>
                    <a:pt x="2709" y="177"/>
                  </a:lnTo>
                  <a:lnTo>
                    <a:pt x="2720" y="159"/>
                  </a:lnTo>
                  <a:lnTo>
                    <a:pt x="2736" y="144"/>
                  </a:lnTo>
                  <a:lnTo>
                    <a:pt x="2755" y="132"/>
                  </a:lnTo>
                  <a:lnTo>
                    <a:pt x="2776" y="124"/>
                  </a:lnTo>
                  <a:lnTo>
                    <a:pt x="2798" y="122"/>
                  </a:lnTo>
                  <a:lnTo>
                    <a:pt x="2821" y="124"/>
                  </a:lnTo>
                  <a:lnTo>
                    <a:pt x="2841" y="132"/>
                  </a:lnTo>
                  <a:lnTo>
                    <a:pt x="2860" y="144"/>
                  </a:lnTo>
                  <a:lnTo>
                    <a:pt x="2876" y="159"/>
                  </a:lnTo>
                  <a:lnTo>
                    <a:pt x="2887" y="177"/>
                  </a:lnTo>
                  <a:lnTo>
                    <a:pt x="2895" y="198"/>
                  </a:lnTo>
                  <a:lnTo>
                    <a:pt x="2898" y="221"/>
                  </a:lnTo>
                  <a:lnTo>
                    <a:pt x="2898" y="605"/>
                  </a:lnTo>
                  <a:lnTo>
                    <a:pt x="2896" y="624"/>
                  </a:lnTo>
                  <a:lnTo>
                    <a:pt x="2890" y="643"/>
                  </a:lnTo>
                  <a:lnTo>
                    <a:pt x="2881" y="660"/>
                  </a:lnTo>
                  <a:lnTo>
                    <a:pt x="2869" y="676"/>
                  </a:lnTo>
                  <a:lnTo>
                    <a:pt x="2853" y="688"/>
                  </a:lnTo>
                  <a:lnTo>
                    <a:pt x="2836" y="697"/>
                  </a:lnTo>
                  <a:lnTo>
                    <a:pt x="2817" y="703"/>
                  </a:lnTo>
                  <a:lnTo>
                    <a:pt x="2798" y="705"/>
                  </a:lnTo>
                  <a:lnTo>
                    <a:pt x="2428" y="705"/>
                  </a:lnTo>
                  <a:lnTo>
                    <a:pt x="2405" y="702"/>
                  </a:lnTo>
                  <a:lnTo>
                    <a:pt x="2384" y="695"/>
                  </a:lnTo>
                  <a:lnTo>
                    <a:pt x="2366" y="683"/>
                  </a:lnTo>
                  <a:lnTo>
                    <a:pt x="2351" y="667"/>
                  </a:lnTo>
                  <a:lnTo>
                    <a:pt x="2338" y="649"/>
                  </a:lnTo>
                  <a:lnTo>
                    <a:pt x="2331" y="628"/>
                  </a:lnTo>
                  <a:lnTo>
                    <a:pt x="2329" y="605"/>
                  </a:lnTo>
                  <a:lnTo>
                    <a:pt x="2331" y="582"/>
                  </a:lnTo>
                  <a:lnTo>
                    <a:pt x="2338" y="561"/>
                  </a:lnTo>
                  <a:lnTo>
                    <a:pt x="2351" y="542"/>
                  </a:lnTo>
                  <a:lnTo>
                    <a:pt x="2366" y="527"/>
                  </a:lnTo>
                  <a:lnTo>
                    <a:pt x="2384" y="514"/>
                  </a:lnTo>
                  <a:lnTo>
                    <a:pt x="2405" y="507"/>
                  </a:lnTo>
                  <a:lnTo>
                    <a:pt x="2428" y="505"/>
                  </a:lnTo>
                  <a:lnTo>
                    <a:pt x="2533" y="505"/>
                  </a:lnTo>
                  <a:lnTo>
                    <a:pt x="2461" y="456"/>
                  </a:lnTo>
                  <a:lnTo>
                    <a:pt x="2386" y="413"/>
                  </a:lnTo>
                  <a:lnTo>
                    <a:pt x="2310" y="373"/>
                  </a:lnTo>
                  <a:lnTo>
                    <a:pt x="2232" y="340"/>
                  </a:lnTo>
                  <a:lnTo>
                    <a:pt x="2153" y="310"/>
                  </a:lnTo>
                  <a:lnTo>
                    <a:pt x="2072" y="285"/>
                  </a:lnTo>
                  <a:lnTo>
                    <a:pt x="1990" y="265"/>
                  </a:lnTo>
                  <a:lnTo>
                    <a:pt x="1907" y="251"/>
                  </a:lnTo>
                  <a:lnTo>
                    <a:pt x="1824" y="240"/>
                  </a:lnTo>
                  <a:lnTo>
                    <a:pt x="1741" y="235"/>
                  </a:lnTo>
                  <a:lnTo>
                    <a:pt x="1657" y="234"/>
                  </a:lnTo>
                  <a:lnTo>
                    <a:pt x="1574" y="238"/>
                  </a:lnTo>
                  <a:lnTo>
                    <a:pt x="1490" y="246"/>
                  </a:lnTo>
                  <a:lnTo>
                    <a:pt x="1408" y="260"/>
                  </a:lnTo>
                  <a:lnTo>
                    <a:pt x="1325" y="279"/>
                  </a:lnTo>
                  <a:lnTo>
                    <a:pt x="1245" y="302"/>
                  </a:lnTo>
                  <a:lnTo>
                    <a:pt x="1165" y="330"/>
                  </a:lnTo>
                  <a:lnTo>
                    <a:pt x="1086" y="363"/>
                  </a:lnTo>
                  <a:lnTo>
                    <a:pt x="1009" y="400"/>
                  </a:lnTo>
                  <a:lnTo>
                    <a:pt x="935" y="443"/>
                  </a:lnTo>
                  <a:lnTo>
                    <a:pt x="862" y="490"/>
                  </a:lnTo>
                  <a:lnTo>
                    <a:pt x="791" y="542"/>
                  </a:lnTo>
                  <a:lnTo>
                    <a:pt x="723" y="598"/>
                  </a:lnTo>
                  <a:lnTo>
                    <a:pt x="658" y="660"/>
                  </a:lnTo>
                  <a:lnTo>
                    <a:pt x="597" y="725"/>
                  </a:lnTo>
                  <a:lnTo>
                    <a:pt x="541" y="794"/>
                  </a:lnTo>
                  <a:lnTo>
                    <a:pt x="488" y="865"/>
                  </a:lnTo>
                  <a:lnTo>
                    <a:pt x="440" y="939"/>
                  </a:lnTo>
                  <a:lnTo>
                    <a:pt x="398" y="1015"/>
                  </a:lnTo>
                  <a:lnTo>
                    <a:pt x="359" y="1094"/>
                  </a:lnTo>
                  <a:lnTo>
                    <a:pt x="326" y="1174"/>
                  </a:lnTo>
                  <a:lnTo>
                    <a:pt x="297" y="1257"/>
                  </a:lnTo>
                  <a:lnTo>
                    <a:pt x="274" y="1342"/>
                  </a:lnTo>
                  <a:lnTo>
                    <a:pt x="256" y="1428"/>
                  </a:lnTo>
                  <a:lnTo>
                    <a:pt x="243" y="1515"/>
                  </a:lnTo>
                  <a:lnTo>
                    <a:pt x="235" y="1604"/>
                  </a:lnTo>
                  <a:lnTo>
                    <a:pt x="232" y="1693"/>
                  </a:lnTo>
                  <a:lnTo>
                    <a:pt x="235" y="1783"/>
                  </a:lnTo>
                  <a:lnTo>
                    <a:pt x="243" y="1871"/>
                  </a:lnTo>
                  <a:lnTo>
                    <a:pt x="256" y="1959"/>
                  </a:lnTo>
                  <a:lnTo>
                    <a:pt x="274" y="2045"/>
                  </a:lnTo>
                  <a:lnTo>
                    <a:pt x="297" y="2128"/>
                  </a:lnTo>
                  <a:lnTo>
                    <a:pt x="326" y="2211"/>
                  </a:lnTo>
                  <a:lnTo>
                    <a:pt x="359" y="2292"/>
                  </a:lnTo>
                  <a:lnTo>
                    <a:pt x="398" y="2370"/>
                  </a:lnTo>
                  <a:lnTo>
                    <a:pt x="440" y="2447"/>
                  </a:lnTo>
                  <a:lnTo>
                    <a:pt x="488" y="2521"/>
                  </a:lnTo>
                  <a:lnTo>
                    <a:pt x="541" y="2592"/>
                  </a:lnTo>
                  <a:lnTo>
                    <a:pt x="597" y="2660"/>
                  </a:lnTo>
                  <a:lnTo>
                    <a:pt x="658" y="2725"/>
                  </a:lnTo>
                  <a:lnTo>
                    <a:pt x="725" y="2788"/>
                  </a:lnTo>
                  <a:lnTo>
                    <a:pt x="794" y="2847"/>
                  </a:lnTo>
                  <a:lnTo>
                    <a:pt x="867" y="2900"/>
                  </a:lnTo>
                  <a:lnTo>
                    <a:pt x="943" y="2948"/>
                  </a:lnTo>
                  <a:lnTo>
                    <a:pt x="1022" y="2992"/>
                  </a:lnTo>
                  <a:lnTo>
                    <a:pt x="1103" y="3031"/>
                  </a:lnTo>
                  <a:lnTo>
                    <a:pt x="1186" y="3065"/>
                  </a:lnTo>
                  <a:lnTo>
                    <a:pt x="1272" y="3093"/>
                  </a:lnTo>
                  <a:lnTo>
                    <a:pt x="1359" y="3116"/>
                  </a:lnTo>
                  <a:lnTo>
                    <a:pt x="1448" y="3134"/>
                  </a:lnTo>
                  <a:lnTo>
                    <a:pt x="1411" y="3364"/>
                  </a:lnTo>
                  <a:lnTo>
                    <a:pt x="1316" y="3345"/>
                  </a:lnTo>
                  <a:lnTo>
                    <a:pt x="1224" y="3322"/>
                  </a:lnTo>
                  <a:lnTo>
                    <a:pt x="1133" y="3293"/>
                  </a:lnTo>
                  <a:lnTo>
                    <a:pt x="1045" y="3259"/>
                  </a:lnTo>
                  <a:lnTo>
                    <a:pt x="958" y="3221"/>
                  </a:lnTo>
                  <a:lnTo>
                    <a:pt x="873" y="3178"/>
                  </a:lnTo>
                  <a:lnTo>
                    <a:pt x="792" y="3130"/>
                  </a:lnTo>
                  <a:lnTo>
                    <a:pt x="713" y="3076"/>
                  </a:lnTo>
                  <a:lnTo>
                    <a:pt x="638" y="3019"/>
                  </a:lnTo>
                  <a:lnTo>
                    <a:pt x="563" y="2957"/>
                  </a:lnTo>
                  <a:lnTo>
                    <a:pt x="494" y="2891"/>
                  </a:lnTo>
                  <a:lnTo>
                    <a:pt x="428" y="2821"/>
                  </a:lnTo>
                  <a:lnTo>
                    <a:pt x="366" y="2747"/>
                  </a:lnTo>
                  <a:lnTo>
                    <a:pt x="309" y="2671"/>
                  </a:lnTo>
                  <a:lnTo>
                    <a:pt x="257" y="2592"/>
                  </a:lnTo>
                  <a:lnTo>
                    <a:pt x="209" y="2511"/>
                  </a:lnTo>
                  <a:lnTo>
                    <a:pt x="166" y="2427"/>
                  </a:lnTo>
                  <a:lnTo>
                    <a:pt x="127" y="2341"/>
                  </a:lnTo>
                  <a:lnTo>
                    <a:pt x="94" y="2253"/>
                  </a:lnTo>
                  <a:lnTo>
                    <a:pt x="66" y="2164"/>
                  </a:lnTo>
                  <a:lnTo>
                    <a:pt x="42" y="2072"/>
                  </a:lnTo>
                  <a:lnTo>
                    <a:pt x="24" y="1980"/>
                  </a:lnTo>
                  <a:lnTo>
                    <a:pt x="10" y="1885"/>
                  </a:lnTo>
                  <a:lnTo>
                    <a:pt x="2" y="1789"/>
                  </a:lnTo>
                  <a:lnTo>
                    <a:pt x="0" y="1693"/>
                  </a:lnTo>
                  <a:lnTo>
                    <a:pt x="2" y="1596"/>
                  </a:lnTo>
                  <a:lnTo>
                    <a:pt x="10" y="1501"/>
                  </a:lnTo>
                  <a:lnTo>
                    <a:pt x="24" y="1407"/>
                  </a:lnTo>
                  <a:lnTo>
                    <a:pt x="42" y="1314"/>
                  </a:lnTo>
                  <a:lnTo>
                    <a:pt x="66" y="1222"/>
                  </a:lnTo>
                  <a:lnTo>
                    <a:pt x="94" y="1132"/>
                  </a:lnTo>
                  <a:lnTo>
                    <a:pt x="127" y="1044"/>
                  </a:lnTo>
                  <a:lnTo>
                    <a:pt x="166" y="959"/>
                  </a:lnTo>
                  <a:lnTo>
                    <a:pt x="209" y="875"/>
                  </a:lnTo>
                  <a:lnTo>
                    <a:pt x="257" y="794"/>
                  </a:lnTo>
                  <a:lnTo>
                    <a:pt x="309" y="715"/>
                  </a:lnTo>
                  <a:lnTo>
                    <a:pt x="366" y="639"/>
                  </a:lnTo>
                  <a:lnTo>
                    <a:pt x="428" y="566"/>
                  </a:lnTo>
                  <a:lnTo>
                    <a:pt x="494" y="496"/>
                  </a:lnTo>
                  <a:lnTo>
                    <a:pt x="565" y="429"/>
                  </a:lnTo>
                  <a:lnTo>
                    <a:pt x="639" y="366"/>
                  </a:lnTo>
                  <a:lnTo>
                    <a:pt x="715" y="309"/>
                  </a:lnTo>
                  <a:lnTo>
                    <a:pt x="793" y="257"/>
                  </a:lnTo>
                  <a:lnTo>
                    <a:pt x="873" y="209"/>
                  </a:lnTo>
                  <a:lnTo>
                    <a:pt x="957" y="166"/>
                  </a:lnTo>
                  <a:lnTo>
                    <a:pt x="1041" y="128"/>
                  </a:lnTo>
                  <a:lnTo>
                    <a:pt x="1127" y="96"/>
                  </a:lnTo>
                  <a:lnTo>
                    <a:pt x="1215" y="67"/>
                  </a:lnTo>
                  <a:lnTo>
                    <a:pt x="1303" y="44"/>
                  </a:lnTo>
                  <a:lnTo>
                    <a:pt x="1393" y="26"/>
                  </a:lnTo>
                  <a:lnTo>
                    <a:pt x="1483" y="13"/>
                  </a:lnTo>
                  <a:lnTo>
                    <a:pt x="1574" y="4"/>
                  </a:lnTo>
                  <a:lnTo>
                    <a:pt x="16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6" name="Shape 8236"/>
            <p:cNvSpPr/>
            <p:nvPr/>
          </p:nvSpPr>
          <p:spPr>
            <a:xfrm>
              <a:off x="1253" y="3796"/>
              <a:ext cx="88" cy="42"/>
            </a:xfrm>
            <a:custGeom>
              <a:avLst/>
              <a:gdLst/>
              <a:ahLst/>
              <a:cxnLst/>
              <a:rect l="0" t="0" r="0" b="0"/>
              <a:pathLst>
                <a:path w="699" h="335" extrusionOk="0">
                  <a:moveTo>
                    <a:pt x="614" y="0"/>
                  </a:moveTo>
                  <a:lnTo>
                    <a:pt x="699" y="217"/>
                  </a:lnTo>
                  <a:lnTo>
                    <a:pt x="624" y="244"/>
                  </a:lnTo>
                  <a:lnTo>
                    <a:pt x="548" y="268"/>
                  </a:lnTo>
                  <a:lnTo>
                    <a:pt x="456" y="292"/>
                  </a:lnTo>
                  <a:lnTo>
                    <a:pt x="362" y="311"/>
                  </a:lnTo>
                  <a:lnTo>
                    <a:pt x="268" y="325"/>
                  </a:lnTo>
                  <a:lnTo>
                    <a:pt x="173" y="333"/>
                  </a:lnTo>
                  <a:lnTo>
                    <a:pt x="77" y="335"/>
                  </a:lnTo>
                  <a:lnTo>
                    <a:pt x="0" y="333"/>
                  </a:lnTo>
                  <a:lnTo>
                    <a:pt x="11" y="101"/>
                  </a:lnTo>
                  <a:lnTo>
                    <a:pt x="107" y="102"/>
                  </a:lnTo>
                  <a:lnTo>
                    <a:pt x="201" y="96"/>
                  </a:lnTo>
                  <a:lnTo>
                    <a:pt x="296" y="86"/>
                  </a:lnTo>
                  <a:lnTo>
                    <a:pt x="390" y="68"/>
                  </a:lnTo>
                  <a:lnTo>
                    <a:pt x="483" y="44"/>
                  </a:lnTo>
                  <a:lnTo>
                    <a:pt x="549" y="24"/>
                  </a:lnTo>
                  <a:lnTo>
                    <a:pt x="6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7" name="Shape 8237"/>
            <p:cNvSpPr/>
            <p:nvPr/>
          </p:nvSpPr>
          <p:spPr>
            <a:xfrm>
              <a:off x="1341" y="3755"/>
              <a:ext cx="71" cy="62"/>
            </a:xfrm>
            <a:custGeom>
              <a:avLst/>
              <a:gdLst/>
              <a:ahLst/>
              <a:cxnLst/>
              <a:rect l="0" t="0" r="0" b="0"/>
              <a:pathLst>
                <a:path w="565" h="496" extrusionOk="0">
                  <a:moveTo>
                    <a:pt x="401" y="0"/>
                  </a:moveTo>
                  <a:lnTo>
                    <a:pt x="565" y="166"/>
                  </a:lnTo>
                  <a:lnTo>
                    <a:pt x="494" y="233"/>
                  </a:lnTo>
                  <a:lnTo>
                    <a:pt x="420" y="296"/>
                  </a:lnTo>
                  <a:lnTo>
                    <a:pt x="343" y="353"/>
                  </a:lnTo>
                  <a:lnTo>
                    <a:pt x="264" y="406"/>
                  </a:lnTo>
                  <a:lnTo>
                    <a:pt x="184" y="453"/>
                  </a:lnTo>
                  <a:lnTo>
                    <a:pt x="101" y="496"/>
                  </a:lnTo>
                  <a:lnTo>
                    <a:pt x="0" y="285"/>
                  </a:lnTo>
                  <a:lnTo>
                    <a:pt x="72" y="248"/>
                  </a:lnTo>
                  <a:lnTo>
                    <a:pt x="141" y="208"/>
                  </a:lnTo>
                  <a:lnTo>
                    <a:pt x="209" y="163"/>
                  </a:lnTo>
                  <a:lnTo>
                    <a:pt x="276" y="112"/>
                  </a:lnTo>
                  <a:lnTo>
                    <a:pt x="340" y="59"/>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8" name="Shape 8238"/>
            <p:cNvSpPr/>
            <p:nvPr/>
          </p:nvSpPr>
          <p:spPr>
            <a:xfrm>
              <a:off x="1402" y="3705"/>
              <a:ext cx="51" cy="58"/>
            </a:xfrm>
            <a:custGeom>
              <a:avLst/>
              <a:gdLst/>
              <a:ahLst/>
              <a:cxnLst/>
              <a:rect l="0" t="0" r="0" b="0"/>
              <a:pathLst>
                <a:path w="410" h="461" extrusionOk="0">
                  <a:moveTo>
                    <a:pt x="201" y="0"/>
                  </a:moveTo>
                  <a:lnTo>
                    <a:pt x="410" y="102"/>
                  </a:lnTo>
                  <a:lnTo>
                    <a:pt x="369" y="183"/>
                  </a:lnTo>
                  <a:lnTo>
                    <a:pt x="323" y="261"/>
                  </a:lnTo>
                  <a:lnTo>
                    <a:pt x="278" y="329"/>
                  </a:lnTo>
                  <a:lnTo>
                    <a:pt x="231" y="393"/>
                  </a:lnTo>
                  <a:lnTo>
                    <a:pt x="177" y="461"/>
                  </a:lnTo>
                  <a:lnTo>
                    <a:pt x="0" y="310"/>
                  </a:lnTo>
                  <a:lnTo>
                    <a:pt x="46" y="252"/>
                  </a:lnTo>
                  <a:lnTo>
                    <a:pt x="87" y="196"/>
                  </a:lnTo>
                  <a:lnTo>
                    <a:pt x="126" y="138"/>
                  </a:lnTo>
                  <a:lnTo>
                    <a:pt x="165" y="70"/>
                  </a:lnTo>
                  <a:lnTo>
                    <a:pt x="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39" name="Shape 8239"/>
            <p:cNvSpPr/>
            <p:nvPr/>
          </p:nvSpPr>
          <p:spPr>
            <a:xfrm>
              <a:off x="1431" y="3671"/>
              <a:ext cx="36" cy="35"/>
            </a:xfrm>
            <a:custGeom>
              <a:avLst/>
              <a:gdLst/>
              <a:ahLst/>
              <a:cxnLst/>
              <a:rect l="0" t="0" r="0" b="0"/>
              <a:pathLst>
                <a:path w="289" h="282" extrusionOk="0">
                  <a:moveTo>
                    <a:pt x="64" y="0"/>
                  </a:moveTo>
                  <a:lnTo>
                    <a:pt x="289" y="58"/>
                  </a:lnTo>
                  <a:lnTo>
                    <a:pt x="269" y="133"/>
                  </a:lnTo>
                  <a:lnTo>
                    <a:pt x="244" y="208"/>
                  </a:lnTo>
                  <a:lnTo>
                    <a:pt x="215" y="282"/>
                  </a:lnTo>
                  <a:lnTo>
                    <a:pt x="0" y="194"/>
                  </a:lnTo>
                  <a:lnTo>
                    <a:pt x="24" y="131"/>
                  </a:lnTo>
                  <a:lnTo>
                    <a:pt x="46" y="66"/>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240" name="Shape 8240"/>
          <p:cNvSpPr/>
          <p:nvPr/>
        </p:nvSpPr>
        <p:spPr>
          <a:xfrm>
            <a:off x="4224724" y="2093702"/>
            <a:ext cx="202100" cy="255637"/>
          </a:xfrm>
          <a:custGeom>
            <a:avLst/>
            <a:gdLst/>
            <a:ahLst/>
            <a:cxnLst/>
            <a:rect l="0" t="0" r="0" b="0"/>
            <a:pathLst>
              <a:path w="3020" h="3820" extrusionOk="0">
                <a:moveTo>
                  <a:pt x="2513" y="1460"/>
                </a:moveTo>
                <a:lnTo>
                  <a:pt x="2513" y="1946"/>
                </a:lnTo>
                <a:lnTo>
                  <a:pt x="2623" y="1791"/>
                </a:lnTo>
                <a:lnTo>
                  <a:pt x="2636" y="1768"/>
                </a:lnTo>
                <a:lnTo>
                  <a:pt x="2644" y="1741"/>
                </a:lnTo>
                <a:lnTo>
                  <a:pt x="2649" y="1713"/>
                </a:lnTo>
                <a:lnTo>
                  <a:pt x="2649" y="1684"/>
                </a:lnTo>
                <a:lnTo>
                  <a:pt x="2644" y="1655"/>
                </a:lnTo>
                <a:lnTo>
                  <a:pt x="2636" y="1629"/>
                </a:lnTo>
                <a:lnTo>
                  <a:pt x="2622" y="1606"/>
                </a:lnTo>
                <a:lnTo>
                  <a:pt x="2513" y="1460"/>
                </a:lnTo>
                <a:close/>
                <a:moveTo>
                  <a:pt x="2002" y="0"/>
                </a:moveTo>
                <a:lnTo>
                  <a:pt x="2060" y="3"/>
                </a:lnTo>
                <a:lnTo>
                  <a:pt x="2116" y="13"/>
                </a:lnTo>
                <a:lnTo>
                  <a:pt x="2171" y="30"/>
                </a:lnTo>
                <a:lnTo>
                  <a:pt x="2222" y="51"/>
                </a:lnTo>
                <a:lnTo>
                  <a:pt x="2270" y="79"/>
                </a:lnTo>
                <a:lnTo>
                  <a:pt x="2315" y="110"/>
                </a:lnTo>
                <a:lnTo>
                  <a:pt x="2356" y="147"/>
                </a:lnTo>
                <a:lnTo>
                  <a:pt x="2392" y="188"/>
                </a:lnTo>
                <a:lnTo>
                  <a:pt x="2425" y="232"/>
                </a:lnTo>
                <a:lnTo>
                  <a:pt x="2452" y="280"/>
                </a:lnTo>
                <a:lnTo>
                  <a:pt x="2474" y="332"/>
                </a:lnTo>
                <a:lnTo>
                  <a:pt x="2490" y="386"/>
                </a:lnTo>
                <a:lnTo>
                  <a:pt x="2500" y="442"/>
                </a:lnTo>
                <a:lnTo>
                  <a:pt x="2503" y="500"/>
                </a:lnTo>
                <a:lnTo>
                  <a:pt x="2501" y="555"/>
                </a:lnTo>
                <a:lnTo>
                  <a:pt x="2492" y="606"/>
                </a:lnTo>
                <a:lnTo>
                  <a:pt x="2479" y="657"/>
                </a:lnTo>
                <a:lnTo>
                  <a:pt x="2460" y="705"/>
                </a:lnTo>
                <a:lnTo>
                  <a:pt x="2437" y="751"/>
                </a:lnTo>
                <a:lnTo>
                  <a:pt x="2410" y="794"/>
                </a:lnTo>
                <a:lnTo>
                  <a:pt x="2378" y="833"/>
                </a:lnTo>
                <a:lnTo>
                  <a:pt x="2343" y="868"/>
                </a:lnTo>
                <a:lnTo>
                  <a:pt x="2304" y="901"/>
                </a:lnTo>
                <a:lnTo>
                  <a:pt x="2263" y="928"/>
                </a:lnTo>
                <a:lnTo>
                  <a:pt x="2382" y="928"/>
                </a:lnTo>
                <a:lnTo>
                  <a:pt x="2420" y="931"/>
                </a:lnTo>
                <a:lnTo>
                  <a:pt x="2459" y="939"/>
                </a:lnTo>
                <a:lnTo>
                  <a:pt x="2497" y="952"/>
                </a:lnTo>
                <a:lnTo>
                  <a:pt x="2536" y="970"/>
                </a:lnTo>
                <a:lnTo>
                  <a:pt x="2572" y="991"/>
                </a:lnTo>
                <a:lnTo>
                  <a:pt x="2606" y="1015"/>
                </a:lnTo>
                <a:lnTo>
                  <a:pt x="2635" y="1042"/>
                </a:lnTo>
                <a:lnTo>
                  <a:pt x="2659" y="1070"/>
                </a:lnTo>
                <a:lnTo>
                  <a:pt x="2973" y="1509"/>
                </a:lnTo>
                <a:lnTo>
                  <a:pt x="2991" y="1538"/>
                </a:lnTo>
                <a:lnTo>
                  <a:pt x="3005" y="1571"/>
                </a:lnTo>
                <a:lnTo>
                  <a:pt x="3014" y="1604"/>
                </a:lnTo>
                <a:lnTo>
                  <a:pt x="3020" y="1641"/>
                </a:lnTo>
                <a:lnTo>
                  <a:pt x="3020" y="1677"/>
                </a:lnTo>
                <a:lnTo>
                  <a:pt x="3016" y="1713"/>
                </a:lnTo>
                <a:lnTo>
                  <a:pt x="3009" y="1748"/>
                </a:lnTo>
                <a:lnTo>
                  <a:pt x="2998" y="1780"/>
                </a:lnTo>
                <a:lnTo>
                  <a:pt x="2981" y="1811"/>
                </a:lnTo>
                <a:lnTo>
                  <a:pt x="2743" y="2178"/>
                </a:lnTo>
                <a:lnTo>
                  <a:pt x="2720" y="2209"/>
                </a:lnTo>
                <a:lnTo>
                  <a:pt x="2691" y="2238"/>
                </a:lnTo>
                <a:lnTo>
                  <a:pt x="2657" y="2265"/>
                </a:lnTo>
                <a:lnTo>
                  <a:pt x="2621" y="2287"/>
                </a:lnTo>
                <a:lnTo>
                  <a:pt x="2582" y="2305"/>
                </a:lnTo>
                <a:lnTo>
                  <a:pt x="2543" y="2317"/>
                </a:lnTo>
                <a:lnTo>
                  <a:pt x="2504" y="2324"/>
                </a:lnTo>
                <a:lnTo>
                  <a:pt x="2490" y="2353"/>
                </a:lnTo>
                <a:lnTo>
                  <a:pt x="2472" y="2378"/>
                </a:lnTo>
                <a:lnTo>
                  <a:pt x="2450" y="2400"/>
                </a:lnTo>
                <a:lnTo>
                  <a:pt x="2423" y="2418"/>
                </a:lnTo>
                <a:lnTo>
                  <a:pt x="2395" y="2432"/>
                </a:lnTo>
                <a:lnTo>
                  <a:pt x="2394" y="3504"/>
                </a:lnTo>
                <a:lnTo>
                  <a:pt x="2390" y="3551"/>
                </a:lnTo>
                <a:lnTo>
                  <a:pt x="2380" y="3595"/>
                </a:lnTo>
                <a:lnTo>
                  <a:pt x="2363" y="3637"/>
                </a:lnTo>
                <a:lnTo>
                  <a:pt x="2342" y="3676"/>
                </a:lnTo>
                <a:lnTo>
                  <a:pt x="2315" y="3711"/>
                </a:lnTo>
                <a:lnTo>
                  <a:pt x="2285" y="3742"/>
                </a:lnTo>
                <a:lnTo>
                  <a:pt x="2249" y="3769"/>
                </a:lnTo>
                <a:lnTo>
                  <a:pt x="2211" y="3791"/>
                </a:lnTo>
                <a:lnTo>
                  <a:pt x="2169" y="3807"/>
                </a:lnTo>
                <a:lnTo>
                  <a:pt x="2124" y="3817"/>
                </a:lnTo>
                <a:lnTo>
                  <a:pt x="2078" y="3820"/>
                </a:lnTo>
                <a:lnTo>
                  <a:pt x="1926" y="3820"/>
                </a:lnTo>
                <a:lnTo>
                  <a:pt x="1879" y="3817"/>
                </a:lnTo>
                <a:lnTo>
                  <a:pt x="1835" y="3807"/>
                </a:lnTo>
                <a:lnTo>
                  <a:pt x="1793" y="3791"/>
                </a:lnTo>
                <a:lnTo>
                  <a:pt x="1755" y="3769"/>
                </a:lnTo>
                <a:lnTo>
                  <a:pt x="1719" y="3742"/>
                </a:lnTo>
                <a:lnTo>
                  <a:pt x="1688" y="3711"/>
                </a:lnTo>
                <a:lnTo>
                  <a:pt x="1661" y="3676"/>
                </a:lnTo>
                <a:lnTo>
                  <a:pt x="1639" y="3637"/>
                </a:lnTo>
                <a:lnTo>
                  <a:pt x="1623" y="3595"/>
                </a:lnTo>
                <a:lnTo>
                  <a:pt x="1612" y="3551"/>
                </a:lnTo>
                <a:lnTo>
                  <a:pt x="1609" y="3504"/>
                </a:lnTo>
                <a:lnTo>
                  <a:pt x="1607" y="2430"/>
                </a:lnTo>
                <a:lnTo>
                  <a:pt x="1577" y="2418"/>
                </a:lnTo>
                <a:lnTo>
                  <a:pt x="1551" y="2399"/>
                </a:lnTo>
                <a:lnTo>
                  <a:pt x="1527" y="2378"/>
                </a:lnTo>
                <a:lnTo>
                  <a:pt x="1508" y="2352"/>
                </a:lnTo>
                <a:lnTo>
                  <a:pt x="1494" y="2323"/>
                </a:lnTo>
                <a:lnTo>
                  <a:pt x="1484" y="2292"/>
                </a:lnTo>
                <a:lnTo>
                  <a:pt x="1481" y="2259"/>
                </a:lnTo>
                <a:lnTo>
                  <a:pt x="1481" y="1405"/>
                </a:lnTo>
                <a:lnTo>
                  <a:pt x="1411" y="1457"/>
                </a:lnTo>
                <a:lnTo>
                  <a:pt x="1383" y="1473"/>
                </a:lnTo>
                <a:lnTo>
                  <a:pt x="1352" y="1486"/>
                </a:lnTo>
                <a:lnTo>
                  <a:pt x="1321" y="1493"/>
                </a:lnTo>
                <a:lnTo>
                  <a:pt x="1286" y="1495"/>
                </a:lnTo>
                <a:lnTo>
                  <a:pt x="1250" y="1492"/>
                </a:lnTo>
                <a:lnTo>
                  <a:pt x="1215" y="1483"/>
                </a:lnTo>
                <a:lnTo>
                  <a:pt x="1181" y="1469"/>
                </a:lnTo>
                <a:lnTo>
                  <a:pt x="1151" y="1451"/>
                </a:lnTo>
                <a:lnTo>
                  <a:pt x="1125" y="1427"/>
                </a:lnTo>
                <a:lnTo>
                  <a:pt x="1013" y="1309"/>
                </a:lnTo>
                <a:lnTo>
                  <a:pt x="1007" y="1332"/>
                </a:lnTo>
                <a:lnTo>
                  <a:pt x="997" y="1353"/>
                </a:lnTo>
                <a:lnTo>
                  <a:pt x="982" y="1369"/>
                </a:lnTo>
                <a:lnTo>
                  <a:pt x="963" y="1382"/>
                </a:lnTo>
                <a:lnTo>
                  <a:pt x="941" y="1390"/>
                </a:lnTo>
                <a:lnTo>
                  <a:pt x="915" y="1394"/>
                </a:lnTo>
                <a:lnTo>
                  <a:pt x="786" y="1394"/>
                </a:lnTo>
                <a:lnTo>
                  <a:pt x="764" y="1391"/>
                </a:lnTo>
                <a:lnTo>
                  <a:pt x="742" y="1385"/>
                </a:lnTo>
                <a:lnTo>
                  <a:pt x="723" y="1375"/>
                </a:lnTo>
                <a:lnTo>
                  <a:pt x="707" y="1362"/>
                </a:lnTo>
                <a:lnTo>
                  <a:pt x="694" y="1345"/>
                </a:lnTo>
                <a:lnTo>
                  <a:pt x="684" y="1326"/>
                </a:lnTo>
                <a:lnTo>
                  <a:pt x="682" y="1304"/>
                </a:lnTo>
                <a:lnTo>
                  <a:pt x="682" y="911"/>
                </a:lnTo>
                <a:lnTo>
                  <a:pt x="672" y="907"/>
                </a:lnTo>
                <a:lnTo>
                  <a:pt x="665" y="901"/>
                </a:lnTo>
                <a:lnTo>
                  <a:pt x="659" y="894"/>
                </a:lnTo>
                <a:lnTo>
                  <a:pt x="652" y="888"/>
                </a:lnTo>
                <a:lnTo>
                  <a:pt x="599" y="900"/>
                </a:lnTo>
                <a:lnTo>
                  <a:pt x="551" y="913"/>
                </a:lnTo>
                <a:lnTo>
                  <a:pt x="486" y="935"/>
                </a:lnTo>
                <a:lnTo>
                  <a:pt x="428" y="956"/>
                </a:lnTo>
                <a:lnTo>
                  <a:pt x="378" y="975"/>
                </a:lnTo>
                <a:lnTo>
                  <a:pt x="335" y="994"/>
                </a:lnTo>
                <a:lnTo>
                  <a:pt x="297" y="1013"/>
                </a:lnTo>
                <a:lnTo>
                  <a:pt x="266" y="1030"/>
                </a:lnTo>
                <a:lnTo>
                  <a:pt x="239" y="1045"/>
                </a:lnTo>
                <a:lnTo>
                  <a:pt x="218" y="1059"/>
                </a:lnTo>
                <a:lnTo>
                  <a:pt x="202" y="1071"/>
                </a:lnTo>
                <a:lnTo>
                  <a:pt x="190" y="1080"/>
                </a:lnTo>
                <a:lnTo>
                  <a:pt x="182" y="1087"/>
                </a:lnTo>
                <a:lnTo>
                  <a:pt x="177" y="1092"/>
                </a:lnTo>
                <a:lnTo>
                  <a:pt x="176" y="1094"/>
                </a:lnTo>
                <a:lnTo>
                  <a:pt x="154" y="1120"/>
                </a:lnTo>
                <a:lnTo>
                  <a:pt x="131" y="1139"/>
                </a:lnTo>
                <a:lnTo>
                  <a:pt x="107" y="1149"/>
                </a:lnTo>
                <a:lnTo>
                  <a:pt x="83" y="1153"/>
                </a:lnTo>
                <a:lnTo>
                  <a:pt x="78" y="1153"/>
                </a:lnTo>
                <a:lnTo>
                  <a:pt x="71" y="1151"/>
                </a:lnTo>
                <a:lnTo>
                  <a:pt x="62" y="1150"/>
                </a:lnTo>
                <a:lnTo>
                  <a:pt x="51" y="1146"/>
                </a:lnTo>
                <a:lnTo>
                  <a:pt x="41" y="1140"/>
                </a:lnTo>
                <a:lnTo>
                  <a:pt x="31" y="1132"/>
                </a:lnTo>
                <a:lnTo>
                  <a:pt x="21" y="1120"/>
                </a:lnTo>
                <a:lnTo>
                  <a:pt x="13" y="1105"/>
                </a:lnTo>
                <a:lnTo>
                  <a:pt x="6" y="1086"/>
                </a:lnTo>
                <a:lnTo>
                  <a:pt x="1" y="1063"/>
                </a:lnTo>
                <a:lnTo>
                  <a:pt x="0" y="1035"/>
                </a:lnTo>
                <a:lnTo>
                  <a:pt x="0" y="215"/>
                </a:lnTo>
                <a:lnTo>
                  <a:pt x="1" y="187"/>
                </a:lnTo>
                <a:lnTo>
                  <a:pt x="6" y="164"/>
                </a:lnTo>
                <a:lnTo>
                  <a:pt x="13" y="145"/>
                </a:lnTo>
                <a:lnTo>
                  <a:pt x="21" y="130"/>
                </a:lnTo>
                <a:lnTo>
                  <a:pt x="31" y="118"/>
                </a:lnTo>
                <a:lnTo>
                  <a:pt x="41" y="110"/>
                </a:lnTo>
                <a:lnTo>
                  <a:pt x="51" y="104"/>
                </a:lnTo>
                <a:lnTo>
                  <a:pt x="62" y="101"/>
                </a:lnTo>
                <a:lnTo>
                  <a:pt x="70" y="98"/>
                </a:lnTo>
                <a:lnTo>
                  <a:pt x="78" y="97"/>
                </a:lnTo>
                <a:lnTo>
                  <a:pt x="83" y="97"/>
                </a:lnTo>
                <a:lnTo>
                  <a:pt x="107" y="101"/>
                </a:lnTo>
                <a:lnTo>
                  <a:pt x="131" y="112"/>
                </a:lnTo>
                <a:lnTo>
                  <a:pt x="154" y="131"/>
                </a:lnTo>
                <a:lnTo>
                  <a:pt x="177" y="158"/>
                </a:lnTo>
                <a:lnTo>
                  <a:pt x="178" y="159"/>
                </a:lnTo>
                <a:lnTo>
                  <a:pt x="183" y="164"/>
                </a:lnTo>
                <a:lnTo>
                  <a:pt x="191" y="171"/>
                </a:lnTo>
                <a:lnTo>
                  <a:pt x="203" y="180"/>
                </a:lnTo>
                <a:lnTo>
                  <a:pt x="219" y="192"/>
                </a:lnTo>
                <a:lnTo>
                  <a:pt x="240" y="206"/>
                </a:lnTo>
                <a:lnTo>
                  <a:pt x="266" y="222"/>
                </a:lnTo>
                <a:lnTo>
                  <a:pt x="297" y="238"/>
                </a:lnTo>
                <a:lnTo>
                  <a:pt x="335" y="257"/>
                </a:lnTo>
                <a:lnTo>
                  <a:pt x="378" y="277"/>
                </a:lnTo>
                <a:lnTo>
                  <a:pt x="429" y="296"/>
                </a:lnTo>
                <a:lnTo>
                  <a:pt x="486" y="317"/>
                </a:lnTo>
                <a:lnTo>
                  <a:pt x="551" y="338"/>
                </a:lnTo>
                <a:lnTo>
                  <a:pt x="602" y="352"/>
                </a:lnTo>
                <a:lnTo>
                  <a:pt x="655" y="365"/>
                </a:lnTo>
                <a:lnTo>
                  <a:pt x="676" y="350"/>
                </a:lnTo>
                <a:lnTo>
                  <a:pt x="701" y="338"/>
                </a:lnTo>
                <a:lnTo>
                  <a:pt x="728" y="331"/>
                </a:lnTo>
                <a:lnTo>
                  <a:pt x="756" y="329"/>
                </a:lnTo>
                <a:lnTo>
                  <a:pt x="947" y="329"/>
                </a:lnTo>
                <a:lnTo>
                  <a:pt x="976" y="332"/>
                </a:lnTo>
                <a:lnTo>
                  <a:pt x="1004" y="341"/>
                </a:lnTo>
                <a:lnTo>
                  <a:pt x="1028" y="353"/>
                </a:lnTo>
                <a:lnTo>
                  <a:pt x="1049" y="370"/>
                </a:lnTo>
                <a:lnTo>
                  <a:pt x="1067" y="391"/>
                </a:lnTo>
                <a:lnTo>
                  <a:pt x="1080" y="415"/>
                </a:lnTo>
                <a:lnTo>
                  <a:pt x="1088" y="442"/>
                </a:lnTo>
                <a:lnTo>
                  <a:pt x="1115" y="463"/>
                </a:lnTo>
                <a:lnTo>
                  <a:pt x="1137" y="487"/>
                </a:lnTo>
                <a:lnTo>
                  <a:pt x="1155" y="514"/>
                </a:lnTo>
                <a:lnTo>
                  <a:pt x="1169" y="544"/>
                </a:lnTo>
                <a:lnTo>
                  <a:pt x="1179" y="576"/>
                </a:lnTo>
                <a:lnTo>
                  <a:pt x="1181" y="611"/>
                </a:lnTo>
                <a:lnTo>
                  <a:pt x="1181" y="639"/>
                </a:lnTo>
                <a:lnTo>
                  <a:pt x="1179" y="674"/>
                </a:lnTo>
                <a:lnTo>
                  <a:pt x="1169" y="706"/>
                </a:lnTo>
                <a:lnTo>
                  <a:pt x="1155" y="737"/>
                </a:lnTo>
                <a:lnTo>
                  <a:pt x="1137" y="765"/>
                </a:lnTo>
                <a:lnTo>
                  <a:pt x="1115" y="790"/>
                </a:lnTo>
                <a:lnTo>
                  <a:pt x="1088" y="810"/>
                </a:lnTo>
                <a:lnTo>
                  <a:pt x="1081" y="837"/>
                </a:lnTo>
                <a:lnTo>
                  <a:pt x="1069" y="860"/>
                </a:lnTo>
                <a:lnTo>
                  <a:pt x="1053" y="881"/>
                </a:lnTo>
                <a:lnTo>
                  <a:pt x="1034" y="899"/>
                </a:lnTo>
                <a:lnTo>
                  <a:pt x="1196" y="1058"/>
                </a:lnTo>
                <a:lnTo>
                  <a:pt x="1217" y="1074"/>
                </a:lnTo>
                <a:lnTo>
                  <a:pt x="1243" y="1086"/>
                </a:lnTo>
                <a:lnTo>
                  <a:pt x="1271" y="1094"/>
                </a:lnTo>
                <a:lnTo>
                  <a:pt x="1300" y="1097"/>
                </a:lnTo>
                <a:lnTo>
                  <a:pt x="1326" y="1094"/>
                </a:lnTo>
                <a:lnTo>
                  <a:pt x="1350" y="1088"/>
                </a:lnTo>
                <a:lnTo>
                  <a:pt x="1372" y="1078"/>
                </a:lnTo>
                <a:lnTo>
                  <a:pt x="1375" y="1076"/>
                </a:lnTo>
                <a:lnTo>
                  <a:pt x="1382" y="1071"/>
                </a:lnTo>
                <a:lnTo>
                  <a:pt x="1392" y="1062"/>
                </a:lnTo>
                <a:lnTo>
                  <a:pt x="1406" y="1051"/>
                </a:lnTo>
                <a:lnTo>
                  <a:pt x="1424" y="1038"/>
                </a:lnTo>
                <a:lnTo>
                  <a:pt x="1443" y="1026"/>
                </a:lnTo>
                <a:lnTo>
                  <a:pt x="1466" y="1010"/>
                </a:lnTo>
                <a:lnTo>
                  <a:pt x="1490" y="995"/>
                </a:lnTo>
                <a:lnTo>
                  <a:pt x="1516" y="980"/>
                </a:lnTo>
                <a:lnTo>
                  <a:pt x="1541" y="966"/>
                </a:lnTo>
                <a:lnTo>
                  <a:pt x="1568" y="955"/>
                </a:lnTo>
                <a:lnTo>
                  <a:pt x="1594" y="944"/>
                </a:lnTo>
                <a:lnTo>
                  <a:pt x="1619" y="935"/>
                </a:lnTo>
                <a:lnTo>
                  <a:pt x="1645" y="930"/>
                </a:lnTo>
                <a:lnTo>
                  <a:pt x="1668" y="928"/>
                </a:lnTo>
                <a:lnTo>
                  <a:pt x="1741" y="928"/>
                </a:lnTo>
                <a:lnTo>
                  <a:pt x="1699" y="901"/>
                </a:lnTo>
                <a:lnTo>
                  <a:pt x="1660" y="868"/>
                </a:lnTo>
                <a:lnTo>
                  <a:pt x="1625" y="833"/>
                </a:lnTo>
                <a:lnTo>
                  <a:pt x="1594" y="794"/>
                </a:lnTo>
                <a:lnTo>
                  <a:pt x="1566" y="751"/>
                </a:lnTo>
                <a:lnTo>
                  <a:pt x="1544" y="705"/>
                </a:lnTo>
                <a:lnTo>
                  <a:pt x="1525" y="657"/>
                </a:lnTo>
                <a:lnTo>
                  <a:pt x="1511" y="606"/>
                </a:lnTo>
                <a:lnTo>
                  <a:pt x="1503" y="554"/>
                </a:lnTo>
                <a:lnTo>
                  <a:pt x="1501" y="500"/>
                </a:lnTo>
                <a:lnTo>
                  <a:pt x="1504" y="442"/>
                </a:lnTo>
                <a:lnTo>
                  <a:pt x="1513" y="386"/>
                </a:lnTo>
                <a:lnTo>
                  <a:pt x="1530" y="331"/>
                </a:lnTo>
                <a:lnTo>
                  <a:pt x="1551" y="280"/>
                </a:lnTo>
                <a:lnTo>
                  <a:pt x="1579" y="232"/>
                </a:lnTo>
                <a:lnTo>
                  <a:pt x="1610" y="188"/>
                </a:lnTo>
                <a:lnTo>
                  <a:pt x="1647" y="146"/>
                </a:lnTo>
                <a:lnTo>
                  <a:pt x="1688" y="110"/>
                </a:lnTo>
                <a:lnTo>
                  <a:pt x="1733" y="77"/>
                </a:lnTo>
                <a:lnTo>
                  <a:pt x="1781" y="51"/>
                </a:lnTo>
                <a:lnTo>
                  <a:pt x="1833" y="30"/>
                </a:lnTo>
                <a:lnTo>
                  <a:pt x="1886" y="13"/>
                </a:lnTo>
                <a:lnTo>
                  <a:pt x="1944" y="3"/>
                </a:lnTo>
                <a:lnTo>
                  <a:pt x="20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241" name="Shape 8241"/>
          <p:cNvGrpSpPr/>
          <p:nvPr/>
        </p:nvGrpSpPr>
        <p:grpSpPr>
          <a:xfrm>
            <a:off x="4749520" y="2089180"/>
            <a:ext cx="154501" cy="264680"/>
            <a:chOff x="361" y="2420"/>
            <a:chExt cx="1241" cy="2126"/>
          </a:xfrm>
        </p:grpSpPr>
        <p:sp>
          <p:nvSpPr>
            <p:cNvPr id="8242" name="Shape 8242"/>
            <p:cNvSpPr/>
            <p:nvPr/>
          </p:nvSpPr>
          <p:spPr>
            <a:xfrm>
              <a:off x="361" y="2420"/>
              <a:ext cx="1241" cy="1635"/>
            </a:xfrm>
            <a:custGeom>
              <a:avLst/>
              <a:gdLst/>
              <a:ahLst/>
              <a:cxnLst/>
              <a:rect l="0" t="0" r="0" b="0"/>
              <a:pathLst>
                <a:path w="2481" h="3270" extrusionOk="0">
                  <a:moveTo>
                    <a:pt x="1219" y="564"/>
                  </a:moveTo>
                  <a:lnTo>
                    <a:pt x="1190" y="568"/>
                  </a:lnTo>
                  <a:lnTo>
                    <a:pt x="1163" y="578"/>
                  </a:lnTo>
                  <a:lnTo>
                    <a:pt x="1141" y="595"/>
                  </a:lnTo>
                  <a:lnTo>
                    <a:pt x="1124" y="618"/>
                  </a:lnTo>
                  <a:lnTo>
                    <a:pt x="1112" y="644"/>
                  </a:lnTo>
                  <a:lnTo>
                    <a:pt x="1109" y="674"/>
                  </a:lnTo>
                  <a:lnTo>
                    <a:pt x="1109" y="710"/>
                  </a:lnTo>
                  <a:lnTo>
                    <a:pt x="1049" y="729"/>
                  </a:lnTo>
                  <a:lnTo>
                    <a:pt x="993" y="755"/>
                  </a:lnTo>
                  <a:lnTo>
                    <a:pt x="940" y="787"/>
                  </a:lnTo>
                  <a:lnTo>
                    <a:pt x="892" y="826"/>
                  </a:lnTo>
                  <a:lnTo>
                    <a:pt x="850" y="869"/>
                  </a:lnTo>
                  <a:lnTo>
                    <a:pt x="812" y="918"/>
                  </a:lnTo>
                  <a:lnTo>
                    <a:pt x="780" y="970"/>
                  </a:lnTo>
                  <a:lnTo>
                    <a:pt x="754" y="1027"/>
                  </a:lnTo>
                  <a:lnTo>
                    <a:pt x="734" y="1086"/>
                  </a:lnTo>
                  <a:lnTo>
                    <a:pt x="723" y="1149"/>
                  </a:lnTo>
                  <a:lnTo>
                    <a:pt x="719" y="1214"/>
                  </a:lnTo>
                  <a:lnTo>
                    <a:pt x="723" y="1279"/>
                  </a:lnTo>
                  <a:lnTo>
                    <a:pt x="734" y="1341"/>
                  </a:lnTo>
                  <a:lnTo>
                    <a:pt x="754" y="1402"/>
                  </a:lnTo>
                  <a:lnTo>
                    <a:pt x="780" y="1457"/>
                  </a:lnTo>
                  <a:lnTo>
                    <a:pt x="812" y="1510"/>
                  </a:lnTo>
                  <a:lnTo>
                    <a:pt x="850" y="1558"/>
                  </a:lnTo>
                  <a:lnTo>
                    <a:pt x="892" y="1602"/>
                  </a:lnTo>
                  <a:lnTo>
                    <a:pt x="940" y="1640"/>
                  </a:lnTo>
                  <a:lnTo>
                    <a:pt x="993" y="1673"/>
                  </a:lnTo>
                  <a:lnTo>
                    <a:pt x="1049" y="1699"/>
                  </a:lnTo>
                  <a:lnTo>
                    <a:pt x="1109" y="1718"/>
                  </a:lnTo>
                  <a:lnTo>
                    <a:pt x="1109" y="2307"/>
                  </a:lnTo>
                  <a:lnTo>
                    <a:pt x="1072" y="2286"/>
                  </a:lnTo>
                  <a:lnTo>
                    <a:pt x="1040" y="2262"/>
                  </a:lnTo>
                  <a:lnTo>
                    <a:pt x="1011" y="2232"/>
                  </a:lnTo>
                  <a:lnTo>
                    <a:pt x="987" y="2198"/>
                  </a:lnTo>
                  <a:lnTo>
                    <a:pt x="966" y="2162"/>
                  </a:lnTo>
                  <a:lnTo>
                    <a:pt x="952" y="2122"/>
                  </a:lnTo>
                  <a:lnTo>
                    <a:pt x="943" y="2081"/>
                  </a:lnTo>
                  <a:lnTo>
                    <a:pt x="939" y="2037"/>
                  </a:lnTo>
                  <a:lnTo>
                    <a:pt x="935" y="2008"/>
                  </a:lnTo>
                  <a:lnTo>
                    <a:pt x="925" y="1981"/>
                  </a:lnTo>
                  <a:lnTo>
                    <a:pt x="907" y="1959"/>
                  </a:lnTo>
                  <a:lnTo>
                    <a:pt x="885" y="1942"/>
                  </a:lnTo>
                  <a:lnTo>
                    <a:pt x="859" y="1931"/>
                  </a:lnTo>
                  <a:lnTo>
                    <a:pt x="829" y="1927"/>
                  </a:lnTo>
                  <a:lnTo>
                    <a:pt x="799" y="1931"/>
                  </a:lnTo>
                  <a:lnTo>
                    <a:pt x="773" y="1942"/>
                  </a:lnTo>
                  <a:lnTo>
                    <a:pt x="751" y="1959"/>
                  </a:lnTo>
                  <a:lnTo>
                    <a:pt x="734" y="1981"/>
                  </a:lnTo>
                  <a:lnTo>
                    <a:pt x="723" y="2008"/>
                  </a:lnTo>
                  <a:lnTo>
                    <a:pt x="719" y="2037"/>
                  </a:lnTo>
                  <a:lnTo>
                    <a:pt x="723" y="2101"/>
                  </a:lnTo>
                  <a:lnTo>
                    <a:pt x="734" y="2165"/>
                  </a:lnTo>
                  <a:lnTo>
                    <a:pt x="754" y="2224"/>
                  </a:lnTo>
                  <a:lnTo>
                    <a:pt x="780" y="2281"/>
                  </a:lnTo>
                  <a:lnTo>
                    <a:pt x="812" y="2333"/>
                  </a:lnTo>
                  <a:lnTo>
                    <a:pt x="850" y="2382"/>
                  </a:lnTo>
                  <a:lnTo>
                    <a:pt x="892" y="2424"/>
                  </a:lnTo>
                  <a:lnTo>
                    <a:pt x="940" y="2463"/>
                  </a:lnTo>
                  <a:lnTo>
                    <a:pt x="993" y="2496"/>
                  </a:lnTo>
                  <a:lnTo>
                    <a:pt x="1049" y="2521"/>
                  </a:lnTo>
                  <a:lnTo>
                    <a:pt x="1109" y="2541"/>
                  </a:lnTo>
                  <a:lnTo>
                    <a:pt x="1109" y="2609"/>
                  </a:lnTo>
                  <a:lnTo>
                    <a:pt x="1112" y="2639"/>
                  </a:lnTo>
                  <a:lnTo>
                    <a:pt x="1124" y="2665"/>
                  </a:lnTo>
                  <a:lnTo>
                    <a:pt x="1141" y="2687"/>
                  </a:lnTo>
                  <a:lnTo>
                    <a:pt x="1163" y="2705"/>
                  </a:lnTo>
                  <a:lnTo>
                    <a:pt x="1190" y="2715"/>
                  </a:lnTo>
                  <a:lnTo>
                    <a:pt x="1219" y="2719"/>
                  </a:lnTo>
                  <a:lnTo>
                    <a:pt x="1248" y="2715"/>
                  </a:lnTo>
                  <a:lnTo>
                    <a:pt x="1274" y="2705"/>
                  </a:lnTo>
                  <a:lnTo>
                    <a:pt x="1296" y="2687"/>
                  </a:lnTo>
                  <a:lnTo>
                    <a:pt x="1315" y="2665"/>
                  </a:lnTo>
                  <a:lnTo>
                    <a:pt x="1325" y="2639"/>
                  </a:lnTo>
                  <a:lnTo>
                    <a:pt x="1329" y="2609"/>
                  </a:lnTo>
                  <a:lnTo>
                    <a:pt x="1329" y="2551"/>
                  </a:lnTo>
                  <a:lnTo>
                    <a:pt x="1390" y="2537"/>
                  </a:lnTo>
                  <a:lnTo>
                    <a:pt x="1447" y="2516"/>
                  </a:lnTo>
                  <a:lnTo>
                    <a:pt x="1501" y="2489"/>
                  </a:lnTo>
                  <a:lnTo>
                    <a:pt x="1552" y="2456"/>
                  </a:lnTo>
                  <a:lnTo>
                    <a:pt x="1597" y="2418"/>
                  </a:lnTo>
                  <a:lnTo>
                    <a:pt x="1638" y="2374"/>
                  </a:lnTo>
                  <a:lnTo>
                    <a:pt x="1675" y="2326"/>
                  </a:lnTo>
                  <a:lnTo>
                    <a:pt x="1706" y="2274"/>
                  </a:lnTo>
                  <a:lnTo>
                    <a:pt x="1730" y="2220"/>
                  </a:lnTo>
                  <a:lnTo>
                    <a:pt x="1748" y="2161"/>
                  </a:lnTo>
                  <a:lnTo>
                    <a:pt x="1759" y="2100"/>
                  </a:lnTo>
                  <a:lnTo>
                    <a:pt x="1763" y="2037"/>
                  </a:lnTo>
                  <a:lnTo>
                    <a:pt x="1759" y="1973"/>
                  </a:lnTo>
                  <a:lnTo>
                    <a:pt x="1748" y="1912"/>
                  </a:lnTo>
                  <a:lnTo>
                    <a:pt x="1730" y="1854"/>
                  </a:lnTo>
                  <a:lnTo>
                    <a:pt x="1706" y="1799"/>
                  </a:lnTo>
                  <a:lnTo>
                    <a:pt x="1675" y="1747"/>
                  </a:lnTo>
                  <a:lnTo>
                    <a:pt x="1638" y="1699"/>
                  </a:lnTo>
                  <a:lnTo>
                    <a:pt x="1597" y="1656"/>
                  </a:lnTo>
                  <a:lnTo>
                    <a:pt x="1552" y="1618"/>
                  </a:lnTo>
                  <a:lnTo>
                    <a:pt x="1501" y="1585"/>
                  </a:lnTo>
                  <a:lnTo>
                    <a:pt x="1447" y="1558"/>
                  </a:lnTo>
                  <a:lnTo>
                    <a:pt x="1390" y="1537"/>
                  </a:lnTo>
                  <a:lnTo>
                    <a:pt x="1329" y="1523"/>
                  </a:lnTo>
                  <a:lnTo>
                    <a:pt x="1329" y="926"/>
                  </a:lnTo>
                  <a:lnTo>
                    <a:pt x="1369" y="941"/>
                  </a:lnTo>
                  <a:lnTo>
                    <a:pt x="1406" y="962"/>
                  </a:lnTo>
                  <a:lnTo>
                    <a:pt x="1439" y="987"/>
                  </a:lnTo>
                  <a:lnTo>
                    <a:pt x="1469" y="1016"/>
                  </a:lnTo>
                  <a:lnTo>
                    <a:pt x="1495" y="1050"/>
                  </a:lnTo>
                  <a:lnTo>
                    <a:pt x="1515" y="1087"/>
                  </a:lnTo>
                  <a:lnTo>
                    <a:pt x="1530" y="1127"/>
                  </a:lnTo>
                  <a:lnTo>
                    <a:pt x="1540" y="1170"/>
                  </a:lnTo>
                  <a:lnTo>
                    <a:pt x="1542" y="1214"/>
                  </a:lnTo>
                  <a:lnTo>
                    <a:pt x="1546" y="1243"/>
                  </a:lnTo>
                  <a:lnTo>
                    <a:pt x="1558" y="1270"/>
                  </a:lnTo>
                  <a:lnTo>
                    <a:pt x="1575" y="1292"/>
                  </a:lnTo>
                  <a:lnTo>
                    <a:pt x="1597" y="1309"/>
                  </a:lnTo>
                  <a:lnTo>
                    <a:pt x="1624" y="1320"/>
                  </a:lnTo>
                  <a:lnTo>
                    <a:pt x="1653" y="1324"/>
                  </a:lnTo>
                  <a:lnTo>
                    <a:pt x="1682" y="1320"/>
                  </a:lnTo>
                  <a:lnTo>
                    <a:pt x="1708" y="1309"/>
                  </a:lnTo>
                  <a:lnTo>
                    <a:pt x="1732" y="1292"/>
                  </a:lnTo>
                  <a:lnTo>
                    <a:pt x="1748" y="1270"/>
                  </a:lnTo>
                  <a:lnTo>
                    <a:pt x="1759" y="1243"/>
                  </a:lnTo>
                  <a:lnTo>
                    <a:pt x="1763" y="1214"/>
                  </a:lnTo>
                  <a:lnTo>
                    <a:pt x="1759" y="1151"/>
                  </a:lnTo>
                  <a:lnTo>
                    <a:pt x="1748" y="1089"/>
                  </a:lnTo>
                  <a:lnTo>
                    <a:pt x="1730" y="1030"/>
                  </a:lnTo>
                  <a:lnTo>
                    <a:pt x="1706" y="975"/>
                  </a:lnTo>
                  <a:lnTo>
                    <a:pt x="1675" y="923"/>
                  </a:lnTo>
                  <a:lnTo>
                    <a:pt x="1638" y="877"/>
                  </a:lnTo>
                  <a:lnTo>
                    <a:pt x="1597" y="833"/>
                  </a:lnTo>
                  <a:lnTo>
                    <a:pt x="1552" y="795"/>
                  </a:lnTo>
                  <a:lnTo>
                    <a:pt x="1501" y="762"/>
                  </a:lnTo>
                  <a:lnTo>
                    <a:pt x="1447" y="734"/>
                  </a:lnTo>
                  <a:lnTo>
                    <a:pt x="1390" y="714"/>
                  </a:lnTo>
                  <a:lnTo>
                    <a:pt x="1329" y="699"/>
                  </a:lnTo>
                  <a:lnTo>
                    <a:pt x="1329" y="674"/>
                  </a:lnTo>
                  <a:lnTo>
                    <a:pt x="1325" y="644"/>
                  </a:lnTo>
                  <a:lnTo>
                    <a:pt x="1315" y="618"/>
                  </a:lnTo>
                  <a:lnTo>
                    <a:pt x="1296" y="595"/>
                  </a:lnTo>
                  <a:lnTo>
                    <a:pt x="1274" y="578"/>
                  </a:lnTo>
                  <a:lnTo>
                    <a:pt x="1248" y="568"/>
                  </a:lnTo>
                  <a:lnTo>
                    <a:pt x="1219" y="564"/>
                  </a:lnTo>
                  <a:close/>
                  <a:moveTo>
                    <a:pt x="1214" y="0"/>
                  </a:moveTo>
                  <a:lnTo>
                    <a:pt x="1315" y="2"/>
                  </a:lnTo>
                  <a:lnTo>
                    <a:pt x="1413" y="12"/>
                  </a:lnTo>
                  <a:lnTo>
                    <a:pt x="1510" y="28"/>
                  </a:lnTo>
                  <a:lnTo>
                    <a:pt x="1603" y="53"/>
                  </a:lnTo>
                  <a:lnTo>
                    <a:pt x="1694" y="84"/>
                  </a:lnTo>
                  <a:lnTo>
                    <a:pt x="1782" y="121"/>
                  </a:lnTo>
                  <a:lnTo>
                    <a:pt x="1865" y="165"/>
                  </a:lnTo>
                  <a:lnTo>
                    <a:pt x="1945" y="215"/>
                  </a:lnTo>
                  <a:lnTo>
                    <a:pt x="2020" y="271"/>
                  </a:lnTo>
                  <a:lnTo>
                    <a:pt x="2092" y="332"/>
                  </a:lnTo>
                  <a:lnTo>
                    <a:pt x="2158" y="398"/>
                  </a:lnTo>
                  <a:lnTo>
                    <a:pt x="2217" y="469"/>
                  </a:lnTo>
                  <a:lnTo>
                    <a:pt x="2273" y="546"/>
                  </a:lnTo>
                  <a:lnTo>
                    <a:pt x="2322" y="626"/>
                  </a:lnTo>
                  <a:lnTo>
                    <a:pt x="2366" y="710"/>
                  </a:lnTo>
                  <a:lnTo>
                    <a:pt x="2404" y="799"/>
                  </a:lnTo>
                  <a:lnTo>
                    <a:pt x="2433" y="891"/>
                  </a:lnTo>
                  <a:lnTo>
                    <a:pt x="2457" y="985"/>
                  </a:lnTo>
                  <a:lnTo>
                    <a:pt x="2472" y="1084"/>
                  </a:lnTo>
                  <a:lnTo>
                    <a:pt x="2481" y="1183"/>
                  </a:lnTo>
                  <a:lnTo>
                    <a:pt x="2481" y="1281"/>
                  </a:lnTo>
                  <a:lnTo>
                    <a:pt x="2475" y="1378"/>
                  </a:lnTo>
                  <a:lnTo>
                    <a:pt x="2461" y="1475"/>
                  </a:lnTo>
                  <a:lnTo>
                    <a:pt x="2439" y="1570"/>
                  </a:lnTo>
                  <a:lnTo>
                    <a:pt x="1939" y="3270"/>
                  </a:lnTo>
                  <a:lnTo>
                    <a:pt x="543" y="3270"/>
                  </a:lnTo>
                  <a:lnTo>
                    <a:pt x="49" y="1585"/>
                  </a:lnTo>
                  <a:lnTo>
                    <a:pt x="27" y="1500"/>
                  </a:lnTo>
                  <a:lnTo>
                    <a:pt x="12" y="1415"/>
                  </a:lnTo>
                  <a:lnTo>
                    <a:pt x="3" y="1327"/>
                  </a:lnTo>
                  <a:lnTo>
                    <a:pt x="0" y="1239"/>
                  </a:lnTo>
                  <a:lnTo>
                    <a:pt x="4" y="1139"/>
                  </a:lnTo>
                  <a:lnTo>
                    <a:pt x="16" y="1042"/>
                  </a:lnTo>
                  <a:lnTo>
                    <a:pt x="35" y="948"/>
                  </a:lnTo>
                  <a:lnTo>
                    <a:pt x="61" y="855"/>
                  </a:lnTo>
                  <a:lnTo>
                    <a:pt x="95" y="765"/>
                  </a:lnTo>
                  <a:lnTo>
                    <a:pt x="135" y="680"/>
                  </a:lnTo>
                  <a:lnTo>
                    <a:pt x="181" y="597"/>
                  </a:lnTo>
                  <a:lnTo>
                    <a:pt x="234" y="518"/>
                  </a:lnTo>
                  <a:lnTo>
                    <a:pt x="291" y="445"/>
                  </a:lnTo>
                  <a:lnTo>
                    <a:pt x="355" y="375"/>
                  </a:lnTo>
                  <a:lnTo>
                    <a:pt x="423" y="310"/>
                  </a:lnTo>
                  <a:lnTo>
                    <a:pt x="497" y="251"/>
                  </a:lnTo>
                  <a:lnTo>
                    <a:pt x="574" y="196"/>
                  </a:lnTo>
                  <a:lnTo>
                    <a:pt x="655" y="149"/>
                  </a:lnTo>
                  <a:lnTo>
                    <a:pt x="741" y="106"/>
                  </a:lnTo>
                  <a:lnTo>
                    <a:pt x="830" y="71"/>
                  </a:lnTo>
                  <a:lnTo>
                    <a:pt x="922" y="43"/>
                  </a:lnTo>
                  <a:lnTo>
                    <a:pt x="1017" y="21"/>
                  </a:lnTo>
                  <a:lnTo>
                    <a:pt x="1114" y="6"/>
                  </a:lnTo>
                  <a:lnTo>
                    <a:pt x="12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43" name="Shape 8243"/>
            <p:cNvSpPr/>
            <p:nvPr/>
          </p:nvSpPr>
          <p:spPr>
            <a:xfrm>
              <a:off x="643" y="4169"/>
              <a:ext cx="676" cy="377"/>
            </a:xfrm>
            <a:custGeom>
              <a:avLst/>
              <a:gdLst/>
              <a:ahLst/>
              <a:cxnLst/>
              <a:rect l="0" t="0" r="0" b="0"/>
              <a:pathLst>
                <a:path w="1352" h="755" extrusionOk="0">
                  <a:moveTo>
                    <a:pt x="0" y="0"/>
                  </a:moveTo>
                  <a:lnTo>
                    <a:pt x="1352" y="0"/>
                  </a:lnTo>
                  <a:lnTo>
                    <a:pt x="1352" y="452"/>
                  </a:lnTo>
                  <a:lnTo>
                    <a:pt x="1348" y="498"/>
                  </a:lnTo>
                  <a:lnTo>
                    <a:pt x="1339" y="540"/>
                  </a:lnTo>
                  <a:lnTo>
                    <a:pt x="1323" y="580"/>
                  </a:lnTo>
                  <a:lnTo>
                    <a:pt x="1301" y="618"/>
                  </a:lnTo>
                  <a:lnTo>
                    <a:pt x="1275" y="651"/>
                  </a:lnTo>
                  <a:lnTo>
                    <a:pt x="1246" y="681"/>
                  </a:lnTo>
                  <a:lnTo>
                    <a:pt x="1211" y="706"/>
                  </a:lnTo>
                  <a:lnTo>
                    <a:pt x="1173" y="726"/>
                  </a:lnTo>
                  <a:lnTo>
                    <a:pt x="1132" y="742"/>
                  </a:lnTo>
                  <a:lnTo>
                    <a:pt x="1089" y="751"/>
                  </a:lnTo>
                  <a:lnTo>
                    <a:pt x="1044" y="755"/>
                  </a:lnTo>
                  <a:lnTo>
                    <a:pt x="308" y="755"/>
                  </a:lnTo>
                  <a:lnTo>
                    <a:pt x="263" y="751"/>
                  </a:lnTo>
                  <a:lnTo>
                    <a:pt x="220" y="742"/>
                  </a:lnTo>
                  <a:lnTo>
                    <a:pt x="180" y="726"/>
                  </a:lnTo>
                  <a:lnTo>
                    <a:pt x="141" y="706"/>
                  </a:lnTo>
                  <a:lnTo>
                    <a:pt x="107" y="681"/>
                  </a:lnTo>
                  <a:lnTo>
                    <a:pt x="76" y="651"/>
                  </a:lnTo>
                  <a:lnTo>
                    <a:pt x="50" y="618"/>
                  </a:lnTo>
                  <a:lnTo>
                    <a:pt x="29" y="580"/>
                  </a:lnTo>
                  <a:lnTo>
                    <a:pt x="14" y="540"/>
                  </a:lnTo>
                  <a:lnTo>
                    <a:pt x="4" y="498"/>
                  </a:lnTo>
                  <a:lnTo>
                    <a:pt x="0" y="4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44" name="Shape 8244"/>
            <p:cNvSpPr/>
            <p:nvPr/>
          </p:nvSpPr>
          <p:spPr>
            <a:xfrm>
              <a:off x="1025" y="3294"/>
              <a:ext cx="107" cy="288"/>
            </a:xfrm>
            <a:custGeom>
              <a:avLst/>
              <a:gdLst/>
              <a:ahLst/>
              <a:cxnLst/>
              <a:rect l="0" t="0" r="0" b="0"/>
              <a:pathLst>
                <a:path w="213" h="577" extrusionOk="0">
                  <a:moveTo>
                    <a:pt x="0" y="0"/>
                  </a:moveTo>
                  <a:lnTo>
                    <a:pt x="40" y="16"/>
                  </a:lnTo>
                  <a:lnTo>
                    <a:pt x="77" y="36"/>
                  </a:lnTo>
                  <a:lnTo>
                    <a:pt x="110" y="62"/>
                  </a:lnTo>
                  <a:lnTo>
                    <a:pt x="140" y="92"/>
                  </a:lnTo>
                  <a:lnTo>
                    <a:pt x="166" y="126"/>
                  </a:lnTo>
                  <a:lnTo>
                    <a:pt x="186" y="162"/>
                  </a:lnTo>
                  <a:lnTo>
                    <a:pt x="201" y="202"/>
                  </a:lnTo>
                  <a:lnTo>
                    <a:pt x="211" y="245"/>
                  </a:lnTo>
                  <a:lnTo>
                    <a:pt x="213" y="289"/>
                  </a:lnTo>
                  <a:lnTo>
                    <a:pt x="211" y="333"/>
                  </a:lnTo>
                  <a:lnTo>
                    <a:pt x="201" y="375"/>
                  </a:lnTo>
                  <a:lnTo>
                    <a:pt x="186" y="415"/>
                  </a:lnTo>
                  <a:lnTo>
                    <a:pt x="166" y="453"/>
                  </a:lnTo>
                  <a:lnTo>
                    <a:pt x="140" y="486"/>
                  </a:lnTo>
                  <a:lnTo>
                    <a:pt x="110" y="516"/>
                  </a:lnTo>
                  <a:lnTo>
                    <a:pt x="77" y="541"/>
                  </a:lnTo>
                  <a:lnTo>
                    <a:pt x="40" y="561"/>
                  </a:lnTo>
                  <a:lnTo>
                    <a:pt x="0" y="57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45" name="Shape 8245"/>
            <p:cNvSpPr/>
            <p:nvPr/>
          </p:nvSpPr>
          <p:spPr>
            <a:xfrm>
              <a:off x="830" y="2892"/>
              <a:ext cx="85" cy="270"/>
            </a:xfrm>
            <a:custGeom>
              <a:avLst/>
              <a:gdLst/>
              <a:ahLst/>
              <a:cxnLst/>
              <a:rect l="0" t="0" r="0" b="0"/>
              <a:pathLst>
                <a:path w="170" h="540" extrusionOk="0">
                  <a:moveTo>
                    <a:pt x="170" y="0"/>
                  </a:moveTo>
                  <a:lnTo>
                    <a:pt x="170" y="540"/>
                  </a:lnTo>
                  <a:lnTo>
                    <a:pt x="133" y="520"/>
                  </a:lnTo>
                  <a:lnTo>
                    <a:pt x="101" y="494"/>
                  </a:lnTo>
                  <a:lnTo>
                    <a:pt x="72" y="464"/>
                  </a:lnTo>
                  <a:lnTo>
                    <a:pt x="48" y="432"/>
                  </a:lnTo>
                  <a:lnTo>
                    <a:pt x="27" y="394"/>
                  </a:lnTo>
                  <a:lnTo>
                    <a:pt x="13" y="355"/>
                  </a:lnTo>
                  <a:lnTo>
                    <a:pt x="4" y="314"/>
                  </a:lnTo>
                  <a:lnTo>
                    <a:pt x="0" y="270"/>
                  </a:lnTo>
                  <a:lnTo>
                    <a:pt x="4" y="226"/>
                  </a:lnTo>
                  <a:lnTo>
                    <a:pt x="13" y="185"/>
                  </a:lnTo>
                  <a:lnTo>
                    <a:pt x="27" y="145"/>
                  </a:lnTo>
                  <a:lnTo>
                    <a:pt x="48" y="108"/>
                  </a:lnTo>
                  <a:lnTo>
                    <a:pt x="72" y="75"/>
                  </a:lnTo>
                  <a:lnTo>
                    <a:pt x="101" y="45"/>
                  </a:lnTo>
                  <a:lnTo>
                    <a:pt x="133" y="21"/>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46" name="Shape 8246"/>
          <p:cNvGrpSpPr/>
          <p:nvPr/>
        </p:nvGrpSpPr>
        <p:grpSpPr>
          <a:xfrm>
            <a:off x="7930214" y="2081922"/>
            <a:ext cx="279504" cy="279197"/>
            <a:chOff x="1197" y="2299"/>
            <a:chExt cx="913" cy="912"/>
          </a:xfrm>
        </p:grpSpPr>
        <p:sp>
          <p:nvSpPr>
            <p:cNvPr id="8247" name="Shape 8247"/>
            <p:cNvSpPr/>
            <p:nvPr/>
          </p:nvSpPr>
          <p:spPr>
            <a:xfrm>
              <a:off x="1197" y="2299"/>
              <a:ext cx="913" cy="912"/>
            </a:xfrm>
            <a:custGeom>
              <a:avLst/>
              <a:gdLst/>
              <a:ahLst/>
              <a:cxnLst/>
              <a:rect l="0" t="0" r="0" b="0"/>
              <a:pathLst>
                <a:path w="3653" h="3648" extrusionOk="0">
                  <a:moveTo>
                    <a:pt x="2406" y="361"/>
                  </a:moveTo>
                  <a:lnTo>
                    <a:pt x="2336" y="364"/>
                  </a:lnTo>
                  <a:lnTo>
                    <a:pt x="2266" y="372"/>
                  </a:lnTo>
                  <a:lnTo>
                    <a:pt x="2198" y="386"/>
                  </a:lnTo>
                  <a:lnTo>
                    <a:pt x="2131" y="405"/>
                  </a:lnTo>
                  <a:lnTo>
                    <a:pt x="2066" y="428"/>
                  </a:lnTo>
                  <a:lnTo>
                    <a:pt x="2004" y="457"/>
                  </a:lnTo>
                  <a:lnTo>
                    <a:pt x="1944" y="491"/>
                  </a:lnTo>
                  <a:lnTo>
                    <a:pt x="1886" y="530"/>
                  </a:lnTo>
                  <a:lnTo>
                    <a:pt x="1831" y="572"/>
                  </a:lnTo>
                  <a:lnTo>
                    <a:pt x="1779" y="620"/>
                  </a:lnTo>
                  <a:lnTo>
                    <a:pt x="1730" y="674"/>
                  </a:lnTo>
                  <a:lnTo>
                    <a:pt x="1685" y="730"/>
                  </a:lnTo>
                  <a:lnTo>
                    <a:pt x="1647" y="789"/>
                  </a:lnTo>
                  <a:lnTo>
                    <a:pt x="1614" y="850"/>
                  </a:lnTo>
                  <a:lnTo>
                    <a:pt x="1585" y="913"/>
                  </a:lnTo>
                  <a:lnTo>
                    <a:pt x="1561" y="978"/>
                  </a:lnTo>
                  <a:lnTo>
                    <a:pt x="1543" y="1044"/>
                  </a:lnTo>
                  <a:lnTo>
                    <a:pt x="1530" y="1111"/>
                  </a:lnTo>
                  <a:lnTo>
                    <a:pt x="1522" y="1178"/>
                  </a:lnTo>
                  <a:lnTo>
                    <a:pt x="1520" y="1246"/>
                  </a:lnTo>
                  <a:lnTo>
                    <a:pt x="1522" y="1314"/>
                  </a:lnTo>
                  <a:lnTo>
                    <a:pt x="1530" y="1381"/>
                  </a:lnTo>
                  <a:lnTo>
                    <a:pt x="1543" y="1448"/>
                  </a:lnTo>
                  <a:lnTo>
                    <a:pt x="1561" y="1514"/>
                  </a:lnTo>
                  <a:lnTo>
                    <a:pt x="1585" y="1579"/>
                  </a:lnTo>
                  <a:lnTo>
                    <a:pt x="1614" y="1643"/>
                  </a:lnTo>
                  <a:lnTo>
                    <a:pt x="1647" y="1703"/>
                  </a:lnTo>
                  <a:lnTo>
                    <a:pt x="1685" y="1762"/>
                  </a:lnTo>
                  <a:lnTo>
                    <a:pt x="1730" y="1818"/>
                  </a:lnTo>
                  <a:lnTo>
                    <a:pt x="1779" y="1872"/>
                  </a:lnTo>
                  <a:lnTo>
                    <a:pt x="1831" y="1920"/>
                  </a:lnTo>
                  <a:lnTo>
                    <a:pt x="1886" y="1964"/>
                  </a:lnTo>
                  <a:lnTo>
                    <a:pt x="1944" y="2002"/>
                  </a:lnTo>
                  <a:lnTo>
                    <a:pt x="2004" y="2035"/>
                  </a:lnTo>
                  <a:lnTo>
                    <a:pt x="2066" y="2064"/>
                  </a:lnTo>
                  <a:lnTo>
                    <a:pt x="2131" y="2088"/>
                  </a:lnTo>
                  <a:lnTo>
                    <a:pt x="2198" y="2107"/>
                  </a:lnTo>
                  <a:lnTo>
                    <a:pt x="2266" y="2120"/>
                  </a:lnTo>
                  <a:lnTo>
                    <a:pt x="2336" y="2129"/>
                  </a:lnTo>
                  <a:lnTo>
                    <a:pt x="2406" y="2131"/>
                  </a:lnTo>
                  <a:lnTo>
                    <a:pt x="2477" y="2129"/>
                  </a:lnTo>
                  <a:lnTo>
                    <a:pt x="2546" y="2120"/>
                  </a:lnTo>
                  <a:lnTo>
                    <a:pt x="2614" y="2107"/>
                  </a:lnTo>
                  <a:lnTo>
                    <a:pt x="2680" y="2088"/>
                  </a:lnTo>
                  <a:lnTo>
                    <a:pt x="2745" y="2064"/>
                  </a:lnTo>
                  <a:lnTo>
                    <a:pt x="2808" y="2035"/>
                  </a:lnTo>
                  <a:lnTo>
                    <a:pt x="2868" y="2002"/>
                  </a:lnTo>
                  <a:lnTo>
                    <a:pt x="2925" y="1964"/>
                  </a:lnTo>
                  <a:lnTo>
                    <a:pt x="2980" y="1920"/>
                  </a:lnTo>
                  <a:lnTo>
                    <a:pt x="3033" y="1872"/>
                  </a:lnTo>
                  <a:lnTo>
                    <a:pt x="3082" y="1818"/>
                  </a:lnTo>
                  <a:lnTo>
                    <a:pt x="3126" y="1762"/>
                  </a:lnTo>
                  <a:lnTo>
                    <a:pt x="3165" y="1703"/>
                  </a:lnTo>
                  <a:lnTo>
                    <a:pt x="3198" y="1643"/>
                  </a:lnTo>
                  <a:lnTo>
                    <a:pt x="3226" y="1579"/>
                  </a:lnTo>
                  <a:lnTo>
                    <a:pt x="3250" y="1514"/>
                  </a:lnTo>
                  <a:lnTo>
                    <a:pt x="3268" y="1448"/>
                  </a:lnTo>
                  <a:lnTo>
                    <a:pt x="3281" y="1381"/>
                  </a:lnTo>
                  <a:lnTo>
                    <a:pt x="3289" y="1314"/>
                  </a:lnTo>
                  <a:lnTo>
                    <a:pt x="3291" y="1246"/>
                  </a:lnTo>
                  <a:lnTo>
                    <a:pt x="3289" y="1178"/>
                  </a:lnTo>
                  <a:lnTo>
                    <a:pt x="3281" y="1111"/>
                  </a:lnTo>
                  <a:lnTo>
                    <a:pt x="3268" y="1044"/>
                  </a:lnTo>
                  <a:lnTo>
                    <a:pt x="3250" y="978"/>
                  </a:lnTo>
                  <a:lnTo>
                    <a:pt x="3226" y="913"/>
                  </a:lnTo>
                  <a:lnTo>
                    <a:pt x="3198" y="850"/>
                  </a:lnTo>
                  <a:lnTo>
                    <a:pt x="3165" y="789"/>
                  </a:lnTo>
                  <a:lnTo>
                    <a:pt x="3126" y="730"/>
                  </a:lnTo>
                  <a:lnTo>
                    <a:pt x="3082" y="674"/>
                  </a:lnTo>
                  <a:lnTo>
                    <a:pt x="3033" y="620"/>
                  </a:lnTo>
                  <a:lnTo>
                    <a:pt x="2980" y="572"/>
                  </a:lnTo>
                  <a:lnTo>
                    <a:pt x="2925" y="530"/>
                  </a:lnTo>
                  <a:lnTo>
                    <a:pt x="2868" y="491"/>
                  </a:lnTo>
                  <a:lnTo>
                    <a:pt x="2808" y="457"/>
                  </a:lnTo>
                  <a:lnTo>
                    <a:pt x="2745" y="428"/>
                  </a:lnTo>
                  <a:lnTo>
                    <a:pt x="2680" y="405"/>
                  </a:lnTo>
                  <a:lnTo>
                    <a:pt x="2614" y="386"/>
                  </a:lnTo>
                  <a:lnTo>
                    <a:pt x="2546" y="372"/>
                  </a:lnTo>
                  <a:lnTo>
                    <a:pt x="2477" y="364"/>
                  </a:lnTo>
                  <a:lnTo>
                    <a:pt x="2406" y="361"/>
                  </a:lnTo>
                  <a:close/>
                  <a:moveTo>
                    <a:pt x="2406" y="0"/>
                  </a:moveTo>
                  <a:lnTo>
                    <a:pt x="2406" y="0"/>
                  </a:lnTo>
                  <a:lnTo>
                    <a:pt x="2489" y="3"/>
                  </a:lnTo>
                  <a:lnTo>
                    <a:pt x="2571" y="11"/>
                  </a:lnTo>
                  <a:lnTo>
                    <a:pt x="2651" y="25"/>
                  </a:lnTo>
                  <a:lnTo>
                    <a:pt x="2731" y="42"/>
                  </a:lnTo>
                  <a:lnTo>
                    <a:pt x="2808" y="66"/>
                  </a:lnTo>
                  <a:lnTo>
                    <a:pt x="2884" y="95"/>
                  </a:lnTo>
                  <a:lnTo>
                    <a:pt x="2957" y="127"/>
                  </a:lnTo>
                  <a:lnTo>
                    <a:pt x="3028" y="167"/>
                  </a:lnTo>
                  <a:lnTo>
                    <a:pt x="3098" y="209"/>
                  </a:lnTo>
                  <a:lnTo>
                    <a:pt x="3164" y="256"/>
                  </a:lnTo>
                  <a:lnTo>
                    <a:pt x="3228" y="308"/>
                  </a:lnTo>
                  <a:lnTo>
                    <a:pt x="3288" y="365"/>
                  </a:lnTo>
                  <a:lnTo>
                    <a:pt x="3346" y="427"/>
                  </a:lnTo>
                  <a:lnTo>
                    <a:pt x="3400" y="493"/>
                  </a:lnTo>
                  <a:lnTo>
                    <a:pt x="3448" y="560"/>
                  </a:lnTo>
                  <a:lnTo>
                    <a:pt x="3491" y="630"/>
                  </a:lnTo>
                  <a:lnTo>
                    <a:pt x="3529" y="703"/>
                  </a:lnTo>
                  <a:lnTo>
                    <a:pt x="3562" y="777"/>
                  </a:lnTo>
                  <a:lnTo>
                    <a:pt x="3589" y="853"/>
                  </a:lnTo>
                  <a:lnTo>
                    <a:pt x="3613" y="930"/>
                  </a:lnTo>
                  <a:lnTo>
                    <a:pt x="3630" y="1008"/>
                  </a:lnTo>
                  <a:lnTo>
                    <a:pt x="3643" y="1087"/>
                  </a:lnTo>
                  <a:lnTo>
                    <a:pt x="3651" y="1167"/>
                  </a:lnTo>
                  <a:lnTo>
                    <a:pt x="3653" y="1246"/>
                  </a:lnTo>
                  <a:lnTo>
                    <a:pt x="3651" y="1325"/>
                  </a:lnTo>
                  <a:lnTo>
                    <a:pt x="3643" y="1406"/>
                  </a:lnTo>
                  <a:lnTo>
                    <a:pt x="3630" y="1484"/>
                  </a:lnTo>
                  <a:lnTo>
                    <a:pt x="3613" y="1562"/>
                  </a:lnTo>
                  <a:lnTo>
                    <a:pt x="3589" y="1639"/>
                  </a:lnTo>
                  <a:lnTo>
                    <a:pt x="3561" y="1715"/>
                  </a:lnTo>
                  <a:lnTo>
                    <a:pt x="3529" y="1789"/>
                  </a:lnTo>
                  <a:lnTo>
                    <a:pt x="3491" y="1862"/>
                  </a:lnTo>
                  <a:lnTo>
                    <a:pt x="3448" y="1932"/>
                  </a:lnTo>
                  <a:lnTo>
                    <a:pt x="3400" y="1999"/>
                  </a:lnTo>
                  <a:lnTo>
                    <a:pt x="3346" y="2065"/>
                  </a:lnTo>
                  <a:lnTo>
                    <a:pt x="3288" y="2127"/>
                  </a:lnTo>
                  <a:lnTo>
                    <a:pt x="3228" y="2184"/>
                  </a:lnTo>
                  <a:lnTo>
                    <a:pt x="3164" y="2236"/>
                  </a:lnTo>
                  <a:lnTo>
                    <a:pt x="3098" y="2283"/>
                  </a:lnTo>
                  <a:lnTo>
                    <a:pt x="3028" y="2327"/>
                  </a:lnTo>
                  <a:lnTo>
                    <a:pt x="2957" y="2365"/>
                  </a:lnTo>
                  <a:lnTo>
                    <a:pt x="2884" y="2398"/>
                  </a:lnTo>
                  <a:lnTo>
                    <a:pt x="2808" y="2426"/>
                  </a:lnTo>
                  <a:lnTo>
                    <a:pt x="2731" y="2450"/>
                  </a:lnTo>
                  <a:lnTo>
                    <a:pt x="2651" y="2468"/>
                  </a:lnTo>
                  <a:lnTo>
                    <a:pt x="2571" y="2481"/>
                  </a:lnTo>
                  <a:lnTo>
                    <a:pt x="2489" y="2489"/>
                  </a:lnTo>
                  <a:lnTo>
                    <a:pt x="2406" y="2492"/>
                  </a:lnTo>
                  <a:lnTo>
                    <a:pt x="2317" y="2489"/>
                  </a:lnTo>
                  <a:lnTo>
                    <a:pt x="2228" y="2480"/>
                  </a:lnTo>
                  <a:lnTo>
                    <a:pt x="2142" y="2464"/>
                  </a:lnTo>
                  <a:lnTo>
                    <a:pt x="2057" y="2443"/>
                  </a:lnTo>
                  <a:lnTo>
                    <a:pt x="1974" y="2415"/>
                  </a:lnTo>
                  <a:lnTo>
                    <a:pt x="1894" y="2383"/>
                  </a:lnTo>
                  <a:lnTo>
                    <a:pt x="1815" y="2344"/>
                  </a:lnTo>
                  <a:lnTo>
                    <a:pt x="1739" y="2300"/>
                  </a:lnTo>
                  <a:lnTo>
                    <a:pt x="1586" y="2453"/>
                  </a:lnTo>
                  <a:lnTo>
                    <a:pt x="1606" y="2472"/>
                  </a:lnTo>
                  <a:lnTo>
                    <a:pt x="1629" y="2500"/>
                  </a:lnTo>
                  <a:lnTo>
                    <a:pt x="1648" y="2531"/>
                  </a:lnTo>
                  <a:lnTo>
                    <a:pt x="1662" y="2565"/>
                  </a:lnTo>
                  <a:lnTo>
                    <a:pt x="1671" y="2599"/>
                  </a:lnTo>
                  <a:lnTo>
                    <a:pt x="1673" y="2635"/>
                  </a:lnTo>
                  <a:lnTo>
                    <a:pt x="1671" y="2671"/>
                  </a:lnTo>
                  <a:lnTo>
                    <a:pt x="1662" y="2706"/>
                  </a:lnTo>
                  <a:lnTo>
                    <a:pt x="1648" y="2739"/>
                  </a:lnTo>
                  <a:lnTo>
                    <a:pt x="1629" y="2770"/>
                  </a:lnTo>
                  <a:lnTo>
                    <a:pt x="1606" y="2798"/>
                  </a:lnTo>
                  <a:lnTo>
                    <a:pt x="822" y="3581"/>
                  </a:lnTo>
                  <a:lnTo>
                    <a:pt x="794" y="3604"/>
                  </a:lnTo>
                  <a:lnTo>
                    <a:pt x="763" y="3623"/>
                  </a:lnTo>
                  <a:lnTo>
                    <a:pt x="731" y="3637"/>
                  </a:lnTo>
                  <a:lnTo>
                    <a:pt x="695" y="3646"/>
                  </a:lnTo>
                  <a:lnTo>
                    <a:pt x="658" y="3648"/>
                  </a:lnTo>
                  <a:lnTo>
                    <a:pt x="622" y="3646"/>
                  </a:lnTo>
                  <a:lnTo>
                    <a:pt x="586" y="3637"/>
                  </a:lnTo>
                  <a:lnTo>
                    <a:pt x="554" y="3623"/>
                  </a:lnTo>
                  <a:lnTo>
                    <a:pt x="523" y="3604"/>
                  </a:lnTo>
                  <a:lnTo>
                    <a:pt x="495" y="3581"/>
                  </a:lnTo>
                  <a:lnTo>
                    <a:pt x="68" y="3154"/>
                  </a:lnTo>
                  <a:lnTo>
                    <a:pt x="44" y="3127"/>
                  </a:lnTo>
                  <a:lnTo>
                    <a:pt x="26" y="3096"/>
                  </a:lnTo>
                  <a:lnTo>
                    <a:pt x="11" y="3062"/>
                  </a:lnTo>
                  <a:lnTo>
                    <a:pt x="3" y="3028"/>
                  </a:lnTo>
                  <a:lnTo>
                    <a:pt x="0" y="2991"/>
                  </a:lnTo>
                  <a:lnTo>
                    <a:pt x="3" y="2955"/>
                  </a:lnTo>
                  <a:lnTo>
                    <a:pt x="11" y="2919"/>
                  </a:lnTo>
                  <a:lnTo>
                    <a:pt x="26" y="2886"/>
                  </a:lnTo>
                  <a:lnTo>
                    <a:pt x="44" y="2855"/>
                  </a:lnTo>
                  <a:lnTo>
                    <a:pt x="68" y="2827"/>
                  </a:lnTo>
                  <a:lnTo>
                    <a:pt x="852" y="2045"/>
                  </a:lnTo>
                  <a:lnTo>
                    <a:pt x="878" y="2022"/>
                  </a:lnTo>
                  <a:lnTo>
                    <a:pt x="910" y="2003"/>
                  </a:lnTo>
                  <a:lnTo>
                    <a:pt x="943" y="1989"/>
                  </a:lnTo>
                  <a:lnTo>
                    <a:pt x="978" y="1980"/>
                  </a:lnTo>
                  <a:lnTo>
                    <a:pt x="1015" y="1978"/>
                  </a:lnTo>
                  <a:lnTo>
                    <a:pt x="1051" y="1980"/>
                  </a:lnTo>
                  <a:lnTo>
                    <a:pt x="1087" y="1989"/>
                  </a:lnTo>
                  <a:lnTo>
                    <a:pt x="1120" y="2003"/>
                  </a:lnTo>
                  <a:lnTo>
                    <a:pt x="1150" y="2022"/>
                  </a:lnTo>
                  <a:lnTo>
                    <a:pt x="1178" y="2045"/>
                  </a:lnTo>
                  <a:lnTo>
                    <a:pt x="1197" y="2064"/>
                  </a:lnTo>
                  <a:lnTo>
                    <a:pt x="1351" y="1911"/>
                  </a:lnTo>
                  <a:lnTo>
                    <a:pt x="1308" y="1838"/>
                  </a:lnTo>
                  <a:lnTo>
                    <a:pt x="1270" y="1762"/>
                  </a:lnTo>
                  <a:lnTo>
                    <a:pt x="1239" y="1685"/>
                  </a:lnTo>
                  <a:lnTo>
                    <a:pt x="1212" y="1606"/>
                  </a:lnTo>
                  <a:lnTo>
                    <a:pt x="1191" y="1525"/>
                  </a:lnTo>
                  <a:lnTo>
                    <a:pt x="1175" y="1444"/>
                  </a:lnTo>
                  <a:lnTo>
                    <a:pt x="1164" y="1362"/>
                  </a:lnTo>
                  <a:lnTo>
                    <a:pt x="1159" y="1280"/>
                  </a:lnTo>
                  <a:lnTo>
                    <a:pt x="1159" y="1197"/>
                  </a:lnTo>
                  <a:lnTo>
                    <a:pt x="1166" y="1115"/>
                  </a:lnTo>
                  <a:lnTo>
                    <a:pt x="1177" y="1033"/>
                  </a:lnTo>
                  <a:lnTo>
                    <a:pt x="1194" y="952"/>
                  </a:lnTo>
                  <a:lnTo>
                    <a:pt x="1216" y="872"/>
                  </a:lnTo>
                  <a:lnTo>
                    <a:pt x="1243" y="793"/>
                  </a:lnTo>
                  <a:lnTo>
                    <a:pt x="1277" y="716"/>
                  </a:lnTo>
                  <a:lnTo>
                    <a:pt x="1315" y="640"/>
                  </a:lnTo>
                  <a:lnTo>
                    <a:pt x="1359" y="568"/>
                  </a:lnTo>
                  <a:lnTo>
                    <a:pt x="1409" y="497"/>
                  </a:lnTo>
                  <a:lnTo>
                    <a:pt x="1463" y="429"/>
                  </a:lnTo>
                  <a:lnTo>
                    <a:pt x="1523" y="365"/>
                  </a:lnTo>
                  <a:lnTo>
                    <a:pt x="1584" y="308"/>
                  </a:lnTo>
                  <a:lnTo>
                    <a:pt x="1647" y="256"/>
                  </a:lnTo>
                  <a:lnTo>
                    <a:pt x="1713" y="209"/>
                  </a:lnTo>
                  <a:lnTo>
                    <a:pt x="1783" y="167"/>
                  </a:lnTo>
                  <a:lnTo>
                    <a:pt x="1854" y="127"/>
                  </a:lnTo>
                  <a:lnTo>
                    <a:pt x="1928" y="95"/>
                  </a:lnTo>
                  <a:lnTo>
                    <a:pt x="2003" y="66"/>
                  </a:lnTo>
                  <a:lnTo>
                    <a:pt x="2082" y="42"/>
                  </a:lnTo>
                  <a:lnTo>
                    <a:pt x="2160" y="25"/>
                  </a:lnTo>
                  <a:lnTo>
                    <a:pt x="2242" y="11"/>
                  </a:lnTo>
                  <a:lnTo>
                    <a:pt x="2323" y="3"/>
                  </a:lnTo>
                  <a:lnTo>
                    <a:pt x="2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48" name="Shape 8248"/>
            <p:cNvSpPr/>
            <p:nvPr/>
          </p:nvSpPr>
          <p:spPr>
            <a:xfrm>
              <a:off x="1710" y="2445"/>
              <a:ext cx="179" cy="327"/>
            </a:xfrm>
            <a:custGeom>
              <a:avLst/>
              <a:gdLst/>
              <a:ahLst/>
              <a:cxnLst/>
              <a:rect l="0" t="0" r="0" b="0"/>
              <a:pathLst>
                <a:path w="716" h="1308" extrusionOk="0">
                  <a:moveTo>
                    <a:pt x="294" y="0"/>
                  </a:moveTo>
                  <a:lnTo>
                    <a:pt x="461" y="0"/>
                  </a:lnTo>
                  <a:lnTo>
                    <a:pt x="461" y="138"/>
                  </a:lnTo>
                  <a:lnTo>
                    <a:pt x="493" y="147"/>
                  </a:lnTo>
                  <a:lnTo>
                    <a:pt x="527" y="159"/>
                  </a:lnTo>
                  <a:lnTo>
                    <a:pt x="559" y="174"/>
                  </a:lnTo>
                  <a:lnTo>
                    <a:pt x="590" y="193"/>
                  </a:lnTo>
                  <a:lnTo>
                    <a:pt x="618" y="214"/>
                  </a:lnTo>
                  <a:lnTo>
                    <a:pt x="643" y="240"/>
                  </a:lnTo>
                  <a:lnTo>
                    <a:pt x="665" y="270"/>
                  </a:lnTo>
                  <a:lnTo>
                    <a:pt x="684" y="302"/>
                  </a:lnTo>
                  <a:lnTo>
                    <a:pt x="699" y="338"/>
                  </a:lnTo>
                  <a:lnTo>
                    <a:pt x="708" y="376"/>
                  </a:lnTo>
                  <a:lnTo>
                    <a:pt x="715" y="416"/>
                  </a:lnTo>
                  <a:lnTo>
                    <a:pt x="716" y="460"/>
                  </a:lnTo>
                  <a:lnTo>
                    <a:pt x="716" y="462"/>
                  </a:lnTo>
                  <a:lnTo>
                    <a:pt x="707" y="480"/>
                  </a:lnTo>
                  <a:lnTo>
                    <a:pt x="460" y="480"/>
                  </a:lnTo>
                  <a:lnTo>
                    <a:pt x="460" y="465"/>
                  </a:lnTo>
                  <a:lnTo>
                    <a:pt x="458" y="440"/>
                  </a:lnTo>
                  <a:lnTo>
                    <a:pt x="455" y="419"/>
                  </a:lnTo>
                  <a:lnTo>
                    <a:pt x="448" y="400"/>
                  </a:lnTo>
                  <a:lnTo>
                    <a:pt x="441" y="384"/>
                  </a:lnTo>
                  <a:lnTo>
                    <a:pt x="432" y="371"/>
                  </a:lnTo>
                  <a:lnTo>
                    <a:pt x="419" y="358"/>
                  </a:lnTo>
                  <a:lnTo>
                    <a:pt x="405" y="351"/>
                  </a:lnTo>
                  <a:lnTo>
                    <a:pt x="388" y="345"/>
                  </a:lnTo>
                  <a:lnTo>
                    <a:pt x="370" y="344"/>
                  </a:lnTo>
                  <a:lnTo>
                    <a:pt x="353" y="345"/>
                  </a:lnTo>
                  <a:lnTo>
                    <a:pt x="339" y="348"/>
                  </a:lnTo>
                  <a:lnTo>
                    <a:pt x="327" y="355"/>
                  </a:lnTo>
                  <a:lnTo>
                    <a:pt x="317" y="364"/>
                  </a:lnTo>
                  <a:lnTo>
                    <a:pt x="307" y="381"/>
                  </a:lnTo>
                  <a:lnTo>
                    <a:pt x="302" y="401"/>
                  </a:lnTo>
                  <a:lnTo>
                    <a:pt x="299" y="424"/>
                  </a:lnTo>
                  <a:lnTo>
                    <a:pt x="302" y="448"/>
                  </a:lnTo>
                  <a:lnTo>
                    <a:pt x="307" y="468"/>
                  </a:lnTo>
                  <a:lnTo>
                    <a:pt x="319" y="485"/>
                  </a:lnTo>
                  <a:lnTo>
                    <a:pt x="331" y="497"/>
                  </a:lnTo>
                  <a:lnTo>
                    <a:pt x="349" y="510"/>
                  </a:lnTo>
                  <a:lnTo>
                    <a:pt x="372" y="523"/>
                  </a:lnTo>
                  <a:lnTo>
                    <a:pt x="400" y="536"/>
                  </a:lnTo>
                  <a:lnTo>
                    <a:pt x="460" y="563"/>
                  </a:lnTo>
                  <a:lnTo>
                    <a:pt x="512" y="590"/>
                  </a:lnTo>
                  <a:lnTo>
                    <a:pt x="559" y="617"/>
                  </a:lnTo>
                  <a:lnTo>
                    <a:pt x="598" y="644"/>
                  </a:lnTo>
                  <a:lnTo>
                    <a:pt x="632" y="671"/>
                  </a:lnTo>
                  <a:lnTo>
                    <a:pt x="655" y="697"/>
                  </a:lnTo>
                  <a:lnTo>
                    <a:pt x="676" y="726"/>
                  </a:lnTo>
                  <a:lnTo>
                    <a:pt x="690" y="758"/>
                  </a:lnTo>
                  <a:lnTo>
                    <a:pt x="700" y="793"/>
                  </a:lnTo>
                  <a:lnTo>
                    <a:pt x="707" y="832"/>
                  </a:lnTo>
                  <a:lnTo>
                    <a:pt x="709" y="875"/>
                  </a:lnTo>
                  <a:lnTo>
                    <a:pt x="707" y="915"/>
                  </a:lnTo>
                  <a:lnTo>
                    <a:pt x="699" y="952"/>
                  </a:lnTo>
                  <a:lnTo>
                    <a:pt x="687" y="986"/>
                  </a:lnTo>
                  <a:lnTo>
                    <a:pt x="670" y="1019"/>
                  </a:lnTo>
                  <a:lnTo>
                    <a:pt x="650" y="1049"/>
                  </a:lnTo>
                  <a:lnTo>
                    <a:pt x="625" y="1076"/>
                  </a:lnTo>
                  <a:lnTo>
                    <a:pt x="604" y="1095"/>
                  </a:lnTo>
                  <a:lnTo>
                    <a:pt x="583" y="1112"/>
                  </a:lnTo>
                  <a:lnTo>
                    <a:pt x="558" y="1126"/>
                  </a:lnTo>
                  <a:lnTo>
                    <a:pt x="531" y="1138"/>
                  </a:lnTo>
                  <a:lnTo>
                    <a:pt x="501" y="1148"/>
                  </a:lnTo>
                  <a:lnTo>
                    <a:pt x="466" y="1156"/>
                  </a:lnTo>
                  <a:lnTo>
                    <a:pt x="427" y="1162"/>
                  </a:lnTo>
                  <a:lnTo>
                    <a:pt x="427" y="1308"/>
                  </a:lnTo>
                  <a:lnTo>
                    <a:pt x="294" y="1308"/>
                  </a:lnTo>
                  <a:lnTo>
                    <a:pt x="294" y="1162"/>
                  </a:lnTo>
                  <a:lnTo>
                    <a:pt x="246" y="1153"/>
                  </a:lnTo>
                  <a:lnTo>
                    <a:pt x="202" y="1138"/>
                  </a:lnTo>
                  <a:lnTo>
                    <a:pt x="161" y="1119"/>
                  </a:lnTo>
                  <a:lnTo>
                    <a:pt x="123" y="1096"/>
                  </a:lnTo>
                  <a:lnTo>
                    <a:pt x="88" y="1068"/>
                  </a:lnTo>
                  <a:lnTo>
                    <a:pt x="63" y="1042"/>
                  </a:lnTo>
                  <a:lnTo>
                    <a:pt x="43" y="1014"/>
                  </a:lnTo>
                  <a:lnTo>
                    <a:pt x="26" y="982"/>
                  </a:lnTo>
                  <a:lnTo>
                    <a:pt x="14" y="947"/>
                  </a:lnTo>
                  <a:lnTo>
                    <a:pt x="5" y="909"/>
                  </a:lnTo>
                  <a:lnTo>
                    <a:pt x="1" y="868"/>
                  </a:lnTo>
                  <a:lnTo>
                    <a:pt x="0" y="824"/>
                  </a:lnTo>
                  <a:lnTo>
                    <a:pt x="0" y="818"/>
                  </a:lnTo>
                  <a:lnTo>
                    <a:pt x="10" y="795"/>
                  </a:lnTo>
                  <a:lnTo>
                    <a:pt x="245" y="795"/>
                  </a:lnTo>
                  <a:lnTo>
                    <a:pt x="245" y="822"/>
                  </a:lnTo>
                  <a:lnTo>
                    <a:pt x="247" y="849"/>
                  </a:lnTo>
                  <a:lnTo>
                    <a:pt x="252" y="874"/>
                  </a:lnTo>
                  <a:lnTo>
                    <a:pt x="261" y="894"/>
                  </a:lnTo>
                  <a:lnTo>
                    <a:pt x="272" y="910"/>
                  </a:lnTo>
                  <a:lnTo>
                    <a:pt x="284" y="925"/>
                  </a:lnTo>
                  <a:lnTo>
                    <a:pt x="297" y="935"/>
                  </a:lnTo>
                  <a:lnTo>
                    <a:pt x="314" y="944"/>
                  </a:lnTo>
                  <a:lnTo>
                    <a:pt x="332" y="950"/>
                  </a:lnTo>
                  <a:lnTo>
                    <a:pt x="351" y="953"/>
                  </a:lnTo>
                  <a:lnTo>
                    <a:pt x="371" y="954"/>
                  </a:lnTo>
                  <a:lnTo>
                    <a:pt x="388" y="953"/>
                  </a:lnTo>
                  <a:lnTo>
                    <a:pt x="404" y="950"/>
                  </a:lnTo>
                  <a:lnTo>
                    <a:pt x="416" y="943"/>
                  </a:lnTo>
                  <a:lnTo>
                    <a:pt x="426" y="934"/>
                  </a:lnTo>
                  <a:lnTo>
                    <a:pt x="437" y="918"/>
                  </a:lnTo>
                  <a:lnTo>
                    <a:pt x="443" y="898"/>
                  </a:lnTo>
                  <a:lnTo>
                    <a:pt x="445" y="876"/>
                  </a:lnTo>
                  <a:lnTo>
                    <a:pt x="444" y="855"/>
                  </a:lnTo>
                  <a:lnTo>
                    <a:pt x="441" y="837"/>
                  </a:lnTo>
                  <a:lnTo>
                    <a:pt x="434" y="821"/>
                  </a:lnTo>
                  <a:lnTo>
                    <a:pt x="425" y="809"/>
                  </a:lnTo>
                  <a:lnTo>
                    <a:pt x="411" y="796"/>
                  </a:lnTo>
                  <a:lnTo>
                    <a:pt x="394" y="784"/>
                  </a:lnTo>
                  <a:lnTo>
                    <a:pt x="371" y="771"/>
                  </a:lnTo>
                  <a:lnTo>
                    <a:pt x="343" y="758"/>
                  </a:lnTo>
                  <a:lnTo>
                    <a:pt x="283" y="733"/>
                  </a:lnTo>
                  <a:lnTo>
                    <a:pt x="229" y="707"/>
                  </a:lnTo>
                  <a:lnTo>
                    <a:pt x="182" y="680"/>
                  </a:lnTo>
                  <a:lnTo>
                    <a:pt x="142" y="655"/>
                  </a:lnTo>
                  <a:lnTo>
                    <a:pt x="108" y="628"/>
                  </a:lnTo>
                  <a:lnTo>
                    <a:pt x="83" y="603"/>
                  </a:lnTo>
                  <a:lnTo>
                    <a:pt x="64" y="574"/>
                  </a:lnTo>
                  <a:lnTo>
                    <a:pt x="48" y="542"/>
                  </a:lnTo>
                  <a:lnTo>
                    <a:pt x="36" y="506"/>
                  </a:lnTo>
                  <a:lnTo>
                    <a:pt x="30" y="466"/>
                  </a:lnTo>
                  <a:lnTo>
                    <a:pt x="28" y="423"/>
                  </a:lnTo>
                  <a:lnTo>
                    <a:pt x="30" y="384"/>
                  </a:lnTo>
                  <a:lnTo>
                    <a:pt x="35" y="347"/>
                  </a:lnTo>
                  <a:lnTo>
                    <a:pt x="47" y="313"/>
                  </a:lnTo>
                  <a:lnTo>
                    <a:pt x="61" y="280"/>
                  </a:lnTo>
                  <a:lnTo>
                    <a:pt x="81" y="250"/>
                  </a:lnTo>
                  <a:lnTo>
                    <a:pt x="106" y="223"/>
                  </a:lnTo>
                  <a:lnTo>
                    <a:pt x="133" y="201"/>
                  </a:lnTo>
                  <a:lnTo>
                    <a:pt x="163" y="181"/>
                  </a:lnTo>
                  <a:lnTo>
                    <a:pt x="194" y="165"/>
                  </a:lnTo>
                  <a:lnTo>
                    <a:pt x="227" y="152"/>
                  </a:lnTo>
                  <a:lnTo>
                    <a:pt x="260" y="142"/>
                  </a:lnTo>
                  <a:lnTo>
                    <a:pt x="294" y="135"/>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49" name="Shape 8249"/>
          <p:cNvGrpSpPr/>
          <p:nvPr/>
        </p:nvGrpSpPr>
        <p:grpSpPr>
          <a:xfrm>
            <a:off x="6283265" y="2137308"/>
            <a:ext cx="183912" cy="168425"/>
            <a:chOff x="3775" y="3782"/>
            <a:chExt cx="95" cy="87"/>
          </a:xfrm>
        </p:grpSpPr>
        <p:sp>
          <p:nvSpPr>
            <p:cNvPr id="8250" name="Shape 8250"/>
            <p:cNvSpPr/>
            <p:nvPr/>
          </p:nvSpPr>
          <p:spPr>
            <a:xfrm>
              <a:off x="3775" y="3782"/>
              <a:ext cx="95" cy="73"/>
            </a:xfrm>
            <a:custGeom>
              <a:avLst/>
              <a:gdLst/>
              <a:ahLst/>
              <a:cxnLst/>
              <a:rect l="0" t="0" r="0" b="0"/>
              <a:pathLst>
                <a:path w="3331" h="2468" extrusionOk="0">
                  <a:moveTo>
                    <a:pt x="254" y="280"/>
                  </a:moveTo>
                  <a:lnTo>
                    <a:pt x="254" y="2122"/>
                  </a:lnTo>
                  <a:lnTo>
                    <a:pt x="3077" y="2122"/>
                  </a:lnTo>
                  <a:lnTo>
                    <a:pt x="3077" y="280"/>
                  </a:lnTo>
                  <a:lnTo>
                    <a:pt x="254" y="280"/>
                  </a:lnTo>
                  <a:close/>
                  <a:moveTo>
                    <a:pt x="203" y="0"/>
                  </a:moveTo>
                  <a:lnTo>
                    <a:pt x="3129" y="0"/>
                  </a:lnTo>
                  <a:lnTo>
                    <a:pt x="3161" y="4"/>
                  </a:lnTo>
                  <a:lnTo>
                    <a:pt x="3192" y="11"/>
                  </a:lnTo>
                  <a:lnTo>
                    <a:pt x="3221" y="23"/>
                  </a:lnTo>
                  <a:lnTo>
                    <a:pt x="3248" y="39"/>
                  </a:lnTo>
                  <a:lnTo>
                    <a:pt x="3272" y="59"/>
                  </a:lnTo>
                  <a:lnTo>
                    <a:pt x="3292" y="82"/>
                  </a:lnTo>
                  <a:lnTo>
                    <a:pt x="3309" y="109"/>
                  </a:lnTo>
                  <a:lnTo>
                    <a:pt x="3321" y="137"/>
                  </a:lnTo>
                  <a:lnTo>
                    <a:pt x="3328" y="167"/>
                  </a:lnTo>
                  <a:lnTo>
                    <a:pt x="3331" y="200"/>
                  </a:lnTo>
                  <a:lnTo>
                    <a:pt x="3331" y="2268"/>
                  </a:lnTo>
                  <a:lnTo>
                    <a:pt x="3328" y="2301"/>
                  </a:lnTo>
                  <a:lnTo>
                    <a:pt x="3321" y="2331"/>
                  </a:lnTo>
                  <a:lnTo>
                    <a:pt x="3309" y="2359"/>
                  </a:lnTo>
                  <a:lnTo>
                    <a:pt x="3292" y="2386"/>
                  </a:lnTo>
                  <a:lnTo>
                    <a:pt x="3272" y="2409"/>
                  </a:lnTo>
                  <a:lnTo>
                    <a:pt x="3248" y="2428"/>
                  </a:lnTo>
                  <a:lnTo>
                    <a:pt x="3221" y="2444"/>
                  </a:lnTo>
                  <a:lnTo>
                    <a:pt x="3192" y="2456"/>
                  </a:lnTo>
                  <a:lnTo>
                    <a:pt x="3161" y="2465"/>
                  </a:lnTo>
                  <a:lnTo>
                    <a:pt x="3129" y="2468"/>
                  </a:lnTo>
                  <a:lnTo>
                    <a:pt x="203" y="2468"/>
                  </a:lnTo>
                  <a:lnTo>
                    <a:pt x="171" y="2465"/>
                  </a:lnTo>
                  <a:lnTo>
                    <a:pt x="139" y="2456"/>
                  </a:lnTo>
                  <a:lnTo>
                    <a:pt x="110" y="2444"/>
                  </a:lnTo>
                  <a:lnTo>
                    <a:pt x="83" y="2428"/>
                  </a:lnTo>
                  <a:lnTo>
                    <a:pt x="60" y="2409"/>
                  </a:lnTo>
                  <a:lnTo>
                    <a:pt x="39" y="2386"/>
                  </a:lnTo>
                  <a:lnTo>
                    <a:pt x="23" y="2359"/>
                  </a:lnTo>
                  <a:lnTo>
                    <a:pt x="10" y="2331"/>
                  </a:lnTo>
                  <a:lnTo>
                    <a:pt x="3" y="2301"/>
                  </a:lnTo>
                  <a:lnTo>
                    <a:pt x="0" y="2268"/>
                  </a:lnTo>
                  <a:lnTo>
                    <a:pt x="0" y="200"/>
                  </a:lnTo>
                  <a:lnTo>
                    <a:pt x="3" y="167"/>
                  </a:lnTo>
                  <a:lnTo>
                    <a:pt x="10" y="137"/>
                  </a:lnTo>
                  <a:lnTo>
                    <a:pt x="23" y="109"/>
                  </a:lnTo>
                  <a:lnTo>
                    <a:pt x="39" y="82"/>
                  </a:lnTo>
                  <a:lnTo>
                    <a:pt x="60" y="59"/>
                  </a:lnTo>
                  <a:lnTo>
                    <a:pt x="83" y="39"/>
                  </a:lnTo>
                  <a:lnTo>
                    <a:pt x="110" y="23"/>
                  </a:lnTo>
                  <a:lnTo>
                    <a:pt x="139" y="11"/>
                  </a:lnTo>
                  <a:lnTo>
                    <a:pt x="171" y="4"/>
                  </a:lnTo>
                  <a:lnTo>
                    <a:pt x="2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51" name="Shape 8251"/>
            <p:cNvSpPr/>
            <p:nvPr/>
          </p:nvSpPr>
          <p:spPr>
            <a:xfrm>
              <a:off x="3801" y="3858"/>
              <a:ext cx="43" cy="11"/>
            </a:xfrm>
            <a:custGeom>
              <a:avLst/>
              <a:gdLst/>
              <a:ahLst/>
              <a:cxnLst/>
              <a:rect l="0" t="0" r="0" b="0"/>
              <a:pathLst>
                <a:path w="1522" h="383" extrusionOk="0">
                  <a:moveTo>
                    <a:pt x="384" y="0"/>
                  </a:moveTo>
                  <a:lnTo>
                    <a:pt x="1139" y="0"/>
                  </a:lnTo>
                  <a:lnTo>
                    <a:pt x="1522" y="383"/>
                  </a:lnTo>
                  <a:lnTo>
                    <a:pt x="0" y="383"/>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52" name="Shape 8252"/>
            <p:cNvSpPr/>
            <p:nvPr/>
          </p:nvSpPr>
          <p:spPr>
            <a:xfrm>
              <a:off x="3791" y="3806"/>
              <a:ext cx="62" cy="28"/>
            </a:xfrm>
            <a:custGeom>
              <a:avLst/>
              <a:gdLst/>
              <a:ahLst/>
              <a:cxnLst/>
              <a:rect l="0" t="0" r="0" b="0"/>
              <a:pathLst>
                <a:path w="2183" h="931" extrusionOk="0">
                  <a:moveTo>
                    <a:pt x="2049" y="0"/>
                  </a:moveTo>
                  <a:lnTo>
                    <a:pt x="2075" y="3"/>
                  </a:lnTo>
                  <a:lnTo>
                    <a:pt x="2101" y="10"/>
                  </a:lnTo>
                  <a:lnTo>
                    <a:pt x="2124" y="23"/>
                  </a:lnTo>
                  <a:lnTo>
                    <a:pt x="2144" y="39"/>
                  </a:lnTo>
                  <a:lnTo>
                    <a:pt x="2161" y="58"/>
                  </a:lnTo>
                  <a:lnTo>
                    <a:pt x="2173" y="82"/>
                  </a:lnTo>
                  <a:lnTo>
                    <a:pt x="2180" y="107"/>
                  </a:lnTo>
                  <a:lnTo>
                    <a:pt x="2183" y="133"/>
                  </a:lnTo>
                  <a:lnTo>
                    <a:pt x="2180" y="161"/>
                  </a:lnTo>
                  <a:lnTo>
                    <a:pt x="2173" y="185"/>
                  </a:lnTo>
                  <a:lnTo>
                    <a:pt x="2161" y="208"/>
                  </a:lnTo>
                  <a:lnTo>
                    <a:pt x="2144" y="227"/>
                  </a:lnTo>
                  <a:lnTo>
                    <a:pt x="2124" y="244"/>
                  </a:lnTo>
                  <a:lnTo>
                    <a:pt x="2101" y="256"/>
                  </a:lnTo>
                  <a:lnTo>
                    <a:pt x="2075" y="264"/>
                  </a:lnTo>
                  <a:lnTo>
                    <a:pt x="2049" y="267"/>
                  </a:lnTo>
                  <a:lnTo>
                    <a:pt x="2026" y="265"/>
                  </a:lnTo>
                  <a:lnTo>
                    <a:pt x="2005" y="259"/>
                  </a:lnTo>
                  <a:lnTo>
                    <a:pt x="1986" y="251"/>
                  </a:lnTo>
                  <a:lnTo>
                    <a:pt x="1635" y="562"/>
                  </a:lnTo>
                  <a:lnTo>
                    <a:pt x="1638" y="573"/>
                  </a:lnTo>
                  <a:lnTo>
                    <a:pt x="1641" y="585"/>
                  </a:lnTo>
                  <a:lnTo>
                    <a:pt x="1642" y="599"/>
                  </a:lnTo>
                  <a:lnTo>
                    <a:pt x="1640" y="625"/>
                  </a:lnTo>
                  <a:lnTo>
                    <a:pt x="1632" y="650"/>
                  </a:lnTo>
                  <a:lnTo>
                    <a:pt x="1620" y="673"/>
                  </a:lnTo>
                  <a:lnTo>
                    <a:pt x="1603" y="693"/>
                  </a:lnTo>
                  <a:lnTo>
                    <a:pt x="1583" y="709"/>
                  </a:lnTo>
                  <a:lnTo>
                    <a:pt x="1560" y="722"/>
                  </a:lnTo>
                  <a:lnTo>
                    <a:pt x="1534" y="729"/>
                  </a:lnTo>
                  <a:lnTo>
                    <a:pt x="1508" y="732"/>
                  </a:lnTo>
                  <a:lnTo>
                    <a:pt x="1480" y="729"/>
                  </a:lnTo>
                  <a:lnTo>
                    <a:pt x="1454" y="722"/>
                  </a:lnTo>
                  <a:lnTo>
                    <a:pt x="1431" y="709"/>
                  </a:lnTo>
                  <a:lnTo>
                    <a:pt x="1411" y="693"/>
                  </a:lnTo>
                  <a:lnTo>
                    <a:pt x="1394" y="673"/>
                  </a:lnTo>
                  <a:lnTo>
                    <a:pt x="1382" y="650"/>
                  </a:lnTo>
                  <a:lnTo>
                    <a:pt x="1374" y="625"/>
                  </a:lnTo>
                  <a:lnTo>
                    <a:pt x="1371" y="599"/>
                  </a:lnTo>
                  <a:lnTo>
                    <a:pt x="1373" y="588"/>
                  </a:lnTo>
                  <a:lnTo>
                    <a:pt x="1376" y="575"/>
                  </a:lnTo>
                  <a:lnTo>
                    <a:pt x="1342" y="547"/>
                  </a:lnTo>
                  <a:lnTo>
                    <a:pt x="1306" y="518"/>
                  </a:lnTo>
                  <a:lnTo>
                    <a:pt x="1269" y="486"/>
                  </a:lnTo>
                  <a:lnTo>
                    <a:pt x="1231" y="455"/>
                  </a:lnTo>
                  <a:lnTo>
                    <a:pt x="1194" y="423"/>
                  </a:lnTo>
                  <a:lnTo>
                    <a:pt x="1156" y="392"/>
                  </a:lnTo>
                  <a:lnTo>
                    <a:pt x="1120" y="362"/>
                  </a:lnTo>
                  <a:lnTo>
                    <a:pt x="1086" y="333"/>
                  </a:lnTo>
                  <a:lnTo>
                    <a:pt x="1054" y="306"/>
                  </a:lnTo>
                  <a:lnTo>
                    <a:pt x="1025" y="282"/>
                  </a:lnTo>
                  <a:lnTo>
                    <a:pt x="1004" y="292"/>
                  </a:lnTo>
                  <a:lnTo>
                    <a:pt x="983" y="299"/>
                  </a:lnTo>
                  <a:lnTo>
                    <a:pt x="960" y="301"/>
                  </a:lnTo>
                  <a:lnTo>
                    <a:pt x="939" y="299"/>
                  </a:lnTo>
                  <a:lnTo>
                    <a:pt x="919" y="294"/>
                  </a:lnTo>
                  <a:lnTo>
                    <a:pt x="901" y="285"/>
                  </a:lnTo>
                  <a:lnTo>
                    <a:pt x="883" y="275"/>
                  </a:lnTo>
                  <a:lnTo>
                    <a:pt x="853" y="298"/>
                  </a:lnTo>
                  <a:lnTo>
                    <a:pt x="819" y="324"/>
                  </a:lnTo>
                  <a:lnTo>
                    <a:pt x="782" y="353"/>
                  </a:lnTo>
                  <a:lnTo>
                    <a:pt x="742" y="384"/>
                  </a:lnTo>
                  <a:lnTo>
                    <a:pt x="699" y="418"/>
                  </a:lnTo>
                  <a:lnTo>
                    <a:pt x="655" y="452"/>
                  </a:lnTo>
                  <a:lnTo>
                    <a:pt x="609" y="487"/>
                  </a:lnTo>
                  <a:lnTo>
                    <a:pt x="563" y="524"/>
                  </a:lnTo>
                  <a:lnTo>
                    <a:pt x="517" y="560"/>
                  </a:lnTo>
                  <a:lnTo>
                    <a:pt x="471" y="597"/>
                  </a:lnTo>
                  <a:lnTo>
                    <a:pt x="425" y="633"/>
                  </a:lnTo>
                  <a:lnTo>
                    <a:pt x="381" y="667"/>
                  </a:lnTo>
                  <a:lnTo>
                    <a:pt x="340" y="700"/>
                  </a:lnTo>
                  <a:lnTo>
                    <a:pt x="300" y="731"/>
                  </a:lnTo>
                  <a:lnTo>
                    <a:pt x="264" y="760"/>
                  </a:lnTo>
                  <a:lnTo>
                    <a:pt x="269" y="779"/>
                  </a:lnTo>
                  <a:lnTo>
                    <a:pt x="272" y="798"/>
                  </a:lnTo>
                  <a:lnTo>
                    <a:pt x="269" y="825"/>
                  </a:lnTo>
                  <a:lnTo>
                    <a:pt x="261" y="849"/>
                  </a:lnTo>
                  <a:lnTo>
                    <a:pt x="248" y="873"/>
                  </a:lnTo>
                  <a:lnTo>
                    <a:pt x="232" y="892"/>
                  </a:lnTo>
                  <a:lnTo>
                    <a:pt x="211" y="908"/>
                  </a:lnTo>
                  <a:lnTo>
                    <a:pt x="189" y="920"/>
                  </a:lnTo>
                  <a:lnTo>
                    <a:pt x="163" y="928"/>
                  </a:lnTo>
                  <a:lnTo>
                    <a:pt x="136" y="931"/>
                  </a:lnTo>
                  <a:lnTo>
                    <a:pt x="108" y="928"/>
                  </a:lnTo>
                  <a:lnTo>
                    <a:pt x="83" y="920"/>
                  </a:lnTo>
                  <a:lnTo>
                    <a:pt x="60" y="908"/>
                  </a:lnTo>
                  <a:lnTo>
                    <a:pt x="40" y="892"/>
                  </a:lnTo>
                  <a:lnTo>
                    <a:pt x="23" y="873"/>
                  </a:lnTo>
                  <a:lnTo>
                    <a:pt x="11" y="849"/>
                  </a:lnTo>
                  <a:lnTo>
                    <a:pt x="3" y="825"/>
                  </a:lnTo>
                  <a:lnTo>
                    <a:pt x="0" y="798"/>
                  </a:lnTo>
                  <a:lnTo>
                    <a:pt x="3" y="772"/>
                  </a:lnTo>
                  <a:lnTo>
                    <a:pt x="11" y="746"/>
                  </a:lnTo>
                  <a:lnTo>
                    <a:pt x="23" y="723"/>
                  </a:lnTo>
                  <a:lnTo>
                    <a:pt x="40" y="704"/>
                  </a:lnTo>
                  <a:lnTo>
                    <a:pt x="60" y="688"/>
                  </a:lnTo>
                  <a:lnTo>
                    <a:pt x="83" y="676"/>
                  </a:lnTo>
                  <a:lnTo>
                    <a:pt x="108" y="667"/>
                  </a:lnTo>
                  <a:lnTo>
                    <a:pt x="136" y="664"/>
                  </a:lnTo>
                  <a:lnTo>
                    <a:pt x="157" y="666"/>
                  </a:lnTo>
                  <a:lnTo>
                    <a:pt x="176" y="671"/>
                  </a:lnTo>
                  <a:lnTo>
                    <a:pt x="194" y="680"/>
                  </a:lnTo>
                  <a:lnTo>
                    <a:pt x="211" y="691"/>
                  </a:lnTo>
                  <a:lnTo>
                    <a:pt x="834" y="214"/>
                  </a:lnTo>
                  <a:lnTo>
                    <a:pt x="828" y="192"/>
                  </a:lnTo>
                  <a:lnTo>
                    <a:pt x="824" y="168"/>
                  </a:lnTo>
                  <a:lnTo>
                    <a:pt x="828" y="140"/>
                  </a:lnTo>
                  <a:lnTo>
                    <a:pt x="836" y="116"/>
                  </a:lnTo>
                  <a:lnTo>
                    <a:pt x="848" y="93"/>
                  </a:lnTo>
                  <a:lnTo>
                    <a:pt x="865" y="74"/>
                  </a:lnTo>
                  <a:lnTo>
                    <a:pt x="884" y="56"/>
                  </a:lnTo>
                  <a:lnTo>
                    <a:pt x="908" y="44"/>
                  </a:lnTo>
                  <a:lnTo>
                    <a:pt x="932" y="37"/>
                  </a:lnTo>
                  <a:lnTo>
                    <a:pt x="960" y="34"/>
                  </a:lnTo>
                  <a:lnTo>
                    <a:pt x="987" y="37"/>
                  </a:lnTo>
                  <a:lnTo>
                    <a:pt x="1013" y="44"/>
                  </a:lnTo>
                  <a:lnTo>
                    <a:pt x="1035" y="56"/>
                  </a:lnTo>
                  <a:lnTo>
                    <a:pt x="1056" y="74"/>
                  </a:lnTo>
                  <a:lnTo>
                    <a:pt x="1072" y="93"/>
                  </a:lnTo>
                  <a:lnTo>
                    <a:pt x="1085" y="116"/>
                  </a:lnTo>
                  <a:lnTo>
                    <a:pt x="1093" y="140"/>
                  </a:lnTo>
                  <a:lnTo>
                    <a:pt x="1095" y="168"/>
                  </a:lnTo>
                  <a:lnTo>
                    <a:pt x="1094" y="184"/>
                  </a:lnTo>
                  <a:lnTo>
                    <a:pt x="1091" y="199"/>
                  </a:lnTo>
                  <a:lnTo>
                    <a:pt x="1087" y="213"/>
                  </a:lnTo>
                  <a:lnTo>
                    <a:pt x="1122" y="244"/>
                  </a:lnTo>
                  <a:lnTo>
                    <a:pt x="1160" y="275"/>
                  </a:lnTo>
                  <a:lnTo>
                    <a:pt x="1200" y="308"/>
                  </a:lnTo>
                  <a:lnTo>
                    <a:pt x="1240" y="342"/>
                  </a:lnTo>
                  <a:lnTo>
                    <a:pt x="1280" y="375"/>
                  </a:lnTo>
                  <a:lnTo>
                    <a:pt x="1319" y="408"/>
                  </a:lnTo>
                  <a:lnTo>
                    <a:pt x="1357" y="440"/>
                  </a:lnTo>
                  <a:lnTo>
                    <a:pt x="1392" y="469"/>
                  </a:lnTo>
                  <a:lnTo>
                    <a:pt x="1424" y="495"/>
                  </a:lnTo>
                  <a:lnTo>
                    <a:pt x="1443" y="483"/>
                  </a:lnTo>
                  <a:lnTo>
                    <a:pt x="1462" y="473"/>
                  </a:lnTo>
                  <a:lnTo>
                    <a:pt x="1484" y="467"/>
                  </a:lnTo>
                  <a:lnTo>
                    <a:pt x="1508" y="465"/>
                  </a:lnTo>
                  <a:lnTo>
                    <a:pt x="1527" y="467"/>
                  </a:lnTo>
                  <a:lnTo>
                    <a:pt x="1546" y="471"/>
                  </a:lnTo>
                  <a:lnTo>
                    <a:pt x="1563" y="479"/>
                  </a:lnTo>
                  <a:lnTo>
                    <a:pt x="1580" y="488"/>
                  </a:lnTo>
                  <a:lnTo>
                    <a:pt x="1612" y="459"/>
                  </a:lnTo>
                  <a:lnTo>
                    <a:pt x="1650" y="426"/>
                  </a:lnTo>
                  <a:lnTo>
                    <a:pt x="1689" y="391"/>
                  </a:lnTo>
                  <a:lnTo>
                    <a:pt x="1729" y="355"/>
                  </a:lnTo>
                  <a:lnTo>
                    <a:pt x="1770" y="318"/>
                  </a:lnTo>
                  <a:lnTo>
                    <a:pt x="1811" y="282"/>
                  </a:lnTo>
                  <a:lnTo>
                    <a:pt x="1851" y="247"/>
                  </a:lnTo>
                  <a:lnTo>
                    <a:pt x="1888" y="213"/>
                  </a:lnTo>
                  <a:lnTo>
                    <a:pt x="1922" y="183"/>
                  </a:lnTo>
                  <a:lnTo>
                    <a:pt x="1915" y="159"/>
                  </a:lnTo>
                  <a:lnTo>
                    <a:pt x="1913" y="133"/>
                  </a:lnTo>
                  <a:lnTo>
                    <a:pt x="1915" y="107"/>
                  </a:lnTo>
                  <a:lnTo>
                    <a:pt x="1923" y="82"/>
                  </a:lnTo>
                  <a:lnTo>
                    <a:pt x="1936" y="58"/>
                  </a:lnTo>
                  <a:lnTo>
                    <a:pt x="1952" y="39"/>
                  </a:lnTo>
                  <a:lnTo>
                    <a:pt x="1973" y="23"/>
                  </a:lnTo>
                  <a:lnTo>
                    <a:pt x="1995" y="10"/>
                  </a:lnTo>
                  <a:lnTo>
                    <a:pt x="2021" y="3"/>
                  </a:lnTo>
                  <a:lnTo>
                    <a:pt x="20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53" name="Shape 8253"/>
          <p:cNvGrpSpPr/>
          <p:nvPr/>
        </p:nvGrpSpPr>
        <p:grpSpPr>
          <a:xfrm>
            <a:off x="5226716" y="2124961"/>
            <a:ext cx="210345" cy="193118"/>
            <a:chOff x="2543" y="3774"/>
            <a:chExt cx="696" cy="639"/>
          </a:xfrm>
        </p:grpSpPr>
        <p:sp>
          <p:nvSpPr>
            <p:cNvPr id="8254" name="Shape 8254"/>
            <p:cNvSpPr/>
            <p:nvPr/>
          </p:nvSpPr>
          <p:spPr>
            <a:xfrm>
              <a:off x="2711" y="4039"/>
              <a:ext cx="88" cy="196"/>
            </a:xfrm>
            <a:custGeom>
              <a:avLst/>
              <a:gdLst/>
              <a:ahLst/>
              <a:cxnLst/>
              <a:rect l="0" t="0" r="0" b="0"/>
              <a:pathLst>
                <a:path w="439" h="979" extrusionOk="0">
                  <a:moveTo>
                    <a:pt x="220" y="0"/>
                  </a:moveTo>
                  <a:lnTo>
                    <a:pt x="255" y="2"/>
                  </a:lnTo>
                  <a:lnTo>
                    <a:pt x="289" y="10"/>
                  </a:lnTo>
                  <a:lnTo>
                    <a:pt x="320" y="24"/>
                  </a:lnTo>
                  <a:lnTo>
                    <a:pt x="349" y="41"/>
                  </a:lnTo>
                  <a:lnTo>
                    <a:pt x="374" y="63"/>
                  </a:lnTo>
                  <a:lnTo>
                    <a:pt x="397" y="89"/>
                  </a:lnTo>
                  <a:lnTo>
                    <a:pt x="415" y="117"/>
                  </a:lnTo>
                  <a:lnTo>
                    <a:pt x="428" y="148"/>
                  </a:lnTo>
                  <a:lnTo>
                    <a:pt x="436" y="182"/>
                  </a:lnTo>
                  <a:lnTo>
                    <a:pt x="439" y="218"/>
                  </a:lnTo>
                  <a:lnTo>
                    <a:pt x="439" y="761"/>
                  </a:lnTo>
                  <a:lnTo>
                    <a:pt x="436" y="797"/>
                  </a:lnTo>
                  <a:lnTo>
                    <a:pt x="428" y="830"/>
                  </a:lnTo>
                  <a:lnTo>
                    <a:pt x="415" y="862"/>
                  </a:lnTo>
                  <a:lnTo>
                    <a:pt x="397" y="890"/>
                  </a:lnTo>
                  <a:lnTo>
                    <a:pt x="374" y="915"/>
                  </a:lnTo>
                  <a:lnTo>
                    <a:pt x="349" y="937"/>
                  </a:lnTo>
                  <a:lnTo>
                    <a:pt x="320" y="955"/>
                  </a:lnTo>
                  <a:lnTo>
                    <a:pt x="289" y="968"/>
                  </a:lnTo>
                  <a:lnTo>
                    <a:pt x="255" y="976"/>
                  </a:lnTo>
                  <a:lnTo>
                    <a:pt x="220" y="979"/>
                  </a:lnTo>
                  <a:lnTo>
                    <a:pt x="184" y="976"/>
                  </a:lnTo>
                  <a:lnTo>
                    <a:pt x="151" y="968"/>
                  </a:lnTo>
                  <a:lnTo>
                    <a:pt x="119" y="955"/>
                  </a:lnTo>
                  <a:lnTo>
                    <a:pt x="90" y="937"/>
                  </a:lnTo>
                  <a:lnTo>
                    <a:pt x="64" y="915"/>
                  </a:lnTo>
                  <a:lnTo>
                    <a:pt x="43" y="890"/>
                  </a:lnTo>
                  <a:lnTo>
                    <a:pt x="25" y="862"/>
                  </a:lnTo>
                  <a:lnTo>
                    <a:pt x="12" y="830"/>
                  </a:lnTo>
                  <a:lnTo>
                    <a:pt x="4" y="797"/>
                  </a:lnTo>
                  <a:lnTo>
                    <a:pt x="0" y="761"/>
                  </a:lnTo>
                  <a:lnTo>
                    <a:pt x="0" y="218"/>
                  </a:lnTo>
                  <a:lnTo>
                    <a:pt x="4" y="182"/>
                  </a:lnTo>
                  <a:lnTo>
                    <a:pt x="12" y="148"/>
                  </a:lnTo>
                  <a:lnTo>
                    <a:pt x="25" y="117"/>
                  </a:lnTo>
                  <a:lnTo>
                    <a:pt x="43" y="89"/>
                  </a:lnTo>
                  <a:lnTo>
                    <a:pt x="64" y="63"/>
                  </a:lnTo>
                  <a:lnTo>
                    <a:pt x="90" y="41"/>
                  </a:lnTo>
                  <a:lnTo>
                    <a:pt x="119" y="24"/>
                  </a:lnTo>
                  <a:lnTo>
                    <a:pt x="151" y="10"/>
                  </a:lnTo>
                  <a:lnTo>
                    <a:pt x="184" y="2"/>
                  </a:lnTo>
                  <a:lnTo>
                    <a:pt x="2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55" name="Shape 8255"/>
            <p:cNvSpPr/>
            <p:nvPr/>
          </p:nvSpPr>
          <p:spPr>
            <a:xfrm>
              <a:off x="2821" y="3996"/>
              <a:ext cx="87" cy="239"/>
            </a:xfrm>
            <a:custGeom>
              <a:avLst/>
              <a:gdLst/>
              <a:ahLst/>
              <a:cxnLst/>
              <a:rect l="0" t="0" r="0" b="0"/>
              <a:pathLst>
                <a:path w="438" h="1197" extrusionOk="0">
                  <a:moveTo>
                    <a:pt x="218" y="0"/>
                  </a:moveTo>
                  <a:lnTo>
                    <a:pt x="255" y="2"/>
                  </a:lnTo>
                  <a:lnTo>
                    <a:pt x="288" y="11"/>
                  </a:lnTo>
                  <a:lnTo>
                    <a:pt x="320" y="24"/>
                  </a:lnTo>
                  <a:lnTo>
                    <a:pt x="348" y="41"/>
                  </a:lnTo>
                  <a:lnTo>
                    <a:pt x="374" y="64"/>
                  </a:lnTo>
                  <a:lnTo>
                    <a:pt x="395" y="89"/>
                  </a:lnTo>
                  <a:lnTo>
                    <a:pt x="413" y="117"/>
                  </a:lnTo>
                  <a:lnTo>
                    <a:pt x="427" y="149"/>
                  </a:lnTo>
                  <a:lnTo>
                    <a:pt x="435" y="182"/>
                  </a:lnTo>
                  <a:lnTo>
                    <a:pt x="438" y="218"/>
                  </a:lnTo>
                  <a:lnTo>
                    <a:pt x="438" y="979"/>
                  </a:lnTo>
                  <a:lnTo>
                    <a:pt x="435" y="1015"/>
                  </a:lnTo>
                  <a:lnTo>
                    <a:pt x="427" y="1048"/>
                  </a:lnTo>
                  <a:lnTo>
                    <a:pt x="413" y="1080"/>
                  </a:lnTo>
                  <a:lnTo>
                    <a:pt x="395" y="1108"/>
                  </a:lnTo>
                  <a:lnTo>
                    <a:pt x="374" y="1133"/>
                  </a:lnTo>
                  <a:lnTo>
                    <a:pt x="348" y="1155"/>
                  </a:lnTo>
                  <a:lnTo>
                    <a:pt x="320" y="1173"/>
                  </a:lnTo>
                  <a:lnTo>
                    <a:pt x="288" y="1186"/>
                  </a:lnTo>
                  <a:lnTo>
                    <a:pt x="255" y="1194"/>
                  </a:lnTo>
                  <a:lnTo>
                    <a:pt x="218" y="1197"/>
                  </a:lnTo>
                  <a:lnTo>
                    <a:pt x="183" y="1194"/>
                  </a:lnTo>
                  <a:lnTo>
                    <a:pt x="149" y="1186"/>
                  </a:lnTo>
                  <a:lnTo>
                    <a:pt x="118" y="1173"/>
                  </a:lnTo>
                  <a:lnTo>
                    <a:pt x="89" y="1155"/>
                  </a:lnTo>
                  <a:lnTo>
                    <a:pt x="64" y="1133"/>
                  </a:lnTo>
                  <a:lnTo>
                    <a:pt x="41" y="1108"/>
                  </a:lnTo>
                  <a:lnTo>
                    <a:pt x="24" y="1080"/>
                  </a:lnTo>
                  <a:lnTo>
                    <a:pt x="11" y="1048"/>
                  </a:lnTo>
                  <a:lnTo>
                    <a:pt x="2" y="1015"/>
                  </a:lnTo>
                  <a:lnTo>
                    <a:pt x="0" y="979"/>
                  </a:lnTo>
                  <a:lnTo>
                    <a:pt x="0" y="218"/>
                  </a:lnTo>
                  <a:lnTo>
                    <a:pt x="2" y="182"/>
                  </a:lnTo>
                  <a:lnTo>
                    <a:pt x="11" y="149"/>
                  </a:lnTo>
                  <a:lnTo>
                    <a:pt x="24" y="117"/>
                  </a:lnTo>
                  <a:lnTo>
                    <a:pt x="41" y="89"/>
                  </a:lnTo>
                  <a:lnTo>
                    <a:pt x="64" y="64"/>
                  </a:lnTo>
                  <a:lnTo>
                    <a:pt x="89" y="41"/>
                  </a:lnTo>
                  <a:lnTo>
                    <a:pt x="118" y="24"/>
                  </a:lnTo>
                  <a:lnTo>
                    <a:pt x="149" y="11"/>
                  </a:lnTo>
                  <a:lnTo>
                    <a:pt x="183" y="2"/>
                  </a:lnTo>
                  <a:lnTo>
                    <a:pt x="2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56" name="Shape 8256"/>
            <p:cNvSpPr/>
            <p:nvPr/>
          </p:nvSpPr>
          <p:spPr>
            <a:xfrm>
              <a:off x="2930" y="3952"/>
              <a:ext cx="88" cy="283"/>
            </a:xfrm>
            <a:custGeom>
              <a:avLst/>
              <a:gdLst/>
              <a:ahLst/>
              <a:cxnLst/>
              <a:rect l="0" t="0" r="0" b="0"/>
              <a:pathLst>
                <a:path w="439" h="1415" extrusionOk="0">
                  <a:moveTo>
                    <a:pt x="220" y="0"/>
                  </a:moveTo>
                  <a:lnTo>
                    <a:pt x="255" y="2"/>
                  </a:lnTo>
                  <a:lnTo>
                    <a:pt x="289" y="11"/>
                  </a:lnTo>
                  <a:lnTo>
                    <a:pt x="320" y="25"/>
                  </a:lnTo>
                  <a:lnTo>
                    <a:pt x="349" y="43"/>
                  </a:lnTo>
                  <a:lnTo>
                    <a:pt x="374" y="64"/>
                  </a:lnTo>
                  <a:lnTo>
                    <a:pt x="397" y="89"/>
                  </a:lnTo>
                  <a:lnTo>
                    <a:pt x="415" y="118"/>
                  </a:lnTo>
                  <a:lnTo>
                    <a:pt x="428" y="149"/>
                  </a:lnTo>
                  <a:lnTo>
                    <a:pt x="436" y="182"/>
                  </a:lnTo>
                  <a:lnTo>
                    <a:pt x="439" y="218"/>
                  </a:lnTo>
                  <a:lnTo>
                    <a:pt x="439" y="1197"/>
                  </a:lnTo>
                  <a:lnTo>
                    <a:pt x="436" y="1233"/>
                  </a:lnTo>
                  <a:lnTo>
                    <a:pt x="428" y="1266"/>
                  </a:lnTo>
                  <a:lnTo>
                    <a:pt x="415" y="1298"/>
                  </a:lnTo>
                  <a:lnTo>
                    <a:pt x="397" y="1326"/>
                  </a:lnTo>
                  <a:lnTo>
                    <a:pt x="374" y="1351"/>
                  </a:lnTo>
                  <a:lnTo>
                    <a:pt x="349" y="1373"/>
                  </a:lnTo>
                  <a:lnTo>
                    <a:pt x="320" y="1391"/>
                  </a:lnTo>
                  <a:lnTo>
                    <a:pt x="289" y="1404"/>
                  </a:lnTo>
                  <a:lnTo>
                    <a:pt x="255" y="1412"/>
                  </a:lnTo>
                  <a:lnTo>
                    <a:pt x="220" y="1415"/>
                  </a:lnTo>
                  <a:lnTo>
                    <a:pt x="184" y="1412"/>
                  </a:lnTo>
                  <a:lnTo>
                    <a:pt x="151" y="1404"/>
                  </a:lnTo>
                  <a:lnTo>
                    <a:pt x="119" y="1391"/>
                  </a:lnTo>
                  <a:lnTo>
                    <a:pt x="90" y="1373"/>
                  </a:lnTo>
                  <a:lnTo>
                    <a:pt x="64" y="1351"/>
                  </a:lnTo>
                  <a:lnTo>
                    <a:pt x="43" y="1326"/>
                  </a:lnTo>
                  <a:lnTo>
                    <a:pt x="25" y="1298"/>
                  </a:lnTo>
                  <a:lnTo>
                    <a:pt x="11" y="1266"/>
                  </a:lnTo>
                  <a:lnTo>
                    <a:pt x="4" y="1233"/>
                  </a:lnTo>
                  <a:lnTo>
                    <a:pt x="0" y="1197"/>
                  </a:lnTo>
                  <a:lnTo>
                    <a:pt x="0" y="218"/>
                  </a:lnTo>
                  <a:lnTo>
                    <a:pt x="4" y="182"/>
                  </a:lnTo>
                  <a:lnTo>
                    <a:pt x="11" y="149"/>
                  </a:lnTo>
                  <a:lnTo>
                    <a:pt x="25" y="118"/>
                  </a:lnTo>
                  <a:lnTo>
                    <a:pt x="43" y="89"/>
                  </a:lnTo>
                  <a:lnTo>
                    <a:pt x="64" y="64"/>
                  </a:lnTo>
                  <a:lnTo>
                    <a:pt x="90" y="43"/>
                  </a:lnTo>
                  <a:lnTo>
                    <a:pt x="119" y="25"/>
                  </a:lnTo>
                  <a:lnTo>
                    <a:pt x="151" y="11"/>
                  </a:lnTo>
                  <a:lnTo>
                    <a:pt x="184" y="2"/>
                  </a:lnTo>
                  <a:lnTo>
                    <a:pt x="2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57" name="Shape 8257"/>
            <p:cNvSpPr/>
            <p:nvPr/>
          </p:nvSpPr>
          <p:spPr>
            <a:xfrm>
              <a:off x="2543" y="3774"/>
              <a:ext cx="696" cy="639"/>
            </a:xfrm>
            <a:custGeom>
              <a:avLst/>
              <a:gdLst/>
              <a:ahLst/>
              <a:cxnLst/>
              <a:rect l="0" t="0" r="0" b="0"/>
              <a:pathLst>
                <a:path w="3478" h="3191" extrusionOk="0">
                  <a:moveTo>
                    <a:pt x="1607" y="0"/>
                  </a:moveTo>
                  <a:lnTo>
                    <a:pt x="1710" y="3"/>
                  </a:lnTo>
                  <a:lnTo>
                    <a:pt x="1810" y="12"/>
                  </a:lnTo>
                  <a:lnTo>
                    <a:pt x="1908" y="28"/>
                  </a:lnTo>
                  <a:lnTo>
                    <a:pt x="2005" y="49"/>
                  </a:lnTo>
                  <a:lnTo>
                    <a:pt x="2098" y="75"/>
                  </a:lnTo>
                  <a:lnTo>
                    <a:pt x="2190" y="108"/>
                  </a:lnTo>
                  <a:lnTo>
                    <a:pt x="2278" y="145"/>
                  </a:lnTo>
                  <a:lnTo>
                    <a:pt x="2365" y="188"/>
                  </a:lnTo>
                  <a:lnTo>
                    <a:pt x="2448" y="236"/>
                  </a:lnTo>
                  <a:lnTo>
                    <a:pt x="2528" y="288"/>
                  </a:lnTo>
                  <a:lnTo>
                    <a:pt x="2604" y="345"/>
                  </a:lnTo>
                  <a:lnTo>
                    <a:pt x="2677" y="405"/>
                  </a:lnTo>
                  <a:lnTo>
                    <a:pt x="2746" y="471"/>
                  </a:lnTo>
                  <a:lnTo>
                    <a:pt x="2812" y="539"/>
                  </a:lnTo>
                  <a:lnTo>
                    <a:pt x="2873" y="612"/>
                  </a:lnTo>
                  <a:lnTo>
                    <a:pt x="2929" y="688"/>
                  </a:lnTo>
                  <a:lnTo>
                    <a:pt x="2981" y="768"/>
                  </a:lnTo>
                  <a:lnTo>
                    <a:pt x="3029" y="851"/>
                  </a:lnTo>
                  <a:lnTo>
                    <a:pt x="3072" y="937"/>
                  </a:lnTo>
                  <a:lnTo>
                    <a:pt x="3109" y="1025"/>
                  </a:lnTo>
                  <a:lnTo>
                    <a:pt x="3141" y="1117"/>
                  </a:lnTo>
                  <a:lnTo>
                    <a:pt x="3168" y="1210"/>
                  </a:lnTo>
                  <a:lnTo>
                    <a:pt x="3188" y="1306"/>
                  </a:lnTo>
                  <a:lnTo>
                    <a:pt x="3405" y="1306"/>
                  </a:lnTo>
                  <a:lnTo>
                    <a:pt x="3421" y="1307"/>
                  </a:lnTo>
                  <a:lnTo>
                    <a:pt x="3437" y="1313"/>
                  </a:lnTo>
                  <a:lnTo>
                    <a:pt x="3451" y="1322"/>
                  </a:lnTo>
                  <a:lnTo>
                    <a:pt x="3462" y="1333"/>
                  </a:lnTo>
                  <a:lnTo>
                    <a:pt x="3471" y="1347"/>
                  </a:lnTo>
                  <a:lnTo>
                    <a:pt x="3477" y="1363"/>
                  </a:lnTo>
                  <a:lnTo>
                    <a:pt x="3478" y="1379"/>
                  </a:lnTo>
                  <a:lnTo>
                    <a:pt x="3476" y="1395"/>
                  </a:lnTo>
                  <a:lnTo>
                    <a:pt x="3470" y="1411"/>
                  </a:lnTo>
                  <a:lnTo>
                    <a:pt x="3461" y="1424"/>
                  </a:lnTo>
                  <a:lnTo>
                    <a:pt x="3095" y="1860"/>
                  </a:lnTo>
                  <a:lnTo>
                    <a:pt x="3084" y="1870"/>
                  </a:lnTo>
                  <a:lnTo>
                    <a:pt x="3071" y="1879"/>
                  </a:lnTo>
                  <a:lnTo>
                    <a:pt x="3056" y="1884"/>
                  </a:lnTo>
                  <a:lnTo>
                    <a:pt x="3040" y="1885"/>
                  </a:lnTo>
                  <a:lnTo>
                    <a:pt x="3024" y="1884"/>
                  </a:lnTo>
                  <a:lnTo>
                    <a:pt x="3008" y="1879"/>
                  </a:lnTo>
                  <a:lnTo>
                    <a:pt x="2995" y="1870"/>
                  </a:lnTo>
                  <a:lnTo>
                    <a:pt x="2983" y="1860"/>
                  </a:lnTo>
                  <a:lnTo>
                    <a:pt x="2618" y="1424"/>
                  </a:lnTo>
                  <a:lnTo>
                    <a:pt x="2607" y="1406"/>
                  </a:lnTo>
                  <a:lnTo>
                    <a:pt x="2602" y="1387"/>
                  </a:lnTo>
                  <a:lnTo>
                    <a:pt x="2602" y="1367"/>
                  </a:lnTo>
                  <a:lnTo>
                    <a:pt x="2609" y="1347"/>
                  </a:lnTo>
                  <a:lnTo>
                    <a:pt x="2617" y="1333"/>
                  </a:lnTo>
                  <a:lnTo>
                    <a:pt x="2629" y="1322"/>
                  </a:lnTo>
                  <a:lnTo>
                    <a:pt x="2642" y="1313"/>
                  </a:lnTo>
                  <a:lnTo>
                    <a:pt x="2658" y="1307"/>
                  </a:lnTo>
                  <a:lnTo>
                    <a:pt x="2675" y="1306"/>
                  </a:lnTo>
                  <a:lnTo>
                    <a:pt x="2889" y="1306"/>
                  </a:lnTo>
                  <a:lnTo>
                    <a:pt x="2866" y="1219"/>
                  </a:lnTo>
                  <a:lnTo>
                    <a:pt x="2838" y="1136"/>
                  </a:lnTo>
                  <a:lnTo>
                    <a:pt x="2803" y="1055"/>
                  </a:lnTo>
                  <a:lnTo>
                    <a:pt x="2765" y="977"/>
                  </a:lnTo>
                  <a:lnTo>
                    <a:pt x="2720" y="902"/>
                  </a:lnTo>
                  <a:lnTo>
                    <a:pt x="2671" y="830"/>
                  </a:lnTo>
                  <a:lnTo>
                    <a:pt x="2618" y="761"/>
                  </a:lnTo>
                  <a:lnTo>
                    <a:pt x="2561" y="697"/>
                  </a:lnTo>
                  <a:lnTo>
                    <a:pt x="2499" y="637"/>
                  </a:lnTo>
                  <a:lnTo>
                    <a:pt x="2433" y="580"/>
                  </a:lnTo>
                  <a:lnTo>
                    <a:pt x="2364" y="528"/>
                  </a:lnTo>
                  <a:lnTo>
                    <a:pt x="2290" y="480"/>
                  </a:lnTo>
                  <a:lnTo>
                    <a:pt x="2214" y="437"/>
                  </a:lnTo>
                  <a:lnTo>
                    <a:pt x="2135" y="400"/>
                  </a:lnTo>
                  <a:lnTo>
                    <a:pt x="2053" y="367"/>
                  </a:lnTo>
                  <a:lnTo>
                    <a:pt x="1968" y="340"/>
                  </a:lnTo>
                  <a:lnTo>
                    <a:pt x="1881" y="318"/>
                  </a:lnTo>
                  <a:lnTo>
                    <a:pt x="1792" y="303"/>
                  </a:lnTo>
                  <a:lnTo>
                    <a:pt x="1700" y="293"/>
                  </a:lnTo>
                  <a:lnTo>
                    <a:pt x="1607" y="290"/>
                  </a:lnTo>
                  <a:lnTo>
                    <a:pt x="1514" y="293"/>
                  </a:lnTo>
                  <a:lnTo>
                    <a:pt x="1422" y="303"/>
                  </a:lnTo>
                  <a:lnTo>
                    <a:pt x="1331" y="318"/>
                  </a:lnTo>
                  <a:lnTo>
                    <a:pt x="1244" y="341"/>
                  </a:lnTo>
                  <a:lnTo>
                    <a:pt x="1159" y="368"/>
                  </a:lnTo>
                  <a:lnTo>
                    <a:pt x="1076" y="402"/>
                  </a:lnTo>
                  <a:lnTo>
                    <a:pt x="996" y="440"/>
                  </a:lnTo>
                  <a:lnTo>
                    <a:pt x="919" y="483"/>
                  </a:lnTo>
                  <a:lnTo>
                    <a:pt x="846" y="532"/>
                  </a:lnTo>
                  <a:lnTo>
                    <a:pt x="775" y="585"/>
                  </a:lnTo>
                  <a:lnTo>
                    <a:pt x="709" y="642"/>
                  </a:lnTo>
                  <a:lnTo>
                    <a:pt x="648" y="704"/>
                  </a:lnTo>
                  <a:lnTo>
                    <a:pt x="589" y="770"/>
                  </a:lnTo>
                  <a:lnTo>
                    <a:pt x="536" y="839"/>
                  </a:lnTo>
                  <a:lnTo>
                    <a:pt x="488" y="912"/>
                  </a:lnTo>
                  <a:lnTo>
                    <a:pt x="443" y="988"/>
                  </a:lnTo>
                  <a:lnTo>
                    <a:pt x="405" y="1067"/>
                  </a:lnTo>
                  <a:lnTo>
                    <a:pt x="372" y="1149"/>
                  </a:lnTo>
                  <a:lnTo>
                    <a:pt x="343" y="1234"/>
                  </a:lnTo>
                  <a:lnTo>
                    <a:pt x="322" y="1322"/>
                  </a:lnTo>
                  <a:lnTo>
                    <a:pt x="306" y="1411"/>
                  </a:lnTo>
                  <a:lnTo>
                    <a:pt x="296" y="1503"/>
                  </a:lnTo>
                  <a:lnTo>
                    <a:pt x="292" y="1596"/>
                  </a:lnTo>
                  <a:lnTo>
                    <a:pt x="296" y="1689"/>
                  </a:lnTo>
                  <a:lnTo>
                    <a:pt x="306" y="1780"/>
                  </a:lnTo>
                  <a:lnTo>
                    <a:pt x="322" y="1869"/>
                  </a:lnTo>
                  <a:lnTo>
                    <a:pt x="343" y="1956"/>
                  </a:lnTo>
                  <a:lnTo>
                    <a:pt x="372" y="2042"/>
                  </a:lnTo>
                  <a:lnTo>
                    <a:pt x="405" y="2123"/>
                  </a:lnTo>
                  <a:lnTo>
                    <a:pt x="443" y="2202"/>
                  </a:lnTo>
                  <a:lnTo>
                    <a:pt x="488" y="2279"/>
                  </a:lnTo>
                  <a:lnTo>
                    <a:pt x="536" y="2352"/>
                  </a:lnTo>
                  <a:lnTo>
                    <a:pt x="589" y="2421"/>
                  </a:lnTo>
                  <a:lnTo>
                    <a:pt x="648" y="2487"/>
                  </a:lnTo>
                  <a:lnTo>
                    <a:pt x="709" y="2548"/>
                  </a:lnTo>
                  <a:lnTo>
                    <a:pt x="775" y="2606"/>
                  </a:lnTo>
                  <a:lnTo>
                    <a:pt x="846" y="2659"/>
                  </a:lnTo>
                  <a:lnTo>
                    <a:pt x="919" y="2708"/>
                  </a:lnTo>
                  <a:lnTo>
                    <a:pt x="996" y="2751"/>
                  </a:lnTo>
                  <a:lnTo>
                    <a:pt x="1076" y="2789"/>
                  </a:lnTo>
                  <a:lnTo>
                    <a:pt x="1159" y="2823"/>
                  </a:lnTo>
                  <a:lnTo>
                    <a:pt x="1244" y="2851"/>
                  </a:lnTo>
                  <a:lnTo>
                    <a:pt x="1331" y="2873"/>
                  </a:lnTo>
                  <a:lnTo>
                    <a:pt x="1422" y="2889"/>
                  </a:lnTo>
                  <a:lnTo>
                    <a:pt x="1514" y="2898"/>
                  </a:lnTo>
                  <a:lnTo>
                    <a:pt x="1607" y="2901"/>
                  </a:lnTo>
                  <a:lnTo>
                    <a:pt x="1695" y="2898"/>
                  </a:lnTo>
                  <a:lnTo>
                    <a:pt x="1781" y="2890"/>
                  </a:lnTo>
                  <a:lnTo>
                    <a:pt x="1866" y="2876"/>
                  </a:lnTo>
                  <a:lnTo>
                    <a:pt x="1950" y="2856"/>
                  </a:lnTo>
                  <a:lnTo>
                    <a:pt x="2032" y="2830"/>
                  </a:lnTo>
                  <a:lnTo>
                    <a:pt x="2112" y="2801"/>
                  </a:lnTo>
                  <a:lnTo>
                    <a:pt x="2190" y="2766"/>
                  </a:lnTo>
                  <a:lnTo>
                    <a:pt x="2265" y="2726"/>
                  </a:lnTo>
                  <a:lnTo>
                    <a:pt x="2337" y="2681"/>
                  </a:lnTo>
                  <a:lnTo>
                    <a:pt x="2407" y="2632"/>
                  </a:lnTo>
                  <a:lnTo>
                    <a:pt x="2473" y="2578"/>
                  </a:lnTo>
                  <a:lnTo>
                    <a:pt x="2536" y="2521"/>
                  </a:lnTo>
                  <a:lnTo>
                    <a:pt x="2595" y="2458"/>
                  </a:lnTo>
                  <a:lnTo>
                    <a:pt x="2650" y="2392"/>
                  </a:lnTo>
                  <a:lnTo>
                    <a:pt x="2701" y="2322"/>
                  </a:lnTo>
                  <a:lnTo>
                    <a:pt x="2747" y="2249"/>
                  </a:lnTo>
                  <a:lnTo>
                    <a:pt x="2762" y="2227"/>
                  </a:lnTo>
                  <a:lnTo>
                    <a:pt x="2781" y="2209"/>
                  </a:lnTo>
                  <a:lnTo>
                    <a:pt x="2801" y="2195"/>
                  </a:lnTo>
                  <a:lnTo>
                    <a:pt x="2824" y="2185"/>
                  </a:lnTo>
                  <a:lnTo>
                    <a:pt x="2848" y="2178"/>
                  </a:lnTo>
                  <a:lnTo>
                    <a:pt x="2873" y="2176"/>
                  </a:lnTo>
                  <a:lnTo>
                    <a:pt x="2898" y="2178"/>
                  </a:lnTo>
                  <a:lnTo>
                    <a:pt x="2923" y="2185"/>
                  </a:lnTo>
                  <a:lnTo>
                    <a:pt x="2947" y="2195"/>
                  </a:lnTo>
                  <a:lnTo>
                    <a:pt x="2969" y="2211"/>
                  </a:lnTo>
                  <a:lnTo>
                    <a:pt x="2987" y="2229"/>
                  </a:lnTo>
                  <a:lnTo>
                    <a:pt x="3001" y="2249"/>
                  </a:lnTo>
                  <a:lnTo>
                    <a:pt x="3011" y="2272"/>
                  </a:lnTo>
                  <a:lnTo>
                    <a:pt x="3018" y="2296"/>
                  </a:lnTo>
                  <a:lnTo>
                    <a:pt x="3020" y="2321"/>
                  </a:lnTo>
                  <a:lnTo>
                    <a:pt x="3018" y="2345"/>
                  </a:lnTo>
                  <a:lnTo>
                    <a:pt x="3011" y="2370"/>
                  </a:lnTo>
                  <a:lnTo>
                    <a:pt x="3001" y="2394"/>
                  </a:lnTo>
                  <a:lnTo>
                    <a:pt x="2950" y="2474"/>
                  </a:lnTo>
                  <a:lnTo>
                    <a:pt x="2896" y="2550"/>
                  </a:lnTo>
                  <a:lnTo>
                    <a:pt x="2838" y="2623"/>
                  </a:lnTo>
                  <a:lnTo>
                    <a:pt x="2775" y="2693"/>
                  </a:lnTo>
                  <a:lnTo>
                    <a:pt x="2709" y="2758"/>
                  </a:lnTo>
                  <a:lnTo>
                    <a:pt x="2638" y="2819"/>
                  </a:lnTo>
                  <a:lnTo>
                    <a:pt x="2566" y="2876"/>
                  </a:lnTo>
                  <a:lnTo>
                    <a:pt x="2489" y="2929"/>
                  </a:lnTo>
                  <a:lnTo>
                    <a:pt x="2410" y="2977"/>
                  </a:lnTo>
                  <a:lnTo>
                    <a:pt x="2329" y="3021"/>
                  </a:lnTo>
                  <a:lnTo>
                    <a:pt x="2245" y="3060"/>
                  </a:lnTo>
                  <a:lnTo>
                    <a:pt x="2159" y="3094"/>
                  </a:lnTo>
                  <a:lnTo>
                    <a:pt x="2071" y="3123"/>
                  </a:lnTo>
                  <a:lnTo>
                    <a:pt x="1981" y="3148"/>
                  </a:lnTo>
                  <a:lnTo>
                    <a:pt x="1890" y="3167"/>
                  </a:lnTo>
                  <a:lnTo>
                    <a:pt x="1797" y="3180"/>
                  </a:lnTo>
                  <a:lnTo>
                    <a:pt x="1702" y="3189"/>
                  </a:lnTo>
                  <a:lnTo>
                    <a:pt x="1607" y="3191"/>
                  </a:lnTo>
                  <a:lnTo>
                    <a:pt x="1502" y="3188"/>
                  </a:lnTo>
                  <a:lnTo>
                    <a:pt x="1399" y="3178"/>
                  </a:lnTo>
                  <a:lnTo>
                    <a:pt x="1296" y="3161"/>
                  </a:lnTo>
                  <a:lnTo>
                    <a:pt x="1197" y="3138"/>
                  </a:lnTo>
                  <a:lnTo>
                    <a:pt x="1100" y="3110"/>
                  </a:lnTo>
                  <a:lnTo>
                    <a:pt x="1006" y="3076"/>
                  </a:lnTo>
                  <a:lnTo>
                    <a:pt x="914" y="3036"/>
                  </a:lnTo>
                  <a:lnTo>
                    <a:pt x="825" y="2989"/>
                  </a:lnTo>
                  <a:lnTo>
                    <a:pt x="740" y="2938"/>
                  </a:lnTo>
                  <a:lnTo>
                    <a:pt x="659" y="2883"/>
                  </a:lnTo>
                  <a:lnTo>
                    <a:pt x="581" y="2822"/>
                  </a:lnTo>
                  <a:lnTo>
                    <a:pt x="507" y="2758"/>
                  </a:lnTo>
                  <a:lnTo>
                    <a:pt x="437" y="2688"/>
                  </a:lnTo>
                  <a:lnTo>
                    <a:pt x="372" y="2615"/>
                  </a:lnTo>
                  <a:lnTo>
                    <a:pt x="311" y="2538"/>
                  </a:lnTo>
                  <a:lnTo>
                    <a:pt x="255" y="2456"/>
                  </a:lnTo>
                  <a:lnTo>
                    <a:pt x="203" y="2372"/>
                  </a:lnTo>
                  <a:lnTo>
                    <a:pt x="158" y="2284"/>
                  </a:lnTo>
                  <a:lnTo>
                    <a:pt x="117" y="2193"/>
                  </a:lnTo>
                  <a:lnTo>
                    <a:pt x="82" y="2099"/>
                  </a:lnTo>
                  <a:lnTo>
                    <a:pt x="53" y="2003"/>
                  </a:lnTo>
                  <a:lnTo>
                    <a:pt x="30" y="1904"/>
                  </a:lnTo>
                  <a:lnTo>
                    <a:pt x="14" y="1803"/>
                  </a:lnTo>
                  <a:lnTo>
                    <a:pt x="3" y="1700"/>
                  </a:lnTo>
                  <a:lnTo>
                    <a:pt x="0" y="1596"/>
                  </a:lnTo>
                  <a:lnTo>
                    <a:pt x="3" y="1491"/>
                  </a:lnTo>
                  <a:lnTo>
                    <a:pt x="14" y="1387"/>
                  </a:lnTo>
                  <a:lnTo>
                    <a:pt x="30" y="1287"/>
                  </a:lnTo>
                  <a:lnTo>
                    <a:pt x="53" y="1188"/>
                  </a:lnTo>
                  <a:lnTo>
                    <a:pt x="82" y="1091"/>
                  </a:lnTo>
                  <a:lnTo>
                    <a:pt x="117" y="998"/>
                  </a:lnTo>
                  <a:lnTo>
                    <a:pt x="158" y="907"/>
                  </a:lnTo>
                  <a:lnTo>
                    <a:pt x="203" y="820"/>
                  </a:lnTo>
                  <a:lnTo>
                    <a:pt x="255" y="735"/>
                  </a:lnTo>
                  <a:lnTo>
                    <a:pt x="311" y="654"/>
                  </a:lnTo>
                  <a:lnTo>
                    <a:pt x="372" y="576"/>
                  </a:lnTo>
                  <a:lnTo>
                    <a:pt x="437" y="502"/>
                  </a:lnTo>
                  <a:lnTo>
                    <a:pt x="507" y="434"/>
                  </a:lnTo>
                  <a:lnTo>
                    <a:pt x="581" y="368"/>
                  </a:lnTo>
                  <a:lnTo>
                    <a:pt x="659" y="308"/>
                  </a:lnTo>
                  <a:lnTo>
                    <a:pt x="740" y="252"/>
                  </a:lnTo>
                  <a:lnTo>
                    <a:pt x="825" y="201"/>
                  </a:lnTo>
                  <a:lnTo>
                    <a:pt x="914" y="156"/>
                  </a:lnTo>
                  <a:lnTo>
                    <a:pt x="1006" y="115"/>
                  </a:lnTo>
                  <a:lnTo>
                    <a:pt x="1100" y="82"/>
                  </a:lnTo>
                  <a:lnTo>
                    <a:pt x="1197" y="52"/>
                  </a:lnTo>
                  <a:lnTo>
                    <a:pt x="1296" y="30"/>
                  </a:lnTo>
                  <a:lnTo>
                    <a:pt x="1399" y="13"/>
                  </a:lnTo>
                  <a:lnTo>
                    <a:pt x="1502" y="3"/>
                  </a:lnTo>
                  <a:lnTo>
                    <a:pt x="16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258" name="Shape 8258"/>
          <p:cNvSpPr/>
          <p:nvPr/>
        </p:nvSpPr>
        <p:spPr>
          <a:xfrm>
            <a:off x="7364925" y="2157564"/>
            <a:ext cx="242594" cy="127913"/>
          </a:xfrm>
          <a:custGeom>
            <a:avLst/>
            <a:gdLst/>
            <a:ahLst/>
            <a:cxnLst/>
            <a:rect l="0" t="0" r="0" b="0"/>
            <a:pathLst>
              <a:path w="3521" h="1858" extrusionOk="0">
                <a:moveTo>
                  <a:pt x="3088" y="1552"/>
                </a:moveTo>
                <a:lnTo>
                  <a:pt x="3069" y="1555"/>
                </a:lnTo>
                <a:lnTo>
                  <a:pt x="3053" y="1562"/>
                </a:lnTo>
                <a:lnTo>
                  <a:pt x="3039" y="1573"/>
                </a:lnTo>
                <a:lnTo>
                  <a:pt x="3028" y="1588"/>
                </a:lnTo>
                <a:lnTo>
                  <a:pt x="3020" y="1605"/>
                </a:lnTo>
                <a:lnTo>
                  <a:pt x="3018" y="1624"/>
                </a:lnTo>
                <a:lnTo>
                  <a:pt x="3020" y="1643"/>
                </a:lnTo>
                <a:lnTo>
                  <a:pt x="3028" y="1660"/>
                </a:lnTo>
                <a:lnTo>
                  <a:pt x="3039" y="1674"/>
                </a:lnTo>
                <a:lnTo>
                  <a:pt x="3053" y="1686"/>
                </a:lnTo>
                <a:lnTo>
                  <a:pt x="3069" y="1692"/>
                </a:lnTo>
                <a:lnTo>
                  <a:pt x="3088" y="1695"/>
                </a:lnTo>
                <a:lnTo>
                  <a:pt x="3250" y="1695"/>
                </a:lnTo>
                <a:lnTo>
                  <a:pt x="3267" y="1692"/>
                </a:lnTo>
                <a:lnTo>
                  <a:pt x="3284" y="1686"/>
                </a:lnTo>
                <a:lnTo>
                  <a:pt x="3298" y="1674"/>
                </a:lnTo>
                <a:lnTo>
                  <a:pt x="3309" y="1660"/>
                </a:lnTo>
                <a:lnTo>
                  <a:pt x="3316" y="1643"/>
                </a:lnTo>
                <a:lnTo>
                  <a:pt x="3318" y="1624"/>
                </a:lnTo>
                <a:lnTo>
                  <a:pt x="3316" y="1605"/>
                </a:lnTo>
                <a:lnTo>
                  <a:pt x="3309" y="1588"/>
                </a:lnTo>
                <a:lnTo>
                  <a:pt x="3298" y="1573"/>
                </a:lnTo>
                <a:lnTo>
                  <a:pt x="3284" y="1562"/>
                </a:lnTo>
                <a:lnTo>
                  <a:pt x="3267" y="1555"/>
                </a:lnTo>
                <a:lnTo>
                  <a:pt x="3250" y="1552"/>
                </a:lnTo>
                <a:lnTo>
                  <a:pt x="3088" y="1552"/>
                </a:lnTo>
                <a:close/>
                <a:moveTo>
                  <a:pt x="272" y="1552"/>
                </a:moveTo>
                <a:lnTo>
                  <a:pt x="253" y="1555"/>
                </a:lnTo>
                <a:lnTo>
                  <a:pt x="236" y="1562"/>
                </a:lnTo>
                <a:lnTo>
                  <a:pt x="223" y="1573"/>
                </a:lnTo>
                <a:lnTo>
                  <a:pt x="212" y="1588"/>
                </a:lnTo>
                <a:lnTo>
                  <a:pt x="204" y="1605"/>
                </a:lnTo>
                <a:lnTo>
                  <a:pt x="202" y="1624"/>
                </a:lnTo>
                <a:lnTo>
                  <a:pt x="204" y="1643"/>
                </a:lnTo>
                <a:lnTo>
                  <a:pt x="212" y="1660"/>
                </a:lnTo>
                <a:lnTo>
                  <a:pt x="223" y="1674"/>
                </a:lnTo>
                <a:lnTo>
                  <a:pt x="236" y="1686"/>
                </a:lnTo>
                <a:lnTo>
                  <a:pt x="253" y="1692"/>
                </a:lnTo>
                <a:lnTo>
                  <a:pt x="272" y="1695"/>
                </a:lnTo>
                <a:lnTo>
                  <a:pt x="433" y="1695"/>
                </a:lnTo>
                <a:lnTo>
                  <a:pt x="451" y="1692"/>
                </a:lnTo>
                <a:lnTo>
                  <a:pt x="468" y="1686"/>
                </a:lnTo>
                <a:lnTo>
                  <a:pt x="482" y="1674"/>
                </a:lnTo>
                <a:lnTo>
                  <a:pt x="493" y="1660"/>
                </a:lnTo>
                <a:lnTo>
                  <a:pt x="500" y="1643"/>
                </a:lnTo>
                <a:lnTo>
                  <a:pt x="502" y="1624"/>
                </a:lnTo>
                <a:lnTo>
                  <a:pt x="500" y="1605"/>
                </a:lnTo>
                <a:lnTo>
                  <a:pt x="493" y="1588"/>
                </a:lnTo>
                <a:lnTo>
                  <a:pt x="482" y="1573"/>
                </a:lnTo>
                <a:lnTo>
                  <a:pt x="468" y="1562"/>
                </a:lnTo>
                <a:lnTo>
                  <a:pt x="451" y="1555"/>
                </a:lnTo>
                <a:lnTo>
                  <a:pt x="433" y="1552"/>
                </a:lnTo>
                <a:lnTo>
                  <a:pt x="272" y="1552"/>
                </a:lnTo>
                <a:close/>
                <a:moveTo>
                  <a:pt x="1760" y="189"/>
                </a:moveTo>
                <a:lnTo>
                  <a:pt x="1742" y="193"/>
                </a:lnTo>
                <a:lnTo>
                  <a:pt x="1726" y="200"/>
                </a:lnTo>
                <a:lnTo>
                  <a:pt x="1711" y="211"/>
                </a:lnTo>
                <a:lnTo>
                  <a:pt x="1700" y="225"/>
                </a:lnTo>
                <a:lnTo>
                  <a:pt x="1694" y="242"/>
                </a:lnTo>
                <a:lnTo>
                  <a:pt x="1692" y="262"/>
                </a:lnTo>
                <a:lnTo>
                  <a:pt x="1692" y="428"/>
                </a:lnTo>
                <a:lnTo>
                  <a:pt x="1694" y="447"/>
                </a:lnTo>
                <a:lnTo>
                  <a:pt x="1700" y="464"/>
                </a:lnTo>
                <a:lnTo>
                  <a:pt x="1711" y="479"/>
                </a:lnTo>
                <a:lnTo>
                  <a:pt x="1726" y="490"/>
                </a:lnTo>
                <a:lnTo>
                  <a:pt x="1742" y="497"/>
                </a:lnTo>
                <a:lnTo>
                  <a:pt x="1760" y="500"/>
                </a:lnTo>
                <a:lnTo>
                  <a:pt x="1779" y="497"/>
                </a:lnTo>
                <a:lnTo>
                  <a:pt x="1795" y="490"/>
                </a:lnTo>
                <a:lnTo>
                  <a:pt x="1809" y="479"/>
                </a:lnTo>
                <a:lnTo>
                  <a:pt x="1820" y="464"/>
                </a:lnTo>
                <a:lnTo>
                  <a:pt x="1827" y="447"/>
                </a:lnTo>
                <a:lnTo>
                  <a:pt x="1830" y="428"/>
                </a:lnTo>
                <a:lnTo>
                  <a:pt x="1830" y="262"/>
                </a:lnTo>
                <a:lnTo>
                  <a:pt x="1827" y="242"/>
                </a:lnTo>
                <a:lnTo>
                  <a:pt x="1820" y="225"/>
                </a:lnTo>
                <a:lnTo>
                  <a:pt x="1809" y="211"/>
                </a:lnTo>
                <a:lnTo>
                  <a:pt x="1795" y="200"/>
                </a:lnTo>
                <a:lnTo>
                  <a:pt x="1779" y="193"/>
                </a:lnTo>
                <a:lnTo>
                  <a:pt x="1760" y="189"/>
                </a:lnTo>
                <a:close/>
                <a:moveTo>
                  <a:pt x="1760" y="0"/>
                </a:moveTo>
                <a:lnTo>
                  <a:pt x="1760" y="0"/>
                </a:lnTo>
                <a:lnTo>
                  <a:pt x="1871" y="4"/>
                </a:lnTo>
                <a:lnTo>
                  <a:pt x="1981" y="15"/>
                </a:lnTo>
                <a:lnTo>
                  <a:pt x="2089" y="32"/>
                </a:lnTo>
                <a:lnTo>
                  <a:pt x="2193" y="56"/>
                </a:lnTo>
                <a:lnTo>
                  <a:pt x="2296" y="87"/>
                </a:lnTo>
                <a:lnTo>
                  <a:pt x="2396" y="123"/>
                </a:lnTo>
                <a:lnTo>
                  <a:pt x="2493" y="166"/>
                </a:lnTo>
                <a:lnTo>
                  <a:pt x="2588" y="214"/>
                </a:lnTo>
                <a:lnTo>
                  <a:pt x="2678" y="268"/>
                </a:lnTo>
                <a:lnTo>
                  <a:pt x="2766" y="327"/>
                </a:lnTo>
                <a:lnTo>
                  <a:pt x="2850" y="391"/>
                </a:lnTo>
                <a:lnTo>
                  <a:pt x="2929" y="461"/>
                </a:lnTo>
                <a:lnTo>
                  <a:pt x="3005" y="534"/>
                </a:lnTo>
                <a:lnTo>
                  <a:pt x="3076" y="613"/>
                </a:lnTo>
                <a:lnTo>
                  <a:pt x="3143" y="695"/>
                </a:lnTo>
                <a:lnTo>
                  <a:pt x="3205" y="782"/>
                </a:lnTo>
                <a:lnTo>
                  <a:pt x="3262" y="872"/>
                </a:lnTo>
                <a:lnTo>
                  <a:pt x="3314" y="967"/>
                </a:lnTo>
                <a:lnTo>
                  <a:pt x="3361" y="1064"/>
                </a:lnTo>
                <a:lnTo>
                  <a:pt x="3402" y="1165"/>
                </a:lnTo>
                <a:lnTo>
                  <a:pt x="3437" y="1269"/>
                </a:lnTo>
                <a:lnTo>
                  <a:pt x="3466" y="1375"/>
                </a:lnTo>
                <a:lnTo>
                  <a:pt x="3490" y="1484"/>
                </a:lnTo>
                <a:lnTo>
                  <a:pt x="3506" y="1596"/>
                </a:lnTo>
                <a:lnTo>
                  <a:pt x="3516" y="1708"/>
                </a:lnTo>
                <a:lnTo>
                  <a:pt x="3521" y="1824"/>
                </a:lnTo>
                <a:lnTo>
                  <a:pt x="3518" y="1841"/>
                </a:lnTo>
                <a:lnTo>
                  <a:pt x="3517" y="1858"/>
                </a:lnTo>
                <a:lnTo>
                  <a:pt x="2152" y="1858"/>
                </a:lnTo>
                <a:lnTo>
                  <a:pt x="2154" y="1841"/>
                </a:lnTo>
                <a:lnTo>
                  <a:pt x="2155" y="1824"/>
                </a:lnTo>
                <a:lnTo>
                  <a:pt x="2152" y="1779"/>
                </a:lnTo>
                <a:lnTo>
                  <a:pt x="2145" y="1736"/>
                </a:lnTo>
                <a:lnTo>
                  <a:pt x="2133" y="1695"/>
                </a:lnTo>
                <a:lnTo>
                  <a:pt x="2118" y="1655"/>
                </a:lnTo>
                <a:lnTo>
                  <a:pt x="2098" y="1617"/>
                </a:lnTo>
                <a:lnTo>
                  <a:pt x="2932" y="637"/>
                </a:lnTo>
                <a:lnTo>
                  <a:pt x="2896" y="601"/>
                </a:lnTo>
                <a:lnTo>
                  <a:pt x="1957" y="1472"/>
                </a:lnTo>
                <a:lnTo>
                  <a:pt x="1921" y="1452"/>
                </a:lnTo>
                <a:lnTo>
                  <a:pt x="1883" y="1437"/>
                </a:lnTo>
                <a:lnTo>
                  <a:pt x="1844" y="1425"/>
                </a:lnTo>
                <a:lnTo>
                  <a:pt x="1803" y="1418"/>
                </a:lnTo>
                <a:lnTo>
                  <a:pt x="1760" y="1415"/>
                </a:lnTo>
                <a:lnTo>
                  <a:pt x="1710" y="1419"/>
                </a:lnTo>
                <a:lnTo>
                  <a:pt x="1662" y="1428"/>
                </a:lnTo>
                <a:lnTo>
                  <a:pt x="1618" y="1442"/>
                </a:lnTo>
                <a:lnTo>
                  <a:pt x="1574" y="1463"/>
                </a:lnTo>
                <a:lnTo>
                  <a:pt x="1535" y="1489"/>
                </a:lnTo>
                <a:lnTo>
                  <a:pt x="1498" y="1519"/>
                </a:lnTo>
                <a:lnTo>
                  <a:pt x="1465" y="1553"/>
                </a:lnTo>
                <a:lnTo>
                  <a:pt x="1436" y="1591"/>
                </a:lnTo>
                <a:lnTo>
                  <a:pt x="1411" y="1632"/>
                </a:lnTo>
                <a:lnTo>
                  <a:pt x="1392" y="1677"/>
                </a:lnTo>
                <a:lnTo>
                  <a:pt x="1378" y="1724"/>
                </a:lnTo>
                <a:lnTo>
                  <a:pt x="1369" y="1772"/>
                </a:lnTo>
                <a:lnTo>
                  <a:pt x="1366" y="1824"/>
                </a:lnTo>
                <a:lnTo>
                  <a:pt x="1367" y="1841"/>
                </a:lnTo>
                <a:lnTo>
                  <a:pt x="1369" y="1858"/>
                </a:lnTo>
                <a:lnTo>
                  <a:pt x="3" y="1858"/>
                </a:lnTo>
                <a:lnTo>
                  <a:pt x="1" y="1841"/>
                </a:lnTo>
                <a:lnTo>
                  <a:pt x="0" y="1824"/>
                </a:lnTo>
                <a:lnTo>
                  <a:pt x="3" y="1708"/>
                </a:lnTo>
                <a:lnTo>
                  <a:pt x="14" y="1596"/>
                </a:lnTo>
                <a:lnTo>
                  <a:pt x="30" y="1484"/>
                </a:lnTo>
                <a:lnTo>
                  <a:pt x="53" y="1375"/>
                </a:lnTo>
                <a:lnTo>
                  <a:pt x="83" y="1269"/>
                </a:lnTo>
                <a:lnTo>
                  <a:pt x="119" y="1165"/>
                </a:lnTo>
                <a:lnTo>
                  <a:pt x="160" y="1064"/>
                </a:lnTo>
                <a:lnTo>
                  <a:pt x="207" y="967"/>
                </a:lnTo>
                <a:lnTo>
                  <a:pt x="258" y="872"/>
                </a:lnTo>
                <a:lnTo>
                  <a:pt x="315" y="782"/>
                </a:lnTo>
                <a:lnTo>
                  <a:pt x="377" y="695"/>
                </a:lnTo>
                <a:lnTo>
                  <a:pt x="444" y="613"/>
                </a:lnTo>
                <a:lnTo>
                  <a:pt x="515" y="534"/>
                </a:lnTo>
                <a:lnTo>
                  <a:pt x="591" y="461"/>
                </a:lnTo>
                <a:lnTo>
                  <a:pt x="671" y="391"/>
                </a:lnTo>
                <a:lnTo>
                  <a:pt x="755" y="327"/>
                </a:lnTo>
                <a:lnTo>
                  <a:pt x="842" y="268"/>
                </a:lnTo>
                <a:lnTo>
                  <a:pt x="933" y="214"/>
                </a:lnTo>
                <a:lnTo>
                  <a:pt x="1026" y="166"/>
                </a:lnTo>
                <a:lnTo>
                  <a:pt x="1124" y="123"/>
                </a:lnTo>
                <a:lnTo>
                  <a:pt x="1224" y="87"/>
                </a:lnTo>
                <a:lnTo>
                  <a:pt x="1326" y="56"/>
                </a:lnTo>
                <a:lnTo>
                  <a:pt x="1432" y="32"/>
                </a:lnTo>
                <a:lnTo>
                  <a:pt x="1540" y="15"/>
                </a:lnTo>
                <a:lnTo>
                  <a:pt x="1648" y="4"/>
                </a:lnTo>
                <a:lnTo>
                  <a:pt x="17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259" name="Shape 8259"/>
          <p:cNvGrpSpPr/>
          <p:nvPr/>
        </p:nvGrpSpPr>
        <p:grpSpPr>
          <a:xfrm>
            <a:off x="8532410" y="2136776"/>
            <a:ext cx="182103" cy="169488"/>
            <a:chOff x="-2535" y="1171"/>
            <a:chExt cx="2454" cy="2284"/>
          </a:xfrm>
        </p:grpSpPr>
        <p:sp>
          <p:nvSpPr>
            <p:cNvPr id="8260" name="Shape 8260"/>
            <p:cNvSpPr/>
            <p:nvPr/>
          </p:nvSpPr>
          <p:spPr>
            <a:xfrm>
              <a:off x="-2165" y="3027"/>
              <a:ext cx="1714" cy="428"/>
            </a:xfrm>
            <a:custGeom>
              <a:avLst/>
              <a:gdLst/>
              <a:ahLst/>
              <a:cxnLst/>
              <a:rect l="0" t="0" r="0" b="0"/>
              <a:pathLst>
                <a:path w="3428" h="856" extrusionOk="0">
                  <a:moveTo>
                    <a:pt x="196" y="0"/>
                  </a:moveTo>
                  <a:lnTo>
                    <a:pt x="719" y="0"/>
                  </a:lnTo>
                  <a:lnTo>
                    <a:pt x="759" y="49"/>
                  </a:lnTo>
                  <a:lnTo>
                    <a:pt x="805" y="91"/>
                  </a:lnTo>
                  <a:lnTo>
                    <a:pt x="857" y="128"/>
                  </a:lnTo>
                  <a:lnTo>
                    <a:pt x="912" y="158"/>
                  </a:lnTo>
                  <a:lnTo>
                    <a:pt x="973" y="178"/>
                  </a:lnTo>
                  <a:lnTo>
                    <a:pt x="1036" y="192"/>
                  </a:lnTo>
                  <a:lnTo>
                    <a:pt x="1103" y="196"/>
                  </a:lnTo>
                  <a:lnTo>
                    <a:pt x="2325" y="196"/>
                  </a:lnTo>
                  <a:lnTo>
                    <a:pt x="2392" y="192"/>
                  </a:lnTo>
                  <a:lnTo>
                    <a:pt x="2454" y="178"/>
                  </a:lnTo>
                  <a:lnTo>
                    <a:pt x="2515" y="158"/>
                  </a:lnTo>
                  <a:lnTo>
                    <a:pt x="2570" y="128"/>
                  </a:lnTo>
                  <a:lnTo>
                    <a:pt x="2622" y="91"/>
                  </a:lnTo>
                  <a:lnTo>
                    <a:pt x="2669" y="49"/>
                  </a:lnTo>
                  <a:lnTo>
                    <a:pt x="2709" y="0"/>
                  </a:lnTo>
                  <a:lnTo>
                    <a:pt x="3233" y="0"/>
                  </a:lnTo>
                  <a:lnTo>
                    <a:pt x="3271" y="4"/>
                  </a:lnTo>
                  <a:lnTo>
                    <a:pt x="3309" y="16"/>
                  </a:lnTo>
                  <a:lnTo>
                    <a:pt x="3341" y="34"/>
                  </a:lnTo>
                  <a:lnTo>
                    <a:pt x="3371" y="58"/>
                  </a:lnTo>
                  <a:lnTo>
                    <a:pt x="3395" y="88"/>
                  </a:lnTo>
                  <a:lnTo>
                    <a:pt x="3413" y="120"/>
                  </a:lnTo>
                  <a:lnTo>
                    <a:pt x="3425" y="158"/>
                  </a:lnTo>
                  <a:lnTo>
                    <a:pt x="3428" y="196"/>
                  </a:lnTo>
                  <a:lnTo>
                    <a:pt x="3428" y="856"/>
                  </a:lnTo>
                  <a:lnTo>
                    <a:pt x="0" y="856"/>
                  </a:lnTo>
                  <a:lnTo>
                    <a:pt x="0" y="196"/>
                  </a:lnTo>
                  <a:lnTo>
                    <a:pt x="3" y="158"/>
                  </a:lnTo>
                  <a:lnTo>
                    <a:pt x="15" y="120"/>
                  </a:lnTo>
                  <a:lnTo>
                    <a:pt x="33" y="88"/>
                  </a:lnTo>
                  <a:lnTo>
                    <a:pt x="56" y="58"/>
                  </a:lnTo>
                  <a:lnTo>
                    <a:pt x="86" y="34"/>
                  </a:lnTo>
                  <a:lnTo>
                    <a:pt x="119" y="16"/>
                  </a:lnTo>
                  <a:lnTo>
                    <a:pt x="156" y="4"/>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61" name="Shape 8261"/>
            <p:cNvSpPr/>
            <p:nvPr/>
          </p:nvSpPr>
          <p:spPr>
            <a:xfrm>
              <a:off x="-2535" y="1171"/>
              <a:ext cx="2454" cy="1856"/>
            </a:xfrm>
            <a:custGeom>
              <a:avLst/>
              <a:gdLst/>
              <a:ahLst/>
              <a:cxnLst/>
              <a:rect l="0" t="0" r="0" b="0"/>
              <a:pathLst>
                <a:path w="4908" h="3713" extrusionOk="0">
                  <a:moveTo>
                    <a:pt x="490" y="467"/>
                  </a:moveTo>
                  <a:lnTo>
                    <a:pt x="445" y="473"/>
                  </a:lnTo>
                  <a:lnTo>
                    <a:pt x="403" y="484"/>
                  </a:lnTo>
                  <a:lnTo>
                    <a:pt x="363" y="505"/>
                  </a:lnTo>
                  <a:lnTo>
                    <a:pt x="327" y="534"/>
                  </a:lnTo>
                  <a:lnTo>
                    <a:pt x="293" y="569"/>
                  </a:lnTo>
                  <a:lnTo>
                    <a:pt x="262" y="614"/>
                  </a:lnTo>
                  <a:lnTo>
                    <a:pt x="234" y="666"/>
                  </a:lnTo>
                  <a:lnTo>
                    <a:pt x="213" y="715"/>
                  </a:lnTo>
                  <a:lnTo>
                    <a:pt x="201" y="767"/>
                  </a:lnTo>
                  <a:lnTo>
                    <a:pt x="196" y="821"/>
                  </a:lnTo>
                  <a:lnTo>
                    <a:pt x="199" y="878"/>
                  </a:lnTo>
                  <a:lnTo>
                    <a:pt x="210" y="936"/>
                  </a:lnTo>
                  <a:lnTo>
                    <a:pt x="228" y="997"/>
                  </a:lnTo>
                  <a:lnTo>
                    <a:pt x="253" y="1059"/>
                  </a:lnTo>
                  <a:lnTo>
                    <a:pt x="299" y="1144"/>
                  </a:lnTo>
                  <a:lnTo>
                    <a:pt x="354" y="1227"/>
                  </a:lnTo>
                  <a:lnTo>
                    <a:pt x="420" y="1309"/>
                  </a:lnTo>
                  <a:lnTo>
                    <a:pt x="494" y="1390"/>
                  </a:lnTo>
                  <a:lnTo>
                    <a:pt x="576" y="1466"/>
                  </a:lnTo>
                  <a:lnTo>
                    <a:pt x="665" y="1540"/>
                  </a:lnTo>
                  <a:lnTo>
                    <a:pt x="761" y="1609"/>
                  </a:lnTo>
                  <a:lnTo>
                    <a:pt x="862" y="1674"/>
                  </a:lnTo>
                  <a:lnTo>
                    <a:pt x="968" y="1734"/>
                  </a:lnTo>
                  <a:lnTo>
                    <a:pt x="1078" y="1787"/>
                  </a:lnTo>
                  <a:lnTo>
                    <a:pt x="1036" y="1692"/>
                  </a:lnTo>
                  <a:lnTo>
                    <a:pt x="1000" y="1592"/>
                  </a:lnTo>
                  <a:lnTo>
                    <a:pt x="969" y="1487"/>
                  </a:lnTo>
                  <a:lnTo>
                    <a:pt x="942" y="1376"/>
                  </a:lnTo>
                  <a:lnTo>
                    <a:pt x="918" y="1260"/>
                  </a:lnTo>
                  <a:lnTo>
                    <a:pt x="901" y="1140"/>
                  </a:lnTo>
                  <a:lnTo>
                    <a:pt x="884" y="1015"/>
                  </a:lnTo>
                  <a:lnTo>
                    <a:pt x="872" y="885"/>
                  </a:lnTo>
                  <a:lnTo>
                    <a:pt x="862" y="749"/>
                  </a:lnTo>
                  <a:lnTo>
                    <a:pt x="854" y="610"/>
                  </a:lnTo>
                  <a:lnTo>
                    <a:pt x="826" y="589"/>
                  </a:lnTo>
                  <a:lnTo>
                    <a:pt x="792" y="568"/>
                  </a:lnTo>
                  <a:lnTo>
                    <a:pt x="755" y="545"/>
                  </a:lnTo>
                  <a:lnTo>
                    <a:pt x="714" y="525"/>
                  </a:lnTo>
                  <a:lnTo>
                    <a:pt x="671" y="505"/>
                  </a:lnTo>
                  <a:lnTo>
                    <a:pt x="627" y="489"/>
                  </a:lnTo>
                  <a:lnTo>
                    <a:pt x="581" y="477"/>
                  </a:lnTo>
                  <a:lnTo>
                    <a:pt x="534" y="470"/>
                  </a:lnTo>
                  <a:lnTo>
                    <a:pt x="490" y="467"/>
                  </a:lnTo>
                  <a:close/>
                  <a:moveTo>
                    <a:pt x="4413" y="467"/>
                  </a:moveTo>
                  <a:lnTo>
                    <a:pt x="4363" y="470"/>
                  </a:lnTo>
                  <a:lnTo>
                    <a:pt x="4312" y="480"/>
                  </a:lnTo>
                  <a:lnTo>
                    <a:pt x="4263" y="495"/>
                  </a:lnTo>
                  <a:lnTo>
                    <a:pt x="4214" y="516"/>
                  </a:lnTo>
                  <a:lnTo>
                    <a:pt x="4168" y="538"/>
                  </a:lnTo>
                  <a:lnTo>
                    <a:pt x="4125" y="562"/>
                  </a:lnTo>
                  <a:lnTo>
                    <a:pt x="4087" y="586"/>
                  </a:lnTo>
                  <a:lnTo>
                    <a:pt x="4055" y="608"/>
                  </a:lnTo>
                  <a:lnTo>
                    <a:pt x="4047" y="748"/>
                  </a:lnTo>
                  <a:lnTo>
                    <a:pt x="4037" y="884"/>
                  </a:lnTo>
                  <a:lnTo>
                    <a:pt x="4025" y="1015"/>
                  </a:lnTo>
                  <a:lnTo>
                    <a:pt x="4010" y="1140"/>
                  </a:lnTo>
                  <a:lnTo>
                    <a:pt x="3991" y="1260"/>
                  </a:lnTo>
                  <a:lnTo>
                    <a:pt x="3968" y="1375"/>
                  </a:lnTo>
                  <a:lnTo>
                    <a:pt x="3940" y="1487"/>
                  </a:lnTo>
                  <a:lnTo>
                    <a:pt x="3909" y="1591"/>
                  </a:lnTo>
                  <a:lnTo>
                    <a:pt x="3873" y="1692"/>
                  </a:lnTo>
                  <a:lnTo>
                    <a:pt x="3831" y="1786"/>
                  </a:lnTo>
                  <a:lnTo>
                    <a:pt x="3942" y="1732"/>
                  </a:lnTo>
                  <a:lnTo>
                    <a:pt x="4047" y="1674"/>
                  </a:lnTo>
                  <a:lnTo>
                    <a:pt x="4148" y="1609"/>
                  </a:lnTo>
                  <a:lnTo>
                    <a:pt x="4244" y="1539"/>
                  </a:lnTo>
                  <a:lnTo>
                    <a:pt x="4333" y="1466"/>
                  </a:lnTo>
                  <a:lnTo>
                    <a:pt x="4415" y="1390"/>
                  </a:lnTo>
                  <a:lnTo>
                    <a:pt x="4489" y="1309"/>
                  </a:lnTo>
                  <a:lnTo>
                    <a:pt x="4555" y="1227"/>
                  </a:lnTo>
                  <a:lnTo>
                    <a:pt x="4610" y="1144"/>
                  </a:lnTo>
                  <a:lnTo>
                    <a:pt x="4654" y="1059"/>
                  </a:lnTo>
                  <a:lnTo>
                    <a:pt x="4680" y="997"/>
                  </a:lnTo>
                  <a:lnTo>
                    <a:pt x="4698" y="936"/>
                  </a:lnTo>
                  <a:lnTo>
                    <a:pt x="4710" y="878"/>
                  </a:lnTo>
                  <a:lnTo>
                    <a:pt x="4713" y="821"/>
                  </a:lnTo>
                  <a:lnTo>
                    <a:pt x="4707" y="767"/>
                  </a:lnTo>
                  <a:lnTo>
                    <a:pt x="4695" y="715"/>
                  </a:lnTo>
                  <a:lnTo>
                    <a:pt x="4675" y="666"/>
                  </a:lnTo>
                  <a:lnTo>
                    <a:pt x="4646" y="614"/>
                  </a:lnTo>
                  <a:lnTo>
                    <a:pt x="4614" y="569"/>
                  </a:lnTo>
                  <a:lnTo>
                    <a:pt x="4582" y="534"/>
                  </a:lnTo>
                  <a:lnTo>
                    <a:pt x="4544" y="505"/>
                  </a:lnTo>
                  <a:lnTo>
                    <a:pt x="4506" y="484"/>
                  </a:lnTo>
                  <a:lnTo>
                    <a:pt x="4462" y="473"/>
                  </a:lnTo>
                  <a:lnTo>
                    <a:pt x="4413" y="467"/>
                  </a:lnTo>
                  <a:close/>
                  <a:moveTo>
                    <a:pt x="842" y="0"/>
                  </a:moveTo>
                  <a:lnTo>
                    <a:pt x="4067" y="0"/>
                  </a:lnTo>
                  <a:lnTo>
                    <a:pt x="4065" y="190"/>
                  </a:lnTo>
                  <a:lnTo>
                    <a:pt x="4062" y="371"/>
                  </a:lnTo>
                  <a:lnTo>
                    <a:pt x="4114" y="344"/>
                  </a:lnTo>
                  <a:lnTo>
                    <a:pt x="4172" y="319"/>
                  </a:lnTo>
                  <a:lnTo>
                    <a:pt x="4233" y="298"/>
                  </a:lnTo>
                  <a:lnTo>
                    <a:pt x="4297" y="282"/>
                  </a:lnTo>
                  <a:lnTo>
                    <a:pt x="4364" y="272"/>
                  </a:lnTo>
                  <a:lnTo>
                    <a:pt x="4433" y="272"/>
                  </a:lnTo>
                  <a:lnTo>
                    <a:pt x="4501" y="279"/>
                  </a:lnTo>
                  <a:lnTo>
                    <a:pt x="4556" y="294"/>
                  </a:lnTo>
                  <a:lnTo>
                    <a:pt x="4607" y="316"/>
                  </a:lnTo>
                  <a:lnTo>
                    <a:pt x="4656" y="343"/>
                  </a:lnTo>
                  <a:lnTo>
                    <a:pt x="4701" y="377"/>
                  </a:lnTo>
                  <a:lnTo>
                    <a:pt x="4744" y="419"/>
                  </a:lnTo>
                  <a:lnTo>
                    <a:pt x="4783" y="465"/>
                  </a:lnTo>
                  <a:lnTo>
                    <a:pt x="4818" y="519"/>
                  </a:lnTo>
                  <a:lnTo>
                    <a:pt x="4851" y="580"/>
                  </a:lnTo>
                  <a:lnTo>
                    <a:pt x="4878" y="642"/>
                  </a:lnTo>
                  <a:lnTo>
                    <a:pt x="4896" y="709"/>
                  </a:lnTo>
                  <a:lnTo>
                    <a:pt x="4906" y="776"/>
                  </a:lnTo>
                  <a:lnTo>
                    <a:pt x="4908" y="848"/>
                  </a:lnTo>
                  <a:lnTo>
                    <a:pt x="4902" y="919"/>
                  </a:lnTo>
                  <a:lnTo>
                    <a:pt x="4887" y="992"/>
                  </a:lnTo>
                  <a:lnTo>
                    <a:pt x="4863" y="1067"/>
                  </a:lnTo>
                  <a:lnTo>
                    <a:pt x="4833" y="1143"/>
                  </a:lnTo>
                  <a:lnTo>
                    <a:pt x="4785" y="1232"/>
                  </a:lnTo>
                  <a:lnTo>
                    <a:pt x="4729" y="1320"/>
                  </a:lnTo>
                  <a:lnTo>
                    <a:pt x="4662" y="1406"/>
                  </a:lnTo>
                  <a:lnTo>
                    <a:pt x="4588" y="1491"/>
                  </a:lnTo>
                  <a:lnTo>
                    <a:pt x="4504" y="1573"/>
                  </a:lnTo>
                  <a:lnTo>
                    <a:pt x="4415" y="1652"/>
                  </a:lnTo>
                  <a:lnTo>
                    <a:pt x="4320" y="1726"/>
                  </a:lnTo>
                  <a:lnTo>
                    <a:pt x="4217" y="1798"/>
                  </a:lnTo>
                  <a:lnTo>
                    <a:pt x="4111" y="1863"/>
                  </a:lnTo>
                  <a:lnTo>
                    <a:pt x="4000" y="1923"/>
                  </a:lnTo>
                  <a:lnTo>
                    <a:pt x="3886" y="1977"/>
                  </a:lnTo>
                  <a:lnTo>
                    <a:pt x="3770" y="2024"/>
                  </a:lnTo>
                  <a:lnTo>
                    <a:pt x="3651" y="2064"/>
                  </a:lnTo>
                  <a:lnTo>
                    <a:pt x="3595" y="2127"/>
                  </a:lnTo>
                  <a:lnTo>
                    <a:pt x="3532" y="2185"/>
                  </a:lnTo>
                  <a:lnTo>
                    <a:pt x="3465" y="2239"/>
                  </a:lnTo>
                  <a:lnTo>
                    <a:pt x="3392" y="2289"/>
                  </a:lnTo>
                  <a:lnTo>
                    <a:pt x="3313" y="2335"/>
                  </a:lnTo>
                  <a:lnTo>
                    <a:pt x="3229" y="2377"/>
                  </a:lnTo>
                  <a:lnTo>
                    <a:pt x="3138" y="2414"/>
                  </a:lnTo>
                  <a:lnTo>
                    <a:pt x="3039" y="2449"/>
                  </a:lnTo>
                  <a:lnTo>
                    <a:pt x="2989" y="2468"/>
                  </a:lnTo>
                  <a:lnTo>
                    <a:pt x="2941" y="2493"/>
                  </a:lnTo>
                  <a:lnTo>
                    <a:pt x="2897" y="2524"/>
                  </a:lnTo>
                  <a:lnTo>
                    <a:pt x="2858" y="2560"/>
                  </a:lnTo>
                  <a:lnTo>
                    <a:pt x="2824" y="2602"/>
                  </a:lnTo>
                  <a:lnTo>
                    <a:pt x="2797" y="2647"/>
                  </a:lnTo>
                  <a:lnTo>
                    <a:pt x="2776" y="2694"/>
                  </a:lnTo>
                  <a:lnTo>
                    <a:pt x="2763" y="2746"/>
                  </a:lnTo>
                  <a:lnTo>
                    <a:pt x="2757" y="2800"/>
                  </a:lnTo>
                  <a:lnTo>
                    <a:pt x="2758" y="2839"/>
                  </a:lnTo>
                  <a:lnTo>
                    <a:pt x="2764" y="2877"/>
                  </a:lnTo>
                  <a:lnTo>
                    <a:pt x="2776" y="2918"/>
                  </a:lnTo>
                  <a:lnTo>
                    <a:pt x="2792" y="2956"/>
                  </a:lnTo>
                  <a:lnTo>
                    <a:pt x="2815" y="2997"/>
                  </a:lnTo>
                  <a:lnTo>
                    <a:pt x="2844" y="3037"/>
                  </a:lnTo>
                  <a:lnTo>
                    <a:pt x="2882" y="3075"/>
                  </a:lnTo>
                  <a:lnTo>
                    <a:pt x="2926" y="3114"/>
                  </a:lnTo>
                  <a:lnTo>
                    <a:pt x="2980" y="3151"/>
                  </a:lnTo>
                  <a:lnTo>
                    <a:pt x="3065" y="3151"/>
                  </a:lnTo>
                  <a:lnTo>
                    <a:pt x="3115" y="3156"/>
                  </a:lnTo>
                  <a:lnTo>
                    <a:pt x="3163" y="3169"/>
                  </a:lnTo>
                  <a:lnTo>
                    <a:pt x="3206" y="3189"/>
                  </a:lnTo>
                  <a:lnTo>
                    <a:pt x="3246" y="3217"/>
                  </a:lnTo>
                  <a:lnTo>
                    <a:pt x="3281" y="3251"/>
                  </a:lnTo>
                  <a:lnTo>
                    <a:pt x="3307" y="3290"/>
                  </a:lnTo>
                  <a:lnTo>
                    <a:pt x="3328" y="3335"/>
                  </a:lnTo>
                  <a:lnTo>
                    <a:pt x="3342" y="3382"/>
                  </a:lnTo>
                  <a:lnTo>
                    <a:pt x="3346" y="3433"/>
                  </a:lnTo>
                  <a:lnTo>
                    <a:pt x="3346" y="3433"/>
                  </a:lnTo>
                  <a:lnTo>
                    <a:pt x="3342" y="3483"/>
                  </a:lnTo>
                  <a:lnTo>
                    <a:pt x="3328" y="3530"/>
                  </a:lnTo>
                  <a:lnTo>
                    <a:pt x="3307" y="3574"/>
                  </a:lnTo>
                  <a:lnTo>
                    <a:pt x="3281" y="3613"/>
                  </a:lnTo>
                  <a:lnTo>
                    <a:pt x="3246" y="3647"/>
                  </a:lnTo>
                  <a:lnTo>
                    <a:pt x="3206" y="3676"/>
                  </a:lnTo>
                  <a:lnTo>
                    <a:pt x="3163" y="3696"/>
                  </a:lnTo>
                  <a:lnTo>
                    <a:pt x="3115" y="3708"/>
                  </a:lnTo>
                  <a:lnTo>
                    <a:pt x="3065" y="3713"/>
                  </a:lnTo>
                  <a:lnTo>
                    <a:pt x="1843" y="3713"/>
                  </a:lnTo>
                  <a:lnTo>
                    <a:pt x="1792" y="3708"/>
                  </a:lnTo>
                  <a:lnTo>
                    <a:pt x="1745" y="3696"/>
                  </a:lnTo>
                  <a:lnTo>
                    <a:pt x="1701" y="3676"/>
                  </a:lnTo>
                  <a:lnTo>
                    <a:pt x="1661" y="3647"/>
                  </a:lnTo>
                  <a:lnTo>
                    <a:pt x="1628" y="3613"/>
                  </a:lnTo>
                  <a:lnTo>
                    <a:pt x="1600" y="3574"/>
                  </a:lnTo>
                  <a:lnTo>
                    <a:pt x="1579" y="3530"/>
                  </a:lnTo>
                  <a:lnTo>
                    <a:pt x="1566" y="3483"/>
                  </a:lnTo>
                  <a:lnTo>
                    <a:pt x="1561" y="3433"/>
                  </a:lnTo>
                  <a:lnTo>
                    <a:pt x="1566" y="3382"/>
                  </a:lnTo>
                  <a:lnTo>
                    <a:pt x="1579" y="3335"/>
                  </a:lnTo>
                  <a:lnTo>
                    <a:pt x="1600" y="3290"/>
                  </a:lnTo>
                  <a:lnTo>
                    <a:pt x="1628" y="3251"/>
                  </a:lnTo>
                  <a:lnTo>
                    <a:pt x="1661" y="3217"/>
                  </a:lnTo>
                  <a:lnTo>
                    <a:pt x="1701" y="3189"/>
                  </a:lnTo>
                  <a:lnTo>
                    <a:pt x="1745" y="3169"/>
                  </a:lnTo>
                  <a:lnTo>
                    <a:pt x="1792" y="3156"/>
                  </a:lnTo>
                  <a:lnTo>
                    <a:pt x="1843" y="3151"/>
                  </a:lnTo>
                  <a:lnTo>
                    <a:pt x="1929" y="3151"/>
                  </a:lnTo>
                  <a:lnTo>
                    <a:pt x="1983" y="3114"/>
                  </a:lnTo>
                  <a:lnTo>
                    <a:pt x="2027" y="3075"/>
                  </a:lnTo>
                  <a:lnTo>
                    <a:pt x="2065" y="3037"/>
                  </a:lnTo>
                  <a:lnTo>
                    <a:pt x="2094" y="2997"/>
                  </a:lnTo>
                  <a:lnTo>
                    <a:pt x="2117" y="2956"/>
                  </a:lnTo>
                  <a:lnTo>
                    <a:pt x="2133" y="2918"/>
                  </a:lnTo>
                  <a:lnTo>
                    <a:pt x="2145" y="2877"/>
                  </a:lnTo>
                  <a:lnTo>
                    <a:pt x="2151" y="2839"/>
                  </a:lnTo>
                  <a:lnTo>
                    <a:pt x="2152" y="2800"/>
                  </a:lnTo>
                  <a:lnTo>
                    <a:pt x="2146" y="2746"/>
                  </a:lnTo>
                  <a:lnTo>
                    <a:pt x="2133" y="2694"/>
                  </a:lnTo>
                  <a:lnTo>
                    <a:pt x="2112" y="2647"/>
                  </a:lnTo>
                  <a:lnTo>
                    <a:pt x="2085" y="2602"/>
                  </a:lnTo>
                  <a:lnTo>
                    <a:pt x="2051" y="2560"/>
                  </a:lnTo>
                  <a:lnTo>
                    <a:pt x="2012" y="2524"/>
                  </a:lnTo>
                  <a:lnTo>
                    <a:pt x="1968" y="2493"/>
                  </a:lnTo>
                  <a:lnTo>
                    <a:pt x="1920" y="2468"/>
                  </a:lnTo>
                  <a:lnTo>
                    <a:pt x="1870" y="2449"/>
                  </a:lnTo>
                  <a:lnTo>
                    <a:pt x="1773" y="2414"/>
                  </a:lnTo>
                  <a:lnTo>
                    <a:pt x="1680" y="2377"/>
                  </a:lnTo>
                  <a:lnTo>
                    <a:pt x="1597" y="2335"/>
                  </a:lnTo>
                  <a:lnTo>
                    <a:pt x="1518" y="2289"/>
                  </a:lnTo>
                  <a:lnTo>
                    <a:pt x="1445" y="2240"/>
                  </a:lnTo>
                  <a:lnTo>
                    <a:pt x="1377" y="2185"/>
                  </a:lnTo>
                  <a:lnTo>
                    <a:pt x="1314" y="2127"/>
                  </a:lnTo>
                  <a:lnTo>
                    <a:pt x="1258" y="2066"/>
                  </a:lnTo>
                  <a:lnTo>
                    <a:pt x="1139" y="2026"/>
                  </a:lnTo>
                  <a:lnTo>
                    <a:pt x="1023" y="1978"/>
                  </a:lnTo>
                  <a:lnTo>
                    <a:pt x="909" y="1923"/>
                  </a:lnTo>
                  <a:lnTo>
                    <a:pt x="798" y="1863"/>
                  </a:lnTo>
                  <a:lnTo>
                    <a:pt x="692" y="1798"/>
                  </a:lnTo>
                  <a:lnTo>
                    <a:pt x="589" y="1726"/>
                  </a:lnTo>
                  <a:lnTo>
                    <a:pt x="493" y="1652"/>
                  </a:lnTo>
                  <a:lnTo>
                    <a:pt x="403" y="1573"/>
                  </a:lnTo>
                  <a:lnTo>
                    <a:pt x="320" y="1491"/>
                  </a:lnTo>
                  <a:lnTo>
                    <a:pt x="246" y="1406"/>
                  </a:lnTo>
                  <a:lnTo>
                    <a:pt x="179" y="1320"/>
                  </a:lnTo>
                  <a:lnTo>
                    <a:pt x="122" y="1232"/>
                  </a:lnTo>
                  <a:lnTo>
                    <a:pt x="76" y="1143"/>
                  </a:lnTo>
                  <a:lnTo>
                    <a:pt x="45" y="1067"/>
                  </a:lnTo>
                  <a:lnTo>
                    <a:pt x="21" y="992"/>
                  </a:lnTo>
                  <a:lnTo>
                    <a:pt x="7" y="919"/>
                  </a:lnTo>
                  <a:lnTo>
                    <a:pt x="0" y="848"/>
                  </a:lnTo>
                  <a:lnTo>
                    <a:pt x="1" y="776"/>
                  </a:lnTo>
                  <a:lnTo>
                    <a:pt x="12" y="709"/>
                  </a:lnTo>
                  <a:lnTo>
                    <a:pt x="30" y="642"/>
                  </a:lnTo>
                  <a:lnTo>
                    <a:pt x="57" y="580"/>
                  </a:lnTo>
                  <a:lnTo>
                    <a:pt x="89" y="519"/>
                  </a:lnTo>
                  <a:lnTo>
                    <a:pt x="125" y="465"/>
                  </a:lnTo>
                  <a:lnTo>
                    <a:pt x="165" y="419"/>
                  </a:lnTo>
                  <a:lnTo>
                    <a:pt x="207" y="377"/>
                  </a:lnTo>
                  <a:lnTo>
                    <a:pt x="253" y="343"/>
                  </a:lnTo>
                  <a:lnTo>
                    <a:pt x="301" y="316"/>
                  </a:lnTo>
                  <a:lnTo>
                    <a:pt x="353" y="294"/>
                  </a:lnTo>
                  <a:lnTo>
                    <a:pt x="406" y="279"/>
                  </a:lnTo>
                  <a:lnTo>
                    <a:pt x="476" y="272"/>
                  </a:lnTo>
                  <a:lnTo>
                    <a:pt x="545" y="273"/>
                  </a:lnTo>
                  <a:lnTo>
                    <a:pt x="610" y="282"/>
                  </a:lnTo>
                  <a:lnTo>
                    <a:pt x="676" y="298"/>
                  </a:lnTo>
                  <a:lnTo>
                    <a:pt x="737" y="319"/>
                  </a:lnTo>
                  <a:lnTo>
                    <a:pt x="795" y="344"/>
                  </a:lnTo>
                  <a:lnTo>
                    <a:pt x="847" y="373"/>
                  </a:lnTo>
                  <a:lnTo>
                    <a:pt x="844" y="190"/>
                  </a:lnTo>
                  <a:lnTo>
                    <a:pt x="8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62" name="Shape 8262"/>
          <p:cNvGrpSpPr/>
          <p:nvPr/>
        </p:nvGrpSpPr>
        <p:grpSpPr>
          <a:xfrm>
            <a:off x="947934" y="2126642"/>
            <a:ext cx="189833" cy="189756"/>
            <a:chOff x="7386" y="165"/>
            <a:chExt cx="2454" cy="2453"/>
          </a:xfrm>
        </p:grpSpPr>
        <p:sp>
          <p:nvSpPr>
            <p:cNvPr id="8263" name="Shape 8263"/>
            <p:cNvSpPr/>
            <p:nvPr/>
          </p:nvSpPr>
          <p:spPr>
            <a:xfrm>
              <a:off x="8217" y="1443"/>
              <a:ext cx="1007" cy="561"/>
            </a:xfrm>
            <a:custGeom>
              <a:avLst/>
              <a:gdLst/>
              <a:ahLst/>
              <a:cxnLst/>
              <a:rect l="0" t="0" r="0" b="0"/>
              <a:pathLst>
                <a:path w="2014" h="1124" extrusionOk="0">
                  <a:moveTo>
                    <a:pt x="833" y="0"/>
                  </a:moveTo>
                  <a:lnTo>
                    <a:pt x="2014" y="0"/>
                  </a:lnTo>
                  <a:lnTo>
                    <a:pt x="2000" y="103"/>
                  </a:lnTo>
                  <a:lnTo>
                    <a:pt x="1978" y="204"/>
                  </a:lnTo>
                  <a:lnTo>
                    <a:pt x="1948" y="301"/>
                  </a:lnTo>
                  <a:lnTo>
                    <a:pt x="1911" y="396"/>
                  </a:lnTo>
                  <a:lnTo>
                    <a:pt x="1868" y="485"/>
                  </a:lnTo>
                  <a:lnTo>
                    <a:pt x="1816" y="570"/>
                  </a:lnTo>
                  <a:lnTo>
                    <a:pt x="1758" y="652"/>
                  </a:lnTo>
                  <a:lnTo>
                    <a:pt x="1694" y="728"/>
                  </a:lnTo>
                  <a:lnTo>
                    <a:pt x="1624" y="798"/>
                  </a:lnTo>
                  <a:lnTo>
                    <a:pt x="1548" y="862"/>
                  </a:lnTo>
                  <a:lnTo>
                    <a:pt x="1467" y="921"/>
                  </a:lnTo>
                  <a:lnTo>
                    <a:pt x="1381" y="972"/>
                  </a:lnTo>
                  <a:lnTo>
                    <a:pt x="1292" y="1018"/>
                  </a:lnTo>
                  <a:lnTo>
                    <a:pt x="1198" y="1055"/>
                  </a:lnTo>
                  <a:lnTo>
                    <a:pt x="1101" y="1085"/>
                  </a:lnTo>
                  <a:lnTo>
                    <a:pt x="1000" y="1106"/>
                  </a:lnTo>
                  <a:lnTo>
                    <a:pt x="897" y="1119"/>
                  </a:lnTo>
                  <a:lnTo>
                    <a:pt x="792" y="1124"/>
                  </a:lnTo>
                  <a:lnTo>
                    <a:pt x="692" y="1121"/>
                  </a:lnTo>
                  <a:lnTo>
                    <a:pt x="594" y="1109"/>
                  </a:lnTo>
                  <a:lnTo>
                    <a:pt x="500" y="1089"/>
                  </a:lnTo>
                  <a:lnTo>
                    <a:pt x="407" y="1062"/>
                  </a:lnTo>
                  <a:lnTo>
                    <a:pt x="318" y="1030"/>
                  </a:lnTo>
                  <a:lnTo>
                    <a:pt x="233" y="990"/>
                  </a:lnTo>
                  <a:lnTo>
                    <a:pt x="151" y="943"/>
                  </a:lnTo>
                  <a:lnTo>
                    <a:pt x="73" y="891"/>
                  </a:lnTo>
                  <a:lnTo>
                    <a:pt x="0" y="833"/>
                  </a:lnTo>
                  <a:lnTo>
                    <a:pt x="8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64" name="Shape 8264"/>
            <p:cNvSpPr/>
            <p:nvPr/>
          </p:nvSpPr>
          <p:spPr>
            <a:xfrm>
              <a:off x="7386" y="165"/>
              <a:ext cx="2454" cy="2453"/>
            </a:xfrm>
            <a:custGeom>
              <a:avLst/>
              <a:gdLst/>
              <a:ahLst/>
              <a:cxnLst/>
              <a:rect l="0" t="0" r="0" b="0"/>
              <a:pathLst>
                <a:path w="4908" h="4906" extrusionOk="0">
                  <a:moveTo>
                    <a:pt x="2455" y="1021"/>
                  </a:moveTo>
                  <a:lnTo>
                    <a:pt x="2337" y="1027"/>
                  </a:lnTo>
                  <a:lnTo>
                    <a:pt x="2222" y="1040"/>
                  </a:lnTo>
                  <a:lnTo>
                    <a:pt x="2111" y="1063"/>
                  </a:lnTo>
                  <a:lnTo>
                    <a:pt x="2002" y="1096"/>
                  </a:lnTo>
                  <a:lnTo>
                    <a:pt x="1898" y="1134"/>
                  </a:lnTo>
                  <a:lnTo>
                    <a:pt x="1797" y="1182"/>
                  </a:lnTo>
                  <a:lnTo>
                    <a:pt x="1700" y="1237"/>
                  </a:lnTo>
                  <a:lnTo>
                    <a:pt x="1609" y="1298"/>
                  </a:lnTo>
                  <a:lnTo>
                    <a:pt x="1523" y="1366"/>
                  </a:lnTo>
                  <a:lnTo>
                    <a:pt x="1442" y="1441"/>
                  </a:lnTo>
                  <a:lnTo>
                    <a:pt x="1368" y="1523"/>
                  </a:lnTo>
                  <a:lnTo>
                    <a:pt x="1299" y="1609"/>
                  </a:lnTo>
                  <a:lnTo>
                    <a:pt x="1237" y="1700"/>
                  </a:lnTo>
                  <a:lnTo>
                    <a:pt x="1182" y="1796"/>
                  </a:lnTo>
                  <a:lnTo>
                    <a:pt x="1136" y="1896"/>
                  </a:lnTo>
                  <a:lnTo>
                    <a:pt x="1096" y="2000"/>
                  </a:lnTo>
                  <a:lnTo>
                    <a:pt x="1064" y="2109"/>
                  </a:lnTo>
                  <a:lnTo>
                    <a:pt x="1042" y="2220"/>
                  </a:lnTo>
                  <a:lnTo>
                    <a:pt x="1027" y="2335"/>
                  </a:lnTo>
                  <a:lnTo>
                    <a:pt x="1023" y="2452"/>
                  </a:lnTo>
                  <a:lnTo>
                    <a:pt x="1027" y="2570"/>
                  </a:lnTo>
                  <a:lnTo>
                    <a:pt x="1042" y="2685"/>
                  </a:lnTo>
                  <a:lnTo>
                    <a:pt x="1064" y="2796"/>
                  </a:lnTo>
                  <a:lnTo>
                    <a:pt x="1096" y="2905"/>
                  </a:lnTo>
                  <a:lnTo>
                    <a:pt x="1136" y="3009"/>
                  </a:lnTo>
                  <a:lnTo>
                    <a:pt x="1182" y="3110"/>
                  </a:lnTo>
                  <a:lnTo>
                    <a:pt x="1237" y="3205"/>
                  </a:lnTo>
                  <a:lnTo>
                    <a:pt x="1299" y="3298"/>
                  </a:lnTo>
                  <a:lnTo>
                    <a:pt x="1368" y="3384"/>
                  </a:lnTo>
                  <a:lnTo>
                    <a:pt x="1442" y="3464"/>
                  </a:lnTo>
                  <a:lnTo>
                    <a:pt x="1523" y="3539"/>
                  </a:lnTo>
                  <a:lnTo>
                    <a:pt x="1609" y="3607"/>
                  </a:lnTo>
                  <a:lnTo>
                    <a:pt x="1700" y="3670"/>
                  </a:lnTo>
                  <a:lnTo>
                    <a:pt x="1797" y="3723"/>
                  </a:lnTo>
                  <a:lnTo>
                    <a:pt x="1898" y="3771"/>
                  </a:lnTo>
                  <a:lnTo>
                    <a:pt x="2002" y="3811"/>
                  </a:lnTo>
                  <a:lnTo>
                    <a:pt x="2111" y="3842"/>
                  </a:lnTo>
                  <a:lnTo>
                    <a:pt x="2222" y="3864"/>
                  </a:lnTo>
                  <a:lnTo>
                    <a:pt x="2337" y="3879"/>
                  </a:lnTo>
                  <a:lnTo>
                    <a:pt x="2455" y="3884"/>
                  </a:lnTo>
                  <a:lnTo>
                    <a:pt x="2571" y="3879"/>
                  </a:lnTo>
                  <a:lnTo>
                    <a:pt x="2685" y="3864"/>
                  </a:lnTo>
                  <a:lnTo>
                    <a:pt x="2797" y="3842"/>
                  </a:lnTo>
                  <a:lnTo>
                    <a:pt x="2906" y="3811"/>
                  </a:lnTo>
                  <a:lnTo>
                    <a:pt x="3011" y="3771"/>
                  </a:lnTo>
                  <a:lnTo>
                    <a:pt x="3111" y="3723"/>
                  </a:lnTo>
                  <a:lnTo>
                    <a:pt x="3208" y="3670"/>
                  </a:lnTo>
                  <a:lnTo>
                    <a:pt x="3298" y="3607"/>
                  </a:lnTo>
                  <a:lnTo>
                    <a:pt x="3385" y="3539"/>
                  </a:lnTo>
                  <a:lnTo>
                    <a:pt x="3465" y="3464"/>
                  </a:lnTo>
                  <a:lnTo>
                    <a:pt x="3541" y="3384"/>
                  </a:lnTo>
                  <a:lnTo>
                    <a:pt x="3610" y="3298"/>
                  </a:lnTo>
                  <a:lnTo>
                    <a:pt x="3671" y="3205"/>
                  </a:lnTo>
                  <a:lnTo>
                    <a:pt x="3726" y="3110"/>
                  </a:lnTo>
                  <a:lnTo>
                    <a:pt x="3773" y="3009"/>
                  </a:lnTo>
                  <a:lnTo>
                    <a:pt x="3812" y="2905"/>
                  </a:lnTo>
                  <a:lnTo>
                    <a:pt x="3843" y="2796"/>
                  </a:lnTo>
                  <a:lnTo>
                    <a:pt x="3867" y="2685"/>
                  </a:lnTo>
                  <a:lnTo>
                    <a:pt x="3880" y="2570"/>
                  </a:lnTo>
                  <a:lnTo>
                    <a:pt x="3885" y="2452"/>
                  </a:lnTo>
                  <a:lnTo>
                    <a:pt x="3880" y="2335"/>
                  </a:lnTo>
                  <a:lnTo>
                    <a:pt x="3867" y="2220"/>
                  </a:lnTo>
                  <a:lnTo>
                    <a:pt x="3843" y="2109"/>
                  </a:lnTo>
                  <a:lnTo>
                    <a:pt x="3812" y="2000"/>
                  </a:lnTo>
                  <a:lnTo>
                    <a:pt x="3773" y="1896"/>
                  </a:lnTo>
                  <a:lnTo>
                    <a:pt x="3726" y="1796"/>
                  </a:lnTo>
                  <a:lnTo>
                    <a:pt x="3671" y="1700"/>
                  </a:lnTo>
                  <a:lnTo>
                    <a:pt x="3610" y="1609"/>
                  </a:lnTo>
                  <a:lnTo>
                    <a:pt x="3541" y="1523"/>
                  </a:lnTo>
                  <a:lnTo>
                    <a:pt x="3465" y="1441"/>
                  </a:lnTo>
                  <a:lnTo>
                    <a:pt x="3385" y="1366"/>
                  </a:lnTo>
                  <a:lnTo>
                    <a:pt x="3298" y="1298"/>
                  </a:lnTo>
                  <a:lnTo>
                    <a:pt x="3208" y="1237"/>
                  </a:lnTo>
                  <a:lnTo>
                    <a:pt x="3111" y="1182"/>
                  </a:lnTo>
                  <a:lnTo>
                    <a:pt x="3011" y="1134"/>
                  </a:lnTo>
                  <a:lnTo>
                    <a:pt x="2906" y="1096"/>
                  </a:lnTo>
                  <a:lnTo>
                    <a:pt x="2797" y="1063"/>
                  </a:lnTo>
                  <a:lnTo>
                    <a:pt x="2685" y="1040"/>
                  </a:lnTo>
                  <a:lnTo>
                    <a:pt x="2571" y="1027"/>
                  </a:lnTo>
                  <a:lnTo>
                    <a:pt x="2455" y="1021"/>
                  </a:lnTo>
                  <a:close/>
                  <a:moveTo>
                    <a:pt x="2060" y="0"/>
                  </a:moveTo>
                  <a:lnTo>
                    <a:pt x="2847" y="0"/>
                  </a:lnTo>
                  <a:lnTo>
                    <a:pt x="2943" y="575"/>
                  </a:lnTo>
                  <a:lnTo>
                    <a:pt x="3045" y="605"/>
                  </a:lnTo>
                  <a:lnTo>
                    <a:pt x="3147" y="640"/>
                  </a:lnTo>
                  <a:lnTo>
                    <a:pt x="3245" y="680"/>
                  </a:lnTo>
                  <a:lnTo>
                    <a:pt x="3342" y="727"/>
                  </a:lnTo>
                  <a:lnTo>
                    <a:pt x="3437" y="779"/>
                  </a:lnTo>
                  <a:lnTo>
                    <a:pt x="3912" y="441"/>
                  </a:lnTo>
                  <a:lnTo>
                    <a:pt x="4467" y="996"/>
                  </a:lnTo>
                  <a:lnTo>
                    <a:pt x="4129" y="1470"/>
                  </a:lnTo>
                  <a:lnTo>
                    <a:pt x="4193" y="1590"/>
                  </a:lnTo>
                  <a:lnTo>
                    <a:pt x="4248" y="1710"/>
                  </a:lnTo>
                  <a:lnTo>
                    <a:pt x="4296" y="1835"/>
                  </a:lnTo>
                  <a:lnTo>
                    <a:pt x="4333" y="1963"/>
                  </a:lnTo>
                  <a:lnTo>
                    <a:pt x="4908" y="2060"/>
                  </a:lnTo>
                  <a:lnTo>
                    <a:pt x="4908" y="2845"/>
                  </a:lnTo>
                  <a:lnTo>
                    <a:pt x="4333" y="2942"/>
                  </a:lnTo>
                  <a:lnTo>
                    <a:pt x="4303" y="3045"/>
                  </a:lnTo>
                  <a:lnTo>
                    <a:pt x="4267" y="3146"/>
                  </a:lnTo>
                  <a:lnTo>
                    <a:pt x="4227" y="3244"/>
                  </a:lnTo>
                  <a:lnTo>
                    <a:pt x="4181" y="3341"/>
                  </a:lnTo>
                  <a:lnTo>
                    <a:pt x="4129" y="3434"/>
                  </a:lnTo>
                  <a:lnTo>
                    <a:pt x="4467" y="3909"/>
                  </a:lnTo>
                  <a:lnTo>
                    <a:pt x="3912" y="4466"/>
                  </a:lnTo>
                  <a:lnTo>
                    <a:pt x="3437" y="4126"/>
                  </a:lnTo>
                  <a:lnTo>
                    <a:pt x="3342" y="4178"/>
                  </a:lnTo>
                  <a:lnTo>
                    <a:pt x="3245" y="4225"/>
                  </a:lnTo>
                  <a:lnTo>
                    <a:pt x="3147" y="4266"/>
                  </a:lnTo>
                  <a:lnTo>
                    <a:pt x="3045" y="4302"/>
                  </a:lnTo>
                  <a:lnTo>
                    <a:pt x="2943" y="4332"/>
                  </a:lnTo>
                  <a:lnTo>
                    <a:pt x="2847" y="4906"/>
                  </a:lnTo>
                  <a:lnTo>
                    <a:pt x="2060" y="4906"/>
                  </a:lnTo>
                  <a:lnTo>
                    <a:pt x="1965" y="4332"/>
                  </a:lnTo>
                  <a:lnTo>
                    <a:pt x="1862" y="4302"/>
                  </a:lnTo>
                  <a:lnTo>
                    <a:pt x="1761" y="4266"/>
                  </a:lnTo>
                  <a:lnTo>
                    <a:pt x="1663" y="4225"/>
                  </a:lnTo>
                  <a:lnTo>
                    <a:pt x="1566" y="4178"/>
                  </a:lnTo>
                  <a:lnTo>
                    <a:pt x="1472" y="4126"/>
                  </a:lnTo>
                  <a:lnTo>
                    <a:pt x="997" y="4466"/>
                  </a:lnTo>
                  <a:lnTo>
                    <a:pt x="441" y="3909"/>
                  </a:lnTo>
                  <a:lnTo>
                    <a:pt x="778" y="3434"/>
                  </a:lnTo>
                  <a:lnTo>
                    <a:pt x="728" y="3341"/>
                  </a:lnTo>
                  <a:lnTo>
                    <a:pt x="680" y="3244"/>
                  </a:lnTo>
                  <a:lnTo>
                    <a:pt x="640" y="3146"/>
                  </a:lnTo>
                  <a:lnTo>
                    <a:pt x="604" y="3045"/>
                  </a:lnTo>
                  <a:lnTo>
                    <a:pt x="575" y="2942"/>
                  </a:lnTo>
                  <a:lnTo>
                    <a:pt x="0" y="2845"/>
                  </a:lnTo>
                  <a:lnTo>
                    <a:pt x="0" y="2060"/>
                  </a:lnTo>
                  <a:lnTo>
                    <a:pt x="575" y="1963"/>
                  </a:lnTo>
                  <a:lnTo>
                    <a:pt x="613" y="1835"/>
                  </a:lnTo>
                  <a:lnTo>
                    <a:pt x="659" y="1710"/>
                  </a:lnTo>
                  <a:lnTo>
                    <a:pt x="714" y="1590"/>
                  </a:lnTo>
                  <a:lnTo>
                    <a:pt x="778" y="1470"/>
                  </a:lnTo>
                  <a:lnTo>
                    <a:pt x="441" y="996"/>
                  </a:lnTo>
                  <a:lnTo>
                    <a:pt x="997" y="441"/>
                  </a:lnTo>
                  <a:lnTo>
                    <a:pt x="1472" y="779"/>
                  </a:lnTo>
                  <a:lnTo>
                    <a:pt x="1566" y="727"/>
                  </a:lnTo>
                  <a:lnTo>
                    <a:pt x="1663" y="680"/>
                  </a:lnTo>
                  <a:lnTo>
                    <a:pt x="1761" y="640"/>
                  </a:lnTo>
                  <a:lnTo>
                    <a:pt x="1862" y="605"/>
                  </a:lnTo>
                  <a:lnTo>
                    <a:pt x="1965" y="575"/>
                  </a:lnTo>
                  <a:lnTo>
                    <a:pt x="20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65" name="Shape 8265"/>
            <p:cNvSpPr/>
            <p:nvPr/>
          </p:nvSpPr>
          <p:spPr>
            <a:xfrm>
              <a:off x="7999" y="780"/>
              <a:ext cx="563" cy="1007"/>
            </a:xfrm>
            <a:custGeom>
              <a:avLst/>
              <a:gdLst/>
              <a:ahLst/>
              <a:cxnLst/>
              <a:rect l="0" t="0" r="0" b="0"/>
              <a:pathLst>
                <a:path w="1125" h="2013" extrusionOk="0">
                  <a:moveTo>
                    <a:pt x="1125" y="0"/>
                  </a:moveTo>
                  <a:lnTo>
                    <a:pt x="1125" y="1180"/>
                  </a:lnTo>
                  <a:lnTo>
                    <a:pt x="291" y="2013"/>
                  </a:lnTo>
                  <a:lnTo>
                    <a:pt x="233" y="1939"/>
                  </a:lnTo>
                  <a:lnTo>
                    <a:pt x="181" y="1861"/>
                  </a:lnTo>
                  <a:lnTo>
                    <a:pt x="135" y="1779"/>
                  </a:lnTo>
                  <a:lnTo>
                    <a:pt x="95" y="1695"/>
                  </a:lnTo>
                  <a:lnTo>
                    <a:pt x="62" y="1605"/>
                  </a:lnTo>
                  <a:lnTo>
                    <a:pt x="35" y="1513"/>
                  </a:lnTo>
                  <a:lnTo>
                    <a:pt x="16" y="1418"/>
                  </a:lnTo>
                  <a:lnTo>
                    <a:pt x="4" y="1321"/>
                  </a:lnTo>
                  <a:lnTo>
                    <a:pt x="0" y="1221"/>
                  </a:lnTo>
                  <a:lnTo>
                    <a:pt x="4" y="1116"/>
                  </a:lnTo>
                  <a:lnTo>
                    <a:pt x="17" y="1013"/>
                  </a:lnTo>
                  <a:lnTo>
                    <a:pt x="40" y="912"/>
                  </a:lnTo>
                  <a:lnTo>
                    <a:pt x="69" y="815"/>
                  </a:lnTo>
                  <a:lnTo>
                    <a:pt x="107" y="722"/>
                  </a:lnTo>
                  <a:lnTo>
                    <a:pt x="151" y="631"/>
                  </a:lnTo>
                  <a:lnTo>
                    <a:pt x="203" y="546"/>
                  </a:lnTo>
                  <a:lnTo>
                    <a:pt x="261" y="466"/>
                  </a:lnTo>
                  <a:lnTo>
                    <a:pt x="327" y="390"/>
                  </a:lnTo>
                  <a:lnTo>
                    <a:pt x="397" y="320"/>
                  </a:lnTo>
                  <a:lnTo>
                    <a:pt x="473" y="256"/>
                  </a:lnTo>
                  <a:lnTo>
                    <a:pt x="553" y="198"/>
                  </a:lnTo>
                  <a:lnTo>
                    <a:pt x="640" y="146"/>
                  </a:lnTo>
                  <a:lnTo>
                    <a:pt x="729" y="101"/>
                  </a:lnTo>
                  <a:lnTo>
                    <a:pt x="823" y="64"/>
                  </a:lnTo>
                  <a:lnTo>
                    <a:pt x="921" y="34"/>
                  </a:lnTo>
                  <a:lnTo>
                    <a:pt x="1021" y="13"/>
                  </a:lnTo>
                  <a:lnTo>
                    <a:pt x="1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66" name="Shape 8266"/>
            <p:cNvSpPr/>
            <p:nvPr/>
          </p:nvSpPr>
          <p:spPr>
            <a:xfrm>
              <a:off x="8664" y="780"/>
              <a:ext cx="560" cy="560"/>
            </a:xfrm>
            <a:custGeom>
              <a:avLst/>
              <a:gdLst/>
              <a:ahLst/>
              <a:cxnLst/>
              <a:rect l="0" t="0" r="0" b="0"/>
              <a:pathLst>
                <a:path w="1121" h="1119" extrusionOk="0">
                  <a:moveTo>
                    <a:pt x="0" y="0"/>
                  </a:moveTo>
                  <a:lnTo>
                    <a:pt x="104" y="13"/>
                  </a:lnTo>
                  <a:lnTo>
                    <a:pt x="205" y="36"/>
                  </a:lnTo>
                  <a:lnTo>
                    <a:pt x="302" y="64"/>
                  </a:lnTo>
                  <a:lnTo>
                    <a:pt x="396" y="103"/>
                  </a:lnTo>
                  <a:lnTo>
                    <a:pt x="486" y="147"/>
                  </a:lnTo>
                  <a:lnTo>
                    <a:pt x="571" y="198"/>
                  </a:lnTo>
                  <a:lnTo>
                    <a:pt x="653" y="256"/>
                  </a:lnTo>
                  <a:lnTo>
                    <a:pt x="729" y="321"/>
                  </a:lnTo>
                  <a:lnTo>
                    <a:pt x="799" y="391"/>
                  </a:lnTo>
                  <a:lnTo>
                    <a:pt x="863" y="467"/>
                  </a:lnTo>
                  <a:lnTo>
                    <a:pt x="923" y="547"/>
                  </a:lnTo>
                  <a:lnTo>
                    <a:pt x="973" y="634"/>
                  </a:lnTo>
                  <a:lnTo>
                    <a:pt x="1018" y="723"/>
                  </a:lnTo>
                  <a:lnTo>
                    <a:pt x="1055" y="817"/>
                  </a:lnTo>
                  <a:lnTo>
                    <a:pt x="1085" y="915"/>
                  </a:lnTo>
                  <a:lnTo>
                    <a:pt x="1107" y="1016"/>
                  </a:lnTo>
                  <a:lnTo>
                    <a:pt x="1121" y="1119"/>
                  </a:lnTo>
                  <a:lnTo>
                    <a:pt x="0" y="111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67" name="Shape 8267"/>
          <p:cNvGrpSpPr/>
          <p:nvPr/>
        </p:nvGrpSpPr>
        <p:grpSpPr>
          <a:xfrm>
            <a:off x="7960177" y="1273387"/>
            <a:ext cx="232541" cy="286172"/>
            <a:chOff x="1472" y="1404"/>
            <a:chExt cx="1678" cy="2065"/>
          </a:xfrm>
        </p:grpSpPr>
        <p:sp>
          <p:nvSpPr>
            <p:cNvPr id="8268" name="Shape 8268"/>
            <p:cNvSpPr/>
            <p:nvPr/>
          </p:nvSpPr>
          <p:spPr>
            <a:xfrm>
              <a:off x="1472" y="1404"/>
              <a:ext cx="1678" cy="2065"/>
            </a:xfrm>
            <a:custGeom>
              <a:avLst/>
              <a:gdLst/>
              <a:ahLst/>
              <a:cxnLst/>
              <a:rect l="0" t="0" r="0" b="0"/>
              <a:pathLst>
                <a:path w="3355" h="4129" extrusionOk="0">
                  <a:moveTo>
                    <a:pt x="341" y="1186"/>
                  </a:moveTo>
                  <a:lnTo>
                    <a:pt x="320" y="1189"/>
                  </a:lnTo>
                  <a:lnTo>
                    <a:pt x="300" y="1199"/>
                  </a:lnTo>
                  <a:lnTo>
                    <a:pt x="286" y="1214"/>
                  </a:lnTo>
                  <a:lnTo>
                    <a:pt x="276" y="1233"/>
                  </a:lnTo>
                  <a:lnTo>
                    <a:pt x="272" y="1255"/>
                  </a:lnTo>
                  <a:lnTo>
                    <a:pt x="272" y="3788"/>
                  </a:lnTo>
                  <a:lnTo>
                    <a:pt x="276" y="3809"/>
                  </a:lnTo>
                  <a:lnTo>
                    <a:pt x="286" y="3828"/>
                  </a:lnTo>
                  <a:lnTo>
                    <a:pt x="300" y="3843"/>
                  </a:lnTo>
                  <a:lnTo>
                    <a:pt x="320" y="3853"/>
                  </a:lnTo>
                  <a:lnTo>
                    <a:pt x="341" y="3857"/>
                  </a:lnTo>
                  <a:lnTo>
                    <a:pt x="2101" y="3857"/>
                  </a:lnTo>
                  <a:lnTo>
                    <a:pt x="2122" y="3853"/>
                  </a:lnTo>
                  <a:lnTo>
                    <a:pt x="2141" y="3843"/>
                  </a:lnTo>
                  <a:lnTo>
                    <a:pt x="2156" y="3828"/>
                  </a:lnTo>
                  <a:lnTo>
                    <a:pt x="2166" y="3809"/>
                  </a:lnTo>
                  <a:lnTo>
                    <a:pt x="2170" y="3788"/>
                  </a:lnTo>
                  <a:lnTo>
                    <a:pt x="2170" y="1255"/>
                  </a:lnTo>
                  <a:lnTo>
                    <a:pt x="2166" y="1233"/>
                  </a:lnTo>
                  <a:lnTo>
                    <a:pt x="2156" y="1214"/>
                  </a:lnTo>
                  <a:lnTo>
                    <a:pt x="2141" y="1199"/>
                  </a:lnTo>
                  <a:lnTo>
                    <a:pt x="2122" y="1189"/>
                  </a:lnTo>
                  <a:lnTo>
                    <a:pt x="2101" y="1186"/>
                  </a:lnTo>
                  <a:lnTo>
                    <a:pt x="341" y="1186"/>
                  </a:lnTo>
                  <a:close/>
                  <a:moveTo>
                    <a:pt x="798" y="729"/>
                  </a:moveTo>
                  <a:lnTo>
                    <a:pt x="777" y="733"/>
                  </a:lnTo>
                  <a:lnTo>
                    <a:pt x="756" y="741"/>
                  </a:lnTo>
                  <a:lnTo>
                    <a:pt x="743" y="756"/>
                  </a:lnTo>
                  <a:lnTo>
                    <a:pt x="733" y="775"/>
                  </a:lnTo>
                  <a:lnTo>
                    <a:pt x="729" y="798"/>
                  </a:lnTo>
                  <a:lnTo>
                    <a:pt x="729" y="913"/>
                  </a:lnTo>
                  <a:lnTo>
                    <a:pt x="2101" y="913"/>
                  </a:lnTo>
                  <a:lnTo>
                    <a:pt x="2151" y="917"/>
                  </a:lnTo>
                  <a:lnTo>
                    <a:pt x="2198" y="928"/>
                  </a:lnTo>
                  <a:lnTo>
                    <a:pt x="2245" y="946"/>
                  </a:lnTo>
                  <a:lnTo>
                    <a:pt x="2286" y="968"/>
                  </a:lnTo>
                  <a:lnTo>
                    <a:pt x="2324" y="997"/>
                  </a:lnTo>
                  <a:lnTo>
                    <a:pt x="2358" y="1031"/>
                  </a:lnTo>
                  <a:lnTo>
                    <a:pt x="2387" y="1069"/>
                  </a:lnTo>
                  <a:lnTo>
                    <a:pt x="2409" y="1112"/>
                  </a:lnTo>
                  <a:lnTo>
                    <a:pt x="2427" y="1157"/>
                  </a:lnTo>
                  <a:lnTo>
                    <a:pt x="2438" y="1204"/>
                  </a:lnTo>
                  <a:lnTo>
                    <a:pt x="2442" y="1255"/>
                  </a:lnTo>
                  <a:lnTo>
                    <a:pt x="2442" y="3400"/>
                  </a:lnTo>
                  <a:lnTo>
                    <a:pt x="2557" y="3400"/>
                  </a:lnTo>
                  <a:lnTo>
                    <a:pt x="2579" y="3396"/>
                  </a:lnTo>
                  <a:lnTo>
                    <a:pt x="2597" y="3386"/>
                  </a:lnTo>
                  <a:lnTo>
                    <a:pt x="2613" y="3371"/>
                  </a:lnTo>
                  <a:lnTo>
                    <a:pt x="2623" y="3352"/>
                  </a:lnTo>
                  <a:lnTo>
                    <a:pt x="2626" y="3331"/>
                  </a:lnTo>
                  <a:lnTo>
                    <a:pt x="2626" y="798"/>
                  </a:lnTo>
                  <a:lnTo>
                    <a:pt x="2623" y="775"/>
                  </a:lnTo>
                  <a:lnTo>
                    <a:pt x="2613" y="756"/>
                  </a:lnTo>
                  <a:lnTo>
                    <a:pt x="2597" y="741"/>
                  </a:lnTo>
                  <a:lnTo>
                    <a:pt x="2579" y="733"/>
                  </a:lnTo>
                  <a:lnTo>
                    <a:pt x="2557" y="729"/>
                  </a:lnTo>
                  <a:lnTo>
                    <a:pt x="798" y="729"/>
                  </a:lnTo>
                  <a:close/>
                  <a:moveTo>
                    <a:pt x="1255" y="272"/>
                  </a:moveTo>
                  <a:lnTo>
                    <a:pt x="1233" y="276"/>
                  </a:lnTo>
                  <a:lnTo>
                    <a:pt x="1215" y="284"/>
                  </a:lnTo>
                  <a:lnTo>
                    <a:pt x="1199" y="299"/>
                  </a:lnTo>
                  <a:lnTo>
                    <a:pt x="1189" y="318"/>
                  </a:lnTo>
                  <a:lnTo>
                    <a:pt x="1186" y="341"/>
                  </a:lnTo>
                  <a:lnTo>
                    <a:pt x="1186" y="456"/>
                  </a:lnTo>
                  <a:lnTo>
                    <a:pt x="2557" y="456"/>
                  </a:lnTo>
                  <a:lnTo>
                    <a:pt x="2608" y="460"/>
                  </a:lnTo>
                  <a:lnTo>
                    <a:pt x="2656" y="471"/>
                  </a:lnTo>
                  <a:lnTo>
                    <a:pt x="2702" y="488"/>
                  </a:lnTo>
                  <a:lnTo>
                    <a:pt x="2743" y="512"/>
                  </a:lnTo>
                  <a:lnTo>
                    <a:pt x="2781" y="540"/>
                  </a:lnTo>
                  <a:lnTo>
                    <a:pt x="2815" y="574"/>
                  </a:lnTo>
                  <a:lnTo>
                    <a:pt x="2843" y="612"/>
                  </a:lnTo>
                  <a:lnTo>
                    <a:pt x="2867" y="653"/>
                  </a:lnTo>
                  <a:lnTo>
                    <a:pt x="2884" y="699"/>
                  </a:lnTo>
                  <a:lnTo>
                    <a:pt x="2895" y="748"/>
                  </a:lnTo>
                  <a:lnTo>
                    <a:pt x="2899" y="798"/>
                  </a:lnTo>
                  <a:lnTo>
                    <a:pt x="2899" y="2943"/>
                  </a:lnTo>
                  <a:lnTo>
                    <a:pt x="3014" y="2943"/>
                  </a:lnTo>
                  <a:lnTo>
                    <a:pt x="3037" y="2939"/>
                  </a:lnTo>
                  <a:lnTo>
                    <a:pt x="3056" y="2929"/>
                  </a:lnTo>
                  <a:lnTo>
                    <a:pt x="3069" y="2914"/>
                  </a:lnTo>
                  <a:lnTo>
                    <a:pt x="3079" y="2895"/>
                  </a:lnTo>
                  <a:lnTo>
                    <a:pt x="3083" y="2874"/>
                  </a:lnTo>
                  <a:lnTo>
                    <a:pt x="3083" y="341"/>
                  </a:lnTo>
                  <a:lnTo>
                    <a:pt x="3079" y="318"/>
                  </a:lnTo>
                  <a:lnTo>
                    <a:pt x="3069" y="299"/>
                  </a:lnTo>
                  <a:lnTo>
                    <a:pt x="3056" y="284"/>
                  </a:lnTo>
                  <a:lnTo>
                    <a:pt x="3037" y="276"/>
                  </a:lnTo>
                  <a:lnTo>
                    <a:pt x="3014" y="272"/>
                  </a:lnTo>
                  <a:lnTo>
                    <a:pt x="1255" y="272"/>
                  </a:lnTo>
                  <a:close/>
                  <a:moveTo>
                    <a:pt x="1255" y="0"/>
                  </a:moveTo>
                  <a:lnTo>
                    <a:pt x="3014" y="0"/>
                  </a:lnTo>
                  <a:lnTo>
                    <a:pt x="3064" y="3"/>
                  </a:lnTo>
                  <a:lnTo>
                    <a:pt x="3113" y="15"/>
                  </a:lnTo>
                  <a:lnTo>
                    <a:pt x="3158" y="31"/>
                  </a:lnTo>
                  <a:lnTo>
                    <a:pt x="3200" y="55"/>
                  </a:lnTo>
                  <a:lnTo>
                    <a:pt x="3238" y="84"/>
                  </a:lnTo>
                  <a:lnTo>
                    <a:pt x="3271" y="117"/>
                  </a:lnTo>
                  <a:lnTo>
                    <a:pt x="3300" y="155"/>
                  </a:lnTo>
                  <a:lnTo>
                    <a:pt x="3324" y="197"/>
                  </a:lnTo>
                  <a:lnTo>
                    <a:pt x="3340" y="242"/>
                  </a:lnTo>
                  <a:lnTo>
                    <a:pt x="3352" y="291"/>
                  </a:lnTo>
                  <a:lnTo>
                    <a:pt x="3355" y="341"/>
                  </a:lnTo>
                  <a:lnTo>
                    <a:pt x="3355" y="2874"/>
                  </a:lnTo>
                  <a:lnTo>
                    <a:pt x="3352" y="2924"/>
                  </a:lnTo>
                  <a:lnTo>
                    <a:pt x="3340" y="2972"/>
                  </a:lnTo>
                  <a:lnTo>
                    <a:pt x="3324" y="3017"/>
                  </a:lnTo>
                  <a:lnTo>
                    <a:pt x="3300" y="3060"/>
                  </a:lnTo>
                  <a:lnTo>
                    <a:pt x="3271" y="3097"/>
                  </a:lnTo>
                  <a:lnTo>
                    <a:pt x="3238" y="3131"/>
                  </a:lnTo>
                  <a:lnTo>
                    <a:pt x="3200" y="3160"/>
                  </a:lnTo>
                  <a:lnTo>
                    <a:pt x="3158" y="3183"/>
                  </a:lnTo>
                  <a:lnTo>
                    <a:pt x="3113" y="3200"/>
                  </a:lnTo>
                  <a:lnTo>
                    <a:pt x="3064" y="3211"/>
                  </a:lnTo>
                  <a:lnTo>
                    <a:pt x="3014" y="3215"/>
                  </a:lnTo>
                  <a:lnTo>
                    <a:pt x="2899" y="3215"/>
                  </a:lnTo>
                  <a:lnTo>
                    <a:pt x="2899" y="3331"/>
                  </a:lnTo>
                  <a:lnTo>
                    <a:pt x="2895" y="3381"/>
                  </a:lnTo>
                  <a:lnTo>
                    <a:pt x="2884" y="3429"/>
                  </a:lnTo>
                  <a:lnTo>
                    <a:pt x="2867" y="3474"/>
                  </a:lnTo>
                  <a:lnTo>
                    <a:pt x="2843" y="3516"/>
                  </a:lnTo>
                  <a:lnTo>
                    <a:pt x="2815" y="3554"/>
                  </a:lnTo>
                  <a:lnTo>
                    <a:pt x="2781" y="3588"/>
                  </a:lnTo>
                  <a:lnTo>
                    <a:pt x="2743" y="3617"/>
                  </a:lnTo>
                  <a:lnTo>
                    <a:pt x="2702" y="3639"/>
                  </a:lnTo>
                  <a:lnTo>
                    <a:pt x="2656" y="3657"/>
                  </a:lnTo>
                  <a:lnTo>
                    <a:pt x="2608" y="3668"/>
                  </a:lnTo>
                  <a:lnTo>
                    <a:pt x="2557" y="3672"/>
                  </a:lnTo>
                  <a:lnTo>
                    <a:pt x="2442" y="3672"/>
                  </a:lnTo>
                  <a:lnTo>
                    <a:pt x="2442" y="3788"/>
                  </a:lnTo>
                  <a:lnTo>
                    <a:pt x="2438" y="3838"/>
                  </a:lnTo>
                  <a:lnTo>
                    <a:pt x="2427" y="3885"/>
                  </a:lnTo>
                  <a:lnTo>
                    <a:pt x="2409" y="3932"/>
                  </a:lnTo>
                  <a:lnTo>
                    <a:pt x="2387" y="3973"/>
                  </a:lnTo>
                  <a:lnTo>
                    <a:pt x="2358" y="4011"/>
                  </a:lnTo>
                  <a:lnTo>
                    <a:pt x="2324" y="4045"/>
                  </a:lnTo>
                  <a:lnTo>
                    <a:pt x="2286" y="4074"/>
                  </a:lnTo>
                  <a:lnTo>
                    <a:pt x="2245" y="4096"/>
                  </a:lnTo>
                  <a:lnTo>
                    <a:pt x="2198" y="4114"/>
                  </a:lnTo>
                  <a:lnTo>
                    <a:pt x="2151" y="4125"/>
                  </a:lnTo>
                  <a:lnTo>
                    <a:pt x="2101" y="4129"/>
                  </a:lnTo>
                  <a:lnTo>
                    <a:pt x="341" y="4129"/>
                  </a:lnTo>
                  <a:lnTo>
                    <a:pt x="291" y="4125"/>
                  </a:lnTo>
                  <a:lnTo>
                    <a:pt x="242" y="4114"/>
                  </a:lnTo>
                  <a:lnTo>
                    <a:pt x="197" y="4096"/>
                  </a:lnTo>
                  <a:lnTo>
                    <a:pt x="155" y="4074"/>
                  </a:lnTo>
                  <a:lnTo>
                    <a:pt x="118" y="4045"/>
                  </a:lnTo>
                  <a:lnTo>
                    <a:pt x="84" y="4011"/>
                  </a:lnTo>
                  <a:lnTo>
                    <a:pt x="55" y="3973"/>
                  </a:lnTo>
                  <a:lnTo>
                    <a:pt x="31" y="3932"/>
                  </a:lnTo>
                  <a:lnTo>
                    <a:pt x="15" y="3885"/>
                  </a:lnTo>
                  <a:lnTo>
                    <a:pt x="4" y="3838"/>
                  </a:lnTo>
                  <a:lnTo>
                    <a:pt x="0" y="3788"/>
                  </a:lnTo>
                  <a:lnTo>
                    <a:pt x="0" y="1255"/>
                  </a:lnTo>
                  <a:lnTo>
                    <a:pt x="4" y="1204"/>
                  </a:lnTo>
                  <a:lnTo>
                    <a:pt x="15" y="1157"/>
                  </a:lnTo>
                  <a:lnTo>
                    <a:pt x="31" y="1112"/>
                  </a:lnTo>
                  <a:lnTo>
                    <a:pt x="55" y="1069"/>
                  </a:lnTo>
                  <a:lnTo>
                    <a:pt x="84" y="1031"/>
                  </a:lnTo>
                  <a:lnTo>
                    <a:pt x="118" y="997"/>
                  </a:lnTo>
                  <a:lnTo>
                    <a:pt x="155" y="968"/>
                  </a:lnTo>
                  <a:lnTo>
                    <a:pt x="197" y="946"/>
                  </a:lnTo>
                  <a:lnTo>
                    <a:pt x="242" y="928"/>
                  </a:lnTo>
                  <a:lnTo>
                    <a:pt x="291" y="917"/>
                  </a:lnTo>
                  <a:lnTo>
                    <a:pt x="341" y="913"/>
                  </a:lnTo>
                  <a:lnTo>
                    <a:pt x="457" y="913"/>
                  </a:lnTo>
                  <a:lnTo>
                    <a:pt x="457" y="798"/>
                  </a:lnTo>
                  <a:lnTo>
                    <a:pt x="460" y="748"/>
                  </a:lnTo>
                  <a:lnTo>
                    <a:pt x="472" y="699"/>
                  </a:lnTo>
                  <a:lnTo>
                    <a:pt x="488" y="653"/>
                  </a:lnTo>
                  <a:lnTo>
                    <a:pt x="512" y="612"/>
                  </a:lnTo>
                  <a:lnTo>
                    <a:pt x="541" y="574"/>
                  </a:lnTo>
                  <a:lnTo>
                    <a:pt x="575" y="540"/>
                  </a:lnTo>
                  <a:lnTo>
                    <a:pt x="612" y="512"/>
                  </a:lnTo>
                  <a:lnTo>
                    <a:pt x="654" y="488"/>
                  </a:lnTo>
                  <a:lnTo>
                    <a:pt x="699" y="471"/>
                  </a:lnTo>
                  <a:lnTo>
                    <a:pt x="748" y="460"/>
                  </a:lnTo>
                  <a:lnTo>
                    <a:pt x="798" y="456"/>
                  </a:lnTo>
                  <a:lnTo>
                    <a:pt x="913" y="456"/>
                  </a:lnTo>
                  <a:lnTo>
                    <a:pt x="913" y="341"/>
                  </a:lnTo>
                  <a:lnTo>
                    <a:pt x="917" y="291"/>
                  </a:lnTo>
                  <a:lnTo>
                    <a:pt x="928" y="242"/>
                  </a:lnTo>
                  <a:lnTo>
                    <a:pt x="946" y="197"/>
                  </a:lnTo>
                  <a:lnTo>
                    <a:pt x="969" y="155"/>
                  </a:lnTo>
                  <a:lnTo>
                    <a:pt x="997" y="117"/>
                  </a:lnTo>
                  <a:lnTo>
                    <a:pt x="1031" y="84"/>
                  </a:lnTo>
                  <a:lnTo>
                    <a:pt x="1069" y="55"/>
                  </a:lnTo>
                  <a:lnTo>
                    <a:pt x="1112" y="31"/>
                  </a:lnTo>
                  <a:lnTo>
                    <a:pt x="1157" y="15"/>
                  </a:lnTo>
                  <a:lnTo>
                    <a:pt x="1204" y="3"/>
                  </a:lnTo>
                  <a:lnTo>
                    <a:pt x="1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69" name="Shape 8269"/>
            <p:cNvSpPr/>
            <p:nvPr/>
          </p:nvSpPr>
          <p:spPr>
            <a:xfrm>
              <a:off x="1784" y="2216"/>
              <a:ext cx="490" cy="137"/>
            </a:xfrm>
            <a:custGeom>
              <a:avLst/>
              <a:gdLst/>
              <a:ahLst/>
              <a:cxnLst/>
              <a:rect l="0" t="0" r="0" b="0"/>
              <a:pathLst>
                <a:path w="980" h="272" extrusionOk="0">
                  <a:moveTo>
                    <a:pt x="136" y="0"/>
                  </a:moveTo>
                  <a:lnTo>
                    <a:pt x="844" y="0"/>
                  </a:lnTo>
                  <a:lnTo>
                    <a:pt x="875" y="3"/>
                  </a:lnTo>
                  <a:lnTo>
                    <a:pt x="904" y="13"/>
                  </a:lnTo>
                  <a:lnTo>
                    <a:pt x="929" y="30"/>
                  </a:lnTo>
                  <a:lnTo>
                    <a:pt x="950" y="51"/>
                  </a:lnTo>
                  <a:lnTo>
                    <a:pt x="967" y="76"/>
                  </a:lnTo>
                  <a:lnTo>
                    <a:pt x="977" y="105"/>
                  </a:lnTo>
                  <a:lnTo>
                    <a:pt x="980" y="136"/>
                  </a:lnTo>
                  <a:lnTo>
                    <a:pt x="977" y="168"/>
                  </a:lnTo>
                  <a:lnTo>
                    <a:pt x="967" y="197"/>
                  </a:lnTo>
                  <a:lnTo>
                    <a:pt x="950" y="222"/>
                  </a:lnTo>
                  <a:lnTo>
                    <a:pt x="929" y="242"/>
                  </a:lnTo>
                  <a:lnTo>
                    <a:pt x="904" y="258"/>
                  </a:lnTo>
                  <a:lnTo>
                    <a:pt x="875" y="268"/>
                  </a:lnTo>
                  <a:lnTo>
                    <a:pt x="844" y="272"/>
                  </a:lnTo>
                  <a:lnTo>
                    <a:pt x="136" y="272"/>
                  </a:lnTo>
                  <a:lnTo>
                    <a:pt x="104" y="268"/>
                  </a:lnTo>
                  <a:lnTo>
                    <a:pt x="77" y="258"/>
                  </a:lnTo>
                  <a:lnTo>
                    <a:pt x="50" y="242"/>
                  </a:lnTo>
                  <a:lnTo>
                    <a:pt x="30" y="222"/>
                  </a:lnTo>
                  <a:lnTo>
                    <a:pt x="14" y="197"/>
                  </a:lnTo>
                  <a:lnTo>
                    <a:pt x="4" y="168"/>
                  </a:lnTo>
                  <a:lnTo>
                    <a:pt x="0" y="136"/>
                  </a:lnTo>
                  <a:lnTo>
                    <a:pt x="4" y="105"/>
                  </a:lnTo>
                  <a:lnTo>
                    <a:pt x="14" y="76"/>
                  </a:lnTo>
                  <a:lnTo>
                    <a:pt x="30" y="51"/>
                  </a:lnTo>
                  <a:lnTo>
                    <a:pt x="50" y="30"/>
                  </a:lnTo>
                  <a:lnTo>
                    <a:pt x="77" y="13"/>
                  </a:lnTo>
                  <a:lnTo>
                    <a:pt x="104" y="3"/>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0" name="Shape 8270"/>
            <p:cNvSpPr/>
            <p:nvPr/>
          </p:nvSpPr>
          <p:spPr>
            <a:xfrm>
              <a:off x="1784" y="2489"/>
              <a:ext cx="598" cy="136"/>
            </a:xfrm>
            <a:custGeom>
              <a:avLst/>
              <a:gdLst/>
              <a:ahLst/>
              <a:cxnLst/>
              <a:rect l="0" t="0" r="0" b="0"/>
              <a:pathLst>
                <a:path w="1197" h="273" extrusionOk="0">
                  <a:moveTo>
                    <a:pt x="136" y="0"/>
                  </a:moveTo>
                  <a:lnTo>
                    <a:pt x="1062" y="0"/>
                  </a:lnTo>
                  <a:lnTo>
                    <a:pt x="1093" y="4"/>
                  </a:lnTo>
                  <a:lnTo>
                    <a:pt x="1121" y="14"/>
                  </a:lnTo>
                  <a:lnTo>
                    <a:pt x="1147" y="31"/>
                  </a:lnTo>
                  <a:lnTo>
                    <a:pt x="1167" y="52"/>
                  </a:lnTo>
                  <a:lnTo>
                    <a:pt x="1184" y="77"/>
                  </a:lnTo>
                  <a:lnTo>
                    <a:pt x="1194" y="106"/>
                  </a:lnTo>
                  <a:lnTo>
                    <a:pt x="1197" y="137"/>
                  </a:lnTo>
                  <a:lnTo>
                    <a:pt x="1194" y="169"/>
                  </a:lnTo>
                  <a:lnTo>
                    <a:pt x="1184" y="196"/>
                  </a:lnTo>
                  <a:lnTo>
                    <a:pt x="1167" y="223"/>
                  </a:lnTo>
                  <a:lnTo>
                    <a:pt x="1147" y="243"/>
                  </a:lnTo>
                  <a:lnTo>
                    <a:pt x="1121" y="259"/>
                  </a:lnTo>
                  <a:lnTo>
                    <a:pt x="1093" y="269"/>
                  </a:lnTo>
                  <a:lnTo>
                    <a:pt x="1062" y="273"/>
                  </a:lnTo>
                  <a:lnTo>
                    <a:pt x="136" y="273"/>
                  </a:lnTo>
                  <a:lnTo>
                    <a:pt x="104" y="269"/>
                  </a:lnTo>
                  <a:lnTo>
                    <a:pt x="77" y="259"/>
                  </a:lnTo>
                  <a:lnTo>
                    <a:pt x="50" y="243"/>
                  </a:lnTo>
                  <a:lnTo>
                    <a:pt x="30" y="223"/>
                  </a:lnTo>
                  <a:lnTo>
                    <a:pt x="14" y="196"/>
                  </a:lnTo>
                  <a:lnTo>
                    <a:pt x="4" y="169"/>
                  </a:lnTo>
                  <a:lnTo>
                    <a:pt x="0" y="137"/>
                  </a:lnTo>
                  <a:lnTo>
                    <a:pt x="4" y="106"/>
                  </a:lnTo>
                  <a:lnTo>
                    <a:pt x="14" y="77"/>
                  </a:lnTo>
                  <a:lnTo>
                    <a:pt x="30" y="52"/>
                  </a:lnTo>
                  <a:lnTo>
                    <a:pt x="50" y="31"/>
                  </a:lnTo>
                  <a:lnTo>
                    <a:pt x="77" y="14"/>
                  </a:lnTo>
                  <a:lnTo>
                    <a:pt x="104" y="4"/>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1" name="Shape 8271"/>
            <p:cNvSpPr/>
            <p:nvPr/>
          </p:nvSpPr>
          <p:spPr>
            <a:xfrm>
              <a:off x="1784" y="2761"/>
              <a:ext cx="598" cy="136"/>
            </a:xfrm>
            <a:custGeom>
              <a:avLst/>
              <a:gdLst/>
              <a:ahLst/>
              <a:cxnLst/>
              <a:rect l="0" t="0" r="0" b="0"/>
              <a:pathLst>
                <a:path w="1197" h="273" extrusionOk="0">
                  <a:moveTo>
                    <a:pt x="136" y="0"/>
                  </a:moveTo>
                  <a:lnTo>
                    <a:pt x="1062" y="0"/>
                  </a:lnTo>
                  <a:lnTo>
                    <a:pt x="1093" y="4"/>
                  </a:lnTo>
                  <a:lnTo>
                    <a:pt x="1121" y="14"/>
                  </a:lnTo>
                  <a:lnTo>
                    <a:pt x="1147" y="30"/>
                  </a:lnTo>
                  <a:lnTo>
                    <a:pt x="1167" y="52"/>
                  </a:lnTo>
                  <a:lnTo>
                    <a:pt x="1184" y="77"/>
                  </a:lnTo>
                  <a:lnTo>
                    <a:pt x="1194" y="106"/>
                  </a:lnTo>
                  <a:lnTo>
                    <a:pt x="1197" y="137"/>
                  </a:lnTo>
                  <a:lnTo>
                    <a:pt x="1194" y="167"/>
                  </a:lnTo>
                  <a:lnTo>
                    <a:pt x="1184" y="196"/>
                  </a:lnTo>
                  <a:lnTo>
                    <a:pt x="1167" y="221"/>
                  </a:lnTo>
                  <a:lnTo>
                    <a:pt x="1147" y="242"/>
                  </a:lnTo>
                  <a:lnTo>
                    <a:pt x="1121" y="259"/>
                  </a:lnTo>
                  <a:lnTo>
                    <a:pt x="1093" y="269"/>
                  </a:lnTo>
                  <a:lnTo>
                    <a:pt x="1062" y="273"/>
                  </a:lnTo>
                  <a:lnTo>
                    <a:pt x="136" y="273"/>
                  </a:lnTo>
                  <a:lnTo>
                    <a:pt x="104" y="269"/>
                  </a:lnTo>
                  <a:lnTo>
                    <a:pt x="77" y="259"/>
                  </a:lnTo>
                  <a:lnTo>
                    <a:pt x="50" y="242"/>
                  </a:lnTo>
                  <a:lnTo>
                    <a:pt x="30" y="221"/>
                  </a:lnTo>
                  <a:lnTo>
                    <a:pt x="14" y="196"/>
                  </a:lnTo>
                  <a:lnTo>
                    <a:pt x="4" y="167"/>
                  </a:lnTo>
                  <a:lnTo>
                    <a:pt x="0" y="137"/>
                  </a:lnTo>
                  <a:lnTo>
                    <a:pt x="4" y="106"/>
                  </a:lnTo>
                  <a:lnTo>
                    <a:pt x="14" y="77"/>
                  </a:lnTo>
                  <a:lnTo>
                    <a:pt x="30" y="52"/>
                  </a:lnTo>
                  <a:lnTo>
                    <a:pt x="50" y="30"/>
                  </a:lnTo>
                  <a:lnTo>
                    <a:pt x="77" y="14"/>
                  </a:lnTo>
                  <a:lnTo>
                    <a:pt x="104" y="4"/>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2" name="Shape 8272"/>
            <p:cNvSpPr/>
            <p:nvPr/>
          </p:nvSpPr>
          <p:spPr>
            <a:xfrm>
              <a:off x="1784" y="3033"/>
              <a:ext cx="598" cy="137"/>
            </a:xfrm>
            <a:custGeom>
              <a:avLst/>
              <a:gdLst/>
              <a:ahLst/>
              <a:cxnLst/>
              <a:rect l="0" t="0" r="0" b="0"/>
              <a:pathLst>
                <a:path w="1197" h="272" extrusionOk="0">
                  <a:moveTo>
                    <a:pt x="136" y="0"/>
                  </a:moveTo>
                  <a:lnTo>
                    <a:pt x="1062" y="0"/>
                  </a:lnTo>
                  <a:lnTo>
                    <a:pt x="1093" y="4"/>
                  </a:lnTo>
                  <a:lnTo>
                    <a:pt x="1121" y="14"/>
                  </a:lnTo>
                  <a:lnTo>
                    <a:pt x="1147" y="30"/>
                  </a:lnTo>
                  <a:lnTo>
                    <a:pt x="1167" y="50"/>
                  </a:lnTo>
                  <a:lnTo>
                    <a:pt x="1184" y="76"/>
                  </a:lnTo>
                  <a:lnTo>
                    <a:pt x="1194" y="104"/>
                  </a:lnTo>
                  <a:lnTo>
                    <a:pt x="1197" y="135"/>
                  </a:lnTo>
                  <a:lnTo>
                    <a:pt x="1194" y="167"/>
                  </a:lnTo>
                  <a:lnTo>
                    <a:pt x="1184" y="196"/>
                  </a:lnTo>
                  <a:lnTo>
                    <a:pt x="1167" y="221"/>
                  </a:lnTo>
                  <a:lnTo>
                    <a:pt x="1147" y="242"/>
                  </a:lnTo>
                  <a:lnTo>
                    <a:pt x="1121" y="258"/>
                  </a:lnTo>
                  <a:lnTo>
                    <a:pt x="1093" y="268"/>
                  </a:lnTo>
                  <a:lnTo>
                    <a:pt x="1062" y="272"/>
                  </a:lnTo>
                  <a:lnTo>
                    <a:pt x="136" y="272"/>
                  </a:lnTo>
                  <a:lnTo>
                    <a:pt x="104" y="268"/>
                  </a:lnTo>
                  <a:lnTo>
                    <a:pt x="77" y="258"/>
                  </a:lnTo>
                  <a:lnTo>
                    <a:pt x="50" y="242"/>
                  </a:lnTo>
                  <a:lnTo>
                    <a:pt x="30" y="221"/>
                  </a:lnTo>
                  <a:lnTo>
                    <a:pt x="14" y="196"/>
                  </a:lnTo>
                  <a:lnTo>
                    <a:pt x="4" y="167"/>
                  </a:lnTo>
                  <a:lnTo>
                    <a:pt x="0" y="135"/>
                  </a:lnTo>
                  <a:lnTo>
                    <a:pt x="4" y="104"/>
                  </a:lnTo>
                  <a:lnTo>
                    <a:pt x="14" y="76"/>
                  </a:lnTo>
                  <a:lnTo>
                    <a:pt x="30" y="50"/>
                  </a:lnTo>
                  <a:lnTo>
                    <a:pt x="50" y="30"/>
                  </a:lnTo>
                  <a:lnTo>
                    <a:pt x="77" y="14"/>
                  </a:lnTo>
                  <a:lnTo>
                    <a:pt x="104" y="4"/>
                  </a:lnTo>
                  <a:lnTo>
                    <a:pt x="1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73" name="Shape 8273"/>
          <p:cNvGrpSpPr/>
          <p:nvPr/>
        </p:nvGrpSpPr>
        <p:grpSpPr>
          <a:xfrm>
            <a:off x="6891895" y="1308337"/>
            <a:ext cx="253532" cy="216273"/>
            <a:chOff x="808" y="1165"/>
            <a:chExt cx="2055" cy="1753"/>
          </a:xfrm>
        </p:grpSpPr>
        <p:sp>
          <p:nvSpPr>
            <p:cNvPr id="8274" name="Shape 8274"/>
            <p:cNvSpPr/>
            <p:nvPr/>
          </p:nvSpPr>
          <p:spPr>
            <a:xfrm>
              <a:off x="808" y="1858"/>
              <a:ext cx="1847" cy="1060"/>
            </a:xfrm>
            <a:custGeom>
              <a:avLst/>
              <a:gdLst/>
              <a:ahLst/>
              <a:cxnLst/>
              <a:rect l="0" t="0" r="0" b="0"/>
              <a:pathLst>
                <a:path w="3694" h="2119" extrusionOk="0">
                  <a:moveTo>
                    <a:pt x="588" y="0"/>
                  </a:moveTo>
                  <a:lnTo>
                    <a:pt x="615" y="2"/>
                  </a:lnTo>
                  <a:lnTo>
                    <a:pt x="641" y="11"/>
                  </a:lnTo>
                  <a:lnTo>
                    <a:pt x="666" y="23"/>
                  </a:lnTo>
                  <a:lnTo>
                    <a:pt x="689" y="42"/>
                  </a:lnTo>
                  <a:lnTo>
                    <a:pt x="1134" y="487"/>
                  </a:lnTo>
                  <a:lnTo>
                    <a:pt x="1152" y="509"/>
                  </a:lnTo>
                  <a:lnTo>
                    <a:pt x="1166" y="534"/>
                  </a:lnTo>
                  <a:lnTo>
                    <a:pt x="1173" y="560"/>
                  </a:lnTo>
                  <a:lnTo>
                    <a:pt x="1176" y="588"/>
                  </a:lnTo>
                  <a:lnTo>
                    <a:pt x="1173" y="615"/>
                  </a:lnTo>
                  <a:lnTo>
                    <a:pt x="1166" y="643"/>
                  </a:lnTo>
                  <a:lnTo>
                    <a:pt x="1152" y="668"/>
                  </a:lnTo>
                  <a:lnTo>
                    <a:pt x="1134" y="689"/>
                  </a:lnTo>
                  <a:lnTo>
                    <a:pt x="1113" y="707"/>
                  </a:lnTo>
                  <a:lnTo>
                    <a:pt x="1088" y="720"/>
                  </a:lnTo>
                  <a:lnTo>
                    <a:pt x="1062" y="728"/>
                  </a:lnTo>
                  <a:lnTo>
                    <a:pt x="1033" y="730"/>
                  </a:lnTo>
                  <a:lnTo>
                    <a:pt x="933" y="730"/>
                  </a:lnTo>
                  <a:lnTo>
                    <a:pt x="962" y="808"/>
                  </a:lnTo>
                  <a:lnTo>
                    <a:pt x="996" y="881"/>
                  </a:lnTo>
                  <a:lnTo>
                    <a:pt x="1033" y="951"/>
                  </a:lnTo>
                  <a:lnTo>
                    <a:pt x="1074" y="1018"/>
                  </a:lnTo>
                  <a:lnTo>
                    <a:pt x="1121" y="1079"/>
                  </a:lnTo>
                  <a:lnTo>
                    <a:pt x="1169" y="1136"/>
                  </a:lnTo>
                  <a:lnTo>
                    <a:pt x="1220" y="1190"/>
                  </a:lnTo>
                  <a:lnTo>
                    <a:pt x="1275" y="1240"/>
                  </a:lnTo>
                  <a:lnTo>
                    <a:pt x="1331" y="1286"/>
                  </a:lnTo>
                  <a:lnTo>
                    <a:pt x="1390" y="1328"/>
                  </a:lnTo>
                  <a:lnTo>
                    <a:pt x="1450" y="1367"/>
                  </a:lnTo>
                  <a:lnTo>
                    <a:pt x="1512" y="1402"/>
                  </a:lnTo>
                  <a:lnTo>
                    <a:pt x="1574" y="1433"/>
                  </a:lnTo>
                  <a:lnTo>
                    <a:pt x="1636" y="1461"/>
                  </a:lnTo>
                  <a:lnTo>
                    <a:pt x="1700" y="1485"/>
                  </a:lnTo>
                  <a:lnTo>
                    <a:pt x="1761" y="1503"/>
                  </a:lnTo>
                  <a:lnTo>
                    <a:pt x="1823" y="1520"/>
                  </a:lnTo>
                  <a:lnTo>
                    <a:pt x="1883" y="1533"/>
                  </a:lnTo>
                  <a:lnTo>
                    <a:pt x="1943" y="1542"/>
                  </a:lnTo>
                  <a:lnTo>
                    <a:pt x="2000" y="1547"/>
                  </a:lnTo>
                  <a:lnTo>
                    <a:pt x="2055" y="1548"/>
                  </a:lnTo>
                  <a:lnTo>
                    <a:pt x="2153" y="1545"/>
                  </a:lnTo>
                  <a:lnTo>
                    <a:pt x="2247" y="1533"/>
                  </a:lnTo>
                  <a:lnTo>
                    <a:pt x="2341" y="1515"/>
                  </a:lnTo>
                  <a:lnTo>
                    <a:pt x="2431" y="1487"/>
                  </a:lnTo>
                  <a:lnTo>
                    <a:pt x="2517" y="1455"/>
                  </a:lnTo>
                  <a:lnTo>
                    <a:pt x="2601" y="1415"/>
                  </a:lnTo>
                  <a:lnTo>
                    <a:pt x="2680" y="1370"/>
                  </a:lnTo>
                  <a:lnTo>
                    <a:pt x="2757" y="1317"/>
                  </a:lnTo>
                  <a:lnTo>
                    <a:pt x="2828" y="1260"/>
                  </a:lnTo>
                  <a:lnTo>
                    <a:pt x="2895" y="1197"/>
                  </a:lnTo>
                  <a:lnTo>
                    <a:pt x="2956" y="1130"/>
                  </a:lnTo>
                  <a:lnTo>
                    <a:pt x="3012" y="1059"/>
                  </a:lnTo>
                  <a:lnTo>
                    <a:pt x="3064" y="983"/>
                  </a:lnTo>
                  <a:lnTo>
                    <a:pt x="3108" y="901"/>
                  </a:lnTo>
                  <a:lnTo>
                    <a:pt x="3147" y="818"/>
                  </a:lnTo>
                  <a:lnTo>
                    <a:pt x="3221" y="890"/>
                  </a:lnTo>
                  <a:lnTo>
                    <a:pt x="3257" y="923"/>
                  </a:lnTo>
                  <a:lnTo>
                    <a:pt x="3296" y="951"/>
                  </a:lnTo>
                  <a:lnTo>
                    <a:pt x="3337" y="974"/>
                  </a:lnTo>
                  <a:lnTo>
                    <a:pt x="3381" y="991"/>
                  </a:lnTo>
                  <a:lnTo>
                    <a:pt x="3427" y="1005"/>
                  </a:lnTo>
                  <a:lnTo>
                    <a:pt x="3474" y="1013"/>
                  </a:lnTo>
                  <a:lnTo>
                    <a:pt x="3523" y="1016"/>
                  </a:lnTo>
                  <a:lnTo>
                    <a:pt x="3566" y="1014"/>
                  </a:lnTo>
                  <a:lnTo>
                    <a:pt x="3610" y="1006"/>
                  </a:lnTo>
                  <a:lnTo>
                    <a:pt x="3653" y="995"/>
                  </a:lnTo>
                  <a:lnTo>
                    <a:pt x="3694" y="979"/>
                  </a:lnTo>
                  <a:lnTo>
                    <a:pt x="3651" y="1082"/>
                  </a:lnTo>
                  <a:lnTo>
                    <a:pt x="3603" y="1182"/>
                  </a:lnTo>
                  <a:lnTo>
                    <a:pt x="3548" y="1279"/>
                  </a:lnTo>
                  <a:lnTo>
                    <a:pt x="3487" y="1371"/>
                  </a:lnTo>
                  <a:lnTo>
                    <a:pt x="3420" y="1460"/>
                  </a:lnTo>
                  <a:lnTo>
                    <a:pt x="3349" y="1543"/>
                  </a:lnTo>
                  <a:lnTo>
                    <a:pt x="3273" y="1622"/>
                  </a:lnTo>
                  <a:lnTo>
                    <a:pt x="3192" y="1697"/>
                  </a:lnTo>
                  <a:lnTo>
                    <a:pt x="3107" y="1766"/>
                  </a:lnTo>
                  <a:lnTo>
                    <a:pt x="3016" y="1829"/>
                  </a:lnTo>
                  <a:lnTo>
                    <a:pt x="2923" y="1887"/>
                  </a:lnTo>
                  <a:lnTo>
                    <a:pt x="2825" y="1939"/>
                  </a:lnTo>
                  <a:lnTo>
                    <a:pt x="2724" y="1985"/>
                  </a:lnTo>
                  <a:lnTo>
                    <a:pt x="2619" y="2025"/>
                  </a:lnTo>
                  <a:lnTo>
                    <a:pt x="2512" y="2058"/>
                  </a:lnTo>
                  <a:lnTo>
                    <a:pt x="2401" y="2084"/>
                  </a:lnTo>
                  <a:lnTo>
                    <a:pt x="2287" y="2103"/>
                  </a:lnTo>
                  <a:lnTo>
                    <a:pt x="2173" y="2114"/>
                  </a:lnTo>
                  <a:lnTo>
                    <a:pt x="2055" y="2119"/>
                  </a:lnTo>
                  <a:lnTo>
                    <a:pt x="1949" y="2117"/>
                  </a:lnTo>
                  <a:lnTo>
                    <a:pt x="1847" y="2108"/>
                  </a:lnTo>
                  <a:lnTo>
                    <a:pt x="1750" y="2095"/>
                  </a:lnTo>
                  <a:lnTo>
                    <a:pt x="1656" y="2078"/>
                  </a:lnTo>
                  <a:lnTo>
                    <a:pt x="1565" y="2057"/>
                  </a:lnTo>
                  <a:lnTo>
                    <a:pt x="1479" y="2032"/>
                  </a:lnTo>
                  <a:lnTo>
                    <a:pt x="1396" y="2002"/>
                  </a:lnTo>
                  <a:lnTo>
                    <a:pt x="1318" y="1968"/>
                  </a:lnTo>
                  <a:lnTo>
                    <a:pt x="1243" y="1932"/>
                  </a:lnTo>
                  <a:lnTo>
                    <a:pt x="1172" y="1893"/>
                  </a:lnTo>
                  <a:lnTo>
                    <a:pt x="1103" y="1851"/>
                  </a:lnTo>
                  <a:lnTo>
                    <a:pt x="1038" y="1806"/>
                  </a:lnTo>
                  <a:lnTo>
                    <a:pt x="977" y="1758"/>
                  </a:lnTo>
                  <a:lnTo>
                    <a:pt x="920" y="1709"/>
                  </a:lnTo>
                  <a:lnTo>
                    <a:pt x="865" y="1658"/>
                  </a:lnTo>
                  <a:lnTo>
                    <a:pt x="812" y="1606"/>
                  </a:lnTo>
                  <a:lnTo>
                    <a:pt x="764" y="1552"/>
                  </a:lnTo>
                  <a:lnTo>
                    <a:pt x="719" y="1497"/>
                  </a:lnTo>
                  <a:lnTo>
                    <a:pt x="675" y="1442"/>
                  </a:lnTo>
                  <a:lnTo>
                    <a:pt x="635" y="1386"/>
                  </a:lnTo>
                  <a:lnTo>
                    <a:pt x="599" y="1330"/>
                  </a:lnTo>
                  <a:lnTo>
                    <a:pt x="564" y="1274"/>
                  </a:lnTo>
                  <a:lnTo>
                    <a:pt x="533" y="1217"/>
                  </a:lnTo>
                  <a:lnTo>
                    <a:pt x="503" y="1162"/>
                  </a:lnTo>
                  <a:lnTo>
                    <a:pt x="477" y="1107"/>
                  </a:lnTo>
                  <a:lnTo>
                    <a:pt x="452" y="1054"/>
                  </a:lnTo>
                  <a:lnTo>
                    <a:pt x="431" y="1003"/>
                  </a:lnTo>
                  <a:lnTo>
                    <a:pt x="411" y="951"/>
                  </a:lnTo>
                  <a:lnTo>
                    <a:pt x="393" y="903"/>
                  </a:lnTo>
                  <a:lnTo>
                    <a:pt x="378" y="856"/>
                  </a:lnTo>
                  <a:lnTo>
                    <a:pt x="366" y="811"/>
                  </a:lnTo>
                  <a:lnTo>
                    <a:pt x="354" y="770"/>
                  </a:lnTo>
                  <a:lnTo>
                    <a:pt x="346" y="730"/>
                  </a:lnTo>
                  <a:lnTo>
                    <a:pt x="142" y="730"/>
                  </a:lnTo>
                  <a:lnTo>
                    <a:pt x="115" y="728"/>
                  </a:lnTo>
                  <a:lnTo>
                    <a:pt x="87" y="720"/>
                  </a:lnTo>
                  <a:lnTo>
                    <a:pt x="64" y="707"/>
                  </a:lnTo>
                  <a:lnTo>
                    <a:pt x="42" y="689"/>
                  </a:lnTo>
                  <a:lnTo>
                    <a:pt x="24" y="668"/>
                  </a:lnTo>
                  <a:lnTo>
                    <a:pt x="11" y="643"/>
                  </a:lnTo>
                  <a:lnTo>
                    <a:pt x="2" y="615"/>
                  </a:lnTo>
                  <a:lnTo>
                    <a:pt x="0" y="588"/>
                  </a:lnTo>
                  <a:lnTo>
                    <a:pt x="2" y="560"/>
                  </a:lnTo>
                  <a:lnTo>
                    <a:pt x="11" y="534"/>
                  </a:lnTo>
                  <a:lnTo>
                    <a:pt x="24" y="509"/>
                  </a:lnTo>
                  <a:lnTo>
                    <a:pt x="42" y="487"/>
                  </a:lnTo>
                  <a:lnTo>
                    <a:pt x="488" y="42"/>
                  </a:lnTo>
                  <a:lnTo>
                    <a:pt x="509" y="23"/>
                  </a:lnTo>
                  <a:lnTo>
                    <a:pt x="534" y="11"/>
                  </a:lnTo>
                  <a:lnTo>
                    <a:pt x="560" y="2"/>
                  </a:lnTo>
                  <a:lnTo>
                    <a:pt x="5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5" name="Shape 8275"/>
            <p:cNvSpPr/>
            <p:nvPr/>
          </p:nvSpPr>
          <p:spPr>
            <a:xfrm>
              <a:off x="1642" y="1847"/>
              <a:ext cx="388" cy="389"/>
            </a:xfrm>
            <a:custGeom>
              <a:avLst/>
              <a:gdLst/>
              <a:ahLst/>
              <a:cxnLst/>
              <a:rect l="0" t="0" r="0" b="0"/>
              <a:pathLst>
                <a:path w="776" h="777" extrusionOk="0">
                  <a:moveTo>
                    <a:pt x="388" y="0"/>
                  </a:moveTo>
                  <a:lnTo>
                    <a:pt x="441" y="4"/>
                  </a:lnTo>
                  <a:lnTo>
                    <a:pt x="491" y="14"/>
                  </a:lnTo>
                  <a:lnTo>
                    <a:pt x="539" y="30"/>
                  </a:lnTo>
                  <a:lnTo>
                    <a:pt x="584" y="53"/>
                  </a:lnTo>
                  <a:lnTo>
                    <a:pt x="625" y="81"/>
                  </a:lnTo>
                  <a:lnTo>
                    <a:pt x="663" y="114"/>
                  </a:lnTo>
                  <a:lnTo>
                    <a:pt x="695" y="151"/>
                  </a:lnTo>
                  <a:lnTo>
                    <a:pt x="723" y="193"/>
                  </a:lnTo>
                  <a:lnTo>
                    <a:pt x="745" y="238"/>
                  </a:lnTo>
                  <a:lnTo>
                    <a:pt x="763" y="285"/>
                  </a:lnTo>
                  <a:lnTo>
                    <a:pt x="773" y="336"/>
                  </a:lnTo>
                  <a:lnTo>
                    <a:pt x="776" y="389"/>
                  </a:lnTo>
                  <a:lnTo>
                    <a:pt x="773" y="441"/>
                  </a:lnTo>
                  <a:lnTo>
                    <a:pt x="763" y="492"/>
                  </a:lnTo>
                  <a:lnTo>
                    <a:pt x="745" y="540"/>
                  </a:lnTo>
                  <a:lnTo>
                    <a:pt x="723" y="585"/>
                  </a:lnTo>
                  <a:lnTo>
                    <a:pt x="695" y="626"/>
                  </a:lnTo>
                  <a:lnTo>
                    <a:pt x="663" y="663"/>
                  </a:lnTo>
                  <a:lnTo>
                    <a:pt x="625" y="696"/>
                  </a:lnTo>
                  <a:lnTo>
                    <a:pt x="584" y="723"/>
                  </a:lnTo>
                  <a:lnTo>
                    <a:pt x="539" y="746"/>
                  </a:lnTo>
                  <a:lnTo>
                    <a:pt x="491" y="763"/>
                  </a:lnTo>
                  <a:lnTo>
                    <a:pt x="441" y="773"/>
                  </a:lnTo>
                  <a:lnTo>
                    <a:pt x="388" y="777"/>
                  </a:lnTo>
                  <a:lnTo>
                    <a:pt x="336" y="773"/>
                  </a:lnTo>
                  <a:lnTo>
                    <a:pt x="285" y="763"/>
                  </a:lnTo>
                  <a:lnTo>
                    <a:pt x="237" y="746"/>
                  </a:lnTo>
                  <a:lnTo>
                    <a:pt x="192" y="723"/>
                  </a:lnTo>
                  <a:lnTo>
                    <a:pt x="151" y="696"/>
                  </a:lnTo>
                  <a:lnTo>
                    <a:pt x="114" y="663"/>
                  </a:lnTo>
                  <a:lnTo>
                    <a:pt x="81" y="626"/>
                  </a:lnTo>
                  <a:lnTo>
                    <a:pt x="53" y="585"/>
                  </a:lnTo>
                  <a:lnTo>
                    <a:pt x="30" y="540"/>
                  </a:lnTo>
                  <a:lnTo>
                    <a:pt x="14" y="492"/>
                  </a:lnTo>
                  <a:lnTo>
                    <a:pt x="4" y="441"/>
                  </a:lnTo>
                  <a:lnTo>
                    <a:pt x="0" y="389"/>
                  </a:lnTo>
                  <a:lnTo>
                    <a:pt x="4" y="336"/>
                  </a:lnTo>
                  <a:lnTo>
                    <a:pt x="14" y="285"/>
                  </a:lnTo>
                  <a:lnTo>
                    <a:pt x="30" y="238"/>
                  </a:lnTo>
                  <a:lnTo>
                    <a:pt x="53" y="193"/>
                  </a:lnTo>
                  <a:lnTo>
                    <a:pt x="81" y="151"/>
                  </a:lnTo>
                  <a:lnTo>
                    <a:pt x="114" y="114"/>
                  </a:lnTo>
                  <a:lnTo>
                    <a:pt x="151" y="81"/>
                  </a:lnTo>
                  <a:lnTo>
                    <a:pt x="192" y="53"/>
                  </a:lnTo>
                  <a:lnTo>
                    <a:pt x="237" y="30"/>
                  </a:lnTo>
                  <a:lnTo>
                    <a:pt x="285" y="14"/>
                  </a:lnTo>
                  <a:lnTo>
                    <a:pt x="336" y="4"/>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6" name="Shape 8276"/>
            <p:cNvSpPr/>
            <p:nvPr/>
          </p:nvSpPr>
          <p:spPr>
            <a:xfrm>
              <a:off x="1016" y="1165"/>
              <a:ext cx="1847" cy="1059"/>
            </a:xfrm>
            <a:custGeom>
              <a:avLst/>
              <a:gdLst/>
              <a:ahLst/>
              <a:cxnLst/>
              <a:rect l="0" t="0" r="0" b="0"/>
              <a:pathLst>
                <a:path w="3695" h="2118" extrusionOk="0">
                  <a:moveTo>
                    <a:pt x="1639" y="0"/>
                  </a:moveTo>
                  <a:lnTo>
                    <a:pt x="1752" y="4"/>
                  </a:lnTo>
                  <a:lnTo>
                    <a:pt x="1861" y="14"/>
                  </a:lnTo>
                  <a:lnTo>
                    <a:pt x="1969" y="31"/>
                  </a:lnTo>
                  <a:lnTo>
                    <a:pt x="2075" y="55"/>
                  </a:lnTo>
                  <a:lnTo>
                    <a:pt x="2177" y="86"/>
                  </a:lnTo>
                  <a:lnTo>
                    <a:pt x="2278" y="123"/>
                  </a:lnTo>
                  <a:lnTo>
                    <a:pt x="2376" y="164"/>
                  </a:lnTo>
                  <a:lnTo>
                    <a:pt x="2469" y="213"/>
                  </a:lnTo>
                  <a:lnTo>
                    <a:pt x="2560" y="265"/>
                  </a:lnTo>
                  <a:lnTo>
                    <a:pt x="2648" y="324"/>
                  </a:lnTo>
                  <a:lnTo>
                    <a:pt x="2731" y="387"/>
                  </a:lnTo>
                  <a:lnTo>
                    <a:pt x="2811" y="455"/>
                  </a:lnTo>
                  <a:lnTo>
                    <a:pt x="2887" y="527"/>
                  </a:lnTo>
                  <a:lnTo>
                    <a:pt x="2958" y="605"/>
                  </a:lnTo>
                  <a:lnTo>
                    <a:pt x="3024" y="686"/>
                  </a:lnTo>
                  <a:lnTo>
                    <a:pt x="3071" y="747"/>
                  </a:lnTo>
                  <a:lnTo>
                    <a:pt x="3112" y="810"/>
                  </a:lnTo>
                  <a:lnTo>
                    <a:pt x="3149" y="872"/>
                  </a:lnTo>
                  <a:lnTo>
                    <a:pt x="3183" y="933"/>
                  </a:lnTo>
                  <a:lnTo>
                    <a:pt x="3213" y="993"/>
                  </a:lnTo>
                  <a:lnTo>
                    <a:pt x="3239" y="1052"/>
                  </a:lnTo>
                  <a:lnTo>
                    <a:pt x="3263" y="1107"/>
                  </a:lnTo>
                  <a:lnTo>
                    <a:pt x="3283" y="1160"/>
                  </a:lnTo>
                  <a:lnTo>
                    <a:pt x="3300" y="1210"/>
                  </a:lnTo>
                  <a:lnTo>
                    <a:pt x="3315" y="1255"/>
                  </a:lnTo>
                  <a:lnTo>
                    <a:pt x="3328" y="1297"/>
                  </a:lnTo>
                  <a:lnTo>
                    <a:pt x="3338" y="1333"/>
                  </a:lnTo>
                  <a:lnTo>
                    <a:pt x="3345" y="1364"/>
                  </a:lnTo>
                  <a:lnTo>
                    <a:pt x="3350" y="1388"/>
                  </a:lnTo>
                  <a:lnTo>
                    <a:pt x="3551" y="1388"/>
                  </a:lnTo>
                  <a:lnTo>
                    <a:pt x="3580" y="1391"/>
                  </a:lnTo>
                  <a:lnTo>
                    <a:pt x="3606" y="1399"/>
                  </a:lnTo>
                  <a:lnTo>
                    <a:pt x="3631" y="1413"/>
                  </a:lnTo>
                  <a:lnTo>
                    <a:pt x="3652" y="1430"/>
                  </a:lnTo>
                  <a:lnTo>
                    <a:pt x="3670" y="1451"/>
                  </a:lnTo>
                  <a:lnTo>
                    <a:pt x="3683" y="1476"/>
                  </a:lnTo>
                  <a:lnTo>
                    <a:pt x="3692" y="1504"/>
                  </a:lnTo>
                  <a:lnTo>
                    <a:pt x="3695" y="1531"/>
                  </a:lnTo>
                  <a:lnTo>
                    <a:pt x="3692" y="1559"/>
                  </a:lnTo>
                  <a:lnTo>
                    <a:pt x="3683" y="1585"/>
                  </a:lnTo>
                  <a:lnTo>
                    <a:pt x="3671" y="1610"/>
                  </a:lnTo>
                  <a:lnTo>
                    <a:pt x="3652" y="1631"/>
                  </a:lnTo>
                  <a:lnTo>
                    <a:pt x="3207" y="2077"/>
                  </a:lnTo>
                  <a:lnTo>
                    <a:pt x="3184" y="2096"/>
                  </a:lnTo>
                  <a:lnTo>
                    <a:pt x="3160" y="2108"/>
                  </a:lnTo>
                  <a:lnTo>
                    <a:pt x="3133" y="2116"/>
                  </a:lnTo>
                  <a:lnTo>
                    <a:pt x="3107" y="2118"/>
                  </a:lnTo>
                  <a:lnTo>
                    <a:pt x="3079" y="2116"/>
                  </a:lnTo>
                  <a:lnTo>
                    <a:pt x="3053" y="2108"/>
                  </a:lnTo>
                  <a:lnTo>
                    <a:pt x="3028" y="2096"/>
                  </a:lnTo>
                  <a:lnTo>
                    <a:pt x="3006" y="2077"/>
                  </a:lnTo>
                  <a:lnTo>
                    <a:pt x="2560" y="1631"/>
                  </a:lnTo>
                  <a:lnTo>
                    <a:pt x="2541" y="1610"/>
                  </a:lnTo>
                  <a:lnTo>
                    <a:pt x="2529" y="1585"/>
                  </a:lnTo>
                  <a:lnTo>
                    <a:pt x="2522" y="1559"/>
                  </a:lnTo>
                  <a:lnTo>
                    <a:pt x="2518" y="1531"/>
                  </a:lnTo>
                  <a:lnTo>
                    <a:pt x="2520" y="1504"/>
                  </a:lnTo>
                  <a:lnTo>
                    <a:pt x="2529" y="1476"/>
                  </a:lnTo>
                  <a:lnTo>
                    <a:pt x="2543" y="1451"/>
                  </a:lnTo>
                  <a:lnTo>
                    <a:pt x="2560" y="1430"/>
                  </a:lnTo>
                  <a:lnTo>
                    <a:pt x="2581" y="1413"/>
                  </a:lnTo>
                  <a:lnTo>
                    <a:pt x="2606" y="1399"/>
                  </a:lnTo>
                  <a:lnTo>
                    <a:pt x="2633" y="1391"/>
                  </a:lnTo>
                  <a:lnTo>
                    <a:pt x="2661" y="1388"/>
                  </a:lnTo>
                  <a:lnTo>
                    <a:pt x="2760" y="1388"/>
                  </a:lnTo>
                  <a:lnTo>
                    <a:pt x="2756" y="1375"/>
                  </a:lnTo>
                  <a:lnTo>
                    <a:pt x="2750" y="1358"/>
                  </a:lnTo>
                  <a:lnTo>
                    <a:pt x="2741" y="1337"/>
                  </a:lnTo>
                  <a:lnTo>
                    <a:pt x="2731" y="1312"/>
                  </a:lnTo>
                  <a:lnTo>
                    <a:pt x="2717" y="1283"/>
                  </a:lnTo>
                  <a:lnTo>
                    <a:pt x="2702" y="1252"/>
                  </a:lnTo>
                  <a:lnTo>
                    <a:pt x="2685" y="1218"/>
                  </a:lnTo>
                  <a:lnTo>
                    <a:pt x="2665" y="1182"/>
                  </a:lnTo>
                  <a:lnTo>
                    <a:pt x="2644" y="1144"/>
                  </a:lnTo>
                  <a:lnTo>
                    <a:pt x="2619" y="1105"/>
                  </a:lnTo>
                  <a:lnTo>
                    <a:pt x="2591" y="1064"/>
                  </a:lnTo>
                  <a:lnTo>
                    <a:pt x="2560" y="1024"/>
                  </a:lnTo>
                  <a:lnTo>
                    <a:pt x="2528" y="983"/>
                  </a:lnTo>
                  <a:lnTo>
                    <a:pt x="2492" y="942"/>
                  </a:lnTo>
                  <a:lnTo>
                    <a:pt x="2453" y="901"/>
                  </a:lnTo>
                  <a:lnTo>
                    <a:pt x="2410" y="861"/>
                  </a:lnTo>
                  <a:lnTo>
                    <a:pt x="2366" y="821"/>
                  </a:lnTo>
                  <a:lnTo>
                    <a:pt x="2317" y="783"/>
                  </a:lnTo>
                  <a:lnTo>
                    <a:pt x="2264" y="748"/>
                  </a:lnTo>
                  <a:lnTo>
                    <a:pt x="2210" y="715"/>
                  </a:lnTo>
                  <a:lnTo>
                    <a:pt x="2151" y="683"/>
                  </a:lnTo>
                  <a:lnTo>
                    <a:pt x="2090" y="656"/>
                  </a:lnTo>
                  <a:lnTo>
                    <a:pt x="2024" y="631"/>
                  </a:lnTo>
                  <a:lnTo>
                    <a:pt x="1955" y="610"/>
                  </a:lnTo>
                  <a:lnTo>
                    <a:pt x="1881" y="593"/>
                  </a:lnTo>
                  <a:lnTo>
                    <a:pt x="1805" y="581"/>
                  </a:lnTo>
                  <a:lnTo>
                    <a:pt x="1724" y="572"/>
                  </a:lnTo>
                  <a:lnTo>
                    <a:pt x="1639" y="570"/>
                  </a:lnTo>
                  <a:lnTo>
                    <a:pt x="1542" y="573"/>
                  </a:lnTo>
                  <a:lnTo>
                    <a:pt x="1446" y="586"/>
                  </a:lnTo>
                  <a:lnTo>
                    <a:pt x="1353" y="605"/>
                  </a:lnTo>
                  <a:lnTo>
                    <a:pt x="1264" y="631"/>
                  </a:lnTo>
                  <a:lnTo>
                    <a:pt x="1176" y="665"/>
                  </a:lnTo>
                  <a:lnTo>
                    <a:pt x="1093" y="703"/>
                  </a:lnTo>
                  <a:lnTo>
                    <a:pt x="1014" y="750"/>
                  </a:lnTo>
                  <a:lnTo>
                    <a:pt x="938" y="801"/>
                  </a:lnTo>
                  <a:lnTo>
                    <a:pt x="867" y="858"/>
                  </a:lnTo>
                  <a:lnTo>
                    <a:pt x="799" y="921"/>
                  </a:lnTo>
                  <a:lnTo>
                    <a:pt x="738" y="988"/>
                  </a:lnTo>
                  <a:lnTo>
                    <a:pt x="681" y="1061"/>
                  </a:lnTo>
                  <a:lnTo>
                    <a:pt x="631" y="1137"/>
                  </a:lnTo>
                  <a:lnTo>
                    <a:pt x="586" y="1217"/>
                  </a:lnTo>
                  <a:lnTo>
                    <a:pt x="547" y="1302"/>
                  </a:lnTo>
                  <a:lnTo>
                    <a:pt x="474" y="1228"/>
                  </a:lnTo>
                  <a:lnTo>
                    <a:pt x="438" y="1197"/>
                  </a:lnTo>
                  <a:lnTo>
                    <a:pt x="399" y="1168"/>
                  </a:lnTo>
                  <a:lnTo>
                    <a:pt x="358" y="1145"/>
                  </a:lnTo>
                  <a:lnTo>
                    <a:pt x="314" y="1127"/>
                  </a:lnTo>
                  <a:lnTo>
                    <a:pt x="268" y="1114"/>
                  </a:lnTo>
                  <a:lnTo>
                    <a:pt x="220" y="1105"/>
                  </a:lnTo>
                  <a:lnTo>
                    <a:pt x="172" y="1103"/>
                  </a:lnTo>
                  <a:lnTo>
                    <a:pt x="127" y="1105"/>
                  </a:lnTo>
                  <a:lnTo>
                    <a:pt x="83" y="1113"/>
                  </a:lnTo>
                  <a:lnTo>
                    <a:pt x="41" y="1124"/>
                  </a:lnTo>
                  <a:lnTo>
                    <a:pt x="0" y="1140"/>
                  </a:lnTo>
                  <a:lnTo>
                    <a:pt x="43" y="1037"/>
                  </a:lnTo>
                  <a:lnTo>
                    <a:pt x="92" y="937"/>
                  </a:lnTo>
                  <a:lnTo>
                    <a:pt x="147" y="841"/>
                  </a:lnTo>
                  <a:lnTo>
                    <a:pt x="207" y="748"/>
                  </a:lnTo>
                  <a:lnTo>
                    <a:pt x="273" y="660"/>
                  </a:lnTo>
                  <a:lnTo>
                    <a:pt x="344" y="576"/>
                  </a:lnTo>
                  <a:lnTo>
                    <a:pt x="420" y="497"/>
                  </a:lnTo>
                  <a:lnTo>
                    <a:pt x="501" y="422"/>
                  </a:lnTo>
                  <a:lnTo>
                    <a:pt x="587" y="354"/>
                  </a:lnTo>
                  <a:lnTo>
                    <a:pt x="677" y="290"/>
                  </a:lnTo>
                  <a:lnTo>
                    <a:pt x="771" y="231"/>
                  </a:lnTo>
                  <a:lnTo>
                    <a:pt x="869" y="180"/>
                  </a:lnTo>
                  <a:lnTo>
                    <a:pt x="970" y="134"/>
                  </a:lnTo>
                  <a:lnTo>
                    <a:pt x="1075" y="94"/>
                  </a:lnTo>
                  <a:lnTo>
                    <a:pt x="1183" y="61"/>
                  </a:lnTo>
                  <a:lnTo>
                    <a:pt x="1294" y="35"/>
                  </a:lnTo>
                  <a:lnTo>
                    <a:pt x="1406" y="16"/>
                  </a:lnTo>
                  <a:lnTo>
                    <a:pt x="1522" y="4"/>
                  </a:lnTo>
                  <a:lnTo>
                    <a:pt x="16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77" name="Shape 8277"/>
          <p:cNvGrpSpPr/>
          <p:nvPr/>
        </p:nvGrpSpPr>
        <p:grpSpPr>
          <a:xfrm>
            <a:off x="5750794" y="1301842"/>
            <a:ext cx="314370" cy="229264"/>
            <a:chOff x="1457" y="2151"/>
            <a:chExt cx="1629" cy="1188"/>
          </a:xfrm>
        </p:grpSpPr>
        <p:sp>
          <p:nvSpPr>
            <p:cNvPr id="8278" name="Shape 8278"/>
            <p:cNvSpPr/>
            <p:nvPr/>
          </p:nvSpPr>
          <p:spPr>
            <a:xfrm>
              <a:off x="1457" y="2151"/>
              <a:ext cx="1629" cy="1188"/>
            </a:xfrm>
            <a:custGeom>
              <a:avLst/>
              <a:gdLst/>
              <a:ahLst/>
              <a:cxnLst/>
              <a:rect l="0" t="0" r="0" b="0"/>
              <a:pathLst>
                <a:path w="4887" h="3562" extrusionOk="0">
                  <a:moveTo>
                    <a:pt x="668" y="849"/>
                  </a:moveTo>
                  <a:lnTo>
                    <a:pt x="668" y="2989"/>
                  </a:lnTo>
                  <a:lnTo>
                    <a:pt x="2264" y="2989"/>
                  </a:lnTo>
                  <a:lnTo>
                    <a:pt x="2264" y="3076"/>
                  </a:lnTo>
                  <a:lnTo>
                    <a:pt x="2646" y="3076"/>
                  </a:lnTo>
                  <a:lnTo>
                    <a:pt x="2646" y="2989"/>
                  </a:lnTo>
                  <a:lnTo>
                    <a:pt x="4222" y="2989"/>
                  </a:lnTo>
                  <a:lnTo>
                    <a:pt x="4222" y="849"/>
                  </a:lnTo>
                  <a:lnTo>
                    <a:pt x="3326" y="849"/>
                  </a:lnTo>
                  <a:lnTo>
                    <a:pt x="3326" y="996"/>
                  </a:lnTo>
                  <a:lnTo>
                    <a:pt x="3321" y="1030"/>
                  </a:lnTo>
                  <a:lnTo>
                    <a:pt x="3308" y="1060"/>
                  </a:lnTo>
                  <a:lnTo>
                    <a:pt x="3289" y="1087"/>
                  </a:lnTo>
                  <a:lnTo>
                    <a:pt x="3262" y="1106"/>
                  </a:lnTo>
                  <a:lnTo>
                    <a:pt x="3231" y="1120"/>
                  </a:lnTo>
                  <a:lnTo>
                    <a:pt x="3197" y="1124"/>
                  </a:lnTo>
                  <a:lnTo>
                    <a:pt x="3164" y="1124"/>
                  </a:lnTo>
                  <a:lnTo>
                    <a:pt x="3134" y="1198"/>
                  </a:lnTo>
                  <a:lnTo>
                    <a:pt x="3157" y="1222"/>
                  </a:lnTo>
                  <a:lnTo>
                    <a:pt x="3176" y="1245"/>
                  </a:lnTo>
                  <a:lnTo>
                    <a:pt x="3188" y="1271"/>
                  </a:lnTo>
                  <a:lnTo>
                    <a:pt x="3194" y="1298"/>
                  </a:lnTo>
                  <a:lnTo>
                    <a:pt x="3194" y="1326"/>
                  </a:lnTo>
                  <a:lnTo>
                    <a:pt x="3188" y="1355"/>
                  </a:lnTo>
                  <a:lnTo>
                    <a:pt x="3176" y="1380"/>
                  </a:lnTo>
                  <a:lnTo>
                    <a:pt x="3157" y="1404"/>
                  </a:lnTo>
                  <a:lnTo>
                    <a:pt x="2984" y="1576"/>
                  </a:lnTo>
                  <a:lnTo>
                    <a:pt x="2961" y="1596"/>
                  </a:lnTo>
                  <a:lnTo>
                    <a:pt x="2935" y="1608"/>
                  </a:lnTo>
                  <a:lnTo>
                    <a:pt x="2907" y="1614"/>
                  </a:lnTo>
                  <a:lnTo>
                    <a:pt x="2879" y="1614"/>
                  </a:lnTo>
                  <a:lnTo>
                    <a:pt x="2852" y="1608"/>
                  </a:lnTo>
                  <a:lnTo>
                    <a:pt x="2825" y="1596"/>
                  </a:lnTo>
                  <a:lnTo>
                    <a:pt x="2803" y="1576"/>
                  </a:lnTo>
                  <a:lnTo>
                    <a:pt x="2779" y="1553"/>
                  </a:lnTo>
                  <a:lnTo>
                    <a:pt x="2705" y="1584"/>
                  </a:lnTo>
                  <a:lnTo>
                    <a:pt x="2705" y="1617"/>
                  </a:lnTo>
                  <a:lnTo>
                    <a:pt x="2701" y="1651"/>
                  </a:lnTo>
                  <a:lnTo>
                    <a:pt x="2687" y="1682"/>
                  </a:lnTo>
                  <a:lnTo>
                    <a:pt x="2668" y="1709"/>
                  </a:lnTo>
                  <a:lnTo>
                    <a:pt x="2641" y="1728"/>
                  </a:lnTo>
                  <a:lnTo>
                    <a:pt x="2611" y="1742"/>
                  </a:lnTo>
                  <a:lnTo>
                    <a:pt x="2577" y="1746"/>
                  </a:lnTo>
                  <a:lnTo>
                    <a:pt x="2332" y="1746"/>
                  </a:lnTo>
                  <a:lnTo>
                    <a:pt x="2298" y="1742"/>
                  </a:lnTo>
                  <a:lnTo>
                    <a:pt x="2267" y="1728"/>
                  </a:lnTo>
                  <a:lnTo>
                    <a:pt x="2242" y="1709"/>
                  </a:lnTo>
                  <a:lnTo>
                    <a:pt x="2221" y="1682"/>
                  </a:lnTo>
                  <a:lnTo>
                    <a:pt x="2209" y="1651"/>
                  </a:lnTo>
                  <a:lnTo>
                    <a:pt x="2204" y="1617"/>
                  </a:lnTo>
                  <a:lnTo>
                    <a:pt x="2204" y="1584"/>
                  </a:lnTo>
                  <a:lnTo>
                    <a:pt x="2166" y="1569"/>
                  </a:lnTo>
                  <a:lnTo>
                    <a:pt x="2130" y="1553"/>
                  </a:lnTo>
                  <a:lnTo>
                    <a:pt x="2106" y="1576"/>
                  </a:lnTo>
                  <a:lnTo>
                    <a:pt x="2084" y="1596"/>
                  </a:lnTo>
                  <a:lnTo>
                    <a:pt x="2057" y="1608"/>
                  </a:lnTo>
                  <a:lnTo>
                    <a:pt x="2029" y="1614"/>
                  </a:lnTo>
                  <a:lnTo>
                    <a:pt x="2001" y="1614"/>
                  </a:lnTo>
                  <a:lnTo>
                    <a:pt x="1974" y="1608"/>
                  </a:lnTo>
                  <a:lnTo>
                    <a:pt x="1947" y="1596"/>
                  </a:lnTo>
                  <a:lnTo>
                    <a:pt x="1925" y="1576"/>
                  </a:lnTo>
                  <a:lnTo>
                    <a:pt x="1751" y="1404"/>
                  </a:lnTo>
                  <a:lnTo>
                    <a:pt x="1734" y="1380"/>
                  </a:lnTo>
                  <a:lnTo>
                    <a:pt x="1722" y="1355"/>
                  </a:lnTo>
                  <a:lnTo>
                    <a:pt x="1716" y="1326"/>
                  </a:lnTo>
                  <a:lnTo>
                    <a:pt x="1716" y="1298"/>
                  </a:lnTo>
                  <a:lnTo>
                    <a:pt x="1722" y="1271"/>
                  </a:lnTo>
                  <a:lnTo>
                    <a:pt x="1734" y="1245"/>
                  </a:lnTo>
                  <a:lnTo>
                    <a:pt x="1751" y="1222"/>
                  </a:lnTo>
                  <a:lnTo>
                    <a:pt x="1775" y="1198"/>
                  </a:lnTo>
                  <a:lnTo>
                    <a:pt x="1759" y="1161"/>
                  </a:lnTo>
                  <a:lnTo>
                    <a:pt x="1745" y="1124"/>
                  </a:lnTo>
                  <a:lnTo>
                    <a:pt x="1711" y="1124"/>
                  </a:lnTo>
                  <a:lnTo>
                    <a:pt x="1677" y="1120"/>
                  </a:lnTo>
                  <a:lnTo>
                    <a:pt x="1647" y="1106"/>
                  </a:lnTo>
                  <a:lnTo>
                    <a:pt x="1621" y="1087"/>
                  </a:lnTo>
                  <a:lnTo>
                    <a:pt x="1601" y="1060"/>
                  </a:lnTo>
                  <a:lnTo>
                    <a:pt x="1588" y="1030"/>
                  </a:lnTo>
                  <a:lnTo>
                    <a:pt x="1583" y="996"/>
                  </a:lnTo>
                  <a:lnTo>
                    <a:pt x="1583" y="849"/>
                  </a:lnTo>
                  <a:lnTo>
                    <a:pt x="668" y="849"/>
                  </a:lnTo>
                  <a:close/>
                  <a:moveTo>
                    <a:pt x="2454" y="453"/>
                  </a:moveTo>
                  <a:lnTo>
                    <a:pt x="2393" y="457"/>
                  </a:lnTo>
                  <a:lnTo>
                    <a:pt x="2334" y="471"/>
                  </a:lnTo>
                  <a:lnTo>
                    <a:pt x="2277" y="492"/>
                  </a:lnTo>
                  <a:lnTo>
                    <a:pt x="2227" y="520"/>
                  </a:lnTo>
                  <a:lnTo>
                    <a:pt x="2179" y="556"/>
                  </a:lnTo>
                  <a:lnTo>
                    <a:pt x="2138" y="597"/>
                  </a:lnTo>
                  <a:lnTo>
                    <a:pt x="2102" y="643"/>
                  </a:lnTo>
                  <a:lnTo>
                    <a:pt x="2074" y="695"/>
                  </a:lnTo>
                  <a:lnTo>
                    <a:pt x="2053" y="752"/>
                  </a:lnTo>
                  <a:lnTo>
                    <a:pt x="2040" y="811"/>
                  </a:lnTo>
                  <a:lnTo>
                    <a:pt x="2035" y="873"/>
                  </a:lnTo>
                  <a:lnTo>
                    <a:pt x="2040" y="935"/>
                  </a:lnTo>
                  <a:lnTo>
                    <a:pt x="2053" y="995"/>
                  </a:lnTo>
                  <a:lnTo>
                    <a:pt x="2074" y="1050"/>
                  </a:lnTo>
                  <a:lnTo>
                    <a:pt x="2102" y="1102"/>
                  </a:lnTo>
                  <a:lnTo>
                    <a:pt x="2138" y="1149"/>
                  </a:lnTo>
                  <a:lnTo>
                    <a:pt x="2179" y="1189"/>
                  </a:lnTo>
                  <a:lnTo>
                    <a:pt x="2227" y="1225"/>
                  </a:lnTo>
                  <a:lnTo>
                    <a:pt x="2277" y="1253"/>
                  </a:lnTo>
                  <a:lnTo>
                    <a:pt x="2334" y="1276"/>
                  </a:lnTo>
                  <a:lnTo>
                    <a:pt x="2393" y="1289"/>
                  </a:lnTo>
                  <a:lnTo>
                    <a:pt x="2454" y="1294"/>
                  </a:lnTo>
                  <a:lnTo>
                    <a:pt x="2516" y="1289"/>
                  </a:lnTo>
                  <a:lnTo>
                    <a:pt x="2576" y="1276"/>
                  </a:lnTo>
                  <a:lnTo>
                    <a:pt x="2632" y="1253"/>
                  </a:lnTo>
                  <a:lnTo>
                    <a:pt x="2683" y="1225"/>
                  </a:lnTo>
                  <a:lnTo>
                    <a:pt x="2730" y="1189"/>
                  </a:lnTo>
                  <a:lnTo>
                    <a:pt x="2772" y="1149"/>
                  </a:lnTo>
                  <a:lnTo>
                    <a:pt x="2806" y="1102"/>
                  </a:lnTo>
                  <a:lnTo>
                    <a:pt x="2836" y="1050"/>
                  </a:lnTo>
                  <a:lnTo>
                    <a:pt x="2857" y="995"/>
                  </a:lnTo>
                  <a:lnTo>
                    <a:pt x="2870" y="935"/>
                  </a:lnTo>
                  <a:lnTo>
                    <a:pt x="2874" y="873"/>
                  </a:lnTo>
                  <a:lnTo>
                    <a:pt x="2870" y="811"/>
                  </a:lnTo>
                  <a:lnTo>
                    <a:pt x="2857" y="752"/>
                  </a:lnTo>
                  <a:lnTo>
                    <a:pt x="2836" y="695"/>
                  </a:lnTo>
                  <a:lnTo>
                    <a:pt x="2806" y="643"/>
                  </a:lnTo>
                  <a:lnTo>
                    <a:pt x="2772" y="597"/>
                  </a:lnTo>
                  <a:lnTo>
                    <a:pt x="2730" y="556"/>
                  </a:lnTo>
                  <a:lnTo>
                    <a:pt x="2683" y="520"/>
                  </a:lnTo>
                  <a:lnTo>
                    <a:pt x="2632" y="492"/>
                  </a:lnTo>
                  <a:lnTo>
                    <a:pt x="2576" y="471"/>
                  </a:lnTo>
                  <a:lnTo>
                    <a:pt x="2516" y="457"/>
                  </a:lnTo>
                  <a:lnTo>
                    <a:pt x="2454" y="453"/>
                  </a:lnTo>
                  <a:close/>
                  <a:moveTo>
                    <a:pt x="2332" y="0"/>
                  </a:moveTo>
                  <a:lnTo>
                    <a:pt x="2577" y="0"/>
                  </a:lnTo>
                  <a:lnTo>
                    <a:pt x="2611" y="5"/>
                  </a:lnTo>
                  <a:lnTo>
                    <a:pt x="2641" y="17"/>
                  </a:lnTo>
                  <a:lnTo>
                    <a:pt x="2668" y="38"/>
                  </a:lnTo>
                  <a:lnTo>
                    <a:pt x="2687" y="63"/>
                  </a:lnTo>
                  <a:lnTo>
                    <a:pt x="2701" y="94"/>
                  </a:lnTo>
                  <a:lnTo>
                    <a:pt x="2705" y="128"/>
                  </a:lnTo>
                  <a:lnTo>
                    <a:pt x="2705" y="163"/>
                  </a:lnTo>
                  <a:lnTo>
                    <a:pt x="2779" y="192"/>
                  </a:lnTo>
                  <a:lnTo>
                    <a:pt x="2803" y="169"/>
                  </a:lnTo>
                  <a:lnTo>
                    <a:pt x="2825" y="151"/>
                  </a:lnTo>
                  <a:lnTo>
                    <a:pt x="2852" y="139"/>
                  </a:lnTo>
                  <a:lnTo>
                    <a:pt x="2879" y="131"/>
                  </a:lnTo>
                  <a:lnTo>
                    <a:pt x="2907" y="131"/>
                  </a:lnTo>
                  <a:lnTo>
                    <a:pt x="2935" y="139"/>
                  </a:lnTo>
                  <a:lnTo>
                    <a:pt x="2961" y="151"/>
                  </a:lnTo>
                  <a:lnTo>
                    <a:pt x="2984" y="169"/>
                  </a:lnTo>
                  <a:lnTo>
                    <a:pt x="3157" y="343"/>
                  </a:lnTo>
                  <a:lnTo>
                    <a:pt x="3176" y="365"/>
                  </a:lnTo>
                  <a:lnTo>
                    <a:pt x="3188" y="392"/>
                  </a:lnTo>
                  <a:lnTo>
                    <a:pt x="3194" y="419"/>
                  </a:lnTo>
                  <a:lnTo>
                    <a:pt x="3194" y="447"/>
                  </a:lnTo>
                  <a:lnTo>
                    <a:pt x="3188" y="475"/>
                  </a:lnTo>
                  <a:lnTo>
                    <a:pt x="3176" y="500"/>
                  </a:lnTo>
                  <a:lnTo>
                    <a:pt x="3157" y="524"/>
                  </a:lnTo>
                  <a:lnTo>
                    <a:pt x="3154" y="529"/>
                  </a:lnTo>
                  <a:lnTo>
                    <a:pt x="4357" y="529"/>
                  </a:lnTo>
                  <a:lnTo>
                    <a:pt x="4394" y="532"/>
                  </a:lnTo>
                  <a:lnTo>
                    <a:pt x="4430" y="542"/>
                  </a:lnTo>
                  <a:lnTo>
                    <a:pt x="4461" y="560"/>
                  </a:lnTo>
                  <a:lnTo>
                    <a:pt x="4488" y="582"/>
                  </a:lnTo>
                  <a:lnTo>
                    <a:pt x="4510" y="609"/>
                  </a:lnTo>
                  <a:lnTo>
                    <a:pt x="4528" y="640"/>
                  </a:lnTo>
                  <a:lnTo>
                    <a:pt x="4538" y="676"/>
                  </a:lnTo>
                  <a:lnTo>
                    <a:pt x="4541" y="713"/>
                  </a:lnTo>
                  <a:lnTo>
                    <a:pt x="4541" y="1675"/>
                  </a:lnTo>
                  <a:lnTo>
                    <a:pt x="4543" y="3115"/>
                  </a:lnTo>
                  <a:lnTo>
                    <a:pt x="4804" y="3115"/>
                  </a:lnTo>
                  <a:lnTo>
                    <a:pt x="4829" y="3120"/>
                  </a:lnTo>
                  <a:lnTo>
                    <a:pt x="4853" y="3132"/>
                  </a:lnTo>
                  <a:lnTo>
                    <a:pt x="4871" y="3149"/>
                  </a:lnTo>
                  <a:lnTo>
                    <a:pt x="4883" y="3172"/>
                  </a:lnTo>
                  <a:lnTo>
                    <a:pt x="4887" y="3199"/>
                  </a:lnTo>
                  <a:lnTo>
                    <a:pt x="4884" y="3252"/>
                  </a:lnTo>
                  <a:lnTo>
                    <a:pt x="4872" y="3304"/>
                  </a:lnTo>
                  <a:lnTo>
                    <a:pt x="4854" y="3352"/>
                  </a:lnTo>
                  <a:lnTo>
                    <a:pt x="4829" y="3396"/>
                  </a:lnTo>
                  <a:lnTo>
                    <a:pt x="4798" y="3437"/>
                  </a:lnTo>
                  <a:lnTo>
                    <a:pt x="4762" y="3472"/>
                  </a:lnTo>
                  <a:lnTo>
                    <a:pt x="4722" y="3504"/>
                  </a:lnTo>
                  <a:lnTo>
                    <a:pt x="4678" y="3529"/>
                  </a:lnTo>
                  <a:lnTo>
                    <a:pt x="4630" y="3547"/>
                  </a:lnTo>
                  <a:lnTo>
                    <a:pt x="4578" y="3559"/>
                  </a:lnTo>
                  <a:lnTo>
                    <a:pt x="4525" y="3562"/>
                  </a:lnTo>
                  <a:lnTo>
                    <a:pt x="3861" y="3562"/>
                  </a:lnTo>
                  <a:lnTo>
                    <a:pt x="3861" y="3405"/>
                  </a:lnTo>
                  <a:lnTo>
                    <a:pt x="3856" y="3379"/>
                  </a:lnTo>
                  <a:lnTo>
                    <a:pt x="3846" y="3353"/>
                  </a:lnTo>
                  <a:lnTo>
                    <a:pt x="3831" y="3334"/>
                  </a:lnTo>
                  <a:lnTo>
                    <a:pt x="3810" y="3318"/>
                  </a:lnTo>
                  <a:lnTo>
                    <a:pt x="3786" y="3307"/>
                  </a:lnTo>
                  <a:lnTo>
                    <a:pt x="3760" y="3304"/>
                  </a:lnTo>
                  <a:lnTo>
                    <a:pt x="3733" y="3307"/>
                  </a:lnTo>
                  <a:lnTo>
                    <a:pt x="3708" y="3318"/>
                  </a:lnTo>
                  <a:lnTo>
                    <a:pt x="3688" y="3334"/>
                  </a:lnTo>
                  <a:lnTo>
                    <a:pt x="3672" y="3353"/>
                  </a:lnTo>
                  <a:lnTo>
                    <a:pt x="3662" y="3379"/>
                  </a:lnTo>
                  <a:lnTo>
                    <a:pt x="3659" y="3405"/>
                  </a:lnTo>
                  <a:lnTo>
                    <a:pt x="3659" y="3562"/>
                  </a:lnTo>
                  <a:lnTo>
                    <a:pt x="3492" y="3562"/>
                  </a:lnTo>
                  <a:lnTo>
                    <a:pt x="3492" y="3405"/>
                  </a:lnTo>
                  <a:lnTo>
                    <a:pt x="3489" y="3379"/>
                  </a:lnTo>
                  <a:lnTo>
                    <a:pt x="3479" y="3353"/>
                  </a:lnTo>
                  <a:lnTo>
                    <a:pt x="3463" y="3334"/>
                  </a:lnTo>
                  <a:lnTo>
                    <a:pt x="3443" y="3318"/>
                  </a:lnTo>
                  <a:lnTo>
                    <a:pt x="3418" y="3307"/>
                  </a:lnTo>
                  <a:lnTo>
                    <a:pt x="3391" y="3304"/>
                  </a:lnTo>
                  <a:lnTo>
                    <a:pt x="3365" y="3307"/>
                  </a:lnTo>
                  <a:lnTo>
                    <a:pt x="3341" y="3318"/>
                  </a:lnTo>
                  <a:lnTo>
                    <a:pt x="3320" y="3334"/>
                  </a:lnTo>
                  <a:lnTo>
                    <a:pt x="3305" y="3353"/>
                  </a:lnTo>
                  <a:lnTo>
                    <a:pt x="3295" y="3379"/>
                  </a:lnTo>
                  <a:lnTo>
                    <a:pt x="3290" y="3405"/>
                  </a:lnTo>
                  <a:lnTo>
                    <a:pt x="3290" y="3562"/>
                  </a:lnTo>
                  <a:lnTo>
                    <a:pt x="362" y="3562"/>
                  </a:lnTo>
                  <a:lnTo>
                    <a:pt x="309" y="3559"/>
                  </a:lnTo>
                  <a:lnTo>
                    <a:pt x="258" y="3547"/>
                  </a:lnTo>
                  <a:lnTo>
                    <a:pt x="209" y="3529"/>
                  </a:lnTo>
                  <a:lnTo>
                    <a:pt x="165" y="3504"/>
                  </a:lnTo>
                  <a:lnTo>
                    <a:pt x="125" y="3472"/>
                  </a:lnTo>
                  <a:lnTo>
                    <a:pt x="89" y="3437"/>
                  </a:lnTo>
                  <a:lnTo>
                    <a:pt x="58" y="3396"/>
                  </a:lnTo>
                  <a:lnTo>
                    <a:pt x="34" y="3352"/>
                  </a:lnTo>
                  <a:lnTo>
                    <a:pt x="15" y="3304"/>
                  </a:lnTo>
                  <a:lnTo>
                    <a:pt x="4" y="3252"/>
                  </a:lnTo>
                  <a:lnTo>
                    <a:pt x="0" y="3199"/>
                  </a:lnTo>
                  <a:lnTo>
                    <a:pt x="4" y="3172"/>
                  </a:lnTo>
                  <a:lnTo>
                    <a:pt x="16" y="3149"/>
                  </a:lnTo>
                  <a:lnTo>
                    <a:pt x="34" y="3132"/>
                  </a:lnTo>
                  <a:lnTo>
                    <a:pt x="58" y="3120"/>
                  </a:lnTo>
                  <a:lnTo>
                    <a:pt x="85" y="3115"/>
                  </a:lnTo>
                  <a:lnTo>
                    <a:pt x="348" y="3115"/>
                  </a:lnTo>
                  <a:lnTo>
                    <a:pt x="348" y="713"/>
                  </a:lnTo>
                  <a:lnTo>
                    <a:pt x="351" y="676"/>
                  </a:lnTo>
                  <a:lnTo>
                    <a:pt x="362" y="640"/>
                  </a:lnTo>
                  <a:lnTo>
                    <a:pt x="379" y="609"/>
                  </a:lnTo>
                  <a:lnTo>
                    <a:pt x="401" y="582"/>
                  </a:lnTo>
                  <a:lnTo>
                    <a:pt x="429" y="560"/>
                  </a:lnTo>
                  <a:lnTo>
                    <a:pt x="460" y="542"/>
                  </a:lnTo>
                  <a:lnTo>
                    <a:pt x="495" y="532"/>
                  </a:lnTo>
                  <a:lnTo>
                    <a:pt x="532" y="529"/>
                  </a:lnTo>
                  <a:lnTo>
                    <a:pt x="1756" y="529"/>
                  </a:lnTo>
                  <a:lnTo>
                    <a:pt x="1751" y="524"/>
                  </a:lnTo>
                  <a:lnTo>
                    <a:pt x="1734" y="500"/>
                  </a:lnTo>
                  <a:lnTo>
                    <a:pt x="1722" y="475"/>
                  </a:lnTo>
                  <a:lnTo>
                    <a:pt x="1716" y="447"/>
                  </a:lnTo>
                  <a:lnTo>
                    <a:pt x="1716" y="419"/>
                  </a:lnTo>
                  <a:lnTo>
                    <a:pt x="1722" y="392"/>
                  </a:lnTo>
                  <a:lnTo>
                    <a:pt x="1734" y="365"/>
                  </a:lnTo>
                  <a:lnTo>
                    <a:pt x="1751" y="343"/>
                  </a:lnTo>
                  <a:lnTo>
                    <a:pt x="1925" y="169"/>
                  </a:lnTo>
                  <a:lnTo>
                    <a:pt x="1947" y="151"/>
                  </a:lnTo>
                  <a:lnTo>
                    <a:pt x="1974" y="139"/>
                  </a:lnTo>
                  <a:lnTo>
                    <a:pt x="2001" y="131"/>
                  </a:lnTo>
                  <a:lnTo>
                    <a:pt x="2029" y="131"/>
                  </a:lnTo>
                  <a:lnTo>
                    <a:pt x="2057" y="139"/>
                  </a:lnTo>
                  <a:lnTo>
                    <a:pt x="2084" y="151"/>
                  </a:lnTo>
                  <a:lnTo>
                    <a:pt x="2106" y="169"/>
                  </a:lnTo>
                  <a:lnTo>
                    <a:pt x="2130" y="192"/>
                  </a:lnTo>
                  <a:lnTo>
                    <a:pt x="2204" y="163"/>
                  </a:lnTo>
                  <a:lnTo>
                    <a:pt x="2204" y="128"/>
                  </a:lnTo>
                  <a:lnTo>
                    <a:pt x="2209" y="94"/>
                  </a:lnTo>
                  <a:lnTo>
                    <a:pt x="2221" y="63"/>
                  </a:lnTo>
                  <a:lnTo>
                    <a:pt x="2242" y="38"/>
                  </a:lnTo>
                  <a:lnTo>
                    <a:pt x="2267" y="17"/>
                  </a:lnTo>
                  <a:lnTo>
                    <a:pt x="2298" y="5"/>
                  </a:lnTo>
                  <a:lnTo>
                    <a:pt x="2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79" name="Shape 8279"/>
            <p:cNvSpPr/>
            <p:nvPr/>
          </p:nvSpPr>
          <p:spPr>
            <a:xfrm>
              <a:off x="1945" y="2755"/>
              <a:ext cx="661" cy="249"/>
            </a:xfrm>
            <a:custGeom>
              <a:avLst/>
              <a:gdLst/>
              <a:ahLst/>
              <a:cxnLst/>
              <a:rect l="0" t="0" r="0" b="0"/>
              <a:pathLst>
                <a:path w="1983" h="749" extrusionOk="0">
                  <a:moveTo>
                    <a:pt x="1864" y="0"/>
                  </a:moveTo>
                  <a:lnTo>
                    <a:pt x="1896" y="5"/>
                  </a:lnTo>
                  <a:lnTo>
                    <a:pt x="1924" y="16"/>
                  </a:lnTo>
                  <a:lnTo>
                    <a:pt x="1949" y="34"/>
                  </a:lnTo>
                  <a:lnTo>
                    <a:pt x="1967" y="60"/>
                  </a:lnTo>
                  <a:lnTo>
                    <a:pt x="1979" y="88"/>
                  </a:lnTo>
                  <a:lnTo>
                    <a:pt x="1983" y="119"/>
                  </a:lnTo>
                  <a:lnTo>
                    <a:pt x="1979" y="150"/>
                  </a:lnTo>
                  <a:lnTo>
                    <a:pt x="1967" y="179"/>
                  </a:lnTo>
                  <a:lnTo>
                    <a:pt x="1949" y="202"/>
                  </a:lnTo>
                  <a:lnTo>
                    <a:pt x="1924" y="220"/>
                  </a:lnTo>
                  <a:lnTo>
                    <a:pt x="1896" y="234"/>
                  </a:lnTo>
                  <a:lnTo>
                    <a:pt x="1864" y="237"/>
                  </a:lnTo>
                  <a:lnTo>
                    <a:pt x="1839" y="234"/>
                  </a:lnTo>
                  <a:lnTo>
                    <a:pt x="1815" y="226"/>
                  </a:lnTo>
                  <a:lnTo>
                    <a:pt x="1285" y="625"/>
                  </a:lnTo>
                  <a:lnTo>
                    <a:pt x="1285" y="630"/>
                  </a:lnTo>
                  <a:lnTo>
                    <a:pt x="1281" y="661"/>
                  </a:lnTo>
                  <a:lnTo>
                    <a:pt x="1269" y="691"/>
                  </a:lnTo>
                  <a:lnTo>
                    <a:pt x="1251" y="714"/>
                  </a:lnTo>
                  <a:lnTo>
                    <a:pt x="1227" y="732"/>
                  </a:lnTo>
                  <a:lnTo>
                    <a:pt x="1199" y="744"/>
                  </a:lnTo>
                  <a:lnTo>
                    <a:pt x="1168" y="749"/>
                  </a:lnTo>
                  <a:lnTo>
                    <a:pt x="1135" y="744"/>
                  </a:lnTo>
                  <a:lnTo>
                    <a:pt x="1107" y="732"/>
                  </a:lnTo>
                  <a:lnTo>
                    <a:pt x="1083" y="714"/>
                  </a:lnTo>
                  <a:lnTo>
                    <a:pt x="1065" y="691"/>
                  </a:lnTo>
                  <a:lnTo>
                    <a:pt x="1053" y="661"/>
                  </a:lnTo>
                  <a:lnTo>
                    <a:pt x="1049" y="630"/>
                  </a:lnTo>
                  <a:lnTo>
                    <a:pt x="1049" y="624"/>
                  </a:lnTo>
                  <a:lnTo>
                    <a:pt x="683" y="341"/>
                  </a:lnTo>
                  <a:lnTo>
                    <a:pt x="658" y="350"/>
                  </a:lnTo>
                  <a:lnTo>
                    <a:pt x="630" y="354"/>
                  </a:lnTo>
                  <a:lnTo>
                    <a:pt x="602" y="350"/>
                  </a:lnTo>
                  <a:lnTo>
                    <a:pt x="575" y="341"/>
                  </a:lnTo>
                  <a:lnTo>
                    <a:pt x="235" y="601"/>
                  </a:lnTo>
                  <a:lnTo>
                    <a:pt x="236" y="609"/>
                  </a:lnTo>
                  <a:lnTo>
                    <a:pt x="236" y="616"/>
                  </a:lnTo>
                  <a:lnTo>
                    <a:pt x="232" y="647"/>
                  </a:lnTo>
                  <a:lnTo>
                    <a:pt x="220" y="676"/>
                  </a:lnTo>
                  <a:lnTo>
                    <a:pt x="202" y="699"/>
                  </a:lnTo>
                  <a:lnTo>
                    <a:pt x="178" y="717"/>
                  </a:lnTo>
                  <a:lnTo>
                    <a:pt x="150" y="729"/>
                  </a:lnTo>
                  <a:lnTo>
                    <a:pt x="119" y="734"/>
                  </a:lnTo>
                  <a:lnTo>
                    <a:pt x="86" y="729"/>
                  </a:lnTo>
                  <a:lnTo>
                    <a:pt x="58" y="717"/>
                  </a:lnTo>
                  <a:lnTo>
                    <a:pt x="34" y="699"/>
                  </a:lnTo>
                  <a:lnTo>
                    <a:pt x="17" y="676"/>
                  </a:lnTo>
                  <a:lnTo>
                    <a:pt x="5" y="647"/>
                  </a:lnTo>
                  <a:lnTo>
                    <a:pt x="0" y="616"/>
                  </a:lnTo>
                  <a:lnTo>
                    <a:pt x="5" y="585"/>
                  </a:lnTo>
                  <a:lnTo>
                    <a:pt x="17" y="557"/>
                  </a:lnTo>
                  <a:lnTo>
                    <a:pt x="34" y="531"/>
                  </a:lnTo>
                  <a:lnTo>
                    <a:pt x="58" y="513"/>
                  </a:lnTo>
                  <a:lnTo>
                    <a:pt x="86" y="502"/>
                  </a:lnTo>
                  <a:lnTo>
                    <a:pt x="119" y="497"/>
                  </a:lnTo>
                  <a:lnTo>
                    <a:pt x="141" y="500"/>
                  </a:lnTo>
                  <a:lnTo>
                    <a:pt x="164" y="506"/>
                  </a:lnTo>
                  <a:lnTo>
                    <a:pt x="511" y="240"/>
                  </a:lnTo>
                  <a:lnTo>
                    <a:pt x="511" y="235"/>
                  </a:lnTo>
                  <a:lnTo>
                    <a:pt x="516" y="204"/>
                  </a:lnTo>
                  <a:lnTo>
                    <a:pt x="528" y="176"/>
                  </a:lnTo>
                  <a:lnTo>
                    <a:pt x="547" y="152"/>
                  </a:lnTo>
                  <a:lnTo>
                    <a:pt x="571" y="133"/>
                  </a:lnTo>
                  <a:lnTo>
                    <a:pt x="599" y="121"/>
                  </a:lnTo>
                  <a:lnTo>
                    <a:pt x="630" y="116"/>
                  </a:lnTo>
                  <a:lnTo>
                    <a:pt x="661" y="121"/>
                  </a:lnTo>
                  <a:lnTo>
                    <a:pt x="689" y="133"/>
                  </a:lnTo>
                  <a:lnTo>
                    <a:pt x="713" y="152"/>
                  </a:lnTo>
                  <a:lnTo>
                    <a:pt x="733" y="176"/>
                  </a:lnTo>
                  <a:lnTo>
                    <a:pt x="744" y="204"/>
                  </a:lnTo>
                  <a:lnTo>
                    <a:pt x="749" y="235"/>
                  </a:lnTo>
                  <a:lnTo>
                    <a:pt x="747" y="240"/>
                  </a:lnTo>
                  <a:lnTo>
                    <a:pt x="1114" y="524"/>
                  </a:lnTo>
                  <a:lnTo>
                    <a:pt x="1140" y="515"/>
                  </a:lnTo>
                  <a:lnTo>
                    <a:pt x="1168" y="512"/>
                  </a:lnTo>
                  <a:lnTo>
                    <a:pt x="1196" y="515"/>
                  </a:lnTo>
                  <a:lnTo>
                    <a:pt x="1221" y="525"/>
                  </a:lnTo>
                  <a:lnTo>
                    <a:pt x="1747" y="130"/>
                  </a:lnTo>
                  <a:lnTo>
                    <a:pt x="1747" y="119"/>
                  </a:lnTo>
                  <a:lnTo>
                    <a:pt x="1752" y="88"/>
                  </a:lnTo>
                  <a:lnTo>
                    <a:pt x="1763" y="60"/>
                  </a:lnTo>
                  <a:lnTo>
                    <a:pt x="1781" y="34"/>
                  </a:lnTo>
                  <a:lnTo>
                    <a:pt x="1805" y="16"/>
                  </a:lnTo>
                  <a:lnTo>
                    <a:pt x="1833" y="5"/>
                  </a:lnTo>
                  <a:lnTo>
                    <a:pt x="18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80" name="Shape 8280"/>
          <p:cNvGrpSpPr/>
          <p:nvPr/>
        </p:nvGrpSpPr>
        <p:grpSpPr>
          <a:xfrm>
            <a:off x="5242414" y="1322525"/>
            <a:ext cx="200118" cy="187896"/>
            <a:chOff x="991" y="2209"/>
            <a:chExt cx="2063" cy="1937"/>
          </a:xfrm>
        </p:grpSpPr>
        <p:sp>
          <p:nvSpPr>
            <p:cNvPr id="8281" name="Shape 8281"/>
            <p:cNvSpPr/>
            <p:nvPr/>
          </p:nvSpPr>
          <p:spPr>
            <a:xfrm>
              <a:off x="2582" y="3433"/>
              <a:ext cx="472" cy="507"/>
            </a:xfrm>
            <a:custGeom>
              <a:avLst/>
              <a:gdLst/>
              <a:ahLst/>
              <a:cxnLst/>
              <a:rect l="0" t="0" r="0" b="0"/>
              <a:pathLst>
                <a:path w="945" h="1014" extrusionOk="0">
                  <a:moveTo>
                    <a:pt x="439" y="0"/>
                  </a:moveTo>
                  <a:lnTo>
                    <a:pt x="463" y="2"/>
                  </a:lnTo>
                  <a:lnTo>
                    <a:pt x="485" y="9"/>
                  </a:lnTo>
                  <a:lnTo>
                    <a:pt x="507" y="20"/>
                  </a:lnTo>
                  <a:lnTo>
                    <a:pt x="526" y="35"/>
                  </a:lnTo>
                  <a:lnTo>
                    <a:pt x="910" y="419"/>
                  </a:lnTo>
                  <a:lnTo>
                    <a:pt x="927" y="442"/>
                  </a:lnTo>
                  <a:lnTo>
                    <a:pt x="940" y="467"/>
                  </a:lnTo>
                  <a:lnTo>
                    <a:pt x="945" y="493"/>
                  </a:lnTo>
                  <a:lnTo>
                    <a:pt x="945" y="521"/>
                  </a:lnTo>
                  <a:lnTo>
                    <a:pt x="940" y="547"/>
                  </a:lnTo>
                  <a:lnTo>
                    <a:pt x="927" y="571"/>
                  </a:lnTo>
                  <a:lnTo>
                    <a:pt x="910" y="593"/>
                  </a:lnTo>
                  <a:lnTo>
                    <a:pt x="526" y="978"/>
                  </a:lnTo>
                  <a:lnTo>
                    <a:pt x="507" y="994"/>
                  </a:lnTo>
                  <a:lnTo>
                    <a:pt x="485" y="1005"/>
                  </a:lnTo>
                  <a:lnTo>
                    <a:pt x="463" y="1011"/>
                  </a:lnTo>
                  <a:lnTo>
                    <a:pt x="439" y="1014"/>
                  </a:lnTo>
                  <a:lnTo>
                    <a:pt x="415" y="1011"/>
                  </a:lnTo>
                  <a:lnTo>
                    <a:pt x="392" y="1005"/>
                  </a:lnTo>
                  <a:lnTo>
                    <a:pt x="370" y="993"/>
                  </a:lnTo>
                  <a:lnTo>
                    <a:pt x="351" y="978"/>
                  </a:lnTo>
                  <a:lnTo>
                    <a:pt x="336" y="960"/>
                  </a:lnTo>
                  <a:lnTo>
                    <a:pt x="325" y="939"/>
                  </a:lnTo>
                  <a:lnTo>
                    <a:pt x="318" y="915"/>
                  </a:lnTo>
                  <a:lnTo>
                    <a:pt x="315" y="891"/>
                  </a:lnTo>
                  <a:lnTo>
                    <a:pt x="315" y="645"/>
                  </a:lnTo>
                  <a:lnTo>
                    <a:pt x="0" y="645"/>
                  </a:lnTo>
                  <a:lnTo>
                    <a:pt x="0" y="369"/>
                  </a:lnTo>
                  <a:lnTo>
                    <a:pt x="315" y="369"/>
                  </a:lnTo>
                  <a:lnTo>
                    <a:pt x="315" y="123"/>
                  </a:lnTo>
                  <a:lnTo>
                    <a:pt x="318" y="98"/>
                  </a:lnTo>
                  <a:lnTo>
                    <a:pt x="325" y="75"/>
                  </a:lnTo>
                  <a:lnTo>
                    <a:pt x="336" y="54"/>
                  </a:lnTo>
                  <a:lnTo>
                    <a:pt x="351" y="36"/>
                  </a:lnTo>
                  <a:lnTo>
                    <a:pt x="370" y="20"/>
                  </a:lnTo>
                  <a:lnTo>
                    <a:pt x="392" y="9"/>
                  </a:lnTo>
                  <a:lnTo>
                    <a:pt x="415" y="2"/>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2" name="Shape 8282"/>
            <p:cNvSpPr/>
            <p:nvPr/>
          </p:nvSpPr>
          <p:spPr>
            <a:xfrm>
              <a:off x="992" y="2320"/>
              <a:ext cx="480" cy="508"/>
            </a:xfrm>
            <a:custGeom>
              <a:avLst/>
              <a:gdLst/>
              <a:ahLst/>
              <a:cxnLst/>
              <a:rect l="0" t="0" r="0" b="0"/>
              <a:pathLst>
                <a:path w="961" h="1015" extrusionOk="0">
                  <a:moveTo>
                    <a:pt x="506" y="0"/>
                  </a:moveTo>
                  <a:lnTo>
                    <a:pt x="530" y="2"/>
                  </a:lnTo>
                  <a:lnTo>
                    <a:pt x="554" y="10"/>
                  </a:lnTo>
                  <a:lnTo>
                    <a:pt x="575" y="21"/>
                  </a:lnTo>
                  <a:lnTo>
                    <a:pt x="594" y="36"/>
                  </a:lnTo>
                  <a:lnTo>
                    <a:pt x="609" y="55"/>
                  </a:lnTo>
                  <a:lnTo>
                    <a:pt x="620" y="76"/>
                  </a:lnTo>
                  <a:lnTo>
                    <a:pt x="626" y="99"/>
                  </a:lnTo>
                  <a:lnTo>
                    <a:pt x="629" y="124"/>
                  </a:lnTo>
                  <a:lnTo>
                    <a:pt x="629" y="370"/>
                  </a:lnTo>
                  <a:lnTo>
                    <a:pt x="961" y="370"/>
                  </a:lnTo>
                  <a:lnTo>
                    <a:pt x="961" y="646"/>
                  </a:lnTo>
                  <a:lnTo>
                    <a:pt x="629" y="646"/>
                  </a:lnTo>
                  <a:lnTo>
                    <a:pt x="629" y="892"/>
                  </a:lnTo>
                  <a:lnTo>
                    <a:pt x="626" y="921"/>
                  </a:lnTo>
                  <a:lnTo>
                    <a:pt x="616" y="949"/>
                  </a:lnTo>
                  <a:lnTo>
                    <a:pt x="600" y="973"/>
                  </a:lnTo>
                  <a:lnTo>
                    <a:pt x="579" y="991"/>
                  </a:lnTo>
                  <a:lnTo>
                    <a:pt x="554" y="1006"/>
                  </a:lnTo>
                  <a:lnTo>
                    <a:pt x="530" y="1013"/>
                  </a:lnTo>
                  <a:lnTo>
                    <a:pt x="506" y="1015"/>
                  </a:lnTo>
                  <a:lnTo>
                    <a:pt x="482" y="1013"/>
                  </a:lnTo>
                  <a:lnTo>
                    <a:pt x="460" y="1006"/>
                  </a:lnTo>
                  <a:lnTo>
                    <a:pt x="438" y="995"/>
                  </a:lnTo>
                  <a:lnTo>
                    <a:pt x="420" y="979"/>
                  </a:lnTo>
                  <a:lnTo>
                    <a:pt x="35" y="594"/>
                  </a:lnTo>
                  <a:lnTo>
                    <a:pt x="18" y="572"/>
                  </a:lnTo>
                  <a:lnTo>
                    <a:pt x="5" y="548"/>
                  </a:lnTo>
                  <a:lnTo>
                    <a:pt x="0" y="521"/>
                  </a:lnTo>
                  <a:lnTo>
                    <a:pt x="0" y="494"/>
                  </a:lnTo>
                  <a:lnTo>
                    <a:pt x="5" y="468"/>
                  </a:lnTo>
                  <a:lnTo>
                    <a:pt x="18" y="443"/>
                  </a:lnTo>
                  <a:lnTo>
                    <a:pt x="35" y="420"/>
                  </a:lnTo>
                  <a:lnTo>
                    <a:pt x="420" y="36"/>
                  </a:lnTo>
                  <a:lnTo>
                    <a:pt x="438" y="21"/>
                  </a:lnTo>
                  <a:lnTo>
                    <a:pt x="460" y="10"/>
                  </a:lnTo>
                  <a:lnTo>
                    <a:pt x="482" y="2"/>
                  </a:lnTo>
                  <a:lnTo>
                    <a:pt x="5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3" name="Shape 8283"/>
            <p:cNvSpPr/>
            <p:nvPr/>
          </p:nvSpPr>
          <p:spPr>
            <a:xfrm>
              <a:off x="1610" y="2209"/>
              <a:ext cx="1237" cy="961"/>
            </a:xfrm>
            <a:custGeom>
              <a:avLst/>
              <a:gdLst/>
              <a:ahLst/>
              <a:cxnLst/>
              <a:rect l="0" t="0" r="0" b="0"/>
              <a:pathLst>
                <a:path w="2476" h="1923" extrusionOk="0">
                  <a:moveTo>
                    <a:pt x="163" y="0"/>
                  </a:moveTo>
                  <a:lnTo>
                    <a:pt x="849" y="0"/>
                  </a:lnTo>
                  <a:lnTo>
                    <a:pt x="882" y="3"/>
                  </a:lnTo>
                  <a:lnTo>
                    <a:pt x="912" y="13"/>
                  </a:lnTo>
                  <a:lnTo>
                    <a:pt x="939" y="28"/>
                  </a:lnTo>
                  <a:lnTo>
                    <a:pt x="964" y="48"/>
                  </a:lnTo>
                  <a:lnTo>
                    <a:pt x="984" y="71"/>
                  </a:lnTo>
                  <a:lnTo>
                    <a:pt x="998" y="99"/>
                  </a:lnTo>
                  <a:lnTo>
                    <a:pt x="1008" y="129"/>
                  </a:lnTo>
                  <a:lnTo>
                    <a:pt x="1012" y="161"/>
                  </a:lnTo>
                  <a:lnTo>
                    <a:pt x="1012" y="363"/>
                  </a:lnTo>
                  <a:lnTo>
                    <a:pt x="1014" y="376"/>
                  </a:lnTo>
                  <a:lnTo>
                    <a:pt x="1023" y="383"/>
                  </a:lnTo>
                  <a:lnTo>
                    <a:pt x="1034" y="387"/>
                  </a:lnTo>
                  <a:lnTo>
                    <a:pt x="2314" y="387"/>
                  </a:lnTo>
                  <a:lnTo>
                    <a:pt x="2347" y="389"/>
                  </a:lnTo>
                  <a:lnTo>
                    <a:pt x="2377" y="399"/>
                  </a:lnTo>
                  <a:lnTo>
                    <a:pt x="2404" y="414"/>
                  </a:lnTo>
                  <a:lnTo>
                    <a:pt x="2428" y="434"/>
                  </a:lnTo>
                  <a:lnTo>
                    <a:pt x="2448" y="458"/>
                  </a:lnTo>
                  <a:lnTo>
                    <a:pt x="2463" y="486"/>
                  </a:lnTo>
                  <a:lnTo>
                    <a:pt x="2473" y="516"/>
                  </a:lnTo>
                  <a:lnTo>
                    <a:pt x="2476" y="548"/>
                  </a:lnTo>
                  <a:lnTo>
                    <a:pt x="2476" y="1760"/>
                  </a:lnTo>
                  <a:lnTo>
                    <a:pt x="2473" y="1793"/>
                  </a:lnTo>
                  <a:lnTo>
                    <a:pt x="2463" y="1824"/>
                  </a:lnTo>
                  <a:lnTo>
                    <a:pt x="2448" y="1851"/>
                  </a:lnTo>
                  <a:lnTo>
                    <a:pt x="2428" y="1875"/>
                  </a:lnTo>
                  <a:lnTo>
                    <a:pt x="2404" y="1895"/>
                  </a:lnTo>
                  <a:lnTo>
                    <a:pt x="2377" y="1910"/>
                  </a:lnTo>
                  <a:lnTo>
                    <a:pt x="2347" y="1919"/>
                  </a:lnTo>
                  <a:lnTo>
                    <a:pt x="2314" y="1923"/>
                  </a:lnTo>
                  <a:lnTo>
                    <a:pt x="1794" y="1923"/>
                  </a:lnTo>
                  <a:lnTo>
                    <a:pt x="1757" y="1892"/>
                  </a:lnTo>
                  <a:lnTo>
                    <a:pt x="1717" y="1864"/>
                  </a:lnTo>
                  <a:lnTo>
                    <a:pt x="1673" y="1840"/>
                  </a:lnTo>
                  <a:lnTo>
                    <a:pt x="1628" y="1821"/>
                  </a:lnTo>
                  <a:lnTo>
                    <a:pt x="1579" y="1808"/>
                  </a:lnTo>
                  <a:lnTo>
                    <a:pt x="1529" y="1800"/>
                  </a:lnTo>
                  <a:lnTo>
                    <a:pt x="1478" y="1796"/>
                  </a:lnTo>
                  <a:lnTo>
                    <a:pt x="225" y="1796"/>
                  </a:lnTo>
                  <a:lnTo>
                    <a:pt x="220" y="1744"/>
                  </a:lnTo>
                  <a:lnTo>
                    <a:pt x="210" y="1691"/>
                  </a:lnTo>
                  <a:lnTo>
                    <a:pt x="194" y="1642"/>
                  </a:lnTo>
                  <a:lnTo>
                    <a:pt x="173" y="1596"/>
                  </a:lnTo>
                  <a:lnTo>
                    <a:pt x="147" y="1552"/>
                  </a:lnTo>
                  <a:lnTo>
                    <a:pt x="117" y="1511"/>
                  </a:lnTo>
                  <a:lnTo>
                    <a:pt x="81" y="1475"/>
                  </a:lnTo>
                  <a:lnTo>
                    <a:pt x="43" y="1441"/>
                  </a:lnTo>
                  <a:lnTo>
                    <a:pt x="0" y="1412"/>
                  </a:lnTo>
                  <a:lnTo>
                    <a:pt x="0" y="161"/>
                  </a:lnTo>
                  <a:lnTo>
                    <a:pt x="4" y="129"/>
                  </a:lnTo>
                  <a:lnTo>
                    <a:pt x="14" y="99"/>
                  </a:lnTo>
                  <a:lnTo>
                    <a:pt x="29" y="71"/>
                  </a:lnTo>
                  <a:lnTo>
                    <a:pt x="48" y="48"/>
                  </a:lnTo>
                  <a:lnTo>
                    <a:pt x="73" y="28"/>
                  </a:lnTo>
                  <a:lnTo>
                    <a:pt x="100" y="13"/>
                  </a:lnTo>
                  <a:lnTo>
                    <a:pt x="130" y="3"/>
                  </a:lnTo>
                  <a:lnTo>
                    <a:pt x="1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4" name="Shape 8284"/>
            <p:cNvSpPr/>
            <p:nvPr/>
          </p:nvSpPr>
          <p:spPr>
            <a:xfrm>
              <a:off x="991" y="3018"/>
              <a:ext cx="1452" cy="1128"/>
            </a:xfrm>
            <a:custGeom>
              <a:avLst/>
              <a:gdLst/>
              <a:ahLst/>
              <a:cxnLst/>
              <a:rect l="0" t="0" r="0" b="0"/>
              <a:pathLst>
                <a:path w="2905" h="2257" extrusionOk="0">
                  <a:moveTo>
                    <a:pt x="190" y="0"/>
                  </a:moveTo>
                  <a:lnTo>
                    <a:pt x="995" y="0"/>
                  </a:lnTo>
                  <a:lnTo>
                    <a:pt x="1034" y="3"/>
                  </a:lnTo>
                  <a:lnTo>
                    <a:pt x="1069" y="15"/>
                  </a:lnTo>
                  <a:lnTo>
                    <a:pt x="1102" y="32"/>
                  </a:lnTo>
                  <a:lnTo>
                    <a:pt x="1131" y="56"/>
                  </a:lnTo>
                  <a:lnTo>
                    <a:pt x="1153" y="84"/>
                  </a:lnTo>
                  <a:lnTo>
                    <a:pt x="1171" y="116"/>
                  </a:lnTo>
                  <a:lnTo>
                    <a:pt x="1182" y="152"/>
                  </a:lnTo>
                  <a:lnTo>
                    <a:pt x="1186" y="190"/>
                  </a:lnTo>
                  <a:lnTo>
                    <a:pt x="1186" y="427"/>
                  </a:lnTo>
                  <a:lnTo>
                    <a:pt x="1190" y="440"/>
                  </a:lnTo>
                  <a:lnTo>
                    <a:pt x="1200" y="450"/>
                  </a:lnTo>
                  <a:lnTo>
                    <a:pt x="1213" y="454"/>
                  </a:lnTo>
                  <a:lnTo>
                    <a:pt x="2715" y="454"/>
                  </a:lnTo>
                  <a:lnTo>
                    <a:pt x="2753" y="458"/>
                  </a:lnTo>
                  <a:lnTo>
                    <a:pt x="2788" y="469"/>
                  </a:lnTo>
                  <a:lnTo>
                    <a:pt x="2821" y="487"/>
                  </a:lnTo>
                  <a:lnTo>
                    <a:pt x="2850" y="509"/>
                  </a:lnTo>
                  <a:lnTo>
                    <a:pt x="2872" y="538"/>
                  </a:lnTo>
                  <a:lnTo>
                    <a:pt x="2890" y="570"/>
                  </a:lnTo>
                  <a:lnTo>
                    <a:pt x="2901" y="606"/>
                  </a:lnTo>
                  <a:lnTo>
                    <a:pt x="2905" y="644"/>
                  </a:lnTo>
                  <a:lnTo>
                    <a:pt x="2905" y="2066"/>
                  </a:lnTo>
                  <a:lnTo>
                    <a:pt x="2901" y="2105"/>
                  </a:lnTo>
                  <a:lnTo>
                    <a:pt x="2890" y="2140"/>
                  </a:lnTo>
                  <a:lnTo>
                    <a:pt x="2872" y="2173"/>
                  </a:lnTo>
                  <a:lnTo>
                    <a:pt x="2850" y="2202"/>
                  </a:lnTo>
                  <a:lnTo>
                    <a:pt x="2821" y="2224"/>
                  </a:lnTo>
                  <a:lnTo>
                    <a:pt x="2788" y="2242"/>
                  </a:lnTo>
                  <a:lnTo>
                    <a:pt x="2753" y="2253"/>
                  </a:lnTo>
                  <a:lnTo>
                    <a:pt x="2715" y="2257"/>
                  </a:lnTo>
                  <a:lnTo>
                    <a:pt x="190" y="2257"/>
                  </a:lnTo>
                  <a:lnTo>
                    <a:pt x="153" y="2253"/>
                  </a:lnTo>
                  <a:lnTo>
                    <a:pt x="116" y="2242"/>
                  </a:lnTo>
                  <a:lnTo>
                    <a:pt x="84" y="2224"/>
                  </a:lnTo>
                  <a:lnTo>
                    <a:pt x="56" y="2202"/>
                  </a:lnTo>
                  <a:lnTo>
                    <a:pt x="33" y="2173"/>
                  </a:lnTo>
                  <a:lnTo>
                    <a:pt x="15" y="2140"/>
                  </a:lnTo>
                  <a:lnTo>
                    <a:pt x="4" y="2105"/>
                  </a:lnTo>
                  <a:lnTo>
                    <a:pt x="0" y="2066"/>
                  </a:lnTo>
                  <a:lnTo>
                    <a:pt x="0" y="190"/>
                  </a:lnTo>
                  <a:lnTo>
                    <a:pt x="4" y="152"/>
                  </a:lnTo>
                  <a:lnTo>
                    <a:pt x="15" y="116"/>
                  </a:lnTo>
                  <a:lnTo>
                    <a:pt x="33" y="84"/>
                  </a:lnTo>
                  <a:lnTo>
                    <a:pt x="56" y="56"/>
                  </a:lnTo>
                  <a:lnTo>
                    <a:pt x="84" y="32"/>
                  </a:lnTo>
                  <a:lnTo>
                    <a:pt x="116" y="15"/>
                  </a:lnTo>
                  <a:lnTo>
                    <a:pt x="153" y="3"/>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85" name="Shape 8285"/>
          <p:cNvGrpSpPr/>
          <p:nvPr/>
        </p:nvGrpSpPr>
        <p:grpSpPr>
          <a:xfrm>
            <a:off x="4707797" y="1313711"/>
            <a:ext cx="226355" cy="205526"/>
            <a:chOff x="1643" y="1628"/>
            <a:chExt cx="2054" cy="1865"/>
          </a:xfrm>
        </p:grpSpPr>
        <p:sp>
          <p:nvSpPr>
            <p:cNvPr id="8286" name="Shape 8286"/>
            <p:cNvSpPr/>
            <p:nvPr/>
          </p:nvSpPr>
          <p:spPr>
            <a:xfrm>
              <a:off x="1643" y="3047"/>
              <a:ext cx="1699" cy="446"/>
            </a:xfrm>
            <a:custGeom>
              <a:avLst/>
              <a:gdLst/>
              <a:ahLst/>
              <a:cxnLst/>
              <a:rect l="0" t="0" r="0" b="0"/>
              <a:pathLst>
                <a:path w="3397" h="891" extrusionOk="0">
                  <a:moveTo>
                    <a:pt x="3146" y="0"/>
                  </a:moveTo>
                  <a:lnTo>
                    <a:pt x="3298" y="33"/>
                  </a:lnTo>
                  <a:lnTo>
                    <a:pt x="3325" y="43"/>
                  </a:lnTo>
                  <a:lnTo>
                    <a:pt x="3348" y="57"/>
                  </a:lnTo>
                  <a:lnTo>
                    <a:pt x="3367" y="76"/>
                  </a:lnTo>
                  <a:lnTo>
                    <a:pt x="3382" y="98"/>
                  </a:lnTo>
                  <a:lnTo>
                    <a:pt x="3393" y="123"/>
                  </a:lnTo>
                  <a:lnTo>
                    <a:pt x="3397" y="150"/>
                  </a:lnTo>
                  <a:lnTo>
                    <a:pt x="3395" y="178"/>
                  </a:lnTo>
                  <a:lnTo>
                    <a:pt x="3388" y="204"/>
                  </a:lnTo>
                  <a:lnTo>
                    <a:pt x="3376" y="228"/>
                  </a:lnTo>
                  <a:lnTo>
                    <a:pt x="3358" y="249"/>
                  </a:lnTo>
                  <a:lnTo>
                    <a:pt x="3337" y="265"/>
                  </a:lnTo>
                  <a:lnTo>
                    <a:pt x="3312" y="277"/>
                  </a:lnTo>
                  <a:lnTo>
                    <a:pt x="1585" y="871"/>
                  </a:lnTo>
                  <a:lnTo>
                    <a:pt x="1546" y="882"/>
                  </a:lnTo>
                  <a:lnTo>
                    <a:pt x="1506" y="889"/>
                  </a:lnTo>
                  <a:lnTo>
                    <a:pt x="1467" y="891"/>
                  </a:lnTo>
                  <a:lnTo>
                    <a:pt x="1421" y="887"/>
                  </a:lnTo>
                  <a:lnTo>
                    <a:pt x="1374" y="879"/>
                  </a:lnTo>
                  <a:lnTo>
                    <a:pt x="94" y="540"/>
                  </a:lnTo>
                  <a:lnTo>
                    <a:pt x="68" y="530"/>
                  </a:lnTo>
                  <a:lnTo>
                    <a:pt x="46" y="515"/>
                  </a:lnTo>
                  <a:lnTo>
                    <a:pt x="28" y="496"/>
                  </a:lnTo>
                  <a:lnTo>
                    <a:pt x="13" y="474"/>
                  </a:lnTo>
                  <a:lnTo>
                    <a:pt x="3" y="449"/>
                  </a:lnTo>
                  <a:lnTo>
                    <a:pt x="0" y="423"/>
                  </a:lnTo>
                  <a:lnTo>
                    <a:pt x="1" y="396"/>
                  </a:lnTo>
                  <a:lnTo>
                    <a:pt x="8" y="371"/>
                  </a:lnTo>
                  <a:lnTo>
                    <a:pt x="21" y="347"/>
                  </a:lnTo>
                  <a:lnTo>
                    <a:pt x="38" y="327"/>
                  </a:lnTo>
                  <a:lnTo>
                    <a:pt x="60" y="310"/>
                  </a:lnTo>
                  <a:lnTo>
                    <a:pt x="83" y="299"/>
                  </a:lnTo>
                  <a:lnTo>
                    <a:pt x="245" y="240"/>
                  </a:lnTo>
                  <a:lnTo>
                    <a:pt x="1306" y="521"/>
                  </a:lnTo>
                  <a:lnTo>
                    <a:pt x="1360" y="533"/>
                  </a:lnTo>
                  <a:lnTo>
                    <a:pt x="1413" y="540"/>
                  </a:lnTo>
                  <a:lnTo>
                    <a:pt x="1467" y="541"/>
                  </a:lnTo>
                  <a:lnTo>
                    <a:pt x="1536" y="538"/>
                  </a:lnTo>
                  <a:lnTo>
                    <a:pt x="1605" y="526"/>
                  </a:lnTo>
                  <a:lnTo>
                    <a:pt x="1671" y="508"/>
                  </a:lnTo>
                  <a:lnTo>
                    <a:pt x="3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7" name="Shape 8287"/>
            <p:cNvSpPr/>
            <p:nvPr/>
          </p:nvSpPr>
          <p:spPr>
            <a:xfrm>
              <a:off x="1643" y="2792"/>
              <a:ext cx="1698" cy="394"/>
            </a:xfrm>
            <a:custGeom>
              <a:avLst/>
              <a:gdLst/>
              <a:ahLst/>
              <a:cxnLst/>
              <a:rect l="0" t="0" r="0" b="0"/>
              <a:pathLst>
                <a:path w="3394" h="788" extrusionOk="0">
                  <a:moveTo>
                    <a:pt x="2846" y="0"/>
                  </a:moveTo>
                  <a:lnTo>
                    <a:pt x="2894" y="39"/>
                  </a:lnTo>
                  <a:lnTo>
                    <a:pt x="2943" y="70"/>
                  </a:lnTo>
                  <a:lnTo>
                    <a:pt x="2997" y="96"/>
                  </a:lnTo>
                  <a:lnTo>
                    <a:pt x="3053" y="115"/>
                  </a:lnTo>
                  <a:lnTo>
                    <a:pt x="3110" y="126"/>
                  </a:lnTo>
                  <a:lnTo>
                    <a:pt x="3171" y="130"/>
                  </a:lnTo>
                  <a:lnTo>
                    <a:pt x="3230" y="126"/>
                  </a:lnTo>
                  <a:lnTo>
                    <a:pt x="3286" y="115"/>
                  </a:lnTo>
                  <a:lnTo>
                    <a:pt x="3342" y="96"/>
                  </a:lnTo>
                  <a:lnTo>
                    <a:pt x="3394" y="72"/>
                  </a:lnTo>
                  <a:lnTo>
                    <a:pt x="3388" y="99"/>
                  </a:lnTo>
                  <a:lnTo>
                    <a:pt x="3376" y="124"/>
                  </a:lnTo>
                  <a:lnTo>
                    <a:pt x="3358" y="145"/>
                  </a:lnTo>
                  <a:lnTo>
                    <a:pt x="3337" y="162"/>
                  </a:lnTo>
                  <a:lnTo>
                    <a:pt x="3312" y="175"/>
                  </a:lnTo>
                  <a:lnTo>
                    <a:pt x="1585" y="768"/>
                  </a:lnTo>
                  <a:lnTo>
                    <a:pt x="1546" y="779"/>
                  </a:lnTo>
                  <a:lnTo>
                    <a:pt x="1506" y="786"/>
                  </a:lnTo>
                  <a:lnTo>
                    <a:pt x="1467" y="788"/>
                  </a:lnTo>
                  <a:lnTo>
                    <a:pt x="1421" y="784"/>
                  </a:lnTo>
                  <a:lnTo>
                    <a:pt x="1374" y="776"/>
                  </a:lnTo>
                  <a:lnTo>
                    <a:pt x="94" y="437"/>
                  </a:lnTo>
                  <a:lnTo>
                    <a:pt x="68" y="427"/>
                  </a:lnTo>
                  <a:lnTo>
                    <a:pt x="46" y="412"/>
                  </a:lnTo>
                  <a:lnTo>
                    <a:pt x="28" y="394"/>
                  </a:lnTo>
                  <a:lnTo>
                    <a:pt x="13" y="372"/>
                  </a:lnTo>
                  <a:lnTo>
                    <a:pt x="5" y="348"/>
                  </a:lnTo>
                  <a:lnTo>
                    <a:pt x="0" y="320"/>
                  </a:lnTo>
                  <a:lnTo>
                    <a:pt x="2" y="293"/>
                  </a:lnTo>
                  <a:lnTo>
                    <a:pt x="8" y="268"/>
                  </a:lnTo>
                  <a:lnTo>
                    <a:pt x="21" y="244"/>
                  </a:lnTo>
                  <a:lnTo>
                    <a:pt x="38" y="224"/>
                  </a:lnTo>
                  <a:lnTo>
                    <a:pt x="60" y="208"/>
                  </a:lnTo>
                  <a:lnTo>
                    <a:pt x="83" y="196"/>
                  </a:lnTo>
                  <a:lnTo>
                    <a:pt x="245" y="137"/>
                  </a:lnTo>
                  <a:lnTo>
                    <a:pt x="1306" y="419"/>
                  </a:lnTo>
                  <a:lnTo>
                    <a:pt x="1360" y="430"/>
                  </a:lnTo>
                  <a:lnTo>
                    <a:pt x="1413" y="437"/>
                  </a:lnTo>
                  <a:lnTo>
                    <a:pt x="1467" y="440"/>
                  </a:lnTo>
                  <a:lnTo>
                    <a:pt x="1536" y="436"/>
                  </a:lnTo>
                  <a:lnTo>
                    <a:pt x="1605" y="423"/>
                  </a:lnTo>
                  <a:lnTo>
                    <a:pt x="1671" y="405"/>
                  </a:lnTo>
                  <a:lnTo>
                    <a:pt x="28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8" name="Shape 8288"/>
            <p:cNvSpPr/>
            <p:nvPr/>
          </p:nvSpPr>
          <p:spPr>
            <a:xfrm>
              <a:off x="1643" y="2553"/>
              <a:ext cx="1327" cy="325"/>
            </a:xfrm>
            <a:custGeom>
              <a:avLst/>
              <a:gdLst/>
              <a:ahLst/>
              <a:cxnLst/>
              <a:rect l="0" t="0" r="0" b="0"/>
              <a:pathLst>
                <a:path w="2652" h="651" extrusionOk="0">
                  <a:moveTo>
                    <a:pt x="245" y="0"/>
                  </a:moveTo>
                  <a:lnTo>
                    <a:pt x="1306" y="282"/>
                  </a:lnTo>
                  <a:lnTo>
                    <a:pt x="1360" y="293"/>
                  </a:lnTo>
                  <a:lnTo>
                    <a:pt x="1413" y="300"/>
                  </a:lnTo>
                  <a:lnTo>
                    <a:pt x="1467" y="303"/>
                  </a:lnTo>
                  <a:lnTo>
                    <a:pt x="1536" y="299"/>
                  </a:lnTo>
                  <a:lnTo>
                    <a:pt x="1605" y="287"/>
                  </a:lnTo>
                  <a:lnTo>
                    <a:pt x="1671" y="268"/>
                  </a:lnTo>
                  <a:lnTo>
                    <a:pt x="2428" y="8"/>
                  </a:lnTo>
                  <a:lnTo>
                    <a:pt x="2652" y="264"/>
                  </a:lnTo>
                  <a:lnTo>
                    <a:pt x="1585" y="631"/>
                  </a:lnTo>
                  <a:lnTo>
                    <a:pt x="1546" y="643"/>
                  </a:lnTo>
                  <a:lnTo>
                    <a:pt x="1506" y="649"/>
                  </a:lnTo>
                  <a:lnTo>
                    <a:pt x="1467" y="651"/>
                  </a:lnTo>
                  <a:lnTo>
                    <a:pt x="1421" y="648"/>
                  </a:lnTo>
                  <a:lnTo>
                    <a:pt x="1374" y="639"/>
                  </a:lnTo>
                  <a:lnTo>
                    <a:pt x="94" y="300"/>
                  </a:lnTo>
                  <a:lnTo>
                    <a:pt x="68" y="290"/>
                  </a:lnTo>
                  <a:lnTo>
                    <a:pt x="46" y="275"/>
                  </a:lnTo>
                  <a:lnTo>
                    <a:pt x="28" y="257"/>
                  </a:lnTo>
                  <a:lnTo>
                    <a:pt x="13" y="236"/>
                  </a:lnTo>
                  <a:lnTo>
                    <a:pt x="5" y="211"/>
                  </a:lnTo>
                  <a:lnTo>
                    <a:pt x="0" y="183"/>
                  </a:lnTo>
                  <a:lnTo>
                    <a:pt x="2" y="156"/>
                  </a:lnTo>
                  <a:lnTo>
                    <a:pt x="8" y="131"/>
                  </a:lnTo>
                  <a:lnTo>
                    <a:pt x="21" y="107"/>
                  </a:lnTo>
                  <a:lnTo>
                    <a:pt x="38" y="87"/>
                  </a:lnTo>
                  <a:lnTo>
                    <a:pt x="60" y="71"/>
                  </a:lnTo>
                  <a:lnTo>
                    <a:pt x="83" y="59"/>
                  </a:lnTo>
                  <a:lnTo>
                    <a:pt x="2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89" name="Shape 8289"/>
            <p:cNvSpPr/>
            <p:nvPr/>
          </p:nvSpPr>
          <p:spPr>
            <a:xfrm>
              <a:off x="1643" y="1978"/>
              <a:ext cx="1134" cy="593"/>
            </a:xfrm>
            <a:custGeom>
              <a:avLst/>
              <a:gdLst/>
              <a:ahLst/>
              <a:cxnLst/>
              <a:rect l="0" t="0" r="0" b="0"/>
              <a:pathLst>
                <a:path w="2267" h="1185" extrusionOk="0">
                  <a:moveTo>
                    <a:pt x="1793" y="0"/>
                  </a:moveTo>
                  <a:lnTo>
                    <a:pt x="1833" y="3"/>
                  </a:lnTo>
                  <a:lnTo>
                    <a:pt x="1873" y="9"/>
                  </a:lnTo>
                  <a:lnTo>
                    <a:pt x="2150" y="71"/>
                  </a:lnTo>
                  <a:lnTo>
                    <a:pt x="2235" y="807"/>
                  </a:lnTo>
                  <a:lnTo>
                    <a:pt x="2241" y="849"/>
                  </a:lnTo>
                  <a:lnTo>
                    <a:pt x="2252" y="892"/>
                  </a:lnTo>
                  <a:lnTo>
                    <a:pt x="2267" y="932"/>
                  </a:lnTo>
                  <a:lnTo>
                    <a:pt x="1585" y="1166"/>
                  </a:lnTo>
                  <a:lnTo>
                    <a:pt x="1546" y="1177"/>
                  </a:lnTo>
                  <a:lnTo>
                    <a:pt x="1506" y="1183"/>
                  </a:lnTo>
                  <a:lnTo>
                    <a:pt x="1467" y="1185"/>
                  </a:lnTo>
                  <a:lnTo>
                    <a:pt x="1421" y="1183"/>
                  </a:lnTo>
                  <a:lnTo>
                    <a:pt x="1374" y="1173"/>
                  </a:lnTo>
                  <a:lnTo>
                    <a:pt x="94" y="834"/>
                  </a:lnTo>
                  <a:lnTo>
                    <a:pt x="68" y="824"/>
                  </a:lnTo>
                  <a:lnTo>
                    <a:pt x="46" y="810"/>
                  </a:lnTo>
                  <a:lnTo>
                    <a:pt x="28" y="791"/>
                  </a:lnTo>
                  <a:lnTo>
                    <a:pt x="13" y="770"/>
                  </a:lnTo>
                  <a:lnTo>
                    <a:pt x="3" y="745"/>
                  </a:lnTo>
                  <a:lnTo>
                    <a:pt x="0" y="717"/>
                  </a:lnTo>
                  <a:lnTo>
                    <a:pt x="2" y="690"/>
                  </a:lnTo>
                  <a:lnTo>
                    <a:pt x="8" y="665"/>
                  </a:lnTo>
                  <a:lnTo>
                    <a:pt x="21" y="642"/>
                  </a:lnTo>
                  <a:lnTo>
                    <a:pt x="38" y="622"/>
                  </a:lnTo>
                  <a:lnTo>
                    <a:pt x="60" y="605"/>
                  </a:lnTo>
                  <a:lnTo>
                    <a:pt x="83" y="593"/>
                  </a:lnTo>
                  <a:lnTo>
                    <a:pt x="1670" y="22"/>
                  </a:lnTo>
                  <a:lnTo>
                    <a:pt x="1711" y="10"/>
                  </a:lnTo>
                  <a:lnTo>
                    <a:pt x="1752" y="3"/>
                  </a:lnTo>
                  <a:lnTo>
                    <a:pt x="17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0" name="Shape 8290"/>
            <p:cNvSpPr/>
            <p:nvPr/>
          </p:nvSpPr>
          <p:spPr>
            <a:xfrm>
              <a:off x="2902" y="1769"/>
              <a:ext cx="624" cy="898"/>
            </a:xfrm>
            <a:custGeom>
              <a:avLst/>
              <a:gdLst/>
              <a:ahLst/>
              <a:cxnLst/>
              <a:rect l="0" t="0" r="0" b="0"/>
              <a:pathLst>
                <a:path w="1247" h="1796" extrusionOk="0">
                  <a:moveTo>
                    <a:pt x="653" y="0"/>
                  </a:moveTo>
                  <a:lnTo>
                    <a:pt x="653" y="899"/>
                  </a:lnTo>
                  <a:lnTo>
                    <a:pt x="1247" y="899"/>
                  </a:lnTo>
                  <a:lnTo>
                    <a:pt x="1214" y="1183"/>
                  </a:lnTo>
                  <a:lnTo>
                    <a:pt x="1210" y="1203"/>
                  </a:lnTo>
                  <a:lnTo>
                    <a:pt x="1201" y="1221"/>
                  </a:lnTo>
                  <a:lnTo>
                    <a:pt x="1189" y="1239"/>
                  </a:lnTo>
                  <a:lnTo>
                    <a:pt x="731" y="1763"/>
                  </a:lnTo>
                  <a:lnTo>
                    <a:pt x="714" y="1778"/>
                  </a:lnTo>
                  <a:lnTo>
                    <a:pt x="696" y="1788"/>
                  </a:lnTo>
                  <a:lnTo>
                    <a:pt x="675" y="1794"/>
                  </a:lnTo>
                  <a:lnTo>
                    <a:pt x="653" y="1796"/>
                  </a:lnTo>
                  <a:lnTo>
                    <a:pt x="653" y="899"/>
                  </a:lnTo>
                  <a:lnTo>
                    <a:pt x="58" y="899"/>
                  </a:lnTo>
                  <a:lnTo>
                    <a:pt x="0" y="386"/>
                  </a:lnTo>
                  <a:lnTo>
                    <a:pt x="0" y="360"/>
                  </a:lnTo>
                  <a:lnTo>
                    <a:pt x="6" y="335"/>
                  </a:lnTo>
                  <a:lnTo>
                    <a:pt x="18" y="314"/>
                  </a:lnTo>
                  <a:lnTo>
                    <a:pt x="34" y="295"/>
                  </a:lnTo>
                  <a:lnTo>
                    <a:pt x="57" y="282"/>
                  </a:lnTo>
                  <a:lnTo>
                    <a:pt x="607" y="10"/>
                  </a:lnTo>
                  <a:lnTo>
                    <a:pt x="630" y="3"/>
                  </a:lnTo>
                  <a:lnTo>
                    <a:pt x="6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1" name="Shape 8291"/>
            <p:cNvSpPr/>
            <p:nvPr/>
          </p:nvSpPr>
          <p:spPr>
            <a:xfrm>
              <a:off x="2760" y="1628"/>
              <a:ext cx="937" cy="1181"/>
            </a:xfrm>
            <a:custGeom>
              <a:avLst/>
              <a:gdLst/>
              <a:ahLst/>
              <a:cxnLst/>
              <a:rect l="0" t="0" r="0" b="0"/>
              <a:pathLst>
                <a:path w="1874" h="2361" extrusionOk="0">
                  <a:moveTo>
                    <a:pt x="937" y="187"/>
                  </a:moveTo>
                  <a:lnTo>
                    <a:pt x="906" y="189"/>
                  </a:lnTo>
                  <a:lnTo>
                    <a:pt x="878" y="197"/>
                  </a:lnTo>
                  <a:lnTo>
                    <a:pt x="850" y="207"/>
                  </a:lnTo>
                  <a:lnTo>
                    <a:pt x="299" y="478"/>
                  </a:lnTo>
                  <a:lnTo>
                    <a:pt x="269" y="495"/>
                  </a:lnTo>
                  <a:lnTo>
                    <a:pt x="243" y="519"/>
                  </a:lnTo>
                  <a:lnTo>
                    <a:pt x="221" y="545"/>
                  </a:lnTo>
                  <a:lnTo>
                    <a:pt x="205" y="575"/>
                  </a:lnTo>
                  <a:lnTo>
                    <a:pt x="194" y="607"/>
                  </a:lnTo>
                  <a:lnTo>
                    <a:pt x="189" y="642"/>
                  </a:lnTo>
                  <a:lnTo>
                    <a:pt x="190" y="677"/>
                  </a:lnTo>
                  <a:lnTo>
                    <a:pt x="281" y="1474"/>
                  </a:lnTo>
                  <a:lnTo>
                    <a:pt x="287" y="1504"/>
                  </a:lnTo>
                  <a:lnTo>
                    <a:pt x="297" y="1532"/>
                  </a:lnTo>
                  <a:lnTo>
                    <a:pt x="311" y="1558"/>
                  </a:lnTo>
                  <a:lnTo>
                    <a:pt x="328" y="1582"/>
                  </a:lnTo>
                  <a:lnTo>
                    <a:pt x="788" y="2106"/>
                  </a:lnTo>
                  <a:lnTo>
                    <a:pt x="813" y="2128"/>
                  </a:lnTo>
                  <a:lnTo>
                    <a:pt x="840" y="2147"/>
                  </a:lnTo>
                  <a:lnTo>
                    <a:pt x="871" y="2160"/>
                  </a:lnTo>
                  <a:lnTo>
                    <a:pt x="904" y="2167"/>
                  </a:lnTo>
                  <a:lnTo>
                    <a:pt x="936" y="2169"/>
                  </a:lnTo>
                  <a:lnTo>
                    <a:pt x="970" y="2167"/>
                  </a:lnTo>
                  <a:lnTo>
                    <a:pt x="1002" y="2160"/>
                  </a:lnTo>
                  <a:lnTo>
                    <a:pt x="1033" y="2147"/>
                  </a:lnTo>
                  <a:lnTo>
                    <a:pt x="1061" y="2128"/>
                  </a:lnTo>
                  <a:lnTo>
                    <a:pt x="1086" y="2106"/>
                  </a:lnTo>
                  <a:lnTo>
                    <a:pt x="1545" y="1582"/>
                  </a:lnTo>
                  <a:lnTo>
                    <a:pt x="1562" y="1558"/>
                  </a:lnTo>
                  <a:lnTo>
                    <a:pt x="1576" y="1532"/>
                  </a:lnTo>
                  <a:lnTo>
                    <a:pt x="1586" y="1504"/>
                  </a:lnTo>
                  <a:lnTo>
                    <a:pt x="1592" y="1474"/>
                  </a:lnTo>
                  <a:lnTo>
                    <a:pt x="1684" y="677"/>
                  </a:lnTo>
                  <a:lnTo>
                    <a:pt x="1684" y="642"/>
                  </a:lnTo>
                  <a:lnTo>
                    <a:pt x="1679" y="607"/>
                  </a:lnTo>
                  <a:lnTo>
                    <a:pt x="1668" y="575"/>
                  </a:lnTo>
                  <a:lnTo>
                    <a:pt x="1652" y="545"/>
                  </a:lnTo>
                  <a:lnTo>
                    <a:pt x="1631" y="519"/>
                  </a:lnTo>
                  <a:lnTo>
                    <a:pt x="1605" y="495"/>
                  </a:lnTo>
                  <a:lnTo>
                    <a:pt x="1575" y="478"/>
                  </a:lnTo>
                  <a:lnTo>
                    <a:pt x="1023" y="207"/>
                  </a:lnTo>
                  <a:lnTo>
                    <a:pt x="996" y="197"/>
                  </a:lnTo>
                  <a:lnTo>
                    <a:pt x="966" y="189"/>
                  </a:lnTo>
                  <a:lnTo>
                    <a:pt x="937" y="187"/>
                  </a:lnTo>
                  <a:close/>
                  <a:moveTo>
                    <a:pt x="911" y="0"/>
                  </a:moveTo>
                  <a:lnTo>
                    <a:pt x="962" y="0"/>
                  </a:lnTo>
                  <a:lnTo>
                    <a:pt x="1012" y="6"/>
                  </a:lnTo>
                  <a:lnTo>
                    <a:pt x="1061" y="19"/>
                  </a:lnTo>
                  <a:lnTo>
                    <a:pt x="1107" y="39"/>
                  </a:lnTo>
                  <a:lnTo>
                    <a:pt x="1658" y="309"/>
                  </a:lnTo>
                  <a:lnTo>
                    <a:pt x="1699" y="332"/>
                  </a:lnTo>
                  <a:lnTo>
                    <a:pt x="1738" y="361"/>
                  </a:lnTo>
                  <a:lnTo>
                    <a:pt x="1772" y="393"/>
                  </a:lnTo>
                  <a:lnTo>
                    <a:pt x="1802" y="431"/>
                  </a:lnTo>
                  <a:lnTo>
                    <a:pt x="1826" y="470"/>
                  </a:lnTo>
                  <a:lnTo>
                    <a:pt x="1846" y="513"/>
                  </a:lnTo>
                  <a:lnTo>
                    <a:pt x="1861" y="556"/>
                  </a:lnTo>
                  <a:lnTo>
                    <a:pt x="1870" y="604"/>
                  </a:lnTo>
                  <a:lnTo>
                    <a:pt x="1874" y="651"/>
                  </a:lnTo>
                  <a:lnTo>
                    <a:pt x="1871" y="698"/>
                  </a:lnTo>
                  <a:lnTo>
                    <a:pt x="1779" y="1496"/>
                  </a:lnTo>
                  <a:lnTo>
                    <a:pt x="1772" y="1542"/>
                  </a:lnTo>
                  <a:lnTo>
                    <a:pt x="1758" y="1586"/>
                  </a:lnTo>
                  <a:lnTo>
                    <a:pt x="1739" y="1628"/>
                  </a:lnTo>
                  <a:lnTo>
                    <a:pt x="1716" y="1669"/>
                  </a:lnTo>
                  <a:lnTo>
                    <a:pt x="1686" y="1705"/>
                  </a:lnTo>
                  <a:lnTo>
                    <a:pt x="1227" y="2230"/>
                  </a:lnTo>
                  <a:lnTo>
                    <a:pt x="1194" y="2264"/>
                  </a:lnTo>
                  <a:lnTo>
                    <a:pt x="1157" y="2293"/>
                  </a:lnTo>
                  <a:lnTo>
                    <a:pt x="1117" y="2316"/>
                  </a:lnTo>
                  <a:lnTo>
                    <a:pt x="1074" y="2336"/>
                  </a:lnTo>
                  <a:lnTo>
                    <a:pt x="1031" y="2350"/>
                  </a:lnTo>
                  <a:lnTo>
                    <a:pt x="983" y="2359"/>
                  </a:lnTo>
                  <a:lnTo>
                    <a:pt x="937" y="2361"/>
                  </a:lnTo>
                  <a:lnTo>
                    <a:pt x="890" y="2359"/>
                  </a:lnTo>
                  <a:lnTo>
                    <a:pt x="843" y="2350"/>
                  </a:lnTo>
                  <a:lnTo>
                    <a:pt x="799" y="2336"/>
                  </a:lnTo>
                  <a:lnTo>
                    <a:pt x="757" y="2316"/>
                  </a:lnTo>
                  <a:lnTo>
                    <a:pt x="716" y="2293"/>
                  </a:lnTo>
                  <a:lnTo>
                    <a:pt x="680" y="2264"/>
                  </a:lnTo>
                  <a:lnTo>
                    <a:pt x="646" y="2230"/>
                  </a:lnTo>
                  <a:lnTo>
                    <a:pt x="186" y="1705"/>
                  </a:lnTo>
                  <a:lnTo>
                    <a:pt x="158" y="1669"/>
                  </a:lnTo>
                  <a:lnTo>
                    <a:pt x="134" y="1628"/>
                  </a:lnTo>
                  <a:lnTo>
                    <a:pt x="115" y="1586"/>
                  </a:lnTo>
                  <a:lnTo>
                    <a:pt x="102" y="1542"/>
                  </a:lnTo>
                  <a:lnTo>
                    <a:pt x="94" y="1496"/>
                  </a:lnTo>
                  <a:lnTo>
                    <a:pt x="2" y="698"/>
                  </a:lnTo>
                  <a:lnTo>
                    <a:pt x="0" y="651"/>
                  </a:lnTo>
                  <a:lnTo>
                    <a:pt x="3" y="604"/>
                  </a:lnTo>
                  <a:lnTo>
                    <a:pt x="12" y="556"/>
                  </a:lnTo>
                  <a:lnTo>
                    <a:pt x="27" y="513"/>
                  </a:lnTo>
                  <a:lnTo>
                    <a:pt x="47" y="470"/>
                  </a:lnTo>
                  <a:lnTo>
                    <a:pt x="72" y="431"/>
                  </a:lnTo>
                  <a:lnTo>
                    <a:pt x="102" y="393"/>
                  </a:lnTo>
                  <a:lnTo>
                    <a:pt x="135" y="361"/>
                  </a:lnTo>
                  <a:lnTo>
                    <a:pt x="174" y="332"/>
                  </a:lnTo>
                  <a:lnTo>
                    <a:pt x="215" y="309"/>
                  </a:lnTo>
                  <a:lnTo>
                    <a:pt x="767" y="39"/>
                  </a:lnTo>
                  <a:lnTo>
                    <a:pt x="813" y="19"/>
                  </a:lnTo>
                  <a:lnTo>
                    <a:pt x="861" y="6"/>
                  </a:lnTo>
                  <a:lnTo>
                    <a:pt x="9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92" name="Shape 8292"/>
          <p:cNvGrpSpPr/>
          <p:nvPr/>
        </p:nvGrpSpPr>
        <p:grpSpPr>
          <a:xfrm>
            <a:off x="4176818" y="1322569"/>
            <a:ext cx="222717" cy="187809"/>
            <a:chOff x="626" y="1305"/>
            <a:chExt cx="2048" cy="1727"/>
          </a:xfrm>
        </p:grpSpPr>
        <p:sp>
          <p:nvSpPr>
            <p:cNvPr id="8293" name="Shape 8293"/>
            <p:cNvSpPr/>
            <p:nvPr/>
          </p:nvSpPr>
          <p:spPr>
            <a:xfrm>
              <a:off x="626" y="1305"/>
              <a:ext cx="1709" cy="1326"/>
            </a:xfrm>
            <a:custGeom>
              <a:avLst/>
              <a:gdLst/>
              <a:ahLst/>
              <a:cxnLst/>
              <a:rect l="0" t="0" r="0" b="0"/>
              <a:pathLst>
                <a:path w="3417" h="2652" extrusionOk="0">
                  <a:moveTo>
                    <a:pt x="224" y="0"/>
                  </a:moveTo>
                  <a:lnTo>
                    <a:pt x="1171" y="0"/>
                  </a:lnTo>
                  <a:lnTo>
                    <a:pt x="1211" y="4"/>
                  </a:lnTo>
                  <a:lnTo>
                    <a:pt x="1249" y="15"/>
                  </a:lnTo>
                  <a:lnTo>
                    <a:pt x="1284" y="31"/>
                  </a:lnTo>
                  <a:lnTo>
                    <a:pt x="1315" y="53"/>
                  </a:lnTo>
                  <a:lnTo>
                    <a:pt x="1342" y="79"/>
                  </a:lnTo>
                  <a:lnTo>
                    <a:pt x="1365" y="112"/>
                  </a:lnTo>
                  <a:lnTo>
                    <a:pt x="1381" y="147"/>
                  </a:lnTo>
                  <a:lnTo>
                    <a:pt x="1391" y="184"/>
                  </a:lnTo>
                  <a:lnTo>
                    <a:pt x="1395" y="225"/>
                  </a:lnTo>
                  <a:lnTo>
                    <a:pt x="1395" y="502"/>
                  </a:lnTo>
                  <a:lnTo>
                    <a:pt x="1397" y="514"/>
                  </a:lnTo>
                  <a:lnTo>
                    <a:pt x="1405" y="524"/>
                  </a:lnTo>
                  <a:lnTo>
                    <a:pt x="1415" y="531"/>
                  </a:lnTo>
                  <a:lnTo>
                    <a:pt x="1427" y="534"/>
                  </a:lnTo>
                  <a:lnTo>
                    <a:pt x="3192" y="534"/>
                  </a:lnTo>
                  <a:lnTo>
                    <a:pt x="3233" y="538"/>
                  </a:lnTo>
                  <a:lnTo>
                    <a:pt x="3270" y="548"/>
                  </a:lnTo>
                  <a:lnTo>
                    <a:pt x="3305" y="564"/>
                  </a:lnTo>
                  <a:lnTo>
                    <a:pt x="3338" y="586"/>
                  </a:lnTo>
                  <a:lnTo>
                    <a:pt x="3364" y="613"/>
                  </a:lnTo>
                  <a:lnTo>
                    <a:pt x="3386" y="644"/>
                  </a:lnTo>
                  <a:lnTo>
                    <a:pt x="3402" y="679"/>
                  </a:lnTo>
                  <a:lnTo>
                    <a:pt x="3413" y="718"/>
                  </a:lnTo>
                  <a:lnTo>
                    <a:pt x="3417" y="757"/>
                  </a:lnTo>
                  <a:lnTo>
                    <a:pt x="3417" y="1064"/>
                  </a:lnTo>
                  <a:lnTo>
                    <a:pt x="3395" y="1062"/>
                  </a:lnTo>
                  <a:lnTo>
                    <a:pt x="3372" y="1060"/>
                  </a:lnTo>
                  <a:lnTo>
                    <a:pt x="3072" y="1060"/>
                  </a:lnTo>
                  <a:lnTo>
                    <a:pt x="3023" y="1064"/>
                  </a:lnTo>
                  <a:lnTo>
                    <a:pt x="2976" y="1074"/>
                  </a:lnTo>
                  <a:lnTo>
                    <a:pt x="2932" y="1091"/>
                  </a:lnTo>
                  <a:lnTo>
                    <a:pt x="2891" y="1114"/>
                  </a:lnTo>
                  <a:lnTo>
                    <a:pt x="2854" y="1142"/>
                  </a:lnTo>
                  <a:lnTo>
                    <a:pt x="2822" y="1175"/>
                  </a:lnTo>
                  <a:lnTo>
                    <a:pt x="2793" y="1212"/>
                  </a:lnTo>
                  <a:lnTo>
                    <a:pt x="2771" y="1253"/>
                  </a:lnTo>
                  <a:lnTo>
                    <a:pt x="2755" y="1296"/>
                  </a:lnTo>
                  <a:lnTo>
                    <a:pt x="2743" y="1343"/>
                  </a:lnTo>
                  <a:lnTo>
                    <a:pt x="2704" y="1331"/>
                  </a:lnTo>
                  <a:lnTo>
                    <a:pt x="2663" y="1322"/>
                  </a:lnTo>
                  <a:lnTo>
                    <a:pt x="2622" y="1320"/>
                  </a:lnTo>
                  <a:lnTo>
                    <a:pt x="2578" y="1324"/>
                  </a:lnTo>
                  <a:lnTo>
                    <a:pt x="2535" y="1331"/>
                  </a:lnTo>
                  <a:lnTo>
                    <a:pt x="2494" y="1346"/>
                  </a:lnTo>
                  <a:lnTo>
                    <a:pt x="2455" y="1364"/>
                  </a:lnTo>
                  <a:lnTo>
                    <a:pt x="2419" y="1388"/>
                  </a:lnTo>
                  <a:lnTo>
                    <a:pt x="2387" y="1417"/>
                  </a:lnTo>
                  <a:lnTo>
                    <a:pt x="2358" y="1450"/>
                  </a:lnTo>
                  <a:lnTo>
                    <a:pt x="2333" y="1486"/>
                  </a:lnTo>
                  <a:lnTo>
                    <a:pt x="2184" y="1746"/>
                  </a:lnTo>
                  <a:lnTo>
                    <a:pt x="2164" y="1784"/>
                  </a:lnTo>
                  <a:lnTo>
                    <a:pt x="2150" y="1825"/>
                  </a:lnTo>
                  <a:lnTo>
                    <a:pt x="2143" y="1867"/>
                  </a:lnTo>
                  <a:lnTo>
                    <a:pt x="2104" y="1844"/>
                  </a:lnTo>
                  <a:lnTo>
                    <a:pt x="2062" y="1828"/>
                  </a:lnTo>
                  <a:lnTo>
                    <a:pt x="2016" y="1816"/>
                  </a:lnTo>
                  <a:lnTo>
                    <a:pt x="1969" y="1813"/>
                  </a:lnTo>
                  <a:lnTo>
                    <a:pt x="1732" y="1813"/>
                  </a:lnTo>
                  <a:lnTo>
                    <a:pt x="1687" y="1816"/>
                  </a:lnTo>
                  <a:lnTo>
                    <a:pt x="1643" y="1825"/>
                  </a:lnTo>
                  <a:lnTo>
                    <a:pt x="1604" y="1840"/>
                  </a:lnTo>
                  <a:lnTo>
                    <a:pt x="1566" y="1861"/>
                  </a:lnTo>
                  <a:lnTo>
                    <a:pt x="1533" y="1886"/>
                  </a:lnTo>
                  <a:lnTo>
                    <a:pt x="1502" y="1916"/>
                  </a:lnTo>
                  <a:lnTo>
                    <a:pt x="1477" y="1949"/>
                  </a:lnTo>
                  <a:lnTo>
                    <a:pt x="1456" y="1987"/>
                  </a:lnTo>
                  <a:lnTo>
                    <a:pt x="1439" y="2026"/>
                  </a:lnTo>
                  <a:lnTo>
                    <a:pt x="1407" y="2021"/>
                  </a:lnTo>
                  <a:lnTo>
                    <a:pt x="1374" y="2019"/>
                  </a:lnTo>
                  <a:lnTo>
                    <a:pt x="1334" y="2021"/>
                  </a:lnTo>
                  <a:lnTo>
                    <a:pt x="1294" y="2030"/>
                  </a:lnTo>
                  <a:lnTo>
                    <a:pt x="1257" y="2042"/>
                  </a:lnTo>
                  <a:lnTo>
                    <a:pt x="1221" y="2060"/>
                  </a:lnTo>
                  <a:lnTo>
                    <a:pt x="1187" y="2082"/>
                  </a:lnTo>
                  <a:lnTo>
                    <a:pt x="1157" y="2108"/>
                  </a:lnTo>
                  <a:lnTo>
                    <a:pt x="1130" y="2138"/>
                  </a:lnTo>
                  <a:lnTo>
                    <a:pt x="1108" y="2172"/>
                  </a:lnTo>
                  <a:lnTo>
                    <a:pt x="989" y="2378"/>
                  </a:lnTo>
                  <a:lnTo>
                    <a:pt x="971" y="2416"/>
                  </a:lnTo>
                  <a:lnTo>
                    <a:pt x="957" y="2456"/>
                  </a:lnTo>
                  <a:lnTo>
                    <a:pt x="951" y="2496"/>
                  </a:lnTo>
                  <a:lnTo>
                    <a:pt x="948" y="2537"/>
                  </a:lnTo>
                  <a:lnTo>
                    <a:pt x="952" y="2576"/>
                  </a:lnTo>
                  <a:lnTo>
                    <a:pt x="961" y="2615"/>
                  </a:lnTo>
                  <a:lnTo>
                    <a:pt x="973" y="2652"/>
                  </a:lnTo>
                  <a:lnTo>
                    <a:pt x="224" y="2652"/>
                  </a:lnTo>
                  <a:lnTo>
                    <a:pt x="184" y="2648"/>
                  </a:lnTo>
                  <a:lnTo>
                    <a:pt x="145" y="2638"/>
                  </a:lnTo>
                  <a:lnTo>
                    <a:pt x="111" y="2622"/>
                  </a:lnTo>
                  <a:lnTo>
                    <a:pt x="80" y="2600"/>
                  </a:lnTo>
                  <a:lnTo>
                    <a:pt x="52" y="2573"/>
                  </a:lnTo>
                  <a:lnTo>
                    <a:pt x="31" y="2542"/>
                  </a:lnTo>
                  <a:lnTo>
                    <a:pt x="14" y="2507"/>
                  </a:lnTo>
                  <a:lnTo>
                    <a:pt x="4" y="2468"/>
                  </a:lnTo>
                  <a:lnTo>
                    <a:pt x="0" y="2429"/>
                  </a:lnTo>
                  <a:lnTo>
                    <a:pt x="0" y="1730"/>
                  </a:lnTo>
                  <a:lnTo>
                    <a:pt x="0" y="225"/>
                  </a:lnTo>
                  <a:lnTo>
                    <a:pt x="4" y="184"/>
                  </a:lnTo>
                  <a:lnTo>
                    <a:pt x="14" y="147"/>
                  </a:lnTo>
                  <a:lnTo>
                    <a:pt x="31" y="112"/>
                  </a:lnTo>
                  <a:lnTo>
                    <a:pt x="52" y="79"/>
                  </a:lnTo>
                  <a:lnTo>
                    <a:pt x="80" y="53"/>
                  </a:lnTo>
                  <a:lnTo>
                    <a:pt x="111" y="31"/>
                  </a:lnTo>
                  <a:lnTo>
                    <a:pt x="145" y="15"/>
                  </a:lnTo>
                  <a:lnTo>
                    <a:pt x="184" y="4"/>
                  </a:lnTo>
                  <a:lnTo>
                    <a:pt x="2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4" name="Shape 8294"/>
            <p:cNvSpPr/>
            <p:nvPr/>
          </p:nvSpPr>
          <p:spPr>
            <a:xfrm>
              <a:off x="2079" y="2233"/>
              <a:ext cx="316" cy="315"/>
            </a:xfrm>
            <a:custGeom>
              <a:avLst/>
              <a:gdLst/>
              <a:ahLst/>
              <a:cxnLst/>
              <a:rect l="0" t="0" r="0" b="0"/>
              <a:pathLst>
                <a:path w="632" h="630" extrusionOk="0">
                  <a:moveTo>
                    <a:pt x="316" y="0"/>
                  </a:moveTo>
                  <a:lnTo>
                    <a:pt x="362" y="4"/>
                  </a:lnTo>
                  <a:lnTo>
                    <a:pt x="407" y="14"/>
                  </a:lnTo>
                  <a:lnTo>
                    <a:pt x="449" y="30"/>
                  </a:lnTo>
                  <a:lnTo>
                    <a:pt x="487" y="51"/>
                  </a:lnTo>
                  <a:lnTo>
                    <a:pt x="522" y="77"/>
                  </a:lnTo>
                  <a:lnTo>
                    <a:pt x="553" y="108"/>
                  </a:lnTo>
                  <a:lnTo>
                    <a:pt x="581" y="144"/>
                  </a:lnTo>
                  <a:lnTo>
                    <a:pt x="602" y="183"/>
                  </a:lnTo>
                  <a:lnTo>
                    <a:pt x="618" y="224"/>
                  </a:lnTo>
                  <a:lnTo>
                    <a:pt x="628" y="268"/>
                  </a:lnTo>
                  <a:lnTo>
                    <a:pt x="632" y="316"/>
                  </a:lnTo>
                  <a:lnTo>
                    <a:pt x="628" y="361"/>
                  </a:lnTo>
                  <a:lnTo>
                    <a:pt x="618" y="406"/>
                  </a:lnTo>
                  <a:lnTo>
                    <a:pt x="602" y="447"/>
                  </a:lnTo>
                  <a:lnTo>
                    <a:pt x="581" y="487"/>
                  </a:lnTo>
                  <a:lnTo>
                    <a:pt x="553" y="522"/>
                  </a:lnTo>
                  <a:lnTo>
                    <a:pt x="522" y="553"/>
                  </a:lnTo>
                  <a:lnTo>
                    <a:pt x="487" y="579"/>
                  </a:lnTo>
                  <a:lnTo>
                    <a:pt x="449" y="601"/>
                  </a:lnTo>
                  <a:lnTo>
                    <a:pt x="407" y="617"/>
                  </a:lnTo>
                  <a:lnTo>
                    <a:pt x="362" y="627"/>
                  </a:lnTo>
                  <a:lnTo>
                    <a:pt x="316" y="630"/>
                  </a:lnTo>
                  <a:lnTo>
                    <a:pt x="270" y="627"/>
                  </a:lnTo>
                  <a:lnTo>
                    <a:pt x="225" y="617"/>
                  </a:lnTo>
                  <a:lnTo>
                    <a:pt x="183" y="601"/>
                  </a:lnTo>
                  <a:lnTo>
                    <a:pt x="144" y="579"/>
                  </a:lnTo>
                  <a:lnTo>
                    <a:pt x="110" y="553"/>
                  </a:lnTo>
                  <a:lnTo>
                    <a:pt x="79" y="522"/>
                  </a:lnTo>
                  <a:lnTo>
                    <a:pt x="51" y="487"/>
                  </a:lnTo>
                  <a:lnTo>
                    <a:pt x="30" y="447"/>
                  </a:lnTo>
                  <a:lnTo>
                    <a:pt x="14" y="406"/>
                  </a:lnTo>
                  <a:lnTo>
                    <a:pt x="4" y="361"/>
                  </a:lnTo>
                  <a:lnTo>
                    <a:pt x="0" y="316"/>
                  </a:lnTo>
                  <a:lnTo>
                    <a:pt x="4" y="268"/>
                  </a:lnTo>
                  <a:lnTo>
                    <a:pt x="14" y="224"/>
                  </a:lnTo>
                  <a:lnTo>
                    <a:pt x="30" y="183"/>
                  </a:lnTo>
                  <a:lnTo>
                    <a:pt x="51" y="144"/>
                  </a:lnTo>
                  <a:lnTo>
                    <a:pt x="79" y="108"/>
                  </a:lnTo>
                  <a:lnTo>
                    <a:pt x="110" y="77"/>
                  </a:lnTo>
                  <a:lnTo>
                    <a:pt x="144" y="51"/>
                  </a:lnTo>
                  <a:lnTo>
                    <a:pt x="183" y="30"/>
                  </a:lnTo>
                  <a:lnTo>
                    <a:pt x="225" y="14"/>
                  </a:lnTo>
                  <a:lnTo>
                    <a:pt x="270" y="4"/>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5" name="Shape 8295"/>
            <p:cNvSpPr/>
            <p:nvPr/>
          </p:nvSpPr>
          <p:spPr>
            <a:xfrm>
              <a:off x="1800" y="1939"/>
              <a:ext cx="874" cy="903"/>
            </a:xfrm>
            <a:custGeom>
              <a:avLst/>
              <a:gdLst/>
              <a:ahLst/>
              <a:cxnLst/>
              <a:rect l="0" t="0" r="0" b="0"/>
              <a:pathLst>
                <a:path w="1748" h="1805" extrusionOk="0">
                  <a:moveTo>
                    <a:pt x="874" y="448"/>
                  </a:moveTo>
                  <a:lnTo>
                    <a:pt x="817" y="452"/>
                  </a:lnTo>
                  <a:lnTo>
                    <a:pt x="762" y="462"/>
                  </a:lnTo>
                  <a:lnTo>
                    <a:pt x="710" y="479"/>
                  </a:lnTo>
                  <a:lnTo>
                    <a:pt x="660" y="501"/>
                  </a:lnTo>
                  <a:lnTo>
                    <a:pt x="614" y="530"/>
                  </a:lnTo>
                  <a:lnTo>
                    <a:pt x="572" y="562"/>
                  </a:lnTo>
                  <a:lnTo>
                    <a:pt x="535" y="601"/>
                  </a:lnTo>
                  <a:lnTo>
                    <a:pt x="501" y="643"/>
                  </a:lnTo>
                  <a:lnTo>
                    <a:pt x="472" y="689"/>
                  </a:lnTo>
                  <a:lnTo>
                    <a:pt x="450" y="739"/>
                  </a:lnTo>
                  <a:lnTo>
                    <a:pt x="434" y="791"/>
                  </a:lnTo>
                  <a:lnTo>
                    <a:pt x="423" y="845"/>
                  </a:lnTo>
                  <a:lnTo>
                    <a:pt x="420" y="903"/>
                  </a:lnTo>
                  <a:lnTo>
                    <a:pt x="423" y="958"/>
                  </a:lnTo>
                  <a:lnTo>
                    <a:pt x="434" y="1014"/>
                  </a:lnTo>
                  <a:lnTo>
                    <a:pt x="450" y="1066"/>
                  </a:lnTo>
                  <a:lnTo>
                    <a:pt x="472" y="1115"/>
                  </a:lnTo>
                  <a:lnTo>
                    <a:pt x="501" y="1161"/>
                  </a:lnTo>
                  <a:lnTo>
                    <a:pt x="535" y="1203"/>
                  </a:lnTo>
                  <a:lnTo>
                    <a:pt x="572" y="1241"/>
                  </a:lnTo>
                  <a:lnTo>
                    <a:pt x="614" y="1275"/>
                  </a:lnTo>
                  <a:lnTo>
                    <a:pt x="660" y="1302"/>
                  </a:lnTo>
                  <a:lnTo>
                    <a:pt x="710" y="1325"/>
                  </a:lnTo>
                  <a:lnTo>
                    <a:pt x="762" y="1342"/>
                  </a:lnTo>
                  <a:lnTo>
                    <a:pt x="817" y="1352"/>
                  </a:lnTo>
                  <a:lnTo>
                    <a:pt x="874" y="1356"/>
                  </a:lnTo>
                  <a:lnTo>
                    <a:pt x="931" y="1352"/>
                  </a:lnTo>
                  <a:lnTo>
                    <a:pt x="986" y="1342"/>
                  </a:lnTo>
                  <a:lnTo>
                    <a:pt x="1038" y="1325"/>
                  </a:lnTo>
                  <a:lnTo>
                    <a:pt x="1088" y="1302"/>
                  </a:lnTo>
                  <a:lnTo>
                    <a:pt x="1134" y="1275"/>
                  </a:lnTo>
                  <a:lnTo>
                    <a:pt x="1176" y="1241"/>
                  </a:lnTo>
                  <a:lnTo>
                    <a:pt x="1213" y="1203"/>
                  </a:lnTo>
                  <a:lnTo>
                    <a:pt x="1247" y="1161"/>
                  </a:lnTo>
                  <a:lnTo>
                    <a:pt x="1275" y="1115"/>
                  </a:lnTo>
                  <a:lnTo>
                    <a:pt x="1298" y="1066"/>
                  </a:lnTo>
                  <a:lnTo>
                    <a:pt x="1314" y="1014"/>
                  </a:lnTo>
                  <a:lnTo>
                    <a:pt x="1325" y="958"/>
                  </a:lnTo>
                  <a:lnTo>
                    <a:pt x="1328" y="903"/>
                  </a:lnTo>
                  <a:lnTo>
                    <a:pt x="1325" y="845"/>
                  </a:lnTo>
                  <a:lnTo>
                    <a:pt x="1314" y="791"/>
                  </a:lnTo>
                  <a:lnTo>
                    <a:pt x="1298" y="739"/>
                  </a:lnTo>
                  <a:lnTo>
                    <a:pt x="1275" y="689"/>
                  </a:lnTo>
                  <a:lnTo>
                    <a:pt x="1247" y="643"/>
                  </a:lnTo>
                  <a:lnTo>
                    <a:pt x="1213" y="601"/>
                  </a:lnTo>
                  <a:lnTo>
                    <a:pt x="1176" y="562"/>
                  </a:lnTo>
                  <a:lnTo>
                    <a:pt x="1134" y="530"/>
                  </a:lnTo>
                  <a:lnTo>
                    <a:pt x="1088" y="501"/>
                  </a:lnTo>
                  <a:lnTo>
                    <a:pt x="1038" y="479"/>
                  </a:lnTo>
                  <a:lnTo>
                    <a:pt x="986" y="462"/>
                  </a:lnTo>
                  <a:lnTo>
                    <a:pt x="931" y="452"/>
                  </a:lnTo>
                  <a:lnTo>
                    <a:pt x="874" y="448"/>
                  </a:lnTo>
                  <a:close/>
                  <a:moveTo>
                    <a:pt x="724" y="0"/>
                  </a:moveTo>
                  <a:lnTo>
                    <a:pt x="1024" y="0"/>
                  </a:lnTo>
                  <a:lnTo>
                    <a:pt x="1052" y="2"/>
                  </a:lnTo>
                  <a:lnTo>
                    <a:pt x="1078" y="12"/>
                  </a:lnTo>
                  <a:lnTo>
                    <a:pt x="1101" y="26"/>
                  </a:lnTo>
                  <a:lnTo>
                    <a:pt x="1120" y="46"/>
                  </a:lnTo>
                  <a:lnTo>
                    <a:pt x="1135" y="68"/>
                  </a:lnTo>
                  <a:lnTo>
                    <a:pt x="1144" y="94"/>
                  </a:lnTo>
                  <a:lnTo>
                    <a:pt x="1147" y="123"/>
                  </a:lnTo>
                  <a:lnTo>
                    <a:pt x="1147" y="249"/>
                  </a:lnTo>
                  <a:lnTo>
                    <a:pt x="1201" y="276"/>
                  </a:lnTo>
                  <a:lnTo>
                    <a:pt x="1252" y="307"/>
                  </a:lnTo>
                  <a:lnTo>
                    <a:pt x="1300" y="341"/>
                  </a:lnTo>
                  <a:lnTo>
                    <a:pt x="1413" y="276"/>
                  </a:lnTo>
                  <a:lnTo>
                    <a:pt x="1433" y="267"/>
                  </a:lnTo>
                  <a:lnTo>
                    <a:pt x="1453" y="261"/>
                  </a:lnTo>
                  <a:lnTo>
                    <a:pt x="1474" y="259"/>
                  </a:lnTo>
                  <a:lnTo>
                    <a:pt x="1500" y="262"/>
                  </a:lnTo>
                  <a:lnTo>
                    <a:pt x="1524" y="269"/>
                  </a:lnTo>
                  <a:lnTo>
                    <a:pt x="1546" y="282"/>
                  </a:lnTo>
                  <a:lnTo>
                    <a:pt x="1566" y="299"/>
                  </a:lnTo>
                  <a:lnTo>
                    <a:pt x="1581" y="321"/>
                  </a:lnTo>
                  <a:lnTo>
                    <a:pt x="1732" y="580"/>
                  </a:lnTo>
                  <a:lnTo>
                    <a:pt x="1742" y="602"/>
                  </a:lnTo>
                  <a:lnTo>
                    <a:pt x="1747" y="626"/>
                  </a:lnTo>
                  <a:lnTo>
                    <a:pt x="1748" y="650"/>
                  </a:lnTo>
                  <a:lnTo>
                    <a:pt x="1744" y="674"/>
                  </a:lnTo>
                  <a:lnTo>
                    <a:pt x="1735" y="696"/>
                  </a:lnTo>
                  <a:lnTo>
                    <a:pt x="1723" y="718"/>
                  </a:lnTo>
                  <a:lnTo>
                    <a:pt x="1706" y="735"/>
                  </a:lnTo>
                  <a:lnTo>
                    <a:pt x="1687" y="749"/>
                  </a:lnTo>
                  <a:lnTo>
                    <a:pt x="1573" y="814"/>
                  </a:lnTo>
                  <a:lnTo>
                    <a:pt x="1579" y="858"/>
                  </a:lnTo>
                  <a:lnTo>
                    <a:pt x="1582" y="903"/>
                  </a:lnTo>
                  <a:lnTo>
                    <a:pt x="1580" y="932"/>
                  </a:lnTo>
                  <a:lnTo>
                    <a:pt x="1577" y="961"/>
                  </a:lnTo>
                  <a:lnTo>
                    <a:pt x="1573" y="989"/>
                  </a:lnTo>
                  <a:lnTo>
                    <a:pt x="1687" y="1055"/>
                  </a:lnTo>
                  <a:lnTo>
                    <a:pt x="1709" y="1073"/>
                  </a:lnTo>
                  <a:lnTo>
                    <a:pt x="1727" y="1094"/>
                  </a:lnTo>
                  <a:lnTo>
                    <a:pt x="1739" y="1117"/>
                  </a:lnTo>
                  <a:lnTo>
                    <a:pt x="1747" y="1143"/>
                  </a:lnTo>
                  <a:lnTo>
                    <a:pt x="1748" y="1171"/>
                  </a:lnTo>
                  <a:lnTo>
                    <a:pt x="1743" y="1198"/>
                  </a:lnTo>
                  <a:lnTo>
                    <a:pt x="1732" y="1224"/>
                  </a:lnTo>
                  <a:lnTo>
                    <a:pt x="1581" y="1482"/>
                  </a:lnTo>
                  <a:lnTo>
                    <a:pt x="1568" y="1502"/>
                  </a:lnTo>
                  <a:lnTo>
                    <a:pt x="1550" y="1520"/>
                  </a:lnTo>
                  <a:lnTo>
                    <a:pt x="1529" y="1532"/>
                  </a:lnTo>
                  <a:lnTo>
                    <a:pt x="1507" y="1541"/>
                  </a:lnTo>
                  <a:lnTo>
                    <a:pt x="1474" y="1544"/>
                  </a:lnTo>
                  <a:lnTo>
                    <a:pt x="1453" y="1543"/>
                  </a:lnTo>
                  <a:lnTo>
                    <a:pt x="1433" y="1537"/>
                  </a:lnTo>
                  <a:lnTo>
                    <a:pt x="1413" y="1528"/>
                  </a:lnTo>
                  <a:lnTo>
                    <a:pt x="1300" y="1464"/>
                  </a:lnTo>
                  <a:lnTo>
                    <a:pt x="1252" y="1497"/>
                  </a:lnTo>
                  <a:lnTo>
                    <a:pt x="1201" y="1528"/>
                  </a:lnTo>
                  <a:lnTo>
                    <a:pt x="1147" y="1554"/>
                  </a:lnTo>
                  <a:lnTo>
                    <a:pt x="1147" y="1681"/>
                  </a:lnTo>
                  <a:lnTo>
                    <a:pt x="1144" y="1710"/>
                  </a:lnTo>
                  <a:lnTo>
                    <a:pt x="1135" y="1736"/>
                  </a:lnTo>
                  <a:lnTo>
                    <a:pt x="1120" y="1758"/>
                  </a:lnTo>
                  <a:lnTo>
                    <a:pt x="1101" y="1778"/>
                  </a:lnTo>
                  <a:lnTo>
                    <a:pt x="1078" y="1793"/>
                  </a:lnTo>
                  <a:lnTo>
                    <a:pt x="1052" y="1801"/>
                  </a:lnTo>
                  <a:lnTo>
                    <a:pt x="1024" y="1805"/>
                  </a:lnTo>
                  <a:lnTo>
                    <a:pt x="724" y="1805"/>
                  </a:lnTo>
                  <a:lnTo>
                    <a:pt x="696" y="1801"/>
                  </a:lnTo>
                  <a:lnTo>
                    <a:pt x="670" y="1793"/>
                  </a:lnTo>
                  <a:lnTo>
                    <a:pt x="646" y="1778"/>
                  </a:lnTo>
                  <a:lnTo>
                    <a:pt x="628" y="1758"/>
                  </a:lnTo>
                  <a:lnTo>
                    <a:pt x="613" y="1736"/>
                  </a:lnTo>
                  <a:lnTo>
                    <a:pt x="604" y="1710"/>
                  </a:lnTo>
                  <a:lnTo>
                    <a:pt x="600" y="1681"/>
                  </a:lnTo>
                  <a:lnTo>
                    <a:pt x="600" y="1554"/>
                  </a:lnTo>
                  <a:lnTo>
                    <a:pt x="547" y="1528"/>
                  </a:lnTo>
                  <a:lnTo>
                    <a:pt x="496" y="1497"/>
                  </a:lnTo>
                  <a:lnTo>
                    <a:pt x="448" y="1464"/>
                  </a:lnTo>
                  <a:lnTo>
                    <a:pt x="358" y="1515"/>
                  </a:lnTo>
                  <a:lnTo>
                    <a:pt x="342" y="1491"/>
                  </a:lnTo>
                  <a:lnTo>
                    <a:pt x="325" y="1469"/>
                  </a:lnTo>
                  <a:lnTo>
                    <a:pt x="347" y="1440"/>
                  </a:lnTo>
                  <a:lnTo>
                    <a:pt x="367" y="1410"/>
                  </a:lnTo>
                  <a:lnTo>
                    <a:pt x="382" y="1377"/>
                  </a:lnTo>
                  <a:lnTo>
                    <a:pt x="394" y="1342"/>
                  </a:lnTo>
                  <a:lnTo>
                    <a:pt x="403" y="1295"/>
                  </a:lnTo>
                  <a:lnTo>
                    <a:pt x="404" y="1246"/>
                  </a:lnTo>
                  <a:lnTo>
                    <a:pt x="398" y="1199"/>
                  </a:lnTo>
                  <a:lnTo>
                    <a:pt x="385" y="1153"/>
                  </a:lnTo>
                  <a:lnTo>
                    <a:pt x="364" y="1110"/>
                  </a:lnTo>
                  <a:lnTo>
                    <a:pt x="245" y="903"/>
                  </a:lnTo>
                  <a:lnTo>
                    <a:pt x="224" y="873"/>
                  </a:lnTo>
                  <a:lnTo>
                    <a:pt x="200" y="847"/>
                  </a:lnTo>
                  <a:lnTo>
                    <a:pt x="174" y="823"/>
                  </a:lnTo>
                  <a:lnTo>
                    <a:pt x="174" y="814"/>
                  </a:lnTo>
                  <a:lnTo>
                    <a:pt x="61" y="749"/>
                  </a:lnTo>
                  <a:lnTo>
                    <a:pt x="39" y="731"/>
                  </a:lnTo>
                  <a:lnTo>
                    <a:pt x="21" y="711"/>
                  </a:lnTo>
                  <a:lnTo>
                    <a:pt x="8" y="686"/>
                  </a:lnTo>
                  <a:lnTo>
                    <a:pt x="1" y="660"/>
                  </a:lnTo>
                  <a:lnTo>
                    <a:pt x="0" y="633"/>
                  </a:lnTo>
                  <a:lnTo>
                    <a:pt x="5" y="606"/>
                  </a:lnTo>
                  <a:lnTo>
                    <a:pt x="16" y="580"/>
                  </a:lnTo>
                  <a:lnTo>
                    <a:pt x="167" y="321"/>
                  </a:lnTo>
                  <a:lnTo>
                    <a:pt x="180" y="302"/>
                  </a:lnTo>
                  <a:lnTo>
                    <a:pt x="198" y="284"/>
                  </a:lnTo>
                  <a:lnTo>
                    <a:pt x="219" y="272"/>
                  </a:lnTo>
                  <a:lnTo>
                    <a:pt x="241" y="263"/>
                  </a:lnTo>
                  <a:lnTo>
                    <a:pt x="257" y="261"/>
                  </a:lnTo>
                  <a:lnTo>
                    <a:pt x="274" y="259"/>
                  </a:lnTo>
                  <a:lnTo>
                    <a:pt x="295" y="261"/>
                  </a:lnTo>
                  <a:lnTo>
                    <a:pt x="315" y="267"/>
                  </a:lnTo>
                  <a:lnTo>
                    <a:pt x="334" y="276"/>
                  </a:lnTo>
                  <a:lnTo>
                    <a:pt x="448" y="341"/>
                  </a:lnTo>
                  <a:lnTo>
                    <a:pt x="496" y="307"/>
                  </a:lnTo>
                  <a:lnTo>
                    <a:pt x="547" y="276"/>
                  </a:lnTo>
                  <a:lnTo>
                    <a:pt x="600" y="249"/>
                  </a:lnTo>
                  <a:lnTo>
                    <a:pt x="600" y="123"/>
                  </a:lnTo>
                  <a:lnTo>
                    <a:pt x="604" y="94"/>
                  </a:lnTo>
                  <a:lnTo>
                    <a:pt x="613" y="68"/>
                  </a:lnTo>
                  <a:lnTo>
                    <a:pt x="628" y="46"/>
                  </a:lnTo>
                  <a:lnTo>
                    <a:pt x="646" y="26"/>
                  </a:lnTo>
                  <a:lnTo>
                    <a:pt x="670" y="12"/>
                  </a:lnTo>
                  <a:lnTo>
                    <a:pt x="696" y="2"/>
                  </a:lnTo>
                  <a:lnTo>
                    <a:pt x="7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6" name="Shape 8296"/>
            <p:cNvSpPr/>
            <p:nvPr/>
          </p:nvSpPr>
          <p:spPr>
            <a:xfrm>
              <a:off x="1205" y="2316"/>
              <a:ext cx="693" cy="716"/>
            </a:xfrm>
            <a:custGeom>
              <a:avLst/>
              <a:gdLst/>
              <a:ahLst/>
              <a:cxnLst/>
              <a:rect l="0" t="0" r="0" b="0"/>
              <a:pathLst>
                <a:path w="1387" h="1433" extrusionOk="0">
                  <a:moveTo>
                    <a:pt x="693" y="446"/>
                  </a:moveTo>
                  <a:lnTo>
                    <a:pt x="649" y="450"/>
                  </a:lnTo>
                  <a:lnTo>
                    <a:pt x="608" y="460"/>
                  </a:lnTo>
                  <a:lnTo>
                    <a:pt x="570" y="477"/>
                  </a:lnTo>
                  <a:lnTo>
                    <a:pt x="534" y="498"/>
                  </a:lnTo>
                  <a:lnTo>
                    <a:pt x="502" y="525"/>
                  </a:lnTo>
                  <a:lnTo>
                    <a:pt x="475" y="557"/>
                  </a:lnTo>
                  <a:lnTo>
                    <a:pt x="453" y="593"/>
                  </a:lnTo>
                  <a:lnTo>
                    <a:pt x="437" y="631"/>
                  </a:lnTo>
                  <a:lnTo>
                    <a:pt x="427" y="673"/>
                  </a:lnTo>
                  <a:lnTo>
                    <a:pt x="423" y="717"/>
                  </a:lnTo>
                  <a:lnTo>
                    <a:pt x="427" y="760"/>
                  </a:lnTo>
                  <a:lnTo>
                    <a:pt x="437" y="801"/>
                  </a:lnTo>
                  <a:lnTo>
                    <a:pt x="453" y="841"/>
                  </a:lnTo>
                  <a:lnTo>
                    <a:pt x="475" y="876"/>
                  </a:lnTo>
                  <a:lnTo>
                    <a:pt x="502" y="907"/>
                  </a:lnTo>
                  <a:lnTo>
                    <a:pt x="534" y="934"/>
                  </a:lnTo>
                  <a:lnTo>
                    <a:pt x="570" y="956"/>
                  </a:lnTo>
                  <a:lnTo>
                    <a:pt x="608" y="972"/>
                  </a:lnTo>
                  <a:lnTo>
                    <a:pt x="649" y="982"/>
                  </a:lnTo>
                  <a:lnTo>
                    <a:pt x="693" y="986"/>
                  </a:lnTo>
                  <a:lnTo>
                    <a:pt x="737" y="982"/>
                  </a:lnTo>
                  <a:lnTo>
                    <a:pt x="778" y="972"/>
                  </a:lnTo>
                  <a:lnTo>
                    <a:pt x="817" y="956"/>
                  </a:lnTo>
                  <a:lnTo>
                    <a:pt x="853" y="934"/>
                  </a:lnTo>
                  <a:lnTo>
                    <a:pt x="884" y="907"/>
                  </a:lnTo>
                  <a:lnTo>
                    <a:pt x="911" y="876"/>
                  </a:lnTo>
                  <a:lnTo>
                    <a:pt x="934" y="841"/>
                  </a:lnTo>
                  <a:lnTo>
                    <a:pt x="950" y="801"/>
                  </a:lnTo>
                  <a:lnTo>
                    <a:pt x="960" y="760"/>
                  </a:lnTo>
                  <a:lnTo>
                    <a:pt x="964" y="717"/>
                  </a:lnTo>
                  <a:lnTo>
                    <a:pt x="960" y="673"/>
                  </a:lnTo>
                  <a:lnTo>
                    <a:pt x="950" y="631"/>
                  </a:lnTo>
                  <a:lnTo>
                    <a:pt x="934" y="593"/>
                  </a:lnTo>
                  <a:lnTo>
                    <a:pt x="911" y="557"/>
                  </a:lnTo>
                  <a:lnTo>
                    <a:pt x="884" y="525"/>
                  </a:lnTo>
                  <a:lnTo>
                    <a:pt x="853" y="498"/>
                  </a:lnTo>
                  <a:lnTo>
                    <a:pt x="817" y="477"/>
                  </a:lnTo>
                  <a:lnTo>
                    <a:pt x="778" y="460"/>
                  </a:lnTo>
                  <a:lnTo>
                    <a:pt x="737" y="450"/>
                  </a:lnTo>
                  <a:lnTo>
                    <a:pt x="693" y="446"/>
                  </a:lnTo>
                  <a:close/>
                  <a:moveTo>
                    <a:pt x="575" y="0"/>
                  </a:moveTo>
                  <a:lnTo>
                    <a:pt x="812" y="0"/>
                  </a:lnTo>
                  <a:lnTo>
                    <a:pt x="838" y="3"/>
                  </a:lnTo>
                  <a:lnTo>
                    <a:pt x="862" y="13"/>
                  </a:lnTo>
                  <a:lnTo>
                    <a:pt x="882" y="29"/>
                  </a:lnTo>
                  <a:lnTo>
                    <a:pt x="896" y="49"/>
                  </a:lnTo>
                  <a:lnTo>
                    <a:pt x="906" y="72"/>
                  </a:lnTo>
                  <a:lnTo>
                    <a:pt x="910" y="98"/>
                  </a:lnTo>
                  <a:lnTo>
                    <a:pt x="910" y="199"/>
                  </a:lnTo>
                  <a:lnTo>
                    <a:pt x="952" y="219"/>
                  </a:lnTo>
                  <a:lnTo>
                    <a:pt x="993" y="244"/>
                  </a:lnTo>
                  <a:lnTo>
                    <a:pt x="1032" y="271"/>
                  </a:lnTo>
                  <a:lnTo>
                    <a:pt x="1121" y="219"/>
                  </a:lnTo>
                  <a:lnTo>
                    <a:pt x="1145" y="209"/>
                  </a:lnTo>
                  <a:lnTo>
                    <a:pt x="1170" y="206"/>
                  </a:lnTo>
                  <a:lnTo>
                    <a:pt x="1190" y="209"/>
                  </a:lnTo>
                  <a:lnTo>
                    <a:pt x="1210" y="215"/>
                  </a:lnTo>
                  <a:lnTo>
                    <a:pt x="1227" y="225"/>
                  </a:lnTo>
                  <a:lnTo>
                    <a:pt x="1242" y="239"/>
                  </a:lnTo>
                  <a:lnTo>
                    <a:pt x="1254" y="255"/>
                  </a:lnTo>
                  <a:lnTo>
                    <a:pt x="1374" y="461"/>
                  </a:lnTo>
                  <a:lnTo>
                    <a:pt x="1384" y="485"/>
                  </a:lnTo>
                  <a:lnTo>
                    <a:pt x="1387" y="509"/>
                  </a:lnTo>
                  <a:lnTo>
                    <a:pt x="1384" y="535"/>
                  </a:lnTo>
                  <a:lnTo>
                    <a:pt x="1374" y="559"/>
                  </a:lnTo>
                  <a:lnTo>
                    <a:pt x="1359" y="579"/>
                  </a:lnTo>
                  <a:lnTo>
                    <a:pt x="1338" y="595"/>
                  </a:lnTo>
                  <a:lnTo>
                    <a:pt x="1248" y="646"/>
                  </a:lnTo>
                  <a:lnTo>
                    <a:pt x="1253" y="681"/>
                  </a:lnTo>
                  <a:lnTo>
                    <a:pt x="1256" y="717"/>
                  </a:lnTo>
                  <a:lnTo>
                    <a:pt x="1253" y="751"/>
                  </a:lnTo>
                  <a:lnTo>
                    <a:pt x="1248" y="786"/>
                  </a:lnTo>
                  <a:lnTo>
                    <a:pt x="1338" y="838"/>
                  </a:lnTo>
                  <a:lnTo>
                    <a:pt x="1356" y="852"/>
                  </a:lnTo>
                  <a:lnTo>
                    <a:pt x="1370" y="868"/>
                  </a:lnTo>
                  <a:lnTo>
                    <a:pt x="1380" y="887"/>
                  </a:lnTo>
                  <a:lnTo>
                    <a:pt x="1386" y="908"/>
                  </a:lnTo>
                  <a:lnTo>
                    <a:pt x="1387" y="929"/>
                  </a:lnTo>
                  <a:lnTo>
                    <a:pt x="1383" y="951"/>
                  </a:lnTo>
                  <a:lnTo>
                    <a:pt x="1374" y="971"/>
                  </a:lnTo>
                  <a:lnTo>
                    <a:pt x="1254" y="1177"/>
                  </a:lnTo>
                  <a:lnTo>
                    <a:pt x="1240" y="1198"/>
                  </a:lnTo>
                  <a:lnTo>
                    <a:pt x="1220" y="1213"/>
                  </a:lnTo>
                  <a:lnTo>
                    <a:pt x="1196" y="1223"/>
                  </a:lnTo>
                  <a:lnTo>
                    <a:pt x="1170" y="1227"/>
                  </a:lnTo>
                  <a:lnTo>
                    <a:pt x="1145" y="1223"/>
                  </a:lnTo>
                  <a:lnTo>
                    <a:pt x="1121" y="1213"/>
                  </a:lnTo>
                  <a:lnTo>
                    <a:pt x="1032" y="1161"/>
                  </a:lnTo>
                  <a:lnTo>
                    <a:pt x="993" y="1190"/>
                  </a:lnTo>
                  <a:lnTo>
                    <a:pt x="954" y="1213"/>
                  </a:lnTo>
                  <a:lnTo>
                    <a:pt x="910" y="1234"/>
                  </a:lnTo>
                  <a:lnTo>
                    <a:pt x="910" y="1335"/>
                  </a:lnTo>
                  <a:lnTo>
                    <a:pt x="906" y="1361"/>
                  </a:lnTo>
                  <a:lnTo>
                    <a:pt x="896" y="1385"/>
                  </a:lnTo>
                  <a:lnTo>
                    <a:pt x="882" y="1405"/>
                  </a:lnTo>
                  <a:lnTo>
                    <a:pt x="862" y="1419"/>
                  </a:lnTo>
                  <a:lnTo>
                    <a:pt x="838" y="1429"/>
                  </a:lnTo>
                  <a:lnTo>
                    <a:pt x="812" y="1433"/>
                  </a:lnTo>
                  <a:lnTo>
                    <a:pt x="575" y="1433"/>
                  </a:lnTo>
                  <a:lnTo>
                    <a:pt x="548" y="1429"/>
                  </a:lnTo>
                  <a:lnTo>
                    <a:pt x="525" y="1419"/>
                  </a:lnTo>
                  <a:lnTo>
                    <a:pt x="505" y="1405"/>
                  </a:lnTo>
                  <a:lnTo>
                    <a:pt x="490" y="1385"/>
                  </a:lnTo>
                  <a:lnTo>
                    <a:pt x="480" y="1361"/>
                  </a:lnTo>
                  <a:lnTo>
                    <a:pt x="476" y="1335"/>
                  </a:lnTo>
                  <a:lnTo>
                    <a:pt x="476" y="1234"/>
                  </a:lnTo>
                  <a:lnTo>
                    <a:pt x="434" y="1213"/>
                  </a:lnTo>
                  <a:lnTo>
                    <a:pt x="393" y="1190"/>
                  </a:lnTo>
                  <a:lnTo>
                    <a:pt x="355" y="1161"/>
                  </a:lnTo>
                  <a:lnTo>
                    <a:pt x="265" y="1213"/>
                  </a:lnTo>
                  <a:lnTo>
                    <a:pt x="241" y="1223"/>
                  </a:lnTo>
                  <a:lnTo>
                    <a:pt x="217" y="1227"/>
                  </a:lnTo>
                  <a:lnTo>
                    <a:pt x="190" y="1223"/>
                  </a:lnTo>
                  <a:lnTo>
                    <a:pt x="167" y="1213"/>
                  </a:lnTo>
                  <a:lnTo>
                    <a:pt x="147" y="1198"/>
                  </a:lnTo>
                  <a:lnTo>
                    <a:pt x="132" y="1177"/>
                  </a:lnTo>
                  <a:lnTo>
                    <a:pt x="13" y="971"/>
                  </a:lnTo>
                  <a:lnTo>
                    <a:pt x="4" y="951"/>
                  </a:lnTo>
                  <a:lnTo>
                    <a:pt x="0" y="929"/>
                  </a:lnTo>
                  <a:lnTo>
                    <a:pt x="0" y="908"/>
                  </a:lnTo>
                  <a:lnTo>
                    <a:pt x="6" y="887"/>
                  </a:lnTo>
                  <a:lnTo>
                    <a:pt x="16" y="868"/>
                  </a:lnTo>
                  <a:lnTo>
                    <a:pt x="30" y="852"/>
                  </a:lnTo>
                  <a:lnTo>
                    <a:pt x="49" y="838"/>
                  </a:lnTo>
                  <a:lnTo>
                    <a:pt x="138" y="786"/>
                  </a:lnTo>
                  <a:lnTo>
                    <a:pt x="133" y="751"/>
                  </a:lnTo>
                  <a:lnTo>
                    <a:pt x="132" y="717"/>
                  </a:lnTo>
                  <a:lnTo>
                    <a:pt x="133" y="681"/>
                  </a:lnTo>
                  <a:lnTo>
                    <a:pt x="138" y="646"/>
                  </a:lnTo>
                  <a:lnTo>
                    <a:pt x="49" y="595"/>
                  </a:lnTo>
                  <a:lnTo>
                    <a:pt x="30" y="581"/>
                  </a:lnTo>
                  <a:lnTo>
                    <a:pt x="16" y="565"/>
                  </a:lnTo>
                  <a:lnTo>
                    <a:pt x="6" y="545"/>
                  </a:lnTo>
                  <a:lnTo>
                    <a:pt x="0" y="524"/>
                  </a:lnTo>
                  <a:lnTo>
                    <a:pt x="0" y="503"/>
                  </a:lnTo>
                  <a:lnTo>
                    <a:pt x="4" y="482"/>
                  </a:lnTo>
                  <a:lnTo>
                    <a:pt x="13" y="461"/>
                  </a:lnTo>
                  <a:lnTo>
                    <a:pt x="132" y="255"/>
                  </a:lnTo>
                  <a:lnTo>
                    <a:pt x="147" y="235"/>
                  </a:lnTo>
                  <a:lnTo>
                    <a:pt x="167" y="219"/>
                  </a:lnTo>
                  <a:lnTo>
                    <a:pt x="190" y="210"/>
                  </a:lnTo>
                  <a:lnTo>
                    <a:pt x="217" y="206"/>
                  </a:lnTo>
                  <a:lnTo>
                    <a:pt x="241" y="210"/>
                  </a:lnTo>
                  <a:lnTo>
                    <a:pt x="265" y="219"/>
                  </a:lnTo>
                  <a:lnTo>
                    <a:pt x="355" y="271"/>
                  </a:lnTo>
                  <a:lnTo>
                    <a:pt x="393" y="244"/>
                  </a:lnTo>
                  <a:lnTo>
                    <a:pt x="434" y="219"/>
                  </a:lnTo>
                  <a:lnTo>
                    <a:pt x="476" y="199"/>
                  </a:lnTo>
                  <a:lnTo>
                    <a:pt x="476" y="98"/>
                  </a:lnTo>
                  <a:lnTo>
                    <a:pt x="480" y="72"/>
                  </a:lnTo>
                  <a:lnTo>
                    <a:pt x="490" y="49"/>
                  </a:lnTo>
                  <a:lnTo>
                    <a:pt x="505" y="29"/>
                  </a:lnTo>
                  <a:lnTo>
                    <a:pt x="525" y="13"/>
                  </a:lnTo>
                  <a:lnTo>
                    <a:pt x="548" y="3"/>
                  </a:lnTo>
                  <a:lnTo>
                    <a:pt x="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297" name="Shape 8297"/>
          <p:cNvGrpSpPr/>
          <p:nvPr/>
        </p:nvGrpSpPr>
        <p:grpSpPr>
          <a:xfrm>
            <a:off x="3651631" y="1307693"/>
            <a:ext cx="216926" cy="217562"/>
            <a:chOff x="243" y="1676"/>
            <a:chExt cx="2044" cy="2050"/>
          </a:xfrm>
        </p:grpSpPr>
        <p:sp>
          <p:nvSpPr>
            <p:cNvPr id="8298" name="Shape 8298"/>
            <p:cNvSpPr/>
            <p:nvPr/>
          </p:nvSpPr>
          <p:spPr>
            <a:xfrm>
              <a:off x="243" y="1676"/>
              <a:ext cx="1628" cy="1489"/>
            </a:xfrm>
            <a:custGeom>
              <a:avLst/>
              <a:gdLst/>
              <a:ahLst/>
              <a:cxnLst/>
              <a:rect l="0" t="0" r="0" b="0"/>
              <a:pathLst>
                <a:path w="3255" h="2979" extrusionOk="0">
                  <a:moveTo>
                    <a:pt x="995" y="1753"/>
                  </a:moveTo>
                  <a:lnTo>
                    <a:pt x="1001" y="1860"/>
                  </a:lnTo>
                  <a:lnTo>
                    <a:pt x="1011" y="1963"/>
                  </a:lnTo>
                  <a:lnTo>
                    <a:pt x="1025" y="2063"/>
                  </a:lnTo>
                  <a:lnTo>
                    <a:pt x="1042" y="2158"/>
                  </a:lnTo>
                  <a:lnTo>
                    <a:pt x="1062" y="2249"/>
                  </a:lnTo>
                  <a:lnTo>
                    <a:pt x="1172" y="2270"/>
                  </a:lnTo>
                  <a:lnTo>
                    <a:pt x="1284" y="2287"/>
                  </a:lnTo>
                  <a:lnTo>
                    <a:pt x="1402" y="2299"/>
                  </a:lnTo>
                  <a:lnTo>
                    <a:pt x="1520" y="2307"/>
                  </a:lnTo>
                  <a:lnTo>
                    <a:pt x="1520" y="2307"/>
                  </a:lnTo>
                  <a:lnTo>
                    <a:pt x="1520" y="1753"/>
                  </a:lnTo>
                  <a:lnTo>
                    <a:pt x="995" y="1753"/>
                  </a:lnTo>
                  <a:close/>
                  <a:moveTo>
                    <a:pt x="281" y="1753"/>
                  </a:moveTo>
                  <a:lnTo>
                    <a:pt x="286" y="1797"/>
                  </a:lnTo>
                  <a:lnTo>
                    <a:pt x="293" y="1842"/>
                  </a:lnTo>
                  <a:lnTo>
                    <a:pt x="328" y="1887"/>
                  </a:lnTo>
                  <a:lnTo>
                    <a:pt x="369" y="1931"/>
                  </a:lnTo>
                  <a:lnTo>
                    <a:pt x="418" y="1973"/>
                  </a:lnTo>
                  <a:lnTo>
                    <a:pt x="473" y="2013"/>
                  </a:lnTo>
                  <a:lnTo>
                    <a:pt x="533" y="2052"/>
                  </a:lnTo>
                  <a:lnTo>
                    <a:pt x="598" y="2089"/>
                  </a:lnTo>
                  <a:lnTo>
                    <a:pt x="669" y="2123"/>
                  </a:lnTo>
                  <a:lnTo>
                    <a:pt x="744" y="2154"/>
                  </a:lnTo>
                  <a:lnTo>
                    <a:pt x="825" y="2184"/>
                  </a:lnTo>
                  <a:lnTo>
                    <a:pt x="806" y="2081"/>
                  </a:lnTo>
                  <a:lnTo>
                    <a:pt x="792" y="1975"/>
                  </a:lnTo>
                  <a:lnTo>
                    <a:pt x="782" y="1865"/>
                  </a:lnTo>
                  <a:lnTo>
                    <a:pt x="776" y="1753"/>
                  </a:lnTo>
                  <a:lnTo>
                    <a:pt x="281" y="1753"/>
                  </a:lnTo>
                  <a:close/>
                  <a:moveTo>
                    <a:pt x="825" y="1102"/>
                  </a:moveTo>
                  <a:lnTo>
                    <a:pt x="742" y="1132"/>
                  </a:lnTo>
                  <a:lnTo>
                    <a:pt x="666" y="1165"/>
                  </a:lnTo>
                  <a:lnTo>
                    <a:pt x="594" y="1200"/>
                  </a:lnTo>
                  <a:lnTo>
                    <a:pt x="528" y="1236"/>
                  </a:lnTo>
                  <a:lnTo>
                    <a:pt x="467" y="1276"/>
                  </a:lnTo>
                  <a:lnTo>
                    <a:pt x="412" y="1317"/>
                  </a:lnTo>
                  <a:lnTo>
                    <a:pt x="364" y="1361"/>
                  </a:lnTo>
                  <a:lnTo>
                    <a:pt x="322" y="1406"/>
                  </a:lnTo>
                  <a:lnTo>
                    <a:pt x="288" y="1452"/>
                  </a:lnTo>
                  <a:lnTo>
                    <a:pt x="279" y="1533"/>
                  </a:lnTo>
                  <a:lnTo>
                    <a:pt x="776" y="1533"/>
                  </a:lnTo>
                  <a:lnTo>
                    <a:pt x="782" y="1421"/>
                  </a:lnTo>
                  <a:lnTo>
                    <a:pt x="792" y="1312"/>
                  </a:lnTo>
                  <a:lnTo>
                    <a:pt x="806" y="1205"/>
                  </a:lnTo>
                  <a:lnTo>
                    <a:pt x="825" y="1102"/>
                  </a:lnTo>
                  <a:close/>
                  <a:moveTo>
                    <a:pt x="1740" y="979"/>
                  </a:moveTo>
                  <a:lnTo>
                    <a:pt x="1740" y="1533"/>
                  </a:lnTo>
                  <a:lnTo>
                    <a:pt x="2265" y="1533"/>
                  </a:lnTo>
                  <a:lnTo>
                    <a:pt x="2259" y="1426"/>
                  </a:lnTo>
                  <a:lnTo>
                    <a:pt x="2249" y="1322"/>
                  </a:lnTo>
                  <a:lnTo>
                    <a:pt x="2235" y="1223"/>
                  </a:lnTo>
                  <a:lnTo>
                    <a:pt x="2219" y="1127"/>
                  </a:lnTo>
                  <a:lnTo>
                    <a:pt x="2198" y="1036"/>
                  </a:lnTo>
                  <a:lnTo>
                    <a:pt x="2089" y="1015"/>
                  </a:lnTo>
                  <a:lnTo>
                    <a:pt x="1976" y="999"/>
                  </a:lnTo>
                  <a:lnTo>
                    <a:pt x="1860" y="986"/>
                  </a:lnTo>
                  <a:lnTo>
                    <a:pt x="1740" y="979"/>
                  </a:lnTo>
                  <a:close/>
                  <a:moveTo>
                    <a:pt x="1520" y="979"/>
                  </a:moveTo>
                  <a:lnTo>
                    <a:pt x="1402" y="986"/>
                  </a:lnTo>
                  <a:lnTo>
                    <a:pt x="1284" y="999"/>
                  </a:lnTo>
                  <a:lnTo>
                    <a:pt x="1171" y="1015"/>
                  </a:lnTo>
                  <a:lnTo>
                    <a:pt x="1062" y="1036"/>
                  </a:lnTo>
                  <a:lnTo>
                    <a:pt x="1042" y="1127"/>
                  </a:lnTo>
                  <a:lnTo>
                    <a:pt x="1025" y="1223"/>
                  </a:lnTo>
                  <a:lnTo>
                    <a:pt x="1011" y="1322"/>
                  </a:lnTo>
                  <a:lnTo>
                    <a:pt x="1001" y="1426"/>
                  </a:lnTo>
                  <a:lnTo>
                    <a:pt x="995" y="1533"/>
                  </a:lnTo>
                  <a:lnTo>
                    <a:pt x="1520" y="1533"/>
                  </a:lnTo>
                  <a:lnTo>
                    <a:pt x="1520" y="979"/>
                  </a:lnTo>
                  <a:close/>
                  <a:moveTo>
                    <a:pt x="2138" y="374"/>
                  </a:moveTo>
                  <a:lnTo>
                    <a:pt x="2185" y="440"/>
                  </a:lnTo>
                  <a:lnTo>
                    <a:pt x="2229" y="512"/>
                  </a:lnTo>
                  <a:lnTo>
                    <a:pt x="2270" y="591"/>
                  </a:lnTo>
                  <a:lnTo>
                    <a:pt x="2308" y="673"/>
                  </a:lnTo>
                  <a:lnTo>
                    <a:pt x="2343" y="760"/>
                  </a:lnTo>
                  <a:lnTo>
                    <a:pt x="2374" y="853"/>
                  </a:lnTo>
                  <a:lnTo>
                    <a:pt x="2465" y="880"/>
                  </a:lnTo>
                  <a:lnTo>
                    <a:pt x="2552" y="910"/>
                  </a:lnTo>
                  <a:lnTo>
                    <a:pt x="2635" y="944"/>
                  </a:lnTo>
                  <a:lnTo>
                    <a:pt x="2715" y="979"/>
                  </a:lnTo>
                  <a:lnTo>
                    <a:pt x="2788" y="1018"/>
                  </a:lnTo>
                  <a:lnTo>
                    <a:pt x="2858" y="1059"/>
                  </a:lnTo>
                  <a:lnTo>
                    <a:pt x="2816" y="976"/>
                  </a:lnTo>
                  <a:lnTo>
                    <a:pt x="2768" y="896"/>
                  </a:lnTo>
                  <a:lnTo>
                    <a:pt x="2716" y="820"/>
                  </a:lnTo>
                  <a:lnTo>
                    <a:pt x="2659" y="749"/>
                  </a:lnTo>
                  <a:lnTo>
                    <a:pt x="2596" y="681"/>
                  </a:lnTo>
                  <a:lnTo>
                    <a:pt x="2530" y="617"/>
                  </a:lnTo>
                  <a:lnTo>
                    <a:pt x="2459" y="558"/>
                  </a:lnTo>
                  <a:lnTo>
                    <a:pt x="2384" y="505"/>
                  </a:lnTo>
                  <a:lnTo>
                    <a:pt x="2305" y="456"/>
                  </a:lnTo>
                  <a:lnTo>
                    <a:pt x="2223" y="412"/>
                  </a:lnTo>
                  <a:lnTo>
                    <a:pt x="2138" y="374"/>
                  </a:lnTo>
                  <a:close/>
                  <a:moveTo>
                    <a:pt x="1122" y="374"/>
                  </a:moveTo>
                  <a:lnTo>
                    <a:pt x="1037" y="412"/>
                  </a:lnTo>
                  <a:lnTo>
                    <a:pt x="955" y="456"/>
                  </a:lnTo>
                  <a:lnTo>
                    <a:pt x="876" y="505"/>
                  </a:lnTo>
                  <a:lnTo>
                    <a:pt x="802" y="558"/>
                  </a:lnTo>
                  <a:lnTo>
                    <a:pt x="731" y="617"/>
                  </a:lnTo>
                  <a:lnTo>
                    <a:pt x="664" y="681"/>
                  </a:lnTo>
                  <a:lnTo>
                    <a:pt x="603" y="749"/>
                  </a:lnTo>
                  <a:lnTo>
                    <a:pt x="544" y="820"/>
                  </a:lnTo>
                  <a:lnTo>
                    <a:pt x="492" y="896"/>
                  </a:lnTo>
                  <a:lnTo>
                    <a:pt x="444" y="976"/>
                  </a:lnTo>
                  <a:lnTo>
                    <a:pt x="402" y="1059"/>
                  </a:lnTo>
                  <a:lnTo>
                    <a:pt x="472" y="1018"/>
                  </a:lnTo>
                  <a:lnTo>
                    <a:pt x="546" y="979"/>
                  </a:lnTo>
                  <a:lnTo>
                    <a:pt x="625" y="944"/>
                  </a:lnTo>
                  <a:lnTo>
                    <a:pt x="709" y="910"/>
                  </a:lnTo>
                  <a:lnTo>
                    <a:pt x="796" y="880"/>
                  </a:lnTo>
                  <a:lnTo>
                    <a:pt x="887" y="853"/>
                  </a:lnTo>
                  <a:lnTo>
                    <a:pt x="918" y="760"/>
                  </a:lnTo>
                  <a:lnTo>
                    <a:pt x="953" y="673"/>
                  </a:lnTo>
                  <a:lnTo>
                    <a:pt x="991" y="591"/>
                  </a:lnTo>
                  <a:lnTo>
                    <a:pt x="1032" y="512"/>
                  </a:lnTo>
                  <a:lnTo>
                    <a:pt x="1076" y="440"/>
                  </a:lnTo>
                  <a:lnTo>
                    <a:pt x="1122" y="374"/>
                  </a:lnTo>
                  <a:close/>
                  <a:moveTo>
                    <a:pt x="1740" y="316"/>
                  </a:moveTo>
                  <a:lnTo>
                    <a:pt x="1740" y="760"/>
                  </a:lnTo>
                  <a:lnTo>
                    <a:pt x="1838" y="765"/>
                  </a:lnTo>
                  <a:lnTo>
                    <a:pt x="1936" y="773"/>
                  </a:lnTo>
                  <a:lnTo>
                    <a:pt x="2031" y="784"/>
                  </a:lnTo>
                  <a:lnTo>
                    <a:pt x="2123" y="798"/>
                  </a:lnTo>
                  <a:lnTo>
                    <a:pt x="2088" y="717"/>
                  </a:lnTo>
                  <a:lnTo>
                    <a:pt x="2052" y="642"/>
                  </a:lnTo>
                  <a:lnTo>
                    <a:pt x="2012" y="573"/>
                  </a:lnTo>
                  <a:lnTo>
                    <a:pt x="1969" y="512"/>
                  </a:lnTo>
                  <a:lnTo>
                    <a:pt x="1927" y="458"/>
                  </a:lnTo>
                  <a:lnTo>
                    <a:pt x="1881" y="411"/>
                  </a:lnTo>
                  <a:lnTo>
                    <a:pt x="1835" y="371"/>
                  </a:lnTo>
                  <a:lnTo>
                    <a:pt x="1788" y="340"/>
                  </a:lnTo>
                  <a:lnTo>
                    <a:pt x="1740" y="316"/>
                  </a:lnTo>
                  <a:close/>
                  <a:moveTo>
                    <a:pt x="1520" y="316"/>
                  </a:moveTo>
                  <a:lnTo>
                    <a:pt x="1473" y="340"/>
                  </a:lnTo>
                  <a:lnTo>
                    <a:pt x="1425" y="371"/>
                  </a:lnTo>
                  <a:lnTo>
                    <a:pt x="1379" y="411"/>
                  </a:lnTo>
                  <a:lnTo>
                    <a:pt x="1334" y="458"/>
                  </a:lnTo>
                  <a:lnTo>
                    <a:pt x="1290" y="512"/>
                  </a:lnTo>
                  <a:lnTo>
                    <a:pt x="1249" y="573"/>
                  </a:lnTo>
                  <a:lnTo>
                    <a:pt x="1209" y="642"/>
                  </a:lnTo>
                  <a:lnTo>
                    <a:pt x="1172" y="717"/>
                  </a:lnTo>
                  <a:lnTo>
                    <a:pt x="1137" y="798"/>
                  </a:lnTo>
                  <a:lnTo>
                    <a:pt x="1231" y="784"/>
                  </a:lnTo>
                  <a:lnTo>
                    <a:pt x="1325" y="773"/>
                  </a:lnTo>
                  <a:lnTo>
                    <a:pt x="1422" y="765"/>
                  </a:lnTo>
                  <a:lnTo>
                    <a:pt x="1520" y="760"/>
                  </a:lnTo>
                  <a:lnTo>
                    <a:pt x="1520" y="316"/>
                  </a:lnTo>
                  <a:close/>
                  <a:moveTo>
                    <a:pt x="1630" y="0"/>
                  </a:moveTo>
                  <a:lnTo>
                    <a:pt x="1742" y="4"/>
                  </a:lnTo>
                  <a:lnTo>
                    <a:pt x="1851" y="14"/>
                  </a:lnTo>
                  <a:lnTo>
                    <a:pt x="1958" y="33"/>
                  </a:lnTo>
                  <a:lnTo>
                    <a:pt x="2063" y="58"/>
                  </a:lnTo>
                  <a:lnTo>
                    <a:pt x="2165" y="90"/>
                  </a:lnTo>
                  <a:lnTo>
                    <a:pt x="2265" y="129"/>
                  </a:lnTo>
                  <a:lnTo>
                    <a:pt x="2360" y="173"/>
                  </a:lnTo>
                  <a:lnTo>
                    <a:pt x="2453" y="224"/>
                  </a:lnTo>
                  <a:lnTo>
                    <a:pt x="2541" y="280"/>
                  </a:lnTo>
                  <a:lnTo>
                    <a:pt x="2626" y="341"/>
                  </a:lnTo>
                  <a:lnTo>
                    <a:pt x="2707" y="407"/>
                  </a:lnTo>
                  <a:lnTo>
                    <a:pt x="2783" y="480"/>
                  </a:lnTo>
                  <a:lnTo>
                    <a:pt x="2854" y="556"/>
                  </a:lnTo>
                  <a:lnTo>
                    <a:pt x="2921" y="637"/>
                  </a:lnTo>
                  <a:lnTo>
                    <a:pt x="2982" y="722"/>
                  </a:lnTo>
                  <a:lnTo>
                    <a:pt x="3037" y="810"/>
                  </a:lnTo>
                  <a:lnTo>
                    <a:pt x="3088" y="903"/>
                  </a:lnTo>
                  <a:lnTo>
                    <a:pt x="3132" y="999"/>
                  </a:lnTo>
                  <a:lnTo>
                    <a:pt x="3169" y="1099"/>
                  </a:lnTo>
                  <a:lnTo>
                    <a:pt x="3201" y="1201"/>
                  </a:lnTo>
                  <a:lnTo>
                    <a:pt x="3226" y="1306"/>
                  </a:lnTo>
                  <a:lnTo>
                    <a:pt x="3244" y="1413"/>
                  </a:lnTo>
                  <a:lnTo>
                    <a:pt x="3255" y="1523"/>
                  </a:lnTo>
                  <a:lnTo>
                    <a:pt x="2979" y="1523"/>
                  </a:lnTo>
                  <a:lnTo>
                    <a:pt x="2973" y="1452"/>
                  </a:lnTo>
                  <a:lnTo>
                    <a:pt x="2938" y="1406"/>
                  </a:lnTo>
                  <a:lnTo>
                    <a:pt x="2897" y="1361"/>
                  </a:lnTo>
                  <a:lnTo>
                    <a:pt x="2848" y="1317"/>
                  </a:lnTo>
                  <a:lnTo>
                    <a:pt x="2793" y="1276"/>
                  </a:lnTo>
                  <a:lnTo>
                    <a:pt x="2733" y="1236"/>
                  </a:lnTo>
                  <a:lnTo>
                    <a:pt x="2666" y="1200"/>
                  </a:lnTo>
                  <a:lnTo>
                    <a:pt x="2595" y="1165"/>
                  </a:lnTo>
                  <a:lnTo>
                    <a:pt x="2517" y="1132"/>
                  </a:lnTo>
                  <a:lnTo>
                    <a:pt x="2436" y="1102"/>
                  </a:lnTo>
                  <a:lnTo>
                    <a:pt x="2454" y="1205"/>
                  </a:lnTo>
                  <a:lnTo>
                    <a:pt x="2469" y="1312"/>
                  </a:lnTo>
                  <a:lnTo>
                    <a:pt x="2479" y="1421"/>
                  </a:lnTo>
                  <a:lnTo>
                    <a:pt x="2485" y="1533"/>
                  </a:lnTo>
                  <a:lnTo>
                    <a:pt x="2898" y="1533"/>
                  </a:lnTo>
                  <a:lnTo>
                    <a:pt x="2851" y="1548"/>
                  </a:lnTo>
                  <a:lnTo>
                    <a:pt x="2807" y="1569"/>
                  </a:lnTo>
                  <a:lnTo>
                    <a:pt x="2767" y="1597"/>
                  </a:lnTo>
                  <a:lnTo>
                    <a:pt x="2732" y="1629"/>
                  </a:lnTo>
                  <a:lnTo>
                    <a:pt x="2701" y="1666"/>
                  </a:lnTo>
                  <a:lnTo>
                    <a:pt x="2676" y="1708"/>
                  </a:lnTo>
                  <a:lnTo>
                    <a:pt x="2656" y="1753"/>
                  </a:lnTo>
                  <a:lnTo>
                    <a:pt x="2485" y="1753"/>
                  </a:lnTo>
                  <a:lnTo>
                    <a:pt x="2484" y="1780"/>
                  </a:lnTo>
                  <a:lnTo>
                    <a:pt x="2481" y="1806"/>
                  </a:lnTo>
                  <a:lnTo>
                    <a:pt x="2440" y="1809"/>
                  </a:lnTo>
                  <a:lnTo>
                    <a:pt x="2399" y="1817"/>
                  </a:lnTo>
                  <a:lnTo>
                    <a:pt x="2359" y="1831"/>
                  </a:lnTo>
                  <a:lnTo>
                    <a:pt x="2320" y="1850"/>
                  </a:lnTo>
                  <a:lnTo>
                    <a:pt x="2285" y="1874"/>
                  </a:lnTo>
                  <a:lnTo>
                    <a:pt x="2253" y="1901"/>
                  </a:lnTo>
                  <a:lnTo>
                    <a:pt x="2258" y="1852"/>
                  </a:lnTo>
                  <a:lnTo>
                    <a:pt x="2263" y="1804"/>
                  </a:lnTo>
                  <a:lnTo>
                    <a:pt x="2265" y="1753"/>
                  </a:lnTo>
                  <a:lnTo>
                    <a:pt x="1740" y="1753"/>
                  </a:lnTo>
                  <a:lnTo>
                    <a:pt x="1740" y="2307"/>
                  </a:lnTo>
                  <a:lnTo>
                    <a:pt x="1836" y="2300"/>
                  </a:lnTo>
                  <a:lnTo>
                    <a:pt x="1928" y="2292"/>
                  </a:lnTo>
                  <a:lnTo>
                    <a:pt x="2019" y="2280"/>
                  </a:lnTo>
                  <a:lnTo>
                    <a:pt x="2002" y="2325"/>
                  </a:lnTo>
                  <a:lnTo>
                    <a:pt x="1991" y="2373"/>
                  </a:lnTo>
                  <a:lnTo>
                    <a:pt x="1987" y="2420"/>
                  </a:lnTo>
                  <a:lnTo>
                    <a:pt x="1952" y="2393"/>
                  </a:lnTo>
                  <a:lnTo>
                    <a:pt x="1913" y="2370"/>
                  </a:lnTo>
                  <a:lnTo>
                    <a:pt x="1871" y="2354"/>
                  </a:lnTo>
                  <a:lnTo>
                    <a:pt x="1827" y="2344"/>
                  </a:lnTo>
                  <a:lnTo>
                    <a:pt x="1780" y="2340"/>
                  </a:lnTo>
                  <a:lnTo>
                    <a:pt x="1521" y="2340"/>
                  </a:lnTo>
                  <a:lnTo>
                    <a:pt x="1479" y="2343"/>
                  </a:lnTo>
                  <a:lnTo>
                    <a:pt x="1436" y="2351"/>
                  </a:lnTo>
                  <a:lnTo>
                    <a:pt x="1398" y="2366"/>
                  </a:lnTo>
                  <a:lnTo>
                    <a:pt x="1362" y="2385"/>
                  </a:lnTo>
                  <a:lnTo>
                    <a:pt x="1328" y="2409"/>
                  </a:lnTo>
                  <a:lnTo>
                    <a:pt x="1298" y="2436"/>
                  </a:lnTo>
                  <a:lnTo>
                    <a:pt x="1272" y="2469"/>
                  </a:lnTo>
                  <a:lnTo>
                    <a:pt x="1249" y="2502"/>
                  </a:lnTo>
                  <a:lnTo>
                    <a:pt x="1193" y="2496"/>
                  </a:lnTo>
                  <a:lnTo>
                    <a:pt x="1137" y="2489"/>
                  </a:lnTo>
                  <a:lnTo>
                    <a:pt x="1154" y="2530"/>
                  </a:lnTo>
                  <a:lnTo>
                    <a:pt x="1173" y="2570"/>
                  </a:lnTo>
                  <a:lnTo>
                    <a:pt x="1153" y="2566"/>
                  </a:lnTo>
                  <a:lnTo>
                    <a:pt x="1134" y="2564"/>
                  </a:lnTo>
                  <a:lnTo>
                    <a:pt x="1093" y="2566"/>
                  </a:lnTo>
                  <a:lnTo>
                    <a:pt x="1053" y="2575"/>
                  </a:lnTo>
                  <a:lnTo>
                    <a:pt x="1020" y="2586"/>
                  </a:lnTo>
                  <a:lnTo>
                    <a:pt x="987" y="2601"/>
                  </a:lnTo>
                  <a:lnTo>
                    <a:pt x="957" y="2620"/>
                  </a:lnTo>
                  <a:lnTo>
                    <a:pt x="932" y="2560"/>
                  </a:lnTo>
                  <a:lnTo>
                    <a:pt x="908" y="2497"/>
                  </a:lnTo>
                  <a:lnTo>
                    <a:pt x="887" y="2433"/>
                  </a:lnTo>
                  <a:lnTo>
                    <a:pt x="782" y="2401"/>
                  </a:lnTo>
                  <a:lnTo>
                    <a:pt x="684" y="2365"/>
                  </a:lnTo>
                  <a:lnTo>
                    <a:pt x="590" y="2327"/>
                  </a:lnTo>
                  <a:lnTo>
                    <a:pt x="503" y="2284"/>
                  </a:lnTo>
                  <a:lnTo>
                    <a:pt x="420" y="2238"/>
                  </a:lnTo>
                  <a:lnTo>
                    <a:pt x="467" y="2322"/>
                  </a:lnTo>
                  <a:lnTo>
                    <a:pt x="519" y="2403"/>
                  </a:lnTo>
                  <a:lnTo>
                    <a:pt x="576" y="2479"/>
                  </a:lnTo>
                  <a:lnTo>
                    <a:pt x="639" y="2550"/>
                  </a:lnTo>
                  <a:lnTo>
                    <a:pt x="706" y="2617"/>
                  </a:lnTo>
                  <a:lnTo>
                    <a:pt x="777" y="2680"/>
                  </a:lnTo>
                  <a:lnTo>
                    <a:pt x="854" y="2738"/>
                  </a:lnTo>
                  <a:lnTo>
                    <a:pt x="735" y="2943"/>
                  </a:lnTo>
                  <a:lnTo>
                    <a:pt x="726" y="2960"/>
                  </a:lnTo>
                  <a:lnTo>
                    <a:pt x="717" y="2979"/>
                  </a:lnTo>
                  <a:lnTo>
                    <a:pt x="634" y="2918"/>
                  </a:lnTo>
                  <a:lnTo>
                    <a:pt x="553" y="2852"/>
                  </a:lnTo>
                  <a:lnTo>
                    <a:pt x="478" y="2781"/>
                  </a:lnTo>
                  <a:lnTo>
                    <a:pt x="405" y="2705"/>
                  </a:lnTo>
                  <a:lnTo>
                    <a:pt x="339" y="2624"/>
                  </a:lnTo>
                  <a:lnTo>
                    <a:pt x="278" y="2539"/>
                  </a:lnTo>
                  <a:lnTo>
                    <a:pt x="223" y="2450"/>
                  </a:lnTo>
                  <a:lnTo>
                    <a:pt x="172" y="2358"/>
                  </a:lnTo>
                  <a:lnTo>
                    <a:pt x="128" y="2263"/>
                  </a:lnTo>
                  <a:lnTo>
                    <a:pt x="91" y="2163"/>
                  </a:lnTo>
                  <a:lnTo>
                    <a:pt x="58" y="2062"/>
                  </a:lnTo>
                  <a:lnTo>
                    <a:pt x="33" y="1957"/>
                  </a:lnTo>
                  <a:lnTo>
                    <a:pt x="15" y="1850"/>
                  </a:lnTo>
                  <a:lnTo>
                    <a:pt x="3" y="1741"/>
                  </a:lnTo>
                  <a:lnTo>
                    <a:pt x="0" y="1629"/>
                  </a:lnTo>
                  <a:lnTo>
                    <a:pt x="3" y="1518"/>
                  </a:lnTo>
                  <a:lnTo>
                    <a:pt x="15" y="1409"/>
                  </a:lnTo>
                  <a:lnTo>
                    <a:pt x="33" y="1302"/>
                  </a:lnTo>
                  <a:lnTo>
                    <a:pt x="58" y="1197"/>
                  </a:lnTo>
                  <a:lnTo>
                    <a:pt x="91" y="1095"/>
                  </a:lnTo>
                  <a:lnTo>
                    <a:pt x="128" y="996"/>
                  </a:lnTo>
                  <a:lnTo>
                    <a:pt x="173" y="900"/>
                  </a:lnTo>
                  <a:lnTo>
                    <a:pt x="223" y="808"/>
                  </a:lnTo>
                  <a:lnTo>
                    <a:pt x="279" y="719"/>
                  </a:lnTo>
                  <a:lnTo>
                    <a:pt x="341" y="634"/>
                  </a:lnTo>
                  <a:lnTo>
                    <a:pt x="407" y="553"/>
                  </a:lnTo>
                  <a:lnTo>
                    <a:pt x="478" y="477"/>
                  </a:lnTo>
                  <a:lnTo>
                    <a:pt x="554" y="406"/>
                  </a:lnTo>
                  <a:lnTo>
                    <a:pt x="635" y="340"/>
                  </a:lnTo>
                  <a:lnTo>
                    <a:pt x="720" y="279"/>
                  </a:lnTo>
                  <a:lnTo>
                    <a:pt x="809" y="223"/>
                  </a:lnTo>
                  <a:lnTo>
                    <a:pt x="901" y="173"/>
                  </a:lnTo>
                  <a:lnTo>
                    <a:pt x="997" y="128"/>
                  </a:lnTo>
                  <a:lnTo>
                    <a:pt x="1096" y="90"/>
                  </a:lnTo>
                  <a:lnTo>
                    <a:pt x="1198" y="58"/>
                  </a:lnTo>
                  <a:lnTo>
                    <a:pt x="1302" y="33"/>
                  </a:lnTo>
                  <a:lnTo>
                    <a:pt x="1409" y="14"/>
                  </a:lnTo>
                  <a:lnTo>
                    <a:pt x="1519" y="4"/>
                  </a:lnTo>
                  <a:lnTo>
                    <a:pt x="16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299" name="Shape 8299"/>
            <p:cNvSpPr/>
            <p:nvPr/>
          </p:nvSpPr>
          <p:spPr>
            <a:xfrm>
              <a:off x="1339" y="2539"/>
              <a:ext cx="948" cy="980"/>
            </a:xfrm>
            <a:custGeom>
              <a:avLst/>
              <a:gdLst/>
              <a:ahLst/>
              <a:cxnLst/>
              <a:rect l="0" t="0" r="0" b="0"/>
              <a:pathLst>
                <a:path w="1897" h="1960" extrusionOk="0">
                  <a:moveTo>
                    <a:pt x="949" y="495"/>
                  </a:moveTo>
                  <a:lnTo>
                    <a:pt x="888" y="499"/>
                  </a:lnTo>
                  <a:lnTo>
                    <a:pt x="829" y="509"/>
                  </a:lnTo>
                  <a:lnTo>
                    <a:pt x="773" y="527"/>
                  </a:lnTo>
                  <a:lnTo>
                    <a:pt x="721" y="551"/>
                  </a:lnTo>
                  <a:lnTo>
                    <a:pt x="671" y="581"/>
                  </a:lnTo>
                  <a:lnTo>
                    <a:pt x="626" y="617"/>
                  </a:lnTo>
                  <a:lnTo>
                    <a:pt x="586" y="657"/>
                  </a:lnTo>
                  <a:lnTo>
                    <a:pt x="550" y="703"/>
                  </a:lnTo>
                  <a:lnTo>
                    <a:pt x="520" y="752"/>
                  </a:lnTo>
                  <a:lnTo>
                    <a:pt x="496" y="804"/>
                  </a:lnTo>
                  <a:lnTo>
                    <a:pt x="477" y="861"/>
                  </a:lnTo>
                  <a:lnTo>
                    <a:pt x="467" y="919"/>
                  </a:lnTo>
                  <a:lnTo>
                    <a:pt x="462" y="980"/>
                  </a:lnTo>
                  <a:lnTo>
                    <a:pt x="467" y="1040"/>
                  </a:lnTo>
                  <a:lnTo>
                    <a:pt x="477" y="1099"/>
                  </a:lnTo>
                  <a:lnTo>
                    <a:pt x="496" y="1155"/>
                  </a:lnTo>
                  <a:lnTo>
                    <a:pt x="520" y="1207"/>
                  </a:lnTo>
                  <a:lnTo>
                    <a:pt x="550" y="1257"/>
                  </a:lnTo>
                  <a:lnTo>
                    <a:pt x="586" y="1302"/>
                  </a:lnTo>
                  <a:lnTo>
                    <a:pt x="626" y="1342"/>
                  </a:lnTo>
                  <a:lnTo>
                    <a:pt x="671" y="1378"/>
                  </a:lnTo>
                  <a:lnTo>
                    <a:pt x="721" y="1408"/>
                  </a:lnTo>
                  <a:lnTo>
                    <a:pt x="773" y="1433"/>
                  </a:lnTo>
                  <a:lnTo>
                    <a:pt x="829" y="1451"/>
                  </a:lnTo>
                  <a:lnTo>
                    <a:pt x="888" y="1462"/>
                  </a:lnTo>
                  <a:lnTo>
                    <a:pt x="949" y="1466"/>
                  </a:lnTo>
                  <a:lnTo>
                    <a:pt x="1009" y="1462"/>
                  </a:lnTo>
                  <a:lnTo>
                    <a:pt x="1068" y="1451"/>
                  </a:lnTo>
                  <a:lnTo>
                    <a:pt x="1124" y="1433"/>
                  </a:lnTo>
                  <a:lnTo>
                    <a:pt x="1176" y="1408"/>
                  </a:lnTo>
                  <a:lnTo>
                    <a:pt x="1226" y="1378"/>
                  </a:lnTo>
                  <a:lnTo>
                    <a:pt x="1271" y="1342"/>
                  </a:lnTo>
                  <a:lnTo>
                    <a:pt x="1311" y="1302"/>
                  </a:lnTo>
                  <a:lnTo>
                    <a:pt x="1347" y="1257"/>
                  </a:lnTo>
                  <a:lnTo>
                    <a:pt x="1377" y="1207"/>
                  </a:lnTo>
                  <a:lnTo>
                    <a:pt x="1401" y="1155"/>
                  </a:lnTo>
                  <a:lnTo>
                    <a:pt x="1420" y="1099"/>
                  </a:lnTo>
                  <a:lnTo>
                    <a:pt x="1431" y="1040"/>
                  </a:lnTo>
                  <a:lnTo>
                    <a:pt x="1435" y="980"/>
                  </a:lnTo>
                  <a:lnTo>
                    <a:pt x="1431" y="919"/>
                  </a:lnTo>
                  <a:lnTo>
                    <a:pt x="1420" y="861"/>
                  </a:lnTo>
                  <a:lnTo>
                    <a:pt x="1401" y="804"/>
                  </a:lnTo>
                  <a:lnTo>
                    <a:pt x="1377" y="752"/>
                  </a:lnTo>
                  <a:lnTo>
                    <a:pt x="1347" y="703"/>
                  </a:lnTo>
                  <a:lnTo>
                    <a:pt x="1311" y="657"/>
                  </a:lnTo>
                  <a:lnTo>
                    <a:pt x="1271" y="617"/>
                  </a:lnTo>
                  <a:lnTo>
                    <a:pt x="1226" y="581"/>
                  </a:lnTo>
                  <a:lnTo>
                    <a:pt x="1176" y="551"/>
                  </a:lnTo>
                  <a:lnTo>
                    <a:pt x="1124" y="527"/>
                  </a:lnTo>
                  <a:lnTo>
                    <a:pt x="1068" y="509"/>
                  </a:lnTo>
                  <a:lnTo>
                    <a:pt x="1009" y="499"/>
                  </a:lnTo>
                  <a:lnTo>
                    <a:pt x="949" y="495"/>
                  </a:lnTo>
                  <a:close/>
                  <a:moveTo>
                    <a:pt x="786" y="0"/>
                  </a:moveTo>
                  <a:lnTo>
                    <a:pt x="1111" y="0"/>
                  </a:lnTo>
                  <a:lnTo>
                    <a:pt x="1141" y="3"/>
                  </a:lnTo>
                  <a:lnTo>
                    <a:pt x="1170" y="13"/>
                  </a:lnTo>
                  <a:lnTo>
                    <a:pt x="1195" y="30"/>
                  </a:lnTo>
                  <a:lnTo>
                    <a:pt x="1215" y="51"/>
                  </a:lnTo>
                  <a:lnTo>
                    <a:pt x="1231" y="76"/>
                  </a:lnTo>
                  <a:lnTo>
                    <a:pt x="1241" y="103"/>
                  </a:lnTo>
                  <a:lnTo>
                    <a:pt x="1245" y="134"/>
                  </a:lnTo>
                  <a:lnTo>
                    <a:pt x="1245" y="272"/>
                  </a:lnTo>
                  <a:lnTo>
                    <a:pt x="1289" y="293"/>
                  </a:lnTo>
                  <a:lnTo>
                    <a:pt x="1331" y="317"/>
                  </a:lnTo>
                  <a:lnTo>
                    <a:pt x="1372" y="343"/>
                  </a:lnTo>
                  <a:lnTo>
                    <a:pt x="1411" y="370"/>
                  </a:lnTo>
                  <a:lnTo>
                    <a:pt x="1533" y="300"/>
                  </a:lnTo>
                  <a:lnTo>
                    <a:pt x="1554" y="290"/>
                  </a:lnTo>
                  <a:lnTo>
                    <a:pt x="1577" y="284"/>
                  </a:lnTo>
                  <a:lnTo>
                    <a:pt x="1599" y="283"/>
                  </a:lnTo>
                  <a:lnTo>
                    <a:pt x="1627" y="285"/>
                  </a:lnTo>
                  <a:lnTo>
                    <a:pt x="1654" y="294"/>
                  </a:lnTo>
                  <a:lnTo>
                    <a:pt x="1678" y="308"/>
                  </a:lnTo>
                  <a:lnTo>
                    <a:pt x="1699" y="326"/>
                  </a:lnTo>
                  <a:lnTo>
                    <a:pt x="1716" y="349"/>
                  </a:lnTo>
                  <a:lnTo>
                    <a:pt x="1879" y="631"/>
                  </a:lnTo>
                  <a:lnTo>
                    <a:pt x="1889" y="655"/>
                  </a:lnTo>
                  <a:lnTo>
                    <a:pt x="1895" y="680"/>
                  </a:lnTo>
                  <a:lnTo>
                    <a:pt x="1897" y="706"/>
                  </a:lnTo>
                  <a:lnTo>
                    <a:pt x="1892" y="732"/>
                  </a:lnTo>
                  <a:lnTo>
                    <a:pt x="1883" y="757"/>
                  </a:lnTo>
                  <a:lnTo>
                    <a:pt x="1869" y="779"/>
                  </a:lnTo>
                  <a:lnTo>
                    <a:pt x="1852" y="798"/>
                  </a:lnTo>
                  <a:lnTo>
                    <a:pt x="1829" y="813"/>
                  </a:lnTo>
                  <a:lnTo>
                    <a:pt x="1707" y="884"/>
                  </a:lnTo>
                  <a:lnTo>
                    <a:pt x="1712" y="915"/>
                  </a:lnTo>
                  <a:lnTo>
                    <a:pt x="1716" y="948"/>
                  </a:lnTo>
                  <a:lnTo>
                    <a:pt x="1717" y="980"/>
                  </a:lnTo>
                  <a:lnTo>
                    <a:pt x="1716" y="1013"/>
                  </a:lnTo>
                  <a:lnTo>
                    <a:pt x="1712" y="1044"/>
                  </a:lnTo>
                  <a:lnTo>
                    <a:pt x="1707" y="1075"/>
                  </a:lnTo>
                  <a:lnTo>
                    <a:pt x="1829" y="1146"/>
                  </a:lnTo>
                  <a:lnTo>
                    <a:pt x="1852" y="1163"/>
                  </a:lnTo>
                  <a:lnTo>
                    <a:pt x="1869" y="1181"/>
                  </a:lnTo>
                  <a:lnTo>
                    <a:pt x="1883" y="1204"/>
                  </a:lnTo>
                  <a:lnTo>
                    <a:pt x="1892" y="1227"/>
                  </a:lnTo>
                  <a:lnTo>
                    <a:pt x="1897" y="1252"/>
                  </a:lnTo>
                  <a:lnTo>
                    <a:pt x="1895" y="1279"/>
                  </a:lnTo>
                  <a:lnTo>
                    <a:pt x="1890" y="1305"/>
                  </a:lnTo>
                  <a:lnTo>
                    <a:pt x="1879" y="1330"/>
                  </a:lnTo>
                  <a:lnTo>
                    <a:pt x="1716" y="1611"/>
                  </a:lnTo>
                  <a:lnTo>
                    <a:pt x="1701" y="1632"/>
                  </a:lnTo>
                  <a:lnTo>
                    <a:pt x="1682" y="1650"/>
                  </a:lnTo>
                  <a:lnTo>
                    <a:pt x="1659" y="1664"/>
                  </a:lnTo>
                  <a:lnTo>
                    <a:pt x="1634" y="1673"/>
                  </a:lnTo>
                  <a:lnTo>
                    <a:pt x="1618" y="1677"/>
                  </a:lnTo>
                  <a:lnTo>
                    <a:pt x="1601" y="1678"/>
                  </a:lnTo>
                  <a:lnTo>
                    <a:pt x="1577" y="1675"/>
                  </a:lnTo>
                  <a:lnTo>
                    <a:pt x="1554" y="1669"/>
                  </a:lnTo>
                  <a:lnTo>
                    <a:pt x="1533" y="1659"/>
                  </a:lnTo>
                  <a:lnTo>
                    <a:pt x="1411" y="1589"/>
                  </a:lnTo>
                  <a:lnTo>
                    <a:pt x="1372" y="1618"/>
                  </a:lnTo>
                  <a:lnTo>
                    <a:pt x="1331" y="1644"/>
                  </a:lnTo>
                  <a:lnTo>
                    <a:pt x="1290" y="1668"/>
                  </a:lnTo>
                  <a:lnTo>
                    <a:pt x="1245" y="1688"/>
                  </a:lnTo>
                  <a:lnTo>
                    <a:pt x="1245" y="1826"/>
                  </a:lnTo>
                  <a:lnTo>
                    <a:pt x="1241" y="1856"/>
                  </a:lnTo>
                  <a:lnTo>
                    <a:pt x="1231" y="1885"/>
                  </a:lnTo>
                  <a:lnTo>
                    <a:pt x="1215" y="1910"/>
                  </a:lnTo>
                  <a:lnTo>
                    <a:pt x="1195" y="1930"/>
                  </a:lnTo>
                  <a:lnTo>
                    <a:pt x="1170" y="1946"/>
                  </a:lnTo>
                  <a:lnTo>
                    <a:pt x="1141" y="1956"/>
                  </a:lnTo>
                  <a:lnTo>
                    <a:pt x="1111" y="1960"/>
                  </a:lnTo>
                  <a:lnTo>
                    <a:pt x="786" y="1960"/>
                  </a:lnTo>
                  <a:lnTo>
                    <a:pt x="756" y="1956"/>
                  </a:lnTo>
                  <a:lnTo>
                    <a:pt x="727" y="1946"/>
                  </a:lnTo>
                  <a:lnTo>
                    <a:pt x="702" y="1930"/>
                  </a:lnTo>
                  <a:lnTo>
                    <a:pt x="682" y="1910"/>
                  </a:lnTo>
                  <a:lnTo>
                    <a:pt x="666" y="1885"/>
                  </a:lnTo>
                  <a:lnTo>
                    <a:pt x="656" y="1856"/>
                  </a:lnTo>
                  <a:lnTo>
                    <a:pt x="652" y="1826"/>
                  </a:lnTo>
                  <a:lnTo>
                    <a:pt x="652" y="1688"/>
                  </a:lnTo>
                  <a:lnTo>
                    <a:pt x="608" y="1668"/>
                  </a:lnTo>
                  <a:lnTo>
                    <a:pt x="566" y="1644"/>
                  </a:lnTo>
                  <a:lnTo>
                    <a:pt x="525" y="1618"/>
                  </a:lnTo>
                  <a:lnTo>
                    <a:pt x="486" y="1589"/>
                  </a:lnTo>
                  <a:lnTo>
                    <a:pt x="371" y="1655"/>
                  </a:lnTo>
                  <a:lnTo>
                    <a:pt x="350" y="1623"/>
                  </a:lnTo>
                  <a:lnTo>
                    <a:pt x="324" y="1594"/>
                  </a:lnTo>
                  <a:lnTo>
                    <a:pt x="351" y="1564"/>
                  </a:lnTo>
                  <a:lnTo>
                    <a:pt x="375" y="1529"/>
                  </a:lnTo>
                  <a:lnTo>
                    <a:pt x="394" y="1492"/>
                  </a:lnTo>
                  <a:lnTo>
                    <a:pt x="407" y="1452"/>
                  </a:lnTo>
                  <a:lnTo>
                    <a:pt x="416" y="1412"/>
                  </a:lnTo>
                  <a:lnTo>
                    <a:pt x="419" y="1371"/>
                  </a:lnTo>
                  <a:lnTo>
                    <a:pt x="416" y="1331"/>
                  </a:lnTo>
                  <a:lnTo>
                    <a:pt x="409" y="1291"/>
                  </a:lnTo>
                  <a:lnTo>
                    <a:pt x="395" y="1252"/>
                  </a:lnTo>
                  <a:lnTo>
                    <a:pt x="377" y="1215"/>
                  </a:lnTo>
                  <a:lnTo>
                    <a:pt x="248" y="992"/>
                  </a:lnTo>
                  <a:lnTo>
                    <a:pt x="230" y="964"/>
                  </a:lnTo>
                  <a:lnTo>
                    <a:pt x="209" y="940"/>
                  </a:lnTo>
                  <a:lnTo>
                    <a:pt x="185" y="918"/>
                  </a:lnTo>
                  <a:lnTo>
                    <a:pt x="190" y="884"/>
                  </a:lnTo>
                  <a:lnTo>
                    <a:pt x="68" y="813"/>
                  </a:lnTo>
                  <a:lnTo>
                    <a:pt x="45" y="798"/>
                  </a:lnTo>
                  <a:lnTo>
                    <a:pt x="28" y="778"/>
                  </a:lnTo>
                  <a:lnTo>
                    <a:pt x="14" y="756"/>
                  </a:lnTo>
                  <a:lnTo>
                    <a:pt x="5" y="732"/>
                  </a:lnTo>
                  <a:lnTo>
                    <a:pt x="0" y="707"/>
                  </a:lnTo>
                  <a:lnTo>
                    <a:pt x="2" y="681"/>
                  </a:lnTo>
                  <a:lnTo>
                    <a:pt x="7" y="656"/>
                  </a:lnTo>
                  <a:lnTo>
                    <a:pt x="18" y="631"/>
                  </a:lnTo>
                  <a:lnTo>
                    <a:pt x="181" y="349"/>
                  </a:lnTo>
                  <a:lnTo>
                    <a:pt x="196" y="328"/>
                  </a:lnTo>
                  <a:lnTo>
                    <a:pt x="215" y="310"/>
                  </a:lnTo>
                  <a:lnTo>
                    <a:pt x="238" y="297"/>
                  </a:lnTo>
                  <a:lnTo>
                    <a:pt x="263" y="287"/>
                  </a:lnTo>
                  <a:lnTo>
                    <a:pt x="280" y="284"/>
                  </a:lnTo>
                  <a:lnTo>
                    <a:pt x="298" y="283"/>
                  </a:lnTo>
                  <a:lnTo>
                    <a:pt x="320" y="284"/>
                  </a:lnTo>
                  <a:lnTo>
                    <a:pt x="342" y="290"/>
                  </a:lnTo>
                  <a:lnTo>
                    <a:pt x="364" y="300"/>
                  </a:lnTo>
                  <a:lnTo>
                    <a:pt x="486" y="370"/>
                  </a:lnTo>
                  <a:lnTo>
                    <a:pt x="525" y="343"/>
                  </a:lnTo>
                  <a:lnTo>
                    <a:pt x="566" y="317"/>
                  </a:lnTo>
                  <a:lnTo>
                    <a:pt x="608" y="293"/>
                  </a:lnTo>
                  <a:lnTo>
                    <a:pt x="652" y="272"/>
                  </a:lnTo>
                  <a:lnTo>
                    <a:pt x="652" y="134"/>
                  </a:lnTo>
                  <a:lnTo>
                    <a:pt x="656" y="103"/>
                  </a:lnTo>
                  <a:lnTo>
                    <a:pt x="666" y="76"/>
                  </a:lnTo>
                  <a:lnTo>
                    <a:pt x="682" y="51"/>
                  </a:lnTo>
                  <a:lnTo>
                    <a:pt x="702" y="30"/>
                  </a:lnTo>
                  <a:lnTo>
                    <a:pt x="727" y="13"/>
                  </a:lnTo>
                  <a:lnTo>
                    <a:pt x="756" y="3"/>
                  </a:lnTo>
                  <a:lnTo>
                    <a:pt x="7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0" name="Shape 8300"/>
            <p:cNvSpPr/>
            <p:nvPr/>
          </p:nvSpPr>
          <p:spPr>
            <a:xfrm>
              <a:off x="1638" y="2855"/>
              <a:ext cx="349" cy="349"/>
            </a:xfrm>
            <a:custGeom>
              <a:avLst/>
              <a:gdLst/>
              <a:ahLst/>
              <a:cxnLst/>
              <a:rect l="0" t="0" r="0" b="0"/>
              <a:pathLst>
                <a:path w="697" h="698" extrusionOk="0">
                  <a:moveTo>
                    <a:pt x="349" y="0"/>
                  </a:moveTo>
                  <a:lnTo>
                    <a:pt x="400" y="4"/>
                  </a:lnTo>
                  <a:lnTo>
                    <a:pt x="449" y="15"/>
                  </a:lnTo>
                  <a:lnTo>
                    <a:pt x="495" y="32"/>
                  </a:lnTo>
                  <a:lnTo>
                    <a:pt x="539" y="56"/>
                  </a:lnTo>
                  <a:lnTo>
                    <a:pt x="578" y="86"/>
                  </a:lnTo>
                  <a:lnTo>
                    <a:pt x="611" y="120"/>
                  </a:lnTo>
                  <a:lnTo>
                    <a:pt x="641" y="160"/>
                  </a:lnTo>
                  <a:lnTo>
                    <a:pt x="665" y="202"/>
                  </a:lnTo>
                  <a:lnTo>
                    <a:pt x="682" y="248"/>
                  </a:lnTo>
                  <a:lnTo>
                    <a:pt x="694" y="297"/>
                  </a:lnTo>
                  <a:lnTo>
                    <a:pt x="697" y="349"/>
                  </a:lnTo>
                  <a:lnTo>
                    <a:pt x="694" y="401"/>
                  </a:lnTo>
                  <a:lnTo>
                    <a:pt x="682" y="449"/>
                  </a:lnTo>
                  <a:lnTo>
                    <a:pt x="665" y="495"/>
                  </a:lnTo>
                  <a:lnTo>
                    <a:pt x="641" y="539"/>
                  </a:lnTo>
                  <a:lnTo>
                    <a:pt x="611" y="578"/>
                  </a:lnTo>
                  <a:lnTo>
                    <a:pt x="578" y="613"/>
                  </a:lnTo>
                  <a:lnTo>
                    <a:pt x="539" y="641"/>
                  </a:lnTo>
                  <a:lnTo>
                    <a:pt x="495" y="665"/>
                  </a:lnTo>
                  <a:lnTo>
                    <a:pt x="449" y="683"/>
                  </a:lnTo>
                  <a:lnTo>
                    <a:pt x="400" y="694"/>
                  </a:lnTo>
                  <a:lnTo>
                    <a:pt x="349" y="698"/>
                  </a:lnTo>
                  <a:lnTo>
                    <a:pt x="297" y="694"/>
                  </a:lnTo>
                  <a:lnTo>
                    <a:pt x="248" y="683"/>
                  </a:lnTo>
                  <a:lnTo>
                    <a:pt x="202" y="665"/>
                  </a:lnTo>
                  <a:lnTo>
                    <a:pt x="158" y="641"/>
                  </a:lnTo>
                  <a:lnTo>
                    <a:pt x="119" y="613"/>
                  </a:lnTo>
                  <a:lnTo>
                    <a:pt x="86" y="578"/>
                  </a:lnTo>
                  <a:lnTo>
                    <a:pt x="56" y="539"/>
                  </a:lnTo>
                  <a:lnTo>
                    <a:pt x="32" y="495"/>
                  </a:lnTo>
                  <a:lnTo>
                    <a:pt x="15" y="449"/>
                  </a:lnTo>
                  <a:lnTo>
                    <a:pt x="3" y="401"/>
                  </a:lnTo>
                  <a:lnTo>
                    <a:pt x="0" y="349"/>
                  </a:lnTo>
                  <a:lnTo>
                    <a:pt x="3" y="297"/>
                  </a:lnTo>
                  <a:lnTo>
                    <a:pt x="15" y="248"/>
                  </a:lnTo>
                  <a:lnTo>
                    <a:pt x="32" y="202"/>
                  </a:lnTo>
                  <a:lnTo>
                    <a:pt x="56" y="160"/>
                  </a:lnTo>
                  <a:lnTo>
                    <a:pt x="86" y="120"/>
                  </a:lnTo>
                  <a:lnTo>
                    <a:pt x="119" y="86"/>
                  </a:lnTo>
                  <a:lnTo>
                    <a:pt x="158" y="56"/>
                  </a:lnTo>
                  <a:lnTo>
                    <a:pt x="202" y="32"/>
                  </a:lnTo>
                  <a:lnTo>
                    <a:pt x="248" y="15"/>
                  </a:lnTo>
                  <a:lnTo>
                    <a:pt x="297" y="4"/>
                  </a:lnTo>
                  <a:lnTo>
                    <a:pt x="3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1" name="Shape 8301"/>
            <p:cNvSpPr/>
            <p:nvPr/>
          </p:nvSpPr>
          <p:spPr>
            <a:xfrm>
              <a:off x="693" y="2948"/>
              <a:ext cx="752" cy="778"/>
            </a:xfrm>
            <a:custGeom>
              <a:avLst/>
              <a:gdLst/>
              <a:ahLst/>
              <a:cxnLst/>
              <a:rect l="0" t="0" r="0" b="0"/>
              <a:pathLst>
                <a:path w="1506" h="1556" extrusionOk="0">
                  <a:moveTo>
                    <a:pt x="753" y="485"/>
                  </a:moveTo>
                  <a:lnTo>
                    <a:pt x="706" y="489"/>
                  </a:lnTo>
                  <a:lnTo>
                    <a:pt x="661" y="500"/>
                  </a:lnTo>
                  <a:lnTo>
                    <a:pt x="618" y="518"/>
                  </a:lnTo>
                  <a:lnTo>
                    <a:pt x="580" y="541"/>
                  </a:lnTo>
                  <a:lnTo>
                    <a:pt x="546" y="570"/>
                  </a:lnTo>
                  <a:lnTo>
                    <a:pt x="516" y="605"/>
                  </a:lnTo>
                  <a:lnTo>
                    <a:pt x="492" y="643"/>
                  </a:lnTo>
                  <a:lnTo>
                    <a:pt x="475" y="685"/>
                  </a:lnTo>
                  <a:lnTo>
                    <a:pt x="464" y="730"/>
                  </a:lnTo>
                  <a:lnTo>
                    <a:pt x="460" y="777"/>
                  </a:lnTo>
                  <a:lnTo>
                    <a:pt x="464" y="825"/>
                  </a:lnTo>
                  <a:lnTo>
                    <a:pt x="475" y="871"/>
                  </a:lnTo>
                  <a:lnTo>
                    <a:pt x="492" y="912"/>
                  </a:lnTo>
                  <a:lnTo>
                    <a:pt x="516" y="951"/>
                  </a:lnTo>
                  <a:lnTo>
                    <a:pt x="546" y="984"/>
                  </a:lnTo>
                  <a:lnTo>
                    <a:pt x="580" y="1014"/>
                  </a:lnTo>
                  <a:lnTo>
                    <a:pt x="618" y="1038"/>
                  </a:lnTo>
                  <a:lnTo>
                    <a:pt x="661" y="1056"/>
                  </a:lnTo>
                  <a:lnTo>
                    <a:pt x="706" y="1067"/>
                  </a:lnTo>
                  <a:lnTo>
                    <a:pt x="753" y="1071"/>
                  </a:lnTo>
                  <a:lnTo>
                    <a:pt x="801" y="1067"/>
                  </a:lnTo>
                  <a:lnTo>
                    <a:pt x="846" y="1056"/>
                  </a:lnTo>
                  <a:lnTo>
                    <a:pt x="888" y="1038"/>
                  </a:lnTo>
                  <a:lnTo>
                    <a:pt x="925" y="1014"/>
                  </a:lnTo>
                  <a:lnTo>
                    <a:pt x="960" y="984"/>
                  </a:lnTo>
                  <a:lnTo>
                    <a:pt x="989" y="951"/>
                  </a:lnTo>
                  <a:lnTo>
                    <a:pt x="1013" y="912"/>
                  </a:lnTo>
                  <a:lnTo>
                    <a:pt x="1032" y="871"/>
                  </a:lnTo>
                  <a:lnTo>
                    <a:pt x="1042" y="825"/>
                  </a:lnTo>
                  <a:lnTo>
                    <a:pt x="1047" y="777"/>
                  </a:lnTo>
                  <a:lnTo>
                    <a:pt x="1042" y="730"/>
                  </a:lnTo>
                  <a:lnTo>
                    <a:pt x="1032" y="685"/>
                  </a:lnTo>
                  <a:lnTo>
                    <a:pt x="1013" y="643"/>
                  </a:lnTo>
                  <a:lnTo>
                    <a:pt x="989" y="605"/>
                  </a:lnTo>
                  <a:lnTo>
                    <a:pt x="960" y="570"/>
                  </a:lnTo>
                  <a:lnTo>
                    <a:pt x="925" y="541"/>
                  </a:lnTo>
                  <a:lnTo>
                    <a:pt x="888" y="518"/>
                  </a:lnTo>
                  <a:lnTo>
                    <a:pt x="846" y="500"/>
                  </a:lnTo>
                  <a:lnTo>
                    <a:pt x="801" y="489"/>
                  </a:lnTo>
                  <a:lnTo>
                    <a:pt x="753" y="485"/>
                  </a:lnTo>
                  <a:close/>
                  <a:moveTo>
                    <a:pt x="623" y="0"/>
                  </a:moveTo>
                  <a:lnTo>
                    <a:pt x="882" y="0"/>
                  </a:lnTo>
                  <a:lnTo>
                    <a:pt x="910" y="4"/>
                  </a:lnTo>
                  <a:lnTo>
                    <a:pt x="935" y="15"/>
                  </a:lnTo>
                  <a:lnTo>
                    <a:pt x="957" y="31"/>
                  </a:lnTo>
                  <a:lnTo>
                    <a:pt x="974" y="52"/>
                  </a:lnTo>
                  <a:lnTo>
                    <a:pt x="984" y="79"/>
                  </a:lnTo>
                  <a:lnTo>
                    <a:pt x="988" y="106"/>
                  </a:lnTo>
                  <a:lnTo>
                    <a:pt x="988" y="216"/>
                  </a:lnTo>
                  <a:lnTo>
                    <a:pt x="1034" y="238"/>
                  </a:lnTo>
                  <a:lnTo>
                    <a:pt x="1079" y="264"/>
                  </a:lnTo>
                  <a:lnTo>
                    <a:pt x="1120" y="294"/>
                  </a:lnTo>
                  <a:lnTo>
                    <a:pt x="1218" y="238"/>
                  </a:lnTo>
                  <a:lnTo>
                    <a:pt x="1242" y="227"/>
                  </a:lnTo>
                  <a:lnTo>
                    <a:pt x="1270" y="225"/>
                  </a:lnTo>
                  <a:lnTo>
                    <a:pt x="1292" y="226"/>
                  </a:lnTo>
                  <a:lnTo>
                    <a:pt x="1312" y="233"/>
                  </a:lnTo>
                  <a:lnTo>
                    <a:pt x="1332" y="243"/>
                  </a:lnTo>
                  <a:lnTo>
                    <a:pt x="1349" y="258"/>
                  </a:lnTo>
                  <a:lnTo>
                    <a:pt x="1362" y="277"/>
                  </a:lnTo>
                  <a:lnTo>
                    <a:pt x="1491" y="500"/>
                  </a:lnTo>
                  <a:lnTo>
                    <a:pt x="1502" y="527"/>
                  </a:lnTo>
                  <a:lnTo>
                    <a:pt x="1506" y="554"/>
                  </a:lnTo>
                  <a:lnTo>
                    <a:pt x="1502" y="581"/>
                  </a:lnTo>
                  <a:lnTo>
                    <a:pt x="1495" y="601"/>
                  </a:lnTo>
                  <a:lnTo>
                    <a:pt x="1483" y="619"/>
                  </a:lnTo>
                  <a:lnTo>
                    <a:pt x="1470" y="634"/>
                  </a:lnTo>
                  <a:lnTo>
                    <a:pt x="1452" y="646"/>
                  </a:lnTo>
                  <a:lnTo>
                    <a:pt x="1355" y="702"/>
                  </a:lnTo>
                  <a:lnTo>
                    <a:pt x="1360" y="740"/>
                  </a:lnTo>
                  <a:lnTo>
                    <a:pt x="1362" y="777"/>
                  </a:lnTo>
                  <a:lnTo>
                    <a:pt x="1360" y="816"/>
                  </a:lnTo>
                  <a:lnTo>
                    <a:pt x="1355" y="853"/>
                  </a:lnTo>
                  <a:lnTo>
                    <a:pt x="1452" y="910"/>
                  </a:lnTo>
                  <a:lnTo>
                    <a:pt x="1472" y="925"/>
                  </a:lnTo>
                  <a:lnTo>
                    <a:pt x="1487" y="942"/>
                  </a:lnTo>
                  <a:lnTo>
                    <a:pt x="1498" y="963"/>
                  </a:lnTo>
                  <a:lnTo>
                    <a:pt x="1505" y="986"/>
                  </a:lnTo>
                  <a:lnTo>
                    <a:pt x="1506" y="1009"/>
                  </a:lnTo>
                  <a:lnTo>
                    <a:pt x="1501" y="1032"/>
                  </a:lnTo>
                  <a:lnTo>
                    <a:pt x="1491" y="1054"/>
                  </a:lnTo>
                  <a:lnTo>
                    <a:pt x="1362" y="1279"/>
                  </a:lnTo>
                  <a:lnTo>
                    <a:pt x="1350" y="1295"/>
                  </a:lnTo>
                  <a:lnTo>
                    <a:pt x="1335" y="1309"/>
                  </a:lnTo>
                  <a:lnTo>
                    <a:pt x="1317" y="1320"/>
                  </a:lnTo>
                  <a:lnTo>
                    <a:pt x="1297" y="1328"/>
                  </a:lnTo>
                  <a:lnTo>
                    <a:pt x="1270" y="1331"/>
                  </a:lnTo>
                  <a:lnTo>
                    <a:pt x="1242" y="1328"/>
                  </a:lnTo>
                  <a:lnTo>
                    <a:pt x="1218" y="1318"/>
                  </a:lnTo>
                  <a:lnTo>
                    <a:pt x="1120" y="1262"/>
                  </a:lnTo>
                  <a:lnTo>
                    <a:pt x="1079" y="1291"/>
                  </a:lnTo>
                  <a:lnTo>
                    <a:pt x="1034" y="1318"/>
                  </a:lnTo>
                  <a:lnTo>
                    <a:pt x="988" y="1340"/>
                  </a:lnTo>
                  <a:lnTo>
                    <a:pt x="988" y="1450"/>
                  </a:lnTo>
                  <a:lnTo>
                    <a:pt x="984" y="1477"/>
                  </a:lnTo>
                  <a:lnTo>
                    <a:pt x="974" y="1504"/>
                  </a:lnTo>
                  <a:lnTo>
                    <a:pt x="957" y="1525"/>
                  </a:lnTo>
                  <a:lnTo>
                    <a:pt x="935" y="1541"/>
                  </a:lnTo>
                  <a:lnTo>
                    <a:pt x="910" y="1552"/>
                  </a:lnTo>
                  <a:lnTo>
                    <a:pt x="882" y="1556"/>
                  </a:lnTo>
                  <a:lnTo>
                    <a:pt x="623" y="1556"/>
                  </a:lnTo>
                  <a:lnTo>
                    <a:pt x="596" y="1552"/>
                  </a:lnTo>
                  <a:lnTo>
                    <a:pt x="570" y="1541"/>
                  </a:lnTo>
                  <a:lnTo>
                    <a:pt x="548" y="1525"/>
                  </a:lnTo>
                  <a:lnTo>
                    <a:pt x="532" y="1504"/>
                  </a:lnTo>
                  <a:lnTo>
                    <a:pt x="521" y="1477"/>
                  </a:lnTo>
                  <a:lnTo>
                    <a:pt x="517" y="1450"/>
                  </a:lnTo>
                  <a:lnTo>
                    <a:pt x="517" y="1340"/>
                  </a:lnTo>
                  <a:lnTo>
                    <a:pt x="471" y="1318"/>
                  </a:lnTo>
                  <a:lnTo>
                    <a:pt x="427" y="1291"/>
                  </a:lnTo>
                  <a:lnTo>
                    <a:pt x="385" y="1262"/>
                  </a:lnTo>
                  <a:lnTo>
                    <a:pt x="289" y="1318"/>
                  </a:lnTo>
                  <a:lnTo>
                    <a:pt x="263" y="1328"/>
                  </a:lnTo>
                  <a:lnTo>
                    <a:pt x="235" y="1331"/>
                  </a:lnTo>
                  <a:lnTo>
                    <a:pt x="208" y="1328"/>
                  </a:lnTo>
                  <a:lnTo>
                    <a:pt x="189" y="1320"/>
                  </a:lnTo>
                  <a:lnTo>
                    <a:pt x="171" y="1309"/>
                  </a:lnTo>
                  <a:lnTo>
                    <a:pt x="155" y="1295"/>
                  </a:lnTo>
                  <a:lnTo>
                    <a:pt x="144" y="1279"/>
                  </a:lnTo>
                  <a:lnTo>
                    <a:pt x="14" y="1054"/>
                  </a:lnTo>
                  <a:lnTo>
                    <a:pt x="4" y="1032"/>
                  </a:lnTo>
                  <a:lnTo>
                    <a:pt x="0" y="1009"/>
                  </a:lnTo>
                  <a:lnTo>
                    <a:pt x="2" y="986"/>
                  </a:lnTo>
                  <a:lnTo>
                    <a:pt x="8" y="963"/>
                  </a:lnTo>
                  <a:lnTo>
                    <a:pt x="18" y="942"/>
                  </a:lnTo>
                  <a:lnTo>
                    <a:pt x="34" y="925"/>
                  </a:lnTo>
                  <a:lnTo>
                    <a:pt x="53" y="910"/>
                  </a:lnTo>
                  <a:lnTo>
                    <a:pt x="152" y="853"/>
                  </a:lnTo>
                  <a:lnTo>
                    <a:pt x="147" y="816"/>
                  </a:lnTo>
                  <a:lnTo>
                    <a:pt x="144" y="777"/>
                  </a:lnTo>
                  <a:lnTo>
                    <a:pt x="147" y="740"/>
                  </a:lnTo>
                  <a:lnTo>
                    <a:pt x="152" y="702"/>
                  </a:lnTo>
                  <a:lnTo>
                    <a:pt x="53" y="646"/>
                  </a:lnTo>
                  <a:lnTo>
                    <a:pt x="34" y="631"/>
                  </a:lnTo>
                  <a:lnTo>
                    <a:pt x="18" y="613"/>
                  </a:lnTo>
                  <a:lnTo>
                    <a:pt x="8" y="593"/>
                  </a:lnTo>
                  <a:lnTo>
                    <a:pt x="2" y="570"/>
                  </a:lnTo>
                  <a:lnTo>
                    <a:pt x="0" y="546"/>
                  </a:lnTo>
                  <a:lnTo>
                    <a:pt x="4" y="523"/>
                  </a:lnTo>
                  <a:lnTo>
                    <a:pt x="14" y="500"/>
                  </a:lnTo>
                  <a:lnTo>
                    <a:pt x="144" y="277"/>
                  </a:lnTo>
                  <a:lnTo>
                    <a:pt x="155" y="259"/>
                  </a:lnTo>
                  <a:lnTo>
                    <a:pt x="171" y="246"/>
                  </a:lnTo>
                  <a:lnTo>
                    <a:pt x="189" y="235"/>
                  </a:lnTo>
                  <a:lnTo>
                    <a:pt x="208" y="228"/>
                  </a:lnTo>
                  <a:lnTo>
                    <a:pt x="236" y="225"/>
                  </a:lnTo>
                  <a:lnTo>
                    <a:pt x="263" y="227"/>
                  </a:lnTo>
                  <a:lnTo>
                    <a:pt x="289" y="238"/>
                  </a:lnTo>
                  <a:lnTo>
                    <a:pt x="386" y="294"/>
                  </a:lnTo>
                  <a:lnTo>
                    <a:pt x="427" y="264"/>
                  </a:lnTo>
                  <a:lnTo>
                    <a:pt x="471" y="238"/>
                  </a:lnTo>
                  <a:lnTo>
                    <a:pt x="517" y="216"/>
                  </a:lnTo>
                  <a:lnTo>
                    <a:pt x="517" y="106"/>
                  </a:lnTo>
                  <a:lnTo>
                    <a:pt x="521" y="79"/>
                  </a:lnTo>
                  <a:lnTo>
                    <a:pt x="532" y="52"/>
                  </a:lnTo>
                  <a:lnTo>
                    <a:pt x="548" y="31"/>
                  </a:lnTo>
                  <a:lnTo>
                    <a:pt x="570" y="15"/>
                  </a:lnTo>
                  <a:lnTo>
                    <a:pt x="596" y="4"/>
                  </a:lnTo>
                  <a:lnTo>
                    <a:pt x="6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02" name="Shape 8302"/>
          <p:cNvGrpSpPr/>
          <p:nvPr/>
        </p:nvGrpSpPr>
        <p:grpSpPr>
          <a:xfrm>
            <a:off x="3101090" y="1306849"/>
            <a:ext cx="242279" cy="219249"/>
            <a:chOff x="559" y="1410"/>
            <a:chExt cx="2062" cy="1866"/>
          </a:xfrm>
        </p:grpSpPr>
        <p:sp>
          <p:nvSpPr>
            <p:cNvPr id="8303" name="Shape 8303"/>
            <p:cNvSpPr/>
            <p:nvPr/>
          </p:nvSpPr>
          <p:spPr>
            <a:xfrm>
              <a:off x="707" y="1410"/>
              <a:ext cx="1553" cy="1102"/>
            </a:xfrm>
            <a:custGeom>
              <a:avLst/>
              <a:gdLst/>
              <a:ahLst/>
              <a:cxnLst/>
              <a:rect l="0" t="0" r="0" b="0"/>
              <a:pathLst>
                <a:path w="3106" h="2204" extrusionOk="0">
                  <a:moveTo>
                    <a:pt x="269" y="0"/>
                  </a:moveTo>
                  <a:lnTo>
                    <a:pt x="2837" y="0"/>
                  </a:lnTo>
                  <a:lnTo>
                    <a:pt x="2881" y="3"/>
                  </a:lnTo>
                  <a:lnTo>
                    <a:pt x="2922" y="14"/>
                  </a:lnTo>
                  <a:lnTo>
                    <a:pt x="2961" y="30"/>
                  </a:lnTo>
                  <a:lnTo>
                    <a:pt x="2996" y="51"/>
                  </a:lnTo>
                  <a:lnTo>
                    <a:pt x="3027" y="79"/>
                  </a:lnTo>
                  <a:lnTo>
                    <a:pt x="3053" y="110"/>
                  </a:lnTo>
                  <a:lnTo>
                    <a:pt x="3076" y="145"/>
                  </a:lnTo>
                  <a:lnTo>
                    <a:pt x="3092" y="183"/>
                  </a:lnTo>
                  <a:lnTo>
                    <a:pt x="3102" y="224"/>
                  </a:lnTo>
                  <a:lnTo>
                    <a:pt x="3106" y="268"/>
                  </a:lnTo>
                  <a:lnTo>
                    <a:pt x="3106" y="1187"/>
                  </a:lnTo>
                  <a:lnTo>
                    <a:pt x="3052" y="1161"/>
                  </a:lnTo>
                  <a:lnTo>
                    <a:pt x="2998" y="1138"/>
                  </a:lnTo>
                  <a:lnTo>
                    <a:pt x="2943" y="1122"/>
                  </a:lnTo>
                  <a:lnTo>
                    <a:pt x="2887" y="1113"/>
                  </a:lnTo>
                  <a:lnTo>
                    <a:pt x="2829" y="1110"/>
                  </a:lnTo>
                  <a:lnTo>
                    <a:pt x="2829" y="268"/>
                  </a:lnTo>
                  <a:lnTo>
                    <a:pt x="269" y="275"/>
                  </a:lnTo>
                  <a:lnTo>
                    <a:pt x="276" y="1935"/>
                  </a:lnTo>
                  <a:lnTo>
                    <a:pt x="1726" y="1931"/>
                  </a:lnTo>
                  <a:lnTo>
                    <a:pt x="1726" y="1950"/>
                  </a:lnTo>
                  <a:lnTo>
                    <a:pt x="1727" y="1969"/>
                  </a:lnTo>
                  <a:lnTo>
                    <a:pt x="1754" y="2204"/>
                  </a:lnTo>
                  <a:lnTo>
                    <a:pt x="269" y="2204"/>
                  </a:lnTo>
                  <a:lnTo>
                    <a:pt x="225" y="2200"/>
                  </a:lnTo>
                  <a:lnTo>
                    <a:pt x="184" y="2190"/>
                  </a:lnTo>
                  <a:lnTo>
                    <a:pt x="145" y="2174"/>
                  </a:lnTo>
                  <a:lnTo>
                    <a:pt x="110" y="2152"/>
                  </a:lnTo>
                  <a:lnTo>
                    <a:pt x="78" y="2125"/>
                  </a:lnTo>
                  <a:lnTo>
                    <a:pt x="52" y="2094"/>
                  </a:lnTo>
                  <a:lnTo>
                    <a:pt x="30" y="2059"/>
                  </a:lnTo>
                  <a:lnTo>
                    <a:pt x="13" y="2020"/>
                  </a:lnTo>
                  <a:lnTo>
                    <a:pt x="3" y="1979"/>
                  </a:lnTo>
                  <a:lnTo>
                    <a:pt x="0" y="1935"/>
                  </a:lnTo>
                  <a:lnTo>
                    <a:pt x="0" y="268"/>
                  </a:lnTo>
                  <a:lnTo>
                    <a:pt x="3" y="224"/>
                  </a:lnTo>
                  <a:lnTo>
                    <a:pt x="13" y="183"/>
                  </a:lnTo>
                  <a:lnTo>
                    <a:pt x="30" y="145"/>
                  </a:lnTo>
                  <a:lnTo>
                    <a:pt x="52" y="110"/>
                  </a:lnTo>
                  <a:lnTo>
                    <a:pt x="78" y="79"/>
                  </a:lnTo>
                  <a:lnTo>
                    <a:pt x="110" y="51"/>
                  </a:lnTo>
                  <a:lnTo>
                    <a:pt x="145" y="30"/>
                  </a:lnTo>
                  <a:lnTo>
                    <a:pt x="184" y="14"/>
                  </a:lnTo>
                  <a:lnTo>
                    <a:pt x="225"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4" name="Shape 8304"/>
            <p:cNvSpPr/>
            <p:nvPr/>
          </p:nvSpPr>
          <p:spPr>
            <a:xfrm>
              <a:off x="559" y="2627"/>
              <a:ext cx="1063" cy="207"/>
            </a:xfrm>
            <a:custGeom>
              <a:avLst/>
              <a:gdLst/>
              <a:ahLst/>
              <a:cxnLst/>
              <a:rect l="0" t="0" r="0" b="0"/>
              <a:pathLst>
                <a:path w="2126" h="414" extrusionOk="0">
                  <a:moveTo>
                    <a:pt x="208" y="0"/>
                  </a:moveTo>
                  <a:lnTo>
                    <a:pt x="2076" y="0"/>
                  </a:lnTo>
                  <a:lnTo>
                    <a:pt x="2121" y="387"/>
                  </a:lnTo>
                  <a:lnTo>
                    <a:pt x="2124" y="400"/>
                  </a:lnTo>
                  <a:lnTo>
                    <a:pt x="2126" y="414"/>
                  </a:lnTo>
                  <a:lnTo>
                    <a:pt x="208" y="414"/>
                  </a:lnTo>
                  <a:lnTo>
                    <a:pt x="170" y="412"/>
                  </a:lnTo>
                  <a:lnTo>
                    <a:pt x="135" y="402"/>
                  </a:lnTo>
                  <a:lnTo>
                    <a:pt x="103" y="387"/>
                  </a:lnTo>
                  <a:lnTo>
                    <a:pt x="74" y="367"/>
                  </a:lnTo>
                  <a:lnTo>
                    <a:pt x="49" y="342"/>
                  </a:lnTo>
                  <a:lnTo>
                    <a:pt x="29" y="312"/>
                  </a:lnTo>
                  <a:lnTo>
                    <a:pt x="13" y="280"/>
                  </a:lnTo>
                  <a:lnTo>
                    <a:pt x="4" y="245"/>
                  </a:lnTo>
                  <a:lnTo>
                    <a:pt x="0" y="208"/>
                  </a:lnTo>
                  <a:lnTo>
                    <a:pt x="4" y="170"/>
                  </a:lnTo>
                  <a:lnTo>
                    <a:pt x="13" y="135"/>
                  </a:lnTo>
                  <a:lnTo>
                    <a:pt x="29" y="103"/>
                  </a:lnTo>
                  <a:lnTo>
                    <a:pt x="49" y="74"/>
                  </a:lnTo>
                  <a:lnTo>
                    <a:pt x="74" y="49"/>
                  </a:lnTo>
                  <a:lnTo>
                    <a:pt x="103" y="29"/>
                  </a:lnTo>
                  <a:lnTo>
                    <a:pt x="135" y="14"/>
                  </a:lnTo>
                  <a:lnTo>
                    <a:pt x="170" y="4"/>
                  </a:lnTo>
                  <a:lnTo>
                    <a:pt x="2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5" name="Shape 8305"/>
            <p:cNvSpPr/>
            <p:nvPr/>
          </p:nvSpPr>
          <p:spPr>
            <a:xfrm>
              <a:off x="1770" y="2166"/>
              <a:ext cx="667" cy="958"/>
            </a:xfrm>
            <a:custGeom>
              <a:avLst/>
              <a:gdLst/>
              <a:ahLst/>
              <a:cxnLst/>
              <a:rect l="0" t="0" r="0" b="0"/>
              <a:pathLst>
                <a:path w="1333" h="1918" extrusionOk="0">
                  <a:moveTo>
                    <a:pt x="699" y="0"/>
                  </a:moveTo>
                  <a:lnTo>
                    <a:pt x="699" y="960"/>
                  </a:lnTo>
                  <a:lnTo>
                    <a:pt x="1333" y="960"/>
                  </a:lnTo>
                  <a:lnTo>
                    <a:pt x="1298" y="1262"/>
                  </a:lnTo>
                  <a:lnTo>
                    <a:pt x="1295" y="1285"/>
                  </a:lnTo>
                  <a:lnTo>
                    <a:pt x="1286" y="1305"/>
                  </a:lnTo>
                  <a:lnTo>
                    <a:pt x="1272" y="1322"/>
                  </a:lnTo>
                  <a:lnTo>
                    <a:pt x="781" y="1883"/>
                  </a:lnTo>
                  <a:lnTo>
                    <a:pt x="764" y="1898"/>
                  </a:lnTo>
                  <a:lnTo>
                    <a:pt x="744" y="1909"/>
                  </a:lnTo>
                  <a:lnTo>
                    <a:pt x="722" y="1917"/>
                  </a:lnTo>
                  <a:lnTo>
                    <a:pt x="699" y="1918"/>
                  </a:lnTo>
                  <a:lnTo>
                    <a:pt x="699" y="960"/>
                  </a:lnTo>
                  <a:lnTo>
                    <a:pt x="64" y="960"/>
                  </a:lnTo>
                  <a:lnTo>
                    <a:pt x="0" y="412"/>
                  </a:lnTo>
                  <a:lnTo>
                    <a:pt x="1" y="384"/>
                  </a:lnTo>
                  <a:lnTo>
                    <a:pt x="7" y="358"/>
                  </a:lnTo>
                  <a:lnTo>
                    <a:pt x="20" y="335"/>
                  </a:lnTo>
                  <a:lnTo>
                    <a:pt x="39" y="315"/>
                  </a:lnTo>
                  <a:lnTo>
                    <a:pt x="61" y="300"/>
                  </a:lnTo>
                  <a:lnTo>
                    <a:pt x="650" y="11"/>
                  </a:lnTo>
                  <a:lnTo>
                    <a:pt x="673" y="3"/>
                  </a:lnTo>
                  <a:lnTo>
                    <a:pt x="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6" name="Shape 8306"/>
            <p:cNvSpPr/>
            <p:nvPr/>
          </p:nvSpPr>
          <p:spPr>
            <a:xfrm>
              <a:off x="1619" y="2015"/>
              <a:ext cx="1002" cy="1261"/>
            </a:xfrm>
            <a:custGeom>
              <a:avLst/>
              <a:gdLst/>
              <a:ahLst/>
              <a:cxnLst/>
              <a:rect l="0" t="0" r="0" b="0"/>
              <a:pathLst>
                <a:path w="2003" h="2523" extrusionOk="0">
                  <a:moveTo>
                    <a:pt x="1002" y="200"/>
                  </a:moveTo>
                  <a:lnTo>
                    <a:pt x="970" y="202"/>
                  </a:lnTo>
                  <a:lnTo>
                    <a:pt x="939" y="210"/>
                  </a:lnTo>
                  <a:lnTo>
                    <a:pt x="909" y="221"/>
                  </a:lnTo>
                  <a:lnTo>
                    <a:pt x="320" y="510"/>
                  </a:lnTo>
                  <a:lnTo>
                    <a:pt x="288" y="530"/>
                  </a:lnTo>
                  <a:lnTo>
                    <a:pt x="260" y="555"/>
                  </a:lnTo>
                  <a:lnTo>
                    <a:pt x="238" y="584"/>
                  </a:lnTo>
                  <a:lnTo>
                    <a:pt x="220" y="615"/>
                  </a:lnTo>
                  <a:lnTo>
                    <a:pt x="208" y="650"/>
                  </a:lnTo>
                  <a:lnTo>
                    <a:pt x="203" y="686"/>
                  </a:lnTo>
                  <a:lnTo>
                    <a:pt x="203" y="724"/>
                  </a:lnTo>
                  <a:lnTo>
                    <a:pt x="302" y="1576"/>
                  </a:lnTo>
                  <a:lnTo>
                    <a:pt x="308" y="1607"/>
                  </a:lnTo>
                  <a:lnTo>
                    <a:pt x="318" y="1636"/>
                  </a:lnTo>
                  <a:lnTo>
                    <a:pt x="333" y="1665"/>
                  </a:lnTo>
                  <a:lnTo>
                    <a:pt x="352" y="1690"/>
                  </a:lnTo>
                  <a:lnTo>
                    <a:pt x="843" y="2250"/>
                  </a:lnTo>
                  <a:lnTo>
                    <a:pt x="866" y="2273"/>
                  </a:lnTo>
                  <a:lnTo>
                    <a:pt x="893" y="2290"/>
                  </a:lnTo>
                  <a:lnTo>
                    <a:pt x="923" y="2304"/>
                  </a:lnTo>
                  <a:lnTo>
                    <a:pt x="953" y="2313"/>
                  </a:lnTo>
                  <a:lnTo>
                    <a:pt x="985" y="2318"/>
                  </a:lnTo>
                  <a:lnTo>
                    <a:pt x="1018" y="2318"/>
                  </a:lnTo>
                  <a:lnTo>
                    <a:pt x="1049" y="2314"/>
                  </a:lnTo>
                  <a:lnTo>
                    <a:pt x="1080" y="2304"/>
                  </a:lnTo>
                  <a:lnTo>
                    <a:pt x="1110" y="2290"/>
                  </a:lnTo>
                  <a:lnTo>
                    <a:pt x="1137" y="2273"/>
                  </a:lnTo>
                  <a:lnTo>
                    <a:pt x="1161" y="2250"/>
                  </a:lnTo>
                  <a:lnTo>
                    <a:pt x="1651" y="1690"/>
                  </a:lnTo>
                  <a:lnTo>
                    <a:pt x="1670" y="1665"/>
                  </a:lnTo>
                  <a:lnTo>
                    <a:pt x="1685" y="1636"/>
                  </a:lnTo>
                  <a:lnTo>
                    <a:pt x="1696" y="1607"/>
                  </a:lnTo>
                  <a:lnTo>
                    <a:pt x="1701" y="1576"/>
                  </a:lnTo>
                  <a:lnTo>
                    <a:pt x="1800" y="724"/>
                  </a:lnTo>
                  <a:lnTo>
                    <a:pt x="1800" y="686"/>
                  </a:lnTo>
                  <a:lnTo>
                    <a:pt x="1795" y="650"/>
                  </a:lnTo>
                  <a:lnTo>
                    <a:pt x="1784" y="615"/>
                  </a:lnTo>
                  <a:lnTo>
                    <a:pt x="1767" y="584"/>
                  </a:lnTo>
                  <a:lnTo>
                    <a:pt x="1743" y="555"/>
                  </a:lnTo>
                  <a:lnTo>
                    <a:pt x="1715" y="530"/>
                  </a:lnTo>
                  <a:lnTo>
                    <a:pt x="1684" y="510"/>
                  </a:lnTo>
                  <a:lnTo>
                    <a:pt x="1094" y="221"/>
                  </a:lnTo>
                  <a:lnTo>
                    <a:pt x="1065" y="210"/>
                  </a:lnTo>
                  <a:lnTo>
                    <a:pt x="1034" y="202"/>
                  </a:lnTo>
                  <a:lnTo>
                    <a:pt x="1002" y="200"/>
                  </a:lnTo>
                  <a:close/>
                  <a:moveTo>
                    <a:pt x="1002" y="0"/>
                  </a:moveTo>
                  <a:lnTo>
                    <a:pt x="1049" y="2"/>
                  </a:lnTo>
                  <a:lnTo>
                    <a:pt x="1095" y="10"/>
                  </a:lnTo>
                  <a:lnTo>
                    <a:pt x="1141" y="23"/>
                  </a:lnTo>
                  <a:lnTo>
                    <a:pt x="1183" y="41"/>
                  </a:lnTo>
                  <a:lnTo>
                    <a:pt x="1772" y="330"/>
                  </a:lnTo>
                  <a:lnTo>
                    <a:pt x="1817" y="355"/>
                  </a:lnTo>
                  <a:lnTo>
                    <a:pt x="1858" y="386"/>
                  </a:lnTo>
                  <a:lnTo>
                    <a:pt x="1894" y="421"/>
                  </a:lnTo>
                  <a:lnTo>
                    <a:pt x="1926" y="460"/>
                  </a:lnTo>
                  <a:lnTo>
                    <a:pt x="1952" y="503"/>
                  </a:lnTo>
                  <a:lnTo>
                    <a:pt x="1973" y="548"/>
                  </a:lnTo>
                  <a:lnTo>
                    <a:pt x="1989" y="595"/>
                  </a:lnTo>
                  <a:lnTo>
                    <a:pt x="1999" y="645"/>
                  </a:lnTo>
                  <a:lnTo>
                    <a:pt x="2003" y="695"/>
                  </a:lnTo>
                  <a:lnTo>
                    <a:pt x="2001" y="746"/>
                  </a:lnTo>
                  <a:lnTo>
                    <a:pt x="1902" y="1598"/>
                  </a:lnTo>
                  <a:lnTo>
                    <a:pt x="1893" y="1647"/>
                  </a:lnTo>
                  <a:lnTo>
                    <a:pt x="1879" y="1695"/>
                  </a:lnTo>
                  <a:lnTo>
                    <a:pt x="1859" y="1740"/>
                  </a:lnTo>
                  <a:lnTo>
                    <a:pt x="1833" y="1782"/>
                  </a:lnTo>
                  <a:lnTo>
                    <a:pt x="1803" y="1822"/>
                  </a:lnTo>
                  <a:lnTo>
                    <a:pt x="1312" y="2383"/>
                  </a:lnTo>
                  <a:lnTo>
                    <a:pt x="1277" y="2419"/>
                  </a:lnTo>
                  <a:lnTo>
                    <a:pt x="1237" y="2449"/>
                  </a:lnTo>
                  <a:lnTo>
                    <a:pt x="1194" y="2475"/>
                  </a:lnTo>
                  <a:lnTo>
                    <a:pt x="1149" y="2496"/>
                  </a:lnTo>
                  <a:lnTo>
                    <a:pt x="1102" y="2511"/>
                  </a:lnTo>
                  <a:lnTo>
                    <a:pt x="1052" y="2520"/>
                  </a:lnTo>
                  <a:lnTo>
                    <a:pt x="1002" y="2523"/>
                  </a:lnTo>
                  <a:lnTo>
                    <a:pt x="951" y="2520"/>
                  </a:lnTo>
                  <a:lnTo>
                    <a:pt x="901" y="2511"/>
                  </a:lnTo>
                  <a:lnTo>
                    <a:pt x="854" y="2496"/>
                  </a:lnTo>
                  <a:lnTo>
                    <a:pt x="809" y="2475"/>
                  </a:lnTo>
                  <a:lnTo>
                    <a:pt x="766" y="2449"/>
                  </a:lnTo>
                  <a:lnTo>
                    <a:pt x="727" y="2419"/>
                  </a:lnTo>
                  <a:lnTo>
                    <a:pt x="691" y="2383"/>
                  </a:lnTo>
                  <a:lnTo>
                    <a:pt x="200" y="1822"/>
                  </a:lnTo>
                  <a:lnTo>
                    <a:pt x="170" y="1782"/>
                  </a:lnTo>
                  <a:lnTo>
                    <a:pt x="144" y="1740"/>
                  </a:lnTo>
                  <a:lnTo>
                    <a:pt x="124" y="1695"/>
                  </a:lnTo>
                  <a:lnTo>
                    <a:pt x="110" y="1647"/>
                  </a:lnTo>
                  <a:lnTo>
                    <a:pt x="101" y="1598"/>
                  </a:lnTo>
                  <a:lnTo>
                    <a:pt x="4" y="746"/>
                  </a:lnTo>
                  <a:lnTo>
                    <a:pt x="0" y="695"/>
                  </a:lnTo>
                  <a:lnTo>
                    <a:pt x="4" y="645"/>
                  </a:lnTo>
                  <a:lnTo>
                    <a:pt x="14" y="595"/>
                  </a:lnTo>
                  <a:lnTo>
                    <a:pt x="30" y="548"/>
                  </a:lnTo>
                  <a:lnTo>
                    <a:pt x="51" y="503"/>
                  </a:lnTo>
                  <a:lnTo>
                    <a:pt x="77" y="460"/>
                  </a:lnTo>
                  <a:lnTo>
                    <a:pt x="109" y="421"/>
                  </a:lnTo>
                  <a:lnTo>
                    <a:pt x="145" y="386"/>
                  </a:lnTo>
                  <a:lnTo>
                    <a:pt x="186" y="355"/>
                  </a:lnTo>
                  <a:lnTo>
                    <a:pt x="230" y="330"/>
                  </a:lnTo>
                  <a:lnTo>
                    <a:pt x="820" y="41"/>
                  </a:lnTo>
                  <a:lnTo>
                    <a:pt x="864" y="23"/>
                  </a:lnTo>
                  <a:lnTo>
                    <a:pt x="909" y="10"/>
                  </a:lnTo>
                  <a:lnTo>
                    <a:pt x="955" y="2"/>
                  </a:lnTo>
                  <a:lnTo>
                    <a:pt x="10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07" name="Shape 8307"/>
          <p:cNvGrpSpPr/>
          <p:nvPr/>
        </p:nvGrpSpPr>
        <p:grpSpPr>
          <a:xfrm>
            <a:off x="2583710" y="1311914"/>
            <a:ext cx="209118" cy="209118"/>
            <a:chOff x="1246" y="2083"/>
            <a:chExt cx="1370" cy="1370"/>
          </a:xfrm>
        </p:grpSpPr>
        <p:sp>
          <p:nvSpPr>
            <p:cNvPr id="8308" name="Shape 8308"/>
            <p:cNvSpPr/>
            <p:nvPr/>
          </p:nvSpPr>
          <p:spPr>
            <a:xfrm>
              <a:off x="1246" y="2457"/>
              <a:ext cx="1370" cy="996"/>
            </a:xfrm>
            <a:custGeom>
              <a:avLst/>
              <a:gdLst/>
              <a:ahLst/>
              <a:cxnLst/>
              <a:rect l="0" t="0" r="0" b="0"/>
              <a:pathLst>
                <a:path w="4110" h="2989" extrusionOk="0">
                  <a:moveTo>
                    <a:pt x="3363" y="2242"/>
                  </a:moveTo>
                  <a:lnTo>
                    <a:pt x="3363" y="2615"/>
                  </a:lnTo>
                  <a:lnTo>
                    <a:pt x="3736" y="2615"/>
                  </a:lnTo>
                  <a:lnTo>
                    <a:pt x="3736" y="2242"/>
                  </a:lnTo>
                  <a:lnTo>
                    <a:pt x="3363" y="2242"/>
                  </a:lnTo>
                  <a:close/>
                  <a:moveTo>
                    <a:pt x="1868" y="1308"/>
                  </a:moveTo>
                  <a:lnTo>
                    <a:pt x="1868" y="2615"/>
                  </a:lnTo>
                  <a:lnTo>
                    <a:pt x="2242" y="2615"/>
                  </a:lnTo>
                  <a:lnTo>
                    <a:pt x="2242" y="1308"/>
                  </a:lnTo>
                  <a:lnTo>
                    <a:pt x="1868" y="1308"/>
                  </a:lnTo>
                  <a:close/>
                  <a:moveTo>
                    <a:pt x="374" y="374"/>
                  </a:moveTo>
                  <a:lnTo>
                    <a:pt x="374" y="2615"/>
                  </a:lnTo>
                  <a:lnTo>
                    <a:pt x="747" y="2615"/>
                  </a:lnTo>
                  <a:lnTo>
                    <a:pt x="747" y="374"/>
                  </a:lnTo>
                  <a:lnTo>
                    <a:pt x="374" y="374"/>
                  </a:lnTo>
                  <a:close/>
                  <a:moveTo>
                    <a:pt x="187" y="0"/>
                  </a:moveTo>
                  <a:lnTo>
                    <a:pt x="934" y="0"/>
                  </a:lnTo>
                  <a:lnTo>
                    <a:pt x="971" y="4"/>
                  </a:lnTo>
                  <a:lnTo>
                    <a:pt x="1006" y="15"/>
                  </a:lnTo>
                  <a:lnTo>
                    <a:pt x="1039" y="32"/>
                  </a:lnTo>
                  <a:lnTo>
                    <a:pt x="1066" y="55"/>
                  </a:lnTo>
                  <a:lnTo>
                    <a:pt x="1089" y="82"/>
                  </a:lnTo>
                  <a:lnTo>
                    <a:pt x="1106" y="114"/>
                  </a:lnTo>
                  <a:lnTo>
                    <a:pt x="1117" y="149"/>
                  </a:lnTo>
                  <a:lnTo>
                    <a:pt x="1121" y="187"/>
                  </a:lnTo>
                  <a:lnTo>
                    <a:pt x="1121" y="2615"/>
                  </a:lnTo>
                  <a:lnTo>
                    <a:pt x="1495" y="2615"/>
                  </a:lnTo>
                  <a:lnTo>
                    <a:pt x="1495" y="1121"/>
                  </a:lnTo>
                  <a:lnTo>
                    <a:pt x="1498" y="1083"/>
                  </a:lnTo>
                  <a:lnTo>
                    <a:pt x="1509" y="1049"/>
                  </a:lnTo>
                  <a:lnTo>
                    <a:pt x="1527" y="1016"/>
                  </a:lnTo>
                  <a:lnTo>
                    <a:pt x="1549" y="989"/>
                  </a:lnTo>
                  <a:lnTo>
                    <a:pt x="1577" y="966"/>
                  </a:lnTo>
                  <a:lnTo>
                    <a:pt x="1609" y="949"/>
                  </a:lnTo>
                  <a:lnTo>
                    <a:pt x="1644" y="938"/>
                  </a:lnTo>
                  <a:lnTo>
                    <a:pt x="1681" y="934"/>
                  </a:lnTo>
                  <a:lnTo>
                    <a:pt x="2429" y="934"/>
                  </a:lnTo>
                  <a:lnTo>
                    <a:pt x="2466" y="938"/>
                  </a:lnTo>
                  <a:lnTo>
                    <a:pt x="2501" y="949"/>
                  </a:lnTo>
                  <a:lnTo>
                    <a:pt x="2533" y="966"/>
                  </a:lnTo>
                  <a:lnTo>
                    <a:pt x="2561" y="989"/>
                  </a:lnTo>
                  <a:lnTo>
                    <a:pt x="2583" y="1016"/>
                  </a:lnTo>
                  <a:lnTo>
                    <a:pt x="2601" y="1049"/>
                  </a:lnTo>
                  <a:lnTo>
                    <a:pt x="2612" y="1083"/>
                  </a:lnTo>
                  <a:lnTo>
                    <a:pt x="2615" y="1121"/>
                  </a:lnTo>
                  <a:lnTo>
                    <a:pt x="2615" y="2615"/>
                  </a:lnTo>
                  <a:lnTo>
                    <a:pt x="2989" y="2615"/>
                  </a:lnTo>
                  <a:lnTo>
                    <a:pt x="2989" y="2055"/>
                  </a:lnTo>
                  <a:lnTo>
                    <a:pt x="2993" y="2018"/>
                  </a:lnTo>
                  <a:lnTo>
                    <a:pt x="3004" y="1983"/>
                  </a:lnTo>
                  <a:lnTo>
                    <a:pt x="3021" y="1950"/>
                  </a:lnTo>
                  <a:lnTo>
                    <a:pt x="3044" y="1923"/>
                  </a:lnTo>
                  <a:lnTo>
                    <a:pt x="3071" y="1900"/>
                  </a:lnTo>
                  <a:lnTo>
                    <a:pt x="3104" y="1883"/>
                  </a:lnTo>
                  <a:lnTo>
                    <a:pt x="3139" y="1872"/>
                  </a:lnTo>
                  <a:lnTo>
                    <a:pt x="3176" y="1868"/>
                  </a:lnTo>
                  <a:lnTo>
                    <a:pt x="3923" y="1868"/>
                  </a:lnTo>
                  <a:lnTo>
                    <a:pt x="3961" y="1872"/>
                  </a:lnTo>
                  <a:lnTo>
                    <a:pt x="3995" y="1883"/>
                  </a:lnTo>
                  <a:lnTo>
                    <a:pt x="4028" y="1900"/>
                  </a:lnTo>
                  <a:lnTo>
                    <a:pt x="4055" y="1923"/>
                  </a:lnTo>
                  <a:lnTo>
                    <a:pt x="4078" y="1950"/>
                  </a:lnTo>
                  <a:lnTo>
                    <a:pt x="4095" y="1983"/>
                  </a:lnTo>
                  <a:lnTo>
                    <a:pt x="4106" y="2018"/>
                  </a:lnTo>
                  <a:lnTo>
                    <a:pt x="4110" y="2055"/>
                  </a:lnTo>
                  <a:lnTo>
                    <a:pt x="4110" y="2802"/>
                  </a:lnTo>
                  <a:lnTo>
                    <a:pt x="4106" y="2840"/>
                  </a:lnTo>
                  <a:lnTo>
                    <a:pt x="4095" y="2874"/>
                  </a:lnTo>
                  <a:lnTo>
                    <a:pt x="4078" y="2907"/>
                  </a:lnTo>
                  <a:lnTo>
                    <a:pt x="4055" y="2934"/>
                  </a:lnTo>
                  <a:lnTo>
                    <a:pt x="4028" y="2957"/>
                  </a:lnTo>
                  <a:lnTo>
                    <a:pt x="3995" y="2974"/>
                  </a:lnTo>
                  <a:lnTo>
                    <a:pt x="3961" y="2985"/>
                  </a:lnTo>
                  <a:lnTo>
                    <a:pt x="3923" y="2989"/>
                  </a:lnTo>
                  <a:lnTo>
                    <a:pt x="187" y="2989"/>
                  </a:lnTo>
                  <a:lnTo>
                    <a:pt x="149" y="2985"/>
                  </a:lnTo>
                  <a:lnTo>
                    <a:pt x="115" y="2974"/>
                  </a:lnTo>
                  <a:lnTo>
                    <a:pt x="82" y="2957"/>
                  </a:lnTo>
                  <a:lnTo>
                    <a:pt x="55" y="2934"/>
                  </a:lnTo>
                  <a:lnTo>
                    <a:pt x="32" y="2907"/>
                  </a:lnTo>
                  <a:lnTo>
                    <a:pt x="15" y="2874"/>
                  </a:lnTo>
                  <a:lnTo>
                    <a:pt x="4" y="2840"/>
                  </a:lnTo>
                  <a:lnTo>
                    <a:pt x="0" y="2802"/>
                  </a:lnTo>
                  <a:lnTo>
                    <a:pt x="0" y="187"/>
                  </a:lnTo>
                  <a:lnTo>
                    <a:pt x="4" y="149"/>
                  </a:lnTo>
                  <a:lnTo>
                    <a:pt x="15" y="114"/>
                  </a:lnTo>
                  <a:lnTo>
                    <a:pt x="32" y="82"/>
                  </a:lnTo>
                  <a:lnTo>
                    <a:pt x="55" y="55"/>
                  </a:lnTo>
                  <a:lnTo>
                    <a:pt x="82" y="32"/>
                  </a:lnTo>
                  <a:lnTo>
                    <a:pt x="115" y="15"/>
                  </a:lnTo>
                  <a:lnTo>
                    <a:pt x="149" y="4"/>
                  </a:lnTo>
                  <a:lnTo>
                    <a:pt x="1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09" name="Shape 8309"/>
            <p:cNvSpPr/>
            <p:nvPr/>
          </p:nvSpPr>
          <p:spPr>
            <a:xfrm>
              <a:off x="1910" y="2083"/>
              <a:ext cx="706" cy="706"/>
            </a:xfrm>
            <a:custGeom>
              <a:avLst/>
              <a:gdLst/>
              <a:ahLst/>
              <a:cxnLst/>
              <a:rect l="0" t="0" r="0" b="0"/>
              <a:pathLst>
                <a:path w="2116" h="2117" extrusionOk="0">
                  <a:moveTo>
                    <a:pt x="913" y="374"/>
                  </a:moveTo>
                  <a:lnTo>
                    <a:pt x="850" y="377"/>
                  </a:lnTo>
                  <a:lnTo>
                    <a:pt x="789" y="387"/>
                  </a:lnTo>
                  <a:lnTo>
                    <a:pt x="731" y="405"/>
                  </a:lnTo>
                  <a:lnTo>
                    <a:pt x="676" y="428"/>
                  </a:lnTo>
                  <a:lnTo>
                    <a:pt x="624" y="458"/>
                  </a:lnTo>
                  <a:lnTo>
                    <a:pt x="575" y="492"/>
                  </a:lnTo>
                  <a:lnTo>
                    <a:pt x="532" y="532"/>
                  </a:lnTo>
                  <a:lnTo>
                    <a:pt x="492" y="575"/>
                  </a:lnTo>
                  <a:lnTo>
                    <a:pt x="458" y="624"/>
                  </a:lnTo>
                  <a:lnTo>
                    <a:pt x="428" y="676"/>
                  </a:lnTo>
                  <a:lnTo>
                    <a:pt x="405" y="731"/>
                  </a:lnTo>
                  <a:lnTo>
                    <a:pt x="387" y="790"/>
                  </a:lnTo>
                  <a:lnTo>
                    <a:pt x="377" y="851"/>
                  </a:lnTo>
                  <a:lnTo>
                    <a:pt x="373" y="913"/>
                  </a:lnTo>
                  <a:lnTo>
                    <a:pt x="377" y="976"/>
                  </a:lnTo>
                  <a:lnTo>
                    <a:pt x="387" y="1037"/>
                  </a:lnTo>
                  <a:lnTo>
                    <a:pt x="405" y="1095"/>
                  </a:lnTo>
                  <a:lnTo>
                    <a:pt x="428" y="1151"/>
                  </a:lnTo>
                  <a:lnTo>
                    <a:pt x="458" y="1202"/>
                  </a:lnTo>
                  <a:lnTo>
                    <a:pt x="492" y="1250"/>
                  </a:lnTo>
                  <a:lnTo>
                    <a:pt x="532" y="1295"/>
                  </a:lnTo>
                  <a:lnTo>
                    <a:pt x="575" y="1334"/>
                  </a:lnTo>
                  <a:lnTo>
                    <a:pt x="624" y="1369"/>
                  </a:lnTo>
                  <a:lnTo>
                    <a:pt x="676" y="1399"/>
                  </a:lnTo>
                  <a:lnTo>
                    <a:pt x="731" y="1421"/>
                  </a:lnTo>
                  <a:lnTo>
                    <a:pt x="789" y="1439"/>
                  </a:lnTo>
                  <a:lnTo>
                    <a:pt x="850" y="1450"/>
                  </a:lnTo>
                  <a:lnTo>
                    <a:pt x="913" y="1453"/>
                  </a:lnTo>
                  <a:lnTo>
                    <a:pt x="976" y="1450"/>
                  </a:lnTo>
                  <a:lnTo>
                    <a:pt x="1037" y="1439"/>
                  </a:lnTo>
                  <a:lnTo>
                    <a:pt x="1094" y="1421"/>
                  </a:lnTo>
                  <a:lnTo>
                    <a:pt x="1151" y="1399"/>
                  </a:lnTo>
                  <a:lnTo>
                    <a:pt x="1202" y="1369"/>
                  </a:lnTo>
                  <a:lnTo>
                    <a:pt x="1250" y="1334"/>
                  </a:lnTo>
                  <a:lnTo>
                    <a:pt x="1295" y="1295"/>
                  </a:lnTo>
                  <a:lnTo>
                    <a:pt x="1334" y="1250"/>
                  </a:lnTo>
                  <a:lnTo>
                    <a:pt x="1368" y="1202"/>
                  </a:lnTo>
                  <a:lnTo>
                    <a:pt x="1398" y="1151"/>
                  </a:lnTo>
                  <a:lnTo>
                    <a:pt x="1421" y="1095"/>
                  </a:lnTo>
                  <a:lnTo>
                    <a:pt x="1438" y="1037"/>
                  </a:lnTo>
                  <a:lnTo>
                    <a:pt x="1449" y="976"/>
                  </a:lnTo>
                  <a:lnTo>
                    <a:pt x="1453" y="913"/>
                  </a:lnTo>
                  <a:lnTo>
                    <a:pt x="1449" y="851"/>
                  </a:lnTo>
                  <a:lnTo>
                    <a:pt x="1438" y="790"/>
                  </a:lnTo>
                  <a:lnTo>
                    <a:pt x="1421" y="731"/>
                  </a:lnTo>
                  <a:lnTo>
                    <a:pt x="1398" y="676"/>
                  </a:lnTo>
                  <a:lnTo>
                    <a:pt x="1368" y="624"/>
                  </a:lnTo>
                  <a:lnTo>
                    <a:pt x="1334" y="575"/>
                  </a:lnTo>
                  <a:lnTo>
                    <a:pt x="1295" y="532"/>
                  </a:lnTo>
                  <a:lnTo>
                    <a:pt x="1250" y="492"/>
                  </a:lnTo>
                  <a:lnTo>
                    <a:pt x="1202" y="458"/>
                  </a:lnTo>
                  <a:lnTo>
                    <a:pt x="1151" y="428"/>
                  </a:lnTo>
                  <a:lnTo>
                    <a:pt x="1094" y="405"/>
                  </a:lnTo>
                  <a:lnTo>
                    <a:pt x="1037" y="387"/>
                  </a:lnTo>
                  <a:lnTo>
                    <a:pt x="976" y="377"/>
                  </a:lnTo>
                  <a:lnTo>
                    <a:pt x="913" y="374"/>
                  </a:lnTo>
                  <a:close/>
                  <a:moveTo>
                    <a:pt x="913" y="0"/>
                  </a:moveTo>
                  <a:lnTo>
                    <a:pt x="996" y="4"/>
                  </a:lnTo>
                  <a:lnTo>
                    <a:pt x="1077" y="15"/>
                  </a:lnTo>
                  <a:lnTo>
                    <a:pt x="1156" y="32"/>
                  </a:lnTo>
                  <a:lnTo>
                    <a:pt x="1231" y="57"/>
                  </a:lnTo>
                  <a:lnTo>
                    <a:pt x="1304" y="88"/>
                  </a:lnTo>
                  <a:lnTo>
                    <a:pt x="1373" y="125"/>
                  </a:lnTo>
                  <a:lnTo>
                    <a:pt x="1439" y="167"/>
                  </a:lnTo>
                  <a:lnTo>
                    <a:pt x="1502" y="215"/>
                  </a:lnTo>
                  <a:lnTo>
                    <a:pt x="1559" y="268"/>
                  </a:lnTo>
                  <a:lnTo>
                    <a:pt x="1611" y="325"/>
                  </a:lnTo>
                  <a:lnTo>
                    <a:pt x="1659" y="387"/>
                  </a:lnTo>
                  <a:lnTo>
                    <a:pt x="1701" y="453"/>
                  </a:lnTo>
                  <a:lnTo>
                    <a:pt x="1738" y="522"/>
                  </a:lnTo>
                  <a:lnTo>
                    <a:pt x="1770" y="595"/>
                  </a:lnTo>
                  <a:lnTo>
                    <a:pt x="1793" y="671"/>
                  </a:lnTo>
                  <a:lnTo>
                    <a:pt x="1812" y="750"/>
                  </a:lnTo>
                  <a:lnTo>
                    <a:pt x="1823" y="831"/>
                  </a:lnTo>
                  <a:lnTo>
                    <a:pt x="1827" y="913"/>
                  </a:lnTo>
                  <a:lnTo>
                    <a:pt x="1823" y="991"/>
                  </a:lnTo>
                  <a:lnTo>
                    <a:pt x="1813" y="1067"/>
                  </a:lnTo>
                  <a:lnTo>
                    <a:pt x="1797" y="1142"/>
                  </a:lnTo>
                  <a:lnTo>
                    <a:pt x="1776" y="1214"/>
                  </a:lnTo>
                  <a:lnTo>
                    <a:pt x="1748" y="1283"/>
                  </a:lnTo>
                  <a:lnTo>
                    <a:pt x="1715" y="1350"/>
                  </a:lnTo>
                  <a:lnTo>
                    <a:pt x="1677" y="1414"/>
                  </a:lnTo>
                  <a:lnTo>
                    <a:pt x="2062" y="1798"/>
                  </a:lnTo>
                  <a:lnTo>
                    <a:pt x="2083" y="1825"/>
                  </a:lnTo>
                  <a:lnTo>
                    <a:pt x="2100" y="1853"/>
                  </a:lnTo>
                  <a:lnTo>
                    <a:pt x="2111" y="1883"/>
                  </a:lnTo>
                  <a:lnTo>
                    <a:pt x="2116" y="1914"/>
                  </a:lnTo>
                  <a:lnTo>
                    <a:pt x="2116" y="1947"/>
                  </a:lnTo>
                  <a:lnTo>
                    <a:pt x="2111" y="1978"/>
                  </a:lnTo>
                  <a:lnTo>
                    <a:pt x="2100" y="2008"/>
                  </a:lnTo>
                  <a:lnTo>
                    <a:pt x="2083" y="2036"/>
                  </a:lnTo>
                  <a:lnTo>
                    <a:pt x="2062" y="2062"/>
                  </a:lnTo>
                  <a:lnTo>
                    <a:pt x="2039" y="2082"/>
                  </a:lnTo>
                  <a:lnTo>
                    <a:pt x="2014" y="2097"/>
                  </a:lnTo>
                  <a:lnTo>
                    <a:pt x="1986" y="2109"/>
                  </a:lnTo>
                  <a:lnTo>
                    <a:pt x="1959" y="2115"/>
                  </a:lnTo>
                  <a:lnTo>
                    <a:pt x="1930" y="2117"/>
                  </a:lnTo>
                  <a:lnTo>
                    <a:pt x="1902" y="2115"/>
                  </a:lnTo>
                  <a:lnTo>
                    <a:pt x="1874" y="2109"/>
                  </a:lnTo>
                  <a:lnTo>
                    <a:pt x="1847" y="2097"/>
                  </a:lnTo>
                  <a:lnTo>
                    <a:pt x="1822" y="2082"/>
                  </a:lnTo>
                  <a:lnTo>
                    <a:pt x="1798" y="2062"/>
                  </a:lnTo>
                  <a:lnTo>
                    <a:pt x="1413" y="1678"/>
                  </a:lnTo>
                  <a:lnTo>
                    <a:pt x="1350" y="1715"/>
                  </a:lnTo>
                  <a:lnTo>
                    <a:pt x="1283" y="1749"/>
                  </a:lnTo>
                  <a:lnTo>
                    <a:pt x="1214" y="1776"/>
                  </a:lnTo>
                  <a:lnTo>
                    <a:pt x="1142" y="1797"/>
                  </a:lnTo>
                  <a:lnTo>
                    <a:pt x="1067" y="1813"/>
                  </a:lnTo>
                  <a:lnTo>
                    <a:pt x="991" y="1823"/>
                  </a:lnTo>
                  <a:lnTo>
                    <a:pt x="913" y="1827"/>
                  </a:lnTo>
                  <a:lnTo>
                    <a:pt x="830" y="1823"/>
                  </a:lnTo>
                  <a:lnTo>
                    <a:pt x="749" y="1812"/>
                  </a:lnTo>
                  <a:lnTo>
                    <a:pt x="671" y="1793"/>
                  </a:lnTo>
                  <a:lnTo>
                    <a:pt x="595" y="1770"/>
                  </a:lnTo>
                  <a:lnTo>
                    <a:pt x="522" y="1739"/>
                  </a:lnTo>
                  <a:lnTo>
                    <a:pt x="452" y="1701"/>
                  </a:lnTo>
                  <a:lnTo>
                    <a:pt x="387" y="1659"/>
                  </a:lnTo>
                  <a:lnTo>
                    <a:pt x="325" y="1612"/>
                  </a:lnTo>
                  <a:lnTo>
                    <a:pt x="268" y="1559"/>
                  </a:lnTo>
                  <a:lnTo>
                    <a:pt x="215" y="1502"/>
                  </a:lnTo>
                  <a:lnTo>
                    <a:pt x="167" y="1440"/>
                  </a:lnTo>
                  <a:lnTo>
                    <a:pt x="124" y="1374"/>
                  </a:lnTo>
                  <a:lnTo>
                    <a:pt x="88" y="1304"/>
                  </a:lnTo>
                  <a:lnTo>
                    <a:pt x="57" y="1232"/>
                  </a:lnTo>
                  <a:lnTo>
                    <a:pt x="32" y="1156"/>
                  </a:lnTo>
                  <a:lnTo>
                    <a:pt x="15" y="1077"/>
                  </a:lnTo>
                  <a:lnTo>
                    <a:pt x="3" y="996"/>
                  </a:lnTo>
                  <a:lnTo>
                    <a:pt x="0" y="913"/>
                  </a:lnTo>
                  <a:lnTo>
                    <a:pt x="3" y="831"/>
                  </a:lnTo>
                  <a:lnTo>
                    <a:pt x="15" y="750"/>
                  </a:lnTo>
                  <a:lnTo>
                    <a:pt x="32" y="671"/>
                  </a:lnTo>
                  <a:lnTo>
                    <a:pt x="57" y="595"/>
                  </a:lnTo>
                  <a:lnTo>
                    <a:pt x="88" y="522"/>
                  </a:lnTo>
                  <a:lnTo>
                    <a:pt x="124" y="452"/>
                  </a:lnTo>
                  <a:lnTo>
                    <a:pt x="167" y="387"/>
                  </a:lnTo>
                  <a:lnTo>
                    <a:pt x="215" y="325"/>
                  </a:lnTo>
                  <a:lnTo>
                    <a:pt x="268" y="268"/>
                  </a:lnTo>
                  <a:lnTo>
                    <a:pt x="325" y="215"/>
                  </a:lnTo>
                  <a:lnTo>
                    <a:pt x="387" y="167"/>
                  </a:lnTo>
                  <a:lnTo>
                    <a:pt x="452" y="125"/>
                  </a:lnTo>
                  <a:lnTo>
                    <a:pt x="522" y="88"/>
                  </a:lnTo>
                  <a:lnTo>
                    <a:pt x="595" y="57"/>
                  </a:lnTo>
                  <a:lnTo>
                    <a:pt x="671" y="32"/>
                  </a:lnTo>
                  <a:lnTo>
                    <a:pt x="749" y="15"/>
                  </a:lnTo>
                  <a:lnTo>
                    <a:pt x="830" y="4"/>
                  </a:lnTo>
                  <a:lnTo>
                    <a:pt x="9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10" name="Shape 8310"/>
          <p:cNvGrpSpPr/>
          <p:nvPr/>
        </p:nvGrpSpPr>
        <p:grpSpPr>
          <a:xfrm>
            <a:off x="2049142" y="1303430"/>
            <a:ext cx="226307" cy="226086"/>
            <a:chOff x="647" y="1848"/>
            <a:chExt cx="2051" cy="2049"/>
          </a:xfrm>
        </p:grpSpPr>
        <p:sp>
          <p:nvSpPr>
            <p:cNvPr id="8311" name="Shape 8311"/>
            <p:cNvSpPr/>
            <p:nvPr/>
          </p:nvSpPr>
          <p:spPr>
            <a:xfrm>
              <a:off x="647" y="1982"/>
              <a:ext cx="1466" cy="1496"/>
            </a:xfrm>
            <a:custGeom>
              <a:avLst/>
              <a:gdLst/>
              <a:ahLst/>
              <a:cxnLst/>
              <a:rect l="0" t="0" r="0" b="0"/>
              <a:pathLst>
                <a:path w="2931" h="2992" extrusionOk="0">
                  <a:moveTo>
                    <a:pt x="1401" y="0"/>
                  </a:moveTo>
                  <a:lnTo>
                    <a:pt x="1428" y="0"/>
                  </a:lnTo>
                  <a:lnTo>
                    <a:pt x="1454" y="7"/>
                  </a:lnTo>
                  <a:lnTo>
                    <a:pt x="1479" y="18"/>
                  </a:lnTo>
                  <a:lnTo>
                    <a:pt x="1502" y="34"/>
                  </a:lnTo>
                  <a:lnTo>
                    <a:pt x="1519" y="54"/>
                  </a:lnTo>
                  <a:lnTo>
                    <a:pt x="1533" y="78"/>
                  </a:lnTo>
                  <a:lnTo>
                    <a:pt x="1542" y="104"/>
                  </a:lnTo>
                  <a:lnTo>
                    <a:pt x="1544" y="130"/>
                  </a:lnTo>
                  <a:lnTo>
                    <a:pt x="1544" y="1407"/>
                  </a:lnTo>
                  <a:lnTo>
                    <a:pt x="1548" y="1437"/>
                  </a:lnTo>
                  <a:lnTo>
                    <a:pt x="1557" y="1464"/>
                  </a:lnTo>
                  <a:lnTo>
                    <a:pt x="1573" y="1488"/>
                  </a:lnTo>
                  <a:lnTo>
                    <a:pt x="1593" y="1508"/>
                  </a:lnTo>
                  <a:lnTo>
                    <a:pt x="1618" y="1524"/>
                  </a:lnTo>
                  <a:lnTo>
                    <a:pt x="1645" y="1534"/>
                  </a:lnTo>
                  <a:lnTo>
                    <a:pt x="1675" y="1536"/>
                  </a:lnTo>
                  <a:lnTo>
                    <a:pt x="2931" y="1536"/>
                  </a:lnTo>
                  <a:lnTo>
                    <a:pt x="2894" y="1564"/>
                  </a:lnTo>
                  <a:lnTo>
                    <a:pt x="2860" y="1596"/>
                  </a:lnTo>
                  <a:lnTo>
                    <a:pt x="2830" y="1634"/>
                  </a:lnTo>
                  <a:lnTo>
                    <a:pt x="2807" y="1673"/>
                  </a:lnTo>
                  <a:lnTo>
                    <a:pt x="2789" y="1718"/>
                  </a:lnTo>
                  <a:lnTo>
                    <a:pt x="2778" y="1766"/>
                  </a:lnTo>
                  <a:lnTo>
                    <a:pt x="2741" y="1753"/>
                  </a:lnTo>
                  <a:lnTo>
                    <a:pt x="2701" y="1746"/>
                  </a:lnTo>
                  <a:lnTo>
                    <a:pt x="2661" y="1743"/>
                  </a:lnTo>
                  <a:lnTo>
                    <a:pt x="2619" y="1746"/>
                  </a:lnTo>
                  <a:lnTo>
                    <a:pt x="2576" y="1754"/>
                  </a:lnTo>
                  <a:lnTo>
                    <a:pt x="2536" y="1768"/>
                  </a:lnTo>
                  <a:lnTo>
                    <a:pt x="2498" y="1787"/>
                  </a:lnTo>
                  <a:lnTo>
                    <a:pt x="2463" y="1811"/>
                  </a:lnTo>
                  <a:lnTo>
                    <a:pt x="2430" y="1839"/>
                  </a:lnTo>
                  <a:lnTo>
                    <a:pt x="2402" y="1870"/>
                  </a:lnTo>
                  <a:lnTo>
                    <a:pt x="2378" y="1906"/>
                  </a:lnTo>
                  <a:lnTo>
                    <a:pt x="2232" y="2159"/>
                  </a:lnTo>
                  <a:lnTo>
                    <a:pt x="2213" y="2197"/>
                  </a:lnTo>
                  <a:lnTo>
                    <a:pt x="2201" y="2235"/>
                  </a:lnTo>
                  <a:lnTo>
                    <a:pt x="2192" y="2275"/>
                  </a:lnTo>
                  <a:lnTo>
                    <a:pt x="2155" y="2254"/>
                  </a:lnTo>
                  <a:lnTo>
                    <a:pt x="2114" y="2238"/>
                  </a:lnTo>
                  <a:lnTo>
                    <a:pt x="2071" y="2228"/>
                  </a:lnTo>
                  <a:lnTo>
                    <a:pt x="2025" y="2224"/>
                  </a:lnTo>
                  <a:lnTo>
                    <a:pt x="1793" y="2224"/>
                  </a:lnTo>
                  <a:lnTo>
                    <a:pt x="1750" y="2228"/>
                  </a:lnTo>
                  <a:lnTo>
                    <a:pt x="1707" y="2237"/>
                  </a:lnTo>
                  <a:lnTo>
                    <a:pt x="1669" y="2252"/>
                  </a:lnTo>
                  <a:lnTo>
                    <a:pt x="1631" y="2271"/>
                  </a:lnTo>
                  <a:lnTo>
                    <a:pt x="1598" y="2296"/>
                  </a:lnTo>
                  <a:lnTo>
                    <a:pt x="1569" y="2325"/>
                  </a:lnTo>
                  <a:lnTo>
                    <a:pt x="1543" y="2357"/>
                  </a:lnTo>
                  <a:lnTo>
                    <a:pt x="1522" y="2394"/>
                  </a:lnTo>
                  <a:lnTo>
                    <a:pt x="1507" y="2432"/>
                  </a:lnTo>
                  <a:lnTo>
                    <a:pt x="1476" y="2427"/>
                  </a:lnTo>
                  <a:lnTo>
                    <a:pt x="1444" y="2426"/>
                  </a:lnTo>
                  <a:lnTo>
                    <a:pt x="1404" y="2428"/>
                  </a:lnTo>
                  <a:lnTo>
                    <a:pt x="1366" y="2436"/>
                  </a:lnTo>
                  <a:lnTo>
                    <a:pt x="1328" y="2448"/>
                  </a:lnTo>
                  <a:lnTo>
                    <a:pt x="1294" y="2466"/>
                  </a:lnTo>
                  <a:lnTo>
                    <a:pt x="1260" y="2488"/>
                  </a:lnTo>
                  <a:lnTo>
                    <a:pt x="1231" y="2513"/>
                  </a:lnTo>
                  <a:lnTo>
                    <a:pt x="1205" y="2543"/>
                  </a:lnTo>
                  <a:lnTo>
                    <a:pt x="1183" y="2577"/>
                  </a:lnTo>
                  <a:lnTo>
                    <a:pt x="1067" y="2777"/>
                  </a:lnTo>
                  <a:lnTo>
                    <a:pt x="1047" y="2818"/>
                  </a:lnTo>
                  <a:lnTo>
                    <a:pt x="1034" y="2862"/>
                  </a:lnTo>
                  <a:lnTo>
                    <a:pt x="1027" y="2906"/>
                  </a:lnTo>
                  <a:lnTo>
                    <a:pt x="1028" y="2949"/>
                  </a:lnTo>
                  <a:lnTo>
                    <a:pt x="1034" y="2992"/>
                  </a:lnTo>
                  <a:lnTo>
                    <a:pt x="935" y="2954"/>
                  </a:lnTo>
                  <a:lnTo>
                    <a:pt x="840" y="2909"/>
                  </a:lnTo>
                  <a:lnTo>
                    <a:pt x="748" y="2858"/>
                  </a:lnTo>
                  <a:lnTo>
                    <a:pt x="660" y="2801"/>
                  </a:lnTo>
                  <a:lnTo>
                    <a:pt x="577" y="2739"/>
                  </a:lnTo>
                  <a:lnTo>
                    <a:pt x="498" y="2671"/>
                  </a:lnTo>
                  <a:lnTo>
                    <a:pt x="424" y="2598"/>
                  </a:lnTo>
                  <a:lnTo>
                    <a:pt x="355" y="2521"/>
                  </a:lnTo>
                  <a:lnTo>
                    <a:pt x="291" y="2438"/>
                  </a:lnTo>
                  <a:lnTo>
                    <a:pt x="233" y="2351"/>
                  </a:lnTo>
                  <a:lnTo>
                    <a:pt x="180" y="2262"/>
                  </a:lnTo>
                  <a:lnTo>
                    <a:pt x="134" y="2167"/>
                  </a:lnTo>
                  <a:lnTo>
                    <a:pt x="94" y="2068"/>
                  </a:lnTo>
                  <a:lnTo>
                    <a:pt x="61" y="1968"/>
                  </a:lnTo>
                  <a:lnTo>
                    <a:pt x="35" y="1864"/>
                  </a:lnTo>
                  <a:lnTo>
                    <a:pt x="16" y="1757"/>
                  </a:lnTo>
                  <a:lnTo>
                    <a:pt x="3" y="1649"/>
                  </a:lnTo>
                  <a:lnTo>
                    <a:pt x="0" y="1536"/>
                  </a:lnTo>
                  <a:lnTo>
                    <a:pt x="3" y="1428"/>
                  </a:lnTo>
                  <a:lnTo>
                    <a:pt x="15" y="1322"/>
                  </a:lnTo>
                  <a:lnTo>
                    <a:pt x="33" y="1218"/>
                  </a:lnTo>
                  <a:lnTo>
                    <a:pt x="58" y="1115"/>
                  </a:lnTo>
                  <a:lnTo>
                    <a:pt x="89" y="1016"/>
                  </a:lnTo>
                  <a:lnTo>
                    <a:pt x="128" y="920"/>
                  </a:lnTo>
                  <a:lnTo>
                    <a:pt x="173" y="828"/>
                  </a:lnTo>
                  <a:lnTo>
                    <a:pt x="223" y="738"/>
                  </a:lnTo>
                  <a:lnTo>
                    <a:pt x="279" y="653"/>
                  </a:lnTo>
                  <a:lnTo>
                    <a:pt x="340" y="571"/>
                  </a:lnTo>
                  <a:lnTo>
                    <a:pt x="406" y="494"/>
                  </a:lnTo>
                  <a:lnTo>
                    <a:pt x="477" y="421"/>
                  </a:lnTo>
                  <a:lnTo>
                    <a:pt x="553" y="354"/>
                  </a:lnTo>
                  <a:lnTo>
                    <a:pt x="633" y="291"/>
                  </a:lnTo>
                  <a:lnTo>
                    <a:pt x="716" y="233"/>
                  </a:lnTo>
                  <a:lnTo>
                    <a:pt x="805" y="182"/>
                  </a:lnTo>
                  <a:lnTo>
                    <a:pt x="897" y="135"/>
                  </a:lnTo>
                  <a:lnTo>
                    <a:pt x="992" y="95"/>
                  </a:lnTo>
                  <a:lnTo>
                    <a:pt x="1090" y="61"/>
                  </a:lnTo>
                  <a:lnTo>
                    <a:pt x="1191" y="34"/>
                  </a:lnTo>
                  <a:lnTo>
                    <a:pt x="1295" y="14"/>
                  </a:lnTo>
                  <a:lnTo>
                    <a:pt x="1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2" name="Shape 8312"/>
            <p:cNvSpPr/>
            <p:nvPr/>
          </p:nvSpPr>
          <p:spPr>
            <a:xfrm>
              <a:off x="1554" y="1848"/>
              <a:ext cx="769" cy="768"/>
            </a:xfrm>
            <a:custGeom>
              <a:avLst/>
              <a:gdLst/>
              <a:ahLst/>
              <a:cxnLst/>
              <a:rect l="0" t="0" r="0" b="0"/>
              <a:pathLst>
                <a:path w="1538" h="1537" extrusionOk="0">
                  <a:moveTo>
                    <a:pt x="143" y="0"/>
                  </a:moveTo>
                  <a:lnTo>
                    <a:pt x="248" y="13"/>
                  </a:lnTo>
                  <a:lnTo>
                    <a:pt x="350" y="33"/>
                  </a:lnTo>
                  <a:lnTo>
                    <a:pt x="449" y="60"/>
                  </a:lnTo>
                  <a:lnTo>
                    <a:pt x="546" y="93"/>
                  </a:lnTo>
                  <a:lnTo>
                    <a:pt x="641" y="131"/>
                  </a:lnTo>
                  <a:lnTo>
                    <a:pt x="730" y="177"/>
                  </a:lnTo>
                  <a:lnTo>
                    <a:pt x="818" y="227"/>
                  </a:lnTo>
                  <a:lnTo>
                    <a:pt x="901" y="283"/>
                  </a:lnTo>
                  <a:lnTo>
                    <a:pt x="981" y="344"/>
                  </a:lnTo>
                  <a:lnTo>
                    <a:pt x="1056" y="410"/>
                  </a:lnTo>
                  <a:lnTo>
                    <a:pt x="1127" y="481"/>
                  </a:lnTo>
                  <a:lnTo>
                    <a:pt x="1193" y="556"/>
                  </a:lnTo>
                  <a:lnTo>
                    <a:pt x="1254" y="636"/>
                  </a:lnTo>
                  <a:lnTo>
                    <a:pt x="1310" y="719"/>
                  </a:lnTo>
                  <a:lnTo>
                    <a:pt x="1361" y="807"/>
                  </a:lnTo>
                  <a:lnTo>
                    <a:pt x="1406" y="897"/>
                  </a:lnTo>
                  <a:lnTo>
                    <a:pt x="1445" y="991"/>
                  </a:lnTo>
                  <a:lnTo>
                    <a:pt x="1478" y="1088"/>
                  </a:lnTo>
                  <a:lnTo>
                    <a:pt x="1505" y="1188"/>
                  </a:lnTo>
                  <a:lnTo>
                    <a:pt x="1524" y="1289"/>
                  </a:lnTo>
                  <a:lnTo>
                    <a:pt x="1538" y="1393"/>
                  </a:lnTo>
                  <a:lnTo>
                    <a:pt x="1537" y="1421"/>
                  </a:lnTo>
                  <a:lnTo>
                    <a:pt x="1532" y="1447"/>
                  </a:lnTo>
                  <a:lnTo>
                    <a:pt x="1521" y="1472"/>
                  </a:lnTo>
                  <a:lnTo>
                    <a:pt x="1505" y="1494"/>
                  </a:lnTo>
                  <a:lnTo>
                    <a:pt x="1483" y="1512"/>
                  </a:lnTo>
                  <a:lnTo>
                    <a:pt x="1461" y="1525"/>
                  </a:lnTo>
                  <a:lnTo>
                    <a:pt x="1435" y="1534"/>
                  </a:lnTo>
                  <a:lnTo>
                    <a:pt x="1407" y="1537"/>
                  </a:lnTo>
                  <a:lnTo>
                    <a:pt x="131" y="1537"/>
                  </a:lnTo>
                  <a:lnTo>
                    <a:pt x="101" y="1533"/>
                  </a:lnTo>
                  <a:lnTo>
                    <a:pt x="74" y="1523"/>
                  </a:lnTo>
                  <a:lnTo>
                    <a:pt x="50" y="1508"/>
                  </a:lnTo>
                  <a:lnTo>
                    <a:pt x="29" y="1488"/>
                  </a:lnTo>
                  <a:lnTo>
                    <a:pt x="14" y="1463"/>
                  </a:lnTo>
                  <a:lnTo>
                    <a:pt x="4" y="1436"/>
                  </a:lnTo>
                  <a:lnTo>
                    <a:pt x="0" y="1406"/>
                  </a:lnTo>
                  <a:lnTo>
                    <a:pt x="0" y="130"/>
                  </a:lnTo>
                  <a:lnTo>
                    <a:pt x="4" y="103"/>
                  </a:lnTo>
                  <a:lnTo>
                    <a:pt x="11" y="78"/>
                  </a:lnTo>
                  <a:lnTo>
                    <a:pt x="25" y="54"/>
                  </a:lnTo>
                  <a:lnTo>
                    <a:pt x="44" y="34"/>
                  </a:lnTo>
                  <a:lnTo>
                    <a:pt x="65" y="18"/>
                  </a:lnTo>
                  <a:lnTo>
                    <a:pt x="90" y="7"/>
                  </a:lnTo>
                  <a:lnTo>
                    <a:pt x="116" y="0"/>
                  </a:lnTo>
                  <a:lnTo>
                    <a:pt x="1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3" name="Shape 8313"/>
            <p:cNvSpPr/>
            <p:nvPr/>
          </p:nvSpPr>
          <p:spPr>
            <a:xfrm>
              <a:off x="2118" y="3117"/>
              <a:ext cx="307" cy="307"/>
            </a:xfrm>
            <a:custGeom>
              <a:avLst/>
              <a:gdLst/>
              <a:ahLst/>
              <a:cxnLst/>
              <a:rect l="0" t="0" r="0" b="0"/>
              <a:pathLst>
                <a:path w="614" h="613" extrusionOk="0">
                  <a:moveTo>
                    <a:pt x="307" y="0"/>
                  </a:moveTo>
                  <a:lnTo>
                    <a:pt x="352" y="4"/>
                  </a:lnTo>
                  <a:lnTo>
                    <a:pt x="395" y="14"/>
                  </a:lnTo>
                  <a:lnTo>
                    <a:pt x="435" y="29"/>
                  </a:lnTo>
                  <a:lnTo>
                    <a:pt x="473" y="50"/>
                  </a:lnTo>
                  <a:lnTo>
                    <a:pt x="508" y="76"/>
                  </a:lnTo>
                  <a:lnTo>
                    <a:pt x="538" y="106"/>
                  </a:lnTo>
                  <a:lnTo>
                    <a:pt x="564" y="141"/>
                  </a:lnTo>
                  <a:lnTo>
                    <a:pt x="585" y="178"/>
                  </a:lnTo>
                  <a:lnTo>
                    <a:pt x="600" y="218"/>
                  </a:lnTo>
                  <a:lnTo>
                    <a:pt x="610" y="262"/>
                  </a:lnTo>
                  <a:lnTo>
                    <a:pt x="614" y="307"/>
                  </a:lnTo>
                  <a:lnTo>
                    <a:pt x="610" y="353"/>
                  </a:lnTo>
                  <a:lnTo>
                    <a:pt x="600" y="395"/>
                  </a:lnTo>
                  <a:lnTo>
                    <a:pt x="585" y="436"/>
                  </a:lnTo>
                  <a:lnTo>
                    <a:pt x="564" y="474"/>
                  </a:lnTo>
                  <a:lnTo>
                    <a:pt x="538" y="509"/>
                  </a:lnTo>
                  <a:lnTo>
                    <a:pt x="508" y="538"/>
                  </a:lnTo>
                  <a:lnTo>
                    <a:pt x="473" y="565"/>
                  </a:lnTo>
                  <a:lnTo>
                    <a:pt x="435" y="585"/>
                  </a:lnTo>
                  <a:lnTo>
                    <a:pt x="395" y="601"/>
                  </a:lnTo>
                  <a:lnTo>
                    <a:pt x="352" y="611"/>
                  </a:lnTo>
                  <a:lnTo>
                    <a:pt x="307" y="613"/>
                  </a:lnTo>
                  <a:lnTo>
                    <a:pt x="261" y="611"/>
                  </a:lnTo>
                  <a:lnTo>
                    <a:pt x="218" y="601"/>
                  </a:lnTo>
                  <a:lnTo>
                    <a:pt x="177" y="585"/>
                  </a:lnTo>
                  <a:lnTo>
                    <a:pt x="140" y="565"/>
                  </a:lnTo>
                  <a:lnTo>
                    <a:pt x="105" y="538"/>
                  </a:lnTo>
                  <a:lnTo>
                    <a:pt x="75" y="509"/>
                  </a:lnTo>
                  <a:lnTo>
                    <a:pt x="49" y="474"/>
                  </a:lnTo>
                  <a:lnTo>
                    <a:pt x="28" y="436"/>
                  </a:lnTo>
                  <a:lnTo>
                    <a:pt x="13" y="395"/>
                  </a:lnTo>
                  <a:lnTo>
                    <a:pt x="3" y="353"/>
                  </a:lnTo>
                  <a:lnTo>
                    <a:pt x="0" y="307"/>
                  </a:lnTo>
                  <a:lnTo>
                    <a:pt x="3" y="262"/>
                  </a:lnTo>
                  <a:lnTo>
                    <a:pt x="13" y="218"/>
                  </a:lnTo>
                  <a:lnTo>
                    <a:pt x="28" y="178"/>
                  </a:lnTo>
                  <a:lnTo>
                    <a:pt x="49" y="141"/>
                  </a:lnTo>
                  <a:lnTo>
                    <a:pt x="75" y="106"/>
                  </a:lnTo>
                  <a:lnTo>
                    <a:pt x="105" y="76"/>
                  </a:lnTo>
                  <a:lnTo>
                    <a:pt x="140" y="50"/>
                  </a:lnTo>
                  <a:lnTo>
                    <a:pt x="177" y="29"/>
                  </a:lnTo>
                  <a:lnTo>
                    <a:pt x="218" y="14"/>
                  </a:lnTo>
                  <a:lnTo>
                    <a:pt x="261" y="4"/>
                  </a:lnTo>
                  <a:lnTo>
                    <a:pt x="3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4" name="Shape 8314"/>
            <p:cNvSpPr/>
            <p:nvPr/>
          </p:nvSpPr>
          <p:spPr>
            <a:xfrm>
              <a:off x="1845" y="2830"/>
              <a:ext cx="853" cy="881"/>
            </a:xfrm>
            <a:custGeom>
              <a:avLst/>
              <a:gdLst/>
              <a:ahLst/>
              <a:cxnLst/>
              <a:rect l="0" t="0" r="0" b="0"/>
              <a:pathLst>
                <a:path w="1706" h="1763" extrusionOk="0">
                  <a:moveTo>
                    <a:pt x="853" y="437"/>
                  </a:moveTo>
                  <a:lnTo>
                    <a:pt x="797" y="441"/>
                  </a:lnTo>
                  <a:lnTo>
                    <a:pt x="743" y="451"/>
                  </a:lnTo>
                  <a:lnTo>
                    <a:pt x="692" y="467"/>
                  </a:lnTo>
                  <a:lnTo>
                    <a:pt x="644" y="490"/>
                  </a:lnTo>
                  <a:lnTo>
                    <a:pt x="599" y="517"/>
                  </a:lnTo>
                  <a:lnTo>
                    <a:pt x="558" y="549"/>
                  </a:lnTo>
                  <a:lnTo>
                    <a:pt x="520" y="587"/>
                  </a:lnTo>
                  <a:lnTo>
                    <a:pt x="488" y="628"/>
                  </a:lnTo>
                  <a:lnTo>
                    <a:pt x="460" y="673"/>
                  </a:lnTo>
                  <a:lnTo>
                    <a:pt x="438" y="721"/>
                  </a:lnTo>
                  <a:lnTo>
                    <a:pt x="422" y="772"/>
                  </a:lnTo>
                  <a:lnTo>
                    <a:pt x="412" y="826"/>
                  </a:lnTo>
                  <a:lnTo>
                    <a:pt x="408" y="881"/>
                  </a:lnTo>
                  <a:lnTo>
                    <a:pt x="412" y="937"/>
                  </a:lnTo>
                  <a:lnTo>
                    <a:pt x="422" y="990"/>
                  </a:lnTo>
                  <a:lnTo>
                    <a:pt x="438" y="1041"/>
                  </a:lnTo>
                  <a:lnTo>
                    <a:pt x="460" y="1090"/>
                  </a:lnTo>
                  <a:lnTo>
                    <a:pt x="488" y="1135"/>
                  </a:lnTo>
                  <a:lnTo>
                    <a:pt x="520" y="1176"/>
                  </a:lnTo>
                  <a:lnTo>
                    <a:pt x="558" y="1213"/>
                  </a:lnTo>
                  <a:lnTo>
                    <a:pt x="599" y="1246"/>
                  </a:lnTo>
                  <a:lnTo>
                    <a:pt x="644" y="1273"/>
                  </a:lnTo>
                  <a:lnTo>
                    <a:pt x="692" y="1296"/>
                  </a:lnTo>
                  <a:lnTo>
                    <a:pt x="743" y="1312"/>
                  </a:lnTo>
                  <a:lnTo>
                    <a:pt x="797" y="1322"/>
                  </a:lnTo>
                  <a:lnTo>
                    <a:pt x="853" y="1325"/>
                  </a:lnTo>
                  <a:lnTo>
                    <a:pt x="908" y="1322"/>
                  </a:lnTo>
                  <a:lnTo>
                    <a:pt x="961" y="1312"/>
                  </a:lnTo>
                  <a:lnTo>
                    <a:pt x="1012" y="1296"/>
                  </a:lnTo>
                  <a:lnTo>
                    <a:pt x="1061" y="1273"/>
                  </a:lnTo>
                  <a:lnTo>
                    <a:pt x="1106" y="1246"/>
                  </a:lnTo>
                  <a:lnTo>
                    <a:pt x="1147" y="1213"/>
                  </a:lnTo>
                  <a:lnTo>
                    <a:pt x="1184" y="1176"/>
                  </a:lnTo>
                  <a:lnTo>
                    <a:pt x="1217" y="1135"/>
                  </a:lnTo>
                  <a:lnTo>
                    <a:pt x="1244" y="1090"/>
                  </a:lnTo>
                  <a:lnTo>
                    <a:pt x="1267" y="1041"/>
                  </a:lnTo>
                  <a:lnTo>
                    <a:pt x="1283" y="990"/>
                  </a:lnTo>
                  <a:lnTo>
                    <a:pt x="1293" y="937"/>
                  </a:lnTo>
                  <a:lnTo>
                    <a:pt x="1297" y="881"/>
                  </a:lnTo>
                  <a:lnTo>
                    <a:pt x="1293" y="826"/>
                  </a:lnTo>
                  <a:lnTo>
                    <a:pt x="1283" y="772"/>
                  </a:lnTo>
                  <a:lnTo>
                    <a:pt x="1267" y="721"/>
                  </a:lnTo>
                  <a:lnTo>
                    <a:pt x="1244" y="673"/>
                  </a:lnTo>
                  <a:lnTo>
                    <a:pt x="1217" y="628"/>
                  </a:lnTo>
                  <a:lnTo>
                    <a:pt x="1184" y="587"/>
                  </a:lnTo>
                  <a:lnTo>
                    <a:pt x="1147" y="549"/>
                  </a:lnTo>
                  <a:lnTo>
                    <a:pt x="1106" y="517"/>
                  </a:lnTo>
                  <a:lnTo>
                    <a:pt x="1061" y="490"/>
                  </a:lnTo>
                  <a:lnTo>
                    <a:pt x="1012" y="467"/>
                  </a:lnTo>
                  <a:lnTo>
                    <a:pt x="961" y="451"/>
                  </a:lnTo>
                  <a:lnTo>
                    <a:pt x="908" y="441"/>
                  </a:lnTo>
                  <a:lnTo>
                    <a:pt x="853" y="437"/>
                  </a:lnTo>
                  <a:close/>
                  <a:moveTo>
                    <a:pt x="706" y="0"/>
                  </a:moveTo>
                  <a:lnTo>
                    <a:pt x="999" y="0"/>
                  </a:lnTo>
                  <a:lnTo>
                    <a:pt x="1026" y="4"/>
                  </a:lnTo>
                  <a:lnTo>
                    <a:pt x="1051" y="12"/>
                  </a:lnTo>
                  <a:lnTo>
                    <a:pt x="1074" y="26"/>
                  </a:lnTo>
                  <a:lnTo>
                    <a:pt x="1092" y="45"/>
                  </a:lnTo>
                  <a:lnTo>
                    <a:pt x="1107" y="67"/>
                  </a:lnTo>
                  <a:lnTo>
                    <a:pt x="1116" y="92"/>
                  </a:lnTo>
                  <a:lnTo>
                    <a:pt x="1120" y="121"/>
                  </a:lnTo>
                  <a:lnTo>
                    <a:pt x="1120" y="244"/>
                  </a:lnTo>
                  <a:lnTo>
                    <a:pt x="1172" y="269"/>
                  </a:lnTo>
                  <a:lnTo>
                    <a:pt x="1221" y="300"/>
                  </a:lnTo>
                  <a:lnTo>
                    <a:pt x="1268" y="334"/>
                  </a:lnTo>
                  <a:lnTo>
                    <a:pt x="1379" y="270"/>
                  </a:lnTo>
                  <a:lnTo>
                    <a:pt x="1398" y="260"/>
                  </a:lnTo>
                  <a:lnTo>
                    <a:pt x="1418" y="255"/>
                  </a:lnTo>
                  <a:lnTo>
                    <a:pt x="1439" y="254"/>
                  </a:lnTo>
                  <a:lnTo>
                    <a:pt x="1464" y="257"/>
                  </a:lnTo>
                  <a:lnTo>
                    <a:pt x="1486" y="264"/>
                  </a:lnTo>
                  <a:lnTo>
                    <a:pt x="1509" y="276"/>
                  </a:lnTo>
                  <a:lnTo>
                    <a:pt x="1527" y="293"/>
                  </a:lnTo>
                  <a:lnTo>
                    <a:pt x="1542" y="314"/>
                  </a:lnTo>
                  <a:lnTo>
                    <a:pt x="1689" y="567"/>
                  </a:lnTo>
                  <a:lnTo>
                    <a:pt x="1699" y="589"/>
                  </a:lnTo>
                  <a:lnTo>
                    <a:pt x="1704" y="612"/>
                  </a:lnTo>
                  <a:lnTo>
                    <a:pt x="1706" y="635"/>
                  </a:lnTo>
                  <a:lnTo>
                    <a:pt x="1701" y="659"/>
                  </a:lnTo>
                  <a:lnTo>
                    <a:pt x="1693" y="680"/>
                  </a:lnTo>
                  <a:lnTo>
                    <a:pt x="1681" y="700"/>
                  </a:lnTo>
                  <a:lnTo>
                    <a:pt x="1664" y="718"/>
                  </a:lnTo>
                  <a:lnTo>
                    <a:pt x="1644" y="731"/>
                  </a:lnTo>
                  <a:lnTo>
                    <a:pt x="1535" y="795"/>
                  </a:lnTo>
                  <a:lnTo>
                    <a:pt x="1540" y="838"/>
                  </a:lnTo>
                  <a:lnTo>
                    <a:pt x="1543" y="881"/>
                  </a:lnTo>
                  <a:lnTo>
                    <a:pt x="1540" y="924"/>
                  </a:lnTo>
                  <a:lnTo>
                    <a:pt x="1535" y="967"/>
                  </a:lnTo>
                  <a:lnTo>
                    <a:pt x="1644" y="1030"/>
                  </a:lnTo>
                  <a:lnTo>
                    <a:pt x="1667" y="1048"/>
                  </a:lnTo>
                  <a:lnTo>
                    <a:pt x="1684" y="1068"/>
                  </a:lnTo>
                  <a:lnTo>
                    <a:pt x="1697" y="1091"/>
                  </a:lnTo>
                  <a:lnTo>
                    <a:pt x="1704" y="1117"/>
                  </a:lnTo>
                  <a:lnTo>
                    <a:pt x="1706" y="1144"/>
                  </a:lnTo>
                  <a:lnTo>
                    <a:pt x="1701" y="1170"/>
                  </a:lnTo>
                  <a:lnTo>
                    <a:pt x="1689" y="1195"/>
                  </a:lnTo>
                  <a:lnTo>
                    <a:pt x="1542" y="1449"/>
                  </a:lnTo>
                  <a:lnTo>
                    <a:pt x="1529" y="1468"/>
                  </a:lnTo>
                  <a:lnTo>
                    <a:pt x="1512" y="1484"/>
                  </a:lnTo>
                  <a:lnTo>
                    <a:pt x="1492" y="1496"/>
                  </a:lnTo>
                  <a:lnTo>
                    <a:pt x="1470" y="1505"/>
                  </a:lnTo>
                  <a:lnTo>
                    <a:pt x="1439" y="1509"/>
                  </a:lnTo>
                  <a:lnTo>
                    <a:pt x="1418" y="1507"/>
                  </a:lnTo>
                  <a:lnTo>
                    <a:pt x="1398" y="1501"/>
                  </a:lnTo>
                  <a:lnTo>
                    <a:pt x="1379" y="1492"/>
                  </a:lnTo>
                  <a:lnTo>
                    <a:pt x="1268" y="1429"/>
                  </a:lnTo>
                  <a:lnTo>
                    <a:pt x="1222" y="1463"/>
                  </a:lnTo>
                  <a:lnTo>
                    <a:pt x="1172" y="1492"/>
                  </a:lnTo>
                  <a:lnTo>
                    <a:pt x="1120" y="1519"/>
                  </a:lnTo>
                  <a:lnTo>
                    <a:pt x="1120" y="1642"/>
                  </a:lnTo>
                  <a:lnTo>
                    <a:pt x="1116" y="1669"/>
                  </a:lnTo>
                  <a:lnTo>
                    <a:pt x="1107" y="1696"/>
                  </a:lnTo>
                  <a:lnTo>
                    <a:pt x="1092" y="1718"/>
                  </a:lnTo>
                  <a:lnTo>
                    <a:pt x="1074" y="1737"/>
                  </a:lnTo>
                  <a:lnTo>
                    <a:pt x="1051" y="1750"/>
                  </a:lnTo>
                  <a:lnTo>
                    <a:pt x="1026" y="1759"/>
                  </a:lnTo>
                  <a:lnTo>
                    <a:pt x="999" y="1763"/>
                  </a:lnTo>
                  <a:lnTo>
                    <a:pt x="706" y="1763"/>
                  </a:lnTo>
                  <a:lnTo>
                    <a:pt x="678" y="1759"/>
                  </a:lnTo>
                  <a:lnTo>
                    <a:pt x="654" y="1750"/>
                  </a:lnTo>
                  <a:lnTo>
                    <a:pt x="631" y="1737"/>
                  </a:lnTo>
                  <a:lnTo>
                    <a:pt x="612" y="1718"/>
                  </a:lnTo>
                  <a:lnTo>
                    <a:pt x="597" y="1696"/>
                  </a:lnTo>
                  <a:lnTo>
                    <a:pt x="589" y="1669"/>
                  </a:lnTo>
                  <a:lnTo>
                    <a:pt x="586" y="1642"/>
                  </a:lnTo>
                  <a:lnTo>
                    <a:pt x="586" y="1519"/>
                  </a:lnTo>
                  <a:lnTo>
                    <a:pt x="533" y="1492"/>
                  </a:lnTo>
                  <a:lnTo>
                    <a:pt x="484" y="1463"/>
                  </a:lnTo>
                  <a:lnTo>
                    <a:pt x="437" y="1429"/>
                  </a:lnTo>
                  <a:lnTo>
                    <a:pt x="352" y="1477"/>
                  </a:lnTo>
                  <a:lnTo>
                    <a:pt x="338" y="1455"/>
                  </a:lnTo>
                  <a:lnTo>
                    <a:pt x="321" y="1434"/>
                  </a:lnTo>
                  <a:lnTo>
                    <a:pt x="343" y="1406"/>
                  </a:lnTo>
                  <a:lnTo>
                    <a:pt x="361" y="1377"/>
                  </a:lnTo>
                  <a:lnTo>
                    <a:pt x="376" y="1345"/>
                  </a:lnTo>
                  <a:lnTo>
                    <a:pt x="387" y="1311"/>
                  </a:lnTo>
                  <a:lnTo>
                    <a:pt x="396" y="1263"/>
                  </a:lnTo>
                  <a:lnTo>
                    <a:pt x="397" y="1217"/>
                  </a:lnTo>
                  <a:lnTo>
                    <a:pt x="392" y="1170"/>
                  </a:lnTo>
                  <a:lnTo>
                    <a:pt x="378" y="1125"/>
                  </a:lnTo>
                  <a:lnTo>
                    <a:pt x="358" y="1083"/>
                  </a:lnTo>
                  <a:lnTo>
                    <a:pt x="241" y="881"/>
                  </a:lnTo>
                  <a:lnTo>
                    <a:pt x="221" y="851"/>
                  </a:lnTo>
                  <a:lnTo>
                    <a:pt x="196" y="825"/>
                  </a:lnTo>
                  <a:lnTo>
                    <a:pt x="170" y="800"/>
                  </a:lnTo>
                  <a:lnTo>
                    <a:pt x="170" y="795"/>
                  </a:lnTo>
                  <a:lnTo>
                    <a:pt x="141" y="779"/>
                  </a:lnTo>
                  <a:lnTo>
                    <a:pt x="118" y="765"/>
                  </a:lnTo>
                  <a:lnTo>
                    <a:pt x="60" y="731"/>
                  </a:lnTo>
                  <a:lnTo>
                    <a:pt x="38" y="715"/>
                  </a:lnTo>
                  <a:lnTo>
                    <a:pt x="20" y="695"/>
                  </a:lnTo>
                  <a:lnTo>
                    <a:pt x="8" y="671"/>
                  </a:lnTo>
                  <a:lnTo>
                    <a:pt x="0" y="645"/>
                  </a:lnTo>
                  <a:lnTo>
                    <a:pt x="0" y="619"/>
                  </a:lnTo>
                  <a:lnTo>
                    <a:pt x="4" y="593"/>
                  </a:lnTo>
                  <a:lnTo>
                    <a:pt x="15" y="567"/>
                  </a:lnTo>
                  <a:lnTo>
                    <a:pt x="162" y="314"/>
                  </a:lnTo>
                  <a:lnTo>
                    <a:pt x="176" y="295"/>
                  </a:lnTo>
                  <a:lnTo>
                    <a:pt x="192" y="279"/>
                  </a:lnTo>
                  <a:lnTo>
                    <a:pt x="212" y="267"/>
                  </a:lnTo>
                  <a:lnTo>
                    <a:pt x="235" y="258"/>
                  </a:lnTo>
                  <a:lnTo>
                    <a:pt x="266" y="254"/>
                  </a:lnTo>
                  <a:lnTo>
                    <a:pt x="287" y="255"/>
                  </a:lnTo>
                  <a:lnTo>
                    <a:pt x="307" y="262"/>
                  </a:lnTo>
                  <a:lnTo>
                    <a:pt x="327" y="270"/>
                  </a:lnTo>
                  <a:lnTo>
                    <a:pt x="437" y="334"/>
                  </a:lnTo>
                  <a:lnTo>
                    <a:pt x="484" y="300"/>
                  </a:lnTo>
                  <a:lnTo>
                    <a:pt x="533" y="269"/>
                  </a:lnTo>
                  <a:lnTo>
                    <a:pt x="586" y="244"/>
                  </a:lnTo>
                  <a:lnTo>
                    <a:pt x="586" y="121"/>
                  </a:lnTo>
                  <a:lnTo>
                    <a:pt x="589" y="92"/>
                  </a:lnTo>
                  <a:lnTo>
                    <a:pt x="597" y="67"/>
                  </a:lnTo>
                  <a:lnTo>
                    <a:pt x="612" y="45"/>
                  </a:lnTo>
                  <a:lnTo>
                    <a:pt x="631" y="26"/>
                  </a:lnTo>
                  <a:lnTo>
                    <a:pt x="654" y="12"/>
                  </a:lnTo>
                  <a:lnTo>
                    <a:pt x="678" y="4"/>
                  </a:lnTo>
                  <a:lnTo>
                    <a:pt x="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5" name="Shape 8315"/>
            <p:cNvSpPr/>
            <p:nvPr/>
          </p:nvSpPr>
          <p:spPr>
            <a:xfrm>
              <a:off x="1264" y="3197"/>
              <a:ext cx="677" cy="700"/>
            </a:xfrm>
            <a:custGeom>
              <a:avLst/>
              <a:gdLst/>
              <a:ahLst/>
              <a:cxnLst/>
              <a:rect l="0" t="0" r="0" b="0"/>
              <a:pathLst>
                <a:path w="1354" h="1399" extrusionOk="0">
                  <a:moveTo>
                    <a:pt x="677" y="436"/>
                  </a:moveTo>
                  <a:lnTo>
                    <a:pt x="635" y="438"/>
                  </a:lnTo>
                  <a:lnTo>
                    <a:pt x="594" y="448"/>
                  </a:lnTo>
                  <a:lnTo>
                    <a:pt x="556" y="465"/>
                  </a:lnTo>
                  <a:lnTo>
                    <a:pt x="521" y="487"/>
                  </a:lnTo>
                  <a:lnTo>
                    <a:pt x="492" y="513"/>
                  </a:lnTo>
                  <a:lnTo>
                    <a:pt x="464" y="543"/>
                  </a:lnTo>
                  <a:lnTo>
                    <a:pt x="443" y="578"/>
                  </a:lnTo>
                  <a:lnTo>
                    <a:pt x="427" y="615"/>
                  </a:lnTo>
                  <a:lnTo>
                    <a:pt x="417" y="657"/>
                  </a:lnTo>
                  <a:lnTo>
                    <a:pt x="414" y="699"/>
                  </a:lnTo>
                  <a:lnTo>
                    <a:pt x="417" y="741"/>
                  </a:lnTo>
                  <a:lnTo>
                    <a:pt x="427" y="782"/>
                  </a:lnTo>
                  <a:lnTo>
                    <a:pt x="443" y="820"/>
                  </a:lnTo>
                  <a:lnTo>
                    <a:pt x="464" y="855"/>
                  </a:lnTo>
                  <a:lnTo>
                    <a:pt x="492" y="886"/>
                  </a:lnTo>
                  <a:lnTo>
                    <a:pt x="521" y="912"/>
                  </a:lnTo>
                  <a:lnTo>
                    <a:pt x="556" y="933"/>
                  </a:lnTo>
                  <a:lnTo>
                    <a:pt x="594" y="949"/>
                  </a:lnTo>
                  <a:lnTo>
                    <a:pt x="635" y="959"/>
                  </a:lnTo>
                  <a:lnTo>
                    <a:pt x="677" y="963"/>
                  </a:lnTo>
                  <a:lnTo>
                    <a:pt x="720" y="959"/>
                  </a:lnTo>
                  <a:lnTo>
                    <a:pt x="761" y="949"/>
                  </a:lnTo>
                  <a:lnTo>
                    <a:pt x="798" y="933"/>
                  </a:lnTo>
                  <a:lnTo>
                    <a:pt x="833" y="912"/>
                  </a:lnTo>
                  <a:lnTo>
                    <a:pt x="864" y="886"/>
                  </a:lnTo>
                  <a:lnTo>
                    <a:pt x="890" y="855"/>
                  </a:lnTo>
                  <a:lnTo>
                    <a:pt x="912" y="820"/>
                  </a:lnTo>
                  <a:lnTo>
                    <a:pt x="928" y="782"/>
                  </a:lnTo>
                  <a:lnTo>
                    <a:pt x="938" y="741"/>
                  </a:lnTo>
                  <a:lnTo>
                    <a:pt x="942" y="699"/>
                  </a:lnTo>
                  <a:lnTo>
                    <a:pt x="938" y="657"/>
                  </a:lnTo>
                  <a:lnTo>
                    <a:pt x="928" y="615"/>
                  </a:lnTo>
                  <a:lnTo>
                    <a:pt x="912" y="578"/>
                  </a:lnTo>
                  <a:lnTo>
                    <a:pt x="890" y="543"/>
                  </a:lnTo>
                  <a:lnTo>
                    <a:pt x="864" y="513"/>
                  </a:lnTo>
                  <a:lnTo>
                    <a:pt x="833" y="487"/>
                  </a:lnTo>
                  <a:lnTo>
                    <a:pt x="798" y="465"/>
                  </a:lnTo>
                  <a:lnTo>
                    <a:pt x="761" y="448"/>
                  </a:lnTo>
                  <a:lnTo>
                    <a:pt x="720" y="438"/>
                  </a:lnTo>
                  <a:lnTo>
                    <a:pt x="677" y="436"/>
                  </a:lnTo>
                  <a:close/>
                  <a:moveTo>
                    <a:pt x="561" y="0"/>
                  </a:moveTo>
                  <a:lnTo>
                    <a:pt x="793" y="0"/>
                  </a:lnTo>
                  <a:lnTo>
                    <a:pt x="818" y="2"/>
                  </a:lnTo>
                  <a:lnTo>
                    <a:pt x="842" y="12"/>
                  </a:lnTo>
                  <a:lnTo>
                    <a:pt x="861" y="27"/>
                  </a:lnTo>
                  <a:lnTo>
                    <a:pt x="875" y="47"/>
                  </a:lnTo>
                  <a:lnTo>
                    <a:pt x="885" y="70"/>
                  </a:lnTo>
                  <a:lnTo>
                    <a:pt x="889" y="95"/>
                  </a:lnTo>
                  <a:lnTo>
                    <a:pt x="889" y="193"/>
                  </a:lnTo>
                  <a:lnTo>
                    <a:pt x="930" y="214"/>
                  </a:lnTo>
                  <a:lnTo>
                    <a:pt x="970" y="238"/>
                  </a:lnTo>
                  <a:lnTo>
                    <a:pt x="1008" y="264"/>
                  </a:lnTo>
                  <a:lnTo>
                    <a:pt x="1095" y="214"/>
                  </a:lnTo>
                  <a:lnTo>
                    <a:pt x="1119" y="204"/>
                  </a:lnTo>
                  <a:lnTo>
                    <a:pt x="1142" y="201"/>
                  </a:lnTo>
                  <a:lnTo>
                    <a:pt x="1162" y="203"/>
                  </a:lnTo>
                  <a:lnTo>
                    <a:pt x="1181" y="209"/>
                  </a:lnTo>
                  <a:lnTo>
                    <a:pt x="1198" y="219"/>
                  </a:lnTo>
                  <a:lnTo>
                    <a:pt x="1213" y="232"/>
                  </a:lnTo>
                  <a:lnTo>
                    <a:pt x="1226" y="249"/>
                  </a:lnTo>
                  <a:lnTo>
                    <a:pt x="1342" y="450"/>
                  </a:lnTo>
                  <a:lnTo>
                    <a:pt x="1352" y="473"/>
                  </a:lnTo>
                  <a:lnTo>
                    <a:pt x="1354" y="497"/>
                  </a:lnTo>
                  <a:lnTo>
                    <a:pt x="1352" y="522"/>
                  </a:lnTo>
                  <a:lnTo>
                    <a:pt x="1342" y="546"/>
                  </a:lnTo>
                  <a:lnTo>
                    <a:pt x="1327" y="566"/>
                  </a:lnTo>
                  <a:lnTo>
                    <a:pt x="1307" y="581"/>
                  </a:lnTo>
                  <a:lnTo>
                    <a:pt x="1218" y="630"/>
                  </a:lnTo>
                  <a:lnTo>
                    <a:pt x="1223" y="665"/>
                  </a:lnTo>
                  <a:lnTo>
                    <a:pt x="1226" y="699"/>
                  </a:lnTo>
                  <a:lnTo>
                    <a:pt x="1223" y="734"/>
                  </a:lnTo>
                  <a:lnTo>
                    <a:pt x="1218" y="767"/>
                  </a:lnTo>
                  <a:lnTo>
                    <a:pt x="1307" y="818"/>
                  </a:lnTo>
                  <a:lnTo>
                    <a:pt x="1324" y="831"/>
                  </a:lnTo>
                  <a:lnTo>
                    <a:pt x="1338" y="847"/>
                  </a:lnTo>
                  <a:lnTo>
                    <a:pt x="1348" y="866"/>
                  </a:lnTo>
                  <a:lnTo>
                    <a:pt x="1353" y="886"/>
                  </a:lnTo>
                  <a:lnTo>
                    <a:pt x="1354" y="907"/>
                  </a:lnTo>
                  <a:lnTo>
                    <a:pt x="1350" y="928"/>
                  </a:lnTo>
                  <a:lnTo>
                    <a:pt x="1342" y="948"/>
                  </a:lnTo>
                  <a:lnTo>
                    <a:pt x="1226" y="1150"/>
                  </a:lnTo>
                  <a:lnTo>
                    <a:pt x="1210" y="1169"/>
                  </a:lnTo>
                  <a:lnTo>
                    <a:pt x="1191" y="1185"/>
                  </a:lnTo>
                  <a:lnTo>
                    <a:pt x="1167" y="1193"/>
                  </a:lnTo>
                  <a:lnTo>
                    <a:pt x="1142" y="1197"/>
                  </a:lnTo>
                  <a:lnTo>
                    <a:pt x="1119" y="1193"/>
                  </a:lnTo>
                  <a:lnTo>
                    <a:pt x="1095" y="1185"/>
                  </a:lnTo>
                  <a:lnTo>
                    <a:pt x="1008" y="1134"/>
                  </a:lnTo>
                  <a:lnTo>
                    <a:pt x="970" y="1161"/>
                  </a:lnTo>
                  <a:lnTo>
                    <a:pt x="930" y="1185"/>
                  </a:lnTo>
                  <a:lnTo>
                    <a:pt x="889" y="1205"/>
                  </a:lnTo>
                  <a:lnTo>
                    <a:pt x="889" y="1303"/>
                  </a:lnTo>
                  <a:lnTo>
                    <a:pt x="885" y="1328"/>
                  </a:lnTo>
                  <a:lnTo>
                    <a:pt x="875" y="1352"/>
                  </a:lnTo>
                  <a:lnTo>
                    <a:pt x="861" y="1370"/>
                  </a:lnTo>
                  <a:lnTo>
                    <a:pt x="842" y="1385"/>
                  </a:lnTo>
                  <a:lnTo>
                    <a:pt x="818" y="1395"/>
                  </a:lnTo>
                  <a:lnTo>
                    <a:pt x="793" y="1399"/>
                  </a:lnTo>
                  <a:lnTo>
                    <a:pt x="561" y="1399"/>
                  </a:lnTo>
                  <a:lnTo>
                    <a:pt x="535" y="1395"/>
                  </a:lnTo>
                  <a:lnTo>
                    <a:pt x="513" y="1385"/>
                  </a:lnTo>
                  <a:lnTo>
                    <a:pt x="494" y="1370"/>
                  </a:lnTo>
                  <a:lnTo>
                    <a:pt x="479" y="1352"/>
                  </a:lnTo>
                  <a:lnTo>
                    <a:pt x="469" y="1328"/>
                  </a:lnTo>
                  <a:lnTo>
                    <a:pt x="465" y="1303"/>
                  </a:lnTo>
                  <a:lnTo>
                    <a:pt x="465" y="1205"/>
                  </a:lnTo>
                  <a:lnTo>
                    <a:pt x="424" y="1185"/>
                  </a:lnTo>
                  <a:lnTo>
                    <a:pt x="384" y="1161"/>
                  </a:lnTo>
                  <a:lnTo>
                    <a:pt x="347" y="1134"/>
                  </a:lnTo>
                  <a:lnTo>
                    <a:pt x="260" y="1185"/>
                  </a:lnTo>
                  <a:lnTo>
                    <a:pt x="237" y="1193"/>
                  </a:lnTo>
                  <a:lnTo>
                    <a:pt x="212" y="1197"/>
                  </a:lnTo>
                  <a:lnTo>
                    <a:pt x="187" y="1193"/>
                  </a:lnTo>
                  <a:lnTo>
                    <a:pt x="164" y="1185"/>
                  </a:lnTo>
                  <a:lnTo>
                    <a:pt x="145" y="1169"/>
                  </a:lnTo>
                  <a:lnTo>
                    <a:pt x="129" y="1150"/>
                  </a:lnTo>
                  <a:lnTo>
                    <a:pt x="13" y="948"/>
                  </a:lnTo>
                  <a:lnTo>
                    <a:pt x="4" y="928"/>
                  </a:lnTo>
                  <a:lnTo>
                    <a:pt x="0" y="907"/>
                  </a:lnTo>
                  <a:lnTo>
                    <a:pt x="2" y="886"/>
                  </a:lnTo>
                  <a:lnTo>
                    <a:pt x="7" y="866"/>
                  </a:lnTo>
                  <a:lnTo>
                    <a:pt x="17" y="847"/>
                  </a:lnTo>
                  <a:lnTo>
                    <a:pt x="30" y="831"/>
                  </a:lnTo>
                  <a:lnTo>
                    <a:pt x="48" y="817"/>
                  </a:lnTo>
                  <a:lnTo>
                    <a:pt x="136" y="767"/>
                  </a:lnTo>
                  <a:lnTo>
                    <a:pt x="131" y="734"/>
                  </a:lnTo>
                  <a:lnTo>
                    <a:pt x="129" y="699"/>
                  </a:lnTo>
                  <a:lnTo>
                    <a:pt x="131" y="665"/>
                  </a:lnTo>
                  <a:lnTo>
                    <a:pt x="136" y="630"/>
                  </a:lnTo>
                  <a:lnTo>
                    <a:pt x="48" y="581"/>
                  </a:lnTo>
                  <a:lnTo>
                    <a:pt x="30" y="567"/>
                  </a:lnTo>
                  <a:lnTo>
                    <a:pt x="17" y="551"/>
                  </a:lnTo>
                  <a:lnTo>
                    <a:pt x="7" y="532"/>
                  </a:lnTo>
                  <a:lnTo>
                    <a:pt x="2" y="512"/>
                  </a:lnTo>
                  <a:lnTo>
                    <a:pt x="0" y="491"/>
                  </a:lnTo>
                  <a:lnTo>
                    <a:pt x="4" y="470"/>
                  </a:lnTo>
                  <a:lnTo>
                    <a:pt x="13" y="450"/>
                  </a:lnTo>
                  <a:lnTo>
                    <a:pt x="129" y="249"/>
                  </a:lnTo>
                  <a:lnTo>
                    <a:pt x="145" y="229"/>
                  </a:lnTo>
                  <a:lnTo>
                    <a:pt x="164" y="214"/>
                  </a:lnTo>
                  <a:lnTo>
                    <a:pt x="187" y="204"/>
                  </a:lnTo>
                  <a:lnTo>
                    <a:pt x="212" y="201"/>
                  </a:lnTo>
                  <a:lnTo>
                    <a:pt x="237" y="204"/>
                  </a:lnTo>
                  <a:lnTo>
                    <a:pt x="260" y="214"/>
                  </a:lnTo>
                  <a:lnTo>
                    <a:pt x="347" y="264"/>
                  </a:lnTo>
                  <a:lnTo>
                    <a:pt x="384" y="238"/>
                  </a:lnTo>
                  <a:lnTo>
                    <a:pt x="424" y="214"/>
                  </a:lnTo>
                  <a:lnTo>
                    <a:pt x="465" y="193"/>
                  </a:lnTo>
                  <a:lnTo>
                    <a:pt x="465" y="95"/>
                  </a:lnTo>
                  <a:lnTo>
                    <a:pt x="469" y="70"/>
                  </a:lnTo>
                  <a:lnTo>
                    <a:pt x="479" y="47"/>
                  </a:lnTo>
                  <a:lnTo>
                    <a:pt x="494" y="27"/>
                  </a:lnTo>
                  <a:lnTo>
                    <a:pt x="513" y="12"/>
                  </a:lnTo>
                  <a:lnTo>
                    <a:pt x="535" y="2"/>
                  </a:lnTo>
                  <a:lnTo>
                    <a:pt x="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16" name="Shape 8316"/>
          <p:cNvGrpSpPr/>
          <p:nvPr/>
        </p:nvGrpSpPr>
        <p:grpSpPr>
          <a:xfrm>
            <a:off x="1484283" y="1303354"/>
            <a:ext cx="256597" cy="226239"/>
            <a:chOff x="-145" y="1651"/>
            <a:chExt cx="2054" cy="1811"/>
          </a:xfrm>
        </p:grpSpPr>
        <p:sp>
          <p:nvSpPr>
            <p:cNvPr id="8317" name="Shape 8317"/>
            <p:cNvSpPr/>
            <p:nvPr/>
          </p:nvSpPr>
          <p:spPr>
            <a:xfrm>
              <a:off x="825" y="2371"/>
              <a:ext cx="329" cy="521"/>
            </a:xfrm>
            <a:custGeom>
              <a:avLst/>
              <a:gdLst/>
              <a:ahLst/>
              <a:cxnLst/>
              <a:rect l="0" t="0" r="0" b="0"/>
              <a:pathLst>
                <a:path w="657" h="1041" extrusionOk="0">
                  <a:moveTo>
                    <a:pt x="76" y="0"/>
                  </a:moveTo>
                  <a:lnTo>
                    <a:pt x="581" y="0"/>
                  </a:lnTo>
                  <a:lnTo>
                    <a:pt x="601" y="3"/>
                  </a:lnTo>
                  <a:lnTo>
                    <a:pt x="620" y="10"/>
                  </a:lnTo>
                  <a:lnTo>
                    <a:pt x="635" y="22"/>
                  </a:lnTo>
                  <a:lnTo>
                    <a:pt x="647" y="37"/>
                  </a:lnTo>
                  <a:lnTo>
                    <a:pt x="655" y="56"/>
                  </a:lnTo>
                  <a:lnTo>
                    <a:pt x="657" y="76"/>
                  </a:lnTo>
                  <a:lnTo>
                    <a:pt x="657" y="127"/>
                  </a:lnTo>
                  <a:lnTo>
                    <a:pt x="578" y="171"/>
                  </a:lnTo>
                  <a:lnTo>
                    <a:pt x="503" y="218"/>
                  </a:lnTo>
                  <a:lnTo>
                    <a:pt x="431" y="272"/>
                  </a:lnTo>
                  <a:lnTo>
                    <a:pt x="363" y="331"/>
                  </a:lnTo>
                  <a:lnTo>
                    <a:pt x="301" y="395"/>
                  </a:lnTo>
                  <a:lnTo>
                    <a:pt x="244" y="462"/>
                  </a:lnTo>
                  <a:lnTo>
                    <a:pt x="190" y="534"/>
                  </a:lnTo>
                  <a:lnTo>
                    <a:pt x="144" y="611"/>
                  </a:lnTo>
                  <a:lnTo>
                    <a:pt x="102" y="691"/>
                  </a:lnTo>
                  <a:lnTo>
                    <a:pt x="67" y="775"/>
                  </a:lnTo>
                  <a:lnTo>
                    <a:pt x="38" y="860"/>
                  </a:lnTo>
                  <a:lnTo>
                    <a:pt x="14" y="950"/>
                  </a:lnTo>
                  <a:lnTo>
                    <a:pt x="0" y="1041"/>
                  </a:lnTo>
                  <a:lnTo>
                    <a:pt x="0" y="76"/>
                  </a:lnTo>
                  <a:lnTo>
                    <a:pt x="2" y="56"/>
                  </a:lnTo>
                  <a:lnTo>
                    <a:pt x="9" y="37"/>
                  </a:lnTo>
                  <a:lnTo>
                    <a:pt x="22" y="22"/>
                  </a:lnTo>
                  <a:lnTo>
                    <a:pt x="37" y="10"/>
                  </a:lnTo>
                  <a:lnTo>
                    <a:pt x="56" y="3"/>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8" name="Shape 8318"/>
            <p:cNvSpPr/>
            <p:nvPr/>
          </p:nvSpPr>
          <p:spPr>
            <a:xfrm>
              <a:off x="825" y="3047"/>
              <a:ext cx="246" cy="407"/>
            </a:xfrm>
            <a:custGeom>
              <a:avLst/>
              <a:gdLst/>
              <a:ahLst/>
              <a:cxnLst/>
              <a:rect l="0" t="0" r="0" b="0"/>
              <a:pathLst>
                <a:path w="490" h="814" extrusionOk="0">
                  <a:moveTo>
                    <a:pt x="0" y="0"/>
                  </a:moveTo>
                  <a:lnTo>
                    <a:pt x="14" y="91"/>
                  </a:lnTo>
                  <a:lnTo>
                    <a:pt x="37" y="178"/>
                  </a:lnTo>
                  <a:lnTo>
                    <a:pt x="66" y="264"/>
                  </a:lnTo>
                  <a:lnTo>
                    <a:pt x="99" y="346"/>
                  </a:lnTo>
                  <a:lnTo>
                    <a:pt x="140" y="425"/>
                  </a:lnTo>
                  <a:lnTo>
                    <a:pt x="186" y="501"/>
                  </a:lnTo>
                  <a:lnTo>
                    <a:pt x="237" y="572"/>
                  </a:lnTo>
                  <a:lnTo>
                    <a:pt x="294" y="640"/>
                  </a:lnTo>
                  <a:lnTo>
                    <a:pt x="355" y="702"/>
                  </a:lnTo>
                  <a:lnTo>
                    <a:pt x="421" y="761"/>
                  </a:lnTo>
                  <a:lnTo>
                    <a:pt x="490" y="814"/>
                  </a:lnTo>
                  <a:lnTo>
                    <a:pt x="76" y="814"/>
                  </a:lnTo>
                  <a:lnTo>
                    <a:pt x="56" y="812"/>
                  </a:lnTo>
                  <a:lnTo>
                    <a:pt x="37" y="804"/>
                  </a:lnTo>
                  <a:lnTo>
                    <a:pt x="22" y="793"/>
                  </a:lnTo>
                  <a:lnTo>
                    <a:pt x="9" y="777"/>
                  </a:lnTo>
                  <a:lnTo>
                    <a:pt x="2" y="758"/>
                  </a:lnTo>
                  <a:lnTo>
                    <a:pt x="0" y="73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19" name="Shape 8319"/>
            <p:cNvSpPr/>
            <p:nvPr/>
          </p:nvSpPr>
          <p:spPr>
            <a:xfrm>
              <a:off x="-145" y="1651"/>
              <a:ext cx="1685" cy="610"/>
            </a:xfrm>
            <a:custGeom>
              <a:avLst/>
              <a:gdLst/>
              <a:ahLst/>
              <a:cxnLst/>
              <a:rect l="0" t="0" r="0" b="0"/>
              <a:pathLst>
                <a:path w="3370" h="1219" extrusionOk="0">
                  <a:moveTo>
                    <a:pt x="2706" y="0"/>
                  </a:moveTo>
                  <a:lnTo>
                    <a:pt x="3248" y="0"/>
                  </a:lnTo>
                  <a:lnTo>
                    <a:pt x="3275" y="3"/>
                  </a:lnTo>
                  <a:lnTo>
                    <a:pt x="3301" y="12"/>
                  </a:lnTo>
                  <a:lnTo>
                    <a:pt x="3324" y="27"/>
                  </a:lnTo>
                  <a:lnTo>
                    <a:pt x="3342" y="46"/>
                  </a:lnTo>
                  <a:lnTo>
                    <a:pt x="3357" y="68"/>
                  </a:lnTo>
                  <a:lnTo>
                    <a:pt x="3366" y="94"/>
                  </a:lnTo>
                  <a:lnTo>
                    <a:pt x="3370" y="123"/>
                  </a:lnTo>
                  <a:lnTo>
                    <a:pt x="3370" y="663"/>
                  </a:lnTo>
                  <a:lnTo>
                    <a:pt x="3367" y="688"/>
                  </a:lnTo>
                  <a:lnTo>
                    <a:pt x="3361" y="711"/>
                  </a:lnTo>
                  <a:lnTo>
                    <a:pt x="3350" y="732"/>
                  </a:lnTo>
                  <a:lnTo>
                    <a:pt x="3334" y="751"/>
                  </a:lnTo>
                  <a:lnTo>
                    <a:pt x="3316" y="765"/>
                  </a:lnTo>
                  <a:lnTo>
                    <a:pt x="3294" y="777"/>
                  </a:lnTo>
                  <a:lnTo>
                    <a:pt x="3271" y="784"/>
                  </a:lnTo>
                  <a:lnTo>
                    <a:pt x="3248" y="787"/>
                  </a:lnTo>
                  <a:lnTo>
                    <a:pt x="3224" y="784"/>
                  </a:lnTo>
                  <a:lnTo>
                    <a:pt x="3200" y="777"/>
                  </a:lnTo>
                  <a:lnTo>
                    <a:pt x="3179" y="765"/>
                  </a:lnTo>
                  <a:lnTo>
                    <a:pt x="3160" y="751"/>
                  </a:lnTo>
                  <a:lnTo>
                    <a:pt x="3035" y="624"/>
                  </a:lnTo>
                  <a:lnTo>
                    <a:pt x="2528" y="1130"/>
                  </a:lnTo>
                  <a:lnTo>
                    <a:pt x="2496" y="1158"/>
                  </a:lnTo>
                  <a:lnTo>
                    <a:pt x="2463" y="1180"/>
                  </a:lnTo>
                  <a:lnTo>
                    <a:pt x="2428" y="1196"/>
                  </a:lnTo>
                  <a:lnTo>
                    <a:pt x="2391" y="1209"/>
                  </a:lnTo>
                  <a:lnTo>
                    <a:pt x="2352" y="1216"/>
                  </a:lnTo>
                  <a:lnTo>
                    <a:pt x="2313" y="1219"/>
                  </a:lnTo>
                  <a:lnTo>
                    <a:pt x="2276" y="1216"/>
                  </a:lnTo>
                  <a:lnTo>
                    <a:pt x="2239" y="1209"/>
                  </a:lnTo>
                  <a:lnTo>
                    <a:pt x="2201" y="1198"/>
                  </a:lnTo>
                  <a:lnTo>
                    <a:pt x="2166" y="1180"/>
                  </a:lnTo>
                  <a:lnTo>
                    <a:pt x="2133" y="1159"/>
                  </a:lnTo>
                  <a:lnTo>
                    <a:pt x="2103" y="1133"/>
                  </a:lnTo>
                  <a:lnTo>
                    <a:pt x="1587" y="629"/>
                  </a:lnTo>
                  <a:lnTo>
                    <a:pt x="991" y="863"/>
                  </a:lnTo>
                  <a:lnTo>
                    <a:pt x="957" y="874"/>
                  </a:lnTo>
                  <a:lnTo>
                    <a:pt x="919" y="880"/>
                  </a:lnTo>
                  <a:lnTo>
                    <a:pt x="882" y="883"/>
                  </a:lnTo>
                  <a:lnTo>
                    <a:pt x="204" y="883"/>
                  </a:lnTo>
                  <a:lnTo>
                    <a:pt x="167" y="880"/>
                  </a:lnTo>
                  <a:lnTo>
                    <a:pt x="133" y="870"/>
                  </a:lnTo>
                  <a:lnTo>
                    <a:pt x="101" y="855"/>
                  </a:lnTo>
                  <a:lnTo>
                    <a:pt x="72" y="835"/>
                  </a:lnTo>
                  <a:lnTo>
                    <a:pt x="48" y="810"/>
                  </a:lnTo>
                  <a:lnTo>
                    <a:pt x="27" y="782"/>
                  </a:lnTo>
                  <a:lnTo>
                    <a:pt x="12" y="751"/>
                  </a:lnTo>
                  <a:lnTo>
                    <a:pt x="3" y="716"/>
                  </a:lnTo>
                  <a:lnTo>
                    <a:pt x="0" y="678"/>
                  </a:lnTo>
                  <a:lnTo>
                    <a:pt x="3" y="642"/>
                  </a:lnTo>
                  <a:lnTo>
                    <a:pt x="12" y="607"/>
                  </a:lnTo>
                  <a:lnTo>
                    <a:pt x="27" y="576"/>
                  </a:lnTo>
                  <a:lnTo>
                    <a:pt x="48" y="548"/>
                  </a:lnTo>
                  <a:lnTo>
                    <a:pt x="72" y="523"/>
                  </a:lnTo>
                  <a:lnTo>
                    <a:pt x="101" y="503"/>
                  </a:lnTo>
                  <a:lnTo>
                    <a:pt x="133" y="488"/>
                  </a:lnTo>
                  <a:lnTo>
                    <a:pt x="167" y="478"/>
                  </a:lnTo>
                  <a:lnTo>
                    <a:pt x="204" y="474"/>
                  </a:lnTo>
                  <a:lnTo>
                    <a:pt x="862" y="474"/>
                  </a:lnTo>
                  <a:lnTo>
                    <a:pt x="1502" y="224"/>
                  </a:lnTo>
                  <a:lnTo>
                    <a:pt x="1545" y="210"/>
                  </a:lnTo>
                  <a:lnTo>
                    <a:pt x="1587" y="204"/>
                  </a:lnTo>
                  <a:lnTo>
                    <a:pt x="1631" y="203"/>
                  </a:lnTo>
                  <a:lnTo>
                    <a:pt x="1673" y="209"/>
                  </a:lnTo>
                  <a:lnTo>
                    <a:pt x="1714" y="220"/>
                  </a:lnTo>
                  <a:lnTo>
                    <a:pt x="1753" y="238"/>
                  </a:lnTo>
                  <a:lnTo>
                    <a:pt x="1790" y="260"/>
                  </a:lnTo>
                  <a:lnTo>
                    <a:pt x="1824" y="289"/>
                  </a:lnTo>
                  <a:lnTo>
                    <a:pt x="2313" y="768"/>
                  </a:lnTo>
                  <a:lnTo>
                    <a:pt x="2746" y="336"/>
                  </a:lnTo>
                  <a:lnTo>
                    <a:pt x="2618" y="209"/>
                  </a:lnTo>
                  <a:lnTo>
                    <a:pt x="2604" y="190"/>
                  </a:lnTo>
                  <a:lnTo>
                    <a:pt x="2592" y="169"/>
                  </a:lnTo>
                  <a:lnTo>
                    <a:pt x="2585" y="147"/>
                  </a:lnTo>
                  <a:lnTo>
                    <a:pt x="2582" y="123"/>
                  </a:lnTo>
                  <a:lnTo>
                    <a:pt x="2585" y="99"/>
                  </a:lnTo>
                  <a:lnTo>
                    <a:pt x="2592" y="76"/>
                  </a:lnTo>
                  <a:lnTo>
                    <a:pt x="2604" y="55"/>
                  </a:lnTo>
                  <a:lnTo>
                    <a:pt x="2618" y="36"/>
                  </a:lnTo>
                  <a:lnTo>
                    <a:pt x="2637" y="21"/>
                  </a:lnTo>
                  <a:lnTo>
                    <a:pt x="2658" y="10"/>
                  </a:lnTo>
                  <a:lnTo>
                    <a:pt x="2681" y="2"/>
                  </a:lnTo>
                  <a:lnTo>
                    <a:pt x="2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0" name="Shape 8320"/>
            <p:cNvSpPr/>
            <p:nvPr/>
          </p:nvSpPr>
          <p:spPr>
            <a:xfrm>
              <a:off x="922" y="2476"/>
              <a:ext cx="987" cy="986"/>
            </a:xfrm>
            <a:custGeom>
              <a:avLst/>
              <a:gdLst/>
              <a:ahLst/>
              <a:cxnLst/>
              <a:rect l="0" t="0" r="0" b="0"/>
              <a:pathLst>
                <a:path w="1973" h="1974" extrusionOk="0">
                  <a:moveTo>
                    <a:pt x="986" y="273"/>
                  </a:moveTo>
                  <a:lnTo>
                    <a:pt x="913" y="277"/>
                  </a:lnTo>
                  <a:lnTo>
                    <a:pt x="843" y="288"/>
                  </a:lnTo>
                  <a:lnTo>
                    <a:pt x="775" y="305"/>
                  </a:lnTo>
                  <a:lnTo>
                    <a:pt x="708" y="329"/>
                  </a:lnTo>
                  <a:lnTo>
                    <a:pt x="646" y="359"/>
                  </a:lnTo>
                  <a:lnTo>
                    <a:pt x="586" y="395"/>
                  </a:lnTo>
                  <a:lnTo>
                    <a:pt x="532" y="436"/>
                  </a:lnTo>
                  <a:lnTo>
                    <a:pt x="481" y="482"/>
                  </a:lnTo>
                  <a:lnTo>
                    <a:pt x="434" y="533"/>
                  </a:lnTo>
                  <a:lnTo>
                    <a:pt x="393" y="588"/>
                  </a:lnTo>
                  <a:lnTo>
                    <a:pt x="358" y="646"/>
                  </a:lnTo>
                  <a:lnTo>
                    <a:pt x="327" y="710"/>
                  </a:lnTo>
                  <a:lnTo>
                    <a:pt x="304" y="775"/>
                  </a:lnTo>
                  <a:lnTo>
                    <a:pt x="286" y="843"/>
                  </a:lnTo>
                  <a:lnTo>
                    <a:pt x="275" y="914"/>
                  </a:lnTo>
                  <a:lnTo>
                    <a:pt x="271" y="988"/>
                  </a:lnTo>
                  <a:lnTo>
                    <a:pt x="275" y="1060"/>
                  </a:lnTo>
                  <a:lnTo>
                    <a:pt x="286" y="1131"/>
                  </a:lnTo>
                  <a:lnTo>
                    <a:pt x="304" y="1199"/>
                  </a:lnTo>
                  <a:lnTo>
                    <a:pt x="327" y="1265"/>
                  </a:lnTo>
                  <a:lnTo>
                    <a:pt x="358" y="1328"/>
                  </a:lnTo>
                  <a:lnTo>
                    <a:pt x="393" y="1386"/>
                  </a:lnTo>
                  <a:lnTo>
                    <a:pt x="434" y="1442"/>
                  </a:lnTo>
                  <a:lnTo>
                    <a:pt x="481" y="1492"/>
                  </a:lnTo>
                  <a:lnTo>
                    <a:pt x="532" y="1538"/>
                  </a:lnTo>
                  <a:lnTo>
                    <a:pt x="586" y="1579"/>
                  </a:lnTo>
                  <a:lnTo>
                    <a:pt x="646" y="1615"/>
                  </a:lnTo>
                  <a:lnTo>
                    <a:pt x="708" y="1645"/>
                  </a:lnTo>
                  <a:lnTo>
                    <a:pt x="775" y="1670"/>
                  </a:lnTo>
                  <a:lnTo>
                    <a:pt x="843" y="1687"/>
                  </a:lnTo>
                  <a:lnTo>
                    <a:pt x="913" y="1699"/>
                  </a:lnTo>
                  <a:lnTo>
                    <a:pt x="986" y="1702"/>
                  </a:lnTo>
                  <a:lnTo>
                    <a:pt x="1060" y="1699"/>
                  </a:lnTo>
                  <a:lnTo>
                    <a:pt x="1131" y="1687"/>
                  </a:lnTo>
                  <a:lnTo>
                    <a:pt x="1199" y="1670"/>
                  </a:lnTo>
                  <a:lnTo>
                    <a:pt x="1264" y="1645"/>
                  </a:lnTo>
                  <a:lnTo>
                    <a:pt x="1326" y="1615"/>
                  </a:lnTo>
                  <a:lnTo>
                    <a:pt x="1386" y="1579"/>
                  </a:lnTo>
                  <a:lnTo>
                    <a:pt x="1441" y="1538"/>
                  </a:lnTo>
                  <a:lnTo>
                    <a:pt x="1492" y="1492"/>
                  </a:lnTo>
                  <a:lnTo>
                    <a:pt x="1538" y="1442"/>
                  </a:lnTo>
                  <a:lnTo>
                    <a:pt x="1579" y="1386"/>
                  </a:lnTo>
                  <a:lnTo>
                    <a:pt x="1615" y="1328"/>
                  </a:lnTo>
                  <a:lnTo>
                    <a:pt x="1645" y="1265"/>
                  </a:lnTo>
                  <a:lnTo>
                    <a:pt x="1669" y="1199"/>
                  </a:lnTo>
                  <a:lnTo>
                    <a:pt x="1686" y="1131"/>
                  </a:lnTo>
                  <a:lnTo>
                    <a:pt x="1698" y="1060"/>
                  </a:lnTo>
                  <a:lnTo>
                    <a:pt x="1701" y="988"/>
                  </a:lnTo>
                  <a:lnTo>
                    <a:pt x="1698" y="914"/>
                  </a:lnTo>
                  <a:lnTo>
                    <a:pt x="1686" y="843"/>
                  </a:lnTo>
                  <a:lnTo>
                    <a:pt x="1669" y="775"/>
                  </a:lnTo>
                  <a:lnTo>
                    <a:pt x="1645" y="710"/>
                  </a:lnTo>
                  <a:lnTo>
                    <a:pt x="1615" y="646"/>
                  </a:lnTo>
                  <a:lnTo>
                    <a:pt x="1579" y="588"/>
                  </a:lnTo>
                  <a:lnTo>
                    <a:pt x="1538" y="533"/>
                  </a:lnTo>
                  <a:lnTo>
                    <a:pt x="1492" y="482"/>
                  </a:lnTo>
                  <a:lnTo>
                    <a:pt x="1441" y="436"/>
                  </a:lnTo>
                  <a:lnTo>
                    <a:pt x="1386" y="395"/>
                  </a:lnTo>
                  <a:lnTo>
                    <a:pt x="1326" y="359"/>
                  </a:lnTo>
                  <a:lnTo>
                    <a:pt x="1264" y="329"/>
                  </a:lnTo>
                  <a:lnTo>
                    <a:pt x="1199" y="305"/>
                  </a:lnTo>
                  <a:lnTo>
                    <a:pt x="1131" y="288"/>
                  </a:lnTo>
                  <a:lnTo>
                    <a:pt x="1060" y="277"/>
                  </a:lnTo>
                  <a:lnTo>
                    <a:pt x="986" y="273"/>
                  </a:lnTo>
                  <a:close/>
                  <a:moveTo>
                    <a:pt x="986" y="0"/>
                  </a:moveTo>
                  <a:lnTo>
                    <a:pt x="1071" y="4"/>
                  </a:lnTo>
                  <a:lnTo>
                    <a:pt x="1155" y="15"/>
                  </a:lnTo>
                  <a:lnTo>
                    <a:pt x="1235" y="33"/>
                  </a:lnTo>
                  <a:lnTo>
                    <a:pt x="1314" y="56"/>
                  </a:lnTo>
                  <a:lnTo>
                    <a:pt x="1389" y="86"/>
                  </a:lnTo>
                  <a:lnTo>
                    <a:pt x="1461" y="122"/>
                  </a:lnTo>
                  <a:lnTo>
                    <a:pt x="1530" y="163"/>
                  </a:lnTo>
                  <a:lnTo>
                    <a:pt x="1594" y="211"/>
                  </a:lnTo>
                  <a:lnTo>
                    <a:pt x="1655" y="262"/>
                  </a:lnTo>
                  <a:lnTo>
                    <a:pt x="1711" y="319"/>
                  </a:lnTo>
                  <a:lnTo>
                    <a:pt x="1764" y="380"/>
                  </a:lnTo>
                  <a:lnTo>
                    <a:pt x="1810" y="445"/>
                  </a:lnTo>
                  <a:lnTo>
                    <a:pt x="1852" y="513"/>
                  </a:lnTo>
                  <a:lnTo>
                    <a:pt x="1888" y="585"/>
                  </a:lnTo>
                  <a:lnTo>
                    <a:pt x="1918" y="660"/>
                  </a:lnTo>
                  <a:lnTo>
                    <a:pt x="1942" y="739"/>
                  </a:lnTo>
                  <a:lnTo>
                    <a:pt x="1959" y="820"/>
                  </a:lnTo>
                  <a:lnTo>
                    <a:pt x="1971" y="902"/>
                  </a:lnTo>
                  <a:lnTo>
                    <a:pt x="1973" y="988"/>
                  </a:lnTo>
                  <a:lnTo>
                    <a:pt x="1971" y="1072"/>
                  </a:lnTo>
                  <a:lnTo>
                    <a:pt x="1959" y="1156"/>
                  </a:lnTo>
                  <a:lnTo>
                    <a:pt x="1942" y="1237"/>
                  </a:lnTo>
                  <a:lnTo>
                    <a:pt x="1918" y="1314"/>
                  </a:lnTo>
                  <a:lnTo>
                    <a:pt x="1888" y="1390"/>
                  </a:lnTo>
                  <a:lnTo>
                    <a:pt x="1852" y="1462"/>
                  </a:lnTo>
                  <a:lnTo>
                    <a:pt x="1810" y="1531"/>
                  </a:lnTo>
                  <a:lnTo>
                    <a:pt x="1764" y="1595"/>
                  </a:lnTo>
                  <a:lnTo>
                    <a:pt x="1711" y="1656"/>
                  </a:lnTo>
                  <a:lnTo>
                    <a:pt x="1655" y="1712"/>
                  </a:lnTo>
                  <a:lnTo>
                    <a:pt x="1594" y="1765"/>
                  </a:lnTo>
                  <a:lnTo>
                    <a:pt x="1530" y="1811"/>
                  </a:lnTo>
                  <a:lnTo>
                    <a:pt x="1461" y="1852"/>
                  </a:lnTo>
                  <a:lnTo>
                    <a:pt x="1389" y="1888"/>
                  </a:lnTo>
                  <a:lnTo>
                    <a:pt x="1314" y="1918"/>
                  </a:lnTo>
                  <a:lnTo>
                    <a:pt x="1235" y="1943"/>
                  </a:lnTo>
                  <a:lnTo>
                    <a:pt x="1155" y="1960"/>
                  </a:lnTo>
                  <a:lnTo>
                    <a:pt x="1071" y="1970"/>
                  </a:lnTo>
                  <a:lnTo>
                    <a:pt x="986" y="1974"/>
                  </a:lnTo>
                  <a:lnTo>
                    <a:pt x="902" y="1970"/>
                  </a:lnTo>
                  <a:lnTo>
                    <a:pt x="818" y="1960"/>
                  </a:lnTo>
                  <a:lnTo>
                    <a:pt x="737" y="1943"/>
                  </a:lnTo>
                  <a:lnTo>
                    <a:pt x="659" y="1918"/>
                  </a:lnTo>
                  <a:lnTo>
                    <a:pt x="584" y="1888"/>
                  </a:lnTo>
                  <a:lnTo>
                    <a:pt x="512" y="1852"/>
                  </a:lnTo>
                  <a:lnTo>
                    <a:pt x="443" y="1811"/>
                  </a:lnTo>
                  <a:lnTo>
                    <a:pt x="378" y="1765"/>
                  </a:lnTo>
                  <a:lnTo>
                    <a:pt x="317" y="1712"/>
                  </a:lnTo>
                  <a:lnTo>
                    <a:pt x="261" y="1656"/>
                  </a:lnTo>
                  <a:lnTo>
                    <a:pt x="209" y="1595"/>
                  </a:lnTo>
                  <a:lnTo>
                    <a:pt x="163" y="1531"/>
                  </a:lnTo>
                  <a:lnTo>
                    <a:pt x="120" y="1462"/>
                  </a:lnTo>
                  <a:lnTo>
                    <a:pt x="86" y="1390"/>
                  </a:lnTo>
                  <a:lnTo>
                    <a:pt x="54" y="1314"/>
                  </a:lnTo>
                  <a:lnTo>
                    <a:pt x="31" y="1237"/>
                  </a:lnTo>
                  <a:lnTo>
                    <a:pt x="13" y="1156"/>
                  </a:lnTo>
                  <a:lnTo>
                    <a:pt x="3" y="1072"/>
                  </a:lnTo>
                  <a:lnTo>
                    <a:pt x="0" y="988"/>
                  </a:lnTo>
                  <a:lnTo>
                    <a:pt x="3" y="902"/>
                  </a:lnTo>
                  <a:lnTo>
                    <a:pt x="13" y="820"/>
                  </a:lnTo>
                  <a:lnTo>
                    <a:pt x="31" y="739"/>
                  </a:lnTo>
                  <a:lnTo>
                    <a:pt x="54" y="660"/>
                  </a:lnTo>
                  <a:lnTo>
                    <a:pt x="86" y="585"/>
                  </a:lnTo>
                  <a:lnTo>
                    <a:pt x="120" y="513"/>
                  </a:lnTo>
                  <a:lnTo>
                    <a:pt x="163" y="445"/>
                  </a:lnTo>
                  <a:lnTo>
                    <a:pt x="209" y="380"/>
                  </a:lnTo>
                  <a:lnTo>
                    <a:pt x="261" y="319"/>
                  </a:lnTo>
                  <a:lnTo>
                    <a:pt x="317" y="262"/>
                  </a:lnTo>
                  <a:lnTo>
                    <a:pt x="378" y="211"/>
                  </a:lnTo>
                  <a:lnTo>
                    <a:pt x="443" y="163"/>
                  </a:lnTo>
                  <a:lnTo>
                    <a:pt x="512" y="122"/>
                  </a:lnTo>
                  <a:lnTo>
                    <a:pt x="584" y="86"/>
                  </a:lnTo>
                  <a:lnTo>
                    <a:pt x="659" y="56"/>
                  </a:lnTo>
                  <a:lnTo>
                    <a:pt x="737" y="33"/>
                  </a:lnTo>
                  <a:lnTo>
                    <a:pt x="818" y="15"/>
                  </a:lnTo>
                  <a:lnTo>
                    <a:pt x="902" y="4"/>
                  </a:lnTo>
                  <a:lnTo>
                    <a:pt x="9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1" name="Shape 8321"/>
            <p:cNvSpPr/>
            <p:nvPr/>
          </p:nvSpPr>
          <p:spPr>
            <a:xfrm>
              <a:off x="1300" y="2699"/>
              <a:ext cx="230" cy="394"/>
            </a:xfrm>
            <a:custGeom>
              <a:avLst/>
              <a:gdLst/>
              <a:ahLst/>
              <a:cxnLst/>
              <a:rect l="0" t="0" r="0" b="0"/>
              <a:pathLst>
                <a:path w="461" h="788" extrusionOk="0">
                  <a:moveTo>
                    <a:pt x="220" y="0"/>
                  </a:moveTo>
                  <a:lnTo>
                    <a:pt x="240" y="0"/>
                  </a:lnTo>
                  <a:lnTo>
                    <a:pt x="279" y="3"/>
                  </a:lnTo>
                  <a:lnTo>
                    <a:pt x="315" y="13"/>
                  </a:lnTo>
                  <a:lnTo>
                    <a:pt x="350" y="29"/>
                  </a:lnTo>
                  <a:lnTo>
                    <a:pt x="382" y="51"/>
                  </a:lnTo>
                  <a:lnTo>
                    <a:pt x="410" y="79"/>
                  </a:lnTo>
                  <a:lnTo>
                    <a:pt x="432" y="110"/>
                  </a:lnTo>
                  <a:lnTo>
                    <a:pt x="448" y="145"/>
                  </a:lnTo>
                  <a:lnTo>
                    <a:pt x="458" y="182"/>
                  </a:lnTo>
                  <a:lnTo>
                    <a:pt x="461" y="221"/>
                  </a:lnTo>
                  <a:lnTo>
                    <a:pt x="458" y="259"/>
                  </a:lnTo>
                  <a:lnTo>
                    <a:pt x="374" y="745"/>
                  </a:lnTo>
                  <a:lnTo>
                    <a:pt x="367" y="762"/>
                  </a:lnTo>
                  <a:lnTo>
                    <a:pt x="356" y="776"/>
                  </a:lnTo>
                  <a:lnTo>
                    <a:pt x="340" y="785"/>
                  </a:lnTo>
                  <a:lnTo>
                    <a:pt x="323" y="788"/>
                  </a:lnTo>
                  <a:lnTo>
                    <a:pt x="138" y="788"/>
                  </a:lnTo>
                  <a:lnTo>
                    <a:pt x="121" y="785"/>
                  </a:lnTo>
                  <a:lnTo>
                    <a:pt x="104" y="776"/>
                  </a:lnTo>
                  <a:lnTo>
                    <a:pt x="93" y="762"/>
                  </a:lnTo>
                  <a:lnTo>
                    <a:pt x="87" y="745"/>
                  </a:lnTo>
                  <a:lnTo>
                    <a:pt x="2" y="259"/>
                  </a:lnTo>
                  <a:lnTo>
                    <a:pt x="0" y="221"/>
                  </a:lnTo>
                  <a:lnTo>
                    <a:pt x="4" y="182"/>
                  </a:lnTo>
                  <a:lnTo>
                    <a:pt x="14" y="145"/>
                  </a:lnTo>
                  <a:lnTo>
                    <a:pt x="30" y="110"/>
                  </a:lnTo>
                  <a:lnTo>
                    <a:pt x="52" y="79"/>
                  </a:lnTo>
                  <a:lnTo>
                    <a:pt x="80" y="51"/>
                  </a:lnTo>
                  <a:lnTo>
                    <a:pt x="111" y="29"/>
                  </a:lnTo>
                  <a:lnTo>
                    <a:pt x="146" y="13"/>
                  </a:lnTo>
                  <a:lnTo>
                    <a:pt x="182" y="3"/>
                  </a:lnTo>
                  <a:lnTo>
                    <a:pt x="2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2" name="Shape 8322"/>
            <p:cNvSpPr/>
            <p:nvPr/>
          </p:nvSpPr>
          <p:spPr>
            <a:xfrm>
              <a:off x="1336" y="3124"/>
              <a:ext cx="159" cy="159"/>
            </a:xfrm>
            <a:custGeom>
              <a:avLst/>
              <a:gdLst/>
              <a:ahLst/>
              <a:cxnLst/>
              <a:rect l="0" t="0" r="0" b="0"/>
              <a:pathLst>
                <a:path w="318" h="317" extrusionOk="0">
                  <a:moveTo>
                    <a:pt x="158" y="0"/>
                  </a:moveTo>
                  <a:lnTo>
                    <a:pt x="191" y="2"/>
                  </a:lnTo>
                  <a:lnTo>
                    <a:pt x="221" y="12"/>
                  </a:lnTo>
                  <a:lnTo>
                    <a:pt x="247" y="27"/>
                  </a:lnTo>
                  <a:lnTo>
                    <a:pt x="270" y="46"/>
                  </a:lnTo>
                  <a:lnTo>
                    <a:pt x="290" y="69"/>
                  </a:lnTo>
                  <a:lnTo>
                    <a:pt x="305" y="97"/>
                  </a:lnTo>
                  <a:lnTo>
                    <a:pt x="314" y="127"/>
                  </a:lnTo>
                  <a:lnTo>
                    <a:pt x="318" y="158"/>
                  </a:lnTo>
                  <a:lnTo>
                    <a:pt x="314" y="190"/>
                  </a:lnTo>
                  <a:lnTo>
                    <a:pt x="305" y="220"/>
                  </a:lnTo>
                  <a:lnTo>
                    <a:pt x="290" y="247"/>
                  </a:lnTo>
                  <a:lnTo>
                    <a:pt x="270" y="271"/>
                  </a:lnTo>
                  <a:lnTo>
                    <a:pt x="247" y="290"/>
                  </a:lnTo>
                  <a:lnTo>
                    <a:pt x="221" y="305"/>
                  </a:lnTo>
                  <a:lnTo>
                    <a:pt x="191" y="313"/>
                  </a:lnTo>
                  <a:lnTo>
                    <a:pt x="158" y="317"/>
                  </a:lnTo>
                  <a:lnTo>
                    <a:pt x="126" y="313"/>
                  </a:lnTo>
                  <a:lnTo>
                    <a:pt x="96" y="305"/>
                  </a:lnTo>
                  <a:lnTo>
                    <a:pt x="70" y="290"/>
                  </a:lnTo>
                  <a:lnTo>
                    <a:pt x="46" y="271"/>
                  </a:lnTo>
                  <a:lnTo>
                    <a:pt x="26" y="247"/>
                  </a:lnTo>
                  <a:lnTo>
                    <a:pt x="13" y="220"/>
                  </a:lnTo>
                  <a:lnTo>
                    <a:pt x="3" y="190"/>
                  </a:lnTo>
                  <a:lnTo>
                    <a:pt x="0" y="158"/>
                  </a:lnTo>
                  <a:lnTo>
                    <a:pt x="3" y="127"/>
                  </a:lnTo>
                  <a:lnTo>
                    <a:pt x="13" y="97"/>
                  </a:lnTo>
                  <a:lnTo>
                    <a:pt x="26" y="69"/>
                  </a:lnTo>
                  <a:lnTo>
                    <a:pt x="46" y="46"/>
                  </a:lnTo>
                  <a:lnTo>
                    <a:pt x="70" y="27"/>
                  </a:lnTo>
                  <a:lnTo>
                    <a:pt x="96" y="12"/>
                  </a:lnTo>
                  <a:lnTo>
                    <a:pt x="126" y="2"/>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3" name="Shape 8323"/>
            <p:cNvSpPr/>
            <p:nvPr/>
          </p:nvSpPr>
          <p:spPr>
            <a:xfrm>
              <a:off x="-128" y="2371"/>
              <a:ext cx="329" cy="1083"/>
            </a:xfrm>
            <a:custGeom>
              <a:avLst/>
              <a:gdLst/>
              <a:ahLst/>
              <a:cxnLst/>
              <a:rect l="0" t="0" r="0" b="0"/>
              <a:pathLst>
                <a:path w="658" h="2165" extrusionOk="0">
                  <a:moveTo>
                    <a:pt x="76" y="0"/>
                  </a:moveTo>
                  <a:lnTo>
                    <a:pt x="581" y="0"/>
                  </a:lnTo>
                  <a:lnTo>
                    <a:pt x="602" y="3"/>
                  </a:lnTo>
                  <a:lnTo>
                    <a:pt x="620" y="10"/>
                  </a:lnTo>
                  <a:lnTo>
                    <a:pt x="636" y="22"/>
                  </a:lnTo>
                  <a:lnTo>
                    <a:pt x="647" y="37"/>
                  </a:lnTo>
                  <a:lnTo>
                    <a:pt x="656" y="56"/>
                  </a:lnTo>
                  <a:lnTo>
                    <a:pt x="658" y="76"/>
                  </a:lnTo>
                  <a:lnTo>
                    <a:pt x="658" y="2089"/>
                  </a:lnTo>
                  <a:lnTo>
                    <a:pt x="656" y="2109"/>
                  </a:lnTo>
                  <a:lnTo>
                    <a:pt x="647" y="2128"/>
                  </a:lnTo>
                  <a:lnTo>
                    <a:pt x="636" y="2143"/>
                  </a:lnTo>
                  <a:lnTo>
                    <a:pt x="620" y="2155"/>
                  </a:lnTo>
                  <a:lnTo>
                    <a:pt x="602" y="2163"/>
                  </a:lnTo>
                  <a:lnTo>
                    <a:pt x="582" y="2165"/>
                  </a:lnTo>
                  <a:lnTo>
                    <a:pt x="76" y="2165"/>
                  </a:lnTo>
                  <a:lnTo>
                    <a:pt x="56" y="2163"/>
                  </a:lnTo>
                  <a:lnTo>
                    <a:pt x="38" y="2155"/>
                  </a:lnTo>
                  <a:lnTo>
                    <a:pt x="22" y="2143"/>
                  </a:lnTo>
                  <a:lnTo>
                    <a:pt x="10" y="2128"/>
                  </a:lnTo>
                  <a:lnTo>
                    <a:pt x="3" y="2109"/>
                  </a:lnTo>
                  <a:lnTo>
                    <a:pt x="0" y="2089"/>
                  </a:lnTo>
                  <a:lnTo>
                    <a:pt x="0" y="76"/>
                  </a:lnTo>
                  <a:lnTo>
                    <a:pt x="3" y="56"/>
                  </a:lnTo>
                  <a:lnTo>
                    <a:pt x="10" y="37"/>
                  </a:lnTo>
                  <a:lnTo>
                    <a:pt x="22" y="22"/>
                  </a:lnTo>
                  <a:lnTo>
                    <a:pt x="38" y="10"/>
                  </a:lnTo>
                  <a:lnTo>
                    <a:pt x="56" y="3"/>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4" name="Shape 8324"/>
            <p:cNvSpPr/>
            <p:nvPr/>
          </p:nvSpPr>
          <p:spPr>
            <a:xfrm>
              <a:off x="349" y="2218"/>
              <a:ext cx="329" cy="1236"/>
            </a:xfrm>
            <a:custGeom>
              <a:avLst/>
              <a:gdLst/>
              <a:ahLst/>
              <a:cxnLst/>
              <a:rect l="0" t="0" r="0" b="0"/>
              <a:pathLst>
                <a:path w="658" h="2471" extrusionOk="0">
                  <a:moveTo>
                    <a:pt x="76" y="0"/>
                  </a:moveTo>
                  <a:lnTo>
                    <a:pt x="582" y="0"/>
                  </a:lnTo>
                  <a:lnTo>
                    <a:pt x="602" y="2"/>
                  </a:lnTo>
                  <a:lnTo>
                    <a:pt x="621" y="10"/>
                  </a:lnTo>
                  <a:lnTo>
                    <a:pt x="636" y="22"/>
                  </a:lnTo>
                  <a:lnTo>
                    <a:pt x="648" y="37"/>
                  </a:lnTo>
                  <a:lnTo>
                    <a:pt x="656" y="56"/>
                  </a:lnTo>
                  <a:lnTo>
                    <a:pt x="658" y="76"/>
                  </a:lnTo>
                  <a:lnTo>
                    <a:pt x="658" y="2395"/>
                  </a:lnTo>
                  <a:lnTo>
                    <a:pt x="656" y="2415"/>
                  </a:lnTo>
                  <a:lnTo>
                    <a:pt x="648" y="2434"/>
                  </a:lnTo>
                  <a:lnTo>
                    <a:pt x="636" y="2449"/>
                  </a:lnTo>
                  <a:lnTo>
                    <a:pt x="621" y="2461"/>
                  </a:lnTo>
                  <a:lnTo>
                    <a:pt x="602" y="2469"/>
                  </a:lnTo>
                  <a:lnTo>
                    <a:pt x="582" y="2471"/>
                  </a:lnTo>
                  <a:lnTo>
                    <a:pt x="76" y="2471"/>
                  </a:lnTo>
                  <a:lnTo>
                    <a:pt x="57" y="2469"/>
                  </a:lnTo>
                  <a:lnTo>
                    <a:pt x="38" y="2461"/>
                  </a:lnTo>
                  <a:lnTo>
                    <a:pt x="23" y="2449"/>
                  </a:lnTo>
                  <a:lnTo>
                    <a:pt x="10" y="2434"/>
                  </a:lnTo>
                  <a:lnTo>
                    <a:pt x="3" y="2415"/>
                  </a:lnTo>
                  <a:lnTo>
                    <a:pt x="0" y="2395"/>
                  </a:lnTo>
                  <a:lnTo>
                    <a:pt x="0" y="76"/>
                  </a:lnTo>
                  <a:lnTo>
                    <a:pt x="3" y="56"/>
                  </a:lnTo>
                  <a:lnTo>
                    <a:pt x="10" y="37"/>
                  </a:lnTo>
                  <a:lnTo>
                    <a:pt x="23" y="22"/>
                  </a:lnTo>
                  <a:lnTo>
                    <a:pt x="38" y="10"/>
                  </a:lnTo>
                  <a:lnTo>
                    <a:pt x="57"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25" name="Shape 8325"/>
          <p:cNvGrpSpPr/>
          <p:nvPr/>
        </p:nvGrpSpPr>
        <p:grpSpPr>
          <a:xfrm>
            <a:off x="416300" y="1298636"/>
            <a:ext cx="248501" cy="235676"/>
            <a:chOff x="544" y="2135"/>
            <a:chExt cx="2054" cy="1948"/>
          </a:xfrm>
        </p:grpSpPr>
        <p:sp>
          <p:nvSpPr>
            <p:cNvPr id="8326" name="Shape 8326"/>
            <p:cNvSpPr/>
            <p:nvPr/>
          </p:nvSpPr>
          <p:spPr>
            <a:xfrm>
              <a:off x="544" y="2470"/>
              <a:ext cx="1864" cy="1613"/>
            </a:xfrm>
            <a:custGeom>
              <a:avLst/>
              <a:gdLst/>
              <a:ahLst/>
              <a:cxnLst/>
              <a:rect l="0" t="0" r="0" b="0"/>
              <a:pathLst>
                <a:path w="3727" h="3227" extrusionOk="0">
                  <a:moveTo>
                    <a:pt x="1375" y="2817"/>
                  </a:moveTo>
                  <a:lnTo>
                    <a:pt x="1340" y="2819"/>
                  </a:lnTo>
                  <a:lnTo>
                    <a:pt x="1307" y="2829"/>
                  </a:lnTo>
                  <a:lnTo>
                    <a:pt x="1277" y="2843"/>
                  </a:lnTo>
                  <a:lnTo>
                    <a:pt x="1251" y="2861"/>
                  </a:lnTo>
                  <a:lnTo>
                    <a:pt x="1227" y="2885"/>
                  </a:lnTo>
                  <a:lnTo>
                    <a:pt x="1208" y="2913"/>
                  </a:lnTo>
                  <a:lnTo>
                    <a:pt x="1193" y="2943"/>
                  </a:lnTo>
                  <a:lnTo>
                    <a:pt x="1185" y="2975"/>
                  </a:lnTo>
                  <a:lnTo>
                    <a:pt x="1181" y="3010"/>
                  </a:lnTo>
                  <a:lnTo>
                    <a:pt x="1181" y="3021"/>
                  </a:lnTo>
                  <a:lnTo>
                    <a:pt x="2545" y="3021"/>
                  </a:lnTo>
                  <a:lnTo>
                    <a:pt x="2545" y="3010"/>
                  </a:lnTo>
                  <a:lnTo>
                    <a:pt x="2542" y="2975"/>
                  </a:lnTo>
                  <a:lnTo>
                    <a:pt x="2534" y="2943"/>
                  </a:lnTo>
                  <a:lnTo>
                    <a:pt x="2519" y="2913"/>
                  </a:lnTo>
                  <a:lnTo>
                    <a:pt x="2500" y="2885"/>
                  </a:lnTo>
                  <a:lnTo>
                    <a:pt x="2476" y="2861"/>
                  </a:lnTo>
                  <a:lnTo>
                    <a:pt x="2450" y="2843"/>
                  </a:lnTo>
                  <a:lnTo>
                    <a:pt x="2419" y="2829"/>
                  </a:lnTo>
                  <a:lnTo>
                    <a:pt x="2387" y="2819"/>
                  </a:lnTo>
                  <a:lnTo>
                    <a:pt x="2352" y="2817"/>
                  </a:lnTo>
                  <a:lnTo>
                    <a:pt x="1375" y="2817"/>
                  </a:lnTo>
                  <a:close/>
                  <a:moveTo>
                    <a:pt x="320" y="0"/>
                  </a:moveTo>
                  <a:lnTo>
                    <a:pt x="1931" y="0"/>
                  </a:lnTo>
                  <a:lnTo>
                    <a:pt x="1931" y="275"/>
                  </a:lnTo>
                  <a:lnTo>
                    <a:pt x="320" y="275"/>
                  </a:lnTo>
                  <a:lnTo>
                    <a:pt x="302" y="278"/>
                  </a:lnTo>
                  <a:lnTo>
                    <a:pt x="288" y="288"/>
                  </a:lnTo>
                  <a:lnTo>
                    <a:pt x="278" y="303"/>
                  </a:lnTo>
                  <a:lnTo>
                    <a:pt x="275" y="321"/>
                  </a:lnTo>
                  <a:lnTo>
                    <a:pt x="275" y="2126"/>
                  </a:lnTo>
                  <a:lnTo>
                    <a:pt x="278" y="2143"/>
                  </a:lnTo>
                  <a:lnTo>
                    <a:pt x="288" y="2157"/>
                  </a:lnTo>
                  <a:lnTo>
                    <a:pt x="302" y="2167"/>
                  </a:lnTo>
                  <a:lnTo>
                    <a:pt x="320" y="2171"/>
                  </a:lnTo>
                  <a:lnTo>
                    <a:pt x="3407" y="2171"/>
                  </a:lnTo>
                  <a:lnTo>
                    <a:pt x="3425" y="2167"/>
                  </a:lnTo>
                  <a:lnTo>
                    <a:pt x="3439" y="2157"/>
                  </a:lnTo>
                  <a:lnTo>
                    <a:pt x="3448" y="2143"/>
                  </a:lnTo>
                  <a:lnTo>
                    <a:pt x="3452" y="2126"/>
                  </a:lnTo>
                  <a:lnTo>
                    <a:pt x="3452" y="1318"/>
                  </a:lnTo>
                  <a:lnTo>
                    <a:pt x="3727" y="1318"/>
                  </a:lnTo>
                  <a:lnTo>
                    <a:pt x="3727" y="2126"/>
                  </a:lnTo>
                  <a:lnTo>
                    <a:pt x="3724" y="2173"/>
                  </a:lnTo>
                  <a:lnTo>
                    <a:pt x="3714" y="2218"/>
                  </a:lnTo>
                  <a:lnTo>
                    <a:pt x="3697" y="2261"/>
                  </a:lnTo>
                  <a:lnTo>
                    <a:pt x="3675" y="2299"/>
                  </a:lnTo>
                  <a:lnTo>
                    <a:pt x="3649" y="2335"/>
                  </a:lnTo>
                  <a:lnTo>
                    <a:pt x="3616" y="2367"/>
                  </a:lnTo>
                  <a:lnTo>
                    <a:pt x="3582" y="2394"/>
                  </a:lnTo>
                  <a:lnTo>
                    <a:pt x="3542" y="2416"/>
                  </a:lnTo>
                  <a:lnTo>
                    <a:pt x="3499" y="2433"/>
                  </a:lnTo>
                  <a:lnTo>
                    <a:pt x="3454" y="2443"/>
                  </a:lnTo>
                  <a:lnTo>
                    <a:pt x="3407" y="2445"/>
                  </a:lnTo>
                  <a:lnTo>
                    <a:pt x="2394" y="2445"/>
                  </a:lnTo>
                  <a:lnTo>
                    <a:pt x="2394" y="2615"/>
                  </a:lnTo>
                  <a:lnTo>
                    <a:pt x="2448" y="2623"/>
                  </a:lnTo>
                  <a:lnTo>
                    <a:pt x="2498" y="2640"/>
                  </a:lnTo>
                  <a:lnTo>
                    <a:pt x="2546" y="2662"/>
                  </a:lnTo>
                  <a:lnTo>
                    <a:pt x="2590" y="2691"/>
                  </a:lnTo>
                  <a:lnTo>
                    <a:pt x="2630" y="2724"/>
                  </a:lnTo>
                  <a:lnTo>
                    <a:pt x="2665" y="2763"/>
                  </a:lnTo>
                  <a:lnTo>
                    <a:pt x="2694" y="2805"/>
                  </a:lnTo>
                  <a:lnTo>
                    <a:pt x="2718" y="2852"/>
                  </a:lnTo>
                  <a:lnTo>
                    <a:pt x="2737" y="2901"/>
                  </a:lnTo>
                  <a:lnTo>
                    <a:pt x="2748" y="2955"/>
                  </a:lnTo>
                  <a:lnTo>
                    <a:pt x="2752" y="3010"/>
                  </a:lnTo>
                  <a:lnTo>
                    <a:pt x="2752" y="3125"/>
                  </a:lnTo>
                  <a:lnTo>
                    <a:pt x="2748" y="3152"/>
                  </a:lnTo>
                  <a:lnTo>
                    <a:pt x="2737" y="3177"/>
                  </a:lnTo>
                  <a:lnTo>
                    <a:pt x="2722" y="3197"/>
                  </a:lnTo>
                  <a:lnTo>
                    <a:pt x="2701" y="3213"/>
                  </a:lnTo>
                  <a:lnTo>
                    <a:pt x="2676" y="3224"/>
                  </a:lnTo>
                  <a:lnTo>
                    <a:pt x="2648" y="3227"/>
                  </a:lnTo>
                  <a:lnTo>
                    <a:pt x="1079" y="3227"/>
                  </a:lnTo>
                  <a:lnTo>
                    <a:pt x="1051" y="3224"/>
                  </a:lnTo>
                  <a:lnTo>
                    <a:pt x="1026" y="3213"/>
                  </a:lnTo>
                  <a:lnTo>
                    <a:pt x="1005" y="3197"/>
                  </a:lnTo>
                  <a:lnTo>
                    <a:pt x="989" y="3177"/>
                  </a:lnTo>
                  <a:lnTo>
                    <a:pt x="979" y="3152"/>
                  </a:lnTo>
                  <a:lnTo>
                    <a:pt x="975" y="3125"/>
                  </a:lnTo>
                  <a:lnTo>
                    <a:pt x="975" y="3010"/>
                  </a:lnTo>
                  <a:lnTo>
                    <a:pt x="979" y="2955"/>
                  </a:lnTo>
                  <a:lnTo>
                    <a:pt x="990" y="2901"/>
                  </a:lnTo>
                  <a:lnTo>
                    <a:pt x="1008" y="2852"/>
                  </a:lnTo>
                  <a:lnTo>
                    <a:pt x="1033" y="2805"/>
                  </a:lnTo>
                  <a:lnTo>
                    <a:pt x="1062" y="2763"/>
                  </a:lnTo>
                  <a:lnTo>
                    <a:pt x="1097" y="2724"/>
                  </a:lnTo>
                  <a:lnTo>
                    <a:pt x="1137" y="2691"/>
                  </a:lnTo>
                  <a:lnTo>
                    <a:pt x="1181" y="2662"/>
                  </a:lnTo>
                  <a:lnTo>
                    <a:pt x="1228" y="2640"/>
                  </a:lnTo>
                  <a:lnTo>
                    <a:pt x="1279" y="2623"/>
                  </a:lnTo>
                  <a:lnTo>
                    <a:pt x="1333" y="2615"/>
                  </a:lnTo>
                  <a:lnTo>
                    <a:pt x="1333" y="2445"/>
                  </a:lnTo>
                  <a:lnTo>
                    <a:pt x="320" y="2445"/>
                  </a:lnTo>
                  <a:lnTo>
                    <a:pt x="273" y="2443"/>
                  </a:lnTo>
                  <a:lnTo>
                    <a:pt x="228" y="2433"/>
                  </a:lnTo>
                  <a:lnTo>
                    <a:pt x="185" y="2416"/>
                  </a:lnTo>
                  <a:lnTo>
                    <a:pt x="146" y="2394"/>
                  </a:lnTo>
                  <a:lnTo>
                    <a:pt x="109" y="2367"/>
                  </a:lnTo>
                  <a:lnTo>
                    <a:pt x="78" y="2335"/>
                  </a:lnTo>
                  <a:lnTo>
                    <a:pt x="51" y="2299"/>
                  </a:lnTo>
                  <a:lnTo>
                    <a:pt x="30" y="2261"/>
                  </a:lnTo>
                  <a:lnTo>
                    <a:pt x="13" y="2218"/>
                  </a:lnTo>
                  <a:lnTo>
                    <a:pt x="3" y="2173"/>
                  </a:lnTo>
                  <a:lnTo>
                    <a:pt x="0" y="2126"/>
                  </a:lnTo>
                  <a:lnTo>
                    <a:pt x="0" y="321"/>
                  </a:lnTo>
                  <a:lnTo>
                    <a:pt x="3" y="273"/>
                  </a:lnTo>
                  <a:lnTo>
                    <a:pt x="13" y="228"/>
                  </a:lnTo>
                  <a:lnTo>
                    <a:pt x="30" y="185"/>
                  </a:lnTo>
                  <a:lnTo>
                    <a:pt x="51" y="146"/>
                  </a:lnTo>
                  <a:lnTo>
                    <a:pt x="78" y="110"/>
                  </a:lnTo>
                  <a:lnTo>
                    <a:pt x="109" y="79"/>
                  </a:lnTo>
                  <a:lnTo>
                    <a:pt x="146" y="51"/>
                  </a:lnTo>
                  <a:lnTo>
                    <a:pt x="185" y="30"/>
                  </a:lnTo>
                  <a:lnTo>
                    <a:pt x="228" y="14"/>
                  </a:lnTo>
                  <a:lnTo>
                    <a:pt x="273" y="4"/>
                  </a:lnTo>
                  <a:lnTo>
                    <a:pt x="3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7" name="Shape 8327"/>
            <p:cNvSpPr/>
            <p:nvPr/>
          </p:nvSpPr>
          <p:spPr>
            <a:xfrm>
              <a:off x="1741" y="2135"/>
              <a:ext cx="857" cy="321"/>
            </a:xfrm>
            <a:custGeom>
              <a:avLst/>
              <a:gdLst/>
              <a:ahLst/>
              <a:cxnLst/>
              <a:rect l="0" t="0" r="0" b="0"/>
              <a:pathLst>
                <a:path w="1713" h="642" extrusionOk="0">
                  <a:moveTo>
                    <a:pt x="125" y="0"/>
                  </a:moveTo>
                  <a:lnTo>
                    <a:pt x="1612" y="0"/>
                  </a:lnTo>
                  <a:lnTo>
                    <a:pt x="1635" y="2"/>
                  </a:lnTo>
                  <a:lnTo>
                    <a:pt x="1656" y="8"/>
                  </a:lnTo>
                  <a:lnTo>
                    <a:pt x="1674" y="21"/>
                  </a:lnTo>
                  <a:lnTo>
                    <a:pt x="1689" y="36"/>
                  </a:lnTo>
                  <a:lnTo>
                    <a:pt x="1702" y="55"/>
                  </a:lnTo>
                  <a:lnTo>
                    <a:pt x="1709" y="76"/>
                  </a:lnTo>
                  <a:lnTo>
                    <a:pt x="1713" y="97"/>
                  </a:lnTo>
                  <a:lnTo>
                    <a:pt x="1711" y="119"/>
                  </a:lnTo>
                  <a:lnTo>
                    <a:pt x="1610" y="642"/>
                  </a:lnTo>
                  <a:lnTo>
                    <a:pt x="1582" y="608"/>
                  </a:lnTo>
                  <a:lnTo>
                    <a:pt x="1551" y="579"/>
                  </a:lnTo>
                  <a:lnTo>
                    <a:pt x="1516" y="555"/>
                  </a:lnTo>
                  <a:lnTo>
                    <a:pt x="1479" y="533"/>
                  </a:lnTo>
                  <a:lnTo>
                    <a:pt x="1438" y="518"/>
                  </a:lnTo>
                  <a:lnTo>
                    <a:pt x="1395" y="510"/>
                  </a:lnTo>
                  <a:lnTo>
                    <a:pt x="1349" y="506"/>
                  </a:lnTo>
                  <a:lnTo>
                    <a:pt x="648" y="506"/>
                  </a:lnTo>
                  <a:lnTo>
                    <a:pt x="637" y="462"/>
                  </a:lnTo>
                  <a:lnTo>
                    <a:pt x="620" y="420"/>
                  </a:lnTo>
                  <a:lnTo>
                    <a:pt x="599" y="381"/>
                  </a:lnTo>
                  <a:lnTo>
                    <a:pt x="572" y="346"/>
                  </a:lnTo>
                  <a:lnTo>
                    <a:pt x="541" y="315"/>
                  </a:lnTo>
                  <a:lnTo>
                    <a:pt x="505" y="289"/>
                  </a:lnTo>
                  <a:lnTo>
                    <a:pt x="466" y="267"/>
                  </a:lnTo>
                  <a:lnTo>
                    <a:pt x="424" y="252"/>
                  </a:lnTo>
                  <a:lnTo>
                    <a:pt x="379" y="242"/>
                  </a:lnTo>
                  <a:lnTo>
                    <a:pt x="333" y="238"/>
                  </a:lnTo>
                  <a:lnTo>
                    <a:pt x="0" y="238"/>
                  </a:lnTo>
                  <a:lnTo>
                    <a:pt x="26" y="83"/>
                  </a:lnTo>
                  <a:lnTo>
                    <a:pt x="32" y="60"/>
                  </a:lnTo>
                  <a:lnTo>
                    <a:pt x="45" y="40"/>
                  </a:lnTo>
                  <a:lnTo>
                    <a:pt x="60" y="23"/>
                  </a:lnTo>
                  <a:lnTo>
                    <a:pt x="80" y="11"/>
                  </a:lnTo>
                  <a:lnTo>
                    <a:pt x="101" y="2"/>
                  </a:lnTo>
                  <a:lnTo>
                    <a:pt x="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28" name="Shape 8328"/>
            <p:cNvSpPr/>
            <p:nvPr/>
          </p:nvSpPr>
          <p:spPr>
            <a:xfrm>
              <a:off x="1613" y="2357"/>
              <a:ext cx="859" cy="669"/>
            </a:xfrm>
            <a:custGeom>
              <a:avLst/>
              <a:gdLst/>
              <a:ahLst/>
              <a:cxnLst/>
              <a:rect l="0" t="0" r="0" b="0"/>
              <a:pathLst>
                <a:path w="1720" h="1337" extrusionOk="0">
                  <a:moveTo>
                    <a:pt x="114" y="0"/>
                  </a:moveTo>
                  <a:lnTo>
                    <a:pt x="590" y="0"/>
                  </a:lnTo>
                  <a:lnTo>
                    <a:pt x="616" y="3"/>
                  </a:lnTo>
                  <a:lnTo>
                    <a:pt x="639" y="11"/>
                  </a:lnTo>
                  <a:lnTo>
                    <a:pt x="661" y="25"/>
                  </a:lnTo>
                  <a:lnTo>
                    <a:pt x="678" y="42"/>
                  </a:lnTo>
                  <a:lnTo>
                    <a:pt x="691" y="63"/>
                  </a:lnTo>
                  <a:lnTo>
                    <a:pt x="699" y="87"/>
                  </a:lnTo>
                  <a:lnTo>
                    <a:pt x="702" y="113"/>
                  </a:lnTo>
                  <a:lnTo>
                    <a:pt x="702" y="253"/>
                  </a:lnTo>
                  <a:lnTo>
                    <a:pt x="703" y="258"/>
                  </a:lnTo>
                  <a:lnTo>
                    <a:pt x="705" y="263"/>
                  </a:lnTo>
                  <a:lnTo>
                    <a:pt x="709" y="265"/>
                  </a:lnTo>
                  <a:lnTo>
                    <a:pt x="713" y="268"/>
                  </a:lnTo>
                  <a:lnTo>
                    <a:pt x="718" y="269"/>
                  </a:lnTo>
                  <a:lnTo>
                    <a:pt x="1606" y="269"/>
                  </a:lnTo>
                  <a:lnTo>
                    <a:pt x="1632" y="271"/>
                  </a:lnTo>
                  <a:lnTo>
                    <a:pt x="1656" y="280"/>
                  </a:lnTo>
                  <a:lnTo>
                    <a:pt x="1677" y="294"/>
                  </a:lnTo>
                  <a:lnTo>
                    <a:pt x="1695" y="311"/>
                  </a:lnTo>
                  <a:lnTo>
                    <a:pt x="1708" y="332"/>
                  </a:lnTo>
                  <a:lnTo>
                    <a:pt x="1717" y="356"/>
                  </a:lnTo>
                  <a:lnTo>
                    <a:pt x="1720" y="381"/>
                  </a:lnTo>
                  <a:lnTo>
                    <a:pt x="1720" y="1224"/>
                  </a:lnTo>
                  <a:lnTo>
                    <a:pt x="1717" y="1250"/>
                  </a:lnTo>
                  <a:lnTo>
                    <a:pt x="1708" y="1274"/>
                  </a:lnTo>
                  <a:lnTo>
                    <a:pt x="1695" y="1295"/>
                  </a:lnTo>
                  <a:lnTo>
                    <a:pt x="1677" y="1312"/>
                  </a:lnTo>
                  <a:lnTo>
                    <a:pt x="1656" y="1325"/>
                  </a:lnTo>
                  <a:lnTo>
                    <a:pt x="1632" y="1334"/>
                  </a:lnTo>
                  <a:lnTo>
                    <a:pt x="1606" y="1337"/>
                  </a:lnTo>
                  <a:lnTo>
                    <a:pt x="114" y="1337"/>
                  </a:lnTo>
                  <a:lnTo>
                    <a:pt x="88" y="1334"/>
                  </a:lnTo>
                  <a:lnTo>
                    <a:pt x="64" y="1325"/>
                  </a:lnTo>
                  <a:lnTo>
                    <a:pt x="43" y="1312"/>
                  </a:lnTo>
                  <a:lnTo>
                    <a:pt x="25" y="1295"/>
                  </a:lnTo>
                  <a:lnTo>
                    <a:pt x="12" y="1274"/>
                  </a:lnTo>
                  <a:lnTo>
                    <a:pt x="3" y="1250"/>
                  </a:lnTo>
                  <a:lnTo>
                    <a:pt x="0" y="1224"/>
                  </a:lnTo>
                  <a:lnTo>
                    <a:pt x="0" y="113"/>
                  </a:lnTo>
                  <a:lnTo>
                    <a:pt x="3" y="87"/>
                  </a:lnTo>
                  <a:lnTo>
                    <a:pt x="12" y="63"/>
                  </a:lnTo>
                  <a:lnTo>
                    <a:pt x="25" y="42"/>
                  </a:lnTo>
                  <a:lnTo>
                    <a:pt x="43" y="25"/>
                  </a:lnTo>
                  <a:lnTo>
                    <a:pt x="64" y="11"/>
                  </a:lnTo>
                  <a:lnTo>
                    <a:pt x="88" y="3"/>
                  </a:lnTo>
                  <a:lnTo>
                    <a:pt x="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329" name="Shape 8329"/>
          <p:cNvSpPr/>
          <p:nvPr/>
        </p:nvSpPr>
        <p:spPr>
          <a:xfrm>
            <a:off x="6373426" y="1311455"/>
            <a:ext cx="210207" cy="210038"/>
          </a:xfrm>
          <a:custGeom>
            <a:avLst/>
            <a:gdLst/>
            <a:ahLst/>
            <a:cxnLst/>
            <a:rect l="0" t="0" r="0" b="0"/>
            <a:pathLst>
              <a:path w="3735" h="3731" extrusionOk="0">
                <a:moveTo>
                  <a:pt x="2810" y="2087"/>
                </a:moveTo>
                <a:lnTo>
                  <a:pt x="2810" y="2379"/>
                </a:lnTo>
                <a:lnTo>
                  <a:pt x="2518" y="2379"/>
                </a:lnTo>
                <a:lnTo>
                  <a:pt x="2518" y="2583"/>
                </a:lnTo>
                <a:lnTo>
                  <a:pt x="2810" y="2583"/>
                </a:lnTo>
                <a:lnTo>
                  <a:pt x="2810" y="2874"/>
                </a:lnTo>
                <a:lnTo>
                  <a:pt x="3014" y="2874"/>
                </a:lnTo>
                <a:lnTo>
                  <a:pt x="3014" y="2583"/>
                </a:lnTo>
                <a:lnTo>
                  <a:pt x="3305" y="2583"/>
                </a:lnTo>
                <a:lnTo>
                  <a:pt x="3305" y="2379"/>
                </a:lnTo>
                <a:lnTo>
                  <a:pt x="3014" y="2379"/>
                </a:lnTo>
                <a:lnTo>
                  <a:pt x="3014" y="2087"/>
                </a:lnTo>
                <a:lnTo>
                  <a:pt x="2810" y="2087"/>
                </a:lnTo>
                <a:close/>
                <a:moveTo>
                  <a:pt x="2395" y="1321"/>
                </a:moveTo>
                <a:lnTo>
                  <a:pt x="2362" y="1323"/>
                </a:lnTo>
                <a:lnTo>
                  <a:pt x="2330" y="1332"/>
                </a:lnTo>
                <a:lnTo>
                  <a:pt x="2302" y="1346"/>
                </a:lnTo>
                <a:lnTo>
                  <a:pt x="2276" y="1364"/>
                </a:lnTo>
                <a:lnTo>
                  <a:pt x="2253" y="1386"/>
                </a:lnTo>
                <a:lnTo>
                  <a:pt x="2235" y="1413"/>
                </a:lnTo>
                <a:lnTo>
                  <a:pt x="2221" y="1441"/>
                </a:lnTo>
                <a:lnTo>
                  <a:pt x="2212" y="1473"/>
                </a:lnTo>
                <a:lnTo>
                  <a:pt x="2210" y="1506"/>
                </a:lnTo>
                <a:lnTo>
                  <a:pt x="2212" y="1539"/>
                </a:lnTo>
                <a:lnTo>
                  <a:pt x="2221" y="1570"/>
                </a:lnTo>
                <a:lnTo>
                  <a:pt x="2235" y="1599"/>
                </a:lnTo>
                <a:lnTo>
                  <a:pt x="2253" y="1625"/>
                </a:lnTo>
                <a:lnTo>
                  <a:pt x="2276" y="1648"/>
                </a:lnTo>
                <a:lnTo>
                  <a:pt x="2302" y="1666"/>
                </a:lnTo>
                <a:lnTo>
                  <a:pt x="2330" y="1679"/>
                </a:lnTo>
                <a:lnTo>
                  <a:pt x="2362" y="1688"/>
                </a:lnTo>
                <a:lnTo>
                  <a:pt x="2395" y="1691"/>
                </a:lnTo>
                <a:lnTo>
                  <a:pt x="2428" y="1688"/>
                </a:lnTo>
                <a:lnTo>
                  <a:pt x="2460" y="1679"/>
                </a:lnTo>
                <a:lnTo>
                  <a:pt x="2488" y="1666"/>
                </a:lnTo>
                <a:lnTo>
                  <a:pt x="2514" y="1648"/>
                </a:lnTo>
                <a:lnTo>
                  <a:pt x="2537" y="1625"/>
                </a:lnTo>
                <a:lnTo>
                  <a:pt x="2555" y="1599"/>
                </a:lnTo>
                <a:lnTo>
                  <a:pt x="2569" y="1570"/>
                </a:lnTo>
                <a:lnTo>
                  <a:pt x="2578" y="1539"/>
                </a:lnTo>
                <a:lnTo>
                  <a:pt x="2580" y="1506"/>
                </a:lnTo>
                <a:lnTo>
                  <a:pt x="2578" y="1473"/>
                </a:lnTo>
                <a:lnTo>
                  <a:pt x="2569" y="1441"/>
                </a:lnTo>
                <a:lnTo>
                  <a:pt x="2555" y="1413"/>
                </a:lnTo>
                <a:lnTo>
                  <a:pt x="2537" y="1386"/>
                </a:lnTo>
                <a:lnTo>
                  <a:pt x="2514" y="1364"/>
                </a:lnTo>
                <a:lnTo>
                  <a:pt x="2488" y="1346"/>
                </a:lnTo>
                <a:lnTo>
                  <a:pt x="2460" y="1332"/>
                </a:lnTo>
                <a:lnTo>
                  <a:pt x="2428" y="1323"/>
                </a:lnTo>
                <a:lnTo>
                  <a:pt x="2395" y="1321"/>
                </a:lnTo>
                <a:close/>
                <a:moveTo>
                  <a:pt x="881" y="909"/>
                </a:moveTo>
                <a:lnTo>
                  <a:pt x="857" y="913"/>
                </a:lnTo>
                <a:lnTo>
                  <a:pt x="835" y="922"/>
                </a:lnTo>
                <a:lnTo>
                  <a:pt x="817" y="936"/>
                </a:lnTo>
                <a:lnTo>
                  <a:pt x="804" y="954"/>
                </a:lnTo>
                <a:lnTo>
                  <a:pt x="795" y="975"/>
                </a:lnTo>
                <a:lnTo>
                  <a:pt x="791" y="999"/>
                </a:lnTo>
                <a:lnTo>
                  <a:pt x="791" y="2732"/>
                </a:lnTo>
                <a:lnTo>
                  <a:pt x="795" y="2756"/>
                </a:lnTo>
                <a:lnTo>
                  <a:pt x="804" y="2777"/>
                </a:lnTo>
                <a:lnTo>
                  <a:pt x="817" y="2795"/>
                </a:lnTo>
                <a:lnTo>
                  <a:pt x="835" y="2809"/>
                </a:lnTo>
                <a:lnTo>
                  <a:pt x="857" y="2818"/>
                </a:lnTo>
                <a:lnTo>
                  <a:pt x="881" y="2822"/>
                </a:lnTo>
                <a:lnTo>
                  <a:pt x="881" y="2822"/>
                </a:lnTo>
                <a:lnTo>
                  <a:pt x="2680" y="2822"/>
                </a:lnTo>
                <a:lnTo>
                  <a:pt x="2680" y="2711"/>
                </a:lnTo>
                <a:lnTo>
                  <a:pt x="2388" y="2711"/>
                </a:lnTo>
                <a:lnTo>
                  <a:pt x="2388" y="2274"/>
                </a:lnTo>
                <a:lnTo>
                  <a:pt x="2262" y="2274"/>
                </a:lnTo>
                <a:lnTo>
                  <a:pt x="1947" y="1785"/>
                </a:lnTo>
                <a:lnTo>
                  <a:pt x="1823" y="1978"/>
                </a:lnTo>
                <a:lnTo>
                  <a:pt x="2014" y="2274"/>
                </a:lnTo>
                <a:lnTo>
                  <a:pt x="1899" y="2274"/>
                </a:lnTo>
                <a:lnTo>
                  <a:pt x="1766" y="2068"/>
                </a:lnTo>
                <a:lnTo>
                  <a:pt x="1499" y="1652"/>
                </a:lnTo>
                <a:lnTo>
                  <a:pt x="1099" y="2274"/>
                </a:lnTo>
                <a:lnTo>
                  <a:pt x="1000" y="2274"/>
                </a:lnTo>
                <a:lnTo>
                  <a:pt x="1000" y="1117"/>
                </a:lnTo>
                <a:lnTo>
                  <a:pt x="2732" y="1117"/>
                </a:lnTo>
                <a:lnTo>
                  <a:pt x="2732" y="1959"/>
                </a:lnTo>
                <a:lnTo>
                  <a:pt x="2944" y="1959"/>
                </a:lnTo>
                <a:lnTo>
                  <a:pt x="2944" y="999"/>
                </a:lnTo>
                <a:lnTo>
                  <a:pt x="2940" y="975"/>
                </a:lnTo>
                <a:lnTo>
                  <a:pt x="2931" y="954"/>
                </a:lnTo>
                <a:lnTo>
                  <a:pt x="2918" y="936"/>
                </a:lnTo>
                <a:lnTo>
                  <a:pt x="2900" y="922"/>
                </a:lnTo>
                <a:lnTo>
                  <a:pt x="2878" y="913"/>
                </a:lnTo>
                <a:lnTo>
                  <a:pt x="2854" y="909"/>
                </a:lnTo>
                <a:lnTo>
                  <a:pt x="881" y="909"/>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0" name="Shape 8330"/>
          <p:cNvSpPr/>
          <p:nvPr/>
        </p:nvSpPr>
        <p:spPr>
          <a:xfrm>
            <a:off x="7453689" y="1340605"/>
            <a:ext cx="198227" cy="151738"/>
          </a:xfrm>
          <a:custGeom>
            <a:avLst/>
            <a:gdLst/>
            <a:ahLst/>
            <a:cxnLst/>
            <a:rect l="0" t="0" r="0" b="0"/>
            <a:pathLst>
              <a:path w="3379" h="2587" extrusionOk="0">
                <a:moveTo>
                  <a:pt x="282" y="0"/>
                </a:moveTo>
                <a:lnTo>
                  <a:pt x="3097" y="0"/>
                </a:lnTo>
                <a:lnTo>
                  <a:pt x="3139" y="3"/>
                </a:lnTo>
                <a:lnTo>
                  <a:pt x="3178" y="12"/>
                </a:lnTo>
                <a:lnTo>
                  <a:pt x="3216" y="26"/>
                </a:lnTo>
                <a:lnTo>
                  <a:pt x="3251" y="45"/>
                </a:lnTo>
                <a:lnTo>
                  <a:pt x="3282" y="69"/>
                </a:lnTo>
                <a:lnTo>
                  <a:pt x="3310" y="96"/>
                </a:lnTo>
                <a:lnTo>
                  <a:pt x="3333" y="128"/>
                </a:lnTo>
                <a:lnTo>
                  <a:pt x="3353" y="162"/>
                </a:lnTo>
                <a:lnTo>
                  <a:pt x="3368" y="199"/>
                </a:lnTo>
                <a:lnTo>
                  <a:pt x="3376" y="238"/>
                </a:lnTo>
                <a:lnTo>
                  <a:pt x="3379" y="280"/>
                </a:lnTo>
                <a:lnTo>
                  <a:pt x="3379" y="2308"/>
                </a:lnTo>
                <a:lnTo>
                  <a:pt x="3376" y="2349"/>
                </a:lnTo>
                <a:lnTo>
                  <a:pt x="3368" y="2388"/>
                </a:lnTo>
                <a:lnTo>
                  <a:pt x="3353" y="2425"/>
                </a:lnTo>
                <a:lnTo>
                  <a:pt x="3333" y="2459"/>
                </a:lnTo>
                <a:lnTo>
                  <a:pt x="3310" y="2491"/>
                </a:lnTo>
                <a:lnTo>
                  <a:pt x="3282" y="2518"/>
                </a:lnTo>
                <a:lnTo>
                  <a:pt x="3251" y="2542"/>
                </a:lnTo>
                <a:lnTo>
                  <a:pt x="3216" y="2562"/>
                </a:lnTo>
                <a:lnTo>
                  <a:pt x="3178" y="2575"/>
                </a:lnTo>
                <a:lnTo>
                  <a:pt x="3139" y="2584"/>
                </a:lnTo>
                <a:lnTo>
                  <a:pt x="3097" y="2587"/>
                </a:lnTo>
                <a:lnTo>
                  <a:pt x="282" y="2587"/>
                </a:lnTo>
                <a:lnTo>
                  <a:pt x="240" y="2584"/>
                </a:lnTo>
                <a:lnTo>
                  <a:pt x="201" y="2575"/>
                </a:lnTo>
                <a:lnTo>
                  <a:pt x="163" y="2562"/>
                </a:lnTo>
                <a:lnTo>
                  <a:pt x="129" y="2542"/>
                </a:lnTo>
                <a:lnTo>
                  <a:pt x="97" y="2518"/>
                </a:lnTo>
                <a:lnTo>
                  <a:pt x="70" y="2491"/>
                </a:lnTo>
                <a:lnTo>
                  <a:pt x="46" y="2459"/>
                </a:lnTo>
                <a:lnTo>
                  <a:pt x="26" y="2425"/>
                </a:lnTo>
                <a:lnTo>
                  <a:pt x="12" y="2388"/>
                </a:lnTo>
                <a:lnTo>
                  <a:pt x="3" y="2349"/>
                </a:lnTo>
                <a:lnTo>
                  <a:pt x="0" y="2308"/>
                </a:lnTo>
                <a:lnTo>
                  <a:pt x="0" y="1431"/>
                </a:lnTo>
                <a:lnTo>
                  <a:pt x="962" y="1431"/>
                </a:lnTo>
                <a:lnTo>
                  <a:pt x="991" y="1428"/>
                </a:lnTo>
                <a:lnTo>
                  <a:pt x="1017" y="1419"/>
                </a:lnTo>
                <a:lnTo>
                  <a:pt x="1042" y="1406"/>
                </a:lnTo>
                <a:lnTo>
                  <a:pt x="1063" y="1389"/>
                </a:lnTo>
                <a:lnTo>
                  <a:pt x="1081" y="1367"/>
                </a:lnTo>
                <a:lnTo>
                  <a:pt x="1093" y="1341"/>
                </a:lnTo>
                <a:lnTo>
                  <a:pt x="1175" y="1133"/>
                </a:lnTo>
                <a:lnTo>
                  <a:pt x="1438" y="1917"/>
                </a:lnTo>
                <a:lnTo>
                  <a:pt x="1449" y="1939"/>
                </a:lnTo>
                <a:lnTo>
                  <a:pt x="1462" y="1960"/>
                </a:lnTo>
                <a:lnTo>
                  <a:pt x="1479" y="1977"/>
                </a:lnTo>
                <a:lnTo>
                  <a:pt x="1498" y="1991"/>
                </a:lnTo>
                <a:lnTo>
                  <a:pt x="1519" y="2002"/>
                </a:lnTo>
                <a:lnTo>
                  <a:pt x="1542" y="2010"/>
                </a:lnTo>
                <a:lnTo>
                  <a:pt x="1567" y="2013"/>
                </a:lnTo>
                <a:lnTo>
                  <a:pt x="1572" y="2013"/>
                </a:lnTo>
                <a:lnTo>
                  <a:pt x="1600" y="2010"/>
                </a:lnTo>
                <a:lnTo>
                  <a:pt x="1627" y="2001"/>
                </a:lnTo>
                <a:lnTo>
                  <a:pt x="1650" y="1989"/>
                </a:lnTo>
                <a:lnTo>
                  <a:pt x="1671" y="1972"/>
                </a:lnTo>
                <a:lnTo>
                  <a:pt x="1689" y="1951"/>
                </a:lnTo>
                <a:lnTo>
                  <a:pt x="1702" y="1927"/>
                </a:lnTo>
                <a:lnTo>
                  <a:pt x="2019" y="1180"/>
                </a:lnTo>
                <a:lnTo>
                  <a:pt x="2108" y="1354"/>
                </a:lnTo>
                <a:lnTo>
                  <a:pt x="2123" y="1376"/>
                </a:lnTo>
                <a:lnTo>
                  <a:pt x="2140" y="1395"/>
                </a:lnTo>
                <a:lnTo>
                  <a:pt x="2160" y="1410"/>
                </a:lnTo>
                <a:lnTo>
                  <a:pt x="2183" y="1421"/>
                </a:lnTo>
                <a:lnTo>
                  <a:pt x="2208" y="1428"/>
                </a:lnTo>
                <a:lnTo>
                  <a:pt x="2234" y="1431"/>
                </a:lnTo>
                <a:lnTo>
                  <a:pt x="2512" y="1431"/>
                </a:lnTo>
                <a:lnTo>
                  <a:pt x="2540" y="1428"/>
                </a:lnTo>
                <a:lnTo>
                  <a:pt x="2566" y="1419"/>
                </a:lnTo>
                <a:lnTo>
                  <a:pt x="2590" y="1406"/>
                </a:lnTo>
                <a:lnTo>
                  <a:pt x="2610" y="1390"/>
                </a:lnTo>
                <a:lnTo>
                  <a:pt x="2628" y="1369"/>
                </a:lnTo>
                <a:lnTo>
                  <a:pt x="2641" y="1345"/>
                </a:lnTo>
                <a:lnTo>
                  <a:pt x="2649" y="1318"/>
                </a:lnTo>
                <a:lnTo>
                  <a:pt x="2652" y="1291"/>
                </a:lnTo>
                <a:lnTo>
                  <a:pt x="2649" y="1263"/>
                </a:lnTo>
                <a:lnTo>
                  <a:pt x="2641" y="1236"/>
                </a:lnTo>
                <a:lnTo>
                  <a:pt x="2628" y="1212"/>
                </a:lnTo>
                <a:lnTo>
                  <a:pt x="2610" y="1191"/>
                </a:lnTo>
                <a:lnTo>
                  <a:pt x="2590" y="1175"/>
                </a:lnTo>
                <a:lnTo>
                  <a:pt x="2566" y="1162"/>
                </a:lnTo>
                <a:lnTo>
                  <a:pt x="2540" y="1154"/>
                </a:lnTo>
                <a:lnTo>
                  <a:pt x="2512" y="1151"/>
                </a:lnTo>
                <a:lnTo>
                  <a:pt x="2320" y="1151"/>
                </a:lnTo>
                <a:lnTo>
                  <a:pt x="2132" y="785"/>
                </a:lnTo>
                <a:lnTo>
                  <a:pt x="2117" y="762"/>
                </a:lnTo>
                <a:lnTo>
                  <a:pt x="2100" y="743"/>
                </a:lnTo>
                <a:lnTo>
                  <a:pt x="2078" y="728"/>
                </a:lnTo>
                <a:lnTo>
                  <a:pt x="2055" y="717"/>
                </a:lnTo>
                <a:lnTo>
                  <a:pt x="2029" y="711"/>
                </a:lnTo>
                <a:lnTo>
                  <a:pt x="2001" y="709"/>
                </a:lnTo>
                <a:lnTo>
                  <a:pt x="1975" y="713"/>
                </a:lnTo>
                <a:lnTo>
                  <a:pt x="1949" y="721"/>
                </a:lnTo>
                <a:lnTo>
                  <a:pt x="1926" y="733"/>
                </a:lnTo>
                <a:lnTo>
                  <a:pt x="1906" y="750"/>
                </a:lnTo>
                <a:lnTo>
                  <a:pt x="1890" y="771"/>
                </a:lnTo>
                <a:lnTo>
                  <a:pt x="1876" y="794"/>
                </a:lnTo>
                <a:lnTo>
                  <a:pt x="1588" y="1476"/>
                </a:lnTo>
                <a:lnTo>
                  <a:pt x="1320" y="678"/>
                </a:lnTo>
                <a:lnTo>
                  <a:pt x="1310" y="655"/>
                </a:lnTo>
                <a:lnTo>
                  <a:pt x="1297" y="634"/>
                </a:lnTo>
                <a:lnTo>
                  <a:pt x="1279" y="617"/>
                </a:lnTo>
                <a:lnTo>
                  <a:pt x="1260" y="602"/>
                </a:lnTo>
                <a:lnTo>
                  <a:pt x="1239" y="592"/>
                </a:lnTo>
                <a:lnTo>
                  <a:pt x="1215" y="585"/>
                </a:lnTo>
                <a:lnTo>
                  <a:pt x="1190" y="582"/>
                </a:lnTo>
                <a:lnTo>
                  <a:pt x="1166" y="584"/>
                </a:lnTo>
                <a:lnTo>
                  <a:pt x="1142" y="589"/>
                </a:lnTo>
                <a:lnTo>
                  <a:pt x="1120" y="598"/>
                </a:lnTo>
                <a:lnTo>
                  <a:pt x="1099" y="612"/>
                </a:lnTo>
                <a:lnTo>
                  <a:pt x="1082" y="628"/>
                </a:lnTo>
                <a:lnTo>
                  <a:pt x="1067" y="648"/>
                </a:lnTo>
                <a:lnTo>
                  <a:pt x="1056" y="671"/>
                </a:lnTo>
                <a:lnTo>
                  <a:pt x="866" y="1150"/>
                </a:lnTo>
                <a:lnTo>
                  <a:pt x="0" y="1150"/>
                </a:lnTo>
                <a:lnTo>
                  <a:pt x="0" y="280"/>
                </a:lnTo>
                <a:lnTo>
                  <a:pt x="3" y="238"/>
                </a:lnTo>
                <a:lnTo>
                  <a:pt x="12" y="199"/>
                </a:lnTo>
                <a:lnTo>
                  <a:pt x="26" y="162"/>
                </a:lnTo>
                <a:lnTo>
                  <a:pt x="46" y="128"/>
                </a:lnTo>
                <a:lnTo>
                  <a:pt x="70" y="96"/>
                </a:lnTo>
                <a:lnTo>
                  <a:pt x="97" y="69"/>
                </a:lnTo>
                <a:lnTo>
                  <a:pt x="129" y="45"/>
                </a:lnTo>
                <a:lnTo>
                  <a:pt x="163" y="26"/>
                </a:lnTo>
                <a:lnTo>
                  <a:pt x="201" y="12"/>
                </a:lnTo>
                <a:lnTo>
                  <a:pt x="240" y="3"/>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331" name="Shape 8331"/>
          <p:cNvGrpSpPr/>
          <p:nvPr/>
        </p:nvGrpSpPr>
        <p:grpSpPr>
          <a:xfrm>
            <a:off x="8500982" y="1362742"/>
            <a:ext cx="226718" cy="107465"/>
            <a:chOff x="3656" y="1071"/>
            <a:chExt cx="4097" cy="1942"/>
          </a:xfrm>
        </p:grpSpPr>
        <p:sp>
          <p:nvSpPr>
            <p:cNvPr id="8332" name="Shape 8332"/>
            <p:cNvSpPr/>
            <p:nvPr/>
          </p:nvSpPr>
          <p:spPr>
            <a:xfrm>
              <a:off x="3656" y="1071"/>
              <a:ext cx="4097" cy="1942"/>
            </a:xfrm>
            <a:custGeom>
              <a:avLst/>
              <a:gdLst/>
              <a:ahLst/>
              <a:cxnLst/>
              <a:rect l="0" t="0" r="0" b="0"/>
              <a:pathLst>
                <a:path w="4097" h="1942" extrusionOk="0">
                  <a:moveTo>
                    <a:pt x="435" y="1252"/>
                  </a:moveTo>
                  <a:lnTo>
                    <a:pt x="393" y="1254"/>
                  </a:lnTo>
                  <a:lnTo>
                    <a:pt x="354" y="1264"/>
                  </a:lnTo>
                  <a:lnTo>
                    <a:pt x="317" y="1280"/>
                  </a:lnTo>
                  <a:lnTo>
                    <a:pt x="285" y="1300"/>
                  </a:lnTo>
                  <a:lnTo>
                    <a:pt x="255" y="1326"/>
                  </a:lnTo>
                  <a:lnTo>
                    <a:pt x="229" y="1356"/>
                  </a:lnTo>
                  <a:lnTo>
                    <a:pt x="208" y="1390"/>
                  </a:lnTo>
                  <a:lnTo>
                    <a:pt x="193" y="1426"/>
                  </a:lnTo>
                  <a:lnTo>
                    <a:pt x="183" y="1466"/>
                  </a:lnTo>
                  <a:lnTo>
                    <a:pt x="180" y="1507"/>
                  </a:lnTo>
                  <a:lnTo>
                    <a:pt x="183" y="1548"/>
                  </a:lnTo>
                  <a:lnTo>
                    <a:pt x="193" y="1588"/>
                  </a:lnTo>
                  <a:lnTo>
                    <a:pt x="208" y="1624"/>
                  </a:lnTo>
                  <a:lnTo>
                    <a:pt x="229" y="1657"/>
                  </a:lnTo>
                  <a:lnTo>
                    <a:pt x="255" y="1687"/>
                  </a:lnTo>
                  <a:lnTo>
                    <a:pt x="285" y="1712"/>
                  </a:lnTo>
                  <a:lnTo>
                    <a:pt x="317" y="1733"/>
                  </a:lnTo>
                  <a:lnTo>
                    <a:pt x="354" y="1749"/>
                  </a:lnTo>
                  <a:lnTo>
                    <a:pt x="393" y="1758"/>
                  </a:lnTo>
                  <a:lnTo>
                    <a:pt x="435" y="1762"/>
                  </a:lnTo>
                  <a:lnTo>
                    <a:pt x="476" y="1758"/>
                  </a:lnTo>
                  <a:lnTo>
                    <a:pt x="515" y="1749"/>
                  </a:lnTo>
                  <a:lnTo>
                    <a:pt x="552" y="1733"/>
                  </a:lnTo>
                  <a:lnTo>
                    <a:pt x="586" y="1712"/>
                  </a:lnTo>
                  <a:lnTo>
                    <a:pt x="616" y="1687"/>
                  </a:lnTo>
                  <a:lnTo>
                    <a:pt x="640" y="1657"/>
                  </a:lnTo>
                  <a:lnTo>
                    <a:pt x="662" y="1624"/>
                  </a:lnTo>
                  <a:lnTo>
                    <a:pt x="677" y="1588"/>
                  </a:lnTo>
                  <a:lnTo>
                    <a:pt x="686" y="1548"/>
                  </a:lnTo>
                  <a:lnTo>
                    <a:pt x="690" y="1507"/>
                  </a:lnTo>
                  <a:lnTo>
                    <a:pt x="686" y="1466"/>
                  </a:lnTo>
                  <a:lnTo>
                    <a:pt x="677" y="1426"/>
                  </a:lnTo>
                  <a:lnTo>
                    <a:pt x="662" y="1390"/>
                  </a:lnTo>
                  <a:lnTo>
                    <a:pt x="640" y="1356"/>
                  </a:lnTo>
                  <a:lnTo>
                    <a:pt x="616" y="1326"/>
                  </a:lnTo>
                  <a:lnTo>
                    <a:pt x="586" y="1300"/>
                  </a:lnTo>
                  <a:lnTo>
                    <a:pt x="552" y="1280"/>
                  </a:lnTo>
                  <a:lnTo>
                    <a:pt x="515" y="1264"/>
                  </a:lnTo>
                  <a:lnTo>
                    <a:pt x="476" y="1254"/>
                  </a:lnTo>
                  <a:lnTo>
                    <a:pt x="435" y="1252"/>
                  </a:lnTo>
                  <a:close/>
                  <a:moveTo>
                    <a:pt x="2589" y="1252"/>
                  </a:moveTo>
                  <a:lnTo>
                    <a:pt x="2548" y="1254"/>
                  </a:lnTo>
                  <a:lnTo>
                    <a:pt x="2510" y="1264"/>
                  </a:lnTo>
                  <a:lnTo>
                    <a:pt x="2472" y="1280"/>
                  </a:lnTo>
                  <a:lnTo>
                    <a:pt x="2439" y="1300"/>
                  </a:lnTo>
                  <a:lnTo>
                    <a:pt x="2409" y="1326"/>
                  </a:lnTo>
                  <a:lnTo>
                    <a:pt x="2384" y="1356"/>
                  </a:lnTo>
                  <a:lnTo>
                    <a:pt x="2363" y="1390"/>
                  </a:lnTo>
                  <a:lnTo>
                    <a:pt x="2348" y="1426"/>
                  </a:lnTo>
                  <a:lnTo>
                    <a:pt x="2338" y="1466"/>
                  </a:lnTo>
                  <a:lnTo>
                    <a:pt x="2334" y="1507"/>
                  </a:lnTo>
                  <a:lnTo>
                    <a:pt x="2338" y="1548"/>
                  </a:lnTo>
                  <a:lnTo>
                    <a:pt x="2348" y="1588"/>
                  </a:lnTo>
                  <a:lnTo>
                    <a:pt x="2363" y="1624"/>
                  </a:lnTo>
                  <a:lnTo>
                    <a:pt x="2384" y="1657"/>
                  </a:lnTo>
                  <a:lnTo>
                    <a:pt x="2409" y="1687"/>
                  </a:lnTo>
                  <a:lnTo>
                    <a:pt x="2439" y="1712"/>
                  </a:lnTo>
                  <a:lnTo>
                    <a:pt x="2472" y="1733"/>
                  </a:lnTo>
                  <a:lnTo>
                    <a:pt x="2510" y="1749"/>
                  </a:lnTo>
                  <a:lnTo>
                    <a:pt x="2548" y="1758"/>
                  </a:lnTo>
                  <a:lnTo>
                    <a:pt x="2589" y="1762"/>
                  </a:lnTo>
                  <a:lnTo>
                    <a:pt x="2632" y="1758"/>
                  </a:lnTo>
                  <a:lnTo>
                    <a:pt x="2670" y="1749"/>
                  </a:lnTo>
                  <a:lnTo>
                    <a:pt x="2707" y="1733"/>
                  </a:lnTo>
                  <a:lnTo>
                    <a:pt x="2741" y="1712"/>
                  </a:lnTo>
                  <a:lnTo>
                    <a:pt x="2770" y="1687"/>
                  </a:lnTo>
                  <a:lnTo>
                    <a:pt x="2796" y="1657"/>
                  </a:lnTo>
                  <a:lnTo>
                    <a:pt x="2817" y="1624"/>
                  </a:lnTo>
                  <a:lnTo>
                    <a:pt x="2832" y="1588"/>
                  </a:lnTo>
                  <a:lnTo>
                    <a:pt x="2842" y="1548"/>
                  </a:lnTo>
                  <a:lnTo>
                    <a:pt x="2845" y="1507"/>
                  </a:lnTo>
                  <a:lnTo>
                    <a:pt x="2842" y="1466"/>
                  </a:lnTo>
                  <a:lnTo>
                    <a:pt x="2832" y="1426"/>
                  </a:lnTo>
                  <a:lnTo>
                    <a:pt x="2817" y="1390"/>
                  </a:lnTo>
                  <a:lnTo>
                    <a:pt x="2796" y="1356"/>
                  </a:lnTo>
                  <a:lnTo>
                    <a:pt x="2770" y="1326"/>
                  </a:lnTo>
                  <a:lnTo>
                    <a:pt x="2741" y="1300"/>
                  </a:lnTo>
                  <a:lnTo>
                    <a:pt x="2707" y="1280"/>
                  </a:lnTo>
                  <a:lnTo>
                    <a:pt x="2670" y="1264"/>
                  </a:lnTo>
                  <a:lnTo>
                    <a:pt x="2632" y="1254"/>
                  </a:lnTo>
                  <a:lnTo>
                    <a:pt x="2589" y="1252"/>
                  </a:lnTo>
                  <a:close/>
                  <a:moveTo>
                    <a:pt x="3661" y="180"/>
                  </a:moveTo>
                  <a:lnTo>
                    <a:pt x="3620" y="183"/>
                  </a:lnTo>
                  <a:lnTo>
                    <a:pt x="3580" y="193"/>
                  </a:lnTo>
                  <a:lnTo>
                    <a:pt x="3544" y="208"/>
                  </a:lnTo>
                  <a:lnTo>
                    <a:pt x="3511" y="229"/>
                  </a:lnTo>
                  <a:lnTo>
                    <a:pt x="3481" y="254"/>
                  </a:lnTo>
                  <a:lnTo>
                    <a:pt x="3455" y="284"/>
                  </a:lnTo>
                  <a:lnTo>
                    <a:pt x="3435" y="318"/>
                  </a:lnTo>
                  <a:lnTo>
                    <a:pt x="3419" y="355"/>
                  </a:lnTo>
                  <a:lnTo>
                    <a:pt x="3409" y="394"/>
                  </a:lnTo>
                  <a:lnTo>
                    <a:pt x="3406" y="435"/>
                  </a:lnTo>
                  <a:lnTo>
                    <a:pt x="3409" y="477"/>
                  </a:lnTo>
                  <a:lnTo>
                    <a:pt x="3419" y="515"/>
                  </a:lnTo>
                  <a:lnTo>
                    <a:pt x="3435" y="553"/>
                  </a:lnTo>
                  <a:lnTo>
                    <a:pt x="3455" y="586"/>
                  </a:lnTo>
                  <a:lnTo>
                    <a:pt x="3481" y="615"/>
                  </a:lnTo>
                  <a:lnTo>
                    <a:pt x="3511" y="641"/>
                  </a:lnTo>
                  <a:lnTo>
                    <a:pt x="3544" y="662"/>
                  </a:lnTo>
                  <a:lnTo>
                    <a:pt x="3580" y="677"/>
                  </a:lnTo>
                  <a:lnTo>
                    <a:pt x="3620" y="687"/>
                  </a:lnTo>
                  <a:lnTo>
                    <a:pt x="3661" y="691"/>
                  </a:lnTo>
                  <a:lnTo>
                    <a:pt x="3702" y="687"/>
                  </a:lnTo>
                  <a:lnTo>
                    <a:pt x="3742" y="677"/>
                  </a:lnTo>
                  <a:lnTo>
                    <a:pt x="3778" y="662"/>
                  </a:lnTo>
                  <a:lnTo>
                    <a:pt x="3812" y="641"/>
                  </a:lnTo>
                  <a:lnTo>
                    <a:pt x="3842" y="615"/>
                  </a:lnTo>
                  <a:lnTo>
                    <a:pt x="3866" y="586"/>
                  </a:lnTo>
                  <a:lnTo>
                    <a:pt x="3888" y="553"/>
                  </a:lnTo>
                  <a:lnTo>
                    <a:pt x="3904" y="515"/>
                  </a:lnTo>
                  <a:lnTo>
                    <a:pt x="3912" y="477"/>
                  </a:lnTo>
                  <a:lnTo>
                    <a:pt x="3916" y="435"/>
                  </a:lnTo>
                  <a:lnTo>
                    <a:pt x="3912" y="394"/>
                  </a:lnTo>
                  <a:lnTo>
                    <a:pt x="3904" y="355"/>
                  </a:lnTo>
                  <a:lnTo>
                    <a:pt x="3888" y="318"/>
                  </a:lnTo>
                  <a:lnTo>
                    <a:pt x="3866" y="284"/>
                  </a:lnTo>
                  <a:lnTo>
                    <a:pt x="3842" y="254"/>
                  </a:lnTo>
                  <a:lnTo>
                    <a:pt x="3812" y="229"/>
                  </a:lnTo>
                  <a:lnTo>
                    <a:pt x="3778" y="208"/>
                  </a:lnTo>
                  <a:lnTo>
                    <a:pt x="3742" y="193"/>
                  </a:lnTo>
                  <a:lnTo>
                    <a:pt x="3702" y="183"/>
                  </a:lnTo>
                  <a:lnTo>
                    <a:pt x="3661" y="180"/>
                  </a:lnTo>
                  <a:close/>
                  <a:moveTo>
                    <a:pt x="1506" y="180"/>
                  </a:moveTo>
                  <a:lnTo>
                    <a:pt x="1465" y="183"/>
                  </a:lnTo>
                  <a:lnTo>
                    <a:pt x="1425" y="193"/>
                  </a:lnTo>
                  <a:lnTo>
                    <a:pt x="1389" y="208"/>
                  </a:lnTo>
                  <a:lnTo>
                    <a:pt x="1356" y="229"/>
                  </a:lnTo>
                  <a:lnTo>
                    <a:pt x="1326" y="254"/>
                  </a:lnTo>
                  <a:lnTo>
                    <a:pt x="1301" y="284"/>
                  </a:lnTo>
                  <a:lnTo>
                    <a:pt x="1280" y="318"/>
                  </a:lnTo>
                  <a:lnTo>
                    <a:pt x="1264" y="355"/>
                  </a:lnTo>
                  <a:lnTo>
                    <a:pt x="1255" y="394"/>
                  </a:lnTo>
                  <a:lnTo>
                    <a:pt x="1251" y="435"/>
                  </a:lnTo>
                  <a:lnTo>
                    <a:pt x="1255" y="477"/>
                  </a:lnTo>
                  <a:lnTo>
                    <a:pt x="1264" y="515"/>
                  </a:lnTo>
                  <a:lnTo>
                    <a:pt x="1280" y="553"/>
                  </a:lnTo>
                  <a:lnTo>
                    <a:pt x="1301" y="586"/>
                  </a:lnTo>
                  <a:lnTo>
                    <a:pt x="1326" y="615"/>
                  </a:lnTo>
                  <a:lnTo>
                    <a:pt x="1356" y="641"/>
                  </a:lnTo>
                  <a:lnTo>
                    <a:pt x="1389" y="662"/>
                  </a:lnTo>
                  <a:lnTo>
                    <a:pt x="1425" y="677"/>
                  </a:lnTo>
                  <a:lnTo>
                    <a:pt x="1465" y="687"/>
                  </a:lnTo>
                  <a:lnTo>
                    <a:pt x="1506" y="691"/>
                  </a:lnTo>
                  <a:lnTo>
                    <a:pt x="1547" y="687"/>
                  </a:lnTo>
                  <a:lnTo>
                    <a:pt x="1587" y="677"/>
                  </a:lnTo>
                  <a:lnTo>
                    <a:pt x="1623" y="662"/>
                  </a:lnTo>
                  <a:lnTo>
                    <a:pt x="1657" y="641"/>
                  </a:lnTo>
                  <a:lnTo>
                    <a:pt x="1686" y="615"/>
                  </a:lnTo>
                  <a:lnTo>
                    <a:pt x="1712" y="586"/>
                  </a:lnTo>
                  <a:lnTo>
                    <a:pt x="1732" y="553"/>
                  </a:lnTo>
                  <a:lnTo>
                    <a:pt x="1749" y="515"/>
                  </a:lnTo>
                  <a:lnTo>
                    <a:pt x="1759" y="477"/>
                  </a:lnTo>
                  <a:lnTo>
                    <a:pt x="1761" y="435"/>
                  </a:lnTo>
                  <a:lnTo>
                    <a:pt x="1759" y="394"/>
                  </a:lnTo>
                  <a:lnTo>
                    <a:pt x="1749" y="355"/>
                  </a:lnTo>
                  <a:lnTo>
                    <a:pt x="1732" y="318"/>
                  </a:lnTo>
                  <a:lnTo>
                    <a:pt x="1712" y="284"/>
                  </a:lnTo>
                  <a:lnTo>
                    <a:pt x="1686" y="254"/>
                  </a:lnTo>
                  <a:lnTo>
                    <a:pt x="1657" y="229"/>
                  </a:lnTo>
                  <a:lnTo>
                    <a:pt x="1623" y="208"/>
                  </a:lnTo>
                  <a:lnTo>
                    <a:pt x="1587" y="193"/>
                  </a:lnTo>
                  <a:lnTo>
                    <a:pt x="1547" y="183"/>
                  </a:lnTo>
                  <a:lnTo>
                    <a:pt x="1506" y="180"/>
                  </a:lnTo>
                  <a:close/>
                  <a:moveTo>
                    <a:pt x="3661" y="0"/>
                  </a:moveTo>
                  <a:lnTo>
                    <a:pt x="3716" y="3"/>
                  </a:lnTo>
                  <a:lnTo>
                    <a:pt x="3768" y="13"/>
                  </a:lnTo>
                  <a:lnTo>
                    <a:pt x="3818" y="29"/>
                  </a:lnTo>
                  <a:lnTo>
                    <a:pt x="3865" y="51"/>
                  </a:lnTo>
                  <a:lnTo>
                    <a:pt x="3910" y="78"/>
                  </a:lnTo>
                  <a:lnTo>
                    <a:pt x="3950" y="110"/>
                  </a:lnTo>
                  <a:lnTo>
                    <a:pt x="3986" y="146"/>
                  </a:lnTo>
                  <a:lnTo>
                    <a:pt x="4018" y="187"/>
                  </a:lnTo>
                  <a:lnTo>
                    <a:pt x="4046" y="231"/>
                  </a:lnTo>
                  <a:lnTo>
                    <a:pt x="4067" y="278"/>
                  </a:lnTo>
                  <a:lnTo>
                    <a:pt x="4083" y="328"/>
                  </a:lnTo>
                  <a:lnTo>
                    <a:pt x="4093" y="381"/>
                  </a:lnTo>
                  <a:lnTo>
                    <a:pt x="4097" y="435"/>
                  </a:lnTo>
                  <a:lnTo>
                    <a:pt x="4093" y="489"/>
                  </a:lnTo>
                  <a:lnTo>
                    <a:pt x="4083" y="542"/>
                  </a:lnTo>
                  <a:lnTo>
                    <a:pt x="4067" y="593"/>
                  </a:lnTo>
                  <a:lnTo>
                    <a:pt x="4046" y="640"/>
                  </a:lnTo>
                  <a:lnTo>
                    <a:pt x="4018" y="683"/>
                  </a:lnTo>
                  <a:lnTo>
                    <a:pt x="3986" y="724"/>
                  </a:lnTo>
                  <a:lnTo>
                    <a:pt x="3950" y="760"/>
                  </a:lnTo>
                  <a:lnTo>
                    <a:pt x="3910" y="792"/>
                  </a:lnTo>
                  <a:lnTo>
                    <a:pt x="3865" y="819"/>
                  </a:lnTo>
                  <a:lnTo>
                    <a:pt x="3818" y="841"/>
                  </a:lnTo>
                  <a:lnTo>
                    <a:pt x="3768" y="856"/>
                  </a:lnTo>
                  <a:lnTo>
                    <a:pt x="3716" y="866"/>
                  </a:lnTo>
                  <a:lnTo>
                    <a:pt x="3661" y="870"/>
                  </a:lnTo>
                  <a:lnTo>
                    <a:pt x="3609" y="867"/>
                  </a:lnTo>
                  <a:lnTo>
                    <a:pt x="3559" y="857"/>
                  </a:lnTo>
                  <a:lnTo>
                    <a:pt x="3512" y="844"/>
                  </a:lnTo>
                  <a:lnTo>
                    <a:pt x="3466" y="824"/>
                  </a:lnTo>
                  <a:lnTo>
                    <a:pt x="3424" y="799"/>
                  </a:lnTo>
                  <a:lnTo>
                    <a:pt x="2954" y="1269"/>
                  </a:lnTo>
                  <a:lnTo>
                    <a:pt x="2979" y="1311"/>
                  </a:lnTo>
                  <a:lnTo>
                    <a:pt x="2998" y="1357"/>
                  </a:lnTo>
                  <a:lnTo>
                    <a:pt x="3012" y="1405"/>
                  </a:lnTo>
                  <a:lnTo>
                    <a:pt x="3022" y="1454"/>
                  </a:lnTo>
                  <a:lnTo>
                    <a:pt x="3025" y="1507"/>
                  </a:lnTo>
                  <a:lnTo>
                    <a:pt x="3021" y="1561"/>
                  </a:lnTo>
                  <a:lnTo>
                    <a:pt x="3011" y="1614"/>
                  </a:lnTo>
                  <a:lnTo>
                    <a:pt x="2996" y="1663"/>
                  </a:lnTo>
                  <a:lnTo>
                    <a:pt x="2974" y="1711"/>
                  </a:lnTo>
                  <a:lnTo>
                    <a:pt x="2946" y="1755"/>
                  </a:lnTo>
                  <a:lnTo>
                    <a:pt x="2915" y="1795"/>
                  </a:lnTo>
                  <a:lnTo>
                    <a:pt x="2879" y="1831"/>
                  </a:lnTo>
                  <a:lnTo>
                    <a:pt x="2838" y="1864"/>
                  </a:lnTo>
                  <a:lnTo>
                    <a:pt x="2794" y="1891"/>
                  </a:lnTo>
                  <a:lnTo>
                    <a:pt x="2747" y="1912"/>
                  </a:lnTo>
                  <a:lnTo>
                    <a:pt x="2696" y="1928"/>
                  </a:lnTo>
                  <a:lnTo>
                    <a:pt x="2644" y="1938"/>
                  </a:lnTo>
                  <a:lnTo>
                    <a:pt x="2589" y="1942"/>
                  </a:lnTo>
                  <a:lnTo>
                    <a:pt x="2536" y="1938"/>
                  </a:lnTo>
                  <a:lnTo>
                    <a:pt x="2482" y="1928"/>
                  </a:lnTo>
                  <a:lnTo>
                    <a:pt x="2433" y="1912"/>
                  </a:lnTo>
                  <a:lnTo>
                    <a:pt x="2385" y="1891"/>
                  </a:lnTo>
                  <a:lnTo>
                    <a:pt x="2342" y="1864"/>
                  </a:lnTo>
                  <a:lnTo>
                    <a:pt x="2301" y="1831"/>
                  </a:lnTo>
                  <a:lnTo>
                    <a:pt x="2265" y="1795"/>
                  </a:lnTo>
                  <a:lnTo>
                    <a:pt x="2232" y="1755"/>
                  </a:lnTo>
                  <a:lnTo>
                    <a:pt x="2206" y="1711"/>
                  </a:lnTo>
                  <a:lnTo>
                    <a:pt x="2184" y="1663"/>
                  </a:lnTo>
                  <a:lnTo>
                    <a:pt x="2168" y="1614"/>
                  </a:lnTo>
                  <a:lnTo>
                    <a:pt x="2158" y="1561"/>
                  </a:lnTo>
                  <a:lnTo>
                    <a:pt x="2155" y="1507"/>
                  </a:lnTo>
                  <a:lnTo>
                    <a:pt x="2158" y="1457"/>
                  </a:lnTo>
                  <a:lnTo>
                    <a:pt x="2166" y="1408"/>
                  </a:lnTo>
                  <a:lnTo>
                    <a:pt x="2180" y="1362"/>
                  </a:lnTo>
                  <a:lnTo>
                    <a:pt x="2198" y="1318"/>
                  </a:lnTo>
                  <a:lnTo>
                    <a:pt x="2221" y="1277"/>
                  </a:lnTo>
                  <a:lnTo>
                    <a:pt x="1744" y="799"/>
                  </a:lnTo>
                  <a:lnTo>
                    <a:pt x="1701" y="824"/>
                  </a:lnTo>
                  <a:lnTo>
                    <a:pt x="1655" y="844"/>
                  </a:lnTo>
                  <a:lnTo>
                    <a:pt x="1608" y="857"/>
                  </a:lnTo>
                  <a:lnTo>
                    <a:pt x="1558" y="867"/>
                  </a:lnTo>
                  <a:lnTo>
                    <a:pt x="1506" y="870"/>
                  </a:lnTo>
                  <a:lnTo>
                    <a:pt x="1455" y="867"/>
                  </a:lnTo>
                  <a:lnTo>
                    <a:pt x="1404" y="857"/>
                  </a:lnTo>
                  <a:lnTo>
                    <a:pt x="1357" y="844"/>
                  </a:lnTo>
                  <a:lnTo>
                    <a:pt x="1312" y="824"/>
                  </a:lnTo>
                  <a:lnTo>
                    <a:pt x="1269" y="799"/>
                  </a:lnTo>
                  <a:lnTo>
                    <a:pt x="800" y="1269"/>
                  </a:lnTo>
                  <a:lnTo>
                    <a:pt x="823" y="1311"/>
                  </a:lnTo>
                  <a:lnTo>
                    <a:pt x="843" y="1357"/>
                  </a:lnTo>
                  <a:lnTo>
                    <a:pt x="858" y="1405"/>
                  </a:lnTo>
                  <a:lnTo>
                    <a:pt x="867" y="1454"/>
                  </a:lnTo>
                  <a:lnTo>
                    <a:pt x="869" y="1507"/>
                  </a:lnTo>
                  <a:lnTo>
                    <a:pt x="867" y="1561"/>
                  </a:lnTo>
                  <a:lnTo>
                    <a:pt x="857" y="1614"/>
                  </a:lnTo>
                  <a:lnTo>
                    <a:pt x="841" y="1663"/>
                  </a:lnTo>
                  <a:lnTo>
                    <a:pt x="818" y="1711"/>
                  </a:lnTo>
                  <a:lnTo>
                    <a:pt x="792" y="1755"/>
                  </a:lnTo>
                  <a:lnTo>
                    <a:pt x="760" y="1795"/>
                  </a:lnTo>
                  <a:lnTo>
                    <a:pt x="724" y="1831"/>
                  </a:lnTo>
                  <a:lnTo>
                    <a:pt x="683" y="1864"/>
                  </a:lnTo>
                  <a:lnTo>
                    <a:pt x="639" y="1891"/>
                  </a:lnTo>
                  <a:lnTo>
                    <a:pt x="592" y="1912"/>
                  </a:lnTo>
                  <a:lnTo>
                    <a:pt x="542" y="1928"/>
                  </a:lnTo>
                  <a:lnTo>
                    <a:pt x="490" y="1938"/>
                  </a:lnTo>
                  <a:lnTo>
                    <a:pt x="435" y="1942"/>
                  </a:lnTo>
                  <a:lnTo>
                    <a:pt x="381" y="1938"/>
                  </a:lnTo>
                  <a:lnTo>
                    <a:pt x="328" y="1928"/>
                  </a:lnTo>
                  <a:lnTo>
                    <a:pt x="277" y="1912"/>
                  </a:lnTo>
                  <a:lnTo>
                    <a:pt x="230" y="1891"/>
                  </a:lnTo>
                  <a:lnTo>
                    <a:pt x="187" y="1864"/>
                  </a:lnTo>
                  <a:lnTo>
                    <a:pt x="147" y="1831"/>
                  </a:lnTo>
                  <a:lnTo>
                    <a:pt x="109" y="1795"/>
                  </a:lnTo>
                  <a:lnTo>
                    <a:pt x="78" y="1755"/>
                  </a:lnTo>
                  <a:lnTo>
                    <a:pt x="51" y="1711"/>
                  </a:lnTo>
                  <a:lnTo>
                    <a:pt x="30" y="1663"/>
                  </a:lnTo>
                  <a:lnTo>
                    <a:pt x="14" y="1614"/>
                  </a:lnTo>
                  <a:lnTo>
                    <a:pt x="4" y="1561"/>
                  </a:lnTo>
                  <a:lnTo>
                    <a:pt x="0" y="1507"/>
                  </a:lnTo>
                  <a:lnTo>
                    <a:pt x="4" y="1452"/>
                  </a:lnTo>
                  <a:lnTo>
                    <a:pt x="14" y="1400"/>
                  </a:lnTo>
                  <a:lnTo>
                    <a:pt x="30" y="1350"/>
                  </a:lnTo>
                  <a:lnTo>
                    <a:pt x="51" y="1303"/>
                  </a:lnTo>
                  <a:lnTo>
                    <a:pt x="78" y="1258"/>
                  </a:lnTo>
                  <a:lnTo>
                    <a:pt x="109" y="1218"/>
                  </a:lnTo>
                  <a:lnTo>
                    <a:pt x="147" y="1182"/>
                  </a:lnTo>
                  <a:lnTo>
                    <a:pt x="187" y="1150"/>
                  </a:lnTo>
                  <a:lnTo>
                    <a:pt x="230" y="1122"/>
                  </a:lnTo>
                  <a:lnTo>
                    <a:pt x="277" y="1101"/>
                  </a:lnTo>
                  <a:lnTo>
                    <a:pt x="328" y="1085"/>
                  </a:lnTo>
                  <a:lnTo>
                    <a:pt x="381" y="1075"/>
                  </a:lnTo>
                  <a:lnTo>
                    <a:pt x="435" y="1071"/>
                  </a:lnTo>
                  <a:lnTo>
                    <a:pt x="486" y="1075"/>
                  </a:lnTo>
                  <a:lnTo>
                    <a:pt x="536" y="1084"/>
                  </a:lnTo>
                  <a:lnTo>
                    <a:pt x="585" y="1097"/>
                  </a:lnTo>
                  <a:lnTo>
                    <a:pt x="629" y="1117"/>
                  </a:lnTo>
                  <a:lnTo>
                    <a:pt x="672" y="1142"/>
                  </a:lnTo>
                  <a:lnTo>
                    <a:pt x="1142" y="672"/>
                  </a:lnTo>
                  <a:lnTo>
                    <a:pt x="1118" y="630"/>
                  </a:lnTo>
                  <a:lnTo>
                    <a:pt x="1098" y="585"/>
                  </a:lnTo>
                  <a:lnTo>
                    <a:pt x="1083" y="537"/>
                  </a:lnTo>
                  <a:lnTo>
                    <a:pt x="1075" y="487"/>
                  </a:lnTo>
                  <a:lnTo>
                    <a:pt x="1071" y="435"/>
                  </a:lnTo>
                  <a:lnTo>
                    <a:pt x="1075" y="381"/>
                  </a:lnTo>
                  <a:lnTo>
                    <a:pt x="1084" y="328"/>
                  </a:lnTo>
                  <a:lnTo>
                    <a:pt x="1101" y="278"/>
                  </a:lnTo>
                  <a:lnTo>
                    <a:pt x="1122" y="231"/>
                  </a:lnTo>
                  <a:lnTo>
                    <a:pt x="1149" y="187"/>
                  </a:lnTo>
                  <a:lnTo>
                    <a:pt x="1181" y="146"/>
                  </a:lnTo>
                  <a:lnTo>
                    <a:pt x="1218" y="110"/>
                  </a:lnTo>
                  <a:lnTo>
                    <a:pt x="1257" y="78"/>
                  </a:lnTo>
                  <a:lnTo>
                    <a:pt x="1302" y="51"/>
                  </a:lnTo>
                  <a:lnTo>
                    <a:pt x="1349" y="29"/>
                  </a:lnTo>
                  <a:lnTo>
                    <a:pt x="1399" y="13"/>
                  </a:lnTo>
                  <a:lnTo>
                    <a:pt x="1451" y="3"/>
                  </a:lnTo>
                  <a:lnTo>
                    <a:pt x="1506" y="0"/>
                  </a:lnTo>
                  <a:lnTo>
                    <a:pt x="1561" y="3"/>
                  </a:lnTo>
                  <a:lnTo>
                    <a:pt x="1613" y="13"/>
                  </a:lnTo>
                  <a:lnTo>
                    <a:pt x="1663" y="29"/>
                  </a:lnTo>
                  <a:lnTo>
                    <a:pt x="1710" y="51"/>
                  </a:lnTo>
                  <a:lnTo>
                    <a:pt x="1755" y="78"/>
                  </a:lnTo>
                  <a:lnTo>
                    <a:pt x="1795" y="110"/>
                  </a:lnTo>
                  <a:lnTo>
                    <a:pt x="1831" y="146"/>
                  </a:lnTo>
                  <a:lnTo>
                    <a:pt x="1863" y="187"/>
                  </a:lnTo>
                  <a:lnTo>
                    <a:pt x="1890" y="231"/>
                  </a:lnTo>
                  <a:lnTo>
                    <a:pt x="1911" y="278"/>
                  </a:lnTo>
                  <a:lnTo>
                    <a:pt x="1928" y="328"/>
                  </a:lnTo>
                  <a:lnTo>
                    <a:pt x="1938" y="381"/>
                  </a:lnTo>
                  <a:lnTo>
                    <a:pt x="1941" y="435"/>
                  </a:lnTo>
                  <a:lnTo>
                    <a:pt x="1938" y="487"/>
                  </a:lnTo>
                  <a:lnTo>
                    <a:pt x="1929" y="537"/>
                  </a:lnTo>
                  <a:lnTo>
                    <a:pt x="1915" y="585"/>
                  </a:lnTo>
                  <a:lnTo>
                    <a:pt x="1895" y="630"/>
                  </a:lnTo>
                  <a:lnTo>
                    <a:pt x="1870" y="672"/>
                  </a:lnTo>
                  <a:lnTo>
                    <a:pt x="2345" y="1147"/>
                  </a:lnTo>
                  <a:lnTo>
                    <a:pt x="2389" y="1121"/>
                  </a:lnTo>
                  <a:lnTo>
                    <a:pt x="2435" y="1100"/>
                  </a:lnTo>
                  <a:lnTo>
                    <a:pt x="2485" y="1085"/>
                  </a:lnTo>
                  <a:lnTo>
                    <a:pt x="2536" y="1075"/>
                  </a:lnTo>
                  <a:lnTo>
                    <a:pt x="2589" y="1071"/>
                  </a:lnTo>
                  <a:lnTo>
                    <a:pt x="2641" y="1075"/>
                  </a:lnTo>
                  <a:lnTo>
                    <a:pt x="2691" y="1084"/>
                  </a:lnTo>
                  <a:lnTo>
                    <a:pt x="2740" y="1097"/>
                  </a:lnTo>
                  <a:lnTo>
                    <a:pt x="2785" y="1117"/>
                  </a:lnTo>
                  <a:lnTo>
                    <a:pt x="2827" y="1142"/>
                  </a:lnTo>
                  <a:lnTo>
                    <a:pt x="3297" y="672"/>
                  </a:lnTo>
                  <a:lnTo>
                    <a:pt x="3272" y="630"/>
                  </a:lnTo>
                  <a:lnTo>
                    <a:pt x="3252" y="585"/>
                  </a:lnTo>
                  <a:lnTo>
                    <a:pt x="3238" y="537"/>
                  </a:lnTo>
                  <a:lnTo>
                    <a:pt x="3230" y="487"/>
                  </a:lnTo>
                  <a:lnTo>
                    <a:pt x="3226" y="435"/>
                  </a:lnTo>
                  <a:lnTo>
                    <a:pt x="3230" y="381"/>
                  </a:lnTo>
                  <a:lnTo>
                    <a:pt x="3240" y="328"/>
                  </a:lnTo>
                  <a:lnTo>
                    <a:pt x="3256" y="278"/>
                  </a:lnTo>
                  <a:lnTo>
                    <a:pt x="3277" y="231"/>
                  </a:lnTo>
                  <a:lnTo>
                    <a:pt x="3304" y="187"/>
                  </a:lnTo>
                  <a:lnTo>
                    <a:pt x="3337" y="146"/>
                  </a:lnTo>
                  <a:lnTo>
                    <a:pt x="3373" y="110"/>
                  </a:lnTo>
                  <a:lnTo>
                    <a:pt x="3413" y="78"/>
                  </a:lnTo>
                  <a:lnTo>
                    <a:pt x="3457" y="51"/>
                  </a:lnTo>
                  <a:lnTo>
                    <a:pt x="3505" y="29"/>
                  </a:lnTo>
                  <a:lnTo>
                    <a:pt x="3554" y="13"/>
                  </a:lnTo>
                  <a:lnTo>
                    <a:pt x="3607" y="3"/>
                  </a:lnTo>
                  <a:lnTo>
                    <a:pt x="3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3" name="Shape 8333"/>
            <p:cNvSpPr/>
            <p:nvPr/>
          </p:nvSpPr>
          <p:spPr>
            <a:xfrm>
              <a:off x="4734" y="2150"/>
              <a:ext cx="362" cy="362"/>
            </a:xfrm>
            <a:custGeom>
              <a:avLst/>
              <a:gdLst/>
              <a:ahLst/>
              <a:cxnLst/>
              <a:rect l="0" t="0" r="0" b="0"/>
              <a:pathLst>
                <a:path w="362" h="362" extrusionOk="0">
                  <a:moveTo>
                    <a:pt x="273" y="0"/>
                  </a:moveTo>
                  <a:lnTo>
                    <a:pt x="295" y="2"/>
                  </a:lnTo>
                  <a:lnTo>
                    <a:pt x="317" y="11"/>
                  </a:lnTo>
                  <a:lnTo>
                    <a:pt x="336" y="26"/>
                  </a:lnTo>
                  <a:lnTo>
                    <a:pt x="351" y="45"/>
                  </a:lnTo>
                  <a:lnTo>
                    <a:pt x="360" y="66"/>
                  </a:lnTo>
                  <a:lnTo>
                    <a:pt x="362" y="89"/>
                  </a:lnTo>
                  <a:lnTo>
                    <a:pt x="360" y="112"/>
                  </a:lnTo>
                  <a:lnTo>
                    <a:pt x="351" y="133"/>
                  </a:lnTo>
                  <a:lnTo>
                    <a:pt x="336" y="153"/>
                  </a:lnTo>
                  <a:lnTo>
                    <a:pt x="153" y="336"/>
                  </a:lnTo>
                  <a:lnTo>
                    <a:pt x="135" y="351"/>
                  </a:lnTo>
                  <a:lnTo>
                    <a:pt x="112" y="359"/>
                  </a:lnTo>
                  <a:lnTo>
                    <a:pt x="90" y="362"/>
                  </a:lnTo>
                  <a:lnTo>
                    <a:pt x="67" y="359"/>
                  </a:lnTo>
                  <a:lnTo>
                    <a:pt x="45" y="351"/>
                  </a:lnTo>
                  <a:lnTo>
                    <a:pt x="26" y="336"/>
                  </a:lnTo>
                  <a:lnTo>
                    <a:pt x="11" y="317"/>
                  </a:lnTo>
                  <a:lnTo>
                    <a:pt x="3" y="295"/>
                  </a:lnTo>
                  <a:lnTo>
                    <a:pt x="0" y="272"/>
                  </a:lnTo>
                  <a:lnTo>
                    <a:pt x="3" y="249"/>
                  </a:lnTo>
                  <a:lnTo>
                    <a:pt x="11" y="227"/>
                  </a:lnTo>
                  <a:lnTo>
                    <a:pt x="26" y="209"/>
                  </a:lnTo>
                  <a:lnTo>
                    <a:pt x="209" y="26"/>
                  </a:lnTo>
                  <a:lnTo>
                    <a:pt x="228" y="11"/>
                  </a:lnTo>
                  <a:lnTo>
                    <a:pt x="250" y="2"/>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4" name="Shape 8334"/>
            <p:cNvSpPr/>
            <p:nvPr/>
          </p:nvSpPr>
          <p:spPr>
            <a:xfrm>
              <a:off x="6311" y="1575"/>
              <a:ext cx="363" cy="362"/>
            </a:xfrm>
            <a:custGeom>
              <a:avLst/>
              <a:gdLst/>
              <a:ahLst/>
              <a:cxnLst/>
              <a:rect l="0" t="0" r="0" b="0"/>
              <a:pathLst>
                <a:path w="363" h="362" extrusionOk="0">
                  <a:moveTo>
                    <a:pt x="273" y="0"/>
                  </a:moveTo>
                  <a:lnTo>
                    <a:pt x="296" y="3"/>
                  </a:lnTo>
                  <a:lnTo>
                    <a:pt x="317" y="11"/>
                  </a:lnTo>
                  <a:lnTo>
                    <a:pt x="337" y="26"/>
                  </a:lnTo>
                  <a:lnTo>
                    <a:pt x="351" y="45"/>
                  </a:lnTo>
                  <a:lnTo>
                    <a:pt x="360" y="67"/>
                  </a:lnTo>
                  <a:lnTo>
                    <a:pt x="363" y="90"/>
                  </a:lnTo>
                  <a:lnTo>
                    <a:pt x="360" y="112"/>
                  </a:lnTo>
                  <a:lnTo>
                    <a:pt x="351" y="135"/>
                  </a:lnTo>
                  <a:lnTo>
                    <a:pt x="337" y="153"/>
                  </a:lnTo>
                  <a:lnTo>
                    <a:pt x="154" y="336"/>
                  </a:lnTo>
                  <a:lnTo>
                    <a:pt x="134" y="351"/>
                  </a:lnTo>
                  <a:lnTo>
                    <a:pt x="113" y="360"/>
                  </a:lnTo>
                  <a:lnTo>
                    <a:pt x="90" y="362"/>
                  </a:lnTo>
                  <a:lnTo>
                    <a:pt x="67" y="360"/>
                  </a:lnTo>
                  <a:lnTo>
                    <a:pt x="46" y="351"/>
                  </a:lnTo>
                  <a:lnTo>
                    <a:pt x="26" y="336"/>
                  </a:lnTo>
                  <a:lnTo>
                    <a:pt x="13" y="317"/>
                  </a:lnTo>
                  <a:lnTo>
                    <a:pt x="4" y="295"/>
                  </a:lnTo>
                  <a:lnTo>
                    <a:pt x="0" y="273"/>
                  </a:lnTo>
                  <a:lnTo>
                    <a:pt x="4" y="250"/>
                  </a:lnTo>
                  <a:lnTo>
                    <a:pt x="13" y="228"/>
                  </a:lnTo>
                  <a:lnTo>
                    <a:pt x="26" y="209"/>
                  </a:lnTo>
                  <a:lnTo>
                    <a:pt x="209" y="26"/>
                  </a:lnTo>
                  <a:lnTo>
                    <a:pt x="229" y="11"/>
                  </a:lnTo>
                  <a:lnTo>
                    <a:pt x="250" y="3"/>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35" name="Shape 8335"/>
          <p:cNvGrpSpPr/>
          <p:nvPr/>
        </p:nvGrpSpPr>
        <p:grpSpPr>
          <a:xfrm>
            <a:off x="973063" y="1313695"/>
            <a:ext cx="202958" cy="205557"/>
            <a:chOff x="6213" y="2847"/>
            <a:chExt cx="1171" cy="1186"/>
          </a:xfrm>
        </p:grpSpPr>
        <p:sp>
          <p:nvSpPr>
            <p:cNvPr id="8336" name="Shape 8336"/>
            <p:cNvSpPr/>
            <p:nvPr/>
          </p:nvSpPr>
          <p:spPr>
            <a:xfrm>
              <a:off x="6725" y="3356"/>
              <a:ext cx="289" cy="294"/>
            </a:xfrm>
            <a:custGeom>
              <a:avLst/>
              <a:gdLst/>
              <a:ahLst/>
              <a:cxnLst/>
              <a:rect l="0" t="0" r="0" b="0"/>
              <a:pathLst>
                <a:path w="865" h="883" extrusionOk="0">
                  <a:moveTo>
                    <a:pt x="539" y="0"/>
                  </a:moveTo>
                  <a:lnTo>
                    <a:pt x="578" y="2"/>
                  </a:lnTo>
                  <a:lnTo>
                    <a:pt x="616" y="8"/>
                  </a:lnTo>
                  <a:lnTo>
                    <a:pt x="651" y="17"/>
                  </a:lnTo>
                  <a:lnTo>
                    <a:pt x="685" y="30"/>
                  </a:lnTo>
                  <a:lnTo>
                    <a:pt x="717" y="48"/>
                  </a:lnTo>
                  <a:lnTo>
                    <a:pt x="745" y="69"/>
                  </a:lnTo>
                  <a:lnTo>
                    <a:pt x="772" y="95"/>
                  </a:lnTo>
                  <a:lnTo>
                    <a:pt x="795" y="124"/>
                  </a:lnTo>
                  <a:lnTo>
                    <a:pt x="816" y="157"/>
                  </a:lnTo>
                  <a:lnTo>
                    <a:pt x="833" y="195"/>
                  </a:lnTo>
                  <a:lnTo>
                    <a:pt x="846" y="237"/>
                  </a:lnTo>
                  <a:lnTo>
                    <a:pt x="856" y="283"/>
                  </a:lnTo>
                  <a:lnTo>
                    <a:pt x="863" y="333"/>
                  </a:lnTo>
                  <a:lnTo>
                    <a:pt x="865" y="387"/>
                  </a:lnTo>
                  <a:lnTo>
                    <a:pt x="865" y="883"/>
                  </a:lnTo>
                  <a:lnTo>
                    <a:pt x="581" y="883"/>
                  </a:lnTo>
                  <a:lnTo>
                    <a:pt x="581" y="421"/>
                  </a:lnTo>
                  <a:lnTo>
                    <a:pt x="580" y="387"/>
                  </a:lnTo>
                  <a:lnTo>
                    <a:pt x="576" y="356"/>
                  </a:lnTo>
                  <a:lnTo>
                    <a:pt x="570" y="328"/>
                  </a:lnTo>
                  <a:lnTo>
                    <a:pt x="561" y="303"/>
                  </a:lnTo>
                  <a:lnTo>
                    <a:pt x="549" y="281"/>
                  </a:lnTo>
                  <a:lnTo>
                    <a:pt x="533" y="262"/>
                  </a:lnTo>
                  <a:lnTo>
                    <a:pt x="514" y="246"/>
                  </a:lnTo>
                  <a:lnTo>
                    <a:pt x="492" y="236"/>
                  </a:lnTo>
                  <a:lnTo>
                    <a:pt x="467" y="228"/>
                  </a:lnTo>
                  <a:lnTo>
                    <a:pt x="439" y="226"/>
                  </a:lnTo>
                  <a:lnTo>
                    <a:pt x="410" y="228"/>
                  </a:lnTo>
                  <a:lnTo>
                    <a:pt x="385" y="235"/>
                  </a:lnTo>
                  <a:lnTo>
                    <a:pt x="363" y="246"/>
                  </a:lnTo>
                  <a:lnTo>
                    <a:pt x="344" y="259"/>
                  </a:lnTo>
                  <a:lnTo>
                    <a:pt x="328" y="275"/>
                  </a:lnTo>
                  <a:lnTo>
                    <a:pt x="313" y="293"/>
                  </a:lnTo>
                  <a:lnTo>
                    <a:pt x="301" y="312"/>
                  </a:lnTo>
                  <a:lnTo>
                    <a:pt x="292" y="332"/>
                  </a:lnTo>
                  <a:lnTo>
                    <a:pt x="288" y="346"/>
                  </a:lnTo>
                  <a:lnTo>
                    <a:pt x="285" y="363"/>
                  </a:lnTo>
                  <a:lnTo>
                    <a:pt x="284" y="382"/>
                  </a:lnTo>
                  <a:lnTo>
                    <a:pt x="284" y="401"/>
                  </a:lnTo>
                  <a:lnTo>
                    <a:pt x="284" y="883"/>
                  </a:lnTo>
                  <a:lnTo>
                    <a:pt x="0" y="883"/>
                  </a:lnTo>
                  <a:lnTo>
                    <a:pt x="0" y="879"/>
                  </a:lnTo>
                  <a:lnTo>
                    <a:pt x="0" y="868"/>
                  </a:lnTo>
                  <a:lnTo>
                    <a:pt x="0" y="849"/>
                  </a:lnTo>
                  <a:lnTo>
                    <a:pt x="1" y="825"/>
                  </a:lnTo>
                  <a:lnTo>
                    <a:pt x="1" y="795"/>
                  </a:lnTo>
                  <a:lnTo>
                    <a:pt x="1" y="759"/>
                  </a:lnTo>
                  <a:lnTo>
                    <a:pt x="1" y="720"/>
                  </a:lnTo>
                  <a:lnTo>
                    <a:pt x="1" y="678"/>
                  </a:lnTo>
                  <a:lnTo>
                    <a:pt x="1" y="631"/>
                  </a:lnTo>
                  <a:lnTo>
                    <a:pt x="1" y="583"/>
                  </a:lnTo>
                  <a:lnTo>
                    <a:pt x="1" y="533"/>
                  </a:lnTo>
                  <a:lnTo>
                    <a:pt x="2" y="482"/>
                  </a:lnTo>
                  <a:lnTo>
                    <a:pt x="2" y="431"/>
                  </a:lnTo>
                  <a:lnTo>
                    <a:pt x="2" y="380"/>
                  </a:lnTo>
                  <a:lnTo>
                    <a:pt x="2" y="328"/>
                  </a:lnTo>
                  <a:lnTo>
                    <a:pt x="2" y="279"/>
                  </a:lnTo>
                  <a:lnTo>
                    <a:pt x="2" y="233"/>
                  </a:lnTo>
                  <a:lnTo>
                    <a:pt x="2" y="189"/>
                  </a:lnTo>
                  <a:lnTo>
                    <a:pt x="2" y="148"/>
                  </a:lnTo>
                  <a:lnTo>
                    <a:pt x="1" y="113"/>
                  </a:lnTo>
                  <a:lnTo>
                    <a:pt x="1" y="80"/>
                  </a:lnTo>
                  <a:lnTo>
                    <a:pt x="1" y="55"/>
                  </a:lnTo>
                  <a:lnTo>
                    <a:pt x="1" y="34"/>
                  </a:lnTo>
                  <a:lnTo>
                    <a:pt x="0" y="20"/>
                  </a:lnTo>
                  <a:lnTo>
                    <a:pt x="284" y="20"/>
                  </a:lnTo>
                  <a:lnTo>
                    <a:pt x="284" y="143"/>
                  </a:lnTo>
                  <a:lnTo>
                    <a:pt x="283" y="144"/>
                  </a:lnTo>
                  <a:lnTo>
                    <a:pt x="281" y="146"/>
                  </a:lnTo>
                  <a:lnTo>
                    <a:pt x="284" y="146"/>
                  </a:lnTo>
                  <a:lnTo>
                    <a:pt x="284" y="143"/>
                  </a:lnTo>
                  <a:lnTo>
                    <a:pt x="295" y="126"/>
                  </a:lnTo>
                  <a:lnTo>
                    <a:pt x="307" y="108"/>
                  </a:lnTo>
                  <a:lnTo>
                    <a:pt x="322" y="91"/>
                  </a:lnTo>
                  <a:lnTo>
                    <a:pt x="339" y="74"/>
                  </a:lnTo>
                  <a:lnTo>
                    <a:pt x="358" y="57"/>
                  </a:lnTo>
                  <a:lnTo>
                    <a:pt x="380" y="41"/>
                  </a:lnTo>
                  <a:lnTo>
                    <a:pt x="406" y="28"/>
                  </a:lnTo>
                  <a:lnTo>
                    <a:pt x="433" y="17"/>
                  </a:lnTo>
                  <a:lnTo>
                    <a:pt x="465" y="8"/>
                  </a:lnTo>
                  <a:lnTo>
                    <a:pt x="500" y="2"/>
                  </a:lnTo>
                  <a:lnTo>
                    <a:pt x="5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7" name="Shape 8337"/>
            <p:cNvSpPr/>
            <p:nvPr/>
          </p:nvSpPr>
          <p:spPr>
            <a:xfrm>
              <a:off x="6579" y="3363"/>
              <a:ext cx="94" cy="28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8" name="Shape 8338"/>
            <p:cNvSpPr/>
            <p:nvPr/>
          </p:nvSpPr>
          <p:spPr>
            <a:xfrm>
              <a:off x="6213" y="2847"/>
              <a:ext cx="1171" cy="1186"/>
            </a:xfrm>
            <a:custGeom>
              <a:avLst/>
              <a:gdLst/>
              <a:ahLst/>
              <a:cxnLst/>
              <a:rect l="0" t="0" r="0" b="0"/>
              <a:pathLst>
                <a:path w="3513" h="3559" extrusionOk="0">
                  <a:moveTo>
                    <a:pt x="951" y="811"/>
                  </a:moveTo>
                  <a:lnTo>
                    <a:pt x="924" y="813"/>
                  </a:lnTo>
                  <a:lnTo>
                    <a:pt x="898" y="822"/>
                  </a:lnTo>
                  <a:lnTo>
                    <a:pt x="875" y="834"/>
                  </a:lnTo>
                  <a:lnTo>
                    <a:pt x="854" y="851"/>
                  </a:lnTo>
                  <a:lnTo>
                    <a:pt x="837" y="871"/>
                  </a:lnTo>
                  <a:lnTo>
                    <a:pt x="824" y="894"/>
                  </a:lnTo>
                  <a:lnTo>
                    <a:pt x="816" y="920"/>
                  </a:lnTo>
                  <a:lnTo>
                    <a:pt x="813" y="947"/>
                  </a:lnTo>
                  <a:lnTo>
                    <a:pt x="813" y="2584"/>
                  </a:lnTo>
                  <a:lnTo>
                    <a:pt x="816" y="2612"/>
                  </a:lnTo>
                  <a:lnTo>
                    <a:pt x="824" y="2638"/>
                  </a:lnTo>
                  <a:lnTo>
                    <a:pt x="837" y="2661"/>
                  </a:lnTo>
                  <a:lnTo>
                    <a:pt x="854" y="2681"/>
                  </a:lnTo>
                  <a:lnTo>
                    <a:pt x="875" y="2698"/>
                  </a:lnTo>
                  <a:lnTo>
                    <a:pt x="898" y="2710"/>
                  </a:lnTo>
                  <a:lnTo>
                    <a:pt x="924" y="2718"/>
                  </a:lnTo>
                  <a:lnTo>
                    <a:pt x="951" y="2721"/>
                  </a:lnTo>
                  <a:lnTo>
                    <a:pt x="2549" y="2721"/>
                  </a:lnTo>
                  <a:lnTo>
                    <a:pt x="2578" y="2718"/>
                  </a:lnTo>
                  <a:lnTo>
                    <a:pt x="2603" y="2710"/>
                  </a:lnTo>
                  <a:lnTo>
                    <a:pt x="2627" y="2698"/>
                  </a:lnTo>
                  <a:lnTo>
                    <a:pt x="2648" y="2681"/>
                  </a:lnTo>
                  <a:lnTo>
                    <a:pt x="2664" y="2661"/>
                  </a:lnTo>
                  <a:lnTo>
                    <a:pt x="2678" y="2638"/>
                  </a:lnTo>
                  <a:lnTo>
                    <a:pt x="2685" y="2612"/>
                  </a:lnTo>
                  <a:lnTo>
                    <a:pt x="2689" y="2584"/>
                  </a:lnTo>
                  <a:lnTo>
                    <a:pt x="2689" y="947"/>
                  </a:lnTo>
                  <a:lnTo>
                    <a:pt x="2685" y="920"/>
                  </a:lnTo>
                  <a:lnTo>
                    <a:pt x="2678" y="894"/>
                  </a:lnTo>
                  <a:lnTo>
                    <a:pt x="2664" y="871"/>
                  </a:lnTo>
                  <a:lnTo>
                    <a:pt x="2648" y="851"/>
                  </a:lnTo>
                  <a:lnTo>
                    <a:pt x="2627" y="834"/>
                  </a:lnTo>
                  <a:lnTo>
                    <a:pt x="2603" y="822"/>
                  </a:lnTo>
                  <a:lnTo>
                    <a:pt x="2578" y="813"/>
                  </a:lnTo>
                  <a:lnTo>
                    <a:pt x="2549" y="811"/>
                  </a:lnTo>
                  <a:lnTo>
                    <a:pt x="951" y="811"/>
                  </a:lnTo>
                  <a:close/>
                  <a:moveTo>
                    <a:pt x="1757" y="0"/>
                  </a:moveTo>
                  <a:lnTo>
                    <a:pt x="1868" y="5"/>
                  </a:lnTo>
                  <a:lnTo>
                    <a:pt x="1977" y="15"/>
                  </a:lnTo>
                  <a:lnTo>
                    <a:pt x="2083" y="32"/>
                  </a:lnTo>
                  <a:lnTo>
                    <a:pt x="2189" y="55"/>
                  </a:lnTo>
                  <a:lnTo>
                    <a:pt x="2291" y="85"/>
                  </a:lnTo>
                  <a:lnTo>
                    <a:pt x="2391" y="121"/>
                  </a:lnTo>
                  <a:lnTo>
                    <a:pt x="2488" y="163"/>
                  </a:lnTo>
                  <a:lnTo>
                    <a:pt x="2582" y="210"/>
                  </a:lnTo>
                  <a:lnTo>
                    <a:pt x="2672" y="262"/>
                  </a:lnTo>
                  <a:lnTo>
                    <a:pt x="2759" y="320"/>
                  </a:lnTo>
                  <a:lnTo>
                    <a:pt x="2842" y="383"/>
                  </a:lnTo>
                  <a:lnTo>
                    <a:pt x="2923" y="450"/>
                  </a:lnTo>
                  <a:lnTo>
                    <a:pt x="2998" y="522"/>
                  </a:lnTo>
                  <a:lnTo>
                    <a:pt x="3069" y="599"/>
                  </a:lnTo>
                  <a:lnTo>
                    <a:pt x="3136" y="679"/>
                  </a:lnTo>
                  <a:lnTo>
                    <a:pt x="3198" y="764"/>
                  </a:lnTo>
                  <a:lnTo>
                    <a:pt x="3256" y="853"/>
                  </a:lnTo>
                  <a:lnTo>
                    <a:pt x="3307" y="944"/>
                  </a:lnTo>
                  <a:lnTo>
                    <a:pt x="3353" y="1040"/>
                  </a:lnTo>
                  <a:lnTo>
                    <a:pt x="3395" y="1138"/>
                  </a:lnTo>
                  <a:lnTo>
                    <a:pt x="3430" y="1239"/>
                  </a:lnTo>
                  <a:lnTo>
                    <a:pt x="3460" y="1342"/>
                  </a:lnTo>
                  <a:lnTo>
                    <a:pt x="3483" y="1448"/>
                  </a:lnTo>
                  <a:lnTo>
                    <a:pt x="3500" y="1557"/>
                  </a:lnTo>
                  <a:lnTo>
                    <a:pt x="3509" y="1667"/>
                  </a:lnTo>
                  <a:lnTo>
                    <a:pt x="3513" y="1780"/>
                  </a:lnTo>
                  <a:lnTo>
                    <a:pt x="3509" y="1892"/>
                  </a:lnTo>
                  <a:lnTo>
                    <a:pt x="3500" y="2002"/>
                  </a:lnTo>
                  <a:lnTo>
                    <a:pt x="3483" y="2111"/>
                  </a:lnTo>
                  <a:lnTo>
                    <a:pt x="3460" y="2217"/>
                  </a:lnTo>
                  <a:lnTo>
                    <a:pt x="3430" y="2321"/>
                  </a:lnTo>
                  <a:lnTo>
                    <a:pt x="3395" y="2422"/>
                  </a:lnTo>
                  <a:lnTo>
                    <a:pt x="3353" y="2520"/>
                  </a:lnTo>
                  <a:lnTo>
                    <a:pt x="3307" y="2615"/>
                  </a:lnTo>
                  <a:lnTo>
                    <a:pt x="3256" y="2707"/>
                  </a:lnTo>
                  <a:lnTo>
                    <a:pt x="3198" y="2796"/>
                  </a:lnTo>
                  <a:lnTo>
                    <a:pt x="3136" y="2880"/>
                  </a:lnTo>
                  <a:lnTo>
                    <a:pt x="3069" y="2960"/>
                  </a:lnTo>
                  <a:lnTo>
                    <a:pt x="2998" y="3037"/>
                  </a:lnTo>
                  <a:lnTo>
                    <a:pt x="2923" y="3109"/>
                  </a:lnTo>
                  <a:lnTo>
                    <a:pt x="2842" y="3176"/>
                  </a:lnTo>
                  <a:lnTo>
                    <a:pt x="2759" y="3240"/>
                  </a:lnTo>
                  <a:lnTo>
                    <a:pt x="2672" y="3297"/>
                  </a:lnTo>
                  <a:lnTo>
                    <a:pt x="2582" y="3350"/>
                  </a:lnTo>
                  <a:lnTo>
                    <a:pt x="2488" y="3397"/>
                  </a:lnTo>
                  <a:lnTo>
                    <a:pt x="2391" y="3439"/>
                  </a:lnTo>
                  <a:lnTo>
                    <a:pt x="2291" y="3474"/>
                  </a:lnTo>
                  <a:lnTo>
                    <a:pt x="2189" y="3504"/>
                  </a:lnTo>
                  <a:lnTo>
                    <a:pt x="2083" y="3528"/>
                  </a:lnTo>
                  <a:lnTo>
                    <a:pt x="1977" y="3545"/>
                  </a:lnTo>
                  <a:lnTo>
                    <a:pt x="1868" y="3555"/>
                  </a:lnTo>
                  <a:lnTo>
                    <a:pt x="1757" y="3559"/>
                  </a:lnTo>
                  <a:lnTo>
                    <a:pt x="1646" y="3555"/>
                  </a:lnTo>
                  <a:lnTo>
                    <a:pt x="1536" y="3545"/>
                  </a:lnTo>
                  <a:lnTo>
                    <a:pt x="1429" y="3528"/>
                  </a:lnTo>
                  <a:lnTo>
                    <a:pt x="1325" y="3504"/>
                  </a:lnTo>
                  <a:lnTo>
                    <a:pt x="1222" y="3474"/>
                  </a:lnTo>
                  <a:lnTo>
                    <a:pt x="1123" y="3439"/>
                  </a:lnTo>
                  <a:lnTo>
                    <a:pt x="1025" y="3397"/>
                  </a:lnTo>
                  <a:lnTo>
                    <a:pt x="932" y="3350"/>
                  </a:lnTo>
                  <a:lnTo>
                    <a:pt x="840" y="3297"/>
                  </a:lnTo>
                  <a:lnTo>
                    <a:pt x="754" y="3240"/>
                  </a:lnTo>
                  <a:lnTo>
                    <a:pt x="670" y="3176"/>
                  </a:lnTo>
                  <a:lnTo>
                    <a:pt x="591" y="3109"/>
                  </a:lnTo>
                  <a:lnTo>
                    <a:pt x="515" y="3037"/>
                  </a:lnTo>
                  <a:lnTo>
                    <a:pt x="444" y="2960"/>
                  </a:lnTo>
                  <a:lnTo>
                    <a:pt x="377" y="2880"/>
                  </a:lnTo>
                  <a:lnTo>
                    <a:pt x="315" y="2796"/>
                  </a:lnTo>
                  <a:lnTo>
                    <a:pt x="258" y="2707"/>
                  </a:lnTo>
                  <a:lnTo>
                    <a:pt x="206" y="2615"/>
                  </a:lnTo>
                  <a:lnTo>
                    <a:pt x="159" y="2520"/>
                  </a:lnTo>
                  <a:lnTo>
                    <a:pt x="119" y="2422"/>
                  </a:lnTo>
                  <a:lnTo>
                    <a:pt x="83" y="2321"/>
                  </a:lnTo>
                  <a:lnTo>
                    <a:pt x="54" y="2217"/>
                  </a:lnTo>
                  <a:lnTo>
                    <a:pt x="31" y="2111"/>
                  </a:lnTo>
                  <a:lnTo>
                    <a:pt x="14" y="2002"/>
                  </a:lnTo>
                  <a:lnTo>
                    <a:pt x="3" y="1892"/>
                  </a:lnTo>
                  <a:lnTo>
                    <a:pt x="0" y="1780"/>
                  </a:lnTo>
                  <a:lnTo>
                    <a:pt x="3" y="1667"/>
                  </a:lnTo>
                  <a:lnTo>
                    <a:pt x="14" y="1557"/>
                  </a:lnTo>
                  <a:lnTo>
                    <a:pt x="31" y="1448"/>
                  </a:lnTo>
                  <a:lnTo>
                    <a:pt x="54" y="1342"/>
                  </a:lnTo>
                  <a:lnTo>
                    <a:pt x="83" y="1239"/>
                  </a:lnTo>
                  <a:lnTo>
                    <a:pt x="119" y="1138"/>
                  </a:lnTo>
                  <a:lnTo>
                    <a:pt x="159" y="1040"/>
                  </a:lnTo>
                  <a:lnTo>
                    <a:pt x="206" y="944"/>
                  </a:lnTo>
                  <a:lnTo>
                    <a:pt x="258" y="853"/>
                  </a:lnTo>
                  <a:lnTo>
                    <a:pt x="315" y="764"/>
                  </a:lnTo>
                  <a:lnTo>
                    <a:pt x="377" y="679"/>
                  </a:lnTo>
                  <a:lnTo>
                    <a:pt x="444" y="599"/>
                  </a:lnTo>
                  <a:lnTo>
                    <a:pt x="515" y="522"/>
                  </a:lnTo>
                  <a:lnTo>
                    <a:pt x="591" y="450"/>
                  </a:lnTo>
                  <a:lnTo>
                    <a:pt x="670" y="383"/>
                  </a:lnTo>
                  <a:lnTo>
                    <a:pt x="754" y="320"/>
                  </a:lnTo>
                  <a:lnTo>
                    <a:pt x="840" y="262"/>
                  </a:lnTo>
                  <a:lnTo>
                    <a:pt x="932" y="210"/>
                  </a:lnTo>
                  <a:lnTo>
                    <a:pt x="1025" y="163"/>
                  </a:lnTo>
                  <a:lnTo>
                    <a:pt x="1123" y="121"/>
                  </a:lnTo>
                  <a:lnTo>
                    <a:pt x="1222" y="85"/>
                  </a:lnTo>
                  <a:lnTo>
                    <a:pt x="1325" y="55"/>
                  </a:lnTo>
                  <a:lnTo>
                    <a:pt x="1429" y="32"/>
                  </a:lnTo>
                  <a:lnTo>
                    <a:pt x="1536" y="15"/>
                  </a:lnTo>
                  <a:lnTo>
                    <a:pt x="1646" y="5"/>
                  </a:lnTo>
                  <a:lnTo>
                    <a:pt x="17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39" name="Shape 8339"/>
            <p:cNvSpPr/>
            <p:nvPr/>
          </p:nvSpPr>
          <p:spPr>
            <a:xfrm>
              <a:off x="6573" y="3224"/>
              <a:ext cx="107" cy="99"/>
            </a:xfrm>
            <a:custGeom>
              <a:avLst/>
              <a:gdLst/>
              <a:ahLst/>
              <a:cxnLst/>
              <a:rect l="0" t="0" r="0" b="0"/>
              <a:pathLst>
                <a:path w="319" h="298" extrusionOk="0">
                  <a:moveTo>
                    <a:pt x="160" y="0"/>
                  </a:moveTo>
                  <a:lnTo>
                    <a:pt x="190" y="2"/>
                  </a:lnTo>
                  <a:lnTo>
                    <a:pt x="219" y="9"/>
                  </a:lnTo>
                  <a:lnTo>
                    <a:pt x="243" y="20"/>
                  </a:lnTo>
                  <a:lnTo>
                    <a:pt x="265" y="35"/>
                  </a:lnTo>
                  <a:lnTo>
                    <a:pt x="284" y="52"/>
                  </a:lnTo>
                  <a:lnTo>
                    <a:pt x="298" y="73"/>
                  </a:lnTo>
                  <a:lnTo>
                    <a:pt x="309" y="97"/>
                  </a:lnTo>
                  <a:lnTo>
                    <a:pt x="316" y="122"/>
                  </a:lnTo>
                  <a:lnTo>
                    <a:pt x="319" y="149"/>
                  </a:lnTo>
                  <a:lnTo>
                    <a:pt x="316" y="176"/>
                  </a:lnTo>
                  <a:lnTo>
                    <a:pt x="309" y="201"/>
                  </a:lnTo>
                  <a:lnTo>
                    <a:pt x="299" y="225"/>
                  </a:lnTo>
                  <a:lnTo>
                    <a:pt x="284" y="246"/>
                  </a:lnTo>
                  <a:lnTo>
                    <a:pt x="265" y="264"/>
                  </a:lnTo>
                  <a:lnTo>
                    <a:pt x="243" y="278"/>
                  </a:lnTo>
                  <a:lnTo>
                    <a:pt x="218" y="289"/>
                  </a:lnTo>
                  <a:lnTo>
                    <a:pt x="189" y="296"/>
                  </a:lnTo>
                  <a:lnTo>
                    <a:pt x="158" y="298"/>
                  </a:lnTo>
                  <a:lnTo>
                    <a:pt x="156" y="298"/>
                  </a:lnTo>
                  <a:lnTo>
                    <a:pt x="125" y="296"/>
                  </a:lnTo>
                  <a:lnTo>
                    <a:pt x="98" y="289"/>
                  </a:lnTo>
                  <a:lnTo>
                    <a:pt x="74" y="278"/>
                  </a:lnTo>
                  <a:lnTo>
                    <a:pt x="52" y="264"/>
                  </a:lnTo>
                  <a:lnTo>
                    <a:pt x="34" y="246"/>
                  </a:lnTo>
                  <a:lnTo>
                    <a:pt x="19" y="225"/>
                  </a:lnTo>
                  <a:lnTo>
                    <a:pt x="9" y="201"/>
                  </a:lnTo>
                  <a:lnTo>
                    <a:pt x="2" y="176"/>
                  </a:lnTo>
                  <a:lnTo>
                    <a:pt x="0" y="149"/>
                  </a:lnTo>
                  <a:lnTo>
                    <a:pt x="2" y="122"/>
                  </a:lnTo>
                  <a:lnTo>
                    <a:pt x="9" y="97"/>
                  </a:lnTo>
                  <a:lnTo>
                    <a:pt x="20" y="73"/>
                  </a:lnTo>
                  <a:lnTo>
                    <a:pt x="34" y="52"/>
                  </a:lnTo>
                  <a:lnTo>
                    <a:pt x="53" y="35"/>
                  </a:lnTo>
                  <a:lnTo>
                    <a:pt x="75" y="20"/>
                  </a:lnTo>
                  <a:lnTo>
                    <a:pt x="100" y="9"/>
                  </a:lnTo>
                  <a:lnTo>
                    <a:pt x="129" y="2"/>
                  </a:lnTo>
                  <a:lnTo>
                    <a:pt x="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40" name="Shape 8340"/>
          <p:cNvGrpSpPr/>
          <p:nvPr/>
        </p:nvGrpSpPr>
        <p:grpSpPr>
          <a:xfrm>
            <a:off x="438188" y="2920574"/>
            <a:ext cx="160953" cy="188973"/>
            <a:chOff x="714" y="2398"/>
            <a:chExt cx="1729" cy="2030"/>
          </a:xfrm>
        </p:grpSpPr>
        <p:sp>
          <p:nvSpPr>
            <p:cNvPr id="8341" name="Shape 8341"/>
            <p:cNvSpPr/>
            <p:nvPr/>
          </p:nvSpPr>
          <p:spPr>
            <a:xfrm>
              <a:off x="1609" y="3348"/>
              <a:ext cx="119" cy="120"/>
            </a:xfrm>
            <a:custGeom>
              <a:avLst/>
              <a:gdLst/>
              <a:ahLst/>
              <a:cxnLst/>
              <a:rect l="0" t="0" r="0" b="0"/>
              <a:pathLst>
                <a:path w="237" h="238" extrusionOk="0">
                  <a:moveTo>
                    <a:pt x="119" y="0"/>
                  </a:moveTo>
                  <a:lnTo>
                    <a:pt x="146" y="3"/>
                  </a:lnTo>
                  <a:lnTo>
                    <a:pt x="171" y="12"/>
                  </a:lnTo>
                  <a:lnTo>
                    <a:pt x="193" y="27"/>
                  </a:lnTo>
                  <a:lnTo>
                    <a:pt x="211" y="44"/>
                  </a:lnTo>
                  <a:lnTo>
                    <a:pt x="225" y="67"/>
                  </a:lnTo>
                  <a:lnTo>
                    <a:pt x="234" y="91"/>
                  </a:lnTo>
                  <a:lnTo>
                    <a:pt x="237" y="120"/>
                  </a:lnTo>
                  <a:lnTo>
                    <a:pt x="234" y="147"/>
                  </a:lnTo>
                  <a:lnTo>
                    <a:pt x="225" y="172"/>
                  </a:lnTo>
                  <a:lnTo>
                    <a:pt x="211" y="194"/>
                  </a:lnTo>
                  <a:lnTo>
                    <a:pt x="193" y="211"/>
                  </a:lnTo>
                  <a:lnTo>
                    <a:pt x="171" y="226"/>
                  </a:lnTo>
                  <a:lnTo>
                    <a:pt x="146" y="235"/>
                  </a:lnTo>
                  <a:lnTo>
                    <a:pt x="119" y="238"/>
                  </a:lnTo>
                  <a:lnTo>
                    <a:pt x="91" y="235"/>
                  </a:lnTo>
                  <a:lnTo>
                    <a:pt x="67" y="226"/>
                  </a:lnTo>
                  <a:lnTo>
                    <a:pt x="45" y="211"/>
                  </a:lnTo>
                  <a:lnTo>
                    <a:pt x="26" y="194"/>
                  </a:lnTo>
                  <a:lnTo>
                    <a:pt x="12" y="172"/>
                  </a:lnTo>
                  <a:lnTo>
                    <a:pt x="3" y="147"/>
                  </a:lnTo>
                  <a:lnTo>
                    <a:pt x="0" y="120"/>
                  </a:lnTo>
                  <a:lnTo>
                    <a:pt x="3" y="91"/>
                  </a:lnTo>
                  <a:lnTo>
                    <a:pt x="12" y="67"/>
                  </a:lnTo>
                  <a:lnTo>
                    <a:pt x="26" y="44"/>
                  </a:lnTo>
                  <a:lnTo>
                    <a:pt x="45" y="27"/>
                  </a:lnTo>
                  <a:lnTo>
                    <a:pt x="67" y="12"/>
                  </a:lnTo>
                  <a:lnTo>
                    <a:pt x="91" y="3"/>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42" name="Shape 8342"/>
            <p:cNvSpPr/>
            <p:nvPr/>
          </p:nvSpPr>
          <p:spPr>
            <a:xfrm>
              <a:off x="714" y="2398"/>
              <a:ext cx="1729" cy="2030"/>
            </a:xfrm>
            <a:custGeom>
              <a:avLst/>
              <a:gdLst/>
              <a:ahLst/>
              <a:cxnLst/>
              <a:rect l="0" t="0" r="0" b="0"/>
              <a:pathLst>
                <a:path w="3458" h="4061" extrusionOk="0">
                  <a:moveTo>
                    <a:pt x="1869" y="457"/>
                  </a:moveTo>
                  <a:lnTo>
                    <a:pt x="1790" y="464"/>
                  </a:lnTo>
                  <a:lnTo>
                    <a:pt x="1712" y="475"/>
                  </a:lnTo>
                  <a:lnTo>
                    <a:pt x="1634" y="492"/>
                  </a:lnTo>
                  <a:lnTo>
                    <a:pt x="1558" y="515"/>
                  </a:lnTo>
                  <a:lnTo>
                    <a:pt x="1482" y="545"/>
                  </a:lnTo>
                  <a:lnTo>
                    <a:pt x="1410" y="580"/>
                  </a:lnTo>
                  <a:lnTo>
                    <a:pt x="1339" y="621"/>
                  </a:lnTo>
                  <a:lnTo>
                    <a:pt x="1271" y="666"/>
                  </a:lnTo>
                  <a:lnTo>
                    <a:pt x="1206" y="718"/>
                  </a:lnTo>
                  <a:lnTo>
                    <a:pt x="1143" y="776"/>
                  </a:lnTo>
                  <a:lnTo>
                    <a:pt x="1085" y="839"/>
                  </a:lnTo>
                  <a:lnTo>
                    <a:pt x="1033" y="906"/>
                  </a:lnTo>
                  <a:lnTo>
                    <a:pt x="987" y="975"/>
                  </a:lnTo>
                  <a:lnTo>
                    <a:pt x="946" y="1047"/>
                  </a:lnTo>
                  <a:lnTo>
                    <a:pt x="912" y="1121"/>
                  </a:lnTo>
                  <a:lnTo>
                    <a:pt x="882" y="1196"/>
                  </a:lnTo>
                  <a:lnTo>
                    <a:pt x="860" y="1274"/>
                  </a:lnTo>
                  <a:lnTo>
                    <a:pt x="843" y="1353"/>
                  </a:lnTo>
                  <a:lnTo>
                    <a:pt x="831" y="1432"/>
                  </a:lnTo>
                  <a:lnTo>
                    <a:pt x="826" y="1512"/>
                  </a:lnTo>
                  <a:lnTo>
                    <a:pt x="828" y="1592"/>
                  </a:lnTo>
                  <a:lnTo>
                    <a:pt x="834" y="1672"/>
                  </a:lnTo>
                  <a:lnTo>
                    <a:pt x="846" y="1751"/>
                  </a:lnTo>
                  <a:lnTo>
                    <a:pt x="865" y="1829"/>
                  </a:lnTo>
                  <a:lnTo>
                    <a:pt x="889" y="1907"/>
                  </a:lnTo>
                  <a:lnTo>
                    <a:pt x="919" y="1982"/>
                  </a:lnTo>
                  <a:lnTo>
                    <a:pt x="956" y="2055"/>
                  </a:lnTo>
                  <a:lnTo>
                    <a:pt x="998" y="2127"/>
                  </a:lnTo>
                  <a:lnTo>
                    <a:pt x="1045" y="2195"/>
                  </a:lnTo>
                  <a:lnTo>
                    <a:pt x="1099" y="2260"/>
                  </a:lnTo>
                  <a:lnTo>
                    <a:pt x="1107" y="2268"/>
                  </a:lnTo>
                  <a:lnTo>
                    <a:pt x="1090" y="2302"/>
                  </a:lnTo>
                  <a:lnTo>
                    <a:pt x="1070" y="2337"/>
                  </a:lnTo>
                  <a:lnTo>
                    <a:pt x="1048" y="2373"/>
                  </a:lnTo>
                  <a:lnTo>
                    <a:pt x="1020" y="2407"/>
                  </a:lnTo>
                  <a:lnTo>
                    <a:pt x="992" y="2441"/>
                  </a:lnTo>
                  <a:lnTo>
                    <a:pt x="959" y="2472"/>
                  </a:lnTo>
                  <a:lnTo>
                    <a:pt x="923" y="2499"/>
                  </a:lnTo>
                  <a:lnTo>
                    <a:pt x="883" y="2521"/>
                  </a:lnTo>
                  <a:lnTo>
                    <a:pt x="871" y="2530"/>
                  </a:lnTo>
                  <a:lnTo>
                    <a:pt x="864" y="2541"/>
                  </a:lnTo>
                  <a:lnTo>
                    <a:pt x="859" y="2553"/>
                  </a:lnTo>
                  <a:lnTo>
                    <a:pt x="859" y="2566"/>
                  </a:lnTo>
                  <a:lnTo>
                    <a:pt x="862" y="2578"/>
                  </a:lnTo>
                  <a:lnTo>
                    <a:pt x="870" y="2589"/>
                  </a:lnTo>
                  <a:lnTo>
                    <a:pt x="880" y="2597"/>
                  </a:lnTo>
                  <a:lnTo>
                    <a:pt x="893" y="2601"/>
                  </a:lnTo>
                  <a:lnTo>
                    <a:pt x="938" y="2606"/>
                  </a:lnTo>
                  <a:lnTo>
                    <a:pt x="983" y="2609"/>
                  </a:lnTo>
                  <a:lnTo>
                    <a:pt x="1033" y="2606"/>
                  </a:lnTo>
                  <a:lnTo>
                    <a:pt x="1085" y="2599"/>
                  </a:lnTo>
                  <a:lnTo>
                    <a:pt x="1138" y="2587"/>
                  </a:lnTo>
                  <a:lnTo>
                    <a:pt x="1192" y="2569"/>
                  </a:lnTo>
                  <a:lnTo>
                    <a:pt x="1248" y="2546"/>
                  </a:lnTo>
                  <a:lnTo>
                    <a:pt x="1302" y="2515"/>
                  </a:lnTo>
                  <a:lnTo>
                    <a:pt x="1356" y="2478"/>
                  </a:lnTo>
                  <a:lnTo>
                    <a:pt x="1360" y="2480"/>
                  </a:lnTo>
                  <a:lnTo>
                    <a:pt x="1431" y="2519"/>
                  </a:lnTo>
                  <a:lnTo>
                    <a:pt x="1502" y="2551"/>
                  </a:lnTo>
                  <a:lnTo>
                    <a:pt x="1576" y="2577"/>
                  </a:lnTo>
                  <a:lnTo>
                    <a:pt x="1652" y="2598"/>
                  </a:lnTo>
                  <a:lnTo>
                    <a:pt x="1728" y="2614"/>
                  </a:lnTo>
                  <a:lnTo>
                    <a:pt x="1806" y="2624"/>
                  </a:lnTo>
                  <a:lnTo>
                    <a:pt x="1884" y="2629"/>
                  </a:lnTo>
                  <a:lnTo>
                    <a:pt x="1962" y="2627"/>
                  </a:lnTo>
                  <a:lnTo>
                    <a:pt x="2040" y="2620"/>
                  </a:lnTo>
                  <a:lnTo>
                    <a:pt x="2116" y="2609"/>
                  </a:lnTo>
                  <a:lnTo>
                    <a:pt x="2193" y="2590"/>
                  </a:lnTo>
                  <a:lnTo>
                    <a:pt x="2268" y="2567"/>
                  </a:lnTo>
                  <a:lnTo>
                    <a:pt x="2341" y="2538"/>
                  </a:lnTo>
                  <a:lnTo>
                    <a:pt x="2413" y="2504"/>
                  </a:lnTo>
                  <a:lnTo>
                    <a:pt x="2482" y="2464"/>
                  </a:lnTo>
                  <a:lnTo>
                    <a:pt x="2550" y="2419"/>
                  </a:lnTo>
                  <a:lnTo>
                    <a:pt x="2613" y="2368"/>
                  </a:lnTo>
                  <a:lnTo>
                    <a:pt x="2675" y="2311"/>
                  </a:lnTo>
                  <a:lnTo>
                    <a:pt x="2731" y="2249"/>
                  </a:lnTo>
                  <a:lnTo>
                    <a:pt x="2783" y="2183"/>
                  </a:lnTo>
                  <a:lnTo>
                    <a:pt x="2829" y="2115"/>
                  </a:lnTo>
                  <a:lnTo>
                    <a:pt x="2870" y="2043"/>
                  </a:lnTo>
                  <a:lnTo>
                    <a:pt x="2904" y="1970"/>
                  </a:lnTo>
                  <a:lnTo>
                    <a:pt x="2933" y="1895"/>
                  </a:lnTo>
                  <a:lnTo>
                    <a:pt x="2955" y="1818"/>
                  </a:lnTo>
                  <a:lnTo>
                    <a:pt x="2972" y="1740"/>
                  </a:lnTo>
                  <a:lnTo>
                    <a:pt x="2985" y="1661"/>
                  </a:lnTo>
                  <a:lnTo>
                    <a:pt x="2990" y="1582"/>
                  </a:lnTo>
                  <a:lnTo>
                    <a:pt x="2990" y="1503"/>
                  </a:lnTo>
                  <a:lnTo>
                    <a:pt x="2985" y="1424"/>
                  </a:lnTo>
                  <a:lnTo>
                    <a:pt x="2972" y="1345"/>
                  </a:lnTo>
                  <a:lnTo>
                    <a:pt x="2955" y="1267"/>
                  </a:lnTo>
                  <a:lnTo>
                    <a:pt x="2933" y="1190"/>
                  </a:lnTo>
                  <a:lnTo>
                    <a:pt x="2904" y="1116"/>
                  </a:lnTo>
                  <a:lnTo>
                    <a:pt x="2870" y="1043"/>
                  </a:lnTo>
                  <a:lnTo>
                    <a:pt x="2829" y="971"/>
                  </a:lnTo>
                  <a:lnTo>
                    <a:pt x="2783" y="904"/>
                  </a:lnTo>
                  <a:lnTo>
                    <a:pt x="2731" y="838"/>
                  </a:lnTo>
                  <a:lnTo>
                    <a:pt x="2675" y="776"/>
                  </a:lnTo>
                  <a:lnTo>
                    <a:pt x="2613" y="718"/>
                  </a:lnTo>
                  <a:lnTo>
                    <a:pt x="2547" y="666"/>
                  </a:lnTo>
                  <a:lnTo>
                    <a:pt x="2479" y="621"/>
                  </a:lnTo>
                  <a:lnTo>
                    <a:pt x="2408" y="580"/>
                  </a:lnTo>
                  <a:lnTo>
                    <a:pt x="2335" y="545"/>
                  </a:lnTo>
                  <a:lnTo>
                    <a:pt x="2260" y="515"/>
                  </a:lnTo>
                  <a:lnTo>
                    <a:pt x="2184" y="492"/>
                  </a:lnTo>
                  <a:lnTo>
                    <a:pt x="2106" y="475"/>
                  </a:lnTo>
                  <a:lnTo>
                    <a:pt x="2027" y="464"/>
                  </a:lnTo>
                  <a:lnTo>
                    <a:pt x="1948" y="457"/>
                  </a:lnTo>
                  <a:lnTo>
                    <a:pt x="1869" y="457"/>
                  </a:lnTo>
                  <a:close/>
                  <a:moveTo>
                    <a:pt x="1907" y="0"/>
                  </a:moveTo>
                  <a:lnTo>
                    <a:pt x="2019" y="4"/>
                  </a:lnTo>
                  <a:lnTo>
                    <a:pt x="2126" y="16"/>
                  </a:lnTo>
                  <a:lnTo>
                    <a:pt x="2232" y="35"/>
                  </a:lnTo>
                  <a:lnTo>
                    <a:pt x="2336" y="61"/>
                  </a:lnTo>
                  <a:lnTo>
                    <a:pt x="2436" y="94"/>
                  </a:lnTo>
                  <a:lnTo>
                    <a:pt x="2534" y="132"/>
                  </a:lnTo>
                  <a:lnTo>
                    <a:pt x="2628" y="178"/>
                  </a:lnTo>
                  <a:lnTo>
                    <a:pt x="2718" y="230"/>
                  </a:lnTo>
                  <a:lnTo>
                    <a:pt x="2804" y="288"/>
                  </a:lnTo>
                  <a:lnTo>
                    <a:pt x="2887" y="351"/>
                  </a:lnTo>
                  <a:lnTo>
                    <a:pt x="2965" y="419"/>
                  </a:lnTo>
                  <a:lnTo>
                    <a:pt x="3038" y="493"/>
                  </a:lnTo>
                  <a:lnTo>
                    <a:pt x="3106" y="571"/>
                  </a:lnTo>
                  <a:lnTo>
                    <a:pt x="3169" y="653"/>
                  </a:lnTo>
                  <a:lnTo>
                    <a:pt x="3227" y="740"/>
                  </a:lnTo>
                  <a:lnTo>
                    <a:pt x="3279" y="831"/>
                  </a:lnTo>
                  <a:lnTo>
                    <a:pt x="3324" y="925"/>
                  </a:lnTo>
                  <a:lnTo>
                    <a:pt x="3364" y="1022"/>
                  </a:lnTo>
                  <a:lnTo>
                    <a:pt x="3396" y="1123"/>
                  </a:lnTo>
                  <a:lnTo>
                    <a:pt x="3422" y="1226"/>
                  </a:lnTo>
                  <a:lnTo>
                    <a:pt x="3442" y="1332"/>
                  </a:lnTo>
                  <a:lnTo>
                    <a:pt x="3454" y="1441"/>
                  </a:lnTo>
                  <a:lnTo>
                    <a:pt x="3458" y="1552"/>
                  </a:lnTo>
                  <a:lnTo>
                    <a:pt x="3454" y="1655"/>
                  </a:lnTo>
                  <a:lnTo>
                    <a:pt x="3444" y="1757"/>
                  </a:lnTo>
                  <a:lnTo>
                    <a:pt x="3428" y="1856"/>
                  </a:lnTo>
                  <a:lnTo>
                    <a:pt x="3405" y="1954"/>
                  </a:lnTo>
                  <a:lnTo>
                    <a:pt x="3376" y="2049"/>
                  </a:lnTo>
                  <a:lnTo>
                    <a:pt x="3340" y="2141"/>
                  </a:lnTo>
                  <a:lnTo>
                    <a:pt x="3301" y="2231"/>
                  </a:lnTo>
                  <a:lnTo>
                    <a:pt x="3255" y="2316"/>
                  </a:lnTo>
                  <a:lnTo>
                    <a:pt x="3205" y="2399"/>
                  </a:lnTo>
                  <a:lnTo>
                    <a:pt x="3148" y="2478"/>
                  </a:lnTo>
                  <a:lnTo>
                    <a:pt x="3088" y="2553"/>
                  </a:lnTo>
                  <a:lnTo>
                    <a:pt x="3023" y="2625"/>
                  </a:lnTo>
                  <a:lnTo>
                    <a:pt x="2954" y="2693"/>
                  </a:lnTo>
                  <a:lnTo>
                    <a:pt x="2954" y="3641"/>
                  </a:lnTo>
                  <a:lnTo>
                    <a:pt x="2951" y="3668"/>
                  </a:lnTo>
                  <a:lnTo>
                    <a:pt x="2943" y="3694"/>
                  </a:lnTo>
                  <a:lnTo>
                    <a:pt x="2929" y="3717"/>
                  </a:lnTo>
                  <a:lnTo>
                    <a:pt x="2912" y="3737"/>
                  </a:lnTo>
                  <a:lnTo>
                    <a:pt x="2891" y="3753"/>
                  </a:lnTo>
                  <a:lnTo>
                    <a:pt x="2867" y="3767"/>
                  </a:lnTo>
                  <a:lnTo>
                    <a:pt x="2843" y="3774"/>
                  </a:lnTo>
                  <a:lnTo>
                    <a:pt x="1232" y="4061"/>
                  </a:lnTo>
                  <a:lnTo>
                    <a:pt x="1207" y="4061"/>
                  </a:lnTo>
                  <a:lnTo>
                    <a:pt x="1183" y="4057"/>
                  </a:lnTo>
                  <a:lnTo>
                    <a:pt x="1164" y="4047"/>
                  </a:lnTo>
                  <a:lnTo>
                    <a:pt x="1146" y="4035"/>
                  </a:lnTo>
                  <a:lnTo>
                    <a:pt x="1133" y="4018"/>
                  </a:lnTo>
                  <a:lnTo>
                    <a:pt x="1124" y="3998"/>
                  </a:lnTo>
                  <a:lnTo>
                    <a:pt x="1120" y="3974"/>
                  </a:lnTo>
                  <a:lnTo>
                    <a:pt x="1120" y="3522"/>
                  </a:lnTo>
                  <a:lnTo>
                    <a:pt x="673" y="3590"/>
                  </a:lnTo>
                  <a:lnTo>
                    <a:pt x="625" y="3588"/>
                  </a:lnTo>
                  <a:lnTo>
                    <a:pt x="579" y="3576"/>
                  </a:lnTo>
                  <a:lnTo>
                    <a:pt x="536" y="3560"/>
                  </a:lnTo>
                  <a:lnTo>
                    <a:pt x="497" y="3538"/>
                  </a:lnTo>
                  <a:lnTo>
                    <a:pt x="460" y="3511"/>
                  </a:lnTo>
                  <a:lnTo>
                    <a:pt x="427" y="3479"/>
                  </a:lnTo>
                  <a:lnTo>
                    <a:pt x="400" y="3443"/>
                  </a:lnTo>
                  <a:lnTo>
                    <a:pt x="378" y="3403"/>
                  </a:lnTo>
                  <a:lnTo>
                    <a:pt x="362" y="3360"/>
                  </a:lnTo>
                  <a:lnTo>
                    <a:pt x="352" y="3314"/>
                  </a:lnTo>
                  <a:lnTo>
                    <a:pt x="348" y="3266"/>
                  </a:lnTo>
                  <a:lnTo>
                    <a:pt x="348" y="2693"/>
                  </a:lnTo>
                  <a:lnTo>
                    <a:pt x="199" y="2693"/>
                  </a:lnTo>
                  <a:lnTo>
                    <a:pt x="158" y="2690"/>
                  </a:lnTo>
                  <a:lnTo>
                    <a:pt x="121" y="2683"/>
                  </a:lnTo>
                  <a:lnTo>
                    <a:pt x="89" y="2672"/>
                  </a:lnTo>
                  <a:lnTo>
                    <a:pt x="62" y="2656"/>
                  </a:lnTo>
                  <a:lnTo>
                    <a:pt x="38" y="2635"/>
                  </a:lnTo>
                  <a:lnTo>
                    <a:pt x="21" y="2611"/>
                  </a:lnTo>
                  <a:lnTo>
                    <a:pt x="9" y="2585"/>
                  </a:lnTo>
                  <a:lnTo>
                    <a:pt x="1" y="2556"/>
                  </a:lnTo>
                  <a:lnTo>
                    <a:pt x="0" y="2524"/>
                  </a:lnTo>
                  <a:lnTo>
                    <a:pt x="5" y="2489"/>
                  </a:lnTo>
                  <a:lnTo>
                    <a:pt x="15" y="2453"/>
                  </a:lnTo>
                  <a:lnTo>
                    <a:pt x="32" y="2415"/>
                  </a:lnTo>
                  <a:lnTo>
                    <a:pt x="348" y="1808"/>
                  </a:lnTo>
                  <a:lnTo>
                    <a:pt x="348" y="1552"/>
                  </a:lnTo>
                  <a:lnTo>
                    <a:pt x="352" y="1444"/>
                  </a:lnTo>
                  <a:lnTo>
                    <a:pt x="363" y="1337"/>
                  </a:lnTo>
                  <a:lnTo>
                    <a:pt x="382" y="1232"/>
                  </a:lnTo>
                  <a:lnTo>
                    <a:pt x="406" y="1131"/>
                  </a:lnTo>
                  <a:lnTo>
                    <a:pt x="439" y="1032"/>
                  </a:lnTo>
                  <a:lnTo>
                    <a:pt x="477" y="937"/>
                  </a:lnTo>
                  <a:lnTo>
                    <a:pt x="521" y="844"/>
                  </a:lnTo>
                  <a:lnTo>
                    <a:pt x="571" y="754"/>
                  </a:lnTo>
                  <a:lnTo>
                    <a:pt x="626" y="669"/>
                  </a:lnTo>
                  <a:lnTo>
                    <a:pt x="688" y="587"/>
                  </a:lnTo>
                  <a:lnTo>
                    <a:pt x="755" y="511"/>
                  </a:lnTo>
                  <a:lnTo>
                    <a:pt x="825" y="438"/>
                  </a:lnTo>
                  <a:lnTo>
                    <a:pt x="902" y="370"/>
                  </a:lnTo>
                  <a:lnTo>
                    <a:pt x="981" y="307"/>
                  </a:lnTo>
                  <a:lnTo>
                    <a:pt x="1066" y="249"/>
                  </a:lnTo>
                  <a:lnTo>
                    <a:pt x="1154" y="197"/>
                  </a:lnTo>
                  <a:lnTo>
                    <a:pt x="1245" y="150"/>
                  </a:lnTo>
                  <a:lnTo>
                    <a:pt x="1333" y="110"/>
                  </a:lnTo>
                  <a:lnTo>
                    <a:pt x="1423" y="77"/>
                  </a:lnTo>
                  <a:lnTo>
                    <a:pt x="1516" y="50"/>
                  </a:lnTo>
                  <a:lnTo>
                    <a:pt x="1612" y="29"/>
                  </a:lnTo>
                  <a:lnTo>
                    <a:pt x="1709" y="13"/>
                  </a:lnTo>
                  <a:lnTo>
                    <a:pt x="1807" y="4"/>
                  </a:lnTo>
                  <a:lnTo>
                    <a:pt x="19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43" name="Shape 8343"/>
            <p:cNvSpPr/>
            <p:nvPr/>
          </p:nvSpPr>
          <p:spPr>
            <a:xfrm>
              <a:off x="1612" y="2871"/>
              <a:ext cx="114" cy="435"/>
            </a:xfrm>
            <a:custGeom>
              <a:avLst/>
              <a:gdLst/>
              <a:ahLst/>
              <a:cxnLst/>
              <a:rect l="0" t="0" r="0" b="0"/>
              <a:pathLst>
                <a:path w="229" h="870" extrusionOk="0">
                  <a:moveTo>
                    <a:pt x="115" y="0"/>
                  </a:moveTo>
                  <a:lnTo>
                    <a:pt x="141" y="2"/>
                  </a:lnTo>
                  <a:lnTo>
                    <a:pt x="166" y="11"/>
                  </a:lnTo>
                  <a:lnTo>
                    <a:pt x="187" y="25"/>
                  </a:lnTo>
                  <a:lnTo>
                    <a:pt x="205" y="43"/>
                  </a:lnTo>
                  <a:lnTo>
                    <a:pt x="219" y="65"/>
                  </a:lnTo>
                  <a:lnTo>
                    <a:pt x="226" y="90"/>
                  </a:lnTo>
                  <a:lnTo>
                    <a:pt x="229" y="117"/>
                  </a:lnTo>
                  <a:lnTo>
                    <a:pt x="210" y="777"/>
                  </a:lnTo>
                  <a:lnTo>
                    <a:pt x="206" y="802"/>
                  </a:lnTo>
                  <a:lnTo>
                    <a:pt x="196" y="824"/>
                  </a:lnTo>
                  <a:lnTo>
                    <a:pt x="182" y="842"/>
                  </a:lnTo>
                  <a:lnTo>
                    <a:pt x="162" y="857"/>
                  </a:lnTo>
                  <a:lnTo>
                    <a:pt x="140" y="867"/>
                  </a:lnTo>
                  <a:lnTo>
                    <a:pt x="115" y="870"/>
                  </a:lnTo>
                  <a:lnTo>
                    <a:pt x="89" y="867"/>
                  </a:lnTo>
                  <a:lnTo>
                    <a:pt x="67" y="857"/>
                  </a:lnTo>
                  <a:lnTo>
                    <a:pt x="47" y="844"/>
                  </a:lnTo>
                  <a:lnTo>
                    <a:pt x="32" y="824"/>
                  </a:lnTo>
                  <a:lnTo>
                    <a:pt x="22" y="802"/>
                  </a:lnTo>
                  <a:lnTo>
                    <a:pt x="19" y="777"/>
                  </a:lnTo>
                  <a:lnTo>
                    <a:pt x="0" y="117"/>
                  </a:lnTo>
                  <a:lnTo>
                    <a:pt x="2" y="90"/>
                  </a:lnTo>
                  <a:lnTo>
                    <a:pt x="10" y="65"/>
                  </a:lnTo>
                  <a:lnTo>
                    <a:pt x="23" y="43"/>
                  </a:lnTo>
                  <a:lnTo>
                    <a:pt x="42" y="25"/>
                  </a:lnTo>
                  <a:lnTo>
                    <a:pt x="63" y="11"/>
                  </a:lnTo>
                  <a:lnTo>
                    <a:pt x="88" y="2"/>
                  </a:lnTo>
                  <a:lnTo>
                    <a:pt x="1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44" name="Shape 8344"/>
          <p:cNvGrpSpPr/>
          <p:nvPr/>
        </p:nvGrpSpPr>
        <p:grpSpPr>
          <a:xfrm>
            <a:off x="933908" y="2889917"/>
            <a:ext cx="250287" cy="250287"/>
            <a:chOff x="754" y="2047"/>
            <a:chExt cx="2454" cy="2454"/>
          </a:xfrm>
        </p:grpSpPr>
        <p:sp>
          <p:nvSpPr>
            <p:cNvPr id="8345" name="Shape 8345"/>
            <p:cNvSpPr/>
            <p:nvPr/>
          </p:nvSpPr>
          <p:spPr>
            <a:xfrm>
              <a:off x="754" y="2047"/>
              <a:ext cx="2454" cy="2454"/>
            </a:xfrm>
            <a:custGeom>
              <a:avLst/>
              <a:gdLst/>
              <a:ahLst/>
              <a:cxnLst/>
              <a:rect l="0" t="0" r="0" b="0"/>
              <a:pathLst>
                <a:path w="4908" h="4908" extrusionOk="0">
                  <a:moveTo>
                    <a:pt x="2455" y="0"/>
                  </a:moveTo>
                  <a:lnTo>
                    <a:pt x="2594" y="5"/>
                  </a:lnTo>
                  <a:lnTo>
                    <a:pt x="2733" y="18"/>
                  </a:lnTo>
                  <a:lnTo>
                    <a:pt x="2870" y="41"/>
                  </a:lnTo>
                  <a:lnTo>
                    <a:pt x="3002" y="70"/>
                  </a:lnTo>
                  <a:lnTo>
                    <a:pt x="3132" y="109"/>
                  </a:lnTo>
                  <a:lnTo>
                    <a:pt x="3258" y="157"/>
                  </a:lnTo>
                  <a:lnTo>
                    <a:pt x="3380" y="210"/>
                  </a:lnTo>
                  <a:lnTo>
                    <a:pt x="3498" y="271"/>
                  </a:lnTo>
                  <a:lnTo>
                    <a:pt x="3613" y="340"/>
                  </a:lnTo>
                  <a:lnTo>
                    <a:pt x="3721" y="414"/>
                  </a:lnTo>
                  <a:lnTo>
                    <a:pt x="3825" y="496"/>
                  </a:lnTo>
                  <a:lnTo>
                    <a:pt x="3924" y="584"/>
                  </a:lnTo>
                  <a:lnTo>
                    <a:pt x="4017" y="676"/>
                  </a:lnTo>
                  <a:lnTo>
                    <a:pt x="4105" y="776"/>
                  </a:lnTo>
                  <a:lnTo>
                    <a:pt x="4187" y="880"/>
                  </a:lnTo>
                  <a:lnTo>
                    <a:pt x="4262" y="989"/>
                  </a:lnTo>
                  <a:lnTo>
                    <a:pt x="4330" y="1103"/>
                  </a:lnTo>
                  <a:lnTo>
                    <a:pt x="4391" y="1221"/>
                  </a:lnTo>
                  <a:lnTo>
                    <a:pt x="4445" y="1343"/>
                  </a:lnTo>
                  <a:lnTo>
                    <a:pt x="4492" y="1470"/>
                  </a:lnTo>
                  <a:lnTo>
                    <a:pt x="4531" y="1599"/>
                  </a:lnTo>
                  <a:lnTo>
                    <a:pt x="4561" y="1732"/>
                  </a:lnTo>
                  <a:lnTo>
                    <a:pt x="4583" y="1867"/>
                  </a:lnTo>
                  <a:lnTo>
                    <a:pt x="4596" y="2007"/>
                  </a:lnTo>
                  <a:lnTo>
                    <a:pt x="4601" y="2147"/>
                  </a:lnTo>
                  <a:lnTo>
                    <a:pt x="4601" y="2303"/>
                  </a:lnTo>
                  <a:lnTo>
                    <a:pt x="4660" y="2352"/>
                  </a:lnTo>
                  <a:lnTo>
                    <a:pt x="4716" y="2407"/>
                  </a:lnTo>
                  <a:lnTo>
                    <a:pt x="4763" y="2467"/>
                  </a:lnTo>
                  <a:lnTo>
                    <a:pt x="4806" y="2532"/>
                  </a:lnTo>
                  <a:lnTo>
                    <a:pt x="4842" y="2601"/>
                  </a:lnTo>
                  <a:lnTo>
                    <a:pt x="4870" y="2675"/>
                  </a:lnTo>
                  <a:lnTo>
                    <a:pt x="4891" y="2751"/>
                  </a:lnTo>
                  <a:lnTo>
                    <a:pt x="4903" y="2832"/>
                  </a:lnTo>
                  <a:lnTo>
                    <a:pt x="4908" y="2913"/>
                  </a:lnTo>
                  <a:lnTo>
                    <a:pt x="4905" y="2994"/>
                  </a:lnTo>
                  <a:lnTo>
                    <a:pt x="4893" y="3070"/>
                  </a:lnTo>
                  <a:lnTo>
                    <a:pt x="4873" y="3144"/>
                  </a:lnTo>
                  <a:lnTo>
                    <a:pt x="4847" y="3216"/>
                  </a:lnTo>
                  <a:lnTo>
                    <a:pt x="4814" y="3283"/>
                  </a:lnTo>
                  <a:lnTo>
                    <a:pt x="4775" y="3347"/>
                  </a:lnTo>
                  <a:lnTo>
                    <a:pt x="4729" y="3405"/>
                  </a:lnTo>
                  <a:lnTo>
                    <a:pt x="4678" y="3460"/>
                  </a:lnTo>
                  <a:lnTo>
                    <a:pt x="4623" y="3509"/>
                  </a:lnTo>
                  <a:lnTo>
                    <a:pt x="4564" y="3553"/>
                  </a:lnTo>
                  <a:lnTo>
                    <a:pt x="4500" y="3591"/>
                  </a:lnTo>
                  <a:lnTo>
                    <a:pt x="4500" y="4295"/>
                  </a:lnTo>
                  <a:lnTo>
                    <a:pt x="4495" y="4354"/>
                  </a:lnTo>
                  <a:lnTo>
                    <a:pt x="4482" y="4412"/>
                  </a:lnTo>
                  <a:lnTo>
                    <a:pt x="4461" y="4466"/>
                  </a:lnTo>
                  <a:lnTo>
                    <a:pt x="4433" y="4517"/>
                  </a:lnTo>
                  <a:lnTo>
                    <a:pt x="4398" y="4563"/>
                  </a:lnTo>
                  <a:lnTo>
                    <a:pt x="4358" y="4603"/>
                  </a:lnTo>
                  <a:lnTo>
                    <a:pt x="4312" y="4637"/>
                  </a:lnTo>
                  <a:lnTo>
                    <a:pt x="4263" y="4665"/>
                  </a:lnTo>
                  <a:lnTo>
                    <a:pt x="4208" y="4686"/>
                  </a:lnTo>
                  <a:lnTo>
                    <a:pt x="4150" y="4700"/>
                  </a:lnTo>
                  <a:lnTo>
                    <a:pt x="4090" y="4704"/>
                  </a:lnTo>
                  <a:lnTo>
                    <a:pt x="2947" y="4704"/>
                  </a:lnTo>
                  <a:lnTo>
                    <a:pt x="2928" y="4746"/>
                  </a:lnTo>
                  <a:lnTo>
                    <a:pt x="2903" y="4786"/>
                  </a:lnTo>
                  <a:lnTo>
                    <a:pt x="2873" y="4820"/>
                  </a:lnTo>
                  <a:lnTo>
                    <a:pt x="2837" y="4850"/>
                  </a:lnTo>
                  <a:lnTo>
                    <a:pt x="2797" y="4875"/>
                  </a:lnTo>
                  <a:lnTo>
                    <a:pt x="2754" y="4893"/>
                  </a:lnTo>
                  <a:lnTo>
                    <a:pt x="2708" y="4904"/>
                  </a:lnTo>
                  <a:lnTo>
                    <a:pt x="2658" y="4908"/>
                  </a:lnTo>
                  <a:lnTo>
                    <a:pt x="2352" y="4908"/>
                  </a:lnTo>
                  <a:lnTo>
                    <a:pt x="2303" y="4904"/>
                  </a:lnTo>
                  <a:lnTo>
                    <a:pt x="2255" y="4892"/>
                  </a:lnTo>
                  <a:lnTo>
                    <a:pt x="2210" y="4874"/>
                  </a:lnTo>
                  <a:lnTo>
                    <a:pt x="2170" y="4848"/>
                  </a:lnTo>
                  <a:lnTo>
                    <a:pt x="2134" y="4817"/>
                  </a:lnTo>
                  <a:lnTo>
                    <a:pt x="2105" y="4781"/>
                  </a:lnTo>
                  <a:lnTo>
                    <a:pt x="2079" y="4741"/>
                  </a:lnTo>
                  <a:lnTo>
                    <a:pt x="2060" y="4698"/>
                  </a:lnTo>
                  <a:lnTo>
                    <a:pt x="2050" y="4650"/>
                  </a:lnTo>
                  <a:lnTo>
                    <a:pt x="2045" y="4601"/>
                  </a:lnTo>
                  <a:lnTo>
                    <a:pt x="2050" y="4551"/>
                  </a:lnTo>
                  <a:lnTo>
                    <a:pt x="2060" y="4505"/>
                  </a:lnTo>
                  <a:lnTo>
                    <a:pt x="2079" y="4460"/>
                  </a:lnTo>
                  <a:lnTo>
                    <a:pt x="2105" y="4420"/>
                  </a:lnTo>
                  <a:lnTo>
                    <a:pt x="2134" y="4384"/>
                  </a:lnTo>
                  <a:lnTo>
                    <a:pt x="2170" y="4354"/>
                  </a:lnTo>
                  <a:lnTo>
                    <a:pt x="2210" y="4329"/>
                  </a:lnTo>
                  <a:lnTo>
                    <a:pt x="2255" y="4310"/>
                  </a:lnTo>
                  <a:lnTo>
                    <a:pt x="2303" y="4299"/>
                  </a:lnTo>
                  <a:lnTo>
                    <a:pt x="2352" y="4295"/>
                  </a:lnTo>
                  <a:lnTo>
                    <a:pt x="2658" y="4295"/>
                  </a:lnTo>
                  <a:lnTo>
                    <a:pt x="2708" y="4298"/>
                  </a:lnTo>
                  <a:lnTo>
                    <a:pt x="2754" y="4310"/>
                  </a:lnTo>
                  <a:lnTo>
                    <a:pt x="2797" y="4327"/>
                  </a:lnTo>
                  <a:lnTo>
                    <a:pt x="2837" y="4351"/>
                  </a:lnTo>
                  <a:lnTo>
                    <a:pt x="2873" y="4381"/>
                  </a:lnTo>
                  <a:lnTo>
                    <a:pt x="2903" y="4417"/>
                  </a:lnTo>
                  <a:lnTo>
                    <a:pt x="2928" y="4456"/>
                  </a:lnTo>
                  <a:lnTo>
                    <a:pt x="2947" y="4499"/>
                  </a:lnTo>
                  <a:lnTo>
                    <a:pt x="4090" y="4499"/>
                  </a:lnTo>
                  <a:lnTo>
                    <a:pt x="4131" y="4494"/>
                  </a:lnTo>
                  <a:lnTo>
                    <a:pt x="4169" y="4482"/>
                  </a:lnTo>
                  <a:lnTo>
                    <a:pt x="4203" y="4464"/>
                  </a:lnTo>
                  <a:lnTo>
                    <a:pt x="4235" y="4439"/>
                  </a:lnTo>
                  <a:lnTo>
                    <a:pt x="4260" y="4409"/>
                  </a:lnTo>
                  <a:lnTo>
                    <a:pt x="4278" y="4374"/>
                  </a:lnTo>
                  <a:lnTo>
                    <a:pt x="4290" y="4335"/>
                  </a:lnTo>
                  <a:lnTo>
                    <a:pt x="4294" y="4295"/>
                  </a:lnTo>
                  <a:lnTo>
                    <a:pt x="4294" y="3665"/>
                  </a:lnTo>
                  <a:lnTo>
                    <a:pt x="4245" y="3674"/>
                  </a:lnTo>
                  <a:lnTo>
                    <a:pt x="4193" y="3680"/>
                  </a:lnTo>
                  <a:lnTo>
                    <a:pt x="4141" y="3681"/>
                  </a:lnTo>
                  <a:lnTo>
                    <a:pt x="3988" y="3681"/>
                  </a:lnTo>
                  <a:lnTo>
                    <a:pt x="3988" y="2147"/>
                  </a:lnTo>
                  <a:lnTo>
                    <a:pt x="4141" y="2147"/>
                  </a:lnTo>
                  <a:lnTo>
                    <a:pt x="4208" y="2150"/>
                  </a:lnTo>
                  <a:lnTo>
                    <a:pt x="4273" y="2159"/>
                  </a:lnTo>
                  <a:lnTo>
                    <a:pt x="4336" y="2172"/>
                  </a:lnTo>
                  <a:lnTo>
                    <a:pt x="4397" y="2192"/>
                  </a:lnTo>
                  <a:lnTo>
                    <a:pt x="4397" y="2147"/>
                  </a:lnTo>
                  <a:lnTo>
                    <a:pt x="4393" y="2014"/>
                  </a:lnTo>
                  <a:lnTo>
                    <a:pt x="4379" y="1883"/>
                  </a:lnTo>
                  <a:lnTo>
                    <a:pt x="4357" y="1755"/>
                  </a:lnTo>
                  <a:lnTo>
                    <a:pt x="4327" y="1632"/>
                  </a:lnTo>
                  <a:lnTo>
                    <a:pt x="4290" y="1510"/>
                  </a:lnTo>
                  <a:lnTo>
                    <a:pt x="4244" y="1392"/>
                  </a:lnTo>
                  <a:lnTo>
                    <a:pt x="4192" y="1278"/>
                  </a:lnTo>
                  <a:lnTo>
                    <a:pt x="4131" y="1167"/>
                  </a:lnTo>
                  <a:lnTo>
                    <a:pt x="4065" y="1062"/>
                  </a:lnTo>
                  <a:lnTo>
                    <a:pt x="3992" y="961"/>
                  </a:lnTo>
                  <a:lnTo>
                    <a:pt x="3912" y="865"/>
                  </a:lnTo>
                  <a:lnTo>
                    <a:pt x="3827" y="774"/>
                  </a:lnTo>
                  <a:lnTo>
                    <a:pt x="3736" y="690"/>
                  </a:lnTo>
                  <a:lnTo>
                    <a:pt x="3641" y="609"/>
                  </a:lnTo>
                  <a:lnTo>
                    <a:pt x="3540" y="536"/>
                  </a:lnTo>
                  <a:lnTo>
                    <a:pt x="3434" y="469"/>
                  </a:lnTo>
                  <a:lnTo>
                    <a:pt x="3324" y="410"/>
                  </a:lnTo>
                  <a:lnTo>
                    <a:pt x="3209" y="358"/>
                  </a:lnTo>
                  <a:lnTo>
                    <a:pt x="3092" y="312"/>
                  </a:lnTo>
                  <a:lnTo>
                    <a:pt x="2970" y="274"/>
                  </a:lnTo>
                  <a:lnTo>
                    <a:pt x="2844" y="245"/>
                  </a:lnTo>
                  <a:lnTo>
                    <a:pt x="2718" y="222"/>
                  </a:lnTo>
                  <a:lnTo>
                    <a:pt x="2587" y="209"/>
                  </a:lnTo>
                  <a:lnTo>
                    <a:pt x="2455" y="204"/>
                  </a:lnTo>
                  <a:lnTo>
                    <a:pt x="2321" y="209"/>
                  </a:lnTo>
                  <a:lnTo>
                    <a:pt x="2191" y="222"/>
                  </a:lnTo>
                  <a:lnTo>
                    <a:pt x="2063" y="245"/>
                  </a:lnTo>
                  <a:lnTo>
                    <a:pt x="1938" y="274"/>
                  </a:lnTo>
                  <a:lnTo>
                    <a:pt x="1816" y="312"/>
                  </a:lnTo>
                  <a:lnTo>
                    <a:pt x="1698" y="358"/>
                  </a:lnTo>
                  <a:lnTo>
                    <a:pt x="1584" y="410"/>
                  </a:lnTo>
                  <a:lnTo>
                    <a:pt x="1474" y="469"/>
                  </a:lnTo>
                  <a:lnTo>
                    <a:pt x="1368" y="536"/>
                  </a:lnTo>
                  <a:lnTo>
                    <a:pt x="1267" y="609"/>
                  </a:lnTo>
                  <a:lnTo>
                    <a:pt x="1171" y="690"/>
                  </a:lnTo>
                  <a:lnTo>
                    <a:pt x="1081" y="774"/>
                  </a:lnTo>
                  <a:lnTo>
                    <a:pt x="996" y="865"/>
                  </a:lnTo>
                  <a:lnTo>
                    <a:pt x="917" y="961"/>
                  </a:lnTo>
                  <a:lnTo>
                    <a:pt x="844" y="1062"/>
                  </a:lnTo>
                  <a:lnTo>
                    <a:pt x="777" y="1167"/>
                  </a:lnTo>
                  <a:lnTo>
                    <a:pt x="717" y="1278"/>
                  </a:lnTo>
                  <a:lnTo>
                    <a:pt x="664" y="1392"/>
                  </a:lnTo>
                  <a:lnTo>
                    <a:pt x="619" y="1510"/>
                  </a:lnTo>
                  <a:lnTo>
                    <a:pt x="581" y="1632"/>
                  </a:lnTo>
                  <a:lnTo>
                    <a:pt x="551" y="1755"/>
                  </a:lnTo>
                  <a:lnTo>
                    <a:pt x="528" y="1883"/>
                  </a:lnTo>
                  <a:lnTo>
                    <a:pt x="515" y="2014"/>
                  </a:lnTo>
                  <a:lnTo>
                    <a:pt x="511" y="2147"/>
                  </a:lnTo>
                  <a:lnTo>
                    <a:pt x="511" y="2192"/>
                  </a:lnTo>
                  <a:lnTo>
                    <a:pt x="572" y="2172"/>
                  </a:lnTo>
                  <a:lnTo>
                    <a:pt x="636" y="2159"/>
                  </a:lnTo>
                  <a:lnTo>
                    <a:pt x="700" y="2150"/>
                  </a:lnTo>
                  <a:lnTo>
                    <a:pt x="767" y="2147"/>
                  </a:lnTo>
                  <a:lnTo>
                    <a:pt x="920" y="2147"/>
                  </a:lnTo>
                  <a:lnTo>
                    <a:pt x="920" y="3681"/>
                  </a:lnTo>
                  <a:lnTo>
                    <a:pt x="767" y="3681"/>
                  </a:lnTo>
                  <a:lnTo>
                    <a:pt x="683" y="3677"/>
                  </a:lnTo>
                  <a:lnTo>
                    <a:pt x="603" y="3664"/>
                  </a:lnTo>
                  <a:lnTo>
                    <a:pt x="524" y="3641"/>
                  </a:lnTo>
                  <a:lnTo>
                    <a:pt x="450" y="3613"/>
                  </a:lnTo>
                  <a:lnTo>
                    <a:pt x="380" y="3576"/>
                  </a:lnTo>
                  <a:lnTo>
                    <a:pt x="314" y="3533"/>
                  </a:lnTo>
                  <a:lnTo>
                    <a:pt x="253" y="3484"/>
                  </a:lnTo>
                  <a:lnTo>
                    <a:pt x="198" y="3427"/>
                  </a:lnTo>
                  <a:lnTo>
                    <a:pt x="147" y="3366"/>
                  </a:lnTo>
                  <a:lnTo>
                    <a:pt x="104" y="3300"/>
                  </a:lnTo>
                  <a:lnTo>
                    <a:pt x="68" y="3230"/>
                  </a:lnTo>
                  <a:lnTo>
                    <a:pt x="39" y="3156"/>
                  </a:lnTo>
                  <a:lnTo>
                    <a:pt x="18" y="3079"/>
                  </a:lnTo>
                  <a:lnTo>
                    <a:pt x="4" y="2997"/>
                  </a:lnTo>
                  <a:lnTo>
                    <a:pt x="0" y="2913"/>
                  </a:lnTo>
                  <a:lnTo>
                    <a:pt x="4" y="2832"/>
                  </a:lnTo>
                  <a:lnTo>
                    <a:pt x="18" y="2751"/>
                  </a:lnTo>
                  <a:lnTo>
                    <a:pt x="39" y="2675"/>
                  </a:lnTo>
                  <a:lnTo>
                    <a:pt x="67" y="2601"/>
                  </a:lnTo>
                  <a:lnTo>
                    <a:pt x="103" y="2532"/>
                  </a:lnTo>
                  <a:lnTo>
                    <a:pt x="144" y="2467"/>
                  </a:lnTo>
                  <a:lnTo>
                    <a:pt x="194" y="2407"/>
                  </a:lnTo>
                  <a:lnTo>
                    <a:pt x="247" y="2352"/>
                  </a:lnTo>
                  <a:lnTo>
                    <a:pt x="307" y="2303"/>
                  </a:lnTo>
                  <a:lnTo>
                    <a:pt x="307" y="2147"/>
                  </a:lnTo>
                  <a:lnTo>
                    <a:pt x="311" y="2007"/>
                  </a:lnTo>
                  <a:lnTo>
                    <a:pt x="324" y="1867"/>
                  </a:lnTo>
                  <a:lnTo>
                    <a:pt x="347" y="1732"/>
                  </a:lnTo>
                  <a:lnTo>
                    <a:pt x="378" y="1599"/>
                  </a:lnTo>
                  <a:lnTo>
                    <a:pt x="417" y="1470"/>
                  </a:lnTo>
                  <a:lnTo>
                    <a:pt x="463" y="1343"/>
                  </a:lnTo>
                  <a:lnTo>
                    <a:pt x="517" y="1221"/>
                  </a:lnTo>
                  <a:lnTo>
                    <a:pt x="579" y="1103"/>
                  </a:lnTo>
                  <a:lnTo>
                    <a:pt x="646" y="989"/>
                  </a:lnTo>
                  <a:lnTo>
                    <a:pt x="722" y="880"/>
                  </a:lnTo>
                  <a:lnTo>
                    <a:pt x="802" y="776"/>
                  </a:lnTo>
                  <a:lnTo>
                    <a:pt x="890" y="676"/>
                  </a:lnTo>
                  <a:lnTo>
                    <a:pt x="984" y="584"/>
                  </a:lnTo>
                  <a:lnTo>
                    <a:pt x="1082" y="496"/>
                  </a:lnTo>
                  <a:lnTo>
                    <a:pt x="1186" y="414"/>
                  </a:lnTo>
                  <a:lnTo>
                    <a:pt x="1296" y="340"/>
                  </a:lnTo>
                  <a:lnTo>
                    <a:pt x="1410" y="271"/>
                  </a:lnTo>
                  <a:lnTo>
                    <a:pt x="1527" y="210"/>
                  </a:lnTo>
                  <a:lnTo>
                    <a:pt x="1649" y="157"/>
                  </a:lnTo>
                  <a:lnTo>
                    <a:pt x="1776" y="109"/>
                  </a:lnTo>
                  <a:lnTo>
                    <a:pt x="1905" y="70"/>
                  </a:lnTo>
                  <a:lnTo>
                    <a:pt x="2039" y="41"/>
                  </a:lnTo>
                  <a:lnTo>
                    <a:pt x="2175" y="18"/>
                  </a:lnTo>
                  <a:lnTo>
                    <a:pt x="2313" y="5"/>
                  </a:lnTo>
                  <a:lnTo>
                    <a:pt x="24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46" name="Shape 8346"/>
            <p:cNvSpPr/>
            <p:nvPr/>
          </p:nvSpPr>
          <p:spPr>
            <a:xfrm>
              <a:off x="1367" y="2404"/>
              <a:ext cx="1228" cy="1228"/>
            </a:xfrm>
            <a:custGeom>
              <a:avLst/>
              <a:gdLst/>
              <a:ahLst/>
              <a:cxnLst/>
              <a:rect l="0" t="0" r="0" b="0"/>
              <a:pathLst>
                <a:path w="2454" h="2454" extrusionOk="0">
                  <a:moveTo>
                    <a:pt x="1228" y="747"/>
                  </a:moveTo>
                  <a:lnTo>
                    <a:pt x="1162" y="752"/>
                  </a:lnTo>
                  <a:lnTo>
                    <a:pt x="1100" y="765"/>
                  </a:lnTo>
                  <a:lnTo>
                    <a:pt x="1040" y="784"/>
                  </a:lnTo>
                  <a:lnTo>
                    <a:pt x="985" y="813"/>
                  </a:lnTo>
                  <a:lnTo>
                    <a:pt x="934" y="847"/>
                  </a:lnTo>
                  <a:lnTo>
                    <a:pt x="888" y="889"/>
                  </a:lnTo>
                  <a:lnTo>
                    <a:pt x="846" y="935"/>
                  </a:lnTo>
                  <a:lnTo>
                    <a:pt x="812" y="985"/>
                  </a:lnTo>
                  <a:lnTo>
                    <a:pt x="784" y="1040"/>
                  </a:lnTo>
                  <a:lnTo>
                    <a:pt x="765" y="1100"/>
                  </a:lnTo>
                  <a:lnTo>
                    <a:pt x="751" y="1162"/>
                  </a:lnTo>
                  <a:lnTo>
                    <a:pt x="747" y="1228"/>
                  </a:lnTo>
                  <a:lnTo>
                    <a:pt x="751" y="1292"/>
                  </a:lnTo>
                  <a:lnTo>
                    <a:pt x="765" y="1354"/>
                  </a:lnTo>
                  <a:lnTo>
                    <a:pt x="784" y="1414"/>
                  </a:lnTo>
                  <a:lnTo>
                    <a:pt x="812" y="1469"/>
                  </a:lnTo>
                  <a:lnTo>
                    <a:pt x="846" y="1521"/>
                  </a:lnTo>
                  <a:lnTo>
                    <a:pt x="888" y="1567"/>
                  </a:lnTo>
                  <a:lnTo>
                    <a:pt x="934" y="1608"/>
                  </a:lnTo>
                  <a:lnTo>
                    <a:pt x="985" y="1642"/>
                  </a:lnTo>
                  <a:lnTo>
                    <a:pt x="1040" y="1670"/>
                  </a:lnTo>
                  <a:lnTo>
                    <a:pt x="1100" y="1691"/>
                  </a:lnTo>
                  <a:lnTo>
                    <a:pt x="1162" y="1703"/>
                  </a:lnTo>
                  <a:lnTo>
                    <a:pt x="1228" y="1707"/>
                  </a:lnTo>
                  <a:lnTo>
                    <a:pt x="1292" y="1703"/>
                  </a:lnTo>
                  <a:lnTo>
                    <a:pt x="1354" y="1691"/>
                  </a:lnTo>
                  <a:lnTo>
                    <a:pt x="1414" y="1670"/>
                  </a:lnTo>
                  <a:lnTo>
                    <a:pt x="1469" y="1642"/>
                  </a:lnTo>
                  <a:lnTo>
                    <a:pt x="1521" y="1608"/>
                  </a:lnTo>
                  <a:lnTo>
                    <a:pt x="1567" y="1567"/>
                  </a:lnTo>
                  <a:lnTo>
                    <a:pt x="1607" y="1521"/>
                  </a:lnTo>
                  <a:lnTo>
                    <a:pt x="1641" y="1469"/>
                  </a:lnTo>
                  <a:lnTo>
                    <a:pt x="1670" y="1414"/>
                  </a:lnTo>
                  <a:lnTo>
                    <a:pt x="1690" y="1354"/>
                  </a:lnTo>
                  <a:lnTo>
                    <a:pt x="1702" y="1292"/>
                  </a:lnTo>
                  <a:lnTo>
                    <a:pt x="1707" y="1228"/>
                  </a:lnTo>
                  <a:lnTo>
                    <a:pt x="1702" y="1162"/>
                  </a:lnTo>
                  <a:lnTo>
                    <a:pt x="1690" y="1100"/>
                  </a:lnTo>
                  <a:lnTo>
                    <a:pt x="1670" y="1040"/>
                  </a:lnTo>
                  <a:lnTo>
                    <a:pt x="1641" y="985"/>
                  </a:lnTo>
                  <a:lnTo>
                    <a:pt x="1607" y="935"/>
                  </a:lnTo>
                  <a:lnTo>
                    <a:pt x="1567" y="889"/>
                  </a:lnTo>
                  <a:lnTo>
                    <a:pt x="1521" y="847"/>
                  </a:lnTo>
                  <a:lnTo>
                    <a:pt x="1469" y="813"/>
                  </a:lnTo>
                  <a:lnTo>
                    <a:pt x="1414" y="784"/>
                  </a:lnTo>
                  <a:lnTo>
                    <a:pt x="1354" y="765"/>
                  </a:lnTo>
                  <a:lnTo>
                    <a:pt x="1292" y="752"/>
                  </a:lnTo>
                  <a:lnTo>
                    <a:pt x="1228" y="747"/>
                  </a:lnTo>
                  <a:close/>
                  <a:moveTo>
                    <a:pt x="1067" y="0"/>
                  </a:moveTo>
                  <a:lnTo>
                    <a:pt x="1387" y="0"/>
                  </a:lnTo>
                  <a:lnTo>
                    <a:pt x="1436" y="290"/>
                  </a:lnTo>
                  <a:lnTo>
                    <a:pt x="1516" y="313"/>
                  </a:lnTo>
                  <a:lnTo>
                    <a:pt x="1595" y="341"/>
                  </a:lnTo>
                  <a:lnTo>
                    <a:pt x="1671" y="377"/>
                  </a:lnTo>
                  <a:lnTo>
                    <a:pt x="1743" y="418"/>
                  </a:lnTo>
                  <a:lnTo>
                    <a:pt x="1982" y="247"/>
                  </a:lnTo>
                  <a:lnTo>
                    <a:pt x="2208" y="473"/>
                  </a:lnTo>
                  <a:lnTo>
                    <a:pt x="2037" y="713"/>
                  </a:lnTo>
                  <a:lnTo>
                    <a:pt x="2077" y="784"/>
                  </a:lnTo>
                  <a:lnTo>
                    <a:pt x="2113" y="859"/>
                  </a:lnTo>
                  <a:lnTo>
                    <a:pt x="2141" y="938"/>
                  </a:lnTo>
                  <a:lnTo>
                    <a:pt x="2164" y="1020"/>
                  </a:lnTo>
                  <a:lnTo>
                    <a:pt x="2454" y="1067"/>
                  </a:lnTo>
                  <a:lnTo>
                    <a:pt x="2454" y="1387"/>
                  </a:lnTo>
                  <a:lnTo>
                    <a:pt x="2164" y="1436"/>
                  </a:lnTo>
                  <a:lnTo>
                    <a:pt x="2141" y="1517"/>
                  </a:lnTo>
                  <a:lnTo>
                    <a:pt x="2113" y="1596"/>
                  </a:lnTo>
                  <a:lnTo>
                    <a:pt x="2077" y="1672"/>
                  </a:lnTo>
                  <a:lnTo>
                    <a:pt x="2037" y="1743"/>
                  </a:lnTo>
                  <a:lnTo>
                    <a:pt x="2208" y="1983"/>
                  </a:lnTo>
                  <a:lnTo>
                    <a:pt x="1982" y="2209"/>
                  </a:lnTo>
                  <a:lnTo>
                    <a:pt x="1743" y="2038"/>
                  </a:lnTo>
                  <a:lnTo>
                    <a:pt x="1671" y="2078"/>
                  </a:lnTo>
                  <a:lnTo>
                    <a:pt x="1595" y="2114"/>
                  </a:lnTo>
                  <a:lnTo>
                    <a:pt x="1516" y="2142"/>
                  </a:lnTo>
                  <a:lnTo>
                    <a:pt x="1436" y="2164"/>
                  </a:lnTo>
                  <a:lnTo>
                    <a:pt x="1387" y="2454"/>
                  </a:lnTo>
                  <a:lnTo>
                    <a:pt x="1067" y="2454"/>
                  </a:lnTo>
                  <a:lnTo>
                    <a:pt x="1019" y="2164"/>
                  </a:lnTo>
                  <a:lnTo>
                    <a:pt x="937" y="2142"/>
                  </a:lnTo>
                  <a:lnTo>
                    <a:pt x="858" y="2114"/>
                  </a:lnTo>
                  <a:lnTo>
                    <a:pt x="784" y="2078"/>
                  </a:lnTo>
                  <a:lnTo>
                    <a:pt x="712" y="2038"/>
                  </a:lnTo>
                  <a:lnTo>
                    <a:pt x="473" y="2209"/>
                  </a:lnTo>
                  <a:lnTo>
                    <a:pt x="247" y="1983"/>
                  </a:lnTo>
                  <a:lnTo>
                    <a:pt x="418" y="1743"/>
                  </a:lnTo>
                  <a:lnTo>
                    <a:pt x="376" y="1672"/>
                  </a:lnTo>
                  <a:lnTo>
                    <a:pt x="340" y="1596"/>
                  </a:lnTo>
                  <a:lnTo>
                    <a:pt x="312" y="1517"/>
                  </a:lnTo>
                  <a:lnTo>
                    <a:pt x="290" y="1436"/>
                  </a:lnTo>
                  <a:lnTo>
                    <a:pt x="0" y="1387"/>
                  </a:lnTo>
                  <a:lnTo>
                    <a:pt x="0" y="1067"/>
                  </a:lnTo>
                  <a:lnTo>
                    <a:pt x="290" y="1020"/>
                  </a:lnTo>
                  <a:lnTo>
                    <a:pt x="312" y="938"/>
                  </a:lnTo>
                  <a:lnTo>
                    <a:pt x="340" y="859"/>
                  </a:lnTo>
                  <a:lnTo>
                    <a:pt x="376" y="784"/>
                  </a:lnTo>
                  <a:lnTo>
                    <a:pt x="418" y="713"/>
                  </a:lnTo>
                  <a:lnTo>
                    <a:pt x="247" y="473"/>
                  </a:lnTo>
                  <a:lnTo>
                    <a:pt x="473" y="247"/>
                  </a:lnTo>
                  <a:lnTo>
                    <a:pt x="712" y="418"/>
                  </a:lnTo>
                  <a:lnTo>
                    <a:pt x="784" y="377"/>
                  </a:lnTo>
                  <a:lnTo>
                    <a:pt x="858" y="341"/>
                  </a:lnTo>
                  <a:lnTo>
                    <a:pt x="937" y="313"/>
                  </a:lnTo>
                  <a:lnTo>
                    <a:pt x="1019" y="290"/>
                  </a:lnTo>
                  <a:lnTo>
                    <a:pt x="10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47" name="Shape 8347"/>
          <p:cNvGrpSpPr/>
          <p:nvPr/>
        </p:nvGrpSpPr>
        <p:grpSpPr>
          <a:xfrm>
            <a:off x="1518964" y="2913046"/>
            <a:ext cx="179537" cy="204029"/>
            <a:chOff x="1985" y="2539"/>
            <a:chExt cx="843" cy="958"/>
          </a:xfrm>
        </p:grpSpPr>
        <p:sp>
          <p:nvSpPr>
            <p:cNvPr id="8348" name="Shape 8348"/>
            <p:cNvSpPr/>
            <p:nvPr/>
          </p:nvSpPr>
          <p:spPr>
            <a:xfrm>
              <a:off x="2259" y="2929"/>
              <a:ext cx="413" cy="568"/>
            </a:xfrm>
            <a:custGeom>
              <a:avLst/>
              <a:gdLst/>
              <a:ahLst/>
              <a:cxnLst/>
              <a:rect l="0" t="0" r="0" b="0"/>
              <a:pathLst>
                <a:path w="1651" h="2273" extrusionOk="0">
                  <a:moveTo>
                    <a:pt x="591" y="0"/>
                  </a:moveTo>
                  <a:lnTo>
                    <a:pt x="626" y="4"/>
                  </a:lnTo>
                  <a:lnTo>
                    <a:pt x="659" y="13"/>
                  </a:lnTo>
                  <a:lnTo>
                    <a:pt x="688" y="27"/>
                  </a:lnTo>
                  <a:lnTo>
                    <a:pt x="717" y="47"/>
                  </a:lnTo>
                  <a:lnTo>
                    <a:pt x="740" y="70"/>
                  </a:lnTo>
                  <a:lnTo>
                    <a:pt x="761" y="98"/>
                  </a:lnTo>
                  <a:lnTo>
                    <a:pt x="777" y="130"/>
                  </a:lnTo>
                  <a:lnTo>
                    <a:pt x="789" y="164"/>
                  </a:lnTo>
                  <a:lnTo>
                    <a:pt x="797" y="200"/>
                  </a:lnTo>
                  <a:lnTo>
                    <a:pt x="800" y="239"/>
                  </a:lnTo>
                  <a:lnTo>
                    <a:pt x="800" y="771"/>
                  </a:lnTo>
                  <a:lnTo>
                    <a:pt x="1238" y="771"/>
                  </a:lnTo>
                  <a:lnTo>
                    <a:pt x="1289" y="775"/>
                  </a:lnTo>
                  <a:lnTo>
                    <a:pt x="1340" y="784"/>
                  </a:lnTo>
                  <a:lnTo>
                    <a:pt x="1386" y="799"/>
                  </a:lnTo>
                  <a:lnTo>
                    <a:pt x="1432" y="820"/>
                  </a:lnTo>
                  <a:lnTo>
                    <a:pt x="1473" y="845"/>
                  </a:lnTo>
                  <a:lnTo>
                    <a:pt x="1512" y="875"/>
                  </a:lnTo>
                  <a:lnTo>
                    <a:pt x="1547" y="910"/>
                  </a:lnTo>
                  <a:lnTo>
                    <a:pt x="1576" y="948"/>
                  </a:lnTo>
                  <a:lnTo>
                    <a:pt x="1602" y="990"/>
                  </a:lnTo>
                  <a:lnTo>
                    <a:pt x="1623" y="1034"/>
                  </a:lnTo>
                  <a:lnTo>
                    <a:pt x="1638" y="1082"/>
                  </a:lnTo>
                  <a:lnTo>
                    <a:pt x="1647" y="1131"/>
                  </a:lnTo>
                  <a:lnTo>
                    <a:pt x="1651" y="1183"/>
                  </a:lnTo>
                  <a:lnTo>
                    <a:pt x="1651" y="1192"/>
                  </a:lnTo>
                  <a:lnTo>
                    <a:pt x="1651" y="1202"/>
                  </a:lnTo>
                  <a:lnTo>
                    <a:pt x="1649" y="1204"/>
                  </a:lnTo>
                  <a:lnTo>
                    <a:pt x="1648" y="1206"/>
                  </a:lnTo>
                  <a:lnTo>
                    <a:pt x="1646" y="1210"/>
                  </a:lnTo>
                  <a:lnTo>
                    <a:pt x="1646" y="1212"/>
                  </a:lnTo>
                  <a:lnTo>
                    <a:pt x="1646" y="1954"/>
                  </a:lnTo>
                  <a:lnTo>
                    <a:pt x="1644" y="1998"/>
                  </a:lnTo>
                  <a:lnTo>
                    <a:pt x="1638" y="2040"/>
                  </a:lnTo>
                  <a:lnTo>
                    <a:pt x="1627" y="2079"/>
                  </a:lnTo>
                  <a:lnTo>
                    <a:pt x="1612" y="2115"/>
                  </a:lnTo>
                  <a:lnTo>
                    <a:pt x="1593" y="2147"/>
                  </a:lnTo>
                  <a:lnTo>
                    <a:pt x="1571" y="2176"/>
                  </a:lnTo>
                  <a:lnTo>
                    <a:pt x="1544" y="2202"/>
                  </a:lnTo>
                  <a:lnTo>
                    <a:pt x="1514" y="2223"/>
                  </a:lnTo>
                  <a:lnTo>
                    <a:pt x="1480" y="2240"/>
                  </a:lnTo>
                  <a:lnTo>
                    <a:pt x="1441" y="2255"/>
                  </a:lnTo>
                  <a:lnTo>
                    <a:pt x="1398" y="2265"/>
                  </a:lnTo>
                  <a:lnTo>
                    <a:pt x="1353" y="2271"/>
                  </a:lnTo>
                  <a:lnTo>
                    <a:pt x="1302" y="2273"/>
                  </a:lnTo>
                  <a:lnTo>
                    <a:pt x="717" y="2273"/>
                  </a:lnTo>
                  <a:lnTo>
                    <a:pt x="674" y="2271"/>
                  </a:lnTo>
                  <a:lnTo>
                    <a:pt x="635" y="2262"/>
                  </a:lnTo>
                  <a:lnTo>
                    <a:pt x="596" y="2250"/>
                  </a:lnTo>
                  <a:lnTo>
                    <a:pt x="560" y="2231"/>
                  </a:lnTo>
                  <a:lnTo>
                    <a:pt x="525" y="2207"/>
                  </a:lnTo>
                  <a:lnTo>
                    <a:pt x="492" y="2179"/>
                  </a:lnTo>
                  <a:lnTo>
                    <a:pt x="462" y="2148"/>
                  </a:lnTo>
                  <a:lnTo>
                    <a:pt x="435" y="2112"/>
                  </a:lnTo>
                  <a:lnTo>
                    <a:pt x="431" y="2105"/>
                  </a:lnTo>
                  <a:lnTo>
                    <a:pt x="424" y="2093"/>
                  </a:lnTo>
                  <a:lnTo>
                    <a:pt x="416" y="2075"/>
                  </a:lnTo>
                  <a:lnTo>
                    <a:pt x="404" y="2054"/>
                  </a:lnTo>
                  <a:lnTo>
                    <a:pt x="390" y="2027"/>
                  </a:lnTo>
                  <a:lnTo>
                    <a:pt x="375" y="1998"/>
                  </a:lnTo>
                  <a:lnTo>
                    <a:pt x="359" y="1965"/>
                  </a:lnTo>
                  <a:lnTo>
                    <a:pt x="340" y="1929"/>
                  </a:lnTo>
                  <a:lnTo>
                    <a:pt x="320" y="1890"/>
                  </a:lnTo>
                  <a:lnTo>
                    <a:pt x="300" y="1851"/>
                  </a:lnTo>
                  <a:lnTo>
                    <a:pt x="279" y="1809"/>
                  </a:lnTo>
                  <a:lnTo>
                    <a:pt x="257" y="1765"/>
                  </a:lnTo>
                  <a:lnTo>
                    <a:pt x="235" y="1721"/>
                  </a:lnTo>
                  <a:lnTo>
                    <a:pt x="213" y="1676"/>
                  </a:lnTo>
                  <a:lnTo>
                    <a:pt x="189" y="1632"/>
                  </a:lnTo>
                  <a:lnTo>
                    <a:pt x="168" y="1588"/>
                  </a:lnTo>
                  <a:lnTo>
                    <a:pt x="146" y="1545"/>
                  </a:lnTo>
                  <a:lnTo>
                    <a:pt x="125" y="1503"/>
                  </a:lnTo>
                  <a:lnTo>
                    <a:pt x="105" y="1464"/>
                  </a:lnTo>
                  <a:lnTo>
                    <a:pt x="86" y="1426"/>
                  </a:lnTo>
                  <a:lnTo>
                    <a:pt x="69" y="1391"/>
                  </a:lnTo>
                  <a:lnTo>
                    <a:pt x="52" y="1358"/>
                  </a:lnTo>
                  <a:lnTo>
                    <a:pt x="38" y="1330"/>
                  </a:lnTo>
                  <a:lnTo>
                    <a:pt x="26" y="1306"/>
                  </a:lnTo>
                  <a:lnTo>
                    <a:pt x="12" y="1269"/>
                  </a:lnTo>
                  <a:lnTo>
                    <a:pt x="3" y="1233"/>
                  </a:lnTo>
                  <a:lnTo>
                    <a:pt x="0" y="1197"/>
                  </a:lnTo>
                  <a:lnTo>
                    <a:pt x="1" y="1161"/>
                  </a:lnTo>
                  <a:lnTo>
                    <a:pt x="8" y="1125"/>
                  </a:lnTo>
                  <a:lnTo>
                    <a:pt x="20" y="1092"/>
                  </a:lnTo>
                  <a:lnTo>
                    <a:pt x="35" y="1060"/>
                  </a:lnTo>
                  <a:lnTo>
                    <a:pt x="56" y="1032"/>
                  </a:lnTo>
                  <a:lnTo>
                    <a:pt x="80" y="1006"/>
                  </a:lnTo>
                  <a:lnTo>
                    <a:pt x="109" y="985"/>
                  </a:lnTo>
                  <a:lnTo>
                    <a:pt x="142" y="968"/>
                  </a:lnTo>
                  <a:lnTo>
                    <a:pt x="179" y="957"/>
                  </a:lnTo>
                  <a:lnTo>
                    <a:pt x="215" y="954"/>
                  </a:lnTo>
                  <a:lnTo>
                    <a:pt x="248" y="957"/>
                  </a:lnTo>
                  <a:lnTo>
                    <a:pt x="278" y="965"/>
                  </a:lnTo>
                  <a:lnTo>
                    <a:pt x="306" y="978"/>
                  </a:lnTo>
                  <a:lnTo>
                    <a:pt x="333" y="996"/>
                  </a:lnTo>
                  <a:lnTo>
                    <a:pt x="359" y="1018"/>
                  </a:lnTo>
                  <a:lnTo>
                    <a:pt x="384" y="1045"/>
                  </a:lnTo>
                  <a:lnTo>
                    <a:pt x="384" y="239"/>
                  </a:lnTo>
                  <a:lnTo>
                    <a:pt x="387" y="200"/>
                  </a:lnTo>
                  <a:lnTo>
                    <a:pt x="395" y="164"/>
                  </a:lnTo>
                  <a:lnTo>
                    <a:pt x="407" y="130"/>
                  </a:lnTo>
                  <a:lnTo>
                    <a:pt x="423" y="98"/>
                  </a:lnTo>
                  <a:lnTo>
                    <a:pt x="444" y="70"/>
                  </a:lnTo>
                  <a:lnTo>
                    <a:pt x="467" y="47"/>
                  </a:lnTo>
                  <a:lnTo>
                    <a:pt x="494" y="27"/>
                  </a:lnTo>
                  <a:lnTo>
                    <a:pt x="525" y="13"/>
                  </a:lnTo>
                  <a:lnTo>
                    <a:pt x="558" y="4"/>
                  </a:lnTo>
                  <a:lnTo>
                    <a:pt x="5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49" name="Shape 8349"/>
            <p:cNvSpPr/>
            <p:nvPr/>
          </p:nvSpPr>
          <p:spPr>
            <a:xfrm>
              <a:off x="2180" y="2734"/>
              <a:ext cx="453" cy="402"/>
            </a:xfrm>
            <a:custGeom>
              <a:avLst/>
              <a:gdLst/>
              <a:ahLst/>
              <a:cxnLst/>
              <a:rect l="0" t="0" r="0" b="0"/>
              <a:pathLst>
                <a:path w="1812" h="1608" extrusionOk="0">
                  <a:moveTo>
                    <a:pt x="906" y="0"/>
                  </a:moveTo>
                  <a:lnTo>
                    <a:pt x="989" y="4"/>
                  </a:lnTo>
                  <a:lnTo>
                    <a:pt x="1069" y="15"/>
                  </a:lnTo>
                  <a:lnTo>
                    <a:pt x="1147" y="32"/>
                  </a:lnTo>
                  <a:lnTo>
                    <a:pt x="1222" y="57"/>
                  </a:lnTo>
                  <a:lnTo>
                    <a:pt x="1294" y="87"/>
                  </a:lnTo>
                  <a:lnTo>
                    <a:pt x="1363" y="124"/>
                  </a:lnTo>
                  <a:lnTo>
                    <a:pt x="1429" y="167"/>
                  </a:lnTo>
                  <a:lnTo>
                    <a:pt x="1489" y="214"/>
                  </a:lnTo>
                  <a:lnTo>
                    <a:pt x="1547" y="266"/>
                  </a:lnTo>
                  <a:lnTo>
                    <a:pt x="1599" y="324"/>
                  </a:lnTo>
                  <a:lnTo>
                    <a:pt x="1646" y="384"/>
                  </a:lnTo>
                  <a:lnTo>
                    <a:pt x="1688" y="450"/>
                  </a:lnTo>
                  <a:lnTo>
                    <a:pt x="1724" y="519"/>
                  </a:lnTo>
                  <a:lnTo>
                    <a:pt x="1755" y="591"/>
                  </a:lnTo>
                  <a:lnTo>
                    <a:pt x="1779" y="666"/>
                  </a:lnTo>
                  <a:lnTo>
                    <a:pt x="1798" y="745"/>
                  </a:lnTo>
                  <a:lnTo>
                    <a:pt x="1809" y="824"/>
                  </a:lnTo>
                  <a:lnTo>
                    <a:pt x="1812" y="907"/>
                  </a:lnTo>
                  <a:lnTo>
                    <a:pt x="1809" y="981"/>
                  </a:lnTo>
                  <a:lnTo>
                    <a:pt x="1800" y="1053"/>
                  </a:lnTo>
                  <a:lnTo>
                    <a:pt x="1786" y="1124"/>
                  </a:lnTo>
                  <a:lnTo>
                    <a:pt x="1767" y="1191"/>
                  </a:lnTo>
                  <a:lnTo>
                    <a:pt x="1742" y="1258"/>
                  </a:lnTo>
                  <a:lnTo>
                    <a:pt x="1712" y="1321"/>
                  </a:lnTo>
                  <a:lnTo>
                    <a:pt x="1678" y="1382"/>
                  </a:lnTo>
                  <a:lnTo>
                    <a:pt x="1620" y="1375"/>
                  </a:lnTo>
                  <a:lnTo>
                    <a:pt x="1562" y="1373"/>
                  </a:lnTo>
                  <a:lnTo>
                    <a:pt x="1299" y="1373"/>
                  </a:lnTo>
                  <a:lnTo>
                    <a:pt x="1299" y="1194"/>
                  </a:lnTo>
                  <a:lnTo>
                    <a:pt x="1329" y="1152"/>
                  </a:lnTo>
                  <a:lnTo>
                    <a:pt x="1354" y="1107"/>
                  </a:lnTo>
                  <a:lnTo>
                    <a:pt x="1373" y="1059"/>
                  </a:lnTo>
                  <a:lnTo>
                    <a:pt x="1385" y="1010"/>
                  </a:lnTo>
                  <a:lnTo>
                    <a:pt x="1392" y="959"/>
                  </a:lnTo>
                  <a:lnTo>
                    <a:pt x="1396" y="906"/>
                  </a:lnTo>
                  <a:lnTo>
                    <a:pt x="1392" y="849"/>
                  </a:lnTo>
                  <a:lnTo>
                    <a:pt x="1383" y="793"/>
                  </a:lnTo>
                  <a:lnTo>
                    <a:pt x="1367" y="740"/>
                  </a:lnTo>
                  <a:lnTo>
                    <a:pt x="1346" y="690"/>
                  </a:lnTo>
                  <a:lnTo>
                    <a:pt x="1320" y="642"/>
                  </a:lnTo>
                  <a:lnTo>
                    <a:pt x="1288" y="597"/>
                  </a:lnTo>
                  <a:lnTo>
                    <a:pt x="1252" y="557"/>
                  </a:lnTo>
                  <a:lnTo>
                    <a:pt x="1212" y="521"/>
                  </a:lnTo>
                  <a:lnTo>
                    <a:pt x="1169" y="490"/>
                  </a:lnTo>
                  <a:lnTo>
                    <a:pt x="1121" y="463"/>
                  </a:lnTo>
                  <a:lnTo>
                    <a:pt x="1071" y="441"/>
                  </a:lnTo>
                  <a:lnTo>
                    <a:pt x="1018" y="425"/>
                  </a:lnTo>
                  <a:lnTo>
                    <a:pt x="963" y="416"/>
                  </a:lnTo>
                  <a:lnTo>
                    <a:pt x="905" y="412"/>
                  </a:lnTo>
                  <a:lnTo>
                    <a:pt x="848" y="416"/>
                  </a:lnTo>
                  <a:lnTo>
                    <a:pt x="793" y="425"/>
                  </a:lnTo>
                  <a:lnTo>
                    <a:pt x="739" y="441"/>
                  </a:lnTo>
                  <a:lnTo>
                    <a:pt x="689" y="463"/>
                  </a:lnTo>
                  <a:lnTo>
                    <a:pt x="641" y="490"/>
                  </a:lnTo>
                  <a:lnTo>
                    <a:pt x="596" y="521"/>
                  </a:lnTo>
                  <a:lnTo>
                    <a:pt x="557" y="557"/>
                  </a:lnTo>
                  <a:lnTo>
                    <a:pt x="520" y="597"/>
                  </a:lnTo>
                  <a:lnTo>
                    <a:pt x="489" y="642"/>
                  </a:lnTo>
                  <a:lnTo>
                    <a:pt x="462" y="690"/>
                  </a:lnTo>
                  <a:lnTo>
                    <a:pt x="440" y="740"/>
                  </a:lnTo>
                  <a:lnTo>
                    <a:pt x="424" y="793"/>
                  </a:lnTo>
                  <a:lnTo>
                    <a:pt x="414" y="849"/>
                  </a:lnTo>
                  <a:lnTo>
                    <a:pt x="412" y="906"/>
                  </a:lnTo>
                  <a:lnTo>
                    <a:pt x="414" y="963"/>
                  </a:lnTo>
                  <a:lnTo>
                    <a:pt x="424" y="1020"/>
                  </a:lnTo>
                  <a:lnTo>
                    <a:pt x="440" y="1073"/>
                  </a:lnTo>
                  <a:lnTo>
                    <a:pt x="462" y="1124"/>
                  </a:lnTo>
                  <a:lnTo>
                    <a:pt x="488" y="1172"/>
                  </a:lnTo>
                  <a:lnTo>
                    <a:pt x="519" y="1216"/>
                  </a:lnTo>
                  <a:lnTo>
                    <a:pt x="519" y="1552"/>
                  </a:lnTo>
                  <a:lnTo>
                    <a:pt x="470" y="1556"/>
                  </a:lnTo>
                  <a:lnTo>
                    <a:pt x="422" y="1568"/>
                  </a:lnTo>
                  <a:lnTo>
                    <a:pt x="376" y="1584"/>
                  </a:lnTo>
                  <a:lnTo>
                    <a:pt x="332" y="1608"/>
                  </a:lnTo>
                  <a:lnTo>
                    <a:pt x="279" y="1561"/>
                  </a:lnTo>
                  <a:lnTo>
                    <a:pt x="229" y="1510"/>
                  </a:lnTo>
                  <a:lnTo>
                    <a:pt x="184" y="1455"/>
                  </a:lnTo>
                  <a:lnTo>
                    <a:pt x="143" y="1395"/>
                  </a:lnTo>
                  <a:lnTo>
                    <a:pt x="106" y="1333"/>
                  </a:lnTo>
                  <a:lnTo>
                    <a:pt x="75" y="1269"/>
                  </a:lnTo>
                  <a:lnTo>
                    <a:pt x="49" y="1201"/>
                  </a:lnTo>
                  <a:lnTo>
                    <a:pt x="28" y="1129"/>
                  </a:lnTo>
                  <a:lnTo>
                    <a:pt x="13" y="1057"/>
                  </a:lnTo>
                  <a:lnTo>
                    <a:pt x="3" y="983"/>
                  </a:lnTo>
                  <a:lnTo>
                    <a:pt x="0" y="906"/>
                  </a:lnTo>
                  <a:lnTo>
                    <a:pt x="3" y="824"/>
                  </a:lnTo>
                  <a:lnTo>
                    <a:pt x="15" y="743"/>
                  </a:lnTo>
                  <a:lnTo>
                    <a:pt x="33" y="665"/>
                  </a:lnTo>
                  <a:lnTo>
                    <a:pt x="57" y="590"/>
                  </a:lnTo>
                  <a:lnTo>
                    <a:pt x="88" y="518"/>
                  </a:lnTo>
                  <a:lnTo>
                    <a:pt x="124" y="449"/>
                  </a:lnTo>
                  <a:lnTo>
                    <a:pt x="166" y="384"/>
                  </a:lnTo>
                  <a:lnTo>
                    <a:pt x="214" y="322"/>
                  </a:lnTo>
                  <a:lnTo>
                    <a:pt x="265" y="266"/>
                  </a:lnTo>
                  <a:lnTo>
                    <a:pt x="323" y="214"/>
                  </a:lnTo>
                  <a:lnTo>
                    <a:pt x="385" y="166"/>
                  </a:lnTo>
                  <a:lnTo>
                    <a:pt x="449" y="124"/>
                  </a:lnTo>
                  <a:lnTo>
                    <a:pt x="518" y="87"/>
                  </a:lnTo>
                  <a:lnTo>
                    <a:pt x="590" y="57"/>
                  </a:lnTo>
                  <a:lnTo>
                    <a:pt x="665" y="32"/>
                  </a:lnTo>
                  <a:lnTo>
                    <a:pt x="744" y="15"/>
                  </a:lnTo>
                  <a:lnTo>
                    <a:pt x="824" y="4"/>
                  </a:lnTo>
                  <a:lnTo>
                    <a:pt x="9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50" name="Shape 8350"/>
            <p:cNvSpPr/>
            <p:nvPr/>
          </p:nvSpPr>
          <p:spPr>
            <a:xfrm>
              <a:off x="1985" y="2539"/>
              <a:ext cx="843" cy="820"/>
            </a:xfrm>
            <a:custGeom>
              <a:avLst/>
              <a:gdLst/>
              <a:ahLst/>
              <a:cxnLst/>
              <a:rect l="0" t="0" r="0" b="0"/>
              <a:pathLst>
                <a:path w="3373" h="3280" extrusionOk="0">
                  <a:moveTo>
                    <a:pt x="1687" y="0"/>
                  </a:moveTo>
                  <a:lnTo>
                    <a:pt x="1798" y="4"/>
                  </a:lnTo>
                  <a:lnTo>
                    <a:pt x="1907" y="14"/>
                  </a:lnTo>
                  <a:lnTo>
                    <a:pt x="2013" y="32"/>
                  </a:lnTo>
                  <a:lnTo>
                    <a:pt x="2117" y="55"/>
                  </a:lnTo>
                  <a:lnTo>
                    <a:pt x="2219" y="86"/>
                  </a:lnTo>
                  <a:lnTo>
                    <a:pt x="2318" y="123"/>
                  </a:lnTo>
                  <a:lnTo>
                    <a:pt x="2414" y="165"/>
                  </a:lnTo>
                  <a:lnTo>
                    <a:pt x="2508" y="213"/>
                  </a:lnTo>
                  <a:lnTo>
                    <a:pt x="2597" y="267"/>
                  </a:lnTo>
                  <a:lnTo>
                    <a:pt x="2682" y="325"/>
                  </a:lnTo>
                  <a:lnTo>
                    <a:pt x="2764" y="390"/>
                  </a:lnTo>
                  <a:lnTo>
                    <a:pt x="2842" y="459"/>
                  </a:lnTo>
                  <a:lnTo>
                    <a:pt x="2915" y="532"/>
                  </a:lnTo>
                  <a:lnTo>
                    <a:pt x="2983" y="610"/>
                  </a:lnTo>
                  <a:lnTo>
                    <a:pt x="3048" y="691"/>
                  </a:lnTo>
                  <a:lnTo>
                    <a:pt x="3106" y="777"/>
                  </a:lnTo>
                  <a:lnTo>
                    <a:pt x="3160" y="867"/>
                  </a:lnTo>
                  <a:lnTo>
                    <a:pt x="3208" y="959"/>
                  </a:lnTo>
                  <a:lnTo>
                    <a:pt x="3250" y="1056"/>
                  </a:lnTo>
                  <a:lnTo>
                    <a:pt x="3287" y="1155"/>
                  </a:lnTo>
                  <a:lnTo>
                    <a:pt x="3317" y="1256"/>
                  </a:lnTo>
                  <a:lnTo>
                    <a:pt x="3341" y="1362"/>
                  </a:lnTo>
                  <a:lnTo>
                    <a:pt x="3359" y="1468"/>
                  </a:lnTo>
                  <a:lnTo>
                    <a:pt x="3369" y="1577"/>
                  </a:lnTo>
                  <a:lnTo>
                    <a:pt x="3373" y="1688"/>
                  </a:lnTo>
                  <a:lnTo>
                    <a:pt x="3369" y="1797"/>
                  </a:lnTo>
                  <a:lnTo>
                    <a:pt x="3360" y="1903"/>
                  </a:lnTo>
                  <a:lnTo>
                    <a:pt x="3342" y="2009"/>
                  </a:lnTo>
                  <a:lnTo>
                    <a:pt x="3320" y="2111"/>
                  </a:lnTo>
                  <a:lnTo>
                    <a:pt x="3291" y="2212"/>
                  </a:lnTo>
                  <a:lnTo>
                    <a:pt x="3256" y="2309"/>
                  </a:lnTo>
                  <a:lnTo>
                    <a:pt x="3215" y="2404"/>
                  </a:lnTo>
                  <a:lnTo>
                    <a:pt x="3168" y="2495"/>
                  </a:lnTo>
                  <a:lnTo>
                    <a:pt x="3116" y="2584"/>
                  </a:lnTo>
                  <a:lnTo>
                    <a:pt x="3058" y="2668"/>
                  </a:lnTo>
                  <a:lnTo>
                    <a:pt x="2995" y="2750"/>
                  </a:lnTo>
                  <a:lnTo>
                    <a:pt x="2927" y="2827"/>
                  </a:lnTo>
                  <a:lnTo>
                    <a:pt x="2927" y="2770"/>
                  </a:lnTo>
                  <a:lnTo>
                    <a:pt x="2927" y="2765"/>
                  </a:lnTo>
                  <a:lnTo>
                    <a:pt x="2930" y="2762"/>
                  </a:lnTo>
                  <a:lnTo>
                    <a:pt x="2930" y="2758"/>
                  </a:lnTo>
                  <a:lnTo>
                    <a:pt x="2931" y="2752"/>
                  </a:lnTo>
                  <a:lnTo>
                    <a:pt x="2932" y="2747"/>
                  </a:lnTo>
                  <a:lnTo>
                    <a:pt x="2933" y="2741"/>
                  </a:lnTo>
                  <a:lnTo>
                    <a:pt x="2930" y="2676"/>
                  </a:lnTo>
                  <a:lnTo>
                    <a:pt x="2919" y="2614"/>
                  </a:lnTo>
                  <a:lnTo>
                    <a:pt x="2903" y="2555"/>
                  </a:lnTo>
                  <a:lnTo>
                    <a:pt x="2881" y="2497"/>
                  </a:lnTo>
                  <a:lnTo>
                    <a:pt x="2853" y="2444"/>
                  </a:lnTo>
                  <a:lnTo>
                    <a:pt x="2819" y="2393"/>
                  </a:lnTo>
                  <a:lnTo>
                    <a:pt x="2780" y="2345"/>
                  </a:lnTo>
                  <a:lnTo>
                    <a:pt x="2822" y="2273"/>
                  </a:lnTo>
                  <a:lnTo>
                    <a:pt x="2858" y="2196"/>
                  </a:lnTo>
                  <a:lnTo>
                    <a:pt x="2890" y="2117"/>
                  </a:lnTo>
                  <a:lnTo>
                    <a:pt x="2916" y="2035"/>
                  </a:lnTo>
                  <a:lnTo>
                    <a:pt x="2937" y="1951"/>
                  </a:lnTo>
                  <a:lnTo>
                    <a:pt x="2951" y="1866"/>
                  </a:lnTo>
                  <a:lnTo>
                    <a:pt x="2960" y="1778"/>
                  </a:lnTo>
                  <a:lnTo>
                    <a:pt x="2964" y="1688"/>
                  </a:lnTo>
                  <a:lnTo>
                    <a:pt x="2960" y="1593"/>
                  </a:lnTo>
                  <a:lnTo>
                    <a:pt x="2950" y="1500"/>
                  </a:lnTo>
                  <a:lnTo>
                    <a:pt x="2933" y="1409"/>
                  </a:lnTo>
                  <a:lnTo>
                    <a:pt x="2910" y="1320"/>
                  </a:lnTo>
                  <a:lnTo>
                    <a:pt x="2881" y="1234"/>
                  </a:lnTo>
                  <a:lnTo>
                    <a:pt x="2844" y="1151"/>
                  </a:lnTo>
                  <a:lnTo>
                    <a:pt x="2805" y="1070"/>
                  </a:lnTo>
                  <a:lnTo>
                    <a:pt x="2758" y="993"/>
                  </a:lnTo>
                  <a:lnTo>
                    <a:pt x="2706" y="921"/>
                  </a:lnTo>
                  <a:lnTo>
                    <a:pt x="2650" y="852"/>
                  </a:lnTo>
                  <a:lnTo>
                    <a:pt x="2589" y="786"/>
                  </a:lnTo>
                  <a:lnTo>
                    <a:pt x="2524" y="725"/>
                  </a:lnTo>
                  <a:lnTo>
                    <a:pt x="2455" y="669"/>
                  </a:lnTo>
                  <a:lnTo>
                    <a:pt x="2383" y="618"/>
                  </a:lnTo>
                  <a:lnTo>
                    <a:pt x="2305" y="572"/>
                  </a:lnTo>
                  <a:lnTo>
                    <a:pt x="2226" y="531"/>
                  </a:lnTo>
                  <a:lnTo>
                    <a:pt x="2142" y="496"/>
                  </a:lnTo>
                  <a:lnTo>
                    <a:pt x="2056" y="466"/>
                  </a:lnTo>
                  <a:lnTo>
                    <a:pt x="1968" y="442"/>
                  </a:lnTo>
                  <a:lnTo>
                    <a:pt x="1876" y="426"/>
                  </a:lnTo>
                  <a:lnTo>
                    <a:pt x="1783" y="415"/>
                  </a:lnTo>
                  <a:lnTo>
                    <a:pt x="1688" y="412"/>
                  </a:lnTo>
                  <a:lnTo>
                    <a:pt x="1593" y="415"/>
                  </a:lnTo>
                  <a:lnTo>
                    <a:pt x="1500" y="426"/>
                  </a:lnTo>
                  <a:lnTo>
                    <a:pt x="1409" y="442"/>
                  </a:lnTo>
                  <a:lnTo>
                    <a:pt x="1320" y="466"/>
                  </a:lnTo>
                  <a:lnTo>
                    <a:pt x="1234" y="496"/>
                  </a:lnTo>
                  <a:lnTo>
                    <a:pt x="1151" y="531"/>
                  </a:lnTo>
                  <a:lnTo>
                    <a:pt x="1071" y="572"/>
                  </a:lnTo>
                  <a:lnTo>
                    <a:pt x="994" y="618"/>
                  </a:lnTo>
                  <a:lnTo>
                    <a:pt x="921" y="669"/>
                  </a:lnTo>
                  <a:lnTo>
                    <a:pt x="852" y="725"/>
                  </a:lnTo>
                  <a:lnTo>
                    <a:pt x="787" y="786"/>
                  </a:lnTo>
                  <a:lnTo>
                    <a:pt x="726" y="852"/>
                  </a:lnTo>
                  <a:lnTo>
                    <a:pt x="670" y="921"/>
                  </a:lnTo>
                  <a:lnTo>
                    <a:pt x="618" y="993"/>
                  </a:lnTo>
                  <a:lnTo>
                    <a:pt x="573" y="1070"/>
                  </a:lnTo>
                  <a:lnTo>
                    <a:pt x="532" y="1151"/>
                  </a:lnTo>
                  <a:lnTo>
                    <a:pt x="497" y="1234"/>
                  </a:lnTo>
                  <a:lnTo>
                    <a:pt x="466" y="1320"/>
                  </a:lnTo>
                  <a:lnTo>
                    <a:pt x="443" y="1409"/>
                  </a:lnTo>
                  <a:lnTo>
                    <a:pt x="427" y="1500"/>
                  </a:lnTo>
                  <a:lnTo>
                    <a:pt x="416" y="1593"/>
                  </a:lnTo>
                  <a:lnTo>
                    <a:pt x="413" y="1688"/>
                  </a:lnTo>
                  <a:lnTo>
                    <a:pt x="416" y="1784"/>
                  </a:lnTo>
                  <a:lnTo>
                    <a:pt x="427" y="1876"/>
                  </a:lnTo>
                  <a:lnTo>
                    <a:pt x="444" y="1968"/>
                  </a:lnTo>
                  <a:lnTo>
                    <a:pt x="467" y="2057"/>
                  </a:lnTo>
                  <a:lnTo>
                    <a:pt x="497" y="2143"/>
                  </a:lnTo>
                  <a:lnTo>
                    <a:pt x="532" y="2226"/>
                  </a:lnTo>
                  <a:lnTo>
                    <a:pt x="573" y="2307"/>
                  </a:lnTo>
                  <a:lnTo>
                    <a:pt x="619" y="2384"/>
                  </a:lnTo>
                  <a:lnTo>
                    <a:pt x="671" y="2457"/>
                  </a:lnTo>
                  <a:lnTo>
                    <a:pt x="727" y="2526"/>
                  </a:lnTo>
                  <a:lnTo>
                    <a:pt x="788" y="2591"/>
                  </a:lnTo>
                  <a:lnTo>
                    <a:pt x="853" y="2652"/>
                  </a:lnTo>
                  <a:lnTo>
                    <a:pt x="922" y="2708"/>
                  </a:lnTo>
                  <a:lnTo>
                    <a:pt x="921" y="2755"/>
                  </a:lnTo>
                  <a:lnTo>
                    <a:pt x="923" y="2802"/>
                  </a:lnTo>
                  <a:lnTo>
                    <a:pt x="932" y="2848"/>
                  </a:lnTo>
                  <a:lnTo>
                    <a:pt x="945" y="2894"/>
                  </a:lnTo>
                  <a:lnTo>
                    <a:pt x="963" y="2940"/>
                  </a:lnTo>
                  <a:lnTo>
                    <a:pt x="1127" y="3280"/>
                  </a:lnTo>
                  <a:lnTo>
                    <a:pt x="1030" y="3243"/>
                  </a:lnTo>
                  <a:lnTo>
                    <a:pt x="936" y="3199"/>
                  </a:lnTo>
                  <a:lnTo>
                    <a:pt x="845" y="3150"/>
                  </a:lnTo>
                  <a:lnTo>
                    <a:pt x="757" y="3096"/>
                  </a:lnTo>
                  <a:lnTo>
                    <a:pt x="674" y="3037"/>
                  </a:lnTo>
                  <a:lnTo>
                    <a:pt x="594" y="2974"/>
                  </a:lnTo>
                  <a:lnTo>
                    <a:pt x="519" y="2905"/>
                  </a:lnTo>
                  <a:lnTo>
                    <a:pt x="446" y="2831"/>
                  </a:lnTo>
                  <a:lnTo>
                    <a:pt x="380" y="2754"/>
                  </a:lnTo>
                  <a:lnTo>
                    <a:pt x="318" y="2673"/>
                  </a:lnTo>
                  <a:lnTo>
                    <a:pt x="261" y="2588"/>
                  </a:lnTo>
                  <a:lnTo>
                    <a:pt x="208" y="2499"/>
                  </a:lnTo>
                  <a:lnTo>
                    <a:pt x="161" y="2407"/>
                  </a:lnTo>
                  <a:lnTo>
                    <a:pt x="119" y="2312"/>
                  </a:lnTo>
                  <a:lnTo>
                    <a:pt x="84" y="2214"/>
                  </a:lnTo>
                  <a:lnTo>
                    <a:pt x="54" y="2114"/>
                  </a:lnTo>
                  <a:lnTo>
                    <a:pt x="30" y="2010"/>
                  </a:lnTo>
                  <a:lnTo>
                    <a:pt x="14" y="1904"/>
                  </a:lnTo>
                  <a:lnTo>
                    <a:pt x="3" y="1798"/>
                  </a:lnTo>
                  <a:lnTo>
                    <a:pt x="0" y="1688"/>
                  </a:lnTo>
                  <a:lnTo>
                    <a:pt x="3" y="1577"/>
                  </a:lnTo>
                  <a:lnTo>
                    <a:pt x="14" y="1468"/>
                  </a:lnTo>
                  <a:lnTo>
                    <a:pt x="31" y="1362"/>
                  </a:lnTo>
                  <a:lnTo>
                    <a:pt x="56" y="1256"/>
                  </a:lnTo>
                  <a:lnTo>
                    <a:pt x="86" y="1155"/>
                  </a:lnTo>
                  <a:lnTo>
                    <a:pt x="123" y="1056"/>
                  </a:lnTo>
                  <a:lnTo>
                    <a:pt x="165" y="959"/>
                  </a:lnTo>
                  <a:lnTo>
                    <a:pt x="213" y="867"/>
                  </a:lnTo>
                  <a:lnTo>
                    <a:pt x="266" y="777"/>
                  </a:lnTo>
                  <a:lnTo>
                    <a:pt x="326" y="691"/>
                  </a:lnTo>
                  <a:lnTo>
                    <a:pt x="389" y="610"/>
                  </a:lnTo>
                  <a:lnTo>
                    <a:pt x="458" y="532"/>
                  </a:lnTo>
                  <a:lnTo>
                    <a:pt x="532" y="459"/>
                  </a:lnTo>
                  <a:lnTo>
                    <a:pt x="609" y="390"/>
                  </a:lnTo>
                  <a:lnTo>
                    <a:pt x="691" y="325"/>
                  </a:lnTo>
                  <a:lnTo>
                    <a:pt x="776" y="267"/>
                  </a:lnTo>
                  <a:lnTo>
                    <a:pt x="866" y="213"/>
                  </a:lnTo>
                  <a:lnTo>
                    <a:pt x="959" y="165"/>
                  </a:lnTo>
                  <a:lnTo>
                    <a:pt x="1054" y="123"/>
                  </a:lnTo>
                  <a:lnTo>
                    <a:pt x="1154" y="86"/>
                  </a:lnTo>
                  <a:lnTo>
                    <a:pt x="1255" y="55"/>
                  </a:lnTo>
                  <a:lnTo>
                    <a:pt x="1361" y="32"/>
                  </a:lnTo>
                  <a:lnTo>
                    <a:pt x="1467" y="14"/>
                  </a:lnTo>
                  <a:lnTo>
                    <a:pt x="1576" y="4"/>
                  </a:lnTo>
                  <a:lnTo>
                    <a:pt x="16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51" name="Shape 8351"/>
          <p:cNvGrpSpPr/>
          <p:nvPr/>
        </p:nvGrpSpPr>
        <p:grpSpPr>
          <a:xfrm>
            <a:off x="2033268" y="2921518"/>
            <a:ext cx="132277" cy="187085"/>
            <a:chOff x="1218" y="2311"/>
            <a:chExt cx="1436" cy="2031"/>
          </a:xfrm>
        </p:grpSpPr>
        <p:sp>
          <p:nvSpPr>
            <p:cNvPr id="8352" name="Shape 8352"/>
            <p:cNvSpPr/>
            <p:nvPr/>
          </p:nvSpPr>
          <p:spPr>
            <a:xfrm>
              <a:off x="1930" y="3691"/>
              <a:ext cx="125" cy="126"/>
            </a:xfrm>
            <a:custGeom>
              <a:avLst/>
              <a:gdLst/>
              <a:ahLst/>
              <a:cxnLst/>
              <a:rect l="0" t="0" r="0" b="0"/>
              <a:pathLst>
                <a:path w="251" h="252" extrusionOk="0">
                  <a:moveTo>
                    <a:pt x="125" y="0"/>
                  </a:moveTo>
                  <a:lnTo>
                    <a:pt x="149" y="3"/>
                  </a:lnTo>
                  <a:lnTo>
                    <a:pt x="173" y="10"/>
                  </a:lnTo>
                  <a:lnTo>
                    <a:pt x="194" y="21"/>
                  </a:lnTo>
                  <a:lnTo>
                    <a:pt x="213" y="37"/>
                  </a:lnTo>
                  <a:lnTo>
                    <a:pt x="232" y="61"/>
                  </a:lnTo>
                  <a:lnTo>
                    <a:pt x="244" y="86"/>
                  </a:lnTo>
                  <a:lnTo>
                    <a:pt x="251" y="113"/>
                  </a:lnTo>
                  <a:lnTo>
                    <a:pt x="251" y="141"/>
                  </a:lnTo>
                  <a:lnTo>
                    <a:pt x="244" y="168"/>
                  </a:lnTo>
                  <a:lnTo>
                    <a:pt x="232" y="193"/>
                  </a:lnTo>
                  <a:lnTo>
                    <a:pt x="213" y="217"/>
                  </a:lnTo>
                  <a:lnTo>
                    <a:pt x="191" y="234"/>
                  </a:lnTo>
                  <a:lnTo>
                    <a:pt x="165" y="246"/>
                  </a:lnTo>
                  <a:lnTo>
                    <a:pt x="138" y="252"/>
                  </a:lnTo>
                  <a:lnTo>
                    <a:pt x="111" y="252"/>
                  </a:lnTo>
                  <a:lnTo>
                    <a:pt x="84" y="246"/>
                  </a:lnTo>
                  <a:lnTo>
                    <a:pt x="58" y="234"/>
                  </a:lnTo>
                  <a:lnTo>
                    <a:pt x="36" y="217"/>
                  </a:lnTo>
                  <a:lnTo>
                    <a:pt x="17" y="193"/>
                  </a:lnTo>
                  <a:lnTo>
                    <a:pt x="6" y="168"/>
                  </a:lnTo>
                  <a:lnTo>
                    <a:pt x="0" y="141"/>
                  </a:lnTo>
                  <a:lnTo>
                    <a:pt x="0" y="113"/>
                  </a:lnTo>
                  <a:lnTo>
                    <a:pt x="6" y="86"/>
                  </a:lnTo>
                  <a:lnTo>
                    <a:pt x="17" y="61"/>
                  </a:lnTo>
                  <a:lnTo>
                    <a:pt x="36" y="37"/>
                  </a:lnTo>
                  <a:lnTo>
                    <a:pt x="55" y="21"/>
                  </a:lnTo>
                  <a:lnTo>
                    <a:pt x="78" y="10"/>
                  </a:lnTo>
                  <a:lnTo>
                    <a:pt x="101" y="3"/>
                  </a:lnTo>
                  <a:lnTo>
                    <a:pt x="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53" name="Shape 8353"/>
            <p:cNvSpPr/>
            <p:nvPr/>
          </p:nvSpPr>
          <p:spPr>
            <a:xfrm>
              <a:off x="1528" y="3435"/>
              <a:ext cx="125" cy="125"/>
            </a:xfrm>
            <a:custGeom>
              <a:avLst/>
              <a:gdLst/>
              <a:ahLst/>
              <a:cxnLst/>
              <a:rect l="0" t="0" r="0" b="0"/>
              <a:pathLst>
                <a:path w="249" h="251" extrusionOk="0">
                  <a:moveTo>
                    <a:pt x="111" y="0"/>
                  </a:moveTo>
                  <a:lnTo>
                    <a:pt x="138" y="0"/>
                  </a:lnTo>
                  <a:lnTo>
                    <a:pt x="165" y="6"/>
                  </a:lnTo>
                  <a:lnTo>
                    <a:pt x="191" y="19"/>
                  </a:lnTo>
                  <a:lnTo>
                    <a:pt x="214" y="36"/>
                  </a:lnTo>
                  <a:lnTo>
                    <a:pt x="232" y="59"/>
                  </a:lnTo>
                  <a:lnTo>
                    <a:pt x="243" y="85"/>
                  </a:lnTo>
                  <a:lnTo>
                    <a:pt x="249" y="113"/>
                  </a:lnTo>
                  <a:lnTo>
                    <a:pt x="249" y="140"/>
                  </a:lnTo>
                  <a:lnTo>
                    <a:pt x="243" y="167"/>
                  </a:lnTo>
                  <a:lnTo>
                    <a:pt x="232" y="192"/>
                  </a:lnTo>
                  <a:lnTo>
                    <a:pt x="214" y="215"/>
                  </a:lnTo>
                  <a:lnTo>
                    <a:pt x="191" y="233"/>
                  </a:lnTo>
                  <a:lnTo>
                    <a:pt x="165" y="245"/>
                  </a:lnTo>
                  <a:lnTo>
                    <a:pt x="138" y="251"/>
                  </a:lnTo>
                  <a:lnTo>
                    <a:pt x="111" y="251"/>
                  </a:lnTo>
                  <a:lnTo>
                    <a:pt x="84" y="245"/>
                  </a:lnTo>
                  <a:lnTo>
                    <a:pt x="58" y="233"/>
                  </a:lnTo>
                  <a:lnTo>
                    <a:pt x="36" y="215"/>
                  </a:lnTo>
                  <a:lnTo>
                    <a:pt x="17" y="192"/>
                  </a:lnTo>
                  <a:lnTo>
                    <a:pt x="5" y="167"/>
                  </a:lnTo>
                  <a:lnTo>
                    <a:pt x="0" y="140"/>
                  </a:lnTo>
                  <a:lnTo>
                    <a:pt x="0" y="111"/>
                  </a:lnTo>
                  <a:lnTo>
                    <a:pt x="5" y="84"/>
                  </a:lnTo>
                  <a:lnTo>
                    <a:pt x="17" y="59"/>
                  </a:lnTo>
                  <a:lnTo>
                    <a:pt x="36" y="36"/>
                  </a:lnTo>
                  <a:lnTo>
                    <a:pt x="58" y="19"/>
                  </a:lnTo>
                  <a:lnTo>
                    <a:pt x="84" y="6"/>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54" name="Shape 8354"/>
            <p:cNvSpPr/>
            <p:nvPr/>
          </p:nvSpPr>
          <p:spPr>
            <a:xfrm>
              <a:off x="1218" y="2311"/>
              <a:ext cx="1436" cy="2031"/>
            </a:xfrm>
            <a:custGeom>
              <a:avLst/>
              <a:gdLst/>
              <a:ahLst/>
              <a:cxnLst/>
              <a:rect l="0" t="0" r="0" b="0"/>
              <a:pathLst>
                <a:path w="2871" h="4061" extrusionOk="0">
                  <a:moveTo>
                    <a:pt x="1549" y="2581"/>
                  </a:moveTo>
                  <a:lnTo>
                    <a:pt x="1503" y="2585"/>
                  </a:lnTo>
                  <a:lnTo>
                    <a:pt x="1460" y="2595"/>
                  </a:lnTo>
                  <a:lnTo>
                    <a:pt x="1420" y="2610"/>
                  </a:lnTo>
                  <a:lnTo>
                    <a:pt x="1382" y="2631"/>
                  </a:lnTo>
                  <a:lnTo>
                    <a:pt x="1349" y="2657"/>
                  </a:lnTo>
                  <a:lnTo>
                    <a:pt x="1319" y="2686"/>
                  </a:lnTo>
                  <a:lnTo>
                    <a:pt x="1293" y="2721"/>
                  </a:lnTo>
                  <a:lnTo>
                    <a:pt x="1272" y="2758"/>
                  </a:lnTo>
                  <a:lnTo>
                    <a:pt x="1256" y="2799"/>
                  </a:lnTo>
                  <a:lnTo>
                    <a:pt x="1247" y="2841"/>
                  </a:lnTo>
                  <a:lnTo>
                    <a:pt x="1244" y="2887"/>
                  </a:lnTo>
                  <a:lnTo>
                    <a:pt x="1247" y="2931"/>
                  </a:lnTo>
                  <a:lnTo>
                    <a:pt x="1256" y="2974"/>
                  </a:lnTo>
                  <a:lnTo>
                    <a:pt x="1272" y="3014"/>
                  </a:lnTo>
                  <a:lnTo>
                    <a:pt x="1293" y="3052"/>
                  </a:lnTo>
                  <a:lnTo>
                    <a:pt x="1319" y="3086"/>
                  </a:lnTo>
                  <a:lnTo>
                    <a:pt x="1349" y="3117"/>
                  </a:lnTo>
                  <a:lnTo>
                    <a:pt x="1382" y="3141"/>
                  </a:lnTo>
                  <a:lnTo>
                    <a:pt x="1420" y="3162"/>
                  </a:lnTo>
                  <a:lnTo>
                    <a:pt x="1460" y="3178"/>
                  </a:lnTo>
                  <a:lnTo>
                    <a:pt x="1503" y="3188"/>
                  </a:lnTo>
                  <a:lnTo>
                    <a:pt x="1549" y="3191"/>
                  </a:lnTo>
                  <a:lnTo>
                    <a:pt x="1593" y="3188"/>
                  </a:lnTo>
                  <a:lnTo>
                    <a:pt x="1636" y="3178"/>
                  </a:lnTo>
                  <a:lnTo>
                    <a:pt x="1676" y="3162"/>
                  </a:lnTo>
                  <a:lnTo>
                    <a:pt x="1714" y="3141"/>
                  </a:lnTo>
                  <a:lnTo>
                    <a:pt x="1748" y="3117"/>
                  </a:lnTo>
                  <a:lnTo>
                    <a:pt x="1777" y="3086"/>
                  </a:lnTo>
                  <a:lnTo>
                    <a:pt x="1803" y="3052"/>
                  </a:lnTo>
                  <a:lnTo>
                    <a:pt x="1824" y="3014"/>
                  </a:lnTo>
                  <a:lnTo>
                    <a:pt x="1840" y="2974"/>
                  </a:lnTo>
                  <a:lnTo>
                    <a:pt x="1849" y="2931"/>
                  </a:lnTo>
                  <a:lnTo>
                    <a:pt x="1853" y="2887"/>
                  </a:lnTo>
                  <a:lnTo>
                    <a:pt x="1849" y="2841"/>
                  </a:lnTo>
                  <a:lnTo>
                    <a:pt x="1840" y="2799"/>
                  </a:lnTo>
                  <a:lnTo>
                    <a:pt x="1824" y="2758"/>
                  </a:lnTo>
                  <a:lnTo>
                    <a:pt x="1803" y="2721"/>
                  </a:lnTo>
                  <a:lnTo>
                    <a:pt x="1777" y="2686"/>
                  </a:lnTo>
                  <a:lnTo>
                    <a:pt x="1748" y="2657"/>
                  </a:lnTo>
                  <a:lnTo>
                    <a:pt x="1714" y="2631"/>
                  </a:lnTo>
                  <a:lnTo>
                    <a:pt x="1676" y="2610"/>
                  </a:lnTo>
                  <a:lnTo>
                    <a:pt x="1636" y="2595"/>
                  </a:lnTo>
                  <a:lnTo>
                    <a:pt x="1593" y="2585"/>
                  </a:lnTo>
                  <a:lnTo>
                    <a:pt x="1549" y="2581"/>
                  </a:lnTo>
                  <a:close/>
                  <a:moveTo>
                    <a:pt x="1539" y="2074"/>
                  </a:moveTo>
                  <a:lnTo>
                    <a:pt x="1520" y="2078"/>
                  </a:lnTo>
                  <a:lnTo>
                    <a:pt x="1503" y="2087"/>
                  </a:lnTo>
                  <a:lnTo>
                    <a:pt x="1488" y="2100"/>
                  </a:lnTo>
                  <a:lnTo>
                    <a:pt x="689" y="3065"/>
                  </a:lnTo>
                  <a:lnTo>
                    <a:pt x="678" y="3082"/>
                  </a:lnTo>
                  <a:lnTo>
                    <a:pt x="673" y="3100"/>
                  </a:lnTo>
                  <a:lnTo>
                    <a:pt x="672" y="3119"/>
                  </a:lnTo>
                  <a:lnTo>
                    <a:pt x="677" y="3138"/>
                  </a:lnTo>
                  <a:lnTo>
                    <a:pt x="685" y="3155"/>
                  </a:lnTo>
                  <a:lnTo>
                    <a:pt x="699" y="3170"/>
                  </a:lnTo>
                  <a:lnTo>
                    <a:pt x="715" y="3180"/>
                  </a:lnTo>
                  <a:lnTo>
                    <a:pt x="734" y="3186"/>
                  </a:lnTo>
                  <a:lnTo>
                    <a:pt x="752" y="3186"/>
                  </a:lnTo>
                  <a:lnTo>
                    <a:pt x="771" y="3182"/>
                  </a:lnTo>
                  <a:lnTo>
                    <a:pt x="788" y="3173"/>
                  </a:lnTo>
                  <a:lnTo>
                    <a:pt x="803" y="3160"/>
                  </a:lnTo>
                  <a:lnTo>
                    <a:pt x="1603" y="2195"/>
                  </a:lnTo>
                  <a:lnTo>
                    <a:pt x="1613" y="2178"/>
                  </a:lnTo>
                  <a:lnTo>
                    <a:pt x="1619" y="2160"/>
                  </a:lnTo>
                  <a:lnTo>
                    <a:pt x="1619" y="2141"/>
                  </a:lnTo>
                  <a:lnTo>
                    <a:pt x="1615" y="2122"/>
                  </a:lnTo>
                  <a:lnTo>
                    <a:pt x="1607" y="2105"/>
                  </a:lnTo>
                  <a:lnTo>
                    <a:pt x="1593" y="2090"/>
                  </a:lnTo>
                  <a:lnTo>
                    <a:pt x="1576" y="2080"/>
                  </a:lnTo>
                  <a:lnTo>
                    <a:pt x="1557" y="2074"/>
                  </a:lnTo>
                  <a:lnTo>
                    <a:pt x="1539" y="2074"/>
                  </a:lnTo>
                  <a:close/>
                  <a:moveTo>
                    <a:pt x="745" y="2067"/>
                  </a:moveTo>
                  <a:lnTo>
                    <a:pt x="699" y="2071"/>
                  </a:lnTo>
                  <a:lnTo>
                    <a:pt x="657" y="2080"/>
                  </a:lnTo>
                  <a:lnTo>
                    <a:pt x="616" y="2095"/>
                  </a:lnTo>
                  <a:lnTo>
                    <a:pt x="579" y="2116"/>
                  </a:lnTo>
                  <a:lnTo>
                    <a:pt x="545" y="2142"/>
                  </a:lnTo>
                  <a:lnTo>
                    <a:pt x="515" y="2172"/>
                  </a:lnTo>
                  <a:lnTo>
                    <a:pt x="489" y="2207"/>
                  </a:lnTo>
                  <a:lnTo>
                    <a:pt x="468" y="2244"/>
                  </a:lnTo>
                  <a:lnTo>
                    <a:pt x="453" y="2284"/>
                  </a:lnTo>
                  <a:lnTo>
                    <a:pt x="443" y="2328"/>
                  </a:lnTo>
                  <a:lnTo>
                    <a:pt x="440" y="2372"/>
                  </a:lnTo>
                  <a:lnTo>
                    <a:pt x="443" y="2417"/>
                  </a:lnTo>
                  <a:lnTo>
                    <a:pt x="453" y="2460"/>
                  </a:lnTo>
                  <a:lnTo>
                    <a:pt x="468" y="2501"/>
                  </a:lnTo>
                  <a:lnTo>
                    <a:pt x="489" y="2538"/>
                  </a:lnTo>
                  <a:lnTo>
                    <a:pt x="515" y="2573"/>
                  </a:lnTo>
                  <a:lnTo>
                    <a:pt x="545" y="2602"/>
                  </a:lnTo>
                  <a:lnTo>
                    <a:pt x="579" y="2628"/>
                  </a:lnTo>
                  <a:lnTo>
                    <a:pt x="616" y="2649"/>
                  </a:lnTo>
                  <a:lnTo>
                    <a:pt x="657" y="2664"/>
                  </a:lnTo>
                  <a:lnTo>
                    <a:pt x="699" y="2674"/>
                  </a:lnTo>
                  <a:lnTo>
                    <a:pt x="745" y="2676"/>
                  </a:lnTo>
                  <a:lnTo>
                    <a:pt x="789" y="2674"/>
                  </a:lnTo>
                  <a:lnTo>
                    <a:pt x="832" y="2664"/>
                  </a:lnTo>
                  <a:lnTo>
                    <a:pt x="872" y="2648"/>
                  </a:lnTo>
                  <a:lnTo>
                    <a:pt x="910" y="2628"/>
                  </a:lnTo>
                  <a:lnTo>
                    <a:pt x="944" y="2602"/>
                  </a:lnTo>
                  <a:lnTo>
                    <a:pt x="974" y="2571"/>
                  </a:lnTo>
                  <a:lnTo>
                    <a:pt x="999" y="2538"/>
                  </a:lnTo>
                  <a:lnTo>
                    <a:pt x="1020" y="2501"/>
                  </a:lnTo>
                  <a:lnTo>
                    <a:pt x="1036" y="2460"/>
                  </a:lnTo>
                  <a:lnTo>
                    <a:pt x="1045" y="2417"/>
                  </a:lnTo>
                  <a:lnTo>
                    <a:pt x="1049" y="2372"/>
                  </a:lnTo>
                  <a:lnTo>
                    <a:pt x="1045" y="2328"/>
                  </a:lnTo>
                  <a:lnTo>
                    <a:pt x="1036" y="2284"/>
                  </a:lnTo>
                  <a:lnTo>
                    <a:pt x="1020" y="2244"/>
                  </a:lnTo>
                  <a:lnTo>
                    <a:pt x="999" y="2207"/>
                  </a:lnTo>
                  <a:lnTo>
                    <a:pt x="974" y="2172"/>
                  </a:lnTo>
                  <a:lnTo>
                    <a:pt x="944" y="2142"/>
                  </a:lnTo>
                  <a:lnTo>
                    <a:pt x="910" y="2116"/>
                  </a:lnTo>
                  <a:lnTo>
                    <a:pt x="872" y="2095"/>
                  </a:lnTo>
                  <a:lnTo>
                    <a:pt x="832" y="2080"/>
                  </a:lnTo>
                  <a:lnTo>
                    <a:pt x="789" y="2071"/>
                  </a:lnTo>
                  <a:lnTo>
                    <a:pt x="745" y="2067"/>
                  </a:lnTo>
                  <a:close/>
                  <a:moveTo>
                    <a:pt x="2313" y="296"/>
                  </a:moveTo>
                  <a:lnTo>
                    <a:pt x="2243" y="298"/>
                  </a:lnTo>
                  <a:lnTo>
                    <a:pt x="2168" y="305"/>
                  </a:lnTo>
                  <a:lnTo>
                    <a:pt x="2090" y="317"/>
                  </a:lnTo>
                  <a:lnTo>
                    <a:pt x="2010" y="333"/>
                  </a:lnTo>
                  <a:lnTo>
                    <a:pt x="1928" y="354"/>
                  </a:lnTo>
                  <a:lnTo>
                    <a:pt x="1844" y="379"/>
                  </a:lnTo>
                  <a:lnTo>
                    <a:pt x="1760" y="408"/>
                  </a:lnTo>
                  <a:lnTo>
                    <a:pt x="1676" y="440"/>
                  </a:lnTo>
                  <a:lnTo>
                    <a:pt x="1651" y="451"/>
                  </a:lnTo>
                  <a:lnTo>
                    <a:pt x="1945" y="738"/>
                  </a:lnTo>
                  <a:lnTo>
                    <a:pt x="1876" y="771"/>
                  </a:lnTo>
                  <a:lnTo>
                    <a:pt x="1802" y="802"/>
                  </a:lnTo>
                  <a:lnTo>
                    <a:pt x="1716" y="835"/>
                  </a:lnTo>
                  <a:lnTo>
                    <a:pt x="1629" y="865"/>
                  </a:lnTo>
                  <a:lnTo>
                    <a:pt x="1544" y="890"/>
                  </a:lnTo>
                  <a:lnTo>
                    <a:pt x="1460" y="911"/>
                  </a:lnTo>
                  <a:lnTo>
                    <a:pt x="1377" y="927"/>
                  </a:lnTo>
                  <a:lnTo>
                    <a:pt x="1349" y="894"/>
                  </a:lnTo>
                  <a:lnTo>
                    <a:pt x="1314" y="865"/>
                  </a:lnTo>
                  <a:lnTo>
                    <a:pt x="1277" y="842"/>
                  </a:lnTo>
                  <a:lnTo>
                    <a:pt x="1235" y="824"/>
                  </a:lnTo>
                  <a:lnTo>
                    <a:pt x="1191" y="813"/>
                  </a:lnTo>
                  <a:lnTo>
                    <a:pt x="1144" y="809"/>
                  </a:lnTo>
                  <a:lnTo>
                    <a:pt x="1095" y="813"/>
                  </a:lnTo>
                  <a:lnTo>
                    <a:pt x="1051" y="824"/>
                  </a:lnTo>
                  <a:lnTo>
                    <a:pt x="1009" y="842"/>
                  </a:lnTo>
                  <a:lnTo>
                    <a:pt x="971" y="865"/>
                  </a:lnTo>
                  <a:lnTo>
                    <a:pt x="937" y="895"/>
                  </a:lnTo>
                  <a:lnTo>
                    <a:pt x="908" y="928"/>
                  </a:lnTo>
                  <a:lnTo>
                    <a:pt x="884" y="966"/>
                  </a:lnTo>
                  <a:lnTo>
                    <a:pt x="867" y="1009"/>
                  </a:lnTo>
                  <a:lnTo>
                    <a:pt x="856" y="1053"/>
                  </a:lnTo>
                  <a:lnTo>
                    <a:pt x="852" y="1100"/>
                  </a:lnTo>
                  <a:lnTo>
                    <a:pt x="856" y="1148"/>
                  </a:lnTo>
                  <a:lnTo>
                    <a:pt x="867" y="1193"/>
                  </a:lnTo>
                  <a:lnTo>
                    <a:pt x="884" y="1235"/>
                  </a:lnTo>
                  <a:lnTo>
                    <a:pt x="908" y="1273"/>
                  </a:lnTo>
                  <a:lnTo>
                    <a:pt x="937" y="1306"/>
                  </a:lnTo>
                  <a:lnTo>
                    <a:pt x="971" y="1336"/>
                  </a:lnTo>
                  <a:lnTo>
                    <a:pt x="1009" y="1360"/>
                  </a:lnTo>
                  <a:lnTo>
                    <a:pt x="1051" y="1377"/>
                  </a:lnTo>
                  <a:lnTo>
                    <a:pt x="1095" y="1388"/>
                  </a:lnTo>
                  <a:lnTo>
                    <a:pt x="1144" y="1392"/>
                  </a:lnTo>
                  <a:lnTo>
                    <a:pt x="1191" y="1388"/>
                  </a:lnTo>
                  <a:lnTo>
                    <a:pt x="1235" y="1377"/>
                  </a:lnTo>
                  <a:lnTo>
                    <a:pt x="1277" y="1360"/>
                  </a:lnTo>
                  <a:lnTo>
                    <a:pt x="1315" y="1336"/>
                  </a:lnTo>
                  <a:lnTo>
                    <a:pt x="1349" y="1306"/>
                  </a:lnTo>
                  <a:lnTo>
                    <a:pt x="1378" y="1273"/>
                  </a:lnTo>
                  <a:lnTo>
                    <a:pt x="1402" y="1235"/>
                  </a:lnTo>
                  <a:lnTo>
                    <a:pt x="1419" y="1193"/>
                  </a:lnTo>
                  <a:lnTo>
                    <a:pt x="1430" y="1148"/>
                  </a:lnTo>
                  <a:lnTo>
                    <a:pt x="1434" y="1100"/>
                  </a:lnTo>
                  <a:lnTo>
                    <a:pt x="1434" y="1094"/>
                  </a:lnTo>
                  <a:lnTo>
                    <a:pt x="1434" y="1088"/>
                  </a:lnTo>
                  <a:lnTo>
                    <a:pt x="1434" y="1081"/>
                  </a:lnTo>
                  <a:lnTo>
                    <a:pt x="1520" y="1065"/>
                  </a:lnTo>
                  <a:lnTo>
                    <a:pt x="1611" y="1044"/>
                  </a:lnTo>
                  <a:lnTo>
                    <a:pt x="1702" y="1018"/>
                  </a:lnTo>
                  <a:lnTo>
                    <a:pt x="1793" y="988"/>
                  </a:lnTo>
                  <a:lnTo>
                    <a:pt x="1886" y="952"/>
                  </a:lnTo>
                  <a:lnTo>
                    <a:pt x="1975" y="913"/>
                  </a:lnTo>
                  <a:lnTo>
                    <a:pt x="2056" y="874"/>
                  </a:lnTo>
                  <a:lnTo>
                    <a:pt x="2132" y="833"/>
                  </a:lnTo>
                  <a:lnTo>
                    <a:pt x="2201" y="791"/>
                  </a:lnTo>
                  <a:lnTo>
                    <a:pt x="2264" y="750"/>
                  </a:lnTo>
                  <a:lnTo>
                    <a:pt x="2321" y="708"/>
                  </a:lnTo>
                  <a:lnTo>
                    <a:pt x="2371" y="669"/>
                  </a:lnTo>
                  <a:lnTo>
                    <a:pt x="2416" y="628"/>
                  </a:lnTo>
                  <a:lnTo>
                    <a:pt x="2455" y="589"/>
                  </a:lnTo>
                  <a:lnTo>
                    <a:pt x="2489" y="552"/>
                  </a:lnTo>
                  <a:lnTo>
                    <a:pt x="2516" y="518"/>
                  </a:lnTo>
                  <a:lnTo>
                    <a:pt x="2538" y="486"/>
                  </a:lnTo>
                  <a:lnTo>
                    <a:pt x="2556" y="456"/>
                  </a:lnTo>
                  <a:lnTo>
                    <a:pt x="2567" y="429"/>
                  </a:lnTo>
                  <a:lnTo>
                    <a:pt x="2574" y="405"/>
                  </a:lnTo>
                  <a:lnTo>
                    <a:pt x="2575" y="385"/>
                  </a:lnTo>
                  <a:lnTo>
                    <a:pt x="2572" y="369"/>
                  </a:lnTo>
                  <a:lnTo>
                    <a:pt x="2568" y="362"/>
                  </a:lnTo>
                  <a:lnTo>
                    <a:pt x="2559" y="352"/>
                  </a:lnTo>
                  <a:lnTo>
                    <a:pt x="2547" y="343"/>
                  </a:lnTo>
                  <a:lnTo>
                    <a:pt x="2530" y="333"/>
                  </a:lnTo>
                  <a:lnTo>
                    <a:pt x="2509" y="324"/>
                  </a:lnTo>
                  <a:lnTo>
                    <a:pt x="2483" y="315"/>
                  </a:lnTo>
                  <a:lnTo>
                    <a:pt x="2451" y="308"/>
                  </a:lnTo>
                  <a:lnTo>
                    <a:pt x="2413" y="301"/>
                  </a:lnTo>
                  <a:lnTo>
                    <a:pt x="2370" y="298"/>
                  </a:lnTo>
                  <a:lnTo>
                    <a:pt x="2322" y="296"/>
                  </a:lnTo>
                  <a:lnTo>
                    <a:pt x="2313" y="296"/>
                  </a:lnTo>
                  <a:close/>
                  <a:moveTo>
                    <a:pt x="2312" y="0"/>
                  </a:moveTo>
                  <a:lnTo>
                    <a:pt x="2325" y="0"/>
                  </a:lnTo>
                  <a:lnTo>
                    <a:pt x="2389" y="2"/>
                  </a:lnTo>
                  <a:lnTo>
                    <a:pt x="2449" y="7"/>
                  </a:lnTo>
                  <a:lnTo>
                    <a:pt x="2504" y="16"/>
                  </a:lnTo>
                  <a:lnTo>
                    <a:pt x="2553" y="28"/>
                  </a:lnTo>
                  <a:lnTo>
                    <a:pt x="2599" y="42"/>
                  </a:lnTo>
                  <a:lnTo>
                    <a:pt x="2638" y="58"/>
                  </a:lnTo>
                  <a:lnTo>
                    <a:pt x="2674" y="75"/>
                  </a:lnTo>
                  <a:lnTo>
                    <a:pt x="2706" y="94"/>
                  </a:lnTo>
                  <a:lnTo>
                    <a:pt x="2735" y="113"/>
                  </a:lnTo>
                  <a:lnTo>
                    <a:pt x="2759" y="134"/>
                  </a:lnTo>
                  <a:lnTo>
                    <a:pt x="2780" y="155"/>
                  </a:lnTo>
                  <a:lnTo>
                    <a:pt x="2799" y="176"/>
                  </a:lnTo>
                  <a:lnTo>
                    <a:pt x="2815" y="199"/>
                  </a:lnTo>
                  <a:lnTo>
                    <a:pt x="2827" y="218"/>
                  </a:lnTo>
                  <a:lnTo>
                    <a:pt x="2837" y="238"/>
                  </a:lnTo>
                  <a:lnTo>
                    <a:pt x="2846" y="257"/>
                  </a:lnTo>
                  <a:lnTo>
                    <a:pt x="2853" y="277"/>
                  </a:lnTo>
                  <a:lnTo>
                    <a:pt x="2861" y="300"/>
                  </a:lnTo>
                  <a:lnTo>
                    <a:pt x="2866" y="326"/>
                  </a:lnTo>
                  <a:lnTo>
                    <a:pt x="2869" y="353"/>
                  </a:lnTo>
                  <a:lnTo>
                    <a:pt x="2871" y="384"/>
                  </a:lnTo>
                  <a:lnTo>
                    <a:pt x="2869" y="418"/>
                  </a:lnTo>
                  <a:lnTo>
                    <a:pt x="2866" y="452"/>
                  </a:lnTo>
                  <a:lnTo>
                    <a:pt x="2857" y="489"/>
                  </a:lnTo>
                  <a:lnTo>
                    <a:pt x="2845" y="529"/>
                  </a:lnTo>
                  <a:lnTo>
                    <a:pt x="2829" y="571"/>
                  </a:lnTo>
                  <a:lnTo>
                    <a:pt x="2806" y="614"/>
                  </a:lnTo>
                  <a:lnTo>
                    <a:pt x="2778" y="660"/>
                  </a:lnTo>
                  <a:lnTo>
                    <a:pt x="2745" y="707"/>
                  </a:lnTo>
                  <a:lnTo>
                    <a:pt x="2705" y="756"/>
                  </a:lnTo>
                  <a:lnTo>
                    <a:pt x="2658" y="807"/>
                  </a:lnTo>
                  <a:lnTo>
                    <a:pt x="2591" y="870"/>
                  </a:lnTo>
                  <a:lnTo>
                    <a:pt x="2518" y="931"/>
                  </a:lnTo>
                  <a:lnTo>
                    <a:pt x="2439" y="989"/>
                  </a:lnTo>
                  <a:lnTo>
                    <a:pt x="2354" y="1046"/>
                  </a:lnTo>
                  <a:lnTo>
                    <a:pt x="2264" y="1099"/>
                  </a:lnTo>
                  <a:lnTo>
                    <a:pt x="2281" y="1146"/>
                  </a:lnTo>
                  <a:lnTo>
                    <a:pt x="2295" y="1195"/>
                  </a:lnTo>
                  <a:lnTo>
                    <a:pt x="2302" y="1246"/>
                  </a:lnTo>
                  <a:lnTo>
                    <a:pt x="2305" y="1298"/>
                  </a:lnTo>
                  <a:lnTo>
                    <a:pt x="2305" y="3709"/>
                  </a:lnTo>
                  <a:lnTo>
                    <a:pt x="2301" y="3761"/>
                  </a:lnTo>
                  <a:lnTo>
                    <a:pt x="2290" y="3810"/>
                  </a:lnTo>
                  <a:lnTo>
                    <a:pt x="2273" y="3857"/>
                  </a:lnTo>
                  <a:lnTo>
                    <a:pt x="2248" y="3900"/>
                  </a:lnTo>
                  <a:lnTo>
                    <a:pt x="2218" y="3940"/>
                  </a:lnTo>
                  <a:lnTo>
                    <a:pt x="2184" y="3975"/>
                  </a:lnTo>
                  <a:lnTo>
                    <a:pt x="2144" y="4004"/>
                  </a:lnTo>
                  <a:lnTo>
                    <a:pt x="2101" y="4028"/>
                  </a:lnTo>
                  <a:lnTo>
                    <a:pt x="2055" y="4046"/>
                  </a:lnTo>
                  <a:lnTo>
                    <a:pt x="2005" y="4057"/>
                  </a:lnTo>
                  <a:lnTo>
                    <a:pt x="1953" y="4061"/>
                  </a:lnTo>
                  <a:lnTo>
                    <a:pt x="352" y="4061"/>
                  </a:lnTo>
                  <a:lnTo>
                    <a:pt x="300" y="4057"/>
                  </a:lnTo>
                  <a:lnTo>
                    <a:pt x="251" y="4046"/>
                  </a:lnTo>
                  <a:lnTo>
                    <a:pt x="204" y="4028"/>
                  </a:lnTo>
                  <a:lnTo>
                    <a:pt x="160" y="4004"/>
                  </a:lnTo>
                  <a:lnTo>
                    <a:pt x="121" y="3975"/>
                  </a:lnTo>
                  <a:lnTo>
                    <a:pt x="86" y="3940"/>
                  </a:lnTo>
                  <a:lnTo>
                    <a:pt x="57" y="3900"/>
                  </a:lnTo>
                  <a:lnTo>
                    <a:pt x="33" y="3857"/>
                  </a:lnTo>
                  <a:lnTo>
                    <a:pt x="15" y="3810"/>
                  </a:lnTo>
                  <a:lnTo>
                    <a:pt x="3" y="3761"/>
                  </a:lnTo>
                  <a:lnTo>
                    <a:pt x="0" y="3709"/>
                  </a:lnTo>
                  <a:lnTo>
                    <a:pt x="0" y="1298"/>
                  </a:lnTo>
                  <a:lnTo>
                    <a:pt x="3" y="1240"/>
                  </a:lnTo>
                  <a:lnTo>
                    <a:pt x="13" y="1184"/>
                  </a:lnTo>
                  <a:lnTo>
                    <a:pt x="29" y="1128"/>
                  </a:lnTo>
                  <a:lnTo>
                    <a:pt x="52" y="1077"/>
                  </a:lnTo>
                  <a:lnTo>
                    <a:pt x="79" y="1027"/>
                  </a:lnTo>
                  <a:lnTo>
                    <a:pt x="112" y="981"/>
                  </a:lnTo>
                  <a:lnTo>
                    <a:pt x="152" y="938"/>
                  </a:lnTo>
                  <a:lnTo>
                    <a:pt x="883" y="227"/>
                  </a:lnTo>
                  <a:lnTo>
                    <a:pt x="923" y="194"/>
                  </a:lnTo>
                  <a:lnTo>
                    <a:pt x="965" y="167"/>
                  </a:lnTo>
                  <a:lnTo>
                    <a:pt x="1009" y="146"/>
                  </a:lnTo>
                  <a:lnTo>
                    <a:pt x="1056" y="129"/>
                  </a:lnTo>
                  <a:lnTo>
                    <a:pt x="1104" y="121"/>
                  </a:lnTo>
                  <a:lnTo>
                    <a:pt x="1152" y="118"/>
                  </a:lnTo>
                  <a:lnTo>
                    <a:pt x="1200" y="121"/>
                  </a:lnTo>
                  <a:lnTo>
                    <a:pt x="1249" y="129"/>
                  </a:lnTo>
                  <a:lnTo>
                    <a:pt x="1294" y="146"/>
                  </a:lnTo>
                  <a:lnTo>
                    <a:pt x="1339" y="167"/>
                  </a:lnTo>
                  <a:lnTo>
                    <a:pt x="1381" y="194"/>
                  </a:lnTo>
                  <a:lnTo>
                    <a:pt x="1420" y="227"/>
                  </a:lnTo>
                  <a:lnTo>
                    <a:pt x="1423" y="230"/>
                  </a:lnTo>
                  <a:lnTo>
                    <a:pt x="1492" y="197"/>
                  </a:lnTo>
                  <a:lnTo>
                    <a:pt x="1562" y="167"/>
                  </a:lnTo>
                  <a:lnTo>
                    <a:pt x="1660" y="128"/>
                  </a:lnTo>
                  <a:lnTo>
                    <a:pt x="1759" y="95"/>
                  </a:lnTo>
                  <a:lnTo>
                    <a:pt x="1855" y="66"/>
                  </a:lnTo>
                  <a:lnTo>
                    <a:pt x="1951" y="42"/>
                  </a:lnTo>
                  <a:lnTo>
                    <a:pt x="2045" y="23"/>
                  </a:lnTo>
                  <a:lnTo>
                    <a:pt x="2138" y="11"/>
                  </a:lnTo>
                  <a:lnTo>
                    <a:pt x="2227" y="2"/>
                  </a:lnTo>
                  <a:lnTo>
                    <a:pt x="2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55" name="Shape 8355"/>
          <p:cNvGrpSpPr/>
          <p:nvPr/>
        </p:nvGrpSpPr>
        <p:grpSpPr>
          <a:xfrm>
            <a:off x="2500313" y="2924568"/>
            <a:ext cx="177413" cy="180985"/>
            <a:chOff x="2108" y="2212"/>
            <a:chExt cx="1987" cy="2027"/>
          </a:xfrm>
        </p:grpSpPr>
        <p:sp>
          <p:nvSpPr>
            <p:cNvPr id="8356" name="Shape 8356"/>
            <p:cNvSpPr/>
            <p:nvPr/>
          </p:nvSpPr>
          <p:spPr>
            <a:xfrm>
              <a:off x="2747" y="2969"/>
              <a:ext cx="170" cy="169"/>
            </a:xfrm>
            <a:custGeom>
              <a:avLst/>
              <a:gdLst/>
              <a:ahLst/>
              <a:cxnLst/>
              <a:rect l="0" t="0" r="0" b="0"/>
              <a:pathLst>
                <a:path w="340" h="338" extrusionOk="0">
                  <a:moveTo>
                    <a:pt x="169" y="0"/>
                  </a:moveTo>
                  <a:lnTo>
                    <a:pt x="204" y="3"/>
                  </a:lnTo>
                  <a:lnTo>
                    <a:pt x="236" y="13"/>
                  </a:lnTo>
                  <a:lnTo>
                    <a:pt x="264" y="29"/>
                  </a:lnTo>
                  <a:lnTo>
                    <a:pt x="290" y="50"/>
                  </a:lnTo>
                  <a:lnTo>
                    <a:pt x="310" y="74"/>
                  </a:lnTo>
                  <a:lnTo>
                    <a:pt x="326" y="104"/>
                  </a:lnTo>
                  <a:lnTo>
                    <a:pt x="336" y="135"/>
                  </a:lnTo>
                  <a:lnTo>
                    <a:pt x="340" y="169"/>
                  </a:lnTo>
                  <a:lnTo>
                    <a:pt x="336" y="204"/>
                  </a:lnTo>
                  <a:lnTo>
                    <a:pt x="326" y="236"/>
                  </a:lnTo>
                  <a:lnTo>
                    <a:pt x="310" y="264"/>
                  </a:lnTo>
                  <a:lnTo>
                    <a:pt x="290" y="289"/>
                  </a:lnTo>
                  <a:lnTo>
                    <a:pt x="264" y="310"/>
                  </a:lnTo>
                  <a:lnTo>
                    <a:pt x="236" y="326"/>
                  </a:lnTo>
                  <a:lnTo>
                    <a:pt x="204" y="336"/>
                  </a:lnTo>
                  <a:lnTo>
                    <a:pt x="169" y="338"/>
                  </a:lnTo>
                  <a:lnTo>
                    <a:pt x="136" y="336"/>
                  </a:lnTo>
                  <a:lnTo>
                    <a:pt x="104" y="326"/>
                  </a:lnTo>
                  <a:lnTo>
                    <a:pt x="76" y="310"/>
                  </a:lnTo>
                  <a:lnTo>
                    <a:pt x="50" y="289"/>
                  </a:lnTo>
                  <a:lnTo>
                    <a:pt x="29" y="264"/>
                  </a:lnTo>
                  <a:lnTo>
                    <a:pt x="14" y="236"/>
                  </a:lnTo>
                  <a:lnTo>
                    <a:pt x="4" y="204"/>
                  </a:lnTo>
                  <a:lnTo>
                    <a:pt x="0" y="169"/>
                  </a:lnTo>
                  <a:lnTo>
                    <a:pt x="4" y="135"/>
                  </a:lnTo>
                  <a:lnTo>
                    <a:pt x="14" y="104"/>
                  </a:lnTo>
                  <a:lnTo>
                    <a:pt x="29" y="74"/>
                  </a:lnTo>
                  <a:lnTo>
                    <a:pt x="50" y="50"/>
                  </a:lnTo>
                  <a:lnTo>
                    <a:pt x="76" y="29"/>
                  </a:lnTo>
                  <a:lnTo>
                    <a:pt x="104" y="13"/>
                  </a:lnTo>
                  <a:lnTo>
                    <a:pt x="136" y="3"/>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57" name="Shape 8357"/>
            <p:cNvSpPr/>
            <p:nvPr/>
          </p:nvSpPr>
          <p:spPr>
            <a:xfrm>
              <a:off x="3286" y="3313"/>
              <a:ext cx="169" cy="169"/>
            </a:xfrm>
            <a:custGeom>
              <a:avLst/>
              <a:gdLst/>
              <a:ahLst/>
              <a:cxnLst/>
              <a:rect l="0" t="0" r="0" b="0"/>
              <a:pathLst>
                <a:path w="340" h="339" extrusionOk="0">
                  <a:moveTo>
                    <a:pt x="170" y="0"/>
                  </a:moveTo>
                  <a:lnTo>
                    <a:pt x="204" y="4"/>
                  </a:lnTo>
                  <a:lnTo>
                    <a:pt x="236" y="14"/>
                  </a:lnTo>
                  <a:lnTo>
                    <a:pt x="265" y="30"/>
                  </a:lnTo>
                  <a:lnTo>
                    <a:pt x="289" y="51"/>
                  </a:lnTo>
                  <a:lnTo>
                    <a:pt x="310" y="75"/>
                  </a:lnTo>
                  <a:lnTo>
                    <a:pt x="326" y="104"/>
                  </a:lnTo>
                  <a:lnTo>
                    <a:pt x="336" y="136"/>
                  </a:lnTo>
                  <a:lnTo>
                    <a:pt x="340" y="170"/>
                  </a:lnTo>
                  <a:lnTo>
                    <a:pt x="336" y="204"/>
                  </a:lnTo>
                  <a:lnTo>
                    <a:pt x="326" y="236"/>
                  </a:lnTo>
                  <a:lnTo>
                    <a:pt x="310" y="265"/>
                  </a:lnTo>
                  <a:lnTo>
                    <a:pt x="289" y="290"/>
                  </a:lnTo>
                  <a:lnTo>
                    <a:pt x="265" y="311"/>
                  </a:lnTo>
                  <a:lnTo>
                    <a:pt x="236" y="326"/>
                  </a:lnTo>
                  <a:lnTo>
                    <a:pt x="204" y="336"/>
                  </a:lnTo>
                  <a:lnTo>
                    <a:pt x="170" y="339"/>
                  </a:lnTo>
                  <a:lnTo>
                    <a:pt x="135" y="336"/>
                  </a:lnTo>
                  <a:lnTo>
                    <a:pt x="104" y="326"/>
                  </a:lnTo>
                  <a:lnTo>
                    <a:pt x="74" y="311"/>
                  </a:lnTo>
                  <a:lnTo>
                    <a:pt x="50" y="290"/>
                  </a:lnTo>
                  <a:lnTo>
                    <a:pt x="29" y="265"/>
                  </a:lnTo>
                  <a:lnTo>
                    <a:pt x="14" y="236"/>
                  </a:lnTo>
                  <a:lnTo>
                    <a:pt x="4" y="204"/>
                  </a:lnTo>
                  <a:lnTo>
                    <a:pt x="0" y="170"/>
                  </a:lnTo>
                  <a:lnTo>
                    <a:pt x="4" y="136"/>
                  </a:lnTo>
                  <a:lnTo>
                    <a:pt x="14" y="104"/>
                  </a:lnTo>
                  <a:lnTo>
                    <a:pt x="29" y="75"/>
                  </a:lnTo>
                  <a:lnTo>
                    <a:pt x="50" y="51"/>
                  </a:lnTo>
                  <a:lnTo>
                    <a:pt x="74" y="30"/>
                  </a:lnTo>
                  <a:lnTo>
                    <a:pt x="104" y="14"/>
                  </a:lnTo>
                  <a:lnTo>
                    <a:pt x="135" y="4"/>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58" name="Shape 8358"/>
            <p:cNvSpPr/>
            <p:nvPr/>
          </p:nvSpPr>
          <p:spPr>
            <a:xfrm>
              <a:off x="2108" y="2212"/>
              <a:ext cx="1987" cy="2027"/>
            </a:xfrm>
            <a:custGeom>
              <a:avLst/>
              <a:gdLst/>
              <a:ahLst/>
              <a:cxnLst/>
              <a:rect l="0" t="0" r="0" b="0"/>
              <a:pathLst>
                <a:path w="3973" h="4054" extrusionOk="0">
                  <a:moveTo>
                    <a:pt x="2525" y="1961"/>
                  </a:moveTo>
                  <a:lnTo>
                    <a:pt x="2469" y="1965"/>
                  </a:lnTo>
                  <a:lnTo>
                    <a:pt x="2416" y="1976"/>
                  </a:lnTo>
                  <a:lnTo>
                    <a:pt x="2365" y="1993"/>
                  </a:lnTo>
                  <a:lnTo>
                    <a:pt x="2318" y="2018"/>
                  </a:lnTo>
                  <a:lnTo>
                    <a:pt x="2275" y="2046"/>
                  </a:lnTo>
                  <a:lnTo>
                    <a:pt x="2236" y="2081"/>
                  </a:lnTo>
                  <a:lnTo>
                    <a:pt x="2201" y="2120"/>
                  </a:lnTo>
                  <a:lnTo>
                    <a:pt x="2172" y="2163"/>
                  </a:lnTo>
                  <a:lnTo>
                    <a:pt x="2148" y="2211"/>
                  </a:lnTo>
                  <a:lnTo>
                    <a:pt x="2131" y="2262"/>
                  </a:lnTo>
                  <a:lnTo>
                    <a:pt x="2120" y="2315"/>
                  </a:lnTo>
                  <a:lnTo>
                    <a:pt x="2116" y="2370"/>
                  </a:lnTo>
                  <a:lnTo>
                    <a:pt x="2120" y="2426"/>
                  </a:lnTo>
                  <a:lnTo>
                    <a:pt x="2131" y="2479"/>
                  </a:lnTo>
                  <a:lnTo>
                    <a:pt x="2148" y="2530"/>
                  </a:lnTo>
                  <a:lnTo>
                    <a:pt x="2172" y="2576"/>
                  </a:lnTo>
                  <a:lnTo>
                    <a:pt x="2201" y="2620"/>
                  </a:lnTo>
                  <a:lnTo>
                    <a:pt x="2236" y="2659"/>
                  </a:lnTo>
                  <a:lnTo>
                    <a:pt x="2275" y="2694"/>
                  </a:lnTo>
                  <a:lnTo>
                    <a:pt x="2318" y="2723"/>
                  </a:lnTo>
                  <a:lnTo>
                    <a:pt x="2365" y="2747"/>
                  </a:lnTo>
                  <a:lnTo>
                    <a:pt x="2416" y="2764"/>
                  </a:lnTo>
                  <a:lnTo>
                    <a:pt x="2469" y="2775"/>
                  </a:lnTo>
                  <a:lnTo>
                    <a:pt x="2525" y="2779"/>
                  </a:lnTo>
                  <a:lnTo>
                    <a:pt x="2580" y="2775"/>
                  </a:lnTo>
                  <a:lnTo>
                    <a:pt x="2633" y="2764"/>
                  </a:lnTo>
                  <a:lnTo>
                    <a:pt x="2684" y="2747"/>
                  </a:lnTo>
                  <a:lnTo>
                    <a:pt x="2731" y="2723"/>
                  </a:lnTo>
                  <a:lnTo>
                    <a:pt x="2775" y="2694"/>
                  </a:lnTo>
                  <a:lnTo>
                    <a:pt x="2814" y="2659"/>
                  </a:lnTo>
                  <a:lnTo>
                    <a:pt x="2849" y="2620"/>
                  </a:lnTo>
                  <a:lnTo>
                    <a:pt x="2877" y="2576"/>
                  </a:lnTo>
                  <a:lnTo>
                    <a:pt x="2902" y="2530"/>
                  </a:lnTo>
                  <a:lnTo>
                    <a:pt x="2919" y="2479"/>
                  </a:lnTo>
                  <a:lnTo>
                    <a:pt x="2929" y="2426"/>
                  </a:lnTo>
                  <a:lnTo>
                    <a:pt x="2934" y="2370"/>
                  </a:lnTo>
                  <a:lnTo>
                    <a:pt x="2929" y="2315"/>
                  </a:lnTo>
                  <a:lnTo>
                    <a:pt x="2919" y="2262"/>
                  </a:lnTo>
                  <a:lnTo>
                    <a:pt x="2902" y="2211"/>
                  </a:lnTo>
                  <a:lnTo>
                    <a:pt x="2877" y="2163"/>
                  </a:lnTo>
                  <a:lnTo>
                    <a:pt x="2849" y="2120"/>
                  </a:lnTo>
                  <a:lnTo>
                    <a:pt x="2814" y="2081"/>
                  </a:lnTo>
                  <a:lnTo>
                    <a:pt x="2775" y="2046"/>
                  </a:lnTo>
                  <a:lnTo>
                    <a:pt x="2731" y="2018"/>
                  </a:lnTo>
                  <a:lnTo>
                    <a:pt x="2684" y="1993"/>
                  </a:lnTo>
                  <a:lnTo>
                    <a:pt x="2633" y="1976"/>
                  </a:lnTo>
                  <a:lnTo>
                    <a:pt x="2580" y="1965"/>
                  </a:lnTo>
                  <a:lnTo>
                    <a:pt x="2525" y="1961"/>
                  </a:lnTo>
                  <a:close/>
                  <a:moveTo>
                    <a:pt x="2523" y="1281"/>
                  </a:moveTo>
                  <a:lnTo>
                    <a:pt x="2501" y="1284"/>
                  </a:lnTo>
                  <a:lnTo>
                    <a:pt x="2480" y="1290"/>
                  </a:lnTo>
                  <a:lnTo>
                    <a:pt x="2462" y="1302"/>
                  </a:lnTo>
                  <a:lnTo>
                    <a:pt x="2446" y="1317"/>
                  </a:lnTo>
                  <a:lnTo>
                    <a:pt x="1372" y="2610"/>
                  </a:lnTo>
                  <a:lnTo>
                    <a:pt x="1360" y="2628"/>
                  </a:lnTo>
                  <a:lnTo>
                    <a:pt x="1352" y="2649"/>
                  </a:lnTo>
                  <a:lnTo>
                    <a:pt x="1350" y="2671"/>
                  </a:lnTo>
                  <a:lnTo>
                    <a:pt x="1351" y="2694"/>
                  </a:lnTo>
                  <a:lnTo>
                    <a:pt x="1358" y="2715"/>
                  </a:lnTo>
                  <a:lnTo>
                    <a:pt x="1370" y="2733"/>
                  </a:lnTo>
                  <a:lnTo>
                    <a:pt x="1386" y="2749"/>
                  </a:lnTo>
                  <a:lnTo>
                    <a:pt x="1404" y="2763"/>
                  </a:lnTo>
                  <a:lnTo>
                    <a:pt x="1425" y="2770"/>
                  </a:lnTo>
                  <a:lnTo>
                    <a:pt x="1447" y="2772"/>
                  </a:lnTo>
                  <a:lnTo>
                    <a:pt x="1470" y="2770"/>
                  </a:lnTo>
                  <a:lnTo>
                    <a:pt x="1491" y="2764"/>
                  </a:lnTo>
                  <a:lnTo>
                    <a:pt x="1509" y="2753"/>
                  </a:lnTo>
                  <a:lnTo>
                    <a:pt x="1526" y="2737"/>
                  </a:lnTo>
                  <a:lnTo>
                    <a:pt x="2599" y="1444"/>
                  </a:lnTo>
                  <a:lnTo>
                    <a:pt x="2611" y="1426"/>
                  </a:lnTo>
                  <a:lnTo>
                    <a:pt x="2618" y="1405"/>
                  </a:lnTo>
                  <a:lnTo>
                    <a:pt x="2622" y="1383"/>
                  </a:lnTo>
                  <a:lnTo>
                    <a:pt x="2620" y="1362"/>
                  </a:lnTo>
                  <a:lnTo>
                    <a:pt x="2612" y="1341"/>
                  </a:lnTo>
                  <a:lnTo>
                    <a:pt x="2601" y="1321"/>
                  </a:lnTo>
                  <a:lnTo>
                    <a:pt x="2585" y="1305"/>
                  </a:lnTo>
                  <a:lnTo>
                    <a:pt x="2566" y="1292"/>
                  </a:lnTo>
                  <a:lnTo>
                    <a:pt x="2545" y="1284"/>
                  </a:lnTo>
                  <a:lnTo>
                    <a:pt x="2523" y="1281"/>
                  </a:lnTo>
                  <a:close/>
                  <a:moveTo>
                    <a:pt x="1447" y="1274"/>
                  </a:moveTo>
                  <a:lnTo>
                    <a:pt x="1392" y="1278"/>
                  </a:lnTo>
                  <a:lnTo>
                    <a:pt x="1339" y="1289"/>
                  </a:lnTo>
                  <a:lnTo>
                    <a:pt x="1288" y="1306"/>
                  </a:lnTo>
                  <a:lnTo>
                    <a:pt x="1240" y="1329"/>
                  </a:lnTo>
                  <a:lnTo>
                    <a:pt x="1197" y="1359"/>
                  </a:lnTo>
                  <a:lnTo>
                    <a:pt x="1157" y="1394"/>
                  </a:lnTo>
                  <a:lnTo>
                    <a:pt x="1123" y="1433"/>
                  </a:lnTo>
                  <a:lnTo>
                    <a:pt x="1094" y="1476"/>
                  </a:lnTo>
                  <a:lnTo>
                    <a:pt x="1070" y="1523"/>
                  </a:lnTo>
                  <a:lnTo>
                    <a:pt x="1052" y="1574"/>
                  </a:lnTo>
                  <a:lnTo>
                    <a:pt x="1041" y="1627"/>
                  </a:lnTo>
                  <a:lnTo>
                    <a:pt x="1038" y="1682"/>
                  </a:lnTo>
                  <a:lnTo>
                    <a:pt x="1041" y="1738"/>
                  </a:lnTo>
                  <a:lnTo>
                    <a:pt x="1052" y="1791"/>
                  </a:lnTo>
                  <a:lnTo>
                    <a:pt x="1070" y="1841"/>
                  </a:lnTo>
                  <a:lnTo>
                    <a:pt x="1094" y="1888"/>
                  </a:lnTo>
                  <a:lnTo>
                    <a:pt x="1123" y="1931"/>
                  </a:lnTo>
                  <a:lnTo>
                    <a:pt x="1157" y="1971"/>
                  </a:lnTo>
                  <a:lnTo>
                    <a:pt x="1197" y="2005"/>
                  </a:lnTo>
                  <a:lnTo>
                    <a:pt x="1240" y="2035"/>
                  </a:lnTo>
                  <a:lnTo>
                    <a:pt x="1288" y="2058"/>
                  </a:lnTo>
                  <a:lnTo>
                    <a:pt x="1339" y="2077"/>
                  </a:lnTo>
                  <a:lnTo>
                    <a:pt x="1392" y="2087"/>
                  </a:lnTo>
                  <a:lnTo>
                    <a:pt x="1447" y="2090"/>
                  </a:lnTo>
                  <a:lnTo>
                    <a:pt x="1503" y="2087"/>
                  </a:lnTo>
                  <a:lnTo>
                    <a:pt x="1556" y="2077"/>
                  </a:lnTo>
                  <a:lnTo>
                    <a:pt x="1607" y="2058"/>
                  </a:lnTo>
                  <a:lnTo>
                    <a:pt x="1653" y="2035"/>
                  </a:lnTo>
                  <a:lnTo>
                    <a:pt x="1697" y="2005"/>
                  </a:lnTo>
                  <a:lnTo>
                    <a:pt x="1736" y="1971"/>
                  </a:lnTo>
                  <a:lnTo>
                    <a:pt x="1771" y="1933"/>
                  </a:lnTo>
                  <a:lnTo>
                    <a:pt x="1800" y="1888"/>
                  </a:lnTo>
                  <a:lnTo>
                    <a:pt x="1824" y="1841"/>
                  </a:lnTo>
                  <a:lnTo>
                    <a:pt x="1841" y="1791"/>
                  </a:lnTo>
                  <a:lnTo>
                    <a:pt x="1852" y="1738"/>
                  </a:lnTo>
                  <a:lnTo>
                    <a:pt x="1856" y="1682"/>
                  </a:lnTo>
                  <a:lnTo>
                    <a:pt x="1852" y="1627"/>
                  </a:lnTo>
                  <a:lnTo>
                    <a:pt x="1841" y="1574"/>
                  </a:lnTo>
                  <a:lnTo>
                    <a:pt x="1824" y="1523"/>
                  </a:lnTo>
                  <a:lnTo>
                    <a:pt x="1800" y="1476"/>
                  </a:lnTo>
                  <a:lnTo>
                    <a:pt x="1771" y="1433"/>
                  </a:lnTo>
                  <a:lnTo>
                    <a:pt x="1736" y="1394"/>
                  </a:lnTo>
                  <a:lnTo>
                    <a:pt x="1697" y="1359"/>
                  </a:lnTo>
                  <a:lnTo>
                    <a:pt x="1653" y="1329"/>
                  </a:lnTo>
                  <a:lnTo>
                    <a:pt x="1607" y="1306"/>
                  </a:lnTo>
                  <a:lnTo>
                    <a:pt x="1556" y="1289"/>
                  </a:lnTo>
                  <a:lnTo>
                    <a:pt x="1503" y="1278"/>
                  </a:lnTo>
                  <a:lnTo>
                    <a:pt x="1447" y="1274"/>
                  </a:lnTo>
                  <a:close/>
                  <a:moveTo>
                    <a:pt x="1970" y="0"/>
                  </a:moveTo>
                  <a:lnTo>
                    <a:pt x="2008" y="2"/>
                  </a:lnTo>
                  <a:lnTo>
                    <a:pt x="2043" y="10"/>
                  </a:lnTo>
                  <a:lnTo>
                    <a:pt x="2078" y="21"/>
                  </a:lnTo>
                  <a:lnTo>
                    <a:pt x="2110" y="38"/>
                  </a:lnTo>
                  <a:lnTo>
                    <a:pt x="2141" y="60"/>
                  </a:lnTo>
                  <a:lnTo>
                    <a:pt x="2169" y="88"/>
                  </a:lnTo>
                  <a:lnTo>
                    <a:pt x="2238" y="165"/>
                  </a:lnTo>
                  <a:lnTo>
                    <a:pt x="2268" y="194"/>
                  </a:lnTo>
                  <a:lnTo>
                    <a:pt x="2302" y="217"/>
                  </a:lnTo>
                  <a:lnTo>
                    <a:pt x="2339" y="234"/>
                  </a:lnTo>
                  <a:lnTo>
                    <a:pt x="2378" y="247"/>
                  </a:lnTo>
                  <a:lnTo>
                    <a:pt x="2418" y="253"/>
                  </a:lnTo>
                  <a:lnTo>
                    <a:pt x="2459" y="252"/>
                  </a:lnTo>
                  <a:lnTo>
                    <a:pt x="2499" y="244"/>
                  </a:lnTo>
                  <a:lnTo>
                    <a:pt x="2539" y="232"/>
                  </a:lnTo>
                  <a:lnTo>
                    <a:pt x="2634" y="191"/>
                  </a:lnTo>
                  <a:lnTo>
                    <a:pt x="2675" y="176"/>
                  </a:lnTo>
                  <a:lnTo>
                    <a:pt x="2716" y="170"/>
                  </a:lnTo>
                  <a:lnTo>
                    <a:pt x="2756" y="169"/>
                  </a:lnTo>
                  <a:lnTo>
                    <a:pt x="2796" y="175"/>
                  </a:lnTo>
                  <a:lnTo>
                    <a:pt x="2833" y="186"/>
                  </a:lnTo>
                  <a:lnTo>
                    <a:pt x="2870" y="203"/>
                  </a:lnTo>
                  <a:lnTo>
                    <a:pt x="2902" y="224"/>
                  </a:lnTo>
                  <a:lnTo>
                    <a:pt x="2932" y="252"/>
                  </a:lnTo>
                  <a:lnTo>
                    <a:pt x="2958" y="284"/>
                  </a:lnTo>
                  <a:lnTo>
                    <a:pt x="2977" y="319"/>
                  </a:lnTo>
                  <a:lnTo>
                    <a:pt x="2992" y="359"/>
                  </a:lnTo>
                  <a:lnTo>
                    <a:pt x="3022" y="459"/>
                  </a:lnTo>
                  <a:lnTo>
                    <a:pt x="3037" y="498"/>
                  </a:lnTo>
                  <a:lnTo>
                    <a:pt x="3058" y="534"/>
                  </a:lnTo>
                  <a:lnTo>
                    <a:pt x="3082" y="566"/>
                  </a:lnTo>
                  <a:lnTo>
                    <a:pt x="3112" y="593"/>
                  </a:lnTo>
                  <a:lnTo>
                    <a:pt x="3146" y="615"/>
                  </a:lnTo>
                  <a:lnTo>
                    <a:pt x="3183" y="633"/>
                  </a:lnTo>
                  <a:lnTo>
                    <a:pt x="3223" y="644"/>
                  </a:lnTo>
                  <a:lnTo>
                    <a:pt x="3265" y="649"/>
                  </a:lnTo>
                  <a:lnTo>
                    <a:pt x="3368" y="654"/>
                  </a:lnTo>
                  <a:lnTo>
                    <a:pt x="3410" y="659"/>
                  </a:lnTo>
                  <a:lnTo>
                    <a:pt x="3450" y="670"/>
                  </a:lnTo>
                  <a:lnTo>
                    <a:pt x="3487" y="687"/>
                  </a:lnTo>
                  <a:lnTo>
                    <a:pt x="3520" y="709"/>
                  </a:lnTo>
                  <a:lnTo>
                    <a:pt x="3550" y="736"/>
                  </a:lnTo>
                  <a:lnTo>
                    <a:pt x="3575" y="767"/>
                  </a:lnTo>
                  <a:lnTo>
                    <a:pt x="3594" y="800"/>
                  </a:lnTo>
                  <a:lnTo>
                    <a:pt x="3609" y="837"/>
                  </a:lnTo>
                  <a:lnTo>
                    <a:pt x="3618" y="877"/>
                  </a:lnTo>
                  <a:lnTo>
                    <a:pt x="3621" y="919"/>
                  </a:lnTo>
                  <a:lnTo>
                    <a:pt x="3618" y="961"/>
                  </a:lnTo>
                  <a:lnTo>
                    <a:pt x="3600" y="1063"/>
                  </a:lnTo>
                  <a:lnTo>
                    <a:pt x="3597" y="1105"/>
                  </a:lnTo>
                  <a:lnTo>
                    <a:pt x="3599" y="1146"/>
                  </a:lnTo>
                  <a:lnTo>
                    <a:pt x="3608" y="1185"/>
                  </a:lnTo>
                  <a:lnTo>
                    <a:pt x="3623" y="1223"/>
                  </a:lnTo>
                  <a:lnTo>
                    <a:pt x="3644" y="1258"/>
                  </a:lnTo>
                  <a:lnTo>
                    <a:pt x="3670" y="1289"/>
                  </a:lnTo>
                  <a:lnTo>
                    <a:pt x="3700" y="1317"/>
                  </a:lnTo>
                  <a:lnTo>
                    <a:pt x="3735" y="1339"/>
                  </a:lnTo>
                  <a:lnTo>
                    <a:pt x="3826" y="1389"/>
                  </a:lnTo>
                  <a:lnTo>
                    <a:pt x="3860" y="1410"/>
                  </a:lnTo>
                  <a:lnTo>
                    <a:pt x="3889" y="1434"/>
                  </a:lnTo>
                  <a:lnTo>
                    <a:pt x="3914" y="1463"/>
                  </a:lnTo>
                  <a:lnTo>
                    <a:pt x="3934" y="1494"/>
                  </a:lnTo>
                  <a:lnTo>
                    <a:pt x="3948" y="1526"/>
                  </a:lnTo>
                  <a:lnTo>
                    <a:pt x="3959" y="1560"/>
                  </a:lnTo>
                  <a:lnTo>
                    <a:pt x="3966" y="1597"/>
                  </a:lnTo>
                  <a:lnTo>
                    <a:pt x="3967" y="1633"/>
                  </a:lnTo>
                  <a:lnTo>
                    <a:pt x="3962" y="1670"/>
                  </a:lnTo>
                  <a:lnTo>
                    <a:pt x="3953" y="1706"/>
                  </a:lnTo>
                  <a:lnTo>
                    <a:pt x="3939" y="1740"/>
                  </a:lnTo>
                  <a:lnTo>
                    <a:pt x="3919" y="1773"/>
                  </a:lnTo>
                  <a:lnTo>
                    <a:pt x="3858" y="1859"/>
                  </a:lnTo>
                  <a:lnTo>
                    <a:pt x="3837" y="1894"/>
                  </a:lnTo>
                  <a:lnTo>
                    <a:pt x="3821" y="1933"/>
                  </a:lnTo>
                  <a:lnTo>
                    <a:pt x="3813" y="1973"/>
                  </a:lnTo>
                  <a:lnTo>
                    <a:pt x="3810" y="2013"/>
                  </a:lnTo>
                  <a:lnTo>
                    <a:pt x="3814" y="2053"/>
                  </a:lnTo>
                  <a:lnTo>
                    <a:pt x="3824" y="2093"/>
                  </a:lnTo>
                  <a:lnTo>
                    <a:pt x="3839" y="2131"/>
                  </a:lnTo>
                  <a:lnTo>
                    <a:pt x="3861" y="2167"/>
                  </a:lnTo>
                  <a:lnTo>
                    <a:pt x="3922" y="2251"/>
                  </a:lnTo>
                  <a:lnTo>
                    <a:pt x="3943" y="2284"/>
                  </a:lnTo>
                  <a:lnTo>
                    <a:pt x="3958" y="2319"/>
                  </a:lnTo>
                  <a:lnTo>
                    <a:pt x="3968" y="2354"/>
                  </a:lnTo>
                  <a:lnTo>
                    <a:pt x="3973" y="2391"/>
                  </a:lnTo>
                  <a:lnTo>
                    <a:pt x="3973" y="2427"/>
                  </a:lnTo>
                  <a:lnTo>
                    <a:pt x="3967" y="2463"/>
                  </a:lnTo>
                  <a:lnTo>
                    <a:pt x="3957" y="2497"/>
                  </a:lnTo>
                  <a:lnTo>
                    <a:pt x="3942" y="2531"/>
                  </a:lnTo>
                  <a:lnTo>
                    <a:pt x="3922" y="2562"/>
                  </a:lnTo>
                  <a:lnTo>
                    <a:pt x="3899" y="2590"/>
                  </a:lnTo>
                  <a:lnTo>
                    <a:pt x="3871" y="2616"/>
                  </a:lnTo>
                  <a:lnTo>
                    <a:pt x="3837" y="2637"/>
                  </a:lnTo>
                  <a:lnTo>
                    <a:pt x="3747" y="2687"/>
                  </a:lnTo>
                  <a:lnTo>
                    <a:pt x="3713" y="2711"/>
                  </a:lnTo>
                  <a:lnTo>
                    <a:pt x="3682" y="2738"/>
                  </a:lnTo>
                  <a:lnTo>
                    <a:pt x="3657" y="2770"/>
                  </a:lnTo>
                  <a:lnTo>
                    <a:pt x="3636" y="2806"/>
                  </a:lnTo>
                  <a:lnTo>
                    <a:pt x="3623" y="2843"/>
                  </a:lnTo>
                  <a:lnTo>
                    <a:pt x="3614" y="2883"/>
                  </a:lnTo>
                  <a:lnTo>
                    <a:pt x="3612" y="2924"/>
                  </a:lnTo>
                  <a:lnTo>
                    <a:pt x="3615" y="2966"/>
                  </a:lnTo>
                  <a:lnTo>
                    <a:pt x="3635" y="3067"/>
                  </a:lnTo>
                  <a:lnTo>
                    <a:pt x="3640" y="3110"/>
                  </a:lnTo>
                  <a:lnTo>
                    <a:pt x="3637" y="3151"/>
                  </a:lnTo>
                  <a:lnTo>
                    <a:pt x="3629" y="3191"/>
                  </a:lnTo>
                  <a:lnTo>
                    <a:pt x="3614" y="3228"/>
                  </a:lnTo>
                  <a:lnTo>
                    <a:pt x="3594" y="3262"/>
                  </a:lnTo>
                  <a:lnTo>
                    <a:pt x="3571" y="3294"/>
                  </a:lnTo>
                  <a:lnTo>
                    <a:pt x="3541" y="3321"/>
                  </a:lnTo>
                  <a:lnTo>
                    <a:pt x="3509" y="3344"/>
                  </a:lnTo>
                  <a:lnTo>
                    <a:pt x="3472" y="3362"/>
                  </a:lnTo>
                  <a:lnTo>
                    <a:pt x="3433" y="3373"/>
                  </a:lnTo>
                  <a:lnTo>
                    <a:pt x="3391" y="3379"/>
                  </a:lnTo>
                  <a:lnTo>
                    <a:pt x="3287" y="3385"/>
                  </a:lnTo>
                  <a:lnTo>
                    <a:pt x="3245" y="3390"/>
                  </a:lnTo>
                  <a:lnTo>
                    <a:pt x="3206" y="3403"/>
                  </a:lnTo>
                  <a:lnTo>
                    <a:pt x="3170" y="3420"/>
                  </a:lnTo>
                  <a:lnTo>
                    <a:pt x="3137" y="3443"/>
                  </a:lnTo>
                  <a:lnTo>
                    <a:pt x="3107" y="3471"/>
                  </a:lnTo>
                  <a:lnTo>
                    <a:pt x="3081" y="3503"/>
                  </a:lnTo>
                  <a:lnTo>
                    <a:pt x="3061" y="3540"/>
                  </a:lnTo>
                  <a:lnTo>
                    <a:pt x="3048" y="3579"/>
                  </a:lnTo>
                  <a:lnTo>
                    <a:pt x="3021" y="3679"/>
                  </a:lnTo>
                  <a:lnTo>
                    <a:pt x="3006" y="3718"/>
                  </a:lnTo>
                  <a:lnTo>
                    <a:pt x="2986" y="3755"/>
                  </a:lnTo>
                  <a:lnTo>
                    <a:pt x="2960" y="3788"/>
                  </a:lnTo>
                  <a:lnTo>
                    <a:pt x="2932" y="3815"/>
                  </a:lnTo>
                  <a:lnTo>
                    <a:pt x="2898" y="3837"/>
                  </a:lnTo>
                  <a:lnTo>
                    <a:pt x="2864" y="3854"/>
                  </a:lnTo>
                  <a:lnTo>
                    <a:pt x="2826" y="3866"/>
                  </a:lnTo>
                  <a:lnTo>
                    <a:pt x="2786" y="3873"/>
                  </a:lnTo>
                  <a:lnTo>
                    <a:pt x="2745" y="3873"/>
                  </a:lnTo>
                  <a:lnTo>
                    <a:pt x="2705" y="3866"/>
                  </a:lnTo>
                  <a:lnTo>
                    <a:pt x="2664" y="3854"/>
                  </a:lnTo>
                  <a:lnTo>
                    <a:pt x="2568" y="3813"/>
                  </a:lnTo>
                  <a:lnTo>
                    <a:pt x="2528" y="3801"/>
                  </a:lnTo>
                  <a:lnTo>
                    <a:pt x="2487" y="3795"/>
                  </a:lnTo>
                  <a:lnTo>
                    <a:pt x="2447" y="3795"/>
                  </a:lnTo>
                  <a:lnTo>
                    <a:pt x="2407" y="3801"/>
                  </a:lnTo>
                  <a:lnTo>
                    <a:pt x="2368" y="3813"/>
                  </a:lnTo>
                  <a:lnTo>
                    <a:pt x="2332" y="3831"/>
                  </a:lnTo>
                  <a:lnTo>
                    <a:pt x="2297" y="3855"/>
                  </a:lnTo>
                  <a:lnTo>
                    <a:pt x="2268" y="3884"/>
                  </a:lnTo>
                  <a:lnTo>
                    <a:pt x="2200" y="3963"/>
                  </a:lnTo>
                  <a:lnTo>
                    <a:pt x="2172" y="3990"/>
                  </a:lnTo>
                  <a:lnTo>
                    <a:pt x="2142" y="4013"/>
                  </a:lnTo>
                  <a:lnTo>
                    <a:pt x="2109" y="4030"/>
                  </a:lnTo>
                  <a:lnTo>
                    <a:pt x="2074" y="4043"/>
                  </a:lnTo>
                  <a:lnTo>
                    <a:pt x="2040" y="4050"/>
                  </a:lnTo>
                  <a:lnTo>
                    <a:pt x="2003" y="4054"/>
                  </a:lnTo>
                  <a:lnTo>
                    <a:pt x="1967" y="4051"/>
                  </a:lnTo>
                  <a:lnTo>
                    <a:pt x="1931" y="4044"/>
                  </a:lnTo>
                  <a:lnTo>
                    <a:pt x="1896" y="4032"/>
                  </a:lnTo>
                  <a:lnTo>
                    <a:pt x="1863" y="4014"/>
                  </a:lnTo>
                  <a:lnTo>
                    <a:pt x="1832" y="3992"/>
                  </a:lnTo>
                  <a:lnTo>
                    <a:pt x="1804" y="3965"/>
                  </a:lnTo>
                  <a:lnTo>
                    <a:pt x="1735" y="3889"/>
                  </a:lnTo>
                  <a:lnTo>
                    <a:pt x="1705" y="3859"/>
                  </a:lnTo>
                  <a:lnTo>
                    <a:pt x="1671" y="3836"/>
                  </a:lnTo>
                  <a:lnTo>
                    <a:pt x="1634" y="3818"/>
                  </a:lnTo>
                  <a:lnTo>
                    <a:pt x="1595" y="3806"/>
                  </a:lnTo>
                  <a:lnTo>
                    <a:pt x="1556" y="3801"/>
                  </a:lnTo>
                  <a:lnTo>
                    <a:pt x="1515" y="3801"/>
                  </a:lnTo>
                  <a:lnTo>
                    <a:pt x="1474" y="3808"/>
                  </a:lnTo>
                  <a:lnTo>
                    <a:pt x="1435" y="3822"/>
                  </a:lnTo>
                  <a:lnTo>
                    <a:pt x="1339" y="3863"/>
                  </a:lnTo>
                  <a:lnTo>
                    <a:pt x="1298" y="3876"/>
                  </a:lnTo>
                  <a:lnTo>
                    <a:pt x="1257" y="3884"/>
                  </a:lnTo>
                  <a:lnTo>
                    <a:pt x="1218" y="3884"/>
                  </a:lnTo>
                  <a:lnTo>
                    <a:pt x="1178" y="3879"/>
                  </a:lnTo>
                  <a:lnTo>
                    <a:pt x="1140" y="3868"/>
                  </a:lnTo>
                  <a:lnTo>
                    <a:pt x="1104" y="3850"/>
                  </a:lnTo>
                  <a:lnTo>
                    <a:pt x="1071" y="3828"/>
                  </a:lnTo>
                  <a:lnTo>
                    <a:pt x="1041" y="3801"/>
                  </a:lnTo>
                  <a:lnTo>
                    <a:pt x="1017" y="3770"/>
                  </a:lnTo>
                  <a:lnTo>
                    <a:pt x="996" y="3733"/>
                  </a:lnTo>
                  <a:lnTo>
                    <a:pt x="981" y="3694"/>
                  </a:lnTo>
                  <a:lnTo>
                    <a:pt x="951" y="3594"/>
                  </a:lnTo>
                  <a:lnTo>
                    <a:pt x="937" y="3556"/>
                  </a:lnTo>
                  <a:lnTo>
                    <a:pt x="917" y="3520"/>
                  </a:lnTo>
                  <a:lnTo>
                    <a:pt x="891" y="3488"/>
                  </a:lnTo>
                  <a:lnTo>
                    <a:pt x="861" y="3461"/>
                  </a:lnTo>
                  <a:lnTo>
                    <a:pt x="827" y="3437"/>
                  </a:lnTo>
                  <a:lnTo>
                    <a:pt x="790" y="3421"/>
                  </a:lnTo>
                  <a:lnTo>
                    <a:pt x="750" y="3409"/>
                  </a:lnTo>
                  <a:lnTo>
                    <a:pt x="709" y="3404"/>
                  </a:lnTo>
                  <a:lnTo>
                    <a:pt x="605" y="3400"/>
                  </a:lnTo>
                  <a:lnTo>
                    <a:pt x="563" y="3395"/>
                  </a:lnTo>
                  <a:lnTo>
                    <a:pt x="523" y="3383"/>
                  </a:lnTo>
                  <a:lnTo>
                    <a:pt x="486" y="3367"/>
                  </a:lnTo>
                  <a:lnTo>
                    <a:pt x="453" y="3345"/>
                  </a:lnTo>
                  <a:lnTo>
                    <a:pt x="424" y="3318"/>
                  </a:lnTo>
                  <a:lnTo>
                    <a:pt x="399" y="3287"/>
                  </a:lnTo>
                  <a:lnTo>
                    <a:pt x="379" y="3252"/>
                  </a:lnTo>
                  <a:lnTo>
                    <a:pt x="364" y="3215"/>
                  </a:lnTo>
                  <a:lnTo>
                    <a:pt x="355" y="3176"/>
                  </a:lnTo>
                  <a:lnTo>
                    <a:pt x="352" y="3135"/>
                  </a:lnTo>
                  <a:lnTo>
                    <a:pt x="355" y="3093"/>
                  </a:lnTo>
                  <a:lnTo>
                    <a:pt x="374" y="2991"/>
                  </a:lnTo>
                  <a:lnTo>
                    <a:pt x="378" y="2949"/>
                  </a:lnTo>
                  <a:lnTo>
                    <a:pt x="374" y="2907"/>
                  </a:lnTo>
                  <a:lnTo>
                    <a:pt x="365" y="2867"/>
                  </a:lnTo>
                  <a:lnTo>
                    <a:pt x="350" y="2830"/>
                  </a:lnTo>
                  <a:lnTo>
                    <a:pt x="329" y="2795"/>
                  </a:lnTo>
                  <a:lnTo>
                    <a:pt x="304" y="2764"/>
                  </a:lnTo>
                  <a:lnTo>
                    <a:pt x="273" y="2737"/>
                  </a:lnTo>
                  <a:lnTo>
                    <a:pt x="238" y="2715"/>
                  </a:lnTo>
                  <a:lnTo>
                    <a:pt x="147" y="2665"/>
                  </a:lnTo>
                  <a:lnTo>
                    <a:pt x="114" y="2644"/>
                  </a:lnTo>
                  <a:lnTo>
                    <a:pt x="85" y="2620"/>
                  </a:lnTo>
                  <a:lnTo>
                    <a:pt x="60" y="2591"/>
                  </a:lnTo>
                  <a:lnTo>
                    <a:pt x="39" y="2560"/>
                  </a:lnTo>
                  <a:lnTo>
                    <a:pt x="25" y="2527"/>
                  </a:lnTo>
                  <a:lnTo>
                    <a:pt x="14" y="2493"/>
                  </a:lnTo>
                  <a:lnTo>
                    <a:pt x="7" y="2457"/>
                  </a:lnTo>
                  <a:lnTo>
                    <a:pt x="7" y="2420"/>
                  </a:lnTo>
                  <a:lnTo>
                    <a:pt x="11" y="2384"/>
                  </a:lnTo>
                  <a:lnTo>
                    <a:pt x="20" y="2348"/>
                  </a:lnTo>
                  <a:lnTo>
                    <a:pt x="35" y="2312"/>
                  </a:lnTo>
                  <a:lnTo>
                    <a:pt x="56" y="2279"/>
                  </a:lnTo>
                  <a:lnTo>
                    <a:pt x="115" y="2195"/>
                  </a:lnTo>
                  <a:lnTo>
                    <a:pt x="137" y="2158"/>
                  </a:lnTo>
                  <a:lnTo>
                    <a:pt x="152" y="2120"/>
                  </a:lnTo>
                  <a:lnTo>
                    <a:pt x="160" y="2081"/>
                  </a:lnTo>
                  <a:lnTo>
                    <a:pt x="163" y="2040"/>
                  </a:lnTo>
                  <a:lnTo>
                    <a:pt x="159" y="1999"/>
                  </a:lnTo>
                  <a:lnTo>
                    <a:pt x="151" y="1960"/>
                  </a:lnTo>
                  <a:lnTo>
                    <a:pt x="134" y="1923"/>
                  </a:lnTo>
                  <a:lnTo>
                    <a:pt x="112" y="1887"/>
                  </a:lnTo>
                  <a:lnTo>
                    <a:pt x="51" y="1803"/>
                  </a:lnTo>
                  <a:lnTo>
                    <a:pt x="30" y="1770"/>
                  </a:lnTo>
                  <a:lnTo>
                    <a:pt x="15" y="1735"/>
                  </a:lnTo>
                  <a:lnTo>
                    <a:pt x="5" y="1699"/>
                  </a:lnTo>
                  <a:lnTo>
                    <a:pt x="0" y="1662"/>
                  </a:lnTo>
                  <a:lnTo>
                    <a:pt x="1" y="1627"/>
                  </a:lnTo>
                  <a:lnTo>
                    <a:pt x="6" y="1591"/>
                  </a:lnTo>
                  <a:lnTo>
                    <a:pt x="16" y="1555"/>
                  </a:lnTo>
                  <a:lnTo>
                    <a:pt x="31" y="1523"/>
                  </a:lnTo>
                  <a:lnTo>
                    <a:pt x="51" y="1491"/>
                  </a:lnTo>
                  <a:lnTo>
                    <a:pt x="75" y="1463"/>
                  </a:lnTo>
                  <a:lnTo>
                    <a:pt x="104" y="1438"/>
                  </a:lnTo>
                  <a:lnTo>
                    <a:pt x="136" y="1417"/>
                  </a:lnTo>
                  <a:lnTo>
                    <a:pt x="226" y="1365"/>
                  </a:lnTo>
                  <a:lnTo>
                    <a:pt x="262" y="1343"/>
                  </a:lnTo>
                  <a:lnTo>
                    <a:pt x="291" y="1315"/>
                  </a:lnTo>
                  <a:lnTo>
                    <a:pt x="317" y="1283"/>
                  </a:lnTo>
                  <a:lnTo>
                    <a:pt x="337" y="1248"/>
                  </a:lnTo>
                  <a:lnTo>
                    <a:pt x="352" y="1210"/>
                  </a:lnTo>
                  <a:lnTo>
                    <a:pt x="360" y="1170"/>
                  </a:lnTo>
                  <a:lnTo>
                    <a:pt x="362" y="1130"/>
                  </a:lnTo>
                  <a:lnTo>
                    <a:pt x="358" y="1088"/>
                  </a:lnTo>
                  <a:lnTo>
                    <a:pt x="338" y="985"/>
                  </a:lnTo>
                  <a:lnTo>
                    <a:pt x="334" y="943"/>
                  </a:lnTo>
                  <a:lnTo>
                    <a:pt x="336" y="902"/>
                  </a:lnTo>
                  <a:lnTo>
                    <a:pt x="344" y="862"/>
                  </a:lnTo>
                  <a:lnTo>
                    <a:pt x="359" y="825"/>
                  </a:lnTo>
                  <a:lnTo>
                    <a:pt x="379" y="791"/>
                  </a:lnTo>
                  <a:lnTo>
                    <a:pt x="403" y="760"/>
                  </a:lnTo>
                  <a:lnTo>
                    <a:pt x="432" y="733"/>
                  </a:lnTo>
                  <a:lnTo>
                    <a:pt x="465" y="709"/>
                  </a:lnTo>
                  <a:lnTo>
                    <a:pt x="501" y="692"/>
                  </a:lnTo>
                  <a:lnTo>
                    <a:pt x="540" y="680"/>
                  </a:lnTo>
                  <a:lnTo>
                    <a:pt x="582" y="673"/>
                  </a:lnTo>
                  <a:lnTo>
                    <a:pt x="686" y="668"/>
                  </a:lnTo>
                  <a:lnTo>
                    <a:pt x="728" y="662"/>
                  </a:lnTo>
                  <a:lnTo>
                    <a:pt x="767" y="651"/>
                  </a:lnTo>
                  <a:lnTo>
                    <a:pt x="804" y="633"/>
                  </a:lnTo>
                  <a:lnTo>
                    <a:pt x="838" y="610"/>
                  </a:lnTo>
                  <a:lnTo>
                    <a:pt x="867" y="582"/>
                  </a:lnTo>
                  <a:lnTo>
                    <a:pt x="892" y="550"/>
                  </a:lnTo>
                  <a:lnTo>
                    <a:pt x="912" y="514"/>
                  </a:lnTo>
                  <a:lnTo>
                    <a:pt x="925" y="475"/>
                  </a:lnTo>
                  <a:lnTo>
                    <a:pt x="954" y="374"/>
                  </a:lnTo>
                  <a:lnTo>
                    <a:pt x="967" y="334"/>
                  </a:lnTo>
                  <a:lnTo>
                    <a:pt x="988" y="298"/>
                  </a:lnTo>
                  <a:lnTo>
                    <a:pt x="1013" y="266"/>
                  </a:lnTo>
                  <a:lnTo>
                    <a:pt x="1041" y="239"/>
                  </a:lnTo>
                  <a:lnTo>
                    <a:pt x="1075" y="216"/>
                  </a:lnTo>
                  <a:lnTo>
                    <a:pt x="1110" y="199"/>
                  </a:lnTo>
                  <a:lnTo>
                    <a:pt x="1148" y="186"/>
                  </a:lnTo>
                  <a:lnTo>
                    <a:pt x="1187" y="180"/>
                  </a:lnTo>
                  <a:lnTo>
                    <a:pt x="1228" y="180"/>
                  </a:lnTo>
                  <a:lnTo>
                    <a:pt x="1268" y="186"/>
                  </a:lnTo>
                  <a:lnTo>
                    <a:pt x="1309" y="200"/>
                  </a:lnTo>
                  <a:lnTo>
                    <a:pt x="1405" y="239"/>
                  </a:lnTo>
                  <a:lnTo>
                    <a:pt x="1445" y="253"/>
                  </a:lnTo>
                  <a:lnTo>
                    <a:pt x="1486" y="259"/>
                  </a:lnTo>
                  <a:lnTo>
                    <a:pt x="1526" y="259"/>
                  </a:lnTo>
                  <a:lnTo>
                    <a:pt x="1567" y="253"/>
                  </a:lnTo>
                  <a:lnTo>
                    <a:pt x="1605" y="240"/>
                  </a:lnTo>
                  <a:lnTo>
                    <a:pt x="1642" y="222"/>
                  </a:lnTo>
                  <a:lnTo>
                    <a:pt x="1676" y="199"/>
                  </a:lnTo>
                  <a:lnTo>
                    <a:pt x="1705" y="169"/>
                  </a:lnTo>
                  <a:lnTo>
                    <a:pt x="1773" y="91"/>
                  </a:lnTo>
                  <a:lnTo>
                    <a:pt x="1801" y="63"/>
                  </a:lnTo>
                  <a:lnTo>
                    <a:pt x="1832" y="41"/>
                  </a:lnTo>
                  <a:lnTo>
                    <a:pt x="1864" y="23"/>
                  </a:lnTo>
                  <a:lnTo>
                    <a:pt x="1899" y="10"/>
                  </a:lnTo>
                  <a:lnTo>
                    <a:pt x="1935" y="2"/>
                  </a:lnTo>
                  <a:lnTo>
                    <a:pt x="19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59" name="Shape 8359"/>
          <p:cNvGrpSpPr/>
          <p:nvPr/>
        </p:nvGrpSpPr>
        <p:grpSpPr>
          <a:xfrm>
            <a:off x="3012494" y="2900805"/>
            <a:ext cx="181677" cy="228510"/>
            <a:chOff x="2162" y="1791"/>
            <a:chExt cx="1606" cy="2020"/>
          </a:xfrm>
        </p:grpSpPr>
        <p:sp>
          <p:nvSpPr>
            <p:cNvPr id="8360" name="Shape 8360"/>
            <p:cNvSpPr/>
            <p:nvPr/>
          </p:nvSpPr>
          <p:spPr>
            <a:xfrm>
              <a:off x="3033" y="3471"/>
              <a:ext cx="184" cy="156"/>
            </a:xfrm>
            <a:custGeom>
              <a:avLst/>
              <a:gdLst/>
              <a:ahLst/>
              <a:cxnLst/>
              <a:rect l="0" t="0" r="0" b="0"/>
              <a:pathLst>
                <a:path w="369" h="314" extrusionOk="0">
                  <a:moveTo>
                    <a:pt x="369" y="0"/>
                  </a:moveTo>
                  <a:lnTo>
                    <a:pt x="369" y="129"/>
                  </a:lnTo>
                  <a:lnTo>
                    <a:pt x="365" y="166"/>
                  </a:lnTo>
                  <a:lnTo>
                    <a:pt x="354" y="201"/>
                  </a:lnTo>
                  <a:lnTo>
                    <a:pt x="337" y="233"/>
                  </a:lnTo>
                  <a:lnTo>
                    <a:pt x="315" y="260"/>
                  </a:lnTo>
                  <a:lnTo>
                    <a:pt x="288" y="282"/>
                  </a:lnTo>
                  <a:lnTo>
                    <a:pt x="256" y="299"/>
                  </a:lnTo>
                  <a:lnTo>
                    <a:pt x="221" y="310"/>
                  </a:lnTo>
                  <a:lnTo>
                    <a:pt x="184" y="314"/>
                  </a:lnTo>
                  <a:lnTo>
                    <a:pt x="148" y="310"/>
                  </a:lnTo>
                  <a:lnTo>
                    <a:pt x="113" y="299"/>
                  </a:lnTo>
                  <a:lnTo>
                    <a:pt x="81" y="282"/>
                  </a:lnTo>
                  <a:lnTo>
                    <a:pt x="54" y="260"/>
                  </a:lnTo>
                  <a:lnTo>
                    <a:pt x="32" y="233"/>
                  </a:lnTo>
                  <a:lnTo>
                    <a:pt x="15" y="201"/>
                  </a:lnTo>
                  <a:lnTo>
                    <a:pt x="4" y="166"/>
                  </a:lnTo>
                  <a:lnTo>
                    <a:pt x="0" y="129"/>
                  </a:lnTo>
                  <a:lnTo>
                    <a:pt x="0" y="0"/>
                  </a:lnTo>
                  <a:lnTo>
                    <a:pt x="369" y="0"/>
                  </a:lnTo>
                  <a:lnTo>
                    <a:pt x="3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1" name="Shape 8361"/>
            <p:cNvSpPr/>
            <p:nvPr/>
          </p:nvSpPr>
          <p:spPr>
            <a:xfrm>
              <a:off x="3075" y="1791"/>
              <a:ext cx="320" cy="366"/>
            </a:xfrm>
            <a:custGeom>
              <a:avLst/>
              <a:gdLst/>
              <a:ahLst/>
              <a:cxnLst/>
              <a:rect l="0" t="0" r="0" b="0"/>
              <a:pathLst>
                <a:path w="639" h="731" extrusionOk="0">
                  <a:moveTo>
                    <a:pt x="319" y="0"/>
                  </a:moveTo>
                  <a:lnTo>
                    <a:pt x="319" y="0"/>
                  </a:lnTo>
                  <a:lnTo>
                    <a:pt x="367" y="4"/>
                  </a:lnTo>
                  <a:lnTo>
                    <a:pt x="411" y="15"/>
                  </a:lnTo>
                  <a:lnTo>
                    <a:pt x="454" y="33"/>
                  </a:lnTo>
                  <a:lnTo>
                    <a:pt x="494" y="59"/>
                  </a:lnTo>
                  <a:lnTo>
                    <a:pt x="529" y="90"/>
                  </a:lnTo>
                  <a:lnTo>
                    <a:pt x="561" y="126"/>
                  </a:lnTo>
                  <a:lnTo>
                    <a:pt x="588" y="166"/>
                  </a:lnTo>
                  <a:lnTo>
                    <a:pt x="609" y="212"/>
                  </a:lnTo>
                  <a:lnTo>
                    <a:pt x="625" y="259"/>
                  </a:lnTo>
                  <a:lnTo>
                    <a:pt x="636" y="311"/>
                  </a:lnTo>
                  <a:lnTo>
                    <a:pt x="639" y="365"/>
                  </a:lnTo>
                  <a:lnTo>
                    <a:pt x="636" y="419"/>
                  </a:lnTo>
                  <a:lnTo>
                    <a:pt x="625" y="471"/>
                  </a:lnTo>
                  <a:lnTo>
                    <a:pt x="609" y="520"/>
                  </a:lnTo>
                  <a:lnTo>
                    <a:pt x="588" y="564"/>
                  </a:lnTo>
                  <a:lnTo>
                    <a:pt x="561" y="605"/>
                  </a:lnTo>
                  <a:lnTo>
                    <a:pt x="529" y="642"/>
                  </a:lnTo>
                  <a:lnTo>
                    <a:pt x="494" y="672"/>
                  </a:lnTo>
                  <a:lnTo>
                    <a:pt x="454" y="697"/>
                  </a:lnTo>
                  <a:lnTo>
                    <a:pt x="411" y="715"/>
                  </a:lnTo>
                  <a:lnTo>
                    <a:pt x="367" y="728"/>
                  </a:lnTo>
                  <a:lnTo>
                    <a:pt x="319" y="731"/>
                  </a:lnTo>
                  <a:lnTo>
                    <a:pt x="273" y="728"/>
                  </a:lnTo>
                  <a:lnTo>
                    <a:pt x="227" y="715"/>
                  </a:lnTo>
                  <a:lnTo>
                    <a:pt x="185" y="697"/>
                  </a:lnTo>
                  <a:lnTo>
                    <a:pt x="146" y="672"/>
                  </a:lnTo>
                  <a:lnTo>
                    <a:pt x="110" y="642"/>
                  </a:lnTo>
                  <a:lnTo>
                    <a:pt x="79" y="605"/>
                  </a:lnTo>
                  <a:lnTo>
                    <a:pt x="52" y="564"/>
                  </a:lnTo>
                  <a:lnTo>
                    <a:pt x="29" y="520"/>
                  </a:lnTo>
                  <a:lnTo>
                    <a:pt x="13" y="471"/>
                  </a:lnTo>
                  <a:lnTo>
                    <a:pt x="4" y="419"/>
                  </a:lnTo>
                  <a:lnTo>
                    <a:pt x="0" y="365"/>
                  </a:lnTo>
                  <a:lnTo>
                    <a:pt x="4" y="311"/>
                  </a:lnTo>
                  <a:lnTo>
                    <a:pt x="13" y="259"/>
                  </a:lnTo>
                  <a:lnTo>
                    <a:pt x="29" y="212"/>
                  </a:lnTo>
                  <a:lnTo>
                    <a:pt x="52" y="166"/>
                  </a:lnTo>
                  <a:lnTo>
                    <a:pt x="79" y="126"/>
                  </a:lnTo>
                  <a:lnTo>
                    <a:pt x="110" y="90"/>
                  </a:lnTo>
                  <a:lnTo>
                    <a:pt x="146" y="59"/>
                  </a:lnTo>
                  <a:lnTo>
                    <a:pt x="185" y="33"/>
                  </a:lnTo>
                  <a:lnTo>
                    <a:pt x="227" y="15"/>
                  </a:lnTo>
                  <a:lnTo>
                    <a:pt x="273" y="4"/>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2" name="Shape 8362"/>
            <p:cNvSpPr/>
            <p:nvPr/>
          </p:nvSpPr>
          <p:spPr>
            <a:xfrm>
              <a:off x="2949" y="2221"/>
              <a:ext cx="819" cy="1409"/>
            </a:xfrm>
            <a:custGeom>
              <a:avLst/>
              <a:gdLst/>
              <a:ahLst/>
              <a:cxnLst/>
              <a:rect l="0" t="0" r="0" b="0"/>
              <a:pathLst>
                <a:path w="1639" h="2818" extrusionOk="0">
                  <a:moveTo>
                    <a:pt x="1228" y="1112"/>
                  </a:moveTo>
                  <a:lnTo>
                    <a:pt x="1200" y="1140"/>
                  </a:lnTo>
                  <a:lnTo>
                    <a:pt x="1077" y="1262"/>
                  </a:lnTo>
                  <a:lnTo>
                    <a:pt x="1485" y="1262"/>
                  </a:lnTo>
                  <a:lnTo>
                    <a:pt x="1362" y="1140"/>
                  </a:lnTo>
                  <a:lnTo>
                    <a:pt x="1334" y="1112"/>
                  </a:lnTo>
                  <a:lnTo>
                    <a:pt x="1308" y="1119"/>
                  </a:lnTo>
                  <a:lnTo>
                    <a:pt x="1281" y="1122"/>
                  </a:lnTo>
                  <a:lnTo>
                    <a:pt x="1254" y="1119"/>
                  </a:lnTo>
                  <a:lnTo>
                    <a:pt x="1228" y="1112"/>
                  </a:lnTo>
                  <a:close/>
                  <a:moveTo>
                    <a:pt x="594" y="0"/>
                  </a:moveTo>
                  <a:lnTo>
                    <a:pt x="639" y="0"/>
                  </a:lnTo>
                  <a:lnTo>
                    <a:pt x="680" y="0"/>
                  </a:lnTo>
                  <a:lnTo>
                    <a:pt x="720" y="0"/>
                  </a:lnTo>
                  <a:lnTo>
                    <a:pt x="757" y="1"/>
                  </a:lnTo>
                  <a:lnTo>
                    <a:pt x="789" y="1"/>
                  </a:lnTo>
                  <a:lnTo>
                    <a:pt x="816" y="1"/>
                  </a:lnTo>
                  <a:lnTo>
                    <a:pt x="835" y="1"/>
                  </a:lnTo>
                  <a:lnTo>
                    <a:pt x="849" y="1"/>
                  </a:lnTo>
                  <a:lnTo>
                    <a:pt x="854" y="1"/>
                  </a:lnTo>
                  <a:lnTo>
                    <a:pt x="883" y="1"/>
                  </a:lnTo>
                  <a:lnTo>
                    <a:pt x="913" y="7"/>
                  </a:lnTo>
                  <a:lnTo>
                    <a:pt x="941" y="18"/>
                  </a:lnTo>
                  <a:lnTo>
                    <a:pt x="966" y="35"/>
                  </a:lnTo>
                  <a:lnTo>
                    <a:pt x="988" y="56"/>
                  </a:lnTo>
                  <a:lnTo>
                    <a:pt x="1004" y="83"/>
                  </a:lnTo>
                  <a:lnTo>
                    <a:pt x="1419" y="899"/>
                  </a:lnTo>
                  <a:lnTo>
                    <a:pt x="1430" y="930"/>
                  </a:lnTo>
                  <a:lnTo>
                    <a:pt x="1435" y="962"/>
                  </a:lnTo>
                  <a:lnTo>
                    <a:pt x="1431" y="994"/>
                  </a:lnTo>
                  <a:lnTo>
                    <a:pt x="1423" y="1025"/>
                  </a:lnTo>
                  <a:lnTo>
                    <a:pt x="1408" y="1053"/>
                  </a:lnTo>
                  <a:lnTo>
                    <a:pt x="1387" y="1077"/>
                  </a:lnTo>
                  <a:lnTo>
                    <a:pt x="1450" y="1140"/>
                  </a:lnTo>
                  <a:lnTo>
                    <a:pt x="1572" y="1262"/>
                  </a:lnTo>
                  <a:lnTo>
                    <a:pt x="1596" y="1262"/>
                  </a:lnTo>
                  <a:lnTo>
                    <a:pt x="1613" y="1265"/>
                  </a:lnTo>
                  <a:lnTo>
                    <a:pt x="1626" y="1275"/>
                  </a:lnTo>
                  <a:lnTo>
                    <a:pt x="1636" y="1289"/>
                  </a:lnTo>
                  <a:lnTo>
                    <a:pt x="1639" y="1306"/>
                  </a:lnTo>
                  <a:lnTo>
                    <a:pt x="1639" y="1972"/>
                  </a:lnTo>
                  <a:lnTo>
                    <a:pt x="1636" y="1988"/>
                  </a:lnTo>
                  <a:lnTo>
                    <a:pt x="1626" y="2003"/>
                  </a:lnTo>
                  <a:lnTo>
                    <a:pt x="1613" y="2012"/>
                  </a:lnTo>
                  <a:lnTo>
                    <a:pt x="1596" y="2015"/>
                  </a:lnTo>
                  <a:lnTo>
                    <a:pt x="967" y="2015"/>
                  </a:lnTo>
                  <a:lnTo>
                    <a:pt x="950" y="2012"/>
                  </a:lnTo>
                  <a:lnTo>
                    <a:pt x="936" y="2003"/>
                  </a:lnTo>
                  <a:lnTo>
                    <a:pt x="927" y="1988"/>
                  </a:lnTo>
                  <a:lnTo>
                    <a:pt x="924" y="1972"/>
                  </a:lnTo>
                  <a:lnTo>
                    <a:pt x="924" y="1306"/>
                  </a:lnTo>
                  <a:lnTo>
                    <a:pt x="927" y="1289"/>
                  </a:lnTo>
                  <a:lnTo>
                    <a:pt x="936" y="1275"/>
                  </a:lnTo>
                  <a:lnTo>
                    <a:pt x="950" y="1265"/>
                  </a:lnTo>
                  <a:lnTo>
                    <a:pt x="967" y="1262"/>
                  </a:lnTo>
                  <a:lnTo>
                    <a:pt x="991" y="1262"/>
                  </a:lnTo>
                  <a:lnTo>
                    <a:pt x="1114" y="1140"/>
                  </a:lnTo>
                  <a:lnTo>
                    <a:pt x="1176" y="1079"/>
                  </a:lnTo>
                  <a:lnTo>
                    <a:pt x="1158" y="1060"/>
                  </a:lnTo>
                  <a:lnTo>
                    <a:pt x="1145" y="1038"/>
                  </a:lnTo>
                  <a:lnTo>
                    <a:pt x="980" y="715"/>
                  </a:lnTo>
                  <a:lnTo>
                    <a:pt x="980" y="1140"/>
                  </a:lnTo>
                  <a:lnTo>
                    <a:pt x="967" y="1140"/>
                  </a:lnTo>
                  <a:lnTo>
                    <a:pt x="941" y="1143"/>
                  </a:lnTo>
                  <a:lnTo>
                    <a:pt x="916" y="1149"/>
                  </a:lnTo>
                  <a:lnTo>
                    <a:pt x="893" y="1159"/>
                  </a:lnTo>
                  <a:lnTo>
                    <a:pt x="867" y="1175"/>
                  </a:lnTo>
                  <a:lnTo>
                    <a:pt x="845" y="1195"/>
                  </a:lnTo>
                  <a:lnTo>
                    <a:pt x="827" y="1219"/>
                  </a:lnTo>
                  <a:lnTo>
                    <a:pt x="813" y="1245"/>
                  </a:lnTo>
                  <a:lnTo>
                    <a:pt x="805" y="1274"/>
                  </a:lnTo>
                  <a:lnTo>
                    <a:pt x="801" y="1306"/>
                  </a:lnTo>
                  <a:lnTo>
                    <a:pt x="801" y="1972"/>
                  </a:lnTo>
                  <a:lnTo>
                    <a:pt x="805" y="2005"/>
                  </a:lnTo>
                  <a:lnTo>
                    <a:pt x="814" y="2036"/>
                  </a:lnTo>
                  <a:lnTo>
                    <a:pt x="829" y="2064"/>
                  </a:lnTo>
                  <a:lnTo>
                    <a:pt x="850" y="2089"/>
                  </a:lnTo>
                  <a:lnTo>
                    <a:pt x="875" y="2110"/>
                  </a:lnTo>
                  <a:lnTo>
                    <a:pt x="903" y="2125"/>
                  </a:lnTo>
                  <a:lnTo>
                    <a:pt x="934" y="2134"/>
                  </a:lnTo>
                  <a:lnTo>
                    <a:pt x="967" y="2138"/>
                  </a:lnTo>
                  <a:lnTo>
                    <a:pt x="979" y="2138"/>
                  </a:lnTo>
                  <a:lnTo>
                    <a:pt x="979" y="2633"/>
                  </a:lnTo>
                  <a:lnTo>
                    <a:pt x="975" y="2672"/>
                  </a:lnTo>
                  <a:lnTo>
                    <a:pt x="964" y="2706"/>
                  </a:lnTo>
                  <a:lnTo>
                    <a:pt x="947" y="2737"/>
                  </a:lnTo>
                  <a:lnTo>
                    <a:pt x="925" y="2764"/>
                  </a:lnTo>
                  <a:lnTo>
                    <a:pt x="898" y="2787"/>
                  </a:lnTo>
                  <a:lnTo>
                    <a:pt x="866" y="2803"/>
                  </a:lnTo>
                  <a:lnTo>
                    <a:pt x="832" y="2814"/>
                  </a:lnTo>
                  <a:lnTo>
                    <a:pt x="795" y="2818"/>
                  </a:lnTo>
                  <a:lnTo>
                    <a:pt x="758" y="2814"/>
                  </a:lnTo>
                  <a:lnTo>
                    <a:pt x="722" y="2803"/>
                  </a:lnTo>
                  <a:lnTo>
                    <a:pt x="692" y="2787"/>
                  </a:lnTo>
                  <a:lnTo>
                    <a:pt x="664" y="2764"/>
                  </a:lnTo>
                  <a:lnTo>
                    <a:pt x="642" y="2737"/>
                  </a:lnTo>
                  <a:lnTo>
                    <a:pt x="625" y="2706"/>
                  </a:lnTo>
                  <a:lnTo>
                    <a:pt x="614" y="2672"/>
                  </a:lnTo>
                  <a:lnTo>
                    <a:pt x="610" y="2633"/>
                  </a:lnTo>
                  <a:lnTo>
                    <a:pt x="610" y="2479"/>
                  </a:lnTo>
                  <a:lnTo>
                    <a:pt x="636" y="2463"/>
                  </a:lnTo>
                  <a:lnTo>
                    <a:pt x="658" y="2443"/>
                  </a:lnTo>
                  <a:lnTo>
                    <a:pt x="677" y="2420"/>
                  </a:lnTo>
                  <a:lnTo>
                    <a:pt x="690" y="2393"/>
                  </a:lnTo>
                  <a:lnTo>
                    <a:pt x="699" y="2364"/>
                  </a:lnTo>
                  <a:lnTo>
                    <a:pt x="703" y="2332"/>
                  </a:lnTo>
                  <a:lnTo>
                    <a:pt x="703" y="1666"/>
                  </a:lnTo>
                  <a:lnTo>
                    <a:pt x="699" y="1634"/>
                  </a:lnTo>
                  <a:lnTo>
                    <a:pt x="690" y="1606"/>
                  </a:lnTo>
                  <a:lnTo>
                    <a:pt x="677" y="1579"/>
                  </a:lnTo>
                  <a:lnTo>
                    <a:pt x="658" y="1556"/>
                  </a:lnTo>
                  <a:lnTo>
                    <a:pt x="636" y="1536"/>
                  </a:lnTo>
                  <a:lnTo>
                    <a:pt x="610" y="1520"/>
                  </a:lnTo>
                  <a:lnTo>
                    <a:pt x="587" y="1510"/>
                  </a:lnTo>
                  <a:lnTo>
                    <a:pt x="563" y="1503"/>
                  </a:lnTo>
                  <a:lnTo>
                    <a:pt x="537" y="1500"/>
                  </a:lnTo>
                  <a:lnTo>
                    <a:pt x="537" y="1500"/>
                  </a:lnTo>
                  <a:lnTo>
                    <a:pt x="520" y="1500"/>
                  </a:lnTo>
                  <a:lnTo>
                    <a:pt x="446" y="1426"/>
                  </a:lnTo>
                  <a:lnTo>
                    <a:pt x="458" y="1393"/>
                  </a:lnTo>
                  <a:lnTo>
                    <a:pt x="464" y="1359"/>
                  </a:lnTo>
                  <a:lnTo>
                    <a:pt x="467" y="1323"/>
                  </a:lnTo>
                  <a:lnTo>
                    <a:pt x="463" y="1288"/>
                  </a:lnTo>
                  <a:lnTo>
                    <a:pt x="454" y="1252"/>
                  </a:lnTo>
                  <a:lnTo>
                    <a:pt x="441" y="1218"/>
                  </a:lnTo>
                  <a:lnTo>
                    <a:pt x="395" y="1129"/>
                  </a:lnTo>
                  <a:lnTo>
                    <a:pt x="27" y="401"/>
                  </a:lnTo>
                  <a:lnTo>
                    <a:pt x="15" y="381"/>
                  </a:lnTo>
                  <a:lnTo>
                    <a:pt x="0" y="361"/>
                  </a:lnTo>
                  <a:lnTo>
                    <a:pt x="141" y="83"/>
                  </a:lnTo>
                  <a:lnTo>
                    <a:pt x="158" y="56"/>
                  </a:lnTo>
                  <a:lnTo>
                    <a:pt x="180" y="35"/>
                  </a:lnTo>
                  <a:lnTo>
                    <a:pt x="205" y="18"/>
                  </a:lnTo>
                  <a:lnTo>
                    <a:pt x="232" y="7"/>
                  </a:lnTo>
                  <a:lnTo>
                    <a:pt x="262" y="1"/>
                  </a:lnTo>
                  <a:lnTo>
                    <a:pt x="292" y="1"/>
                  </a:lnTo>
                  <a:lnTo>
                    <a:pt x="297" y="1"/>
                  </a:lnTo>
                  <a:lnTo>
                    <a:pt x="309" y="1"/>
                  </a:lnTo>
                  <a:lnTo>
                    <a:pt x="330" y="1"/>
                  </a:lnTo>
                  <a:lnTo>
                    <a:pt x="357" y="1"/>
                  </a:lnTo>
                  <a:lnTo>
                    <a:pt x="389" y="1"/>
                  </a:lnTo>
                  <a:lnTo>
                    <a:pt x="425" y="0"/>
                  </a:lnTo>
                  <a:lnTo>
                    <a:pt x="464" y="0"/>
                  </a:lnTo>
                  <a:lnTo>
                    <a:pt x="507" y="0"/>
                  </a:lnTo>
                  <a:lnTo>
                    <a:pt x="550" y="0"/>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3" name="Shape 8363"/>
            <p:cNvSpPr/>
            <p:nvPr/>
          </p:nvSpPr>
          <p:spPr>
            <a:xfrm>
              <a:off x="2546" y="1971"/>
              <a:ext cx="319" cy="366"/>
            </a:xfrm>
            <a:custGeom>
              <a:avLst/>
              <a:gdLst/>
              <a:ahLst/>
              <a:cxnLst/>
              <a:rect l="0" t="0" r="0" b="0"/>
              <a:pathLst>
                <a:path w="639" h="732" extrusionOk="0">
                  <a:moveTo>
                    <a:pt x="319" y="0"/>
                  </a:moveTo>
                  <a:lnTo>
                    <a:pt x="366" y="4"/>
                  </a:lnTo>
                  <a:lnTo>
                    <a:pt x="411" y="16"/>
                  </a:lnTo>
                  <a:lnTo>
                    <a:pt x="453" y="35"/>
                  </a:lnTo>
                  <a:lnTo>
                    <a:pt x="493" y="59"/>
                  </a:lnTo>
                  <a:lnTo>
                    <a:pt x="528" y="90"/>
                  </a:lnTo>
                  <a:lnTo>
                    <a:pt x="560" y="126"/>
                  </a:lnTo>
                  <a:lnTo>
                    <a:pt x="587" y="167"/>
                  </a:lnTo>
                  <a:lnTo>
                    <a:pt x="609" y="212"/>
                  </a:lnTo>
                  <a:lnTo>
                    <a:pt x="625" y="261"/>
                  </a:lnTo>
                  <a:lnTo>
                    <a:pt x="635" y="312"/>
                  </a:lnTo>
                  <a:lnTo>
                    <a:pt x="639" y="367"/>
                  </a:lnTo>
                  <a:lnTo>
                    <a:pt x="635" y="421"/>
                  </a:lnTo>
                  <a:lnTo>
                    <a:pt x="625" y="472"/>
                  </a:lnTo>
                  <a:lnTo>
                    <a:pt x="609" y="520"/>
                  </a:lnTo>
                  <a:lnTo>
                    <a:pt x="587" y="566"/>
                  </a:lnTo>
                  <a:lnTo>
                    <a:pt x="560" y="606"/>
                  </a:lnTo>
                  <a:lnTo>
                    <a:pt x="528" y="642"/>
                  </a:lnTo>
                  <a:lnTo>
                    <a:pt x="493" y="673"/>
                  </a:lnTo>
                  <a:lnTo>
                    <a:pt x="453" y="698"/>
                  </a:lnTo>
                  <a:lnTo>
                    <a:pt x="411" y="717"/>
                  </a:lnTo>
                  <a:lnTo>
                    <a:pt x="366" y="728"/>
                  </a:lnTo>
                  <a:lnTo>
                    <a:pt x="319" y="732"/>
                  </a:lnTo>
                  <a:lnTo>
                    <a:pt x="271" y="728"/>
                  </a:lnTo>
                  <a:lnTo>
                    <a:pt x="227" y="717"/>
                  </a:lnTo>
                  <a:lnTo>
                    <a:pt x="184" y="698"/>
                  </a:lnTo>
                  <a:lnTo>
                    <a:pt x="145" y="673"/>
                  </a:lnTo>
                  <a:lnTo>
                    <a:pt x="109" y="642"/>
                  </a:lnTo>
                  <a:lnTo>
                    <a:pt x="77" y="606"/>
                  </a:lnTo>
                  <a:lnTo>
                    <a:pt x="50" y="566"/>
                  </a:lnTo>
                  <a:lnTo>
                    <a:pt x="29" y="520"/>
                  </a:lnTo>
                  <a:lnTo>
                    <a:pt x="13" y="472"/>
                  </a:lnTo>
                  <a:lnTo>
                    <a:pt x="2" y="421"/>
                  </a:lnTo>
                  <a:lnTo>
                    <a:pt x="0" y="367"/>
                  </a:lnTo>
                  <a:lnTo>
                    <a:pt x="2" y="312"/>
                  </a:lnTo>
                  <a:lnTo>
                    <a:pt x="13" y="261"/>
                  </a:lnTo>
                  <a:lnTo>
                    <a:pt x="29" y="212"/>
                  </a:lnTo>
                  <a:lnTo>
                    <a:pt x="50" y="167"/>
                  </a:lnTo>
                  <a:lnTo>
                    <a:pt x="77" y="126"/>
                  </a:lnTo>
                  <a:lnTo>
                    <a:pt x="109" y="90"/>
                  </a:lnTo>
                  <a:lnTo>
                    <a:pt x="145" y="59"/>
                  </a:lnTo>
                  <a:lnTo>
                    <a:pt x="184" y="35"/>
                  </a:lnTo>
                  <a:lnTo>
                    <a:pt x="227" y="16"/>
                  </a:lnTo>
                  <a:lnTo>
                    <a:pt x="271" y="4"/>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4" name="Shape 8364"/>
            <p:cNvSpPr/>
            <p:nvPr/>
          </p:nvSpPr>
          <p:spPr>
            <a:xfrm>
              <a:off x="2162" y="2402"/>
              <a:ext cx="1077" cy="1409"/>
            </a:xfrm>
            <a:custGeom>
              <a:avLst/>
              <a:gdLst/>
              <a:ahLst/>
              <a:cxnLst/>
              <a:rect l="0" t="0" r="0" b="0"/>
              <a:pathLst>
                <a:path w="2154" h="2818" extrusionOk="0">
                  <a:moveTo>
                    <a:pt x="1743" y="1111"/>
                  </a:moveTo>
                  <a:lnTo>
                    <a:pt x="1715" y="1139"/>
                  </a:lnTo>
                  <a:lnTo>
                    <a:pt x="1592" y="1262"/>
                  </a:lnTo>
                  <a:lnTo>
                    <a:pt x="1999" y="1262"/>
                  </a:lnTo>
                  <a:lnTo>
                    <a:pt x="1876" y="1139"/>
                  </a:lnTo>
                  <a:lnTo>
                    <a:pt x="1848" y="1111"/>
                  </a:lnTo>
                  <a:lnTo>
                    <a:pt x="1822" y="1118"/>
                  </a:lnTo>
                  <a:lnTo>
                    <a:pt x="1796" y="1122"/>
                  </a:lnTo>
                  <a:lnTo>
                    <a:pt x="1769" y="1118"/>
                  </a:lnTo>
                  <a:lnTo>
                    <a:pt x="1743" y="1111"/>
                  </a:lnTo>
                  <a:close/>
                  <a:moveTo>
                    <a:pt x="311" y="1106"/>
                  </a:moveTo>
                  <a:lnTo>
                    <a:pt x="276" y="1139"/>
                  </a:lnTo>
                  <a:lnTo>
                    <a:pt x="154" y="1262"/>
                  </a:lnTo>
                  <a:lnTo>
                    <a:pt x="561" y="1262"/>
                  </a:lnTo>
                  <a:lnTo>
                    <a:pt x="439" y="1139"/>
                  </a:lnTo>
                  <a:lnTo>
                    <a:pt x="415" y="1117"/>
                  </a:lnTo>
                  <a:lnTo>
                    <a:pt x="397" y="1121"/>
                  </a:lnTo>
                  <a:lnTo>
                    <a:pt x="378" y="1122"/>
                  </a:lnTo>
                  <a:lnTo>
                    <a:pt x="355" y="1120"/>
                  </a:lnTo>
                  <a:lnTo>
                    <a:pt x="333" y="1115"/>
                  </a:lnTo>
                  <a:lnTo>
                    <a:pt x="311" y="1106"/>
                  </a:lnTo>
                  <a:close/>
                  <a:moveTo>
                    <a:pt x="1495" y="714"/>
                  </a:moveTo>
                  <a:lnTo>
                    <a:pt x="1495" y="1262"/>
                  </a:lnTo>
                  <a:lnTo>
                    <a:pt x="1505" y="1262"/>
                  </a:lnTo>
                  <a:lnTo>
                    <a:pt x="1628" y="1139"/>
                  </a:lnTo>
                  <a:lnTo>
                    <a:pt x="1689" y="1078"/>
                  </a:lnTo>
                  <a:lnTo>
                    <a:pt x="1672" y="1059"/>
                  </a:lnTo>
                  <a:lnTo>
                    <a:pt x="1659" y="1037"/>
                  </a:lnTo>
                  <a:lnTo>
                    <a:pt x="1639" y="998"/>
                  </a:lnTo>
                  <a:lnTo>
                    <a:pt x="1495" y="714"/>
                  </a:lnTo>
                  <a:close/>
                  <a:moveTo>
                    <a:pt x="679" y="714"/>
                  </a:moveTo>
                  <a:lnTo>
                    <a:pt x="515" y="1037"/>
                  </a:lnTo>
                  <a:lnTo>
                    <a:pt x="504" y="1057"/>
                  </a:lnTo>
                  <a:lnTo>
                    <a:pt x="489" y="1073"/>
                  </a:lnTo>
                  <a:lnTo>
                    <a:pt x="473" y="1088"/>
                  </a:lnTo>
                  <a:lnTo>
                    <a:pt x="525" y="1139"/>
                  </a:lnTo>
                  <a:lnTo>
                    <a:pt x="647" y="1262"/>
                  </a:lnTo>
                  <a:lnTo>
                    <a:pt x="679" y="1262"/>
                  </a:lnTo>
                  <a:lnTo>
                    <a:pt x="679" y="714"/>
                  </a:lnTo>
                  <a:close/>
                  <a:moveTo>
                    <a:pt x="1148" y="0"/>
                  </a:moveTo>
                  <a:lnTo>
                    <a:pt x="1189" y="0"/>
                  </a:lnTo>
                  <a:lnTo>
                    <a:pt x="1231" y="0"/>
                  </a:lnTo>
                  <a:lnTo>
                    <a:pt x="1268" y="0"/>
                  </a:lnTo>
                  <a:lnTo>
                    <a:pt x="1301" y="0"/>
                  </a:lnTo>
                  <a:lnTo>
                    <a:pt x="1328" y="0"/>
                  </a:lnTo>
                  <a:lnTo>
                    <a:pt x="1349" y="0"/>
                  </a:lnTo>
                  <a:lnTo>
                    <a:pt x="1363" y="0"/>
                  </a:lnTo>
                  <a:lnTo>
                    <a:pt x="1367" y="0"/>
                  </a:lnTo>
                  <a:lnTo>
                    <a:pt x="1398" y="0"/>
                  </a:lnTo>
                  <a:lnTo>
                    <a:pt x="1428" y="6"/>
                  </a:lnTo>
                  <a:lnTo>
                    <a:pt x="1455" y="17"/>
                  </a:lnTo>
                  <a:lnTo>
                    <a:pt x="1479" y="34"/>
                  </a:lnTo>
                  <a:lnTo>
                    <a:pt x="1501" y="56"/>
                  </a:lnTo>
                  <a:lnTo>
                    <a:pt x="1519" y="82"/>
                  </a:lnTo>
                  <a:lnTo>
                    <a:pt x="1933" y="898"/>
                  </a:lnTo>
                  <a:lnTo>
                    <a:pt x="1941" y="922"/>
                  </a:lnTo>
                  <a:lnTo>
                    <a:pt x="1946" y="944"/>
                  </a:lnTo>
                  <a:lnTo>
                    <a:pt x="1947" y="967"/>
                  </a:lnTo>
                  <a:lnTo>
                    <a:pt x="1945" y="991"/>
                  </a:lnTo>
                  <a:lnTo>
                    <a:pt x="1939" y="1015"/>
                  </a:lnTo>
                  <a:lnTo>
                    <a:pt x="1930" y="1037"/>
                  </a:lnTo>
                  <a:lnTo>
                    <a:pt x="1918" y="1058"/>
                  </a:lnTo>
                  <a:lnTo>
                    <a:pt x="1901" y="1077"/>
                  </a:lnTo>
                  <a:lnTo>
                    <a:pt x="1963" y="1139"/>
                  </a:lnTo>
                  <a:lnTo>
                    <a:pt x="2086" y="1262"/>
                  </a:lnTo>
                  <a:lnTo>
                    <a:pt x="2111" y="1262"/>
                  </a:lnTo>
                  <a:lnTo>
                    <a:pt x="2127" y="1266"/>
                  </a:lnTo>
                  <a:lnTo>
                    <a:pt x="2140" y="1274"/>
                  </a:lnTo>
                  <a:lnTo>
                    <a:pt x="2150" y="1288"/>
                  </a:lnTo>
                  <a:lnTo>
                    <a:pt x="2154" y="1305"/>
                  </a:lnTo>
                  <a:lnTo>
                    <a:pt x="2154" y="1971"/>
                  </a:lnTo>
                  <a:lnTo>
                    <a:pt x="2150" y="1989"/>
                  </a:lnTo>
                  <a:lnTo>
                    <a:pt x="2140" y="2002"/>
                  </a:lnTo>
                  <a:lnTo>
                    <a:pt x="2127" y="2011"/>
                  </a:lnTo>
                  <a:lnTo>
                    <a:pt x="2111" y="2014"/>
                  </a:lnTo>
                  <a:lnTo>
                    <a:pt x="1482" y="2014"/>
                  </a:lnTo>
                  <a:lnTo>
                    <a:pt x="1464" y="2011"/>
                  </a:lnTo>
                  <a:lnTo>
                    <a:pt x="1451" y="2002"/>
                  </a:lnTo>
                  <a:lnTo>
                    <a:pt x="1441" y="1989"/>
                  </a:lnTo>
                  <a:lnTo>
                    <a:pt x="1437" y="1971"/>
                  </a:lnTo>
                  <a:lnTo>
                    <a:pt x="1437" y="1566"/>
                  </a:lnTo>
                  <a:lnTo>
                    <a:pt x="1420" y="1577"/>
                  </a:lnTo>
                  <a:lnTo>
                    <a:pt x="1402" y="1585"/>
                  </a:lnTo>
                  <a:lnTo>
                    <a:pt x="1382" y="1592"/>
                  </a:lnTo>
                  <a:lnTo>
                    <a:pt x="1361" y="1593"/>
                  </a:lnTo>
                  <a:lnTo>
                    <a:pt x="1316" y="1593"/>
                  </a:lnTo>
                  <a:lnTo>
                    <a:pt x="1316" y="1971"/>
                  </a:lnTo>
                  <a:lnTo>
                    <a:pt x="1318" y="2005"/>
                  </a:lnTo>
                  <a:lnTo>
                    <a:pt x="1328" y="2036"/>
                  </a:lnTo>
                  <a:lnTo>
                    <a:pt x="1344" y="2064"/>
                  </a:lnTo>
                  <a:lnTo>
                    <a:pt x="1364" y="2088"/>
                  </a:lnTo>
                  <a:lnTo>
                    <a:pt x="1388" y="2109"/>
                  </a:lnTo>
                  <a:lnTo>
                    <a:pt x="1417" y="2124"/>
                  </a:lnTo>
                  <a:lnTo>
                    <a:pt x="1447" y="2134"/>
                  </a:lnTo>
                  <a:lnTo>
                    <a:pt x="1482" y="2137"/>
                  </a:lnTo>
                  <a:lnTo>
                    <a:pt x="1493" y="2137"/>
                  </a:lnTo>
                  <a:lnTo>
                    <a:pt x="1493" y="2634"/>
                  </a:lnTo>
                  <a:lnTo>
                    <a:pt x="1489" y="2671"/>
                  </a:lnTo>
                  <a:lnTo>
                    <a:pt x="1478" y="2705"/>
                  </a:lnTo>
                  <a:lnTo>
                    <a:pt x="1461" y="2737"/>
                  </a:lnTo>
                  <a:lnTo>
                    <a:pt x="1439" y="2764"/>
                  </a:lnTo>
                  <a:lnTo>
                    <a:pt x="1412" y="2786"/>
                  </a:lnTo>
                  <a:lnTo>
                    <a:pt x="1380" y="2803"/>
                  </a:lnTo>
                  <a:lnTo>
                    <a:pt x="1345" y="2814"/>
                  </a:lnTo>
                  <a:lnTo>
                    <a:pt x="1308" y="2818"/>
                  </a:lnTo>
                  <a:lnTo>
                    <a:pt x="1272" y="2814"/>
                  </a:lnTo>
                  <a:lnTo>
                    <a:pt x="1237" y="2803"/>
                  </a:lnTo>
                  <a:lnTo>
                    <a:pt x="1205" y="2786"/>
                  </a:lnTo>
                  <a:lnTo>
                    <a:pt x="1178" y="2764"/>
                  </a:lnTo>
                  <a:lnTo>
                    <a:pt x="1156" y="2737"/>
                  </a:lnTo>
                  <a:lnTo>
                    <a:pt x="1139" y="2705"/>
                  </a:lnTo>
                  <a:lnTo>
                    <a:pt x="1128" y="2671"/>
                  </a:lnTo>
                  <a:lnTo>
                    <a:pt x="1124" y="2634"/>
                  </a:lnTo>
                  <a:lnTo>
                    <a:pt x="1124" y="1593"/>
                  </a:lnTo>
                  <a:lnTo>
                    <a:pt x="1050" y="1593"/>
                  </a:lnTo>
                  <a:lnTo>
                    <a:pt x="1050" y="2626"/>
                  </a:lnTo>
                  <a:lnTo>
                    <a:pt x="1047" y="2663"/>
                  </a:lnTo>
                  <a:lnTo>
                    <a:pt x="1037" y="2698"/>
                  </a:lnTo>
                  <a:lnTo>
                    <a:pt x="1020" y="2730"/>
                  </a:lnTo>
                  <a:lnTo>
                    <a:pt x="996" y="2757"/>
                  </a:lnTo>
                  <a:lnTo>
                    <a:pt x="969" y="2779"/>
                  </a:lnTo>
                  <a:lnTo>
                    <a:pt x="939" y="2796"/>
                  </a:lnTo>
                  <a:lnTo>
                    <a:pt x="904" y="2807"/>
                  </a:lnTo>
                  <a:lnTo>
                    <a:pt x="867" y="2811"/>
                  </a:lnTo>
                  <a:lnTo>
                    <a:pt x="829" y="2807"/>
                  </a:lnTo>
                  <a:lnTo>
                    <a:pt x="795" y="2796"/>
                  </a:lnTo>
                  <a:lnTo>
                    <a:pt x="764" y="2779"/>
                  </a:lnTo>
                  <a:lnTo>
                    <a:pt x="737" y="2757"/>
                  </a:lnTo>
                  <a:lnTo>
                    <a:pt x="714" y="2730"/>
                  </a:lnTo>
                  <a:lnTo>
                    <a:pt x="697" y="2698"/>
                  </a:lnTo>
                  <a:lnTo>
                    <a:pt x="687" y="2663"/>
                  </a:lnTo>
                  <a:lnTo>
                    <a:pt x="683" y="2626"/>
                  </a:lnTo>
                  <a:lnTo>
                    <a:pt x="683" y="2135"/>
                  </a:lnTo>
                  <a:lnTo>
                    <a:pt x="714" y="2130"/>
                  </a:lnTo>
                  <a:lnTo>
                    <a:pt x="743" y="2120"/>
                  </a:lnTo>
                  <a:lnTo>
                    <a:pt x="770" y="2104"/>
                  </a:lnTo>
                  <a:lnTo>
                    <a:pt x="792" y="2084"/>
                  </a:lnTo>
                  <a:lnTo>
                    <a:pt x="812" y="2060"/>
                  </a:lnTo>
                  <a:lnTo>
                    <a:pt x="826" y="2033"/>
                  </a:lnTo>
                  <a:lnTo>
                    <a:pt x="835" y="2003"/>
                  </a:lnTo>
                  <a:lnTo>
                    <a:pt x="838" y="1971"/>
                  </a:lnTo>
                  <a:lnTo>
                    <a:pt x="838" y="1593"/>
                  </a:lnTo>
                  <a:lnTo>
                    <a:pt x="812" y="1593"/>
                  </a:lnTo>
                  <a:lnTo>
                    <a:pt x="784" y="1590"/>
                  </a:lnTo>
                  <a:lnTo>
                    <a:pt x="758" y="1582"/>
                  </a:lnTo>
                  <a:lnTo>
                    <a:pt x="735" y="1568"/>
                  </a:lnTo>
                  <a:lnTo>
                    <a:pt x="715" y="1550"/>
                  </a:lnTo>
                  <a:lnTo>
                    <a:pt x="715" y="1971"/>
                  </a:lnTo>
                  <a:lnTo>
                    <a:pt x="711" y="1989"/>
                  </a:lnTo>
                  <a:lnTo>
                    <a:pt x="703" y="2002"/>
                  </a:lnTo>
                  <a:lnTo>
                    <a:pt x="689" y="2011"/>
                  </a:lnTo>
                  <a:lnTo>
                    <a:pt x="672" y="2014"/>
                  </a:lnTo>
                  <a:lnTo>
                    <a:pt x="43" y="2014"/>
                  </a:lnTo>
                  <a:lnTo>
                    <a:pt x="26" y="2011"/>
                  </a:lnTo>
                  <a:lnTo>
                    <a:pt x="12" y="2002"/>
                  </a:lnTo>
                  <a:lnTo>
                    <a:pt x="4" y="1989"/>
                  </a:lnTo>
                  <a:lnTo>
                    <a:pt x="0" y="1971"/>
                  </a:lnTo>
                  <a:lnTo>
                    <a:pt x="0" y="1305"/>
                  </a:lnTo>
                  <a:lnTo>
                    <a:pt x="4" y="1288"/>
                  </a:lnTo>
                  <a:lnTo>
                    <a:pt x="12" y="1274"/>
                  </a:lnTo>
                  <a:lnTo>
                    <a:pt x="26" y="1266"/>
                  </a:lnTo>
                  <a:lnTo>
                    <a:pt x="43" y="1262"/>
                  </a:lnTo>
                  <a:lnTo>
                    <a:pt x="68" y="1262"/>
                  </a:lnTo>
                  <a:lnTo>
                    <a:pt x="190" y="1139"/>
                  </a:lnTo>
                  <a:lnTo>
                    <a:pt x="262" y="1068"/>
                  </a:lnTo>
                  <a:lnTo>
                    <a:pt x="244" y="1043"/>
                  </a:lnTo>
                  <a:lnTo>
                    <a:pt x="232" y="1016"/>
                  </a:lnTo>
                  <a:lnTo>
                    <a:pt x="226" y="987"/>
                  </a:lnTo>
                  <a:lnTo>
                    <a:pt x="225" y="957"/>
                  </a:lnTo>
                  <a:lnTo>
                    <a:pt x="230" y="928"/>
                  </a:lnTo>
                  <a:lnTo>
                    <a:pt x="242" y="898"/>
                  </a:lnTo>
                  <a:lnTo>
                    <a:pt x="656" y="82"/>
                  </a:lnTo>
                  <a:lnTo>
                    <a:pt x="673" y="56"/>
                  </a:lnTo>
                  <a:lnTo>
                    <a:pt x="694" y="34"/>
                  </a:lnTo>
                  <a:lnTo>
                    <a:pt x="719" y="17"/>
                  </a:lnTo>
                  <a:lnTo>
                    <a:pt x="747" y="6"/>
                  </a:lnTo>
                  <a:lnTo>
                    <a:pt x="776" y="0"/>
                  </a:lnTo>
                  <a:lnTo>
                    <a:pt x="806" y="0"/>
                  </a:lnTo>
                  <a:lnTo>
                    <a:pt x="811" y="0"/>
                  </a:lnTo>
                  <a:lnTo>
                    <a:pt x="823" y="0"/>
                  </a:lnTo>
                  <a:lnTo>
                    <a:pt x="844" y="0"/>
                  </a:lnTo>
                  <a:lnTo>
                    <a:pt x="870" y="0"/>
                  </a:lnTo>
                  <a:lnTo>
                    <a:pt x="902" y="0"/>
                  </a:lnTo>
                  <a:lnTo>
                    <a:pt x="937" y="0"/>
                  </a:lnTo>
                  <a:lnTo>
                    <a:pt x="976" y="0"/>
                  </a:lnTo>
                  <a:lnTo>
                    <a:pt x="1017" y="0"/>
                  </a:lnTo>
                  <a:lnTo>
                    <a:pt x="1060" y="0"/>
                  </a:lnTo>
                  <a:lnTo>
                    <a:pt x="1105" y="0"/>
                  </a:lnTo>
                  <a:lnTo>
                    <a:pt x="1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65" name="Shape 8365"/>
          <p:cNvGrpSpPr/>
          <p:nvPr/>
        </p:nvGrpSpPr>
        <p:grpSpPr>
          <a:xfrm>
            <a:off x="3528939" y="2921679"/>
            <a:ext cx="142783" cy="186762"/>
            <a:chOff x="3461" y="3121"/>
            <a:chExt cx="724" cy="947"/>
          </a:xfrm>
        </p:grpSpPr>
        <p:sp>
          <p:nvSpPr>
            <p:cNvPr id="8366" name="Shape 8366"/>
            <p:cNvSpPr/>
            <p:nvPr/>
          </p:nvSpPr>
          <p:spPr>
            <a:xfrm>
              <a:off x="3873" y="3121"/>
              <a:ext cx="312" cy="946"/>
            </a:xfrm>
            <a:custGeom>
              <a:avLst/>
              <a:gdLst/>
              <a:ahLst/>
              <a:cxnLst/>
              <a:rect l="0" t="0" r="0" b="0"/>
              <a:pathLst>
                <a:path w="1249" h="3784" extrusionOk="0">
                  <a:moveTo>
                    <a:pt x="150" y="0"/>
                  </a:moveTo>
                  <a:lnTo>
                    <a:pt x="1099" y="0"/>
                  </a:lnTo>
                  <a:lnTo>
                    <a:pt x="1129" y="4"/>
                  </a:lnTo>
                  <a:lnTo>
                    <a:pt x="1157" y="13"/>
                  </a:lnTo>
                  <a:lnTo>
                    <a:pt x="1183" y="27"/>
                  </a:lnTo>
                  <a:lnTo>
                    <a:pt x="1205" y="46"/>
                  </a:lnTo>
                  <a:lnTo>
                    <a:pt x="1223" y="69"/>
                  </a:lnTo>
                  <a:lnTo>
                    <a:pt x="1237" y="95"/>
                  </a:lnTo>
                  <a:lnTo>
                    <a:pt x="1245" y="124"/>
                  </a:lnTo>
                  <a:lnTo>
                    <a:pt x="1249" y="154"/>
                  </a:lnTo>
                  <a:lnTo>
                    <a:pt x="1249" y="3640"/>
                  </a:lnTo>
                  <a:lnTo>
                    <a:pt x="1245" y="3670"/>
                  </a:lnTo>
                  <a:lnTo>
                    <a:pt x="1237" y="3698"/>
                  </a:lnTo>
                  <a:lnTo>
                    <a:pt x="1223" y="3722"/>
                  </a:lnTo>
                  <a:lnTo>
                    <a:pt x="1205" y="3743"/>
                  </a:lnTo>
                  <a:lnTo>
                    <a:pt x="1183" y="3759"/>
                  </a:lnTo>
                  <a:lnTo>
                    <a:pt x="1157" y="3772"/>
                  </a:lnTo>
                  <a:lnTo>
                    <a:pt x="1129" y="3780"/>
                  </a:lnTo>
                  <a:lnTo>
                    <a:pt x="1099" y="3784"/>
                  </a:lnTo>
                  <a:lnTo>
                    <a:pt x="150" y="3784"/>
                  </a:lnTo>
                  <a:lnTo>
                    <a:pt x="120" y="3780"/>
                  </a:lnTo>
                  <a:lnTo>
                    <a:pt x="92" y="3772"/>
                  </a:lnTo>
                  <a:lnTo>
                    <a:pt x="67" y="3759"/>
                  </a:lnTo>
                  <a:lnTo>
                    <a:pt x="45" y="3743"/>
                  </a:lnTo>
                  <a:lnTo>
                    <a:pt x="26" y="3722"/>
                  </a:lnTo>
                  <a:lnTo>
                    <a:pt x="12" y="3698"/>
                  </a:lnTo>
                  <a:lnTo>
                    <a:pt x="4" y="3670"/>
                  </a:lnTo>
                  <a:lnTo>
                    <a:pt x="0" y="3640"/>
                  </a:lnTo>
                  <a:lnTo>
                    <a:pt x="0" y="3366"/>
                  </a:lnTo>
                  <a:lnTo>
                    <a:pt x="4" y="3336"/>
                  </a:lnTo>
                  <a:lnTo>
                    <a:pt x="12" y="3308"/>
                  </a:lnTo>
                  <a:lnTo>
                    <a:pt x="26" y="3284"/>
                  </a:lnTo>
                  <a:lnTo>
                    <a:pt x="45" y="3262"/>
                  </a:lnTo>
                  <a:lnTo>
                    <a:pt x="67" y="3244"/>
                  </a:lnTo>
                  <a:lnTo>
                    <a:pt x="92" y="3231"/>
                  </a:lnTo>
                  <a:lnTo>
                    <a:pt x="120" y="3222"/>
                  </a:lnTo>
                  <a:lnTo>
                    <a:pt x="150" y="3219"/>
                  </a:lnTo>
                  <a:lnTo>
                    <a:pt x="446" y="3219"/>
                  </a:lnTo>
                  <a:lnTo>
                    <a:pt x="442" y="3202"/>
                  </a:lnTo>
                  <a:lnTo>
                    <a:pt x="437" y="3186"/>
                  </a:lnTo>
                  <a:lnTo>
                    <a:pt x="433" y="3167"/>
                  </a:lnTo>
                  <a:lnTo>
                    <a:pt x="433" y="3002"/>
                  </a:lnTo>
                  <a:lnTo>
                    <a:pt x="435" y="2989"/>
                  </a:lnTo>
                  <a:lnTo>
                    <a:pt x="439" y="2978"/>
                  </a:lnTo>
                  <a:lnTo>
                    <a:pt x="444" y="2966"/>
                  </a:lnTo>
                  <a:lnTo>
                    <a:pt x="446" y="2953"/>
                  </a:lnTo>
                  <a:lnTo>
                    <a:pt x="150" y="2953"/>
                  </a:lnTo>
                  <a:lnTo>
                    <a:pt x="120" y="2951"/>
                  </a:lnTo>
                  <a:lnTo>
                    <a:pt x="92" y="2942"/>
                  </a:lnTo>
                  <a:lnTo>
                    <a:pt x="67" y="2928"/>
                  </a:lnTo>
                  <a:lnTo>
                    <a:pt x="45" y="2910"/>
                  </a:lnTo>
                  <a:lnTo>
                    <a:pt x="26" y="2888"/>
                  </a:lnTo>
                  <a:lnTo>
                    <a:pt x="12" y="2862"/>
                  </a:lnTo>
                  <a:lnTo>
                    <a:pt x="4" y="2833"/>
                  </a:lnTo>
                  <a:lnTo>
                    <a:pt x="0" y="2803"/>
                  </a:lnTo>
                  <a:lnTo>
                    <a:pt x="0" y="2571"/>
                  </a:lnTo>
                  <a:lnTo>
                    <a:pt x="4" y="2542"/>
                  </a:lnTo>
                  <a:lnTo>
                    <a:pt x="12" y="2513"/>
                  </a:lnTo>
                  <a:lnTo>
                    <a:pt x="26" y="2489"/>
                  </a:lnTo>
                  <a:lnTo>
                    <a:pt x="45" y="2467"/>
                  </a:lnTo>
                  <a:lnTo>
                    <a:pt x="67" y="2448"/>
                  </a:lnTo>
                  <a:lnTo>
                    <a:pt x="92" y="2434"/>
                  </a:lnTo>
                  <a:lnTo>
                    <a:pt x="120" y="2426"/>
                  </a:lnTo>
                  <a:lnTo>
                    <a:pt x="150" y="2423"/>
                  </a:lnTo>
                  <a:lnTo>
                    <a:pt x="265" y="2423"/>
                  </a:lnTo>
                  <a:lnTo>
                    <a:pt x="266" y="2398"/>
                  </a:lnTo>
                  <a:lnTo>
                    <a:pt x="267" y="2372"/>
                  </a:lnTo>
                  <a:lnTo>
                    <a:pt x="267" y="2208"/>
                  </a:lnTo>
                  <a:lnTo>
                    <a:pt x="266" y="2182"/>
                  </a:lnTo>
                  <a:lnTo>
                    <a:pt x="265" y="2158"/>
                  </a:lnTo>
                  <a:lnTo>
                    <a:pt x="150" y="2158"/>
                  </a:lnTo>
                  <a:lnTo>
                    <a:pt x="120" y="2154"/>
                  </a:lnTo>
                  <a:lnTo>
                    <a:pt x="92" y="2145"/>
                  </a:lnTo>
                  <a:lnTo>
                    <a:pt x="67" y="2131"/>
                  </a:lnTo>
                  <a:lnTo>
                    <a:pt x="45" y="2114"/>
                  </a:lnTo>
                  <a:lnTo>
                    <a:pt x="26" y="2092"/>
                  </a:lnTo>
                  <a:lnTo>
                    <a:pt x="12" y="2067"/>
                  </a:lnTo>
                  <a:lnTo>
                    <a:pt x="4" y="2038"/>
                  </a:lnTo>
                  <a:lnTo>
                    <a:pt x="0" y="2008"/>
                  </a:lnTo>
                  <a:lnTo>
                    <a:pt x="0" y="1776"/>
                  </a:lnTo>
                  <a:lnTo>
                    <a:pt x="4" y="1746"/>
                  </a:lnTo>
                  <a:lnTo>
                    <a:pt x="12" y="1717"/>
                  </a:lnTo>
                  <a:lnTo>
                    <a:pt x="26" y="1692"/>
                  </a:lnTo>
                  <a:lnTo>
                    <a:pt x="45" y="1670"/>
                  </a:lnTo>
                  <a:lnTo>
                    <a:pt x="67" y="1651"/>
                  </a:lnTo>
                  <a:lnTo>
                    <a:pt x="92" y="1639"/>
                  </a:lnTo>
                  <a:lnTo>
                    <a:pt x="120" y="1629"/>
                  </a:lnTo>
                  <a:lnTo>
                    <a:pt x="150" y="1626"/>
                  </a:lnTo>
                  <a:lnTo>
                    <a:pt x="446" y="1626"/>
                  </a:lnTo>
                  <a:lnTo>
                    <a:pt x="444" y="1614"/>
                  </a:lnTo>
                  <a:lnTo>
                    <a:pt x="439" y="1602"/>
                  </a:lnTo>
                  <a:lnTo>
                    <a:pt x="435" y="1590"/>
                  </a:lnTo>
                  <a:lnTo>
                    <a:pt x="433" y="1576"/>
                  </a:lnTo>
                  <a:lnTo>
                    <a:pt x="433" y="1412"/>
                  </a:lnTo>
                  <a:lnTo>
                    <a:pt x="435" y="1398"/>
                  </a:lnTo>
                  <a:lnTo>
                    <a:pt x="439" y="1385"/>
                  </a:lnTo>
                  <a:lnTo>
                    <a:pt x="444" y="1374"/>
                  </a:lnTo>
                  <a:lnTo>
                    <a:pt x="446" y="1361"/>
                  </a:lnTo>
                  <a:lnTo>
                    <a:pt x="150" y="1361"/>
                  </a:lnTo>
                  <a:lnTo>
                    <a:pt x="120" y="1358"/>
                  </a:lnTo>
                  <a:lnTo>
                    <a:pt x="92" y="1350"/>
                  </a:lnTo>
                  <a:lnTo>
                    <a:pt x="67" y="1336"/>
                  </a:lnTo>
                  <a:lnTo>
                    <a:pt x="45" y="1317"/>
                  </a:lnTo>
                  <a:lnTo>
                    <a:pt x="26" y="1295"/>
                  </a:lnTo>
                  <a:lnTo>
                    <a:pt x="12" y="1271"/>
                  </a:lnTo>
                  <a:lnTo>
                    <a:pt x="4" y="1242"/>
                  </a:lnTo>
                  <a:lnTo>
                    <a:pt x="0" y="1212"/>
                  </a:lnTo>
                  <a:lnTo>
                    <a:pt x="0" y="981"/>
                  </a:lnTo>
                  <a:lnTo>
                    <a:pt x="4" y="951"/>
                  </a:lnTo>
                  <a:lnTo>
                    <a:pt x="12" y="922"/>
                  </a:lnTo>
                  <a:lnTo>
                    <a:pt x="26" y="896"/>
                  </a:lnTo>
                  <a:lnTo>
                    <a:pt x="45" y="874"/>
                  </a:lnTo>
                  <a:lnTo>
                    <a:pt x="67" y="856"/>
                  </a:lnTo>
                  <a:lnTo>
                    <a:pt x="92" y="842"/>
                  </a:lnTo>
                  <a:lnTo>
                    <a:pt x="120" y="833"/>
                  </a:lnTo>
                  <a:lnTo>
                    <a:pt x="150" y="830"/>
                  </a:lnTo>
                  <a:lnTo>
                    <a:pt x="265" y="830"/>
                  </a:lnTo>
                  <a:lnTo>
                    <a:pt x="266" y="806"/>
                  </a:lnTo>
                  <a:lnTo>
                    <a:pt x="267" y="781"/>
                  </a:lnTo>
                  <a:lnTo>
                    <a:pt x="267" y="616"/>
                  </a:lnTo>
                  <a:lnTo>
                    <a:pt x="266" y="590"/>
                  </a:lnTo>
                  <a:lnTo>
                    <a:pt x="265" y="564"/>
                  </a:lnTo>
                  <a:lnTo>
                    <a:pt x="150" y="564"/>
                  </a:lnTo>
                  <a:lnTo>
                    <a:pt x="120" y="562"/>
                  </a:lnTo>
                  <a:lnTo>
                    <a:pt x="92" y="553"/>
                  </a:lnTo>
                  <a:lnTo>
                    <a:pt x="67" y="540"/>
                  </a:lnTo>
                  <a:lnTo>
                    <a:pt x="45" y="522"/>
                  </a:lnTo>
                  <a:lnTo>
                    <a:pt x="26" y="500"/>
                  </a:lnTo>
                  <a:lnTo>
                    <a:pt x="12" y="475"/>
                  </a:lnTo>
                  <a:lnTo>
                    <a:pt x="4" y="446"/>
                  </a:lnTo>
                  <a:lnTo>
                    <a:pt x="0" y="418"/>
                  </a:lnTo>
                  <a:lnTo>
                    <a:pt x="0" y="154"/>
                  </a:lnTo>
                  <a:lnTo>
                    <a:pt x="4" y="124"/>
                  </a:lnTo>
                  <a:lnTo>
                    <a:pt x="12" y="95"/>
                  </a:lnTo>
                  <a:lnTo>
                    <a:pt x="26" y="69"/>
                  </a:lnTo>
                  <a:lnTo>
                    <a:pt x="45" y="46"/>
                  </a:lnTo>
                  <a:lnTo>
                    <a:pt x="67" y="27"/>
                  </a:lnTo>
                  <a:lnTo>
                    <a:pt x="92" y="13"/>
                  </a:lnTo>
                  <a:lnTo>
                    <a:pt x="120" y="4"/>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7" name="Shape 8367"/>
            <p:cNvSpPr/>
            <p:nvPr/>
          </p:nvSpPr>
          <p:spPr>
            <a:xfrm>
              <a:off x="3461" y="3320"/>
              <a:ext cx="295" cy="748"/>
            </a:xfrm>
            <a:custGeom>
              <a:avLst/>
              <a:gdLst/>
              <a:ahLst/>
              <a:cxnLst/>
              <a:rect l="0" t="0" r="0" b="0"/>
              <a:pathLst>
                <a:path w="1181" h="2990" extrusionOk="0">
                  <a:moveTo>
                    <a:pt x="0" y="0"/>
                  </a:moveTo>
                  <a:lnTo>
                    <a:pt x="465" y="0"/>
                  </a:lnTo>
                  <a:lnTo>
                    <a:pt x="465" y="2107"/>
                  </a:lnTo>
                  <a:lnTo>
                    <a:pt x="715" y="2107"/>
                  </a:lnTo>
                  <a:lnTo>
                    <a:pt x="715" y="0"/>
                  </a:lnTo>
                  <a:lnTo>
                    <a:pt x="1181" y="0"/>
                  </a:lnTo>
                  <a:lnTo>
                    <a:pt x="1181" y="2192"/>
                  </a:lnTo>
                  <a:lnTo>
                    <a:pt x="1180" y="2228"/>
                  </a:lnTo>
                  <a:lnTo>
                    <a:pt x="1174" y="2264"/>
                  </a:lnTo>
                  <a:lnTo>
                    <a:pt x="1165" y="2301"/>
                  </a:lnTo>
                  <a:lnTo>
                    <a:pt x="1153" y="2338"/>
                  </a:lnTo>
                  <a:lnTo>
                    <a:pt x="1139" y="2373"/>
                  </a:lnTo>
                  <a:lnTo>
                    <a:pt x="1123" y="2404"/>
                  </a:lnTo>
                  <a:lnTo>
                    <a:pt x="1104" y="2431"/>
                  </a:lnTo>
                  <a:lnTo>
                    <a:pt x="712" y="2934"/>
                  </a:lnTo>
                  <a:lnTo>
                    <a:pt x="694" y="2953"/>
                  </a:lnTo>
                  <a:lnTo>
                    <a:pt x="673" y="2969"/>
                  </a:lnTo>
                  <a:lnTo>
                    <a:pt x="651" y="2981"/>
                  </a:lnTo>
                  <a:lnTo>
                    <a:pt x="626" y="2988"/>
                  </a:lnTo>
                  <a:lnTo>
                    <a:pt x="601" y="2990"/>
                  </a:lnTo>
                  <a:lnTo>
                    <a:pt x="575" y="2988"/>
                  </a:lnTo>
                  <a:lnTo>
                    <a:pt x="551" y="2981"/>
                  </a:lnTo>
                  <a:lnTo>
                    <a:pt x="528" y="2969"/>
                  </a:lnTo>
                  <a:lnTo>
                    <a:pt x="507" y="2953"/>
                  </a:lnTo>
                  <a:lnTo>
                    <a:pt x="488" y="2934"/>
                  </a:lnTo>
                  <a:lnTo>
                    <a:pt x="88" y="2431"/>
                  </a:lnTo>
                  <a:lnTo>
                    <a:pt x="68" y="2403"/>
                  </a:lnTo>
                  <a:lnTo>
                    <a:pt x="50" y="2370"/>
                  </a:lnTo>
                  <a:lnTo>
                    <a:pt x="32" y="2335"/>
                  </a:lnTo>
                  <a:lnTo>
                    <a:pt x="20" y="2298"/>
                  </a:lnTo>
                  <a:lnTo>
                    <a:pt x="8" y="2262"/>
                  </a:lnTo>
                  <a:lnTo>
                    <a:pt x="2" y="2226"/>
                  </a:lnTo>
                  <a:lnTo>
                    <a:pt x="0" y="219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68" name="Shape 8368"/>
            <p:cNvSpPr/>
            <p:nvPr/>
          </p:nvSpPr>
          <p:spPr>
            <a:xfrm>
              <a:off x="3461" y="3121"/>
              <a:ext cx="295" cy="129"/>
            </a:xfrm>
            <a:custGeom>
              <a:avLst/>
              <a:gdLst/>
              <a:ahLst/>
              <a:cxnLst/>
              <a:rect l="0" t="0" r="0" b="0"/>
              <a:pathLst>
                <a:path w="1181" h="515" extrusionOk="0">
                  <a:moveTo>
                    <a:pt x="210" y="0"/>
                  </a:moveTo>
                  <a:lnTo>
                    <a:pt x="994" y="0"/>
                  </a:lnTo>
                  <a:lnTo>
                    <a:pt x="1030" y="4"/>
                  </a:lnTo>
                  <a:lnTo>
                    <a:pt x="1063" y="12"/>
                  </a:lnTo>
                  <a:lnTo>
                    <a:pt x="1092" y="26"/>
                  </a:lnTo>
                  <a:lnTo>
                    <a:pt x="1117" y="44"/>
                  </a:lnTo>
                  <a:lnTo>
                    <a:pt x="1139" y="67"/>
                  </a:lnTo>
                  <a:lnTo>
                    <a:pt x="1158" y="94"/>
                  </a:lnTo>
                  <a:lnTo>
                    <a:pt x="1171" y="124"/>
                  </a:lnTo>
                  <a:lnTo>
                    <a:pt x="1179" y="156"/>
                  </a:lnTo>
                  <a:lnTo>
                    <a:pt x="1181" y="192"/>
                  </a:lnTo>
                  <a:lnTo>
                    <a:pt x="1181" y="515"/>
                  </a:lnTo>
                  <a:lnTo>
                    <a:pt x="0" y="515"/>
                  </a:lnTo>
                  <a:lnTo>
                    <a:pt x="0" y="192"/>
                  </a:lnTo>
                  <a:lnTo>
                    <a:pt x="3" y="157"/>
                  </a:lnTo>
                  <a:lnTo>
                    <a:pt x="13" y="125"/>
                  </a:lnTo>
                  <a:lnTo>
                    <a:pt x="29" y="95"/>
                  </a:lnTo>
                  <a:lnTo>
                    <a:pt x="50" y="68"/>
                  </a:lnTo>
                  <a:lnTo>
                    <a:pt x="75" y="45"/>
                  </a:lnTo>
                  <a:lnTo>
                    <a:pt x="106" y="27"/>
                  </a:lnTo>
                  <a:lnTo>
                    <a:pt x="138" y="13"/>
                  </a:lnTo>
                  <a:lnTo>
                    <a:pt x="173" y="4"/>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369" name="Shape 8369"/>
          <p:cNvSpPr/>
          <p:nvPr/>
        </p:nvSpPr>
        <p:spPr>
          <a:xfrm>
            <a:off x="4006489" y="2908650"/>
            <a:ext cx="203588" cy="212822"/>
          </a:xfrm>
          <a:custGeom>
            <a:avLst/>
            <a:gdLst/>
            <a:ahLst/>
            <a:cxnLst/>
            <a:rect l="0" t="0" r="0" b="0"/>
            <a:pathLst>
              <a:path w="3702" h="3869" extrusionOk="0">
                <a:moveTo>
                  <a:pt x="1861" y="3281"/>
                </a:moveTo>
                <a:lnTo>
                  <a:pt x="1834" y="3284"/>
                </a:lnTo>
                <a:lnTo>
                  <a:pt x="1808" y="3293"/>
                </a:lnTo>
                <a:lnTo>
                  <a:pt x="1785" y="3307"/>
                </a:lnTo>
                <a:lnTo>
                  <a:pt x="1766" y="3326"/>
                </a:lnTo>
                <a:lnTo>
                  <a:pt x="1752" y="3349"/>
                </a:lnTo>
                <a:lnTo>
                  <a:pt x="1744" y="3374"/>
                </a:lnTo>
                <a:lnTo>
                  <a:pt x="1740" y="3402"/>
                </a:lnTo>
                <a:lnTo>
                  <a:pt x="1744" y="3429"/>
                </a:lnTo>
                <a:lnTo>
                  <a:pt x="1752" y="3455"/>
                </a:lnTo>
                <a:lnTo>
                  <a:pt x="1766" y="3478"/>
                </a:lnTo>
                <a:lnTo>
                  <a:pt x="1785" y="3496"/>
                </a:lnTo>
                <a:lnTo>
                  <a:pt x="1808" y="3510"/>
                </a:lnTo>
                <a:lnTo>
                  <a:pt x="1834" y="3519"/>
                </a:lnTo>
                <a:lnTo>
                  <a:pt x="1861" y="3523"/>
                </a:lnTo>
                <a:lnTo>
                  <a:pt x="1888" y="3519"/>
                </a:lnTo>
                <a:lnTo>
                  <a:pt x="1914" y="3510"/>
                </a:lnTo>
                <a:lnTo>
                  <a:pt x="1937" y="3496"/>
                </a:lnTo>
                <a:lnTo>
                  <a:pt x="1956" y="3478"/>
                </a:lnTo>
                <a:lnTo>
                  <a:pt x="1970" y="3455"/>
                </a:lnTo>
                <a:lnTo>
                  <a:pt x="1978" y="3429"/>
                </a:lnTo>
                <a:lnTo>
                  <a:pt x="1982" y="3402"/>
                </a:lnTo>
                <a:lnTo>
                  <a:pt x="1978" y="3374"/>
                </a:lnTo>
                <a:lnTo>
                  <a:pt x="1970" y="3349"/>
                </a:lnTo>
                <a:lnTo>
                  <a:pt x="1956" y="3326"/>
                </a:lnTo>
                <a:lnTo>
                  <a:pt x="1937" y="3307"/>
                </a:lnTo>
                <a:lnTo>
                  <a:pt x="1914" y="3293"/>
                </a:lnTo>
                <a:lnTo>
                  <a:pt x="1888" y="3284"/>
                </a:lnTo>
                <a:lnTo>
                  <a:pt x="1861" y="3281"/>
                </a:lnTo>
                <a:close/>
                <a:moveTo>
                  <a:pt x="1981" y="1906"/>
                </a:moveTo>
                <a:lnTo>
                  <a:pt x="1981" y="2139"/>
                </a:lnTo>
                <a:lnTo>
                  <a:pt x="3145" y="2139"/>
                </a:lnTo>
                <a:lnTo>
                  <a:pt x="3145" y="1906"/>
                </a:lnTo>
                <a:lnTo>
                  <a:pt x="1981" y="1906"/>
                </a:lnTo>
                <a:close/>
                <a:moveTo>
                  <a:pt x="1013" y="1821"/>
                </a:moveTo>
                <a:lnTo>
                  <a:pt x="806" y="2028"/>
                </a:lnTo>
                <a:lnTo>
                  <a:pt x="822" y="2038"/>
                </a:lnTo>
                <a:lnTo>
                  <a:pt x="874" y="2067"/>
                </a:lnTo>
                <a:lnTo>
                  <a:pt x="929" y="2090"/>
                </a:lnTo>
                <a:lnTo>
                  <a:pt x="986" y="2108"/>
                </a:lnTo>
                <a:lnTo>
                  <a:pt x="1044" y="2120"/>
                </a:lnTo>
                <a:lnTo>
                  <a:pt x="1102" y="2125"/>
                </a:lnTo>
                <a:lnTo>
                  <a:pt x="1161" y="2125"/>
                </a:lnTo>
                <a:lnTo>
                  <a:pt x="1221" y="2120"/>
                </a:lnTo>
                <a:lnTo>
                  <a:pt x="1279" y="2108"/>
                </a:lnTo>
                <a:lnTo>
                  <a:pt x="1336" y="2090"/>
                </a:lnTo>
                <a:lnTo>
                  <a:pt x="1390" y="2067"/>
                </a:lnTo>
                <a:lnTo>
                  <a:pt x="1443" y="2038"/>
                </a:lnTo>
                <a:lnTo>
                  <a:pt x="1457" y="2028"/>
                </a:lnTo>
                <a:lnTo>
                  <a:pt x="1250" y="1821"/>
                </a:lnTo>
                <a:lnTo>
                  <a:pt x="1242" y="1825"/>
                </a:lnTo>
                <a:lnTo>
                  <a:pt x="1198" y="1838"/>
                </a:lnTo>
                <a:lnTo>
                  <a:pt x="1154" y="1844"/>
                </a:lnTo>
                <a:lnTo>
                  <a:pt x="1109" y="1844"/>
                </a:lnTo>
                <a:lnTo>
                  <a:pt x="1066" y="1838"/>
                </a:lnTo>
                <a:lnTo>
                  <a:pt x="1022" y="1825"/>
                </a:lnTo>
                <a:lnTo>
                  <a:pt x="1013" y="1821"/>
                </a:lnTo>
                <a:close/>
                <a:moveTo>
                  <a:pt x="1981" y="1423"/>
                </a:moveTo>
                <a:lnTo>
                  <a:pt x="1981" y="1657"/>
                </a:lnTo>
                <a:lnTo>
                  <a:pt x="3145" y="1657"/>
                </a:lnTo>
                <a:lnTo>
                  <a:pt x="3145" y="1423"/>
                </a:lnTo>
                <a:lnTo>
                  <a:pt x="1981" y="1423"/>
                </a:lnTo>
                <a:close/>
                <a:moveTo>
                  <a:pt x="1624" y="1210"/>
                </a:moveTo>
                <a:lnTo>
                  <a:pt x="1417" y="1417"/>
                </a:lnTo>
                <a:lnTo>
                  <a:pt x="1421" y="1426"/>
                </a:lnTo>
                <a:lnTo>
                  <a:pt x="1434" y="1469"/>
                </a:lnTo>
                <a:lnTo>
                  <a:pt x="1440" y="1513"/>
                </a:lnTo>
                <a:lnTo>
                  <a:pt x="1440" y="1558"/>
                </a:lnTo>
                <a:lnTo>
                  <a:pt x="1434" y="1602"/>
                </a:lnTo>
                <a:lnTo>
                  <a:pt x="1421" y="1646"/>
                </a:lnTo>
                <a:lnTo>
                  <a:pt x="1417" y="1654"/>
                </a:lnTo>
                <a:lnTo>
                  <a:pt x="1624" y="1861"/>
                </a:lnTo>
                <a:lnTo>
                  <a:pt x="1634" y="1847"/>
                </a:lnTo>
                <a:lnTo>
                  <a:pt x="1663" y="1794"/>
                </a:lnTo>
                <a:lnTo>
                  <a:pt x="1686" y="1739"/>
                </a:lnTo>
                <a:lnTo>
                  <a:pt x="1704" y="1683"/>
                </a:lnTo>
                <a:lnTo>
                  <a:pt x="1716" y="1625"/>
                </a:lnTo>
                <a:lnTo>
                  <a:pt x="1721" y="1565"/>
                </a:lnTo>
                <a:lnTo>
                  <a:pt x="1721" y="1506"/>
                </a:lnTo>
                <a:lnTo>
                  <a:pt x="1716" y="1448"/>
                </a:lnTo>
                <a:lnTo>
                  <a:pt x="1704" y="1390"/>
                </a:lnTo>
                <a:lnTo>
                  <a:pt x="1686" y="1333"/>
                </a:lnTo>
                <a:lnTo>
                  <a:pt x="1663" y="1278"/>
                </a:lnTo>
                <a:lnTo>
                  <a:pt x="1634" y="1225"/>
                </a:lnTo>
                <a:lnTo>
                  <a:pt x="1624" y="1210"/>
                </a:lnTo>
                <a:close/>
                <a:moveTo>
                  <a:pt x="1153" y="945"/>
                </a:moveTo>
                <a:lnTo>
                  <a:pt x="1094" y="946"/>
                </a:lnTo>
                <a:lnTo>
                  <a:pt x="1035" y="953"/>
                </a:lnTo>
                <a:lnTo>
                  <a:pt x="976" y="965"/>
                </a:lnTo>
                <a:lnTo>
                  <a:pt x="919" y="984"/>
                </a:lnTo>
                <a:lnTo>
                  <a:pt x="864" y="1009"/>
                </a:lnTo>
                <a:lnTo>
                  <a:pt x="811" y="1040"/>
                </a:lnTo>
                <a:lnTo>
                  <a:pt x="761" y="1076"/>
                </a:lnTo>
                <a:lnTo>
                  <a:pt x="714" y="1118"/>
                </a:lnTo>
                <a:lnTo>
                  <a:pt x="672" y="1165"/>
                </a:lnTo>
                <a:lnTo>
                  <a:pt x="636" y="1215"/>
                </a:lnTo>
                <a:lnTo>
                  <a:pt x="605" y="1268"/>
                </a:lnTo>
                <a:lnTo>
                  <a:pt x="580" y="1323"/>
                </a:lnTo>
                <a:lnTo>
                  <a:pt x="562" y="1379"/>
                </a:lnTo>
                <a:lnTo>
                  <a:pt x="549" y="1437"/>
                </a:lnTo>
                <a:lnTo>
                  <a:pt x="542" y="1498"/>
                </a:lnTo>
                <a:lnTo>
                  <a:pt x="541" y="1557"/>
                </a:lnTo>
                <a:lnTo>
                  <a:pt x="547" y="1616"/>
                </a:lnTo>
                <a:lnTo>
                  <a:pt x="558" y="1677"/>
                </a:lnTo>
                <a:lnTo>
                  <a:pt x="575" y="1735"/>
                </a:lnTo>
                <a:lnTo>
                  <a:pt x="599" y="1792"/>
                </a:lnTo>
                <a:lnTo>
                  <a:pt x="630" y="1847"/>
                </a:lnTo>
                <a:lnTo>
                  <a:pt x="639" y="1861"/>
                </a:lnTo>
                <a:lnTo>
                  <a:pt x="847" y="1654"/>
                </a:lnTo>
                <a:lnTo>
                  <a:pt x="843" y="1646"/>
                </a:lnTo>
                <a:lnTo>
                  <a:pt x="831" y="1607"/>
                </a:lnTo>
                <a:lnTo>
                  <a:pt x="825" y="1568"/>
                </a:lnTo>
                <a:lnTo>
                  <a:pt x="823" y="1529"/>
                </a:lnTo>
                <a:lnTo>
                  <a:pt x="826" y="1490"/>
                </a:lnTo>
                <a:lnTo>
                  <a:pt x="835" y="1452"/>
                </a:lnTo>
                <a:lnTo>
                  <a:pt x="848" y="1415"/>
                </a:lnTo>
                <a:lnTo>
                  <a:pt x="865" y="1381"/>
                </a:lnTo>
                <a:lnTo>
                  <a:pt x="887" y="1347"/>
                </a:lnTo>
                <a:lnTo>
                  <a:pt x="914" y="1317"/>
                </a:lnTo>
                <a:lnTo>
                  <a:pt x="944" y="1291"/>
                </a:lnTo>
                <a:lnTo>
                  <a:pt x="977" y="1269"/>
                </a:lnTo>
                <a:lnTo>
                  <a:pt x="1011" y="1252"/>
                </a:lnTo>
                <a:lnTo>
                  <a:pt x="1048" y="1238"/>
                </a:lnTo>
                <a:lnTo>
                  <a:pt x="1087" y="1230"/>
                </a:lnTo>
                <a:lnTo>
                  <a:pt x="1125" y="1227"/>
                </a:lnTo>
                <a:lnTo>
                  <a:pt x="1165" y="1229"/>
                </a:lnTo>
                <a:lnTo>
                  <a:pt x="1204" y="1235"/>
                </a:lnTo>
                <a:lnTo>
                  <a:pt x="1242" y="1247"/>
                </a:lnTo>
                <a:lnTo>
                  <a:pt x="1250" y="1250"/>
                </a:lnTo>
                <a:lnTo>
                  <a:pt x="1457" y="1043"/>
                </a:lnTo>
                <a:lnTo>
                  <a:pt x="1443" y="1034"/>
                </a:lnTo>
                <a:lnTo>
                  <a:pt x="1388" y="1003"/>
                </a:lnTo>
                <a:lnTo>
                  <a:pt x="1331" y="979"/>
                </a:lnTo>
                <a:lnTo>
                  <a:pt x="1273" y="961"/>
                </a:lnTo>
                <a:lnTo>
                  <a:pt x="1214" y="951"/>
                </a:lnTo>
                <a:lnTo>
                  <a:pt x="1153" y="945"/>
                </a:lnTo>
                <a:close/>
                <a:moveTo>
                  <a:pt x="1981" y="941"/>
                </a:moveTo>
                <a:lnTo>
                  <a:pt x="1981" y="1175"/>
                </a:lnTo>
                <a:lnTo>
                  <a:pt x="3145" y="1175"/>
                </a:lnTo>
                <a:lnTo>
                  <a:pt x="3145" y="941"/>
                </a:lnTo>
                <a:lnTo>
                  <a:pt x="1981" y="941"/>
                </a:lnTo>
                <a:close/>
                <a:moveTo>
                  <a:pt x="1861" y="0"/>
                </a:moveTo>
                <a:lnTo>
                  <a:pt x="1909" y="3"/>
                </a:lnTo>
                <a:lnTo>
                  <a:pt x="1954" y="12"/>
                </a:lnTo>
                <a:lnTo>
                  <a:pt x="1996" y="27"/>
                </a:lnTo>
                <a:lnTo>
                  <a:pt x="2036" y="47"/>
                </a:lnTo>
                <a:lnTo>
                  <a:pt x="2073" y="71"/>
                </a:lnTo>
                <a:lnTo>
                  <a:pt x="2107" y="100"/>
                </a:lnTo>
                <a:lnTo>
                  <a:pt x="2137" y="134"/>
                </a:lnTo>
                <a:lnTo>
                  <a:pt x="2163" y="170"/>
                </a:lnTo>
                <a:lnTo>
                  <a:pt x="2183" y="209"/>
                </a:lnTo>
                <a:lnTo>
                  <a:pt x="3467" y="209"/>
                </a:lnTo>
                <a:lnTo>
                  <a:pt x="3505" y="213"/>
                </a:lnTo>
                <a:lnTo>
                  <a:pt x="3541" y="222"/>
                </a:lnTo>
                <a:lnTo>
                  <a:pt x="3576" y="238"/>
                </a:lnTo>
                <a:lnTo>
                  <a:pt x="3606" y="258"/>
                </a:lnTo>
                <a:lnTo>
                  <a:pt x="3634" y="283"/>
                </a:lnTo>
                <a:lnTo>
                  <a:pt x="3657" y="312"/>
                </a:lnTo>
                <a:lnTo>
                  <a:pt x="3676" y="344"/>
                </a:lnTo>
                <a:lnTo>
                  <a:pt x="3690" y="380"/>
                </a:lnTo>
                <a:lnTo>
                  <a:pt x="3699" y="419"/>
                </a:lnTo>
                <a:lnTo>
                  <a:pt x="3702" y="459"/>
                </a:lnTo>
                <a:lnTo>
                  <a:pt x="3699" y="498"/>
                </a:lnTo>
                <a:lnTo>
                  <a:pt x="3692" y="535"/>
                </a:lnTo>
                <a:lnTo>
                  <a:pt x="3679" y="571"/>
                </a:lnTo>
                <a:lnTo>
                  <a:pt x="3661" y="603"/>
                </a:lnTo>
                <a:lnTo>
                  <a:pt x="3638" y="631"/>
                </a:lnTo>
                <a:lnTo>
                  <a:pt x="3612" y="656"/>
                </a:lnTo>
                <a:lnTo>
                  <a:pt x="3581" y="676"/>
                </a:lnTo>
                <a:lnTo>
                  <a:pt x="3548" y="693"/>
                </a:lnTo>
                <a:lnTo>
                  <a:pt x="3510" y="703"/>
                </a:lnTo>
                <a:lnTo>
                  <a:pt x="3510" y="2378"/>
                </a:lnTo>
                <a:lnTo>
                  <a:pt x="3548" y="2388"/>
                </a:lnTo>
                <a:lnTo>
                  <a:pt x="3581" y="2404"/>
                </a:lnTo>
                <a:lnTo>
                  <a:pt x="3612" y="2425"/>
                </a:lnTo>
                <a:lnTo>
                  <a:pt x="3638" y="2450"/>
                </a:lnTo>
                <a:lnTo>
                  <a:pt x="3661" y="2478"/>
                </a:lnTo>
                <a:lnTo>
                  <a:pt x="3679" y="2510"/>
                </a:lnTo>
                <a:lnTo>
                  <a:pt x="3692" y="2545"/>
                </a:lnTo>
                <a:lnTo>
                  <a:pt x="3699" y="2581"/>
                </a:lnTo>
                <a:lnTo>
                  <a:pt x="3702" y="2620"/>
                </a:lnTo>
                <a:lnTo>
                  <a:pt x="3699" y="2662"/>
                </a:lnTo>
                <a:lnTo>
                  <a:pt x="3690" y="2700"/>
                </a:lnTo>
                <a:lnTo>
                  <a:pt x="3676" y="2735"/>
                </a:lnTo>
                <a:lnTo>
                  <a:pt x="3657" y="2769"/>
                </a:lnTo>
                <a:lnTo>
                  <a:pt x="3634" y="2797"/>
                </a:lnTo>
                <a:lnTo>
                  <a:pt x="3606" y="2822"/>
                </a:lnTo>
                <a:lnTo>
                  <a:pt x="3576" y="2842"/>
                </a:lnTo>
                <a:lnTo>
                  <a:pt x="3541" y="2857"/>
                </a:lnTo>
                <a:lnTo>
                  <a:pt x="3505" y="2867"/>
                </a:lnTo>
                <a:lnTo>
                  <a:pt x="3467" y="2870"/>
                </a:lnTo>
                <a:lnTo>
                  <a:pt x="2032" y="2870"/>
                </a:lnTo>
                <a:lnTo>
                  <a:pt x="2032" y="2967"/>
                </a:lnTo>
                <a:lnTo>
                  <a:pt x="2080" y="2991"/>
                </a:lnTo>
                <a:lnTo>
                  <a:pt x="2125" y="3021"/>
                </a:lnTo>
                <a:lnTo>
                  <a:pt x="2168" y="3055"/>
                </a:lnTo>
                <a:lnTo>
                  <a:pt x="2207" y="3094"/>
                </a:lnTo>
                <a:lnTo>
                  <a:pt x="2241" y="3137"/>
                </a:lnTo>
                <a:lnTo>
                  <a:pt x="2270" y="3184"/>
                </a:lnTo>
                <a:lnTo>
                  <a:pt x="2293" y="3234"/>
                </a:lnTo>
                <a:lnTo>
                  <a:pt x="2311" y="3287"/>
                </a:lnTo>
                <a:lnTo>
                  <a:pt x="2322" y="3344"/>
                </a:lnTo>
                <a:lnTo>
                  <a:pt x="2326" y="3402"/>
                </a:lnTo>
                <a:lnTo>
                  <a:pt x="2323" y="3460"/>
                </a:lnTo>
                <a:lnTo>
                  <a:pt x="2312" y="3517"/>
                </a:lnTo>
                <a:lnTo>
                  <a:pt x="2295" y="3570"/>
                </a:lnTo>
                <a:lnTo>
                  <a:pt x="2272" y="3621"/>
                </a:lnTo>
                <a:lnTo>
                  <a:pt x="2242" y="3669"/>
                </a:lnTo>
                <a:lnTo>
                  <a:pt x="2208" y="3712"/>
                </a:lnTo>
                <a:lnTo>
                  <a:pt x="2169" y="3751"/>
                </a:lnTo>
                <a:lnTo>
                  <a:pt x="2126" y="3786"/>
                </a:lnTo>
                <a:lnTo>
                  <a:pt x="2079" y="3814"/>
                </a:lnTo>
                <a:lnTo>
                  <a:pt x="2028" y="3838"/>
                </a:lnTo>
                <a:lnTo>
                  <a:pt x="1975" y="3854"/>
                </a:lnTo>
                <a:lnTo>
                  <a:pt x="1918" y="3865"/>
                </a:lnTo>
                <a:lnTo>
                  <a:pt x="1859" y="3869"/>
                </a:lnTo>
                <a:lnTo>
                  <a:pt x="1801" y="3865"/>
                </a:lnTo>
                <a:lnTo>
                  <a:pt x="1745" y="3854"/>
                </a:lnTo>
                <a:lnTo>
                  <a:pt x="1691" y="3838"/>
                </a:lnTo>
                <a:lnTo>
                  <a:pt x="1640" y="3814"/>
                </a:lnTo>
                <a:lnTo>
                  <a:pt x="1592" y="3786"/>
                </a:lnTo>
                <a:lnTo>
                  <a:pt x="1549" y="3751"/>
                </a:lnTo>
                <a:lnTo>
                  <a:pt x="1510" y="3712"/>
                </a:lnTo>
                <a:lnTo>
                  <a:pt x="1475" y="3669"/>
                </a:lnTo>
                <a:lnTo>
                  <a:pt x="1446" y="3621"/>
                </a:lnTo>
                <a:lnTo>
                  <a:pt x="1423" y="3570"/>
                </a:lnTo>
                <a:lnTo>
                  <a:pt x="1405" y="3517"/>
                </a:lnTo>
                <a:lnTo>
                  <a:pt x="1395" y="3460"/>
                </a:lnTo>
                <a:lnTo>
                  <a:pt x="1391" y="3402"/>
                </a:lnTo>
                <a:lnTo>
                  <a:pt x="1395" y="3344"/>
                </a:lnTo>
                <a:lnTo>
                  <a:pt x="1405" y="3287"/>
                </a:lnTo>
                <a:lnTo>
                  <a:pt x="1422" y="3234"/>
                </a:lnTo>
                <a:lnTo>
                  <a:pt x="1446" y="3184"/>
                </a:lnTo>
                <a:lnTo>
                  <a:pt x="1474" y="3137"/>
                </a:lnTo>
                <a:lnTo>
                  <a:pt x="1507" y="3094"/>
                </a:lnTo>
                <a:lnTo>
                  <a:pt x="1546" y="3055"/>
                </a:lnTo>
                <a:lnTo>
                  <a:pt x="1588" y="3021"/>
                </a:lnTo>
                <a:lnTo>
                  <a:pt x="1634" y="2991"/>
                </a:lnTo>
                <a:lnTo>
                  <a:pt x="1682" y="2967"/>
                </a:lnTo>
                <a:lnTo>
                  <a:pt x="1682" y="2870"/>
                </a:lnTo>
                <a:lnTo>
                  <a:pt x="242" y="2870"/>
                </a:lnTo>
                <a:lnTo>
                  <a:pt x="202" y="2867"/>
                </a:lnTo>
                <a:lnTo>
                  <a:pt x="166" y="2857"/>
                </a:lnTo>
                <a:lnTo>
                  <a:pt x="131" y="2842"/>
                </a:lnTo>
                <a:lnTo>
                  <a:pt x="99" y="2822"/>
                </a:lnTo>
                <a:lnTo>
                  <a:pt x="71" y="2797"/>
                </a:lnTo>
                <a:lnTo>
                  <a:pt x="47" y="2769"/>
                </a:lnTo>
                <a:lnTo>
                  <a:pt x="27" y="2735"/>
                </a:lnTo>
                <a:lnTo>
                  <a:pt x="13" y="2700"/>
                </a:lnTo>
                <a:lnTo>
                  <a:pt x="4" y="2662"/>
                </a:lnTo>
                <a:lnTo>
                  <a:pt x="0" y="2620"/>
                </a:lnTo>
                <a:lnTo>
                  <a:pt x="4" y="2580"/>
                </a:lnTo>
                <a:lnTo>
                  <a:pt x="12" y="2541"/>
                </a:lnTo>
                <a:lnTo>
                  <a:pt x="26" y="2504"/>
                </a:lnTo>
                <a:lnTo>
                  <a:pt x="46" y="2472"/>
                </a:lnTo>
                <a:lnTo>
                  <a:pt x="70" y="2443"/>
                </a:lnTo>
                <a:lnTo>
                  <a:pt x="98" y="2418"/>
                </a:lnTo>
                <a:lnTo>
                  <a:pt x="130" y="2398"/>
                </a:lnTo>
                <a:lnTo>
                  <a:pt x="165" y="2384"/>
                </a:lnTo>
                <a:lnTo>
                  <a:pt x="202" y="2374"/>
                </a:lnTo>
                <a:lnTo>
                  <a:pt x="202" y="706"/>
                </a:lnTo>
                <a:lnTo>
                  <a:pt x="165" y="697"/>
                </a:lnTo>
                <a:lnTo>
                  <a:pt x="130" y="682"/>
                </a:lnTo>
                <a:lnTo>
                  <a:pt x="98" y="662"/>
                </a:lnTo>
                <a:lnTo>
                  <a:pt x="70" y="637"/>
                </a:lnTo>
                <a:lnTo>
                  <a:pt x="46" y="608"/>
                </a:lnTo>
                <a:lnTo>
                  <a:pt x="26" y="575"/>
                </a:lnTo>
                <a:lnTo>
                  <a:pt x="12" y="539"/>
                </a:lnTo>
                <a:lnTo>
                  <a:pt x="4" y="500"/>
                </a:lnTo>
                <a:lnTo>
                  <a:pt x="0" y="459"/>
                </a:lnTo>
                <a:lnTo>
                  <a:pt x="4" y="419"/>
                </a:lnTo>
                <a:lnTo>
                  <a:pt x="13" y="380"/>
                </a:lnTo>
                <a:lnTo>
                  <a:pt x="27" y="344"/>
                </a:lnTo>
                <a:lnTo>
                  <a:pt x="47" y="312"/>
                </a:lnTo>
                <a:lnTo>
                  <a:pt x="71" y="283"/>
                </a:lnTo>
                <a:lnTo>
                  <a:pt x="99" y="258"/>
                </a:lnTo>
                <a:lnTo>
                  <a:pt x="131" y="238"/>
                </a:lnTo>
                <a:lnTo>
                  <a:pt x="166" y="222"/>
                </a:lnTo>
                <a:lnTo>
                  <a:pt x="202" y="213"/>
                </a:lnTo>
                <a:lnTo>
                  <a:pt x="242" y="209"/>
                </a:lnTo>
                <a:lnTo>
                  <a:pt x="1539" y="209"/>
                </a:lnTo>
                <a:lnTo>
                  <a:pt x="1559" y="170"/>
                </a:lnTo>
                <a:lnTo>
                  <a:pt x="1585" y="134"/>
                </a:lnTo>
                <a:lnTo>
                  <a:pt x="1615" y="100"/>
                </a:lnTo>
                <a:lnTo>
                  <a:pt x="1648" y="71"/>
                </a:lnTo>
                <a:lnTo>
                  <a:pt x="1686" y="47"/>
                </a:lnTo>
                <a:lnTo>
                  <a:pt x="1726" y="27"/>
                </a:lnTo>
                <a:lnTo>
                  <a:pt x="1769" y="12"/>
                </a:lnTo>
                <a:lnTo>
                  <a:pt x="1814" y="3"/>
                </a:lnTo>
                <a:lnTo>
                  <a:pt x="18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370" name="Shape 8370"/>
          <p:cNvGrpSpPr/>
          <p:nvPr/>
        </p:nvGrpSpPr>
        <p:grpSpPr>
          <a:xfrm>
            <a:off x="4544845" y="2935728"/>
            <a:ext cx="291906" cy="158665"/>
            <a:chOff x="1992" y="3167"/>
            <a:chExt cx="953" cy="518"/>
          </a:xfrm>
        </p:grpSpPr>
        <p:sp>
          <p:nvSpPr>
            <p:cNvPr id="8371" name="Shape 8371"/>
            <p:cNvSpPr/>
            <p:nvPr/>
          </p:nvSpPr>
          <p:spPr>
            <a:xfrm>
              <a:off x="1992" y="3167"/>
              <a:ext cx="953" cy="518"/>
            </a:xfrm>
            <a:custGeom>
              <a:avLst/>
              <a:gdLst/>
              <a:ahLst/>
              <a:cxnLst/>
              <a:rect l="0" t="0" r="0" b="0"/>
              <a:pathLst>
                <a:path w="3812" h="2073" extrusionOk="0">
                  <a:moveTo>
                    <a:pt x="3506" y="548"/>
                  </a:moveTo>
                  <a:lnTo>
                    <a:pt x="3504" y="548"/>
                  </a:lnTo>
                  <a:lnTo>
                    <a:pt x="3501" y="548"/>
                  </a:lnTo>
                  <a:lnTo>
                    <a:pt x="3365" y="548"/>
                  </a:lnTo>
                  <a:lnTo>
                    <a:pt x="3365" y="1404"/>
                  </a:lnTo>
                  <a:lnTo>
                    <a:pt x="3361" y="1440"/>
                  </a:lnTo>
                  <a:lnTo>
                    <a:pt x="3353" y="1473"/>
                  </a:lnTo>
                  <a:lnTo>
                    <a:pt x="3341" y="1504"/>
                  </a:lnTo>
                  <a:lnTo>
                    <a:pt x="3323" y="1533"/>
                  </a:lnTo>
                  <a:lnTo>
                    <a:pt x="3303" y="1559"/>
                  </a:lnTo>
                  <a:lnTo>
                    <a:pt x="3278" y="1582"/>
                  </a:lnTo>
                  <a:lnTo>
                    <a:pt x="3251" y="1599"/>
                  </a:lnTo>
                  <a:lnTo>
                    <a:pt x="3219" y="1613"/>
                  </a:lnTo>
                  <a:lnTo>
                    <a:pt x="3187" y="1622"/>
                  </a:lnTo>
                  <a:lnTo>
                    <a:pt x="3152" y="1625"/>
                  </a:lnTo>
                  <a:lnTo>
                    <a:pt x="546" y="1625"/>
                  </a:lnTo>
                  <a:lnTo>
                    <a:pt x="546" y="1747"/>
                  </a:lnTo>
                  <a:lnTo>
                    <a:pt x="550" y="1752"/>
                  </a:lnTo>
                  <a:lnTo>
                    <a:pt x="557" y="1755"/>
                  </a:lnTo>
                  <a:lnTo>
                    <a:pt x="565" y="1758"/>
                  </a:lnTo>
                  <a:lnTo>
                    <a:pt x="572" y="1758"/>
                  </a:lnTo>
                  <a:lnTo>
                    <a:pt x="3501" y="1758"/>
                  </a:lnTo>
                  <a:lnTo>
                    <a:pt x="3505" y="1758"/>
                  </a:lnTo>
                  <a:lnTo>
                    <a:pt x="3507" y="1756"/>
                  </a:lnTo>
                  <a:lnTo>
                    <a:pt x="3509" y="1755"/>
                  </a:lnTo>
                  <a:lnTo>
                    <a:pt x="3512" y="1753"/>
                  </a:lnTo>
                  <a:lnTo>
                    <a:pt x="3513" y="1751"/>
                  </a:lnTo>
                  <a:lnTo>
                    <a:pt x="3514" y="1747"/>
                  </a:lnTo>
                  <a:lnTo>
                    <a:pt x="3514" y="552"/>
                  </a:lnTo>
                  <a:lnTo>
                    <a:pt x="3513" y="550"/>
                  </a:lnTo>
                  <a:lnTo>
                    <a:pt x="3513" y="549"/>
                  </a:lnTo>
                  <a:lnTo>
                    <a:pt x="3511" y="548"/>
                  </a:lnTo>
                  <a:lnTo>
                    <a:pt x="3509" y="548"/>
                  </a:lnTo>
                  <a:lnTo>
                    <a:pt x="3506" y="548"/>
                  </a:lnTo>
                  <a:close/>
                  <a:moveTo>
                    <a:pt x="1695" y="141"/>
                  </a:moveTo>
                  <a:lnTo>
                    <a:pt x="1628" y="144"/>
                  </a:lnTo>
                  <a:lnTo>
                    <a:pt x="1561" y="155"/>
                  </a:lnTo>
                  <a:lnTo>
                    <a:pt x="1497" y="171"/>
                  </a:lnTo>
                  <a:lnTo>
                    <a:pt x="1436" y="194"/>
                  </a:lnTo>
                  <a:lnTo>
                    <a:pt x="1378" y="222"/>
                  </a:lnTo>
                  <a:lnTo>
                    <a:pt x="1323" y="255"/>
                  </a:lnTo>
                  <a:lnTo>
                    <a:pt x="1272" y="293"/>
                  </a:lnTo>
                  <a:lnTo>
                    <a:pt x="1224" y="336"/>
                  </a:lnTo>
                  <a:lnTo>
                    <a:pt x="1182" y="384"/>
                  </a:lnTo>
                  <a:lnTo>
                    <a:pt x="1144" y="434"/>
                  </a:lnTo>
                  <a:lnTo>
                    <a:pt x="1110" y="490"/>
                  </a:lnTo>
                  <a:lnTo>
                    <a:pt x="1082" y="548"/>
                  </a:lnTo>
                  <a:lnTo>
                    <a:pt x="1059" y="609"/>
                  </a:lnTo>
                  <a:lnTo>
                    <a:pt x="1043" y="672"/>
                  </a:lnTo>
                  <a:lnTo>
                    <a:pt x="1033" y="738"/>
                  </a:lnTo>
                  <a:lnTo>
                    <a:pt x="1029" y="806"/>
                  </a:lnTo>
                  <a:lnTo>
                    <a:pt x="1033" y="875"/>
                  </a:lnTo>
                  <a:lnTo>
                    <a:pt x="1043" y="942"/>
                  </a:lnTo>
                  <a:lnTo>
                    <a:pt x="1059" y="1005"/>
                  </a:lnTo>
                  <a:lnTo>
                    <a:pt x="1082" y="1066"/>
                  </a:lnTo>
                  <a:lnTo>
                    <a:pt x="1110" y="1124"/>
                  </a:lnTo>
                  <a:lnTo>
                    <a:pt x="1144" y="1180"/>
                  </a:lnTo>
                  <a:lnTo>
                    <a:pt x="1182" y="1231"/>
                  </a:lnTo>
                  <a:lnTo>
                    <a:pt x="1224" y="1278"/>
                  </a:lnTo>
                  <a:lnTo>
                    <a:pt x="1272" y="1321"/>
                  </a:lnTo>
                  <a:lnTo>
                    <a:pt x="1323" y="1359"/>
                  </a:lnTo>
                  <a:lnTo>
                    <a:pt x="1378" y="1392"/>
                  </a:lnTo>
                  <a:lnTo>
                    <a:pt x="1436" y="1420"/>
                  </a:lnTo>
                  <a:lnTo>
                    <a:pt x="1497" y="1443"/>
                  </a:lnTo>
                  <a:lnTo>
                    <a:pt x="1561" y="1459"/>
                  </a:lnTo>
                  <a:lnTo>
                    <a:pt x="1628" y="1470"/>
                  </a:lnTo>
                  <a:lnTo>
                    <a:pt x="1695" y="1473"/>
                  </a:lnTo>
                  <a:lnTo>
                    <a:pt x="1763" y="1470"/>
                  </a:lnTo>
                  <a:lnTo>
                    <a:pt x="1830" y="1459"/>
                  </a:lnTo>
                  <a:lnTo>
                    <a:pt x="1893" y="1443"/>
                  </a:lnTo>
                  <a:lnTo>
                    <a:pt x="1955" y="1420"/>
                  </a:lnTo>
                  <a:lnTo>
                    <a:pt x="2012" y="1392"/>
                  </a:lnTo>
                  <a:lnTo>
                    <a:pt x="2068" y="1359"/>
                  </a:lnTo>
                  <a:lnTo>
                    <a:pt x="2119" y="1321"/>
                  </a:lnTo>
                  <a:lnTo>
                    <a:pt x="2166" y="1278"/>
                  </a:lnTo>
                  <a:lnTo>
                    <a:pt x="2209" y="1231"/>
                  </a:lnTo>
                  <a:lnTo>
                    <a:pt x="2247" y="1180"/>
                  </a:lnTo>
                  <a:lnTo>
                    <a:pt x="2280" y="1124"/>
                  </a:lnTo>
                  <a:lnTo>
                    <a:pt x="2308" y="1066"/>
                  </a:lnTo>
                  <a:lnTo>
                    <a:pt x="2331" y="1005"/>
                  </a:lnTo>
                  <a:lnTo>
                    <a:pt x="2347" y="942"/>
                  </a:lnTo>
                  <a:lnTo>
                    <a:pt x="2358" y="875"/>
                  </a:lnTo>
                  <a:lnTo>
                    <a:pt x="2361" y="806"/>
                  </a:lnTo>
                  <a:lnTo>
                    <a:pt x="2358" y="738"/>
                  </a:lnTo>
                  <a:lnTo>
                    <a:pt x="2347" y="672"/>
                  </a:lnTo>
                  <a:lnTo>
                    <a:pt x="2331" y="609"/>
                  </a:lnTo>
                  <a:lnTo>
                    <a:pt x="2308" y="548"/>
                  </a:lnTo>
                  <a:lnTo>
                    <a:pt x="2280" y="490"/>
                  </a:lnTo>
                  <a:lnTo>
                    <a:pt x="2247" y="434"/>
                  </a:lnTo>
                  <a:lnTo>
                    <a:pt x="2209" y="384"/>
                  </a:lnTo>
                  <a:lnTo>
                    <a:pt x="2166" y="336"/>
                  </a:lnTo>
                  <a:lnTo>
                    <a:pt x="2119" y="293"/>
                  </a:lnTo>
                  <a:lnTo>
                    <a:pt x="2068" y="255"/>
                  </a:lnTo>
                  <a:lnTo>
                    <a:pt x="2012" y="222"/>
                  </a:lnTo>
                  <a:lnTo>
                    <a:pt x="1955" y="194"/>
                  </a:lnTo>
                  <a:lnTo>
                    <a:pt x="1893" y="171"/>
                  </a:lnTo>
                  <a:lnTo>
                    <a:pt x="1830" y="155"/>
                  </a:lnTo>
                  <a:lnTo>
                    <a:pt x="1763" y="144"/>
                  </a:lnTo>
                  <a:lnTo>
                    <a:pt x="1695" y="141"/>
                  </a:lnTo>
                  <a:close/>
                  <a:moveTo>
                    <a:pt x="223" y="0"/>
                  </a:moveTo>
                  <a:lnTo>
                    <a:pt x="3152" y="0"/>
                  </a:lnTo>
                  <a:lnTo>
                    <a:pt x="3191" y="3"/>
                  </a:lnTo>
                  <a:lnTo>
                    <a:pt x="3226" y="13"/>
                  </a:lnTo>
                  <a:lnTo>
                    <a:pt x="3260" y="28"/>
                  </a:lnTo>
                  <a:lnTo>
                    <a:pt x="3289" y="48"/>
                  </a:lnTo>
                  <a:lnTo>
                    <a:pt x="3315" y="74"/>
                  </a:lnTo>
                  <a:lnTo>
                    <a:pt x="3336" y="103"/>
                  </a:lnTo>
                  <a:lnTo>
                    <a:pt x="3351" y="135"/>
                  </a:lnTo>
                  <a:lnTo>
                    <a:pt x="3361" y="171"/>
                  </a:lnTo>
                  <a:lnTo>
                    <a:pt x="3365" y="209"/>
                  </a:lnTo>
                  <a:lnTo>
                    <a:pt x="3365" y="232"/>
                  </a:lnTo>
                  <a:lnTo>
                    <a:pt x="3501" y="232"/>
                  </a:lnTo>
                  <a:lnTo>
                    <a:pt x="3547" y="236"/>
                  </a:lnTo>
                  <a:lnTo>
                    <a:pt x="3593" y="246"/>
                  </a:lnTo>
                  <a:lnTo>
                    <a:pt x="3634" y="262"/>
                  </a:lnTo>
                  <a:lnTo>
                    <a:pt x="3672" y="284"/>
                  </a:lnTo>
                  <a:lnTo>
                    <a:pt x="3707" y="311"/>
                  </a:lnTo>
                  <a:lnTo>
                    <a:pt x="3737" y="343"/>
                  </a:lnTo>
                  <a:lnTo>
                    <a:pt x="3762" y="379"/>
                  </a:lnTo>
                  <a:lnTo>
                    <a:pt x="3783" y="418"/>
                  </a:lnTo>
                  <a:lnTo>
                    <a:pt x="3799" y="461"/>
                  </a:lnTo>
                  <a:lnTo>
                    <a:pt x="3809" y="505"/>
                  </a:lnTo>
                  <a:lnTo>
                    <a:pt x="3812" y="552"/>
                  </a:lnTo>
                  <a:lnTo>
                    <a:pt x="3812" y="1747"/>
                  </a:lnTo>
                  <a:lnTo>
                    <a:pt x="3810" y="1791"/>
                  </a:lnTo>
                  <a:lnTo>
                    <a:pt x="3802" y="1833"/>
                  </a:lnTo>
                  <a:lnTo>
                    <a:pt x="3788" y="1872"/>
                  </a:lnTo>
                  <a:lnTo>
                    <a:pt x="3770" y="1910"/>
                  </a:lnTo>
                  <a:lnTo>
                    <a:pt x="3748" y="1945"/>
                  </a:lnTo>
                  <a:lnTo>
                    <a:pt x="3722" y="1976"/>
                  </a:lnTo>
                  <a:lnTo>
                    <a:pt x="3693" y="2004"/>
                  </a:lnTo>
                  <a:lnTo>
                    <a:pt x="3660" y="2027"/>
                  </a:lnTo>
                  <a:lnTo>
                    <a:pt x="3624" y="2046"/>
                  </a:lnTo>
                  <a:lnTo>
                    <a:pt x="3584" y="2060"/>
                  </a:lnTo>
                  <a:lnTo>
                    <a:pt x="3544" y="2070"/>
                  </a:lnTo>
                  <a:lnTo>
                    <a:pt x="3501" y="2073"/>
                  </a:lnTo>
                  <a:lnTo>
                    <a:pt x="572" y="2073"/>
                  </a:lnTo>
                  <a:lnTo>
                    <a:pt x="524" y="2070"/>
                  </a:lnTo>
                  <a:lnTo>
                    <a:pt x="479" y="2059"/>
                  </a:lnTo>
                  <a:lnTo>
                    <a:pt x="437" y="2042"/>
                  </a:lnTo>
                  <a:lnTo>
                    <a:pt x="397" y="2019"/>
                  </a:lnTo>
                  <a:lnTo>
                    <a:pt x="360" y="1991"/>
                  </a:lnTo>
                  <a:lnTo>
                    <a:pt x="329" y="1959"/>
                  </a:lnTo>
                  <a:lnTo>
                    <a:pt x="301" y="1923"/>
                  </a:lnTo>
                  <a:lnTo>
                    <a:pt x="280" y="1882"/>
                  </a:lnTo>
                  <a:lnTo>
                    <a:pt x="262" y="1840"/>
                  </a:lnTo>
                  <a:lnTo>
                    <a:pt x="252" y="1794"/>
                  </a:lnTo>
                  <a:lnTo>
                    <a:pt x="248" y="1747"/>
                  </a:lnTo>
                  <a:lnTo>
                    <a:pt x="248" y="1625"/>
                  </a:lnTo>
                  <a:lnTo>
                    <a:pt x="223" y="1625"/>
                  </a:lnTo>
                  <a:lnTo>
                    <a:pt x="184" y="1621"/>
                  </a:lnTo>
                  <a:lnTo>
                    <a:pt x="147" y="1611"/>
                  </a:lnTo>
                  <a:lnTo>
                    <a:pt x="112" y="1595"/>
                  </a:lnTo>
                  <a:lnTo>
                    <a:pt x="81" y="1571"/>
                  </a:lnTo>
                  <a:lnTo>
                    <a:pt x="54" y="1545"/>
                  </a:lnTo>
                  <a:lnTo>
                    <a:pt x="31" y="1514"/>
                  </a:lnTo>
                  <a:lnTo>
                    <a:pt x="15" y="1480"/>
                  </a:lnTo>
                  <a:lnTo>
                    <a:pt x="3" y="1443"/>
                  </a:lnTo>
                  <a:lnTo>
                    <a:pt x="0" y="1404"/>
                  </a:lnTo>
                  <a:lnTo>
                    <a:pt x="0" y="209"/>
                  </a:lnTo>
                  <a:lnTo>
                    <a:pt x="3" y="174"/>
                  </a:lnTo>
                  <a:lnTo>
                    <a:pt x="12" y="142"/>
                  </a:lnTo>
                  <a:lnTo>
                    <a:pt x="25" y="112"/>
                  </a:lnTo>
                  <a:lnTo>
                    <a:pt x="44" y="84"/>
                  </a:lnTo>
                  <a:lnTo>
                    <a:pt x="67" y="60"/>
                  </a:lnTo>
                  <a:lnTo>
                    <a:pt x="94" y="40"/>
                  </a:lnTo>
                  <a:lnTo>
                    <a:pt x="122" y="23"/>
                  </a:lnTo>
                  <a:lnTo>
                    <a:pt x="155" y="10"/>
                  </a:lnTo>
                  <a:lnTo>
                    <a:pt x="188" y="3"/>
                  </a:lnTo>
                  <a:lnTo>
                    <a:pt x="2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72" name="Shape 8372"/>
            <p:cNvSpPr/>
            <p:nvPr/>
          </p:nvSpPr>
          <p:spPr>
            <a:xfrm>
              <a:off x="2347" y="3250"/>
              <a:ext cx="134" cy="244"/>
            </a:xfrm>
            <a:custGeom>
              <a:avLst/>
              <a:gdLst/>
              <a:ahLst/>
              <a:cxnLst/>
              <a:rect l="0" t="0" r="0" b="0"/>
              <a:pathLst>
                <a:path w="534" h="978" extrusionOk="0">
                  <a:moveTo>
                    <a:pt x="219" y="0"/>
                  </a:moveTo>
                  <a:lnTo>
                    <a:pt x="336" y="0"/>
                  </a:lnTo>
                  <a:lnTo>
                    <a:pt x="336" y="104"/>
                  </a:lnTo>
                  <a:lnTo>
                    <a:pt x="366" y="112"/>
                  </a:lnTo>
                  <a:lnTo>
                    <a:pt x="397" y="123"/>
                  </a:lnTo>
                  <a:lnTo>
                    <a:pt x="426" y="139"/>
                  </a:lnTo>
                  <a:lnTo>
                    <a:pt x="453" y="158"/>
                  </a:lnTo>
                  <a:lnTo>
                    <a:pt x="476" y="180"/>
                  </a:lnTo>
                  <a:lnTo>
                    <a:pt x="497" y="208"/>
                  </a:lnTo>
                  <a:lnTo>
                    <a:pt x="513" y="238"/>
                  </a:lnTo>
                  <a:lnTo>
                    <a:pt x="524" y="271"/>
                  </a:lnTo>
                  <a:lnTo>
                    <a:pt x="531" y="307"/>
                  </a:lnTo>
                  <a:lnTo>
                    <a:pt x="534" y="345"/>
                  </a:lnTo>
                  <a:lnTo>
                    <a:pt x="534" y="348"/>
                  </a:lnTo>
                  <a:lnTo>
                    <a:pt x="527" y="365"/>
                  </a:lnTo>
                  <a:lnTo>
                    <a:pt x="336" y="365"/>
                  </a:lnTo>
                  <a:lnTo>
                    <a:pt x="336" y="347"/>
                  </a:lnTo>
                  <a:lnTo>
                    <a:pt x="335" y="324"/>
                  </a:lnTo>
                  <a:lnTo>
                    <a:pt x="331" y="306"/>
                  </a:lnTo>
                  <a:lnTo>
                    <a:pt x="326" y="290"/>
                  </a:lnTo>
                  <a:lnTo>
                    <a:pt x="319" y="277"/>
                  </a:lnTo>
                  <a:lnTo>
                    <a:pt x="307" y="265"/>
                  </a:lnTo>
                  <a:lnTo>
                    <a:pt x="292" y="260"/>
                  </a:lnTo>
                  <a:lnTo>
                    <a:pt x="276" y="257"/>
                  </a:lnTo>
                  <a:lnTo>
                    <a:pt x="260" y="258"/>
                  </a:lnTo>
                  <a:lnTo>
                    <a:pt x="246" y="264"/>
                  </a:lnTo>
                  <a:lnTo>
                    <a:pt x="237" y="272"/>
                  </a:lnTo>
                  <a:lnTo>
                    <a:pt x="230" y="285"/>
                  </a:lnTo>
                  <a:lnTo>
                    <a:pt x="225" y="300"/>
                  </a:lnTo>
                  <a:lnTo>
                    <a:pt x="224" y="317"/>
                  </a:lnTo>
                  <a:lnTo>
                    <a:pt x="225" y="335"/>
                  </a:lnTo>
                  <a:lnTo>
                    <a:pt x="230" y="350"/>
                  </a:lnTo>
                  <a:lnTo>
                    <a:pt x="238" y="362"/>
                  </a:lnTo>
                  <a:lnTo>
                    <a:pt x="251" y="375"/>
                  </a:lnTo>
                  <a:lnTo>
                    <a:pt x="271" y="388"/>
                  </a:lnTo>
                  <a:lnTo>
                    <a:pt x="299" y="400"/>
                  </a:lnTo>
                  <a:lnTo>
                    <a:pt x="353" y="426"/>
                  </a:lnTo>
                  <a:lnTo>
                    <a:pt x="400" y="451"/>
                  </a:lnTo>
                  <a:lnTo>
                    <a:pt x="439" y="477"/>
                  </a:lnTo>
                  <a:lnTo>
                    <a:pt x="471" y="501"/>
                  </a:lnTo>
                  <a:lnTo>
                    <a:pt x="492" y="525"/>
                  </a:lnTo>
                  <a:lnTo>
                    <a:pt x="508" y="552"/>
                  </a:lnTo>
                  <a:lnTo>
                    <a:pt x="520" y="582"/>
                  </a:lnTo>
                  <a:lnTo>
                    <a:pt x="527" y="615"/>
                  </a:lnTo>
                  <a:lnTo>
                    <a:pt x="529" y="654"/>
                  </a:lnTo>
                  <a:lnTo>
                    <a:pt x="527" y="689"/>
                  </a:lnTo>
                  <a:lnTo>
                    <a:pt x="518" y="722"/>
                  </a:lnTo>
                  <a:lnTo>
                    <a:pt x="506" y="752"/>
                  </a:lnTo>
                  <a:lnTo>
                    <a:pt x="488" y="780"/>
                  </a:lnTo>
                  <a:lnTo>
                    <a:pt x="467" y="804"/>
                  </a:lnTo>
                  <a:lnTo>
                    <a:pt x="443" y="823"/>
                  </a:lnTo>
                  <a:lnTo>
                    <a:pt x="418" y="840"/>
                  </a:lnTo>
                  <a:lnTo>
                    <a:pt x="389" y="852"/>
                  </a:lnTo>
                  <a:lnTo>
                    <a:pt x="357" y="862"/>
                  </a:lnTo>
                  <a:lnTo>
                    <a:pt x="320" y="869"/>
                  </a:lnTo>
                  <a:lnTo>
                    <a:pt x="320" y="978"/>
                  </a:lnTo>
                  <a:lnTo>
                    <a:pt x="219" y="978"/>
                  </a:lnTo>
                  <a:lnTo>
                    <a:pt x="219" y="869"/>
                  </a:lnTo>
                  <a:lnTo>
                    <a:pt x="182" y="862"/>
                  </a:lnTo>
                  <a:lnTo>
                    <a:pt x="149" y="851"/>
                  </a:lnTo>
                  <a:lnTo>
                    <a:pt x="119" y="837"/>
                  </a:lnTo>
                  <a:lnTo>
                    <a:pt x="91" y="819"/>
                  </a:lnTo>
                  <a:lnTo>
                    <a:pt x="66" y="798"/>
                  </a:lnTo>
                  <a:lnTo>
                    <a:pt x="45" y="776"/>
                  </a:lnTo>
                  <a:lnTo>
                    <a:pt x="28" y="751"/>
                  </a:lnTo>
                  <a:lnTo>
                    <a:pt x="15" y="722"/>
                  </a:lnTo>
                  <a:lnTo>
                    <a:pt x="6" y="689"/>
                  </a:lnTo>
                  <a:lnTo>
                    <a:pt x="1" y="655"/>
                  </a:lnTo>
                  <a:lnTo>
                    <a:pt x="0" y="617"/>
                  </a:lnTo>
                  <a:lnTo>
                    <a:pt x="0" y="613"/>
                  </a:lnTo>
                  <a:lnTo>
                    <a:pt x="7" y="597"/>
                  </a:lnTo>
                  <a:lnTo>
                    <a:pt x="187" y="597"/>
                  </a:lnTo>
                  <a:lnTo>
                    <a:pt x="187" y="614"/>
                  </a:lnTo>
                  <a:lnTo>
                    <a:pt x="189" y="640"/>
                  </a:lnTo>
                  <a:lnTo>
                    <a:pt x="195" y="661"/>
                  </a:lnTo>
                  <a:lnTo>
                    <a:pt x="203" y="678"/>
                  </a:lnTo>
                  <a:lnTo>
                    <a:pt x="214" y="691"/>
                  </a:lnTo>
                  <a:lnTo>
                    <a:pt x="226" y="701"/>
                  </a:lnTo>
                  <a:lnTo>
                    <a:pt x="241" y="708"/>
                  </a:lnTo>
                  <a:lnTo>
                    <a:pt x="259" y="711"/>
                  </a:lnTo>
                  <a:lnTo>
                    <a:pt x="276" y="713"/>
                  </a:lnTo>
                  <a:lnTo>
                    <a:pt x="293" y="711"/>
                  </a:lnTo>
                  <a:lnTo>
                    <a:pt x="307" y="707"/>
                  </a:lnTo>
                  <a:lnTo>
                    <a:pt x="318" y="697"/>
                  </a:lnTo>
                  <a:lnTo>
                    <a:pt x="326" y="686"/>
                  </a:lnTo>
                  <a:lnTo>
                    <a:pt x="330" y="671"/>
                  </a:lnTo>
                  <a:lnTo>
                    <a:pt x="331" y="655"/>
                  </a:lnTo>
                  <a:lnTo>
                    <a:pt x="330" y="634"/>
                  </a:lnTo>
                  <a:lnTo>
                    <a:pt x="326" y="618"/>
                  </a:lnTo>
                  <a:lnTo>
                    <a:pt x="318" y="605"/>
                  </a:lnTo>
                  <a:lnTo>
                    <a:pt x="302" y="592"/>
                  </a:lnTo>
                  <a:lnTo>
                    <a:pt x="283" y="580"/>
                  </a:lnTo>
                  <a:lnTo>
                    <a:pt x="256" y="567"/>
                  </a:lnTo>
                  <a:lnTo>
                    <a:pt x="200" y="543"/>
                  </a:lnTo>
                  <a:lnTo>
                    <a:pt x="152" y="518"/>
                  </a:lnTo>
                  <a:lnTo>
                    <a:pt x="112" y="494"/>
                  </a:lnTo>
                  <a:lnTo>
                    <a:pt x="81" y="469"/>
                  </a:lnTo>
                  <a:lnTo>
                    <a:pt x="60" y="447"/>
                  </a:lnTo>
                  <a:lnTo>
                    <a:pt x="43" y="419"/>
                  </a:lnTo>
                  <a:lnTo>
                    <a:pt x="31" y="389"/>
                  </a:lnTo>
                  <a:lnTo>
                    <a:pt x="23" y="354"/>
                  </a:lnTo>
                  <a:lnTo>
                    <a:pt x="21" y="316"/>
                  </a:lnTo>
                  <a:lnTo>
                    <a:pt x="23" y="281"/>
                  </a:lnTo>
                  <a:lnTo>
                    <a:pt x="30" y="249"/>
                  </a:lnTo>
                  <a:lnTo>
                    <a:pt x="41" y="219"/>
                  </a:lnTo>
                  <a:lnTo>
                    <a:pt x="58" y="191"/>
                  </a:lnTo>
                  <a:lnTo>
                    <a:pt x="80" y="167"/>
                  </a:lnTo>
                  <a:lnTo>
                    <a:pt x="104" y="146"/>
                  </a:lnTo>
                  <a:lnTo>
                    <a:pt x="130" y="130"/>
                  </a:lnTo>
                  <a:lnTo>
                    <a:pt x="159" y="117"/>
                  </a:lnTo>
                  <a:lnTo>
                    <a:pt x="189" y="107"/>
                  </a:lnTo>
                  <a:lnTo>
                    <a:pt x="219" y="101"/>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373" name="Shape 8373"/>
          <p:cNvSpPr/>
          <p:nvPr/>
        </p:nvSpPr>
        <p:spPr>
          <a:xfrm>
            <a:off x="5730122" y="2909744"/>
            <a:ext cx="137209" cy="210634"/>
          </a:xfrm>
          <a:custGeom>
            <a:avLst/>
            <a:gdLst/>
            <a:ahLst/>
            <a:cxnLst/>
            <a:rect l="0" t="0" r="0" b="0"/>
            <a:pathLst>
              <a:path w="2433" h="3735" extrusionOk="0">
                <a:moveTo>
                  <a:pt x="1722" y="3081"/>
                </a:moveTo>
                <a:lnTo>
                  <a:pt x="1695" y="3084"/>
                </a:lnTo>
                <a:lnTo>
                  <a:pt x="1669" y="3093"/>
                </a:lnTo>
                <a:lnTo>
                  <a:pt x="1648" y="3107"/>
                </a:lnTo>
                <a:lnTo>
                  <a:pt x="1629" y="3125"/>
                </a:lnTo>
                <a:lnTo>
                  <a:pt x="1615" y="3148"/>
                </a:lnTo>
                <a:lnTo>
                  <a:pt x="1606" y="3172"/>
                </a:lnTo>
                <a:lnTo>
                  <a:pt x="1603" y="3201"/>
                </a:lnTo>
                <a:lnTo>
                  <a:pt x="1603" y="3407"/>
                </a:lnTo>
                <a:lnTo>
                  <a:pt x="1606" y="3434"/>
                </a:lnTo>
                <a:lnTo>
                  <a:pt x="1615" y="3460"/>
                </a:lnTo>
                <a:lnTo>
                  <a:pt x="1629" y="3481"/>
                </a:lnTo>
                <a:lnTo>
                  <a:pt x="1648" y="3501"/>
                </a:lnTo>
                <a:lnTo>
                  <a:pt x="1669" y="3514"/>
                </a:lnTo>
                <a:lnTo>
                  <a:pt x="1695" y="3523"/>
                </a:lnTo>
                <a:lnTo>
                  <a:pt x="1722" y="3527"/>
                </a:lnTo>
                <a:lnTo>
                  <a:pt x="1915" y="3527"/>
                </a:lnTo>
                <a:lnTo>
                  <a:pt x="1943" y="3523"/>
                </a:lnTo>
                <a:lnTo>
                  <a:pt x="1968" y="3514"/>
                </a:lnTo>
                <a:lnTo>
                  <a:pt x="1990" y="3501"/>
                </a:lnTo>
                <a:lnTo>
                  <a:pt x="2008" y="3481"/>
                </a:lnTo>
                <a:lnTo>
                  <a:pt x="2023" y="3460"/>
                </a:lnTo>
                <a:lnTo>
                  <a:pt x="2032" y="3434"/>
                </a:lnTo>
                <a:lnTo>
                  <a:pt x="2034" y="3407"/>
                </a:lnTo>
                <a:lnTo>
                  <a:pt x="2034" y="3201"/>
                </a:lnTo>
                <a:lnTo>
                  <a:pt x="2032" y="3172"/>
                </a:lnTo>
                <a:lnTo>
                  <a:pt x="2023" y="3148"/>
                </a:lnTo>
                <a:lnTo>
                  <a:pt x="2008" y="3125"/>
                </a:lnTo>
                <a:lnTo>
                  <a:pt x="1990" y="3107"/>
                </a:lnTo>
                <a:lnTo>
                  <a:pt x="1968" y="3093"/>
                </a:lnTo>
                <a:lnTo>
                  <a:pt x="1943" y="3084"/>
                </a:lnTo>
                <a:lnTo>
                  <a:pt x="1915" y="3081"/>
                </a:lnTo>
                <a:lnTo>
                  <a:pt x="1722" y="3081"/>
                </a:lnTo>
                <a:close/>
                <a:moveTo>
                  <a:pt x="1120" y="3081"/>
                </a:moveTo>
                <a:lnTo>
                  <a:pt x="1093" y="3084"/>
                </a:lnTo>
                <a:lnTo>
                  <a:pt x="1068" y="3093"/>
                </a:lnTo>
                <a:lnTo>
                  <a:pt x="1045" y="3107"/>
                </a:lnTo>
                <a:lnTo>
                  <a:pt x="1027" y="3125"/>
                </a:lnTo>
                <a:lnTo>
                  <a:pt x="1013" y="3148"/>
                </a:lnTo>
                <a:lnTo>
                  <a:pt x="1004" y="3172"/>
                </a:lnTo>
                <a:lnTo>
                  <a:pt x="1000" y="3201"/>
                </a:lnTo>
                <a:lnTo>
                  <a:pt x="1000" y="3407"/>
                </a:lnTo>
                <a:lnTo>
                  <a:pt x="1004" y="3434"/>
                </a:lnTo>
                <a:lnTo>
                  <a:pt x="1013" y="3460"/>
                </a:lnTo>
                <a:lnTo>
                  <a:pt x="1027" y="3481"/>
                </a:lnTo>
                <a:lnTo>
                  <a:pt x="1045" y="3501"/>
                </a:lnTo>
                <a:lnTo>
                  <a:pt x="1068" y="3514"/>
                </a:lnTo>
                <a:lnTo>
                  <a:pt x="1093" y="3523"/>
                </a:lnTo>
                <a:lnTo>
                  <a:pt x="1120" y="3527"/>
                </a:lnTo>
                <a:lnTo>
                  <a:pt x="1313" y="3527"/>
                </a:lnTo>
                <a:lnTo>
                  <a:pt x="1340" y="3523"/>
                </a:lnTo>
                <a:lnTo>
                  <a:pt x="1366" y="3514"/>
                </a:lnTo>
                <a:lnTo>
                  <a:pt x="1388" y="3501"/>
                </a:lnTo>
                <a:lnTo>
                  <a:pt x="1407" y="3481"/>
                </a:lnTo>
                <a:lnTo>
                  <a:pt x="1421" y="3460"/>
                </a:lnTo>
                <a:lnTo>
                  <a:pt x="1430" y="3434"/>
                </a:lnTo>
                <a:lnTo>
                  <a:pt x="1433" y="3407"/>
                </a:lnTo>
                <a:lnTo>
                  <a:pt x="1433" y="3201"/>
                </a:lnTo>
                <a:lnTo>
                  <a:pt x="1430" y="3172"/>
                </a:lnTo>
                <a:lnTo>
                  <a:pt x="1421" y="3148"/>
                </a:lnTo>
                <a:lnTo>
                  <a:pt x="1407" y="3125"/>
                </a:lnTo>
                <a:lnTo>
                  <a:pt x="1388" y="3107"/>
                </a:lnTo>
                <a:lnTo>
                  <a:pt x="1366" y="3093"/>
                </a:lnTo>
                <a:lnTo>
                  <a:pt x="1340" y="3084"/>
                </a:lnTo>
                <a:lnTo>
                  <a:pt x="1313" y="3081"/>
                </a:lnTo>
                <a:lnTo>
                  <a:pt x="1120" y="3081"/>
                </a:lnTo>
                <a:close/>
                <a:moveTo>
                  <a:pt x="519" y="3081"/>
                </a:moveTo>
                <a:lnTo>
                  <a:pt x="491" y="3084"/>
                </a:lnTo>
                <a:lnTo>
                  <a:pt x="466" y="3093"/>
                </a:lnTo>
                <a:lnTo>
                  <a:pt x="443" y="3107"/>
                </a:lnTo>
                <a:lnTo>
                  <a:pt x="425" y="3125"/>
                </a:lnTo>
                <a:lnTo>
                  <a:pt x="411" y="3148"/>
                </a:lnTo>
                <a:lnTo>
                  <a:pt x="402" y="3172"/>
                </a:lnTo>
                <a:lnTo>
                  <a:pt x="399" y="3201"/>
                </a:lnTo>
                <a:lnTo>
                  <a:pt x="399" y="3407"/>
                </a:lnTo>
                <a:lnTo>
                  <a:pt x="402" y="3434"/>
                </a:lnTo>
                <a:lnTo>
                  <a:pt x="411" y="3460"/>
                </a:lnTo>
                <a:lnTo>
                  <a:pt x="425" y="3481"/>
                </a:lnTo>
                <a:lnTo>
                  <a:pt x="443" y="3501"/>
                </a:lnTo>
                <a:lnTo>
                  <a:pt x="466" y="3514"/>
                </a:lnTo>
                <a:lnTo>
                  <a:pt x="491" y="3523"/>
                </a:lnTo>
                <a:lnTo>
                  <a:pt x="519" y="3527"/>
                </a:lnTo>
                <a:lnTo>
                  <a:pt x="711" y="3527"/>
                </a:lnTo>
                <a:lnTo>
                  <a:pt x="739" y="3523"/>
                </a:lnTo>
                <a:lnTo>
                  <a:pt x="764" y="3514"/>
                </a:lnTo>
                <a:lnTo>
                  <a:pt x="787" y="3501"/>
                </a:lnTo>
                <a:lnTo>
                  <a:pt x="805" y="3481"/>
                </a:lnTo>
                <a:lnTo>
                  <a:pt x="819" y="3460"/>
                </a:lnTo>
                <a:lnTo>
                  <a:pt x="828" y="3434"/>
                </a:lnTo>
                <a:lnTo>
                  <a:pt x="831" y="3407"/>
                </a:lnTo>
                <a:lnTo>
                  <a:pt x="831" y="3201"/>
                </a:lnTo>
                <a:lnTo>
                  <a:pt x="828" y="3172"/>
                </a:lnTo>
                <a:lnTo>
                  <a:pt x="819" y="3148"/>
                </a:lnTo>
                <a:lnTo>
                  <a:pt x="805" y="3125"/>
                </a:lnTo>
                <a:lnTo>
                  <a:pt x="787" y="3107"/>
                </a:lnTo>
                <a:lnTo>
                  <a:pt x="764" y="3093"/>
                </a:lnTo>
                <a:lnTo>
                  <a:pt x="739" y="3084"/>
                </a:lnTo>
                <a:lnTo>
                  <a:pt x="711" y="3081"/>
                </a:lnTo>
                <a:lnTo>
                  <a:pt x="519" y="3081"/>
                </a:lnTo>
                <a:close/>
                <a:moveTo>
                  <a:pt x="1722" y="2478"/>
                </a:moveTo>
                <a:lnTo>
                  <a:pt x="1695" y="2481"/>
                </a:lnTo>
                <a:lnTo>
                  <a:pt x="1669" y="2490"/>
                </a:lnTo>
                <a:lnTo>
                  <a:pt x="1648" y="2504"/>
                </a:lnTo>
                <a:lnTo>
                  <a:pt x="1629" y="2523"/>
                </a:lnTo>
                <a:lnTo>
                  <a:pt x="1615" y="2544"/>
                </a:lnTo>
                <a:lnTo>
                  <a:pt x="1606" y="2570"/>
                </a:lnTo>
                <a:lnTo>
                  <a:pt x="1603" y="2598"/>
                </a:lnTo>
                <a:lnTo>
                  <a:pt x="1603" y="2804"/>
                </a:lnTo>
                <a:lnTo>
                  <a:pt x="1606" y="2832"/>
                </a:lnTo>
                <a:lnTo>
                  <a:pt x="1615" y="2857"/>
                </a:lnTo>
                <a:lnTo>
                  <a:pt x="1629" y="2879"/>
                </a:lnTo>
                <a:lnTo>
                  <a:pt x="1648" y="2897"/>
                </a:lnTo>
                <a:lnTo>
                  <a:pt x="1669" y="2912"/>
                </a:lnTo>
                <a:lnTo>
                  <a:pt x="1695" y="2921"/>
                </a:lnTo>
                <a:lnTo>
                  <a:pt x="1722" y="2923"/>
                </a:lnTo>
                <a:lnTo>
                  <a:pt x="1915" y="2923"/>
                </a:lnTo>
                <a:lnTo>
                  <a:pt x="1943" y="2921"/>
                </a:lnTo>
                <a:lnTo>
                  <a:pt x="1968" y="2912"/>
                </a:lnTo>
                <a:lnTo>
                  <a:pt x="1990" y="2897"/>
                </a:lnTo>
                <a:lnTo>
                  <a:pt x="2008" y="2879"/>
                </a:lnTo>
                <a:lnTo>
                  <a:pt x="2023" y="2857"/>
                </a:lnTo>
                <a:lnTo>
                  <a:pt x="2032" y="2832"/>
                </a:lnTo>
                <a:lnTo>
                  <a:pt x="2034" y="2804"/>
                </a:lnTo>
                <a:lnTo>
                  <a:pt x="2034" y="2598"/>
                </a:lnTo>
                <a:lnTo>
                  <a:pt x="2032" y="2570"/>
                </a:lnTo>
                <a:lnTo>
                  <a:pt x="2023" y="2544"/>
                </a:lnTo>
                <a:lnTo>
                  <a:pt x="2008" y="2523"/>
                </a:lnTo>
                <a:lnTo>
                  <a:pt x="1990" y="2504"/>
                </a:lnTo>
                <a:lnTo>
                  <a:pt x="1968" y="2490"/>
                </a:lnTo>
                <a:lnTo>
                  <a:pt x="1943" y="2481"/>
                </a:lnTo>
                <a:lnTo>
                  <a:pt x="1915" y="2478"/>
                </a:lnTo>
                <a:lnTo>
                  <a:pt x="1722" y="2478"/>
                </a:lnTo>
                <a:close/>
                <a:moveTo>
                  <a:pt x="1120" y="2478"/>
                </a:moveTo>
                <a:lnTo>
                  <a:pt x="1093" y="2481"/>
                </a:lnTo>
                <a:lnTo>
                  <a:pt x="1068" y="2490"/>
                </a:lnTo>
                <a:lnTo>
                  <a:pt x="1045" y="2504"/>
                </a:lnTo>
                <a:lnTo>
                  <a:pt x="1027" y="2523"/>
                </a:lnTo>
                <a:lnTo>
                  <a:pt x="1013" y="2544"/>
                </a:lnTo>
                <a:lnTo>
                  <a:pt x="1004" y="2570"/>
                </a:lnTo>
                <a:lnTo>
                  <a:pt x="1000" y="2598"/>
                </a:lnTo>
                <a:lnTo>
                  <a:pt x="1000" y="2804"/>
                </a:lnTo>
                <a:lnTo>
                  <a:pt x="1004" y="2832"/>
                </a:lnTo>
                <a:lnTo>
                  <a:pt x="1013" y="2857"/>
                </a:lnTo>
                <a:lnTo>
                  <a:pt x="1027" y="2879"/>
                </a:lnTo>
                <a:lnTo>
                  <a:pt x="1045" y="2897"/>
                </a:lnTo>
                <a:lnTo>
                  <a:pt x="1068" y="2912"/>
                </a:lnTo>
                <a:lnTo>
                  <a:pt x="1093" y="2921"/>
                </a:lnTo>
                <a:lnTo>
                  <a:pt x="1120" y="2923"/>
                </a:lnTo>
                <a:lnTo>
                  <a:pt x="1313" y="2923"/>
                </a:lnTo>
                <a:lnTo>
                  <a:pt x="1340" y="2921"/>
                </a:lnTo>
                <a:lnTo>
                  <a:pt x="1366" y="2912"/>
                </a:lnTo>
                <a:lnTo>
                  <a:pt x="1388" y="2897"/>
                </a:lnTo>
                <a:lnTo>
                  <a:pt x="1407" y="2879"/>
                </a:lnTo>
                <a:lnTo>
                  <a:pt x="1421" y="2857"/>
                </a:lnTo>
                <a:lnTo>
                  <a:pt x="1430" y="2832"/>
                </a:lnTo>
                <a:lnTo>
                  <a:pt x="1433" y="2804"/>
                </a:lnTo>
                <a:lnTo>
                  <a:pt x="1433" y="2598"/>
                </a:lnTo>
                <a:lnTo>
                  <a:pt x="1430" y="2570"/>
                </a:lnTo>
                <a:lnTo>
                  <a:pt x="1421" y="2544"/>
                </a:lnTo>
                <a:lnTo>
                  <a:pt x="1407" y="2523"/>
                </a:lnTo>
                <a:lnTo>
                  <a:pt x="1388" y="2504"/>
                </a:lnTo>
                <a:lnTo>
                  <a:pt x="1366" y="2490"/>
                </a:lnTo>
                <a:lnTo>
                  <a:pt x="1340" y="2481"/>
                </a:lnTo>
                <a:lnTo>
                  <a:pt x="1313" y="2478"/>
                </a:lnTo>
                <a:lnTo>
                  <a:pt x="1120" y="2478"/>
                </a:lnTo>
                <a:close/>
                <a:moveTo>
                  <a:pt x="519" y="2478"/>
                </a:moveTo>
                <a:lnTo>
                  <a:pt x="491" y="2481"/>
                </a:lnTo>
                <a:lnTo>
                  <a:pt x="466" y="2490"/>
                </a:lnTo>
                <a:lnTo>
                  <a:pt x="443" y="2504"/>
                </a:lnTo>
                <a:lnTo>
                  <a:pt x="425" y="2523"/>
                </a:lnTo>
                <a:lnTo>
                  <a:pt x="411" y="2544"/>
                </a:lnTo>
                <a:lnTo>
                  <a:pt x="402" y="2570"/>
                </a:lnTo>
                <a:lnTo>
                  <a:pt x="399" y="2598"/>
                </a:lnTo>
                <a:lnTo>
                  <a:pt x="399" y="2804"/>
                </a:lnTo>
                <a:lnTo>
                  <a:pt x="402" y="2832"/>
                </a:lnTo>
                <a:lnTo>
                  <a:pt x="411" y="2857"/>
                </a:lnTo>
                <a:lnTo>
                  <a:pt x="425" y="2879"/>
                </a:lnTo>
                <a:lnTo>
                  <a:pt x="443" y="2897"/>
                </a:lnTo>
                <a:lnTo>
                  <a:pt x="466" y="2912"/>
                </a:lnTo>
                <a:lnTo>
                  <a:pt x="491" y="2921"/>
                </a:lnTo>
                <a:lnTo>
                  <a:pt x="519" y="2923"/>
                </a:lnTo>
                <a:lnTo>
                  <a:pt x="711" y="2923"/>
                </a:lnTo>
                <a:lnTo>
                  <a:pt x="739" y="2921"/>
                </a:lnTo>
                <a:lnTo>
                  <a:pt x="764" y="2912"/>
                </a:lnTo>
                <a:lnTo>
                  <a:pt x="787" y="2897"/>
                </a:lnTo>
                <a:lnTo>
                  <a:pt x="805" y="2879"/>
                </a:lnTo>
                <a:lnTo>
                  <a:pt x="819" y="2857"/>
                </a:lnTo>
                <a:lnTo>
                  <a:pt x="828" y="2832"/>
                </a:lnTo>
                <a:lnTo>
                  <a:pt x="831" y="2804"/>
                </a:lnTo>
                <a:lnTo>
                  <a:pt x="831" y="2598"/>
                </a:lnTo>
                <a:lnTo>
                  <a:pt x="828" y="2570"/>
                </a:lnTo>
                <a:lnTo>
                  <a:pt x="819" y="2544"/>
                </a:lnTo>
                <a:lnTo>
                  <a:pt x="805" y="2523"/>
                </a:lnTo>
                <a:lnTo>
                  <a:pt x="787" y="2504"/>
                </a:lnTo>
                <a:lnTo>
                  <a:pt x="764" y="2490"/>
                </a:lnTo>
                <a:lnTo>
                  <a:pt x="739" y="2481"/>
                </a:lnTo>
                <a:lnTo>
                  <a:pt x="711" y="2478"/>
                </a:lnTo>
                <a:lnTo>
                  <a:pt x="519" y="2478"/>
                </a:lnTo>
                <a:close/>
                <a:moveTo>
                  <a:pt x="1722" y="1875"/>
                </a:moveTo>
                <a:lnTo>
                  <a:pt x="1695" y="1878"/>
                </a:lnTo>
                <a:lnTo>
                  <a:pt x="1669" y="1887"/>
                </a:lnTo>
                <a:lnTo>
                  <a:pt x="1648" y="1901"/>
                </a:lnTo>
                <a:lnTo>
                  <a:pt x="1629" y="1920"/>
                </a:lnTo>
                <a:lnTo>
                  <a:pt x="1615" y="1942"/>
                </a:lnTo>
                <a:lnTo>
                  <a:pt x="1606" y="1967"/>
                </a:lnTo>
                <a:lnTo>
                  <a:pt x="1603" y="1994"/>
                </a:lnTo>
                <a:lnTo>
                  <a:pt x="1603" y="2201"/>
                </a:lnTo>
                <a:lnTo>
                  <a:pt x="1606" y="2229"/>
                </a:lnTo>
                <a:lnTo>
                  <a:pt x="1615" y="2253"/>
                </a:lnTo>
                <a:lnTo>
                  <a:pt x="1629" y="2276"/>
                </a:lnTo>
                <a:lnTo>
                  <a:pt x="1648" y="2295"/>
                </a:lnTo>
                <a:lnTo>
                  <a:pt x="1669" y="2309"/>
                </a:lnTo>
                <a:lnTo>
                  <a:pt x="1695" y="2318"/>
                </a:lnTo>
                <a:lnTo>
                  <a:pt x="1722" y="2321"/>
                </a:lnTo>
                <a:lnTo>
                  <a:pt x="1915" y="2321"/>
                </a:lnTo>
                <a:lnTo>
                  <a:pt x="1943" y="2318"/>
                </a:lnTo>
                <a:lnTo>
                  <a:pt x="1968" y="2309"/>
                </a:lnTo>
                <a:lnTo>
                  <a:pt x="1990" y="2295"/>
                </a:lnTo>
                <a:lnTo>
                  <a:pt x="2008" y="2276"/>
                </a:lnTo>
                <a:lnTo>
                  <a:pt x="2023" y="2253"/>
                </a:lnTo>
                <a:lnTo>
                  <a:pt x="2032" y="2229"/>
                </a:lnTo>
                <a:lnTo>
                  <a:pt x="2034" y="2201"/>
                </a:lnTo>
                <a:lnTo>
                  <a:pt x="2034" y="1994"/>
                </a:lnTo>
                <a:lnTo>
                  <a:pt x="2032" y="1967"/>
                </a:lnTo>
                <a:lnTo>
                  <a:pt x="2023" y="1942"/>
                </a:lnTo>
                <a:lnTo>
                  <a:pt x="2008" y="1920"/>
                </a:lnTo>
                <a:lnTo>
                  <a:pt x="1990" y="1901"/>
                </a:lnTo>
                <a:lnTo>
                  <a:pt x="1968" y="1887"/>
                </a:lnTo>
                <a:lnTo>
                  <a:pt x="1943" y="1878"/>
                </a:lnTo>
                <a:lnTo>
                  <a:pt x="1915" y="1875"/>
                </a:lnTo>
                <a:lnTo>
                  <a:pt x="1722" y="1875"/>
                </a:lnTo>
                <a:close/>
                <a:moveTo>
                  <a:pt x="1120" y="1875"/>
                </a:moveTo>
                <a:lnTo>
                  <a:pt x="1093" y="1878"/>
                </a:lnTo>
                <a:lnTo>
                  <a:pt x="1068" y="1887"/>
                </a:lnTo>
                <a:lnTo>
                  <a:pt x="1045" y="1901"/>
                </a:lnTo>
                <a:lnTo>
                  <a:pt x="1027" y="1920"/>
                </a:lnTo>
                <a:lnTo>
                  <a:pt x="1013" y="1942"/>
                </a:lnTo>
                <a:lnTo>
                  <a:pt x="1004" y="1967"/>
                </a:lnTo>
                <a:lnTo>
                  <a:pt x="1000" y="1994"/>
                </a:lnTo>
                <a:lnTo>
                  <a:pt x="1000" y="2201"/>
                </a:lnTo>
                <a:lnTo>
                  <a:pt x="1004" y="2229"/>
                </a:lnTo>
                <a:lnTo>
                  <a:pt x="1013" y="2253"/>
                </a:lnTo>
                <a:lnTo>
                  <a:pt x="1027" y="2276"/>
                </a:lnTo>
                <a:lnTo>
                  <a:pt x="1045" y="2295"/>
                </a:lnTo>
                <a:lnTo>
                  <a:pt x="1068" y="2309"/>
                </a:lnTo>
                <a:lnTo>
                  <a:pt x="1093" y="2318"/>
                </a:lnTo>
                <a:lnTo>
                  <a:pt x="1120" y="2321"/>
                </a:lnTo>
                <a:lnTo>
                  <a:pt x="1313" y="2321"/>
                </a:lnTo>
                <a:lnTo>
                  <a:pt x="1340" y="2318"/>
                </a:lnTo>
                <a:lnTo>
                  <a:pt x="1366" y="2309"/>
                </a:lnTo>
                <a:lnTo>
                  <a:pt x="1388" y="2295"/>
                </a:lnTo>
                <a:lnTo>
                  <a:pt x="1407" y="2276"/>
                </a:lnTo>
                <a:lnTo>
                  <a:pt x="1421" y="2253"/>
                </a:lnTo>
                <a:lnTo>
                  <a:pt x="1430" y="2229"/>
                </a:lnTo>
                <a:lnTo>
                  <a:pt x="1433" y="2201"/>
                </a:lnTo>
                <a:lnTo>
                  <a:pt x="1433" y="1994"/>
                </a:lnTo>
                <a:lnTo>
                  <a:pt x="1430" y="1967"/>
                </a:lnTo>
                <a:lnTo>
                  <a:pt x="1421" y="1942"/>
                </a:lnTo>
                <a:lnTo>
                  <a:pt x="1407" y="1920"/>
                </a:lnTo>
                <a:lnTo>
                  <a:pt x="1388" y="1901"/>
                </a:lnTo>
                <a:lnTo>
                  <a:pt x="1366" y="1887"/>
                </a:lnTo>
                <a:lnTo>
                  <a:pt x="1340" y="1878"/>
                </a:lnTo>
                <a:lnTo>
                  <a:pt x="1313" y="1875"/>
                </a:lnTo>
                <a:lnTo>
                  <a:pt x="1120" y="1875"/>
                </a:lnTo>
                <a:close/>
                <a:moveTo>
                  <a:pt x="519" y="1875"/>
                </a:moveTo>
                <a:lnTo>
                  <a:pt x="491" y="1878"/>
                </a:lnTo>
                <a:lnTo>
                  <a:pt x="466" y="1887"/>
                </a:lnTo>
                <a:lnTo>
                  <a:pt x="443" y="1901"/>
                </a:lnTo>
                <a:lnTo>
                  <a:pt x="425" y="1920"/>
                </a:lnTo>
                <a:lnTo>
                  <a:pt x="411" y="1942"/>
                </a:lnTo>
                <a:lnTo>
                  <a:pt x="402" y="1967"/>
                </a:lnTo>
                <a:lnTo>
                  <a:pt x="399" y="1994"/>
                </a:lnTo>
                <a:lnTo>
                  <a:pt x="399" y="2201"/>
                </a:lnTo>
                <a:lnTo>
                  <a:pt x="402" y="2229"/>
                </a:lnTo>
                <a:lnTo>
                  <a:pt x="411" y="2253"/>
                </a:lnTo>
                <a:lnTo>
                  <a:pt x="425" y="2276"/>
                </a:lnTo>
                <a:lnTo>
                  <a:pt x="443" y="2295"/>
                </a:lnTo>
                <a:lnTo>
                  <a:pt x="466" y="2309"/>
                </a:lnTo>
                <a:lnTo>
                  <a:pt x="491" y="2318"/>
                </a:lnTo>
                <a:lnTo>
                  <a:pt x="519" y="2321"/>
                </a:lnTo>
                <a:lnTo>
                  <a:pt x="711" y="2321"/>
                </a:lnTo>
                <a:lnTo>
                  <a:pt x="739" y="2318"/>
                </a:lnTo>
                <a:lnTo>
                  <a:pt x="764" y="2309"/>
                </a:lnTo>
                <a:lnTo>
                  <a:pt x="787" y="2295"/>
                </a:lnTo>
                <a:lnTo>
                  <a:pt x="805" y="2276"/>
                </a:lnTo>
                <a:lnTo>
                  <a:pt x="819" y="2253"/>
                </a:lnTo>
                <a:lnTo>
                  <a:pt x="828" y="2229"/>
                </a:lnTo>
                <a:lnTo>
                  <a:pt x="831" y="2201"/>
                </a:lnTo>
                <a:lnTo>
                  <a:pt x="831" y="1994"/>
                </a:lnTo>
                <a:lnTo>
                  <a:pt x="828" y="1967"/>
                </a:lnTo>
                <a:lnTo>
                  <a:pt x="819" y="1942"/>
                </a:lnTo>
                <a:lnTo>
                  <a:pt x="805" y="1920"/>
                </a:lnTo>
                <a:lnTo>
                  <a:pt x="787" y="1901"/>
                </a:lnTo>
                <a:lnTo>
                  <a:pt x="764" y="1887"/>
                </a:lnTo>
                <a:lnTo>
                  <a:pt x="739" y="1878"/>
                </a:lnTo>
                <a:lnTo>
                  <a:pt x="711" y="1875"/>
                </a:lnTo>
                <a:lnTo>
                  <a:pt x="519" y="1875"/>
                </a:lnTo>
                <a:close/>
                <a:moveTo>
                  <a:pt x="604" y="1084"/>
                </a:moveTo>
                <a:lnTo>
                  <a:pt x="566" y="1088"/>
                </a:lnTo>
                <a:lnTo>
                  <a:pt x="532" y="1098"/>
                </a:lnTo>
                <a:lnTo>
                  <a:pt x="500" y="1113"/>
                </a:lnTo>
                <a:lnTo>
                  <a:pt x="471" y="1133"/>
                </a:lnTo>
                <a:lnTo>
                  <a:pt x="446" y="1158"/>
                </a:lnTo>
                <a:lnTo>
                  <a:pt x="426" y="1186"/>
                </a:lnTo>
                <a:lnTo>
                  <a:pt x="411" y="1218"/>
                </a:lnTo>
                <a:lnTo>
                  <a:pt x="402" y="1253"/>
                </a:lnTo>
                <a:lnTo>
                  <a:pt x="399" y="1289"/>
                </a:lnTo>
                <a:lnTo>
                  <a:pt x="399" y="1501"/>
                </a:lnTo>
                <a:lnTo>
                  <a:pt x="402" y="1538"/>
                </a:lnTo>
                <a:lnTo>
                  <a:pt x="411" y="1572"/>
                </a:lnTo>
                <a:lnTo>
                  <a:pt x="426" y="1605"/>
                </a:lnTo>
                <a:lnTo>
                  <a:pt x="446" y="1633"/>
                </a:lnTo>
                <a:lnTo>
                  <a:pt x="471" y="1658"/>
                </a:lnTo>
                <a:lnTo>
                  <a:pt x="500" y="1678"/>
                </a:lnTo>
                <a:lnTo>
                  <a:pt x="532" y="1693"/>
                </a:lnTo>
                <a:lnTo>
                  <a:pt x="566" y="1702"/>
                </a:lnTo>
                <a:lnTo>
                  <a:pt x="604" y="1706"/>
                </a:lnTo>
                <a:lnTo>
                  <a:pt x="1830" y="1706"/>
                </a:lnTo>
                <a:lnTo>
                  <a:pt x="1867" y="1702"/>
                </a:lnTo>
                <a:lnTo>
                  <a:pt x="1902" y="1693"/>
                </a:lnTo>
                <a:lnTo>
                  <a:pt x="1934" y="1678"/>
                </a:lnTo>
                <a:lnTo>
                  <a:pt x="1962" y="1658"/>
                </a:lnTo>
                <a:lnTo>
                  <a:pt x="1987" y="1633"/>
                </a:lnTo>
                <a:lnTo>
                  <a:pt x="2007" y="1605"/>
                </a:lnTo>
                <a:lnTo>
                  <a:pt x="2022" y="1572"/>
                </a:lnTo>
                <a:lnTo>
                  <a:pt x="2032" y="1538"/>
                </a:lnTo>
                <a:lnTo>
                  <a:pt x="2034" y="1501"/>
                </a:lnTo>
                <a:lnTo>
                  <a:pt x="2034" y="1289"/>
                </a:lnTo>
                <a:lnTo>
                  <a:pt x="2032" y="1253"/>
                </a:lnTo>
                <a:lnTo>
                  <a:pt x="2022" y="1218"/>
                </a:lnTo>
                <a:lnTo>
                  <a:pt x="2007" y="1186"/>
                </a:lnTo>
                <a:lnTo>
                  <a:pt x="1987" y="1158"/>
                </a:lnTo>
                <a:lnTo>
                  <a:pt x="1962" y="1133"/>
                </a:lnTo>
                <a:lnTo>
                  <a:pt x="1934" y="1113"/>
                </a:lnTo>
                <a:lnTo>
                  <a:pt x="1902" y="1098"/>
                </a:lnTo>
                <a:lnTo>
                  <a:pt x="1867" y="1088"/>
                </a:lnTo>
                <a:lnTo>
                  <a:pt x="1830" y="1084"/>
                </a:lnTo>
                <a:lnTo>
                  <a:pt x="604" y="1084"/>
                </a:lnTo>
                <a:close/>
                <a:moveTo>
                  <a:pt x="1536" y="240"/>
                </a:moveTo>
                <a:lnTo>
                  <a:pt x="1536" y="890"/>
                </a:lnTo>
                <a:lnTo>
                  <a:pt x="1676" y="890"/>
                </a:lnTo>
                <a:lnTo>
                  <a:pt x="1676" y="240"/>
                </a:lnTo>
                <a:lnTo>
                  <a:pt x="1536" y="240"/>
                </a:lnTo>
                <a:close/>
                <a:moveTo>
                  <a:pt x="758" y="240"/>
                </a:moveTo>
                <a:lnTo>
                  <a:pt x="758" y="890"/>
                </a:lnTo>
                <a:lnTo>
                  <a:pt x="1197" y="890"/>
                </a:lnTo>
                <a:lnTo>
                  <a:pt x="1197" y="240"/>
                </a:lnTo>
                <a:lnTo>
                  <a:pt x="758" y="240"/>
                </a:lnTo>
                <a:close/>
                <a:moveTo>
                  <a:pt x="639" y="0"/>
                </a:moveTo>
                <a:lnTo>
                  <a:pt x="1796" y="0"/>
                </a:lnTo>
                <a:lnTo>
                  <a:pt x="1823" y="3"/>
                </a:lnTo>
                <a:lnTo>
                  <a:pt x="1848" y="12"/>
                </a:lnTo>
                <a:lnTo>
                  <a:pt x="1871" y="26"/>
                </a:lnTo>
                <a:lnTo>
                  <a:pt x="1889" y="45"/>
                </a:lnTo>
                <a:lnTo>
                  <a:pt x="1903" y="67"/>
                </a:lnTo>
                <a:lnTo>
                  <a:pt x="1912" y="93"/>
                </a:lnTo>
                <a:lnTo>
                  <a:pt x="1915" y="120"/>
                </a:lnTo>
                <a:lnTo>
                  <a:pt x="1915" y="344"/>
                </a:lnTo>
                <a:lnTo>
                  <a:pt x="2154" y="344"/>
                </a:lnTo>
                <a:lnTo>
                  <a:pt x="2196" y="347"/>
                </a:lnTo>
                <a:lnTo>
                  <a:pt x="2236" y="357"/>
                </a:lnTo>
                <a:lnTo>
                  <a:pt x="2273" y="370"/>
                </a:lnTo>
                <a:lnTo>
                  <a:pt x="2307" y="389"/>
                </a:lnTo>
                <a:lnTo>
                  <a:pt x="2338" y="413"/>
                </a:lnTo>
                <a:lnTo>
                  <a:pt x="2366" y="441"/>
                </a:lnTo>
                <a:lnTo>
                  <a:pt x="2389" y="472"/>
                </a:lnTo>
                <a:lnTo>
                  <a:pt x="2408" y="506"/>
                </a:lnTo>
                <a:lnTo>
                  <a:pt x="2422" y="543"/>
                </a:lnTo>
                <a:lnTo>
                  <a:pt x="2431" y="583"/>
                </a:lnTo>
                <a:lnTo>
                  <a:pt x="2433" y="625"/>
                </a:lnTo>
                <a:lnTo>
                  <a:pt x="2433" y="3455"/>
                </a:lnTo>
                <a:lnTo>
                  <a:pt x="2431" y="3496"/>
                </a:lnTo>
                <a:lnTo>
                  <a:pt x="2422" y="3536"/>
                </a:lnTo>
                <a:lnTo>
                  <a:pt x="2408" y="3573"/>
                </a:lnTo>
                <a:lnTo>
                  <a:pt x="2389" y="3607"/>
                </a:lnTo>
                <a:lnTo>
                  <a:pt x="2366" y="3639"/>
                </a:lnTo>
                <a:lnTo>
                  <a:pt x="2338" y="3666"/>
                </a:lnTo>
                <a:lnTo>
                  <a:pt x="2307" y="3690"/>
                </a:lnTo>
                <a:lnTo>
                  <a:pt x="2273" y="3709"/>
                </a:lnTo>
                <a:lnTo>
                  <a:pt x="2236" y="3724"/>
                </a:lnTo>
                <a:lnTo>
                  <a:pt x="2196" y="3732"/>
                </a:lnTo>
                <a:lnTo>
                  <a:pt x="2154" y="3735"/>
                </a:lnTo>
                <a:lnTo>
                  <a:pt x="279" y="3735"/>
                </a:lnTo>
                <a:lnTo>
                  <a:pt x="237" y="3732"/>
                </a:lnTo>
                <a:lnTo>
                  <a:pt x="198" y="3724"/>
                </a:lnTo>
                <a:lnTo>
                  <a:pt x="162" y="3709"/>
                </a:lnTo>
                <a:lnTo>
                  <a:pt x="127" y="3690"/>
                </a:lnTo>
                <a:lnTo>
                  <a:pt x="96" y="3666"/>
                </a:lnTo>
                <a:lnTo>
                  <a:pt x="68" y="3639"/>
                </a:lnTo>
                <a:lnTo>
                  <a:pt x="44" y="3607"/>
                </a:lnTo>
                <a:lnTo>
                  <a:pt x="26" y="3573"/>
                </a:lnTo>
                <a:lnTo>
                  <a:pt x="11" y="3536"/>
                </a:lnTo>
                <a:lnTo>
                  <a:pt x="2" y="3496"/>
                </a:lnTo>
                <a:lnTo>
                  <a:pt x="0" y="3455"/>
                </a:lnTo>
                <a:lnTo>
                  <a:pt x="0" y="625"/>
                </a:lnTo>
                <a:lnTo>
                  <a:pt x="2" y="583"/>
                </a:lnTo>
                <a:lnTo>
                  <a:pt x="11" y="543"/>
                </a:lnTo>
                <a:lnTo>
                  <a:pt x="26" y="506"/>
                </a:lnTo>
                <a:lnTo>
                  <a:pt x="44" y="472"/>
                </a:lnTo>
                <a:lnTo>
                  <a:pt x="68" y="441"/>
                </a:lnTo>
                <a:lnTo>
                  <a:pt x="96" y="413"/>
                </a:lnTo>
                <a:lnTo>
                  <a:pt x="127" y="389"/>
                </a:lnTo>
                <a:lnTo>
                  <a:pt x="162" y="370"/>
                </a:lnTo>
                <a:lnTo>
                  <a:pt x="198" y="357"/>
                </a:lnTo>
                <a:lnTo>
                  <a:pt x="237" y="347"/>
                </a:lnTo>
                <a:lnTo>
                  <a:pt x="279" y="344"/>
                </a:lnTo>
                <a:lnTo>
                  <a:pt x="519" y="344"/>
                </a:lnTo>
                <a:lnTo>
                  <a:pt x="519" y="120"/>
                </a:lnTo>
                <a:lnTo>
                  <a:pt x="521" y="93"/>
                </a:lnTo>
                <a:lnTo>
                  <a:pt x="530" y="67"/>
                </a:lnTo>
                <a:lnTo>
                  <a:pt x="545" y="45"/>
                </a:lnTo>
                <a:lnTo>
                  <a:pt x="563" y="26"/>
                </a:lnTo>
                <a:lnTo>
                  <a:pt x="585" y="12"/>
                </a:lnTo>
                <a:lnTo>
                  <a:pt x="610" y="3"/>
                </a:lnTo>
                <a:lnTo>
                  <a:pt x="6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74" name="Shape 8374"/>
          <p:cNvSpPr/>
          <p:nvPr/>
        </p:nvSpPr>
        <p:spPr>
          <a:xfrm>
            <a:off x="7940889" y="2913282"/>
            <a:ext cx="199269" cy="203558"/>
          </a:xfrm>
          <a:custGeom>
            <a:avLst/>
            <a:gdLst/>
            <a:ahLst/>
            <a:cxnLst/>
            <a:rect l="0" t="0" r="0" b="0"/>
            <a:pathLst>
              <a:path w="3626" h="3703" extrusionOk="0">
                <a:moveTo>
                  <a:pt x="125" y="0"/>
                </a:moveTo>
                <a:lnTo>
                  <a:pt x="186" y="3"/>
                </a:lnTo>
                <a:lnTo>
                  <a:pt x="245" y="13"/>
                </a:lnTo>
                <a:lnTo>
                  <a:pt x="300" y="29"/>
                </a:lnTo>
                <a:lnTo>
                  <a:pt x="353" y="52"/>
                </a:lnTo>
                <a:lnTo>
                  <a:pt x="403" y="80"/>
                </a:lnTo>
                <a:lnTo>
                  <a:pt x="449" y="113"/>
                </a:lnTo>
                <a:lnTo>
                  <a:pt x="492" y="151"/>
                </a:lnTo>
                <a:lnTo>
                  <a:pt x="530" y="193"/>
                </a:lnTo>
                <a:lnTo>
                  <a:pt x="563" y="239"/>
                </a:lnTo>
                <a:lnTo>
                  <a:pt x="591" y="290"/>
                </a:lnTo>
                <a:lnTo>
                  <a:pt x="613" y="343"/>
                </a:lnTo>
                <a:lnTo>
                  <a:pt x="630" y="398"/>
                </a:lnTo>
                <a:lnTo>
                  <a:pt x="640" y="457"/>
                </a:lnTo>
                <a:lnTo>
                  <a:pt x="644" y="517"/>
                </a:lnTo>
                <a:lnTo>
                  <a:pt x="644" y="647"/>
                </a:lnTo>
                <a:lnTo>
                  <a:pt x="3501" y="647"/>
                </a:lnTo>
                <a:lnTo>
                  <a:pt x="3523" y="649"/>
                </a:lnTo>
                <a:lnTo>
                  <a:pt x="3546" y="656"/>
                </a:lnTo>
                <a:lnTo>
                  <a:pt x="3566" y="666"/>
                </a:lnTo>
                <a:lnTo>
                  <a:pt x="3585" y="679"/>
                </a:lnTo>
                <a:lnTo>
                  <a:pt x="3601" y="696"/>
                </a:lnTo>
                <a:lnTo>
                  <a:pt x="3613" y="717"/>
                </a:lnTo>
                <a:lnTo>
                  <a:pt x="3622" y="738"/>
                </a:lnTo>
                <a:lnTo>
                  <a:pt x="3626" y="761"/>
                </a:lnTo>
                <a:lnTo>
                  <a:pt x="3626" y="783"/>
                </a:lnTo>
                <a:lnTo>
                  <a:pt x="3622" y="807"/>
                </a:lnTo>
                <a:lnTo>
                  <a:pt x="3297" y="1941"/>
                </a:lnTo>
                <a:lnTo>
                  <a:pt x="3278" y="1996"/>
                </a:lnTo>
                <a:lnTo>
                  <a:pt x="3253" y="2049"/>
                </a:lnTo>
                <a:lnTo>
                  <a:pt x="3224" y="2100"/>
                </a:lnTo>
                <a:lnTo>
                  <a:pt x="3189" y="2147"/>
                </a:lnTo>
                <a:lnTo>
                  <a:pt x="3151" y="2192"/>
                </a:lnTo>
                <a:lnTo>
                  <a:pt x="3108" y="2234"/>
                </a:lnTo>
                <a:lnTo>
                  <a:pt x="3061" y="2273"/>
                </a:lnTo>
                <a:lnTo>
                  <a:pt x="3012" y="2306"/>
                </a:lnTo>
                <a:lnTo>
                  <a:pt x="2960" y="2337"/>
                </a:lnTo>
                <a:lnTo>
                  <a:pt x="2906" y="2362"/>
                </a:lnTo>
                <a:lnTo>
                  <a:pt x="2850" y="2381"/>
                </a:lnTo>
                <a:lnTo>
                  <a:pt x="2793" y="2396"/>
                </a:lnTo>
                <a:lnTo>
                  <a:pt x="2735" y="2406"/>
                </a:lnTo>
                <a:lnTo>
                  <a:pt x="2676" y="2408"/>
                </a:lnTo>
                <a:lnTo>
                  <a:pt x="910" y="2408"/>
                </a:lnTo>
                <a:lnTo>
                  <a:pt x="853" y="2405"/>
                </a:lnTo>
                <a:lnTo>
                  <a:pt x="797" y="2396"/>
                </a:lnTo>
                <a:lnTo>
                  <a:pt x="743" y="2381"/>
                </a:lnTo>
                <a:lnTo>
                  <a:pt x="692" y="2359"/>
                </a:lnTo>
                <a:lnTo>
                  <a:pt x="644" y="2333"/>
                </a:lnTo>
                <a:lnTo>
                  <a:pt x="644" y="2538"/>
                </a:lnTo>
                <a:lnTo>
                  <a:pt x="647" y="2581"/>
                </a:lnTo>
                <a:lnTo>
                  <a:pt x="657" y="2623"/>
                </a:lnTo>
                <a:lnTo>
                  <a:pt x="674" y="2661"/>
                </a:lnTo>
                <a:lnTo>
                  <a:pt x="696" y="2696"/>
                </a:lnTo>
                <a:lnTo>
                  <a:pt x="722" y="2726"/>
                </a:lnTo>
                <a:lnTo>
                  <a:pt x="753" y="2753"/>
                </a:lnTo>
                <a:lnTo>
                  <a:pt x="788" y="2775"/>
                </a:lnTo>
                <a:lnTo>
                  <a:pt x="827" y="2791"/>
                </a:lnTo>
                <a:lnTo>
                  <a:pt x="867" y="2801"/>
                </a:lnTo>
                <a:lnTo>
                  <a:pt x="910" y="2805"/>
                </a:lnTo>
                <a:lnTo>
                  <a:pt x="3108" y="2805"/>
                </a:lnTo>
                <a:lnTo>
                  <a:pt x="3137" y="2808"/>
                </a:lnTo>
                <a:lnTo>
                  <a:pt x="3163" y="2818"/>
                </a:lnTo>
                <a:lnTo>
                  <a:pt x="3187" y="2833"/>
                </a:lnTo>
                <a:lnTo>
                  <a:pt x="3206" y="2852"/>
                </a:lnTo>
                <a:lnTo>
                  <a:pt x="3221" y="2875"/>
                </a:lnTo>
                <a:lnTo>
                  <a:pt x="3231" y="2901"/>
                </a:lnTo>
                <a:lnTo>
                  <a:pt x="3233" y="2931"/>
                </a:lnTo>
                <a:lnTo>
                  <a:pt x="3231" y="2959"/>
                </a:lnTo>
                <a:lnTo>
                  <a:pt x="3221" y="2985"/>
                </a:lnTo>
                <a:lnTo>
                  <a:pt x="3206" y="3009"/>
                </a:lnTo>
                <a:lnTo>
                  <a:pt x="3187" y="3028"/>
                </a:lnTo>
                <a:lnTo>
                  <a:pt x="3163" y="3043"/>
                </a:lnTo>
                <a:lnTo>
                  <a:pt x="3137" y="3053"/>
                </a:lnTo>
                <a:lnTo>
                  <a:pt x="3108" y="3056"/>
                </a:lnTo>
                <a:lnTo>
                  <a:pt x="2827" y="3056"/>
                </a:lnTo>
                <a:lnTo>
                  <a:pt x="2867" y="3080"/>
                </a:lnTo>
                <a:lnTo>
                  <a:pt x="2904" y="3108"/>
                </a:lnTo>
                <a:lnTo>
                  <a:pt x="2937" y="3142"/>
                </a:lnTo>
                <a:lnTo>
                  <a:pt x="2964" y="3179"/>
                </a:lnTo>
                <a:lnTo>
                  <a:pt x="2987" y="3221"/>
                </a:lnTo>
                <a:lnTo>
                  <a:pt x="3004" y="3265"/>
                </a:lnTo>
                <a:lnTo>
                  <a:pt x="3014" y="3312"/>
                </a:lnTo>
                <a:lnTo>
                  <a:pt x="3017" y="3362"/>
                </a:lnTo>
                <a:lnTo>
                  <a:pt x="3015" y="3408"/>
                </a:lnTo>
                <a:lnTo>
                  <a:pt x="3006" y="3452"/>
                </a:lnTo>
                <a:lnTo>
                  <a:pt x="2991" y="3494"/>
                </a:lnTo>
                <a:lnTo>
                  <a:pt x="2971" y="3534"/>
                </a:lnTo>
                <a:lnTo>
                  <a:pt x="2946" y="3571"/>
                </a:lnTo>
                <a:lnTo>
                  <a:pt x="2918" y="3604"/>
                </a:lnTo>
                <a:lnTo>
                  <a:pt x="2885" y="3632"/>
                </a:lnTo>
                <a:lnTo>
                  <a:pt x="2849" y="3657"/>
                </a:lnTo>
                <a:lnTo>
                  <a:pt x="2810" y="3676"/>
                </a:lnTo>
                <a:lnTo>
                  <a:pt x="2767" y="3691"/>
                </a:lnTo>
                <a:lnTo>
                  <a:pt x="2723" y="3700"/>
                </a:lnTo>
                <a:lnTo>
                  <a:pt x="2676" y="3703"/>
                </a:lnTo>
                <a:lnTo>
                  <a:pt x="2630" y="3700"/>
                </a:lnTo>
                <a:lnTo>
                  <a:pt x="2586" y="3691"/>
                </a:lnTo>
                <a:lnTo>
                  <a:pt x="2544" y="3676"/>
                </a:lnTo>
                <a:lnTo>
                  <a:pt x="2505" y="3657"/>
                </a:lnTo>
                <a:lnTo>
                  <a:pt x="2469" y="3632"/>
                </a:lnTo>
                <a:lnTo>
                  <a:pt x="2436" y="3604"/>
                </a:lnTo>
                <a:lnTo>
                  <a:pt x="2406" y="3571"/>
                </a:lnTo>
                <a:lnTo>
                  <a:pt x="2382" y="3534"/>
                </a:lnTo>
                <a:lnTo>
                  <a:pt x="2362" y="3494"/>
                </a:lnTo>
                <a:lnTo>
                  <a:pt x="2348" y="3452"/>
                </a:lnTo>
                <a:lnTo>
                  <a:pt x="2339" y="3408"/>
                </a:lnTo>
                <a:lnTo>
                  <a:pt x="2335" y="3362"/>
                </a:lnTo>
                <a:lnTo>
                  <a:pt x="2339" y="3312"/>
                </a:lnTo>
                <a:lnTo>
                  <a:pt x="2349" y="3265"/>
                </a:lnTo>
                <a:lnTo>
                  <a:pt x="2366" y="3221"/>
                </a:lnTo>
                <a:lnTo>
                  <a:pt x="2388" y="3179"/>
                </a:lnTo>
                <a:lnTo>
                  <a:pt x="2417" y="3142"/>
                </a:lnTo>
                <a:lnTo>
                  <a:pt x="2448" y="3108"/>
                </a:lnTo>
                <a:lnTo>
                  <a:pt x="2485" y="3080"/>
                </a:lnTo>
                <a:lnTo>
                  <a:pt x="2526" y="3056"/>
                </a:lnTo>
                <a:lnTo>
                  <a:pt x="1208" y="3056"/>
                </a:lnTo>
                <a:lnTo>
                  <a:pt x="1249" y="3080"/>
                </a:lnTo>
                <a:lnTo>
                  <a:pt x="1286" y="3108"/>
                </a:lnTo>
                <a:lnTo>
                  <a:pt x="1319" y="3142"/>
                </a:lnTo>
                <a:lnTo>
                  <a:pt x="1346" y="3179"/>
                </a:lnTo>
                <a:lnTo>
                  <a:pt x="1369" y="3221"/>
                </a:lnTo>
                <a:lnTo>
                  <a:pt x="1386" y="3265"/>
                </a:lnTo>
                <a:lnTo>
                  <a:pt x="1396" y="3312"/>
                </a:lnTo>
                <a:lnTo>
                  <a:pt x="1399" y="3362"/>
                </a:lnTo>
                <a:lnTo>
                  <a:pt x="1396" y="3408"/>
                </a:lnTo>
                <a:lnTo>
                  <a:pt x="1387" y="3452"/>
                </a:lnTo>
                <a:lnTo>
                  <a:pt x="1372" y="3494"/>
                </a:lnTo>
                <a:lnTo>
                  <a:pt x="1353" y="3534"/>
                </a:lnTo>
                <a:lnTo>
                  <a:pt x="1328" y="3571"/>
                </a:lnTo>
                <a:lnTo>
                  <a:pt x="1299" y="3604"/>
                </a:lnTo>
                <a:lnTo>
                  <a:pt x="1266" y="3632"/>
                </a:lnTo>
                <a:lnTo>
                  <a:pt x="1230" y="3657"/>
                </a:lnTo>
                <a:lnTo>
                  <a:pt x="1190" y="3676"/>
                </a:lnTo>
                <a:lnTo>
                  <a:pt x="1148" y="3691"/>
                </a:lnTo>
                <a:lnTo>
                  <a:pt x="1104" y="3700"/>
                </a:lnTo>
                <a:lnTo>
                  <a:pt x="1058" y="3703"/>
                </a:lnTo>
                <a:lnTo>
                  <a:pt x="1012" y="3700"/>
                </a:lnTo>
                <a:lnTo>
                  <a:pt x="968" y="3691"/>
                </a:lnTo>
                <a:lnTo>
                  <a:pt x="925" y="3676"/>
                </a:lnTo>
                <a:lnTo>
                  <a:pt x="885" y="3657"/>
                </a:lnTo>
                <a:lnTo>
                  <a:pt x="849" y="3632"/>
                </a:lnTo>
                <a:lnTo>
                  <a:pt x="816" y="3604"/>
                </a:lnTo>
                <a:lnTo>
                  <a:pt x="788" y="3571"/>
                </a:lnTo>
                <a:lnTo>
                  <a:pt x="763" y="3534"/>
                </a:lnTo>
                <a:lnTo>
                  <a:pt x="743" y="3494"/>
                </a:lnTo>
                <a:lnTo>
                  <a:pt x="728" y="3452"/>
                </a:lnTo>
                <a:lnTo>
                  <a:pt x="719" y="3408"/>
                </a:lnTo>
                <a:lnTo>
                  <a:pt x="717" y="3362"/>
                </a:lnTo>
                <a:lnTo>
                  <a:pt x="720" y="3312"/>
                </a:lnTo>
                <a:lnTo>
                  <a:pt x="731" y="3265"/>
                </a:lnTo>
                <a:lnTo>
                  <a:pt x="747" y="3221"/>
                </a:lnTo>
                <a:lnTo>
                  <a:pt x="770" y="3179"/>
                </a:lnTo>
                <a:lnTo>
                  <a:pt x="797" y="3142"/>
                </a:lnTo>
                <a:lnTo>
                  <a:pt x="830" y="3108"/>
                </a:lnTo>
                <a:lnTo>
                  <a:pt x="867" y="3080"/>
                </a:lnTo>
                <a:lnTo>
                  <a:pt x="908" y="3056"/>
                </a:lnTo>
                <a:lnTo>
                  <a:pt x="848" y="3052"/>
                </a:lnTo>
                <a:lnTo>
                  <a:pt x="789" y="3041"/>
                </a:lnTo>
                <a:lnTo>
                  <a:pt x="734" y="3024"/>
                </a:lnTo>
                <a:lnTo>
                  <a:pt x="681" y="3002"/>
                </a:lnTo>
                <a:lnTo>
                  <a:pt x="631" y="2974"/>
                </a:lnTo>
                <a:lnTo>
                  <a:pt x="586" y="2941"/>
                </a:lnTo>
                <a:lnTo>
                  <a:pt x="544" y="2903"/>
                </a:lnTo>
                <a:lnTo>
                  <a:pt x="506" y="2861"/>
                </a:lnTo>
                <a:lnTo>
                  <a:pt x="473" y="2814"/>
                </a:lnTo>
                <a:lnTo>
                  <a:pt x="445" y="2765"/>
                </a:lnTo>
                <a:lnTo>
                  <a:pt x="423" y="2712"/>
                </a:lnTo>
                <a:lnTo>
                  <a:pt x="406" y="2656"/>
                </a:lnTo>
                <a:lnTo>
                  <a:pt x="396" y="2598"/>
                </a:lnTo>
                <a:lnTo>
                  <a:pt x="393" y="2538"/>
                </a:lnTo>
                <a:lnTo>
                  <a:pt x="393" y="517"/>
                </a:lnTo>
                <a:lnTo>
                  <a:pt x="389" y="474"/>
                </a:lnTo>
                <a:lnTo>
                  <a:pt x="379" y="433"/>
                </a:lnTo>
                <a:lnTo>
                  <a:pt x="364" y="395"/>
                </a:lnTo>
                <a:lnTo>
                  <a:pt x="341" y="360"/>
                </a:lnTo>
                <a:lnTo>
                  <a:pt x="315" y="328"/>
                </a:lnTo>
                <a:lnTo>
                  <a:pt x="283" y="301"/>
                </a:lnTo>
                <a:lnTo>
                  <a:pt x="248" y="280"/>
                </a:lnTo>
                <a:lnTo>
                  <a:pt x="210" y="264"/>
                </a:lnTo>
                <a:lnTo>
                  <a:pt x="169" y="254"/>
                </a:lnTo>
                <a:lnTo>
                  <a:pt x="126" y="250"/>
                </a:lnTo>
                <a:lnTo>
                  <a:pt x="97" y="247"/>
                </a:lnTo>
                <a:lnTo>
                  <a:pt x="71" y="237"/>
                </a:lnTo>
                <a:lnTo>
                  <a:pt x="47" y="222"/>
                </a:lnTo>
                <a:lnTo>
                  <a:pt x="28" y="203"/>
                </a:lnTo>
                <a:lnTo>
                  <a:pt x="13" y="179"/>
                </a:lnTo>
                <a:lnTo>
                  <a:pt x="3" y="153"/>
                </a:lnTo>
                <a:lnTo>
                  <a:pt x="0" y="125"/>
                </a:lnTo>
                <a:lnTo>
                  <a:pt x="3" y="96"/>
                </a:lnTo>
                <a:lnTo>
                  <a:pt x="13" y="70"/>
                </a:lnTo>
                <a:lnTo>
                  <a:pt x="28" y="46"/>
                </a:lnTo>
                <a:lnTo>
                  <a:pt x="47" y="27"/>
                </a:lnTo>
                <a:lnTo>
                  <a:pt x="71" y="12"/>
                </a:lnTo>
                <a:lnTo>
                  <a:pt x="97" y="2"/>
                </a:lnTo>
                <a:lnTo>
                  <a:pt x="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375" name="Shape 8375"/>
          <p:cNvGrpSpPr/>
          <p:nvPr/>
        </p:nvGrpSpPr>
        <p:grpSpPr>
          <a:xfrm>
            <a:off x="6801034" y="2906844"/>
            <a:ext cx="207161" cy="216432"/>
            <a:chOff x="91" y="2455"/>
            <a:chExt cx="1944" cy="2031"/>
          </a:xfrm>
        </p:grpSpPr>
        <p:sp>
          <p:nvSpPr>
            <p:cNvPr id="8376" name="Shape 8376"/>
            <p:cNvSpPr/>
            <p:nvPr/>
          </p:nvSpPr>
          <p:spPr>
            <a:xfrm>
              <a:off x="1004" y="3622"/>
              <a:ext cx="506" cy="536"/>
            </a:xfrm>
            <a:custGeom>
              <a:avLst/>
              <a:gdLst/>
              <a:ahLst/>
              <a:cxnLst/>
              <a:rect l="0" t="0" r="0" b="0"/>
              <a:pathLst>
                <a:path w="1013" h="1072" extrusionOk="0">
                  <a:moveTo>
                    <a:pt x="222" y="0"/>
                  </a:moveTo>
                  <a:lnTo>
                    <a:pt x="309" y="47"/>
                  </a:lnTo>
                  <a:lnTo>
                    <a:pt x="819" y="299"/>
                  </a:lnTo>
                  <a:lnTo>
                    <a:pt x="866" y="326"/>
                  </a:lnTo>
                  <a:lnTo>
                    <a:pt x="909" y="357"/>
                  </a:lnTo>
                  <a:lnTo>
                    <a:pt x="947" y="394"/>
                  </a:lnTo>
                  <a:lnTo>
                    <a:pt x="983" y="434"/>
                  </a:lnTo>
                  <a:lnTo>
                    <a:pt x="1013" y="478"/>
                  </a:lnTo>
                  <a:lnTo>
                    <a:pt x="419" y="1072"/>
                  </a:lnTo>
                  <a:lnTo>
                    <a:pt x="35" y="687"/>
                  </a:lnTo>
                  <a:lnTo>
                    <a:pt x="0" y="653"/>
                  </a:lnTo>
                  <a:lnTo>
                    <a:pt x="159" y="457"/>
                  </a:lnTo>
                  <a:lnTo>
                    <a:pt x="384" y="475"/>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77" name="Shape 8377"/>
            <p:cNvSpPr/>
            <p:nvPr/>
          </p:nvSpPr>
          <p:spPr>
            <a:xfrm>
              <a:off x="91" y="3622"/>
              <a:ext cx="574" cy="575"/>
            </a:xfrm>
            <a:custGeom>
              <a:avLst/>
              <a:gdLst/>
              <a:ahLst/>
              <a:cxnLst/>
              <a:rect l="0" t="0" r="0" b="0"/>
              <a:pathLst>
                <a:path w="1148" h="1148" extrusionOk="0">
                  <a:moveTo>
                    <a:pt x="933" y="0"/>
                  </a:moveTo>
                  <a:lnTo>
                    <a:pt x="769" y="475"/>
                  </a:lnTo>
                  <a:lnTo>
                    <a:pt x="994" y="457"/>
                  </a:lnTo>
                  <a:lnTo>
                    <a:pt x="1148" y="648"/>
                  </a:lnTo>
                  <a:lnTo>
                    <a:pt x="648" y="1148"/>
                  </a:lnTo>
                  <a:lnTo>
                    <a:pt x="53" y="1148"/>
                  </a:lnTo>
                  <a:lnTo>
                    <a:pt x="35" y="1145"/>
                  </a:lnTo>
                  <a:lnTo>
                    <a:pt x="19" y="1136"/>
                  </a:lnTo>
                  <a:lnTo>
                    <a:pt x="6" y="1121"/>
                  </a:lnTo>
                  <a:lnTo>
                    <a:pt x="0" y="1104"/>
                  </a:lnTo>
                  <a:lnTo>
                    <a:pt x="0" y="1084"/>
                  </a:lnTo>
                  <a:lnTo>
                    <a:pt x="81" y="634"/>
                  </a:lnTo>
                  <a:lnTo>
                    <a:pt x="94" y="581"/>
                  </a:lnTo>
                  <a:lnTo>
                    <a:pt x="114" y="529"/>
                  </a:lnTo>
                  <a:lnTo>
                    <a:pt x="138" y="481"/>
                  </a:lnTo>
                  <a:lnTo>
                    <a:pt x="168" y="436"/>
                  </a:lnTo>
                  <a:lnTo>
                    <a:pt x="204" y="394"/>
                  </a:lnTo>
                  <a:lnTo>
                    <a:pt x="243" y="357"/>
                  </a:lnTo>
                  <a:lnTo>
                    <a:pt x="288" y="325"/>
                  </a:lnTo>
                  <a:lnTo>
                    <a:pt x="335" y="298"/>
                  </a:lnTo>
                  <a:lnTo>
                    <a:pt x="832" y="52"/>
                  </a:lnTo>
                  <a:lnTo>
                    <a:pt x="9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78" name="Shape 8378"/>
            <p:cNvSpPr/>
            <p:nvPr/>
          </p:nvSpPr>
          <p:spPr>
            <a:xfrm>
              <a:off x="1439" y="2771"/>
              <a:ext cx="384" cy="742"/>
            </a:xfrm>
            <a:custGeom>
              <a:avLst/>
              <a:gdLst/>
              <a:ahLst/>
              <a:cxnLst/>
              <a:rect l="0" t="0" r="0" b="0"/>
              <a:pathLst>
                <a:path w="770" h="1485" extrusionOk="0">
                  <a:moveTo>
                    <a:pt x="347" y="0"/>
                  </a:moveTo>
                  <a:lnTo>
                    <a:pt x="388" y="0"/>
                  </a:lnTo>
                  <a:lnTo>
                    <a:pt x="419" y="0"/>
                  </a:lnTo>
                  <a:lnTo>
                    <a:pt x="442" y="1"/>
                  </a:lnTo>
                  <a:lnTo>
                    <a:pt x="458" y="5"/>
                  </a:lnTo>
                  <a:lnTo>
                    <a:pt x="470" y="11"/>
                  </a:lnTo>
                  <a:lnTo>
                    <a:pt x="477" y="22"/>
                  </a:lnTo>
                  <a:lnTo>
                    <a:pt x="481" y="39"/>
                  </a:lnTo>
                  <a:lnTo>
                    <a:pt x="482" y="62"/>
                  </a:lnTo>
                  <a:lnTo>
                    <a:pt x="482" y="93"/>
                  </a:lnTo>
                  <a:lnTo>
                    <a:pt x="482" y="118"/>
                  </a:lnTo>
                  <a:lnTo>
                    <a:pt x="483" y="135"/>
                  </a:lnTo>
                  <a:lnTo>
                    <a:pt x="487" y="147"/>
                  </a:lnTo>
                  <a:lnTo>
                    <a:pt x="494" y="156"/>
                  </a:lnTo>
                  <a:lnTo>
                    <a:pt x="505" y="161"/>
                  </a:lnTo>
                  <a:lnTo>
                    <a:pt x="523" y="165"/>
                  </a:lnTo>
                  <a:lnTo>
                    <a:pt x="547" y="170"/>
                  </a:lnTo>
                  <a:lnTo>
                    <a:pt x="597" y="179"/>
                  </a:lnTo>
                  <a:lnTo>
                    <a:pt x="645" y="193"/>
                  </a:lnTo>
                  <a:lnTo>
                    <a:pt x="692" y="213"/>
                  </a:lnTo>
                  <a:lnTo>
                    <a:pt x="705" y="220"/>
                  </a:lnTo>
                  <a:lnTo>
                    <a:pt x="714" y="229"/>
                  </a:lnTo>
                  <a:lnTo>
                    <a:pt x="720" y="240"/>
                  </a:lnTo>
                  <a:lnTo>
                    <a:pt x="721" y="254"/>
                  </a:lnTo>
                  <a:lnTo>
                    <a:pt x="719" y="268"/>
                  </a:lnTo>
                  <a:lnTo>
                    <a:pt x="702" y="329"/>
                  </a:lnTo>
                  <a:lnTo>
                    <a:pt x="683" y="390"/>
                  </a:lnTo>
                  <a:lnTo>
                    <a:pt x="677" y="406"/>
                  </a:lnTo>
                  <a:lnTo>
                    <a:pt x="671" y="417"/>
                  </a:lnTo>
                  <a:lnTo>
                    <a:pt x="662" y="423"/>
                  </a:lnTo>
                  <a:lnTo>
                    <a:pt x="652" y="424"/>
                  </a:lnTo>
                  <a:lnTo>
                    <a:pt x="639" y="422"/>
                  </a:lnTo>
                  <a:lnTo>
                    <a:pt x="623" y="414"/>
                  </a:lnTo>
                  <a:lnTo>
                    <a:pt x="568" y="392"/>
                  </a:lnTo>
                  <a:lnTo>
                    <a:pt x="512" y="377"/>
                  </a:lnTo>
                  <a:lnTo>
                    <a:pt x="454" y="370"/>
                  </a:lnTo>
                  <a:lnTo>
                    <a:pt x="394" y="370"/>
                  </a:lnTo>
                  <a:lnTo>
                    <a:pt x="372" y="371"/>
                  </a:lnTo>
                  <a:lnTo>
                    <a:pt x="352" y="375"/>
                  </a:lnTo>
                  <a:lnTo>
                    <a:pt x="333" y="382"/>
                  </a:lnTo>
                  <a:lnTo>
                    <a:pt x="309" y="396"/>
                  </a:lnTo>
                  <a:lnTo>
                    <a:pt x="292" y="412"/>
                  </a:lnTo>
                  <a:lnTo>
                    <a:pt x="279" y="432"/>
                  </a:lnTo>
                  <a:lnTo>
                    <a:pt x="273" y="453"/>
                  </a:lnTo>
                  <a:lnTo>
                    <a:pt x="273" y="475"/>
                  </a:lnTo>
                  <a:lnTo>
                    <a:pt x="279" y="496"/>
                  </a:lnTo>
                  <a:lnTo>
                    <a:pt x="292" y="517"/>
                  </a:lnTo>
                  <a:lnTo>
                    <a:pt x="310" y="537"/>
                  </a:lnTo>
                  <a:lnTo>
                    <a:pt x="342" y="558"/>
                  </a:lnTo>
                  <a:lnTo>
                    <a:pt x="376" y="576"/>
                  </a:lnTo>
                  <a:lnTo>
                    <a:pt x="410" y="592"/>
                  </a:lnTo>
                  <a:lnTo>
                    <a:pt x="472" y="617"/>
                  </a:lnTo>
                  <a:lnTo>
                    <a:pt x="533" y="644"/>
                  </a:lnTo>
                  <a:lnTo>
                    <a:pt x="592" y="674"/>
                  </a:lnTo>
                  <a:lnTo>
                    <a:pt x="633" y="700"/>
                  </a:lnTo>
                  <a:lnTo>
                    <a:pt x="667" y="730"/>
                  </a:lnTo>
                  <a:lnTo>
                    <a:pt x="698" y="764"/>
                  </a:lnTo>
                  <a:lnTo>
                    <a:pt x="723" y="800"/>
                  </a:lnTo>
                  <a:lnTo>
                    <a:pt x="744" y="840"/>
                  </a:lnTo>
                  <a:lnTo>
                    <a:pt x="757" y="880"/>
                  </a:lnTo>
                  <a:lnTo>
                    <a:pt x="767" y="923"/>
                  </a:lnTo>
                  <a:lnTo>
                    <a:pt x="770" y="965"/>
                  </a:lnTo>
                  <a:lnTo>
                    <a:pt x="767" y="1008"/>
                  </a:lnTo>
                  <a:lnTo>
                    <a:pt x="759" y="1050"/>
                  </a:lnTo>
                  <a:lnTo>
                    <a:pt x="745" y="1092"/>
                  </a:lnTo>
                  <a:lnTo>
                    <a:pt x="724" y="1131"/>
                  </a:lnTo>
                  <a:lnTo>
                    <a:pt x="697" y="1170"/>
                  </a:lnTo>
                  <a:lnTo>
                    <a:pt x="667" y="1202"/>
                  </a:lnTo>
                  <a:lnTo>
                    <a:pt x="634" y="1230"/>
                  </a:lnTo>
                  <a:lnTo>
                    <a:pt x="597" y="1254"/>
                  </a:lnTo>
                  <a:lnTo>
                    <a:pt x="557" y="1272"/>
                  </a:lnTo>
                  <a:lnTo>
                    <a:pt x="515" y="1286"/>
                  </a:lnTo>
                  <a:lnTo>
                    <a:pt x="499" y="1292"/>
                  </a:lnTo>
                  <a:lnTo>
                    <a:pt x="486" y="1301"/>
                  </a:lnTo>
                  <a:lnTo>
                    <a:pt x="477" y="1312"/>
                  </a:lnTo>
                  <a:lnTo>
                    <a:pt x="473" y="1326"/>
                  </a:lnTo>
                  <a:lnTo>
                    <a:pt x="472" y="1343"/>
                  </a:lnTo>
                  <a:lnTo>
                    <a:pt x="472" y="1391"/>
                  </a:lnTo>
                  <a:lnTo>
                    <a:pt x="472" y="1439"/>
                  </a:lnTo>
                  <a:lnTo>
                    <a:pt x="470" y="1455"/>
                  </a:lnTo>
                  <a:lnTo>
                    <a:pt x="465" y="1468"/>
                  </a:lnTo>
                  <a:lnTo>
                    <a:pt x="456" y="1476"/>
                  </a:lnTo>
                  <a:lnTo>
                    <a:pt x="444" y="1483"/>
                  </a:lnTo>
                  <a:lnTo>
                    <a:pt x="429" y="1485"/>
                  </a:lnTo>
                  <a:lnTo>
                    <a:pt x="377" y="1485"/>
                  </a:lnTo>
                  <a:lnTo>
                    <a:pt x="325" y="1485"/>
                  </a:lnTo>
                  <a:lnTo>
                    <a:pt x="309" y="1483"/>
                  </a:lnTo>
                  <a:lnTo>
                    <a:pt x="297" y="1476"/>
                  </a:lnTo>
                  <a:lnTo>
                    <a:pt x="287" y="1467"/>
                  </a:lnTo>
                  <a:lnTo>
                    <a:pt x="282" y="1454"/>
                  </a:lnTo>
                  <a:lnTo>
                    <a:pt x="281" y="1437"/>
                  </a:lnTo>
                  <a:lnTo>
                    <a:pt x="279" y="1402"/>
                  </a:lnTo>
                  <a:lnTo>
                    <a:pt x="279" y="1366"/>
                  </a:lnTo>
                  <a:lnTo>
                    <a:pt x="279" y="1345"/>
                  </a:lnTo>
                  <a:lnTo>
                    <a:pt x="277" y="1329"/>
                  </a:lnTo>
                  <a:lnTo>
                    <a:pt x="272" y="1319"/>
                  </a:lnTo>
                  <a:lnTo>
                    <a:pt x="263" y="1313"/>
                  </a:lnTo>
                  <a:lnTo>
                    <a:pt x="249" y="1308"/>
                  </a:lnTo>
                  <a:lnTo>
                    <a:pt x="228" y="1306"/>
                  </a:lnTo>
                  <a:lnTo>
                    <a:pt x="181" y="1296"/>
                  </a:lnTo>
                  <a:lnTo>
                    <a:pt x="134" y="1285"/>
                  </a:lnTo>
                  <a:lnTo>
                    <a:pt x="88" y="1271"/>
                  </a:lnTo>
                  <a:lnTo>
                    <a:pt x="44" y="1253"/>
                  </a:lnTo>
                  <a:lnTo>
                    <a:pt x="24" y="1242"/>
                  </a:lnTo>
                  <a:lnTo>
                    <a:pt x="11" y="1232"/>
                  </a:lnTo>
                  <a:lnTo>
                    <a:pt x="3" y="1222"/>
                  </a:lnTo>
                  <a:lnTo>
                    <a:pt x="0" y="1208"/>
                  </a:lnTo>
                  <a:lnTo>
                    <a:pt x="3" y="1192"/>
                  </a:lnTo>
                  <a:lnTo>
                    <a:pt x="8" y="1170"/>
                  </a:lnTo>
                  <a:lnTo>
                    <a:pt x="23" y="1117"/>
                  </a:lnTo>
                  <a:lnTo>
                    <a:pt x="39" y="1063"/>
                  </a:lnTo>
                  <a:lnTo>
                    <a:pt x="45" y="1046"/>
                  </a:lnTo>
                  <a:lnTo>
                    <a:pt x="52" y="1034"/>
                  </a:lnTo>
                  <a:lnTo>
                    <a:pt x="60" y="1028"/>
                  </a:lnTo>
                  <a:lnTo>
                    <a:pt x="71" y="1026"/>
                  </a:lnTo>
                  <a:lnTo>
                    <a:pt x="83" y="1029"/>
                  </a:lnTo>
                  <a:lnTo>
                    <a:pt x="100" y="1038"/>
                  </a:lnTo>
                  <a:lnTo>
                    <a:pt x="150" y="1060"/>
                  </a:lnTo>
                  <a:lnTo>
                    <a:pt x="199" y="1077"/>
                  </a:lnTo>
                  <a:lnTo>
                    <a:pt x="251" y="1089"/>
                  </a:lnTo>
                  <a:lnTo>
                    <a:pt x="304" y="1098"/>
                  </a:lnTo>
                  <a:lnTo>
                    <a:pt x="339" y="1101"/>
                  </a:lnTo>
                  <a:lnTo>
                    <a:pt x="372" y="1099"/>
                  </a:lnTo>
                  <a:lnTo>
                    <a:pt x="405" y="1092"/>
                  </a:lnTo>
                  <a:lnTo>
                    <a:pt x="437" y="1081"/>
                  </a:lnTo>
                  <a:lnTo>
                    <a:pt x="462" y="1067"/>
                  </a:lnTo>
                  <a:lnTo>
                    <a:pt x="481" y="1050"/>
                  </a:lnTo>
                  <a:lnTo>
                    <a:pt x="494" y="1030"/>
                  </a:lnTo>
                  <a:lnTo>
                    <a:pt x="503" y="1009"/>
                  </a:lnTo>
                  <a:lnTo>
                    <a:pt x="507" y="986"/>
                  </a:lnTo>
                  <a:lnTo>
                    <a:pt x="504" y="962"/>
                  </a:lnTo>
                  <a:lnTo>
                    <a:pt x="496" y="940"/>
                  </a:lnTo>
                  <a:lnTo>
                    <a:pt x="482" y="918"/>
                  </a:lnTo>
                  <a:lnTo>
                    <a:pt x="462" y="898"/>
                  </a:lnTo>
                  <a:lnTo>
                    <a:pt x="439" y="880"/>
                  </a:lnTo>
                  <a:lnTo>
                    <a:pt x="413" y="866"/>
                  </a:lnTo>
                  <a:lnTo>
                    <a:pt x="387" y="853"/>
                  </a:lnTo>
                  <a:lnTo>
                    <a:pt x="334" y="831"/>
                  </a:lnTo>
                  <a:lnTo>
                    <a:pt x="281" y="810"/>
                  </a:lnTo>
                  <a:lnTo>
                    <a:pt x="229" y="787"/>
                  </a:lnTo>
                  <a:lnTo>
                    <a:pt x="178" y="759"/>
                  </a:lnTo>
                  <a:lnTo>
                    <a:pt x="144" y="737"/>
                  </a:lnTo>
                  <a:lnTo>
                    <a:pt x="113" y="714"/>
                  </a:lnTo>
                  <a:lnTo>
                    <a:pt x="86" y="686"/>
                  </a:lnTo>
                  <a:lnTo>
                    <a:pt x="62" y="658"/>
                  </a:lnTo>
                  <a:lnTo>
                    <a:pt x="42" y="627"/>
                  </a:lnTo>
                  <a:lnTo>
                    <a:pt x="28" y="594"/>
                  </a:lnTo>
                  <a:lnTo>
                    <a:pt x="16" y="558"/>
                  </a:lnTo>
                  <a:lnTo>
                    <a:pt x="11" y="519"/>
                  </a:lnTo>
                  <a:lnTo>
                    <a:pt x="11" y="477"/>
                  </a:lnTo>
                  <a:lnTo>
                    <a:pt x="18" y="430"/>
                  </a:lnTo>
                  <a:lnTo>
                    <a:pt x="29" y="387"/>
                  </a:lnTo>
                  <a:lnTo>
                    <a:pt x="45" y="348"/>
                  </a:lnTo>
                  <a:lnTo>
                    <a:pt x="66" y="313"/>
                  </a:lnTo>
                  <a:lnTo>
                    <a:pt x="92" y="281"/>
                  </a:lnTo>
                  <a:lnTo>
                    <a:pt x="121" y="252"/>
                  </a:lnTo>
                  <a:lnTo>
                    <a:pt x="157" y="228"/>
                  </a:lnTo>
                  <a:lnTo>
                    <a:pt x="195" y="207"/>
                  </a:lnTo>
                  <a:lnTo>
                    <a:pt x="239" y="189"/>
                  </a:lnTo>
                  <a:lnTo>
                    <a:pt x="260" y="181"/>
                  </a:lnTo>
                  <a:lnTo>
                    <a:pt x="274" y="175"/>
                  </a:lnTo>
                  <a:lnTo>
                    <a:pt x="284" y="168"/>
                  </a:lnTo>
                  <a:lnTo>
                    <a:pt x="291" y="160"/>
                  </a:lnTo>
                  <a:lnTo>
                    <a:pt x="294" y="149"/>
                  </a:lnTo>
                  <a:lnTo>
                    <a:pt x="295" y="132"/>
                  </a:lnTo>
                  <a:lnTo>
                    <a:pt x="295" y="111"/>
                  </a:lnTo>
                  <a:lnTo>
                    <a:pt x="294" y="82"/>
                  </a:lnTo>
                  <a:lnTo>
                    <a:pt x="295" y="52"/>
                  </a:lnTo>
                  <a:lnTo>
                    <a:pt x="297" y="34"/>
                  </a:lnTo>
                  <a:lnTo>
                    <a:pt x="300" y="20"/>
                  </a:lnTo>
                  <a:lnTo>
                    <a:pt x="305" y="10"/>
                  </a:lnTo>
                  <a:lnTo>
                    <a:pt x="315" y="4"/>
                  </a:lnTo>
                  <a:lnTo>
                    <a:pt x="329" y="1"/>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79" name="Shape 8379"/>
            <p:cNvSpPr/>
            <p:nvPr/>
          </p:nvSpPr>
          <p:spPr>
            <a:xfrm>
              <a:off x="289" y="2455"/>
              <a:ext cx="1089" cy="1425"/>
            </a:xfrm>
            <a:custGeom>
              <a:avLst/>
              <a:gdLst/>
              <a:ahLst/>
              <a:cxnLst/>
              <a:rect l="0" t="0" r="0" b="0"/>
              <a:pathLst>
                <a:path w="2178" h="2850" extrusionOk="0">
                  <a:moveTo>
                    <a:pt x="1040" y="0"/>
                  </a:moveTo>
                  <a:lnTo>
                    <a:pt x="1083" y="3"/>
                  </a:lnTo>
                  <a:lnTo>
                    <a:pt x="1124" y="8"/>
                  </a:lnTo>
                  <a:lnTo>
                    <a:pt x="1162" y="16"/>
                  </a:lnTo>
                  <a:lnTo>
                    <a:pt x="1197" y="26"/>
                  </a:lnTo>
                  <a:lnTo>
                    <a:pt x="1229" y="39"/>
                  </a:lnTo>
                  <a:lnTo>
                    <a:pt x="1257" y="51"/>
                  </a:lnTo>
                  <a:lnTo>
                    <a:pt x="1283" y="65"/>
                  </a:lnTo>
                  <a:lnTo>
                    <a:pt x="1305" y="78"/>
                  </a:lnTo>
                  <a:lnTo>
                    <a:pt x="1325" y="92"/>
                  </a:lnTo>
                  <a:lnTo>
                    <a:pt x="1341" y="106"/>
                  </a:lnTo>
                  <a:lnTo>
                    <a:pt x="1355" y="117"/>
                  </a:lnTo>
                  <a:lnTo>
                    <a:pt x="1366" y="127"/>
                  </a:lnTo>
                  <a:lnTo>
                    <a:pt x="1373" y="134"/>
                  </a:lnTo>
                  <a:lnTo>
                    <a:pt x="1378" y="139"/>
                  </a:lnTo>
                  <a:lnTo>
                    <a:pt x="1379" y="141"/>
                  </a:lnTo>
                  <a:lnTo>
                    <a:pt x="1436" y="138"/>
                  </a:lnTo>
                  <a:lnTo>
                    <a:pt x="1489" y="141"/>
                  </a:lnTo>
                  <a:lnTo>
                    <a:pt x="1539" y="150"/>
                  </a:lnTo>
                  <a:lnTo>
                    <a:pt x="1584" y="164"/>
                  </a:lnTo>
                  <a:lnTo>
                    <a:pt x="1627" y="181"/>
                  </a:lnTo>
                  <a:lnTo>
                    <a:pt x="1668" y="204"/>
                  </a:lnTo>
                  <a:lnTo>
                    <a:pt x="1705" y="232"/>
                  </a:lnTo>
                  <a:lnTo>
                    <a:pt x="1739" y="264"/>
                  </a:lnTo>
                  <a:lnTo>
                    <a:pt x="1769" y="300"/>
                  </a:lnTo>
                  <a:lnTo>
                    <a:pt x="1797" y="339"/>
                  </a:lnTo>
                  <a:lnTo>
                    <a:pt x="1823" y="384"/>
                  </a:lnTo>
                  <a:lnTo>
                    <a:pt x="1845" y="431"/>
                  </a:lnTo>
                  <a:lnTo>
                    <a:pt x="1863" y="480"/>
                  </a:lnTo>
                  <a:lnTo>
                    <a:pt x="1881" y="533"/>
                  </a:lnTo>
                  <a:lnTo>
                    <a:pt x="1894" y="590"/>
                  </a:lnTo>
                  <a:lnTo>
                    <a:pt x="1907" y="648"/>
                  </a:lnTo>
                  <a:lnTo>
                    <a:pt x="1915" y="710"/>
                  </a:lnTo>
                  <a:lnTo>
                    <a:pt x="1923" y="773"/>
                  </a:lnTo>
                  <a:lnTo>
                    <a:pt x="1928" y="839"/>
                  </a:lnTo>
                  <a:lnTo>
                    <a:pt x="1929" y="905"/>
                  </a:lnTo>
                  <a:lnTo>
                    <a:pt x="1929" y="973"/>
                  </a:lnTo>
                  <a:lnTo>
                    <a:pt x="1928" y="1044"/>
                  </a:lnTo>
                  <a:lnTo>
                    <a:pt x="1923" y="1116"/>
                  </a:lnTo>
                  <a:lnTo>
                    <a:pt x="1916" y="1187"/>
                  </a:lnTo>
                  <a:lnTo>
                    <a:pt x="1911" y="1260"/>
                  </a:lnTo>
                  <a:lnTo>
                    <a:pt x="1910" y="1328"/>
                  </a:lnTo>
                  <a:lnTo>
                    <a:pt x="1911" y="1390"/>
                  </a:lnTo>
                  <a:lnTo>
                    <a:pt x="1918" y="1448"/>
                  </a:lnTo>
                  <a:lnTo>
                    <a:pt x="1925" y="1500"/>
                  </a:lnTo>
                  <a:lnTo>
                    <a:pt x="1936" y="1548"/>
                  </a:lnTo>
                  <a:lnTo>
                    <a:pt x="1950" y="1593"/>
                  </a:lnTo>
                  <a:lnTo>
                    <a:pt x="1965" y="1632"/>
                  </a:lnTo>
                  <a:lnTo>
                    <a:pt x="1981" y="1668"/>
                  </a:lnTo>
                  <a:lnTo>
                    <a:pt x="1998" y="1699"/>
                  </a:lnTo>
                  <a:lnTo>
                    <a:pt x="2016" y="1728"/>
                  </a:lnTo>
                  <a:lnTo>
                    <a:pt x="2035" y="1752"/>
                  </a:lnTo>
                  <a:lnTo>
                    <a:pt x="2055" y="1775"/>
                  </a:lnTo>
                  <a:lnTo>
                    <a:pt x="2073" y="1793"/>
                  </a:lnTo>
                  <a:lnTo>
                    <a:pt x="2092" y="1809"/>
                  </a:lnTo>
                  <a:lnTo>
                    <a:pt x="2109" y="1822"/>
                  </a:lnTo>
                  <a:lnTo>
                    <a:pt x="2125" y="1833"/>
                  </a:lnTo>
                  <a:lnTo>
                    <a:pt x="2140" y="1841"/>
                  </a:lnTo>
                  <a:lnTo>
                    <a:pt x="2152" y="1848"/>
                  </a:lnTo>
                  <a:lnTo>
                    <a:pt x="2163" y="1852"/>
                  </a:lnTo>
                  <a:lnTo>
                    <a:pt x="2171" y="1856"/>
                  </a:lnTo>
                  <a:lnTo>
                    <a:pt x="2176" y="1857"/>
                  </a:lnTo>
                  <a:lnTo>
                    <a:pt x="2178" y="1859"/>
                  </a:lnTo>
                  <a:lnTo>
                    <a:pt x="2140" y="1893"/>
                  </a:lnTo>
                  <a:lnTo>
                    <a:pt x="2097" y="1924"/>
                  </a:lnTo>
                  <a:lnTo>
                    <a:pt x="2051" y="1951"/>
                  </a:lnTo>
                  <a:lnTo>
                    <a:pt x="2004" y="1975"/>
                  </a:lnTo>
                  <a:lnTo>
                    <a:pt x="1955" y="1995"/>
                  </a:lnTo>
                  <a:lnTo>
                    <a:pt x="1904" y="2012"/>
                  </a:lnTo>
                  <a:lnTo>
                    <a:pt x="1853" y="2026"/>
                  </a:lnTo>
                  <a:lnTo>
                    <a:pt x="1804" y="2038"/>
                  </a:lnTo>
                  <a:lnTo>
                    <a:pt x="1756" y="2047"/>
                  </a:lnTo>
                  <a:lnTo>
                    <a:pt x="1709" y="2054"/>
                  </a:lnTo>
                  <a:lnTo>
                    <a:pt x="1666" y="2059"/>
                  </a:lnTo>
                  <a:lnTo>
                    <a:pt x="1625" y="2063"/>
                  </a:lnTo>
                  <a:lnTo>
                    <a:pt x="1589" y="2065"/>
                  </a:lnTo>
                  <a:lnTo>
                    <a:pt x="1558" y="2068"/>
                  </a:lnTo>
                  <a:lnTo>
                    <a:pt x="1532" y="2068"/>
                  </a:lnTo>
                  <a:lnTo>
                    <a:pt x="1514" y="2068"/>
                  </a:lnTo>
                  <a:lnTo>
                    <a:pt x="1502" y="2068"/>
                  </a:lnTo>
                  <a:lnTo>
                    <a:pt x="1498" y="2068"/>
                  </a:lnTo>
                  <a:lnTo>
                    <a:pt x="1498" y="2214"/>
                  </a:lnTo>
                  <a:lnTo>
                    <a:pt x="1499" y="2225"/>
                  </a:lnTo>
                  <a:lnTo>
                    <a:pt x="1284" y="2850"/>
                  </a:lnTo>
                  <a:lnTo>
                    <a:pt x="1250" y="2828"/>
                  </a:lnTo>
                  <a:lnTo>
                    <a:pt x="1213" y="2811"/>
                  </a:lnTo>
                  <a:lnTo>
                    <a:pt x="1173" y="2798"/>
                  </a:lnTo>
                  <a:lnTo>
                    <a:pt x="1131" y="2791"/>
                  </a:lnTo>
                  <a:lnTo>
                    <a:pt x="1089" y="2787"/>
                  </a:lnTo>
                  <a:lnTo>
                    <a:pt x="1050" y="2790"/>
                  </a:lnTo>
                  <a:lnTo>
                    <a:pt x="1011" y="2797"/>
                  </a:lnTo>
                  <a:lnTo>
                    <a:pt x="973" y="2808"/>
                  </a:lnTo>
                  <a:lnTo>
                    <a:pt x="937" y="2824"/>
                  </a:lnTo>
                  <a:lnTo>
                    <a:pt x="903" y="2844"/>
                  </a:lnTo>
                  <a:lnTo>
                    <a:pt x="690" y="2221"/>
                  </a:lnTo>
                  <a:lnTo>
                    <a:pt x="690" y="2071"/>
                  </a:lnTo>
                  <a:lnTo>
                    <a:pt x="613" y="2070"/>
                  </a:lnTo>
                  <a:lnTo>
                    <a:pt x="541" y="2066"/>
                  </a:lnTo>
                  <a:lnTo>
                    <a:pt x="475" y="2059"/>
                  </a:lnTo>
                  <a:lnTo>
                    <a:pt x="414" y="2049"/>
                  </a:lnTo>
                  <a:lnTo>
                    <a:pt x="358" y="2038"/>
                  </a:lnTo>
                  <a:lnTo>
                    <a:pt x="306" y="2024"/>
                  </a:lnTo>
                  <a:lnTo>
                    <a:pt x="259" y="2010"/>
                  </a:lnTo>
                  <a:lnTo>
                    <a:pt x="217" y="1995"/>
                  </a:lnTo>
                  <a:lnTo>
                    <a:pt x="179" y="1979"/>
                  </a:lnTo>
                  <a:lnTo>
                    <a:pt x="146" y="1961"/>
                  </a:lnTo>
                  <a:lnTo>
                    <a:pt x="116" y="1944"/>
                  </a:lnTo>
                  <a:lnTo>
                    <a:pt x="90" y="1928"/>
                  </a:lnTo>
                  <a:lnTo>
                    <a:pt x="68" y="1912"/>
                  </a:lnTo>
                  <a:lnTo>
                    <a:pt x="49" y="1897"/>
                  </a:lnTo>
                  <a:lnTo>
                    <a:pt x="33" y="1883"/>
                  </a:lnTo>
                  <a:lnTo>
                    <a:pt x="21" y="1872"/>
                  </a:lnTo>
                  <a:lnTo>
                    <a:pt x="12" y="1862"/>
                  </a:lnTo>
                  <a:lnTo>
                    <a:pt x="5" y="1855"/>
                  </a:lnTo>
                  <a:lnTo>
                    <a:pt x="1" y="1850"/>
                  </a:lnTo>
                  <a:lnTo>
                    <a:pt x="0" y="1849"/>
                  </a:lnTo>
                  <a:lnTo>
                    <a:pt x="1" y="1849"/>
                  </a:lnTo>
                  <a:lnTo>
                    <a:pt x="5" y="1848"/>
                  </a:lnTo>
                  <a:lnTo>
                    <a:pt x="11" y="1848"/>
                  </a:lnTo>
                  <a:lnTo>
                    <a:pt x="19" y="1845"/>
                  </a:lnTo>
                  <a:lnTo>
                    <a:pt x="29" y="1843"/>
                  </a:lnTo>
                  <a:lnTo>
                    <a:pt x="38" y="1839"/>
                  </a:lnTo>
                  <a:lnTo>
                    <a:pt x="51" y="1834"/>
                  </a:lnTo>
                  <a:lnTo>
                    <a:pt x="64" y="1827"/>
                  </a:lnTo>
                  <a:lnTo>
                    <a:pt x="79" y="1818"/>
                  </a:lnTo>
                  <a:lnTo>
                    <a:pt x="94" y="1806"/>
                  </a:lnTo>
                  <a:lnTo>
                    <a:pt x="110" y="1792"/>
                  </a:lnTo>
                  <a:lnTo>
                    <a:pt x="126" y="1776"/>
                  </a:lnTo>
                  <a:lnTo>
                    <a:pt x="142" y="1756"/>
                  </a:lnTo>
                  <a:lnTo>
                    <a:pt x="158" y="1734"/>
                  </a:lnTo>
                  <a:lnTo>
                    <a:pt x="175" y="1708"/>
                  </a:lnTo>
                  <a:lnTo>
                    <a:pt x="190" y="1678"/>
                  </a:lnTo>
                  <a:lnTo>
                    <a:pt x="206" y="1645"/>
                  </a:lnTo>
                  <a:lnTo>
                    <a:pt x="221" y="1606"/>
                  </a:lnTo>
                  <a:lnTo>
                    <a:pt x="235" y="1564"/>
                  </a:lnTo>
                  <a:lnTo>
                    <a:pt x="247" y="1517"/>
                  </a:lnTo>
                  <a:lnTo>
                    <a:pt x="258" y="1466"/>
                  </a:lnTo>
                  <a:lnTo>
                    <a:pt x="267" y="1409"/>
                  </a:lnTo>
                  <a:lnTo>
                    <a:pt x="275" y="1347"/>
                  </a:lnTo>
                  <a:lnTo>
                    <a:pt x="282" y="1279"/>
                  </a:lnTo>
                  <a:lnTo>
                    <a:pt x="285" y="1206"/>
                  </a:lnTo>
                  <a:lnTo>
                    <a:pt x="287" y="1126"/>
                  </a:lnTo>
                  <a:lnTo>
                    <a:pt x="287" y="1039"/>
                  </a:lnTo>
                  <a:lnTo>
                    <a:pt x="285" y="950"/>
                  </a:lnTo>
                  <a:lnTo>
                    <a:pt x="288" y="866"/>
                  </a:lnTo>
                  <a:lnTo>
                    <a:pt x="294" y="787"/>
                  </a:lnTo>
                  <a:lnTo>
                    <a:pt x="303" y="714"/>
                  </a:lnTo>
                  <a:lnTo>
                    <a:pt x="314" y="646"/>
                  </a:lnTo>
                  <a:lnTo>
                    <a:pt x="327" y="583"/>
                  </a:lnTo>
                  <a:lnTo>
                    <a:pt x="343" y="525"/>
                  </a:lnTo>
                  <a:lnTo>
                    <a:pt x="361" y="470"/>
                  </a:lnTo>
                  <a:lnTo>
                    <a:pt x="380" y="421"/>
                  </a:lnTo>
                  <a:lnTo>
                    <a:pt x="401" y="376"/>
                  </a:lnTo>
                  <a:lnTo>
                    <a:pt x="424" y="334"/>
                  </a:lnTo>
                  <a:lnTo>
                    <a:pt x="447" y="297"/>
                  </a:lnTo>
                  <a:lnTo>
                    <a:pt x="472" y="263"/>
                  </a:lnTo>
                  <a:lnTo>
                    <a:pt x="496" y="233"/>
                  </a:lnTo>
                  <a:lnTo>
                    <a:pt x="522" y="204"/>
                  </a:lnTo>
                  <a:lnTo>
                    <a:pt x="548" y="180"/>
                  </a:lnTo>
                  <a:lnTo>
                    <a:pt x="574" y="159"/>
                  </a:lnTo>
                  <a:lnTo>
                    <a:pt x="600" y="139"/>
                  </a:lnTo>
                  <a:lnTo>
                    <a:pt x="626" y="122"/>
                  </a:lnTo>
                  <a:lnTo>
                    <a:pt x="651" y="107"/>
                  </a:lnTo>
                  <a:lnTo>
                    <a:pt x="674" y="93"/>
                  </a:lnTo>
                  <a:lnTo>
                    <a:pt x="698" y="82"/>
                  </a:lnTo>
                  <a:lnTo>
                    <a:pt x="720" y="72"/>
                  </a:lnTo>
                  <a:lnTo>
                    <a:pt x="740" y="63"/>
                  </a:lnTo>
                  <a:lnTo>
                    <a:pt x="758" y="57"/>
                  </a:lnTo>
                  <a:lnTo>
                    <a:pt x="776" y="50"/>
                  </a:lnTo>
                  <a:lnTo>
                    <a:pt x="835" y="30"/>
                  </a:lnTo>
                  <a:lnTo>
                    <a:pt x="890" y="15"/>
                  </a:lnTo>
                  <a:lnTo>
                    <a:pt x="943" y="7"/>
                  </a:lnTo>
                  <a:lnTo>
                    <a:pt x="993" y="0"/>
                  </a:lnTo>
                  <a:lnTo>
                    <a:pt x="10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80" name="Shape 8380"/>
            <p:cNvSpPr/>
            <p:nvPr/>
          </p:nvSpPr>
          <p:spPr>
            <a:xfrm>
              <a:off x="449" y="3592"/>
              <a:ext cx="1586" cy="894"/>
            </a:xfrm>
            <a:custGeom>
              <a:avLst/>
              <a:gdLst/>
              <a:ahLst/>
              <a:cxnLst/>
              <a:rect l="0" t="0" r="0" b="0"/>
              <a:pathLst>
                <a:path w="3172" h="1789" extrusionOk="0">
                  <a:moveTo>
                    <a:pt x="3093" y="0"/>
                  </a:moveTo>
                  <a:lnTo>
                    <a:pt x="3102" y="0"/>
                  </a:lnTo>
                  <a:lnTo>
                    <a:pt x="3125" y="3"/>
                  </a:lnTo>
                  <a:lnTo>
                    <a:pt x="3144" y="9"/>
                  </a:lnTo>
                  <a:lnTo>
                    <a:pt x="3157" y="20"/>
                  </a:lnTo>
                  <a:lnTo>
                    <a:pt x="3167" y="35"/>
                  </a:lnTo>
                  <a:lnTo>
                    <a:pt x="3171" y="54"/>
                  </a:lnTo>
                  <a:lnTo>
                    <a:pt x="3172" y="78"/>
                  </a:lnTo>
                  <a:lnTo>
                    <a:pt x="3159" y="343"/>
                  </a:lnTo>
                  <a:lnTo>
                    <a:pt x="3146" y="606"/>
                  </a:lnTo>
                  <a:lnTo>
                    <a:pt x="3145" y="624"/>
                  </a:lnTo>
                  <a:lnTo>
                    <a:pt x="3141" y="643"/>
                  </a:lnTo>
                  <a:lnTo>
                    <a:pt x="3134" y="658"/>
                  </a:lnTo>
                  <a:lnTo>
                    <a:pt x="3123" y="673"/>
                  </a:lnTo>
                  <a:lnTo>
                    <a:pt x="3107" y="684"/>
                  </a:lnTo>
                  <a:lnTo>
                    <a:pt x="3092" y="690"/>
                  </a:lnTo>
                  <a:lnTo>
                    <a:pt x="3080" y="691"/>
                  </a:lnTo>
                  <a:lnTo>
                    <a:pt x="3065" y="689"/>
                  </a:lnTo>
                  <a:lnTo>
                    <a:pt x="3051" y="681"/>
                  </a:lnTo>
                  <a:lnTo>
                    <a:pt x="3040" y="671"/>
                  </a:lnTo>
                  <a:lnTo>
                    <a:pt x="3028" y="660"/>
                  </a:lnTo>
                  <a:lnTo>
                    <a:pt x="2866" y="498"/>
                  </a:lnTo>
                  <a:lnTo>
                    <a:pt x="1613" y="1753"/>
                  </a:lnTo>
                  <a:lnTo>
                    <a:pt x="1594" y="1769"/>
                  </a:lnTo>
                  <a:lnTo>
                    <a:pt x="1573" y="1780"/>
                  </a:lnTo>
                  <a:lnTo>
                    <a:pt x="1551" y="1787"/>
                  </a:lnTo>
                  <a:lnTo>
                    <a:pt x="1529" y="1789"/>
                  </a:lnTo>
                  <a:lnTo>
                    <a:pt x="1506" y="1787"/>
                  </a:lnTo>
                  <a:lnTo>
                    <a:pt x="1484" y="1780"/>
                  </a:lnTo>
                  <a:lnTo>
                    <a:pt x="1463" y="1769"/>
                  </a:lnTo>
                  <a:lnTo>
                    <a:pt x="1445" y="1753"/>
                  </a:lnTo>
                  <a:lnTo>
                    <a:pt x="768" y="1077"/>
                  </a:lnTo>
                  <a:lnTo>
                    <a:pt x="231" y="1615"/>
                  </a:lnTo>
                  <a:lnTo>
                    <a:pt x="213" y="1631"/>
                  </a:lnTo>
                  <a:lnTo>
                    <a:pt x="193" y="1641"/>
                  </a:lnTo>
                  <a:lnTo>
                    <a:pt x="171" y="1648"/>
                  </a:lnTo>
                  <a:lnTo>
                    <a:pt x="147" y="1649"/>
                  </a:lnTo>
                  <a:lnTo>
                    <a:pt x="125" y="1648"/>
                  </a:lnTo>
                  <a:lnTo>
                    <a:pt x="103" y="1641"/>
                  </a:lnTo>
                  <a:lnTo>
                    <a:pt x="83" y="1631"/>
                  </a:lnTo>
                  <a:lnTo>
                    <a:pt x="64" y="1615"/>
                  </a:lnTo>
                  <a:lnTo>
                    <a:pt x="33" y="1585"/>
                  </a:lnTo>
                  <a:lnTo>
                    <a:pt x="17" y="1564"/>
                  </a:lnTo>
                  <a:lnTo>
                    <a:pt x="5" y="1541"/>
                  </a:lnTo>
                  <a:lnTo>
                    <a:pt x="0" y="1515"/>
                  </a:lnTo>
                  <a:lnTo>
                    <a:pt x="0" y="1489"/>
                  </a:lnTo>
                  <a:lnTo>
                    <a:pt x="5" y="1463"/>
                  </a:lnTo>
                  <a:lnTo>
                    <a:pt x="17" y="1439"/>
                  </a:lnTo>
                  <a:lnTo>
                    <a:pt x="33" y="1417"/>
                  </a:lnTo>
                  <a:lnTo>
                    <a:pt x="656" y="794"/>
                  </a:lnTo>
                  <a:lnTo>
                    <a:pt x="685" y="764"/>
                  </a:lnTo>
                  <a:lnTo>
                    <a:pt x="704" y="749"/>
                  </a:lnTo>
                  <a:lnTo>
                    <a:pt x="724" y="738"/>
                  </a:lnTo>
                  <a:lnTo>
                    <a:pt x="746" y="732"/>
                  </a:lnTo>
                  <a:lnTo>
                    <a:pt x="768" y="730"/>
                  </a:lnTo>
                  <a:lnTo>
                    <a:pt x="792" y="732"/>
                  </a:lnTo>
                  <a:lnTo>
                    <a:pt x="813" y="738"/>
                  </a:lnTo>
                  <a:lnTo>
                    <a:pt x="834" y="749"/>
                  </a:lnTo>
                  <a:lnTo>
                    <a:pt x="852" y="764"/>
                  </a:lnTo>
                  <a:lnTo>
                    <a:pt x="883" y="794"/>
                  </a:lnTo>
                  <a:lnTo>
                    <a:pt x="992" y="904"/>
                  </a:lnTo>
                  <a:lnTo>
                    <a:pt x="1504" y="1417"/>
                  </a:lnTo>
                  <a:lnTo>
                    <a:pt x="1529" y="1442"/>
                  </a:lnTo>
                  <a:lnTo>
                    <a:pt x="2670" y="301"/>
                  </a:lnTo>
                  <a:lnTo>
                    <a:pt x="2587" y="218"/>
                  </a:lnTo>
                  <a:lnTo>
                    <a:pt x="2504" y="134"/>
                  </a:lnTo>
                  <a:lnTo>
                    <a:pt x="2494" y="125"/>
                  </a:lnTo>
                  <a:lnTo>
                    <a:pt x="2487" y="115"/>
                  </a:lnTo>
                  <a:lnTo>
                    <a:pt x="2481" y="104"/>
                  </a:lnTo>
                  <a:lnTo>
                    <a:pt x="2477" y="92"/>
                  </a:lnTo>
                  <a:lnTo>
                    <a:pt x="2477" y="78"/>
                  </a:lnTo>
                  <a:lnTo>
                    <a:pt x="2482" y="63"/>
                  </a:lnTo>
                  <a:lnTo>
                    <a:pt x="2491" y="48"/>
                  </a:lnTo>
                  <a:lnTo>
                    <a:pt x="2502" y="38"/>
                  </a:lnTo>
                  <a:lnTo>
                    <a:pt x="2513" y="32"/>
                  </a:lnTo>
                  <a:lnTo>
                    <a:pt x="2526" y="29"/>
                  </a:lnTo>
                  <a:lnTo>
                    <a:pt x="2540" y="27"/>
                  </a:lnTo>
                  <a:lnTo>
                    <a:pt x="2554" y="26"/>
                  </a:lnTo>
                  <a:lnTo>
                    <a:pt x="30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81" name="Shape 8381"/>
          <p:cNvGrpSpPr/>
          <p:nvPr/>
        </p:nvGrpSpPr>
        <p:grpSpPr>
          <a:xfrm>
            <a:off x="5171519" y="2883481"/>
            <a:ext cx="223835" cy="263159"/>
            <a:chOff x="5445" y="2207"/>
            <a:chExt cx="222" cy="261"/>
          </a:xfrm>
        </p:grpSpPr>
        <p:sp>
          <p:nvSpPr>
            <p:cNvPr id="8382" name="Shape 8382"/>
            <p:cNvSpPr/>
            <p:nvPr/>
          </p:nvSpPr>
          <p:spPr>
            <a:xfrm>
              <a:off x="5445" y="2207"/>
              <a:ext cx="222" cy="261"/>
            </a:xfrm>
            <a:custGeom>
              <a:avLst/>
              <a:gdLst/>
              <a:ahLst/>
              <a:cxnLst/>
              <a:rect l="0" t="0" r="0" b="0"/>
              <a:pathLst>
                <a:path w="2891" h="3395" extrusionOk="0">
                  <a:moveTo>
                    <a:pt x="1551" y="352"/>
                  </a:moveTo>
                  <a:lnTo>
                    <a:pt x="1481" y="357"/>
                  </a:lnTo>
                  <a:lnTo>
                    <a:pt x="1413" y="367"/>
                  </a:lnTo>
                  <a:lnTo>
                    <a:pt x="1345" y="383"/>
                  </a:lnTo>
                  <a:lnTo>
                    <a:pt x="1278" y="403"/>
                  </a:lnTo>
                  <a:lnTo>
                    <a:pt x="1213" y="428"/>
                  </a:lnTo>
                  <a:lnTo>
                    <a:pt x="1149" y="458"/>
                  </a:lnTo>
                  <a:lnTo>
                    <a:pt x="1087" y="493"/>
                  </a:lnTo>
                  <a:lnTo>
                    <a:pt x="1028" y="534"/>
                  </a:lnTo>
                  <a:lnTo>
                    <a:pt x="971" y="579"/>
                  </a:lnTo>
                  <a:lnTo>
                    <a:pt x="916" y="630"/>
                  </a:lnTo>
                  <a:lnTo>
                    <a:pt x="868" y="681"/>
                  </a:lnTo>
                  <a:lnTo>
                    <a:pt x="823" y="737"/>
                  </a:lnTo>
                  <a:lnTo>
                    <a:pt x="784" y="794"/>
                  </a:lnTo>
                  <a:lnTo>
                    <a:pt x="750" y="854"/>
                  </a:lnTo>
                  <a:lnTo>
                    <a:pt x="720" y="915"/>
                  </a:lnTo>
                  <a:lnTo>
                    <a:pt x="694" y="977"/>
                  </a:lnTo>
                  <a:lnTo>
                    <a:pt x="675" y="1041"/>
                  </a:lnTo>
                  <a:lnTo>
                    <a:pt x="658" y="1106"/>
                  </a:lnTo>
                  <a:lnTo>
                    <a:pt x="647" y="1173"/>
                  </a:lnTo>
                  <a:lnTo>
                    <a:pt x="641" y="1239"/>
                  </a:lnTo>
                  <a:lnTo>
                    <a:pt x="639" y="1306"/>
                  </a:lnTo>
                  <a:lnTo>
                    <a:pt x="642" y="1372"/>
                  </a:lnTo>
                  <a:lnTo>
                    <a:pt x="649" y="1439"/>
                  </a:lnTo>
                  <a:lnTo>
                    <a:pt x="661" y="1504"/>
                  </a:lnTo>
                  <a:lnTo>
                    <a:pt x="678" y="1569"/>
                  </a:lnTo>
                  <a:lnTo>
                    <a:pt x="699" y="1633"/>
                  </a:lnTo>
                  <a:lnTo>
                    <a:pt x="725" y="1696"/>
                  </a:lnTo>
                  <a:lnTo>
                    <a:pt x="756" y="1757"/>
                  </a:lnTo>
                  <a:lnTo>
                    <a:pt x="791" y="1816"/>
                  </a:lnTo>
                  <a:lnTo>
                    <a:pt x="832" y="1872"/>
                  </a:lnTo>
                  <a:lnTo>
                    <a:pt x="876" y="1927"/>
                  </a:lnTo>
                  <a:lnTo>
                    <a:pt x="886" y="1934"/>
                  </a:lnTo>
                  <a:lnTo>
                    <a:pt x="872" y="1964"/>
                  </a:lnTo>
                  <a:lnTo>
                    <a:pt x="854" y="1995"/>
                  </a:lnTo>
                  <a:lnTo>
                    <a:pt x="835" y="2026"/>
                  </a:lnTo>
                  <a:lnTo>
                    <a:pt x="812" y="2056"/>
                  </a:lnTo>
                  <a:lnTo>
                    <a:pt x="786" y="2085"/>
                  </a:lnTo>
                  <a:lnTo>
                    <a:pt x="757" y="2112"/>
                  </a:lnTo>
                  <a:lnTo>
                    <a:pt x="726" y="2136"/>
                  </a:lnTo>
                  <a:lnTo>
                    <a:pt x="691" y="2155"/>
                  </a:lnTo>
                  <a:lnTo>
                    <a:pt x="681" y="2163"/>
                  </a:lnTo>
                  <a:lnTo>
                    <a:pt x="674" y="2173"/>
                  </a:lnTo>
                  <a:lnTo>
                    <a:pt x="671" y="2183"/>
                  </a:lnTo>
                  <a:lnTo>
                    <a:pt x="671" y="2194"/>
                  </a:lnTo>
                  <a:lnTo>
                    <a:pt x="674" y="2205"/>
                  </a:lnTo>
                  <a:lnTo>
                    <a:pt x="680" y="2214"/>
                  </a:lnTo>
                  <a:lnTo>
                    <a:pt x="689" y="2221"/>
                  </a:lnTo>
                  <a:lnTo>
                    <a:pt x="702" y="2225"/>
                  </a:lnTo>
                  <a:lnTo>
                    <a:pt x="739" y="2229"/>
                  </a:lnTo>
                  <a:lnTo>
                    <a:pt x="779" y="2230"/>
                  </a:lnTo>
                  <a:lnTo>
                    <a:pt x="821" y="2228"/>
                  </a:lnTo>
                  <a:lnTo>
                    <a:pt x="867" y="2222"/>
                  </a:lnTo>
                  <a:lnTo>
                    <a:pt x="912" y="2211"/>
                  </a:lnTo>
                  <a:lnTo>
                    <a:pt x="959" y="2195"/>
                  </a:lnTo>
                  <a:lnTo>
                    <a:pt x="1008" y="2175"/>
                  </a:lnTo>
                  <a:lnTo>
                    <a:pt x="1056" y="2148"/>
                  </a:lnTo>
                  <a:lnTo>
                    <a:pt x="1104" y="2115"/>
                  </a:lnTo>
                  <a:lnTo>
                    <a:pt x="1106" y="2117"/>
                  </a:lnTo>
                  <a:lnTo>
                    <a:pt x="1168" y="2150"/>
                  </a:lnTo>
                  <a:lnTo>
                    <a:pt x="1231" y="2178"/>
                  </a:lnTo>
                  <a:lnTo>
                    <a:pt x="1296" y="2202"/>
                  </a:lnTo>
                  <a:lnTo>
                    <a:pt x="1362" y="2220"/>
                  </a:lnTo>
                  <a:lnTo>
                    <a:pt x="1429" y="2234"/>
                  </a:lnTo>
                  <a:lnTo>
                    <a:pt x="1496" y="2243"/>
                  </a:lnTo>
                  <a:lnTo>
                    <a:pt x="1564" y="2247"/>
                  </a:lnTo>
                  <a:lnTo>
                    <a:pt x="1632" y="2246"/>
                  </a:lnTo>
                  <a:lnTo>
                    <a:pt x="1700" y="2240"/>
                  </a:lnTo>
                  <a:lnTo>
                    <a:pt x="1767" y="2229"/>
                  </a:lnTo>
                  <a:lnTo>
                    <a:pt x="1834" y="2214"/>
                  </a:lnTo>
                  <a:lnTo>
                    <a:pt x="1899" y="2193"/>
                  </a:lnTo>
                  <a:lnTo>
                    <a:pt x="1964" y="2169"/>
                  </a:lnTo>
                  <a:lnTo>
                    <a:pt x="2026" y="2139"/>
                  </a:lnTo>
                  <a:lnTo>
                    <a:pt x="2087" y="2104"/>
                  </a:lnTo>
                  <a:lnTo>
                    <a:pt x="2146" y="2063"/>
                  </a:lnTo>
                  <a:lnTo>
                    <a:pt x="2202" y="2019"/>
                  </a:lnTo>
                  <a:lnTo>
                    <a:pt x="2255" y="1969"/>
                  </a:lnTo>
                  <a:lnTo>
                    <a:pt x="2306" y="1915"/>
                  </a:lnTo>
                  <a:lnTo>
                    <a:pt x="2351" y="1858"/>
                  </a:lnTo>
                  <a:lnTo>
                    <a:pt x="2391" y="1798"/>
                  </a:lnTo>
                  <a:lnTo>
                    <a:pt x="2426" y="1736"/>
                  </a:lnTo>
                  <a:lnTo>
                    <a:pt x="2456" y="1672"/>
                  </a:lnTo>
                  <a:lnTo>
                    <a:pt x="2482" y="1607"/>
                  </a:lnTo>
                  <a:lnTo>
                    <a:pt x="2502" y="1540"/>
                  </a:lnTo>
                  <a:lnTo>
                    <a:pt x="2517" y="1472"/>
                  </a:lnTo>
                  <a:lnTo>
                    <a:pt x="2528" y="1404"/>
                  </a:lnTo>
                  <a:lnTo>
                    <a:pt x="2533" y="1335"/>
                  </a:lnTo>
                  <a:lnTo>
                    <a:pt x="2533" y="1264"/>
                  </a:lnTo>
                  <a:lnTo>
                    <a:pt x="2528" y="1195"/>
                  </a:lnTo>
                  <a:lnTo>
                    <a:pt x="2517" y="1127"/>
                  </a:lnTo>
                  <a:lnTo>
                    <a:pt x="2502" y="1059"/>
                  </a:lnTo>
                  <a:lnTo>
                    <a:pt x="2482" y="992"/>
                  </a:lnTo>
                  <a:lnTo>
                    <a:pt x="2456" y="927"/>
                  </a:lnTo>
                  <a:lnTo>
                    <a:pt x="2426" y="863"/>
                  </a:lnTo>
                  <a:lnTo>
                    <a:pt x="2391" y="801"/>
                  </a:lnTo>
                  <a:lnTo>
                    <a:pt x="2351" y="741"/>
                  </a:lnTo>
                  <a:lnTo>
                    <a:pt x="2306" y="683"/>
                  </a:lnTo>
                  <a:lnTo>
                    <a:pt x="2255" y="630"/>
                  </a:lnTo>
                  <a:lnTo>
                    <a:pt x="2202" y="579"/>
                  </a:lnTo>
                  <a:lnTo>
                    <a:pt x="2144" y="534"/>
                  </a:lnTo>
                  <a:lnTo>
                    <a:pt x="2084" y="493"/>
                  </a:lnTo>
                  <a:lnTo>
                    <a:pt x="2022" y="458"/>
                  </a:lnTo>
                  <a:lnTo>
                    <a:pt x="1958" y="428"/>
                  </a:lnTo>
                  <a:lnTo>
                    <a:pt x="1893" y="403"/>
                  </a:lnTo>
                  <a:lnTo>
                    <a:pt x="1826" y="383"/>
                  </a:lnTo>
                  <a:lnTo>
                    <a:pt x="1758" y="367"/>
                  </a:lnTo>
                  <a:lnTo>
                    <a:pt x="1690" y="357"/>
                  </a:lnTo>
                  <a:lnTo>
                    <a:pt x="1621" y="352"/>
                  </a:lnTo>
                  <a:lnTo>
                    <a:pt x="1551" y="352"/>
                  </a:lnTo>
                  <a:close/>
                  <a:moveTo>
                    <a:pt x="1594" y="0"/>
                  </a:moveTo>
                  <a:lnTo>
                    <a:pt x="1687" y="3"/>
                  </a:lnTo>
                  <a:lnTo>
                    <a:pt x="1778" y="13"/>
                  </a:lnTo>
                  <a:lnTo>
                    <a:pt x="1866" y="29"/>
                  </a:lnTo>
                  <a:lnTo>
                    <a:pt x="1953" y="51"/>
                  </a:lnTo>
                  <a:lnTo>
                    <a:pt x="2037" y="77"/>
                  </a:lnTo>
                  <a:lnTo>
                    <a:pt x="2118" y="111"/>
                  </a:lnTo>
                  <a:lnTo>
                    <a:pt x="2197" y="149"/>
                  </a:lnTo>
                  <a:lnTo>
                    <a:pt x="2273" y="192"/>
                  </a:lnTo>
                  <a:lnTo>
                    <a:pt x="2345" y="241"/>
                  </a:lnTo>
                  <a:lnTo>
                    <a:pt x="2414" y="293"/>
                  </a:lnTo>
                  <a:lnTo>
                    <a:pt x="2479" y="350"/>
                  </a:lnTo>
                  <a:lnTo>
                    <a:pt x="2541" y="411"/>
                  </a:lnTo>
                  <a:lnTo>
                    <a:pt x="2598" y="476"/>
                  </a:lnTo>
                  <a:lnTo>
                    <a:pt x="2650" y="545"/>
                  </a:lnTo>
                  <a:lnTo>
                    <a:pt x="2698" y="617"/>
                  </a:lnTo>
                  <a:lnTo>
                    <a:pt x="2741" y="694"/>
                  </a:lnTo>
                  <a:lnTo>
                    <a:pt x="2779" y="772"/>
                  </a:lnTo>
                  <a:lnTo>
                    <a:pt x="2812" y="854"/>
                  </a:lnTo>
                  <a:lnTo>
                    <a:pt x="2840" y="938"/>
                  </a:lnTo>
                  <a:lnTo>
                    <a:pt x="2862" y="1025"/>
                  </a:lnTo>
                  <a:lnTo>
                    <a:pt x="2877" y="1114"/>
                  </a:lnTo>
                  <a:lnTo>
                    <a:pt x="2888" y="1205"/>
                  </a:lnTo>
                  <a:lnTo>
                    <a:pt x="2891" y="1297"/>
                  </a:lnTo>
                  <a:lnTo>
                    <a:pt x="2888" y="1383"/>
                  </a:lnTo>
                  <a:lnTo>
                    <a:pt x="2879" y="1469"/>
                  </a:lnTo>
                  <a:lnTo>
                    <a:pt x="2866" y="1551"/>
                  </a:lnTo>
                  <a:lnTo>
                    <a:pt x="2846" y="1633"/>
                  </a:lnTo>
                  <a:lnTo>
                    <a:pt x="2823" y="1712"/>
                  </a:lnTo>
                  <a:lnTo>
                    <a:pt x="2794" y="1790"/>
                  </a:lnTo>
                  <a:lnTo>
                    <a:pt x="2761" y="1865"/>
                  </a:lnTo>
                  <a:lnTo>
                    <a:pt x="2723" y="1936"/>
                  </a:lnTo>
                  <a:lnTo>
                    <a:pt x="2680" y="2007"/>
                  </a:lnTo>
                  <a:lnTo>
                    <a:pt x="2633" y="2073"/>
                  </a:lnTo>
                  <a:lnTo>
                    <a:pt x="2583" y="2136"/>
                  </a:lnTo>
                  <a:lnTo>
                    <a:pt x="2529" y="2196"/>
                  </a:lnTo>
                  <a:lnTo>
                    <a:pt x="2471" y="2252"/>
                  </a:lnTo>
                  <a:lnTo>
                    <a:pt x="2471" y="3046"/>
                  </a:lnTo>
                  <a:lnTo>
                    <a:pt x="2468" y="3071"/>
                  </a:lnTo>
                  <a:lnTo>
                    <a:pt x="2458" y="3095"/>
                  </a:lnTo>
                  <a:lnTo>
                    <a:pt x="2443" y="3116"/>
                  </a:lnTo>
                  <a:lnTo>
                    <a:pt x="2424" y="3135"/>
                  </a:lnTo>
                  <a:lnTo>
                    <a:pt x="2403" y="3148"/>
                  </a:lnTo>
                  <a:lnTo>
                    <a:pt x="2378" y="3155"/>
                  </a:lnTo>
                  <a:lnTo>
                    <a:pt x="1031" y="3394"/>
                  </a:lnTo>
                  <a:lnTo>
                    <a:pt x="1009" y="3395"/>
                  </a:lnTo>
                  <a:lnTo>
                    <a:pt x="990" y="3392"/>
                  </a:lnTo>
                  <a:lnTo>
                    <a:pt x="973" y="3384"/>
                  </a:lnTo>
                  <a:lnTo>
                    <a:pt x="959" y="3374"/>
                  </a:lnTo>
                  <a:lnTo>
                    <a:pt x="948" y="3360"/>
                  </a:lnTo>
                  <a:lnTo>
                    <a:pt x="941" y="3342"/>
                  </a:lnTo>
                  <a:lnTo>
                    <a:pt x="938" y="3322"/>
                  </a:lnTo>
                  <a:lnTo>
                    <a:pt x="938" y="3320"/>
                  </a:lnTo>
                  <a:lnTo>
                    <a:pt x="937" y="2946"/>
                  </a:lnTo>
                  <a:lnTo>
                    <a:pt x="563" y="3001"/>
                  </a:lnTo>
                  <a:lnTo>
                    <a:pt x="523" y="2998"/>
                  </a:lnTo>
                  <a:lnTo>
                    <a:pt x="484" y="2990"/>
                  </a:lnTo>
                  <a:lnTo>
                    <a:pt x="448" y="2976"/>
                  </a:lnTo>
                  <a:lnTo>
                    <a:pt x="415" y="2957"/>
                  </a:lnTo>
                  <a:lnTo>
                    <a:pt x="385" y="2934"/>
                  </a:lnTo>
                  <a:lnTo>
                    <a:pt x="357" y="2908"/>
                  </a:lnTo>
                  <a:lnTo>
                    <a:pt x="334" y="2878"/>
                  </a:lnTo>
                  <a:lnTo>
                    <a:pt x="316" y="2844"/>
                  </a:lnTo>
                  <a:lnTo>
                    <a:pt x="302" y="2807"/>
                  </a:lnTo>
                  <a:lnTo>
                    <a:pt x="293" y="2769"/>
                  </a:lnTo>
                  <a:lnTo>
                    <a:pt x="291" y="2729"/>
                  </a:lnTo>
                  <a:lnTo>
                    <a:pt x="291" y="2250"/>
                  </a:lnTo>
                  <a:lnTo>
                    <a:pt x="166" y="2250"/>
                  </a:lnTo>
                  <a:lnTo>
                    <a:pt x="132" y="2248"/>
                  </a:lnTo>
                  <a:lnTo>
                    <a:pt x="101" y="2242"/>
                  </a:lnTo>
                  <a:lnTo>
                    <a:pt x="74" y="2232"/>
                  </a:lnTo>
                  <a:lnTo>
                    <a:pt x="52" y="2218"/>
                  </a:lnTo>
                  <a:lnTo>
                    <a:pt x="32" y="2202"/>
                  </a:lnTo>
                  <a:lnTo>
                    <a:pt x="18" y="2182"/>
                  </a:lnTo>
                  <a:lnTo>
                    <a:pt x="7" y="2159"/>
                  </a:lnTo>
                  <a:lnTo>
                    <a:pt x="1" y="2134"/>
                  </a:lnTo>
                  <a:lnTo>
                    <a:pt x="0" y="2109"/>
                  </a:lnTo>
                  <a:lnTo>
                    <a:pt x="3" y="2080"/>
                  </a:lnTo>
                  <a:lnTo>
                    <a:pt x="12" y="2050"/>
                  </a:lnTo>
                  <a:lnTo>
                    <a:pt x="27" y="2018"/>
                  </a:lnTo>
                  <a:lnTo>
                    <a:pt x="291" y="1514"/>
                  </a:lnTo>
                  <a:lnTo>
                    <a:pt x="291" y="1298"/>
                  </a:lnTo>
                  <a:lnTo>
                    <a:pt x="294" y="1208"/>
                  </a:lnTo>
                  <a:lnTo>
                    <a:pt x="303" y="1118"/>
                  </a:lnTo>
                  <a:lnTo>
                    <a:pt x="318" y="1030"/>
                  </a:lnTo>
                  <a:lnTo>
                    <a:pt x="339" y="945"/>
                  </a:lnTo>
                  <a:lnTo>
                    <a:pt x="365" y="862"/>
                  </a:lnTo>
                  <a:lnTo>
                    <a:pt x="397" y="781"/>
                  </a:lnTo>
                  <a:lnTo>
                    <a:pt x="434" y="704"/>
                  </a:lnTo>
                  <a:lnTo>
                    <a:pt x="477" y="630"/>
                  </a:lnTo>
                  <a:lnTo>
                    <a:pt x="523" y="557"/>
                  </a:lnTo>
                  <a:lnTo>
                    <a:pt x="574" y="489"/>
                  </a:lnTo>
                  <a:lnTo>
                    <a:pt x="629" y="425"/>
                  </a:lnTo>
                  <a:lnTo>
                    <a:pt x="689" y="364"/>
                  </a:lnTo>
                  <a:lnTo>
                    <a:pt x="752" y="308"/>
                  </a:lnTo>
                  <a:lnTo>
                    <a:pt x="819" y="255"/>
                  </a:lnTo>
                  <a:lnTo>
                    <a:pt x="889" y="206"/>
                  </a:lnTo>
                  <a:lnTo>
                    <a:pt x="964" y="163"/>
                  </a:lnTo>
                  <a:lnTo>
                    <a:pt x="1040" y="124"/>
                  </a:lnTo>
                  <a:lnTo>
                    <a:pt x="1113" y="92"/>
                  </a:lnTo>
                  <a:lnTo>
                    <a:pt x="1188" y="65"/>
                  </a:lnTo>
                  <a:lnTo>
                    <a:pt x="1266" y="42"/>
                  </a:lnTo>
                  <a:lnTo>
                    <a:pt x="1345" y="24"/>
                  </a:lnTo>
                  <a:lnTo>
                    <a:pt x="1427" y="10"/>
                  </a:lnTo>
                  <a:lnTo>
                    <a:pt x="1509" y="3"/>
                  </a:lnTo>
                  <a:lnTo>
                    <a:pt x="1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83" name="Shape 8383"/>
            <p:cNvSpPr/>
            <p:nvPr/>
          </p:nvSpPr>
          <p:spPr>
            <a:xfrm>
              <a:off x="5541" y="2257"/>
              <a:ext cx="52" cy="101"/>
            </a:xfrm>
            <a:custGeom>
              <a:avLst/>
              <a:gdLst/>
              <a:ahLst/>
              <a:cxnLst/>
              <a:rect l="0" t="0" r="0" b="0"/>
              <a:pathLst>
                <a:path w="679" h="1311" extrusionOk="0">
                  <a:moveTo>
                    <a:pt x="306" y="0"/>
                  </a:moveTo>
                  <a:lnTo>
                    <a:pt x="342" y="0"/>
                  </a:lnTo>
                  <a:lnTo>
                    <a:pt x="369" y="0"/>
                  </a:lnTo>
                  <a:lnTo>
                    <a:pt x="389" y="2"/>
                  </a:lnTo>
                  <a:lnTo>
                    <a:pt x="404" y="4"/>
                  </a:lnTo>
                  <a:lnTo>
                    <a:pt x="413" y="10"/>
                  </a:lnTo>
                  <a:lnTo>
                    <a:pt x="419" y="21"/>
                  </a:lnTo>
                  <a:lnTo>
                    <a:pt x="422" y="35"/>
                  </a:lnTo>
                  <a:lnTo>
                    <a:pt x="423" y="56"/>
                  </a:lnTo>
                  <a:lnTo>
                    <a:pt x="423" y="83"/>
                  </a:lnTo>
                  <a:lnTo>
                    <a:pt x="423" y="104"/>
                  </a:lnTo>
                  <a:lnTo>
                    <a:pt x="424" y="120"/>
                  </a:lnTo>
                  <a:lnTo>
                    <a:pt x="427" y="131"/>
                  </a:lnTo>
                  <a:lnTo>
                    <a:pt x="433" y="138"/>
                  </a:lnTo>
                  <a:lnTo>
                    <a:pt x="444" y="144"/>
                  </a:lnTo>
                  <a:lnTo>
                    <a:pt x="459" y="147"/>
                  </a:lnTo>
                  <a:lnTo>
                    <a:pt x="481" y="150"/>
                  </a:lnTo>
                  <a:lnTo>
                    <a:pt x="524" y="159"/>
                  </a:lnTo>
                  <a:lnTo>
                    <a:pt x="567" y="173"/>
                  </a:lnTo>
                  <a:lnTo>
                    <a:pt x="608" y="189"/>
                  </a:lnTo>
                  <a:lnTo>
                    <a:pt x="620" y="195"/>
                  </a:lnTo>
                  <a:lnTo>
                    <a:pt x="628" y="203"/>
                  </a:lnTo>
                  <a:lnTo>
                    <a:pt x="634" y="213"/>
                  </a:lnTo>
                  <a:lnTo>
                    <a:pt x="635" y="225"/>
                  </a:lnTo>
                  <a:lnTo>
                    <a:pt x="633" y="239"/>
                  </a:lnTo>
                  <a:lnTo>
                    <a:pt x="617" y="291"/>
                  </a:lnTo>
                  <a:lnTo>
                    <a:pt x="602" y="345"/>
                  </a:lnTo>
                  <a:lnTo>
                    <a:pt x="595" y="359"/>
                  </a:lnTo>
                  <a:lnTo>
                    <a:pt x="590" y="369"/>
                  </a:lnTo>
                  <a:lnTo>
                    <a:pt x="583" y="374"/>
                  </a:lnTo>
                  <a:lnTo>
                    <a:pt x="574" y="376"/>
                  </a:lnTo>
                  <a:lnTo>
                    <a:pt x="562" y="373"/>
                  </a:lnTo>
                  <a:lnTo>
                    <a:pt x="548" y="367"/>
                  </a:lnTo>
                  <a:lnTo>
                    <a:pt x="500" y="347"/>
                  </a:lnTo>
                  <a:lnTo>
                    <a:pt x="450" y="334"/>
                  </a:lnTo>
                  <a:lnTo>
                    <a:pt x="398" y="326"/>
                  </a:lnTo>
                  <a:lnTo>
                    <a:pt x="346" y="326"/>
                  </a:lnTo>
                  <a:lnTo>
                    <a:pt x="328" y="328"/>
                  </a:lnTo>
                  <a:lnTo>
                    <a:pt x="311" y="331"/>
                  </a:lnTo>
                  <a:lnTo>
                    <a:pt x="292" y="338"/>
                  </a:lnTo>
                  <a:lnTo>
                    <a:pt x="274" y="348"/>
                  </a:lnTo>
                  <a:lnTo>
                    <a:pt x="259" y="360"/>
                  </a:lnTo>
                  <a:lnTo>
                    <a:pt x="249" y="376"/>
                  </a:lnTo>
                  <a:lnTo>
                    <a:pt x="243" y="391"/>
                  </a:lnTo>
                  <a:lnTo>
                    <a:pt x="240" y="409"/>
                  </a:lnTo>
                  <a:lnTo>
                    <a:pt x="242" y="425"/>
                  </a:lnTo>
                  <a:lnTo>
                    <a:pt x="248" y="443"/>
                  </a:lnTo>
                  <a:lnTo>
                    <a:pt x="259" y="458"/>
                  </a:lnTo>
                  <a:lnTo>
                    <a:pt x="274" y="474"/>
                  </a:lnTo>
                  <a:lnTo>
                    <a:pt x="301" y="492"/>
                  </a:lnTo>
                  <a:lnTo>
                    <a:pt x="330" y="509"/>
                  </a:lnTo>
                  <a:lnTo>
                    <a:pt x="361" y="523"/>
                  </a:lnTo>
                  <a:lnTo>
                    <a:pt x="416" y="545"/>
                  </a:lnTo>
                  <a:lnTo>
                    <a:pt x="470" y="569"/>
                  </a:lnTo>
                  <a:lnTo>
                    <a:pt x="522" y="596"/>
                  </a:lnTo>
                  <a:lnTo>
                    <a:pt x="555" y="616"/>
                  </a:lnTo>
                  <a:lnTo>
                    <a:pt x="585" y="641"/>
                  </a:lnTo>
                  <a:lnTo>
                    <a:pt x="611" y="668"/>
                  </a:lnTo>
                  <a:lnTo>
                    <a:pt x="633" y="698"/>
                  </a:lnTo>
                  <a:lnTo>
                    <a:pt x="650" y="729"/>
                  </a:lnTo>
                  <a:lnTo>
                    <a:pt x="664" y="762"/>
                  </a:lnTo>
                  <a:lnTo>
                    <a:pt x="673" y="796"/>
                  </a:lnTo>
                  <a:lnTo>
                    <a:pt x="678" y="830"/>
                  </a:lnTo>
                  <a:lnTo>
                    <a:pt x="679" y="866"/>
                  </a:lnTo>
                  <a:lnTo>
                    <a:pt x="676" y="901"/>
                  </a:lnTo>
                  <a:lnTo>
                    <a:pt x="668" y="935"/>
                  </a:lnTo>
                  <a:lnTo>
                    <a:pt x="654" y="969"/>
                  </a:lnTo>
                  <a:lnTo>
                    <a:pt x="638" y="1002"/>
                  </a:lnTo>
                  <a:lnTo>
                    <a:pt x="615" y="1033"/>
                  </a:lnTo>
                  <a:lnTo>
                    <a:pt x="588" y="1062"/>
                  </a:lnTo>
                  <a:lnTo>
                    <a:pt x="559" y="1086"/>
                  </a:lnTo>
                  <a:lnTo>
                    <a:pt x="527" y="1107"/>
                  </a:lnTo>
                  <a:lnTo>
                    <a:pt x="492" y="1123"/>
                  </a:lnTo>
                  <a:lnTo>
                    <a:pt x="455" y="1135"/>
                  </a:lnTo>
                  <a:lnTo>
                    <a:pt x="441" y="1142"/>
                  </a:lnTo>
                  <a:lnTo>
                    <a:pt x="429" y="1149"/>
                  </a:lnTo>
                  <a:lnTo>
                    <a:pt x="422" y="1158"/>
                  </a:lnTo>
                  <a:lnTo>
                    <a:pt x="417" y="1171"/>
                  </a:lnTo>
                  <a:lnTo>
                    <a:pt x="417" y="1186"/>
                  </a:lnTo>
                  <a:lnTo>
                    <a:pt x="417" y="1229"/>
                  </a:lnTo>
                  <a:lnTo>
                    <a:pt x="417" y="1272"/>
                  </a:lnTo>
                  <a:lnTo>
                    <a:pt x="415" y="1285"/>
                  </a:lnTo>
                  <a:lnTo>
                    <a:pt x="411" y="1295"/>
                  </a:lnTo>
                  <a:lnTo>
                    <a:pt x="403" y="1304"/>
                  </a:lnTo>
                  <a:lnTo>
                    <a:pt x="392" y="1309"/>
                  </a:lnTo>
                  <a:lnTo>
                    <a:pt x="379" y="1311"/>
                  </a:lnTo>
                  <a:lnTo>
                    <a:pt x="288" y="1311"/>
                  </a:lnTo>
                  <a:lnTo>
                    <a:pt x="274" y="1309"/>
                  </a:lnTo>
                  <a:lnTo>
                    <a:pt x="262" y="1303"/>
                  </a:lnTo>
                  <a:lnTo>
                    <a:pt x="254" y="1294"/>
                  </a:lnTo>
                  <a:lnTo>
                    <a:pt x="250" y="1283"/>
                  </a:lnTo>
                  <a:lnTo>
                    <a:pt x="248" y="1269"/>
                  </a:lnTo>
                  <a:lnTo>
                    <a:pt x="248" y="1238"/>
                  </a:lnTo>
                  <a:lnTo>
                    <a:pt x="248" y="1207"/>
                  </a:lnTo>
                  <a:lnTo>
                    <a:pt x="247" y="1187"/>
                  </a:lnTo>
                  <a:lnTo>
                    <a:pt x="245" y="1174"/>
                  </a:lnTo>
                  <a:lnTo>
                    <a:pt x="241" y="1165"/>
                  </a:lnTo>
                  <a:lnTo>
                    <a:pt x="232" y="1159"/>
                  </a:lnTo>
                  <a:lnTo>
                    <a:pt x="220" y="1156"/>
                  </a:lnTo>
                  <a:lnTo>
                    <a:pt x="201" y="1152"/>
                  </a:lnTo>
                  <a:lnTo>
                    <a:pt x="160" y="1145"/>
                  </a:lnTo>
                  <a:lnTo>
                    <a:pt x="119" y="1135"/>
                  </a:lnTo>
                  <a:lnTo>
                    <a:pt x="79" y="1122"/>
                  </a:lnTo>
                  <a:lnTo>
                    <a:pt x="39" y="1106"/>
                  </a:lnTo>
                  <a:lnTo>
                    <a:pt x="22" y="1096"/>
                  </a:lnTo>
                  <a:lnTo>
                    <a:pt x="9" y="1088"/>
                  </a:lnTo>
                  <a:lnTo>
                    <a:pt x="3" y="1079"/>
                  </a:lnTo>
                  <a:lnTo>
                    <a:pt x="0" y="1067"/>
                  </a:lnTo>
                  <a:lnTo>
                    <a:pt x="2" y="1053"/>
                  </a:lnTo>
                  <a:lnTo>
                    <a:pt x="6" y="1034"/>
                  </a:lnTo>
                  <a:lnTo>
                    <a:pt x="20" y="987"/>
                  </a:lnTo>
                  <a:lnTo>
                    <a:pt x="33" y="939"/>
                  </a:lnTo>
                  <a:lnTo>
                    <a:pt x="39" y="925"/>
                  </a:lnTo>
                  <a:lnTo>
                    <a:pt x="46" y="915"/>
                  </a:lnTo>
                  <a:lnTo>
                    <a:pt x="52" y="908"/>
                  </a:lnTo>
                  <a:lnTo>
                    <a:pt x="61" y="907"/>
                  </a:lnTo>
                  <a:lnTo>
                    <a:pt x="73" y="910"/>
                  </a:lnTo>
                  <a:lnTo>
                    <a:pt x="88" y="917"/>
                  </a:lnTo>
                  <a:lnTo>
                    <a:pt x="131" y="936"/>
                  </a:lnTo>
                  <a:lnTo>
                    <a:pt x="176" y="952"/>
                  </a:lnTo>
                  <a:lnTo>
                    <a:pt x="221" y="963"/>
                  </a:lnTo>
                  <a:lnTo>
                    <a:pt x="268" y="970"/>
                  </a:lnTo>
                  <a:lnTo>
                    <a:pt x="298" y="972"/>
                  </a:lnTo>
                  <a:lnTo>
                    <a:pt x="328" y="971"/>
                  </a:lnTo>
                  <a:lnTo>
                    <a:pt x="358" y="965"/>
                  </a:lnTo>
                  <a:lnTo>
                    <a:pt x="387" y="955"/>
                  </a:lnTo>
                  <a:lnTo>
                    <a:pt x="408" y="943"/>
                  </a:lnTo>
                  <a:lnTo>
                    <a:pt x="424" y="928"/>
                  </a:lnTo>
                  <a:lnTo>
                    <a:pt x="437" y="910"/>
                  </a:lnTo>
                  <a:lnTo>
                    <a:pt x="444" y="892"/>
                  </a:lnTo>
                  <a:lnTo>
                    <a:pt x="447" y="871"/>
                  </a:lnTo>
                  <a:lnTo>
                    <a:pt x="445" y="851"/>
                  </a:lnTo>
                  <a:lnTo>
                    <a:pt x="438" y="831"/>
                  </a:lnTo>
                  <a:lnTo>
                    <a:pt x="425" y="811"/>
                  </a:lnTo>
                  <a:lnTo>
                    <a:pt x="408" y="794"/>
                  </a:lnTo>
                  <a:lnTo>
                    <a:pt x="387" y="778"/>
                  </a:lnTo>
                  <a:lnTo>
                    <a:pt x="365" y="766"/>
                  </a:lnTo>
                  <a:lnTo>
                    <a:pt x="342" y="755"/>
                  </a:lnTo>
                  <a:lnTo>
                    <a:pt x="295" y="735"/>
                  </a:lnTo>
                  <a:lnTo>
                    <a:pt x="249" y="715"/>
                  </a:lnTo>
                  <a:lnTo>
                    <a:pt x="202" y="696"/>
                  </a:lnTo>
                  <a:lnTo>
                    <a:pt x="157" y="672"/>
                  </a:lnTo>
                  <a:lnTo>
                    <a:pt x="127" y="651"/>
                  </a:lnTo>
                  <a:lnTo>
                    <a:pt x="100" y="631"/>
                  </a:lnTo>
                  <a:lnTo>
                    <a:pt x="76" y="607"/>
                  </a:lnTo>
                  <a:lnTo>
                    <a:pt x="55" y="582"/>
                  </a:lnTo>
                  <a:lnTo>
                    <a:pt x="37" y="554"/>
                  </a:lnTo>
                  <a:lnTo>
                    <a:pt x="24" y="525"/>
                  </a:lnTo>
                  <a:lnTo>
                    <a:pt x="15" y="493"/>
                  </a:lnTo>
                  <a:lnTo>
                    <a:pt x="9" y="459"/>
                  </a:lnTo>
                  <a:lnTo>
                    <a:pt x="9" y="422"/>
                  </a:lnTo>
                  <a:lnTo>
                    <a:pt x="14" y="385"/>
                  </a:lnTo>
                  <a:lnTo>
                    <a:pt x="22" y="350"/>
                  </a:lnTo>
                  <a:lnTo>
                    <a:pt x="34" y="318"/>
                  </a:lnTo>
                  <a:lnTo>
                    <a:pt x="50" y="289"/>
                  </a:lnTo>
                  <a:lnTo>
                    <a:pt x="68" y="262"/>
                  </a:lnTo>
                  <a:lnTo>
                    <a:pt x="91" y="239"/>
                  </a:lnTo>
                  <a:lnTo>
                    <a:pt x="116" y="217"/>
                  </a:lnTo>
                  <a:lnTo>
                    <a:pt x="145" y="198"/>
                  </a:lnTo>
                  <a:lnTo>
                    <a:pt x="176" y="182"/>
                  </a:lnTo>
                  <a:lnTo>
                    <a:pt x="211" y="167"/>
                  </a:lnTo>
                  <a:lnTo>
                    <a:pt x="228" y="161"/>
                  </a:lnTo>
                  <a:lnTo>
                    <a:pt x="242" y="156"/>
                  </a:lnTo>
                  <a:lnTo>
                    <a:pt x="250" y="150"/>
                  </a:lnTo>
                  <a:lnTo>
                    <a:pt x="256" y="143"/>
                  </a:lnTo>
                  <a:lnTo>
                    <a:pt x="258" y="132"/>
                  </a:lnTo>
                  <a:lnTo>
                    <a:pt x="260" y="119"/>
                  </a:lnTo>
                  <a:lnTo>
                    <a:pt x="260" y="99"/>
                  </a:lnTo>
                  <a:lnTo>
                    <a:pt x="260" y="48"/>
                  </a:lnTo>
                  <a:lnTo>
                    <a:pt x="261" y="30"/>
                  </a:lnTo>
                  <a:lnTo>
                    <a:pt x="263" y="18"/>
                  </a:lnTo>
                  <a:lnTo>
                    <a:pt x="268" y="9"/>
                  </a:lnTo>
                  <a:lnTo>
                    <a:pt x="277" y="4"/>
                  </a:lnTo>
                  <a:lnTo>
                    <a:pt x="289" y="1"/>
                  </a:lnTo>
                  <a:lnTo>
                    <a:pt x="3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84" name="Shape 8384"/>
          <p:cNvGrpSpPr/>
          <p:nvPr/>
        </p:nvGrpSpPr>
        <p:grpSpPr>
          <a:xfrm>
            <a:off x="6202099" y="2902638"/>
            <a:ext cx="264167" cy="224845"/>
            <a:chOff x="5911" y="2226"/>
            <a:chExt cx="262" cy="223"/>
          </a:xfrm>
        </p:grpSpPr>
        <p:sp>
          <p:nvSpPr>
            <p:cNvPr id="8385" name="Shape 8385"/>
            <p:cNvSpPr/>
            <p:nvPr/>
          </p:nvSpPr>
          <p:spPr>
            <a:xfrm>
              <a:off x="5933" y="2253"/>
              <a:ext cx="123" cy="192"/>
            </a:xfrm>
            <a:custGeom>
              <a:avLst/>
              <a:gdLst/>
              <a:ahLst/>
              <a:cxnLst/>
              <a:rect l="0" t="0" r="0" b="0"/>
              <a:pathLst>
                <a:path w="1600" h="2499" extrusionOk="0">
                  <a:moveTo>
                    <a:pt x="745" y="0"/>
                  </a:moveTo>
                  <a:lnTo>
                    <a:pt x="781" y="1"/>
                  </a:lnTo>
                  <a:lnTo>
                    <a:pt x="816" y="4"/>
                  </a:lnTo>
                  <a:lnTo>
                    <a:pt x="847" y="10"/>
                  </a:lnTo>
                  <a:lnTo>
                    <a:pt x="876" y="19"/>
                  </a:lnTo>
                  <a:lnTo>
                    <a:pt x="902" y="28"/>
                  </a:lnTo>
                  <a:lnTo>
                    <a:pt x="926" y="38"/>
                  </a:lnTo>
                  <a:lnTo>
                    <a:pt x="946" y="49"/>
                  </a:lnTo>
                  <a:lnTo>
                    <a:pt x="964" y="61"/>
                  </a:lnTo>
                  <a:lnTo>
                    <a:pt x="978" y="72"/>
                  </a:lnTo>
                  <a:lnTo>
                    <a:pt x="991" y="82"/>
                  </a:lnTo>
                  <a:lnTo>
                    <a:pt x="1001" y="91"/>
                  </a:lnTo>
                  <a:lnTo>
                    <a:pt x="1007" y="97"/>
                  </a:lnTo>
                  <a:lnTo>
                    <a:pt x="1012" y="101"/>
                  </a:lnTo>
                  <a:lnTo>
                    <a:pt x="1014" y="103"/>
                  </a:lnTo>
                  <a:lnTo>
                    <a:pt x="1058" y="101"/>
                  </a:lnTo>
                  <a:lnTo>
                    <a:pt x="1100" y="104"/>
                  </a:lnTo>
                  <a:lnTo>
                    <a:pt x="1139" y="112"/>
                  </a:lnTo>
                  <a:lnTo>
                    <a:pt x="1176" y="124"/>
                  </a:lnTo>
                  <a:lnTo>
                    <a:pt x="1210" y="140"/>
                  </a:lnTo>
                  <a:lnTo>
                    <a:pt x="1241" y="161"/>
                  </a:lnTo>
                  <a:lnTo>
                    <a:pt x="1269" y="185"/>
                  </a:lnTo>
                  <a:lnTo>
                    <a:pt x="1293" y="213"/>
                  </a:lnTo>
                  <a:lnTo>
                    <a:pt x="1317" y="244"/>
                  </a:lnTo>
                  <a:lnTo>
                    <a:pt x="1337" y="279"/>
                  </a:lnTo>
                  <a:lnTo>
                    <a:pt x="1355" y="316"/>
                  </a:lnTo>
                  <a:lnTo>
                    <a:pt x="1371" y="356"/>
                  </a:lnTo>
                  <a:lnTo>
                    <a:pt x="1383" y="400"/>
                  </a:lnTo>
                  <a:lnTo>
                    <a:pt x="1394" y="445"/>
                  </a:lnTo>
                  <a:lnTo>
                    <a:pt x="1403" y="492"/>
                  </a:lnTo>
                  <a:lnTo>
                    <a:pt x="1410" y="542"/>
                  </a:lnTo>
                  <a:lnTo>
                    <a:pt x="1414" y="594"/>
                  </a:lnTo>
                  <a:lnTo>
                    <a:pt x="1417" y="646"/>
                  </a:lnTo>
                  <a:lnTo>
                    <a:pt x="1417" y="701"/>
                  </a:lnTo>
                  <a:lnTo>
                    <a:pt x="1416" y="757"/>
                  </a:lnTo>
                  <a:lnTo>
                    <a:pt x="1412" y="814"/>
                  </a:lnTo>
                  <a:lnTo>
                    <a:pt x="1408" y="871"/>
                  </a:lnTo>
                  <a:lnTo>
                    <a:pt x="1404" y="927"/>
                  </a:lnTo>
                  <a:lnTo>
                    <a:pt x="1403" y="979"/>
                  </a:lnTo>
                  <a:lnTo>
                    <a:pt x="1405" y="1026"/>
                  </a:lnTo>
                  <a:lnTo>
                    <a:pt x="1410" y="1070"/>
                  </a:lnTo>
                  <a:lnTo>
                    <a:pt x="1416" y="1109"/>
                  </a:lnTo>
                  <a:lnTo>
                    <a:pt x="1425" y="1146"/>
                  </a:lnTo>
                  <a:lnTo>
                    <a:pt x="1436" y="1178"/>
                  </a:lnTo>
                  <a:lnTo>
                    <a:pt x="1447" y="1208"/>
                  </a:lnTo>
                  <a:lnTo>
                    <a:pt x="1460" y="1234"/>
                  </a:lnTo>
                  <a:lnTo>
                    <a:pt x="1474" y="1258"/>
                  </a:lnTo>
                  <a:lnTo>
                    <a:pt x="1488" y="1277"/>
                  </a:lnTo>
                  <a:lnTo>
                    <a:pt x="1503" y="1296"/>
                  </a:lnTo>
                  <a:lnTo>
                    <a:pt x="1517" y="1310"/>
                  </a:lnTo>
                  <a:lnTo>
                    <a:pt x="1532" y="1324"/>
                  </a:lnTo>
                  <a:lnTo>
                    <a:pt x="1545" y="1334"/>
                  </a:lnTo>
                  <a:lnTo>
                    <a:pt x="1559" y="1343"/>
                  </a:lnTo>
                  <a:lnTo>
                    <a:pt x="1570" y="1351"/>
                  </a:lnTo>
                  <a:lnTo>
                    <a:pt x="1580" y="1356"/>
                  </a:lnTo>
                  <a:lnTo>
                    <a:pt x="1588" y="1360"/>
                  </a:lnTo>
                  <a:lnTo>
                    <a:pt x="1595" y="1362"/>
                  </a:lnTo>
                  <a:lnTo>
                    <a:pt x="1599" y="1364"/>
                  </a:lnTo>
                  <a:lnTo>
                    <a:pt x="1600" y="1364"/>
                  </a:lnTo>
                  <a:lnTo>
                    <a:pt x="1570" y="1391"/>
                  </a:lnTo>
                  <a:lnTo>
                    <a:pt x="1537" y="1415"/>
                  </a:lnTo>
                  <a:lnTo>
                    <a:pt x="1501" y="1435"/>
                  </a:lnTo>
                  <a:lnTo>
                    <a:pt x="1464" y="1453"/>
                  </a:lnTo>
                  <a:lnTo>
                    <a:pt x="1425" y="1468"/>
                  </a:lnTo>
                  <a:lnTo>
                    <a:pt x="1386" y="1481"/>
                  </a:lnTo>
                  <a:lnTo>
                    <a:pt x="1347" y="1491"/>
                  </a:lnTo>
                  <a:lnTo>
                    <a:pt x="1309" y="1499"/>
                  </a:lnTo>
                  <a:lnTo>
                    <a:pt x="1272" y="1505"/>
                  </a:lnTo>
                  <a:lnTo>
                    <a:pt x="1237" y="1510"/>
                  </a:lnTo>
                  <a:lnTo>
                    <a:pt x="1205" y="1514"/>
                  </a:lnTo>
                  <a:lnTo>
                    <a:pt x="1176" y="1516"/>
                  </a:lnTo>
                  <a:lnTo>
                    <a:pt x="1150" y="1517"/>
                  </a:lnTo>
                  <a:lnTo>
                    <a:pt x="1129" y="1518"/>
                  </a:lnTo>
                  <a:lnTo>
                    <a:pt x="1114" y="1518"/>
                  </a:lnTo>
                  <a:lnTo>
                    <a:pt x="1104" y="1518"/>
                  </a:lnTo>
                  <a:lnTo>
                    <a:pt x="1100" y="1518"/>
                  </a:lnTo>
                  <a:lnTo>
                    <a:pt x="1100" y="1625"/>
                  </a:lnTo>
                  <a:lnTo>
                    <a:pt x="1101" y="1633"/>
                  </a:lnTo>
                  <a:lnTo>
                    <a:pt x="805" y="2499"/>
                  </a:lnTo>
                  <a:lnTo>
                    <a:pt x="507" y="1630"/>
                  </a:lnTo>
                  <a:lnTo>
                    <a:pt x="507" y="1521"/>
                  </a:lnTo>
                  <a:lnTo>
                    <a:pt x="447" y="1520"/>
                  </a:lnTo>
                  <a:lnTo>
                    <a:pt x="392" y="1516"/>
                  </a:lnTo>
                  <a:lnTo>
                    <a:pt x="342" y="1511"/>
                  </a:lnTo>
                  <a:lnTo>
                    <a:pt x="295" y="1503"/>
                  </a:lnTo>
                  <a:lnTo>
                    <a:pt x="252" y="1494"/>
                  </a:lnTo>
                  <a:lnTo>
                    <a:pt x="214" y="1483"/>
                  </a:lnTo>
                  <a:lnTo>
                    <a:pt x="179" y="1471"/>
                  </a:lnTo>
                  <a:lnTo>
                    <a:pt x="148" y="1459"/>
                  </a:lnTo>
                  <a:lnTo>
                    <a:pt x="120" y="1447"/>
                  </a:lnTo>
                  <a:lnTo>
                    <a:pt x="95" y="1433"/>
                  </a:lnTo>
                  <a:lnTo>
                    <a:pt x="73" y="1420"/>
                  </a:lnTo>
                  <a:lnTo>
                    <a:pt x="56" y="1407"/>
                  </a:lnTo>
                  <a:lnTo>
                    <a:pt x="40" y="1396"/>
                  </a:lnTo>
                  <a:lnTo>
                    <a:pt x="27" y="1385"/>
                  </a:lnTo>
                  <a:lnTo>
                    <a:pt x="18" y="1375"/>
                  </a:lnTo>
                  <a:lnTo>
                    <a:pt x="9" y="1367"/>
                  </a:lnTo>
                  <a:lnTo>
                    <a:pt x="4" y="1362"/>
                  </a:lnTo>
                  <a:lnTo>
                    <a:pt x="1" y="1358"/>
                  </a:lnTo>
                  <a:lnTo>
                    <a:pt x="0" y="1357"/>
                  </a:lnTo>
                  <a:lnTo>
                    <a:pt x="1" y="1357"/>
                  </a:lnTo>
                  <a:lnTo>
                    <a:pt x="4" y="1356"/>
                  </a:lnTo>
                  <a:lnTo>
                    <a:pt x="9" y="1355"/>
                  </a:lnTo>
                  <a:lnTo>
                    <a:pt x="16" y="1354"/>
                  </a:lnTo>
                  <a:lnTo>
                    <a:pt x="24" y="1352"/>
                  </a:lnTo>
                  <a:lnTo>
                    <a:pt x="33" y="1348"/>
                  </a:lnTo>
                  <a:lnTo>
                    <a:pt x="43" y="1342"/>
                  </a:lnTo>
                  <a:lnTo>
                    <a:pt x="54" y="1336"/>
                  </a:lnTo>
                  <a:lnTo>
                    <a:pt x="66" y="1328"/>
                  </a:lnTo>
                  <a:lnTo>
                    <a:pt x="78" y="1318"/>
                  </a:lnTo>
                  <a:lnTo>
                    <a:pt x="91" y="1305"/>
                  </a:lnTo>
                  <a:lnTo>
                    <a:pt x="104" y="1290"/>
                  </a:lnTo>
                  <a:lnTo>
                    <a:pt x="117" y="1271"/>
                  </a:lnTo>
                  <a:lnTo>
                    <a:pt x="130" y="1250"/>
                  </a:lnTo>
                  <a:lnTo>
                    <a:pt x="142" y="1227"/>
                  </a:lnTo>
                  <a:lnTo>
                    <a:pt x="155" y="1199"/>
                  </a:lnTo>
                  <a:lnTo>
                    <a:pt x="166" y="1168"/>
                  </a:lnTo>
                  <a:lnTo>
                    <a:pt x="177" y="1134"/>
                  </a:lnTo>
                  <a:lnTo>
                    <a:pt x="186" y="1095"/>
                  </a:lnTo>
                  <a:lnTo>
                    <a:pt x="194" y="1051"/>
                  </a:lnTo>
                  <a:lnTo>
                    <a:pt x="200" y="1004"/>
                  </a:lnTo>
                  <a:lnTo>
                    <a:pt x="205" y="951"/>
                  </a:lnTo>
                  <a:lnTo>
                    <a:pt x="210" y="894"/>
                  </a:lnTo>
                  <a:lnTo>
                    <a:pt x="211" y="831"/>
                  </a:lnTo>
                  <a:lnTo>
                    <a:pt x="211" y="763"/>
                  </a:lnTo>
                  <a:lnTo>
                    <a:pt x="211" y="692"/>
                  </a:lnTo>
                  <a:lnTo>
                    <a:pt x="213" y="626"/>
                  </a:lnTo>
                  <a:lnTo>
                    <a:pt x="218" y="564"/>
                  </a:lnTo>
                  <a:lnTo>
                    <a:pt x="225" y="507"/>
                  </a:lnTo>
                  <a:lnTo>
                    <a:pt x="234" y="454"/>
                  </a:lnTo>
                  <a:lnTo>
                    <a:pt x="247" y="407"/>
                  </a:lnTo>
                  <a:lnTo>
                    <a:pt x="260" y="362"/>
                  </a:lnTo>
                  <a:lnTo>
                    <a:pt x="275" y="321"/>
                  </a:lnTo>
                  <a:lnTo>
                    <a:pt x="291" y="284"/>
                  </a:lnTo>
                  <a:lnTo>
                    <a:pt x="309" y="251"/>
                  </a:lnTo>
                  <a:lnTo>
                    <a:pt x="327" y="221"/>
                  </a:lnTo>
                  <a:lnTo>
                    <a:pt x="347" y="193"/>
                  </a:lnTo>
                  <a:lnTo>
                    <a:pt x="366" y="169"/>
                  </a:lnTo>
                  <a:lnTo>
                    <a:pt x="387" y="148"/>
                  </a:lnTo>
                  <a:lnTo>
                    <a:pt x="408" y="128"/>
                  </a:lnTo>
                  <a:lnTo>
                    <a:pt x="428" y="111"/>
                  </a:lnTo>
                  <a:lnTo>
                    <a:pt x="449" y="97"/>
                  </a:lnTo>
                  <a:lnTo>
                    <a:pt x="469" y="84"/>
                  </a:lnTo>
                  <a:lnTo>
                    <a:pt x="488" y="72"/>
                  </a:lnTo>
                  <a:lnTo>
                    <a:pt x="507" y="63"/>
                  </a:lnTo>
                  <a:lnTo>
                    <a:pt x="524" y="55"/>
                  </a:lnTo>
                  <a:lnTo>
                    <a:pt x="541" y="48"/>
                  </a:lnTo>
                  <a:lnTo>
                    <a:pt x="556" y="42"/>
                  </a:lnTo>
                  <a:lnTo>
                    <a:pt x="570" y="37"/>
                  </a:lnTo>
                  <a:lnTo>
                    <a:pt x="617" y="21"/>
                  </a:lnTo>
                  <a:lnTo>
                    <a:pt x="663" y="9"/>
                  </a:lnTo>
                  <a:lnTo>
                    <a:pt x="705" y="3"/>
                  </a:lnTo>
                  <a:lnTo>
                    <a:pt x="7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86" name="Shape 8386"/>
            <p:cNvSpPr/>
            <p:nvPr/>
          </p:nvSpPr>
          <p:spPr>
            <a:xfrm>
              <a:off x="5911" y="2385"/>
              <a:ext cx="168" cy="64"/>
            </a:xfrm>
            <a:custGeom>
              <a:avLst/>
              <a:gdLst/>
              <a:ahLst/>
              <a:cxnLst/>
              <a:rect l="0" t="0" r="0" b="0"/>
              <a:pathLst>
                <a:path w="2188" h="843" extrusionOk="0">
                  <a:moveTo>
                    <a:pt x="685" y="0"/>
                  </a:moveTo>
                  <a:lnTo>
                    <a:pt x="566" y="348"/>
                  </a:lnTo>
                  <a:lnTo>
                    <a:pt x="730" y="336"/>
                  </a:lnTo>
                  <a:lnTo>
                    <a:pt x="1094" y="784"/>
                  </a:lnTo>
                  <a:lnTo>
                    <a:pt x="1457" y="336"/>
                  </a:lnTo>
                  <a:lnTo>
                    <a:pt x="1623" y="348"/>
                  </a:lnTo>
                  <a:lnTo>
                    <a:pt x="1505" y="0"/>
                  </a:lnTo>
                  <a:lnTo>
                    <a:pt x="1536" y="18"/>
                  </a:lnTo>
                  <a:lnTo>
                    <a:pt x="1568" y="34"/>
                  </a:lnTo>
                  <a:lnTo>
                    <a:pt x="1941" y="219"/>
                  </a:lnTo>
                  <a:lnTo>
                    <a:pt x="1977" y="240"/>
                  </a:lnTo>
                  <a:lnTo>
                    <a:pt x="2010" y="263"/>
                  </a:lnTo>
                  <a:lnTo>
                    <a:pt x="2038" y="290"/>
                  </a:lnTo>
                  <a:lnTo>
                    <a:pt x="2064" y="320"/>
                  </a:lnTo>
                  <a:lnTo>
                    <a:pt x="2086" y="353"/>
                  </a:lnTo>
                  <a:lnTo>
                    <a:pt x="2105" y="389"/>
                  </a:lnTo>
                  <a:lnTo>
                    <a:pt x="2118" y="427"/>
                  </a:lnTo>
                  <a:lnTo>
                    <a:pt x="2128" y="466"/>
                  </a:lnTo>
                  <a:lnTo>
                    <a:pt x="2188" y="796"/>
                  </a:lnTo>
                  <a:lnTo>
                    <a:pt x="2188" y="810"/>
                  </a:lnTo>
                  <a:lnTo>
                    <a:pt x="2183" y="823"/>
                  </a:lnTo>
                  <a:lnTo>
                    <a:pt x="2175" y="833"/>
                  </a:lnTo>
                  <a:lnTo>
                    <a:pt x="2163" y="840"/>
                  </a:lnTo>
                  <a:lnTo>
                    <a:pt x="2149" y="843"/>
                  </a:lnTo>
                  <a:lnTo>
                    <a:pt x="38" y="843"/>
                  </a:lnTo>
                  <a:lnTo>
                    <a:pt x="25" y="840"/>
                  </a:lnTo>
                  <a:lnTo>
                    <a:pt x="13" y="833"/>
                  </a:lnTo>
                  <a:lnTo>
                    <a:pt x="4" y="823"/>
                  </a:lnTo>
                  <a:lnTo>
                    <a:pt x="0" y="810"/>
                  </a:lnTo>
                  <a:lnTo>
                    <a:pt x="0" y="796"/>
                  </a:lnTo>
                  <a:lnTo>
                    <a:pt x="59" y="466"/>
                  </a:lnTo>
                  <a:lnTo>
                    <a:pt x="69" y="426"/>
                  </a:lnTo>
                  <a:lnTo>
                    <a:pt x="83" y="388"/>
                  </a:lnTo>
                  <a:lnTo>
                    <a:pt x="101" y="353"/>
                  </a:lnTo>
                  <a:lnTo>
                    <a:pt x="123" y="320"/>
                  </a:lnTo>
                  <a:lnTo>
                    <a:pt x="149" y="289"/>
                  </a:lnTo>
                  <a:lnTo>
                    <a:pt x="179" y="262"/>
                  </a:lnTo>
                  <a:lnTo>
                    <a:pt x="211" y="239"/>
                  </a:lnTo>
                  <a:lnTo>
                    <a:pt x="246" y="219"/>
                  </a:lnTo>
                  <a:lnTo>
                    <a:pt x="611" y="38"/>
                  </a:lnTo>
                  <a:lnTo>
                    <a:pt x="6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87" name="Shape 8387"/>
            <p:cNvSpPr/>
            <p:nvPr/>
          </p:nvSpPr>
          <p:spPr>
            <a:xfrm>
              <a:off x="6059" y="2226"/>
              <a:ext cx="114" cy="114"/>
            </a:xfrm>
            <a:custGeom>
              <a:avLst/>
              <a:gdLst/>
              <a:ahLst/>
              <a:cxnLst/>
              <a:rect l="0" t="0" r="0" b="0"/>
              <a:pathLst>
                <a:path w="1475" h="1477" extrusionOk="0">
                  <a:moveTo>
                    <a:pt x="1055" y="642"/>
                  </a:moveTo>
                  <a:lnTo>
                    <a:pt x="1033" y="646"/>
                  </a:lnTo>
                  <a:lnTo>
                    <a:pt x="1013" y="653"/>
                  </a:lnTo>
                  <a:lnTo>
                    <a:pt x="995" y="664"/>
                  </a:lnTo>
                  <a:lnTo>
                    <a:pt x="980" y="679"/>
                  </a:lnTo>
                  <a:lnTo>
                    <a:pt x="969" y="696"/>
                  </a:lnTo>
                  <a:lnTo>
                    <a:pt x="962" y="717"/>
                  </a:lnTo>
                  <a:lnTo>
                    <a:pt x="959" y="738"/>
                  </a:lnTo>
                  <a:lnTo>
                    <a:pt x="962" y="760"/>
                  </a:lnTo>
                  <a:lnTo>
                    <a:pt x="969" y="781"/>
                  </a:lnTo>
                  <a:lnTo>
                    <a:pt x="980" y="798"/>
                  </a:lnTo>
                  <a:lnTo>
                    <a:pt x="995" y="814"/>
                  </a:lnTo>
                  <a:lnTo>
                    <a:pt x="1013" y="825"/>
                  </a:lnTo>
                  <a:lnTo>
                    <a:pt x="1033" y="832"/>
                  </a:lnTo>
                  <a:lnTo>
                    <a:pt x="1055" y="834"/>
                  </a:lnTo>
                  <a:lnTo>
                    <a:pt x="1077" y="832"/>
                  </a:lnTo>
                  <a:lnTo>
                    <a:pt x="1097" y="825"/>
                  </a:lnTo>
                  <a:lnTo>
                    <a:pt x="1115" y="814"/>
                  </a:lnTo>
                  <a:lnTo>
                    <a:pt x="1130" y="798"/>
                  </a:lnTo>
                  <a:lnTo>
                    <a:pt x="1141" y="781"/>
                  </a:lnTo>
                  <a:lnTo>
                    <a:pt x="1149" y="760"/>
                  </a:lnTo>
                  <a:lnTo>
                    <a:pt x="1151" y="738"/>
                  </a:lnTo>
                  <a:lnTo>
                    <a:pt x="1149" y="717"/>
                  </a:lnTo>
                  <a:lnTo>
                    <a:pt x="1141" y="696"/>
                  </a:lnTo>
                  <a:lnTo>
                    <a:pt x="1130" y="679"/>
                  </a:lnTo>
                  <a:lnTo>
                    <a:pt x="1115" y="664"/>
                  </a:lnTo>
                  <a:lnTo>
                    <a:pt x="1097" y="653"/>
                  </a:lnTo>
                  <a:lnTo>
                    <a:pt x="1077" y="646"/>
                  </a:lnTo>
                  <a:lnTo>
                    <a:pt x="1055" y="642"/>
                  </a:lnTo>
                  <a:close/>
                  <a:moveTo>
                    <a:pt x="738" y="642"/>
                  </a:moveTo>
                  <a:lnTo>
                    <a:pt x="715" y="646"/>
                  </a:lnTo>
                  <a:lnTo>
                    <a:pt x="696" y="653"/>
                  </a:lnTo>
                  <a:lnTo>
                    <a:pt x="678" y="664"/>
                  </a:lnTo>
                  <a:lnTo>
                    <a:pt x="663" y="679"/>
                  </a:lnTo>
                  <a:lnTo>
                    <a:pt x="651" y="696"/>
                  </a:lnTo>
                  <a:lnTo>
                    <a:pt x="644" y="717"/>
                  </a:lnTo>
                  <a:lnTo>
                    <a:pt x="642" y="738"/>
                  </a:lnTo>
                  <a:lnTo>
                    <a:pt x="644" y="760"/>
                  </a:lnTo>
                  <a:lnTo>
                    <a:pt x="651" y="781"/>
                  </a:lnTo>
                  <a:lnTo>
                    <a:pt x="663" y="798"/>
                  </a:lnTo>
                  <a:lnTo>
                    <a:pt x="678" y="814"/>
                  </a:lnTo>
                  <a:lnTo>
                    <a:pt x="696" y="825"/>
                  </a:lnTo>
                  <a:lnTo>
                    <a:pt x="715" y="832"/>
                  </a:lnTo>
                  <a:lnTo>
                    <a:pt x="738" y="834"/>
                  </a:lnTo>
                  <a:lnTo>
                    <a:pt x="760" y="832"/>
                  </a:lnTo>
                  <a:lnTo>
                    <a:pt x="779" y="825"/>
                  </a:lnTo>
                  <a:lnTo>
                    <a:pt x="798" y="814"/>
                  </a:lnTo>
                  <a:lnTo>
                    <a:pt x="812" y="798"/>
                  </a:lnTo>
                  <a:lnTo>
                    <a:pt x="824" y="781"/>
                  </a:lnTo>
                  <a:lnTo>
                    <a:pt x="831" y="760"/>
                  </a:lnTo>
                  <a:lnTo>
                    <a:pt x="834" y="738"/>
                  </a:lnTo>
                  <a:lnTo>
                    <a:pt x="831" y="717"/>
                  </a:lnTo>
                  <a:lnTo>
                    <a:pt x="824" y="696"/>
                  </a:lnTo>
                  <a:lnTo>
                    <a:pt x="812" y="679"/>
                  </a:lnTo>
                  <a:lnTo>
                    <a:pt x="798" y="664"/>
                  </a:lnTo>
                  <a:lnTo>
                    <a:pt x="779" y="653"/>
                  </a:lnTo>
                  <a:lnTo>
                    <a:pt x="760" y="646"/>
                  </a:lnTo>
                  <a:lnTo>
                    <a:pt x="738" y="642"/>
                  </a:lnTo>
                  <a:close/>
                  <a:moveTo>
                    <a:pt x="420" y="642"/>
                  </a:moveTo>
                  <a:lnTo>
                    <a:pt x="398" y="646"/>
                  </a:lnTo>
                  <a:lnTo>
                    <a:pt x="378" y="653"/>
                  </a:lnTo>
                  <a:lnTo>
                    <a:pt x="360" y="664"/>
                  </a:lnTo>
                  <a:lnTo>
                    <a:pt x="345" y="679"/>
                  </a:lnTo>
                  <a:lnTo>
                    <a:pt x="333" y="696"/>
                  </a:lnTo>
                  <a:lnTo>
                    <a:pt x="326" y="717"/>
                  </a:lnTo>
                  <a:lnTo>
                    <a:pt x="324" y="738"/>
                  </a:lnTo>
                  <a:lnTo>
                    <a:pt x="326" y="760"/>
                  </a:lnTo>
                  <a:lnTo>
                    <a:pt x="333" y="781"/>
                  </a:lnTo>
                  <a:lnTo>
                    <a:pt x="345" y="798"/>
                  </a:lnTo>
                  <a:lnTo>
                    <a:pt x="360" y="814"/>
                  </a:lnTo>
                  <a:lnTo>
                    <a:pt x="378" y="825"/>
                  </a:lnTo>
                  <a:lnTo>
                    <a:pt x="398" y="832"/>
                  </a:lnTo>
                  <a:lnTo>
                    <a:pt x="420" y="834"/>
                  </a:lnTo>
                  <a:lnTo>
                    <a:pt x="442" y="832"/>
                  </a:lnTo>
                  <a:lnTo>
                    <a:pt x="462" y="825"/>
                  </a:lnTo>
                  <a:lnTo>
                    <a:pt x="480" y="814"/>
                  </a:lnTo>
                  <a:lnTo>
                    <a:pt x="494" y="798"/>
                  </a:lnTo>
                  <a:lnTo>
                    <a:pt x="506" y="781"/>
                  </a:lnTo>
                  <a:lnTo>
                    <a:pt x="513" y="760"/>
                  </a:lnTo>
                  <a:lnTo>
                    <a:pt x="516" y="738"/>
                  </a:lnTo>
                  <a:lnTo>
                    <a:pt x="513" y="717"/>
                  </a:lnTo>
                  <a:lnTo>
                    <a:pt x="506" y="696"/>
                  </a:lnTo>
                  <a:lnTo>
                    <a:pt x="494" y="679"/>
                  </a:lnTo>
                  <a:lnTo>
                    <a:pt x="480" y="664"/>
                  </a:lnTo>
                  <a:lnTo>
                    <a:pt x="462" y="653"/>
                  </a:lnTo>
                  <a:lnTo>
                    <a:pt x="442" y="646"/>
                  </a:lnTo>
                  <a:lnTo>
                    <a:pt x="420" y="642"/>
                  </a:lnTo>
                  <a:close/>
                  <a:moveTo>
                    <a:pt x="768" y="0"/>
                  </a:moveTo>
                  <a:lnTo>
                    <a:pt x="827" y="5"/>
                  </a:lnTo>
                  <a:lnTo>
                    <a:pt x="885" y="15"/>
                  </a:lnTo>
                  <a:lnTo>
                    <a:pt x="944" y="29"/>
                  </a:lnTo>
                  <a:lnTo>
                    <a:pt x="1001" y="49"/>
                  </a:lnTo>
                  <a:lnTo>
                    <a:pt x="1057" y="72"/>
                  </a:lnTo>
                  <a:lnTo>
                    <a:pt x="1111" y="101"/>
                  </a:lnTo>
                  <a:lnTo>
                    <a:pt x="1163" y="134"/>
                  </a:lnTo>
                  <a:lnTo>
                    <a:pt x="1213" y="174"/>
                  </a:lnTo>
                  <a:lnTo>
                    <a:pt x="1259" y="216"/>
                  </a:lnTo>
                  <a:lnTo>
                    <a:pt x="1302" y="263"/>
                  </a:lnTo>
                  <a:lnTo>
                    <a:pt x="1341" y="313"/>
                  </a:lnTo>
                  <a:lnTo>
                    <a:pt x="1375" y="365"/>
                  </a:lnTo>
                  <a:lnTo>
                    <a:pt x="1404" y="419"/>
                  </a:lnTo>
                  <a:lnTo>
                    <a:pt x="1427" y="475"/>
                  </a:lnTo>
                  <a:lnTo>
                    <a:pt x="1447" y="532"/>
                  </a:lnTo>
                  <a:lnTo>
                    <a:pt x="1461" y="591"/>
                  </a:lnTo>
                  <a:lnTo>
                    <a:pt x="1471" y="650"/>
                  </a:lnTo>
                  <a:lnTo>
                    <a:pt x="1475" y="710"/>
                  </a:lnTo>
                  <a:lnTo>
                    <a:pt x="1475" y="768"/>
                  </a:lnTo>
                  <a:lnTo>
                    <a:pt x="1471" y="828"/>
                  </a:lnTo>
                  <a:lnTo>
                    <a:pt x="1461" y="887"/>
                  </a:lnTo>
                  <a:lnTo>
                    <a:pt x="1447" y="946"/>
                  </a:lnTo>
                  <a:lnTo>
                    <a:pt x="1427" y="1003"/>
                  </a:lnTo>
                  <a:lnTo>
                    <a:pt x="1404" y="1059"/>
                  </a:lnTo>
                  <a:lnTo>
                    <a:pt x="1375" y="1113"/>
                  </a:lnTo>
                  <a:lnTo>
                    <a:pt x="1341" y="1165"/>
                  </a:lnTo>
                  <a:lnTo>
                    <a:pt x="1302" y="1214"/>
                  </a:lnTo>
                  <a:lnTo>
                    <a:pt x="1259" y="1262"/>
                  </a:lnTo>
                  <a:lnTo>
                    <a:pt x="1213" y="1304"/>
                  </a:lnTo>
                  <a:lnTo>
                    <a:pt x="1163" y="1344"/>
                  </a:lnTo>
                  <a:lnTo>
                    <a:pt x="1112" y="1377"/>
                  </a:lnTo>
                  <a:lnTo>
                    <a:pt x="1057" y="1406"/>
                  </a:lnTo>
                  <a:lnTo>
                    <a:pt x="1001" y="1429"/>
                  </a:lnTo>
                  <a:lnTo>
                    <a:pt x="944" y="1449"/>
                  </a:lnTo>
                  <a:lnTo>
                    <a:pt x="885" y="1462"/>
                  </a:lnTo>
                  <a:lnTo>
                    <a:pt x="827" y="1473"/>
                  </a:lnTo>
                  <a:lnTo>
                    <a:pt x="767" y="1477"/>
                  </a:lnTo>
                  <a:lnTo>
                    <a:pt x="707" y="1477"/>
                  </a:lnTo>
                  <a:lnTo>
                    <a:pt x="648" y="1473"/>
                  </a:lnTo>
                  <a:lnTo>
                    <a:pt x="589" y="1462"/>
                  </a:lnTo>
                  <a:lnTo>
                    <a:pt x="530" y="1448"/>
                  </a:lnTo>
                  <a:lnTo>
                    <a:pt x="474" y="1429"/>
                  </a:lnTo>
                  <a:lnTo>
                    <a:pt x="418" y="1406"/>
                  </a:lnTo>
                  <a:lnTo>
                    <a:pt x="363" y="1377"/>
                  </a:lnTo>
                  <a:lnTo>
                    <a:pt x="362" y="1375"/>
                  </a:lnTo>
                  <a:lnTo>
                    <a:pt x="320" y="1403"/>
                  </a:lnTo>
                  <a:lnTo>
                    <a:pt x="278" y="1426"/>
                  </a:lnTo>
                  <a:lnTo>
                    <a:pt x="236" y="1443"/>
                  </a:lnTo>
                  <a:lnTo>
                    <a:pt x="195" y="1454"/>
                  </a:lnTo>
                  <a:lnTo>
                    <a:pt x="155" y="1461"/>
                  </a:lnTo>
                  <a:lnTo>
                    <a:pt x="117" y="1464"/>
                  </a:lnTo>
                  <a:lnTo>
                    <a:pt x="80" y="1464"/>
                  </a:lnTo>
                  <a:lnTo>
                    <a:pt x="48" y="1460"/>
                  </a:lnTo>
                  <a:lnTo>
                    <a:pt x="37" y="1457"/>
                  </a:lnTo>
                  <a:lnTo>
                    <a:pt x="30" y="1450"/>
                  </a:lnTo>
                  <a:lnTo>
                    <a:pt x="25" y="1442"/>
                  </a:lnTo>
                  <a:lnTo>
                    <a:pt x="24" y="1431"/>
                  </a:lnTo>
                  <a:lnTo>
                    <a:pt x="26" y="1422"/>
                  </a:lnTo>
                  <a:lnTo>
                    <a:pt x="31" y="1413"/>
                  </a:lnTo>
                  <a:lnTo>
                    <a:pt x="39" y="1407"/>
                  </a:lnTo>
                  <a:lnTo>
                    <a:pt x="71" y="1388"/>
                  </a:lnTo>
                  <a:lnTo>
                    <a:pt x="98" y="1366"/>
                  </a:lnTo>
                  <a:lnTo>
                    <a:pt x="123" y="1343"/>
                  </a:lnTo>
                  <a:lnTo>
                    <a:pt x="144" y="1316"/>
                  </a:lnTo>
                  <a:lnTo>
                    <a:pt x="163" y="1289"/>
                  </a:lnTo>
                  <a:lnTo>
                    <a:pt x="178" y="1261"/>
                  </a:lnTo>
                  <a:lnTo>
                    <a:pt x="192" y="1234"/>
                  </a:lnTo>
                  <a:lnTo>
                    <a:pt x="185" y="1228"/>
                  </a:lnTo>
                  <a:lnTo>
                    <a:pt x="144" y="1178"/>
                  </a:lnTo>
                  <a:lnTo>
                    <a:pt x="108" y="1127"/>
                  </a:lnTo>
                  <a:lnTo>
                    <a:pt x="78" y="1072"/>
                  </a:lnTo>
                  <a:lnTo>
                    <a:pt x="53" y="1015"/>
                  </a:lnTo>
                  <a:lnTo>
                    <a:pt x="32" y="957"/>
                  </a:lnTo>
                  <a:lnTo>
                    <a:pt x="16" y="899"/>
                  </a:lnTo>
                  <a:lnTo>
                    <a:pt x="6" y="839"/>
                  </a:lnTo>
                  <a:lnTo>
                    <a:pt x="0" y="779"/>
                  </a:lnTo>
                  <a:lnTo>
                    <a:pt x="0" y="718"/>
                  </a:lnTo>
                  <a:lnTo>
                    <a:pt x="4" y="657"/>
                  </a:lnTo>
                  <a:lnTo>
                    <a:pt x="13" y="597"/>
                  </a:lnTo>
                  <a:lnTo>
                    <a:pt x="27" y="537"/>
                  </a:lnTo>
                  <a:lnTo>
                    <a:pt x="46" y="479"/>
                  </a:lnTo>
                  <a:lnTo>
                    <a:pt x="70" y="422"/>
                  </a:lnTo>
                  <a:lnTo>
                    <a:pt x="99" y="368"/>
                  </a:lnTo>
                  <a:lnTo>
                    <a:pt x="133" y="315"/>
                  </a:lnTo>
                  <a:lnTo>
                    <a:pt x="171" y="264"/>
                  </a:lnTo>
                  <a:lnTo>
                    <a:pt x="216" y="216"/>
                  </a:lnTo>
                  <a:lnTo>
                    <a:pt x="262" y="174"/>
                  </a:lnTo>
                  <a:lnTo>
                    <a:pt x="312" y="134"/>
                  </a:lnTo>
                  <a:lnTo>
                    <a:pt x="364" y="101"/>
                  </a:lnTo>
                  <a:lnTo>
                    <a:pt x="418" y="72"/>
                  </a:lnTo>
                  <a:lnTo>
                    <a:pt x="474" y="49"/>
                  </a:lnTo>
                  <a:lnTo>
                    <a:pt x="531" y="29"/>
                  </a:lnTo>
                  <a:lnTo>
                    <a:pt x="589" y="15"/>
                  </a:lnTo>
                  <a:lnTo>
                    <a:pt x="648" y="5"/>
                  </a:lnTo>
                  <a:lnTo>
                    <a:pt x="708" y="0"/>
                  </a:lnTo>
                  <a:lnTo>
                    <a:pt x="7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88" name="Shape 8388"/>
          <p:cNvGrpSpPr/>
          <p:nvPr/>
        </p:nvGrpSpPr>
        <p:grpSpPr>
          <a:xfrm>
            <a:off x="7342963" y="2896589"/>
            <a:ext cx="263159" cy="236944"/>
            <a:chOff x="6416" y="2220"/>
            <a:chExt cx="261" cy="235"/>
          </a:xfrm>
        </p:grpSpPr>
        <p:sp>
          <p:nvSpPr>
            <p:cNvPr id="8389" name="Shape 8389"/>
            <p:cNvSpPr/>
            <p:nvPr/>
          </p:nvSpPr>
          <p:spPr>
            <a:xfrm>
              <a:off x="6461" y="2220"/>
              <a:ext cx="100" cy="133"/>
            </a:xfrm>
            <a:custGeom>
              <a:avLst/>
              <a:gdLst/>
              <a:ahLst/>
              <a:cxnLst/>
              <a:rect l="0" t="0" r="0" b="0"/>
              <a:pathLst>
                <a:path w="1303" h="1733" extrusionOk="0">
                  <a:moveTo>
                    <a:pt x="662" y="0"/>
                  </a:moveTo>
                  <a:lnTo>
                    <a:pt x="708" y="2"/>
                  </a:lnTo>
                  <a:lnTo>
                    <a:pt x="752" y="7"/>
                  </a:lnTo>
                  <a:lnTo>
                    <a:pt x="793" y="14"/>
                  </a:lnTo>
                  <a:lnTo>
                    <a:pt x="831" y="26"/>
                  </a:lnTo>
                  <a:lnTo>
                    <a:pt x="866" y="38"/>
                  </a:lnTo>
                  <a:lnTo>
                    <a:pt x="898" y="52"/>
                  </a:lnTo>
                  <a:lnTo>
                    <a:pt x="926" y="69"/>
                  </a:lnTo>
                  <a:lnTo>
                    <a:pt x="958" y="87"/>
                  </a:lnTo>
                  <a:lnTo>
                    <a:pt x="986" y="107"/>
                  </a:lnTo>
                  <a:lnTo>
                    <a:pt x="1009" y="126"/>
                  </a:lnTo>
                  <a:lnTo>
                    <a:pt x="1029" y="145"/>
                  </a:lnTo>
                  <a:lnTo>
                    <a:pt x="1046" y="163"/>
                  </a:lnTo>
                  <a:lnTo>
                    <a:pt x="1058" y="178"/>
                  </a:lnTo>
                  <a:lnTo>
                    <a:pt x="1068" y="192"/>
                  </a:lnTo>
                  <a:lnTo>
                    <a:pt x="1074" y="202"/>
                  </a:lnTo>
                  <a:lnTo>
                    <a:pt x="1079" y="208"/>
                  </a:lnTo>
                  <a:lnTo>
                    <a:pt x="1081" y="210"/>
                  </a:lnTo>
                  <a:lnTo>
                    <a:pt x="1082" y="210"/>
                  </a:lnTo>
                  <a:lnTo>
                    <a:pt x="1085" y="211"/>
                  </a:lnTo>
                  <a:lnTo>
                    <a:pt x="1090" y="212"/>
                  </a:lnTo>
                  <a:lnTo>
                    <a:pt x="1097" y="214"/>
                  </a:lnTo>
                  <a:lnTo>
                    <a:pt x="1106" y="216"/>
                  </a:lnTo>
                  <a:lnTo>
                    <a:pt x="1116" y="220"/>
                  </a:lnTo>
                  <a:lnTo>
                    <a:pt x="1127" y="225"/>
                  </a:lnTo>
                  <a:lnTo>
                    <a:pt x="1139" y="232"/>
                  </a:lnTo>
                  <a:lnTo>
                    <a:pt x="1152" y="240"/>
                  </a:lnTo>
                  <a:lnTo>
                    <a:pt x="1164" y="250"/>
                  </a:lnTo>
                  <a:lnTo>
                    <a:pt x="1177" y="261"/>
                  </a:lnTo>
                  <a:lnTo>
                    <a:pt x="1190" y="276"/>
                  </a:lnTo>
                  <a:lnTo>
                    <a:pt x="1203" y="292"/>
                  </a:lnTo>
                  <a:lnTo>
                    <a:pt x="1215" y="312"/>
                  </a:lnTo>
                  <a:lnTo>
                    <a:pt x="1227" y="333"/>
                  </a:lnTo>
                  <a:lnTo>
                    <a:pt x="1237" y="359"/>
                  </a:lnTo>
                  <a:lnTo>
                    <a:pt x="1246" y="386"/>
                  </a:lnTo>
                  <a:lnTo>
                    <a:pt x="1253" y="417"/>
                  </a:lnTo>
                  <a:lnTo>
                    <a:pt x="1260" y="452"/>
                  </a:lnTo>
                  <a:lnTo>
                    <a:pt x="1264" y="491"/>
                  </a:lnTo>
                  <a:lnTo>
                    <a:pt x="1266" y="533"/>
                  </a:lnTo>
                  <a:lnTo>
                    <a:pt x="1266" y="579"/>
                  </a:lnTo>
                  <a:lnTo>
                    <a:pt x="1263" y="629"/>
                  </a:lnTo>
                  <a:lnTo>
                    <a:pt x="1257" y="685"/>
                  </a:lnTo>
                  <a:lnTo>
                    <a:pt x="1248" y="744"/>
                  </a:lnTo>
                  <a:lnTo>
                    <a:pt x="1239" y="785"/>
                  </a:lnTo>
                  <a:lnTo>
                    <a:pt x="1226" y="826"/>
                  </a:lnTo>
                  <a:lnTo>
                    <a:pt x="1236" y="826"/>
                  </a:lnTo>
                  <a:lnTo>
                    <a:pt x="1246" y="826"/>
                  </a:lnTo>
                  <a:lnTo>
                    <a:pt x="1256" y="829"/>
                  </a:lnTo>
                  <a:lnTo>
                    <a:pt x="1267" y="832"/>
                  </a:lnTo>
                  <a:lnTo>
                    <a:pt x="1275" y="838"/>
                  </a:lnTo>
                  <a:lnTo>
                    <a:pt x="1283" y="845"/>
                  </a:lnTo>
                  <a:lnTo>
                    <a:pt x="1290" y="856"/>
                  </a:lnTo>
                  <a:lnTo>
                    <a:pt x="1297" y="868"/>
                  </a:lnTo>
                  <a:lnTo>
                    <a:pt x="1301" y="884"/>
                  </a:lnTo>
                  <a:lnTo>
                    <a:pt x="1303" y="903"/>
                  </a:lnTo>
                  <a:lnTo>
                    <a:pt x="1303" y="924"/>
                  </a:lnTo>
                  <a:lnTo>
                    <a:pt x="1302" y="950"/>
                  </a:lnTo>
                  <a:lnTo>
                    <a:pt x="1298" y="979"/>
                  </a:lnTo>
                  <a:lnTo>
                    <a:pt x="1290" y="1012"/>
                  </a:lnTo>
                  <a:lnTo>
                    <a:pt x="1280" y="1050"/>
                  </a:lnTo>
                  <a:lnTo>
                    <a:pt x="1267" y="1094"/>
                  </a:lnTo>
                  <a:lnTo>
                    <a:pt x="1253" y="1132"/>
                  </a:lnTo>
                  <a:lnTo>
                    <a:pt x="1240" y="1163"/>
                  </a:lnTo>
                  <a:lnTo>
                    <a:pt x="1228" y="1188"/>
                  </a:lnTo>
                  <a:lnTo>
                    <a:pt x="1215" y="1207"/>
                  </a:lnTo>
                  <a:lnTo>
                    <a:pt x="1204" y="1220"/>
                  </a:lnTo>
                  <a:lnTo>
                    <a:pt x="1193" y="1231"/>
                  </a:lnTo>
                  <a:lnTo>
                    <a:pt x="1181" y="1236"/>
                  </a:lnTo>
                  <a:lnTo>
                    <a:pt x="1171" y="1238"/>
                  </a:lnTo>
                  <a:lnTo>
                    <a:pt x="1164" y="1279"/>
                  </a:lnTo>
                  <a:lnTo>
                    <a:pt x="1152" y="1321"/>
                  </a:lnTo>
                  <a:lnTo>
                    <a:pt x="1136" y="1363"/>
                  </a:lnTo>
                  <a:lnTo>
                    <a:pt x="1117" y="1405"/>
                  </a:lnTo>
                  <a:lnTo>
                    <a:pt x="1093" y="1447"/>
                  </a:lnTo>
                  <a:lnTo>
                    <a:pt x="1066" y="1489"/>
                  </a:lnTo>
                  <a:lnTo>
                    <a:pt x="1036" y="1528"/>
                  </a:lnTo>
                  <a:lnTo>
                    <a:pt x="1004" y="1566"/>
                  </a:lnTo>
                  <a:lnTo>
                    <a:pt x="966" y="1602"/>
                  </a:lnTo>
                  <a:lnTo>
                    <a:pt x="926" y="1633"/>
                  </a:lnTo>
                  <a:lnTo>
                    <a:pt x="884" y="1662"/>
                  </a:lnTo>
                  <a:lnTo>
                    <a:pt x="838" y="1688"/>
                  </a:lnTo>
                  <a:lnTo>
                    <a:pt x="790" y="1708"/>
                  </a:lnTo>
                  <a:lnTo>
                    <a:pt x="744" y="1722"/>
                  </a:lnTo>
                  <a:lnTo>
                    <a:pt x="697" y="1730"/>
                  </a:lnTo>
                  <a:lnTo>
                    <a:pt x="651" y="1733"/>
                  </a:lnTo>
                  <a:lnTo>
                    <a:pt x="604" y="1730"/>
                  </a:lnTo>
                  <a:lnTo>
                    <a:pt x="556" y="1722"/>
                  </a:lnTo>
                  <a:lnTo>
                    <a:pt x="511" y="1708"/>
                  </a:lnTo>
                  <a:lnTo>
                    <a:pt x="462" y="1688"/>
                  </a:lnTo>
                  <a:lnTo>
                    <a:pt x="415" y="1663"/>
                  </a:lnTo>
                  <a:lnTo>
                    <a:pt x="372" y="1634"/>
                  </a:lnTo>
                  <a:lnTo>
                    <a:pt x="333" y="1603"/>
                  </a:lnTo>
                  <a:lnTo>
                    <a:pt x="296" y="1567"/>
                  </a:lnTo>
                  <a:lnTo>
                    <a:pt x="263" y="1529"/>
                  </a:lnTo>
                  <a:lnTo>
                    <a:pt x="233" y="1489"/>
                  </a:lnTo>
                  <a:lnTo>
                    <a:pt x="208" y="1448"/>
                  </a:lnTo>
                  <a:lnTo>
                    <a:pt x="185" y="1406"/>
                  </a:lnTo>
                  <a:lnTo>
                    <a:pt x="166" y="1363"/>
                  </a:lnTo>
                  <a:lnTo>
                    <a:pt x="150" y="1321"/>
                  </a:lnTo>
                  <a:lnTo>
                    <a:pt x="139" y="1279"/>
                  </a:lnTo>
                  <a:lnTo>
                    <a:pt x="131" y="1238"/>
                  </a:lnTo>
                  <a:lnTo>
                    <a:pt x="120" y="1236"/>
                  </a:lnTo>
                  <a:lnTo>
                    <a:pt x="110" y="1231"/>
                  </a:lnTo>
                  <a:lnTo>
                    <a:pt x="99" y="1220"/>
                  </a:lnTo>
                  <a:lnTo>
                    <a:pt x="86" y="1207"/>
                  </a:lnTo>
                  <a:lnTo>
                    <a:pt x="74" y="1188"/>
                  </a:lnTo>
                  <a:lnTo>
                    <a:pt x="62" y="1163"/>
                  </a:lnTo>
                  <a:lnTo>
                    <a:pt x="49" y="1132"/>
                  </a:lnTo>
                  <a:lnTo>
                    <a:pt x="36" y="1094"/>
                  </a:lnTo>
                  <a:lnTo>
                    <a:pt x="23" y="1050"/>
                  </a:lnTo>
                  <a:lnTo>
                    <a:pt x="12" y="1012"/>
                  </a:lnTo>
                  <a:lnTo>
                    <a:pt x="6" y="979"/>
                  </a:lnTo>
                  <a:lnTo>
                    <a:pt x="1" y="950"/>
                  </a:lnTo>
                  <a:lnTo>
                    <a:pt x="0" y="924"/>
                  </a:lnTo>
                  <a:lnTo>
                    <a:pt x="0" y="902"/>
                  </a:lnTo>
                  <a:lnTo>
                    <a:pt x="2" y="883"/>
                  </a:lnTo>
                  <a:lnTo>
                    <a:pt x="6" y="868"/>
                  </a:lnTo>
                  <a:lnTo>
                    <a:pt x="12" y="856"/>
                  </a:lnTo>
                  <a:lnTo>
                    <a:pt x="20" y="845"/>
                  </a:lnTo>
                  <a:lnTo>
                    <a:pt x="28" y="837"/>
                  </a:lnTo>
                  <a:lnTo>
                    <a:pt x="36" y="832"/>
                  </a:lnTo>
                  <a:lnTo>
                    <a:pt x="46" y="828"/>
                  </a:lnTo>
                  <a:lnTo>
                    <a:pt x="57" y="826"/>
                  </a:lnTo>
                  <a:lnTo>
                    <a:pt x="67" y="826"/>
                  </a:lnTo>
                  <a:lnTo>
                    <a:pt x="77" y="826"/>
                  </a:lnTo>
                  <a:lnTo>
                    <a:pt x="64" y="785"/>
                  </a:lnTo>
                  <a:lnTo>
                    <a:pt x="55" y="744"/>
                  </a:lnTo>
                  <a:lnTo>
                    <a:pt x="45" y="689"/>
                  </a:lnTo>
                  <a:lnTo>
                    <a:pt x="40" y="635"/>
                  </a:lnTo>
                  <a:lnTo>
                    <a:pt x="39" y="583"/>
                  </a:lnTo>
                  <a:lnTo>
                    <a:pt x="43" y="532"/>
                  </a:lnTo>
                  <a:lnTo>
                    <a:pt x="53" y="482"/>
                  </a:lnTo>
                  <a:lnTo>
                    <a:pt x="66" y="436"/>
                  </a:lnTo>
                  <a:lnTo>
                    <a:pt x="83" y="391"/>
                  </a:lnTo>
                  <a:lnTo>
                    <a:pt x="103" y="352"/>
                  </a:lnTo>
                  <a:lnTo>
                    <a:pt x="125" y="313"/>
                  </a:lnTo>
                  <a:lnTo>
                    <a:pt x="151" y="277"/>
                  </a:lnTo>
                  <a:lnTo>
                    <a:pt x="178" y="244"/>
                  </a:lnTo>
                  <a:lnTo>
                    <a:pt x="207" y="213"/>
                  </a:lnTo>
                  <a:lnTo>
                    <a:pt x="251" y="170"/>
                  </a:lnTo>
                  <a:lnTo>
                    <a:pt x="298" y="131"/>
                  </a:lnTo>
                  <a:lnTo>
                    <a:pt x="349" y="96"/>
                  </a:lnTo>
                  <a:lnTo>
                    <a:pt x="380" y="76"/>
                  </a:lnTo>
                  <a:lnTo>
                    <a:pt x="414" y="56"/>
                  </a:lnTo>
                  <a:lnTo>
                    <a:pt x="449" y="40"/>
                  </a:lnTo>
                  <a:lnTo>
                    <a:pt x="486" y="27"/>
                  </a:lnTo>
                  <a:lnTo>
                    <a:pt x="526" y="14"/>
                  </a:lnTo>
                  <a:lnTo>
                    <a:pt x="569" y="6"/>
                  </a:lnTo>
                  <a:lnTo>
                    <a:pt x="612" y="2"/>
                  </a:lnTo>
                  <a:lnTo>
                    <a:pt x="6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0" name="Shape 8390"/>
            <p:cNvSpPr/>
            <p:nvPr/>
          </p:nvSpPr>
          <p:spPr>
            <a:xfrm>
              <a:off x="6617" y="2370"/>
              <a:ext cx="26" cy="53"/>
            </a:xfrm>
            <a:custGeom>
              <a:avLst/>
              <a:gdLst/>
              <a:ahLst/>
              <a:cxnLst/>
              <a:rect l="0" t="0" r="0" b="0"/>
              <a:pathLst>
                <a:path w="337" h="683" extrusionOk="0">
                  <a:moveTo>
                    <a:pt x="83" y="0"/>
                  </a:moveTo>
                  <a:lnTo>
                    <a:pt x="101" y="3"/>
                  </a:lnTo>
                  <a:lnTo>
                    <a:pt x="117" y="10"/>
                  </a:lnTo>
                  <a:lnTo>
                    <a:pt x="129" y="23"/>
                  </a:lnTo>
                  <a:lnTo>
                    <a:pt x="138" y="37"/>
                  </a:lnTo>
                  <a:lnTo>
                    <a:pt x="142" y="54"/>
                  </a:lnTo>
                  <a:lnTo>
                    <a:pt x="164" y="383"/>
                  </a:lnTo>
                  <a:lnTo>
                    <a:pt x="167" y="397"/>
                  </a:lnTo>
                  <a:lnTo>
                    <a:pt x="174" y="409"/>
                  </a:lnTo>
                  <a:lnTo>
                    <a:pt x="321" y="584"/>
                  </a:lnTo>
                  <a:lnTo>
                    <a:pt x="323" y="586"/>
                  </a:lnTo>
                  <a:lnTo>
                    <a:pt x="324" y="587"/>
                  </a:lnTo>
                  <a:lnTo>
                    <a:pt x="333" y="602"/>
                  </a:lnTo>
                  <a:lnTo>
                    <a:pt x="337" y="618"/>
                  </a:lnTo>
                  <a:lnTo>
                    <a:pt x="336" y="635"/>
                  </a:lnTo>
                  <a:lnTo>
                    <a:pt x="330" y="651"/>
                  </a:lnTo>
                  <a:lnTo>
                    <a:pt x="319" y="665"/>
                  </a:lnTo>
                  <a:lnTo>
                    <a:pt x="304" y="675"/>
                  </a:lnTo>
                  <a:lnTo>
                    <a:pt x="287" y="682"/>
                  </a:lnTo>
                  <a:lnTo>
                    <a:pt x="270" y="683"/>
                  </a:lnTo>
                  <a:lnTo>
                    <a:pt x="254" y="677"/>
                  </a:lnTo>
                  <a:lnTo>
                    <a:pt x="238" y="668"/>
                  </a:lnTo>
                  <a:lnTo>
                    <a:pt x="35" y="498"/>
                  </a:lnTo>
                  <a:lnTo>
                    <a:pt x="29" y="494"/>
                  </a:lnTo>
                  <a:lnTo>
                    <a:pt x="24" y="490"/>
                  </a:lnTo>
                  <a:lnTo>
                    <a:pt x="13" y="477"/>
                  </a:lnTo>
                  <a:lnTo>
                    <a:pt x="6" y="461"/>
                  </a:lnTo>
                  <a:lnTo>
                    <a:pt x="1" y="446"/>
                  </a:lnTo>
                  <a:lnTo>
                    <a:pt x="0" y="429"/>
                  </a:lnTo>
                  <a:lnTo>
                    <a:pt x="0" y="425"/>
                  </a:lnTo>
                  <a:lnTo>
                    <a:pt x="0" y="422"/>
                  </a:lnTo>
                  <a:lnTo>
                    <a:pt x="1" y="418"/>
                  </a:lnTo>
                  <a:lnTo>
                    <a:pt x="24" y="58"/>
                  </a:lnTo>
                  <a:lnTo>
                    <a:pt x="24" y="52"/>
                  </a:lnTo>
                  <a:lnTo>
                    <a:pt x="28" y="36"/>
                  </a:lnTo>
                  <a:lnTo>
                    <a:pt x="38" y="22"/>
                  </a:lnTo>
                  <a:lnTo>
                    <a:pt x="50" y="10"/>
                  </a:lnTo>
                  <a:lnTo>
                    <a:pt x="65" y="3"/>
                  </a:lnTo>
                  <a:lnTo>
                    <a:pt x="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1" name="Shape 8391"/>
            <p:cNvSpPr/>
            <p:nvPr/>
          </p:nvSpPr>
          <p:spPr>
            <a:xfrm>
              <a:off x="6416" y="2348"/>
              <a:ext cx="157" cy="97"/>
            </a:xfrm>
            <a:custGeom>
              <a:avLst/>
              <a:gdLst/>
              <a:ahLst/>
              <a:cxnLst/>
              <a:rect l="0" t="0" r="0" b="0"/>
              <a:pathLst>
                <a:path w="2042" h="1259" extrusionOk="0">
                  <a:moveTo>
                    <a:pt x="797" y="0"/>
                  </a:moveTo>
                  <a:lnTo>
                    <a:pt x="993" y="619"/>
                  </a:lnTo>
                  <a:lnTo>
                    <a:pt x="1030" y="736"/>
                  </a:lnTo>
                  <a:lnTo>
                    <a:pt x="1031" y="734"/>
                  </a:lnTo>
                  <a:lnTo>
                    <a:pt x="1063" y="833"/>
                  </a:lnTo>
                  <a:lnTo>
                    <a:pt x="1167" y="540"/>
                  </a:lnTo>
                  <a:lnTo>
                    <a:pt x="1139" y="501"/>
                  </a:lnTo>
                  <a:lnTo>
                    <a:pt x="1118" y="464"/>
                  </a:lnTo>
                  <a:lnTo>
                    <a:pt x="1099" y="431"/>
                  </a:lnTo>
                  <a:lnTo>
                    <a:pt x="1086" y="401"/>
                  </a:lnTo>
                  <a:lnTo>
                    <a:pt x="1075" y="373"/>
                  </a:lnTo>
                  <a:lnTo>
                    <a:pt x="1069" y="347"/>
                  </a:lnTo>
                  <a:lnTo>
                    <a:pt x="1066" y="325"/>
                  </a:lnTo>
                  <a:lnTo>
                    <a:pt x="1066" y="304"/>
                  </a:lnTo>
                  <a:lnTo>
                    <a:pt x="1068" y="286"/>
                  </a:lnTo>
                  <a:lnTo>
                    <a:pt x="1073" y="270"/>
                  </a:lnTo>
                  <a:lnTo>
                    <a:pt x="1080" y="255"/>
                  </a:lnTo>
                  <a:lnTo>
                    <a:pt x="1089" y="243"/>
                  </a:lnTo>
                  <a:lnTo>
                    <a:pt x="1099" y="233"/>
                  </a:lnTo>
                  <a:lnTo>
                    <a:pt x="1110" y="223"/>
                  </a:lnTo>
                  <a:lnTo>
                    <a:pt x="1123" y="215"/>
                  </a:lnTo>
                  <a:lnTo>
                    <a:pt x="1135" y="209"/>
                  </a:lnTo>
                  <a:lnTo>
                    <a:pt x="1148" y="204"/>
                  </a:lnTo>
                  <a:lnTo>
                    <a:pt x="1162" y="200"/>
                  </a:lnTo>
                  <a:lnTo>
                    <a:pt x="1175" y="196"/>
                  </a:lnTo>
                  <a:lnTo>
                    <a:pt x="1188" y="194"/>
                  </a:lnTo>
                  <a:lnTo>
                    <a:pt x="1199" y="192"/>
                  </a:lnTo>
                  <a:lnTo>
                    <a:pt x="1209" y="191"/>
                  </a:lnTo>
                  <a:lnTo>
                    <a:pt x="1218" y="191"/>
                  </a:lnTo>
                  <a:lnTo>
                    <a:pt x="1227" y="191"/>
                  </a:lnTo>
                  <a:lnTo>
                    <a:pt x="1232" y="191"/>
                  </a:lnTo>
                  <a:lnTo>
                    <a:pt x="1235" y="191"/>
                  </a:lnTo>
                  <a:lnTo>
                    <a:pt x="1238" y="191"/>
                  </a:lnTo>
                  <a:lnTo>
                    <a:pt x="1244" y="191"/>
                  </a:lnTo>
                  <a:lnTo>
                    <a:pt x="1251" y="191"/>
                  </a:lnTo>
                  <a:lnTo>
                    <a:pt x="1261" y="191"/>
                  </a:lnTo>
                  <a:lnTo>
                    <a:pt x="1271" y="192"/>
                  </a:lnTo>
                  <a:lnTo>
                    <a:pt x="1282" y="194"/>
                  </a:lnTo>
                  <a:lnTo>
                    <a:pt x="1294" y="196"/>
                  </a:lnTo>
                  <a:lnTo>
                    <a:pt x="1308" y="200"/>
                  </a:lnTo>
                  <a:lnTo>
                    <a:pt x="1321" y="204"/>
                  </a:lnTo>
                  <a:lnTo>
                    <a:pt x="1335" y="209"/>
                  </a:lnTo>
                  <a:lnTo>
                    <a:pt x="1347" y="215"/>
                  </a:lnTo>
                  <a:lnTo>
                    <a:pt x="1359" y="223"/>
                  </a:lnTo>
                  <a:lnTo>
                    <a:pt x="1371" y="233"/>
                  </a:lnTo>
                  <a:lnTo>
                    <a:pt x="1381" y="243"/>
                  </a:lnTo>
                  <a:lnTo>
                    <a:pt x="1390" y="255"/>
                  </a:lnTo>
                  <a:lnTo>
                    <a:pt x="1396" y="270"/>
                  </a:lnTo>
                  <a:lnTo>
                    <a:pt x="1401" y="286"/>
                  </a:lnTo>
                  <a:lnTo>
                    <a:pt x="1404" y="304"/>
                  </a:lnTo>
                  <a:lnTo>
                    <a:pt x="1403" y="325"/>
                  </a:lnTo>
                  <a:lnTo>
                    <a:pt x="1400" y="347"/>
                  </a:lnTo>
                  <a:lnTo>
                    <a:pt x="1394" y="373"/>
                  </a:lnTo>
                  <a:lnTo>
                    <a:pt x="1384" y="401"/>
                  </a:lnTo>
                  <a:lnTo>
                    <a:pt x="1371" y="431"/>
                  </a:lnTo>
                  <a:lnTo>
                    <a:pt x="1353" y="464"/>
                  </a:lnTo>
                  <a:lnTo>
                    <a:pt x="1330" y="501"/>
                  </a:lnTo>
                  <a:lnTo>
                    <a:pt x="1304" y="540"/>
                  </a:lnTo>
                  <a:lnTo>
                    <a:pt x="1407" y="833"/>
                  </a:lnTo>
                  <a:lnTo>
                    <a:pt x="1438" y="734"/>
                  </a:lnTo>
                  <a:lnTo>
                    <a:pt x="1439" y="736"/>
                  </a:lnTo>
                  <a:lnTo>
                    <a:pt x="1476" y="619"/>
                  </a:lnTo>
                  <a:lnTo>
                    <a:pt x="1673" y="0"/>
                  </a:lnTo>
                  <a:lnTo>
                    <a:pt x="1676" y="1"/>
                  </a:lnTo>
                  <a:lnTo>
                    <a:pt x="1682" y="6"/>
                  </a:lnTo>
                  <a:lnTo>
                    <a:pt x="1693" y="13"/>
                  </a:lnTo>
                  <a:lnTo>
                    <a:pt x="1709" y="24"/>
                  </a:lnTo>
                  <a:lnTo>
                    <a:pt x="1728" y="35"/>
                  </a:lnTo>
                  <a:lnTo>
                    <a:pt x="1751" y="49"/>
                  </a:lnTo>
                  <a:lnTo>
                    <a:pt x="1778" y="65"/>
                  </a:lnTo>
                  <a:lnTo>
                    <a:pt x="1807" y="81"/>
                  </a:lnTo>
                  <a:lnTo>
                    <a:pt x="1839" y="98"/>
                  </a:lnTo>
                  <a:lnTo>
                    <a:pt x="1875" y="117"/>
                  </a:lnTo>
                  <a:lnTo>
                    <a:pt x="1913" y="136"/>
                  </a:lnTo>
                  <a:lnTo>
                    <a:pt x="1955" y="155"/>
                  </a:lnTo>
                  <a:lnTo>
                    <a:pt x="1998" y="174"/>
                  </a:lnTo>
                  <a:lnTo>
                    <a:pt x="2042" y="193"/>
                  </a:lnTo>
                  <a:lnTo>
                    <a:pt x="2003" y="247"/>
                  </a:lnTo>
                  <a:lnTo>
                    <a:pt x="1967" y="305"/>
                  </a:lnTo>
                  <a:lnTo>
                    <a:pt x="1937" y="366"/>
                  </a:lnTo>
                  <a:lnTo>
                    <a:pt x="1911" y="430"/>
                  </a:lnTo>
                  <a:lnTo>
                    <a:pt x="1891" y="496"/>
                  </a:lnTo>
                  <a:lnTo>
                    <a:pt x="1875" y="565"/>
                  </a:lnTo>
                  <a:lnTo>
                    <a:pt x="1866" y="634"/>
                  </a:lnTo>
                  <a:lnTo>
                    <a:pt x="1862" y="706"/>
                  </a:lnTo>
                  <a:lnTo>
                    <a:pt x="1865" y="776"/>
                  </a:lnTo>
                  <a:lnTo>
                    <a:pt x="1874" y="844"/>
                  </a:lnTo>
                  <a:lnTo>
                    <a:pt x="1888" y="910"/>
                  </a:lnTo>
                  <a:lnTo>
                    <a:pt x="1907" y="975"/>
                  </a:lnTo>
                  <a:lnTo>
                    <a:pt x="1931" y="1037"/>
                  </a:lnTo>
                  <a:lnTo>
                    <a:pt x="1960" y="1097"/>
                  </a:lnTo>
                  <a:lnTo>
                    <a:pt x="1994" y="1154"/>
                  </a:lnTo>
                  <a:lnTo>
                    <a:pt x="1926" y="1172"/>
                  </a:lnTo>
                  <a:lnTo>
                    <a:pt x="1854" y="1190"/>
                  </a:lnTo>
                  <a:lnTo>
                    <a:pt x="1778" y="1206"/>
                  </a:lnTo>
                  <a:lnTo>
                    <a:pt x="1697" y="1222"/>
                  </a:lnTo>
                  <a:lnTo>
                    <a:pt x="1612" y="1234"/>
                  </a:lnTo>
                  <a:lnTo>
                    <a:pt x="1524" y="1245"/>
                  </a:lnTo>
                  <a:lnTo>
                    <a:pt x="1431" y="1252"/>
                  </a:lnTo>
                  <a:lnTo>
                    <a:pt x="1335" y="1257"/>
                  </a:lnTo>
                  <a:lnTo>
                    <a:pt x="1235" y="1259"/>
                  </a:lnTo>
                  <a:lnTo>
                    <a:pt x="1141" y="1257"/>
                  </a:lnTo>
                  <a:lnTo>
                    <a:pt x="1052" y="1253"/>
                  </a:lnTo>
                  <a:lnTo>
                    <a:pt x="965" y="1247"/>
                  </a:lnTo>
                  <a:lnTo>
                    <a:pt x="883" y="1238"/>
                  </a:lnTo>
                  <a:lnTo>
                    <a:pt x="803" y="1227"/>
                  </a:lnTo>
                  <a:lnTo>
                    <a:pt x="728" y="1213"/>
                  </a:lnTo>
                  <a:lnTo>
                    <a:pt x="655" y="1199"/>
                  </a:lnTo>
                  <a:lnTo>
                    <a:pt x="586" y="1184"/>
                  </a:lnTo>
                  <a:lnTo>
                    <a:pt x="521" y="1167"/>
                  </a:lnTo>
                  <a:lnTo>
                    <a:pt x="460" y="1150"/>
                  </a:lnTo>
                  <a:lnTo>
                    <a:pt x="402" y="1131"/>
                  </a:lnTo>
                  <a:lnTo>
                    <a:pt x="349" y="1113"/>
                  </a:lnTo>
                  <a:lnTo>
                    <a:pt x="298" y="1094"/>
                  </a:lnTo>
                  <a:lnTo>
                    <a:pt x="253" y="1077"/>
                  </a:lnTo>
                  <a:lnTo>
                    <a:pt x="211" y="1060"/>
                  </a:lnTo>
                  <a:lnTo>
                    <a:pt x="174" y="1043"/>
                  </a:lnTo>
                  <a:lnTo>
                    <a:pt x="140" y="1027"/>
                  </a:lnTo>
                  <a:lnTo>
                    <a:pt x="111" y="1013"/>
                  </a:lnTo>
                  <a:lnTo>
                    <a:pt x="86" y="1000"/>
                  </a:lnTo>
                  <a:lnTo>
                    <a:pt x="66" y="989"/>
                  </a:lnTo>
                  <a:lnTo>
                    <a:pt x="49" y="980"/>
                  </a:lnTo>
                  <a:lnTo>
                    <a:pt x="38" y="973"/>
                  </a:lnTo>
                  <a:lnTo>
                    <a:pt x="31" y="968"/>
                  </a:lnTo>
                  <a:lnTo>
                    <a:pt x="29" y="967"/>
                  </a:lnTo>
                  <a:lnTo>
                    <a:pt x="26" y="946"/>
                  </a:lnTo>
                  <a:lnTo>
                    <a:pt x="22" y="921"/>
                  </a:lnTo>
                  <a:lnTo>
                    <a:pt x="19" y="895"/>
                  </a:lnTo>
                  <a:lnTo>
                    <a:pt x="15" y="866"/>
                  </a:lnTo>
                  <a:lnTo>
                    <a:pt x="13" y="837"/>
                  </a:lnTo>
                  <a:lnTo>
                    <a:pt x="10" y="810"/>
                  </a:lnTo>
                  <a:lnTo>
                    <a:pt x="8" y="783"/>
                  </a:lnTo>
                  <a:lnTo>
                    <a:pt x="6" y="759"/>
                  </a:lnTo>
                  <a:lnTo>
                    <a:pt x="4" y="740"/>
                  </a:lnTo>
                  <a:lnTo>
                    <a:pt x="3" y="725"/>
                  </a:lnTo>
                  <a:lnTo>
                    <a:pt x="2" y="714"/>
                  </a:lnTo>
                  <a:lnTo>
                    <a:pt x="2" y="710"/>
                  </a:lnTo>
                  <a:lnTo>
                    <a:pt x="1" y="688"/>
                  </a:lnTo>
                  <a:lnTo>
                    <a:pt x="0" y="662"/>
                  </a:lnTo>
                  <a:lnTo>
                    <a:pt x="0" y="635"/>
                  </a:lnTo>
                  <a:lnTo>
                    <a:pt x="1" y="607"/>
                  </a:lnTo>
                  <a:lnTo>
                    <a:pt x="3" y="577"/>
                  </a:lnTo>
                  <a:lnTo>
                    <a:pt x="7" y="547"/>
                  </a:lnTo>
                  <a:lnTo>
                    <a:pt x="12" y="517"/>
                  </a:lnTo>
                  <a:lnTo>
                    <a:pt x="20" y="486"/>
                  </a:lnTo>
                  <a:lnTo>
                    <a:pt x="29" y="455"/>
                  </a:lnTo>
                  <a:lnTo>
                    <a:pt x="40" y="425"/>
                  </a:lnTo>
                  <a:lnTo>
                    <a:pt x="53" y="397"/>
                  </a:lnTo>
                  <a:lnTo>
                    <a:pt x="70" y="370"/>
                  </a:lnTo>
                  <a:lnTo>
                    <a:pt x="89" y="344"/>
                  </a:lnTo>
                  <a:lnTo>
                    <a:pt x="111" y="321"/>
                  </a:lnTo>
                  <a:lnTo>
                    <a:pt x="137" y="300"/>
                  </a:lnTo>
                  <a:lnTo>
                    <a:pt x="166" y="282"/>
                  </a:lnTo>
                  <a:lnTo>
                    <a:pt x="198" y="267"/>
                  </a:lnTo>
                  <a:lnTo>
                    <a:pt x="235" y="255"/>
                  </a:lnTo>
                  <a:lnTo>
                    <a:pt x="286" y="241"/>
                  </a:lnTo>
                  <a:lnTo>
                    <a:pt x="336" y="226"/>
                  </a:lnTo>
                  <a:lnTo>
                    <a:pt x="385" y="209"/>
                  </a:lnTo>
                  <a:lnTo>
                    <a:pt x="431" y="191"/>
                  </a:lnTo>
                  <a:lnTo>
                    <a:pt x="476" y="172"/>
                  </a:lnTo>
                  <a:lnTo>
                    <a:pt x="518" y="154"/>
                  </a:lnTo>
                  <a:lnTo>
                    <a:pt x="559" y="135"/>
                  </a:lnTo>
                  <a:lnTo>
                    <a:pt x="597" y="116"/>
                  </a:lnTo>
                  <a:lnTo>
                    <a:pt x="632" y="97"/>
                  </a:lnTo>
                  <a:lnTo>
                    <a:pt x="664" y="80"/>
                  </a:lnTo>
                  <a:lnTo>
                    <a:pt x="694" y="64"/>
                  </a:lnTo>
                  <a:lnTo>
                    <a:pt x="720" y="48"/>
                  </a:lnTo>
                  <a:lnTo>
                    <a:pt x="742" y="35"/>
                  </a:lnTo>
                  <a:lnTo>
                    <a:pt x="762" y="23"/>
                  </a:lnTo>
                  <a:lnTo>
                    <a:pt x="776" y="13"/>
                  </a:lnTo>
                  <a:lnTo>
                    <a:pt x="788" y="6"/>
                  </a:lnTo>
                  <a:lnTo>
                    <a:pt x="795" y="1"/>
                  </a:lnTo>
                  <a:lnTo>
                    <a:pt x="7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2" name="Shape 8392"/>
            <p:cNvSpPr/>
            <p:nvPr/>
          </p:nvSpPr>
          <p:spPr>
            <a:xfrm>
              <a:off x="6570" y="2349"/>
              <a:ext cx="107" cy="106"/>
            </a:xfrm>
            <a:custGeom>
              <a:avLst/>
              <a:gdLst/>
              <a:ahLst/>
              <a:cxnLst/>
              <a:rect l="0" t="0" r="0" b="0"/>
              <a:pathLst>
                <a:path w="1386" h="1382" extrusionOk="0">
                  <a:moveTo>
                    <a:pt x="693" y="179"/>
                  </a:moveTo>
                  <a:lnTo>
                    <a:pt x="636" y="182"/>
                  </a:lnTo>
                  <a:lnTo>
                    <a:pt x="582" y="190"/>
                  </a:lnTo>
                  <a:lnTo>
                    <a:pt x="531" y="204"/>
                  </a:lnTo>
                  <a:lnTo>
                    <a:pt x="480" y="224"/>
                  </a:lnTo>
                  <a:lnTo>
                    <a:pt x="433" y="248"/>
                  </a:lnTo>
                  <a:lnTo>
                    <a:pt x="389" y="277"/>
                  </a:lnTo>
                  <a:lnTo>
                    <a:pt x="349" y="311"/>
                  </a:lnTo>
                  <a:lnTo>
                    <a:pt x="311" y="348"/>
                  </a:lnTo>
                  <a:lnTo>
                    <a:pt x="278" y="389"/>
                  </a:lnTo>
                  <a:lnTo>
                    <a:pt x="249" y="432"/>
                  </a:lnTo>
                  <a:lnTo>
                    <a:pt x="224" y="479"/>
                  </a:lnTo>
                  <a:lnTo>
                    <a:pt x="205" y="529"/>
                  </a:lnTo>
                  <a:lnTo>
                    <a:pt x="190" y="581"/>
                  </a:lnTo>
                  <a:lnTo>
                    <a:pt x="182" y="635"/>
                  </a:lnTo>
                  <a:lnTo>
                    <a:pt x="179" y="691"/>
                  </a:lnTo>
                  <a:lnTo>
                    <a:pt x="182" y="746"/>
                  </a:lnTo>
                  <a:lnTo>
                    <a:pt x="190" y="801"/>
                  </a:lnTo>
                  <a:lnTo>
                    <a:pt x="205" y="853"/>
                  </a:lnTo>
                  <a:lnTo>
                    <a:pt x="224" y="902"/>
                  </a:lnTo>
                  <a:lnTo>
                    <a:pt x="249" y="949"/>
                  </a:lnTo>
                  <a:lnTo>
                    <a:pt x="278" y="993"/>
                  </a:lnTo>
                  <a:lnTo>
                    <a:pt x="312" y="1034"/>
                  </a:lnTo>
                  <a:lnTo>
                    <a:pt x="349" y="1071"/>
                  </a:lnTo>
                  <a:lnTo>
                    <a:pt x="390" y="1105"/>
                  </a:lnTo>
                  <a:lnTo>
                    <a:pt x="434" y="1134"/>
                  </a:lnTo>
                  <a:lnTo>
                    <a:pt x="480" y="1158"/>
                  </a:lnTo>
                  <a:lnTo>
                    <a:pt x="531" y="1178"/>
                  </a:lnTo>
                  <a:lnTo>
                    <a:pt x="583" y="1192"/>
                  </a:lnTo>
                  <a:lnTo>
                    <a:pt x="636" y="1200"/>
                  </a:lnTo>
                  <a:lnTo>
                    <a:pt x="693" y="1204"/>
                  </a:lnTo>
                  <a:lnTo>
                    <a:pt x="749" y="1200"/>
                  </a:lnTo>
                  <a:lnTo>
                    <a:pt x="803" y="1192"/>
                  </a:lnTo>
                  <a:lnTo>
                    <a:pt x="855" y="1178"/>
                  </a:lnTo>
                  <a:lnTo>
                    <a:pt x="905" y="1158"/>
                  </a:lnTo>
                  <a:lnTo>
                    <a:pt x="952" y="1134"/>
                  </a:lnTo>
                  <a:lnTo>
                    <a:pt x="996" y="1105"/>
                  </a:lnTo>
                  <a:lnTo>
                    <a:pt x="1037" y="1071"/>
                  </a:lnTo>
                  <a:lnTo>
                    <a:pt x="1074" y="1034"/>
                  </a:lnTo>
                  <a:lnTo>
                    <a:pt x="1107" y="993"/>
                  </a:lnTo>
                  <a:lnTo>
                    <a:pt x="1136" y="949"/>
                  </a:lnTo>
                  <a:lnTo>
                    <a:pt x="1161" y="902"/>
                  </a:lnTo>
                  <a:lnTo>
                    <a:pt x="1180" y="853"/>
                  </a:lnTo>
                  <a:lnTo>
                    <a:pt x="1195" y="801"/>
                  </a:lnTo>
                  <a:lnTo>
                    <a:pt x="1204" y="746"/>
                  </a:lnTo>
                  <a:lnTo>
                    <a:pt x="1207" y="691"/>
                  </a:lnTo>
                  <a:lnTo>
                    <a:pt x="1204" y="635"/>
                  </a:lnTo>
                  <a:lnTo>
                    <a:pt x="1195" y="581"/>
                  </a:lnTo>
                  <a:lnTo>
                    <a:pt x="1180" y="529"/>
                  </a:lnTo>
                  <a:lnTo>
                    <a:pt x="1161" y="479"/>
                  </a:lnTo>
                  <a:lnTo>
                    <a:pt x="1136" y="432"/>
                  </a:lnTo>
                  <a:lnTo>
                    <a:pt x="1107" y="389"/>
                  </a:lnTo>
                  <a:lnTo>
                    <a:pt x="1074" y="348"/>
                  </a:lnTo>
                  <a:lnTo>
                    <a:pt x="1037" y="311"/>
                  </a:lnTo>
                  <a:lnTo>
                    <a:pt x="996" y="277"/>
                  </a:lnTo>
                  <a:lnTo>
                    <a:pt x="952" y="248"/>
                  </a:lnTo>
                  <a:lnTo>
                    <a:pt x="905" y="224"/>
                  </a:lnTo>
                  <a:lnTo>
                    <a:pt x="855" y="204"/>
                  </a:lnTo>
                  <a:lnTo>
                    <a:pt x="803" y="190"/>
                  </a:lnTo>
                  <a:lnTo>
                    <a:pt x="749" y="182"/>
                  </a:lnTo>
                  <a:lnTo>
                    <a:pt x="693" y="179"/>
                  </a:lnTo>
                  <a:close/>
                  <a:moveTo>
                    <a:pt x="693" y="0"/>
                  </a:moveTo>
                  <a:lnTo>
                    <a:pt x="759" y="4"/>
                  </a:lnTo>
                  <a:lnTo>
                    <a:pt x="825" y="13"/>
                  </a:lnTo>
                  <a:lnTo>
                    <a:pt x="887" y="28"/>
                  </a:lnTo>
                  <a:lnTo>
                    <a:pt x="947" y="49"/>
                  </a:lnTo>
                  <a:lnTo>
                    <a:pt x="1006" y="75"/>
                  </a:lnTo>
                  <a:lnTo>
                    <a:pt x="1060" y="106"/>
                  </a:lnTo>
                  <a:lnTo>
                    <a:pt x="1111" y="142"/>
                  </a:lnTo>
                  <a:lnTo>
                    <a:pt x="1160" y="182"/>
                  </a:lnTo>
                  <a:lnTo>
                    <a:pt x="1204" y="226"/>
                  </a:lnTo>
                  <a:lnTo>
                    <a:pt x="1244" y="274"/>
                  </a:lnTo>
                  <a:lnTo>
                    <a:pt x="1280" y="325"/>
                  </a:lnTo>
                  <a:lnTo>
                    <a:pt x="1311" y="380"/>
                  </a:lnTo>
                  <a:lnTo>
                    <a:pt x="1337" y="437"/>
                  </a:lnTo>
                  <a:lnTo>
                    <a:pt x="1358" y="497"/>
                  </a:lnTo>
                  <a:lnTo>
                    <a:pt x="1373" y="560"/>
                  </a:lnTo>
                  <a:lnTo>
                    <a:pt x="1383" y="625"/>
                  </a:lnTo>
                  <a:lnTo>
                    <a:pt x="1386" y="691"/>
                  </a:lnTo>
                  <a:lnTo>
                    <a:pt x="1383" y="758"/>
                  </a:lnTo>
                  <a:lnTo>
                    <a:pt x="1373" y="822"/>
                  </a:lnTo>
                  <a:lnTo>
                    <a:pt x="1358" y="885"/>
                  </a:lnTo>
                  <a:lnTo>
                    <a:pt x="1337" y="945"/>
                  </a:lnTo>
                  <a:lnTo>
                    <a:pt x="1311" y="1003"/>
                  </a:lnTo>
                  <a:lnTo>
                    <a:pt x="1280" y="1057"/>
                  </a:lnTo>
                  <a:lnTo>
                    <a:pt x="1244" y="1109"/>
                  </a:lnTo>
                  <a:lnTo>
                    <a:pt x="1204" y="1156"/>
                  </a:lnTo>
                  <a:lnTo>
                    <a:pt x="1160" y="1200"/>
                  </a:lnTo>
                  <a:lnTo>
                    <a:pt x="1111" y="1240"/>
                  </a:lnTo>
                  <a:lnTo>
                    <a:pt x="1060" y="1276"/>
                  </a:lnTo>
                  <a:lnTo>
                    <a:pt x="1006" y="1307"/>
                  </a:lnTo>
                  <a:lnTo>
                    <a:pt x="947" y="1334"/>
                  </a:lnTo>
                  <a:lnTo>
                    <a:pt x="887" y="1354"/>
                  </a:lnTo>
                  <a:lnTo>
                    <a:pt x="825" y="1370"/>
                  </a:lnTo>
                  <a:lnTo>
                    <a:pt x="759" y="1379"/>
                  </a:lnTo>
                  <a:lnTo>
                    <a:pt x="693" y="1382"/>
                  </a:lnTo>
                  <a:lnTo>
                    <a:pt x="626" y="1379"/>
                  </a:lnTo>
                  <a:lnTo>
                    <a:pt x="561" y="1370"/>
                  </a:lnTo>
                  <a:lnTo>
                    <a:pt x="499" y="1354"/>
                  </a:lnTo>
                  <a:lnTo>
                    <a:pt x="438" y="1334"/>
                  </a:lnTo>
                  <a:lnTo>
                    <a:pt x="380" y="1307"/>
                  </a:lnTo>
                  <a:lnTo>
                    <a:pt x="325" y="1276"/>
                  </a:lnTo>
                  <a:lnTo>
                    <a:pt x="274" y="1240"/>
                  </a:lnTo>
                  <a:lnTo>
                    <a:pt x="225" y="1200"/>
                  </a:lnTo>
                  <a:lnTo>
                    <a:pt x="181" y="1156"/>
                  </a:lnTo>
                  <a:lnTo>
                    <a:pt x="141" y="1108"/>
                  </a:lnTo>
                  <a:lnTo>
                    <a:pt x="105" y="1057"/>
                  </a:lnTo>
                  <a:lnTo>
                    <a:pt x="74" y="1003"/>
                  </a:lnTo>
                  <a:lnTo>
                    <a:pt x="48" y="945"/>
                  </a:lnTo>
                  <a:lnTo>
                    <a:pt x="28" y="885"/>
                  </a:lnTo>
                  <a:lnTo>
                    <a:pt x="12" y="822"/>
                  </a:lnTo>
                  <a:lnTo>
                    <a:pt x="3" y="758"/>
                  </a:lnTo>
                  <a:lnTo>
                    <a:pt x="0" y="691"/>
                  </a:lnTo>
                  <a:lnTo>
                    <a:pt x="3" y="625"/>
                  </a:lnTo>
                  <a:lnTo>
                    <a:pt x="12" y="560"/>
                  </a:lnTo>
                  <a:lnTo>
                    <a:pt x="28" y="497"/>
                  </a:lnTo>
                  <a:lnTo>
                    <a:pt x="48" y="437"/>
                  </a:lnTo>
                  <a:lnTo>
                    <a:pt x="74" y="380"/>
                  </a:lnTo>
                  <a:lnTo>
                    <a:pt x="106" y="324"/>
                  </a:lnTo>
                  <a:lnTo>
                    <a:pt x="141" y="273"/>
                  </a:lnTo>
                  <a:lnTo>
                    <a:pt x="182" y="225"/>
                  </a:lnTo>
                  <a:lnTo>
                    <a:pt x="226" y="181"/>
                  </a:lnTo>
                  <a:lnTo>
                    <a:pt x="274" y="141"/>
                  </a:lnTo>
                  <a:lnTo>
                    <a:pt x="326" y="106"/>
                  </a:lnTo>
                  <a:lnTo>
                    <a:pt x="380" y="74"/>
                  </a:lnTo>
                  <a:lnTo>
                    <a:pt x="438" y="49"/>
                  </a:lnTo>
                  <a:lnTo>
                    <a:pt x="499" y="28"/>
                  </a:lnTo>
                  <a:lnTo>
                    <a:pt x="561" y="13"/>
                  </a:lnTo>
                  <a:lnTo>
                    <a:pt x="626" y="4"/>
                  </a:lnTo>
                  <a:lnTo>
                    <a:pt x="6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93" name="Shape 8393"/>
          <p:cNvGrpSpPr/>
          <p:nvPr/>
        </p:nvGrpSpPr>
        <p:grpSpPr>
          <a:xfrm>
            <a:off x="8474922" y="2883481"/>
            <a:ext cx="230893" cy="263159"/>
            <a:chOff x="6919" y="2207"/>
            <a:chExt cx="229" cy="261"/>
          </a:xfrm>
        </p:grpSpPr>
        <p:sp>
          <p:nvSpPr>
            <p:cNvPr id="8394" name="Shape 8394"/>
            <p:cNvSpPr/>
            <p:nvPr/>
          </p:nvSpPr>
          <p:spPr>
            <a:xfrm>
              <a:off x="6919" y="2363"/>
              <a:ext cx="229" cy="105"/>
            </a:xfrm>
            <a:custGeom>
              <a:avLst/>
              <a:gdLst/>
              <a:ahLst/>
              <a:cxnLst/>
              <a:rect l="0" t="0" r="0" b="0"/>
              <a:pathLst>
                <a:path w="2972" h="1371" extrusionOk="0">
                  <a:moveTo>
                    <a:pt x="965" y="0"/>
                  </a:moveTo>
                  <a:lnTo>
                    <a:pt x="1245" y="885"/>
                  </a:lnTo>
                  <a:lnTo>
                    <a:pt x="1283" y="1004"/>
                  </a:lnTo>
                  <a:lnTo>
                    <a:pt x="1408" y="649"/>
                  </a:lnTo>
                  <a:lnTo>
                    <a:pt x="1379" y="607"/>
                  </a:lnTo>
                  <a:lnTo>
                    <a:pt x="1354" y="567"/>
                  </a:lnTo>
                  <a:lnTo>
                    <a:pt x="1334" y="530"/>
                  </a:lnTo>
                  <a:lnTo>
                    <a:pt x="1317" y="495"/>
                  </a:lnTo>
                  <a:lnTo>
                    <a:pt x="1305" y="463"/>
                  </a:lnTo>
                  <a:lnTo>
                    <a:pt x="1296" y="435"/>
                  </a:lnTo>
                  <a:lnTo>
                    <a:pt x="1290" y="409"/>
                  </a:lnTo>
                  <a:lnTo>
                    <a:pt x="1287" y="384"/>
                  </a:lnTo>
                  <a:lnTo>
                    <a:pt x="1288" y="362"/>
                  </a:lnTo>
                  <a:lnTo>
                    <a:pt x="1291" y="343"/>
                  </a:lnTo>
                  <a:lnTo>
                    <a:pt x="1297" y="325"/>
                  </a:lnTo>
                  <a:lnTo>
                    <a:pt x="1304" y="310"/>
                  </a:lnTo>
                  <a:lnTo>
                    <a:pt x="1313" y="295"/>
                  </a:lnTo>
                  <a:lnTo>
                    <a:pt x="1324" y="283"/>
                  </a:lnTo>
                  <a:lnTo>
                    <a:pt x="1335" y="273"/>
                  </a:lnTo>
                  <a:lnTo>
                    <a:pt x="1348" y="263"/>
                  </a:lnTo>
                  <a:lnTo>
                    <a:pt x="1362" y="256"/>
                  </a:lnTo>
                  <a:lnTo>
                    <a:pt x="1376" y="249"/>
                  </a:lnTo>
                  <a:lnTo>
                    <a:pt x="1391" y="244"/>
                  </a:lnTo>
                  <a:lnTo>
                    <a:pt x="1405" y="240"/>
                  </a:lnTo>
                  <a:lnTo>
                    <a:pt x="1420" y="236"/>
                  </a:lnTo>
                  <a:lnTo>
                    <a:pt x="1433" y="233"/>
                  </a:lnTo>
                  <a:lnTo>
                    <a:pt x="1446" y="231"/>
                  </a:lnTo>
                  <a:lnTo>
                    <a:pt x="1458" y="230"/>
                  </a:lnTo>
                  <a:lnTo>
                    <a:pt x="1468" y="229"/>
                  </a:lnTo>
                  <a:lnTo>
                    <a:pt x="1477" y="229"/>
                  </a:lnTo>
                  <a:lnTo>
                    <a:pt x="1484" y="229"/>
                  </a:lnTo>
                  <a:lnTo>
                    <a:pt x="1487" y="229"/>
                  </a:lnTo>
                  <a:lnTo>
                    <a:pt x="1493" y="229"/>
                  </a:lnTo>
                  <a:lnTo>
                    <a:pt x="1502" y="229"/>
                  </a:lnTo>
                  <a:lnTo>
                    <a:pt x="1513" y="230"/>
                  </a:lnTo>
                  <a:lnTo>
                    <a:pt x="1525" y="231"/>
                  </a:lnTo>
                  <a:lnTo>
                    <a:pt x="1538" y="233"/>
                  </a:lnTo>
                  <a:lnTo>
                    <a:pt x="1551" y="235"/>
                  </a:lnTo>
                  <a:lnTo>
                    <a:pt x="1566" y="240"/>
                  </a:lnTo>
                  <a:lnTo>
                    <a:pt x="1580" y="244"/>
                  </a:lnTo>
                  <a:lnTo>
                    <a:pt x="1594" y="249"/>
                  </a:lnTo>
                  <a:lnTo>
                    <a:pt x="1609" y="255"/>
                  </a:lnTo>
                  <a:lnTo>
                    <a:pt x="1622" y="263"/>
                  </a:lnTo>
                  <a:lnTo>
                    <a:pt x="1636" y="273"/>
                  </a:lnTo>
                  <a:lnTo>
                    <a:pt x="1647" y="283"/>
                  </a:lnTo>
                  <a:lnTo>
                    <a:pt x="1659" y="295"/>
                  </a:lnTo>
                  <a:lnTo>
                    <a:pt x="1667" y="309"/>
                  </a:lnTo>
                  <a:lnTo>
                    <a:pt x="1675" y="325"/>
                  </a:lnTo>
                  <a:lnTo>
                    <a:pt x="1680" y="343"/>
                  </a:lnTo>
                  <a:lnTo>
                    <a:pt x="1683" y="362"/>
                  </a:lnTo>
                  <a:lnTo>
                    <a:pt x="1683" y="384"/>
                  </a:lnTo>
                  <a:lnTo>
                    <a:pt x="1681" y="408"/>
                  </a:lnTo>
                  <a:lnTo>
                    <a:pt x="1675" y="435"/>
                  </a:lnTo>
                  <a:lnTo>
                    <a:pt x="1667" y="463"/>
                  </a:lnTo>
                  <a:lnTo>
                    <a:pt x="1654" y="495"/>
                  </a:lnTo>
                  <a:lnTo>
                    <a:pt x="1638" y="530"/>
                  </a:lnTo>
                  <a:lnTo>
                    <a:pt x="1617" y="567"/>
                  </a:lnTo>
                  <a:lnTo>
                    <a:pt x="1592" y="607"/>
                  </a:lnTo>
                  <a:lnTo>
                    <a:pt x="1562" y="649"/>
                  </a:lnTo>
                  <a:lnTo>
                    <a:pt x="1688" y="1004"/>
                  </a:lnTo>
                  <a:lnTo>
                    <a:pt x="1726" y="885"/>
                  </a:lnTo>
                  <a:lnTo>
                    <a:pt x="2006" y="0"/>
                  </a:lnTo>
                  <a:lnTo>
                    <a:pt x="2008" y="2"/>
                  </a:lnTo>
                  <a:lnTo>
                    <a:pt x="2015" y="6"/>
                  </a:lnTo>
                  <a:lnTo>
                    <a:pt x="2026" y="12"/>
                  </a:lnTo>
                  <a:lnTo>
                    <a:pt x="2041" y="22"/>
                  </a:lnTo>
                  <a:lnTo>
                    <a:pt x="2061" y="33"/>
                  </a:lnTo>
                  <a:lnTo>
                    <a:pt x="2085" y="46"/>
                  </a:lnTo>
                  <a:lnTo>
                    <a:pt x="2111" y="62"/>
                  </a:lnTo>
                  <a:lnTo>
                    <a:pt x="2142" y="80"/>
                  </a:lnTo>
                  <a:lnTo>
                    <a:pt x="2179" y="98"/>
                  </a:lnTo>
                  <a:lnTo>
                    <a:pt x="2217" y="118"/>
                  </a:lnTo>
                  <a:lnTo>
                    <a:pt x="2259" y="139"/>
                  </a:lnTo>
                  <a:lnTo>
                    <a:pt x="2306" y="161"/>
                  </a:lnTo>
                  <a:lnTo>
                    <a:pt x="2356" y="184"/>
                  </a:lnTo>
                  <a:lnTo>
                    <a:pt x="2408" y="208"/>
                  </a:lnTo>
                  <a:lnTo>
                    <a:pt x="2465" y="231"/>
                  </a:lnTo>
                  <a:lnTo>
                    <a:pt x="2524" y="256"/>
                  </a:lnTo>
                  <a:lnTo>
                    <a:pt x="2587" y="281"/>
                  </a:lnTo>
                  <a:lnTo>
                    <a:pt x="2641" y="302"/>
                  </a:lnTo>
                  <a:lnTo>
                    <a:pt x="2690" y="327"/>
                  </a:lnTo>
                  <a:lnTo>
                    <a:pt x="2734" y="354"/>
                  </a:lnTo>
                  <a:lnTo>
                    <a:pt x="2772" y="384"/>
                  </a:lnTo>
                  <a:lnTo>
                    <a:pt x="2806" y="417"/>
                  </a:lnTo>
                  <a:lnTo>
                    <a:pt x="2836" y="452"/>
                  </a:lnTo>
                  <a:lnTo>
                    <a:pt x="2862" y="490"/>
                  </a:lnTo>
                  <a:lnTo>
                    <a:pt x="2884" y="532"/>
                  </a:lnTo>
                  <a:lnTo>
                    <a:pt x="2904" y="576"/>
                  </a:lnTo>
                  <a:lnTo>
                    <a:pt x="2919" y="623"/>
                  </a:lnTo>
                  <a:lnTo>
                    <a:pt x="2931" y="675"/>
                  </a:lnTo>
                  <a:lnTo>
                    <a:pt x="2942" y="729"/>
                  </a:lnTo>
                  <a:lnTo>
                    <a:pt x="2950" y="785"/>
                  </a:lnTo>
                  <a:lnTo>
                    <a:pt x="2956" y="846"/>
                  </a:lnTo>
                  <a:lnTo>
                    <a:pt x="2961" y="910"/>
                  </a:lnTo>
                  <a:lnTo>
                    <a:pt x="2965" y="977"/>
                  </a:lnTo>
                  <a:lnTo>
                    <a:pt x="2967" y="1049"/>
                  </a:lnTo>
                  <a:lnTo>
                    <a:pt x="2969" y="1124"/>
                  </a:lnTo>
                  <a:lnTo>
                    <a:pt x="2970" y="1202"/>
                  </a:lnTo>
                  <a:lnTo>
                    <a:pt x="2971" y="1284"/>
                  </a:lnTo>
                  <a:lnTo>
                    <a:pt x="2972" y="1371"/>
                  </a:lnTo>
                  <a:lnTo>
                    <a:pt x="0" y="1371"/>
                  </a:lnTo>
                  <a:lnTo>
                    <a:pt x="1" y="1288"/>
                  </a:lnTo>
                  <a:lnTo>
                    <a:pt x="2" y="1210"/>
                  </a:lnTo>
                  <a:lnTo>
                    <a:pt x="3" y="1134"/>
                  </a:lnTo>
                  <a:lnTo>
                    <a:pt x="4" y="1062"/>
                  </a:lnTo>
                  <a:lnTo>
                    <a:pt x="6" y="994"/>
                  </a:lnTo>
                  <a:lnTo>
                    <a:pt x="9" y="928"/>
                  </a:lnTo>
                  <a:lnTo>
                    <a:pt x="13" y="866"/>
                  </a:lnTo>
                  <a:lnTo>
                    <a:pt x="19" y="807"/>
                  </a:lnTo>
                  <a:lnTo>
                    <a:pt x="26" y="751"/>
                  </a:lnTo>
                  <a:lnTo>
                    <a:pt x="34" y="699"/>
                  </a:lnTo>
                  <a:lnTo>
                    <a:pt x="45" y="649"/>
                  </a:lnTo>
                  <a:lnTo>
                    <a:pt x="59" y="602"/>
                  </a:lnTo>
                  <a:lnTo>
                    <a:pt x="74" y="557"/>
                  </a:lnTo>
                  <a:lnTo>
                    <a:pt x="94" y="516"/>
                  </a:lnTo>
                  <a:lnTo>
                    <a:pt x="117" y="478"/>
                  </a:lnTo>
                  <a:lnTo>
                    <a:pt x="143" y="442"/>
                  </a:lnTo>
                  <a:lnTo>
                    <a:pt x="172" y="409"/>
                  </a:lnTo>
                  <a:lnTo>
                    <a:pt x="205" y="379"/>
                  </a:lnTo>
                  <a:lnTo>
                    <a:pt x="243" y="350"/>
                  </a:lnTo>
                  <a:lnTo>
                    <a:pt x="285" y="324"/>
                  </a:lnTo>
                  <a:lnTo>
                    <a:pt x="332" y="301"/>
                  </a:lnTo>
                  <a:lnTo>
                    <a:pt x="385" y="281"/>
                  </a:lnTo>
                  <a:lnTo>
                    <a:pt x="447" y="256"/>
                  </a:lnTo>
                  <a:lnTo>
                    <a:pt x="507" y="231"/>
                  </a:lnTo>
                  <a:lnTo>
                    <a:pt x="562" y="208"/>
                  </a:lnTo>
                  <a:lnTo>
                    <a:pt x="615" y="184"/>
                  </a:lnTo>
                  <a:lnTo>
                    <a:pt x="665" y="161"/>
                  </a:lnTo>
                  <a:lnTo>
                    <a:pt x="711" y="139"/>
                  </a:lnTo>
                  <a:lnTo>
                    <a:pt x="754" y="118"/>
                  </a:lnTo>
                  <a:lnTo>
                    <a:pt x="793" y="98"/>
                  </a:lnTo>
                  <a:lnTo>
                    <a:pt x="828" y="80"/>
                  </a:lnTo>
                  <a:lnTo>
                    <a:pt x="859" y="62"/>
                  </a:lnTo>
                  <a:lnTo>
                    <a:pt x="887" y="46"/>
                  </a:lnTo>
                  <a:lnTo>
                    <a:pt x="910" y="33"/>
                  </a:lnTo>
                  <a:lnTo>
                    <a:pt x="930" y="22"/>
                  </a:lnTo>
                  <a:lnTo>
                    <a:pt x="945" y="12"/>
                  </a:lnTo>
                  <a:lnTo>
                    <a:pt x="956" y="6"/>
                  </a:lnTo>
                  <a:lnTo>
                    <a:pt x="963" y="2"/>
                  </a:lnTo>
                  <a:lnTo>
                    <a:pt x="9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5" name="Shape 8395"/>
            <p:cNvSpPr/>
            <p:nvPr/>
          </p:nvSpPr>
          <p:spPr>
            <a:xfrm>
              <a:off x="6960" y="2207"/>
              <a:ext cx="146" cy="146"/>
            </a:xfrm>
            <a:custGeom>
              <a:avLst/>
              <a:gdLst/>
              <a:ahLst/>
              <a:cxnLst/>
              <a:rect l="0" t="0" r="0" b="0"/>
              <a:pathLst>
                <a:path w="1903" h="1898" extrusionOk="0">
                  <a:moveTo>
                    <a:pt x="760" y="743"/>
                  </a:moveTo>
                  <a:lnTo>
                    <a:pt x="743" y="744"/>
                  </a:lnTo>
                  <a:lnTo>
                    <a:pt x="725" y="746"/>
                  </a:lnTo>
                  <a:lnTo>
                    <a:pt x="711" y="750"/>
                  </a:lnTo>
                  <a:lnTo>
                    <a:pt x="700" y="758"/>
                  </a:lnTo>
                  <a:lnTo>
                    <a:pt x="693" y="767"/>
                  </a:lnTo>
                  <a:lnTo>
                    <a:pt x="690" y="778"/>
                  </a:lnTo>
                  <a:lnTo>
                    <a:pt x="691" y="790"/>
                  </a:lnTo>
                  <a:lnTo>
                    <a:pt x="696" y="800"/>
                  </a:lnTo>
                  <a:lnTo>
                    <a:pt x="705" y="809"/>
                  </a:lnTo>
                  <a:lnTo>
                    <a:pt x="718" y="816"/>
                  </a:lnTo>
                  <a:lnTo>
                    <a:pt x="735" y="821"/>
                  </a:lnTo>
                  <a:lnTo>
                    <a:pt x="752" y="824"/>
                  </a:lnTo>
                  <a:lnTo>
                    <a:pt x="769" y="826"/>
                  </a:lnTo>
                  <a:lnTo>
                    <a:pt x="787" y="830"/>
                  </a:lnTo>
                  <a:lnTo>
                    <a:pt x="801" y="835"/>
                  </a:lnTo>
                  <a:lnTo>
                    <a:pt x="811" y="843"/>
                  </a:lnTo>
                  <a:lnTo>
                    <a:pt x="817" y="854"/>
                  </a:lnTo>
                  <a:lnTo>
                    <a:pt x="821" y="868"/>
                  </a:lnTo>
                  <a:lnTo>
                    <a:pt x="822" y="887"/>
                  </a:lnTo>
                  <a:lnTo>
                    <a:pt x="821" y="896"/>
                  </a:lnTo>
                  <a:lnTo>
                    <a:pt x="820" y="905"/>
                  </a:lnTo>
                  <a:lnTo>
                    <a:pt x="770" y="1195"/>
                  </a:lnTo>
                  <a:lnTo>
                    <a:pt x="756" y="1278"/>
                  </a:lnTo>
                  <a:lnTo>
                    <a:pt x="744" y="1361"/>
                  </a:lnTo>
                  <a:lnTo>
                    <a:pt x="744" y="1389"/>
                  </a:lnTo>
                  <a:lnTo>
                    <a:pt x="749" y="1415"/>
                  </a:lnTo>
                  <a:lnTo>
                    <a:pt x="759" y="1440"/>
                  </a:lnTo>
                  <a:lnTo>
                    <a:pt x="773" y="1463"/>
                  </a:lnTo>
                  <a:lnTo>
                    <a:pt x="790" y="1483"/>
                  </a:lnTo>
                  <a:lnTo>
                    <a:pt x="810" y="1500"/>
                  </a:lnTo>
                  <a:lnTo>
                    <a:pt x="831" y="1514"/>
                  </a:lnTo>
                  <a:lnTo>
                    <a:pt x="852" y="1523"/>
                  </a:lnTo>
                  <a:lnTo>
                    <a:pt x="873" y="1530"/>
                  </a:lnTo>
                  <a:lnTo>
                    <a:pt x="911" y="1534"/>
                  </a:lnTo>
                  <a:lnTo>
                    <a:pt x="949" y="1536"/>
                  </a:lnTo>
                  <a:lnTo>
                    <a:pt x="987" y="1536"/>
                  </a:lnTo>
                  <a:lnTo>
                    <a:pt x="1026" y="1533"/>
                  </a:lnTo>
                  <a:lnTo>
                    <a:pt x="1063" y="1525"/>
                  </a:lnTo>
                  <a:lnTo>
                    <a:pt x="1097" y="1511"/>
                  </a:lnTo>
                  <a:lnTo>
                    <a:pt x="1131" y="1493"/>
                  </a:lnTo>
                  <a:lnTo>
                    <a:pt x="1162" y="1471"/>
                  </a:lnTo>
                  <a:lnTo>
                    <a:pt x="1192" y="1444"/>
                  </a:lnTo>
                  <a:lnTo>
                    <a:pt x="1200" y="1433"/>
                  </a:lnTo>
                  <a:lnTo>
                    <a:pt x="1208" y="1420"/>
                  </a:lnTo>
                  <a:lnTo>
                    <a:pt x="1212" y="1407"/>
                  </a:lnTo>
                  <a:lnTo>
                    <a:pt x="1213" y="1394"/>
                  </a:lnTo>
                  <a:lnTo>
                    <a:pt x="1209" y="1384"/>
                  </a:lnTo>
                  <a:lnTo>
                    <a:pt x="1201" y="1377"/>
                  </a:lnTo>
                  <a:lnTo>
                    <a:pt x="1190" y="1375"/>
                  </a:lnTo>
                  <a:lnTo>
                    <a:pt x="1177" y="1377"/>
                  </a:lnTo>
                  <a:lnTo>
                    <a:pt x="1163" y="1384"/>
                  </a:lnTo>
                  <a:lnTo>
                    <a:pt x="1148" y="1392"/>
                  </a:lnTo>
                  <a:lnTo>
                    <a:pt x="1134" y="1400"/>
                  </a:lnTo>
                  <a:lnTo>
                    <a:pt x="1105" y="1409"/>
                  </a:lnTo>
                  <a:lnTo>
                    <a:pt x="1076" y="1415"/>
                  </a:lnTo>
                  <a:lnTo>
                    <a:pt x="1062" y="1415"/>
                  </a:lnTo>
                  <a:lnTo>
                    <a:pt x="1051" y="1411"/>
                  </a:lnTo>
                  <a:lnTo>
                    <a:pt x="1041" y="1405"/>
                  </a:lnTo>
                  <a:lnTo>
                    <a:pt x="1033" y="1394"/>
                  </a:lnTo>
                  <a:lnTo>
                    <a:pt x="1029" y="1382"/>
                  </a:lnTo>
                  <a:lnTo>
                    <a:pt x="1025" y="1365"/>
                  </a:lnTo>
                  <a:lnTo>
                    <a:pt x="1023" y="1346"/>
                  </a:lnTo>
                  <a:lnTo>
                    <a:pt x="1024" y="1328"/>
                  </a:lnTo>
                  <a:lnTo>
                    <a:pt x="1032" y="1274"/>
                  </a:lnTo>
                  <a:lnTo>
                    <a:pt x="1043" y="1219"/>
                  </a:lnTo>
                  <a:lnTo>
                    <a:pt x="1074" y="1053"/>
                  </a:lnTo>
                  <a:lnTo>
                    <a:pt x="1104" y="887"/>
                  </a:lnTo>
                  <a:lnTo>
                    <a:pt x="1109" y="857"/>
                  </a:lnTo>
                  <a:lnTo>
                    <a:pt x="1112" y="827"/>
                  </a:lnTo>
                  <a:lnTo>
                    <a:pt x="1113" y="797"/>
                  </a:lnTo>
                  <a:lnTo>
                    <a:pt x="1111" y="780"/>
                  </a:lnTo>
                  <a:lnTo>
                    <a:pt x="1106" y="767"/>
                  </a:lnTo>
                  <a:lnTo>
                    <a:pt x="1097" y="757"/>
                  </a:lnTo>
                  <a:lnTo>
                    <a:pt x="1086" y="749"/>
                  </a:lnTo>
                  <a:lnTo>
                    <a:pt x="1072" y="744"/>
                  </a:lnTo>
                  <a:lnTo>
                    <a:pt x="1055" y="743"/>
                  </a:lnTo>
                  <a:lnTo>
                    <a:pt x="760" y="743"/>
                  </a:lnTo>
                  <a:close/>
                  <a:moveTo>
                    <a:pt x="992" y="362"/>
                  </a:moveTo>
                  <a:lnTo>
                    <a:pt x="960" y="365"/>
                  </a:lnTo>
                  <a:lnTo>
                    <a:pt x="932" y="375"/>
                  </a:lnTo>
                  <a:lnTo>
                    <a:pt x="905" y="388"/>
                  </a:lnTo>
                  <a:lnTo>
                    <a:pt x="882" y="407"/>
                  </a:lnTo>
                  <a:lnTo>
                    <a:pt x="863" y="430"/>
                  </a:lnTo>
                  <a:lnTo>
                    <a:pt x="848" y="456"/>
                  </a:lnTo>
                  <a:lnTo>
                    <a:pt x="839" y="485"/>
                  </a:lnTo>
                  <a:lnTo>
                    <a:pt x="836" y="517"/>
                  </a:lnTo>
                  <a:lnTo>
                    <a:pt x="839" y="549"/>
                  </a:lnTo>
                  <a:lnTo>
                    <a:pt x="848" y="578"/>
                  </a:lnTo>
                  <a:lnTo>
                    <a:pt x="862" y="605"/>
                  </a:lnTo>
                  <a:lnTo>
                    <a:pt x="881" y="628"/>
                  </a:lnTo>
                  <a:lnTo>
                    <a:pt x="904" y="647"/>
                  </a:lnTo>
                  <a:lnTo>
                    <a:pt x="930" y="662"/>
                  </a:lnTo>
                  <a:lnTo>
                    <a:pt x="960" y="671"/>
                  </a:lnTo>
                  <a:lnTo>
                    <a:pt x="991" y="674"/>
                  </a:lnTo>
                  <a:lnTo>
                    <a:pt x="1022" y="671"/>
                  </a:lnTo>
                  <a:lnTo>
                    <a:pt x="1051" y="663"/>
                  </a:lnTo>
                  <a:lnTo>
                    <a:pt x="1077" y="648"/>
                  </a:lnTo>
                  <a:lnTo>
                    <a:pt x="1100" y="630"/>
                  </a:lnTo>
                  <a:lnTo>
                    <a:pt x="1118" y="606"/>
                  </a:lnTo>
                  <a:lnTo>
                    <a:pt x="1133" y="580"/>
                  </a:lnTo>
                  <a:lnTo>
                    <a:pt x="1142" y="550"/>
                  </a:lnTo>
                  <a:lnTo>
                    <a:pt x="1145" y="519"/>
                  </a:lnTo>
                  <a:lnTo>
                    <a:pt x="1142" y="487"/>
                  </a:lnTo>
                  <a:lnTo>
                    <a:pt x="1134" y="458"/>
                  </a:lnTo>
                  <a:lnTo>
                    <a:pt x="1119" y="431"/>
                  </a:lnTo>
                  <a:lnTo>
                    <a:pt x="1101" y="409"/>
                  </a:lnTo>
                  <a:lnTo>
                    <a:pt x="1078" y="389"/>
                  </a:lnTo>
                  <a:lnTo>
                    <a:pt x="1052" y="375"/>
                  </a:lnTo>
                  <a:lnTo>
                    <a:pt x="1023" y="365"/>
                  </a:lnTo>
                  <a:lnTo>
                    <a:pt x="992" y="362"/>
                  </a:lnTo>
                  <a:close/>
                  <a:moveTo>
                    <a:pt x="918" y="0"/>
                  </a:moveTo>
                  <a:lnTo>
                    <a:pt x="987" y="0"/>
                  </a:lnTo>
                  <a:lnTo>
                    <a:pt x="1056" y="5"/>
                  </a:lnTo>
                  <a:lnTo>
                    <a:pt x="1125" y="15"/>
                  </a:lnTo>
                  <a:lnTo>
                    <a:pt x="1194" y="30"/>
                  </a:lnTo>
                  <a:lnTo>
                    <a:pt x="1261" y="51"/>
                  </a:lnTo>
                  <a:lnTo>
                    <a:pt x="1326" y="75"/>
                  </a:lnTo>
                  <a:lnTo>
                    <a:pt x="1391" y="105"/>
                  </a:lnTo>
                  <a:lnTo>
                    <a:pt x="1453" y="141"/>
                  </a:lnTo>
                  <a:lnTo>
                    <a:pt x="1513" y="182"/>
                  </a:lnTo>
                  <a:lnTo>
                    <a:pt x="1570" y="227"/>
                  </a:lnTo>
                  <a:lnTo>
                    <a:pt x="1625" y="278"/>
                  </a:lnTo>
                  <a:lnTo>
                    <a:pt x="1676" y="331"/>
                  </a:lnTo>
                  <a:lnTo>
                    <a:pt x="1721" y="389"/>
                  </a:lnTo>
                  <a:lnTo>
                    <a:pt x="1761" y="449"/>
                  </a:lnTo>
                  <a:lnTo>
                    <a:pt x="1798" y="511"/>
                  </a:lnTo>
                  <a:lnTo>
                    <a:pt x="1828" y="575"/>
                  </a:lnTo>
                  <a:lnTo>
                    <a:pt x="1852" y="641"/>
                  </a:lnTo>
                  <a:lnTo>
                    <a:pt x="1873" y="708"/>
                  </a:lnTo>
                  <a:lnTo>
                    <a:pt x="1889" y="776"/>
                  </a:lnTo>
                  <a:lnTo>
                    <a:pt x="1898" y="844"/>
                  </a:lnTo>
                  <a:lnTo>
                    <a:pt x="1903" y="913"/>
                  </a:lnTo>
                  <a:lnTo>
                    <a:pt x="1903" y="984"/>
                  </a:lnTo>
                  <a:lnTo>
                    <a:pt x="1898" y="1053"/>
                  </a:lnTo>
                  <a:lnTo>
                    <a:pt x="1889" y="1122"/>
                  </a:lnTo>
                  <a:lnTo>
                    <a:pt x="1873" y="1189"/>
                  </a:lnTo>
                  <a:lnTo>
                    <a:pt x="1852" y="1256"/>
                  </a:lnTo>
                  <a:lnTo>
                    <a:pt x="1828" y="1322"/>
                  </a:lnTo>
                  <a:lnTo>
                    <a:pt x="1798" y="1386"/>
                  </a:lnTo>
                  <a:lnTo>
                    <a:pt x="1761" y="1448"/>
                  </a:lnTo>
                  <a:lnTo>
                    <a:pt x="1721" y="1508"/>
                  </a:lnTo>
                  <a:lnTo>
                    <a:pt x="1676" y="1566"/>
                  </a:lnTo>
                  <a:lnTo>
                    <a:pt x="1625" y="1620"/>
                  </a:lnTo>
                  <a:lnTo>
                    <a:pt x="1571" y="1670"/>
                  </a:lnTo>
                  <a:lnTo>
                    <a:pt x="1515" y="1714"/>
                  </a:lnTo>
                  <a:lnTo>
                    <a:pt x="1456" y="1755"/>
                  </a:lnTo>
                  <a:lnTo>
                    <a:pt x="1395" y="1790"/>
                  </a:lnTo>
                  <a:lnTo>
                    <a:pt x="1332" y="1820"/>
                  </a:lnTo>
                  <a:lnTo>
                    <a:pt x="1267" y="1844"/>
                  </a:lnTo>
                  <a:lnTo>
                    <a:pt x="1202" y="1865"/>
                  </a:lnTo>
                  <a:lnTo>
                    <a:pt x="1135" y="1881"/>
                  </a:lnTo>
                  <a:lnTo>
                    <a:pt x="1066" y="1891"/>
                  </a:lnTo>
                  <a:lnTo>
                    <a:pt x="998" y="1897"/>
                  </a:lnTo>
                  <a:lnTo>
                    <a:pt x="930" y="1898"/>
                  </a:lnTo>
                  <a:lnTo>
                    <a:pt x="862" y="1894"/>
                  </a:lnTo>
                  <a:lnTo>
                    <a:pt x="795" y="1885"/>
                  </a:lnTo>
                  <a:lnTo>
                    <a:pt x="727" y="1871"/>
                  </a:lnTo>
                  <a:lnTo>
                    <a:pt x="661" y="1853"/>
                  </a:lnTo>
                  <a:lnTo>
                    <a:pt x="596" y="1829"/>
                  </a:lnTo>
                  <a:lnTo>
                    <a:pt x="532" y="1800"/>
                  </a:lnTo>
                  <a:lnTo>
                    <a:pt x="471" y="1767"/>
                  </a:lnTo>
                  <a:lnTo>
                    <a:pt x="469" y="1766"/>
                  </a:lnTo>
                  <a:lnTo>
                    <a:pt x="420" y="1799"/>
                  </a:lnTo>
                  <a:lnTo>
                    <a:pt x="372" y="1825"/>
                  </a:lnTo>
                  <a:lnTo>
                    <a:pt x="323" y="1847"/>
                  </a:lnTo>
                  <a:lnTo>
                    <a:pt x="275" y="1862"/>
                  </a:lnTo>
                  <a:lnTo>
                    <a:pt x="229" y="1872"/>
                  </a:lnTo>
                  <a:lnTo>
                    <a:pt x="184" y="1879"/>
                  </a:lnTo>
                  <a:lnTo>
                    <a:pt x="141" y="1882"/>
                  </a:lnTo>
                  <a:lnTo>
                    <a:pt x="101" y="1881"/>
                  </a:lnTo>
                  <a:lnTo>
                    <a:pt x="63" y="1876"/>
                  </a:lnTo>
                  <a:lnTo>
                    <a:pt x="52" y="1872"/>
                  </a:lnTo>
                  <a:lnTo>
                    <a:pt x="43" y="1865"/>
                  </a:lnTo>
                  <a:lnTo>
                    <a:pt x="37" y="1856"/>
                  </a:lnTo>
                  <a:lnTo>
                    <a:pt x="33" y="1845"/>
                  </a:lnTo>
                  <a:lnTo>
                    <a:pt x="33" y="1834"/>
                  </a:lnTo>
                  <a:lnTo>
                    <a:pt x="37" y="1824"/>
                  </a:lnTo>
                  <a:lnTo>
                    <a:pt x="43" y="1814"/>
                  </a:lnTo>
                  <a:lnTo>
                    <a:pt x="53" y="1806"/>
                  </a:lnTo>
                  <a:lnTo>
                    <a:pt x="88" y="1787"/>
                  </a:lnTo>
                  <a:lnTo>
                    <a:pt x="120" y="1763"/>
                  </a:lnTo>
                  <a:lnTo>
                    <a:pt x="149" y="1736"/>
                  </a:lnTo>
                  <a:lnTo>
                    <a:pt x="174" y="1707"/>
                  </a:lnTo>
                  <a:lnTo>
                    <a:pt x="197" y="1677"/>
                  </a:lnTo>
                  <a:lnTo>
                    <a:pt x="216" y="1646"/>
                  </a:lnTo>
                  <a:lnTo>
                    <a:pt x="234" y="1615"/>
                  </a:lnTo>
                  <a:lnTo>
                    <a:pt x="249" y="1585"/>
                  </a:lnTo>
                  <a:lnTo>
                    <a:pt x="239" y="1578"/>
                  </a:lnTo>
                  <a:lnTo>
                    <a:pt x="194" y="1523"/>
                  </a:lnTo>
                  <a:lnTo>
                    <a:pt x="154" y="1467"/>
                  </a:lnTo>
                  <a:lnTo>
                    <a:pt x="118" y="1407"/>
                  </a:lnTo>
                  <a:lnTo>
                    <a:pt x="87" y="1346"/>
                  </a:lnTo>
                  <a:lnTo>
                    <a:pt x="61" y="1283"/>
                  </a:lnTo>
                  <a:lnTo>
                    <a:pt x="40" y="1219"/>
                  </a:lnTo>
                  <a:lnTo>
                    <a:pt x="23" y="1154"/>
                  </a:lnTo>
                  <a:lnTo>
                    <a:pt x="11" y="1088"/>
                  </a:lnTo>
                  <a:lnTo>
                    <a:pt x="3" y="1022"/>
                  </a:lnTo>
                  <a:lnTo>
                    <a:pt x="0" y="955"/>
                  </a:lnTo>
                  <a:lnTo>
                    <a:pt x="2" y="889"/>
                  </a:lnTo>
                  <a:lnTo>
                    <a:pt x="10" y="822"/>
                  </a:lnTo>
                  <a:lnTo>
                    <a:pt x="20" y="756"/>
                  </a:lnTo>
                  <a:lnTo>
                    <a:pt x="37" y="691"/>
                  </a:lnTo>
                  <a:lnTo>
                    <a:pt x="57" y="627"/>
                  </a:lnTo>
                  <a:lnTo>
                    <a:pt x="82" y="564"/>
                  </a:lnTo>
                  <a:lnTo>
                    <a:pt x="112" y="502"/>
                  </a:lnTo>
                  <a:lnTo>
                    <a:pt x="147" y="443"/>
                  </a:lnTo>
                  <a:lnTo>
                    <a:pt x="186" y="385"/>
                  </a:lnTo>
                  <a:lnTo>
                    <a:pt x="231" y="330"/>
                  </a:lnTo>
                  <a:lnTo>
                    <a:pt x="280" y="278"/>
                  </a:lnTo>
                  <a:lnTo>
                    <a:pt x="334" y="227"/>
                  </a:lnTo>
                  <a:lnTo>
                    <a:pt x="391" y="182"/>
                  </a:lnTo>
                  <a:lnTo>
                    <a:pt x="451" y="141"/>
                  </a:lnTo>
                  <a:lnTo>
                    <a:pt x="514" y="105"/>
                  </a:lnTo>
                  <a:lnTo>
                    <a:pt x="578" y="75"/>
                  </a:lnTo>
                  <a:lnTo>
                    <a:pt x="644" y="51"/>
                  </a:lnTo>
                  <a:lnTo>
                    <a:pt x="711" y="30"/>
                  </a:lnTo>
                  <a:lnTo>
                    <a:pt x="779" y="15"/>
                  </a:lnTo>
                  <a:lnTo>
                    <a:pt x="848" y="5"/>
                  </a:lnTo>
                  <a:lnTo>
                    <a:pt x="9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396" name="Shape 8396"/>
          <p:cNvGrpSpPr/>
          <p:nvPr/>
        </p:nvGrpSpPr>
        <p:grpSpPr>
          <a:xfrm>
            <a:off x="6877167" y="3691405"/>
            <a:ext cx="209305" cy="194796"/>
            <a:chOff x="1214" y="2711"/>
            <a:chExt cx="1183" cy="1101"/>
          </a:xfrm>
        </p:grpSpPr>
        <p:sp>
          <p:nvSpPr>
            <p:cNvPr id="8397" name="Shape 8397"/>
            <p:cNvSpPr/>
            <p:nvPr/>
          </p:nvSpPr>
          <p:spPr>
            <a:xfrm>
              <a:off x="1456" y="3243"/>
              <a:ext cx="699" cy="493"/>
            </a:xfrm>
            <a:custGeom>
              <a:avLst/>
              <a:gdLst/>
              <a:ahLst/>
              <a:cxnLst/>
              <a:rect l="0" t="0" r="0" b="0"/>
              <a:pathLst>
                <a:path w="2097" h="1479" extrusionOk="0">
                  <a:moveTo>
                    <a:pt x="738" y="912"/>
                  </a:moveTo>
                  <a:lnTo>
                    <a:pt x="718" y="913"/>
                  </a:lnTo>
                  <a:lnTo>
                    <a:pt x="709" y="917"/>
                  </a:lnTo>
                  <a:lnTo>
                    <a:pt x="697" y="927"/>
                  </a:lnTo>
                  <a:lnTo>
                    <a:pt x="684" y="941"/>
                  </a:lnTo>
                  <a:lnTo>
                    <a:pt x="670" y="960"/>
                  </a:lnTo>
                  <a:lnTo>
                    <a:pt x="655" y="984"/>
                  </a:lnTo>
                  <a:lnTo>
                    <a:pt x="645" y="995"/>
                  </a:lnTo>
                  <a:lnTo>
                    <a:pt x="633" y="1001"/>
                  </a:lnTo>
                  <a:lnTo>
                    <a:pt x="620" y="1003"/>
                  </a:lnTo>
                  <a:lnTo>
                    <a:pt x="606" y="1001"/>
                  </a:lnTo>
                  <a:lnTo>
                    <a:pt x="595" y="995"/>
                  </a:lnTo>
                  <a:lnTo>
                    <a:pt x="586" y="985"/>
                  </a:lnTo>
                  <a:lnTo>
                    <a:pt x="581" y="972"/>
                  </a:lnTo>
                  <a:lnTo>
                    <a:pt x="580" y="958"/>
                  </a:lnTo>
                  <a:lnTo>
                    <a:pt x="580" y="954"/>
                  </a:lnTo>
                  <a:lnTo>
                    <a:pt x="576" y="946"/>
                  </a:lnTo>
                  <a:lnTo>
                    <a:pt x="570" y="938"/>
                  </a:lnTo>
                  <a:lnTo>
                    <a:pt x="560" y="928"/>
                  </a:lnTo>
                  <a:lnTo>
                    <a:pt x="551" y="921"/>
                  </a:lnTo>
                  <a:lnTo>
                    <a:pt x="540" y="915"/>
                  </a:lnTo>
                  <a:lnTo>
                    <a:pt x="530" y="913"/>
                  </a:lnTo>
                  <a:lnTo>
                    <a:pt x="522" y="914"/>
                  </a:lnTo>
                  <a:lnTo>
                    <a:pt x="516" y="920"/>
                  </a:lnTo>
                  <a:lnTo>
                    <a:pt x="448" y="1018"/>
                  </a:lnTo>
                  <a:lnTo>
                    <a:pt x="448" y="1022"/>
                  </a:lnTo>
                  <a:lnTo>
                    <a:pt x="453" y="1028"/>
                  </a:lnTo>
                  <a:lnTo>
                    <a:pt x="459" y="1037"/>
                  </a:lnTo>
                  <a:lnTo>
                    <a:pt x="471" y="1047"/>
                  </a:lnTo>
                  <a:lnTo>
                    <a:pt x="484" y="1055"/>
                  </a:lnTo>
                  <a:lnTo>
                    <a:pt x="498" y="1060"/>
                  </a:lnTo>
                  <a:lnTo>
                    <a:pt x="511" y="1061"/>
                  </a:lnTo>
                  <a:lnTo>
                    <a:pt x="525" y="1059"/>
                  </a:lnTo>
                  <a:lnTo>
                    <a:pt x="536" y="1053"/>
                  </a:lnTo>
                  <a:lnTo>
                    <a:pt x="547" y="1047"/>
                  </a:lnTo>
                  <a:lnTo>
                    <a:pt x="559" y="1045"/>
                  </a:lnTo>
                  <a:lnTo>
                    <a:pt x="572" y="1047"/>
                  </a:lnTo>
                  <a:lnTo>
                    <a:pt x="584" y="1053"/>
                  </a:lnTo>
                  <a:lnTo>
                    <a:pt x="593" y="1061"/>
                  </a:lnTo>
                  <a:lnTo>
                    <a:pt x="599" y="1072"/>
                  </a:lnTo>
                  <a:lnTo>
                    <a:pt x="601" y="1085"/>
                  </a:lnTo>
                  <a:lnTo>
                    <a:pt x="599" y="1097"/>
                  </a:lnTo>
                  <a:lnTo>
                    <a:pt x="598" y="1101"/>
                  </a:lnTo>
                  <a:lnTo>
                    <a:pt x="598" y="1109"/>
                  </a:lnTo>
                  <a:lnTo>
                    <a:pt x="600" y="1118"/>
                  </a:lnTo>
                  <a:lnTo>
                    <a:pt x="605" y="1129"/>
                  </a:lnTo>
                  <a:lnTo>
                    <a:pt x="619" y="1142"/>
                  </a:lnTo>
                  <a:lnTo>
                    <a:pt x="637" y="1153"/>
                  </a:lnTo>
                  <a:lnTo>
                    <a:pt x="655" y="1160"/>
                  </a:lnTo>
                  <a:lnTo>
                    <a:pt x="675" y="1162"/>
                  </a:lnTo>
                  <a:lnTo>
                    <a:pt x="684" y="1162"/>
                  </a:lnTo>
                  <a:lnTo>
                    <a:pt x="693" y="1159"/>
                  </a:lnTo>
                  <a:lnTo>
                    <a:pt x="702" y="1155"/>
                  </a:lnTo>
                  <a:lnTo>
                    <a:pt x="713" y="1149"/>
                  </a:lnTo>
                  <a:lnTo>
                    <a:pt x="725" y="1147"/>
                  </a:lnTo>
                  <a:lnTo>
                    <a:pt x="737" y="1148"/>
                  </a:lnTo>
                  <a:lnTo>
                    <a:pt x="747" y="1153"/>
                  </a:lnTo>
                  <a:lnTo>
                    <a:pt x="757" y="1160"/>
                  </a:lnTo>
                  <a:lnTo>
                    <a:pt x="762" y="1171"/>
                  </a:lnTo>
                  <a:lnTo>
                    <a:pt x="766" y="1183"/>
                  </a:lnTo>
                  <a:lnTo>
                    <a:pt x="766" y="1195"/>
                  </a:lnTo>
                  <a:lnTo>
                    <a:pt x="766" y="1209"/>
                  </a:lnTo>
                  <a:lnTo>
                    <a:pt x="771" y="1221"/>
                  </a:lnTo>
                  <a:lnTo>
                    <a:pt x="777" y="1231"/>
                  </a:lnTo>
                  <a:lnTo>
                    <a:pt x="791" y="1244"/>
                  </a:lnTo>
                  <a:lnTo>
                    <a:pt x="809" y="1255"/>
                  </a:lnTo>
                  <a:lnTo>
                    <a:pt x="827" y="1261"/>
                  </a:lnTo>
                  <a:lnTo>
                    <a:pt x="845" y="1264"/>
                  </a:lnTo>
                  <a:lnTo>
                    <a:pt x="864" y="1263"/>
                  </a:lnTo>
                  <a:lnTo>
                    <a:pt x="880" y="1258"/>
                  </a:lnTo>
                  <a:lnTo>
                    <a:pt x="889" y="1255"/>
                  </a:lnTo>
                  <a:lnTo>
                    <a:pt x="899" y="1253"/>
                  </a:lnTo>
                  <a:lnTo>
                    <a:pt x="912" y="1255"/>
                  </a:lnTo>
                  <a:lnTo>
                    <a:pt x="923" y="1261"/>
                  </a:lnTo>
                  <a:lnTo>
                    <a:pt x="931" y="1269"/>
                  </a:lnTo>
                  <a:lnTo>
                    <a:pt x="937" y="1279"/>
                  </a:lnTo>
                  <a:lnTo>
                    <a:pt x="939" y="1290"/>
                  </a:lnTo>
                  <a:lnTo>
                    <a:pt x="938" y="1302"/>
                  </a:lnTo>
                  <a:lnTo>
                    <a:pt x="938" y="1315"/>
                  </a:lnTo>
                  <a:lnTo>
                    <a:pt x="940" y="1328"/>
                  </a:lnTo>
                  <a:lnTo>
                    <a:pt x="947" y="1338"/>
                  </a:lnTo>
                  <a:lnTo>
                    <a:pt x="960" y="1350"/>
                  </a:lnTo>
                  <a:lnTo>
                    <a:pt x="976" y="1359"/>
                  </a:lnTo>
                  <a:lnTo>
                    <a:pt x="994" y="1362"/>
                  </a:lnTo>
                  <a:lnTo>
                    <a:pt x="997" y="1362"/>
                  </a:lnTo>
                  <a:lnTo>
                    <a:pt x="1000" y="1361"/>
                  </a:lnTo>
                  <a:lnTo>
                    <a:pt x="1002" y="1361"/>
                  </a:lnTo>
                  <a:lnTo>
                    <a:pt x="1005" y="1360"/>
                  </a:lnTo>
                  <a:lnTo>
                    <a:pt x="1008" y="1358"/>
                  </a:lnTo>
                  <a:lnTo>
                    <a:pt x="1012" y="1350"/>
                  </a:lnTo>
                  <a:lnTo>
                    <a:pt x="1019" y="1337"/>
                  </a:lnTo>
                  <a:lnTo>
                    <a:pt x="1029" y="1321"/>
                  </a:lnTo>
                  <a:lnTo>
                    <a:pt x="1041" y="1303"/>
                  </a:lnTo>
                  <a:lnTo>
                    <a:pt x="1053" y="1282"/>
                  </a:lnTo>
                  <a:lnTo>
                    <a:pt x="1066" y="1260"/>
                  </a:lnTo>
                  <a:lnTo>
                    <a:pt x="1079" y="1238"/>
                  </a:lnTo>
                  <a:lnTo>
                    <a:pt x="1092" y="1215"/>
                  </a:lnTo>
                  <a:lnTo>
                    <a:pt x="1103" y="1195"/>
                  </a:lnTo>
                  <a:lnTo>
                    <a:pt x="1114" y="1175"/>
                  </a:lnTo>
                  <a:lnTo>
                    <a:pt x="1124" y="1160"/>
                  </a:lnTo>
                  <a:lnTo>
                    <a:pt x="1131" y="1147"/>
                  </a:lnTo>
                  <a:lnTo>
                    <a:pt x="1136" y="1140"/>
                  </a:lnTo>
                  <a:lnTo>
                    <a:pt x="1142" y="1125"/>
                  </a:lnTo>
                  <a:lnTo>
                    <a:pt x="1143" y="1111"/>
                  </a:lnTo>
                  <a:lnTo>
                    <a:pt x="1139" y="1097"/>
                  </a:lnTo>
                  <a:lnTo>
                    <a:pt x="1131" y="1088"/>
                  </a:lnTo>
                  <a:lnTo>
                    <a:pt x="1122" y="1080"/>
                  </a:lnTo>
                  <a:lnTo>
                    <a:pt x="1111" y="1073"/>
                  </a:lnTo>
                  <a:lnTo>
                    <a:pt x="1099" y="1070"/>
                  </a:lnTo>
                  <a:lnTo>
                    <a:pt x="1088" y="1068"/>
                  </a:lnTo>
                  <a:lnTo>
                    <a:pt x="1079" y="1069"/>
                  </a:lnTo>
                  <a:lnTo>
                    <a:pt x="1070" y="1073"/>
                  </a:lnTo>
                  <a:lnTo>
                    <a:pt x="1058" y="1081"/>
                  </a:lnTo>
                  <a:lnTo>
                    <a:pt x="1045" y="1084"/>
                  </a:lnTo>
                  <a:lnTo>
                    <a:pt x="1032" y="1083"/>
                  </a:lnTo>
                  <a:lnTo>
                    <a:pt x="1019" y="1076"/>
                  </a:lnTo>
                  <a:lnTo>
                    <a:pt x="1010" y="1067"/>
                  </a:lnTo>
                  <a:lnTo>
                    <a:pt x="1004" y="1055"/>
                  </a:lnTo>
                  <a:lnTo>
                    <a:pt x="1003" y="1041"/>
                  </a:lnTo>
                  <a:lnTo>
                    <a:pt x="1005" y="1028"/>
                  </a:lnTo>
                  <a:lnTo>
                    <a:pt x="1007" y="1021"/>
                  </a:lnTo>
                  <a:lnTo>
                    <a:pt x="1004" y="1012"/>
                  </a:lnTo>
                  <a:lnTo>
                    <a:pt x="999" y="1002"/>
                  </a:lnTo>
                  <a:lnTo>
                    <a:pt x="990" y="990"/>
                  </a:lnTo>
                  <a:lnTo>
                    <a:pt x="979" y="981"/>
                  </a:lnTo>
                  <a:lnTo>
                    <a:pt x="965" y="972"/>
                  </a:lnTo>
                  <a:lnTo>
                    <a:pt x="950" y="967"/>
                  </a:lnTo>
                  <a:lnTo>
                    <a:pt x="935" y="964"/>
                  </a:lnTo>
                  <a:lnTo>
                    <a:pt x="918" y="965"/>
                  </a:lnTo>
                  <a:lnTo>
                    <a:pt x="903" y="969"/>
                  </a:lnTo>
                  <a:lnTo>
                    <a:pt x="889" y="979"/>
                  </a:lnTo>
                  <a:lnTo>
                    <a:pt x="878" y="994"/>
                  </a:lnTo>
                  <a:lnTo>
                    <a:pt x="869" y="1004"/>
                  </a:lnTo>
                  <a:lnTo>
                    <a:pt x="857" y="1011"/>
                  </a:lnTo>
                  <a:lnTo>
                    <a:pt x="845" y="1013"/>
                  </a:lnTo>
                  <a:lnTo>
                    <a:pt x="831" y="1012"/>
                  </a:lnTo>
                  <a:lnTo>
                    <a:pt x="819" y="1005"/>
                  </a:lnTo>
                  <a:lnTo>
                    <a:pt x="810" y="997"/>
                  </a:lnTo>
                  <a:lnTo>
                    <a:pt x="804" y="985"/>
                  </a:lnTo>
                  <a:lnTo>
                    <a:pt x="802" y="971"/>
                  </a:lnTo>
                  <a:lnTo>
                    <a:pt x="801" y="962"/>
                  </a:lnTo>
                  <a:lnTo>
                    <a:pt x="795" y="950"/>
                  </a:lnTo>
                  <a:lnTo>
                    <a:pt x="785" y="937"/>
                  </a:lnTo>
                  <a:lnTo>
                    <a:pt x="770" y="925"/>
                  </a:lnTo>
                  <a:lnTo>
                    <a:pt x="755" y="916"/>
                  </a:lnTo>
                  <a:lnTo>
                    <a:pt x="738" y="912"/>
                  </a:lnTo>
                  <a:close/>
                  <a:moveTo>
                    <a:pt x="1123" y="116"/>
                  </a:moveTo>
                  <a:lnTo>
                    <a:pt x="1114" y="119"/>
                  </a:lnTo>
                  <a:lnTo>
                    <a:pt x="1101" y="125"/>
                  </a:lnTo>
                  <a:lnTo>
                    <a:pt x="1085" y="132"/>
                  </a:lnTo>
                  <a:lnTo>
                    <a:pt x="1066" y="142"/>
                  </a:lnTo>
                  <a:lnTo>
                    <a:pt x="1046" y="152"/>
                  </a:lnTo>
                  <a:lnTo>
                    <a:pt x="1025" y="165"/>
                  </a:lnTo>
                  <a:lnTo>
                    <a:pt x="1002" y="178"/>
                  </a:lnTo>
                  <a:lnTo>
                    <a:pt x="981" y="192"/>
                  </a:lnTo>
                  <a:lnTo>
                    <a:pt x="960" y="206"/>
                  </a:lnTo>
                  <a:lnTo>
                    <a:pt x="941" y="219"/>
                  </a:lnTo>
                  <a:lnTo>
                    <a:pt x="924" y="232"/>
                  </a:lnTo>
                  <a:lnTo>
                    <a:pt x="910" y="244"/>
                  </a:lnTo>
                  <a:lnTo>
                    <a:pt x="899" y="253"/>
                  </a:lnTo>
                  <a:lnTo>
                    <a:pt x="893" y="262"/>
                  </a:lnTo>
                  <a:lnTo>
                    <a:pt x="888" y="278"/>
                  </a:lnTo>
                  <a:lnTo>
                    <a:pt x="884" y="301"/>
                  </a:lnTo>
                  <a:lnTo>
                    <a:pt x="878" y="328"/>
                  </a:lnTo>
                  <a:lnTo>
                    <a:pt x="871" y="358"/>
                  </a:lnTo>
                  <a:lnTo>
                    <a:pt x="865" y="390"/>
                  </a:lnTo>
                  <a:lnTo>
                    <a:pt x="858" y="423"/>
                  </a:lnTo>
                  <a:lnTo>
                    <a:pt x="853" y="455"/>
                  </a:lnTo>
                  <a:lnTo>
                    <a:pt x="846" y="488"/>
                  </a:lnTo>
                  <a:lnTo>
                    <a:pt x="840" y="517"/>
                  </a:lnTo>
                  <a:lnTo>
                    <a:pt x="836" y="541"/>
                  </a:lnTo>
                  <a:lnTo>
                    <a:pt x="843" y="553"/>
                  </a:lnTo>
                  <a:lnTo>
                    <a:pt x="857" y="564"/>
                  </a:lnTo>
                  <a:lnTo>
                    <a:pt x="874" y="576"/>
                  </a:lnTo>
                  <a:lnTo>
                    <a:pt x="894" y="585"/>
                  </a:lnTo>
                  <a:lnTo>
                    <a:pt x="915" y="594"/>
                  </a:lnTo>
                  <a:lnTo>
                    <a:pt x="937" y="599"/>
                  </a:lnTo>
                  <a:lnTo>
                    <a:pt x="957" y="603"/>
                  </a:lnTo>
                  <a:lnTo>
                    <a:pt x="974" y="602"/>
                  </a:lnTo>
                  <a:lnTo>
                    <a:pt x="981" y="579"/>
                  </a:lnTo>
                  <a:lnTo>
                    <a:pt x="987" y="554"/>
                  </a:lnTo>
                  <a:lnTo>
                    <a:pt x="995" y="527"/>
                  </a:lnTo>
                  <a:lnTo>
                    <a:pt x="1002" y="499"/>
                  </a:lnTo>
                  <a:lnTo>
                    <a:pt x="1010" y="472"/>
                  </a:lnTo>
                  <a:lnTo>
                    <a:pt x="1016" y="446"/>
                  </a:lnTo>
                  <a:lnTo>
                    <a:pt x="1023" y="422"/>
                  </a:lnTo>
                  <a:lnTo>
                    <a:pt x="1029" y="401"/>
                  </a:lnTo>
                  <a:lnTo>
                    <a:pt x="1033" y="385"/>
                  </a:lnTo>
                  <a:lnTo>
                    <a:pt x="1037" y="373"/>
                  </a:lnTo>
                  <a:lnTo>
                    <a:pt x="1038" y="367"/>
                  </a:lnTo>
                  <a:lnTo>
                    <a:pt x="1041" y="361"/>
                  </a:lnTo>
                  <a:lnTo>
                    <a:pt x="1046" y="352"/>
                  </a:lnTo>
                  <a:lnTo>
                    <a:pt x="1054" y="343"/>
                  </a:lnTo>
                  <a:lnTo>
                    <a:pt x="1066" y="331"/>
                  </a:lnTo>
                  <a:lnTo>
                    <a:pt x="1083" y="318"/>
                  </a:lnTo>
                  <a:lnTo>
                    <a:pt x="1104" y="305"/>
                  </a:lnTo>
                  <a:lnTo>
                    <a:pt x="1132" y="290"/>
                  </a:lnTo>
                  <a:lnTo>
                    <a:pt x="1138" y="288"/>
                  </a:lnTo>
                  <a:lnTo>
                    <a:pt x="1143" y="287"/>
                  </a:lnTo>
                  <a:lnTo>
                    <a:pt x="1149" y="286"/>
                  </a:lnTo>
                  <a:lnTo>
                    <a:pt x="1152" y="286"/>
                  </a:lnTo>
                  <a:lnTo>
                    <a:pt x="1160" y="286"/>
                  </a:lnTo>
                  <a:lnTo>
                    <a:pt x="1172" y="286"/>
                  </a:lnTo>
                  <a:lnTo>
                    <a:pt x="1185" y="285"/>
                  </a:lnTo>
                  <a:lnTo>
                    <a:pt x="1199" y="285"/>
                  </a:lnTo>
                  <a:lnTo>
                    <a:pt x="1211" y="284"/>
                  </a:lnTo>
                  <a:lnTo>
                    <a:pt x="1219" y="284"/>
                  </a:lnTo>
                  <a:lnTo>
                    <a:pt x="1223" y="284"/>
                  </a:lnTo>
                  <a:lnTo>
                    <a:pt x="1233" y="285"/>
                  </a:lnTo>
                  <a:lnTo>
                    <a:pt x="1243" y="289"/>
                  </a:lnTo>
                  <a:lnTo>
                    <a:pt x="1282" y="313"/>
                  </a:lnTo>
                  <a:lnTo>
                    <a:pt x="1321" y="336"/>
                  </a:lnTo>
                  <a:lnTo>
                    <a:pt x="1360" y="360"/>
                  </a:lnTo>
                  <a:lnTo>
                    <a:pt x="1399" y="383"/>
                  </a:lnTo>
                  <a:lnTo>
                    <a:pt x="1439" y="407"/>
                  </a:lnTo>
                  <a:lnTo>
                    <a:pt x="1478" y="430"/>
                  </a:lnTo>
                  <a:lnTo>
                    <a:pt x="1515" y="452"/>
                  </a:lnTo>
                  <a:lnTo>
                    <a:pt x="1552" y="473"/>
                  </a:lnTo>
                  <a:lnTo>
                    <a:pt x="1587" y="493"/>
                  </a:lnTo>
                  <a:lnTo>
                    <a:pt x="1621" y="512"/>
                  </a:lnTo>
                  <a:lnTo>
                    <a:pt x="1652" y="531"/>
                  </a:lnTo>
                  <a:lnTo>
                    <a:pt x="1681" y="547"/>
                  </a:lnTo>
                  <a:lnTo>
                    <a:pt x="1707" y="562"/>
                  </a:lnTo>
                  <a:lnTo>
                    <a:pt x="1730" y="575"/>
                  </a:lnTo>
                  <a:lnTo>
                    <a:pt x="1750" y="587"/>
                  </a:lnTo>
                  <a:lnTo>
                    <a:pt x="1765" y="595"/>
                  </a:lnTo>
                  <a:lnTo>
                    <a:pt x="1777" y="602"/>
                  </a:lnTo>
                  <a:lnTo>
                    <a:pt x="1784" y="606"/>
                  </a:lnTo>
                  <a:lnTo>
                    <a:pt x="1787" y="608"/>
                  </a:lnTo>
                  <a:lnTo>
                    <a:pt x="1809" y="627"/>
                  </a:lnTo>
                  <a:lnTo>
                    <a:pt x="1825" y="650"/>
                  </a:lnTo>
                  <a:lnTo>
                    <a:pt x="1838" y="675"/>
                  </a:lnTo>
                  <a:lnTo>
                    <a:pt x="1845" y="701"/>
                  </a:lnTo>
                  <a:lnTo>
                    <a:pt x="1848" y="729"/>
                  </a:lnTo>
                  <a:lnTo>
                    <a:pt x="1845" y="758"/>
                  </a:lnTo>
                  <a:lnTo>
                    <a:pt x="1838" y="787"/>
                  </a:lnTo>
                  <a:lnTo>
                    <a:pt x="1827" y="811"/>
                  </a:lnTo>
                  <a:lnTo>
                    <a:pt x="1814" y="833"/>
                  </a:lnTo>
                  <a:lnTo>
                    <a:pt x="1798" y="852"/>
                  </a:lnTo>
                  <a:lnTo>
                    <a:pt x="1970" y="804"/>
                  </a:lnTo>
                  <a:lnTo>
                    <a:pt x="1879" y="240"/>
                  </a:lnTo>
                  <a:lnTo>
                    <a:pt x="1858" y="245"/>
                  </a:lnTo>
                  <a:lnTo>
                    <a:pt x="1835" y="251"/>
                  </a:lnTo>
                  <a:lnTo>
                    <a:pt x="1808" y="258"/>
                  </a:lnTo>
                  <a:lnTo>
                    <a:pt x="1779" y="266"/>
                  </a:lnTo>
                  <a:lnTo>
                    <a:pt x="1749" y="274"/>
                  </a:lnTo>
                  <a:lnTo>
                    <a:pt x="1717" y="282"/>
                  </a:lnTo>
                  <a:lnTo>
                    <a:pt x="1687" y="290"/>
                  </a:lnTo>
                  <a:lnTo>
                    <a:pt x="1657" y="298"/>
                  </a:lnTo>
                  <a:lnTo>
                    <a:pt x="1629" y="305"/>
                  </a:lnTo>
                  <a:lnTo>
                    <a:pt x="1605" y="311"/>
                  </a:lnTo>
                  <a:lnTo>
                    <a:pt x="1582" y="317"/>
                  </a:lnTo>
                  <a:lnTo>
                    <a:pt x="1564" y="321"/>
                  </a:lnTo>
                  <a:lnTo>
                    <a:pt x="1550" y="323"/>
                  </a:lnTo>
                  <a:lnTo>
                    <a:pt x="1542" y="324"/>
                  </a:lnTo>
                  <a:lnTo>
                    <a:pt x="1518" y="322"/>
                  </a:lnTo>
                  <a:lnTo>
                    <a:pt x="1492" y="315"/>
                  </a:lnTo>
                  <a:lnTo>
                    <a:pt x="1461" y="303"/>
                  </a:lnTo>
                  <a:lnTo>
                    <a:pt x="1428" y="288"/>
                  </a:lnTo>
                  <a:lnTo>
                    <a:pt x="1390" y="269"/>
                  </a:lnTo>
                  <a:lnTo>
                    <a:pt x="1350" y="245"/>
                  </a:lnTo>
                  <a:lnTo>
                    <a:pt x="1304" y="219"/>
                  </a:lnTo>
                  <a:lnTo>
                    <a:pt x="1256" y="190"/>
                  </a:lnTo>
                  <a:lnTo>
                    <a:pt x="1236" y="178"/>
                  </a:lnTo>
                  <a:lnTo>
                    <a:pt x="1215" y="165"/>
                  </a:lnTo>
                  <a:lnTo>
                    <a:pt x="1195" y="154"/>
                  </a:lnTo>
                  <a:lnTo>
                    <a:pt x="1175" y="143"/>
                  </a:lnTo>
                  <a:lnTo>
                    <a:pt x="1158" y="133"/>
                  </a:lnTo>
                  <a:lnTo>
                    <a:pt x="1143" y="125"/>
                  </a:lnTo>
                  <a:lnTo>
                    <a:pt x="1131" y="119"/>
                  </a:lnTo>
                  <a:lnTo>
                    <a:pt x="1123" y="116"/>
                  </a:lnTo>
                  <a:close/>
                  <a:moveTo>
                    <a:pt x="1127" y="0"/>
                  </a:moveTo>
                  <a:lnTo>
                    <a:pt x="1138" y="0"/>
                  </a:lnTo>
                  <a:lnTo>
                    <a:pt x="1149" y="2"/>
                  </a:lnTo>
                  <a:lnTo>
                    <a:pt x="1160" y="5"/>
                  </a:lnTo>
                  <a:lnTo>
                    <a:pt x="1174" y="11"/>
                  </a:lnTo>
                  <a:lnTo>
                    <a:pt x="1189" y="18"/>
                  </a:lnTo>
                  <a:lnTo>
                    <a:pt x="1208" y="27"/>
                  </a:lnTo>
                  <a:lnTo>
                    <a:pt x="1229" y="39"/>
                  </a:lnTo>
                  <a:lnTo>
                    <a:pt x="1254" y="53"/>
                  </a:lnTo>
                  <a:lnTo>
                    <a:pt x="1283" y="70"/>
                  </a:lnTo>
                  <a:lnTo>
                    <a:pt x="1316" y="90"/>
                  </a:lnTo>
                  <a:lnTo>
                    <a:pt x="1354" y="112"/>
                  </a:lnTo>
                  <a:lnTo>
                    <a:pt x="1386" y="131"/>
                  </a:lnTo>
                  <a:lnTo>
                    <a:pt x="1415" y="148"/>
                  </a:lnTo>
                  <a:lnTo>
                    <a:pt x="1440" y="162"/>
                  </a:lnTo>
                  <a:lnTo>
                    <a:pt x="1461" y="174"/>
                  </a:lnTo>
                  <a:lnTo>
                    <a:pt x="1480" y="184"/>
                  </a:lnTo>
                  <a:lnTo>
                    <a:pt x="1495" y="191"/>
                  </a:lnTo>
                  <a:lnTo>
                    <a:pt x="1508" y="198"/>
                  </a:lnTo>
                  <a:lnTo>
                    <a:pt x="1518" y="202"/>
                  </a:lnTo>
                  <a:lnTo>
                    <a:pt x="1526" y="205"/>
                  </a:lnTo>
                  <a:lnTo>
                    <a:pt x="1532" y="207"/>
                  </a:lnTo>
                  <a:lnTo>
                    <a:pt x="1931" y="105"/>
                  </a:lnTo>
                  <a:lnTo>
                    <a:pt x="1943" y="104"/>
                  </a:lnTo>
                  <a:lnTo>
                    <a:pt x="1954" y="106"/>
                  </a:lnTo>
                  <a:lnTo>
                    <a:pt x="1964" y="111"/>
                  </a:lnTo>
                  <a:lnTo>
                    <a:pt x="1972" y="118"/>
                  </a:lnTo>
                  <a:lnTo>
                    <a:pt x="1979" y="128"/>
                  </a:lnTo>
                  <a:lnTo>
                    <a:pt x="1982" y="139"/>
                  </a:lnTo>
                  <a:lnTo>
                    <a:pt x="2097" y="853"/>
                  </a:lnTo>
                  <a:lnTo>
                    <a:pt x="2096" y="868"/>
                  </a:lnTo>
                  <a:lnTo>
                    <a:pt x="2091" y="881"/>
                  </a:lnTo>
                  <a:lnTo>
                    <a:pt x="2081" y="892"/>
                  </a:lnTo>
                  <a:lnTo>
                    <a:pt x="2068" y="898"/>
                  </a:lnTo>
                  <a:lnTo>
                    <a:pt x="2065" y="899"/>
                  </a:lnTo>
                  <a:lnTo>
                    <a:pt x="2055" y="901"/>
                  </a:lnTo>
                  <a:lnTo>
                    <a:pt x="2041" y="906"/>
                  </a:lnTo>
                  <a:lnTo>
                    <a:pt x="2023" y="911"/>
                  </a:lnTo>
                  <a:lnTo>
                    <a:pt x="2000" y="917"/>
                  </a:lnTo>
                  <a:lnTo>
                    <a:pt x="1974" y="924"/>
                  </a:lnTo>
                  <a:lnTo>
                    <a:pt x="1945" y="932"/>
                  </a:lnTo>
                  <a:lnTo>
                    <a:pt x="1914" y="941"/>
                  </a:lnTo>
                  <a:lnTo>
                    <a:pt x="1881" y="951"/>
                  </a:lnTo>
                  <a:lnTo>
                    <a:pt x="1848" y="959"/>
                  </a:lnTo>
                  <a:lnTo>
                    <a:pt x="1813" y="969"/>
                  </a:lnTo>
                  <a:lnTo>
                    <a:pt x="1780" y="979"/>
                  </a:lnTo>
                  <a:lnTo>
                    <a:pt x="1746" y="988"/>
                  </a:lnTo>
                  <a:lnTo>
                    <a:pt x="1715" y="997"/>
                  </a:lnTo>
                  <a:lnTo>
                    <a:pt x="1685" y="1005"/>
                  </a:lnTo>
                  <a:lnTo>
                    <a:pt x="1658" y="1013"/>
                  </a:lnTo>
                  <a:lnTo>
                    <a:pt x="1635" y="1019"/>
                  </a:lnTo>
                  <a:lnTo>
                    <a:pt x="1615" y="1025"/>
                  </a:lnTo>
                  <a:lnTo>
                    <a:pt x="1600" y="1029"/>
                  </a:lnTo>
                  <a:lnTo>
                    <a:pt x="1589" y="1031"/>
                  </a:lnTo>
                  <a:lnTo>
                    <a:pt x="1584" y="1032"/>
                  </a:lnTo>
                  <a:lnTo>
                    <a:pt x="1586" y="1056"/>
                  </a:lnTo>
                  <a:lnTo>
                    <a:pt x="1583" y="1079"/>
                  </a:lnTo>
                  <a:lnTo>
                    <a:pt x="1577" y="1101"/>
                  </a:lnTo>
                  <a:lnTo>
                    <a:pt x="1564" y="1126"/>
                  </a:lnTo>
                  <a:lnTo>
                    <a:pt x="1546" y="1146"/>
                  </a:lnTo>
                  <a:lnTo>
                    <a:pt x="1526" y="1163"/>
                  </a:lnTo>
                  <a:lnTo>
                    <a:pt x="1503" y="1176"/>
                  </a:lnTo>
                  <a:lnTo>
                    <a:pt x="1479" y="1185"/>
                  </a:lnTo>
                  <a:lnTo>
                    <a:pt x="1452" y="1188"/>
                  </a:lnTo>
                  <a:lnTo>
                    <a:pt x="1425" y="1187"/>
                  </a:lnTo>
                  <a:lnTo>
                    <a:pt x="1398" y="1181"/>
                  </a:lnTo>
                  <a:lnTo>
                    <a:pt x="1395" y="1199"/>
                  </a:lnTo>
                  <a:lnTo>
                    <a:pt x="1389" y="1218"/>
                  </a:lnTo>
                  <a:lnTo>
                    <a:pt x="1377" y="1243"/>
                  </a:lnTo>
                  <a:lnTo>
                    <a:pt x="1361" y="1264"/>
                  </a:lnTo>
                  <a:lnTo>
                    <a:pt x="1343" y="1282"/>
                  </a:lnTo>
                  <a:lnTo>
                    <a:pt x="1323" y="1294"/>
                  </a:lnTo>
                  <a:lnTo>
                    <a:pt x="1300" y="1303"/>
                  </a:lnTo>
                  <a:lnTo>
                    <a:pt x="1276" y="1306"/>
                  </a:lnTo>
                  <a:lnTo>
                    <a:pt x="1253" y="1304"/>
                  </a:lnTo>
                  <a:lnTo>
                    <a:pt x="1228" y="1298"/>
                  </a:lnTo>
                  <a:lnTo>
                    <a:pt x="1225" y="1297"/>
                  </a:lnTo>
                  <a:lnTo>
                    <a:pt x="1216" y="1293"/>
                  </a:lnTo>
                  <a:lnTo>
                    <a:pt x="1204" y="1288"/>
                  </a:lnTo>
                  <a:lnTo>
                    <a:pt x="1188" y="1282"/>
                  </a:lnTo>
                  <a:lnTo>
                    <a:pt x="1187" y="1284"/>
                  </a:lnTo>
                  <a:lnTo>
                    <a:pt x="1183" y="1290"/>
                  </a:lnTo>
                  <a:lnTo>
                    <a:pt x="1178" y="1301"/>
                  </a:lnTo>
                  <a:lnTo>
                    <a:pt x="1170" y="1314"/>
                  </a:lnTo>
                  <a:lnTo>
                    <a:pt x="1161" y="1329"/>
                  </a:lnTo>
                  <a:lnTo>
                    <a:pt x="1152" y="1345"/>
                  </a:lnTo>
                  <a:lnTo>
                    <a:pt x="1142" y="1361"/>
                  </a:lnTo>
                  <a:lnTo>
                    <a:pt x="1132" y="1377"/>
                  </a:lnTo>
                  <a:lnTo>
                    <a:pt x="1124" y="1392"/>
                  </a:lnTo>
                  <a:lnTo>
                    <a:pt x="1116" y="1405"/>
                  </a:lnTo>
                  <a:lnTo>
                    <a:pt x="1110" y="1416"/>
                  </a:lnTo>
                  <a:lnTo>
                    <a:pt x="1104" y="1423"/>
                  </a:lnTo>
                  <a:lnTo>
                    <a:pt x="1088" y="1443"/>
                  </a:lnTo>
                  <a:lnTo>
                    <a:pt x="1068" y="1459"/>
                  </a:lnTo>
                  <a:lnTo>
                    <a:pt x="1045" y="1470"/>
                  </a:lnTo>
                  <a:lnTo>
                    <a:pt x="1021" y="1477"/>
                  </a:lnTo>
                  <a:lnTo>
                    <a:pt x="994" y="1479"/>
                  </a:lnTo>
                  <a:lnTo>
                    <a:pt x="962" y="1476"/>
                  </a:lnTo>
                  <a:lnTo>
                    <a:pt x="932" y="1467"/>
                  </a:lnTo>
                  <a:lnTo>
                    <a:pt x="904" y="1455"/>
                  </a:lnTo>
                  <a:lnTo>
                    <a:pt x="879" y="1436"/>
                  </a:lnTo>
                  <a:lnTo>
                    <a:pt x="856" y="1414"/>
                  </a:lnTo>
                  <a:lnTo>
                    <a:pt x="845" y="1398"/>
                  </a:lnTo>
                  <a:lnTo>
                    <a:pt x="837" y="1381"/>
                  </a:lnTo>
                  <a:lnTo>
                    <a:pt x="803" y="1376"/>
                  </a:lnTo>
                  <a:lnTo>
                    <a:pt x="771" y="1366"/>
                  </a:lnTo>
                  <a:lnTo>
                    <a:pt x="740" y="1350"/>
                  </a:lnTo>
                  <a:lnTo>
                    <a:pt x="713" y="1331"/>
                  </a:lnTo>
                  <a:lnTo>
                    <a:pt x="688" y="1306"/>
                  </a:lnTo>
                  <a:lnTo>
                    <a:pt x="670" y="1279"/>
                  </a:lnTo>
                  <a:lnTo>
                    <a:pt x="639" y="1276"/>
                  </a:lnTo>
                  <a:lnTo>
                    <a:pt x="610" y="1269"/>
                  </a:lnTo>
                  <a:lnTo>
                    <a:pt x="581" y="1256"/>
                  </a:lnTo>
                  <a:lnTo>
                    <a:pt x="555" y="1241"/>
                  </a:lnTo>
                  <a:lnTo>
                    <a:pt x="531" y="1221"/>
                  </a:lnTo>
                  <a:lnTo>
                    <a:pt x="512" y="1199"/>
                  </a:lnTo>
                  <a:lnTo>
                    <a:pt x="499" y="1178"/>
                  </a:lnTo>
                  <a:lnTo>
                    <a:pt x="468" y="1173"/>
                  </a:lnTo>
                  <a:lnTo>
                    <a:pt x="438" y="1162"/>
                  </a:lnTo>
                  <a:lnTo>
                    <a:pt x="410" y="1147"/>
                  </a:lnTo>
                  <a:lnTo>
                    <a:pt x="385" y="1128"/>
                  </a:lnTo>
                  <a:lnTo>
                    <a:pt x="363" y="1105"/>
                  </a:lnTo>
                  <a:lnTo>
                    <a:pt x="346" y="1079"/>
                  </a:lnTo>
                  <a:lnTo>
                    <a:pt x="337" y="1053"/>
                  </a:lnTo>
                  <a:lnTo>
                    <a:pt x="332" y="1026"/>
                  </a:lnTo>
                  <a:lnTo>
                    <a:pt x="333" y="999"/>
                  </a:lnTo>
                  <a:lnTo>
                    <a:pt x="341" y="974"/>
                  </a:lnTo>
                  <a:lnTo>
                    <a:pt x="353" y="951"/>
                  </a:lnTo>
                  <a:lnTo>
                    <a:pt x="30" y="864"/>
                  </a:lnTo>
                  <a:lnTo>
                    <a:pt x="16" y="857"/>
                  </a:lnTo>
                  <a:lnTo>
                    <a:pt x="6" y="848"/>
                  </a:lnTo>
                  <a:lnTo>
                    <a:pt x="1" y="834"/>
                  </a:lnTo>
                  <a:lnTo>
                    <a:pt x="0" y="819"/>
                  </a:lnTo>
                  <a:lnTo>
                    <a:pt x="99" y="188"/>
                  </a:lnTo>
                  <a:lnTo>
                    <a:pt x="102" y="177"/>
                  </a:lnTo>
                  <a:lnTo>
                    <a:pt x="107" y="169"/>
                  </a:lnTo>
                  <a:lnTo>
                    <a:pt x="116" y="161"/>
                  </a:lnTo>
                  <a:lnTo>
                    <a:pt x="126" y="156"/>
                  </a:lnTo>
                  <a:lnTo>
                    <a:pt x="138" y="154"/>
                  </a:lnTo>
                  <a:lnTo>
                    <a:pt x="148" y="156"/>
                  </a:lnTo>
                  <a:lnTo>
                    <a:pt x="152" y="156"/>
                  </a:lnTo>
                  <a:lnTo>
                    <a:pt x="161" y="159"/>
                  </a:lnTo>
                  <a:lnTo>
                    <a:pt x="175" y="162"/>
                  </a:lnTo>
                  <a:lnTo>
                    <a:pt x="195" y="168"/>
                  </a:lnTo>
                  <a:lnTo>
                    <a:pt x="218" y="174"/>
                  </a:lnTo>
                  <a:lnTo>
                    <a:pt x="245" y="180"/>
                  </a:lnTo>
                  <a:lnTo>
                    <a:pt x="274" y="188"/>
                  </a:lnTo>
                  <a:lnTo>
                    <a:pt x="305" y="197"/>
                  </a:lnTo>
                  <a:lnTo>
                    <a:pt x="337" y="204"/>
                  </a:lnTo>
                  <a:lnTo>
                    <a:pt x="370" y="213"/>
                  </a:lnTo>
                  <a:lnTo>
                    <a:pt x="402" y="221"/>
                  </a:lnTo>
                  <a:lnTo>
                    <a:pt x="433" y="229"/>
                  </a:lnTo>
                  <a:lnTo>
                    <a:pt x="462" y="237"/>
                  </a:lnTo>
                  <a:lnTo>
                    <a:pt x="489" y="244"/>
                  </a:lnTo>
                  <a:lnTo>
                    <a:pt x="514" y="250"/>
                  </a:lnTo>
                  <a:lnTo>
                    <a:pt x="534" y="256"/>
                  </a:lnTo>
                  <a:lnTo>
                    <a:pt x="549" y="259"/>
                  </a:lnTo>
                  <a:lnTo>
                    <a:pt x="560" y="262"/>
                  </a:lnTo>
                  <a:lnTo>
                    <a:pt x="568" y="259"/>
                  </a:lnTo>
                  <a:lnTo>
                    <a:pt x="577" y="253"/>
                  </a:lnTo>
                  <a:lnTo>
                    <a:pt x="591" y="246"/>
                  </a:lnTo>
                  <a:lnTo>
                    <a:pt x="608" y="236"/>
                  </a:lnTo>
                  <a:lnTo>
                    <a:pt x="626" y="226"/>
                  </a:lnTo>
                  <a:lnTo>
                    <a:pt x="644" y="214"/>
                  </a:lnTo>
                  <a:lnTo>
                    <a:pt x="663" y="202"/>
                  </a:lnTo>
                  <a:lnTo>
                    <a:pt x="682" y="190"/>
                  </a:lnTo>
                  <a:lnTo>
                    <a:pt x="699" y="179"/>
                  </a:lnTo>
                  <a:lnTo>
                    <a:pt x="738" y="155"/>
                  </a:lnTo>
                  <a:lnTo>
                    <a:pt x="772" y="134"/>
                  </a:lnTo>
                  <a:lnTo>
                    <a:pt x="803" y="115"/>
                  </a:lnTo>
                  <a:lnTo>
                    <a:pt x="831" y="100"/>
                  </a:lnTo>
                  <a:lnTo>
                    <a:pt x="857" y="88"/>
                  </a:lnTo>
                  <a:lnTo>
                    <a:pt x="880" y="79"/>
                  </a:lnTo>
                  <a:lnTo>
                    <a:pt x="899" y="74"/>
                  </a:lnTo>
                  <a:lnTo>
                    <a:pt x="918" y="76"/>
                  </a:lnTo>
                  <a:lnTo>
                    <a:pt x="937" y="83"/>
                  </a:lnTo>
                  <a:lnTo>
                    <a:pt x="957" y="70"/>
                  </a:lnTo>
                  <a:lnTo>
                    <a:pt x="980" y="57"/>
                  </a:lnTo>
                  <a:lnTo>
                    <a:pt x="1003" y="44"/>
                  </a:lnTo>
                  <a:lnTo>
                    <a:pt x="1027" y="32"/>
                  </a:lnTo>
                  <a:lnTo>
                    <a:pt x="1050" y="23"/>
                  </a:lnTo>
                  <a:lnTo>
                    <a:pt x="1072" y="13"/>
                  </a:lnTo>
                  <a:lnTo>
                    <a:pt x="1094" y="5"/>
                  </a:lnTo>
                  <a:lnTo>
                    <a:pt x="1112" y="1"/>
                  </a:lnTo>
                  <a:lnTo>
                    <a:pt x="11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8" name="Shape 8398"/>
            <p:cNvSpPr/>
            <p:nvPr/>
          </p:nvSpPr>
          <p:spPr>
            <a:xfrm>
              <a:off x="1374" y="2904"/>
              <a:ext cx="863" cy="908"/>
            </a:xfrm>
            <a:custGeom>
              <a:avLst/>
              <a:gdLst/>
              <a:ahLst/>
              <a:cxnLst/>
              <a:rect l="0" t="0" r="0" b="0"/>
              <a:pathLst>
                <a:path w="2591" h="2723" extrusionOk="0">
                  <a:moveTo>
                    <a:pt x="1296" y="187"/>
                  </a:moveTo>
                  <a:lnTo>
                    <a:pt x="161" y="1165"/>
                  </a:lnTo>
                  <a:lnTo>
                    <a:pt x="161" y="2562"/>
                  </a:lnTo>
                  <a:lnTo>
                    <a:pt x="2430" y="2562"/>
                  </a:lnTo>
                  <a:lnTo>
                    <a:pt x="2430" y="1165"/>
                  </a:lnTo>
                  <a:lnTo>
                    <a:pt x="1296" y="187"/>
                  </a:lnTo>
                  <a:close/>
                  <a:moveTo>
                    <a:pt x="1294" y="0"/>
                  </a:moveTo>
                  <a:lnTo>
                    <a:pt x="1314" y="2"/>
                  </a:lnTo>
                  <a:lnTo>
                    <a:pt x="1332" y="8"/>
                  </a:lnTo>
                  <a:lnTo>
                    <a:pt x="1348" y="19"/>
                  </a:lnTo>
                  <a:lnTo>
                    <a:pt x="2563" y="1066"/>
                  </a:lnTo>
                  <a:lnTo>
                    <a:pt x="2575" y="1079"/>
                  </a:lnTo>
                  <a:lnTo>
                    <a:pt x="2585" y="1094"/>
                  </a:lnTo>
                  <a:lnTo>
                    <a:pt x="2590" y="1110"/>
                  </a:lnTo>
                  <a:lnTo>
                    <a:pt x="2591" y="1128"/>
                  </a:lnTo>
                  <a:lnTo>
                    <a:pt x="2591" y="2642"/>
                  </a:lnTo>
                  <a:lnTo>
                    <a:pt x="2589" y="2664"/>
                  </a:lnTo>
                  <a:lnTo>
                    <a:pt x="2581" y="2683"/>
                  </a:lnTo>
                  <a:lnTo>
                    <a:pt x="2568" y="2699"/>
                  </a:lnTo>
                  <a:lnTo>
                    <a:pt x="2552" y="2712"/>
                  </a:lnTo>
                  <a:lnTo>
                    <a:pt x="2532" y="2721"/>
                  </a:lnTo>
                  <a:lnTo>
                    <a:pt x="2511" y="2723"/>
                  </a:lnTo>
                  <a:lnTo>
                    <a:pt x="80" y="2723"/>
                  </a:lnTo>
                  <a:lnTo>
                    <a:pt x="59" y="2721"/>
                  </a:lnTo>
                  <a:lnTo>
                    <a:pt x="39" y="2712"/>
                  </a:lnTo>
                  <a:lnTo>
                    <a:pt x="23" y="2699"/>
                  </a:lnTo>
                  <a:lnTo>
                    <a:pt x="10" y="2683"/>
                  </a:lnTo>
                  <a:lnTo>
                    <a:pt x="2" y="2664"/>
                  </a:lnTo>
                  <a:lnTo>
                    <a:pt x="0" y="2642"/>
                  </a:lnTo>
                  <a:lnTo>
                    <a:pt x="0" y="1128"/>
                  </a:lnTo>
                  <a:lnTo>
                    <a:pt x="1" y="1110"/>
                  </a:lnTo>
                  <a:lnTo>
                    <a:pt x="6" y="1094"/>
                  </a:lnTo>
                  <a:lnTo>
                    <a:pt x="16" y="1079"/>
                  </a:lnTo>
                  <a:lnTo>
                    <a:pt x="28" y="1066"/>
                  </a:lnTo>
                  <a:lnTo>
                    <a:pt x="1243" y="19"/>
                  </a:lnTo>
                  <a:lnTo>
                    <a:pt x="1259" y="8"/>
                  </a:lnTo>
                  <a:lnTo>
                    <a:pt x="1277" y="2"/>
                  </a:lnTo>
                  <a:lnTo>
                    <a:pt x="1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399" name="Shape 8399"/>
            <p:cNvSpPr/>
            <p:nvPr/>
          </p:nvSpPr>
          <p:spPr>
            <a:xfrm>
              <a:off x="1214" y="2711"/>
              <a:ext cx="1183" cy="569"/>
            </a:xfrm>
            <a:custGeom>
              <a:avLst/>
              <a:gdLst/>
              <a:ahLst/>
              <a:cxnLst/>
              <a:rect l="0" t="0" r="0" b="0"/>
              <a:pathLst>
                <a:path w="3549" h="1708" extrusionOk="0">
                  <a:moveTo>
                    <a:pt x="1775" y="0"/>
                  </a:moveTo>
                  <a:lnTo>
                    <a:pt x="1802" y="2"/>
                  </a:lnTo>
                  <a:lnTo>
                    <a:pt x="1829" y="9"/>
                  </a:lnTo>
                  <a:lnTo>
                    <a:pt x="1856" y="22"/>
                  </a:lnTo>
                  <a:lnTo>
                    <a:pt x="1880" y="38"/>
                  </a:lnTo>
                  <a:lnTo>
                    <a:pt x="3493" y="1424"/>
                  </a:lnTo>
                  <a:lnTo>
                    <a:pt x="3514" y="1445"/>
                  </a:lnTo>
                  <a:lnTo>
                    <a:pt x="3529" y="1469"/>
                  </a:lnTo>
                  <a:lnTo>
                    <a:pt x="3540" y="1494"/>
                  </a:lnTo>
                  <a:lnTo>
                    <a:pt x="3547" y="1521"/>
                  </a:lnTo>
                  <a:lnTo>
                    <a:pt x="3549" y="1549"/>
                  </a:lnTo>
                  <a:lnTo>
                    <a:pt x="3547" y="1575"/>
                  </a:lnTo>
                  <a:lnTo>
                    <a:pt x="3539" y="1602"/>
                  </a:lnTo>
                  <a:lnTo>
                    <a:pt x="3526" y="1628"/>
                  </a:lnTo>
                  <a:lnTo>
                    <a:pt x="3510" y="1652"/>
                  </a:lnTo>
                  <a:lnTo>
                    <a:pt x="3490" y="1672"/>
                  </a:lnTo>
                  <a:lnTo>
                    <a:pt x="3466" y="1687"/>
                  </a:lnTo>
                  <a:lnTo>
                    <a:pt x="3441" y="1699"/>
                  </a:lnTo>
                  <a:lnTo>
                    <a:pt x="3415" y="1705"/>
                  </a:lnTo>
                  <a:lnTo>
                    <a:pt x="3388" y="1708"/>
                  </a:lnTo>
                  <a:lnTo>
                    <a:pt x="3360" y="1705"/>
                  </a:lnTo>
                  <a:lnTo>
                    <a:pt x="3333" y="1698"/>
                  </a:lnTo>
                  <a:lnTo>
                    <a:pt x="3307" y="1686"/>
                  </a:lnTo>
                  <a:lnTo>
                    <a:pt x="3282" y="1669"/>
                  </a:lnTo>
                  <a:lnTo>
                    <a:pt x="1775" y="373"/>
                  </a:lnTo>
                  <a:lnTo>
                    <a:pt x="267" y="1669"/>
                  </a:lnTo>
                  <a:lnTo>
                    <a:pt x="243" y="1686"/>
                  </a:lnTo>
                  <a:lnTo>
                    <a:pt x="217" y="1698"/>
                  </a:lnTo>
                  <a:lnTo>
                    <a:pt x="190" y="1705"/>
                  </a:lnTo>
                  <a:lnTo>
                    <a:pt x="163" y="1708"/>
                  </a:lnTo>
                  <a:lnTo>
                    <a:pt x="136" y="1705"/>
                  </a:lnTo>
                  <a:lnTo>
                    <a:pt x="109" y="1699"/>
                  </a:lnTo>
                  <a:lnTo>
                    <a:pt x="84" y="1688"/>
                  </a:lnTo>
                  <a:lnTo>
                    <a:pt x="60" y="1672"/>
                  </a:lnTo>
                  <a:lnTo>
                    <a:pt x="39" y="1652"/>
                  </a:lnTo>
                  <a:lnTo>
                    <a:pt x="23" y="1628"/>
                  </a:lnTo>
                  <a:lnTo>
                    <a:pt x="10" y="1602"/>
                  </a:lnTo>
                  <a:lnTo>
                    <a:pt x="2" y="1575"/>
                  </a:lnTo>
                  <a:lnTo>
                    <a:pt x="0" y="1549"/>
                  </a:lnTo>
                  <a:lnTo>
                    <a:pt x="2" y="1521"/>
                  </a:lnTo>
                  <a:lnTo>
                    <a:pt x="9" y="1494"/>
                  </a:lnTo>
                  <a:lnTo>
                    <a:pt x="20" y="1469"/>
                  </a:lnTo>
                  <a:lnTo>
                    <a:pt x="35" y="1445"/>
                  </a:lnTo>
                  <a:lnTo>
                    <a:pt x="56" y="1424"/>
                  </a:lnTo>
                  <a:lnTo>
                    <a:pt x="1669" y="38"/>
                  </a:lnTo>
                  <a:lnTo>
                    <a:pt x="1693" y="22"/>
                  </a:lnTo>
                  <a:lnTo>
                    <a:pt x="1720" y="9"/>
                  </a:lnTo>
                  <a:lnTo>
                    <a:pt x="1747" y="2"/>
                  </a:lnTo>
                  <a:lnTo>
                    <a:pt x="1773" y="0"/>
                  </a:lnTo>
                  <a:lnTo>
                    <a:pt x="17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00" name="Shape 8400"/>
          <p:cNvGrpSpPr/>
          <p:nvPr/>
        </p:nvGrpSpPr>
        <p:grpSpPr>
          <a:xfrm>
            <a:off x="7956507" y="3681785"/>
            <a:ext cx="221610" cy="214037"/>
            <a:chOff x="5276" y="2136"/>
            <a:chExt cx="2019" cy="1950"/>
          </a:xfrm>
        </p:grpSpPr>
        <p:sp>
          <p:nvSpPr>
            <p:cNvPr id="8401" name="Shape 8401"/>
            <p:cNvSpPr/>
            <p:nvPr/>
          </p:nvSpPr>
          <p:spPr>
            <a:xfrm>
              <a:off x="5684" y="2136"/>
              <a:ext cx="740" cy="949"/>
            </a:xfrm>
            <a:custGeom>
              <a:avLst/>
              <a:gdLst/>
              <a:ahLst/>
              <a:cxnLst/>
              <a:rect l="0" t="0" r="0" b="0"/>
              <a:pathLst>
                <a:path w="1480" h="1897" extrusionOk="0">
                  <a:moveTo>
                    <a:pt x="761" y="0"/>
                  </a:moveTo>
                  <a:lnTo>
                    <a:pt x="777" y="0"/>
                  </a:lnTo>
                  <a:lnTo>
                    <a:pt x="795" y="1"/>
                  </a:lnTo>
                  <a:lnTo>
                    <a:pt x="817" y="2"/>
                  </a:lnTo>
                  <a:lnTo>
                    <a:pt x="842" y="5"/>
                  </a:lnTo>
                  <a:lnTo>
                    <a:pt x="869" y="8"/>
                  </a:lnTo>
                  <a:lnTo>
                    <a:pt x="898" y="13"/>
                  </a:lnTo>
                  <a:lnTo>
                    <a:pt x="929" y="19"/>
                  </a:lnTo>
                  <a:lnTo>
                    <a:pt x="962" y="27"/>
                  </a:lnTo>
                  <a:lnTo>
                    <a:pt x="995" y="38"/>
                  </a:lnTo>
                  <a:lnTo>
                    <a:pt x="1029" y="49"/>
                  </a:lnTo>
                  <a:lnTo>
                    <a:pt x="1065" y="64"/>
                  </a:lnTo>
                  <a:lnTo>
                    <a:pt x="1100" y="81"/>
                  </a:lnTo>
                  <a:lnTo>
                    <a:pt x="1136" y="99"/>
                  </a:lnTo>
                  <a:lnTo>
                    <a:pt x="1170" y="121"/>
                  </a:lnTo>
                  <a:lnTo>
                    <a:pt x="1205" y="147"/>
                  </a:lnTo>
                  <a:lnTo>
                    <a:pt x="1239" y="175"/>
                  </a:lnTo>
                  <a:lnTo>
                    <a:pt x="1272" y="207"/>
                  </a:lnTo>
                  <a:lnTo>
                    <a:pt x="1302" y="242"/>
                  </a:lnTo>
                  <a:lnTo>
                    <a:pt x="1333" y="280"/>
                  </a:lnTo>
                  <a:lnTo>
                    <a:pt x="1360" y="323"/>
                  </a:lnTo>
                  <a:lnTo>
                    <a:pt x="1385" y="371"/>
                  </a:lnTo>
                  <a:lnTo>
                    <a:pt x="1407" y="422"/>
                  </a:lnTo>
                  <a:lnTo>
                    <a:pt x="1428" y="478"/>
                  </a:lnTo>
                  <a:lnTo>
                    <a:pt x="1445" y="538"/>
                  </a:lnTo>
                  <a:lnTo>
                    <a:pt x="1458" y="604"/>
                  </a:lnTo>
                  <a:lnTo>
                    <a:pt x="1467" y="674"/>
                  </a:lnTo>
                  <a:lnTo>
                    <a:pt x="1474" y="750"/>
                  </a:lnTo>
                  <a:lnTo>
                    <a:pt x="1474" y="754"/>
                  </a:lnTo>
                  <a:lnTo>
                    <a:pt x="1475" y="761"/>
                  </a:lnTo>
                  <a:lnTo>
                    <a:pt x="1476" y="773"/>
                  </a:lnTo>
                  <a:lnTo>
                    <a:pt x="1477" y="789"/>
                  </a:lnTo>
                  <a:lnTo>
                    <a:pt x="1478" y="810"/>
                  </a:lnTo>
                  <a:lnTo>
                    <a:pt x="1478" y="835"/>
                  </a:lnTo>
                  <a:lnTo>
                    <a:pt x="1480" y="863"/>
                  </a:lnTo>
                  <a:lnTo>
                    <a:pt x="1480" y="895"/>
                  </a:lnTo>
                  <a:lnTo>
                    <a:pt x="1480" y="929"/>
                  </a:lnTo>
                  <a:lnTo>
                    <a:pt x="1478" y="966"/>
                  </a:lnTo>
                  <a:lnTo>
                    <a:pt x="1477" y="1005"/>
                  </a:lnTo>
                  <a:lnTo>
                    <a:pt x="1474" y="1046"/>
                  </a:lnTo>
                  <a:lnTo>
                    <a:pt x="1470" y="1089"/>
                  </a:lnTo>
                  <a:lnTo>
                    <a:pt x="1465" y="1133"/>
                  </a:lnTo>
                  <a:lnTo>
                    <a:pt x="1459" y="1180"/>
                  </a:lnTo>
                  <a:lnTo>
                    <a:pt x="1450" y="1226"/>
                  </a:lnTo>
                  <a:lnTo>
                    <a:pt x="1441" y="1273"/>
                  </a:lnTo>
                  <a:lnTo>
                    <a:pt x="1429" y="1320"/>
                  </a:lnTo>
                  <a:lnTo>
                    <a:pt x="1415" y="1368"/>
                  </a:lnTo>
                  <a:lnTo>
                    <a:pt x="1400" y="1415"/>
                  </a:lnTo>
                  <a:lnTo>
                    <a:pt x="1382" y="1462"/>
                  </a:lnTo>
                  <a:lnTo>
                    <a:pt x="1361" y="1508"/>
                  </a:lnTo>
                  <a:lnTo>
                    <a:pt x="1339" y="1553"/>
                  </a:lnTo>
                  <a:lnTo>
                    <a:pt x="1313" y="1596"/>
                  </a:lnTo>
                  <a:lnTo>
                    <a:pt x="1284" y="1637"/>
                  </a:lnTo>
                  <a:lnTo>
                    <a:pt x="1253" y="1677"/>
                  </a:lnTo>
                  <a:lnTo>
                    <a:pt x="1219" y="1715"/>
                  </a:lnTo>
                  <a:lnTo>
                    <a:pt x="1181" y="1749"/>
                  </a:lnTo>
                  <a:lnTo>
                    <a:pt x="1139" y="1781"/>
                  </a:lnTo>
                  <a:lnTo>
                    <a:pt x="1095" y="1809"/>
                  </a:lnTo>
                  <a:lnTo>
                    <a:pt x="1046" y="1835"/>
                  </a:lnTo>
                  <a:lnTo>
                    <a:pt x="995" y="1855"/>
                  </a:lnTo>
                  <a:lnTo>
                    <a:pt x="939" y="1872"/>
                  </a:lnTo>
                  <a:lnTo>
                    <a:pt x="879" y="1886"/>
                  </a:lnTo>
                  <a:lnTo>
                    <a:pt x="814" y="1893"/>
                  </a:lnTo>
                  <a:lnTo>
                    <a:pt x="745" y="1897"/>
                  </a:lnTo>
                  <a:lnTo>
                    <a:pt x="735" y="1897"/>
                  </a:lnTo>
                  <a:lnTo>
                    <a:pt x="667" y="1893"/>
                  </a:lnTo>
                  <a:lnTo>
                    <a:pt x="602" y="1886"/>
                  </a:lnTo>
                  <a:lnTo>
                    <a:pt x="542" y="1872"/>
                  </a:lnTo>
                  <a:lnTo>
                    <a:pt x="486" y="1855"/>
                  </a:lnTo>
                  <a:lnTo>
                    <a:pt x="433" y="1835"/>
                  </a:lnTo>
                  <a:lnTo>
                    <a:pt x="385" y="1809"/>
                  </a:lnTo>
                  <a:lnTo>
                    <a:pt x="340" y="1781"/>
                  </a:lnTo>
                  <a:lnTo>
                    <a:pt x="300" y="1749"/>
                  </a:lnTo>
                  <a:lnTo>
                    <a:pt x="262" y="1715"/>
                  </a:lnTo>
                  <a:lnTo>
                    <a:pt x="227" y="1677"/>
                  </a:lnTo>
                  <a:lnTo>
                    <a:pt x="195" y="1637"/>
                  </a:lnTo>
                  <a:lnTo>
                    <a:pt x="167" y="1596"/>
                  </a:lnTo>
                  <a:lnTo>
                    <a:pt x="142" y="1553"/>
                  </a:lnTo>
                  <a:lnTo>
                    <a:pt x="118" y="1508"/>
                  </a:lnTo>
                  <a:lnTo>
                    <a:pt x="99" y="1462"/>
                  </a:lnTo>
                  <a:lnTo>
                    <a:pt x="80" y="1416"/>
                  </a:lnTo>
                  <a:lnTo>
                    <a:pt x="64" y="1368"/>
                  </a:lnTo>
                  <a:lnTo>
                    <a:pt x="51" y="1320"/>
                  </a:lnTo>
                  <a:lnTo>
                    <a:pt x="40" y="1273"/>
                  </a:lnTo>
                  <a:lnTo>
                    <a:pt x="30" y="1226"/>
                  </a:lnTo>
                  <a:lnTo>
                    <a:pt x="22" y="1180"/>
                  </a:lnTo>
                  <a:lnTo>
                    <a:pt x="15" y="1133"/>
                  </a:lnTo>
                  <a:lnTo>
                    <a:pt x="9" y="1089"/>
                  </a:lnTo>
                  <a:lnTo>
                    <a:pt x="6" y="1046"/>
                  </a:lnTo>
                  <a:lnTo>
                    <a:pt x="3" y="1005"/>
                  </a:lnTo>
                  <a:lnTo>
                    <a:pt x="1" y="966"/>
                  </a:lnTo>
                  <a:lnTo>
                    <a:pt x="1" y="929"/>
                  </a:lnTo>
                  <a:lnTo>
                    <a:pt x="0" y="895"/>
                  </a:lnTo>
                  <a:lnTo>
                    <a:pt x="1" y="863"/>
                  </a:lnTo>
                  <a:lnTo>
                    <a:pt x="1" y="835"/>
                  </a:lnTo>
                  <a:lnTo>
                    <a:pt x="2" y="810"/>
                  </a:lnTo>
                  <a:lnTo>
                    <a:pt x="3" y="789"/>
                  </a:lnTo>
                  <a:lnTo>
                    <a:pt x="4" y="773"/>
                  </a:lnTo>
                  <a:lnTo>
                    <a:pt x="6" y="761"/>
                  </a:lnTo>
                  <a:lnTo>
                    <a:pt x="6" y="754"/>
                  </a:lnTo>
                  <a:lnTo>
                    <a:pt x="7" y="750"/>
                  </a:lnTo>
                  <a:lnTo>
                    <a:pt x="12" y="674"/>
                  </a:lnTo>
                  <a:lnTo>
                    <a:pt x="22" y="604"/>
                  </a:lnTo>
                  <a:lnTo>
                    <a:pt x="35" y="538"/>
                  </a:lnTo>
                  <a:lnTo>
                    <a:pt x="52" y="478"/>
                  </a:lnTo>
                  <a:lnTo>
                    <a:pt x="72" y="422"/>
                  </a:lnTo>
                  <a:lnTo>
                    <a:pt x="95" y="371"/>
                  </a:lnTo>
                  <a:lnTo>
                    <a:pt x="121" y="323"/>
                  </a:lnTo>
                  <a:lnTo>
                    <a:pt x="148" y="280"/>
                  </a:lnTo>
                  <a:lnTo>
                    <a:pt x="177" y="242"/>
                  </a:lnTo>
                  <a:lnTo>
                    <a:pt x="209" y="207"/>
                  </a:lnTo>
                  <a:lnTo>
                    <a:pt x="242" y="175"/>
                  </a:lnTo>
                  <a:lnTo>
                    <a:pt x="275" y="147"/>
                  </a:lnTo>
                  <a:lnTo>
                    <a:pt x="311" y="121"/>
                  </a:lnTo>
                  <a:lnTo>
                    <a:pt x="345" y="99"/>
                  </a:lnTo>
                  <a:lnTo>
                    <a:pt x="380" y="81"/>
                  </a:lnTo>
                  <a:lnTo>
                    <a:pt x="416" y="64"/>
                  </a:lnTo>
                  <a:lnTo>
                    <a:pt x="451" y="49"/>
                  </a:lnTo>
                  <a:lnTo>
                    <a:pt x="486" y="38"/>
                  </a:lnTo>
                  <a:lnTo>
                    <a:pt x="519" y="27"/>
                  </a:lnTo>
                  <a:lnTo>
                    <a:pt x="552" y="19"/>
                  </a:lnTo>
                  <a:lnTo>
                    <a:pt x="582" y="13"/>
                  </a:lnTo>
                  <a:lnTo>
                    <a:pt x="612" y="8"/>
                  </a:lnTo>
                  <a:lnTo>
                    <a:pt x="639" y="5"/>
                  </a:lnTo>
                  <a:lnTo>
                    <a:pt x="663" y="2"/>
                  </a:lnTo>
                  <a:lnTo>
                    <a:pt x="685" y="1"/>
                  </a:lnTo>
                  <a:lnTo>
                    <a:pt x="704" y="0"/>
                  </a:lnTo>
                  <a:lnTo>
                    <a:pt x="719" y="0"/>
                  </a:lnTo>
                  <a:lnTo>
                    <a:pt x="732" y="0"/>
                  </a:lnTo>
                  <a:lnTo>
                    <a:pt x="740" y="0"/>
                  </a:lnTo>
                  <a:lnTo>
                    <a:pt x="749" y="0"/>
                  </a:lnTo>
                  <a:lnTo>
                    <a:pt x="7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02" name="Shape 8402"/>
            <p:cNvSpPr/>
            <p:nvPr/>
          </p:nvSpPr>
          <p:spPr>
            <a:xfrm>
              <a:off x="5276" y="3191"/>
              <a:ext cx="1405" cy="895"/>
            </a:xfrm>
            <a:custGeom>
              <a:avLst/>
              <a:gdLst/>
              <a:ahLst/>
              <a:cxnLst/>
              <a:rect l="0" t="0" r="0" b="0"/>
              <a:pathLst>
                <a:path w="2811" h="1789" extrusionOk="0">
                  <a:moveTo>
                    <a:pt x="1010" y="0"/>
                  </a:moveTo>
                  <a:lnTo>
                    <a:pt x="1305" y="934"/>
                  </a:lnTo>
                  <a:lnTo>
                    <a:pt x="1478" y="444"/>
                  </a:lnTo>
                  <a:lnTo>
                    <a:pt x="1446" y="396"/>
                  </a:lnTo>
                  <a:lnTo>
                    <a:pt x="1419" y="354"/>
                  </a:lnTo>
                  <a:lnTo>
                    <a:pt x="1397" y="313"/>
                  </a:lnTo>
                  <a:lnTo>
                    <a:pt x="1380" y="276"/>
                  </a:lnTo>
                  <a:lnTo>
                    <a:pt x="1366" y="242"/>
                  </a:lnTo>
                  <a:lnTo>
                    <a:pt x="1358" y="210"/>
                  </a:lnTo>
                  <a:lnTo>
                    <a:pt x="1352" y="182"/>
                  </a:lnTo>
                  <a:lnTo>
                    <a:pt x="1350" y="157"/>
                  </a:lnTo>
                  <a:lnTo>
                    <a:pt x="1352" y="133"/>
                  </a:lnTo>
                  <a:lnTo>
                    <a:pt x="1355" y="112"/>
                  </a:lnTo>
                  <a:lnTo>
                    <a:pt x="1363" y="94"/>
                  </a:lnTo>
                  <a:lnTo>
                    <a:pt x="1371" y="78"/>
                  </a:lnTo>
                  <a:lnTo>
                    <a:pt x="1382" y="64"/>
                  </a:lnTo>
                  <a:lnTo>
                    <a:pt x="1394" y="51"/>
                  </a:lnTo>
                  <a:lnTo>
                    <a:pt x="1408" y="40"/>
                  </a:lnTo>
                  <a:lnTo>
                    <a:pt x="1423" y="32"/>
                  </a:lnTo>
                  <a:lnTo>
                    <a:pt x="1438" y="23"/>
                  </a:lnTo>
                  <a:lnTo>
                    <a:pt x="1454" y="17"/>
                  </a:lnTo>
                  <a:lnTo>
                    <a:pt x="1469" y="12"/>
                  </a:lnTo>
                  <a:lnTo>
                    <a:pt x="1485" y="8"/>
                  </a:lnTo>
                  <a:lnTo>
                    <a:pt x="1501" y="5"/>
                  </a:lnTo>
                  <a:lnTo>
                    <a:pt x="1514" y="2"/>
                  </a:lnTo>
                  <a:lnTo>
                    <a:pt x="1528" y="1"/>
                  </a:lnTo>
                  <a:lnTo>
                    <a:pt x="1539" y="0"/>
                  </a:lnTo>
                  <a:lnTo>
                    <a:pt x="1549" y="0"/>
                  </a:lnTo>
                  <a:lnTo>
                    <a:pt x="1557" y="0"/>
                  </a:lnTo>
                  <a:lnTo>
                    <a:pt x="1561" y="0"/>
                  </a:lnTo>
                  <a:lnTo>
                    <a:pt x="1568" y="0"/>
                  </a:lnTo>
                  <a:lnTo>
                    <a:pt x="1578" y="0"/>
                  </a:lnTo>
                  <a:lnTo>
                    <a:pt x="1589" y="1"/>
                  </a:lnTo>
                  <a:lnTo>
                    <a:pt x="1603" y="2"/>
                  </a:lnTo>
                  <a:lnTo>
                    <a:pt x="1617" y="5"/>
                  </a:lnTo>
                  <a:lnTo>
                    <a:pt x="1632" y="7"/>
                  </a:lnTo>
                  <a:lnTo>
                    <a:pt x="1648" y="12"/>
                  </a:lnTo>
                  <a:lnTo>
                    <a:pt x="1664" y="17"/>
                  </a:lnTo>
                  <a:lnTo>
                    <a:pt x="1678" y="23"/>
                  </a:lnTo>
                  <a:lnTo>
                    <a:pt x="1694" y="30"/>
                  </a:lnTo>
                  <a:lnTo>
                    <a:pt x="1709" y="40"/>
                  </a:lnTo>
                  <a:lnTo>
                    <a:pt x="1723" y="51"/>
                  </a:lnTo>
                  <a:lnTo>
                    <a:pt x="1735" y="64"/>
                  </a:lnTo>
                  <a:lnTo>
                    <a:pt x="1746" y="78"/>
                  </a:lnTo>
                  <a:lnTo>
                    <a:pt x="1754" y="94"/>
                  </a:lnTo>
                  <a:lnTo>
                    <a:pt x="1762" y="112"/>
                  </a:lnTo>
                  <a:lnTo>
                    <a:pt x="1765" y="133"/>
                  </a:lnTo>
                  <a:lnTo>
                    <a:pt x="1767" y="157"/>
                  </a:lnTo>
                  <a:lnTo>
                    <a:pt x="1765" y="182"/>
                  </a:lnTo>
                  <a:lnTo>
                    <a:pt x="1760" y="210"/>
                  </a:lnTo>
                  <a:lnTo>
                    <a:pt x="1751" y="242"/>
                  </a:lnTo>
                  <a:lnTo>
                    <a:pt x="1738" y="276"/>
                  </a:lnTo>
                  <a:lnTo>
                    <a:pt x="1720" y="313"/>
                  </a:lnTo>
                  <a:lnTo>
                    <a:pt x="1698" y="354"/>
                  </a:lnTo>
                  <a:lnTo>
                    <a:pt x="1671" y="396"/>
                  </a:lnTo>
                  <a:lnTo>
                    <a:pt x="1639" y="444"/>
                  </a:lnTo>
                  <a:lnTo>
                    <a:pt x="1812" y="934"/>
                  </a:lnTo>
                  <a:lnTo>
                    <a:pt x="2108" y="0"/>
                  </a:lnTo>
                  <a:lnTo>
                    <a:pt x="2111" y="1"/>
                  </a:lnTo>
                  <a:lnTo>
                    <a:pt x="2119" y="6"/>
                  </a:lnTo>
                  <a:lnTo>
                    <a:pt x="2134" y="12"/>
                  </a:lnTo>
                  <a:lnTo>
                    <a:pt x="2153" y="22"/>
                  </a:lnTo>
                  <a:lnTo>
                    <a:pt x="2178" y="34"/>
                  </a:lnTo>
                  <a:lnTo>
                    <a:pt x="2206" y="49"/>
                  </a:lnTo>
                  <a:lnTo>
                    <a:pt x="2238" y="65"/>
                  </a:lnTo>
                  <a:lnTo>
                    <a:pt x="2275" y="84"/>
                  </a:lnTo>
                  <a:lnTo>
                    <a:pt x="2314" y="104"/>
                  </a:lnTo>
                  <a:lnTo>
                    <a:pt x="2357" y="127"/>
                  </a:lnTo>
                  <a:lnTo>
                    <a:pt x="2401" y="150"/>
                  </a:lnTo>
                  <a:lnTo>
                    <a:pt x="2448" y="176"/>
                  </a:lnTo>
                  <a:lnTo>
                    <a:pt x="2497" y="203"/>
                  </a:lnTo>
                  <a:lnTo>
                    <a:pt x="2548" y="231"/>
                  </a:lnTo>
                  <a:lnTo>
                    <a:pt x="2599" y="261"/>
                  </a:lnTo>
                  <a:lnTo>
                    <a:pt x="2652" y="291"/>
                  </a:lnTo>
                  <a:lnTo>
                    <a:pt x="2706" y="322"/>
                  </a:lnTo>
                  <a:lnTo>
                    <a:pt x="2758" y="354"/>
                  </a:lnTo>
                  <a:lnTo>
                    <a:pt x="2811" y="387"/>
                  </a:lnTo>
                  <a:lnTo>
                    <a:pt x="2773" y="399"/>
                  </a:lnTo>
                  <a:lnTo>
                    <a:pt x="2737" y="416"/>
                  </a:lnTo>
                  <a:lnTo>
                    <a:pt x="2706" y="439"/>
                  </a:lnTo>
                  <a:lnTo>
                    <a:pt x="2679" y="467"/>
                  </a:lnTo>
                  <a:lnTo>
                    <a:pt x="2657" y="499"/>
                  </a:lnTo>
                  <a:lnTo>
                    <a:pt x="2641" y="535"/>
                  </a:lnTo>
                  <a:lnTo>
                    <a:pt x="2630" y="573"/>
                  </a:lnTo>
                  <a:lnTo>
                    <a:pt x="2626" y="614"/>
                  </a:lnTo>
                  <a:lnTo>
                    <a:pt x="2626" y="734"/>
                  </a:lnTo>
                  <a:lnTo>
                    <a:pt x="2597" y="728"/>
                  </a:lnTo>
                  <a:lnTo>
                    <a:pt x="2565" y="727"/>
                  </a:lnTo>
                  <a:lnTo>
                    <a:pt x="2277" y="727"/>
                  </a:lnTo>
                  <a:lnTo>
                    <a:pt x="2234" y="731"/>
                  </a:lnTo>
                  <a:lnTo>
                    <a:pt x="2195" y="742"/>
                  </a:lnTo>
                  <a:lnTo>
                    <a:pt x="2158" y="759"/>
                  </a:lnTo>
                  <a:lnTo>
                    <a:pt x="2127" y="782"/>
                  </a:lnTo>
                  <a:lnTo>
                    <a:pt x="2098" y="810"/>
                  </a:lnTo>
                  <a:lnTo>
                    <a:pt x="2075" y="842"/>
                  </a:lnTo>
                  <a:lnTo>
                    <a:pt x="2058" y="879"/>
                  </a:lnTo>
                  <a:lnTo>
                    <a:pt x="2047" y="918"/>
                  </a:lnTo>
                  <a:lnTo>
                    <a:pt x="2043" y="959"/>
                  </a:lnTo>
                  <a:lnTo>
                    <a:pt x="2043" y="1726"/>
                  </a:lnTo>
                  <a:lnTo>
                    <a:pt x="2046" y="1757"/>
                  </a:lnTo>
                  <a:lnTo>
                    <a:pt x="2052" y="1789"/>
                  </a:lnTo>
                  <a:lnTo>
                    <a:pt x="0" y="1789"/>
                  </a:lnTo>
                  <a:lnTo>
                    <a:pt x="1" y="961"/>
                  </a:lnTo>
                  <a:lnTo>
                    <a:pt x="4" y="901"/>
                  </a:lnTo>
                  <a:lnTo>
                    <a:pt x="9" y="844"/>
                  </a:lnTo>
                  <a:lnTo>
                    <a:pt x="16" y="791"/>
                  </a:lnTo>
                  <a:lnTo>
                    <a:pt x="27" y="738"/>
                  </a:lnTo>
                  <a:lnTo>
                    <a:pt x="43" y="689"/>
                  </a:lnTo>
                  <a:lnTo>
                    <a:pt x="62" y="641"/>
                  </a:lnTo>
                  <a:lnTo>
                    <a:pt x="87" y="596"/>
                  </a:lnTo>
                  <a:lnTo>
                    <a:pt x="116" y="552"/>
                  </a:lnTo>
                  <a:lnTo>
                    <a:pt x="153" y="510"/>
                  </a:lnTo>
                  <a:lnTo>
                    <a:pt x="197" y="469"/>
                  </a:lnTo>
                  <a:lnTo>
                    <a:pt x="247" y="428"/>
                  </a:lnTo>
                  <a:lnTo>
                    <a:pt x="306" y="388"/>
                  </a:lnTo>
                  <a:lnTo>
                    <a:pt x="359" y="356"/>
                  </a:lnTo>
                  <a:lnTo>
                    <a:pt x="411" y="324"/>
                  </a:lnTo>
                  <a:lnTo>
                    <a:pt x="464" y="292"/>
                  </a:lnTo>
                  <a:lnTo>
                    <a:pt x="517" y="262"/>
                  </a:lnTo>
                  <a:lnTo>
                    <a:pt x="569" y="232"/>
                  </a:lnTo>
                  <a:lnTo>
                    <a:pt x="619" y="204"/>
                  </a:lnTo>
                  <a:lnTo>
                    <a:pt x="668" y="177"/>
                  </a:lnTo>
                  <a:lnTo>
                    <a:pt x="716" y="152"/>
                  </a:lnTo>
                  <a:lnTo>
                    <a:pt x="760" y="127"/>
                  </a:lnTo>
                  <a:lnTo>
                    <a:pt x="803" y="105"/>
                  </a:lnTo>
                  <a:lnTo>
                    <a:pt x="842" y="84"/>
                  </a:lnTo>
                  <a:lnTo>
                    <a:pt x="879" y="66"/>
                  </a:lnTo>
                  <a:lnTo>
                    <a:pt x="911" y="49"/>
                  </a:lnTo>
                  <a:lnTo>
                    <a:pt x="940" y="34"/>
                  </a:lnTo>
                  <a:lnTo>
                    <a:pt x="963" y="22"/>
                  </a:lnTo>
                  <a:lnTo>
                    <a:pt x="983" y="12"/>
                  </a:lnTo>
                  <a:lnTo>
                    <a:pt x="998" y="6"/>
                  </a:lnTo>
                  <a:lnTo>
                    <a:pt x="1006" y="1"/>
                  </a:lnTo>
                  <a:lnTo>
                    <a:pt x="10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03" name="Shape 8403"/>
            <p:cNvSpPr/>
            <p:nvPr/>
          </p:nvSpPr>
          <p:spPr>
            <a:xfrm>
              <a:off x="6383" y="3640"/>
              <a:ext cx="206" cy="445"/>
            </a:xfrm>
            <a:custGeom>
              <a:avLst/>
              <a:gdLst/>
              <a:ahLst/>
              <a:cxnLst/>
              <a:rect l="0" t="0" r="0" b="0"/>
              <a:pathLst>
                <a:path w="413" h="891" extrusionOk="0">
                  <a:moveTo>
                    <a:pt x="63" y="0"/>
                  </a:moveTo>
                  <a:lnTo>
                    <a:pt x="351" y="0"/>
                  </a:lnTo>
                  <a:lnTo>
                    <a:pt x="371" y="4"/>
                  </a:lnTo>
                  <a:lnTo>
                    <a:pt x="389" y="12"/>
                  </a:lnTo>
                  <a:lnTo>
                    <a:pt x="402" y="26"/>
                  </a:lnTo>
                  <a:lnTo>
                    <a:pt x="411" y="43"/>
                  </a:lnTo>
                  <a:lnTo>
                    <a:pt x="413" y="62"/>
                  </a:lnTo>
                  <a:lnTo>
                    <a:pt x="413" y="829"/>
                  </a:lnTo>
                  <a:lnTo>
                    <a:pt x="411" y="848"/>
                  </a:lnTo>
                  <a:lnTo>
                    <a:pt x="401" y="865"/>
                  </a:lnTo>
                  <a:lnTo>
                    <a:pt x="387" y="879"/>
                  </a:lnTo>
                  <a:lnTo>
                    <a:pt x="370" y="887"/>
                  </a:lnTo>
                  <a:lnTo>
                    <a:pt x="351" y="891"/>
                  </a:lnTo>
                  <a:lnTo>
                    <a:pt x="63" y="891"/>
                  </a:lnTo>
                  <a:lnTo>
                    <a:pt x="43" y="887"/>
                  </a:lnTo>
                  <a:lnTo>
                    <a:pt x="26" y="879"/>
                  </a:lnTo>
                  <a:lnTo>
                    <a:pt x="13" y="865"/>
                  </a:lnTo>
                  <a:lnTo>
                    <a:pt x="4" y="848"/>
                  </a:lnTo>
                  <a:lnTo>
                    <a:pt x="0" y="829"/>
                  </a:lnTo>
                  <a:lnTo>
                    <a:pt x="0" y="62"/>
                  </a:lnTo>
                  <a:lnTo>
                    <a:pt x="4" y="43"/>
                  </a:lnTo>
                  <a:lnTo>
                    <a:pt x="13" y="26"/>
                  </a:lnTo>
                  <a:lnTo>
                    <a:pt x="26" y="12"/>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04" name="Shape 8404"/>
            <p:cNvSpPr/>
            <p:nvPr/>
          </p:nvSpPr>
          <p:spPr>
            <a:xfrm>
              <a:off x="6674" y="3468"/>
              <a:ext cx="207" cy="617"/>
            </a:xfrm>
            <a:custGeom>
              <a:avLst/>
              <a:gdLst/>
              <a:ahLst/>
              <a:cxnLst/>
              <a:rect l="0" t="0" r="0" b="0"/>
              <a:pathLst>
                <a:path w="414" h="1235" extrusionOk="0">
                  <a:moveTo>
                    <a:pt x="63" y="0"/>
                  </a:moveTo>
                  <a:lnTo>
                    <a:pt x="352" y="0"/>
                  </a:lnTo>
                  <a:lnTo>
                    <a:pt x="371" y="3"/>
                  </a:lnTo>
                  <a:lnTo>
                    <a:pt x="388" y="12"/>
                  </a:lnTo>
                  <a:lnTo>
                    <a:pt x="400" y="26"/>
                  </a:lnTo>
                  <a:lnTo>
                    <a:pt x="410" y="43"/>
                  </a:lnTo>
                  <a:lnTo>
                    <a:pt x="414" y="62"/>
                  </a:lnTo>
                  <a:lnTo>
                    <a:pt x="414" y="1173"/>
                  </a:lnTo>
                  <a:lnTo>
                    <a:pt x="410" y="1192"/>
                  </a:lnTo>
                  <a:lnTo>
                    <a:pt x="402" y="1209"/>
                  </a:lnTo>
                  <a:lnTo>
                    <a:pt x="388" y="1223"/>
                  </a:lnTo>
                  <a:lnTo>
                    <a:pt x="371" y="1231"/>
                  </a:lnTo>
                  <a:lnTo>
                    <a:pt x="352" y="1235"/>
                  </a:lnTo>
                  <a:lnTo>
                    <a:pt x="63" y="1235"/>
                  </a:lnTo>
                  <a:lnTo>
                    <a:pt x="43" y="1231"/>
                  </a:lnTo>
                  <a:lnTo>
                    <a:pt x="26" y="1223"/>
                  </a:lnTo>
                  <a:lnTo>
                    <a:pt x="12" y="1209"/>
                  </a:lnTo>
                  <a:lnTo>
                    <a:pt x="4" y="1192"/>
                  </a:lnTo>
                  <a:lnTo>
                    <a:pt x="0" y="1173"/>
                  </a:lnTo>
                  <a:lnTo>
                    <a:pt x="0" y="62"/>
                  </a:lnTo>
                  <a:lnTo>
                    <a:pt x="4" y="42"/>
                  </a:lnTo>
                  <a:lnTo>
                    <a:pt x="12" y="25"/>
                  </a:lnTo>
                  <a:lnTo>
                    <a:pt x="26" y="11"/>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05" name="Shape 8405"/>
            <p:cNvSpPr/>
            <p:nvPr/>
          </p:nvSpPr>
          <p:spPr>
            <a:xfrm>
              <a:off x="6843" y="2931"/>
              <a:ext cx="452" cy="1154"/>
            </a:xfrm>
            <a:custGeom>
              <a:avLst/>
              <a:gdLst/>
              <a:ahLst/>
              <a:cxnLst/>
              <a:rect l="0" t="0" r="0" b="0"/>
              <a:pathLst>
                <a:path w="904" h="2308" extrusionOk="0">
                  <a:moveTo>
                    <a:pt x="451" y="0"/>
                  </a:moveTo>
                  <a:lnTo>
                    <a:pt x="466" y="2"/>
                  </a:lnTo>
                  <a:lnTo>
                    <a:pt x="480" y="9"/>
                  </a:lnTo>
                  <a:lnTo>
                    <a:pt x="491" y="22"/>
                  </a:lnTo>
                  <a:lnTo>
                    <a:pt x="896" y="673"/>
                  </a:lnTo>
                  <a:lnTo>
                    <a:pt x="904" y="689"/>
                  </a:lnTo>
                  <a:lnTo>
                    <a:pt x="904" y="706"/>
                  </a:lnTo>
                  <a:lnTo>
                    <a:pt x="899" y="720"/>
                  </a:lnTo>
                  <a:lnTo>
                    <a:pt x="888" y="733"/>
                  </a:lnTo>
                  <a:lnTo>
                    <a:pt x="874" y="741"/>
                  </a:lnTo>
                  <a:lnTo>
                    <a:pt x="857" y="744"/>
                  </a:lnTo>
                  <a:lnTo>
                    <a:pt x="657" y="744"/>
                  </a:lnTo>
                  <a:lnTo>
                    <a:pt x="657" y="2250"/>
                  </a:lnTo>
                  <a:lnTo>
                    <a:pt x="657" y="2250"/>
                  </a:lnTo>
                  <a:lnTo>
                    <a:pt x="654" y="2269"/>
                  </a:lnTo>
                  <a:lnTo>
                    <a:pt x="644" y="2285"/>
                  </a:lnTo>
                  <a:lnTo>
                    <a:pt x="632" y="2297"/>
                  </a:lnTo>
                  <a:lnTo>
                    <a:pt x="615" y="2305"/>
                  </a:lnTo>
                  <a:lnTo>
                    <a:pt x="596" y="2308"/>
                  </a:lnTo>
                  <a:lnTo>
                    <a:pt x="307" y="2308"/>
                  </a:lnTo>
                  <a:lnTo>
                    <a:pt x="288" y="2305"/>
                  </a:lnTo>
                  <a:lnTo>
                    <a:pt x="271" y="2296"/>
                  </a:lnTo>
                  <a:lnTo>
                    <a:pt x="257" y="2282"/>
                  </a:lnTo>
                  <a:lnTo>
                    <a:pt x="249" y="2265"/>
                  </a:lnTo>
                  <a:lnTo>
                    <a:pt x="245" y="2245"/>
                  </a:lnTo>
                  <a:lnTo>
                    <a:pt x="245" y="744"/>
                  </a:lnTo>
                  <a:lnTo>
                    <a:pt x="45" y="744"/>
                  </a:lnTo>
                  <a:lnTo>
                    <a:pt x="28" y="741"/>
                  </a:lnTo>
                  <a:lnTo>
                    <a:pt x="15" y="733"/>
                  </a:lnTo>
                  <a:lnTo>
                    <a:pt x="5" y="720"/>
                  </a:lnTo>
                  <a:lnTo>
                    <a:pt x="0" y="706"/>
                  </a:lnTo>
                  <a:lnTo>
                    <a:pt x="0" y="689"/>
                  </a:lnTo>
                  <a:lnTo>
                    <a:pt x="6" y="673"/>
                  </a:lnTo>
                  <a:lnTo>
                    <a:pt x="411" y="22"/>
                  </a:lnTo>
                  <a:lnTo>
                    <a:pt x="422" y="9"/>
                  </a:lnTo>
                  <a:lnTo>
                    <a:pt x="436" y="2"/>
                  </a:lnTo>
                  <a:lnTo>
                    <a:pt x="4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06" name="Shape 8406"/>
          <p:cNvGrpSpPr/>
          <p:nvPr/>
        </p:nvGrpSpPr>
        <p:grpSpPr>
          <a:xfrm>
            <a:off x="5806496" y="3663123"/>
            <a:ext cx="217775" cy="251362"/>
            <a:chOff x="7090" y="2220"/>
            <a:chExt cx="1634" cy="1886"/>
          </a:xfrm>
        </p:grpSpPr>
        <p:sp>
          <p:nvSpPr>
            <p:cNvPr id="8407" name="Shape 8407"/>
            <p:cNvSpPr/>
            <p:nvPr/>
          </p:nvSpPr>
          <p:spPr>
            <a:xfrm>
              <a:off x="7368" y="2220"/>
              <a:ext cx="1344" cy="1130"/>
            </a:xfrm>
            <a:custGeom>
              <a:avLst/>
              <a:gdLst/>
              <a:ahLst/>
              <a:cxnLst/>
              <a:rect l="0" t="0" r="0" b="0"/>
              <a:pathLst>
                <a:path w="2689" h="2261" extrusionOk="0">
                  <a:moveTo>
                    <a:pt x="2590" y="0"/>
                  </a:moveTo>
                  <a:lnTo>
                    <a:pt x="2600" y="0"/>
                  </a:lnTo>
                  <a:lnTo>
                    <a:pt x="2625" y="1"/>
                  </a:lnTo>
                  <a:lnTo>
                    <a:pt x="2646" y="7"/>
                  </a:lnTo>
                  <a:lnTo>
                    <a:pt x="2663" y="17"/>
                  </a:lnTo>
                  <a:lnTo>
                    <a:pt x="2676" y="31"/>
                  </a:lnTo>
                  <a:lnTo>
                    <a:pt x="2684" y="49"/>
                  </a:lnTo>
                  <a:lnTo>
                    <a:pt x="2689" y="71"/>
                  </a:lnTo>
                  <a:lnTo>
                    <a:pt x="2689" y="98"/>
                  </a:lnTo>
                  <a:lnTo>
                    <a:pt x="2658" y="765"/>
                  </a:lnTo>
                  <a:lnTo>
                    <a:pt x="2657" y="785"/>
                  </a:lnTo>
                  <a:lnTo>
                    <a:pt x="2654" y="803"/>
                  </a:lnTo>
                  <a:lnTo>
                    <a:pt x="2647" y="821"/>
                  </a:lnTo>
                  <a:lnTo>
                    <a:pt x="2638" y="837"/>
                  </a:lnTo>
                  <a:lnTo>
                    <a:pt x="2625" y="851"/>
                  </a:lnTo>
                  <a:lnTo>
                    <a:pt x="2607" y="863"/>
                  </a:lnTo>
                  <a:lnTo>
                    <a:pt x="2589" y="872"/>
                  </a:lnTo>
                  <a:lnTo>
                    <a:pt x="2573" y="873"/>
                  </a:lnTo>
                  <a:lnTo>
                    <a:pt x="2558" y="870"/>
                  </a:lnTo>
                  <a:lnTo>
                    <a:pt x="2544" y="864"/>
                  </a:lnTo>
                  <a:lnTo>
                    <a:pt x="2531" y="856"/>
                  </a:lnTo>
                  <a:lnTo>
                    <a:pt x="2520" y="845"/>
                  </a:lnTo>
                  <a:lnTo>
                    <a:pt x="2508" y="834"/>
                  </a:lnTo>
                  <a:lnTo>
                    <a:pt x="2301" y="629"/>
                  </a:lnTo>
                  <a:lnTo>
                    <a:pt x="2225" y="706"/>
                  </a:lnTo>
                  <a:lnTo>
                    <a:pt x="1595" y="1336"/>
                  </a:lnTo>
                  <a:lnTo>
                    <a:pt x="1402" y="1530"/>
                  </a:lnTo>
                  <a:lnTo>
                    <a:pt x="753" y="2179"/>
                  </a:lnTo>
                  <a:lnTo>
                    <a:pt x="715" y="2216"/>
                  </a:lnTo>
                  <a:lnTo>
                    <a:pt x="696" y="2232"/>
                  </a:lnTo>
                  <a:lnTo>
                    <a:pt x="675" y="2246"/>
                  </a:lnTo>
                  <a:lnTo>
                    <a:pt x="653" y="2254"/>
                  </a:lnTo>
                  <a:lnTo>
                    <a:pt x="628" y="2259"/>
                  </a:lnTo>
                  <a:lnTo>
                    <a:pt x="622" y="2259"/>
                  </a:lnTo>
                  <a:lnTo>
                    <a:pt x="616" y="2261"/>
                  </a:lnTo>
                  <a:lnTo>
                    <a:pt x="610" y="2261"/>
                  </a:lnTo>
                  <a:lnTo>
                    <a:pt x="580" y="2258"/>
                  </a:lnTo>
                  <a:lnTo>
                    <a:pt x="553" y="2249"/>
                  </a:lnTo>
                  <a:lnTo>
                    <a:pt x="526" y="2236"/>
                  </a:lnTo>
                  <a:lnTo>
                    <a:pt x="503" y="2216"/>
                  </a:lnTo>
                  <a:lnTo>
                    <a:pt x="466" y="2179"/>
                  </a:lnTo>
                  <a:lnTo>
                    <a:pt x="328" y="2041"/>
                  </a:lnTo>
                  <a:lnTo>
                    <a:pt x="0" y="1713"/>
                  </a:lnTo>
                  <a:lnTo>
                    <a:pt x="6" y="1645"/>
                  </a:lnTo>
                  <a:lnTo>
                    <a:pt x="19" y="1579"/>
                  </a:lnTo>
                  <a:lnTo>
                    <a:pt x="37" y="1515"/>
                  </a:lnTo>
                  <a:lnTo>
                    <a:pt x="62" y="1454"/>
                  </a:lnTo>
                  <a:lnTo>
                    <a:pt x="92" y="1396"/>
                  </a:lnTo>
                  <a:lnTo>
                    <a:pt x="128" y="1341"/>
                  </a:lnTo>
                  <a:lnTo>
                    <a:pt x="610" y="1823"/>
                  </a:lnTo>
                  <a:lnTo>
                    <a:pt x="628" y="1804"/>
                  </a:lnTo>
                  <a:lnTo>
                    <a:pt x="2052" y="379"/>
                  </a:lnTo>
                  <a:lnTo>
                    <a:pt x="1947" y="274"/>
                  </a:lnTo>
                  <a:lnTo>
                    <a:pt x="1844" y="168"/>
                  </a:lnTo>
                  <a:lnTo>
                    <a:pt x="1833" y="158"/>
                  </a:lnTo>
                  <a:lnTo>
                    <a:pt x="1824" y="147"/>
                  </a:lnTo>
                  <a:lnTo>
                    <a:pt x="1817" y="136"/>
                  </a:lnTo>
                  <a:lnTo>
                    <a:pt x="1812" y="124"/>
                  </a:lnTo>
                  <a:lnTo>
                    <a:pt x="1810" y="110"/>
                  </a:lnTo>
                  <a:lnTo>
                    <a:pt x="1811" y="94"/>
                  </a:lnTo>
                  <a:lnTo>
                    <a:pt x="1817" y="78"/>
                  </a:lnTo>
                  <a:lnTo>
                    <a:pt x="1828" y="60"/>
                  </a:lnTo>
                  <a:lnTo>
                    <a:pt x="1840" y="48"/>
                  </a:lnTo>
                  <a:lnTo>
                    <a:pt x="1855" y="39"/>
                  </a:lnTo>
                  <a:lnTo>
                    <a:pt x="1872" y="35"/>
                  </a:lnTo>
                  <a:lnTo>
                    <a:pt x="1889" y="33"/>
                  </a:lnTo>
                  <a:lnTo>
                    <a:pt x="1906" y="32"/>
                  </a:lnTo>
                  <a:lnTo>
                    <a:pt x="25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08" name="Shape 8408"/>
            <p:cNvSpPr/>
            <p:nvPr/>
          </p:nvSpPr>
          <p:spPr>
            <a:xfrm>
              <a:off x="7090" y="2471"/>
              <a:ext cx="1634" cy="1635"/>
            </a:xfrm>
            <a:custGeom>
              <a:avLst/>
              <a:gdLst/>
              <a:ahLst/>
              <a:cxnLst/>
              <a:rect l="0" t="0" r="0" b="0"/>
              <a:pathLst>
                <a:path w="3267" h="3270" extrusionOk="0">
                  <a:moveTo>
                    <a:pt x="1237" y="0"/>
                  </a:moveTo>
                  <a:lnTo>
                    <a:pt x="1328" y="3"/>
                  </a:lnTo>
                  <a:lnTo>
                    <a:pt x="1418" y="12"/>
                  </a:lnTo>
                  <a:lnTo>
                    <a:pt x="1505" y="28"/>
                  </a:lnTo>
                  <a:lnTo>
                    <a:pt x="1589" y="50"/>
                  </a:lnTo>
                  <a:lnTo>
                    <a:pt x="1672" y="79"/>
                  </a:lnTo>
                  <a:lnTo>
                    <a:pt x="1751" y="112"/>
                  </a:lnTo>
                  <a:lnTo>
                    <a:pt x="1829" y="151"/>
                  </a:lnTo>
                  <a:lnTo>
                    <a:pt x="1902" y="194"/>
                  </a:lnTo>
                  <a:lnTo>
                    <a:pt x="1972" y="242"/>
                  </a:lnTo>
                  <a:lnTo>
                    <a:pt x="1707" y="507"/>
                  </a:lnTo>
                  <a:lnTo>
                    <a:pt x="1648" y="473"/>
                  </a:lnTo>
                  <a:lnTo>
                    <a:pt x="1586" y="442"/>
                  </a:lnTo>
                  <a:lnTo>
                    <a:pt x="1521" y="416"/>
                  </a:lnTo>
                  <a:lnTo>
                    <a:pt x="1452" y="395"/>
                  </a:lnTo>
                  <a:lnTo>
                    <a:pt x="1382" y="381"/>
                  </a:lnTo>
                  <a:lnTo>
                    <a:pt x="1311" y="372"/>
                  </a:lnTo>
                  <a:lnTo>
                    <a:pt x="1237" y="368"/>
                  </a:lnTo>
                  <a:lnTo>
                    <a:pt x="1158" y="372"/>
                  </a:lnTo>
                  <a:lnTo>
                    <a:pt x="1080" y="383"/>
                  </a:lnTo>
                  <a:lnTo>
                    <a:pt x="1007" y="400"/>
                  </a:lnTo>
                  <a:lnTo>
                    <a:pt x="934" y="424"/>
                  </a:lnTo>
                  <a:lnTo>
                    <a:pt x="864" y="452"/>
                  </a:lnTo>
                  <a:lnTo>
                    <a:pt x="798" y="488"/>
                  </a:lnTo>
                  <a:lnTo>
                    <a:pt x="736" y="528"/>
                  </a:lnTo>
                  <a:lnTo>
                    <a:pt x="678" y="574"/>
                  </a:lnTo>
                  <a:lnTo>
                    <a:pt x="623" y="624"/>
                  </a:lnTo>
                  <a:lnTo>
                    <a:pt x="572" y="678"/>
                  </a:lnTo>
                  <a:lnTo>
                    <a:pt x="527" y="737"/>
                  </a:lnTo>
                  <a:lnTo>
                    <a:pt x="487" y="799"/>
                  </a:lnTo>
                  <a:lnTo>
                    <a:pt x="452" y="866"/>
                  </a:lnTo>
                  <a:lnTo>
                    <a:pt x="423" y="935"/>
                  </a:lnTo>
                  <a:lnTo>
                    <a:pt x="399" y="1007"/>
                  </a:lnTo>
                  <a:lnTo>
                    <a:pt x="382" y="1082"/>
                  </a:lnTo>
                  <a:lnTo>
                    <a:pt x="371" y="1159"/>
                  </a:lnTo>
                  <a:lnTo>
                    <a:pt x="369" y="1238"/>
                  </a:lnTo>
                  <a:lnTo>
                    <a:pt x="371" y="1318"/>
                  </a:lnTo>
                  <a:lnTo>
                    <a:pt x="382" y="1395"/>
                  </a:lnTo>
                  <a:lnTo>
                    <a:pt x="399" y="1469"/>
                  </a:lnTo>
                  <a:lnTo>
                    <a:pt x="423" y="1541"/>
                  </a:lnTo>
                  <a:lnTo>
                    <a:pt x="452" y="1611"/>
                  </a:lnTo>
                  <a:lnTo>
                    <a:pt x="487" y="1677"/>
                  </a:lnTo>
                  <a:lnTo>
                    <a:pt x="527" y="1740"/>
                  </a:lnTo>
                  <a:lnTo>
                    <a:pt x="572" y="1798"/>
                  </a:lnTo>
                  <a:lnTo>
                    <a:pt x="623" y="1853"/>
                  </a:lnTo>
                  <a:lnTo>
                    <a:pt x="677" y="1903"/>
                  </a:lnTo>
                  <a:lnTo>
                    <a:pt x="736" y="1949"/>
                  </a:lnTo>
                  <a:lnTo>
                    <a:pt x="798" y="1989"/>
                  </a:lnTo>
                  <a:lnTo>
                    <a:pt x="864" y="2024"/>
                  </a:lnTo>
                  <a:lnTo>
                    <a:pt x="933" y="2053"/>
                  </a:lnTo>
                  <a:lnTo>
                    <a:pt x="1005" y="2077"/>
                  </a:lnTo>
                  <a:lnTo>
                    <a:pt x="1080" y="2094"/>
                  </a:lnTo>
                  <a:lnTo>
                    <a:pt x="1158" y="2105"/>
                  </a:lnTo>
                  <a:lnTo>
                    <a:pt x="1237" y="2107"/>
                  </a:lnTo>
                  <a:lnTo>
                    <a:pt x="1316" y="2105"/>
                  </a:lnTo>
                  <a:lnTo>
                    <a:pt x="1393" y="2094"/>
                  </a:lnTo>
                  <a:lnTo>
                    <a:pt x="1468" y="2077"/>
                  </a:lnTo>
                  <a:lnTo>
                    <a:pt x="1540" y="2053"/>
                  </a:lnTo>
                  <a:lnTo>
                    <a:pt x="1609" y="2024"/>
                  </a:lnTo>
                  <a:lnTo>
                    <a:pt x="1675" y="1989"/>
                  </a:lnTo>
                  <a:lnTo>
                    <a:pt x="1738" y="1949"/>
                  </a:lnTo>
                  <a:lnTo>
                    <a:pt x="1797" y="1903"/>
                  </a:lnTo>
                  <a:lnTo>
                    <a:pt x="1851" y="1853"/>
                  </a:lnTo>
                  <a:lnTo>
                    <a:pt x="1901" y="1799"/>
                  </a:lnTo>
                  <a:lnTo>
                    <a:pt x="1946" y="1740"/>
                  </a:lnTo>
                  <a:lnTo>
                    <a:pt x="1987" y="1677"/>
                  </a:lnTo>
                  <a:lnTo>
                    <a:pt x="2021" y="1611"/>
                  </a:lnTo>
                  <a:lnTo>
                    <a:pt x="2051" y="1542"/>
                  </a:lnTo>
                  <a:lnTo>
                    <a:pt x="2074" y="1470"/>
                  </a:lnTo>
                  <a:lnTo>
                    <a:pt x="2091" y="1395"/>
                  </a:lnTo>
                  <a:lnTo>
                    <a:pt x="2102" y="1318"/>
                  </a:lnTo>
                  <a:lnTo>
                    <a:pt x="2106" y="1238"/>
                  </a:lnTo>
                  <a:lnTo>
                    <a:pt x="2105" y="1196"/>
                  </a:lnTo>
                  <a:lnTo>
                    <a:pt x="2101" y="1156"/>
                  </a:lnTo>
                  <a:lnTo>
                    <a:pt x="2410" y="846"/>
                  </a:lnTo>
                  <a:lnTo>
                    <a:pt x="2432" y="921"/>
                  </a:lnTo>
                  <a:lnTo>
                    <a:pt x="2450" y="997"/>
                  </a:lnTo>
                  <a:lnTo>
                    <a:pt x="2463" y="1077"/>
                  </a:lnTo>
                  <a:lnTo>
                    <a:pt x="2470" y="1157"/>
                  </a:lnTo>
                  <a:lnTo>
                    <a:pt x="2474" y="1238"/>
                  </a:lnTo>
                  <a:lnTo>
                    <a:pt x="2470" y="1330"/>
                  </a:lnTo>
                  <a:lnTo>
                    <a:pt x="2460" y="1418"/>
                  </a:lnTo>
                  <a:lnTo>
                    <a:pt x="2444" y="1506"/>
                  </a:lnTo>
                  <a:lnTo>
                    <a:pt x="2422" y="1592"/>
                  </a:lnTo>
                  <a:lnTo>
                    <a:pt x="2394" y="1674"/>
                  </a:lnTo>
                  <a:lnTo>
                    <a:pt x="2361" y="1754"/>
                  </a:lnTo>
                  <a:lnTo>
                    <a:pt x="2323" y="1831"/>
                  </a:lnTo>
                  <a:lnTo>
                    <a:pt x="2279" y="1905"/>
                  </a:lnTo>
                  <a:lnTo>
                    <a:pt x="2231" y="1975"/>
                  </a:lnTo>
                  <a:lnTo>
                    <a:pt x="2295" y="2039"/>
                  </a:lnTo>
                  <a:lnTo>
                    <a:pt x="2341" y="1992"/>
                  </a:lnTo>
                  <a:lnTo>
                    <a:pt x="3195" y="2847"/>
                  </a:lnTo>
                  <a:lnTo>
                    <a:pt x="3221" y="2877"/>
                  </a:lnTo>
                  <a:lnTo>
                    <a:pt x="3242" y="2910"/>
                  </a:lnTo>
                  <a:lnTo>
                    <a:pt x="3255" y="2947"/>
                  </a:lnTo>
                  <a:lnTo>
                    <a:pt x="3264" y="2984"/>
                  </a:lnTo>
                  <a:lnTo>
                    <a:pt x="3267" y="3022"/>
                  </a:lnTo>
                  <a:lnTo>
                    <a:pt x="3265" y="3060"/>
                  </a:lnTo>
                  <a:lnTo>
                    <a:pt x="3256" y="3097"/>
                  </a:lnTo>
                  <a:lnTo>
                    <a:pt x="3242" y="3133"/>
                  </a:lnTo>
                  <a:lnTo>
                    <a:pt x="3222" y="3167"/>
                  </a:lnTo>
                  <a:lnTo>
                    <a:pt x="3196" y="3198"/>
                  </a:lnTo>
                  <a:lnTo>
                    <a:pt x="3166" y="3224"/>
                  </a:lnTo>
                  <a:lnTo>
                    <a:pt x="3131" y="3244"/>
                  </a:lnTo>
                  <a:lnTo>
                    <a:pt x="3096" y="3258"/>
                  </a:lnTo>
                  <a:lnTo>
                    <a:pt x="3059" y="3266"/>
                  </a:lnTo>
                  <a:lnTo>
                    <a:pt x="3021" y="3270"/>
                  </a:lnTo>
                  <a:lnTo>
                    <a:pt x="2983" y="3266"/>
                  </a:lnTo>
                  <a:lnTo>
                    <a:pt x="2946" y="3258"/>
                  </a:lnTo>
                  <a:lnTo>
                    <a:pt x="2910" y="3244"/>
                  </a:lnTo>
                  <a:lnTo>
                    <a:pt x="2876" y="3224"/>
                  </a:lnTo>
                  <a:lnTo>
                    <a:pt x="2847" y="3198"/>
                  </a:lnTo>
                  <a:lnTo>
                    <a:pt x="1993" y="2343"/>
                  </a:lnTo>
                  <a:lnTo>
                    <a:pt x="2040" y="2296"/>
                  </a:lnTo>
                  <a:lnTo>
                    <a:pt x="1975" y="2233"/>
                  </a:lnTo>
                  <a:lnTo>
                    <a:pt x="1905" y="2282"/>
                  </a:lnTo>
                  <a:lnTo>
                    <a:pt x="1831" y="2326"/>
                  </a:lnTo>
                  <a:lnTo>
                    <a:pt x="1754" y="2364"/>
                  </a:lnTo>
                  <a:lnTo>
                    <a:pt x="1674" y="2397"/>
                  </a:lnTo>
                  <a:lnTo>
                    <a:pt x="1591" y="2425"/>
                  </a:lnTo>
                  <a:lnTo>
                    <a:pt x="1506" y="2447"/>
                  </a:lnTo>
                  <a:lnTo>
                    <a:pt x="1418" y="2463"/>
                  </a:lnTo>
                  <a:lnTo>
                    <a:pt x="1328" y="2473"/>
                  </a:lnTo>
                  <a:lnTo>
                    <a:pt x="1237" y="2477"/>
                  </a:lnTo>
                  <a:lnTo>
                    <a:pt x="1140" y="2473"/>
                  </a:lnTo>
                  <a:lnTo>
                    <a:pt x="1046" y="2462"/>
                  </a:lnTo>
                  <a:lnTo>
                    <a:pt x="953" y="2444"/>
                  </a:lnTo>
                  <a:lnTo>
                    <a:pt x="863" y="2419"/>
                  </a:lnTo>
                  <a:lnTo>
                    <a:pt x="776" y="2388"/>
                  </a:lnTo>
                  <a:lnTo>
                    <a:pt x="693" y="2350"/>
                  </a:lnTo>
                  <a:lnTo>
                    <a:pt x="613" y="2307"/>
                  </a:lnTo>
                  <a:lnTo>
                    <a:pt x="536" y="2260"/>
                  </a:lnTo>
                  <a:lnTo>
                    <a:pt x="463" y="2204"/>
                  </a:lnTo>
                  <a:lnTo>
                    <a:pt x="395" y="2145"/>
                  </a:lnTo>
                  <a:lnTo>
                    <a:pt x="331" y="2081"/>
                  </a:lnTo>
                  <a:lnTo>
                    <a:pt x="272" y="2013"/>
                  </a:lnTo>
                  <a:lnTo>
                    <a:pt x="217" y="1940"/>
                  </a:lnTo>
                  <a:lnTo>
                    <a:pt x="169" y="1863"/>
                  </a:lnTo>
                  <a:lnTo>
                    <a:pt x="126" y="1783"/>
                  </a:lnTo>
                  <a:lnTo>
                    <a:pt x="88" y="1700"/>
                  </a:lnTo>
                  <a:lnTo>
                    <a:pt x="57" y="1612"/>
                  </a:lnTo>
                  <a:lnTo>
                    <a:pt x="33" y="1523"/>
                  </a:lnTo>
                  <a:lnTo>
                    <a:pt x="14" y="1429"/>
                  </a:lnTo>
                  <a:lnTo>
                    <a:pt x="3" y="1335"/>
                  </a:lnTo>
                  <a:lnTo>
                    <a:pt x="0" y="1238"/>
                  </a:lnTo>
                  <a:lnTo>
                    <a:pt x="3" y="1142"/>
                  </a:lnTo>
                  <a:lnTo>
                    <a:pt x="14" y="1046"/>
                  </a:lnTo>
                  <a:lnTo>
                    <a:pt x="33" y="954"/>
                  </a:lnTo>
                  <a:lnTo>
                    <a:pt x="57" y="865"/>
                  </a:lnTo>
                  <a:lnTo>
                    <a:pt x="88" y="777"/>
                  </a:lnTo>
                  <a:lnTo>
                    <a:pt x="126" y="694"/>
                  </a:lnTo>
                  <a:lnTo>
                    <a:pt x="169" y="613"/>
                  </a:lnTo>
                  <a:lnTo>
                    <a:pt x="217" y="537"/>
                  </a:lnTo>
                  <a:lnTo>
                    <a:pt x="272" y="464"/>
                  </a:lnTo>
                  <a:lnTo>
                    <a:pt x="331" y="395"/>
                  </a:lnTo>
                  <a:lnTo>
                    <a:pt x="395" y="332"/>
                  </a:lnTo>
                  <a:lnTo>
                    <a:pt x="463" y="271"/>
                  </a:lnTo>
                  <a:lnTo>
                    <a:pt x="536" y="217"/>
                  </a:lnTo>
                  <a:lnTo>
                    <a:pt x="613" y="168"/>
                  </a:lnTo>
                  <a:lnTo>
                    <a:pt x="693" y="125"/>
                  </a:lnTo>
                  <a:lnTo>
                    <a:pt x="776" y="88"/>
                  </a:lnTo>
                  <a:lnTo>
                    <a:pt x="863" y="58"/>
                  </a:lnTo>
                  <a:lnTo>
                    <a:pt x="953" y="32"/>
                  </a:lnTo>
                  <a:lnTo>
                    <a:pt x="1046" y="15"/>
                  </a:lnTo>
                  <a:lnTo>
                    <a:pt x="1140" y="4"/>
                  </a:lnTo>
                  <a:lnTo>
                    <a:pt x="1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09" name="Shape 8409"/>
          <p:cNvGrpSpPr/>
          <p:nvPr/>
        </p:nvGrpSpPr>
        <p:grpSpPr>
          <a:xfrm>
            <a:off x="4700853" y="3689323"/>
            <a:ext cx="232582" cy="198959"/>
            <a:chOff x="198" y="2642"/>
            <a:chExt cx="1923" cy="1645"/>
          </a:xfrm>
        </p:grpSpPr>
        <p:sp>
          <p:nvSpPr>
            <p:cNvPr id="8410" name="Shape 8410"/>
            <p:cNvSpPr/>
            <p:nvPr/>
          </p:nvSpPr>
          <p:spPr>
            <a:xfrm>
              <a:off x="198" y="3638"/>
              <a:ext cx="290" cy="625"/>
            </a:xfrm>
            <a:custGeom>
              <a:avLst/>
              <a:gdLst/>
              <a:ahLst/>
              <a:cxnLst/>
              <a:rect l="0" t="0" r="0" b="0"/>
              <a:pathLst>
                <a:path w="580" h="1250" extrusionOk="0">
                  <a:moveTo>
                    <a:pt x="88" y="0"/>
                  </a:moveTo>
                  <a:lnTo>
                    <a:pt x="493" y="0"/>
                  </a:lnTo>
                  <a:lnTo>
                    <a:pt x="516" y="3"/>
                  </a:lnTo>
                  <a:lnTo>
                    <a:pt x="537" y="11"/>
                  </a:lnTo>
                  <a:lnTo>
                    <a:pt x="555" y="25"/>
                  </a:lnTo>
                  <a:lnTo>
                    <a:pt x="568" y="43"/>
                  </a:lnTo>
                  <a:lnTo>
                    <a:pt x="577" y="64"/>
                  </a:lnTo>
                  <a:lnTo>
                    <a:pt x="580" y="87"/>
                  </a:lnTo>
                  <a:lnTo>
                    <a:pt x="580" y="1163"/>
                  </a:lnTo>
                  <a:lnTo>
                    <a:pt x="577" y="1186"/>
                  </a:lnTo>
                  <a:lnTo>
                    <a:pt x="568" y="1207"/>
                  </a:lnTo>
                  <a:lnTo>
                    <a:pt x="555" y="1224"/>
                  </a:lnTo>
                  <a:lnTo>
                    <a:pt x="537" y="1238"/>
                  </a:lnTo>
                  <a:lnTo>
                    <a:pt x="516" y="1247"/>
                  </a:lnTo>
                  <a:lnTo>
                    <a:pt x="493" y="1250"/>
                  </a:lnTo>
                  <a:lnTo>
                    <a:pt x="88" y="1250"/>
                  </a:lnTo>
                  <a:lnTo>
                    <a:pt x="64" y="1247"/>
                  </a:lnTo>
                  <a:lnTo>
                    <a:pt x="43" y="1238"/>
                  </a:lnTo>
                  <a:lnTo>
                    <a:pt x="26" y="1224"/>
                  </a:lnTo>
                  <a:lnTo>
                    <a:pt x="12" y="1207"/>
                  </a:lnTo>
                  <a:lnTo>
                    <a:pt x="4" y="1186"/>
                  </a:lnTo>
                  <a:lnTo>
                    <a:pt x="0" y="1163"/>
                  </a:lnTo>
                  <a:lnTo>
                    <a:pt x="0" y="87"/>
                  </a:lnTo>
                  <a:lnTo>
                    <a:pt x="4" y="64"/>
                  </a:lnTo>
                  <a:lnTo>
                    <a:pt x="12" y="43"/>
                  </a:lnTo>
                  <a:lnTo>
                    <a:pt x="26" y="25"/>
                  </a:lnTo>
                  <a:lnTo>
                    <a:pt x="43" y="11"/>
                  </a:lnTo>
                  <a:lnTo>
                    <a:pt x="64"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1" name="Shape 8411"/>
            <p:cNvSpPr/>
            <p:nvPr/>
          </p:nvSpPr>
          <p:spPr>
            <a:xfrm>
              <a:off x="608" y="3396"/>
              <a:ext cx="290" cy="867"/>
            </a:xfrm>
            <a:custGeom>
              <a:avLst/>
              <a:gdLst/>
              <a:ahLst/>
              <a:cxnLst/>
              <a:rect l="0" t="0" r="0" b="0"/>
              <a:pathLst>
                <a:path w="579" h="1734" extrusionOk="0">
                  <a:moveTo>
                    <a:pt x="86" y="0"/>
                  </a:moveTo>
                  <a:lnTo>
                    <a:pt x="493" y="0"/>
                  </a:lnTo>
                  <a:lnTo>
                    <a:pt x="515" y="3"/>
                  </a:lnTo>
                  <a:lnTo>
                    <a:pt x="536" y="11"/>
                  </a:lnTo>
                  <a:lnTo>
                    <a:pt x="553" y="25"/>
                  </a:lnTo>
                  <a:lnTo>
                    <a:pt x="567" y="43"/>
                  </a:lnTo>
                  <a:lnTo>
                    <a:pt x="577" y="64"/>
                  </a:lnTo>
                  <a:lnTo>
                    <a:pt x="579" y="87"/>
                  </a:lnTo>
                  <a:lnTo>
                    <a:pt x="579" y="1647"/>
                  </a:lnTo>
                  <a:lnTo>
                    <a:pt x="577" y="1670"/>
                  </a:lnTo>
                  <a:lnTo>
                    <a:pt x="567" y="1691"/>
                  </a:lnTo>
                  <a:lnTo>
                    <a:pt x="553" y="1708"/>
                  </a:lnTo>
                  <a:lnTo>
                    <a:pt x="536" y="1722"/>
                  </a:lnTo>
                  <a:lnTo>
                    <a:pt x="515" y="1731"/>
                  </a:lnTo>
                  <a:lnTo>
                    <a:pt x="493" y="1734"/>
                  </a:lnTo>
                  <a:lnTo>
                    <a:pt x="86" y="1734"/>
                  </a:lnTo>
                  <a:lnTo>
                    <a:pt x="63" y="1731"/>
                  </a:lnTo>
                  <a:lnTo>
                    <a:pt x="43" y="1722"/>
                  </a:lnTo>
                  <a:lnTo>
                    <a:pt x="26" y="1708"/>
                  </a:lnTo>
                  <a:lnTo>
                    <a:pt x="12" y="1691"/>
                  </a:lnTo>
                  <a:lnTo>
                    <a:pt x="2" y="1670"/>
                  </a:lnTo>
                  <a:lnTo>
                    <a:pt x="0" y="1647"/>
                  </a:lnTo>
                  <a:lnTo>
                    <a:pt x="0" y="87"/>
                  </a:lnTo>
                  <a:lnTo>
                    <a:pt x="2" y="64"/>
                  </a:lnTo>
                  <a:lnTo>
                    <a:pt x="12" y="43"/>
                  </a:lnTo>
                  <a:lnTo>
                    <a:pt x="26" y="25"/>
                  </a:lnTo>
                  <a:lnTo>
                    <a:pt x="43" y="11"/>
                  </a:lnTo>
                  <a:lnTo>
                    <a:pt x="63"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2" name="Shape 8412"/>
            <p:cNvSpPr/>
            <p:nvPr/>
          </p:nvSpPr>
          <p:spPr>
            <a:xfrm>
              <a:off x="844" y="2642"/>
              <a:ext cx="636" cy="1621"/>
            </a:xfrm>
            <a:custGeom>
              <a:avLst/>
              <a:gdLst/>
              <a:ahLst/>
              <a:cxnLst/>
              <a:rect l="0" t="0" r="0" b="0"/>
              <a:pathLst>
                <a:path w="1273" h="3242" extrusionOk="0">
                  <a:moveTo>
                    <a:pt x="636" y="0"/>
                  </a:moveTo>
                  <a:lnTo>
                    <a:pt x="653" y="1"/>
                  </a:lnTo>
                  <a:lnTo>
                    <a:pt x="668" y="7"/>
                  </a:lnTo>
                  <a:lnTo>
                    <a:pt x="682" y="18"/>
                  </a:lnTo>
                  <a:lnTo>
                    <a:pt x="692" y="30"/>
                  </a:lnTo>
                  <a:lnTo>
                    <a:pt x="1262" y="946"/>
                  </a:lnTo>
                  <a:lnTo>
                    <a:pt x="1270" y="962"/>
                  </a:lnTo>
                  <a:lnTo>
                    <a:pt x="1273" y="980"/>
                  </a:lnTo>
                  <a:lnTo>
                    <a:pt x="1270" y="996"/>
                  </a:lnTo>
                  <a:lnTo>
                    <a:pt x="1264" y="1012"/>
                  </a:lnTo>
                  <a:lnTo>
                    <a:pt x="1254" y="1025"/>
                  </a:lnTo>
                  <a:lnTo>
                    <a:pt x="1241" y="1037"/>
                  </a:lnTo>
                  <a:lnTo>
                    <a:pt x="1225" y="1044"/>
                  </a:lnTo>
                  <a:lnTo>
                    <a:pt x="1207" y="1046"/>
                  </a:lnTo>
                  <a:lnTo>
                    <a:pt x="927" y="1046"/>
                  </a:lnTo>
                  <a:lnTo>
                    <a:pt x="927" y="1766"/>
                  </a:lnTo>
                  <a:lnTo>
                    <a:pt x="874" y="1830"/>
                  </a:lnTo>
                  <a:lnTo>
                    <a:pt x="828" y="1898"/>
                  </a:lnTo>
                  <a:lnTo>
                    <a:pt x="786" y="1970"/>
                  </a:lnTo>
                  <a:lnTo>
                    <a:pt x="749" y="2044"/>
                  </a:lnTo>
                  <a:lnTo>
                    <a:pt x="720" y="2122"/>
                  </a:lnTo>
                  <a:lnTo>
                    <a:pt x="696" y="2204"/>
                  </a:lnTo>
                  <a:lnTo>
                    <a:pt x="678" y="2287"/>
                  </a:lnTo>
                  <a:lnTo>
                    <a:pt x="668" y="2373"/>
                  </a:lnTo>
                  <a:lnTo>
                    <a:pt x="664" y="2460"/>
                  </a:lnTo>
                  <a:lnTo>
                    <a:pt x="668" y="2548"/>
                  </a:lnTo>
                  <a:lnTo>
                    <a:pt x="678" y="2634"/>
                  </a:lnTo>
                  <a:lnTo>
                    <a:pt x="696" y="2718"/>
                  </a:lnTo>
                  <a:lnTo>
                    <a:pt x="720" y="2799"/>
                  </a:lnTo>
                  <a:lnTo>
                    <a:pt x="749" y="2877"/>
                  </a:lnTo>
                  <a:lnTo>
                    <a:pt x="786" y="2953"/>
                  </a:lnTo>
                  <a:lnTo>
                    <a:pt x="828" y="3024"/>
                  </a:lnTo>
                  <a:lnTo>
                    <a:pt x="874" y="3091"/>
                  </a:lnTo>
                  <a:lnTo>
                    <a:pt x="926" y="3155"/>
                  </a:lnTo>
                  <a:lnTo>
                    <a:pt x="923" y="3179"/>
                  </a:lnTo>
                  <a:lnTo>
                    <a:pt x="914" y="3199"/>
                  </a:lnTo>
                  <a:lnTo>
                    <a:pt x="900" y="3216"/>
                  </a:lnTo>
                  <a:lnTo>
                    <a:pt x="883" y="3230"/>
                  </a:lnTo>
                  <a:lnTo>
                    <a:pt x="862" y="3239"/>
                  </a:lnTo>
                  <a:lnTo>
                    <a:pt x="839" y="3242"/>
                  </a:lnTo>
                  <a:lnTo>
                    <a:pt x="433" y="3242"/>
                  </a:lnTo>
                  <a:lnTo>
                    <a:pt x="410" y="3239"/>
                  </a:lnTo>
                  <a:lnTo>
                    <a:pt x="390" y="3230"/>
                  </a:lnTo>
                  <a:lnTo>
                    <a:pt x="371" y="3216"/>
                  </a:lnTo>
                  <a:lnTo>
                    <a:pt x="358" y="3199"/>
                  </a:lnTo>
                  <a:lnTo>
                    <a:pt x="349" y="3178"/>
                  </a:lnTo>
                  <a:lnTo>
                    <a:pt x="347" y="3155"/>
                  </a:lnTo>
                  <a:lnTo>
                    <a:pt x="347" y="1046"/>
                  </a:lnTo>
                  <a:lnTo>
                    <a:pt x="66" y="1046"/>
                  </a:lnTo>
                  <a:lnTo>
                    <a:pt x="48" y="1044"/>
                  </a:lnTo>
                  <a:lnTo>
                    <a:pt x="31" y="1037"/>
                  </a:lnTo>
                  <a:lnTo>
                    <a:pt x="18" y="1025"/>
                  </a:lnTo>
                  <a:lnTo>
                    <a:pt x="9" y="1012"/>
                  </a:lnTo>
                  <a:lnTo>
                    <a:pt x="2" y="996"/>
                  </a:lnTo>
                  <a:lnTo>
                    <a:pt x="0" y="980"/>
                  </a:lnTo>
                  <a:lnTo>
                    <a:pt x="3" y="962"/>
                  </a:lnTo>
                  <a:lnTo>
                    <a:pt x="10" y="946"/>
                  </a:lnTo>
                  <a:lnTo>
                    <a:pt x="580" y="30"/>
                  </a:lnTo>
                  <a:lnTo>
                    <a:pt x="592" y="18"/>
                  </a:lnTo>
                  <a:lnTo>
                    <a:pt x="605" y="7"/>
                  </a:lnTo>
                  <a:lnTo>
                    <a:pt x="620" y="1"/>
                  </a:lnTo>
                  <a:lnTo>
                    <a:pt x="6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3" name="Shape 8413"/>
            <p:cNvSpPr/>
            <p:nvPr/>
          </p:nvSpPr>
          <p:spPr>
            <a:xfrm>
              <a:off x="1291" y="3458"/>
              <a:ext cx="830" cy="829"/>
            </a:xfrm>
            <a:custGeom>
              <a:avLst/>
              <a:gdLst/>
              <a:ahLst/>
              <a:cxnLst/>
              <a:rect l="0" t="0" r="0" b="0"/>
              <a:pathLst>
                <a:path w="1661" h="1659" extrusionOk="0">
                  <a:moveTo>
                    <a:pt x="801" y="264"/>
                  </a:moveTo>
                  <a:lnTo>
                    <a:pt x="785" y="265"/>
                  </a:lnTo>
                  <a:lnTo>
                    <a:pt x="773" y="269"/>
                  </a:lnTo>
                  <a:lnTo>
                    <a:pt x="766" y="276"/>
                  </a:lnTo>
                  <a:lnTo>
                    <a:pt x="763" y="287"/>
                  </a:lnTo>
                  <a:lnTo>
                    <a:pt x="762" y="305"/>
                  </a:lnTo>
                  <a:lnTo>
                    <a:pt x="762" y="349"/>
                  </a:lnTo>
                  <a:lnTo>
                    <a:pt x="762" y="365"/>
                  </a:lnTo>
                  <a:lnTo>
                    <a:pt x="760" y="378"/>
                  </a:lnTo>
                  <a:lnTo>
                    <a:pt x="758" y="386"/>
                  </a:lnTo>
                  <a:lnTo>
                    <a:pt x="753" y="392"/>
                  </a:lnTo>
                  <a:lnTo>
                    <a:pt x="746" y="398"/>
                  </a:lnTo>
                  <a:lnTo>
                    <a:pt x="735" y="403"/>
                  </a:lnTo>
                  <a:lnTo>
                    <a:pt x="718" y="409"/>
                  </a:lnTo>
                  <a:lnTo>
                    <a:pt x="686" y="423"/>
                  </a:lnTo>
                  <a:lnTo>
                    <a:pt x="655" y="439"/>
                  </a:lnTo>
                  <a:lnTo>
                    <a:pt x="628" y="458"/>
                  </a:lnTo>
                  <a:lnTo>
                    <a:pt x="605" y="478"/>
                  </a:lnTo>
                  <a:lnTo>
                    <a:pt x="585" y="503"/>
                  </a:lnTo>
                  <a:lnTo>
                    <a:pt x="569" y="530"/>
                  </a:lnTo>
                  <a:lnTo>
                    <a:pt x="557" y="560"/>
                  </a:lnTo>
                  <a:lnTo>
                    <a:pt x="549" y="594"/>
                  </a:lnTo>
                  <a:lnTo>
                    <a:pt x="544" y="629"/>
                  </a:lnTo>
                  <a:lnTo>
                    <a:pt x="544" y="665"/>
                  </a:lnTo>
                  <a:lnTo>
                    <a:pt x="550" y="698"/>
                  </a:lnTo>
                  <a:lnTo>
                    <a:pt x="561" y="728"/>
                  </a:lnTo>
                  <a:lnTo>
                    <a:pt x="575" y="756"/>
                  </a:lnTo>
                  <a:lnTo>
                    <a:pt x="595" y="782"/>
                  </a:lnTo>
                  <a:lnTo>
                    <a:pt x="617" y="805"/>
                  </a:lnTo>
                  <a:lnTo>
                    <a:pt x="642" y="826"/>
                  </a:lnTo>
                  <a:lnTo>
                    <a:pt x="672" y="845"/>
                  </a:lnTo>
                  <a:lnTo>
                    <a:pt x="710" y="866"/>
                  </a:lnTo>
                  <a:lnTo>
                    <a:pt x="751" y="883"/>
                  </a:lnTo>
                  <a:lnTo>
                    <a:pt x="792" y="899"/>
                  </a:lnTo>
                  <a:lnTo>
                    <a:pt x="832" y="917"/>
                  </a:lnTo>
                  <a:lnTo>
                    <a:pt x="862" y="932"/>
                  </a:lnTo>
                  <a:lnTo>
                    <a:pt x="890" y="951"/>
                  </a:lnTo>
                  <a:lnTo>
                    <a:pt x="906" y="967"/>
                  </a:lnTo>
                  <a:lnTo>
                    <a:pt x="917" y="987"/>
                  </a:lnTo>
                  <a:lnTo>
                    <a:pt x="923" y="1007"/>
                  </a:lnTo>
                  <a:lnTo>
                    <a:pt x="923" y="1027"/>
                  </a:lnTo>
                  <a:lnTo>
                    <a:pt x="917" y="1045"/>
                  </a:lnTo>
                  <a:lnTo>
                    <a:pt x="906" y="1063"/>
                  </a:lnTo>
                  <a:lnTo>
                    <a:pt x="891" y="1078"/>
                  </a:lnTo>
                  <a:lnTo>
                    <a:pt x="871" y="1089"/>
                  </a:lnTo>
                  <a:lnTo>
                    <a:pt x="837" y="1101"/>
                  </a:lnTo>
                  <a:lnTo>
                    <a:pt x="804" y="1105"/>
                  </a:lnTo>
                  <a:lnTo>
                    <a:pt x="769" y="1103"/>
                  </a:lnTo>
                  <a:lnTo>
                    <a:pt x="728" y="1096"/>
                  </a:lnTo>
                  <a:lnTo>
                    <a:pt x="688" y="1087"/>
                  </a:lnTo>
                  <a:lnTo>
                    <a:pt x="649" y="1074"/>
                  </a:lnTo>
                  <a:lnTo>
                    <a:pt x="612" y="1057"/>
                  </a:lnTo>
                  <a:lnTo>
                    <a:pt x="599" y="1051"/>
                  </a:lnTo>
                  <a:lnTo>
                    <a:pt x="590" y="1049"/>
                  </a:lnTo>
                  <a:lnTo>
                    <a:pt x="582" y="1050"/>
                  </a:lnTo>
                  <a:lnTo>
                    <a:pt x="575" y="1055"/>
                  </a:lnTo>
                  <a:lnTo>
                    <a:pt x="570" y="1063"/>
                  </a:lnTo>
                  <a:lnTo>
                    <a:pt x="565" y="1077"/>
                  </a:lnTo>
                  <a:lnTo>
                    <a:pt x="553" y="1117"/>
                  </a:lnTo>
                  <a:lnTo>
                    <a:pt x="542" y="1158"/>
                  </a:lnTo>
                  <a:lnTo>
                    <a:pt x="537" y="1175"/>
                  </a:lnTo>
                  <a:lnTo>
                    <a:pt x="537" y="1186"/>
                  </a:lnTo>
                  <a:lnTo>
                    <a:pt x="538" y="1197"/>
                  </a:lnTo>
                  <a:lnTo>
                    <a:pt x="544" y="1205"/>
                  </a:lnTo>
                  <a:lnTo>
                    <a:pt x="555" y="1212"/>
                  </a:lnTo>
                  <a:lnTo>
                    <a:pt x="570" y="1220"/>
                  </a:lnTo>
                  <a:lnTo>
                    <a:pt x="616" y="1239"/>
                  </a:lnTo>
                  <a:lnTo>
                    <a:pt x="662" y="1252"/>
                  </a:lnTo>
                  <a:lnTo>
                    <a:pt x="711" y="1261"/>
                  </a:lnTo>
                  <a:lnTo>
                    <a:pt x="728" y="1263"/>
                  </a:lnTo>
                  <a:lnTo>
                    <a:pt x="738" y="1267"/>
                  </a:lnTo>
                  <a:lnTo>
                    <a:pt x="745" y="1271"/>
                  </a:lnTo>
                  <a:lnTo>
                    <a:pt x="749" y="1280"/>
                  </a:lnTo>
                  <a:lnTo>
                    <a:pt x="751" y="1291"/>
                  </a:lnTo>
                  <a:lnTo>
                    <a:pt x="751" y="1309"/>
                  </a:lnTo>
                  <a:lnTo>
                    <a:pt x="752" y="1336"/>
                  </a:lnTo>
                  <a:lnTo>
                    <a:pt x="752" y="1362"/>
                  </a:lnTo>
                  <a:lnTo>
                    <a:pt x="755" y="1377"/>
                  </a:lnTo>
                  <a:lnTo>
                    <a:pt x="760" y="1388"/>
                  </a:lnTo>
                  <a:lnTo>
                    <a:pt x="771" y="1395"/>
                  </a:lnTo>
                  <a:lnTo>
                    <a:pt x="786" y="1397"/>
                  </a:lnTo>
                  <a:lnTo>
                    <a:pt x="825" y="1398"/>
                  </a:lnTo>
                  <a:lnTo>
                    <a:pt x="865" y="1397"/>
                  </a:lnTo>
                  <a:lnTo>
                    <a:pt x="880" y="1395"/>
                  </a:lnTo>
                  <a:lnTo>
                    <a:pt x="889" y="1388"/>
                  </a:lnTo>
                  <a:lnTo>
                    <a:pt x="896" y="1377"/>
                  </a:lnTo>
                  <a:lnTo>
                    <a:pt x="897" y="1364"/>
                  </a:lnTo>
                  <a:lnTo>
                    <a:pt x="898" y="1326"/>
                  </a:lnTo>
                  <a:lnTo>
                    <a:pt x="897" y="1290"/>
                  </a:lnTo>
                  <a:lnTo>
                    <a:pt x="898" y="1276"/>
                  </a:lnTo>
                  <a:lnTo>
                    <a:pt x="902" y="1266"/>
                  </a:lnTo>
                  <a:lnTo>
                    <a:pt x="908" y="1257"/>
                  </a:lnTo>
                  <a:lnTo>
                    <a:pt x="918" y="1250"/>
                  </a:lnTo>
                  <a:lnTo>
                    <a:pt x="931" y="1246"/>
                  </a:lnTo>
                  <a:lnTo>
                    <a:pt x="971" y="1232"/>
                  </a:lnTo>
                  <a:lnTo>
                    <a:pt x="1007" y="1212"/>
                  </a:lnTo>
                  <a:lnTo>
                    <a:pt x="1041" y="1187"/>
                  </a:lnTo>
                  <a:lnTo>
                    <a:pt x="1070" y="1157"/>
                  </a:lnTo>
                  <a:lnTo>
                    <a:pt x="1091" y="1126"/>
                  </a:lnTo>
                  <a:lnTo>
                    <a:pt x="1108" y="1092"/>
                  </a:lnTo>
                  <a:lnTo>
                    <a:pt x="1119" y="1058"/>
                  </a:lnTo>
                  <a:lnTo>
                    <a:pt x="1125" y="1022"/>
                  </a:lnTo>
                  <a:lnTo>
                    <a:pt x="1125" y="987"/>
                  </a:lnTo>
                  <a:lnTo>
                    <a:pt x="1120" y="952"/>
                  </a:lnTo>
                  <a:lnTo>
                    <a:pt x="1110" y="918"/>
                  </a:lnTo>
                  <a:lnTo>
                    <a:pt x="1096" y="885"/>
                  </a:lnTo>
                  <a:lnTo>
                    <a:pt x="1076" y="854"/>
                  </a:lnTo>
                  <a:lnTo>
                    <a:pt x="1051" y="826"/>
                  </a:lnTo>
                  <a:lnTo>
                    <a:pt x="1022" y="801"/>
                  </a:lnTo>
                  <a:lnTo>
                    <a:pt x="989" y="780"/>
                  </a:lnTo>
                  <a:lnTo>
                    <a:pt x="944" y="757"/>
                  </a:lnTo>
                  <a:lnTo>
                    <a:pt x="897" y="736"/>
                  </a:lnTo>
                  <a:lnTo>
                    <a:pt x="850" y="718"/>
                  </a:lnTo>
                  <a:lnTo>
                    <a:pt x="823" y="705"/>
                  </a:lnTo>
                  <a:lnTo>
                    <a:pt x="798" y="691"/>
                  </a:lnTo>
                  <a:lnTo>
                    <a:pt x="773" y="674"/>
                  </a:lnTo>
                  <a:lnTo>
                    <a:pt x="759" y="660"/>
                  </a:lnTo>
                  <a:lnTo>
                    <a:pt x="750" y="644"/>
                  </a:lnTo>
                  <a:lnTo>
                    <a:pt x="745" y="628"/>
                  </a:lnTo>
                  <a:lnTo>
                    <a:pt x="745" y="610"/>
                  </a:lnTo>
                  <a:lnTo>
                    <a:pt x="750" y="595"/>
                  </a:lnTo>
                  <a:lnTo>
                    <a:pt x="759" y="580"/>
                  </a:lnTo>
                  <a:lnTo>
                    <a:pt x="772" y="567"/>
                  </a:lnTo>
                  <a:lnTo>
                    <a:pt x="790" y="557"/>
                  </a:lnTo>
                  <a:lnTo>
                    <a:pt x="813" y="550"/>
                  </a:lnTo>
                  <a:lnTo>
                    <a:pt x="836" y="546"/>
                  </a:lnTo>
                  <a:lnTo>
                    <a:pt x="882" y="547"/>
                  </a:lnTo>
                  <a:lnTo>
                    <a:pt x="926" y="553"/>
                  </a:lnTo>
                  <a:lnTo>
                    <a:pt x="969" y="565"/>
                  </a:lnTo>
                  <a:lnTo>
                    <a:pt x="1013" y="581"/>
                  </a:lnTo>
                  <a:lnTo>
                    <a:pt x="1027" y="587"/>
                  </a:lnTo>
                  <a:lnTo>
                    <a:pt x="1038" y="588"/>
                  </a:lnTo>
                  <a:lnTo>
                    <a:pt x="1047" y="585"/>
                  </a:lnTo>
                  <a:lnTo>
                    <a:pt x="1052" y="576"/>
                  </a:lnTo>
                  <a:lnTo>
                    <a:pt x="1058" y="561"/>
                  </a:lnTo>
                  <a:lnTo>
                    <a:pt x="1072" y="516"/>
                  </a:lnTo>
                  <a:lnTo>
                    <a:pt x="1086" y="469"/>
                  </a:lnTo>
                  <a:lnTo>
                    <a:pt x="1089" y="455"/>
                  </a:lnTo>
                  <a:lnTo>
                    <a:pt x="1085" y="444"/>
                  </a:lnTo>
                  <a:lnTo>
                    <a:pt x="1078" y="433"/>
                  </a:lnTo>
                  <a:lnTo>
                    <a:pt x="1065" y="426"/>
                  </a:lnTo>
                  <a:lnTo>
                    <a:pt x="1029" y="412"/>
                  </a:lnTo>
                  <a:lnTo>
                    <a:pt x="993" y="400"/>
                  </a:lnTo>
                  <a:lnTo>
                    <a:pt x="954" y="393"/>
                  </a:lnTo>
                  <a:lnTo>
                    <a:pt x="936" y="390"/>
                  </a:lnTo>
                  <a:lnTo>
                    <a:pt x="923" y="388"/>
                  </a:lnTo>
                  <a:lnTo>
                    <a:pt x="913" y="383"/>
                  </a:lnTo>
                  <a:lnTo>
                    <a:pt x="908" y="377"/>
                  </a:lnTo>
                  <a:lnTo>
                    <a:pt x="905" y="368"/>
                  </a:lnTo>
                  <a:lnTo>
                    <a:pt x="904" y="354"/>
                  </a:lnTo>
                  <a:lnTo>
                    <a:pt x="904" y="335"/>
                  </a:lnTo>
                  <a:lnTo>
                    <a:pt x="904" y="308"/>
                  </a:lnTo>
                  <a:lnTo>
                    <a:pt x="903" y="290"/>
                  </a:lnTo>
                  <a:lnTo>
                    <a:pt x="898" y="277"/>
                  </a:lnTo>
                  <a:lnTo>
                    <a:pt x="891" y="269"/>
                  </a:lnTo>
                  <a:lnTo>
                    <a:pt x="878" y="265"/>
                  </a:lnTo>
                  <a:lnTo>
                    <a:pt x="858" y="264"/>
                  </a:lnTo>
                  <a:lnTo>
                    <a:pt x="833" y="264"/>
                  </a:lnTo>
                  <a:lnTo>
                    <a:pt x="801" y="264"/>
                  </a:lnTo>
                  <a:close/>
                  <a:moveTo>
                    <a:pt x="830" y="0"/>
                  </a:moveTo>
                  <a:lnTo>
                    <a:pt x="906" y="4"/>
                  </a:lnTo>
                  <a:lnTo>
                    <a:pt x="980" y="13"/>
                  </a:lnTo>
                  <a:lnTo>
                    <a:pt x="1051" y="30"/>
                  </a:lnTo>
                  <a:lnTo>
                    <a:pt x="1120" y="53"/>
                  </a:lnTo>
                  <a:lnTo>
                    <a:pt x="1187" y="80"/>
                  </a:lnTo>
                  <a:lnTo>
                    <a:pt x="1250" y="114"/>
                  </a:lnTo>
                  <a:lnTo>
                    <a:pt x="1309" y="152"/>
                  </a:lnTo>
                  <a:lnTo>
                    <a:pt x="1365" y="195"/>
                  </a:lnTo>
                  <a:lnTo>
                    <a:pt x="1418" y="243"/>
                  </a:lnTo>
                  <a:lnTo>
                    <a:pt x="1466" y="295"/>
                  </a:lnTo>
                  <a:lnTo>
                    <a:pt x="1509" y="351"/>
                  </a:lnTo>
                  <a:lnTo>
                    <a:pt x="1548" y="411"/>
                  </a:lnTo>
                  <a:lnTo>
                    <a:pt x="1581" y="474"/>
                  </a:lnTo>
                  <a:lnTo>
                    <a:pt x="1609" y="540"/>
                  </a:lnTo>
                  <a:lnTo>
                    <a:pt x="1632" y="609"/>
                  </a:lnTo>
                  <a:lnTo>
                    <a:pt x="1648" y="680"/>
                  </a:lnTo>
                  <a:lnTo>
                    <a:pt x="1657" y="754"/>
                  </a:lnTo>
                  <a:lnTo>
                    <a:pt x="1661" y="829"/>
                  </a:lnTo>
                  <a:lnTo>
                    <a:pt x="1657" y="905"/>
                  </a:lnTo>
                  <a:lnTo>
                    <a:pt x="1648" y="979"/>
                  </a:lnTo>
                  <a:lnTo>
                    <a:pt x="1632" y="1050"/>
                  </a:lnTo>
                  <a:lnTo>
                    <a:pt x="1609" y="1119"/>
                  </a:lnTo>
                  <a:lnTo>
                    <a:pt x="1581" y="1185"/>
                  </a:lnTo>
                  <a:lnTo>
                    <a:pt x="1548" y="1248"/>
                  </a:lnTo>
                  <a:lnTo>
                    <a:pt x="1509" y="1308"/>
                  </a:lnTo>
                  <a:lnTo>
                    <a:pt x="1466" y="1364"/>
                  </a:lnTo>
                  <a:lnTo>
                    <a:pt x="1418" y="1416"/>
                  </a:lnTo>
                  <a:lnTo>
                    <a:pt x="1365" y="1464"/>
                  </a:lnTo>
                  <a:lnTo>
                    <a:pt x="1309" y="1507"/>
                  </a:lnTo>
                  <a:lnTo>
                    <a:pt x="1250" y="1545"/>
                  </a:lnTo>
                  <a:lnTo>
                    <a:pt x="1187" y="1578"/>
                  </a:lnTo>
                  <a:lnTo>
                    <a:pt x="1120" y="1606"/>
                  </a:lnTo>
                  <a:lnTo>
                    <a:pt x="1051" y="1628"/>
                  </a:lnTo>
                  <a:lnTo>
                    <a:pt x="980" y="1645"/>
                  </a:lnTo>
                  <a:lnTo>
                    <a:pt x="906" y="1655"/>
                  </a:lnTo>
                  <a:lnTo>
                    <a:pt x="830" y="1659"/>
                  </a:lnTo>
                  <a:lnTo>
                    <a:pt x="756" y="1655"/>
                  </a:lnTo>
                  <a:lnTo>
                    <a:pt x="682" y="1645"/>
                  </a:lnTo>
                  <a:lnTo>
                    <a:pt x="610" y="1628"/>
                  </a:lnTo>
                  <a:lnTo>
                    <a:pt x="541" y="1606"/>
                  </a:lnTo>
                  <a:lnTo>
                    <a:pt x="475" y="1578"/>
                  </a:lnTo>
                  <a:lnTo>
                    <a:pt x="411" y="1545"/>
                  </a:lnTo>
                  <a:lnTo>
                    <a:pt x="352" y="1507"/>
                  </a:lnTo>
                  <a:lnTo>
                    <a:pt x="296" y="1464"/>
                  </a:lnTo>
                  <a:lnTo>
                    <a:pt x="244" y="1416"/>
                  </a:lnTo>
                  <a:lnTo>
                    <a:pt x="196" y="1364"/>
                  </a:lnTo>
                  <a:lnTo>
                    <a:pt x="152" y="1308"/>
                  </a:lnTo>
                  <a:lnTo>
                    <a:pt x="113" y="1248"/>
                  </a:lnTo>
                  <a:lnTo>
                    <a:pt x="81" y="1185"/>
                  </a:lnTo>
                  <a:lnTo>
                    <a:pt x="53" y="1119"/>
                  </a:lnTo>
                  <a:lnTo>
                    <a:pt x="30" y="1050"/>
                  </a:lnTo>
                  <a:lnTo>
                    <a:pt x="14" y="979"/>
                  </a:lnTo>
                  <a:lnTo>
                    <a:pt x="4" y="905"/>
                  </a:lnTo>
                  <a:lnTo>
                    <a:pt x="0" y="829"/>
                  </a:lnTo>
                  <a:lnTo>
                    <a:pt x="4" y="754"/>
                  </a:lnTo>
                  <a:lnTo>
                    <a:pt x="14" y="680"/>
                  </a:lnTo>
                  <a:lnTo>
                    <a:pt x="30" y="609"/>
                  </a:lnTo>
                  <a:lnTo>
                    <a:pt x="53" y="540"/>
                  </a:lnTo>
                  <a:lnTo>
                    <a:pt x="81" y="474"/>
                  </a:lnTo>
                  <a:lnTo>
                    <a:pt x="113" y="411"/>
                  </a:lnTo>
                  <a:lnTo>
                    <a:pt x="152" y="351"/>
                  </a:lnTo>
                  <a:lnTo>
                    <a:pt x="196" y="295"/>
                  </a:lnTo>
                  <a:lnTo>
                    <a:pt x="244" y="243"/>
                  </a:lnTo>
                  <a:lnTo>
                    <a:pt x="296" y="195"/>
                  </a:lnTo>
                  <a:lnTo>
                    <a:pt x="352" y="152"/>
                  </a:lnTo>
                  <a:lnTo>
                    <a:pt x="411" y="114"/>
                  </a:lnTo>
                  <a:lnTo>
                    <a:pt x="475" y="80"/>
                  </a:lnTo>
                  <a:lnTo>
                    <a:pt x="541" y="53"/>
                  </a:lnTo>
                  <a:lnTo>
                    <a:pt x="610" y="30"/>
                  </a:lnTo>
                  <a:lnTo>
                    <a:pt x="682" y="13"/>
                  </a:lnTo>
                  <a:lnTo>
                    <a:pt x="756" y="4"/>
                  </a:lnTo>
                  <a:lnTo>
                    <a:pt x="8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14" name="Shape 8414"/>
          <p:cNvGrpSpPr/>
          <p:nvPr/>
        </p:nvGrpSpPr>
        <p:grpSpPr>
          <a:xfrm>
            <a:off x="3579606" y="3699664"/>
            <a:ext cx="244556" cy="178277"/>
            <a:chOff x="710" y="2680"/>
            <a:chExt cx="2022" cy="1474"/>
          </a:xfrm>
        </p:grpSpPr>
        <p:sp>
          <p:nvSpPr>
            <p:cNvPr id="8415" name="Shape 8415"/>
            <p:cNvSpPr/>
            <p:nvPr/>
          </p:nvSpPr>
          <p:spPr>
            <a:xfrm>
              <a:off x="1997" y="3435"/>
              <a:ext cx="432" cy="482"/>
            </a:xfrm>
            <a:custGeom>
              <a:avLst/>
              <a:gdLst/>
              <a:ahLst/>
              <a:cxnLst/>
              <a:rect l="0" t="0" r="0" b="0"/>
              <a:pathLst>
                <a:path w="863" h="965" extrusionOk="0">
                  <a:moveTo>
                    <a:pt x="196" y="0"/>
                  </a:moveTo>
                  <a:lnTo>
                    <a:pt x="199" y="1"/>
                  </a:lnTo>
                  <a:lnTo>
                    <a:pt x="207" y="6"/>
                  </a:lnTo>
                  <a:lnTo>
                    <a:pt x="222" y="15"/>
                  </a:lnTo>
                  <a:lnTo>
                    <a:pt x="240" y="26"/>
                  </a:lnTo>
                  <a:lnTo>
                    <a:pt x="265" y="41"/>
                  </a:lnTo>
                  <a:lnTo>
                    <a:pt x="293" y="56"/>
                  </a:lnTo>
                  <a:lnTo>
                    <a:pt x="327" y="74"/>
                  </a:lnTo>
                  <a:lnTo>
                    <a:pt x="366" y="93"/>
                  </a:lnTo>
                  <a:lnTo>
                    <a:pt x="409" y="114"/>
                  </a:lnTo>
                  <a:lnTo>
                    <a:pt x="456" y="136"/>
                  </a:lnTo>
                  <a:lnTo>
                    <a:pt x="509" y="159"/>
                  </a:lnTo>
                  <a:lnTo>
                    <a:pt x="564" y="183"/>
                  </a:lnTo>
                  <a:lnTo>
                    <a:pt x="624" y="206"/>
                  </a:lnTo>
                  <a:lnTo>
                    <a:pt x="671" y="226"/>
                  </a:lnTo>
                  <a:lnTo>
                    <a:pt x="712" y="249"/>
                  </a:lnTo>
                  <a:lnTo>
                    <a:pt x="749" y="273"/>
                  </a:lnTo>
                  <a:lnTo>
                    <a:pt x="780" y="302"/>
                  </a:lnTo>
                  <a:lnTo>
                    <a:pt x="807" y="332"/>
                  </a:lnTo>
                  <a:lnTo>
                    <a:pt x="830" y="367"/>
                  </a:lnTo>
                  <a:lnTo>
                    <a:pt x="848" y="403"/>
                  </a:lnTo>
                  <a:lnTo>
                    <a:pt x="863" y="444"/>
                  </a:lnTo>
                  <a:lnTo>
                    <a:pt x="593" y="715"/>
                  </a:lnTo>
                  <a:lnTo>
                    <a:pt x="518" y="789"/>
                  </a:lnTo>
                  <a:lnTo>
                    <a:pt x="342" y="965"/>
                  </a:lnTo>
                  <a:lnTo>
                    <a:pt x="0" y="621"/>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6" name="Shape 8416"/>
            <p:cNvSpPr/>
            <p:nvPr/>
          </p:nvSpPr>
          <p:spPr>
            <a:xfrm>
              <a:off x="1829" y="3519"/>
              <a:ext cx="147" cy="199"/>
            </a:xfrm>
            <a:custGeom>
              <a:avLst/>
              <a:gdLst/>
              <a:ahLst/>
              <a:cxnLst/>
              <a:rect l="0" t="0" r="0" b="0"/>
              <a:pathLst>
                <a:path w="293" h="397" extrusionOk="0">
                  <a:moveTo>
                    <a:pt x="144" y="0"/>
                  </a:moveTo>
                  <a:lnTo>
                    <a:pt x="148" y="0"/>
                  </a:lnTo>
                  <a:lnTo>
                    <a:pt x="154" y="0"/>
                  </a:lnTo>
                  <a:lnTo>
                    <a:pt x="163" y="1"/>
                  </a:lnTo>
                  <a:lnTo>
                    <a:pt x="173" y="1"/>
                  </a:lnTo>
                  <a:lnTo>
                    <a:pt x="185" y="4"/>
                  </a:lnTo>
                  <a:lnTo>
                    <a:pt x="197" y="6"/>
                  </a:lnTo>
                  <a:lnTo>
                    <a:pt x="209" y="9"/>
                  </a:lnTo>
                  <a:lnTo>
                    <a:pt x="223" y="13"/>
                  </a:lnTo>
                  <a:lnTo>
                    <a:pt x="235" y="18"/>
                  </a:lnTo>
                  <a:lnTo>
                    <a:pt x="249" y="26"/>
                  </a:lnTo>
                  <a:lnTo>
                    <a:pt x="260" y="34"/>
                  </a:lnTo>
                  <a:lnTo>
                    <a:pt x="270" y="44"/>
                  </a:lnTo>
                  <a:lnTo>
                    <a:pt x="279" y="56"/>
                  </a:lnTo>
                  <a:lnTo>
                    <a:pt x="285" y="70"/>
                  </a:lnTo>
                  <a:lnTo>
                    <a:pt x="290" y="87"/>
                  </a:lnTo>
                  <a:lnTo>
                    <a:pt x="293" y="105"/>
                  </a:lnTo>
                  <a:lnTo>
                    <a:pt x="292" y="126"/>
                  </a:lnTo>
                  <a:lnTo>
                    <a:pt x="287" y="150"/>
                  </a:lnTo>
                  <a:lnTo>
                    <a:pt x="279" y="175"/>
                  </a:lnTo>
                  <a:lnTo>
                    <a:pt x="267" y="205"/>
                  </a:lnTo>
                  <a:lnTo>
                    <a:pt x="251" y="237"/>
                  </a:lnTo>
                  <a:lnTo>
                    <a:pt x="229" y="272"/>
                  </a:lnTo>
                  <a:lnTo>
                    <a:pt x="203" y="310"/>
                  </a:lnTo>
                  <a:lnTo>
                    <a:pt x="232" y="390"/>
                  </a:lnTo>
                  <a:lnTo>
                    <a:pt x="193" y="381"/>
                  </a:lnTo>
                  <a:lnTo>
                    <a:pt x="154" y="377"/>
                  </a:lnTo>
                  <a:lnTo>
                    <a:pt x="121" y="380"/>
                  </a:lnTo>
                  <a:lnTo>
                    <a:pt x="89" y="386"/>
                  </a:lnTo>
                  <a:lnTo>
                    <a:pt x="59" y="397"/>
                  </a:lnTo>
                  <a:lnTo>
                    <a:pt x="89" y="310"/>
                  </a:lnTo>
                  <a:lnTo>
                    <a:pt x="63" y="272"/>
                  </a:lnTo>
                  <a:lnTo>
                    <a:pt x="41" y="237"/>
                  </a:lnTo>
                  <a:lnTo>
                    <a:pt x="25" y="205"/>
                  </a:lnTo>
                  <a:lnTo>
                    <a:pt x="13" y="175"/>
                  </a:lnTo>
                  <a:lnTo>
                    <a:pt x="6" y="150"/>
                  </a:lnTo>
                  <a:lnTo>
                    <a:pt x="1" y="126"/>
                  </a:lnTo>
                  <a:lnTo>
                    <a:pt x="0" y="105"/>
                  </a:lnTo>
                  <a:lnTo>
                    <a:pt x="2" y="87"/>
                  </a:lnTo>
                  <a:lnTo>
                    <a:pt x="7" y="70"/>
                  </a:lnTo>
                  <a:lnTo>
                    <a:pt x="13" y="56"/>
                  </a:lnTo>
                  <a:lnTo>
                    <a:pt x="23" y="44"/>
                  </a:lnTo>
                  <a:lnTo>
                    <a:pt x="33" y="34"/>
                  </a:lnTo>
                  <a:lnTo>
                    <a:pt x="45" y="26"/>
                  </a:lnTo>
                  <a:lnTo>
                    <a:pt x="57" y="18"/>
                  </a:lnTo>
                  <a:lnTo>
                    <a:pt x="70" y="13"/>
                  </a:lnTo>
                  <a:lnTo>
                    <a:pt x="83" y="9"/>
                  </a:lnTo>
                  <a:lnTo>
                    <a:pt x="97" y="6"/>
                  </a:lnTo>
                  <a:lnTo>
                    <a:pt x="109" y="4"/>
                  </a:lnTo>
                  <a:lnTo>
                    <a:pt x="120" y="1"/>
                  </a:lnTo>
                  <a:lnTo>
                    <a:pt x="130" y="1"/>
                  </a:lnTo>
                  <a:lnTo>
                    <a:pt x="138" y="0"/>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7" name="Shape 8417"/>
            <p:cNvSpPr/>
            <p:nvPr/>
          </p:nvSpPr>
          <p:spPr>
            <a:xfrm>
              <a:off x="710" y="3435"/>
              <a:ext cx="1101" cy="505"/>
            </a:xfrm>
            <a:custGeom>
              <a:avLst/>
              <a:gdLst/>
              <a:ahLst/>
              <a:cxnLst/>
              <a:rect l="0" t="0" r="0" b="0"/>
              <a:pathLst>
                <a:path w="2202" h="1010" extrusionOk="0">
                  <a:moveTo>
                    <a:pt x="2001" y="0"/>
                  </a:moveTo>
                  <a:lnTo>
                    <a:pt x="2202" y="635"/>
                  </a:lnTo>
                  <a:lnTo>
                    <a:pt x="2198" y="640"/>
                  </a:lnTo>
                  <a:lnTo>
                    <a:pt x="1827" y="1010"/>
                  </a:lnTo>
                  <a:lnTo>
                    <a:pt x="0" y="1010"/>
                  </a:lnTo>
                  <a:lnTo>
                    <a:pt x="1" y="940"/>
                  </a:lnTo>
                  <a:lnTo>
                    <a:pt x="1" y="875"/>
                  </a:lnTo>
                  <a:lnTo>
                    <a:pt x="2" y="814"/>
                  </a:lnTo>
                  <a:lnTo>
                    <a:pt x="4" y="756"/>
                  </a:lnTo>
                  <a:lnTo>
                    <a:pt x="7" y="702"/>
                  </a:lnTo>
                  <a:lnTo>
                    <a:pt x="12" y="652"/>
                  </a:lnTo>
                  <a:lnTo>
                    <a:pt x="18" y="606"/>
                  </a:lnTo>
                  <a:lnTo>
                    <a:pt x="27" y="563"/>
                  </a:lnTo>
                  <a:lnTo>
                    <a:pt x="39" y="523"/>
                  </a:lnTo>
                  <a:lnTo>
                    <a:pt x="54" y="487"/>
                  </a:lnTo>
                  <a:lnTo>
                    <a:pt x="74" y="454"/>
                  </a:lnTo>
                  <a:lnTo>
                    <a:pt x="96" y="424"/>
                  </a:lnTo>
                  <a:lnTo>
                    <a:pt x="124" y="397"/>
                  </a:lnTo>
                  <a:lnTo>
                    <a:pt x="156" y="373"/>
                  </a:lnTo>
                  <a:lnTo>
                    <a:pt x="194" y="352"/>
                  </a:lnTo>
                  <a:lnTo>
                    <a:pt x="237" y="335"/>
                  </a:lnTo>
                  <a:lnTo>
                    <a:pt x="291" y="313"/>
                  </a:lnTo>
                  <a:lnTo>
                    <a:pt x="341" y="292"/>
                  </a:lnTo>
                  <a:lnTo>
                    <a:pt x="388" y="271"/>
                  </a:lnTo>
                  <a:lnTo>
                    <a:pt x="431" y="250"/>
                  </a:lnTo>
                  <a:lnTo>
                    <a:pt x="467" y="232"/>
                  </a:lnTo>
                  <a:lnTo>
                    <a:pt x="502" y="215"/>
                  </a:lnTo>
                  <a:lnTo>
                    <a:pt x="530" y="199"/>
                  </a:lnTo>
                  <a:lnTo>
                    <a:pt x="553" y="186"/>
                  </a:lnTo>
                  <a:lnTo>
                    <a:pt x="573" y="175"/>
                  </a:lnTo>
                  <a:lnTo>
                    <a:pt x="586" y="167"/>
                  </a:lnTo>
                  <a:lnTo>
                    <a:pt x="594" y="162"/>
                  </a:lnTo>
                  <a:lnTo>
                    <a:pt x="597" y="159"/>
                  </a:lnTo>
                  <a:lnTo>
                    <a:pt x="770" y="710"/>
                  </a:lnTo>
                  <a:lnTo>
                    <a:pt x="795" y="783"/>
                  </a:lnTo>
                  <a:lnTo>
                    <a:pt x="872" y="563"/>
                  </a:lnTo>
                  <a:lnTo>
                    <a:pt x="849" y="527"/>
                  </a:lnTo>
                  <a:lnTo>
                    <a:pt x="829" y="495"/>
                  </a:lnTo>
                  <a:lnTo>
                    <a:pt x="816" y="466"/>
                  </a:lnTo>
                  <a:lnTo>
                    <a:pt x="806" y="440"/>
                  </a:lnTo>
                  <a:lnTo>
                    <a:pt x="800" y="417"/>
                  </a:lnTo>
                  <a:lnTo>
                    <a:pt x="797" y="397"/>
                  </a:lnTo>
                  <a:lnTo>
                    <a:pt x="799" y="379"/>
                  </a:lnTo>
                  <a:lnTo>
                    <a:pt x="802" y="364"/>
                  </a:lnTo>
                  <a:lnTo>
                    <a:pt x="808" y="351"/>
                  </a:lnTo>
                  <a:lnTo>
                    <a:pt x="816" y="340"/>
                  </a:lnTo>
                  <a:lnTo>
                    <a:pt x="826" y="330"/>
                  </a:lnTo>
                  <a:lnTo>
                    <a:pt x="837" y="322"/>
                  </a:lnTo>
                  <a:lnTo>
                    <a:pt x="849" y="316"/>
                  </a:lnTo>
                  <a:lnTo>
                    <a:pt x="861" y="311"/>
                  </a:lnTo>
                  <a:lnTo>
                    <a:pt x="872" y="308"/>
                  </a:lnTo>
                  <a:lnTo>
                    <a:pt x="884" y="305"/>
                  </a:lnTo>
                  <a:lnTo>
                    <a:pt x="895" y="303"/>
                  </a:lnTo>
                  <a:lnTo>
                    <a:pt x="905" y="303"/>
                  </a:lnTo>
                  <a:lnTo>
                    <a:pt x="913" y="302"/>
                  </a:lnTo>
                  <a:lnTo>
                    <a:pt x="919" y="302"/>
                  </a:lnTo>
                  <a:lnTo>
                    <a:pt x="922" y="302"/>
                  </a:lnTo>
                  <a:lnTo>
                    <a:pt x="929" y="302"/>
                  </a:lnTo>
                  <a:lnTo>
                    <a:pt x="937" y="303"/>
                  </a:lnTo>
                  <a:lnTo>
                    <a:pt x="947" y="303"/>
                  </a:lnTo>
                  <a:lnTo>
                    <a:pt x="957" y="305"/>
                  </a:lnTo>
                  <a:lnTo>
                    <a:pt x="969" y="308"/>
                  </a:lnTo>
                  <a:lnTo>
                    <a:pt x="981" y="311"/>
                  </a:lnTo>
                  <a:lnTo>
                    <a:pt x="994" y="316"/>
                  </a:lnTo>
                  <a:lnTo>
                    <a:pt x="1005" y="322"/>
                  </a:lnTo>
                  <a:lnTo>
                    <a:pt x="1016" y="330"/>
                  </a:lnTo>
                  <a:lnTo>
                    <a:pt x="1025" y="340"/>
                  </a:lnTo>
                  <a:lnTo>
                    <a:pt x="1033" y="351"/>
                  </a:lnTo>
                  <a:lnTo>
                    <a:pt x="1039" y="364"/>
                  </a:lnTo>
                  <a:lnTo>
                    <a:pt x="1043" y="379"/>
                  </a:lnTo>
                  <a:lnTo>
                    <a:pt x="1044" y="397"/>
                  </a:lnTo>
                  <a:lnTo>
                    <a:pt x="1041" y="417"/>
                  </a:lnTo>
                  <a:lnTo>
                    <a:pt x="1037" y="440"/>
                  </a:lnTo>
                  <a:lnTo>
                    <a:pt x="1027" y="466"/>
                  </a:lnTo>
                  <a:lnTo>
                    <a:pt x="1012" y="495"/>
                  </a:lnTo>
                  <a:lnTo>
                    <a:pt x="994" y="527"/>
                  </a:lnTo>
                  <a:lnTo>
                    <a:pt x="969" y="563"/>
                  </a:lnTo>
                  <a:lnTo>
                    <a:pt x="1048" y="783"/>
                  </a:lnTo>
                  <a:lnTo>
                    <a:pt x="1071" y="710"/>
                  </a:lnTo>
                  <a:lnTo>
                    <a:pt x="1245" y="159"/>
                  </a:lnTo>
                  <a:lnTo>
                    <a:pt x="1248" y="162"/>
                  </a:lnTo>
                  <a:lnTo>
                    <a:pt x="1256" y="167"/>
                  </a:lnTo>
                  <a:lnTo>
                    <a:pt x="1270" y="175"/>
                  </a:lnTo>
                  <a:lnTo>
                    <a:pt x="1288" y="185"/>
                  </a:lnTo>
                  <a:lnTo>
                    <a:pt x="1311" y="199"/>
                  </a:lnTo>
                  <a:lnTo>
                    <a:pt x="1340" y="215"/>
                  </a:lnTo>
                  <a:lnTo>
                    <a:pt x="1373" y="232"/>
                  </a:lnTo>
                  <a:lnTo>
                    <a:pt x="1411" y="250"/>
                  </a:lnTo>
                  <a:lnTo>
                    <a:pt x="1454" y="270"/>
                  </a:lnTo>
                  <a:lnTo>
                    <a:pt x="1488" y="246"/>
                  </a:lnTo>
                  <a:lnTo>
                    <a:pt x="1528" y="226"/>
                  </a:lnTo>
                  <a:lnTo>
                    <a:pt x="1574" y="207"/>
                  </a:lnTo>
                  <a:lnTo>
                    <a:pt x="1634" y="184"/>
                  </a:lnTo>
                  <a:lnTo>
                    <a:pt x="1689" y="161"/>
                  </a:lnTo>
                  <a:lnTo>
                    <a:pt x="1741" y="137"/>
                  </a:lnTo>
                  <a:lnTo>
                    <a:pt x="1788" y="115"/>
                  </a:lnTo>
                  <a:lnTo>
                    <a:pt x="1831" y="94"/>
                  </a:lnTo>
                  <a:lnTo>
                    <a:pt x="1871" y="75"/>
                  </a:lnTo>
                  <a:lnTo>
                    <a:pt x="1904" y="56"/>
                  </a:lnTo>
                  <a:lnTo>
                    <a:pt x="1933" y="41"/>
                  </a:lnTo>
                  <a:lnTo>
                    <a:pt x="1958" y="27"/>
                  </a:lnTo>
                  <a:lnTo>
                    <a:pt x="1976" y="16"/>
                  </a:lnTo>
                  <a:lnTo>
                    <a:pt x="1990" y="7"/>
                  </a:lnTo>
                  <a:lnTo>
                    <a:pt x="1998" y="3"/>
                  </a:lnTo>
                  <a:lnTo>
                    <a:pt x="20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8" name="Shape 8418"/>
            <p:cNvSpPr/>
            <p:nvPr/>
          </p:nvSpPr>
          <p:spPr>
            <a:xfrm>
              <a:off x="1643" y="3542"/>
              <a:ext cx="1089" cy="612"/>
            </a:xfrm>
            <a:custGeom>
              <a:avLst/>
              <a:gdLst/>
              <a:ahLst/>
              <a:cxnLst/>
              <a:rect l="0" t="0" r="0" b="0"/>
              <a:pathLst>
                <a:path w="2177" h="1226" extrusionOk="0">
                  <a:moveTo>
                    <a:pt x="2124" y="0"/>
                  </a:moveTo>
                  <a:lnTo>
                    <a:pt x="2130" y="0"/>
                  </a:lnTo>
                  <a:lnTo>
                    <a:pt x="2149" y="2"/>
                  </a:lnTo>
                  <a:lnTo>
                    <a:pt x="2164" y="8"/>
                  </a:lnTo>
                  <a:lnTo>
                    <a:pt x="2172" y="19"/>
                  </a:lnTo>
                  <a:lnTo>
                    <a:pt x="2177" y="33"/>
                  </a:lnTo>
                  <a:lnTo>
                    <a:pt x="2176" y="53"/>
                  </a:lnTo>
                  <a:lnTo>
                    <a:pt x="2167" y="234"/>
                  </a:lnTo>
                  <a:lnTo>
                    <a:pt x="2160" y="415"/>
                  </a:lnTo>
                  <a:lnTo>
                    <a:pt x="2157" y="431"/>
                  </a:lnTo>
                  <a:lnTo>
                    <a:pt x="2154" y="445"/>
                  </a:lnTo>
                  <a:lnTo>
                    <a:pt x="2145" y="459"/>
                  </a:lnTo>
                  <a:lnTo>
                    <a:pt x="2132" y="469"/>
                  </a:lnTo>
                  <a:lnTo>
                    <a:pt x="2124" y="471"/>
                  </a:lnTo>
                  <a:lnTo>
                    <a:pt x="2119" y="473"/>
                  </a:lnTo>
                  <a:lnTo>
                    <a:pt x="2113" y="473"/>
                  </a:lnTo>
                  <a:lnTo>
                    <a:pt x="2103" y="472"/>
                  </a:lnTo>
                  <a:lnTo>
                    <a:pt x="2095" y="467"/>
                  </a:lnTo>
                  <a:lnTo>
                    <a:pt x="2086" y="460"/>
                  </a:lnTo>
                  <a:lnTo>
                    <a:pt x="2078" y="453"/>
                  </a:lnTo>
                  <a:lnTo>
                    <a:pt x="1967" y="341"/>
                  </a:lnTo>
                  <a:lnTo>
                    <a:pt x="1583" y="725"/>
                  </a:lnTo>
                  <a:lnTo>
                    <a:pt x="1553" y="755"/>
                  </a:lnTo>
                  <a:lnTo>
                    <a:pt x="1126" y="1182"/>
                  </a:lnTo>
                  <a:lnTo>
                    <a:pt x="1106" y="1201"/>
                  </a:lnTo>
                  <a:lnTo>
                    <a:pt x="1089" y="1215"/>
                  </a:lnTo>
                  <a:lnTo>
                    <a:pt x="1069" y="1222"/>
                  </a:lnTo>
                  <a:lnTo>
                    <a:pt x="1049" y="1226"/>
                  </a:lnTo>
                  <a:lnTo>
                    <a:pt x="1028" y="1222"/>
                  </a:lnTo>
                  <a:lnTo>
                    <a:pt x="1008" y="1215"/>
                  </a:lnTo>
                  <a:lnTo>
                    <a:pt x="991" y="1201"/>
                  </a:lnTo>
                  <a:lnTo>
                    <a:pt x="527" y="737"/>
                  </a:lnTo>
                  <a:lnTo>
                    <a:pt x="157" y="1107"/>
                  </a:lnTo>
                  <a:lnTo>
                    <a:pt x="141" y="1121"/>
                  </a:lnTo>
                  <a:lnTo>
                    <a:pt x="121" y="1128"/>
                  </a:lnTo>
                  <a:lnTo>
                    <a:pt x="100" y="1130"/>
                  </a:lnTo>
                  <a:lnTo>
                    <a:pt x="79" y="1128"/>
                  </a:lnTo>
                  <a:lnTo>
                    <a:pt x="60" y="1121"/>
                  </a:lnTo>
                  <a:lnTo>
                    <a:pt x="43" y="1107"/>
                  </a:lnTo>
                  <a:lnTo>
                    <a:pt x="23" y="1086"/>
                  </a:lnTo>
                  <a:lnTo>
                    <a:pt x="10" y="1069"/>
                  </a:lnTo>
                  <a:lnTo>
                    <a:pt x="2" y="1049"/>
                  </a:lnTo>
                  <a:lnTo>
                    <a:pt x="0" y="1029"/>
                  </a:lnTo>
                  <a:lnTo>
                    <a:pt x="2" y="1009"/>
                  </a:lnTo>
                  <a:lnTo>
                    <a:pt x="10" y="989"/>
                  </a:lnTo>
                  <a:lnTo>
                    <a:pt x="23" y="971"/>
                  </a:lnTo>
                  <a:lnTo>
                    <a:pt x="450" y="545"/>
                  </a:lnTo>
                  <a:lnTo>
                    <a:pt x="470" y="525"/>
                  </a:lnTo>
                  <a:lnTo>
                    <a:pt x="487" y="511"/>
                  </a:lnTo>
                  <a:lnTo>
                    <a:pt x="506" y="504"/>
                  </a:lnTo>
                  <a:lnTo>
                    <a:pt x="527" y="502"/>
                  </a:lnTo>
                  <a:lnTo>
                    <a:pt x="548" y="504"/>
                  </a:lnTo>
                  <a:lnTo>
                    <a:pt x="568" y="511"/>
                  </a:lnTo>
                  <a:lnTo>
                    <a:pt x="585" y="525"/>
                  </a:lnTo>
                  <a:lnTo>
                    <a:pt x="1049" y="989"/>
                  </a:lnTo>
                  <a:lnTo>
                    <a:pt x="1343" y="694"/>
                  </a:lnTo>
                  <a:lnTo>
                    <a:pt x="1448" y="589"/>
                  </a:lnTo>
                  <a:lnTo>
                    <a:pt x="1791" y="247"/>
                  </a:lnTo>
                  <a:lnTo>
                    <a:pt x="1834" y="205"/>
                  </a:lnTo>
                  <a:lnTo>
                    <a:pt x="1776" y="149"/>
                  </a:lnTo>
                  <a:lnTo>
                    <a:pt x="1720" y="91"/>
                  </a:lnTo>
                  <a:lnTo>
                    <a:pt x="1712" y="84"/>
                  </a:lnTo>
                  <a:lnTo>
                    <a:pt x="1705" y="75"/>
                  </a:lnTo>
                  <a:lnTo>
                    <a:pt x="1701" y="65"/>
                  </a:lnTo>
                  <a:lnTo>
                    <a:pt x="1701" y="56"/>
                  </a:lnTo>
                  <a:lnTo>
                    <a:pt x="1705" y="42"/>
                  </a:lnTo>
                  <a:lnTo>
                    <a:pt x="1712" y="31"/>
                  </a:lnTo>
                  <a:lnTo>
                    <a:pt x="1721" y="24"/>
                  </a:lnTo>
                  <a:lnTo>
                    <a:pt x="1731" y="20"/>
                  </a:lnTo>
                  <a:lnTo>
                    <a:pt x="1742" y="19"/>
                  </a:lnTo>
                  <a:lnTo>
                    <a:pt x="1754" y="18"/>
                  </a:lnTo>
                  <a:lnTo>
                    <a:pt x="2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19" name="Shape 8419"/>
            <p:cNvSpPr/>
            <p:nvPr/>
          </p:nvSpPr>
          <p:spPr>
            <a:xfrm>
              <a:off x="2281" y="2953"/>
              <a:ext cx="264" cy="510"/>
            </a:xfrm>
            <a:custGeom>
              <a:avLst/>
              <a:gdLst/>
              <a:ahLst/>
              <a:cxnLst/>
              <a:rect l="0" t="0" r="0" b="0"/>
              <a:pathLst>
                <a:path w="527" h="1019" extrusionOk="0">
                  <a:moveTo>
                    <a:pt x="236" y="0"/>
                  </a:moveTo>
                  <a:lnTo>
                    <a:pt x="265" y="0"/>
                  </a:lnTo>
                  <a:lnTo>
                    <a:pt x="288" y="0"/>
                  </a:lnTo>
                  <a:lnTo>
                    <a:pt x="305" y="1"/>
                  </a:lnTo>
                  <a:lnTo>
                    <a:pt x="316" y="5"/>
                  </a:lnTo>
                  <a:lnTo>
                    <a:pt x="324" y="12"/>
                  </a:lnTo>
                  <a:lnTo>
                    <a:pt x="327" y="23"/>
                  </a:lnTo>
                  <a:lnTo>
                    <a:pt x="328" y="40"/>
                  </a:lnTo>
                  <a:lnTo>
                    <a:pt x="328" y="63"/>
                  </a:lnTo>
                  <a:lnTo>
                    <a:pt x="330" y="82"/>
                  </a:lnTo>
                  <a:lnTo>
                    <a:pt x="331" y="95"/>
                  </a:lnTo>
                  <a:lnTo>
                    <a:pt x="335" y="104"/>
                  </a:lnTo>
                  <a:lnTo>
                    <a:pt x="343" y="109"/>
                  </a:lnTo>
                  <a:lnTo>
                    <a:pt x="355" y="113"/>
                  </a:lnTo>
                  <a:lnTo>
                    <a:pt x="374" y="116"/>
                  </a:lnTo>
                  <a:lnTo>
                    <a:pt x="425" y="127"/>
                  </a:lnTo>
                  <a:lnTo>
                    <a:pt x="474" y="146"/>
                  </a:lnTo>
                  <a:lnTo>
                    <a:pt x="485" y="153"/>
                  </a:lnTo>
                  <a:lnTo>
                    <a:pt x="493" y="162"/>
                  </a:lnTo>
                  <a:lnTo>
                    <a:pt x="495" y="171"/>
                  </a:lnTo>
                  <a:lnTo>
                    <a:pt x="493" y="185"/>
                  </a:lnTo>
                  <a:lnTo>
                    <a:pt x="470" y="268"/>
                  </a:lnTo>
                  <a:lnTo>
                    <a:pt x="463" y="280"/>
                  </a:lnTo>
                  <a:lnTo>
                    <a:pt x="458" y="288"/>
                  </a:lnTo>
                  <a:lnTo>
                    <a:pt x="450" y="291"/>
                  </a:lnTo>
                  <a:lnTo>
                    <a:pt x="440" y="290"/>
                  </a:lnTo>
                  <a:lnTo>
                    <a:pt x="428" y="285"/>
                  </a:lnTo>
                  <a:lnTo>
                    <a:pt x="390" y="269"/>
                  </a:lnTo>
                  <a:lnTo>
                    <a:pt x="351" y="258"/>
                  </a:lnTo>
                  <a:lnTo>
                    <a:pt x="311" y="253"/>
                  </a:lnTo>
                  <a:lnTo>
                    <a:pt x="270" y="253"/>
                  </a:lnTo>
                  <a:lnTo>
                    <a:pt x="248" y="256"/>
                  </a:lnTo>
                  <a:lnTo>
                    <a:pt x="228" y="262"/>
                  </a:lnTo>
                  <a:lnTo>
                    <a:pt x="209" y="273"/>
                  </a:lnTo>
                  <a:lnTo>
                    <a:pt x="196" y="287"/>
                  </a:lnTo>
                  <a:lnTo>
                    <a:pt x="189" y="302"/>
                  </a:lnTo>
                  <a:lnTo>
                    <a:pt x="186" y="320"/>
                  </a:lnTo>
                  <a:lnTo>
                    <a:pt x="189" y="337"/>
                  </a:lnTo>
                  <a:lnTo>
                    <a:pt x="198" y="353"/>
                  </a:lnTo>
                  <a:lnTo>
                    <a:pt x="212" y="367"/>
                  </a:lnTo>
                  <a:lnTo>
                    <a:pt x="234" y="383"/>
                  </a:lnTo>
                  <a:lnTo>
                    <a:pt x="256" y="396"/>
                  </a:lnTo>
                  <a:lnTo>
                    <a:pt x="281" y="407"/>
                  </a:lnTo>
                  <a:lnTo>
                    <a:pt x="322" y="424"/>
                  </a:lnTo>
                  <a:lnTo>
                    <a:pt x="364" y="442"/>
                  </a:lnTo>
                  <a:lnTo>
                    <a:pt x="405" y="463"/>
                  </a:lnTo>
                  <a:lnTo>
                    <a:pt x="438" y="484"/>
                  </a:lnTo>
                  <a:lnTo>
                    <a:pt x="466" y="510"/>
                  </a:lnTo>
                  <a:lnTo>
                    <a:pt x="488" y="538"/>
                  </a:lnTo>
                  <a:lnTo>
                    <a:pt x="506" y="568"/>
                  </a:lnTo>
                  <a:lnTo>
                    <a:pt x="519" y="602"/>
                  </a:lnTo>
                  <a:lnTo>
                    <a:pt x="526" y="635"/>
                  </a:lnTo>
                  <a:lnTo>
                    <a:pt x="527" y="670"/>
                  </a:lnTo>
                  <a:lnTo>
                    <a:pt x="524" y="704"/>
                  </a:lnTo>
                  <a:lnTo>
                    <a:pt x="514" y="739"/>
                  </a:lnTo>
                  <a:lnTo>
                    <a:pt x="499" y="772"/>
                  </a:lnTo>
                  <a:lnTo>
                    <a:pt x="477" y="803"/>
                  </a:lnTo>
                  <a:lnTo>
                    <a:pt x="451" y="829"/>
                  </a:lnTo>
                  <a:lnTo>
                    <a:pt x="422" y="853"/>
                  </a:lnTo>
                  <a:lnTo>
                    <a:pt x="389" y="870"/>
                  </a:lnTo>
                  <a:lnTo>
                    <a:pt x="353" y="882"/>
                  </a:lnTo>
                  <a:lnTo>
                    <a:pt x="340" y="888"/>
                  </a:lnTo>
                  <a:lnTo>
                    <a:pt x="330" y="896"/>
                  </a:lnTo>
                  <a:lnTo>
                    <a:pt x="325" y="907"/>
                  </a:lnTo>
                  <a:lnTo>
                    <a:pt x="322" y="923"/>
                  </a:lnTo>
                  <a:lnTo>
                    <a:pt x="324" y="955"/>
                  </a:lnTo>
                  <a:lnTo>
                    <a:pt x="322" y="988"/>
                  </a:lnTo>
                  <a:lnTo>
                    <a:pt x="321" y="1001"/>
                  </a:lnTo>
                  <a:lnTo>
                    <a:pt x="315" y="1010"/>
                  </a:lnTo>
                  <a:lnTo>
                    <a:pt x="306" y="1016"/>
                  </a:lnTo>
                  <a:lnTo>
                    <a:pt x="294" y="1018"/>
                  </a:lnTo>
                  <a:lnTo>
                    <a:pt x="259" y="1019"/>
                  </a:lnTo>
                  <a:lnTo>
                    <a:pt x="223" y="1018"/>
                  </a:lnTo>
                  <a:lnTo>
                    <a:pt x="209" y="1016"/>
                  </a:lnTo>
                  <a:lnTo>
                    <a:pt x="200" y="1010"/>
                  </a:lnTo>
                  <a:lnTo>
                    <a:pt x="194" y="1000"/>
                  </a:lnTo>
                  <a:lnTo>
                    <a:pt x="192" y="986"/>
                  </a:lnTo>
                  <a:lnTo>
                    <a:pt x="191" y="937"/>
                  </a:lnTo>
                  <a:lnTo>
                    <a:pt x="190" y="920"/>
                  </a:lnTo>
                  <a:lnTo>
                    <a:pt x="187" y="909"/>
                  </a:lnTo>
                  <a:lnTo>
                    <a:pt x="182" y="903"/>
                  </a:lnTo>
                  <a:lnTo>
                    <a:pt x="171" y="899"/>
                  </a:lnTo>
                  <a:lnTo>
                    <a:pt x="156" y="896"/>
                  </a:lnTo>
                  <a:lnTo>
                    <a:pt x="113" y="887"/>
                  </a:lnTo>
                  <a:lnTo>
                    <a:pt x="70" y="875"/>
                  </a:lnTo>
                  <a:lnTo>
                    <a:pt x="29" y="859"/>
                  </a:lnTo>
                  <a:lnTo>
                    <a:pt x="13" y="850"/>
                  </a:lnTo>
                  <a:lnTo>
                    <a:pt x="5" y="843"/>
                  </a:lnTo>
                  <a:lnTo>
                    <a:pt x="0" y="833"/>
                  </a:lnTo>
                  <a:lnTo>
                    <a:pt x="0" y="821"/>
                  </a:lnTo>
                  <a:lnTo>
                    <a:pt x="3" y="804"/>
                  </a:lnTo>
                  <a:lnTo>
                    <a:pt x="13" y="768"/>
                  </a:lnTo>
                  <a:lnTo>
                    <a:pt x="24" y="731"/>
                  </a:lnTo>
                  <a:lnTo>
                    <a:pt x="29" y="717"/>
                  </a:lnTo>
                  <a:lnTo>
                    <a:pt x="35" y="709"/>
                  </a:lnTo>
                  <a:lnTo>
                    <a:pt x="43" y="706"/>
                  </a:lnTo>
                  <a:lnTo>
                    <a:pt x="52" y="707"/>
                  </a:lnTo>
                  <a:lnTo>
                    <a:pt x="66" y="713"/>
                  </a:lnTo>
                  <a:lnTo>
                    <a:pt x="111" y="733"/>
                  </a:lnTo>
                  <a:lnTo>
                    <a:pt x="158" y="747"/>
                  </a:lnTo>
                  <a:lnTo>
                    <a:pt x="207" y="756"/>
                  </a:lnTo>
                  <a:lnTo>
                    <a:pt x="238" y="756"/>
                  </a:lnTo>
                  <a:lnTo>
                    <a:pt x="270" y="752"/>
                  </a:lnTo>
                  <a:lnTo>
                    <a:pt x="299" y="742"/>
                  </a:lnTo>
                  <a:lnTo>
                    <a:pt x="317" y="733"/>
                  </a:lnTo>
                  <a:lnTo>
                    <a:pt x="331" y="718"/>
                  </a:lnTo>
                  <a:lnTo>
                    <a:pt x="341" y="703"/>
                  </a:lnTo>
                  <a:lnTo>
                    <a:pt x="346" y="686"/>
                  </a:lnTo>
                  <a:lnTo>
                    <a:pt x="346" y="668"/>
                  </a:lnTo>
                  <a:lnTo>
                    <a:pt x="341" y="651"/>
                  </a:lnTo>
                  <a:lnTo>
                    <a:pt x="331" y="633"/>
                  </a:lnTo>
                  <a:lnTo>
                    <a:pt x="316" y="617"/>
                  </a:lnTo>
                  <a:lnTo>
                    <a:pt x="292" y="600"/>
                  </a:lnTo>
                  <a:lnTo>
                    <a:pt x="263" y="587"/>
                  </a:lnTo>
                  <a:lnTo>
                    <a:pt x="228" y="572"/>
                  </a:lnTo>
                  <a:lnTo>
                    <a:pt x="191" y="556"/>
                  </a:lnTo>
                  <a:lnTo>
                    <a:pt x="156" y="541"/>
                  </a:lnTo>
                  <a:lnTo>
                    <a:pt x="120" y="522"/>
                  </a:lnTo>
                  <a:lnTo>
                    <a:pt x="94" y="505"/>
                  </a:lnTo>
                  <a:lnTo>
                    <a:pt x="71" y="486"/>
                  </a:lnTo>
                  <a:lnTo>
                    <a:pt x="50" y="465"/>
                  </a:lnTo>
                  <a:lnTo>
                    <a:pt x="33" y="442"/>
                  </a:lnTo>
                  <a:lnTo>
                    <a:pt x="21" y="418"/>
                  </a:lnTo>
                  <a:lnTo>
                    <a:pt x="11" y="390"/>
                  </a:lnTo>
                  <a:lnTo>
                    <a:pt x="6" y="360"/>
                  </a:lnTo>
                  <a:lnTo>
                    <a:pt x="6" y="328"/>
                  </a:lnTo>
                  <a:lnTo>
                    <a:pt x="11" y="291"/>
                  </a:lnTo>
                  <a:lnTo>
                    <a:pt x="19" y="260"/>
                  </a:lnTo>
                  <a:lnTo>
                    <a:pt x="33" y="230"/>
                  </a:lnTo>
                  <a:lnTo>
                    <a:pt x="51" y="203"/>
                  </a:lnTo>
                  <a:lnTo>
                    <a:pt x="73" y="181"/>
                  </a:lnTo>
                  <a:lnTo>
                    <a:pt x="99" y="160"/>
                  </a:lnTo>
                  <a:lnTo>
                    <a:pt x="129" y="144"/>
                  </a:lnTo>
                  <a:lnTo>
                    <a:pt x="162" y="130"/>
                  </a:lnTo>
                  <a:lnTo>
                    <a:pt x="178" y="124"/>
                  </a:lnTo>
                  <a:lnTo>
                    <a:pt x="189" y="119"/>
                  </a:lnTo>
                  <a:lnTo>
                    <a:pt x="196" y="114"/>
                  </a:lnTo>
                  <a:lnTo>
                    <a:pt x="200" y="105"/>
                  </a:lnTo>
                  <a:lnTo>
                    <a:pt x="201" y="94"/>
                  </a:lnTo>
                  <a:lnTo>
                    <a:pt x="201" y="77"/>
                  </a:lnTo>
                  <a:lnTo>
                    <a:pt x="201" y="37"/>
                  </a:lnTo>
                  <a:lnTo>
                    <a:pt x="202" y="21"/>
                  </a:lnTo>
                  <a:lnTo>
                    <a:pt x="205" y="11"/>
                  </a:lnTo>
                  <a:lnTo>
                    <a:pt x="211" y="3"/>
                  </a:lnTo>
                  <a:lnTo>
                    <a:pt x="222" y="1"/>
                  </a:lnTo>
                  <a:lnTo>
                    <a:pt x="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20" name="Shape 8420"/>
            <p:cNvSpPr/>
            <p:nvPr/>
          </p:nvSpPr>
          <p:spPr>
            <a:xfrm>
              <a:off x="1617" y="2680"/>
              <a:ext cx="571" cy="760"/>
            </a:xfrm>
            <a:custGeom>
              <a:avLst/>
              <a:gdLst/>
              <a:ahLst/>
              <a:cxnLst/>
              <a:rect l="0" t="0" r="0" b="0"/>
              <a:pathLst>
                <a:path w="1143" h="1520" extrusionOk="0">
                  <a:moveTo>
                    <a:pt x="586" y="0"/>
                  </a:moveTo>
                  <a:lnTo>
                    <a:pt x="633" y="3"/>
                  </a:lnTo>
                  <a:lnTo>
                    <a:pt x="675" y="9"/>
                  </a:lnTo>
                  <a:lnTo>
                    <a:pt x="714" y="17"/>
                  </a:lnTo>
                  <a:lnTo>
                    <a:pt x="751" y="30"/>
                  </a:lnTo>
                  <a:lnTo>
                    <a:pt x="783" y="44"/>
                  </a:lnTo>
                  <a:lnTo>
                    <a:pt x="812" y="60"/>
                  </a:lnTo>
                  <a:lnTo>
                    <a:pt x="843" y="79"/>
                  </a:lnTo>
                  <a:lnTo>
                    <a:pt x="868" y="97"/>
                  </a:lnTo>
                  <a:lnTo>
                    <a:pt x="891" y="117"/>
                  </a:lnTo>
                  <a:lnTo>
                    <a:pt x="909" y="134"/>
                  </a:lnTo>
                  <a:lnTo>
                    <a:pt x="924" y="151"/>
                  </a:lnTo>
                  <a:lnTo>
                    <a:pt x="934" y="164"/>
                  </a:lnTo>
                  <a:lnTo>
                    <a:pt x="941" y="175"/>
                  </a:lnTo>
                  <a:lnTo>
                    <a:pt x="946" y="183"/>
                  </a:lnTo>
                  <a:lnTo>
                    <a:pt x="947" y="185"/>
                  </a:lnTo>
                  <a:lnTo>
                    <a:pt x="948" y="185"/>
                  </a:lnTo>
                  <a:lnTo>
                    <a:pt x="952" y="185"/>
                  </a:lnTo>
                  <a:lnTo>
                    <a:pt x="958" y="186"/>
                  </a:lnTo>
                  <a:lnTo>
                    <a:pt x="967" y="189"/>
                  </a:lnTo>
                  <a:lnTo>
                    <a:pt x="975" y="193"/>
                  </a:lnTo>
                  <a:lnTo>
                    <a:pt x="986" y="197"/>
                  </a:lnTo>
                  <a:lnTo>
                    <a:pt x="999" y="204"/>
                  </a:lnTo>
                  <a:lnTo>
                    <a:pt x="1011" y="211"/>
                  </a:lnTo>
                  <a:lnTo>
                    <a:pt x="1023" y="222"/>
                  </a:lnTo>
                  <a:lnTo>
                    <a:pt x="1037" y="234"/>
                  </a:lnTo>
                  <a:lnTo>
                    <a:pt x="1049" y="249"/>
                  </a:lnTo>
                  <a:lnTo>
                    <a:pt x="1062" y="267"/>
                  </a:lnTo>
                  <a:lnTo>
                    <a:pt x="1073" y="288"/>
                  </a:lnTo>
                  <a:lnTo>
                    <a:pt x="1084" y="313"/>
                  </a:lnTo>
                  <a:lnTo>
                    <a:pt x="1093" y="340"/>
                  </a:lnTo>
                  <a:lnTo>
                    <a:pt x="1100" y="371"/>
                  </a:lnTo>
                  <a:lnTo>
                    <a:pt x="1106" y="407"/>
                  </a:lnTo>
                  <a:lnTo>
                    <a:pt x="1110" y="447"/>
                  </a:lnTo>
                  <a:lnTo>
                    <a:pt x="1110" y="492"/>
                  </a:lnTo>
                  <a:lnTo>
                    <a:pt x="1109" y="539"/>
                  </a:lnTo>
                  <a:lnTo>
                    <a:pt x="1104" y="593"/>
                  </a:lnTo>
                  <a:lnTo>
                    <a:pt x="1095" y="652"/>
                  </a:lnTo>
                  <a:lnTo>
                    <a:pt x="1087" y="689"/>
                  </a:lnTo>
                  <a:lnTo>
                    <a:pt x="1076" y="724"/>
                  </a:lnTo>
                  <a:lnTo>
                    <a:pt x="1086" y="724"/>
                  </a:lnTo>
                  <a:lnTo>
                    <a:pt x="1097" y="726"/>
                  </a:lnTo>
                  <a:lnTo>
                    <a:pt x="1106" y="728"/>
                  </a:lnTo>
                  <a:lnTo>
                    <a:pt x="1116" y="733"/>
                  </a:lnTo>
                  <a:lnTo>
                    <a:pt x="1125" y="740"/>
                  </a:lnTo>
                  <a:lnTo>
                    <a:pt x="1131" y="750"/>
                  </a:lnTo>
                  <a:lnTo>
                    <a:pt x="1137" y="762"/>
                  </a:lnTo>
                  <a:lnTo>
                    <a:pt x="1141" y="780"/>
                  </a:lnTo>
                  <a:lnTo>
                    <a:pt x="1143" y="799"/>
                  </a:lnTo>
                  <a:lnTo>
                    <a:pt x="1142" y="823"/>
                  </a:lnTo>
                  <a:lnTo>
                    <a:pt x="1140" y="851"/>
                  </a:lnTo>
                  <a:lnTo>
                    <a:pt x="1133" y="884"/>
                  </a:lnTo>
                  <a:lnTo>
                    <a:pt x="1124" y="922"/>
                  </a:lnTo>
                  <a:lnTo>
                    <a:pt x="1110" y="965"/>
                  </a:lnTo>
                  <a:lnTo>
                    <a:pt x="1097" y="1000"/>
                  </a:lnTo>
                  <a:lnTo>
                    <a:pt x="1083" y="1030"/>
                  </a:lnTo>
                  <a:lnTo>
                    <a:pt x="1071" y="1050"/>
                  </a:lnTo>
                  <a:lnTo>
                    <a:pt x="1060" y="1068"/>
                  </a:lnTo>
                  <a:lnTo>
                    <a:pt x="1049" y="1077"/>
                  </a:lnTo>
                  <a:lnTo>
                    <a:pt x="1038" y="1085"/>
                  </a:lnTo>
                  <a:lnTo>
                    <a:pt x="1028" y="1087"/>
                  </a:lnTo>
                  <a:lnTo>
                    <a:pt x="1019" y="1129"/>
                  </a:lnTo>
                  <a:lnTo>
                    <a:pt x="1006" y="1173"/>
                  </a:lnTo>
                  <a:lnTo>
                    <a:pt x="987" y="1217"/>
                  </a:lnTo>
                  <a:lnTo>
                    <a:pt x="965" y="1260"/>
                  </a:lnTo>
                  <a:lnTo>
                    <a:pt x="938" y="1303"/>
                  </a:lnTo>
                  <a:lnTo>
                    <a:pt x="907" y="1345"/>
                  </a:lnTo>
                  <a:lnTo>
                    <a:pt x="872" y="1384"/>
                  </a:lnTo>
                  <a:lnTo>
                    <a:pt x="833" y="1419"/>
                  </a:lnTo>
                  <a:lnTo>
                    <a:pt x="790" y="1450"/>
                  </a:lnTo>
                  <a:lnTo>
                    <a:pt x="743" y="1477"/>
                  </a:lnTo>
                  <a:lnTo>
                    <a:pt x="694" y="1499"/>
                  </a:lnTo>
                  <a:lnTo>
                    <a:pt x="646" y="1513"/>
                  </a:lnTo>
                  <a:lnTo>
                    <a:pt x="597" y="1520"/>
                  </a:lnTo>
                  <a:lnTo>
                    <a:pt x="547" y="1520"/>
                  </a:lnTo>
                  <a:lnTo>
                    <a:pt x="498" y="1514"/>
                  </a:lnTo>
                  <a:lnTo>
                    <a:pt x="450" y="1500"/>
                  </a:lnTo>
                  <a:lnTo>
                    <a:pt x="404" y="1481"/>
                  </a:lnTo>
                  <a:lnTo>
                    <a:pt x="359" y="1456"/>
                  </a:lnTo>
                  <a:lnTo>
                    <a:pt x="320" y="1428"/>
                  </a:lnTo>
                  <a:lnTo>
                    <a:pt x="283" y="1397"/>
                  </a:lnTo>
                  <a:lnTo>
                    <a:pt x="249" y="1362"/>
                  </a:lnTo>
                  <a:lnTo>
                    <a:pt x="220" y="1325"/>
                  </a:lnTo>
                  <a:lnTo>
                    <a:pt x="194" y="1287"/>
                  </a:lnTo>
                  <a:lnTo>
                    <a:pt x="171" y="1247"/>
                  </a:lnTo>
                  <a:lnTo>
                    <a:pt x="152" y="1206"/>
                  </a:lnTo>
                  <a:lnTo>
                    <a:pt x="136" y="1166"/>
                  </a:lnTo>
                  <a:lnTo>
                    <a:pt x="125" y="1126"/>
                  </a:lnTo>
                  <a:lnTo>
                    <a:pt x="117" y="1087"/>
                  </a:lnTo>
                  <a:lnTo>
                    <a:pt x="107" y="1085"/>
                  </a:lnTo>
                  <a:lnTo>
                    <a:pt x="96" y="1079"/>
                  </a:lnTo>
                  <a:lnTo>
                    <a:pt x="85" y="1068"/>
                  </a:lnTo>
                  <a:lnTo>
                    <a:pt x="72" y="1052"/>
                  </a:lnTo>
                  <a:lnTo>
                    <a:pt x="60" y="1030"/>
                  </a:lnTo>
                  <a:lnTo>
                    <a:pt x="48" y="1001"/>
                  </a:lnTo>
                  <a:lnTo>
                    <a:pt x="34" y="966"/>
                  </a:lnTo>
                  <a:lnTo>
                    <a:pt x="21" y="922"/>
                  </a:lnTo>
                  <a:lnTo>
                    <a:pt x="11" y="885"/>
                  </a:lnTo>
                  <a:lnTo>
                    <a:pt x="4" y="852"/>
                  </a:lnTo>
                  <a:lnTo>
                    <a:pt x="1" y="824"/>
                  </a:lnTo>
                  <a:lnTo>
                    <a:pt x="0" y="799"/>
                  </a:lnTo>
                  <a:lnTo>
                    <a:pt x="2" y="780"/>
                  </a:lnTo>
                  <a:lnTo>
                    <a:pt x="6" y="764"/>
                  </a:lnTo>
                  <a:lnTo>
                    <a:pt x="12" y="751"/>
                  </a:lnTo>
                  <a:lnTo>
                    <a:pt x="18" y="742"/>
                  </a:lnTo>
                  <a:lnTo>
                    <a:pt x="27" y="734"/>
                  </a:lnTo>
                  <a:lnTo>
                    <a:pt x="37" y="729"/>
                  </a:lnTo>
                  <a:lnTo>
                    <a:pt x="47" y="727"/>
                  </a:lnTo>
                  <a:lnTo>
                    <a:pt x="58" y="726"/>
                  </a:lnTo>
                  <a:lnTo>
                    <a:pt x="67" y="726"/>
                  </a:lnTo>
                  <a:lnTo>
                    <a:pt x="56" y="690"/>
                  </a:lnTo>
                  <a:lnTo>
                    <a:pt x="49" y="653"/>
                  </a:lnTo>
                  <a:lnTo>
                    <a:pt x="39" y="593"/>
                  </a:lnTo>
                  <a:lnTo>
                    <a:pt x="36" y="536"/>
                  </a:lnTo>
                  <a:lnTo>
                    <a:pt x="38" y="479"/>
                  </a:lnTo>
                  <a:lnTo>
                    <a:pt x="48" y="424"/>
                  </a:lnTo>
                  <a:lnTo>
                    <a:pt x="61" y="376"/>
                  </a:lnTo>
                  <a:lnTo>
                    <a:pt x="80" y="333"/>
                  </a:lnTo>
                  <a:lnTo>
                    <a:pt x="102" y="292"/>
                  </a:lnTo>
                  <a:lnTo>
                    <a:pt x="126" y="255"/>
                  </a:lnTo>
                  <a:lnTo>
                    <a:pt x="153" y="220"/>
                  </a:lnTo>
                  <a:lnTo>
                    <a:pt x="183" y="188"/>
                  </a:lnTo>
                  <a:lnTo>
                    <a:pt x="221" y="150"/>
                  </a:lnTo>
                  <a:lnTo>
                    <a:pt x="263" y="115"/>
                  </a:lnTo>
                  <a:lnTo>
                    <a:pt x="307" y="85"/>
                  </a:lnTo>
                  <a:lnTo>
                    <a:pt x="345" y="61"/>
                  </a:lnTo>
                  <a:lnTo>
                    <a:pt x="384" y="41"/>
                  </a:lnTo>
                  <a:lnTo>
                    <a:pt x="427" y="23"/>
                  </a:lnTo>
                  <a:lnTo>
                    <a:pt x="462" y="12"/>
                  </a:lnTo>
                  <a:lnTo>
                    <a:pt x="499" y="6"/>
                  </a:lnTo>
                  <a:lnTo>
                    <a:pt x="537" y="3"/>
                  </a:lnTo>
                  <a:lnTo>
                    <a:pt x="5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21" name="Shape 8421"/>
            <p:cNvSpPr/>
            <p:nvPr/>
          </p:nvSpPr>
          <p:spPr>
            <a:xfrm>
              <a:off x="931" y="2880"/>
              <a:ext cx="483" cy="643"/>
            </a:xfrm>
            <a:custGeom>
              <a:avLst/>
              <a:gdLst/>
              <a:ahLst/>
              <a:cxnLst/>
              <a:rect l="0" t="0" r="0" b="0"/>
              <a:pathLst>
                <a:path w="965" h="1286" extrusionOk="0">
                  <a:moveTo>
                    <a:pt x="495" y="0"/>
                  </a:moveTo>
                  <a:lnTo>
                    <a:pt x="535" y="2"/>
                  </a:lnTo>
                  <a:lnTo>
                    <a:pt x="571" y="7"/>
                  </a:lnTo>
                  <a:lnTo>
                    <a:pt x="605" y="16"/>
                  </a:lnTo>
                  <a:lnTo>
                    <a:pt x="634" y="26"/>
                  </a:lnTo>
                  <a:lnTo>
                    <a:pt x="662" y="38"/>
                  </a:lnTo>
                  <a:lnTo>
                    <a:pt x="687" y="51"/>
                  </a:lnTo>
                  <a:lnTo>
                    <a:pt x="716" y="69"/>
                  </a:lnTo>
                  <a:lnTo>
                    <a:pt x="740" y="87"/>
                  </a:lnTo>
                  <a:lnTo>
                    <a:pt x="759" y="104"/>
                  </a:lnTo>
                  <a:lnTo>
                    <a:pt x="775" y="121"/>
                  </a:lnTo>
                  <a:lnTo>
                    <a:pt x="786" y="135"/>
                  </a:lnTo>
                  <a:lnTo>
                    <a:pt x="795" y="146"/>
                  </a:lnTo>
                  <a:lnTo>
                    <a:pt x="800" y="153"/>
                  </a:lnTo>
                  <a:lnTo>
                    <a:pt x="801" y="157"/>
                  </a:lnTo>
                  <a:lnTo>
                    <a:pt x="802" y="157"/>
                  </a:lnTo>
                  <a:lnTo>
                    <a:pt x="806" y="157"/>
                  </a:lnTo>
                  <a:lnTo>
                    <a:pt x="812" y="158"/>
                  </a:lnTo>
                  <a:lnTo>
                    <a:pt x="820" y="160"/>
                  </a:lnTo>
                  <a:lnTo>
                    <a:pt x="829" y="164"/>
                  </a:lnTo>
                  <a:lnTo>
                    <a:pt x="840" y="170"/>
                  </a:lnTo>
                  <a:lnTo>
                    <a:pt x="851" y="176"/>
                  </a:lnTo>
                  <a:lnTo>
                    <a:pt x="863" y="186"/>
                  </a:lnTo>
                  <a:lnTo>
                    <a:pt x="876" y="197"/>
                  </a:lnTo>
                  <a:lnTo>
                    <a:pt x="887" y="211"/>
                  </a:lnTo>
                  <a:lnTo>
                    <a:pt x="899" y="228"/>
                  </a:lnTo>
                  <a:lnTo>
                    <a:pt x="909" y="249"/>
                  </a:lnTo>
                  <a:lnTo>
                    <a:pt x="919" y="272"/>
                  </a:lnTo>
                  <a:lnTo>
                    <a:pt x="927" y="299"/>
                  </a:lnTo>
                  <a:lnTo>
                    <a:pt x="933" y="330"/>
                  </a:lnTo>
                  <a:lnTo>
                    <a:pt x="937" y="365"/>
                  </a:lnTo>
                  <a:lnTo>
                    <a:pt x="938" y="404"/>
                  </a:lnTo>
                  <a:lnTo>
                    <a:pt x="937" y="448"/>
                  </a:lnTo>
                  <a:lnTo>
                    <a:pt x="933" y="499"/>
                  </a:lnTo>
                  <a:lnTo>
                    <a:pt x="926" y="553"/>
                  </a:lnTo>
                  <a:lnTo>
                    <a:pt x="919" y="583"/>
                  </a:lnTo>
                  <a:lnTo>
                    <a:pt x="909" y="614"/>
                  </a:lnTo>
                  <a:lnTo>
                    <a:pt x="919" y="613"/>
                  </a:lnTo>
                  <a:lnTo>
                    <a:pt x="927" y="614"/>
                  </a:lnTo>
                  <a:lnTo>
                    <a:pt x="937" y="616"/>
                  </a:lnTo>
                  <a:lnTo>
                    <a:pt x="946" y="621"/>
                  </a:lnTo>
                  <a:lnTo>
                    <a:pt x="952" y="630"/>
                  </a:lnTo>
                  <a:lnTo>
                    <a:pt x="958" y="640"/>
                  </a:lnTo>
                  <a:lnTo>
                    <a:pt x="963" y="653"/>
                  </a:lnTo>
                  <a:lnTo>
                    <a:pt x="965" y="670"/>
                  </a:lnTo>
                  <a:lnTo>
                    <a:pt x="965" y="691"/>
                  </a:lnTo>
                  <a:lnTo>
                    <a:pt x="963" y="716"/>
                  </a:lnTo>
                  <a:lnTo>
                    <a:pt x="958" y="745"/>
                  </a:lnTo>
                  <a:lnTo>
                    <a:pt x="949" y="779"/>
                  </a:lnTo>
                  <a:lnTo>
                    <a:pt x="936" y="821"/>
                  </a:lnTo>
                  <a:lnTo>
                    <a:pt x="924" y="854"/>
                  </a:lnTo>
                  <a:lnTo>
                    <a:pt x="911" y="880"/>
                  </a:lnTo>
                  <a:lnTo>
                    <a:pt x="899" y="898"/>
                  </a:lnTo>
                  <a:lnTo>
                    <a:pt x="888" y="911"/>
                  </a:lnTo>
                  <a:lnTo>
                    <a:pt x="878" y="917"/>
                  </a:lnTo>
                  <a:lnTo>
                    <a:pt x="868" y="919"/>
                  </a:lnTo>
                  <a:lnTo>
                    <a:pt x="860" y="960"/>
                  </a:lnTo>
                  <a:lnTo>
                    <a:pt x="846" y="1000"/>
                  </a:lnTo>
                  <a:lnTo>
                    <a:pt x="829" y="1040"/>
                  </a:lnTo>
                  <a:lnTo>
                    <a:pt x="806" y="1081"/>
                  </a:lnTo>
                  <a:lnTo>
                    <a:pt x="779" y="1120"/>
                  </a:lnTo>
                  <a:lnTo>
                    <a:pt x="748" y="1158"/>
                  </a:lnTo>
                  <a:lnTo>
                    <a:pt x="713" y="1192"/>
                  </a:lnTo>
                  <a:lnTo>
                    <a:pt x="674" y="1223"/>
                  </a:lnTo>
                  <a:lnTo>
                    <a:pt x="632" y="1249"/>
                  </a:lnTo>
                  <a:lnTo>
                    <a:pt x="585" y="1268"/>
                  </a:lnTo>
                  <a:lnTo>
                    <a:pt x="544" y="1279"/>
                  </a:lnTo>
                  <a:lnTo>
                    <a:pt x="503" y="1286"/>
                  </a:lnTo>
                  <a:lnTo>
                    <a:pt x="461" y="1286"/>
                  </a:lnTo>
                  <a:lnTo>
                    <a:pt x="419" y="1279"/>
                  </a:lnTo>
                  <a:lnTo>
                    <a:pt x="378" y="1268"/>
                  </a:lnTo>
                  <a:lnTo>
                    <a:pt x="335" y="1251"/>
                  </a:lnTo>
                  <a:lnTo>
                    <a:pt x="295" y="1228"/>
                  </a:lnTo>
                  <a:lnTo>
                    <a:pt x="259" y="1201"/>
                  </a:lnTo>
                  <a:lnTo>
                    <a:pt x="226" y="1172"/>
                  </a:lnTo>
                  <a:lnTo>
                    <a:pt x="196" y="1139"/>
                  </a:lnTo>
                  <a:lnTo>
                    <a:pt x="170" y="1103"/>
                  </a:lnTo>
                  <a:lnTo>
                    <a:pt x="148" y="1067"/>
                  </a:lnTo>
                  <a:lnTo>
                    <a:pt x="130" y="1029"/>
                  </a:lnTo>
                  <a:lnTo>
                    <a:pt x="115" y="993"/>
                  </a:lnTo>
                  <a:lnTo>
                    <a:pt x="103" y="956"/>
                  </a:lnTo>
                  <a:lnTo>
                    <a:pt x="96" y="919"/>
                  </a:lnTo>
                  <a:lnTo>
                    <a:pt x="86" y="917"/>
                  </a:lnTo>
                  <a:lnTo>
                    <a:pt x="76" y="909"/>
                  </a:lnTo>
                  <a:lnTo>
                    <a:pt x="65" y="897"/>
                  </a:lnTo>
                  <a:lnTo>
                    <a:pt x="53" y="879"/>
                  </a:lnTo>
                  <a:lnTo>
                    <a:pt x="42" y="854"/>
                  </a:lnTo>
                  <a:lnTo>
                    <a:pt x="29" y="821"/>
                  </a:lnTo>
                  <a:lnTo>
                    <a:pt x="17" y="779"/>
                  </a:lnTo>
                  <a:lnTo>
                    <a:pt x="8" y="745"/>
                  </a:lnTo>
                  <a:lnTo>
                    <a:pt x="2" y="716"/>
                  </a:lnTo>
                  <a:lnTo>
                    <a:pt x="0" y="691"/>
                  </a:lnTo>
                  <a:lnTo>
                    <a:pt x="0" y="670"/>
                  </a:lnTo>
                  <a:lnTo>
                    <a:pt x="2" y="653"/>
                  </a:lnTo>
                  <a:lnTo>
                    <a:pt x="7" y="640"/>
                  </a:lnTo>
                  <a:lnTo>
                    <a:pt x="13" y="630"/>
                  </a:lnTo>
                  <a:lnTo>
                    <a:pt x="21" y="623"/>
                  </a:lnTo>
                  <a:lnTo>
                    <a:pt x="29" y="618"/>
                  </a:lnTo>
                  <a:lnTo>
                    <a:pt x="38" y="614"/>
                  </a:lnTo>
                  <a:lnTo>
                    <a:pt x="48" y="613"/>
                  </a:lnTo>
                  <a:lnTo>
                    <a:pt x="57" y="614"/>
                  </a:lnTo>
                  <a:lnTo>
                    <a:pt x="46" y="583"/>
                  </a:lnTo>
                  <a:lnTo>
                    <a:pt x="40" y="553"/>
                  </a:lnTo>
                  <a:lnTo>
                    <a:pt x="32" y="502"/>
                  </a:lnTo>
                  <a:lnTo>
                    <a:pt x="29" y="452"/>
                  </a:lnTo>
                  <a:lnTo>
                    <a:pt x="30" y="404"/>
                  </a:lnTo>
                  <a:lnTo>
                    <a:pt x="39" y="358"/>
                  </a:lnTo>
                  <a:lnTo>
                    <a:pt x="51" y="319"/>
                  </a:lnTo>
                  <a:lnTo>
                    <a:pt x="66" y="281"/>
                  </a:lnTo>
                  <a:lnTo>
                    <a:pt x="84" y="246"/>
                  </a:lnTo>
                  <a:lnTo>
                    <a:pt x="105" y="214"/>
                  </a:lnTo>
                  <a:lnTo>
                    <a:pt x="129" y="185"/>
                  </a:lnTo>
                  <a:lnTo>
                    <a:pt x="153" y="159"/>
                  </a:lnTo>
                  <a:lnTo>
                    <a:pt x="186" y="126"/>
                  </a:lnTo>
                  <a:lnTo>
                    <a:pt x="222" y="98"/>
                  </a:lnTo>
                  <a:lnTo>
                    <a:pt x="259" y="72"/>
                  </a:lnTo>
                  <a:lnTo>
                    <a:pt x="291" y="51"/>
                  </a:lnTo>
                  <a:lnTo>
                    <a:pt x="325" y="34"/>
                  </a:lnTo>
                  <a:lnTo>
                    <a:pt x="360" y="20"/>
                  </a:lnTo>
                  <a:lnTo>
                    <a:pt x="390" y="11"/>
                  </a:lnTo>
                  <a:lnTo>
                    <a:pt x="422" y="5"/>
                  </a:lnTo>
                  <a:lnTo>
                    <a:pt x="454" y="2"/>
                  </a:lnTo>
                  <a:lnTo>
                    <a:pt x="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22" name="Shape 8422"/>
          <p:cNvGrpSpPr/>
          <p:nvPr/>
        </p:nvGrpSpPr>
        <p:grpSpPr>
          <a:xfrm>
            <a:off x="4154320" y="3673662"/>
            <a:ext cx="216375" cy="230284"/>
            <a:chOff x="2528" y="2251"/>
            <a:chExt cx="1789" cy="1904"/>
          </a:xfrm>
        </p:grpSpPr>
        <p:sp>
          <p:nvSpPr>
            <p:cNvPr id="8423" name="Shape 8423"/>
            <p:cNvSpPr/>
            <p:nvPr/>
          </p:nvSpPr>
          <p:spPr>
            <a:xfrm>
              <a:off x="2744" y="2356"/>
              <a:ext cx="296" cy="296"/>
            </a:xfrm>
            <a:custGeom>
              <a:avLst/>
              <a:gdLst/>
              <a:ahLst/>
              <a:cxnLst/>
              <a:rect l="0" t="0" r="0" b="0"/>
              <a:pathLst>
                <a:path w="593" h="592" extrusionOk="0">
                  <a:moveTo>
                    <a:pt x="296" y="0"/>
                  </a:moveTo>
                  <a:lnTo>
                    <a:pt x="340" y="4"/>
                  </a:lnTo>
                  <a:lnTo>
                    <a:pt x="382" y="13"/>
                  </a:lnTo>
                  <a:lnTo>
                    <a:pt x="421" y="28"/>
                  </a:lnTo>
                  <a:lnTo>
                    <a:pt x="457" y="48"/>
                  </a:lnTo>
                  <a:lnTo>
                    <a:pt x="491" y="73"/>
                  </a:lnTo>
                  <a:lnTo>
                    <a:pt x="520" y="102"/>
                  </a:lnTo>
                  <a:lnTo>
                    <a:pt x="545" y="135"/>
                  </a:lnTo>
                  <a:lnTo>
                    <a:pt x="565" y="172"/>
                  </a:lnTo>
                  <a:lnTo>
                    <a:pt x="580" y="212"/>
                  </a:lnTo>
                  <a:lnTo>
                    <a:pt x="590" y="253"/>
                  </a:lnTo>
                  <a:lnTo>
                    <a:pt x="593" y="296"/>
                  </a:lnTo>
                  <a:lnTo>
                    <a:pt x="590" y="340"/>
                  </a:lnTo>
                  <a:lnTo>
                    <a:pt x="580" y="382"/>
                  </a:lnTo>
                  <a:lnTo>
                    <a:pt x="565" y="421"/>
                  </a:lnTo>
                  <a:lnTo>
                    <a:pt x="545"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24" name="Shape 8424"/>
            <p:cNvSpPr/>
            <p:nvPr/>
          </p:nvSpPr>
          <p:spPr>
            <a:xfrm>
              <a:off x="2528" y="2698"/>
              <a:ext cx="727" cy="1457"/>
            </a:xfrm>
            <a:custGeom>
              <a:avLst/>
              <a:gdLst/>
              <a:ahLst/>
              <a:cxnLst/>
              <a:rect l="0" t="0" r="0" b="0"/>
              <a:pathLst>
                <a:path w="1453" h="2913" extrusionOk="0">
                  <a:moveTo>
                    <a:pt x="658" y="0"/>
                  </a:moveTo>
                  <a:lnTo>
                    <a:pt x="798" y="0"/>
                  </a:lnTo>
                  <a:lnTo>
                    <a:pt x="802" y="0"/>
                  </a:lnTo>
                  <a:lnTo>
                    <a:pt x="808" y="2"/>
                  </a:lnTo>
                  <a:lnTo>
                    <a:pt x="812" y="6"/>
                  </a:lnTo>
                  <a:lnTo>
                    <a:pt x="815" y="10"/>
                  </a:lnTo>
                  <a:lnTo>
                    <a:pt x="819" y="20"/>
                  </a:lnTo>
                  <a:lnTo>
                    <a:pt x="815" y="30"/>
                  </a:lnTo>
                  <a:lnTo>
                    <a:pt x="764" y="123"/>
                  </a:lnTo>
                  <a:lnTo>
                    <a:pt x="822" y="227"/>
                  </a:lnTo>
                  <a:lnTo>
                    <a:pt x="827" y="240"/>
                  </a:lnTo>
                  <a:lnTo>
                    <a:pt x="829" y="254"/>
                  </a:lnTo>
                  <a:lnTo>
                    <a:pt x="828" y="268"/>
                  </a:lnTo>
                  <a:lnTo>
                    <a:pt x="786" y="465"/>
                  </a:lnTo>
                  <a:lnTo>
                    <a:pt x="964" y="2"/>
                  </a:lnTo>
                  <a:lnTo>
                    <a:pt x="1110" y="2"/>
                  </a:lnTo>
                  <a:lnTo>
                    <a:pt x="1160" y="6"/>
                  </a:lnTo>
                  <a:lnTo>
                    <a:pt x="1207" y="16"/>
                  </a:lnTo>
                  <a:lnTo>
                    <a:pt x="1251" y="33"/>
                  </a:lnTo>
                  <a:lnTo>
                    <a:pt x="1293" y="57"/>
                  </a:lnTo>
                  <a:lnTo>
                    <a:pt x="1330" y="84"/>
                  </a:lnTo>
                  <a:lnTo>
                    <a:pt x="1364" y="118"/>
                  </a:lnTo>
                  <a:lnTo>
                    <a:pt x="1393" y="155"/>
                  </a:lnTo>
                  <a:lnTo>
                    <a:pt x="1416" y="197"/>
                  </a:lnTo>
                  <a:lnTo>
                    <a:pt x="1433" y="241"/>
                  </a:lnTo>
                  <a:lnTo>
                    <a:pt x="1444" y="289"/>
                  </a:lnTo>
                  <a:lnTo>
                    <a:pt x="1447" y="339"/>
                  </a:lnTo>
                  <a:lnTo>
                    <a:pt x="1453" y="1388"/>
                  </a:lnTo>
                  <a:lnTo>
                    <a:pt x="1451" y="1416"/>
                  </a:lnTo>
                  <a:lnTo>
                    <a:pt x="1441" y="1444"/>
                  </a:lnTo>
                  <a:lnTo>
                    <a:pt x="1429" y="1468"/>
                  </a:lnTo>
                  <a:lnTo>
                    <a:pt x="1411" y="1489"/>
                  </a:lnTo>
                  <a:lnTo>
                    <a:pt x="1390" y="1507"/>
                  </a:lnTo>
                  <a:lnTo>
                    <a:pt x="1366" y="1519"/>
                  </a:lnTo>
                  <a:lnTo>
                    <a:pt x="1339" y="1529"/>
                  </a:lnTo>
                  <a:lnTo>
                    <a:pt x="1310" y="1531"/>
                  </a:lnTo>
                  <a:lnTo>
                    <a:pt x="1310" y="1531"/>
                  </a:lnTo>
                  <a:lnTo>
                    <a:pt x="1281" y="1529"/>
                  </a:lnTo>
                  <a:lnTo>
                    <a:pt x="1255" y="1521"/>
                  </a:lnTo>
                  <a:lnTo>
                    <a:pt x="1230" y="1507"/>
                  </a:lnTo>
                  <a:lnTo>
                    <a:pt x="1210" y="1489"/>
                  </a:lnTo>
                  <a:lnTo>
                    <a:pt x="1192" y="1468"/>
                  </a:lnTo>
                  <a:lnTo>
                    <a:pt x="1179" y="1445"/>
                  </a:lnTo>
                  <a:lnTo>
                    <a:pt x="1170" y="1418"/>
                  </a:lnTo>
                  <a:lnTo>
                    <a:pt x="1168" y="1389"/>
                  </a:lnTo>
                  <a:lnTo>
                    <a:pt x="1162" y="340"/>
                  </a:lnTo>
                  <a:lnTo>
                    <a:pt x="1162" y="334"/>
                  </a:lnTo>
                  <a:lnTo>
                    <a:pt x="1160" y="322"/>
                  </a:lnTo>
                  <a:lnTo>
                    <a:pt x="1154" y="313"/>
                  </a:lnTo>
                  <a:lnTo>
                    <a:pt x="1145" y="306"/>
                  </a:lnTo>
                  <a:lnTo>
                    <a:pt x="1132" y="304"/>
                  </a:lnTo>
                  <a:lnTo>
                    <a:pt x="1120" y="306"/>
                  </a:lnTo>
                  <a:lnTo>
                    <a:pt x="1111" y="313"/>
                  </a:lnTo>
                  <a:lnTo>
                    <a:pt x="1105" y="322"/>
                  </a:lnTo>
                  <a:lnTo>
                    <a:pt x="1103" y="334"/>
                  </a:lnTo>
                  <a:lnTo>
                    <a:pt x="1105" y="2741"/>
                  </a:lnTo>
                  <a:lnTo>
                    <a:pt x="1102" y="2776"/>
                  </a:lnTo>
                  <a:lnTo>
                    <a:pt x="1092" y="2808"/>
                  </a:lnTo>
                  <a:lnTo>
                    <a:pt x="1076" y="2837"/>
                  </a:lnTo>
                  <a:lnTo>
                    <a:pt x="1055" y="2863"/>
                  </a:lnTo>
                  <a:lnTo>
                    <a:pt x="1030" y="2884"/>
                  </a:lnTo>
                  <a:lnTo>
                    <a:pt x="1001" y="2899"/>
                  </a:lnTo>
                  <a:lnTo>
                    <a:pt x="968" y="2909"/>
                  </a:lnTo>
                  <a:lnTo>
                    <a:pt x="934" y="2913"/>
                  </a:lnTo>
                  <a:lnTo>
                    <a:pt x="900" y="2909"/>
                  </a:lnTo>
                  <a:lnTo>
                    <a:pt x="867" y="2899"/>
                  </a:lnTo>
                  <a:lnTo>
                    <a:pt x="838" y="2884"/>
                  </a:lnTo>
                  <a:lnTo>
                    <a:pt x="813" y="2863"/>
                  </a:lnTo>
                  <a:lnTo>
                    <a:pt x="792" y="2837"/>
                  </a:lnTo>
                  <a:lnTo>
                    <a:pt x="776" y="2808"/>
                  </a:lnTo>
                  <a:lnTo>
                    <a:pt x="767" y="2776"/>
                  </a:lnTo>
                  <a:lnTo>
                    <a:pt x="763" y="2741"/>
                  </a:lnTo>
                  <a:lnTo>
                    <a:pt x="763" y="1408"/>
                  </a:lnTo>
                  <a:lnTo>
                    <a:pt x="760" y="1394"/>
                  </a:lnTo>
                  <a:lnTo>
                    <a:pt x="751" y="1381"/>
                  </a:lnTo>
                  <a:lnTo>
                    <a:pt x="740" y="1374"/>
                  </a:lnTo>
                  <a:lnTo>
                    <a:pt x="726" y="1371"/>
                  </a:lnTo>
                  <a:lnTo>
                    <a:pt x="711" y="1374"/>
                  </a:lnTo>
                  <a:lnTo>
                    <a:pt x="699" y="1381"/>
                  </a:lnTo>
                  <a:lnTo>
                    <a:pt x="691" y="1394"/>
                  </a:lnTo>
                  <a:lnTo>
                    <a:pt x="689" y="1408"/>
                  </a:lnTo>
                  <a:lnTo>
                    <a:pt x="689" y="2741"/>
                  </a:lnTo>
                  <a:lnTo>
                    <a:pt x="685" y="2776"/>
                  </a:lnTo>
                  <a:lnTo>
                    <a:pt x="675" y="2808"/>
                  </a:lnTo>
                  <a:lnTo>
                    <a:pt x="660" y="2837"/>
                  </a:lnTo>
                  <a:lnTo>
                    <a:pt x="639" y="2863"/>
                  </a:lnTo>
                  <a:lnTo>
                    <a:pt x="613" y="2884"/>
                  </a:lnTo>
                  <a:lnTo>
                    <a:pt x="584" y="2899"/>
                  </a:lnTo>
                  <a:lnTo>
                    <a:pt x="552" y="2909"/>
                  </a:lnTo>
                  <a:lnTo>
                    <a:pt x="517" y="2913"/>
                  </a:lnTo>
                  <a:lnTo>
                    <a:pt x="482" y="2909"/>
                  </a:lnTo>
                  <a:lnTo>
                    <a:pt x="451" y="2899"/>
                  </a:lnTo>
                  <a:lnTo>
                    <a:pt x="421" y="2884"/>
                  </a:lnTo>
                  <a:lnTo>
                    <a:pt x="397" y="2863"/>
                  </a:lnTo>
                  <a:lnTo>
                    <a:pt x="376" y="2837"/>
                  </a:lnTo>
                  <a:lnTo>
                    <a:pt x="359" y="2808"/>
                  </a:lnTo>
                  <a:lnTo>
                    <a:pt x="349" y="2776"/>
                  </a:lnTo>
                  <a:lnTo>
                    <a:pt x="346" y="2741"/>
                  </a:lnTo>
                  <a:lnTo>
                    <a:pt x="346" y="340"/>
                  </a:lnTo>
                  <a:lnTo>
                    <a:pt x="343" y="329"/>
                  </a:lnTo>
                  <a:lnTo>
                    <a:pt x="337" y="320"/>
                  </a:lnTo>
                  <a:lnTo>
                    <a:pt x="329" y="314"/>
                  </a:lnTo>
                  <a:lnTo>
                    <a:pt x="319" y="312"/>
                  </a:lnTo>
                  <a:lnTo>
                    <a:pt x="307" y="314"/>
                  </a:lnTo>
                  <a:lnTo>
                    <a:pt x="299" y="320"/>
                  </a:lnTo>
                  <a:lnTo>
                    <a:pt x="293" y="329"/>
                  </a:lnTo>
                  <a:lnTo>
                    <a:pt x="291" y="340"/>
                  </a:lnTo>
                  <a:lnTo>
                    <a:pt x="285" y="1389"/>
                  </a:lnTo>
                  <a:lnTo>
                    <a:pt x="283" y="1417"/>
                  </a:lnTo>
                  <a:lnTo>
                    <a:pt x="274" y="1445"/>
                  </a:lnTo>
                  <a:lnTo>
                    <a:pt x="261" y="1468"/>
                  </a:lnTo>
                  <a:lnTo>
                    <a:pt x="244" y="1489"/>
                  </a:lnTo>
                  <a:lnTo>
                    <a:pt x="223" y="1507"/>
                  </a:lnTo>
                  <a:lnTo>
                    <a:pt x="198" y="1521"/>
                  </a:lnTo>
                  <a:lnTo>
                    <a:pt x="172" y="1529"/>
                  </a:lnTo>
                  <a:lnTo>
                    <a:pt x="143" y="1531"/>
                  </a:lnTo>
                  <a:lnTo>
                    <a:pt x="141" y="1531"/>
                  </a:lnTo>
                  <a:lnTo>
                    <a:pt x="114" y="1529"/>
                  </a:lnTo>
                  <a:lnTo>
                    <a:pt x="86" y="1519"/>
                  </a:lnTo>
                  <a:lnTo>
                    <a:pt x="63" y="1507"/>
                  </a:lnTo>
                  <a:lnTo>
                    <a:pt x="41" y="1489"/>
                  </a:lnTo>
                  <a:lnTo>
                    <a:pt x="24" y="1468"/>
                  </a:lnTo>
                  <a:lnTo>
                    <a:pt x="10" y="1444"/>
                  </a:lnTo>
                  <a:lnTo>
                    <a:pt x="2" y="1416"/>
                  </a:lnTo>
                  <a:lnTo>
                    <a:pt x="0" y="1388"/>
                  </a:lnTo>
                  <a:lnTo>
                    <a:pt x="5" y="339"/>
                  </a:lnTo>
                  <a:lnTo>
                    <a:pt x="9" y="289"/>
                  </a:lnTo>
                  <a:lnTo>
                    <a:pt x="20" y="241"/>
                  </a:lnTo>
                  <a:lnTo>
                    <a:pt x="37" y="197"/>
                  </a:lnTo>
                  <a:lnTo>
                    <a:pt x="60" y="155"/>
                  </a:lnTo>
                  <a:lnTo>
                    <a:pt x="89" y="118"/>
                  </a:lnTo>
                  <a:lnTo>
                    <a:pt x="122" y="84"/>
                  </a:lnTo>
                  <a:lnTo>
                    <a:pt x="160" y="57"/>
                  </a:lnTo>
                  <a:lnTo>
                    <a:pt x="202" y="33"/>
                  </a:lnTo>
                  <a:lnTo>
                    <a:pt x="246" y="16"/>
                  </a:lnTo>
                  <a:lnTo>
                    <a:pt x="293" y="6"/>
                  </a:lnTo>
                  <a:lnTo>
                    <a:pt x="343" y="2"/>
                  </a:lnTo>
                  <a:lnTo>
                    <a:pt x="488" y="2"/>
                  </a:lnTo>
                  <a:lnTo>
                    <a:pt x="663" y="465"/>
                  </a:lnTo>
                  <a:lnTo>
                    <a:pt x="626" y="268"/>
                  </a:lnTo>
                  <a:lnTo>
                    <a:pt x="626" y="254"/>
                  </a:lnTo>
                  <a:lnTo>
                    <a:pt x="627" y="240"/>
                  </a:lnTo>
                  <a:lnTo>
                    <a:pt x="633" y="227"/>
                  </a:lnTo>
                  <a:lnTo>
                    <a:pt x="690" y="123"/>
                  </a:lnTo>
                  <a:lnTo>
                    <a:pt x="639" y="30"/>
                  </a:lnTo>
                  <a:lnTo>
                    <a:pt x="637" y="20"/>
                  </a:lnTo>
                  <a:lnTo>
                    <a:pt x="640" y="10"/>
                  </a:lnTo>
                  <a:lnTo>
                    <a:pt x="644" y="6"/>
                  </a:lnTo>
                  <a:lnTo>
                    <a:pt x="647" y="2"/>
                  </a:lnTo>
                  <a:lnTo>
                    <a:pt x="653" y="0"/>
                  </a:lnTo>
                  <a:lnTo>
                    <a:pt x="6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25" name="Shape 8425"/>
            <p:cNvSpPr/>
            <p:nvPr/>
          </p:nvSpPr>
          <p:spPr>
            <a:xfrm>
              <a:off x="3568" y="2356"/>
              <a:ext cx="296" cy="296"/>
            </a:xfrm>
            <a:custGeom>
              <a:avLst/>
              <a:gdLst/>
              <a:ahLst/>
              <a:cxnLst/>
              <a:rect l="0" t="0" r="0" b="0"/>
              <a:pathLst>
                <a:path w="592" h="592" extrusionOk="0">
                  <a:moveTo>
                    <a:pt x="296" y="0"/>
                  </a:moveTo>
                  <a:lnTo>
                    <a:pt x="340" y="4"/>
                  </a:lnTo>
                  <a:lnTo>
                    <a:pt x="382" y="13"/>
                  </a:lnTo>
                  <a:lnTo>
                    <a:pt x="421" y="28"/>
                  </a:lnTo>
                  <a:lnTo>
                    <a:pt x="457" y="48"/>
                  </a:lnTo>
                  <a:lnTo>
                    <a:pt x="491" y="73"/>
                  </a:lnTo>
                  <a:lnTo>
                    <a:pt x="520" y="102"/>
                  </a:lnTo>
                  <a:lnTo>
                    <a:pt x="544" y="135"/>
                  </a:lnTo>
                  <a:lnTo>
                    <a:pt x="565" y="172"/>
                  </a:lnTo>
                  <a:lnTo>
                    <a:pt x="580" y="212"/>
                  </a:lnTo>
                  <a:lnTo>
                    <a:pt x="590" y="253"/>
                  </a:lnTo>
                  <a:lnTo>
                    <a:pt x="592" y="296"/>
                  </a:lnTo>
                  <a:lnTo>
                    <a:pt x="590" y="340"/>
                  </a:lnTo>
                  <a:lnTo>
                    <a:pt x="580" y="382"/>
                  </a:lnTo>
                  <a:lnTo>
                    <a:pt x="565" y="421"/>
                  </a:lnTo>
                  <a:lnTo>
                    <a:pt x="544"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26" name="Shape 8426"/>
            <p:cNvSpPr/>
            <p:nvPr/>
          </p:nvSpPr>
          <p:spPr>
            <a:xfrm>
              <a:off x="3112" y="2251"/>
              <a:ext cx="1205" cy="1904"/>
            </a:xfrm>
            <a:custGeom>
              <a:avLst/>
              <a:gdLst/>
              <a:ahLst/>
              <a:cxnLst/>
              <a:rect l="0" t="0" r="0" b="0"/>
              <a:pathLst>
                <a:path w="2410" h="3808" extrusionOk="0">
                  <a:moveTo>
                    <a:pt x="155" y="0"/>
                  </a:moveTo>
                  <a:lnTo>
                    <a:pt x="182" y="6"/>
                  </a:lnTo>
                  <a:lnTo>
                    <a:pt x="207" y="16"/>
                  </a:lnTo>
                  <a:lnTo>
                    <a:pt x="231" y="31"/>
                  </a:lnTo>
                  <a:lnTo>
                    <a:pt x="251" y="51"/>
                  </a:lnTo>
                  <a:lnTo>
                    <a:pt x="977" y="919"/>
                  </a:lnTo>
                  <a:lnTo>
                    <a:pt x="1144" y="1360"/>
                  </a:lnTo>
                  <a:lnTo>
                    <a:pt x="1107" y="1163"/>
                  </a:lnTo>
                  <a:lnTo>
                    <a:pt x="1106" y="1149"/>
                  </a:lnTo>
                  <a:lnTo>
                    <a:pt x="1108" y="1135"/>
                  </a:lnTo>
                  <a:lnTo>
                    <a:pt x="1114" y="1122"/>
                  </a:lnTo>
                  <a:lnTo>
                    <a:pt x="1171" y="1018"/>
                  </a:lnTo>
                  <a:lnTo>
                    <a:pt x="1120" y="925"/>
                  </a:lnTo>
                  <a:lnTo>
                    <a:pt x="1118" y="915"/>
                  </a:lnTo>
                  <a:lnTo>
                    <a:pt x="1121" y="905"/>
                  </a:lnTo>
                  <a:lnTo>
                    <a:pt x="1123" y="901"/>
                  </a:lnTo>
                  <a:lnTo>
                    <a:pt x="1128" y="897"/>
                  </a:lnTo>
                  <a:lnTo>
                    <a:pt x="1133" y="895"/>
                  </a:lnTo>
                  <a:lnTo>
                    <a:pt x="1139" y="895"/>
                  </a:lnTo>
                  <a:lnTo>
                    <a:pt x="1279" y="895"/>
                  </a:lnTo>
                  <a:lnTo>
                    <a:pt x="1284" y="895"/>
                  </a:lnTo>
                  <a:lnTo>
                    <a:pt x="1288" y="897"/>
                  </a:lnTo>
                  <a:lnTo>
                    <a:pt x="1293" y="901"/>
                  </a:lnTo>
                  <a:lnTo>
                    <a:pt x="1296" y="905"/>
                  </a:lnTo>
                  <a:lnTo>
                    <a:pt x="1299" y="915"/>
                  </a:lnTo>
                  <a:lnTo>
                    <a:pt x="1296" y="925"/>
                  </a:lnTo>
                  <a:lnTo>
                    <a:pt x="1245" y="1018"/>
                  </a:lnTo>
                  <a:lnTo>
                    <a:pt x="1303" y="1122"/>
                  </a:lnTo>
                  <a:lnTo>
                    <a:pt x="1308" y="1135"/>
                  </a:lnTo>
                  <a:lnTo>
                    <a:pt x="1310" y="1149"/>
                  </a:lnTo>
                  <a:lnTo>
                    <a:pt x="1309" y="1163"/>
                  </a:lnTo>
                  <a:lnTo>
                    <a:pt x="1267" y="1360"/>
                  </a:lnTo>
                  <a:lnTo>
                    <a:pt x="1439" y="912"/>
                  </a:lnTo>
                  <a:lnTo>
                    <a:pt x="2158" y="51"/>
                  </a:lnTo>
                  <a:lnTo>
                    <a:pt x="2179" y="31"/>
                  </a:lnTo>
                  <a:lnTo>
                    <a:pt x="2202" y="16"/>
                  </a:lnTo>
                  <a:lnTo>
                    <a:pt x="2227" y="6"/>
                  </a:lnTo>
                  <a:lnTo>
                    <a:pt x="2255" y="0"/>
                  </a:lnTo>
                  <a:lnTo>
                    <a:pt x="2282" y="0"/>
                  </a:lnTo>
                  <a:lnTo>
                    <a:pt x="2310" y="6"/>
                  </a:lnTo>
                  <a:lnTo>
                    <a:pt x="2335" y="17"/>
                  </a:lnTo>
                  <a:lnTo>
                    <a:pt x="2360" y="33"/>
                  </a:lnTo>
                  <a:lnTo>
                    <a:pt x="2379" y="54"/>
                  </a:lnTo>
                  <a:lnTo>
                    <a:pt x="2394" y="78"/>
                  </a:lnTo>
                  <a:lnTo>
                    <a:pt x="2405" y="104"/>
                  </a:lnTo>
                  <a:lnTo>
                    <a:pt x="2410" y="130"/>
                  </a:lnTo>
                  <a:lnTo>
                    <a:pt x="2410" y="158"/>
                  </a:lnTo>
                  <a:lnTo>
                    <a:pt x="2404" y="185"/>
                  </a:lnTo>
                  <a:lnTo>
                    <a:pt x="2393" y="210"/>
                  </a:lnTo>
                  <a:lnTo>
                    <a:pt x="2377" y="235"/>
                  </a:lnTo>
                  <a:lnTo>
                    <a:pt x="1583" y="1184"/>
                  </a:lnTo>
                  <a:lnTo>
                    <a:pt x="1586" y="3636"/>
                  </a:lnTo>
                  <a:lnTo>
                    <a:pt x="1583" y="3671"/>
                  </a:lnTo>
                  <a:lnTo>
                    <a:pt x="1572" y="3703"/>
                  </a:lnTo>
                  <a:lnTo>
                    <a:pt x="1557" y="3732"/>
                  </a:lnTo>
                  <a:lnTo>
                    <a:pt x="1536" y="3758"/>
                  </a:lnTo>
                  <a:lnTo>
                    <a:pt x="1511" y="3779"/>
                  </a:lnTo>
                  <a:lnTo>
                    <a:pt x="1482" y="3794"/>
                  </a:lnTo>
                  <a:lnTo>
                    <a:pt x="1449" y="3804"/>
                  </a:lnTo>
                  <a:lnTo>
                    <a:pt x="1415" y="3808"/>
                  </a:lnTo>
                  <a:lnTo>
                    <a:pt x="1380" y="3804"/>
                  </a:lnTo>
                  <a:lnTo>
                    <a:pt x="1348" y="3794"/>
                  </a:lnTo>
                  <a:lnTo>
                    <a:pt x="1319" y="3779"/>
                  </a:lnTo>
                  <a:lnTo>
                    <a:pt x="1294" y="3758"/>
                  </a:lnTo>
                  <a:lnTo>
                    <a:pt x="1273" y="3732"/>
                  </a:lnTo>
                  <a:lnTo>
                    <a:pt x="1257" y="3703"/>
                  </a:lnTo>
                  <a:lnTo>
                    <a:pt x="1246" y="3671"/>
                  </a:lnTo>
                  <a:lnTo>
                    <a:pt x="1243" y="3636"/>
                  </a:lnTo>
                  <a:lnTo>
                    <a:pt x="1243" y="2303"/>
                  </a:lnTo>
                  <a:lnTo>
                    <a:pt x="1241" y="2289"/>
                  </a:lnTo>
                  <a:lnTo>
                    <a:pt x="1233" y="2276"/>
                  </a:lnTo>
                  <a:lnTo>
                    <a:pt x="1221" y="2269"/>
                  </a:lnTo>
                  <a:lnTo>
                    <a:pt x="1207" y="2266"/>
                  </a:lnTo>
                  <a:lnTo>
                    <a:pt x="1192" y="2269"/>
                  </a:lnTo>
                  <a:lnTo>
                    <a:pt x="1180" y="2276"/>
                  </a:lnTo>
                  <a:lnTo>
                    <a:pt x="1172" y="2289"/>
                  </a:lnTo>
                  <a:lnTo>
                    <a:pt x="1170" y="2303"/>
                  </a:lnTo>
                  <a:lnTo>
                    <a:pt x="1170" y="3636"/>
                  </a:lnTo>
                  <a:lnTo>
                    <a:pt x="1166" y="3671"/>
                  </a:lnTo>
                  <a:lnTo>
                    <a:pt x="1156" y="3703"/>
                  </a:lnTo>
                  <a:lnTo>
                    <a:pt x="1140" y="3732"/>
                  </a:lnTo>
                  <a:lnTo>
                    <a:pt x="1119" y="3758"/>
                  </a:lnTo>
                  <a:lnTo>
                    <a:pt x="1095" y="3779"/>
                  </a:lnTo>
                  <a:lnTo>
                    <a:pt x="1064" y="3794"/>
                  </a:lnTo>
                  <a:lnTo>
                    <a:pt x="1033" y="3804"/>
                  </a:lnTo>
                  <a:lnTo>
                    <a:pt x="998" y="3808"/>
                  </a:lnTo>
                  <a:lnTo>
                    <a:pt x="963" y="3804"/>
                  </a:lnTo>
                  <a:lnTo>
                    <a:pt x="931" y="3794"/>
                  </a:lnTo>
                  <a:lnTo>
                    <a:pt x="902" y="3779"/>
                  </a:lnTo>
                  <a:lnTo>
                    <a:pt x="876" y="3758"/>
                  </a:lnTo>
                  <a:lnTo>
                    <a:pt x="856" y="3732"/>
                  </a:lnTo>
                  <a:lnTo>
                    <a:pt x="841" y="3703"/>
                  </a:lnTo>
                  <a:lnTo>
                    <a:pt x="830" y="3671"/>
                  </a:lnTo>
                  <a:lnTo>
                    <a:pt x="827" y="3636"/>
                  </a:lnTo>
                  <a:lnTo>
                    <a:pt x="827" y="1184"/>
                  </a:lnTo>
                  <a:lnTo>
                    <a:pt x="32" y="235"/>
                  </a:lnTo>
                  <a:lnTo>
                    <a:pt x="16" y="210"/>
                  </a:lnTo>
                  <a:lnTo>
                    <a:pt x="6" y="185"/>
                  </a:lnTo>
                  <a:lnTo>
                    <a:pt x="0" y="158"/>
                  </a:lnTo>
                  <a:lnTo>
                    <a:pt x="0" y="130"/>
                  </a:lnTo>
                  <a:lnTo>
                    <a:pt x="4" y="104"/>
                  </a:lnTo>
                  <a:lnTo>
                    <a:pt x="15" y="78"/>
                  </a:lnTo>
                  <a:lnTo>
                    <a:pt x="30" y="54"/>
                  </a:lnTo>
                  <a:lnTo>
                    <a:pt x="51" y="33"/>
                  </a:lnTo>
                  <a:lnTo>
                    <a:pt x="74" y="17"/>
                  </a:lnTo>
                  <a:lnTo>
                    <a:pt x="101" y="6"/>
                  </a:lnTo>
                  <a:lnTo>
                    <a:pt x="127" y="0"/>
                  </a:lnTo>
                  <a:lnTo>
                    <a:pt x="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427" name="Shape 8427"/>
          <p:cNvSpPr/>
          <p:nvPr/>
        </p:nvSpPr>
        <p:spPr>
          <a:xfrm>
            <a:off x="3085949" y="3663228"/>
            <a:ext cx="163499" cy="251150"/>
          </a:xfrm>
          <a:custGeom>
            <a:avLst/>
            <a:gdLst/>
            <a:ahLst/>
            <a:cxnLst/>
            <a:rect l="0" t="0" r="0" b="0"/>
            <a:pathLst>
              <a:path w="2603" h="3999" extrusionOk="0">
                <a:moveTo>
                  <a:pt x="362" y="184"/>
                </a:moveTo>
                <a:lnTo>
                  <a:pt x="331" y="187"/>
                </a:lnTo>
                <a:lnTo>
                  <a:pt x="303" y="196"/>
                </a:lnTo>
                <a:lnTo>
                  <a:pt x="279" y="209"/>
                </a:lnTo>
                <a:lnTo>
                  <a:pt x="257" y="228"/>
                </a:lnTo>
                <a:lnTo>
                  <a:pt x="239" y="250"/>
                </a:lnTo>
                <a:lnTo>
                  <a:pt x="225" y="274"/>
                </a:lnTo>
                <a:lnTo>
                  <a:pt x="217" y="302"/>
                </a:lnTo>
                <a:lnTo>
                  <a:pt x="213" y="332"/>
                </a:lnTo>
                <a:lnTo>
                  <a:pt x="213" y="2264"/>
                </a:lnTo>
                <a:lnTo>
                  <a:pt x="217" y="2293"/>
                </a:lnTo>
                <a:lnTo>
                  <a:pt x="225" y="2321"/>
                </a:lnTo>
                <a:lnTo>
                  <a:pt x="239" y="2346"/>
                </a:lnTo>
                <a:lnTo>
                  <a:pt x="257" y="2368"/>
                </a:lnTo>
                <a:lnTo>
                  <a:pt x="279" y="2387"/>
                </a:lnTo>
                <a:lnTo>
                  <a:pt x="303" y="2400"/>
                </a:lnTo>
                <a:lnTo>
                  <a:pt x="331" y="2408"/>
                </a:lnTo>
                <a:lnTo>
                  <a:pt x="362" y="2411"/>
                </a:lnTo>
                <a:lnTo>
                  <a:pt x="373" y="2408"/>
                </a:lnTo>
                <a:lnTo>
                  <a:pt x="381" y="2400"/>
                </a:lnTo>
                <a:lnTo>
                  <a:pt x="385" y="2388"/>
                </a:lnTo>
                <a:lnTo>
                  <a:pt x="385" y="207"/>
                </a:lnTo>
                <a:lnTo>
                  <a:pt x="381" y="196"/>
                </a:lnTo>
                <a:lnTo>
                  <a:pt x="373" y="187"/>
                </a:lnTo>
                <a:lnTo>
                  <a:pt x="362" y="184"/>
                </a:lnTo>
                <a:close/>
                <a:moveTo>
                  <a:pt x="342" y="0"/>
                </a:moveTo>
                <a:lnTo>
                  <a:pt x="1549" y="0"/>
                </a:lnTo>
                <a:lnTo>
                  <a:pt x="1599" y="4"/>
                </a:lnTo>
                <a:lnTo>
                  <a:pt x="1646" y="13"/>
                </a:lnTo>
                <a:lnTo>
                  <a:pt x="1692" y="29"/>
                </a:lnTo>
                <a:lnTo>
                  <a:pt x="1734" y="50"/>
                </a:lnTo>
                <a:lnTo>
                  <a:pt x="1773" y="77"/>
                </a:lnTo>
                <a:lnTo>
                  <a:pt x="1809" y="107"/>
                </a:lnTo>
                <a:lnTo>
                  <a:pt x="1840" y="144"/>
                </a:lnTo>
                <a:lnTo>
                  <a:pt x="1867" y="183"/>
                </a:lnTo>
                <a:lnTo>
                  <a:pt x="1888" y="225"/>
                </a:lnTo>
                <a:lnTo>
                  <a:pt x="1904" y="270"/>
                </a:lnTo>
                <a:lnTo>
                  <a:pt x="1913" y="318"/>
                </a:lnTo>
                <a:lnTo>
                  <a:pt x="1917" y="368"/>
                </a:lnTo>
                <a:lnTo>
                  <a:pt x="1917" y="1184"/>
                </a:lnTo>
                <a:lnTo>
                  <a:pt x="1917" y="1185"/>
                </a:lnTo>
                <a:lnTo>
                  <a:pt x="1917" y="1185"/>
                </a:lnTo>
                <a:lnTo>
                  <a:pt x="1918" y="1187"/>
                </a:lnTo>
                <a:lnTo>
                  <a:pt x="1946" y="1212"/>
                </a:lnTo>
                <a:lnTo>
                  <a:pt x="1977" y="1241"/>
                </a:lnTo>
                <a:lnTo>
                  <a:pt x="2010" y="1273"/>
                </a:lnTo>
                <a:lnTo>
                  <a:pt x="2043" y="1306"/>
                </a:lnTo>
                <a:lnTo>
                  <a:pt x="2077" y="1340"/>
                </a:lnTo>
                <a:lnTo>
                  <a:pt x="2111" y="1374"/>
                </a:lnTo>
                <a:lnTo>
                  <a:pt x="2146" y="1411"/>
                </a:lnTo>
                <a:lnTo>
                  <a:pt x="2181" y="1446"/>
                </a:lnTo>
                <a:lnTo>
                  <a:pt x="2216" y="1481"/>
                </a:lnTo>
                <a:lnTo>
                  <a:pt x="2250" y="1516"/>
                </a:lnTo>
                <a:lnTo>
                  <a:pt x="2283" y="1552"/>
                </a:lnTo>
                <a:lnTo>
                  <a:pt x="2314" y="1585"/>
                </a:lnTo>
                <a:lnTo>
                  <a:pt x="2345" y="1616"/>
                </a:lnTo>
                <a:lnTo>
                  <a:pt x="2373" y="1647"/>
                </a:lnTo>
                <a:lnTo>
                  <a:pt x="2400" y="1675"/>
                </a:lnTo>
                <a:lnTo>
                  <a:pt x="2424" y="1699"/>
                </a:lnTo>
                <a:lnTo>
                  <a:pt x="2445" y="1721"/>
                </a:lnTo>
                <a:lnTo>
                  <a:pt x="2463" y="1740"/>
                </a:lnTo>
                <a:lnTo>
                  <a:pt x="2478" y="1755"/>
                </a:lnTo>
                <a:lnTo>
                  <a:pt x="2490" y="1766"/>
                </a:lnTo>
                <a:lnTo>
                  <a:pt x="2497" y="1773"/>
                </a:lnTo>
                <a:lnTo>
                  <a:pt x="2526" y="1800"/>
                </a:lnTo>
                <a:lnTo>
                  <a:pt x="2551" y="1829"/>
                </a:lnTo>
                <a:lnTo>
                  <a:pt x="2569" y="1862"/>
                </a:lnTo>
                <a:lnTo>
                  <a:pt x="2582" y="1895"/>
                </a:lnTo>
                <a:lnTo>
                  <a:pt x="2592" y="1929"/>
                </a:lnTo>
                <a:lnTo>
                  <a:pt x="2598" y="1962"/>
                </a:lnTo>
                <a:lnTo>
                  <a:pt x="2602" y="1996"/>
                </a:lnTo>
                <a:lnTo>
                  <a:pt x="2603" y="2028"/>
                </a:lnTo>
                <a:lnTo>
                  <a:pt x="2601" y="2058"/>
                </a:lnTo>
                <a:lnTo>
                  <a:pt x="2598" y="2086"/>
                </a:lnTo>
                <a:lnTo>
                  <a:pt x="2595" y="2110"/>
                </a:lnTo>
                <a:lnTo>
                  <a:pt x="2591" y="2131"/>
                </a:lnTo>
                <a:lnTo>
                  <a:pt x="2587" y="2147"/>
                </a:lnTo>
                <a:lnTo>
                  <a:pt x="2585" y="2158"/>
                </a:lnTo>
                <a:lnTo>
                  <a:pt x="2584" y="2160"/>
                </a:lnTo>
                <a:lnTo>
                  <a:pt x="2582" y="2163"/>
                </a:lnTo>
                <a:lnTo>
                  <a:pt x="2580" y="2166"/>
                </a:lnTo>
                <a:lnTo>
                  <a:pt x="2573" y="2180"/>
                </a:lnTo>
                <a:lnTo>
                  <a:pt x="2564" y="2203"/>
                </a:lnTo>
                <a:lnTo>
                  <a:pt x="2556" y="2233"/>
                </a:lnTo>
                <a:lnTo>
                  <a:pt x="2547" y="2270"/>
                </a:lnTo>
                <a:lnTo>
                  <a:pt x="2537" y="2315"/>
                </a:lnTo>
                <a:lnTo>
                  <a:pt x="2528" y="2365"/>
                </a:lnTo>
                <a:lnTo>
                  <a:pt x="2518" y="2419"/>
                </a:lnTo>
                <a:lnTo>
                  <a:pt x="2508" y="2479"/>
                </a:lnTo>
                <a:lnTo>
                  <a:pt x="2498" y="2542"/>
                </a:lnTo>
                <a:lnTo>
                  <a:pt x="2489" y="2610"/>
                </a:lnTo>
                <a:lnTo>
                  <a:pt x="2479" y="2680"/>
                </a:lnTo>
                <a:lnTo>
                  <a:pt x="2469" y="2752"/>
                </a:lnTo>
                <a:lnTo>
                  <a:pt x="2458" y="2825"/>
                </a:lnTo>
                <a:lnTo>
                  <a:pt x="2450" y="2898"/>
                </a:lnTo>
                <a:lnTo>
                  <a:pt x="2440" y="2972"/>
                </a:lnTo>
                <a:lnTo>
                  <a:pt x="2430" y="3045"/>
                </a:lnTo>
                <a:lnTo>
                  <a:pt x="2422" y="3118"/>
                </a:lnTo>
                <a:lnTo>
                  <a:pt x="2413" y="3187"/>
                </a:lnTo>
                <a:lnTo>
                  <a:pt x="2406" y="3255"/>
                </a:lnTo>
                <a:lnTo>
                  <a:pt x="2397" y="3320"/>
                </a:lnTo>
                <a:lnTo>
                  <a:pt x="2391" y="3381"/>
                </a:lnTo>
                <a:lnTo>
                  <a:pt x="2384" y="3438"/>
                </a:lnTo>
                <a:lnTo>
                  <a:pt x="2379" y="3489"/>
                </a:lnTo>
                <a:lnTo>
                  <a:pt x="2374" y="3535"/>
                </a:lnTo>
                <a:lnTo>
                  <a:pt x="2369" y="3574"/>
                </a:lnTo>
                <a:lnTo>
                  <a:pt x="2369" y="3576"/>
                </a:lnTo>
                <a:lnTo>
                  <a:pt x="2370" y="3577"/>
                </a:lnTo>
                <a:lnTo>
                  <a:pt x="2372" y="3577"/>
                </a:lnTo>
                <a:lnTo>
                  <a:pt x="2396" y="3580"/>
                </a:lnTo>
                <a:lnTo>
                  <a:pt x="2418" y="3590"/>
                </a:lnTo>
                <a:lnTo>
                  <a:pt x="2437" y="3604"/>
                </a:lnTo>
                <a:lnTo>
                  <a:pt x="2451" y="3623"/>
                </a:lnTo>
                <a:lnTo>
                  <a:pt x="2461" y="3645"/>
                </a:lnTo>
                <a:lnTo>
                  <a:pt x="2464" y="3669"/>
                </a:lnTo>
                <a:lnTo>
                  <a:pt x="2464" y="3908"/>
                </a:lnTo>
                <a:lnTo>
                  <a:pt x="2461" y="3932"/>
                </a:lnTo>
                <a:lnTo>
                  <a:pt x="2451" y="3954"/>
                </a:lnTo>
                <a:lnTo>
                  <a:pt x="2437" y="3972"/>
                </a:lnTo>
                <a:lnTo>
                  <a:pt x="2418" y="3987"/>
                </a:lnTo>
                <a:lnTo>
                  <a:pt x="2396" y="3997"/>
                </a:lnTo>
                <a:lnTo>
                  <a:pt x="2372" y="3999"/>
                </a:lnTo>
                <a:lnTo>
                  <a:pt x="1393" y="3999"/>
                </a:lnTo>
                <a:lnTo>
                  <a:pt x="1369" y="3997"/>
                </a:lnTo>
                <a:lnTo>
                  <a:pt x="1347" y="3987"/>
                </a:lnTo>
                <a:lnTo>
                  <a:pt x="1328" y="3972"/>
                </a:lnTo>
                <a:lnTo>
                  <a:pt x="1314" y="3954"/>
                </a:lnTo>
                <a:lnTo>
                  <a:pt x="1304" y="3932"/>
                </a:lnTo>
                <a:lnTo>
                  <a:pt x="1300" y="3908"/>
                </a:lnTo>
                <a:lnTo>
                  <a:pt x="1300" y="3668"/>
                </a:lnTo>
                <a:lnTo>
                  <a:pt x="1304" y="3644"/>
                </a:lnTo>
                <a:lnTo>
                  <a:pt x="1314" y="3621"/>
                </a:lnTo>
                <a:lnTo>
                  <a:pt x="1328" y="3602"/>
                </a:lnTo>
                <a:lnTo>
                  <a:pt x="1347" y="3588"/>
                </a:lnTo>
                <a:lnTo>
                  <a:pt x="1369" y="3579"/>
                </a:lnTo>
                <a:lnTo>
                  <a:pt x="1393" y="3576"/>
                </a:lnTo>
                <a:lnTo>
                  <a:pt x="1414" y="3576"/>
                </a:lnTo>
                <a:lnTo>
                  <a:pt x="1415" y="3576"/>
                </a:lnTo>
                <a:lnTo>
                  <a:pt x="1416" y="3574"/>
                </a:lnTo>
                <a:lnTo>
                  <a:pt x="1416" y="3573"/>
                </a:lnTo>
                <a:lnTo>
                  <a:pt x="1416" y="3513"/>
                </a:lnTo>
                <a:lnTo>
                  <a:pt x="1416" y="3507"/>
                </a:lnTo>
                <a:lnTo>
                  <a:pt x="1414" y="3501"/>
                </a:lnTo>
                <a:lnTo>
                  <a:pt x="1410" y="3496"/>
                </a:lnTo>
                <a:lnTo>
                  <a:pt x="1367" y="3449"/>
                </a:lnTo>
                <a:lnTo>
                  <a:pt x="1330" y="3400"/>
                </a:lnTo>
                <a:lnTo>
                  <a:pt x="1294" y="3350"/>
                </a:lnTo>
                <a:lnTo>
                  <a:pt x="1261" y="3299"/>
                </a:lnTo>
                <a:lnTo>
                  <a:pt x="1232" y="3248"/>
                </a:lnTo>
                <a:lnTo>
                  <a:pt x="1205" y="3198"/>
                </a:lnTo>
                <a:lnTo>
                  <a:pt x="1182" y="3151"/>
                </a:lnTo>
                <a:lnTo>
                  <a:pt x="1161" y="3103"/>
                </a:lnTo>
                <a:lnTo>
                  <a:pt x="1143" y="3060"/>
                </a:lnTo>
                <a:lnTo>
                  <a:pt x="1127" y="3019"/>
                </a:lnTo>
                <a:lnTo>
                  <a:pt x="1114" y="2982"/>
                </a:lnTo>
                <a:lnTo>
                  <a:pt x="1103" y="2950"/>
                </a:lnTo>
                <a:lnTo>
                  <a:pt x="1094" y="2922"/>
                </a:lnTo>
                <a:lnTo>
                  <a:pt x="1088" y="2900"/>
                </a:lnTo>
                <a:lnTo>
                  <a:pt x="1083" y="2884"/>
                </a:lnTo>
                <a:lnTo>
                  <a:pt x="1081" y="2876"/>
                </a:lnTo>
                <a:lnTo>
                  <a:pt x="1081" y="2875"/>
                </a:lnTo>
                <a:lnTo>
                  <a:pt x="1081" y="2873"/>
                </a:lnTo>
                <a:lnTo>
                  <a:pt x="1081" y="2873"/>
                </a:lnTo>
                <a:lnTo>
                  <a:pt x="1002" y="2192"/>
                </a:lnTo>
                <a:lnTo>
                  <a:pt x="1002" y="2191"/>
                </a:lnTo>
                <a:lnTo>
                  <a:pt x="1001" y="2188"/>
                </a:lnTo>
                <a:lnTo>
                  <a:pt x="1001" y="2187"/>
                </a:lnTo>
                <a:lnTo>
                  <a:pt x="981" y="2116"/>
                </a:lnTo>
                <a:lnTo>
                  <a:pt x="965" y="2051"/>
                </a:lnTo>
                <a:lnTo>
                  <a:pt x="953" y="1991"/>
                </a:lnTo>
                <a:lnTo>
                  <a:pt x="943" y="1935"/>
                </a:lnTo>
                <a:lnTo>
                  <a:pt x="936" y="1885"/>
                </a:lnTo>
                <a:lnTo>
                  <a:pt x="932" y="1840"/>
                </a:lnTo>
                <a:lnTo>
                  <a:pt x="930" y="1799"/>
                </a:lnTo>
                <a:lnTo>
                  <a:pt x="930" y="1761"/>
                </a:lnTo>
                <a:lnTo>
                  <a:pt x="932" y="1728"/>
                </a:lnTo>
                <a:lnTo>
                  <a:pt x="937" y="1699"/>
                </a:lnTo>
                <a:lnTo>
                  <a:pt x="942" y="1672"/>
                </a:lnTo>
                <a:lnTo>
                  <a:pt x="949" y="1650"/>
                </a:lnTo>
                <a:lnTo>
                  <a:pt x="957" y="1631"/>
                </a:lnTo>
                <a:lnTo>
                  <a:pt x="965" y="1614"/>
                </a:lnTo>
                <a:lnTo>
                  <a:pt x="974" y="1599"/>
                </a:lnTo>
                <a:lnTo>
                  <a:pt x="982" y="1588"/>
                </a:lnTo>
                <a:lnTo>
                  <a:pt x="992" y="1578"/>
                </a:lnTo>
                <a:lnTo>
                  <a:pt x="1001" y="1571"/>
                </a:lnTo>
                <a:lnTo>
                  <a:pt x="1009" y="1565"/>
                </a:lnTo>
                <a:lnTo>
                  <a:pt x="1018" y="1560"/>
                </a:lnTo>
                <a:lnTo>
                  <a:pt x="1024" y="1558"/>
                </a:lnTo>
                <a:lnTo>
                  <a:pt x="1030" y="1555"/>
                </a:lnTo>
                <a:lnTo>
                  <a:pt x="1035" y="1554"/>
                </a:lnTo>
                <a:lnTo>
                  <a:pt x="1037" y="1554"/>
                </a:lnTo>
                <a:lnTo>
                  <a:pt x="1038" y="1554"/>
                </a:lnTo>
                <a:lnTo>
                  <a:pt x="1060" y="1553"/>
                </a:lnTo>
                <a:lnTo>
                  <a:pt x="1096" y="1557"/>
                </a:lnTo>
                <a:lnTo>
                  <a:pt x="1130" y="1565"/>
                </a:lnTo>
                <a:lnTo>
                  <a:pt x="1160" y="1578"/>
                </a:lnTo>
                <a:lnTo>
                  <a:pt x="1188" y="1598"/>
                </a:lnTo>
                <a:lnTo>
                  <a:pt x="1214" y="1620"/>
                </a:lnTo>
                <a:lnTo>
                  <a:pt x="1238" y="1647"/>
                </a:lnTo>
                <a:lnTo>
                  <a:pt x="1259" y="1676"/>
                </a:lnTo>
                <a:lnTo>
                  <a:pt x="1280" y="1707"/>
                </a:lnTo>
                <a:lnTo>
                  <a:pt x="1297" y="1742"/>
                </a:lnTo>
                <a:lnTo>
                  <a:pt x="1313" y="1777"/>
                </a:lnTo>
                <a:lnTo>
                  <a:pt x="1327" y="1813"/>
                </a:lnTo>
                <a:lnTo>
                  <a:pt x="1339" y="1849"/>
                </a:lnTo>
                <a:lnTo>
                  <a:pt x="1352" y="1885"/>
                </a:lnTo>
                <a:lnTo>
                  <a:pt x="1360" y="1920"/>
                </a:lnTo>
                <a:lnTo>
                  <a:pt x="1369" y="1955"/>
                </a:lnTo>
                <a:lnTo>
                  <a:pt x="1376" y="1987"/>
                </a:lnTo>
                <a:lnTo>
                  <a:pt x="1382" y="2017"/>
                </a:lnTo>
                <a:lnTo>
                  <a:pt x="1387" y="2045"/>
                </a:lnTo>
                <a:lnTo>
                  <a:pt x="1389" y="2068"/>
                </a:lnTo>
                <a:lnTo>
                  <a:pt x="1393" y="2087"/>
                </a:lnTo>
                <a:lnTo>
                  <a:pt x="1394" y="2102"/>
                </a:lnTo>
                <a:lnTo>
                  <a:pt x="1395" y="2112"/>
                </a:lnTo>
                <a:lnTo>
                  <a:pt x="1395" y="2114"/>
                </a:lnTo>
                <a:lnTo>
                  <a:pt x="1397" y="2118"/>
                </a:lnTo>
                <a:lnTo>
                  <a:pt x="1398" y="2120"/>
                </a:lnTo>
                <a:lnTo>
                  <a:pt x="1403" y="2131"/>
                </a:lnTo>
                <a:lnTo>
                  <a:pt x="1411" y="2146"/>
                </a:lnTo>
                <a:lnTo>
                  <a:pt x="1422" y="2166"/>
                </a:lnTo>
                <a:lnTo>
                  <a:pt x="1434" y="2189"/>
                </a:lnTo>
                <a:lnTo>
                  <a:pt x="1450" y="2216"/>
                </a:lnTo>
                <a:lnTo>
                  <a:pt x="1466" y="2243"/>
                </a:lnTo>
                <a:lnTo>
                  <a:pt x="1484" y="2272"/>
                </a:lnTo>
                <a:lnTo>
                  <a:pt x="1504" y="2300"/>
                </a:lnTo>
                <a:lnTo>
                  <a:pt x="1525" y="2327"/>
                </a:lnTo>
                <a:lnTo>
                  <a:pt x="1545" y="2352"/>
                </a:lnTo>
                <a:lnTo>
                  <a:pt x="1566" y="2374"/>
                </a:lnTo>
                <a:lnTo>
                  <a:pt x="1587" y="2393"/>
                </a:lnTo>
                <a:lnTo>
                  <a:pt x="1607" y="2406"/>
                </a:lnTo>
                <a:lnTo>
                  <a:pt x="1610" y="2406"/>
                </a:lnTo>
                <a:lnTo>
                  <a:pt x="1634" y="2396"/>
                </a:lnTo>
                <a:lnTo>
                  <a:pt x="1656" y="2382"/>
                </a:lnTo>
                <a:lnTo>
                  <a:pt x="1674" y="2362"/>
                </a:lnTo>
                <a:lnTo>
                  <a:pt x="1689" y="2340"/>
                </a:lnTo>
                <a:lnTo>
                  <a:pt x="1698" y="2315"/>
                </a:lnTo>
                <a:lnTo>
                  <a:pt x="1701" y="2287"/>
                </a:lnTo>
                <a:lnTo>
                  <a:pt x="1701" y="334"/>
                </a:lnTo>
                <a:lnTo>
                  <a:pt x="1698" y="303"/>
                </a:lnTo>
                <a:lnTo>
                  <a:pt x="1689" y="275"/>
                </a:lnTo>
                <a:lnTo>
                  <a:pt x="1676" y="250"/>
                </a:lnTo>
                <a:lnTo>
                  <a:pt x="1656" y="228"/>
                </a:lnTo>
                <a:lnTo>
                  <a:pt x="1634" y="209"/>
                </a:lnTo>
                <a:lnTo>
                  <a:pt x="1609" y="196"/>
                </a:lnTo>
                <a:lnTo>
                  <a:pt x="1581" y="187"/>
                </a:lnTo>
                <a:lnTo>
                  <a:pt x="1551" y="184"/>
                </a:lnTo>
                <a:lnTo>
                  <a:pt x="736" y="184"/>
                </a:lnTo>
                <a:lnTo>
                  <a:pt x="724" y="187"/>
                </a:lnTo>
                <a:lnTo>
                  <a:pt x="714" y="197"/>
                </a:lnTo>
                <a:lnTo>
                  <a:pt x="710" y="209"/>
                </a:lnTo>
                <a:lnTo>
                  <a:pt x="710" y="2387"/>
                </a:lnTo>
                <a:lnTo>
                  <a:pt x="714" y="2400"/>
                </a:lnTo>
                <a:lnTo>
                  <a:pt x="724" y="2408"/>
                </a:lnTo>
                <a:lnTo>
                  <a:pt x="736" y="2412"/>
                </a:lnTo>
                <a:lnTo>
                  <a:pt x="788" y="2412"/>
                </a:lnTo>
                <a:lnTo>
                  <a:pt x="801" y="2416"/>
                </a:lnTo>
                <a:lnTo>
                  <a:pt x="810" y="2423"/>
                </a:lnTo>
                <a:lnTo>
                  <a:pt x="814" y="2435"/>
                </a:lnTo>
                <a:lnTo>
                  <a:pt x="834" y="2597"/>
                </a:lnTo>
                <a:lnTo>
                  <a:pt x="832" y="2608"/>
                </a:lnTo>
                <a:lnTo>
                  <a:pt x="827" y="2617"/>
                </a:lnTo>
                <a:lnTo>
                  <a:pt x="819" y="2624"/>
                </a:lnTo>
                <a:lnTo>
                  <a:pt x="808" y="2625"/>
                </a:lnTo>
                <a:lnTo>
                  <a:pt x="368" y="2625"/>
                </a:lnTo>
                <a:lnTo>
                  <a:pt x="318" y="2623"/>
                </a:lnTo>
                <a:lnTo>
                  <a:pt x="271" y="2613"/>
                </a:lnTo>
                <a:lnTo>
                  <a:pt x="225" y="2597"/>
                </a:lnTo>
                <a:lnTo>
                  <a:pt x="183" y="2575"/>
                </a:lnTo>
                <a:lnTo>
                  <a:pt x="144" y="2548"/>
                </a:lnTo>
                <a:lnTo>
                  <a:pt x="108" y="2518"/>
                </a:lnTo>
                <a:lnTo>
                  <a:pt x="77" y="2483"/>
                </a:lnTo>
                <a:lnTo>
                  <a:pt x="50" y="2444"/>
                </a:lnTo>
                <a:lnTo>
                  <a:pt x="29" y="2401"/>
                </a:lnTo>
                <a:lnTo>
                  <a:pt x="13" y="2355"/>
                </a:lnTo>
                <a:lnTo>
                  <a:pt x="4" y="2307"/>
                </a:lnTo>
                <a:lnTo>
                  <a:pt x="0" y="2258"/>
                </a:lnTo>
                <a:lnTo>
                  <a:pt x="0" y="342"/>
                </a:lnTo>
                <a:lnTo>
                  <a:pt x="4" y="292"/>
                </a:lnTo>
                <a:lnTo>
                  <a:pt x="15" y="243"/>
                </a:lnTo>
                <a:lnTo>
                  <a:pt x="32" y="198"/>
                </a:lnTo>
                <a:lnTo>
                  <a:pt x="55" y="156"/>
                </a:lnTo>
                <a:lnTo>
                  <a:pt x="84" y="118"/>
                </a:lnTo>
                <a:lnTo>
                  <a:pt x="118" y="84"/>
                </a:lnTo>
                <a:lnTo>
                  <a:pt x="156" y="55"/>
                </a:lnTo>
                <a:lnTo>
                  <a:pt x="199" y="32"/>
                </a:lnTo>
                <a:lnTo>
                  <a:pt x="244" y="15"/>
                </a:lnTo>
                <a:lnTo>
                  <a:pt x="291" y="4"/>
                </a:lnTo>
                <a:lnTo>
                  <a:pt x="3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428" name="Shape 8428"/>
          <p:cNvGrpSpPr/>
          <p:nvPr/>
        </p:nvGrpSpPr>
        <p:grpSpPr>
          <a:xfrm>
            <a:off x="2553277" y="3690086"/>
            <a:ext cx="202514" cy="197433"/>
            <a:chOff x="303" y="2403"/>
            <a:chExt cx="2551" cy="2487"/>
          </a:xfrm>
        </p:grpSpPr>
        <p:sp>
          <p:nvSpPr>
            <p:cNvPr id="8429" name="Shape 8429"/>
            <p:cNvSpPr/>
            <p:nvPr/>
          </p:nvSpPr>
          <p:spPr>
            <a:xfrm>
              <a:off x="1621" y="2403"/>
              <a:ext cx="220" cy="408"/>
            </a:xfrm>
            <a:custGeom>
              <a:avLst/>
              <a:gdLst/>
              <a:ahLst/>
              <a:cxnLst/>
              <a:rect l="0" t="0" r="0" b="0"/>
              <a:pathLst>
                <a:path w="441" h="816" extrusionOk="0">
                  <a:moveTo>
                    <a:pt x="0" y="0"/>
                  </a:moveTo>
                  <a:lnTo>
                    <a:pt x="258" y="0"/>
                  </a:lnTo>
                  <a:lnTo>
                    <a:pt x="441" y="816"/>
                  </a:lnTo>
                  <a:lnTo>
                    <a:pt x="0" y="8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0" name="Shape 8430"/>
            <p:cNvSpPr/>
            <p:nvPr/>
          </p:nvSpPr>
          <p:spPr>
            <a:xfrm>
              <a:off x="1937" y="2896"/>
              <a:ext cx="230" cy="265"/>
            </a:xfrm>
            <a:custGeom>
              <a:avLst/>
              <a:gdLst/>
              <a:ahLst/>
              <a:cxnLst/>
              <a:rect l="0" t="0" r="0" b="0"/>
              <a:pathLst>
                <a:path w="461" h="530" extrusionOk="0">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1" name="Shape 8431"/>
            <p:cNvSpPr/>
            <p:nvPr/>
          </p:nvSpPr>
          <p:spPr>
            <a:xfrm>
              <a:off x="1621" y="2896"/>
              <a:ext cx="231" cy="265"/>
            </a:xfrm>
            <a:custGeom>
              <a:avLst/>
              <a:gdLst/>
              <a:ahLst/>
              <a:cxnLst/>
              <a:rect l="0" t="0" r="0" b="0"/>
              <a:pathLst>
                <a:path w="463" h="530" extrusionOk="0">
                  <a:moveTo>
                    <a:pt x="0" y="0"/>
                  </a:moveTo>
                  <a:lnTo>
                    <a:pt x="463" y="0"/>
                  </a:lnTo>
                  <a:lnTo>
                    <a:pt x="463" y="299"/>
                  </a:lnTo>
                  <a:lnTo>
                    <a:pt x="458" y="346"/>
                  </a:lnTo>
                  <a:lnTo>
                    <a:pt x="444" y="389"/>
                  </a:lnTo>
                  <a:lnTo>
                    <a:pt x="422" y="429"/>
                  </a:lnTo>
                  <a:lnTo>
                    <a:pt x="395" y="463"/>
                  </a:lnTo>
                  <a:lnTo>
                    <a:pt x="361" y="491"/>
                  </a:lnTo>
                  <a:lnTo>
                    <a:pt x="322" y="513"/>
                  </a:lnTo>
                  <a:lnTo>
                    <a:pt x="279" y="525"/>
                  </a:lnTo>
                  <a:lnTo>
                    <a:pt x="232" y="530"/>
                  </a:lnTo>
                  <a:lnTo>
                    <a:pt x="184" y="525"/>
                  </a:lnTo>
                  <a:lnTo>
                    <a:pt x="141" y="513"/>
                  </a:lnTo>
                  <a:lnTo>
                    <a:pt x="102" y="491"/>
                  </a:lnTo>
                  <a:lnTo>
                    <a:pt x="68" y="463"/>
                  </a:lnTo>
                  <a:lnTo>
                    <a:pt x="40" y="429"/>
                  </a:lnTo>
                  <a:lnTo>
                    <a:pt x="19" y="389"/>
                  </a:lnTo>
                  <a:lnTo>
                    <a:pt x="5"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2" name="Shape 8432"/>
            <p:cNvSpPr/>
            <p:nvPr/>
          </p:nvSpPr>
          <p:spPr>
            <a:xfrm>
              <a:off x="1705" y="3698"/>
              <a:ext cx="736" cy="44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3" name="Shape 8433"/>
            <p:cNvSpPr/>
            <p:nvPr/>
          </p:nvSpPr>
          <p:spPr>
            <a:xfrm>
              <a:off x="479" y="3168"/>
              <a:ext cx="2199" cy="1480"/>
            </a:xfrm>
            <a:custGeom>
              <a:avLst/>
              <a:gdLst/>
              <a:ahLst/>
              <a:cxnLst/>
              <a:rect l="0" t="0" r="0" b="0"/>
              <a:pathLst>
                <a:path w="4399" h="2961" extrusionOk="0">
                  <a:moveTo>
                    <a:pt x="2368" y="889"/>
                  </a:moveTo>
                  <a:lnTo>
                    <a:pt x="2340" y="894"/>
                  </a:lnTo>
                  <a:lnTo>
                    <a:pt x="2316" y="906"/>
                  </a:lnTo>
                  <a:lnTo>
                    <a:pt x="2298" y="923"/>
                  </a:lnTo>
                  <a:lnTo>
                    <a:pt x="2286" y="948"/>
                  </a:lnTo>
                  <a:lnTo>
                    <a:pt x="2282" y="974"/>
                  </a:lnTo>
                  <a:lnTo>
                    <a:pt x="2282" y="2036"/>
                  </a:lnTo>
                  <a:lnTo>
                    <a:pt x="2286" y="2064"/>
                  </a:lnTo>
                  <a:lnTo>
                    <a:pt x="2298" y="2087"/>
                  </a:lnTo>
                  <a:lnTo>
                    <a:pt x="2316" y="2106"/>
                  </a:lnTo>
                  <a:lnTo>
                    <a:pt x="2340" y="2118"/>
                  </a:lnTo>
                  <a:lnTo>
                    <a:pt x="2368" y="2122"/>
                  </a:lnTo>
                  <a:lnTo>
                    <a:pt x="4009" y="2122"/>
                  </a:lnTo>
                  <a:lnTo>
                    <a:pt x="4037" y="2118"/>
                  </a:lnTo>
                  <a:lnTo>
                    <a:pt x="4060" y="2106"/>
                  </a:lnTo>
                  <a:lnTo>
                    <a:pt x="4079" y="2087"/>
                  </a:lnTo>
                  <a:lnTo>
                    <a:pt x="4091" y="2064"/>
                  </a:lnTo>
                  <a:lnTo>
                    <a:pt x="4094" y="2036"/>
                  </a:lnTo>
                  <a:lnTo>
                    <a:pt x="4094" y="974"/>
                  </a:lnTo>
                  <a:lnTo>
                    <a:pt x="4091" y="948"/>
                  </a:lnTo>
                  <a:lnTo>
                    <a:pt x="4079" y="923"/>
                  </a:lnTo>
                  <a:lnTo>
                    <a:pt x="4060" y="906"/>
                  </a:lnTo>
                  <a:lnTo>
                    <a:pt x="4037" y="894"/>
                  </a:lnTo>
                  <a:lnTo>
                    <a:pt x="4009" y="889"/>
                  </a:lnTo>
                  <a:lnTo>
                    <a:pt x="2368" y="889"/>
                  </a:lnTo>
                  <a:close/>
                  <a:moveTo>
                    <a:pt x="305" y="0"/>
                  </a:moveTo>
                  <a:lnTo>
                    <a:pt x="339" y="39"/>
                  </a:lnTo>
                  <a:lnTo>
                    <a:pt x="376" y="73"/>
                  </a:lnTo>
                  <a:lnTo>
                    <a:pt x="420" y="102"/>
                  </a:lnTo>
                  <a:lnTo>
                    <a:pt x="466" y="125"/>
                  </a:lnTo>
                  <a:lnTo>
                    <a:pt x="514" y="142"/>
                  </a:lnTo>
                  <a:lnTo>
                    <a:pt x="567" y="153"/>
                  </a:lnTo>
                  <a:lnTo>
                    <a:pt x="621" y="156"/>
                  </a:lnTo>
                  <a:lnTo>
                    <a:pt x="675" y="153"/>
                  </a:lnTo>
                  <a:lnTo>
                    <a:pt x="726" y="142"/>
                  </a:lnTo>
                  <a:lnTo>
                    <a:pt x="775" y="125"/>
                  </a:lnTo>
                  <a:lnTo>
                    <a:pt x="822" y="102"/>
                  </a:lnTo>
                  <a:lnTo>
                    <a:pt x="864" y="73"/>
                  </a:lnTo>
                  <a:lnTo>
                    <a:pt x="902" y="39"/>
                  </a:lnTo>
                  <a:lnTo>
                    <a:pt x="936" y="0"/>
                  </a:lnTo>
                  <a:lnTo>
                    <a:pt x="970" y="39"/>
                  </a:lnTo>
                  <a:lnTo>
                    <a:pt x="1009" y="73"/>
                  </a:lnTo>
                  <a:lnTo>
                    <a:pt x="1051" y="102"/>
                  </a:lnTo>
                  <a:lnTo>
                    <a:pt x="1097" y="125"/>
                  </a:lnTo>
                  <a:lnTo>
                    <a:pt x="1147" y="142"/>
                  </a:lnTo>
                  <a:lnTo>
                    <a:pt x="1198" y="153"/>
                  </a:lnTo>
                  <a:lnTo>
                    <a:pt x="1252" y="156"/>
                  </a:lnTo>
                  <a:lnTo>
                    <a:pt x="1306" y="153"/>
                  </a:lnTo>
                  <a:lnTo>
                    <a:pt x="1359" y="142"/>
                  </a:lnTo>
                  <a:lnTo>
                    <a:pt x="1407" y="125"/>
                  </a:lnTo>
                  <a:lnTo>
                    <a:pt x="1453" y="102"/>
                  </a:lnTo>
                  <a:lnTo>
                    <a:pt x="1496" y="73"/>
                  </a:lnTo>
                  <a:lnTo>
                    <a:pt x="1534" y="39"/>
                  </a:lnTo>
                  <a:lnTo>
                    <a:pt x="1568" y="0"/>
                  </a:lnTo>
                  <a:lnTo>
                    <a:pt x="1602" y="39"/>
                  </a:lnTo>
                  <a:lnTo>
                    <a:pt x="1640" y="73"/>
                  </a:lnTo>
                  <a:lnTo>
                    <a:pt x="1682" y="102"/>
                  </a:lnTo>
                  <a:lnTo>
                    <a:pt x="1729" y="125"/>
                  </a:lnTo>
                  <a:lnTo>
                    <a:pt x="1778" y="142"/>
                  </a:lnTo>
                  <a:lnTo>
                    <a:pt x="1829" y="153"/>
                  </a:lnTo>
                  <a:lnTo>
                    <a:pt x="1883" y="156"/>
                  </a:lnTo>
                  <a:lnTo>
                    <a:pt x="1937" y="153"/>
                  </a:lnTo>
                  <a:lnTo>
                    <a:pt x="1990" y="142"/>
                  </a:lnTo>
                  <a:lnTo>
                    <a:pt x="2040" y="125"/>
                  </a:lnTo>
                  <a:lnTo>
                    <a:pt x="2084" y="102"/>
                  </a:lnTo>
                  <a:lnTo>
                    <a:pt x="2128" y="73"/>
                  </a:lnTo>
                  <a:lnTo>
                    <a:pt x="2166" y="39"/>
                  </a:lnTo>
                  <a:lnTo>
                    <a:pt x="2199" y="0"/>
                  </a:lnTo>
                  <a:lnTo>
                    <a:pt x="2233" y="39"/>
                  </a:lnTo>
                  <a:lnTo>
                    <a:pt x="2272" y="73"/>
                  </a:lnTo>
                  <a:lnTo>
                    <a:pt x="2313" y="102"/>
                  </a:lnTo>
                  <a:lnTo>
                    <a:pt x="2360" y="125"/>
                  </a:lnTo>
                  <a:lnTo>
                    <a:pt x="2409" y="142"/>
                  </a:lnTo>
                  <a:lnTo>
                    <a:pt x="2460" y="153"/>
                  </a:lnTo>
                  <a:lnTo>
                    <a:pt x="2516" y="156"/>
                  </a:lnTo>
                  <a:lnTo>
                    <a:pt x="2570" y="153"/>
                  </a:lnTo>
                  <a:lnTo>
                    <a:pt x="2621" y="142"/>
                  </a:lnTo>
                  <a:lnTo>
                    <a:pt x="2671" y="125"/>
                  </a:lnTo>
                  <a:lnTo>
                    <a:pt x="2717" y="102"/>
                  </a:lnTo>
                  <a:lnTo>
                    <a:pt x="2759" y="73"/>
                  </a:lnTo>
                  <a:lnTo>
                    <a:pt x="2798" y="39"/>
                  </a:lnTo>
                  <a:lnTo>
                    <a:pt x="2832" y="0"/>
                  </a:lnTo>
                  <a:lnTo>
                    <a:pt x="2864" y="39"/>
                  </a:lnTo>
                  <a:lnTo>
                    <a:pt x="2903" y="73"/>
                  </a:lnTo>
                  <a:lnTo>
                    <a:pt x="2946" y="102"/>
                  </a:lnTo>
                  <a:lnTo>
                    <a:pt x="2991" y="125"/>
                  </a:lnTo>
                  <a:lnTo>
                    <a:pt x="3041" y="142"/>
                  </a:lnTo>
                  <a:lnTo>
                    <a:pt x="3093" y="153"/>
                  </a:lnTo>
                  <a:lnTo>
                    <a:pt x="3147" y="156"/>
                  </a:lnTo>
                  <a:lnTo>
                    <a:pt x="3202" y="153"/>
                  </a:lnTo>
                  <a:lnTo>
                    <a:pt x="3253" y="142"/>
                  </a:lnTo>
                  <a:lnTo>
                    <a:pt x="3302" y="125"/>
                  </a:lnTo>
                  <a:lnTo>
                    <a:pt x="3349" y="102"/>
                  </a:lnTo>
                  <a:lnTo>
                    <a:pt x="3390" y="73"/>
                  </a:lnTo>
                  <a:lnTo>
                    <a:pt x="3429" y="39"/>
                  </a:lnTo>
                  <a:lnTo>
                    <a:pt x="3463" y="0"/>
                  </a:lnTo>
                  <a:lnTo>
                    <a:pt x="3497" y="39"/>
                  </a:lnTo>
                  <a:lnTo>
                    <a:pt x="3534" y="73"/>
                  </a:lnTo>
                  <a:lnTo>
                    <a:pt x="3578" y="102"/>
                  </a:lnTo>
                  <a:lnTo>
                    <a:pt x="3624" y="125"/>
                  </a:lnTo>
                  <a:lnTo>
                    <a:pt x="3672" y="142"/>
                  </a:lnTo>
                  <a:lnTo>
                    <a:pt x="3725" y="153"/>
                  </a:lnTo>
                  <a:lnTo>
                    <a:pt x="3779" y="156"/>
                  </a:lnTo>
                  <a:lnTo>
                    <a:pt x="3833" y="153"/>
                  </a:lnTo>
                  <a:lnTo>
                    <a:pt x="3885" y="142"/>
                  </a:lnTo>
                  <a:lnTo>
                    <a:pt x="3933" y="125"/>
                  </a:lnTo>
                  <a:lnTo>
                    <a:pt x="3980" y="102"/>
                  </a:lnTo>
                  <a:lnTo>
                    <a:pt x="4022" y="73"/>
                  </a:lnTo>
                  <a:lnTo>
                    <a:pt x="4060" y="39"/>
                  </a:lnTo>
                  <a:lnTo>
                    <a:pt x="4094" y="0"/>
                  </a:lnTo>
                  <a:lnTo>
                    <a:pt x="4133" y="43"/>
                  </a:lnTo>
                  <a:lnTo>
                    <a:pt x="4178" y="81"/>
                  </a:lnTo>
                  <a:lnTo>
                    <a:pt x="4227" y="111"/>
                  </a:lnTo>
                  <a:lnTo>
                    <a:pt x="4280" y="135"/>
                  </a:lnTo>
                  <a:lnTo>
                    <a:pt x="4337" y="149"/>
                  </a:lnTo>
                  <a:lnTo>
                    <a:pt x="4399" y="156"/>
                  </a:lnTo>
                  <a:lnTo>
                    <a:pt x="4399" y="2961"/>
                  </a:lnTo>
                  <a:lnTo>
                    <a:pt x="1920" y="2961"/>
                  </a:lnTo>
                  <a:lnTo>
                    <a:pt x="1920" y="605"/>
                  </a:lnTo>
                  <a:lnTo>
                    <a:pt x="1916" y="578"/>
                  </a:lnTo>
                  <a:lnTo>
                    <a:pt x="1903" y="554"/>
                  </a:lnTo>
                  <a:lnTo>
                    <a:pt x="1885" y="536"/>
                  </a:lnTo>
                  <a:lnTo>
                    <a:pt x="1862" y="525"/>
                  </a:lnTo>
                  <a:lnTo>
                    <a:pt x="1835" y="520"/>
                  </a:lnTo>
                  <a:lnTo>
                    <a:pt x="382" y="520"/>
                  </a:lnTo>
                  <a:lnTo>
                    <a:pt x="356" y="525"/>
                  </a:lnTo>
                  <a:lnTo>
                    <a:pt x="333" y="536"/>
                  </a:lnTo>
                  <a:lnTo>
                    <a:pt x="314" y="554"/>
                  </a:lnTo>
                  <a:lnTo>
                    <a:pt x="302" y="578"/>
                  </a:lnTo>
                  <a:lnTo>
                    <a:pt x="297" y="605"/>
                  </a:lnTo>
                  <a:lnTo>
                    <a:pt x="297" y="2961"/>
                  </a:lnTo>
                  <a:lnTo>
                    <a:pt x="0" y="2961"/>
                  </a:lnTo>
                  <a:lnTo>
                    <a:pt x="0" y="156"/>
                  </a:lnTo>
                  <a:lnTo>
                    <a:pt x="61" y="149"/>
                  </a:lnTo>
                  <a:lnTo>
                    <a:pt x="119" y="135"/>
                  </a:lnTo>
                  <a:lnTo>
                    <a:pt x="172" y="111"/>
                  </a:lnTo>
                  <a:lnTo>
                    <a:pt x="221" y="81"/>
                  </a:lnTo>
                  <a:lnTo>
                    <a:pt x="266" y="43"/>
                  </a:lnTo>
                  <a:lnTo>
                    <a:pt x="3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4" name="Shape 8434"/>
            <p:cNvSpPr/>
            <p:nvPr/>
          </p:nvSpPr>
          <p:spPr>
            <a:xfrm>
              <a:off x="2568" y="2896"/>
              <a:ext cx="231" cy="265"/>
            </a:xfrm>
            <a:custGeom>
              <a:avLst/>
              <a:gdLst/>
              <a:ahLst/>
              <a:cxnLst/>
              <a:rect l="0" t="0" r="0" b="0"/>
              <a:pathLst>
                <a:path w="462" h="530" extrusionOk="0">
                  <a:moveTo>
                    <a:pt x="0" y="0"/>
                  </a:moveTo>
                  <a:lnTo>
                    <a:pt x="462" y="0"/>
                  </a:lnTo>
                  <a:lnTo>
                    <a:pt x="462" y="299"/>
                  </a:lnTo>
                  <a:lnTo>
                    <a:pt x="457" y="346"/>
                  </a:lnTo>
                  <a:lnTo>
                    <a:pt x="444" y="389"/>
                  </a:lnTo>
                  <a:lnTo>
                    <a:pt x="423" y="429"/>
                  </a:lnTo>
                  <a:lnTo>
                    <a:pt x="395" y="463"/>
                  </a:lnTo>
                  <a:lnTo>
                    <a:pt x="359" y="491"/>
                  </a:lnTo>
                  <a:lnTo>
                    <a:pt x="321" y="513"/>
                  </a:lnTo>
                  <a:lnTo>
                    <a:pt x="277" y="525"/>
                  </a:lnTo>
                  <a:lnTo>
                    <a:pt x="231" y="530"/>
                  </a:lnTo>
                  <a:lnTo>
                    <a:pt x="185" y="525"/>
                  </a:lnTo>
                  <a:lnTo>
                    <a:pt x="141" y="513"/>
                  </a:lnTo>
                  <a:lnTo>
                    <a:pt x="103" y="491"/>
                  </a:lnTo>
                  <a:lnTo>
                    <a:pt x="68" y="463"/>
                  </a:lnTo>
                  <a:lnTo>
                    <a:pt x="39" y="429"/>
                  </a:lnTo>
                  <a:lnTo>
                    <a:pt x="19" y="389"/>
                  </a:lnTo>
                  <a:lnTo>
                    <a:pt x="5"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5" name="Shape 8435"/>
            <p:cNvSpPr/>
            <p:nvPr/>
          </p:nvSpPr>
          <p:spPr>
            <a:xfrm>
              <a:off x="2275" y="2403"/>
              <a:ext cx="471" cy="408"/>
            </a:xfrm>
            <a:custGeom>
              <a:avLst/>
              <a:gdLst/>
              <a:ahLst/>
              <a:cxnLst/>
              <a:rect l="0" t="0" r="0" b="0"/>
              <a:pathLst>
                <a:path w="942" h="816" extrusionOk="0">
                  <a:moveTo>
                    <a:pt x="0" y="0"/>
                  </a:moveTo>
                  <a:lnTo>
                    <a:pt x="214" y="0"/>
                  </a:lnTo>
                  <a:lnTo>
                    <a:pt x="942" y="816"/>
                  </a:lnTo>
                  <a:lnTo>
                    <a:pt x="546" y="816"/>
                  </a:lnTo>
                  <a:lnTo>
                    <a:pt x="354" y="5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6" name="Shape 8436"/>
            <p:cNvSpPr/>
            <p:nvPr/>
          </p:nvSpPr>
          <p:spPr>
            <a:xfrm>
              <a:off x="712" y="3513"/>
              <a:ext cx="642" cy="1135"/>
            </a:xfrm>
            <a:custGeom>
              <a:avLst/>
              <a:gdLst/>
              <a:ahLst/>
              <a:cxnLst/>
              <a:rect l="0" t="0" r="0" b="0"/>
              <a:pathLst>
                <a:path w="1282" h="2270" extrusionOk="0">
                  <a:moveTo>
                    <a:pt x="1058" y="1026"/>
                  </a:moveTo>
                  <a:lnTo>
                    <a:pt x="1030" y="1029"/>
                  </a:lnTo>
                  <a:lnTo>
                    <a:pt x="1004" y="1040"/>
                  </a:lnTo>
                  <a:lnTo>
                    <a:pt x="982" y="1057"/>
                  </a:lnTo>
                  <a:lnTo>
                    <a:pt x="965" y="1079"/>
                  </a:lnTo>
                  <a:lnTo>
                    <a:pt x="954" y="1105"/>
                  </a:lnTo>
                  <a:lnTo>
                    <a:pt x="950" y="1135"/>
                  </a:lnTo>
                  <a:lnTo>
                    <a:pt x="954" y="1164"/>
                  </a:lnTo>
                  <a:lnTo>
                    <a:pt x="965" y="1189"/>
                  </a:lnTo>
                  <a:lnTo>
                    <a:pt x="982" y="1212"/>
                  </a:lnTo>
                  <a:lnTo>
                    <a:pt x="1004" y="1229"/>
                  </a:lnTo>
                  <a:lnTo>
                    <a:pt x="1030" y="1240"/>
                  </a:lnTo>
                  <a:lnTo>
                    <a:pt x="1058" y="1243"/>
                  </a:lnTo>
                  <a:lnTo>
                    <a:pt x="1087" y="1240"/>
                  </a:lnTo>
                  <a:lnTo>
                    <a:pt x="1114" y="1229"/>
                  </a:lnTo>
                  <a:lnTo>
                    <a:pt x="1135" y="1212"/>
                  </a:lnTo>
                  <a:lnTo>
                    <a:pt x="1152" y="1189"/>
                  </a:lnTo>
                  <a:lnTo>
                    <a:pt x="1163" y="1164"/>
                  </a:lnTo>
                  <a:lnTo>
                    <a:pt x="1168" y="1135"/>
                  </a:lnTo>
                  <a:lnTo>
                    <a:pt x="1163" y="1105"/>
                  </a:lnTo>
                  <a:lnTo>
                    <a:pt x="1152" y="1079"/>
                  </a:lnTo>
                  <a:lnTo>
                    <a:pt x="1135" y="1057"/>
                  </a:lnTo>
                  <a:lnTo>
                    <a:pt x="1114" y="1040"/>
                  </a:lnTo>
                  <a:lnTo>
                    <a:pt x="1087" y="1029"/>
                  </a:lnTo>
                  <a:lnTo>
                    <a:pt x="1058" y="1026"/>
                  </a:lnTo>
                  <a:close/>
                  <a:moveTo>
                    <a:pt x="0" y="0"/>
                  </a:moveTo>
                  <a:lnTo>
                    <a:pt x="1282" y="0"/>
                  </a:lnTo>
                  <a:lnTo>
                    <a:pt x="1282" y="2270"/>
                  </a:lnTo>
                  <a:lnTo>
                    <a:pt x="0" y="22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7" name="Shape 8437"/>
            <p:cNvSpPr/>
            <p:nvPr/>
          </p:nvSpPr>
          <p:spPr>
            <a:xfrm>
              <a:off x="1837" y="2403"/>
              <a:ext cx="307" cy="408"/>
            </a:xfrm>
            <a:custGeom>
              <a:avLst/>
              <a:gdLst/>
              <a:ahLst/>
              <a:cxnLst/>
              <a:rect l="0" t="0" r="0" b="0"/>
              <a:pathLst>
                <a:path w="615" h="816" extrusionOk="0">
                  <a:moveTo>
                    <a:pt x="0" y="0"/>
                  </a:moveTo>
                  <a:lnTo>
                    <a:pt x="249" y="0"/>
                  </a:lnTo>
                  <a:lnTo>
                    <a:pt x="615" y="816"/>
                  </a:lnTo>
                  <a:lnTo>
                    <a:pt x="183" y="8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8" name="Shape 8438"/>
            <p:cNvSpPr/>
            <p:nvPr/>
          </p:nvSpPr>
          <p:spPr>
            <a:xfrm>
              <a:off x="2055" y="2403"/>
              <a:ext cx="391" cy="408"/>
            </a:xfrm>
            <a:custGeom>
              <a:avLst/>
              <a:gdLst/>
              <a:ahLst/>
              <a:cxnLst/>
              <a:rect l="0" t="0" r="0" b="0"/>
              <a:pathLst>
                <a:path w="781" h="816" extrusionOk="0">
                  <a:moveTo>
                    <a:pt x="0" y="0"/>
                  </a:moveTo>
                  <a:lnTo>
                    <a:pt x="233" y="0"/>
                  </a:lnTo>
                  <a:lnTo>
                    <a:pt x="427" y="286"/>
                  </a:lnTo>
                  <a:lnTo>
                    <a:pt x="781" y="816"/>
                  </a:lnTo>
                  <a:lnTo>
                    <a:pt x="363" y="8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39" name="Shape 8439"/>
            <p:cNvSpPr/>
            <p:nvPr/>
          </p:nvSpPr>
          <p:spPr>
            <a:xfrm>
              <a:off x="2253" y="2896"/>
              <a:ext cx="230" cy="265"/>
            </a:xfrm>
            <a:custGeom>
              <a:avLst/>
              <a:gdLst/>
              <a:ahLst/>
              <a:cxnLst/>
              <a:rect l="0" t="0" r="0" b="0"/>
              <a:pathLst>
                <a:path w="461" h="530" extrusionOk="0">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8" y="463"/>
                  </a:lnTo>
                  <a:lnTo>
                    <a:pt x="39" y="429"/>
                  </a:lnTo>
                  <a:lnTo>
                    <a:pt x="19" y="389"/>
                  </a:lnTo>
                  <a:lnTo>
                    <a:pt x="5"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0" name="Shape 8440"/>
            <p:cNvSpPr/>
            <p:nvPr/>
          </p:nvSpPr>
          <p:spPr>
            <a:xfrm>
              <a:off x="410" y="2403"/>
              <a:ext cx="472" cy="408"/>
            </a:xfrm>
            <a:custGeom>
              <a:avLst/>
              <a:gdLst/>
              <a:ahLst/>
              <a:cxnLst/>
              <a:rect l="0" t="0" r="0" b="0"/>
              <a:pathLst>
                <a:path w="943" h="816" extrusionOk="0">
                  <a:moveTo>
                    <a:pt x="730" y="0"/>
                  </a:moveTo>
                  <a:lnTo>
                    <a:pt x="943" y="0"/>
                  </a:lnTo>
                  <a:lnTo>
                    <a:pt x="639" y="455"/>
                  </a:lnTo>
                  <a:lnTo>
                    <a:pt x="396" y="816"/>
                  </a:lnTo>
                  <a:lnTo>
                    <a:pt x="0" y="816"/>
                  </a:lnTo>
                  <a:lnTo>
                    <a:pt x="7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1" name="Shape 8441"/>
            <p:cNvSpPr/>
            <p:nvPr/>
          </p:nvSpPr>
          <p:spPr>
            <a:xfrm>
              <a:off x="711" y="2403"/>
              <a:ext cx="390" cy="408"/>
            </a:xfrm>
            <a:custGeom>
              <a:avLst/>
              <a:gdLst/>
              <a:ahLst/>
              <a:cxnLst/>
              <a:rect l="0" t="0" r="0" b="0"/>
              <a:pathLst>
                <a:path w="782" h="816" extrusionOk="0">
                  <a:moveTo>
                    <a:pt x="547" y="0"/>
                  </a:moveTo>
                  <a:lnTo>
                    <a:pt x="782" y="0"/>
                  </a:lnTo>
                  <a:lnTo>
                    <a:pt x="417" y="816"/>
                  </a:lnTo>
                  <a:lnTo>
                    <a:pt x="0" y="816"/>
                  </a:lnTo>
                  <a:lnTo>
                    <a:pt x="305" y="361"/>
                  </a:lnTo>
                  <a:lnTo>
                    <a:pt x="5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2" name="Shape 8442"/>
            <p:cNvSpPr/>
            <p:nvPr/>
          </p:nvSpPr>
          <p:spPr>
            <a:xfrm>
              <a:off x="1012" y="2403"/>
              <a:ext cx="308" cy="408"/>
            </a:xfrm>
            <a:custGeom>
              <a:avLst/>
              <a:gdLst/>
              <a:ahLst/>
              <a:cxnLst/>
              <a:rect l="0" t="0" r="0" b="0"/>
              <a:pathLst>
                <a:path w="614" h="816" extrusionOk="0">
                  <a:moveTo>
                    <a:pt x="365" y="0"/>
                  </a:moveTo>
                  <a:lnTo>
                    <a:pt x="614" y="0"/>
                  </a:lnTo>
                  <a:lnTo>
                    <a:pt x="432" y="816"/>
                  </a:lnTo>
                  <a:lnTo>
                    <a:pt x="0" y="816"/>
                  </a:lnTo>
                  <a:lnTo>
                    <a:pt x="3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3" name="Shape 8443"/>
            <p:cNvSpPr/>
            <p:nvPr/>
          </p:nvSpPr>
          <p:spPr>
            <a:xfrm>
              <a:off x="1316" y="2403"/>
              <a:ext cx="219" cy="408"/>
            </a:xfrm>
            <a:custGeom>
              <a:avLst/>
              <a:gdLst/>
              <a:ahLst/>
              <a:cxnLst/>
              <a:rect l="0" t="0" r="0" b="0"/>
              <a:pathLst>
                <a:path w="440" h="816" extrusionOk="0">
                  <a:moveTo>
                    <a:pt x="183" y="0"/>
                  </a:moveTo>
                  <a:lnTo>
                    <a:pt x="440" y="0"/>
                  </a:lnTo>
                  <a:lnTo>
                    <a:pt x="440" y="816"/>
                  </a:lnTo>
                  <a:lnTo>
                    <a:pt x="0" y="816"/>
                  </a:lnTo>
                  <a:lnTo>
                    <a:pt x="1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4" name="Shape 8444"/>
            <p:cNvSpPr/>
            <p:nvPr/>
          </p:nvSpPr>
          <p:spPr>
            <a:xfrm>
              <a:off x="358" y="2896"/>
              <a:ext cx="230" cy="265"/>
            </a:xfrm>
            <a:custGeom>
              <a:avLst/>
              <a:gdLst/>
              <a:ahLst/>
              <a:cxnLst/>
              <a:rect l="0" t="0" r="0" b="0"/>
              <a:pathLst>
                <a:path w="461" h="530" extrusionOk="0">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5" name="Shape 8445"/>
            <p:cNvSpPr/>
            <p:nvPr/>
          </p:nvSpPr>
          <p:spPr>
            <a:xfrm>
              <a:off x="303" y="4734"/>
              <a:ext cx="2551" cy="15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6" name="Shape 8446"/>
            <p:cNvSpPr/>
            <p:nvPr/>
          </p:nvSpPr>
          <p:spPr>
            <a:xfrm>
              <a:off x="674" y="2896"/>
              <a:ext cx="230" cy="265"/>
            </a:xfrm>
            <a:custGeom>
              <a:avLst/>
              <a:gdLst/>
              <a:ahLst/>
              <a:cxnLst/>
              <a:rect l="0" t="0" r="0" b="0"/>
              <a:pathLst>
                <a:path w="461" h="530" extrusionOk="0">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7" y="463"/>
                  </a:lnTo>
                  <a:lnTo>
                    <a:pt x="39" y="429"/>
                  </a:lnTo>
                  <a:lnTo>
                    <a:pt x="17" y="389"/>
                  </a:lnTo>
                  <a:lnTo>
                    <a:pt x="5"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7" name="Shape 8447"/>
            <p:cNvSpPr/>
            <p:nvPr/>
          </p:nvSpPr>
          <p:spPr>
            <a:xfrm>
              <a:off x="1305" y="2896"/>
              <a:ext cx="230" cy="265"/>
            </a:xfrm>
            <a:custGeom>
              <a:avLst/>
              <a:gdLst/>
              <a:ahLst/>
              <a:cxnLst/>
              <a:rect l="0" t="0" r="0" b="0"/>
              <a:pathLst>
                <a:path w="461" h="530" extrusionOk="0">
                  <a:moveTo>
                    <a:pt x="0" y="0"/>
                  </a:moveTo>
                  <a:lnTo>
                    <a:pt x="461" y="0"/>
                  </a:lnTo>
                  <a:lnTo>
                    <a:pt x="461" y="299"/>
                  </a:lnTo>
                  <a:lnTo>
                    <a:pt x="456" y="346"/>
                  </a:lnTo>
                  <a:lnTo>
                    <a:pt x="444" y="389"/>
                  </a:lnTo>
                  <a:lnTo>
                    <a:pt x="422" y="429"/>
                  </a:lnTo>
                  <a:lnTo>
                    <a:pt x="394" y="463"/>
                  </a:lnTo>
                  <a:lnTo>
                    <a:pt x="360" y="491"/>
                  </a:lnTo>
                  <a:lnTo>
                    <a:pt x="320" y="513"/>
                  </a:lnTo>
                  <a:lnTo>
                    <a:pt x="277" y="525"/>
                  </a:lnTo>
                  <a:lnTo>
                    <a:pt x="230" y="530"/>
                  </a:lnTo>
                  <a:lnTo>
                    <a:pt x="184" y="525"/>
                  </a:lnTo>
                  <a:lnTo>
                    <a:pt x="141" y="513"/>
                  </a:lnTo>
                  <a:lnTo>
                    <a:pt x="102" y="491"/>
                  </a:lnTo>
                  <a:lnTo>
                    <a:pt x="68" y="463"/>
                  </a:lnTo>
                  <a:lnTo>
                    <a:pt x="40" y="429"/>
                  </a:lnTo>
                  <a:lnTo>
                    <a:pt x="18" y="389"/>
                  </a:lnTo>
                  <a:lnTo>
                    <a:pt x="4"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48" name="Shape 8448"/>
            <p:cNvSpPr/>
            <p:nvPr/>
          </p:nvSpPr>
          <p:spPr>
            <a:xfrm>
              <a:off x="989" y="2896"/>
              <a:ext cx="231" cy="265"/>
            </a:xfrm>
            <a:custGeom>
              <a:avLst/>
              <a:gdLst/>
              <a:ahLst/>
              <a:cxnLst/>
              <a:rect l="0" t="0" r="0" b="0"/>
              <a:pathLst>
                <a:path w="462" h="530" extrusionOk="0">
                  <a:moveTo>
                    <a:pt x="0" y="0"/>
                  </a:moveTo>
                  <a:lnTo>
                    <a:pt x="462" y="0"/>
                  </a:lnTo>
                  <a:lnTo>
                    <a:pt x="462" y="299"/>
                  </a:lnTo>
                  <a:lnTo>
                    <a:pt x="457" y="346"/>
                  </a:lnTo>
                  <a:lnTo>
                    <a:pt x="443" y="389"/>
                  </a:lnTo>
                  <a:lnTo>
                    <a:pt x="423" y="429"/>
                  </a:lnTo>
                  <a:lnTo>
                    <a:pt x="395" y="463"/>
                  </a:lnTo>
                  <a:lnTo>
                    <a:pt x="359" y="491"/>
                  </a:lnTo>
                  <a:lnTo>
                    <a:pt x="321" y="513"/>
                  </a:lnTo>
                  <a:lnTo>
                    <a:pt x="277" y="525"/>
                  </a:lnTo>
                  <a:lnTo>
                    <a:pt x="231" y="530"/>
                  </a:lnTo>
                  <a:lnTo>
                    <a:pt x="185" y="525"/>
                  </a:lnTo>
                  <a:lnTo>
                    <a:pt x="141" y="513"/>
                  </a:lnTo>
                  <a:lnTo>
                    <a:pt x="103" y="491"/>
                  </a:lnTo>
                  <a:lnTo>
                    <a:pt x="69" y="463"/>
                  </a:lnTo>
                  <a:lnTo>
                    <a:pt x="39" y="429"/>
                  </a:lnTo>
                  <a:lnTo>
                    <a:pt x="19" y="389"/>
                  </a:lnTo>
                  <a:lnTo>
                    <a:pt x="5" y="346"/>
                  </a:lnTo>
                  <a:lnTo>
                    <a:pt x="0" y="2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49" name="Shape 8449"/>
          <p:cNvGrpSpPr/>
          <p:nvPr/>
        </p:nvGrpSpPr>
        <p:grpSpPr>
          <a:xfrm>
            <a:off x="2025968" y="3690187"/>
            <a:ext cx="197151" cy="197231"/>
            <a:chOff x="-109" y="2168"/>
            <a:chExt cx="2454" cy="2455"/>
          </a:xfrm>
        </p:grpSpPr>
        <p:sp>
          <p:nvSpPr>
            <p:cNvPr id="8450" name="Shape 8450"/>
            <p:cNvSpPr/>
            <p:nvPr/>
          </p:nvSpPr>
          <p:spPr>
            <a:xfrm>
              <a:off x="-109" y="2168"/>
              <a:ext cx="2454" cy="10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51" name="Shape 8451"/>
            <p:cNvSpPr/>
            <p:nvPr/>
          </p:nvSpPr>
          <p:spPr>
            <a:xfrm>
              <a:off x="44" y="2373"/>
              <a:ext cx="2147" cy="1074"/>
            </a:xfrm>
            <a:custGeom>
              <a:avLst/>
              <a:gdLst/>
              <a:ahLst/>
              <a:cxnLst/>
              <a:rect l="0" t="0" r="0" b="0"/>
              <a:pathLst>
                <a:path w="4294" h="2148" extrusionOk="0">
                  <a:moveTo>
                    <a:pt x="3170" y="307"/>
                  </a:moveTo>
                  <a:lnTo>
                    <a:pt x="3170" y="512"/>
                  </a:lnTo>
                  <a:lnTo>
                    <a:pt x="3536" y="512"/>
                  </a:lnTo>
                  <a:lnTo>
                    <a:pt x="2683" y="1365"/>
                  </a:lnTo>
                  <a:lnTo>
                    <a:pt x="2070" y="751"/>
                  </a:lnTo>
                  <a:lnTo>
                    <a:pt x="1150" y="1672"/>
                  </a:lnTo>
                  <a:lnTo>
                    <a:pt x="844" y="1365"/>
                  </a:lnTo>
                  <a:lnTo>
                    <a:pt x="336" y="1871"/>
                  </a:lnTo>
                  <a:lnTo>
                    <a:pt x="480" y="2016"/>
                  </a:lnTo>
                  <a:lnTo>
                    <a:pt x="844" y="1654"/>
                  </a:lnTo>
                  <a:lnTo>
                    <a:pt x="1150" y="1961"/>
                  </a:lnTo>
                  <a:lnTo>
                    <a:pt x="2070" y="1041"/>
                  </a:lnTo>
                  <a:lnTo>
                    <a:pt x="2683" y="1654"/>
                  </a:lnTo>
                  <a:lnTo>
                    <a:pt x="3681" y="657"/>
                  </a:lnTo>
                  <a:lnTo>
                    <a:pt x="3681" y="1023"/>
                  </a:lnTo>
                  <a:lnTo>
                    <a:pt x="3885" y="1023"/>
                  </a:lnTo>
                  <a:lnTo>
                    <a:pt x="3885" y="307"/>
                  </a:lnTo>
                  <a:lnTo>
                    <a:pt x="3170" y="307"/>
                  </a:lnTo>
                  <a:close/>
                  <a:moveTo>
                    <a:pt x="0" y="0"/>
                  </a:moveTo>
                  <a:lnTo>
                    <a:pt x="4294" y="0"/>
                  </a:lnTo>
                  <a:lnTo>
                    <a:pt x="4294" y="2148"/>
                  </a:lnTo>
                  <a:lnTo>
                    <a:pt x="0" y="21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52" name="Shape 8452"/>
            <p:cNvSpPr/>
            <p:nvPr/>
          </p:nvSpPr>
          <p:spPr>
            <a:xfrm>
              <a:off x="-109" y="3549"/>
              <a:ext cx="2454" cy="1074"/>
            </a:xfrm>
            <a:custGeom>
              <a:avLst/>
              <a:gdLst/>
              <a:ahLst/>
              <a:cxnLst/>
              <a:rect l="0" t="0" r="0" b="0"/>
              <a:pathLst>
                <a:path w="4908" h="2148" extrusionOk="0">
                  <a:moveTo>
                    <a:pt x="0" y="0"/>
                  </a:moveTo>
                  <a:lnTo>
                    <a:pt x="4908" y="0"/>
                  </a:lnTo>
                  <a:lnTo>
                    <a:pt x="4908" y="206"/>
                  </a:lnTo>
                  <a:lnTo>
                    <a:pt x="3592" y="206"/>
                  </a:lnTo>
                  <a:lnTo>
                    <a:pt x="4125" y="1743"/>
                  </a:lnTo>
                  <a:lnTo>
                    <a:pt x="4136" y="1792"/>
                  </a:lnTo>
                  <a:lnTo>
                    <a:pt x="4141" y="1840"/>
                  </a:lnTo>
                  <a:lnTo>
                    <a:pt x="4136" y="1888"/>
                  </a:lnTo>
                  <a:lnTo>
                    <a:pt x="4126" y="1934"/>
                  </a:lnTo>
                  <a:lnTo>
                    <a:pt x="4108" y="1978"/>
                  </a:lnTo>
                  <a:lnTo>
                    <a:pt x="4084" y="2019"/>
                  </a:lnTo>
                  <a:lnTo>
                    <a:pt x="4055" y="2054"/>
                  </a:lnTo>
                  <a:lnTo>
                    <a:pt x="4019" y="2085"/>
                  </a:lnTo>
                  <a:lnTo>
                    <a:pt x="3977" y="2112"/>
                  </a:lnTo>
                  <a:lnTo>
                    <a:pt x="3931" y="2132"/>
                  </a:lnTo>
                  <a:lnTo>
                    <a:pt x="3882" y="2144"/>
                  </a:lnTo>
                  <a:lnTo>
                    <a:pt x="3834" y="2148"/>
                  </a:lnTo>
                  <a:lnTo>
                    <a:pt x="3787" y="2144"/>
                  </a:lnTo>
                  <a:lnTo>
                    <a:pt x="3741" y="2133"/>
                  </a:lnTo>
                  <a:lnTo>
                    <a:pt x="3697" y="2115"/>
                  </a:lnTo>
                  <a:lnTo>
                    <a:pt x="3657" y="2091"/>
                  </a:lnTo>
                  <a:lnTo>
                    <a:pt x="3620" y="2060"/>
                  </a:lnTo>
                  <a:lnTo>
                    <a:pt x="3589" y="2024"/>
                  </a:lnTo>
                  <a:lnTo>
                    <a:pt x="3562" y="1984"/>
                  </a:lnTo>
                  <a:lnTo>
                    <a:pt x="3543" y="1938"/>
                  </a:lnTo>
                  <a:lnTo>
                    <a:pt x="2944" y="206"/>
                  </a:lnTo>
                  <a:lnTo>
                    <a:pt x="2761" y="206"/>
                  </a:lnTo>
                  <a:lnTo>
                    <a:pt x="2761" y="1535"/>
                  </a:lnTo>
                  <a:lnTo>
                    <a:pt x="2757" y="1584"/>
                  </a:lnTo>
                  <a:lnTo>
                    <a:pt x="2745" y="1631"/>
                  </a:lnTo>
                  <a:lnTo>
                    <a:pt x="2727" y="1675"/>
                  </a:lnTo>
                  <a:lnTo>
                    <a:pt x="2702" y="1715"/>
                  </a:lnTo>
                  <a:lnTo>
                    <a:pt x="2670" y="1751"/>
                  </a:lnTo>
                  <a:lnTo>
                    <a:pt x="2635" y="1782"/>
                  </a:lnTo>
                  <a:lnTo>
                    <a:pt x="2594" y="1807"/>
                  </a:lnTo>
                  <a:lnTo>
                    <a:pt x="2551" y="1825"/>
                  </a:lnTo>
                  <a:lnTo>
                    <a:pt x="2504" y="1837"/>
                  </a:lnTo>
                  <a:lnTo>
                    <a:pt x="2455" y="1841"/>
                  </a:lnTo>
                  <a:lnTo>
                    <a:pt x="2404" y="1837"/>
                  </a:lnTo>
                  <a:lnTo>
                    <a:pt x="2358" y="1825"/>
                  </a:lnTo>
                  <a:lnTo>
                    <a:pt x="2313" y="1807"/>
                  </a:lnTo>
                  <a:lnTo>
                    <a:pt x="2273" y="1782"/>
                  </a:lnTo>
                  <a:lnTo>
                    <a:pt x="2237" y="1751"/>
                  </a:lnTo>
                  <a:lnTo>
                    <a:pt x="2206" y="1715"/>
                  </a:lnTo>
                  <a:lnTo>
                    <a:pt x="2182" y="1675"/>
                  </a:lnTo>
                  <a:lnTo>
                    <a:pt x="2163" y="1631"/>
                  </a:lnTo>
                  <a:lnTo>
                    <a:pt x="2151" y="1584"/>
                  </a:lnTo>
                  <a:lnTo>
                    <a:pt x="2148" y="1535"/>
                  </a:lnTo>
                  <a:lnTo>
                    <a:pt x="2148" y="206"/>
                  </a:lnTo>
                  <a:lnTo>
                    <a:pt x="1965" y="206"/>
                  </a:lnTo>
                  <a:lnTo>
                    <a:pt x="1365" y="1940"/>
                  </a:lnTo>
                  <a:lnTo>
                    <a:pt x="1346" y="1986"/>
                  </a:lnTo>
                  <a:lnTo>
                    <a:pt x="1319" y="2026"/>
                  </a:lnTo>
                  <a:lnTo>
                    <a:pt x="1288" y="2062"/>
                  </a:lnTo>
                  <a:lnTo>
                    <a:pt x="1252" y="2091"/>
                  </a:lnTo>
                  <a:lnTo>
                    <a:pt x="1212" y="2115"/>
                  </a:lnTo>
                  <a:lnTo>
                    <a:pt x="1167" y="2133"/>
                  </a:lnTo>
                  <a:lnTo>
                    <a:pt x="1121" y="2145"/>
                  </a:lnTo>
                  <a:lnTo>
                    <a:pt x="1073" y="2148"/>
                  </a:lnTo>
                  <a:lnTo>
                    <a:pt x="1026" y="2144"/>
                  </a:lnTo>
                  <a:lnTo>
                    <a:pt x="976" y="2132"/>
                  </a:lnTo>
                  <a:lnTo>
                    <a:pt x="930" y="2112"/>
                  </a:lnTo>
                  <a:lnTo>
                    <a:pt x="890" y="2085"/>
                  </a:lnTo>
                  <a:lnTo>
                    <a:pt x="854" y="2054"/>
                  </a:lnTo>
                  <a:lnTo>
                    <a:pt x="823" y="2019"/>
                  </a:lnTo>
                  <a:lnTo>
                    <a:pt x="799" y="1978"/>
                  </a:lnTo>
                  <a:lnTo>
                    <a:pt x="781" y="1934"/>
                  </a:lnTo>
                  <a:lnTo>
                    <a:pt x="771" y="1888"/>
                  </a:lnTo>
                  <a:lnTo>
                    <a:pt x="768" y="1840"/>
                  </a:lnTo>
                  <a:lnTo>
                    <a:pt x="771" y="1792"/>
                  </a:lnTo>
                  <a:lnTo>
                    <a:pt x="783" y="1743"/>
                  </a:lnTo>
                  <a:lnTo>
                    <a:pt x="784" y="1743"/>
                  </a:lnTo>
                  <a:lnTo>
                    <a:pt x="1316" y="206"/>
                  </a:lnTo>
                  <a:lnTo>
                    <a:pt x="307" y="206"/>
                  </a:lnTo>
                  <a:lnTo>
                    <a:pt x="0" y="20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53" name="Shape 8453"/>
          <p:cNvGrpSpPr/>
          <p:nvPr/>
        </p:nvGrpSpPr>
        <p:grpSpPr>
          <a:xfrm>
            <a:off x="1523839" y="3665918"/>
            <a:ext cx="171971" cy="245769"/>
            <a:chOff x="-416" y="2378"/>
            <a:chExt cx="1785" cy="2551"/>
          </a:xfrm>
        </p:grpSpPr>
        <p:sp>
          <p:nvSpPr>
            <p:cNvPr id="8454" name="Shape 8454"/>
            <p:cNvSpPr/>
            <p:nvPr/>
          </p:nvSpPr>
          <p:spPr>
            <a:xfrm>
              <a:off x="-6" y="2378"/>
              <a:ext cx="968" cy="404"/>
            </a:xfrm>
            <a:custGeom>
              <a:avLst/>
              <a:gdLst/>
              <a:ahLst/>
              <a:cxnLst/>
              <a:rect l="0" t="0" r="0" b="0"/>
              <a:pathLst>
                <a:path w="1937" h="807" extrusionOk="0">
                  <a:moveTo>
                    <a:pt x="962" y="0"/>
                  </a:moveTo>
                  <a:lnTo>
                    <a:pt x="1002" y="4"/>
                  </a:lnTo>
                  <a:lnTo>
                    <a:pt x="1043" y="17"/>
                  </a:lnTo>
                  <a:lnTo>
                    <a:pt x="1080" y="35"/>
                  </a:lnTo>
                  <a:lnTo>
                    <a:pt x="1115" y="62"/>
                  </a:lnTo>
                  <a:lnTo>
                    <a:pt x="1146" y="96"/>
                  </a:lnTo>
                  <a:lnTo>
                    <a:pt x="1173" y="133"/>
                  </a:lnTo>
                  <a:lnTo>
                    <a:pt x="1190" y="170"/>
                  </a:lnTo>
                  <a:lnTo>
                    <a:pt x="1199" y="209"/>
                  </a:lnTo>
                  <a:lnTo>
                    <a:pt x="1201" y="247"/>
                  </a:lnTo>
                  <a:lnTo>
                    <a:pt x="1194" y="287"/>
                  </a:lnTo>
                  <a:lnTo>
                    <a:pt x="1765" y="287"/>
                  </a:lnTo>
                  <a:lnTo>
                    <a:pt x="1790" y="291"/>
                  </a:lnTo>
                  <a:lnTo>
                    <a:pt x="1812" y="300"/>
                  </a:lnTo>
                  <a:lnTo>
                    <a:pt x="1830" y="314"/>
                  </a:lnTo>
                  <a:lnTo>
                    <a:pt x="1846" y="334"/>
                  </a:lnTo>
                  <a:lnTo>
                    <a:pt x="1855" y="356"/>
                  </a:lnTo>
                  <a:lnTo>
                    <a:pt x="1937" y="653"/>
                  </a:lnTo>
                  <a:lnTo>
                    <a:pt x="1856" y="807"/>
                  </a:lnTo>
                  <a:lnTo>
                    <a:pt x="46" y="807"/>
                  </a:lnTo>
                  <a:lnTo>
                    <a:pt x="0" y="628"/>
                  </a:lnTo>
                  <a:lnTo>
                    <a:pt x="74" y="357"/>
                  </a:lnTo>
                  <a:lnTo>
                    <a:pt x="85" y="334"/>
                  </a:lnTo>
                  <a:lnTo>
                    <a:pt x="99" y="314"/>
                  </a:lnTo>
                  <a:lnTo>
                    <a:pt x="119" y="300"/>
                  </a:lnTo>
                  <a:lnTo>
                    <a:pt x="141" y="291"/>
                  </a:lnTo>
                  <a:lnTo>
                    <a:pt x="166" y="287"/>
                  </a:lnTo>
                  <a:lnTo>
                    <a:pt x="736" y="287"/>
                  </a:lnTo>
                  <a:lnTo>
                    <a:pt x="732" y="261"/>
                  </a:lnTo>
                  <a:lnTo>
                    <a:pt x="730" y="236"/>
                  </a:lnTo>
                  <a:lnTo>
                    <a:pt x="735" y="188"/>
                  </a:lnTo>
                  <a:lnTo>
                    <a:pt x="749" y="145"/>
                  </a:lnTo>
                  <a:lnTo>
                    <a:pt x="770" y="105"/>
                  </a:lnTo>
                  <a:lnTo>
                    <a:pt x="798" y="71"/>
                  </a:lnTo>
                  <a:lnTo>
                    <a:pt x="832" y="41"/>
                  </a:lnTo>
                  <a:lnTo>
                    <a:pt x="871" y="20"/>
                  </a:lnTo>
                  <a:lnTo>
                    <a:pt x="916" y="6"/>
                  </a:lnTo>
                  <a:lnTo>
                    <a:pt x="9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55" name="Shape 8455"/>
            <p:cNvSpPr/>
            <p:nvPr/>
          </p:nvSpPr>
          <p:spPr>
            <a:xfrm>
              <a:off x="-206" y="2757"/>
              <a:ext cx="1366" cy="1931"/>
            </a:xfrm>
            <a:custGeom>
              <a:avLst/>
              <a:gdLst/>
              <a:ahLst/>
              <a:cxnLst/>
              <a:rect l="0" t="0" r="0" b="0"/>
              <a:pathLst>
                <a:path w="2732" h="3862" extrusionOk="0">
                  <a:moveTo>
                    <a:pt x="1196" y="3540"/>
                  </a:moveTo>
                  <a:lnTo>
                    <a:pt x="1170" y="3545"/>
                  </a:lnTo>
                  <a:lnTo>
                    <a:pt x="1148" y="3555"/>
                  </a:lnTo>
                  <a:lnTo>
                    <a:pt x="1131" y="3574"/>
                  </a:lnTo>
                  <a:lnTo>
                    <a:pt x="1119" y="3596"/>
                  </a:lnTo>
                  <a:lnTo>
                    <a:pt x="1116" y="3620"/>
                  </a:lnTo>
                  <a:lnTo>
                    <a:pt x="1119" y="3647"/>
                  </a:lnTo>
                  <a:lnTo>
                    <a:pt x="1131" y="3668"/>
                  </a:lnTo>
                  <a:lnTo>
                    <a:pt x="1148" y="3687"/>
                  </a:lnTo>
                  <a:lnTo>
                    <a:pt x="1170" y="3698"/>
                  </a:lnTo>
                  <a:lnTo>
                    <a:pt x="1196" y="3702"/>
                  </a:lnTo>
                  <a:lnTo>
                    <a:pt x="2490" y="3702"/>
                  </a:lnTo>
                  <a:lnTo>
                    <a:pt x="2516" y="3698"/>
                  </a:lnTo>
                  <a:lnTo>
                    <a:pt x="2538" y="3687"/>
                  </a:lnTo>
                  <a:lnTo>
                    <a:pt x="2556" y="3668"/>
                  </a:lnTo>
                  <a:lnTo>
                    <a:pt x="2567" y="3647"/>
                  </a:lnTo>
                  <a:lnTo>
                    <a:pt x="2572" y="3620"/>
                  </a:lnTo>
                  <a:lnTo>
                    <a:pt x="2567" y="3596"/>
                  </a:lnTo>
                  <a:lnTo>
                    <a:pt x="2556" y="3574"/>
                  </a:lnTo>
                  <a:lnTo>
                    <a:pt x="2538" y="3555"/>
                  </a:lnTo>
                  <a:lnTo>
                    <a:pt x="2516" y="3545"/>
                  </a:lnTo>
                  <a:lnTo>
                    <a:pt x="2490" y="3540"/>
                  </a:lnTo>
                  <a:lnTo>
                    <a:pt x="1196" y="3540"/>
                  </a:lnTo>
                  <a:close/>
                  <a:moveTo>
                    <a:pt x="1196" y="3193"/>
                  </a:moveTo>
                  <a:lnTo>
                    <a:pt x="1170" y="3198"/>
                  </a:lnTo>
                  <a:lnTo>
                    <a:pt x="1148" y="3209"/>
                  </a:lnTo>
                  <a:lnTo>
                    <a:pt x="1131" y="3227"/>
                  </a:lnTo>
                  <a:lnTo>
                    <a:pt x="1119" y="3249"/>
                  </a:lnTo>
                  <a:lnTo>
                    <a:pt x="1116" y="3275"/>
                  </a:lnTo>
                  <a:lnTo>
                    <a:pt x="1119" y="3300"/>
                  </a:lnTo>
                  <a:lnTo>
                    <a:pt x="1131" y="3323"/>
                  </a:lnTo>
                  <a:lnTo>
                    <a:pt x="1148" y="3340"/>
                  </a:lnTo>
                  <a:lnTo>
                    <a:pt x="1170" y="3351"/>
                  </a:lnTo>
                  <a:lnTo>
                    <a:pt x="1196" y="3356"/>
                  </a:lnTo>
                  <a:lnTo>
                    <a:pt x="2490" y="3356"/>
                  </a:lnTo>
                  <a:lnTo>
                    <a:pt x="2516" y="3351"/>
                  </a:lnTo>
                  <a:lnTo>
                    <a:pt x="2538" y="3340"/>
                  </a:lnTo>
                  <a:lnTo>
                    <a:pt x="2556" y="3323"/>
                  </a:lnTo>
                  <a:lnTo>
                    <a:pt x="2567" y="3300"/>
                  </a:lnTo>
                  <a:lnTo>
                    <a:pt x="2572" y="3275"/>
                  </a:lnTo>
                  <a:lnTo>
                    <a:pt x="2567" y="3249"/>
                  </a:lnTo>
                  <a:lnTo>
                    <a:pt x="2556" y="3227"/>
                  </a:lnTo>
                  <a:lnTo>
                    <a:pt x="2538" y="3209"/>
                  </a:lnTo>
                  <a:lnTo>
                    <a:pt x="2516" y="3198"/>
                  </a:lnTo>
                  <a:lnTo>
                    <a:pt x="2490" y="3193"/>
                  </a:lnTo>
                  <a:lnTo>
                    <a:pt x="1196" y="3193"/>
                  </a:lnTo>
                  <a:close/>
                  <a:moveTo>
                    <a:pt x="1196" y="2624"/>
                  </a:moveTo>
                  <a:lnTo>
                    <a:pt x="1170" y="2627"/>
                  </a:lnTo>
                  <a:lnTo>
                    <a:pt x="1148" y="2639"/>
                  </a:lnTo>
                  <a:lnTo>
                    <a:pt x="1131" y="2656"/>
                  </a:lnTo>
                  <a:lnTo>
                    <a:pt x="1119" y="2678"/>
                  </a:lnTo>
                  <a:lnTo>
                    <a:pt x="1116" y="2704"/>
                  </a:lnTo>
                  <a:lnTo>
                    <a:pt x="1119" y="2729"/>
                  </a:lnTo>
                  <a:lnTo>
                    <a:pt x="1131" y="2752"/>
                  </a:lnTo>
                  <a:lnTo>
                    <a:pt x="1148" y="2769"/>
                  </a:lnTo>
                  <a:lnTo>
                    <a:pt x="1170" y="2782"/>
                  </a:lnTo>
                  <a:lnTo>
                    <a:pt x="1196" y="2785"/>
                  </a:lnTo>
                  <a:lnTo>
                    <a:pt x="2490" y="2785"/>
                  </a:lnTo>
                  <a:lnTo>
                    <a:pt x="2516" y="2782"/>
                  </a:lnTo>
                  <a:lnTo>
                    <a:pt x="2538" y="2769"/>
                  </a:lnTo>
                  <a:lnTo>
                    <a:pt x="2556" y="2752"/>
                  </a:lnTo>
                  <a:lnTo>
                    <a:pt x="2567" y="2729"/>
                  </a:lnTo>
                  <a:lnTo>
                    <a:pt x="2572" y="2704"/>
                  </a:lnTo>
                  <a:lnTo>
                    <a:pt x="2567" y="2678"/>
                  </a:lnTo>
                  <a:lnTo>
                    <a:pt x="2556" y="2656"/>
                  </a:lnTo>
                  <a:lnTo>
                    <a:pt x="2538" y="2639"/>
                  </a:lnTo>
                  <a:lnTo>
                    <a:pt x="2516" y="2627"/>
                  </a:lnTo>
                  <a:lnTo>
                    <a:pt x="2490" y="2624"/>
                  </a:lnTo>
                  <a:lnTo>
                    <a:pt x="1196" y="2624"/>
                  </a:lnTo>
                  <a:close/>
                  <a:moveTo>
                    <a:pt x="1196" y="2277"/>
                  </a:moveTo>
                  <a:lnTo>
                    <a:pt x="1170" y="2280"/>
                  </a:lnTo>
                  <a:lnTo>
                    <a:pt x="1148" y="2293"/>
                  </a:lnTo>
                  <a:lnTo>
                    <a:pt x="1131" y="2310"/>
                  </a:lnTo>
                  <a:lnTo>
                    <a:pt x="1119" y="2333"/>
                  </a:lnTo>
                  <a:lnTo>
                    <a:pt x="1116" y="2358"/>
                  </a:lnTo>
                  <a:lnTo>
                    <a:pt x="1119" y="2384"/>
                  </a:lnTo>
                  <a:lnTo>
                    <a:pt x="1131" y="2406"/>
                  </a:lnTo>
                  <a:lnTo>
                    <a:pt x="1148" y="2423"/>
                  </a:lnTo>
                  <a:lnTo>
                    <a:pt x="1170" y="2435"/>
                  </a:lnTo>
                  <a:lnTo>
                    <a:pt x="1196" y="2438"/>
                  </a:lnTo>
                  <a:lnTo>
                    <a:pt x="2490" y="2438"/>
                  </a:lnTo>
                  <a:lnTo>
                    <a:pt x="2516" y="2435"/>
                  </a:lnTo>
                  <a:lnTo>
                    <a:pt x="2538" y="2423"/>
                  </a:lnTo>
                  <a:lnTo>
                    <a:pt x="2556" y="2406"/>
                  </a:lnTo>
                  <a:lnTo>
                    <a:pt x="2567" y="2384"/>
                  </a:lnTo>
                  <a:lnTo>
                    <a:pt x="2572" y="2358"/>
                  </a:lnTo>
                  <a:lnTo>
                    <a:pt x="2567" y="2333"/>
                  </a:lnTo>
                  <a:lnTo>
                    <a:pt x="2556" y="2310"/>
                  </a:lnTo>
                  <a:lnTo>
                    <a:pt x="2538" y="2293"/>
                  </a:lnTo>
                  <a:lnTo>
                    <a:pt x="2516" y="2280"/>
                  </a:lnTo>
                  <a:lnTo>
                    <a:pt x="2490" y="2277"/>
                  </a:lnTo>
                  <a:lnTo>
                    <a:pt x="1196" y="2277"/>
                  </a:lnTo>
                  <a:close/>
                  <a:moveTo>
                    <a:pt x="277" y="2209"/>
                  </a:moveTo>
                  <a:lnTo>
                    <a:pt x="252" y="2217"/>
                  </a:lnTo>
                  <a:lnTo>
                    <a:pt x="232" y="2233"/>
                  </a:lnTo>
                  <a:lnTo>
                    <a:pt x="217" y="2253"/>
                  </a:lnTo>
                  <a:lnTo>
                    <a:pt x="209" y="2277"/>
                  </a:lnTo>
                  <a:lnTo>
                    <a:pt x="209" y="2302"/>
                  </a:lnTo>
                  <a:lnTo>
                    <a:pt x="217" y="2325"/>
                  </a:lnTo>
                  <a:lnTo>
                    <a:pt x="232" y="2347"/>
                  </a:lnTo>
                  <a:lnTo>
                    <a:pt x="399" y="2514"/>
                  </a:lnTo>
                  <a:lnTo>
                    <a:pt x="232" y="2681"/>
                  </a:lnTo>
                  <a:lnTo>
                    <a:pt x="217" y="2701"/>
                  </a:lnTo>
                  <a:lnTo>
                    <a:pt x="209" y="2726"/>
                  </a:lnTo>
                  <a:lnTo>
                    <a:pt x="209" y="2751"/>
                  </a:lnTo>
                  <a:lnTo>
                    <a:pt x="217" y="2774"/>
                  </a:lnTo>
                  <a:lnTo>
                    <a:pt x="232" y="2796"/>
                  </a:lnTo>
                  <a:lnTo>
                    <a:pt x="249" y="2808"/>
                  </a:lnTo>
                  <a:lnTo>
                    <a:pt x="268" y="2817"/>
                  </a:lnTo>
                  <a:lnTo>
                    <a:pt x="290" y="2819"/>
                  </a:lnTo>
                  <a:lnTo>
                    <a:pt x="310" y="2817"/>
                  </a:lnTo>
                  <a:lnTo>
                    <a:pt x="330" y="2808"/>
                  </a:lnTo>
                  <a:lnTo>
                    <a:pt x="347" y="2796"/>
                  </a:lnTo>
                  <a:lnTo>
                    <a:pt x="514" y="2629"/>
                  </a:lnTo>
                  <a:lnTo>
                    <a:pt x="681" y="2796"/>
                  </a:lnTo>
                  <a:lnTo>
                    <a:pt x="698" y="2808"/>
                  </a:lnTo>
                  <a:lnTo>
                    <a:pt x="718" y="2817"/>
                  </a:lnTo>
                  <a:lnTo>
                    <a:pt x="738" y="2819"/>
                  </a:lnTo>
                  <a:lnTo>
                    <a:pt x="758" y="2817"/>
                  </a:lnTo>
                  <a:lnTo>
                    <a:pt x="778" y="2808"/>
                  </a:lnTo>
                  <a:lnTo>
                    <a:pt x="795" y="2796"/>
                  </a:lnTo>
                  <a:lnTo>
                    <a:pt x="811" y="2774"/>
                  </a:lnTo>
                  <a:lnTo>
                    <a:pt x="819" y="2751"/>
                  </a:lnTo>
                  <a:lnTo>
                    <a:pt x="819" y="2726"/>
                  </a:lnTo>
                  <a:lnTo>
                    <a:pt x="811" y="2701"/>
                  </a:lnTo>
                  <a:lnTo>
                    <a:pt x="795" y="2681"/>
                  </a:lnTo>
                  <a:lnTo>
                    <a:pt x="628" y="2514"/>
                  </a:lnTo>
                  <a:lnTo>
                    <a:pt x="795" y="2347"/>
                  </a:lnTo>
                  <a:lnTo>
                    <a:pt x="811" y="2325"/>
                  </a:lnTo>
                  <a:lnTo>
                    <a:pt x="819" y="2302"/>
                  </a:lnTo>
                  <a:lnTo>
                    <a:pt x="819" y="2277"/>
                  </a:lnTo>
                  <a:lnTo>
                    <a:pt x="811" y="2253"/>
                  </a:lnTo>
                  <a:lnTo>
                    <a:pt x="795" y="2233"/>
                  </a:lnTo>
                  <a:lnTo>
                    <a:pt x="774" y="2217"/>
                  </a:lnTo>
                  <a:lnTo>
                    <a:pt x="751" y="2209"/>
                  </a:lnTo>
                  <a:lnTo>
                    <a:pt x="726" y="2209"/>
                  </a:lnTo>
                  <a:lnTo>
                    <a:pt x="701" y="2217"/>
                  </a:lnTo>
                  <a:lnTo>
                    <a:pt x="681" y="2233"/>
                  </a:lnTo>
                  <a:lnTo>
                    <a:pt x="514" y="2400"/>
                  </a:lnTo>
                  <a:lnTo>
                    <a:pt x="347" y="2233"/>
                  </a:lnTo>
                  <a:lnTo>
                    <a:pt x="325" y="2217"/>
                  </a:lnTo>
                  <a:lnTo>
                    <a:pt x="302" y="2209"/>
                  </a:lnTo>
                  <a:lnTo>
                    <a:pt x="277" y="2209"/>
                  </a:lnTo>
                  <a:close/>
                  <a:moveTo>
                    <a:pt x="1196" y="1706"/>
                  </a:moveTo>
                  <a:lnTo>
                    <a:pt x="1170" y="1711"/>
                  </a:lnTo>
                  <a:lnTo>
                    <a:pt x="1148" y="1722"/>
                  </a:lnTo>
                  <a:lnTo>
                    <a:pt x="1131" y="1739"/>
                  </a:lnTo>
                  <a:lnTo>
                    <a:pt x="1119" y="1762"/>
                  </a:lnTo>
                  <a:lnTo>
                    <a:pt x="1116" y="1787"/>
                  </a:lnTo>
                  <a:lnTo>
                    <a:pt x="1119" y="1813"/>
                  </a:lnTo>
                  <a:lnTo>
                    <a:pt x="1131" y="1835"/>
                  </a:lnTo>
                  <a:lnTo>
                    <a:pt x="1148" y="1853"/>
                  </a:lnTo>
                  <a:lnTo>
                    <a:pt x="1170" y="1864"/>
                  </a:lnTo>
                  <a:lnTo>
                    <a:pt x="1196" y="1869"/>
                  </a:lnTo>
                  <a:lnTo>
                    <a:pt x="2490" y="1869"/>
                  </a:lnTo>
                  <a:lnTo>
                    <a:pt x="2516" y="1864"/>
                  </a:lnTo>
                  <a:lnTo>
                    <a:pt x="2538" y="1853"/>
                  </a:lnTo>
                  <a:lnTo>
                    <a:pt x="2556" y="1835"/>
                  </a:lnTo>
                  <a:lnTo>
                    <a:pt x="2567" y="1813"/>
                  </a:lnTo>
                  <a:lnTo>
                    <a:pt x="2572" y="1787"/>
                  </a:lnTo>
                  <a:lnTo>
                    <a:pt x="2567" y="1762"/>
                  </a:lnTo>
                  <a:lnTo>
                    <a:pt x="2556" y="1739"/>
                  </a:lnTo>
                  <a:lnTo>
                    <a:pt x="2538" y="1722"/>
                  </a:lnTo>
                  <a:lnTo>
                    <a:pt x="2516" y="1711"/>
                  </a:lnTo>
                  <a:lnTo>
                    <a:pt x="2490" y="1706"/>
                  </a:lnTo>
                  <a:lnTo>
                    <a:pt x="1196" y="1706"/>
                  </a:lnTo>
                  <a:close/>
                  <a:moveTo>
                    <a:pt x="1196" y="1360"/>
                  </a:moveTo>
                  <a:lnTo>
                    <a:pt x="1170" y="1365"/>
                  </a:lnTo>
                  <a:lnTo>
                    <a:pt x="1148" y="1375"/>
                  </a:lnTo>
                  <a:lnTo>
                    <a:pt x="1131" y="1394"/>
                  </a:lnTo>
                  <a:lnTo>
                    <a:pt x="1119" y="1416"/>
                  </a:lnTo>
                  <a:lnTo>
                    <a:pt x="1116" y="1442"/>
                  </a:lnTo>
                  <a:lnTo>
                    <a:pt x="1119" y="1467"/>
                  </a:lnTo>
                  <a:lnTo>
                    <a:pt x="1131" y="1488"/>
                  </a:lnTo>
                  <a:lnTo>
                    <a:pt x="1148" y="1507"/>
                  </a:lnTo>
                  <a:lnTo>
                    <a:pt x="1170" y="1518"/>
                  </a:lnTo>
                  <a:lnTo>
                    <a:pt x="1196" y="1522"/>
                  </a:lnTo>
                  <a:lnTo>
                    <a:pt x="2490" y="1522"/>
                  </a:lnTo>
                  <a:lnTo>
                    <a:pt x="2516" y="1518"/>
                  </a:lnTo>
                  <a:lnTo>
                    <a:pt x="2538" y="1507"/>
                  </a:lnTo>
                  <a:lnTo>
                    <a:pt x="2556" y="1488"/>
                  </a:lnTo>
                  <a:lnTo>
                    <a:pt x="2567" y="1467"/>
                  </a:lnTo>
                  <a:lnTo>
                    <a:pt x="2572" y="1442"/>
                  </a:lnTo>
                  <a:lnTo>
                    <a:pt x="2567" y="1416"/>
                  </a:lnTo>
                  <a:lnTo>
                    <a:pt x="2556" y="1394"/>
                  </a:lnTo>
                  <a:lnTo>
                    <a:pt x="2538" y="1375"/>
                  </a:lnTo>
                  <a:lnTo>
                    <a:pt x="2516" y="1365"/>
                  </a:lnTo>
                  <a:lnTo>
                    <a:pt x="2490" y="1360"/>
                  </a:lnTo>
                  <a:lnTo>
                    <a:pt x="1196" y="1360"/>
                  </a:lnTo>
                  <a:close/>
                  <a:moveTo>
                    <a:pt x="935" y="1235"/>
                  </a:moveTo>
                  <a:lnTo>
                    <a:pt x="913" y="1236"/>
                  </a:lnTo>
                  <a:lnTo>
                    <a:pt x="893" y="1242"/>
                  </a:lnTo>
                  <a:lnTo>
                    <a:pt x="828" y="1276"/>
                  </a:lnTo>
                  <a:lnTo>
                    <a:pt x="768" y="1313"/>
                  </a:lnTo>
                  <a:lnTo>
                    <a:pt x="713" y="1352"/>
                  </a:lnTo>
                  <a:lnTo>
                    <a:pt x="664" y="1392"/>
                  </a:lnTo>
                  <a:lnTo>
                    <a:pt x="619" y="1433"/>
                  </a:lnTo>
                  <a:lnTo>
                    <a:pt x="582" y="1473"/>
                  </a:lnTo>
                  <a:lnTo>
                    <a:pt x="548" y="1510"/>
                  </a:lnTo>
                  <a:lnTo>
                    <a:pt x="520" y="1544"/>
                  </a:lnTo>
                  <a:lnTo>
                    <a:pt x="477" y="1501"/>
                  </a:lnTo>
                  <a:lnTo>
                    <a:pt x="457" y="1487"/>
                  </a:lnTo>
                  <a:lnTo>
                    <a:pt x="432" y="1479"/>
                  </a:lnTo>
                  <a:lnTo>
                    <a:pt x="407" y="1479"/>
                  </a:lnTo>
                  <a:lnTo>
                    <a:pt x="384" y="1487"/>
                  </a:lnTo>
                  <a:lnTo>
                    <a:pt x="362" y="1501"/>
                  </a:lnTo>
                  <a:lnTo>
                    <a:pt x="347" y="1522"/>
                  </a:lnTo>
                  <a:lnTo>
                    <a:pt x="339" y="1546"/>
                  </a:lnTo>
                  <a:lnTo>
                    <a:pt x="339" y="1570"/>
                  </a:lnTo>
                  <a:lnTo>
                    <a:pt x="347" y="1595"/>
                  </a:lnTo>
                  <a:lnTo>
                    <a:pt x="362" y="1615"/>
                  </a:lnTo>
                  <a:lnTo>
                    <a:pt x="474" y="1727"/>
                  </a:lnTo>
                  <a:lnTo>
                    <a:pt x="491" y="1739"/>
                  </a:lnTo>
                  <a:lnTo>
                    <a:pt x="509" y="1748"/>
                  </a:lnTo>
                  <a:lnTo>
                    <a:pt x="531" y="1750"/>
                  </a:lnTo>
                  <a:lnTo>
                    <a:pt x="540" y="1750"/>
                  </a:lnTo>
                  <a:lnTo>
                    <a:pt x="565" y="1744"/>
                  </a:lnTo>
                  <a:lnTo>
                    <a:pt x="585" y="1730"/>
                  </a:lnTo>
                  <a:lnTo>
                    <a:pt x="601" y="1711"/>
                  </a:lnTo>
                  <a:lnTo>
                    <a:pt x="604" y="1706"/>
                  </a:lnTo>
                  <a:lnTo>
                    <a:pt x="610" y="1696"/>
                  </a:lnTo>
                  <a:lnTo>
                    <a:pt x="621" y="1680"/>
                  </a:lnTo>
                  <a:lnTo>
                    <a:pt x="636" y="1658"/>
                  </a:lnTo>
                  <a:lnTo>
                    <a:pt x="656" y="1634"/>
                  </a:lnTo>
                  <a:lnTo>
                    <a:pt x="681" y="1604"/>
                  </a:lnTo>
                  <a:lnTo>
                    <a:pt x="709" y="1575"/>
                  </a:lnTo>
                  <a:lnTo>
                    <a:pt x="740" y="1542"/>
                  </a:lnTo>
                  <a:lnTo>
                    <a:pt x="777" y="1510"/>
                  </a:lnTo>
                  <a:lnTo>
                    <a:pt x="817" y="1477"/>
                  </a:lnTo>
                  <a:lnTo>
                    <a:pt x="862" y="1445"/>
                  </a:lnTo>
                  <a:lnTo>
                    <a:pt x="910" y="1416"/>
                  </a:lnTo>
                  <a:lnTo>
                    <a:pt x="961" y="1389"/>
                  </a:lnTo>
                  <a:lnTo>
                    <a:pt x="980" y="1377"/>
                  </a:lnTo>
                  <a:lnTo>
                    <a:pt x="994" y="1361"/>
                  </a:lnTo>
                  <a:lnTo>
                    <a:pt x="1003" y="1343"/>
                  </a:lnTo>
                  <a:lnTo>
                    <a:pt x="1007" y="1323"/>
                  </a:lnTo>
                  <a:lnTo>
                    <a:pt x="1007" y="1303"/>
                  </a:lnTo>
                  <a:lnTo>
                    <a:pt x="1001" y="1281"/>
                  </a:lnTo>
                  <a:lnTo>
                    <a:pt x="989" y="1264"/>
                  </a:lnTo>
                  <a:lnTo>
                    <a:pt x="973" y="1248"/>
                  </a:lnTo>
                  <a:lnTo>
                    <a:pt x="955" y="1239"/>
                  </a:lnTo>
                  <a:lnTo>
                    <a:pt x="935" y="1235"/>
                  </a:lnTo>
                  <a:close/>
                  <a:moveTo>
                    <a:pt x="1196" y="789"/>
                  </a:moveTo>
                  <a:lnTo>
                    <a:pt x="1170" y="794"/>
                  </a:lnTo>
                  <a:lnTo>
                    <a:pt x="1148" y="806"/>
                  </a:lnTo>
                  <a:lnTo>
                    <a:pt x="1131" y="823"/>
                  </a:lnTo>
                  <a:lnTo>
                    <a:pt x="1119" y="845"/>
                  </a:lnTo>
                  <a:lnTo>
                    <a:pt x="1116" y="871"/>
                  </a:lnTo>
                  <a:lnTo>
                    <a:pt x="1119" y="896"/>
                  </a:lnTo>
                  <a:lnTo>
                    <a:pt x="1131" y="919"/>
                  </a:lnTo>
                  <a:lnTo>
                    <a:pt x="1148" y="936"/>
                  </a:lnTo>
                  <a:lnTo>
                    <a:pt x="1170" y="947"/>
                  </a:lnTo>
                  <a:lnTo>
                    <a:pt x="1196" y="951"/>
                  </a:lnTo>
                  <a:lnTo>
                    <a:pt x="2490" y="951"/>
                  </a:lnTo>
                  <a:lnTo>
                    <a:pt x="2516" y="947"/>
                  </a:lnTo>
                  <a:lnTo>
                    <a:pt x="2538" y="936"/>
                  </a:lnTo>
                  <a:lnTo>
                    <a:pt x="2556" y="919"/>
                  </a:lnTo>
                  <a:lnTo>
                    <a:pt x="2567" y="896"/>
                  </a:lnTo>
                  <a:lnTo>
                    <a:pt x="2572" y="871"/>
                  </a:lnTo>
                  <a:lnTo>
                    <a:pt x="2567" y="845"/>
                  </a:lnTo>
                  <a:lnTo>
                    <a:pt x="2556" y="823"/>
                  </a:lnTo>
                  <a:lnTo>
                    <a:pt x="2538" y="806"/>
                  </a:lnTo>
                  <a:lnTo>
                    <a:pt x="2516" y="794"/>
                  </a:lnTo>
                  <a:lnTo>
                    <a:pt x="2490" y="789"/>
                  </a:lnTo>
                  <a:lnTo>
                    <a:pt x="1196" y="789"/>
                  </a:lnTo>
                  <a:close/>
                  <a:moveTo>
                    <a:pt x="1196" y="444"/>
                  </a:moveTo>
                  <a:lnTo>
                    <a:pt x="1170" y="447"/>
                  </a:lnTo>
                  <a:lnTo>
                    <a:pt x="1148" y="459"/>
                  </a:lnTo>
                  <a:lnTo>
                    <a:pt x="1131" y="476"/>
                  </a:lnTo>
                  <a:lnTo>
                    <a:pt x="1119" y="498"/>
                  </a:lnTo>
                  <a:lnTo>
                    <a:pt x="1116" y="524"/>
                  </a:lnTo>
                  <a:lnTo>
                    <a:pt x="1119" y="549"/>
                  </a:lnTo>
                  <a:lnTo>
                    <a:pt x="1131" y="572"/>
                  </a:lnTo>
                  <a:lnTo>
                    <a:pt x="1148" y="589"/>
                  </a:lnTo>
                  <a:lnTo>
                    <a:pt x="1170" y="602"/>
                  </a:lnTo>
                  <a:lnTo>
                    <a:pt x="1196" y="605"/>
                  </a:lnTo>
                  <a:lnTo>
                    <a:pt x="2490" y="605"/>
                  </a:lnTo>
                  <a:lnTo>
                    <a:pt x="2516" y="602"/>
                  </a:lnTo>
                  <a:lnTo>
                    <a:pt x="2538" y="589"/>
                  </a:lnTo>
                  <a:lnTo>
                    <a:pt x="2556" y="572"/>
                  </a:lnTo>
                  <a:lnTo>
                    <a:pt x="2567" y="549"/>
                  </a:lnTo>
                  <a:lnTo>
                    <a:pt x="2572" y="524"/>
                  </a:lnTo>
                  <a:lnTo>
                    <a:pt x="2567" y="498"/>
                  </a:lnTo>
                  <a:lnTo>
                    <a:pt x="2556" y="476"/>
                  </a:lnTo>
                  <a:lnTo>
                    <a:pt x="2538" y="459"/>
                  </a:lnTo>
                  <a:lnTo>
                    <a:pt x="2516" y="447"/>
                  </a:lnTo>
                  <a:lnTo>
                    <a:pt x="2490" y="444"/>
                  </a:lnTo>
                  <a:lnTo>
                    <a:pt x="1196" y="444"/>
                  </a:lnTo>
                  <a:close/>
                  <a:moveTo>
                    <a:pt x="935" y="319"/>
                  </a:moveTo>
                  <a:lnTo>
                    <a:pt x="913" y="319"/>
                  </a:lnTo>
                  <a:lnTo>
                    <a:pt x="893" y="326"/>
                  </a:lnTo>
                  <a:lnTo>
                    <a:pt x="828" y="359"/>
                  </a:lnTo>
                  <a:lnTo>
                    <a:pt x="768" y="396"/>
                  </a:lnTo>
                  <a:lnTo>
                    <a:pt x="713" y="436"/>
                  </a:lnTo>
                  <a:lnTo>
                    <a:pt x="664" y="476"/>
                  </a:lnTo>
                  <a:lnTo>
                    <a:pt x="621" y="517"/>
                  </a:lnTo>
                  <a:lnTo>
                    <a:pt x="582" y="555"/>
                  </a:lnTo>
                  <a:lnTo>
                    <a:pt x="548" y="592"/>
                  </a:lnTo>
                  <a:lnTo>
                    <a:pt x="520" y="628"/>
                  </a:lnTo>
                  <a:lnTo>
                    <a:pt x="477" y="585"/>
                  </a:lnTo>
                  <a:lnTo>
                    <a:pt x="457" y="569"/>
                  </a:lnTo>
                  <a:lnTo>
                    <a:pt x="432" y="561"/>
                  </a:lnTo>
                  <a:lnTo>
                    <a:pt x="407" y="561"/>
                  </a:lnTo>
                  <a:lnTo>
                    <a:pt x="384" y="569"/>
                  </a:lnTo>
                  <a:lnTo>
                    <a:pt x="362" y="585"/>
                  </a:lnTo>
                  <a:lnTo>
                    <a:pt x="347" y="605"/>
                  </a:lnTo>
                  <a:lnTo>
                    <a:pt x="339" y="630"/>
                  </a:lnTo>
                  <a:lnTo>
                    <a:pt x="339" y="654"/>
                  </a:lnTo>
                  <a:lnTo>
                    <a:pt x="347" y="678"/>
                  </a:lnTo>
                  <a:lnTo>
                    <a:pt x="362" y="699"/>
                  </a:lnTo>
                  <a:lnTo>
                    <a:pt x="474" y="809"/>
                  </a:lnTo>
                  <a:lnTo>
                    <a:pt x="491" y="823"/>
                  </a:lnTo>
                  <a:lnTo>
                    <a:pt x="509" y="831"/>
                  </a:lnTo>
                  <a:lnTo>
                    <a:pt x="531" y="834"/>
                  </a:lnTo>
                  <a:lnTo>
                    <a:pt x="542" y="832"/>
                  </a:lnTo>
                  <a:lnTo>
                    <a:pt x="565" y="826"/>
                  </a:lnTo>
                  <a:lnTo>
                    <a:pt x="585" y="812"/>
                  </a:lnTo>
                  <a:lnTo>
                    <a:pt x="601" y="794"/>
                  </a:lnTo>
                  <a:lnTo>
                    <a:pt x="604" y="789"/>
                  </a:lnTo>
                  <a:lnTo>
                    <a:pt x="610" y="778"/>
                  </a:lnTo>
                  <a:lnTo>
                    <a:pt x="621" y="763"/>
                  </a:lnTo>
                  <a:lnTo>
                    <a:pt x="636" y="741"/>
                  </a:lnTo>
                  <a:lnTo>
                    <a:pt x="656" y="716"/>
                  </a:lnTo>
                  <a:lnTo>
                    <a:pt x="679" y="688"/>
                  </a:lnTo>
                  <a:lnTo>
                    <a:pt x="707" y="657"/>
                  </a:lnTo>
                  <a:lnTo>
                    <a:pt x="740" y="626"/>
                  </a:lnTo>
                  <a:lnTo>
                    <a:pt x="775" y="592"/>
                  </a:lnTo>
                  <a:lnTo>
                    <a:pt x="816" y="560"/>
                  </a:lnTo>
                  <a:lnTo>
                    <a:pt x="860" y="529"/>
                  </a:lnTo>
                  <a:lnTo>
                    <a:pt x="908" y="500"/>
                  </a:lnTo>
                  <a:lnTo>
                    <a:pt x="961" y="472"/>
                  </a:lnTo>
                  <a:lnTo>
                    <a:pt x="980" y="461"/>
                  </a:lnTo>
                  <a:lnTo>
                    <a:pt x="994" y="445"/>
                  </a:lnTo>
                  <a:lnTo>
                    <a:pt x="1003" y="427"/>
                  </a:lnTo>
                  <a:lnTo>
                    <a:pt x="1007" y="407"/>
                  </a:lnTo>
                  <a:lnTo>
                    <a:pt x="1007" y="385"/>
                  </a:lnTo>
                  <a:lnTo>
                    <a:pt x="1001" y="365"/>
                  </a:lnTo>
                  <a:lnTo>
                    <a:pt x="989" y="346"/>
                  </a:lnTo>
                  <a:lnTo>
                    <a:pt x="973" y="332"/>
                  </a:lnTo>
                  <a:lnTo>
                    <a:pt x="955" y="323"/>
                  </a:lnTo>
                  <a:lnTo>
                    <a:pt x="935" y="319"/>
                  </a:lnTo>
                  <a:close/>
                  <a:moveTo>
                    <a:pt x="0" y="0"/>
                  </a:moveTo>
                  <a:lnTo>
                    <a:pt x="268" y="0"/>
                  </a:lnTo>
                  <a:lnTo>
                    <a:pt x="322" y="212"/>
                  </a:lnTo>
                  <a:lnTo>
                    <a:pt x="2357" y="212"/>
                  </a:lnTo>
                  <a:lnTo>
                    <a:pt x="2466" y="0"/>
                  </a:lnTo>
                  <a:lnTo>
                    <a:pt x="2732" y="0"/>
                  </a:lnTo>
                  <a:lnTo>
                    <a:pt x="2732" y="3862"/>
                  </a:lnTo>
                  <a:lnTo>
                    <a:pt x="0" y="38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56" name="Shape 8456"/>
            <p:cNvSpPr/>
            <p:nvPr/>
          </p:nvSpPr>
          <p:spPr>
            <a:xfrm>
              <a:off x="-416" y="2586"/>
              <a:ext cx="1785" cy="2343"/>
            </a:xfrm>
            <a:custGeom>
              <a:avLst/>
              <a:gdLst/>
              <a:ahLst/>
              <a:cxnLst/>
              <a:rect l="0" t="0" r="0" b="0"/>
              <a:pathLst>
                <a:path w="3571" h="4687" extrusionOk="0">
                  <a:moveTo>
                    <a:pt x="87" y="0"/>
                  </a:moveTo>
                  <a:lnTo>
                    <a:pt x="710" y="0"/>
                  </a:lnTo>
                  <a:lnTo>
                    <a:pt x="662" y="181"/>
                  </a:lnTo>
                  <a:lnTo>
                    <a:pt x="337" y="181"/>
                  </a:lnTo>
                  <a:lnTo>
                    <a:pt x="313" y="186"/>
                  </a:lnTo>
                  <a:lnTo>
                    <a:pt x="289" y="197"/>
                  </a:lnTo>
                  <a:lnTo>
                    <a:pt x="272" y="214"/>
                  </a:lnTo>
                  <a:lnTo>
                    <a:pt x="261" y="237"/>
                  </a:lnTo>
                  <a:lnTo>
                    <a:pt x="257" y="262"/>
                  </a:lnTo>
                  <a:lnTo>
                    <a:pt x="257" y="4286"/>
                  </a:lnTo>
                  <a:lnTo>
                    <a:pt x="261" y="4313"/>
                  </a:lnTo>
                  <a:lnTo>
                    <a:pt x="272" y="4334"/>
                  </a:lnTo>
                  <a:lnTo>
                    <a:pt x="289" y="4351"/>
                  </a:lnTo>
                  <a:lnTo>
                    <a:pt x="313" y="4364"/>
                  </a:lnTo>
                  <a:lnTo>
                    <a:pt x="337" y="4367"/>
                  </a:lnTo>
                  <a:lnTo>
                    <a:pt x="3232" y="4367"/>
                  </a:lnTo>
                  <a:lnTo>
                    <a:pt x="3258" y="4364"/>
                  </a:lnTo>
                  <a:lnTo>
                    <a:pt x="3280" y="4351"/>
                  </a:lnTo>
                  <a:lnTo>
                    <a:pt x="3298" y="4334"/>
                  </a:lnTo>
                  <a:lnTo>
                    <a:pt x="3309" y="4313"/>
                  </a:lnTo>
                  <a:lnTo>
                    <a:pt x="3314" y="4286"/>
                  </a:lnTo>
                  <a:lnTo>
                    <a:pt x="3314" y="262"/>
                  </a:lnTo>
                  <a:lnTo>
                    <a:pt x="3309" y="237"/>
                  </a:lnTo>
                  <a:lnTo>
                    <a:pt x="3298" y="214"/>
                  </a:lnTo>
                  <a:lnTo>
                    <a:pt x="3280" y="197"/>
                  </a:lnTo>
                  <a:lnTo>
                    <a:pt x="3258" y="186"/>
                  </a:lnTo>
                  <a:lnTo>
                    <a:pt x="3232" y="181"/>
                  </a:lnTo>
                  <a:lnTo>
                    <a:pt x="2909" y="181"/>
                  </a:lnTo>
                  <a:lnTo>
                    <a:pt x="2859" y="0"/>
                  </a:lnTo>
                  <a:lnTo>
                    <a:pt x="3484" y="0"/>
                  </a:lnTo>
                  <a:lnTo>
                    <a:pt x="3510" y="5"/>
                  </a:lnTo>
                  <a:lnTo>
                    <a:pt x="3535" y="17"/>
                  </a:lnTo>
                  <a:lnTo>
                    <a:pt x="3554" y="36"/>
                  </a:lnTo>
                  <a:lnTo>
                    <a:pt x="3566" y="61"/>
                  </a:lnTo>
                  <a:lnTo>
                    <a:pt x="3571" y="89"/>
                  </a:lnTo>
                  <a:lnTo>
                    <a:pt x="3571" y="4600"/>
                  </a:lnTo>
                  <a:lnTo>
                    <a:pt x="3566" y="4628"/>
                  </a:lnTo>
                  <a:lnTo>
                    <a:pt x="3554" y="4651"/>
                  </a:lnTo>
                  <a:lnTo>
                    <a:pt x="3535" y="4670"/>
                  </a:lnTo>
                  <a:lnTo>
                    <a:pt x="3510" y="4682"/>
                  </a:lnTo>
                  <a:lnTo>
                    <a:pt x="3484" y="4687"/>
                  </a:lnTo>
                  <a:lnTo>
                    <a:pt x="87" y="4687"/>
                  </a:lnTo>
                  <a:lnTo>
                    <a:pt x="59" y="4682"/>
                  </a:lnTo>
                  <a:lnTo>
                    <a:pt x="36" y="4670"/>
                  </a:lnTo>
                  <a:lnTo>
                    <a:pt x="17" y="4651"/>
                  </a:lnTo>
                  <a:lnTo>
                    <a:pt x="5" y="4628"/>
                  </a:lnTo>
                  <a:lnTo>
                    <a:pt x="0" y="4600"/>
                  </a:lnTo>
                  <a:lnTo>
                    <a:pt x="0" y="89"/>
                  </a:lnTo>
                  <a:lnTo>
                    <a:pt x="5" y="61"/>
                  </a:lnTo>
                  <a:lnTo>
                    <a:pt x="17" y="36"/>
                  </a:lnTo>
                  <a:lnTo>
                    <a:pt x="36" y="17"/>
                  </a:lnTo>
                  <a:lnTo>
                    <a:pt x="59" y="5"/>
                  </a:lnTo>
                  <a:lnTo>
                    <a:pt x="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57" name="Shape 8457"/>
          <p:cNvGrpSpPr/>
          <p:nvPr/>
        </p:nvGrpSpPr>
        <p:grpSpPr>
          <a:xfrm>
            <a:off x="974907" y="3679458"/>
            <a:ext cx="218774" cy="218692"/>
            <a:chOff x="-908" y="2098"/>
            <a:chExt cx="2658" cy="2657"/>
          </a:xfrm>
        </p:grpSpPr>
        <p:sp>
          <p:nvSpPr>
            <p:cNvPr id="8458" name="Shape 8458"/>
            <p:cNvSpPr/>
            <p:nvPr/>
          </p:nvSpPr>
          <p:spPr>
            <a:xfrm>
              <a:off x="-908" y="2098"/>
              <a:ext cx="2658" cy="2657"/>
            </a:xfrm>
            <a:custGeom>
              <a:avLst/>
              <a:gdLst/>
              <a:ahLst/>
              <a:cxnLst/>
              <a:rect l="0" t="0" r="0" b="0"/>
              <a:pathLst>
                <a:path w="5316" h="5314" extrusionOk="0">
                  <a:moveTo>
                    <a:pt x="1774" y="1329"/>
                  </a:moveTo>
                  <a:lnTo>
                    <a:pt x="1751" y="1330"/>
                  </a:lnTo>
                  <a:lnTo>
                    <a:pt x="1729" y="1340"/>
                  </a:lnTo>
                  <a:lnTo>
                    <a:pt x="1711" y="1353"/>
                  </a:lnTo>
                  <a:lnTo>
                    <a:pt x="1696" y="1372"/>
                  </a:lnTo>
                  <a:lnTo>
                    <a:pt x="1687" y="1393"/>
                  </a:lnTo>
                  <a:lnTo>
                    <a:pt x="1683" y="1416"/>
                  </a:lnTo>
                  <a:lnTo>
                    <a:pt x="1683" y="3542"/>
                  </a:lnTo>
                  <a:lnTo>
                    <a:pt x="1687" y="3566"/>
                  </a:lnTo>
                  <a:lnTo>
                    <a:pt x="1696" y="3587"/>
                  </a:lnTo>
                  <a:lnTo>
                    <a:pt x="1709" y="3605"/>
                  </a:lnTo>
                  <a:lnTo>
                    <a:pt x="1729" y="3619"/>
                  </a:lnTo>
                  <a:lnTo>
                    <a:pt x="1749" y="3627"/>
                  </a:lnTo>
                  <a:lnTo>
                    <a:pt x="1772" y="3631"/>
                  </a:lnTo>
                  <a:lnTo>
                    <a:pt x="1796" y="3627"/>
                  </a:lnTo>
                  <a:lnTo>
                    <a:pt x="1819" y="3618"/>
                  </a:lnTo>
                  <a:lnTo>
                    <a:pt x="3589" y="2555"/>
                  </a:lnTo>
                  <a:lnTo>
                    <a:pt x="3607" y="2542"/>
                  </a:lnTo>
                  <a:lnTo>
                    <a:pt x="3621" y="2524"/>
                  </a:lnTo>
                  <a:lnTo>
                    <a:pt x="3629" y="2503"/>
                  </a:lnTo>
                  <a:lnTo>
                    <a:pt x="3633" y="2479"/>
                  </a:lnTo>
                  <a:lnTo>
                    <a:pt x="3629" y="2456"/>
                  </a:lnTo>
                  <a:lnTo>
                    <a:pt x="3621" y="2435"/>
                  </a:lnTo>
                  <a:lnTo>
                    <a:pt x="3608" y="2418"/>
                  </a:lnTo>
                  <a:lnTo>
                    <a:pt x="3591" y="2403"/>
                  </a:lnTo>
                  <a:lnTo>
                    <a:pt x="1819" y="1340"/>
                  </a:lnTo>
                  <a:lnTo>
                    <a:pt x="1796" y="1332"/>
                  </a:lnTo>
                  <a:lnTo>
                    <a:pt x="1774" y="1329"/>
                  </a:lnTo>
                  <a:close/>
                  <a:moveTo>
                    <a:pt x="177" y="177"/>
                  </a:moveTo>
                  <a:lnTo>
                    <a:pt x="177" y="531"/>
                  </a:lnTo>
                  <a:lnTo>
                    <a:pt x="184" y="531"/>
                  </a:lnTo>
                  <a:lnTo>
                    <a:pt x="201" y="531"/>
                  </a:lnTo>
                  <a:lnTo>
                    <a:pt x="230" y="531"/>
                  </a:lnTo>
                  <a:lnTo>
                    <a:pt x="271" y="531"/>
                  </a:lnTo>
                  <a:lnTo>
                    <a:pt x="322" y="531"/>
                  </a:lnTo>
                  <a:lnTo>
                    <a:pt x="714" y="531"/>
                  </a:lnTo>
                  <a:lnTo>
                    <a:pt x="815" y="531"/>
                  </a:lnTo>
                  <a:lnTo>
                    <a:pt x="925" y="531"/>
                  </a:lnTo>
                  <a:lnTo>
                    <a:pt x="1041" y="531"/>
                  </a:lnTo>
                  <a:lnTo>
                    <a:pt x="1983" y="531"/>
                  </a:lnTo>
                  <a:lnTo>
                    <a:pt x="2131" y="531"/>
                  </a:lnTo>
                  <a:lnTo>
                    <a:pt x="2279" y="531"/>
                  </a:lnTo>
                  <a:lnTo>
                    <a:pt x="3186" y="531"/>
                  </a:lnTo>
                  <a:lnTo>
                    <a:pt x="3335" y="531"/>
                  </a:lnTo>
                  <a:lnTo>
                    <a:pt x="3480" y="531"/>
                  </a:lnTo>
                  <a:lnTo>
                    <a:pt x="3623" y="531"/>
                  </a:lnTo>
                  <a:lnTo>
                    <a:pt x="3761" y="531"/>
                  </a:lnTo>
                  <a:lnTo>
                    <a:pt x="3898" y="531"/>
                  </a:lnTo>
                  <a:lnTo>
                    <a:pt x="4029" y="531"/>
                  </a:lnTo>
                  <a:lnTo>
                    <a:pt x="4156" y="531"/>
                  </a:lnTo>
                  <a:lnTo>
                    <a:pt x="4277" y="531"/>
                  </a:lnTo>
                  <a:lnTo>
                    <a:pt x="4393" y="531"/>
                  </a:lnTo>
                  <a:lnTo>
                    <a:pt x="4501" y="531"/>
                  </a:lnTo>
                  <a:lnTo>
                    <a:pt x="4604" y="531"/>
                  </a:lnTo>
                  <a:lnTo>
                    <a:pt x="4699" y="531"/>
                  </a:lnTo>
                  <a:lnTo>
                    <a:pt x="4786" y="531"/>
                  </a:lnTo>
                  <a:lnTo>
                    <a:pt x="4865" y="531"/>
                  </a:lnTo>
                  <a:lnTo>
                    <a:pt x="4934" y="531"/>
                  </a:lnTo>
                  <a:lnTo>
                    <a:pt x="4995" y="531"/>
                  </a:lnTo>
                  <a:lnTo>
                    <a:pt x="5045" y="531"/>
                  </a:lnTo>
                  <a:lnTo>
                    <a:pt x="5086" y="531"/>
                  </a:lnTo>
                  <a:lnTo>
                    <a:pt x="5115" y="531"/>
                  </a:lnTo>
                  <a:lnTo>
                    <a:pt x="5134" y="531"/>
                  </a:lnTo>
                  <a:lnTo>
                    <a:pt x="5139" y="531"/>
                  </a:lnTo>
                  <a:lnTo>
                    <a:pt x="5139" y="177"/>
                  </a:lnTo>
                  <a:lnTo>
                    <a:pt x="177" y="177"/>
                  </a:lnTo>
                  <a:close/>
                  <a:moveTo>
                    <a:pt x="0" y="0"/>
                  </a:moveTo>
                  <a:lnTo>
                    <a:pt x="5316" y="0"/>
                  </a:lnTo>
                  <a:lnTo>
                    <a:pt x="5316" y="708"/>
                  </a:lnTo>
                  <a:lnTo>
                    <a:pt x="5137" y="708"/>
                  </a:lnTo>
                  <a:lnTo>
                    <a:pt x="5137" y="4252"/>
                  </a:lnTo>
                  <a:lnTo>
                    <a:pt x="5226" y="4252"/>
                  </a:lnTo>
                  <a:lnTo>
                    <a:pt x="5253" y="4256"/>
                  </a:lnTo>
                  <a:lnTo>
                    <a:pt x="5277" y="4269"/>
                  </a:lnTo>
                  <a:lnTo>
                    <a:pt x="5297" y="4288"/>
                  </a:lnTo>
                  <a:lnTo>
                    <a:pt x="5310" y="4312"/>
                  </a:lnTo>
                  <a:lnTo>
                    <a:pt x="5314" y="4339"/>
                  </a:lnTo>
                  <a:lnTo>
                    <a:pt x="5310" y="4368"/>
                  </a:lnTo>
                  <a:lnTo>
                    <a:pt x="5297" y="4393"/>
                  </a:lnTo>
                  <a:lnTo>
                    <a:pt x="5277" y="4412"/>
                  </a:lnTo>
                  <a:lnTo>
                    <a:pt x="5253" y="4423"/>
                  </a:lnTo>
                  <a:lnTo>
                    <a:pt x="5226" y="4428"/>
                  </a:lnTo>
                  <a:lnTo>
                    <a:pt x="2745" y="4428"/>
                  </a:lnTo>
                  <a:lnTo>
                    <a:pt x="2745" y="4618"/>
                  </a:lnTo>
                  <a:lnTo>
                    <a:pt x="2795" y="4636"/>
                  </a:lnTo>
                  <a:lnTo>
                    <a:pt x="2840" y="4658"/>
                  </a:lnTo>
                  <a:lnTo>
                    <a:pt x="2882" y="4687"/>
                  </a:lnTo>
                  <a:lnTo>
                    <a:pt x="2919" y="4723"/>
                  </a:lnTo>
                  <a:lnTo>
                    <a:pt x="2951" y="4763"/>
                  </a:lnTo>
                  <a:lnTo>
                    <a:pt x="2975" y="4807"/>
                  </a:lnTo>
                  <a:lnTo>
                    <a:pt x="2995" y="4855"/>
                  </a:lnTo>
                  <a:lnTo>
                    <a:pt x="3008" y="4906"/>
                  </a:lnTo>
                  <a:lnTo>
                    <a:pt x="3011" y="4960"/>
                  </a:lnTo>
                  <a:lnTo>
                    <a:pt x="3006" y="5018"/>
                  </a:lnTo>
                  <a:lnTo>
                    <a:pt x="2993" y="5072"/>
                  </a:lnTo>
                  <a:lnTo>
                    <a:pt x="2972" y="5122"/>
                  </a:lnTo>
                  <a:lnTo>
                    <a:pt x="2943" y="5169"/>
                  </a:lnTo>
                  <a:lnTo>
                    <a:pt x="2908" y="5211"/>
                  </a:lnTo>
                  <a:lnTo>
                    <a:pt x="2866" y="5246"/>
                  </a:lnTo>
                  <a:lnTo>
                    <a:pt x="2819" y="5274"/>
                  </a:lnTo>
                  <a:lnTo>
                    <a:pt x="2769" y="5296"/>
                  </a:lnTo>
                  <a:lnTo>
                    <a:pt x="2714" y="5309"/>
                  </a:lnTo>
                  <a:lnTo>
                    <a:pt x="2656" y="5314"/>
                  </a:lnTo>
                  <a:lnTo>
                    <a:pt x="2600" y="5309"/>
                  </a:lnTo>
                  <a:lnTo>
                    <a:pt x="2545" y="5296"/>
                  </a:lnTo>
                  <a:lnTo>
                    <a:pt x="2494" y="5274"/>
                  </a:lnTo>
                  <a:lnTo>
                    <a:pt x="2449" y="5246"/>
                  </a:lnTo>
                  <a:lnTo>
                    <a:pt x="2407" y="5211"/>
                  </a:lnTo>
                  <a:lnTo>
                    <a:pt x="2371" y="5169"/>
                  </a:lnTo>
                  <a:lnTo>
                    <a:pt x="2342" y="5122"/>
                  </a:lnTo>
                  <a:lnTo>
                    <a:pt x="2321" y="5072"/>
                  </a:lnTo>
                  <a:lnTo>
                    <a:pt x="2307" y="5018"/>
                  </a:lnTo>
                  <a:lnTo>
                    <a:pt x="2304" y="4960"/>
                  </a:lnTo>
                  <a:lnTo>
                    <a:pt x="2307" y="4906"/>
                  </a:lnTo>
                  <a:lnTo>
                    <a:pt x="2318" y="4855"/>
                  </a:lnTo>
                  <a:lnTo>
                    <a:pt x="2337" y="4807"/>
                  </a:lnTo>
                  <a:lnTo>
                    <a:pt x="2363" y="4763"/>
                  </a:lnTo>
                  <a:lnTo>
                    <a:pt x="2395" y="4723"/>
                  </a:lnTo>
                  <a:lnTo>
                    <a:pt x="2432" y="4687"/>
                  </a:lnTo>
                  <a:lnTo>
                    <a:pt x="2474" y="4658"/>
                  </a:lnTo>
                  <a:lnTo>
                    <a:pt x="2519" y="4636"/>
                  </a:lnTo>
                  <a:lnTo>
                    <a:pt x="2569" y="4618"/>
                  </a:lnTo>
                  <a:lnTo>
                    <a:pt x="2569" y="4428"/>
                  </a:lnTo>
                  <a:lnTo>
                    <a:pt x="89" y="4428"/>
                  </a:lnTo>
                  <a:lnTo>
                    <a:pt x="60" y="4423"/>
                  </a:lnTo>
                  <a:lnTo>
                    <a:pt x="35" y="4412"/>
                  </a:lnTo>
                  <a:lnTo>
                    <a:pt x="18" y="4393"/>
                  </a:lnTo>
                  <a:lnTo>
                    <a:pt x="5" y="4368"/>
                  </a:lnTo>
                  <a:lnTo>
                    <a:pt x="0" y="4339"/>
                  </a:lnTo>
                  <a:lnTo>
                    <a:pt x="5" y="4312"/>
                  </a:lnTo>
                  <a:lnTo>
                    <a:pt x="18" y="4288"/>
                  </a:lnTo>
                  <a:lnTo>
                    <a:pt x="35" y="4269"/>
                  </a:lnTo>
                  <a:lnTo>
                    <a:pt x="60" y="4256"/>
                  </a:lnTo>
                  <a:lnTo>
                    <a:pt x="89" y="4252"/>
                  </a:lnTo>
                  <a:lnTo>
                    <a:pt x="177" y="4252"/>
                  </a:lnTo>
                  <a:lnTo>
                    <a:pt x="177" y="708"/>
                  </a:lnTo>
                  <a:lnTo>
                    <a:pt x="0" y="70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59" name="Shape 8459"/>
            <p:cNvSpPr/>
            <p:nvPr/>
          </p:nvSpPr>
          <p:spPr>
            <a:xfrm>
              <a:off x="22" y="2885"/>
              <a:ext cx="756" cy="907"/>
            </a:xfrm>
            <a:custGeom>
              <a:avLst/>
              <a:gdLst/>
              <a:ahLst/>
              <a:cxnLst/>
              <a:rect l="0" t="0" r="0" b="0"/>
              <a:pathLst>
                <a:path w="1511" h="1814" extrusionOk="0">
                  <a:moveTo>
                    <a:pt x="0" y="0"/>
                  </a:moveTo>
                  <a:lnTo>
                    <a:pt x="1511" y="906"/>
                  </a:lnTo>
                  <a:lnTo>
                    <a:pt x="0" y="181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460" name="Shape 8460"/>
          <p:cNvSpPr/>
          <p:nvPr/>
        </p:nvSpPr>
        <p:spPr>
          <a:xfrm>
            <a:off x="422985" y="3678011"/>
            <a:ext cx="221763" cy="221585"/>
          </a:xfrm>
          <a:custGeom>
            <a:avLst/>
            <a:gdLst/>
            <a:ahLst/>
            <a:cxnLst/>
            <a:rect l="0" t="0" r="0" b="0"/>
            <a:pathLst>
              <a:path w="3735" h="3731" extrusionOk="0">
                <a:moveTo>
                  <a:pt x="1866" y="894"/>
                </a:moveTo>
                <a:lnTo>
                  <a:pt x="1816" y="897"/>
                </a:lnTo>
                <a:lnTo>
                  <a:pt x="1767" y="907"/>
                </a:lnTo>
                <a:lnTo>
                  <a:pt x="1720" y="925"/>
                </a:lnTo>
                <a:lnTo>
                  <a:pt x="1675" y="949"/>
                </a:lnTo>
                <a:lnTo>
                  <a:pt x="1633" y="978"/>
                </a:lnTo>
                <a:lnTo>
                  <a:pt x="1595" y="1013"/>
                </a:lnTo>
                <a:lnTo>
                  <a:pt x="1558" y="1053"/>
                </a:lnTo>
                <a:lnTo>
                  <a:pt x="1527" y="1097"/>
                </a:lnTo>
                <a:lnTo>
                  <a:pt x="1498" y="1146"/>
                </a:lnTo>
                <a:lnTo>
                  <a:pt x="1475" y="1198"/>
                </a:lnTo>
                <a:lnTo>
                  <a:pt x="1456" y="1254"/>
                </a:lnTo>
                <a:lnTo>
                  <a:pt x="1442" y="1313"/>
                </a:lnTo>
                <a:lnTo>
                  <a:pt x="1433" y="1374"/>
                </a:lnTo>
                <a:lnTo>
                  <a:pt x="1431" y="1437"/>
                </a:lnTo>
                <a:lnTo>
                  <a:pt x="1433" y="1499"/>
                </a:lnTo>
                <a:lnTo>
                  <a:pt x="1441" y="1558"/>
                </a:lnTo>
                <a:lnTo>
                  <a:pt x="1455" y="1615"/>
                </a:lnTo>
                <a:lnTo>
                  <a:pt x="1472" y="1669"/>
                </a:lnTo>
                <a:lnTo>
                  <a:pt x="1495" y="1720"/>
                </a:lnTo>
                <a:lnTo>
                  <a:pt x="1521" y="1768"/>
                </a:lnTo>
                <a:lnTo>
                  <a:pt x="1550" y="1812"/>
                </a:lnTo>
                <a:lnTo>
                  <a:pt x="1584" y="1852"/>
                </a:lnTo>
                <a:lnTo>
                  <a:pt x="1621" y="1886"/>
                </a:lnTo>
                <a:lnTo>
                  <a:pt x="1661" y="1917"/>
                </a:lnTo>
                <a:lnTo>
                  <a:pt x="1703" y="1942"/>
                </a:lnTo>
                <a:lnTo>
                  <a:pt x="1690" y="2011"/>
                </a:lnTo>
                <a:lnTo>
                  <a:pt x="1675" y="2027"/>
                </a:lnTo>
                <a:lnTo>
                  <a:pt x="1658" y="2043"/>
                </a:lnTo>
                <a:lnTo>
                  <a:pt x="1639" y="2057"/>
                </a:lnTo>
                <a:lnTo>
                  <a:pt x="1616" y="2071"/>
                </a:lnTo>
                <a:lnTo>
                  <a:pt x="1591" y="2085"/>
                </a:lnTo>
                <a:lnTo>
                  <a:pt x="1565" y="2098"/>
                </a:lnTo>
                <a:lnTo>
                  <a:pt x="1537" y="2112"/>
                </a:lnTo>
                <a:lnTo>
                  <a:pt x="1507" y="2126"/>
                </a:lnTo>
                <a:lnTo>
                  <a:pt x="1478" y="2139"/>
                </a:lnTo>
                <a:lnTo>
                  <a:pt x="1446" y="2155"/>
                </a:lnTo>
                <a:lnTo>
                  <a:pt x="1414" y="2171"/>
                </a:lnTo>
                <a:lnTo>
                  <a:pt x="1382" y="2188"/>
                </a:lnTo>
                <a:lnTo>
                  <a:pt x="1350" y="2207"/>
                </a:lnTo>
                <a:lnTo>
                  <a:pt x="1319" y="2228"/>
                </a:lnTo>
                <a:lnTo>
                  <a:pt x="1288" y="2249"/>
                </a:lnTo>
                <a:lnTo>
                  <a:pt x="1257" y="2274"/>
                </a:lnTo>
                <a:lnTo>
                  <a:pt x="1229" y="2300"/>
                </a:lnTo>
                <a:lnTo>
                  <a:pt x="1201" y="2330"/>
                </a:lnTo>
                <a:lnTo>
                  <a:pt x="1175" y="2362"/>
                </a:lnTo>
                <a:lnTo>
                  <a:pt x="1151" y="2397"/>
                </a:lnTo>
                <a:lnTo>
                  <a:pt x="1130" y="2436"/>
                </a:lnTo>
                <a:lnTo>
                  <a:pt x="1110" y="2478"/>
                </a:lnTo>
                <a:lnTo>
                  <a:pt x="1095" y="2523"/>
                </a:lnTo>
                <a:lnTo>
                  <a:pt x="1082" y="2572"/>
                </a:lnTo>
                <a:lnTo>
                  <a:pt x="1072" y="2625"/>
                </a:lnTo>
                <a:lnTo>
                  <a:pt x="1066" y="2683"/>
                </a:lnTo>
                <a:lnTo>
                  <a:pt x="1064" y="2746"/>
                </a:lnTo>
                <a:lnTo>
                  <a:pt x="2671" y="2746"/>
                </a:lnTo>
                <a:lnTo>
                  <a:pt x="2669" y="2684"/>
                </a:lnTo>
                <a:lnTo>
                  <a:pt x="2663" y="2627"/>
                </a:lnTo>
                <a:lnTo>
                  <a:pt x="2654" y="2575"/>
                </a:lnTo>
                <a:lnTo>
                  <a:pt x="2642" y="2526"/>
                </a:lnTo>
                <a:lnTo>
                  <a:pt x="2626" y="2481"/>
                </a:lnTo>
                <a:lnTo>
                  <a:pt x="2607" y="2440"/>
                </a:lnTo>
                <a:lnTo>
                  <a:pt x="2586" y="2401"/>
                </a:lnTo>
                <a:lnTo>
                  <a:pt x="2563" y="2366"/>
                </a:lnTo>
                <a:lnTo>
                  <a:pt x="2538" y="2334"/>
                </a:lnTo>
                <a:lnTo>
                  <a:pt x="2511" y="2306"/>
                </a:lnTo>
                <a:lnTo>
                  <a:pt x="2482" y="2279"/>
                </a:lnTo>
                <a:lnTo>
                  <a:pt x="2453" y="2255"/>
                </a:lnTo>
                <a:lnTo>
                  <a:pt x="2423" y="2232"/>
                </a:lnTo>
                <a:lnTo>
                  <a:pt x="2391" y="2212"/>
                </a:lnTo>
                <a:lnTo>
                  <a:pt x="2361" y="2193"/>
                </a:lnTo>
                <a:lnTo>
                  <a:pt x="2329" y="2176"/>
                </a:lnTo>
                <a:lnTo>
                  <a:pt x="2298" y="2160"/>
                </a:lnTo>
                <a:lnTo>
                  <a:pt x="2266" y="2144"/>
                </a:lnTo>
                <a:lnTo>
                  <a:pt x="2237" y="2130"/>
                </a:lnTo>
                <a:lnTo>
                  <a:pt x="2207" y="2116"/>
                </a:lnTo>
                <a:lnTo>
                  <a:pt x="2179" y="2103"/>
                </a:lnTo>
                <a:lnTo>
                  <a:pt x="2153" y="2089"/>
                </a:lnTo>
                <a:lnTo>
                  <a:pt x="2128" y="2077"/>
                </a:lnTo>
                <a:lnTo>
                  <a:pt x="2105" y="2063"/>
                </a:lnTo>
                <a:lnTo>
                  <a:pt x="2085" y="2048"/>
                </a:lnTo>
                <a:lnTo>
                  <a:pt x="2066" y="2034"/>
                </a:lnTo>
                <a:lnTo>
                  <a:pt x="2050" y="2019"/>
                </a:lnTo>
                <a:lnTo>
                  <a:pt x="2036" y="1939"/>
                </a:lnTo>
                <a:lnTo>
                  <a:pt x="2078" y="1914"/>
                </a:lnTo>
                <a:lnTo>
                  <a:pt x="2116" y="1884"/>
                </a:lnTo>
                <a:lnTo>
                  <a:pt x="2153" y="1849"/>
                </a:lnTo>
                <a:lnTo>
                  <a:pt x="2186" y="1810"/>
                </a:lnTo>
                <a:lnTo>
                  <a:pt x="2215" y="1766"/>
                </a:lnTo>
                <a:lnTo>
                  <a:pt x="2241" y="1718"/>
                </a:lnTo>
                <a:lnTo>
                  <a:pt x="2263" y="1668"/>
                </a:lnTo>
                <a:lnTo>
                  <a:pt x="2281" y="1613"/>
                </a:lnTo>
                <a:lnTo>
                  <a:pt x="2294" y="1557"/>
                </a:lnTo>
                <a:lnTo>
                  <a:pt x="2302" y="1499"/>
                </a:lnTo>
                <a:lnTo>
                  <a:pt x="2304" y="1437"/>
                </a:lnTo>
                <a:lnTo>
                  <a:pt x="2302" y="1374"/>
                </a:lnTo>
                <a:lnTo>
                  <a:pt x="2293" y="1313"/>
                </a:lnTo>
                <a:lnTo>
                  <a:pt x="2279" y="1254"/>
                </a:lnTo>
                <a:lnTo>
                  <a:pt x="2260" y="1198"/>
                </a:lnTo>
                <a:lnTo>
                  <a:pt x="2236" y="1146"/>
                </a:lnTo>
                <a:lnTo>
                  <a:pt x="2208" y="1097"/>
                </a:lnTo>
                <a:lnTo>
                  <a:pt x="2177" y="1053"/>
                </a:lnTo>
                <a:lnTo>
                  <a:pt x="2140" y="1013"/>
                </a:lnTo>
                <a:lnTo>
                  <a:pt x="2102" y="978"/>
                </a:lnTo>
                <a:lnTo>
                  <a:pt x="2060" y="949"/>
                </a:lnTo>
                <a:lnTo>
                  <a:pt x="2015" y="925"/>
                </a:lnTo>
                <a:lnTo>
                  <a:pt x="1968" y="907"/>
                </a:lnTo>
                <a:lnTo>
                  <a:pt x="1919" y="897"/>
                </a:lnTo>
                <a:lnTo>
                  <a:pt x="1866" y="894"/>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461" name="Shape 8461"/>
          <p:cNvGrpSpPr/>
          <p:nvPr/>
        </p:nvGrpSpPr>
        <p:grpSpPr>
          <a:xfrm>
            <a:off x="8508271" y="3682934"/>
            <a:ext cx="212745" cy="211737"/>
            <a:chOff x="6845" y="2933"/>
            <a:chExt cx="211" cy="210"/>
          </a:xfrm>
        </p:grpSpPr>
        <p:sp>
          <p:nvSpPr>
            <p:cNvPr id="8462" name="Shape 8462"/>
            <p:cNvSpPr/>
            <p:nvPr/>
          </p:nvSpPr>
          <p:spPr>
            <a:xfrm>
              <a:off x="6946" y="3135"/>
              <a:ext cx="9" cy="8"/>
            </a:xfrm>
            <a:custGeom>
              <a:avLst/>
              <a:gdLst/>
              <a:ahLst/>
              <a:cxnLst/>
              <a:rect l="0" t="0" r="0" b="0"/>
              <a:pathLst>
                <a:path w="138" h="139" extrusionOk="0">
                  <a:moveTo>
                    <a:pt x="69" y="0"/>
                  </a:moveTo>
                  <a:lnTo>
                    <a:pt x="87" y="3"/>
                  </a:lnTo>
                  <a:lnTo>
                    <a:pt x="104" y="9"/>
                  </a:lnTo>
                  <a:lnTo>
                    <a:pt x="118" y="20"/>
                  </a:lnTo>
                  <a:lnTo>
                    <a:pt x="129" y="34"/>
                  </a:lnTo>
                  <a:lnTo>
                    <a:pt x="136" y="51"/>
                  </a:lnTo>
                  <a:lnTo>
                    <a:pt x="138" y="69"/>
                  </a:lnTo>
                  <a:lnTo>
                    <a:pt x="136" y="88"/>
                  </a:lnTo>
                  <a:lnTo>
                    <a:pt x="129" y="104"/>
                  </a:lnTo>
                  <a:lnTo>
                    <a:pt x="118" y="118"/>
                  </a:lnTo>
                  <a:lnTo>
                    <a:pt x="104" y="129"/>
                  </a:lnTo>
                  <a:lnTo>
                    <a:pt x="87" y="136"/>
                  </a:lnTo>
                  <a:lnTo>
                    <a:pt x="69" y="139"/>
                  </a:lnTo>
                  <a:lnTo>
                    <a:pt x="68" y="139"/>
                  </a:lnTo>
                  <a:lnTo>
                    <a:pt x="49" y="136"/>
                  </a:lnTo>
                  <a:lnTo>
                    <a:pt x="33" y="129"/>
                  </a:lnTo>
                  <a:lnTo>
                    <a:pt x="20" y="117"/>
                  </a:lnTo>
                  <a:lnTo>
                    <a:pt x="10" y="104"/>
                  </a:lnTo>
                  <a:lnTo>
                    <a:pt x="2" y="88"/>
                  </a:lnTo>
                  <a:lnTo>
                    <a:pt x="0" y="69"/>
                  </a:lnTo>
                  <a:lnTo>
                    <a:pt x="2" y="51"/>
                  </a:lnTo>
                  <a:lnTo>
                    <a:pt x="10" y="34"/>
                  </a:lnTo>
                  <a:lnTo>
                    <a:pt x="21" y="20"/>
                  </a:lnTo>
                  <a:lnTo>
                    <a:pt x="34" y="9"/>
                  </a:lnTo>
                  <a:lnTo>
                    <a:pt x="51"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3" name="Shape 8463"/>
            <p:cNvSpPr/>
            <p:nvPr/>
          </p:nvSpPr>
          <p:spPr>
            <a:xfrm>
              <a:off x="6991" y="2998"/>
              <a:ext cx="8" cy="8"/>
            </a:xfrm>
            <a:custGeom>
              <a:avLst/>
              <a:gdLst/>
              <a:ahLst/>
              <a:cxnLst/>
              <a:rect l="0" t="0" r="0" b="0"/>
              <a:pathLst>
                <a:path w="138" h="138" extrusionOk="0">
                  <a:moveTo>
                    <a:pt x="75" y="0"/>
                  </a:moveTo>
                  <a:lnTo>
                    <a:pt x="93" y="4"/>
                  </a:lnTo>
                  <a:lnTo>
                    <a:pt x="109" y="13"/>
                  </a:lnTo>
                  <a:lnTo>
                    <a:pt x="122" y="26"/>
                  </a:lnTo>
                  <a:lnTo>
                    <a:pt x="133" y="41"/>
                  </a:lnTo>
                  <a:lnTo>
                    <a:pt x="137" y="59"/>
                  </a:lnTo>
                  <a:lnTo>
                    <a:pt x="138" y="76"/>
                  </a:lnTo>
                  <a:lnTo>
                    <a:pt x="134" y="93"/>
                  </a:lnTo>
                  <a:lnTo>
                    <a:pt x="124" y="110"/>
                  </a:lnTo>
                  <a:lnTo>
                    <a:pt x="113" y="123"/>
                  </a:lnTo>
                  <a:lnTo>
                    <a:pt x="99" y="132"/>
                  </a:lnTo>
                  <a:lnTo>
                    <a:pt x="83" y="137"/>
                  </a:lnTo>
                  <a:lnTo>
                    <a:pt x="67" y="138"/>
                  </a:lnTo>
                  <a:lnTo>
                    <a:pt x="53" y="137"/>
                  </a:lnTo>
                  <a:lnTo>
                    <a:pt x="39" y="132"/>
                  </a:lnTo>
                  <a:lnTo>
                    <a:pt x="27" y="125"/>
                  </a:lnTo>
                  <a:lnTo>
                    <a:pt x="14" y="112"/>
                  </a:lnTo>
                  <a:lnTo>
                    <a:pt x="5" y="96"/>
                  </a:lnTo>
                  <a:lnTo>
                    <a:pt x="0" y="80"/>
                  </a:lnTo>
                  <a:lnTo>
                    <a:pt x="0" y="63"/>
                  </a:lnTo>
                  <a:lnTo>
                    <a:pt x="4" y="44"/>
                  </a:lnTo>
                  <a:lnTo>
                    <a:pt x="12" y="28"/>
                  </a:lnTo>
                  <a:lnTo>
                    <a:pt x="25" y="15"/>
                  </a:lnTo>
                  <a:lnTo>
                    <a:pt x="40" y="5"/>
                  </a:lnTo>
                  <a:lnTo>
                    <a:pt x="58" y="0"/>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4" name="Shape 8464"/>
            <p:cNvSpPr/>
            <p:nvPr/>
          </p:nvSpPr>
          <p:spPr>
            <a:xfrm>
              <a:off x="6871" y="3051"/>
              <a:ext cx="8" cy="9"/>
            </a:xfrm>
            <a:custGeom>
              <a:avLst/>
              <a:gdLst/>
              <a:ahLst/>
              <a:cxnLst/>
              <a:rect l="0" t="0" r="0" b="0"/>
              <a:pathLst>
                <a:path w="138" h="141" extrusionOk="0">
                  <a:moveTo>
                    <a:pt x="77" y="0"/>
                  </a:moveTo>
                  <a:lnTo>
                    <a:pt x="95" y="6"/>
                  </a:lnTo>
                  <a:lnTo>
                    <a:pt x="111" y="14"/>
                  </a:lnTo>
                  <a:lnTo>
                    <a:pt x="123" y="26"/>
                  </a:lnTo>
                  <a:lnTo>
                    <a:pt x="133" y="41"/>
                  </a:lnTo>
                  <a:lnTo>
                    <a:pt x="138" y="59"/>
                  </a:lnTo>
                  <a:lnTo>
                    <a:pt x="138" y="77"/>
                  </a:lnTo>
                  <a:lnTo>
                    <a:pt x="138" y="79"/>
                  </a:lnTo>
                  <a:lnTo>
                    <a:pt x="134" y="96"/>
                  </a:lnTo>
                  <a:lnTo>
                    <a:pt x="127" y="111"/>
                  </a:lnTo>
                  <a:lnTo>
                    <a:pt x="116" y="123"/>
                  </a:lnTo>
                  <a:lnTo>
                    <a:pt x="101" y="133"/>
                  </a:lnTo>
                  <a:lnTo>
                    <a:pt x="86" y="139"/>
                  </a:lnTo>
                  <a:lnTo>
                    <a:pt x="69" y="141"/>
                  </a:lnTo>
                  <a:lnTo>
                    <a:pt x="66" y="141"/>
                  </a:lnTo>
                  <a:lnTo>
                    <a:pt x="63" y="140"/>
                  </a:lnTo>
                  <a:lnTo>
                    <a:pt x="44" y="135"/>
                  </a:lnTo>
                  <a:lnTo>
                    <a:pt x="29" y="127"/>
                  </a:lnTo>
                  <a:lnTo>
                    <a:pt x="16" y="115"/>
                  </a:lnTo>
                  <a:lnTo>
                    <a:pt x="6" y="100"/>
                  </a:lnTo>
                  <a:lnTo>
                    <a:pt x="1" y="82"/>
                  </a:lnTo>
                  <a:lnTo>
                    <a:pt x="0" y="65"/>
                  </a:lnTo>
                  <a:lnTo>
                    <a:pt x="0" y="63"/>
                  </a:lnTo>
                  <a:lnTo>
                    <a:pt x="5" y="44"/>
                  </a:lnTo>
                  <a:lnTo>
                    <a:pt x="14" y="28"/>
                  </a:lnTo>
                  <a:lnTo>
                    <a:pt x="26" y="16"/>
                  </a:lnTo>
                  <a:lnTo>
                    <a:pt x="41" y="7"/>
                  </a:lnTo>
                  <a:lnTo>
                    <a:pt x="59" y="1"/>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5" name="Shape 8465"/>
            <p:cNvSpPr/>
            <p:nvPr/>
          </p:nvSpPr>
          <p:spPr>
            <a:xfrm>
              <a:off x="6902" y="2997"/>
              <a:ext cx="8" cy="9"/>
            </a:xfrm>
            <a:custGeom>
              <a:avLst/>
              <a:gdLst/>
              <a:ahLst/>
              <a:cxnLst/>
              <a:rect l="0" t="0" r="0" b="0"/>
              <a:pathLst>
                <a:path w="139" h="139" extrusionOk="0">
                  <a:moveTo>
                    <a:pt x="63" y="0"/>
                  </a:moveTo>
                  <a:lnTo>
                    <a:pt x="81" y="1"/>
                  </a:lnTo>
                  <a:lnTo>
                    <a:pt x="98" y="6"/>
                  </a:lnTo>
                  <a:lnTo>
                    <a:pt x="113" y="16"/>
                  </a:lnTo>
                  <a:lnTo>
                    <a:pt x="126" y="29"/>
                  </a:lnTo>
                  <a:lnTo>
                    <a:pt x="135" y="45"/>
                  </a:lnTo>
                  <a:lnTo>
                    <a:pt x="139" y="63"/>
                  </a:lnTo>
                  <a:lnTo>
                    <a:pt x="138" y="80"/>
                  </a:lnTo>
                  <a:lnTo>
                    <a:pt x="133" y="97"/>
                  </a:lnTo>
                  <a:lnTo>
                    <a:pt x="124" y="113"/>
                  </a:lnTo>
                  <a:lnTo>
                    <a:pt x="111" y="126"/>
                  </a:lnTo>
                  <a:lnTo>
                    <a:pt x="98" y="133"/>
                  </a:lnTo>
                  <a:lnTo>
                    <a:pt x="84" y="137"/>
                  </a:lnTo>
                  <a:lnTo>
                    <a:pt x="69" y="139"/>
                  </a:lnTo>
                  <a:lnTo>
                    <a:pt x="54" y="137"/>
                  </a:lnTo>
                  <a:lnTo>
                    <a:pt x="38" y="132"/>
                  </a:lnTo>
                  <a:lnTo>
                    <a:pt x="25" y="123"/>
                  </a:lnTo>
                  <a:lnTo>
                    <a:pt x="14" y="111"/>
                  </a:lnTo>
                  <a:lnTo>
                    <a:pt x="4" y="94"/>
                  </a:lnTo>
                  <a:lnTo>
                    <a:pt x="0" y="77"/>
                  </a:lnTo>
                  <a:lnTo>
                    <a:pt x="1" y="59"/>
                  </a:lnTo>
                  <a:lnTo>
                    <a:pt x="6" y="42"/>
                  </a:lnTo>
                  <a:lnTo>
                    <a:pt x="16" y="27"/>
                  </a:lnTo>
                  <a:lnTo>
                    <a:pt x="29" y="13"/>
                  </a:lnTo>
                  <a:lnTo>
                    <a:pt x="45"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6" name="Shape 8466"/>
            <p:cNvSpPr/>
            <p:nvPr/>
          </p:nvSpPr>
          <p:spPr>
            <a:xfrm>
              <a:off x="6880" y="3021"/>
              <a:ext cx="9" cy="8"/>
            </a:xfrm>
            <a:custGeom>
              <a:avLst/>
              <a:gdLst/>
              <a:ahLst/>
              <a:cxnLst/>
              <a:rect l="0" t="0" r="0" b="0"/>
              <a:pathLst>
                <a:path w="138" h="139" extrusionOk="0">
                  <a:moveTo>
                    <a:pt x="69" y="0"/>
                  </a:moveTo>
                  <a:lnTo>
                    <a:pt x="87" y="3"/>
                  </a:lnTo>
                  <a:lnTo>
                    <a:pt x="104" y="10"/>
                  </a:lnTo>
                  <a:lnTo>
                    <a:pt x="118" y="21"/>
                  </a:lnTo>
                  <a:lnTo>
                    <a:pt x="130" y="35"/>
                  </a:lnTo>
                  <a:lnTo>
                    <a:pt x="136" y="52"/>
                  </a:lnTo>
                  <a:lnTo>
                    <a:pt x="138" y="69"/>
                  </a:lnTo>
                  <a:lnTo>
                    <a:pt x="136" y="88"/>
                  </a:lnTo>
                  <a:lnTo>
                    <a:pt x="129" y="104"/>
                  </a:lnTo>
                  <a:lnTo>
                    <a:pt x="117" y="119"/>
                  </a:lnTo>
                  <a:lnTo>
                    <a:pt x="103" y="131"/>
                  </a:lnTo>
                  <a:lnTo>
                    <a:pt x="86" y="137"/>
                  </a:lnTo>
                  <a:lnTo>
                    <a:pt x="68" y="139"/>
                  </a:lnTo>
                  <a:lnTo>
                    <a:pt x="51" y="136"/>
                  </a:lnTo>
                  <a:lnTo>
                    <a:pt x="35" y="130"/>
                  </a:lnTo>
                  <a:lnTo>
                    <a:pt x="20" y="118"/>
                  </a:lnTo>
                  <a:lnTo>
                    <a:pt x="9" y="104"/>
                  </a:lnTo>
                  <a:lnTo>
                    <a:pt x="3" y="88"/>
                  </a:lnTo>
                  <a:lnTo>
                    <a:pt x="0" y="69"/>
                  </a:lnTo>
                  <a:lnTo>
                    <a:pt x="2" y="52"/>
                  </a:lnTo>
                  <a:lnTo>
                    <a:pt x="9" y="34"/>
                  </a:lnTo>
                  <a:lnTo>
                    <a:pt x="20" y="20"/>
                  </a:lnTo>
                  <a:lnTo>
                    <a:pt x="35" y="9"/>
                  </a:lnTo>
                  <a:lnTo>
                    <a:pt x="51"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7" name="Shape 8467"/>
            <p:cNvSpPr/>
            <p:nvPr/>
          </p:nvSpPr>
          <p:spPr>
            <a:xfrm>
              <a:off x="6977" y="3128"/>
              <a:ext cx="8" cy="9"/>
            </a:xfrm>
            <a:custGeom>
              <a:avLst/>
              <a:gdLst/>
              <a:ahLst/>
              <a:cxnLst/>
              <a:rect l="0" t="0" r="0" b="0"/>
              <a:pathLst>
                <a:path w="137" h="137" extrusionOk="0">
                  <a:moveTo>
                    <a:pt x="76" y="0"/>
                  </a:moveTo>
                  <a:lnTo>
                    <a:pt x="93" y="4"/>
                  </a:lnTo>
                  <a:lnTo>
                    <a:pt x="109" y="13"/>
                  </a:lnTo>
                  <a:lnTo>
                    <a:pt x="122" y="25"/>
                  </a:lnTo>
                  <a:lnTo>
                    <a:pt x="131" y="40"/>
                  </a:lnTo>
                  <a:lnTo>
                    <a:pt x="137" y="58"/>
                  </a:lnTo>
                  <a:lnTo>
                    <a:pt x="137" y="76"/>
                  </a:lnTo>
                  <a:lnTo>
                    <a:pt x="133" y="93"/>
                  </a:lnTo>
                  <a:lnTo>
                    <a:pt x="124" y="109"/>
                  </a:lnTo>
                  <a:lnTo>
                    <a:pt x="112" y="122"/>
                  </a:lnTo>
                  <a:lnTo>
                    <a:pt x="97" y="131"/>
                  </a:lnTo>
                  <a:lnTo>
                    <a:pt x="81" y="136"/>
                  </a:lnTo>
                  <a:lnTo>
                    <a:pt x="67" y="137"/>
                  </a:lnTo>
                  <a:lnTo>
                    <a:pt x="52" y="136"/>
                  </a:lnTo>
                  <a:lnTo>
                    <a:pt x="37" y="130"/>
                  </a:lnTo>
                  <a:lnTo>
                    <a:pt x="24" y="122"/>
                  </a:lnTo>
                  <a:lnTo>
                    <a:pt x="13" y="111"/>
                  </a:lnTo>
                  <a:lnTo>
                    <a:pt x="5" y="96"/>
                  </a:lnTo>
                  <a:lnTo>
                    <a:pt x="0" y="79"/>
                  </a:lnTo>
                  <a:lnTo>
                    <a:pt x="0" y="61"/>
                  </a:lnTo>
                  <a:lnTo>
                    <a:pt x="4" y="43"/>
                  </a:lnTo>
                  <a:lnTo>
                    <a:pt x="12" y="28"/>
                  </a:lnTo>
                  <a:lnTo>
                    <a:pt x="24" y="15"/>
                  </a:lnTo>
                  <a:lnTo>
                    <a:pt x="40" y="5"/>
                  </a:lnTo>
                  <a:lnTo>
                    <a:pt x="58" y="0"/>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8" name="Shape 8468"/>
            <p:cNvSpPr/>
            <p:nvPr/>
          </p:nvSpPr>
          <p:spPr>
            <a:xfrm>
              <a:off x="6915" y="3128"/>
              <a:ext cx="9" cy="9"/>
            </a:xfrm>
            <a:custGeom>
              <a:avLst/>
              <a:gdLst/>
              <a:ahLst/>
              <a:cxnLst/>
              <a:rect l="0" t="0" r="0" b="0"/>
              <a:pathLst>
                <a:path w="137" h="138" extrusionOk="0">
                  <a:moveTo>
                    <a:pt x="61" y="0"/>
                  </a:moveTo>
                  <a:lnTo>
                    <a:pt x="79" y="0"/>
                  </a:lnTo>
                  <a:lnTo>
                    <a:pt x="96" y="5"/>
                  </a:lnTo>
                  <a:lnTo>
                    <a:pt x="113" y="16"/>
                  </a:lnTo>
                  <a:lnTo>
                    <a:pt x="125" y="29"/>
                  </a:lnTo>
                  <a:lnTo>
                    <a:pt x="133" y="44"/>
                  </a:lnTo>
                  <a:lnTo>
                    <a:pt x="137" y="62"/>
                  </a:lnTo>
                  <a:lnTo>
                    <a:pt x="137" y="80"/>
                  </a:lnTo>
                  <a:lnTo>
                    <a:pt x="132" y="97"/>
                  </a:lnTo>
                  <a:lnTo>
                    <a:pt x="123" y="112"/>
                  </a:lnTo>
                  <a:lnTo>
                    <a:pt x="112" y="123"/>
                  </a:lnTo>
                  <a:lnTo>
                    <a:pt x="98" y="132"/>
                  </a:lnTo>
                  <a:lnTo>
                    <a:pt x="84" y="137"/>
                  </a:lnTo>
                  <a:lnTo>
                    <a:pt x="68" y="138"/>
                  </a:lnTo>
                  <a:lnTo>
                    <a:pt x="55" y="137"/>
                  </a:lnTo>
                  <a:lnTo>
                    <a:pt x="41" y="132"/>
                  </a:lnTo>
                  <a:lnTo>
                    <a:pt x="25" y="123"/>
                  </a:lnTo>
                  <a:lnTo>
                    <a:pt x="13" y="110"/>
                  </a:lnTo>
                  <a:lnTo>
                    <a:pt x="4" y="94"/>
                  </a:lnTo>
                  <a:lnTo>
                    <a:pt x="0" y="77"/>
                  </a:lnTo>
                  <a:lnTo>
                    <a:pt x="0" y="59"/>
                  </a:lnTo>
                  <a:lnTo>
                    <a:pt x="5" y="41"/>
                  </a:lnTo>
                  <a:lnTo>
                    <a:pt x="15" y="25"/>
                  </a:lnTo>
                  <a:lnTo>
                    <a:pt x="28" y="13"/>
                  </a:lnTo>
                  <a:lnTo>
                    <a:pt x="44"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69" name="Shape 8469"/>
            <p:cNvSpPr/>
            <p:nvPr/>
          </p:nvSpPr>
          <p:spPr>
            <a:xfrm>
              <a:off x="7022" y="3051"/>
              <a:ext cx="8" cy="9"/>
            </a:xfrm>
            <a:custGeom>
              <a:avLst/>
              <a:gdLst/>
              <a:ahLst/>
              <a:cxnLst/>
              <a:rect l="0" t="0" r="0" b="0"/>
              <a:pathLst>
                <a:path w="138" h="138" extrusionOk="0">
                  <a:moveTo>
                    <a:pt x="62" y="0"/>
                  </a:moveTo>
                  <a:lnTo>
                    <a:pt x="80" y="0"/>
                  </a:lnTo>
                  <a:lnTo>
                    <a:pt x="98" y="6"/>
                  </a:lnTo>
                  <a:lnTo>
                    <a:pt x="112" y="15"/>
                  </a:lnTo>
                  <a:lnTo>
                    <a:pt x="124" y="27"/>
                  </a:lnTo>
                  <a:lnTo>
                    <a:pt x="134" y="44"/>
                  </a:lnTo>
                  <a:lnTo>
                    <a:pt x="138" y="61"/>
                  </a:lnTo>
                  <a:lnTo>
                    <a:pt x="138" y="79"/>
                  </a:lnTo>
                  <a:lnTo>
                    <a:pt x="133" y="97"/>
                  </a:lnTo>
                  <a:lnTo>
                    <a:pt x="123" y="112"/>
                  </a:lnTo>
                  <a:lnTo>
                    <a:pt x="110" y="124"/>
                  </a:lnTo>
                  <a:lnTo>
                    <a:pt x="95" y="133"/>
                  </a:lnTo>
                  <a:lnTo>
                    <a:pt x="76" y="138"/>
                  </a:lnTo>
                  <a:lnTo>
                    <a:pt x="72" y="138"/>
                  </a:lnTo>
                  <a:lnTo>
                    <a:pt x="68" y="138"/>
                  </a:lnTo>
                  <a:lnTo>
                    <a:pt x="48" y="135"/>
                  </a:lnTo>
                  <a:lnTo>
                    <a:pt x="30" y="126"/>
                  </a:lnTo>
                  <a:lnTo>
                    <a:pt x="16" y="113"/>
                  </a:lnTo>
                  <a:lnTo>
                    <a:pt x="6" y="96"/>
                  </a:lnTo>
                  <a:lnTo>
                    <a:pt x="0" y="75"/>
                  </a:lnTo>
                  <a:lnTo>
                    <a:pt x="1" y="57"/>
                  </a:lnTo>
                  <a:lnTo>
                    <a:pt x="6" y="39"/>
                  </a:lnTo>
                  <a:lnTo>
                    <a:pt x="15" y="25"/>
                  </a:lnTo>
                  <a:lnTo>
                    <a:pt x="28" y="13"/>
                  </a:lnTo>
                  <a:lnTo>
                    <a:pt x="44"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0" name="Shape 8470"/>
            <p:cNvSpPr/>
            <p:nvPr/>
          </p:nvSpPr>
          <p:spPr>
            <a:xfrm>
              <a:off x="7012" y="3021"/>
              <a:ext cx="9" cy="9"/>
            </a:xfrm>
            <a:custGeom>
              <a:avLst/>
              <a:gdLst/>
              <a:ahLst/>
              <a:cxnLst/>
              <a:rect l="0" t="0" r="0" b="0"/>
              <a:pathLst>
                <a:path w="138" h="140" extrusionOk="0">
                  <a:moveTo>
                    <a:pt x="70" y="0"/>
                  </a:moveTo>
                  <a:lnTo>
                    <a:pt x="87" y="3"/>
                  </a:lnTo>
                  <a:lnTo>
                    <a:pt x="103" y="9"/>
                  </a:lnTo>
                  <a:lnTo>
                    <a:pt x="118" y="20"/>
                  </a:lnTo>
                  <a:lnTo>
                    <a:pt x="129" y="34"/>
                  </a:lnTo>
                  <a:lnTo>
                    <a:pt x="136" y="52"/>
                  </a:lnTo>
                  <a:lnTo>
                    <a:pt x="138" y="70"/>
                  </a:lnTo>
                  <a:lnTo>
                    <a:pt x="136" y="88"/>
                  </a:lnTo>
                  <a:lnTo>
                    <a:pt x="129" y="104"/>
                  </a:lnTo>
                  <a:lnTo>
                    <a:pt x="119" y="118"/>
                  </a:lnTo>
                  <a:lnTo>
                    <a:pt x="103" y="130"/>
                  </a:lnTo>
                  <a:lnTo>
                    <a:pt x="86" y="137"/>
                  </a:lnTo>
                  <a:lnTo>
                    <a:pt x="68" y="140"/>
                  </a:lnTo>
                  <a:lnTo>
                    <a:pt x="50" y="137"/>
                  </a:lnTo>
                  <a:lnTo>
                    <a:pt x="34" y="131"/>
                  </a:lnTo>
                  <a:lnTo>
                    <a:pt x="21" y="119"/>
                  </a:lnTo>
                  <a:lnTo>
                    <a:pt x="9" y="104"/>
                  </a:lnTo>
                  <a:lnTo>
                    <a:pt x="2" y="87"/>
                  </a:lnTo>
                  <a:lnTo>
                    <a:pt x="0" y="69"/>
                  </a:lnTo>
                  <a:lnTo>
                    <a:pt x="2" y="51"/>
                  </a:lnTo>
                  <a:lnTo>
                    <a:pt x="9" y="34"/>
                  </a:lnTo>
                  <a:lnTo>
                    <a:pt x="20" y="20"/>
                  </a:lnTo>
                  <a:lnTo>
                    <a:pt x="35" y="9"/>
                  </a:lnTo>
                  <a:lnTo>
                    <a:pt x="52"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1" name="Shape 8471"/>
            <p:cNvSpPr/>
            <p:nvPr/>
          </p:nvSpPr>
          <p:spPr>
            <a:xfrm>
              <a:off x="6928" y="2933"/>
              <a:ext cx="44" cy="69"/>
            </a:xfrm>
            <a:custGeom>
              <a:avLst/>
              <a:gdLst/>
              <a:ahLst/>
              <a:cxnLst/>
              <a:rect l="0" t="0" r="0" b="0"/>
              <a:pathLst>
                <a:path w="703" h="1099" extrusionOk="0">
                  <a:moveTo>
                    <a:pt x="336" y="0"/>
                  </a:moveTo>
                  <a:lnTo>
                    <a:pt x="359" y="2"/>
                  </a:lnTo>
                  <a:lnTo>
                    <a:pt x="380" y="7"/>
                  </a:lnTo>
                  <a:lnTo>
                    <a:pt x="397" y="12"/>
                  </a:lnTo>
                  <a:lnTo>
                    <a:pt x="411" y="19"/>
                  </a:lnTo>
                  <a:lnTo>
                    <a:pt x="423" y="28"/>
                  </a:lnTo>
                  <a:lnTo>
                    <a:pt x="434" y="35"/>
                  </a:lnTo>
                  <a:lnTo>
                    <a:pt x="440" y="40"/>
                  </a:lnTo>
                  <a:lnTo>
                    <a:pt x="444" y="44"/>
                  </a:lnTo>
                  <a:lnTo>
                    <a:pt x="446" y="46"/>
                  </a:lnTo>
                  <a:lnTo>
                    <a:pt x="475" y="45"/>
                  </a:lnTo>
                  <a:lnTo>
                    <a:pt x="500" y="49"/>
                  </a:lnTo>
                  <a:lnTo>
                    <a:pt x="523" y="57"/>
                  </a:lnTo>
                  <a:lnTo>
                    <a:pt x="543" y="70"/>
                  </a:lnTo>
                  <a:lnTo>
                    <a:pt x="562" y="85"/>
                  </a:lnTo>
                  <a:lnTo>
                    <a:pt x="577" y="104"/>
                  </a:lnTo>
                  <a:lnTo>
                    <a:pt x="590" y="127"/>
                  </a:lnTo>
                  <a:lnTo>
                    <a:pt x="600" y="151"/>
                  </a:lnTo>
                  <a:lnTo>
                    <a:pt x="609" y="179"/>
                  </a:lnTo>
                  <a:lnTo>
                    <a:pt x="616" y="210"/>
                  </a:lnTo>
                  <a:lnTo>
                    <a:pt x="620" y="241"/>
                  </a:lnTo>
                  <a:lnTo>
                    <a:pt x="622" y="275"/>
                  </a:lnTo>
                  <a:lnTo>
                    <a:pt x="623" y="310"/>
                  </a:lnTo>
                  <a:lnTo>
                    <a:pt x="622" y="346"/>
                  </a:lnTo>
                  <a:lnTo>
                    <a:pt x="619" y="383"/>
                  </a:lnTo>
                  <a:lnTo>
                    <a:pt x="617" y="418"/>
                  </a:lnTo>
                  <a:lnTo>
                    <a:pt x="618" y="450"/>
                  </a:lnTo>
                  <a:lnTo>
                    <a:pt x="621" y="478"/>
                  </a:lnTo>
                  <a:lnTo>
                    <a:pt x="626" y="501"/>
                  </a:lnTo>
                  <a:lnTo>
                    <a:pt x="632" y="522"/>
                  </a:lnTo>
                  <a:lnTo>
                    <a:pt x="640" y="540"/>
                  </a:lnTo>
                  <a:lnTo>
                    <a:pt x="650" y="555"/>
                  </a:lnTo>
                  <a:lnTo>
                    <a:pt x="659" y="567"/>
                  </a:lnTo>
                  <a:lnTo>
                    <a:pt x="668" y="577"/>
                  </a:lnTo>
                  <a:lnTo>
                    <a:pt x="677" y="584"/>
                  </a:lnTo>
                  <a:lnTo>
                    <a:pt x="685" y="590"/>
                  </a:lnTo>
                  <a:lnTo>
                    <a:pt x="693" y="594"/>
                  </a:lnTo>
                  <a:lnTo>
                    <a:pt x="699" y="597"/>
                  </a:lnTo>
                  <a:lnTo>
                    <a:pt x="702" y="599"/>
                  </a:lnTo>
                  <a:lnTo>
                    <a:pt x="703" y="600"/>
                  </a:lnTo>
                  <a:lnTo>
                    <a:pt x="682" y="617"/>
                  </a:lnTo>
                  <a:lnTo>
                    <a:pt x="659" y="631"/>
                  </a:lnTo>
                  <a:lnTo>
                    <a:pt x="632" y="643"/>
                  </a:lnTo>
                  <a:lnTo>
                    <a:pt x="606" y="652"/>
                  </a:lnTo>
                  <a:lnTo>
                    <a:pt x="580" y="658"/>
                  </a:lnTo>
                  <a:lnTo>
                    <a:pt x="554" y="662"/>
                  </a:lnTo>
                  <a:lnTo>
                    <a:pt x="532" y="665"/>
                  </a:lnTo>
                  <a:lnTo>
                    <a:pt x="513" y="666"/>
                  </a:lnTo>
                  <a:lnTo>
                    <a:pt x="497" y="667"/>
                  </a:lnTo>
                  <a:lnTo>
                    <a:pt x="487" y="667"/>
                  </a:lnTo>
                  <a:lnTo>
                    <a:pt x="484" y="667"/>
                  </a:lnTo>
                  <a:lnTo>
                    <a:pt x="484" y="718"/>
                  </a:lnTo>
                  <a:lnTo>
                    <a:pt x="354" y="1099"/>
                  </a:lnTo>
                  <a:lnTo>
                    <a:pt x="223" y="717"/>
                  </a:lnTo>
                  <a:lnTo>
                    <a:pt x="223" y="669"/>
                  </a:lnTo>
                  <a:lnTo>
                    <a:pt x="182" y="668"/>
                  </a:lnTo>
                  <a:lnTo>
                    <a:pt x="146" y="664"/>
                  </a:lnTo>
                  <a:lnTo>
                    <a:pt x="116" y="659"/>
                  </a:lnTo>
                  <a:lnTo>
                    <a:pt x="89" y="651"/>
                  </a:lnTo>
                  <a:lnTo>
                    <a:pt x="66" y="643"/>
                  </a:lnTo>
                  <a:lnTo>
                    <a:pt x="47" y="633"/>
                  </a:lnTo>
                  <a:lnTo>
                    <a:pt x="32" y="624"/>
                  </a:lnTo>
                  <a:lnTo>
                    <a:pt x="19" y="616"/>
                  </a:lnTo>
                  <a:lnTo>
                    <a:pt x="11" y="609"/>
                  </a:lnTo>
                  <a:lnTo>
                    <a:pt x="5" y="603"/>
                  </a:lnTo>
                  <a:lnTo>
                    <a:pt x="1" y="599"/>
                  </a:lnTo>
                  <a:lnTo>
                    <a:pt x="0" y="597"/>
                  </a:lnTo>
                  <a:lnTo>
                    <a:pt x="1" y="596"/>
                  </a:lnTo>
                  <a:lnTo>
                    <a:pt x="4" y="596"/>
                  </a:lnTo>
                  <a:lnTo>
                    <a:pt x="8" y="595"/>
                  </a:lnTo>
                  <a:lnTo>
                    <a:pt x="14" y="593"/>
                  </a:lnTo>
                  <a:lnTo>
                    <a:pt x="20" y="590"/>
                  </a:lnTo>
                  <a:lnTo>
                    <a:pt x="29" y="585"/>
                  </a:lnTo>
                  <a:lnTo>
                    <a:pt x="36" y="578"/>
                  </a:lnTo>
                  <a:lnTo>
                    <a:pt x="45" y="569"/>
                  </a:lnTo>
                  <a:lnTo>
                    <a:pt x="53" y="558"/>
                  </a:lnTo>
                  <a:lnTo>
                    <a:pt x="61" y="543"/>
                  </a:lnTo>
                  <a:lnTo>
                    <a:pt x="69" y="526"/>
                  </a:lnTo>
                  <a:lnTo>
                    <a:pt x="76" y="504"/>
                  </a:lnTo>
                  <a:lnTo>
                    <a:pt x="82" y="480"/>
                  </a:lnTo>
                  <a:lnTo>
                    <a:pt x="87" y="450"/>
                  </a:lnTo>
                  <a:lnTo>
                    <a:pt x="91" y="417"/>
                  </a:lnTo>
                  <a:lnTo>
                    <a:pt x="92" y="379"/>
                  </a:lnTo>
                  <a:lnTo>
                    <a:pt x="92" y="336"/>
                  </a:lnTo>
                  <a:lnTo>
                    <a:pt x="93" y="290"/>
                  </a:lnTo>
                  <a:lnTo>
                    <a:pt x="96" y="249"/>
                  </a:lnTo>
                  <a:lnTo>
                    <a:pt x="101" y="212"/>
                  </a:lnTo>
                  <a:lnTo>
                    <a:pt x="108" y="179"/>
                  </a:lnTo>
                  <a:lnTo>
                    <a:pt x="118" y="150"/>
                  </a:lnTo>
                  <a:lnTo>
                    <a:pt x="128" y="125"/>
                  </a:lnTo>
                  <a:lnTo>
                    <a:pt x="140" y="103"/>
                  </a:lnTo>
                  <a:lnTo>
                    <a:pt x="152" y="85"/>
                  </a:lnTo>
                  <a:lnTo>
                    <a:pt x="166" y="70"/>
                  </a:lnTo>
                  <a:lnTo>
                    <a:pt x="179" y="56"/>
                  </a:lnTo>
                  <a:lnTo>
                    <a:pt x="193" y="46"/>
                  </a:lnTo>
                  <a:lnTo>
                    <a:pt x="206" y="37"/>
                  </a:lnTo>
                  <a:lnTo>
                    <a:pt x="219" y="30"/>
                  </a:lnTo>
                  <a:lnTo>
                    <a:pt x="230" y="25"/>
                  </a:lnTo>
                  <a:lnTo>
                    <a:pt x="241" y="21"/>
                  </a:lnTo>
                  <a:lnTo>
                    <a:pt x="251" y="16"/>
                  </a:lnTo>
                  <a:lnTo>
                    <a:pt x="281" y="7"/>
                  </a:lnTo>
                  <a:lnTo>
                    <a:pt x="310" y="2"/>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2" name="Shape 8472"/>
            <p:cNvSpPr/>
            <p:nvPr/>
          </p:nvSpPr>
          <p:spPr>
            <a:xfrm>
              <a:off x="6920" y="2980"/>
              <a:ext cx="60" cy="23"/>
            </a:xfrm>
            <a:custGeom>
              <a:avLst/>
              <a:gdLst/>
              <a:ahLst/>
              <a:cxnLst/>
              <a:rect l="0" t="0" r="0" b="0"/>
              <a:pathLst>
                <a:path w="963" h="370" extrusionOk="0">
                  <a:moveTo>
                    <a:pt x="303" y="0"/>
                  </a:moveTo>
                  <a:lnTo>
                    <a:pt x="250" y="152"/>
                  </a:lnTo>
                  <a:lnTo>
                    <a:pt x="322" y="147"/>
                  </a:lnTo>
                  <a:lnTo>
                    <a:pt x="483" y="344"/>
                  </a:lnTo>
                  <a:lnTo>
                    <a:pt x="643" y="147"/>
                  </a:lnTo>
                  <a:lnTo>
                    <a:pt x="715" y="152"/>
                  </a:lnTo>
                  <a:lnTo>
                    <a:pt x="663" y="0"/>
                  </a:lnTo>
                  <a:lnTo>
                    <a:pt x="691" y="14"/>
                  </a:lnTo>
                  <a:lnTo>
                    <a:pt x="855" y="96"/>
                  </a:lnTo>
                  <a:lnTo>
                    <a:pt x="879" y="111"/>
                  </a:lnTo>
                  <a:lnTo>
                    <a:pt x="900" y="130"/>
                  </a:lnTo>
                  <a:lnTo>
                    <a:pt x="917" y="152"/>
                  </a:lnTo>
                  <a:lnTo>
                    <a:pt x="929" y="177"/>
                  </a:lnTo>
                  <a:lnTo>
                    <a:pt x="937" y="205"/>
                  </a:lnTo>
                  <a:lnTo>
                    <a:pt x="963" y="349"/>
                  </a:lnTo>
                  <a:lnTo>
                    <a:pt x="963" y="357"/>
                  </a:lnTo>
                  <a:lnTo>
                    <a:pt x="960" y="364"/>
                  </a:lnTo>
                  <a:lnTo>
                    <a:pt x="954" y="368"/>
                  </a:lnTo>
                  <a:lnTo>
                    <a:pt x="945" y="370"/>
                  </a:lnTo>
                  <a:lnTo>
                    <a:pt x="18" y="370"/>
                  </a:lnTo>
                  <a:lnTo>
                    <a:pt x="9" y="367"/>
                  </a:lnTo>
                  <a:lnTo>
                    <a:pt x="2" y="359"/>
                  </a:lnTo>
                  <a:lnTo>
                    <a:pt x="0" y="349"/>
                  </a:lnTo>
                  <a:lnTo>
                    <a:pt x="27" y="204"/>
                  </a:lnTo>
                  <a:lnTo>
                    <a:pt x="35" y="177"/>
                  </a:lnTo>
                  <a:lnTo>
                    <a:pt x="47" y="151"/>
                  </a:lnTo>
                  <a:lnTo>
                    <a:pt x="63" y="129"/>
                  </a:lnTo>
                  <a:lnTo>
                    <a:pt x="84" y="111"/>
                  </a:lnTo>
                  <a:lnTo>
                    <a:pt x="109" y="95"/>
                  </a:lnTo>
                  <a:lnTo>
                    <a:pt x="269" y="16"/>
                  </a:lnTo>
                  <a:lnTo>
                    <a:pt x="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3" name="Shape 8473"/>
            <p:cNvSpPr/>
            <p:nvPr/>
          </p:nvSpPr>
          <p:spPr>
            <a:xfrm>
              <a:off x="7003" y="3069"/>
              <a:ext cx="44" cy="69"/>
            </a:xfrm>
            <a:custGeom>
              <a:avLst/>
              <a:gdLst/>
              <a:ahLst/>
              <a:cxnLst/>
              <a:rect l="0" t="0" r="0" b="0"/>
              <a:pathLst>
                <a:path w="703" h="1099" extrusionOk="0">
                  <a:moveTo>
                    <a:pt x="336" y="0"/>
                  </a:moveTo>
                  <a:lnTo>
                    <a:pt x="358" y="2"/>
                  </a:lnTo>
                  <a:lnTo>
                    <a:pt x="379" y="6"/>
                  </a:lnTo>
                  <a:lnTo>
                    <a:pt x="396" y="12"/>
                  </a:lnTo>
                  <a:lnTo>
                    <a:pt x="411" y="19"/>
                  </a:lnTo>
                  <a:lnTo>
                    <a:pt x="424" y="27"/>
                  </a:lnTo>
                  <a:lnTo>
                    <a:pt x="433" y="34"/>
                  </a:lnTo>
                  <a:lnTo>
                    <a:pt x="440" y="40"/>
                  </a:lnTo>
                  <a:lnTo>
                    <a:pt x="444" y="44"/>
                  </a:lnTo>
                  <a:lnTo>
                    <a:pt x="445" y="46"/>
                  </a:lnTo>
                  <a:lnTo>
                    <a:pt x="474" y="45"/>
                  </a:lnTo>
                  <a:lnTo>
                    <a:pt x="499" y="49"/>
                  </a:lnTo>
                  <a:lnTo>
                    <a:pt x="523" y="57"/>
                  </a:lnTo>
                  <a:lnTo>
                    <a:pt x="543" y="70"/>
                  </a:lnTo>
                  <a:lnTo>
                    <a:pt x="561" y="85"/>
                  </a:lnTo>
                  <a:lnTo>
                    <a:pt x="576" y="104"/>
                  </a:lnTo>
                  <a:lnTo>
                    <a:pt x="589" y="127"/>
                  </a:lnTo>
                  <a:lnTo>
                    <a:pt x="601" y="151"/>
                  </a:lnTo>
                  <a:lnTo>
                    <a:pt x="609" y="179"/>
                  </a:lnTo>
                  <a:lnTo>
                    <a:pt x="615" y="209"/>
                  </a:lnTo>
                  <a:lnTo>
                    <a:pt x="620" y="241"/>
                  </a:lnTo>
                  <a:lnTo>
                    <a:pt x="622" y="274"/>
                  </a:lnTo>
                  <a:lnTo>
                    <a:pt x="622" y="310"/>
                  </a:lnTo>
                  <a:lnTo>
                    <a:pt x="621" y="346"/>
                  </a:lnTo>
                  <a:lnTo>
                    <a:pt x="618" y="383"/>
                  </a:lnTo>
                  <a:lnTo>
                    <a:pt x="616" y="418"/>
                  </a:lnTo>
                  <a:lnTo>
                    <a:pt x="617" y="449"/>
                  </a:lnTo>
                  <a:lnTo>
                    <a:pt x="620" y="477"/>
                  </a:lnTo>
                  <a:lnTo>
                    <a:pt x="625" y="501"/>
                  </a:lnTo>
                  <a:lnTo>
                    <a:pt x="632" y="522"/>
                  </a:lnTo>
                  <a:lnTo>
                    <a:pt x="640" y="540"/>
                  </a:lnTo>
                  <a:lnTo>
                    <a:pt x="649" y="554"/>
                  </a:lnTo>
                  <a:lnTo>
                    <a:pt x="659" y="567"/>
                  </a:lnTo>
                  <a:lnTo>
                    <a:pt x="668" y="577"/>
                  </a:lnTo>
                  <a:lnTo>
                    <a:pt x="677" y="584"/>
                  </a:lnTo>
                  <a:lnTo>
                    <a:pt x="685" y="590"/>
                  </a:lnTo>
                  <a:lnTo>
                    <a:pt x="693" y="594"/>
                  </a:lnTo>
                  <a:lnTo>
                    <a:pt x="698" y="597"/>
                  </a:lnTo>
                  <a:lnTo>
                    <a:pt x="702" y="598"/>
                  </a:lnTo>
                  <a:lnTo>
                    <a:pt x="703" y="598"/>
                  </a:lnTo>
                  <a:lnTo>
                    <a:pt x="681" y="617"/>
                  </a:lnTo>
                  <a:lnTo>
                    <a:pt x="658" y="631"/>
                  </a:lnTo>
                  <a:lnTo>
                    <a:pt x="632" y="642"/>
                  </a:lnTo>
                  <a:lnTo>
                    <a:pt x="606" y="652"/>
                  </a:lnTo>
                  <a:lnTo>
                    <a:pt x="579" y="658"/>
                  </a:lnTo>
                  <a:lnTo>
                    <a:pt x="555" y="662"/>
                  </a:lnTo>
                  <a:lnTo>
                    <a:pt x="531" y="665"/>
                  </a:lnTo>
                  <a:lnTo>
                    <a:pt x="512" y="666"/>
                  </a:lnTo>
                  <a:lnTo>
                    <a:pt x="496" y="667"/>
                  </a:lnTo>
                  <a:lnTo>
                    <a:pt x="487" y="667"/>
                  </a:lnTo>
                  <a:lnTo>
                    <a:pt x="483" y="667"/>
                  </a:lnTo>
                  <a:lnTo>
                    <a:pt x="483" y="718"/>
                  </a:lnTo>
                  <a:lnTo>
                    <a:pt x="353" y="1099"/>
                  </a:lnTo>
                  <a:lnTo>
                    <a:pt x="222" y="717"/>
                  </a:lnTo>
                  <a:lnTo>
                    <a:pt x="222" y="669"/>
                  </a:lnTo>
                  <a:lnTo>
                    <a:pt x="182" y="668"/>
                  </a:lnTo>
                  <a:lnTo>
                    <a:pt x="146" y="664"/>
                  </a:lnTo>
                  <a:lnTo>
                    <a:pt x="115" y="658"/>
                  </a:lnTo>
                  <a:lnTo>
                    <a:pt x="88" y="651"/>
                  </a:lnTo>
                  <a:lnTo>
                    <a:pt x="66" y="642"/>
                  </a:lnTo>
                  <a:lnTo>
                    <a:pt x="47" y="633"/>
                  </a:lnTo>
                  <a:lnTo>
                    <a:pt x="32" y="624"/>
                  </a:lnTo>
                  <a:lnTo>
                    <a:pt x="20" y="616"/>
                  </a:lnTo>
                  <a:lnTo>
                    <a:pt x="10" y="609"/>
                  </a:lnTo>
                  <a:lnTo>
                    <a:pt x="4" y="603"/>
                  </a:lnTo>
                  <a:lnTo>
                    <a:pt x="1" y="598"/>
                  </a:lnTo>
                  <a:lnTo>
                    <a:pt x="0" y="596"/>
                  </a:lnTo>
                  <a:lnTo>
                    <a:pt x="1" y="596"/>
                  </a:lnTo>
                  <a:lnTo>
                    <a:pt x="4" y="596"/>
                  </a:lnTo>
                  <a:lnTo>
                    <a:pt x="8" y="595"/>
                  </a:lnTo>
                  <a:lnTo>
                    <a:pt x="13" y="593"/>
                  </a:lnTo>
                  <a:lnTo>
                    <a:pt x="21" y="590"/>
                  </a:lnTo>
                  <a:lnTo>
                    <a:pt x="28" y="585"/>
                  </a:lnTo>
                  <a:lnTo>
                    <a:pt x="36" y="578"/>
                  </a:lnTo>
                  <a:lnTo>
                    <a:pt x="44" y="569"/>
                  </a:lnTo>
                  <a:lnTo>
                    <a:pt x="52" y="557"/>
                  </a:lnTo>
                  <a:lnTo>
                    <a:pt x="60" y="543"/>
                  </a:lnTo>
                  <a:lnTo>
                    <a:pt x="69" y="525"/>
                  </a:lnTo>
                  <a:lnTo>
                    <a:pt x="76" y="504"/>
                  </a:lnTo>
                  <a:lnTo>
                    <a:pt x="82" y="479"/>
                  </a:lnTo>
                  <a:lnTo>
                    <a:pt x="87" y="450"/>
                  </a:lnTo>
                  <a:lnTo>
                    <a:pt x="90" y="417"/>
                  </a:lnTo>
                  <a:lnTo>
                    <a:pt x="92" y="378"/>
                  </a:lnTo>
                  <a:lnTo>
                    <a:pt x="92" y="335"/>
                  </a:lnTo>
                  <a:lnTo>
                    <a:pt x="92" y="289"/>
                  </a:lnTo>
                  <a:lnTo>
                    <a:pt x="95" y="249"/>
                  </a:lnTo>
                  <a:lnTo>
                    <a:pt x="100" y="212"/>
                  </a:lnTo>
                  <a:lnTo>
                    <a:pt x="107" y="179"/>
                  </a:lnTo>
                  <a:lnTo>
                    <a:pt x="117" y="150"/>
                  </a:lnTo>
                  <a:lnTo>
                    <a:pt x="128" y="125"/>
                  </a:lnTo>
                  <a:lnTo>
                    <a:pt x="139" y="103"/>
                  </a:lnTo>
                  <a:lnTo>
                    <a:pt x="153" y="85"/>
                  </a:lnTo>
                  <a:lnTo>
                    <a:pt x="165" y="70"/>
                  </a:lnTo>
                  <a:lnTo>
                    <a:pt x="179" y="56"/>
                  </a:lnTo>
                  <a:lnTo>
                    <a:pt x="192" y="46"/>
                  </a:lnTo>
                  <a:lnTo>
                    <a:pt x="206" y="37"/>
                  </a:lnTo>
                  <a:lnTo>
                    <a:pt x="218" y="30"/>
                  </a:lnTo>
                  <a:lnTo>
                    <a:pt x="230" y="24"/>
                  </a:lnTo>
                  <a:lnTo>
                    <a:pt x="240" y="20"/>
                  </a:lnTo>
                  <a:lnTo>
                    <a:pt x="250" y="16"/>
                  </a:lnTo>
                  <a:lnTo>
                    <a:pt x="281" y="7"/>
                  </a:lnTo>
                  <a:lnTo>
                    <a:pt x="310" y="2"/>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4" name="Shape 8474"/>
            <p:cNvSpPr/>
            <p:nvPr/>
          </p:nvSpPr>
          <p:spPr>
            <a:xfrm>
              <a:off x="6995" y="3116"/>
              <a:ext cx="61" cy="23"/>
            </a:xfrm>
            <a:custGeom>
              <a:avLst/>
              <a:gdLst/>
              <a:ahLst/>
              <a:cxnLst/>
              <a:rect l="0" t="0" r="0" b="0"/>
              <a:pathLst>
                <a:path w="963" h="370" extrusionOk="0">
                  <a:moveTo>
                    <a:pt x="302" y="0"/>
                  </a:moveTo>
                  <a:lnTo>
                    <a:pt x="249" y="153"/>
                  </a:lnTo>
                  <a:lnTo>
                    <a:pt x="321" y="147"/>
                  </a:lnTo>
                  <a:lnTo>
                    <a:pt x="482" y="344"/>
                  </a:lnTo>
                  <a:lnTo>
                    <a:pt x="642" y="147"/>
                  </a:lnTo>
                  <a:lnTo>
                    <a:pt x="714" y="153"/>
                  </a:lnTo>
                  <a:lnTo>
                    <a:pt x="662" y="0"/>
                  </a:lnTo>
                  <a:lnTo>
                    <a:pt x="691" y="15"/>
                  </a:lnTo>
                  <a:lnTo>
                    <a:pt x="854" y="96"/>
                  </a:lnTo>
                  <a:lnTo>
                    <a:pt x="879" y="111"/>
                  </a:lnTo>
                  <a:lnTo>
                    <a:pt x="899" y="130"/>
                  </a:lnTo>
                  <a:lnTo>
                    <a:pt x="916" y="152"/>
                  </a:lnTo>
                  <a:lnTo>
                    <a:pt x="928" y="178"/>
                  </a:lnTo>
                  <a:lnTo>
                    <a:pt x="936" y="205"/>
                  </a:lnTo>
                  <a:lnTo>
                    <a:pt x="963" y="350"/>
                  </a:lnTo>
                  <a:lnTo>
                    <a:pt x="962" y="357"/>
                  </a:lnTo>
                  <a:lnTo>
                    <a:pt x="959" y="364"/>
                  </a:lnTo>
                  <a:lnTo>
                    <a:pt x="953" y="368"/>
                  </a:lnTo>
                  <a:lnTo>
                    <a:pt x="944" y="370"/>
                  </a:lnTo>
                  <a:lnTo>
                    <a:pt x="18" y="370"/>
                  </a:lnTo>
                  <a:lnTo>
                    <a:pt x="9" y="368"/>
                  </a:lnTo>
                  <a:lnTo>
                    <a:pt x="3" y="363"/>
                  </a:lnTo>
                  <a:lnTo>
                    <a:pt x="0" y="357"/>
                  </a:lnTo>
                  <a:lnTo>
                    <a:pt x="0" y="349"/>
                  </a:lnTo>
                  <a:lnTo>
                    <a:pt x="26" y="205"/>
                  </a:lnTo>
                  <a:lnTo>
                    <a:pt x="34" y="177"/>
                  </a:lnTo>
                  <a:lnTo>
                    <a:pt x="46" y="151"/>
                  </a:lnTo>
                  <a:lnTo>
                    <a:pt x="63" y="130"/>
                  </a:lnTo>
                  <a:lnTo>
                    <a:pt x="84" y="110"/>
                  </a:lnTo>
                  <a:lnTo>
                    <a:pt x="108" y="95"/>
                  </a:lnTo>
                  <a:lnTo>
                    <a:pt x="268" y="16"/>
                  </a:lnTo>
                  <a:lnTo>
                    <a:pt x="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5" name="Shape 8475"/>
            <p:cNvSpPr/>
            <p:nvPr/>
          </p:nvSpPr>
          <p:spPr>
            <a:xfrm>
              <a:off x="6853" y="3069"/>
              <a:ext cx="44" cy="69"/>
            </a:xfrm>
            <a:custGeom>
              <a:avLst/>
              <a:gdLst/>
              <a:ahLst/>
              <a:cxnLst/>
              <a:rect l="0" t="0" r="0" b="0"/>
              <a:pathLst>
                <a:path w="703" h="1099" extrusionOk="0">
                  <a:moveTo>
                    <a:pt x="335" y="0"/>
                  </a:moveTo>
                  <a:lnTo>
                    <a:pt x="359" y="2"/>
                  </a:lnTo>
                  <a:lnTo>
                    <a:pt x="379" y="6"/>
                  </a:lnTo>
                  <a:lnTo>
                    <a:pt x="397" y="12"/>
                  </a:lnTo>
                  <a:lnTo>
                    <a:pt x="411" y="19"/>
                  </a:lnTo>
                  <a:lnTo>
                    <a:pt x="423" y="27"/>
                  </a:lnTo>
                  <a:lnTo>
                    <a:pt x="434" y="34"/>
                  </a:lnTo>
                  <a:lnTo>
                    <a:pt x="440" y="40"/>
                  </a:lnTo>
                  <a:lnTo>
                    <a:pt x="444" y="44"/>
                  </a:lnTo>
                  <a:lnTo>
                    <a:pt x="445" y="46"/>
                  </a:lnTo>
                  <a:lnTo>
                    <a:pt x="474" y="45"/>
                  </a:lnTo>
                  <a:lnTo>
                    <a:pt x="500" y="49"/>
                  </a:lnTo>
                  <a:lnTo>
                    <a:pt x="523" y="57"/>
                  </a:lnTo>
                  <a:lnTo>
                    <a:pt x="543" y="70"/>
                  </a:lnTo>
                  <a:lnTo>
                    <a:pt x="562" y="85"/>
                  </a:lnTo>
                  <a:lnTo>
                    <a:pt x="577" y="104"/>
                  </a:lnTo>
                  <a:lnTo>
                    <a:pt x="590" y="127"/>
                  </a:lnTo>
                  <a:lnTo>
                    <a:pt x="600" y="151"/>
                  </a:lnTo>
                  <a:lnTo>
                    <a:pt x="609" y="179"/>
                  </a:lnTo>
                  <a:lnTo>
                    <a:pt x="616" y="209"/>
                  </a:lnTo>
                  <a:lnTo>
                    <a:pt x="620" y="241"/>
                  </a:lnTo>
                  <a:lnTo>
                    <a:pt x="622" y="274"/>
                  </a:lnTo>
                  <a:lnTo>
                    <a:pt x="623" y="310"/>
                  </a:lnTo>
                  <a:lnTo>
                    <a:pt x="622" y="346"/>
                  </a:lnTo>
                  <a:lnTo>
                    <a:pt x="619" y="383"/>
                  </a:lnTo>
                  <a:lnTo>
                    <a:pt x="617" y="418"/>
                  </a:lnTo>
                  <a:lnTo>
                    <a:pt x="617" y="449"/>
                  </a:lnTo>
                  <a:lnTo>
                    <a:pt x="621" y="477"/>
                  </a:lnTo>
                  <a:lnTo>
                    <a:pt x="626" y="501"/>
                  </a:lnTo>
                  <a:lnTo>
                    <a:pt x="632" y="522"/>
                  </a:lnTo>
                  <a:lnTo>
                    <a:pt x="640" y="540"/>
                  </a:lnTo>
                  <a:lnTo>
                    <a:pt x="650" y="554"/>
                  </a:lnTo>
                  <a:lnTo>
                    <a:pt x="659" y="567"/>
                  </a:lnTo>
                  <a:lnTo>
                    <a:pt x="668" y="577"/>
                  </a:lnTo>
                  <a:lnTo>
                    <a:pt x="677" y="584"/>
                  </a:lnTo>
                  <a:lnTo>
                    <a:pt x="685" y="590"/>
                  </a:lnTo>
                  <a:lnTo>
                    <a:pt x="692" y="594"/>
                  </a:lnTo>
                  <a:lnTo>
                    <a:pt x="698" y="597"/>
                  </a:lnTo>
                  <a:lnTo>
                    <a:pt x="702" y="598"/>
                  </a:lnTo>
                  <a:lnTo>
                    <a:pt x="703" y="598"/>
                  </a:lnTo>
                  <a:lnTo>
                    <a:pt x="682" y="617"/>
                  </a:lnTo>
                  <a:lnTo>
                    <a:pt x="658" y="631"/>
                  </a:lnTo>
                  <a:lnTo>
                    <a:pt x="632" y="642"/>
                  </a:lnTo>
                  <a:lnTo>
                    <a:pt x="606" y="652"/>
                  </a:lnTo>
                  <a:lnTo>
                    <a:pt x="580" y="658"/>
                  </a:lnTo>
                  <a:lnTo>
                    <a:pt x="554" y="662"/>
                  </a:lnTo>
                  <a:lnTo>
                    <a:pt x="532" y="665"/>
                  </a:lnTo>
                  <a:lnTo>
                    <a:pt x="512" y="666"/>
                  </a:lnTo>
                  <a:lnTo>
                    <a:pt x="497" y="667"/>
                  </a:lnTo>
                  <a:lnTo>
                    <a:pt x="487" y="667"/>
                  </a:lnTo>
                  <a:lnTo>
                    <a:pt x="484" y="667"/>
                  </a:lnTo>
                  <a:lnTo>
                    <a:pt x="484" y="718"/>
                  </a:lnTo>
                  <a:lnTo>
                    <a:pt x="353" y="1099"/>
                  </a:lnTo>
                  <a:lnTo>
                    <a:pt x="223" y="717"/>
                  </a:lnTo>
                  <a:lnTo>
                    <a:pt x="223" y="669"/>
                  </a:lnTo>
                  <a:lnTo>
                    <a:pt x="182" y="668"/>
                  </a:lnTo>
                  <a:lnTo>
                    <a:pt x="146" y="664"/>
                  </a:lnTo>
                  <a:lnTo>
                    <a:pt x="116" y="658"/>
                  </a:lnTo>
                  <a:lnTo>
                    <a:pt x="89" y="651"/>
                  </a:lnTo>
                  <a:lnTo>
                    <a:pt x="65" y="642"/>
                  </a:lnTo>
                  <a:lnTo>
                    <a:pt x="47" y="633"/>
                  </a:lnTo>
                  <a:lnTo>
                    <a:pt x="32" y="624"/>
                  </a:lnTo>
                  <a:lnTo>
                    <a:pt x="19" y="616"/>
                  </a:lnTo>
                  <a:lnTo>
                    <a:pt x="11" y="609"/>
                  </a:lnTo>
                  <a:lnTo>
                    <a:pt x="5" y="603"/>
                  </a:lnTo>
                  <a:lnTo>
                    <a:pt x="1" y="598"/>
                  </a:lnTo>
                  <a:lnTo>
                    <a:pt x="0" y="596"/>
                  </a:lnTo>
                  <a:lnTo>
                    <a:pt x="1" y="596"/>
                  </a:lnTo>
                  <a:lnTo>
                    <a:pt x="4" y="596"/>
                  </a:lnTo>
                  <a:lnTo>
                    <a:pt x="8" y="595"/>
                  </a:lnTo>
                  <a:lnTo>
                    <a:pt x="14" y="593"/>
                  </a:lnTo>
                  <a:lnTo>
                    <a:pt x="20" y="590"/>
                  </a:lnTo>
                  <a:lnTo>
                    <a:pt x="28" y="585"/>
                  </a:lnTo>
                  <a:lnTo>
                    <a:pt x="36" y="578"/>
                  </a:lnTo>
                  <a:lnTo>
                    <a:pt x="44" y="569"/>
                  </a:lnTo>
                  <a:lnTo>
                    <a:pt x="53" y="557"/>
                  </a:lnTo>
                  <a:lnTo>
                    <a:pt x="61" y="543"/>
                  </a:lnTo>
                  <a:lnTo>
                    <a:pt x="68" y="525"/>
                  </a:lnTo>
                  <a:lnTo>
                    <a:pt x="76" y="504"/>
                  </a:lnTo>
                  <a:lnTo>
                    <a:pt x="82" y="479"/>
                  </a:lnTo>
                  <a:lnTo>
                    <a:pt x="87" y="450"/>
                  </a:lnTo>
                  <a:lnTo>
                    <a:pt x="90" y="417"/>
                  </a:lnTo>
                  <a:lnTo>
                    <a:pt x="92" y="378"/>
                  </a:lnTo>
                  <a:lnTo>
                    <a:pt x="92" y="335"/>
                  </a:lnTo>
                  <a:lnTo>
                    <a:pt x="93" y="289"/>
                  </a:lnTo>
                  <a:lnTo>
                    <a:pt x="95" y="249"/>
                  </a:lnTo>
                  <a:lnTo>
                    <a:pt x="101" y="212"/>
                  </a:lnTo>
                  <a:lnTo>
                    <a:pt x="108" y="179"/>
                  </a:lnTo>
                  <a:lnTo>
                    <a:pt x="118" y="150"/>
                  </a:lnTo>
                  <a:lnTo>
                    <a:pt x="128" y="125"/>
                  </a:lnTo>
                  <a:lnTo>
                    <a:pt x="140" y="103"/>
                  </a:lnTo>
                  <a:lnTo>
                    <a:pt x="152" y="85"/>
                  </a:lnTo>
                  <a:lnTo>
                    <a:pt x="166" y="70"/>
                  </a:lnTo>
                  <a:lnTo>
                    <a:pt x="179" y="56"/>
                  </a:lnTo>
                  <a:lnTo>
                    <a:pt x="192" y="46"/>
                  </a:lnTo>
                  <a:lnTo>
                    <a:pt x="206" y="37"/>
                  </a:lnTo>
                  <a:lnTo>
                    <a:pt x="219" y="30"/>
                  </a:lnTo>
                  <a:lnTo>
                    <a:pt x="230" y="24"/>
                  </a:lnTo>
                  <a:lnTo>
                    <a:pt x="241" y="20"/>
                  </a:lnTo>
                  <a:lnTo>
                    <a:pt x="251" y="16"/>
                  </a:lnTo>
                  <a:lnTo>
                    <a:pt x="281" y="7"/>
                  </a:lnTo>
                  <a:lnTo>
                    <a:pt x="310" y="2"/>
                  </a:lnTo>
                  <a:lnTo>
                    <a:pt x="3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6" name="Shape 8476"/>
            <p:cNvSpPr/>
            <p:nvPr/>
          </p:nvSpPr>
          <p:spPr>
            <a:xfrm>
              <a:off x="6845" y="3116"/>
              <a:ext cx="60" cy="23"/>
            </a:xfrm>
            <a:custGeom>
              <a:avLst/>
              <a:gdLst/>
              <a:ahLst/>
              <a:cxnLst/>
              <a:rect l="0" t="0" r="0" b="0"/>
              <a:pathLst>
                <a:path w="963" h="370" extrusionOk="0">
                  <a:moveTo>
                    <a:pt x="302" y="0"/>
                  </a:moveTo>
                  <a:lnTo>
                    <a:pt x="250" y="153"/>
                  </a:lnTo>
                  <a:lnTo>
                    <a:pt x="322" y="148"/>
                  </a:lnTo>
                  <a:lnTo>
                    <a:pt x="482" y="345"/>
                  </a:lnTo>
                  <a:lnTo>
                    <a:pt x="642" y="148"/>
                  </a:lnTo>
                  <a:lnTo>
                    <a:pt x="715" y="153"/>
                  </a:lnTo>
                  <a:lnTo>
                    <a:pt x="663" y="0"/>
                  </a:lnTo>
                  <a:lnTo>
                    <a:pt x="691" y="15"/>
                  </a:lnTo>
                  <a:lnTo>
                    <a:pt x="855" y="96"/>
                  </a:lnTo>
                  <a:lnTo>
                    <a:pt x="879" y="111"/>
                  </a:lnTo>
                  <a:lnTo>
                    <a:pt x="900" y="131"/>
                  </a:lnTo>
                  <a:lnTo>
                    <a:pt x="917" y="152"/>
                  </a:lnTo>
                  <a:lnTo>
                    <a:pt x="929" y="178"/>
                  </a:lnTo>
                  <a:lnTo>
                    <a:pt x="936" y="206"/>
                  </a:lnTo>
                  <a:lnTo>
                    <a:pt x="963" y="350"/>
                  </a:lnTo>
                  <a:lnTo>
                    <a:pt x="962" y="357"/>
                  </a:lnTo>
                  <a:lnTo>
                    <a:pt x="959" y="364"/>
                  </a:lnTo>
                  <a:lnTo>
                    <a:pt x="952" y="368"/>
                  </a:lnTo>
                  <a:lnTo>
                    <a:pt x="945" y="370"/>
                  </a:lnTo>
                  <a:lnTo>
                    <a:pt x="17" y="370"/>
                  </a:lnTo>
                  <a:lnTo>
                    <a:pt x="10" y="368"/>
                  </a:lnTo>
                  <a:lnTo>
                    <a:pt x="4" y="363"/>
                  </a:lnTo>
                  <a:lnTo>
                    <a:pt x="1" y="357"/>
                  </a:lnTo>
                  <a:lnTo>
                    <a:pt x="0" y="350"/>
                  </a:lnTo>
                  <a:lnTo>
                    <a:pt x="27" y="204"/>
                  </a:lnTo>
                  <a:lnTo>
                    <a:pt x="34" y="177"/>
                  </a:lnTo>
                  <a:lnTo>
                    <a:pt x="47" y="152"/>
                  </a:lnTo>
                  <a:lnTo>
                    <a:pt x="63" y="130"/>
                  </a:lnTo>
                  <a:lnTo>
                    <a:pt x="84" y="110"/>
                  </a:lnTo>
                  <a:lnTo>
                    <a:pt x="108" y="96"/>
                  </a:lnTo>
                  <a:lnTo>
                    <a:pt x="269" y="17"/>
                  </a:lnTo>
                  <a:lnTo>
                    <a:pt x="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77" name="Shape 8477"/>
            <p:cNvSpPr/>
            <p:nvPr/>
          </p:nvSpPr>
          <p:spPr>
            <a:xfrm>
              <a:off x="6909" y="3024"/>
              <a:ext cx="83" cy="83"/>
            </a:xfrm>
            <a:custGeom>
              <a:avLst/>
              <a:gdLst/>
              <a:ahLst/>
              <a:cxnLst/>
              <a:rect l="0" t="0" r="0" b="0"/>
              <a:pathLst>
                <a:path w="1329" h="1326" extrusionOk="0">
                  <a:moveTo>
                    <a:pt x="313" y="728"/>
                  </a:moveTo>
                  <a:lnTo>
                    <a:pt x="324" y="773"/>
                  </a:lnTo>
                  <a:lnTo>
                    <a:pt x="341" y="815"/>
                  </a:lnTo>
                  <a:lnTo>
                    <a:pt x="362" y="854"/>
                  </a:lnTo>
                  <a:lnTo>
                    <a:pt x="389" y="890"/>
                  </a:lnTo>
                  <a:lnTo>
                    <a:pt x="418" y="923"/>
                  </a:lnTo>
                  <a:lnTo>
                    <a:pt x="453" y="951"/>
                  </a:lnTo>
                  <a:lnTo>
                    <a:pt x="490" y="976"/>
                  </a:lnTo>
                  <a:lnTo>
                    <a:pt x="531" y="995"/>
                  </a:lnTo>
                  <a:lnTo>
                    <a:pt x="574" y="1010"/>
                  </a:lnTo>
                  <a:lnTo>
                    <a:pt x="619" y="1018"/>
                  </a:lnTo>
                  <a:lnTo>
                    <a:pt x="666" y="1021"/>
                  </a:lnTo>
                  <a:lnTo>
                    <a:pt x="705" y="1019"/>
                  </a:lnTo>
                  <a:lnTo>
                    <a:pt x="743" y="1013"/>
                  </a:lnTo>
                  <a:lnTo>
                    <a:pt x="780" y="1002"/>
                  </a:lnTo>
                  <a:lnTo>
                    <a:pt x="723" y="905"/>
                  </a:lnTo>
                  <a:lnTo>
                    <a:pt x="692" y="911"/>
                  </a:lnTo>
                  <a:lnTo>
                    <a:pt x="659" y="913"/>
                  </a:lnTo>
                  <a:lnTo>
                    <a:pt x="621" y="911"/>
                  </a:lnTo>
                  <a:lnTo>
                    <a:pt x="585" y="903"/>
                  </a:lnTo>
                  <a:lnTo>
                    <a:pt x="550" y="890"/>
                  </a:lnTo>
                  <a:lnTo>
                    <a:pt x="520" y="871"/>
                  </a:lnTo>
                  <a:lnTo>
                    <a:pt x="491" y="850"/>
                  </a:lnTo>
                  <a:lnTo>
                    <a:pt x="465" y="823"/>
                  </a:lnTo>
                  <a:lnTo>
                    <a:pt x="445" y="795"/>
                  </a:lnTo>
                  <a:lnTo>
                    <a:pt x="428" y="763"/>
                  </a:lnTo>
                  <a:lnTo>
                    <a:pt x="415" y="728"/>
                  </a:lnTo>
                  <a:lnTo>
                    <a:pt x="313" y="728"/>
                  </a:lnTo>
                  <a:close/>
                  <a:moveTo>
                    <a:pt x="660" y="542"/>
                  </a:moveTo>
                  <a:lnTo>
                    <a:pt x="632" y="545"/>
                  </a:lnTo>
                  <a:lnTo>
                    <a:pt x="607" y="554"/>
                  </a:lnTo>
                  <a:lnTo>
                    <a:pt x="584" y="569"/>
                  </a:lnTo>
                  <a:lnTo>
                    <a:pt x="566" y="587"/>
                  </a:lnTo>
                  <a:lnTo>
                    <a:pt x="551" y="610"/>
                  </a:lnTo>
                  <a:lnTo>
                    <a:pt x="542" y="635"/>
                  </a:lnTo>
                  <a:lnTo>
                    <a:pt x="539" y="663"/>
                  </a:lnTo>
                  <a:lnTo>
                    <a:pt x="542" y="690"/>
                  </a:lnTo>
                  <a:lnTo>
                    <a:pt x="551" y="716"/>
                  </a:lnTo>
                  <a:lnTo>
                    <a:pt x="566" y="737"/>
                  </a:lnTo>
                  <a:lnTo>
                    <a:pt x="584" y="757"/>
                  </a:lnTo>
                  <a:lnTo>
                    <a:pt x="607" y="771"/>
                  </a:lnTo>
                  <a:lnTo>
                    <a:pt x="632" y="779"/>
                  </a:lnTo>
                  <a:lnTo>
                    <a:pt x="660" y="784"/>
                  </a:lnTo>
                  <a:lnTo>
                    <a:pt x="687" y="779"/>
                  </a:lnTo>
                  <a:lnTo>
                    <a:pt x="712" y="771"/>
                  </a:lnTo>
                  <a:lnTo>
                    <a:pt x="735" y="757"/>
                  </a:lnTo>
                  <a:lnTo>
                    <a:pt x="753" y="737"/>
                  </a:lnTo>
                  <a:lnTo>
                    <a:pt x="767" y="716"/>
                  </a:lnTo>
                  <a:lnTo>
                    <a:pt x="776" y="690"/>
                  </a:lnTo>
                  <a:lnTo>
                    <a:pt x="780" y="663"/>
                  </a:lnTo>
                  <a:lnTo>
                    <a:pt x="776" y="635"/>
                  </a:lnTo>
                  <a:lnTo>
                    <a:pt x="767" y="610"/>
                  </a:lnTo>
                  <a:lnTo>
                    <a:pt x="753" y="587"/>
                  </a:lnTo>
                  <a:lnTo>
                    <a:pt x="735" y="569"/>
                  </a:lnTo>
                  <a:lnTo>
                    <a:pt x="712" y="554"/>
                  </a:lnTo>
                  <a:lnTo>
                    <a:pt x="687" y="545"/>
                  </a:lnTo>
                  <a:lnTo>
                    <a:pt x="660" y="542"/>
                  </a:lnTo>
                  <a:close/>
                  <a:moveTo>
                    <a:pt x="893" y="387"/>
                  </a:moveTo>
                  <a:lnTo>
                    <a:pt x="837" y="485"/>
                  </a:lnTo>
                  <a:lnTo>
                    <a:pt x="858" y="509"/>
                  </a:lnTo>
                  <a:lnTo>
                    <a:pt x="877" y="536"/>
                  </a:lnTo>
                  <a:lnTo>
                    <a:pt x="891" y="565"/>
                  </a:lnTo>
                  <a:lnTo>
                    <a:pt x="901" y="596"/>
                  </a:lnTo>
                  <a:lnTo>
                    <a:pt x="908" y="628"/>
                  </a:lnTo>
                  <a:lnTo>
                    <a:pt x="910" y="663"/>
                  </a:lnTo>
                  <a:lnTo>
                    <a:pt x="907" y="703"/>
                  </a:lnTo>
                  <a:lnTo>
                    <a:pt x="898" y="742"/>
                  </a:lnTo>
                  <a:lnTo>
                    <a:pt x="883" y="777"/>
                  </a:lnTo>
                  <a:lnTo>
                    <a:pt x="862" y="810"/>
                  </a:lnTo>
                  <a:lnTo>
                    <a:pt x="838" y="839"/>
                  </a:lnTo>
                  <a:lnTo>
                    <a:pt x="895" y="938"/>
                  </a:lnTo>
                  <a:lnTo>
                    <a:pt x="927" y="907"/>
                  </a:lnTo>
                  <a:lnTo>
                    <a:pt x="955" y="874"/>
                  </a:lnTo>
                  <a:lnTo>
                    <a:pt x="979" y="837"/>
                  </a:lnTo>
                  <a:lnTo>
                    <a:pt x="997" y="797"/>
                  </a:lnTo>
                  <a:lnTo>
                    <a:pt x="1012" y="755"/>
                  </a:lnTo>
                  <a:lnTo>
                    <a:pt x="1021" y="710"/>
                  </a:lnTo>
                  <a:lnTo>
                    <a:pt x="1024" y="663"/>
                  </a:lnTo>
                  <a:lnTo>
                    <a:pt x="1021" y="617"/>
                  </a:lnTo>
                  <a:lnTo>
                    <a:pt x="1012" y="572"/>
                  </a:lnTo>
                  <a:lnTo>
                    <a:pt x="997" y="529"/>
                  </a:lnTo>
                  <a:lnTo>
                    <a:pt x="978" y="488"/>
                  </a:lnTo>
                  <a:lnTo>
                    <a:pt x="954" y="451"/>
                  </a:lnTo>
                  <a:lnTo>
                    <a:pt x="926" y="417"/>
                  </a:lnTo>
                  <a:lnTo>
                    <a:pt x="893" y="387"/>
                  </a:lnTo>
                  <a:close/>
                  <a:moveTo>
                    <a:pt x="666" y="305"/>
                  </a:moveTo>
                  <a:lnTo>
                    <a:pt x="619" y="308"/>
                  </a:lnTo>
                  <a:lnTo>
                    <a:pt x="574" y="317"/>
                  </a:lnTo>
                  <a:lnTo>
                    <a:pt x="531" y="331"/>
                  </a:lnTo>
                  <a:lnTo>
                    <a:pt x="490" y="351"/>
                  </a:lnTo>
                  <a:lnTo>
                    <a:pt x="453" y="375"/>
                  </a:lnTo>
                  <a:lnTo>
                    <a:pt x="419" y="403"/>
                  </a:lnTo>
                  <a:lnTo>
                    <a:pt x="389" y="436"/>
                  </a:lnTo>
                  <a:lnTo>
                    <a:pt x="363" y="471"/>
                  </a:lnTo>
                  <a:lnTo>
                    <a:pt x="342" y="510"/>
                  </a:lnTo>
                  <a:lnTo>
                    <a:pt x="324" y="552"/>
                  </a:lnTo>
                  <a:lnTo>
                    <a:pt x="313" y="596"/>
                  </a:lnTo>
                  <a:lnTo>
                    <a:pt x="415" y="596"/>
                  </a:lnTo>
                  <a:lnTo>
                    <a:pt x="428" y="562"/>
                  </a:lnTo>
                  <a:lnTo>
                    <a:pt x="445" y="530"/>
                  </a:lnTo>
                  <a:lnTo>
                    <a:pt x="465" y="500"/>
                  </a:lnTo>
                  <a:lnTo>
                    <a:pt x="491" y="475"/>
                  </a:lnTo>
                  <a:lnTo>
                    <a:pt x="519" y="453"/>
                  </a:lnTo>
                  <a:lnTo>
                    <a:pt x="550" y="435"/>
                  </a:lnTo>
                  <a:lnTo>
                    <a:pt x="584" y="421"/>
                  </a:lnTo>
                  <a:lnTo>
                    <a:pt x="621" y="413"/>
                  </a:lnTo>
                  <a:lnTo>
                    <a:pt x="659" y="410"/>
                  </a:lnTo>
                  <a:lnTo>
                    <a:pt x="692" y="412"/>
                  </a:lnTo>
                  <a:lnTo>
                    <a:pt x="722" y="418"/>
                  </a:lnTo>
                  <a:lnTo>
                    <a:pt x="777" y="323"/>
                  </a:lnTo>
                  <a:lnTo>
                    <a:pt x="742" y="313"/>
                  </a:lnTo>
                  <a:lnTo>
                    <a:pt x="704" y="307"/>
                  </a:lnTo>
                  <a:lnTo>
                    <a:pt x="666" y="305"/>
                  </a:lnTo>
                  <a:close/>
                  <a:moveTo>
                    <a:pt x="621" y="0"/>
                  </a:moveTo>
                  <a:lnTo>
                    <a:pt x="708" y="0"/>
                  </a:lnTo>
                  <a:lnTo>
                    <a:pt x="725" y="3"/>
                  </a:lnTo>
                  <a:lnTo>
                    <a:pt x="741" y="11"/>
                  </a:lnTo>
                  <a:lnTo>
                    <a:pt x="753" y="22"/>
                  </a:lnTo>
                  <a:lnTo>
                    <a:pt x="761" y="38"/>
                  </a:lnTo>
                  <a:lnTo>
                    <a:pt x="764" y="56"/>
                  </a:lnTo>
                  <a:lnTo>
                    <a:pt x="764" y="140"/>
                  </a:lnTo>
                  <a:lnTo>
                    <a:pt x="817" y="154"/>
                  </a:lnTo>
                  <a:lnTo>
                    <a:pt x="870" y="173"/>
                  </a:lnTo>
                  <a:lnTo>
                    <a:pt x="919" y="196"/>
                  </a:lnTo>
                  <a:lnTo>
                    <a:pt x="964" y="224"/>
                  </a:lnTo>
                  <a:lnTo>
                    <a:pt x="1024" y="164"/>
                  </a:lnTo>
                  <a:lnTo>
                    <a:pt x="1036" y="154"/>
                  </a:lnTo>
                  <a:lnTo>
                    <a:pt x="1050" y="149"/>
                  </a:lnTo>
                  <a:lnTo>
                    <a:pt x="1064" y="147"/>
                  </a:lnTo>
                  <a:lnTo>
                    <a:pt x="1078" y="149"/>
                  </a:lnTo>
                  <a:lnTo>
                    <a:pt x="1092" y="154"/>
                  </a:lnTo>
                  <a:lnTo>
                    <a:pt x="1104" y="164"/>
                  </a:lnTo>
                  <a:lnTo>
                    <a:pt x="1165" y="225"/>
                  </a:lnTo>
                  <a:lnTo>
                    <a:pt x="1174" y="237"/>
                  </a:lnTo>
                  <a:lnTo>
                    <a:pt x="1180" y="251"/>
                  </a:lnTo>
                  <a:lnTo>
                    <a:pt x="1182" y="265"/>
                  </a:lnTo>
                  <a:lnTo>
                    <a:pt x="1180" y="279"/>
                  </a:lnTo>
                  <a:lnTo>
                    <a:pt x="1174" y="292"/>
                  </a:lnTo>
                  <a:lnTo>
                    <a:pt x="1165" y="305"/>
                  </a:lnTo>
                  <a:lnTo>
                    <a:pt x="1105" y="365"/>
                  </a:lnTo>
                  <a:lnTo>
                    <a:pt x="1132" y="410"/>
                  </a:lnTo>
                  <a:lnTo>
                    <a:pt x="1156" y="459"/>
                  </a:lnTo>
                  <a:lnTo>
                    <a:pt x="1174" y="510"/>
                  </a:lnTo>
                  <a:lnTo>
                    <a:pt x="1187" y="565"/>
                  </a:lnTo>
                  <a:lnTo>
                    <a:pt x="1273" y="565"/>
                  </a:lnTo>
                  <a:lnTo>
                    <a:pt x="1291" y="567"/>
                  </a:lnTo>
                  <a:lnTo>
                    <a:pt x="1306" y="575"/>
                  </a:lnTo>
                  <a:lnTo>
                    <a:pt x="1319" y="587"/>
                  </a:lnTo>
                  <a:lnTo>
                    <a:pt x="1326" y="602"/>
                  </a:lnTo>
                  <a:lnTo>
                    <a:pt x="1329" y="621"/>
                  </a:lnTo>
                  <a:lnTo>
                    <a:pt x="1329" y="707"/>
                  </a:lnTo>
                  <a:lnTo>
                    <a:pt x="1326" y="725"/>
                  </a:lnTo>
                  <a:lnTo>
                    <a:pt x="1319" y="741"/>
                  </a:lnTo>
                  <a:lnTo>
                    <a:pt x="1306" y="752"/>
                  </a:lnTo>
                  <a:lnTo>
                    <a:pt x="1291" y="760"/>
                  </a:lnTo>
                  <a:lnTo>
                    <a:pt x="1273" y="763"/>
                  </a:lnTo>
                  <a:lnTo>
                    <a:pt x="1187" y="763"/>
                  </a:lnTo>
                  <a:lnTo>
                    <a:pt x="1174" y="816"/>
                  </a:lnTo>
                  <a:lnTo>
                    <a:pt x="1156" y="867"/>
                  </a:lnTo>
                  <a:lnTo>
                    <a:pt x="1132" y="916"/>
                  </a:lnTo>
                  <a:lnTo>
                    <a:pt x="1105" y="963"/>
                  </a:lnTo>
                  <a:lnTo>
                    <a:pt x="1165" y="1023"/>
                  </a:lnTo>
                  <a:lnTo>
                    <a:pt x="1174" y="1035"/>
                  </a:lnTo>
                  <a:lnTo>
                    <a:pt x="1180" y="1048"/>
                  </a:lnTo>
                  <a:lnTo>
                    <a:pt x="1182" y="1063"/>
                  </a:lnTo>
                  <a:lnTo>
                    <a:pt x="1180" y="1077"/>
                  </a:lnTo>
                  <a:lnTo>
                    <a:pt x="1174" y="1090"/>
                  </a:lnTo>
                  <a:lnTo>
                    <a:pt x="1165" y="1103"/>
                  </a:lnTo>
                  <a:lnTo>
                    <a:pt x="1104" y="1163"/>
                  </a:lnTo>
                  <a:lnTo>
                    <a:pt x="1092" y="1172"/>
                  </a:lnTo>
                  <a:lnTo>
                    <a:pt x="1078" y="1178"/>
                  </a:lnTo>
                  <a:lnTo>
                    <a:pt x="1064" y="1179"/>
                  </a:lnTo>
                  <a:lnTo>
                    <a:pt x="1050" y="1178"/>
                  </a:lnTo>
                  <a:lnTo>
                    <a:pt x="1036" y="1172"/>
                  </a:lnTo>
                  <a:lnTo>
                    <a:pt x="1024" y="1163"/>
                  </a:lnTo>
                  <a:lnTo>
                    <a:pt x="964" y="1103"/>
                  </a:lnTo>
                  <a:lnTo>
                    <a:pt x="918" y="1131"/>
                  </a:lnTo>
                  <a:lnTo>
                    <a:pt x="869" y="1155"/>
                  </a:lnTo>
                  <a:lnTo>
                    <a:pt x="817" y="1173"/>
                  </a:lnTo>
                  <a:lnTo>
                    <a:pt x="764" y="1187"/>
                  </a:lnTo>
                  <a:lnTo>
                    <a:pt x="764" y="1269"/>
                  </a:lnTo>
                  <a:lnTo>
                    <a:pt x="761" y="1288"/>
                  </a:lnTo>
                  <a:lnTo>
                    <a:pt x="753" y="1303"/>
                  </a:lnTo>
                  <a:lnTo>
                    <a:pt x="741" y="1315"/>
                  </a:lnTo>
                  <a:lnTo>
                    <a:pt x="725" y="1323"/>
                  </a:lnTo>
                  <a:lnTo>
                    <a:pt x="708" y="1326"/>
                  </a:lnTo>
                  <a:lnTo>
                    <a:pt x="621" y="1326"/>
                  </a:lnTo>
                  <a:lnTo>
                    <a:pt x="604" y="1323"/>
                  </a:lnTo>
                  <a:lnTo>
                    <a:pt x="588" y="1315"/>
                  </a:lnTo>
                  <a:lnTo>
                    <a:pt x="576" y="1303"/>
                  </a:lnTo>
                  <a:lnTo>
                    <a:pt x="568" y="1288"/>
                  </a:lnTo>
                  <a:lnTo>
                    <a:pt x="565" y="1269"/>
                  </a:lnTo>
                  <a:lnTo>
                    <a:pt x="565" y="1187"/>
                  </a:lnTo>
                  <a:lnTo>
                    <a:pt x="511" y="1173"/>
                  </a:lnTo>
                  <a:lnTo>
                    <a:pt x="459" y="1155"/>
                  </a:lnTo>
                  <a:lnTo>
                    <a:pt x="410" y="1131"/>
                  </a:lnTo>
                  <a:lnTo>
                    <a:pt x="363" y="1104"/>
                  </a:lnTo>
                  <a:lnTo>
                    <a:pt x="305" y="1163"/>
                  </a:lnTo>
                  <a:lnTo>
                    <a:pt x="293" y="1172"/>
                  </a:lnTo>
                  <a:lnTo>
                    <a:pt x="279" y="1177"/>
                  </a:lnTo>
                  <a:lnTo>
                    <a:pt x="265" y="1179"/>
                  </a:lnTo>
                  <a:lnTo>
                    <a:pt x="251" y="1177"/>
                  </a:lnTo>
                  <a:lnTo>
                    <a:pt x="237" y="1172"/>
                  </a:lnTo>
                  <a:lnTo>
                    <a:pt x="225" y="1163"/>
                  </a:lnTo>
                  <a:lnTo>
                    <a:pt x="165" y="1102"/>
                  </a:lnTo>
                  <a:lnTo>
                    <a:pt x="155" y="1089"/>
                  </a:lnTo>
                  <a:lnTo>
                    <a:pt x="149" y="1076"/>
                  </a:lnTo>
                  <a:lnTo>
                    <a:pt x="147" y="1062"/>
                  </a:lnTo>
                  <a:lnTo>
                    <a:pt x="149" y="1047"/>
                  </a:lnTo>
                  <a:lnTo>
                    <a:pt x="155" y="1034"/>
                  </a:lnTo>
                  <a:lnTo>
                    <a:pt x="165" y="1022"/>
                  </a:lnTo>
                  <a:lnTo>
                    <a:pt x="222" y="964"/>
                  </a:lnTo>
                  <a:lnTo>
                    <a:pt x="194" y="918"/>
                  </a:lnTo>
                  <a:lnTo>
                    <a:pt x="171" y="868"/>
                  </a:lnTo>
                  <a:lnTo>
                    <a:pt x="151" y="816"/>
                  </a:lnTo>
                  <a:lnTo>
                    <a:pt x="138" y="762"/>
                  </a:lnTo>
                  <a:lnTo>
                    <a:pt x="56" y="762"/>
                  </a:lnTo>
                  <a:lnTo>
                    <a:pt x="39" y="759"/>
                  </a:lnTo>
                  <a:lnTo>
                    <a:pt x="22" y="752"/>
                  </a:lnTo>
                  <a:lnTo>
                    <a:pt x="11" y="740"/>
                  </a:lnTo>
                  <a:lnTo>
                    <a:pt x="3" y="724"/>
                  </a:lnTo>
                  <a:lnTo>
                    <a:pt x="0" y="706"/>
                  </a:lnTo>
                  <a:lnTo>
                    <a:pt x="0" y="620"/>
                  </a:lnTo>
                  <a:lnTo>
                    <a:pt x="3" y="601"/>
                  </a:lnTo>
                  <a:lnTo>
                    <a:pt x="11" y="586"/>
                  </a:lnTo>
                  <a:lnTo>
                    <a:pt x="22" y="575"/>
                  </a:lnTo>
                  <a:lnTo>
                    <a:pt x="39" y="567"/>
                  </a:lnTo>
                  <a:lnTo>
                    <a:pt x="56" y="564"/>
                  </a:lnTo>
                  <a:lnTo>
                    <a:pt x="138" y="564"/>
                  </a:lnTo>
                  <a:lnTo>
                    <a:pt x="151" y="509"/>
                  </a:lnTo>
                  <a:lnTo>
                    <a:pt x="171" y="457"/>
                  </a:lnTo>
                  <a:lnTo>
                    <a:pt x="194" y="408"/>
                  </a:lnTo>
                  <a:lnTo>
                    <a:pt x="222" y="362"/>
                  </a:lnTo>
                  <a:lnTo>
                    <a:pt x="165" y="304"/>
                  </a:lnTo>
                  <a:lnTo>
                    <a:pt x="155" y="291"/>
                  </a:lnTo>
                  <a:lnTo>
                    <a:pt x="149" y="278"/>
                  </a:lnTo>
                  <a:lnTo>
                    <a:pt x="147" y="264"/>
                  </a:lnTo>
                  <a:lnTo>
                    <a:pt x="149" y="249"/>
                  </a:lnTo>
                  <a:lnTo>
                    <a:pt x="155" y="236"/>
                  </a:lnTo>
                  <a:lnTo>
                    <a:pt x="165" y="224"/>
                  </a:lnTo>
                  <a:lnTo>
                    <a:pt x="225" y="164"/>
                  </a:lnTo>
                  <a:lnTo>
                    <a:pt x="237" y="154"/>
                  </a:lnTo>
                  <a:lnTo>
                    <a:pt x="251" y="148"/>
                  </a:lnTo>
                  <a:lnTo>
                    <a:pt x="265" y="146"/>
                  </a:lnTo>
                  <a:lnTo>
                    <a:pt x="279" y="148"/>
                  </a:lnTo>
                  <a:lnTo>
                    <a:pt x="293" y="154"/>
                  </a:lnTo>
                  <a:lnTo>
                    <a:pt x="305" y="164"/>
                  </a:lnTo>
                  <a:lnTo>
                    <a:pt x="363" y="222"/>
                  </a:lnTo>
                  <a:lnTo>
                    <a:pt x="410" y="194"/>
                  </a:lnTo>
                  <a:lnTo>
                    <a:pt x="459" y="171"/>
                  </a:lnTo>
                  <a:lnTo>
                    <a:pt x="511" y="152"/>
                  </a:lnTo>
                  <a:lnTo>
                    <a:pt x="565" y="140"/>
                  </a:lnTo>
                  <a:lnTo>
                    <a:pt x="565" y="56"/>
                  </a:lnTo>
                  <a:lnTo>
                    <a:pt x="568" y="38"/>
                  </a:lnTo>
                  <a:lnTo>
                    <a:pt x="576" y="22"/>
                  </a:lnTo>
                  <a:lnTo>
                    <a:pt x="588" y="11"/>
                  </a:lnTo>
                  <a:lnTo>
                    <a:pt x="604" y="3"/>
                  </a:lnTo>
                  <a:lnTo>
                    <a:pt x="6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78" name="Shape 8478"/>
          <p:cNvGrpSpPr/>
          <p:nvPr/>
        </p:nvGrpSpPr>
        <p:grpSpPr>
          <a:xfrm>
            <a:off x="7416629" y="3683943"/>
            <a:ext cx="209720" cy="209720"/>
            <a:chOff x="6375" y="2934"/>
            <a:chExt cx="208" cy="208"/>
          </a:xfrm>
        </p:grpSpPr>
        <p:sp>
          <p:nvSpPr>
            <p:cNvPr id="8479" name="Shape 8479"/>
            <p:cNvSpPr/>
            <p:nvPr/>
          </p:nvSpPr>
          <p:spPr>
            <a:xfrm>
              <a:off x="6375" y="2934"/>
              <a:ext cx="208" cy="208"/>
            </a:xfrm>
            <a:custGeom>
              <a:avLst/>
              <a:gdLst/>
              <a:ahLst/>
              <a:cxnLst/>
              <a:rect l="0" t="0" r="0" b="0"/>
              <a:pathLst>
                <a:path w="3326" h="3332" extrusionOk="0">
                  <a:moveTo>
                    <a:pt x="1314" y="416"/>
                  </a:moveTo>
                  <a:lnTo>
                    <a:pt x="1246" y="421"/>
                  </a:lnTo>
                  <a:lnTo>
                    <a:pt x="1178" y="431"/>
                  </a:lnTo>
                  <a:lnTo>
                    <a:pt x="1111" y="445"/>
                  </a:lnTo>
                  <a:lnTo>
                    <a:pt x="1045" y="465"/>
                  </a:lnTo>
                  <a:lnTo>
                    <a:pt x="980" y="489"/>
                  </a:lnTo>
                  <a:lnTo>
                    <a:pt x="917" y="520"/>
                  </a:lnTo>
                  <a:lnTo>
                    <a:pt x="857" y="554"/>
                  </a:lnTo>
                  <a:lnTo>
                    <a:pt x="798" y="594"/>
                  </a:lnTo>
                  <a:lnTo>
                    <a:pt x="741" y="639"/>
                  </a:lnTo>
                  <a:lnTo>
                    <a:pt x="688" y="689"/>
                  </a:lnTo>
                  <a:lnTo>
                    <a:pt x="638" y="743"/>
                  </a:lnTo>
                  <a:lnTo>
                    <a:pt x="594" y="799"/>
                  </a:lnTo>
                  <a:lnTo>
                    <a:pt x="554" y="857"/>
                  </a:lnTo>
                  <a:lnTo>
                    <a:pt x="519" y="919"/>
                  </a:lnTo>
                  <a:lnTo>
                    <a:pt x="489" y="982"/>
                  </a:lnTo>
                  <a:lnTo>
                    <a:pt x="464" y="1047"/>
                  </a:lnTo>
                  <a:lnTo>
                    <a:pt x="445" y="1113"/>
                  </a:lnTo>
                  <a:lnTo>
                    <a:pt x="430" y="1180"/>
                  </a:lnTo>
                  <a:lnTo>
                    <a:pt x="420" y="1247"/>
                  </a:lnTo>
                  <a:lnTo>
                    <a:pt x="415" y="1316"/>
                  </a:lnTo>
                  <a:lnTo>
                    <a:pt x="415" y="1384"/>
                  </a:lnTo>
                  <a:lnTo>
                    <a:pt x="420" y="1452"/>
                  </a:lnTo>
                  <a:lnTo>
                    <a:pt x="430" y="1520"/>
                  </a:lnTo>
                  <a:lnTo>
                    <a:pt x="445" y="1588"/>
                  </a:lnTo>
                  <a:lnTo>
                    <a:pt x="464" y="1654"/>
                  </a:lnTo>
                  <a:lnTo>
                    <a:pt x="489" y="1719"/>
                  </a:lnTo>
                  <a:lnTo>
                    <a:pt x="519" y="1781"/>
                  </a:lnTo>
                  <a:lnTo>
                    <a:pt x="554" y="1842"/>
                  </a:lnTo>
                  <a:lnTo>
                    <a:pt x="594" y="1902"/>
                  </a:lnTo>
                  <a:lnTo>
                    <a:pt x="638" y="1958"/>
                  </a:lnTo>
                  <a:lnTo>
                    <a:pt x="688" y="2012"/>
                  </a:lnTo>
                  <a:lnTo>
                    <a:pt x="741" y="2061"/>
                  </a:lnTo>
                  <a:lnTo>
                    <a:pt x="798" y="2106"/>
                  </a:lnTo>
                  <a:lnTo>
                    <a:pt x="857" y="2146"/>
                  </a:lnTo>
                  <a:lnTo>
                    <a:pt x="917" y="2181"/>
                  </a:lnTo>
                  <a:lnTo>
                    <a:pt x="980" y="2210"/>
                  </a:lnTo>
                  <a:lnTo>
                    <a:pt x="1045" y="2235"/>
                  </a:lnTo>
                  <a:lnTo>
                    <a:pt x="1111" y="2255"/>
                  </a:lnTo>
                  <a:lnTo>
                    <a:pt x="1178" y="2270"/>
                  </a:lnTo>
                  <a:lnTo>
                    <a:pt x="1246" y="2280"/>
                  </a:lnTo>
                  <a:lnTo>
                    <a:pt x="1314" y="2285"/>
                  </a:lnTo>
                  <a:lnTo>
                    <a:pt x="1382" y="2285"/>
                  </a:lnTo>
                  <a:lnTo>
                    <a:pt x="1450" y="2280"/>
                  </a:lnTo>
                  <a:lnTo>
                    <a:pt x="1518" y="2270"/>
                  </a:lnTo>
                  <a:lnTo>
                    <a:pt x="1585" y="2255"/>
                  </a:lnTo>
                  <a:lnTo>
                    <a:pt x="1650" y="2235"/>
                  </a:lnTo>
                  <a:lnTo>
                    <a:pt x="1715" y="2210"/>
                  </a:lnTo>
                  <a:lnTo>
                    <a:pt x="1778" y="2181"/>
                  </a:lnTo>
                  <a:lnTo>
                    <a:pt x="1839" y="2146"/>
                  </a:lnTo>
                  <a:lnTo>
                    <a:pt x="1898" y="2106"/>
                  </a:lnTo>
                  <a:lnTo>
                    <a:pt x="1955" y="2061"/>
                  </a:lnTo>
                  <a:lnTo>
                    <a:pt x="2008" y="2012"/>
                  </a:lnTo>
                  <a:lnTo>
                    <a:pt x="2058" y="1958"/>
                  </a:lnTo>
                  <a:lnTo>
                    <a:pt x="2102" y="1902"/>
                  </a:lnTo>
                  <a:lnTo>
                    <a:pt x="2142" y="1842"/>
                  </a:lnTo>
                  <a:lnTo>
                    <a:pt x="2176" y="1781"/>
                  </a:lnTo>
                  <a:lnTo>
                    <a:pt x="2207" y="1719"/>
                  </a:lnTo>
                  <a:lnTo>
                    <a:pt x="2231" y="1654"/>
                  </a:lnTo>
                  <a:lnTo>
                    <a:pt x="2251" y="1588"/>
                  </a:lnTo>
                  <a:lnTo>
                    <a:pt x="2266" y="1520"/>
                  </a:lnTo>
                  <a:lnTo>
                    <a:pt x="2275" y="1452"/>
                  </a:lnTo>
                  <a:lnTo>
                    <a:pt x="2280" y="1384"/>
                  </a:lnTo>
                  <a:lnTo>
                    <a:pt x="2280" y="1316"/>
                  </a:lnTo>
                  <a:lnTo>
                    <a:pt x="2275" y="1247"/>
                  </a:lnTo>
                  <a:lnTo>
                    <a:pt x="2266" y="1180"/>
                  </a:lnTo>
                  <a:lnTo>
                    <a:pt x="2251" y="1113"/>
                  </a:lnTo>
                  <a:lnTo>
                    <a:pt x="2231" y="1047"/>
                  </a:lnTo>
                  <a:lnTo>
                    <a:pt x="2207" y="982"/>
                  </a:lnTo>
                  <a:lnTo>
                    <a:pt x="2176" y="919"/>
                  </a:lnTo>
                  <a:lnTo>
                    <a:pt x="2142" y="857"/>
                  </a:lnTo>
                  <a:lnTo>
                    <a:pt x="2102" y="799"/>
                  </a:lnTo>
                  <a:lnTo>
                    <a:pt x="2058" y="743"/>
                  </a:lnTo>
                  <a:lnTo>
                    <a:pt x="2008" y="689"/>
                  </a:lnTo>
                  <a:lnTo>
                    <a:pt x="1955" y="639"/>
                  </a:lnTo>
                  <a:lnTo>
                    <a:pt x="1898" y="594"/>
                  </a:lnTo>
                  <a:lnTo>
                    <a:pt x="1839" y="554"/>
                  </a:lnTo>
                  <a:lnTo>
                    <a:pt x="1778" y="520"/>
                  </a:lnTo>
                  <a:lnTo>
                    <a:pt x="1715" y="489"/>
                  </a:lnTo>
                  <a:lnTo>
                    <a:pt x="1650" y="465"/>
                  </a:lnTo>
                  <a:lnTo>
                    <a:pt x="1585" y="445"/>
                  </a:lnTo>
                  <a:lnTo>
                    <a:pt x="1518" y="431"/>
                  </a:lnTo>
                  <a:lnTo>
                    <a:pt x="1450" y="421"/>
                  </a:lnTo>
                  <a:lnTo>
                    <a:pt x="1382" y="416"/>
                  </a:lnTo>
                  <a:lnTo>
                    <a:pt x="1314" y="416"/>
                  </a:lnTo>
                  <a:close/>
                  <a:moveTo>
                    <a:pt x="1348" y="0"/>
                  </a:moveTo>
                  <a:lnTo>
                    <a:pt x="1428" y="2"/>
                  </a:lnTo>
                  <a:lnTo>
                    <a:pt x="1507" y="9"/>
                  </a:lnTo>
                  <a:lnTo>
                    <a:pt x="1586" y="21"/>
                  </a:lnTo>
                  <a:lnTo>
                    <a:pt x="1663" y="38"/>
                  </a:lnTo>
                  <a:lnTo>
                    <a:pt x="1741" y="59"/>
                  </a:lnTo>
                  <a:lnTo>
                    <a:pt x="1817" y="84"/>
                  </a:lnTo>
                  <a:lnTo>
                    <a:pt x="1892" y="115"/>
                  </a:lnTo>
                  <a:lnTo>
                    <a:pt x="1966" y="150"/>
                  </a:lnTo>
                  <a:lnTo>
                    <a:pt x="2038" y="190"/>
                  </a:lnTo>
                  <a:lnTo>
                    <a:pt x="2106" y="234"/>
                  </a:lnTo>
                  <a:lnTo>
                    <a:pt x="2174" y="283"/>
                  </a:lnTo>
                  <a:lnTo>
                    <a:pt x="2239" y="337"/>
                  </a:lnTo>
                  <a:lnTo>
                    <a:pt x="2302" y="395"/>
                  </a:lnTo>
                  <a:lnTo>
                    <a:pt x="2361" y="460"/>
                  </a:lnTo>
                  <a:lnTo>
                    <a:pt x="2416" y="527"/>
                  </a:lnTo>
                  <a:lnTo>
                    <a:pt x="2466" y="596"/>
                  </a:lnTo>
                  <a:lnTo>
                    <a:pt x="2512" y="668"/>
                  </a:lnTo>
                  <a:lnTo>
                    <a:pt x="2551" y="742"/>
                  </a:lnTo>
                  <a:lnTo>
                    <a:pt x="2587" y="818"/>
                  </a:lnTo>
                  <a:lnTo>
                    <a:pt x="2617" y="896"/>
                  </a:lnTo>
                  <a:lnTo>
                    <a:pt x="2642" y="975"/>
                  </a:lnTo>
                  <a:lnTo>
                    <a:pt x="2663" y="1055"/>
                  </a:lnTo>
                  <a:lnTo>
                    <a:pt x="2679" y="1135"/>
                  </a:lnTo>
                  <a:lnTo>
                    <a:pt x="2689" y="1217"/>
                  </a:lnTo>
                  <a:lnTo>
                    <a:pt x="2695" y="1299"/>
                  </a:lnTo>
                  <a:lnTo>
                    <a:pt x="2695" y="1381"/>
                  </a:lnTo>
                  <a:lnTo>
                    <a:pt x="2691" y="1463"/>
                  </a:lnTo>
                  <a:lnTo>
                    <a:pt x="2682" y="1544"/>
                  </a:lnTo>
                  <a:lnTo>
                    <a:pt x="2668" y="1625"/>
                  </a:lnTo>
                  <a:lnTo>
                    <a:pt x="2648" y="1705"/>
                  </a:lnTo>
                  <a:lnTo>
                    <a:pt x="2624" y="1786"/>
                  </a:lnTo>
                  <a:lnTo>
                    <a:pt x="2595" y="1863"/>
                  </a:lnTo>
                  <a:lnTo>
                    <a:pt x="2560" y="1940"/>
                  </a:lnTo>
                  <a:lnTo>
                    <a:pt x="2522" y="2014"/>
                  </a:lnTo>
                  <a:lnTo>
                    <a:pt x="2478" y="2086"/>
                  </a:lnTo>
                  <a:lnTo>
                    <a:pt x="2429" y="2156"/>
                  </a:lnTo>
                  <a:lnTo>
                    <a:pt x="2506" y="2233"/>
                  </a:lnTo>
                  <a:lnTo>
                    <a:pt x="2555" y="2184"/>
                  </a:lnTo>
                  <a:lnTo>
                    <a:pt x="3249" y="2878"/>
                  </a:lnTo>
                  <a:lnTo>
                    <a:pt x="3272" y="2905"/>
                  </a:lnTo>
                  <a:lnTo>
                    <a:pt x="3292" y="2935"/>
                  </a:lnTo>
                  <a:lnTo>
                    <a:pt x="3307" y="2966"/>
                  </a:lnTo>
                  <a:lnTo>
                    <a:pt x="3318" y="3000"/>
                  </a:lnTo>
                  <a:lnTo>
                    <a:pt x="3324" y="3033"/>
                  </a:lnTo>
                  <a:lnTo>
                    <a:pt x="3326" y="3066"/>
                  </a:lnTo>
                  <a:lnTo>
                    <a:pt x="3324" y="3101"/>
                  </a:lnTo>
                  <a:lnTo>
                    <a:pt x="3318" y="3134"/>
                  </a:lnTo>
                  <a:lnTo>
                    <a:pt x="3307" y="3167"/>
                  </a:lnTo>
                  <a:lnTo>
                    <a:pt x="3292" y="3198"/>
                  </a:lnTo>
                  <a:lnTo>
                    <a:pt x="3272" y="3228"/>
                  </a:lnTo>
                  <a:lnTo>
                    <a:pt x="3249" y="3255"/>
                  </a:lnTo>
                  <a:lnTo>
                    <a:pt x="3222" y="3278"/>
                  </a:lnTo>
                  <a:lnTo>
                    <a:pt x="3191" y="3297"/>
                  </a:lnTo>
                  <a:lnTo>
                    <a:pt x="3161" y="3313"/>
                  </a:lnTo>
                  <a:lnTo>
                    <a:pt x="3128" y="3324"/>
                  </a:lnTo>
                  <a:lnTo>
                    <a:pt x="3094" y="3330"/>
                  </a:lnTo>
                  <a:lnTo>
                    <a:pt x="3061" y="3332"/>
                  </a:lnTo>
                  <a:lnTo>
                    <a:pt x="3027" y="3330"/>
                  </a:lnTo>
                  <a:lnTo>
                    <a:pt x="2993" y="3324"/>
                  </a:lnTo>
                  <a:lnTo>
                    <a:pt x="2960" y="3313"/>
                  </a:lnTo>
                  <a:lnTo>
                    <a:pt x="2930" y="3297"/>
                  </a:lnTo>
                  <a:lnTo>
                    <a:pt x="2899" y="3278"/>
                  </a:lnTo>
                  <a:lnTo>
                    <a:pt x="2872" y="3255"/>
                  </a:lnTo>
                  <a:lnTo>
                    <a:pt x="2179" y="2560"/>
                  </a:lnTo>
                  <a:lnTo>
                    <a:pt x="2229" y="2510"/>
                  </a:lnTo>
                  <a:lnTo>
                    <a:pt x="2153" y="2433"/>
                  </a:lnTo>
                  <a:lnTo>
                    <a:pt x="2082" y="2482"/>
                  </a:lnTo>
                  <a:lnTo>
                    <a:pt x="2010" y="2526"/>
                  </a:lnTo>
                  <a:lnTo>
                    <a:pt x="1936" y="2566"/>
                  </a:lnTo>
                  <a:lnTo>
                    <a:pt x="1860" y="2599"/>
                  </a:lnTo>
                  <a:lnTo>
                    <a:pt x="1782" y="2629"/>
                  </a:lnTo>
                  <a:lnTo>
                    <a:pt x="1703" y="2653"/>
                  </a:lnTo>
                  <a:lnTo>
                    <a:pt x="1623" y="2672"/>
                  </a:lnTo>
                  <a:lnTo>
                    <a:pt x="1542" y="2686"/>
                  </a:lnTo>
                  <a:lnTo>
                    <a:pt x="1460" y="2696"/>
                  </a:lnTo>
                  <a:lnTo>
                    <a:pt x="1378" y="2700"/>
                  </a:lnTo>
                  <a:lnTo>
                    <a:pt x="1296" y="2700"/>
                  </a:lnTo>
                  <a:lnTo>
                    <a:pt x="1214" y="2693"/>
                  </a:lnTo>
                  <a:lnTo>
                    <a:pt x="1134" y="2683"/>
                  </a:lnTo>
                  <a:lnTo>
                    <a:pt x="1053" y="2668"/>
                  </a:lnTo>
                  <a:lnTo>
                    <a:pt x="973" y="2647"/>
                  </a:lnTo>
                  <a:lnTo>
                    <a:pt x="894" y="2622"/>
                  </a:lnTo>
                  <a:lnTo>
                    <a:pt x="817" y="2591"/>
                  </a:lnTo>
                  <a:lnTo>
                    <a:pt x="741" y="2556"/>
                  </a:lnTo>
                  <a:lnTo>
                    <a:pt x="667" y="2516"/>
                  </a:lnTo>
                  <a:lnTo>
                    <a:pt x="596" y="2471"/>
                  </a:lnTo>
                  <a:lnTo>
                    <a:pt x="526" y="2420"/>
                  </a:lnTo>
                  <a:lnTo>
                    <a:pt x="459" y="2365"/>
                  </a:lnTo>
                  <a:lnTo>
                    <a:pt x="395" y="2305"/>
                  </a:lnTo>
                  <a:lnTo>
                    <a:pt x="337" y="2243"/>
                  </a:lnTo>
                  <a:lnTo>
                    <a:pt x="283" y="2178"/>
                  </a:lnTo>
                  <a:lnTo>
                    <a:pt x="234" y="2111"/>
                  </a:lnTo>
                  <a:lnTo>
                    <a:pt x="189" y="2041"/>
                  </a:lnTo>
                  <a:lnTo>
                    <a:pt x="150" y="1969"/>
                  </a:lnTo>
                  <a:lnTo>
                    <a:pt x="114" y="1896"/>
                  </a:lnTo>
                  <a:lnTo>
                    <a:pt x="84" y="1821"/>
                  </a:lnTo>
                  <a:lnTo>
                    <a:pt x="59" y="1744"/>
                  </a:lnTo>
                  <a:lnTo>
                    <a:pt x="37" y="1667"/>
                  </a:lnTo>
                  <a:lnTo>
                    <a:pt x="21" y="1589"/>
                  </a:lnTo>
                  <a:lnTo>
                    <a:pt x="10" y="1510"/>
                  </a:lnTo>
                  <a:lnTo>
                    <a:pt x="3" y="1430"/>
                  </a:lnTo>
                  <a:lnTo>
                    <a:pt x="0" y="1351"/>
                  </a:lnTo>
                  <a:lnTo>
                    <a:pt x="3" y="1271"/>
                  </a:lnTo>
                  <a:lnTo>
                    <a:pt x="10" y="1192"/>
                  </a:lnTo>
                  <a:lnTo>
                    <a:pt x="21" y="1113"/>
                  </a:lnTo>
                  <a:lnTo>
                    <a:pt x="37" y="1034"/>
                  </a:lnTo>
                  <a:lnTo>
                    <a:pt x="59" y="957"/>
                  </a:lnTo>
                  <a:lnTo>
                    <a:pt x="84" y="880"/>
                  </a:lnTo>
                  <a:lnTo>
                    <a:pt x="114" y="805"/>
                  </a:lnTo>
                  <a:lnTo>
                    <a:pt x="150" y="732"/>
                  </a:lnTo>
                  <a:lnTo>
                    <a:pt x="189" y="660"/>
                  </a:lnTo>
                  <a:lnTo>
                    <a:pt x="234" y="590"/>
                  </a:lnTo>
                  <a:lnTo>
                    <a:pt x="283" y="523"/>
                  </a:lnTo>
                  <a:lnTo>
                    <a:pt x="337" y="458"/>
                  </a:lnTo>
                  <a:lnTo>
                    <a:pt x="395" y="395"/>
                  </a:lnTo>
                  <a:lnTo>
                    <a:pt x="457" y="337"/>
                  </a:lnTo>
                  <a:lnTo>
                    <a:pt x="522" y="283"/>
                  </a:lnTo>
                  <a:lnTo>
                    <a:pt x="590" y="234"/>
                  </a:lnTo>
                  <a:lnTo>
                    <a:pt x="658" y="190"/>
                  </a:lnTo>
                  <a:lnTo>
                    <a:pt x="730" y="150"/>
                  </a:lnTo>
                  <a:lnTo>
                    <a:pt x="804" y="115"/>
                  </a:lnTo>
                  <a:lnTo>
                    <a:pt x="879" y="84"/>
                  </a:lnTo>
                  <a:lnTo>
                    <a:pt x="955" y="59"/>
                  </a:lnTo>
                  <a:lnTo>
                    <a:pt x="1031" y="38"/>
                  </a:lnTo>
                  <a:lnTo>
                    <a:pt x="1110" y="21"/>
                  </a:lnTo>
                  <a:lnTo>
                    <a:pt x="1189" y="9"/>
                  </a:lnTo>
                  <a:lnTo>
                    <a:pt x="1268" y="2"/>
                  </a:lnTo>
                  <a:lnTo>
                    <a:pt x="1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0" name="Shape 8480"/>
            <p:cNvSpPr/>
            <p:nvPr/>
          </p:nvSpPr>
          <p:spPr>
            <a:xfrm>
              <a:off x="6438" y="2975"/>
              <a:ext cx="42" cy="56"/>
            </a:xfrm>
            <a:custGeom>
              <a:avLst/>
              <a:gdLst/>
              <a:ahLst/>
              <a:cxnLst/>
              <a:rect l="0" t="0" r="0" b="0"/>
              <a:pathLst>
                <a:path w="673" h="896" extrusionOk="0">
                  <a:moveTo>
                    <a:pt x="349" y="0"/>
                  </a:moveTo>
                  <a:lnTo>
                    <a:pt x="380" y="2"/>
                  </a:lnTo>
                  <a:lnTo>
                    <a:pt x="409" y="8"/>
                  </a:lnTo>
                  <a:lnTo>
                    <a:pt x="435" y="15"/>
                  </a:lnTo>
                  <a:lnTo>
                    <a:pt x="457" y="24"/>
                  </a:lnTo>
                  <a:lnTo>
                    <a:pt x="479" y="35"/>
                  </a:lnTo>
                  <a:lnTo>
                    <a:pt x="501" y="49"/>
                  </a:lnTo>
                  <a:lnTo>
                    <a:pt x="519" y="63"/>
                  </a:lnTo>
                  <a:lnTo>
                    <a:pt x="533" y="78"/>
                  </a:lnTo>
                  <a:lnTo>
                    <a:pt x="544" y="90"/>
                  </a:lnTo>
                  <a:lnTo>
                    <a:pt x="551" y="100"/>
                  </a:lnTo>
                  <a:lnTo>
                    <a:pt x="555" y="106"/>
                  </a:lnTo>
                  <a:lnTo>
                    <a:pt x="557" y="109"/>
                  </a:lnTo>
                  <a:lnTo>
                    <a:pt x="558" y="109"/>
                  </a:lnTo>
                  <a:lnTo>
                    <a:pt x="561" y="109"/>
                  </a:lnTo>
                  <a:lnTo>
                    <a:pt x="567" y="111"/>
                  </a:lnTo>
                  <a:lnTo>
                    <a:pt x="573" y="113"/>
                  </a:lnTo>
                  <a:lnTo>
                    <a:pt x="581" y="116"/>
                  </a:lnTo>
                  <a:lnTo>
                    <a:pt x="590" y="121"/>
                  </a:lnTo>
                  <a:lnTo>
                    <a:pt x="599" y="127"/>
                  </a:lnTo>
                  <a:lnTo>
                    <a:pt x="608" y="136"/>
                  </a:lnTo>
                  <a:lnTo>
                    <a:pt x="617" y="147"/>
                  </a:lnTo>
                  <a:lnTo>
                    <a:pt x="626" y="160"/>
                  </a:lnTo>
                  <a:lnTo>
                    <a:pt x="634" y="176"/>
                  </a:lnTo>
                  <a:lnTo>
                    <a:pt x="641" y="195"/>
                  </a:lnTo>
                  <a:lnTo>
                    <a:pt x="646" y="217"/>
                  </a:lnTo>
                  <a:lnTo>
                    <a:pt x="650" y="243"/>
                  </a:lnTo>
                  <a:lnTo>
                    <a:pt x="653" y="272"/>
                  </a:lnTo>
                  <a:lnTo>
                    <a:pt x="652" y="306"/>
                  </a:lnTo>
                  <a:lnTo>
                    <a:pt x="649" y="343"/>
                  </a:lnTo>
                  <a:lnTo>
                    <a:pt x="644" y="386"/>
                  </a:lnTo>
                  <a:lnTo>
                    <a:pt x="639" y="406"/>
                  </a:lnTo>
                  <a:lnTo>
                    <a:pt x="633" y="427"/>
                  </a:lnTo>
                  <a:lnTo>
                    <a:pt x="640" y="427"/>
                  </a:lnTo>
                  <a:lnTo>
                    <a:pt x="647" y="428"/>
                  </a:lnTo>
                  <a:lnTo>
                    <a:pt x="653" y="430"/>
                  </a:lnTo>
                  <a:lnTo>
                    <a:pt x="660" y="435"/>
                  </a:lnTo>
                  <a:lnTo>
                    <a:pt x="666" y="441"/>
                  </a:lnTo>
                  <a:lnTo>
                    <a:pt x="670" y="451"/>
                  </a:lnTo>
                  <a:lnTo>
                    <a:pt x="672" y="462"/>
                  </a:lnTo>
                  <a:lnTo>
                    <a:pt x="673" y="477"/>
                  </a:lnTo>
                  <a:lnTo>
                    <a:pt x="671" y="495"/>
                  </a:lnTo>
                  <a:lnTo>
                    <a:pt x="668" y="517"/>
                  </a:lnTo>
                  <a:lnTo>
                    <a:pt x="661" y="543"/>
                  </a:lnTo>
                  <a:lnTo>
                    <a:pt x="651" y="572"/>
                  </a:lnTo>
                  <a:lnTo>
                    <a:pt x="643" y="595"/>
                  </a:lnTo>
                  <a:lnTo>
                    <a:pt x="634" y="613"/>
                  </a:lnTo>
                  <a:lnTo>
                    <a:pt x="626" y="626"/>
                  </a:lnTo>
                  <a:lnTo>
                    <a:pt x="619" y="634"/>
                  </a:lnTo>
                  <a:lnTo>
                    <a:pt x="611" y="639"/>
                  </a:lnTo>
                  <a:lnTo>
                    <a:pt x="605" y="641"/>
                  </a:lnTo>
                  <a:lnTo>
                    <a:pt x="599" y="668"/>
                  </a:lnTo>
                  <a:lnTo>
                    <a:pt x="590" y="697"/>
                  </a:lnTo>
                  <a:lnTo>
                    <a:pt x="578" y="725"/>
                  </a:lnTo>
                  <a:lnTo>
                    <a:pt x="561" y="754"/>
                  </a:lnTo>
                  <a:lnTo>
                    <a:pt x="543" y="781"/>
                  </a:lnTo>
                  <a:lnTo>
                    <a:pt x="521" y="807"/>
                  </a:lnTo>
                  <a:lnTo>
                    <a:pt x="497" y="831"/>
                  </a:lnTo>
                  <a:lnTo>
                    <a:pt x="470" y="852"/>
                  </a:lnTo>
                  <a:lnTo>
                    <a:pt x="440" y="870"/>
                  </a:lnTo>
                  <a:lnTo>
                    <a:pt x="408" y="884"/>
                  </a:lnTo>
                  <a:lnTo>
                    <a:pt x="372" y="893"/>
                  </a:lnTo>
                  <a:lnTo>
                    <a:pt x="336" y="896"/>
                  </a:lnTo>
                  <a:lnTo>
                    <a:pt x="300" y="893"/>
                  </a:lnTo>
                  <a:lnTo>
                    <a:pt x="264" y="884"/>
                  </a:lnTo>
                  <a:lnTo>
                    <a:pt x="232" y="870"/>
                  </a:lnTo>
                  <a:lnTo>
                    <a:pt x="201" y="852"/>
                  </a:lnTo>
                  <a:lnTo>
                    <a:pt x="174" y="831"/>
                  </a:lnTo>
                  <a:lnTo>
                    <a:pt x="150" y="807"/>
                  </a:lnTo>
                  <a:lnTo>
                    <a:pt x="129" y="781"/>
                  </a:lnTo>
                  <a:lnTo>
                    <a:pt x="110" y="754"/>
                  </a:lnTo>
                  <a:lnTo>
                    <a:pt x="95" y="725"/>
                  </a:lnTo>
                  <a:lnTo>
                    <a:pt x="83" y="696"/>
                  </a:lnTo>
                  <a:lnTo>
                    <a:pt x="74" y="667"/>
                  </a:lnTo>
                  <a:lnTo>
                    <a:pt x="68" y="640"/>
                  </a:lnTo>
                  <a:lnTo>
                    <a:pt x="62" y="639"/>
                  </a:lnTo>
                  <a:lnTo>
                    <a:pt x="54" y="634"/>
                  </a:lnTo>
                  <a:lnTo>
                    <a:pt x="47" y="626"/>
                  </a:lnTo>
                  <a:lnTo>
                    <a:pt x="39" y="613"/>
                  </a:lnTo>
                  <a:lnTo>
                    <a:pt x="30" y="595"/>
                  </a:lnTo>
                  <a:lnTo>
                    <a:pt x="21" y="572"/>
                  </a:lnTo>
                  <a:lnTo>
                    <a:pt x="12" y="543"/>
                  </a:lnTo>
                  <a:lnTo>
                    <a:pt x="5" y="517"/>
                  </a:lnTo>
                  <a:lnTo>
                    <a:pt x="1" y="495"/>
                  </a:lnTo>
                  <a:lnTo>
                    <a:pt x="0" y="477"/>
                  </a:lnTo>
                  <a:lnTo>
                    <a:pt x="0" y="462"/>
                  </a:lnTo>
                  <a:lnTo>
                    <a:pt x="3" y="451"/>
                  </a:lnTo>
                  <a:lnTo>
                    <a:pt x="7" y="441"/>
                  </a:lnTo>
                  <a:lnTo>
                    <a:pt x="12" y="435"/>
                  </a:lnTo>
                  <a:lnTo>
                    <a:pt x="18" y="430"/>
                  </a:lnTo>
                  <a:lnTo>
                    <a:pt x="25" y="428"/>
                  </a:lnTo>
                  <a:lnTo>
                    <a:pt x="33" y="427"/>
                  </a:lnTo>
                  <a:lnTo>
                    <a:pt x="40" y="427"/>
                  </a:lnTo>
                  <a:lnTo>
                    <a:pt x="34" y="406"/>
                  </a:lnTo>
                  <a:lnTo>
                    <a:pt x="29" y="386"/>
                  </a:lnTo>
                  <a:lnTo>
                    <a:pt x="22" y="349"/>
                  </a:lnTo>
                  <a:lnTo>
                    <a:pt x="20" y="315"/>
                  </a:lnTo>
                  <a:lnTo>
                    <a:pt x="21" y="282"/>
                  </a:lnTo>
                  <a:lnTo>
                    <a:pt x="28" y="249"/>
                  </a:lnTo>
                  <a:lnTo>
                    <a:pt x="38" y="216"/>
                  </a:lnTo>
                  <a:lnTo>
                    <a:pt x="52" y="186"/>
                  </a:lnTo>
                  <a:lnTo>
                    <a:pt x="68" y="158"/>
                  </a:lnTo>
                  <a:lnTo>
                    <a:pt x="86" y="132"/>
                  </a:lnTo>
                  <a:lnTo>
                    <a:pt x="106" y="110"/>
                  </a:lnTo>
                  <a:lnTo>
                    <a:pt x="130" y="88"/>
                  </a:lnTo>
                  <a:lnTo>
                    <a:pt x="154" y="67"/>
                  </a:lnTo>
                  <a:lnTo>
                    <a:pt x="180" y="50"/>
                  </a:lnTo>
                  <a:lnTo>
                    <a:pt x="202" y="35"/>
                  </a:lnTo>
                  <a:lnTo>
                    <a:pt x="226" y="23"/>
                  </a:lnTo>
                  <a:lnTo>
                    <a:pt x="251" y="13"/>
                  </a:lnTo>
                  <a:lnTo>
                    <a:pt x="282" y="5"/>
                  </a:lnTo>
                  <a:lnTo>
                    <a:pt x="316" y="1"/>
                  </a:lnTo>
                  <a:lnTo>
                    <a:pt x="3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1" name="Shape 8481"/>
            <p:cNvSpPr/>
            <p:nvPr/>
          </p:nvSpPr>
          <p:spPr>
            <a:xfrm>
              <a:off x="6420" y="3030"/>
              <a:ext cx="78" cy="37"/>
            </a:xfrm>
            <a:custGeom>
              <a:avLst/>
              <a:gdLst/>
              <a:ahLst/>
              <a:cxnLst/>
              <a:rect l="0" t="0" r="0" b="0"/>
              <a:pathLst>
                <a:path w="1236" h="587" extrusionOk="0">
                  <a:moveTo>
                    <a:pt x="394" y="0"/>
                  </a:moveTo>
                  <a:lnTo>
                    <a:pt x="515" y="381"/>
                  </a:lnTo>
                  <a:lnTo>
                    <a:pt x="532" y="433"/>
                  </a:lnTo>
                  <a:lnTo>
                    <a:pt x="586" y="280"/>
                  </a:lnTo>
                  <a:lnTo>
                    <a:pt x="567" y="253"/>
                  </a:lnTo>
                  <a:lnTo>
                    <a:pt x="553" y="228"/>
                  </a:lnTo>
                  <a:lnTo>
                    <a:pt x="543" y="207"/>
                  </a:lnTo>
                  <a:lnTo>
                    <a:pt x="537" y="188"/>
                  </a:lnTo>
                  <a:lnTo>
                    <a:pt x="534" y="170"/>
                  </a:lnTo>
                  <a:lnTo>
                    <a:pt x="534" y="156"/>
                  </a:lnTo>
                  <a:lnTo>
                    <a:pt x="536" y="144"/>
                  </a:lnTo>
                  <a:lnTo>
                    <a:pt x="540" y="133"/>
                  </a:lnTo>
                  <a:lnTo>
                    <a:pt x="547" y="125"/>
                  </a:lnTo>
                  <a:lnTo>
                    <a:pt x="554" y="117"/>
                  </a:lnTo>
                  <a:lnTo>
                    <a:pt x="562" y="112"/>
                  </a:lnTo>
                  <a:lnTo>
                    <a:pt x="571" y="107"/>
                  </a:lnTo>
                  <a:lnTo>
                    <a:pt x="582" y="104"/>
                  </a:lnTo>
                  <a:lnTo>
                    <a:pt x="591" y="102"/>
                  </a:lnTo>
                  <a:lnTo>
                    <a:pt x="599" y="100"/>
                  </a:lnTo>
                  <a:lnTo>
                    <a:pt x="607" y="100"/>
                  </a:lnTo>
                  <a:lnTo>
                    <a:pt x="613" y="98"/>
                  </a:lnTo>
                  <a:lnTo>
                    <a:pt x="618" y="98"/>
                  </a:lnTo>
                  <a:lnTo>
                    <a:pt x="621" y="98"/>
                  </a:lnTo>
                  <a:lnTo>
                    <a:pt x="625" y="98"/>
                  </a:lnTo>
                  <a:lnTo>
                    <a:pt x="632" y="100"/>
                  </a:lnTo>
                  <a:lnTo>
                    <a:pt x="640" y="100"/>
                  </a:lnTo>
                  <a:lnTo>
                    <a:pt x="648" y="102"/>
                  </a:lnTo>
                  <a:lnTo>
                    <a:pt x="657" y="104"/>
                  </a:lnTo>
                  <a:lnTo>
                    <a:pt x="666" y="107"/>
                  </a:lnTo>
                  <a:lnTo>
                    <a:pt x="676" y="112"/>
                  </a:lnTo>
                  <a:lnTo>
                    <a:pt x="685" y="117"/>
                  </a:lnTo>
                  <a:lnTo>
                    <a:pt x="692" y="125"/>
                  </a:lnTo>
                  <a:lnTo>
                    <a:pt x="698" y="133"/>
                  </a:lnTo>
                  <a:lnTo>
                    <a:pt x="703" y="144"/>
                  </a:lnTo>
                  <a:lnTo>
                    <a:pt x="705" y="156"/>
                  </a:lnTo>
                  <a:lnTo>
                    <a:pt x="705" y="170"/>
                  </a:lnTo>
                  <a:lnTo>
                    <a:pt x="702" y="188"/>
                  </a:lnTo>
                  <a:lnTo>
                    <a:pt x="696" y="207"/>
                  </a:lnTo>
                  <a:lnTo>
                    <a:pt x="686" y="228"/>
                  </a:lnTo>
                  <a:lnTo>
                    <a:pt x="672" y="253"/>
                  </a:lnTo>
                  <a:lnTo>
                    <a:pt x="653" y="280"/>
                  </a:lnTo>
                  <a:lnTo>
                    <a:pt x="707" y="433"/>
                  </a:lnTo>
                  <a:lnTo>
                    <a:pt x="724" y="381"/>
                  </a:lnTo>
                  <a:lnTo>
                    <a:pt x="844" y="0"/>
                  </a:lnTo>
                  <a:lnTo>
                    <a:pt x="846" y="1"/>
                  </a:lnTo>
                  <a:lnTo>
                    <a:pt x="854" y="6"/>
                  </a:lnTo>
                  <a:lnTo>
                    <a:pt x="865" y="12"/>
                  </a:lnTo>
                  <a:lnTo>
                    <a:pt x="880" y="21"/>
                  </a:lnTo>
                  <a:lnTo>
                    <a:pt x="899" y="33"/>
                  </a:lnTo>
                  <a:lnTo>
                    <a:pt x="922" y="45"/>
                  </a:lnTo>
                  <a:lnTo>
                    <a:pt x="950" y="59"/>
                  </a:lnTo>
                  <a:lnTo>
                    <a:pt x="981" y="73"/>
                  </a:lnTo>
                  <a:lnTo>
                    <a:pt x="1015" y="89"/>
                  </a:lnTo>
                  <a:lnTo>
                    <a:pt x="1053" y="106"/>
                  </a:lnTo>
                  <a:lnTo>
                    <a:pt x="1094" y="122"/>
                  </a:lnTo>
                  <a:lnTo>
                    <a:pt x="1128" y="136"/>
                  </a:lnTo>
                  <a:lnTo>
                    <a:pt x="1156" y="152"/>
                  </a:lnTo>
                  <a:lnTo>
                    <a:pt x="1179" y="171"/>
                  </a:lnTo>
                  <a:lnTo>
                    <a:pt x="1199" y="194"/>
                  </a:lnTo>
                  <a:lnTo>
                    <a:pt x="1215" y="218"/>
                  </a:lnTo>
                  <a:lnTo>
                    <a:pt x="1227" y="245"/>
                  </a:lnTo>
                  <a:lnTo>
                    <a:pt x="1236" y="275"/>
                  </a:lnTo>
                  <a:lnTo>
                    <a:pt x="1201" y="319"/>
                  </a:lnTo>
                  <a:lnTo>
                    <a:pt x="1162" y="362"/>
                  </a:lnTo>
                  <a:lnTo>
                    <a:pt x="1112" y="407"/>
                  </a:lnTo>
                  <a:lnTo>
                    <a:pt x="1061" y="447"/>
                  </a:lnTo>
                  <a:lnTo>
                    <a:pt x="1007" y="482"/>
                  </a:lnTo>
                  <a:lnTo>
                    <a:pt x="951" y="512"/>
                  </a:lnTo>
                  <a:lnTo>
                    <a:pt x="893" y="537"/>
                  </a:lnTo>
                  <a:lnTo>
                    <a:pt x="833" y="557"/>
                  </a:lnTo>
                  <a:lnTo>
                    <a:pt x="773" y="572"/>
                  </a:lnTo>
                  <a:lnTo>
                    <a:pt x="711" y="582"/>
                  </a:lnTo>
                  <a:lnTo>
                    <a:pt x="649" y="587"/>
                  </a:lnTo>
                  <a:lnTo>
                    <a:pt x="588" y="587"/>
                  </a:lnTo>
                  <a:lnTo>
                    <a:pt x="525" y="582"/>
                  </a:lnTo>
                  <a:lnTo>
                    <a:pt x="464" y="572"/>
                  </a:lnTo>
                  <a:lnTo>
                    <a:pt x="404" y="557"/>
                  </a:lnTo>
                  <a:lnTo>
                    <a:pt x="344" y="537"/>
                  </a:lnTo>
                  <a:lnTo>
                    <a:pt x="286" y="512"/>
                  </a:lnTo>
                  <a:lnTo>
                    <a:pt x="230" y="482"/>
                  </a:lnTo>
                  <a:lnTo>
                    <a:pt x="176" y="447"/>
                  </a:lnTo>
                  <a:lnTo>
                    <a:pt x="123" y="407"/>
                  </a:lnTo>
                  <a:lnTo>
                    <a:pt x="75" y="362"/>
                  </a:lnTo>
                  <a:lnTo>
                    <a:pt x="35" y="319"/>
                  </a:lnTo>
                  <a:lnTo>
                    <a:pt x="0" y="275"/>
                  </a:lnTo>
                  <a:lnTo>
                    <a:pt x="10" y="245"/>
                  </a:lnTo>
                  <a:lnTo>
                    <a:pt x="23" y="218"/>
                  </a:lnTo>
                  <a:lnTo>
                    <a:pt x="40" y="194"/>
                  </a:lnTo>
                  <a:lnTo>
                    <a:pt x="59" y="171"/>
                  </a:lnTo>
                  <a:lnTo>
                    <a:pt x="83" y="152"/>
                  </a:lnTo>
                  <a:lnTo>
                    <a:pt x="111" y="136"/>
                  </a:lnTo>
                  <a:lnTo>
                    <a:pt x="145" y="122"/>
                  </a:lnTo>
                  <a:lnTo>
                    <a:pt x="186" y="105"/>
                  </a:lnTo>
                  <a:lnTo>
                    <a:pt x="224" y="88"/>
                  </a:lnTo>
                  <a:lnTo>
                    <a:pt x="258" y="73"/>
                  </a:lnTo>
                  <a:lnTo>
                    <a:pt x="289" y="58"/>
                  </a:lnTo>
                  <a:lnTo>
                    <a:pt x="317" y="45"/>
                  </a:lnTo>
                  <a:lnTo>
                    <a:pt x="340" y="33"/>
                  </a:lnTo>
                  <a:lnTo>
                    <a:pt x="359" y="21"/>
                  </a:lnTo>
                  <a:lnTo>
                    <a:pt x="374" y="12"/>
                  </a:lnTo>
                  <a:lnTo>
                    <a:pt x="385" y="6"/>
                  </a:lnTo>
                  <a:lnTo>
                    <a:pt x="392" y="1"/>
                  </a:lnTo>
                  <a:lnTo>
                    <a:pt x="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82" name="Shape 8482"/>
          <p:cNvGrpSpPr/>
          <p:nvPr/>
        </p:nvGrpSpPr>
        <p:grpSpPr>
          <a:xfrm>
            <a:off x="6354429" y="3683438"/>
            <a:ext cx="192579" cy="210729"/>
            <a:chOff x="5921" y="2934"/>
            <a:chExt cx="191" cy="209"/>
          </a:xfrm>
        </p:grpSpPr>
        <p:sp>
          <p:nvSpPr>
            <p:cNvPr id="8483" name="Shape 8483"/>
            <p:cNvSpPr/>
            <p:nvPr/>
          </p:nvSpPr>
          <p:spPr>
            <a:xfrm>
              <a:off x="5921" y="2934"/>
              <a:ext cx="179" cy="209"/>
            </a:xfrm>
            <a:custGeom>
              <a:avLst/>
              <a:gdLst/>
              <a:ahLst/>
              <a:cxnLst/>
              <a:rect l="0" t="0" r="0" b="0"/>
              <a:pathLst>
                <a:path w="2865" h="3349" extrusionOk="0">
                  <a:moveTo>
                    <a:pt x="820" y="733"/>
                  </a:moveTo>
                  <a:lnTo>
                    <a:pt x="793" y="739"/>
                  </a:lnTo>
                  <a:lnTo>
                    <a:pt x="768" y="752"/>
                  </a:lnTo>
                  <a:lnTo>
                    <a:pt x="744" y="772"/>
                  </a:lnTo>
                  <a:lnTo>
                    <a:pt x="682" y="835"/>
                  </a:lnTo>
                  <a:lnTo>
                    <a:pt x="620" y="896"/>
                  </a:lnTo>
                  <a:lnTo>
                    <a:pt x="598" y="919"/>
                  </a:lnTo>
                  <a:lnTo>
                    <a:pt x="582" y="945"/>
                  </a:lnTo>
                  <a:lnTo>
                    <a:pt x="569" y="972"/>
                  </a:lnTo>
                  <a:lnTo>
                    <a:pt x="560" y="1001"/>
                  </a:lnTo>
                  <a:lnTo>
                    <a:pt x="556" y="1032"/>
                  </a:lnTo>
                  <a:lnTo>
                    <a:pt x="555" y="1083"/>
                  </a:lnTo>
                  <a:lnTo>
                    <a:pt x="560" y="1133"/>
                  </a:lnTo>
                  <a:lnTo>
                    <a:pt x="571" y="1183"/>
                  </a:lnTo>
                  <a:lnTo>
                    <a:pt x="584" y="1232"/>
                  </a:lnTo>
                  <a:lnTo>
                    <a:pt x="601" y="1281"/>
                  </a:lnTo>
                  <a:lnTo>
                    <a:pt x="630" y="1350"/>
                  </a:lnTo>
                  <a:lnTo>
                    <a:pt x="662" y="1417"/>
                  </a:lnTo>
                  <a:lnTo>
                    <a:pt x="697" y="1483"/>
                  </a:lnTo>
                  <a:lnTo>
                    <a:pt x="736" y="1547"/>
                  </a:lnTo>
                  <a:lnTo>
                    <a:pt x="778" y="1608"/>
                  </a:lnTo>
                  <a:lnTo>
                    <a:pt x="823" y="1668"/>
                  </a:lnTo>
                  <a:lnTo>
                    <a:pt x="870" y="1726"/>
                  </a:lnTo>
                  <a:lnTo>
                    <a:pt x="929" y="1792"/>
                  </a:lnTo>
                  <a:lnTo>
                    <a:pt x="990" y="1854"/>
                  </a:lnTo>
                  <a:lnTo>
                    <a:pt x="1054" y="1913"/>
                  </a:lnTo>
                  <a:lnTo>
                    <a:pt x="1122" y="1969"/>
                  </a:lnTo>
                  <a:lnTo>
                    <a:pt x="1191" y="2021"/>
                  </a:lnTo>
                  <a:lnTo>
                    <a:pt x="1265" y="2069"/>
                  </a:lnTo>
                  <a:lnTo>
                    <a:pt x="1340" y="2114"/>
                  </a:lnTo>
                  <a:lnTo>
                    <a:pt x="1419" y="2155"/>
                  </a:lnTo>
                  <a:lnTo>
                    <a:pt x="1468" y="2177"/>
                  </a:lnTo>
                  <a:lnTo>
                    <a:pt x="1517" y="2196"/>
                  </a:lnTo>
                  <a:lnTo>
                    <a:pt x="1567" y="2214"/>
                  </a:lnTo>
                  <a:lnTo>
                    <a:pt x="1618" y="2228"/>
                  </a:lnTo>
                  <a:lnTo>
                    <a:pt x="1670" y="2237"/>
                  </a:lnTo>
                  <a:lnTo>
                    <a:pt x="1723" y="2243"/>
                  </a:lnTo>
                  <a:lnTo>
                    <a:pt x="1755" y="2243"/>
                  </a:lnTo>
                  <a:lnTo>
                    <a:pt x="1784" y="2240"/>
                  </a:lnTo>
                  <a:lnTo>
                    <a:pt x="1813" y="2234"/>
                  </a:lnTo>
                  <a:lnTo>
                    <a:pt x="1840" y="2225"/>
                  </a:lnTo>
                  <a:lnTo>
                    <a:pt x="1867" y="2211"/>
                  </a:lnTo>
                  <a:lnTo>
                    <a:pt x="1891" y="2193"/>
                  </a:lnTo>
                  <a:lnTo>
                    <a:pt x="1915" y="2170"/>
                  </a:lnTo>
                  <a:lnTo>
                    <a:pt x="1951" y="2131"/>
                  </a:lnTo>
                  <a:lnTo>
                    <a:pt x="1989" y="2093"/>
                  </a:lnTo>
                  <a:lnTo>
                    <a:pt x="2027" y="2056"/>
                  </a:lnTo>
                  <a:lnTo>
                    <a:pt x="2045" y="2034"/>
                  </a:lnTo>
                  <a:lnTo>
                    <a:pt x="2059" y="2012"/>
                  </a:lnTo>
                  <a:lnTo>
                    <a:pt x="2067" y="1989"/>
                  </a:lnTo>
                  <a:lnTo>
                    <a:pt x="2069" y="1966"/>
                  </a:lnTo>
                  <a:lnTo>
                    <a:pt x="2067" y="1943"/>
                  </a:lnTo>
                  <a:lnTo>
                    <a:pt x="2059" y="1919"/>
                  </a:lnTo>
                  <a:lnTo>
                    <a:pt x="2047" y="1897"/>
                  </a:lnTo>
                  <a:lnTo>
                    <a:pt x="2028" y="1876"/>
                  </a:lnTo>
                  <a:lnTo>
                    <a:pt x="1828" y="1676"/>
                  </a:lnTo>
                  <a:lnTo>
                    <a:pt x="1808" y="1659"/>
                  </a:lnTo>
                  <a:lnTo>
                    <a:pt x="1785" y="1646"/>
                  </a:lnTo>
                  <a:lnTo>
                    <a:pt x="1763" y="1639"/>
                  </a:lnTo>
                  <a:lnTo>
                    <a:pt x="1739" y="1636"/>
                  </a:lnTo>
                  <a:lnTo>
                    <a:pt x="1717" y="1639"/>
                  </a:lnTo>
                  <a:lnTo>
                    <a:pt x="1694" y="1646"/>
                  </a:lnTo>
                  <a:lnTo>
                    <a:pt x="1672" y="1659"/>
                  </a:lnTo>
                  <a:lnTo>
                    <a:pt x="1652" y="1676"/>
                  </a:lnTo>
                  <a:lnTo>
                    <a:pt x="1589" y="1738"/>
                  </a:lnTo>
                  <a:lnTo>
                    <a:pt x="1527" y="1800"/>
                  </a:lnTo>
                  <a:lnTo>
                    <a:pt x="1519" y="1807"/>
                  </a:lnTo>
                  <a:lnTo>
                    <a:pt x="1511" y="1810"/>
                  </a:lnTo>
                  <a:lnTo>
                    <a:pt x="1502" y="1810"/>
                  </a:lnTo>
                  <a:lnTo>
                    <a:pt x="1492" y="1806"/>
                  </a:lnTo>
                  <a:lnTo>
                    <a:pt x="1465" y="1793"/>
                  </a:lnTo>
                  <a:lnTo>
                    <a:pt x="1438" y="1780"/>
                  </a:lnTo>
                  <a:lnTo>
                    <a:pt x="1412" y="1765"/>
                  </a:lnTo>
                  <a:lnTo>
                    <a:pt x="1352" y="1725"/>
                  </a:lnTo>
                  <a:lnTo>
                    <a:pt x="1297" y="1682"/>
                  </a:lnTo>
                  <a:lnTo>
                    <a:pt x="1244" y="1636"/>
                  </a:lnTo>
                  <a:lnTo>
                    <a:pt x="1194" y="1587"/>
                  </a:lnTo>
                  <a:lnTo>
                    <a:pt x="1146" y="1536"/>
                  </a:lnTo>
                  <a:lnTo>
                    <a:pt x="1101" y="1483"/>
                  </a:lnTo>
                  <a:lnTo>
                    <a:pt x="1069" y="1441"/>
                  </a:lnTo>
                  <a:lnTo>
                    <a:pt x="1039" y="1398"/>
                  </a:lnTo>
                  <a:lnTo>
                    <a:pt x="1013" y="1353"/>
                  </a:lnTo>
                  <a:lnTo>
                    <a:pt x="990" y="1305"/>
                  </a:lnTo>
                  <a:lnTo>
                    <a:pt x="987" y="1293"/>
                  </a:lnTo>
                  <a:lnTo>
                    <a:pt x="989" y="1283"/>
                  </a:lnTo>
                  <a:lnTo>
                    <a:pt x="996" y="1273"/>
                  </a:lnTo>
                  <a:lnTo>
                    <a:pt x="1058" y="1213"/>
                  </a:lnTo>
                  <a:lnTo>
                    <a:pt x="1119" y="1151"/>
                  </a:lnTo>
                  <a:lnTo>
                    <a:pt x="1138" y="1129"/>
                  </a:lnTo>
                  <a:lnTo>
                    <a:pt x="1151" y="1107"/>
                  </a:lnTo>
                  <a:lnTo>
                    <a:pt x="1160" y="1084"/>
                  </a:lnTo>
                  <a:lnTo>
                    <a:pt x="1162" y="1061"/>
                  </a:lnTo>
                  <a:lnTo>
                    <a:pt x="1160" y="1038"/>
                  </a:lnTo>
                  <a:lnTo>
                    <a:pt x="1151" y="1014"/>
                  </a:lnTo>
                  <a:lnTo>
                    <a:pt x="1138" y="992"/>
                  </a:lnTo>
                  <a:lnTo>
                    <a:pt x="1119" y="970"/>
                  </a:lnTo>
                  <a:lnTo>
                    <a:pt x="1022" y="873"/>
                  </a:lnTo>
                  <a:lnTo>
                    <a:pt x="921" y="772"/>
                  </a:lnTo>
                  <a:lnTo>
                    <a:pt x="897" y="752"/>
                  </a:lnTo>
                  <a:lnTo>
                    <a:pt x="872" y="739"/>
                  </a:lnTo>
                  <a:lnTo>
                    <a:pt x="845" y="733"/>
                  </a:lnTo>
                  <a:lnTo>
                    <a:pt x="820" y="733"/>
                  </a:lnTo>
                  <a:close/>
                  <a:moveTo>
                    <a:pt x="196" y="0"/>
                  </a:moveTo>
                  <a:lnTo>
                    <a:pt x="2315" y="0"/>
                  </a:lnTo>
                  <a:lnTo>
                    <a:pt x="2350" y="3"/>
                  </a:lnTo>
                  <a:lnTo>
                    <a:pt x="2383" y="12"/>
                  </a:lnTo>
                  <a:lnTo>
                    <a:pt x="2414" y="27"/>
                  </a:lnTo>
                  <a:lnTo>
                    <a:pt x="2441" y="46"/>
                  </a:lnTo>
                  <a:lnTo>
                    <a:pt x="2465" y="69"/>
                  </a:lnTo>
                  <a:lnTo>
                    <a:pt x="2484" y="97"/>
                  </a:lnTo>
                  <a:lnTo>
                    <a:pt x="2499" y="127"/>
                  </a:lnTo>
                  <a:lnTo>
                    <a:pt x="2508" y="160"/>
                  </a:lnTo>
                  <a:lnTo>
                    <a:pt x="2511" y="196"/>
                  </a:lnTo>
                  <a:lnTo>
                    <a:pt x="2511" y="2818"/>
                  </a:lnTo>
                  <a:lnTo>
                    <a:pt x="2508" y="2853"/>
                  </a:lnTo>
                  <a:lnTo>
                    <a:pt x="2499" y="2887"/>
                  </a:lnTo>
                  <a:lnTo>
                    <a:pt x="2484" y="2917"/>
                  </a:lnTo>
                  <a:lnTo>
                    <a:pt x="2465" y="2945"/>
                  </a:lnTo>
                  <a:lnTo>
                    <a:pt x="2441" y="2968"/>
                  </a:lnTo>
                  <a:lnTo>
                    <a:pt x="2414" y="2987"/>
                  </a:lnTo>
                  <a:lnTo>
                    <a:pt x="2383" y="3002"/>
                  </a:lnTo>
                  <a:lnTo>
                    <a:pt x="2350" y="3011"/>
                  </a:lnTo>
                  <a:lnTo>
                    <a:pt x="2315" y="3014"/>
                  </a:lnTo>
                  <a:lnTo>
                    <a:pt x="196" y="3014"/>
                  </a:lnTo>
                  <a:lnTo>
                    <a:pt x="196" y="3054"/>
                  </a:lnTo>
                  <a:lnTo>
                    <a:pt x="198" y="3076"/>
                  </a:lnTo>
                  <a:lnTo>
                    <a:pt x="206" y="3097"/>
                  </a:lnTo>
                  <a:lnTo>
                    <a:pt x="217" y="3116"/>
                  </a:lnTo>
                  <a:lnTo>
                    <a:pt x="233" y="3131"/>
                  </a:lnTo>
                  <a:lnTo>
                    <a:pt x="251" y="3142"/>
                  </a:lnTo>
                  <a:lnTo>
                    <a:pt x="272" y="3149"/>
                  </a:lnTo>
                  <a:lnTo>
                    <a:pt x="294" y="3152"/>
                  </a:lnTo>
                  <a:lnTo>
                    <a:pt x="2570" y="3152"/>
                  </a:lnTo>
                  <a:lnTo>
                    <a:pt x="2593" y="3149"/>
                  </a:lnTo>
                  <a:lnTo>
                    <a:pt x="2613" y="3142"/>
                  </a:lnTo>
                  <a:lnTo>
                    <a:pt x="2631" y="3131"/>
                  </a:lnTo>
                  <a:lnTo>
                    <a:pt x="2647" y="3116"/>
                  </a:lnTo>
                  <a:lnTo>
                    <a:pt x="2659" y="3097"/>
                  </a:lnTo>
                  <a:lnTo>
                    <a:pt x="2666" y="3076"/>
                  </a:lnTo>
                  <a:lnTo>
                    <a:pt x="2669" y="3054"/>
                  </a:lnTo>
                  <a:lnTo>
                    <a:pt x="2669" y="2647"/>
                  </a:lnTo>
                  <a:lnTo>
                    <a:pt x="2865" y="2647"/>
                  </a:lnTo>
                  <a:lnTo>
                    <a:pt x="2865" y="3055"/>
                  </a:lnTo>
                  <a:lnTo>
                    <a:pt x="2862" y="3098"/>
                  </a:lnTo>
                  <a:lnTo>
                    <a:pt x="2852" y="3139"/>
                  </a:lnTo>
                  <a:lnTo>
                    <a:pt x="2838" y="3178"/>
                  </a:lnTo>
                  <a:lnTo>
                    <a:pt x="2817" y="3214"/>
                  </a:lnTo>
                  <a:lnTo>
                    <a:pt x="2793" y="3247"/>
                  </a:lnTo>
                  <a:lnTo>
                    <a:pt x="2763" y="3277"/>
                  </a:lnTo>
                  <a:lnTo>
                    <a:pt x="2730" y="3301"/>
                  </a:lnTo>
                  <a:lnTo>
                    <a:pt x="2695" y="3321"/>
                  </a:lnTo>
                  <a:lnTo>
                    <a:pt x="2655" y="3336"/>
                  </a:lnTo>
                  <a:lnTo>
                    <a:pt x="2614" y="3345"/>
                  </a:lnTo>
                  <a:lnTo>
                    <a:pt x="2570" y="3349"/>
                  </a:lnTo>
                  <a:lnTo>
                    <a:pt x="294" y="3349"/>
                  </a:lnTo>
                  <a:lnTo>
                    <a:pt x="251" y="3345"/>
                  </a:lnTo>
                  <a:lnTo>
                    <a:pt x="209" y="3336"/>
                  </a:lnTo>
                  <a:lnTo>
                    <a:pt x="170" y="3321"/>
                  </a:lnTo>
                  <a:lnTo>
                    <a:pt x="134" y="3301"/>
                  </a:lnTo>
                  <a:lnTo>
                    <a:pt x="101" y="3277"/>
                  </a:lnTo>
                  <a:lnTo>
                    <a:pt x="72" y="3247"/>
                  </a:lnTo>
                  <a:lnTo>
                    <a:pt x="47" y="3214"/>
                  </a:lnTo>
                  <a:lnTo>
                    <a:pt x="28" y="3178"/>
                  </a:lnTo>
                  <a:lnTo>
                    <a:pt x="12" y="3139"/>
                  </a:lnTo>
                  <a:lnTo>
                    <a:pt x="3" y="3098"/>
                  </a:lnTo>
                  <a:lnTo>
                    <a:pt x="0" y="3055"/>
                  </a:lnTo>
                  <a:lnTo>
                    <a:pt x="0" y="196"/>
                  </a:lnTo>
                  <a:lnTo>
                    <a:pt x="3" y="160"/>
                  </a:lnTo>
                  <a:lnTo>
                    <a:pt x="12" y="127"/>
                  </a:lnTo>
                  <a:lnTo>
                    <a:pt x="27" y="97"/>
                  </a:lnTo>
                  <a:lnTo>
                    <a:pt x="46" y="69"/>
                  </a:lnTo>
                  <a:lnTo>
                    <a:pt x="69" y="46"/>
                  </a:lnTo>
                  <a:lnTo>
                    <a:pt x="97" y="27"/>
                  </a:lnTo>
                  <a:lnTo>
                    <a:pt x="128" y="12"/>
                  </a:lnTo>
                  <a:lnTo>
                    <a:pt x="160" y="3"/>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4" name="Shape 8484"/>
            <p:cNvSpPr/>
            <p:nvPr/>
          </p:nvSpPr>
          <p:spPr>
            <a:xfrm>
              <a:off x="6088" y="3003"/>
              <a:ext cx="24" cy="36"/>
            </a:xfrm>
            <a:custGeom>
              <a:avLst/>
              <a:gdLst/>
              <a:ahLst/>
              <a:cxnLst/>
              <a:rect l="0" t="0" r="0" b="0"/>
              <a:pathLst>
                <a:path w="380" h="574" extrusionOk="0">
                  <a:moveTo>
                    <a:pt x="0" y="0"/>
                  </a:moveTo>
                  <a:lnTo>
                    <a:pt x="262" y="0"/>
                  </a:lnTo>
                  <a:lnTo>
                    <a:pt x="289" y="3"/>
                  </a:lnTo>
                  <a:lnTo>
                    <a:pt x="314" y="12"/>
                  </a:lnTo>
                  <a:lnTo>
                    <a:pt x="335" y="26"/>
                  </a:lnTo>
                  <a:lnTo>
                    <a:pt x="353" y="44"/>
                  </a:lnTo>
                  <a:lnTo>
                    <a:pt x="368" y="66"/>
                  </a:lnTo>
                  <a:lnTo>
                    <a:pt x="377" y="90"/>
                  </a:lnTo>
                  <a:lnTo>
                    <a:pt x="380" y="118"/>
                  </a:lnTo>
                  <a:lnTo>
                    <a:pt x="380" y="457"/>
                  </a:lnTo>
                  <a:lnTo>
                    <a:pt x="377" y="483"/>
                  </a:lnTo>
                  <a:lnTo>
                    <a:pt x="368" y="509"/>
                  </a:lnTo>
                  <a:lnTo>
                    <a:pt x="353" y="530"/>
                  </a:lnTo>
                  <a:lnTo>
                    <a:pt x="335" y="549"/>
                  </a:lnTo>
                  <a:lnTo>
                    <a:pt x="314" y="563"/>
                  </a:lnTo>
                  <a:lnTo>
                    <a:pt x="289" y="571"/>
                  </a:lnTo>
                  <a:lnTo>
                    <a:pt x="262" y="574"/>
                  </a:lnTo>
                  <a:lnTo>
                    <a:pt x="0" y="5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5" name="Shape 8485"/>
            <p:cNvSpPr/>
            <p:nvPr/>
          </p:nvSpPr>
          <p:spPr>
            <a:xfrm>
              <a:off x="6088" y="3051"/>
              <a:ext cx="24" cy="36"/>
            </a:xfrm>
            <a:custGeom>
              <a:avLst/>
              <a:gdLst/>
              <a:ahLst/>
              <a:cxnLst/>
              <a:rect l="0" t="0" r="0" b="0"/>
              <a:pathLst>
                <a:path w="380" h="575" extrusionOk="0">
                  <a:moveTo>
                    <a:pt x="0" y="0"/>
                  </a:moveTo>
                  <a:lnTo>
                    <a:pt x="262" y="0"/>
                  </a:lnTo>
                  <a:lnTo>
                    <a:pt x="289" y="3"/>
                  </a:lnTo>
                  <a:lnTo>
                    <a:pt x="314" y="13"/>
                  </a:lnTo>
                  <a:lnTo>
                    <a:pt x="335" y="26"/>
                  </a:lnTo>
                  <a:lnTo>
                    <a:pt x="353" y="44"/>
                  </a:lnTo>
                  <a:lnTo>
                    <a:pt x="368" y="67"/>
                  </a:lnTo>
                  <a:lnTo>
                    <a:pt x="377" y="91"/>
                  </a:lnTo>
                  <a:lnTo>
                    <a:pt x="380" y="119"/>
                  </a:lnTo>
                  <a:lnTo>
                    <a:pt x="380" y="458"/>
                  </a:lnTo>
                  <a:lnTo>
                    <a:pt x="377" y="484"/>
                  </a:lnTo>
                  <a:lnTo>
                    <a:pt x="368" y="510"/>
                  </a:lnTo>
                  <a:lnTo>
                    <a:pt x="353" y="531"/>
                  </a:lnTo>
                  <a:lnTo>
                    <a:pt x="335" y="549"/>
                  </a:lnTo>
                  <a:lnTo>
                    <a:pt x="314" y="562"/>
                  </a:lnTo>
                  <a:lnTo>
                    <a:pt x="289" y="572"/>
                  </a:lnTo>
                  <a:lnTo>
                    <a:pt x="262" y="575"/>
                  </a:lnTo>
                  <a:lnTo>
                    <a:pt x="0" y="57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6" name="Shape 8486"/>
            <p:cNvSpPr/>
            <p:nvPr/>
          </p:nvSpPr>
          <p:spPr>
            <a:xfrm>
              <a:off x="6088" y="2956"/>
              <a:ext cx="24" cy="35"/>
            </a:xfrm>
            <a:custGeom>
              <a:avLst/>
              <a:gdLst/>
              <a:ahLst/>
              <a:cxnLst/>
              <a:rect l="0" t="0" r="0" b="0"/>
              <a:pathLst>
                <a:path w="380" h="574" extrusionOk="0">
                  <a:moveTo>
                    <a:pt x="0" y="0"/>
                  </a:moveTo>
                  <a:lnTo>
                    <a:pt x="262" y="0"/>
                  </a:lnTo>
                  <a:lnTo>
                    <a:pt x="289" y="3"/>
                  </a:lnTo>
                  <a:lnTo>
                    <a:pt x="314" y="12"/>
                  </a:lnTo>
                  <a:lnTo>
                    <a:pt x="335" y="27"/>
                  </a:lnTo>
                  <a:lnTo>
                    <a:pt x="353" y="45"/>
                  </a:lnTo>
                  <a:lnTo>
                    <a:pt x="368" y="66"/>
                  </a:lnTo>
                  <a:lnTo>
                    <a:pt x="377" y="91"/>
                  </a:lnTo>
                  <a:lnTo>
                    <a:pt x="380" y="118"/>
                  </a:lnTo>
                  <a:lnTo>
                    <a:pt x="380" y="457"/>
                  </a:lnTo>
                  <a:lnTo>
                    <a:pt x="377" y="484"/>
                  </a:lnTo>
                  <a:lnTo>
                    <a:pt x="368" y="509"/>
                  </a:lnTo>
                  <a:lnTo>
                    <a:pt x="353" y="531"/>
                  </a:lnTo>
                  <a:lnTo>
                    <a:pt x="335" y="549"/>
                  </a:lnTo>
                  <a:lnTo>
                    <a:pt x="314" y="563"/>
                  </a:lnTo>
                  <a:lnTo>
                    <a:pt x="289" y="571"/>
                  </a:lnTo>
                  <a:lnTo>
                    <a:pt x="262" y="574"/>
                  </a:lnTo>
                  <a:lnTo>
                    <a:pt x="0" y="5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487" name="Shape 8487"/>
          <p:cNvGrpSpPr/>
          <p:nvPr/>
        </p:nvGrpSpPr>
        <p:grpSpPr>
          <a:xfrm>
            <a:off x="5263594" y="3691002"/>
            <a:ext cx="212744" cy="195604"/>
            <a:chOff x="5448" y="2941"/>
            <a:chExt cx="211" cy="194"/>
          </a:xfrm>
        </p:grpSpPr>
        <p:sp>
          <p:nvSpPr>
            <p:cNvPr id="8488" name="Shape 8488"/>
            <p:cNvSpPr/>
            <p:nvPr/>
          </p:nvSpPr>
          <p:spPr>
            <a:xfrm>
              <a:off x="5458" y="2993"/>
              <a:ext cx="36" cy="142"/>
            </a:xfrm>
            <a:custGeom>
              <a:avLst/>
              <a:gdLst/>
              <a:ahLst/>
              <a:cxnLst/>
              <a:rect l="0" t="0" r="0" b="0"/>
              <a:pathLst>
                <a:path w="573" h="2286" extrusionOk="0">
                  <a:moveTo>
                    <a:pt x="0" y="0"/>
                  </a:moveTo>
                  <a:lnTo>
                    <a:pt x="573" y="571"/>
                  </a:lnTo>
                  <a:lnTo>
                    <a:pt x="573" y="2194"/>
                  </a:lnTo>
                  <a:lnTo>
                    <a:pt x="571" y="2216"/>
                  </a:lnTo>
                  <a:lnTo>
                    <a:pt x="563" y="2235"/>
                  </a:lnTo>
                  <a:lnTo>
                    <a:pt x="552" y="2251"/>
                  </a:lnTo>
                  <a:lnTo>
                    <a:pt x="538" y="2265"/>
                  </a:lnTo>
                  <a:lnTo>
                    <a:pt x="521" y="2277"/>
                  </a:lnTo>
                  <a:lnTo>
                    <a:pt x="502" y="2283"/>
                  </a:lnTo>
                  <a:lnTo>
                    <a:pt x="481" y="2286"/>
                  </a:lnTo>
                  <a:lnTo>
                    <a:pt x="92" y="2286"/>
                  </a:lnTo>
                  <a:lnTo>
                    <a:pt x="70" y="2283"/>
                  </a:lnTo>
                  <a:lnTo>
                    <a:pt x="51" y="2277"/>
                  </a:lnTo>
                  <a:lnTo>
                    <a:pt x="35" y="2265"/>
                  </a:lnTo>
                  <a:lnTo>
                    <a:pt x="20" y="2251"/>
                  </a:lnTo>
                  <a:lnTo>
                    <a:pt x="9" y="2235"/>
                  </a:lnTo>
                  <a:lnTo>
                    <a:pt x="2" y="2216"/>
                  </a:lnTo>
                  <a:lnTo>
                    <a:pt x="0" y="219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89" name="Shape 8489"/>
            <p:cNvSpPr/>
            <p:nvPr/>
          </p:nvSpPr>
          <p:spPr>
            <a:xfrm>
              <a:off x="5508" y="3042"/>
              <a:ext cx="36" cy="93"/>
            </a:xfrm>
            <a:custGeom>
              <a:avLst/>
              <a:gdLst/>
              <a:ahLst/>
              <a:cxnLst/>
              <a:rect l="0" t="0" r="0" b="0"/>
              <a:pathLst>
                <a:path w="573" h="1493" extrusionOk="0">
                  <a:moveTo>
                    <a:pt x="0" y="0"/>
                  </a:moveTo>
                  <a:lnTo>
                    <a:pt x="316" y="315"/>
                  </a:lnTo>
                  <a:lnTo>
                    <a:pt x="352" y="348"/>
                  </a:lnTo>
                  <a:lnTo>
                    <a:pt x="391" y="376"/>
                  </a:lnTo>
                  <a:lnTo>
                    <a:pt x="433" y="400"/>
                  </a:lnTo>
                  <a:lnTo>
                    <a:pt x="478" y="418"/>
                  </a:lnTo>
                  <a:lnTo>
                    <a:pt x="524" y="431"/>
                  </a:lnTo>
                  <a:lnTo>
                    <a:pt x="573" y="440"/>
                  </a:lnTo>
                  <a:lnTo>
                    <a:pt x="573" y="1401"/>
                  </a:lnTo>
                  <a:lnTo>
                    <a:pt x="569" y="1423"/>
                  </a:lnTo>
                  <a:lnTo>
                    <a:pt x="563" y="1442"/>
                  </a:lnTo>
                  <a:lnTo>
                    <a:pt x="552" y="1458"/>
                  </a:lnTo>
                  <a:lnTo>
                    <a:pt x="538" y="1472"/>
                  </a:lnTo>
                  <a:lnTo>
                    <a:pt x="521" y="1484"/>
                  </a:lnTo>
                  <a:lnTo>
                    <a:pt x="502" y="1490"/>
                  </a:lnTo>
                  <a:lnTo>
                    <a:pt x="480" y="1493"/>
                  </a:lnTo>
                  <a:lnTo>
                    <a:pt x="91" y="1493"/>
                  </a:lnTo>
                  <a:lnTo>
                    <a:pt x="70" y="1490"/>
                  </a:lnTo>
                  <a:lnTo>
                    <a:pt x="51" y="1484"/>
                  </a:lnTo>
                  <a:lnTo>
                    <a:pt x="33" y="1472"/>
                  </a:lnTo>
                  <a:lnTo>
                    <a:pt x="19" y="1458"/>
                  </a:lnTo>
                  <a:lnTo>
                    <a:pt x="9" y="1442"/>
                  </a:lnTo>
                  <a:lnTo>
                    <a:pt x="2" y="1423"/>
                  </a:lnTo>
                  <a:lnTo>
                    <a:pt x="0" y="140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0" name="Shape 8490"/>
            <p:cNvSpPr/>
            <p:nvPr/>
          </p:nvSpPr>
          <p:spPr>
            <a:xfrm>
              <a:off x="5608" y="3093"/>
              <a:ext cx="35" cy="42"/>
            </a:xfrm>
            <a:custGeom>
              <a:avLst/>
              <a:gdLst/>
              <a:ahLst/>
              <a:cxnLst/>
              <a:rect l="0" t="0" r="0" b="0"/>
              <a:pathLst>
                <a:path w="573" h="684" extrusionOk="0">
                  <a:moveTo>
                    <a:pt x="0" y="0"/>
                  </a:moveTo>
                  <a:lnTo>
                    <a:pt x="21" y="2"/>
                  </a:lnTo>
                  <a:lnTo>
                    <a:pt x="38" y="3"/>
                  </a:lnTo>
                  <a:lnTo>
                    <a:pt x="53" y="4"/>
                  </a:lnTo>
                  <a:lnTo>
                    <a:pt x="573" y="29"/>
                  </a:lnTo>
                  <a:lnTo>
                    <a:pt x="573" y="592"/>
                  </a:lnTo>
                  <a:lnTo>
                    <a:pt x="570" y="614"/>
                  </a:lnTo>
                  <a:lnTo>
                    <a:pt x="564" y="633"/>
                  </a:lnTo>
                  <a:lnTo>
                    <a:pt x="553" y="649"/>
                  </a:lnTo>
                  <a:lnTo>
                    <a:pt x="539" y="663"/>
                  </a:lnTo>
                  <a:lnTo>
                    <a:pt x="522" y="675"/>
                  </a:lnTo>
                  <a:lnTo>
                    <a:pt x="503" y="681"/>
                  </a:lnTo>
                  <a:lnTo>
                    <a:pt x="481" y="684"/>
                  </a:lnTo>
                  <a:lnTo>
                    <a:pt x="93" y="684"/>
                  </a:lnTo>
                  <a:lnTo>
                    <a:pt x="71" y="681"/>
                  </a:lnTo>
                  <a:lnTo>
                    <a:pt x="52" y="675"/>
                  </a:lnTo>
                  <a:lnTo>
                    <a:pt x="34" y="663"/>
                  </a:lnTo>
                  <a:lnTo>
                    <a:pt x="21" y="649"/>
                  </a:lnTo>
                  <a:lnTo>
                    <a:pt x="10" y="633"/>
                  </a:lnTo>
                  <a:lnTo>
                    <a:pt x="3" y="614"/>
                  </a:lnTo>
                  <a:lnTo>
                    <a:pt x="0" y="59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1" name="Shape 8491"/>
            <p:cNvSpPr/>
            <p:nvPr/>
          </p:nvSpPr>
          <p:spPr>
            <a:xfrm>
              <a:off x="5558" y="3045"/>
              <a:ext cx="36" cy="90"/>
            </a:xfrm>
            <a:custGeom>
              <a:avLst/>
              <a:gdLst/>
              <a:ahLst/>
              <a:cxnLst/>
              <a:rect l="0" t="0" r="0" b="0"/>
              <a:pathLst>
                <a:path w="571" h="1446" extrusionOk="0">
                  <a:moveTo>
                    <a:pt x="414" y="0"/>
                  </a:moveTo>
                  <a:lnTo>
                    <a:pt x="563" y="149"/>
                  </a:lnTo>
                  <a:lnTo>
                    <a:pt x="534" y="187"/>
                  </a:lnTo>
                  <a:lnTo>
                    <a:pt x="510" y="225"/>
                  </a:lnTo>
                  <a:lnTo>
                    <a:pt x="493" y="263"/>
                  </a:lnTo>
                  <a:lnTo>
                    <a:pt x="479" y="300"/>
                  </a:lnTo>
                  <a:lnTo>
                    <a:pt x="472" y="335"/>
                  </a:lnTo>
                  <a:lnTo>
                    <a:pt x="468" y="369"/>
                  </a:lnTo>
                  <a:lnTo>
                    <a:pt x="467" y="401"/>
                  </a:lnTo>
                  <a:lnTo>
                    <a:pt x="470" y="432"/>
                  </a:lnTo>
                  <a:lnTo>
                    <a:pt x="474" y="462"/>
                  </a:lnTo>
                  <a:lnTo>
                    <a:pt x="480" y="487"/>
                  </a:lnTo>
                  <a:lnTo>
                    <a:pt x="488" y="510"/>
                  </a:lnTo>
                  <a:lnTo>
                    <a:pt x="495" y="531"/>
                  </a:lnTo>
                  <a:lnTo>
                    <a:pt x="502" y="548"/>
                  </a:lnTo>
                  <a:lnTo>
                    <a:pt x="521" y="585"/>
                  </a:lnTo>
                  <a:lnTo>
                    <a:pt x="545" y="619"/>
                  </a:lnTo>
                  <a:lnTo>
                    <a:pt x="571" y="650"/>
                  </a:lnTo>
                  <a:lnTo>
                    <a:pt x="571" y="1354"/>
                  </a:lnTo>
                  <a:lnTo>
                    <a:pt x="569" y="1376"/>
                  </a:lnTo>
                  <a:lnTo>
                    <a:pt x="562" y="1395"/>
                  </a:lnTo>
                  <a:lnTo>
                    <a:pt x="552" y="1411"/>
                  </a:lnTo>
                  <a:lnTo>
                    <a:pt x="538" y="1425"/>
                  </a:lnTo>
                  <a:lnTo>
                    <a:pt x="520" y="1437"/>
                  </a:lnTo>
                  <a:lnTo>
                    <a:pt x="501" y="1443"/>
                  </a:lnTo>
                  <a:lnTo>
                    <a:pt x="480" y="1446"/>
                  </a:lnTo>
                  <a:lnTo>
                    <a:pt x="91" y="1446"/>
                  </a:lnTo>
                  <a:lnTo>
                    <a:pt x="70" y="1443"/>
                  </a:lnTo>
                  <a:lnTo>
                    <a:pt x="51" y="1437"/>
                  </a:lnTo>
                  <a:lnTo>
                    <a:pt x="33" y="1425"/>
                  </a:lnTo>
                  <a:lnTo>
                    <a:pt x="19" y="1411"/>
                  </a:lnTo>
                  <a:lnTo>
                    <a:pt x="9" y="1395"/>
                  </a:lnTo>
                  <a:lnTo>
                    <a:pt x="2" y="1376"/>
                  </a:lnTo>
                  <a:lnTo>
                    <a:pt x="0" y="1354"/>
                  </a:lnTo>
                  <a:lnTo>
                    <a:pt x="0" y="365"/>
                  </a:lnTo>
                  <a:lnTo>
                    <a:pt x="38" y="346"/>
                  </a:lnTo>
                  <a:lnTo>
                    <a:pt x="76" y="324"/>
                  </a:lnTo>
                  <a:lnTo>
                    <a:pt x="112" y="298"/>
                  </a:lnTo>
                  <a:lnTo>
                    <a:pt x="146" y="268"/>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2" name="Shape 8492"/>
            <p:cNvSpPr/>
            <p:nvPr/>
          </p:nvSpPr>
          <p:spPr>
            <a:xfrm>
              <a:off x="5448" y="2941"/>
              <a:ext cx="211" cy="137"/>
            </a:xfrm>
            <a:custGeom>
              <a:avLst/>
              <a:gdLst/>
              <a:ahLst/>
              <a:cxnLst/>
              <a:rect l="0" t="0" r="0" b="0"/>
              <a:pathLst>
                <a:path w="3375" h="2195" extrusionOk="0">
                  <a:moveTo>
                    <a:pt x="214" y="0"/>
                  </a:moveTo>
                  <a:lnTo>
                    <a:pt x="242" y="2"/>
                  </a:lnTo>
                  <a:lnTo>
                    <a:pt x="269" y="8"/>
                  </a:lnTo>
                  <a:lnTo>
                    <a:pt x="295" y="19"/>
                  </a:lnTo>
                  <a:lnTo>
                    <a:pt x="318" y="34"/>
                  </a:lnTo>
                  <a:lnTo>
                    <a:pt x="340" y="52"/>
                  </a:lnTo>
                  <a:lnTo>
                    <a:pt x="1592" y="1298"/>
                  </a:lnTo>
                  <a:lnTo>
                    <a:pt x="2047" y="846"/>
                  </a:lnTo>
                  <a:lnTo>
                    <a:pt x="2068" y="827"/>
                  </a:lnTo>
                  <a:lnTo>
                    <a:pt x="2092" y="812"/>
                  </a:lnTo>
                  <a:lnTo>
                    <a:pt x="2118" y="802"/>
                  </a:lnTo>
                  <a:lnTo>
                    <a:pt x="2145" y="795"/>
                  </a:lnTo>
                  <a:lnTo>
                    <a:pt x="2173" y="793"/>
                  </a:lnTo>
                  <a:lnTo>
                    <a:pt x="2201" y="795"/>
                  </a:lnTo>
                  <a:lnTo>
                    <a:pt x="2228" y="802"/>
                  </a:lnTo>
                  <a:lnTo>
                    <a:pt x="2254" y="812"/>
                  </a:lnTo>
                  <a:lnTo>
                    <a:pt x="2277" y="827"/>
                  </a:lnTo>
                  <a:lnTo>
                    <a:pt x="2300" y="846"/>
                  </a:lnTo>
                  <a:lnTo>
                    <a:pt x="2980" y="1524"/>
                  </a:lnTo>
                  <a:lnTo>
                    <a:pt x="2985" y="1519"/>
                  </a:lnTo>
                  <a:lnTo>
                    <a:pt x="2991" y="1514"/>
                  </a:lnTo>
                  <a:lnTo>
                    <a:pt x="3140" y="1365"/>
                  </a:lnTo>
                  <a:lnTo>
                    <a:pt x="3150" y="1356"/>
                  </a:lnTo>
                  <a:lnTo>
                    <a:pt x="3161" y="1346"/>
                  </a:lnTo>
                  <a:lnTo>
                    <a:pt x="3174" y="1336"/>
                  </a:lnTo>
                  <a:lnTo>
                    <a:pt x="3190" y="1328"/>
                  </a:lnTo>
                  <a:lnTo>
                    <a:pt x="3206" y="1323"/>
                  </a:lnTo>
                  <a:lnTo>
                    <a:pt x="3226" y="1321"/>
                  </a:lnTo>
                  <a:lnTo>
                    <a:pt x="3242" y="1323"/>
                  </a:lnTo>
                  <a:lnTo>
                    <a:pt x="3259" y="1327"/>
                  </a:lnTo>
                  <a:lnTo>
                    <a:pt x="3277" y="1335"/>
                  </a:lnTo>
                  <a:lnTo>
                    <a:pt x="3293" y="1345"/>
                  </a:lnTo>
                  <a:lnTo>
                    <a:pt x="3307" y="1357"/>
                  </a:lnTo>
                  <a:lnTo>
                    <a:pt x="3322" y="1374"/>
                  </a:lnTo>
                  <a:lnTo>
                    <a:pt x="3331" y="1391"/>
                  </a:lnTo>
                  <a:lnTo>
                    <a:pt x="3338" y="1408"/>
                  </a:lnTo>
                  <a:lnTo>
                    <a:pt x="3342" y="1427"/>
                  </a:lnTo>
                  <a:lnTo>
                    <a:pt x="3345" y="1444"/>
                  </a:lnTo>
                  <a:lnTo>
                    <a:pt x="3346" y="1459"/>
                  </a:lnTo>
                  <a:lnTo>
                    <a:pt x="3365" y="1862"/>
                  </a:lnTo>
                  <a:lnTo>
                    <a:pt x="3375" y="2062"/>
                  </a:lnTo>
                  <a:lnTo>
                    <a:pt x="3375" y="2087"/>
                  </a:lnTo>
                  <a:lnTo>
                    <a:pt x="3372" y="2109"/>
                  </a:lnTo>
                  <a:lnTo>
                    <a:pt x="3366" y="2129"/>
                  </a:lnTo>
                  <a:lnTo>
                    <a:pt x="3357" y="2146"/>
                  </a:lnTo>
                  <a:lnTo>
                    <a:pt x="3345" y="2161"/>
                  </a:lnTo>
                  <a:lnTo>
                    <a:pt x="3331" y="2173"/>
                  </a:lnTo>
                  <a:lnTo>
                    <a:pt x="3315" y="2183"/>
                  </a:lnTo>
                  <a:lnTo>
                    <a:pt x="3295" y="2190"/>
                  </a:lnTo>
                  <a:lnTo>
                    <a:pt x="3274" y="2194"/>
                  </a:lnTo>
                  <a:lnTo>
                    <a:pt x="3250" y="2195"/>
                  </a:lnTo>
                  <a:lnTo>
                    <a:pt x="3239" y="2195"/>
                  </a:lnTo>
                  <a:lnTo>
                    <a:pt x="2617" y="2165"/>
                  </a:lnTo>
                  <a:lnTo>
                    <a:pt x="2603" y="2165"/>
                  </a:lnTo>
                  <a:lnTo>
                    <a:pt x="2587" y="2163"/>
                  </a:lnTo>
                  <a:lnTo>
                    <a:pt x="2571" y="2160"/>
                  </a:lnTo>
                  <a:lnTo>
                    <a:pt x="2555" y="2155"/>
                  </a:lnTo>
                  <a:lnTo>
                    <a:pt x="2538" y="2146"/>
                  </a:lnTo>
                  <a:lnTo>
                    <a:pt x="2522" y="2134"/>
                  </a:lnTo>
                  <a:lnTo>
                    <a:pt x="2509" y="2118"/>
                  </a:lnTo>
                  <a:lnTo>
                    <a:pt x="2499" y="2100"/>
                  </a:lnTo>
                  <a:lnTo>
                    <a:pt x="2491" y="2079"/>
                  </a:lnTo>
                  <a:lnTo>
                    <a:pt x="2488" y="2059"/>
                  </a:lnTo>
                  <a:lnTo>
                    <a:pt x="2489" y="2042"/>
                  </a:lnTo>
                  <a:lnTo>
                    <a:pt x="2493" y="2026"/>
                  </a:lnTo>
                  <a:lnTo>
                    <a:pt x="2499" y="2011"/>
                  </a:lnTo>
                  <a:lnTo>
                    <a:pt x="2507" y="1999"/>
                  </a:lnTo>
                  <a:lnTo>
                    <a:pt x="2516" y="1988"/>
                  </a:lnTo>
                  <a:lnTo>
                    <a:pt x="2524" y="1979"/>
                  </a:lnTo>
                  <a:lnTo>
                    <a:pt x="2532" y="1971"/>
                  </a:lnTo>
                  <a:lnTo>
                    <a:pt x="2584" y="1919"/>
                  </a:lnTo>
                  <a:lnTo>
                    <a:pt x="2693" y="1811"/>
                  </a:lnTo>
                  <a:lnTo>
                    <a:pt x="2172" y="1292"/>
                  </a:lnTo>
                  <a:lnTo>
                    <a:pt x="1718" y="1745"/>
                  </a:lnTo>
                  <a:lnTo>
                    <a:pt x="1696" y="1763"/>
                  </a:lnTo>
                  <a:lnTo>
                    <a:pt x="1672" y="1778"/>
                  </a:lnTo>
                  <a:lnTo>
                    <a:pt x="1646" y="1788"/>
                  </a:lnTo>
                  <a:lnTo>
                    <a:pt x="1618" y="1795"/>
                  </a:lnTo>
                  <a:lnTo>
                    <a:pt x="1591" y="1797"/>
                  </a:lnTo>
                  <a:lnTo>
                    <a:pt x="1562" y="1795"/>
                  </a:lnTo>
                  <a:lnTo>
                    <a:pt x="1536" y="1788"/>
                  </a:lnTo>
                  <a:lnTo>
                    <a:pt x="1509" y="1778"/>
                  </a:lnTo>
                  <a:lnTo>
                    <a:pt x="1485" y="1763"/>
                  </a:lnTo>
                  <a:lnTo>
                    <a:pt x="1464" y="1745"/>
                  </a:lnTo>
                  <a:lnTo>
                    <a:pt x="52" y="338"/>
                  </a:lnTo>
                  <a:lnTo>
                    <a:pt x="34" y="317"/>
                  </a:lnTo>
                  <a:lnTo>
                    <a:pt x="19" y="293"/>
                  </a:lnTo>
                  <a:lnTo>
                    <a:pt x="8" y="267"/>
                  </a:lnTo>
                  <a:lnTo>
                    <a:pt x="2" y="240"/>
                  </a:lnTo>
                  <a:lnTo>
                    <a:pt x="0" y="213"/>
                  </a:lnTo>
                  <a:lnTo>
                    <a:pt x="0" y="212"/>
                  </a:lnTo>
                  <a:lnTo>
                    <a:pt x="2" y="186"/>
                  </a:lnTo>
                  <a:lnTo>
                    <a:pt x="8" y="158"/>
                  </a:lnTo>
                  <a:lnTo>
                    <a:pt x="19" y="133"/>
                  </a:lnTo>
                  <a:lnTo>
                    <a:pt x="34" y="108"/>
                  </a:lnTo>
                  <a:lnTo>
                    <a:pt x="52" y="87"/>
                  </a:lnTo>
                  <a:lnTo>
                    <a:pt x="87" y="52"/>
                  </a:lnTo>
                  <a:lnTo>
                    <a:pt x="108" y="34"/>
                  </a:lnTo>
                  <a:lnTo>
                    <a:pt x="132" y="19"/>
                  </a:lnTo>
                  <a:lnTo>
                    <a:pt x="158" y="8"/>
                  </a:lnTo>
                  <a:lnTo>
                    <a:pt x="185" y="2"/>
                  </a:lnTo>
                  <a:lnTo>
                    <a:pt x="2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493" name="Shape 8493"/>
          <p:cNvSpPr/>
          <p:nvPr/>
        </p:nvSpPr>
        <p:spPr>
          <a:xfrm>
            <a:off x="426943" y="4460754"/>
            <a:ext cx="205932" cy="205601"/>
          </a:xfrm>
          <a:custGeom>
            <a:avLst/>
            <a:gdLst/>
            <a:ahLst/>
            <a:cxnLst/>
            <a:rect l="0" t="0" r="0" b="0"/>
            <a:pathLst>
              <a:path w="3738" h="3731" extrusionOk="0">
                <a:moveTo>
                  <a:pt x="1868" y="1184"/>
                </a:moveTo>
                <a:lnTo>
                  <a:pt x="1818" y="1188"/>
                </a:lnTo>
                <a:lnTo>
                  <a:pt x="1769" y="1198"/>
                </a:lnTo>
                <a:lnTo>
                  <a:pt x="1721" y="1215"/>
                </a:lnTo>
                <a:lnTo>
                  <a:pt x="1677" y="1239"/>
                </a:lnTo>
                <a:lnTo>
                  <a:pt x="1635" y="1268"/>
                </a:lnTo>
                <a:lnTo>
                  <a:pt x="1596" y="1304"/>
                </a:lnTo>
                <a:lnTo>
                  <a:pt x="1560" y="1343"/>
                </a:lnTo>
                <a:lnTo>
                  <a:pt x="1528" y="1388"/>
                </a:lnTo>
                <a:lnTo>
                  <a:pt x="1499" y="1436"/>
                </a:lnTo>
                <a:lnTo>
                  <a:pt x="1477" y="1489"/>
                </a:lnTo>
                <a:lnTo>
                  <a:pt x="1457" y="1544"/>
                </a:lnTo>
                <a:lnTo>
                  <a:pt x="1444" y="1603"/>
                </a:lnTo>
                <a:lnTo>
                  <a:pt x="1434" y="1665"/>
                </a:lnTo>
                <a:lnTo>
                  <a:pt x="1432" y="1728"/>
                </a:lnTo>
                <a:lnTo>
                  <a:pt x="1434" y="1789"/>
                </a:lnTo>
                <a:lnTo>
                  <a:pt x="1442" y="1849"/>
                </a:lnTo>
                <a:lnTo>
                  <a:pt x="1456" y="1905"/>
                </a:lnTo>
                <a:lnTo>
                  <a:pt x="1473" y="1960"/>
                </a:lnTo>
                <a:lnTo>
                  <a:pt x="1496" y="2011"/>
                </a:lnTo>
                <a:lnTo>
                  <a:pt x="1522" y="2059"/>
                </a:lnTo>
                <a:lnTo>
                  <a:pt x="1552" y="2102"/>
                </a:lnTo>
                <a:lnTo>
                  <a:pt x="1586" y="2141"/>
                </a:lnTo>
                <a:lnTo>
                  <a:pt x="1622" y="2177"/>
                </a:lnTo>
                <a:lnTo>
                  <a:pt x="1662" y="2207"/>
                </a:lnTo>
                <a:lnTo>
                  <a:pt x="1704" y="2231"/>
                </a:lnTo>
                <a:lnTo>
                  <a:pt x="1692" y="2302"/>
                </a:lnTo>
                <a:lnTo>
                  <a:pt x="1677" y="2317"/>
                </a:lnTo>
                <a:lnTo>
                  <a:pt x="1660" y="2333"/>
                </a:lnTo>
                <a:lnTo>
                  <a:pt x="1640" y="2347"/>
                </a:lnTo>
                <a:lnTo>
                  <a:pt x="1618" y="2362"/>
                </a:lnTo>
                <a:lnTo>
                  <a:pt x="1593" y="2375"/>
                </a:lnTo>
                <a:lnTo>
                  <a:pt x="1566" y="2388"/>
                </a:lnTo>
                <a:lnTo>
                  <a:pt x="1538" y="2401"/>
                </a:lnTo>
                <a:lnTo>
                  <a:pt x="1508" y="2415"/>
                </a:lnTo>
                <a:lnTo>
                  <a:pt x="1479" y="2430"/>
                </a:lnTo>
                <a:lnTo>
                  <a:pt x="1447" y="2445"/>
                </a:lnTo>
                <a:lnTo>
                  <a:pt x="1415" y="2462"/>
                </a:lnTo>
                <a:lnTo>
                  <a:pt x="1383" y="2479"/>
                </a:lnTo>
                <a:lnTo>
                  <a:pt x="1351" y="2497"/>
                </a:lnTo>
                <a:lnTo>
                  <a:pt x="1320" y="2517"/>
                </a:lnTo>
                <a:lnTo>
                  <a:pt x="1289" y="2540"/>
                </a:lnTo>
                <a:lnTo>
                  <a:pt x="1258" y="2565"/>
                </a:lnTo>
                <a:lnTo>
                  <a:pt x="1230" y="2591"/>
                </a:lnTo>
                <a:lnTo>
                  <a:pt x="1202" y="2621"/>
                </a:lnTo>
                <a:lnTo>
                  <a:pt x="1176" y="2652"/>
                </a:lnTo>
                <a:lnTo>
                  <a:pt x="1152" y="2688"/>
                </a:lnTo>
                <a:lnTo>
                  <a:pt x="1131" y="2726"/>
                </a:lnTo>
                <a:lnTo>
                  <a:pt x="1111" y="2768"/>
                </a:lnTo>
                <a:lnTo>
                  <a:pt x="1095" y="2814"/>
                </a:lnTo>
                <a:lnTo>
                  <a:pt x="1083" y="2862"/>
                </a:lnTo>
                <a:lnTo>
                  <a:pt x="1073" y="2916"/>
                </a:lnTo>
                <a:lnTo>
                  <a:pt x="1067" y="2974"/>
                </a:lnTo>
                <a:lnTo>
                  <a:pt x="1065" y="3036"/>
                </a:lnTo>
                <a:lnTo>
                  <a:pt x="1875" y="3036"/>
                </a:lnTo>
                <a:lnTo>
                  <a:pt x="1875" y="3036"/>
                </a:lnTo>
                <a:lnTo>
                  <a:pt x="2673" y="3036"/>
                </a:lnTo>
                <a:lnTo>
                  <a:pt x="2671" y="2975"/>
                </a:lnTo>
                <a:lnTo>
                  <a:pt x="2665" y="2918"/>
                </a:lnTo>
                <a:lnTo>
                  <a:pt x="2656" y="2865"/>
                </a:lnTo>
                <a:lnTo>
                  <a:pt x="2644" y="2816"/>
                </a:lnTo>
                <a:lnTo>
                  <a:pt x="2628" y="2772"/>
                </a:lnTo>
                <a:lnTo>
                  <a:pt x="2610" y="2730"/>
                </a:lnTo>
                <a:lnTo>
                  <a:pt x="2588" y="2692"/>
                </a:lnTo>
                <a:lnTo>
                  <a:pt x="2565" y="2657"/>
                </a:lnTo>
                <a:lnTo>
                  <a:pt x="2540" y="2625"/>
                </a:lnTo>
                <a:lnTo>
                  <a:pt x="2513" y="2596"/>
                </a:lnTo>
                <a:lnTo>
                  <a:pt x="2484" y="2570"/>
                </a:lnTo>
                <a:lnTo>
                  <a:pt x="2455" y="2545"/>
                </a:lnTo>
                <a:lnTo>
                  <a:pt x="2425" y="2523"/>
                </a:lnTo>
                <a:lnTo>
                  <a:pt x="2395" y="2503"/>
                </a:lnTo>
                <a:lnTo>
                  <a:pt x="2363" y="2483"/>
                </a:lnTo>
                <a:lnTo>
                  <a:pt x="2331" y="2466"/>
                </a:lnTo>
                <a:lnTo>
                  <a:pt x="2300" y="2449"/>
                </a:lnTo>
                <a:lnTo>
                  <a:pt x="2268" y="2434"/>
                </a:lnTo>
                <a:lnTo>
                  <a:pt x="2239" y="2420"/>
                </a:lnTo>
                <a:lnTo>
                  <a:pt x="2209" y="2406"/>
                </a:lnTo>
                <a:lnTo>
                  <a:pt x="2181" y="2394"/>
                </a:lnTo>
                <a:lnTo>
                  <a:pt x="2155" y="2380"/>
                </a:lnTo>
                <a:lnTo>
                  <a:pt x="2129" y="2366"/>
                </a:lnTo>
                <a:lnTo>
                  <a:pt x="2107" y="2353"/>
                </a:lnTo>
                <a:lnTo>
                  <a:pt x="2086" y="2339"/>
                </a:lnTo>
                <a:lnTo>
                  <a:pt x="2068" y="2324"/>
                </a:lnTo>
                <a:lnTo>
                  <a:pt x="2052" y="2308"/>
                </a:lnTo>
                <a:lnTo>
                  <a:pt x="2037" y="2230"/>
                </a:lnTo>
                <a:lnTo>
                  <a:pt x="2079" y="2205"/>
                </a:lnTo>
                <a:lnTo>
                  <a:pt x="2118" y="2174"/>
                </a:lnTo>
                <a:lnTo>
                  <a:pt x="2155" y="2139"/>
                </a:lnTo>
                <a:lnTo>
                  <a:pt x="2188" y="2099"/>
                </a:lnTo>
                <a:lnTo>
                  <a:pt x="2217" y="2056"/>
                </a:lnTo>
                <a:lnTo>
                  <a:pt x="2243" y="2009"/>
                </a:lnTo>
                <a:lnTo>
                  <a:pt x="2265" y="1958"/>
                </a:lnTo>
                <a:lnTo>
                  <a:pt x="2283" y="1904"/>
                </a:lnTo>
                <a:lnTo>
                  <a:pt x="2296" y="1847"/>
                </a:lnTo>
                <a:lnTo>
                  <a:pt x="2304" y="1788"/>
                </a:lnTo>
                <a:lnTo>
                  <a:pt x="2306" y="1728"/>
                </a:lnTo>
                <a:lnTo>
                  <a:pt x="2304" y="1665"/>
                </a:lnTo>
                <a:lnTo>
                  <a:pt x="2294" y="1603"/>
                </a:lnTo>
                <a:lnTo>
                  <a:pt x="2281" y="1544"/>
                </a:lnTo>
                <a:lnTo>
                  <a:pt x="2261" y="1489"/>
                </a:lnTo>
                <a:lnTo>
                  <a:pt x="2238" y="1436"/>
                </a:lnTo>
                <a:lnTo>
                  <a:pt x="2210" y="1388"/>
                </a:lnTo>
                <a:lnTo>
                  <a:pt x="2178" y="1343"/>
                </a:lnTo>
                <a:lnTo>
                  <a:pt x="2142" y="1304"/>
                </a:lnTo>
                <a:lnTo>
                  <a:pt x="2103" y="1268"/>
                </a:lnTo>
                <a:lnTo>
                  <a:pt x="2061" y="1239"/>
                </a:lnTo>
                <a:lnTo>
                  <a:pt x="2017" y="1215"/>
                </a:lnTo>
                <a:lnTo>
                  <a:pt x="1969" y="1198"/>
                </a:lnTo>
                <a:lnTo>
                  <a:pt x="1920" y="1188"/>
                </a:lnTo>
                <a:lnTo>
                  <a:pt x="1868" y="1184"/>
                </a:lnTo>
                <a:close/>
                <a:moveTo>
                  <a:pt x="2426" y="716"/>
                </a:moveTo>
                <a:lnTo>
                  <a:pt x="2375" y="720"/>
                </a:lnTo>
                <a:lnTo>
                  <a:pt x="2326" y="730"/>
                </a:lnTo>
                <a:lnTo>
                  <a:pt x="2279" y="748"/>
                </a:lnTo>
                <a:lnTo>
                  <a:pt x="2234" y="772"/>
                </a:lnTo>
                <a:lnTo>
                  <a:pt x="2192" y="802"/>
                </a:lnTo>
                <a:lnTo>
                  <a:pt x="2153" y="836"/>
                </a:lnTo>
                <a:lnTo>
                  <a:pt x="2117" y="877"/>
                </a:lnTo>
                <a:lnTo>
                  <a:pt x="2085" y="921"/>
                </a:lnTo>
                <a:lnTo>
                  <a:pt x="2058" y="970"/>
                </a:lnTo>
                <a:lnTo>
                  <a:pt x="2034" y="1022"/>
                </a:lnTo>
                <a:lnTo>
                  <a:pt x="2015" y="1079"/>
                </a:lnTo>
                <a:lnTo>
                  <a:pt x="2069" y="1099"/>
                </a:lnTo>
                <a:lnTo>
                  <a:pt x="2122" y="1126"/>
                </a:lnTo>
                <a:lnTo>
                  <a:pt x="2170" y="1159"/>
                </a:lnTo>
                <a:lnTo>
                  <a:pt x="2217" y="1198"/>
                </a:lnTo>
                <a:lnTo>
                  <a:pt x="2259" y="1241"/>
                </a:lnTo>
                <a:lnTo>
                  <a:pt x="2298" y="1290"/>
                </a:lnTo>
                <a:lnTo>
                  <a:pt x="2333" y="1342"/>
                </a:lnTo>
                <a:lnTo>
                  <a:pt x="2363" y="1399"/>
                </a:lnTo>
                <a:lnTo>
                  <a:pt x="2388" y="1459"/>
                </a:lnTo>
                <a:lnTo>
                  <a:pt x="2408" y="1522"/>
                </a:lnTo>
                <a:lnTo>
                  <a:pt x="2423" y="1589"/>
                </a:lnTo>
                <a:lnTo>
                  <a:pt x="2432" y="1657"/>
                </a:lnTo>
                <a:lnTo>
                  <a:pt x="2436" y="1728"/>
                </a:lnTo>
                <a:lnTo>
                  <a:pt x="2433" y="1792"/>
                </a:lnTo>
                <a:lnTo>
                  <a:pt x="2425" y="1853"/>
                </a:lnTo>
                <a:lnTo>
                  <a:pt x="2414" y="1914"/>
                </a:lnTo>
                <a:lnTo>
                  <a:pt x="2397" y="1973"/>
                </a:lnTo>
                <a:lnTo>
                  <a:pt x="2376" y="2029"/>
                </a:lnTo>
                <a:lnTo>
                  <a:pt x="2350" y="2082"/>
                </a:lnTo>
                <a:lnTo>
                  <a:pt x="2322" y="2134"/>
                </a:lnTo>
                <a:lnTo>
                  <a:pt x="2289" y="2181"/>
                </a:lnTo>
                <a:lnTo>
                  <a:pt x="2252" y="2224"/>
                </a:lnTo>
                <a:lnTo>
                  <a:pt x="2213" y="2264"/>
                </a:lnTo>
                <a:lnTo>
                  <a:pt x="2247" y="2281"/>
                </a:lnTo>
                <a:lnTo>
                  <a:pt x="2281" y="2297"/>
                </a:lnTo>
                <a:lnTo>
                  <a:pt x="2319" y="2315"/>
                </a:lnTo>
                <a:lnTo>
                  <a:pt x="2360" y="2336"/>
                </a:lnTo>
                <a:lnTo>
                  <a:pt x="2404" y="2358"/>
                </a:lnTo>
                <a:lnTo>
                  <a:pt x="2448" y="2383"/>
                </a:lnTo>
                <a:lnTo>
                  <a:pt x="2492" y="2413"/>
                </a:lnTo>
                <a:lnTo>
                  <a:pt x="2537" y="2445"/>
                </a:lnTo>
                <a:lnTo>
                  <a:pt x="2580" y="2481"/>
                </a:lnTo>
                <a:lnTo>
                  <a:pt x="2621" y="2523"/>
                </a:lnTo>
                <a:lnTo>
                  <a:pt x="2660" y="2568"/>
                </a:lnTo>
                <a:lnTo>
                  <a:pt x="2660" y="2568"/>
                </a:lnTo>
                <a:lnTo>
                  <a:pt x="3231" y="2568"/>
                </a:lnTo>
                <a:lnTo>
                  <a:pt x="3228" y="2507"/>
                </a:lnTo>
                <a:lnTo>
                  <a:pt x="3223" y="2450"/>
                </a:lnTo>
                <a:lnTo>
                  <a:pt x="3214" y="2397"/>
                </a:lnTo>
                <a:lnTo>
                  <a:pt x="3201" y="2348"/>
                </a:lnTo>
                <a:lnTo>
                  <a:pt x="3185" y="2304"/>
                </a:lnTo>
                <a:lnTo>
                  <a:pt x="3167" y="2262"/>
                </a:lnTo>
                <a:lnTo>
                  <a:pt x="3145" y="2224"/>
                </a:lnTo>
                <a:lnTo>
                  <a:pt x="3123" y="2189"/>
                </a:lnTo>
                <a:lnTo>
                  <a:pt x="3098" y="2157"/>
                </a:lnTo>
                <a:lnTo>
                  <a:pt x="3070" y="2128"/>
                </a:lnTo>
                <a:lnTo>
                  <a:pt x="3042" y="2102"/>
                </a:lnTo>
                <a:lnTo>
                  <a:pt x="3013" y="2077"/>
                </a:lnTo>
                <a:lnTo>
                  <a:pt x="2983" y="2055"/>
                </a:lnTo>
                <a:lnTo>
                  <a:pt x="2952" y="2035"/>
                </a:lnTo>
                <a:lnTo>
                  <a:pt x="2920" y="2015"/>
                </a:lnTo>
                <a:lnTo>
                  <a:pt x="2888" y="1998"/>
                </a:lnTo>
                <a:lnTo>
                  <a:pt x="2858" y="1981"/>
                </a:lnTo>
                <a:lnTo>
                  <a:pt x="2827" y="1967"/>
                </a:lnTo>
                <a:lnTo>
                  <a:pt x="2796" y="1952"/>
                </a:lnTo>
                <a:lnTo>
                  <a:pt x="2767" y="1938"/>
                </a:lnTo>
                <a:lnTo>
                  <a:pt x="2738" y="1926"/>
                </a:lnTo>
                <a:lnTo>
                  <a:pt x="2712" y="1912"/>
                </a:lnTo>
                <a:lnTo>
                  <a:pt x="2687" y="1898"/>
                </a:lnTo>
                <a:lnTo>
                  <a:pt x="2664" y="1885"/>
                </a:lnTo>
                <a:lnTo>
                  <a:pt x="2644" y="1871"/>
                </a:lnTo>
                <a:lnTo>
                  <a:pt x="2625" y="1856"/>
                </a:lnTo>
                <a:lnTo>
                  <a:pt x="2610" y="1841"/>
                </a:lnTo>
                <a:lnTo>
                  <a:pt x="2595" y="1762"/>
                </a:lnTo>
                <a:lnTo>
                  <a:pt x="2637" y="1737"/>
                </a:lnTo>
                <a:lnTo>
                  <a:pt x="2677" y="1707"/>
                </a:lnTo>
                <a:lnTo>
                  <a:pt x="2712" y="1671"/>
                </a:lnTo>
                <a:lnTo>
                  <a:pt x="2746" y="1632"/>
                </a:lnTo>
                <a:lnTo>
                  <a:pt x="2776" y="1589"/>
                </a:lnTo>
                <a:lnTo>
                  <a:pt x="2801" y="1541"/>
                </a:lnTo>
                <a:lnTo>
                  <a:pt x="2823" y="1490"/>
                </a:lnTo>
                <a:lnTo>
                  <a:pt x="2840" y="1436"/>
                </a:lnTo>
                <a:lnTo>
                  <a:pt x="2853" y="1380"/>
                </a:lnTo>
                <a:lnTo>
                  <a:pt x="2861" y="1321"/>
                </a:lnTo>
                <a:lnTo>
                  <a:pt x="2863" y="1260"/>
                </a:lnTo>
                <a:lnTo>
                  <a:pt x="2861" y="1197"/>
                </a:lnTo>
                <a:lnTo>
                  <a:pt x="2852" y="1135"/>
                </a:lnTo>
                <a:lnTo>
                  <a:pt x="2838" y="1076"/>
                </a:lnTo>
                <a:lnTo>
                  <a:pt x="2819" y="1021"/>
                </a:lnTo>
                <a:lnTo>
                  <a:pt x="2796" y="969"/>
                </a:lnTo>
                <a:lnTo>
                  <a:pt x="2768" y="920"/>
                </a:lnTo>
                <a:lnTo>
                  <a:pt x="2736" y="875"/>
                </a:lnTo>
                <a:lnTo>
                  <a:pt x="2701" y="836"/>
                </a:lnTo>
                <a:lnTo>
                  <a:pt x="2661" y="800"/>
                </a:lnTo>
                <a:lnTo>
                  <a:pt x="2619" y="771"/>
                </a:lnTo>
                <a:lnTo>
                  <a:pt x="2574" y="747"/>
                </a:lnTo>
                <a:lnTo>
                  <a:pt x="2527" y="730"/>
                </a:lnTo>
                <a:lnTo>
                  <a:pt x="2478" y="720"/>
                </a:lnTo>
                <a:lnTo>
                  <a:pt x="2426" y="716"/>
                </a:lnTo>
                <a:close/>
                <a:moveTo>
                  <a:pt x="1312" y="716"/>
                </a:moveTo>
                <a:lnTo>
                  <a:pt x="1260" y="720"/>
                </a:lnTo>
                <a:lnTo>
                  <a:pt x="1211" y="730"/>
                </a:lnTo>
                <a:lnTo>
                  <a:pt x="1164" y="747"/>
                </a:lnTo>
                <a:lnTo>
                  <a:pt x="1119" y="771"/>
                </a:lnTo>
                <a:lnTo>
                  <a:pt x="1077" y="800"/>
                </a:lnTo>
                <a:lnTo>
                  <a:pt x="1039" y="836"/>
                </a:lnTo>
                <a:lnTo>
                  <a:pt x="1002" y="875"/>
                </a:lnTo>
                <a:lnTo>
                  <a:pt x="970" y="920"/>
                </a:lnTo>
                <a:lnTo>
                  <a:pt x="942" y="969"/>
                </a:lnTo>
                <a:lnTo>
                  <a:pt x="919" y="1021"/>
                </a:lnTo>
                <a:lnTo>
                  <a:pt x="900" y="1076"/>
                </a:lnTo>
                <a:lnTo>
                  <a:pt x="886" y="1135"/>
                </a:lnTo>
                <a:lnTo>
                  <a:pt x="877" y="1197"/>
                </a:lnTo>
                <a:lnTo>
                  <a:pt x="875" y="1260"/>
                </a:lnTo>
                <a:lnTo>
                  <a:pt x="877" y="1322"/>
                </a:lnTo>
                <a:lnTo>
                  <a:pt x="885" y="1381"/>
                </a:lnTo>
                <a:lnTo>
                  <a:pt x="898" y="1437"/>
                </a:lnTo>
                <a:lnTo>
                  <a:pt x="916" y="1492"/>
                </a:lnTo>
                <a:lnTo>
                  <a:pt x="938" y="1543"/>
                </a:lnTo>
                <a:lnTo>
                  <a:pt x="965" y="1591"/>
                </a:lnTo>
                <a:lnTo>
                  <a:pt x="994" y="1634"/>
                </a:lnTo>
                <a:lnTo>
                  <a:pt x="1028" y="1674"/>
                </a:lnTo>
                <a:lnTo>
                  <a:pt x="1065" y="1709"/>
                </a:lnTo>
                <a:lnTo>
                  <a:pt x="1105" y="1740"/>
                </a:lnTo>
                <a:lnTo>
                  <a:pt x="1147" y="1763"/>
                </a:lnTo>
                <a:lnTo>
                  <a:pt x="1134" y="1834"/>
                </a:lnTo>
                <a:lnTo>
                  <a:pt x="1119" y="1850"/>
                </a:lnTo>
                <a:lnTo>
                  <a:pt x="1102" y="1866"/>
                </a:lnTo>
                <a:lnTo>
                  <a:pt x="1083" y="1879"/>
                </a:lnTo>
                <a:lnTo>
                  <a:pt x="1060" y="1894"/>
                </a:lnTo>
                <a:lnTo>
                  <a:pt x="1035" y="1908"/>
                </a:lnTo>
                <a:lnTo>
                  <a:pt x="1009" y="1920"/>
                </a:lnTo>
                <a:lnTo>
                  <a:pt x="981" y="1934"/>
                </a:lnTo>
                <a:lnTo>
                  <a:pt x="951" y="1947"/>
                </a:lnTo>
                <a:lnTo>
                  <a:pt x="921" y="1962"/>
                </a:lnTo>
                <a:lnTo>
                  <a:pt x="890" y="1977"/>
                </a:lnTo>
                <a:lnTo>
                  <a:pt x="858" y="1994"/>
                </a:lnTo>
                <a:lnTo>
                  <a:pt x="826" y="2011"/>
                </a:lnTo>
                <a:lnTo>
                  <a:pt x="794" y="2029"/>
                </a:lnTo>
                <a:lnTo>
                  <a:pt x="762" y="2049"/>
                </a:lnTo>
                <a:lnTo>
                  <a:pt x="731" y="2072"/>
                </a:lnTo>
                <a:lnTo>
                  <a:pt x="701" y="2097"/>
                </a:lnTo>
                <a:lnTo>
                  <a:pt x="672" y="2123"/>
                </a:lnTo>
                <a:lnTo>
                  <a:pt x="645" y="2153"/>
                </a:lnTo>
                <a:lnTo>
                  <a:pt x="619" y="2185"/>
                </a:lnTo>
                <a:lnTo>
                  <a:pt x="595" y="2220"/>
                </a:lnTo>
                <a:lnTo>
                  <a:pt x="573" y="2258"/>
                </a:lnTo>
                <a:lnTo>
                  <a:pt x="554" y="2300"/>
                </a:lnTo>
                <a:lnTo>
                  <a:pt x="538" y="2346"/>
                </a:lnTo>
                <a:lnTo>
                  <a:pt x="526" y="2395"/>
                </a:lnTo>
                <a:lnTo>
                  <a:pt x="515" y="2448"/>
                </a:lnTo>
                <a:lnTo>
                  <a:pt x="510" y="2506"/>
                </a:lnTo>
                <a:lnTo>
                  <a:pt x="507" y="2568"/>
                </a:lnTo>
                <a:lnTo>
                  <a:pt x="1078" y="2568"/>
                </a:lnTo>
                <a:lnTo>
                  <a:pt x="1117" y="2523"/>
                </a:lnTo>
                <a:lnTo>
                  <a:pt x="1158" y="2481"/>
                </a:lnTo>
                <a:lnTo>
                  <a:pt x="1201" y="2445"/>
                </a:lnTo>
                <a:lnTo>
                  <a:pt x="1246" y="2413"/>
                </a:lnTo>
                <a:lnTo>
                  <a:pt x="1290" y="2383"/>
                </a:lnTo>
                <a:lnTo>
                  <a:pt x="1334" y="2358"/>
                </a:lnTo>
                <a:lnTo>
                  <a:pt x="1378" y="2336"/>
                </a:lnTo>
                <a:lnTo>
                  <a:pt x="1419" y="2315"/>
                </a:lnTo>
                <a:lnTo>
                  <a:pt x="1457" y="2297"/>
                </a:lnTo>
                <a:lnTo>
                  <a:pt x="1491" y="2281"/>
                </a:lnTo>
                <a:lnTo>
                  <a:pt x="1525" y="2264"/>
                </a:lnTo>
                <a:lnTo>
                  <a:pt x="1486" y="2224"/>
                </a:lnTo>
                <a:lnTo>
                  <a:pt x="1449" y="2181"/>
                </a:lnTo>
                <a:lnTo>
                  <a:pt x="1416" y="2134"/>
                </a:lnTo>
                <a:lnTo>
                  <a:pt x="1387" y="2082"/>
                </a:lnTo>
                <a:lnTo>
                  <a:pt x="1362" y="2029"/>
                </a:lnTo>
                <a:lnTo>
                  <a:pt x="1341" y="1973"/>
                </a:lnTo>
                <a:lnTo>
                  <a:pt x="1324" y="1914"/>
                </a:lnTo>
                <a:lnTo>
                  <a:pt x="1313" y="1854"/>
                </a:lnTo>
                <a:lnTo>
                  <a:pt x="1305" y="1792"/>
                </a:lnTo>
                <a:lnTo>
                  <a:pt x="1302" y="1728"/>
                </a:lnTo>
                <a:lnTo>
                  <a:pt x="1306" y="1657"/>
                </a:lnTo>
                <a:lnTo>
                  <a:pt x="1315" y="1589"/>
                </a:lnTo>
                <a:lnTo>
                  <a:pt x="1330" y="1522"/>
                </a:lnTo>
                <a:lnTo>
                  <a:pt x="1350" y="1459"/>
                </a:lnTo>
                <a:lnTo>
                  <a:pt x="1375" y="1399"/>
                </a:lnTo>
                <a:lnTo>
                  <a:pt x="1405" y="1342"/>
                </a:lnTo>
                <a:lnTo>
                  <a:pt x="1440" y="1289"/>
                </a:lnTo>
                <a:lnTo>
                  <a:pt x="1479" y="1241"/>
                </a:lnTo>
                <a:lnTo>
                  <a:pt x="1521" y="1198"/>
                </a:lnTo>
                <a:lnTo>
                  <a:pt x="1568" y="1159"/>
                </a:lnTo>
                <a:lnTo>
                  <a:pt x="1616" y="1126"/>
                </a:lnTo>
                <a:lnTo>
                  <a:pt x="1669" y="1099"/>
                </a:lnTo>
                <a:lnTo>
                  <a:pt x="1723" y="1078"/>
                </a:lnTo>
                <a:lnTo>
                  <a:pt x="1704" y="1022"/>
                </a:lnTo>
                <a:lnTo>
                  <a:pt x="1681" y="970"/>
                </a:lnTo>
                <a:lnTo>
                  <a:pt x="1653" y="921"/>
                </a:lnTo>
                <a:lnTo>
                  <a:pt x="1621" y="877"/>
                </a:lnTo>
                <a:lnTo>
                  <a:pt x="1586" y="836"/>
                </a:lnTo>
                <a:lnTo>
                  <a:pt x="1546" y="802"/>
                </a:lnTo>
                <a:lnTo>
                  <a:pt x="1504" y="772"/>
                </a:lnTo>
                <a:lnTo>
                  <a:pt x="1459" y="748"/>
                </a:lnTo>
                <a:lnTo>
                  <a:pt x="1412" y="730"/>
                </a:lnTo>
                <a:lnTo>
                  <a:pt x="1363" y="720"/>
                </a:lnTo>
                <a:lnTo>
                  <a:pt x="1312" y="716"/>
                </a:lnTo>
                <a:close/>
                <a:moveTo>
                  <a:pt x="1868" y="0"/>
                </a:moveTo>
                <a:lnTo>
                  <a:pt x="1983" y="3"/>
                </a:lnTo>
                <a:lnTo>
                  <a:pt x="2095" y="14"/>
                </a:lnTo>
                <a:lnTo>
                  <a:pt x="2205" y="30"/>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3"/>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4" name="Shape 8494"/>
          <p:cNvSpPr/>
          <p:nvPr/>
        </p:nvSpPr>
        <p:spPr>
          <a:xfrm>
            <a:off x="2031127" y="4460788"/>
            <a:ext cx="205862" cy="205532"/>
          </a:xfrm>
          <a:custGeom>
            <a:avLst/>
            <a:gdLst/>
            <a:ahLst/>
            <a:cxnLst/>
            <a:rect l="0" t="0" r="0" b="0"/>
            <a:pathLst>
              <a:path w="3738" h="3731" extrusionOk="0">
                <a:moveTo>
                  <a:pt x="754" y="2112"/>
                </a:moveTo>
                <a:lnTo>
                  <a:pt x="754" y="2305"/>
                </a:lnTo>
                <a:lnTo>
                  <a:pt x="1386" y="2305"/>
                </a:lnTo>
                <a:lnTo>
                  <a:pt x="1375" y="2271"/>
                </a:lnTo>
                <a:lnTo>
                  <a:pt x="1370" y="2235"/>
                </a:lnTo>
                <a:lnTo>
                  <a:pt x="1367" y="2197"/>
                </a:lnTo>
                <a:lnTo>
                  <a:pt x="1367" y="2186"/>
                </a:lnTo>
                <a:lnTo>
                  <a:pt x="1370" y="2174"/>
                </a:lnTo>
                <a:lnTo>
                  <a:pt x="1376" y="2112"/>
                </a:lnTo>
                <a:lnTo>
                  <a:pt x="754" y="2112"/>
                </a:lnTo>
                <a:close/>
                <a:moveTo>
                  <a:pt x="545" y="1733"/>
                </a:moveTo>
                <a:lnTo>
                  <a:pt x="545" y="1926"/>
                </a:lnTo>
                <a:lnTo>
                  <a:pt x="1399" y="1926"/>
                </a:lnTo>
                <a:lnTo>
                  <a:pt x="1423" y="1733"/>
                </a:lnTo>
                <a:lnTo>
                  <a:pt x="545" y="1733"/>
                </a:lnTo>
                <a:close/>
                <a:moveTo>
                  <a:pt x="1687" y="1310"/>
                </a:moveTo>
                <a:lnTo>
                  <a:pt x="1671" y="1336"/>
                </a:lnTo>
                <a:lnTo>
                  <a:pt x="1662" y="1367"/>
                </a:lnTo>
                <a:lnTo>
                  <a:pt x="1662" y="1366"/>
                </a:lnTo>
                <a:lnTo>
                  <a:pt x="1662" y="1369"/>
                </a:lnTo>
                <a:lnTo>
                  <a:pt x="1659" y="1398"/>
                </a:lnTo>
                <a:lnTo>
                  <a:pt x="1618" y="1733"/>
                </a:lnTo>
                <a:lnTo>
                  <a:pt x="1613" y="1771"/>
                </a:lnTo>
                <a:lnTo>
                  <a:pt x="1562" y="2197"/>
                </a:lnTo>
                <a:lnTo>
                  <a:pt x="1565" y="2228"/>
                </a:lnTo>
                <a:lnTo>
                  <a:pt x="1565" y="2230"/>
                </a:lnTo>
                <a:lnTo>
                  <a:pt x="1566" y="2232"/>
                </a:lnTo>
                <a:lnTo>
                  <a:pt x="1570" y="2245"/>
                </a:lnTo>
                <a:lnTo>
                  <a:pt x="1573" y="2256"/>
                </a:lnTo>
                <a:lnTo>
                  <a:pt x="1574" y="2257"/>
                </a:lnTo>
                <a:lnTo>
                  <a:pt x="1574" y="2260"/>
                </a:lnTo>
                <a:lnTo>
                  <a:pt x="1588" y="2282"/>
                </a:lnTo>
                <a:lnTo>
                  <a:pt x="1588" y="2283"/>
                </a:lnTo>
                <a:lnTo>
                  <a:pt x="1606" y="2305"/>
                </a:lnTo>
                <a:lnTo>
                  <a:pt x="1629" y="2323"/>
                </a:lnTo>
                <a:lnTo>
                  <a:pt x="1654" y="2337"/>
                </a:lnTo>
                <a:lnTo>
                  <a:pt x="1682" y="2346"/>
                </a:lnTo>
                <a:lnTo>
                  <a:pt x="1713" y="2349"/>
                </a:lnTo>
                <a:lnTo>
                  <a:pt x="3108" y="2349"/>
                </a:lnTo>
                <a:lnTo>
                  <a:pt x="3137" y="2346"/>
                </a:lnTo>
                <a:lnTo>
                  <a:pt x="3167" y="2337"/>
                </a:lnTo>
                <a:lnTo>
                  <a:pt x="3192" y="2323"/>
                </a:lnTo>
                <a:lnTo>
                  <a:pt x="3215" y="2305"/>
                </a:lnTo>
                <a:lnTo>
                  <a:pt x="3233" y="2282"/>
                </a:lnTo>
                <a:lnTo>
                  <a:pt x="3248" y="2256"/>
                </a:lnTo>
                <a:lnTo>
                  <a:pt x="3256" y="2228"/>
                </a:lnTo>
                <a:lnTo>
                  <a:pt x="3259" y="2197"/>
                </a:lnTo>
                <a:lnTo>
                  <a:pt x="3356" y="1398"/>
                </a:lnTo>
                <a:lnTo>
                  <a:pt x="3354" y="1376"/>
                </a:lnTo>
                <a:lnTo>
                  <a:pt x="2497" y="1870"/>
                </a:lnTo>
                <a:lnTo>
                  <a:pt x="2496" y="1871"/>
                </a:lnTo>
                <a:lnTo>
                  <a:pt x="2494" y="1871"/>
                </a:lnTo>
                <a:lnTo>
                  <a:pt x="2490" y="1872"/>
                </a:lnTo>
                <a:lnTo>
                  <a:pt x="2482" y="1877"/>
                </a:lnTo>
                <a:lnTo>
                  <a:pt x="2473" y="1880"/>
                </a:lnTo>
                <a:lnTo>
                  <a:pt x="2471" y="1880"/>
                </a:lnTo>
                <a:lnTo>
                  <a:pt x="2451" y="1883"/>
                </a:lnTo>
                <a:lnTo>
                  <a:pt x="2451" y="1883"/>
                </a:lnTo>
                <a:lnTo>
                  <a:pt x="2432" y="1880"/>
                </a:lnTo>
                <a:lnTo>
                  <a:pt x="2430" y="1880"/>
                </a:lnTo>
                <a:lnTo>
                  <a:pt x="2421" y="1877"/>
                </a:lnTo>
                <a:lnTo>
                  <a:pt x="2413" y="1872"/>
                </a:lnTo>
                <a:lnTo>
                  <a:pt x="2409" y="1871"/>
                </a:lnTo>
                <a:lnTo>
                  <a:pt x="2406" y="1870"/>
                </a:lnTo>
                <a:lnTo>
                  <a:pt x="1687" y="1383"/>
                </a:lnTo>
                <a:lnTo>
                  <a:pt x="1687" y="1310"/>
                </a:lnTo>
                <a:close/>
                <a:moveTo>
                  <a:pt x="356" y="1289"/>
                </a:moveTo>
                <a:lnTo>
                  <a:pt x="356" y="1483"/>
                </a:lnTo>
                <a:lnTo>
                  <a:pt x="1453" y="1483"/>
                </a:lnTo>
                <a:lnTo>
                  <a:pt x="1465" y="1383"/>
                </a:lnTo>
                <a:lnTo>
                  <a:pt x="1471" y="1335"/>
                </a:lnTo>
                <a:lnTo>
                  <a:pt x="1482" y="1289"/>
                </a:lnTo>
                <a:lnTo>
                  <a:pt x="356" y="1289"/>
                </a:lnTo>
                <a:close/>
                <a:moveTo>
                  <a:pt x="1810" y="1246"/>
                </a:moveTo>
                <a:lnTo>
                  <a:pt x="1792" y="1248"/>
                </a:lnTo>
                <a:lnTo>
                  <a:pt x="2451" y="1696"/>
                </a:lnTo>
                <a:lnTo>
                  <a:pt x="3232" y="1249"/>
                </a:lnTo>
                <a:lnTo>
                  <a:pt x="3204" y="1246"/>
                </a:lnTo>
                <a:lnTo>
                  <a:pt x="1810" y="1246"/>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6"/>
                </a:lnTo>
                <a:lnTo>
                  <a:pt x="3152" y="3222"/>
                </a:lnTo>
                <a:lnTo>
                  <a:pt x="3074" y="3293"/>
                </a:lnTo>
                <a:lnTo>
                  <a:pt x="2989" y="3359"/>
                </a:lnTo>
                <a:lnTo>
                  <a:pt x="2903" y="3420"/>
                </a:lnTo>
                <a:lnTo>
                  <a:pt x="2812" y="3477"/>
                </a:lnTo>
                <a:lnTo>
                  <a:pt x="2719" y="3528"/>
                </a:lnTo>
                <a:lnTo>
                  <a:pt x="2621" y="3574"/>
                </a:lnTo>
                <a:lnTo>
                  <a:pt x="2521" y="3614"/>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4"/>
                </a:lnTo>
                <a:lnTo>
                  <a:pt x="1117" y="3574"/>
                </a:lnTo>
                <a:lnTo>
                  <a:pt x="1019" y="3528"/>
                </a:lnTo>
                <a:lnTo>
                  <a:pt x="926" y="3477"/>
                </a:lnTo>
                <a:lnTo>
                  <a:pt x="835" y="3420"/>
                </a:lnTo>
                <a:lnTo>
                  <a:pt x="749" y="3359"/>
                </a:lnTo>
                <a:lnTo>
                  <a:pt x="664" y="3293"/>
                </a:lnTo>
                <a:lnTo>
                  <a:pt x="586" y="3222"/>
                </a:lnTo>
                <a:lnTo>
                  <a:pt x="511" y="3146"/>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495" name="Shape 8495"/>
          <p:cNvGrpSpPr/>
          <p:nvPr/>
        </p:nvGrpSpPr>
        <p:grpSpPr>
          <a:xfrm>
            <a:off x="1496422" y="4460788"/>
            <a:ext cx="205862" cy="205532"/>
            <a:chOff x="3349" y="3484"/>
            <a:chExt cx="1246" cy="1244"/>
          </a:xfrm>
        </p:grpSpPr>
        <p:sp>
          <p:nvSpPr>
            <p:cNvPr id="8496" name="Shape 8496"/>
            <p:cNvSpPr/>
            <p:nvPr/>
          </p:nvSpPr>
          <p:spPr>
            <a:xfrm>
              <a:off x="3907" y="4154"/>
              <a:ext cx="130" cy="192"/>
            </a:xfrm>
            <a:custGeom>
              <a:avLst/>
              <a:gdLst/>
              <a:ahLst/>
              <a:cxnLst/>
              <a:rect l="0" t="0" r="0" b="0"/>
              <a:pathLst>
                <a:path w="390" h="578" extrusionOk="0">
                  <a:moveTo>
                    <a:pt x="194" y="0"/>
                  </a:moveTo>
                  <a:lnTo>
                    <a:pt x="230" y="3"/>
                  </a:lnTo>
                  <a:lnTo>
                    <a:pt x="263" y="12"/>
                  </a:lnTo>
                  <a:lnTo>
                    <a:pt x="293" y="26"/>
                  </a:lnTo>
                  <a:lnTo>
                    <a:pt x="320" y="45"/>
                  </a:lnTo>
                  <a:lnTo>
                    <a:pt x="344" y="69"/>
                  </a:lnTo>
                  <a:lnTo>
                    <a:pt x="363" y="96"/>
                  </a:lnTo>
                  <a:lnTo>
                    <a:pt x="377" y="126"/>
                  </a:lnTo>
                  <a:lnTo>
                    <a:pt x="386" y="159"/>
                  </a:lnTo>
                  <a:lnTo>
                    <a:pt x="390" y="194"/>
                  </a:lnTo>
                  <a:lnTo>
                    <a:pt x="386" y="229"/>
                  </a:lnTo>
                  <a:lnTo>
                    <a:pt x="377" y="262"/>
                  </a:lnTo>
                  <a:lnTo>
                    <a:pt x="362" y="291"/>
                  </a:lnTo>
                  <a:lnTo>
                    <a:pt x="343" y="319"/>
                  </a:lnTo>
                  <a:lnTo>
                    <a:pt x="319" y="343"/>
                  </a:lnTo>
                  <a:lnTo>
                    <a:pt x="292" y="362"/>
                  </a:lnTo>
                  <a:lnTo>
                    <a:pt x="292" y="578"/>
                  </a:lnTo>
                  <a:lnTo>
                    <a:pt x="98" y="578"/>
                  </a:lnTo>
                  <a:lnTo>
                    <a:pt x="98" y="362"/>
                  </a:lnTo>
                  <a:lnTo>
                    <a:pt x="71" y="343"/>
                  </a:lnTo>
                  <a:lnTo>
                    <a:pt x="47" y="319"/>
                  </a:lnTo>
                  <a:lnTo>
                    <a:pt x="28" y="291"/>
                  </a:lnTo>
                  <a:lnTo>
                    <a:pt x="13" y="262"/>
                  </a:lnTo>
                  <a:lnTo>
                    <a:pt x="4" y="229"/>
                  </a:lnTo>
                  <a:lnTo>
                    <a:pt x="0" y="194"/>
                  </a:lnTo>
                  <a:lnTo>
                    <a:pt x="4" y="159"/>
                  </a:lnTo>
                  <a:lnTo>
                    <a:pt x="13" y="126"/>
                  </a:lnTo>
                  <a:lnTo>
                    <a:pt x="27" y="96"/>
                  </a:lnTo>
                  <a:lnTo>
                    <a:pt x="46" y="69"/>
                  </a:lnTo>
                  <a:lnTo>
                    <a:pt x="70" y="45"/>
                  </a:lnTo>
                  <a:lnTo>
                    <a:pt x="97" y="26"/>
                  </a:lnTo>
                  <a:lnTo>
                    <a:pt x="127" y="12"/>
                  </a:lnTo>
                  <a:lnTo>
                    <a:pt x="160" y="3"/>
                  </a:lnTo>
                  <a:lnTo>
                    <a:pt x="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7" name="Shape 8497"/>
            <p:cNvSpPr/>
            <p:nvPr/>
          </p:nvSpPr>
          <p:spPr>
            <a:xfrm>
              <a:off x="3873" y="3840"/>
              <a:ext cx="198" cy="203"/>
            </a:xfrm>
            <a:custGeom>
              <a:avLst/>
              <a:gdLst/>
              <a:ahLst/>
              <a:cxnLst/>
              <a:rect l="0" t="0" r="0" b="0"/>
              <a:pathLst>
                <a:path w="592" h="611" extrusionOk="0">
                  <a:moveTo>
                    <a:pt x="296" y="0"/>
                  </a:moveTo>
                  <a:lnTo>
                    <a:pt x="339" y="4"/>
                  </a:lnTo>
                  <a:lnTo>
                    <a:pt x="381" y="14"/>
                  </a:lnTo>
                  <a:lnTo>
                    <a:pt x="421" y="29"/>
                  </a:lnTo>
                  <a:lnTo>
                    <a:pt x="458" y="49"/>
                  </a:lnTo>
                  <a:lnTo>
                    <a:pt x="491" y="73"/>
                  </a:lnTo>
                  <a:lnTo>
                    <a:pt x="519" y="103"/>
                  </a:lnTo>
                  <a:lnTo>
                    <a:pt x="544" y="135"/>
                  </a:lnTo>
                  <a:lnTo>
                    <a:pt x="564" y="172"/>
                  </a:lnTo>
                  <a:lnTo>
                    <a:pt x="579" y="212"/>
                  </a:lnTo>
                  <a:lnTo>
                    <a:pt x="589" y="252"/>
                  </a:lnTo>
                  <a:lnTo>
                    <a:pt x="592" y="297"/>
                  </a:lnTo>
                  <a:lnTo>
                    <a:pt x="592" y="611"/>
                  </a:lnTo>
                  <a:lnTo>
                    <a:pt x="0" y="611"/>
                  </a:lnTo>
                  <a:lnTo>
                    <a:pt x="0" y="297"/>
                  </a:lnTo>
                  <a:lnTo>
                    <a:pt x="3" y="252"/>
                  </a:lnTo>
                  <a:lnTo>
                    <a:pt x="13" y="212"/>
                  </a:lnTo>
                  <a:lnTo>
                    <a:pt x="28" y="172"/>
                  </a:lnTo>
                  <a:lnTo>
                    <a:pt x="48" y="135"/>
                  </a:lnTo>
                  <a:lnTo>
                    <a:pt x="73" y="103"/>
                  </a:lnTo>
                  <a:lnTo>
                    <a:pt x="101" y="73"/>
                  </a:lnTo>
                  <a:lnTo>
                    <a:pt x="134" y="49"/>
                  </a:lnTo>
                  <a:lnTo>
                    <a:pt x="171" y="29"/>
                  </a:lnTo>
                  <a:lnTo>
                    <a:pt x="211" y="14"/>
                  </a:lnTo>
                  <a:lnTo>
                    <a:pt x="253" y="4"/>
                  </a:lnTo>
                  <a:lnTo>
                    <a:pt x="2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498" name="Shape 8498"/>
            <p:cNvSpPr/>
            <p:nvPr/>
          </p:nvSpPr>
          <p:spPr>
            <a:xfrm>
              <a:off x="3349" y="3484"/>
              <a:ext cx="1246" cy="1244"/>
            </a:xfrm>
            <a:custGeom>
              <a:avLst/>
              <a:gdLst/>
              <a:ahLst/>
              <a:cxnLst/>
              <a:rect l="0" t="0" r="0" b="0"/>
              <a:pathLst>
                <a:path w="3738" h="3731" extrusionOk="0">
                  <a:moveTo>
                    <a:pt x="1869" y="745"/>
                  </a:moveTo>
                  <a:lnTo>
                    <a:pt x="1805" y="748"/>
                  </a:lnTo>
                  <a:lnTo>
                    <a:pt x="1744" y="757"/>
                  </a:lnTo>
                  <a:lnTo>
                    <a:pt x="1685" y="773"/>
                  </a:lnTo>
                  <a:lnTo>
                    <a:pt x="1628" y="794"/>
                  </a:lnTo>
                  <a:lnTo>
                    <a:pt x="1574" y="820"/>
                  </a:lnTo>
                  <a:lnTo>
                    <a:pt x="1523" y="850"/>
                  </a:lnTo>
                  <a:lnTo>
                    <a:pt x="1475" y="887"/>
                  </a:lnTo>
                  <a:lnTo>
                    <a:pt x="1431" y="927"/>
                  </a:lnTo>
                  <a:lnTo>
                    <a:pt x="1391" y="971"/>
                  </a:lnTo>
                  <a:lnTo>
                    <a:pt x="1356" y="1019"/>
                  </a:lnTo>
                  <a:lnTo>
                    <a:pt x="1324" y="1070"/>
                  </a:lnTo>
                  <a:lnTo>
                    <a:pt x="1298" y="1123"/>
                  </a:lnTo>
                  <a:lnTo>
                    <a:pt x="1277" y="1180"/>
                  </a:lnTo>
                  <a:lnTo>
                    <a:pt x="1263" y="1239"/>
                  </a:lnTo>
                  <a:lnTo>
                    <a:pt x="1252" y="1300"/>
                  </a:lnTo>
                  <a:lnTo>
                    <a:pt x="1249" y="1364"/>
                  </a:lnTo>
                  <a:lnTo>
                    <a:pt x="1249" y="1683"/>
                  </a:lnTo>
                  <a:lnTo>
                    <a:pt x="1214" y="1694"/>
                  </a:lnTo>
                  <a:lnTo>
                    <a:pt x="1181" y="1711"/>
                  </a:lnTo>
                  <a:lnTo>
                    <a:pt x="1150" y="1733"/>
                  </a:lnTo>
                  <a:lnTo>
                    <a:pt x="1125" y="1759"/>
                  </a:lnTo>
                  <a:lnTo>
                    <a:pt x="1103" y="1789"/>
                  </a:lnTo>
                  <a:lnTo>
                    <a:pt x="1089" y="1822"/>
                  </a:lnTo>
                  <a:lnTo>
                    <a:pt x="1078" y="1859"/>
                  </a:lnTo>
                  <a:lnTo>
                    <a:pt x="1075" y="1897"/>
                  </a:lnTo>
                  <a:lnTo>
                    <a:pt x="1075" y="2606"/>
                  </a:lnTo>
                  <a:lnTo>
                    <a:pt x="1078" y="2646"/>
                  </a:lnTo>
                  <a:lnTo>
                    <a:pt x="1089" y="2682"/>
                  </a:lnTo>
                  <a:lnTo>
                    <a:pt x="1105" y="2716"/>
                  </a:lnTo>
                  <a:lnTo>
                    <a:pt x="1126" y="2747"/>
                  </a:lnTo>
                  <a:lnTo>
                    <a:pt x="1153" y="2774"/>
                  </a:lnTo>
                  <a:lnTo>
                    <a:pt x="1184" y="2795"/>
                  </a:lnTo>
                  <a:lnTo>
                    <a:pt x="1218" y="2811"/>
                  </a:lnTo>
                  <a:lnTo>
                    <a:pt x="1255" y="2822"/>
                  </a:lnTo>
                  <a:lnTo>
                    <a:pt x="1295" y="2825"/>
                  </a:lnTo>
                  <a:lnTo>
                    <a:pt x="2443" y="2825"/>
                  </a:lnTo>
                  <a:lnTo>
                    <a:pt x="2483" y="2822"/>
                  </a:lnTo>
                  <a:lnTo>
                    <a:pt x="2520" y="2811"/>
                  </a:lnTo>
                  <a:lnTo>
                    <a:pt x="2554" y="2795"/>
                  </a:lnTo>
                  <a:lnTo>
                    <a:pt x="2585" y="2774"/>
                  </a:lnTo>
                  <a:lnTo>
                    <a:pt x="2612" y="2747"/>
                  </a:lnTo>
                  <a:lnTo>
                    <a:pt x="2633" y="2716"/>
                  </a:lnTo>
                  <a:lnTo>
                    <a:pt x="2649" y="2682"/>
                  </a:lnTo>
                  <a:lnTo>
                    <a:pt x="2660" y="2646"/>
                  </a:lnTo>
                  <a:lnTo>
                    <a:pt x="2663" y="2606"/>
                  </a:lnTo>
                  <a:lnTo>
                    <a:pt x="2663" y="1897"/>
                  </a:lnTo>
                  <a:lnTo>
                    <a:pt x="2660" y="1859"/>
                  </a:lnTo>
                  <a:lnTo>
                    <a:pt x="2649" y="1822"/>
                  </a:lnTo>
                  <a:lnTo>
                    <a:pt x="2633" y="1789"/>
                  </a:lnTo>
                  <a:lnTo>
                    <a:pt x="2613" y="1759"/>
                  </a:lnTo>
                  <a:lnTo>
                    <a:pt x="2588" y="1733"/>
                  </a:lnTo>
                  <a:lnTo>
                    <a:pt x="2557" y="1711"/>
                  </a:lnTo>
                  <a:lnTo>
                    <a:pt x="2524" y="1694"/>
                  </a:lnTo>
                  <a:lnTo>
                    <a:pt x="2489" y="1683"/>
                  </a:lnTo>
                  <a:lnTo>
                    <a:pt x="2489" y="1364"/>
                  </a:lnTo>
                  <a:lnTo>
                    <a:pt x="2486" y="1300"/>
                  </a:lnTo>
                  <a:lnTo>
                    <a:pt x="2475" y="1239"/>
                  </a:lnTo>
                  <a:lnTo>
                    <a:pt x="2461" y="1180"/>
                  </a:lnTo>
                  <a:lnTo>
                    <a:pt x="2440" y="1123"/>
                  </a:lnTo>
                  <a:lnTo>
                    <a:pt x="2414" y="1070"/>
                  </a:lnTo>
                  <a:lnTo>
                    <a:pt x="2382" y="1019"/>
                  </a:lnTo>
                  <a:lnTo>
                    <a:pt x="2347" y="971"/>
                  </a:lnTo>
                  <a:lnTo>
                    <a:pt x="2307" y="927"/>
                  </a:lnTo>
                  <a:lnTo>
                    <a:pt x="2263" y="887"/>
                  </a:lnTo>
                  <a:lnTo>
                    <a:pt x="2215" y="850"/>
                  </a:lnTo>
                  <a:lnTo>
                    <a:pt x="2164" y="820"/>
                  </a:lnTo>
                  <a:lnTo>
                    <a:pt x="2110" y="794"/>
                  </a:lnTo>
                  <a:lnTo>
                    <a:pt x="2053" y="773"/>
                  </a:lnTo>
                  <a:lnTo>
                    <a:pt x="1994" y="757"/>
                  </a:lnTo>
                  <a:lnTo>
                    <a:pt x="1933" y="748"/>
                  </a:lnTo>
                  <a:lnTo>
                    <a:pt x="1869" y="745"/>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499" name="Shape 8499"/>
          <p:cNvSpPr/>
          <p:nvPr/>
        </p:nvSpPr>
        <p:spPr>
          <a:xfrm>
            <a:off x="961717" y="4460705"/>
            <a:ext cx="205863" cy="205698"/>
          </a:xfrm>
          <a:custGeom>
            <a:avLst/>
            <a:gdLst/>
            <a:ahLst/>
            <a:cxnLst/>
            <a:rect l="0" t="0" r="0" b="0"/>
            <a:pathLst>
              <a:path w="3738" h="3735" extrusionOk="0">
                <a:moveTo>
                  <a:pt x="2425" y="968"/>
                </a:moveTo>
                <a:lnTo>
                  <a:pt x="2410" y="972"/>
                </a:lnTo>
                <a:lnTo>
                  <a:pt x="2396" y="982"/>
                </a:lnTo>
                <a:lnTo>
                  <a:pt x="970" y="2409"/>
                </a:lnTo>
                <a:lnTo>
                  <a:pt x="972" y="2410"/>
                </a:lnTo>
                <a:lnTo>
                  <a:pt x="957" y="2421"/>
                </a:lnTo>
                <a:lnTo>
                  <a:pt x="946" y="2437"/>
                </a:lnTo>
                <a:lnTo>
                  <a:pt x="939" y="2454"/>
                </a:lnTo>
                <a:lnTo>
                  <a:pt x="864" y="2791"/>
                </a:lnTo>
                <a:lnTo>
                  <a:pt x="862" y="2808"/>
                </a:lnTo>
                <a:lnTo>
                  <a:pt x="865" y="2826"/>
                </a:lnTo>
                <a:lnTo>
                  <a:pt x="872" y="2842"/>
                </a:lnTo>
                <a:lnTo>
                  <a:pt x="884" y="2856"/>
                </a:lnTo>
                <a:lnTo>
                  <a:pt x="898" y="2867"/>
                </a:lnTo>
                <a:lnTo>
                  <a:pt x="914" y="2874"/>
                </a:lnTo>
                <a:lnTo>
                  <a:pt x="932" y="2876"/>
                </a:lnTo>
                <a:lnTo>
                  <a:pt x="940" y="2876"/>
                </a:lnTo>
                <a:lnTo>
                  <a:pt x="948" y="2875"/>
                </a:lnTo>
                <a:lnTo>
                  <a:pt x="1285" y="2799"/>
                </a:lnTo>
                <a:lnTo>
                  <a:pt x="1303" y="2793"/>
                </a:lnTo>
                <a:lnTo>
                  <a:pt x="1317" y="2782"/>
                </a:lnTo>
                <a:lnTo>
                  <a:pt x="1330" y="2767"/>
                </a:lnTo>
                <a:lnTo>
                  <a:pt x="1331" y="2770"/>
                </a:lnTo>
                <a:lnTo>
                  <a:pt x="1419" y="2681"/>
                </a:lnTo>
                <a:lnTo>
                  <a:pt x="1058" y="2320"/>
                </a:lnTo>
                <a:lnTo>
                  <a:pt x="1195" y="2183"/>
                </a:lnTo>
                <a:lnTo>
                  <a:pt x="1556" y="2544"/>
                </a:lnTo>
                <a:lnTo>
                  <a:pt x="2443" y="1658"/>
                </a:lnTo>
                <a:lnTo>
                  <a:pt x="2082" y="1297"/>
                </a:lnTo>
                <a:lnTo>
                  <a:pt x="2219" y="1160"/>
                </a:lnTo>
                <a:lnTo>
                  <a:pt x="2580" y="1521"/>
                </a:lnTo>
                <a:lnTo>
                  <a:pt x="2757" y="1343"/>
                </a:lnTo>
                <a:lnTo>
                  <a:pt x="2767" y="1330"/>
                </a:lnTo>
                <a:lnTo>
                  <a:pt x="2773" y="1314"/>
                </a:lnTo>
                <a:lnTo>
                  <a:pt x="2773" y="1298"/>
                </a:lnTo>
                <a:lnTo>
                  <a:pt x="2767" y="1282"/>
                </a:lnTo>
                <a:lnTo>
                  <a:pt x="2757" y="1269"/>
                </a:lnTo>
                <a:lnTo>
                  <a:pt x="2472" y="982"/>
                </a:lnTo>
                <a:lnTo>
                  <a:pt x="2458" y="973"/>
                </a:lnTo>
                <a:lnTo>
                  <a:pt x="2442" y="968"/>
                </a:lnTo>
                <a:lnTo>
                  <a:pt x="2425" y="968"/>
                </a:lnTo>
                <a:close/>
                <a:moveTo>
                  <a:pt x="1868" y="0"/>
                </a:moveTo>
                <a:lnTo>
                  <a:pt x="1982" y="3"/>
                </a:lnTo>
                <a:lnTo>
                  <a:pt x="2094" y="14"/>
                </a:lnTo>
                <a:lnTo>
                  <a:pt x="2205" y="31"/>
                </a:lnTo>
                <a:lnTo>
                  <a:pt x="2313" y="53"/>
                </a:lnTo>
                <a:lnTo>
                  <a:pt x="2418" y="81"/>
                </a:lnTo>
                <a:lnTo>
                  <a:pt x="2521" y="117"/>
                </a:lnTo>
                <a:lnTo>
                  <a:pt x="2621" y="157"/>
                </a:lnTo>
                <a:lnTo>
                  <a:pt x="2719" y="204"/>
                </a:lnTo>
                <a:lnTo>
                  <a:pt x="2813" y="255"/>
                </a:lnTo>
                <a:lnTo>
                  <a:pt x="2903" y="311"/>
                </a:lnTo>
                <a:lnTo>
                  <a:pt x="2990" y="374"/>
                </a:lnTo>
                <a:lnTo>
                  <a:pt x="3073" y="439"/>
                </a:lnTo>
                <a:lnTo>
                  <a:pt x="3152" y="510"/>
                </a:lnTo>
                <a:lnTo>
                  <a:pt x="3227" y="585"/>
                </a:lnTo>
                <a:lnTo>
                  <a:pt x="3299" y="664"/>
                </a:lnTo>
                <a:lnTo>
                  <a:pt x="3364" y="747"/>
                </a:lnTo>
                <a:lnTo>
                  <a:pt x="3427" y="834"/>
                </a:lnTo>
                <a:lnTo>
                  <a:pt x="3483" y="925"/>
                </a:lnTo>
                <a:lnTo>
                  <a:pt x="3534" y="1019"/>
                </a:lnTo>
                <a:lnTo>
                  <a:pt x="3581" y="1116"/>
                </a:lnTo>
                <a:lnTo>
                  <a:pt x="3621" y="1216"/>
                </a:lnTo>
                <a:lnTo>
                  <a:pt x="3656" y="1319"/>
                </a:lnTo>
                <a:lnTo>
                  <a:pt x="3685" y="1424"/>
                </a:lnTo>
                <a:lnTo>
                  <a:pt x="3707" y="1531"/>
                </a:lnTo>
                <a:lnTo>
                  <a:pt x="3724" y="1642"/>
                </a:lnTo>
                <a:lnTo>
                  <a:pt x="3735" y="1753"/>
                </a:lnTo>
                <a:lnTo>
                  <a:pt x="3738" y="1866"/>
                </a:lnTo>
                <a:lnTo>
                  <a:pt x="3735" y="1981"/>
                </a:lnTo>
                <a:lnTo>
                  <a:pt x="3724" y="2093"/>
                </a:lnTo>
                <a:lnTo>
                  <a:pt x="3707" y="2204"/>
                </a:lnTo>
                <a:lnTo>
                  <a:pt x="3685" y="2311"/>
                </a:lnTo>
                <a:lnTo>
                  <a:pt x="3656" y="2416"/>
                </a:lnTo>
                <a:lnTo>
                  <a:pt x="3621" y="2519"/>
                </a:lnTo>
                <a:lnTo>
                  <a:pt x="3581" y="2619"/>
                </a:lnTo>
                <a:lnTo>
                  <a:pt x="3534" y="2716"/>
                </a:lnTo>
                <a:lnTo>
                  <a:pt x="3483" y="2810"/>
                </a:lnTo>
                <a:lnTo>
                  <a:pt x="3427" y="2901"/>
                </a:lnTo>
                <a:lnTo>
                  <a:pt x="3364" y="2988"/>
                </a:lnTo>
                <a:lnTo>
                  <a:pt x="3299" y="3071"/>
                </a:lnTo>
                <a:lnTo>
                  <a:pt x="3227" y="3150"/>
                </a:lnTo>
                <a:lnTo>
                  <a:pt x="3152" y="3225"/>
                </a:lnTo>
                <a:lnTo>
                  <a:pt x="3073" y="3296"/>
                </a:lnTo>
                <a:lnTo>
                  <a:pt x="2990" y="3362"/>
                </a:lnTo>
                <a:lnTo>
                  <a:pt x="2903" y="3424"/>
                </a:lnTo>
                <a:lnTo>
                  <a:pt x="2813" y="3480"/>
                </a:lnTo>
                <a:lnTo>
                  <a:pt x="2719" y="3531"/>
                </a:lnTo>
                <a:lnTo>
                  <a:pt x="2621" y="3578"/>
                </a:lnTo>
                <a:lnTo>
                  <a:pt x="2521" y="3618"/>
                </a:lnTo>
                <a:lnTo>
                  <a:pt x="2418" y="3654"/>
                </a:lnTo>
                <a:lnTo>
                  <a:pt x="2313" y="3682"/>
                </a:lnTo>
                <a:lnTo>
                  <a:pt x="2205" y="3704"/>
                </a:lnTo>
                <a:lnTo>
                  <a:pt x="2094" y="3721"/>
                </a:lnTo>
                <a:lnTo>
                  <a:pt x="1982" y="3732"/>
                </a:lnTo>
                <a:lnTo>
                  <a:pt x="1868" y="3735"/>
                </a:lnTo>
                <a:lnTo>
                  <a:pt x="1755" y="3732"/>
                </a:lnTo>
                <a:lnTo>
                  <a:pt x="1644" y="3721"/>
                </a:lnTo>
                <a:lnTo>
                  <a:pt x="1533" y="3704"/>
                </a:lnTo>
                <a:lnTo>
                  <a:pt x="1425" y="3682"/>
                </a:lnTo>
                <a:lnTo>
                  <a:pt x="1320" y="3654"/>
                </a:lnTo>
                <a:lnTo>
                  <a:pt x="1217" y="3618"/>
                </a:lnTo>
                <a:lnTo>
                  <a:pt x="1117" y="3578"/>
                </a:lnTo>
                <a:lnTo>
                  <a:pt x="1019" y="3531"/>
                </a:lnTo>
                <a:lnTo>
                  <a:pt x="925" y="3480"/>
                </a:lnTo>
                <a:lnTo>
                  <a:pt x="835" y="3424"/>
                </a:lnTo>
                <a:lnTo>
                  <a:pt x="748" y="3362"/>
                </a:lnTo>
                <a:lnTo>
                  <a:pt x="665" y="3296"/>
                </a:lnTo>
                <a:lnTo>
                  <a:pt x="586" y="3225"/>
                </a:lnTo>
                <a:lnTo>
                  <a:pt x="511" y="3150"/>
                </a:lnTo>
                <a:lnTo>
                  <a:pt x="439" y="3071"/>
                </a:lnTo>
                <a:lnTo>
                  <a:pt x="374" y="2988"/>
                </a:lnTo>
                <a:lnTo>
                  <a:pt x="312" y="2901"/>
                </a:lnTo>
                <a:lnTo>
                  <a:pt x="255" y="2810"/>
                </a:lnTo>
                <a:lnTo>
                  <a:pt x="204" y="2716"/>
                </a:lnTo>
                <a:lnTo>
                  <a:pt x="157" y="2619"/>
                </a:lnTo>
                <a:lnTo>
                  <a:pt x="117" y="2519"/>
                </a:lnTo>
                <a:lnTo>
                  <a:pt x="82" y="2416"/>
                </a:lnTo>
                <a:lnTo>
                  <a:pt x="53" y="2311"/>
                </a:lnTo>
                <a:lnTo>
                  <a:pt x="31" y="2204"/>
                </a:lnTo>
                <a:lnTo>
                  <a:pt x="14" y="2093"/>
                </a:lnTo>
                <a:lnTo>
                  <a:pt x="3" y="1981"/>
                </a:lnTo>
                <a:lnTo>
                  <a:pt x="0" y="1866"/>
                </a:lnTo>
                <a:lnTo>
                  <a:pt x="3" y="1753"/>
                </a:lnTo>
                <a:lnTo>
                  <a:pt x="14" y="1642"/>
                </a:lnTo>
                <a:lnTo>
                  <a:pt x="31" y="1531"/>
                </a:lnTo>
                <a:lnTo>
                  <a:pt x="53" y="1424"/>
                </a:lnTo>
                <a:lnTo>
                  <a:pt x="82" y="1319"/>
                </a:lnTo>
                <a:lnTo>
                  <a:pt x="117" y="1216"/>
                </a:lnTo>
                <a:lnTo>
                  <a:pt x="157" y="1116"/>
                </a:lnTo>
                <a:lnTo>
                  <a:pt x="204" y="1019"/>
                </a:lnTo>
                <a:lnTo>
                  <a:pt x="255" y="925"/>
                </a:lnTo>
                <a:lnTo>
                  <a:pt x="312" y="834"/>
                </a:lnTo>
                <a:lnTo>
                  <a:pt x="374" y="747"/>
                </a:lnTo>
                <a:lnTo>
                  <a:pt x="439" y="664"/>
                </a:lnTo>
                <a:lnTo>
                  <a:pt x="511" y="585"/>
                </a:lnTo>
                <a:lnTo>
                  <a:pt x="586" y="510"/>
                </a:lnTo>
                <a:lnTo>
                  <a:pt x="665" y="439"/>
                </a:lnTo>
                <a:lnTo>
                  <a:pt x="748" y="374"/>
                </a:lnTo>
                <a:lnTo>
                  <a:pt x="835" y="311"/>
                </a:lnTo>
                <a:lnTo>
                  <a:pt x="925" y="255"/>
                </a:lnTo>
                <a:lnTo>
                  <a:pt x="1019" y="204"/>
                </a:lnTo>
                <a:lnTo>
                  <a:pt x="1117" y="157"/>
                </a:lnTo>
                <a:lnTo>
                  <a:pt x="1217" y="117"/>
                </a:lnTo>
                <a:lnTo>
                  <a:pt x="1320" y="81"/>
                </a:lnTo>
                <a:lnTo>
                  <a:pt x="1425" y="53"/>
                </a:lnTo>
                <a:lnTo>
                  <a:pt x="1533" y="31"/>
                </a:lnTo>
                <a:lnTo>
                  <a:pt x="1644" y="14"/>
                </a:lnTo>
                <a:lnTo>
                  <a:pt x="1755" y="3"/>
                </a:lnTo>
                <a:lnTo>
                  <a:pt x="1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500" name="Shape 8500"/>
          <p:cNvGrpSpPr/>
          <p:nvPr/>
        </p:nvGrpSpPr>
        <p:grpSpPr>
          <a:xfrm>
            <a:off x="2565831" y="4453708"/>
            <a:ext cx="245510" cy="219692"/>
            <a:chOff x="4940" y="3158"/>
            <a:chExt cx="1550" cy="1387"/>
          </a:xfrm>
        </p:grpSpPr>
        <p:sp>
          <p:nvSpPr>
            <p:cNvPr id="8501" name="Shape 8501"/>
            <p:cNvSpPr/>
            <p:nvPr/>
          </p:nvSpPr>
          <p:spPr>
            <a:xfrm>
              <a:off x="5515" y="3158"/>
              <a:ext cx="400" cy="401"/>
            </a:xfrm>
            <a:custGeom>
              <a:avLst/>
              <a:gdLst/>
              <a:ahLst/>
              <a:cxnLst/>
              <a:rect l="0" t="0" r="0" b="0"/>
              <a:pathLst>
                <a:path w="1200" h="1202" extrusionOk="0">
                  <a:moveTo>
                    <a:pt x="599" y="0"/>
                  </a:moveTo>
                  <a:lnTo>
                    <a:pt x="670" y="5"/>
                  </a:lnTo>
                  <a:lnTo>
                    <a:pt x="738" y="16"/>
                  </a:lnTo>
                  <a:lnTo>
                    <a:pt x="803" y="36"/>
                  </a:lnTo>
                  <a:lnTo>
                    <a:pt x="864" y="61"/>
                  </a:lnTo>
                  <a:lnTo>
                    <a:pt x="921" y="93"/>
                  </a:lnTo>
                  <a:lnTo>
                    <a:pt x="975" y="132"/>
                  </a:lnTo>
                  <a:lnTo>
                    <a:pt x="1024" y="177"/>
                  </a:lnTo>
                  <a:lnTo>
                    <a:pt x="1069" y="226"/>
                  </a:lnTo>
                  <a:lnTo>
                    <a:pt x="1107" y="280"/>
                  </a:lnTo>
                  <a:lnTo>
                    <a:pt x="1140" y="337"/>
                  </a:lnTo>
                  <a:lnTo>
                    <a:pt x="1165" y="398"/>
                  </a:lnTo>
                  <a:lnTo>
                    <a:pt x="1185" y="463"/>
                  </a:lnTo>
                  <a:lnTo>
                    <a:pt x="1196" y="531"/>
                  </a:lnTo>
                  <a:lnTo>
                    <a:pt x="1200" y="601"/>
                  </a:lnTo>
                  <a:lnTo>
                    <a:pt x="1196" y="672"/>
                  </a:lnTo>
                  <a:lnTo>
                    <a:pt x="1185" y="739"/>
                  </a:lnTo>
                  <a:lnTo>
                    <a:pt x="1165" y="804"/>
                  </a:lnTo>
                  <a:lnTo>
                    <a:pt x="1140" y="865"/>
                  </a:lnTo>
                  <a:lnTo>
                    <a:pt x="1107" y="923"/>
                  </a:lnTo>
                  <a:lnTo>
                    <a:pt x="1069" y="976"/>
                  </a:lnTo>
                  <a:lnTo>
                    <a:pt x="1024" y="1026"/>
                  </a:lnTo>
                  <a:lnTo>
                    <a:pt x="975" y="1071"/>
                  </a:lnTo>
                  <a:lnTo>
                    <a:pt x="921" y="1109"/>
                  </a:lnTo>
                  <a:lnTo>
                    <a:pt x="864" y="1141"/>
                  </a:lnTo>
                  <a:lnTo>
                    <a:pt x="803" y="1167"/>
                  </a:lnTo>
                  <a:lnTo>
                    <a:pt x="738" y="1186"/>
                  </a:lnTo>
                  <a:lnTo>
                    <a:pt x="670" y="1198"/>
                  </a:lnTo>
                  <a:lnTo>
                    <a:pt x="599" y="1202"/>
                  </a:lnTo>
                  <a:lnTo>
                    <a:pt x="530" y="1198"/>
                  </a:lnTo>
                  <a:lnTo>
                    <a:pt x="462" y="1186"/>
                  </a:lnTo>
                  <a:lnTo>
                    <a:pt x="397" y="1167"/>
                  </a:lnTo>
                  <a:lnTo>
                    <a:pt x="337" y="1141"/>
                  </a:lnTo>
                  <a:lnTo>
                    <a:pt x="279" y="1109"/>
                  </a:lnTo>
                  <a:lnTo>
                    <a:pt x="224" y="1071"/>
                  </a:lnTo>
                  <a:lnTo>
                    <a:pt x="176" y="1026"/>
                  </a:lnTo>
                  <a:lnTo>
                    <a:pt x="131" y="976"/>
                  </a:lnTo>
                  <a:lnTo>
                    <a:pt x="93" y="923"/>
                  </a:lnTo>
                  <a:lnTo>
                    <a:pt x="60" y="865"/>
                  </a:lnTo>
                  <a:lnTo>
                    <a:pt x="35" y="804"/>
                  </a:lnTo>
                  <a:lnTo>
                    <a:pt x="15" y="739"/>
                  </a:lnTo>
                  <a:lnTo>
                    <a:pt x="4" y="672"/>
                  </a:lnTo>
                  <a:lnTo>
                    <a:pt x="0" y="601"/>
                  </a:lnTo>
                  <a:lnTo>
                    <a:pt x="4" y="531"/>
                  </a:lnTo>
                  <a:lnTo>
                    <a:pt x="15" y="463"/>
                  </a:lnTo>
                  <a:lnTo>
                    <a:pt x="35" y="398"/>
                  </a:lnTo>
                  <a:lnTo>
                    <a:pt x="60" y="337"/>
                  </a:lnTo>
                  <a:lnTo>
                    <a:pt x="93" y="280"/>
                  </a:lnTo>
                  <a:lnTo>
                    <a:pt x="131" y="226"/>
                  </a:lnTo>
                  <a:lnTo>
                    <a:pt x="176" y="177"/>
                  </a:lnTo>
                  <a:lnTo>
                    <a:pt x="224" y="132"/>
                  </a:lnTo>
                  <a:lnTo>
                    <a:pt x="279" y="93"/>
                  </a:lnTo>
                  <a:lnTo>
                    <a:pt x="337" y="61"/>
                  </a:lnTo>
                  <a:lnTo>
                    <a:pt x="397" y="36"/>
                  </a:lnTo>
                  <a:lnTo>
                    <a:pt x="462" y="16"/>
                  </a:lnTo>
                  <a:lnTo>
                    <a:pt x="530" y="5"/>
                  </a:lnTo>
                  <a:lnTo>
                    <a:pt x="5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2" name="Shape 8502"/>
            <p:cNvSpPr/>
            <p:nvPr/>
          </p:nvSpPr>
          <p:spPr>
            <a:xfrm>
              <a:off x="5344" y="3622"/>
              <a:ext cx="742" cy="420"/>
            </a:xfrm>
            <a:custGeom>
              <a:avLst/>
              <a:gdLst/>
              <a:ahLst/>
              <a:cxnLst/>
              <a:rect l="0" t="0" r="0" b="0"/>
              <a:pathLst>
                <a:path w="2226" h="1259" extrusionOk="0">
                  <a:moveTo>
                    <a:pt x="1112" y="0"/>
                  </a:moveTo>
                  <a:lnTo>
                    <a:pt x="1209" y="4"/>
                  </a:lnTo>
                  <a:lnTo>
                    <a:pt x="1303" y="15"/>
                  </a:lnTo>
                  <a:lnTo>
                    <a:pt x="1393" y="35"/>
                  </a:lnTo>
                  <a:lnTo>
                    <a:pt x="1482" y="62"/>
                  </a:lnTo>
                  <a:lnTo>
                    <a:pt x="1567" y="97"/>
                  </a:lnTo>
                  <a:lnTo>
                    <a:pt x="1648" y="136"/>
                  </a:lnTo>
                  <a:lnTo>
                    <a:pt x="1726" y="184"/>
                  </a:lnTo>
                  <a:lnTo>
                    <a:pt x="1799" y="237"/>
                  </a:lnTo>
                  <a:lnTo>
                    <a:pt x="1868" y="294"/>
                  </a:lnTo>
                  <a:lnTo>
                    <a:pt x="1932" y="359"/>
                  </a:lnTo>
                  <a:lnTo>
                    <a:pt x="1989" y="427"/>
                  </a:lnTo>
                  <a:lnTo>
                    <a:pt x="2043" y="500"/>
                  </a:lnTo>
                  <a:lnTo>
                    <a:pt x="2090" y="578"/>
                  </a:lnTo>
                  <a:lnTo>
                    <a:pt x="2130" y="660"/>
                  </a:lnTo>
                  <a:lnTo>
                    <a:pt x="2164" y="744"/>
                  </a:lnTo>
                  <a:lnTo>
                    <a:pt x="2191" y="833"/>
                  </a:lnTo>
                  <a:lnTo>
                    <a:pt x="2211" y="925"/>
                  </a:lnTo>
                  <a:lnTo>
                    <a:pt x="2223" y="1018"/>
                  </a:lnTo>
                  <a:lnTo>
                    <a:pt x="2226" y="1114"/>
                  </a:lnTo>
                  <a:lnTo>
                    <a:pt x="2223" y="1147"/>
                  </a:lnTo>
                  <a:lnTo>
                    <a:pt x="2212" y="1178"/>
                  </a:lnTo>
                  <a:lnTo>
                    <a:pt x="2195" y="1205"/>
                  </a:lnTo>
                  <a:lnTo>
                    <a:pt x="2173" y="1228"/>
                  </a:lnTo>
                  <a:lnTo>
                    <a:pt x="2146" y="1245"/>
                  </a:lnTo>
                  <a:lnTo>
                    <a:pt x="2115" y="1255"/>
                  </a:lnTo>
                  <a:lnTo>
                    <a:pt x="2082" y="1259"/>
                  </a:lnTo>
                  <a:lnTo>
                    <a:pt x="144" y="1259"/>
                  </a:lnTo>
                  <a:lnTo>
                    <a:pt x="111" y="1255"/>
                  </a:lnTo>
                  <a:lnTo>
                    <a:pt x="80" y="1245"/>
                  </a:lnTo>
                  <a:lnTo>
                    <a:pt x="53" y="1228"/>
                  </a:lnTo>
                  <a:lnTo>
                    <a:pt x="31" y="1205"/>
                  </a:lnTo>
                  <a:lnTo>
                    <a:pt x="14" y="1178"/>
                  </a:lnTo>
                  <a:lnTo>
                    <a:pt x="3" y="1147"/>
                  </a:lnTo>
                  <a:lnTo>
                    <a:pt x="0" y="1114"/>
                  </a:lnTo>
                  <a:lnTo>
                    <a:pt x="3" y="1018"/>
                  </a:lnTo>
                  <a:lnTo>
                    <a:pt x="15" y="925"/>
                  </a:lnTo>
                  <a:lnTo>
                    <a:pt x="35" y="833"/>
                  </a:lnTo>
                  <a:lnTo>
                    <a:pt x="62" y="744"/>
                  </a:lnTo>
                  <a:lnTo>
                    <a:pt x="96" y="660"/>
                  </a:lnTo>
                  <a:lnTo>
                    <a:pt x="137" y="578"/>
                  </a:lnTo>
                  <a:lnTo>
                    <a:pt x="183" y="500"/>
                  </a:lnTo>
                  <a:lnTo>
                    <a:pt x="237" y="427"/>
                  </a:lnTo>
                  <a:lnTo>
                    <a:pt x="294" y="359"/>
                  </a:lnTo>
                  <a:lnTo>
                    <a:pt x="358" y="294"/>
                  </a:lnTo>
                  <a:lnTo>
                    <a:pt x="427" y="237"/>
                  </a:lnTo>
                  <a:lnTo>
                    <a:pt x="500" y="184"/>
                  </a:lnTo>
                  <a:lnTo>
                    <a:pt x="578" y="136"/>
                  </a:lnTo>
                  <a:lnTo>
                    <a:pt x="659" y="97"/>
                  </a:lnTo>
                  <a:lnTo>
                    <a:pt x="744" y="62"/>
                  </a:lnTo>
                  <a:lnTo>
                    <a:pt x="833" y="35"/>
                  </a:lnTo>
                  <a:lnTo>
                    <a:pt x="923" y="15"/>
                  </a:lnTo>
                  <a:lnTo>
                    <a:pt x="1017" y="4"/>
                  </a:lnTo>
                  <a:lnTo>
                    <a:pt x="1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3" name="Shape 8503"/>
            <p:cNvSpPr/>
            <p:nvPr/>
          </p:nvSpPr>
          <p:spPr>
            <a:xfrm>
              <a:off x="5479" y="4091"/>
              <a:ext cx="472" cy="454"/>
            </a:xfrm>
            <a:custGeom>
              <a:avLst/>
              <a:gdLst/>
              <a:ahLst/>
              <a:cxnLst/>
              <a:rect l="0" t="0" r="0" b="0"/>
              <a:pathLst>
                <a:path w="1418" h="1363" extrusionOk="0">
                  <a:moveTo>
                    <a:pt x="723" y="0"/>
                  </a:moveTo>
                  <a:lnTo>
                    <a:pt x="751" y="4"/>
                  </a:lnTo>
                  <a:lnTo>
                    <a:pt x="777" y="15"/>
                  </a:lnTo>
                  <a:lnTo>
                    <a:pt x="801" y="31"/>
                  </a:lnTo>
                  <a:lnTo>
                    <a:pt x="822" y="53"/>
                  </a:lnTo>
                  <a:lnTo>
                    <a:pt x="839" y="80"/>
                  </a:lnTo>
                  <a:lnTo>
                    <a:pt x="980" y="365"/>
                  </a:lnTo>
                  <a:lnTo>
                    <a:pt x="1294" y="410"/>
                  </a:lnTo>
                  <a:lnTo>
                    <a:pt x="1325" y="418"/>
                  </a:lnTo>
                  <a:lnTo>
                    <a:pt x="1352" y="431"/>
                  </a:lnTo>
                  <a:lnTo>
                    <a:pt x="1374" y="449"/>
                  </a:lnTo>
                  <a:lnTo>
                    <a:pt x="1392" y="470"/>
                  </a:lnTo>
                  <a:lnTo>
                    <a:pt x="1407" y="496"/>
                  </a:lnTo>
                  <a:lnTo>
                    <a:pt x="1415" y="523"/>
                  </a:lnTo>
                  <a:lnTo>
                    <a:pt x="1418" y="551"/>
                  </a:lnTo>
                  <a:lnTo>
                    <a:pt x="1416" y="579"/>
                  </a:lnTo>
                  <a:lnTo>
                    <a:pt x="1408" y="607"/>
                  </a:lnTo>
                  <a:lnTo>
                    <a:pt x="1395" y="634"/>
                  </a:lnTo>
                  <a:lnTo>
                    <a:pt x="1374" y="658"/>
                  </a:lnTo>
                  <a:lnTo>
                    <a:pt x="1147" y="879"/>
                  </a:lnTo>
                  <a:lnTo>
                    <a:pt x="1201" y="1192"/>
                  </a:lnTo>
                  <a:lnTo>
                    <a:pt x="1202" y="1228"/>
                  </a:lnTo>
                  <a:lnTo>
                    <a:pt x="1197" y="1260"/>
                  </a:lnTo>
                  <a:lnTo>
                    <a:pt x="1184" y="1290"/>
                  </a:lnTo>
                  <a:lnTo>
                    <a:pt x="1166" y="1315"/>
                  </a:lnTo>
                  <a:lnTo>
                    <a:pt x="1143" y="1335"/>
                  </a:lnTo>
                  <a:lnTo>
                    <a:pt x="1116" y="1350"/>
                  </a:lnTo>
                  <a:lnTo>
                    <a:pt x="1087" y="1360"/>
                  </a:lnTo>
                  <a:lnTo>
                    <a:pt x="1054" y="1363"/>
                  </a:lnTo>
                  <a:lnTo>
                    <a:pt x="1022" y="1359"/>
                  </a:lnTo>
                  <a:lnTo>
                    <a:pt x="991" y="1346"/>
                  </a:lnTo>
                  <a:lnTo>
                    <a:pt x="708" y="1198"/>
                  </a:lnTo>
                  <a:lnTo>
                    <a:pt x="427" y="1346"/>
                  </a:lnTo>
                  <a:lnTo>
                    <a:pt x="395" y="1359"/>
                  </a:lnTo>
                  <a:lnTo>
                    <a:pt x="362" y="1363"/>
                  </a:lnTo>
                  <a:lnTo>
                    <a:pt x="331" y="1360"/>
                  </a:lnTo>
                  <a:lnTo>
                    <a:pt x="302" y="1350"/>
                  </a:lnTo>
                  <a:lnTo>
                    <a:pt x="275" y="1335"/>
                  </a:lnTo>
                  <a:lnTo>
                    <a:pt x="252" y="1314"/>
                  </a:lnTo>
                  <a:lnTo>
                    <a:pt x="234" y="1288"/>
                  </a:lnTo>
                  <a:lnTo>
                    <a:pt x="221" y="1260"/>
                  </a:lnTo>
                  <a:lnTo>
                    <a:pt x="216" y="1228"/>
                  </a:lnTo>
                  <a:lnTo>
                    <a:pt x="217" y="1192"/>
                  </a:lnTo>
                  <a:lnTo>
                    <a:pt x="271" y="879"/>
                  </a:lnTo>
                  <a:lnTo>
                    <a:pt x="44" y="658"/>
                  </a:lnTo>
                  <a:lnTo>
                    <a:pt x="23" y="634"/>
                  </a:lnTo>
                  <a:lnTo>
                    <a:pt x="10" y="607"/>
                  </a:lnTo>
                  <a:lnTo>
                    <a:pt x="2" y="579"/>
                  </a:lnTo>
                  <a:lnTo>
                    <a:pt x="0" y="551"/>
                  </a:lnTo>
                  <a:lnTo>
                    <a:pt x="3" y="523"/>
                  </a:lnTo>
                  <a:lnTo>
                    <a:pt x="12" y="496"/>
                  </a:lnTo>
                  <a:lnTo>
                    <a:pt x="26" y="470"/>
                  </a:lnTo>
                  <a:lnTo>
                    <a:pt x="44" y="449"/>
                  </a:lnTo>
                  <a:lnTo>
                    <a:pt x="66" y="431"/>
                  </a:lnTo>
                  <a:lnTo>
                    <a:pt x="93" y="418"/>
                  </a:lnTo>
                  <a:lnTo>
                    <a:pt x="124" y="410"/>
                  </a:lnTo>
                  <a:lnTo>
                    <a:pt x="438" y="365"/>
                  </a:lnTo>
                  <a:lnTo>
                    <a:pt x="579" y="80"/>
                  </a:lnTo>
                  <a:lnTo>
                    <a:pt x="596" y="53"/>
                  </a:lnTo>
                  <a:lnTo>
                    <a:pt x="616" y="31"/>
                  </a:lnTo>
                  <a:lnTo>
                    <a:pt x="641" y="15"/>
                  </a:lnTo>
                  <a:lnTo>
                    <a:pt x="667" y="4"/>
                  </a:lnTo>
                  <a:lnTo>
                    <a:pt x="695" y="0"/>
                  </a:lnTo>
                  <a:lnTo>
                    <a:pt x="7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4" name="Shape 8504"/>
            <p:cNvSpPr/>
            <p:nvPr/>
          </p:nvSpPr>
          <p:spPr>
            <a:xfrm>
              <a:off x="4940" y="4091"/>
              <a:ext cx="473" cy="454"/>
            </a:xfrm>
            <a:custGeom>
              <a:avLst/>
              <a:gdLst/>
              <a:ahLst/>
              <a:cxnLst/>
              <a:rect l="0" t="0" r="0" b="0"/>
              <a:pathLst>
                <a:path w="1419" h="1363" extrusionOk="0">
                  <a:moveTo>
                    <a:pt x="723" y="0"/>
                  </a:moveTo>
                  <a:lnTo>
                    <a:pt x="751" y="4"/>
                  </a:lnTo>
                  <a:lnTo>
                    <a:pt x="778" y="15"/>
                  </a:lnTo>
                  <a:lnTo>
                    <a:pt x="802" y="31"/>
                  </a:lnTo>
                  <a:lnTo>
                    <a:pt x="823" y="53"/>
                  </a:lnTo>
                  <a:lnTo>
                    <a:pt x="840" y="80"/>
                  </a:lnTo>
                  <a:lnTo>
                    <a:pt x="981" y="365"/>
                  </a:lnTo>
                  <a:lnTo>
                    <a:pt x="1295" y="410"/>
                  </a:lnTo>
                  <a:lnTo>
                    <a:pt x="1325" y="418"/>
                  </a:lnTo>
                  <a:lnTo>
                    <a:pt x="1351" y="431"/>
                  </a:lnTo>
                  <a:lnTo>
                    <a:pt x="1375" y="449"/>
                  </a:lnTo>
                  <a:lnTo>
                    <a:pt x="1394" y="470"/>
                  </a:lnTo>
                  <a:lnTo>
                    <a:pt x="1406" y="496"/>
                  </a:lnTo>
                  <a:lnTo>
                    <a:pt x="1415" y="523"/>
                  </a:lnTo>
                  <a:lnTo>
                    <a:pt x="1419" y="551"/>
                  </a:lnTo>
                  <a:lnTo>
                    <a:pt x="1416" y="579"/>
                  </a:lnTo>
                  <a:lnTo>
                    <a:pt x="1409" y="607"/>
                  </a:lnTo>
                  <a:lnTo>
                    <a:pt x="1395" y="634"/>
                  </a:lnTo>
                  <a:lnTo>
                    <a:pt x="1375" y="658"/>
                  </a:lnTo>
                  <a:lnTo>
                    <a:pt x="1147" y="879"/>
                  </a:lnTo>
                  <a:lnTo>
                    <a:pt x="1201" y="1192"/>
                  </a:lnTo>
                  <a:lnTo>
                    <a:pt x="1203" y="1228"/>
                  </a:lnTo>
                  <a:lnTo>
                    <a:pt x="1198" y="1260"/>
                  </a:lnTo>
                  <a:lnTo>
                    <a:pt x="1185" y="1290"/>
                  </a:lnTo>
                  <a:lnTo>
                    <a:pt x="1167" y="1315"/>
                  </a:lnTo>
                  <a:lnTo>
                    <a:pt x="1143" y="1335"/>
                  </a:lnTo>
                  <a:lnTo>
                    <a:pt x="1116" y="1350"/>
                  </a:lnTo>
                  <a:lnTo>
                    <a:pt x="1086" y="1360"/>
                  </a:lnTo>
                  <a:lnTo>
                    <a:pt x="1055" y="1363"/>
                  </a:lnTo>
                  <a:lnTo>
                    <a:pt x="1023" y="1359"/>
                  </a:lnTo>
                  <a:lnTo>
                    <a:pt x="991" y="1346"/>
                  </a:lnTo>
                  <a:lnTo>
                    <a:pt x="709" y="1198"/>
                  </a:lnTo>
                  <a:lnTo>
                    <a:pt x="428" y="1346"/>
                  </a:lnTo>
                  <a:lnTo>
                    <a:pt x="396" y="1359"/>
                  </a:lnTo>
                  <a:lnTo>
                    <a:pt x="364" y="1363"/>
                  </a:lnTo>
                  <a:lnTo>
                    <a:pt x="333" y="1360"/>
                  </a:lnTo>
                  <a:lnTo>
                    <a:pt x="303" y="1350"/>
                  </a:lnTo>
                  <a:lnTo>
                    <a:pt x="275" y="1335"/>
                  </a:lnTo>
                  <a:lnTo>
                    <a:pt x="252" y="1314"/>
                  </a:lnTo>
                  <a:lnTo>
                    <a:pt x="234" y="1288"/>
                  </a:lnTo>
                  <a:lnTo>
                    <a:pt x="221" y="1260"/>
                  </a:lnTo>
                  <a:lnTo>
                    <a:pt x="216" y="1228"/>
                  </a:lnTo>
                  <a:lnTo>
                    <a:pt x="217" y="1192"/>
                  </a:lnTo>
                  <a:lnTo>
                    <a:pt x="272" y="879"/>
                  </a:lnTo>
                  <a:lnTo>
                    <a:pt x="44" y="658"/>
                  </a:lnTo>
                  <a:lnTo>
                    <a:pt x="24" y="634"/>
                  </a:lnTo>
                  <a:lnTo>
                    <a:pt x="10" y="607"/>
                  </a:lnTo>
                  <a:lnTo>
                    <a:pt x="1" y="579"/>
                  </a:lnTo>
                  <a:lnTo>
                    <a:pt x="0" y="551"/>
                  </a:lnTo>
                  <a:lnTo>
                    <a:pt x="4" y="523"/>
                  </a:lnTo>
                  <a:lnTo>
                    <a:pt x="13" y="496"/>
                  </a:lnTo>
                  <a:lnTo>
                    <a:pt x="25" y="470"/>
                  </a:lnTo>
                  <a:lnTo>
                    <a:pt x="44" y="449"/>
                  </a:lnTo>
                  <a:lnTo>
                    <a:pt x="66" y="431"/>
                  </a:lnTo>
                  <a:lnTo>
                    <a:pt x="93" y="418"/>
                  </a:lnTo>
                  <a:lnTo>
                    <a:pt x="124" y="410"/>
                  </a:lnTo>
                  <a:lnTo>
                    <a:pt x="438" y="365"/>
                  </a:lnTo>
                  <a:lnTo>
                    <a:pt x="579" y="80"/>
                  </a:lnTo>
                  <a:lnTo>
                    <a:pt x="596" y="53"/>
                  </a:lnTo>
                  <a:lnTo>
                    <a:pt x="617" y="31"/>
                  </a:lnTo>
                  <a:lnTo>
                    <a:pt x="641" y="15"/>
                  </a:lnTo>
                  <a:lnTo>
                    <a:pt x="668" y="5"/>
                  </a:lnTo>
                  <a:lnTo>
                    <a:pt x="695" y="0"/>
                  </a:lnTo>
                  <a:lnTo>
                    <a:pt x="7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5" name="Shape 8505"/>
            <p:cNvSpPr/>
            <p:nvPr/>
          </p:nvSpPr>
          <p:spPr>
            <a:xfrm>
              <a:off x="6017" y="4090"/>
              <a:ext cx="473" cy="455"/>
            </a:xfrm>
            <a:custGeom>
              <a:avLst/>
              <a:gdLst/>
              <a:ahLst/>
              <a:cxnLst/>
              <a:rect l="0" t="0" r="0" b="0"/>
              <a:pathLst>
                <a:path w="1419" h="1365" extrusionOk="0">
                  <a:moveTo>
                    <a:pt x="710" y="0"/>
                  </a:moveTo>
                  <a:lnTo>
                    <a:pt x="717" y="0"/>
                  </a:lnTo>
                  <a:lnTo>
                    <a:pt x="730" y="2"/>
                  </a:lnTo>
                  <a:lnTo>
                    <a:pt x="745" y="4"/>
                  </a:lnTo>
                  <a:lnTo>
                    <a:pt x="764" y="11"/>
                  </a:lnTo>
                  <a:lnTo>
                    <a:pt x="785" y="21"/>
                  </a:lnTo>
                  <a:lnTo>
                    <a:pt x="805" y="35"/>
                  </a:lnTo>
                  <a:lnTo>
                    <a:pt x="823" y="55"/>
                  </a:lnTo>
                  <a:lnTo>
                    <a:pt x="840" y="82"/>
                  </a:lnTo>
                  <a:lnTo>
                    <a:pt x="981" y="367"/>
                  </a:lnTo>
                  <a:lnTo>
                    <a:pt x="1295" y="412"/>
                  </a:lnTo>
                  <a:lnTo>
                    <a:pt x="1326" y="420"/>
                  </a:lnTo>
                  <a:lnTo>
                    <a:pt x="1353" y="433"/>
                  </a:lnTo>
                  <a:lnTo>
                    <a:pt x="1375" y="451"/>
                  </a:lnTo>
                  <a:lnTo>
                    <a:pt x="1394" y="472"/>
                  </a:lnTo>
                  <a:lnTo>
                    <a:pt x="1406" y="498"/>
                  </a:lnTo>
                  <a:lnTo>
                    <a:pt x="1415" y="525"/>
                  </a:lnTo>
                  <a:lnTo>
                    <a:pt x="1419" y="553"/>
                  </a:lnTo>
                  <a:lnTo>
                    <a:pt x="1418" y="581"/>
                  </a:lnTo>
                  <a:lnTo>
                    <a:pt x="1409" y="609"/>
                  </a:lnTo>
                  <a:lnTo>
                    <a:pt x="1395" y="636"/>
                  </a:lnTo>
                  <a:lnTo>
                    <a:pt x="1375" y="660"/>
                  </a:lnTo>
                  <a:lnTo>
                    <a:pt x="1147" y="881"/>
                  </a:lnTo>
                  <a:lnTo>
                    <a:pt x="1202" y="1194"/>
                  </a:lnTo>
                  <a:lnTo>
                    <a:pt x="1203" y="1230"/>
                  </a:lnTo>
                  <a:lnTo>
                    <a:pt x="1198" y="1262"/>
                  </a:lnTo>
                  <a:lnTo>
                    <a:pt x="1185" y="1292"/>
                  </a:lnTo>
                  <a:lnTo>
                    <a:pt x="1167" y="1317"/>
                  </a:lnTo>
                  <a:lnTo>
                    <a:pt x="1143" y="1337"/>
                  </a:lnTo>
                  <a:lnTo>
                    <a:pt x="1116" y="1352"/>
                  </a:lnTo>
                  <a:lnTo>
                    <a:pt x="1086" y="1362"/>
                  </a:lnTo>
                  <a:lnTo>
                    <a:pt x="1055" y="1365"/>
                  </a:lnTo>
                  <a:lnTo>
                    <a:pt x="1023" y="1361"/>
                  </a:lnTo>
                  <a:lnTo>
                    <a:pt x="991" y="1348"/>
                  </a:lnTo>
                  <a:lnTo>
                    <a:pt x="710" y="1200"/>
                  </a:lnTo>
                  <a:lnTo>
                    <a:pt x="428" y="1348"/>
                  </a:lnTo>
                  <a:lnTo>
                    <a:pt x="396" y="1361"/>
                  </a:lnTo>
                  <a:lnTo>
                    <a:pt x="364" y="1365"/>
                  </a:lnTo>
                  <a:lnTo>
                    <a:pt x="333" y="1362"/>
                  </a:lnTo>
                  <a:lnTo>
                    <a:pt x="303" y="1352"/>
                  </a:lnTo>
                  <a:lnTo>
                    <a:pt x="276" y="1337"/>
                  </a:lnTo>
                  <a:lnTo>
                    <a:pt x="252" y="1316"/>
                  </a:lnTo>
                  <a:lnTo>
                    <a:pt x="234" y="1290"/>
                  </a:lnTo>
                  <a:lnTo>
                    <a:pt x="221" y="1262"/>
                  </a:lnTo>
                  <a:lnTo>
                    <a:pt x="216" y="1230"/>
                  </a:lnTo>
                  <a:lnTo>
                    <a:pt x="218" y="1194"/>
                  </a:lnTo>
                  <a:lnTo>
                    <a:pt x="272" y="881"/>
                  </a:lnTo>
                  <a:lnTo>
                    <a:pt x="44" y="660"/>
                  </a:lnTo>
                  <a:lnTo>
                    <a:pt x="24" y="636"/>
                  </a:lnTo>
                  <a:lnTo>
                    <a:pt x="10" y="609"/>
                  </a:lnTo>
                  <a:lnTo>
                    <a:pt x="3" y="581"/>
                  </a:lnTo>
                  <a:lnTo>
                    <a:pt x="0" y="553"/>
                  </a:lnTo>
                  <a:lnTo>
                    <a:pt x="4" y="525"/>
                  </a:lnTo>
                  <a:lnTo>
                    <a:pt x="13" y="498"/>
                  </a:lnTo>
                  <a:lnTo>
                    <a:pt x="25" y="472"/>
                  </a:lnTo>
                  <a:lnTo>
                    <a:pt x="44" y="451"/>
                  </a:lnTo>
                  <a:lnTo>
                    <a:pt x="68" y="433"/>
                  </a:lnTo>
                  <a:lnTo>
                    <a:pt x="94" y="420"/>
                  </a:lnTo>
                  <a:lnTo>
                    <a:pt x="124" y="412"/>
                  </a:lnTo>
                  <a:lnTo>
                    <a:pt x="438" y="367"/>
                  </a:lnTo>
                  <a:lnTo>
                    <a:pt x="579" y="82"/>
                  </a:lnTo>
                  <a:lnTo>
                    <a:pt x="598" y="54"/>
                  </a:lnTo>
                  <a:lnTo>
                    <a:pt x="620" y="31"/>
                  </a:lnTo>
                  <a:lnTo>
                    <a:pt x="647" y="14"/>
                  </a:lnTo>
                  <a:lnTo>
                    <a:pt x="678" y="4"/>
                  </a:lnTo>
                  <a:lnTo>
                    <a:pt x="710" y="0"/>
                  </a:lnTo>
                  <a:lnTo>
                    <a:pt x="7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506" name="Shape 8506"/>
          <p:cNvSpPr/>
          <p:nvPr/>
        </p:nvSpPr>
        <p:spPr>
          <a:xfrm>
            <a:off x="3140183" y="4464954"/>
            <a:ext cx="197200" cy="197200"/>
          </a:xfrm>
          <a:custGeom>
            <a:avLst/>
            <a:gdLst/>
            <a:ahLst/>
            <a:cxnLst/>
            <a:rect l="0" t="0" r="0" b="0"/>
            <a:pathLst>
              <a:path w="3735" h="3734" extrusionOk="0">
                <a:moveTo>
                  <a:pt x="2521" y="2355"/>
                </a:moveTo>
                <a:lnTo>
                  <a:pt x="2521" y="2645"/>
                </a:lnTo>
                <a:lnTo>
                  <a:pt x="2229" y="2645"/>
                </a:lnTo>
                <a:lnTo>
                  <a:pt x="2229" y="2850"/>
                </a:lnTo>
                <a:lnTo>
                  <a:pt x="2521" y="2850"/>
                </a:lnTo>
                <a:lnTo>
                  <a:pt x="2521" y="3142"/>
                </a:lnTo>
                <a:lnTo>
                  <a:pt x="2726" y="3142"/>
                </a:lnTo>
                <a:lnTo>
                  <a:pt x="2726" y="2850"/>
                </a:lnTo>
                <a:lnTo>
                  <a:pt x="3017" y="2850"/>
                </a:lnTo>
                <a:lnTo>
                  <a:pt x="3017" y="2645"/>
                </a:lnTo>
                <a:lnTo>
                  <a:pt x="2726" y="2645"/>
                </a:lnTo>
                <a:lnTo>
                  <a:pt x="2726" y="2355"/>
                </a:lnTo>
                <a:lnTo>
                  <a:pt x="2521" y="2355"/>
                </a:lnTo>
                <a:close/>
                <a:moveTo>
                  <a:pt x="1545" y="1944"/>
                </a:moveTo>
                <a:lnTo>
                  <a:pt x="1516" y="1969"/>
                </a:lnTo>
                <a:lnTo>
                  <a:pt x="1486" y="1995"/>
                </a:lnTo>
                <a:lnTo>
                  <a:pt x="1455" y="2023"/>
                </a:lnTo>
                <a:lnTo>
                  <a:pt x="1423" y="2050"/>
                </a:lnTo>
                <a:lnTo>
                  <a:pt x="1391" y="2078"/>
                </a:lnTo>
                <a:lnTo>
                  <a:pt x="1359" y="2109"/>
                </a:lnTo>
                <a:lnTo>
                  <a:pt x="1326" y="2141"/>
                </a:lnTo>
                <a:lnTo>
                  <a:pt x="1296" y="2174"/>
                </a:lnTo>
                <a:lnTo>
                  <a:pt x="1264" y="2210"/>
                </a:lnTo>
                <a:lnTo>
                  <a:pt x="1234" y="2248"/>
                </a:lnTo>
                <a:lnTo>
                  <a:pt x="1206" y="2289"/>
                </a:lnTo>
                <a:lnTo>
                  <a:pt x="1179" y="2332"/>
                </a:lnTo>
                <a:lnTo>
                  <a:pt x="1154" y="2377"/>
                </a:lnTo>
                <a:lnTo>
                  <a:pt x="1130" y="2426"/>
                </a:lnTo>
                <a:lnTo>
                  <a:pt x="1108" y="2478"/>
                </a:lnTo>
                <a:lnTo>
                  <a:pt x="1090" y="2534"/>
                </a:lnTo>
                <a:lnTo>
                  <a:pt x="1074" y="2594"/>
                </a:lnTo>
                <a:lnTo>
                  <a:pt x="1062" y="2658"/>
                </a:lnTo>
                <a:lnTo>
                  <a:pt x="1051" y="2726"/>
                </a:lnTo>
                <a:lnTo>
                  <a:pt x="1046" y="2799"/>
                </a:lnTo>
                <a:lnTo>
                  <a:pt x="1043" y="2875"/>
                </a:lnTo>
                <a:lnTo>
                  <a:pt x="2101" y="2875"/>
                </a:lnTo>
                <a:lnTo>
                  <a:pt x="2101" y="2517"/>
                </a:lnTo>
                <a:lnTo>
                  <a:pt x="2391" y="2517"/>
                </a:lnTo>
                <a:lnTo>
                  <a:pt x="2391" y="2225"/>
                </a:lnTo>
                <a:lnTo>
                  <a:pt x="2482" y="2225"/>
                </a:lnTo>
                <a:lnTo>
                  <a:pt x="2435" y="2169"/>
                </a:lnTo>
                <a:lnTo>
                  <a:pt x="2385" y="2117"/>
                </a:lnTo>
                <a:lnTo>
                  <a:pt x="2335" y="2070"/>
                </a:lnTo>
                <a:lnTo>
                  <a:pt x="2285" y="2026"/>
                </a:lnTo>
                <a:lnTo>
                  <a:pt x="2236" y="1984"/>
                </a:lnTo>
                <a:lnTo>
                  <a:pt x="2190" y="1944"/>
                </a:lnTo>
                <a:lnTo>
                  <a:pt x="2130" y="1972"/>
                </a:lnTo>
                <a:lnTo>
                  <a:pt x="2069" y="1994"/>
                </a:lnTo>
                <a:lnTo>
                  <a:pt x="2004" y="2011"/>
                </a:lnTo>
                <a:lnTo>
                  <a:pt x="1937" y="2022"/>
                </a:lnTo>
                <a:lnTo>
                  <a:pt x="1866" y="2026"/>
                </a:lnTo>
                <a:lnTo>
                  <a:pt x="1798" y="2022"/>
                </a:lnTo>
                <a:lnTo>
                  <a:pt x="1731" y="2011"/>
                </a:lnTo>
                <a:lnTo>
                  <a:pt x="1666" y="1994"/>
                </a:lnTo>
                <a:lnTo>
                  <a:pt x="1604" y="1972"/>
                </a:lnTo>
                <a:lnTo>
                  <a:pt x="1545" y="1944"/>
                </a:lnTo>
                <a:close/>
                <a:moveTo>
                  <a:pt x="1866" y="736"/>
                </a:moveTo>
                <a:lnTo>
                  <a:pt x="1806" y="740"/>
                </a:lnTo>
                <a:lnTo>
                  <a:pt x="1746" y="749"/>
                </a:lnTo>
                <a:lnTo>
                  <a:pt x="1689" y="765"/>
                </a:lnTo>
                <a:lnTo>
                  <a:pt x="1634" y="786"/>
                </a:lnTo>
                <a:lnTo>
                  <a:pt x="1582" y="814"/>
                </a:lnTo>
                <a:lnTo>
                  <a:pt x="1534" y="845"/>
                </a:lnTo>
                <a:lnTo>
                  <a:pt x="1489" y="882"/>
                </a:lnTo>
                <a:lnTo>
                  <a:pt x="1448" y="923"/>
                </a:lnTo>
                <a:lnTo>
                  <a:pt x="1412" y="967"/>
                </a:lnTo>
                <a:lnTo>
                  <a:pt x="1380" y="1016"/>
                </a:lnTo>
                <a:lnTo>
                  <a:pt x="1354" y="1067"/>
                </a:lnTo>
                <a:lnTo>
                  <a:pt x="1332" y="1123"/>
                </a:lnTo>
                <a:lnTo>
                  <a:pt x="1316" y="1180"/>
                </a:lnTo>
                <a:lnTo>
                  <a:pt x="1306" y="1239"/>
                </a:lnTo>
                <a:lnTo>
                  <a:pt x="1303" y="1300"/>
                </a:lnTo>
                <a:lnTo>
                  <a:pt x="1306" y="1363"/>
                </a:lnTo>
                <a:lnTo>
                  <a:pt x="1316" y="1422"/>
                </a:lnTo>
                <a:lnTo>
                  <a:pt x="1332" y="1478"/>
                </a:lnTo>
                <a:lnTo>
                  <a:pt x="1354" y="1534"/>
                </a:lnTo>
                <a:lnTo>
                  <a:pt x="1380" y="1585"/>
                </a:lnTo>
                <a:lnTo>
                  <a:pt x="1412" y="1634"/>
                </a:lnTo>
                <a:lnTo>
                  <a:pt x="1448" y="1678"/>
                </a:lnTo>
                <a:lnTo>
                  <a:pt x="1489" y="1719"/>
                </a:lnTo>
                <a:lnTo>
                  <a:pt x="1534" y="1756"/>
                </a:lnTo>
                <a:lnTo>
                  <a:pt x="1582" y="1788"/>
                </a:lnTo>
                <a:lnTo>
                  <a:pt x="1634" y="1815"/>
                </a:lnTo>
                <a:lnTo>
                  <a:pt x="1689" y="1836"/>
                </a:lnTo>
                <a:lnTo>
                  <a:pt x="1746" y="1852"/>
                </a:lnTo>
                <a:lnTo>
                  <a:pt x="1806" y="1861"/>
                </a:lnTo>
                <a:lnTo>
                  <a:pt x="1866" y="1865"/>
                </a:lnTo>
                <a:lnTo>
                  <a:pt x="1929" y="1861"/>
                </a:lnTo>
                <a:lnTo>
                  <a:pt x="1988" y="1852"/>
                </a:lnTo>
                <a:lnTo>
                  <a:pt x="2046" y="1836"/>
                </a:lnTo>
                <a:lnTo>
                  <a:pt x="2101" y="1815"/>
                </a:lnTo>
                <a:lnTo>
                  <a:pt x="2153" y="1788"/>
                </a:lnTo>
                <a:lnTo>
                  <a:pt x="2201" y="1756"/>
                </a:lnTo>
                <a:lnTo>
                  <a:pt x="2246" y="1719"/>
                </a:lnTo>
                <a:lnTo>
                  <a:pt x="2287" y="1678"/>
                </a:lnTo>
                <a:lnTo>
                  <a:pt x="2323" y="1634"/>
                </a:lnTo>
                <a:lnTo>
                  <a:pt x="2355" y="1585"/>
                </a:lnTo>
                <a:lnTo>
                  <a:pt x="2381" y="1534"/>
                </a:lnTo>
                <a:lnTo>
                  <a:pt x="2403" y="1478"/>
                </a:lnTo>
                <a:lnTo>
                  <a:pt x="2419" y="1422"/>
                </a:lnTo>
                <a:lnTo>
                  <a:pt x="2429" y="1363"/>
                </a:lnTo>
                <a:lnTo>
                  <a:pt x="2431" y="1300"/>
                </a:lnTo>
                <a:lnTo>
                  <a:pt x="2429" y="1239"/>
                </a:lnTo>
                <a:lnTo>
                  <a:pt x="2419" y="1180"/>
                </a:lnTo>
                <a:lnTo>
                  <a:pt x="2403" y="1123"/>
                </a:lnTo>
                <a:lnTo>
                  <a:pt x="2381" y="1067"/>
                </a:lnTo>
                <a:lnTo>
                  <a:pt x="2355" y="1016"/>
                </a:lnTo>
                <a:lnTo>
                  <a:pt x="2323" y="967"/>
                </a:lnTo>
                <a:lnTo>
                  <a:pt x="2287" y="923"/>
                </a:lnTo>
                <a:lnTo>
                  <a:pt x="2246" y="882"/>
                </a:lnTo>
                <a:lnTo>
                  <a:pt x="2201" y="845"/>
                </a:lnTo>
                <a:lnTo>
                  <a:pt x="2153" y="814"/>
                </a:lnTo>
                <a:lnTo>
                  <a:pt x="2101" y="786"/>
                </a:lnTo>
                <a:lnTo>
                  <a:pt x="2046" y="765"/>
                </a:lnTo>
                <a:lnTo>
                  <a:pt x="1988" y="749"/>
                </a:lnTo>
                <a:lnTo>
                  <a:pt x="1929" y="740"/>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5"/>
                </a:lnTo>
                <a:lnTo>
                  <a:pt x="2901" y="311"/>
                </a:lnTo>
                <a:lnTo>
                  <a:pt x="2987" y="373"/>
                </a:lnTo>
                <a:lnTo>
                  <a:pt x="3071" y="439"/>
                </a:lnTo>
                <a:lnTo>
                  <a:pt x="3150" y="510"/>
                </a:lnTo>
                <a:lnTo>
                  <a:pt x="3225" y="585"/>
                </a:lnTo>
                <a:lnTo>
                  <a:pt x="3296" y="665"/>
                </a:lnTo>
                <a:lnTo>
                  <a:pt x="3362" y="748"/>
                </a:lnTo>
                <a:lnTo>
                  <a:pt x="3424" y="834"/>
                </a:lnTo>
                <a:lnTo>
                  <a:pt x="3480" y="925"/>
                </a:lnTo>
                <a:lnTo>
                  <a:pt x="3532" y="1018"/>
                </a:lnTo>
                <a:lnTo>
                  <a:pt x="3578" y="1116"/>
                </a:lnTo>
                <a:lnTo>
                  <a:pt x="3618" y="1216"/>
                </a:lnTo>
                <a:lnTo>
                  <a:pt x="3653" y="1318"/>
                </a:lnTo>
                <a:lnTo>
                  <a:pt x="3682" y="1424"/>
                </a:lnTo>
                <a:lnTo>
                  <a:pt x="3705" y="1532"/>
                </a:lnTo>
                <a:lnTo>
                  <a:pt x="3721" y="1642"/>
                </a:lnTo>
                <a:lnTo>
                  <a:pt x="3732" y="1753"/>
                </a:lnTo>
                <a:lnTo>
                  <a:pt x="3735" y="1867"/>
                </a:lnTo>
                <a:lnTo>
                  <a:pt x="3732" y="1981"/>
                </a:lnTo>
                <a:lnTo>
                  <a:pt x="3721" y="2093"/>
                </a:lnTo>
                <a:lnTo>
                  <a:pt x="3705" y="2202"/>
                </a:lnTo>
                <a:lnTo>
                  <a:pt x="3682" y="2310"/>
                </a:lnTo>
                <a:lnTo>
                  <a:pt x="3653" y="2416"/>
                </a:lnTo>
                <a:lnTo>
                  <a:pt x="3618" y="2518"/>
                </a:lnTo>
                <a:lnTo>
                  <a:pt x="3578" y="2618"/>
                </a:lnTo>
                <a:lnTo>
                  <a:pt x="3532" y="2716"/>
                </a:lnTo>
                <a:lnTo>
                  <a:pt x="3480" y="2809"/>
                </a:lnTo>
                <a:lnTo>
                  <a:pt x="3424" y="2900"/>
                </a:lnTo>
                <a:lnTo>
                  <a:pt x="3362" y="2988"/>
                </a:lnTo>
                <a:lnTo>
                  <a:pt x="3296" y="3070"/>
                </a:lnTo>
                <a:lnTo>
                  <a:pt x="3225" y="3149"/>
                </a:lnTo>
                <a:lnTo>
                  <a:pt x="3150" y="3225"/>
                </a:lnTo>
                <a:lnTo>
                  <a:pt x="3071" y="3295"/>
                </a:lnTo>
                <a:lnTo>
                  <a:pt x="2987" y="3361"/>
                </a:lnTo>
                <a:lnTo>
                  <a:pt x="2901" y="3423"/>
                </a:lnTo>
                <a:lnTo>
                  <a:pt x="2810" y="3480"/>
                </a:lnTo>
                <a:lnTo>
                  <a:pt x="2717" y="3531"/>
                </a:lnTo>
                <a:lnTo>
                  <a:pt x="2619" y="3577"/>
                </a:lnTo>
                <a:lnTo>
                  <a:pt x="2519" y="3617"/>
                </a:lnTo>
                <a:lnTo>
                  <a:pt x="2416" y="3652"/>
                </a:lnTo>
                <a:lnTo>
                  <a:pt x="2311" y="3682"/>
                </a:lnTo>
                <a:lnTo>
                  <a:pt x="2203" y="3705"/>
                </a:lnTo>
                <a:lnTo>
                  <a:pt x="2094" y="3720"/>
                </a:lnTo>
                <a:lnTo>
                  <a:pt x="1981" y="3731"/>
                </a:lnTo>
                <a:lnTo>
                  <a:pt x="1866" y="3734"/>
                </a:lnTo>
                <a:lnTo>
                  <a:pt x="1754" y="3731"/>
                </a:lnTo>
                <a:lnTo>
                  <a:pt x="1641" y="3720"/>
                </a:lnTo>
                <a:lnTo>
                  <a:pt x="1532" y="3705"/>
                </a:lnTo>
                <a:lnTo>
                  <a:pt x="1424" y="3682"/>
                </a:lnTo>
                <a:lnTo>
                  <a:pt x="1319" y="3652"/>
                </a:lnTo>
                <a:lnTo>
                  <a:pt x="1216" y="3617"/>
                </a:lnTo>
                <a:lnTo>
                  <a:pt x="1116" y="3577"/>
                </a:lnTo>
                <a:lnTo>
                  <a:pt x="1018" y="3531"/>
                </a:lnTo>
                <a:lnTo>
                  <a:pt x="925" y="3480"/>
                </a:lnTo>
                <a:lnTo>
                  <a:pt x="834" y="3423"/>
                </a:lnTo>
                <a:lnTo>
                  <a:pt x="748" y="3361"/>
                </a:lnTo>
                <a:lnTo>
                  <a:pt x="664" y="3295"/>
                </a:lnTo>
                <a:lnTo>
                  <a:pt x="585" y="3225"/>
                </a:lnTo>
                <a:lnTo>
                  <a:pt x="510" y="3149"/>
                </a:lnTo>
                <a:lnTo>
                  <a:pt x="439" y="3070"/>
                </a:lnTo>
                <a:lnTo>
                  <a:pt x="373" y="2988"/>
                </a:lnTo>
                <a:lnTo>
                  <a:pt x="311" y="2900"/>
                </a:lnTo>
                <a:lnTo>
                  <a:pt x="255" y="2809"/>
                </a:lnTo>
                <a:lnTo>
                  <a:pt x="203" y="2716"/>
                </a:lnTo>
                <a:lnTo>
                  <a:pt x="157" y="2618"/>
                </a:lnTo>
                <a:lnTo>
                  <a:pt x="117" y="2518"/>
                </a:lnTo>
                <a:lnTo>
                  <a:pt x="82" y="2416"/>
                </a:lnTo>
                <a:lnTo>
                  <a:pt x="52" y="2310"/>
                </a:lnTo>
                <a:lnTo>
                  <a:pt x="30" y="2202"/>
                </a:lnTo>
                <a:lnTo>
                  <a:pt x="14" y="2093"/>
                </a:lnTo>
                <a:lnTo>
                  <a:pt x="3" y="1981"/>
                </a:lnTo>
                <a:lnTo>
                  <a:pt x="0" y="1867"/>
                </a:lnTo>
                <a:lnTo>
                  <a:pt x="3" y="1753"/>
                </a:lnTo>
                <a:lnTo>
                  <a:pt x="14" y="1642"/>
                </a:lnTo>
                <a:lnTo>
                  <a:pt x="30" y="1532"/>
                </a:lnTo>
                <a:lnTo>
                  <a:pt x="52" y="1424"/>
                </a:lnTo>
                <a:lnTo>
                  <a:pt x="82" y="1318"/>
                </a:lnTo>
                <a:lnTo>
                  <a:pt x="117" y="1216"/>
                </a:lnTo>
                <a:lnTo>
                  <a:pt x="157" y="1116"/>
                </a:lnTo>
                <a:lnTo>
                  <a:pt x="203" y="1018"/>
                </a:lnTo>
                <a:lnTo>
                  <a:pt x="255" y="925"/>
                </a:lnTo>
                <a:lnTo>
                  <a:pt x="311" y="834"/>
                </a:lnTo>
                <a:lnTo>
                  <a:pt x="373" y="748"/>
                </a:lnTo>
                <a:lnTo>
                  <a:pt x="439" y="665"/>
                </a:lnTo>
                <a:lnTo>
                  <a:pt x="510" y="585"/>
                </a:lnTo>
                <a:lnTo>
                  <a:pt x="585" y="510"/>
                </a:lnTo>
                <a:lnTo>
                  <a:pt x="664" y="439"/>
                </a:lnTo>
                <a:lnTo>
                  <a:pt x="748" y="373"/>
                </a:lnTo>
                <a:lnTo>
                  <a:pt x="834" y="311"/>
                </a:lnTo>
                <a:lnTo>
                  <a:pt x="925" y="255"/>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7" name="Shape 8507"/>
          <p:cNvSpPr/>
          <p:nvPr/>
        </p:nvSpPr>
        <p:spPr>
          <a:xfrm>
            <a:off x="4192424" y="4464954"/>
            <a:ext cx="197200" cy="197200"/>
          </a:xfrm>
          <a:custGeom>
            <a:avLst/>
            <a:gdLst/>
            <a:ahLst/>
            <a:cxnLst/>
            <a:rect l="0" t="0" r="0" b="0"/>
            <a:pathLst>
              <a:path w="3735" h="3735" extrusionOk="0">
                <a:moveTo>
                  <a:pt x="2636" y="901"/>
                </a:moveTo>
                <a:lnTo>
                  <a:pt x="2607" y="903"/>
                </a:lnTo>
                <a:lnTo>
                  <a:pt x="2576" y="910"/>
                </a:lnTo>
                <a:lnTo>
                  <a:pt x="2548" y="921"/>
                </a:lnTo>
                <a:lnTo>
                  <a:pt x="2522" y="938"/>
                </a:lnTo>
                <a:lnTo>
                  <a:pt x="2497" y="959"/>
                </a:lnTo>
                <a:lnTo>
                  <a:pt x="2110" y="1367"/>
                </a:lnTo>
                <a:lnTo>
                  <a:pt x="1083" y="1107"/>
                </a:lnTo>
                <a:lnTo>
                  <a:pt x="930" y="1260"/>
                </a:lnTo>
                <a:lnTo>
                  <a:pt x="1734" y="1755"/>
                </a:lnTo>
                <a:lnTo>
                  <a:pt x="1738" y="1760"/>
                </a:lnTo>
                <a:lnTo>
                  <a:pt x="1262" y="2263"/>
                </a:lnTo>
                <a:lnTo>
                  <a:pt x="1259" y="2267"/>
                </a:lnTo>
                <a:lnTo>
                  <a:pt x="1254" y="2272"/>
                </a:lnTo>
                <a:lnTo>
                  <a:pt x="887" y="2287"/>
                </a:lnTo>
                <a:lnTo>
                  <a:pt x="1448" y="2848"/>
                </a:lnTo>
                <a:lnTo>
                  <a:pt x="1463" y="2480"/>
                </a:lnTo>
                <a:lnTo>
                  <a:pt x="1468" y="2476"/>
                </a:lnTo>
                <a:lnTo>
                  <a:pt x="1472" y="2473"/>
                </a:lnTo>
                <a:lnTo>
                  <a:pt x="1975" y="1997"/>
                </a:lnTo>
                <a:lnTo>
                  <a:pt x="1986" y="2008"/>
                </a:lnTo>
                <a:lnTo>
                  <a:pt x="2475" y="2805"/>
                </a:lnTo>
                <a:lnTo>
                  <a:pt x="2628" y="2652"/>
                </a:lnTo>
                <a:lnTo>
                  <a:pt x="2372" y="1621"/>
                </a:lnTo>
                <a:lnTo>
                  <a:pt x="2776" y="1238"/>
                </a:lnTo>
                <a:lnTo>
                  <a:pt x="2797" y="1213"/>
                </a:lnTo>
                <a:lnTo>
                  <a:pt x="2813" y="1187"/>
                </a:lnTo>
                <a:lnTo>
                  <a:pt x="2825" y="1159"/>
                </a:lnTo>
                <a:lnTo>
                  <a:pt x="2832" y="1128"/>
                </a:lnTo>
                <a:lnTo>
                  <a:pt x="2834" y="1099"/>
                </a:lnTo>
                <a:lnTo>
                  <a:pt x="2832" y="1068"/>
                </a:lnTo>
                <a:lnTo>
                  <a:pt x="2825" y="1039"/>
                </a:lnTo>
                <a:lnTo>
                  <a:pt x="2813" y="1010"/>
                </a:lnTo>
                <a:lnTo>
                  <a:pt x="2797" y="984"/>
                </a:lnTo>
                <a:lnTo>
                  <a:pt x="2776" y="959"/>
                </a:lnTo>
                <a:lnTo>
                  <a:pt x="2751" y="938"/>
                </a:lnTo>
                <a:lnTo>
                  <a:pt x="2724" y="921"/>
                </a:lnTo>
                <a:lnTo>
                  <a:pt x="2696" y="910"/>
                </a:lnTo>
                <a:lnTo>
                  <a:pt x="2667" y="903"/>
                </a:lnTo>
                <a:lnTo>
                  <a:pt x="2636" y="901"/>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7"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7"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8" name="Shape 8508"/>
          <p:cNvSpPr/>
          <p:nvPr/>
        </p:nvSpPr>
        <p:spPr>
          <a:xfrm>
            <a:off x="4718466" y="4465033"/>
            <a:ext cx="197200" cy="197042"/>
          </a:xfrm>
          <a:custGeom>
            <a:avLst/>
            <a:gdLst/>
            <a:ahLst/>
            <a:cxnLst/>
            <a:rect l="0" t="0" r="0" b="0"/>
            <a:pathLst>
              <a:path w="3735" h="3731" extrusionOk="0">
                <a:moveTo>
                  <a:pt x="2521" y="2353"/>
                </a:moveTo>
                <a:lnTo>
                  <a:pt x="2521" y="2643"/>
                </a:lnTo>
                <a:lnTo>
                  <a:pt x="2229" y="2643"/>
                </a:lnTo>
                <a:lnTo>
                  <a:pt x="2229" y="2848"/>
                </a:lnTo>
                <a:lnTo>
                  <a:pt x="2521" y="2848"/>
                </a:lnTo>
                <a:lnTo>
                  <a:pt x="2521" y="3140"/>
                </a:lnTo>
                <a:lnTo>
                  <a:pt x="2726" y="3140"/>
                </a:lnTo>
                <a:lnTo>
                  <a:pt x="2726" y="2848"/>
                </a:lnTo>
                <a:lnTo>
                  <a:pt x="3017" y="2848"/>
                </a:lnTo>
                <a:lnTo>
                  <a:pt x="3017" y="2643"/>
                </a:lnTo>
                <a:lnTo>
                  <a:pt x="2726" y="2643"/>
                </a:lnTo>
                <a:lnTo>
                  <a:pt x="2726" y="2353"/>
                </a:lnTo>
                <a:lnTo>
                  <a:pt x="2521" y="2353"/>
                </a:lnTo>
                <a:close/>
                <a:moveTo>
                  <a:pt x="1545" y="1943"/>
                </a:moveTo>
                <a:lnTo>
                  <a:pt x="1516" y="1968"/>
                </a:lnTo>
                <a:lnTo>
                  <a:pt x="1486" y="1994"/>
                </a:lnTo>
                <a:lnTo>
                  <a:pt x="1455" y="2021"/>
                </a:lnTo>
                <a:lnTo>
                  <a:pt x="1423" y="2048"/>
                </a:lnTo>
                <a:lnTo>
                  <a:pt x="1391" y="2077"/>
                </a:lnTo>
                <a:lnTo>
                  <a:pt x="1359" y="2107"/>
                </a:lnTo>
                <a:lnTo>
                  <a:pt x="1326" y="2139"/>
                </a:lnTo>
                <a:lnTo>
                  <a:pt x="1296" y="2172"/>
                </a:lnTo>
                <a:lnTo>
                  <a:pt x="1264" y="2208"/>
                </a:lnTo>
                <a:lnTo>
                  <a:pt x="1234" y="2246"/>
                </a:lnTo>
                <a:lnTo>
                  <a:pt x="1206" y="2287"/>
                </a:lnTo>
                <a:lnTo>
                  <a:pt x="1179" y="2330"/>
                </a:lnTo>
                <a:lnTo>
                  <a:pt x="1154" y="2375"/>
                </a:lnTo>
                <a:lnTo>
                  <a:pt x="1130" y="2424"/>
                </a:lnTo>
                <a:lnTo>
                  <a:pt x="1108" y="2476"/>
                </a:lnTo>
                <a:lnTo>
                  <a:pt x="1090" y="2532"/>
                </a:lnTo>
                <a:lnTo>
                  <a:pt x="1074" y="2592"/>
                </a:lnTo>
                <a:lnTo>
                  <a:pt x="1062" y="2656"/>
                </a:lnTo>
                <a:lnTo>
                  <a:pt x="1051" y="2724"/>
                </a:lnTo>
                <a:lnTo>
                  <a:pt x="1046" y="2797"/>
                </a:lnTo>
                <a:lnTo>
                  <a:pt x="1043" y="2873"/>
                </a:lnTo>
                <a:lnTo>
                  <a:pt x="2101" y="2873"/>
                </a:lnTo>
                <a:lnTo>
                  <a:pt x="2101" y="2515"/>
                </a:lnTo>
                <a:lnTo>
                  <a:pt x="2391" y="2515"/>
                </a:lnTo>
                <a:lnTo>
                  <a:pt x="2391" y="2223"/>
                </a:lnTo>
                <a:lnTo>
                  <a:pt x="2482" y="2223"/>
                </a:lnTo>
                <a:lnTo>
                  <a:pt x="2435" y="2168"/>
                </a:lnTo>
                <a:lnTo>
                  <a:pt x="2385" y="2115"/>
                </a:lnTo>
                <a:lnTo>
                  <a:pt x="2335" y="2069"/>
                </a:lnTo>
                <a:lnTo>
                  <a:pt x="2285" y="2025"/>
                </a:lnTo>
                <a:lnTo>
                  <a:pt x="2236" y="1983"/>
                </a:lnTo>
                <a:lnTo>
                  <a:pt x="2190" y="1943"/>
                </a:lnTo>
                <a:lnTo>
                  <a:pt x="2130" y="1970"/>
                </a:lnTo>
                <a:lnTo>
                  <a:pt x="2069" y="1993"/>
                </a:lnTo>
                <a:lnTo>
                  <a:pt x="2004" y="2010"/>
                </a:lnTo>
                <a:lnTo>
                  <a:pt x="1937" y="2020"/>
                </a:lnTo>
                <a:lnTo>
                  <a:pt x="1866" y="2025"/>
                </a:lnTo>
                <a:lnTo>
                  <a:pt x="1798" y="2020"/>
                </a:lnTo>
                <a:lnTo>
                  <a:pt x="1731" y="2010"/>
                </a:lnTo>
                <a:lnTo>
                  <a:pt x="1666" y="1993"/>
                </a:lnTo>
                <a:lnTo>
                  <a:pt x="1604" y="1970"/>
                </a:lnTo>
                <a:lnTo>
                  <a:pt x="1545" y="1943"/>
                </a:lnTo>
                <a:close/>
                <a:moveTo>
                  <a:pt x="1866" y="736"/>
                </a:moveTo>
                <a:lnTo>
                  <a:pt x="1806" y="739"/>
                </a:lnTo>
                <a:lnTo>
                  <a:pt x="1746" y="748"/>
                </a:lnTo>
                <a:lnTo>
                  <a:pt x="1689" y="764"/>
                </a:lnTo>
                <a:lnTo>
                  <a:pt x="1634" y="786"/>
                </a:lnTo>
                <a:lnTo>
                  <a:pt x="1582" y="813"/>
                </a:lnTo>
                <a:lnTo>
                  <a:pt x="1534" y="845"/>
                </a:lnTo>
                <a:lnTo>
                  <a:pt x="1489" y="881"/>
                </a:lnTo>
                <a:lnTo>
                  <a:pt x="1448" y="922"/>
                </a:lnTo>
                <a:lnTo>
                  <a:pt x="1412" y="966"/>
                </a:lnTo>
                <a:lnTo>
                  <a:pt x="1380" y="1015"/>
                </a:lnTo>
                <a:lnTo>
                  <a:pt x="1354" y="1066"/>
                </a:lnTo>
                <a:lnTo>
                  <a:pt x="1332" y="1122"/>
                </a:lnTo>
                <a:lnTo>
                  <a:pt x="1316" y="1179"/>
                </a:lnTo>
                <a:lnTo>
                  <a:pt x="1306" y="1238"/>
                </a:lnTo>
                <a:lnTo>
                  <a:pt x="1303" y="1299"/>
                </a:lnTo>
                <a:lnTo>
                  <a:pt x="1306" y="1361"/>
                </a:lnTo>
                <a:lnTo>
                  <a:pt x="1316" y="1420"/>
                </a:lnTo>
                <a:lnTo>
                  <a:pt x="1332" y="1477"/>
                </a:lnTo>
                <a:lnTo>
                  <a:pt x="1354" y="1533"/>
                </a:lnTo>
                <a:lnTo>
                  <a:pt x="1380" y="1584"/>
                </a:lnTo>
                <a:lnTo>
                  <a:pt x="1412" y="1633"/>
                </a:lnTo>
                <a:lnTo>
                  <a:pt x="1448" y="1677"/>
                </a:lnTo>
                <a:lnTo>
                  <a:pt x="1489" y="1718"/>
                </a:lnTo>
                <a:lnTo>
                  <a:pt x="1534" y="1754"/>
                </a:lnTo>
                <a:lnTo>
                  <a:pt x="1582" y="1786"/>
                </a:lnTo>
                <a:lnTo>
                  <a:pt x="1634" y="1813"/>
                </a:lnTo>
                <a:lnTo>
                  <a:pt x="1689" y="1835"/>
                </a:lnTo>
                <a:lnTo>
                  <a:pt x="1746" y="1851"/>
                </a:lnTo>
                <a:lnTo>
                  <a:pt x="1806" y="1860"/>
                </a:lnTo>
                <a:lnTo>
                  <a:pt x="1866" y="1863"/>
                </a:lnTo>
                <a:lnTo>
                  <a:pt x="1929" y="1860"/>
                </a:lnTo>
                <a:lnTo>
                  <a:pt x="1988" y="1851"/>
                </a:lnTo>
                <a:lnTo>
                  <a:pt x="2046" y="1835"/>
                </a:lnTo>
                <a:lnTo>
                  <a:pt x="2101" y="1813"/>
                </a:lnTo>
                <a:lnTo>
                  <a:pt x="2153" y="1786"/>
                </a:lnTo>
                <a:lnTo>
                  <a:pt x="2201" y="1754"/>
                </a:lnTo>
                <a:lnTo>
                  <a:pt x="2246" y="1718"/>
                </a:lnTo>
                <a:lnTo>
                  <a:pt x="2287" y="1677"/>
                </a:lnTo>
                <a:lnTo>
                  <a:pt x="2323" y="1633"/>
                </a:lnTo>
                <a:lnTo>
                  <a:pt x="2355" y="1584"/>
                </a:lnTo>
                <a:lnTo>
                  <a:pt x="2381" y="1533"/>
                </a:lnTo>
                <a:lnTo>
                  <a:pt x="2403" y="1477"/>
                </a:lnTo>
                <a:lnTo>
                  <a:pt x="2419" y="1420"/>
                </a:lnTo>
                <a:lnTo>
                  <a:pt x="2429" y="1361"/>
                </a:lnTo>
                <a:lnTo>
                  <a:pt x="2431" y="1299"/>
                </a:lnTo>
                <a:lnTo>
                  <a:pt x="2429" y="1238"/>
                </a:lnTo>
                <a:lnTo>
                  <a:pt x="2419" y="1179"/>
                </a:lnTo>
                <a:lnTo>
                  <a:pt x="2403" y="1122"/>
                </a:lnTo>
                <a:lnTo>
                  <a:pt x="2381" y="1066"/>
                </a:lnTo>
                <a:lnTo>
                  <a:pt x="2355" y="1015"/>
                </a:lnTo>
                <a:lnTo>
                  <a:pt x="2323" y="966"/>
                </a:lnTo>
                <a:lnTo>
                  <a:pt x="2287" y="922"/>
                </a:lnTo>
                <a:lnTo>
                  <a:pt x="2246" y="881"/>
                </a:lnTo>
                <a:lnTo>
                  <a:pt x="2201" y="845"/>
                </a:lnTo>
                <a:lnTo>
                  <a:pt x="2153" y="813"/>
                </a:lnTo>
                <a:lnTo>
                  <a:pt x="2101" y="786"/>
                </a:lnTo>
                <a:lnTo>
                  <a:pt x="2046" y="764"/>
                </a:lnTo>
                <a:lnTo>
                  <a:pt x="1988" y="748"/>
                </a:lnTo>
                <a:lnTo>
                  <a:pt x="1929" y="739"/>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09" name="Shape 8509"/>
          <p:cNvSpPr/>
          <p:nvPr/>
        </p:nvSpPr>
        <p:spPr>
          <a:xfrm>
            <a:off x="3666225" y="4465034"/>
            <a:ext cx="197357" cy="197041"/>
          </a:xfrm>
          <a:custGeom>
            <a:avLst/>
            <a:gdLst/>
            <a:ahLst/>
            <a:cxnLst/>
            <a:rect l="0" t="0" r="0" b="0"/>
            <a:pathLst>
              <a:path w="3738" h="3731" extrusionOk="0">
                <a:moveTo>
                  <a:pt x="2702" y="1298"/>
                </a:moveTo>
                <a:lnTo>
                  <a:pt x="2732" y="1370"/>
                </a:lnTo>
                <a:lnTo>
                  <a:pt x="2757" y="1447"/>
                </a:lnTo>
                <a:lnTo>
                  <a:pt x="2778" y="1524"/>
                </a:lnTo>
                <a:lnTo>
                  <a:pt x="2793" y="1604"/>
                </a:lnTo>
                <a:lnTo>
                  <a:pt x="2801" y="1686"/>
                </a:lnTo>
                <a:lnTo>
                  <a:pt x="2804" y="1769"/>
                </a:lnTo>
                <a:lnTo>
                  <a:pt x="2801" y="1860"/>
                </a:lnTo>
                <a:lnTo>
                  <a:pt x="2790" y="1948"/>
                </a:lnTo>
                <a:lnTo>
                  <a:pt x="2773" y="2035"/>
                </a:lnTo>
                <a:lnTo>
                  <a:pt x="2749" y="2120"/>
                </a:lnTo>
                <a:lnTo>
                  <a:pt x="2720" y="2201"/>
                </a:lnTo>
                <a:lnTo>
                  <a:pt x="2683" y="2279"/>
                </a:lnTo>
                <a:lnTo>
                  <a:pt x="2643" y="2354"/>
                </a:lnTo>
                <a:lnTo>
                  <a:pt x="2596" y="2426"/>
                </a:lnTo>
                <a:lnTo>
                  <a:pt x="2544" y="2493"/>
                </a:lnTo>
                <a:lnTo>
                  <a:pt x="2488" y="2557"/>
                </a:lnTo>
                <a:lnTo>
                  <a:pt x="2426" y="2617"/>
                </a:lnTo>
                <a:lnTo>
                  <a:pt x="2362" y="2672"/>
                </a:lnTo>
                <a:lnTo>
                  <a:pt x="2292" y="2722"/>
                </a:lnTo>
                <a:lnTo>
                  <a:pt x="2219" y="2766"/>
                </a:lnTo>
                <a:lnTo>
                  <a:pt x="2142" y="2806"/>
                </a:lnTo>
                <a:lnTo>
                  <a:pt x="2062" y="2839"/>
                </a:lnTo>
                <a:lnTo>
                  <a:pt x="1980" y="2867"/>
                </a:lnTo>
                <a:lnTo>
                  <a:pt x="1895" y="2889"/>
                </a:lnTo>
                <a:lnTo>
                  <a:pt x="1808" y="2903"/>
                </a:lnTo>
                <a:lnTo>
                  <a:pt x="1876" y="2929"/>
                </a:lnTo>
                <a:lnTo>
                  <a:pt x="1946" y="2950"/>
                </a:lnTo>
                <a:lnTo>
                  <a:pt x="2020" y="2966"/>
                </a:lnTo>
                <a:lnTo>
                  <a:pt x="2095" y="2975"/>
                </a:lnTo>
                <a:lnTo>
                  <a:pt x="2172" y="2977"/>
                </a:lnTo>
                <a:lnTo>
                  <a:pt x="2249" y="2975"/>
                </a:lnTo>
                <a:lnTo>
                  <a:pt x="2324" y="2965"/>
                </a:lnTo>
                <a:lnTo>
                  <a:pt x="2398" y="2950"/>
                </a:lnTo>
                <a:lnTo>
                  <a:pt x="2468" y="2929"/>
                </a:lnTo>
                <a:lnTo>
                  <a:pt x="2537" y="2902"/>
                </a:lnTo>
                <a:lnTo>
                  <a:pt x="2603" y="2872"/>
                </a:lnTo>
                <a:lnTo>
                  <a:pt x="2665" y="2835"/>
                </a:lnTo>
                <a:lnTo>
                  <a:pt x="3087" y="2948"/>
                </a:lnTo>
                <a:lnTo>
                  <a:pt x="2972" y="2518"/>
                </a:lnTo>
                <a:lnTo>
                  <a:pt x="3004" y="2458"/>
                </a:lnTo>
                <a:lnTo>
                  <a:pt x="3032" y="2396"/>
                </a:lnTo>
                <a:lnTo>
                  <a:pt x="3054" y="2331"/>
                </a:lnTo>
                <a:lnTo>
                  <a:pt x="3073" y="2265"/>
                </a:lnTo>
                <a:lnTo>
                  <a:pt x="3086" y="2196"/>
                </a:lnTo>
                <a:lnTo>
                  <a:pt x="3094" y="2126"/>
                </a:lnTo>
                <a:lnTo>
                  <a:pt x="3098" y="2054"/>
                </a:lnTo>
                <a:lnTo>
                  <a:pt x="3094" y="1977"/>
                </a:lnTo>
                <a:lnTo>
                  <a:pt x="3085" y="1901"/>
                </a:lnTo>
                <a:lnTo>
                  <a:pt x="3069" y="1827"/>
                </a:lnTo>
                <a:lnTo>
                  <a:pt x="3048" y="1755"/>
                </a:lnTo>
                <a:lnTo>
                  <a:pt x="3021" y="1687"/>
                </a:lnTo>
                <a:lnTo>
                  <a:pt x="2989" y="1621"/>
                </a:lnTo>
                <a:lnTo>
                  <a:pt x="2952" y="1558"/>
                </a:lnTo>
                <a:lnTo>
                  <a:pt x="2911" y="1498"/>
                </a:lnTo>
                <a:lnTo>
                  <a:pt x="2864" y="1442"/>
                </a:lnTo>
                <a:lnTo>
                  <a:pt x="2814" y="1390"/>
                </a:lnTo>
                <a:lnTo>
                  <a:pt x="2760" y="1341"/>
                </a:lnTo>
                <a:lnTo>
                  <a:pt x="2702" y="1298"/>
                </a:lnTo>
                <a:close/>
                <a:moveTo>
                  <a:pt x="1657" y="754"/>
                </a:moveTo>
                <a:lnTo>
                  <a:pt x="1574" y="757"/>
                </a:lnTo>
                <a:lnTo>
                  <a:pt x="1492" y="768"/>
                </a:lnTo>
                <a:lnTo>
                  <a:pt x="1413" y="783"/>
                </a:lnTo>
                <a:lnTo>
                  <a:pt x="1337" y="805"/>
                </a:lnTo>
                <a:lnTo>
                  <a:pt x="1262" y="833"/>
                </a:lnTo>
                <a:lnTo>
                  <a:pt x="1190" y="867"/>
                </a:lnTo>
                <a:lnTo>
                  <a:pt x="1122" y="906"/>
                </a:lnTo>
                <a:lnTo>
                  <a:pt x="1057" y="949"/>
                </a:lnTo>
                <a:lnTo>
                  <a:pt x="995" y="998"/>
                </a:lnTo>
                <a:lnTo>
                  <a:pt x="938" y="1051"/>
                </a:lnTo>
                <a:lnTo>
                  <a:pt x="885" y="1108"/>
                </a:lnTo>
                <a:lnTo>
                  <a:pt x="837" y="1170"/>
                </a:lnTo>
                <a:lnTo>
                  <a:pt x="793" y="1234"/>
                </a:lnTo>
                <a:lnTo>
                  <a:pt x="754" y="1302"/>
                </a:lnTo>
                <a:lnTo>
                  <a:pt x="721" y="1374"/>
                </a:lnTo>
                <a:lnTo>
                  <a:pt x="693" y="1448"/>
                </a:lnTo>
                <a:lnTo>
                  <a:pt x="670" y="1525"/>
                </a:lnTo>
                <a:lnTo>
                  <a:pt x="654" y="1604"/>
                </a:lnTo>
                <a:lnTo>
                  <a:pt x="644" y="1686"/>
                </a:lnTo>
                <a:lnTo>
                  <a:pt x="640" y="1769"/>
                </a:lnTo>
                <a:lnTo>
                  <a:pt x="644" y="1847"/>
                </a:lnTo>
                <a:lnTo>
                  <a:pt x="653" y="1925"/>
                </a:lnTo>
                <a:lnTo>
                  <a:pt x="668" y="2001"/>
                </a:lnTo>
                <a:lnTo>
                  <a:pt x="687" y="2073"/>
                </a:lnTo>
                <a:lnTo>
                  <a:pt x="713" y="2145"/>
                </a:lnTo>
                <a:lnTo>
                  <a:pt x="743" y="2213"/>
                </a:lnTo>
                <a:lnTo>
                  <a:pt x="778" y="2279"/>
                </a:lnTo>
                <a:lnTo>
                  <a:pt x="652" y="2751"/>
                </a:lnTo>
                <a:lnTo>
                  <a:pt x="1115" y="2627"/>
                </a:lnTo>
                <a:lnTo>
                  <a:pt x="1184" y="2667"/>
                </a:lnTo>
                <a:lnTo>
                  <a:pt x="1256" y="2702"/>
                </a:lnTo>
                <a:lnTo>
                  <a:pt x="1332" y="2731"/>
                </a:lnTo>
                <a:lnTo>
                  <a:pt x="1409" y="2753"/>
                </a:lnTo>
                <a:lnTo>
                  <a:pt x="1490" y="2771"/>
                </a:lnTo>
                <a:lnTo>
                  <a:pt x="1573" y="2781"/>
                </a:lnTo>
                <a:lnTo>
                  <a:pt x="1657" y="2784"/>
                </a:lnTo>
                <a:lnTo>
                  <a:pt x="1742" y="2781"/>
                </a:lnTo>
                <a:lnTo>
                  <a:pt x="1822" y="2771"/>
                </a:lnTo>
                <a:lnTo>
                  <a:pt x="1902" y="2755"/>
                </a:lnTo>
                <a:lnTo>
                  <a:pt x="1979" y="2732"/>
                </a:lnTo>
                <a:lnTo>
                  <a:pt x="2053" y="2705"/>
                </a:lnTo>
                <a:lnTo>
                  <a:pt x="2125" y="2671"/>
                </a:lnTo>
                <a:lnTo>
                  <a:pt x="2193" y="2632"/>
                </a:lnTo>
                <a:lnTo>
                  <a:pt x="2258" y="2588"/>
                </a:lnTo>
                <a:lnTo>
                  <a:pt x="2319" y="2540"/>
                </a:lnTo>
                <a:lnTo>
                  <a:pt x="2377" y="2487"/>
                </a:lnTo>
                <a:lnTo>
                  <a:pt x="2430" y="2430"/>
                </a:lnTo>
                <a:lnTo>
                  <a:pt x="2479" y="2369"/>
                </a:lnTo>
                <a:lnTo>
                  <a:pt x="2522" y="2304"/>
                </a:lnTo>
                <a:lnTo>
                  <a:pt x="2562" y="2236"/>
                </a:lnTo>
                <a:lnTo>
                  <a:pt x="2595" y="2164"/>
                </a:lnTo>
                <a:lnTo>
                  <a:pt x="2623" y="2089"/>
                </a:lnTo>
                <a:lnTo>
                  <a:pt x="2645" y="2013"/>
                </a:lnTo>
                <a:lnTo>
                  <a:pt x="2662" y="1934"/>
                </a:lnTo>
                <a:lnTo>
                  <a:pt x="2671" y="1852"/>
                </a:lnTo>
                <a:lnTo>
                  <a:pt x="2674" y="1769"/>
                </a:lnTo>
                <a:lnTo>
                  <a:pt x="2671" y="1686"/>
                </a:lnTo>
                <a:lnTo>
                  <a:pt x="2662" y="1604"/>
                </a:lnTo>
                <a:lnTo>
                  <a:pt x="2645" y="1525"/>
                </a:lnTo>
                <a:lnTo>
                  <a:pt x="2623" y="1448"/>
                </a:lnTo>
                <a:lnTo>
                  <a:pt x="2595" y="1374"/>
                </a:lnTo>
                <a:lnTo>
                  <a:pt x="2562" y="1302"/>
                </a:lnTo>
                <a:lnTo>
                  <a:pt x="2522" y="1234"/>
                </a:lnTo>
                <a:lnTo>
                  <a:pt x="2479" y="1170"/>
                </a:lnTo>
                <a:lnTo>
                  <a:pt x="2430" y="1108"/>
                </a:lnTo>
                <a:lnTo>
                  <a:pt x="2377" y="1051"/>
                </a:lnTo>
                <a:lnTo>
                  <a:pt x="2319" y="998"/>
                </a:lnTo>
                <a:lnTo>
                  <a:pt x="2258" y="949"/>
                </a:lnTo>
                <a:lnTo>
                  <a:pt x="2193" y="906"/>
                </a:lnTo>
                <a:lnTo>
                  <a:pt x="2125" y="867"/>
                </a:lnTo>
                <a:lnTo>
                  <a:pt x="2053" y="833"/>
                </a:lnTo>
                <a:lnTo>
                  <a:pt x="1979" y="805"/>
                </a:lnTo>
                <a:lnTo>
                  <a:pt x="1902" y="783"/>
                </a:lnTo>
                <a:lnTo>
                  <a:pt x="1822" y="768"/>
                </a:lnTo>
                <a:lnTo>
                  <a:pt x="1742" y="757"/>
                </a:lnTo>
                <a:lnTo>
                  <a:pt x="1657" y="754"/>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9"/>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7"/>
                </a:lnTo>
                <a:lnTo>
                  <a:pt x="3581" y="2617"/>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9"/>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510" name="Shape 8510"/>
          <p:cNvGrpSpPr/>
          <p:nvPr/>
        </p:nvGrpSpPr>
        <p:grpSpPr>
          <a:xfrm>
            <a:off x="5811301" y="4495474"/>
            <a:ext cx="173294" cy="136160"/>
            <a:chOff x="5491" y="3635"/>
            <a:chExt cx="196" cy="154"/>
          </a:xfrm>
        </p:grpSpPr>
        <p:sp>
          <p:nvSpPr>
            <p:cNvPr id="8511" name="Shape 8511"/>
            <p:cNvSpPr/>
            <p:nvPr/>
          </p:nvSpPr>
          <p:spPr>
            <a:xfrm>
              <a:off x="5524" y="3771"/>
              <a:ext cx="130" cy="18"/>
            </a:xfrm>
            <a:custGeom>
              <a:avLst/>
              <a:gdLst/>
              <a:ahLst/>
              <a:cxnLst/>
              <a:rect l="0" t="0" r="0" b="0"/>
              <a:pathLst>
                <a:path w="2195" h="299" extrusionOk="0">
                  <a:moveTo>
                    <a:pt x="151" y="0"/>
                  </a:moveTo>
                  <a:lnTo>
                    <a:pt x="2043" y="0"/>
                  </a:lnTo>
                  <a:lnTo>
                    <a:pt x="2074" y="3"/>
                  </a:lnTo>
                  <a:lnTo>
                    <a:pt x="2102" y="12"/>
                  </a:lnTo>
                  <a:lnTo>
                    <a:pt x="2128" y="27"/>
                  </a:lnTo>
                  <a:lnTo>
                    <a:pt x="2150" y="45"/>
                  </a:lnTo>
                  <a:lnTo>
                    <a:pt x="2169" y="67"/>
                  </a:lnTo>
                  <a:lnTo>
                    <a:pt x="2183" y="92"/>
                  </a:lnTo>
                  <a:lnTo>
                    <a:pt x="2192" y="120"/>
                  </a:lnTo>
                  <a:lnTo>
                    <a:pt x="2195" y="150"/>
                  </a:lnTo>
                  <a:lnTo>
                    <a:pt x="2192" y="180"/>
                  </a:lnTo>
                  <a:lnTo>
                    <a:pt x="2183" y="208"/>
                  </a:lnTo>
                  <a:lnTo>
                    <a:pt x="2169" y="233"/>
                  </a:lnTo>
                  <a:lnTo>
                    <a:pt x="2150" y="255"/>
                  </a:lnTo>
                  <a:lnTo>
                    <a:pt x="2128" y="274"/>
                  </a:lnTo>
                  <a:lnTo>
                    <a:pt x="2102" y="288"/>
                  </a:lnTo>
                  <a:lnTo>
                    <a:pt x="2074" y="296"/>
                  </a:lnTo>
                  <a:lnTo>
                    <a:pt x="2043" y="299"/>
                  </a:lnTo>
                  <a:lnTo>
                    <a:pt x="151" y="299"/>
                  </a:lnTo>
                  <a:lnTo>
                    <a:pt x="121" y="296"/>
                  </a:lnTo>
                  <a:lnTo>
                    <a:pt x="92" y="288"/>
                  </a:lnTo>
                  <a:lnTo>
                    <a:pt x="66" y="274"/>
                  </a:lnTo>
                  <a:lnTo>
                    <a:pt x="44" y="255"/>
                  </a:lnTo>
                  <a:lnTo>
                    <a:pt x="26" y="233"/>
                  </a:lnTo>
                  <a:lnTo>
                    <a:pt x="11" y="208"/>
                  </a:lnTo>
                  <a:lnTo>
                    <a:pt x="3" y="180"/>
                  </a:lnTo>
                  <a:lnTo>
                    <a:pt x="0" y="150"/>
                  </a:lnTo>
                  <a:lnTo>
                    <a:pt x="3" y="120"/>
                  </a:lnTo>
                  <a:lnTo>
                    <a:pt x="11" y="92"/>
                  </a:lnTo>
                  <a:lnTo>
                    <a:pt x="26" y="67"/>
                  </a:lnTo>
                  <a:lnTo>
                    <a:pt x="44" y="45"/>
                  </a:lnTo>
                  <a:lnTo>
                    <a:pt x="66" y="27"/>
                  </a:lnTo>
                  <a:lnTo>
                    <a:pt x="92"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12" name="Shape 8512"/>
            <p:cNvSpPr/>
            <p:nvPr/>
          </p:nvSpPr>
          <p:spPr>
            <a:xfrm>
              <a:off x="5522" y="3699"/>
              <a:ext cx="14" cy="35"/>
            </a:xfrm>
            <a:custGeom>
              <a:avLst/>
              <a:gdLst/>
              <a:ahLst/>
              <a:cxnLst/>
              <a:rect l="0" t="0" r="0" b="0"/>
              <a:pathLst>
                <a:path w="228" h="596" extrusionOk="0">
                  <a:moveTo>
                    <a:pt x="115" y="0"/>
                  </a:moveTo>
                  <a:lnTo>
                    <a:pt x="140" y="3"/>
                  </a:lnTo>
                  <a:lnTo>
                    <a:pt x="165" y="11"/>
                  </a:lnTo>
                  <a:lnTo>
                    <a:pt x="186" y="25"/>
                  </a:lnTo>
                  <a:lnTo>
                    <a:pt x="203" y="43"/>
                  </a:lnTo>
                  <a:lnTo>
                    <a:pt x="217" y="63"/>
                  </a:lnTo>
                  <a:lnTo>
                    <a:pt x="225" y="87"/>
                  </a:lnTo>
                  <a:lnTo>
                    <a:pt x="228" y="112"/>
                  </a:lnTo>
                  <a:lnTo>
                    <a:pt x="228" y="484"/>
                  </a:lnTo>
                  <a:lnTo>
                    <a:pt x="225" y="511"/>
                  </a:lnTo>
                  <a:lnTo>
                    <a:pt x="217" y="534"/>
                  </a:lnTo>
                  <a:lnTo>
                    <a:pt x="203" y="555"/>
                  </a:lnTo>
                  <a:lnTo>
                    <a:pt x="186" y="572"/>
                  </a:lnTo>
                  <a:lnTo>
                    <a:pt x="165" y="585"/>
                  </a:lnTo>
                  <a:lnTo>
                    <a:pt x="140" y="594"/>
                  </a:lnTo>
                  <a:lnTo>
                    <a:pt x="115" y="596"/>
                  </a:lnTo>
                  <a:lnTo>
                    <a:pt x="88" y="594"/>
                  </a:lnTo>
                  <a:lnTo>
                    <a:pt x="65" y="585"/>
                  </a:lnTo>
                  <a:lnTo>
                    <a:pt x="43" y="572"/>
                  </a:lnTo>
                  <a:lnTo>
                    <a:pt x="26" y="555"/>
                  </a:lnTo>
                  <a:lnTo>
                    <a:pt x="13" y="534"/>
                  </a:lnTo>
                  <a:lnTo>
                    <a:pt x="3" y="511"/>
                  </a:lnTo>
                  <a:lnTo>
                    <a:pt x="0" y="484"/>
                  </a:lnTo>
                  <a:lnTo>
                    <a:pt x="0" y="112"/>
                  </a:lnTo>
                  <a:lnTo>
                    <a:pt x="3" y="87"/>
                  </a:lnTo>
                  <a:lnTo>
                    <a:pt x="13" y="63"/>
                  </a:lnTo>
                  <a:lnTo>
                    <a:pt x="26" y="43"/>
                  </a:lnTo>
                  <a:lnTo>
                    <a:pt x="43" y="25"/>
                  </a:lnTo>
                  <a:lnTo>
                    <a:pt x="65" y="11"/>
                  </a:lnTo>
                  <a:lnTo>
                    <a:pt x="88" y="3"/>
                  </a:lnTo>
                  <a:lnTo>
                    <a:pt x="1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13" name="Shape 8513"/>
            <p:cNvSpPr/>
            <p:nvPr/>
          </p:nvSpPr>
          <p:spPr>
            <a:xfrm>
              <a:off x="5544" y="3690"/>
              <a:ext cx="14" cy="44"/>
            </a:xfrm>
            <a:custGeom>
              <a:avLst/>
              <a:gdLst/>
              <a:ahLst/>
              <a:cxnLst/>
              <a:rect l="0" t="0" r="0" b="0"/>
              <a:pathLst>
                <a:path w="227" h="745" extrusionOk="0">
                  <a:moveTo>
                    <a:pt x="114" y="0"/>
                  </a:moveTo>
                  <a:lnTo>
                    <a:pt x="140" y="3"/>
                  </a:lnTo>
                  <a:lnTo>
                    <a:pt x="164" y="12"/>
                  </a:lnTo>
                  <a:lnTo>
                    <a:pt x="184" y="25"/>
                  </a:lnTo>
                  <a:lnTo>
                    <a:pt x="203" y="42"/>
                  </a:lnTo>
                  <a:lnTo>
                    <a:pt x="216" y="63"/>
                  </a:lnTo>
                  <a:lnTo>
                    <a:pt x="224" y="86"/>
                  </a:lnTo>
                  <a:lnTo>
                    <a:pt x="227" y="112"/>
                  </a:lnTo>
                  <a:lnTo>
                    <a:pt x="227" y="633"/>
                  </a:lnTo>
                  <a:lnTo>
                    <a:pt x="224" y="660"/>
                  </a:lnTo>
                  <a:lnTo>
                    <a:pt x="216" y="683"/>
                  </a:lnTo>
                  <a:lnTo>
                    <a:pt x="203" y="704"/>
                  </a:lnTo>
                  <a:lnTo>
                    <a:pt x="184" y="721"/>
                  </a:lnTo>
                  <a:lnTo>
                    <a:pt x="164" y="734"/>
                  </a:lnTo>
                  <a:lnTo>
                    <a:pt x="140" y="743"/>
                  </a:lnTo>
                  <a:lnTo>
                    <a:pt x="114" y="745"/>
                  </a:lnTo>
                  <a:lnTo>
                    <a:pt x="88" y="743"/>
                  </a:lnTo>
                  <a:lnTo>
                    <a:pt x="64" y="734"/>
                  </a:lnTo>
                  <a:lnTo>
                    <a:pt x="43" y="721"/>
                  </a:lnTo>
                  <a:lnTo>
                    <a:pt x="25" y="704"/>
                  </a:lnTo>
                  <a:lnTo>
                    <a:pt x="12" y="683"/>
                  </a:lnTo>
                  <a:lnTo>
                    <a:pt x="3" y="660"/>
                  </a:lnTo>
                  <a:lnTo>
                    <a:pt x="0" y="633"/>
                  </a:lnTo>
                  <a:lnTo>
                    <a:pt x="0" y="112"/>
                  </a:lnTo>
                  <a:lnTo>
                    <a:pt x="3" y="86"/>
                  </a:lnTo>
                  <a:lnTo>
                    <a:pt x="12" y="63"/>
                  </a:lnTo>
                  <a:lnTo>
                    <a:pt x="25" y="42"/>
                  </a:lnTo>
                  <a:lnTo>
                    <a:pt x="43" y="25"/>
                  </a:lnTo>
                  <a:lnTo>
                    <a:pt x="64" y="12"/>
                  </a:lnTo>
                  <a:lnTo>
                    <a:pt x="88" y="3"/>
                  </a:lnTo>
                  <a:lnTo>
                    <a:pt x="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14" name="Shape 8514"/>
            <p:cNvSpPr/>
            <p:nvPr/>
          </p:nvSpPr>
          <p:spPr>
            <a:xfrm>
              <a:off x="5567" y="3681"/>
              <a:ext cx="13" cy="53"/>
            </a:xfrm>
            <a:custGeom>
              <a:avLst/>
              <a:gdLst/>
              <a:ahLst/>
              <a:cxnLst/>
              <a:rect l="0" t="0" r="0" b="0"/>
              <a:pathLst>
                <a:path w="227" h="894" extrusionOk="0">
                  <a:moveTo>
                    <a:pt x="113" y="0"/>
                  </a:moveTo>
                  <a:lnTo>
                    <a:pt x="139" y="3"/>
                  </a:lnTo>
                  <a:lnTo>
                    <a:pt x="163" y="11"/>
                  </a:lnTo>
                  <a:lnTo>
                    <a:pt x="184" y="24"/>
                  </a:lnTo>
                  <a:lnTo>
                    <a:pt x="202" y="42"/>
                  </a:lnTo>
                  <a:lnTo>
                    <a:pt x="215" y="62"/>
                  </a:lnTo>
                  <a:lnTo>
                    <a:pt x="224" y="87"/>
                  </a:lnTo>
                  <a:lnTo>
                    <a:pt x="227" y="112"/>
                  </a:lnTo>
                  <a:lnTo>
                    <a:pt x="227" y="782"/>
                  </a:lnTo>
                  <a:lnTo>
                    <a:pt x="224" y="809"/>
                  </a:lnTo>
                  <a:lnTo>
                    <a:pt x="215" y="832"/>
                  </a:lnTo>
                  <a:lnTo>
                    <a:pt x="202" y="853"/>
                  </a:lnTo>
                  <a:lnTo>
                    <a:pt x="184" y="870"/>
                  </a:lnTo>
                  <a:lnTo>
                    <a:pt x="163" y="883"/>
                  </a:lnTo>
                  <a:lnTo>
                    <a:pt x="139" y="892"/>
                  </a:lnTo>
                  <a:lnTo>
                    <a:pt x="113" y="894"/>
                  </a:lnTo>
                  <a:lnTo>
                    <a:pt x="87" y="892"/>
                  </a:lnTo>
                  <a:lnTo>
                    <a:pt x="63" y="883"/>
                  </a:lnTo>
                  <a:lnTo>
                    <a:pt x="42" y="870"/>
                  </a:lnTo>
                  <a:lnTo>
                    <a:pt x="25" y="853"/>
                  </a:lnTo>
                  <a:lnTo>
                    <a:pt x="11" y="832"/>
                  </a:lnTo>
                  <a:lnTo>
                    <a:pt x="3" y="809"/>
                  </a:lnTo>
                  <a:lnTo>
                    <a:pt x="0" y="782"/>
                  </a:lnTo>
                  <a:lnTo>
                    <a:pt x="0" y="112"/>
                  </a:lnTo>
                  <a:lnTo>
                    <a:pt x="3" y="87"/>
                  </a:lnTo>
                  <a:lnTo>
                    <a:pt x="11" y="62"/>
                  </a:lnTo>
                  <a:lnTo>
                    <a:pt x="25" y="42"/>
                  </a:lnTo>
                  <a:lnTo>
                    <a:pt x="42" y="24"/>
                  </a:lnTo>
                  <a:lnTo>
                    <a:pt x="63" y="11"/>
                  </a:lnTo>
                  <a:lnTo>
                    <a:pt x="87" y="3"/>
                  </a:lnTo>
                  <a:lnTo>
                    <a:pt x="1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15" name="Shape 8515"/>
            <p:cNvSpPr/>
            <p:nvPr/>
          </p:nvSpPr>
          <p:spPr>
            <a:xfrm>
              <a:off x="5491" y="3635"/>
              <a:ext cx="196" cy="128"/>
            </a:xfrm>
            <a:custGeom>
              <a:avLst/>
              <a:gdLst/>
              <a:ahLst/>
              <a:cxnLst/>
              <a:rect l="0" t="0" r="0" b="0"/>
              <a:pathLst>
                <a:path w="3330" h="2161" extrusionOk="0">
                  <a:moveTo>
                    <a:pt x="152" y="0"/>
                  </a:moveTo>
                  <a:lnTo>
                    <a:pt x="3179" y="0"/>
                  </a:lnTo>
                  <a:lnTo>
                    <a:pt x="3210" y="3"/>
                  </a:lnTo>
                  <a:lnTo>
                    <a:pt x="3239" y="11"/>
                  </a:lnTo>
                  <a:lnTo>
                    <a:pt x="3264" y="25"/>
                  </a:lnTo>
                  <a:lnTo>
                    <a:pt x="3286" y="43"/>
                  </a:lnTo>
                  <a:lnTo>
                    <a:pt x="3305" y="65"/>
                  </a:lnTo>
                  <a:lnTo>
                    <a:pt x="3319" y="90"/>
                  </a:lnTo>
                  <a:lnTo>
                    <a:pt x="3327" y="119"/>
                  </a:lnTo>
                  <a:lnTo>
                    <a:pt x="3330" y="149"/>
                  </a:lnTo>
                  <a:lnTo>
                    <a:pt x="3330" y="1839"/>
                  </a:lnTo>
                  <a:lnTo>
                    <a:pt x="3127" y="1638"/>
                  </a:lnTo>
                  <a:lnTo>
                    <a:pt x="3159" y="1577"/>
                  </a:lnTo>
                  <a:lnTo>
                    <a:pt x="3184" y="1514"/>
                  </a:lnTo>
                  <a:lnTo>
                    <a:pt x="3205" y="1450"/>
                  </a:lnTo>
                  <a:lnTo>
                    <a:pt x="3220" y="1383"/>
                  </a:lnTo>
                  <a:lnTo>
                    <a:pt x="3229" y="1315"/>
                  </a:lnTo>
                  <a:lnTo>
                    <a:pt x="3232" y="1247"/>
                  </a:lnTo>
                  <a:lnTo>
                    <a:pt x="3229" y="1182"/>
                  </a:lnTo>
                  <a:lnTo>
                    <a:pt x="3221" y="1118"/>
                  </a:lnTo>
                  <a:lnTo>
                    <a:pt x="3208" y="1054"/>
                  </a:lnTo>
                  <a:lnTo>
                    <a:pt x="3191" y="993"/>
                  </a:lnTo>
                  <a:lnTo>
                    <a:pt x="3167" y="934"/>
                  </a:lnTo>
                  <a:lnTo>
                    <a:pt x="3140" y="877"/>
                  </a:lnTo>
                  <a:lnTo>
                    <a:pt x="3107" y="820"/>
                  </a:lnTo>
                  <a:lnTo>
                    <a:pt x="3069" y="768"/>
                  </a:lnTo>
                  <a:lnTo>
                    <a:pt x="3027" y="718"/>
                  </a:lnTo>
                  <a:lnTo>
                    <a:pt x="3027" y="298"/>
                  </a:lnTo>
                  <a:lnTo>
                    <a:pt x="303" y="298"/>
                  </a:lnTo>
                  <a:lnTo>
                    <a:pt x="303" y="1863"/>
                  </a:lnTo>
                  <a:lnTo>
                    <a:pt x="1902" y="1863"/>
                  </a:lnTo>
                  <a:lnTo>
                    <a:pt x="1952" y="1901"/>
                  </a:lnTo>
                  <a:lnTo>
                    <a:pt x="2004" y="1934"/>
                  </a:lnTo>
                  <a:lnTo>
                    <a:pt x="2058" y="1963"/>
                  </a:lnTo>
                  <a:lnTo>
                    <a:pt x="2114" y="1988"/>
                  </a:lnTo>
                  <a:lnTo>
                    <a:pt x="2173" y="2009"/>
                  </a:lnTo>
                  <a:lnTo>
                    <a:pt x="2233" y="2025"/>
                  </a:lnTo>
                  <a:lnTo>
                    <a:pt x="2294" y="2037"/>
                  </a:lnTo>
                  <a:lnTo>
                    <a:pt x="2356" y="2044"/>
                  </a:lnTo>
                  <a:lnTo>
                    <a:pt x="2419" y="2046"/>
                  </a:lnTo>
                  <a:lnTo>
                    <a:pt x="2490" y="2043"/>
                  </a:lnTo>
                  <a:lnTo>
                    <a:pt x="2558" y="2034"/>
                  </a:lnTo>
                  <a:lnTo>
                    <a:pt x="2625" y="2020"/>
                  </a:lnTo>
                  <a:lnTo>
                    <a:pt x="2692" y="2000"/>
                  </a:lnTo>
                  <a:lnTo>
                    <a:pt x="2756" y="1974"/>
                  </a:lnTo>
                  <a:lnTo>
                    <a:pt x="2817" y="1943"/>
                  </a:lnTo>
                  <a:lnTo>
                    <a:pt x="3027" y="2150"/>
                  </a:lnTo>
                  <a:lnTo>
                    <a:pt x="3031" y="2154"/>
                  </a:lnTo>
                  <a:lnTo>
                    <a:pt x="3037" y="2157"/>
                  </a:lnTo>
                  <a:lnTo>
                    <a:pt x="3041" y="2161"/>
                  </a:lnTo>
                  <a:lnTo>
                    <a:pt x="152" y="2161"/>
                  </a:lnTo>
                  <a:lnTo>
                    <a:pt x="121" y="2158"/>
                  </a:lnTo>
                  <a:lnTo>
                    <a:pt x="93" y="2149"/>
                  </a:lnTo>
                  <a:lnTo>
                    <a:pt x="67" y="2136"/>
                  </a:lnTo>
                  <a:lnTo>
                    <a:pt x="45" y="2117"/>
                  </a:lnTo>
                  <a:lnTo>
                    <a:pt x="26" y="2095"/>
                  </a:lnTo>
                  <a:lnTo>
                    <a:pt x="12" y="2069"/>
                  </a:lnTo>
                  <a:lnTo>
                    <a:pt x="3" y="2041"/>
                  </a:lnTo>
                  <a:lnTo>
                    <a:pt x="0" y="2012"/>
                  </a:lnTo>
                  <a:lnTo>
                    <a:pt x="0" y="149"/>
                  </a:lnTo>
                  <a:lnTo>
                    <a:pt x="3" y="119"/>
                  </a:lnTo>
                  <a:lnTo>
                    <a:pt x="12" y="91"/>
                  </a:lnTo>
                  <a:lnTo>
                    <a:pt x="26" y="65"/>
                  </a:lnTo>
                  <a:lnTo>
                    <a:pt x="45" y="43"/>
                  </a:lnTo>
                  <a:lnTo>
                    <a:pt x="67" y="25"/>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16" name="Shape 8516"/>
            <p:cNvSpPr/>
            <p:nvPr/>
          </p:nvSpPr>
          <p:spPr>
            <a:xfrm>
              <a:off x="5594" y="3671"/>
              <a:ext cx="88" cy="86"/>
            </a:xfrm>
            <a:custGeom>
              <a:avLst/>
              <a:gdLst/>
              <a:ahLst/>
              <a:cxnLst/>
              <a:rect l="0" t="0" r="0" b="0"/>
              <a:pathLst>
                <a:path w="1492" h="1467" extrusionOk="0">
                  <a:moveTo>
                    <a:pt x="661" y="134"/>
                  </a:moveTo>
                  <a:lnTo>
                    <a:pt x="609" y="136"/>
                  </a:lnTo>
                  <a:lnTo>
                    <a:pt x="558" y="144"/>
                  </a:lnTo>
                  <a:lnTo>
                    <a:pt x="508" y="156"/>
                  </a:lnTo>
                  <a:lnTo>
                    <a:pt x="461" y="173"/>
                  </a:lnTo>
                  <a:lnTo>
                    <a:pt x="415" y="194"/>
                  </a:lnTo>
                  <a:lnTo>
                    <a:pt x="371" y="220"/>
                  </a:lnTo>
                  <a:lnTo>
                    <a:pt x="329" y="250"/>
                  </a:lnTo>
                  <a:lnTo>
                    <a:pt x="290" y="286"/>
                  </a:lnTo>
                  <a:lnTo>
                    <a:pt x="255" y="324"/>
                  </a:lnTo>
                  <a:lnTo>
                    <a:pt x="225" y="364"/>
                  </a:lnTo>
                  <a:lnTo>
                    <a:pt x="198" y="407"/>
                  </a:lnTo>
                  <a:lnTo>
                    <a:pt x="176" y="453"/>
                  </a:lnTo>
                  <a:lnTo>
                    <a:pt x="159" y="500"/>
                  </a:lnTo>
                  <a:lnTo>
                    <a:pt x="146" y="550"/>
                  </a:lnTo>
                  <a:lnTo>
                    <a:pt x="139" y="600"/>
                  </a:lnTo>
                  <a:lnTo>
                    <a:pt x="136" y="651"/>
                  </a:lnTo>
                  <a:lnTo>
                    <a:pt x="139" y="702"/>
                  </a:lnTo>
                  <a:lnTo>
                    <a:pt x="146" y="753"/>
                  </a:lnTo>
                  <a:lnTo>
                    <a:pt x="159" y="802"/>
                  </a:lnTo>
                  <a:lnTo>
                    <a:pt x="176" y="849"/>
                  </a:lnTo>
                  <a:lnTo>
                    <a:pt x="198" y="894"/>
                  </a:lnTo>
                  <a:lnTo>
                    <a:pt x="225" y="937"/>
                  </a:lnTo>
                  <a:lnTo>
                    <a:pt x="255" y="978"/>
                  </a:lnTo>
                  <a:lnTo>
                    <a:pt x="290" y="1017"/>
                  </a:lnTo>
                  <a:lnTo>
                    <a:pt x="329" y="1051"/>
                  </a:lnTo>
                  <a:lnTo>
                    <a:pt x="371" y="1081"/>
                  </a:lnTo>
                  <a:lnTo>
                    <a:pt x="415" y="1107"/>
                  </a:lnTo>
                  <a:lnTo>
                    <a:pt x="461" y="1129"/>
                  </a:lnTo>
                  <a:lnTo>
                    <a:pt x="508" y="1146"/>
                  </a:lnTo>
                  <a:lnTo>
                    <a:pt x="558" y="1158"/>
                  </a:lnTo>
                  <a:lnTo>
                    <a:pt x="609" y="1165"/>
                  </a:lnTo>
                  <a:lnTo>
                    <a:pt x="661" y="1168"/>
                  </a:lnTo>
                  <a:lnTo>
                    <a:pt x="713" y="1165"/>
                  </a:lnTo>
                  <a:lnTo>
                    <a:pt x="765" y="1158"/>
                  </a:lnTo>
                  <a:lnTo>
                    <a:pt x="814" y="1146"/>
                  </a:lnTo>
                  <a:lnTo>
                    <a:pt x="863" y="1129"/>
                  </a:lnTo>
                  <a:lnTo>
                    <a:pt x="909" y="1107"/>
                  </a:lnTo>
                  <a:lnTo>
                    <a:pt x="953" y="1081"/>
                  </a:lnTo>
                  <a:lnTo>
                    <a:pt x="995" y="1051"/>
                  </a:lnTo>
                  <a:lnTo>
                    <a:pt x="1034" y="1017"/>
                  </a:lnTo>
                  <a:lnTo>
                    <a:pt x="1068" y="978"/>
                  </a:lnTo>
                  <a:lnTo>
                    <a:pt x="1099" y="937"/>
                  </a:lnTo>
                  <a:lnTo>
                    <a:pt x="1126" y="894"/>
                  </a:lnTo>
                  <a:lnTo>
                    <a:pt x="1147" y="849"/>
                  </a:lnTo>
                  <a:lnTo>
                    <a:pt x="1164" y="802"/>
                  </a:lnTo>
                  <a:lnTo>
                    <a:pt x="1177" y="753"/>
                  </a:lnTo>
                  <a:lnTo>
                    <a:pt x="1185" y="702"/>
                  </a:lnTo>
                  <a:lnTo>
                    <a:pt x="1187" y="651"/>
                  </a:lnTo>
                  <a:lnTo>
                    <a:pt x="1185" y="600"/>
                  </a:lnTo>
                  <a:lnTo>
                    <a:pt x="1177" y="550"/>
                  </a:lnTo>
                  <a:lnTo>
                    <a:pt x="1164" y="500"/>
                  </a:lnTo>
                  <a:lnTo>
                    <a:pt x="1147" y="453"/>
                  </a:lnTo>
                  <a:lnTo>
                    <a:pt x="1126" y="407"/>
                  </a:lnTo>
                  <a:lnTo>
                    <a:pt x="1099" y="364"/>
                  </a:lnTo>
                  <a:lnTo>
                    <a:pt x="1068" y="324"/>
                  </a:lnTo>
                  <a:lnTo>
                    <a:pt x="1034" y="286"/>
                  </a:lnTo>
                  <a:lnTo>
                    <a:pt x="995" y="250"/>
                  </a:lnTo>
                  <a:lnTo>
                    <a:pt x="953" y="220"/>
                  </a:lnTo>
                  <a:lnTo>
                    <a:pt x="909" y="194"/>
                  </a:lnTo>
                  <a:lnTo>
                    <a:pt x="863" y="173"/>
                  </a:lnTo>
                  <a:lnTo>
                    <a:pt x="814" y="156"/>
                  </a:lnTo>
                  <a:lnTo>
                    <a:pt x="765" y="144"/>
                  </a:lnTo>
                  <a:lnTo>
                    <a:pt x="713" y="136"/>
                  </a:lnTo>
                  <a:lnTo>
                    <a:pt x="661" y="134"/>
                  </a:lnTo>
                  <a:close/>
                  <a:moveTo>
                    <a:pt x="661" y="0"/>
                  </a:moveTo>
                  <a:lnTo>
                    <a:pt x="721" y="2"/>
                  </a:lnTo>
                  <a:lnTo>
                    <a:pt x="778" y="11"/>
                  </a:lnTo>
                  <a:lnTo>
                    <a:pt x="834" y="23"/>
                  </a:lnTo>
                  <a:lnTo>
                    <a:pt x="888" y="40"/>
                  </a:lnTo>
                  <a:lnTo>
                    <a:pt x="941" y="61"/>
                  </a:lnTo>
                  <a:lnTo>
                    <a:pt x="992" y="87"/>
                  </a:lnTo>
                  <a:lnTo>
                    <a:pt x="1040" y="117"/>
                  </a:lnTo>
                  <a:lnTo>
                    <a:pt x="1086" y="152"/>
                  </a:lnTo>
                  <a:lnTo>
                    <a:pt x="1130" y="191"/>
                  </a:lnTo>
                  <a:lnTo>
                    <a:pt x="1168" y="233"/>
                  </a:lnTo>
                  <a:lnTo>
                    <a:pt x="1204" y="279"/>
                  </a:lnTo>
                  <a:lnTo>
                    <a:pt x="1235" y="326"/>
                  </a:lnTo>
                  <a:lnTo>
                    <a:pt x="1261" y="376"/>
                  </a:lnTo>
                  <a:lnTo>
                    <a:pt x="1283" y="428"/>
                  </a:lnTo>
                  <a:lnTo>
                    <a:pt x="1300" y="481"/>
                  </a:lnTo>
                  <a:lnTo>
                    <a:pt x="1312" y="537"/>
                  </a:lnTo>
                  <a:lnTo>
                    <a:pt x="1320" y="593"/>
                  </a:lnTo>
                  <a:lnTo>
                    <a:pt x="1322" y="651"/>
                  </a:lnTo>
                  <a:lnTo>
                    <a:pt x="1319" y="710"/>
                  </a:lnTo>
                  <a:lnTo>
                    <a:pt x="1312" y="769"/>
                  </a:lnTo>
                  <a:lnTo>
                    <a:pt x="1298" y="826"/>
                  </a:lnTo>
                  <a:lnTo>
                    <a:pt x="1280" y="881"/>
                  </a:lnTo>
                  <a:lnTo>
                    <a:pt x="1256" y="934"/>
                  </a:lnTo>
                  <a:lnTo>
                    <a:pt x="1229" y="985"/>
                  </a:lnTo>
                  <a:lnTo>
                    <a:pt x="1195" y="1034"/>
                  </a:lnTo>
                  <a:lnTo>
                    <a:pt x="1157" y="1080"/>
                  </a:lnTo>
                  <a:lnTo>
                    <a:pt x="1189" y="1111"/>
                  </a:lnTo>
                  <a:lnTo>
                    <a:pt x="1204" y="1111"/>
                  </a:lnTo>
                  <a:lnTo>
                    <a:pt x="1218" y="1114"/>
                  </a:lnTo>
                  <a:lnTo>
                    <a:pt x="1233" y="1121"/>
                  </a:lnTo>
                  <a:lnTo>
                    <a:pt x="1245" y="1130"/>
                  </a:lnTo>
                  <a:lnTo>
                    <a:pt x="1472" y="1355"/>
                  </a:lnTo>
                  <a:lnTo>
                    <a:pt x="1484" y="1369"/>
                  </a:lnTo>
                  <a:lnTo>
                    <a:pt x="1490" y="1385"/>
                  </a:lnTo>
                  <a:lnTo>
                    <a:pt x="1492" y="1401"/>
                  </a:lnTo>
                  <a:lnTo>
                    <a:pt x="1490" y="1418"/>
                  </a:lnTo>
                  <a:lnTo>
                    <a:pt x="1484" y="1434"/>
                  </a:lnTo>
                  <a:lnTo>
                    <a:pt x="1472" y="1448"/>
                  </a:lnTo>
                  <a:lnTo>
                    <a:pt x="1458" y="1459"/>
                  </a:lnTo>
                  <a:lnTo>
                    <a:pt x="1442" y="1465"/>
                  </a:lnTo>
                  <a:lnTo>
                    <a:pt x="1424" y="1467"/>
                  </a:lnTo>
                  <a:lnTo>
                    <a:pt x="1407" y="1465"/>
                  </a:lnTo>
                  <a:lnTo>
                    <a:pt x="1391" y="1459"/>
                  </a:lnTo>
                  <a:lnTo>
                    <a:pt x="1376" y="1448"/>
                  </a:lnTo>
                  <a:lnTo>
                    <a:pt x="1149" y="1224"/>
                  </a:lnTo>
                  <a:lnTo>
                    <a:pt x="1139" y="1212"/>
                  </a:lnTo>
                  <a:lnTo>
                    <a:pt x="1133" y="1199"/>
                  </a:lnTo>
                  <a:lnTo>
                    <a:pt x="1130" y="1185"/>
                  </a:lnTo>
                  <a:lnTo>
                    <a:pt x="1130" y="1170"/>
                  </a:lnTo>
                  <a:lnTo>
                    <a:pt x="1098" y="1139"/>
                  </a:lnTo>
                  <a:lnTo>
                    <a:pt x="1051" y="1176"/>
                  </a:lnTo>
                  <a:lnTo>
                    <a:pt x="1001" y="1208"/>
                  </a:lnTo>
                  <a:lnTo>
                    <a:pt x="949" y="1236"/>
                  </a:lnTo>
                  <a:lnTo>
                    <a:pt x="895" y="1260"/>
                  </a:lnTo>
                  <a:lnTo>
                    <a:pt x="839" y="1278"/>
                  </a:lnTo>
                  <a:lnTo>
                    <a:pt x="782" y="1291"/>
                  </a:lnTo>
                  <a:lnTo>
                    <a:pt x="722" y="1299"/>
                  </a:lnTo>
                  <a:lnTo>
                    <a:pt x="661" y="1302"/>
                  </a:lnTo>
                  <a:lnTo>
                    <a:pt x="603" y="1299"/>
                  </a:lnTo>
                  <a:lnTo>
                    <a:pt x="546" y="1292"/>
                  </a:lnTo>
                  <a:lnTo>
                    <a:pt x="490" y="1280"/>
                  </a:lnTo>
                  <a:lnTo>
                    <a:pt x="435" y="1263"/>
                  </a:lnTo>
                  <a:lnTo>
                    <a:pt x="383" y="1241"/>
                  </a:lnTo>
                  <a:lnTo>
                    <a:pt x="332" y="1215"/>
                  </a:lnTo>
                  <a:lnTo>
                    <a:pt x="283" y="1184"/>
                  </a:lnTo>
                  <a:lnTo>
                    <a:pt x="238" y="1150"/>
                  </a:lnTo>
                  <a:lnTo>
                    <a:pt x="194" y="1111"/>
                  </a:lnTo>
                  <a:lnTo>
                    <a:pt x="155" y="1069"/>
                  </a:lnTo>
                  <a:lnTo>
                    <a:pt x="120" y="1024"/>
                  </a:lnTo>
                  <a:lnTo>
                    <a:pt x="89" y="975"/>
                  </a:lnTo>
                  <a:lnTo>
                    <a:pt x="63" y="925"/>
                  </a:lnTo>
                  <a:lnTo>
                    <a:pt x="40" y="874"/>
                  </a:lnTo>
                  <a:lnTo>
                    <a:pt x="23" y="820"/>
                  </a:lnTo>
                  <a:lnTo>
                    <a:pt x="11" y="765"/>
                  </a:lnTo>
                  <a:lnTo>
                    <a:pt x="4" y="708"/>
                  </a:lnTo>
                  <a:lnTo>
                    <a:pt x="0" y="651"/>
                  </a:lnTo>
                  <a:lnTo>
                    <a:pt x="4" y="593"/>
                  </a:lnTo>
                  <a:lnTo>
                    <a:pt x="11" y="537"/>
                  </a:lnTo>
                  <a:lnTo>
                    <a:pt x="23" y="481"/>
                  </a:lnTo>
                  <a:lnTo>
                    <a:pt x="40" y="428"/>
                  </a:lnTo>
                  <a:lnTo>
                    <a:pt x="63" y="376"/>
                  </a:lnTo>
                  <a:lnTo>
                    <a:pt x="89" y="326"/>
                  </a:lnTo>
                  <a:lnTo>
                    <a:pt x="120" y="279"/>
                  </a:lnTo>
                  <a:lnTo>
                    <a:pt x="155" y="233"/>
                  </a:lnTo>
                  <a:lnTo>
                    <a:pt x="194" y="191"/>
                  </a:lnTo>
                  <a:lnTo>
                    <a:pt x="238" y="152"/>
                  </a:lnTo>
                  <a:lnTo>
                    <a:pt x="283" y="117"/>
                  </a:lnTo>
                  <a:lnTo>
                    <a:pt x="332" y="87"/>
                  </a:lnTo>
                  <a:lnTo>
                    <a:pt x="383" y="61"/>
                  </a:lnTo>
                  <a:lnTo>
                    <a:pt x="435" y="40"/>
                  </a:lnTo>
                  <a:lnTo>
                    <a:pt x="490" y="23"/>
                  </a:lnTo>
                  <a:lnTo>
                    <a:pt x="546" y="11"/>
                  </a:lnTo>
                  <a:lnTo>
                    <a:pt x="603" y="2"/>
                  </a:lnTo>
                  <a:lnTo>
                    <a:pt x="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517" name="Shape 8517"/>
          <p:cNvSpPr/>
          <p:nvPr/>
        </p:nvSpPr>
        <p:spPr>
          <a:xfrm>
            <a:off x="6853007" y="4467933"/>
            <a:ext cx="191242" cy="191242"/>
          </a:xfrm>
          <a:custGeom>
            <a:avLst/>
            <a:gdLst/>
            <a:ahLst/>
            <a:cxnLst/>
            <a:rect l="0" t="0" r="0" b="0"/>
            <a:pathLst>
              <a:path w="3735" h="3735" extrusionOk="0">
                <a:moveTo>
                  <a:pt x="2570" y="1130"/>
                </a:moveTo>
                <a:lnTo>
                  <a:pt x="2558" y="1132"/>
                </a:lnTo>
                <a:lnTo>
                  <a:pt x="1220" y="1606"/>
                </a:lnTo>
                <a:lnTo>
                  <a:pt x="1210" y="1612"/>
                </a:lnTo>
                <a:lnTo>
                  <a:pt x="1203" y="1621"/>
                </a:lnTo>
                <a:lnTo>
                  <a:pt x="1199" y="1631"/>
                </a:lnTo>
                <a:lnTo>
                  <a:pt x="1200" y="1643"/>
                </a:lnTo>
                <a:lnTo>
                  <a:pt x="1204" y="1654"/>
                </a:lnTo>
                <a:lnTo>
                  <a:pt x="1212" y="1663"/>
                </a:lnTo>
                <a:lnTo>
                  <a:pt x="1542" y="1903"/>
                </a:lnTo>
                <a:lnTo>
                  <a:pt x="1143" y="2301"/>
                </a:lnTo>
                <a:lnTo>
                  <a:pt x="1136" y="2312"/>
                </a:lnTo>
                <a:lnTo>
                  <a:pt x="1133" y="2324"/>
                </a:lnTo>
                <a:lnTo>
                  <a:pt x="1136" y="2336"/>
                </a:lnTo>
                <a:lnTo>
                  <a:pt x="1143" y="2347"/>
                </a:lnTo>
                <a:lnTo>
                  <a:pt x="1384" y="2588"/>
                </a:lnTo>
                <a:lnTo>
                  <a:pt x="1394" y="2595"/>
                </a:lnTo>
                <a:lnTo>
                  <a:pt x="1407" y="2598"/>
                </a:lnTo>
                <a:lnTo>
                  <a:pt x="1419" y="2595"/>
                </a:lnTo>
                <a:lnTo>
                  <a:pt x="1429" y="2588"/>
                </a:lnTo>
                <a:lnTo>
                  <a:pt x="1828" y="2190"/>
                </a:lnTo>
                <a:lnTo>
                  <a:pt x="2069" y="2519"/>
                </a:lnTo>
                <a:lnTo>
                  <a:pt x="2077" y="2527"/>
                </a:lnTo>
                <a:lnTo>
                  <a:pt x="2088" y="2531"/>
                </a:lnTo>
                <a:lnTo>
                  <a:pt x="2100" y="2532"/>
                </a:lnTo>
                <a:lnTo>
                  <a:pt x="2111" y="2528"/>
                </a:lnTo>
                <a:lnTo>
                  <a:pt x="2120" y="2521"/>
                </a:lnTo>
                <a:lnTo>
                  <a:pt x="2126" y="2510"/>
                </a:lnTo>
                <a:lnTo>
                  <a:pt x="2600" y="1173"/>
                </a:lnTo>
                <a:lnTo>
                  <a:pt x="2601" y="1160"/>
                </a:lnTo>
                <a:lnTo>
                  <a:pt x="2599" y="1149"/>
                </a:lnTo>
                <a:lnTo>
                  <a:pt x="2592" y="1139"/>
                </a:lnTo>
                <a:lnTo>
                  <a:pt x="2582" y="1132"/>
                </a:lnTo>
                <a:lnTo>
                  <a:pt x="2570" y="1130"/>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8"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8"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518" name="Shape 8518"/>
          <p:cNvGrpSpPr/>
          <p:nvPr/>
        </p:nvGrpSpPr>
        <p:grpSpPr>
          <a:xfrm>
            <a:off x="7914678" y="4459456"/>
            <a:ext cx="208364" cy="208196"/>
            <a:chOff x="6422" y="3269"/>
            <a:chExt cx="1245" cy="1244"/>
          </a:xfrm>
        </p:grpSpPr>
        <p:sp>
          <p:nvSpPr>
            <p:cNvPr id="8519" name="Shape 8519"/>
            <p:cNvSpPr/>
            <p:nvPr/>
          </p:nvSpPr>
          <p:spPr>
            <a:xfrm>
              <a:off x="6851" y="3923"/>
              <a:ext cx="387" cy="4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0" name="Shape 8520"/>
            <p:cNvSpPr/>
            <p:nvPr/>
          </p:nvSpPr>
          <p:spPr>
            <a:xfrm>
              <a:off x="6851" y="3828"/>
              <a:ext cx="387" cy="4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1" name="Shape 8521"/>
            <p:cNvSpPr/>
            <p:nvPr/>
          </p:nvSpPr>
          <p:spPr>
            <a:xfrm>
              <a:off x="6422" y="3269"/>
              <a:ext cx="1245" cy="1244"/>
            </a:xfrm>
            <a:custGeom>
              <a:avLst/>
              <a:gdLst/>
              <a:ahLst/>
              <a:cxnLst/>
              <a:rect l="0" t="0" r="0" b="0"/>
              <a:pathLst>
                <a:path w="3735" h="3731" extrusionOk="0">
                  <a:moveTo>
                    <a:pt x="2244" y="2535"/>
                  </a:moveTo>
                  <a:lnTo>
                    <a:pt x="2244" y="2738"/>
                  </a:lnTo>
                  <a:lnTo>
                    <a:pt x="2864" y="2738"/>
                  </a:lnTo>
                  <a:lnTo>
                    <a:pt x="2864" y="2535"/>
                  </a:lnTo>
                  <a:lnTo>
                    <a:pt x="2244" y="2535"/>
                  </a:lnTo>
                  <a:close/>
                  <a:moveTo>
                    <a:pt x="1257" y="803"/>
                  </a:moveTo>
                  <a:lnTo>
                    <a:pt x="1221" y="806"/>
                  </a:lnTo>
                  <a:lnTo>
                    <a:pt x="1186" y="815"/>
                  </a:lnTo>
                  <a:lnTo>
                    <a:pt x="1154" y="829"/>
                  </a:lnTo>
                  <a:lnTo>
                    <a:pt x="1123" y="847"/>
                  </a:lnTo>
                  <a:lnTo>
                    <a:pt x="1097" y="870"/>
                  </a:lnTo>
                  <a:lnTo>
                    <a:pt x="1074" y="896"/>
                  </a:lnTo>
                  <a:lnTo>
                    <a:pt x="1056" y="925"/>
                  </a:lnTo>
                  <a:lnTo>
                    <a:pt x="1042" y="958"/>
                  </a:lnTo>
                  <a:lnTo>
                    <a:pt x="1033" y="994"/>
                  </a:lnTo>
                  <a:lnTo>
                    <a:pt x="1031" y="1030"/>
                  </a:lnTo>
                  <a:lnTo>
                    <a:pt x="1031" y="2701"/>
                  </a:lnTo>
                  <a:lnTo>
                    <a:pt x="1033" y="2739"/>
                  </a:lnTo>
                  <a:lnTo>
                    <a:pt x="1042" y="2773"/>
                  </a:lnTo>
                  <a:lnTo>
                    <a:pt x="1056" y="2806"/>
                  </a:lnTo>
                  <a:lnTo>
                    <a:pt x="1074" y="2835"/>
                  </a:lnTo>
                  <a:lnTo>
                    <a:pt x="1097" y="2862"/>
                  </a:lnTo>
                  <a:lnTo>
                    <a:pt x="1123" y="2885"/>
                  </a:lnTo>
                  <a:lnTo>
                    <a:pt x="1154" y="2903"/>
                  </a:lnTo>
                  <a:lnTo>
                    <a:pt x="1186" y="2917"/>
                  </a:lnTo>
                  <a:lnTo>
                    <a:pt x="1221" y="2925"/>
                  </a:lnTo>
                  <a:lnTo>
                    <a:pt x="1257" y="2928"/>
                  </a:lnTo>
                  <a:lnTo>
                    <a:pt x="2478" y="2928"/>
                  </a:lnTo>
                  <a:lnTo>
                    <a:pt x="2513" y="2926"/>
                  </a:lnTo>
                  <a:lnTo>
                    <a:pt x="2546" y="2918"/>
                  </a:lnTo>
                  <a:lnTo>
                    <a:pt x="2578" y="2904"/>
                  </a:lnTo>
                  <a:lnTo>
                    <a:pt x="2606" y="2887"/>
                  </a:lnTo>
                  <a:lnTo>
                    <a:pt x="2632" y="2867"/>
                  </a:lnTo>
                  <a:lnTo>
                    <a:pt x="2114" y="2867"/>
                  </a:lnTo>
                  <a:lnTo>
                    <a:pt x="2114" y="2664"/>
                  </a:lnTo>
                  <a:lnTo>
                    <a:pt x="1287" y="2664"/>
                  </a:lnTo>
                  <a:lnTo>
                    <a:pt x="1287" y="2535"/>
                  </a:lnTo>
                  <a:lnTo>
                    <a:pt x="2114" y="2535"/>
                  </a:lnTo>
                  <a:lnTo>
                    <a:pt x="2114" y="2406"/>
                  </a:lnTo>
                  <a:lnTo>
                    <a:pt x="2704" y="2406"/>
                  </a:lnTo>
                  <a:lnTo>
                    <a:pt x="2704" y="1257"/>
                  </a:lnTo>
                  <a:lnTo>
                    <a:pt x="2215" y="1257"/>
                  </a:lnTo>
                  <a:lnTo>
                    <a:pt x="2215" y="803"/>
                  </a:lnTo>
                  <a:lnTo>
                    <a:pt x="1257" y="803"/>
                  </a:lnTo>
                  <a:close/>
                  <a:moveTo>
                    <a:pt x="2312" y="803"/>
                  </a:moveTo>
                  <a:lnTo>
                    <a:pt x="2312" y="1159"/>
                  </a:lnTo>
                  <a:lnTo>
                    <a:pt x="2704" y="1159"/>
                  </a:lnTo>
                  <a:lnTo>
                    <a:pt x="2312" y="803"/>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2" name="Shape 8522"/>
            <p:cNvSpPr/>
            <p:nvPr/>
          </p:nvSpPr>
          <p:spPr>
            <a:xfrm>
              <a:off x="6851" y="3732"/>
              <a:ext cx="387" cy="4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3" name="Shape 8523"/>
            <p:cNvSpPr/>
            <p:nvPr/>
          </p:nvSpPr>
          <p:spPr>
            <a:xfrm>
              <a:off x="6851" y="4018"/>
              <a:ext cx="387" cy="4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24" name="Shape 8524"/>
          <p:cNvGrpSpPr/>
          <p:nvPr/>
        </p:nvGrpSpPr>
        <p:grpSpPr>
          <a:xfrm>
            <a:off x="5244507" y="4431974"/>
            <a:ext cx="237951" cy="263159"/>
            <a:chOff x="5511" y="3411"/>
            <a:chExt cx="236" cy="261"/>
          </a:xfrm>
        </p:grpSpPr>
        <p:sp>
          <p:nvSpPr>
            <p:cNvPr id="8525" name="Shape 8525"/>
            <p:cNvSpPr/>
            <p:nvPr/>
          </p:nvSpPr>
          <p:spPr>
            <a:xfrm>
              <a:off x="5511" y="3564"/>
              <a:ext cx="236" cy="108"/>
            </a:xfrm>
            <a:custGeom>
              <a:avLst/>
              <a:gdLst/>
              <a:ahLst/>
              <a:cxnLst/>
              <a:rect l="0" t="0" r="0" b="0"/>
              <a:pathLst>
                <a:path w="3068" h="1414" extrusionOk="0">
                  <a:moveTo>
                    <a:pt x="995" y="0"/>
                  </a:moveTo>
                  <a:lnTo>
                    <a:pt x="1285" y="911"/>
                  </a:lnTo>
                  <a:lnTo>
                    <a:pt x="1324" y="1035"/>
                  </a:lnTo>
                  <a:lnTo>
                    <a:pt x="1455" y="670"/>
                  </a:lnTo>
                  <a:lnTo>
                    <a:pt x="1425" y="626"/>
                  </a:lnTo>
                  <a:lnTo>
                    <a:pt x="1400" y="587"/>
                  </a:lnTo>
                  <a:lnTo>
                    <a:pt x="1379" y="550"/>
                  </a:lnTo>
                  <a:lnTo>
                    <a:pt x="1363" y="516"/>
                  </a:lnTo>
                  <a:lnTo>
                    <a:pt x="1349" y="484"/>
                  </a:lnTo>
                  <a:lnTo>
                    <a:pt x="1340" y="454"/>
                  </a:lnTo>
                  <a:lnTo>
                    <a:pt x="1334" y="427"/>
                  </a:lnTo>
                  <a:lnTo>
                    <a:pt x="1331" y="403"/>
                  </a:lnTo>
                  <a:lnTo>
                    <a:pt x="1329" y="381"/>
                  </a:lnTo>
                  <a:lnTo>
                    <a:pt x="1332" y="360"/>
                  </a:lnTo>
                  <a:lnTo>
                    <a:pt x="1337" y="341"/>
                  </a:lnTo>
                  <a:lnTo>
                    <a:pt x="1343" y="326"/>
                  </a:lnTo>
                  <a:lnTo>
                    <a:pt x="1351" y="310"/>
                  </a:lnTo>
                  <a:lnTo>
                    <a:pt x="1362" y="298"/>
                  </a:lnTo>
                  <a:lnTo>
                    <a:pt x="1373" y="287"/>
                  </a:lnTo>
                  <a:lnTo>
                    <a:pt x="1385" y="276"/>
                  </a:lnTo>
                  <a:lnTo>
                    <a:pt x="1398" y="268"/>
                  </a:lnTo>
                  <a:lnTo>
                    <a:pt x="1412" y="261"/>
                  </a:lnTo>
                  <a:lnTo>
                    <a:pt x="1427" y="255"/>
                  </a:lnTo>
                  <a:lnTo>
                    <a:pt x="1441" y="249"/>
                  </a:lnTo>
                  <a:lnTo>
                    <a:pt x="1455" y="245"/>
                  </a:lnTo>
                  <a:lnTo>
                    <a:pt x="1469" y="242"/>
                  </a:lnTo>
                  <a:lnTo>
                    <a:pt x="1483" y="240"/>
                  </a:lnTo>
                  <a:lnTo>
                    <a:pt x="1495" y="238"/>
                  </a:lnTo>
                  <a:lnTo>
                    <a:pt x="1507" y="237"/>
                  </a:lnTo>
                  <a:lnTo>
                    <a:pt x="1517" y="236"/>
                  </a:lnTo>
                  <a:lnTo>
                    <a:pt x="1525" y="236"/>
                  </a:lnTo>
                  <a:lnTo>
                    <a:pt x="1532" y="236"/>
                  </a:lnTo>
                  <a:lnTo>
                    <a:pt x="1536" y="236"/>
                  </a:lnTo>
                  <a:lnTo>
                    <a:pt x="1542" y="236"/>
                  </a:lnTo>
                  <a:lnTo>
                    <a:pt x="1551" y="236"/>
                  </a:lnTo>
                  <a:lnTo>
                    <a:pt x="1561" y="237"/>
                  </a:lnTo>
                  <a:lnTo>
                    <a:pt x="1573" y="238"/>
                  </a:lnTo>
                  <a:lnTo>
                    <a:pt x="1585" y="240"/>
                  </a:lnTo>
                  <a:lnTo>
                    <a:pt x="1599" y="242"/>
                  </a:lnTo>
                  <a:lnTo>
                    <a:pt x="1613" y="245"/>
                  </a:lnTo>
                  <a:lnTo>
                    <a:pt x="1627" y="249"/>
                  </a:lnTo>
                  <a:lnTo>
                    <a:pt x="1641" y="255"/>
                  </a:lnTo>
                  <a:lnTo>
                    <a:pt x="1656" y="261"/>
                  </a:lnTo>
                  <a:lnTo>
                    <a:pt x="1670" y="268"/>
                  </a:lnTo>
                  <a:lnTo>
                    <a:pt x="1684" y="276"/>
                  </a:lnTo>
                  <a:lnTo>
                    <a:pt x="1696" y="287"/>
                  </a:lnTo>
                  <a:lnTo>
                    <a:pt x="1706" y="298"/>
                  </a:lnTo>
                  <a:lnTo>
                    <a:pt x="1717" y="310"/>
                  </a:lnTo>
                  <a:lnTo>
                    <a:pt x="1725" y="326"/>
                  </a:lnTo>
                  <a:lnTo>
                    <a:pt x="1731" y="341"/>
                  </a:lnTo>
                  <a:lnTo>
                    <a:pt x="1736" y="360"/>
                  </a:lnTo>
                  <a:lnTo>
                    <a:pt x="1738" y="381"/>
                  </a:lnTo>
                  <a:lnTo>
                    <a:pt x="1737" y="403"/>
                  </a:lnTo>
                  <a:lnTo>
                    <a:pt x="1734" y="427"/>
                  </a:lnTo>
                  <a:lnTo>
                    <a:pt x="1728" y="454"/>
                  </a:lnTo>
                  <a:lnTo>
                    <a:pt x="1719" y="484"/>
                  </a:lnTo>
                  <a:lnTo>
                    <a:pt x="1705" y="516"/>
                  </a:lnTo>
                  <a:lnTo>
                    <a:pt x="1689" y="550"/>
                  </a:lnTo>
                  <a:lnTo>
                    <a:pt x="1668" y="587"/>
                  </a:lnTo>
                  <a:lnTo>
                    <a:pt x="1643" y="626"/>
                  </a:lnTo>
                  <a:lnTo>
                    <a:pt x="1613" y="670"/>
                  </a:lnTo>
                  <a:lnTo>
                    <a:pt x="1743" y="1035"/>
                  </a:lnTo>
                  <a:lnTo>
                    <a:pt x="1783" y="911"/>
                  </a:lnTo>
                  <a:lnTo>
                    <a:pt x="2072" y="0"/>
                  </a:lnTo>
                  <a:lnTo>
                    <a:pt x="2074" y="2"/>
                  </a:lnTo>
                  <a:lnTo>
                    <a:pt x="2081" y="6"/>
                  </a:lnTo>
                  <a:lnTo>
                    <a:pt x="2093" y="13"/>
                  </a:lnTo>
                  <a:lnTo>
                    <a:pt x="2108" y="22"/>
                  </a:lnTo>
                  <a:lnTo>
                    <a:pt x="2129" y="35"/>
                  </a:lnTo>
                  <a:lnTo>
                    <a:pt x="2153" y="48"/>
                  </a:lnTo>
                  <a:lnTo>
                    <a:pt x="2182" y="65"/>
                  </a:lnTo>
                  <a:lnTo>
                    <a:pt x="2214" y="82"/>
                  </a:lnTo>
                  <a:lnTo>
                    <a:pt x="2250" y="101"/>
                  </a:lnTo>
                  <a:lnTo>
                    <a:pt x="2290" y="121"/>
                  </a:lnTo>
                  <a:lnTo>
                    <a:pt x="2334" y="143"/>
                  </a:lnTo>
                  <a:lnTo>
                    <a:pt x="2381" y="166"/>
                  </a:lnTo>
                  <a:lnTo>
                    <a:pt x="2433" y="190"/>
                  </a:lnTo>
                  <a:lnTo>
                    <a:pt x="2488" y="214"/>
                  </a:lnTo>
                  <a:lnTo>
                    <a:pt x="2546" y="239"/>
                  </a:lnTo>
                  <a:lnTo>
                    <a:pt x="2607" y="264"/>
                  </a:lnTo>
                  <a:lnTo>
                    <a:pt x="2671" y="290"/>
                  </a:lnTo>
                  <a:lnTo>
                    <a:pt x="2725" y="310"/>
                  </a:lnTo>
                  <a:lnTo>
                    <a:pt x="2774" y="335"/>
                  </a:lnTo>
                  <a:lnTo>
                    <a:pt x="2817" y="361"/>
                  </a:lnTo>
                  <a:lnTo>
                    <a:pt x="2857" y="390"/>
                  </a:lnTo>
                  <a:lnTo>
                    <a:pt x="2891" y="422"/>
                  </a:lnTo>
                  <a:lnTo>
                    <a:pt x="2921" y="456"/>
                  </a:lnTo>
                  <a:lnTo>
                    <a:pt x="2948" y="493"/>
                  </a:lnTo>
                  <a:lnTo>
                    <a:pt x="2971" y="532"/>
                  </a:lnTo>
                  <a:lnTo>
                    <a:pt x="2990" y="576"/>
                  </a:lnTo>
                  <a:lnTo>
                    <a:pt x="3007" y="621"/>
                  </a:lnTo>
                  <a:lnTo>
                    <a:pt x="3021" y="670"/>
                  </a:lnTo>
                  <a:lnTo>
                    <a:pt x="3033" y="720"/>
                  </a:lnTo>
                  <a:lnTo>
                    <a:pt x="3042" y="775"/>
                  </a:lnTo>
                  <a:lnTo>
                    <a:pt x="3049" y="833"/>
                  </a:lnTo>
                  <a:lnTo>
                    <a:pt x="3055" y="894"/>
                  </a:lnTo>
                  <a:lnTo>
                    <a:pt x="3059" y="958"/>
                  </a:lnTo>
                  <a:lnTo>
                    <a:pt x="3062" y="1025"/>
                  </a:lnTo>
                  <a:lnTo>
                    <a:pt x="3064" y="1096"/>
                  </a:lnTo>
                  <a:lnTo>
                    <a:pt x="3065" y="1169"/>
                  </a:lnTo>
                  <a:lnTo>
                    <a:pt x="3066" y="1248"/>
                  </a:lnTo>
                  <a:lnTo>
                    <a:pt x="3067" y="1328"/>
                  </a:lnTo>
                  <a:lnTo>
                    <a:pt x="3068" y="1414"/>
                  </a:lnTo>
                  <a:lnTo>
                    <a:pt x="0" y="1414"/>
                  </a:lnTo>
                  <a:lnTo>
                    <a:pt x="1" y="1328"/>
                  </a:lnTo>
                  <a:lnTo>
                    <a:pt x="2" y="1248"/>
                  </a:lnTo>
                  <a:lnTo>
                    <a:pt x="3" y="1169"/>
                  </a:lnTo>
                  <a:lnTo>
                    <a:pt x="4" y="1096"/>
                  </a:lnTo>
                  <a:lnTo>
                    <a:pt x="6" y="1025"/>
                  </a:lnTo>
                  <a:lnTo>
                    <a:pt x="9" y="958"/>
                  </a:lnTo>
                  <a:lnTo>
                    <a:pt x="13" y="894"/>
                  </a:lnTo>
                  <a:lnTo>
                    <a:pt x="19" y="833"/>
                  </a:lnTo>
                  <a:lnTo>
                    <a:pt x="26" y="775"/>
                  </a:lnTo>
                  <a:lnTo>
                    <a:pt x="35" y="720"/>
                  </a:lnTo>
                  <a:lnTo>
                    <a:pt x="47" y="670"/>
                  </a:lnTo>
                  <a:lnTo>
                    <a:pt x="60" y="621"/>
                  </a:lnTo>
                  <a:lnTo>
                    <a:pt x="77" y="576"/>
                  </a:lnTo>
                  <a:lnTo>
                    <a:pt x="96" y="532"/>
                  </a:lnTo>
                  <a:lnTo>
                    <a:pt x="120" y="493"/>
                  </a:lnTo>
                  <a:lnTo>
                    <a:pt x="146" y="456"/>
                  </a:lnTo>
                  <a:lnTo>
                    <a:pt x="177" y="422"/>
                  </a:lnTo>
                  <a:lnTo>
                    <a:pt x="211" y="390"/>
                  </a:lnTo>
                  <a:lnTo>
                    <a:pt x="251" y="361"/>
                  </a:lnTo>
                  <a:lnTo>
                    <a:pt x="294" y="335"/>
                  </a:lnTo>
                  <a:lnTo>
                    <a:pt x="342" y="310"/>
                  </a:lnTo>
                  <a:lnTo>
                    <a:pt x="396" y="290"/>
                  </a:lnTo>
                  <a:lnTo>
                    <a:pt x="461" y="264"/>
                  </a:lnTo>
                  <a:lnTo>
                    <a:pt x="522" y="239"/>
                  </a:lnTo>
                  <a:lnTo>
                    <a:pt x="580" y="214"/>
                  </a:lnTo>
                  <a:lnTo>
                    <a:pt x="635" y="190"/>
                  </a:lnTo>
                  <a:lnTo>
                    <a:pt x="685" y="166"/>
                  </a:lnTo>
                  <a:lnTo>
                    <a:pt x="733" y="143"/>
                  </a:lnTo>
                  <a:lnTo>
                    <a:pt x="778" y="121"/>
                  </a:lnTo>
                  <a:lnTo>
                    <a:pt x="818" y="101"/>
                  </a:lnTo>
                  <a:lnTo>
                    <a:pt x="854" y="81"/>
                  </a:lnTo>
                  <a:lnTo>
                    <a:pt x="886" y="64"/>
                  </a:lnTo>
                  <a:lnTo>
                    <a:pt x="915" y="48"/>
                  </a:lnTo>
                  <a:lnTo>
                    <a:pt x="939" y="34"/>
                  </a:lnTo>
                  <a:lnTo>
                    <a:pt x="959" y="22"/>
                  </a:lnTo>
                  <a:lnTo>
                    <a:pt x="975" y="13"/>
                  </a:lnTo>
                  <a:lnTo>
                    <a:pt x="987" y="6"/>
                  </a:lnTo>
                  <a:lnTo>
                    <a:pt x="993" y="2"/>
                  </a:lnTo>
                  <a:lnTo>
                    <a:pt x="9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6" name="Shape 8526"/>
            <p:cNvSpPr/>
            <p:nvPr/>
          </p:nvSpPr>
          <p:spPr>
            <a:xfrm>
              <a:off x="5555" y="3411"/>
              <a:ext cx="147" cy="146"/>
            </a:xfrm>
            <a:custGeom>
              <a:avLst/>
              <a:gdLst/>
              <a:ahLst/>
              <a:cxnLst/>
              <a:rect l="0" t="0" r="0" b="0"/>
              <a:pathLst>
                <a:path w="1905" h="1900" extrusionOk="0">
                  <a:moveTo>
                    <a:pt x="1024" y="1293"/>
                  </a:moveTo>
                  <a:lnTo>
                    <a:pt x="1024" y="1628"/>
                  </a:lnTo>
                  <a:lnTo>
                    <a:pt x="1051" y="1600"/>
                  </a:lnTo>
                  <a:lnTo>
                    <a:pt x="1078" y="1569"/>
                  </a:lnTo>
                  <a:lnTo>
                    <a:pt x="1107" y="1533"/>
                  </a:lnTo>
                  <a:lnTo>
                    <a:pt x="1135" y="1494"/>
                  </a:lnTo>
                  <a:lnTo>
                    <a:pt x="1162" y="1449"/>
                  </a:lnTo>
                  <a:lnTo>
                    <a:pt x="1188" y="1402"/>
                  </a:lnTo>
                  <a:lnTo>
                    <a:pt x="1213" y="1349"/>
                  </a:lnTo>
                  <a:lnTo>
                    <a:pt x="1236" y="1293"/>
                  </a:lnTo>
                  <a:lnTo>
                    <a:pt x="1024" y="1293"/>
                  </a:lnTo>
                  <a:close/>
                  <a:moveTo>
                    <a:pt x="671" y="1293"/>
                  </a:moveTo>
                  <a:lnTo>
                    <a:pt x="692" y="1349"/>
                  </a:lnTo>
                  <a:lnTo>
                    <a:pt x="717" y="1401"/>
                  </a:lnTo>
                  <a:lnTo>
                    <a:pt x="743" y="1448"/>
                  </a:lnTo>
                  <a:lnTo>
                    <a:pt x="771" y="1492"/>
                  </a:lnTo>
                  <a:lnTo>
                    <a:pt x="799" y="1532"/>
                  </a:lnTo>
                  <a:lnTo>
                    <a:pt x="827" y="1567"/>
                  </a:lnTo>
                  <a:lnTo>
                    <a:pt x="855" y="1599"/>
                  </a:lnTo>
                  <a:lnTo>
                    <a:pt x="882" y="1627"/>
                  </a:lnTo>
                  <a:lnTo>
                    <a:pt x="882" y="1293"/>
                  </a:lnTo>
                  <a:lnTo>
                    <a:pt x="671" y="1293"/>
                  </a:lnTo>
                  <a:close/>
                  <a:moveTo>
                    <a:pt x="332" y="1293"/>
                  </a:moveTo>
                  <a:lnTo>
                    <a:pt x="362" y="1343"/>
                  </a:lnTo>
                  <a:lnTo>
                    <a:pt x="396" y="1389"/>
                  </a:lnTo>
                  <a:lnTo>
                    <a:pt x="435" y="1434"/>
                  </a:lnTo>
                  <a:lnTo>
                    <a:pt x="476" y="1474"/>
                  </a:lnTo>
                  <a:lnTo>
                    <a:pt x="521" y="1511"/>
                  </a:lnTo>
                  <a:lnTo>
                    <a:pt x="568" y="1545"/>
                  </a:lnTo>
                  <a:lnTo>
                    <a:pt x="619" y="1575"/>
                  </a:lnTo>
                  <a:lnTo>
                    <a:pt x="673" y="1600"/>
                  </a:lnTo>
                  <a:lnTo>
                    <a:pt x="644" y="1559"/>
                  </a:lnTo>
                  <a:lnTo>
                    <a:pt x="615" y="1512"/>
                  </a:lnTo>
                  <a:lnTo>
                    <a:pt x="588" y="1463"/>
                  </a:lnTo>
                  <a:lnTo>
                    <a:pt x="563" y="1410"/>
                  </a:lnTo>
                  <a:lnTo>
                    <a:pt x="540" y="1353"/>
                  </a:lnTo>
                  <a:lnTo>
                    <a:pt x="519" y="1293"/>
                  </a:lnTo>
                  <a:lnTo>
                    <a:pt x="332" y="1293"/>
                  </a:lnTo>
                  <a:close/>
                  <a:moveTo>
                    <a:pt x="1386" y="1292"/>
                  </a:moveTo>
                  <a:lnTo>
                    <a:pt x="1365" y="1353"/>
                  </a:lnTo>
                  <a:lnTo>
                    <a:pt x="1343" y="1410"/>
                  </a:lnTo>
                  <a:lnTo>
                    <a:pt x="1318" y="1463"/>
                  </a:lnTo>
                  <a:lnTo>
                    <a:pt x="1291" y="1512"/>
                  </a:lnTo>
                  <a:lnTo>
                    <a:pt x="1262" y="1558"/>
                  </a:lnTo>
                  <a:lnTo>
                    <a:pt x="1234" y="1600"/>
                  </a:lnTo>
                  <a:lnTo>
                    <a:pt x="1287" y="1574"/>
                  </a:lnTo>
                  <a:lnTo>
                    <a:pt x="1337" y="1545"/>
                  </a:lnTo>
                  <a:lnTo>
                    <a:pt x="1385" y="1511"/>
                  </a:lnTo>
                  <a:lnTo>
                    <a:pt x="1430" y="1474"/>
                  </a:lnTo>
                  <a:lnTo>
                    <a:pt x="1471" y="1434"/>
                  </a:lnTo>
                  <a:lnTo>
                    <a:pt x="1509" y="1389"/>
                  </a:lnTo>
                  <a:lnTo>
                    <a:pt x="1544" y="1342"/>
                  </a:lnTo>
                  <a:lnTo>
                    <a:pt x="1574" y="1292"/>
                  </a:lnTo>
                  <a:lnTo>
                    <a:pt x="1386" y="1292"/>
                  </a:lnTo>
                  <a:close/>
                  <a:moveTo>
                    <a:pt x="1420" y="749"/>
                  </a:moveTo>
                  <a:lnTo>
                    <a:pt x="1429" y="813"/>
                  </a:lnTo>
                  <a:lnTo>
                    <a:pt x="1435" y="881"/>
                  </a:lnTo>
                  <a:lnTo>
                    <a:pt x="1437" y="951"/>
                  </a:lnTo>
                  <a:lnTo>
                    <a:pt x="1435" y="1021"/>
                  </a:lnTo>
                  <a:lnTo>
                    <a:pt x="1429" y="1087"/>
                  </a:lnTo>
                  <a:lnTo>
                    <a:pt x="1420" y="1151"/>
                  </a:lnTo>
                  <a:lnTo>
                    <a:pt x="1634" y="1151"/>
                  </a:lnTo>
                  <a:lnTo>
                    <a:pt x="1646" y="1102"/>
                  </a:lnTo>
                  <a:lnTo>
                    <a:pt x="1655" y="1053"/>
                  </a:lnTo>
                  <a:lnTo>
                    <a:pt x="1662" y="1002"/>
                  </a:lnTo>
                  <a:lnTo>
                    <a:pt x="1664" y="951"/>
                  </a:lnTo>
                  <a:lnTo>
                    <a:pt x="1662" y="899"/>
                  </a:lnTo>
                  <a:lnTo>
                    <a:pt x="1655" y="848"/>
                  </a:lnTo>
                  <a:lnTo>
                    <a:pt x="1646" y="798"/>
                  </a:lnTo>
                  <a:lnTo>
                    <a:pt x="1634" y="749"/>
                  </a:lnTo>
                  <a:lnTo>
                    <a:pt x="1420" y="749"/>
                  </a:lnTo>
                  <a:close/>
                  <a:moveTo>
                    <a:pt x="1024" y="749"/>
                  </a:moveTo>
                  <a:lnTo>
                    <a:pt x="1024" y="1151"/>
                  </a:lnTo>
                  <a:lnTo>
                    <a:pt x="1274" y="1151"/>
                  </a:lnTo>
                  <a:lnTo>
                    <a:pt x="1283" y="1103"/>
                  </a:lnTo>
                  <a:lnTo>
                    <a:pt x="1289" y="1055"/>
                  </a:lnTo>
                  <a:lnTo>
                    <a:pt x="1292" y="1003"/>
                  </a:lnTo>
                  <a:lnTo>
                    <a:pt x="1294" y="951"/>
                  </a:lnTo>
                  <a:lnTo>
                    <a:pt x="1292" y="897"/>
                  </a:lnTo>
                  <a:lnTo>
                    <a:pt x="1288" y="846"/>
                  </a:lnTo>
                  <a:lnTo>
                    <a:pt x="1283" y="797"/>
                  </a:lnTo>
                  <a:lnTo>
                    <a:pt x="1274" y="749"/>
                  </a:lnTo>
                  <a:lnTo>
                    <a:pt x="1024" y="749"/>
                  </a:lnTo>
                  <a:close/>
                  <a:moveTo>
                    <a:pt x="630" y="748"/>
                  </a:moveTo>
                  <a:lnTo>
                    <a:pt x="622" y="796"/>
                  </a:lnTo>
                  <a:lnTo>
                    <a:pt x="617" y="845"/>
                  </a:lnTo>
                  <a:lnTo>
                    <a:pt x="613" y="896"/>
                  </a:lnTo>
                  <a:lnTo>
                    <a:pt x="612" y="950"/>
                  </a:lnTo>
                  <a:lnTo>
                    <a:pt x="613" y="1003"/>
                  </a:lnTo>
                  <a:lnTo>
                    <a:pt x="617" y="1054"/>
                  </a:lnTo>
                  <a:lnTo>
                    <a:pt x="623" y="1103"/>
                  </a:lnTo>
                  <a:lnTo>
                    <a:pt x="631" y="1151"/>
                  </a:lnTo>
                  <a:lnTo>
                    <a:pt x="882" y="1151"/>
                  </a:lnTo>
                  <a:lnTo>
                    <a:pt x="882" y="748"/>
                  </a:lnTo>
                  <a:lnTo>
                    <a:pt x="630" y="748"/>
                  </a:lnTo>
                  <a:close/>
                  <a:moveTo>
                    <a:pt x="272" y="748"/>
                  </a:moveTo>
                  <a:lnTo>
                    <a:pt x="260" y="797"/>
                  </a:lnTo>
                  <a:lnTo>
                    <a:pt x="250" y="848"/>
                  </a:lnTo>
                  <a:lnTo>
                    <a:pt x="245" y="898"/>
                  </a:lnTo>
                  <a:lnTo>
                    <a:pt x="243" y="950"/>
                  </a:lnTo>
                  <a:lnTo>
                    <a:pt x="244" y="1002"/>
                  </a:lnTo>
                  <a:lnTo>
                    <a:pt x="250" y="1053"/>
                  </a:lnTo>
                  <a:lnTo>
                    <a:pt x="260" y="1102"/>
                  </a:lnTo>
                  <a:lnTo>
                    <a:pt x="272" y="1151"/>
                  </a:lnTo>
                  <a:lnTo>
                    <a:pt x="486" y="1151"/>
                  </a:lnTo>
                  <a:lnTo>
                    <a:pt x="477" y="1087"/>
                  </a:lnTo>
                  <a:lnTo>
                    <a:pt x="472" y="1020"/>
                  </a:lnTo>
                  <a:lnTo>
                    <a:pt x="470" y="950"/>
                  </a:lnTo>
                  <a:lnTo>
                    <a:pt x="472" y="879"/>
                  </a:lnTo>
                  <a:lnTo>
                    <a:pt x="477" y="812"/>
                  </a:lnTo>
                  <a:lnTo>
                    <a:pt x="486" y="748"/>
                  </a:lnTo>
                  <a:lnTo>
                    <a:pt x="272" y="748"/>
                  </a:lnTo>
                  <a:close/>
                  <a:moveTo>
                    <a:pt x="1234" y="299"/>
                  </a:moveTo>
                  <a:lnTo>
                    <a:pt x="1263" y="342"/>
                  </a:lnTo>
                  <a:lnTo>
                    <a:pt x="1291" y="387"/>
                  </a:lnTo>
                  <a:lnTo>
                    <a:pt x="1318" y="437"/>
                  </a:lnTo>
                  <a:lnTo>
                    <a:pt x="1343" y="490"/>
                  </a:lnTo>
                  <a:lnTo>
                    <a:pt x="1365" y="547"/>
                  </a:lnTo>
                  <a:lnTo>
                    <a:pt x="1386" y="607"/>
                  </a:lnTo>
                  <a:lnTo>
                    <a:pt x="1574" y="607"/>
                  </a:lnTo>
                  <a:lnTo>
                    <a:pt x="1544" y="557"/>
                  </a:lnTo>
                  <a:lnTo>
                    <a:pt x="1509" y="510"/>
                  </a:lnTo>
                  <a:lnTo>
                    <a:pt x="1471" y="467"/>
                  </a:lnTo>
                  <a:lnTo>
                    <a:pt x="1430" y="425"/>
                  </a:lnTo>
                  <a:lnTo>
                    <a:pt x="1385" y="388"/>
                  </a:lnTo>
                  <a:lnTo>
                    <a:pt x="1337" y="355"/>
                  </a:lnTo>
                  <a:lnTo>
                    <a:pt x="1287" y="325"/>
                  </a:lnTo>
                  <a:lnTo>
                    <a:pt x="1234" y="299"/>
                  </a:lnTo>
                  <a:close/>
                  <a:moveTo>
                    <a:pt x="672" y="299"/>
                  </a:moveTo>
                  <a:lnTo>
                    <a:pt x="619" y="325"/>
                  </a:lnTo>
                  <a:lnTo>
                    <a:pt x="568" y="355"/>
                  </a:lnTo>
                  <a:lnTo>
                    <a:pt x="521" y="388"/>
                  </a:lnTo>
                  <a:lnTo>
                    <a:pt x="476" y="425"/>
                  </a:lnTo>
                  <a:lnTo>
                    <a:pt x="435" y="467"/>
                  </a:lnTo>
                  <a:lnTo>
                    <a:pt x="396" y="510"/>
                  </a:lnTo>
                  <a:lnTo>
                    <a:pt x="362" y="557"/>
                  </a:lnTo>
                  <a:lnTo>
                    <a:pt x="331" y="607"/>
                  </a:lnTo>
                  <a:lnTo>
                    <a:pt x="518" y="607"/>
                  </a:lnTo>
                  <a:lnTo>
                    <a:pt x="539" y="546"/>
                  </a:lnTo>
                  <a:lnTo>
                    <a:pt x="563" y="489"/>
                  </a:lnTo>
                  <a:lnTo>
                    <a:pt x="588" y="437"/>
                  </a:lnTo>
                  <a:lnTo>
                    <a:pt x="615" y="387"/>
                  </a:lnTo>
                  <a:lnTo>
                    <a:pt x="643" y="342"/>
                  </a:lnTo>
                  <a:lnTo>
                    <a:pt x="672" y="299"/>
                  </a:lnTo>
                  <a:close/>
                  <a:moveTo>
                    <a:pt x="1024" y="273"/>
                  </a:moveTo>
                  <a:lnTo>
                    <a:pt x="1024" y="606"/>
                  </a:lnTo>
                  <a:lnTo>
                    <a:pt x="1235" y="606"/>
                  </a:lnTo>
                  <a:lnTo>
                    <a:pt x="1212" y="550"/>
                  </a:lnTo>
                  <a:lnTo>
                    <a:pt x="1188" y="499"/>
                  </a:lnTo>
                  <a:lnTo>
                    <a:pt x="1161" y="451"/>
                  </a:lnTo>
                  <a:lnTo>
                    <a:pt x="1135" y="408"/>
                  </a:lnTo>
                  <a:lnTo>
                    <a:pt x="1106" y="369"/>
                  </a:lnTo>
                  <a:lnTo>
                    <a:pt x="1078" y="332"/>
                  </a:lnTo>
                  <a:lnTo>
                    <a:pt x="1051" y="300"/>
                  </a:lnTo>
                  <a:lnTo>
                    <a:pt x="1024" y="273"/>
                  </a:lnTo>
                  <a:close/>
                  <a:moveTo>
                    <a:pt x="882" y="272"/>
                  </a:moveTo>
                  <a:lnTo>
                    <a:pt x="855" y="299"/>
                  </a:lnTo>
                  <a:lnTo>
                    <a:pt x="827" y="331"/>
                  </a:lnTo>
                  <a:lnTo>
                    <a:pt x="799" y="368"/>
                  </a:lnTo>
                  <a:lnTo>
                    <a:pt x="770" y="407"/>
                  </a:lnTo>
                  <a:lnTo>
                    <a:pt x="743" y="451"/>
                  </a:lnTo>
                  <a:lnTo>
                    <a:pt x="716" y="499"/>
                  </a:lnTo>
                  <a:lnTo>
                    <a:pt x="691" y="550"/>
                  </a:lnTo>
                  <a:lnTo>
                    <a:pt x="670" y="607"/>
                  </a:lnTo>
                  <a:lnTo>
                    <a:pt x="882" y="607"/>
                  </a:lnTo>
                  <a:lnTo>
                    <a:pt x="882" y="272"/>
                  </a:lnTo>
                  <a:close/>
                  <a:moveTo>
                    <a:pt x="952" y="0"/>
                  </a:moveTo>
                  <a:lnTo>
                    <a:pt x="1031" y="3"/>
                  </a:lnTo>
                  <a:lnTo>
                    <a:pt x="1107" y="13"/>
                  </a:lnTo>
                  <a:lnTo>
                    <a:pt x="1181" y="28"/>
                  </a:lnTo>
                  <a:lnTo>
                    <a:pt x="1254" y="49"/>
                  </a:lnTo>
                  <a:lnTo>
                    <a:pt x="1323" y="75"/>
                  </a:lnTo>
                  <a:lnTo>
                    <a:pt x="1390" y="106"/>
                  </a:lnTo>
                  <a:lnTo>
                    <a:pt x="1454" y="143"/>
                  </a:lnTo>
                  <a:lnTo>
                    <a:pt x="1515" y="184"/>
                  </a:lnTo>
                  <a:lnTo>
                    <a:pt x="1573" y="229"/>
                  </a:lnTo>
                  <a:lnTo>
                    <a:pt x="1626" y="279"/>
                  </a:lnTo>
                  <a:lnTo>
                    <a:pt x="1676" y="332"/>
                  </a:lnTo>
                  <a:lnTo>
                    <a:pt x="1722" y="390"/>
                  </a:lnTo>
                  <a:lnTo>
                    <a:pt x="1762" y="450"/>
                  </a:lnTo>
                  <a:lnTo>
                    <a:pt x="1799" y="514"/>
                  </a:lnTo>
                  <a:lnTo>
                    <a:pt x="1830" y="581"/>
                  </a:lnTo>
                  <a:lnTo>
                    <a:pt x="1856" y="650"/>
                  </a:lnTo>
                  <a:lnTo>
                    <a:pt x="1877" y="723"/>
                  </a:lnTo>
                  <a:lnTo>
                    <a:pt x="1892" y="797"/>
                  </a:lnTo>
                  <a:lnTo>
                    <a:pt x="1902" y="872"/>
                  </a:lnTo>
                  <a:lnTo>
                    <a:pt x="1905" y="951"/>
                  </a:lnTo>
                  <a:lnTo>
                    <a:pt x="1902" y="1028"/>
                  </a:lnTo>
                  <a:lnTo>
                    <a:pt x="1892" y="1104"/>
                  </a:lnTo>
                  <a:lnTo>
                    <a:pt x="1877" y="1178"/>
                  </a:lnTo>
                  <a:lnTo>
                    <a:pt x="1856" y="1250"/>
                  </a:lnTo>
                  <a:lnTo>
                    <a:pt x="1830" y="1319"/>
                  </a:lnTo>
                  <a:lnTo>
                    <a:pt x="1798" y="1386"/>
                  </a:lnTo>
                  <a:lnTo>
                    <a:pt x="1762" y="1450"/>
                  </a:lnTo>
                  <a:lnTo>
                    <a:pt x="1721" y="1511"/>
                  </a:lnTo>
                  <a:lnTo>
                    <a:pt x="1675" y="1568"/>
                  </a:lnTo>
                  <a:lnTo>
                    <a:pt x="1625" y="1622"/>
                  </a:lnTo>
                  <a:lnTo>
                    <a:pt x="1573" y="1671"/>
                  </a:lnTo>
                  <a:lnTo>
                    <a:pt x="1515" y="1717"/>
                  </a:lnTo>
                  <a:lnTo>
                    <a:pt x="1453" y="1758"/>
                  </a:lnTo>
                  <a:lnTo>
                    <a:pt x="1390" y="1794"/>
                  </a:lnTo>
                  <a:lnTo>
                    <a:pt x="1323" y="1825"/>
                  </a:lnTo>
                  <a:lnTo>
                    <a:pt x="1254" y="1852"/>
                  </a:lnTo>
                  <a:lnTo>
                    <a:pt x="1181" y="1872"/>
                  </a:lnTo>
                  <a:lnTo>
                    <a:pt x="1107" y="1888"/>
                  </a:lnTo>
                  <a:lnTo>
                    <a:pt x="1031" y="1897"/>
                  </a:lnTo>
                  <a:lnTo>
                    <a:pt x="952" y="1900"/>
                  </a:lnTo>
                  <a:lnTo>
                    <a:pt x="875" y="1897"/>
                  </a:lnTo>
                  <a:lnTo>
                    <a:pt x="798" y="1888"/>
                  </a:lnTo>
                  <a:lnTo>
                    <a:pt x="725" y="1872"/>
                  </a:lnTo>
                  <a:lnTo>
                    <a:pt x="652" y="1852"/>
                  </a:lnTo>
                  <a:lnTo>
                    <a:pt x="583" y="1825"/>
                  </a:lnTo>
                  <a:lnTo>
                    <a:pt x="515" y="1794"/>
                  </a:lnTo>
                  <a:lnTo>
                    <a:pt x="451" y="1757"/>
                  </a:lnTo>
                  <a:lnTo>
                    <a:pt x="390" y="1717"/>
                  </a:lnTo>
                  <a:lnTo>
                    <a:pt x="333" y="1671"/>
                  </a:lnTo>
                  <a:lnTo>
                    <a:pt x="279" y="1622"/>
                  </a:lnTo>
                  <a:lnTo>
                    <a:pt x="230" y="1568"/>
                  </a:lnTo>
                  <a:lnTo>
                    <a:pt x="184" y="1510"/>
                  </a:lnTo>
                  <a:lnTo>
                    <a:pt x="143" y="1449"/>
                  </a:lnTo>
                  <a:lnTo>
                    <a:pt x="106" y="1386"/>
                  </a:lnTo>
                  <a:lnTo>
                    <a:pt x="75" y="1319"/>
                  </a:lnTo>
                  <a:lnTo>
                    <a:pt x="48" y="1249"/>
                  </a:lnTo>
                  <a:lnTo>
                    <a:pt x="28" y="1178"/>
                  </a:lnTo>
                  <a:lnTo>
                    <a:pt x="12" y="1103"/>
                  </a:lnTo>
                  <a:lnTo>
                    <a:pt x="3" y="1027"/>
                  </a:lnTo>
                  <a:lnTo>
                    <a:pt x="0" y="950"/>
                  </a:lnTo>
                  <a:lnTo>
                    <a:pt x="3" y="872"/>
                  </a:lnTo>
                  <a:lnTo>
                    <a:pt x="12" y="796"/>
                  </a:lnTo>
                  <a:lnTo>
                    <a:pt x="28" y="722"/>
                  </a:lnTo>
                  <a:lnTo>
                    <a:pt x="48" y="650"/>
                  </a:lnTo>
                  <a:lnTo>
                    <a:pt x="75" y="580"/>
                  </a:lnTo>
                  <a:lnTo>
                    <a:pt x="106" y="514"/>
                  </a:lnTo>
                  <a:lnTo>
                    <a:pt x="143" y="450"/>
                  </a:lnTo>
                  <a:lnTo>
                    <a:pt x="184" y="389"/>
                  </a:lnTo>
                  <a:lnTo>
                    <a:pt x="230" y="332"/>
                  </a:lnTo>
                  <a:lnTo>
                    <a:pt x="279" y="279"/>
                  </a:lnTo>
                  <a:lnTo>
                    <a:pt x="333" y="229"/>
                  </a:lnTo>
                  <a:lnTo>
                    <a:pt x="390" y="184"/>
                  </a:lnTo>
                  <a:lnTo>
                    <a:pt x="451" y="143"/>
                  </a:lnTo>
                  <a:lnTo>
                    <a:pt x="515" y="106"/>
                  </a:lnTo>
                  <a:lnTo>
                    <a:pt x="583" y="74"/>
                  </a:lnTo>
                  <a:lnTo>
                    <a:pt x="652" y="49"/>
                  </a:lnTo>
                  <a:lnTo>
                    <a:pt x="725" y="28"/>
                  </a:lnTo>
                  <a:lnTo>
                    <a:pt x="798" y="13"/>
                  </a:lnTo>
                  <a:lnTo>
                    <a:pt x="875" y="3"/>
                  </a:lnTo>
                  <a:lnTo>
                    <a:pt x="9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27" name="Shape 8527"/>
          <p:cNvGrpSpPr/>
          <p:nvPr/>
        </p:nvGrpSpPr>
        <p:grpSpPr>
          <a:xfrm>
            <a:off x="6313437" y="4430967"/>
            <a:ext cx="210728" cy="265175"/>
            <a:chOff x="5989" y="3410"/>
            <a:chExt cx="209" cy="263"/>
          </a:xfrm>
        </p:grpSpPr>
        <p:sp>
          <p:nvSpPr>
            <p:cNvPr id="8528" name="Shape 8528"/>
            <p:cNvSpPr/>
            <p:nvPr/>
          </p:nvSpPr>
          <p:spPr>
            <a:xfrm>
              <a:off x="5989" y="3410"/>
              <a:ext cx="209" cy="263"/>
            </a:xfrm>
            <a:custGeom>
              <a:avLst/>
              <a:gdLst/>
              <a:ahLst/>
              <a:cxnLst/>
              <a:rect l="0" t="0" r="0" b="0"/>
              <a:pathLst>
                <a:path w="2713" h="3418" extrusionOk="0">
                  <a:moveTo>
                    <a:pt x="1356" y="547"/>
                  </a:moveTo>
                  <a:lnTo>
                    <a:pt x="1285" y="551"/>
                  </a:lnTo>
                  <a:lnTo>
                    <a:pt x="1216" y="559"/>
                  </a:lnTo>
                  <a:lnTo>
                    <a:pt x="1149" y="573"/>
                  </a:lnTo>
                  <a:lnTo>
                    <a:pt x="1083" y="593"/>
                  </a:lnTo>
                  <a:lnTo>
                    <a:pt x="1020" y="618"/>
                  </a:lnTo>
                  <a:lnTo>
                    <a:pt x="960" y="648"/>
                  </a:lnTo>
                  <a:lnTo>
                    <a:pt x="903" y="683"/>
                  </a:lnTo>
                  <a:lnTo>
                    <a:pt x="848" y="722"/>
                  </a:lnTo>
                  <a:lnTo>
                    <a:pt x="798" y="765"/>
                  </a:lnTo>
                  <a:lnTo>
                    <a:pt x="751" y="812"/>
                  </a:lnTo>
                  <a:lnTo>
                    <a:pt x="707" y="863"/>
                  </a:lnTo>
                  <a:lnTo>
                    <a:pt x="669" y="917"/>
                  </a:lnTo>
                  <a:lnTo>
                    <a:pt x="634" y="973"/>
                  </a:lnTo>
                  <a:lnTo>
                    <a:pt x="604" y="1033"/>
                  </a:lnTo>
                  <a:lnTo>
                    <a:pt x="579" y="1096"/>
                  </a:lnTo>
                  <a:lnTo>
                    <a:pt x="559" y="1161"/>
                  </a:lnTo>
                  <a:lnTo>
                    <a:pt x="545" y="1229"/>
                  </a:lnTo>
                  <a:lnTo>
                    <a:pt x="535" y="1298"/>
                  </a:lnTo>
                  <a:lnTo>
                    <a:pt x="532" y="1368"/>
                  </a:lnTo>
                  <a:lnTo>
                    <a:pt x="535" y="1437"/>
                  </a:lnTo>
                  <a:lnTo>
                    <a:pt x="544" y="1503"/>
                  </a:lnTo>
                  <a:lnTo>
                    <a:pt x="557" y="1568"/>
                  </a:lnTo>
                  <a:lnTo>
                    <a:pt x="575" y="1630"/>
                  </a:lnTo>
                  <a:lnTo>
                    <a:pt x="599" y="1692"/>
                  </a:lnTo>
                  <a:lnTo>
                    <a:pt x="626" y="1749"/>
                  </a:lnTo>
                  <a:lnTo>
                    <a:pt x="658" y="1805"/>
                  </a:lnTo>
                  <a:lnTo>
                    <a:pt x="695" y="1858"/>
                  </a:lnTo>
                  <a:lnTo>
                    <a:pt x="735" y="1907"/>
                  </a:lnTo>
                  <a:lnTo>
                    <a:pt x="747" y="1887"/>
                  </a:lnTo>
                  <a:lnTo>
                    <a:pt x="763" y="1870"/>
                  </a:lnTo>
                  <a:lnTo>
                    <a:pt x="782" y="1854"/>
                  </a:lnTo>
                  <a:lnTo>
                    <a:pt x="803" y="1842"/>
                  </a:lnTo>
                  <a:lnTo>
                    <a:pt x="829" y="1833"/>
                  </a:lnTo>
                  <a:lnTo>
                    <a:pt x="867" y="1823"/>
                  </a:lnTo>
                  <a:lnTo>
                    <a:pt x="903" y="1810"/>
                  </a:lnTo>
                  <a:lnTo>
                    <a:pt x="936" y="1798"/>
                  </a:lnTo>
                  <a:lnTo>
                    <a:pt x="968" y="1784"/>
                  </a:lnTo>
                  <a:lnTo>
                    <a:pt x="999" y="1771"/>
                  </a:lnTo>
                  <a:lnTo>
                    <a:pt x="1026" y="1757"/>
                  </a:lnTo>
                  <a:lnTo>
                    <a:pt x="1051" y="1744"/>
                  </a:lnTo>
                  <a:lnTo>
                    <a:pt x="1073" y="1731"/>
                  </a:lnTo>
                  <a:lnTo>
                    <a:pt x="1090" y="1721"/>
                  </a:lnTo>
                  <a:lnTo>
                    <a:pt x="1105" y="1712"/>
                  </a:lnTo>
                  <a:lnTo>
                    <a:pt x="1116" y="1704"/>
                  </a:lnTo>
                  <a:lnTo>
                    <a:pt x="1123" y="1700"/>
                  </a:lnTo>
                  <a:lnTo>
                    <a:pt x="1126" y="1698"/>
                  </a:lnTo>
                  <a:lnTo>
                    <a:pt x="1229" y="2025"/>
                  </a:lnTo>
                  <a:lnTo>
                    <a:pt x="1248" y="2086"/>
                  </a:lnTo>
                  <a:lnTo>
                    <a:pt x="1248" y="2085"/>
                  </a:lnTo>
                  <a:lnTo>
                    <a:pt x="1266" y="2137"/>
                  </a:lnTo>
                  <a:lnTo>
                    <a:pt x="1320" y="1983"/>
                  </a:lnTo>
                  <a:lnTo>
                    <a:pt x="1301" y="1955"/>
                  </a:lnTo>
                  <a:lnTo>
                    <a:pt x="1287" y="1930"/>
                  </a:lnTo>
                  <a:lnTo>
                    <a:pt x="1276" y="1908"/>
                  </a:lnTo>
                  <a:lnTo>
                    <a:pt x="1270" y="1888"/>
                  </a:lnTo>
                  <a:lnTo>
                    <a:pt x="1267" y="1872"/>
                  </a:lnTo>
                  <a:lnTo>
                    <a:pt x="1267" y="1857"/>
                  </a:lnTo>
                  <a:lnTo>
                    <a:pt x="1270" y="1845"/>
                  </a:lnTo>
                  <a:lnTo>
                    <a:pt x="1274" y="1833"/>
                  </a:lnTo>
                  <a:lnTo>
                    <a:pt x="1280" y="1825"/>
                  </a:lnTo>
                  <a:lnTo>
                    <a:pt x="1289" y="1818"/>
                  </a:lnTo>
                  <a:lnTo>
                    <a:pt x="1297" y="1811"/>
                  </a:lnTo>
                  <a:lnTo>
                    <a:pt x="1306" y="1807"/>
                  </a:lnTo>
                  <a:lnTo>
                    <a:pt x="1316" y="1804"/>
                  </a:lnTo>
                  <a:lnTo>
                    <a:pt x="1325" y="1802"/>
                  </a:lnTo>
                  <a:lnTo>
                    <a:pt x="1335" y="1800"/>
                  </a:lnTo>
                  <a:lnTo>
                    <a:pt x="1342" y="1799"/>
                  </a:lnTo>
                  <a:lnTo>
                    <a:pt x="1349" y="1799"/>
                  </a:lnTo>
                  <a:lnTo>
                    <a:pt x="1353" y="1799"/>
                  </a:lnTo>
                  <a:lnTo>
                    <a:pt x="1356" y="1799"/>
                  </a:lnTo>
                  <a:lnTo>
                    <a:pt x="1359" y="1799"/>
                  </a:lnTo>
                  <a:lnTo>
                    <a:pt x="1364" y="1799"/>
                  </a:lnTo>
                  <a:lnTo>
                    <a:pt x="1370" y="1799"/>
                  </a:lnTo>
                  <a:lnTo>
                    <a:pt x="1378" y="1800"/>
                  </a:lnTo>
                  <a:lnTo>
                    <a:pt x="1387" y="1802"/>
                  </a:lnTo>
                  <a:lnTo>
                    <a:pt x="1396" y="1804"/>
                  </a:lnTo>
                  <a:lnTo>
                    <a:pt x="1405" y="1807"/>
                  </a:lnTo>
                  <a:lnTo>
                    <a:pt x="1415" y="1811"/>
                  </a:lnTo>
                  <a:lnTo>
                    <a:pt x="1424" y="1818"/>
                  </a:lnTo>
                  <a:lnTo>
                    <a:pt x="1432" y="1825"/>
                  </a:lnTo>
                  <a:lnTo>
                    <a:pt x="1438" y="1833"/>
                  </a:lnTo>
                  <a:lnTo>
                    <a:pt x="1443" y="1845"/>
                  </a:lnTo>
                  <a:lnTo>
                    <a:pt x="1445" y="1857"/>
                  </a:lnTo>
                  <a:lnTo>
                    <a:pt x="1445" y="1872"/>
                  </a:lnTo>
                  <a:lnTo>
                    <a:pt x="1442" y="1888"/>
                  </a:lnTo>
                  <a:lnTo>
                    <a:pt x="1436" y="1908"/>
                  </a:lnTo>
                  <a:lnTo>
                    <a:pt x="1425" y="1930"/>
                  </a:lnTo>
                  <a:lnTo>
                    <a:pt x="1412" y="1955"/>
                  </a:lnTo>
                  <a:lnTo>
                    <a:pt x="1392" y="1983"/>
                  </a:lnTo>
                  <a:lnTo>
                    <a:pt x="1447" y="2137"/>
                  </a:lnTo>
                  <a:lnTo>
                    <a:pt x="1464" y="2085"/>
                  </a:lnTo>
                  <a:lnTo>
                    <a:pt x="1464" y="2086"/>
                  </a:lnTo>
                  <a:lnTo>
                    <a:pt x="1484" y="2025"/>
                  </a:lnTo>
                  <a:lnTo>
                    <a:pt x="1587" y="1698"/>
                  </a:lnTo>
                  <a:lnTo>
                    <a:pt x="1589" y="1700"/>
                  </a:lnTo>
                  <a:lnTo>
                    <a:pt x="1595" y="1704"/>
                  </a:lnTo>
                  <a:lnTo>
                    <a:pt x="1607" y="1712"/>
                  </a:lnTo>
                  <a:lnTo>
                    <a:pt x="1621" y="1721"/>
                  </a:lnTo>
                  <a:lnTo>
                    <a:pt x="1640" y="1731"/>
                  </a:lnTo>
                  <a:lnTo>
                    <a:pt x="1661" y="1744"/>
                  </a:lnTo>
                  <a:lnTo>
                    <a:pt x="1686" y="1757"/>
                  </a:lnTo>
                  <a:lnTo>
                    <a:pt x="1713" y="1771"/>
                  </a:lnTo>
                  <a:lnTo>
                    <a:pt x="1744" y="1784"/>
                  </a:lnTo>
                  <a:lnTo>
                    <a:pt x="1776" y="1798"/>
                  </a:lnTo>
                  <a:lnTo>
                    <a:pt x="1810" y="1810"/>
                  </a:lnTo>
                  <a:lnTo>
                    <a:pt x="1846" y="1823"/>
                  </a:lnTo>
                  <a:lnTo>
                    <a:pt x="1882" y="1833"/>
                  </a:lnTo>
                  <a:lnTo>
                    <a:pt x="1908" y="1843"/>
                  </a:lnTo>
                  <a:lnTo>
                    <a:pt x="1931" y="1855"/>
                  </a:lnTo>
                  <a:lnTo>
                    <a:pt x="1950" y="1870"/>
                  </a:lnTo>
                  <a:lnTo>
                    <a:pt x="1965" y="1887"/>
                  </a:lnTo>
                  <a:lnTo>
                    <a:pt x="1977" y="1907"/>
                  </a:lnTo>
                  <a:lnTo>
                    <a:pt x="2018" y="1858"/>
                  </a:lnTo>
                  <a:lnTo>
                    <a:pt x="2053" y="1805"/>
                  </a:lnTo>
                  <a:lnTo>
                    <a:pt x="2086" y="1749"/>
                  </a:lnTo>
                  <a:lnTo>
                    <a:pt x="2114" y="1692"/>
                  </a:lnTo>
                  <a:lnTo>
                    <a:pt x="2137" y="1630"/>
                  </a:lnTo>
                  <a:lnTo>
                    <a:pt x="2156" y="1568"/>
                  </a:lnTo>
                  <a:lnTo>
                    <a:pt x="2168" y="1503"/>
                  </a:lnTo>
                  <a:lnTo>
                    <a:pt x="2177" y="1437"/>
                  </a:lnTo>
                  <a:lnTo>
                    <a:pt x="2180" y="1368"/>
                  </a:lnTo>
                  <a:lnTo>
                    <a:pt x="2177" y="1298"/>
                  </a:lnTo>
                  <a:lnTo>
                    <a:pt x="2168" y="1229"/>
                  </a:lnTo>
                  <a:lnTo>
                    <a:pt x="2154" y="1161"/>
                  </a:lnTo>
                  <a:lnTo>
                    <a:pt x="2133" y="1096"/>
                  </a:lnTo>
                  <a:lnTo>
                    <a:pt x="2108" y="1033"/>
                  </a:lnTo>
                  <a:lnTo>
                    <a:pt x="2078" y="973"/>
                  </a:lnTo>
                  <a:lnTo>
                    <a:pt x="2044" y="917"/>
                  </a:lnTo>
                  <a:lnTo>
                    <a:pt x="2004" y="863"/>
                  </a:lnTo>
                  <a:lnTo>
                    <a:pt x="1962" y="812"/>
                  </a:lnTo>
                  <a:lnTo>
                    <a:pt x="1915" y="765"/>
                  </a:lnTo>
                  <a:lnTo>
                    <a:pt x="1864" y="722"/>
                  </a:lnTo>
                  <a:lnTo>
                    <a:pt x="1809" y="683"/>
                  </a:lnTo>
                  <a:lnTo>
                    <a:pt x="1752" y="648"/>
                  </a:lnTo>
                  <a:lnTo>
                    <a:pt x="1692" y="618"/>
                  </a:lnTo>
                  <a:lnTo>
                    <a:pt x="1629" y="593"/>
                  </a:lnTo>
                  <a:lnTo>
                    <a:pt x="1564" y="573"/>
                  </a:lnTo>
                  <a:lnTo>
                    <a:pt x="1496" y="559"/>
                  </a:lnTo>
                  <a:lnTo>
                    <a:pt x="1427" y="551"/>
                  </a:lnTo>
                  <a:lnTo>
                    <a:pt x="1356" y="547"/>
                  </a:lnTo>
                  <a:close/>
                  <a:moveTo>
                    <a:pt x="1403" y="0"/>
                  </a:moveTo>
                  <a:lnTo>
                    <a:pt x="1497" y="6"/>
                  </a:lnTo>
                  <a:lnTo>
                    <a:pt x="1589" y="19"/>
                  </a:lnTo>
                  <a:lnTo>
                    <a:pt x="1680" y="39"/>
                  </a:lnTo>
                  <a:lnTo>
                    <a:pt x="1768" y="63"/>
                  </a:lnTo>
                  <a:lnTo>
                    <a:pt x="1853" y="93"/>
                  </a:lnTo>
                  <a:lnTo>
                    <a:pt x="1935" y="128"/>
                  </a:lnTo>
                  <a:lnTo>
                    <a:pt x="2015" y="170"/>
                  </a:lnTo>
                  <a:lnTo>
                    <a:pt x="2091" y="216"/>
                  </a:lnTo>
                  <a:lnTo>
                    <a:pt x="2164" y="266"/>
                  </a:lnTo>
                  <a:lnTo>
                    <a:pt x="2234" y="321"/>
                  </a:lnTo>
                  <a:lnTo>
                    <a:pt x="2300" y="380"/>
                  </a:lnTo>
                  <a:lnTo>
                    <a:pt x="2361" y="443"/>
                  </a:lnTo>
                  <a:lnTo>
                    <a:pt x="2419" y="511"/>
                  </a:lnTo>
                  <a:lnTo>
                    <a:pt x="2472" y="582"/>
                  </a:lnTo>
                  <a:lnTo>
                    <a:pt x="2520" y="657"/>
                  </a:lnTo>
                  <a:lnTo>
                    <a:pt x="2564" y="735"/>
                  </a:lnTo>
                  <a:lnTo>
                    <a:pt x="2602" y="816"/>
                  </a:lnTo>
                  <a:lnTo>
                    <a:pt x="2635" y="899"/>
                  </a:lnTo>
                  <a:lnTo>
                    <a:pt x="2663" y="985"/>
                  </a:lnTo>
                  <a:lnTo>
                    <a:pt x="2685" y="1074"/>
                  </a:lnTo>
                  <a:lnTo>
                    <a:pt x="2700" y="1165"/>
                  </a:lnTo>
                  <a:lnTo>
                    <a:pt x="2710" y="1258"/>
                  </a:lnTo>
                  <a:lnTo>
                    <a:pt x="2713" y="1353"/>
                  </a:lnTo>
                  <a:lnTo>
                    <a:pt x="2711" y="1440"/>
                  </a:lnTo>
                  <a:lnTo>
                    <a:pt x="2702" y="1525"/>
                  </a:lnTo>
                  <a:lnTo>
                    <a:pt x="2689" y="1610"/>
                  </a:lnTo>
                  <a:lnTo>
                    <a:pt x="2689" y="1612"/>
                  </a:lnTo>
                  <a:lnTo>
                    <a:pt x="2687" y="1620"/>
                  </a:lnTo>
                  <a:lnTo>
                    <a:pt x="2685" y="1632"/>
                  </a:lnTo>
                  <a:lnTo>
                    <a:pt x="2680" y="1651"/>
                  </a:lnTo>
                  <a:lnTo>
                    <a:pt x="2663" y="1720"/>
                  </a:lnTo>
                  <a:lnTo>
                    <a:pt x="2641" y="1789"/>
                  </a:lnTo>
                  <a:lnTo>
                    <a:pt x="2617" y="1855"/>
                  </a:lnTo>
                  <a:lnTo>
                    <a:pt x="2589" y="1920"/>
                  </a:lnTo>
                  <a:lnTo>
                    <a:pt x="2565" y="1974"/>
                  </a:lnTo>
                  <a:lnTo>
                    <a:pt x="2538" y="2031"/>
                  </a:lnTo>
                  <a:lnTo>
                    <a:pt x="2507" y="2092"/>
                  </a:lnTo>
                  <a:lnTo>
                    <a:pt x="2473" y="2157"/>
                  </a:lnTo>
                  <a:lnTo>
                    <a:pt x="2434" y="2224"/>
                  </a:lnTo>
                  <a:lnTo>
                    <a:pt x="2393" y="2295"/>
                  </a:lnTo>
                  <a:lnTo>
                    <a:pt x="2346" y="2369"/>
                  </a:lnTo>
                  <a:lnTo>
                    <a:pt x="2294" y="2445"/>
                  </a:lnTo>
                  <a:lnTo>
                    <a:pt x="2238" y="2524"/>
                  </a:lnTo>
                  <a:lnTo>
                    <a:pt x="2177" y="2605"/>
                  </a:lnTo>
                  <a:lnTo>
                    <a:pt x="2111" y="2688"/>
                  </a:lnTo>
                  <a:lnTo>
                    <a:pt x="2039" y="2774"/>
                  </a:lnTo>
                  <a:lnTo>
                    <a:pt x="1963" y="2860"/>
                  </a:lnTo>
                  <a:lnTo>
                    <a:pt x="1879" y="2950"/>
                  </a:lnTo>
                  <a:lnTo>
                    <a:pt x="1790" y="3039"/>
                  </a:lnTo>
                  <a:lnTo>
                    <a:pt x="1696" y="3132"/>
                  </a:lnTo>
                  <a:lnTo>
                    <a:pt x="1594" y="3224"/>
                  </a:lnTo>
                  <a:lnTo>
                    <a:pt x="1486" y="3318"/>
                  </a:lnTo>
                  <a:lnTo>
                    <a:pt x="1371" y="3414"/>
                  </a:lnTo>
                  <a:lnTo>
                    <a:pt x="1362" y="3418"/>
                  </a:lnTo>
                  <a:lnTo>
                    <a:pt x="1351" y="3418"/>
                  </a:lnTo>
                  <a:lnTo>
                    <a:pt x="1342" y="3414"/>
                  </a:lnTo>
                  <a:lnTo>
                    <a:pt x="1227" y="3318"/>
                  </a:lnTo>
                  <a:lnTo>
                    <a:pt x="1120" y="3224"/>
                  </a:lnTo>
                  <a:lnTo>
                    <a:pt x="1018" y="3132"/>
                  </a:lnTo>
                  <a:lnTo>
                    <a:pt x="923" y="3039"/>
                  </a:lnTo>
                  <a:lnTo>
                    <a:pt x="835" y="2950"/>
                  </a:lnTo>
                  <a:lnTo>
                    <a:pt x="751" y="2860"/>
                  </a:lnTo>
                  <a:lnTo>
                    <a:pt x="674" y="2774"/>
                  </a:lnTo>
                  <a:lnTo>
                    <a:pt x="603" y="2688"/>
                  </a:lnTo>
                  <a:lnTo>
                    <a:pt x="536" y="2605"/>
                  </a:lnTo>
                  <a:lnTo>
                    <a:pt x="476" y="2524"/>
                  </a:lnTo>
                  <a:lnTo>
                    <a:pt x="419" y="2445"/>
                  </a:lnTo>
                  <a:lnTo>
                    <a:pt x="368" y="2369"/>
                  </a:lnTo>
                  <a:lnTo>
                    <a:pt x="321" y="2295"/>
                  </a:lnTo>
                  <a:lnTo>
                    <a:pt x="280" y="2224"/>
                  </a:lnTo>
                  <a:lnTo>
                    <a:pt x="241" y="2157"/>
                  </a:lnTo>
                  <a:lnTo>
                    <a:pt x="207" y="2092"/>
                  </a:lnTo>
                  <a:lnTo>
                    <a:pt x="175" y="2031"/>
                  </a:lnTo>
                  <a:lnTo>
                    <a:pt x="148" y="1974"/>
                  </a:lnTo>
                  <a:lnTo>
                    <a:pt x="125" y="1920"/>
                  </a:lnTo>
                  <a:lnTo>
                    <a:pt x="97" y="1855"/>
                  </a:lnTo>
                  <a:lnTo>
                    <a:pt x="72" y="1789"/>
                  </a:lnTo>
                  <a:lnTo>
                    <a:pt x="51" y="1720"/>
                  </a:lnTo>
                  <a:lnTo>
                    <a:pt x="33" y="1651"/>
                  </a:lnTo>
                  <a:lnTo>
                    <a:pt x="29" y="1632"/>
                  </a:lnTo>
                  <a:lnTo>
                    <a:pt x="26" y="1620"/>
                  </a:lnTo>
                  <a:lnTo>
                    <a:pt x="25" y="1612"/>
                  </a:lnTo>
                  <a:lnTo>
                    <a:pt x="24" y="1610"/>
                  </a:lnTo>
                  <a:lnTo>
                    <a:pt x="11" y="1534"/>
                  </a:lnTo>
                  <a:lnTo>
                    <a:pt x="4" y="1457"/>
                  </a:lnTo>
                  <a:lnTo>
                    <a:pt x="0" y="1379"/>
                  </a:lnTo>
                  <a:lnTo>
                    <a:pt x="1" y="1300"/>
                  </a:lnTo>
                  <a:lnTo>
                    <a:pt x="6" y="1221"/>
                  </a:lnTo>
                  <a:lnTo>
                    <a:pt x="18" y="1129"/>
                  </a:lnTo>
                  <a:lnTo>
                    <a:pt x="35" y="1041"/>
                  </a:lnTo>
                  <a:lnTo>
                    <a:pt x="59" y="953"/>
                  </a:lnTo>
                  <a:lnTo>
                    <a:pt x="88" y="869"/>
                  </a:lnTo>
                  <a:lnTo>
                    <a:pt x="122" y="788"/>
                  </a:lnTo>
                  <a:lnTo>
                    <a:pt x="162" y="710"/>
                  </a:lnTo>
                  <a:lnTo>
                    <a:pt x="206" y="634"/>
                  </a:lnTo>
                  <a:lnTo>
                    <a:pt x="255" y="561"/>
                  </a:lnTo>
                  <a:lnTo>
                    <a:pt x="308" y="492"/>
                  </a:lnTo>
                  <a:lnTo>
                    <a:pt x="365" y="428"/>
                  </a:lnTo>
                  <a:lnTo>
                    <a:pt x="427" y="366"/>
                  </a:lnTo>
                  <a:lnTo>
                    <a:pt x="491" y="309"/>
                  </a:lnTo>
                  <a:lnTo>
                    <a:pt x="560" y="256"/>
                  </a:lnTo>
                  <a:lnTo>
                    <a:pt x="632" y="207"/>
                  </a:lnTo>
                  <a:lnTo>
                    <a:pt x="708" y="163"/>
                  </a:lnTo>
                  <a:lnTo>
                    <a:pt x="787" y="124"/>
                  </a:lnTo>
                  <a:lnTo>
                    <a:pt x="868" y="90"/>
                  </a:lnTo>
                  <a:lnTo>
                    <a:pt x="952" y="61"/>
                  </a:lnTo>
                  <a:lnTo>
                    <a:pt x="1037" y="37"/>
                  </a:lnTo>
                  <a:lnTo>
                    <a:pt x="1126" y="19"/>
                  </a:lnTo>
                  <a:lnTo>
                    <a:pt x="1216" y="6"/>
                  </a:lnTo>
                  <a:lnTo>
                    <a:pt x="1307" y="0"/>
                  </a:lnTo>
                  <a:lnTo>
                    <a:pt x="14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29" name="Shape 8529"/>
            <p:cNvSpPr/>
            <p:nvPr/>
          </p:nvSpPr>
          <p:spPr>
            <a:xfrm>
              <a:off x="6067" y="3474"/>
              <a:ext cx="53" cy="70"/>
            </a:xfrm>
            <a:custGeom>
              <a:avLst/>
              <a:gdLst/>
              <a:ahLst/>
              <a:cxnLst/>
              <a:rect l="0" t="0" r="0" b="0"/>
              <a:pathLst>
                <a:path w="687" h="912" extrusionOk="0">
                  <a:moveTo>
                    <a:pt x="357" y="0"/>
                  </a:moveTo>
                  <a:lnTo>
                    <a:pt x="389" y="2"/>
                  </a:lnTo>
                  <a:lnTo>
                    <a:pt x="417" y="7"/>
                  </a:lnTo>
                  <a:lnTo>
                    <a:pt x="445" y="16"/>
                  </a:lnTo>
                  <a:lnTo>
                    <a:pt x="468" y="25"/>
                  </a:lnTo>
                  <a:lnTo>
                    <a:pt x="488" y="37"/>
                  </a:lnTo>
                  <a:lnTo>
                    <a:pt x="511" y="50"/>
                  </a:lnTo>
                  <a:lnTo>
                    <a:pt x="530" y="65"/>
                  </a:lnTo>
                  <a:lnTo>
                    <a:pt x="545" y="79"/>
                  </a:lnTo>
                  <a:lnTo>
                    <a:pt x="555" y="92"/>
                  </a:lnTo>
                  <a:lnTo>
                    <a:pt x="564" y="101"/>
                  </a:lnTo>
                  <a:lnTo>
                    <a:pt x="568" y="108"/>
                  </a:lnTo>
                  <a:lnTo>
                    <a:pt x="569" y="110"/>
                  </a:lnTo>
                  <a:lnTo>
                    <a:pt x="570" y="110"/>
                  </a:lnTo>
                  <a:lnTo>
                    <a:pt x="573" y="112"/>
                  </a:lnTo>
                  <a:lnTo>
                    <a:pt x="578" y="113"/>
                  </a:lnTo>
                  <a:lnTo>
                    <a:pt x="585" y="115"/>
                  </a:lnTo>
                  <a:lnTo>
                    <a:pt x="593" y="119"/>
                  </a:lnTo>
                  <a:lnTo>
                    <a:pt x="602" y="123"/>
                  </a:lnTo>
                  <a:lnTo>
                    <a:pt x="612" y="130"/>
                  </a:lnTo>
                  <a:lnTo>
                    <a:pt x="621" y="139"/>
                  </a:lnTo>
                  <a:lnTo>
                    <a:pt x="630" y="150"/>
                  </a:lnTo>
                  <a:lnTo>
                    <a:pt x="640" y="163"/>
                  </a:lnTo>
                  <a:lnTo>
                    <a:pt x="648" y="179"/>
                  </a:lnTo>
                  <a:lnTo>
                    <a:pt x="654" y="198"/>
                  </a:lnTo>
                  <a:lnTo>
                    <a:pt x="661" y="221"/>
                  </a:lnTo>
                  <a:lnTo>
                    <a:pt x="665" y="247"/>
                  </a:lnTo>
                  <a:lnTo>
                    <a:pt x="667" y="277"/>
                  </a:lnTo>
                  <a:lnTo>
                    <a:pt x="667" y="310"/>
                  </a:lnTo>
                  <a:lnTo>
                    <a:pt x="664" y="349"/>
                  </a:lnTo>
                  <a:lnTo>
                    <a:pt x="657" y="391"/>
                  </a:lnTo>
                  <a:lnTo>
                    <a:pt x="652" y="413"/>
                  </a:lnTo>
                  <a:lnTo>
                    <a:pt x="646" y="435"/>
                  </a:lnTo>
                  <a:lnTo>
                    <a:pt x="653" y="435"/>
                  </a:lnTo>
                  <a:lnTo>
                    <a:pt x="661" y="436"/>
                  </a:lnTo>
                  <a:lnTo>
                    <a:pt x="668" y="438"/>
                  </a:lnTo>
                  <a:lnTo>
                    <a:pt x="674" y="442"/>
                  </a:lnTo>
                  <a:lnTo>
                    <a:pt x="679" y="449"/>
                  </a:lnTo>
                  <a:lnTo>
                    <a:pt x="684" y="458"/>
                  </a:lnTo>
                  <a:lnTo>
                    <a:pt x="687" y="470"/>
                  </a:lnTo>
                  <a:lnTo>
                    <a:pt x="687" y="485"/>
                  </a:lnTo>
                  <a:lnTo>
                    <a:pt x="686" y="504"/>
                  </a:lnTo>
                  <a:lnTo>
                    <a:pt x="681" y="527"/>
                  </a:lnTo>
                  <a:lnTo>
                    <a:pt x="675" y="553"/>
                  </a:lnTo>
                  <a:lnTo>
                    <a:pt x="666" y="582"/>
                  </a:lnTo>
                  <a:lnTo>
                    <a:pt x="657" y="606"/>
                  </a:lnTo>
                  <a:lnTo>
                    <a:pt x="648" y="623"/>
                  </a:lnTo>
                  <a:lnTo>
                    <a:pt x="640" y="636"/>
                  </a:lnTo>
                  <a:lnTo>
                    <a:pt x="632" y="645"/>
                  </a:lnTo>
                  <a:lnTo>
                    <a:pt x="625" y="649"/>
                  </a:lnTo>
                  <a:lnTo>
                    <a:pt x="618" y="651"/>
                  </a:lnTo>
                  <a:lnTo>
                    <a:pt x="612" y="680"/>
                  </a:lnTo>
                  <a:lnTo>
                    <a:pt x="602" y="709"/>
                  </a:lnTo>
                  <a:lnTo>
                    <a:pt x="590" y="738"/>
                  </a:lnTo>
                  <a:lnTo>
                    <a:pt x="574" y="766"/>
                  </a:lnTo>
                  <a:lnTo>
                    <a:pt x="555" y="794"/>
                  </a:lnTo>
                  <a:lnTo>
                    <a:pt x="533" y="821"/>
                  </a:lnTo>
                  <a:lnTo>
                    <a:pt x="508" y="845"/>
                  </a:lnTo>
                  <a:lnTo>
                    <a:pt x="480" y="867"/>
                  </a:lnTo>
                  <a:lnTo>
                    <a:pt x="450" y="884"/>
                  </a:lnTo>
                  <a:lnTo>
                    <a:pt x="417" y="899"/>
                  </a:lnTo>
                  <a:lnTo>
                    <a:pt x="388" y="907"/>
                  </a:lnTo>
                  <a:lnTo>
                    <a:pt x="359" y="912"/>
                  </a:lnTo>
                  <a:lnTo>
                    <a:pt x="329" y="912"/>
                  </a:lnTo>
                  <a:lnTo>
                    <a:pt x="300" y="907"/>
                  </a:lnTo>
                  <a:lnTo>
                    <a:pt x="270" y="899"/>
                  </a:lnTo>
                  <a:lnTo>
                    <a:pt x="237" y="884"/>
                  </a:lnTo>
                  <a:lnTo>
                    <a:pt x="207" y="867"/>
                  </a:lnTo>
                  <a:lnTo>
                    <a:pt x="179" y="845"/>
                  </a:lnTo>
                  <a:lnTo>
                    <a:pt x="154" y="821"/>
                  </a:lnTo>
                  <a:lnTo>
                    <a:pt x="132" y="794"/>
                  </a:lnTo>
                  <a:lnTo>
                    <a:pt x="113" y="767"/>
                  </a:lnTo>
                  <a:lnTo>
                    <a:pt x="97" y="738"/>
                  </a:lnTo>
                  <a:lnTo>
                    <a:pt x="85" y="709"/>
                  </a:lnTo>
                  <a:lnTo>
                    <a:pt x="75" y="680"/>
                  </a:lnTo>
                  <a:lnTo>
                    <a:pt x="70" y="651"/>
                  </a:lnTo>
                  <a:lnTo>
                    <a:pt x="63" y="650"/>
                  </a:lnTo>
                  <a:lnTo>
                    <a:pt x="55" y="645"/>
                  </a:lnTo>
                  <a:lnTo>
                    <a:pt x="47" y="637"/>
                  </a:lnTo>
                  <a:lnTo>
                    <a:pt x="39" y="623"/>
                  </a:lnTo>
                  <a:lnTo>
                    <a:pt x="30" y="606"/>
                  </a:lnTo>
                  <a:lnTo>
                    <a:pt x="22" y="582"/>
                  </a:lnTo>
                  <a:lnTo>
                    <a:pt x="13" y="553"/>
                  </a:lnTo>
                  <a:lnTo>
                    <a:pt x="5" y="527"/>
                  </a:lnTo>
                  <a:lnTo>
                    <a:pt x="2" y="504"/>
                  </a:lnTo>
                  <a:lnTo>
                    <a:pt x="0" y="485"/>
                  </a:lnTo>
                  <a:lnTo>
                    <a:pt x="1" y="470"/>
                  </a:lnTo>
                  <a:lnTo>
                    <a:pt x="4" y="458"/>
                  </a:lnTo>
                  <a:lnTo>
                    <a:pt x="7" y="450"/>
                  </a:lnTo>
                  <a:lnTo>
                    <a:pt x="14" y="442"/>
                  </a:lnTo>
                  <a:lnTo>
                    <a:pt x="20" y="438"/>
                  </a:lnTo>
                  <a:lnTo>
                    <a:pt x="26" y="436"/>
                  </a:lnTo>
                  <a:lnTo>
                    <a:pt x="34" y="435"/>
                  </a:lnTo>
                  <a:lnTo>
                    <a:pt x="41" y="435"/>
                  </a:lnTo>
                  <a:lnTo>
                    <a:pt x="34" y="413"/>
                  </a:lnTo>
                  <a:lnTo>
                    <a:pt x="29" y="391"/>
                  </a:lnTo>
                  <a:lnTo>
                    <a:pt x="23" y="356"/>
                  </a:lnTo>
                  <a:lnTo>
                    <a:pt x="21" y="321"/>
                  </a:lnTo>
                  <a:lnTo>
                    <a:pt x="22" y="287"/>
                  </a:lnTo>
                  <a:lnTo>
                    <a:pt x="28" y="254"/>
                  </a:lnTo>
                  <a:lnTo>
                    <a:pt x="39" y="220"/>
                  </a:lnTo>
                  <a:lnTo>
                    <a:pt x="52" y="189"/>
                  </a:lnTo>
                  <a:lnTo>
                    <a:pt x="70" y="160"/>
                  </a:lnTo>
                  <a:lnTo>
                    <a:pt x="89" y="135"/>
                  </a:lnTo>
                  <a:lnTo>
                    <a:pt x="110" y="113"/>
                  </a:lnTo>
                  <a:lnTo>
                    <a:pt x="133" y="90"/>
                  </a:lnTo>
                  <a:lnTo>
                    <a:pt x="158" y="69"/>
                  </a:lnTo>
                  <a:lnTo>
                    <a:pt x="185" y="51"/>
                  </a:lnTo>
                  <a:lnTo>
                    <a:pt x="207" y="37"/>
                  </a:lnTo>
                  <a:lnTo>
                    <a:pt x="231" y="24"/>
                  </a:lnTo>
                  <a:lnTo>
                    <a:pt x="257" y="14"/>
                  </a:lnTo>
                  <a:lnTo>
                    <a:pt x="289" y="5"/>
                  </a:lnTo>
                  <a:lnTo>
                    <a:pt x="323" y="1"/>
                  </a:lnTo>
                  <a:lnTo>
                    <a:pt x="3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30" name="Shape 8530"/>
          <p:cNvGrpSpPr/>
          <p:nvPr/>
        </p:nvGrpSpPr>
        <p:grpSpPr>
          <a:xfrm>
            <a:off x="7373091" y="4430967"/>
            <a:ext cx="212745" cy="265175"/>
            <a:chOff x="6440" y="3410"/>
            <a:chExt cx="211" cy="263"/>
          </a:xfrm>
        </p:grpSpPr>
        <p:sp>
          <p:nvSpPr>
            <p:cNvPr id="8531" name="Shape 8531"/>
            <p:cNvSpPr/>
            <p:nvPr/>
          </p:nvSpPr>
          <p:spPr>
            <a:xfrm>
              <a:off x="6468" y="3529"/>
              <a:ext cx="154" cy="55"/>
            </a:xfrm>
            <a:custGeom>
              <a:avLst/>
              <a:gdLst/>
              <a:ahLst/>
              <a:cxnLst/>
              <a:rect l="0" t="0" r="0" b="0"/>
              <a:pathLst>
                <a:path w="2006" h="710" extrusionOk="0">
                  <a:moveTo>
                    <a:pt x="929" y="0"/>
                  </a:moveTo>
                  <a:lnTo>
                    <a:pt x="1079" y="0"/>
                  </a:lnTo>
                  <a:lnTo>
                    <a:pt x="1079" y="272"/>
                  </a:lnTo>
                  <a:lnTo>
                    <a:pt x="1931" y="272"/>
                  </a:lnTo>
                  <a:lnTo>
                    <a:pt x="1951" y="275"/>
                  </a:lnTo>
                  <a:lnTo>
                    <a:pt x="1969" y="282"/>
                  </a:lnTo>
                  <a:lnTo>
                    <a:pt x="1984" y="294"/>
                  </a:lnTo>
                  <a:lnTo>
                    <a:pt x="1996" y="310"/>
                  </a:lnTo>
                  <a:lnTo>
                    <a:pt x="2004" y="328"/>
                  </a:lnTo>
                  <a:lnTo>
                    <a:pt x="2006" y="347"/>
                  </a:lnTo>
                  <a:lnTo>
                    <a:pt x="2006" y="710"/>
                  </a:lnTo>
                  <a:lnTo>
                    <a:pt x="1856" y="710"/>
                  </a:lnTo>
                  <a:lnTo>
                    <a:pt x="1856" y="422"/>
                  </a:lnTo>
                  <a:lnTo>
                    <a:pt x="150" y="422"/>
                  </a:lnTo>
                  <a:lnTo>
                    <a:pt x="150" y="699"/>
                  </a:lnTo>
                  <a:lnTo>
                    <a:pt x="0" y="699"/>
                  </a:lnTo>
                  <a:lnTo>
                    <a:pt x="0" y="347"/>
                  </a:lnTo>
                  <a:lnTo>
                    <a:pt x="3" y="328"/>
                  </a:lnTo>
                  <a:lnTo>
                    <a:pt x="10" y="309"/>
                  </a:lnTo>
                  <a:lnTo>
                    <a:pt x="23" y="294"/>
                  </a:lnTo>
                  <a:lnTo>
                    <a:pt x="37" y="282"/>
                  </a:lnTo>
                  <a:lnTo>
                    <a:pt x="56" y="275"/>
                  </a:lnTo>
                  <a:lnTo>
                    <a:pt x="76" y="272"/>
                  </a:lnTo>
                  <a:lnTo>
                    <a:pt x="929" y="272"/>
                  </a:lnTo>
                  <a:lnTo>
                    <a:pt x="9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2" name="Shape 8532"/>
            <p:cNvSpPr/>
            <p:nvPr/>
          </p:nvSpPr>
          <p:spPr>
            <a:xfrm>
              <a:off x="6512" y="3410"/>
              <a:ext cx="67" cy="105"/>
            </a:xfrm>
            <a:custGeom>
              <a:avLst/>
              <a:gdLst/>
              <a:ahLst/>
              <a:cxnLst/>
              <a:rect l="0" t="0" r="0" b="0"/>
              <a:pathLst>
                <a:path w="867" h="1357" extrusionOk="0">
                  <a:moveTo>
                    <a:pt x="400" y="0"/>
                  </a:moveTo>
                  <a:lnTo>
                    <a:pt x="426" y="1"/>
                  </a:lnTo>
                  <a:lnTo>
                    <a:pt x="449" y="3"/>
                  </a:lnTo>
                  <a:lnTo>
                    <a:pt x="470" y="9"/>
                  </a:lnTo>
                  <a:lnTo>
                    <a:pt x="488" y="16"/>
                  </a:lnTo>
                  <a:lnTo>
                    <a:pt x="504" y="23"/>
                  </a:lnTo>
                  <a:lnTo>
                    <a:pt x="518" y="30"/>
                  </a:lnTo>
                  <a:lnTo>
                    <a:pt x="529" y="39"/>
                  </a:lnTo>
                  <a:lnTo>
                    <a:pt x="537" y="46"/>
                  </a:lnTo>
                  <a:lnTo>
                    <a:pt x="544" y="51"/>
                  </a:lnTo>
                  <a:lnTo>
                    <a:pt x="548" y="55"/>
                  </a:lnTo>
                  <a:lnTo>
                    <a:pt x="549" y="56"/>
                  </a:lnTo>
                  <a:lnTo>
                    <a:pt x="582" y="55"/>
                  </a:lnTo>
                  <a:lnTo>
                    <a:pt x="612" y="60"/>
                  </a:lnTo>
                  <a:lnTo>
                    <a:pt x="639" y="69"/>
                  </a:lnTo>
                  <a:lnTo>
                    <a:pt x="663" y="81"/>
                  </a:lnTo>
                  <a:lnTo>
                    <a:pt x="685" y="99"/>
                  </a:lnTo>
                  <a:lnTo>
                    <a:pt x="704" y="120"/>
                  </a:lnTo>
                  <a:lnTo>
                    <a:pt x="720" y="144"/>
                  </a:lnTo>
                  <a:lnTo>
                    <a:pt x="734" y="172"/>
                  </a:lnTo>
                  <a:lnTo>
                    <a:pt x="745" y="202"/>
                  </a:lnTo>
                  <a:lnTo>
                    <a:pt x="754" y="235"/>
                  </a:lnTo>
                  <a:lnTo>
                    <a:pt x="761" y="271"/>
                  </a:lnTo>
                  <a:lnTo>
                    <a:pt x="765" y="308"/>
                  </a:lnTo>
                  <a:lnTo>
                    <a:pt x="767" y="348"/>
                  </a:lnTo>
                  <a:lnTo>
                    <a:pt x="768" y="388"/>
                  </a:lnTo>
                  <a:lnTo>
                    <a:pt x="766" y="430"/>
                  </a:lnTo>
                  <a:lnTo>
                    <a:pt x="763" y="474"/>
                  </a:lnTo>
                  <a:lnTo>
                    <a:pt x="760" y="514"/>
                  </a:lnTo>
                  <a:lnTo>
                    <a:pt x="761" y="551"/>
                  </a:lnTo>
                  <a:lnTo>
                    <a:pt x="764" y="584"/>
                  </a:lnTo>
                  <a:lnTo>
                    <a:pt x="769" y="612"/>
                  </a:lnTo>
                  <a:lnTo>
                    <a:pt x="776" y="637"/>
                  </a:lnTo>
                  <a:lnTo>
                    <a:pt x="786" y="659"/>
                  </a:lnTo>
                  <a:lnTo>
                    <a:pt x="795" y="677"/>
                  </a:lnTo>
                  <a:lnTo>
                    <a:pt x="806" y="693"/>
                  </a:lnTo>
                  <a:lnTo>
                    <a:pt x="817" y="707"/>
                  </a:lnTo>
                  <a:lnTo>
                    <a:pt x="827" y="717"/>
                  </a:lnTo>
                  <a:lnTo>
                    <a:pt x="838" y="724"/>
                  </a:lnTo>
                  <a:lnTo>
                    <a:pt x="847" y="731"/>
                  </a:lnTo>
                  <a:lnTo>
                    <a:pt x="854" y="736"/>
                  </a:lnTo>
                  <a:lnTo>
                    <a:pt x="861" y="738"/>
                  </a:lnTo>
                  <a:lnTo>
                    <a:pt x="865" y="740"/>
                  </a:lnTo>
                  <a:lnTo>
                    <a:pt x="867" y="740"/>
                  </a:lnTo>
                  <a:lnTo>
                    <a:pt x="843" y="761"/>
                  </a:lnTo>
                  <a:lnTo>
                    <a:pt x="816" y="777"/>
                  </a:lnTo>
                  <a:lnTo>
                    <a:pt x="788" y="791"/>
                  </a:lnTo>
                  <a:lnTo>
                    <a:pt x="758" y="801"/>
                  </a:lnTo>
                  <a:lnTo>
                    <a:pt x="728" y="810"/>
                  </a:lnTo>
                  <a:lnTo>
                    <a:pt x="698" y="816"/>
                  </a:lnTo>
                  <a:lnTo>
                    <a:pt x="671" y="820"/>
                  </a:lnTo>
                  <a:lnTo>
                    <a:pt x="647" y="822"/>
                  </a:lnTo>
                  <a:lnTo>
                    <a:pt x="626" y="823"/>
                  </a:lnTo>
                  <a:lnTo>
                    <a:pt x="609" y="824"/>
                  </a:lnTo>
                  <a:lnTo>
                    <a:pt x="599" y="824"/>
                  </a:lnTo>
                  <a:lnTo>
                    <a:pt x="596" y="824"/>
                  </a:lnTo>
                  <a:lnTo>
                    <a:pt x="596" y="882"/>
                  </a:lnTo>
                  <a:lnTo>
                    <a:pt x="597" y="886"/>
                  </a:lnTo>
                  <a:lnTo>
                    <a:pt x="435" y="1357"/>
                  </a:lnTo>
                  <a:lnTo>
                    <a:pt x="274" y="886"/>
                  </a:lnTo>
                  <a:lnTo>
                    <a:pt x="274" y="825"/>
                  </a:lnTo>
                  <a:lnTo>
                    <a:pt x="232" y="824"/>
                  </a:lnTo>
                  <a:lnTo>
                    <a:pt x="192" y="821"/>
                  </a:lnTo>
                  <a:lnTo>
                    <a:pt x="158" y="816"/>
                  </a:lnTo>
                  <a:lnTo>
                    <a:pt x="128" y="809"/>
                  </a:lnTo>
                  <a:lnTo>
                    <a:pt x="101" y="800"/>
                  </a:lnTo>
                  <a:lnTo>
                    <a:pt x="78" y="791"/>
                  </a:lnTo>
                  <a:lnTo>
                    <a:pt x="58" y="782"/>
                  </a:lnTo>
                  <a:lnTo>
                    <a:pt x="41" y="772"/>
                  </a:lnTo>
                  <a:lnTo>
                    <a:pt x="28" y="763"/>
                  </a:lnTo>
                  <a:lnTo>
                    <a:pt x="17" y="754"/>
                  </a:lnTo>
                  <a:lnTo>
                    <a:pt x="9" y="747"/>
                  </a:lnTo>
                  <a:lnTo>
                    <a:pt x="4" y="741"/>
                  </a:lnTo>
                  <a:lnTo>
                    <a:pt x="1" y="738"/>
                  </a:lnTo>
                  <a:lnTo>
                    <a:pt x="0" y="736"/>
                  </a:lnTo>
                  <a:lnTo>
                    <a:pt x="1" y="736"/>
                  </a:lnTo>
                  <a:lnTo>
                    <a:pt x="4" y="736"/>
                  </a:lnTo>
                  <a:lnTo>
                    <a:pt x="9" y="735"/>
                  </a:lnTo>
                  <a:lnTo>
                    <a:pt x="15" y="733"/>
                  </a:lnTo>
                  <a:lnTo>
                    <a:pt x="23" y="728"/>
                  </a:lnTo>
                  <a:lnTo>
                    <a:pt x="31" y="723"/>
                  </a:lnTo>
                  <a:lnTo>
                    <a:pt x="40" y="716"/>
                  </a:lnTo>
                  <a:lnTo>
                    <a:pt x="50" y="707"/>
                  </a:lnTo>
                  <a:lnTo>
                    <a:pt x="59" y="695"/>
                  </a:lnTo>
                  <a:lnTo>
                    <a:pt x="69" y="680"/>
                  </a:lnTo>
                  <a:lnTo>
                    <a:pt x="79" y="662"/>
                  </a:lnTo>
                  <a:lnTo>
                    <a:pt x="87" y="640"/>
                  </a:lnTo>
                  <a:lnTo>
                    <a:pt x="95" y="614"/>
                  </a:lnTo>
                  <a:lnTo>
                    <a:pt x="102" y="584"/>
                  </a:lnTo>
                  <a:lnTo>
                    <a:pt x="108" y="548"/>
                  </a:lnTo>
                  <a:lnTo>
                    <a:pt x="111" y="509"/>
                  </a:lnTo>
                  <a:lnTo>
                    <a:pt x="113" y="464"/>
                  </a:lnTo>
                  <a:lnTo>
                    <a:pt x="113" y="414"/>
                  </a:lnTo>
                  <a:lnTo>
                    <a:pt x="113" y="363"/>
                  </a:lnTo>
                  <a:lnTo>
                    <a:pt x="116" y="316"/>
                  </a:lnTo>
                  <a:lnTo>
                    <a:pt x="121" y="275"/>
                  </a:lnTo>
                  <a:lnTo>
                    <a:pt x="129" y="237"/>
                  </a:lnTo>
                  <a:lnTo>
                    <a:pt x="138" y="204"/>
                  </a:lnTo>
                  <a:lnTo>
                    <a:pt x="148" y="174"/>
                  </a:lnTo>
                  <a:lnTo>
                    <a:pt x="160" y="148"/>
                  </a:lnTo>
                  <a:lnTo>
                    <a:pt x="173" y="125"/>
                  </a:lnTo>
                  <a:lnTo>
                    <a:pt x="187" y="105"/>
                  </a:lnTo>
                  <a:lnTo>
                    <a:pt x="201" y="88"/>
                  </a:lnTo>
                  <a:lnTo>
                    <a:pt x="217" y="73"/>
                  </a:lnTo>
                  <a:lnTo>
                    <a:pt x="232" y="61"/>
                  </a:lnTo>
                  <a:lnTo>
                    <a:pt x="246" y="50"/>
                  </a:lnTo>
                  <a:lnTo>
                    <a:pt x="261" y="42"/>
                  </a:lnTo>
                  <a:lnTo>
                    <a:pt x="274" y="35"/>
                  </a:lnTo>
                  <a:lnTo>
                    <a:pt x="287" y="28"/>
                  </a:lnTo>
                  <a:lnTo>
                    <a:pt x="298" y="24"/>
                  </a:lnTo>
                  <a:lnTo>
                    <a:pt x="309" y="20"/>
                  </a:lnTo>
                  <a:lnTo>
                    <a:pt x="342" y="10"/>
                  </a:lnTo>
                  <a:lnTo>
                    <a:pt x="372" y="3"/>
                  </a:lnTo>
                  <a:lnTo>
                    <a:pt x="4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3" name="Shape 8533"/>
            <p:cNvSpPr/>
            <p:nvPr/>
          </p:nvSpPr>
          <p:spPr>
            <a:xfrm>
              <a:off x="6500" y="3482"/>
              <a:ext cx="91" cy="35"/>
            </a:xfrm>
            <a:custGeom>
              <a:avLst/>
              <a:gdLst/>
              <a:ahLst/>
              <a:cxnLst/>
              <a:rect l="0" t="0" r="0" b="0"/>
              <a:pathLst>
                <a:path w="1185" h="457" extrusionOk="0">
                  <a:moveTo>
                    <a:pt x="372" y="0"/>
                  </a:moveTo>
                  <a:lnTo>
                    <a:pt x="306" y="189"/>
                  </a:lnTo>
                  <a:lnTo>
                    <a:pt x="396" y="181"/>
                  </a:lnTo>
                  <a:lnTo>
                    <a:pt x="592" y="425"/>
                  </a:lnTo>
                  <a:lnTo>
                    <a:pt x="790" y="181"/>
                  </a:lnTo>
                  <a:lnTo>
                    <a:pt x="879" y="189"/>
                  </a:lnTo>
                  <a:lnTo>
                    <a:pt x="816" y="0"/>
                  </a:lnTo>
                  <a:lnTo>
                    <a:pt x="849" y="18"/>
                  </a:lnTo>
                  <a:lnTo>
                    <a:pt x="1052" y="119"/>
                  </a:lnTo>
                  <a:lnTo>
                    <a:pt x="1077" y="134"/>
                  </a:lnTo>
                  <a:lnTo>
                    <a:pt x="1099" y="152"/>
                  </a:lnTo>
                  <a:lnTo>
                    <a:pt x="1119" y="174"/>
                  </a:lnTo>
                  <a:lnTo>
                    <a:pt x="1134" y="198"/>
                  </a:lnTo>
                  <a:lnTo>
                    <a:pt x="1146" y="225"/>
                  </a:lnTo>
                  <a:lnTo>
                    <a:pt x="1153" y="253"/>
                  </a:lnTo>
                  <a:lnTo>
                    <a:pt x="1185" y="432"/>
                  </a:lnTo>
                  <a:lnTo>
                    <a:pt x="1185" y="441"/>
                  </a:lnTo>
                  <a:lnTo>
                    <a:pt x="1181" y="450"/>
                  </a:lnTo>
                  <a:lnTo>
                    <a:pt x="1174" y="455"/>
                  </a:lnTo>
                  <a:lnTo>
                    <a:pt x="1164" y="457"/>
                  </a:lnTo>
                  <a:lnTo>
                    <a:pt x="19" y="457"/>
                  </a:lnTo>
                  <a:lnTo>
                    <a:pt x="10" y="455"/>
                  </a:lnTo>
                  <a:lnTo>
                    <a:pt x="4" y="449"/>
                  </a:lnTo>
                  <a:lnTo>
                    <a:pt x="0" y="441"/>
                  </a:lnTo>
                  <a:lnTo>
                    <a:pt x="0" y="431"/>
                  </a:lnTo>
                  <a:lnTo>
                    <a:pt x="32" y="252"/>
                  </a:lnTo>
                  <a:lnTo>
                    <a:pt x="40" y="224"/>
                  </a:lnTo>
                  <a:lnTo>
                    <a:pt x="52" y="198"/>
                  </a:lnTo>
                  <a:lnTo>
                    <a:pt x="67" y="173"/>
                  </a:lnTo>
                  <a:lnTo>
                    <a:pt x="86" y="152"/>
                  </a:lnTo>
                  <a:lnTo>
                    <a:pt x="108" y="134"/>
                  </a:lnTo>
                  <a:lnTo>
                    <a:pt x="134" y="118"/>
                  </a:lnTo>
                  <a:lnTo>
                    <a:pt x="331" y="21"/>
                  </a:lnTo>
                  <a:lnTo>
                    <a:pt x="3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4" name="Shape 8534"/>
            <p:cNvSpPr/>
            <p:nvPr/>
          </p:nvSpPr>
          <p:spPr>
            <a:xfrm>
              <a:off x="6591" y="3593"/>
              <a:ext cx="50" cy="79"/>
            </a:xfrm>
            <a:custGeom>
              <a:avLst/>
              <a:gdLst/>
              <a:ahLst/>
              <a:cxnLst/>
              <a:rect l="0" t="0" r="0" b="0"/>
              <a:pathLst>
                <a:path w="652" h="1019" extrusionOk="0">
                  <a:moveTo>
                    <a:pt x="311" y="0"/>
                  </a:moveTo>
                  <a:lnTo>
                    <a:pt x="333" y="1"/>
                  </a:lnTo>
                  <a:lnTo>
                    <a:pt x="352" y="6"/>
                  </a:lnTo>
                  <a:lnTo>
                    <a:pt x="367" y="12"/>
                  </a:lnTo>
                  <a:lnTo>
                    <a:pt x="382" y="18"/>
                  </a:lnTo>
                  <a:lnTo>
                    <a:pt x="393" y="25"/>
                  </a:lnTo>
                  <a:lnTo>
                    <a:pt x="402" y="32"/>
                  </a:lnTo>
                  <a:lnTo>
                    <a:pt x="408" y="37"/>
                  </a:lnTo>
                  <a:lnTo>
                    <a:pt x="412" y="41"/>
                  </a:lnTo>
                  <a:lnTo>
                    <a:pt x="413" y="42"/>
                  </a:lnTo>
                  <a:lnTo>
                    <a:pt x="441" y="42"/>
                  </a:lnTo>
                  <a:lnTo>
                    <a:pt x="467" y="46"/>
                  </a:lnTo>
                  <a:lnTo>
                    <a:pt x="489" y="55"/>
                  </a:lnTo>
                  <a:lnTo>
                    <a:pt x="509" y="68"/>
                  </a:lnTo>
                  <a:lnTo>
                    <a:pt x="526" y="85"/>
                  </a:lnTo>
                  <a:lnTo>
                    <a:pt x="541" y="105"/>
                  </a:lnTo>
                  <a:lnTo>
                    <a:pt x="552" y="128"/>
                  </a:lnTo>
                  <a:lnTo>
                    <a:pt x="562" y="154"/>
                  </a:lnTo>
                  <a:lnTo>
                    <a:pt x="569" y="183"/>
                  </a:lnTo>
                  <a:lnTo>
                    <a:pt x="574" y="215"/>
                  </a:lnTo>
                  <a:lnTo>
                    <a:pt x="577" y="248"/>
                  </a:lnTo>
                  <a:lnTo>
                    <a:pt x="578" y="282"/>
                  </a:lnTo>
                  <a:lnTo>
                    <a:pt x="577" y="319"/>
                  </a:lnTo>
                  <a:lnTo>
                    <a:pt x="574" y="355"/>
                  </a:lnTo>
                  <a:lnTo>
                    <a:pt x="572" y="390"/>
                  </a:lnTo>
                  <a:lnTo>
                    <a:pt x="573" y="421"/>
                  </a:lnTo>
                  <a:lnTo>
                    <a:pt x="576" y="448"/>
                  </a:lnTo>
                  <a:lnTo>
                    <a:pt x="581" y="471"/>
                  </a:lnTo>
                  <a:lnTo>
                    <a:pt x="589" y="490"/>
                  </a:lnTo>
                  <a:lnTo>
                    <a:pt x="597" y="507"/>
                  </a:lnTo>
                  <a:lnTo>
                    <a:pt x="606" y="520"/>
                  </a:lnTo>
                  <a:lnTo>
                    <a:pt x="616" y="532"/>
                  </a:lnTo>
                  <a:lnTo>
                    <a:pt x="625" y="540"/>
                  </a:lnTo>
                  <a:lnTo>
                    <a:pt x="633" y="546"/>
                  </a:lnTo>
                  <a:lnTo>
                    <a:pt x="641" y="551"/>
                  </a:lnTo>
                  <a:lnTo>
                    <a:pt x="647" y="554"/>
                  </a:lnTo>
                  <a:lnTo>
                    <a:pt x="651" y="555"/>
                  </a:lnTo>
                  <a:lnTo>
                    <a:pt x="652" y="556"/>
                  </a:lnTo>
                  <a:lnTo>
                    <a:pt x="632" y="572"/>
                  </a:lnTo>
                  <a:lnTo>
                    <a:pt x="611" y="586"/>
                  </a:lnTo>
                  <a:lnTo>
                    <a:pt x="587" y="596"/>
                  </a:lnTo>
                  <a:lnTo>
                    <a:pt x="562" y="604"/>
                  </a:lnTo>
                  <a:lnTo>
                    <a:pt x="538" y="610"/>
                  </a:lnTo>
                  <a:lnTo>
                    <a:pt x="514" y="614"/>
                  </a:lnTo>
                  <a:lnTo>
                    <a:pt x="493" y="616"/>
                  </a:lnTo>
                  <a:lnTo>
                    <a:pt x="475" y="618"/>
                  </a:lnTo>
                  <a:lnTo>
                    <a:pt x="461" y="618"/>
                  </a:lnTo>
                  <a:lnTo>
                    <a:pt x="451" y="618"/>
                  </a:lnTo>
                  <a:lnTo>
                    <a:pt x="448" y="618"/>
                  </a:lnTo>
                  <a:lnTo>
                    <a:pt x="448" y="662"/>
                  </a:lnTo>
                  <a:lnTo>
                    <a:pt x="449" y="665"/>
                  </a:lnTo>
                  <a:lnTo>
                    <a:pt x="328" y="1019"/>
                  </a:lnTo>
                  <a:lnTo>
                    <a:pt x="207" y="664"/>
                  </a:lnTo>
                  <a:lnTo>
                    <a:pt x="207" y="620"/>
                  </a:lnTo>
                  <a:lnTo>
                    <a:pt x="170" y="619"/>
                  </a:lnTo>
                  <a:lnTo>
                    <a:pt x="136" y="615"/>
                  </a:lnTo>
                  <a:lnTo>
                    <a:pt x="107" y="610"/>
                  </a:lnTo>
                  <a:lnTo>
                    <a:pt x="82" y="604"/>
                  </a:lnTo>
                  <a:lnTo>
                    <a:pt x="61" y="595"/>
                  </a:lnTo>
                  <a:lnTo>
                    <a:pt x="44" y="587"/>
                  </a:lnTo>
                  <a:lnTo>
                    <a:pt x="29" y="579"/>
                  </a:lnTo>
                  <a:lnTo>
                    <a:pt x="19" y="570"/>
                  </a:lnTo>
                  <a:lnTo>
                    <a:pt x="11" y="563"/>
                  </a:lnTo>
                  <a:lnTo>
                    <a:pt x="4" y="558"/>
                  </a:lnTo>
                  <a:lnTo>
                    <a:pt x="1" y="555"/>
                  </a:lnTo>
                  <a:lnTo>
                    <a:pt x="0" y="553"/>
                  </a:lnTo>
                  <a:lnTo>
                    <a:pt x="1" y="553"/>
                  </a:lnTo>
                  <a:lnTo>
                    <a:pt x="4" y="553"/>
                  </a:lnTo>
                  <a:lnTo>
                    <a:pt x="8" y="552"/>
                  </a:lnTo>
                  <a:lnTo>
                    <a:pt x="15" y="549"/>
                  </a:lnTo>
                  <a:lnTo>
                    <a:pt x="22" y="545"/>
                  </a:lnTo>
                  <a:lnTo>
                    <a:pt x="29" y="540"/>
                  </a:lnTo>
                  <a:lnTo>
                    <a:pt x="38" y="532"/>
                  </a:lnTo>
                  <a:lnTo>
                    <a:pt x="46" y="523"/>
                  </a:lnTo>
                  <a:lnTo>
                    <a:pt x="53" y="509"/>
                  </a:lnTo>
                  <a:lnTo>
                    <a:pt x="61" y="493"/>
                  </a:lnTo>
                  <a:lnTo>
                    <a:pt x="69" y="474"/>
                  </a:lnTo>
                  <a:lnTo>
                    <a:pt x="75" y="451"/>
                  </a:lnTo>
                  <a:lnTo>
                    <a:pt x="80" y="423"/>
                  </a:lnTo>
                  <a:lnTo>
                    <a:pt x="84" y="390"/>
                  </a:lnTo>
                  <a:lnTo>
                    <a:pt x="86" y="353"/>
                  </a:lnTo>
                  <a:lnTo>
                    <a:pt x="86" y="311"/>
                  </a:lnTo>
                  <a:lnTo>
                    <a:pt x="86" y="269"/>
                  </a:lnTo>
                  <a:lnTo>
                    <a:pt x="90" y="230"/>
                  </a:lnTo>
                  <a:lnTo>
                    <a:pt x="94" y="196"/>
                  </a:lnTo>
                  <a:lnTo>
                    <a:pt x="101" y="166"/>
                  </a:lnTo>
                  <a:lnTo>
                    <a:pt x="109" y="139"/>
                  </a:lnTo>
                  <a:lnTo>
                    <a:pt x="120" y="116"/>
                  </a:lnTo>
                  <a:lnTo>
                    <a:pt x="130" y="96"/>
                  </a:lnTo>
                  <a:lnTo>
                    <a:pt x="142" y="78"/>
                  </a:lnTo>
                  <a:lnTo>
                    <a:pt x="154" y="65"/>
                  </a:lnTo>
                  <a:lnTo>
                    <a:pt x="167" y="52"/>
                  </a:lnTo>
                  <a:lnTo>
                    <a:pt x="179" y="42"/>
                  </a:lnTo>
                  <a:lnTo>
                    <a:pt x="191" y="34"/>
                  </a:lnTo>
                  <a:lnTo>
                    <a:pt x="203" y="27"/>
                  </a:lnTo>
                  <a:lnTo>
                    <a:pt x="214" y="22"/>
                  </a:lnTo>
                  <a:lnTo>
                    <a:pt x="224" y="18"/>
                  </a:lnTo>
                  <a:lnTo>
                    <a:pt x="233" y="15"/>
                  </a:lnTo>
                  <a:lnTo>
                    <a:pt x="261" y="6"/>
                  </a:lnTo>
                  <a:lnTo>
                    <a:pt x="287" y="1"/>
                  </a:lnTo>
                  <a:lnTo>
                    <a:pt x="3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5" name="Shape 8535"/>
            <p:cNvSpPr/>
            <p:nvPr/>
          </p:nvSpPr>
          <p:spPr>
            <a:xfrm>
              <a:off x="6582" y="3647"/>
              <a:ext cx="69" cy="26"/>
            </a:xfrm>
            <a:custGeom>
              <a:avLst/>
              <a:gdLst/>
              <a:ahLst/>
              <a:cxnLst/>
              <a:rect l="0" t="0" r="0" b="0"/>
              <a:pathLst>
                <a:path w="893" h="343" extrusionOk="0">
                  <a:moveTo>
                    <a:pt x="279" y="0"/>
                  </a:moveTo>
                  <a:lnTo>
                    <a:pt x="231" y="143"/>
                  </a:lnTo>
                  <a:lnTo>
                    <a:pt x="298" y="138"/>
                  </a:lnTo>
                  <a:lnTo>
                    <a:pt x="447" y="322"/>
                  </a:lnTo>
                  <a:lnTo>
                    <a:pt x="595" y="139"/>
                  </a:lnTo>
                  <a:lnTo>
                    <a:pt x="662" y="144"/>
                  </a:lnTo>
                  <a:lnTo>
                    <a:pt x="614" y="1"/>
                  </a:lnTo>
                  <a:lnTo>
                    <a:pt x="640" y="15"/>
                  </a:lnTo>
                  <a:lnTo>
                    <a:pt x="793" y="91"/>
                  </a:lnTo>
                  <a:lnTo>
                    <a:pt x="815" y="104"/>
                  </a:lnTo>
                  <a:lnTo>
                    <a:pt x="835" y="122"/>
                  </a:lnTo>
                  <a:lnTo>
                    <a:pt x="850" y="142"/>
                  </a:lnTo>
                  <a:lnTo>
                    <a:pt x="862" y="166"/>
                  </a:lnTo>
                  <a:lnTo>
                    <a:pt x="869" y="191"/>
                  </a:lnTo>
                  <a:lnTo>
                    <a:pt x="893" y="326"/>
                  </a:lnTo>
                  <a:lnTo>
                    <a:pt x="893" y="333"/>
                  </a:lnTo>
                  <a:lnTo>
                    <a:pt x="889" y="338"/>
                  </a:lnTo>
                  <a:lnTo>
                    <a:pt x="883" y="343"/>
                  </a:lnTo>
                  <a:lnTo>
                    <a:pt x="875" y="343"/>
                  </a:lnTo>
                  <a:lnTo>
                    <a:pt x="16" y="343"/>
                  </a:lnTo>
                  <a:lnTo>
                    <a:pt x="7" y="341"/>
                  </a:lnTo>
                  <a:lnTo>
                    <a:pt x="1" y="333"/>
                  </a:lnTo>
                  <a:lnTo>
                    <a:pt x="0" y="324"/>
                  </a:lnTo>
                  <a:lnTo>
                    <a:pt x="25" y="190"/>
                  </a:lnTo>
                  <a:lnTo>
                    <a:pt x="31" y="165"/>
                  </a:lnTo>
                  <a:lnTo>
                    <a:pt x="42" y="141"/>
                  </a:lnTo>
                  <a:lnTo>
                    <a:pt x="59" y="120"/>
                  </a:lnTo>
                  <a:lnTo>
                    <a:pt x="78" y="103"/>
                  </a:lnTo>
                  <a:lnTo>
                    <a:pt x="100" y="89"/>
                  </a:lnTo>
                  <a:lnTo>
                    <a:pt x="249" y="16"/>
                  </a:lnTo>
                  <a:lnTo>
                    <a:pt x="2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6" name="Shape 8536"/>
            <p:cNvSpPr/>
            <p:nvPr/>
          </p:nvSpPr>
          <p:spPr>
            <a:xfrm>
              <a:off x="6449" y="3593"/>
              <a:ext cx="50" cy="79"/>
            </a:xfrm>
            <a:custGeom>
              <a:avLst/>
              <a:gdLst/>
              <a:ahLst/>
              <a:cxnLst/>
              <a:rect l="0" t="0" r="0" b="0"/>
              <a:pathLst>
                <a:path w="650" h="1019" extrusionOk="0">
                  <a:moveTo>
                    <a:pt x="310" y="0"/>
                  </a:moveTo>
                  <a:lnTo>
                    <a:pt x="331" y="1"/>
                  </a:lnTo>
                  <a:lnTo>
                    <a:pt x="350" y="6"/>
                  </a:lnTo>
                  <a:lnTo>
                    <a:pt x="367" y="12"/>
                  </a:lnTo>
                  <a:lnTo>
                    <a:pt x="380" y="18"/>
                  </a:lnTo>
                  <a:lnTo>
                    <a:pt x="392" y="25"/>
                  </a:lnTo>
                  <a:lnTo>
                    <a:pt x="400" y="32"/>
                  </a:lnTo>
                  <a:lnTo>
                    <a:pt x="407" y="37"/>
                  </a:lnTo>
                  <a:lnTo>
                    <a:pt x="410" y="41"/>
                  </a:lnTo>
                  <a:lnTo>
                    <a:pt x="411" y="42"/>
                  </a:lnTo>
                  <a:lnTo>
                    <a:pt x="440" y="42"/>
                  </a:lnTo>
                  <a:lnTo>
                    <a:pt x="465" y="46"/>
                  </a:lnTo>
                  <a:lnTo>
                    <a:pt x="488" y="55"/>
                  </a:lnTo>
                  <a:lnTo>
                    <a:pt x="508" y="68"/>
                  </a:lnTo>
                  <a:lnTo>
                    <a:pt x="525" y="85"/>
                  </a:lnTo>
                  <a:lnTo>
                    <a:pt x="539" y="105"/>
                  </a:lnTo>
                  <a:lnTo>
                    <a:pt x="551" y="128"/>
                  </a:lnTo>
                  <a:lnTo>
                    <a:pt x="560" y="154"/>
                  </a:lnTo>
                  <a:lnTo>
                    <a:pt x="567" y="183"/>
                  </a:lnTo>
                  <a:lnTo>
                    <a:pt x="573" y="215"/>
                  </a:lnTo>
                  <a:lnTo>
                    <a:pt x="576" y="248"/>
                  </a:lnTo>
                  <a:lnTo>
                    <a:pt x="577" y="282"/>
                  </a:lnTo>
                  <a:lnTo>
                    <a:pt x="576" y="319"/>
                  </a:lnTo>
                  <a:lnTo>
                    <a:pt x="573" y="355"/>
                  </a:lnTo>
                  <a:lnTo>
                    <a:pt x="570" y="390"/>
                  </a:lnTo>
                  <a:lnTo>
                    <a:pt x="571" y="421"/>
                  </a:lnTo>
                  <a:lnTo>
                    <a:pt x="575" y="448"/>
                  </a:lnTo>
                  <a:lnTo>
                    <a:pt x="581" y="471"/>
                  </a:lnTo>
                  <a:lnTo>
                    <a:pt x="588" y="490"/>
                  </a:lnTo>
                  <a:lnTo>
                    <a:pt x="596" y="507"/>
                  </a:lnTo>
                  <a:lnTo>
                    <a:pt x="605" y="520"/>
                  </a:lnTo>
                  <a:lnTo>
                    <a:pt x="614" y="532"/>
                  </a:lnTo>
                  <a:lnTo>
                    <a:pt x="623" y="540"/>
                  </a:lnTo>
                  <a:lnTo>
                    <a:pt x="632" y="546"/>
                  </a:lnTo>
                  <a:lnTo>
                    <a:pt x="640" y="551"/>
                  </a:lnTo>
                  <a:lnTo>
                    <a:pt x="645" y="554"/>
                  </a:lnTo>
                  <a:lnTo>
                    <a:pt x="649" y="555"/>
                  </a:lnTo>
                  <a:lnTo>
                    <a:pt x="650" y="556"/>
                  </a:lnTo>
                  <a:lnTo>
                    <a:pt x="631" y="572"/>
                  </a:lnTo>
                  <a:lnTo>
                    <a:pt x="609" y="586"/>
                  </a:lnTo>
                  <a:lnTo>
                    <a:pt x="585" y="596"/>
                  </a:lnTo>
                  <a:lnTo>
                    <a:pt x="561" y="604"/>
                  </a:lnTo>
                  <a:lnTo>
                    <a:pt x="536" y="610"/>
                  </a:lnTo>
                  <a:lnTo>
                    <a:pt x="513" y="614"/>
                  </a:lnTo>
                  <a:lnTo>
                    <a:pt x="491" y="616"/>
                  </a:lnTo>
                  <a:lnTo>
                    <a:pt x="474" y="618"/>
                  </a:lnTo>
                  <a:lnTo>
                    <a:pt x="460" y="618"/>
                  </a:lnTo>
                  <a:lnTo>
                    <a:pt x="451" y="618"/>
                  </a:lnTo>
                  <a:lnTo>
                    <a:pt x="448" y="618"/>
                  </a:lnTo>
                  <a:lnTo>
                    <a:pt x="448" y="665"/>
                  </a:lnTo>
                  <a:lnTo>
                    <a:pt x="327" y="1019"/>
                  </a:lnTo>
                  <a:lnTo>
                    <a:pt x="205" y="664"/>
                  </a:lnTo>
                  <a:lnTo>
                    <a:pt x="205" y="620"/>
                  </a:lnTo>
                  <a:lnTo>
                    <a:pt x="168" y="619"/>
                  </a:lnTo>
                  <a:lnTo>
                    <a:pt x="135" y="615"/>
                  </a:lnTo>
                  <a:lnTo>
                    <a:pt x="106" y="610"/>
                  </a:lnTo>
                  <a:lnTo>
                    <a:pt x="81" y="604"/>
                  </a:lnTo>
                  <a:lnTo>
                    <a:pt x="60" y="595"/>
                  </a:lnTo>
                  <a:lnTo>
                    <a:pt x="42" y="587"/>
                  </a:lnTo>
                  <a:lnTo>
                    <a:pt x="29" y="579"/>
                  </a:lnTo>
                  <a:lnTo>
                    <a:pt x="17" y="570"/>
                  </a:lnTo>
                  <a:lnTo>
                    <a:pt x="9" y="563"/>
                  </a:lnTo>
                  <a:lnTo>
                    <a:pt x="4" y="558"/>
                  </a:lnTo>
                  <a:lnTo>
                    <a:pt x="1" y="555"/>
                  </a:lnTo>
                  <a:lnTo>
                    <a:pt x="0" y="553"/>
                  </a:lnTo>
                  <a:lnTo>
                    <a:pt x="1" y="553"/>
                  </a:lnTo>
                  <a:lnTo>
                    <a:pt x="4" y="553"/>
                  </a:lnTo>
                  <a:lnTo>
                    <a:pt x="8" y="552"/>
                  </a:lnTo>
                  <a:lnTo>
                    <a:pt x="13" y="549"/>
                  </a:lnTo>
                  <a:lnTo>
                    <a:pt x="20" y="545"/>
                  </a:lnTo>
                  <a:lnTo>
                    <a:pt x="28" y="540"/>
                  </a:lnTo>
                  <a:lnTo>
                    <a:pt x="36" y="532"/>
                  </a:lnTo>
                  <a:lnTo>
                    <a:pt x="44" y="523"/>
                  </a:lnTo>
                  <a:lnTo>
                    <a:pt x="53" y="509"/>
                  </a:lnTo>
                  <a:lnTo>
                    <a:pt x="60" y="493"/>
                  </a:lnTo>
                  <a:lnTo>
                    <a:pt x="67" y="474"/>
                  </a:lnTo>
                  <a:lnTo>
                    <a:pt x="74" y="451"/>
                  </a:lnTo>
                  <a:lnTo>
                    <a:pt x="80" y="423"/>
                  </a:lnTo>
                  <a:lnTo>
                    <a:pt x="83" y="390"/>
                  </a:lnTo>
                  <a:lnTo>
                    <a:pt x="85" y="353"/>
                  </a:lnTo>
                  <a:lnTo>
                    <a:pt x="85" y="311"/>
                  </a:lnTo>
                  <a:lnTo>
                    <a:pt x="85" y="269"/>
                  </a:lnTo>
                  <a:lnTo>
                    <a:pt x="88" y="230"/>
                  </a:lnTo>
                  <a:lnTo>
                    <a:pt x="93" y="196"/>
                  </a:lnTo>
                  <a:lnTo>
                    <a:pt x="99" y="166"/>
                  </a:lnTo>
                  <a:lnTo>
                    <a:pt x="108" y="139"/>
                  </a:lnTo>
                  <a:lnTo>
                    <a:pt x="118" y="116"/>
                  </a:lnTo>
                  <a:lnTo>
                    <a:pt x="129" y="96"/>
                  </a:lnTo>
                  <a:lnTo>
                    <a:pt x="141" y="78"/>
                  </a:lnTo>
                  <a:lnTo>
                    <a:pt x="152" y="65"/>
                  </a:lnTo>
                  <a:lnTo>
                    <a:pt x="166" y="52"/>
                  </a:lnTo>
                  <a:lnTo>
                    <a:pt x="178" y="42"/>
                  </a:lnTo>
                  <a:lnTo>
                    <a:pt x="190" y="34"/>
                  </a:lnTo>
                  <a:lnTo>
                    <a:pt x="202" y="27"/>
                  </a:lnTo>
                  <a:lnTo>
                    <a:pt x="213" y="22"/>
                  </a:lnTo>
                  <a:lnTo>
                    <a:pt x="223" y="18"/>
                  </a:lnTo>
                  <a:lnTo>
                    <a:pt x="231" y="15"/>
                  </a:lnTo>
                  <a:lnTo>
                    <a:pt x="260" y="6"/>
                  </a:lnTo>
                  <a:lnTo>
                    <a:pt x="287" y="1"/>
                  </a:lnTo>
                  <a:lnTo>
                    <a:pt x="3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37" name="Shape 8537"/>
            <p:cNvSpPr/>
            <p:nvPr/>
          </p:nvSpPr>
          <p:spPr>
            <a:xfrm>
              <a:off x="6440" y="3647"/>
              <a:ext cx="69" cy="26"/>
            </a:xfrm>
            <a:custGeom>
              <a:avLst/>
              <a:gdLst/>
              <a:ahLst/>
              <a:cxnLst/>
              <a:rect l="0" t="0" r="0" b="0"/>
              <a:pathLst>
                <a:path w="892" h="344" extrusionOk="0">
                  <a:moveTo>
                    <a:pt x="281" y="0"/>
                  </a:moveTo>
                  <a:lnTo>
                    <a:pt x="232" y="143"/>
                  </a:lnTo>
                  <a:lnTo>
                    <a:pt x="298" y="138"/>
                  </a:lnTo>
                  <a:lnTo>
                    <a:pt x="447" y="321"/>
                  </a:lnTo>
                  <a:lnTo>
                    <a:pt x="595" y="138"/>
                  </a:lnTo>
                  <a:lnTo>
                    <a:pt x="662" y="143"/>
                  </a:lnTo>
                  <a:lnTo>
                    <a:pt x="613" y="0"/>
                  </a:lnTo>
                  <a:lnTo>
                    <a:pt x="639" y="14"/>
                  </a:lnTo>
                  <a:lnTo>
                    <a:pt x="792" y="90"/>
                  </a:lnTo>
                  <a:lnTo>
                    <a:pt x="815" y="103"/>
                  </a:lnTo>
                  <a:lnTo>
                    <a:pt x="834" y="121"/>
                  </a:lnTo>
                  <a:lnTo>
                    <a:pt x="850" y="141"/>
                  </a:lnTo>
                  <a:lnTo>
                    <a:pt x="861" y="165"/>
                  </a:lnTo>
                  <a:lnTo>
                    <a:pt x="868" y="190"/>
                  </a:lnTo>
                  <a:lnTo>
                    <a:pt x="892" y="325"/>
                  </a:lnTo>
                  <a:lnTo>
                    <a:pt x="891" y="333"/>
                  </a:lnTo>
                  <a:lnTo>
                    <a:pt x="885" y="341"/>
                  </a:lnTo>
                  <a:lnTo>
                    <a:pt x="876" y="344"/>
                  </a:lnTo>
                  <a:lnTo>
                    <a:pt x="17" y="344"/>
                  </a:lnTo>
                  <a:lnTo>
                    <a:pt x="7" y="341"/>
                  </a:lnTo>
                  <a:lnTo>
                    <a:pt x="1" y="333"/>
                  </a:lnTo>
                  <a:lnTo>
                    <a:pt x="0" y="325"/>
                  </a:lnTo>
                  <a:lnTo>
                    <a:pt x="25" y="190"/>
                  </a:lnTo>
                  <a:lnTo>
                    <a:pt x="31" y="165"/>
                  </a:lnTo>
                  <a:lnTo>
                    <a:pt x="44" y="142"/>
                  </a:lnTo>
                  <a:lnTo>
                    <a:pt x="59" y="121"/>
                  </a:lnTo>
                  <a:lnTo>
                    <a:pt x="78" y="103"/>
                  </a:lnTo>
                  <a:lnTo>
                    <a:pt x="101" y="90"/>
                  </a:lnTo>
                  <a:lnTo>
                    <a:pt x="250" y="16"/>
                  </a:lnTo>
                  <a:lnTo>
                    <a:pt x="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38" name="Shape 8538"/>
          <p:cNvGrpSpPr/>
          <p:nvPr/>
        </p:nvGrpSpPr>
        <p:grpSpPr>
          <a:xfrm>
            <a:off x="8451882" y="4440041"/>
            <a:ext cx="265176" cy="247027"/>
            <a:chOff x="6894" y="3419"/>
            <a:chExt cx="263" cy="245"/>
          </a:xfrm>
        </p:grpSpPr>
        <p:sp>
          <p:nvSpPr>
            <p:cNvPr id="8539" name="Shape 8539"/>
            <p:cNvSpPr/>
            <p:nvPr/>
          </p:nvSpPr>
          <p:spPr>
            <a:xfrm>
              <a:off x="6894" y="3566"/>
              <a:ext cx="171" cy="98"/>
            </a:xfrm>
            <a:custGeom>
              <a:avLst/>
              <a:gdLst/>
              <a:ahLst/>
              <a:cxnLst/>
              <a:rect l="0" t="0" r="0" b="0"/>
              <a:pathLst>
                <a:path w="2221" h="1277" extrusionOk="0">
                  <a:moveTo>
                    <a:pt x="896" y="0"/>
                  </a:moveTo>
                  <a:lnTo>
                    <a:pt x="1157" y="823"/>
                  </a:lnTo>
                  <a:lnTo>
                    <a:pt x="1193" y="935"/>
                  </a:lnTo>
                  <a:lnTo>
                    <a:pt x="1309" y="604"/>
                  </a:lnTo>
                  <a:lnTo>
                    <a:pt x="1281" y="562"/>
                  </a:lnTo>
                  <a:lnTo>
                    <a:pt x="1257" y="524"/>
                  </a:lnTo>
                  <a:lnTo>
                    <a:pt x="1237" y="489"/>
                  </a:lnTo>
                  <a:lnTo>
                    <a:pt x="1222" y="456"/>
                  </a:lnTo>
                  <a:lnTo>
                    <a:pt x="1210" y="426"/>
                  </a:lnTo>
                  <a:lnTo>
                    <a:pt x="1203" y="398"/>
                  </a:lnTo>
                  <a:lnTo>
                    <a:pt x="1198" y="373"/>
                  </a:lnTo>
                  <a:lnTo>
                    <a:pt x="1197" y="350"/>
                  </a:lnTo>
                  <a:lnTo>
                    <a:pt x="1198" y="330"/>
                  </a:lnTo>
                  <a:lnTo>
                    <a:pt x="1202" y="312"/>
                  </a:lnTo>
                  <a:lnTo>
                    <a:pt x="1207" y="295"/>
                  </a:lnTo>
                  <a:lnTo>
                    <a:pt x="1215" y="281"/>
                  </a:lnTo>
                  <a:lnTo>
                    <a:pt x="1225" y="268"/>
                  </a:lnTo>
                  <a:lnTo>
                    <a:pt x="1236" y="257"/>
                  </a:lnTo>
                  <a:lnTo>
                    <a:pt x="1248" y="248"/>
                  </a:lnTo>
                  <a:lnTo>
                    <a:pt x="1261" y="240"/>
                  </a:lnTo>
                  <a:lnTo>
                    <a:pt x="1274" y="233"/>
                  </a:lnTo>
                  <a:lnTo>
                    <a:pt x="1289" y="228"/>
                  </a:lnTo>
                  <a:lnTo>
                    <a:pt x="1302" y="223"/>
                  </a:lnTo>
                  <a:lnTo>
                    <a:pt x="1317" y="220"/>
                  </a:lnTo>
                  <a:lnTo>
                    <a:pt x="1329" y="217"/>
                  </a:lnTo>
                  <a:lnTo>
                    <a:pt x="1343" y="216"/>
                  </a:lnTo>
                  <a:lnTo>
                    <a:pt x="1354" y="213"/>
                  </a:lnTo>
                  <a:lnTo>
                    <a:pt x="1364" y="213"/>
                  </a:lnTo>
                  <a:lnTo>
                    <a:pt x="1373" y="212"/>
                  </a:lnTo>
                  <a:lnTo>
                    <a:pt x="1379" y="212"/>
                  </a:lnTo>
                  <a:lnTo>
                    <a:pt x="1382" y="212"/>
                  </a:lnTo>
                  <a:lnTo>
                    <a:pt x="1389" y="212"/>
                  </a:lnTo>
                  <a:lnTo>
                    <a:pt x="1398" y="213"/>
                  </a:lnTo>
                  <a:lnTo>
                    <a:pt x="1408" y="213"/>
                  </a:lnTo>
                  <a:lnTo>
                    <a:pt x="1419" y="216"/>
                  </a:lnTo>
                  <a:lnTo>
                    <a:pt x="1432" y="217"/>
                  </a:lnTo>
                  <a:lnTo>
                    <a:pt x="1445" y="220"/>
                  </a:lnTo>
                  <a:lnTo>
                    <a:pt x="1459" y="223"/>
                  </a:lnTo>
                  <a:lnTo>
                    <a:pt x="1473" y="228"/>
                  </a:lnTo>
                  <a:lnTo>
                    <a:pt x="1487" y="233"/>
                  </a:lnTo>
                  <a:lnTo>
                    <a:pt x="1500" y="240"/>
                  </a:lnTo>
                  <a:lnTo>
                    <a:pt x="1514" y="248"/>
                  </a:lnTo>
                  <a:lnTo>
                    <a:pt x="1526" y="257"/>
                  </a:lnTo>
                  <a:lnTo>
                    <a:pt x="1536" y="268"/>
                  </a:lnTo>
                  <a:lnTo>
                    <a:pt x="1547" y="281"/>
                  </a:lnTo>
                  <a:lnTo>
                    <a:pt x="1554" y="295"/>
                  </a:lnTo>
                  <a:lnTo>
                    <a:pt x="1560" y="312"/>
                  </a:lnTo>
                  <a:lnTo>
                    <a:pt x="1564" y="330"/>
                  </a:lnTo>
                  <a:lnTo>
                    <a:pt x="1565" y="350"/>
                  </a:lnTo>
                  <a:lnTo>
                    <a:pt x="1563" y="373"/>
                  </a:lnTo>
                  <a:lnTo>
                    <a:pt x="1559" y="398"/>
                  </a:lnTo>
                  <a:lnTo>
                    <a:pt x="1551" y="426"/>
                  </a:lnTo>
                  <a:lnTo>
                    <a:pt x="1540" y="456"/>
                  </a:lnTo>
                  <a:lnTo>
                    <a:pt x="1524" y="489"/>
                  </a:lnTo>
                  <a:lnTo>
                    <a:pt x="1505" y="524"/>
                  </a:lnTo>
                  <a:lnTo>
                    <a:pt x="1482" y="562"/>
                  </a:lnTo>
                  <a:lnTo>
                    <a:pt x="1453" y="604"/>
                  </a:lnTo>
                  <a:lnTo>
                    <a:pt x="1570" y="935"/>
                  </a:lnTo>
                  <a:lnTo>
                    <a:pt x="1605" y="823"/>
                  </a:lnTo>
                  <a:lnTo>
                    <a:pt x="1865" y="0"/>
                  </a:lnTo>
                  <a:lnTo>
                    <a:pt x="1867" y="2"/>
                  </a:lnTo>
                  <a:lnTo>
                    <a:pt x="1874" y="6"/>
                  </a:lnTo>
                  <a:lnTo>
                    <a:pt x="1887" y="14"/>
                  </a:lnTo>
                  <a:lnTo>
                    <a:pt x="1902" y="24"/>
                  </a:lnTo>
                  <a:lnTo>
                    <a:pt x="1923" y="35"/>
                  </a:lnTo>
                  <a:lnTo>
                    <a:pt x="1949" y="50"/>
                  </a:lnTo>
                  <a:lnTo>
                    <a:pt x="1978" y="66"/>
                  </a:lnTo>
                  <a:lnTo>
                    <a:pt x="2011" y="84"/>
                  </a:lnTo>
                  <a:lnTo>
                    <a:pt x="2048" y="104"/>
                  </a:lnTo>
                  <a:lnTo>
                    <a:pt x="2090" y="124"/>
                  </a:lnTo>
                  <a:lnTo>
                    <a:pt x="2135" y="146"/>
                  </a:lnTo>
                  <a:lnTo>
                    <a:pt x="2184" y="169"/>
                  </a:lnTo>
                  <a:lnTo>
                    <a:pt x="2181" y="209"/>
                  </a:lnTo>
                  <a:lnTo>
                    <a:pt x="2183" y="209"/>
                  </a:lnTo>
                  <a:lnTo>
                    <a:pt x="2183" y="1140"/>
                  </a:lnTo>
                  <a:lnTo>
                    <a:pt x="2185" y="1177"/>
                  </a:lnTo>
                  <a:lnTo>
                    <a:pt x="2192" y="1212"/>
                  </a:lnTo>
                  <a:lnTo>
                    <a:pt x="2205" y="1246"/>
                  </a:lnTo>
                  <a:lnTo>
                    <a:pt x="2221" y="1277"/>
                  </a:lnTo>
                  <a:lnTo>
                    <a:pt x="0" y="1277"/>
                  </a:lnTo>
                  <a:lnTo>
                    <a:pt x="1" y="1196"/>
                  </a:lnTo>
                  <a:lnTo>
                    <a:pt x="2" y="1119"/>
                  </a:lnTo>
                  <a:lnTo>
                    <a:pt x="3" y="1047"/>
                  </a:lnTo>
                  <a:lnTo>
                    <a:pt x="4" y="976"/>
                  </a:lnTo>
                  <a:lnTo>
                    <a:pt x="6" y="910"/>
                  </a:lnTo>
                  <a:lnTo>
                    <a:pt x="9" y="848"/>
                  </a:lnTo>
                  <a:lnTo>
                    <a:pt x="13" y="788"/>
                  </a:lnTo>
                  <a:lnTo>
                    <a:pt x="19" y="732"/>
                  </a:lnTo>
                  <a:lnTo>
                    <a:pt x="27" y="678"/>
                  </a:lnTo>
                  <a:lnTo>
                    <a:pt x="36" y="629"/>
                  </a:lnTo>
                  <a:lnTo>
                    <a:pt x="48" y="581"/>
                  </a:lnTo>
                  <a:lnTo>
                    <a:pt x="62" y="536"/>
                  </a:lnTo>
                  <a:lnTo>
                    <a:pt x="80" y="495"/>
                  </a:lnTo>
                  <a:lnTo>
                    <a:pt x="100" y="457"/>
                  </a:lnTo>
                  <a:lnTo>
                    <a:pt x="124" y="422"/>
                  </a:lnTo>
                  <a:lnTo>
                    <a:pt x="152" y="388"/>
                  </a:lnTo>
                  <a:lnTo>
                    <a:pt x="184" y="357"/>
                  </a:lnTo>
                  <a:lnTo>
                    <a:pt x="220" y="329"/>
                  </a:lnTo>
                  <a:lnTo>
                    <a:pt x="261" y="305"/>
                  </a:lnTo>
                  <a:lnTo>
                    <a:pt x="306" y="282"/>
                  </a:lnTo>
                  <a:lnTo>
                    <a:pt x="356" y="261"/>
                  </a:lnTo>
                  <a:lnTo>
                    <a:pt x="419" y="237"/>
                  </a:lnTo>
                  <a:lnTo>
                    <a:pt x="477" y="213"/>
                  </a:lnTo>
                  <a:lnTo>
                    <a:pt x="531" y="190"/>
                  </a:lnTo>
                  <a:lnTo>
                    <a:pt x="583" y="166"/>
                  </a:lnTo>
                  <a:lnTo>
                    <a:pt x="631" y="143"/>
                  </a:lnTo>
                  <a:lnTo>
                    <a:pt x="676" y="122"/>
                  </a:lnTo>
                  <a:lnTo>
                    <a:pt x="717" y="102"/>
                  </a:lnTo>
                  <a:lnTo>
                    <a:pt x="753" y="82"/>
                  </a:lnTo>
                  <a:lnTo>
                    <a:pt x="786" y="64"/>
                  </a:lnTo>
                  <a:lnTo>
                    <a:pt x="814" y="49"/>
                  </a:lnTo>
                  <a:lnTo>
                    <a:pt x="839" y="35"/>
                  </a:lnTo>
                  <a:lnTo>
                    <a:pt x="860" y="23"/>
                  </a:lnTo>
                  <a:lnTo>
                    <a:pt x="875" y="14"/>
                  </a:lnTo>
                  <a:lnTo>
                    <a:pt x="887" y="6"/>
                  </a:lnTo>
                  <a:lnTo>
                    <a:pt x="894" y="2"/>
                  </a:lnTo>
                  <a:lnTo>
                    <a:pt x="8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40" name="Shape 8540"/>
            <p:cNvSpPr/>
            <p:nvPr/>
          </p:nvSpPr>
          <p:spPr>
            <a:xfrm>
              <a:off x="7071" y="3544"/>
              <a:ext cx="86" cy="120"/>
            </a:xfrm>
            <a:custGeom>
              <a:avLst/>
              <a:gdLst/>
              <a:ahLst/>
              <a:cxnLst/>
              <a:rect l="0" t="0" r="0" b="0"/>
              <a:pathLst>
                <a:path w="1112" h="1570" extrusionOk="0">
                  <a:moveTo>
                    <a:pt x="896" y="113"/>
                  </a:moveTo>
                  <a:lnTo>
                    <a:pt x="859" y="115"/>
                  </a:lnTo>
                  <a:lnTo>
                    <a:pt x="820" y="120"/>
                  </a:lnTo>
                  <a:lnTo>
                    <a:pt x="778" y="129"/>
                  </a:lnTo>
                  <a:lnTo>
                    <a:pt x="736" y="139"/>
                  </a:lnTo>
                  <a:lnTo>
                    <a:pt x="693" y="152"/>
                  </a:lnTo>
                  <a:lnTo>
                    <a:pt x="650" y="169"/>
                  </a:lnTo>
                  <a:lnTo>
                    <a:pt x="645" y="171"/>
                  </a:lnTo>
                  <a:lnTo>
                    <a:pt x="639" y="173"/>
                  </a:lnTo>
                  <a:lnTo>
                    <a:pt x="753" y="284"/>
                  </a:lnTo>
                  <a:lnTo>
                    <a:pt x="726" y="297"/>
                  </a:lnTo>
                  <a:lnTo>
                    <a:pt x="699" y="310"/>
                  </a:lnTo>
                  <a:lnTo>
                    <a:pt x="643" y="330"/>
                  </a:lnTo>
                  <a:lnTo>
                    <a:pt x="588" y="346"/>
                  </a:lnTo>
                  <a:lnTo>
                    <a:pt x="534" y="357"/>
                  </a:lnTo>
                  <a:lnTo>
                    <a:pt x="520" y="343"/>
                  </a:lnTo>
                  <a:lnTo>
                    <a:pt x="504" y="329"/>
                  </a:lnTo>
                  <a:lnTo>
                    <a:pt x="485" y="320"/>
                  </a:lnTo>
                  <a:lnTo>
                    <a:pt x="464" y="314"/>
                  </a:lnTo>
                  <a:lnTo>
                    <a:pt x="443" y="312"/>
                  </a:lnTo>
                  <a:lnTo>
                    <a:pt x="417" y="315"/>
                  </a:lnTo>
                  <a:lnTo>
                    <a:pt x="393" y="324"/>
                  </a:lnTo>
                  <a:lnTo>
                    <a:pt x="372" y="337"/>
                  </a:lnTo>
                  <a:lnTo>
                    <a:pt x="355" y="354"/>
                  </a:lnTo>
                  <a:lnTo>
                    <a:pt x="341" y="376"/>
                  </a:lnTo>
                  <a:lnTo>
                    <a:pt x="333" y="400"/>
                  </a:lnTo>
                  <a:lnTo>
                    <a:pt x="330" y="426"/>
                  </a:lnTo>
                  <a:lnTo>
                    <a:pt x="333" y="452"/>
                  </a:lnTo>
                  <a:lnTo>
                    <a:pt x="341" y="475"/>
                  </a:lnTo>
                  <a:lnTo>
                    <a:pt x="355" y="496"/>
                  </a:lnTo>
                  <a:lnTo>
                    <a:pt x="372" y="514"/>
                  </a:lnTo>
                  <a:lnTo>
                    <a:pt x="394" y="527"/>
                  </a:lnTo>
                  <a:lnTo>
                    <a:pt x="418" y="535"/>
                  </a:lnTo>
                  <a:lnTo>
                    <a:pt x="443" y="539"/>
                  </a:lnTo>
                  <a:lnTo>
                    <a:pt x="470" y="535"/>
                  </a:lnTo>
                  <a:lnTo>
                    <a:pt x="493" y="526"/>
                  </a:lnTo>
                  <a:lnTo>
                    <a:pt x="514" y="514"/>
                  </a:lnTo>
                  <a:lnTo>
                    <a:pt x="532" y="496"/>
                  </a:lnTo>
                  <a:lnTo>
                    <a:pt x="545" y="474"/>
                  </a:lnTo>
                  <a:lnTo>
                    <a:pt x="553" y="451"/>
                  </a:lnTo>
                  <a:lnTo>
                    <a:pt x="557" y="426"/>
                  </a:lnTo>
                  <a:lnTo>
                    <a:pt x="556" y="423"/>
                  </a:lnTo>
                  <a:lnTo>
                    <a:pt x="556" y="421"/>
                  </a:lnTo>
                  <a:lnTo>
                    <a:pt x="556" y="418"/>
                  </a:lnTo>
                  <a:lnTo>
                    <a:pt x="598" y="410"/>
                  </a:lnTo>
                  <a:lnTo>
                    <a:pt x="642" y="399"/>
                  </a:lnTo>
                  <a:lnTo>
                    <a:pt x="686" y="385"/>
                  </a:lnTo>
                  <a:lnTo>
                    <a:pt x="731" y="368"/>
                  </a:lnTo>
                  <a:lnTo>
                    <a:pt x="778" y="347"/>
                  </a:lnTo>
                  <a:lnTo>
                    <a:pt x="822" y="324"/>
                  </a:lnTo>
                  <a:lnTo>
                    <a:pt x="859" y="302"/>
                  </a:lnTo>
                  <a:lnTo>
                    <a:pt x="892" y="280"/>
                  </a:lnTo>
                  <a:lnTo>
                    <a:pt x="920" y="257"/>
                  </a:lnTo>
                  <a:lnTo>
                    <a:pt x="944" y="235"/>
                  </a:lnTo>
                  <a:lnTo>
                    <a:pt x="963" y="214"/>
                  </a:lnTo>
                  <a:lnTo>
                    <a:pt x="977" y="196"/>
                  </a:lnTo>
                  <a:lnTo>
                    <a:pt x="989" y="178"/>
                  </a:lnTo>
                  <a:lnTo>
                    <a:pt x="995" y="164"/>
                  </a:lnTo>
                  <a:lnTo>
                    <a:pt x="998" y="151"/>
                  </a:lnTo>
                  <a:lnTo>
                    <a:pt x="996" y="142"/>
                  </a:lnTo>
                  <a:lnTo>
                    <a:pt x="993" y="138"/>
                  </a:lnTo>
                  <a:lnTo>
                    <a:pt x="988" y="133"/>
                  </a:lnTo>
                  <a:lnTo>
                    <a:pt x="978" y="126"/>
                  </a:lnTo>
                  <a:lnTo>
                    <a:pt x="965" y="122"/>
                  </a:lnTo>
                  <a:lnTo>
                    <a:pt x="947" y="118"/>
                  </a:lnTo>
                  <a:lnTo>
                    <a:pt x="925" y="115"/>
                  </a:lnTo>
                  <a:lnTo>
                    <a:pt x="899" y="113"/>
                  </a:lnTo>
                  <a:lnTo>
                    <a:pt x="896" y="113"/>
                  </a:lnTo>
                  <a:close/>
                  <a:moveTo>
                    <a:pt x="896" y="0"/>
                  </a:moveTo>
                  <a:lnTo>
                    <a:pt x="901" y="0"/>
                  </a:lnTo>
                  <a:lnTo>
                    <a:pt x="936" y="1"/>
                  </a:lnTo>
                  <a:lnTo>
                    <a:pt x="968" y="6"/>
                  </a:lnTo>
                  <a:lnTo>
                    <a:pt x="995" y="13"/>
                  </a:lnTo>
                  <a:lnTo>
                    <a:pt x="1019" y="21"/>
                  </a:lnTo>
                  <a:lnTo>
                    <a:pt x="1039" y="31"/>
                  </a:lnTo>
                  <a:lnTo>
                    <a:pt x="1056" y="43"/>
                  </a:lnTo>
                  <a:lnTo>
                    <a:pt x="1069" y="54"/>
                  </a:lnTo>
                  <a:lnTo>
                    <a:pt x="1081" y="65"/>
                  </a:lnTo>
                  <a:lnTo>
                    <a:pt x="1090" y="78"/>
                  </a:lnTo>
                  <a:lnTo>
                    <a:pt x="1096" y="89"/>
                  </a:lnTo>
                  <a:lnTo>
                    <a:pt x="1102" y="100"/>
                  </a:lnTo>
                  <a:lnTo>
                    <a:pt x="1106" y="112"/>
                  </a:lnTo>
                  <a:lnTo>
                    <a:pt x="1110" y="126"/>
                  </a:lnTo>
                  <a:lnTo>
                    <a:pt x="1112" y="143"/>
                  </a:lnTo>
                  <a:lnTo>
                    <a:pt x="1111" y="162"/>
                  </a:lnTo>
                  <a:lnTo>
                    <a:pt x="1108" y="182"/>
                  </a:lnTo>
                  <a:lnTo>
                    <a:pt x="1102" y="205"/>
                  </a:lnTo>
                  <a:lnTo>
                    <a:pt x="1091" y="229"/>
                  </a:lnTo>
                  <a:lnTo>
                    <a:pt x="1076" y="256"/>
                  </a:lnTo>
                  <a:lnTo>
                    <a:pt x="1056" y="284"/>
                  </a:lnTo>
                  <a:lnTo>
                    <a:pt x="1029" y="313"/>
                  </a:lnTo>
                  <a:lnTo>
                    <a:pt x="997" y="343"/>
                  </a:lnTo>
                  <a:lnTo>
                    <a:pt x="960" y="372"/>
                  </a:lnTo>
                  <a:lnTo>
                    <a:pt x="920" y="399"/>
                  </a:lnTo>
                  <a:lnTo>
                    <a:pt x="877" y="426"/>
                  </a:lnTo>
                  <a:lnTo>
                    <a:pt x="885" y="450"/>
                  </a:lnTo>
                  <a:lnTo>
                    <a:pt x="890" y="475"/>
                  </a:lnTo>
                  <a:lnTo>
                    <a:pt x="892" y="502"/>
                  </a:lnTo>
                  <a:lnTo>
                    <a:pt x="892" y="1434"/>
                  </a:lnTo>
                  <a:lnTo>
                    <a:pt x="890" y="1462"/>
                  </a:lnTo>
                  <a:lnTo>
                    <a:pt x="882" y="1487"/>
                  </a:lnTo>
                  <a:lnTo>
                    <a:pt x="869" y="1511"/>
                  </a:lnTo>
                  <a:lnTo>
                    <a:pt x="853" y="1530"/>
                  </a:lnTo>
                  <a:lnTo>
                    <a:pt x="832" y="1547"/>
                  </a:lnTo>
                  <a:lnTo>
                    <a:pt x="809" y="1559"/>
                  </a:lnTo>
                  <a:lnTo>
                    <a:pt x="783" y="1568"/>
                  </a:lnTo>
                  <a:lnTo>
                    <a:pt x="757" y="1570"/>
                  </a:lnTo>
                  <a:lnTo>
                    <a:pt x="137" y="1570"/>
                  </a:lnTo>
                  <a:lnTo>
                    <a:pt x="109" y="1568"/>
                  </a:lnTo>
                  <a:lnTo>
                    <a:pt x="84" y="1559"/>
                  </a:lnTo>
                  <a:lnTo>
                    <a:pt x="60" y="1547"/>
                  </a:lnTo>
                  <a:lnTo>
                    <a:pt x="41" y="1530"/>
                  </a:lnTo>
                  <a:lnTo>
                    <a:pt x="24" y="1511"/>
                  </a:lnTo>
                  <a:lnTo>
                    <a:pt x="12" y="1487"/>
                  </a:lnTo>
                  <a:lnTo>
                    <a:pt x="3" y="1462"/>
                  </a:lnTo>
                  <a:lnTo>
                    <a:pt x="0" y="1434"/>
                  </a:lnTo>
                  <a:lnTo>
                    <a:pt x="0" y="502"/>
                  </a:lnTo>
                  <a:lnTo>
                    <a:pt x="3" y="471"/>
                  </a:lnTo>
                  <a:lnTo>
                    <a:pt x="11" y="441"/>
                  </a:lnTo>
                  <a:lnTo>
                    <a:pt x="22" y="412"/>
                  </a:lnTo>
                  <a:lnTo>
                    <a:pt x="39" y="386"/>
                  </a:lnTo>
                  <a:lnTo>
                    <a:pt x="59" y="364"/>
                  </a:lnTo>
                  <a:lnTo>
                    <a:pt x="343" y="88"/>
                  </a:lnTo>
                  <a:lnTo>
                    <a:pt x="364" y="72"/>
                  </a:lnTo>
                  <a:lnTo>
                    <a:pt x="387" y="59"/>
                  </a:lnTo>
                  <a:lnTo>
                    <a:pt x="410" y="51"/>
                  </a:lnTo>
                  <a:lnTo>
                    <a:pt x="434" y="47"/>
                  </a:lnTo>
                  <a:lnTo>
                    <a:pt x="460" y="47"/>
                  </a:lnTo>
                  <a:lnTo>
                    <a:pt x="484" y="51"/>
                  </a:lnTo>
                  <a:lnTo>
                    <a:pt x="508" y="59"/>
                  </a:lnTo>
                  <a:lnTo>
                    <a:pt x="531" y="72"/>
                  </a:lnTo>
                  <a:lnTo>
                    <a:pt x="551" y="88"/>
                  </a:lnTo>
                  <a:lnTo>
                    <a:pt x="552" y="89"/>
                  </a:lnTo>
                  <a:lnTo>
                    <a:pt x="605" y="64"/>
                  </a:lnTo>
                  <a:lnTo>
                    <a:pt x="656" y="46"/>
                  </a:lnTo>
                  <a:lnTo>
                    <a:pt x="707" y="29"/>
                  </a:lnTo>
                  <a:lnTo>
                    <a:pt x="757" y="17"/>
                  </a:lnTo>
                  <a:lnTo>
                    <a:pt x="804" y="7"/>
                  </a:lnTo>
                  <a:lnTo>
                    <a:pt x="852" y="2"/>
                  </a:lnTo>
                  <a:lnTo>
                    <a:pt x="8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41" name="Shape 8541"/>
            <p:cNvSpPr/>
            <p:nvPr/>
          </p:nvSpPr>
          <p:spPr>
            <a:xfrm>
              <a:off x="6944" y="3419"/>
              <a:ext cx="113" cy="150"/>
            </a:xfrm>
            <a:custGeom>
              <a:avLst/>
              <a:gdLst/>
              <a:ahLst/>
              <a:cxnLst/>
              <a:rect l="0" t="0" r="0" b="0"/>
              <a:pathLst>
                <a:path w="1460" h="1944" extrusionOk="0">
                  <a:moveTo>
                    <a:pt x="741" y="0"/>
                  </a:moveTo>
                  <a:lnTo>
                    <a:pt x="792" y="2"/>
                  </a:lnTo>
                  <a:lnTo>
                    <a:pt x="842" y="7"/>
                  </a:lnTo>
                  <a:lnTo>
                    <a:pt x="888" y="17"/>
                  </a:lnTo>
                  <a:lnTo>
                    <a:pt x="930" y="29"/>
                  </a:lnTo>
                  <a:lnTo>
                    <a:pt x="968" y="43"/>
                  </a:lnTo>
                  <a:lnTo>
                    <a:pt x="1005" y="59"/>
                  </a:lnTo>
                  <a:lnTo>
                    <a:pt x="1038" y="78"/>
                  </a:lnTo>
                  <a:lnTo>
                    <a:pt x="1069" y="96"/>
                  </a:lnTo>
                  <a:lnTo>
                    <a:pt x="1098" y="117"/>
                  </a:lnTo>
                  <a:lnTo>
                    <a:pt x="1123" y="137"/>
                  </a:lnTo>
                  <a:lnTo>
                    <a:pt x="1144" y="157"/>
                  </a:lnTo>
                  <a:lnTo>
                    <a:pt x="1162" y="174"/>
                  </a:lnTo>
                  <a:lnTo>
                    <a:pt x="1177" y="192"/>
                  </a:lnTo>
                  <a:lnTo>
                    <a:pt x="1189" y="206"/>
                  </a:lnTo>
                  <a:lnTo>
                    <a:pt x="1197" y="220"/>
                  </a:lnTo>
                  <a:lnTo>
                    <a:pt x="1204" y="229"/>
                  </a:lnTo>
                  <a:lnTo>
                    <a:pt x="1208" y="235"/>
                  </a:lnTo>
                  <a:lnTo>
                    <a:pt x="1209" y="237"/>
                  </a:lnTo>
                  <a:lnTo>
                    <a:pt x="1210" y="237"/>
                  </a:lnTo>
                  <a:lnTo>
                    <a:pt x="1213" y="237"/>
                  </a:lnTo>
                  <a:lnTo>
                    <a:pt x="1218" y="238"/>
                  </a:lnTo>
                  <a:lnTo>
                    <a:pt x="1225" y="240"/>
                  </a:lnTo>
                  <a:lnTo>
                    <a:pt x="1234" y="242"/>
                  </a:lnTo>
                  <a:lnTo>
                    <a:pt x="1244" y="247"/>
                  </a:lnTo>
                  <a:lnTo>
                    <a:pt x="1254" y="251"/>
                  </a:lnTo>
                  <a:lnTo>
                    <a:pt x="1267" y="257"/>
                  </a:lnTo>
                  <a:lnTo>
                    <a:pt x="1279" y="264"/>
                  </a:lnTo>
                  <a:lnTo>
                    <a:pt x="1293" y="272"/>
                  </a:lnTo>
                  <a:lnTo>
                    <a:pt x="1306" y="284"/>
                  </a:lnTo>
                  <a:lnTo>
                    <a:pt x="1320" y="296"/>
                  </a:lnTo>
                  <a:lnTo>
                    <a:pt x="1333" y="311"/>
                  </a:lnTo>
                  <a:lnTo>
                    <a:pt x="1346" y="328"/>
                  </a:lnTo>
                  <a:lnTo>
                    <a:pt x="1358" y="348"/>
                  </a:lnTo>
                  <a:lnTo>
                    <a:pt x="1370" y="371"/>
                  </a:lnTo>
                  <a:lnTo>
                    <a:pt x="1382" y="396"/>
                  </a:lnTo>
                  <a:lnTo>
                    <a:pt x="1391" y="424"/>
                  </a:lnTo>
                  <a:lnTo>
                    <a:pt x="1399" y="455"/>
                  </a:lnTo>
                  <a:lnTo>
                    <a:pt x="1407" y="489"/>
                  </a:lnTo>
                  <a:lnTo>
                    <a:pt x="1413" y="527"/>
                  </a:lnTo>
                  <a:lnTo>
                    <a:pt x="1416" y="569"/>
                  </a:lnTo>
                  <a:lnTo>
                    <a:pt x="1417" y="613"/>
                  </a:lnTo>
                  <a:lnTo>
                    <a:pt x="1416" y="663"/>
                  </a:lnTo>
                  <a:lnTo>
                    <a:pt x="1413" y="716"/>
                  </a:lnTo>
                  <a:lnTo>
                    <a:pt x="1407" y="774"/>
                  </a:lnTo>
                  <a:lnTo>
                    <a:pt x="1397" y="836"/>
                  </a:lnTo>
                  <a:lnTo>
                    <a:pt x="1387" y="881"/>
                  </a:lnTo>
                  <a:lnTo>
                    <a:pt x="1373" y="928"/>
                  </a:lnTo>
                  <a:lnTo>
                    <a:pt x="1384" y="927"/>
                  </a:lnTo>
                  <a:lnTo>
                    <a:pt x="1394" y="928"/>
                  </a:lnTo>
                  <a:lnTo>
                    <a:pt x="1405" y="930"/>
                  </a:lnTo>
                  <a:lnTo>
                    <a:pt x="1415" y="933"/>
                  </a:lnTo>
                  <a:lnTo>
                    <a:pt x="1425" y="938"/>
                  </a:lnTo>
                  <a:lnTo>
                    <a:pt x="1434" y="945"/>
                  </a:lnTo>
                  <a:lnTo>
                    <a:pt x="1442" y="956"/>
                  </a:lnTo>
                  <a:lnTo>
                    <a:pt x="1448" y="967"/>
                  </a:lnTo>
                  <a:lnTo>
                    <a:pt x="1453" y="982"/>
                  </a:lnTo>
                  <a:lnTo>
                    <a:pt x="1457" y="999"/>
                  </a:lnTo>
                  <a:lnTo>
                    <a:pt x="1460" y="1020"/>
                  </a:lnTo>
                  <a:lnTo>
                    <a:pt x="1459" y="1045"/>
                  </a:lnTo>
                  <a:lnTo>
                    <a:pt x="1456" y="1072"/>
                  </a:lnTo>
                  <a:lnTo>
                    <a:pt x="1451" y="1104"/>
                  </a:lnTo>
                  <a:lnTo>
                    <a:pt x="1444" y="1139"/>
                  </a:lnTo>
                  <a:lnTo>
                    <a:pt x="1434" y="1178"/>
                  </a:lnTo>
                  <a:lnTo>
                    <a:pt x="1420" y="1224"/>
                  </a:lnTo>
                  <a:lnTo>
                    <a:pt x="1407" y="1263"/>
                  </a:lnTo>
                  <a:lnTo>
                    <a:pt x="1393" y="1295"/>
                  </a:lnTo>
                  <a:lnTo>
                    <a:pt x="1381" y="1322"/>
                  </a:lnTo>
                  <a:lnTo>
                    <a:pt x="1368" y="1344"/>
                  </a:lnTo>
                  <a:lnTo>
                    <a:pt x="1356" y="1362"/>
                  </a:lnTo>
                  <a:lnTo>
                    <a:pt x="1345" y="1374"/>
                  </a:lnTo>
                  <a:lnTo>
                    <a:pt x="1333" y="1382"/>
                  </a:lnTo>
                  <a:lnTo>
                    <a:pt x="1323" y="1387"/>
                  </a:lnTo>
                  <a:lnTo>
                    <a:pt x="1312" y="1390"/>
                  </a:lnTo>
                  <a:lnTo>
                    <a:pt x="1304" y="1432"/>
                  </a:lnTo>
                  <a:lnTo>
                    <a:pt x="1292" y="1475"/>
                  </a:lnTo>
                  <a:lnTo>
                    <a:pt x="1276" y="1519"/>
                  </a:lnTo>
                  <a:lnTo>
                    <a:pt x="1256" y="1563"/>
                  </a:lnTo>
                  <a:lnTo>
                    <a:pt x="1234" y="1608"/>
                  </a:lnTo>
                  <a:lnTo>
                    <a:pt x="1208" y="1651"/>
                  </a:lnTo>
                  <a:lnTo>
                    <a:pt x="1179" y="1693"/>
                  </a:lnTo>
                  <a:lnTo>
                    <a:pt x="1146" y="1734"/>
                  </a:lnTo>
                  <a:lnTo>
                    <a:pt x="1109" y="1773"/>
                  </a:lnTo>
                  <a:lnTo>
                    <a:pt x="1071" y="1808"/>
                  </a:lnTo>
                  <a:lnTo>
                    <a:pt x="1029" y="1841"/>
                  </a:lnTo>
                  <a:lnTo>
                    <a:pt x="984" y="1870"/>
                  </a:lnTo>
                  <a:lnTo>
                    <a:pt x="935" y="1896"/>
                  </a:lnTo>
                  <a:lnTo>
                    <a:pt x="886" y="1917"/>
                  </a:lnTo>
                  <a:lnTo>
                    <a:pt x="834" y="1932"/>
                  </a:lnTo>
                  <a:lnTo>
                    <a:pt x="782" y="1941"/>
                  </a:lnTo>
                  <a:lnTo>
                    <a:pt x="729" y="1944"/>
                  </a:lnTo>
                  <a:lnTo>
                    <a:pt x="676" y="1941"/>
                  </a:lnTo>
                  <a:lnTo>
                    <a:pt x="623" y="1932"/>
                  </a:lnTo>
                  <a:lnTo>
                    <a:pt x="573" y="1918"/>
                  </a:lnTo>
                  <a:lnTo>
                    <a:pt x="521" y="1897"/>
                  </a:lnTo>
                  <a:lnTo>
                    <a:pt x="473" y="1871"/>
                  </a:lnTo>
                  <a:lnTo>
                    <a:pt x="428" y="1842"/>
                  </a:lnTo>
                  <a:lnTo>
                    <a:pt x="386" y="1809"/>
                  </a:lnTo>
                  <a:lnTo>
                    <a:pt x="347" y="1773"/>
                  </a:lnTo>
                  <a:lnTo>
                    <a:pt x="312" y="1734"/>
                  </a:lnTo>
                  <a:lnTo>
                    <a:pt x="278" y="1694"/>
                  </a:lnTo>
                  <a:lnTo>
                    <a:pt x="249" y="1651"/>
                  </a:lnTo>
                  <a:lnTo>
                    <a:pt x="224" y="1608"/>
                  </a:lnTo>
                  <a:lnTo>
                    <a:pt x="202" y="1563"/>
                  </a:lnTo>
                  <a:lnTo>
                    <a:pt x="182" y="1520"/>
                  </a:lnTo>
                  <a:lnTo>
                    <a:pt x="168" y="1475"/>
                  </a:lnTo>
                  <a:lnTo>
                    <a:pt x="155" y="1432"/>
                  </a:lnTo>
                  <a:lnTo>
                    <a:pt x="147" y="1390"/>
                  </a:lnTo>
                  <a:lnTo>
                    <a:pt x="137" y="1387"/>
                  </a:lnTo>
                  <a:lnTo>
                    <a:pt x="126" y="1382"/>
                  </a:lnTo>
                  <a:lnTo>
                    <a:pt x="115" y="1374"/>
                  </a:lnTo>
                  <a:lnTo>
                    <a:pt x="103" y="1362"/>
                  </a:lnTo>
                  <a:lnTo>
                    <a:pt x="91" y="1344"/>
                  </a:lnTo>
                  <a:lnTo>
                    <a:pt x="78" y="1322"/>
                  </a:lnTo>
                  <a:lnTo>
                    <a:pt x="66" y="1295"/>
                  </a:lnTo>
                  <a:lnTo>
                    <a:pt x="53" y="1262"/>
                  </a:lnTo>
                  <a:lnTo>
                    <a:pt x="39" y="1224"/>
                  </a:lnTo>
                  <a:lnTo>
                    <a:pt x="25" y="1177"/>
                  </a:lnTo>
                  <a:lnTo>
                    <a:pt x="14" y="1138"/>
                  </a:lnTo>
                  <a:lnTo>
                    <a:pt x="7" y="1103"/>
                  </a:lnTo>
                  <a:lnTo>
                    <a:pt x="2" y="1072"/>
                  </a:lnTo>
                  <a:lnTo>
                    <a:pt x="0" y="1044"/>
                  </a:lnTo>
                  <a:lnTo>
                    <a:pt x="0" y="1020"/>
                  </a:lnTo>
                  <a:lnTo>
                    <a:pt x="2" y="999"/>
                  </a:lnTo>
                  <a:lnTo>
                    <a:pt x="5" y="982"/>
                  </a:lnTo>
                  <a:lnTo>
                    <a:pt x="10" y="966"/>
                  </a:lnTo>
                  <a:lnTo>
                    <a:pt x="17" y="955"/>
                  </a:lnTo>
                  <a:lnTo>
                    <a:pt x="25" y="945"/>
                  </a:lnTo>
                  <a:lnTo>
                    <a:pt x="34" y="937"/>
                  </a:lnTo>
                  <a:lnTo>
                    <a:pt x="43" y="932"/>
                  </a:lnTo>
                  <a:lnTo>
                    <a:pt x="54" y="929"/>
                  </a:lnTo>
                  <a:lnTo>
                    <a:pt x="64" y="927"/>
                  </a:lnTo>
                  <a:lnTo>
                    <a:pt x="75" y="926"/>
                  </a:lnTo>
                  <a:lnTo>
                    <a:pt x="86" y="927"/>
                  </a:lnTo>
                  <a:lnTo>
                    <a:pt x="71" y="881"/>
                  </a:lnTo>
                  <a:lnTo>
                    <a:pt x="61" y="835"/>
                  </a:lnTo>
                  <a:lnTo>
                    <a:pt x="51" y="773"/>
                  </a:lnTo>
                  <a:lnTo>
                    <a:pt x="45" y="712"/>
                  </a:lnTo>
                  <a:lnTo>
                    <a:pt x="44" y="655"/>
                  </a:lnTo>
                  <a:lnTo>
                    <a:pt x="48" y="597"/>
                  </a:lnTo>
                  <a:lnTo>
                    <a:pt x="60" y="541"/>
                  </a:lnTo>
                  <a:lnTo>
                    <a:pt x="74" y="489"/>
                  </a:lnTo>
                  <a:lnTo>
                    <a:pt x="93" y="439"/>
                  </a:lnTo>
                  <a:lnTo>
                    <a:pt x="116" y="394"/>
                  </a:lnTo>
                  <a:lnTo>
                    <a:pt x="142" y="351"/>
                  </a:lnTo>
                  <a:lnTo>
                    <a:pt x="170" y="311"/>
                  </a:lnTo>
                  <a:lnTo>
                    <a:pt x="200" y="274"/>
                  </a:lnTo>
                  <a:lnTo>
                    <a:pt x="232" y="239"/>
                  </a:lnTo>
                  <a:lnTo>
                    <a:pt x="282" y="191"/>
                  </a:lnTo>
                  <a:lnTo>
                    <a:pt x="334" y="147"/>
                  </a:lnTo>
                  <a:lnTo>
                    <a:pt x="390" y="108"/>
                  </a:lnTo>
                  <a:lnTo>
                    <a:pt x="427" y="85"/>
                  </a:lnTo>
                  <a:lnTo>
                    <a:pt x="464" y="64"/>
                  </a:lnTo>
                  <a:lnTo>
                    <a:pt x="503" y="45"/>
                  </a:lnTo>
                  <a:lnTo>
                    <a:pt x="545" y="29"/>
                  </a:lnTo>
                  <a:lnTo>
                    <a:pt x="589" y="17"/>
                  </a:lnTo>
                  <a:lnTo>
                    <a:pt x="636" y="7"/>
                  </a:lnTo>
                  <a:lnTo>
                    <a:pt x="685" y="3"/>
                  </a:lnTo>
                  <a:lnTo>
                    <a:pt x="7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8545"/>
        <p:cNvGrpSpPr/>
        <p:nvPr/>
      </p:nvGrpSpPr>
      <p:grpSpPr>
        <a:xfrm>
          <a:off x="0" y="0"/>
          <a:ext cx="0" cy="0"/>
          <a:chOff x="0" y="0"/>
          <a:chExt cx="0" cy="0"/>
        </a:xfrm>
      </p:grpSpPr>
      <p:grpSp>
        <p:nvGrpSpPr>
          <p:cNvPr id="8546" name="Shape 8546"/>
          <p:cNvGrpSpPr/>
          <p:nvPr/>
        </p:nvGrpSpPr>
        <p:grpSpPr>
          <a:xfrm>
            <a:off x="6393213" y="2072420"/>
            <a:ext cx="285278" cy="288549"/>
            <a:chOff x="8830938" y="1994887"/>
            <a:chExt cx="3457783" cy="3497424"/>
          </a:xfrm>
        </p:grpSpPr>
        <p:sp>
          <p:nvSpPr>
            <p:cNvPr id="8547" name="Shape 8547"/>
            <p:cNvSpPr/>
            <p:nvPr/>
          </p:nvSpPr>
          <p:spPr>
            <a:xfrm>
              <a:off x="8830938" y="3204841"/>
              <a:ext cx="1959530" cy="577498"/>
            </a:xfrm>
            <a:custGeom>
              <a:avLst/>
              <a:gdLst/>
              <a:ahLst/>
              <a:cxnLst/>
              <a:rect l="0" t="0" r="0" b="0"/>
              <a:pathLst>
                <a:path w="2175" h="641" extrusionOk="0">
                  <a:moveTo>
                    <a:pt x="218" y="128"/>
                  </a:moveTo>
                  <a:lnTo>
                    <a:pt x="365" y="276"/>
                  </a:lnTo>
                  <a:lnTo>
                    <a:pt x="376" y="289"/>
                  </a:lnTo>
                  <a:lnTo>
                    <a:pt x="382" y="304"/>
                  </a:lnTo>
                  <a:lnTo>
                    <a:pt x="384" y="320"/>
                  </a:lnTo>
                  <a:lnTo>
                    <a:pt x="382" y="337"/>
                  </a:lnTo>
                  <a:lnTo>
                    <a:pt x="376" y="352"/>
                  </a:lnTo>
                  <a:lnTo>
                    <a:pt x="365" y="365"/>
                  </a:lnTo>
                  <a:lnTo>
                    <a:pt x="218" y="513"/>
                  </a:lnTo>
                  <a:lnTo>
                    <a:pt x="614" y="513"/>
                  </a:lnTo>
                  <a:lnTo>
                    <a:pt x="805" y="320"/>
                  </a:lnTo>
                  <a:lnTo>
                    <a:pt x="614" y="128"/>
                  </a:lnTo>
                  <a:lnTo>
                    <a:pt x="218" y="128"/>
                  </a:lnTo>
                  <a:close/>
                  <a:moveTo>
                    <a:pt x="64" y="0"/>
                  </a:moveTo>
                  <a:lnTo>
                    <a:pt x="639" y="0"/>
                  </a:lnTo>
                  <a:lnTo>
                    <a:pt x="656" y="2"/>
                  </a:lnTo>
                  <a:lnTo>
                    <a:pt x="671" y="9"/>
                  </a:lnTo>
                  <a:lnTo>
                    <a:pt x="685" y="19"/>
                  </a:lnTo>
                  <a:lnTo>
                    <a:pt x="922" y="257"/>
                  </a:lnTo>
                  <a:lnTo>
                    <a:pt x="2175" y="257"/>
                  </a:lnTo>
                  <a:lnTo>
                    <a:pt x="2175" y="384"/>
                  </a:lnTo>
                  <a:lnTo>
                    <a:pt x="922" y="384"/>
                  </a:lnTo>
                  <a:lnTo>
                    <a:pt x="685" y="622"/>
                  </a:lnTo>
                  <a:lnTo>
                    <a:pt x="671" y="632"/>
                  </a:lnTo>
                  <a:lnTo>
                    <a:pt x="656" y="639"/>
                  </a:lnTo>
                  <a:lnTo>
                    <a:pt x="639" y="641"/>
                  </a:lnTo>
                  <a:lnTo>
                    <a:pt x="64" y="641"/>
                  </a:lnTo>
                  <a:lnTo>
                    <a:pt x="45" y="637"/>
                  </a:lnTo>
                  <a:lnTo>
                    <a:pt x="28" y="629"/>
                  </a:lnTo>
                  <a:lnTo>
                    <a:pt x="14" y="617"/>
                  </a:lnTo>
                  <a:lnTo>
                    <a:pt x="5" y="601"/>
                  </a:lnTo>
                  <a:lnTo>
                    <a:pt x="0" y="582"/>
                  </a:lnTo>
                  <a:lnTo>
                    <a:pt x="1" y="564"/>
                  </a:lnTo>
                  <a:lnTo>
                    <a:pt x="7" y="547"/>
                  </a:lnTo>
                  <a:lnTo>
                    <a:pt x="19" y="531"/>
                  </a:lnTo>
                  <a:lnTo>
                    <a:pt x="230" y="320"/>
                  </a:lnTo>
                  <a:lnTo>
                    <a:pt x="19" y="110"/>
                  </a:lnTo>
                  <a:lnTo>
                    <a:pt x="7" y="94"/>
                  </a:lnTo>
                  <a:lnTo>
                    <a:pt x="1" y="77"/>
                  </a:lnTo>
                  <a:lnTo>
                    <a:pt x="0" y="59"/>
                  </a:lnTo>
                  <a:lnTo>
                    <a:pt x="5" y="40"/>
                  </a:lnTo>
                  <a:lnTo>
                    <a:pt x="14" y="24"/>
                  </a:lnTo>
                  <a:lnTo>
                    <a:pt x="28" y="11"/>
                  </a:lnTo>
                  <a:lnTo>
                    <a:pt x="45"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48" name="Shape 8548"/>
            <p:cNvSpPr/>
            <p:nvPr/>
          </p:nvSpPr>
          <p:spPr>
            <a:xfrm>
              <a:off x="9653490" y="2340845"/>
              <a:ext cx="2289272" cy="2305489"/>
            </a:xfrm>
            <a:custGeom>
              <a:avLst/>
              <a:gdLst/>
              <a:ahLst/>
              <a:cxnLst/>
              <a:rect l="0" t="0" r="0" b="0"/>
              <a:pathLst>
                <a:path w="2541" h="2559" extrusionOk="0">
                  <a:moveTo>
                    <a:pt x="1262" y="0"/>
                  </a:moveTo>
                  <a:lnTo>
                    <a:pt x="1357" y="4"/>
                  </a:lnTo>
                  <a:lnTo>
                    <a:pt x="1450" y="13"/>
                  </a:lnTo>
                  <a:lnTo>
                    <a:pt x="1542" y="31"/>
                  </a:lnTo>
                  <a:lnTo>
                    <a:pt x="1631" y="54"/>
                  </a:lnTo>
                  <a:lnTo>
                    <a:pt x="1718" y="84"/>
                  </a:lnTo>
                  <a:lnTo>
                    <a:pt x="1800" y="119"/>
                  </a:lnTo>
                  <a:lnTo>
                    <a:pt x="1881" y="159"/>
                  </a:lnTo>
                  <a:lnTo>
                    <a:pt x="1958" y="206"/>
                  </a:lnTo>
                  <a:lnTo>
                    <a:pt x="2031" y="258"/>
                  </a:lnTo>
                  <a:lnTo>
                    <a:pt x="2100" y="313"/>
                  </a:lnTo>
                  <a:lnTo>
                    <a:pt x="2166" y="375"/>
                  </a:lnTo>
                  <a:lnTo>
                    <a:pt x="2228" y="441"/>
                  </a:lnTo>
                  <a:lnTo>
                    <a:pt x="2283" y="510"/>
                  </a:lnTo>
                  <a:lnTo>
                    <a:pt x="2335" y="583"/>
                  </a:lnTo>
                  <a:lnTo>
                    <a:pt x="2381" y="660"/>
                  </a:lnTo>
                  <a:lnTo>
                    <a:pt x="2422" y="740"/>
                  </a:lnTo>
                  <a:lnTo>
                    <a:pt x="2457" y="824"/>
                  </a:lnTo>
                  <a:lnTo>
                    <a:pt x="2487" y="911"/>
                  </a:lnTo>
                  <a:lnTo>
                    <a:pt x="2510" y="999"/>
                  </a:lnTo>
                  <a:lnTo>
                    <a:pt x="2528" y="1091"/>
                  </a:lnTo>
                  <a:lnTo>
                    <a:pt x="2537" y="1184"/>
                  </a:lnTo>
                  <a:lnTo>
                    <a:pt x="2541" y="1279"/>
                  </a:lnTo>
                  <a:lnTo>
                    <a:pt x="2537" y="1375"/>
                  </a:lnTo>
                  <a:lnTo>
                    <a:pt x="2528" y="1468"/>
                  </a:lnTo>
                  <a:lnTo>
                    <a:pt x="2510" y="1560"/>
                  </a:lnTo>
                  <a:lnTo>
                    <a:pt x="2487" y="1648"/>
                  </a:lnTo>
                  <a:lnTo>
                    <a:pt x="2457" y="1735"/>
                  </a:lnTo>
                  <a:lnTo>
                    <a:pt x="2422" y="1819"/>
                  </a:lnTo>
                  <a:lnTo>
                    <a:pt x="2381" y="1899"/>
                  </a:lnTo>
                  <a:lnTo>
                    <a:pt x="2335" y="1976"/>
                  </a:lnTo>
                  <a:lnTo>
                    <a:pt x="2283" y="2049"/>
                  </a:lnTo>
                  <a:lnTo>
                    <a:pt x="2228" y="2118"/>
                  </a:lnTo>
                  <a:lnTo>
                    <a:pt x="2166" y="2184"/>
                  </a:lnTo>
                  <a:lnTo>
                    <a:pt x="2100" y="2246"/>
                  </a:lnTo>
                  <a:lnTo>
                    <a:pt x="2031" y="2301"/>
                  </a:lnTo>
                  <a:lnTo>
                    <a:pt x="1958" y="2353"/>
                  </a:lnTo>
                  <a:lnTo>
                    <a:pt x="1881" y="2399"/>
                  </a:lnTo>
                  <a:lnTo>
                    <a:pt x="1800" y="2440"/>
                  </a:lnTo>
                  <a:lnTo>
                    <a:pt x="1718" y="2475"/>
                  </a:lnTo>
                  <a:lnTo>
                    <a:pt x="1631" y="2505"/>
                  </a:lnTo>
                  <a:lnTo>
                    <a:pt x="1542" y="2528"/>
                  </a:lnTo>
                  <a:lnTo>
                    <a:pt x="1450" y="2546"/>
                  </a:lnTo>
                  <a:lnTo>
                    <a:pt x="1357" y="2555"/>
                  </a:lnTo>
                  <a:lnTo>
                    <a:pt x="1262" y="2559"/>
                  </a:lnTo>
                  <a:lnTo>
                    <a:pt x="1168" y="2557"/>
                  </a:lnTo>
                  <a:lnTo>
                    <a:pt x="1076" y="2546"/>
                  </a:lnTo>
                  <a:lnTo>
                    <a:pt x="985" y="2530"/>
                  </a:lnTo>
                  <a:lnTo>
                    <a:pt x="897" y="2507"/>
                  </a:lnTo>
                  <a:lnTo>
                    <a:pt x="812" y="2479"/>
                  </a:lnTo>
                  <a:lnTo>
                    <a:pt x="730" y="2445"/>
                  </a:lnTo>
                  <a:lnTo>
                    <a:pt x="650" y="2405"/>
                  </a:lnTo>
                  <a:lnTo>
                    <a:pt x="573" y="2360"/>
                  </a:lnTo>
                  <a:lnTo>
                    <a:pt x="500" y="2309"/>
                  </a:lnTo>
                  <a:lnTo>
                    <a:pt x="431" y="2255"/>
                  </a:lnTo>
                  <a:lnTo>
                    <a:pt x="366" y="2195"/>
                  </a:lnTo>
                  <a:lnTo>
                    <a:pt x="305" y="2131"/>
                  </a:lnTo>
                  <a:lnTo>
                    <a:pt x="248" y="2062"/>
                  </a:lnTo>
                  <a:lnTo>
                    <a:pt x="196" y="1990"/>
                  </a:lnTo>
                  <a:lnTo>
                    <a:pt x="150" y="1913"/>
                  </a:lnTo>
                  <a:lnTo>
                    <a:pt x="109" y="1833"/>
                  </a:lnTo>
                  <a:lnTo>
                    <a:pt x="73" y="1750"/>
                  </a:lnTo>
                  <a:lnTo>
                    <a:pt x="42" y="1664"/>
                  </a:lnTo>
                  <a:lnTo>
                    <a:pt x="18" y="1574"/>
                  </a:lnTo>
                  <a:lnTo>
                    <a:pt x="0" y="1481"/>
                  </a:lnTo>
                  <a:lnTo>
                    <a:pt x="127" y="1461"/>
                  </a:lnTo>
                  <a:lnTo>
                    <a:pt x="143" y="1549"/>
                  </a:lnTo>
                  <a:lnTo>
                    <a:pt x="167" y="1633"/>
                  </a:lnTo>
                  <a:lnTo>
                    <a:pt x="196" y="1715"/>
                  </a:lnTo>
                  <a:lnTo>
                    <a:pt x="232" y="1793"/>
                  </a:lnTo>
                  <a:lnTo>
                    <a:pt x="272" y="1869"/>
                  </a:lnTo>
                  <a:lnTo>
                    <a:pt x="318" y="1939"/>
                  </a:lnTo>
                  <a:lnTo>
                    <a:pt x="368" y="2008"/>
                  </a:lnTo>
                  <a:lnTo>
                    <a:pt x="424" y="2070"/>
                  </a:lnTo>
                  <a:lnTo>
                    <a:pt x="482" y="2129"/>
                  </a:lnTo>
                  <a:lnTo>
                    <a:pt x="547" y="2184"/>
                  </a:lnTo>
                  <a:lnTo>
                    <a:pt x="614" y="2234"/>
                  </a:lnTo>
                  <a:lnTo>
                    <a:pt x="685" y="2279"/>
                  </a:lnTo>
                  <a:lnTo>
                    <a:pt x="759" y="2317"/>
                  </a:lnTo>
                  <a:lnTo>
                    <a:pt x="837" y="2352"/>
                  </a:lnTo>
                  <a:lnTo>
                    <a:pt x="918" y="2380"/>
                  </a:lnTo>
                  <a:lnTo>
                    <a:pt x="1001" y="2402"/>
                  </a:lnTo>
                  <a:lnTo>
                    <a:pt x="1085" y="2418"/>
                  </a:lnTo>
                  <a:lnTo>
                    <a:pt x="1173" y="2428"/>
                  </a:lnTo>
                  <a:lnTo>
                    <a:pt x="1262" y="2432"/>
                  </a:lnTo>
                  <a:lnTo>
                    <a:pt x="1352" y="2428"/>
                  </a:lnTo>
                  <a:lnTo>
                    <a:pt x="1440" y="2418"/>
                  </a:lnTo>
                  <a:lnTo>
                    <a:pt x="1526" y="2401"/>
                  </a:lnTo>
                  <a:lnTo>
                    <a:pt x="1609" y="2378"/>
                  </a:lnTo>
                  <a:lnTo>
                    <a:pt x="1689" y="2349"/>
                  </a:lnTo>
                  <a:lnTo>
                    <a:pt x="1768" y="2314"/>
                  </a:lnTo>
                  <a:lnTo>
                    <a:pt x="1843" y="2274"/>
                  </a:lnTo>
                  <a:lnTo>
                    <a:pt x="1914" y="2228"/>
                  </a:lnTo>
                  <a:lnTo>
                    <a:pt x="1982" y="2178"/>
                  </a:lnTo>
                  <a:lnTo>
                    <a:pt x="2045" y="2123"/>
                  </a:lnTo>
                  <a:lnTo>
                    <a:pt x="2105" y="2063"/>
                  </a:lnTo>
                  <a:lnTo>
                    <a:pt x="2161" y="1999"/>
                  </a:lnTo>
                  <a:lnTo>
                    <a:pt x="2210" y="1932"/>
                  </a:lnTo>
                  <a:lnTo>
                    <a:pt x="2256" y="1860"/>
                  </a:lnTo>
                  <a:lnTo>
                    <a:pt x="2296" y="1786"/>
                  </a:lnTo>
                  <a:lnTo>
                    <a:pt x="2331" y="1707"/>
                  </a:lnTo>
                  <a:lnTo>
                    <a:pt x="2360" y="1627"/>
                  </a:lnTo>
                  <a:lnTo>
                    <a:pt x="2383" y="1543"/>
                  </a:lnTo>
                  <a:lnTo>
                    <a:pt x="2400" y="1457"/>
                  </a:lnTo>
                  <a:lnTo>
                    <a:pt x="2410" y="1369"/>
                  </a:lnTo>
                  <a:lnTo>
                    <a:pt x="2414" y="1279"/>
                  </a:lnTo>
                  <a:lnTo>
                    <a:pt x="2410" y="1190"/>
                  </a:lnTo>
                  <a:lnTo>
                    <a:pt x="2400" y="1102"/>
                  </a:lnTo>
                  <a:lnTo>
                    <a:pt x="2383" y="1016"/>
                  </a:lnTo>
                  <a:lnTo>
                    <a:pt x="2360" y="932"/>
                  </a:lnTo>
                  <a:lnTo>
                    <a:pt x="2331" y="852"/>
                  </a:lnTo>
                  <a:lnTo>
                    <a:pt x="2296" y="773"/>
                  </a:lnTo>
                  <a:lnTo>
                    <a:pt x="2256" y="699"/>
                  </a:lnTo>
                  <a:lnTo>
                    <a:pt x="2210" y="627"/>
                  </a:lnTo>
                  <a:lnTo>
                    <a:pt x="2161" y="560"/>
                  </a:lnTo>
                  <a:lnTo>
                    <a:pt x="2105" y="496"/>
                  </a:lnTo>
                  <a:lnTo>
                    <a:pt x="2045" y="436"/>
                  </a:lnTo>
                  <a:lnTo>
                    <a:pt x="1982" y="381"/>
                  </a:lnTo>
                  <a:lnTo>
                    <a:pt x="1914" y="330"/>
                  </a:lnTo>
                  <a:lnTo>
                    <a:pt x="1843" y="285"/>
                  </a:lnTo>
                  <a:lnTo>
                    <a:pt x="1768" y="245"/>
                  </a:lnTo>
                  <a:lnTo>
                    <a:pt x="1689" y="210"/>
                  </a:lnTo>
                  <a:lnTo>
                    <a:pt x="1609" y="181"/>
                  </a:lnTo>
                  <a:lnTo>
                    <a:pt x="1526" y="158"/>
                  </a:lnTo>
                  <a:lnTo>
                    <a:pt x="1440" y="141"/>
                  </a:lnTo>
                  <a:lnTo>
                    <a:pt x="1352" y="131"/>
                  </a:lnTo>
                  <a:lnTo>
                    <a:pt x="1262" y="127"/>
                  </a:lnTo>
                  <a:lnTo>
                    <a:pt x="1173" y="131"/>
                  </a:lnTo>
                  <a:lnTo>
                    <a:pt x="1085" y="140"/>
                  </a:lnTo>
                  <a:lnTo>
                    <a:pt x="1001" y="157"/>
                  </a:lnTo>
                  <a:lnTo>
                    <a:pt x="918" y="179"/>
                  </a:lnTo>
                  <a:lnTo>
                    <a:pt x="837" y="207"/>
                  </a:lnTo>
                  <a:lnTo>
                    <a:pt x="759" y="242"/>
                  </a:lnTo>
                  <a:lnTo>
                    <a:pt x="685" y="280"/>
                  </a:lnTo>
                  <a:lnTo>
                    <a:pt x="614" y="325"/>
                  </a:lnTo>
                  <a:lnTo>
                    <a:pt x="547" y="375"/>
                  </a:lnTo>
                  <a:lnTo>
                    <a:pt x="482" y="430"/>
                  </a:lnTo>
                  <a:lnTo>
                    <a:pt x="424" y="489"/>
                  </a:lnTo>
                  <a:lnTo>
                    <a:pt x="368" y="551"/>
                  </a:lnTo>
                  <a:lnTo>
                    <a:pt x="318" y="619"/>
                  </a:lnTo>
                  <a:lnTo>
                    <a:pt x="272" y="690"/>
                  </a:lnTo>
                  <a:lnTo>
                    <a:pt x="232" y="766"/>
                  </a:lnTo>
                  <a:lnTo>
                    <a:pt x="196" y="844"/>
                  </a:lnTo>
                  <a:lnTo>
                    <a:pt x="167" y="925"/>
                  </a:lnTo>
                  <a:lnTo>
                    <a:pt x="143" y="1010"/>
                  </a:lnTo>
                  <a:lnTo>
                    <a:pt x="127" y="1098"/>
                  </a:lnTo>
                  <a:lnTo>
                    <a:pt x="0" y="1077"/>
                  </a:lnTo>
                  <a:lnTo>
                    <a:pt x="18" y="985"/>
                  </a:lnTo>
                  <a:lnTo>
                    <a:pt x="42" y="895"/>
                  </a:lnTo>
                  <a:lnTo>
                    <a:pt x="73" y="809"/>
                  </a:lnTo>
                  <a:lnTo>
                    <a:pt x="109" y="726"/>
                  </a:lnTo>
                  <a:lnTo>
                    <a:pt x="150" y="646"/>
                  </a:lnTo>
                  <a:lnTo>
                    <a:pt x="196" y="569"/>
                  </a:lnTo>
                  <a:lnTo>
                    <a:pt x="248" y="496"/>
                  </a:lnTo>
                  <a:lnTo>
                    <a:pt x="305" y="428"/>
                  </a:lnTo>
                  <a:lnTo>
                    <a:pt x="366" y="364"/>
                  </a:lnTo>
                  <a:lnTo>
                    <a:pt x="431" y="304"/>
                  </a:lnTo>
                  <a:lnTo>
                    <a:pt x="500" y="249"/>
                  </a:lnTo>
                  <a:lnTo>
                    <a:pt x="573" y="199"/>
                  </a:lnTo>
                  <a:lnTo>
                    <a:pt x="650" y="154"/>
                  </a:lnTo>
                  <a:lnTo>
                    <a:pt x="730" y="114"/>
                  </a:lnTo>
                  <a:lnTo>
                    <a:pt x="812" y="80"/>
                  </a:lnTo>
                  <a:lnTo>
                    <a:pt x="897" y="52"/>
                  </a:lnTo>
                  <a:lnTo>
                    <a:pt x="985" y="29"/>
                  </a:lnTo>
                  <a:lnTo>
                    <a:pt x="1076" y="13"/>
                  </a:lnTo>
                  <a:lnTo>
                    <a:pt x="1168" y="2"/>
                  </a:lnTo>
                  <a:lnTo>
                    <a:pt x="1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49" name="Shape 8549"/>
            <p:cNvSpPr/>
            <p:nvPr/>
          </p:nvSpPr>
          <p:spPr>
            <a:xfrm>
              <a:off x="9886832" y="2571484"/>
              <a:ext cx="1825291" cy="1844211"/>
            </a:xfrm>
            <a:custGeom>
              <a:avLst/>
              <a:gdLst/>
              <a:ahLst/>
              <a:cxnLst/>
              <a:rect l="0" t="0" r="0" b="0"/>
              <a:pathLst>
                <a:path w="2026" h="2047" extrusionOk="0">
                  <a:moveTo>
                    <a:pt x="1003" y="0"/>
                  </a:moveTo>
                  <a:lnTo>
                    <a:pt x="1091" y="3"/>
                  </a:lnTo>
                  <a:lnTo>
                    <a:pt x="1177" y="14"/>
                  </a:lnTo>
                  <a:lnTo>
                    <a:pt x="1261" y="33"/>
                  </a:lnTo>
                  <a:lnTo>
                    <a:pt x="1342" y="57"/>
                  </a:lnTo>
                  <a:lnTo>
                    <a:pt x="1420" y="88"/>
                  </a:lnTo>
                  <a:lnTo>
                    <a:pt x="1495" y="126"/>
                  </a:lnTo>
                  <a:lnTo>
                    <a:pt x="1566" y="169"/>
                  </a:lnTo>
                  <a:lnTo>
                    <a:pt x="1633" y="218"/>
                  </a:lnTo>
                  <a:lnTo>
                    <a:pt x="1697" y="271"/>
                  </a:lnTo>
                  <a:lnTo>
                    <a:pt x="1755" y="330"/>
                  </a:lnTo>
                  <a:lnTo>
                    <a:pt x="1808" y="393"/>
                  </a:lnTo>
                  <a:lnTo>
                    <a:pt x="1857" y="460"/>
                  </a:lnTo>
                  <a:lnTo>
                    <a:pt x="1900" y="531"/>
                  </a:lnTo>
                  <a:lnTo>
                    <a:pt x="1938" y="606"/>
                  </a:lnTo>
                  <a:lnTo>
                    <a:pt x="1969" y="684"/>
                  </a:lnTo>
                  <a:lnTo>
                    <a:pt x="1993" y="765"/>
                  </a:lnTo>
                  <a:lnTo>
                    <a:pt x="2011" y="849"/>
                  </a:lnTo>
                  <a:lnTo>
                    <a:pt x="2023" y="935"/>
                  </a:lnTo>
                  <a:lnTo>
                    <a:pt x="2026" y="1023"/>
                  </a:lnTo>
                  <a:lnTo>
                    <a:pt x="2023" y="1112"/>
                  </a:lnTo>
                  <a:lnTo>
                    <a:pt x="2011" y="1198"/>
                  </a:lnTo>
                  <a:lnTo>
                    <a:pt x="1993" y="1282"/>
                  </a:lnTo>
                  <a:lnTo>
                    <a:pt x="1969" y="1363"/>
                  </a:lnTo>
                  <a:lnTo>
                    <a:pt x="1938" y="1441"/>
                  </a:lnTo>
                  <a:lnTo>
                    <a:pt x="1900" y="1516"/>
                  </a:lnTo>
                  <a:lnTo>
                    <a:pt x="1857" y="1587"/>
                  </a:lnTo>
                  <a:lnTo>
                    <a:pt x="1808" y="1654"/>
                  </a:lnTo>
                  <a:lnTo>
                    <a:pt x="1755" y="1717"/>
                  </a:lnTo>
                  <a:lnTo>
                    <a:pt x="1697" y="1776"/>
                  </a:lnTo>
                  <a:lnTo>
                    <a:pt x="1633" y="1829"/>
                  </a:lnTo>
                  <a:lnTo>
                    <a:pt x="1566" y="1878"/>
                  </a:lnTo>
                  <a:lnTo>
                    <a:pt x="1495" y="1921"/>
                  </a:lnTo>
                  <a:lnTo>
                    <a:pt x="1420" y="1959"/>
                  </a:lnTo>
                  <a:lnTo>
                    <a:pt x="1342" y="1990"/>
                  </a:lnTo>
                  <a:lnTo>
                    <a:pt x="1261" y="2014"/>
                  </a:lnTo>
                  <a:lnTo>
                    <a:pt x="1177" y="2032"/>
                  </a:lnTo>
                  <a:lnTo>
                    <a:pt x="1091" y="2044"/>
                  </a:lnTo>
                  <a:lnTo>
                    <a:pt x="1003" y="2047"/>
                  </a:lnTo>
                  <a:lnTo>
                    <a:pt x="923" y="2044"/>
                  </a:lnTo>
                  <a:lnTo>
                    <a:pt x="844" y="2036"/>
                  </a:lnTo>
                  <a:lnTo>
                    <a:pt x="767" y="2020"/>
                  </a:lnTo>
                  <a:lnTo>
                    <a:pt x="692" y="1999"/>
                  </a:lnTo>
                  <a:lnTo>
                    <a:pt x="619" y="1972"/>
                  </a:lnTo>
                  <a:lnTo>
                    <a:pt x="548" y="1940"/>
                  </a:lnTo>
                  <a:lnTo>
                    <a:pt x="481" y="1904"/>
                  </a:lnTo>
                  <a:lnTo>
                    <a:pt x="417" y="1862"/>
                  </a:lnTo>
                  <a:lnTo>
                    <a:pt x="355" y="1816"/>
                  </a:lnTo>
                  <a:lnTo>
                    <a:pt x="298" y="1766"/>
                  </a:lnTo>
                  <a:lnTo>
                    <a:pt x="245" y="1710"/>
                  </a:lnTo>
                  <a:lnTo>
                    <a:pt x="195" y="1651"/>
                  </a:lnTo>
                  <a:lnTo>
                    <a:pt x="150" y="1589"/>
                  </a:lnTo>
                  <a:lnTo>
                    <a:pt x="109" y="1523"/>
                  </a:lnTo>
                  <a:lnTo>
                    <a:pt x="74" y="1454"/>
                  </a:lnTo>
                  <a:lnTo>
                    <a:pt x="43" y="1382"/>
                  </a:lnTo>
                  <a:lnTo>
                    <a:pt x="19" y="1306"/>
                  </a:lnTo>
                  <a:lnTo>
                    <a:pt x="0" y="1228"/>
                  </a:lnTo>
                  <a:lnTo>
                    <a:pt x="126" y="1203"/>
                  </a:lnTo>
                  <a:lnTo>
                    <a:pt x="145" y="1279"/>
                  </a:lnTo>
                  <a:lnTo>
                    <a:pt x="169" y="1352"/>
                  </a:lnTo>
                  <a:lnTo>
                    <a:pt x="201" y="1423"/>
                  </a:lnTo>
                  <a:lnTo>
                    <a:pt x="239" y="1490"/>
                  </a:lnTo>
                  <a:lnTo>
                    <a:pt x="281" y="1552"/>
                  </a:lnTo>
                  <a:lnTo>
                    <a:pt x="328" y="1613"/>
                  </a:lnTo>
                  <a:lnTo>
                    <a:pt x="380" y="1667"/>
                  </a:lnTo>
                  <a:lnTo>
                    <a:pt x="437" y="1716"/>
                  </a:lnTo>
                  <a:lnTo>
                    <a:pt x="497" y="1762"/>
                  </a:lnTo>
                  <a:lnTo>
                    <a:pt x="561" y="1802"/>
                  </a:lnTo>
                  <a:lnTo>
                    <a:pt x="629" y="1836"/>
                  </a:lnTo>
                  <a:lnTo>
                    <a:pt x="699" y="1866"/>
                  </a:lnTo>
                  <a:lnTo>
                    <a:pt x="771" y="1889"/>
                  </a:lnTo>
                  <a:lnTo>
                    <a:pt x="846" y="1906"/>
                  </a:lnTo>
                  <a:lnTo>
                    <a:pt x="924" y="1915"/>
                  </a:lnTo>
                  <a:lnTo>
                    <a:pt x="1003" y="1919"/>
                  </a:lnTo>
                  <a:lnTo>
                    <a:pt x="1084" y="1915"/>
                  </a:lnTo>
                  <a:lnTo>
                    <a:pt x="1163" y="1905"/>
                  </a:lnTo>
                  <a:lnTo>
                    <a:pt x="1241" y="1887"/>
                  </a:lnTo>
                  <a:lnTo>
                    <a:pt x="1315" y="1864"/>
                  </a:lnTo>
                  <a:lnTo>
                    <a:pt x="1387" y="1833"/>
                  </a:lnTo>
                  <a:lnTo>
                    <a:pt x="1454" y="1796"/>
                  </a:lnTo>
                  <a:lnTo>
                    <a:pt x="1519" y="1755"/>
                  </a:lnTo>
                  <a:lnTo>
                    <a:pt x="1580" y="1708"/>
                  </a:lnTo>
                  <a:lnTo>
                    <a:pt x="1635" y="1656"/>
                  </a:lnTo>
                  <a:lnTo>
                    <a:pt x="1687" y="1601"/>
                  </a:lnTo>
                  <a:lnTo>
                    <a:pt x="1734" y="1540"/>
                  </a:lnTo>
                  <a:lnTo>
                    <a:pt x="1776" y="1476"/>
                  </a:lnTo>
                  <a:lnTo>
                    <a:pt x="1812" y="1408"/>
                  </a:lnTo>
                  <a:lnTo>
                    <a:pt x="1843" y="1336"/>
                  </a:lnTo>
                  <a:lnTo>
                    <a:pt x="1866" y="1261"/>
                  </a:lnTo>
                  <a:lnTo>
                    <a:pt x="1884" y="1184"/>
                  </a:lnTo>
                  <a:lnTo>
                    <a:pt x="1894" y="1105"/>
                  </a:lnTo>
                  <a:lnTo>
                    <a:pt x="1898" y="1023"/>
                  </a:lnTo>
                  <a:lnTo>
                    <a:pt x="1894" y="942"/>
                  </a:lnTo>
                  <a:lnTo>
                    <a:pt x="1884" y="862"/>
                  </a:lnTo>
                  <a:lnTo>
                    <a:pt x="1866" y="785"/>
                  </a:lnTo>
                  <a:lnTo>
                    <a:pt x="1843" y="711"/>
                  </a:lnTo>
                  <a:lnTo>
                    <a:pt x="1812" y="639"/>
                  </a:lnTo>
                  <a:lnTo>
                    <a:pt x="1776" y="571"/>
                  </a:lnTo>
                  <a:lnTo>
                    <a:pt x="1734" y="507"/>
                  </a:lnTo>
                  <a:lnTo>
                    <a:pt x="1687" y="446"/>
                  </a:lnTo>
                  <a:lnTo>
                    <a:pt x="1635" y="390"/>
                  </a:lnTo>
                  <a:lnTo>
                    <a:pt x="1580" y="339"/>
                  </a:lnTo>
                  <a:lnTo>
                    <a:pt x="1519" y="292"/>
                  </a:lnTo>
                  <a:lnTo>
                    <a:pt x="1454" y="249"/>
                  </a:lnTo>
                  <a:lnTo>
                    <a:pt x="1387" y="214"/>
                  </a:lnTo>
                  <a:lnTo>
                    <a:pt x="1315" y="183"/>
                  </a:lnTo>
                  <a:lnTo>
                    <a:pt x="1241" y="160"/>
                  </a:lnTo>
                  <a:lnTo>
                    <a:pt x="1163" y="142"/>
                  </a:lnTo>
                  <a:lnTo>
                    <a:pt x="1084" y="132"/>
                  </a:lnTo>
                  <a:lnTo>
                    <a:pt x="1003" y="127"/>
                  </a:lnTo>
                  <a:lnTo>
                    <a:pt x="924" y="130"/>
                  </a:lnTo>
                  <a:lnTo>
                    <a:pt x="846" y="141"/>
                  </a:lnTo>
                  <a:lnTo>
                    <a:pt x="771" y="158"/>
                  </a:lnTo>
                  <a:lnTo>
                    <a:pt x="699" y="181"/>
                  </a:lnTo>
                  <a:lnTo>
                    <a:pt x="629" y="211"/>
                  </a:lnTo>
                  <a:lnTo>
                    <a:pt x="561" y="245"/>
                  </a:lnTo>
                  <a:lnTo>
                    <a:pt x="497" y="285"/>
                  </a:lnTo>
                  <a:lnTo>
                    <a:pt x="437" y="330"/>
                  </a:lnTo>
                  <a:lnTo>
                    <a:pt x="380" y="380"/>
                  </a:lnTo>
                  <a:lnTo>
                    <a:pt x="328" y="434"/>
                  </a:lnTo>
                  <a:lnTo>
                    <a:pt x="281" y="494"/>
                  </a:lnTo>
                  <a:lnTo>
                    <a:pt x="239" y="557"/>
                  </a:lnTo>
                  <a:lnTo>
                    <a:pt x="201" y="624"/>
                  </a:lnTo>
                  <a:lnTo>
                    <a:pt x="169" y="694"/>
                  </a:lnTo>
                  <a:lnTo>
                    <a:pt x="145" y="768"/>
                  </a:lnTo>
                  <a:lnTo>
                    <a:pt x="126" y="844"/>
                  </a:lnTo>
                  <a:lnTo>
                    <a:pt x="0" y="818"/>
                  </a:lnTo>
                  <a:lnTo>
                    <a:pt x="19" y="741"/>
                  </a:lnTo>
                  <a:lnTo>
                    <a:pt x="43" y="665"/>
                  </a:lnTo>
                  <a:lnTo>
                    <a:pt x="74" y="593"/>
                  </a:lnTo>
                  <a:lnTo>
                    <a:pt x="109" y="524"/>
                  </a:lnTo>
                  <a:lnTo>
                    <a:pt x="150" y="458"/>
                  </a:lnTo>
                  <a:lnTo>
                    <a:pt x="195" y="396"/>
                  </a:lnTo>
                  <a:lnTo>
                    <a:pt x="245" y="337"/>
                  </a:lnTo>
                  <a:lnTo>
                    <a:pt x="298" y="281"/>
                  </a:lnTo>
                  <a:lnTo>
                    <a:pt x="355" y="231"/>
                  </a:lnTo>
                  <a:lnTo>
                    <a:pt x="417" y="185"/>
                  </a:lnTo>
                  <a:lnTo>
                    <a:pt x="481" y="143"/>
                  </a:lnTo>
                  <a:lnTo>
                    <a:pt x="548" y="107"/>
                  </a:lnTo>
                  <a:lnTo>
                    <a:pt x="619" y="75"/>
                  </a:lnTo>
                  <a:lnTo>
                    <a:pt x="692" y="48"/>
                  </a:lnTo>
                  <a:lnTo>
                    <a:pt x="767" y="27"/>
                  </a:lnTo>
                  <a:lnTo>
                    <a:pt x="844" y="11"/>
                  </a:lnTo>
                  <a:lnTo>
                    <a:pt x="923" y="3"/>
                  </a:lnTo>
                  <a:lnTo>
                    <a:pt x="10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0" name="Shape 8550"/>
            <p:cNvSpPr/>
            <p:nvPr/>
          </p:nvSpPr>
          <p:spPr>
            <a:xfrm>
              <a:off x="10310271" y="2974202"/>
              <a:ext cx="999135" cy="1038776"/>
            </a:xfrm>
            <a:custGeom>
              <a:avLst/>
              <a:gdLst/>
              <a:ahLst/>
              <a:cxnLst/>
              <a:rect l="0" t="0" r="0" b="0"/>
              <a:pathLst>
                <a:path w="1109" h="1153" extrusionOk="0">
                  <a:moveTo>
                    <a:pt x="533" y="0"/>
                  </a:moveTo>
                  <a:lnTo>
                    <a:pt x="595" y="4"/>
                  </a:lnTo>
                  <a:lnTo>
                    <a:pt x="657" y="13"/>
                  </a:lnTo>
                  <a:lnTo>
                    <a:pt x="714" y="30"/>
                  </a:lnTo>
                  <a:lnTo>
                    <a:pt x="771" y="52"/>
                  </a:lnTo>
                  <a:lnTo>
                    <a:pt x="823" y="79"/>
                  </a:lnTo>
                  <a:lnTo>
                    <a:pt x="872" y="112"/>
                  </a:lnTo>
                  <a:lnTo>
                    <a:pt x="918" y="149"/>
                  </a:lnTo>
                  <a:lnTo>
                    <a:pt x="960" y="191"/>
                  </a:lnTo>
                  <a:lnTo>
                    <a:pt x="997" y="236"/>
                  </a:lnTo>
                  <a:lnTo>
                    <a:pt x="1030" y="285"/>
                  </a:lnTo>
                  <a:lnTo>
                    <a:pt x="1057" y="338"/>
                  </a:lnTo>
                  <a:lnTo>
                    <a:pt x="1079" y="395"/>
                  </a:lnTo>
                  <a:lnTo>
                    <a:pt x="1095" y="453"/>
                  </a:lnTo>
                  <a:lnTo>
                    <a:pt x="1105" y="514"/>
                  </a:lnTo>
                  <a:lnTo>
                    <a:pt x="1109" y="576"/>
                  </a:lnTo>
                  <a:lnTo>
                    <a:pt x="1105" y="639"/>
                  </a:lnTo>
                  <a:lnTo>
                    <a:pt x="1095" y="700"/>
                  </a:lnTo>
                  <a:lnTo>
                    <a:pt x="1079" y="758"/>
                  </a:lnTo>
                  <a:lnTo>
                    <a:pt x="1057" y="814"/>
                  </a:lnTo>
                  <a:lnTo>
                    <a:pt x="1030" y="867"/>
                  </a:lnTo>
                  <a:lnTo>
                    <a:pt x="997" y="917"/>
                  </a:lnTo>
                  <a:lnTo>
                    <a:pt x="960" y="962"/>
                  </a:lnTo>
                  <a:lnTo>
                    <a:pt x="918" y="1004"/>
                  </a:lnTo>
                  <a:lnTo>
                    <a:pt x="872" y="1041"/>
                  </a:lnTo>
                  <a:lnTo>
                    <a:pt x="823" y="1074"/>
                  </a:lnTo>
                  <a:lnTo>
                    <a:pt x="771" y="1101"/>
                  </a:lnTo>
                  <a:lnTo>
                    <a:pt x="714" y="1123"/>
                  </a:lnTo>
                  <a:lnTo>
                    <a:pt x="657" y="1140"/>
                  </a:lnTo>
                  <a:lnTo>
                    <a:pt x="595" y="1149"/>
                  </a:lnTo>
                  <a:lnTo>
                    <a:pt x="533" y="1153"/>
                  </a:lnTo>
                  <a:lnTo>
                    <a:pt x="474" y="1149"/>
                  </a:lnTo>
                  <a:lnTo>
                    <a:pt x="418" y="1141"/>
                  </a:lnTo>
                  <a:lnTo>
                    <a:pt x="362" y="1127"/>
                  </a:lnTo>
                  <a:lnTo>
                    <a:pt x="309" y="1108"/>
                  </a:lnTo>
                  <a:lnTo>
                    <a:pt x="259" y="1083"/>
                  </a:lnTo>
                  <a:lnTo>
                    <a:pt x="212" y="1055"/>
                  </a:lnTo>
                  <a:lnTo>
                    <a:pt x="166" y="1021"/>
                  </a:lnTo>
                  <a:lnTo>
                    <a:pt x="124" y="983"/>
                  </a:lnTo>
                  <a:lnTo>
                    <a:pt x="87" y="941"/>
                  </a:lnTo>
                  <a:lnTo>
                    <a:pt x="54" y="895"/>
                  </a:lnTo>
                  <a:lnTo>
                    <a:pt x="24" y="845"/>
                  </a:lnTo>
                  <a:lnTo>
                    <a:pt x="0" y="792"/>
                  </a:lnTo>
                  <a:lnTo>
                    <a:pt x="118" y="745"/>
                  </a:lnTo>
                  <a:lnTo>
                    <a:pt x="141" y="793"/>
                  </a:lnTo>
                  <a:lnTo>
                    <a:pt x="170" y="839"/>
                  </a:lnTo>
                  <a:lnTo>
                    <a:pt x="203" y="880"/>
                  </a:lnTo>
                  <a:lnTo>
                    <a:pt x="241" y="917"/>
                  </a:lnTo>
                  <a:lnTo>
                    <a:pt x="282" y="948"/>
                  </a:lnTo>
                  <a:lnTo>
                    <a:pt x="328" y="975"/>
                  </a:lnTo>
                  <a:lnTo>
                    <a:pt x="375" y="996"/>
                  </a:lnTo>
                  <a:lnTo>
                    <a:pt x="426" y="1011"/>
                  </a:lnTo>
                  <a:lnTo>
                    <a:pt x="479" y="1021"/>
                  </a:lnTo>
                  <a:lnTo>
                    <a:pt x="533" y="1024"/>
                  </a:lnTo>
                  <a:lnTo>
                    <a:pt x="590" y="1021"/>
                  </a:lnTo>
                  <a:lnTo>
                    <a:pt x="643" y="1011"/>
                  </a:lnTo>
                  <a:lnTo>
                    <a:pt x="694" y="995"/>
                  </a:lnTo>
                  <a:lnTo>
                    <a:pt x="744" y="972"/>
                  </a:lnTo>
                  <a:lnTo>
                    <a:pt x="789" y="944"/>
                  </a:lnTo>
                  <a:lnTo>
                    <a:pt x="830" y="911"/>
                  </a:lnTo>
                  <a:lnTo>
                    <a:pt x="867" y="873"/>
                  </a:lnTo>
                  <a:lnTo>
                    <a:pt x="900" y="832"/>
                  </a:lnTo>
                  <a:lnTo>
                    <a:pt x="929" y="787"/>
                  </a:lnTo>
                  <a:lnTo>
                    <a:pt x="951" y="738"/>
                  </a:lnTo>
                  <a:lnTo>
                    <a:pt x="968" y="686"/>
                  </a:lnTo>
                  <a:lnTo>
                    <a:pt x="977" y="633"/>
                  </a:lnTo>
                  <a:lnTo>
                    <a:pt x="980" y="576"/>
                  </a:lnTo>
                  <a:lnTo>
                    <a:pt x="977" y="520"/>
                  </a:lnTo>
                  <a:lnTo>
                    <a:pt x="968" y="466"/>
                  </a:lnTo>
                  <a:lnTo>
                    <a:pt x="951" y="415"/>
                  </a:lnTo>
                  <a:lnTo>
                    <a:pt x="929" y="366"/>
                  </a:lnTo>
                  <a:lnTo>
                    <a:pt x="900" y="321"/>
                  </a:lnTo>
                  <a:lnTo>
                    <a:pt x="867" y="280"/>
                  </a:lnTo>
                  <a:lnTo>
                    <a:pt x="830" y="242"/>
                  </a:lnTo>
                  <a:lnTo>
                    <a:pt x="789" y="209"/>
                  </a:lnTo>
                  <a:lnTo>
                    <a:pt x="744" y="181"/>
                  </a:lnTo>
                  <a:lnTo>
                    <a:pt x="694" y="158"/>
                  </a:lnTo>
                  <a:lnTo>
                    <a:pt x="643" y="142"/>
                  </a:lnTo>
                  <a:lnTo>
                    <a:pt x="590" y="132"/>
                  </a:lnTo>
                  <a:lnTo>
                    <a:pt x="533" y="129"/>
                  </a:lnTo>
                  <a:lnTo>
                    <a:pt x="479" y="131"/>
                  </a:lnTo>
                  <a:lnTo>
                    <a:pt x="426" y="142"/>
                  </a:lnTo>
                  <a:lnTo>
                    <a:pt x="375" y="157"/>
                  </a:lnTo>
                  <a:lnTo>
                    <a:pt x="328" y="178"/>
                  </a:lnTo>
                  <a:lnTo>
                    <a:pt x="282" y="204"/>
                  </a:lnTo>
                  <a:lnTo>
                    <a:pt x="241" y="236"/>
                  </a:lnTo>
                  <a:lnTo>
                    <a:pt x="203" y="273"/>
                  </a:lnTo>
                  <a:lnTo>
                    <a:pt x="170" y="314"/>
                  </a:lnTo>
                  <a:lnTo>
                    <a:pt x="141" y="360"/>
                  </a:lnTo>
                  <a:lnTo>
                    <a:pt x="118" y="408"/>
                  </a:lnTo>
                  <a:lnTo>
                    <a:pt x="0" y="361"/>
                  </a:lnTo>
                  <a:lnTo>
                    <a:pt x="24" y="308"/>
                  </a:lnTo>
                  <a:lnTo>
                    <a:pt x="54" y="258"/>
                  </a:lnTo>
                  <a:lnTo>
                    <a:pt x="87" y="212"/>
                  </a:lnTo>
                  <a:lnTo>
                    <a:pt x="124" y="170"/>
                  </a:lnTo>
                  <a:lnTo>
                    <a:pt x="166" y="132"/>
                  </a:lnTo>
                  <a:lnTo>
                    <a:pt x="212" y="98"/>
                  </a:lnTo>
                  <a:lnTo>
                    <a:pt x="259" y="70"/>
                  </a:lnTo>
                  <a:lnTo>
                    <a:pt x="309" y="45"/>
                  </a:lnTo>
                  <a:lnTo>
                    <a:pt x="362" y="26"/>
                  </a:lnTo>
                  <a:lnTo>
                    <a:pt x="418" y="12"/>
                  </a:lnTo>
                  <a:lnTo>
                    <a:pt x="474" y="4"/>
                  </a:lnTo>
                  <a:lnTo>
                    <a:pt x="5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1" name="Shape 8551"/>
            <p:cNvSpPr/>
            <p:nvPr/>
          </p:nvSpPr>
          <p:spPr>
            <a:xfrm>
              <a:off x="10601272" y="3204841"/>
              <a:ext cx="477495" cy="577498"/>
            </a:xfrm>
            <a:custGeom>
              <a:avLst/>
              <a:gdLst/>
              <a:ahLst/>
              <a:cxnLst/>
              <a:rect l="0" t="0" r="0" b="0"/>
              <a:pathLst>
                <a:path w="530" h="641" extrusionOk="0">
                  <a:moveTo>
                    <a:pt x="210" y="0"/>
                  </a:moveTo>
                  <a:lnTo>
                    <a:pt x="257" y="4"/>
                  </a:lnTo>
                  <a:lnTo>
                    <a:pt x="302" y="14"/>
                  </a:lnTo>
                  <a:lnTo>
                    <a:pt x="344" y="31"/>
                  </a:lnTo>
                  <a:lnTo>
                    <a:pt x="384" y="52"/>
                  </a:lnTo>
                  <a:lnTo>
                    <a:pt x="420" y="79"/>
                  </a:lnTo>
                  <a:lnTo>
                    <a:pt x="451" y="111"/>
                  </a:lnTo>
                  <a:lnTo>
                    <a:pt x="478" y="146"/>
                  </a:lnTo>
                  <a:lnTo>
                    <a:pt x="500" y="186"/>
                  </a:lnTo>
                  <a:lnTo>
                    <a:pt x="516" y="229"/>
                  </a:lnTo>
                  <a:lnTo>
                    <a:pt x="527" y="273"/>
                  </a:lnTo>
                  <a:lnTo>
                    <a:pt x="530" y="320"/>
                  </a:lnTo>
                  <a:lnTo>
                    <a:pt x="527" y="368"/>
                  </a:lnTo>
                  <a:lnTo>
                    <a:pt x="516" y="412"/>
                  </a:lnTo>
                  <a:lnTo>
                    <a:pt x="500" y="455"/>
                  </a:lnTo>
                  <a:lnTo>
                    <a:pt x="478" y="495"/>
                  </a:lnTo>
                  <a:lnTo>
                    <a:pt x="451" y="530"/>
                  </a:lnTo>
                  <a:lnTo>
                    <a:pt x="420" y="562"/>
                  </a:lnTo>
                  <a:lnTo>
                    <a:pt x="384" y="589"/>
                  </a:lnTo>
                  <a:lnTo>
                    <a:pt x="344" y="610"/>
                  </a:lnTo>
                  <a:lnTo>
                    <a:pt x="302" y="627"/>
                  </a:lnTo>
                  <a:lnTo>
                    <a:pt x="257" y="637"/>
                  </a:lnTo>
                  <a:lnTo>
                    <a:pt x="210" y="641"/>
                  </a:lnTo>
                  <a:lnTo>
                    <a:pt x="164" y="637"/>
                  </a:lnTo>
                  <a:lnTo>
                    <a:pt x="121" y="627"/>
                  </a:lnTo>
                  <a:lnTo>
                    <a:pt x="77" y="611"/>
                  </a:lnTo>
                  <a:lnTo>
                    <a:pt x="37" y="589"/>
                  </a:lnTo>
                  <a:lnTo>
                    <a:pt x="0" y="561"/>
                  </a:lnTo>
                  <a:lnTo>
                    <a:pt x="84" y="464"/>
                  </a:lnTo>
                  <a:lnTo>
                    <a:pt x="98" y="476"/>
                  </a:lnTo>
                  <a:lnTo>
                    <a:pt x="115" y="487"/>
                  </a:lnTo>
                  <a:lnTo>
                    <a:pt x="135" y="496"/>
                  </a:lnTo>
                  <a:lnTo>
                    <a:pt x="157" y="504"/>
                  </a:lnTo>
                  <a:lnTo>
                    <a:pt x="182" y="510"/>
                  </a:lnTo>
                  <a:lnTo>
                    <a:pt x="210" y="513"/>
                  </a:lnTo>
                  <a:lnTo>
                    <a:pt x="244" y="509"/>
                  </a:lnTo>
                  <a:lnTo>
                    <a:pt x="277" y="501"/>
                  </a:lnTo>
                  <a:lnTo>
                    <a:pt x="307" y="487"/>
                  </a:lnTo>
                  <a:lnTo>
                    <a:pt x="334" y="468"/>
                  </a:lnTo>
                  <a:lnTo>
                    <a:pt x="356" y="444"/>
                  </a:lnTo>
                  <a:lnTo>
                    <a:pt x="376" y="417"/>
                  </a:lnTo>
                  <a:lnTo>
                    <a:pt x="390" y="388"/>
                  </a:lnTo>
                  <a:lnTo>
                    <a:pt x="398" y="355"/>
                  </a:lnTo>
                  <a:lnTo>
                    <a:pt x="402" y="320"/>
                  </a:lnTo>
                  <a:lnTo>
                    <a:pt x="398" y="286"/>
                  </a:lnTo>
                  <a:lnTo>
                    <a:pt x="390" y="253"/>
                  </a:lnTo>
                  <a:lnTo>
                    <a:pt x="376" y="224"/>
                  </a:lnTo>
                  <a:lnTo>
                    <a:pt x="356" y="197"/>
                  </a:lnTo>
                  <a:lnTo>
                    <a:pt x="334" y="173"/>
                  </a:lnTo>
                  <a:lnTo>
                    <a:pt x="307" y="154"/>
                  </a:lnTo>
                  <a:lnTo>
                    <a:pt x="277" y="140"/>
                  </a:lnTo>
                  <a:lnTo>
                    <a:pt x="244" y="132"/>
                  </a:lnTo>
                  <a:lnTo>
                    <a:pt x="210" y="128"/>
                  </a:lnTo>
                  <a:lnTo>
                    <a:pt x="182" y="131"/>
                  </a:lnTo>
                  <a:lnTo>
                    <a:pt x="157" y="136"/>
                  </a:lnTo>
                  <a:lnTo>
                    <a:pt x="135" y="144"/>
                  </a:lnTo>
                  <a:lnTo>
                    <a:pt x="115" y="154"/>
                  </a:lnTo>
                  <a:lnTo>
                    <a:pt x="98" y="165"/>
                  </a:lnTo>
                  <a:lnTo>
                    <a:pt x="84" y="177"/>
                  </a:lnTo>
                  <a:lnTo>
                    <a:pt x="0" y="80"/>
                  </a:lnTo>
                  <a:lnTo>
                    <a:pt x="37" y="52"/>
                  </a:lnTo>
                  <a:lnTo>
                    <a:pt x="77" y="29"/>
                  </a:lnTo>
                  <a:lnTo>
                    <a:pt x="121" y="14"/>
                  </a:lnTo>
                  <a:lnTo>
                    <a:pt x="164" y="4"/>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2" name="Shape 8552"/>
            <p:cNvSpPr/>
            <p:nvPr/>
          </p:nvSpPr>
          <p:spPr>
            <a:xfrm>
              <a:off x="9351678" y="1994887"/>
              <a:ext cx="2937043" cy="3497424"/>
            </a:xfrm>
            <a:custGeom>
              <a:avLst/>
              <a:gdLst/>
              <a:ahLst/>
              <a:cxnLst/>
              <a:rect l="0" t="0" r="0" b="0"/>
              <a:pathLst>
                <a:path w="3260" h="3882" extrusionOk="0">
                  <a:moveTo>
                    <a:pt x="870" y="3157"/>
                  </a:moveTo>
                  <a:lnTo>
                    <a:pt x="643" y="3658"/>
                  </a:lnTo>
                  <a:lnTo>
                    <a:pt x="638" y="3677"/>
                  </a:lnTo>
                  <a:lnTo>
                    <a:pt x="638" y="3697"/>
                  </a:lnTo>
                  <a:lnTo>
                    <a:pt x="644" y="3716"/>
                  </a:lnTo>
                  <a:lnTo>
                    <a:pt x="655" y="3732"/>
                  </a:lnTo>
                  <a:lnTo>
                    <a:pt x="670" y="3744"/>
                  </a:lnTo>
                  <a:lnTo>
                    <a:pt x="689" y="3751"/>
                  </a:lnTo>
                  <a:lnTo>
                    <a:pt x="707" y="3754"/>
                  </a:lnTo>
                  <a:lnTo>
                    <a:pt x="726" y="3751"/>
                  </a:lnTo>
                  <a:lnTo>
                    <a:pt x="741" y="3743"/>
                  </a:lnTo>
                  <a:lnTo>
                    <a:pt x="755" y="3731"/>
                  </a:lnTo>
                  <a:lnTo>
                    <a:pt x="766" y="3716"/>
                  </a:lnTo>
                  <a:lnTo>
                    <a:pt x="1014" y="3220"/>
                  </a:lnTo>
                  <a:lnTo>
                    <a:pt x="942" y="3190"/>
                  </a:lnTo>
                  <a:lnTo>
                    <a:pt x="870" y="3157"/>
                  </a:lnTo>
                  <a:close/>
                  <a:moveTo>
                    <a:pt x="2332" y="3155"/>
                  </a:moveTo>
                  <a:lnTo>
                    <a:pt x="2262" y="3188"/>
                  </a:lnTo>
                  <a:lnTo>
                    <a:pt x="2189" y="3218"/>
                  </a:lnTo>
                  <a:lnTo>
                    <a:pt x="2439" y="3716"/>
                  </a:lnTo>
                  <a:lnTo>
                    <a:pt x="2450" y="3731"/>
                  </a:lnTo>
                  <a:lnTo>
                    <a:pt x="2463" y="3743"/>
                  </a:lnTo>
                  <a:lnTo>
                    <a:pt x="2479" y="3751"/>
                  </a:lnTo>
                  <a:lnTo>
                    <a:pt x="2497" y="3754"/>
                  </a:lnTo>
                  <a:lnTo>
                    <a:pt x="2516" y="3751"/>
                  </a:lnTo>
                  <a:lnTo>
                    <a:pt x="2534" y="3744"/>
                  </a:lnTo>
                  <a:lnTo>
                    <a:pt x="2548" y="3732"/>
                  </a:lnTo>
                  <a:lnTo>
                    <a:pt x="2560" y="3716"/>
                  </a:lnTo>
                  <a:lnTo>
                    <a:pt x="2566" y="3696"/>
                  </a:lnTo>
                  <a:lnTo>
                    <a:pt x="2566" y="3677"/>
                  </a:lnTo>
                  <a:lnTo>
                    <a:pt x="2560" y="3658"/>
                  </a:lnTo>
                  <a:lnTo>
                    <a:pt x="2332" y="3155"/>
                  </a:lnTo>
                  <a:close/>
                  <a:moveTo>
                    <a:pt x="1597" y="0"/>
                  </a:moveTo>
                  <a:lnTo>
                    <a:pt x="1707" y="3"/>
                  </a:lnTo>
                  <a:lnTo>
                    <a:pt x="1814" y="14"/>
                  </a:lnTo>
                  <a:lnTo>
                    <a:pt x="1918" y="31"/>
                  </a:lnTo>
                  <a:lnTo>
                    <a:pt x="2022" y="54"/>
                  </a:lnTo>
                  <a:lnTo>
                    <a:pt x="2122" y="85"/>
                  </a:lnTo>
                  <a:lnTo>
                    <a:pt x="2220" y="120"/>
                  </a:lnTo>
                  <a:lnTo>
                    <a:pt x="2314" y="162"/>
                  </a:lnTo>
                  <a:lnTo>
                    <a:pt x="2406" y="210"/>
                  </a:lnTo>
                  <a:lnTo>
                    <a:pt x="2494" y="263"/>
                  </a:lnTo>
                  <a:lnTo>
                    <a:pt x="2578" y="320"/>
                  </a:lnTo>
                  <a:lnTo>
                    <a:pt x="2659" y="384"/>
                  </a:lnTo>
                  <a:lnTo>
                    <a:pt x="2736" y="452"/>
                  </a:lnTo>
                  <a:lnTo>
                    <a:pt x="2808" y="524"/>
                  </a:lnTo>
                  <a:lnTo>
                    <a:pt x="2876" y="601"/>
                  </a:lnTo>
                  <a:lnTo>
                    <a:pt x="2938" y="681"/>
                  </a:lnTo>
                  <a:lnTo>
                    <a:pt x="2997" y="766"/>
                  </a:lnTo>
                  <a:lnTo>
                    <a:pt x="3050" y="854"/>
                  </a:lnTo>
                  <a:lnTo>
                    <a:pt x="3097" y="946"/>
                  </a:lnTo>
                  <a:lnTo>
                    <a:pt x="3140" y="1040"/>
                  </a:lnTo>
                  <a:lnTo>
                    <a:pt x="3175" y="1138"/>
                  </a:lnTo>
                  <a:lnTo>
                    <a:pt x="3206" y="1238"/>
                  </a:lnTo>
                  <a:lnTo>
                    <a:pt x="3229" y="1342"/>
                  </a:lnTo>
                  <a:lnTo>
                    <a:pt x="3246" y="1447"/>
                  </a:lnTo>
                  <a:lnTo>
                    <a:pt x="3256" y="1554"/>
                  </a:lnTo>
                  <a:lnTo>
                    <a:pt x="3260" y="1663"/>
                  </a:lnTo>
                  <a:lnTo>
                    <a:pt x="3256" y="1770"/>
                  </a:lnTo>
                  <a:lnTo>
                    <a:pt x="3247" y="1874"/>
                  </a:lnTo>
                  <a:lnTo>
                    <a:pt x="3230" y="1977"/>
                  </a:lnTo>
                  <a:lnTo>
                    <a:pt x="3208" y="2078"/>
                  </a:lnTo>
                  <a:lnTo>
                    <a:pt x="3180" y="2176"/>
                  </a:lnTo>
                  <a:lnTo>
                    <a:pt x="3146" y="2271"/>
                  </a:lnTo>
                  <a:lnTo>
                    <a:pt x="3105" y="2365"/>
                  </a:lnTo>
                  <a:lnTo>
                    <a:pt x="3060" y="2454"/>
                  </a:lnTo>
                  <a:lnTo>
                    <a:pt x="3010" y="2540"/>
                  </a:lnTo>
                  <a:lnTo>
                    <a:pt x="2954" y="2624"/>
                  </a:lnTo>
                  <a:lnTo>
                    <a:pt x="2894" y="2704"/>
                  </a:lnTo>
                  <a:lnTo>
                    <a:pt x="2830" y="2779"/>
                  </a:lnTo>
                  <a:lnTo>
                    <a:pt x="2760" y="2851"/>
                  </a:lnTo>
                  <a:lnTo>
                    <a:pt x="2687" y="2918"/>
                  </a:lnTo>
                  <a:lnTo>
                    <a:pt x="2610" y="2982"/>
                  </a:lnTo>
                  <a:lnTo>
                    <a:pt x="2530" y="3041"/>
                  </a:lnTo>
                  <a:lnTo>
                    <a:pt x="2445" y="3094"/>
                  </a:lnTo>
                  <a:lnTo>
                    <a:pt x="2677" y="3605"/>
                  </a:lnTo>
                  <a:lnTo>
                    <a:pt x="2689" y="3637"/>
                  </a:lnTo>
                  <a:lnTo>
                    <a:pt x="2695" y="3671"/>
                  </a:lnTo>
                  <a:lnTo>
                    <a:pt x="2693" y="3705"/>
                  </a:lnTo>
                  <a:lnTo>
                    <a:pt x="2687" y="3738"/>
                  </a:lnTo>
                  <a:lnTo>
                    <a:pt x="2676" y="3771"/>
                  </a:lnTo>
                  <a:lnTo>
                    <a:pt x="2658" y="3801"/>
                  </a:lnTo>
                  <a:lnTo>
                    <a:pt x="2636" y="3827"/>
                  </a:lnTo>
                  <a:lnTo>
                    <a:pt x="2609" y="3848"/>
                  </a:lnTo>
                  <a:lnTo>
                    <a:pt x="2579" y="3864"/>
                  </a:lnTo>
                  <a:lnTo>
                    <a:pt x="2546" y="3876"/>
                  </a:lnTo>
                  <a:lnTo>
                    <a:pt x="2523" y="3881"/>
                  </a:lnTo>
                  <a:lnTo>
                    <a:pt x="2498" y="3882"/>
                  </a:lnTo>
                  <a:lnTo>
                    <a:pt x="2467" y="3880"/>
                  </a:lnTo>
                  <a:lnTo>
                    <a:pt x="2438" y="3873"/>
                  </a:lnTo>
                  <a:lnTo>
                    <a:pt x="2410" y="3861"/>
                  </a:lnTo>
                  <a:lnTo>
                    <a:pt x="2384" y="3844"/>
                  </a:lnTo>
                  <a:lnTo>
                    <a:pt x="2360" y="3824"/>
                  </a:lnTo>
                  <a:lnTo>
                    <a:pt x="2340" y="3801"/>
                  </a:lnTo>
                  <a:lnTo>
                    <a:pt x="2324" y="3774"/>
                  </a:lnTo>
                  <a:lnTo>
                    <a:pt x="2067" y="3259"/>
                  </a:lnTo>
                  <a:lnTo>
                    <a:pt x="1976" y="3283"/>
                  </a:lnTo>
                  <a:lnTo>
                    <a:pt x="1884" y="3302"/>
                  </a:lnTo>
                  <a:lnTo>
                    <a:pt x="1790" y="3316"/>
                  </a:lnTo>
                  <a:lnTo>
                    <a:pt x="1694" y="3325"/>
                  </a:lnTo>
                  <a:lnTo>
                    <a:pt x="1597" y="3327"/>
                  </a:lnTo>
                  <a:lnTo>
                    <a:pt x="1503" y="3325"/>
                  </a:lnTo>
                  <a:lnTo>
                    <a:pt x="1409" y="3316"/>
                  </a:lnTo>
                  <a:lnTo>
                    <a:pt x="1317" y="3302"/>
                  </a:lnTo>
                  <a:lnTo>
                    <a:pt x="1226" y="3283"/>
                  </a:lnTo>
                  <a:lnTo>
                    <a:pt x="1137" y="3260"/>
                  </a:lnTo>
                  <a:lnTo>
                    <a:pt x="880" y="3774"/>
                  </a:lnTo>
                  <a:lnTo>
                    <a:pt x="863" y="3801"/>
                  </a:lnTo>
                  <a:lnTo>
                    <a:pt x="843" y="3824"/>
                  </a:lnTo>
                  <a:lnTo>
                    <a:pt x="820" y="3844"/>
                  </a:lnTo>
                  <a:lnTo>
                    <a:pt x="794" y="3861"/>
                  </a:lnTo>
                  <a:lnTo>
                    <a:pt x="766" y="3873"/>
                  </a:lnTo>
                  <a:lnTo>
                    <a:pt x="736" y="3880"/>
                  </a:lnTo>
                  <a:lnTo>
                    <a:pt x="706" y="3882"/>
                  </a:lnTo>
                  <a:lnTo>
                    <a:pt x="682" y="3881"/>
                  </a:lnTo>
                  <a:lnTo>
                    <a:pt x="657" y="3876"/>
                  </a:lnTo>
                  <a:lnTo>
                    <a:pt x="625" y="3864"/>
                  </a:lnTo>
                  <a:lnTo>
                    <a:pt x="595" y="3848"/>
                  </a:lnTo>
                  <a:lnTo>
                    <a:pt x="569" y="3827"/>
                  </a:lnTo>
                  <a:lnTo>
                    <a:pt x="547" y="3801"/>
                  </a:lnTo>
                  <a:lnTo>
                    <a:pt x="529" y="3771"/>
                  </a:lnTo>
                  <a:lnTo>
                    <a:pt x="517" y="3738"/>
                  </a:lnTo>
                  <a:lnTo>
                    <a:pt x="510" y="3705"/>
                  </a:lnTo>
                  <a:lnTo>
                    <a:pt x="510" y="3671"/>
                  </a:lnTo>
                  <a:lnTo>
                    <a:pt x="516" y="3638"/>
                  </a:lnTo>
                  <a:lnTo>
                    <a:pt x="527" y="3605"/>
                  </a:lnTo>
                  <a:lnTo>
                    <a:pt x="757" y="3096"/>
                  </a:lnTo>
                  <a:lnTo>
                    <a:pt x="677" y="3045"/>
                  </a:lnTo>
                  <a:lnTo>
                    <a:pt x="598" y="2990"/>
                  </a:lnTo>
                  <a:lnTo>
                    <a:pt x="524" y="2931"/>
                  </a:lnTo>
                  <a:lnTo>
                    <a:pt x="452" y="2866"/>
                  </a:lnTo>
                  <a:lnTo>
                    <a:pt x="384" y="2799"/>
                  </a:lnTo>
                  <a:lnTo>
                    <a:pt x="320" y="2727"/>
                  </a:lnTo>
                  <a:lnTo>
                    <a:pt x="260" y="2652"/>
                  </a:lnTo>
                  <a:lnTo>
                    <a:pt x="205" y="2573"/>
                  </a:lnTo>
                  <a:lnTo>
                    <a:pt x="154" y="2491"/>
                  </a:lnTo>
                  <a:lnTo>
                    <a:pt x="109" y="2405"/>
                  </a:lnTo>
                  <a:lnTo>
                    <a:pt x="67" y="2316"/>
                  </a:lnTo>
                  <a:lnTo>
                    <a:pt x="31" y="2224"/>
                  </a:lnTo>
                  <a:lnTo>
                    <a:pt x="0" y="2129"/>
                  </a:lnTo>
                  <a:lnTo>
                    <a:pt x="123" y="2094"/>
                  </a:lnTo>
                  <a:lnTo>
                    <a:pt x="154" y="2190"/>
                  </a:lnTo>
                  <a:lnTo>
                    <a:pt x="192" y="2283"/>
                  </a:lnTo>
                  <a:lnTo>
                    <a:pt x="236" y="2373"/>
                  </a:lnTo>
                  <a:lnTo>
                    <a:pt x="284" y="2459"/>
                  </a:lnTo>
                  <a:lnTo>
                    <a:pt x="338" y="2541"/>
                  </a:lnTo>
                  <a:lnTo>
                    <a:pt x="397" y="2620"/>
                  </a:lnTo>
                  <a:lnTo>
                    <a:pt x="461" y="2694"/>
                  </a:lnTo>
                  <a:lnTo>
                    <a:pt x="529" y="2764"/>
                  </a:lnTo>
                  <a:lnTo>
                    <a:pt x="601" y="2830"/>
                  </a:lnTo>
                  <a:lnTo>
                    <a:pt x="676" y="2891"/>
                  </a:lnTo>
                  <a:lnTo>
                    <a:pt x="756" y="2947"/>
                  </a:lnTo>
                  <a:lnTo>
                    <a:pt x="840" y="2997"/>
                  </a:lnTo>
                  <a:lnTo>
                    <a:pt x="926" y="3043"/>
                  </a:lnTo>
                  <a:lnTo>
                    <a:pt x="1015" y="3083"/>
                  </a:lnTo>
                  <a:lnTo>
                    <a:pt x="1107" y="3119"/>
                  </a:lnTo>
                  <a:lnTo>
                    <a:pt x="1201" y="3147"/>
                  </a:lnTo>
                  <a:lnTo>
                    <a:pt x="1298" y="3169"/>
                  </a:lnTo>
                  <a:lnTo>
                    <a:pt x="1396" y="3186"/>
                  </a:lnTo>
                  <a:lnTo>
                    <a:pt x="1496" y="3196"/>
                  </a:lnTo>
                  <a:lnTo>
                    <a:pt x="1597" y="3200"/>
                  </a:lnTo>
                  <a:lnTo>
                    <a:pt x="1702" y="3196"/>
                  </a:lnTo>
                  <a:lnTo>
                    <a:pt x="1805" y="3186"/>
                  </a:lnTo>
                  <a:lnTo>
                    <a:pt x="1906" y="3168"/>
                  </a:lnTo>
                  <a:lnTo>
                    <a:pt x="2004" y="3144"/>
                  </a:lnTo>
                  <a:lnTo>
                    <a:pt x="2101" y="3115"/>
                  </a:lnTo>
                  <a:lnTo>
                    <a:pt x="2194" y="3078"/>
                  </a:lnTo>
                  <a:lnTo>
                    <a:pt x="2285" y="3037"/>
                  </a:lnTo>
                  <a:lnTo>
                    <a:pt x="2371" y="2989"/>
                  </a:lnTo>
                  <a:lnTo>
                    <a:pt x="2454" y="2937"/>
                  </a:lnTo>
                  <a:lnTo>
                    <a:pt x="2534" y="2879"/>
                  </a:lnTo>
                  <a:lnTo>
                    <a:pt x="2610" y="2816"/>
                  </a:lnTo>
                  <a:lnTo>
                    <a:pt x="2682" y="2749"/>
                  </a:lnTo>
                  <a:lnTo>
                    <a:pt x="2749" y="2678"/>
                  </a:lnTo>
                  <a:lnTo>
                    <a:pt x="2812" y="2601"/>
                  </a:lnTo>
                  <a:lnTo>
                    <a:pt x="2870" y="2521"/>
                  </a:lnTo>
                  <a:lnTo>
                    <a:pt x="2922" y="2438"/>
                  </a:lnTo>
                  <a:lnTo>
                    <a:pt x="2970" y="2352"/>
                  </a:lnTo>
                  <a:lnTo>
                    <a:pt x="3011" y="2261"/>
                  </a:lnTo>
                  <a:lnTo>
                    <a:pt x="3048" y="2168"/>
                  </a:lnTo>
                  <a:lnTo>
                    <a:pt x="3077" y="2071"/>
                  </a:lnTo>
                  <a:lnTo>
                    <a:pt x="3101" y="1972"/>
                  </a:lnTo>
                  <a:lnTo>
                    <a:pt x="3118" y="1872"/>
                  </a:lnTo>
                  <a:lnTo>
                    <a:pt x="3129" y="1768"/>
                  </a:lnTo>
                  <a:lnTo>
                    <a:pt x="3133" y="1663"/>
                  </a:lnTo>
                  <a:lnTo>
                    <a:pt x="3129" y="1559"/>
                  </a:lnTo>
                  <a:lnTo>
                    <a:pt x="3118" y="1455"/>
                  </a:lnTo>
                  <a:lnTo>
                    <a:pt x="3101" y="1355"/>
                  </a:lnTo>
                  <a:lnTo>
                    <a:pt x="3077" y="1256"/>
                  </a:lnTo>
                  <a:lnTo>
                    <a:pt x="3048" y="1159"/>
                  </a:lnTo>
                  <a:lnTo>
                    <a:pt x="3011" y="1066"/>
                  </a:lnTo>
                  <a:lnTo>
                    <a:pt x="2970" y="975"/>
                  </a:lnTo>
                  <a:lnTo>
                    <a:pt x="2922" y="888"/>
                  </a:lnTo>
                  <a:lnTo>
                    <a:pt x="2870" y="806"/>
                  </a:lnTo>
                  <a:lnTo>
                    <a:pt x="2812" y="726"/>
                  </a:lnTo>
                  <a:lnTo>
                    <a:pt x="2749" y="649"/>
                  </a:lnTo>
                  <a:lnTo>
                    <a:pt x="2682" y="578"/>
                  </a:lnTo>
                  <a:lnTo>
                    <a:pt x="2610" y="510"/>
                  </a:lnTo>
                  <a:lnTo>
                    <a:pt x="2534" y="448"/>
                  </a:lnTo>
                  <a:lnTo>
                    <a:pt x="2454" y="390"/>
                  </a:lnTo>
                  <a:lnTo>
                    <a:pt x="2371" y="338"/>
                  </a:lnTo>
                  <a:lnTo>
                    <a:pt x="2285" y="290"/>
                  </a:lnTo>
                  <a:lnTo>
                    <a:pt x="2194" y="248"/>
                  </a:lnTo>
                  <a:lnTo>
                    <a:pt x="2101" y="212"/>
                  </a:lnTo>
                  <a:lnTo>
                    <a:pt x="2004" y="183"/>
                  </a:lnTo>
                  <a:lnTo>
                    <a:pt x="1906" y="159"/>
                  </a:lnTo>
                  <a:lnTo>
                    <a:pt x="1805" y="141"/>
                  </a:lnTo>
                  <a:lnTo>
                    <a:pt x="1702" y="131"/>
                  </a:lnTo>
                  <a:lnTo>
                    <a:pt x="1597" y="127"/>
                  </a:lnTo>
                  <a:lnTo>
                    <a:pt x="1496" y="131"/>
                  </a:lnTo>
                  <a:lnTo>
                    <a:pt x="1396" y="141"/>
                  </a:lnTo>
                  <a:lnTo>
                    <a:pt x="1298" y="158"/>
                  </a:lnTo>
                  <a:lnTo>
                    <a:pt x="1201" y="180"/>
                  </a:lnTo>
                  <a:lnTo>
                    <a:pt x="1107" y="208"/>
                  </a:lnTo>
                  <a:lnTo>
                    <a:pt x="1015" y="244"/>
                  </a:lnTo>
                  <a:lnTo>
                    <a:pt x="926" y="284"/>
                  </a:lnTo>
                  <a:lnTo>
                    <a:pt x="840" y="329"/>
                  </a:lnTo>
                  <a:lnTo>
                    <a:pt x="756" y="380"/>
                  </a:lnTo>
                  <a:lnTo>
                    <a:pt x="677" y="436"/>
                  </a:lnTo>
                  <a:lnTo>
                    <a:pt x="601" y="497"/>
                  </a:lnTo>
                  <a:lnTo>
                    <a:pt x="529" y="563"/>
                  </a:lnTo>
                  <a:lnTo>
                    <a:pt x="461" y="633"/>
                  </a:lnTo>
                  <a:lnTo>
                    <a:pt x="397" y="707"/>
                  </a:lnTo>
                  <a:lnTo>
                    <a:pt x="338" y="786"/>
                  </a:lnTo>
                  <a:lnTo>
                    <a:pt x="284" y="868"/>
                  </a:lnTo>
                  <a:lnTo>
                    <a:pt x="236" y="954"/>
                  </a:lnTo>
                  <a:lnTo>
                    <a:pt x="192" y="1044"/>
                  </a:lnTo>
                  <a:lnTo>
                    <a:pt x="154" y="1137"/>
                  </a:lnTo>
                  <a:lnTo>
                    <a:pt x="123" y="1233"/>
                  </a:lnTo>
                  <a:lnTo>
                    <a:pt x="0" y="1198"/>
                  </a:lnTo>
                  <a:lnTo>
                    <a:pt x="33" y="1098"/>
                  </a:lnTo>
                  <a:lnTo>
                    <a:pt x="71" y="1003"/>
                  </a:lnTo>
                  <a:lnTo>
                    <a:pt x="114" y="909"/>
                  </a:lnTo>
                  <a:lnTo>
                    <a:pt x="164" y="820"/>
                  </a:lnTo>
                  <a:lnTo>
                    <a:pt x="219" y="734"/>
                  </a:lnTo>
                  <a:lnTo>
                    <a:pt x="278" y="651"/>
                  </a:lnTo>
                  <a:lnTo>
                    <a:pt x="342" y="574"/>
                  </a:lnTo>
                  <a:lnTo>
                    <a:pt x="411" y="499"/>
                  </a:lnTo>
                  <a:lnTo>
                    <a:pt x="483" y="430"/>
                  </a:lnTo>
                  <a:lnTo>
                    <a:pt x="561" y="365"/>
                  </a:lnTo>
                  <a:lnTo>
                    <a:pt x="641" y="304"/>
                  </a:lnTo>
                  <a:lnTo>
                    <a:pt x="724" y="248"/>
                  </a:lnTo>
                  <a:lnTo>
                    <a:pt x="812" y="199"/>
                  </a:lnTo>
                  <a:lnTo>
                    <a:pt x="902" y="153"/>
                  </a:lnTo>
                  <a:lnTo>
                    <a:pt x="995" y="113"/>
                  </a:lnTo>
                  <a:lnTo>
                    <a:pt x="1091" y="80"/>
                  </a:lnTo>
                  <a:lnTo>
                    <a:pt x="1188" y="51"/>
                  </a:lnTo>
                  <a:lnTo>
                    <a:pt x="1287" y="29"/>
                  </a:lnTo>
                  <a:lnTo>
                    <a:pt x="1390" y="13"/>
                  </a:lnTo>
                  <a:lnTo>
                    <a:pt x="1492" y="2"/>
                  </a:lnTo>
                  <a:lnTo>
                    <a:pt x="15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3" name="Shape 8553"/>
            <p:cNvSpPr/>
            <p:nvPr/>
          </p:nvSpPr>
          <p:spPr>
            <a:xfrm>
              <a:off x="10963448" y="5107612"/>
              <a:ext cx="115319" cy="11622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4" name="Shape 8554"/>
            <p:cNvSpPr/>
            <p:nvPr/>
          </p:nvSpPr>
          <p:spPr>
            <a:xfrm>
              <a:off x="10732809" y="5107612"/>
              <a:ext cx="115319" cy="11622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5" name="Shape 8555"/>
            <p:cNvSpPr/>
            <p:nvPr/>
          </p:nvSpPr>
          <p:spPr>
            <a:xfrm>
              <a:off x="10502170" y="5107612"/>
              <a:ext cx="115319" cy="11622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556" name="Shape 8556"/>
          <p:cNvSpPr/>
          <p:nvPr/>
        </p:nvSpPr>
        <p:spPr>
          <a:xfrm>
            <a:off x="4318289" y="2115322"/>
            <a:ext cx="238817" cy="202745"/>
          </a:xfrm>
          <a:custGeom>
            <a:avLst/>
            <a:gdLst/>
            <a:ahLst/>
            <a:cxnLst/>
            <a:rect l="0" t="0" r="0" b="0"/>
            <a:pathLst>
              <a:path w="3456" h="2938" extrusionOk="0">
                <a:moveTo>
                  <a:pt x="2880" y="633"/>
                </a:moveTo>
                <a:lnTo>
                  <a:pt x="2880" y="2823"/>
                </a:lnTo>
                <a:lnTo>
                  <a:pt x="2995" y="2823"/>
                </a:lnTo>
                <a:lnTo>
                  <a:pt x="2995" y="633"/>
                </a:lnTo>
                <a:lnTo>
                  <a:pt x="2880" y="633"/>
                </a:lnTo>
                <a:close/>
                <a:moveTo>
                  <a:pt x="461" y="633"/>
                </a:moveTo>
                <a:lnTo>
                  <a:pt x="461" y="2823"/>
                </a:lnTo>
                <a:lnTo>
                  <a:pt x="576" y="2823"/>
                </a:lnTo>
                <a:lnTo>
                  <a:pt x="576" y="633"/>
                </a:lnTo>
                <a:lnTo>
                  <a:pt x="461" y="633"/>
                </a:lnTo>
                <a:close/>
                <a:moveTo>
                  <a:pt x="1279" y="115"/>
                </a:moveTo>
                <a:lnTo>
                  <a:pt x="1261" y="117"/>
                </a:lnTo>
                <a:lnTo>
                  <a:pt x="1244" y="124"/>
                </a:lnTo>
                <a:lnTo>
                  <a:pt x="1231" y="135"/>
                </a:lnTo>
                <a:lnTo>
                  <a:pt x="1219" y="149"/>
                </a:lnTo>
                <a:lnTo>
                  <a:pt x="1212" y="166"/>
                </a:lnTo>
                <a:lnTo>
                  <a:pt x="1210" y="184"/>
                </a:lnTo>
                <a:lnTo>
                  <a:pt x="1210" y="518"/>
                </a:lnTo>
                <a:lnTo>
                  <a:pt x="2246" y="518"/>
                </a:lnTo>
                <a:lnTo>
                  <a:pt x="2246" y="184"/>
                </a:lnTo>
                <a:lnTo>
                  <a:pt x="2244" y="166"/>
                </a:lnTo>
                <a:lnTo>
                  <a:pt x="2237" y="149"/>
                </a:lnTo>
                <a:lnTo>
                  <a:pt x="2225" y="135"/>
                </a:lnTo>
                <a:lnTo>
                  <a:pt x="2212" y="124"/>
                </a:lnTo>
                <a:lnTo>
                  <a:pt x="2195" y="117"/>
                </a:lnTo>
                <a:lnTo>
                  <a:pt x="2177" y="115"/>
                </a:lnTo>
                <a:lnTo>
                  <a:pt x="1279" y="115"/>
                </a:lnTo>
                <a:close/>
                <a:moveTo>
                  <a:pt x="1279" y="0"/>
                </a:moveTo>
                <a:lnTo>
                  <a:pt x="2177" y="0"/>
                </a:lnTo>
                <a:lnTo>
                  <a:pt x="2210" y="3"/>
                </a:lnTo>
                <a:lnTo>
                  <a:pt x="2241" y="11"/>
                </a:lnTo>
                <a:lnTo>
                  <a:pt x="2270" y="25"/>
                </a:lnTo>
                <a:lnTo>
                  <a:pt x="2296" y="44"/>
                </a:lnTo>
                <a:lnTo>
                  <a:pt x="2318" y="66"/>
                </a:lnTo>
                <a:lnTo>
                  <a:pt x="2336" y="91"/>
                </a:lnTo>
                <a:lnTo>
                  <a:pt x="2350" y="120"/>
                </a:lnTo>
                <a:lnTo>
                  <a:pt x="2358" y="151"/>
                </a:lnTo>
                <a:lnTo>
                  <a:pt x="2362" y="184"/>
                </a:lnTo>
                <a:lnTo>
                  <a:pt x="2362" y="518"/>
                </a:lnTo>
                <a:lnTo>
                  <a:pt x="2592" y="518"/>
                </a:lnTo>
                <a:lnTo>
                  <a:pt x="2592" y="345"/>
                </a:lnTo>
                <a:lnTo>
                  <a:pt x="3168" y="345"/>
                </a:lnTo>
                <a:lnTo>
                  <a:pt x="3168" y="518"/>
                </a:lnTo>
                <a:lnTo>
                  <a:pt x="3283" y="518"/>
                </a:lnTo>
                <a:lnTo>
                  <a:pt x="3314" y="521"/>
                </a:lnTo>
                <a:lnTo>
                  <a:pt x="3343" y="529"/>
                </a:lnTo>
                <a:lnTo>
                  <a:pt x="3370" y="542"/>
                </a:lnTo>
                <a:lnTo>
                  <a:pt x="3394" y="559"/>
                </a:lnTo>
                <a:lnTo>
                  <a:pt x="3415" y="580"/>
                </a:lnTo>
                <a:lnTo>
                  <a:pt x="3432" y="604"/>
                </a:lnTo>
                <a:lnTo>
                  <a:pt x="3446" y="631"/>
                </a:lnTo>
                <a:lnTo>
                  <a:pt x="3453" y="661"/>
                </a:lnTo>
                <a:lnTo>
                  <a:pt x="3456" y="692"/>
                </a:lnTo>
                <a:lnTo>
                  <a:pt x="3456" y="2764"/>
                </a:lnTo>
                <a:lnTo>
                  <a:pt x="3453" y="2795"/>
                </a:lnTo>
                <a:lnTo>
                  <a:pt x="3446" y="2825"/>
                </a:lnTo>
                <a:lnTo>
                  <a:pt x="3432" y="2852"/>
                </a:lnTo>
                <a:lnTo>
                  <a:pt x="3415" y="2876"/>
                </a:lnTo>
                <a:lnTo>
                  <a:pt x="3394" y="2897"/>
                </a:lnTo>
                <a:lnTo>
                  <a:pt x="3370" y="2914"/>
                </a:lnTo>
                <a:lnTo>
                  <a:pt x="3343" y="2927"/>
                </a:lnTo>
                <a:lnTo>
                  <a:pt x="3314" y="2935"/>
                </a:lnTo>
                <a:lnTo>
                  <a:pt x="3283" y="2938"/>
                </a:lnTo>
                <a:lnTo>
                  <a:pt x="173" y="2938"/>
                </a:lnTo>
                <a:lnTo>
                  <a:pt x="142" y="2935"/>
                </a:lnTo>
                <a:lnTo>
                  <a:pt x="113" y="2927"/>
                </a:lnTo>
                <a:lnTo>
                  <a:pt x="86" y="2914"/>
                </a:lnTo>
                <a:lnTo>
                  <a:pt x="62" y="2897"/>
                </a:lnTo>
                <a:lnTo>
                  <a:pt x="41" y="2876"/>
                </a:lnTo>
                <a:lnTo>
                  <a:pt x="24" y="2852"/>
                </a:lnTo>
                <a:lnTo>
                  <a:pt x="10" y="2825"/>
                </a:lnTo>
                <a:lnTo>
                  <a:pt x="3" y="2795"/>
                </a:lnTo>
                <a:lnTo>
                  <a:pt x="0" y="2764"/>
                </a:lnTo>
                <a:lnTo>
                  <a:pt x="0" y="692"/>
                </a:lnTo>
                <a:lnTo>
                  <a:pt x="3" y="661"/>
                </a:lnTo>
                <a:lnTo>
                  <a:pt x="10" y="631"/>
                </a:lnTo>
                <a:lnTo>
                  <a:pt x="24" y="604"/>
                </a:lnTo>
                <a:lnTo>
                  <a:pt x="41" y="580"/>
                </a:lnTo>
                <a:lnTo>
                  <a:pt x="62" y="559"/>
                </a:lnTo>
                <a:lnTo>
                  <a:pt x="86" y="542"/>
                </a:lnTo>
                <a:lnTo>
                  <a:pt x="113" y="529"/>
                </a:lnTo>
                <a:lnTo>
                  <a:pt x="142" y="521"/>
                </a:lnTo>
                <a:lnTo>
                  <a:pt x="173" y="518"/>
                </a:lnTo>
                <a:lnTo>
                  <a:pt x="288" y="518"/>
                </a:lnTo>
                <a:lnTo>
                  <a:pt x="288" y="345"/>
                </a:lnTo>
                <a:lnTo>
                  <a:pt x="864" y="345"/>
                </a:lnTo>
                <a:lnTo>
                  <a:pt x="864" y="518"/>
                </a:lnTo>
                <a:lnTo>
                  <a:pt x="1094" y="518"/>
                </a:lnTo>
                <a:lnTo>
                  <a:pt x="1094" y="184"/>
                </a:lnTo>
                <a:lnTo>
                  <a:pt x="1098" y="151"/>
                </a:lnTo>
                <a:lnTo>
                  <a:pt x="1106" y="120"/>
                </a:lnTo>
                <a:lnTo>
                  <a:pt x="1120" y="91"/>
                </a:lnTo>
                <a:lnTo>
                  <a:pt x="1138" y="66"/>
                </a:lnTo>
                <a:lnTo>
                  <a:pt x="1160" y="44"/>
                </a:lnTo>
                <a:lnTo>
                  <a:pt x="1186" y="25"/>
                </a:lnTo>
                <a:lnTo>
                  <a:pt x="1215" y="11"/>
                </a:lnTo>
                <a:lnTo>
                  <a:pt x="1246" y="3"/>
                </a:lnTo>
                <a:lnTo>
                  <a:pt x="12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557" name="Shape 8557"/>
          <p:cNvGrpSpPr/>
          <p:nvPr/>
        </p:nvGrpSpPr>
        <p:grpSpPr>
          <a:xfrm>
            <a:off x="5372464" y="2096527"/>
            <a:ext cx="269309" cy="240335"/>
            <a:chOff x="2784" y="143"/>
            <a:chExt cx="3913" cy="3492"/>
          </a:xfrm>
        </p:grpSpPr>
        <p:sp>
          <p:nvSpPr>
            <p:cNvPr id="8558" name="Shape 8558"/>
            <p:cNvSpPr/>
            <p:nvPr/>
          </p:nvSpPr>
          <p:spPr>
            <a:xfrm>
              <a:off x="3881" y="143"/>
              <a:ext cx="2816" cy="1029"/>
            </a:xfrm>
            <a:custGeom>
              <a:avLst/>
              <a:gdLst/>
              <a:ahLst/>
              <a:cxnLst/>
              <a:rect l="0" t="0" r="0" b="0"/>
              <a:pathLst>
                <a:path w="2816" h="1029" extrusionOk="0">
                  <a:moveTo>
                    <a:pt x="236" y="0"/>
                  </a:moveTo>
                  <a:lnTo>
                    <a:pt x="270" y="3"/>
                  </a:lnTo>
                  <a:lnTo>
                    <a:pt x="2667" y="512"/>
                  </a:lnTo>
                  <a:lnTo>
                    <a:pt x="2700" y="521"/>
                  </a:lnTo>
                  <a:lnTo>
                    <a:pt x="2729" y="537"/>
                  </a:lnTo>
                  <a:lnTo>
                    <a:pt x="2755" y="557"/>
                  </a:lnTo>
                  <a:lnTo>
                    <a:pt x="2777" y="581"/>
                  </a:lnTo>
                  <a:lnTo>
                    <a:pt x="2794" y="607"/>
                  </a:lnTo>
                  <a:lnTo>
                    <a:pt x="2807" y="636"/>
                  </a:lnTo>
                  <a:lnTo>
                    <a:pt x="2815" y="669"/>
                  </a:lnTo>
                  <a:lnTo>
                    <a:pt x="2816" y="702"/>
                  </a:lnTo>
                  <a:lnTo>
                    <a:pt x="2813" y="735"/>
                  </a:lnTo>
                  <a:lnTo>
                    <a:pt x="2767" y="1029"/>
                  </a:lnTo>
                  <a:lnTo>
                    <a:pt x="0" y="442"/>
                  </a:lnTo>
                  <a:lnTo>
                    <a:pt x="47" y="149"/>
                  </a:lnTo>
                  <a:lnTo>
                    <a:pt x="56" y="117"/>
                  </a:lnTo>
                  <a:lnTo>
                    <a:pt x="71" y="87"/>
                  </a:lnTo>
                  <a:lnTo>
                    <a:pt x="92" y="61"/>
                  </a:lnTo>
                  <a:lnTo>
                    <a:pt x="115" y="40"/>
                  </a:lnTo>
                  <a:lnTo>
                    <a:pt x="142" y="22"/>
                  </a:lnTo>
                  <a:lnTo>
                    <a:pt x="171" y="9"/>
                  </a:lnTo>
                  <a:lnTo>
                    <a:pt x="203" y="2"/>
                  </a:lnTo>
                  <a:lnTo>
                    <a:pt x="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59" name="Shape 8559"/>
            <p:cNvSpPr/>
            <p:nvPr/>
          </p:nvSpPr>
          <p:spPr>
            <a:xfrm>
              <a:off x="2784" y="999"/>
              <a:ext cx="3760" cy="2636"/>
            </a:xfrm>
            <a:custGeom>
              <a:avLst/>
              <a:gdLst/>
              <a:ahLst/>
              <a:cxnLst/>
              <a:rect l="0" t="0" r="0" b="0"/>
              <a:pathLst>
                <a:path w="3760" h="2636" extrusionOk="0">
                  <a:moveTo>
                    <a:pt x="2780" y="900"/>
                  </a:moveTo>
                  <a:lnTo>
                    <a:pt x="329" y="1581"/>
                  </a:lnTo>
                  <a:lnTo>
                    <a:pt x="571" y="2455"/>
                  </a:lnTo>
                  <a:lnTo>
                    <a:pt x="576" y="2466"/>
                  </a:lnTo>
                  <a:lnTo>
                    <a:pt x="584" y="2474"/>
                  </a:lnTo>
                  <a:lnTo>
                    <a:pt x="595" y="2479"/>
                  </a:lnTo>
                  <a:lnTo>
                    <a:pt x="605" y="2481"/>
                  </a:lnTo>
                  <a:lnTo>
                    <a:pt x="609" y="2480"/>
                  </a:lnTo>
                  <a:lnTo>
                    <a:pt x="614" y="2479"/>
                  </a:lnTo>
                  <a:lnTo>
                    <a:pt x="2998" y="1817"/>
                  </a:lnTo>
                  <a:lnTo>
                    <a:pt x="3008" y="1813"/>
                  </a:lnTo>
                  <a:lnTo>
                    <a:pt x="3015" y="1808"/>
                  </a:lnTo>
                  <a:lnTo>
                    <a:pt x="3018" y="1800"/>
                  </a:lnTo>
                  <a:lnTo>
                    <a:pt x="3022" y="1793"/>
                  </a:lnTo>
                  <a:lnTo>
                    <a:pt x="3023" y="1785"/>
                  </a:lnTo>
                  <a:lnTo>
                    <a:pt x="3022" y="1774"/>
                  </a:lnTo>
                  <a:lnTo>
                    <a:pt x="2929" y="1439"/>
                  </a:lnTo>
                  <a:lnTo>
                    <a:pt x="2780" y="900"/>
                  </a:lnTo>
                  <a:close/>
                  <a:moveTo>
                    <a:pt x="3162" y="655"/>
                  </a:moveTo>
                  <a:lnTo>
                    <a:pt x="3142" y="660"/>
                  </a:lnTo>
                  <a:lnTo>
                    <a:pt x="3124" y="668"/>
                  </a:lnTo>
                  <a:lnTo>
                    <a:pt x="3108" y="681"/>
                  </a:lnTo>
                  <a:lnTo>
                    <a:pt x="3098" y="698"/>
                  </a:lnTo>
                  <a:lnTo>
                    <a:pt x="3091" y="717"/>
                  </a:lnTo>
                  <a:lnTo>
                    <a:pt x="3031" y="996"/>
                  </a:lnTo>
                  <a:lnTo>
                    <a:pt x="3030" y="1016"/>
                  </a:lnTo>
                  <a:lnTo>
                    <a:pt x="3034" y="1036"/>
                  </a:lnTo>
                  <a:lnTo>
                    <a:pt x="3042" y="1054"/>
                  </a:lnTo>
                  <a:lnTo>
                    <a:pt x="3055" y="1070"/>
                  </a:lnTo>
                  <a:lnTo>
                    <a:pt x="3072" y="1080"/>
                  </a:lnTo>
                  <a:lnTo>
                    <a:pt x="3091" y="1087"/>
                  </a:lnTo>
                  <a:lnTo>
                    <a:pt x="3370" y="1147"/>
                  </a:lnTo>
                  <a:lnTo>
                    <a:pt x="3390" y="1148"/>
                  </a:lnTo>
                  <a:lnTo>
                    <a:pt x="3410" y="1144"/>
                  </a:lnTo>
                  <a:lnTo>
                    <a:pt x="3428" y="1136"/>
                  </a:lnTo>
                  <a:lnTo>
                    <a:pt x="3443" y="1123"/>
                  </a:lnTo>
                  <a:lnTo>
                    <a:pt x="3455" y="1106"/>
                  </a:lnTo>
                  <a:lnTo>
                    <a:pt x="3461" y="1087"/>
                  </a:lnTo>
                  <a:lnTo>
                    <a:pt x="3520" y="808"/>
                  </a:lnTo>
                  <a:lnTo>
                    <a:pt x="3522" y="787"/>
                  </a:lnTo>
                  <a:lnTo>
                    <a:pt x="3518" y="768"/>
                  </a:lnTo>
                  <a:lnTo>
                    <a:pt x="3510" y="750"/>
                  </a:lnTo>
                  <a:lnTo>
                    <a:pt x="3497" y="735"/>
                  </a:lnTo>
                  <a:lnTo>
                    <a:pt x="3480" y="723"/>
                  </a:lnTo>
                  <a:lnTo>
                    <a:pt x="3461" y="716"/>
                  </a:lnTo>
                  <a:lnTo>
                    <a:pt x="3182" y="657"/>
                  </a:lnTo>
                  <a:lnTo>
                    <a:pt x="3162" y="655"/>
                  </a:lnTo>
                  <a:close/>
                  <a:moveTo>
                    <a:pt x="2572" y="250"/>
                  </a:moveTo>
                  <a:lnTo>
                    <a:pt x="2568" y="250"/>
                  </a:lnTo>
                  <a:lnTo>
                    <a:pt x="2564" y="251"/>
                  </a:lnTo>
                  <a:lnTo>
                    <a:pt x="2396" y="297"/>
                  </a:lnTo>
                  <a:lnTo>
                    <a:pt x="840" y="730"/>
                  </a:lnTo>
                  <a:lnTo>
                    <a:pt x="179" y="913"/>
                  </a:lnTo>
                  <a:lnTo>
                    <a:pt x="168" y="920"/>
                  </a:lnTo>
                  <a:lnTo>
                    <a:pt x="159" y="929"/>
                  </a:lnTo>
                  <a:lnTo>
                    <a:pt x="155" y="942"/>
                  </a:lnTo>
                  <a:lnTo>
                    <a:pt x="156" y="957"/>
                  </a:lnTo>
                  <a:lnTo>
                    <a:pt x="236" y="1249"/>
                  </a:lnTo>
                  <a:lnTo>
                    <a:pt x="2688" y="568"/>
                  </a:lnTo>
                  <a:lnTo>
                    <a:pt x="2626" y="346"/>
                  </a:lnTo>
                  <a:lnTo>
                    <a:pt x="2606" y="276"/>
                  </a:lnTo>
                  <a:lnTo>
                    <a:pt x="2602" y="264"/>
                  </a:lnTo>
                  <a:lnTo>
                    <a:pt x="2593" y="257"/>
                  </a:lnTo>
                  <a:lnTo>
                    <a:pt x="2583" y="252"/>
                  </a:lnTo>
                  <a:lnTo>
                    <a:pt x="2572" y="250"/>
                  </a:lnTo>
                  <a:close/>
                  <a:moveTo>
                    <a:pt x="994" y="0"/>
                  </a:moveTo>
                  <a:lnTo>
                    <a:pt x="2067" y="228"/>
                  </a:lnTo>
                  <a:lnTo>
                    <a:pt x="2522" y="101"/>
                  </a:lnTo>
                  <a:lnTo>
                    <a:pt x="2555" y="95"/>
                  </a:lnTo>
                  <a:lnTo>
                    <a:pt x="2588" y="95"/>
                  </a:lnTo>
                  <a:lnTo>
                    <a:pt x="2622" y="101"/>
                  </a:lnTo>
                  <a:lnTo>
                    <a:pt x="2651" y="112"/>
                  </a:lnTo>
                  <a:lnTo>
                    <a:pt x="2680" y="129"/>
                  </a:lnTo>
                  <a:lnTo>
                    <a:pt x="2705" y="149"/>
                  </a:lnTo>
                  <a:lnTo>
                    <a:pt x="2727" y="174"/>
                  </a:lnTo>
                  <a:lnTo>
                    <a:pt x="2744" y="202"/>
                  </a:lnTo>
                  <a:lnTo>
                    <a:pt x="2756" y="234"/>
                  </a:lnTo>
                  <a:lnTo>
                    <a:pt x="2797" y="383"/>
                  </a:lnTo>
                  <a:lnTo>
                    <a:pt x="3760" y="586"/>
                  </a:lnTo>
                  <a:lnTo>
                    <a:pt x="3591" y="1387"/>
                  </a:lnTo>
                  <a:lnTo>
                    <a:pt x="3581" y="1419"/>
                  </a:lnTo>
                  <a:lnTo>
                    <a:pt x="3566" y="1449"/>
                  </a:lnTo>
                  <a:lnTo>
                    <a:pt x="3547" y="1474"/>
                  </a:lnTo>
                  <a:lnTo>
                    <a:pt x="3523" y="1496"/>
                  </a:lnTo>
                  <a:lnTo>
                    <a:pt x="3496" y="1514"/>
                  </a:lnTo>
                  <a:lnTo>
                    <a:pt x="3466" y="1526"/>
                  </a:lnTo>
                  <a:lnTo>
                    <a:pt x="3434" y="1534"/>
                  </a:lnTo>
                  <a:lnTo>
                    <a:pt x="3402" y="1535"/>
                  </a:lnTo>
                  <a:lnTo>
                    <a:pt x="3367" y="1532"/>
                  </a:lnTo>
                  <a:lnTo>
                    <a:pt x="3100" y="1475"/>
                  </a:lnTo>
                  <a:lnTo>
                    <a:pt x="3171" y="1733"/>
                  </a:lnTo>
                  <a:lnTo>
                    <a:pt x="3177" y="1766"/>
                  </a:lnTo>
                  <a:lnTo>
                    <a:pt x="3177" y="1799"/>
                  </a:lnTo>
                  <a:lnTo>
                    <a:pt x="3173" y="1832"/>
                  </a:lnTo>
                  <a:lnTo>
                    <a:pt x="3161" y="1862"/>
                  </a:lnTo>
                  <a:lnTo>
                    <a:pt x="3145" y="1891"/>
                  </a:lnTo>
                  <a:lnTo>
                    <a:pt x="3124" y="1916"/>
                  </a:lnTo>
                  <a:lnTo>
                    <a:pt x="3100" y="1938"/>
                  </a:lnTo>
                  <a:lnTo>
                    <a:pt x="3072" y="1955"/>
                  </a:lnTo>
                  <a:lnTo>
                    <a:pt x="3040" y="1967"/>
                  </a:lnTo>
                  <a:lnTo>
                    <a:pt x="656" y="2629"/>
                  </a:lnTo>
                  <a:lnTo>
                    <a:pt x="622" y="2636"/>
                  </a:lnTo>
                  <a:lnTo>
                    <a:pt x="589" y="2636"/>
                  </a:lnTo>
                  <a:lnTo>
                    <a:pt x="556" y="2630"/>
                  </a:lnTo>
                  <a:lnTo>
                    <a:pt x="526" y="2618"/>
                  </a:lnTo>
                  <a:lnTo>
                    <a:pt x="498" y="2602"/>
                  </a:lnTo>
                  <a:lnTo>
                    <a:pt x="473" y="2582"/>
                  </a:lnTo>
                  <a:lnTo>
                    <a:pt x="450" y="2557"/>
                  </a:lnTo>
                  <a:lnTo>
                    <a:pt x="434" y="2529"/>
                  </a:lnTo>
                  <a:lnTo>
                    <a:pt x="422" y="2497"/>
                  </a:lnTo>
                  <a:lnTo>
                    <a:pt x="6" y="998"/>
                  </a:lnTo>
                  <a:lnTo>
                    <a:pt x="0" y="964"/>
                  </a:lnTo>
                  <a:lnTo>
                    <a:pt x="0" y="931"/>
                  </a:lnTo>
                  <a:lnTo>
                    <a:pt x="5" y="899"/>
                  </a:lnTo>
                  <a:lnTo>
                    <a:pt x="17" y="868"/>
                  </a:lnTo>
                  <a:lnTo>
                    <a:pt x="32" y="839"/>
                  </a:lnTo>
                  <a:lnTo>
                    <a:pt x="52" y="814"/>
                  </a:lnTo>
                  <a:lnTo>
                    <a:pt x="77" y="793"/>
                  </a:lnTo>
                  <a:lnTo>
                    <a:pt x="106" y="776"/>
                  </a:lnTo>
                  <a:lnTo>
                    <a:pt x="138" y="763"/>
                  </a:lnTo>
                  <a:lnTo>
                    <a:pt x="875" y="559"/>
                  </a:lnTo>
                  <a:lnTo>
                    <a:pt x="9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0" name="Shape 8560"/>
            <p:cNvSpPr/>
            <p:nvPr/>
          </p:nvSpPr>
          <p:spPr>
            <a:xfrm>
              <a:off x="3353" y="2776"/>
              <a:ext cx="510" cy="511"/>
            </a:xfrm>
            <a:custGeom>
              <a:avLst/>
              <a:gdLst/>
              <a:ahLst/>
              <a:cxnLst/>
              <a:rect l="0" t="0" r="0" b="0"/>
              <a:pathLst>
                <a:path w="510" h="511" extrusionOk="0">
                  <a:moveTo>
                    <a:pt x="355" y="0"/>
                  </a:moveTo>
                  <a:lnTo>
                    <a:pt x="375" y="3"/>
                  </a:lnTo>
                  <a:lnTo>
                    <a:pt x="394" y="10"/>
                  </a:lnTo>
                  <a:lnTo>
                    <a:pt x="410" y="22"/>
                  </a:lnTo>
                  <a:lnTo>
                    <a:pt x="423" y="38"/>
                  </a:lnTo>
                  <a:lnTo>
                    <a:pt x="431" y="57"/>
                  </a:lnTo>
                  <a:lnTo>
                    <a:pt x="508" y="336"/>
                  </a:lnTo>
                  <a:lnTo>
                    <a:pt x="510" y="356"/>
                  </a:lnTo>
                  <a:lnTo>
                    <a:pt x="508" y="376"/>
                  </a:lnTo>
                  <a:lnTo>
                    <a:pt x="500" y="394"/>
                  </a:lnTo>
                  <a:lnTo>
                    <a:pt x="488" y="411"/>
                  </a:lnTo>
                  <a:lnTo>
                    <a:pt x="472" y="423"/>
                  </a:lnTo>
                  <a:lnTo>
                    <a:pt x="453" y="431"/>
                  </a:lnTo>
                  <a:lnTo>
                    <a:pt x="176" y="508"/>
                  </a:lnTo>
                  <a:lnTo>
                    <a:pt x="154" y="511"/>
                  </a:lnTo>
                  <a:lnTo>
                    <a:pt x="135" y="508"/>
                  </a:lnTo>
                  <a:lnTo>
                    <a:pt x="116" y="501"/>
                  </a:lnTo>
                  <a:lnTo>
                    <a:pt x="101" y="489"/>
                  </a:lnTo>
                  <a:lnTo>
                    <a:pt x="88" y="474"/>
                  </a:lnTo>
                  <a:lnTo>
                    <a:pt x="79" y="455"/>
                  </a:lnTo>
                  <a:lnTo>
                    <a:pt x="2" y="175"/>
                  </a:lnTo>
                  <a:lnTo>
                    <a:pt x="0" y="155"/>
                  </a:lnTo>
                  <a:lnTo>
                    <a:pt x="2" y="135"/>
                  </a:lnTo>
                  <a:lnTo>
                    <a:pt x="9" y="117"/>
                  </a:lnTo>
                  <a:lnTo>
                    <a:pt x="21" y="101"/>
                  </a:lnTo>
                  <a:lnTo>
                    <a:pt x="38" y="89"/>
                  </a:lnTo>
                  <a:lnTo>
                    <a:pt x="57" y="80"/>
                  </a:lnTo>
                  <a:lnTo>
                    <a:pt x="335" y="3"/>
                  </a:lnTo>
                  <a:lnTo>
                    <a:pt x="3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61" name="Shape 8561"/>
          <p:cNvGrpSpPr/>
          <p:nvPr/>
        </p:nvGrpSpPr>
        <p:grpSpPr>
          <a:xfrm>
            <a:off x="6967505" y="2080652"/>
            <a:ext cx="216067" cy="272084"/>
            <a:chOff x="4772" y="2013"/>
            <a:chExt cx="837" cy="1054"/>
          </a:xfrm>
        </p:grpSpPr>
        <p:sp>
          <p:nvSpPr>
            <p:cNvPr id="8562" name="Shape 8562"/>
            <p:cNvSpPr/>
            <p:nvPr/>
          </p:nvSpPr>
          <p:spPr>
            <a:xfrm>
              <a:off x="5192" y="2187"/>
              <a:ext cx="204" cy="204"/>
            </a:xfrm>
            <a:custGeom>
              <a:avLst/>
              <a:gdLst/>
              <a:ahLst/>
              <a:cxnLst/>
              <a:rect l="0" t="0" r="0" b="0"/>
              <a:pathLst>
                <a:path w="612" h="613" extrusionOk="0">
                  <a:moveTo>
                    <a:pt x="306" y="0"/>
                  </a:moveTo>
                  <a:lnTo>
                    <a:pt x="348" y="2"/>
                  </a:lnTo>
                  <a:lnTo>
                    <a:pt x="387" y="10"/>
                  </a:lnTo>
                  <a:lnTo>
                    <a:pt x="425" y="24"/>
                  </a:lnTo>
                  <a:lnTo>
                    <a:pt x="460" y="41"/>
                  </a:lnTo>
                  <a:lnTo>
                    <a:pt x="493" y="63"/>
                  </a:lnTo>
                  <a:lnTo>
                    <a:pt x="523" y="89"/>
                  </a:lnTo>
                  <a:lnTo>
                    <a:pt x="548" y="119"/>
                  </a:lnTo>
                  <a:lnTo>
                    <a:pt x="570" y="151"/>
                  </a:lnTo>
                  <a:lnTo>
                    <a:pt x="588" y="186"/>
                  </a:lnTo>
                  <a:lnTo>
                    <a:pt x="601" y="225"/>
                  </a:lnTo>
                  <a:lnTo>
                    <a:pt x="609" y="264"/>
                  </a:lnTo>
                  <a:lnTo>
                    <a:pt x="612" y="306"/>
                  </a:lnTo>
                  <a:lnTo>
                    <a:pt x="609" y="348"/>
                  </a:lnTo>
                  <a:lnTo>
                    <a:pt x="601" y="387"/>
                  </a:lnTo>
                  <a:lnTo>
                    <a:pt x="588" y="425"/>
                  </a:lnTo>
                  <a:lnTo>
                    <a:pt x="570" y="460"/>
                  </a:lnTo>
                  <a:lnTo>
                    <a:pt x="548" y="493"/>
                  </a:lnTo>
                  <a:lnTo>
                    <a:pt x="523" y="523"/>
                  </a:lnTo>
                  <a:lnTo>
                    <a:pt x="493" y="548"/>
                  </a:lnTo>
                  <a:lnTo>
                    <a:pt x="460" y="570"/>
                  </a:lnTo>
                  <a:lnTo>
                    <a:pt x="425" y="588"/>
                  </a:lnTo>
                  <a:lnTo>
                    <a:pt x="387" y="601"/>
                  </a:lnTo>
                  <a:lnTo>
                    <a:pt x="348" y="609"/>
                  </a:lnTo>
                  <a:lnTo>
                    <a:pt x="306" y="613"/>
                  </a:lnTo>
                  <a:lnTo>
                    <a:pt x="265" y="609"/>
                  </a:lnTo>
                  <a:lnTo>
                    <a:pt x="225" y="601"/>
                  </a:lnTo>
                  <a:lnTo>
                    <a:pt x="188" y="588"/>
                  </a:lnTo>
                  <a:lnTo>
                    <a:pt x="151" y="570"/>
                  </a:lnTo>
                  <a:lnTo>
                    <a:pt x="119" y="548"/>
                  </a:lnTo>
                  <a:lnTo>
                    <a:pt x="89" y="523"/>
                  </a:lnTo>
                  <a:lnTo>
                    <a:pt x="63" y="493"/>
                  </a:lnTo>
                  <a:lnTo>
                    <a:pt x="42" y="460"/>
                  </a:lnTo>
                  <a:lnTo>
                    <a:pt x="24" y="425"/>
                  </a:lnTo>
                  <a:lnTo>
                    <a:pt x="11" y="387"/>
                  </a:lnTo>
                  <a:lnTo>
                    <a:pt x="2" y="348"/>
                  </a:lnTo>
                  <a:lnTo>
                    <a:pt x="0" y="306"/>
                  </a:lnTo>
                  <a:lnTo>
                    <a:pt x="2" y="264"/>
                  </a:lnTo>
                  <a:lnTo>
                    <a:pt x="11" y="225"/>
                  </a:lnTo>
                  <a:lnTo>
                    <a:pt x="24" y="186"/>
                  </a:lnTo>
                  <a:lnTo>
                    <a:pt x="42" y="151"/>
                  </a:lnTo>
                  <a:lnTo>
                    <a:pt x="63" y="119"/>
                  </a:lnTo>
                  <a:lnTo>
                    <a:pt x="89" y="89"/>
                  </a:lnTo>
                  <a:lnTo>
                    <a:pt x="119" y="63"/>
                  </a:lnTo>
                  <a:lnTo>
                    <a:pt x="151" y="41"/>
                  </a:lnTo>
                  <a:lnTo>
                    <a:pt x="188" y="24"/>
                  </a:lnTo>
                  <a:lnTo>
                    <a:pt x="225" y="10"/>
                  </a:lnTo>
                  <a:lnTo>
                    <a:pt x="265" y="2"/>
                  </a:lnTo>
                  <a:lnTo>
                    <a:pt x="3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3" name="Shape 8563"/>
            <p:cNvSpPr/>
            <p:nvPr/>
          </p:nvSpPr>
          <p:spPr>
            <a:xfrm>
              <a:off x="5282" y="2507"/>
              <a:ext cx="131" cy="131"/>
            </a:xfrm>
            <a:custGeom>
              <a:avLst/>
              <a:gdLst/>
              <a:ahLst/>
              <a:cxnLst/>
              <a:rect l="0" t="0" r="0" b="0"/>
              <a:pathLst>
                <a:path w="393" h="393" extrusionOk="0">
                  <a:moveTo>
                    <a:pt x="197" y="0"/>
                  </a:moveTo>
                  <a:lnTo>
                    <a:pt x="232" y="3"/>
                  </a:lnTo>
                  <a:lnTo>
                    <a:pt x="265" y="13"/>
                  </a:lnTo>
                  <a:lnTo>
                    <a:pt x="296" y="27"/>
                  </a:lnTo>
                  <a:lnTo>
                    <a:pt x="323" y="46"/>
                  </a:lnTo>
                  <a:lnTo>
                    <a:pt x="347" y="70"/>
                  </a:lnTo>
                  <a:lnTo>
                    <a:pt x="366" y="97"/>
                  </a:lnTo>
                  <a:lnTo>
                    <a:pt x="381" y="128"/>
                  </a:lnTo>
                  <a:lnTo>
                    <a:pt x="390" y="162"/>
                  </a:lnTo>
                  <a:lnTo>
                    <a:pt x="393" y="197"/>
                  </a:lnTo>
                  <a:lnTo>
                    <a:pt x="390" y="232"/>
                  </a:lnTo>
                  <a:lnTo>
                    <a:pt x="381" y="265"/>
                  </a:lnTo>
                  <a:lnTo>
                    <a:pt x="366" y="296"/>
                  </a:lnTo>
                  <a:lnTo>
                    <a:pt x="347" y="324"/>
                  </a:lnTo>
                  <a:lnTo>
                    <a:pt x="323" y="347"/>
                  </a:lnTo>
                  <a:lnTo>
                    <a:pt x="296" y="366"/>
                  </a:lnTo>
                  <a:lnTo>
                    <a:pt x="265" y="381"/>
                  </a:lnTo>
                  <a:lnTo>
                    <a:pt x="232" y="390"/>
                  </a:lnTo>
                  <a:lnTo>
                    <a:pt x="197" y="393"/>
                  </a:lnTo>
                  <a:lnTo>
                    <a:pt x="162" y="390"/>
                  </a:lnTo>
                  <a:lnTo>
                    <a:pt x="127" y="381"/>
                  </a:lnTo>
                  <a:lnTo>
                    <a:pt x="97" y="366"/>
                  </a:lnTo>
                  <a:lnTo>
                    <a:pt x="70" y="347"/>
                  </a:lnTo>
                  <a:lnTo>
                    <a:pt x="46" y="324"/>
                  </a:lnTo>
                  <a:lnTo>
                    <a:pt x="27" y="296"/>
                  </a:lnTo>
                  <a:lnTo>
                    <a:pt x="13" y="265"/>
                  </a:lnTo>
                  <a:lnTo>
                    <a:pt x="3" y="232"/>
                  </a:lnTo>
                  <a:lnTo>
                    <a:pt x="0" y="197"/>
                  </a:lnTo>
                  <a:lnTo>
                    <a:pt x="3" y="162"/>
                  </a:lnTo>
                  <a:lnTo>
                    <a:pt x="13" y="128"/>
                  </a:lnTo>
                  <a:lnTo>
                    <a:pt x="27" y="97"/>
                  </a:lnTo>
                  <a:lnTo>
                    <a:pt x="46" y="70"/>
                  </a:lnTo>
                  <a:lnTo>
                    <a:pt x="70" y="46"/>
                  </a:lnTo>
                  <a:lnTo>
                    <a:pt x="97" y="27"/>
                  </a:lnTo>
                  <a:lnTo>
                    <a:pt x="127" y="13"/>
                  </a:lnTo>
                  <a:lnTo>
                    <a:pt x="162" y="3"/>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4" name="Shape 8564"/>
            <p:cNvSpPr/>
            <p:nvPr/>
          </p:nvSpPr>
          <p:spPr>
            <a:xfrm>
              <a:off x="4772" y="2013"/>
              <a:ext cx="837" cy="1054"/>
            </a:xfrm>
            <a:custGeom>
              <a:avLst/>
              <a:gdLst/>
              <a:ahLst/>
              <a:cxnLst/>
              <a:rect l="0" t="0" r="0" b="0"/>
              <a:pathLst>
                <a:path w="2511" h="3162" extrusionOk="0">
                  <a:moveTo>
                    <a:pt x="1709" y="1323"/>
                  </a:moveTo>
                  <a:lnTo>
                    <a:pt x="1603" y="1345"/>
                  </a:lnTo>
                  <a:lnTo>
                    <a:pt x="1616" y="1414"/>
                  </a:lnTo>
                  <a:lnTo>
                    <a:pt x="1581" y="1430"/>
                  </a:lnTo>
                  <a:lnTo>
                    <a:pt x="1549" y="1453"/>
                  </a:lnTo>
                  <a:lnTo>
                    <a:pt x="1521" y="1479"/>
                  </a:lnTo>
                  <a:lnTo>
                    <a:pt x="1462" y="1440"/>
                  </a:lnTo>
                  <a:lnTo>
                    <a:pt x="1402" y="1533"/>
                  </a:lnTo>
                  <a:lnTo>
                    <a:pt x="1461" y="1570"/>
                  </a:lnTo>
                  <a:lnTo>
                    <a:pt x="1449" y="1607"/>
                  </a:lnTo>
                  <a:lnTo>
                    <a:pt x="1441" y="1645"/>
                  </a:lnTo>
                  <a:lnTo>
                    <a:pt x="1439" y="1684"/>
                  </a:lnTo>
                  <a:lnTo>
                    <a:pt x="1371" y="1698"/>
                  </a:lnTo>
                  <a:lnTo>
                    <a:pt x="1394" y="1806"/>
                  </a:lnTo>
                  <a:lnTo>
                    <a:pt x="1462" y="1791"/>
                  </a:lnTo>
                  <a:lnTo>
                    <a:pt x="1480" y="1827"/>
                  </a:lnTo>
                  <a:lnTo>
                    <a:pt x="1501" y="1859"/>
                  </a:lnTo>
                  <a:lnTo>
                    <a:pt x="1526" y="1887"/>
                  </a:lnTo>
                  <a:lnTo>
                    <a:pt x="1489" y="1946"/>
                  </a:lnTo>
                  <a:lnTo>
                    <a:pt x="1581" y="2006"/>
                  </a:lnTo>
                  <a:lnTo>
                    <a:pt x="1619" y="1947"/>
                  </a:lnTo>
                  <a:lnTo>
                    <a:pt x="1655" y="1959"/>
                  </a:lnTo>
                  <a:lnTo>
                    <a:pt x="1694" y="1966"/>
                  </a:lnTo>
                  <a:lnTo>
                    <a:pt x="1733" y="1968"/>
                  </a:lnTo>
                  <a:lnTo>
                    <a:pt x="1747" y="2037"/>
                  </a:lnTo>
                  <a:lnTo>
                    <a:pt x="1854" y="2014"/>
                  </a:lnTo>
                  <a:lnTo>
                    <a:pt x="1839" y="1946"/>
                  </a:lnTo>
                  <a:lnTo>
                    <a:pt x="1874" y="1928"/>
                  </a:lnTo>
                  <a:lnTo>
                    <a:pt x="1907" y="1906"/>
                  </a:lnTo>
                  <a:lnTo>
                    <a:pt x="1936" y="1880"/>
                  </a:lnTo>
                  <a:lnTo>
                    <a:pt x="1993" y="1919"/>
                  </a:lnTo>
                  <a:lnTo>
                    <a:pt x="2053" y="1827"/>
                  </a:lnTo>
                  <a:lnTo>
                    <a:pt x="1995" y="1788"/>
                  </a:lnTo>
                  <a:lnTo>
                    <a:pt x="2007" y="1752"/>
                  </a:lnTo>
                  <a:lnTo>
                    <a:pt x="2014" y="1714"/>
                  </a:lnTo>
                  <a:lnTo>
                    <a:pt x="2016" y="1676"/>
                  </a:lnTo>
                  <a:lnTo>
                    <a:pt x="2084" y="1661"/>
                  </a:lnTo>
                  <a:lnTo>
                    <a:pt x="2062" y="1554"/>
                  </a:lnTo>
                  <a:lnTo>
                    <a:pt x="1994" y="1568"/>
                  </a:lnTo>
                  <a:lnTo>
                    <a:pt x="1977" y="1533"/>
                  </a:lnTo>
                  <a:lnTo>
                    <a:pt x="1954" y="1501"/>
                  </a:lnTo>
                  <a:lnTo>
                    <a:pt x="1928" y="1472"/>
                  </a:lnTo>
                  <a:lnTo>
                    <a:pt x="1967" y="1414"/>
                  </a:lnTo>
                  <a:lnTo>
                    <a:pt x="1876" y="1354"/>
                  </a:lnTo>
                  <a:lnTo>
                    <a:pt x="1837" y="1413"/>
                  </a:lnTo>
                  <a:lnTo>
                    <a:pt x="1800" y="1400"/>
                  </a:lnTo>
                  <a:lnTo>
                    <a:pt x="1763" y="1393"/>
                  </a:lnTo>
                  <a:lnTo>
                    <a:pt x="1724" y="1391"/>
                  </a:lnTo>
                  <a:lnTo>
                    <a:pt x="1709" y="1323"/>
                  </a:lnTo>
                  <a:close/>
                  <a:moveTo>
                    <a:pt x="1608" y="273"/>
                  </a:moveTo>
                  <a:lnTo>
                    <a:pt x="1583" y="379"/>
                  </a:lnTo>
                  <a:lnTo>
                    <a:pt x="1538" y="379"/>
                  </a:lnTo>
                  <a:lnTo>
                    <a:pt x="1494" y="385"/>
                  </a:lnTo>
                  <a:lnTo>
                    <a:pt x="1450" y="395"/>
                  </a:lnTo>
                  <a:lnTo>
                    <a:pt x="1406" y="409"/>
                  </a:lnTo>
                  <a:lnTo>
                    <a:pt x="1348" y="316"/>
                  </a:lnTo>
                  <a:lnTo>
                    <a:pt x="1203" y="406"/>
                  </a:lnTo>
                  <a:lnTo>
                    <a:pt x="1261" y="499"/>
                  </a:lnTo>
                  <a:lnTo>
                    <a:pt x="1229" y="532"/>
                  </a:lnTo>
                  <a:lnTo>
                    <a:pt x="1201" y="568"/>
                  </a:lnTo>
                  <a:lnTo>
                    <a:pt x="1177" y="606"/>
                  </a:lnTo>
                  <a:lnTo>
                    <a:pt x="1157" y="645"/>
                  </a:lnTo>
                  <a:lnTo>
                    <a:pt x="1051" y="621"/>
                  </a:lnTo>
                  <a:lnTo>
                    <a:pt x="1013" y="787"/>
                  </a:lnTo>
                  <a:lnTo>
                    <a:pt x="1119" y="812"/>
                  </a:lnTo>
                  <a:lnTo>
                    <a:pt x="1119" y="856"/>
                  </a:lnTo>
                  <a:lnTo>
                    <a:pt x="1124" y="901"/>
                  </a:lnTo>
                  <a:lnTo>
                    <a:pt x="1134" y="945"/>
                  </a:lnTo>
                  <a:lnTo>
                    <a:pt x="1149" y="989"/>
                  </a:lnTo>
                  <a:lnTo>
                    <a:pt x="1057" y="1047"/>
                  </a:lnTo>
                  <a:lnTo>
                    <a:pt x="1147" y="1191"/>
                  </a:lnTo>
                  <a:lnTo>
                    <a:pt x="1239" y="1134"/>
                  </a:lnTo>
                  <a:lnTo>
                    <a:pt x="1272" y="1166"/>
                  </a:lnTo>
                  <a:lnTo>
                    <a:pt x="1307" y="1194"/>
                  </a:lnTo>
                  <a:lnTo>
                    <a:pt x="1345" y="1218"/>
                  </a:lnTo>
                  <a:lnTo>
                    <a:pt x="1384" y="1238"/>
                  </a:lnTo>
                  <a:lnTo>
                    <a:pt x="1361" y="1345"/>
                  </a:lnTo>
                  <a:lnTo>
                    <a:pt x="1526" y="1383"/>
                  </a:lnTo>
                  <a:lnTo>
                    <a:pt x="1551" y="1277"/>
                  </a:lnTo>
                  <a:lnTo>
                    <a:pt x="1595" y="1276"/>
                  </a:lnTo>
                  <a:lnTo>
                    <a:pt x="1641" y="1271"/>
                  </a:lnTo>
                  <a:lnTo>
                    <a:pt x="1685" y="1261"/>
                  </a:lnTo>
                  <a:lnTo>
                    <a:pt x="1729" y="1247"/>
                  </a:lnTo>
                  <a:lnTo>
                    <a:pt x="1786" y="1339"/>
                  </a:lnTo>
                  <a:lnTo>
                    <a:pt x="1930" y="1248"/>
                  </a:lnTo>
                  <a:lnTo>
                    <a:pt x="1873" y="1156"/>
                  </a:lnTo>
                  <a:lnTo>
                    <a:pt x="1906" y="1123"/>
                  </a:lnTo>
                  <a:lnTo>
                    <a:pt x="1933" y="1088"/>
                  </a:lnTo>
                  <a:lnTo>
                    <a:pt x="1957" y="1050"/>
                  </a:lnTo>
                  <a:lnTo>
                    <a:pt x="1978" y="1010"/>
                  </a:lnTo>
                  <a:lnTo>
                    <a:pt x="2083" y="1034"/>
                  </a:lnTo>
                  <a:lnTo>
                    <a:pt x="2122" y="869"/>
                  </a:lnTo>
                  <a:lnTo>
                    <a:pt x="2016" y="844"/>
                  </a:lnTo>
                  <a:lnTo>
                    <a:pt x="2015" y="799"/>
                  </a:lnTo>
                  <a:lnTo>
                    <a:pt x="2010" y="754"/>
                  </a:lnTo>
                  <a:lnTo>
                    <a:pt x="2001" y="710"/>
                  </a:lnTo>
                  <a:lnTo>
                    <a:pt x="1986" y="666"/>
                  </a:lnTo>
                  <a:lnTo>
                    <a:pt x="2078" y="609"/>
                  </a:lnTo>
                  <a:lnTo>
                    <a:pt x="1988" y="464"/>
                  </a:lnTo>
                  <a:lnTo>
                    <a:pt x="1896" y="522"/>
                  </a:lnTo>
                  <a:lnTo>
                    <a:pt x="1863" y="490"/>
                  </a:lnTo>
                  <a:lnTo>
                    <a:pt x="1827" y="462"/>
                  </a:lnTo>
                  <a:lnTo>
                    <a:pt x="1790" y="437"/>
                  </a:lnTo>
                  <a:lnTo>
                    <a:pt x="1749" y="418"/>
                  </a:lnTo>
                  <a:lnTo>
                    <a:pt x="1774" y="311"/>
                  </a:lnTo>
                  <a:lnTo>
                    <a:pt x="1608" y="273"/>
                  </a:lnTo>
                  <a:close/>
                  <a:moveTo>
                    <a:pt x="1325" y="0"/>
                  </a:moveTo>
                  <a:lnTo>
                    <a:pt x="1410" y="3"/>
                  </a:lnTo>
                  <a:lnTo>
                    <a:pt x="1498" y="9"/>
                  </a:lnTo>
                  <a:lnTo>
                    <a:pt x="1588" y="19"/>
                  </a:lnTo>
                  <a:lnTo>
                    <a:pt x="1659" y="31"/>
                  </a:lnTo>
                  <a:lnTo>
                    <a:pt x="1728" y="47"/>
                  </a:lnTo>
                  <a:lnTo>
                    <a:pt x="1794" y="69"/>
                  </a:lnTo>
                  <a:lnTo>
                    <a:pt x="1857" y="95"/>
                  </a:lnTo>
                  <a:lnTo>
                    <a:pt x="1918" y="124"/>
                  </a:lnTo>
                  <a:lnTo>
                    <a:pt x="1976" y="158"/>
                  </a:lnTo>
                  <a:lnTo>
                    <a:pt x="2032" y="194"/>
                  </a:lnTo>
                  <a:lnTo>
                    <a:pt x="2083" y="235"/>
                  </a:lnTo>
                  <a:lnTo>
                    <a:pt x="2134" y="277"/>
                  </a:lnTo>
                  <a:lnTo>
                    <a:pt x="2181" y="322"/>
                  </a:lnTo>
                  <a:lnTo>
                    <a:pt x="2224" y="370"/>
                  </a:lnTo>
                  <a:lnTo>
                    <a:pt x="2265" y="419"/>
                  </a:lnTo>
                  <a:lnTo>
                    <a:pt x="2304" y="469"/>
                  </a:lnTo>
                  <a:lnTo>
                    <a:pt x="2338" y="520"/>
                  </a:lnTo>
                  <a:lnTo>
                    <a:pt x="2370" y="573"/>
                  </a:lnTo>
                  <a:lnTo>
                    <a:pt x="2399" y="626"/>
                  </a:lnTo>
                  <a:lnTo>
                    <a:pt x="2424" y="678"/>
                  </a:lnTo>
                  <a:lnTo>
                    <a:pt x="2446" y="732"/>
                  </a:lnTo>
                  <a:lnTo>
                    <a:pt x="2465" y="784"/>
                  </a:lnTo>
                  <a:lnTo>
                    <a:pt x="2480" y="836"/>
                  </a:lnTo>
                  <a:lnTo>
                    <a:pt x="2493" y="886"/>
                  </a:lnTo>
                  <a:lnTo>
                    <a:pt x="2502" y="935"/>
                  </a:lnTo>
                  <a:lnTo>
                    <a:pt x="2507" y="982"/>
                  </a:lnTo>
                  <a:lnTo>
                    <a:pt x="2509" y="1027"/>
                  </a:lnTo>
                  <a:lnTo>
                    <a:pt x="2507" y="1107"/>
                  </a:lnTo>
                  <a:lnTo>
                    <a:pt x="2502" y="1182"/>
                  </a:lnTo>
                  <a:lnTo>
                    <a:pt x="2492" y="1255"/>
                  </a:lnTo>
                  <a:lnTo>
                    <a:pt x="2478" y="1324"/>
                  </a:lnTo>
                  <a:lnTo>
                    <a:pt x="2463" y="1391"/>
                  </a:lnTo>
                  <a:lnTo>
                    <a:pt x="2444" y="1454"/>
                  </a:lnTo>
                  <a:lnTo>
                    <a:pt x="2422" y="1515"/>
                  </a:lnTo>
                  <a:lnTo>
                    <a:pt x="2399" y="1574"/>
                  </a:lnTo>
                  <a:lnTo>
                    <a:pt x="2374" y="1630"/>
                  </a:lnTo>
                  <a:lnTo>
                    <a:pt x="2348" y="1684"/>
                  </a:lnTo>
                  <a:lnTo>
                    <a:pt x="2320" y="1735"/>
                  </a:lnTo>
                  <a:lnTo>
                    <a:pt x="2292" y="1783"/>
                  </a:lnTo>
                  <a:lnTo>
                    <a:pt x="2263" y="1831"/>
                  </a:lnTo>
                  <a:lnTo>
                    <a:pt x="2234" y="1875"/>
                  </a:lnTo>
                  <a:lnTo>
                    <a:pt x="2206" y="1919"/>
                  </a:lnTo>
                  <a:lnTo>
                    <a:pt x="2178" y="1960"/>
                  </a:lnTo>
                  <a:lnTo>
                    <a:pt x="2152" y="1999"/>
                  </a:lnTo>
                  <a:lnTo>
                    <a:pt x="2127" y="2038"/>
                  </a:lnTo>
                  <a:lnTo>
                    <a:pt x="2103" y="2074"/>
                  </a:lnTo>
                  <a:lnTo>
                    <a:pt x="2081" y="2109"/>
                  </a:lnTo>
                  <a:lnTo>
                    <a:pt x="2062" y="2143"/>
                  </a:lnTo>
                  <a:lnTo>
                    <a:pt x="2044" y="2176"/>
                  </a:lnTo>
                  <a:lnTo>
                    <a:pt x="2031" y="2207"/>
                  </a:lnTo>
                  <a:lnTo>
                    <a:pt x="2020" y="2238"/>
                  </a:lnTo>
                  <a:lnTo>
                    <a:pt x="2013" y="2268"/>
                  </a:lnTo>
                  <a:lnTo>
                    <a:pt x="2010" y="2298"/>
                  </a:lnTo>
                  <a:lnTo>
                    <a:pt x="2011" y="2350"/>
                  </a:lnTo>
                  <a:lnTo>
                    <a:pt x="2016" y="2402"/>
                  </a:lnTo>
                  <a:lnTo>
                    <a:pt x="2025" y="2453"/>
                  </a:lnTo>
                  <a:lnTo>
                    <a:pt x="2039" y="2502"/>
                  </a:lnTo>
                  <a:lnTo>
                    <a:pt x="2054" y="2552"/>
                  </a:lnTo>
                  <a:lnTo>
                    <a:pt x="2074" y="2599"/>
                  </a:lnTo>
                  <a:lnTo>
                    <a:pt x="2095" y="2647"/>
                  </a:lnTo>
                  <a:lnTo>
                    <a:pt x="2119" y="2693"/>
                  </a:lnTo>
                  <a:lnTo>
                    <a:pt x="2144" y="2737"/>
                  </a:lnTo>
                  <a:lnTo>
                    <a:pt x="2171" y="2781"/>
                  </a:lnTo>
                  <a:lnTo>
                    <a:pt x="2199" y="2822"/>
                  </a:lnTo>
                  <a:lnTo>
                    <a:pt x="2228" y="2861"/>
                  </a:lnTo>
                  <a:lnTo>
                    <a:pt x="2257" y="2899"/>
                  </a:lnTo>
                  <a:lnTo>
                    <a:pt x="2286" y="2935"/>
                  </a:lnTo>
                  <a:lnTo>
                    <a:pt x="2315" y="2969"/>
                  </a:lnTo>
                  <a:lnTo>
                    <a:pt x="2343" y="3000"/>
                  </a:lnTo>
                  <a:lnTo>
                    <a:pt x="2371" y="3029"/>
                  </a:lnTo>
                  <a:lnTo>
                    <a:pt x="2397" y="3056"/>
                  </a:lnTo>
                  <a:lnTo>
                    <a:pt x="2420" y="3080"/>
                  </a:lnTo>
                  <a:lnTo>
                    <a:pt x="2442" y="3100"/>
                  </a:lnTo>
                  <a:lnTo>
                    <a:pt x="2462" y="3119"/>
                  </a:lnTo>
                  <a:lnTo>
                    <a:pt x="2479" y="3134"/>
                  </a:lnTo>
                  <a:lnTo>
                    <a:pt x="2493" y="3146"/>
                  </a:lnTo>
                  <a:lnTo>
                    <a:pt x="2503" y="3155"/>
                  </a:lnTo>
                  <a:lnTo>
                    <a:pt x="2509" y="3160"/>
                  </a:lnTo>
                  <a:lnTo>
                    <a:pt x="2511" y="3162"/>
                  </a:lnTo>
                  <a:lnTo>
                    <a:pt x="746" y="3162"/>
                  </a:lnTo>
                  <a:lnTo>
                    <a:pt x="749" y="3160"/>
                  </a:lnTo>
                  <a:lnTo>
                    <a:pt x="755" y="3157"/>
                  </a:lnTo>
                  <a:lnTo>
                    <a:pt x="763" y="3152"/>
                  </a:lnTo>
                  <a:lnTo>
                    <a:pt x="775" y="3145"/>
                  </a:lnTo>
                  <a:lnTo>
                    <a:pt x="789" y="3135"/>
                  </a:lnTo>
                  <a:lnTo>
                    <a:pt x="805" y="3124"/>
                  </a:lnTo>
                  <a:lnTo>
                    <a:pt x="823" y="3111"/>
                  </a:lnTo>
                  <a:lnTo>
                    <a:pt x="841" y="3096"/>
                  </a:lnTo>
                  <a:lnTo>
                    <a:pt x="860" y="3078"/>
                  </a:lnTo>
                  <a:lnTo>
                    <a:pt x="879" y="3059"/>
                  </a:lnTo>
                  <a:lnTo>
                    <a:pt x="897" y="3037"/>
                  </a:lnTo>
                  <a:lnTo>
                    <a:pt x="915" y="3013"/>
                  </a:lnTo>
                  <a:lnTo>
                    <a:pt x="931" y="2987"/>
                  </a:lnTo>
                  <a:lnTo>
                    <a:pt x="946" y="2959"/>
                  </a:lnTo>
                  <a:lnTo>
                    <a:pt x="957" y="2931"/>
                  </a:lnTo>
                  <a:lnTo>
                    <a:pt x="968" y="2898"/>
                  </a:lnTo>
                  <a:lnTo>
                    <a:pt x="974" y="2864"/>
                  </a:lnTo>
                  <a:lnTo>
                    <a:pt x="977" y="2829"/>
                  </a:lnTo>
                  <a:lnTo>
                    <a:pt x="975" y="2791"/>
                  </a:lnTo>
                  <a:lnTo>
                    <a:pt x="970" y="2752"/>
                  </a:lnTo>
                  <a:lnTo>
                    <a:pt x="959" y="2710"/>
                  </a:lnTo>
                  <a:lnTo>
                    <a:pt x="943" y="2666"/>
                  </a:lnTo>
                  <a:lnTo>
                    <a:pt x="921" y="2670"/>
                  </a:lnTo>
                  <a:lnTo>
                    <a:pt x="893" y="2675"/>
                  </a:lnTo>
                  <a:lnTo>
                    <a:pt x="860" y="2681"/>
                  </a:lnTo>
                  <a:lnTo>
                    <a:pt x="823" y="2687"/>
                  </a:lnTo>
                  <a:lnTo>
                    <a:pt x="783" y="2695"/>
                  </a:lnTo>
                  <a:lnTo>
                    <a:pt x="740" y="2702"/>
                  </a:lnTo>
                  <a:lnTo>
                    <a:pt x="697" y="2709"/>
                  </a:lnTo>
                  <a:lnTo>
                    <a:pt x="652" y="2715"/>
                  </a:lnTo>
                  <a:lnTo>
                    <a:pt x="608" y="2723"/>
                  </a:lnTo>
                  <a:lnTo>
                    <a:pt x="566" y="2729"/>
                  </a:lnTo>
                  <a:lnTo>
                    <a:pt x="524" y="2731"/>
                  </a:lnTo>
                  <a:lnTo>
                    <a:pt x="485" y="2728"/>
                  </a:lnTo>
                  <a:lnTo>
                    <a:pt x="448" y="2721"/>
                  </a:lnTo>
                  <a:lnTo>
                    <a:pt x="414" y="2708"/>
                  </a:lnTo>
                  <a:lnTo>
                    <a:pt x="381" y="2694"/>
                  </a:lnTo>
                  <a:lnTo>
                    <a:pt x="353" y="2676"/>
                  </a:lnTo>
                  <a:lnTo>
                    <a:pt x="328" y="2656"/>
                  </a:lnTo>
                  <a:lnTo>
                    <a:pt x="308" y="2636"/>
                  </a:lnTo>
                  <a:lnTo>
                    <a:pt x="292" y="2614"/>
                  </a:lnTo>
                  <a:lnTo>
                    <a:pt x="281" y="2593"/>
                  </a:lnTo>
                  <a:lnTo>
                    <a:pt x="277" y="2575"/>
                  </a:lnTo>
                  <a:lnTo>
                    <a:pt x="276" y="2555"/>
                  </a:lnTo>
                  <a:lnTo>
                    <a:pt x="278" y="2533"/>
                  </a:lnTo>
                  <a:lnTo>
                    <a:pt x="282" y="2511"/>
                  </a:lnTo>
                  <a:lnTo>
                    <a:pt x="287" y="2489"/>
                  </a:lnTo>
                  <a:lnTo>
                    <a:pt x="293" y="2466"/>
                  </a:lnTo>
                  <a:lnTo>
                    <a:pt x="299" y="2444"/>
                  </a:lnTo>
                  <a:lnTo>
                    <a:pt x="303" y="2423"/>
                  </a:lnTo>
                  <a:lnTo>
                    <a:pt x="306" y="2404"/>
                  </a:lnTo>
                  <a:lnTo>
                    <a:pt x="307" y="2386"/>
                  </a:lnTo>
                  <a:lnTo>
                    <a:pt x="305" y="2372"/>
                  </a:lnTo>
                  <a:lnTo>
                    <a:pt x="300" y="2360"/>
                  </a:lnTo>
                  <a:lnTo>
                    <a:pt x="289" y="2348"/>
                  </a:lnTo>
                  <a:lnTo>
                    <a:pt x="277" y="2332"/>
                  </a:lnTo>
                  <a:lnTo>
                    <a:pt x="263" y="2313"/>
                  </a:lnTo>
                  <a:lnTo>
                    <a:pt x="247" y="2292"/>
                  </a:lnTo>
                  <a:lnTo>
                    <a:pt x="233" y="2268"/>
                  </a:lnTo>
                  <a:lnTo>
                    <a:pt x="218" y="2244"/>
                  </a:lnTo>
                  <a:lnTo>
                    <a:pt x="207" y="2218"/>
                  </a:lnTo>
                  <a:lnTo>
                    <a:pt x="198" y="2190"/>
                  </a:lnTo>
                  <a:lnTo>
                    <a:pt x="194" y="2163"/>
                  </a:lnTo>
                  <a:lnTo>
                    <a:pt x="194" y="2135"/>
                  </a:lnTo>
                  <a:lnTo>
                    <a:pt x="201" y="2108"/>
                  </a:lnTo>
                  <a:lnTo>
                    <a:pt x="211" y="2077"/>
                  </a:lnTo>
                  <a:lnTo>
                    <a:pt x="218" y="2050"/>
                  </a:lnTo>
                  <a:lnTo>
                    <a:pt x="222" y="2025"/>
                  </a:lnTo>
                  <a:lnTo>
                    <a:pt x="223" y="2006"/>
                  </a:lnTo>
                  <a:lnTo>
                    <a:pt x="223" y="1989"/>
                  </a:lnTo>
                  <a:lnTo>
                    <a:pt x="222" y="1976"/>
                  </a:lnTo>
                  <a:lnTo>
                    <a:pt x="221" y="1966"/>
                  </a:lnTo>
                  <a:lnTo>
                    <a:pt x="220" y="1961"/>
                  </a:lnTo>
                  <a:lnTo>
                    <a:pt x="219" y="1959"/>
                  </a:lnTo>
                  <a:lnTo>
                    <a:pt x="216" y="1958"/>
                  </a:lnTo>
                  <a:lnTo>
                    <a:pt x="208" y="1957"/>
                  </a:lnTo>
                  <a:lnTo>
                    <a:pt x="195" y="1954"/>
                  </a:lnTo>
                  <a:lnTo>
                    <a:pt x="179" y="1950"/>
                  </a:lnTo>
                  <a:lnTo>
                    <a:pt x="160" y="1945"/>
                  </a:lnTo>
                  <a:lnTo>
                    <a:pt x="140" y="1938"/>
                  </a:lnTo>
                  <a:lnTo>
                    <a:pt x="117" y="1930"/>
                  </a:lnTo>
                  <a:lnTo>
                    <a:pt x="95" y="1922"/>
                  </a:lnTo>
                  <a:lnTo>
                    <a:pt x="73" y="1912"/>
                  </a:lnTo>
                  <a:lnTo>
                    <a:pt x="53" y="1901"/>
                  </a:lnTo>
                  <a:lnTo>
                    <a:pt x="34" y="1889"/>
                  </a:lnTo>
                  <a:lnTo>
                    <a:pt x="19" y="1876"/>
                  </a:lnTo>
                  <a:lnTo>
                    <a:pt x="8" y="1862"/>
                  </a:lnTo>
                  <a:lnTo>
                    <a:pt x="1" y="1847"/>
                  </a:lnTo>
                  <a:lnTo>
                    <a:pt x="0" y="1837"/>
                  </a:lnTo>
                  <a:lnTo>
                    <a:pt x="0" y="1835"/>
                  </a:lnTo>
                  <a:lnTo>
                    <a:pt x="3" y="1821"/>
                  </a:lnTo>
                  <a:lnTo>
                    <a:pt x="7" y="1804"/>
                  </a:lnTo>
                  <a:lnTo>
                    <a:pt x="15" y="1783"/>
                  </a:lnTo>
                  <a:lnTo>
                    <a:pt x="25" y="1760"/>
                  </a:lnTo>
                  <a:lnTo>
                    <a:pt x="36" y="1735"/>
                  </a:lnTo>
                  <a:lnTo>
                    <a:pt x="50" y="1708"/>
                  </a:lnTo>
                  <a:lnTo>
                    <a:pt x="64" y="1680"/>
                  </a:lnTo>
                  <a:lnTo>
                    <a:pt x="80" y="1650"/>
                  </a:lnTo>
                  <a:lnTo>
                    <a:pt x="96" y="1620"/>
                  </a:lnTo>
                  <a:lnTo>
                    <a:pt x="114" y="1590"/>
                  </a:lnTo>
                  <a:lnTo>
                    <a:pt x="131" y="1559"/>
                  </a:lnTo>
                  <a:lnTo>
                    <a:pt x="149" y="1529"/>
                  </a:lnTo>
                  <a:lnTo>
                    <a:pt x="166" y="1500"/>
                  </a:lnTo>
                  <a:lnTo>
                    <a:pt x="183" y="1472"/>
                  </a:lnTo>
                  <a:lnTo>
                    <a:pt x="200" y="1445"/>
                  </a:lnTo>
                  <a:lnTo>
                    <a:pt x="215" y="1420"/>
                  </a:lnTo>
                  <a:lnTo>
                    <a:pt x="230" y="1397"/>
                  </a:lnTo>
                  <a:lnTo>
                    <a:pt x="242" y="1377"/>
                  </a:lnTo>
                  <a:lnTo>
                    <a:pt x="253" y="1359"/>
                  </a:lnTo>
                  <a:lnTo>
                    <a:pt x="262" y="1346"/>
                  </a:lnTo>
                  <a:lnTo>
                    <a:pt x="269" y="1334"/>
                  </a:lnTo>
                  <a:lnTo>
                    <a:pt x="273" y="1328"/>
                  </a:lnTo>
                  <a:lnTo>
                    <a:pt x="274" y="1326"/>
                  </a:lnTo>
                  <a:lnTo>
                    <a:pt x="273" y="1324"/>
                  </a:lnTo>
                  <a:lnTo>
                    <a:pt x="270" y="1318"/>
                  </a:lnTo>
                  <a:lnTo>
                    <a:pt x="265" y="1307"/>
                  </a:lnTo>
                  <a:lnTo>
                    <a:pt x="257" y="1295"/>
                  </a:lnTo>
                  <a:lnTo>
                    <a:pt x="250" y="1280"/>
                  </a:lnTo>
                  <a:lnTo>
                    <a:pt x="242" y="1264"/>
                  </a:lnTo>
                  <a:lnTo>
                    <a:pt x="233" y="1246"/>
                  </a:lnTo>
                  <a:lnTo>
                    <a:pt x="224" y="1228"/>
                  </a:lnTo>
                  <a:lnTo>
                    <a:pt x="216" y="1209"/>
                  </a:lnTo>
                  <a:lnTo>
                    <a:pt x="209" y="1191"/>
                  </a:lnTo>
                  <a:lnTo>
                    <a:pt x="203" y="1174"/>
                  </a:lnTo>
                  <a:lnTo>
                    <a:pt x="198" y="1158"/>
                  </a:lnTo>
                  <a:lnTo>
                    <a:pt x="195" y="1144"/>
                  </a:lnTo>
                  <a:lnTo>
                    <a:pt x="194" y="1122"/>
                  </a:lnTo>
                  <a:lnTo>
                    <a:pt x="194" y="1094"/>
                  </a:lnTo>
                  <a:lnTo>
                    <a:pt x="195" y="1061"/>
                  </a:lnTo>
                  <a:lnTo>
                    <a:pt x="198" y="1023"/>
                  </a:lnTo>
                  <a:lnTo>
                    <a:pt x="204" y="979"/>
                  </a:lnTo>
                  <a:lnTo>
                    <a:pt x="211" y="932"/>
                  </a:lnTo>
                  <a:lnTo>
                    <a:pt x="221" y="880"/>
                  </a:lnTo>
                  <a:lnTo>
                    <a:pt x="235" y="824"/>
                  </a:lnTo>
                  <a:lnTo>
                    <a:pt x="250" y="764"/>
                  </a:lnTo>
                  <a:lnTo>
                    <a:pt x="270" y="702"/>
                  </a:lnTo>
                  <a:lnTo>
                    <a:pt x="294" y="637"/>
                  </a:lnTo>
                  <a:lnTo>
                    <a:pt x="320" y="570"/>
                  </a:lnTo>
                  <a:lnTo>
                    <a:pt x="352" y="500"/>
                  </a:lnTo>
                  <a:lnTo>
                    <a:pt x="387" y="430"/>
                  </a:lnTo>
                  <a:lnTo>
                    <a:pt x="419" y="375"/>
                  </a:lnTo>
                  <a:lnTo>
                    <a:pt x="455" y="325"/>
                  </a:lnTo>
                  <a:lnTo>
                    <a:pt x="494" y="278"/>
                  </a:lnTo>
                  <a:lnTo>
                    <a:pt x="539" y="235"/>
                  </a:lnTo>
                  <a:lnTo>
                    <a:pt x="585" y="195"/>
                  </a:lnTo>
                  <a:lnTo>
                    <a:pt x="636" y="160"/>
                  </a:lnTo>
                  <a:lnTo>
                    <a:pt x="691" y="128"/>
                  </a:lnTo>
                  <a:lnTo>
                    <a:pt x="749" y="99"/>
                  </a:lnTo>
                  <a:lnTo>
                    <a:pt x="810" y="74"/>
                  </a:lnTo>
                  <a:lnTo>
                    <a:pt x="875" y="53"/>
                  </a:lnTo>
                  <a:lnTo>
                    <a:pt x="942" y="35"/>
                  </a:lnTo>
                  <a:lnTo>
                    <a:pt x="1013" y="21"/>
                  </a:lnTo>
                  <a:lnTo>
                    <a:pt x="1087" y="10"/>
                  </a:lnTo>
                  <a:lnTo>
                    <a:pt x="1163" y="3"/>
                  </a:lnTo>
                  <a:lnTo>
                    <a:pt x="1243" y="0"/>
                  </a:lnTo>
                  <a:lnTo>
                    <a:pt x="13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65" name="Shape 8565"/>
          <p:cNvGrpSpPr/>
          <p:nvPr/>
        </p:nvGrpSpPr>
        <p:grpSpPr>
          <a:xfrm>
            <a:off x="361953" y="2101798"/>
            <a:ext cx="229793" cy="229793"/>
            <a:chOff x="252" y="204"/>
            <a:chExt cx="3783" cy="3783"/>
          </a:xfrm>
        </p:grpSpPr>
        <p:sp>
          <p:nvSpPr>
            <p:cNvPr id="8566" name="Shape 8566"/>
            <p:cNvSpPr/>
            <p:nvPr/>
          </p:nvSpPr>
          <p:spPr>
            <a:xfrm>
              <a:off x="252" y="321"/>
              <a:ext cx="1332" cy="2528"/>
            </a:xfrm>
            <a:custGeom>
              <a:avLst/>
              <a:gdLst/>
              <a:ahLst/>
              <a:cxnLst/>
              <a:rect l="0" t="0" r="0" b="0"/>
              <a:pathLst>
                <a:path w="1332" h="2528" extrusionOk="0">
                  <a:moveTo>
                    <a:pt x="0" y="0"/>
                  </a:moveTo>
                  <a:lnTo>
                    <a:pt x="1332" y="1165"/>
                  </a:lnTo>
                  <a:lnTo>
                    <a:pt x="0" y="25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7" name="Shape 8567"/>
            <p:cNvSpPr/>
            <p:nvPr/>
          </p:nvSpPr>
          <p:spPr>
            <a:xfrm>
              <a:off x="358" y="204"/>
              <a:ext cx="3571" cy="1562"/>
            </a:xfrm>
            <a:custGeom>
              <a:avLst/>
              <a:gdLst/>
              <a:ahLst/>
              <a:cxnLst/>
              <a:rect l="0" t="0" r="0" b="0"/>
              <a:pathLst>
                <a:path w="3571" h="1562" extrusionOk="0">
                  <a:moveTo>
                    <a:pt x="0" y="0"/>
                  </a:moveTo>
                  <a:lnTo>
                    <a:pt x="3571" y="0"/>
                  </a:lnTo>
                  <a:lnTo>
                    <a:pt x="1786" y="15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8" name="Shape 8568"/>
            <p:cNvSpPr/>
            <p:nvPr/>
          </p:nvSpPr>
          <p:spPr>
            <a:xfrm>
              <a:off x="2703" y="321"/>
              <a:ext cx="1332" cy="2529"/>
            </a:xfrm>
            <a:custGeom>
              <a:avLst/>
              <a:gdLst/>
              <a:ahLst/>
              <a:cxnLst/>
              <a:rect l="0" t="0" r="0" b="0"/>
              <a:pathLst>
                <a:path w="1332" h="2529" extrusionOk="0">
                  <a:moveTo>
                    <a:pt x="1332" y="0"/>
                  </a:moveTo>
                  <a:lnTo>
                    <a:pt x="1332" y="2529"/>
                  </a:lnTo>
                  <a:lnTo>
                    <a:pt x="0" y="1165"/>
                  </a:lnTo>
                  <a:lnTo>
                    <a:pt x="1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69" name="Shape 8569"/>
            <p:cNvSpPr/>
            <p:nvPr/>
          </p:nvSpPr>
          <p:spPr>
            <a:xfrm>
              <a:off x="3089" y="2108"/>
              <a:ext cx="835" cy="854"/>
            </a:xfrm>
            <a:custGeom>
              <a:avLst/>
              <a:gdLst/>
              <a:ahLst/>
              <a:cxnLst/>
              <a:rect l="0" t="0" r="0" b="0"/>
              <a:pathLst>
                <a:path w="835" h="854" extrusionOk="0">
                  <a:moveTo>
                    <a:pt x="0" y="0"/>
                  </a:moveTo>
                  <a:lnTo>
                    <a:pt x="835" y="854"/>
                  </a:lnTo>
                  <a:lnTo>
                    <a:pt x="273" y="854"/>
                  </a:lnTo>
                  <a:lnTo>
                    <a:pt x="276" y="835"/>
                  </a:lnTo>
                  <a:lnTo>
                    <a:pt x="276" y="815"/>
                  </a:lnTo>
                  <a:lnTo>
                    <a:pt x="273" y="758"/>
                  </a:lnTo>
                  <a:lnTo>
                    <a:pt x="263" y="702"/>
                  </a:lnTo>
                  <a:lnTo>
                    <a:pt x="248" y="648"/>
                  </a:lnTo>
                  <a:lnTo>
                    <a:pt x="226" y="597"/>
                  </a:lnTo>
                  <a:lnTo>
                    <a:pt x="200" y="548"/>
                  </a:lnTo>
                  <a:lnTo>
                    <a:pt x="169" y="503"/>
                  </a:lnTo>
                  <a:lnTo>
                    <a:pt x="132" y="461"/>
                  </a:lnTo>
                  <a:lnTo>
                    <a:pt x="92" y="423"/>
                  </a:lnTo>
                  <a:lnTo>
                    <a:pt x="48" y="390"/>
                  </a:lnTo>
                  <a:lnTo>
                    <a:pt x="0" y="36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0" name="Shape 8570"/>
            <p:cNvSpPr/>
            <p:nvPr/>
          </p:nvSpPr>
          <p:spPr>
            <a:xfrm>
              <a:off x="361" y="1590"/>
              <a:ext cx="2603" cy="1372"/>
            </a:xfrm>
            <a:custGeom>
              <a:avLst/>
              <a:gdLst/>
              <a:ahLst/>
              <a:cxnLst/>
              <a:rect l="0" t="0" r="0" b="0"/>
              <a:pathLst>
                <a:path w="2603" h="1372" extrusionOk="0">
                  <a:moveTo>
                    <a:pt x="1342" y="0"/>
                  </a:moveTo>
                  <a:lnTo>
                    <a:pt x="1783" y="385"/>
                  </a:lnTo>
                  <a:lnTo>
                    <a:pt x="2222" y="0"/>
                  </a:lnTo>
                  <a:lnTo>
                    <a:pt x="2603" y="389"/>
                  </a:lnTo>
                  <a:lnTo>
                    <a:pt x="2256" y="389"/>
                  </a:lnTo>
                  <a:lnTo>
                    <a:pt x="2256" y="681"/>
                  </a:lnTo>
                  <a:lnTo>
                    <a:pt x="2188" y="735"/>
                  </a:lnTo>
                  <a:lnTo>
                    <a:pt x="2121" y="780"/>
                  </a:lnTo>
                  <a:lnTo>
                    <a:pt x="2056" y="820"/>
                  </a:lnTo>
                  <a:lnTo>
                    <a:pt x="1992" y="850"/>
                  </a:lnTo>
                  <a:lnTo>
                    <a:pt x="1929" y="876"/>
                  </a:lnTo>
                  <a:lnTo>
                    <a:pt x="1869" y="895"/>
                  </a:lnTo>
                  <a:lnTo>
                    <a:pt x="1810" y="910"/>
                  </a:lnTo>
                  <a:lnTo>
                    <a:pt x="1755" y="919"/>
                  </a:lnTo>
                  <a:lnTo>
                    <a:pt x="1704" y="926"/>
                  </a:lnTo>
                  <a:lnTo>
                    <a:pt x="1704" y="821"/>
                  </a:lnTo>
                  <a:lnTo>
                    <a:pt x="1034" y="821"/>
                  </a:lnTo>
                  <a:lnTo>
                    <a:pt x="974" y="824"/>
                  </a:lnTo>
                  <a:lnTo>
                    <a:pt x="917" y="834"/>
                  </a:lnTo>
                  <a:lnTo>
                    <a:pt x="862" y="850"/>
                  </a:lnTo>
                  <a:lnTo>
                    <a:pt x="809" y="873"/>
                  </a:lnTo>
                  <a:lnTo>
                    <a:pt x="759" y="901"/>
                  </a:lnTo>
                  <a:lnTo>
                    <a:pt x="714" y="933"/>
                  </a:lnTo>
                  <a:lnTo>
                    <a:pt x="671" y="971"/>
                  </a:lnTo>
                  <a:lnTo>
                    <a:pt x="634" y="1013"/>
                  </a:lnTo>
                  <a:lnTo>
                    <a:pt x="601" y="1058"/>
                  </a:lnTo>
                  <a:lnTo>
                    <a:pt x="574" y="1107"/>
                  </a:lnTo>
                  <a:lnTo>
                    <a:pt x="552" y="1160"/>
                  </a:lnTo>
                  <a:lnTo>
                    <a:pt x="535" y="1215"/>
                  </a:lnTo>
                  <a:lnTo>
                    <a:pt x="525" y="1274"/>
                  </a:lnTo>
                  <a:lnTo>
                    <a:pt x="522" y="1333"/>
                  </a:lnTo>
                  <a:lnTo>
                    <a:pt x="523" y="1353"/>
                  </a:lnTo>
                  <a:lnTo>
                    <a:pt x="524" y="1372"/>
                  </a:lnTo>
                  <a:lnTo>
                    <a:pt x="0" y="1372"/>
                  </a:lnTo>
                  <a:lnTo>
                    <a:pt x="13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1" name="Shape 8571"/>
            <p:cNvSpPr/>
            <p:nvPr/>
          </p:nvSpPr>
          <p:spPr>
            <a:xfrm>
              <a:off x="1040" y="2136"/>
              <a:ext cx="2167" cy="1851"/>
            </a:xfrm>
            <a:custGeom>
              <a:avLst/>
              <a:gdLst/>
              <a:ahLst/>
              <a:cxnLst/>
              <a:rect l="0" t="0" r="0" b="0"/>
              <a:pathLst>
                <a:path w="2167" h="1851" extrusionOk="0">
                  <a:moveTo>
                    <a:pt x="1734" y="0"/>
                  </a:moveTo>
                  <a:lnTo>
                    <a:pt x="1892" y="0"/>
                  </a:lnTo>
                  <a:lnTo>
                    <a:pt x="1892" y="442"/>
                  </a:lnTo>
                  <a:lnTo>
                    <a:pt x="1938" y="456"/>
                  </a:lnTo>
                  <a:lnTo>
                    <a:pt x="1980" y="475"/>
                  </a:lnTo>
                  <a:lnTo>
                    <a:pt x="2021" y="501"/>
                  </a:lnTo>
                  <a:lnTo>
                    <a:pt x="2057" y="530"/>
                  </a:lnTo>
                  <a:lnTo>
                    <a:pt x="2088" y="565"/>
                  </a:lnTo>
                  <a:lnTo>
                    <a:pt x="2116" y="603"/>
                  </a:lnTo>
                  <a:lnTo>
                    <a:pt x="2138" y="645"/>
                  </a:lnTo>
                  <a:lnTo>
                    <a:pt x="2154" y="690"/>
                  </a:lnTo>
                  <a:lnTo>
                    <a:pt x="2164" y="737"/>
                  </a:lnTo>
                  <a:lnTo>
                    <a:pt x="2167" y="787"/>
                  </a:lnTo>
                  <a:lnTo>
                    <a:pt x="2164" y="837"/>
                  </a:lnTo>
                  <a:lnTo>
                    <a:pt x="2154" y="884"/>
                  </a:lnTo>
                  <a:lnTo>
                    <a:pt x="2138" y="930"/>
                  </a:lnTo>
                  <a:lnTo>
                    <a:pt x="2116" y="971"/>
                  </a:lnTo>
                  <a:lnTo>
                    <a:pt x="2088" y="1010"/>
                  </a:lnTo>
                  <a:lnTo>
                    <a:pt x="2057" y="1044"/>
                  </a:lnTo>
                  <a:lnTo>
                    <a:pt x="2021" y="1074"/>
                  </a:lnTo>
                  <a:lnTo>
                    <a:pt x="1980" y="1098"/>
                  </a:lnTo>
                  <a:lnTo>
                    <a:pt x="1938" y="1119"/>
                  </a:lnTo>
                  <a:lnTo>
                    <a:pt x="1892" y="1133"/>
                  </a:lnTo>
                  <a:lnTo>
                    <a:pt x="1892" y="1533"/>
                  </a:lnTo>
                  <a:lnTo>
                    <a:pt x="1734" y="1533"/>
                  </a:lnTo>
                  <a:lnTo>
                    <a:pt x="1734" y="1370"/>
                  </a:lnTo>
                  <a:lnTo>
                    <a:pt x="1667" y="1311"/>
                  </a:lnTo>
                  <a:lnTo>
                    <a:pt x="1601" y="1258"/>
                  </a:lnTo>
                  <a:lnTo>
                    <a:pt x="1534" y="1212"/>
                  </a:lnTo>
                  <a:lnTo>
                    <a:pt x="1468" y="1174"/>
                  </a:lnTo>
                  <a:lnTo>
                    <a:pt x="1403" y="1141"/>
                  </a:lnTo>
                  <a:lnTo>
                    <a:pt x="1340" y="1114"/>
                  </a:lnTo>
                  <a:lnTo>
                    <a:pt x="1278" y="1093"/>
                  </a:lnTo>
                  <a:lnTo>
                    <a:pt x="1220" y="1075"/>
                  </a:lnTo>
                  <a:lnTo>
                    <a:pt x="1162" y="1063"/>
                  </a:lnTo>
                  <a:lnTo>
                    <a:pt x="1110" y="1055"/>
                  </a:lnTo>
                  <a:lnTo>
                    <a:pt x="1058" y="1049"/>
                  </a:lnTo>
                  <a:lnTo>
                    <a:pt x="1012" y="1046"/>
                  </a:lnTo>
                  <a:lnTo>
                    <a:pt x="968" y="1046"/>
                  </a:lnTo>
                  <a:lnTo>
                    <a:pt x="929" y="1047"/>
                  </a:lnTo>
                  <a:lnTo>
                    <a:pt x="896" y="1049"/>
                  </a:lnTo>
                  <a:lnTo>
                    <a:pt x="868" y="1051"/>
                  </a:lnTo>
                  <a:lnTo>
                    <a:pt x="868" y="1142"/>
                  </a:lnTo>
                  <a:lnTo>
                    <a:pt x="779" y="1142"/>
                  </a:lnTo>
                  <a:lnTo>
                    <a:pt x="779" y="1155"/>
                  </a:lnTo>
                  <a:lnTo>
                    <a:pt x="778" y="1167"/>
                  </a:lnTo>
                  <a:lnTo>
                    <a:pt x="777" y="1187"/>
                  </a:lnTo>
                  <a:lnTo>
                    <a:pt x="777" y="1206"/>
                  </a:lnTo>
                  <a:lnTo>
                    <a:pt x="777" y="1227"/>
                  </a:lnTo>
                  <a:lnTo>
                    <a:pt x="779" y="1249"/>
                  </a:lnTo>
                  <a:lnTo>
                    <a:pt x="783" y="1273"/>
                  </a:lnTo>
                  <a:lnTo>
                    <a:pt x="788" y="1301"/>
                  </a:lnTo>
                  <a:lnTo>
                    <a:pt x="798" y="1334"/>
                  </a:lnTo>
                  <a:lnTo>
                    <a:pt x="810" y="1370"/>
                  </a:lnTo>
                  <a:lnTo>
                    <a:pt x="823" y="1400"/>
                  </a:lnTo>
                  <a:lnTo>
                    <a:pt x="834" y="1425"/>
                  </a:lnTo>
                  <a:lnTo>
                    <a:pt x="847" y="1446"/>
                  </a:lnTo>
                  <a:lnTo>
                    <a:pt x="859" y="1464"/>
                  </a:lnTo>
                  <a:lnTo>
                    <a:pt x="872" y="1480"/>
                  </a:lnTo>
                  <a:lnTo>
                    <a:pt x="893" y="1513"/>
                  </a:lnTo>
                  <a:lnTo>
                    <a:pt x="907" y="1546"/>
                  </a:lnTo>
                  <a:lnTo>
                    <a:pt x="916" y="1581"/>
                  </a:lnTo>
                  <a:lnTo>
                    <a:pt x="919" y="1618"/>
                  </a:lnTo>
                  <a:lnTo>
                    <a:pt x="916" y="1655"/>
                  </a:lnTo>
                  <a:lnTo>
                    <a:pt x="908" y="1692"/>
                  </a:lnTo>
                  <a:lnTo>
                    <a:pt x="893" y="1726"/>
                  </a:lnTo>
                  <a:lnTo>
                    <a:pt x="873" y="1757"/>
                  </a:lnTo>
                  <a:lnTo>
                    <a:pt x="849" y="1784"/>
                  </a:lnTo>
                  <a:lnTo>
                    <a:pt x="820" y="1809"/>
                  </a:lnTo>
                  <a:lnTo>
                    <a:pt x="790" y="1827"/>
                  </a:lnTo>
                  <a:lnTo>
                    <a:pt x="754" y="1841"/>
                  </a:lnTo>
                  <a:lnTo>
                    <a:pt x="721" y="1849"/>
                  </a:lnTo>
                  <a:lnTo>
                    <a:pt x="686" y="1851"/>
                  </a:lnTo>
                  <a:lnTo>
                    <a:pt x="650" y="1848"/>
                  </a:lnTo>
                  <a:lnTo>
                    <a:pt x="614" y="1838"/>
                  </a:lnTo>
                  <a:lnTo>
                    <a:pt x="578" y="1823"/>
                  </a:lnTo>
                  <a:lnTo>
                    <a:pt x="547" y="1804"/>
                  </a:lnTo>
                  <a:lnTo>
                    <a:pt x="521" y="1780"/>
                  </a:lnTo>
                  <a:lnTo>
                    <a:pt x="498" y="1752"/>
                  </a:lnTo>
                  <a:lnTo>
                    <a:pt x="480" y="1721"/>
                  </a:lnTo>
                  <a:lnTo>
                    <a:pt x="466" y="1687"/>
                  </a:lnTo>
                  <a:lnTo>
                    <a:pt x="301" y="1137"/>
                  </a:lnTo>
                  <a:lnTo>
                    <a:pt x="256" y="1127"/>
                  </a:lnTo>
                  <a:lnTo>
                    <a:pt x="212" y="1112"/>
                  </a:lnTo>
                  <a:lnTo>
                    <a:pt x="172" y="1092"/>
                  </a:lnTo>
                  <a:lnTo>
                    <a:pt x="136" y="1065"/>
                  </a:lnTo>
                  <a:lnTo>
                    <a:pt x="102" y="1035"/>
                  </a:lnTo>
                  <a:lnTo>
                    <a:pt x="72" y="1002"/>
                  </a:lnTo>
                  <a:lnTo>
                    <a:pt x="47" y="964"/>
                  </a:lnTo>
                  <a:lnTo>
                    <a:pt x="28" y="924"/>
                  </a:lnTo>
                  <a:lnTo>
                    <a:pt x="13" y="880"/>
                  </a:lnTo>
                  <a:lnTo>
                    <a:pt x="4" y="835"/>
                  </a:lnTo>
                  <a:lnTo>
                    <a:pt x="0" y="787"/>
                  </a:lnTo>
                  <a:lnTo>
                    <a:pt x="4" y="739"/>
                  </a:lnTo>
                  <a:lnTo>
                    <a:pt x="13" y="693"/>
                  </a:lnTo>
                  <a:lnTo>
                    <a:pt x="28" y="649"/>
                  </a:lnTo>
                  <a:lnTo>
                    <a:pt x="48" y="609"/>
                  </a:lnTo>
                  <a:lnTo>
                    <a:pt x="74" y="571"/>
                  </a:lnTo>
                  <a:lnTo>
                    <a:pt x="105" y="536"/>
                  </a:lnTo>
                  <a:lnTo>
                    <a:pt x="138" y="506"/>
                  </a:lnTo>
                  <a:lnTo>
                    <a:pt x="176" y="481"/>
                  </a:lnTo>
                  <a:lnTo>
                    <a:pt x="217" y="461"/>
                  </a:lnTo>
                  <a:lnTo>
                    <a:pt x="261" y="446"/>
                  </a:lnTo>
                  <a:lnTo>
                    <a:pt x="306" y="435"/>
                  </a:lnTo>
                  <a:lnTo>
                    <a:pt x="355" y="433"/>
                  </a:lnTo>
                  <a:lnTo>
                    <a:pt x="868" y="433"/>
                  </a:lnTo>
                  <a:lnTo>
                    <a:pt x="868" y="535"/>
                  </a:lnTo>
                  <a:lnTo>
                    <a:pt x="896" y="539"/>
                  </a:lnTo>
                  <a:lnTo>
                    <a:pt x="931" y="540"/>
                  </a:lnTo>
                  <a:lnTo>
                    <a:pt x="968" y="540"/>
                  </a:lnTo>
                  <a:lnTo>
                    <a:pt x="1012" y="539"/>
                  </a:lnTo>
                  <a:lnTo>
                    <a:pt x="1059" y="535"/>
                  </a:lnTo>
                  <a:lnTo>
                    <a:pt x="1110" y="528"/>
                  </a:lnTo>
                  <a:lnTo>
                    <a:pt x="1164" y="518"/>
                  </a:lnTo>
                  <a:lnTo>
                    <a:pt x="1220" y="504"/>
                  </a:lnTo>
                  <a:lnTo>
                    <a:pt x="1278" y="487"/>
                  </a:lnTo>
                  <a:lnTo>
                    <a:pt x="1340" y="464"/>
                  </a:lnTo>
                  <a:lnTo>
                    <a:pt x="1403" y="436"/>
                  </a:lnTo>
                  <a:lnTo>
                    <a:pt x="1468" y="403"/>
                  </a:lnTo>
                  <a:lnTo>
                    <a:pt x="1533" y="364"/>
                  </a:lnTo>
                  <a:lnTo>
                    <a:pt x="1599" y="317"/>
                  </a:lnTo>
                  <a:lnTo>
                    <a:pt x="1667" y="264"/>
                  </a:lnTo>
                  <a:lnTo>
                    <a:pt x="1734" y="204"/>
                  </a:lnTo>
                  <a:lnTo>
                    <a:pt x="17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572" name="Shape 8572"/>
          <p:cNvSpPr/>
          <p:nvPr/>
        </p:nvSpPr>
        <p:spPr>
          <a:xfrm>
            <a:off x="3740500" y="2090837"/>
            <a:ext cx="288776" cy="251716"/>
          </a:xfrm>
          <a:custGeom>
            <a:avLst/>
            <a:gdLst/>
            <a:ahLst/>
            <a:cxnLst/>
            <a:rect l="0" t="0" r="0" b="0"/>
            <a:pathLst>
              <a:path w="3597" h="3137" extrusionOk="0">
                <a:moveTo>
                  <a:pt x="1894" y="727"/>
                </a:moveTo>
                <a:lnTo>
                  <a:pt x="2163" y="727"/>
                </a:lnTo>
                <a:lnTo>
                  <a:pt x="2163" y="1513"/>
                </a:lnTo>
                <a:lnTo>
                  <a:pt x="2659" y="2009"/>
                </a:lnTo>
                <a:lnTo>
                  <a:pt x="2469" y="2198"/>
                </a:lnTo>
                <a:lnTo>
                  <a:pt x="1894" y="1623"/>
                </a:lnTo>
                <a:lnTo>
                  <a:pt x="1894" y="727"/>
                </a:lnTo>
                <a:close/>
                <a:moveTo>
                  <a:pt x="2034" y="0"/>
                </a:moveTo>
                <a:lnTo>
                  <a:pt x="2136" y="3"/>
                </a:lnTo>
                <a:lnTo>
                  <a:pt x="2238" y="13"/>
                </a:lnTo>
                <a:lnTo>
                  <a:pt x="2337" y="28"/>
                </a:lnTo>
                <a:lnTo>
                  <a:pt x="2434" y="51"/>
                </a:lnTo>
                <a:lnTo>
                  <a:pt x="2528" y="79"/>
                </a:lnTo>
                <a:lnTo>
                  <a:pt x="2620" y="113"/>
                </a:lnTo>
                <a:lnTo>
                  <a:pt x="2709" y="153"/>
                </a:lnTo>
                <a:lnTo>
                  <a:pt x="2795" y="198"/>
                </a:lnTo>
                <a:lnTo>
                  <a:pt x="2878" y="248"/>
                </a:lnTo>
                <a:lnTo>
                  <a:pt x="2957" y="303"/>
                </a:lnTo>
                <a:lnTo>
                  <a:pt x="3033" y="361"/>
                </a:lnTo>
                <a:lnTo>
                  <a:pt x="3105" y="425"/>
                </a:lnTo>
                <a:lnTo>
                  <a:pt x="3173" y="493"/>
                </a:lnTo>
                <a:lnTo>
                  <a:pt x="3237" y="566"/>
                </a:lnTo>
                <a:lnTo>
                  <a:pt x="3296" y="642"/>
                </a:lnTo>
                <a:lnTo>
                  <a:pt x="3351" y="721"/>
                </a:lnTo>
                <a:lnTo>
                  <a:pt x="3400" y="805"/>
                </a:lnTo>
                <a:lnTo>
                  <a:pt x="3444" y="891"/>
                </a:lnTo>
                <a:lnTo>
                  <a:pt x="3484" y="980"/>
                </a:lnTo>
                <a:lnTo>
                  <a:pt x="3518" y="1072"/>
                </a:lnTo>
                <a:lnTo>
                  <a:pt x="3546" y="1167"/>
                </a:lnTo>
                <a:lnTo>
                  <a:pt x="3569" y="1264"/>
                </a:lnTo>
                <a:lnTo>
                  <a:pt x="3584" y="1363"/>
                </a:lnTo>
                <a:lnTo>
                  <a:pt x="3594" y="1465"/>
                </a:lnTo>
                <a:lnTo>
                  <a:pt x="3597" y="1568"/>
                </a:lnTo>
                <a:lnTo>
                  <a:pt x="3594" y="1672"/>
                </a:lnTo>
                <a:lnTo>
                  <a:pt x="3584" y="1773"/>
                </a:lnTo>
                <a:lnTo>
                  <a:pt x="3569" y="1872"/>
                </a:lnTo>
                <a:lnTo>
                  <a:pt x="3546" y="1969"/>
                </a:lnTo>
                <a:lnTo>
                  <a:pt x="3518" y="2064"/>
                </a:lnTo>
                <a:lnTo>
                  <a:pt x="3484" y="2156"/>
                </a:lnTo>
                <a:lnTo>
                  <a:pt x="3444" y="2245"/>
                </a:lnTo>
                <a:lnTo>
                  <a:pt x="3400" y="2331"/>
                </a:lnTo>
                <a:lnTo>
                  <a:pt x="3351" y="2415"/>
                </a:lnTo>
                <a:lnTo>
                  <a:pt x="3296" y="2494"/>
                </a:lnTo>
                <a:lnTo>
                  <a:pt x="3237" y="2570"/>
                </a:lnTo>
                <a:lnTo>
                  <a:pt x="3173" y="2643"/>
                </a:lnTo>
                <a:lnTo>
                  <a:pt x="3105" y="2711"/>
                </a:lnTo>
                <a:lnTo>
                  <a:pt x="3033" y="2775"/>
                </a:lnTo>
                <a:lnTo>
                  <a:pt x="2957" y="2834"/>
                </a:lnTo>
                <a:lnTo>
                  <a:pt x="2878" y="2889"/>
                </a:lnTo>
                <a:lnTo>
                  <a:pt x="2795" y="2938"/>
                </a:lnTo>
                <a:lnTo>
                  <a:pt x="2709" y="2983"/>
                </a:lnTo>
                <a:lnTo>
                  <a:pt x="2620" y="3023"/>
                </a:lnTo>
                <a:lnTo>
                  <a:pt x="2528" y="3057"/>
                </a:lnTo>
                <a:lnTo>
                  <a:pt x="2434" y="3085"/>
                </a:lnTo>
                <a:lnTo>
                  <a:pt x="2337" y="3108"/>
                </a:lnTo>
                <a:lnTo>
                  <a:pt x="2238" y="3123"/>
                </a:lnTo>
                <a:lnTo>
                  <a:pt x="2136" y="3133"/>
                </a:lnTo>
                <a:lnTo>
                  <a:pt x="2034" y="3137"/>
                </a:lnTo>
                <a:lnTo>
                  <a:pt x="1935" y="3133"/>
                </a:lnTo>
                <a:lnTo>
                  <a:pt x="1839" y="3124"/>
                </a:lnTo>
                <a:lnTo>
                  <a:pt x="1743" y="3110"/>
                </a:lnTo>
                <a:lnTo>
                  <a:pt x="1651" y="3089"/>
                </a:lnTo>
                <a:lnTo>
                  <a:pt x="1560" y="3064"/>
                </a:lnTo>
                <a:lnTo>
                  <a:pt x="1471" y="3032"/>
                </a:lnTo>
                <a:lnTo>
                  <a:pt x="1385" y="2997"/>
                </a:lnTo>
                <a:lnTo>
                  <a:pt x="1302" y="2955"/>
                </a:lnTo>
                <a:lnTo>
                  <a:pt x="1222" y="2910"/>
                </a:lnTo>
                <a:lnTo>
                  <a:pt x="1145" y="2859"/>
                </a:lnTo>
                <a:lnTo>
                  <a:pt x="1070" y="2804"/>
                </a:lnTo>
                <a:lnTo>
                  <a:pt x="1340" y="2516"/>
                </a:lnTo>
                <a:lnTo>
                  <a:pt x="1406" y="2562"/>
                </a:lnTo>
                <a:lnTo>
                  <a:pt x="1475" y="2603"/>
                </a:lnTo>
                <a:lnTo>
                  <a:pt x="1548" y="2639"/>
                </a:lnTo>
                <a:lnTo>
                  <a:pt x="1623" y="2671"/>
                </a:lnTo>
                <a:lnTo>
                  <a:pt x="1701" y="2697"/>
                </a:lnTo>
                <a:lnTo>
                  <a:pt x="1782" y="2717"/>
                </a:lnTo>
                <a:lnTo>
                  <a:pt x="1863" y="2732"/>
                </a:lnTo>
                <a:lnTo>
                  <a:pt x="1948" y="2741"/>
                </a:lnTo>
                <a:lnTo>
                  <a:pt x="2034" y="2744"/>
                </a:lnTo>
                <a:lnTo>
                  <a:pt x="2121" y="2741"/>
                </a:lnTo>
                <a:lnTo>
                  <a:pt x="2207" y="2731"/>
                </a:lnTo>
                <a:lnTo>
                  <a:pt x="2291" y="2716"/>
                </a:lnTo>
                <a:lnTo>
                  <a:pt x="2372" y="2695"/>
                </a:lnTo>
                <a:lnTo>
                  <a:pt x="2452" y="2667"/>
                </a:lnTo>
                <a:lnTo>
                  <a:pt x="2528" y="2635"/>
                </a:lnTo>
                <a:lnTo>
                  <a:pt x="2601" y="2598"/>
                </a:lnTo>
                <a:lnTo>
                  <a:pt x="2672" y="2555"/>
                </a:lnTo>
                <a:lnTo>
                  <a:pt x="2739" y="2508"/>
                </a:lnTo>
                <a:lnTo>
                  <a:pt x="2803" y="2456"/>
                </a:lnTo>
                <a:lnTo>
                  <a:pt x="2863" y="2400"/>
                </a:lnTo>
                <a:lnTo>
                  <a:pt x="2919" y="2340"/>
                </a:lnTo>
                <a:lnTo>
                  <a:pt x="2971" y="2276"/>
                </a:lnTo>
                <a:lnTo>
                  <a:pt x="3018" y="2209"/>
                </a:lnTo>
                <a:lnTo>
                  <a:pt x="3060" y="2138"/>
                </a:lnTo>
                <a:lnTo>
                  <a:pt x="3097" y="2064"/>
                </a:lnTo>
                <a:lnTo>
                  <a:pt x="3130" y="1988"/>
                </a:lnTo>
                <a:lnTo>
                  <a:pt x="3157" y="1908"/>
                </a:lnTo>
                <a:lnTo>
                  <a:pt x="3179" y="1826"/>
                </a:lnTo>
                <a:lnTo>
                  <a:pt x="3194" y="1742"/>
                </a:lnTo>
                <a:lnTo>
                  <a:pt x="3203" y="1656"/>
                </a:lnTo>
                <a:lnTo>
                  <a:pt x="3206" y="1568"/>
                </a:lnTo>
                <a:lnTo>
                  <a:pt x="3203" y="1480"/>
                </a:lnTo>
                <a:lnTo>
                  <a:pt x="3194" y="1394"/>
                </a:lnTo>
                <a:lnTo>
                  <a:pt x="3179" y="1310"/>
                </a:lnTo>
                <a:lnTo>
                  <a:pt x="3157" y="1229"/>
                </a:lnTo>
                <a:lnTo>
                  <a:pt x="3130" y="1148"/>
                </a:lnTo>
                <a:lnTo>
                  <a:pt x="3097" y="1072"/>
                </a:lnTo>
                <a:lnTo>
                  <a:pt x="3060" y="999"/>
                </a:lnTo>
                <a:lnTo>
                  <a:pt x="3018" y="927"/>
                </a:lnTo>
                <a:lnTo>
                  <a:pt x="2971" y="860"/>
                </a:lnTo>
                <a:lnTo>
                  <a:pt x="2919" y="796"/>
                </a:lnTo>
                <a:lnTo>
                  <a:pt x="2863" y="737"/>
                </a:lnTo>
                <a:lnTo>
                  <a:pt x="2803" y="680"/>
                </a:lnTo>
                <a:lnTo>
                  <a:pt x="2739" y="629"/>
                </a:lnTo>
                <a:lnTo>
                  <a:pt x="2672" y="581"/>
                </a:lnTo>
                <a:lnTo>
                  <a:pt x="2601" y="538"/>
                </a:lnTo>
                <a:lnTo>
                  <a:pt x="2528" y="501"/>
                </a:lnTo>
                <a:lnTo>
                  <a:pt x="2452" y="469"/>
                </a:lnTo>
                <a:lnTo>
                  <a:pt x="2372" y="441"/>
                </a:lnTo>
                <a:lnTo>
                  <a:pt x="2291" y="420"/>
                </a:lnTo>
                <a:lnTo>
                  <a:pt x="2207" y="404"/>
                </a:lnTo>
                <a:lnTo>
                  <a:pt x="2121" y="395"/>
                </a:lnTo>
                <a:lnTo>
                  <a:pt x="2034" y="392"/>
                </a:lnTo>
                <a:lnTo>
                  <a:pt x="1944" y="395"/>
                </a:lnTo>
                <a:lnTo>
                  <a:pt x="1855" y="405"/>
                </a:lnTo>
                <a:lnTo>
                  <a:pt x="1770" y="422"/>
                </a:lnTo>
                <a:lnTo>
                  <a:pt x="1686" y="444"/>
                </a:lnTo>
                <a:lnTo>
                  <a:pt x="1605" y="472"/>
                </a:lnTo>
                <a:lnTo>
                  <a:pt x="1527" y="506"/>
                </a:lnTo>
                <a:lnTo>
                  <a:pt x="1452" y="546"/>
                </a:lnTo>
                <a:lnTo>
                  <a:pt x="1381" y="591"/>
                </a:lnTo>
                <a:lnTo>
                  <a:pt x="1312" y="641"/>
                </a:lnTo>
                <a:lnTo>
                  <a:pt x="1247" y="695"/>
                </a:lnTo>
                <a:lnTo>
                  <a:pt x="1188" y="753"/>
                </a:lnTo>
                <a:lnTo>
                  <a:pt x="1132" y="816"/>
                </a:lnTo>
                <a:lnTo>
                  <a:pt x="1080" y="883"/>
                </a:lnTo>
                <a:lnTo>
                  <a:pt x="1034" y="954"/>
                </a:lnTo>
                <a:lnTo>
                  <a:pt x="992" y="1027"/>
                </a:lnTo>
                <a:lnTo>
                  <a:pt x="955" y="1104"/>
                </a:lnTo>
                <a:lnTo>
                  <a:pt x="924" y="1185"/>
                </a:lnTo>
                <a:lnTo>
                  <a:pt x="899" y="1267"/>
                </a:lnTo>
                <a:lnTo>
                  <a:pt x="880" y="1352"/>
                </a:lnTo>
                <a:lnTo>
                  <a:pt x="867" y="1439"/>
                </a:lnTo>
                <a:lnTo>
                  <a:pt x="862" y="1528"/>
                </a:lnTo>
                <a:lnTo>
                  <a:pt x="1408" y="1528"/>
                </a:lnTo>
                <a:lnTo>
                  <a:pt x="704" y="2313"/>
                </a:lnTo>
                <a:lnTo>
                  <a:pt x="0" y="1528"/>
                </a:lnTo>
                <a:lnTo>
                  <a:pt x="470" y="1528"/>
                </a:lnTo>
                <a:lnTo>
                  <a:pt x="476" y="1424"/>
                </a:lnTo>
                <a:lnTo>
                  <a:pt x="489" y="1320"/>
                </a:lnTo>
                <a:lnTo>
                  <a:pt x="509" y="1220"/>
                </a:lnTo>
                <a:lnTo>
                  <a:pt x="534" y="1121"/>
                </a:lnTo>
                <a:lnTo>
                  <a:pt x="566" y="1025"/>
                </a:lnTo>
                <a:lnTo>
                  <a:pt x="604" y="933"/>
                </a:lnTo>
                <a:lnTo>
                  <a:pt x="647" y="842"/>
                </a:lnTo>
                <a:lnTo>
                  <a:pt x="695" y="755"/>
                </a:lnTo>
                <a:lnTo>
                  <a:pt x="749" y="673"/>
                </a:lnTo>
                <a:lnTo>
                  <a:pt x="809" y="593"/>
                </a:lnTo>
                <a:lnTo>
                  <a:pt x="873" y="517"/>
                </a:lnTo>
                <a:lnTo>
                  <a:pt x="941" y="446"/>
                </a:lnTo>
                <a:lnTo>
                  <a:pt x="1014" y="380"/>
                </a:lnTo>
                <a:lnTo>
                  <a:pt x="1090" y="317"/>
                </a:lnTo>
                <a:lnTo>
                  <a:pt x="1170" y="260"/>
                </a:lnTo>
                <a:lnTo>
                  <a:pt x="1255" y="208"/>
                </a:lnTo>
                <a:lnTo>
                  <a:pt x="1342" y="161"/>
                </a:lnTo>
                <a:lnTo>
                  <a:pt x="1433" y="119"/>
                </a:lnTo>
                <a:lnTo>
                  <a:pt x="1527" y="83"/>
                </a:lnTo>
                <a:lnTo>
                  <a:pt x="1624" y="54"/>
                </a:lnTo>
                <a:lnTo>
                  <a:pt x="1723" y="31"/>
                </a:lnTo>
                <a:lnTo>
                  <a:pt x="1825" y="13"/>
                </a:lnTo>
                <a:lnTo>
                  <a:pt x="1928" y="3"/>
                </a:lnTo>
                <a:lnTo>
                  <a:pt x="20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573" name="Shape 8573"/>
          <p:cNvGrpSpPr/>
          <p:nvPr/>
        </p:nvGrpSpPr>
        <p:grpSpPr>
          <a:xfrm>
            <a:off x="880760" y="2107615"/>
            <a:ext cx="218159" cy="218159"/>
            <a:chOff x="3574" y="451"/>
            <a:chExt cx="3932" cy="3932"/>
          </a:xfrm>
        </p:grpSpPr>
        <p:sp>
          <p:nvSpPr>
            <p:cNvPr id="8574" name="Shape 8574"/>
            <p:cNvSpPr/>
            <p:nvPr/>
          </p:nvSpPr>
          <p:spPr>
            <a:xfrm>
              <a:off x="5099" y="1790"/>
              <a:ext cx="882" cy="1048"/>
            </a:xfrm>
            <a:custGeom>
              <a:avLst/>
              <a:gdLst/>
              <a:ahLst/>
              <a:cxnLst/>
              <a:rect l="0" t="0" r="0" b="0"/>
              <a:pathLst>
                <a:path w="882" h="1048" extrusionOk="0">
                  <a:moveTo>
                    <a:pt x="556" y="0"/>
                  </a:moveTo>
                  <a:lnTo>
                    <a:pt x="580" y="6"/>
                  </a:lnTo>
                  <a:lnTo>
                    <a:pt x="776" y="74"/>
                  </a:lnTo>
                  <a:lnTo>
                    <a:pt x="801" y="86"/>
                  </a:lnTo>
                  <a:lnTo>
                    <a:pt x="821" y="99"/>
                  </a:lnTo>
                  <a:lnTo>
                    <a:pt x="838" y="113"/>
                  </a:lnTo>
                  <a:lnTo>
                    <a:pt x="843" y="118"/>
                  </a:lnTo>
                  <a:lnTo>
                    <a:pt x="846" y="123"/>
                  </a:lnTo>
                  <a:lnTo>
                    <a:pt x="849" y="125"/>
                  </a:lnTo>
                  <a:lnTo>
                    <a:pt x="862" y="143"/>
                  </a:lnTo>
                  <a:lnTo>
                    <a:pt x="870" y="160"/>
                  </a:lnTo>
                  <a:lnTo>
                    <a:pt x="876" y="175"/>
                  </a:lnTo>
                  <a:lnTo>
                    <a:pt x="880" y="186"/>
                  </a:lnTo>
                  <a:lnTo>
                    <a:pt x="882" y="194"/>
                  </a:lnTo>
                  <a:lnTo>
                    <a:pt x="882" y="538"/>
                  </a:lnTo>
                  <a:lnTo>
                    <a:pt x="875" y="592"/>
                  </a:lnTo>
                  <a:lnTo>
                    <a:pt x="866" y="639"/>
                  </a:lnTo>
                  <a:lnTo>
                    <a:pt x="856" y="683"/>
                  </a:lnTo>
                  <a:lnTo>
                    <a:pt x="843" y="722"/>
                  </a:lnTo>
                  <a:lnTo>
                    <a:pt x="828" y="756"/>
                  </a:lnTo>
                  <a:lnTo>
                    <a:pt x="814" y="787"/>
                  </a:lnTo>
                  <a:lnTo>
                    <a:pt x="798" y="813"/>
                  </a:lnTo>
                  <a:lnTo>
                    <a:pt x="783" y="836"/>
                  </a:lnTo>
                  <a:lnTo>
                    <a:pt x="767" y="855"/>
                  </a:lnTo>
                  <a:lnTo>
                    <a:pt x="752" y="872"/>
                  </a:lnTo>
                  <a:lnTo>
                    <a:pt x="739" y="885"/>
                  </a:lnTo>
                  <a:lnTo>
                    <a:pt x="726" y="895"/>
                  </a:lnTo>
                  <a:lnTo>
                    <a:pt x="715" y="903"/>
                  </a:lnTo>
                  <a:lnTo>
                    <a:pt x="714" y="903"/>
                  </a:lnTo>
                  <a:lnTo>
                    <a:pt x="713" y="904"/>
                  </a:lnTo>
                  <a:lnTo>
                    <a:pt x="711" y="905"/>
                  </a:lnTo>
                  <a:lnTo>
                    <a:pt x="709" y="906"/>
                  </a:lnTo>
                  <a:lnTo>
                    <a:pt x="708" y="908"/>
                  </a:lnTo>
                  <a:lnTo>
                    <a:pt x="708" y="908"/>
                  </a:lnTo>
                  <a:lnTo>
                    <a:pt x="670" y="935"/>
                  </a:lnTo>
                  <a:lnTo>
                    <a:pt x="636" y="964"/>
                  </a:lnTo>
                  <a:lnTo>
                    <a:pt x="602" y="992"/>
                  </a:lnTo>
                  <a:lnTo>
                    <a:pt x="567" y="1013"/>
                  </a:lnTo>
                  <a:lnTo>
                    <a:pt x="536" y="1028"/>
                  </a:lnTo>
                  <a:lnTo>
                    <a:pt x="506" y="1039"/>
                  </a:lnTo>
                  <a:lnTo>
                    <a:pt x="480" y="1045"/>
                  </a:lnTo>
                  <a:lnTo>
                    <a:pt x="459" y="1047"/>
                  </a:lnTo>
                  <a:lnTo>
                    <a:pt x="442" y="1048"/>
                  </a:lnTo>
                  <a:lnTo>
                    <a:pt x="430" y="1048"/>
                  </a:lnTo>
                  <a:lnTo>
                    <a:pt x="425" y="1047"/>
                  </a:lnTo>
                  <a:lnTo>
                    <a:pt x="417" y="1047"/>
                  </a:lnTo>
                  <a:lnTo>
                    <a:pt x="413" y="1047"/>
                  </a:lnTo>
                  <a:lnTo>
                    <a:pt x="394" y="1045"/>
                  </a:lnTo>
                  <a:lnTo>
                    <a:pt x="370" y="1038"/>
                  </a:lnTo>
                  <a:lnTo>
                    <a:pt x="344" y="1026"/>
                  </a:lnTo>
                  <a:lnTo>
                    <a:pt x="314" y="1010"/>
                  </a:lnTo>
                  <a:lnTo>
                    <a:pt x="282" y="991"/>
                  </a:lnTo>
                  <a:lnTo>
                    <a:pt x="250" y="970"/>
                  </a:lnTo>
                  <a:lnTo>
                    <a:pt x="215" y="943"/>
                  </a:lnTo>
                  <a:lnTo>
                    <a:pt x="175" y="914"/>
                  </a:lnTo>
                  <a:lnTo>
                    <a:pt x="175" y="914"/>
                  </a:lnTo>
                  <a:lnTo>
                    <a:pt x="175" y="914"/>
                  </a:lnTo>
                  <a:lnTo>
                    <a:pt x="175" y="914"/>
                  </a:lnTo>
                  <a:lnTo>
                    <a:pt x="175" y="914"/>
                  </a:lnTo>
                  <a:lnTo>
                    <a:pt x="173" y="912"/>
                  </a:lnTo>
                  <a:lnTo>
                    <a:pt x="171" y="912"/>
                  </a:lnTo>
                  <a:lnTo>
                    <a:pt x="170" y="911"/>
                  </a:lnTo>
                  <a:lnTo>
                    <a:pt x="170" y="911"/>
                  </a:lnTo>
                  <a:lnTo>
                    <a:pt x="138" y="886"/>
                  </a:lnTo>
                  <a:lnTo>
                    <a:pt x="110" y="858"/>
                  </a:lnTo>
                  <a:lnTo>
                    <a:pt x="86" y="825"/>
                  </a:lnTo>
                  <a:lnTo>
                    <a:pt x="66" y="793"/>
                  </a:lnTo>
                  <a:lnTo>
                    <a:pt x="49" y="759"/>
                  </a:lnTo>
                  <a:lnTo>
                    <a:pt x="36" y="724"/>
                  </a:lnTo>
                  <a:lnTo>
                    <a:pt x="26" y="691"/>
                  </a:lnTo>
                  <a:lnTo>
                    <a:pt x="17" y="658"/>
                  </a:lnTo>
                  <a:lnTo>
                    <a:pt x="11" y="629"/>
                  </a:lnTo>
                  <a:lnTo>
                    <a:pt x="6" y="602"/>
                  </a:lnTo>
                  <a:lnTo>
                    <a:pt x="3" y="581"/>
                  </a:lnTo>
                  <a:lnTo>
                    <a:pt x="2" y="564"/>
                  </a:lnTo>
                  <a:lnTo>
                    <a:pt x="0" y="553"/>
                  </a:lnTo>
                  <a:lnTo>
                    <a:pt x="0" y="549"/>
                  </a:lnTo>
                  <a:lnTo>
                    <a:pt x="0" y="193"/>
                  </a:lnTo>
                  <a:lnTo>
                    <a:pt x="5" y="178"/>
                  </a:lnTo>
                  <a:lnTo>
                    <a:pt x="11" y="163"/>
                  </a:lnTo>
                  <a:lnTo>
                    <a:pt x="12" y="161"/>
                  </a:lnTo>
                  <a:lnTo>
                    <a:pt x="12" y="157"/>
                  </a:lnTo>
                  <a:lnTo>
                    <a:pt x="18" y="147"/>
                  </a:lnTo>
                  <a:lnTo>
                    <a:pt x="26" y="136"/>
                  </a:lnTo>
                  <a:lnTo>
                    <a:pt x="27" y="132"/>
                  </a:lnTo>
                  <a:lnTo>
                    <a:pt x="29" y="130"/>
                  </a:lnTo>
                  <a:lnTo>
                    <a:pt x="36" y="120"/>
                  </a:lnTo>
                  <a:lnTo>
                    <a:pt x="45" y="111"/>
                  </a:lnTo>
                  <a:lnTo>
                    <a:pt x="46" y="110"/>
                  </a:lnTo>
                  <a:lnTo>
                    <a:pt x="47" y="109"/>
                  </a:lnTo>
                  <a:lnTo>
                    <a:pt x="66" y="92"/>
                  </a:lnTo>
                  <a:lnTo>
                    <a:pt x="85" y="80"/>
                  </a:lnTo>
                  <a:lnTo>
                    <a:pt x="103" y="72"/>
                  </a:lnTo>
                  <a:lnTo>
                    <a:pt x="117" y="67"/>
                  </a:lnTo>
                  <a:lnTo>
                    <a:pt x="127" y="64"/>
                  </a:lnTo>
                  <a:lnTo>
                    <a:pt x="308" y="64"/>
                  </a:lnTo>
                  <a:lnTo>
                    <a:pt x="344" y="62"/>
                  </a:lnTo>
                  <a:lnTo>
                    <a:pt x="377" y="54"/>
                  </a:lnTo>
                  <a:lnTo>
                    <a:pt x="401" y="47"/>
                  </a:lnTo>
                  <a:lnTo>
                    <a:pt x="427" y="37"/>
                  </a:lnTo>
                  <a:lnTo>
                    <a:pt x="455" y="26"/>
                  </a:lnTo>
                  <a:lnTo>
                    <a:pt x="482" y="17"/>
                  </a:lnTo>
                  <a:lnTo>
                    <a:pt x="510" y="6"/>
                  </a:lnTo>
                  <a:lnTo>
                    <a:pt x="532" y="0"/>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5" name="Shape 8575"/>
            <p:cNvSpPr/>
            <p:nvPr/>
          </p:nvSpPr>
          <p:spPr>
            <a:xfrm>
              <a:off x="5002" y="1457"/>
              <a:ext cx="1079" cy="442"/>
            </a:xfrm>
            <a:custGeom>
              <a:avLst/>
              <a:gdLst/>
              <a:ahLst/>
              <a:cxnLst/>
              <a:rect l="0" t="0" r="0" b="0"/>
              <a:pathLst>
                <a:path w="1079" h="442" extrusionOk="0">
                  <a:moveTo>
                    <a:pt x="313" y="0"/>
                  </a:moveTo>
                  <a:lnTo>
                    <a:pt x="874" y="0"/>
                  </a:lnTo>
                  <a:lnTo>
                    <a:pt x="897" y="7"/>
                  </a:lnTo>
                  <a:lnTo>
                    <a:pt x="912" y="16"/>
                  </a:lnTo>
                  <a:lnTo>
                    <a:pt x="922" y="26"/>
                  </a:lnTo>
                  <a:lnTo>
                    <a:pt x="925" y="37"/>
                  </a:lnTo>
                  <a:lnTo>
                    <a:pt x="925" y="50"/>
                  </a:lnTo>
                  <a:lnTo>
                    <a:pt x="923" y="61"/>
                  </a:lnTo>
                  <a:lnTo>
                    <a:pt x="919" y="69"/>
                  </a:lnTo>
                  <a:lnTo>
                    <a:pt x="915" y="87"/>
                  </a:lnTo>
                  <a:lnTo>
                    <a:pt x="915" y="105"/>
                  </a:lnTo>
                  <a:lnTo>
                    <a:pt x="920" y="122"/>
                  </a:lnTo>
                  <a:lnTo>
                    <a:pt x="930" y="137"/>
                  </a:lnTo>
                  <a:lnTo>
                    <a:pt x="944" y="148"/>
                  </a:lnTo>
                  <a:lnTo>
                    <a:pt x="961" y="155"/>
                  </a:lnTo>
                  <a:lnTo>
                    <a:pt x="987" y="164"/>
                  </a:lnTo>
                  <a:lnTo>
                    <a:pt x="1009" y="176"/>
                  </a:lnTo>
                  <a:lnTo>
                    <a:pt x="1027" y="190"/>
                  </a:lnTo>
                  <a:lnTo>
                    <a:pt x="1042" y="205"/>
                  </a:lnTo>
                  <a:lnTo>
                    <a:pt x="1054" y="222"/>
                  </a:lnTo>
                  <a:lnTo>
                    <a:pt x="1062" y="238"/>
                  </a:lnTo>
                  <a:lnTo>
                    <a:pt x="1070" y="253"/>
                  </a:lnTo>
                  <a:lnTo>
                    <a:pt x="1074" y="266"/>
                  </a:lnTo>
                  <a:lnTo>
                    <a:pt x="1077" y="277"/>
                  </a:lnTo>
                  <a:lnTo>
                    <a:pt x="1079" y="284"/>
                  </a:lnTo>
                  <a:lnTo>
                    <a:pt x="1079" y="442"/>
                  </a:lnTo>
                  <a:lnTo>
                    <a:pt x="1078" y="440"/>
                  </a:lnTo>
                  <a:lnTo>
                    <a:pt x="1074" y="432"/>
                  </a:lnTo>
                  <a:lnTo>
                    <a:pt x="1070" y="422"/>
                  </a:lnTo>
                  <a:lnTo>
                    <a:pt x="1066" y="417"/>
                  </a:lnTo>
                  <a:lnTo>
                    <a:pt x="1058" y="403"/>
                  </a:lnTo>
                  <a:lnTo>
                    <a:pt x="1053" y="396"/>
                  </a:lnTo>
                  <a:lnTo>
                    <a:pt x="1043" y="384"/>
                  </a:lnTo>
                  <a:lnTo>
                    <a:pt x="1037" y="376"/>
                  </a:lnTo>
                  <a:lnTo>
                    <a:pt x="1027" y="364"/>
                  </a:lnTo>
                  <a:lnTo>
                    <a:pt x="1019" y="357"/>
                  </a:lnTo>
                  <a:lnTo>
                    <a:pt x="1006" y="345"/>
                  </a:lnTo>
                  <a:lnTo>
                    <a:pt x="998" y="338"/>
                  </a:lnTo>
                  <a:lnTo>
                    <a:pt x="991" y="333"/>
                  </a:lnTo>
                  <a:lnTo>
                    <a:pt x="984" y="327"/>
                  </a:lnTo>
                  <a:lnTo>
                    <a:pt x="974" y="321"/>
                  </a:lnTo>
                  <a:lnTo>
                    <a:pt x="965" y="315"/>
                  </a:lnTo>
                  <a:lnTo>
                    <a:pt x="955" y="310"/>
                  </a:lnTo>
                  <a:lnTo>
                    <a:pt x="950" y="308"/>
                  </a:lnTo>
                  <a:lnTo>
                    <a:pt x="946" y="306"/>
                  </a:lnTo>
                  <a:lnTo>
                    <a:pt x="915" y="291"/>
                  </a:lnTo>
                  <a:lnTo>
                    <a:pt x="718" y="222"/>
                  </a:lnTo>
                  <a:lnTo>
                    <a:pt x="681" y="213"/>
                  </a:lnTo>
                  <a:lnTo>
                    <a:pt x="674" y="213"/>
                  </a:lnTo>
                  <a:lnTo>
                    <a:pt x="666" y="211"/>
                  </a:lnTo>
                  <a:lnTo>
                    <a:pt x="643" y="210"/>
                  </a:lnTo>
                  <a:lnTo>
                    <a:pt x="641" y="210"/>
                  </a:lnTo>
                  <a:lnTo>
                    <a:pt x="615" y="213"/>
                  </a:lnTo>
                  <a:lnTo>
                    <a:pt x="608" y="213"/>
                  </a:lnTo>
                  <a:lnTo>
                    <a:pt x="602" y="214"/>
                  </a:lnTo>
                  <a:lnTo>
                    <a:pt x="563" y="224"/>
                  </a:lnTo>
                  <a:lnTo>
                    <a:pt x="538" y="234"/>
                  </a:lnTo>
                  <a:lnTo>
                    <a:pt x="510" y="244"/>
                  </a:lnTo>
                  <a:lnTo>
                    <a:pt x="484" y="253"/>
                  </a:lnTo>
                  <a:lnTo>
                    <a:pt x="459" y="263"/>
                  </a:lnTo>
                  <a:lnTo>
                    <a:pt x="437" y="270"/>
                  </a:lnTo>
                  <a:lnTo>
                    <a:pt x="422" y="273"/>
                  </a:lnTo>
                  <a:lnTo>
                    <a:pt x="405" y="275"/>
                  </a:lnTo>
                  <a:lnTo>
                    <a:pt x="219" y="275"/>
                  </a:lnTo>
                  <a:lnTo>
                    <a:pt x="211" y="276"/>
                  </a:lnTo>
                  <a:lnTo>
                    <a:pt x="210" y="276"/>
                  </a:lnTo>
                  <a:lnTo>
                    <a:pt x="207" y="276"/>
                  </a:lnTo>
                  <a:lnTo>
                    <a:pt x="204" y="277"/>
                  </a:lnTo>
                  <a:lnTo>
                    <a:pt x="204" y="277"/>
                  </a:lnTo>
                  <a:lnTo>
                    <a:pt x="202" y="277"/>
                  </a:lnTo>
                  <a:lnTo>
                    <a:pt x="198" y="278"/>
                  </a:lnTo>
                  <a:lnTo>
                    <a:pt x="193" y="279"/>
                  </a:lnTo>
                  <a:lnTo>
                    <a:pt x="187" y="281"/>
                  </a:lnTo>
                  <a:lnTo>
                    <a:pt x="182" y="282"/>
                  </a:lnTo>
                  <a:lnTo>
                    <a:pt x="160" y="289"/>
                  </a:lnTo>
                  <a:lnTo>
                    <a:pt x="156" y="290"/>
                  </a:lnTo>
                  <a:lnTo>
                    <a:pt x="142" y="296"/>
                  </a:lnTo>
                  <a:lnTo>
                    <a:pt x="127" y="303"/>
                  </a:lnTo>
                  <a:lnTo>
                    <a:pt x="126" y="303"/>
                  </a:lnTo>
                  <a:lnTo>
                    <a:pt x="96" y="322"/>
                  </a:lnTo>
                  <a:lnTo>
                    <a:pt x="92" y="326"/>
                  </a:lnTo>
                  <a:lnTo>
                    <a:pt x="62" y="350"/>
                  </a:lnTo>
                  <a:lnTo>
                    <a:pt x="57" y="356"/>
                  </a:lnTo>
                  <a:lnTo>
                    <a:pt x="43" y="370"/>
                  </a:lnTo>
                  <a:lnTo>
                    <a:pt x="28" y="388"/>
                  </a:lnTo>
                  <a:lnTo>
                    <a:pt x="25" y="394"/>
                  </a:lnTo>
                  <a:lnTo>
                    <a:pt x="12" y="414"/>
                  </a:lnTo>
                  <a:lnTo>
                    <a:pt x="0" y="437"/>
                  </a:lnTo>
                  <a:lnTo>
                    <a:pt x="0" y="437"/>
                  </a:lnTo>
                  <a:lnTo>
                    <a:pt x="0" y="315"/>
                  </a:lnTo>
                  <a:lnTo>
                    <a:pt x="2" y="269"/>
                  </a:lnTo>
                  <a:lnTo>
                    <a:pt x="13" y="224"/>
                  </a:lnTo>
                  <a:lnTo>
                    <a:pt x="28" y="183"/>
                  </a:lnTo>
                  <a:lnTo>
                    <a:pt x="50" y="143"/>
                  </a:lnTo>
                  <a:lnTo>
                    <a:pt x="76" y="109"/>
                  </a:lnTo>
                  <a:lnTo>
                    <a:pt x="107" y="78"/>
                  </a:lnTo>
                  <a:lnTo>
                    <a:pt x="143" y="52"/>
                  </a:lnTo>
                  <a:lnTo>
                    <a:pt x="181" y="30"/>
                  </a:lnTo>
                  <a:lnTo>
                    <a:pt x="223" y="15"/>
                  </a:lnTo>
                  <a:lnTo>
                    <a:pt x="267" y="4"/>
                  </a:lnTo>
                  <a:lnTo>
                    <a:pt x="3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6" name="Shape 8576"/>
            <p:cNvSpPr/>
            <p:nvPr/>
          </p:nvSpPr>
          <p:spPr>
            <a:xfrm>
              <a:off x="5165" y="2968"/>
              <a:ext cx="288" cy="319"/>
            </a:xfrm>
            <a:custGeom>
              <a:avLst/>
              <a:gdLst/>
              <a:ahLst/>
              <a:cxnLst/>
              <a:rect l="0" t="0" r="0" b="0"/>
              <a:pathLst>
                <a:path w="288" h="319" extrusionOk="0">
                  <a:moveTo>
                    <a:pt x="66" y="0"/>
                  </a:moveTo>
                  <a:lnTo>
                    <a:pt x="288" y="148"/>
                  </a:lnTo>
                  <a:lnTo>
                    <a:pt x="251" y="200"/>
                  </a:lnTo>
                  <a:lnTo>
                    <a:pt x="223" y="235"/>
                  </a:lnTo>
                  <a:lnTo>
                    <a:pt x="223" y="237"/>
                  </a:lnTo>
                  <a:lnTo>
                    <a:pt x="162" y="319"/>
                  </a:lnTo>
                  <a:lnTo>
                    <a:pt x="0" y="2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7" name="Shape 8577"/>
            <p:cNvSpPr/>
            <p:nvPr/>
          </p:nvSpPr>
          <p:spPr>
            <a:xfrm>
              <a:off x="5392" y="2928"/>
              <a:ext cx="293" cy="99"/>
            </a:xfrm>
            <a:custGeom>
              <a:avLst/>
              <a:gdLst/>
              <a:ahLst/>
              <a:cxnLst/>
              <a:rect l="0" t="0" r="0" b="0"/>
              <a:pathLst>
                <a:path w="293" h="99" extrusionOk="0">
                  <a:moveTo>
                    <a:pt x="0" y="0"/>
                  </a:moveTo>
                  <a:lnTo>
                    <a:pt x="8" y="3"/>
                  </a:lnTo>
                  <a:lnTo>
                    <a:pt x="20" y="8"/>
                  </a:lnTo>
                  <a:lnTo>
                    <a:pt x="43" y="17"/>
                  </a:lnTo>
                  <a:lnTo>
                    <a:pt x="55" y="21"/>
                  </a:lnTo>
                  <a:lnTo>
                    <a:pt x="77" y="26"/>
                  </a:lnTo>
                  <a:lnTo>
                    <a:pt x="83" y="27"/>
                  </a:lnTo>
                  <a:lnTo>
                    <a:pt x="88" y="28"/>
                  </a:lnTo>
                  <a:lnTo>
                    <a:pt x="120" y="32"/>
                  </a:lnTo>
                  <a:lnTo>
                    <a:pt x="125" y="32"/>
                  </a:lnTo>
                  <a:lnTo>
                    <a:pt x="131" y="32"/>
                  </a:lnTo>
                  <a:lnTo>
                    <a:pt x="131" y="32"/>
                  </a:lnTo>
                  <a:lnTo>
                    <a:pt x="138" y="33"/>
                  </a:lnTo>
                  <a:lnTo>
                    <a:pt x="145" y="33"/>
                  </a:lnTo>
                  <a:lnTo>
                    <a:pt x="145" y="33"/>
                  </a:lnTo>
                  <a:lnTo>
                    <a:pt x="148" y="33"/>
                  </a:lnTo>
                  <a:lnTo>
                    <a:pt x="156" y="33"/>
                  </a:lnTo>
                  <a:lnTo>
                    <a:pt x="166" y="32"/>
                  </a:lnTo>
                  <a:lnTo>
                    <a:pt x="173" y="32"/>
                  </a:lnTo>
                  <a:lnTo>
                    <a:pt x="181" y="31"/>
                  </a:lnTo>
                  <a:lnTo>
                    <a:pt x="191" y="30"/>
                  </a:lnTo>
                  <a:lnTo>
                    <a:pt x="200" y="28"/>
                  </a:lnTo>
                  <a:lnTo>
                    <a:pt x="220" y="25"/>
                  </a:lnTo>
                  <a:lnTo>
                    <a:pt x="225" y="24"/>
                  </a:lnTo>
                  <a:lnTo>
                    <a:pt x="230" y="23"/>
                  </a:lnTo>
                  <a:lnTo>
                    <a:pt x="262" y="13"/>
                  </a:lnTo>
                  <a:lnTo>
                    <a:pt x="266" y="12"/>
                  </a:lnTo>
                  <a:lnTo>
                    <a:pt x="269" y="11"/>
                  </a:lnTo>
                  <a:lnTo>
                    <a:pt x="293" y="2"/>
                  </a:lnTo>
                  <a:lnTo>
                    <a:pt x="148" y="99"/>
                  </a:lnTo>
                  <a:lnTo>
                    <a:pt x="87" y="5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8" name="Shape 8578"/>
            <p:cNvSpPr/>
            <p:nvPr/>
          </p:nvSpPr>
          <p:spPr>
            <a:xfrm>
              <a:off x="4118" y="996"/>
              <a:ext cx="2843" cy="2226"/>
            </a:xfrm>
            <a:custGeom>
              <a:avLst/>
              <a:gdLst/>
              <a:ahLst/>
              <a:cxnLst/>
              <a:rect l="0" t="0" r="0" b="0"/>
              <a:pathLst>
                <a:path w="2843" h="2226" extrusionOk="0">
                  <a:moveTo>
                    <a:pt x="1422" y="0"/>
                  </a:moveTo>
                  <a:lnTo>
                    <a:pt x="1523" y="3"/>
                  </a:lnTo>
                  <a:lnTo>
                    <a:pt x="1623" y="13"/>
                  </a:lnTo>
                  <a:lnTo>
                    <a:pt x="1720" y="31"/>
                  </a:lnTo>
                  <a:lnTo>
                    <a:pt x="1815" y="55"/>
                  </a:lnTo>
                  <a:lnTo>
                    <a:pt x="1907" y="84"/>
                  </a:lnTo>
                  <a:lnTo>
                    <a:pt x="1997" y="120"/>
                  </a:lnTo>
                  <a:lnTo>
                    <a:pt x="2084" y="163"/>
                  </a:lnTo>
                  <a:lnTo>
                    <a:pt x="2166" y="210"/>
                  </a:lnTo>
                  <a:lnTo>
                    <a:pt x="2246" y="263"/>
                  </a:lnTo>
                  <a:lnTo>
                    <a:pt x="2321" y="320"/>
                  </a:lnTo>
                  <a:lnTo>
                    <a:pt x="2392" y="383"/>
                  </a:lnTo>
                  <a:lnTo>
                    <a:pt x="2460" y="451"/>
                  </a:lnTo>
                  <a:lnTo>
                    <a:pt x="2523" y="522"/>
                  </a:lnTo>
                  <a:lnTo>
                    <a:pt x="2580" y="597"/>
                  </a:lnTo>
                  <a:lnTo>
                    <a:pt x="2633" y="677"/>
                  </a:lnTo>
                  <a:lnTo>
                    <a:pt x="2680" y="759"/>
                  </a:lnTo>
                  <a:lnTo>
                    <a:pt x="2723" y="846"/>
                  </a:lnTo>
                  <a:lnTo>
                    <a:pt x="2759" y="936"/>
                  </a:lnTo>
                  <a:lnTo>
                    <a:pt x="2788" y="1028"/>
                  </a:lnTo>
                  <a:lnTo>
                    <a:pt x="2812" y="1123"/>
                  </a:lnTo>
                  <a:lnTo>
                    <a:pt x="2830" y="1220"/>
                  </a:lnTo>
                  <a:lnTo>
                    <a:pt x="2840" y="1320"/>
                  </a:lnTo>
                  <a:lnTo>
                    <a:pt x="2843" y="1421"/>
                  </a:lnTo>
                  <a:lnTo>
                    <a:pt x="2841" y="1520"/>
                  </a:lnTo>
                  <a:lnTo>
                    <a:pt x="2830" y="1617"/>
                  </a:lnTo>
                  <a:lnTo>
                    <a:pt x="2814" y="1711"/>
                  </a:lnTo>
                  <a:lnTo>
                    <a:pt x="2791" y="1804"/>
                  </a:lnTo>
                  <a:lnTo>
                    <a:pt x="2762" y="1895"/>
                  </a:lnTo>
                  <a:lnTo>
                    <a:pt x="2728" y="1982"/>
                  </a:lnTo>
                  <a:lnTo>
                    <a:pt x="2688" y="2067"/>
                  </a:lnTo>
                  <a:lnTo>
                    <a:pt x="2643" y="2149"/>
                  </a:lnTo>
                  <a:lnTo>
                    <a:pt x="2593" y="2226"/>
                  </a:lnTo>
                  <a:lnTo>
                    <a:pt x="2568" y="2192"/>
                  </a:lnTo>
                  <a:lnTo>
                    <a:pt x="2540" y="2161"/>
                  </a:lnTo>
                  <a:lnTo>
                    <a:pt x="2508" y="2135"/>
                  </a:lnTo>
                  <a:lnTo>
                    <a:pt x="2472" y="2112"/>
                  </a:lnTo>
                  <a:lnTo>
                    <a:pt x="2434" y="2095"/>
                  </a:lnTo>
                  <a:lnTo>
                    <a:pt x="1906" y="1904"/>
                  </a:lnTo>
                  <a:lnTo>
                    <a:pt x="1906" y="1904"/>
                  </a:lnTo>
                  <a:lnTo>
                    <a:pt x="1901" y="1902"/>
                  </a:lnTo>
                  <a:lnTo>
                    <a:pt x="1849" y="1883"/>
                  </a:lnTo>
                  <a:lnTo>
                    <a:pt x="1849" y="1883"/>
                  </a:lnTo>
                  <a:lnTo>
                    <a:pt x="1785" y="1860"/>
                  </a:lnTo>
                  <a:lnTo>
                    <a:pt x="1785" y="1784"/>
                  </a:lnTo>
                  <a:lnTo>
                    <a:pt x="1803" y="1768"/>
                  </a:lnTo>
                  <a:lnTo>
                    <a:pt x="1822" y="1749"/>
                  </a:lnTo>
                  <a:lnTo>
                    <a:pt x="1843" y="1728"/>
                  </a:lnTo>
                  <a:lnTo>
                    <a:pt x="1863" y="1703"/>
                  </a:lnTo>
                  <a:lnTo>
                    <a:pt x="1883" y="1674"/>
                  </a:lnTo>
                  <a:lnTo>
                    <a:pt x="1902" y="1641"/>
                  </a:lnTo>
                  <a:lnTo>
                    <a:pt x="1920" y="1604"/>
                  </a:lnTo>
                  <a:lnTo>
                    <a:pt x="1937" y="1562"/>
                  </a:lnTo>
                  <a:lnTo>
                    <a:pt x="1952" y="1516"/>
                  </a:lnTo>
                  <a:lnTo>
                    <a:pt x="1965" y="1464"/>
                  </a:lnTo>
                  <a:lnTo>
                    <a:pt x="1976" y="1407"/>
                  </a:lnTo>
                  <a:lnTo>
                    <a:pt x="1985" y="1345"/>
                  </a:lnTo>
                  <a:lnTo>
                    <a:pt x="1985" y="1344"/>
                  </a:lnTo>
                  <a:lnTo>
                    <a:pt x="1986" y="1340"/>
                  </a:lnTo>
                  <a:lnTo>
                    <a:pt x="1988" y="1330"/>
                  </a:lnTo>
                  <a:lnTo>
                    <a:pt x="1992" y="1313"/>
                  </a:lnTo>
                  <a:lnTo>
                    <a:pt x="1997" y="1291"/>
                  </a:lnTo>
                  <a:lnTo>
                    <a:pt x="2004" y="1268"/>
                  </a:lnTo>
                  <a:lnTo>
                    <a:pt x="2013" y="1240"/>
                  </a:lnTo>
                  <a:lnTo>
                    <a:pt x="2024" y="1211"/>
                  </a:lnTo>
                  <a:lnTo>
                    <a:pt x="2038" y="1182"/>
                  </a:lnTo>
                  <a:lnTo>
                    <a:pt x="2054" y="1154"/>
                  </a:lnTo>
                  <a:lnTo>
                    <a:pt x="2068" y="1128"/>
                  </a:lnTo>
                  <a:lnTo>
                    <a:pt x="2078" y="1101"/>
                  </a:lnTo>
                  <a:lnTo>
                    <a:pt x="2084" y="1072"/>
                  </a:lnTo>
                  <a:lnTo>
                    <a:pt x="2086" y="1043"/>
                  </a:lnTo>
                  <a:lnTo>
                    <a:pt x="2086" y="740"/>
                  </a:lnTo>
                  <a:lnTo>
                    <a:pt x="2085" y="733"/>
                  </a:lnTo>
                  <a:lnTo>
                    <a:pt x="2085" y="728"/>
                  </a:lnTo>
                  <a:lnTo>
                    <a:pt x="2082" y="719"/>
                  </a:lnTo>
                  <a:lnTo>
                    <a:pt x="2080" y="705"/>
                  </a:lnTo>
                  <a:lnTo>
                    <a:pt x="2074" y="688"/>
                  </a:lnTo>
                  <a:lnTo>
                    <a:pt x="2067" y="669"/>
                  </a:lnTo>
                  <a:lnTo>
                    <a:pt x="2057" y="646"/>
                  </a:lnTo>
                  <a:lnTo>
                    <a:pt x="2045" y="623"/>
                  </a:lnTo>
                  <a:lnTo>
                    <a:pt x="2030" y="600"/>
                  </a:lnTo>
                  <a:lnTo>
                    <a:pt x="2012" y="577"/>
                  </a:lnTo>
                  <a:lnTo>
                    <a:pt x="1989" y="555"/>
                  </a:lnTo>
                  <a:lnTo>
                    <a:pt x="1962" y="535"/>
                  </a:lnTo>
                  <a:lnTo>
                    <a:pt x="1932" y="517"/>
                  </a:lnTo>
                  <a:lnTo>
                    <a:pt x="1932" y="490"/>
                  </a:lnTo>
                  <a:lnTo>
                    <a:pt x="1927" y="461"/>
                  </a:lnTo>
                  <a:lnTo>
                    <a:pt x="1915" y="431"/>
                  </a:lnTo>
                  <a:lnTo>
                    <a:pt x="1907" y="417"/>
                  </a:lnTo>
                  <a:lnTo>
                    <a:pt x="1895" y="402"/>
                  </a:lnTo>
                  <a:lnTo>
                    <a:pt x="1881" y="387"/>
                  </a:lnTo>
                  <a:lnTo>
                    <a:pt x="1862" y="373"/>
                  </a:lnTo>
                  <a:lnTo>
                    <a:pt x="1838" y="360"/>
                  </a:lnTo>
                  <a:lnTo>
                    <a:pt x="1810" y="348"/>
                  </a:lnTo>
                  <a:lnTo>
                    <a:pt x="1777" y="340"/>
                  </a:lnTo>
                  <a:lnTo>
                    <a:pt x="1771" y="340"/>
                  </a:lnTo>
                  <a:lnTo>
                    <a:pt x="1765" y="338"/>
                  </a:lnTo>
                  <a:lnTo>
                    <a:pt x="1197" y="338"/>
                  </a:lnTo>
                  <a:lnTo>
                    <a:pt x="1143" y="342"/>
                  </a:lnTo>
                  <a:lnTo>
                    <a:pt x="1090" y="353"/>
                  </a:lnTo>
                  <a:lnTo>
                    <a:pt x="1040" y="368"/>
                  </a:lnTo>
                  <a:lnTo>
                    <a:pt x="992" y="390"/>
                  </a:lnTo>
                  <a:lnTo>
                    <a:pt x="948" y="417"/>
                  </a:lnTo>
                  <a:lnTo>
                    <a:pt x="908" y="449"/>
                  </a:lnTo>
                  <a:lnTo>
                    <a:pt x="871" y="485"/>
                  </a:lnTo>
                  <a:lnTo>
                    <a:pt x="838" y="527"/>
                  </a:lnTo>
                  <a:lnTo>
                    <a:pt x="812" y="571"/>
                  </a:lnTo>
                  <a:lnTo>
                    <a:pt x="789" y="617"/>
                  </a:lnTo>
                  <a:lnTo>
                    <a:pt x="774" y="669"/>
                  </a:lnTo>
                  <a:lnTo>
                    <a:pt x="763" y="721"/>
                  </a:lnTo>
                  <a:lnTo>
                    <a:pt x="761" y="776"/>
                  </a:lnTo>
                  <a:lnTo>
                    <a:pt x="761" y="998"/>
                  </a:lnTo>
                  <a:lnTo>
                    <a:pt x="763" y="1036"/>
                  </a:lnTo>
                  <a:lnTo>
                    <a:pt x="770" y="1072"/>
                  </a:lnTo>
                  <a:lnTo>
                    <a:pt x="782" y="1107"/>
                  </a:lnTo>
                  <a:lnTo>
                    <a:pt x="799" y="1140"/>
                  </a:lnTo>
                  <a:lnTo>
                    <a:pt x="820" y="1170"/>
                  </a:lnTo>
                  <a:lnTo>
                    <a:pt x="836" y="1192"/>
                  </a:lnTo>
                  <a:lnTo>
                    <a:pt x="848" y="1219"/>
                  </a:lnTo>
                  <a:lnTo>
                    <a:pt x="855" y="1247"/>
                  </a:lnTo>
                  <a:lnTo>
                    <a:pt x="859" y="1277"/>
                  </a:lnTo>
                  <a:lnTo>
                    <a:pt x="859" y="1344"/>
                  </a:lnTo>
                  <a:lnTo>
                    <a:pt x="859" y="1350"/>
                  </a:lnTo>
                  <a:lnTo>
                    <a:pt x="860" y="1363"/>
                  </a:lnTo>
                  <a:lnTo>
                    <a:pt x="861" y="1381"/>
                  </a:lnTo>
                  <a:lnTo>
                    <a:pt x="865" y="1405"/>
                  </a:lnTo>
                  <a:lnTo>
                    <a:pt x="868" y="1432"/>
                  </a:lnTo>
                  <a:lnTo>
                    <a:pt x="874" y="1463"/>
                  </a:lnTo>
                  <a:lnTo>
                    <a:pt x="883" y="1497"/>
                  </a:lnTo>
                  <a:lnTo>
                    <a:pt x="893" y="1534"/>
                  </a:lnTo>
                  <a:lnTo>
                    <a:pt x="906" y="1570"/>
                  </a:lnTo>
                  <a:lnTo>
                    <a:pt x="923" y="1610"/>
                  </a:lnTo>
                  <a:lnTo>
                    <a:pt x="942" y="1648"/>
                  </a:lnTo>
                  <a:lnTo>
                    <a:pt x="965" y="1686"/>
                  </a:lnTo>
                  <a:lnTo>
                    <a:pt x="992" y="1723"/>
                  </a:lnTo>
                  <a:lnTo>
                    <a:pt x="1023" y="1758"/>
                  </a:lnTo>
                  <a:lnTo>
                    <a:pt x="1059" y="1789"/>
                  </a:lnTo>
                  <a:lnTo>
                    <a:pt x="1059" y="1860"/>
                  </a:lnTo>
                  <a:lnTo>
                    <a:pt x="996" y="1883"/>
                  </a:lnTo>
                  <a:lnTo>
                    <a:pt x="996" y="1883"/>
                  </a:lnTo>
                  <a:lnTo>
                    <a:pt x="942" y="1902"/>
                  </a:lnTo>
                  <a:lnTo>
                    <a:pt x="937" y="1904"/>
                  </a:lnTo>
                  <a:lnTo>
                    <a:pt x="937" y="1904"/>
                  </a:lnTo>
                  <a:lnTo>
                    <a:pt x="410" y="2095"/>
                  </a:lnTo>
                  <a:lnTo>
                    <a:pt x="371" y="2112"/>
                  </a:lnTo>
                  <a:lnTo>
                    <a:pt x="336" y="2135"/>
                  </a:lnTo>
                  <a:lnTo>
                    <a:pt x="304" y="2161"/>
                  </a:lnTo>
                  <a:lnTo>
                    <a:pt x="275" y="2192"/>
                  </a:lnTo>
                  <a:lnTo>
                    <a:pt x="252" y="2226"/>
                  </a:lnTo>
                  <a:lnTo>
                    <a:pt x="201" y="2149"/>
                  </a:lnTo>
                  <a:lnTo>
                    <a:pt x="156" y="2067"/>
                  </a:lnTo>
                  <a:lnTo>
                    <a:pt x="116" y="1982"/>
                  </a:lnTo>
                  <a:lnTo>
                    <a:pt x="82" y="1895"/>
                  </a:lnTo>
                  <a:lnTo>
                    <a:pt x="54" y="1804"/>
                  </a:lnTo>
                  <a:lnTo>
                    <a:pt x="31" y="1711"/>
                  </a:lnTo>
                  <a:lnTo>
                    <a:pt x="14" y="1617"/>
                  </a:lnTo>
                  <a:lnTo>
                    <a:pt x="3" y="1519"/>
                  </a:lnTo>
                  <a:lnTo>
                    <a:pt x="0" y="1421"/>
                  </a:lnTo>
                  <a:lnTo>
                    <a:pt x="3" y="1320"/>
                  </a:lnTo>
                  <a:lnTo>
                    <a:pt x="14" y="1220"/>
                  </a:lnTo>
                  <a:lnTo>
                    <a:pt x="32" y="1123"/>
                  </a:lnTo>
                  <a:lnTo>
                    <a:pt x="56" y="1028"/>
                  </a:lnTo>
                  <a:lnTo>
                    <a:pt x="86" y="936"/>
                  </a:lnTo>
                  <a:lnTo>
                    <a:pt x="122" y="846"/>
                  </a:lnTo>
                  <a:lnTo>
                    <a:pt x="163" y="759"/>
                  </a:lnTo>
                  <a:lnTo>
                    <a:pt x="211" y="677"/>
                  </a:lnTo>
                  <a:lnTo>
                    <a:pt x="263" y="597"/>
                  </a:lnTo>
                  <a:lnTo>
                    <a:pt x="322" y="522"/>
                  </a:lnTo>
                  <a:lnTo>
                    <a:pt x="384" y="451"/>
                  </a:lnTo>
                  <a:lnTo>
                    <a:pt x="452" y="383"/>
                  </a:lnTo>
                  <a:lnTo>
                    <a:pt x="522" y="320"/>
                  </a:lnTo>
                  <a:lnTo>
                    <a:pt x="599" y="263"/>
                  </a:lnTo>
                  <a:lnTo>
                    <a:pt x="677" y="210"/>
                  </a:lnTo>
                  <a:lnTo>
                    <a:pt x="761" y="163"/>
                  </a:lnTo>
                  <a:lnTo>
                    <a:pt x="847" y="120"/>
                  </a:lnTo>
                  <a:lnTo>
                    <a:pt x="936" y="84"/>
                  </a:lnTo>
                  <a:lnTo>
                    <a:pt x="1029" y="55"/>
                  </a:lnTo>
                  <a:lnTo>
                    <a:pt x="1123" y="31"/>
                  </a:lnTo>
                  <a:lnTo>
                    <a:pt x="1221" y="13"/>
                  </a:lnTo>
                  <a:lnTo>
                    <a:pt x="1320" y="3"/>
                  </a:lnTo>
                  <a:lnTo>
                    <a:pt x="14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79" name="Shape 8579"/>
            <p:cNvSpPr/>
            <p:nvPr/>
          </p:nvSpPr>
          <p:spPr>
            <a:xfrm>
              <a:off x="4452" y="3033"/>
              <a:ext cx="2177" cy="806"/>
            </a:xfrm>
            <a:custGeom>
              <a:avLst/>
              <a:gdLst/>
              <a:ahLst/>
              <a:cxnLst/>
              <a:rect l="0" t="0" r="0" b="0"/>
              <a:pathLst>
                <a:path w="2177" h="806" extrusionOk="0">
                  <a:moveTo>
                    <a:pt x="596" y="0"/>
                  </a:moveTo>
                  <a:lnTo>
                    <a:pt x="814" y="397"/>
                  </a:lnTo>
                  <a:lnTo>
                    <a:pt x="824" y="410"/>
                  </a:lnTo>
                  <a:lnTo>
                    <a:pt x="835" y="420"/>
                  </a:lnTo>
                  <a:lnTo>
                    <a:pt x="849" y="426"/>
                  </a:lnTo>
                  <a:lnTo>
                    <a:pt x="865" y="429"/>
                  </a:lnTo>
                  <a:lnTo>
                    <a:pt x="868" y="429"/>
                  </a:lnTo>
                  <a:lnTo>
                    <a:pt x="887" y="426"/>
                  </a:lnTo>
                  <a:lnTo>
                    <a:pt x="904" y="417"/>
                  </a:lnTo>
                  <a:lnTo>
                    <a:pt x="918" y="404"/>
                  </a:lnTo>
                  <a:lnTo>
                    <a:pt x="1035" y="244"/>
                  </a:lnTo>
                  <a:lnTo>
                    <a:pt x="1035" y="244"/>
                  </a:lnTo>
                  <a:lnTo>
                    <a:pt x="1036" y="242"/>
                  </a:lnTo>
                  <a:lnTo>
                    <a:pt x="1036" y="242"/>
                  </a:lnTo>
                  <a:lnTo>
                    <a:pt x="1088" y="172"/>
                  </a:lnTo>
                  <a:lnTo>
                    <a:pt x="1258" y="404"/>
                  </a:lnTo>
                  <a:lnTo>
                    <a:pt x="1272" y="417"/>
                  </a:lnTo>
                  <a:lnTo>
                    <a:pt x="1289" y="426"/>
                  </a:lnTo>
                  <a:lnTo>
                    <a:pt x="1308" y="429"/>
                  </a:lnTo>
                  <a:lnTo>
                    <a:pt x="1312" y="429"/>
                  </a:lnTo>
                  <a:lnTo>
                    <a:pt x="1327" y="426"/>
                  </a:lnTo>
                  <a:lnTo>
                    <a:pt x="1340" y="420"/>
                  </a:lnTo>
                  <a:lnTo>
                    <a:pt x="1352" y="410"/>
                  </a:lnTo>
                  <a:lnTo>
                    <a:pt x="1362" y="397"/>
                  </a:lnTo>
                  <a:lnTo>
                    <a:pt x="1580" y="0"/>
                  </a:lnTo>
                  <a:lnTo>
                    <a:pt x="2058" y="174"/>
                  </a:lnTo>
                  <a:lnTo>
                    <a:pt x="2085" y="186"/>
                  </a:lnTo>
                  <a:lnTo>
                    <a:pt x="2110" y="203"/>
                  </a:lnTo>
                  <a:lnTo>
                    <a:pt x="2131" y="222"/>
                  </a:lnTo>
                  <a:lnTo>
                    <a:pt x="2150" y="246"/>
                  </a:lnTo>
                  <a:lnTo>
                    <a:pt x="2165" y="272"/>
                  </a:lnTo>
                  <a:lnTo>
                    <a:pt x="2177" y="297"/>
                  </a:lnTo>
                  <a:lnTo>
                    <a:pt x="2115" y="367"/>
                  </a:lnTo>
                  <a:lnTo>
                    <a:pt x="2048" y="433"/>
                  </a:lnTo>
                  <a:lnTo>
                    <a:pt x="1976" y="494"/>
                  </a:lnTo>
                  <a:lnTo>
                    <a:pt x="1901" y="550"/>
                  </a:lnTo>
                  <a:lnTo>
                    <a:pt x="1822" y="601"/>
                  </a:lnTo>
                  <a:lnTo>
                    <a:pt x="1740" y="646"/>
                  </a:lnTo>
                  <a:lnTo>
                    <a:pt x="1655" y="688"/>
                  </a:lnTo>
                  <a:lnTo>
                    <a:pt x="1567" y="723"/>
                  </a:lnTo>
                  <a:lnTo>
                    <a:pt x="1475" y="752"/>
                  </a:lnTo>
                  <a:lnTo>
                    <a:pt x="1382" y="775"/>
                  </a:lnTo>
                  <a:lnTo>
                    <a:pt x="1286" y="792"/>
                  </a:lnTo>
                  <a:lnTo>
                    <a:pt x="1188" y="803"/>
                  </a:lnTo>
                  <a:lnTo>
                    <a:pt x="1088" y="806"/>
                  </a:lnTo>
                  <a:lnTo>
                    <a:pt x="989" y="803"/>
                  </a:lnTo>
                  <a:lnTo>
                    <a:pt x="890" y="792"/>
                  </a:lnTo>
                  <a:lnTo>
                    <a:pt x="794" y="775"/>
                  </a:lnTo>
                  <a:lnTo>
                    <a:pt x="700" y="752"/>
                  </a:lnTo>
                  <a:lnTo>
                    <a:pt x="609" y="723"/>
                  </a:lnTo>
                  <a:lnTo>
                    <a:pt x="521" y="688"/>
                  </a:lnTo>
                  <a:lnTo>
                    <a:pt x="435" y="646"/>
                  </a:lnTo>
                  <a:lnTo>
                    <a:pt x="353" y="601"/>
                  </a:lnTo>
                  <a:lnTo>
                    <a:pt x="274" y="550"/>
                  </a:lnTo>
                  <a:lnTo>
                    <a:pt x="200" y="494"/>
                  </a:lnTo>
                  <a:lnTo>
                    <a:pt x="129" y="432"/>
                  </a:lnTo>
                  <a:lnTo>
                    <a:pt x="62" y="367"/>
                  </a:lnTo>
                  <a:lnTo>
                    <a:pt x="0" y="297"/>
                  </a:lnTo>
                  <a:lnTo>
                    <a:pt x="12" y="269"/>
                  </a:lnTo>
                  <a:lnTo>
                    <a:pt x="27" y="244"/>
                  </a:lnTo>
                  <a:lnTo>
                    <a:pt x="45" y="222"/>
                  </a:lnTo>
                  <a:lnTo>
                    <a:pt x="67" y="201"/>
                  </a:lnTo>
                  <a:lnTo>
                    <a:pt x="90" y="186"/>
                  </a:lnTo>
                  <a:lnTo>
                    <a:pt x="118" y="174"/>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0" name="Shape 8580"/>
            <p:cNvSpPr/>
            <p:nvPr/>
          </p:nvSpPr>
          <p:spPr>
            <a:xfrm>
              <a:off x="5628" y="2968"/>
              <a:ext cx="287" cy="319"/>
            </a:xfrm>
            <a:custGeom>
              <a:avLst/>
              <a:gdLst/>
              <a:ahLst/>
              <a:cxnLst/>
              <a:rect l="0" t="0" r="0" b="0"/>
              <a:pathLst>
                <a:path w="287" h="319" extrusionOk="0">
                  <a:moveTo>
                    <a:pt x="222" y="0"/>
                  </a:moveTo>
                  <a:lnTo>
                    <a:pt x="287" y="23"/>
                  </a:lnTo>
                  <a:lnTo>
                    <a:pt x="125" y="319"/>
                  </a:lnTo>
                  <a:lnTo>
                    <a:pt x="0" y="148"/>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1" name="Shape 8581"/>
            <p:cNvSpPr/>
            <p:nvPr/>
          </p:nvSpPr>
          <p:spPr>
            <a:xfrm>
              <a:off x="3574" y="451"/>
              <a:ext cx="723" cy="724"/>
            </a:xfrm>
            <a:custGeom>
              <a:avLst/>
              <a:gdLst/>
              <a:ahLst/>
              <a:cxnLst/>
              <a:rect l="0" t="0" r="0" b="0"/>
              <a:pathLst>
                <a:path w="723" h="724" extrusionOk="0">
                  <a:moveTo>
                    <a:pt x="62" y="0"/>
                  </a:moveTo>
                  <a:lnTo>
                    <a:pt x="626" y="0"/>
                  </a:lnTo>
                  <a:lnTo>
                    <a:pt x="646" y="3"/>
                  </a:lnTo>
                  <a:lnTo>
                    <a:pt x="663" y="12"/>
                  </a:lnTo>
                  <a:lnTo>
                    <a:pt x="676" y="25"/>
                  </a:lnTo>
                  <a:lnTo>
                    <a:pt x="685" y="41"/>
                  </a:lnTo>
                  <a:lnTo>
                    <a:pt x="688" y="62"/>
                  </a:lnTo>
                  <a:lnTo>
                    <a:pt x="685" y="81"/>
                  </a:lnTo>
                  <a:lnTo>
                    <a:pt x="676" y="97"/>
                  </a:lnTo>
                  <a:lnTo>
                    <a:pt x="663" y="111"/>
                  </a:lnTo>
                  <a:lnTo>
                    <a:pt x="646" y="120"/>
                  </a:lnTo>
                  <a:lnTo>
                    <a:pt x="626" y="122"/>
                  </a:lnTo>
                  <a:lnTo>
                    <a:pt x="210" y="122"/>
                  </a:lnTo>
                  <a:lnTo>
                    <a:pt x="706" y="619"/>
                  </a:lnTo>
                  <a:lnTo>
                    <a:pt x="717" y="634"/>
                  </a:lnTo>
                  <a:lnTo>
                    <a:pt x="723" y="653"/>
                  </a:lnTo>
                  <a:lnTo>
                    <a:pt x="723" y="671"/>
                  </a:lnTo>
                  <a:lnTo>
                    <a:pt x="717" y="690"/>
                  </a:lnTo>
                  <a:lnTo>
                    <a:pt x="706" y="706"/>
                  </a:lnTo>
                  <a:lnTo>
                    <a:pt x="693" y="715"/>
                  </a:lnTo>
                  <a:lnTo>
                    <a:pt x="677" y="721"/>
                  </a:lnTo>
                  <a:lnTo>
                    <a:pt x="662" y="724"/>
                  </a:lnTo>
                  <a:lnTo>
                    <a:pt x="646" y="721"/>
                  </a:lnTo>
                  <a:lnTo>
                    <a:pt x="632" y="715"/>
                  </a:lnTo>
                  <a:lnTo>
                    <a:pt x="619" y="706"/>
                  </a:lnTo>
                  <a:lnTo>
                    <a:pt x="123" y="209"/>
                  </a:lnTo>
                  <a:lnTo>
                    <a:pt x="123" y="626"/>
                  </a:lnTo>
                  <a:lnTo>
                    <a:pt x="119" y="646"/>
                  </a:lnTo>
                  <a:lnTo>
                    <a:pt x="111" y="663"/>
                  </a:lnTo>
                  <a:lnTo>
                    <a:pt x="98" y="676"/>
                  </a:lnTo>
                  <a:lnTo>
                    <a:pt x="81" y="684"/>
                  </a:lnTo>
                  <a:lnTo>
                    <a:pt x="62" y="688"/>
                  </a:lnTo>
                  <a:lnTo>
                    <a:pt x="42" y="684"/>
                  </a:lnTo>
                  <a:lnTo>
                    <a:pt x="25" y="676"/>
                  </a:lnTo>
                  <a:lnTo>
                    <a:pt x="12" y="663"/>
                  </a:lnTo>
                  <a:lnTo>
                    <a:pt x="4" y="646"/>
                  </a:lnTo>
                  <a:lnTo>
                    <a:pt x="0" y="626"/>
                  </a:lnTo>
                  <a:lnTo>
                    <a:pt x="0" y="62"/>
                  </a:lnTo>
                  <a:lnTo>
                    <a:pt x="1" y="50"/>
                  </a:lnTo>
                  <a:lnTo>
                    <a:pt x="5" y="38"/>
                  </a:lnTo>
                  <a:lnTo>
                    <a:pt x="13" y="23"/>
                  </a:lnTo>
                  <a:lnTo>
                    <a:pt x="24" y="13"/>
                  </a:lnTo>
                  <a:lnTo>
                    <a:pt x="38" y="4"/>
                  </a:lnTo>
                  <a:lnTo>
                    <a:pt x="50" y="1"/>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2" name="Shape 8582"/>
            <p:cNvSpPr/>
            <p:nvPr/>
          </p:nvSpPr>
          <p:spPr>
            <a:xfrm>
              <a:off x="6784" y="451"/>
              <a:ext cx="722" cy="724"/>
            </a:xfrm>
            <a:custGeom>
              <a:avLst/>
              <a:gdLst/>
              <a:ahLst/>
              <a:cxnLst/>
              <a:rect l="0" t="0" r="0" b="0"/>
              <a:pathLst>
                <a:path w="722" h="724" extrusionOk="0">
                  <a:moveTo>
                    <a:pt x="96" y="0"/>
                  </a:moveTo>
                  <a:lnTo>
                    <a:pt x="660" y="0"/>
                  </a:lnTo>
                  <a:lnTo>
                    <a:pt x="672" y="1"/>
                  </a:lnTo>
                  <a:lnTo>
                    <a:pt x="684" y="4"/>
                  </a:lnTo>
                  <a:lnTo>
                    <a:pt x="699" y="13"/>
                  </a:lnTo>
                  <a:lnTo>
                    <a:pt x="709" y="23"/>
                  </a:lnTo>
                  <a:lnTo>
                    <a:pt x="718" y="38"/>
                  </a:lnTo>
                  <a:lnTo>
                    <a:pt x="721" y="50"/>
                  </a:lnTo>
                  <a:lnTo>
                    <a:pt x="722" y="62"/>
                  </a:lnTo>
                  <a:lnTo>
                    <a:pt x="722" y="626"/>
                  </a:lnTo>
                  <a:lnTo>
                    <a:pt x="719" y="646"/>
                  </a:lnTo>
                  <a:lnTo>
                    <a:pt x="710" y="663"/>
                  </a:lnTo>
                  <a:lnTo>
                    <a:pt x="697" y="676"/>
                  </a:lnTo>
                  <a:lnTo>
                    <a:pt x="681" y="684"/>
                  </a:lnTo>
                  <a:lnTo>
                    <a:pt x="660" y="688"/>
                  </a:lnTo>
                  <a:lnTo>
                    <a:pt x="641" y="684"/>
                  </a:lnTo>
                  <a:lnTo>
                    <a:pt x="625" y="676"/>
                  </a:lnTo>
                  <a:lnTo>
                    <a:pt x="611" y="663"/>
                  </a:lnTo>
                  <a:lnTo>
                    <a:pt x="602" y="646"/>
                  </a:lnTo>
                  <a:lnTo>
                    <a:pt x="600" y="626"/>
                  </a:lnTo>
                  <a:lnTo>
                    <a:pt x="600" y="209"/>
                  </a:lnTo>
                  <a:lnTo>
                    <a:pt x="103" y="706"/>
                  </a:lnTo>
                  <a:lnTo>
                    <a:pt x="90" y="715"/>
                  </a:lnTo>
                  <a:lnTo>
                    <a:pt x="76" y="721"/>
                  </a:lnTo>
                  <a:lnTo>
                    <a:pt x="60" y="724"/>
                  </a:lnTo>
                  <a:lnTo>
                    <a:pt x="44" y="721"/>
                  </a:lnTo>
                  <a:lnTo>
                    <a:pt x="29" y="715"/>
                  </a:lnTo>
                  <a:lnTo>
                    <a:pt x="16" y="706"/>
                  </a:lnTo>
                  <a:lnTo>
                    <a:pt x="4" y="690"/>
                  </a:lnTo>
                  <a:lnTo>
                    <a:pt x="0" y="671"/>
                  </a:lnTo>
                  <a:lnTo>
                    <a:pt x="0" y="653"/>
                  </a:lnTo>
                  <a:lnTo>
                    <a:pt x="4" y="634"/>
                  </a:lnTo>
                  <a:lnTo>
                    <a:pt x="16" y="619"/>
                  </a:lnTo>
                  <a:lnTo>
                    <a:pt x="513" y="122"/>
                  </a:lnTo>
                  <a:lnTo>
                    <a:pt x="96" y="122"/>
                  </a:lnTo>
                  <a:lnTo>
                    <a:pt x="76" y="120"/>
                  </a:lnTo>
                  <a:lnTo>
                    <a:pt x="59" y="111"/>
                  </a:lnTo>
                  <a:lnTo>
                    <a:pt x="46" y="97"/>
                  </a:lnTo>
                  <a:lnTo>
                    <a:pt x="38" y="81"/>
                  </a:lnTo>
                  <a:lnTo>
                    <a:pt x="34" y="62"/>
                  </a:lnTo>
                  <a:lnTo>
                    <a:pt x="38" y="41"/>
                  </a:lnTo>
                  <a:lnTo>
                    <a:pt x="46" y="25"/>
                  </a:lnTo>
                  <a:lnTo>
                    <a:pt x="59" y="12"/>
                  </a:lnTo>
                  <a:lnTo>
                    <a:pt x="76" y="3"/>
                  </a:lnTo>
                  <a:lnTo>
                    <a:pt x="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3" name="Shape 8583"/>
            <p:cNvSpPr/>
            <p:nvPr/>
          </p:nvSpPr>
          <p:spPr>
            <a:xfrm>
              <a:off x="3574" y="3660"/>
              <a:ext cx="723" cy="723"/>
            </a:xfrm>
            <a:custGeom>
              <a:avLst/>
              <a:gdLst/>
              <a:ahLst/>
              <a:cxnLst/>
              <a:rect l="0" t="0" r="0" b="0"/>
              <a:pathLst>
                <a:path w="723" h="723" extrusionOk="0">
                  <a:moveTo>
                    <a:pt x="652" y="0"/>
                  </a:moveTo>
                  <a:lnTo>
                    <a:pt x="672" y="0"/>
                  </a:lnTo>
                  <a:lnTo>
                    <a:pt x="689" y="6"/>
                  </a:lnTo>
                  <a:lnTo>
                    <a:pt x="706" y="17"/>
                  </a:lnTo>
                  <a:lnTo>
                    <a:pt x="717" y="34"/>
                  </a:lnTo>
                  <a:lnTo>
                    <a:pt x="723" y="51"/>
                  </a:lnTo>
                  <a:lnTo>
                    <a:pt x="723" y="71"/>
                  </a:lnTo>
                  <a:lnTo>
                    <a:pt x="717" y="88"/>
                  </a:lnTo>
                  <a:lnTo>
                    <a:pt x="706" y="104"/>
                  </a:lnTo>
                  <a:lnTo>
                    <a:pt x="210" y="600"/>
                  </a:lnTo>
                  <a:lnTo>
                    <a:pt x="626" y="600"/>
                  </a:lnTo>
                  <a:lnTo>
                    <a:pt x="646" y="604"/>
                  </a:lnTo>
                  <a:lnTo>
                    <a:pt x="663" y="612"/>
                  </a:lnTo>
                  <a:lnTo>
                    <a:pt x="676" y="625"/>
                  </a:lnTo>
                  <a:lnTo>
                    <a:pt x="685" y="642"/>
                  </a:lnTo>
                  <a:lnTo>
                    <a:pt x="688" y="661"/>
                  </a:lnTo>
                  <a:lnTo>
                    <a:pt x="685" y="681"/>
                  </a:lnTo>
                  <a:lnTo>
                    <a:pt x="676" y="698"/>
                  </a:lnTo>
                  <a:lnTo>
                    <a:pt x="663" y="711"/>
                  </a:lnTo>
                  <a:lnTo>
                    <a:pt x="646" y="719"/>
                  </a:lnTo>
                  <a:lnTo>
                    <a:pt x="626" y="723"/>
                  </a:lnTo>
                  <a:lnTo>
                    <a:pt x="62" y="723"/>
                  </a:lnTo>
                  <a:lnTo>
                    <a:pt x="50" y="722"/>
                  </a:lnTo>
                  <a:lnTo>
                    <a:pt x="38" y="718"/>
                  </a:lnTo>
                  <a:lnTo>
                    <a:pt x="24" y="710"/>
                  </a:lnTo>
                  <a:lnTo>
                    <a:pt x="13" y="699"/>
                  </a:lnTo>
                  <a:lnTo>
                    <a:pt x="5" y="685"/>
                  </a:lnTo>
                  <a:lnTo>
                    <a:pt x="1" y="673"/>
                  </a:lnTo>
                  <a:lnTo>
                    <a:pt x="0" y="661"/>
                  </a:lnTo>
                  <a:lnTo>
                    <a:pt x="0" y="97"/>
                  </a:lnTo>
                  <a:lnTo>
                    <a:pt x="4" y="78"/>
                  </a:lnTo>
                  <a:lnTo>
                    <a:pt x="12" y="60"/>
                  </a:lnTo>
                  <a:lnTo>
                    <a:pt x="25" y="47"/>
                  </a:lnTo>
                  <a:lnTo>
                    <a:pt x="42" y="38"/>
                  </a:lnTo>
                  <a:lnTo>
                    <a:pt x="62" y="35"/>
                  </a:lnTo>
                  <a:lnTo>
                    <a:pt x="81" y="38"/>
                  </a:lnTo>
                  <a:lnTo>
                    <a:pt x="98" y="47"/>
                  </a:lnTo>
                  <a:lnTo>
                    <a:pt x="111" y="60"/>
                  </a:lnTo>
                  <a:lnTo>
                    <a:pt x="119" y="78"/>
                  </a:lnTo>
                  <a:lnTo>
                    <a:pt x="123" y="97"/>
                  </a:lnTo>
                  <a:lnTo>
                    <a:pt x="123" y="513"/>
                  </a:lnTo>
                  <a:lnTo>
                    <a:pt x="619" y="17"/>
                  </a:lnTo>
                  <a:lnTo>
                    <a:pt x="635" y="6"/>
                  </a:lnTo>
                  <a:lnTo>
                    <a:pt x="6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4" name="Shape 8584"/>
            <p:cNvSpPr/>
            <p:nvPr/>
          </p:nvSpPr>
          <p:spPr>
            <a:xfrm>
              <a:off x="6784" y="3660"/>
              <a:ext cx="722" cy="723"/>
            </a:xfrm>
            <a:custGeom>
              <a:avLst/>
              <a:gdLst/>
              <a:ahLst/>
              <a:cxnLst/>
              <a:rect l="0" t="0" r="0" b="0"/>
              <a:pathLst>
                <a:path w="722" h="723" extrusionOk="0">
                  <a:moveTo>
                    <a:pt x="51" y="0"/>
                  </a:moveTo>
                  <a:lnTo>
                    <a:pt x="69" y="0"/>
                  </a:lnTo>
                  <a:lnTo>
                    <a:pt x="88" y="6"/>
                  </a:lnTo>
                  <a:lnTo>
                    <a:pt x="103" y="17"/>
                  </a:lnTo>
                  <a:lnTo>
                    <a:pt x="600" y="513"/>
                  </a:lnTo>
                  <a:lnTo>
                    <a:pt x="600" y="97"/>
                  </a:lnTo>
                  <a:lnTo>
                    <a:pt x="602" y="78"/>
                  </a:lnTo>
                  <a:lnTo>
                    <a:pt x="611" y="60"/>
                  </a:lnTo>
                  <a:lnTo>
                    <a:pt x="625" y="47"/>
                  </a:lnTo>
                  <a:lnTo>
                    <a:pt x="641" y="38"/>
                  </a:lnTo>
                  <a:lnTo>
                    <a:pt x="660" y="35"/>
                  </a:lnTo>
                  <a:lnTo>
                    <a:pt x="681" y="38"/>
                  </a:lnTo>
                  <a:lnTo>
                    <a:pt x="697" y="47"/>
                  </a:lnTo>
                  <a:lnTo>
                    <a:pt x="710" y="60"/>
                  </a:lnTo>
                  <a:lnTo>
                    <a:pt x="719" y="78"/>
                  </a:lnTo>
                  <a:lnTo>
                    <a:pt x="722" y="97"/>
                  </a:lnTo>
                  <a:lnTo>
                    <a:pt x="722" y="661"/>
                  </a:lnTo>
                  <a:lnTo>
                    <a:pt x="721" y="673"/>
                  </a:lnTo>
                  <a:lnTo>
                    <a:pt x="718" y="685"/>
                  </a:lnTo>
                  <a:lnTo>
                    <a:pt x="709" y="699"/>
                  </a:lnTo>
                  <a:lnTo>
                    <a:pt x="699" y="710"/>
                  </a:lnTo>
                  <a:lnTo>
                    <a:pt x="684" y="718"/>
                  </a:lnTo>
                  <a:lnTo>
                    <a:pt x="672" y="722"/>
                  </a:lnTo>
                  <a:lnTo>
                    <a:pt x="660" y="723"/>
                  </a:lnTo>
                  <a:lnTo>
                    <a:pt x="96" y="723"/>
                  </a:lnTo>
                  <a:lnTo>
                    <a:pt x="76" y="719"/>
                  </a:lnTo>
                  <a:lnTo>
                    <a:pt x="59" y="711"/>
                  </a:lnTo>
                  <a:lnTo>
                    <a:pt x="46" y="698"/>
                  </a:lnTo>
                  <a:lnTo>
                    <a:pt x="38" y="681"/>
                  </a:lnTo>
                  <a:lnTo>
                    <a:pt x="34" y="661"/>
                  </a:lnTo>
                  <a:lnTo>
                    <a:pt x="38" y="642"/>
                  </a:lnTo>
                  <a:lnTo>
                    <a:pt x="46" y="625"/>
                  </a:lnTo>
                  <a:lnTo>
                    <a:pt x="59" y="612"/>
                  </a:lnTo>
                  <a:lnTo>
                    <a:pt x="76" y="604"/>
                  </a:lnTo>
                  <a:lnTo>
                    <a:pt x="96" y="600"/>
                  </a:lnTo>
                  <a:lnTo>
                    <a:pt x="513" y="600"/>
                  </a:lnTo>
                  <a:lnTo>
                    <a:pt x="16" y="104"/>
                  </a:lnTo>
                  <a:lnTo>
                    <a:pt x="4" y="88"/>
                  </a:lnTo>
                  <a:lnTo>
                    <a:pt x="0" y="71"/>
                  </a:lnTo>
                  <a:lnTo>
                    <a:pt x="0" y="51"/>
                  </a:lnTo>
                  <a:lnTo>
                    <a:pt x="4" y="34"/>
                  </a:lnTo>
                  <a:lnTo>
                    <a:pt x="16" y="17"/>
                  </a:lnTo>
                  <a:lnTo>
                    <a:pt x="32" y="6"/>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85" name="Shape 8585"/>
          <p:cNvGrpSpPr/>
          <p:nvPr/>
        </p:nvGrpSpPr>
        <p:grpSpPr>
          <a:xfrm>
            <a:off x="1387933" y="2095036"/>
            <a:ext cx="290349" cy="243317"/>
            <a:chOff x="4518" y="854"/>
            <a:chExt cx="3809" cy="3192"/>
          </a:xfrm>
        </p:grpSpPr>
        <p:sp>
          <p:nvSpPr>
            <p:cNvPr id="8586" name="Shape 8586"/>
            <p:cNvSpPr/>
            <p:nvPr/>
          </p:nvSpPr>
          <p:spPr>
            <a:xfrm>
              <a:off x="4518" y="1636"/>
              <a:ext cx="2601" cy="2410"/>
            </a:xfrm>
            <a:custGeom>
              <a:avLst/>
              <a:gdLst/>
              <a:ahLst/>
              <a:cxnLst/>
              <a:rect l="0" t="0" r="0" b="0"/>
              <a:pathLst>
                <a:path w="2601" h="2410" extrusionOk="0">
                  <a:moveTo>
                    <a:pt x="149" y="0"/>
                  </a:moveTo>
                  <a:lnTo>
                    <a:pt x="1086" y="0"/>
                  </a:lnTo>
                  <a:lnTo>
                    <a:pt x="1086" y="859"/>
                  </a:lnTo>
                  <a:lnTo>
                    <a:pt x="1089" y="904"/>
                  </a:lnTo>
                  <a:lnTo>
                    <a:pt x="1100" y="946"/>
                  </a:lnTo>
                  <a:lnTo>
                    <a:pt x="1116" y="984"/>
                  </a:lnTo>
                  <a:lnTo>
                    <a:pt x="1138" y="1020"/>
                  </a:lnTo>
                  <a:lnTo>
                    <a:pt x="1166" y="1052"/>
                  </a:lnTo>
                  <a:lnTo>
                    <a:pt x="1197" y="1079"/>
                  </a:lnTo>
                  <a:lnTo>
                    <a:pt x="1233" y="1101"/>
                  </a:lnTo>
                  <a:lnTo>
                    <a:pt x="1272" y="1118"/>
                  </a:lnTo>
                  <a:lnTo>
                    <a:pt x="1314" y="1129"/>
                  </a:lnTo>
                  <a:lnTo>
                    <a:pt x="1358" y="1132"/>
                  </a:lnTo>
                  <a:lnTo>
                    <a:pt x="1358" y="1132"/>
                  </a:lnTo>
                  <a:lnTo>
                    <a:pt x="2601" y="1132"/>
                  </a:lnTo>
                  <a:lnTo>
                    <a:pt x="2601" y="1642"/>
                  </a:lnTo>
                  <a:lnTo>
                    <a:pt x="2597" y="1672"/>
                  </a:lnTo>
                  <a:lnTo>
                    <a:pt x="2589" y="1700"/>
                  </a:lnTo>
                  <a:lnTo>
                    <a:pt x="2575" y="1725"/>
                  </a:lnTo>
                  <a:lnTo>
                    <a:pt x="2557" y="1747"/>
                  </a:lnTo>
                  <a:lnTo>
                    <a:pt x="2535" y="1766"/>
                  </a:lnTo>
                  <a:lnTo>
                    <a:pt x="2509" y="1780"/>
                  </a:lnTo>
                  <a:lnTo>
                    <a:pt x="2482" y="1788"/>
                  </a:lnTo>
                  <a:lnTo>
                    <a:pt x="2451" y="1791"/>
                  </a:lnTo>
                  <a:lnTo>
                    <a:pt x="1137" y="1791"/>
                  </a:lnTo>
                  <a:lnTo>
                    <a:pt x="540" y="2388"/>
                  </a:lnTo>
                  <a:lnTo>
                    <a:pt x="523" y="2401"/>
                  </a:lnTo>
                  <a:lnTo>
                    <a:pt x="505" y="2408"/>
                  </a:lnTo>
                  <a:lnTo>
                    <a:pt x="486" y="2410"/>
                  </a:lnTo>
                  <a:lnTo>
                    <a:pt x="467" y="2408"/>
                  </a:lnTo>
                  <a:lnTo>
                    <a:pt x="450" y="2401"/>
                  </a:lnTo>
                  <a:lnTo>
                    <a:pt x="435" y="2389"/>
                  </a:lnTo>
                  <a:lnTo>
                    <a:pt x="423" y="2374"/>
                  </a:lnTo>
                  <a:lnTo>
                    <a:pt x="415" y="2356"/>
                  </a:lnTo>
                  <a:lnTo>
                    <a:pt x="412" y="2335"/>
                  </a:lnTo>
                  <a:lnTo>
                    <a:pt x="412" y="1791"/>
                  </a:lnTo>
                  <a:lnTo>
                    <a:pt x="149" y="1791"/>
                  </a:lnTo>
                  <a:lnTo>
                    <a:pt x="119" y="1788"/>
                  </a:lnTo>
                  <a:lnTo>
                    <a:pt x="91" y="1780"/>
                  </a:lnTo>
                  <a:lnTo>
                    <a:pt x="66" y="1766"/>
                  </a:lnTo>
                  <a:lnTo>
                    <a:pt x="44" y="1747"/>
                  </a:lnTo>
                  <a:lnTo>
                    <a:pt x="25" y="1725"/>
                  </a:lnTo>
                  <a:lnTo>
                    <a:pt x="12" y="1700"/>
                  </a:lnTo>
                  <a:lnTo>
                    <a:pt x="3" y="1672"/>
                  </a:lnTo>
                  <a:lnTo>
                    <a:pt x="0" y="1642"/>
                  </a:lnTo>
                  <a:lnTo>
                    <a:pt x="0" y="149"/>
                  </a:lnTo>
                  <a:lnTo>
                    <a:pt x="3" y="119"/>
                  </a:lnTo>
                  <a:lnTo>
                    <a:pt x="12" y="91"/>
                  </a:lnTo>
                  <a:lnTo>
                    <a:pt x="25" y="66"/>
                  </a:lnTo>
                  <a:lnTo>
                    <a:pt x="44" y="44"/>
                  </a:lnTo>
                  <a:lnTo>
                    <a:pt x="66" y="25"/>
                  </a:lnTo>
                  <a:lnTo>
                    <a:pt x="91" y="13"/>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87" name="Shape 8587"/>
            <p:cNvSpPr/>
            <p:nvPr/>
          </p:nvSpPr>
          <p:spPr>
            <a:xfrm>
              <a:off x="5726" y="854"/>
              <a:ext cx="2601" cy="2410"/>
            </a:xfrm>
            <a:custGeom>
              <a:avLst/>
              <a:gdLst/>
              <a:ahLst/>
              <a:cxnLst/>
              <a:rect l="0" t="0" r="0" b="0"/>
              <a:pathLst>
                <a:path w="2601" h="2410" extrusionOk="0">
                  <a:moveTo>
                    <a:pt x="2001" y="687"/>
                  </a:moveTo>
                  <a:lnTo>
                    <a:pt x="1969" y="690"/>
                  </a:lnTo>
                  <a:lnTo>
                    <a:pt x="1938" y="699"/>
                  </a:lnTo>
                  <a:lnTo>
                    <a:pt x="1911" y="711"/>
                  </a:lnTo>
                  <a:lnTo>
                    <a:pt x="1885" y="729"/>
                  </a:lnTo>
                  <a:lnTo>
                    <a:pt x="1863" y="751"/>
                  </a:lnTo>
                  <a:lnTo>
                    <a:pt x="1846" y="776"/>
                  </a:lnTo>
                  <a:lnTo>
                    <a:pt x="1833" y="804"/>
                  </a:lnTo>
                  <a:lnTo>
                    <a:pt x="1825" y="834"/>
                  </a:lnTo>
                  <a:lnTo>
                    <a:pt x="1822" y="866"/>
                  </a:lnTo>
                  <a:lnTo>
                    <a:pt x="1825" y="897"/>
                  </a:lnTo>
                  <a:lnTo>
                    <a:pt x="1833" y="929"/>
                  </a:lnTo>
                  <a:lnTo>
                    <a:pt x="1846" y="956"/>
                  </a:lnTo>
                  <a:lnTo>
                    <a:pt x="1863" y="981"/>
                  </a:lnTo>
                  <a:lnTo>
                    <a:pt x="1885" y="1003"/>
                  </a:lnTo>
                  <a:lnTo>
                    <a:pt x="1911" y="1020"/>
                  </a:lnTo>
                  <a:lnTo>
                    <a:pt x="1938" y="1034"/>
                  </a:lnTo>
                  <a:lnTo>
                    <a:pt x="1969" y="1042"/>
                  </a:lnTo>
                  <a:lnTo>
                    <a:pt x="2001" y="1044"/>
                  </a:lnTo>
                  <a:lnTo>
                    <a:pt x="2032" y="1042"/>
                  </a:lnTo>
                  <a:lnTo>
                    <a:pt x="2063" y="1034"/>
                  </a:lnTo>
                  <a:lnTo>
                    <a:pt x="2091" y="1020"/>
                  </a:lnTo>
                  <a:lnTo>
                    <a:pt x="2115" y="1003"/>
                  </a:lnTo>
                  <a:lnTo>
                    <a:pt x="2137" y="981"/>
                  </a:lnTo>
                  <a:lnTo>
                    <a:pt x="2155" y="956"/>
                  </a:lnTo>
                  <a:lnTo>
                    <a:pt x="2169" y="929"/>
                  </a:lnTo>
                  <a:lnTo>
                    <a:pt x="2177" y="897"/>
                  </a:lnTo>
                  <a:lnTo>
                    <a:pt x="2179" y="866"/>
                  </a:lnTo>
                  <a:lnTo>
                    <a:pt x="2177" y="834"/>
                  </a:lnTo>
                  <a:lnTo>
                    <a:pt x="2169" y="804"/>
                  </a:lnTo>
                  <a:lnTo>
                    <a:pt x="2155" y="776"/>
                  </a:lnTo>
                  <a:lnTo>
                    <a:pt x="2137" y="751"/>
                  </a:lnTo>
                  <a:lnTo>
                    <a:pt x="2115" y="729"/>
                  </a:lnTo>
                  <a:lnTo>
                    <a:pt x="2091" y="711"/>
                  </a:lnTo>
                  <a:lnTo>
                    <a:pt x="2063" y="699"/>
                  </a:lnTo>
                  <a:lnTo>
                    <a:pt x="2032" y="690"/>
                  </a:lnTo>
                  <a:lnTo>
                    <a:pt x="2001" y="687"/>
                  </a:lnTo>
                  <a:close/>
                  <a:moveTo>
                    <a:pt x="1301" y="687"/>
                  </a:moveTo>
                  <a:lnTo>
                    <a:pt x="1269" y="690"/>
                  </a:lnTo>
                  <a:lnTo>
                    <a:pt x="1239" y="699"/>
                  </a:lnTo>
                  <a:lnTo>
                    <a:pt x="1211" y="711"/>
                  </a:lnTo>
                  <a:lnTo>
                    <a:pt x="1186" y="729"/>
                  </a:lnTo>
                  <a:lnTo>
                    <a:pt x="1165" y="751"/>
                  </a:lnTo>
                  <a:lnTo>
                    <a:pt x="1146" y="776"/>
                  </a:lnTo>
                  <a:lnTo>
                    <a:pt x="1134" y="804"/>
                  </a:lnTo>
                  <a:lnTo>
                    <a:pt x="1126" y="834"/>
                  </a:lnTo>
                  <a:lnTo>
                    <a:pt x="1122" y="866"/>
                  </a:lnTo>
                  <a:lnTo>
                    <a:pt x="1126" y="897"/>
                  </a:lnTo>
                  <a:lnTo>
                    <a:pt x="1134" y="929"/>
                  </a:lnTo>
                  <a:lnTo>
                    <a:pt x="1146" y="956"/>
                  </a:lnTo>
                  <a:lnTo>
                    <a:pt x="1165" y="981"/>
                  </a:lnTo>
                  <a:lnTo>
                    <a:pt x="1186" y="1003"/>
                  </a:lnTo>
                  <a:lnTo>
                    <a:pt x="1211" y="1020"/>
                  </a:lnTo>
                  <a:lnTo>
                    <a:pt x="1239" y="1034"/>
                  </a:lnTo>
                  <a:lnTo>
                    <a:pt x="1269" y="1042"/>
                  </a:lnTo>
                  <a:lnTo>
                    <a:pt x="1301" y="1044"/>
                  </a:lnTo>
                  <a:lnTo>
                    <a:pt x="1334" y="1042"/>
                  </a:lnTo>
                  <a:lnTo>
                    <a:pt x="1364" y="1034"/>
                  </a:lnTo>
                  <a:lnTo>
                    <a:pt x="1392" y="1020"/>
                  </a:lnTo>
                  <a:lnTo>
                    <a:pt x="1416" y="1003"/>
                  </a:lnTo>
                  <a:lnTo>
                    <a:pt x="1438" y="981"/>
                  </a:lnTo>
                  <a:lnTo>
                    <a:pt x="1455" y="956"/>
                  </a:lnTo>
                  <a:lnTo>
                    <a:pt x="1469" y="929"/>
                  </a:lnTo>
                  <a:lnTo>
                    <a:pt x="1477" y="897"/>
                  </a:lnTo>
                  <a:lnTo>
                    <a:pt x="1479" y="866"/>
                  </a:lnTo>
                  <a:lnTo>
                    <a:pt x="1477" y="834"/>
                  </a:lnTo>
                  <a:lnTo>
                    <a:pt x="1469" y="804"/>
                  </a:lnTo>
                  <a:lnTo>
                    <a:pt x="1455" y="776"/>
                  </a:lnTo>
                  <a:lnTo>
                    <a:pt x="1438" y="751"/>
                  </a:lnTo>
                  <a:lnTo>
                    <a:pt x="1416" y="729"/>
                  </a:lnTo>
                  <a:lnTo>
                    <a:pt x="1392" y="711"/>
                  </a:lnTo>
                  <a:lnTo>
                    <a:pt x="1364" y="699"/>
                  </a:lnTo>
                  <a:lnTo>
                    <a:pt x="1334" y="690"/>
                  </a:lnTo>
                  <a:lnTo>
                    <a:pt x="1301" y="687"/>
                  </a:lnTo>
                  <a:close/>
                  <a:moveTo>
                    <a:pt x="602" y="687"/>
                  </a:moveTo>
                  <a:lnTo>
                    <a:pt x="569" y="690"/>
                  </a:lnTo>
                  <a:lnTo>
                    <a:pt x="539" y="699"/>
                  </a:lnTo>
                  <a:lnTo>
                    <a:pt x="512" y="711"/>
                  </a:lnTo>
                  <a:lnTo>
                    <a:pt x="486" y="729"/>
                  </a:lnTo>
                  <a:lnTo>
                    <a:pt x="465" y="751"/>
                  </a:lnTo>
                  <a:lnTo>
                    <a:pt x="447" y="776"/>
                  </a:lnTo>
                  <a:lnTo>
                    <a:pt x="434" y="804"/>
                  </a:lnTo>
                  <a:lnTo>
                    <a:pt x="426" y="834"/>
                  </a:lnTo>
                  <a:lnTo>
                    <a:pt x="422" y="866"/>
                  </a:lnTo>
                  <a:lnTo>
                    <a:pt x="426" y="897"/>
                  </a:lnTo>
                  <a:lnTo>
                    <a:pt x="434" y="929"/>
                  </a:lnTo>
                  <a:lnTo>
                    <a:pt x="447" y="956"/>
                  </a:lnTo>
                  <a:lnTo>
                    <a:pt x="465" y="981"/>
                  </a:lnTo>
                  <a:lnTo>
                    <a:pt x="486" y="1003"/>
                  </a:lnTo>
                  <a:lnTo>
                    <a:pt x="512" y="1020"/>
                  </a:lnTo>
                  <a:lnTo>
                    <a:pt x="539" y="1034"/>
                  </a:lnTo>
                  <a:lnTo>
                    <a:pt x="569" y="1042"/>
                  </a:lnTo>
                  <a:lnTo>
                    <a:pt x="602" y="1044"/>
                  </a:lnTo>
                  <a:lnTo>
                    <a:pt x="634" y="1042"/>
                  </a:lnTo>
                  <a:lnTo>
                    <a:pt x="664" y="1034"/>
                  </a:lnTo>
                  <a:lnTo>
                    <a:pt x="692" y="1020"/>
                  </a:lnTo>
                  <a:lnTo>
                    <a:pt x="716" y="1003"/>
                  </a:lnTo>
                  <a:lnTo>
                    <a:pt x="738" y="981"/>
                  </a:lnTo>
                  <a:lnTo>
                    <a:pt x="756" y="956"/>
                  </a:lnTo>
                  <a:lnTo>
                    <a:pt x="769" y="929"/>
                  </a:lnTo>
                  <a:lnTo>
                    <a:pt x="777" y="897"/>
                  </a:lnTo>
                  <a:lnTo>
                    <a:pt x="780" y="866"/>
                  </a:lnTo>
                  <a:lnTo>
                    <a:pt x="777" y="834"/>
                  </a:lnTo>
                  <a:lnTo>
                    <a:pt x="769" y="804"/>
                  </a:lnTo>
                  <a:lnTo>
                    <a:pt x="756" y="776"/>
                  </a:lnTo>
                  <a:lnTo>
                    <a:pt x="738" y="751"/>
                  </a:lnTo>
                  <a:lnTo>
                    <a:pt x="716" y="729"/>
                  </a:lnTo>
                  <a:lnTo>
                    <a:pt x="692" y="711"/>
                  </a:lnTo>
                  <a:lnTo>
                    <a:pt x="664" y="699"/>
                  </a:lnTo>
                  <a:lnTo>
                    <a:pt x="634" y="690"/>
                  </a:lnTo>
                  <a:lnTo>
                    <a:pt x="602" y="687"/>
                  </a:lnTo>
                  <a:close/>
                  <a:moveTo>
                    <a:pt x="150" y="0"/>
                  </a:moveTo>
                  <a:lnTo>
                    <a:pt x="2452" y="0"/>
                  </a:lnTo>
                  <a:lnTo>
                    <a:pt x="2482" y="3"/>
                  </a:lnTo>
                  <a:lnTo>
                    <a:pt x="2510" y="12"/>
                  </a:lnTo>
                  <a:lnTo>
                    <a:pt x="2535" y="25"/>
                  </a:lnTo>
                  <a:lnTo>
                    <a:pt x="2557" y="44"/>
                  </a:lnTo>
                  <a:lnTo>
                    <a:pt x="2576" y="66"/>
                  </a:lnTo>
                  <a:lnTo>
                    <a:pt x="2589" y="91"/>
                  </a:lnTo>
                  <a:lnTo>
                    <a:pt x="2599" y="119"/>
                  </a:lnTo>
                  <a:lnTo>
                    <a:pt x="2601" y="149"/>
                  </a:lnTo>
                  <a:lnTo>
                    <a:pt x="2601" y="1641"/>
                  </a:lnTo>
                  <a:lnTo>
                    <a:pt x="2599" y="1671"/>
                  </a:lnTo>
                  <a:lnTo>
                    <a:pt x="2589" y="1700"/>
                  </a:lnTo>
                  <a:lnTo>
                    <a:pt x="2576" y="1726"/>
                  </a:lnTo>
                  <a:lnTo>
                    <a:pt x="2557" y="1748"/>
                  </a:lnTo>
                  <a:lnTo>
                    <a:pt x="2535" y="1765"/>
                  </a:lnTo>
                  <a:lnTo>
                    <a:pt x="2510" y="1779"/>
                  </a:lnTo>
                  <a:lnTo>
                    <a:pt x="2482" y="1788"/>
                  </a:lnTo>
                  <a:lnTo>
                    <a:pt x="2452" y="1790"/>
                  </a:lnTo>
                  <a:lnTo>
                    <a:pt x="2189" y="1790"/>
                  </a:lnTo>
                  <a:lnTo>
                    <a:pt x="2189" y="2335"/>
                  </a:lnTo>
                  <a:lnTo>
                    <a:pt x="2186" y="2356"/>
                  </a:lnTo>
                  <a:lnTo>
                    <a:pt x="2179" y="2374"/>
                  </a:lnTo>
                  <a:lnTo>
                    <a:pt x="2166" y="2388"/>
                  </a:lnTo>
                  <a:lnTo>
                    <a:pt x="2151" y="2400"/>
                  </a:lnTo>
                  <a:lnTo>
                    <a:pt x="2134" y="2407"/>
                  </a:lnTo>
                  <a:lnTo>
                    <a:pt x="2115" y="2410"/>
                  </a:lnTo>
                  <a:lnTo>
                    <a:pt x="2097" y="2408"/>
                  </a:lnTo>
                  <a:lnTo>
                    <a:pt x="2078" y="2401"/>
                  </a:lnTo>
                  <a:lnTo>
                    <a:pt x="2061" y="2388"/>
                  </a:lnTo>
                  <a:lnTo>
                    <a:pt x="1464" y="1790"/>
                  </a:lnTo>
                  <a:lnTo>
                    <a:pt x="150" y="1790"/>
                  </a:lnTo>
                  <a:lnTo>
                    <a:pt x="120" y="1788"/>
                  </a:lnTo>
                  <a:lnTo>
                    <a:pt x="92" y="1779"/>
                  </a:lnTo>
                  <a:lnTo>
                    <a:pt x="66" y="1765"/>
                  </a:lnTo>
                  <a:lnTo>
                    <a:pt x="44" y="1748"/>
                  </a:lnTo>
                  <a:lnTo>
                    <a:pt x="26" y="1726"/>
                  </a:lnTo>
                  <a:lnTo>
                    <a:pt x="12" y="1700"/>
                  </a:lnTo>
                  <a:lnTo>
                    <a:pt x="4" y="1671"/>
                  </a:lnTo>
                  <a:lnTo>
                    <a:pt x="0" y="1641"/>
                  </a:lnTo>
                  <a:lnTo>
                    <a:pt x="0" y="149"/>
                  </a:lnTo>
                  <a:lnTo>
                    <a:pt x="4" y="119"/>
                  </a:lnTo>
                  <a:lnTo>
                    <a:pt x="12" y="91"/>
                  </a:lnTo>
                  <a:lnTo>
                    <a:pt x="26" y="66"/>
                  </a:lnTo>
                  <a:lnTo>
                    <a:pt x="44" y="44"/>
                  </a:lnTo>
                  <a:lnTo>
                    <a:pt x="66" y="25"/>
                  </a:lnTo>
                  <a:lnTo>
                    <a:pt x="92" y="12"/>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88" name="Shape 8588"/>
          <p:cNvGrpSpPr/>
          <p:nvPr/>
        </p:nvGrpSpPr>
        <p:grpSpPr>
          <a:xfrm>
            <a:off x="1967296" y="2093247"/>
            <a:ext cx="258433" cy="246896"/>
            <a:chOff x="3002" y="2187"/>
            <a:chExt cx="784" cy="749"/>
          </a:xfrm>
        </p:grpSpPr>
        <p:sp>
          <p:nvSpPr>
            <p:cNvPr id="8589" name="Shape 8589"/>
            <p:cNvSpPr/>
            <p:nvPr/>
          </p:nvSpPr>
          <p:spPr>
            <a:xfrm>
              <a:off x="3101" y="2187"/>
              <a:ext cx="176" cy="176"/>
            </a:xfrm>
            <a:custGeom>
              <a:avLst/>
              <a:gdLst/>
              <a:ahLst/>
              <a:cxnLst/>
              <a:rect l="0" t="0" r="0" b="0"/>
              <a:pathLst>
                <a:path w="879" h="879" extrusionOk="0">
                  <a:moveTo>
                    <a:pt x="440" y="0"/>
                  </a:moveTo>
                  <a:lnTo>
                    <a:pt x="494" y="2"/>
                  </a:lnTo>
                  <a:lnTo>
                    <a:pt x="548" y="13"/>
                  </a:lnTo>
                  <a:lnTo>
                    <a:pt x="598" y="28"/>
                  </a:lnTo>
                  <a:lnTo>
                    <a:pt x="646" y="51"/>
                  </a:lnTo>
                  <a:lnTo>
                    <a:pt x="691" y="78"/>
                  </a:lnTo>
                  <a:lnTo>
                    <a:pt x="731" y="111"/>
                  </a:lnTo>
                  <a:lnTo>
                    <a:pt x="768" y="148"/>
                  </a:lnTo>
                  <a:lnTo>
                    <a:pt x="801" y="188"/>
                  </a:lnTo>
                  <a:lnTo>
                    <a:pt x="828" y="232"/>
                  </a:lnTo>
                  <a:lnTo>
                    <a:pt x="849" y="280"/>
                  </a:lnTo>
                  <a:lnTo>
                    <a:pt x="866" y="331"/>
                  </a:lnTo>
                  <a:lnTo>
                    <a:pt x="876" y="383"/>
                  </a:lnTo>
                  <a:lnTo>
                    <a:pt x="879" y="439"/>
                  </a:lnTo>
                  <a:lnTo>
                    <a:pt x="876" y="494"/>
                  </a:lnTo>
                  <a:lnTo>
                    <a:pt x="866" y="548"/>
                  </a:lnTo>
                  <a:lnTo>
                    <a:pt x="849" y="598"/>
                  </a:lnTo>
                  <a:lnTo>
                    <a:pt x="828" y="646"/>
                  </a:lnTo>
                  <a:lnTo>
                    <a:pt x="801" y="691"/>
                  </a:lnTo>
                  <a:lnTo>
                    <a:pt x="768" y="731"/>
                  </a:lnTo>
                  <a:lnTo>
                    <a:pt x="731" y="768"/>
                  </a:lnTo>
                  <a:lnTo>
                    <a:pt x="691" y="800"/>
                  </a:lnTo>
                  <a:lnTo>
                    <a:pt x="646" y="828"/>
                  </a:lnTo>
                  <a:lnTo>
                    <a:pt x="598" y="849"/>
                  </a:lnTo>
                  <a:lnTo>
                    <a:pt x="548" y="866"/>
                  </a:lnTo>
                  <a:lnTo>
                    <a:pt x="494" y="875"/>
                  </a:lnTo>
                  <a:lnTo>
                    <a:pt x="440" y="879"/>
                  </a:lnTo>
                  <a:lnTo>
                    <a:pt x="385" y="875"/>
                  </a:lnTo>
                  <a:lnTo>
                    <a:pt x="331" y="866"/>
                  </a:lnTo>
                  <a:lnTo>
                    <a:pt x="280" y="849"/>
                  </a:lnTo>
                  <a:lnTo>
                    <a:pt x="232" y="828"/>
                  </a:lnTo>
                  <a:lnTo>
                    <a:pt x="188" y="800"/>
                  </a:lnTo>
                  <a:lnTo>
                    <a:pt x="148" y="768"/>
                  </a:lnTo>
                  <a:lnTo>
                    <a:pt x="111" y="731"/>
                  </a:lnTo>
                  <a:lnTo>
                    <a:pt x="79" y="691"/>
                  </a:lnTo>
                  <a:lnTo>
                    <a:pt x="51" y="646"/>
                  </a:lnTo>
                  <a:lnTo>
                    <a:pt x="29" y="598"/>
                  </a:lnTo>
                  <a:lnTo>
                    <a:pt x="13" y="548"/>
                  </a:lnTo>
                  <a:lnTo>
                    <a:pt x="3" y="494"/>
                  </a:lnTo>
                  <a:lnTo>
                    <a:pt x="0" y="439"/>
                  </a:lnTo>
                  <a:lnTo>
                    <a:pt x="3" y="383"/>
                  </a:lnTo>
                  <a:lnTo>
                    <a:pt x="13" y="331"/>
                  </a:lnTo>
                  <a:lnTo>
                    <a:pt x="29" y="280"/>
                  </a:lnTo>
                  <a:lnTo>
                    <a:pt x="51" y="232"/>
                  </a:lnTo>
                  <a:lnTo>
                    <a:pt x="79" y="188"/>
                  </a:lnTo>
                  <a:lnTo>
                    <a:pt x="111" y="148"/>
                  </a:lnTo>
                  <a:lnTo>
                    <a:pt x="148" y="111"/>
                  </a:lnTo>
                  <a:lnTo>
                    <a:pt x="188" y="78"/>
                  </a:lnTo>
                  <a:lnTo>
                    <a:pt x="232" y="51"/>
                  </a:lnTo>
                  <a:lnTo>
                    <a:pt x="280" y="28"/>
                  </a:lnTo>
                  <a:lnTo>
                    <a:pt x="331" y="13"/>
                  </a:lnTo>
                  <a:lnTo>
                    <a:pt x="385" y="2"/>
                  </a:lnTo>
                  <a:lnTo>
                    <a:pt x="4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0" name="Shape 8590"/>
            <p:cNvSpPr/>
            <p:nvPr/>
          </p:nvSpPr>
          <p:spPr>
            <a:xfrm>
              <a:off x="3088" y="2365"/>
              <a:ext cx="342" cy="568"/>
            </a:xfrm>
            <a:custGeom>
              <a:avLst/>
              <a:gdLst/>
              <a:ahLst/>
              <a:cxnLst/>
              <a:rect l="0" t="0" r="0" b="0"/>
              <a:pathLst>
                <a:path w="1709" h="2837" extrusionOk="0">
                  <a:moveTo>
                    <a:pt x="407" y="0"/>
                  </a:moveTo>
                  <a:lnTo>
                    <a:pt x="428" y="0"/>
                  </a:lnTo>
                  <a:lnTo>
                    <a:pt x="448" y="3"/>
                  </a:lnTo>
                  <a:lnTo>
                    <a:pt x="466" y="5"/>
                  </a:lnTo>
                  <a:lnTo>
                    <a:pt x="480" y="8"/>
                  </a:lnTo>
                  <a:lnTo>
                    <a:pt x="492" y="11"/>
                  </a:lnTo>
                  <a:lnTo>
                    <a:pt x="500" y="12"/>
                  </a:lnTo>
                  <a:lnTo>
                    <a:pt x="503" y="13"/>
                  </a:lnTo>
                  <a:lnTo>
                    <a:pt x="544" y="25"/>
                  </a:lnTo>
                  <a:lnTo>
                    <a:pt x="586" y="43"/>
                  </a:lnTo>
                  <a:lnTo>
                    <a:pt x="627" y="63"/>
                  </a:lnTo>
                  <a:lnTo>
                    <a:pt x="665" y="90"/>
                  </a:lnTo>
                  <a:lnTo>
                    <a:pt x="700" y="118"/>
                  </a:lnTo>
                  <a:lnTo>
                    <a:pt x="733" y="152"/>
                  </a:lnTo>
                  <a:lnTo>
                    <a:pt x="760" y="189"/>
                  </a:lnTo>
                  <a:lnTo>
                    <a:pt x="761" y="191"/>
                  </a:lnTo>
                  <a:lnTo>
                    <a:pt x="805" y="251"/>
                  </a:lnTo>
                  <a:lnTo>
                    <a:pt x="846" y="305"/>
                  </a:lnTo>
                  <a:lnTo>
                    <a:pt x="884" y="355"/>
                  </a:lnTo>
                  <a:lnTo>
                    <a:pt x="919" y="399"/>
                  </a:lnTo>
                  <a:lnTo>
                    <a:pt x="953" y="440"/>
                  </a:lnTo>
                  <a:lnTo>
                    <a:pt x="985" y="476"/>
                  </a:lnTo>
                  <a:lnTo>
                    <a:pt x="1015" y="507"/>
                  </a:lnTo>
                  <a:lnTo>
                    <a:pt x="1045" y="533"/>
                  </a:lnTo>
                  <a:lnTo>
                    <a:pt x="1074" y="556"/>
                  </a:lnTo>
                  <a:lnTo>
                    <a:pt x="1104" y="573"/>
                  </a:lnTo>
                  <a:lnTo>
                    <a:pt x="1133" y="588"/>
                  </a:lnTo>
                  <a:lnTo>
                    <a:pt x="1164" y="598"/>
                  </a:lnTo>
                  <a:lnTo>
                    <a:pt x="1195" y="604"/>
                  </a:lnTo>
                  <a:lnTo>
                    <a:pt x="1228" y="607"/>
                  </a:lnTo>
                  <a:lnTo>
                    <a:pt x="1262" y="606"/>
                  </a:lnTo>
                  <a:lnTo>
                    <a:pt x="1299" y="601"/>
                  </a:lnTo>
                  <a:lnTo>
                    <a:pt x="1339" y="592"/>
                  </a:lnTo>
                  <a:lnTo>
                    <a:pt x="1382" y="581"/>
                  </a:lnTo>
                  <a:lnTo>
                    <a:pt x="1427" y="565"/>
                  </a:lnTo>
                  <a:lnTo>
                    <a:pt x="1477" y="547"/>
                  </a:lnTo>
                  <a:lnTo>
                    <a:pt x="1507" y="539"/>
                  </a:lnTo>
                  <a:lnTo>
                    <a:pt x="1536" y="535"/>
                  </a:lnTo>
                  <a:lnTo>
                    <a:pt x="1566" y="538"/>
                  </a:lnTo>
                  <a:lnTo>
                    <a:pt x="1594" y="545"/>
                  </a:lnTo>
                  <a:lnTo>
                    <a:pt x="1621" y="557"/>
                  </a:lnTo>
                  <a:lnTo>
                    <a:pt x="1645" y="573"/>
                  </a:lnTo>
                  <a:lnTo>
                    <a:pt x="1666" y="594"/>
                  </a:lnTo>
                  <a:lnTo>
                    <a:pt x="1684" y="617"/>
                  </a:lnTo>
                  <a:lnTo>
                    <a:pt x="1697" y="645"/>
                  </a:lnTo>
                  <a:lnTo>
                    <a:pt x="1705" y="675"/>
                  </a:lnTo>
                  <a:lnTo>
                    <a:pt x="1709" y="704"/>
                  </a:lnTo>
                  <a:lnTo>
                    <a:pt x="1707" y="734"/>
                  </a:lnTo>
                  <a:lnTo>
                    <a:pt x="1700" y="763"/>
                  </a:lnTo>
                  <a:lnTo>
                    <a:pt x="1688" y="789"/>
                  </a:lnTo>
                  <a:lnTo>
                    <a:pt x="1671" y="813"/>
                  </a:lnTo>
                  <a:lnTo>
                    <a:pt x="1651" y="834"/>
                  </a:lnTo>
                  <a:lnTo>
                    <a:pt x="1627" y="852"/>
                  </a:lnTo>
                  <a:lnTo>
                    <a:pt x="1600" y="866"/>
                  </a:lnTo>
                  <a:lnTo>
                    <a:pt x="1530" y="890"/>
                  </a:lnTo>
                  <a:lnTo>
                    <a:pt x="1464" y="911"/>
                  </a:lnTo>
                  <a:lnTo>
                    <a:pt x="1402" y="926"/>
                  </a:lnTo>
                  <a:lnTo>
                    <a:pt x="1342" y="936"/>
                  </a:lnTo>
                  <a:lnTo>
                    <a:pt x="1285" y="943"/>
                  </a:lnTo>
                  <a:lnTo>
                    <a:pt x="1230" y="944"/>
                  </a:lnTo>
                  <a:lnTo>
                    <a:pt x="1174" y="942"/>
                  </a:lnTo>
                  <a:lnTo>
                    <a:pt x="1121" y="936"/>
                  </a:lnTo>
                  <a:lnTo>
                    <a:pt x="1071" y="924"/>
                  </a:lnTo>
                  <a:lnTo>
                    <a:pt x="1022" y="908"/>
                  </a:lnTo>
                  <a:lnTo>
                    <a:pt x="975" y="889"/>
                  </a:lnTo>
                  <a:lnTo>
                    <a:pt x="931" y="865"/>
                  </a:lnTo>
                  <a:lnTo>
                    <a:pt x="889" y="839"/>
                  </a:lnTo>
                  <a:lnTo>
                    <a:pt x="847" y="809"/>
                  </a:lnTo>
                  <a:lnTo>
                    <a:pt x="808" y="777"/>
                  </a:lnTo>
                  <a:lnTo>
                    <a:pt x="808" y="1257"/>
                  </a:lnTo>
                  <a:lnTo>
                    <a:pt x="1158" y="1257"/>
                  </a:lnTo>
                  <a:lnTo>
                    <a:pt x="1158" y="1257"/>
                  </a:lnTo>
                  <a:lnTo>
                    <a:pt x="1195" y="1261"/>
                  </a:lnTo>
                  <a:lnTo>
                    <a:pt x="1230" y="1270"/>
                  </a:lnTo>
                  <a:lnTo>
                    <a:pt x="1262" y="1287"/>
                  </a:lnTo>
                  <a:lnTo>
                    <a:pt x="1291" y="1308"/>
                  </a:lnTo>
                  <a:lnTo>
                    <a:pt x="1316" y="1335"/>
                  </a:lnTo>
                  <a:lnTo>
                    <a:pt x="1336" y="1364"/>
                  </a:lnTo>
                  <a:lnTo>
                    <a:pt x="1351" y="1399"/>
                  </a:lnTo>
                  <a:lnTo>
                    <a:pt x="1358" y="1436"/>
                  </a:lnTo>
                  <a:lnTo>
                    <a:pt x="1495" y="2612"/>
                  </a:lnTo>
                  <a:lnTo>
                    <a:pt x="1495" y="2648"/>
                  </a:lnTo>
                  <a:lnTo>
                    <a:pt x="1490" y="2683"/>
                  </a:lnTo>
                  <a:lnTo>
                    <a:pt x="1478" y="2715"/>
                  </a:lnTo>
                  <a:lnTo>
                    <a:pt x="1463" y="2746"/>
                  </a:lnTo>
                  <a:lnTo>
                    <a:pt x="1441" y="2773"/>
                  </a:lnTo>
                  <a:lnTo>
                    <a:pt x="1415" y="2796"/>
                  </a:lnTo>
                  <a:lnTo>
                    <a:pt x="1385" y="2814"/>
                  </a:lnTo>
                  <a:lnTo>
                    <a:pt x="1353" y="2827"/>
                  </a:lnTo>
                  <a:lnTo>
                    <a:pt x="1317" y="2836"/>
                  </a:lnTo>
                  <a:lnTo>
                    <a:pt x="1293" y="2837"/>
                  </a:lnTo>
                  <a:lnTo>
                    <a:pt x="1260" y="2835"/>
                  </a:lnTo>
                  <a:lnTo>
                    <a:pt x="1229" y="2826"/>
                  </a:lnTo>
                  <a:lnTo>
                    <a:pt x="1199" y="2813"/>
                  </a:lnTo>
                  <a:lnTo>
                    <a:pt x="1172" y="2796"/>
                  </a:lnTo>
                  <a:lnTo>
                    <a:pt x="1148" y="2775"/>
                  </a:lnTo>
                  <a:lnTo>
                    <a:pt x="1128" y="2750"/>
                  </a:lnTo>
                  <a:lnTo>
                    <a:pt x="1111" y="2723"/>
                  </a:lnTo>
                  <a:lnTo>
                    <a:pt x="1101" y="2692"/>
                  </a:lnTo>
                  <a:lnTo>
                    <a:pt x="1093" y="2658"/>
                  </a:lnTo>
                  <a:lnTo>
                    <a:pt x="978" y="1661"/>
                  </a:lnTo>
                  <a:lnTo>
                    <a:pt x="436" y="1661"/>
                  </a:lnTo>
                  <a:lnTo>
                    <a:pt x="404" y="1664"/>
                  </a:lnTo>
                  <a:lnTo>
                    <a:pt x="362" y="1661"/>
                  </a:lnTo>
                  <a:lnTo>
                    <a:pt x="320" y="1655"/>
                  </a:lnTo>
                  <a:lnTo>
                    <a:pt x="280" y="1646"/>
                  </a:lnTo>
                  <a:lnTo>
                    <a:pt x="239" y="1633"/>
                  </a:lnTo>
                  <a:lnTo>
                    <a:pt x="200" y="1616"/>
                  </a:lnTo>
                  <a:lnTo>
                    <a:pt x="163" y="1596"/>
                  </a:lnTo>
                  <a:lnTo>
                    <a:pt x="130" y="1572"/>
                  </a:lnTo>
                  <a:lnTo>
                    <a:pt x="98" y="1544"/>
                  </a:lnTo>
                  <a:lnTo>
                    <a:pt x="70" y="1515"/>
                  </a:lnTo>
                  <a:lnTo>
                    <a:pt x="47" y="1481"/>
                  </a:lnTo>
                  <a:lnTo>
                    <a:pt x="28" y="1445"/>
                  </a:lnTo>
                  <a:lnTo>
                    <a:pt x="13" y="1407"/>
                  </a:lnTo>
                  <a:lnTo>
                    <a:pt x="4" y="1366"/>
                  </a:lnTo>
                  <a:lnTo>
                    <a:pt x="0" y="1322"/>
                  </a:lnTo>
                  <a:lnTo>
                    <a:pt x="0" y="351"/>
                  </a:lnTo>
                  <a:lnTo>
                    <a:pt x="4" y="307"/>
                  </a:lnTo>
                  <a:lnTo>
                    <a:pt x="13" y="265"/>
                  </a:lnTo>
                  <a:lnTo>
                    <a:pt x="28" y="227"/>
                  </a:lnTo>
                  <a:lnTo>
                    <a:pt x="47" y="191"/>
                  </a:lnTo>
                  <a:lnTo>
                    <a:pt x="70" y="158"/>
                  </a:lnTo>
                  <a:lnTo>
                    <a:pt x="98" y="128"/>
                  </a:lnTo>
                  <a:lnTo>
                    <a:pt x="128" y="100"/>
                  </a:lnTo>
                  <a:lnTo>
                    <a:pt x="161" y="77"/>
                  </a:lnTo>
                  <a:lnTo>
                    <a:pt x="195" y="55"/>
                  </a:lnTo>
                  <a:lnTo>
                    <a:pt x="232" y="37"/>
                  </a:lnTo>
                  <a:lnTo>
                    <a:pt x="269" y="23"/>
                  </a:lnTo>
                  <a:lnTo>
                    <a:pt x="306" y="12"/>
                  </a:lnTo>
                  <a:lnTo>
                    <a:pt x="307" y="12"/>
                  </a:lnTo>
                  <a:lnTo>
                    <a:pt x="310" y="12"/>
                  </a:lnTo>
                  <a:lnTo>
                    <a:pt x="319" y="10"/>
                  </a:lnTo>
                  <a:lnTo>
                    <a:pt x="331" y="9"/>
                  </a:lnTo>
                  <a:lnTo>
                    <a:pt x="348" y="5"/>
                  </a:lnTo>
                  <a:lnTo>
                    <a:pt x="367" y="4"/>
                  </a:lnTo>
                  <a:lnTo>
                    <a:pt x="387" y="2"/>
                  </a:lnTo>
                  <a:lnTo>
                    <a:pt x="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1" name="Shape 8591"/>
            <p:cNvSpPr/>
            <p:nvPr/>
          </p:nvSpPr>
          <p:spPr>
            <a:xfrm>
              <a:off x="3002" y="2404"/>
              <a:ext cx="271" cy="532"/>
            </a:xfrm>
            <a:custGeom>
              <a:avLst/>
              <a:gdLst/>
              <a:ahLst/>
              <a:cxnLst/>
              <a:rect l="0" t="0" r="0" b="0"/>
              <a:pathLst>
                <a:path w="1355" h="2661" extrusionOk="0">
                  <a:moveTo>
                    <a:pt x="170" y="0"/>
                  </a:moveTo>
                  <a:lnTo>
                    <a:pt x="205" y="4"/>
                  </a:lnTo>
                  <a:lnTo>
                    <a:pt x="237" y="15"/>
                  </a:lnTo>
                  <a:lnTo>
                    <a:pt x="267" y="30"/>
                  </a:lnTo>
                  <a:lnTo>
                    <a:pt x="292" y="50"/>
                  </a:lnTo>
                  <a:lnTo>
                    <a:pt x="312" y="77"/>
                  </a:lnTo>
                  <a:lnTo>
                    <a:pt x="328" y="105"/>
                  </a:lnTo>
                  <a:lnTo>
                    <a:pt x="338" y="137"/>
                  </a:lnTo>
                  <a:lnTo>
                    <a:pt x="342" y="172"/>
                  </a:lnTo>
                  <a:lnTo>
                    <a:pt x="342" y="1527"/>
                  </a:lnTo>
                  <a:lnTo>
                    <a:pt x="1185" y="1527"/>
                  </a:lnTo>
                  <a:lnTo>
                    <a:pt x="1219" y="1530"/>
                  </a:lnTo>
                  <a:lnTo>
                    <a:pt x="1252" y="1540"/>
                  </a:lnTo>
                  <a:lnTo>
                    <a:pt x="1280" y="1555"/>
                  </a:lnTo>
                  <a:lnTo>
                    <a:pt x="1305" y="1577"/>
                  </a:lnTo>
                  <a:lnTo>
                    <a:pt x="1327" y="1602"/>
                  </a:lnTo>
                  <a:lnTo>
                    <a:pt x="1342" y="1630"/>
                  </a:lnTo>
                  <a:lnTo>
                    <a:pt x="1352" y="1662"/>
                  </a:lnTo>
                  <a:lnTo>
                    <a:pt x="1355" y="1697"/>
                  </a:lnTo>
                  <a:lnTo>
                    <a:pt x="1353" y="1729"/>
                  </a:lnTo>
                  <a:lnTo>
                    <a:pt x="1345" y="1759"/>
                  </a:lnTo>
                  <a:lnTo>
                    <a:pt x="1331" y="1785"/>
                  </a:lnTo>
                  <a:lnTo>
                    <a:pt x="1314" y="1810"/>
                  </a:lnTo>
                  <a:lnTo>
                    <a:pt x="1291" y="1830"/>
                  </a:lnTo>
                  <a:lnTo>
                    <a:pt x="1266" y="1847"/>
                  </a:lnTo>
                  <a:lnTo>
                    <a:pt x="1287" y="1891"/>
                  </a:lnTo>
                  <a:lnTo>
                    <a:pt x="1303" y="1939"/>
                  </a:lnTo>
                  <a:lnTo>
                    <a:pt x="1312" y="1989"/>
                  </a:lnTo>
                  <a:lnTo>
                    <a:pt x="1316" y="2040"/>
                  </a:lnTo>
                  <a:lnTo>
                    <a:pt x="1316" y="2518"/>
                  </a:lnTo>
                  <a:lnTo>
                    <a:pt x="1312" y="2546"/>
                  </a:lnTo>
                  <a:lnTo>
                    <a:pt x="1304" y="2573"/>
                  </a:lnTo>
                  <a:lnTo>
                    <a:pt x="1291" y="2598"/>
                  </a:lnTo>
                  <a:lnTo>
                    <a:pt x="1274" y="2619"/>
                  </a:lnTo>
                  <a:lnTo>
                    <a:pt x="1253" y="2636"/>
                  </a:lnTo>
                  <a:lnTo>
                    <a:pt x="1229" y="2649"/>
                  </a:lnTo>
                  <a:lnTo>
                    <a:pt x="1202" y="2657"/>
                  </a:lnTo>
                  <a:lnTo>
                    <a:pt x="1173" y="2661"/>
                  </a:lnTo>
                  <a:lnTo>
                    <a:pt x="1144" y="2657"/>
                  </a:lnTo>
                  <a:lnTo>
                    <a:pt x="1117" y="2649"/>
                  </a:lnTo>
                  <a:lnTo>
                    <a:pt x="1093" y="2636"/>
                  </a:lnTo>
                  <a:lnTo>
                    <a:pt x="1072" y="2619"/>
                  </a:lnTo>
                  <a:lnTo>
                    <a:pt x="1054" y="2598"/>
                  </a:lnTo>
                  <a:lnTo>
                    <a:pt x="1041" y="2573"/>
                  </a:lnTo>
                  <a:lnTo>
                    <a:pt x="1033" y="2546"/>
                  </a:lnTo>
                  <a:lnTo>
                    <a:pt x="1030" y="2518"/>
                  </a:lnTo>
                  <a:lnTo>
                    <a:pt x="1030" y="2040"/>
                  </a:lnTo>
                  <a:lnTo>
                    <a:pt x="1027" y="2013"/>
                  </a:lnTo>
                  <a:lnTo>
                    <a:pt x="1018" y="1989"/>
                  </a:lnTo>
                  <a:lnTo>
                    <a:pt x="1004" y="1967"/>
                  </a:lnTo>
                  <a:lnTo>
                    <a:pt x="986" y="1948"/>
                  </a:lnTo>
                  <a:lnTo>
                    <a:pt x="965" y="1935"/>
                  </a:lnTo>
                  <a:lnTo>
                    <a:pt x="940" y="1926"/>
                  </a:lnTo>
                  <a:lnTo>
                    <a:pt x="913" y="1923"/>
                  </a:lnTo>
                  <a:lnTo>
                    <a:pt x="436" y="1923"/>
                  </a:lnTo>
                  <a:lnTo>
                    <a:pt x="408" y="1926"/>
                  </a:lnTo>
                  <a:lnTo>
                    <a:pt x="385" y="1935"/>
                  </a:lnTo>
                  <a:lnTo>
                    <a:pt x="362" y="1948"/>
                  </a:lnTo>
                  <a:lnTo>
                    <a:pt x="344" y="1967"/>
                  </a:lnTo>
                  <a:lnTo>
                    <a:pt x="331" y="1989"/>
                  </a:lnTo>
                  <a:lnTo>
                    <a:pt x="322" y="2013"/>
                  </a:lnTo>
                  <a:lnTo>
                    <a:pt x="319" y="2040"/>
                  </a:lnTo>
                  <a:lnTo>
                    <a:pt x="319" y="2518"/>
                  </a:lnTo>
                  <a:lnTo>
                    <a:pt x="316" y="2546"/>
                  </a:lnTo>
                  <a:lnTo>
                    <a:pt x="307" y="2573"/>
                  </a:lnTo>
                  <a:lnTo>
                    <a:pt x="294" y="2598"/>
                  </a:lnTo>
                  <a:lnTo>
                    <a:pt x="276" y="2619"/>
                  </a:lnTo>
                  <a:lnTo>
                    <a:pt x="256" y="2636"/>
                  </a:lnTo>
                  <a:lnTo>
                    <a:pt x="231" y="2649"/>
                  </a:lnTo>
                  <a:lnTo>
                    <a:pt x="205" y="2657"/>
                  </a:lnTo>
                  <a:lnTo>
                    <a:pt x="175" y="2661"/>
                  </a:lnTo>
                  <a:lnTo>
                    <a:pt x="146" y="2657"/>
                  </a:lnTo>
                  <a:lnTo>
                    <a:pt x="120" y="2649"/>
                  </a:lnTo>
                  <a:lnTo>
                    <a:pt x="95" y="2636"/>
                  </a:lnTo>
                  <a:lnTo>
                    <a:pt x="75" y="2619"/>
                  </a:lnTo>
                  <a:lnTo>
                    <a:pt x="57" y="2598"/>
                  </a:lnTo>
                  <a:lnTo>
                    <a:pt x="44" y="2573"/>
                  </a:lnTo>
                  <a:lnTo>
                    <a:pt x="36" y="2546"/>
                  </a:lnTo>
                  <a:lnTo>
                    <a:pt x="32" y="2518"/>
                  </a:lnTo>
                  <a:lnTo>
                    <a:pt x="32" y="2040"/>
                  </a:lnTo>
                  <a:lnTo>
                    <a:pt x="36" y="1988"/>
                  </a:lnTo>
                  <a:lnTo>
                    <a:pt x="46" y="1938"/>
                  </a:lnTo>
                  <a:lnTo>
                    <a:pt x="62" y="1889"/>
                  </a:lnTo>
                  <a:lnTo>
                    <a:pt x="83" y="1843"/>
                  </a:lnTo>
                  <a:lnTo>
                    <a:pt x="61" y="1827"/>
                  </a:lnTo>
                  <a:lnTo>
                    <a:pt x="39" y="1806"/>
                  </a:lnTo>
                  <a:lnTo>
                    <a:pt x="23" y="1783"/>
                  </a:lnTo>
                  <a:lnTo>
                    <a:pt x="11" y="1756"/>
                  </a:lnTo>
                  <a:lnTo>
                    <a:pt x="2" y="1728"/>
                  </a:lnTo>
                  <a:lnTo>
                    <a:pt x="0" y="1697"/>
                  </a:lnTo>
                  <a:lnTo>
                    <a:pt x="0" y="172"/>
                  </a:lnTo>
                  <a:lnTo>
                    <a:pt x="4" y="137"/>
                  </a:lnTo>
                  <a:lnTo>
                    <a:pt x="13" y="105"/>
                  </a:lnTo>
                  <a:lnTo>
                    <a:pt x="29" y="77"/>
                  </a:lnTo>
                  <a:lnTo>
                    <a:pt x="50" y="50"/>
                  </a:lnTo>
                  <a:lnTo>
                    <a:pt x="75" y="30"/>
                  </a:lnTo>
                  <a:lnTo>
                    <a:pt x="105" y="15"/>
                  </a:lnTo>
                  <a:lnTo>
                    <a:pt x="136" y="4"/>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2" name="Shape 8592"/>
            <p:cNvSpPr/>
            <p:nvPr/>
          </p:nvSpPr>
          <p:spPr>
            <a:xfrm>
              <a:off x="3341" y="2561"/>
              <a:ext cx="445" cy="357"/>
            </a:xfrm>
            <a:custGeom>
              <a:avLst/>
              <a:gdLst/>
              <a:ahLst/>
              <a:cxnLst/>
              <a:rect l="0" t="0" r="0" b="0"/>
              <a:pathLst>
                <a:path w="2225" h="1781" extrusionOk="0">
                  <a:moveTo>
                    <a:pt x="163" y="0"/>
                  </a:moveTo>
                  <a:lnTo>
                    <a:pt x="2062" y="0"/>
                  </a:lnTo>
                  <a:lnTo>
                    <a:pt x="2094" y="3"/>
                  </a:lnTo>
                  <a:lnTo>
                    <a:pt x="2125" y="13"/>
                  </a:lnTo>
                  <a:lnTo>
                    <a:pt x="2153" y="28"/>
                  </a:lnTo>
                  <a:lnTo>
                    <a:pt x="2177" y="47"/>
                  </a:lnTo>
                  <a:lnTo>
                    <a:pt x="2197" y="72"/>
                  </a:lnTo>
                  <a:lnTo>
                    <a:pt x="2212" y="100"/>
                  </a:lnTo>
                  <a:lnTo>
                    <a:pt x="2221" y="131"/>
                  </a:lnTo>
                  <a:lnTo>
                    <a:pt x="2225" y="163"/>
                  </a:lnTo>
                  <a:lnTo>
                    <a:pt x="2221" y="196"/>
                  </a:lnTo>
                  <a:lnTo>
                    <a:pt x="2212" y="227"/>
                  </a:lnTo>
                  <a:lnTo>
                    <a:pt x="2197" y="255"/>
                  </a:lnTo>
                  <a:lnTo>
                    <a:pt x="2177" y="280"/>
                  </a:lnTo>
                  <a:lnTo>
                    <a:pt x="2153" y="299"/>
                  </a:lnTo>
                  <a:lnTo>
                    <a:pt x="2125" y="314"/>
                  </a:lnTo>
                  <a:lnTo>
                    <a:pt x="2094" y="324"/>
                  </a:lnTo>
                  <a:lnTo>
                    <a:pt x="2062" y="327"/>
                  </a:lnTo>
                  <a:lnTo>
                    <a:pt x="1836" y="327"/>
                  </a:lnTo>
                  <a:lnTo>
                    <a:pt x="1836" y="1781"/>
                  </a:lnTo>
                  <a:lnTo>
                    <a:pt x="388" y="1781"/>
                  </a:lnTo>
                  <a:lnTo>
                    <a:pt x="388" y="327"/>
                  </a:lnTo>
                  <a:lnTo>
                    <a:pt x="163" y="327"/>
                  </a:lnTo>
                  <a:lnTo>
                    <a:pt x="131" y="324"/>
                  </a:lnTo>
                  <a:lnTo>
                    <a:pt x="100" y="314"/>
                  </a:lnTo>
                  <a:lnTo>
                    <a:pt x="73" y="299"/>
                  </a:lnTo>
                  <a:lnTo>
                    <a:pt x="48" y="280"/>
                  </a:lnTo>
                  <a:lnTo>
                    <a:pt x="27" y="255"/>
                  </a:lnTo>
                  <a:lnTo>
                    <a:pt x="13" y="227"/>
                  </a:lnTo>
                  <a:lnTo>
                    <a:pt x="4" y="196"/>
                  </a:lnTo>
                  <a:lnTo>
                    <a:pt x="0" y="163"/>
                  </a:lnTo>
                  <a:lnTo>
                    <a:pt x="4" y="131"/>
                  </a:lnTo>
                  <a:lnTo>
                    <a:pt x="13" y="100"/>
                  </a:lnTo>
                  <a:lnTo>
                    <a:pt x="27" y="72"/>
                  </a:lnTo>
                  <a:lnTo>
                    <a:pt x="48" y="47"/>
                  </a:lnTo>
                  <a:lnTo>
                    <a:pt x="73" y="28"/>
                  </a:lnTo>
                  <a:lnTo>
                    <a:pt x="100" y="13"/>
                  </a:lnTo>
                  <a:lnTo>
                    <a:pt x="131" y="3"/>
                  </a:lnTo>
                  <a:lnTo>
                    <a:pt x="1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3" name="Shape 8593"/>
            <p:cNvSpPr/>
            <p:nvPr/>
          </p:nvSpPr>
          <p:spPr>
            <a:xfrm>
              <a:off x="3456" y="2309"/>
              <a:ext cx="306" cy="242"/>
            </a:xfrm>
            <a:custGeom>
              <a:avLst/>
              <a:gdLst/>
              <a:ahLst/>
              <a:cxnLst/>
              <a:rect l="0" t="0" r="0" b="0"/>
              <a:pathLst>
                <a:path w="1530" h="1209" extrusionOk="0">
                  <a:moveTo>
                    <a:pt x="856" y="375"/>
                  </a:moveTo>
                  <a:lnTo>
                    <a:pt x="824" y="449"/>
                  </a:lnTo>
                  <a:lnTo>
                    <a:pt x="896" y="481"/>
                  </a:lnTo>
                  <a:lnTo>
                    <a:pt x="900" y="456"/>
                  </a:lnTo>
                  <a:lnTo>
                    <a:pt x="896" y="434"/>
                  </a:lnTo>
                  <a:lnTo>
                    <a:pt x="888" y="411"/>
                  </a:lnTo>
                  <a:lnTo>
                    <a:pt x="875" y="392"/>
                  </a:lnTo>
                  <a:lnTo>
                    <a:pt x="856" y="375"/>
                  </a:lnTo>
                  <a:close/>
                  <a:moveTo>
                    <a:pt x="1151" y="294"/>
                  </a:moveTo>
                  <a:lnTo>
                    <a:pt x="1126" y="297"/>
                  </a:lnTo>
                  <a:lnTo>
                    <a:pt x="1101" y="304"/>
                  </a:lnTo>
                  <a:lnTo>
                    <a:pt x="1079" y="315"/>
                  </a:lnTo>
                  <a:lnTo>
                    <a:pt x="1060" y="330"/>
                  </a:lnTo>
                  <a:lnTo>
                    <a:pt x="1042" y="350"/>
                  </a:lnTo>
                  <a:lnTo>
                    <a:pt x="1029" y="373"/>
                  </a:lnTo>
                  <a:lnTo>
                    <a:pt x="1020" y="398"/>
                  </a:lnTo>
                  <a:lnTo>
                    <a:pt x="1018" y="424"/>
                  </a:lnTo>
                  <a:lnTo>
                    <a:pt x="1020" y="449"/>
                  </a:lnTo>
                  <a:lnTo>
                    <a:pt x="1026" y="474"/>
                  </a:lnTo>
                  <a:lnTo>
                    <a:pt x="1038" y="497"/>
                  </a:lnTo>
                  <a:lnTo>
                    <a:pt x="1054" y="516"/>
                  </a:lnTo>
                  <a:lnTo>
                    <a:pt x="1073" y="534"/>
                  </a:lnTo>
                  <a:lnTo>
                    <a:pt x="1097" y="547"/>
                  </a:lnTo>
                  <a:lnTo>
                    <a:pt x="1124" y="555"/>
                  </a:lnTo>
                  <a:lnTo>
                    <a:pt x="1151" y="558"/>
                  </a:lnTo>
                  <a:lnTo>
                    <a:pt x="1179" y="554"/>
                  </a:lnTo>
                  <a:lnTo>
                    <a:pt x="1204" y="546"/>
                  </a:lnTo>
                  <a:lnTo>
                    <a:pt x="1228" y="531"/>
                  </a:lnTo>
                  <a:lnTo>
                    <a:pt x="1248" y="512"/>
                  </a:lnTo>
                  <a:lnTo>
                    <a:pt x="1280" y="411"/>
                  </a:lnTo>
                  <a:lnTo>
                    <a:pt x="1274" y="385"/>
                  </a:lnTo>
                  <a:lnTo>
                    <a:pt x="1263" y="360"/>
                  </a:lnTo>
                  <a:lnTo>
                    <a:pt x="1247" y="338"/>
                  </a:lnTo>
                  <a:lnTo>
                    <a:pt x="1226" y="319"/>
                  </a:lnTo>
                  <a:lnTo>
                    <a:pt x="1203" y="305"/>
                  </a:lnTo>
                  <a:lnTo>
                    <a:pt x="1177" y="298"/>
                  </a:lnTo>
                  <a:lnTo>
                    <a:pt x="1151" y="294"/>
                  </a:lnTo>
                  <a:close/>
                  <a:moveTo>
                    <a:pt x="946" y="170"/>
                  </a:moveTo>
                  <a:lnTo>
                    <a:pt x="914" y="243"/>
                  </a:lnTo>
                  <a:lnTo>
                    <a:pt x="938" y="247"/>
                  </a:lnTo>
                  <a:lnTo>
                    <a:pt x="962" y="243"/>
                  </a:lnTo>
                  <a:lnTo>
                    <a:pt x="985" y="235"/>
                  </a:lnTo>
                  <a:lnTo>
                    <a:pt x="1004" y="222"/>
                  </a:lnTo>
                  <a:lnTo>
                    <a:pt x="1019" y="203"/>
                  </a:lnTo>
                  <a:lnTo>
                    <a:pt x="946" y="170"/>
                  </a:lnTo>
                  <a:close/>
                  <a:moveTo>
                    <a:pt x="1461" y="0"/>
                  </a:moveTo>
                  <a:lnTo>
                    <a:pt x="1480" y="4"/>
                  </a:lnTo>
                  <a:lnTo>
                    <a:pt x="1498" y="12"/>
                  </a:lnTo>
                  <a:lnTo>
                    <a:pt x="1512" y="24"/>
                  </a:lnTo>
                  <a:lnTo>
                    <a:pt x="1522" y="38"/>
                  </a:lnTo>
                  <a:lnTo>
                    <a:pt x="1529" y="55"/>
                  </a:lnTo>
                  <a:lnTo>
                    <a:pt x="1530" y="74"/>
                  </a:lnTo>
                  <a:lnTo>
                    <a:pt x="1528" y="93"/>
                  </a:lnTo>
                  <a:lnTo>
                    <a:pt x="1195" y="1159"/>
                  </a:lnTo>
                  <a:lnTo>
                    <a:pt x="1188" y="1176"/>
                  </a:lnTo>
                  <a:lnTo>
                    <a:pt x="1176" y="1189"/>
                  </a:lnTo>
                  <a:lnTo>
                    <a:pt x="1162" y="1200"/>
                  </a:lnTo>
                  <a:lnTo>
                    <a:pt x="1145" y="1207"/>
                  </a:lnTo>
                  <a:lnTo>
                    <a:pt x="1127" y="1209"/>
                  </a:lnTo>
                  <a:lnTo>
                    <a:pt x="71" y="1209"/>
                  </a:lnTo>
                  <a:lnTo>
                    <a:pt x="49" y="1206"/>
                  </a:lnTo>
                  <a:lnTo>
                    <a:pt x="28" y="1195"/>
                  </a:lnTo>
                  <a:lnTo>
                    <a:pt x="13" y="1181"/>
                  </a:lnTo>
                  <a:lnTo>
                    <a:pt x="3" y="1160"/>
                  </a:lnTo>
                  <a:lnTo>
                    <a:pt x="0" y="1138"/>
                  </a:lnTo>
                  <a:lnTo>
                    <a:pt x="3" y="1115"/>
                  </a:lnTo>
                  <a:lnTo>
                    <a:pt x="13" y="1096"/>
                  </a:lnTo>
                  <a:lnTo>
                    <a:pt x="28" y="1081"/>
                  </a:lnTo>
                  <a:lnTo>
                    <a:pt x="49" y="1071"/>
                  </a:lnTo>
                  <a:lnTo>
                    <a:pt x="71" y="1067"/>
                  </a:lnTo>
                  <a:lnTo>
                    <a:pt x="1075" y="1067"/>
                  </a:lnTo>
                  <a:lnTo>
                    <a:pt x="1205" y="650"/>
                  </a:lnTo>
                  <a:lnTo>
                    <a:pt x="783" y="465"/>
                  </a:lnTo>
                  <a:lnTo>
                    <a:pt x="930" y="130"/>
                  </a:lnTo>
                  <a:lnTo>
                    <a:pt x="1314" y="298"/>
                  </a:lnTo>
                  <a:lnTo>
                    <a:pt x="1392" y="50"/>
                  </a:lnTo>
                  <a:lnTo>
                    <a:pt x="1399" y="33"/>
                  </a:lnTo>
                  <a:lnTo>
                    <a:pt x="1411" y="19"/>
                  </a:lnTo>
                  <a:lnTo>
                    <a:pt x="1426" y="8"/>
                  </a:lnTo>
                  <a:lnTo>
                    <a:pt x="1443" y="2"/>
                  </a:lnTo>
                  <a:lnTo>
                    <a:pt x="14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4" name="Shape 8594"/>
            <p:cNvSpPr/>
            <p:nvPr/>
          </p:nvSpPr>
          <p:spPr>
            <a:xfrm>
              <a:off x="3670" y="2375"/>
              <a:ext cx="32" cy="38"/>
            </a:xfrm>
            <a:custGeom>
              <a:avLst/>
              <a:gdLst/>
              <a:ahLst/>
              <a:cxnLst/>
              <a:rect l="0" t="0" r="0" b="0"/>
              <a:pathLst>
                <a:path w="159" h="192" extrusionOk="0">
                  <a:moveTo>
                    <a:pt x="82" y="116"/>
                  </a:moveTo>
                  <a:lnTo>
                    <a:pt x="71" y="143"/>
                  </a:lnTo>
                  <a:lnTo>
                    <a:pt x="75" y="143"/>
                  </a:lnTo>
                  <a:lnTo>
                    <a:pt x="79" y="143"/>
                  </a:lnTo>
                  <a:lnTo>
                    <a:pt x="82" y="142"/>
                  </a:lnTo>
                  <a:lnTo>
                    <a:pt x="85" y="141"/>
                  </a:lnTo>
                  <a:lnTo>
                    <a:pt x="86" y="139"/>
                  </a:lnTo>
                  <a:lnTo>
                    <a:pt x="87" y="138"/>
                  </a:lnTo>
                  <a:lnTo>
                    <a:pt x="88" y="137"/>
                  </a:lnTo>
                  <a:lnTo>
                    <a:pt x="90" y="136"/>
                  </a:lnTo>
                  <a:lnTo>
                    <a:pt x="90" y="132"/>
                  </a:lnTo>
                  <a:lnTo>
                    <a:pt x="90" y="129"/>
                  </a:lnTo>
                  <a:lnTo>
                    <a:pt x="90" y="126"/>
                  </a:lnTo>
                  <a:lnTo>
                    <a:pt x="87" y="123"/>
                  </a:lnTo>
                  <a:lnTo>
                    <a:pt x="85" y="119"/>
                  </a:lnTo>
                  <a:lnTo>
                    <a:pt x="82" y="116"/>
                  </a:lnTo>
                  <a:close/>
                  <a:moveTo>
                    <a:pt x="86" y="44"/>
                  </a:moveTo>
                  <a:lnTo>
                    <a:pt x="82" y="44"/>
                  </a:lnTo>
                  <a:lnTo>
                    <a:pt x="80" y="44"/>
                  </a:lnTo>
                  <a:lnTo>
                    <a:pt x="77" y="46"/>
                  </a:lnTo>
                  <a:lnTo>
                    <a:pt x="74" y="48"/>
                  </a:lnTo>
                  <a:lnTo>
                    <a:pt x="73" y="51"/>
                  </a:lnTo>
                  <a:lnTo>
                    <a:pt x="72" y="54"/>
                  </a:lnTo>
                  <a:lnTo>
                    <a:pt x="72" y="57"/>
                  </a:lnTo>
                  <a:lnTo>
                    <a:pt x="72" y="61"/>
                  </a:lnTo>
                  <a:lnTo>
                    <a:pt x="74" y="63"/>
                  </a:lnTo>
                  <a:lnTo>
                    <a:pt x="75" y="67"/>
                  </a:lnTo>
                  <a:lnTo>
                    <a:pt x="79" y="70"/>
                  </a:lnTo>
                  <a:lnTo>
                    <a:pt x="90" y="44"/>
                  </a:lnTo>
                  <a:lnTo>
                    <a:pt x="86" y="44"/>
                  </a:lnTo>
                  <a:close/>
                  <a:moveTo>
                    <a:pt x="110" y="0"/>
                  </a:moveTo>
                  <a:lnTo>
                    <a:pt x="129" y="10"/>
                  </a:lnTo>
                  <a:lnTo>
                    <a:pt x="121" y="26"/>
                  </a:lnTo>
                  <a:lnTo>
                    <a:pt x="140" y="38"/>
                  </a:lnTo>
                  <a:lnTo>
                    <a:pt x="156" y="52"/>
                  </a:lnTo>
                  <a:lnTo>
                    <a:pt x="159" y="55"/>
                  </a:lnTo>
                  <a:lnTo>
                    <a:pt x="138" y="75"/>
                  </a:lnTo>
                  <a:lnTo>
                    <a:pt x="136" y="73"/>
                  </a:lnTo>
                  <a:lnTo>
                    <a:pt x="123" y="61"/>
                  </a:lnTo>
                  <a:lnTo>
                    <a:pt x="110" y="52"/>
                  </a:lnTo>
                  <a:lnTo>
                    <a:pt x="96" y="86"/>
                  </a:lnTo>
                  <a:lnTo>
                    <a:pt x="100" y="91"/>
                  </a:lnTo>
                  <a:lnTo>
                    <a:pt x="110" y="102"/>
                  </a:lnTo>
                  <a:lnTo>
                    <a:pt x="117" y="112"/>
                  </a:lnTo>
                  <a:lnTo>
                    <a:pt x="122" y="120"/>
                  </a:lnTo>
                  <a:lnTo>
                    <a:pt x="123" y="133"/>
                  </a:lnTo>
                  <a:lnTo>
                    <a:pt x="119" y="148"/>
                  </a:lnTo>
                  <a:lnTo>
                    <a:pt x="115" y="157"/>
                  </a:lnTo>
                  <a:lnTo>
                    <a:pt x="106" y="164"/>
                  </a:lnTo>
                  <a:lnTo>
                    <a:pt x="96" y="169"/>
                  </a:lnTo>
                  <a:lnTo>
                    <a:pt x="79" y="172"/>
                  </a:lnTo>
                  <a:lnTo>
                    <a:pt x="59" y="168"/>
                  </a:lnTo>
                  <a:lnTo>
                    <a:pt x="49" y="192"/>
                  </a:lnTo>
                  <a:lnTo>
                    <a:pt x="29" y="182"/>
                  </a:lnTo>
                  <a:lnTo>
                    <a:pt x="40" y="161"/>
                  </a:lnTo>
                  <a:lnTo>
                    <a:pt x="17" y="148"/>
                  </a:lnTo>
                  <a:lnTo>
                    <a:pt x="2" y="133"/>
                  </a:lnTo>
                  <a:lnTo>
                    <a:pt x="0" y="132"/>
                  </a:lnTo>
                  <a:lnTo>
                    <a:pt x="12" y="104"/>
                  </a:lnTo>
                  <a:lnTo>
                    <a:pt x="16" y="107"/>
                  </a:lnTo>
                  <a:lnTo>
                    <a:pt x="23" y="116"/>
                  </a:lnTo>
                  <a:lnTo>
                    <a:pt x="32" y="124"/>
                  </a:lnTo>
                  <a:lnTo>
                    <a:pt x="42" y="130"/>
                  </a:lnTo>
                  <a:lnTo>
                    <a:pt x="50" y="136"/>
                  </a:lnTo>
                  <a:lnTo>
                    <a:pt x="66" y="100"/>
                  </a:lnTo>
                  <a:lnTo>
                    <a:pt x="60" y="94"/>
                  </a:lnTo>
                  <a:lnTo>
                    <a:pt x="48" y="80"/>
                  </a:lnTo>
                  <a:lnTo>
                    <a:pt x="41" y="67"/>
                  </a:lnTo>
                  <a:lnTo>
                    <a:pt x="38" y="52"/>
                  </a:lnTo>
                  <a:lnTo>
                    <a:pt x="43" y="38"/>
                  </a:lnTo>
                  <a:lnTo>
                    <a:pt x="48" y="29"/>
                  </a:lnTo>
                  <a:lnTo>
                    <a:pt x="56" y="21"/>
                  </a:lnTo>
                  <a:lnTo>
                    <a:pt x="67" y="17"/>
                  </a:lnTo>
                  <a:lnTo>
                    <a:pt x="82" y="15"/>
                  </a:lnTo>
                  <a:lnTo>
                    <a:pt x="102" y="19"/>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5" name="Shape 8595"/>
            <p:cNvSpPr/>
            <p:nvPr/>
          </p:nvSpPr>
          <p:spPr>
            <a:xfrm>
              <a:off x="3560" y="2250"/>
              <a:ext cx="164" cy="87"/>
            </a:xfrm>
            <a:custGeom>
              <a:avLst/>
              <a:gdLst/>
              <a:ahLst/>
              <a:cxnLst/>
              <a:rect l="0" t="0" r="0" b="0"/>
              <a:pathLst>
                <a:path w="820" h="432" extrusionOk="0">
                  <a:moveTo>
                    <a:pt x="692" y="330"/>
                  </a:moveTo>
                  <a:lnTo>
                    <a:pt x="663" y="331"/>
                  </a:lnTo>
                  <a:lnTo>
                    <a:pt x="637" y="338"/>
                  </a:lnTo>
                  <a:lnTo>
                    <a:pt x="613" y="350"/>
                  </a:lnTo>
                  <a:lnTo>
                    <a:pt x="592" y="365"/>
                  </a:lnTo>
                  <a:lnTo>
                    <a:pt x="576" y="386"/>
                  </a:lnTo>
                  <a:lnTo>
                    <a:pt x="661" y="399"/>
                  </a:lnTo>
                  <a:lnTo>
                    <a:pt x="692" y="330"/>
                  </a:lnTo>
                  <a:close/>
                  <a:moveTo>
                    <a:pt x="75" y="230"/>
                  </a:moveTo>
                  <a:lnTo>
                    <a:pt x="44" y="299"/>
                  </a:lnTo>
                  <a:lnTo>
                    <a:pt x="130" y="313"/>
                  </a:lnTo>
                  <a:lnTo>
                    <a:pt x="131" y="295"/>
                  </a:lnTo>
                  <a:lnTo>
                    <a:pt x="129" y="277"/>
                  </a:lnTo>
                  <a:lnTo>
                    <a:pt x="120" y="262"/>
                  </a:lnTo>
                  <a:lnTo>
                    <a:pt x="109" y="249"/>
                  </a:lnTo>
                  <a:lnTo>
                    <a:pt x="94" y="237"/>
                  </a:lnTo>
                  <a:lnTo>
                    <a:pt x="75" y="230"/>
                  </a:lnTo>
                  <a:close/>
                  <a:moveTo>
                    <a:pt x="691" y="119"/>
                  </a:moveTo>
                  <a:lnTo>
                    <a:pt x="689" y="137"/>
                  </a:lnTo>
                  <a:lnTo>
                    <a:pt x="692" y="155"/>
                  </a:lnTo>
                  <a:lnTo>
                    <a:pt x="699" y="170"/>
                  </a:lnTo>
                  <a:lnTo>
                    <a:pt x="711" y="183"/>
                  </a:lnTo>
                  <a:lnTo>
                    <a:pt x="726" y="194"/>
                  </a:lnTo>
                  <a:lnTo>
                    <a:pt x="745" y="202"/>
                  </a:lnTo>
                  <a:lnTo>
                    <a:pt x="776" y="133"/>
                  </a:lnTo>
                  <a:lnTo>
                    <a:pt x="691" y="119"/>
                  </a:lnTo>
                  <a:close/>
                  <a:moveTo>
                    <a:pt x="430" y="99"/>
                  </a:moveTo>
                  <a:lnTo>
                    <a:pt x="401" y="101"/>
                  </a:lnTo>
                  <a:lnTo>
                    <a:pt x="373" y="107"/>
                  </a:lnTo>
                  <a:lnTo>
                    <a:pt x="345" y="118"/>
                  </a:lnTo>
                  <a:lnTo>
                    <a:pt x="321" y="132"/>
                  </a:lnTo>
                  <a:lnTo>
                    <a:pt x="300" y="150"/>
                  </a:lnTo>
                  <a:lnTo>
                    <a:pt x="282" y="170"/>
                  </a:lnTo>
                  <a:lnTo>
                    <a:pt x="269" y="193"/>
                  </a:lnTo>
                  <a:lnTo>
                    <a:pt x="263" y="217"/>
                  </a:lnTo>
                  <a:lnTo>
                    <a:pt x="262" y="239"/>
                  </a:lnTo>
                  <a:lnTo>
                    <a:pt x="265" y="262"/>
                  </a:lnTo>
                  <a:lnTo>
                    <a:pt x="276" y="281"/>
                  </a:lnTo>
                  <a:lnTo>
                    <a:pt x="291" y="299"/>
                  </a:lnTo>
                  <a:lnTo>
                    <a:pt x="310" y="313"/>
                  </a:lnTo>
                  <a:lnTo>
                    <a:pt x="333" y="324"/>
                  </a:lnTo>
                  <a:lnTo>
                    <a:pt x="361" y="331"/>
                  </a:lnTo>
                  <a:lnTo>
                    <a:pt x="391" y="333"/>
                  </a:lnTo>
                  <a:lnTo>
                    <a:pt x="419" y="331"/>
                  </a:lnTo>
                  <a:lnTo>
                    <a:pt x="448" y="324"/>
                  </a:lnTo>
                  <a:lnTo>
                    <a:pt x="475" y="313"/>
                  </a:lnTo>
                  <a:lnTo>
                    <a:pt x="499" y="299"/>
                  </a:lnTo>
                  <a:lnTo>
                    <a:pt x="520" y="282"/>
                  </a:lnTo>
                  <a:lnTo>
                    <a:pt x="538" y="262"/>
                  </a:lnTo>
                  <a:lnTo>
                    <a:pt x="550" y="238"/>
                  </a:lnTo>
                  <a:lnTo>
                    <a:pt x="557" y="215"/>
                  </a:lnTo>
                  <a:lnTo>
                    <a:pt x="558" y="192"/>
                  </a:lnTo>
                  <a:lnTo>
                    <a:pt x="554" y="170"/>
                  </a:lnTo>
                  <a:lnTo>
                    <a:pt x="544" y="151"/>
                  </a:lnTo>
                  <a:lnTo>
                    <a:pt x="530" y="133"/>
                  </a:lnTo>
                  <a:lnTo>
                    <a:pt x="511" y="119"/>
                  </a:lnTo>
                  <a:lnTo>
                    <a:pt x="487" y="108"/>
                  </a:lnTo>
                  <a:lnTo>
                    <a:pt x="460" y="101"/>
                  </a:lnTo>
                  <a:lnTo>
                    <a:pt x="430" y="99"/>
                  </a:lnTo>
                  <a:close/>
                  <a:moveTo>
                    <a:pt x="158" y="32"/>
                  </a:moveTo>
                  <a:lnTo>
                    <a:pt x="129" y="102"/>
                  </a:lnTo>
                  <a:lnTo>
                    <a:pt x="156" y="101"/>
                  </a:lnTo>
                  <a:lnTo>
                    <a:pt x="183" y="94"/>
                  </a:lnTo>
                  <a:lnTo>
                    <a:pt x="207" y="82"/>
                  </a:lnTo>
                  <a:lnTo>
                    <a:pt x="229" y="65"/>
                  </a:lnTo>
                  <a:lnTo>
                    <a:pt x="244" y="46"/>
                  </a:lnTo>
                  <a:lnTo>
                    <a:pt x="158" y="32"/>
                  </a:lnTo>
                  <a:close/>
                  <a:moveTo>
                    <a:pt x="137" y="0"/>
                  </a:moveTo>
                  <a:lnTo>
                    <a:pt x="820" y="111"/>
                  </a:lnTo>
                  <a:lnTo>
                    <a:pt x="682" y="432"/>
                  </a:lnTo>
                  <a:lnTo>
                    <a:pt x="0" y="321"/>
                  </a:lnTo>
                  <a:lnTo>
                    <a:pt x="1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6" name="Shape 8596"/>
            <p:cNvSpPr/>
            <p:nvPr/>
          </p:nvSpPr>
          <p:spPr>
            <a:xfrm>
              <a:off x="3624" y="2276"/>
              <a:ext cx="35" cy="35"/>
            </a:xfrm>
            <a:custGeom>
              <a:avLst/>
              <a:gdLst/>
              <a:ahLst/>
              <a:cxnLst/>
              <a:rect l="0" t="0" r="0" b="0"/>
              <a:pathLst>
                <a:path w="171" h="178" extrusionOk="0">
                  <a:moveTo>
                    <a:pt x="90" y="105"/>
                  </a:moveTo>
                  <a:lnTo>
                    <a:pt x="80" y="131"/>
                  </a:lnTo>
                  <a:lnTo>
                    <a:pt x="90" y="130"/>
                  </a:lnTo>
                  <a:lnTo>
                    <a:pt x="96" y="128"/>
                  </a:lnTo>
                  <a:lnTo>
                    <a:pt x="99" y="124"/>
                  </a:lnTo>
                  <a:lnTo>
                    <a:pt x="101" y="122"/>
                  </a:lnTo>
                  <a:lnTo>
                    <a:pt x="101" y="118"/>
                  </a:lnTo>
                  <a:lnTo>
                    <a:pt x="101" y="116"/>
                  </a:lnTo>
                  <a:lnTo>
                    <a:pt x="100" y="113"/>
                  </a:lnTo>
                  <a:lnTo>
                    <a:pt x="98" y="111"/>
                  </a:lnTo>
                  <a:lnTo>
                    <a:pt x="95" y="109"/>
                  </a:lnTo>
                  <a:lnTo>
                    <a:pt x="90" y="105"/>
                  </a:lnTo>
                  <a:close/>
                  <a:moveTo>
                    <a:pt x="94" y="42"/>
                  </a:moveTo>
                  <a:lnTo>
                    <a:pt x="88" y="42"/>
                  </a:lnTo>
                  <a:lnTo>
                    <a:pt x="82" y="44"/>
                  </a:lnTo>
                  <a:lnTo>
                    <a:pt x="80" y="45"/>
                  </a:lnTo>
                  <a:lnTo>
                    <a:pt x="77" y="48"/>
                  </a:lnTo>
                  <a:lnTo>
                    <a:pt x="75" y="50"/>
                  </a:lnTo>
                  <a:lnTo>
                    <a:pt x="74" y="54"/>
                  </a:lnTo>
                  <a:lnTo>
                    <a:pt x="74" y="56"/>
                  </a:lnTo>
                  <a:lnTo>
                    <a:pt x="75" y="60"/>
                  </a:lnTo>
                  <a:lnTo>
                    <a:pt x="77" y="62"/>
                  </a:lnTo>
                  <a:lnTo>
                    <a:pt x="80" y="65"/>
                  </a:lnTo>
                  <a:lnTo>
                    <a:pt x="83" y="67"/>
                  </a:lnTo>
                  <a:lnTo>
                    <a:pt x="94" y="42"/>
                  </a:lnTo>
                  <a:close/>
                  <a:moveTo>
                    <a:pt x="112" y="0"/>
                  </a:moveTo>
                  <a:lnTo>
                    <a:pt x="134" y="4"/>
                  </a:lnTo>
                  <a:lnTo>
                    <a:pt x="127" y="20"/>
                  </a:lnTo>
                  <a:lnTo>
                    <a:pt x="150" y="26"/>
                  </a:lnTo>
                  <a:lnTo>
                    <a:pt x="169" y="36"/>
                  </a:lnTo>
                  <a:lnTo>
                    <a:pt x="171" y="37"/>
                  </a:lnTo>
                  <a:lnTo>
                    <a:pt x="151" y="59"/>
                  </a:lnTo>
                  <a:lnTo>
                    <a:pt x="149" y="57"/>
                  </a:lnTo>
                  <a:lnTo>
                    <a:pt x="133" y="50"/>
                  </a:lnTo>
                  <a:lnTo>
                    <a:pt x="117" y="44"/>
                  </a:lnTo>
                  <a:lnTo>
                    <a:pt x="103" y="78"/>
                  </a:lnTo>
                  <a:lnTo>
                    <a:pt x="109" y="80"/>
                  </a:lnTo>
                  <a:lnTo>
                    <a:pt x="126" y="92"/>
                  </a:lnTo>
                  <a:lnTo>
                    <a:pt x="136" y="103"/>
                  </a:lnTo>
                  <a:lnTo>
                    <a:pt x="139" y="113"/>
                  </a:lnTo>
                  <a:lnTo>
                    <a:pt x="137" y="125"/>
                  </a:lnTo>
                  <a:lnTo>
                    <a:pt x="131" y="135"/>
                  </a:lnTo>
                  <a:lnTo>
                    <a:pt x="123" y="143"/>
                  </a:lnTo>
                  <a:lnTo>
                    <a:pt x="112" y="149"/>
                  </a:lnTo>
                  <a:lnTo>
                    <a:pt x="93" y="155"/>
                  </a:lnTo>
                  <a:lnTo>
                    <a:pt x="69" y="155"/>
                  </a:lnTo>
                  <a:lnTo>
                    <a:pt x="59" y="178"/>
                  </a:lnTo>
                  <a:lnTo>
                    <a:pt x="37" y="174"/>
                  </a:lnTo>
                  <a:lnTo>
                    <a:pt x="46" y="153"/>
                  </a:lnTo>
                  <a:lnTo>
                    <a:pt x="21" y="146"/>
                  </a:lnTo>
                  <a:lnTo>
                    <a:pt x="1" y="137"/>
                  </a:lnTo>
                  <a:lnTo>
                    <a:pt x="0" y="136"/>
                  </a:lnTo>
                  <a:lnTo>
                    <a:pt x="12" y="109"/>
                  </a:lnTo>
                  <a:lnTo>
                    <a:pt x="15" y="111"/>
                  </a:lnTo>
                  <a:lnTo>
                    <a:pt x="25" y="117"/>
                  </a:lnTo>
                  <a:lnTo>
                    <a:pt x="37" y="123"/>
                  </a:lnTo>
                  <a:lnTo>
                    <a:pt x="46" y="126"/>
                  </a:lnTo>
                  <a:lnTo>
                    <a:pt x="57" y="129"/>
                  </a:lnTo>
                  <a:lnTo>
                    <a:pt x="71" y="96"/>
                  </a:lnTo>
                  <a:lnTo>
                    <a:pt x="64" y="91"/>
                  </a:lnTo>
                  <a:lnTo>
                    <a:pt x="49" y="81"/>
                  </a:lnTo>
                  <a:lnTo>
                    <a:pt x="40" y="70"/>
                  </a:lnTo>
                  <a:lnTo>
                    <a:pt x="37" y="59"/>
                  </a:lnTo>
                  <a:lnTo>
                    <a:pt x="40" y="45"/>
                  </a:lnTo>
                  <a:lnTo>
                    <a:pt x="45" y="36"/>
                  </a:lnTo>
                  <a:lnTo>
                    <a:pt x="53" y="29"/>
                  </a:lnTo>
                  <a:lnTo>
                    <a:pt x="65" y="23"/>
                  </a:lnTo>
                  <a:lnTo>
                    <a:pt x="83" y="18"/>
                  </a:lnTo>
                  <a:lnTo>
                    <a:pt x="105" y="17"/>
                  </a:lnTo>
                  <a:lnTo>
                    <a:pt x="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7" name="Shape 8597"/>
            <p:cNvSpPr/>
            <p:nvPr/>
          </p:nvSpPr>
          <p:spPr>
            <a:xfrm>
              <a:off x="3449" y="2286"/>
              <a:ext cx="146" cy="168"/>
            </a:xfrm>
            <a:custGeom>
              <a:avLst/>
              <a:gdLst/>
              <a:ahLst/>
              <a:cxnLst/>
              <a:rect l="0" t="0" r="0" b="0"/>
              <a:pathLst>
                <a:path w="730" h="840" extrusionOk="0">
                  <a:moveTo>
                    <a:pt x="553" y="696"/>
                  </a:moveTo>
                  <a:lnTo>
                    <a:pt x="534" y="696"/>
                  </a:lnTo>
                  <a:lnTo>
                    <a:pt x="516" y="701"/>
                  </a:lnTo>
                  <a:lnTo>
                    <a:pt x="501" y="711"/>
                  </a:lnTo>
                  <a:lnTo>
                    <a:pt x="487" y="726"/>
                  </a:lnTo>
                  <a:lnTo>
                    <a:pt x="559" y="787"/>
                  </a:lnTo>
                  <a:lnTo>
                    <a:pt x="593" y="710"/>
                  </a:lnTo>
                  <a:lnTo>
                    <a:pt x="573" y="700"/>
                  </a:lnTo>
                  <a:lnTo>
                    <a:pt x="553" y="696"/>
                  </a:lnTo>
                  <a:close/>
                  <a:moveTo>
                    <a:pt x="617" y="433"/>
                  </a:moveTo>
                  <a:lnTo>
                    <a:pt x="614" y="460"/>
                  </a:lnTo>
                  <a:lnTo>
                    <a:pt x="616" y="490"/>
                  </a:lnTo>
                  <a:lnTo>
                    <a:pt x="624" y="518"/>
                  </a:lnTo>
                  <a:lnTo>
                    <a:pt x="637" y="546"/>
                  </a:lnTo>
                  <a:lnTo>
                    <a:pt x="655" y="570"/>
                  </a:lnTo>
                  <a:lnTo>
                    <a:pt x="689" y="493"/>
                  </a:lnTo>
                  <a:lnTo>
                    <a:pt x="617" y="433"/>
                  </a:lnTo>
                  <a:close/>
                  <a:moveTo>
                    <a:pt x="77" y="271"/>
                  </a:moveTo>
                  <a:lnTo>
                    <a:pt x="42" y="348"/>
                  </a:lnTo>
                  <a:lnTo>
                    <a:pt x="113" y="409"/>
                  </a:lnTo>
                  <a:lnTo>
                    <a:pt x="117" y="380"/>
                  </a:lnTo>
                  <a:lnTo>
                    <a:pt x="115" y="352"/>
                  </a:lnTo>
                  <a:lnTo>
                    <a:pt x="108" y="323"/>
                  </a:lnTo>
                  <a:lnTo>
                    <a:pt x="94" y="296"/>
                  </a:lnTo>
                  <a:lnTo>
                    <a:pt x="77" y="271"/>
                  </a:lnTo>
                  <a:close/>
                  <a:moveTo>
                    <a:pt x="333" y="259"/>
                  </a:moveTo>
                  <a:lnTo>
                    <a:pt x="311" y="262"/>
                  </a:lnTo>
                  <a:lnTo>
                    <a:pt x="292" y="271"/>
                  </a:lnTo>
                  <a:lnTo>
                    <a:pt x="274" y="283"/>
                  </a:lnTo>
                  <a:lnTo>
                    <a:pt x="260" y="299"/>
                  </a:lnTo>
                  <a:lnTo>
                    <a:pt x="248" y="321"/>
                  </a:lnTo>
                  <a:lnTo>
                    <a:pt x="239" y="348"/>
                  </a:lnTo>
                  <a:lnTo>
                    <a:pt x="235" y="378"/>
                  </a:lnTo>
                  <a:lnTo>
                    <a:pt x="236" y="409"/>
                  </a:lnTo>
                  <a:lnTo>
                    <a:pt x="242" y="440"/>
                  </a:lnTo>
                  <a:lnTo>
                    <a:pt x="253" y="470"/>
                  </a:lnTo>
                  <a:lnTo>
                    <a:pt x="268" y="498"/>
                  </a:lnTo>
                  <a:lnTo>
                    <a:pt x="286" y="524"/>
                  </a:lnTo>
                  <a:lnTo>
                    <a:pt x="309" y="547"/>
                  </a:lnTo>
                  <a:lnTo>
                    <a:pt x="331" y="564"/>
                  </a:lnTo>
                  <a:lnTo>
                    <a:pt x="354" y="574"/>
                  </a:lnTo>
                  <a:lnTo>
                    <a:pt x="377" y="580"/>
                  </a:lnTo>
                  <a:lnTo>
                    <a:pt x="398" y="582"/>
                  </a:lnTo>
                  <a:lnTo>
                    <a:pt x="420" y="579"/>
                  </a:lnTo>
                  <a:lnTo>
                    <a:pt x="439" y="571"/>
                  </a:lnTo>
                  <a:lnTo>
                    <a:pt x="456" y="559"/>
                  </a:lnTo>
                  <a:lnTo>
                    <a:pt x="471" y="541"/>
                  </a:lnTo>
                  <a:lnTo>
                    <a:pt x="483" y="521"/>
                  </a:lnTo>
                  <a:lnTo>
                    <a:pt x="492" y="492"/>
                  </a:lnTo>
                  <a:lnTo>
                    <a:pt x="496" y="464"/>
                  </a:lnTo>
                  <a:lnTo>
                    <a:pt x="495" y="433"/>
                  </a:lnTo>
                  <a:lnTo>
                    <a:pt x="489" y="402"/>
                  </a:lnTo>
                  <a:lnTo>
                    <a:pt x="478" y="371"/>
                  </a:lnTo>
                  <a:lnTo>
                    <a:pt x="464" y="342"/>
                  </a:lnTo>
                  <a:lnTo>
                    <a:pt x="445" y="316"/>
                  </a:lnTo>
                  <a:lnTo>
                    <a:pt x="422" y="293"/>
                  </a:lnTo>
                  <a:lnTo>
                    <a:pt x="399" y="278"/>
                  </a:lnTo>
                  <a:lnTo>
                    <a:pt x="377" y="267"/>
                  </a:lnTo>
                  <a:lnTo>
                    <a:pt x="355" y="260"/>
                  </a:lnTo>
                  <a:lnTo>
                    <a:pt x="333" y="259"/>
                  </a:lnTo>
                  <a:close/>
                  <a:moveTo>
                    <a:pt x="172" y="54"/>
                  </a:moveTo>
                  <a:lnTo>
                    <a:pt x="138" y="131"/>
                  </a:lnTo>
                  <a:lnTo>
                    <a:pt x="158" y="141"/>
                  </a:lnTo>
                  <a:lnTo>
                    <a:pt x="178" y="146"/>
                  </a:lnTo>
                  <a:lnTo>
                    <a:pt x="197" y="146"/>
                  </a:lnTo>
                  <a:lnTo>
                    <a:pt x="215" y="140"/>
                  </a:lnTo>
                  <a:lnTo>
                    <a:pt x="230" y="130"/>
                  </a:lnTo>
                  <a:lnTo>
                    <a:pt x="243" y="115"/>
                  </a:lnTo>
                  <a:lnTo>
                    <a:pt x="172" y="54"/>
                  </a:lnTo>
                  <a:close/>
                  <a:moveTo>
                    <a:pt x="158" y="0"/>
                  </a:moveTo>
                  <a:lnTo>
                    <a:pt x="730" y="486"/>
                  </a:lnTo>
                  <a:lnTo>
                    <a:pt x="573" y="840"/>
                  </a:lnTo>
                  <a:lnTo>
                    <a:pt x="0" y="354"/>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598" name="Shape 8598"/>
            <p:cNvSpPr/>
            <p:nvPr/>
          </p:nvSpPr>
          <p:spPr>
            <a:xfrm>
              <a:off x="3506" y="2349"/>
              <a:ext cx="32" cy="41"/>
            </a:xfrm>
            <a:custGeom>
              <a:avLst/>
              <a:gdLst/>
              <a:ahLst/>
              <a:cxnLst/>
              <a:rect l="0" t="0" r="0" b="0"/>
              <a:pathLst>
                <a:path w="159" h="208" extrusionOk="0">
                  <a:moveTo>
                    <a:pt x="81" y="129"/>
                  </a:moveTo>
                  <a:lnTo>
                    <a:pt x="69" y="157"/>
                  </a:lnTo>
                  <a:lnTo>
                    <a:pt x="76" y="160"/>
                  </a:lnTo>
                  <a:lnTo>
                    <a:pt x="81" y="161"/>
                  </a:lnTo>
                  <a:lnTo>
                    <a:pt x="85" y="158"/>
                  </a:lnTo>
                  <a:lnTo>
                    <a:pt x="87" y="156"/>
                  </a:lnTo>
                  <a:lnTo>
                    <a:pt x="88" y="155"/>
                  </a:lnTo>
                  <a:lnTo>
                    <a:pt x="89" y="151"/>
                  </a:lnTo>
                  <a:lnTo>
                    <a:pt x="89" y="146"/>
                  </a:lnTo>
                  <a:lnTo>
                    <a:pt x="88" y="143"/>
                  </a:lnTo>
                  <a:lnTo>
                    <a:pt x="87" y="139"/>
                  </a:lnTo>
                  <a:lnTo>
                    <a:pt x="85" y="135"/>
                  </a:lnTo>
                  <a:lnTo>
                    <a:pt x="81" y="129"/>
                  </a:lnTo>
                  <a:close/>
                  <a:moveTo>
                    <a:pt x="81" y="44"/>
                  </a:moveTo>
                  <a:lnTo>
                    <a:pt x="79" y="44"/>
                  </a:lnTo>
                  <a:lnTo>
                    <a:pt x="76" y="46"/>
                  </a:lnTo>
                  <a:lnTo>
                    <a:pt x="75" y="49"/>
                  </a:lnTo>
                  <a:lnTo>
                    <a:pt x="73" y="55"/>
                  </a:lnTo>
                  <a:lnTo>
                    <a:pt x="74" y="60"/>
                  </a:lnTo>
                  <a:lnTo>
                    <a:pt x="75" y="64"/>
                  </a:lnTo>
                  <a:lnTo>
                    <a:pt x="76" y="68"/>
                  </a:lnTo>
                  <a:lnTo>
                    <a:pt x="80" y="74"/>
                  </a:lnTo>
                  <a:lnTo>
                    <a:pt x="92" y="46"/>
                  </a:lnTo>
                  <a:lnTo>
                    <a:pt x="88" y="45"/>
                  </a:lnTo>
                  <a:lnTo>
                    <a:pt x="85" y="44"/>
                  </a:lnTo>
                  <a:lnTo>
                    <a:pt x="81" y="44"/>
                  </a:lnTo>
                  <a:close/>
                  <a:moveTo>
                    <a:pt x="112" y="0"/>
                  </a:moveTo>
                  <a:lnTo>
                    <a:pt x="131" y="17"/>
                  </a:lnTo>
                  <a:lnTo>
                    <a:pt x="123" y="35"/>
                  </a:lnTo>
                  <a:lnTo>
                    <a:pt x="142" y="55"/>
                  </a:lnTo>
                  <a:lnTo>
                    <a:pt x="157" y="76"/>
                  </a:lnTo>
                  <a:lnTo>
                    <a:pt x="159" y="80"/>
                  </a:lnTo>
                  <a:lnTo>
                    <a:pt x="138" y="98"/>
                  </a:lnTo>
                  <a:lnTo>
                    <a:pt x="136" y="94"/>
                  </a:lnTo>
                  <a:lnTo>
                    <a:pt x="124" y="76"/>
                  </a:lnTo>
                  <a:lnTo>
                    <a:pt x="111" y="62"/>
                  </a:lnTo>
                  <a:lnTo>
                    <a:pt x="95" y="98"/>
                  </a:lnTo>
                  <a:lnTo>
                    <a:pt x="100" y="105"/>
                  </a:lnTo>
                  <a:lnTo>
                    <a:pt x="110" y="121"/>
                  </a:lnTo>
                  <a:lnTo>
                    <a:pt x="117" y="135"/>
                  </a:lnTo>
                  <a:lnTo>
                    <a:pt x="120" y="146"/>
                  </a:lnTo>
                  <a:lnTo>
                    <a:pt x="122" y="163"/>
                  </a:lnTo>
                  <a:lnTo>
                    <a:pt x="118" y="177"/>
                  </a:lnTo>
                  <a:lnTo>
                    <a:pt x="112" y="188"/>
                  </a:lnTo>
                  <a:lnTo>
                    <a:pt x="104" y="194"/>
                  </a:lnTo>
                  <a:lnTo>
                    <a:pt x="93" y="197"/>
                  </a:lnTo>
                  <a:lnTo>
                    <a:pt x="82" y="195"/>
                  </a:lnTo>
                  <a:lnTo>
                    <a:pt x="70" y="192"/>
                  </a:lnTo>
                  <a:lnTo>
                    <a:pt x="57" y="183"/>
                  </a:lnTo>
                  <a:lnTo>
                    <a:pt x="47" y="208"/>
                  </a:lnTo>
                  <a:lnTo>
                    <a:pt x="28" y="192"/>
                  </a:lnTo>
                  <a:lnTo>
                    <a:pt x="38" y="169"/>
                  </a:lnTo>
                  <a:lnTo>
                    <a:pt x="17" y="148"/>
                  </a:lnTo>
                  <a:lnTo>
                    <a:pt x="1" y="125"/>
                  </a:lnTo>
                  <a:lnTo>
                    <a:pt x="0" y="124"/>
                  </a:lnTo>
                  <a:lnTo>
                    <a:pt x="13" y="94"/>
                  </a:lnTo>
                  <a:lnTo>
                    <a:pt x="16" y="99"/>
                  </a:lnTo>
                  <a:lnTo>
                    <a:pt x="32" y="124"/>
                  </a:lnTo>
                  <a:lnTo>
                    <a:pt x="42" y="133"/>
                  </a:lnTo>
                  <a:lnTo>
                    <a:pt x="49" y="142"/>
                  </a:lnTo>
                  <a:lnTo>
                    <a:pt x="66" y="105"/>
                  </a:lnTo>
                  <a:lnTo>
                    <a:pt x="60" y="96"/>
                  </a:lnTo>
                  <a:lnTo>
                    <a:pt x="48" y="76"/>
                  </a:lnTo>
                  <a:lnTo>
                    <a:pt x="42" y="57"/>
                  </a:lnTo>
                  <a:lnTo>
                    <a:pt x="41" y="40"/>
                  </a:lnTo>
                  <a:lnTo>
                    <a:pt x="45" y="24"/>
                  </a:lnTo>
                  <a:lnTo>
                    <a:pt x="51" y="14"/>
                  </a:lnTo>
                  <a:lnTo>
                    <a:pt x="59" y="9"/>
                  </a:lnTo>
                  <a:lnTo>
                    <a:pt x="69" y="7"/>
                  </a:lnTo>
                  <a:lnTo>
                    <a:pt x="86" y="9"/>
                  </a:lnTo>
                  <a:lnTo>
                    <a:pt x="104" y="19"/>
                  </a:lnTo>
                  <a:lnTo>
                    <a:pt x="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599" name="Shape 8599"/>
          <p:cNvGrpSpPr/>
          <p:nvPr/>
        </p:nvGrpSpPr>
        <p:grpSpPr>
          <a:xfrm>
            <a:off x="2514743" y="2047111"/>
            <a:ext cx="338298" cy="339167"/>
            <a:chOff x="4164" y="2091"/>
            <a:chExt cx="3115" cy="3123"/>
          </a:xfrm>
        </p:grpSpPr>
        <p:sp>
          <p:nvSpPr>
            <p:cNvPr id="8600" name="Shape 8600"/>
            <p:cNvSpPr/>
            <p:nvPr/>
          </p:nvSpPr>
          <p:spPr>
            <a:xfrm>
              <a:off x="5395" y="3715"/>
              <a:ext cx="1880" cy="1499"/>
            </a:xfrm>
            <a:custGeom>
              <a:avLst/>
              <a:gdLst/>
              <a:ahLst/>
              <a:cxnLst/>
              <a:rect l="0" t="0" r="0" b="0"/>
              <a:pathLst>
                <a:path w="3761" h="2999" extrusionOk="0">
                  <a:moveTo>
                    <a:pt x="1033" y="0"/>
                  </a:moveTo>
                  <a:lnTo>
                    <a:pt x="1391" y="0"/>
                  </a:lnTo>
                  <a:lnTo>
                    <a:pt x="1366" y="59"/>
                  </a:lnTo>
                  <a:lnTo>
                    <a:pt x="1347" y="120"/>
                  </a:lnTo>
                  <a:lnTo>
                    <a:pt x="1336" y="182"/>
                  </a:lnTo>
                  <a:lnTo>
                    <a:pt x="1332" y="247"/>
                  </a:lnTo>
                  <a:lnTo>
                    <a:pt x="1338" y="325"/>
                  </a:lnTo>
                  <a:lnTo>
                    <a:pt x="1353" y="401"/>
                  </a:lnTo>
                  <a:lnTo>
                    <a:pt x="1379" y="469"/>
                  </a:lnTo>
                  <a:lnTo>
                    <a:pt x="1416" y="534"/>
                  </a:lnTo>
                  <a:lnTo>
                    <a:pt x="1461" y="593"/>
                  </a:lnTo>
                  <a:lnTo>
                    <a:pt x="1514" y="644"/>
                  </a:lnTo>
                  <a:lnTo>
                    <a:pt x="1575" y="688"/>
                  </a:lnTo>
                  <a:lnTo>
                    <a:pt x="1642" y="724"/>
                  </a:lnTo>
                  <a:lnTo>
                    <a:pt x="1716" y="753"/>
                  </a:lnTo>
                  <a:lnTo>
                    <a:pt x="1796" y="772"/>
                  </a:lnTo>
                  <a:lnTo>
                    <a:pt x="1879" y="779"/>
                  </a:lnTo>
                  <a:lnTo>
                    <a:pt x="1900" y="779"/>
                  </a:lnTo>
                  <a:lnTo>
                    <a:pt x="1984" y="772"/>
                  </a:lnTo>
                  <a:lnTo>
                    <a:pt x="2064" y="753"/>
                  </a:lnTo>
                  <a:lnTo>
                    <a:pt x="2138" y="724"/>
                  </a:lnTo>
                  <a:lnTo>
                    <a:pt x="2204" y="688"/>
                  </a:lnTo>
                  <a:lnTo>
                    <a:pt x="2265" y="644"/>
                  </a:lnTo>
                  <a:lnTo>
                    <a:pt x="2318" y="593"/>
                  </a:lnTo>
                  <a:lnTo>
                    <a:pt x="2364" y="534"/>
                  </a:lnTo>
                  <a:lnTo>
                    <a:pt x="2400" y="469"/>
                  </a:lnTo>
                  <a:lnTo>
                    <a:pt x="2427" y="401"/>
                  </a:lnTo>
                  <a:lnTo>
                    <a:pt x="2442" y="325"/>
                  </a:lnTo>
                  <a:lnTo>
                    <a:pt x="2448" y="247"/>
                  </a:lnTo>
                  <a:lnTo>
                    <a:pt x="2444" y="184"/>
                  </a:lnTo>
                  <a:lnTo>
                    <a:pt x="2432" y="121"/>
                  </a:lnTo>
                  <a:lnTo>
                    <a:pt x="2415" y="59"/>
                  </a:lnTo>
                  <a:lnTo>
                    <a:pt x="2389" y="0"/>
                  </a:lnTo>
                  <a:lnTo>
                    <a:pt x="2725" y="0"/>
                  </a:lnTo>
                  <a:lnTo>
                    <a:pt x="2778" y="5"/>
                  </a:lnTo>
                  <a:lnTo>
                    <a:pt x="2828" y="21"/>
                  </a:lnTo>
                  <a:lnTo>
                    <a:pt x="2873" y="45"/>
                  </a:lnTo>
                  <a:lnTo>
                    <a:pt x="2911" y="78"/>
                  </a:lnTo>
                  <a:lnTo>
                    <a:pt x="2944" y="116"/>
                  </a:lnTo>
                  <a:lnTo>
                    <a:pt x="2968" y="161"/>
                  </a:lnTo>
                  <a:lnTo>
                    <a:pt x="2984" y="211"/>
                  </a:lnTo>
                  <a:lnTo>
                    <a:pt x="2989" y="264"/>
                  </a:lnTo>
                  <a:lnTo>
                    <a:pt x="2989" y="743"/>
                  </a:lnTo>
                  <a:lnTo>
                    <a:pt x="2993" y="791"/>
                  </a:lnTo>
                  <a:lnTo>
                    <a:pt x="3003" y="831"/>
                  </a:lnTo>
                  <a:lnTo>
                    <a:pt x="3016" y="865"/>
                  </a:lnTo>
                  <a:lnTo>
                    <a:pt x="3037" y="892"/>
                  </a:lnTo>
                  <a:lnTo>
                    <a:pt x="3060" y="913"/>
                  </a:lnTo>
                  <a:lnTo>
                    <a:pt x="3086" y="928"/>
                  </a:lnTo>
                  <a:lnTo>
                    <a:pt x="3115" y="937"/>
                  </a:lnTo>
                  <a:lnTo>
                    <a:pt x="3145" y="939"/>
                  </a:lnTo>
                  <a:lnTo>
                    <a:pt x="3176" y="935"/>
                  </a:lnTo>
                  <a:lnTo>
                    <a:pt x="3208" y="924"/>
                  </a:lnTo>
                  <a:lnTo>
                    <a:pt x="3238" y="909"/>
                  </a:lnTo>
                  <a:lnTo>
                    <a:pt x="3269" y="886"/>
                  </a:lnTo>
                  <a:lnTo>
                    <a:pt x="3311" y="854"/>
                  </a:lnTo>
                  <a:lnTo>
                    <a:pt x="3354" y="829"/>
                  </a:lnTo>
                  <a:lnTo>
                    <a:pt x="3402" y="814"/>
                  </a:lnTo>
                  <a:lnTo>
                    <a:pt x="3447" y="804"/>
                  </a:lnTo>
                  <a:lnTo>
                    <a:pt x="3493" y="802"/>
                  </a:lnTo>
                  <a:lnTo>
                    <a:pt x="3539" y="808"/>
                  </a:lnTo>
                  <a:lnTo>
                    <a:pt x="3582" y="823"/>
                  </a:lnTo>
                  <a:lnTo>
                    <a:pt x="3622" y="842"/>
                  </a:lnTo>
                  <a:lnTo>
                    <a:pt x="3658" y="871"/>
                  </a:lnTo>
                  <a:lnTo>
                    <a:pt x="3691" y="905"/>
                  </a:lnTo>
                  <a:lnTo>
                    <a:pt x="3719" y="947"/>
                  </a:lnTo>
                  <a:lnTo>
                    <a:pt x="3740" y="996"/>
                  </a:lnTo>
                  <a:lnTo>
                    <a:pt x="3755" y="1051"/>
                  </a:lnTo>
                  <a:lnTo>
                    <a:pt x="3761" y="1114"/>
                  </a:lnTo>
                  <a:lnTo>
                    <a:pt x="3755" y="1177"/>
                  </a:lnTo>
                  <a:lnTo>
                    <a:pt x="3740" y="1232"/>
                  </a:lnTo>
                  <a:lnTo>
                    <a:pt x="3719" y="1280"/>
                  </a:lnTo>
                  <a:lnTo>
                    <a:pt x="3691" y="1321"/>
                  </a:lnTo>
                  <a:lnTo>
                    <a:pt x="3658" y="1356"/>
                  </a:lnTo>
                  <a:lnTo>
                    <a:pt x="3622" y="1384"/>
                  </a:lnTo>
                  <a:lnTo>
                    <a:pt x="3580" y="1405"/>
                  </a:lnTo>
                  <a:lnTo>
                    <a:pt x="3539" y="1418"/>
                  </a:lnTo>
                  <a:lnTo>
                    <a:pt x="3493" y="1424"/>
                  </a:lnTo>
                  <a:lnTo>
                    <a:pt x="3447" y="1422"/>
                  </a:lnTo>
                  <a:lnTo>
                    <a:pt x="3402" y="1413"/>
                  </a:lnTo>
                  <a:lnTo>
                    <a:pt x="3356" y="1398"/>
                  </a:lnTo>
                  <a:lnTo>
                    <a:pt x="3312" y="1373"/>
                  </a:lnTo>
                  <a:lnTo>
                    <a:pt x="3271" y="1340"/>
                  </a:lnTo>
                  <a:lnTo>
                    <a:pt x="3240" y="1318"/>
                  </a:lnTo>
                  <a:lnTo>
                    <a:pt x="3210" y="1302"/>
                  </a:lnTo>
                  <a:lnTo>
                    <a:pt x="3177" y="1293"/>
                  </a:lnTo>
                  <a:lnTo>
                    <a:pt x="3147" y="1289"/>
                  </a:lnTo>
                  <a:lnTo>
                    <a:pt x="3117" y="1291"/>
                  </a:lnTo>
                  <a:lnTo>
                    <a:pt x="3088" y="1299"/>
                  </a:lnTo>
                  <a:lnTo>
                    <a:pt x="3062" y="1314"/>
                  </a:lnTo>
                  <a:lnTo>
                    <a:pt x="3039" y="1335"/>
                  </a:lnTo>
                  <a:lnTo>
                    <a:pt x="3020" y="1361"/>
                  </a:lnTo>
                  <a:lnTo>
                    <a:pt x="3005" y="1396"/>
                  </a:lnTo>
                  <a:lnTo>
                    <a:pt x="2995" y="1436"/>
                  </a:lnTo>
                  <a:lnTo>
                    <a:pt x="2991" y="1483"/>
                  </a:lnTo>
                  <a:lnTo>
                    <a:pt x="2991" y="1959"/>
                  </a:lnTo>
                  <a:lnTo>
                    <a:pt x="2987" y="2010"/>
                  </a:lnTo>
                  <a:lnTo>
                    <a:pt x="2972" y="2059"/>
                  </a:lnTo>
                  <a:lnTo>
                    <a:pt x="2947" y="2103"/>
                  </a:lnTo>
                  <a:lnTo>
                    <a:pt x="2915" y="2141"/>
                  </a:lnTo>
                  <a:lnTo>
                    <a:pt x="2877" y="2173"/>
                  </a:lnTo>
                  <a:lnTo>
                    <a:pt x="2833" y="2196"/>
                  </a:lnTo>
                  <a:lnTo>
                    <a:pt x="2786" y="2212"/>
                  </a:lnTo>
                  <a:lnTo>
                    <a:pt x="2733" y="2217"/>
                  </a:lnTo>
                  <a:lnTo>
                    <a:pt x="2254" y="2217"/>
                  </a:lnTo>
                  <a:lnTo>
                    <a:pt x="2208" y="2221"/>
                  </a:lnTo>
                  <a:lnTo>
                    <a:pt x="2168" y="2231"/>
                  </a:lnTo>
                  <a:lnTo>
                    <a:pt x="2134" y="2246"/>
                  </a:lnTo>
                  <a:lnTo>
                    <a:pt x="2105" y="2265"/>
                  </a:lnTo>
                  <a:lnTo>
                    <a:pt x="2085" y="2290"/>
                  </a:lnTo>
                  <a:lnTo>
                    <a:pt x="2069" y="2316"/>
                  </a:lnTo>
                  <a:lnTo>
                    <a:pt x="2062" y="2345"/>
                  </a:lnTo>
                  <a:lnTo>
                    <a:pt x="2060" y="2377"/>
                  </a:lnTo>
                  <a:lnTo>
                    <a:pt x="2064" y="2407"/>
                  </a:lnTo>
                  <a:lnTo>
                    <a:pt x="2073" y="2440"/>
                  </a:lnTo>
                  <a:lnTo>
                    <a:pt x="2090" y="2472"/>
                  </a:lnTo>
                  <a:lnTo>
                    <a:pt x="2113" y="2501"/>
                  </a:lnTo>
                  <a:lnTo>
                    <a:pt x="2145" y="2544"/>
                  </a:lnTo>
                  <a:lnTo>
                    <a:pt x="2168" y="2588"/>
                  </a:lnTo>
                  <a:lnTo>
                    <a:pt x="2185" y="2634"/>
                  </a:lnTo>
                  <a:lnTo>
                    <a:pt x="2195" y="2681"/>
                  </a:lnTo>
                  <a:lnTo>
                    <a:pt x="2195" y="2727"/>
                  </a:lnTo>
                  <a:lnTo>
                    <a:pt x="2189" y="2773"/>
                  </a:lnTo>
                  <a:lnTo>
                    <a:pt x="2176" y="2816"/>
                  </a:lnTo>
                  <a:lnTo>
                    <a:pt x="2155" y="2856"/>
                  </a:lnTo>
                  <a:lnTo>
                    <a:pt x="2128" y="2894"/>
                  </a:lnTo>
                  <a:lnTo>
                    <a:pt x="2092" y="2927"/>
                  </a:lnTo>
                  <a:lnTo>
                    <a:pt x="2050" y="2955"/>
                  </a:lnTo>
                  <a:lnTo>
                    <a:pt x="2003" y="2976"/>
                  </a:lnTo>
                  <a:lnTo>
                    <a:pt x="1948" y="2991"/>
                  </a:lnTo>
                  <a:lnTo>
                    <a:pt x="1885" y="2999"/>
                  </a:lnTo>
                  <a:lnTo>
                    <a:pt x="1822" y="2991"/>
                  </a:lnTo>
                  <a:lnTo>
                    <a:pt x="1767" y="2976"/>
                  </a:lnTo>
                  <a:lnTo>
                    <a:pt x="1718" y="2955"/>
                  </a:lnTo>
                  <a:lnTo>
                    <a:pt x="1676" y="2927"/>
                  </a:lnTo>
                  <a:lnTo>
                    <a:pt x="1642" y="2894"/>
                  </a:lnTo>
                  <a:lnTo>
                    <a:pt x="1613" y="2856"/>
                  </a:lnTo>
                  <a:lnTo>
                    <a:pt x="1592" y="2816"/>
                  </a:lnTo>
                  <a:lnTo>
                    <a:pt x="1579" y="2773"/>
                  </a:lnTo>
                  <a:lnTo>
                    <a:pt x="1573" y="2727"/>
                  </a:lnTo>
                  <a:lnTo>
                    <a:pt x="1575" y="2681"/>
                  </a:lnTo>
                  <a:lnTo>
                    <a:pt x="1585" y="2634"/>
                  </a:lnTo>
                  <a:lnTo>
                    <a:pt x="1600" y="2588"/>
                  </a:lnTo>
                  <a:lnTo>
                    <a:pt x="1625" y="2544"/>
                  </a:lnTo>
                  <a:lnTo>
                    <a:pt x="1657" y="2501"/>
                  </a:lnTo>
                  <a:lnTo>
                    <a:pt x="1680" y="2472"/>
                  </a:lnTo>
                  <a:lnTo>
                    <a:pt x="1695" y="2440"/>
                  </a:lnTo>
                  <a:lnTo>
                    <a:pt x="1706" y="2407"/>
                  </a:lnTo>
                  <a:lnTo>
                    <a:pt x="1710" y="2377"/>
                  </a:lnTo>
                  <a:lnTo>
                    <a:pt x="1706" y="2347"/>
                  </a:lnTo>
                  <a:lnTo>
                    <a:pt x="1699" y="2316"/>
                  </a:lnTo>
                  <a:lnTo>
                    <a:pt x="1684" y="2290"/>
                  </a:lnTo>
                  <a:lnTo>
                    <a:pt x="1663" y="2267"/>
                  </a:lnTo>
                  <a:lnTo>
                    <a:pt x="1636" y="2246"/>
                  </a:lnTo>
                  <a:lnTo>
                    <a:pt x="1602" y="2231"/>
                  </a:lnTo>
                  <a:lnTo>
                    <a:pt x="1562" y="2221"/>
                  </a:lnTo>
                  <a:lnTo>
                    <a:pt x="1514" y="2217"/>
                  </a:lnTo>
                  <a:lnTo>
                    <a:pt x="1033" y="2217"/>
                  </a:lnTo>
                  <a:lnTo>
                    <a:pt x="980" y="2213"/>
                  </a:lnTo>
                  <a:lnTo>
                    <a:pt x="933" y="2198"/>
                  </a:lnTo>
                  <a:lnTo>
                    <a:pt x="889" y="2173"/>
                  </a:lnTo>
                  <a:lnTo>
                    <a:pt x="851" y="2141"/>
                  </a:lnTo>
                  <a:lnTo>
                    <a:pt x="819" y="2103"/>
                  </a:lnTo>
                  <a:lnTo>
                    <a:pt x="796" y="2059"/>
                  </a:lnTo>
                  <a:lnTo>
                    <a:pt x="781" y="2012"/>
                  </a:lnTo>
                  <a:lnTo>
                    <a:pt x="775" y="1959"/>
                  </a:lnTo>
                  <a:lnTo>
                    <a:pt x="775" y="1485"/>
                  </a:lnTo>
                  <a:lnTo>
                    <a:pt x="771" y="1437"/>
                  </a:lnTo>
                  <a:lnTo>
                    <a:pt x="762" y="1398"/>
                  </a:lnTo>
                  <a:lnTo>
                    <a:pt x="746" y="1363"/>
                  </a:lnTo>
                  <a:lnTo>
                    <a:pt x="727" y="1337"/>
                  </a:lnTo>
                  <a:lnTo>
                    <a:pt x="703" y="1314"/>
                  </a:lnTo>
                  <a:lnTo>
                    <a:pt x="676" y="1301"/>
                  </a:lnTo>
                  <a:lnTo>
                    <a:pt x="648" y="1291"/>
                  </a:lnTo>
                  <a:lnTo>
                    <a:pt x="617" y="1289"/>
                  </a:lnTo>
                  <a:lnTo>
                    <a:pt x="585" y="1293"/>
                  </a:lnTo>
                  <a:lnTo>
                    <a:pt x="553" y="1302"/>
                  </a:lnTo>
                  <a:lnTo>
                    <a:pt x="522" y="1320"/>
                  </a:lnTo>
                  <a:lnTo>
                    <a:pt x="492" y="1342"/>
                  </a:lnTo>
                  <a:lnTo>
                    <a:pt x="450" y="1375"/>
                  </a:lnTo>
                  <a:lnTo>
                    <a:pt x="406" y="1398"/>
                  </a:lnTo>
                  <a:lnTo>
                    <a:pt x="361" y="1415"/>
                  </a:lnTo>
                  <a:lnTo>
                    <a:pt x="313" y="1424"/>
                  </a:lnTo>
                  <a:lnTo>
                    <a:pt x="268" y="1424"/>
                  </a:lnTo>
                  <a:lnTo>
                    <a:pt x="222" y="1418"/>
                  </a:lnTo>
                  <a:lnTo>
                    <a:pt x="180" y="1405"/>
                  </a:lnTo>
                  <a:lnTo>
                    <a:pt x="138" y="1384"/>
                  </a:lnTo>
                  <a:lnTo>
                    <a:pt x="102" y="1358"/>
                  </a:lnTo>
                  <a:lnTo>
                    <a:pt x="70" y="1323"/>
                  </a:lnTo>
                  <a:lnTo>
                    <a:pt x="41" y="1280"/>
                  </a:lnTo>
                  <a:lnTo>
                    <a:pt x="20" y="1232"/>
                  </a:lnTo>
                  <a:lnTo>
                    <a:pt x="5" y="1177"/>
                  </a:lnTo>
                  <a:lnTo>
                    <a:pt x="0" y="1114"/>
                  </a:lnTo>
                  <a:lnTo>
                    <a:pt x="5" y="1051"/>
                  </a:lnTo>
                  <a:lnTo>
                    <a:pt x="20" y="996"/>
                  </a:lnTo>
                  <a:lnTo>
                    <a:pt x="41" y="947"/>
                  </a:lnTo>
                  <a:lnTo>
                    <a:pt x="70" y="905"/>
                  </a:lnTo>
                  <a:lnTo>
                    <a:pt x="102" y="871"/>
                  </a:lnTo>
                  <a:lnTo>
                    <a:pt x="138" y="842"/>
                  </a:lnTo>
                  <a:lnTo>
                    <a:pt x="180" y="823"/>
                  </a:lnTo>
                  <a:lnTo>
                    <a:pt x="222" y="808"/>
                  </a:lnTo>
                  <a:lnTo>
                    <a:pt x="268" y="802"/>
                  </a:lnTo>
                  <a:lnTo>
                    <a:pt x="315" y="804"/>
                  </a:lnTo>
                  <a:lnTo>
                    <a:pt x="361" y="814"/>
                  </a:lnTo>
                  <a:lnTo>
                    <a:pt x="406" y="829"/>
                  </a:lnTo>
                  <a:lnTo>
                    <a:pt x="452" y="854"/>
                  </a:lnTo>
                  <a:lnTo>
                    <a:pt x="494" y="886"/>
                  </a:lnTo>
                  <a:lnTo>
                    <a:pt x="522" y="909"/>
                  </a:lnTo>
                  <a:lnTo>
                    <a:pt x="555" y="924"/>
                  </a:lnTo>
                  <a:lnTo>
                    <a:pt x="587" y="935"/>
                  </a:lnTo>
                  <a:lnTo>
                    <a:pt x="617" y="939"/>
                  </a:lnTo>
                  <a:lnTo>
                    <a:pt x="648" y="935"/>
                  </a:lnTo>
                  <a:lnTo>
                    <a:pt x="678" y="928"/>
                  </a:lnTo>
                  <a:lnTo>
                    <a:pt x="705" y="913"/>
                  </a:lnTo>
                  <a:lnTo>
                    <a:pt x="727" y="892"/>
                  </a:lnTo>
                  <a:lnTo>
                    <a:pt x="746" y="865"/>
                  </a:lnTo>
                  <a:lnTo>
                    <a:pt x="762" y="831"/>
                  </a:lnTo>
                  <a:lnTo>
                    <a:pt x="771" y="791"/>
                  </a:lnTo>
                  <a:lnTo>
                    <a:pt x="775" y="743"/>
                  </a:lnTo>
                  <a:lnTo>
                    <a:pt x="775" y="258"/>
                  </a:lnTo>
                  <a:lnTo>
                    <a:pt x="781" y="207"/>
                  </a:lnTo>
                  <a:lnTo>
                    <a:pt x="796" y="158"/>
                  </a:lnTo>
                  <a:lnTo>
                    <a:pt x="819" y="114"/>
                  </a:lnTo>
                  <a:lnTo>
                    <a:pt x="851" y="76"/>
                  </a:lnTo>
                  <a:lnTo>
                    <a:pt x="889" y="43"/>
                  </a:lnTo>
                  <a:lnTo>
                    <a:pt x="933" y="21"/>
                  </a:lnTo>
                  <a:lnTo>
                    <a:pt x="982" y="5"/>
                  </a:lnTo>
                  <a:lnTo>
                    <a:pt x="10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1" name="Shape 8601"/>
            <p:cNvSpPr/>
            <p:nvPr/>
          </p:nvSpPr>
          <p:spPr>
            <a:xfrm>
              <a:off x="5780" y="2094"/>
              <a:ext cx="1499" cy="1882"/>
            </a:xfrm>
            <a:custGeom>
              <a:avLst/>
              <a:gdLst/>
              <a:ahLst/>
              <a:cxnLst/>
              <a:rect l="0" t="0" r="0" b="0"/>
              <a:pathLst>
                <a:path w="3000" h="3766" extrusionOk="0">
                  <a:moveTo>
                    <a:pt x="1114" y="0"/>
                  </a:moveTo>
                  <a:lnTo>
                    <a:pt x="1177" y="8"/>
                  </a:lnTo>
                  <a:lnTo>
                    <a:pt x="1232" y="23"/>
                  </a:lnTo>
                  <a:lnTo>
                    <a:pt x="1281" y="44"/>
                  </a:lnTo>
                  <a:lnTo>
                    <a:pt x="1323" y="70"/>
                  </a:lnTo>
                  <a:lnTo>
                    <a:pt x="1357" y="105"/>
                  </a:lnTo>
                  <a:lnTo>
                    <a:pt x="1386" y="141"/>
                  </a:lnTo>
                  <a:lnTo>
                    <a:pt x="1407" y="181"/>
                  </a:lnTo>
                  <a:lnTo>
                    <a:pt x="1420" y="225"/>
                  </a:lnTo>
                  <a:lnTo>
                    <a:pt x="1426" y="270"/>
                  </a:lnTo>
                  <a:lnTo>
                    <a:pt x="1424" y="316"/>
                  </a:lnTo>
                  <a:lnTo>
                    <a:pt x="1414" y="363"/>
                  </a:lnTo>
                  <a:lnTo>
                    <a:pt x="1399" y="409"/>
                  </a:lnTo>
                  <a:lnTo>
                    <a:pt x="1374" y="453"/>
                  </a:lnTo>
                  <a:lnTo>
                    <a:pt x="1342" y="495"/>
                  </a:lnTo>
                  <a:lnTo>
                    <a:pt x="1319" y="525"/>
                  </a:lnTo>
                  <a:lnTo>
                    <a:pt x="1304" y="555"/>
                  </a:lnTo>
                  <a:lnTo>
                    <a:pt x="1295" y="588"/>
                  </a:lnTo>
                  <a:lnTo>
                    <a:pt x="1289" y="618"/>
                  </a:lnTo>
                  <a:lnTo>
                    <a:pt x="1293" y="649"/>
                  </a:lnTo>
                  <a:lnTo>
                    <a:pt x="1300" y="677"/>
                  </a:lnTo>
                  <a:lnTo>
                    <a:pt x="1316" y="704"/>
                  </a:lnTo>
                  <a:lnTo>
                    <a:pt x="1336" y="727"/>
                  </a:lnTo>
                  <a:lnTo>
                    <a:pt x="1363" y="746"/>
                  </a:lnTo>
                  <a:lnTo>
                    <a:pt x="1397" y="761"/>
                  </a:lnTo>
                  <a:lnTo>
                    <a:pt x="1437" y="770"/>
                  </a:lnTo>
                  <a:lnTo>
                    <a:pt x="1485" y="774"/>
                  </a:lnTo>
                  <a:lnTo>
                    <a:pt x="1960" y="774"/>
                  </a:lnTo>
                  <a:lnTo>
                    <a:pt x="2011" y="778"/>
                  </a:lnTo>
                  <a:lnTo>
                    <a:pt x="2061" y="793"/>
                  </a:lnTo>
                  <a:lnTo>
                    <a:pt x="2104" y="818"/>
                  </a:lnTo>
                  <a:lnTo>
                    <a:pt x="2142" y="850"/>
                  </a:lnTo>
                  <a:lnTo>
                    <a:pt x="2175" y="888"/>
                  </a:lnTo>
                  <a:lnTo>
                    <a:pt x="2198" y="932"/>
                  </a:lnTo>
                  <a:lnTo>
                    <a:pt x="2213" y="980"/>
                  </a:lnTo>
                  <a:lnTo>
                    <a:pt x="2218" y="1033"/>
                  </a:lnTo>
                  <a:lnTo>
                    <a:pt x="2218" y="1508"/>
                  </a:lnTo>
                  <a:lnTo>
                    <a:pt x="2220" y="1556"/>
                  </a:lnTo>
                  <a:lnTo>
                    <a:pt x="2232" y="1596"/>
                  </a:lnTo>
                  <a:lnTo>
                    <a:pt x="2247" y="1630"/>
                  </a:lnTo>
                  <a:lnTo>
                    <a:pt x="2266" y="1657"/>
                  </a:lnTo>
                  <a:lnTo>
                    <a:pt x="2291" y="1678"/>
                  </a:lnTo>
                  <a:lnTo>
                    <a:pt x="2317" y="1693"/>
                  </a:lnTo>
                  <a:lnTo>
                    <a:pt x="2346" y="1702"/>
                  </a:lnTo>
                  <a:lnTo>
                    <a:pt x="2378" y="1704"/>
                  </a:lnTo>
                  <a:lnTo>
                    <a:pt x="2408" y="1700"/>
                  </a:lnTo>
                  <a:lnTo>
                    <a:pt x="2441" y="1689"/>
                  </a:lnTo>
                  <a:lnTo>
                    <a:pt x="2473" y="1674"/>
                  </a:lnTo>
                  <a:lnTo>
                    <a:pt x="2502" y="1651"/>
                  </a:lnTo>
                  <a:lnTo>
                    <a:pt x="2543" y="1619"/>
                  </a:lnTo>
                  <a:lnTo>
                    <a:pt x="2589" y="1594"/>
                  </a:lnTo>
                  <a:lnTo>
                    <a:pt x="2635" y="1579"/>
                  </a:lnTo>
                  <a:lnTo>
                    <a:pt x="2682" y="1569"/>
                  </a:lnTo>
                  <a:lnTo>
                    <a:pt x="2728" y="1567"/>
                  </a:lnTo>
                  <a:lnTo>
                    <a:pt x="2773" y="1573"/>
                  </a:lnTo>
                  <a:lnTo>
                    <a:pt x="2817" y="1586"/>
                  </a:lnTo>
                  <a:lnTo>
                    <a:pt x="2857" y="1607"/>
                  </a:lnTo>
                  <a:lnTo>
                    <a:pt x="2895" y="1636"/>
                  </a:lnTo>
                  <a:lnTo>
                    <a:pt x="2927" y="1670"/>
                  </a:lnTo>
                  <a:lnTo>
                    <a:pt x="2956" y="1712"/>
                  </a:lnTo>
                  <a:lnTo>
                    <a:pt x="2977" y="1761"/>
                  </a:lnTo>
                  <a:lnTo>
                    <a:pt x="2992" y="1816"/>
                  </a:lnTo>
                  <a:lnTo>
                    <a:pt x="3000" y="1879"/>
                  </a:lnTo>
                  <a:lnTo>
                    <a:pt x="2992" y="1940"/>
                  </a:lnTo>
                  <a:lnTo>
                    <a:pt x="2977" y="1997"/>
                  </a:lnTo>
                  <a:lnTo>
                    <a:pt x="2956" y="2045"/>
                  </a:lnTo>
                  <a:lnTo>
                    <a:pt x="2927" y="2086"/>
                  </a:lnTo>
                  <a:lnTo>
                    <a:pt x="2895" y="2123"/>
                  </a:lnTo>
                  <a:lnTo>
                    <a:pt x="2857" y="2149"/>
                  </a:lnTo>
                  <a:lnTo>
                    <a:pt x="2817" y="2170"/>
                  </a:lnTo>
                  <a:lnTo>
                    <a:pt x="2773" y="2183"/>
                  </a:lnTo>
                  <a:lnTo>
                    <a:pt x="2728" y="2189"/>
                  </a:lnTo>
                  <a:lnTo>
                    <a:pt x="2682" y="2189"/>
                  </a:lnTo>
                  <a:lnTo>
                    <a:pt x="2635" y="2180"/>
                  </a:lnTo>
                  <a:lnTo>
                    <a:pt x="2589" y="2162"/>
                  </a:lnTo>
                  <a:lnTo>
                    <a:pt x="2543" y="2138"/>
                  </a:lnTo>
                  <a:lnTo>
                    <a:pt x="2502" y="2107"/>
                  </a:lnTo>
                  <a:lnTo>
                    <a:pt x="2473" y="2085"/>
                  </a:lnTo>
                  <a:lnTo>
                    <a:pt x="2441" y="2067"/>
                  </a:lnTo>
                  <a:lnTo>
                    <a:pt x="2408" y="2058"/>
                  </a:lnTo>
                  <a:lnTo>
                    <a:pt x="2378" y="2054"/>
                  </a:lnTo>
                  <a:lnTo>
                    <a:pt x="2346" y="2056"/>
                  </a:lnTo>
                  <a:lnTo>
                    <a:pt x="2317" y="2065"/>
                  </a:lnTo>
                  <a:lnTo>
                    <a:pt x="2291" y="2079"/>
                  </a:lnTo>
                  <a:lnTo>
                    <a:pt x="2266" y="2100"/>
                  </a:lnTo>
                  <a:lnTo>
                    <a:pt x="2247" y="2128"/>
                  </a:lnTo>
                  <a:lnTo>
                    <a:pt x="2232" y="2162"/>
                  </a:lnTo>
                  <a:lnTo>
                    <a:pt x="2222" y="2202"/>
                  </a:lnTo>
                  <a:lnTo>
                    <a:pt x="2218" y="2248"/>
                  </a:lnTo>
                  <a:lnTo>
                    <a:pt x="2218" y="2731"/>
                  </a:lnTo>
                  <a:lnTo>
                    <a:pt x="2215" y="2782"/>
                  </a:lnTo>
                  <a:lnTo>
                    <a:pt x="2199" y="2832"/>
                  </a:lnTo>
                  <a:lnTo>
                    <a:pt x="2175" y="2876"/>
                  </a:lnTo>
                  <a:lnTo>
                    <a:pt x="2142" y="2914"/>
                  </a:lnTo>
                  <a:lnTo>
                    <a:pt x="2104" y="2944"/>
                  </a:lnTo>
                  <a:lnTo>
                    <a:pt x="2061" y="2969"/>
                  </a:lnTo>
                  <a:lnTo>
                    <a:pt x="2013" y="2984"/>
                  </a:lnTo>
                  <a:lnTo>
                    <a:pt x="1960" y="2990"/>
                  </a:lnTo>
                  <a:lnTo>
                    <a:pt x="1485" y="2990"/>
                  </a:lnTo>
                  <a:lnTo>
                    <a:pt x="1439" y="2992"/>
                  </a:lnTo>
                  <a:lnTo>
                    <a:pt x="1399" y="3001"/>
                  </a:lnTo>
                  <a:lnTo>
                    <a:pt x="1365" y="3016"/>
                  </a:lnTo>
                  <a:lnTo>
                    <a:pt x="1336" y="3037"/>
                  </a:lnTo>
                  <a:lnTo>
                    <a:pt x="1316" y="3060"/>
                  </a:lnTo>
                  <a:lnTo>
                    <a:pt x="1300" y="3087"/>
                  </a:lnTo>
                  <a:lnTo>
                    <a:pt x="1293" y="3117"/>
                  </a:lnTo>
                  <a:lnTo>
                    <a:pt x="1291" y="3148"/>
                  </a:lnTo>
                  <a:lnTo>
                    <a:pt x="1295" y="3180"/>
                  </a:lnTo>
                  <a:lnTo>
                    <a:pt x="1304" y="3210"/>
                  </a:lnTo>
                  <a:lnTo>
                    <a:pt x="1321" y="3243"/>
                  </a:lnTo>
                  <a:lnTo>
                    <a:pt x="1344" y="3271"/>
                  </a:lnTo>
                  <a:lnTo>
                    <a:pt x="1376" y="3315"/>
                  </a:lnTo>
                  <a:lnTo>
                    <a:pt x="1399" y="3359"/>
                  </a:lnTo>
                  <a:lnTo>
                    <a:pt x="1416" y="3404"/>
                  </a:lnTo>
                  <a:lnTo>
                    <a:pt x="1426" y="3450"/>
                  </a:lnTo>
                  <a:lnTo>
                    <a:pt x="1426" y="3498"/>
                  </a:lnTo>
                  <a:lnTo>
                    <a:pt x="1420" y="3541"/>
                  </a:lnTo>
                  <a:lnTo>
                    <a:pt x="1407" y="3585"/>
                  </a:lnTo>
                  <a:lnTo>
                    <a:pt x="1386" y="3625"/>
                  </a:lnTo>
                  <a:lnTo>
                    <a:pt x="1359" y="3663"/>
                  </a:lnTo>
                  <a:lnTo>
                    <a:pt x="1323" y="3695"/>
                  </a:lnTo>
                  <a:lnTo>
                    <a:pt x="1281" y="3722"/>
                  </a:lnTo>
                  <a:lnTo>
                    <a:pt x="1234" y="3745"/>
                  </a:lnTo>
                  <a:lnTo>
                    <a:pt x="1179" y="3758"/>
                  </a:lnTo>
                  <a:lnTo>
                    <a:pt x="1116" y="3766"/>
                  </a:lnTo>
                  <a:lnTo>
                    <a:pt x="1053" y="3758"/>
                  </a:lnTo>
                  <a:lnTo>
                    <a:pt x="998" y="3745"/>
                  </a:lnTo>
                  <a:lnTo>
                    <a:pt x="949" y="3722"/>
                  </a:lnTo>
                  <a:lnTo>
                    <a:pt x="907" y="3695"/>
                  </a:lnTo>
                  <a:lnTo>
                    <a:pt x="873" y="3663"/>
                  </a:lnTo>
                  <a:lnTo>
                    <a:pt x="844" y="3625"/>
                  </a:lnTo>
                  <a:lnTo>
                    <a:pt x="823" y="3585"/>
                  </a:lnTo>
                  <a:lnTo>
                    <a:pt x="810" y="3541"/>
                  </a:lnTo>
                  <a:lnTo>
                    <a:pt x="804" y="3496"/>
                  </a:lnTo>
                  <a:lnTo>
                    <a:pt x="806" y="3450"/>
                  </a:lnTo>
                  <a:lnTo>
                    <a:pt x="816" y="3404"/>
                  </a:lnTo>
                  <a:lnTo>
                    <a:pt x="831" y="3357"/>
                  </a:lnTo>
                  <a:lnTo>
                    <a:pt x="856" y="3313"/>
                  </a:lnTo>
                  <a:lnTo>
                    <a:pt x="888" y="3271"/>
                  </a:lnTo>
                  <a:lnTo>
                    <a:pt x="911" y="3241"/>
                  </a:lnTo>
                  <a:lnTo>
                    <a:pt x="926" y="3210"/>
                  </a:lnTo>
                  <a:lnTo>
                    <a:pt x="937" y="3178"/>
                  </a:lnTo>
                  <a:lnTo>
                    <a:pt x="941" y="3146"/>
                  </a:lnTo>
                  <a:lnTo>
                    <a:pt x="937" y="3115"/>
                  </a:lnTo>
                  <a:lnTo>
                    <a:pt x="930" y="3087"/>
                  </a:lnTo>
                  <a:lnTo>
                    <a:pt x="915" y="3060"/>
                  </a:lnTo>
                  <a:lnTo>
                    <a:pt x="894" y="3037"/>
                  </a:lnTo>
                  <a:lnTo>
                    <a:pt x="867" y="3016"/>
                  </a:lnTo>
                  <a:lnTo>
                    <a:pt x="833" y="3001"/>
                  </a:lnTo>
                  <a:lnTo>
                    <a:pt x="793" y="2992"/>
                  </a:lnTo>
                  <a:lnTo>
                    <a:pt x="745" y="2990"/>
                  </a:lnTo>
                  <a:lnTo>
                    <a:pt x="261" y="2990"/>
                  </a:lnTo>
                  <a:lnTo>
                    <a:pt x="207" y="2984"/>
                  </a:lnTo>
                  <a:lnTo>
                    <a:pt x="160" y="2969"/>
                  </a:lnTo>
                  <a:lnTo>
                    <a:pt x="116" y="2944"/>
                  </a:lnTo>
                  <a:lnTo>
                    <a:pt x="78" y="2914"/>
                  </a:lnTo>
                  <a:lnTo>
                    <a:pt x="46" y="2876"/>
                  </a:lnTo>
                  <a:lnTo>
                    <a:pt x="23" y="2830"/>
                  </a:lnTo>
                  <a:lnTo>
                    <a:pt x="8" y="2782"/>
                  </a:lnTo>
                  <a:lnTo>
                    <a:pt x="2" y="2731"/>
                  </a:lnTo>
                  <a:lnTo>
                    <a:pt x="2" y="2374"/>
                  </a:lnTo>
                  <a:lnTo>
                    <a:pt x="61" y="2398"/>
                  </a:lnTo>
                  <a:lnTo>
                    <a:pt x="122" y="2417"/>
                  </a:lnTo>
                  <a:lnTo>
                    <a:pt x="185" y="2429"/>
                  </a:lnTo>
                  <a:lnTo>
                    <a:pt x="249" y="2433"/>
                  </a:lnTo>
                  <a:lnTo>
                    <a:pt x="327" y="2427"/>
                  </a:lnTo>
                  <a:lnTo>
                    <a:pt x="403" y="2410"/>
                  </a:lnTo>
                  <a:lnTo>
                    <a:pt x="472" y="2383"/>
                  </a:lnTo>
                  <a:lnTo>
                    <a:pt x="536" y="2347"/>
                  </a:lnTo>
                  <a:lnTo>
                    <a:pt x="595" y="2303"/>
                  </a:lnTo>
                  <a:lnTo>
                    <a:pt x="647" y="2250"/>
                  </a:lnTo>
                  <a:lnTo>
                    <a:pt x="690" y="2189"/>
                  </a:lnTo>
                  <a:lnTo>
                    <a:pt x="726" y="2121"/>
                  </a:lnTo>
                  <a:lnTo>
                    <a:pt x="755" y="2048"/>
                  </a:lnTo>
                  <a:lnTo>
                    <a:pt x="774" y="1968"/>
                  </a:lnTo>
                  <a:lnTo>
                    <a:pt x="781" y="1883"/>
                  </a:lnTo>
                  <a:lnTo>
                    <a:pt x="781" y="1864"/>
                  </a:lnTo>
                  <a:lnTo>
                    <a:pt x="774" y="1778"/>
                  </a:lnTo>
                  <a:lnTo>
                    <a:pt x="755" y="1700"/>
                  </a:lnTo>
                  <a:lnTo>
                    <a:pt x="726" y="1626"/>
                  </a:lnTo>
                  <a:lnTo>
                    <a:pt x="690" y="1558"/>
                  </a:lnTo>
                  <a:lnTo>
                    <a:pt x="647" y="1497"/>
                  </a:lnTo>
                  <a:lnTo>
                    <a:pt x="595" y="1444"/>
                  </a:lnTo>
                  <a:lnTo>
                    <a:pt x="536" y="1400"/>
                  </a:lnTo>
                  <a:lnTo>
                    <a:pt x="472" y="1364"/>
                  </a:lnTo>
                  <a:lnTo>
                    <a:pt x="401" y="1337"/>
                  </a:lnTo>
                  <a:lnTo>
                    <a:pt x="327" y="1320"/>
                  </a:lnTo>
                  <a:lnTo>
                    <a:pt x="247" y="1314"/>
                  </a:lnTo>
                  <a:lnTo>
                    <a:pt x="185" y="1318"/>
                  </a:lnTo>
                  <a:lnTo>
                    <a:pt x="122" y="1329"/>
                  </a:lnTo>
                  <a:lnTo>
                    <a:pt x="61" y="1349"/>
                  </a:lnTo>
                  <a:lnTo>
                    <a:pt x="0" y="1373"/>
                  </a:lnTo>
                  <a:lnTo>
                    <a:pt x="0" y="1037"/>
                  </a:lnTo>
                  <a:lnTo>
                    <a:pt x="6" y="983"/>
                  </a:lnTo>
                  <a:lnTo>
                    <a:pt x="21" y="934"/>
                  </a:lnTo>
                  <a:lnTo>
                    <a:pt x="46" y="890"/>
                  </a:lnTo>
                  <a:lnTo>
                    <a:pt x="78" y="850"/>
                  </a:lnTo>
                  <a:lnTo>
                    <a:pt x="118" y="818"/>
                  </a:lnTo>
                  <a:lnTo>
                    <a:pt x="162" y="795"/>
                  </a:lnTo>
                  <a:lnTo>
                    <a:pt x="211" y="778"/>
                  </a:lnTo>
                  <a:lnTo>
                    <a:pt x="264" y="774"/>
                  </a:lnTo>
                  <a:lnTo>
                    <a:pt x="745" y="774"/>
                  </a:lnTo>
                  <a:lnTo>
                    <a:pt x="791" y="770"/>
                  </a:lnTo>
                  <a:lnTo>
                    <a:pt x="831" y="761"/>
                  </a:lnTo>
                  <a:lnTo>
                    <a:pt x="865" y="746"/>
                  </a:lnTo>
                  <a:lnTo>
                    <a:pt x="894" y="727"/>
                  </a:lnTo>
                  <a:lnTo>
                    <a:pt x="915" y="704"/>
                  </a:lnTo>
                  <a:lnTo>
                    <a:pt x="930" y="677"/>
                  </a:lnTo>
                  <a:lnTo>
                    <a:pt x="937" y="649"/>
                  </a:lnTo>
                  <a:lnTo>
                    <a:pt x="939" y="618"/>
                  </a:lnTo>
                  <a:lnTo>
                    <a:pt x="935" y="586"/>
                  </a:lnTo>
                  <a:lnTo>
                    <a:pt x="926" y="555"/>
                  </a:lnTo>
                  <a:lnTo>
                    <a:pt x="909" y="523"/>
                  </a:lnTo>
                  <a:lnTo>
                    <a:pt x="886" y="495"/>
                  </a:lnTo>
                  <a:lnTo>
                    <a:pt x="854" y="451"/>
                  </a:lnTo>
                  <a:lnTo>
                    <a:pt x="831" y="407"/>
                  </a:lnTo>
                  <a:lnTo>
                    <a:pt x="814" y="361"/>
                  </a:lnTo>
                  <a:lnTo>
                    <a:pt x="804" y="316"/>
                  </a:lnTo>
                  <a:lnTo>
                    <a:pt x="804" y="268"/>
                  </a:lnTo>
                  <a:lnTo>
                    <a:pt x="810" y="225"/>
                  </a:lnTo>
                  <a:lnTo>
                    <a:pt x="823" y="181"/>
                  </a:lnTo>
                  <a:lnTo>
                    <a:pt x="844" y="141"/>
                  </a:lnTo>
                  <a:lnTo>
                    <a:pt x="871" y="103"/>
                  </a:lnTo>
                  <a:lnTo>
                    <a:pt x="907" y="70"/>
                  </a:lnTo>
                  <a:lnTo>
                    <a:pt x="949" y="44"/>
                  </a:lnTo>
                  <a:lnTo>
                    <a:pt x="996" y="23"/>
                  </a:lnTo>
                  <a:lnTo>
                    <a:pt x="1051" y="8"/>
                  </a:lnTo>
                  <a:lnTo>
                    <a:pt x="1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2" name="Shape 8602"/>
            <p:cNvSpPr/>
            <p:nvPr/>
          </p:nvSpPr>
          <p:spPr>
            <a:xfrm>
              <a:off x="4164" y="3325"/>
              <a:ext cx="1499" cy="1882"/>
            </a:xfrm>
            <a:custGeom>
              <a:avLst/>
              <a:gdLst/>
              <a:ahLst/>
              <a:cxnLst/>
              <a:rect l="0" t="0" r="0" b="0"/>
              <a:pathLst>
                <a:path w="2998" h="3764" extrusionOk="0">
                  <a:moveTo>
                    <a:pt x="1884" y="0"/>
                  </a:moveTo>
                  <a:lnTo>
                    <a:pt x="1946" y="6"/>
                  </a:lnTo>
                  <a:lnTo>
                    <a:pt x="2002" y="21"/>
                  </a:lnTo>
                  <a:lnTo>
                    <a:pt x="2051" y="42"/>
                  </a:lnTo>
                  <a:lnTo>
                    <a:pt x="2093" y="70"/>
                  </a:lnTo>
                  <a:lnTo>
                    <a:pt x="2127" y="103"/>
                  </a:lnTo>
                  <a:lnTo>
                    <a:pt x="2155" y="139"/>
                  </a:lnTo>
                  <a:lnTo>
                    <a:pt x="2175" y="181"/>
                  </a:lnTo>
                  <a:lnTo>
                    <a:pt x="2190" y="222"/>
                  </a:lnTo>
                  <a:lnTo>
                    <a:pt x="2195" y="268"/>
                  </a:lnTo>
                  <a:lnTo>
                    <a:pt x="2194" y="316"/>
                  </a:lnTo>
                  <a:lnTo>
                    <a:pt x="2184" y="361"/>
                  </a:lnTo>
                  <a:lnTo>
                    <a:pt x="2169" y="407"/>
                  </a:lnTo>
                  <a:lnTo>
                    <a:pt x="2144" y="453"/>
                  </a:lnTo>
                  <a:lnTo>
                    <a:pt x="2112" y="494"/>
                  </a:lnTo>
                  <a:lnTo>
                    <a:pt x="2089" y="523"/>
                  </a:lnTo>
                  <a:lnTo>
                    <a:pt x="2074" y="555"/>
                  </a:lnTo>
                  <a:lnTo>
                    <a:pt x="2062" y="588"/>
                  </a:lnTo>
                  <a:lnTo>
                    <a:pt x="2059" y="618"/>
                  </a:lnTo>
                  <a:lnTo>
                    <a:pt x="2062" y="648"/>
                  </a:lnTo>
                  <a:lnTo>
                    <a:pt x="2070" y="679"/>
                  </a:lnTo>
                  <a:lnTo>
                    <a:pt x="2085" y="706"/>
                  </a:lnTo>
                  <a:lnTo>
                    <a:pt x="2106" y="728"/>
                  </a:lnTo>
                  <a:lnTo>
                    <a:pt x="2133" y="747"/>
                  </a:lnTo>
                  <a:lnTo>
                    <a:pt x="2167" y="763"/>
                  </a:lnTo>
                  <a:lnTo>
                    <a:pt x="2207" y="772"/>
                  </a:lnTo>
                  <a:lnTo>
                    <a:pt x="2254" y="776"/>
                  </a:lnTo>
                  <a:lnTo>
                    <a:pt x="2739" y="776"/>
                  </a:lnTo>
                  <a:lnTo>
                    <a:pt x="2790" y="782"/>
                  </a:lnTo>
                  <a:lnTo>
                    <a:pt x="2840" y="797"/>
                  </a:lnTo>
                  <a:lnTo>
                    <a:pt x="2883" y="820"/>
                  </a:lnTo>
                  <a:lnTo>
                    <a:pt x="2921" y="852"/>
                  </a:lnTo>
                  <a:lnTo>
                    <a:pt x="2954" y="890"/>
                  </a:lnTo>
                  <a:lnTo>
                    <a:pt x="2977" y="934"/>
                  </a:lnTo>
                  <a:lnTo>
                    <a:pt x="2992" y="983"/>
                  </a:lnTo>
                  <a:lnTo>
                    <a:pt x="2998" y="1035"/>
                  </a:lnTo>
                  <a:lnTo>
                    <a:pt x="2998" y="1392"/>
                  </a:lnTo>
                  <a:lnTo>
                    <a:pt x="2939" y="1367"/>
                  </a:lnTo>
                  <a:lnTo>
                    <a:pt x="2878" y="1348"/>
                  </a:lnTo>
                  <a:lnTo>
                    <a:pt x="2815" y="1337"/>
                  </a:lnTo>
                  <a:lnTo>
                    <a:pt x="2750" y="1333"/>
                  </a:lnTo>
                  <a:lnTo>
                    <a:pt x="2672" y="1339"/>
                  </a:lnTo>
                  <a:lnTo>
                    <a:pt x="2596" y="1356"/>
                  </a:lnTo>
                  <a:lnTo>
                    <a:pt x="2528" y="1381"/>
                  </a:lnTo>
                  <a:lnTo>
                    <a:pt x="2463" y="1417"/>
                  </a:lnTo>
                  <a:lnTo>
                    <a:pt x="2404" y="1462"/>
                  </a:lnTo>
                  <a:lnTo>
                    <a:pt x="2353" y="1516"/>
                  </a:lnTo>
                  <a:lnTo>
                    <a:pt x="2309" y="1577"/>
                  </a:lnTo>
                  <a:lnTo>
                    <a:pt x="2273" y="1643"/>
                  </a:lnTo>
                  <a:lnTo>
                    <a:pt x="2245" y="1717"/>
                  </a:lnTo>
                  <a:lnTo>
                    <a:pt x="2226" y="1797"/>
                  </a:lnTo>
                  <a:lnTo>
                    <a:pt x="2218" y="1881"/>
                  </a:lnTo>
                  <a:lnTo>
                    <a:pt x="2218" y="1902"/>
                  </a:lnTo>
                  <a:lnTo>
                    <a:pt x="2226" y="1985"/>
                  </a:lnTo>
                  <a:lnTo>
                    <a:pt x="2245" y="2065"/>
                  </a:lnTo>
                  <a:lnTo>
                    <a:pt x="2273" y="2140"/>
                  </a:lnTo>
                  <a:lnTo>
                    <a:pt x="2309" y="2206"/>
                  </a:lnTo>
                  <a:lnTo>
                    <a:pt x="2353" y="2267"/>
                  </a:lnTo>
                  <a:lnTo>
                    <a:pt x="2404" y="2320"/>
                  </a:lnTo>
                  <a:lnTo>
                    <a:pt x="2463" y="2366"/>
                  </a:lnTo>
                  <a:lnTo>
                    <a:pt x="2528" y="2402"/>
                  </a:lnTo>
                  <a:lnTo>
                    <a:pt x="2596" y="2429"/>
                  </a:lnTo>
                  <a:lnTo>
                    <a:pt x="2672" y="2444"/>
                  </a:lnTo>
                  <a:lnTo>
                    <a:pt x="2750" y="2450"/>
                  </a:lnTo>
                  <a:lnTo>
                    <a:pt x="2813" y="2446"/>
                  </a:lnTo>
                  <a:lnTo>
                    <a:pt x="2876" y="2434"/>
                  </a:lnTo>
                  <a:lnTo>
                    <a:pt x="2939" y="2417"/>
                  </a:lnTo>
                  <a:lnTo>
                    <a:pt x="2998" y="2391"/>
                  </a:lnTo>
                  <a:lnTo>
                    <a:pt x="2998" y="2727"/>
                  </a:lnTo>
                  <a:lnTo>
                    <a:pt x="2992" y="2780"/>
                  </a:lnTo>
                  <a:lnTo>
                    <a:pt x="2977" y="2830"/>
                  </a:lnTo>
                  <a:lnTo>
                    <a:pt x="2952" y="2876"/>
                  </a:lnTo>
                  <a:lnTo>
                    <a:pt x="2920" y="2914"/>
                  </a:lnTo>
                  <a:lnTo>
                    <a:pt x="2882" y="2946"/>
                  </a:lnTo>
                  <a:lnTo>
                    <a:pt x="2836" y="2971"/>
                  </a:lnTo>
                  <a:lnTo>
                    <a:pt x="2787" y="2986"/>
                  </a:lnTo>
                  <a:lnTo>
                    <a:pt x="2733" y="2992"/>
                  </a:lnTo>
                  <a:lnTo>
                    <a:pt x="2254" y="2992"/>
                  </a:lnTo>
                  <a:lnTo>
                    <a:pt x="2207" y="2995"/>
                  </a:lnTo>
                  <a:lnTo>
                    <a:pt x="2167" y="3005"/>
                  </a:lnTo>
                  <a:lnTo>
                    <a:pt x="2133" y="3018"/>
                  </a:lnTo>
                  <a:lnTo>
                    <a:pt x="2106" y="3039"/>
                  </a:lnTo>
                  <a:lnTo>
                    <a:pt x="2085" y="3062"/>
                  </a:lnTo>
                  <a:lnTo>
                    <a:pt x="2070" y="3089"/>
                  </a:lnTo>
                  <a:lnTo>
                    <a:pt x="2060" y="3117"/>
                  </a:lnTo>
                  <a:lnTo>
                    <a:pt x="2059" y="3147"/>
                  </a:lnTo>
                  <a:lnTo>
                    <a:pt x="2062" y="3178"/>
                  </a:lnTo>
                  <a:lnTo>
                    <a:pt x="2074" y="3210"/>
                  </a:lnTo>
                  <a:lnTo>
                    <a:pt x="2089" y="3241"/>
                  </a:lnTo>
                  <a:lnTo>
                    <a:pt x="2112" y="3271"/>
                  </a:lnTo>
                  <a:lnTo>
                    <a:pt x="2144" y="3313"/>
                  </a:lnTo>
                  <a:lnTo>
                    <a:pt x="2169" y="3357"/>
                  </a:lnTo>
                  <a:lnTo>
                    <a:pt x="2184" y="3404"/>
                  </a:lnTo>
                  <a:lnTo>
                    <a:pt x="2194" y="3450"/>
                  </a:lnTo>
                  <a:lnTo>
                    <a:pt x="2195" y="3496"/>
                  </a:lnTo>
                  <a:lnTo>
                    <a:pt x="2190" y="3541"/>
                  </a:lnTo>
                  <a:lnTo>
                    <a:pt x="2175" y="3585"/>
                  </a:lnTo>
                  <a:lnTo>
                    <a:pt x="2155" y="3625"/>
                  </a:lnTo>
                  <a:lnTo>
                    <a:pt x="2127" y="3661"/>
                  </a:lnTo>
                  <a:lnTo>
                    <a:pt x="2093" y="3693"/>
                  </a:lnTo>
                  <a:lnTo>
                    <a:pt x="2051" y="3722"/>
                  </a:lnTo>
                  <a:lnTo>
                    <a:pt x="2002" y="3743"/>
                  </a:lnTo>
                  <a:lnTo>
                    <a:pt x="1946" y="3758"/>
                  </a:lnTo>
                  <a:lnTo>
                    <a:pt x="1884" y="3764"/>
                  </a:lnTo>
                  <a:lnTo>
                    <a:pt x="1821" y="3758"/>
                  </a:lnTo>
                  <a:lnTo>
                    <a:pt x="1766" y="3743"/>
                  </a:lnTo>
                  <a:lnTo>
                    <a:pt x="1718" y="3722"/>
                  </a:lnTo>
                  <a:lnTo>
                    <a:pt x="1677" y="3693"/>
                  </a:lnTo>
                  <a:lnTo>
                    <a:pt x="1640" y="3661"/>
                  </a:lnTo>
                  <a:lnTo>
                    <a:pt x="1614" y="3625"/>
                  </a:lnTo>
                  <a:lnTo>
                    <a:pt x="1593" y="3583"/>
                  </a:lnTo>
                  <a:lnTo>
                    <a:pt x="1580" y="3541"/>
                  </a:lnTo>
                  <a:lnTo>
                    <a:pt x="1574" y="3496"/>
                  </a:lnTo>
                  <a:lnTo>
                    <a:pt x="1574" y="3448"/>
                  </a:lnTo>
                  <a:lnTo>
                    <a:pt x="1583" y="3402"/>
                  </a:lnTo>
                  <a:lnTo>
                    <a:pt x="1600" y="3357"/>
                  </a:lnTo>
                  <a:lnTo>
                    <a:pt x="1623" y="3311"/>
                  </a:lnTo>
                  <a:lnTo>
                    <a:pt x="1656" y="3269"/>
                  </a:lnTo>
                  <a:lnTo>
                    <a:pt x="1678" y="3241"/>
                  </a:lnTo>
                  <a:lnTo>
                    <a:pt x="1694" y="3208"/>
                  </a:lnTo>
                  <a:lnTo>
                    <a:pt x="1705" y="3178"/>
                  </a:lnTo>
                  <a:lnTo>
                    <a:pt x="1709" y="3146"/>
                  </a:lnTo>
                  <a:lnTo>
                    <a:pt x="1707" y="3115"/>
                  </a:lnTo>
                  <a:lnTo>
                    <a:pt x="1697" y="3087"/>
                  </a:lnTo>
                  <a:lnTo>
                    <a:pt x="1682" y="3062"/>
                  </a:lnTo>
                  <a:lnTo>
                    <a:pt x="1661" y="3037"/>
                  </a:lnTo>
                  <a:lnTo>
                    <a:pt x="1635" y="3018"/>
                  </a:lnTo>
                  <a:lnTo>
                    <a:pt x="1600" y="3005"/>
                  </a:lnTo>
                  <a:lnTo>
                    <a:pt x="1561" y="2995"/>
                  </a:lnTo>
                  <a:lnTo>
                    <a:pt x="1513" y="2992"/>
                  </a:lnTo>
                  <a:lnTo>
                    <a:pt x="1040" y="2992"/>
                  </a:lnTo>
                  <a:lnTo>
                    <a:pt x="987" y="2986"/>
                  </a:lnTo>
                  <a:lnTo>
                    <a:pt x="939" y="2971"/>
                  </a:lnTo>
                  <a:lnTo>
                    <a:pt x="893" y="2948"/>
                  </a:lnTo>
                  <a:lnTo>
                    <a:pt x="855" y="2915"/>
                  </a:lnTo>
                  <a:lnTo>
                    <a:pt x="825" y="2877"/>
                  </a:lnTo>
                  <a:lnTo>
                    <a:pt x="800" y="2834"/>
                  </a:lnTo>
                  <a:lnTo>
                    <a:pt x="785" y="2784"/>
                  </a:lnTo>
                  <a:lnTo>
                    <a:pt x="781" y="2733"/>
                  </a:lnTo>
                  <a:lnTo>
                    <a:pt x="781" y="2254"/>
                  </a:lnTo>
                  <a:lnTo>
                    <a:pt x="777" y="2208"/>
                  </a:lnTo>
                  <a:lnTo>
                    <a:pt x="768" y="2166"/>
                  </a:lnTo>
                  <a:lnTo>
                    <a:pt x="753" y="2134"/>
                  </a:lnTo>
                  <a:lnTo>
                    <a:pt x="732" y="2105"/>
                  </a:lnTo>
                  <a:lnTo>
                    <a:pt x="709" y="2084"/>
                  </a:lnTo>
                  <a:lnTo>
                    <a:pt x="682" y="2069"/>
                  </a:lnTo>
                  <a:lnTo>
                    <a:pt x="652" y="2062"/>
                  </a:lnTo>
                  <a:lnTo>
                    <a:pt x="622" y="2058"/>
                  </a:lnTo>
                  <a:lnTo>
                    <a:pt x="589" y="2063"/>
                  </a:lnTo>
                  <a:lnTo>
                    <a:pt x="557" y="2073"/>
                  </a:lnTo>
                  <a:lnTo>
                    <a:pt x="527" y="2090"/>
                  </a:lnTo>
                  <a:lnTo>
                    <a:pt x="496" y="2111"/>
                  </a:lnTo>
                  <a:lnTo>
                    <a:pt x="456" y="2141"/>
                  </a:lnTo>
                  <a:lnTo>
                    <a:pt x="416" y="2166"/>
                  </a:lnTo>
                  <a:lnTo>
                    <a:pt x="373" y="2181"/>
                  </a:lnTo>
                  <a:lnTo>
                    <a:pt x="329" y="2193"/>
                  </a:lnTo>
                  <a:lnTo>
                    <a:pt x="287" y="2195"/>
                  </a:lnTo>
                  <a:lnTo>
                    <a:pt x="243" y="2193"/>
                  </a:lnTo>
                  <a:lnTo>
                    <a:pt x="202" y="2183"/>
                  </a:lnTo>
                  <a:lnTo>
                    <a:pt x="162" y="2168"/>
                  </a:lnTo>
                  <a:lnTo>
                    <a:pt x="126" y="2145"/>
                  </a:lnTo>
                  <a:lnTo>
                    <a:pt x="93" y="2117"/>
                  </a:lnTo>
                  <a:lnTo>
                    <a:pt x="63" y="2082"/>
                  </a:lnTo>
                  <a:lnTo>
                    <a:pt x="38" y="2043"/>
                  </a:lnTo>
                  <a:lnTo>
                    <a:pt x="19" y="1997"/>
                  </a:lnTo>
                  <a:lnTo>
                    <a:pt x="8" y="1944"/>
                  </a:lnTo>
                  <a:lnTo>
                    <a:pt x="0" y="1887"/>
                  </a:lnTo>
                  <a:lnTo>
                    <a:pt x="8" y="1824"/>
                  </a:lnTo>
                  <a:lnTo>
                    <a:pt x="23" y="1769"/>
                  </a:lnTo>
                  <a:lnTo>
                    <a:pt x="44" y="1719"/>
                  </a:lnTo>
                  <a:lnTo>
                    <a:pt x="72" y="1677"/>
                  </a:lnTo>
                  <a:lnTo>
                    <a:pt x="105" y="1643"/>
                  </a:lnTo>
                  <a:lnTo>
                    <a:pt x="143" y="1615"/>
                  </a:lnTo>
                  <a:lnTo>
                    <a:pt x="183" y="1594"/>
                  </a:lnTo>
                  <a:lnTo>
                    <a:pt x="226" y="1580"/>
                  </a:lnTo>
                  <a:lnTo>
                    <a:pt x="272" y="1575"/>
                  </a:lnTo>
                  <a:lnTo>
                    <a:pt x="318" y="1577"/>
                  </a:lnTo>
                  <a:lnTo>
                    <a:pt x="365" y="1586"/>
                  </a:lnTo>
                  <a:lnTo>
                    <a:pt x="411" y="1601"/>
                  </a:lnTo>
                  <a:lnTo>
                    <a:pt x="454" y="1626"/>
                  </a:lnTo>
                  <a:lnTo>
                    <a:pt x="498" y="1658"/>
                  </a:lnTo>
                  <a:lnTo>
                    <a:pt x="527" y="1681"/>
                  </a:lnTo>
                  <a:lnTo>
                    <a:pt x="559" y="1696"/>
                  </a:lnTo>
                  <a:lnTo>
                    <a:pt x="591" y="1708"/>
                  </a:lnTo>
                  <a:lnTo>
                    <a:pt x="622" y="1712"/>
                  </a:lnTo>
                  <a:lnTo>
                    <a:pt x="652" y="1708"/>
                  </a:lnTo>
                  <a:lnTo>
                    <a:pt x="682" y="1700"/>
                  </a:lnTo>
                  <a:lnTo>
                    <a:pt x="709" y="1685"/>
                  </a:lnTo>
                  <a:lnTo>
                    <a:pt x="732" y="1664"/>
                  </a:lnTo>
                  <a:lnTo>
                    <a:pt x="753" y="1637"/>
                  </a:lnTo>
                  <a:lnTo>
                    <a:pt x="768" y="1603"/>
                  </a:lnTo>
                  <a:lnTo>
                    <a:pt x="777" y="1563"/>
                  </a:lnTo>
                  <a:lnTo>
                    <a:pt x="781" y="1516"/>
                  </a:lnTo>
                  <a:lnTo>
                    <a:pt x="781" y="1035"/>
                  </a:lnTo>
                  <a:lnTo>
                    <a:pt x="785" y="983"/>
                  </a:lnTo>
                  <a:lnTo>
                    <a:pt x="800" y="934"/>
                  </a:lnTo>
                  <a:lnTo>
                    <a:pt x="825" y="890"/>
                  </a:lnTo>
                  <a:lnTo>
                    <a:pt x="857" y="852"/>
                  </a:lnTo>
                  <a:lnTo>
                    <a:pt x="895" y="820"/>
                  </a:lnTo>
                  <a:lnTo>
                    <a:pt x="939" y="797"/>
                  </a:lnTo>
                  <a:lnTo>
                    <a:pt x="987" y="782"/>
                  </a:lnTo>
                  <a:lnTo>
                    <a:pt x="1040" y="776"/>
                  </a:lnTo>
                  <a:lnTo>
                    <a:pt x="1513" y="776"/>
                  </a:lnTo>
                  <a:lnTo>
                    <a:pt x="1561" y="772"/>
                  </a:lnTo>
                  <a:lnTo>
                    <a:pt x="1600" y="763"/>
                  </a:lnTo>
                  <a:lnTo>
                    <a:pt x="1635" y="747"/>
                  </a:lnTo>
                  <a:lnTo>
                    <a:pt x="1663" y="728"/>
                  </a:lnTo>
                  <a:lnTo>
                    <a:pt x="1684" y="704"/>
                  </a:lnTo>
                  <a:lnTo>
                    <a:pt x="1697" y="677"/>
                  </a:lnTo>
                  <a:lnTo>
                    <a:pt x="1707" y="648"/>
                  </a:lnTo>
                  <a:lnTo>
                    <a:pt x="1709" y="618"/>
                  </a:lnTo>
                  <a:lnTo>
                    <a:pt x="1705" y="586"/>
                  </a:lnTo>
                  <a:lnTo>
                    <a:pt x="1696" y="553"/>
                  </a:lnTo>
                  <a:lnTo>
                    <a:pt x="1678" y="523"/>
                  </a:lnTo>
                  <a:lnTo>
                    <a:pt x="1656" y="493"/>
                  </a:lnTo>
                  <a:lnTo>
                    <a:pt x="1623" y="451"/>
                  </a:lnTo>
                  <a:lnTo>
                    <a:pt x="1600" y="407"/>
                  </a:lnTo>
                  <a:lnTo>
                    <a:pt x="1583" y="361"/>
                  </a:lnTo>
                  <a:lnTo>
                    <a:pt x="1574" y="314"/>
                  </a:lnTo>
                  <a:lnTo>
                    <a:pt x="1574" y="268"/>
                  </a:lnTo>
                  <a:lnTo>
                    <a:pt x="1580" y="222"/>
                  </a:lnTo>
                  <a:lnTo>
                    <a:pt x="1593" y="181"/>
                  </a:lnTo>
                  <a:lnTo>
                    <a:pt x="1614" y="139"/>
                  </a:lnTo>
                  <a:lnTo>
                    <a:pt x="1640" y="103"/>
                  </a:lnTo>
                  <a:lnTo>
                    <a:pt x="1677" y="70"/>
                  </a:lnTo>
                  <a:lnTo>
                    <a:pt x="1718" y="42"/>
                  </a:lnTo>
                  <a:lnTo>
                    <a:pt x="1766" y="21"/>
                  </a:lnTo>
                  <a:lnTo>
                    <a:pt x="1821" y="6"/>
                  </a:lnTo>
                  <a:lnTo>
                    <a:pt x="18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3" name="Shape 8603"/>
            <p:cNvSpPr/>
            <p:nvPr/>
          </p:nvSpPr>
          <p:spPr>
            <a:xfrm>
              <a:off x="4168" y="2091"/>
              <a:ext cx="1881" cy="1498"/>
            </a:xfrm>
            <a:custGeom>
              <a:avLst/>
              <a:gdLst/>
              <a:ahLst/>
              <a:cxnLst/>
              <a:rect l="0" t="0" r="0" b="0"/>
              <a:pathLst>
                <a:path w="3761" h="2998" extrusionOk="0">
                  <a:moveTo>
                    <a:pt x="1876" y="0"/>
                  </a:moveTo>
                  <a:lnTo>
                    <a:pt x="1938" y="8"/>
                  </a:lnTo>
                  <a:lnTo>
                    <a:pt x="1994" y="21"/>
                  </a:lnTo>
                  <a:lnTo>
                    <a:pt x="2043" y="44"/>
                  </a:lnTo>
                  <a:lnTo>
                    <a:pt x="2085" y="71"/>
                  </a:lnTo>
                  <a:lnTo>
                    <a:pt x="2119" y="105"/>
                  </a:lnTo>
                  <a:lnTo>
                    <a:pt x="2147" y="141"/>
                  </a:lnTo>
                  <a:lnTo>
                    <a:pt x="2167" y="183"/>
                  </a:lnTo>
                  <a:lnTo>
                    <a:pt x="2182" y="227"/>
                  </a:lnTo>
                  <a:lnTo>
                    <a:pt x="2187" y="270"/>
                  </a:lnTo>
                  <a:lnTo>
                    <a:pt x="2186" y="318"/>
                  </a:lnTo>
                  <a:lnTo>
                    <a:pt x="2176" y="364"/>
                  </a:lnTo>
                  <a:lnTo>
                    <a:pt x="2161" y="411"/>
                  </a:lnTo>
                  <a:lnTo>
                    <a:pt x="2136" y="455"/>
                  </a:lnTo>
                  <a:lnTo>
                    <a:pt x="2104" y="497"/>
                  </a:lnTo>
                  <a:lnTo>
                    <a:pt x="2081" y="527"/>
                  </a:lnTo>
                  <a:lnTo>
                    <a:pt x="2066" y="558"/>
                  </a:lnTo>
                  <a:lnTo>
                    <a:pt x="2054" y="590"/>
                  </a:lnTo>
                  <a:lnTo>
                    <a:pt x="2051" y="622"/>
                  </a:lnTo>
                  <a:lnTo>
                    <a:pt x="2054" y="653"/>
                  </a:lnTo>
                  <a:lnTo>
                    <a:pt x="2062" y="683"/>
                  </a:lnTo>
                  <a:lnTo>
                    <a:pt x="2077" y="710"/>
                  </a:lnTo>
                  <a:lnTo>
                    <a:pt x="2098" y="733"/>
                  </a:lnTo>
                  <a:lnTo>
                    <a:pt x="2125" y="752"/>
                  </a:lnTo>
                  <a:lnTo>
                    <a:pt x="2159" y="767"/>
                  </a:lnTo>
                  <a:lnTo>
                    <a:pt x="2199" y="776"/>
                  </a:lnTo>
                  <a:lnTo>
                    <a:pt x="2246" y="780"/>
                  </a:lnTo>
                  <a:lnTo>
                    <a:pt x="2727" y="780"/>
                  </a:lnTo>
                  <a:lnTo>
                    <a:pt x="2779" y="786"/>
                  </a:lnTo>
                  <a:lnTo>
                    <a:pt x="2828" y="801"/>
                  </a:lnTo>
                  <a:lnTo>
                    <a:pt x="2872" y="826"/>
                  </a:lnTo>
                  <a:lnTo>
                    <a:pt x="2910" y="856"/>
                  </a:lnTo>
                  <a:lnTo>
                    <a:pt x="2942" y="894"/>
                  </a:lnTo>
                  <a:lnTo>
                    <a:pt x="2965" y="938"/>
                  </a:lnTo>
                  <a:lnTo>
                    <a:pt x="2980" y="987"/>
                  </a:lnTo>
                  <a:lnTo>
                    <a:pt x="2986" y="1039"/>
                  </a:lnTo>
                  <a:lnTo>
                    <a:pt x="2986" y="1512"/>
                  </a:lnTo>
                  <a:lnTo>
                    <a:pt x="2990" y="1560"/>
                  </a:lnTo>
                  <a:lnTo>
                    <a:pt x="2999" y="1600"/>
                  </a:lnTo>
                  <a:lnTo>
                    <a:pt x="3014" y="1634"/>
                  </a:lnTo>
                  <a:lnTo>
                    <a:pt x="3033" y="1661"/>
                  </a:lnTo>
                  <a:lnTo>
                    <a:pt x="3058" y="1684"/>
                  </a:lnTo>
                  <a:lnTo>
                    <a:pt x="3085" y="1697"/>
                  </a:lnTo>
                  <a:lnTo>
                    <a:pt x="3113" y="1706"/>
                  </a:lnTo>
                  <a:lnTo>
                    <a:pt x="3143" y="1708"/>
                  </a:lnTo>
                  <a:lnTo>
                    <a:pt x="3176" y="1704"/>
                  </a:lnTo>
                  <a:lnTo>
                    <a:pt x="3208" y="1695"/>
                  </a:lnTo>
                  <a:lnTo>
                    <a:pt x="3238" y="1678"/>
                  </a:lnTo>
                  <a:lnTo>
                    <a:pt x="3269" y="1655"/>
                  </a:lnTo>
                  <a:lnTo>
                    <a:pt x="3311" y="1623"/>
                  </a:lnTo>
                  <a:lnTo>
                    <a:pt x="3354" y="1600"/>
                  </a:lnTo>
                  <a:lnTo>
                    <a:pt x="3400" y="1583"/>
                  </a:lnTo>
                  <a:lnTo>
                    <a:pt x="3448" y="1573"/>
                  </a:lnTo>
                  <a:lnTo>
                    <a:pt x="3493" y="1571"/>
                  </a:lnTo>
                  <a:lnTo>
                    <a:pt x="3539" y="1579"/>
                  </a:lnTo>
                  <a:lnTo>
                    <a:pt x="3581" y="1592"/>
                  </a:lnTo>
                  <a:lnTo>
                    <a:pt x="3622" y="1613"/>
                  </a:lnTo>
                  <a:lnTo>
                    <a:pt x="3659" y="1640"/>
                  </a:lnTo>
                  <a:lnTo>
                    <a:pt x="3691" y="1674"/>
                  </a:lnTo>
                  <a:lnTo>
                    <a:pt x="3719" y="1716"/>
                  </a:lnTo>
                  <a:lnTo>
                    <a:pt x="3740" y="1765"/>
                  </a:lnTo>
                  <a:lnTo>
                    <a:pt x="3755" y="1820"/>
                  </a:lnTo>
                  <a:lnTo>
                    <a:pt x="3761" y="1883"/>
                  </a:lnTo>
                  <a:lnTo>
                    <a:pt x="3755" y="1946"/>
                  </a:lnTo>
                  <a:lnTo>
                    <a:pt x="3740" y="2001"/>
                  </a:lnTo>
                  <a:lnTo>
                    <a:pt x="3719" y="2051"/>
                  </a:lnTo>
                  <a:lnTo>
                    <a:pt x="3691" y="2092"/>
                  </a:lnTo>
                  <a:lnTo>
                    <a:pt x="3659" y="2127"/>
                  </a:lnTo>
                  <a:lnTo>
                    <a:pt x="3622" y="2155"/>
                  </a:lnTo>
                  <a:lnTo>
                    <a:pt x="3581" y="2174"/>
                  </a:lnTo>
                  <a:lnTo>
                    <a:pt x="3537" y="2188"/>
                  </a:lnTo>
                  <a:lnTo>
                    <a:pt x="3493" y="2195"/>
                  </a:lnTo>
                  <a:lnTo>
                    <a:pt x="3446" y="2193"/>
                  </a:lnTo>
                  <a:lnTo>
                    <a:pt x="3400" y="2184"/>
                  </a:lnTo>
                  <a:lnTo>
                    <a:pt x="3354" y="2168"/>
                  </a:lnTo>
                  <a:lnTo>
                    <a:pt x="3309" y="2144"/>
                  </a:lnTo>
                  <a:lnTo>
                    <a:pt x="3267" y="2111"/>
                  </a:lnTo>
                  <a:lnTo>
                    <a:pt x="3238" y="2089"/>
                  </a:lnTo>
                  <a:lnTo>
                    <a:pt x="3206" y="2073"/>
                  </a:lnTo>
                  <a:lnTo>
                    <a:pt x="3174" y="2062"/>
                  </a:lnTo>
                  <a:lnTo>
                    <a:pt x="3143" y="2058"/>
                  </a:lnTo>
                  <a:lnTo>
                    <a:pt x="3111" y="2062"/>
                  </a:lnTo>
                  <a:lnTo>
                    <a:pt x="3083" y="2070"/>
                  </a:lnTo>
                  <a:lnTo>
                    <a:pt x="3056" y="2085"/>
                  </a:lnTo>
                  <a:lnTo>
                    <a:pt x="3033" y="2106"/>
                  </a:lnTo>
                  <a:lnTo>
                    <a:pt x="3014" y="2132"/>
                  </a:lnTo>
                  <a:lnTo>
                    <a:pt x="2999" y="2167"/>
                  </a:lnTo>
                  <a:lnTo>
                    <a:pt x="2990" y="2207"/>
                  </a:lnTo>
                  <a:lnTo>
                    <a:pt x="2986" y="2254"/>
                  </a:lnTo>
                  <a:lnTo>
                    <a:pt x="2986" y="2739"/>
                  </a:lnTo>
                  <a:lnTo>
                    <a:pt x="2980" y="2790"/>
                  </a:lnTo>
                  <a:lnTo>
                    <a:pt x="2965" y="2840"/>
                  </a:lnTo>
                  <a:lnTo>
                    <a:pt x="2942" y="2884"/>
                  </a:lnTo>
                  <a:lnTo>
                    <a:pt x="2910" y="2922"/>
                  </a:lnTo>
                  <a:lnTo>
                    <a:pt x="2872" y="2954"/>
                  </a:lnTo>
                  <a:lnTo>
                    <a:pt x="2828" y="2977"/>
                  </a:lnTo>
                  <a:lnTo>
                    <a:pt x="2779" y="2992"/>
                  </a:lnTo>
                  <a:lnTo>
                    <a:pt x="2727" y="2998"/>
                  </a:lnTo>
                  <a:lnTo>
                    <a:pt x="2370" y="2998"/>
                  </a:lnTo>
                  <a:lnTo>
                    <a:pt x="2395" y="2939"/>
                  </a:lnTo>
                  <a:lnTo>
                    <a:pt x="2414" y="2878"/>
                  </a:lnTo>
                  <a:lnTo>
                    <a:pt x="2425" y="2815"/>
                  </a:lnTo>
                  <a:lnTo>
                    <a:pt x="2429" y="2750"/>
                  </a:lnTo>
                  <a:lnTo>
                    <a:pt x="2423" y="2672"/>
                  </a:lnTo>
                  <a:lnTo>
                    <a:pt x="2406" y="2596"/>
                  </a:lnTo>
                  <a:lnTo>
                    <a:pt x="2379" y="2528"/>
                  </a:lnTo>
                  <a:lnTo>
                    <a:pt x="2345" y="2463"/>
                  </a:lnTo>
                  <a:lnTo>
                    <a:pt x="2300" y="2404"/>
                  </a:lnTo>
                  <a:lnTo>
                    <a:pt x="2246" y="2353"/>
                  </a:lnTo>
                  <a:lnTo>
                    <a:pt x="2186" y="2309"/>
                  </a:lnTo>
                  <a:lnTo>
                    <a:pt x="2119" y="2273"/>
                  </a:lnTo>
                  <a:lnTo>
                    <a:pt x="2045" y="2245"/>
                  </a:lnTo>
                  <a:lnTo>
                    <a:pt x="1965" y="2226"/>
                  </a:lnTo>
                  <a:lnTo>
                    <a:pt x="1881" y="2218"/>
                  </a:lnTo>
                  <a:lnTo>
                    <a:pt x="1860" y="2218"/>
                  </a:lnTo>
                  <a:lnTo>
                    <a:pt x="1777" y="2226"/>
                  </a:lnTo>
                  <a:lnTo>
                    <a:pt x="1697" y="2245"/>
                  </a:lnTo>
                  <a:lnTo>
                    <a:pt x="1623" y="2273"/>
                  </a:lnTo>
                  <a:lnTo>
                    <a:pt x="1556" y="2309"/>
                  </a:lnTo>
                  <a:lnTo>
                    <a:pt x="1496" y="2353"/>
                  </a:lnTo>
                  <a:lnTo>
                    <a:pt x="1442" y="2404"/>
                  </a:lnTo>
                  <a:lnTo>
                    <a:pt x="1397" y="2463"/>
                  </a:lnTo>
                  <a:lnTo>
                    <a:pt x="1361" y="2528"/>
                  </a:lnTo>
                  <a:lnTo>
                    <a:pt x="1334" y="2596"/>
                  </a:lnTo>
                  <a:lnTo>
                    <a:pt x="1319" y="2672"/>
                  </a:lnTo>
                  <a:lnTo>
                    <a:pt x="1313" y="2750"/>
                  </a:lnTo>
                  <a:lnTo>
                    <a:pt x="1317" y="2813"/>
                  </a:lnTo>
                  <a:lnTo>
                    <a:pt x="1328" y="2876"/>
                  </a:lnTo>
                  <a:lnTo>
                    <a:pt x="1345" y="2939"/>
                  </a:lnTo>
                  <a:lnTo>
                    <a:pt x="1372" y="2998"/>
                  </a:lnTo>
                  <a:lnTo>
                    <a:pt x="1036" y="2998"/>
                  </a:lnTo>
                  <a:lnTo>
                    <a:pt x="982" y="2992"/>
                  </a:lnTo>
                  <a:lnTo>
                    <a:pt x="933" y="2977"/>
                  </a:lnTo>
                  <a:lnTo>
                    <a:pt x="887" y="2952"/>
                  </a:lnTo>
                  <a:lnTo>
                    <a:pt x="849" y="2920"/>
                  </a:lnTo>
                  <a:lnTo>
                    <a:pt x="817" y="2882"/>
                  </a:lnTo>
                  <a:lnTo>
                    <a:pt x="792" y="2836"/>
                  </a:lnTo>
                  <a:lnTo>
                    <a:pt x="777" y="2787"/>
                  </a:lnTo>
                  <a:lnTo>
                    <a:pt x="771" y="2733"/>
                  </a:lnTo>
                  <a:lnTo>
                    <a:pt x="771" y="2254"/>
                  </a:lnTo>
                  <a:lnTo>
                    <a:pt x="768" y="2207"/>
                  </a:lnTo>
                  <a:lnTo>
                    <a:pt x="758" y="2167"/>
                  </a:lnTo>
                  <a:lnTo>
                    <a:pt x="743" y="2132"/>
                  </a:lnTo>
                  <a:lnTo>
                    <a:pt x="724" y="2106"/>
                  </a:lnTo>
                  <a:lnTo>
                    <a:pt x="701" y="2085"/>
                  </a:lnTo>
                  <a:lnTo>
                    <a:pt x="674" y="2070"/>
                  </a:lnTo>
                  <a:lnTo>
                    <a:pt x="646" y="2060"/>
                  </a:lnTo>
                  <a:lnTo>
                    <a:pt x="616" y="2058"/>
                  </a:lnTo>
                  <a:lnTo>
                    <a:pt x="585" y="2062"/>
                  </a:lnTo>
                  <a:lnTo>
                    <a:pt x="553" y="2071"/>
                  </a:lnTo>
                  <a:lnTo>
                    <a:pt x="522" y="2089"/>
                  </a:lnTo>
                  <a:lnTo>
                    <a:pt x="492" y="2111"/>
                  </a:lnTo>
                  <a:lnTo>
                    <a:pt x="450" y="2144"/>
                  </a:lnTo>
                  <a:lnTo>
                    <a:pt x="405" y="2168"/>
                  </a:lnTo>
                  <a:lnTo>
                    <a:pt x="359" y="2184"/>
                  </a:lnTo>
                  <a:lnTo>
                    <a:pt x="313" y="2193"/>
                  </a:lnTo>
                  <a:lnTo>
                    <a:pt x="268" y="2195"/>
                  </a:lnTo>
                  <a:lnTo>
                    <a:pt x="222" y="2189"/>
                  </a:lnTo>
                  <a:lnTo>
                    <a:pt x="178" y="2176"/>
                  </a:lnTo>
                  <a:lnTo>
                    <a:pt x="138" y="2155"/>
                  </a:lnTo>
                  <a:lnTo>
                    <a:pt x="102" y="2127"/>
                  </a:lnTo>
                  <a:lnTo>
                    <a:pt x="70" y="2092"/>
                  </a:lnTo>
                  <a:lnTo>
                    <a:pt x="42" y="2051"/>
                  </a:lnTo>
                  <a:lnTo>
                    <a:pt x="21" y="2003"/>
                  </a:lnTo>
                  <a:lnTo>
                    <a:pt x="5" y="1948"/>
                  </a:lnTo>
                  <a:lnTo>
                    <a:pt x="0" y="1885"/>
                  </a:lnTo>
                  <a:lnTo>
                    <a:pt x="5" y="1824"/>
                  </a:lnTo>
                  <a:lnTo>
                    <a:pt x="21" y="1767"/>
                  </a:lnTo>
                  <a:lnTo>
                    <a:pt x="42" y="1720"/>
                  </a:lnTo>
                  <a:lnTo>
                    <a:pt x="70" y="1678"/>
                  </a:lnTo>
                  <a:lnTo>
                    <a:pt x="102" y="1644"/>
                  </a:lnTo>
                  <a:lnTo>
                    <a:pt x="138" y="1615"/>
                  </a:lnTo>
                  <a:lnTo>
                    <a:pt x="180" y="1594"/>
                  </a:lnTo>
                  <a:lnTo>
                    <a:pt x="222" y="1581"/>
                  </a:lnTo>
                  <a:lnTo>
                    <a:pt x="268" y="1575"/>
                  </a:lnTo>
                  <a:lnTo>
                    <a:pt x="313" y="1577"/>
                  </a:lnTo>
                  <a:lnTo>
                    <a:pt x="361" y="1585"/>
                  </a:lnTo>
                  <a:lnTo>
                    <a:pt x="406" y="1602"/>
                  </a:lnTo>
                  <a:lnTo>
                    <a:pt x="452" y="1626"/>
                  </a:lnTo>
                  <a:lnTo>
                    <a:pt x="494" y="1659"/>
                  </a:lnTo>
                  <a:lnTo>
                    <a:pt x="522" y="1680"/>
                  </a:lnTo>
                  <a:lnTo>
                    <a:pt x="555" y="1697"/>
                  </a:lnTo>
                  <a:lnTo>
                    <a:pt x="585" y="1706"/>
                  </a:lnTo>
                  <a:lnTo>
                    <a:pt x="617" y="1710"/>
                  </a:lnTo>
                  <a:lnTo>
                    <a:pt x="648" y="1708"/>
                  </a:lnTo>
                  <a:lnTo>
                    <a:pt x="676" y="1701"/>
                  </a:lnTo>
                  <a:lnTo>
                    <a:pt x="701" y="1685"/>
                  </a:lnTo>
                  <a:lnTo>
                    <a:pt x="724" y="1665"/>
                  </a:lnTo>
                  <a:lnTo>
                    <a:pt x="745" y="1636"/>
                  </a:lnTo>
                  <a:lnTo>
                    <a:pt x="758" y="1604"/>
                  </a:lnTo>
                  <a:lnTo>
                    <a:pt x="768" y="1562"/>
                  </a:lnTo>
                  <a:lnTo>
                    <a:pt x="771" y="1516"/>
                  </a:lnTo>
                  <a:lnTo>
                    <a:pt x="771" y="1041"/>
                  </a:lnTo>
                  <a:lnTo>
                    <a:pt x="777" y="987"/>
                  </a:lnTo>
                  <a:lnTo>
                    <a:pt x="792" y="940"/>
                  </a:lnTo>
                  <a:lnTo>
                    <a:pt x="815" y="896"/>
                  </a:lnTo>
                  <a:lnTo>
                    <a:pt x="847" y="858"/>
                  </a:lnTo>
                  <a:lnTo>
                    <a:pt x="885" y="826"/>
                  </a:lnTo>
                  <a:lnTo>
                    <a:pt x="929" y="803"/>
                  </a:lnTo>
                  <a:lnTo>
                    <a:pt x="979" y="788"/>
                  </a:lnTo>
                  <a:lnTo>
                    <a:pt x="1030" y="782"/>
                  </a:lnTo>
                  <a:lnTo>
                    <a:pt x="1505" y="782"/>
                  </a:lnTo>
                  <a:lnTo>
                    <a:pt x="1553" y="778"/>
                  </a:lnTo>
                  <a:lnTo>
                    <a:pt x="1592" y="769"/>
                  </a:lnTo>
                  <a:lnTo>
                    <a:pt x="1627" y="754"/>
                  </a:lnTo>
                  <a:lnTo>
                    <a:pt x="1655" y="735"/>
                  </a:lnTo>
                  <a:lnTo>
                    <a:pt x="1676" y="710"/>
                  </a:lnTo>
                  <a:lnTo>
                    <a:pt x="1689" y="683"/>
                  </a:lnTo>
                  <a:lnTo>
                    <a:pt x="1699" y="653"/>
                  </a:lnTo>
                  <a:lnTo>
                    <a:pt x="1701" y="622"/>
                  </a:lnTo>
                  <a:lnTo>
                    <a:pt x="1697" y="590"/>
                  </a:lnTo>
                  <a:lnTo>
                    <a:pt x="1688" y="558"/>
                  </a:lnTo>
                  <a:lnTo>
                    <a:pt x="1670" y="527"/>
                  </a:lnTo>
                  <a:lnTo>
                    <a:pt x="1648" y="497"/>
                  </a:lnTo>
                  <a:lnTo>
                    <a:pt x="1615" y="455"/>
                  </a:lnTo>
                  <a:lnTo>
                    <a:pt x="1592" y="411"/>
                  </a:lnTo>
                  <a:lnTo>
                    <a:pt x="1575" y="364"/>
                  </a:lnTo>
                  <a:lnTo>
                    <a:pt x="1566" y="318"/>
                  </a:lnTo>
                  <a:lnTo>
                    <a:pt x="1566" y="270"/>
                  </a:lnTo>
                  <a:lnTo>
                    <a:pt x="1572" y="227"/>
                  </a:lnTo>
                  <a:lnTo>
                    <a:pt x="1585" y="183"/>
                  </a:lnTo>
                  <a:lnTo>
                    <a:pt x="1606" y="141"/>
                  </a:lnTo>
                  <a:lnTo>
                    <a:pt x="1632" y="105"/>
                  </a:lnTo>
                  <a:lnTo>
                    <a:pt x="1669" y="71"/>
                  </a:lnTo>
                  <a:lnTo>
                    <a:pt x="1710" y="44"/>
                  </a:lnTo>
                  <a:lnTo>
                    <a:pt x="1758" y="21"/>
                  </a:lnTo>
                  <a:lnTo>
                    <a:pt x="1813" y="8"/>
                  </a:lnTo>
                  <a:lnTo>
                    <a:pt x="18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04" name="Shape 8604"/>
          <p:cNvGrpSpPr/>
          <p:nvPr/>
        </p:nvGrpSpPr>
        <p:grpSpPr>
          <a:xfrm>
            <a:off x="3142055" y="2060385"/>
            <a:ext cx="309431" cy="312620"/>
            <a:chOff x="4910" y="1317"/>
            <a:chExt cx="4270" cy="4314"/>
          </a:xfrm>
        </p:grpSpPr>
        <p:sp>
          <p:nvSpPr>
            <p:cNvPr id="8605" name="Shape 8605"/>
            <p:cNvSpPr/>
            <p:nvPr/>
          </p:nvSpPr>
          <p:spPr>
            <a:xfrm>
              <a:off x="4910" y="2197"/>
              <a:ext cx="1219" cy="952"/>
            </a:xfrm>
            <a:custGeom>
              <a:avLst/>
              <a:gdLst/>
              <a:ahLst/>
              <a:cxnLst/>
              <a:rect l="0" t="0" r="0" b="0"/>
              <a:pathLst>
                <a:path w="1219" h="952" extrusionOk="0">
                  <a:moveTo>
                    <a:pt x="124" y="0"/>
                  </a:moveTo>
                  <a:lnTo>
                    <a:pt x="269" y="0"/>
                  </a:lnTo>
                  <a:lnTo>
                    <a:pt x="288" y="3"/>
                  </a:lnTo>
                  <a:lnTo>
                    <a:pt x="305" y="9"/>
                  </a:lnTo>
                  <a:lnTo>
                    <a:pt x="319" y="20"/>
                  </a:lnTo>
                  <a:lnTo>
                    <a:pt x="331" y="33"/>
                  </a:lnTo>
                  <a:lnTo>
                    <a:pt x="530" y="319"/>
                  </a:lnTo>
                  <a:lnTo>
                    <a:pt x="578" y="216"/>
                  </a:lnTo>
                  <a:lnTo>
                    <a:pt x="500" y="50"/>
                  </a:lnTo>
                  <a:lnTo>
                    <a:pt x="496" y="35"/>
                  </a:lnTo>
                  <a:lnTo>
                    <a:pt x="499" y="22"/>
                  </a:lnTo>
                  <a:lnTo>
                    <a:pt x="506" y="12"/>
                  </a:lnTo>
                  <a:lnTo>
                    <a:pt x="517" y="4"/>
                  </a:lnTo>
                  <a:lnTo>
                    <a:pt x="531" y="0"/>
                  </a:lnTo>
                  <a:lnTo>
                    <a:pt x="690" y="0"/>
                  </a:lnTo>
                  <a:lnTo>
                    <a:pt x="703" y="4"/>
                  </a:lnTo>
                  <a:lnTo>
                    <a:pt x="713" y="12"/>
                  </a:lnTo>
                  <a:lnTo>
                    <a:pt x="721" y="22"/>
                  </a:lnTo>
                  <a:lnTo>
                    <a:pt x="724" y="35"/>
                  </a:lnTo>
                  <a:lnTo>
                    <a:pt x="720" y="50"/>
                  </a:lnTo>
                  <a:lnTo>
                    <a:pt x="641" y="216"/>
                  </a:lnTo>
                  <a:lnTo>
                    <a:pt x="691" y="321"/>
                  </a:lnTo>
                  <a:lnTo>
                    <a:pt x="894" y="33"/>
                  </a:lnTo>
                  <a:lnTo>
                    <a:pt x="906" y="18"/>
                  </a:lnTo>
                  <a:lnTo>
                    <a:pt x="922" y="9"/>
                  </a:lnTo>
                  <a:lnTo>
                    <a:pt x="937" y="3"/>
                  </a:lnTo>
                  <a:lnTo>
                    <a:pt x="956" y="0"/>
                  </a:lnTo>
                  <a:lnTo>
                    <a:pt x="1094" y="0"/>
                  </a:lnTo>
                  <a:lnTo>
                    <a:pt x="1122" y="4"/>
                  </a:lnTo>
                  <a:lnTo>
                    <a:pt x="1148" y="13"/>
                  </a:lnTo>
                  <a:lnTo>
                    <a:pt x="1172" y="28"/>
                  </a:lnTo>
                  <a:lnTo>
                    <a:pt x="1191" y="47"/>
                  </a:lnTo>
                  <a:lnTo>
                    <a:pt x="1206" y="71"/>
                  </a:lnTo>
                  <a:lnTo>
                    <a:pt x="1215" y="97"/>
                  </a:lnTo>
                  <a:lnTo>
                    <a:pt x="1219" y="124"/>
                  </a:lnTo>
                  <a:lnTo>
                    <a:pt x="1219" y="154"/>
                  </a:lnTo>
                  <a:lnTo>
                    <a:pt x="1124" y="213"/>
                  </a:lnTo>
                  <a:lnTo>
                    <a:pt x="1035" y="279"/>
                  </a:lnTo>
                  <a:lnTo>
                    <a:pt x="949" y="350"/>
                  </a:lnTo>
                  <a:lnTo>
                    <a:pt x="868" y="427"/>
                  </a:lnTo>
                  <a:lnTo>
                    <a:pt x="825" y="471"/>
                  </a:lnTo>
                  <a:lnTo>
                    <a:pt x="783" y="517"/>
                  </a:lnTo>
                  <a:lnTo>
                    <a:pt x="753" y="554"/>
                  </a:lnTo>
                  <a:lnTo>
                    <a:pt x="722" y="590"/>
                  </a:lnTo>
                  <a:lnTo>
                    <a:pt x="660" y="676"/>
                  </a:lnTo>
                  <a:lnTo>
                    <a:pt x="602" y="765"/>
                  </a:lnTo>
                  <a:lnTo>
                    <a:pt x="551" y="856"/>
                  </a:lnTo>
                  <a:lnTo>
                    <a:pt x="504" y="952"/>
                  </a:lnTo>
                  <a:lnTo>
                    <a:pt x="0" y="952"/>
                  </a:lnTo>
                  <a:lnTo>
                    <a:pt x="0" y="124"/>
                  </a:lnTo>
                  <a:lnTo>
                    <a:pt x="4" y="97"/>
                  </a:lnTo>
                  <a:lnTo>
                    <a:pt x="13" y="71"/>
                  </a:lnTo>
                  <a:lnTo>
                    <a:pt x="27" y="47"/>
                  </a:lnTo>
                  <a:lnTo>
                    <a:pt x="47" y="28"/>
                  </a:lnTo>
                  <a:lnTo>
                    <a:pt x="69" y="13"/>
                  </a:lnTo>
                  <a:lnTo>
                    <a:pt x="95" y="4"/>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6" name="Shape 8606"/>
            <p:cNvSpPr/>
            <p:nvPr/>
          </p:nvSpPr>
          <p:spPr>
            <a:xfrm>
              <a:off x="5118" y="1317"/>
              <a:ext cx="801" cy="801"/>
            </a:xfrm>
            <a:custGeom>
              <a:avLst/>
              <a:gdLst/>
              <a:ahLst/>
              <a:cxnLst/>
              <a:rect l="0" t="0" r="0" b="0"/>
              <a:pathLst>
                <a:path w="801" h="801" extrusionOk="0">
                  <a:moveTo>
                    <a:pt x="401" y="0"/>
                  </a:moveTo>
                  <a:lnTo>
                    <a:pt x="454" y="3"/>
                  </a:lnTo>
                  <a:lnTo>
                    <a:pt x="507" y="15"/>
                  </a:lnTo>
                  <a:lnTo>
                    <a:pt x="556" y="32"/>
                  </a:lnTo>
                  <a:lnTo>
                    <a:pt x="602" y="55"/>
                  </a:lnTo>
                  <a:lnTo>
                    <a:pt x="645" y="84"/>
                  </a:lnTo>
                  <a:lnTo>
                    <a:pt x="683" y="117"/>
                  </a:lnTo>
                  <a:lnTo>
                    <a:pt x="717" y="156"/>
                  </a:lnTo>
                  <a:lnTo>
                    <a:pt x="746" y="198"/>
                  </a:lnTo>
                  <a:lnTo>
                    <a:pt x="770" y="245"/>
                  </a:lnTo>
                  <a:lnTo>
                    <a:pt x="787" y="294"/>
                  </a:lnTo>
                  <a:lnTo>
                    <a:pt x="797" y="346"/>
                  </a:lnTo>
                  <a:lnTo>
                    <a:pt x="801" y="401"/>
                  </a:lnTo>
                  <a:lnTo>
                    <a:pt x="797" y="455"/>
                  </a:lnTo>
                  <a:lnTo>
                    <a:pt x="787" y="507"/>
                  </a:lnTo>
                  <a:lnTo>
                    <a:pt x="770" y="557"/>
                  </a:lnTo>
                  <a:lnTo>
                    <a:pt x="746" y="602"/>
                  </a:lnTo>
                  <a:lnTo>
                    <a:pt x="717" y="646"/>
                  </a:lnTo>
                  <a:lnTo>
                    <a:pt x="683" y="684"/>
                  </a:lnTo>
                  <a:lnTo>
                    <a:pt x="645" y="718"/>
                  </a:lnTo>
                  <a:lnTo>
                    <a:pt x="602" y="746"/>
                  </a:lnTo>
                  <a:lnTo>
                    <a:pt x="556" y="770"/>
                  </a:lnTo>
                  <a:lnTo>
                    <a:pt x="507" y="787"/>
                  </a:lnTo>
                  <a:lnTo>
                    <a:pt x="454" y="798"/>
                  </a:lnTo>
                  <a:lnTo>
                    <a:pt x="401" y="801"/>
                  </a:lnTo>
                  <a:lnTo>
                    <a:pt x="347" y="798"/>
                  </a:lnTo>
                  <a:lnTo>
                    <a:pt x="295" y="787"/>
                  </a:lnTo>
                  <a:lnTo>
                    <a:pt x="245" y="770"/>
                  </a:lnTo>
                  <a:lnTo>
                    <a:pt x="199" y="746"/>
                  </a:lnTo>
                  <a:lnTo>
                    <a:pt x="156" y="718"/>
                  </a:lnTo>
                  <a:lnTo>
                    <a:pt x="118" y="684"/>
                  </a:lnTo>
                  <a:lnTo>
                    <a:pt x="84" y="646"/>
                  </a:lnTo>
                  <a:lnTo>
                    <a:pt x="55" y="602"/>
                  </a:lnTo>
                  <a:lnTo>
                    <a:pt x="31" y="557"/>
                  </a:lnTo>
                  <a:lnTo>
                    <a:pt x="14" y="507"/>
                  </a:lnTo>
                  <a:lnTo>
                    <a:pt x="4" y="455"/>
                  </a:lnTo>
                  <a:lnTo>
                    <a:pt x="0" y="401"/>
                  </a:lnTo>
                  <a:lnTo>
                    <a:pt x="4" y="346"/>
                  </a:lnTo>
                  <a:lnTo>
                    <a:pt x="14" y="294"/>
                  </a:lnTo>
                  <a:lnTo>
                    <a:pt x="31" y="245"/>
                  </a:lnTo>
                  <a:lnTo>
                    <a:pt x="55" y="198"/>
                  </a:lnTo>
                  <a:lnTo>
                    <a:pt x="84" y="156"/>
                  </a:lnTo>
                  <a:lnTo>
                    <a:pt x="118" y="117"/>
                  </a:lnTo>
                  <a:lnTo>
                    <a:pt x="156" y="84"/>
                  </a:lnTo>
                  <a:lnTo>
                    <a:pt x="199" y="55"/>
                  </a:lnTo>
                  <a:lnTo>
                    <a:pt x="245" y="32"/>
                  </a:lnTo>
                  <a:lnTo>
                    <a:pt x="295" y="15"/>
                  </a:lnTo>
                  <a:lnTo>
                    <a:pt x="347" y="3"/>
                  </a:lnTo>
                  <a:lnTo>
                    <a:pt x="401" y="0"/>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7" name="Shape 8607"/>
            <p:cNvSpPr/>
            <p:nvPr/>
          </p:nvSpPr>
          <p:spPr>
            <a:xfrm>
              <a:off x="7941" y="2197"/>
              <a:ext cx="1218" cy="952"/>
            </a:xfrm>
            <a:custGeom>
              <a:avLst/>
              <a:gdLst/>
              <a:ahLst/>
              <a:cxnLst/>
              <a:rect l="0" t="0" r="0" b="0"/>
              <a:pathLst>
                <a:path w="1218" h="952" extrusionOk="0">
                  <a:moveTo>
                    <a:pt x="124" y="0"/>
                  </a:moveTo>
                  <a:lnTo>
                    <a:pt x="270" y="0"/>
                  </a:lnTo>
                  <a:lnTo>
                    <a:pt x="287" y="3"/>
                  </a:lnTo>
                  <a:lnTo>
                    <a:pt x="304" y="9"/>
                  </a:lnTo>
                  <a:lnTo>
                    <a:pt x="319" y="20"/>
                  </a:lnTo>
                  <a:lnTo>
                    <a:pt x="331" y="33"/>
                  </a:lnTo>
                  <a:lnTo>
                    <a:pt x="529" y="319"/>
                  </a:lnTo>
                  <a:lnTo>
                    <a:pt x="579" y="216"/>
                  </a:lnTo>
                  <a:lnTo>
                    <a:pt x="499" y="50"/>
                  </a:lnTo>
                  <a:lnTo>
                    <a:pt x="496" y="35"/>
                  </a:lnTo>
                  <a:lnTo>
                    <a:pt x="498" y="22"/>
                  </a:lnTo>
                  <a:lnTo>
                    <a:pt x="505" y="12"/>
                  </a:lnTo>
                  <a:lnTo>
                    <a:pt x="516" y="4"/>
                  </a:lnTo>
                  <a:lnTo>
                    <a:pt x="530" y="0"/>
                  </a:lnTo>
                  <a:lnTo>
                    <a:pt x="689" y="0"/>
                  </a:lnTo>
                  <a:lnTo>
                    <a:pt x="702" y="4"/>
                  </a:lnTo>
                  <a:lnTo>
                    <a:pt x="714" y="12"/>
                  </a:lnTo>
                  <a:lnTo>
                    <a:pt x="720" y="22"/>
                  </a:lnTo>
                  <a:lnTo>
                    <a:pt x="723" y="35"/>
                  </a:lnTo>
                  <a:lnTo>
                    <a:pt x="719" y="50"/>
                  </a:lnTo>
                  <a:lnTo>
                    <a:pt x="640" y="216"/>
                  </a:lnTo>
                  <a:lnTo>
                    <a:pt x="690" y="321"/>
                  </a:lnTo>
                  <a:lnTo>
                    <a:pt x="893" y="33"/>
                  </a:lnTo>
                  <a:lnTo>
                    <a:pt x="906" y="18"/>
                  </a:lnTo>
                  <a:lnTo>
                    <a:pt x="921" y="9"/>
                  </a:lnTo>
                  <a:lnTo>
                    <a:pt x="936" y="3"/>
                  </a:lnTo>
                  <a:lnTo>
                    <a:pt x="955" y="0"/>
                  </a:lnTo>
                  <a:lnTo>
                    <a:pt x="1093" y="0"/>
                  </a:lnTo>
                  <a:lnTo>
                    <a:pt x="1121" y="4"/>
                  </a:lnTo>
                  <a:lnTo>
                    <a:pt x="1147" y="13"/>
                  </a:lnTo>
                  <a:lnTo>
                    <a:pt x="1171" y="28"/>
                  </a:lnTo>
                  <a:lnTo>
                    <a:pt x="1190" y="47"/>
                  </a:lnTo>
                  <a:lnTo>
                    <a:pt x="1205" y="71"/>
                  </a:lnTo>
                  <a:lnTo>
                    <a:pt x="1214" y="97"/>
                  </a:lnTo>
                  <a:lnTo>
                    <a:pt x="1218" y="124"/>
                  </a:lnTo>
                  <a:lnTo>
                    <a:pt x="1218" y="952"/>
                  </a:lnTo>
                  <a:lnTo>
                    <a:pt x="708" y="952"/>
                  </a:lnTo>
                  <a:lnTo>
                    <a:pt x="663" y="856"/>
                  </a:lnTo>
                  <a:lnTo>
                    <a:pt x="610" y="763"/>
                  </a:lnTo>
                  <a:lnTo>
                    <a:pt x="553" y="676"/>
                  </a:lnTo>
                  <a:lnTo>
                    <a:pt x="491" y="590"/>
                  </a:lnTo>
                  <a:lnTo>
                    <a:pt x="433" y="520"/>
                  </a:lnTo>
                  <a:lnTo>
                    <a:pt x="390" y="473"/>
                  </a:lnTo>
                  <a:lnTo>
                    <a:pt x="346" y="427"/>
                  </a:lnTo>
                  <a:lnTo>
                    <a:pt x="266" y="351"/>
                  </a:lnTo>
                  <a:lnTo>
                    <a:pt x="181" y="280"/>
                  </a:lnTo>
                  <a:lnTo>
                    <a:pt x="92" y="216"/>
                  </a:lnTo>
                  <a:lnTo>
                    <a:pt x="0" y="157"/>
                  </a:lnTo>
                  <a:lnTo>
                    <a:pt x="0" y="124"/>
                  </a:lnTo>
                  <a:lnTo>
                    <a:pt x="3" y="97"/>
                  </a:lnTo>
                  <a:lnTo>
                    <a:pt x="12" y="71"/>
                  </a:lnTo>
                  <a:lnTo>
                    <a:pt x="27" y="47"/>
                  </a:lnTo>
                  <a:lnTo>
                    <a:pt x="46" y="28"/>
                  </a:lnTo>
                  <a:lnTo>
                    <a:pt x="69" y="13"/>
                  </a:lnTo>
                  <a:lnTo>
                    <a:pt x="96" y="4"/>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8" name="Shape 8608"/>
            <p:cNvSpPr/>
            <p:nvPr/>
          </p:nvSpPr>
          <p:spPr>
            <a:xfrm>
              <a:off x="8149" y="1317"/>
              <a:ext cx="802" cy="801"/>
            </a:xfrm>
            <a:custGeom>
              <a:avLst/>
              <a:gdLst/>
              <a:ahLst/>
              <a:cxnLst/>
              <a:rect l="0" t="0" r="0" b="0"/>
              <a:pathLst>
                <a:path w="802" h="801" extrusionOk="0">
                  <a:moveTo>
                    <a:pt x="401" y="0"/>
                  </a:moveTo>
                  <a:lnTo>
                    <a:pt x="455" y="3"/>
                  </a:lnTo>
                  <a:lnTo>
                    <a:pt x="507" y="15"/>
                  </a:lnTo>
                  <a:lnTo>
                    <a:pt x="557" y="32"/>
                  </a:lnTo>
                  <a:lnTo>
                    <a:pt x="603" y="55"/>
                  </a:lnTo>
                  <a:lnTo>
                    <a:pt x="644" y="84"/>
                  </a:lnTo>
                  <a:lnTo>
                    <a:pt x="684" y="117"/>
                  </a:lnTo>
                  <a:lnTo>
                    <a:pt x="718" y="156"/>
                  </a:lnTo>
                  <a:lnTo>
                    <a:pt x="747" y="198"/>
                  </a:lnTo>
                  <a:lnTo>
                    <a:pt x="769" y="245"/>
                  </a:lnTo>
                  <a:lnTo>
                    <a:pt x="787" y="294"/>
                  </a:lnTo>
                  <a:lnTo>
                    <a:pt x="798" y="346"/>
                  </a:lnTo>
                  <a:lnTo>
                    <a:pt x="802" y="401"/>
                  </a:lnTo>
                  <a:lnTo>
                    <a:pt x="798" y="455"/>
                  </a:lnTo>
                  <a:lnTo>
                    <a:pt x="787" y="507"/>
                  </a:lnTo>
                  <a:lnTo>
                    <a:pt x="769" y="557"/>
                  </a:lnTo>
                  <a:lnTo>
                    <a:pt x="747" y="602"/>
                  </a:lnTo>
                  <a:lnTo>
                    <a:pt x="718" y="646"/>
                  </a:lnTo>
                  <a:lnTo>
                    <a:pt x="684" y="684"/>
                  </a:lnTo>
                  <a:lnTo>
                    <a:pt x="644" y="718"/>
                  </a:lnTo>
                  <a:lnTo>
                    <a:pt x="603" y="746"/>
                  </a:lnTo>
                  <a:lnTo>
                    <a:pt x="557" y="770"/>
                  </a:lnTo>
                  <a:lnTo>
                    <a:pt x="507" y="787"/>
                  </a:lnTo>
                  <a:lnTo>
                    <a:pt x="455" y="798"/>
                  </a:lnTo>
                  <a:lnTo>
                    <a:pt x="401" y="801"/>
                  </a:lnTo>
                  <a:lnTo>
                    <a:pt x="346" y="798"/>
                  </a:lnTo>
                  <a:lnTo>
                    <a:pt x="293" y="787"/>
                  </a:lnTo>
                  <a:lnTo>
                    <a:pt x="245" y="770"/>
                  </a:lnTo>
                  <a:lnTo>
                    <a:pt x="198" y="746"/>
                  </a:lnTo>
                  <a:lnTo>
                    <a:pt x="156" y="718"/>
                  </a:lnTo>
                  <a:lnTo>
                    <a:pt x="117" y="684"/>
                  </a:lnTo>
                  <a:lnTo>
                    <a:pt x="83" y="646"/>
                  </a:lnTo>
                  <a:lnTo>
                    <a:pt x="54" y="602"/>
                  </a:lnTo>
                  <a:lnTo>
                    <a:pt x="32" y="557"/>
                  </a:lnTo>
                  <a:lnTo>
                    <a:pt x="13" y="507"/>
                  </a:lnTo>
                  <a:lnTo>
                    <a:pt x="3" y="455"/>
                  </a:lnTo>
                  <a:lnTo>
                    <a:pt x="0" y="401"/>
                  </a:lnTo>
                  <a:lnTo>
                    <a:pt x="3" y="346"/>
                  </a:lnTo>
                  <a:lnTo>
                    <a:pt x="13" y="294"/>
                  </a:lnTo>
                  <a:lnTo>
                    <a:pt x="32" y="245"/>
                  </a:lnTo>
                  <a:lnTo>
                    <a:pt x="54" y="198"/>
                  </a:lnTo>
                  <a:lnTo>
                    <a:pt x="83" y="156"/>
                  </a:lnTo>
                  <a:lnTo>
                    <a:pt x="117" y="117"/>
                  </a:lnTo>
                  <a:lnTo>
                    <a:pt x="156" y="84"/>
                  </a:lnTo>
                  <a:lnTo>
                    <a:pt x="198" y="55"/>
                  </a:lnTo>
                  <a:lnTo>
                    <a:pt x="245" y="32"/>
                  </a:lnTo>
                  <a:lnTo>
                    <a:pt x="293" y="15"/>
                  </a:lnTo>
                  <a:lnTo>
                    <a:pt x="346" y="3"/>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09" name="Shape 8609"/>
            <p:cNvSpPr/>
            <p:nvPr/>
          </p:nvSpPr>
          <p:spPr>
            <a:xfrm>
              <a:off x="8262" y="4809"/>
              <a:ext cx="918" cy="822"/>
            </a:xfrm>
            <a:custGeom>
              <a:avLst/>
              <a:gdLst/>
              <a:ahLst/>
              <a:cxnLst/>
              <a:rect l="0" t="0" r="0" b="0"/>
              <a:pathLst>
                <a:path w="918" h="822" extrusionOk="0">
                  <a:moveTo>
                    <a:pt x="281" y="0"/>
                  </a:moveTo>
                  <a:lnTo>
                    <a:pt x="830" y="421"/>
                  </a:lnTo>
                  <a:lnTo>
                    <a:pt x="857" y="445"/>
                  </a:lnTo>
                  <a:lnTo>
                    <a:pt x="880" y="472"/>
                  </a:lnTo>
                  <a:lnTo>
                    <a:pt x="897" y="504"/>
                  </a:lnTo>
                  <a:lnTo>
                    <a:pt x="909" y="535"/>
                  </a:lnTo>
                  <a:lnTo>
                    <a:pt x="916" y="569"/>
                  </a:lnTo>
                  <a:lnTo>
                    <a:pt x="918" y="603"/>
                  </a:lnTo>
                  <a:lnTo>
                    <a:pt x="915" y="637"/>
                  </a:lnTo>
                  <a:lnTo>
                    <a:pt x="906" y="671"/>
                  </a:lnTo>
                  <a:lnTo>
                    <a:pt x="892" y="704"/>
                  </a:lnTo>
                  <a:lnTo>
                    <a:pt x="872" y="734"/>
                  </a:lnTo>
                  <a:lnTo>
                    <a:pt x="848" y="760"/>
                  </a:lnTo>
                  <a:lnTo>
                    <a:pt x="821" y="782"/>
                  </a:lnTo>
                  <a:lnTo>
                    <a:pt x="792" y="800"/>
                  </a:lnTo>
                  <a:lnTo>
                    <a:pt x="761" y="811"/>
                  </a:lnTo>
                  <a:lnTo>
                    <a:pt x="728" y="819"/>
                  </a:lnTo>
                  <a:lnTo>
                    <a:pt x="694" y="822"/>
                  </a:lnTo>
                  <a:lnTo>
                    <a:pt x="658" y="819"/>
                  </a:lnTo>
                  <a:lnTo>
                    <a:pt x="624" y="810"/>
                  </a:lnTo>
                  <a:lnTo>
                    <a:pt x="590" y="796"/>
                  </a:lnTo>
                  <a:lnTo>
                    <a:pt x="559" y="776"/>
                  </a:lnTo>
                  <a:lnTo>
                    <a:pt x="0" y="348"/>
                  </a:lnTo>
                  <a:lnTo>
                    <a:pt x="25" y="323"/>
                  </a:lnTo>
                  <a:lnTo>
                    <a:pt x="97" y="248"/>
                  </a:lnTo>
                  <a:lnTo>
                    <a:pt x="162" y="169"/>
                  </a:lnTo>
                  <a:lnTo>
                    <a:pt x="225" y="86"/>
                  </a:lnTo>
                  <a:lnTo>
                    <a:pt x="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0" name="Shape 8610"/>
            <p:cNvSpPr/>
            <p:nvPr/>
          </p:nvSpPr>
          <p:spPr>
            <a:xfrm>
              <a:off x="6426" y="3746"/>
              <a:ext cx="1218" cy="950"/>
            </a:xfrm>
            <a:custGeom>
              <a:avLst/>
              <a:gdLst/>
              <a:ahLst/>
              <a:cxnLst/>
              <a:rect l="0" t="0" r="0" b="0"/>
              <a:pathLst>
                <a:path w="1218" h="950" extrusionOk="0">
                  <a:moveTo>
                    <a:pt x="124" y="0"/>
                  </a:moveTo>
                  <a:lnTo>
                    <a:pt x="270" y="0"/>
                  </a:lnTo>
                  <a:lnTo>
                    <a:pt x="287" y="2"/>
                  </a:lnTo>
                  <a:lnTo>
                    <a:pt x="304" y="9"/>
                  </a:lnTo>
                  <a:lnTo>
                    <a:pt x="319" y="18"/>
                  </a:lnTo>
                  <a:lnTo>
                    <a:pt x="331" y="32"/>
                  </a:lnTo>
                  <a:lnTo>
                    <a:pt x="529" y="318"/>
                  </a:lnTo>
                  <a:lnTo>
                    <a:pt x="577" y="214"/>
                  </a:lnTo>
                  <a:lnTo>
                    <a:pt x="499" y="48"/>
                  </a:lnTo>
                  <a:lnTo>
                    <a:pt x="495" y="35"/>
                  </a:lnTo>
                  <a:lnTo>
                    <a:pt x="498" y="22"/>
                  </a:lnTo>
                  <a:lnTo>
                    <a:pt x="504" y="10"/>
                  </a:lnTo>
                  <a:lnTo>
                    <a:pt x="516" y="2"/>
                  </a:lnTo>
                  <a:lnTo>
                    <a:pt x="529" y="0"/>
                  </a:lnTo>
                  <a:lnTo>
                    <a:pt x="687" y="0"/>
                  </a:lnTo>
                  <a:lnTo>
                    <a:pt x="702" y="2"/>
                  </a:lnTo>
                  <a:lnTo>
                    <a:pt x="712" y="10"/>
                  </a:lnTo>
                  <a:lnTo>
                    <a:pt x="720" y="22"/>
                  </a:lnTo>
                  <a:lnTo>
                    <a:pt x="721" y="35"/>
                  </a:lnTo>
                  <a:lnTo>
                    <a:pt x="719" y="48"/>
                  </a:lnTo>
                  <a:lnTo>
                    <a:pt x="639" y="214"/>
                  </a:lnTo>
                  <a:lnTo>
                    <a:pt x="689" y="319"/>
                  </a:lnTo>
                  <a:lnTo>
                    <a:pt x="893" y="31"/>
                  </a:lnTo>
                  <a:lnTo>
                    <a:pt x="905" y="18"/>
                  </a:lnTo>
                  <a:lnTo>
                    <a:pt x="919" y="8"/>
                  </a:lnTo>
                  <a:lnTo>
                    <a:pt x="936" y="1"/>
                  </a:lnTo>
                  <a:lnTo>
                    <a:pt x="955" y="0"/>
                  </a:lnTo>
                  <a:lnTo>
                    <a:pt x="1092" y="0"/>
                  </a:lnTo>
                  <a:lnTo>
                    <a:pt x="1121" y="2"/>
                  </a:lnTo>
                  <a:lnTo>
                    <a:pt x="1147" y="11"/>
                  </a:lnTo>
                  <a:lnTo>
                    <a:pt x="1171" y="27"/>
                  </a:lnTo>
                  <a:lnTo>
                    <a:pt x="1189" y="45"/>
                  </a:lnTo>
                  <a:lnTo>
                    <a:pt x="1205" y="69"/>
                  </a:lnTo>
                  <a:lnTo>
                    <a:pt x="1214" y="95"/>
                  </a:lnTo>
                  <a:lnTo>
                    <a:pt x="1216" y="124"/>
                  </a:lnTo>
                  <a:lnTo>
                    <a:pt x="1218" y="124"/>
                  </a:lnTo>
                  <a:lnTo>
                    <a:pt x="1218" y="950"/>
                  </a:lnTo>
                  <a:lnTo>
                    <a:pt x="0" y="950"/>
                  </a:lnTo>
                  <a:lnTo>
                    <a:pt x="0" y="124"/>
                  </a:lnTo>
                  <a:lnTo>
                    <a:pt x="3" y="95"/>
                  </a:lnTo>
                  <a:lnTo>
                    <a:pt x="12" y="69"/>
                  </a:lnTo>
                  <a:lnTo>
                    <a:pt x="26" y="45"/>
                  </a:lnTo>
                  <a:lnTo>
                    <a:pt x="46" y="27"/>
                  </a:lnTo>
                  <a:lnTo>
                    <a:pt x="69" y="13"/>
                  </a:lnTo>
                  <a:lnTo>
                    <a:pt x="96" y="2"/>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1" name="Shape 8611"/>
            <p:cNvSpPr/>
            <p:nvPr/>
          </p:nvSpPr>
          <p:spPr>
            <a:xfrm>
              <a:off x="6633" y="2865"/>
              <a:ext cx="801" cy="801"/>
            </a:xfrm>
            <a:custGeom>
              <a:avLst/>
              <a:gdLst/>
              <a:ahLst/>
              <a:cxnLst/>
              <a:rect l="0" t="0" r="0" b="0"/>
              <a:pathLst>
                <a:path w="801" h="801" extrusionOk="0">
                  <a:moveTo>
                    <a:pt x="401" y="0"/>
                  </a:moveTo>
                  <a:lnTo>
                    <a:pt x="456" y="4"/>
                  </a:lnTo>
                  <a:lnTo>
                    <a:pt x="508" y="14"/>
                  </a:lnTo>
                  <a:lnTo>
                    <a:pt x="556" y="31"/>
                  </a:lnTo>
                  <a:lnTo>
                    <a:pt x="604" y="55"/>
                  </a:lnTo>
                  <a:lnTo>
                    <a:pt x="645" y="83"/>
                  </a:lnTo>
                  <a:lnTo>
                    <a:pt x="685" y="117"/>
                  </a:lnTo>
                  <a:lnTo>
                    <a:pt x="719" y="157"/>
                  </a:lnTo>
                  <a:lnTo>
                    <a:pt x="748" y="199"/>
                  </a:lnTo>
                  <a:lnTo>
                    <a:pt x="770" y="244"/>
                  </a:lnTo>
                  <a:lnTo>
                    <a:pt x="788" y="294"/>
                  </a:lnTo>
                  <a:lnTo>
                    <a:pt x="799" y="347"/>
                  </a:lnTo>
                  <a:lnTo>
                    <a:pt x="801" y="400"/>
                  </a:lnTo>
                  <a:lnTo>
                    <a:pt x="799" y="455"/>
                  </a:lnTo>
                  <a:lnTo>
                    <a:pt x="788" y="508"/>
                  </a:lnTo>
                  <a:lnTo>
                    <a:pt x="770" y="556"/>
                  </a:lnTo>
                  <a:lnTo>
                    <a:pt x="748" y="603"/>
                  </a:lnTo>
                  <a:lnTo>
                    <a:pt x="719" y="645"/>
                  </a:lnTo>
                  <a:lnTo>
                    <a:pt x="685" y="684"/>
                  </a:lnTo>
                  <a:lnTo>
                    <a:pt x="645" y="718"/>
                  </a:lnTo>
                  <a:lnTo>
                    <a:pt x="604" y="747"/>
                  </a:lnTo>
                  <a:lnTo>
                    <a:pt x="556" y="769"/>
                  </a:lnTo>
                  <a:lnTo>
                    <a:pt x="508" y="786"/>
                  </a:lnTo>
                  <a:lnTo>
                    <a:pt x="456" y="798"/>
                  </a:lnTo>
                  <a:lnTo>
                    <a:pt x="401" y="801"/>
                  </a:lnTo>
                  <a:lnTo>
                    <a:pt x="347" y="798"/>
                  </a:lnTo>
                  <a:lnTo>
                    <a:pt x="294" y="786"/>
                  </a:lnTo>
                  <a:lnTo>
                    <a:pt x="245" y="769"/>
                  </a:lnTo>
                  <a:lnTo>
                    <a:pt x="199" y="747"/>
                  </a:lnTo>
                  <a:lnTo>
                    <a:pt x="157" y="718"/>
                  </a:lnTo>
                  <a:lnTo>
                    <a:pt x="118" y="684"/>
                  </a:lnTo>
                  <a:lnTo>
                    <a:pt x="84" y="645"/>
                  </a:lnTo>
                  <a:lnTo>
                    <a:pt x="55" y="603"/>
                  </a:lnTo>
                  <a:lnTo>
                    <a:pt x="33" y="556"/>
                  </a:lnTo>
                  <a:lnTo>
                    <a:pt x="14" y="508"/>
                  </a:lnTo>
                  <a:lnTo>
                    <a:pt x="4" y="455"/>
                  </a:lnTo>
                  <a:lnTo>
                    <a:pt x="0" y="400"/>
                  </a:lnTo>
                  <a:lnTo>
                    <a:pt x="4" y="347"/>
                  </a:lnTo>
                  <a:lnTo>
                    <a:pt x="14" y="294"/>
                  </a:lnTo>
                  <a:lnTo>
                    <a:pt x="33" y="244"/>
                  </a:lnTo>
                  <a:lnTo>
                    <a:pt x="55" y="199"/>
                  </a:lnTo>
                  <a:lnTo>
                    <a:pt x="84" y="157"/>
                  </a:lnTo>
                  <a:lnTo>
                    <a:pt x="118" y="117"/>
                  </a:lnTo>
                  <a:lnTo>
                    <a:pt x="157" y="83"/>
                  </a:lnTo>
                  <a:lnTo>
                    <a:pt x="199" y="55"/>
                  </a:lnTo>
                  <a:lnTo>
                    <a:pt x="245" y="31"/>
                  </a:lnTo>
                  <a:lnTo>
                    <a:pt x="294" y="14"/>
                  </a:lnTo>
                  <a:lnTo>
                    <a:pt x="347" y="4"/>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2" name="Shape 8612"/>
            <p:cNvSpPr/>
            <p:nvPr/>
          </p:nvSpPr>
          <p:spPr>
            <a:xfrm>
              <a:off x="5369" y="2215"/>
              <a:ext cx="3325" cy="3325"/>
            </a:xfrm>
            <a:custGeom>
              <a:avLst/>
              <a:gdLst/>
              <a:ahLst/>
              <a:cxnLst/>
              <a:rect l="0" t="0" r="0" b="0"/>
              <a:pathLst>
                <a:path w="3325" h="3325" extrusionOk="0">
                  <a:moveTo>
                    <a:pt x="1663" y="481"/>
                  </a:moveTo>
                  <a:lnTo>
                    <a:pt x="1569" y="483"/>
                  </a:lnTo>
                  <a:lnTo>
                    <a:pt x="1476" y="495"/>
                  </a:lnTo>
                  <a:lnTo>
                    <a:pt x="1386" y="514"/>
                  </a:lnTo>
                  <a:lnTo>
                    <a:pt x="1297" y="538"/>
                  </a:lnTo>
                  <a:lnTo>
                    <a:pt x="1210" y="570"/>
                  </a:lnTo>
                  <a:lnTo>
                    <a:pt x="1126" y="608"/>
                  </a:lnTo>
                  <a:lnTo>
                    <a:pt x="1047" y="654"/>
                  </a:lnTo>
                  <a:lnTo>
                    <a:pt x="969" y="705"/>
                  </a:lnTo>
                  <a:lnTo>
                    <a:pt x="896" y="762"/>
                  </a:lnTo>
                  <a:lnTo>
                    <a:pt x="827" y="826"/>
                  </a:lnTo>
                  <a:lnTo>
                    <a:pt x="791" y="863"/>
                  </a:lnTo>
                  <a:lnTo>
                    <a:pt x="758" y="901"/>
                  </a:lnTo>
                  <a:lnTo>
                    <a:pt x="731" y="934"/>
                  </a:lnTo>
                  <a:lnTo>
                    <a:pt x="680" y="1004"/>
                  </a:lnTo>
                  <a:lnTo>
                    <a:pt x="634" y="1079"/>
                  </a:lnTo>
                  <a:lnTo>
                    <a:pt x="593" y="1155"/>
                  </a:lnTo>
                  <a:lnTo>
                    <a:pt x="559" y="1235"/>
                  </a:lnTo>
                  <a:lnTo>
                    <a:pt x="532" y="1317"/>
                  </a:lnTo>
                  <a:lnTo>
                    <a:pt x="510" y="1401"/>
                  </a:lnTo>
                  <a:lnTo>
                    <a:pt x="493" y="1487"/>
                  </a:lnTo>
                  <a:lnTo>
                    <a:pt x="483" y="1574"/>
                  </a:lnTo>
                  <a:lnTo>
                    <a:pt x="481" y="1663"/>
                  </a:lnTo>
                  <a:lnTo>
                    <a:pt x="485" y="1757"/>
                  </a:lnTo>
                  <a:lnTo>
                    <a:pt x="495" y="1850"/>
                  </a:lnTo>
                  <a:lnTo>
                    <a:pt x="514" y="1942"/>
                  </a:lnTo>
                  <a:lnTo>
                    <a:pt x="538" y="2029"/>
                  </a:lnTo>
                  <a:lnTo>
                    <a:pt x="570" y="2116"/>
                  </a:lnTo>
                  <a:lnTo>
                    <a:pt x="608" y="2200"/>
                  </a:lnTo>
                  <a:lnTo>
                    <a:pt x="654" y="2281"/>
                  </a:lnTo>
                  <a:lnTo>
                    <a:pt x="705" y="2357"/>
                  </a:lnTo>
                  <a:lnTo>
                    <a:pt x="764" y="2430"/>
                  </a:lnTo>
                  <a:lnTo>
                    <a:pt x="827" y="2499"/>
                  </a:lnTo>
                  <a:lnTo>
                    <a:pt x="889" y="2558"/>
                  </a:lnTo>
                  <a:lnTo>
                    <a:pt x="956" y="2612"/>
                  </a:lnTo>
                  <a:lnTo>
                    <a:pt x="1026" y="2660"/>
                  </a:lnTo>
                  <a:lnTo>
                    <a:pt x="1098" y="2702"/>
                  </a:lnTo>
                  <a:lnTo>
                    <a:pt x="1172" y="2740"/>
                  </a:lnTo>
                  <a:lnTo>
                    <a:pt x="1249" y="2772"/>
                  </a:lnTo>
                  <a:lnTo>
                    <a:pt x="1329" y="2799"/>
                  </a:lnTo>
                  <a:lnTo>
                    <a:pt x="1411" y="2819"/>
                  </a:lnTo>
                  <a:lnTo>
                    <a:pt x="1493" y="2835"/>
                  </a:lnTo>
                  <a:lnTo>
                    <a:pt x="1578" y="2844"/>
                  </a:lnTo>
                  <a:lnTo>
                    <a:pt x="1663" y="2846"/>
                  </a:lnTo>
                  <a:lnTo>
                    <a:pt x="1758" y="2842"/>
                  </a:lnTo>
                  <a:lnTo>
                    <a:pt x="1850" y="2832"/>
                  </a:lnTo>
                  <a:lnTo>
                    <a:pt x="1941" y="2814"/>
                  </a:lnTo>
                  <a:lnTo>
                    <a:pt x="2030" y="2789"/>
                  </a:lnTo>
                  <a:lnTo>
                    <a:pt x="2116" y="2757"/>
                  </a:lnTo>
                  <a:lnTo>
                    <a:pt x="2200" y="2718"/>
                  </a:lnTo>
                  <a:lnTo>
                    <a:pt x="2280" y="2674"/>
                  </a:lnTo>
                  <a:lnTo>
                    <a:pt x="2357" y="2621"/>
                  </a:lnTo>
                  <a:lnTo>
                    <a:pt x="2431" y="2564"/>
                  </a:lnTo>
                  <a:lnTo>
                    <a:pt x="2500" y="2499"/>
                  </a:lnTo>
                  <a:lnTo>
                    <a:pt x="2564" y="2430"/>
                  </a:lnTo>
                  <a:lnTo>
                    <a:pt x="2622" y="2357"/>
                  </a:lnTo>
                  <a:lnTo>
                    <a:pt x="2673" y="2281"/>
                  </a:lnTo>
                  <a:lnTo>
                    <a:pt x="2719" y="2200"/>
                  </a:lnTo>
                  <a:lnTo>
                    <a:pt x="2757" y="2116"/>
                  </a:lnTo>
                  <a:lnTo>
                    <a:pt x="2788" y="2029"/>
                  </a:lnTo>
                  <a:lnTo>
                    <a:pt x="2814" y="1942"/>
                  </a:lnTo>
                  <a:lnTo>
                    <a:pt x="2831" y="1850"/>
                  </a:lnTo>
                  <a:lnTo>
                    <a:pt x="2843" y="1757"/>
                  </a:lnTo>
                  <a:lnTo>
                    <a:pt x="2846" y="1663"/>
                  </a:lnTo>
                  <a:lnTo>
                    <a:pt x="2843" y="1575"/>
                  </a:lnTo>
                  <a:lnTo>
                    <a:pt x="2834" y="1487"/>
                  </a:lnTo>
                  <a:lnTo>
                    <a:pt x="2817" y="1401"/>
                  </a:lnTo>
                  <a:lnTo>
                    <a:pt x="2795" y="1317"/>
                  </a:lnTo>
                  <a:lnTo>
                    <a:pt x="2767" y="1235"/>
                  </a:lnTo>
                  <a:lnTo>
                    <a:pt x="2733" y="1156"/>
                  </a:lnTo>
                  <a:lnTo>
                    <a:pt x="2692" y="1079"/>
                  </a:lnTo>
                  <a:lnTo>
                    <a:pt x="2647" y="1004"/>
                  </a:lnTo>
                  <a:lnTo>
                    <a:pt x="2594" y="934"/>
                  </a:lnTo>
                  <a:lnTo>
                    <a:pt x="2572" y="906"/>
                  </a:lnTo>
                  <a:lnTo>
                    <a:pt x="2537" y="866"/>
                  </a:lnTo>
                  <a:lnTo>
                    <a:pt x="2500" y="826"/>
                  </a:lnTo>
                  <a:lnTo>
                    <a:pt x="2431" y="762"/>
                  </a:lnTo>
                  <a:lnTo>
                    <a:pt x="2357" y="705"/>
                  </a:lnTo>
                  <a:lnTo>
                    <a:pt x="2280" y="654"/>
                  </a:lnTo>
                  <a:lnTo>
                    <a:pt x="2200" y="608"/>
                  </a:lnTo>
                  <a:lnTo>
                    <a:pt x="2116" y="570"/>
                  </a:lnTo>
                  <a:lnTo>
                    <a:pt x="2030" y="538"/>
                  </a:lnTo>
                  <a:lnTo>
                    <a:pt x="1941" y="514"/>
                  </a:lnTo>
                  <a:lnTo>
                    <a:pt x="1850" y="495"/>
                  </a:lnTo>
                  <a:lnTo>
                    <a:pt x="1758" y="483"/>
                  </a:lnTo>
                  <a:lnTo>
                    <a:pt x="1663" y="481"/>
                  </a:lnTo>
                  <a:close/>
                  <a:moveTo>
                    <a:pt x="1662" y="0"/>
                  </a:moveTo>
                  <a:lnTo>
                    <a:pt x="1775" y="4"/>
                  </a:lnTo>
                  <a:lnTo>
                    <a:pt x="1885" y="16"/>
                  </a:lnTo>
                  <a:lnTo>
                    <a:pt x="1993" y="34"/>
                  </a:lnTo>
                  <a:lnTo>
                    <a:pt x="2101" y="59"/>
                  </a:lnTo>
                  <a:lnTo>
                    <a:pt x="2205" y="92"/>
                  </a:lnTo>
                  <a:lnTo>
                    <a:pt x="2310" y="131"/>
                  </a:lnTo>
                  <a:lnTo>
                    <a:pt x="2399" y="173"/>
                  </a:lnTo>
                  <a:lnTo>
                    <a:pt x="2487" y="219"/>
                  </a:lnTo>
                  <a:lnTo>
                    <a:pt x="2571" y="271"/>
                  </a:lnTo>
                  <a:lnTo>
                    <a:pt x="2641" y="320"/>
                  </a:lnTo>
                  <a:lnTo>
                    <a:pt x="2709" y="372"/>
                  </a:lnTo>
                  <a:lnTo>
                    <a:pt x="2775" y="428"/>
                  </a:lnTo>
                  <a:lnTo>
                    <a:pt x="2838" y="487"/>
                  </a:lnTo>
                  <a:lnTo>
                    <a:pt x="2914" y="568"/>
                  </a:lnTo>
                  <a:lnTo>
                    <a:pt x="2984" y="654"/>
                  </a:lnTo>
                  <a:lnTo>
                    <a:pt x="3047" y="744"/>
                  </a:lnTo>
                  <a:lnTo>
                    <a:pt x="3105" y="837"/>
                  </a:lnTo>
                  <a:lnTo>
                    <a:pt x="3157" y="934"/>
                  </a:lnTo>
                  <a:lnTo>
                    <a:pt x="3177" y="974"/>
                  </a:lnTo>
                  <a:lnTo>
                    <a:pt x="3194" y="1016"/>
                  </a:lnTo>
                  <a:lnTo>
                    <a:pt x="3235" y="1120"/>
                  </a:lnTo>
                  <a:lnTo>
                    <a:pt x="3267" y="1226"/>
                  </a:lnTo>
                  <a:lnTo>
                    <a:pt x="3292" y="1333"/>
                  </a:lnTo>
                  <a:lnTo>
                    <a:pt x="3310" y="1442"/>
                  </a:lnTo>
                  <a:lnTo>
                    <a:pt x="3321" y="1552"/>
                  </a:lnTo>
                  <a:lnTo>
                    <a:pt x="3325" y="1663"/>
                  </a:lnTo>
                  <a:lnTo>
                    <a:pt x="3321" y="1774"/>
                  </a:lnTo>
                  <a:lnTo>
                    <a:pt x="3310" y="1885"/>
                  </a:lnTo>
                  <a:lnTo>
                    <a:pt x="3292" y="1994"/>
                  </a:lnTo>
                  <a:lnTo>
                    <a:pt x="3267" y="2101"/>
                  </a:lnTo>
                  <a:lnTo>
                    <a:pt x="3235" y="2206"/>
                  </a:lnTo>
                  <a:lnTo>
                    <a:pt x="3194" y="2310"/>
                  </a:lnTo>
                  <a:lnTo>
                    <a:pt x="3161" y="2384"/>
                  </a:lnTo>
                  <a:lnTo>
                    <a:pt x="3125" y="2456"/>
                  </a:lnTo>
                  <a:lnTo>
                    <a:pt x="3084" y="2526"/>
                  </a:lnTo>
                  <a:lnTo>
                    <a:pt x="3030" y="2609"/>
                  </a:lnTo>
                  <a:lnTo>
                    <a:pt x="2971" y="2689"/>
                  </a:lnTo>
                  <a:lnTo>
                    <a:pt x="2907" y="2765"/>
                  </a:lnTo>
                  <a:lnTo>
                    <a:pt x="2839" y="2838"/>
                  </a:lnTo>
                  <a:lnTo>
                    <a:pt x="2802" y="2872"/>
                  </a:lnTo>
                  <a:lnTo>
                    <a:pt x="2729" y="2939"/>
                  </a:lnTo>
                  <a:lnTo>
                    <a:pt x="2652" y="2999"/>
                  </a:lnTo>
                  <a:lnTo>
                    <a:pt x="2571" y="3056"/>
                  </a:lnTo>
                  <a:lnTo>
                    <a:pt x="2487" y="3107"/>
                  </a:lnTo>
                  <a:lnTo>
                    <a:pt x="2400" y="3154"/>
                  </a:lnTo>
                  <a:lnTo>
                    <a:pt x="2310" y="3195"/>
                  </a:lnTo>
                  <a:lnTo>
                    <a:pt x="2207" y="3234"/>
                  </a:lnTo>
                  <a:lnTo>
                    <a:pt x="2101" y="3267"/>
                  </a:lnTo>
                  <a:lnTo>
                    <a:pt x="1993" y="3293"/>
                  </a:lnTo>
                  <a:lnTo>
                    <a:pt x="1885" y="3311"/>
                  </a:lnTo>
                  <a:lnTo>
                    <a:pt x="1775" y="3322"/>
                  </a:lnTo>
                  <a:lnTo>
                    <a:pt x="1663" y="3325"/>
                  </a:lnTo>
                  <a:lnTo>
                    <a:pt x="1552" y="3322"/>
                  </a:lnTo>
                  <a:lnTo>
                    <a:pt x="1441" y="3311"/>
                  </a:lnTo>
                  <a:lnTo>
                    <a:pt x="1332" y="3293"/>
                  </a:lnTo>
                  <a:lnTo>
                    <a:pt x="1225" y="3267"/>
                  </a:lnTo>
                  <a:lnTo>
                    <a:pt x="1120" y="3234"/>
                  </a:lnTo>
                  <a:lnTo>
                    <a:pt x="1016" y="3195"/>
                  </a:lnTo>
                  <a:lnTo>
                    <a:pt x="918" y="3150"/>
                  </a:lnTo>
                  <a:lnTo>
                    <a:pt x="825" y="3099"/>
                  </a:lnTo>
                  <a:lnTo>
                    <a:pt x="735" y="3043"/>
                  </a:lnTo>
                  <a:lnTo>
                    <a:pt x="648" y="2980"/>
                  </a:lnTo>
                  <a:lnTo>
                    <a:pt x="566" y="2912"/>
                  </a:lnTo>
                  <a:lnTo>
                    <a:pt x="487" y="2838"/>
                  </a:lnTo>
                  <a:lnTo>
                    <a:pt x="413" y="2760"/>
                  </a:lnTo>
                  <a:lnTo>
                    <a:pt x="345" y="2677"/>
                  </a:lnTo>
                  <a:lnTo>
                    <a:pt x="283" y="2591"/>
                  </a:lnTo>
                  <a:lnTo>
                    <a:pt x="226" y="2501"/>
                  </a:lnTo>
                  <a:lnTo>
                    <a:pt x="176" y="2406"/>
                  </a:lnTo>
                  <a:lnTo>
                    <a:pt x="130" y="2310"/>
                  </a:lnTo>
                  <a:lnTo>
                    <a:pt x="91" y="2206"/>
                  </a:lnTo>
                  <a:lnTo>
                    <a:pt x="58" y="2101"/>
                  </a:lnTo>
                  <a:lnTo>
                    <a:pt x="33" y="1994"/>
                  </a:lnTo>
                  <a:lnTo>
                    <a:pt x="15" y="1884"/>
                  </a:lnTo>
                  <a:lnTo>
                    <a:pt x="3" y="1774"/>
                  </a:lnTo>
                  <a:lnTo>
                    <a:pt x="0" y="1663"/>
                  </a:lnTo>
                  <a:lnTo>
                    <a:pt x="3" y="1552"/>
                  </a:lnTo>
                  <a:lnTo>
                    <a:pt x="15" y="1442"/>
                  </a:lnTo>
                  <a:lnTo>
                    <a:pt x="33" y="1332"/>
                  </a:lnTo>
                  <a:lnTo>
                    <a:pt x="58" y="1226"/>
                  </a:lnTo>
                  <a:lnTo>
                    <a:pt x="91" y="1120"/>
                  </a:lnTo>
                  <a:lnTo>
                    <a:pt x="130" y="1016"/>
                  </a:lnTo>
                  <a:lnTo>
                    <a:pt x="168" y="934"/>
                  </a:lnTo>
                  <a:lnTo>
                    <a:pt x="219" y="837"/>
                  </a:lnTo>
                  <a:lnTo>
                    <a:pt x="278" y="743"/>
                  </a:lnTo>
                  <a:lnTo>
                    <a:pt x="341" y="654"/>
                  </a:lnTo>
                  <a:lnTo>
                    <a:pt x="411" y="568"/>
                  </a:lnTo>
                  <a:lnTo>
                    <a:pt x="487" y="487"/>
                  </a:lnTo>
                  <a:lnTo>
                    <a:pt x="550" y="427"/>
                  </a:lnTo>
                  <a:lnTo>
                    <a:pt x="617" y="370"/>
                  </a:lnTo>
                  <a:lnTo>
                    <a:pt x="686" y="317"/>
                  </a:lnTo>
                  <a:lnTo>
                    <a:pt x="758" y="267"/>
                  </a:lnTo>
                  <a:lnTo>
                    <a:pt x="841" y="218"/>
                  </a:lnTo>
                  <a:lnTo>
                    <a:pt x="927" y="172"/>
                  </a:lnTo>
                  <a:lnTo>
                    <a:pt x="1015" y="131"/>
                  </a:lnTo>
                  <a:lnTo>
                    <a:pt x="1119" y="92"/>
                  </a:lnTo>
                  <a:lnTo>
                    <a:pt x="1225" y="59"/>
                  </a:lnTo>
                  <a:lnTo>
                    <a:pt x="1332" y="34"/>
                  </a:lnTo>
                  <a:lnTo>
                    <a:pt x="1441" y="16"/>
                  </a:lnTo>
                  <a:lnTo>
                    <a:pt x="1551" y="4"/>
                  </a:lnTo>
                  <a:lnTo>
                    <a:pt x="16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13" name="Shape 8613"/>
          <p:cNvGrpSpPr/>
          <p:nvPr/>
        </p:nvGrpSpPr>
        <p:grpSpPr>
          <a:xfrm>
            <a:off x="5930786" y="2112660"/>
            <a:ext cx="173412" cy="208069"/>
            <a:chOff x="4627" y="2343"/>
            <a:chExt cx="1486" cy="1783"/>
          </a:xfrm>
        </p:grpSpPr>
        <p:sp>
          <p:nvSpPr>
            <p:cNvPr id="8614" name="Shape 8614"/>
            <p:cNvSpPr/>
            <p:nvPr/>
          </p:nvSpPr>
          <p:spPr>
            <a:xfrm>
              <a:off x="5407" y="2529"/>
              <a:ext cx="706" cy="1597"/>
            </a:xfrm>
            <a:custGeom>
              <a:avLst/>
              <a:gdLst/>
              <a:ahLst/>
              <a:cxnLst/>
              <a:rect l="0" t="0" r="0" b="0"/>
              <a:pathLst>
                <a:path w="1412" h="3194" extrusionOk="0">
                  <a:moveTo>
                    <a:pt x="706" y="206"/>
                  </a:moveTo>
                  <a:lnTo>
                    <a:pt x="179" y="646"/>
                  </a:lnTo>
                  <a:lnTo>
                    <a:pt x="179" y="3014"/>
                  </a:lnTo>
                  <a:lnTo>
                    <a:pt x="1233" y="3014"/>
                  </a:lnTo>
                  <a:lnTo>
                    <a:pt x="1233" y="646"/>
                  </a:lnTo>
                  <a:lnTo>
                    <a:pt x="706" y="206"/>
                  </a:lnTo>
                  <a:close/>
                  <a:moveTo>
                    <a:pt x="706" y="0"/>
                  </a:moveTo>
                  <a:lnTo>
                    <a:pt x="726" y="3"/>
                  </a:lnTo>
                  <a:lnTo>
                    <a:pt x="746" y="9"/>
                  </a:lnTo>
                  <a:lnTo>
                    <a:pt x="763" y="21"/>
                  </a:lnTo>
                  <a:lnTo>
                    <a:pt x="1380" y="534"/>
                  </a:lnTo>
                  <a:lnTo>
                    <a:pt x="1393" y="549"/>
                  </a:lnTo>
                  <a:lnTo>
                    <a:pt x="1404" y="566"/>
                  </a:lnTo>
                  <a:lnTo>
                    <a:pt x="1410" y="584"/>
                  </a:lnTo>
                  <a:lnTo>
                    <a:pt x="1412" y="604"/>
                  </a:lnTo>
                  <a:lnTo>
                    <a:pt x="1412" y="3105"/>
                  </a:lnTo>
                  <a:lnTo>
                    <a:pt x="1408" y="3128"/>
                  </a:lnTo>
                  <a:lnTo>
                    <a:pt x="1400" y="3149"/>
                  </a:lnTo>
                  <a:lnTo>
                    <a:pt x="1386" y="3168"/>
                  </a:lnTo>
                  <a:lnTo>
                    <a:pt x="1368" y="3182"/>
                  </a:lnTo>
                  <a:lnTo>
                    <a:pt x="1347" y="3190"/>
                  </a:lnTo>
                  <a:lnTo>
                    <a:pt x="1323" y="3194"/>
                  </a:lnTo>
                  <a:lnTo>
                    <a:pt x="89" y="3194"/>
                  </a:lnTo>
                  <a:lnTo>
                    <a:pt x="65" y="3190"/>
                  </a:lnTo>
                  <a:lnTo>
                    <a:pt x="44" y="3182"/>
                  </a:lnTo>
                  <a:lnTo>
                    <a:pt x="26" y="3168"/>
                  </a:lnTo>
                  <a:lnTo>
                    <a:pt x="12" y="3149"/>
                  </a:lnTo>
                  <a:lnTo>
                    <a:pt x="3" y="3128"/>
                  </a:lnTo>
                  <a:lnTo>
                    <a:pt x="0" y="3105"/>
                  </a:lnTo>
                  <a:lnTo>
                    <a:pt x="0" y="604"/>
                  </a:lnTo>
                  <a:lnTo>
                    <a:pt x="2" y="584"/>
                  </a:lnTo>
                  <a:lnTo>
                    <a:pt x="8" y="566"/>
                  </a:lnTo>
                  <a:lnTo>
                    <a:pt x="18" y="549"/>
                  </a:lnTo>
                  <a:lnTo>
                    <a:pt x="32" y="534"/>
                  </a:lnTo>
                  <a:lnTo>
                    <a:pt x="648" y="21"/>
                  </a:lnTo>
                  <a:lnTo>
                    <a:pt x="667" y="9"/>
                  </a:lnTo>
                  <a:lnTo>
                    <a:pt x="686" y="3"/>
                  </a:lnTo>
                  <a:lnTo>
                    <a:pt x="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5" name="Shape 8615"/>
            <p:cNvSpPr/>
            <p:nvPr/>
          </p:nvSpPr>
          <p:spPr>
            <a:xfrm>
              <a:off x="5407" y="2343"/>
              <a:ext cx="706" cy="347"/>
            </a:xfrm>
            <a:custGeom>
              <a:avLst/>
              <a:gdLst/>
              <a:ahLst/>
              <a:cxnLst/>
              <a:rect l="0" t="0" r="0" b="0"/>
              <a:pathLst>
                <a:path w="1412" h="694" extrusionOk="0">
                  <a:moveTo>
                    <a:pt x="706" y="0"/>
                  </a:moveTo>
                  <a:lnTo>
                    <a:pt x="726" y="3"/>
                  </a:lnTo>
                  <a:lnTo>
                    <a:pt x="746" y="9"/>
                  </a:lnTo>
                  <a:lnTo>
                    <a:pt x="763" y="21"/>
                  </a:lnTo>
                  <a:lnTo>
                    <a:pt x="1380" y="535"/>
                  </a:lnTo>
                  <a:lnTo>
                    <a:pt x="1394" y="550"/>
                  </a:lnTo>
                  <a:lnTo>
                    <a:pt x="1404" y="567"/>
                  </a:lnTo>
                  <a:lnTo>
                    <a:pt x="1411" y="586"/>
                  </a:lnTo>
                  <a:lnTo>
                    <a:pt x="1412" y="606"/>
                  </a:lnTo>
                  <a:lnTo>
                    <a:pt x="1410" y="626"/>
                  </a:lnTo>
                  <a:lnTo>
                    <a:pt x="1403" y="644"/>
                  </a:lnTo>
                  <a:lnTo>
                    <a:pt x="1391" y="661"/>
                  </a:lnTo>
                  <a:lnTo>
                    <a:pt x="1377" y="676"/>
                  </a:lnTo>
                  <a:lnTo>
                    <a:pt x="1360" y="685"/>
                  </a:lnTo>
                  <a:lnTo>
                    <a:pt x="1340" y="692"/>
                  </a:lnTo>
                  <a:lnTo>
                    <a:pt x="1321" y="694"/>
                  </a:lnTo>
                  <a:lnTo>
                    <a:pt x="1301" y="691"/>
                  </a:lnTo>
                  <a:lnTo>
                    <a:pt x="1282" y="684"/>
                  </a:lnTo>
                  <a:lnTo>
                    <a:pt x="1265" y="672"/>
                  </a:lnTo>
                  <a:lnTo>
                    <a:pt x="706" y="207"/>
                  </a:lnTo>
                  <a:lnTo>
                    <a:pt x="146" y="672"/>
                  </a:lnTo>
                  <a:lnTo>
                    <a:pt x="129" y="684"/>
                  </a:lnTo>
                  <a:lnTo>
                    <a:pt x="109" y="691"/>
                  </a:lnTo>
                  <a:lnTo>
                    <a:pt x="89" y="694"/>
                  </a:lnTo>
                  <a:lnTo>
                    <a:pt x="70" y="692"/>
                  </a:lnTo>
                  <a:lnTo>
                    <a:pt x="52" y="685"/>
                  </a:lnTo>
                  <a:lnTo>
                    <a:pt x="35" y="676"/>
                  </a:lnTo>
                  <a:lnTo>
                    <a:pt x="20" y="661"/>
                  </a:lnTo>
                  <a:lnTo>
                    <a:pt x="10" y="644"/>
                  </a:lnTo>
                  <a:lnTo>
                    <a:pt x="2" y="626"/>
                  </a:lnTo>
                  <a:lnTo>
                    <a:pt x="0" y="606"/>
                  </a:lnTo>
                  <a:lnTo>
                    <a:pt x="2" y="586"/>
                  </a:lnTo>
                  <a:lnTo>
                    <a:pt x="7" y="567"/>
                  </a:lnTo>
                  <a:lnTo>
                    <a:pt x="17" y="550"/>
                  </a:lnTo>
                  <a:lnTo>
                    <a:pt x="32" y="535"/>
                  </a:lnTo>
                  <a:lnTo>
                    <a:pt x="648" y="21"/>
                  </a:lnTo>
                  <a:lnTo>
                    <a:pt x="667" y="9"/>
                  </a:lnTo>
                  <a:lnTo>
                    <a:pt x="686" y="3"/>
                  </a:lnTo>
                  <a:lnTo>
                    <a:pt x="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6" name="Shape 8616"/>
            <p:cNvSpPr/>
            <p:nvPr/>
          </p:nvSpPr>
          <p:spPr>
            <a:xfrm>
              <a:off x="4627" y="3045"/>
              <a:ext cx="706" cy="1081"/>
            </a:xfrm>
            <a:custGeom>
              <a:avLst/>
              <a:gdLst/>
              <a:ahLst/>
              <a:cxnLst/>
              <a:rect l="0" t="0" r="0" b="0"/>
              <a:pathLst>
                <a:path w="1412" h="2163" extrusionOk="0">
                  <a:moveTo>
                    <a:pt x="706" y="207"/>
                  </a:moveTo>
                  <a:lnTo>
                    <a:pt x="179" y="646"/>
                  </a:lnTo>
                  <a:lnTo>
                    <a:pt x="179" y="1983"/>
                  </a:lnTo>
                  <a:lnTo>
                    <a:pt x="1233" y="1983"/>
                  </a:lnTo>
                  <a:lnTo>
                    <a:pt x="1233" y="646"/>
                  </a:lnTo>
                  <a:lnTo>
                    <a:pt x="706" y="207"/>
                  </a:lnTo>
                  <a:close/>
                  <a:moveTo>
                    <a:pt x="706" y="0"/>
                  </a:moveTo>
                  <a:lnTo>
                    <a:pt x="727" y="3"/>
                  </a:lnTo>
                  <a:lnTo>
                    <a:pt x="746" y="10"/>
                  </a:lnTo>
                  <a:lnTo>
                    <a:pt x="764" y="21"/>
                  </a:lnTo>
                  <a:lnTo>
                    <a:pt x="1380" y="535"/>
                  </a:lnTo>
                  <a:lnTo>
                    <a:pt x="1394" y="549"/>
                  </a:lnTo>
                  <a:lnTo>
                    <a:pt x="1404" y="567"/>
                  </a:lnTo>
                  <a:lnTo>
                    <a:pt x="1410" y="585"/>
                  </a:lnTo>
                  <a:lnTo>
                    <a:pt x="1412" y="605"/>
                  </a:lnTo>
                  <a:lnTo>
                    <a:pt x="1412" y="2074"/>
                  </a:lnTo>
                  <a:lnTo>
                    <a:pt x="1409" y="2097"/>
                  </a:lnTo>
                  <a:lnTo>
                    <a:pt x="1400" y="2118"/>
                  </a:lnTo>
                  <a:lnTo>
                    <a:pt x="1386" y="2137"/>
                  </a:lnTo>
                  <a:lnTo>
                    <a:pt x="1369" y="2151"/>
                  </a:lnTo>
                  <a:lnTo>
                    <a:pt x="1347" y="2159"/>
                  </a:lnTo>
                  <a:lnTo>
                    <a:pt x="1323" y="2163"/>
                  </a:lnTo>
                  <a:lnTo>
                    <a:pt x="89" y="2163"/>
                  </a:lnTo>
                  <a:lnTo>
                    <a:pt x="65" y="2159"/>
                  </a:lnTo>
                  <a:lnTo>
                    <a:pt x="45" y="2151"/>
                  </a:lnTo>
                  <a:lnTo>
                    <a:pt x="26" y="2137"/>
                  </a:lnTo>
                  <a:lnTo>
                    <a:pt x="12" y="2118"/>
                  </a:lnTo>
                  <a:lnTo>
                    <a:pt x="3" y="2097"/>
                  </a:lnTo>
                  <a:lnTo>
                    <a:pt x="0" y="2074"/>
                  </a:lnTo>
                  <a:lnTo>
                    <a:pt x="0" y="605"/>
                  </a:lnTo>
                  <a:lnTo>
                    <a:pt x="2" y="585"/>
                  </a:lnTo>
                  <a:lnTo>
                    <a:pt x="9" y="567"/>
                  </a:lnTo>
                  <a:lnTo>
                    <a:pt x="18" y="549"/>
                  </a:lnTo>
                  <a:lnTo>
                    <a:pt x="33" y="535"/>
                  </a:lnTo>
                  <a:lnTo>
                    <a:pt x="648" y="21"/>
                  </a:lnTo>
                  <a:lnTo>
                    <a:pt x="667" y="10"/>
                  </a:lnTo>
                  <a:lnTo>
                    <a:pt x="686" y="3"/>
                  </a:lnTo>
                  <a:lnTo>
                    <a:pt x="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7" name="Shape 8617"/>
            <p:cNvSpPr/>
            <p:nvPr/>
          </p:nvSpPr>
          <p:spPr>
            <a:xfrm>
              <a:off x="4627" y="2859"/>
              <a:ext cx="706" cy="346"/>
            </a:xfrm>
            <a:custGeom>
              <a:avLst/>
              <a:gdLst/>
              <a:ahLst/>
              <a:cxnLst/>
              <a:rect l="0" t="0" r="0" b="0"/>
              <a:pathLst>
                <a:path w="1412" h="693" extrusionOk="0">
                  <a:moveTo>
                    <a:pt x="706" y="0"/>
                  </a:moveTo>
                  <a:lnTo>
                    <a:pt x="727" y="2"/>
                  </a:lnTo>
                  <a:lnTo>
                    <a:pt x="746" y="9"/>
                  </a:lnTo>
                  <a:lnTo>
                    <a:pt x="764" y="21"/>
                  </a:lnTo>
                  <a:lnTo>
                    <a:pt x="1380" y="534"/>
                  </a:lnTo>
                  <a:lnTo>
                    <a:pt x="1395" y="549"/>
                  </a:lnTo>
                  <a:lnTo>
                    <a:pt x="1404" y="567"/>
                  </a:lnTo>
                  <a:lnTo>
                    <a:pt x="1411" y="585"/>
                  </a:lnTo>
                  <a:lnTo>
                    <a:pt x="1412" y="605"/>
                  </a:lnTo>
                  <a:lnTo>
                    <a:pt x="1410" y="624"/>
                  </a:lnTo>
                  <a:lnTo>
                    <a:pt x="1403" y="644"/>
                  </a:lnTo>
                  <a:lnTo>
                    <a:pt x="1391" y="661"/>
                  </a:lnTo>
                  <a:lnTo>
                    <a:pt x="1377" y="675"/>
                  </a:lnTo>
                  <a:lnTo>
                    <a:pt x="1360" y="685"/>
                  </a:lnTo>
                  <a:lnTo>
                    <a:pt x="1341" y="691"/>
                  </a:lnTo>
                  <a:lnTo>
                    <a:pt x="1323" y="693"/>
                  </a:lnTo>
                  <a:lnTo>
                    <a:pt x="1302" y="691"/>
                  </a:lnTo>
                  <a:lnTo>
                    <a:pt x="1284" y="684"/>
                  </a:lnTo>
                  <a:lnTo>
                    <a:pt x="1265" y="672"/>
                  </a:lnTo>
                  <a:lnTo>
                    <a:pt x="706" y="206"/>
                  </a:lnTo>
                  <a:lnTo>
                    <a:pt x="147" y="672"/>
                  </a:lnTo>
                  <a:lnTo>
                    <a:pt x="129" y="684"/>
                  </a:lnTo>
                  <a:lnTo>
                    <a:pt x="111" y="691"/>
                  </a:lnTo>
                  <a:lnTo>
                    <a:pt x="91" y="693"/>
                  </a:lnTo>
                  <a:lnTo>
                    <a:pt x="72" y="692"/>
                  </a:lnTo>
                  <a:lnTo>
                    <a:pt x="53" y="685"/>
                  </a:lnTo>
                  <a:lnTo>
                    <a:pt x="36" y="675"/>
                  </a:lnTo>
                  <a:lnTo>
                    <a:pt x="21" y="661"/>
                  </a:lnTo>
                  <a:lnTo>
                    <a:pt x="10" y="644"/>
                  </a:lnTo>
                  <a:lnTo>
                    <a:pt x="2" y="624"/>
                  </a:lnTo>
                  <a:lnTo>
                    <a:pt x="0" y="605"/>
                  </a:lnTo>
                  <a:lnTo>
                    <a:pt x="2" y="585"/>
                  </a:lnTo>
                  <a:lnTo>
                    <a:pt x="8" y="567"/>
                  </a:lnTo>
                  <a:lnTo>
                    <a:pt x="17" y="549"/>
                  </a:lnTo>
                  <a:lnTo>
                    <a:pt x="33" y="534"/>
                  </a:lnTo>
                  <a:lnTo>
                    <a:pt x="648" y="21"/>
                  </a:lnTo>
                  <a:lnTo>
                    <a:pt x="667" y="9"/>
                  </a:lnTo>
                  <a:lnTo>
                    <a:pt x="686" y="2"/>
                  </a:lnTo>
                  <a:lnTo>
                    <a:pt x="7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8" name="Shape 8618"/>
            <p:cNvSpPr/>
            <p:nvPr/>
          </p:nvSpPr>
          <p:spPr>
            <a:xfrm>
              <a:off x="4839" y="3364"/>
              <a:ext cx="283" cy="525"/>
            </a:xfrm>
            <a:custGeom>
              <a:avLst/>
              <a:gdLst/>
              <a:ahLst/>
              <a:cxnLst/>
              <a:rect l="0" t="0" r="0" b="0"/>
              <a:pathLst>
                <a:path w="565" h="1052" extrusionOk="0">
                  <a:moveTo>
                    <a:pt x="282" y="0"/>
                  </a:moveTo>
                  <a:lnTo>
                    <a:pt x="306" y="4"/>
                  </a:lnTo>
                  <a:lnTo>
                    <a:pt x="328" y="13"/>
                  </a:lnTo>
                  <a:lnTo>
                    <a:pt x="345" y="26"/>
                  </a:lnTo>
                  <a:lnTo>
                    <a:pt x="359" y="45"/>
                  </a:lnTo>
                  <a:lnTo>
                    <a:pt x="369" y="67"/>
                  </a:lnTo>
                  <a:lnTo>
                    <a:pt x="372" y="91"/>
                  </a:lnTo>
                  <a:lnTo>
                    <a:pt x="372" y="755"/>
                  </a:lnTo>
                  <a:lnTo>
                    <a:pt x="412" y="715"/>
                  </a:lnTo>
                  <a:lnTo>
                    <a:pt x="429" y="702"/>
                  </a:lnTo>
                  <a:lnTo>
                    <a:pt x="447" y="693"/>
                  </a:lnTo>
                  <a:lnTo>
                    <a:pt x="467" y="689"/>
                  </a:lnTo>
                  <a:lnTo>
                    <a:pt x="486" y="689"/>
                  </a:lnTo>
                  <a:lnTo>
                    <a:pt x="505" y="693"/>
                  </a:lnTo>
                  <a:lnTo>
                    <a:pt x="523" y="702"/>
                  </a:lnTo>
                  <a:lnTo>
                    <a:pt x="539" y="715"/>
                  </a:lnTo>
                  <a:lnTo>
                    <a:pt x="552" y="731"/>
                  </a:lnTo>
                  <a:lnTo>
                    <a:pt x="561" y="748"/>
                  </a:lnTo>
                  <a:lnTo>
                    <a:pt x="565" y="768"/>
                  </a:lnTo>
                  <a:lnTo>
                    <a:pt x="565" y="788"/>
                  </a:lnTo>
                  <a:lnTo>
                    <a:pt x="561" y="807"/>
                  </a:lnTo>
                  <a:lnTo>
                    <a:pt x="552" y="826"/>
                  </a:lnTo>
                  <a:lnTo>
                    <a:pt x="539" y="842"/>
                  </a:lnTo>
                  <a:lnTo>
                    <a:pt x="362" y="1018"/>
                  </a:lnTo>
                  <a:lnTo>
                    <a:pt x="345" y="1033"/>
                  </a:lnTo>
                  <a:lnTo>
                    <a:pt x="325" y="1043"/>
                  </a:lnTo>
                  <a:lnTo>
                    <a:pt x="304" y="1050"/>
                  </a:lnTo>
                  <a:lnTo>
                    <a:pt x="282" y="1052"/>
                  </a:lnTo>
                  <a:lnTo>
                    <a:pt x="260" y="1050"/>
                  </a:lnTo>
                  <a:lnTo>
                    <a:pt x="240" y="1043"/>
                  </a:lnTo>
                  <a:lnTo>
                    <a:pt x="219" y="1033"/>
                  </a:lnTo>
                  <a:lnTo>
                    <a:pt x="202" y="1018"/>
                  </a:lnTo>
                  <a:lnTo>
                    <a:pt x="25" y="842"/>
                  </a:lnTo>
                  <a:lnTo>
                    <a:pt x="13" y="826"/>
                  </a:lnTo>
                  <a:lnTo>
                    <a:pt x="4" y="807"/>
                  </a:lnTo>
                  <a:lnTo>
                    <a:pt x="0" y="788"/>
                  </a:lnTo>
                  <a:lnTo>
                    <a:pt x="0" y="768"/>
                  </a:lnTo>
                  <a:lnTo>
                    <a:pt x="4" y="748"/>
                  </a:lnTo>
                  <a:lnTo>
                    <a:pt x="13" y="731"/>
                  </a:lnTo>
                  <a:lnTo>
                    <a:pt x="25" y="715"/>
                  </a:lnTo>
                  <a:lnTo>
                    <a:pt x="41" y="702"/>
                  </a:lnTo>
                  <a:lnTo>
                    <a:pt x="59" y="693"/>
                  </a:lnTo>
                  <a:lnTo>
                    <a:pt x="79" y="689"/>
                  </a:lnTo>
                  <a:lnTo>
                    <a:pt x="98" y="689"/>
                  </a:lnTo>
                  <a:lnTo>
                    <a:pt x="118" y="693"/>
                  </a:lnTo>
                  <a:lnTo>
                    <a:pt x="135" y="702"/>
                  </a:lnTo>
                  <a:lnTo>
                    <a:pt x="152" y="715"/>
                  </a:lnTo>
                  <a:lnTo>
                    <a:pt x="193" y="755"/>
                  </a:lnTo>
                  <a:lnTo>
                    <a:pt x="193" y="91"/>
                  </a:lnTo>
                  <a:lnTo>
                    <a:pt x="196" y="67"/>
                  </a:lnTo>
                  <a:lnTo>
                    <a:pt x="205" y="45"/>
                  </a:lnTo>
                  <a:lnTo>
                    <a:pt x="219" y="26"/>
                  </a:lnTo>
                  <a:lnTo>
                    <a:pt x="237" y="13"/>
                  </a:lnTo>
                  <a:lnTo>
                    <a:pt x="258" y="4"/>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19" name="Shape 8619"/>
            <p:cNvSpPr/>
            <p:nvPr/>
          </p:nvSpPr>
          <p:spPr>
            <a:xfrm>
              <a:off x="5619" y="3282"/>
              <a:ext cx="283" cy="525"/>
            </a:xfrm>
            <a:custGeom>
              <a:avLst/>
              <a:gdLst/>
              <a:ahLst/>
              <a:cxnLst/>
              <a:rect l="0" t="0" r="0" b="0"/>
              <a:pathLst>
                <a:path w="566" h="1050" extrusionOk="0">
                  <a:moveTo>
                    <a:pt x="283" y="0"/>
                  </a:moveTo>
                  <a:lnTo>
                    <a:pt x="304" y="2"/>
                  </a:lnTo>
                  <a:lnTo>
                    <a:pt x="326" y="9"/>
                  </a:lnTo>
                  <a:lnTo>
                    <a:pt x="346" y="19"/>
                  </a:lnTo>
                  <a:lnTo>
                    <a:pt x="363" y="34"/>
                  </a:lnTo>
                  <a:lnTo>
                    <a:pt x="540" y="210"/>
                  </a:lnTo>
                  <a:lnTo>
                    <a:pt x="553" y="226"/>
                  </a:lnTo>
                  <a:lnTo>
                    <a:pt x="562" y="245"/>
                  </a:lnTo>
                  <a:lnTo>
                    <a:pt x="566" y="263"/>
                  </a:lnTo>
                  <a:lnTo>
                    <a:pt x="566" y="283"/>
                  </a:lnTo>
                  <a:lnTo>
                    <a:pt x="562" y="302"/>
                  </a:lnTo>
                  <a:lnTo>
                    <a:pt x="553" y="321"/>
                  </a:lnTo>
                  <a:lnTo>
                    <a:pt x="540" y="337"/>
                  </a:lnTo>
                  <a:lnTo>
                    <a:pt x="526" y="348"/>
                  </a:lnTo>
                  <a:lnTo>
                    <a:pt x="511" y="357"/>
                  </a:lnTo>
                  <a:lnTo>
                    <a:pt x="493" y="361"/>
                  </a:lnTo>
                  <a:lnTo>
                    <a:pt x="477" y="363"/>
                  </a:lnTo>
                  <a:lnTo>
                    <a:pt x="460" y="361"/>
                  </a:lnTo>
                  <a:lnTo>
                    <a:pt x="444" y="357"/>
                  </a:lnTo>
                  <a:lnTo>
                    <a:pt x="427" y="348"/>
                  </a:lnTo>
                  <a:lnTo>
                    <a:pt x="413" y="337"/>
                  </a:lnTo>
                  <a:lnTo>
                    <a:pt x="373" y="296"/>
                  </a:lnTo>
                  <a:lnTo>
                    <a:pt x="373" y="961"/>
                  </a:lnTo>
                  <a:lnTo>
                    <a:pt x="370" y="985"/>
                  </a:lnTo>
                  <a:lnTo>
                    <a:pt x="360" y="1007"/>
                  </a:lnTo>
                  <a:lnTo>
                    <a:pt x="347" y="1024"/>
                  </a:lnTo>
                  <a:lnTo>
                    <a:pt x="328" y="1039"/>
                  </a:lnTo>
                  <a:lnTo>
                    <a:pt x="307" y="1047"/>
                  </a:lnTo>
                  <a:lnTo>
                    <a:pt x="283" y="1050"/>
                  </a:lnTo>
                  <a:lnTo>
                    <a:pt x="259" y="1047"/>
                  </a:lnTo>
                  <a:lnTo>
                    <a:pt x="238" y="1039"/>
                  </a:lnTo>
                  <a:lnTo>
                    <a:pt x="220" y="1024"/>
                  </a:lnTo>
                  <a:lnTo>
                    <a:pt x="206" y="1007"/>
                  </a:lnTo>
                  <a:lnTo>
                    <a:pt x="197" y="985"/>
                  </a:lnTo>
                  <a:lnTo>
                    <a:pt x="194" y="961"/>
                  </a:lnTo>
                  <a:lnTo>
                    <a:pt x="194" y="296"/>
                  </a:lnTo>
                  <a:lnTo>
                    <a:pt x="152" y="337"/>
                  </a:lnTo>
                  <a:lnTo>
                    <a:pt x="136" y="350"/>
                  </a:lnTo>
                  <a:lnTo>
                    <a:pt x="119" y="358"/>
                  </a:lnTo>
                  <a:lnTo>
                    <a:pt x="99" y="362"/>
                  </a:lnTo>
                  <a:lnTo>
                    <a:pt x="80" y="362"/>
                  </a:lnTo>
                  <a:lnTo>
                    <a:pt x="60" y="358"/>
                  </a:lnTo>
                  <a:lnTo>
                    <a:pt x="42" y="350"/>
                  </a:lnTo>
                  <a:lnTo>
                    <a:pt x="25" y="337"/>
                  </a:lnTo>
                  <a:lnTo>
                    <a:pt x="13" y="321"/>
                  </a:lnTo>
                  <a:lnTo>
                    <a:pt x="5" y="302"/>
                  </a:lnTo>
                  <a:lnTo>
                    <a:pt x="0" y="283"/>
                  </a:lnTo>
                  <a:lnTo>
                    <a:pt x="0" y="263"/>
                  </a:lnTo>
                  <a:lnTo>
                    <a:pt x="5" y="245"/>
                  </a:lnTo>
                  <a:lnTo>
                    <a:pt x="13" y="226"/>
                  </a:lnTo>
                  <a:lnTo>
                    <a:pt x="25" y="210"/>
                  </a:lnTo>
                  <a:lnTo>
                    <a:pt x="202" y="34"/>
                  </a:lnTo>
                  <a:lnTo>
                    <a:pt x="220" y="19"/>
                  </a:lnTo>
                  <a:lnTo>
                    <a:pt x="240" y="9"/>
                  </a:lnTo>
                  <a:lnTo>
                    <a:pt x="261" y="2"/>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20" name="Shape 8620"/>
          <p:cNvGrpSpPr/>
          <p:nvPr/>
        </p:nvGrpSpPr>
        <p:grpSpPr>
          <a:xfrm>
            <a:off x="4846120" y="2049385"/>
            <a:ext cx="237329" cy="334619"/>
            <a:chOff x="4506" y="2376"/>
            <a:chExt cx="1349" cy="1902"/>
          </a:xfrm>
        </p:grpSpPr>
        <p:sp>
          <p:nvSpPr>
            <p:cNvPr id="8621" name="Shape 8621"/>
            <p:cNvSpPr/>
            <p:nvPr/>
          </p:nvSpPr>
          <p:spPr>
            <a:xfrm>
              <a:off x="5418" y="2376"/>
              <a:ext cx="295" cy="295"/>
            </a:xfrm>
            <a:custGeom>
              <a:avLst/>
              <a:gdLst/>
              <a:ahLst/>
              <a:cxnLst/>
              <a:rect l="0" t="0" r="0" b="0"/>
              <a:pathLst>
                <a:path w="589" h="589" extrusionOk="0">
                  <a:moveTo>
                    <a:pt x="295" y="0"/>
                  </a:moveTo>
                  <a:lnTo>
                    <a:pt x="338" y="2"/>
                  </a:lnTo>
                  <a:lnTo>
                    <a:pt x="379" y="11"/>
                  </a:lnTo>
                  <a:lnTo>
                    <a:pt x="419" y="26"/>
                  </a:lnTo>
                  <a:lnTo>
                    <a:pt x="455" y="47"/>
                  </a:lnTo>
                  <a:lnTo>
                    <a:pt x="488" y="72"/>
                  </a:lnTo>
                  <a:lnTo>
                    <a:pt x="517" y="101"/>
                  </a:lnTo>
                  <a:lnTo>
                    <a:pt x="541" y="134"/>
                  </a:lnTo>
                  <a:lnTo>
                    <a:pt x="561" y="170"/>
                  </a:lnTo>
                  <a:lnTo>
                    <a:pt x="576" y="210"/>
                  </a:lnTo>
                  <a:lnTo>
                    <a:pt x="585" y="250"/>
                  </a:lnTo>
                  <a:lnTo>
                    <a:pt x="589" y="294"/>
                  </a:lnTo>
                  <a:lnTo>
                    <a:pt x="585" y="337"/>
                  </a:lnTo>
                  <a:lnTo>
                    <a:pt x="576" y="379"/>
                  </a:lnTo>
                  <a:lnTo>
                    <a:pt x="561" y="419"/>
                  </a:lnTo>
                  <a:lnTo>
                    <a:pt x="541" y="455"/>
                  </a:lnTo>
                  <a:lnTo>
                    <a:pt x="517" y="488"/>
                  </a:lnTo>
                  <a:lnTo>
                    <a:pt x="488" y="517"/>
                  </a:lnTo>
                  <a:lnTo>
                    <a:pt x="455" y="542"/>
                  </a:lnTo>
                  <a:lnTo>
                    <a:pt x="419" y="562"/>
                  </a:lnTo>
                  <a:lnTo>
                    <a:pt x="379" y="577"/>
                  </a:lnTo>
                  <a:lnTo>
                    <a:pt x="338" y="587"/>
                  </a:lnTo>
                  <a:lnTo>
                    <a:pt x="295" y="589"/>
                  </a:lnTo>
                  <a:lnTo>
                    <a:pt x="251" y="587"/>
                  </a:lnTo>
                  <a:lnTo>
                    <a:pt x="209" y="577"/>
                  </a:lnTo>
                  <a:lnTo>
                    <a:pt x="171" y="562"/>
                  </a:lnTo>
                  <a:lnTo>
                    <a:pt x="134" y="542"/>
                  </a:lnTo>
                  <a:lnTo>
                    <a:pt x="102" y="517"/>
                  </a:lnTo>
                  <a:lnTo>
                    <a:pt x="73" y="488"/>
                  </a:lnTo>
                  <a:lnTo>
                    <a:pt x="47" y="455"/>
                  </a:lnTo>
                  <a:lnTo>
                    <a:pt x="28" y="419"/>
                  </a:lnTo>
                  <a:lnTo>
                    <a:pt x="12" y="379"/>
                  </a:lnTo>
                  <a:lnTo>
                    <a:pt x="3" y="337"/>
                  </a:lnTo>
                  <a:lnTo>
                    <a:pt x="0" y="294"/>
                  </a:lnTo>
                  <a:lnTo>
                    <a:pt x="3" y="250"/>
                  </a:lnTo>
                  <a:lnTo>
                    <a:pt x="12" y="210"/>
                  </a:lnTo>
                  <a:lnTo>
                    <a:pt x="28" y="170"/>
                  </a:lnTo>
                  <a:lnTo>
                    <a:pt x="47" y="134"/>
                  </a:lnTo>
                  <a:lnTo>
                    <a:pt x="73" y="101"/>
                  </a:lnTo>
                  <a:lnTo>
                    <a:pt x="102" y="72"/>
                  </a:lnTo>
                  <a:lnTo>
                    <a:pt x="134" y="47"/>
                  </a:lnTo>
                  <a:lnTo>
                    <a:pt x="171" y="26"/>
                  </a:lnTo>
                  <a:lnTo>
                    <a:pt x="209" y="11"/>
                  </a:lnTo>
                  <a:lnTo>
                    <a:pt x="251" y="2"/>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22" name="Shape 8622"/>
            <p:cNvSpPr/>
            <p:nvPr/>
          </p:nvSpPr>
          <p:spPr>
            <a:xfrm>
              <a:off x="5316" y="2707"/>
              <a:ext cx="500" cy="853"/>
            </a:xfrm>
            <a:custGeom>
              <a:avLst/>
              <a:gdLst/>
              <a:ahLst/>
              <a:cxnLst/>
              <a:rect l="0" t="0" r="0" b="0"/>
              <a:pathLst>
                <a:path w="1000" h="1706" extrusionOk="0">
                  <a:moveTo>
                    <a:pt x="292" y="0"/>
                  </a:moveTo>
                  <a:lnTo>
                    <a:pt x="310" y="0"/>
                  </a:lnTo>
                  <a:lnTo>
                    <a:pt x="329" y="5"/>
                  </a:lnTo>
                  <a:lnTo>
                    <a:pt x="345" y="12"/>
                  </a:lnTo>
                  <a:lnTo>
                    <a:pt x="500" y="103"/>
                  </a:lnTo>
                  <a:lnTo>
                    <a:pt x="654" y="12"/>
                  </a:lnTo>
                  <a:lnTo>
                    <a:pt x="671" y="5"/>
                  </a:lnTo>
                  <a:lnTo>
                    <a:pt x="689" y="0"/>
                  </a:lnTo>
                  <a:lnTo>
                    <a:pt x="707" y="0"/>
                  </a:lnTo>
                  <a:lnTo>
                    <a:pt x="726" y="3"/>
                  </a:lnTo>
                  <a:lnTo>
                    <a:pt x="729" y="5"/>
                  </a:lnTo>
                  <a:lnTo>
                    <a:pt x="737" y="7"/>
                  </a:lnTo>
                  <a:lnTo>
                    <a:pt x="749" y="10"/>
                  </a:lnTo>
                  <a:lnTo>
                    <a:pt x="763" y="15"/>
                  </a:lnTo>
                  <a:lnTo>
                    <a:pt x="776" y="20"/>
                  </a:lnTo>
                  <a:lnTo>
                    <a:pt x="788" y="23"/>
                  </a:lnTo>
                  <a:lnTo>
                    <a:pt x="796" y="26"/>
                  </a:lnTo>
                  <a:lnTo>
                    <a:pt x="800" y="27"/>
                  </a:lnTo>
                  <a:lnTo>
                    <a:pt x="838" y="43"/>
                  </a:lnTo>
                  <a:lnTo>
                    <a:pt x="874" y="63"/>
                  </a:lnTo>
                  <a:lnTo>
                    <a:pt x="905" y="88"/>
                  </a:lnTo>
                  <a:lnTo>
                    <a:pt x="932" y="117"/>
                  </a:lnTo>
                  <a:lnTo>
                    <a:pt x="956" y="150"/>
                  </a:lnTo>
                  <a:lnTo>
                    <a:pt x="974" y="184"/>
                  </a:lnTo>
                  <a:lnTo>
                    <a:pt x="988" y="223"/>
                  </a:lnTo>
                  <a:lnTo>
                    <a:pt x="996" y="262"/>
                  </a:lnTo>
                  <a:lnTo>
                    <a:pt x="1000" y="304"/>
                  </a:lnTo>
                  <a:lnTo>
                    <a:pt x="1000" y="748"/>
                  </a:lnTo>
                  <a:lnTo>
                    <a:pt x="998" y="766"/>
                  </a:lnTo>
                  <a:lnTo>
                    <a:pt x="993" y="782"/>
                  </a:lnTo>
                  <a:lnTo>
                    <a:pt x="985" y="797"/>
                  </a:lnTo>
                  <a:lnTo>
                    <a:pt x="837" y="1023"/>
                  </a:lnTo>
                  <a:lnTo>
                    <a:pt x="837" y="1617"/>
                  </a:lnTo>
                  <a:lnTo>
                    <a:pt x="833" y="1641"/>
                  </a:lnTo>
                  <a:lnTo>
                    <a:pt x="824" y="1662"/>
                  </a:lnTo>
                  <a:lnTo>
                    <a:pt x="810" y="1681"/>
                  </a:lnTo>
                  <a:lnTo>
                    <a:pt x="793" y="1695"/>
                  </a:lnTo>
                  <a:lnTo>
                    <a:pt x="771" y="1704"/>
                  </a:lnTo>
                  <a:lnTo>
                    <a:pt x="748" y="1706"/>
                  </a:lnTo>
                  <a:lnTo>
                    <a:pt x="252" y="1706"/>
                  </a:lnTo>
                  <a:lnTo>
                    <a:pt x="228" y="1704"/>
                  </a:lnTo>
                  <a:lnTo>
                    <a:pt x="207" y="1695"/>
                  </a:lnTo>
                  <a:lnTo>
                    <a:pt x="189" y="1681"/>
                  </a:lnTo>
                  <a:lnTo>
                    <a:pt x="175" y="1662"/>
                  </a:lnTo>
                  <a:lnTo>
                    <a:pt x="165" y="1641"/>
                  </a:lnTo>
                  <a:lnTo>
                    <a:pt x="163" y="1617"/>
                  </a:lnTo>
                  <a:lnTo>
                    <a:pt x="163" y="1023"/>
                  </a:lnTo>
                  <a:lnTo>
                    <a:pt x="14" y="797"/>
                  </a:lnTo>
                  <a:lnTo>
                    <a:pt x="7" y="782"/>
                  </a:lnTo>
                  <a:lnTo>
                    <a:pt x="1" y="766"/>
                  </a:lnTo>
                  <a:lnTo>
                    <a:pt x="0" y="748"/>
                  </a:lnTo>
                  <a:lnTo>
                    <a:pt x="0" y="304"/>
                  </a:lnTo>
                  <a:lnTo>
                    <a:pt x="2" y="262"/>
                  </a:lnTo>
                  <a:lnTo>
                    <a:pt x="11" y="223"/>
                  </a:lnTo>
                  <a:lnTo>
                    <a:pt x="25" y="184"/>
                  </a:lnTo>
                  <a:lnTo>
                    <a:pt x="44" y="150"/>
                  </a:lnTo>
                  <a:lnTo>
                    <a:pt x="67" y="117"/>
                  </a:lnTo>
                  <a:lnTo>
                    <a:pt x="95" y="88"/>
                  </a:lnTo>
                  <a:lnTo>
                    <a:pt x="126" y="63"/>
                  </a:lnTo>
                  <a:lnTo>
                    <a:pt x="161" y="43"/>
                  </a:lnTo>
                  <a:lnTo>
                    <a:pt x="199" y="27"/>
                  </a:lnTo>
                  <a:lnTo>
                    <a:pt x="202" y="26"/>
                  </a:lnTo>
                  <a:lnTo>
                    <a:pt x="212" y="23"/>
                  </a:lnTo>
                  <a:lnTo>
                    <a:pt x="223" y="20"/>
                  </a:lnTo>
                  <a:lnTo>
                    <a:pt x="237" y="15"/>
                  </a:lnTo>
                  <a:lnTo>
                    <a:pt x="250" y="10"/>
                  </a:lnTo>
                  <a:lnTo>
                    <a:pt x="263" y="7"/>
                  </a:lnTo>
                  <a:lnTo>
                    <a:pt x="271" y="5"/>
                  </a:lnTo>
                  <a:lnTo>
                    <a:pt x="274" y="3"/>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23" name="Shape 8623"/>
            <p:cNvSpPr/>
            <p:nvPr/>
          </p:nvSpPr>
          <p:spPr>
            <a:xfrm>
              <a:off x="4506" y="3648"/>
              <a:ext cx="1349" cy="630"/>
            </a:xfrm>
            <a:custGeom>
              <a:avLst/>
              <a:gdLst/>
              <a:ahLst/>
              <a:cxnLst/>
              <a:rect l="0" t="0" r="0" b="0"/>
              <a:pathLst>
                <a:path w="2696" h="1260" extrusionOk="0">
                  <a:moveTo>
                    <a:pt x="1527" y="0"/>
                  </a:moveTo>
                  <a:lnTo>
                    <a:pt x="2607" y="0"/>
                  </a:lnTo>
                  <a:lnTo>
                    <a:pt x="2630" y="3"/>
                  </a:lnTo>
                  <a:lnTo>
                    <a:pt x="2652" y="11"/>
                  </a:lnTo>
                  <a:lnTo>
                    <a:pt x="2670" y="25"/>
                  </a:lnTo>
                  <a:lnTo>
                    <a:pt x="2684" y="44"/>
                  </a:lnTo>
                  <a:lnTo>
                    <a:pt x="2693" y="65"/>
                  </a:lnTo>
                  <a:lnTo>
                    <a:pt x="2696" y="89"/>
                  </a:lnTo>
                  <a:lnTo>
                    <a:pt x="2696" y="1170"/>
                  </a:lnTo>
                  <a:lnTo>
                    <a:pt x="2693" y="1195"/>
                  </a:lnTo>
                  <a:lnTo>
                    <a:pt x="2684" y="1216"/>
                  </a:lnTo>
                  <a:lnTo>
                    <a:pt x="2670" y="1234"/>
                  </a:lnTo>
                  <a:lnTo>
                    <a:pt x="2652" y="1248"/>
                  </a:lnTo>
                  <a:lnTo>
                    <a:pt x="2630" y="1256"/>
                  </a:lnTo>
                  <a:lnTo>
                    <a:pt x="2607" y="1260"/>
                  </a:lnTo>
                  <a:lnTo>
                    <a:pt x="89" y="1260"/>
                  </a:lnTo>
                  <a:lnTo>
                    <a:pt x="66" y="1256"/>
                  </a:lnTo>
                  <a:lnTo>
                    <a:pt x="44" y="1248"/>
                  </a:lnTo>
                  <a:lnTo>
                    <a:pt x="26" y="1234"/>
                  </a:lnTo>
                  <a:lnTo>
                    <a:pt x="13" y="1216"/>
                  </a:lnTo>
                  <a:lnTo>
                    <a:pt x="3" y="1195"/>
                  </a:lnTo>
                  <a:lnTo>
                    <a:pt x="0" y="1170"/>
                  </a:lnTo>
                  <a:lnTo>
                    <a:pt x="0" y="810"/>
                  </a:lnTo>
                  <a:lnTo>
                    <a:pt x="3" y="786"/>
                  </a:lnTo>
                  <a:lnTo>
                    <a:pt x="13" y="765"/>
                  </a:lnTo>
                  <a:lnTo>
                    <a:pt x="26" y="747"/>
                  </a:lnTo>
                  <a:lnTo>
                    <a:pt x="44" y="733"/>
                  </a:lnTo>
                  <a:lnTo>
                    <a:pt x="66" y="724"/>
                  </a:lnTo>
                  <a:lnTo>
                    <a:pt x="89" y="721"/>
                  </a:lnTo>
                  <a:lnTo>
                    <a:pt x="720" y="721"/>
                  </a:lnTo>
                  <a:lnTo>
                    <a:pt x="720" y="450"/>
                  </a:lnTo>
                  <a:lnTo>
                    <a:pt x="723" y="426"/>
                  </a:lnTo>
                  <a:lnTo>
                    <a:pt x="731" y="405"/>
                  </a:lnTo>
                  <a:lnTo>
                    <a:pt x="745" y="386"/>
                  </a:lnTo>
                  <a:lnTo>
                    <a:pt x="764" y="372"/>
                  </a:lnTo>
                  <a:lnTo>
                    <a:pt x="784" y="363"/>
                  </a:lnTo>
                  <a:lnTo>
                    <a:pt x="809" y="361"/>
                  </a:lnTo>
                  <a:lnTo>
                    <a:pt x="1438" y="361"/>
                  </a:lnTo>
                  <a:lnTo>
                    <a:pt x="1438" y="89"/>
                  </a:lnTo>
                  <a:lnTo>
                    <a:pt x="1442" y="65"/>
                  </a:lnTo>
                  <a:lnTo>
                    <a:pt x="1451" y="44"/>
                  </a:lnTo>
                  <a:lnTo>
                    <a:pt x="1465" y="25"/>
                  </a:lnTo>
                  <a:lnTo>
                    <a:pt x="1484" y="11"/>
                  </a:lnTo>
                  <a:lnTo>
                    <a:pt x="1504" y="3"/>
                  </a:lnTo>
                  <a:lnTo>
                    <a:pt x="15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24" name="Shape 8624"/>
          <p:cNvGrpSpPr/>
          <p:nvPr/>
        </p:nvGrpSpPr>
        <p:grpSpPr>
          <a:xfrm>
            <a:off x="7472586" y="2081214"/>
            <a:ext cx="270961" cy="270961"/>
            <a:chOff x="3110" y="402"/>
            <a:chExt cx="4098" cy="4098"/>
          </a:xfrm>
        </p:grpSpPr>
        <p:sp>
          <p:nvSpPr>
            <p:cNvPr id="8625" name="Shape 8625"/>
            <p:cNvSpPr/>
            <p:nvPr/>
          </p:nvSpPr>
          <p:spPr>
            <a:xfrm>
              <a:off x="3110" y="402"/>
              <a:ext cx="4098" cy="4098"/>
            </a:xfrm>
            <a:custGeom>
              <a:avLst/>
              <a:gdLst/>
              <a:ahLst/>
              <a:cxnLst/>
              <a:rect l="0" t="0" r="0" b="0"/>
              <a:pathLst>
                <a:path w="4098" h="4098" extrusionOk="0">
                  <a:moveTo>
                    <a:pt x="2049" y="163"/>
                  </a:moveTo>
                  <a:lnTo>
                    <a:pt x="1930" y="166"/>
                  </a:lnTo>
                  <a:lnTo>
                    <a:pt x="1813" y="178"/>
                  </a:lnTo>
                  <a:lnTo>
                    <a:pt x="1698" y="196"/>
                  </a:lnTo>
                  <a:lnTo>
                    <a:pt x="1586" y="221"/>
                  </a:lnTo>
                  <a:lnTo>
                    <a:pt x="1475" y="252"/>
                  </a:lnTo>
                  <a:lnTo>
                    <a:pt x="1368" y="291"/>
                  </a:lnTo>
                  <a:lnTo>
                    <a:pt x="1264" y="334"/>
                  </a:lnTo>
                  <a:lnTo>
                    <a:pt x="1164" y="385"/>
                  </a:lnTo>
                  <a:lnTo>
                    <a:pt x="1065" y="441"/>
                  </a:lnTo>
                  <a:lnTo>
                    <a:pt x="972" y="502"/>
                  </a:lnTo>
                  <a:lnTo>
                    <a:pt x="883" y="569"/>
                  </a:lnTo>
                  <a:lnTo>
                    <a:pt x="797" y="640"/>
                  </a:lnTo>
                  <a:lnTo>
                    <a:pt x="717" y="717"/>
                  </a:lnTo>
                  <a:lnTo>
                    <a:pt x="640" y="797"/>
                  </a:lnTo>
                  <a:lnTo>
                    <a:pt x="569" y="883"/>
                  </a:lnTo>
                  <a:lnTo>
                    <a:pt x="502" y="972"/>
                  </a:lnTo>
                  <a:lnTo>
                    <a:pt x="441" y="1065"/>
                  </a:lnTo>
                  <a:lnTo>
                    <a:pt x="385" y="1164"/>
                  </a:lnTo>
                  <a:lnTo>
                    <a:pt x="334" y="1264"/>
                  </a:lnTo>
                  <a:lnTo>
                    <a:pt x="291" y="1368"/>
                  </a:lnTo>
                  <a:lnTo>
                    <a:pt x="252" y="1475"/>
                  </a:lnTo>
                  <a:lnTo>
                    <a:pt x="221" y="1586"/>
                  </a:lnTo>
                  <a:lnTo>
                    <a:pt x="196" y="1698"/>
                  </a:lnTo>
                  <a:lnTo>
                    <a:pt x="178" y="1813"/>
                  </a:lnTo>
                  <a:lnTo>
                    <a:pt x="166" y="1930"/>
                  </a:lnTo>
                  <a:lnTo>
                    <a:pt x="163" y="2049"/>
                  </a:lnTo>
                  <a:lnTo>
                    <a:pt x="166" y="2168"/>
                  </a:lnTo>
                  <a:lnTo>
                    <a:pt x="178" y="2285"/>
                  </a:lnTo>
                  <a:lnTo>
                    <a:pt x="196" y="2400"/>
                  </a:lnTo>
                  <a:lnTo>
                    <a:pt x="221" y="2512"/>
                  </a:lnTo>
                  <a:lnTo>
                    <a:pt x="252" y="2623"/>
                  </a:lnTo>
                  <a:lnTo>
                    <a:pt x="291" y="2730"/>
                  </a:lnTo>
                  <a:lnTo>
                    <a:pt x="334" y="2834"/>
                  </a:lnTo>
                  <a:lnTo>
                    <a:pt x="385" y="2934"/>
                  </a:lnTo>
                  <a:lnTo>
                    <a:pt x="441" y="3033"/>
                  </a:lnTo>
                  <a:lnTo>
                    <a:pt x="502" y="3126"/>
                  </a:lnTo>
                  <a:lnTo>
                    <a:pt x="569" y="3215"/>
                  </a:lnTo>
                  <a:lnTo>
                    <a:pt x="640" y="3301"/>
                  </a:lnTo>
                  <a:lnTo>
                    <a:pt x="717" y="3381"/>
                  </a:lnTo>
                  <a:lnTo>
                    <a:pt x="797" y="3458"/>
                  </a:lnTo>
                  <a:lnTo>
                    <a:pt x="883" y="3529"/>
                  </a:lnTo>
                  <a:lnTo>
                    <a:pt x="972" y="3596"/>
                  </a:lnTo>
                  <a:lnTo>
                    <a:pt x="1065" y="3657"/>
                  </a:lnTo>
                  <a:lnTo>
                    <a:pt x="1164" y="3713"/>
                  </a:lnTo>
                  <a:lnTo>
                    <a:pt x="1264" y="3764"/>
                  </a:lnTo>
                  <a:lnTo>
                    <a:pt x="1368" y="3807"/>
                  </a:lnTo>
                  <a:lnTo>
                    <a:pt x="1475" y="3846"/>
                  </a:lnTo>
                  <a:lnTo>
                    <a:pt x="1586" y="3877"/>
                  </a:lnTo>
                  <a:lnTo>
                    <a:pt x="1698" y="3902"/>
                  </a:lnTo>
                  <a:lnTo>
                    <a:pt x="1813" y="3920"/>
                  </a:lnTo>
                  <a:lnTo>
                    <a:pt x="1930" y="3932"/>
                  </a:lnTo>
                  <a:lnTo>
                    <a:pt x="2049" y="3935"/>
                  </a:lnTo>
                  <a:lnTo>
                    <a:pt x="2168" y="3932"/>
                  </a:lnTo>
                  <a:lnTo>
                    <a:pt x="2285" y="3920"/>
                  </a:lnTo>
                  <a:lnTo>
                    <a:pt x="2400" y="3902"/>
                  </a:lnTo>
                  <a:lnTo>
                    <a:pt x="2512" y="3877"/>
                  </a:lnTo>
                  <a:lnTo>
                    <a:pt x="2623" y="3846"/>
                  </a:lnTo>
                  <a:lnTo>
                    <a:pt x="2730" y="3807"/>
                  </a:lnTo>
                  <a:lnTo>
                    <a:pt x="2834" y="3764"/>
                  </a:lnTo>
                  <a:lnTo>
                    <a:pt x="2934" y="3713"/>
                  </a:lnTo>
                  <a:lnTo>
                    <a:pt x="3033" y="3657"/>
                  </a:lnTo>
                  <a:lnTo>
                    <a:pt x="3126" y="3596"/>
                  </a:lnTo>
                  <a:lnTo>
                    <a:pt x="3215" y="3529"/>
                  </a:lnTo>
                  <a:lnTo>
                    <a:pt x="3301" y="3458"/>
                  </a:lnTo>
                  <a:lnTo>
                    <a:pt x="3381" y="3381"/>
                  </a:lnTo>
                  <a:lnTo>
                    <a:pt x="3458" y="3301"/>
                  </a:lnTo>
                  <a:lnTo>
                    <a:pt x="3529" y="3215"/>
                  </a:lnTo>
                  <a:lnTo>
                    <a:pt x="3596" y="3126"/>
                  </a:lnTo>
                  <a:lnTo>
                    <a:pt x="3657" y="3033"/>
                  </a:lnTo>
                  <a:lnTo>
                    <a:pt x="3713" y="2934"/>
                  </a:lnTo>
                  <a:lnTo>
                    <a:pt x="3764" y="2834"/>
                  </a:lnTo>
                  <a:lnTo>
                    <a:pt x="3807" y="2730"/>
                  </a:lnTo>
                  <a:lnTo>
                    <a:pt x="3846" y="2623"/>
                  </a:lnTo>
                  <a:lnTo>
                    <a:pt x="3877" y="2512"/>
                  </a:lnTo>
                  <a:lnTo>
                    <a:pt x="3902" y="2400"/>
                  </a:lnTo>
                  <a:lnTo>
                    <a:pt x="3920" y="2285"/>
                  </a:lnTo>
                  <a:lnTo>
                    <a:pt x="3932" y="2168"/>
                  </a:lnTo>
                  <a:lnTo>
                    <a:pt x="3935" y="2049"/>
                  </a:lnTo>
                  <a:lnTo>
                    <a:pt x="3932" y="1930"/>
                  </a:lnTo>
                  <a:lnTo>
                    <a:pt x="3920" y="1813"/>
                  </a:lnTo>
                  <a:lnTo>
                    <a:pt x="3902" y="1698"/>
                  </a:lnTo>
                  <a:lnTo>
                    <a:pt x="3877" y="1586"/>
                  </a:lnTo>
                  <a:lnTo>
                    <a:pt x="3846" y="1475"/>
                  </a:lnTo>
                  <a:lnTo>
                    <a:pt x="3807" y="1368"/>
                  </a:lnTo>
                  <a:lnTo>
                    <a:pt x="3764" y="1264"/>
                  </a:lnTo>
                  <a:lnTo>
                    <a:pt x="3713" y="1164"/>
                  </a:lnTo>
                  <a:lnTo>
                    <a:pt x="3657" y="1065"/>
                  </a:lnTo>
                  <a:lnTo>
                    <a:pt x="3596" y="972"/>
                  </a:lnTo>
                  <a:lnTo>
                    <a:pt x="3529" y="883"/>
                  </a:lnTo>
                  <a:lnTo>
                    <a:pt x="3458" y="797"/>
                  </a:lnTo>
                  <a:lnTo>
                    <a:pt x="3381" y="717"/>
                  </a:lnTo>
                  <a:lnTo>
                    <a:pt x="3301" y="640"/>
                  </a:lnTo>
                  <a:lnTo>
                    <a:pt x="3215" y="569"/>
                  </a:lnTo>
                  <a:lnTo>
                    <a:pt x="3126" y="502"/>
                  </a:lnTo>
                  <a:lnTo>
                    <a:pt x="3033" y="441"/>
                  </a:lnTo>
                  <a:lnTo>
                    <a:pt x="2934" y="385"/>
                  </a:lnTo>
                  <a:lnTo>
                    <a:pt x="2834" y="334"/>
                  </a:lnTo>
                  <a:lnTo>
                    <a:pt x="2730" y="291"/>
                  </a:lnTo>
                  <a:lnTo>
                    <a:pt x="2623" y="252"/>
                  </a:lnTo>
                  <a:lnTo>
                    <a:pt x="2512" y="221"/>
                  </a:lnTo>
                  <a:lnTo>
                    <a:pt x="2400" y="196"/>
                  </a:lnTo>
                  <a:lnTo>
                    <a:pt x="2285" y="178"/>
                  </a:lnTo>
                  <a:lnTo>
                    <a:pt x="2168" y="166"/>
                  </a:lnTo>
                  <a:lnTo>
                    <a:pt x="2049" y="163"/>
                  </a:lnTo>
                  <a:close/>
                  <a:moveTo>
                    <a:pt x="2049" y="0"/>
                  </a:moveTo>
                  <a:lnTo>
                    <a:pt x="2166" y="4"/>
                  </a:lnTo>
                  <a:lnTo>
                    <a:pt x="2281" y="12"/>
                  </a:lnTo>
                  <a:lnTo>
                    <a:pt x="2395" y="29"/>
                  </a:lnTo>
                  <a:lnTo>
                    <a:pt x="2508" y="51"/>
                  </a:lnTo>
                  <a:lnTo>
                    <a:pt x="2619" y="79"/>
                  </a:lnTo>
                  <a:lnTo>
                    <a:pt x="2727" y="114"/>
                  </a:lnTo>
                  <a:lnTo>
                    <a:pt x="2834" y="155"/>
                  </a:lnTo>
                  <a:lnTo>
                    <a:pt x="2937" y="201"/>
                  </a:lnTo>
                  <a:lnTo>
                    <a:pt x="3039" y="253"/>
                  </a:lnTo>
                  <a:lnTo>
                    <a:pt x="3137" y="312"/>
                  </a:lnTo>
                  <a:lnTo>
                    <a:pt x="3232" y="376"/>
                  </a:lnTo>
                  <a:lnTo>
                    <a:pt x="3324" y="445"/>
                  </a:lnTo>
                  <a:lnTo>
                    <a:pt x="3413" y="520"/>
                  </a:lnTo>
                  <a:lnTo>
                    <a:pt x="3498" y="600"/>
                  </a:lnTo>
                  <a:lnTo>
                    <a:pt x="3578" y="685"/>
                  </a:lnTo>
                  <a:lnTo>
                    <a:pt x="3653" y="774"/>
                  </a:lnTo>
                  <a:lnTo>
                    <a:pt x="3722" y="866"/>
                  </a:lnTo>
                  <a:lnTo>
                    <a:pt x="3786" y="961"/>
                  </a:lnTo>
                  <a:lnTo>
                    <a:pt x="3845" y="1059"/>
                  </a:lnTo>
                  <a:lnTo>
                    <a:pt x="3897" y="1161"/>
                  </a:lnTo>
                  <a:lnTo>
                    <a:pt x="3943" y="1264"/>
                  </a:lnTo>
                  <a:lnTo>
                    <a:pt x="3984" y="1371"/>
                  </a:lnTo>
                  <a:lnTo>
                    <a:pt x="4019" y="1479"/>
                  </a:lnTo>
                  <a:lnTo>
                    <a:pt x="4047" y="1590"/>
                  </a:lnTo>
                  <a:lnTo>
                    <a:pt x="4069" y="1703"/>
                  </a:lnTo>
                  <a:lnTo>
                    <a:pt x="4086" y="1817"/>
                  </a:lnTo>
                  <a:lnTo>
                    <a:pt x="4094" y="1932"/>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26" name="Shape 8626"/>
            <p:cNvSpPr/>
            <p:nvPr/>
          </p:nvSpPr>
          <p:spPr>
            <a:xfrm>
              <a:off x="3432" y="724"/>
              <a:ext cx="3454" cy="3454"/>
            </a:xfrm>
            <a:custGeom>
              <a:avLst/>
              <a:gdLst/>
              <a:ahLst/>
              <a:cxnLst/>
              <a:rect l="0" t="0" r="0" b="0"/>
              <a:pathLst>
                <a:path w="3454" h="3454" extrusionOk="0">
                  <a:moveTo>
                    <a:pt x="1645" y="165"/>
                  </a:moveTo>
                  <a:lnTo>
                    <a:pt x="1549" y="173"/>
                  </a:lnTo>
                  <a:lnTo>
                    <a:pt x="1455" y="187"/>
                  </a:lnTo>
                  <a:lnTo>
                    <a:pt x="1363" y="206"/>
                  </a:lnTo>
                  <a:lnTo>
                    <a:pt x="1274" y="231"/>
                  </a:lnTo>
                  <a:lnTo>
                    <a:pt x="1186" y="259"/>
                  </a:lnTo>
                  <a:lnTo>
                    <a:pt x="1100" y="294"/>
                  </a:lnTo>
                  <a:lnTo>
                    <a:pt x="1017" y="334"/>
                  </a:lnTo>
                  <a:lnTo>
                    <a:pt x="1153" y="570"/>
                  </a:lnTo>
                  <a:lnTo>
                    <a:pt x="1161" y="589"/>
                  </a:lnTo>
                  <a:lnTo>
                    <a:pt x="1163" y="611"/>
                  </a:lnTo>
                  <a:lnTo>
                    <a:pt x="1161" y="632"/>
                  </a:lnTo>
                  <a:lnTo>
                    <a:pt x="1153" y="650"/>
                  </a:lnTo>
                  <a:lnTo>
                    <a:pt x="1141" y="668"/>
                  </a:lnTo>
                  <a:lnTo>
                    <a:pt x="1123" y="680"/>
                  </a:lnTo>
                  <a:lnTo>
                    <a:pt x="1102" y="689"/>
                  </a:lnTo>
                  <a:lnTo>
                    <a:pt x="1082" y="691"/>
                  </a:lnTo>
                  <a:lnTo>
                    <a:pt x="1061" y="689"/>
                  </a:lnTo>
                  <a:lnTo>
                    <a:pt x="1042" y="681"/>
                  </a:lnTo>
                  <a:lnTo>
                    <a:pt x="1025" y="668"/>
                  </a:lnTo>
                  <a:lnTo>
                    <a:pt x="1012" y="650"/>
                  </a:lnTo>
                  <a:lnTo>
                    <a:pt x="875" y="416"/>
                  </a:lnTo>
                  <a:lnTo>
                    <a:pt x="798" y="469"/>
                  </a:lnTo>
                  <a:lnTo>
                    <a:pt x="725" y="527"/>
                  </a:lnTo>
                  <a:lnTo>
                    <a:pt x="655" y="589"/>
                  </a:lnTo>
                  <a:lnTo>
                    <a:pt x="589" y="655"/>
                  </a:lnTo>
                  <a:lnTo>
                    <a:pt x="527" y="725"/>
                  </a:lnTo>
                  <a:lnTo>
                    <a:pt x="469" y="798"/>
                  </a:lnTo>
                  <a:lnTo>
                    <a:pt x="416" y="875"/>
                  </a:lnTo>
                  <a:lnTo>
                    <a:pt x="650" y="1012"/>
                  </a:lnTo>
                  <a:lnTo>
                    <a:pt x="668" y="1025"/>
                  </a:lnTo>
                  <a:lnTo>
                    <a:pt x="681" y="1042"/>
                  </a:lnTo>
                  <a:lnTo>
                    <a:pt x="689" y="1061"/>
                  </a:lnTo>
                  <a:lnTo>
                    <a:pt x="691" y="1081"/>
                  </a:lnTo>
                  <a:lnTo>
                    <a:pt x="689" y="1102"/>
                  </a:lnTo>
                  <a:lnTo>
                    <a:pt x="680" y="1123"/>
                  </a:lnTo>
                  <a:lnTo>
                    <a:pt x="668" y="1141"/>
                  </a:lnTo>
                  <a:lnTo>
                    <a:pt x="650" y="1153"/>
                  </a:lnTo>
                  <a:lnTo>
                    <a:pt x="630" y="1161"/>
                  </a:lnTo>
                  <a:lnTo>
                    <a:pt x="609" y="1163"/>
                  </a:lnTo>
                  <a:lnTo>
                    <a:pt x="589" y="1161"/>
                  </a:lnTo>
                  <a:lnTo>
                    <a:pt x="570" y="1153"/>
                  </a:lnTo>
                  <a:lnTo>
                    <a:pt x="334" y="1017"/>
                  </a:lnTo>
                  <a:lnTo>
                    <a:pt x="294" y="1100"/>
                  </a:lnTo>
                  <a:lnTo>
                    <a:pt x="259" y="1186"/>
                  </a:lnTo>
                  <a:lnTo>
                    <a:pt x="231" y="1274"/>
                  </a:lnTo>
                  <a:lnTo>
                    <a:pt x="206" y="1363"/>
                  </a:lnTo>
                  <a:lnTo>
                    <a:pt x="187" y="1455"/>
                  </a:lnTo>
                  <a:lnTo>
                    <a:pt x="173" y="1549"/>
                  </a:lnTo>
                  <a:lnTo>
                    <a:pt x="165" y="1645"/>
                  </a:lnTo>
                  <a:lnTo>
                    <a:pt x="437" y="1645"/>
                  </a:lnTo>
                  <a:lnTo>
                    <a:pt x="459" y="1649"/>
                  </a:lnTo>
                  <a:lnTo>
                    <a:pt x="479" y="1656"/>
                  </a:lnTo>
                  <a:lnTo>
                    <a:pt x="495" y="1670"/>
                  </a:lnTo>
                  <a:lnTo>
                    <a:pt x="508" y="1686"/>
                  </a:lnTo>
                  <a:lnTo>
                    <a:pt x="516" y="1706"/>
                  </a:lnTo>
                  <a:lnTo>
                    <a:pt x="519" y="1727"/>
                  </a:lnTo>
                  <a:lnTo>
                    <a:pt x="516" y="1748"/>
                  </a:lnTo>
                  <a:lnTo>
                    <a:pt x="508" y="1768"/>
                  </a:lnTo>
                  <a:lnTo>
                    <a:pt x="495" y="1784"/>
                  </a:lnTo>
                  <a:lnTo>
                    <a:pt x="479" y="1798"/>
                  </a:lnTo>
                  <a:lnTo>
                    <a:pt x="459" y="1805"/>
                  </a:lnTo>
                  <a:lnTo>
                    <a:pt x="437" y="1809"/>
                  </a:lnTo>
                  <a:lnTo>
                    <a:pt x="165" y="1809"/>
                  </a:lnTo>
                  <a:lnTo>
                    <a:pt x="173" y="1905"/>
                  </a:lnTo>
                  <a:lnTo>
                    <a:pt x="187" y="1999"/>
                  </a:lnTo>
                  <a:lnTo>
                    <a:pt x="206" y="2091"/>
                  </a:lnTo>
                  <a:lnTo>
                    <a:pt x="231" y="2180"/>
                  </a:lnTo>
                  <a:lnTo>
                    <a:pt x="259" y="2268"/>
                  </a:lnTo>
                  <a:lnTo>
                    <a:pt x="294" y="2354"/>
                  </a:lnTo>
                  <a:lnTo>
                    <a:pt x="334" y="2437"/>
                  </a:lnTo>
                  <a:lnTo>
                    <a:pt x="570" y="2301"/>
                  </a:lnTo>
                  <a:lnTo>
                    <a:pt x="589" y="2293"/>
                  </a:lnTo>
                  <a:lnTo>
                    <a:pt x="611" y="2291"/>
                  </a:lnTo>
                  <a:lnTo>
                    <a:pt x="632" y="2293"/>
                  </a:lnTo>
                  <a:lnTo>
                    <a:pt x="650" y="2301"/>
                  </a:lnTo>
                  <a:lnTo>
                    <a:pt x="668" y="2313"/>
                  </a:lnTo>
                  <a:lnTo>
                    <a:pt x="680" y="2331"/>
                  </a:lnTo>
                  <a:lnTo>
                    <a:pt x="689" y="2352"/>
                  </a:lnTo>
                  <a:lnTo>
                    <a:pt x="691" y="2373"/>
                  </a:lnTo>
                  <a:lnTo>
                    <a:pt x="689" y="2393"/>
                  </a:lnTo>
                  <a:lnTo>
                    <a:pt x="681" y="2412"/>
                  </a:lnTo>
                  <a:lnTo>
                    <a:pt x="668" y="2429"/>
                  </a:lnTo>
                  <a:lnTo>
                    <a:pt x="650" y="2442"/>
                  </a:lnTo>
                  <a:lnTo>
                    <a:pt x="416" y="2579"/>
                  </a:lnTo>
                  <a:lnTo>
                    <a:pt x="469" y="2656"/>
                  </a:lnTo>
                  <a:lnTo>
                    <a:pt x="527" y="2729"/>
                  </a:lnTo>
                  <a:lnTo>
                    <a:pt x="589" y="2799"/>
                  </a:lnTo>
                  <a:lnTo>
                    <a:pt x="655" y="2865"/>
                  </a:lnTo>
                  <a:lnTo>
                    <a:pt x="725" y="2927"/>
                  </a:lnTo>
                  <a:lnTo>
                    <a:pt x="798" y="2985"/>
                  </a:lnTo>
                  <a:lnTo>
                    <a:pt x="875" y="3038"/>
                  </a:lnTo>
                  <a:lnTo>
                    <a:pt x="1012" y="2804"/>
                  </a:lnTo>
                  <a:lnTo>
                    <a:pt x="1025" y="2786"/>
                  </a:lnTo>
                  <a:lnTo>
                    <a:pt x="1042" y="2773"/>
                  </a:lnTo>
                  <a:lnTo>
                    <a:pt x="1061" y="2765"/>
                  </a:lnTo>
                  <a:lnTo>
                    <a:pt x="1081" y="2763"/>
                  </a:lnTo>
                  <a:lnTo>
                    <a:pt x="1102" y="2765"/>
                  </a:lnTo>
                  <a:lnTo>
                    <a:pt x="1123" y="2774"/>
                  </a:lnTo>
                  <a:lnTo>
                    <a:pt x="1141" y="2786"/>
                  </a:lnTo>
                  <a:lnTo>
                    <a:pt x="1153" y="2804"/>
                  </a:lnTo>
                  <a:lnTo>
                    <a:pt x="1161" y="2822"/>
                  </a:lnTo>
                  <a:lnTo>
                    <a:pt x="1163" y="2843"/>
                  </a:lnTo>
                  <a:lnTo>
                    <a:pt x="1161" y="2865"/>
                  </a:lnTo>
                  <a:lnTo>
                    <a:pt x="1153" y="2884"/>
                  </a:lnTo>
                  <a:lnTo>
                    <a:pt x="1017" y="3120"/>
                  </a:lnTo>
                  <a:lnTo>
                    <a:pt x="1100" y="3160"/>
                  </a:lnTo>
                  <a:lnTo>
                    <a:pt x="1186" y="3195"/>
                  </a:lnTo>
                  <a:lnTo>
                    <a:pt x="1274" y="3223"/>
                  </a:lnTo>
                  <a:lnTo>
                    <a:pt x="1363" y="3248"/>
                  </a:lnTo>
                  <a:lnTo>
                    <a:pt x="1455" y="3267"/>
                  </a:lnTo>
                  <a:lnTo>
                    <a:pt x="1549" y="3281"/>
                  </a:lnTo>
                  <a:lnTo>
                    <a:pt x="1645" y="3289"/>
                  </a:lnTo>
                  <a:lnTo>
                    <a:pt x="1645" y="3017"/>
                  </a:lnTo>
                  <a:lnTo>
                    <a:pt x="1649" y="2995"/>
                  </a:lnTo>
                  <a:lnTo>
                    <a:pt x="1656" y="2975"/>
                  </a:lnTo>
                  <a:lnTo>
                    <a:pt x="1670" y="2959"/>
                  </a:lnTo>
                  <a:lnTo>
                    <a:pt x="1686" y="2946"/>
                  </a:lnTo>
                  <a:lnTo>
                    <a:pt x="1706" y="2938"/>
                  </a:lnTo>
                  <a:lnTo>
                    <a:pt x="1727" y="2935"/>
                  </a:lnTo>
                  <a:lnTo>
                    <a:pt x="1748" y="2938"/>
                  </a:lnTo>
                  <a:lnTo>
                    <a:pt x="1768" y="2946"/>
                  </a:lnTo>
                  <a:lnTo>
                    <a:pt x="1784" y="2959"/>
                  </a:lnTo>
                  <a:lnTo>
                    <a:pt x="1798" y="2975"/>
                  </a:lnTo>
                  <a:lnTo>
                    <a:pt x="1805" y="2995"/>
                  </a:lnTo>
                  <a:lnTo>
                    <a:pt x="1809" y="3017"/>
                  </a:lnTo>
                  <a:lnTo>
                    <a:pt x="1809" y="3289"/>
                  </a:lnTo>
                  <a:lnTo>
                    <a:pt x="1905" y="3281"/>
                  </a:lnTo>
                  <a:lnTo>
                    <a:pt x="1999" y="3267"/>
                  </a:lnTo>
                  <a:lnTo>
                    <a:pt x="2091" y="3248"/>
                  </a:lnTo>
                  <a:lnTo>
                    <a:pt x="2180" y="3223"/>
                  </a:lnTo>
                  <a:lnTo>
                    <a:pt x="2268" y="3195"/>
                  </a:lnTo>
                  <a:lnTo>
                    <a:pt x="2354" y="3160"/>
                  </a:lnTo>
                  <a:lnTo>
                    <a:pt x="2437" y="3120"/>
                  </a:lnTo>
                  <a:lnTo>
                    <a:pt x="2301" y="2884"/>
                  </a:lnTo>
                  <a:lnTo>
                    <a:pt x="2293" y="2865"/>
                  </a:lnTo>
                  <a:lnTo>
                    <a:pt x="2291" y="2843"/>
                  </a:lnTo>
                  <a:lnTo>
                    <a:pt x="2293" y="2822"/>
                  </a:lnTo>
                  <a:lnTo>
                    <a:pt x="2301" y="2804"/>
                  </a:lnTo>
                  <a:lnTo>
                    <a:pt x="2313" y="2786"/>
                  </a:lnTo>
                  <a:lnTo>
                    <a:pt x="2331" y="2774"/>
                  </a:lnTo>
                  <a:lnTo>
                    <a:pt x="2352" y="2765"/>
                  </a:lnTo>
                  <a:lnTo>
                    <a:pt x="2373" y="2763"/>
                  </a:lnTo>
                  <a:lnTo>
                    <a:pt x="2393" y="2765"/>
                  </a:lnTo>
                  <a:lnTo>
                    <a:pt x="2412" y="2773"/>
                  </a:lnTo>
                  <a:lnTo>
                    <a:pt x="2429" y="2786"/>
                  </a:lnTo>
                  <a:lnTo>
                    <a:pt x="2442" y="2804"/>
                  </a:lnTo>
                  <a:lnTo>
                    <a:pt x="2579" y="3038"/>
                  </a:lnTo>
                  <a:lnTo>
                    <a:pt x="2656" y="2985"/>
                  </a:lnTo>
                  <a:lnTo>
                    <a:pt x="2729" y="2927"/>
                  </a:lnTo>
                  <a:lnTo>
                    <a:pt x="2799" y="2865"/>
                  </a:lnTo>
                  <a:lnTo>
                    <a:pt x="2865" y="2799"/>
                  </a:lnTo>
                  <a:lnTo>
                    <a:pt x="2927" y="2729"/>
                  </a:lnTo>
                  <a:lnTo>
                    <a:pt x="2985" y="2656"/>
                  </a:lnTo>
                  <a:lnTo>
                    <a:pt x="3038" y="2579"/>
                  </a:lnTo>
                  <a:lnTo>
                    <a:pt x="2804" y="2442"/>
                  </a:lnTo>
                  <a:lnTo>
                    <a:pt x="2786" y="2429"/>
                  </a:lnTo>
                  <a:lnTo>
                    <a:pt x="2773" y="2412"/>
                  </a:lnTo>
                  <a:lnTo>
                    <a:pt x="2765" y="2393"/>
                  </a:lnTo>
                  <a:lnTo>
                    <a:pt x="2763" y="2373"/>
                  </a:lnTo>
                  <a:lnTo>
                    <a:pt x="2765" y="2352"/>
                  </a:lnTo>
                  <a:lnTo>
                    <a:pt x="2774" y="2331"/>
                  </a:lnTo>
                  <a:lnTo>
                    <a:pt x="2786" y="2313"/>
                  </a:lnTo>
                  <a:lnTo>
                    <a:pt x="2804" y="2301"/>
                  </a:lnTo>
                  <a:lnTo>
                    <a:pt x="2822" y="2293"/>
                  </a:lnTo>
                  <a:lnTo>
                    <a:pt x="2843" y="2291"/>
                  </a:lnTo>
                  <a:lnTo>
                    <a:pt x="2865" y="2293"/>
                  </a:lnTo>
                  <a:lnTo>
                    <a:pt x="2884" y="2301"/>
                  </a:lnTo>
                  <a:lnTo>
                    <a:pt x="3120" y="2437"/>
                  </a:lnTo>
                  <a:lnTo>
                    <a:pt x="3160" y="2354"/>
                  </a:lnTo>
                  <a:lnTo>
                    <a:pt x="3195" y="2268"/>
                  </a:lnTo>
                  <a:lnTo>
                    <a:pt x="3223" y="2180"/>
                  </a:lnTo>
                  <a:lnTo>
                    <a:pt x="3248" y="2091"/>
                  </a:lnTo>
                  <a:lnTo>
                    <a:pt x="3267" y="1999"/>
                  </a:lnTo>
                  <a:lnTo>
                    <a:pt x="3281" y="1905"/>
                  </a:lnTo>
                  <a:lnTo>
                    <a:pt x="3289" y="1809"/>
                  </a:lnTo>
                  <a:lnTo>
                    <a:pt x="3017" y="1809"/>
                  </a:lnTo>
                  <a:lnTo>
                    <a:pt x="2995" y="1805"/>
                  </a:lnTo>
                  <a:lnTo>
                    <a:pt x="2975" y="1798"/>
                  </a:lnTo>
                  <a:lnTo>
                    <a:pt x="2959" y="1784"/>
                  </a:lnTo>
                  <a:lnTo>
                    <a:pt x="2946" y="1768"/>
                  </a:lnTo>
                  <a:lnTo>
                    <a:pt x="2938" y="1748"/>
                  </a:lnTo>
                  <a:lnTo>
                    <a:pt x="2935" y="1727"/>
                  </a:lnTo>
                  <a:lnTo>
                    <a:pt x="2938" y="1706"/>
                  </a:lnTo>
                  <a:lnTo>
                    <a:pt x="2946" y="1686"/>
                  </a:lnTo>
                  <a:lnTo>
                    <a:pt x="2959" y="1670"/>
                  </a:lnTo>
                  <a:lnTo>
                    <a:pt x="2975" y="1656"/>
                  </a:lnTo>
                  <a:lnTo>
                    <a:pt x="2995" y="1649"/>
                  </a:lnTo>
                  <a:lnTo>
                    <a:pt x="3017" y="1645"/>
                  </a:lnTo>
                  <a:lnTo>
                    <a:pt x="3289" y="1645"/>
                  </a:lnTo>
                  <a:lnTo>
                    <a:pt x="3281" y="1549"/>
                  </a:lnTo>
                  <a:lnTo>
                    <a:pt x="3267" y="1455"/>
                  </a:lnTo>
                  <a:lnTo>
                    <a:pt x="3248" y="1363"/>
                  </a:lnTo>
                  <a:lnTo>
                    <a:pt x="3223" y="1274"/>
                  </a:lnTo>
                  <a:lnTo>
                    <a:pt x="3195" y="1186"/>
                  </a:lnTo>
                  <a:lnTo>
                    <a:pt x="3160" y="1100"/>
                  </a:lnTo>
                  <a:lnTo>
                    <a:pt x="3120" y="1017"/>
                  </a:lnTo>
                  <a:lnTo>
                    <a:pt x="2884" y="1153"/>
                  </a:lnTo>
                  <a:lnTo>
                    <a:pt x="2865" y="1161"/>
                  </a:lnTo>
                  <a:lnTo>
                    <a:pt x="2845" y="1163"/>
                  </a:lnTo>
                  <a:lnTo>
                    <a:pt x="2824" y="1161"/>
                  </a:lnTo>
                  <a:lnTo>
                    <a:pt x="2804" y="1153"/>
                  </a:lnTo>
                  <a:lnTo>
                    <a:pt x="2786" y="1141"/>
                  </a:lnTo>
                  <a:lnTo>
                    <a:pt x="2774" y="1123"/>
                  </a:lnTo>
                  <a:lnTo>
                    <a:pt x="2765" y="1102"/>
                  </a:lnTo>
                  <a:lnTo>
                    <a:pt x="2763" y="1081"/>
                  </a:lnTo>
                  <a:lnTo>
                    <a:pt x="2765" y="1061"/>
                  </a:lnTo>
                  <a:lnTo>
                    <a:pt x="2773" y="1042"/>
                  </a:lnTo>
                  <a:lnTo>
                    <a:pt x="2786" y="1025"/>
                  </a:lnTo>
                  <a:lnTo>
                    <a:pt x="2804" y="1012"/>
                  </a:lnTo>
                  <a:lnTo>
                    <a:pt x="3038" y="875"/>
                  </a:lnTo>
                  <a:lnTo>
                    <a:pt x="2985" y="798"/>
                  </a:lnTo>
                  <a:lnTo>
                    <a:pt x="2927" y="725"/>
                  </a:lnTo>
                  <a:lnTo>
                    <a:pt x="2865" y="655"/>
                  </a:lnTo>
                  <a:lnTo>
                    <a:pt x="2799" y="589"/>
                  </a:lnTo>
                  <a:lnTo>
                    <a:pt x="2729" y="527"/>
                  </a:lnTo>
                  <a:lnTo>
                    <a:pt x="2656" y="469"/>
                  </a:lnTo>
                  <a:lnTo>
                    <a:pt x="2579" y="416"/>
                  </a:lnTo>
                  <a:lnTo>
                    <a:pt x="2442" y="650"/>
                  </a:lnTo>
                  <a:lnTo>
                    <a:pt x="2429" y="668"/>
                  </a:lnTo>
                  <a:lnTo>
                    <a:pt x="2412" y="681"/>
                  </a:lnTo>
                  <a:lnTo>
                    <a:pt x="2393" y="689"/>
                  </a:lnTo>
                  <a:lnTo>
                    <a:pt x="2372" y="691"/>
                  </a:lnTo>
                  <a:lnTo>
                    <a:pt x="2352" y="689"/>
                  </a:lnTo>
                  <a:lnTo>
                    <a:pt x="2331" y="680"/>
                  </a:lnTo>
                  <a:lnTo>
                    <a:pt x="2313" y="668"/>
                  </a:lnTo>
                  <a:lnTo>
                    <a:pt x="2301" y="650"/>
                  </a:lnTo>
                  <a:lnTo>
                    <a:pt x="2293" y="632"/>
                  </a:lnTo>
                  <a:lnTo>
                    <a:pt x="2291" y="611"/>
                  </a:lnTo>
                  <a:lnTo>
                    <a:pt x="2293" y="589"/>
                  </a:lnTo>
                  <a:lnTo>
                    <a:pt x="2301" y="570"/>
                  </a:lnTo>
                  <a:lnTo>
                    <a:pt x="2437" y="334"/>
                  </a:lnTo>
                  <a:lnTo>
                    <a:pt x="2354" y="294"/>
                  </a:lnTo>
                  <a:lnTo>
                    <a:pt x="2268" y="259"/>
                  </a:lnTo>
                  <a:lnTo>
                    <a:pt x="2180" y="231"/>
                  </a:lnTo>
                  <a:lnTo>
                    <a:pt x="2091" y="206"/>
                  </a:lnTo>
                  <a:lnTo>
                    <a:pt x="1999" y="187"/>
                  </a:lnTo>
                  <a:lnTo>
                    <a:pt x="1905" y="173"/>
                  </a:lnTo>
                  <a:lnTo>
                    <a:pt x="1809" y="165"/>
                  </a:lnTo>
                  <a:lnTo>
                    <a:pt x="1809" y="437"/>
                  </a:lnTo>
                  <a:lnTo>
                    <a:pt x="1805" y="459"/>
                  </a:lnTo>
                  <a:lnTo>
                    <a:pt x="1798" y="479"/>
                  </a:lnTo>
                  <a:lnTo>
                    <a:pt x="1784" y="495"/>
                  </a:lnTo>
                  <a:lnTo>
                    <a:pt x="1768" y="508"/>
                  </a:lnTo>
                  <a:lnTo>
                    <a:pt x="1748" y="516"/>
                  </a:lnTo>
                  <a:lnTo>
                    <a:pt x="1727" y="519"/>
                  </a:lnTo>
                  <a:lnTo>
                    <a:pt x="1706" y="516"/>
                  </a:lnTo>
                  <a:lnTo>
                    <a:pt x="1686" y="508"/>
                  </a:lnTo>
                  <a:lnTo>
                    <a:pt x="1670" y="495"/>
                  </a:lnTo>
                  <a:lnTo>
                    <a:pt x="1656" y="479"/>
                  </a:lnTo>
                  <a:lnTo>
                    <a:pt x="1649" y="459"/>
                  </a:lnTo>
                  <a:lnTo>
                    <a:pt x="1645" y="437"/>
                  </a:lnTo>
                  <a:lnTo>
                    <a:pt x="1645" y="165"/>
                  </a:lnTo>
                  <a:close/>
                  <a:moveTo>
                    <a:pt x="1727" y="0"/>
                  </a:moveTo>
                  <a:lnTo>
                    <a:pt x="1845" y="3"/>
                  </a:lnTo>
                  <a:lnTo>
                    <a:pt x="1960" y="16"/>
                  </a:lnTo>
                  <a:lnTo>
                    <a:pt x="2075" y="34"/>
                  </a:lnTo>
                  <a:lnTo>
                    <a:pt x="2185" y="62"/>
                  </a:lnTo>
                  <a:lnTo>
                    <a:pt x="2293" y="95"/>
                  </a:lnTo>
                  <a:lnTo>
                    <a:pt x="2399" y="136"/>
                  </a:lnTo>
                  <a:lnTo>
                    <a:pt x="2501" y="182"/>
                  </a:lnTo>
                  <a:lnTo>
                    <a:pt x="2598" y="236"/>
                  </a:lnTo>
                  <a:lnTo>
                    <a:pt x="2692" y="295"/>
                  </a:lnTo>
                  <a:lnTo>
                    <a:pt x="2781" y="360"/>
                  </a:lnTo>
                  <a:lnTo>
                    <a:pt x="2867" y="431"/>
                  </a:lnTo>
                  <a:lnTo>
                    <a:pt x="2948" y="506"/>
                  </a:lnTo>
                  <a:lnTo>
                    <a:pt x="3023" y="587"/>
                  </a:lnTo>
                  <a:lnTo>
                    <a:pt x="3094" y="673"/>
                  </a:lnTo>
                  <a:lnTo>
                    <a:pt x="3159" y="762"/>
                  </a:lnTo>
                  <a:lnTo>
                    <a:pt x="3218" y="856"/>
                  </a:lnTo>
                  <a:lnTo>
                    <a:pt x="3272" y="953"/>
                  </a:lnTo>
                  <a:lnTo>
                    <a:pt x="3318" y="1055"/>
                  </a:lnTo>
                  <a:lnTo>
                    <a:pt x="3359" y="1161"/>
                  </a:lnTo>
                  <a:lnTo>
                    <a:pt x="3392" y="1269"/>
                  </a:lnTo>
                  <a:lnTo>
                    <a:pt x="3420" y="1379"/>
                  </a:lnTo>
                  <a:lnTo>
                    <a:pt x="3438" y="1494"/>
                  </a:lnTo>
                  <a:lnTo>
                    <a:pt x="3451" y="1609"/>
                  </a:lnTo>
                  <a:lnTo>
                    <a:pt x="3454" y="1727"/>
                  </a:lnTo>
                  <a:lnTo>
                    <a:pt x="3451" y="1845"/>
                  </a:lnTo>
                  <a:lnTo>
                    <a:pt x="3438" y="1960"/>
                  </a:lnTo>
                  <a:lnTo>
                    <a:pt x="3420" y="2075"/>
                  </a:lnTo>
                  <a:lnTo>
                    <a:pt x="3392" y="2185"/>
                  </a:lnTo>
                  <a:lnTo>
                    <a:pt x="3359" y="2293"/>
                  </a:lnTo>
                  <a:lnTo>
                    <a:pt x="3318" y="2399"/>
                  </a:lnTo>
                  <a:lnTo>
                    <a:pt x="3272" y="2501"/>
                  </a:lnTo>
                  <a:lnTo>
                    <a:pt x="3218" y="2598"/>
                  </a:lnTo>
                  <a:lnTo>
                    <a:pt x="3159" y="2692"/>
                  </a:lnTo>
                  <a:lnTo>
                    <a:pt x="3094" y="2781"/>
                  </a:lnTo>
                  <a:lnTo>
                    <a:pt x="3023" y="2867"/>
                  </a:lnTo>
                  <a:lnTo>
                    <a:pt x="2948" y="2948"/>
                  </a:lnTo>
                  <a:lnTo>
                    <a:pt x="2867" y="3023"/>
                  </a:lnTo>
                  <a:lnTo>
                    <a:pt x="2781" y="3094"/>
                  </a:lnTo>
                  <a:lnTo>
                    <a:pt x="2692" y="3159"/>
                  </a:lnTo>
                  <a:lnTo>
                    <a:pt x="2598" y="3218"/>
                  </a:lnTo>
                  <a:lnTo>
                    <a:pt x="2501" y="3272"/>
                  </a:lnTo>
                  <a:lnTo>
                    <a:pt x="2399" y="3318"/>
                  </a:lnTo>
                  <a:lnTo>
                    <a:pt x="2293" y="3359"/>
                  </a:lnTo>
                  <a:lnTo>
                    <a:pt x="2185" y="3392"/>
                  </a:lnTo>
                  <a:lnTo>
                    <a:pt x="2075" y="3420"/>
                  </a:lnTo>
                  <a:lnTo>
                    <a:pt x="1960" y="3438"/>
                  </a:lnTo>
                  <a:lnTo>
                    <a:pt x="1845" y="3451"/>
                  </a:lnTo>
                  <a:lnTo>
                    <a:pt x="1727" y="3454"/>
                  </a:lnTo>
                  <a:lnTo>
                    <a:pt x="1609" y="3451"/>
                  </a:lnTo>
                  <a:lnTo>
                    <a:pt x="1494" y="3438"/>
                  </a:lnTo>
                  <a:lnTo>
                    <a:pt x="1379" y="3420"/>
                  </a:lnTo>
                  <a:lnTo>
                    <a:pt x="1269" y="3392"/>
                  </a:lnTo>
                  <a:lnTo>
                    <a:pt x="1161" y="3359"/>
                  </a:lnTo>
                  <a:lnTo>
                    <a:pt x="1055" y="3318"/>
                  </a:lnTo>
                  <a:lnTo>
                    <a:pt x="953" y="3272"/>
                  </a:lnTo>
                  <a:lnTo>
                    <a:pt x="856" y="3218"/>
                  </a:lnTo>
                  <a:lnTo>
                    <a:pt x="762" y="3159"/>
                  </a:lnTo>
                  <a:lnTo>
                    <a:pt x="673" y="3094"/>
                  </a:lnTo>
                  <a:lnTo>
                    <a:pt x="587" y="3023"/>
                  </a:lnTo>
                  <a:lnTo>
                    <a:pt x="506" y="2948"/>
                  </a:lnTo>
                  <a:lnTo>
                    <a:pt x="431" y="2867"/>
                  </a:lnTo>
                  <a:lnTo>
                    <a:pt x="360" y="2781"/>
                  </a:lnTo>
                  <a:lnTo>
                    <a:pt x="295" y="2692"/>
                  </a:lnTo>
                  <a:lnTo>
                    <a:pt x="236" y="2598"/>
                  </a:lnTo>
                  <a:lnTo>
                    <a:pt x="182" y="2501"/>
                  </a:lnTo>
                  <a:lnTo>
                    <a:pt x="136" y="2399"/>
                  </a:lnTo>
                  <a:lnTo>
                    <a:pt x="95" y="2293"/>
                  </a:lnTo>
                  <a:lnTo>
                    <a:pt x="62" y="2185"/>
                  </a:lnTo>
                  <a:lnTo>
                    <a:pt x="34" y="2075"/>
                  </a:lnTo>
                  <a:lnTo>
                    <a:pt x="16" y="1960"/>
                  </a:lnTo>
                  <a:lnTo>
                    <a:pt x="3" y="1845"/>
                  </a:lnTo>
                  <a:lnTo>
                    <a:pt x="0" y="1727"/>
                  </a:lnTo>
                  <a:lnTo>
                    <a:pt x="3" y="1609"/>
                  </a:lnTo>
                  <a:lnTo>
                    <a:pt x="16" y="1494"/>
                  </a:lnTo>
                  <a:lnTo>
                    <a:pt x="34" y="1379"/>
                  </a:lnTo>
                  <a:lnTo>
                    <a:pt x="62" y="1269"/>
                  </a:lnTo>
                  <a:lnTo>
                    <a:pt x="95" y="1161"/>
                  </a:lnTo>
                  <a:lnTo>
                    <a:pt x="136" y="1055"/>
                  </a:lnTo>
                  <a:lnTo>
                    <a:pt x="182" y="953"/>
                  </a:lnTo>
                  <a:lnTo>
                    <a:pt x="236" y="856"/>
                  </a:lnTo>
                  <a:lnTo>
                    <a:pt x="295" y="762"/>
                  </a:lnTo>
                  <a:lnTo>
                    <a:pt x="360" y="673"/>
                  </a:lnTo>
                  <a:lnTo>
                    <a:pt x="431" y="587"/>
                  </a:lnTo>
                  <a:lnTo>
                    <a:pt x="506" y="506"/>
                  </a:lnTo>
                  <a:lnTo>
                    <a:pt x="587" y="431"/>
                  </a:lnTo>
                  <a:lnTo>
                    <a:pt x="673" y="360"/>
                  </a:lnTo>
                  <a:lnTo>
                    <a:pt x="762" y="295"/>
                  </a:lnTo>
                  <a:lnTo>
                    <a:pt x="856" y="236"/>
                  </a:lnTo>
                  <a:lnTo>
                    <a:pt x="953" y="182"/>
                  </a:lnTo>
                  <a:lnTo>
                    <a:pt x="1055" y="136"/>
                  </a:lnTo>
                  <a:lnTo>
                    <a:pt x="1161" y="95"/>
                  </a:lnTo>
                  <a:lnTo>
                    <a:pt x="1269" y="62"/>
                  </a:lnTo>
                  <a:lnTo>
                    <a:pt x="1379" y="34"/>
                  </a:lnTo>
                  <a:lnTo>
                    <a:pt x="1494" y="16"/>
                  </a:lnTo>
                  <a:lnTo>
                    <a:pt x="1609" y="3"/>
                  </a:lnTo>
                  <a:lnTo>
                    <a:pt x="1727"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27" name="Shape 8627"/>
            <p:cNvSpPr/>
            <p:nvPr/>
          </p:nvSpPr>
          <p:spPr>
            <a:xfrm>
              <a:off x="4834" y="1618"/>
              <a:ext cx="566" cy="1336"/>
            </a:xfrm>
            <a:custGeom>
              <a:avLst/>
              <a:gdLst/>
              <a:ahLst/>
              <a:cxnLst/>
              <a:rect l="0" t="0" r="0" b="0"/>
              <a:pathLst>
                <a:path w="566" h="1336" extrusionOk="0">
                  <a:moveTo>
                    <a:pt x="325" y="755"/>
                  </a:moveTo>
                  <a:lnTo>
                    <a:pt x="304" y="757"/>
                  </a:lnTo>
                  <a:lnTo>
                    <a:pt x="285" y="766"/>
                  </a:lnTo>
                  <a:lnTo>
                    <a:pt x="269" y="777"/>
                  </a:lnTo>
                  <a:lnTo>
                    <a:pt x="258" y="793"/>
                  </a:lnTo>
                  <a:lnTo>
                    <a:pt x="249" y="812"/>
                  </a:lnTo>
                  <a:lnTo>
                    <a:pt x="247" y="833"/>
                  </a:lnTo>
                  <a:lnTo>
                    <a:pt x="249" y="854"/>
                  </a:lnTo>
                  <a:lnTo>
                    <a:pt x="258" y="873"/>
                  </a:lnTo>
                  <a:lnTo>
                    <a:pt x="269" y="889"/>
                  </a:lnTo>
                  <a:lnTo>
                    <a:pt x="285" y="900"/>
                  </a:lnTo>
                  <a:lnTo>
                    <a:pt x="304" y="909"/>
                  </a:lnTo>
                  <a:lnTo>
                    <a:pt x="325" y="911"/>
                  </a:lnTo>
                  <a:lnTo>
                    <a:pt x="346" y="909"/>
                  </a:lnTo>
                  <a:lnTo>
                    <a:pt x="365" y="900"/>
                  </a:lnTo>
                  <a:lnTo>
                    <a:pt x="381" y="889"/>
                  </a:lnTo>
                  <a:lnTo>
                    <a:pt x="392" y="873"/>
                  </a:lnTo>
                  <a:lnTo>
                    <a:pt x="401" y="854"/>
                  </a:lnTo>
                  <a:lnTo>
                    <a:pt x="403" y="833"/>
                  </a:lnTo>
                  <a:lnTo>
                    <a:pt x="401" y="812"/>
                  </a:lnTo>
                  <a:lnTo>
                    <a:pt x="392" y="793"/>
                  </a:lnTo>
                  <a:lnTo>
                    <a:pt x="381" y="777"/>
                  </a:lnTo>
                  <a:lnTo>
                    <a:pt x="365" y="766"/>
                  </a:lnTo>
                  <a:lnTo>
                    <a:pt x="346" y="757"/>
                  </a:lnTo>
                  <a:lnTo>
                    <a:pt x="325" y="755"/>
                  </a:lnTo>
                  <a:close/>
                  <a:moveTo>
                    <a:pt x="325" y="0"/>
                  </a:moveTo>
                  <a:lnTo>
                    <a:pt x="346" y="3"/>
                  </a:lnTo>
                  <a:lnTo>
                    <a:pt x="366" y="11"/>
                  </a:lnTo>
                  <a:lnTo>
                    <a:pt x="382" y="25"/>
                  </a:lnTo>
                  <a:lnTo>
                    <a:pt x="396" y="41"/>
                  </a:lnTo>
                  <a:lnTo>
                    <a:pt x="403" y="61"/>
                  </a:lnTo>
                  <a:lnTo>
                    <a:pt x="407" y="82"/>
                  </a:lnTo>
                  <a:lnTo>
                    <a:pt x="407" y="606"/>
                  </a:lnTo>
                  <a:lnTo>
                    <a:pt x="440" y="621"/>
                  </a:lnTo>
                  <a:lnTo>
                    <a:pt x="470" y="641"/>
                  </a:lnTo>
                  <a:lnTo>
                    <a:pt x="498" y="665"/>
                  </a:lnTo>
                  <a:lnTo>
                    <a:pt x="521" y="693"/>
                  </a:lnTo>
                  <a:lnTo>
                    <a:pt x="541" y="724"/>
                  </a:lnTo>
                  <a:lnTo>
                    <a:pt x="555" y="758"/>
                  </a:lnTo>
                  <a:lnTo>
                    <a:pt x="563" y="795"/>
                  </a:lnTo>
                  <a:lnTo>
                    <a:pt x="566" y="833"/>
                  </a:lnTo>
                  <a:lnTo>
                    <a:pt x="562" y="876"/>
                  </a:lnTo>
                  <a:lnTo>
                    <a:pt x="551" y="917"/>
                  </a:lnTo>
                  <a:lnTo>
                    <a:pt x="534" y="955"/>
                  </a:lnTo>
                  <a:lnTo>
                    <a:pt x="510" y="988"/>
                  </a:lnTo>
                  <a:lnTo>
                    <a:pt x="480" y="1018"/>
                  </a:lnTo>
                  <a:lnTo>
                    <a:pt x="447" y="1042"/>
                  </a:lnTo>
                  <a:lnTo>
                    <a:pt x="409" y="1059"/>
                  </a:lnTo>
                  <a:lnTo>
                    <a:pt x="368" y="1070"/>
                  </a:lnTo>
                  <a:lnTo>
                    <a:pt x="324" y="1074"/>
                  </a:lnTo>
                  <a:lnTo>
                    <a:pt x="303" y="1074"/>
                  </a:lnTo>
                  <a:lnTo>
                    <a:pt x="282" y="1070"/>
                  </a:lnTo>
                  <a:lnTo>
                    <a:pt x="152" y="1295"/>
                  </a:lnTo>
                  <a:lnTo>
                    <a:pt x="139" y="1312"/>
                  </a:lnTo>
                  <a:lnTo>
                    <a:pt x="123" y="1325"/>
                  </a:lnTo>
                  <a:lnTo>
                    <a:pt x="103" y="1333"/>
                  </a:lnTo>
                  <a:lnTo>
                    <a:pt x="82" y="1336"/>
                  </a:lnTo>
                  <a:lnTo>
                    <a:pt x="60" y="1333"/>
                  </a:lnTo>
                  <a:lnTo>
                    <a:pt x="41" y="1325"/>
                  </a:lnTo>
                  <a:lnTo>
                    <a:pt x="23" y="1311"/>
                  </a:lnTo>
                  <a:lnTo>
                    <a:pt x="11" y="1295"/>
                  </a:lnTo>
                  <a:lnTo>
                    <a:pt x="3" y="1275"/>
                  </a:lnTo>
                  <a:lnTo>
                    <a:pt x="0" y="1254"/>
                  </a:lnTo>
                  <a:lnTo>
                    <a:pt x="3" y="1234"/>
                  </a:lnTo>
                  <a:lnTo>
                    <a:pt x="11" y="1213"/>
                  </a:lnTo>
                  <a:lnTo>
                    <a:pt x="141" y="989"/>
                  </a:lnTo>
                  <a:lnTo>
                    <a:pt x="121" y="962"/>
                  </a:lnTo>
                  <a:lnTo>
                    <a:pt x="105" y="932"/>
                  </a:lnTo>
                  <a:lnTo>
                    <a:pt x="93" y="901"/>
                  </a:lnTo>
                  <a:lnTo>
                    <a:pt x="87" y="868"/>
                  </a:lnTo>
                  <a:lnTo>
                    <a:pt x="84" y="833"/>
                  </a:lnTo>
                  <a:lnTo>
                    <a:pt x="87" y="795"/>
                  </a:lnTo>
                  <a:lnTo>
                    <a:pt x="95" y="758"/>
                  </a:lnTo>
                  <a:lnTo>
                    <a:pt x="109" y="724"/>
                  </a:lnTo>
                  <a:lnTo>
                    <a:pt x="129" y="693"/>
                  </a:lnTo>
                  <a:lnTo>
                    <a:pt x="152" y="665"/>
                  </a:lnTo>
                  <a:lnTo>
                    <a:pt x="180" y="641"/>
                  </a:lnTo>
                  <a:lnTo>
                    <a:pt x="210" y="621"/>
                  </a:lnTo>
                  <a:lnTo>
                    <a:pt x="243" y="606"/>
                  </a:lnTo>
                  <a:lnTo>
                    <a:pt x="243" y="82"/>
                  </a:lnTo>
                  <a:lnTo>
                    <a:pt x="247" y="61"/>
                  </a:lnTo>
                  <a:lnTo>
                    <a:pt x="254" y="41"/>
                  </a:lnTo>
                  <a:lnTo>
                    <a:pt x="268" y="25"/>
                  </a:lnTo>
                  <a:lnTo>
                    <a:pt x="284" y="11"/>
                  </a:lnTo>
                  <a:lnTo>
                    <a:pt x="304" y="3"/>
                  </a:lnTo>
                  <a:lnTo>
                    <a:pt x="32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28" name="Shape 8628"/>
            <p:cNvSpPr/>
            <p:nvPr/>
          </p:nvSpPr>
          <p:spPr>
            <a:xfrm>
              <a:off x="5077" y="1350"/>
              <a:ext cx="164" cy="194"/>
            </a:xfrm>
            <a:custGeom>
              <a:avLst/>
              <a:gdLst/>
              <a:ahLst/>
              <a:cxnLst/>
              <a:rect l="0" t="0" r="0" b="0"/>
              <a:pathLst>
                <a:path w="164" h="194" extrusionOk="0">
                  <a:moveTo>
                    <a:pt x="82" y="0"/>
                  </a:moveTo>
                  <a:lnTo>
                    <a:pt x="103" y="2"/>
                  </a:lnTo>
                  <a:lnTo>
                    <a:pt x="123" y="11"/>
                  </a:lnTo>
                  <a:lnTo>
                    <a:pt x="139" y="23"/>
                  </a:lnTo>
                  <a:lnTo>
                    <a:pt x="153" y="39"/>
                  </a:lnTo>
                  <a:lnTo>
                    <a:pt x="160" y="59"/>
                  </a:lnTo>
                  <a:lnTo>
                    <a:pt x="164" y="80"/>
                  </a:lnTo>
                  <a:lnTo>
                    <a:pt x="164" y="114"/>
                  </a:lnTo>
                  <a:lnTo>
                    <a:pt x="160" y="135"/>
                  </a:lnTo>
                  <a:lnTo>
                    <a:pt x="153" y="155"/>
                  </a:lnTo>
                  <a:lnTo>
                    <a:pt x="139" y="171"/>
                  </a:lnTo>
                  <a:lnTo>
                    <a:pt x="123" y="183"/>
                  </a:lnTo>
                  <a:lnTo>
                    <a:pt x="103" y="192"/>
                  </a:lnTo>
                  <a:lnTo>
                    <a:pt x="82" y="194"/>
                  </a:lnTo>
                  <a:lnTo>
                    <a:pt x="61" y="192"/>
                  </a:lnTo>
                  <a:lnTo>
                    <a:pt x="41" y="183"/>
                  </a:lnTo>
                  <a:lnTo>
                    <a:pt x="25" y="171"/>
                  </a:lnTo>
                  <a:lnTo>
                    <a:pt x="11" y="155"/>
                  </a:lnTo>
                  <a:lnTo>
                    <a:pt x="4" y="135"/>
                  </a:lnTo>
                  <a:lnTo>
                    <a:pt x="0" y="114"/>
                  </a:lnTo>
                  <a:lnTo>
                    <a:pt x="0" y="80"/>
                  </a:lnTo>
                  <a:lnTo>
                    <a:pt x="4" y="59"/>
                  </a:lnTo>
                  <a:lnTo>
                    <a:pt x="11" y="39"/>
                  </a:lnTo>
                  <a:lnTo>
                    <a:pt x="25" y="23"/>
                  </a:lnTo>
                  <a:lnTo>
                    <a:pt x="41" y="11"/>
                  </a:lnTo>
                  <a:lnTo>
                    <a:pt x="61"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29" name="Shape 8629"/>
          <p:cNvGrpSpPr/>
          <p:nvPr/>
        </p:nvGrpSpPr>
        <p:grpSpPr>
          <a:xfrm>
            <a:off x="8032561" y="2104166"/>
            <a:ext cx="214763" cy="225056"/>
            <a:chOff x="6765" y="1819"/>
            <a:chExt cx="313" cy="328"/>
          </a:xfrm>
        </p:grpSpPr>
        <p:sp>
          <p:nvSpPr>
            <p:cNvPr id="8630" name="Shape 8630"/>
            <p:cNvSpPr/>
            <p:nvPr/>
          </p:nvSpPr>
          <p:spPr>
            <a:xfrm>
              <a:off x="6811" y="1819"/>
              <a:ext cx="46" cy="65"/>
            </a:xfrm>
            <a:custGeom>
              <a:avLst/>
              <a:gdLst/>
              <a:ahLst/>
              <a:cxnLst/>
              <a:rect l="0" t="0" r="0" b="0"/>
              <a:pathLst>
                <a:path w="461" h="652" extrusionOk="0">
                  <a:moveTo>
                    <a:pt x="231" y="0"/>
                  </a:moveTo>
                  <a:lnTo>
                    <a:pt x="232" y="2"/>
                  </a:lnTo>
                  <a:lnTo>
                    <a:pt x="237" y="8"/>
                  </a:lnTo>
                  <a:lnTo>
                    <a:pt x="246" y="18"/>
                  </a:lnTo>
                  <a:lnTo>
                    <a:pt x="257" y="31"/>
                  </a:lnTo>
                  <a:lnTo>
                    <a:pt x="270" y="48"/>
                  </a:lnTo>
                  <a:lnTo>
                    <a:pt x="285" y="66"/>
                  </a:lnTo>
                  <a:lnTo>
                    <a:pt x="302" y="87"/>
                  </a:lnTo>
                  <a:lnTo>
                    <a:pt x="319" y="111"/>
                  </a:lnTo>
                  <a:lnTo>
                    <a:pt x="337" y="136"/>
                  </a:lnTo>
                  <a:lnTo>
                    <a:pt x="355" y="163"/>
                  </a:lnTo>
                  <a:lnTo>
                    <a:pt x="373" y="191"/>
                  </a:lnTo>
                  <a:lnTo>
                    <a:pt x="391" y="220"/>
                  </a:lnTo>
                  <a:lnTo>
                    <a:pt x="407" y="250"/>
                  </a:lnTo>
                  <a:lnTo>
                    <a:pt x="422" y="279"/>
                  </a:lnTo>
                  <a:lnTo>
                    <a:pt x="435" y="309"/>
                  </a:lnTo>
                  <a:lnTo>
                    <a:pt x="446" y="339"/>
                  </a:lnTo>
                  <a:lnTo>
                    <a:pt x="454" y="367"/>
                  </a:lnTo>
                  <a:lnTo>
                    <a:pt x="459" y="395"/>
                  </a:lnTo>
                  <a:lnTo>
                    <a:pt x="461" y="422"/>
                  </a:lnTo>
                  <a:lnTo>
                    <a:pt x="458" y="459"/>
                  </a:lnTo>
                  <a:lnTo>
                    <a:pt x="450" y="494"/>
                  </a:lnTo>
                  <a:lnTo>
                    <a:pt x="435" y="527"/>
                  </a:lnTo>
                  <a:lnTo>
                    <a:pt x="417" y="558"/>
                  </a:lnTo>
                  <a:lnTo>
                    <a:pt x="394" y="584"/>
                  </a:lnTo>
                  <a:lnTo>
                    <a:pt x="367" y="608"/>
                  </a:lnTo>
                  <a:lnTo>
                    <a:pt x="337" y="627"/>
                  </a:lnTo>
                  <a:lnTo>
                    <a:pt x="304" y="640"/>
                  </a:lnTo>
                  <a:lnTo>
                    <a:pt x="268" y="650"/>
                  </a:lnTo>
                  <a:lnTo>
                    <a:pt x="231" y="652"/>
                  </a:lnTo>
                  <a:lnTo>
                    <a:pt x="193" y="650"/>
                  </a:lnTo>
                  <a:lnTo>
                    <a:pt x="158" y="640"/>
                  </a:lnTo>
                  <a:lnTo>
                    <a:pt x="124" y="627"/>
                  </a:lnTo>
                  <a:lnTo>
                    <a:pt x="94" y="608"/>
                  </a:lnTo>
                  <a:lnTo>
                    <a:pt x="67" y="584"/>
                  </a:lnTo>
                  <a:lnTo>
                    <a:pt x="45" y="558"/>
                  </a:lnTo>
                  <a:lnTo>
                    <a:pt x="26" y="527"/>
                  </a:lnTo>
                  <a:lnTo>
                    <a:pt x="11" y="494"/>
                  </a:lnTo>
                  <a:lnTo>
                    <a:pt x="3" y="459"/>
                  </a:lnTo>
                  <a:lnTo>
                    <a:pt x="0" y="422"/>
                  </a:lnTo>
                  <a:lnTo>
                    <a:pt x="2" y="395"/>
                  </a:lnTo>
                  <a:lnTo>
                    <a:pt x="7" y="367"/>
                  </a:lnTo>
                  <a:lnTo>
                    <a:pt x="16" y="339"/>
                  </a:lnTo>
                  <a:lnTo>
                    <a:pt x="27" y="309"/>
                  </a:lnTo>
                  <a:lnTo>
                    <a:pt x="39" y="279"/>
                  </a:lnTo>
                  <a:lnTo>
                    <a:pt x="55" y="250"/>
                  </a:lnTo>
                  <a:lnTo>
                    <a:pt x="70" y="220"/>
                  </a:lnTo>
                  <a:lnTo>
                    <a:pt x="88" y="191"/>
                  </a:lnTo>
                  <a:lnTo>
                    <a:pt x="107" y="163"/>
                  </a:lnTo>
                  <a:lnTo>
                    <a:pt x="124" y="136"/>
                  </a:lnTo>
                  <a:lnTo>
                    <a:pt x="142" y="111"/>
                  </a:lnTo>
                  <a:lnTo>
                    <a:pt x="160" y="87"/>
                  </a:lnTo>
                  <a:lnTo>
                    <a:pt x="176" y="66"/>
                  </a:lnTo>
                  <a:lnTo>
                    <a:pt x="191" y="48"/>
                  </a:lnTo>
                  <a:lnTo>
                    <a:pt x="204" y="31"/>
                  </a:lnTo>
                  <a:lnTo>
                    <a:pt x="216" y="18"/>
                  </a:lnTo>
                  <a:lnTo>
                    <a:pt x="224" y="8"/>
                  </a:lnTo>
                  <a:lnTo>
                    <a:pt x="229" y="2"/>
                  </a:lnTo>
                  <a:lnTo>
                    <a:pt x="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31" name="Shape 8631"/>
            <p:cNvSpPr/>
            <p:nvPr/>
          </p:nvSpPr>
          <p:spPr>
            <a:xfrm>
              <a:off x="6765" y="1819"/>
              <a:ext cx="28" cy="39"/>
            </a:xfrm>
            <a:custGeom>
              <a:avLst/>
              <a:gdLst/>
              <a:ahLst/>
              <a:cxnLst/>
              <a:rect l="0" t="0" r="0" b="0"/>
              <a:pathLst>
                <a:path w="281" h="398" extrusionOk="0">
                  <a:moveTo>
                    <a:pt x="141" y="0"/>
                  </a:moveTo>
                  <a:lnTo>
                    <a:pt x="142" y="2"/>
                  </a:lnTo>
                  <a:lnTo>
                    <a:pt x="147" y="8"/>
                  </a:lnTo>
                  <a:lnTo>
                    <a:pt x="155" y="18"/>
                  </a:lnTo>
                  <a:lnTo>
                    <a:pt x="165" y="30"/>
                  </a:lnTo>
                  <a:lnTo>
                    <a:pt x="177" y="45"/>
                  </a:lnTo>
                  <a:lnTo>
                    <a:pt x="190" y="62"/>
                  </a:lnTo>
                  <a:lnTo>
                    <a:pt x="204" y="81"/>
                  </a:lnTo>
                  <a:lnTo>
                    <a:pt x="218" y="102"/>
                  </a:lnTo>
                  <a:lnTo>
                    <a:pt x="232" y="123"/>
                  </a:lnTo>
                  <a:lnTo>
                    <a:pt x="244" y="146"/>
                  </a:lnTo>
                  <a:lnTo>
                    <a:pt x="257" y="169"/>
                  </a:lnTo>
                  <a:lnTo>
                    <a:pt x="266" y="192"/>
                  </a:lnTo>
                  <a:lnTo>
                    <a:pt x="275" y="214"/>
                  </a:lnTo>
                  <a:lnTo>
                    <a:pt x="280" y="236"/>
                  </a:lnTo>
                  <a:lnTo>
                    <a:pt x="281" y="257"/>
                  </a:lnTo>
                  <a:lnTo>
                    <a:pt x="279" y="285"/>
                  </a:lnTo>
                  <a:lnTo>
                    <a:pt x="270" y="312"/>
                  </a:lnTo>
                  <a:lnTo>
                    <a:pt x="257" y="336"/>
                  </a:lnTo>
                  <a:lnTo>
                    <a:pt x="240" y="356"/>
                  </a:lnTo>
                  <a:lnTo>
                    <a:pt x="220" y="373"/>
                  </a:lnTo>
                  <a:lnTo>
                    <a:pt x="195" y="387"/>
                  </a:lnTo>
                  <a:lnTo>
                    <a:pt x="169" y="395"/>
                  </a:lnTo>
                  <a:lnTo>
                    <a:pt x="141" y="398"/>
                  </a:lnTo>
                  <a:lnTo>
                    <a:pt x="112" y="395"/>
                  </a:lnTo>
                  <a:lnTo>
                    <a:pt x="86" y="387"/>
                  </a:lnTo>
                  <a:lnTo>
                    <a:pt x="62" y="373"/>
                  </a:lnTo>
                  <a:lnTo>
                    <a:pt x="41" y="356"/>
                  </a:lnTo>
                  <a:lnTo>
                    <a:pt x="24" y="336"/>
                  </a:lnTo>
                  <a:lnTo>
                    <a:pt x="11" y="312"/>
                  </a:lnTo>
                  <a:lnTo>
                    <a:pt x="3" y="285"/>
                  </a:lnTo>
                  <a:lnTo>
                    <a:pt x="0" y="257"/>
                  </a:lnTo>
                  <a:lnTo>
                    <a:pt x="0" y="257"/>
                  </a:lnTo>
                  <a:lnTo>
                    <a:pt x="2" y="236"/>
                  </a:lnTo>
                  <a:lnTo>
                    <a:pt x="7" y="214"/>
                  </a:lnTo>
                  <a:lnTo>
                    <a:pt x="14" y="192"/>
                  </a:lnTo>
                  <a:lnTo>
                    <a:pt x="25" y="169"/>
                  </a:lnTo>
                  <a:lnTo>
                    <a:pt x="36" y="146"/>
                  </a:lnTo>
                  <a:lnTo>
                    <a:pt x="50" y="123"/>
                  </a:lnTo>
                  <a:lnTo>
                    <a:pt x="63" y="102"/>
                  </a:lnTo>
                  <a:lnTo>
                    <a:pt x="78" y="81"/>
                  </a:lnTo>
                  <a:lnTo>
                    <a:pt x="91" y="62"/>
                  </a:lnTo>
                  <a:lnTo>
                    <a:pt x="105" y="45"/>
                  </a:lnTo>
                  <a:lnTo>
                    <a:pt x="116" y="30"/>
                  </a:lnTo>
                  <a:lnTo>
                    <a:pt x="126" y="18"/>
                  </a:lnTo>
                  <a:lnTo>
                    <a:pt x="134" y="8"/>
                  </a:lnTo>
                  <a:lnTo>
                    <a:pt x="139" y="2"/>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32" name="Shape 8632"/>
            <p:cNvSpPr/>
            <p:nvPr/>
          </p:nvSpPr>
          <p:spPr>
            <a:xfrm>
              <a:off x="6779" y="1824"/>
              <a:ext cx="299" cy="323"/>
            </a:xfrm>
            <a:custGeom>
              <a:avLst/>
              <a:gdLst/>
              <a:ahLst/>
              <a:cxnLst/>
              <a:rect l="0" t="0" r="0" b="0"/>
              <a:pathLst>
                <a:path w="2992" h="3227" extrusionOk="0">
                  <a:moveTo>
                    <a:pt x="1495" y="0"/>
                  </a:moveTo>
                  <a:lnTo>
                    <a:pt x="1521" y="3"/>
                  </a:lnTo>
                  <a:lnTo>
                    <a:pt x="1545" y="11"/>
                  </a:lnTo>
                  <a:lnTo>
                    <a:pt x="1566" y="24"/>
                  </a:lnTo>
                  <a:lnTo>
                    <a:pt x="1583" y="41"/>
                  </a:lnTo>
                  <a:lnTo>
                    <a:pt x="1597" y="62"/>
                  </a:lnTo>
                  <a:lnTo>
                    <a:pt x="1605" y="85"/>
                  </a:lnTo>
                  <a:lnTo>
                    <a:pt x="1608" y="110"/>
                  </a:lnTo>
                  <a:lnTo>
                    <a:pt x="1608" y="126"/>
                  </a:lnTo>
                  <a:lnTo>
                    <a:pt x="1704" y="137"/>
                  </a:lnTo>
                  <a:lnTo>
                    <a:pt x="1798" y="153"/>
                  </a:lnTo>
                  <a:lnTo>
                    <a:pt x="1890" y="175"/>
                  </a:lnTo>
                  <a:lnTo>
                    <a:pt x="1980" y="202"/>
                  </a:lnTo>
                  <a:lnTo>
                    <a:pt x="2067" y="235"/>
                  </a:lnTo>
                  <a:lnTo>
                    <a:pt x="2151" y="273"/>
                  </a:lnTo>
                  <a:lnTo>
                    <a:pt x="2233" y="316"/>
                  </a:lnTo>
                  <a:lnTo>
                    <a:pt x="2312" y="364"/>
                  </a:lnTo>
                  <a:lnTo>
                    <a:pt x="2386" y="416"/>
                  </a:lnTo>
                  <a:lnTo>
                    <a:pt x="2459" y="473"/>
                  </a:lnTo>
                  <a:lnTo>
                    <a:pt x="2526" y="534"/>
                  </a:lnTo>
                  <a:lnTo>
                    <a:pt x="2590" y="598"/>
                  </a:lnTo>
                  <a:lnTo>
                    <a:pt x="2651" y="667"/>
                  </a:lnTo>
                  <a:lnTo>
                    <a:pt x="2707" y="739"/>
                  </a:lnTo>
                  <a:lnTo>
                    <a:pt x="2759" y="816"/>
                  </a:lnTo>
                  <a:lnTo>
                    <a:pt x="2806" y="894"/>
                  </a:lnTo>
                  <a:lnTo>
                    <a:pt x="2848" y="976"/>
                  </a:lnTo>
                  <a:lnTo>
                    <a:pt x="2886" y="1061"/>
                  </a:lnTo>
                  <a:lnTo>
                    <a:pt x="2917" y="1148"/>
                  </a:lnTo>
                  <a:lnTo>
                    <a:pt x="2944" y="1238"/>
                  </a:lnTo>
                  <a:lnTo>
                    <a:pt x="2965" y="1331"/>
                  </a:lnTo>
                  <a:lnTo>
                    <a:pt x="2980" y="1425"/>
                  </a:lnTo>
                  <a:lnTo>
                    <a:pt x="2989" y="1521"/>
                  </a:lnTo>
                  <a:lnTo>
                    <a:pt x="2992" y="1619"/>
                  </a:lnTo>
                  <a:lnTo>
                    <a:pt x="2992" y="1618"/>
                  </a:lnTo>
                  <a:lnTo>
                    <a:pt x="2992" y="1617"/>
                  </a:lnTo>
                  <a:lnTo>
                    <a:pt x="2992" y="1616"/>
                  </a:lnTo>
                  <a:lnTo>
                    <a:pt x="2991" y="1614"/>
                  </a:lnTo>
                  <a:lnTo>
                    <a:pt x="2991" y="1612"/>
                  </a:lnTo>
                  <a:lnTo>
                    <a:pt x="2988" y="1565"/>
                  </a:lnTo>
                  <a:lnTo>
                    <a:pt x="2980" y="1519"/>
                  </a:lnTo>
                  <a:lnTo>
                    <a:pt x="2966" y="1477"/>
                  </a:lnTo>
                  <a:lnTo>
                    <a:pt x="2948" y="1435"/>
                  </a:lnTo>
                  <a:lnTo>
                    <a:pt x="2924" y="1398"/>
                  </a:lnTo>
                  <a:lnTo>
                    <a:pt x="2897" y="1363"/>
                  </a:lnTo>
                  <a:lnTo>
                    <a:pt x="2866" y="1332"/>
                  </a:lnTo>
                  <a:lnTo>
                    <a:pt x="2831" y="1305"/>
                  </a:lnTo>
                  <a:lnTo>
                    <a:pt x="2793" y="1281"/>
                  </a:lnTo>
                  <a:lnTo>
                    <a:pt x="2753" y="1262"/>
                  </a:lnTo>
                  <a:lnTo>
                    <a:pt x="2709" y="1249"/>
                  </a:lnTo>
                  <a:lnTo>
                    <a:pt x="2664" y="1240"/>
                  </a:lnTo>
                  <a:lnTo>
                    <a:pt x="2617" y="1237"/>
                  </a:lnTo>
                  <a:lnTo>
                    <a:pt x="2571" y="1240"/>
                  </a:lnTo>
                  <a:lnTo>
                    <a:pt x="2525" y="1249"/>
                  </a:lnTo>
                  <a:lnTo>
                    <a:pt x="2483" y="1262"/>
                  </a:lnTo>
                  <a:lnTo>
                    <a:pt x="2442" y="1281"/>
                  </a:lnTo>
                  <a:lnTo>
                    <a:pt x="2404" y="1305"/>
                  </a:lnTo>
                  <a:lnTo>
                    <a:pt x="2369" y="1332"/>
                  </a:lnTo>
                  <a:lnTo>
                    <a:pt x="2337" y="1363"/>
                  </a:lnTo>
                  <a:lnTo>
                    <a:pt x="2311" y="1398"/>
                  </a:lnTo>
                  <a:lnTo>
                    <a:pt x="2288" y="1435"/>
                  </a:lnTo>
                  <a:lnTo>
                    <a:pt x="2269" y="1477"/>
                  </a:lnTo>
                  <a:lnTo>
                    <a:pt x="2255" y="1519"/>
                  </a:lnTo>
                  <a:lnTo>
                    <a:pt x="2246" y="1565"/>
                  </a:lnTo>
                  <a:lnTo>
                    <a:pt x="2243" y="1612"/>
                  </a:lnTo>
                  <a:lnTo>
                    <a:pt x="2240" y="1565"/>
                  </a:lnTo>
                  <a:lnTo>
                    <a:pt x="2232" y="1519"/>
                  </a:lnTo>
                  <a:lnTo>
                    <a:pt x="2218" y="1477"/>
                  </a:lnTo>
                  <a:lnTo>
                    <a:pt x="2200" y="1435"/>
                  </a:lnTo>
                  <a:lnTo>
                    <a:pt x="2177" y="1398"/>
                  </a:lnTo>
                  <a:lnTo>
                    <a:pt x="2149" y="1363"/>
                  </a:lnTo>
                  <a:lnTo>
                    <a:pt x="2118" y="1332"/>
                  </a:lnTo>
                  <a:lnTo>
                    <a:pt x="2084" y="1305"/>
                  </a:lnTo>
                  <a:lnTo>
                    <a:pt x="2045" y="1281"/>
                  </a:lnTo>
                  <a:lnTo>
                    <a:pt x="2005" y="1262"/>
                  </a:lnTo>
                  <a:lnTo>
                    <a:pt x="1961" y="1249"/>
                  </a:lnTo>
                  <a:lnTo>
                    <a:pt x="1917" y="1240"/>
                  </a:lnTo>
                  <a:lnTo>
                    <a:pt x="1869" y="1237"/>
                  </a:lnTo>
                  <a:lnTo>
                    <a:pt x="1820" y="1240"/>
                  </a:lnTo>
                  <a:lnTo>
                    <a:pt x="1775" y="1250"/>
                  </a:lnTo>
                  <a:lnTo>
                    <a:pt x="1730" y="1264"/>
                  </a:lnTo>
                  <a:lnTo>
                    <a:pt x="1689" y="1284"/>
                  </a:lnTo>
                  <a:lnTo>
                    <a:pt x="1649" y="1309"/>
                  </a:lnTo>
                  <a:lnTo>
                    <a:pt x="1649" y="2789"/>
                  </a:lnTo>
                  <a:lnTo>
                    <a:pt x="1653" y="2816"/>
                  </a:lnTo>
                  <a:lnTo>
                    <a:pt x="1662" y="2841"/>
                  </a:lnTo>
                  <a:lnTo>
                    <a:pt x="1675" y="2862"/>
                  </a:lnTo>
                  <a:lnTo>
                    <a:pt x="1693" y="2881"/>
                  </a:lnTo>
                  <a:lnTo>
                    <a:pt x="1714" y="2896"/>
                  </a:lnTo>
                  <a:lnTo>
                    <a:pt x="1739" y="2905"/>
                  </a:lnTo>
                  <a:lnTo>
                    <a:pt x="1764" y="2909"/>
                  </a:lnTo>
                  <a:lnTo>
                    <a:pt x="1791" y="2905"/>
                  </a:lnTo>
                  <a:lnTo>
                    <a:pt x="1815" y="2896"/>
                  </a:lnTo>
                  <a:lnTo>
                    <a:pt x="1837" y="2881"/>
                  </a:lnTo>
                  <a:lnTo>
                    <a:pt x="1855" y="2862"/>
                  </a:lnTo>
                  <a:lnTo>
                    <a:pt x="1868" y="2841"/>
                  </a:lnTo>
                  <a:lnTo>
                    <a:pt x="1876" y="2816"/>
                  </a:lnTo>
                  <a:lnTo>
                    <a:pt x="1879" y="2789"/>
                  </a:lnTo>
                  <a:lnTo>
                    <a:pt x="1883" y="2757"/>
                  </a:lnTo>
                  <a:lnTo>
                    <a:pt x="1892" y="2727"/>
                  </a:lnTo>
                  <a:lnTo>
                    <a:pt x="1906" y="2700"/>
                  </a:lnTo>
                  <a:lnTo>
                    <a:pt x="1926" y="2676"/>
                  </a:lnTo>
                  <a:lnTo>
                    <a:pt x="1950" y="2657"/>
                  </a:lnTo>
                  <a:lnTo>
                    <a:pt x="1977" y="2643"/>
                  </a:lnTo>
                  <a:lnTo>
                    <a:pt x="2007" y="2633"/>
                  </a:lnTo>
                  <a:lnTo>
                    <a:pt x="2039" y="2629"/>
                  </a:lnTo>
                  <a:lnTo>
                    <a:pt x="2071" y="2633"/>
                  </a:lnTo>
                  <a:lnTo>
                    <a:pt x="2100" y="2643"/>
                  </a:lnTo>
                  <a:lnTo>
                    <a:pt x="2128" y="2657"/>
                  </a:lnTo>
                  <a:lnTo>
                    <a:pt x="2151" y="2676"/>
                  </a:lnTo>
                  <a:lnTo>
                    <a:pt x="2171" y="2700"/>
                  </a:lnTo>
                  <a:lnTo>
                    <a:pt x="2185" y="2727"/>
                  </a:lnTo>
                  <a:lnTo>
                    <a:pt x="2194" y="2757"/>
                  </a:lnTo>
                  <a:lnTo>
                    <a:pt x="2198" y="2789"/>
                  </a:lnTo>
                  <a:lnTo>
                    <a:pt x="2194" y="2840"/>
                  </a:lnTo>
                  <a:lnTo>
                    <a:pt x="2186" y="2887"/>
                  </a:lnTo>
                  <a:lnTo>
                    <a:pt x="2173" y="2935"/>
                  </a:lnTo>
                  <a:lnTo>
                    <a:pt x="2154" y="2978"/>
                  </a:lnTo>
                  <a:lnTo>
                    <a:pt x="2131" y="3021"/>
                  </a:lnTo>
                  <a:lnTo>
                    <a:pt x="2104" y="3059"/>
                  </a:lnTo>
                  <a:lnTo>
                    <a:pt x="2073" y="3096"/>
                  </a:lnTo>
                  <a:lnTo>
                    <a:pt x="2038" y="3128"/>
                  </a:lnTo>
                  <a:lnTo>
                    <a:pt x="2000" y="3156"/>
                  </a:lnTo>
                  <a:lnTo>
                    <a:pt x="1958" y="3180"/>
                  </a:lnTo>
                  <a:lnTo>
                    <a:pt x="1915" y="3199"/>
                  </a:lnTo>
                  <a:lnTo>
                    <a:pt x="1868" y="3214"/>
                  </a:lnTo>
                  <a:lnTo>
                    <a:pt x="1820" y="3223"/>
                  </a:lnTo>
                  <a:lnTo>
                    <a:pt x="1771" y="3227"/>
                  </a:lnTo>
                  <a:lnTo>
                    <a:pt x="1759" y="3227"/>
                  </a:lnTo>
                  <a:lnTo>
                    <a:pt x="1710" y="3223"/>
                  </a:lnTo>
                  <a:lnTo>
                    <a:pt x="1661" y="3214"/>
                  </a:lnTo>
                  <a:lnTo>
                    <a:pt x="1615" y="3199"/>
                  </a:lnTo>
                  <a:lnTo>
                    <a:pt x="1571" y="3180"/>
                  </a:lnTo>
                  <a:lnTo>
                    <a:pt x="1529" y="3156"/>
                  </a:lnTo>
                  <a:lnTo>
                    <a:pt x="1492" y="3128"/>
                  </a:lnTo>
                  <a:lnTo>
                    <a:pt x="1457" y="3096"/>
                  </a:lnTo>
                  <a:lnTo>
                    <a:pt x="1426" y="3059"/>
                  </a:lnTo>
                  <a:lnTo>
                    <a:pt x="1398" y="3021"/>
                  </a:lnTo>
                  <a:lnTo>
                    <a:pt x="1375" y="2978"/>
                  </a:lnTo>
                  <a:lnTo>
                    <a:pt x="1356" y="2935"/>
                  </a:lnTo>
                  <a:lnTo>
                    <a:pt x="1343" y="2887"/>
                  </a:lnTo>
                  <a:lnTo>
                    <a:pt x="1334" y="2840"/>
                  </a:lnTo>
                  <a:lnTo>
                    <a:pt x="1331" y="2789"/>
                  </a:lnTo>
                  <a:lnTo>
                    <a:pt x="1331" y="1302"/>
                  </a:lnTo>
                  <a:lnTo>
                    <a:pt x="1294" y="1280"/>
                  </a:lnTo>
                  <a:lnTo>
                    <a:pt x="1255" y="1262"/>
                  </a:lnTo>
                  <a:lnTo>
                    <a:pt x="1212" y="1249"/>
                  </a:lnTo>
                  <a:lnTo>
                    <a:pt x="1168" y="1240"/>
                  </a:lnTo>
                  <a:lnTo>
                    <a:pt x="1121" y="1237"/>
                  </a:lnTo>
                  <a:lnTo>
                    <a:pt x="1074" y="1240"/>
                  </a:lnTo>
                  <a:lnTo>
                    <a:pt x="1030" y="1249"/>
                  </a:lnTo>
                  <a:lnTo>
                    <a:pt x="986" y="1262"/>
                  </a:lnTo>
                  <a:lnTo>
                    <a:pt x="946" y="1281"/>
                  </a:lnTo>
                  <a:lnTo>
                    <a:pt x="908" y="1305"/>
                  </a:lnTo>
                  <a:lnTo>
                    <a:pt x="873" y="1332"/>
                  </a:lnTo>
                  <a:lnTo>
                    <a:pt x="842" y="1363"/>
                  </a:lnTo>
                  <a:lnTo>
                    <a:pt x="814" y="1398"/>
                  </a:lnTo>
                  <a:lnTo>
                    <a:pt x="792" y="1435"/>
                  </a:lnTo>
                  <a:lnTo>
                    <a:pt x="773" y="1476"/>
                  </a:lnTo>
                  <a:lnTo>
                    <a:pt x="759" y="1519"/>
                  </a:lnTo>
                  <a:lnTo>
                    <a:pt x="750" y="1565"/>
                  </a:lnTo>
                  <a:lnTo>
                    <a:pt x="748" y="1612"/>
                  </a:lnTo>
                  <a:lnTo>
                    <a:pt x="745" y="1565"/>
                  </a:lnTo>
                  <a:lnTo>
                    <a:pt x="736" y="1519"/>
                  </a:lnTo>
                  <a:lnTo>
                    <a:pt x="722" y="1476"/>
                  </a:lnTo>
                  <a:lnTo>
                    <a:pt x="703" y="1435"/>
                  </a:lnTo>
                  <a:lnTo>
                    <a:pt x="681" y="1398"/>
                  </a:lnTo>
                  <a:lnTo>
                    <a:pt x="653" y="1363"/>
                  </a:lnTo>
                  <a:lnTo>
                    <a:pt x="622" y="1332"/>
                  </a:lnTo>
                  <a:lnTo>
                    <a:pt x="587" y="1305"/>
                  </a:lnTo>
                  <a:lnTo>
                    <a:pt x="549" y="1281"/>
                  </a:lnTo>
                  <a:lnTo>
                    <a:pt x="509" y="1262"/>
                  </a:lnTo>
                  <a:lnTo>
                    <a:pt x="465" y="1249"/>
                  </a:lnTo>
                  <a:lnTo>
                    <a:pt x="421" y="1240"/>
                  </a:lnTo>
                  <a:lnTo>
                    <a:pt x="374" y="1237"/>
                  </a:lnTo>
                  <a:lnTo>
                    <a:pt x="327" y="1240"/>
                  </a:lnTo>
                  <a:lnTo>
                    <a:pt x="283" y="1249"/>
                  </a:lnTo>
                  <a:lnTo>
                    <a:pt x="240" y="1262"/>
                  </a:lnTo>
                  <a:lnTo>
                    <a:pt x="200" y="1280"/>
                  </a:lnTo>
                  <a:lnTo>
                    <a:pt x="163" y="1303"/>
                  </a:lnTo>
                  <a:lnTo>
                    <a:pt x="127" y="1330"/>
                  </a:lnTo>
                  <a:lnTo>
                    <a:pt x="96" y="1361"/>
                  </a:lnTo>
                  <a:lnTo>
                    <a:pt x="69" y="1394"/>
                  </a:lnTo>
                  <a:lnTo>
                    <a:pt x="45" y="1431"/>
                  </a:lnTo>
                  <a:lnTo>
                    <a:pt x="27" y="1472"/>
                  </a:lnTo>
                  <a:lnTo>
                    <a:pt x="12" y="1514"/>
                  </a:lnTo>
                  <a:lnTo>
                    <a:pt x="4" y="1558"/>
                  </a:lnTo>
                  <a:lnTo>
                    <a:pt x="0" y="1604"/>
                  </a:lnTo>
                  <a:lnTo>
                    <a:pt x="4" y="1507"/>
                  </a:lnTo>
                  <a:lnTo>
                    <a:pt x="14" y="1411"/>
                  </a:lnTo>
                  <a:lnTo>
                    <a:pt x="30" y="1318"/>
                  </a:lnTo>
                  <a:lnTo>
                    <a:pt x="52" y="1226"/>
                  </a:lnTo>
                  <a:lnTo>
                    <a:pt x="80" y="1137"/>
                  </a:lnTo>
                  <a:lnTo>
                    <a:pt x="112" y="1051"/>
                  </a:lnTo>
                  <a:lnTo>
                    <a:pt x="150" y="967"/>
                  </a:lnTo>
                  <a:lnTo>
                    <a:pt x="193" y="885"/>
                  </a:lnTo>
                  <a:lnTo>
                    <a:pt x="240" y="807"/>
                  </a:lnTo>
                  <a:lnTo>
                    <a:pt x="292" y="732"/>
                  </a:lnTo>
                  <a:lnTo>
                    <a:pt x="349" y="660"/>
                  </a:lnTo>
                  <a:lnTo>
                    <a:pt x="384" y="682"/>
                  </a:lnTo>
                  <a:lnTo>
                    <a:pt x="423" y="700"/>
                  </a:lnTo>
                  <a:lnTo>
                    <a:pt x="463" y="712"/>
                  </a:lnTo>
                  <a:lnTo>
                    <a:pt x="506" y="720"/>
                  </a:lnTo>
                  <a:lnTo>
                    <a:pt x="550" y="722"/>
                  </a:lnTo>
                  <a:lnTo>
                    <a:pt x="599" y="719"/>
                  </a:lnTo>
                  <a:lnTo>
                    <a:pt x="645" y="710"/>
                  </a:lnTo>
                  <a:lnTo>
                    <a:pt x="689" y="694"/>
                  </a:lnTo>
                  <a:lnTo>
                    <a:pt x="730" y="674"/>
                  </a:lnTo>
                  <a:lnTo>
                    <a:pt x="769" y="648"/>
                  </a:lnTo>
                  <a:lnTo>
                    <a:pt x="803" y="618"/>
                  </a:lnTo>
                  <a:lnTo>
                    <a:pt x="833" y="583"/>
                  </a:lnTo>
                  <a:lnTo>
                    <a:pt x="859" y="545"/>
                  </a:lnTo>
                  <a:lnTo>
                    <a:pt x="880" y="504"/>
                  </a:lnTo>
                  <a:lnTo>
                    <a:pt x="895" y="460"/>
                  </a:lnTo>
                  <a:lnTo>
                    <a:pt x="904" y="413"/>
                  </a:lnTo>
                  <a:lnTo>
                    <a:pt x="908" y="365"/>
                  </a:lnTo>
                  <a:lnTo>
                    <a:pt x="905" y="327"/>
                  </a:lnTo>
                  <a:lnTo>
                    <a:pt x="898" y="290"/>
                  </a:lnTo>
                  <a:lnTo>
                    <a:pt x="889" y="252"/>
                  </a:lnTo>
                  <a:lnTo>
                    <a:pt x="966" y="221"/>
                  </a:lnTo>
                  <a:lnTo>
                    <a:pt x="1045" y="193"/>
                  </a:lnTo>
                  <a:lnTo>
                    <a:pt x="1127" y="169"/>
                  </a:lnTo>
                  <a:lnTo>
                    <a:pt x="1210" y="150"/>
                  </a:lnTo>
                  <a:lnTo>
                    <a:pt x="1295" y="136"/>
                  </a:lnTo>
                  <a:lnTo>
                    <a:pt x="1382" y="126"/>
                  </a:lnTo>
                  <a:lnTo>
                    <a:pt x="1382" y="110"/>
                  </a:lnTo>
                  <a:lnTo>
                    <a:pt x="1385" y="85"/>
                  </a:lnTo>
                  <a:lnTo>
                    <a:pt x="1394" y="62"/>
                  </a:lnTo>
                  <a:lnTo>
                    <a:pt x="1407" y="41"/>
                  </a:lnTo>
                  <a:lnTo>
                    <a:pt x="1425" y="24"/>
                  </a:lnTo>
                  <a:lnTo>
                    <a:pt x="1445" y="11"/>
                  </a:lnTo>
                  <a:lnTo>
                    <a:pt x="1469" y="3"/>
                  </a:lnTo>
                  <a:lnTo>
                    <a:pt x="1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33" name="Shape 8633"/>
          <p:cNvGrpSpPr/>
          <p:nvPr/>
        </p:nvGrpSpPr>
        <p:grpSpPr>
          <a:xfrm>
            <a:off x="8536338" y="2093719"/>
            <a:ext cx="245710" cy="245951"/>
            <a:chOff x="2316" y="634"/>
            <a:chExt cx="3048" cy="3051"/>
          </a:xfrm>
        </p:grpSpPr>
        <p:sp>
          <p:nvSpPr>
            <p:cNvPr id="8634" name="Shape 8634"/>
            <p:cNvSpPr/>
            <p:nvPr/>
          </p:nvSpPr>
          <p:spPr>
            <a:xfrm>
              <a:off x="2316" y="961"/>
              <a:ext cx="2721" cy="2724"/>
            </a:xfrm>
            <a:custGeom>
              <a:avLst/>
              <a:gdLst/>
              <a:ahLst/>
              <a:cxnLst/>
              <a:rect l="0" t="0" r="0" b="0"/>
              <a:pathLst>
                <a:path w="5442" h="5446" extrusionOk="0">
                  <a:moveTo>
                    <a:pt x="2548" y="353"/>
                  </a:moveTo>
                  <a:lnTo>
                    <a:pt x="2383" y="372"/>
                  </a:lnTo>
                  <a:lnTo>
                    <a:pt x="2220" y="399"/>
                  </a:lnTo>
                  <a:lnTo>
                    <a:pt x="2062" y="440"/>
                  </a:lnTo>
                  <a:lnTo>
                    <a:pt x="1908" y="491"/>
                  </a:lnTo>
                  <a:lnTo>
                    <a:pt x="1757" y="550"/>
                  </a:lnTo>
                  <a:lnTo>
                    <a:pt x="1614" y="621"/>
                  </a:lnTo>
                  <a:lnTo>
                    <a:pt x="1475" y="700"/>
                  </a:lnTo>
                  <a:lnTo>
                    <a:pt x="1343" y="788"/>
                  </a:lnTo>
                  <a:lnTo>
                    <a:pt x="1217" y="884"/>
                  </a:lnTo>
                  <a:lnTo>
                    <a:pt x="1098" y="990"/>
                  </a:lnTo>
                  <a:lnTo>
                    <a:pt x="984" y="1102"/>
                  </a:lnTo>
                  <a:lnTo>
                    <a:pt x="880" y="1221"/>
                  </a:lnTo>
                  <a:lnTo>
                    <a:pt x="784" y="1347"/>
                  </a:lnTo>
                  <a:lnTo>
                    <a:pt x="697" y="1481"/>
                  </a:lnTo>
                  <a:lnTo>
                    <a:pt x="617" y="1618"/>
                  </a:lnTo>
                  <a:lnTo>
                    <a:pt x="548" y="1763"/>
                  </a:lnTo>
                  <a:lnTo>
                    <a:pt x="487" y="1912"/>
                  </a:lnTo>
                  <a:lnTo>
                    <a:pt x="436" y="2066"/>
                  </a:lnTo>
                  <a:lnTo>
                    <a:pt x="397" y="2226"/>
                  </a:lnTo>
                  <a:lnTo>
                    <a:pt x="368" y="2388"/>
                  </a:lnTo>
                  <a:lnTo>
                    <a:pt x="351" y="2555"/>
                  </a:lnTo>
                  <a:lnTo>
                    <a:pt x="345" y="2724"/>
                  </a:lnTo>
                  <a:lnTo>
                    <a:pt x="351" y="2893"/>
                  </a:lnTo>
                  <a:lnTo>
                    <a:pt x="368" y="3060"/>
                  </a:lnTo>
                  <a:lnTo>
                    <a:pt x="397" y="3222"/>
                  </a:lnTo>
                  <a:lnTo>
                    <a:pt x="438" y="3382"/>
                  </a:lnTo>
                  <a:lnTo>
                    <a:pt x="488" y="3536"/>
                  </a:lnTo>
                  <a:lnTo>
                    <a:pt x="548" y="3685"/>
                  </a:lnTo>
                  <a:lnTo>
                    <a:pt x="619" y="3830"/>
                  </a:lnTo>
                  <a:lnTo>
                    <a:pt x="697" y="3969"/>
                  </a:lnTo>
                  <a:lnTo>
                    <a:pt x="786" y="4101"/>
                  </a:lnTo>
                  <a:lnTo>
                    <a:pt x="882" y="4227"/>
                  </a:lnTo>
                  <a:lnTo>
                    <a:pt x="986" y="4346"/>
                  </a:lnTo>
                  <a:lnTo>
                    <a:pt x="1100" y="4460"/>
                  </a:lnTo>
                  <a:lnTo>
                    <a:pt x="1218" y="4564"/>
                  </a:lnTo>
                  <a:lnTo>
                    <a:pt x="1345" y="4660"/>
                  </a:lnTo>
                  <a:lnTo>
                    <a:pt x="1477" y="4749"/>
                  </a:lnTo>
                  <a:lnTo>
                    <a:pt x="1616" y="4828"/>
                  </a:lnTo>
                  <a:lnTo>
                    <a:pt x="1761" y="4898"/>
                  </a:lnTo>
                  <a:lnTo>
                    <a:pt x="1909" y="4958"/>
                  </a:lnTo>
                  <a:lnTo>
                    <a:pt x="2064" y="5010"/>
                  </a:lnTo>
                  <a:lnTo>
                    <a:pt x="2223" y="5049"/>
                  </a:lnTo>
                  <a:lnTo>
                    <a:pt x="2385" y="5078"/>
                  </a:lnTo>
                  <a:lnTo>
                    <a:pt x="2552" y="5095"/>
                  </a:lnTo>
                  <a:lnTo>
                    <a:pt x="2721" y="5101"/>
                  </a:lnTo>
                  <a:lnTo>
                    <a:pt x="2890" y="5095"/>
                  </a:lnTo>
                  <a:lnTo>
                    <a:pt x="3057" y="5078"/>
                  </a:lnTo>
                  <a:lnTo>
                    <a:pt x="3219" y="5049"/>
                  </a:lnTo>
                  <a:lnTo>
                    <a:pt x="3379" y="5010"/>
                  </a:lnTo>
                  <a:lnTo>
                    <a:pt x="3533" y="4959"/>
                  </a:lnTo>
                  <a:lnTo>
                    <a:pt x="3681" y="4898"/>
                  </a:lnTo>
                  <a:lnTo>
                    <a:pt x="3826" y="4829"/>
                  </a:lnTo>
                  <a:lnTo>
                    <a:pt x="3964" y="4749"/>
                  </a:lnTo>
                  <a:lnTo>
                    <a:pt x="4097" y="4662"/>
                  </a:lnTo>
                  <a:lnTo>
                    <a:pt x="4224" y="4565"/>
                  </a:lnTo>
                  <a:lnTo>
                    <a:pt x="4343" y="4461"/>
                  </a:lnTo>
                  <a:lnTo>
                    <a:pt x="4454" y="4348"/>
                  </a:lnTo>
                  <a:lnTo>
                    <a:pt x="4560" y="4229"/>
                  </a:lnTo>
                  <a:lnTo>
                    <a:pt x="4657" y="4103"/>
                  </a:lnTo>
                  <a:lnTo>
                    <a:pt x="4744" y="3971"/>
                  </a:lnTo>
                  <a:lnTo>
                    <a:pt x="4824" y="3832"/>
                  </a:lnTo>
                  <a:lnTo>
                    <a:pt x="4894" y="3688"/>
                  </a:lnTo>
                  <a:lnTo>
                    <a:pt x="4954" y="3538"/>
                  </a:lnTo>
                  <a:lnTo>
                    <a:pt x="5004" y="3384"/>
                  </a:lnTo>
                  <a:lnTo>
                    <a:pt x="5045" y="3226"/>
                  </a:lnTo>
                  <a:lnTo>
                    <a:pt x="5073" y="3062"/>
                  </a:lnTo>
                  <a:lnTo>
                    <a:pt x="5091" y="2897"/>
                  </a:lnTo>
                  <a:lnTo>
                    <a:pt x="2721" y="2897"/>
                  </a:lnTo>
                  <a:lnTo>
                    <a:pt x="2682" y="2893"/>
                  </a:lnTo>
                  <a:lnTo>
                    <a:pt x="2645" y="2880"/>
                  </a:lnTo>
                  <a:lnTo>
                    <a:pt x="2613" y="2860"/>
                  </a:lnTo>
                  <a:lnTo>
                    <a:pt x="2586" y="2832"/>
                  </a:lnTo>
                  <a:lnTo>
                    <a:pt x="2565" y="2800"/>
                  </a:lnTo>
                  <a:lnTo>
                    <a:pt x="2552" y="2763"/>
                  </a:lnTo>
                  <a:lnTo>
                    <a:pt x="2548" y="2724"/>
                  </a:lnTo>
                  <a:lnTo>
                    <a:pt x="2548" y="353"/>
                  </a:lnTo>
                  <a:close/>
                  <a:moveTo>
                    <a:pt x="2721" y="0"/>
                  </a:moveTo>
                  <a:lnTo>
                    <a:pt x="2760" y="6"/>
                  </a:lnTo>
                  <a:lnTo>
                    <a:pt x="2797" y="19"/>
                  </a:lnTo>
                  <a:lnTo>
                    <a:pt x="2829" y="39"/>
                  </a:lnTo>
                  <a:lnTo>
                    <a:pt x="2857" y="65"/>
                  </a:lnTo>
                  <a:lnTo>
                    <a:pt x="2877" y="97"/>
                  </a:lnTo>
                  <a:lnTo>
                    <a:pt x="2890" y="134"/>
                  </a:lnTo>
                  <a:lnTo>
                    <a:pt x="2894" y="175"/>
                  </a:lnTo>
                  <a:lnTo>
                    <a:pt x="2894" y="2551"/>
                  </a:lnTo>
                  <a:lnTo>
                    <a:pt x="5269" y="2551"/>
                  </a:lnTo>
                  <a:lnTo>
                    <a:pt x="5310" y="2555"/>
                  </a:lnTo>
                  <a:lnTo>
                    <a:pt x="5346" y="2568"/>
                  </a:lnTo>
                  <a:lnTo>
                    <a:pt x="5377" y="2588"/>
                  </a:lnTo>
                  <a:lnTo>
                    <a:pt x="5405" y="2616"/>
                  </a:lnTo>
                  <a:lnTo>
                    <a:pt x="5425" y="2648"/>
                  </a:lnTo>
                  <a:lnTo>
                    <a:pt x="5438" y="2685"/>
                  </a:lnTo>
                  <a:lnTo>
                    <a:pt x="5442" y="2724"/>
                  </a:lnTo>
                  <a:lnTo>
                    <a:pt x="5437" y="2902"/>
                  </a:lnTo>
                  <a:lnTo>
                    <a:pt x="5420" y="3079"/>
                  </a:lnTo>
                  <a:lnTo>
                    <a:pt x="5392" y="3250"/>
                  </a:lnTo>
                  <a:lnTo>
                    <a:pt x="5353" y="3419"/>
                  </a:lnTo>
                  <a:lnTo>
                    <a:pt x="5305" y="3584"/>
                  </a:lnTo>
                  <a:lnTo>
                    <a:pt x="5245" y="3744"/>
                  </a:lnTo>
                  <a:lnTo>
                    <a:pt x="5177" y="3898"/>
                  </a:lnTo>
                  <a:lnTo>
                    <a:pt x="5099" y="4049"/>
                  </a:lnTo>
                  <a:lnTo>
                    <a:pt x="5011" y="4192"/>
                  </a:lnTo>
                  <a:lnTo>
                    <a:pt x="4917" y="4331"/>
                  </a:lnTo>
                  <a:lnTo>
                    <a:pt x="4814" y="4463"/>
                  </a:lnTo>
                  <a:lnTo>
                    <a:pt x="4703" y="4588"/>
                  </a:lnTo>
                  <a:lnTo>
                    <a:pt x="4584" y="4707"/>
                  </a:lnTo>
                  <a:lnTo>
                    <a:pt x="4460" y="4818"/>
                  </a:lnTo>
                  <a:lnTo>
                    <a:pt x="4328" y="4920"/>
                  </a:lnTo>
                  <a:lnTo>
                    <a:pt x="4188" y="5015"/>
                  </a:lnTo>
                  <a:lnTo>
                    <a:pt x="4045" y="5103"/>
                  </a:lnTo>
                  <a:lnTo>
                    <a:pt x="3895" y="5181"/>
                  </a:lnTo>
                  <a:lnTo>
                    <a:pt x="3741" y="5249"/>
                  </a:lnTo>
                  <a:lnTo>
                    <a:pt x="3581" y="5309"/>
                  </a:lnTo>
                  <a:lnTo>
                    <a:pt x="3416" y="5357"/>
                  </a:lnTo>
                  <a:lnTo>
                    <a:pt x="3249" y="5396"/>
                  </a:lnTo>
                  <a:lnTo>
                    <a:pt x="3076" y="5424"/>
                  </a:lnTo>
                  <a:lnTo>
                    <a:pt x="2899" y="5441"/>
                  </a:lnTo>
                  <a:lnTo>
                    <a:pt x="2721" y="5446"/>
                  </a:lnTo>
                  <a:lnTo>
                    <a:pt x="2543" y="5441"/>
                  </a:lnTo>
                  <a:lnTo>
                    <a:pt x="2366" y="5424"/>
                  </a:lnTo>
                  <a:lnTo>
                    <a:pt x="2195" y="5396"/>
                  </a:lnTo>
                  <a:lnTo>
                    <a:pt x="2026" y="5357"/>
                  </a:lnTo>
                  <a:lnTo>
                    <a:pt x="1861" y="5309"/>
                  </a:lnTo>
                  <a:lnTo>
                    <a:pt x="1701" y="5249"/>
                  </a:lnTo>
                  <a:lnTo>
                    <a:pt x="1547" y="5181"/>
                  </a:lnTo>
                  <a:lnTo>
                    <a:pt x="1397" y="5103"/>
                  </a:lnTo>
                  <a:lnTo>
                    <a:pt x="1254" y="5015"/>
                  </a:lnTo>
                  <a:lnTo>
                    <a:pt x="1114" y="4920"/>
                  </a:lnTo>
                  <a:lnTo>
                    <a:pt x="983" y="4818"/>
                  </a:lnTo>
                  <a:lnTo>
                    <a:pt x="858" y="4707"/>
                  </a:lnTo>
                  <a:lnTo>
                    <a:pt x="739" y="4588"/>
                  </a:lnTo>
                  <a:lnTo>
                    <a:pt x="628" y="4463"/>
                  </a:lnTo>
                  <a:lnTo>
                    <a:pt x="526" y="4331"/>
                  </a:lnTo>
                  <a:lnTo>
                    <a:pt x="431" y="4192"/>
                  </a:lnTo>
                  <a:lnTo>
                    <a:pt x="344" y="4049"/>
                  </a:lnTo>
                  <a:lnTo>
                    <a:pt x="266" y="3898"/>
                  </a:lnTo>
                  <a:lnTo>
                    <a:pt x="197" y="3744"/>
                  </a:lnTo>
                  <a:lnTo>
                    <a:pt x="137" y="3584"/>
                  </a:lnTo>
                  <a:lnTo>
                    <a:pt x="89" y="3419"/>
                  </a:lnTo>
                  <a:lnTo>
                    <a:pt x="50" y="3250"/>
                  </a:lnTo>
                  <a:lnTo>
                    <a:pt x="22" y="3079"/>
                  </a:lnTo>
                  <a:lnTo>
                    <a:pt x="6" y="2902"/>
                  </a:lnTo>
                  <a:lnTo>
                    <a:pt x="0" y="2724"/>
                  </a:lnTo>
                  <a:lnTo>
                    <a:pt x="6" y="2546"/>
                  </a:lnTo>
                  <a:lnTo>
                    <a:pt x="22" y="2369"/>
                  </a:lnTo>
                  <a:lnTo>
                    <a:pt x="50" y="2196"/>
                  </a:lnTo>
                  <a:lnTo>
                    <a:pt x="89" y="2029"/>
                  </a:lnTo>
                  <a:lnTo>
                    <a:pt x="137" y="1864"/>
                  </a:lnTo>
                  <a:lnTo>
                    <a:pt x="197" y="1704"/>
                  </a:lnTo>
                  <a:lnTo>
                    <a:pt x="266" y="1550"/>
                  </a:lnTo>
                  <a:lnTo>
                    <a:pt x="344" y="1399"/>
                  </a:lnTo>
                  <a:lnTo>
                    <a:pt x="431" y="1256"/>
                  </a:lnTo>
                  <a:lnTo>
                    <a:pt x="526" y="1117"/>
                  </a:lnTo>
                  <a:lnTo>
                    <a:pt x="628" y="985"/>
                  </a:lnTo>
                  <a:lnTo>
                    <a:pt x="739" y="860"/>
                  </a:lnTo>
                  <a:lnTo>
                    <a:pt x="858" y="741"/>
                  </a:lnTo>
                  <a:lnTo>
                    <a:pt x="983" y="630"/>
                  </a:lnTo>
                  <a:lnTo>
                    <a:pt x="1114" y="528"/>
                  </a:lnTo>
                  <a:lnTo>
                    <a:pt x="1254" y="431"/>
                  </a:lnTo>
                  <a:lnTo>
                    <a:pt x="1397" y="346"/>
                  </a:lnTo>
                  <a:lnTo>
                    <a:pt x="1547" y="268"/>
                  </a:lnTo>
                  <a:lnTo>
                    <a:pt x="1701" y="199"/>
                  </a:lnTo>
                  <a:lnTo>
                    <a:pt x="1861" y="139"/>
                  </a:lnTo>
                  <a:lnTo>
                    <a:pt x="2026" y="91"/>
                  </a:lnTo>
                  <a:lnTo>
                    <a:pt x="2195" y="52"/>
                  </a:lnTo>
                  <a:lnTo>
                    <a:pt x="2366" y="24"/>
                  </a:lnTo>
                  <a:lnTo>
                    <a:pt x="2543" y="7"/>
                  </a:lnTo>
                  <a:lnTo>
                    <a:pt x="2721" y="0"/>
                  </a:lnTo>
                  <a:close/>
                </a:path>
              </a:pathLst>
            </a:cu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35" name="Shape 8635"/>
            <p:cNvSpPr/>
            <p:nvPr/>
          </p:nvSpPr>
          <p:spPr>
            <a:xfrm>
              <a:off x="3917" y="634"/>
              <a:ext cx="1447" cy="1449"/>
            </a:xfrm>
            <a:custGeom>
              <a:avLst/>
              <a:gdLst/>
              <a:ahLst/>
              <a:cxnLst/>
              <a:rect l="0" t="0" r="0" b="0"/>
              <a:pathLst>
                <a:path w="2894" h="2897" extrusionOk="0">
                  <a:moveTo>
                    <a:pt x="346" y="353"/>
                  </a:moveTo>
                  <a:lnTo>
                    <a:pt x="346" y="2551"/>
                  </a:lnTo>
                  <a:lnTo>
                    <a:pt x="2541" y="2551"/>
                  </a:lnTo>
                  <a:lnTo>
                    <a:pt x="2526" y="2397"/>
                  </a:lnTo>
                  <a:lnTo>
                    <a:pt x="2498" y="2245"/>
                  </a:lnTo>
                  <a:lnTo>
                    <a:pt x="2463" y="2096"/>
                  </a:lnTo>
                  <a:lnTo>
                    <a:pt x="2419" y="1947"/>
                  </a:lnTo>
                  <a:lnTo>
                    <a:pt x="2363" y="1804"/>
                  </a:lnTo>
                  <a:lnTo>
                    <a:pt x="2298" y="1665"/>
                  </a:lnTo>
                  <a:lnTo>
                    <a:pt x="2225" y="1529"/>
                  </a:lnTo>
                  <a:lnTo>
                    <a:pt x="2144" y="1397"/>
                  </a:lnTo>
                  <a:lnTo>
                    <a:pt x="2053" y="1273"/>
                  </a:lnTo>
                  <a:lnTo>
                    <a:pt x="1952" y="1152"/>
                  </a:lnTo>
                  <a:lnTo>
                    <a:pt x="1846" y="1039"/>
                  </a:lnTo>
                  <a:lnTo>
                    <a:pt x="1733" y="933"/>
                  </a:lnTo>
                  <a:lnTo>
                    <a:pt x="1614" y="836"/>
                  </a:lnTo>
                  <a:lnTo>
                    <a:pt x="1490" y="747"/>
                  </a:lnTo>
                  <a:lnTo>
                    <a:pt x="1360" y="667"/>
                  </a:lnTo>
                  <a:lnTo>
                    <a:pt x="1226" y="594"/>
                  </a:lnTo>
                  <a:lnTo>
                    <a:pt x="1087" y="531"/>
                  </a:lnTo>
                  <a:lnTo>
                    <a:pt x="944" y="477"/>
                  </a:lnTo>
                  <a:lnTo>
                    <a:pt x="799" y="431"/>
                  </a:lnTo>
                  <a:lnTo>
                    <a:pt x="650" y="396"/>
                  </a:lnTo>
                  <a:lnTo>
                    <a:pt x="498" y="370"/>
                  </a:lnTo>
                  <a:lnTo>
                    <a:pt x="346" y="353"/>
                  </a:lnTo>
                  <a:close/>
                  <a:moveTo>
                    <a:pt x="173" y="0"/>
                  </a:moveTo>
                  <a:lnTo>
                    <a:pt x="338" y="5"/>
                  </a:lnTo>
                  <a:lnTo>
                    <a:pt x="504" y="20"/>
                  </a:lnTo>
                  <a:lnTo>
                    <a:pt x="667" y="46"/>
                  </a:lnTo>
                  <a:lnTo>
                    <a:pt x="829" y="80"/>
                  </a:lnTo>
                  <a:lnTo>
                    <a:pt x="986" y="124"/>
                  </a:lnTo>
                  <a:lnTo>
                    <a:pt x="1141" y="178"/>
                  </a:lnTo>
                  <a:lnTo>
                    <a:pt x="1291" y="241"/>
                  </a:lnTo>
                  <a:lnTo>
                    <a:pt x="1438" y="314"/>
                  </a:lnTo>
                  <a:lnTo>
                    <a:pt x="1581" y="394"/>
                  </a:lnTo>
                  <a:lnTo>
                    <a:pt x="1718" y="483"/>
                  </a:lnTo>
                  <a:lnTo>
                    <a:pt x="1852" y="580"/>
                  </a:lnTo>
                  <a:lnTo>
                    <a:pt x="1978" y="686"/>
                  </a:lnTo>
                  <a:lnTo>
                    <a:pt x="2099" y="799"/>
                  </a:lnTo>
                  <a:lnTo>
                    <a:pt x="2212" y="922"/>
                  </a:lnTo>
                  <a:lnTo>
                    <a:pt x="2318" y="1048"/>
                  </a:lnTo>
                  <a:lnTo>
                    <a:pt x="2415" y="1180"/>
                  </a:lnTo>
                  <a:lnTo>
                    <a:pt x="2504" y="1317"/>
                  </a:lnTo>
                  <a:lnTo>
                    <a:pt x="2584" y="1460"/>
                  </a:lnTo>
                  <a:lnTo>
                    <a:pt x="2654" y="1605"/>
                  </a:lnTo>
                  <a:lnTo>
                    <a:pt x="2716" y="1756"/>
                  </a:lnTo>
                  <a:lnTo>
                    <a:pt x="2770" y="1910"/>
                  </a:lnTo>
                  <a:lnTo>
                    <a:pt x="2814" y="2066"/>
                  </a:lnTo>
                  <a:lnTo>
                    <a:pt x="2848" y="2226"/>
                  </a:lnTo>
                  <a:lnTo>
                    <a:pt x="2874" y="2386"/>
                  </a:lnTo>
                  <a:lnTo>
                    <a:pt x="2888" y="2549"/>
                  </a:lnTo>
                  <a:lnTo>
                    <a:pt x="2894" y="2715"/>
                  </a:lnTo>
                  <a:lnTo>
                    <a:pt x="2894" y="2724"/>
                  </a:lnTo>
                  <a:lnTo>
                    <a:pt x="2890" y="2763"/>
                  </a:lnTo>
                  <a:lnTo>
                    <a:pt x="2877" y="2800"/>
                  </a:lnTo>
                  <a:lnTo>
                    <a:pt x="2857" y="2832"/>
                  </a:lnTo>
                  <a:lnTo>
                    <a:pt x="2829" y="2858"/>
                  </a:lnTo>
                  <a:lnTo>
                    <a:pt x="2797" y="2878"/>
                  </a:lnTo>
                  <a:lnTo>
                    <a:pt x="2760" y="2891"/>
                  </a:lnTo>
                  <a:lnTo>
                    <a:pt x="2721" y="2897"/>
                  </a:lnTo>
                  <a:lnTo>
                    <a:pt x="173" y="2897"/>
                  </a:lnTo>
                  <a:lnTo>
                    <a:pt x="132" y="2891"/>
                  </a:lnTo>
                  <a:lnTo>
                    <a:pt x="97" y="2878"/>
                  </a:lnTo>
                  <a:lnTo>
                    <a:pt x="63" y="2858"/>
                  </a:lnTo>
                  <a:lnTo>
                    <a:pt x="37" y="2832"/>
                  </a:lnTo>
                  <a:lnTo>
                    <a:pt x="17" y="2800"/>
                  </a:lnTo>
                  <a:lnTo>
                    <a:pt x="4" y="2763"/>
                  </a:lnTo>
                  <a:lnTo>
                    <a:pt x="0" y="2724"/>
                  </a:lnTo>
                  <a:lnTo>
                    <a:pt x="0" y="173"/>
                  </a:lnTo>
                  <a:lnTo>
                    <a:pt x="4" y="134"/>
                  </a:lnTo>
                  <a:lnTo>
                    <a:pt x="17" y="96"/>
                  </a:lnTo>
                  <a:lnTo>
                    <a:pt x="37" y="65"/>
                  </a:lnTo>
                  <a:lnTo>
                    <a:pt x="63" y="39"/>
                  </a:lnTo>
                  <a:lnTo>
                    <a:pt x="97" y="18"/>
                  </a:lnTo>
                  <a:lnTo>
                    <a:pt x="132" y="5"/>
                  </a:lnTo>
                  <a:lnTo>
                    <a:pt x="173" y="0"/>
                  </a:lnTo>
                  <a:close/>
                </a:path>
              </a:pathLst>
            </a:cu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36" name="Shape 8636"/>
          <p:cNvGrpSpPr/>
          <p:nvPr/>
        </p:nvGrpSpPr>
        <p:grpSpPr>
          <a:xfrm>
            <a:off x="361821" y="4370101"/>
            <a:ext cx="255035" cy="254873"/>
            <a:chOff x="3771" y="2943"/>
            <a:chExt cx="3138" cy="3136"/>
          </a:xfrm>
        </p:grpSpPr>
        <p:sp>
          <p:nvSpPr>
            <p:cNvPr id="8637" name="Shape 8637"/>
            <p:cNvSpPr/>
            <p:nvPr/>
          </p:nvSpPr>
          <p:spPr>
            <a:xfrm>
              <a:off x="3771" y="2943"/>
              <a:ext cx="3138" cy="3136"/>
            </a:xfrm>
            <a:custGeom>
              <a:avLst/>
              <a:gdLst/>
              <a:ahLst/>
              <a:cxnLst/>
              <a:rect l="0" t="0" r="0" b="0"/>
              <a:pathLst>
                <a:path w="6277" h="6274" extrusionOk="0">
                  <a:moveTo>
                    <a:pt x="2910" y="948"/>
                  </a:moveTo>
                  <a:lnTo>
                    <a:pt x="2755" y="969"/>
                  </a:lnTo>
                  <a:lnTo>
                    <a:pt x="2606" y="1001"/>
                  </a:lnTo>
                  <a:lnTo>
                    <a:pt x="2461" y="1041"/>
                  </a:lnTo>
                  <a:lnTo>
                    <a:pt x="2318" y="1093"/>
                  </a:lnTo>
                  <a:lnTo>
                    <a:pt x="2182" y="1154"/>
                  </a:lnTo>
                  <a:lnTo>
                    <a:pt x="2050" y="1223"/>
                  </a:lnTo>
                  <a:lnTo>
                    <a:pt x="1924" y="1301"/>
                  </a:lnTo>
                  <a:lnTo>
                    <a:pt x="1804" y="1385"/>
                  </a:lnTo>
                  <a:lnTo>
                    <a:pt x="1689" y="1478"/>
                  </a:lnTo>
                  <a:lnTo>
                    <a:pt x="1580" y="1580"/>
                  </a:lnTo>
                  <a:lnTo>
                    <a:pt x="1481" y="1689"/>
                  </a:lnTo>
                  <a:lnTo>
                    <a:pt x="1387" y="1801"/>
                  </a:lnTo>
                  <a:lnTo>
                    <a:pt x="1301" y="1923"/>
                  </a:lnTo>
                  <a:lnTo>
                    <a:pt x="1223" y="2049"/>
                  </a:lnTo>
                  <a:lnTo>
                    <a:pt x="1154" y="2181"/>
                  </a:lnTo>
                  <a:lnTo>
                    <a:pt x="1093" y="2317"/>
                  </a:lnTo>
                  <a:lnTo>
                    <a:pt x="1041" y="2458"/>
                  </a:lnTo>
                  <a:lnTo>
                    <a:pt x="1001" y="2605"/>
                  </a:lnTo>
                  <a:lnTo>
                    <a:pt x="969" y="2754"/>
                  </a:lnTo>
                  <a:lnTo>
                    <a:pt x="948" y="2907"/>
                  </a:lnTo>
                  <a:lnTo>
                    <a:pt x="1221" y="2907"/>
                  </a:lnTo>
                  <a:lnTo>
                    <a:pt x="1269" y="2913"/>
                  </a:lnTo>
                  <a:lnTo>
                    <a:pt x="1311" y="2926"/>
                  </a:lnTo>
                  <a:lnTo>
                    <a:pt x="1351" y="2947"/>
                  </a:lnTo>
                  <a:lnTo>
                    <a:pt x="1383" y="2974"/>
                  </a:lnTo>
                  <a:lnTo>
                    <a:pt x="1412" y="3008"/>
                  </a:lnTo>
                  <a:lnTo>
                    <a:pt x="1433" y="3048"/>
                  </a:lnTo>
                  <a:lnTo>
                    <a:pt x="1446" y="3090"/>
                  </a:lnTo>
                  <a:lnTo>
                    <a:pt x="1450" y="3136"/>
                  </a:lnTo>
                  <a:lnTo>
                    <a:pt x="1446" y="3184"/>
                  </a:lnTo>
                  <a:lnTo>
                    <a:pt x="1433" y="3226"/>
                  </a:lnTo>
                  <a:lnTo>
                    <a:pt x="1412" y="3264"/>
                  </a:lnTo>
                  <a:lnTo>
                    <a:pt x="1383" y="3298"/>
                  </a:lnTo>
                  <a:lnTo>
                    <a:pt x="1351" y="3327"/>
                  </a:lnTo>
                  <a:lnTo>
                    <a:pt x="1311" y="3348"/>
                  </a:lnTo>
                  <a:lnTo>
                    <a:pt x="1269" y="3361"/>
                  </a:lnTo>
                  <a:lnTo>
                    <a:pt x="1221" y="3365"/>
                  </a:lnTo>
                  <a:lnTo>
                    <a:pt x="948" y="3365"/>
                  </a:lnTo>
                  <a:lnTo>
                    <a:pt x="969" y="3520"/>
                  </a:lnTo>
                  <a:lnTo>
                    <a:pt x="1001" y="3669"/>
                  </a:lnTo>
                  <a:lnTo>
                    <a:pt x="1041" y="3814"/>
                  </a:lnTo>
                  <a:lnTo>
                    <a:pt x="1093" y="3955"/>
                  </a:lnTo>
                  <a:lnTo>
                    <a:pt x="1154" y="4093"/>
                  </a:lnTo>
                  <a:lnTo>
                    <a:pt x="1223" y="4225"/>
                  </a:lnTo>
                  <a:lnTo>
                    <a:pt x="1301" y="4351"/>
                  </a:lnTo>
                  <a:lnTo>
                    <a:pt x="1387" y="4471"/>
                  </a:lnTo>
                  <a:lnTo>
                    <a:pt x="1481" y="4585"/>
                  </a:lnTo>
                  <a:lnTo>
                    <a:pt x="1580" y="4692"/>
                  </a:lnTo>
                  <a:lnTo>
                    <a:pt x="1689" y="4794"/>
                  </a:lnTo>
                  <a:lnTo>
                    <a:pt x="1804" y="4887"/>
                  </a:lnTo>
                  <a:lnTo>
                    <a:pt x="1924" y="4973"/>
                  </a:lnTo>
                  <a:lnTo>
                    <a:pt x="2050" y="5051"/>
                  </a:lnTo>
                  <a:lnTo>
                    <a:pt x="2182" y="5120"/>
                  </a:lnTo>
                  <a:lnTo>
                    <a:pt x="2318" y="5181"/>
                  </a:lnTo>
                  <a:lnTo>
                    <a:pt x="2461" y="5231"/>
                  </a:lnTo>
                  <a:lnTo>
                    <a:pt x="2606" y="5273"/>
                  </a:lnTo>
                  <a:lnTo>
                    <a:pt x="2755" y="5305"/>
                  </a:lnTo>
                  <a:lnTo>
                    <a:pt x="2910" y="5326"/>
                  </a:lnTo>
                  <a:lnTo>
                    <a:pt x="2910" y="5051"/>
                  </a:lnTo>
                  <a:lnTo>
                    <a:pt x="2914" y="5006"/>
                  </a:lnTo>
                  <a:lnTo>
                    <a:pt x="2927" y="4964"/>
                  </a:lnTo>
                  <a:lnTo>
                    <a:pt x="2948" y="4923"/>
                  </a:lnTo>
                  <a:lnTo>
                    <a:pt x="2977" y="4891"/>
                  </a:lnTo>
                  <a:lnTo>
                    <a:pt x="3009" y="4862"/>
                  </a:lnTo>
                  <a:lnTo>
                    <a:pt x="3050" y="4841"/>
                  </a:lnTo>
                  <a:lnTo>
                    <a:pt x="3092" y="4828"/>
                  </a:lnTo>
                  <a:lnTo>
                    <a:pt x="3137" y="4822"/>
                  </a:lnTo>
                  <a:lnTo>
                    <a:pt x="3185" y="4828"/>
                  </a:lnTo>
                  <a:lnTo>
                    <a:pt x="3227" y="4841"/>
                  </a:lnTo>
                  <a:lnTo>
                    <a:pt x="3267" y="4862"/>
                  </a:lnTo>
                  <a:lnTo>
                    <a:pt x="3300" y="4891"/>
                  </a:lnTo>
                  <a:lnTo>
                    <a:pt x="3328" y="4923"/>
                  </a:lnTo>
                  <a:lnTo>
                    <a:pt x="3349" y="4964"/>
                  </a:lnTo>
                  <a:lnTo>
                    <a:pt x="3363" y="5006"/>
                  </a:lnTo>
                  <a:lnTo>
                    <a:pt x="3367" y="5051"/>
                  </a:lnTo>
                  <a:lnTo>
                    <a:pt x="3367" y="5326"/>
                  </a:lnTo>
                  <a:lnTo>
                    <a:pt x="3521" y="5305"/>
                  </a:lnTo>
                  <a:lnTo>
                    <a:pt x="3670" y="5273"/>
                  </a:lnTo>
                  <a:lnTo>
                    <a:pt x="3816" y="5231"/>
                  </a:lnTo>
                  <a:lnTo>
                    <a:pt x="3957" y="5181"/>
                  </a:lnTo>
                  <a:lnTo>
                    <a:pt x="4095" y="5120"/>
                  </a:lnTo>
                  <a:lnTo>
                    <a:pt x="4226" y="5051"/>
                  </a:lnTo>
                  <a:lnTo>
                    <a:pt x="4353" y="4973"/>
                  </a:lnTo>
                  <a:lnTo>
                    <a:pt x="4473" y="4887"/>
                  </a:lnTo>
                  <a:lnTo>
                    <a:pt x="4588" y="4794"/>
                  </a:lnTo>
                  <a:lnTo>
                    <a:pt x="4697" y="4692"/>
                  </a:lnTo>
                  <a:lnTo>
                    <a:pt x="4796" y="4585"/>
                  </a:lnTo>
                  <a:lnTo>
                    <a:pt x="4889" y="4471"/>
                  </a:lnTo>
                  <a:lnTo>
                    <a:pt x="4975" y="4351"/>
                  </a:lnTo>
                  <a:lnTo>
                    <a:pt x="5054" y="4225"/>
                  </a:lnTo>
                  <a:lnTo>
                    <a:pt x="5123" y="4093"/>
                  </a:lnTo>
                  <a:lnTo>
                    <a:pt x="5184" y="3955"/>
                  </a:lnTo>
                  <a:lnTo>
                    <a:pt x="5235" y="3814"/>
                  </a:lnTo>
                  <a:lnTo>
                    <a:pt x="5275" y="3669"/>
                  </a:lnTo>
                  <a:lnTo>
                    <a:pt x="5308" y="3520"/>
                  </a:lnTo>
                  <a:lnTo>
                    <a:pt x="5329" y="3365"/>
                  </a:lnTo>
                  <a:lnTo>
                    <a:pt x="5056" y="3365"/>
                  </a:lnTo>
                  <a:lnTo>
                    <a:pt x="5008" y="3361"/>
                  </a:lnTo>
                  <a:lnTo>
                    <a:pt x="4966" y="3348"/>
                  </a:lnTo>
                  <a:lnTo>
                    <a:pt x="4926" y="3327"/>
                  </a:lnTo>
                  <a:lnTo>
                    <a:pt x="4893" y="3298"/>
                  </a:lnTo>
                  <a:lnTo>
                    <a:pt x="4865" y="3264"/>
                  </a:lnTo>
                  <a:lnTo>
                    <a:pt x="4844" y="3226"/>
                  </a:lnTo>
                  <a:lnTo>
                    <a:pt x="4830" y="3184"/>
                  </a:lnTo>
                  <a:lnTo>
                    <a:pt x="4826" y="3136"/>
                  </a:lnTo>
                  <a:lnTo>
                    <a:pt x="4830" y="3090"/>
                  </a:lnTo>
                  <a:lnTo>
                    <a:pt x="4844" y="3048"/>
                  </a:lnTo>
                  <a:lnTo>
                    <a:pt x="4865" y="3008"/>
                  </a:lnTo>
                  <a:lnTo>
                    <a:pt x="4893" y="2974"/>
                  </a:lnTo>
                  <a:lnTo>
                    <a:pt x="4926" y="2947"/>
                  </a:lnTo>
                  <a:lnTo>
                    <a:pt x="4966" y="2926"/>
                  </a:lnTo>
                  <a:lnTo>
                    <a:pt x="5008" y="2913"/>
                  </a:lnTo>
                  <a:lnTo>
                    <a:pt x="5056" y="2907"/>
                  </a:lnTo>
                  <a:lnTo>
                    <a:pt x="5329" y="2907"/>
                  </a:lnTo>
                  <a:lnTo>
                    <a:pt x="5308" y="2754"/>
                  </a:lnTo>
                  <a:lnTo>
                    <a:pt x="5275" y="2605"/>
                  </a:lnTo>
                  <a:lnTo>
                    <a:pt x="5235" y="2458"/>
                  </a:lnTo>
                  <a:lnTo>
                    <a:pt x="5184" y="2317"/>
                  </a:lnTo>
                  <a:lnTo>
                    <a:pt x="5123" y="2181"/>
                  </a:lnTo>
                  <a:lnTo>
                    <a:pt x="5054" y="2049"/>
                  </a:lnTo>
                  <a:lnTo>
                    <a:pt x="4975" y="1923"/>
                  </a:lnTo>
                  <a:lnTo>
                    <a:pt x="4889" y="1801"/>
                  </a:lnTo>
                  <a:lnTo>
                    <a:pt x="4796" y="1689"/>
                  </a:lnTo>
                  <a:lnTo>
                    <a:pt x="4697" y="1580"/>
                  </a:lnTo>
                  <a:lnTo>
                    <a:pt x="4588" y="1478"/>
                  </a:lnTo>
                  <a:lnTo>
                    <a:pt x="4473" y="1385"/>
                  </a:lnTo>
                  <a:lnTo>
                    <a:pt x="4353" y="1301"/>
                  </a:lnTo>
                  <a:lnTo>
                    <a:pt x="4226" y="1223"/>
                  </a:lnTo>
                  <a:lnTo>
                    <a:pt x="4095" y="1154"/>
                  </a:lnTo>
                  <a:lnTo>
                    <a:pt x="3957" y="1093"/>
                  </a:lnTo>
                  <a:lnTo>
                    <a:pt x="3816" y="1041"/>
                  </a:lnTo>
                  <a:lnTo>
                    <a:pt x="3670" y="1001"/>
                  </a:lnTo>
                  <a:lnTo>
                    <a:pt x="3521" y="969"/>
                  </a:lnTo>
                  <a:lnTo>
                    <a:pt x="3367" y="948"/>
                  </a:lnTo>
                  <a:lnTo>
                    <a:pt x="3367" y="1221"/>
                  </a:lnTo>
                  <a:lnTo>
                    <a:pt x="3363" y="1266"/>
                  </a:lnTo>
                  <a:lnTo>
                    <a:pt x="3349" y="1310"/>
                  </a:lnTo>
                  <a:lnTo>
                    <a:pt x="3328" y="1349"/>
                  </a:lnTo>
                  <a:lnTo>
                    <a:pt x="3300" y="1383"/>
                  </a:lnTo>
                  <a:lnTo>
                    <a:pt x="3267" y="1412"/>
                  </a:lnTo>
                  <a:lnTo>
                    <a:pt x="3227" y="1433"/>
                  </a:lnTo>
                  <a:lnTo>
                    <a:pt x="3185" y="1446"/>
                  </a:lnTo>
                  <a:lnTo>
                    <a:pt x="3137" y="1450"/>
                  </a:lnTo>
                  <a:lnTo>
                    <a:pt x="3092" y="1446"/>
                  </a:lnTo>
                  <a:lnTo>
                    <a:pt x="3050" y="1433"/>
                  </a:lnTo>
                  <a:lnTo>
                    <a:pt x="3009" y="1412"/>
                  </a:lnTo>
                  <a:lnTo>
                    <a:pt x="2977" y="1383"/>
                  </a:lnTo>
                  <a:lnTo>
                    <a:pt x="2948" y="1349"/>
                  </a:lnTo>
                  <a:lnTo>
                    <a:pt x="2927" y="1310"/>
                  </a:lnTo>
                  <a:lnTo>
                    <a:pt x="2914" y="1266"/>
                  </a:lnTo>
                  <a:lnTo>
                    <a:pt x="2910" y="1221"/>
                  </a:lnTo>
                  <a:lnTo>
                    <a:pt x="2910" y="948"/>
                  </a:lnTo>
                  <a:close/>
                  <a:moveTo>
                    <a:pt x="3137" y="0"/>
                  </a:moveTo>
                  <a:lnTo>
                    <a:pt x="3185" y="4"/>
                  </a:lnTo>
                  <a:lnTo>
                    <a:pt x="3227" y="18"/>
                  </a:lnTo>
                  <a:lnTo>
                    <a:pt x="3267" y="39"/>
                  </a:lnTo>
                  <a:lnTo>
                    <a:pt x="3300" y="67"/>
                  </a:lnTo>
                  <a:lnTo>
                    <a:pt x="3328" y="102"/>
                  </a:lnTo>
                  <a:lnTo>
                    <a:pt x="3349" y="140"/>
                  </a:lnTo>
                  <a:lnTo>
                    <a:pt x="3363" y="184"/>
                  </a:lnTo>
                  <a:lnTo>
                    <a:pt x="3367" y="230"/>
                  </a:lnTo>
                  <a:lnTo>
                    <a:pt x="3367" y="503"/>
                  </a:lnTo>
                  <a:lnTo>
                    <a:pt x="3541" y="524"/>
                  </a:lnTo>
                  <a:lnTo>
                    <a:pt x="3709" y="556"/>
                  </a:lnTo>
                  <a:lnTo>
                    <a:pt x="3875" y="598"/>
                  </a:lnTo>
                  <a:lnTo>
                    <a:pt x="4035" y="650"/>
                  </a:lnTo>
                  <a:lnTo>
                    <a:pt x="4190" y="711"/>
                  </a:lnTo>
                  <a:lnTo>
                    <a:pt x="4341" y="783"/>
                  </a:lnTo>
                  <a:lnTo>
                    <a:pt x="4486" y="864"/>
                  </a:lnTo>
                  <a:lnTo>
                    <a:pt x="4628" y="951"/>
                  </a:lnTo>
                  <a:lnTo>
                    <a:pt x="4761" y="1049"/>
                  </a:lnTo>
                  <a:lnTo>
                    <a:pt x="4888" y="1156"/>
                  </a:lnTo>
                  <a:lnTo>
                    <a:pt x="5008" y="1268"/>
                  </a:lnTo>
                  <a:lnTo>
                    <a:pt x="5121" y="1389"/>
                  </a:lnTo>
                  <a:lnTo>
                    <a:pt x="5226" y="1515"/>
                  </a:lnTo>
                  <a:lnTo>
                    <a:pt x="5323" y="1648"/>
                  </a:lnTo>
                  <a:lnTo>
                    <a:pt x="5413" y="1788"/>
                  </a:lnTo>
                  <a:lnTo>
                    <a:pt x="5493" y="1935"/>
                  </a:lnTo>
                  <a:lnTo>
                    <a:pt x="5566" y="2086"/>
                  </a:lnTo>
                  <a:lnTo>
                    <a:pt x="5627" y="2240"/>
                  </a:lnTo>
                  <a:lnTo>
                    <a:pt x="5679" y="2401"/>
                  </a:lnTo>
                  <a:lnTo>
                    <a:pt x="5721" y="2567"/>
                  </a:lnTo>
                  <a:lnTo>
                    <a:pt x="5753" y="2735"/>
                  </a:lnTo>
                  <a:lnTo>
                    <a:pt x="5772" y="2907"/>
                  </a:lnTo>
                  <a:lnTo>
                    <a:pt x="6047" y="2907"/>
                  </a:lnTo>
                  <a:lnTo>
                    <a:pt x="6093" y="2913"/>
                  </a:lnTo>
                  <a:lnTo>
                    <a:pt x="6135" y="2926"/>
                  </a:lnTo>
                  <a:lnTo>
                    <a:pt x="6175" y="2947"/>
                  </a:lnTo>
                  <a:lnTo>
                    <a:pt x="6208" y="2974"/>
                  </a:lnTo>
                  <a:lnTo>
                    <a:pt x="6237" y="3008"/>
                  </a:lnTo>
                  <a:lnTo>
                    <a:pt x="6258" y="3048"/>
                  </a:lnTo>
                  <a:lnTo>
                    <a:pt x="6271" y="3090"/>
                  </a:lnTo>
                  <a:lnTo>
                    <a:pt x="6277" y="3136"/>
                  </a:lnTo>
                  <a:lnTo>
                    <a:pt x="6271" y="3184"/>
                  </a:lnTo>
                  <a:lnTo>
                    <a:pt x="6258" y="3226"/>
                  </a:lnTo>
                  <a:lnTo>
                    <a:pt x="6237" y="3264"/>
                  </a:lnTo>
                  <a:lnTo>
                    <a:pt x="6210" y="3298"/>
                  </a:lnTo>
                  <a:lnTo>
                    <a:pt x="6175" y="3327"/>
                  </a:lnTo>
                  <a:lnTo>
                    <a:pt x="6137" y="3348"/>
                  </a:lnTo>
                  <a:lnTo>
                    <a:pt x="6093" y="3361"/>
                  </a:lnTo>
                  <a:lnTo>
                    <a:pt x="6047" y="3365"/>
                  </a:lnTo>
                  <a:lnTo>
                    <a:pt x="5772" y="3365"/>
                  </a:lnTo>
                  <a:lnTo>
                    <a:pt x="5753" y="3539"/>
                  </a:lnTo>
                  <a:lnTo>
                    <a:pt x="5721" y="3707"/>
                  </a:lnTo>
                  <a:lnTo>
                    <a:pt x="5679" y="3871"/>
                  </a:lnTo>
                  <a:lnTo>
                    <a:pt x="5627" y="4032"/>
                  </a:lnTo>
                  <a:lnTo>
                    <a:pt x="5566" y="4188"/>
                  </a:lnTo>
                  <a:lnTo>
                    <a:pt x="5493" y="4339"/>
                  </a:lnTo>
                  <a:lnTo>
                    <a:pt x="5413" y="4484"/>
                  </a:lnTo>
                  <a:lnTo>
                    <a:pt x="5323" y="4624"/>
                  </a:lnTo>
                  <a:lnTo>
                    <a:pt x="5226" y="4757"/>
                  </a:lnTo>
                  <a:lnTo>
                    <a:pt x="5121" y="4885"/>
                  </a:lnTo>
                  <a:lnTo>
                    <a:pt x="5008" y="5006"/>
                  </a:lnTo>
                  <a:lnTo>
                    <a:pt x="4888" y="5118"/>
                  </a:lnTo>
                  <a:lnTo>
                    <a:pt x="4761" y="5223"/>
                  </a:lnTo>
                  <a:lnTo>
                    <a:pt x="4628" y="5321"/>
                  </a:lnTo>
                  <a:lnTo>
                    <a:pt x="4486" y="5410"/>
                  </a:lnTo>
                  <a:lnTo>
                    <a:pt x="4341" y="5491"/>
                  </a:lnTo>
                  <a:lnTo>
                    <a:pt x="4190" y="5561"/>
                  </a:lnTo>
                  <a:lnTo>
                    <a:pt x="4035" y="5624"/>
                  </a:lnTo>
                  <a:lnTo>
                    <a:pt x="3875" y="5676"/>
                  </a:lnTo>
                  <a:lnTo>
                    <a:pt x="3709" y="5718"/>
                  </a:lnTo>
                  <a:lnTo>
                    <a:pt x="3541" y="5750"/>
                  </a:lnTo>
                  <a:lnTo>
                    <a:pt x="3367" y="5769"/>
                  </a:lnTo>
                  <a:lnTo>
                    <a:pt x="3367" y="6044"/>
                  </a:lnTo>
                  <a:lnTo>
                    <a:pt x="3363" y="6090"/>
                  </a:lnTo>
                  <a:lnTo>
                    <a:pt x="3349" y="6132"/>
                  </a:lnTo>
                  <a:lnTo>
                    <a:pt x="3328" y="6172"/>
                  </a:lnTo>
                  <a:lnTo>
                    <a:pt x="3300" y="6207"/>
                  </a:lnTo>
                  <a:lnTo>
                    <a:pt x="3267" y="6234"/>
                  </a:lnTo>
                  <a:lnTo>
                    <a:pt x="3227" y="6255"/>
                  </a:lnTo>
                  <a:lnTo>
                    <a:pt x="3185" y="6268"/>
                  </a:lnTo>
                  <a:lnTo>
                    <a:pt x="3137" y="6274"/>
                  </a:lnTo>
                  <a:lnTo>
                    <a:pt x="3092" y="6268"/>
                  </a:lnTo>
                  <a:lnTo>
                    <a:pt x="3050" y="6255"/>
                  </a:lnTo>
                  <a:lnTo>
                    <a:pt x="3009" y="6234"/>
                  </a:lnTo>
                  <a:lnTo>
                    <a:pt x="2977" y="6207"/>
                  </a:lnTo>
                  <a:lnTo>
                    <a:pt x="2948" y="6172"/>
                  </a:lnTo>
                  <a:lnTo>
                    <a:pt x="2927" y="6132"/>
                  </a:lnTo>
                  <a:lnTo>
                    <a:pt x="2914" y="6090"/>
                  </a:lnTo>
                  <a:lnTo>
                    <a:pt x="2910" y="6044"/>
                  </a:lnTo>
                  <a:lnTo>
                    <a:pt x="2910" y="5769"/>
                  </a:lnTo>
                  <a:lnTo>
                    <a:pt x="2736" y="5750"/>
                  </a:lnTo>
                  <a:lnTo>
                    <a:pt x="2568" y="5718"/>
                  </a:lnTo>
                  <a:lnTo>
                    <a:pt x="2402" y="5676"/>
                  </a:lnTo>
                  <a:lnTo>
                    <a:pt x="2241" y="5624"/>
                  </a:lnTo>
                  <a:lnTo>
                    <a:pt x="2087" y="5561"/>
                  </a:lnTo>
                  <a:lnTo>
                    <a:pt x="1936" y="5491"/>
                  </a:lnTo>
                  <a:lnTo>
                    <a:pt x="1788" y="5410"/>
                  </a:lnTo>
                  <a:lnTo>
                    <a:pt x="1649" y="5321"/>
                  </a:lnTo>
                  <a:lnTo>
                    <a:pt x="1515" y="5223"/>
                  </a:lnTo>
                  <a:lnTo>
                    <a:pt x="1389" y="5118"/>
                  </a:lnTo>
                  <a:lnTo>
                    <a:pt x="1269" y="5006"/>
                  </a:lnTo>
                  <a:lnTo>
                    <a:pt x="1156" y="4885"/>
                  </a:lnTo>
                  <a:lnTo>
                    <a:pt x="1051" y="4757"/>
                  </a:lnTo>
                  <a:lnTo>
                    <a:pt x="954" y="4624"/>
                  </a:lnTo>
                  <a:lnTo>
                    <a:pt x="864" y="4484"/>
                  </a:lnTo>
                  <a:lnTo>
                    <a:pt x="783" y="4339"/>
                  </a:lnTo>
                  <a:lnTo>
                    <a:pt x="711" y="4188"/>
                  </a:lnTo>
                  <a:lnTo>
                    <a:pt x="650" y="4032"/>
                  </a:lnTo>
                  <a:lnTo>
                    <a:pt x="598" y="3871"/>
                  </a:lnTo>
                  <a:lnTo>
                    <a:pt x="556" y="3707"/>
                  </a:lnTo>
                  <a:lnTo>
                    <a:pt x="524" y="3539"/>
                  </a:lnTo>
                  <a:lnTo>
                    <a:pt x="505" y="3365"/>
                  </a:lnTo>
                  <a:lnTo>
                    <a:pt x="229" y="3365"/>
                  </a:lnTo>
                  <a:lnTo>
                    <a:pt x="184" y="3361"/>
                  </a:lnTo>
                  <a:lnTo>
                    <a:pt x="140" y="3348"/>
                  </a:lnTo>
                  <a:lnTo>
                    <a:pt x="101" y="3327"/>
                  </a:lnTo>
                  <a:lnTo>
                    <a:pt x="67" y="3298"/>
                  </a:lnTo>
                  <a:lnTo>
                    <a:pt x="40" y="3264"/>
                  </a:lnTo>
                  <a:lnTo>
                    <a:pt x="19" y="3226"/>
                  </a:lnTo>
                  <a:lnTo>
                    <a:pt x="6" y="3184"/>
                  </a:lnTo>
                  <a:lnTo>
                    <a:pt x="0" y="3136"/>
                  </a:lnTo>
                  <a:lnTo>
                    <a:pt x="0" y="3136"/>
                  </a:lnTo>
                  <a:lnTo>
                    <a:pt x="6" y="3090"/>
                  </a:lnTo>
                  <a:lnTo>
                    <a:pt x="19" y="3048"/>
                  </a:lnTo>
                  <a:lnTo>
                    <a:pt x="40" y="3008"/>
                  </a:lnTo>
                  <a:lnTo>
                    <a:pt x="67" y="2974"/>
                  </a:lnTo>
                  <a:lnTo>
                    <a:pt x="101" y="2947"/>
                  </a:lnTo>
                  <a:lnTo>
                    <a:pt x="140" y="2926"/>
                  </a:lnTo>
                  <a:lnTo>
                    <a:pt x="184" y="2913"/>
                  </a:lnTo>
                  <a:lnTo>
                    <a:pt x="229" y="2907"/>
                  </a:lnTo>
                  <a:lnTo>
                    <a:pt x="505" y="2907"/>
                  </a:lnTo>
                  <a:lnTo>
                    <a:pt x="524" y="2735"/>
                  </a:lnTo>
                  <a:lnTo>
                    <a:pt x="556" y="2567"/>
                  </a:lnTo>
                  <a:lnTo>
                    <a:pt x="598" y="2401"/>
                  </a:lnTo>
                  <a:lnTo>
                    <a:pt x="650" y="2240"/>
                  </a:lnTo>
                  <a:lnTo>
                    <a:pt x="711" y="2086"/>
                  </a:lnTo>
                  <a:lnTo>
                    <a:pt x="783" y="1935"/>
                  </a:lnTo>
                  <a:lnTo>
                    <a:pt x="864" y="1788"/>
                  </a:lnTo>
                  <a:lnTo>
                    <a:pt x="954" y="1648"/>
                  </a:lnTo>
                  <a:lnTo>
                    <a:pt x="1051" y="1515"/>
                  </a:lnTo>
                  <a:lnTo>
                    <a:pt x="1156" y="1389"/>
                  </a:lnTo>
                  <a:lnTo>
                    <a:pt x="1269" y="1268"/>
                  </a:lnTo>
                  <a:lnTo>
                    <a:pt x="1389" y="1156"/>
                  </a:lnTo>
                  <a:lnTo>
                    <a:pt x="1515" y="1049"/>
                  </a:lnTo>
                  <a:lnTo>
                    <a:pt x="1649" y="951"/>
                  </a:lnTo>
                  <a:lnTo>
                    <a:pt x="1788" y="864"/>
                  </a:lnTo>
                  <a:lnTo>
                    <a:pt x="1936" y="783"/>
                  </a:lnTo>
                  <a:lnTo>
                    <a:pt x="2087" y="711"/>
                  </a:lnTo>
                  <a:lnTo>
                    <a:pt x="2241" y="650"/>
                  </a:lnTo>
                  <a:lnTo>
                    <a:pt x="2402" y="598"/>
                  </a:lnTo>
                  <a:lnTo>
                    <a:pt x="2568" y="556"/>
                  </a:lnTo>
                  <a:lnTo>
                    <a:pt x="2736" y="524"/>
                  </a:lnTo>
                  <a:lnTo>
                    <a:pt x="2910" y="503"/>
                  </a:lnTo>
                  <a:lnTo>
                    <a:pt x="2910" y="230"/>
                  </a:lnTo>
                  <a:lnTo>
                    <a:pt x="2914" y="184"/>
                  </a:lnTo>
                  <a:lnTo>
                    <a:pt x="2927" y="140"/>
                  </a:lnTo>
                  <a:lnTo>
                    <a:pt x="2948" y="102"/>
                  </a:lnTo>
                  <a:lnTo>
                    <a:pt x="2977" y="67"/>
                  </a:lnTo>
                  <a:lnTo>
                    <a:pt x="3009" y="39"/>
                  </a:lnTo>
                  <a:lnTo>
                    <a:pt x="3050" y="18"/>
                  </a:lnTo>
                  <a:lnTo>
                    <a:pt x="3092" y="4"/>
                  </a:lnTo>
                  <a:lnTo>
                    <a:pt x="31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38" name="Shape 8638"/>
            <p:cNvSpPr/>
            <p:nvPr/>
          </p:nvSpPr>
          <p:spPr>
            <a:xfrm>
              <a:off x="4684" y="3856"/>
              <a:ext cx="1312" cy="1310"/>
            </a:xfrm>
            <a:custGeom>
              <a:avLst/>
              <a:gdLst/>
              <a:ahLst/>
              <a:cxnLst/>
              <a:rect l="0" t="0" r="0" b="0"/>
              <a:pathLst>
                <a:path w="2623" h="2622" extrusionOk="0">
                  <a:moveTo>
                    <a:pt x="1263" y="411"/>
                  </a:moveTo>
                  <a:lnTo>
                    <a:pt x="1236" y="413"/>
                  </a:lnTo>
                  <a:lnTo>
                    <a:pt x="1219" y="418"/>
                  </a:lnTo>
                  <a:lnTo>
                    <a:pt x="1207" y="430"/>
                  </a:lnTo>
                  <a:lnTo>
                    <a:pt x="1201" y="449"/>
                  </a:lnTo>
                  <a:lnTo>
                    <a:pt x="1200" y="476"/>
                  </a:lnTo>
                  <a:lnTo>
                    <a:pt x="1200" y="546"/>
                  </a:lnTo>
                  <a:lnTo>
                    <a:pt x="1200" y="573"/>
                  </a:lnTo>
                  <a:lnTo>
                    <a:pt x="1198" y="592"/>
                  </a:lnTo>
                  <a:lnTo>
                    <a:pt x="1194" y="605"/>
                  </a:lnTo>
                  <a:lnTo>
                    <a:pt x="1188" y="615"/>
                  </a:lnTo>
                  <a:lnTo>
                    <a:pt x="1175" y="623"/>
                  </a:lnTo>
                  <a:lnTo>
                    <a:pt x="1158" y="630"/>
                  </a:lnTo>
                  <a:lnTo>
                    <a:pt x="1133" y="640"/>
                  </a:lnTo>
                  <a:lnTo>
                    <a:pt x="1073" y="665"/>
                  </a:lnTo>
                  <a:lnTo>
                    <a:pt x="1022" y="695"/>
                  </a:lnTo>
                  <a:lnTo>
                    <a:pt x="976" y="730"/>
                  </a:lnTo>
                  <a:lnTo>
                    <a:pt x="936" y="772"/>
                  </a:lnTo>
                  <a:lnTo>
                    <a:pt x="905" y="817"/>
                  </a:lnTo>
                  <a:lnTo>
                    <a:pt x="881" y="869"/>
                  </a:lnTo>
                  <a:lnTo>
                    <a:pt x="865" y="926"/>
                  </a:lnTo>
                  <a:lnTo>
                    <a:pt x="858" y="989"/>
                  </a:lnTo>
                  <a:lnTo>
                    <a:pt x="858" y="1047"/>
                  </a:lnTo>
                  <a:lnTo>
                    <a:pt x="867" y="1098"/>
                  </a:lnTo>
                  <a:lnTo>
                    <a:pt x="882" y="1146"/>
                  </a:lnTo>
                  <a:lnTo>
                    <a:pt x="905" y="1190"/>
                  </a:lnTo>
                  <a:lnTo>
                    <a:pt x="936" y="1230"/>
                  </a:lnTo>
                  <a:lnTo>
                    <a:pt x="972" y="1266"/>
                  </a:lnTo>
                  <a:lnTo>
                    <a:pt x="1012" y="1300"/>
                  </a:lnTo>
                  <a:lnTo>
                    <a:pt x="1058" y="1331"/>
                  </a:lnTo>
                  <a:lnTo>
                    <a:pt x="1119" y="1364"/>
                  </a:lnTo>
                  <a:lnTo>
                    <a:pt x="1182" y="1392"/>
                  </a:lnTo>
                  <a:lnTo>
                    <a:pt x="1247" y="1419"/>
                  </a:lnTo>
                  <a:lnTo>
                    <a:pt x="1310" y="1446"/>
                  </a:lnTo>
                  <a:lnTo>
                    <a:pt x="1360" y="1469"/>
                  </a:lnTo>
                  <a:lnTo>
                    <a:pt x="1404" y="1499"/>
                  </a:lnTo>
                  <a:lnTo>
                    <a:pt x="1429" y="1526"/>
                  </a:lnTo>
                  <a:lnTo>
                    <a:pt x="1446" y="1556"/>
                  </a:lnTo>
                  <a:lnTo>
                    <a:pt x="1456" y="1587"/>
                  </a:lnTo>
                  <a:lnTo>
                    <a:pt x="1456" y="1619"/>
                  </a:lnTo>
                  <a:lnTo>
                    <a:pt x="1448" y="1650"/>
                  </a:lnTo>
                  <a:lnTo>
                    <a:pt x="1431" y="1677"/>
                  </a:lnTo>
                  <a:lnTo>
                    <a:pt x="1406" y="1702"/>
                  </a:lnTo>
                  <a:lnTo>
                    <a:pt x="1373" y="1721"/>
                  </a:lnTo>
                  <a:lnTo>
                    <a:pt x="1322" y="1738"/>
                  </a:lnTo>
                  <a:lnTo>
                    <a:pt x="1266" y="1744"/>
                  </a:lnTo>
                  <a:lnTo>
                    <a:pt x="1211" y="1742"/>
                  </a:lnTo>
                  <a:lnTo>
                    <a:pt x="1148" y="1732"/>
                  </a:lnTo>
                  <a:lnTo>
                    <a:pt x="1085" y="1715"/>
                  </a:lnTo>
                  <a:lnTo>
                    <a:pt x="1024" y="1696"/>
                  </a:lnTo>
                  <a:lnTo>
                    <a:pt x="965" y="1667"/>
                  </a:lnTo>
                  <a:lnTo>
                    <a:pt x="942" y="1658"/>
                  </a:lnTo>
                  <a:lnTo>
                    <a:pt x="923" y="1654"/>
                  </a:lnTo>
                  <a:lnTo>
                    <a:pt x="909" y="1660"/>
                  </a:lnTo>
                  <a:lnTo>
                    <a:pt x="900" y="1675"/>
                  </a:lnTo>
                  <a:lnTo>
                    <a:pt x="890" y="1700"/>
                  </a:lnTo>
                  <a:lnTo>
                    <a:pt x="871" y="1765"/>
                  </a:lnTo>
                  <a:lnTo>
                    <a:pt x="854" y="1829"/>
                  </a:lnTo>
                  <a:lnTo>
                    <a:pt x="846" y="1854"/>
                  </a:lnTo>
                  <a:lnTo>
                    <a:pt x="844" y="1873"/>
                  </a:lnTo>
                  <a:lnTo>
                    <a:pt x="848" y="1891"/>
                  </a:lnTo>
                  <a:lnTo>
                    <a:pt x="858" y="1902"/>
                  </a:lnTo>
                  <a:lnTo>
                    <a:pt x="875" y="1915"/>
                  </a:lnTo>
                  <a:lnTo>
                    <a:pt x="898" y="1927"/>
                  </a:lnTo>
                  <a:lnTo>
                    <a:pt x="951" y="1950"/>
                  </a:lnTo>
                  <a:lnTo>
                    <a:pt x="1007" y="1967"/>
                  </a:lnTo>
                  <a:lnTo>
                    <a:pt x="1064" y="1980"/>
                  </a:lnTo>
                  <a:lnTo>
                    <a:pt x="1121" y="1992"/>
                  </a:lnTo>
                  <a:lnTo>
                    <a:pt x="1146" y="1996"/>
                  </a:lnTo>
                  <a:lnTo>
                    <a:pt x="1163" y="2001"/>
                  </a:lnTo>
                  <a:lnTo>
                    <a:pt x="1175" y="2009"/>
                  </a:lnTo>
                  <a:lnTo>
                    <a:pt x="1180" y="2020"/>
                  </a:lnTo>
                  <a:lnTo>
                    <a:pt x="1182" y="2040"/>
                  </a:lnTo>
                  <a:lnTo>
                    <a:pt x="1182" y="2066"/>
                  </a:lnTo>
                  <a:lnTo>
                    <a:pt x="1184" y="2150"/>
                  </a:lnTo>
                  <a:lnTo>
                    <a:pt x="1188" y="2173"/>
                  </a:lnTo>
                  <a:lnTo>
                    <a:pt x="1198" y="2192"/>
                  </a:lnTo>
                  <a:lnTo>
                    <a:pt x="1215" y="2204"/>
                  </a:lnTo>
                  <a:lnTo>
                    <a:pt x="1238" y="2208"/>
                  </a:lnTo>
                  <a:lnTo>
                    <a:pt x="1364" y="2208"/>
                  </a:lnTo>
                  <a:lnTo>
                    <a:pt x="1385" y="2204"/>
                  </a:lnTo>
                  <a:lnTo>
                    <a:pt x="1402" y="2192"/>
                  </a:lnTo>
                  <a:lnTo>
                    <a:pt x="1412" y="2177"/>
                  </a:lnTo>
                  <a:lnTo>
                    <a:pt x="1415" y="2154"/>
                  </a:lnTo>
                  <a:lnTo>
                    <a:pt x="1415" y="2095"/>
                  </a:lnTo>
                  <a:lnTo>
                    <a:pt x="1415" y="2038"/>
                  </a:lnTo>
                  <a:lnTo>
                    <a:pt x="1417" y="2013"/>
                  </a:lnTo>
                  <a:lnTo>
                    <a:pt x="1427" y="1992"/>
                  </a:lnTo>
                  <a:lnTo>
                    <a:pt x="1444" y="1978"/>
                  </a:lnTo>
                  <a:lnTo>
                    <a:pt x="1469" y="1969"/>
                  </a:lnTo>
                  <a:lnTo>
                    <a:pt x="1532" y="1946"/>
                  </a:lnTo>
                  <a:lnTo>
                    <a:pt x="1589" y="1915"/>
                  </a:lnTo>
                  <a:lnTo>
                    <a:pt x="1641" y="1875"/>
                  </a:lnTo>
                  <a:lnTo>
                    <a:pt x="1687" y="1828"/>
                  </a:lnTo>
                  <a:lnTo>
                    <a:pt x="1723" y="1778"/>
                  </a:lnTo>
                  <a:lnTo>
                    <a:pt x="1750" y="1724"/>
                  </a:lnTo>
                  <a:lnTo>
                    <a:pt x="1767" y="1671"/>
                  </a:lnTo>
                  <a:lnTo>
                    <a:pt x="1775" y="1614"/>
                  </a:lnTo>
                  <a:lnTo>
                    <a:pt x="1777" y="1558"/>
                  </a:lnTo>
                  <a:lnTo>
                    <a:pt x="1769" y="1503"/>
                  </a:lnTo>
                  <a:lnTo>
                    <a:pt x="1752" y="1448"/>
                  </a:lnTo>
                  <a:lnTo>
                    <a:pt x="1729" y="1396"/>
                  </a:lnTo>
                  <a:lnTo>
                    <a:pt x="1696" y="1346"/>
                  </a:lnTo>
                  <a:lnTo>
                    <a:pt x="1658" y="1302"/>
                  </a:lnTo>
                  <a:lnTo>
                    <a:pt x="1612" y="1262"/>
                  </a:lnTo>
                  <a:lnTo>
                    <a:pt x="1559" y="1228"/>
                  </a:lnTo>
                  <a:lnTo>
                    <a:pt x="1486" y="1192"/>
                  </a:lnTo>
                  <a:lnTo>
                    <a:pt x="1414" y="1159"/>
                  </a:lnTo>
                  <a:lnTo>
                    <a:pt x="1339" y="1129"/>
                  </a:lnTo>
                  <a:lnTo>
                    <a:pt x="1297" y="1110"/>
                  </a:lnTo>
                  <a:lnTo>
                    <a:pt x="1255" y="1087"/>
                  </a:lnTo>
                  <a:lnTo>
                    <a:pt x="1219" y="1060"/>
                  </a:lnTo>
                  <a:lnTo>
                    <a:pt x="1196" y="1037"/>
                  </a:lnTo>
                  <a:lnTo>
                    <a:pt x="1180" y="1012"/>
                  </a:lnTo>
                  <a:lnTo>
                    <a:pt x="1173" y="985"/>
                  </a:lnTo>
                  <a:lnTo>
                    <a:pt x="1173" y="959"/>
                  </a:lnTo>
                  <a:lnTo>
                    <a:pt x="1179" y="934"/>
                  </a:lnTo>
                  <a:lnTo>
                    <a:pt x="1194" y="909"/>
                  </a:lnTo>
                  <a:lnTo>
                    <a:pt x="1215" y="890"/>
                  </a:lnTo>
                  <a:lnTo>
                    <a:pt x="1244" y="873"/>
                  </a:lnTo>
                  <a:lnTo>
                    <a:pt x="1280" y="861"/>
                  </a:lnTo>
                  <a:lnTo>
                    <a:pt x="1316" y="857"/>
                  </a:lnTo>
                  <a:lnTo>
                    <a:pt x="1391" y="857"/>
                  </a:lnTo>
                  <a:lnTo>
                    <a:pt x="1459" y="867"/>
                  </a:lnTo>
                  <a:lnTo>
                    <a:pt x="1528" y="886"/>
                  </a:lnTo>
                  <a:lnTo>
                    <a:pt x="1595" y="913"/>
                  </a:lnTo>
                  <a:lnTo>
                    <a:pt x="1618" y="922"/>
                  </a:lnTo>
                  <a:lnTo>
                    <a:pt x="1635" y="924"/>
                  </a:lnTo>
                  <a:lnTo>
                    <a:pt x="1649" y="919"/>
                  </a:lnTo>
                  <a:lnTo>
                    <a:pt x="1660" y="905"/>
                  </a:lnTo>
                  <a:lnTo>
                    <a:pt x="1668" y="882"/>
                  </a:lnTo>
                  <a:lnTo>
                    <a:pt x="1691" y="810"/>
                  </a:lnTo>
                  <a:lnTo>
                    <a:pt x="1712" y="735"/>
                  </a:lnTo>
                  <a:lnTo>
                    <a:pt x="1715" y="714"/>
                  </a:lnTo>
                  <a:lnTo>
                    <a:pt x="1710" y="695"/>
                  </a:lnTo>
                  <a:lnTo>
                    <a:pt x="1698" y="680"/>
                  </a:lnTo>
                  <a:lnTo>
                    <a:pt x="1679" y="668"/>
                  </a:lnTo>
                  <a:lnTo>
                    <a:pt x="1622" y="645"/>
                  </a:lnTo>
                  <a:lnTo>
                    <a:pt x="1563" y="628"/>
                  </a:lnTo>
                  <a:lnTo>
                    <a:pt x="1503" y="617"/>
                  </a:lnTo>
                  <a:lnTo>
                    <a:pt x="1469" y="611"/>
                  </a:lnTo>
                  <a:lnTo>
                    <a:pt x="1448" y="605"/>
                  </a:lnTo>
                  <a:lnTo>
                    <a:pt x="1435" y="596"/>
                  </a:lnTo>
                  <a:lnTo>
                    <a:pt x="1427" y="581"/>
                  </a:lnTo>
                  <a:lnTo>
                    <a:pt x="1425" y="558"/>
                  </a:lnTo>
                  <a:lnTo>
                    <a:pt x="1423" y="523"/>
                  </a:lnTo>
                  <a:lnTo>
                    <a:pt x="1423" y="481"/>
                  </a:lnTo>
                  <a:lnTo>
                    <a:pt x="1421" y="453"/>
                  </a:lnTo>
                  <a:lnTo>
                    <a:pt x="1415" y="432"/>
                  </a:lnTo>
                  <a:lnTo>
                    <a:pt x="1402" y="420"/>
                  </a:lnTo>
                  <a:lnTo>
                    <a:pt x="1383" y="414"/>
                  </a:lnTo>
                  <a:lnTo>
                    <a:pt x="1352" y="411"/>
                  </a:lnTo>
                  <a:lnTo>
                    <a:pt x="1310" y="411"/>
                  </a:lnTo>
                  <a:lnTo>
                    <a:pt x="1263" y="411"/>
                  </a:lnTo>
                  <a:close/>
                  <a:moveTo>
                    <a:pt x="1310" y="0"/>
                  </a:moveTo>
                  <a:lnTo>
                    <a:pt x="1438" y="6"/>
                  </a:lnTo>
                  <a:lnTo>
                    <a:pt x="1561" y="23"/>
                  </a:lnTo>
                  <a:lnTo>
                    <a:pt x="1679" y="52"/>
                  </a:lnTo>
                  <a:lnTo>
                    <a:pt x="1794" y="92"/>
                  </a:lnTo>
                  <a:lnTo>
                    <a:pt x="1903" y="139"/>
                  </a:lnTo>
                  <a:lnTo>
                    <a:pt x="2008" y="199"/>
                  </a:lnTo>
                  <a:lnTo>
                    <a:pt x="2105" y="265"/>
                  </a:lnTo>
                  <a:lnTo>
                    <a:pt x="2197" y="342"/>
                  </a:lnTo>
                  <a:lnTo>
                    <a:pt x="2281" y="426"/>
                  </a:lnTo>
                  <a:lnTo>
                    <a:pt x="2356" y="518"/>
                  </a:lnTo>
                  <a:lnTo>
                    <a:pt x="2424" y="615"/>
                  </a:lnTo>
                  <a:lnTo>
                    <a:pt x="2482" y="718"/>
                  </a:lnTo>
                  <a:lnTo>
                    <a:pt x="2531" y="829"/>
                  </a:lnTo>
                  <a:lnTo>
                    <a:pt x="2571" y="943"/>
                  </a:lnTo>
                  <a:lnTo>
                    <a:pt x="2600" y="1062"/>
                  </a:lnTo>
                  <a:lnTo>
                    <a:pt x="2617" y="1184"/>
                  </a:lnTo>
                  <a:lnTo>
                    <a:pt x="2623" y="1310"/>
                  </a:lnTo>
                  <a:lnTo>
                    <a:pt x="2617" y="1436"/>
                  </a:lnTo>
                  <a:lnTo>
                    <a:pt x="2600" y="1560"/>
                  </a:lnTo>
                  <a:lnTo>
                    <a:pt x="2571" y="1679"/>
                  </a:lnTo>
                  <a:lnTo>
                    <a:pt x="2531" y="1793"/>
                  </a:lnTo>
                  <a:lnTo>
                    <a:pt x="2482" y="1902"/>
                  </a:lnTo>
                  <a:lnTo>
                    <a:pt x="2424" y="2007"/>
                  </a:lnTo>
                  <a:lnTo>
                    <a:pt x="2356" y="2104"/>
                  </a:lnTo>
                  <a:lnTo>
                    <a:pt x="2281" y="2196"/>
                  </a:lnTo>
                  <a:lnTo>
                    <a:pt x="2197" y="2278"/>
                  </a:lnTo>
                  <a:lnTo>
                    <a:pt x="2105" y="2355"/>
                  </a:lnTo>
                  <a:lnTo>
                    <a:pt x="2008" y="2423"/>
                  </a:lnTo>
                  <a:lnTo>
                    <a:pt x="1903" y="2481"/>
                  </a:lnTo>
                  <a:lnTo>
                    <a:pt x="1794" y="2530"/>
                  </a:lnTo>
                  <a:lnTo>
                    <a:pt x="1679" y="2570"/>
                  </a:lnTo>
                  <a:lnTo>
                    <a:pt x="1561" y="2599"/>
                  </a:lnTo>
                  <a:lnTo>
                    <a:pt x="1438" y="2616"/>
                  </a:lnTo>
                  <a:lnTo>
                    <a:pt x="1310" y="2622"/>
                  </a:lnTo>
                  <a:lnTo>
                    <a:pt x="1184" y="2616"/>
                  </a:lnTo>
                  <a:lnTo>
                    <a:pt x="1062" y="2599"/>
                  </a:lnTo>
                  <a:lnTo>
                    <a:pt x="944" y="2570"/>
                  </a:lnTo>
                  <a:lnTo>
                    <a:pt x="829" y="2530"/>
                  </a:lnTo>
                  <a:lnTo>
                    <a:pt x="718" y="2481"/>
                  </a:lnTo>
                  <a:lnTo>
                    <a:pt x="615" y="2423"/>
                  </a:lnTo>
                  <a:lnTo>
                    <a:pt x="517" y="2355"/>
                  </a:lnTo>
                  <a:lnTo>
                    <a:pt x="426" y="2278"/>
                  </a:lnTo>
                  <a:lnTo>
                    <a:pt x="342" y="2196"/>
                  </a:lnTo>
                  <a:lnTo>
                    <a:pt x="267" y="2104"/>
                  </a:lnTo>
                  <a:lnTo>
                    <a:pt x="198" y="2007"/>
                  </a:lnTo>
                  <a:lnTo>
                    <a:pt x="139" y="1902"/>
                  </a:lnTo>
                  <a:lnTo>
                    <a:pt x="91" y="1793"/>
                  </a:lnTo>
                  <a:lnTo>
                    <a:pt x="51" y="1679"/>
                  </a:lnTo>
                  <a:lnTo>
                    <a:pt x="23" y="1560"/>
                  </a:lnTo>
                  <a:lnTo>
                    <a:pt x="5" y="1436"/>
                  </a:lnTo>
                  <a:lnTo>
                    <a:pt x="0" y="1310"/>
                  </a:lnTo>
                  <a:lnTo>
                    <a:pt x="5" y="1184"/>
                  </a:lnTo>
                  <a:lnTo>
                    <a:pt x="23" y="1062"/>
                  </a:lnTo>
                  <a:lnTo>
                    <a:pt x="51" y="943"/>
                  </a:lnTo>
                  <a:lnTo>
                    <a:pt x="91" y="829"/>
                  </a:lnTo>
                  <a:lnTo>
                    <a:pt x="139" y="718"/>
                  </a:lnTo>
                  <a:lnTo>
                    <a:pt x="198" y="615"/>
                  </a:lnTo>
                  <a:lnTo>
                    <a:pt x="267" y="518"/>
                  </a:lnTo>
                  <a:lnTo>
                    <a:pt x="342" y="426"/>
                  </a:lnTo>
                  <a:lnTo>
                    <a:pt x="426" y="342"/>
                  </a:lnTo>
                  <a:lnTo>
                    <a:pt x="517" y="265"/>
                  </a:lnTo>
                  <a:lnTo>
                    <a:pt x="615" y="199"/>
                  </a:lnTo>
                  <a:lnTo>
                    <a:pt x="718" y="139"/>
                  </a:lnTo>
                  <a:lnTo>
                    <a:pt x="829" y="92"/>
                  </a:lnTo>
                  <a:lnTo>
                    <a:pt x="944" y="52"/>
                  </a:lnTo>
                  <a:lnTo>
                    <a:pt x="1062" y="23"/>
                  </a:lnTo>
                  <a:lnTo>
                    <a:pt x="1184" y="6"/>
                  </a:lnTo>
                  <a:lnTo>
                    <a:pt x="13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39" name="Shape 8639"/>
          <p:cNvGrpSpPr/>
          <p:nvPr/>
        </p:nvGrpSpPr>
        <p:grpSpPr>
          <a:xfrm>
            <a:off x="928662" y="4429838"/>
            <a:ext cx="195262" cy="195135"/>
            <a:chOff x="4251" y="2601"/>
            <a:chExt cx="3095" cy="3093"/>
          </a:xfrm>
        </p:grpSpPr>
        <p:sp>
          <p:nvSpPr>
            <p:cNvPr id="8640" name="Shape 8640"/>
            <p:cNvSpPr/>
            <p:nvPr/>
          </p:nvSpPr>
          <p:spPr>
            <a:xfrm>
              <a:off x="4251" y="3767"/>
              <a:ext cx="1881" cy="1927"/>
            </a:xfrm>
            <a:custGeom>
              <a:avLst/>
              <a:gdLst/>
              <a:ahLst/>
              <a:cxnLst/>
              <a:rect l="0" t="0" r="0" b="0"/>
              <a:pathLst>
                <a:path w="3761" h="3854" extrusionOk="0">
                  <a:moveTo>
                    <a:pt x="3080" y="3063"/>
                  </a:moveTo>
                  <a:lnTo>
                    <a:pt x="2828" y="3316"/>
                  </a:lnTo>
                  <a:lnTo>
                    <a:pt x="2982" y="3333"/>
                  </a:lnTo>
                  <a:lnTo>
                    <a:pt x="3140" y="3343"/>
                  </a:lnTo>
                  <a:lnTo>
                    <a:pt x="3080" y="3063"/>
                  </a:lnTo>
                  <a:close/>
                  <a:moveTo>
                    <a:pt x="2956" y="2472"/>
                  </a:moveTo>
                  <a:lnTo>
                    <a:pt x="2260" y="3168"/>
                  </a:lnTo>
                  <a:lnTo>
                    <a:pt x="2393" y="3215"/>
                  </a:lnTo>
                  <a:lnTo>
                    <a:pt x="2527" y="3254"/>
                  </a:lnTo>
                  <a:lnTo>
                    <a:pt x="3016" y="2766"/>
                  </a:lnTo>
                  <a:lnTo>
                    <a:pt x="2956" y="2472"/>
                  </a:lnTo>
                  <a:close/>
                  <a:moveTo>
                    <a:pt x="2438" y="2275"/>
                  </a:moveTo>
                  <a:lnTo>
                    <a:pt x="1784" y="2929"/>
                  </a:lnTo>
                  <a:lnTo>
                    <a:pt x="1895" y="2995"/>
                  </a:lnTo>
                  <a:lnTo>
                    <a:pt x="2011" y="3055"/>
                  </a:lnTo>
                  <a:lnTo>
                    <a:pt x="2694" y="2373"/>
                  </a:lnTo>
                  <a:lnTo>
                    <a:pt x="2608" y="2344"/>
                  </a:lnTo>
                  <a:lnTo>
                    <a:pt x="2523" y="2311"/>
                  </a:lnTo>
                  <a:lnTo>
                    <a:pt x="2438" y="2275"/>
                  </a:lnTo>
                  <a:close/>
                  <a:moveTo>
                    <a:pt x="2009" y="1989"/>
                  </a:moveTo>
                  <a:lnTo>
                    <a:pt x="1377" y="2619"/>
                  </a:lnTo>
                  <a:lnTo>
                    <a:pt x="1471" y="2704"/>
                  </a:lnTo>
                  <a:lnTo>
                    <a:pt x="1569" y="2782"/>
                  </a:lnTo>
                  <a:lnTo>
                    <a:pt x="2209" y="2143"/>
                  </a:lnTo>
                  <a:lnTo>
                    <a:pt x="2105" y="2070"/>
                  </a:lnTo>
                  <a:lnTo>
                    <a:pt x="2009" y="1989"/>
                  </a:lnTo>
                  <a:close/>
                  <a:moveTo>
                    <a:pt x="1682" y="1600"/>
                  </a:moveTo>
                  <a:lnTo>
                    <a:pt x="1040" y="2243"/>
                  </a:lnTo>
                  <a:lnTo>
                    <a:pt x="1118" y="2343"/>
                  </a:lnTo>
                  <a:lnTo>
                    <a:pt x="1199" y="2437"/>
                  </a:lnTo>
                  <a:lnTo>
                    <a:pt x="1833" y="1805"/>
                  </a:lnTo>
                  <a:lnTo>
                    <a:pt x="1778" y="1739"/>
                  </a:lnTo>
                  <a:lnTo>
                    <a:pt x="1729" y="1671"/>
                  </a:lnTo>
                  <a:lnTo>
                    <a:pt x="1682" y="1600"/>
                  </a:lnTo>
                  <a:close/>
                  <a:moveTo>
                    <a:pt x="1466" y="1102"/>
                  </a:moveTo>
                  <a:lnTo>
                    <a:pt x="771" y="1795"/>
                  </a:lnTo>
                  <a:lnTo>
                    <a:pt x="832" y="1912"/>
                  </a:lnTo>
                  <a:lnTo>
                    <a:pt x="896" y="2027"/>
                  </a:lnTo>
                  <a:lnTo>
                    <a:pt x="1558" y="1365"/>
                  </a:lnTo>
                  <a:lnTo>
                    <a:pt x="1524" y="1278"/>
                  </a:lnTo>
                  <a:lnTo>
                    <a:pt x="1492" y="1192"/>
                  </a:lnTo>
                  <a:lnTo>
                    <a:pt x="1466" y="1102"/>
                  </a:lnTo>
                  <a:close/>
                  <a:moveTo>
                    <a:pt x="1080" y="775"/>
                  </a:moveTo>
                  <a:lnTo>
                    <a:pt x="583" y="1267"/>
                  </a:lnTo>
                  <a:lnTo>
                    <a:pt x="621" y="1406"/>
                  </a:lnTo>
                  <a:lnTo>
                    <a:pt x="666" y="1542"/>
                  </a:lnTo>
                  <a:lnTo>
                    <a:pt x="1364" y="842"/>
                  </a:lnTo>
                  <a:lnTo>
                    <a:pt x="1080" y="775"/>
                  </a:lnTo>
                  <a:close/>
                  <a:moveTo>
                    <a:pt x="508" y="636"/>
                  </a:moveTo>
                  <a:lnTo>
                    <a:pt x="514" y="799"/>
                  </a:lnTo>
                  <a:lnTo>
                    <a:pt x="529" y="963"/>
                  </a:lnTo>
                  <a:lnTo>
                    <a:pt x="788" y="703"/>
                  </a:lnTo>
                  <a:lnTo>
                    <a:pt x="508" y="636"/>
                  </a:lnTo>
                  <a:close/>
                  <a:moveTo>
                    <a:pt x="47" y="0"/>
                  </a:moveTo>
                  <a:lnTo>
                    <a:pt x="1910" y="449"/>
                  </a:lnTo>
                  <a:lnTo>
                    <a:pt x="1913" y="647"/>
                  </a:lnTo>
                  <a:lnTo>
                    <a:pt x="1917" y="733"/>
                  </a:lnTo>
                  <a:lnTo>
                    <a:pt x="1927" y="818"/>
                  </a:lnTo>
                  <a:lnTo>
                    <a:pt x="1942" y="902"/>
                  </a:lnTo>
                  <a:lnTo>
                    <a:pt x="1970" y="1017"/>
                  </a:lnTo>
                  <a:lnTo>
                    <a:pt x="2009" y="1128"/>
                  </a:lnTo>
                  <a:lnTo>
                    <a:pt x="2058" y="1233"/>
                  </a:lnTo>
                  <a:lnTo>
                    <a:pt x="2115" y="1333"/>
                  </a:lnTo>
                  <a:lnTo>
                    <a:pt x="2181" y="1427"/>
                  </a:lnTo>
                  <a:lnTo>
                    <a:pt x="2254" y="1515"/>
                  </a:lnTo>
                  <a:lnTo>
                    <a:pt x="2333" y="1594"/>
                  </a:lnTo>
                  <a:lnTo>
                    <a:pt x="2420" y="1668"/>
                  </a:lnTo>
                  <a:lnTo>
                    <a:pt x="2514" y="1733"/>
                  </a:lnTo>
                  <a:lnTo>
                    <a:pt x="2612" y="1792"/>
                  </a:lnTo>
                  <a:lnTo>
                    <a:pt x="2715" y="1841"/>
                  </a:lnTo>
                  <a:lnTo>
                    <a:pt x="2822" y="1880"/>
                  </a:lnTo>
                  <a:lnTo>
                    <a:pt x="2935" y="1910"/>
                  </a:lnTo>
                  <a:lnTo>
                    <a:pt x="3050" y="1931"/>
                  </a:lnTo>
                  <a:lnTo>
                    <a:pt x="3168" y="1940"/>
                  </a:lnTo>
                  <a:lnTo>
                    <a:pt x="3368" y="1948"/>
                  </a:lnTo>
                  <a:lnTo>
                    <a:pt x="3761" y="3822"/>
                  </a:lnTo>
                  <a:lnTo>
                    <a:pt x="3471" y="3845"/>
                  </a:lnTo>
                  <a:lnTo>
                    <a:pt x="3287" y="3854"/>
                  </a:lnTo>
                  <a:lnTo>
                    <a:pt x="3104" y="3852"/>
                  </a:lnTo>
                  <a:lnTo>
                    <a:pt x="2922" y="3841"/>
                  </a:lnTo>
                  <a:lnTo>
                    <a:pt x="2743" y="3820"/>
                  </a:lnTo>
                  <a:lnTo>
                    <a:pt x="2566" y="3788"/>
                  </a:lnTo>
                  <a:lnTo>
                    <a:pt x="2393" y="3747"/>
                  </a:lnTo>
                  <a:lnTo>
                    <a:pt x="2224" y="3696"/>
                  </a:lnTo>
                  <a:lnTo>
                    <a:pt x="2056" y="3636"/>
                  </a:lnTo>
                  <a:lnTo>
                    <a:pt x="1895" y="3568"/>
                  </a:lnTo>
                  <a:lnTo>
                    <a:pt x="1737" y="3491"/>
                  </a:lnTo>
                  <a:lnTo>
                    <a:pt x="1582" y="3405"/>
                  </a:lnTo>
                  <a:lnTo>
                    <a:pt x="1434" y="3311"/>
                  </a:lnTo>
                  <a:lnTo>
                    <a:pt x="1291" y="3211"/>
                  </a:lnTo>
                  <a:lnTo>
                    <a:pt x="1153" y="3102"/>
                  </a:lnTo>
                  <a:lnTo>
                    <a:pt x="1022" y="2986"/>
                  </a:lnTo>
                  <a:lnTo>
                    <a:pt x="896" y="2861"/>
                  </a:lnTo>
                  <a:lnTo>
                    <a:pt x="777" y="2732"/>
                  </a:lnTo>
                  <a:lnTo>
                    <a:pt x="666" y="2594"/>
                  </a:lnTo>
                  <a:lnTo>
                    <a:pt x="563" y="2452"/>
                  </a:lnTo>
                  <a:lnTo>
                    <a:pt x="465" y="2303"/>
                  </a:lnTo>
                  <a:lnTo>
                    <a:pt x="376" y="2149"/>
                  </a:lnTo>
                  <a:lnTo>
                    <a:pt x="297" y="1987"/>
                  </a:lnTo>
                  <a:lnTo>
                    <a:pt x="226" y="1822"/>
                  </a:lnTo>
                  <a:lnTo>
                    <a:pt x="164" y="1651"/>
                  </a:lnTo>
                  <a:lnTo>
                    <a:pt x="111" y="1476"/>
                  </a:lnTo>
                  <a:lnTo>
                    <a:pt x="68" y="1295"/>
                  </a:lnTo>
                  <a:lnTo>
                    <a:pt x="32" y="1096"/>
                  </a:lnTo>
                  <a:lnTo>
                    <a:pt x="9" y="895"/>
                  </a:lnTo>
                  <a:lnTo>
                    <a:pt x="0" y="694"/>
                  </a:lnTo>
                  <a:lnTo>
                    <a:pt x="2" y="491"/>
                  </a:lnTo>
                  <a:lnTo>
                    <a:pt x="17" y="290"/>
                  </a:lnTo>
                  <a:lnTo>
                    <a:pt x="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41" name="Shape 8641"/>
            <p:cNvSpPr/>
            <p:nvPr/>
          </p:nvSpPr>
          <p:spPr>
            <a:xfrm>
              <a:off x="5747" y="2601"/>
              <a:ext cx="1599" cy="2882"/>
            </a:xfrm>
            <a:custGeom>
              <a:avLst/>
              <a:gdLst/>
              <a:ahLst/>
              <a:cxnLst/>
              <a:rect l="0" t="0" r="0" b="0"/>
              <a:pathLst>
                <a:path w="3198" h="5764" extrusionOk="0">
                  <a:moveTo>
                    <a:pt x="175" y="0"/>
                  </a:moveTo>
                  <a:lnTo>
                    <a:pt x="350" y="2"/>
                  </a:lnTo>
                  <a:lnTo>
                    <a:pt x="521" y="13"/>
                  </a:lnTo>
                  <a:lnTo>
                    <a:pt x="692" y="36"/>
                  </a:lnTo>
                  <a:lnTo>
                    <a:pt x="859" y="66"/>
                  </a:lnTo>
                  <a:lnTo>
                    <a:pt x="1025" y="107"/>
                  </a:lnTo>
                  <a:lnTo>
                    <a:pt x="1185" y="156"/>
                  </a:lnTo>
                  <a:lnTo>
                    <a:pt x="1343" y="216"/>
                  </a:lnTo>
                  <a:lnTo>
                    <a:pt x="1497" y="284"/>
                  </a:lnTo>
                  <a:lnTo>
                    <a:pt x="1648" y="359"/>
                  </a:lnTo>
                  <a:lnTo>
                    <a:pt x="1793" y="444"/>
                  </a:lnTo>
                  <a:lnTo>
                    <a:pt x="1934" y="536"/>
                  </a:lnTo>
                  <a:lnTo>
                    <a:pt x="2067" y="635"/>
                  </a:lnTo>
                  <a:lnTo>
                    <a:pt x="2197" y="742"/>
                  </a:lnTo>
                  <a:lnTo>
                    <a:pt x="2319" y="857"/>
                  </a:lnTo>
                  <a:lnTo>
                    <a:pt x="2436" y="979"/>
                  </a:lnTo>
                  <a:lnTo>
                    <a:pt x="2547" y="1109"/>
                  </a:lnTo>
                  <a:lnTo>
                    <a:pt x="2649" y="1244"/>
                  </a:lnTo>
                  <a:lnTo>
                    <a:pt x="2745" y="1385"/>
                  </a:lnTo>
                  <a:lnTo>
                    <a:pt x="2831" y="1534"/>
                  </a:lnTo>
                  <a:lnTo>
                    <a:pt x="2910" y="1686"/>
                  </a:lnTo>
                  <a:lnTo>
                    <a:pt x="2980" y="1846"/>
                  </a:lnTo>
                  <a:lnTo>
                    <a:pt x="3042" y="2011"/>
                  </a:lnTo>
                  <a:lnTo>
                    <a:pt x="3093" y="2181"/>
                  </a:lnTo>
                  <a:lnTo>
                    <a:pt x="3136" y="2356"/>
                  </a:lnTo>
                  <a:lnTo>
                    <a:pt x="3166" y="2532"/>
                  </a:lnTo>
                  <a:lnTo>
                    <a:pt x="3189" y="2709"/>
                  </a:lnTo>
                  <a:lnTo>
                    <a:pt x="3198" y="2884"/>
                  </a:lnTo>
                  <a:lnTo>
                    <a:pt x="3198" y="3059"/>
                  </a:lnTo>
                  <a:lnTo>
                    <a:pt x="3187" y="3230"/>
                  </a:lnTo>
                  <a:lnTo>
                    <a:pt x="3166" y="3401"/>
                  </a:lnTo>
                  <a:lnTo>
                    <a:pt x="3136" y="3568"/>
                  </a:lnTo>
                  <a:lnTo>
                    <a:pt x="3097" y="3734"/>
                  </a:lnTo>
                  <a:lnTo>
                    <a:pt x="3049" y="3895"/>
                  </a:lnTo>
                  <a:lnTo>
                    <a:pt x="2991" y="4053"/>
                  </a:lnTo>
                  <a:lnTo>
                    <a:pt x="2925" y="4207"/>
                  </a:lnTo>
                  <a:lnTo>
                    <a:pt x="2850" y="4358"/>
                  </a:lnTo>
                  <a:lnTo>
                    <a:pt x="2767" y="4504"/>
                  </a:lnTo>
                  <a:lnTo>
                    <a:pt x="2675" y="4645"/>
                  </a:lnTo>
                  <a:lnTo>
                    <a:pt x="2575" y="4781"/>
                  </a:lnTo>
                  <a:lnTo>
                    <a:pt x="2470" y="4910"/>
                  </a:lnTo>
                  <a:lnTo>
                    <a:pt x="2355" y="5035"/>
                  </a:lnTo>
                  <a:lnTo>
                    <a:pt x="2235" y="5151"/>
                  </a:lnTo>
                  <a:lnTo>
                    <a:pt x="2107" y="5262"/>
                  </a:lnTo>
                  <a:lnTo>
                    <a:pt x="1971" y="5365"/>
                  </a:lnTo>
                  <a:lnTo>
                    <a:pt x="1832" y="5461"/>
                  </a:lnTo>
                  <a:lnTo>
                    <a:pt x="1684" y="5550"/>
                  </a:lnTo>
                  <a:lnTo>
                    <a:pt x="1531" y="5630"/>
                  </a:lnTo>
                  <a:lnTo>
                    <a:pt x="1373" y="5702"/>
                  </a:lnTo>
                  <a:lnTo>
                    <a:pt x="1209" y="5764"/>
                  </a:lnTo>
                  <a:lnTo>
                    <a:pt x="916" y="4369"/>
                  </a:lnTo>
                  <a:lnTo>
                    <a:pt x="1023" y="4311"/>
                  </a:lnTo>
                  <a:lnTo>
                    <a:pt x="1127" y="4245"/>
                  </a:lnTo>
                  <a:lnTo>
                    <a:pt x="1223" y="4172"/>
                  </a:lnTo>
                  <a:lnTo>
                    <a:pt x="1313" y="4091"/>
                  </a:lnTo>
                  <a:lnTo>
                    <a:pt x="1396" y="4004"/>
                  </a:lnTo>
                  <a:lnTo>
                    <a:pt x="1473" y="3912"/>
                  </a:lnTo>
                  <a:lnTo>
                    <a:pt x="1541" y="3814"/>
                  </a:lnTo>
                  <a:lnTo>
                    <a:pt x="1603" y="3711"/>
                  </a:lnTo>
                  <a:lnTo>
                    <a:pt x="1655" y="3604"/>
                  </a:lnTo>
                  <a:lnTo>
                    <a:pt x="1700" y="3493"/>
                  </a:lnTo>
                  <a:lnTo>
                    <a:pt x="1738" y="3378"/>
                  </a:lnTo>
                  <a:lnTo>
                    <a:pt x="1764" y="3262"/>
                  </a:lnTo>
                  <a:lnTo>
                    <a:pt x="1783" y="3141"/>
                  </a:lnTo>
                  <a:lnTo>
                    <a:pt x="1793" y="3019"/>
                  </a:lnTo>
                  <a:lnTo>
                    <a:pt x="1793" y="2895"/>
                  </a:lnTo>
                  <a:lnTo>
                    <a:pt x="1781" y="2769"/>
                  </a:lnTo>
                  <a:lnTo>
                    <a:pt x="1761" y="2643"/>
                  </a:lnTo>
                  <a:lnTo>
                    <a:pt x="1729" y="2519"/>
                  </a:lnTo>
                  <a:lnTo>
                    <a:pt x="1689" y="2401"/>
                  </a:lnTo>
                  <a:lnTo>
                    <a:pt x="1640" y="2286"/>
                  </a:lnTo>
                  <a:lnTo>
                    <a:pt x="1582" y="2177"/>
                  </a:lnTo>
                  <a:lnTo>
                    <a:pt x="1516" y="2075"/>
                  </a:lnTo>
                  <a:lnTo>
                    <a:pt x="1445" y="1978"/>
                  </a:lnTo>
                  <a:lnTo>
                    <a:pt x="1364" y="1887"/>
                  </a:lnTo>
                  <a:lnTo>
                    <a:pt x="1277" y="1805"/>
                  </a:lnTo>
                  <a:lnTo>
                    <a:pt x="1187" y="1728"/>
                  </a:lnTo>
                  <a:lnTo>
                    <a:pt x="1089" y="1658"/>
                  </a:lnTo>
                  <a:lnTo>
                    <a:pt x="985" y="1596"/>
                  </a:lnTo>
                  <a:lnTo>
                    <a:pt x="880" y="1543"/>
                  </a:lnTo>
                  <a:lnTo>
                    <a:pt x="769" y="1496"/>
                  </a:lnTo>
                  <a:lnTo>
                    <a:pt x="654" y="1459"/>
                  </a:lnTo>
                  <a:lnTo>
                    <a:pt x="536" y="1431"/>
                  </a:lnTo>
                  <a:lnTo>
                    <a:pt x="415" y="1412"/>
                  </a:lnTo>
                  <a:lnTo>
                    <a:pt x="293" y="1402"/>
                  </a:lnTo>
                  <a:lnTo>
                    <a:pt x="0" y="7"/>
                  </a:lnTo>
                  <a:lnTo>
                    <a:pt x="1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42" name="Shape 8642"/>
            <p:cNvSpPr/>
            <p:nvPr/>
          </p:nvSpPr>
          <p:spPr>
            <a:xfrm>
              <a:off x="4477" y="2684"/>
              <a:ext cx="1041" cy="1036"/>
            </a:xfrm>
            <a:custGeom>
              <a:avLst/>
              <a:gdLst/>
              <a:ahLst/>
              <a:cxnLst/>
              <a:rect l="0" t="0" r="0" b="0"/>
              <a:pathLst>
                <a:path w="2082" h="2072" extrusionOk="0">
                  <a:moveTo>
                    <a:pt x="1791" y="0"/>
                  </a:moveTo>
                  <a:lnTo>
                    <a:pt x="2082" y="1395"/>
                  </a:lnTo>
                  <a:lnTo>
                    <a:pt x="1971" y="1454"/>
                  </a:lnTo>
                  <a:lnTo>
                    <a:pt x="1868" y="1523"/>
                  </a:lnTo>
                  <a:lnTo>
                    <a:pt x="1770" y="1598"/>
                  </a:lnTo>
                  <a:lnTo>
                    <a:pt x="1678" y="1681"/>
                  </a:lnTo>
                  <a:lnTo>
                    <a:pt x="1593" y="1769"/>
                  </a:lnTo>
                  <a:lnTo>
                    <a:pt x="1516" y="1865"/>
                  </a:lnTo>
                  <a:lnTo>
                    <a:pt x="1446" y="1965"/>
                  </a:lnTo>
                  <a:lnTo>
                    <a:pt x="1386" y="2072"/>
                  </a:lnTo>
                  <a:lnTo>
                    <a:pt x="0" y="1737"/>
                  </a:lnTo>
                  <a:lnTo>
                    <a:pt x="65" y="1581"/>
                  </a:lnTo>
                  <a:lnTo>
                    <a:pt x="139" y="1427"/>
                  </a:lnTo>
                  <a:lnTo>
                    <a:pt x="222" y="1281"/>
                  </a:lnTo>
                  <a:lnTo>
                    <a:pt x="314" y="1136"/>
                  </a:lnTo>
                  <a:lnTo>
                    <a:pt x="412" y="999"/>
                  </a:lnTo>
                  <a:lnTo>
                    <a:pt x="519" y="867"/>
                  </a:lnTo>
                  <a:lnTo>
                    <a:pt x="634" y="741"/>
                  </a:lnTo>
                  <a:lnTo>
                    <a:pt x="756" y="623"/>
                  </a:lnTo>
                  <a:lnTo>
                    <a:pt x="884" y="510"/>
                  </a:lnTo>
                  <a:lnTo>
                    <a:pt x="1019" y="405"/>
                  </a:lnTo>
                  <a:lnTo>
                    <a:pt x="1160" y="307"/>
                  </a:lnTo>
                  <a:lnTo>
                    <a:pt x="1309" y="217"/>
                  </a:lnTo>
                  <a:lnTo>
                    <a:pt x="1463" y="136"/>
                  </a:lnTo>
                  <a:lnTo>
                    <a:pt x="1623" y="64"/>
                  </a:lnTo>
                  <a:lnTo>
                    <a:pt x="17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43" name="Shape 8643"/>
          <p:cNvGrpSpPr/>
          <p:nvPr/>
        </p:nvGrpSpPr>
        <p:grpSpPr>
          <a:xfrm>
            <a:off x="1435729" y="4403224"/>
            <a:ext cx="221534" cy="221750"/>
            <a:chOff x="3158" y="2907"/>
            <a:chExt cx="3075" cy="3078"/>
          </a:xfrm>
        </p:grpSpPr>
        <p:sp>
          <p:nvSpPr>
            <p:cNvPr id="8644" name="Shape 8644"/>
            <p:cNvSpPr/>
            <p:nvPr/>
          </p:nvSpPr>
          <p:spPr>
            <a:xfrm>
              <a:off x="4104" y="4016"/>
              <a:ext cx="282" cy="283"/>
            </a:xfrm>
            <a:custGeom>
              <a:avLst/>
              <a:gdLst/>
              <a:ahLst/>
              <a:cxnLst/>
              <a:rect l="0" t="0" r="0" b="0"/>
              <a:pathLst>
                <a:path w="565" h="565" extrusionOk="0">
                  <a:moveTo>
                    <a:pt x="307" y="0"/>
                  </a:moveTo>
                  <a:lnTo>
                    <a:pt x="356" y="9"/>
                  </a:lnTo>
                  <a:lnTo>
                    <a:pt x="401" y="24"/>
                  </a:lnTo>
                  <a:lnTo>
                    <a:pt x="444" y="50"/>
                  </a:lnTo>
                  <a:lnTo>
                    <a:pt x="483" y="82"/>
                  </a:lnTo>
                  <a:lnTo>
                    <a:pt x="517" y="121"/>
                  </a:lnTo>
                  <a:lnTo>
                    <a:pt x="541" y="164"/>
                  </a:lnTo>
                  <a:lnTo>
                    <a:pt x="558" y="211"/>
                  </a:lnTo>
                  <a:lnTo>
                    <a:pt x="565" y="258"/>
                  </a:lnTo>
                  <a:lnTo>
                    <a:pt x="565" y="307"/>
                  </a:lnTo>
                  <a:lnTo>
                    <a:pt x="558" y="354"/>
                  </a:lnTo>
                  <a:lnTo>
                    <a:pt x="541" y="400"/>
                  </a:lnTo>
                  <a:lnTo>
                    <a:pt x="517" y="444"/>
                  </a:lnTo>
                  <a:lnTo>
                    <a:pt x="483" y="483"/>
                  </a:lnTo>
                  <a:lnTo>
                    <a:pt x="445" y="517"/>
                  </a:lnTo>
                  <a:lnTo>
                    <a:pt x="402" y="541"/>
                  </a:lnTo>
                  <a:lnTo>
                    <a:pt x="356" y="556"/>
                  </a:lnTo>
                  <a:lnTo>
                    <a:pt x="309" y="565"/>
                  </a:lnTo>
                  <a:lnTo>
                    <a:pt x="260" y="565"/>
                  </a:lnTo>
                  <a:lnTo>
                    <a:pt x="212" y="556"/>
                  </a:lnTo>
                  <a:lnTo>
                    <a:pt x="167" y="541"/>
                  </a:lnTo>
                  <a:lnTo>
                    <a:pt x="122" y="517"/>
                  </a:lnTo>
                  <a:lnTo>
                    <a:pt x="83" y="483"/>
                  </a:lnTo>
                  <a:lnTo>
                    <a:pt x="51" y="444"/>
                  </a:lnTo>
                  <a:lnTo>
                    <a:pt x="25" y="400"/>
                  </a:lnTo>
                  <a:lnTo>
                    <a:pt x="10" y="355"/>
                  </a:lnTo>
                  <a:lnTo>
                    <a:pt x="0" y="307"/>
                  </a:lnTo>
                  <a:lnTo>
                    <a:pt x="0" y="260"/>
                  </a:lnTo>
                  <a:lnTo>
                    <a:pt x="10" y="211"/>
                  </a:lnTo>
                  <a:lnTo>
                    <a:pt x="25" y="164"/>
                  </a:lnTo>
                  <a:lnTo>
                    <a:pt x="51" y="121"/>
                  </a:lnTo>
                  <a:lnTo>
                    <a:pt x="83" y="82"/>
                  </a:lnTo>
                  <a:lnTo>
                    <a:pt x="122" y="50"/>
                  </a:lnTo>
                  <a:lnTo>
                    <a:pt x="165" y="24"/>
                  </a:lnTo>
                  <a:lnTo>
                    <a:pt x="212" y="9"/>
                  </a:lnTo>
                  <a:lnTo>
                    <a:pt x="258" y="0"/>
                  </a:lnTo>
                  <a:lnTo>
                    <a:pt x="3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45" name="Shape 8645"/>
            <p:cNvSpPr/>
            <p:nvPr/>
          </p:nvSpPr>
          <p:spPr>
            <a:xfrm>
              <a:off x="5005" y="4593"/>
              <a:ext cx="283" cy="282"/>
            </a:xfrm>
            <a:custGeom>
              <a:avLst/>
              <a:gdLst/>
              <a:ahLst/>
              <a:cxnLst/>
              <a:rect l="0" t="0" r="0" b="0"/>
              <a:pathLst>
                <a:path w="565" h="564" extrusionOk="0">
                  <a:moveTo>
                    <a:pt x="259" y="0"/>
                  </a:moveTo>
                  <a:lnTo>
                    <a:pt x="307" y="0"/>
                  </a:lnTo>
                  <a:lnTo>
                    <a:pt x="354" y="8"/>
                  </a:lnTo>
                  <a:lnTo>
                    <a:pt x="401" y="25"/>
                  </a:lnTo>
                  <a:lnTo>
                    <a:pt x="444" y="49"/>
                  </a:lnTo>
                  <a:lnTo>
                    <a:pt x="483" y="81"/>
                  </a:lnTo>
                  <a:lnTo>
                    <a:pt x="517" y="120"/>
                  </a:lnTo>
                  <a:lnTo>
                    <a:pt x="541" y="163"/>
                  </a:lnTo>
                  <a:lnTo>
                    <a:pt x="558" y="210"/>
                  </a:lnTo>
                  <a:lnTo>
                    <a:pt x="565" y="257"/>
                  </a:lnTo>
                  <a:lnTo>
                    <a:pt x="565" y="306"/>
                  </a:lnTo>
                  <a:lnTo>
                    <a:pt x="558" y="354"/>
                  </a:lnTo>
                  <a:lnTo>
                    <a:pt x="541" y="399"/>
                  </a:lnTo>
                  <a:lnTo>
                    <a:pt x="517" y="442"/>
                  </a:lnTo>
                  <a:lnTo>
                    <a:pt x="483" y="482"/>
                  </a:lnTo>
                  <a:lnTo>
                    <a:pt x="444" y="515"/>
                  </a:lnTo>
                  <a:lnTo>
                    <a:pt x="401" y="540"/>
                  </a:lnTo>
                  <a:lnTo>
                    <a:pt x="354" y="556"/>
                  </a:lnTo>
                  <a:lnTo>
                    <a:pt x="307" y="564"/>
                  </a:lnTo>
                  <a:lnTo>
                    <a:pt x="259" y="564"/>
                  </a:lnTo>
                  <a:lnTo>
                    <a:pt x="212" y="556"/>
                  </a:lnTo>
                  <a:lnTo>
                    <a:pt x="165" y="540"/>
                  </a:lnTo>
                  <a:lnTo>
                    <a:pt x="122" y="515"/>
                  </a:lnTo>
                  <a:lnTo>
                    <a:pt x="83" y="482"/>
                  </a:lnTo>
                  <a:lnTo>
                    <a:pt x="51" y="442"/>
                  </a:lnTo>
                  <a:lnTo>
                    <a:pt x="25" y="399"/>
                  </a:lnTo>
                  <a:lnTo>
                    <a:pt x="10" y="354"/>
                  </a:lnTo>
                  <a:lnTo>
                    <a:pt x="0" y="306"/>
                  </a:lnTo>
                  <a:lnTo>
                    <a:pt x="0" y="257"/>
                  </a:lnTo>
                  <a:lnTo>
                    <a:pt x="8" y="210"/>
                  </a:lnTo>
                  <a:lnTo>
                    <a:pt x="25" y="163"/>
                  </a:lnTo>
                  <a:lnTo>
                    <a:pt x="49" y="120"/>
                  </a:lnTo>
                  <a:lnTo>
                    <a:pt x="83" y="81"/>
                  </a:lnTo>
                  <a:lnTo>
                    <a:pt x="122" y="49"/>
                  </a:lnTo>
                  <a:lnTo>
                    <a:pt x="165" y="25"/>
                  </a:lnTo>
                  <a:lnTo>
                    <a:pt x="210" y="8"/>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46" name="Shape 8646"/>
            <p:cNvSpPr/>
            <p:nvPr/>
          </p:nvSpPr>
          <p:spPr>
            <a:xfrm>
              <a:off x="3158" y="2907"/>
              <a:ext cx="3075" cy="3078"/>
            </a:xfrm>
            <a:custGeom>
              <a:avLst/>
              <a:gdLst/>
              <a:ahLst/>
              <a:cxnLst/>
              <a:rect l="0" t="0" r="0" b="0"/>
              <a:pathLst>
                <a:path w="6151" h="6156" extrusionOk="0">
                  <a:moveTo>
                    <a:pt x="3977" y="2971"/>
                  </a:moveTo>
                  <a:lnTo>
                    <a:pt x="3891" y="2976"/>
                  </a:lnTo>
                  <a:lnTo>
                    <a:pt x="3809" y="2991"/>
                  </a:lnTo>
                  <a:lnTo>
                    <a:pt x="3730" y="3017"/>
                  </a:lnTo>
                  <a:lnTo>
                    <a:pt x="3655" y="3051"/>
                  </a:lnTo>
                  <a:lnTo>
                    <a:pt x="3586" y="3094"/>
                  </a:lnTo>
                  <a:lnTo>
                    <a:pt x="3522" y="3145"/>
                  </a:lnTo>
                  <a:lnTo>
                    <a:pt x="3466" y="3201"/>
                  </a:lnTo>
                  <a:lnTo>
                    <a:pt x="3416" y="3265"/>
                  </a:lnTo>
                  <a:lnTo>
                    <a:pt x="3373" y="3334"/>
                  </a:lnTo>
                  <a:lnTo>
                    <a:pt x="3339" y="3409"/>
                  </a:lnTo>
                  <a:lnTo>
                    <a:pt x="3315" y="3488"/>
                  </a:lnTo>
                  <a:lnTo>
                    <a:pt x="3298" y="3570"/>
                  </a:lnTo>
                  <a:lnTo>
                    <a:pt x="3292" y="3654"/>
                  </a:lnTo>
                  <a:lnTo>
                    <a:pt x="3298" y="3740"/>
                  </a:lnTo>
                  <a:lnTo>
                    <a:pt x="3315" y="3823"/>
                  </a:lnTo>
                  <a:lnTo>
                    <a:pt x="3339" y="3901"/>
                  </a:lnTo>
                  <a:lnTo>
                    <a:pt x="3373" y="3976"/>
                  </a:lnTo>
                  <a:lnTo>
                    <a:pt x="3416" y="4046"/>
                  </a:lnTo>
                  <a:lnTo>
                    <a:pt x="3466" y="4109"/>
                  </a:lnTo>
                  <a:lnTo>
                    <a:pt x="3522" y="4165"/>
                  </a:lnTo>
                  <a:lnTo>
                    <a:pt x="3586" y="4216"/>
                  </a:lnTo>
                  <a:lnTo>
                    <a:pt x="3655" y="4259"/>
                  </a:lnTo>
                  <a:lnTo>
                    <a:pt x="3730" y="4293"/>
                  </a:lnTo>
                  <a:lnTo>
                    <a:pt x="3809" y="4317"/>
                  </a:lnTo>
                  <a:lnTo>
                    <a:pt x="3891" y="4334"/>
                  </a:lnTo>
                  <a:lnTo>
                    <a:pt x="3977" y="4340"/>
                  </a:lnTo>
                  <a:lnTo>
                    <a:pt x="4063" y="4334"/>
                  </a:lnTo>
                  <a:lnTo>
                    <a:pt x="4145" y="4317"/>
                  </a:lnTo>
                  <a:lnTo>
                    <a:pt x="4224" y="4293"/>
                  </a:lnTo>
                  <a:lnTo>
                    <a:pt x="4297" y="4259"/>
                  </a:lnTo>
                  <a:lnTo>
                    <a:pt x="4366" y="4216"/>
                  </a:lnTo>
                  <a:lnTo>
                    <a:pt x="4430" y="4165"/>
                  </a:lnTo>
                  <a:lnTo>
                    <a:pt x="4488" y="4109"/>
                  </a:lnTo>
                  <a:lnTo>
                    <a:pt x="4536" y="4046"/>
                  </a:lnTo>
                  <a:lnTo>
                    <a:pt x="4579" y="3976"/>
                  </a:lnTo>
                  <a:lnTo>
                    <a:pt x="4613" y="3901"/>
                  </a:lnTo>
                  <a:lnTo>
                    <a:pt x="4639" y="3823"/>
                  </a:lnTo>
                  <a:lnTo>
                    <a:pt x="4654" y="3740"/>
                  </a:lnTo>
                  <a:lnTo>
                    <a:pt x="4660" y="3654"/>
                  </a:lnTo>
                  <a:lnTo>
                    <a:pt x="4654" y="3570"/>
                  </a:lnTo>
                  <a:lnTo>
                    <a:pt x="4639" y="3488"/>
                  </a:lnTo>
                  <a:lnTo>
                    <a:pt x="4613" y="3409"/>
                  </a:lnTo>
                  <a:lnTo>
                    <a:pt x="4579" y="3334"/>
                  </a:lnTo>
                  <a:lnTo>
                    <a:pt x="4536" y="3265"/>
                  </a:lnTo>
                  <a:lnTo>
                    <a:pt x="4488" y="3201"/>
                  </a:lnTo>
                  <a:lnTo>
                    <a:pt x="4430" y="3145"/>
                  </a:lnTo>
                  <a:lnTo>
                    <a:pt x="4366" y="3094"/>
                  </a:lnTo>
                  <a:lnTo>
                    <a:pt x="4297" y="3051"/>
                  </a:lnTo>
                  <a:lnTo>
                    <a:pt x="4222" y="3017"/>
                  </a:lnTo>
                  <a:lnTo>
                    <a:pt x="4143" y="2991"/>
                  </a:lnTo>
                  <a:lnTo>
                    <a:pt x="4061" y="2976"/>
                  </a:lnTo>
                  <a:lnTo>
                    <a:pt x="3977" y="2971"/>
                  </a:lnTo>
                  <a:close/>
                  <a:moveTo>
                    <a:pt x="3975" y="1834"/>
                  </a:moveTo>
                  <a:lnTo>
                    <a:pt x="3940" y="1838"/>
                  </a:lnTo>
                  <a:lnTo>
                    <a:pt x="3904" y="1849"/>
                  </a:lnTo>
                  <a:lnTo>
                    <a:pt x="3872" y="1868"/>
                  </a:lnTo>
                  <a:lnTo>
                    <a:pt x="3844" y="1894"/>
                  </a:lnTo>
                  <a:lnTo>
                    <a:pt x="2050" y="4057"/>
                  </a:lnTo>
                  <a:lnTo>
                    <a:pt x="2030" y="4089"/>
                  </a:lnTo>
                  <a:lnTo>
                    <a:pt x="2017" y="4122"/>
                  </a:lnTo>
                  <a:lnTo>
                    <a:pt x="2013" y="4160"/>
                  </a:lnTo>
                  <a:lnTo>
                    <a:pt x="2017" y="4195"/>
                  </a:lnTo>
                  <a:lnTo>
                    <a:pt x="2028" y="4231"/>
                  </a:lnTo>
                  <a:lnTo>
                    <a:pt x="2047" y="4263"/>
                  </a:lnTo>
                  <a:lnTo>
                    <a:pt x="2073" y="4291"/>
                  </a:lnTo>
                  <a:lnTo>
                    <a:pt x="2105" y="4312"/>
                  </a:lnTo>
                  <a:lnTo>
                    <a:pt x="2140" y="4325"/>
                  </a:lnTo>
                  <a:lnTo>
                    <a:pt x="2176" y="4328"/>
                  </a:lnTo>
                  <a:lnTo>
                    <a:pt x="2213" y="4325"/>
                  </a:lnTo>
                  <a:lnTo>
                    <a:pt x="2247" y="4313"/>
                  </a:lnTo>
                  <a:lnTo>
                    <a:pt x="2278" y="4295"/>
                  </a:lnTo>
                  <a:lnTo>
                    <a:pt x="2307" y="4268"/>
                  </a:lnTo>
                  <a:lnTo>
                    <a:pt x="4100" y="2107"/>
                  </a:lnTo>
                  <a:lnTo>
                    <a:pt x="4121" y="2074"/>
                  </a:lnTo>
                  <a:lnTo>
                    <a:pt x="4134" y="2040"/>
                  </a:lnTo>
                  <a:lnTo>
                    <a:pt x="4138" y="2002"/>
                  </a:lnTo>
                  <a:lnTo>
                    <a:pt x="4136" y="1967"/>
                  </a:lnTo>
                  <a:lnTo>
                    <a:pt x="4125" y="1931"/>
                  </a:lnTo>
                  <a:lnTo>
                    <a:pt x="4106" y="1899"/>
                  </a:lnTo>
                  <a:lnTo>
                    <a:pt x="4078" y="1871"/>
                  </a:lnTo>
                  <a:lnTo>
                    <a:pt x="4046" y="1851"/>
                  </a:lnTo>
                  <a:lnTo>
                    <a:pt x="4012" y="1838"/>
                  </a:lnTo>
                  <a:lnTo>
                    <a:pt x="3975" y="1834"/>
                  </a:lnTo>
                  <a:close/>
                  <a:moveTo>
                    <a:pt x="2176" y="1819"/>
                  </a:moveTo>
                  <a:lnTo>
                    <a:pt x="2090" y="1825"/>
                  </a:lnTo>
                  <a:lnTo>
                    <a:pt x="2007" y="1840"/>
                  </a:lnTo>
                  <a:lnTo>
                    <a:pt x="1929" y="1864"/>
                  </a:lnTo>
                  <a:lnTo>
                    <a:pt x="1854" y="1899"/>
                  </a:lnTo>
                  <a:lnTo>
                    <a:pt x="1785" y="1941"/>
                  </a:lnTo>
                  <a:lnTo>
                    <a:pt x="1721" y="1991"/>
                  </a:lnTo>
                  <a:lnTo>
                    <a:pt x="1665" y="2049"/>
                  </a:lnTo>
                  <a:lnTo>
                    <a:pt x="1614" y="2113"/>
                  </a:lnTo>
                  <a:lnTo>
                    <a:pt x="1571" y="2182"/>
                  </a:lnTo>
                  <a:lnTo>
                    <a:pt x="1538" y="2255"/>
                  </a:lnTo>
                  <a:lnTo>
                    <a:pt x="1513" y="2334"/>
                  </a:lnTo>
                  <a:lnTo>
                    <a:pt x="1497" y="2416"/>
                  </a:lnTo>
                  <a:lnTo>
                    <a:pt x="1491" y="2502"/>
                  </a:lnTo>
                  <a:lnTo>
                    <a:pt x="1497" y="2589"/>
                  </a:lnTo>
                  <a:lnTo>
                    <a:pt x="1513" y="2671"/>
                  </a:lnTo>
                  <a:lnTo>
                    <a:pt x="1538" y="2750"/>
                  </a:lnTo>
                  <a:lnTo>
                    <a:pt x="1573" y="2825"/>
                  </a:lnTo>
                  <a:lnTo>
                    <a:pt x="1614" y="2894"/>
                  </a:lnTo>
                  <a:lnTo>
                    <a:pt x="1665" y="2956"/>
                  </a:lnTo>
                  <a:lnTo>
                    <a:pt x="1721" y="3014"/>
                  </a:lnTo>
                  <a:lnTo>
                    <a:pt x="1785" y="3064"/>
                  </a:lnTo>
                  <a:lnTo>
                    <a:pt x="1854" y="3105"/>
                  </a:lnTo>
                  <a:lnTo>
                    <a:pt x="1929" y="3141"/>
                  </a:lnTo>
                  <a:lnTo>
                    <a:pt x="2007" y="3165"/>
                  </a:lnTo>
                  <a:lnTo>
                    <a:pt x="2090" y="3180"/>
                  </a:lnTo>
                  <a:lnTo>
                    <a:pt x="2176" y="3186"/>
                  </a:lnTo>
                  <a:lnTo>
                    <a:pt x="2260" y="3180"/>
                  </a:lnTo>
                  <a:lnTo>
                    <a:pt x="2342" y="3165"/>
                  </a:lnTo>
                  <a:lnTo>
                    <a:pt x="2421" y="3139"/>
                  </a:lnTo>
                  <a:lnTo>
                    <a:pt x="2495" y="3105"/>
                  </a:lnTo>
                  <a:lnTo>
                    <a:pt x="2565" y="3064"/>
                  </a:lnTo>
                  <a:lnTo>
                    <a:pt x="2628" y="3014"/>
                  </a:lnTo>
                  <a:lnTo>
                    <a:pt x="2686" y="2956"/>
                  </a:lnTo>
                  <a:lnTo>
                    <a:pt x="2735" y="2892"/>
                  </a:lnTo>
                  <a:lnTo>
                    <a:pt x="2778" y="2823"/>
                  </a:lnTo>
                  <a:lnTo>
                    <a:pt x="2812" y="2750"/>
                  </a:lnTo>
                  <a:lnTo>
                    <a:pt x="2838" y="2671"/>
                  </a:lnTo>
                  <a:lnTo>
                    <a:pt x="2853" y="2589"/>
                  </a:lnTo>
                  <a:lnTo>
                    <a:pt x="2858" y="2502"/>
                  </a:lnTo>
                  <a:lnTo>
                    <a:pt x="2853" y="2416"/>
                  </a:lnTo>
                  <a:lnTo>
                    <a:pt x="2838" y="2334"/>
                  </a:lnTo>
                  <a:lnTo>
                    <a:pt x="2812" y="2255"/>
                  </a:lnTo>
                  <a:lnTo>
                    <a:pt x="2778" y="2182"/>
                  </a:lnTo>
                  <a:lnTo>
                    <a:pt x="2735" y="2113"/>
                  </a:lnTo>
                  <a:lnTo>
                    <a:pt x="2686" y="2049"/>
                  </a:lnTo>
                  <a:lnTo>
                    <a:pt x="2628" y="1991"/>
                  </a:lnTo>
                  <a:lnTo>
                    <a:pt x="2565" y="1941"/>
                  </a:lnTo>
                  <a:lnTo>
                    <a:pt x="2495" y="1899"/>
                  </a:lnTo>
                  <a:lnTo>
                    <a:pt x="2421" y="1864"/>
                  </a:lnTo>
                  <a:lnTo>
                    <a:pt x="2342" y="1840"/>
                  </a:lnTo>
                  <a:lnTo>
                    <a:pt x="2260" y="1825"/>
                  </a:lnTo>
                  <a:lnTo>
                    <a:pt x="2176" y="1819"/>
                  </a:lnTo>
                  <a:close/>
                  <a:moveTo>
                    <a:pt x="3075" y="0"/>
                  </a:moveTo>
                  <a:lnTo>
                    <a:pt x="3244" y="4"/>
                  </a:lnTo>
                  <a:lnTo>
                    <a:pt x="3412" y="19"/>
                  </a:lnTo>
                  <a:lnTo>
                    <a:pt x="3580" y="42"/>
                  </a:lnTo>
                  <a:lnTo>
                    <a:pt x="3747" y="74"/>
                  </a:lnTo>
                  <a:lnTo>
                    <a:pt x="3911" y="115"/>
                  </a:lnTo>
                  <a:lnTo>
                    <a:pt x="4072" y="165"/>
                  </a:lnTo>
                  <a:lnTo>
                    <a:pt x="4233" y="225"/>
                  </a:lnTo>
                  <a:lnTo>
                    <a:pt x="4390" y="295"/>
                  </a:lnTo>
                  <a:lnTo>
                    <a:pt x="4544" y="373"/>
                  </a:lnTo>
                  <a:lnTo>
                    <a:pt x="4695" y="459"/>
                  </a:lnTo>
                  <a:lnTo>
                    <a:pt x="4841" y="557"/>
                  </a:lnTo>
                  <a:lnTo>
                    <a:pt x="4981" y="662"/>
                  </a:lnTo>
                  <a:lnTo>
                    <a:pt x="5120" y="778"/>
                  </a:lnTo>
                  <a:lnTo>
                    <a:pt x="5251" y="901"/>
                  </a:lnTo>
                  <a:lnTo>
                    <a:pt x="5374" y="1032"/>
                  </a:lnTo>
                  <a:lnTo>
                    <a:pt x="5490" y="1169"/>
                  </a:lnTo>
                  <a:lnTo>
                    <a:pt x="5595" y="1311"/>
                  </a:lnTo>
                  <a:lnTo>
                    <a:pt x="5692" y="1457"/>
                  </a:lnTo>
                  <a:lnTo>
                    <a:pt x="5778" y="1609"/>
                  </a:lnTo>
                  <a:lnTo>
                    <a:pt x="5857" y="1763"/>
                  </a:lnTo>
                  <a:lnTo>
                    <a:pt x="5926" y="1920"/>
                  </a:lnTo>
                  <a:lnTo>
                    <a:pt x="5986" y="2079"/>
                  </a:lnTo>
                  <a:lnTo>
                    <a:pt x="6036" y="2242"/>
                  </a:lnTo>
                  <a:lnTo>
                    <a:pt x="6078" y="2407"/>
                  </a:lnTo>
                  <a:lnTo>
                    <a:pt x="6109" y="2574"/>
                  </a:lnTo>
                  <a:lnTo>
                    <a:pt x="6132" y="2742"/>
                  </a:lnTo>
                  <a:lnTo>
                    <a:pt x="6147" y="2909"/>
                  </a:lnTo>
                  <a:lnTo>
                    <a:pt x="6151" y="3079"/>
                  </a:lnTo>
                  <a:lnTo>
                    <a:pt x="6145" y="3248"/>
                  </a:lnTo>
                  <a:lnTo>
                    <a:pt x="6132" y="3416"/>
                  </a:lnTo>
                  <a:lnTo>
                    <a:pt x="6109" y="3583"/>
                  </a:lnTo>
                  <a:lnTo>
                    <a:pt x="6078" y="3750"/>
                  </a:lnTo>
                  <a:lnTo>
                    <a:pt x="6035" y="3914"/>
                  </a:lnTo>
                  <a:lnTo>
                    <a:pt x="5984" y="4077"/>
                  </a:lnTo>
                  <a:lnTo>
                    <a:pt x="5924" y="4237"/>
                  </a:lnTo>
                  <a:lnTo>
                    <a:pt x="5857" y="4394"/>
                  </a:lnTo>
                  <a:lnTo>
                    <a:pt x="5778" y="4547"/>
                  </a:lnTo>
                  <a:lnTo>
                    <a:pt x="5690" y="4699"/>
                  </a:lnTo>
                  <a:lnTo>
                    <a:pt x="5595" y="4845"/>
                  </a:lnTo>
                  <a:lnTo>
                    <a:pt x="5488" y="4986"/>
                  </a:lnTo>
                  <a:lnTo>
                    <a:pt x="5374" y="5122"/>
                  </a:lnTo>
                  <a:lnTo>
                    <a:pt x="5249" y="5255"/>
                  </a:lnTo>
                  <a:lnTo>
                    <a:pt x="5120" y="5377"/>
                  </a:lnTo>
                  <a:lnTo>
                    <a:pt x="4985" y="5489"/>
                  </a:lnTo>
                  <a:lnTo>
                    <a:pt x="4847" y="5594"/>
                  </a:lnTo>
                  <a:lnTo>
                    <a:pt x="4703" y="5690"/>
                  </a:lnTo>
                  <a:lnTo>
                    <a:pt x="4557" y="5776"/>
                  </a:lnTo>
                  <a:lnTo>
                    <a:pt x="4405" y="5855"/>
                  </a:lnTo>
                  <a:lnTo>
                    <a:pt x="4250" y="5924"/>
                  </a:lnTo>
                  <a:lnTo>
                    <a:pt x="4095" y="5984"/>
                  </a:lnTo>
                  <a:lnTo>
                    <a:pt x="3934" y="6034"/>
                  </a:lnTo>
                  <a:lnTo>
                    <a:pt x="3773" y="6077"/>
                  </a:lnTo>
                  <a:lnTo>
                    <a:pt x="3610" y="6109"/>
                  </a:lnTo>
                  <a:lnTo>
                    <a:pt x="3446" y="6134"/>
                  </a:lnTo>
                  <a:lnTo>
                    <a:pt x="3281" y="6151"/>
                  </a:lnTo>
                  <a:lnTo>
                    <a:pt x="3115" y="6156"/>
                  </a:lnTo>
                  <a:lnTo>
                    <a:pt x="2950" y="6154"/>
                  </a:lnTo>
                  <a:lnTo>
                    <a:pt x="2784" y="6143"/>
                  </a:lnTo>
                  <a:lnTo>
                    <a:pt x="2619" y="6122"/>
                  </a:lnTo>
                  <a:lnTo>
                    <a:pt x="2456" y="6094"/>
                  </a:lnTo>
                  <a:lnTo>
                    <a:pt x="2293" y="6057"/>
                  </a:lnTo>
                  <a:lnTo>
                    <a:pt x="2133" y="6010"/>
                  </a:lnTo>
                  <a:lnTo>
                    <a:pt x="1975" y="5954"/>
                  </a:lnTo>
                  <a:lnTo>
                    <a:pt x="1818" y="5890"/>
                  </a:lnTo>
                  <a:lnTo>
                    <a:pt x="1667" y="5815"/>
                  </a:lnTo>
                  <a:lnTo>
                    <a:pt x="1517" y="5733"/>
                  </a:lnTo>
                  <a:lnTo>
                    <a:pt x="1512" y="5729"/>
                  </a:lnTo>
                  <a:lnTo>
                    <a:pt x="1396" y="5810"/>
                  </a:lnTo>
                  <a:lnTo>
                    <a:pt x="1278" y="5881"/>
                  </a:lnTo>
                  <a:lnTo>
                    <a:pt x="1160" y="5941"/>
                  </a:lnTo>
                  <a:lnTo>
                    <a:pt x="1044" y="5989"/>
                  </a:lnTo>
                  <a:lnTo>
                    <a:pt x="928" y="6029"/>
                  </a:lnTo>
                  <a:lnTo>
                    <a:pt x="814" y="6059"/>
                  </a:lnTo>
                  <a:lnTo>
                    <a:pt x="702" y="6081"/>
                  </a:lnTo>
                  <a:lnTo>
                    <a:pt x="593" y="6096"/>
                  </a:lnTo>
                  <a:lnTo>
                    <a:pt x="488" y="6102"/>
                  </a:lnTo>
                  <a:lnTo>
                    <a:pt x="389" y="6102"/>
                  </a:lnTo>
                  <a:lnTo>
                    <a:pt x="294" y="6096"/>
                  </a:lnTo>
                  <a:lnTo>
                    <a:pt x="204" y="6087"/>
                  </a:lnTo>
                  <a:lnTo>
                    <a:pt x="172" y="6077"/>
                  </a:lnTo>
                  <a:lnTo>
                    <a:pt x="146" y="6061"/>
                  </a:lnTo>
                  <a:lnTo>
                    <a:pt x="125" y="6040"/>
                  </a:lnTo>
                  <a:lnTo>
                    <a:pt x="112" y="6014"/>
                  </a:lnTo>
                  <a:lnTo>
                    <a:pt x="103" y="5986"/>
                  </a:lnTo>
                  <a:lnTo>
                    <a:pt x="103" y="5958"/>
                  </a:lnTo>
                  <a:lnTo>
                    <a:pt x="109" y="5928"/>
                  </a:lnTo>
                  <a:lnTo>
                    <a:pt x="122" y="5901"/>
                  </a:lnTo>
                  <a:lnTo>
                    <a:pt x="142" y="5879"/>
                  </a:lnTo>
                  <a:lnTo>
                    <a:pt x="168" y="5860"/>
                  </a:lnTo>
                  <a:lnTo>
                    <a:pt x="253" y="5813"/>
                  </a:lnTo>
                  <a:lnTo>
                    <a:pt x="331" y="5761"/>
                  </a:lnTo>
                  <a:lnTo>
                    <a:pt x="402" y="5703"/>
                  </a:lnTo>
                  <a:lnTo>
                    <a:pt x="470" y="5639"/>
                  </a:lnTo>
                  <a:lnTo>
                    <a:pt x="531" y="5572"/>
                  </a:lnTo>
                  <a:lnTo>
                    <a:pt x="589" y="5503"/>
                  </a:lnTo>
                  <a:lnTo>
                    <a:pt x="640" y="5430"/>
                  </a:lnTo>
                  <a:lnTo>
                    <a:pt x="688" y="5358"/>
                  </a:lnTo>
                  <a:lnTo>
                    <a:pt x="730" y="5285"/>
                  </a:lnTo>
                  <a:lnTo>
                    <a:pt x="769" y="5212"/>
                  </a:lnTo>
                  <a:lnTo>
                    <a:pt x="803" y="5143"/>
                  </a:lnTo>
                  <a:lnTo>
                    <a:pt x="771" y="5119"/>
                  </a:lnTo>
                  <a:lnTo>
                    <a:pt x="657" y="4980"/>
                  </a:lnTo>
                  <a:lnTo>
                    <a:pt x="552" y="4840"/>
                  </a:lnTo>
                  <a:lnTo>
                    <a:pt x="457" y="4694"/>
                  </a:lnTo>
                  <a:lnTo>
                    <a:pt x="369" y="4542"/>
                  </a:lnTo>
                  <a:lnTo>
                    <a:pt x="292" y="4388"/>
                  </a:lnTo>
                  <a:lnTo>
                    <a:pt x="223" y="4231"/>
                  </a:lnTo>
                  <a:lnTo>
                    <a:pt x="165" y="4072"/>
                  </a:lnTo>
                  <a:lnTo>
                    <a:pt x="114" y="3909"/>
                  </a:lnTo>
                  <a:lnTo>
                    <a:pt x="73" y="3744"/>
                  </a:lnTo>
                  <a:lnTo>
                    <a:pt x="41" y="3579"/>
                  </a:lnTo>
                  <a:lnTo>
                    <a:pt x="19" y="3411"/>
                  </a:lnTo>
                  <a:lnTo>
                    <a:pt x="6" y="3242"/>
                  </a:lnTo>
                  <a:lnTo>
                    <a:pt x="0" y="3076"/>
                  </a:lnTo>
                  <a:lnTo>
                    <a:pt x="0" y="3074"/>
                  </a:lnTo>
                  <a:lnTo>
                    <a:pt x="6" y="2907"/>
                  </a:lnTo>
                  <a:lnTo>
                    <a:pt x="19" y="2738"/>
                  </a:lnTo>
                  <a:lnTo>
                    <a:pt x="43" y="2570"/>
                  </a:lnTo>
                  <a:lnTo>
                    <a:pt x="75" y="2405"/>
                  </a:lnTo>
                  <a:lnTo>
                    <a:pt x="116" y="2240"/>
                  </a:lnTo>
                  <a:lnTo>
                    <a:pt x="167" y="2077"/>
                  </a:lnTo>
                  <a:lnTo>
                    <a:pt x="226" y="1918"/>
                  </a:lnTo>
                  <a:lnTo>
                    <a:pt x="296" y="1761"/>
                  </a:lnTo>
                  <a:lnTo>
                    <a:pt x="374" y="1607"/>
                  </a:lnTo>
                  <a:lnTo>
                    <a:pt x="460" y="1457"/>
                  </a:lnTo>
                  <a:lnTo>
                    <a:pt x="558" y="1311"/>
                  </a:lnTo>
                  <a:lnTo>
                    <a:pt x="662" y="1169"/>
                  </a:lnTo>
                  <a:lnTo>
                    <a:pt x="776" y="1032"/>
                  </a:lnTo>
                  <a:lnTo>
                    <a:pt x="902" y="901"/>
                  </a:lnTo>
                  <a:lnTo>
                    <a:pt x="1033" y="778"/>
                  </a:lnTo>
                  <a:lnTo>
                    <a:pt x="1169" y="662"/>
                  </a:lnTo>
                  <a:lnTo>
                    <a:pt x="1311" y="557"/>
                  </a:lnTo>
                  <a:lnTo>
                    <a:pt x="1457" y="459"/>
                  </a:lnTo>
                  <a:lnTo>
                    <a:pt x="1607" y="373"/>
                  </a:lnTo>
                  <a:lnTo>
                    <a:pt x="1760" y="295"/>
                  </a:lnTo>
                  <a:lnTo>
                    <a:pt x="1917" y="225"/>
                  </a:lnTo>
                  <a:lnTo>
                    <a:pt x="2078" y="165"/>
                  </a:lnTo>
                  <a:lnTo>
                    <a:pt x="2241" y="115"/>
                  </a:lnTo>
                  <a:lnTo>
                    <a:pt x="2406" y="74"/>
                  </a:lnTo>
                  <a:lnTo>
                    <a:pt x="2572" y="42"/>
                  </a:lnTo>
                  <a:lnTo>
                    <a:pt x="2739" y="19"/>
                  </a:lnTo>
                  <a:lnTo>
                    <a:pt x="2907" y="4"/>
                  </a:lnTo>
                  <a:lnTo>
                    <a:pt x="30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47" name="Shape 8647"/>
          <p:cNvGrpSpPr/>
          <p:nvPr/>
        </p:nvGrpSpPr>
        <p:grpSpPr>
          <a:xfrm>
            <a:off x="1969069" y="4316990"/>
            <a:ext cx="307592" cy="307983"/>
            <a:chOff x="2649" y="3117"/>
            <a:chExt cx="785" cy="786"/>
          </a:xfrm>
        </p:grpSpPr>
        <p:sp>
          <p:nvSpPr>
            <p:cNvPr id="8648" name="Shape 8648"/>
            <p:cNvSpPr/>
            <p:nvPr/>
          </p:nvSpPr>
          <p:spPr>
            <a:xfrm>
              <a:off x="2696" y="3117"/>
              <a:ext cx="155" cy="155"/>
            </a:xfrm>
            <a:custGeom>
              <a:avLst/>
              <a:gdLst/>
              <a:ahLst/>
              <a:cxnLst/>
              <a:rect l="0" t="0" r="0" b="0"/>
              <a:pathLst>
                <a:path w="776" h="776" extrusionOk="0">
                  <a:moveTo>
                    <a:pt x="388" y="0"/>
                  </a:moveTo>
                  <a:lnTo>
                    <a:pt x="441" y="4"/>
                  </a:lnTo>
                  <a:lnTo>
                    <a:pt x="491" y="13"/>
                  </a:lnTo>
                  <a:lnTo>
                    <a:pt x="539" y="30"/>
                  </a:lnTo>
                  <a:lnTo>
                    <a:pt x="584" y="53"/>
                  </a:lnTo>
                  <a:lnTo>
                    <a:pt x="624" y="81"/>
                  </a:lnTo>
                  <a:lnTo>
                    <a:pt x="662" y="113"/>
                  </a:lnTo>
                  <a:lnTo>
                    <a:pt x="694" y="150"/>
                  </a:lnTo>
                  <a:lnTo>
                    <a:pt x="723" y="191"/>
                  </a:lnTo>
                  <a:lnTo>
                    <a:pt x="744" y="237"/>
                  </a:lnTo>
                  <a:lnTo>
                    <a:pt x="761" y="285"/>
                  </a:lnTo>
                  <a:lnTo>
                    <a:pt x="772" y="336"/>
                  </a:lnTo>
                  <a:lnTo>
                    <a:pt x="776" y="387"/>
                  </a:lnTo>
                  <a:lnTo>
                    <a:pt x="772" y="440"/>
                  </a:lnTo>
                  <a:lnTo>
                    <a:pt x="761" y="491"/>
                  </a:lnTo>
                  <a:lnTo>
                    <a:pt x="744" y="539"/>
                  </a:lnTo>
                  <a:lnTo>
                    <a:pt x="723" y="584"/>
                  </a:lnTo>
                  <a:lnTo>
                    <a:pt x="694" y="626"/>
                  </a:lnTo>
                  <a:lnTo>
                    <a:pt x="662" y="662"/>
                  </a:lnTo>
                  <a:lnTo>
                    <a:pt x="624" y="696"/>
                  </a:lnTo>
                  <a:lnTo>
                    <a:pt x="584" y="723"/>
                  </a:lnTo>
                  <a:lnTo>
                    <a:pt x="539" y="746"/>
                  </a:lnTo>
                  <a:lnTo>
                    <a:pt x="491" y="762"/>
                  </a:lnTo>
                  <a:lnTo>
                    <a:pt x="441" y="773"/>
                  </a:lnTo>
                  <a:lnTo>
                    <a:pt x="388" y="776"/>
                  </a:lnTo>
                  <a:lnTo>
                    <a:pt x="335" y="773"/>
                  </a:lnTo>
                  <a:lnTo>
                    <a:pt x="285" y="762"/>
                  </a:lnTo>
                  <a:lnTo>
                    <a:pt x="237" y="746"/>
                  </a:lnTo>
                  <a:lnTo>
                    <a:pt x="192" y="723"/>
                  </a:lnTo>
                  <a:lnTo>
                    <a:pt x="152" y="696"/>
                  </a:lnTo>
                  <a:lnTo>
                    <a:pt x="114" y="662"/>
                  </a:lnTo>
                  <a:lnTo>
                    <a:pt x="82" y="626"/>
                  </a:lnTo>
                  <a:lnTo>
                    <a:pt x="53" y="584"/>
                  </a:lnTo>
                  <a:lnTo>
                    <a:pt x="31" y="539"/>
                  </a:lnTo>
                  <a:lnTo>
                    <a:pt x="15" y="491"/>
                  </a:lnTo>
                  <a:lnTo>
                    <a:pt x="4" y="440"/>
                  </a:lnTo>
                  <a:lnTo>
                    <a:pt x="0" y="387"/>
                  </a:lnTo>
                  <a:lnTo>
                    <a:pt x="4" y="336"/>
                  </a:lnTo>
                  <a:lnTo>
                    <a:pt x="15" y="285"/>
                  </a:lnTo>
                  <a:lnTo>
                    <a:pt x="31" y="237"/>
                  </a:lnTo>
                  <a:lnTo>
                    <a:pt x="53" y="191"/>
                  </a:lnTo>
                  <a:lnTo>
                    <a:pt x="82" y="150"/>
                  </a:lnTo>
                  <a:lnTo>
                    <a:pt x="114" y="113"/>
                  </a:lnTo>
                  <a:lnTo>
                    <a:pt x="152" y="81"/>
                  </a:lnTo>
                  <a:lnTo>
                    <a:pt x="192" y="53"/>
                  </a:lnTo>
                  <a:lnTo>
                    <a:pt x="237" y="30"/>
                  </a:lnTo>
                  <a:lnTo>
                    <a:pt x="285" y="13"/>
                  </a:lnTo>
                  <a:lnTo>
                    <a:pt x="335" y="4"/>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49" name="Shape 8649"/>
            <p:cNvSpPr/>
            <p:nvPr/>
          </p:nvSpPr>
          <p:spPr>
            <a:xfrm>
              <a:off x="2649" y="3301"/>
              <a:ext cx="249" cy="436"/>
            </a:xfrm>
            <a:custGeom>
              <a:avLst/>
              <a:gdLst/>
              <a:ahLst/>
              <a:cxnLst/>
              <a:rect l="0" t="0" r="0" b="0"/>
              <a:pathLst>
                <a:path w="1248" h="2179" extrusionOk="0">
                  <a:moveTo>
                    <a:pt x="192" y="0"/>
                  </a:moveTo>
                  <a:lnTo>
                    <a:pt x="1056" y="0"/>
                  </a:lnTo>
                  <a:lnTo>
                    <a:pt x="1091" y="3"/>
                  </a:lnTo>
                  <a:lnTo>
                    <a:pt x="1123" y="12"/>
                  </a:lnTo>
                  <a:lnTo>
                    <a:pt x="1153" y="26"/>
                  </a:lnTo>
                  <a:lnTo>
                    <a:pt x="1180" y="45"/>
                  </a:lnTo>
                  <a:lnTo>
                    <a:pt x="1203" y="68"/>
                  </a:lnTo>
                  <a:lnTo>
                    <a:pt x="1222" y="95"/>
                  </a:lnTo>
                  <a:lnTo>
                    <a:pt x="1236" y="125"/>
                  </a:lnTo>
                  <a:lnTo>
                    <a:pt x="1245" y="157"/>
                  </a:lnTo>
                  <a:lnTo>
                    <a:pt x="1248" y="192"/>
                  </a:lnTo>
                  <a:lnTo>
                    <a:pt x="1248" y="269"/>
                  </a:lnTo>
                  <a:lnTo>
                    <a:pt x="1199" y="294"/>
                  </a:lnTo>
                  <a:lnTo>
                    <a:pt x="1153" y="324"/>
                  </a:lnTo>
                  <a:lnTo>
                    <a:pt x="1111" y="359"/>
                  </a:lnTo>
                  <a:lnTo>
                    <a:pt x="1073" y="399"/>
                  </a:lnTo>
                  <a:lnTo>
                    <a:pt x="1041" y="444"/>
                  </a:lnTo>
                  <a:lnTo>
                    <a:pt x="1013" y="490"/>
                  </a:lnTo>
                  <a:lnTo>
                    <a:pt x="990" y="541"/>
                  </a:lnTo>
                  <a:lnTo>
                    <a:pt x="973" y="595"/>
                  </a:lnTo>
                  <a:lnTo>
                    <a:pt x="964" y="651"/>
                  </a:lnTo>
                  <a:lnTo>
                    <a:pt x="960" y="708"/>
                  </a:lnTo>
                  <a:lnTo>
                    <a:pt x="960" y="1717"/>
                  </a:lnTo>
                  <a:lnTo>
                    <a:pt x="962" y="1764"/>
                  </a:lnTo>
                  <a:lnTo>
                    <a:pt x="970" y="1811"/>
                  </a:lnTo>
                  <a:lnTo>
                    <a:pt x="982" y="1856"/>
                  </a:lnTo>
                  <a:lnTo>
                    <a:pt x="999" y="1900"/>
                  </a:lnTo>
                  <a:lnTo>
                    <a:pt x="1018" y="1940"/>
                  </a:lnTo>
                  <a:lnTo>
                    <a:pt x="1018" y="1986"/>
                  </a:lnTo>
                  <a:lnTo>
                    <a:pt x="1014" y="2020"/>
                  </a:lnTo>
                  <a:lnTo>
                    <a:pt x="1006" y="2052"/>
                  </a:lnTo>
                  <a:lnTo>
                    <a:pt x="991" y="2082"/>
                  </a:lnTo>
                  <a:lnTo>
                    <a:pt x="972" y="2110"/>
                  </a:lnTo>
                  <a:lnTo>
                    <a:pt x="949" y="2133"/>
                  </a:lnTo>
                  <a:lnTo>
                    <a:pt x="923" y="2152"/>
                  </a:lnTo>
                  <a:lnTo>
                    <a:pt x="893" y="2167"/>
                  </a:lnTo>
                  <a:lnTo>
                    <a:pt x="860" y="2175"/>
                  </a:lnTo>
                  <a:lnTo>
                    <a:pt x="826" y="2179"/>
                  </a:lnTo>
                  <a:lnTo>
                    <a:pt x="422" y="2179"/>
                  </a:lnTo>
                  <a:lnTo>
                    <a:pt x="388" y="2175"/>
                  </a:lnTo>
                  <a:lnTo>
                    <a:pt x="355" y="2167"/>
                  </a:lnTo>
                  <a:lnTo>
                    <a:pt x="325" y="2152"/>
                  </a:lnTo>
                  <a:lnTo>
                    <a:pt x="299" y="2133"/>
                  </a:lnTo>
                  <a:lnTo>
                    <a:pt x="276" y="2110"/>
                  </a:lnTo>
                  <a:lnTo>
                    <a:pt x="257" y="2082"/>
                  </a:lnTo>
                  <a:lnTo>
                    <a:pt x="242" y="2052"/>
                  </a:lnTo>
                  <a:lnTo>
                    <a:pt x="234" y="2020"/>
                  </a:lnTo>
                  <a:lnTo>
                    <a:pt x="230" y="1986"/>
                  </a:lnTo>
                  <a:lnTo>
                    <a:pt x="230" y="1216"/>
                  </a:lnTo>
                  <a:lnTo>
                    <a:pt x="192" y="1216"/>
                  </a:lnTo>
                  <a:lnTo>
                    <a:pt x="157" y="1212"/>
                  </a:lnTo>
                  <a:lnTo>
                    <a:pt x="123" y="1204"/>
                  </a:lnTo>
                  <a:lnTo>
                    <a:pt x="93" y="1190"/>
                  </a:lnTo>
                  <a:lnTo>
                    <a:pt x="67" y="1170"/>
                  </a:lnTo>
                  <a:lnTo>
                    <a:pt x="44" y="1147"/>
                  </a:lnTo>
                  <a:lnTo>
                    <a:pt x="25" y="1120"/>
                  </a:lnTo>
                  <a:lnTo>
                    <a:pt x="12" y="1090"/>
                  </a:lnTo>
                  <a:lnTo>
                    <a:pt x="2" y="1057"/>
                  </a:lnTo>
                  <a:lnTo>
                    <a:pt x="0" y="1024"/>
                  </a:lnTo>
                  <a:lnTo>
                    <a:pt x="0" y="192"/>
                  </a:lnTo>
                  <a:lnTo>
                    <a:pt x="3" y="157"/>
                  </a:lnTo>
                  <a:lnTo>
                    <a:pt x="12" y="125"/>
                  </a:lnTo>
                  <a:lnTo>
                    <a:pt x="26" y="95"/>
                  </a:lnTo>
                  <a:lnTo>
                    <a:pt x="45" y="68"/>
                  </a:lnTo>
                  <a:lnTo>
                    <a:pt x="68" y="45"/>
                  </a:lnTo>
                  <a:lnTo>
                    <a:pt x="95" y="26"/>
                  </a:lnTo>
                  <a:lnTo>
                    <a:pt x="125" y="12"/>
                  </a:lnTo>
                  <a:lnTo>
                    <a:pt x="157" y="3"/>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0" name="Shape 8650"/>
            <p:cNvSpPr/>
            <p:nvPr/>
          </p:nvSpPr>
          <p:spPr>
            <a:xfrm>
              <a:off x="3233" y="3117"/>
              <a:ext cx="154" cy="155"/>
            </a:xfrm>
            <a:custGeom>
              <a:avLst/>
              <a:gdLst/>
              <a:ahLst/>
              <a:cxnLst/>
              <a:rect l="0" t="0" r="0" b="0"/>
              <a:pathLst>
                <a:path w="774" h="776" extrusionOk="0">
                  <a:moveTo>
                    <a:pt x="388" y="0"/>
                  </a:moveTo>
                  <a:lnTo>
                    <a:pt x="439" y="4"/>
                  </a:lnTo>
                  <a:lnTo>
                    <a:pt x="490" y="13"/>
                  </a:lnTo>
                  <a:lnTo>
                    <a:pt x="538" y="30"/>
                  </a:lnTo>
                  <a:lnTo>
                    <a:pt x="583" y="53"/>
                  </a:lnTo>
                  <a:lnTo>
                    <a:pt x="624" y="81"/>
                  </a:lnTo>
                  <a:lnTo>
                    <a:pt x="661" y="113"/>
                  </a:lnTo>
                  <a:lnTo>
                    <a:pt x="694" y="150"/>
                  </a:lnTo>
                  <a:lnTo>
                    <a:pt x="722" y="191"/>
                  </a:lnTo>
                  <a:lnTo>
                    <a:pt x="744" y="237"/>
                  </a:lnTo>
                  <a:lnTo>
                    <a:pt x="761" y="285"/>
                  </a:lnTo>
                  <a:lnTo>
                    <a:pt x="771" y="336"/>
                  </a:lnTo>
                  <a:lnTo>
                    <a:pt x="774" y="387"/>
                  </a:lnTo>
                  <a:lnTo>
                    <a:pt x="771" y="440"/>
                  </a:lnTo>
                  <a:lnTo>
                    <a:pt x="761" y="491"/>
                  </a:lnTo>
                  <a:lnTo>
                    <a:pt x="744" y="539"/>
                  </a:lnTo>
                  <a:lnTo>
                    <a:pt x="722" y="584"/>
                  </a:lnTo>
                  <a:lnTo>
                    <a:pt x="694" y="626"/>
                  </a:lnTo>
                  <a:lnTo>
                    <a:pt x="661" y="662"/>
                  </a:lnTo>
                  <a:lnTo>
                    <a:pt x="624" y="696"/>
                  </a:lnTo>
                  <a:lnTo>
                    <a:pt x="583" y="723"/>
                  </a:lnTo>
                  <a:lnTo>
                    <a:pt x="538" y="746"/>
                  </a:lnTo>
                  <a:lnTo>
                    <a:pt x="490" y="762"/>
                  </a:lnTo>
                  <a:lnTo>
                    <a:pt x="439" y="773"/>
                  </a:lnTo>
                  <a:lnTo>
                    <a:pt x="388" y="776"/>
                  </a:lnTo>
                  <a:lnTo>
                    <a:pt x="335" y="773"/>
                  </a:lnTo>
                  <a:lnTo>
                    <a:pt x="285" y="762"/>
                  </a:lnTo>
                  <a:lnTo>
                    <a:pt x="237" y="746"/>
                  </a:lnTo>
                  <a:lnTo>
                    <a:pt x="192" y="723"/>
                  </a:lnTo>
                  <a:lnTo>
                    <a:pt x="151" y="696"/>
                  </a:lnTo>
                  <a:lnTo>
                    <a:pt x="114" y="662"/>
                  </a:lnTo>
                  <a:lnTo>
                    <a:pt x="81" y="626"/>
                  </a:lnTo>
                  <a:lnTo>
                    <a:pt x="53" y="584"/>
                  </a:lnTo>
                  <a:lnTo>
                    <a:pt x="30" y="539"/>
                  </a:lnTo>
                  <a:lnTo>
                    <a:pt x="14" y="491"/>
                  </a:lnTo>
                  <a:lnTo>
                    <a:pt x="4" y="440"/>
                  </a:lnTo>
                  <a:lnTo>
                    <a:pt x="0" y="387"/>
                  </a:lnTo>
                  <a:lnTo>
                    <a:pt x="4" y="336"/>
                  </a:lnTo>
                  <a:lnTo>
                    <a:pt x="14" y="285"/>
                  </a:lnTo>
                  <a:lnTo>
                    <a:pt x="30" y="237"/>
                  </a:lnTo>
                  <a:lnTo>
                    <a:pt x="53" y="191"/>
                  </a:lnTo>
                  <a:lnTo>
                    <a:pt x="81" y="150"/>
                  </a:lnTo>
                  <a:lnTo>
                    <a:pt x="114" y="113"/>
                  </a:lnTo>
                  <a:lnTo>
                    <a:pt x="151" y="81"/>
                  </a:lnTo>
                  <a:lnTo>
                    <a:pt x="192" y="53"/>
                  </a:lnTo>
                  <a:lnTo>
                    <a:pt x="237" y="30"/>
                  </a:lnTo>
                  <a:lnTo>
                    <a:pt x="285" y="13"/>
                  </a:lnTo>
                  <a:lnTo>
                    <a:pt x="335" y="4"/>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1" name="Shape 8651"/>
            <p:cNvSpPr/>
            <p:nvPr/>
          </p:nvSpPr>
          <p:spPr>
            <a:xfrm>
              <a:off x="3185" y="3300"/>
              <a:ext cx="249" cy="435"/>
            </a:xfrm>
            <a:custGeom>
              <a:avLst/>
              <a:gdLst/>
              <a:ahLst/>
              <a:cxnLst/>
              <a:rect l="0" t="0" r="0" b="0"/>
              <a:pathLst>
                <a:path w="1248" h="2175" extrusionOk="0">
                  <a:moveTo>
                    <a:pt x="192" y="0"/>
                  </a:moveTo>
                  <a:lnTo>
                    <a:pt x="1056" y="0"/>
                  </a:lnTo>
                  <a:lnTo>
                    <a:pt x="1091" y="4"/>
                  </a:lnTo>
                  <a:lnTo>
                    <a:pt x="1124" y="12"/>
                  </a:lnTo>
                  <a:lnTo>
                    <a:pt x="1154" y="26"/>
                  </a:lnTo>
                  <a:lnTo>
                    <a:pt x="1180" y="46"/>
                  </a:lnTo>
                  <a:lnTo>
                    <a:pt x="1203" y="69"/>
                  </a:lnTo>
                  <a:lnTo>
                    <a:pt x="1222" y="96"/>
                  </a:lnTo>
                  <a:lnTo>
                    <a:pt x="1236" y="126"/>
                  </a:lnTo>
                  <a:lnTo>
                    <a:pt x="1245" y="159"/>
                  </a:lnTo>
                  <a:lnTo>
                    <a:pt x="1248" y="192"/>
                  </a:lnTo>
                  <a:lnTo>
                    <a:pt x="1248" y="1020"/>
                  </a:lnTo>
                  <a:lnTo>
                    <a:pt x="1245" y="1055"/>
                  </a:lnTo>
                  <a:lnTo>
                    <a:pt x="1236" y="1088"/>
                  </a:lnTo>
                  <a:lnTo>
                    <a:pt x="1222" y="1118"/>
                  </a:lnTo>
                  <a:lnTo>
                    <a:pt x="1203" y="1144"/>
                  </a:lnTo>
                  <a:lnTo>
                    <a:pt x="1180" y="1168"/>
                  </a:lnTo>
                  <a:lnTo>
                    <a:pt x="1154" y="1186"/>
                  </a:lnTo>
                  <a:lnTo>
                    <a:pt x="1124" y="1201"/>
                  </a:lnTo>
                  <a:lnTo>
                    <a:pt x="1091" y="1210"/>
                  </a:lnTo>
                  <a:lnTo>
                    <a:pt x="1056" y="1213"/>
                  </a:lnTo>
                  <a:lnTo>
                    <a:pt x="1018" y="1213"/>
                  </a:lnTo>
                  <a:lnTo>
                    <a:pt x="1018" y="1983"/>
                  </a:lnTo>
                  <a:lnTo>
                    <a:pt x="1014" y="2018"/>
                  </a:lnTo>
                  <a:lnTo>
                    <a:pt x="1006" y="2050"/>
                  </a:lnTo>
                  <a:lnTo>
                    <a:pt x="992" y="2080"/>
                  </a:lnTo>
                  <a:lnTo>
                    <a:pt x="972" y="2107"/>
                  </a:lnTo>
                  <a:lnTo>
                    <a:pt x="949" y="2131"/>
                  </a:lnTo>
                  <a:lnTo>
                    <a:pt x="923" y="2149"/>
                  </a:lnTo>
                  <a:lnTo>
                    <a:pt x="893" y="2163"/>
                  </a:lnTo>
                  <a:lnTo>
                    <a:pt x="861" y="2173"/>
                  </a:lnTo>
                  <a:lnTo>
                    <a:pt x="826" y="2175"/>
                  </a:lnTo>
                  <a:lnTo>
                    <a:pt x="423" y="2175"/>
                  </a:lnTo>
                  <a:lnTo>
                    <a:pt x="388" y="2173"/>
                  </a:lnTo>
                  <a:lnTo>
                    <a:pt x="355" y="2163"/>
                  </a:lnTo>
                  <a:lnTo>
                    <a:pt x="325" y="2149"/>
                  </a:lnTo>
                  <a:lnTo>
                    <a:pt x="299" y="2131"/>
                  </a:lnTo>
                  <a:lnTo>
                    <a:pt x="276" y="2107"/>
                  </a:lnTo>
                  <a:lnTo>
                    <a:pt x="257" y="2080"/>
                  </a:lnTo>
                  <a:lnTo>
                    <a:pt x="242" y="2050"/>
                  </a:lnTo>
                  <a:lnTo>
                    <a:pt x="234" y="2018"/>
                  </a:lnTo>
                  <a:lnTo>
                    <a:pt x="230" y="1983"/>
                  </a:lnTo>
                  <a:lnTo>
                    <a:pt x="230" y="1938"/>
                  </a:lnTo>
                  <a:lnTo>
                    <a:pt x="251" y="1896"/>
                  </a:lnTo>
                  <a:lnTo>
                    <a:pt x="268" y="1853"/>
                  </a:lnTo>
                  <a:lnTo>
                    <a:pt x="278" y="1808"/>
                  </a:lnTo>
                  <a:lnTo>
                    <a:pt x="286" y="1762"/>
                  </a:lnTo>
                  <a:lnTo>
                    <a:pt x="288" y="1713"/>
                  </a:lnTo>
                  <a:lnTo>
                    <a:pt x="288" y="710"/>
                  </a:lnTo>
                  <a:lnTo>
                    <a:pt x="284" y="652"/>
                  </a:lnTo>
                  <a:lnTo>
                    <a:pt x="275" y="596"/>
                  </a:lnTo>
                  <a:lnTo>
                    <a:pt x="258" y="543"/>
                  </a:lnTo>
                  <a:lnTo>
                    <a:pt x="235" y="491"/>
                  </a:lnTo>
                  <a:lnTo>
                    <a:pt x="208" y="444"/>
                  </a:lnTo>
                  <a:lnTo>
                    <a:pt x="175" y="401"/>
                  </a:lnTo>
                  <a:lnTo>
                    <a:pt x="137" y="361"/>
                  </a:lnTo>
                  <a:lnTo>
                    <a:pt x="95" y="325"/>
                  </a:lnTo>
                  <a:lnTo>
                    <a:pt x="49" y="295"/>
                  </a:lnTo>
                  <a:lnTo>
                    <a:pt x="0" y="269"/>
                  </a:lnTo>
                  <a:lnTo>
                    <a:pt x="0" y="192"/>
                  </a:lnTo>
                  <a:lnTo>
                    <a:pt x="4" y="159"/>
                  </a:lnTo>
                  <a:lnTo>
                    <a:pt x="12" y="126"/>
                  </a:lnTo>
                  <a:lnTo>
                    <a:pt x="26" y="96"/>
                  </a:lnTo>
                  <a:lnTo>
                    <a:pt x="46" y="69"/>
                  </a:lnTo>
                  <a:lnTo>
                    <a:pt x="68" y="46"/>
                  </a:lnTo>
                  <a:lnTo>
                    <a:pt x="95" y="26"/>
                  </a:lnTo>
                  <a:lnTo>
                    <a:pt x="125" y="12"/>
                  </a:lnTo>
                  <a:lnTo>
                    <a:pt x="157" y="4"/>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2" name="Shape 8652"/>
            <p:cNvSpPr/>
            <p:nvPr/>
          </p:nvSpPr>
          <p:spPr>
            <a:xfrm>
              <a:off x="2899" y="3404"/>
              <a:ext cx="286" cy="499"/>
            </a:xfrm>
            <a:custGeom>
              <a:avLst/>
              <a:gdLst/>
              <a:ahLst/>
              <a:cxnLst/>
              <a:rect l="0" t="0" r="0" b="0"/>
              <a:pathLst>
                <a:path w="1431" h="2493" extrusionOk="0">
                  <a:moveTo>
                    <a:pt x="192" y="0"/>
                  </a:moveTo>
                  <a:lnTo>
                    <a:pt x="1239" y="0"/>
                  </a:lnTo>
                  <a:lnTo>
                    <a:pt x="1272" y="3"/>
                  </a:lnTo>
                  <a:lnTo>
                    <a:pt x="1305" y="12"/>
                  </a:lnTo>
                  <a:lnTo>
                    <a:pt x="1335" y="26"/>
                  </a:lnTo>
                  <a:lnTo>
                    <a:pt x="1362" y="45"/>
                  </a:lnTo>
                  <a:lnTo>
                    <a:pt x="1385" y="68"/>
                  </a:lnTo>
                  <a:lnTo>
                    <a:pt x="1404" y="96"/>
                  </a:lnTo>
                  <a:lnTo>
                    <a:pt x="1419" y="126"/>
                  </a:lnTo>
                  <a:lnTo>
                    <a:pt x="1427" y="159"/>
                  </a:lnTo>
                  <a:lnTo>
                    <a:pt x="1431" y="192"/>
                  </a:lnTo>
                  <a:lnTo>
                    <a:pt x="1431" y="1197"/>
                  </a:lnTo>
                  <a:lnTo>
                    <a:pt x="1427" y="1232"/>
                  </a:lnTo>
                  <a:lnTo>
                    <a:pt x="1419" y="1264"/>
                  </a:lnTo>
                  <a:lnTo>
                    <a:pt x="1404" y="1295"/>
                  </a:lnTo>
                  <a:lnTo>
                    <a:pt x="1385" y="1321"/>
                  </a:lnTo>
                  <a:lnTo>
                    <a:pt x="1362" y="1344"/>
                  </a:lnTo>
                  <a:lnTo>
                    <a:pt x="1335" y="1363"/>
                  </a:lnTo>
                  <a:lnTo>
                    <a:pt x="1305" y="1378"/>
                  </a:lnTo>
                  <a:lnTo>
                    <a:pt x="1272" y="1386"/>
                  </a:lnTo>
                  <a:lnTo>
                    <a:pt x="1239" y="1390"/>
                  </a:lnTo>
                  <a:lnTo>
                    <a:pt x="1164" y="1390"/>
                  </a:lnTo>
                  <a:lnTo>
                    <a:pt x="1164" y="2300"/>
                  </a:lnTo>
                  <a:lnTo>
                    <a:pt x="1162" y="2335"/>
                  </a:lnTo>
                  <a:lnTo>
                    <a:pt x="1152" y="2368"/>
                  </a:lnTo>
                  <a:lnTo>
                    <a:pt x="1138" y="2398"/>
                  </a:lnTo>
                  <a:lnTo>
                    <a:pt x="1120" y="2424"/>
                  </a:lnTo>
                  <a:lnTo>
                    <a:pt x="1096" y="2448"/>
                  </a:lnTo>
                  <a:lnTo>
                    <a:pt x="1069" y="2467"/>
                  </a:lnTo>
                  <a:lnTo>
                    <a:pt x="1039" y="2481"/>
                  </a:lnTo>
                  <a:lnTo>
                    <a:pt x="1007" y="2491"/>
                  </a:lnTo>
                  <a:lnTo>
                    <a:pt x="972" y="2493"/>
                  </a:lnTo>
                  <a:lnTo>
                    <a:pt x="457" y="2493"/>
                  </a:lnTo>
                  <a:lnTo>
                    <a:pt x="422" y="2491"/>
                  </a:lnTo>
                  <a:lnTo>
                    <a:pt x="390" y="2481"/>
                  </a:lnTo>
                  <a:lnTo>
                    <a:pt x="360" y="2467"/>
                  </a:lnTo>
                  <a:lnTo>
                    <a:pt x="333" y="2448"/>
                  </a:lnTo>
                  <a:lnTo>
                    <a:pt x="311" y="2424"/>
                  </a:lnTo>
                  <a:lnTo>
                    <a:pt x="291" y="2398"/>
                  </a:lnTo>
                  <a:lnTo>
                    <a:pt x="277" y="2368"/>
                  </a:lnTo>
                  <a:lnTo>
                    <a:pt x="269" y="2335"/>
                  </a:lnTo>
                  <a:lnTo>
                    <a:pt x="265" y="2300"/>
                  </a:lnTo>
                  <a:lnTo>
                    <a:pt x="265" y="1393"/>
                  </a:lnTo>
                  <a:lnTo>
                    <a:pt x="192" y="1393"/>
                  </a:lnTo>
                  <a:lnTo>
                    <a:pt x="157" y="1390"/>
                  </a:lnTo>
                  <a:lnTo>
                    <a:pt x="125" y="1381"/>
                  </a:lnTo>
                  <a:lnTo>
                    <a:pt x="95" y="1367"/>
                  </a:lnTo>
                  <a:lnTo>
                    <a:pt x="68" y="1347"/>
                  </a:lnTo>
                  <a:lnTo>
                    <a:pt x="44" y="1325"/>
                  </a:lnTo>
                  <a:lnTo>
                    <a:pt x="26" y="1297"/>
                  </a:lnTo>
                  <a:lnTo>
                    <a:pt x="12" y="1267"/>
                  </a:lnTo>
                  <a:lnTo>
                    <a:pt x="2" y="1234"/>
                  </a:lnTo>
                  <a:lnTo>
                    <a:pt x="0" y="1201"/>
                  </a:lnTo>
                  <a:lnTo>
                    <a:pt x="0" y="192"/>
                  </a:lnTo>
                  <a:lnTo>
                    <a:pt x="2" y="159"/>
                  </a:lnTo>
                  <a:lnTo>
                    <a:pt x="11" y="126"/>
                  </a:lnTo>
                  <a:lnTo>
                    <a:pt x="25" y="96"/>
                  </a:lnTo>
                  <a:lnTo>
                    <a:pt x="44" y="68"/>
                  </a:lnTo>
                  <a:lnTo>
                    <a:pt x="67" y="45"/>
                  </a:lnTo>
                  <a:lnTo>
                    <a:pt x="93" y="26"/>
                  </a:lnTo>
                  <a:lnTo>
                    <a:pt x="123" y="12"/>
                  </a:lnTo>
                  <a:lnTo>
                    <a:pt x="156" y="3"/>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3" name="Shape 8653"/>
            <p:cNvSpPr/>
            <p:nvPr/>
          </p:nvSpPr>
          <p:spPr>
            <a:xfrm>
              <a:off x="2953" y="3194"/>
              <a:ext cx="178" cy="178"/>
            </a:xfrm>
            <a:custGeom>
              <a:avLst/>
              <a:gdLst/>
              <a:ahLst/>
              <a:cxnLst/>
              <a:rect l="0" t="0" r="0" b="0"/>
              <a:pathLst>
                <a:path w="889" h="892" extrusionOk="0">
                  <a:moveTo>
                    <a:pt x="444" y="0"/>
                  </a:moveTo>
                  <a:lnTo>
                    <a:pt x="500" y="4"/>
                  </a:lnTo>
                  <a:lnTo>
                    <a:pt x="554" y="13"/>
                  </a:lnTo>
                  <a:lnTo>
                    <a:pt x="605" y="30"/>
                  </a:lnTo>
                  <a:lnTo>
                    <a:pt x="654" y="52"/>
                  </a:lnTo>
                  <a:lnTo>
                    <a:pt x="698" y="79"/>
                  </a:lnTo>
                  <a:lnTo>
                    <a:pt x="739" y="112"/>
                  </a:lnTo>
                  <a:lnTo>
                    <a:pt x="776" y="149"/>
                  </a:lnTo>
                  <a:lnTo>
                    <a:pt x="810" y="191"/>
                  </a:lnTo>
                  <a:lnTo>
                    <a:pt x="838" y="236"/>
                  </a:lnTo>
                  <a:lnTo>
                    <a:pt x="859" y="284"/>
                  </a:lnTo>
                  <a:lnTo>
                    <a:pt x="876" y="336"/>
                  </a:lnTo>
                  <a:lnTo>
                    <a:pt x="886" y="390"/>
                  </a:lnTo>
                  <a:lnTo>
                    <a:pt x="889" y="445"/>
                  </a:lnTo>
                  <a:lnTo>
                    <a:pt x="886" y="502"/>
                  </a:lnTo>
                  <a:lnTo>
                    <a:pt x="876" y="556"/>
                  </a:lnTo>
                  <a:lnTo>
                    <a:pt x="859" y="607"/>
                  </a:lnTo>
                  <a:lnTo>
                    <a:pt x="838" y="656"/>
                  </a:lnTo>
                  <a:lnTo>
                    <a:pt x="810" y="700"/>
                  </a:lnTo>
                  <a:lnTo>
                    <a:pt x="776" y="742"/>
                  </a:lnTo>
                  <a:lnTo>
                    <a:pt x="739" y="779"/>
                  </a:lnTo>
                  <a:lnTo>
                    <a:pt x="698" y="812"/>
                  </a:lnTo>
                  <a:lnTo>
                    <a:pt x="654" y="840"/>
                  </a:lnTo>
                  <a:lnTo>
                    <a:pt x="605" y="862"/>
                  </a:lnTo>
                  <a:lnTo>
                    <a:pt x="554" y="878"/>
                  </a:lnTo>
                  <a:lnTo>
                    <a:pt x="500" y="888"/>
                  </a:lnTo>
                  <a:lnTo>
                    <a:pt x="444" y="892"/>
                  </a:lnTo>
                  <a:lnTo>
                    <a:pt x="389" y="888"/>
                  </a:lnTo>
                  <a:lnTo>
                    <a:pt x="335" y="878"/>
                  </a:lnTo>
                  <a:lnTo>
                    <a:pt x="283" y="862"/>
                  </a:lnTo>
                  <a:lnTo>
                    <a:pt x="235" y="840"/>
                  </a:lnTo>
                  <a:lnTo>
                    <a:pt x="191" y="812"/>
                  </a:lnTo>
                  <a:lnTo>
                    <a:pt x="149" y="779"/>
                  </a:lnTo>
                  <a:lnTo>
                    <a:pt x="111" y="742"/>
                  </a:lnTo>
                  <a:lnTo>
                    <a:pt x="79" y="700"/>
                  </a:lnTo>
                  <a:lnTo>
                    <a:pt x="51" y="656"/>
                  </a:lnTo>
                  <a:lnTo>
                    <a:pt x="30" y="607"/>
                  </a:lnTo>
                  <a:lnTo>
                    <a:pt x="13" y="556"/>
                  </a:lnTo>
                  <a:lnTo>
                    <a:pt x="3" y="502"/>
                  </a:lnTo>
                  <a:lnTo>
                    <a:pt x="0" y="445"/>
                  </a:lnTo>
                  <a:lnTo>
                    <a:pt x="3" y="390"/>
                  </a:lnTo>
                  <a:lnTo>
                    <a:pt x="13" y="336"/>
                  </a:lnTo>
                  <a:lnTo>
                    <a:pt x="30" y="284"/>
                  </a:lnTo>
                  <a:lnTo>
                    <a:pt x="51" y="236"/>
                  </a:lnTo>
                  <a:lnTo>
                    <a:pt x="79" y="191"/>
                  </a:lnTo>
                  <a:lnTo>
                    <a:pt x="111" y="149"/>
                  </a:lnTo>
                  <a:lnTo>
                    <a:pt x="149" y="112"/>
                  </a:lnTo>
                  <a:lnTo>
                    <a:pt x="191" y="79"/>
                  </a:lnTo>
                  <a:lnTo>
                    <a:pt x="235" y="52"/>
                  </a:lnTo>
                  <a:lnTo>
                    <a:pt x="283" y="30"/>
                  </a:lnTo>
                  <a:lnTo>
                    <a:pt x="335" y="13"/>
                  </a:lnTo>
                  <a:lnTo>
                    <a:pt x="389" y="4"/>
                  </a:lnTo>
                  <a:lnTo>
                    <a:pt x="4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54" name="Shape 8654"/>
          <p:cNvGrpSpPr/>
          <p:nvPr/>
        </p:nvGrpSpPr>
        <p:grpSpPr>
          <a:xfrm>
            <a:off x="2588466" y="4291300"/>
            <a:ext cx="192801" cy="333674"/>
            <a:chOff x="5382" y="1924"/>
            <a:chExt cx="1099" cy="1902"/>
          </a:xfrm>
        </p:grpSpPr>
        <p:sp>
          <p:nvSpPr>
            <p:cNvPr id="8655" name="Shape 8655"/>
            <p:cNvSpPr/>
            <p:nvPr/>
          </p:nvSpPr>
          <p:spPr>
            <a:xfrm>
              <a:off x="5735" y="1924"/>
              <a:ext cx="394" cy="395"/>
            </a:xfrm>
            <a:custGeom>
              <a:avLst/>
              <a:gdLst/>
              <a:ahLst/>
              <a:cxnLst/>
              <a:rect l="0" t="0" r="0" b="0"/>
              <a:pathLst>
                <a:path w="789" h="790" extrusionOk="0">
                  <a:moveTo>
                    <a:pt x="394" y="0"/>
                  </a:moveTo>
                  <a:lnTo>
                    <a:pt x="447" y="3"/>
                  </a:lnTo>
                  <a:lnTo>
                    <a:pt x="499" y="14"/>
                  </a:lnTo>
                  <a:lnTo>
                    <a:pt x="548" y="30"/>
                  </a:lnTo>
                  <a:lnTo>
                    <a:pt x="593" y="53"/>
                  </a:lnTo>
                  <a:lnTo>
                    <a:pt x="635" y="82"/>
                  </a:lnTo>
                  <a:lnTo>
                    <a:pt x="673" y="115"/>
                  </a:lnTo>
                  <a:lnTo>
                    <a:pt x="707" y="153"/>
                  </a:lnTo>
                  <a:lnTo>
                    <a:pt x="734" y="195"/>
                  </a:lnTo>
                  <a:lnTo>
                    <a:pt x="758" y="241"/>
                  </a:lnTo>
                  <a:lnTo>
                    <a:pt x="775" y="290"/>
                  </a:lnTo>
                  <a:lnTo>
                    <a:pt x="785" y="341"/>
                  </a:lnTo>
                  <a:lnTo>
                    <a:pt x="789" y="394"/>
                  </a:lnTo>
                  <a:lnTo>
                    <a:pt x="785" y="448"/>
                  </a:lnTo>
                  <a:lnTo>
                    <a:pt x="775" y="499"/>
                  </a:lnTo>
                  <a:lnTo>
                    <a:pt x="758" y="547"/>
                  </a:lnTo>
                  <a:lnTo>
                    <a:pt x="734" y="594"/>
                  </a:lnTo>
                  <a:lnTo>
                    <a:pt x="707" y="635"/>
                  </a:lnTo>
                  <a:lnTo>
                    <a:pt x="673" y="674"/>
                  </a:lnTo>
                  <a:lnTo>
                    <a:pt x="635" y="706"/>
                  </a:lnTo>
                  <a:lnTo>
                    <a:pt x="593" y="735"/>
                  </a:lnTo>
                  <a:lnTo>
                    <a:pt x="548" y="758"/>
                  </a:lnTo>
                  <a:lnTo>
                    <a:pt x="499" y="775"/>
                  </a:lnTo>
                  <a:lnTo>
                    <a:pt x="447" y="785"/>
                  </a:lnTo>
                  <a:lnTo>
                    <a:pt x="394" y="790"/>
                  </a:lnTo>
                  <a:lnTo>
                    <a:pt x="340" y="785"/>
                  </a:lnTo>
                  <a:lnTo>
                    <a:pt x="289" y="775"/>
                  </a:lnTo>
                  <a:lnTo>
                    <a:pt x="241" y="758"/>
                  </a:lnTo>
                  <a:lnTo>
                    <a:pt x="194" y="735"/>
                  </a:lnTo>
                  <a:lnTo>
                    <a:pt x="153" y="706"/>
                  </a:lnTo>
                  <a:lnTo>
                    <a:pt x="115" y="674"/>
                  </a:lnTo>
                  <a:lnTo>
                    <a:pt x="82" y="635"/>
                  </a:lnTo>
                  <a:lnTo>
                    <a:pt x="53" y="594"/>
                  </a:lnTo>
                  <a:lnTo>
                    <a:pt x="31" y="547"/>
                  </a:lnTo>
                  <a:lnTo>
                    <a:pt x="13" y="499"/>
                  </a:lnTo>
                  <a:lnTo>
                    <a:pt x="3" y="448"/>
                  </a:lnTo>
                  <a:lnTo>
                    <a:pt x="0" y="394"/>
                  </a:lnTo>
                  <a:lnTo>
                    <a:pt x="3" y="341"/>
                  </a:lnTo>
                  <a:lnTo>
                    <a:pt x="13" y="290"/>
                  </a:lnTo>
                  <a:lnTo>
                    <a:pt x="31" y="241"/>
                  </a:lnTo>
                  <a:lnTo>
                    <a:pt x="53" y="195"/>
                  </a:lnTo>
                  <a:lnTo>
                    <a:pt x="82" y="153"/>
                  </a:lnTo>
                  <a:lnTo>
                    <a:pt x="115" y="115"/>
                  </a:lnTo>
                  <a:lnTo>
                    <a:pt x="153" y="82"/>
                  </a:lnTo>
                  <a:lnTo>
                    <a:pt x="194" y="53"/>
                  </a:lnTo>
                  <a:lnTo>
                    <a:pt x="241" y="30"/>
                  </a:lnTo>
                  <a:lnTo>
                    <a:pt x="289" y="14"/>
                  </a:lnTo>
                  <a:lnTo>
                    <a:pt x="340" y="3"/>
                  </a:lnTo>
                  <a:lnTo>
                    <a:pt x="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6" name="Shape 8656"/>
            <p:cNvSpPr/>
            <p:nvPr/>
          </p:nvSpPr>
          <p:spPr>
            <a:xfrm>
              <a:off x="5382" y="2897"/>
              <a:ext cx="1099" cy="193"/>
            </a:xfrm>
            <a:custGeom>
              <a:avLst/>
              <a:gdLst/>
              <a:ahLst/>
              <a:cxnLst/>
              <a:rect l="0" t="0" r="0" b="0"/>
              <a:pathLst>
                <a:path w="2197" h="385" extrusionOk="0">
                  <a:moveTo>
                    <a:pt x="100" y="0"/>
                  </a:moveTo>
                  <a:lnTo>
                    <a:pt x="2099" y="0"/>
                  </a:lnTo>
                  <a:lnTo>
                    <a:pt x="2124" y="4"/>
                  </a:lnTo>
                  <a:lnTo>
                    <a:pt x="2149" y="14"/>
                  </a:lnTo>
                  <a:lnTo>
                    <a:pt x="2168" y="29"/>
                  </a:lnTo>
                  <a:lnTo>
                    <a:pt x="2184" y="49"/>
                  </a:lnTo>
                  <a:lnTo>
                    <a:pt x="2194" y="73"/>
                  </a:lnTo>
                  <a:lnTo>
                    <a:pt x="2197" y="99"/>
                  </a:lnTo>
                  <a:lnTo>
                    <a:pt x="2197" y="287"/>
                  </a:lnTo>
                  <a:lnTo>
                    <a:pt x="2194" y="312"/>
                  </a:lnTo>
                  <a:lnTo>
                    <a:pt x="2184" y="337"/>
                  </a:lnTo>
                  <a:lnTo>
                    <a:pt x="2168" y="356"/>
                  </a:lnTo>
                  <a:lnTo>
                    <a:pt x="2149" y="371"/>
                  </a:lnTo>
                  <a:lnTo>
                    <a:pt x="2124" y="382"/>
                  </a:lnTo>
                  <a:lnTo>
                    <a:pt x="2099" y="385"/>
                  </a:lnTo>
                  <a:lnTo>
                    <a:pt x="100" y="385"/>
                  </a:lnTo>
                  <a:lnTo>
                    <a:pt x="73" y="382"/>
                  </a:lnTo>
                  <a:lnTo>
                    <a:pt x="50" y="371"/>
                  </a:lnTo>
                  <a:lnTo>
                    <a:pt x="29" y="356"/>
                  </a:lnTo>
                  <a:lnTo>
                    <a:pt x="14" y="337"/>
                  </a:lnTo>
                  <a:lnTo>
                    <a:pt x="3" y="312"/>
                  </a:lnTo>
                  <a:lnTo>
                    <a:pt x="0" y="287"/>
                  </a:lnTo>
                  <a:lnTo>
                    <a:pt x="0" y="99"/>
                  </a:lnTo>
                  <a:lnTo>
                    <a:pt x="3" y="73"/>
                  </a:lnTo>
                  <a:lnTo>
                    <a:pt x="14" y="49"/>
                  </a:lnTo>
                  <a:lnTo>
                    <a:pt x="29" y="29"/>
                  </a:lnTo>
                  <a:lnTo>
                    <a:pt x="50" y="14"/>
                  </a:lnTo>
                  <a:lnTo>
                    <a:pt x="73" y="4"/>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7" name="Shape 8657"/>
            <p:cNvSpPr/>
            <p:nvPr/>
          </p:nvSpPr>
          <p:spPr>
            <a:xfrm>
              <a:off x="5550" y="3169"/>
              <a:ext cx="764" cy="657"/>
            </a:xfrm>
            <a:custGeom>
              <a:avLst/>
              <a:gdLst/>
              <a:ahLst/>
              <a:cxnLst/>
              <a:rect l="0" t="0" r="0" b="0"/>
              <a:pathLst>
                <a:path w="1526" h="1316" extrusionOk="0">
                  <a:moveTo>
                    <a:pt x="122" y="0"/>
                  </a:moveTo>
                  <a:lnTo>
                    <a:pt x="1404" y="0"/>
                  </a:lnTo>
                  <a:lnTo>
                    <a:pt x="1431" y="4"/>
                  </a:lnTo>
                  <a:lnTo>
                    <a:pt x="1457" y="13"/>
                  </a:lnTo>
                  <a:lnTo>
                    <a:pt x="1480" y="27"/>
                  </a:lnTo>
                  <a:lnTo>
                    <a:pt x="1499" y="47"/>
                  </a:lnTo>
                  <a:lnTo>
                    <a:pt x="1514" y="69"/>
                  </a:lnTo>
                  <a:lnTo>
                    <a:pt x="1523" y="95"/>
                  </a:lnTo>
                  <a:lnTo>
                    <a:pt x="1526" y="123"/>
                  </a:lnTo>
                  <a:lnTo>
                    <a:pt x="1526" y="1204"/>
                  </a:lnTo>
                  <a:lnTo>
                    <a:pt x="1523" y="1230"/>
                  </a:lnTo>
                  <a:lnTo>
                    <a:pt x="1515" y="1253"/>
                  </a:lnTo>
                  <a:lnTo>
                    <a:pt x="1501" y="1274"/>
                  </a:lnTo>
                  <a:lnTo>
                    <a:pt x="1484" y="1291"/>
                  </a:lnTo>
                  <a:lnTo>
                    <a:pt x="1463" y="1304"/>
                  </a:lnTo>
                  <a:lnTo>
                    <a:pt x="1440" y="1313"/>
                  </a:lnTo>
                  <a:lnTo>
                    <a:pt x="1414" y="1316"/>
                  </a:lnTo>
                  <a:lnTo>
                    <a:pt x="111" y="1316"/>
                  </a:lnTo>
                  <a:lnTo>
                    <a:pt x="86" y="1313"/>
                  </a:lnTo>
                  <a:lnTo>
                    <a:pt x="63" y="1304"/>
                  </a:lnTo>
                  <a:lnTo>
                    <a:pt x="42" y="1291"/>
                  </a:lnTo>
                  <a:lnTo>
                    <a:pt x="24" y="1274"/>
                  </a:lnTo>
                  <a:lnTo>
                    <a:pt x="12" y="1253"/>
                  </a:lnTo>
                  <a:lnTo>
                    <a:pt x="2" y="1230"/>
                  </a:lnTo>
                  <a:lnTo>
                    <a:pt x="0" y="1204"/>
                  </a:lnTo>
                  <a:lnTo>
                    <a:pt x="0" y="123"/>
                  </a:lnTo>
                  <a:lnTo>
                    <a:pt x="3" y="95"/>
                  </a:lnTo>
                  <a:lnTo>
                    <a:pt x="12" y="69"/>
                  </a:lnTo>
                  <a:lnTo>
                    <a:pt x="27" y="47"/>
                  </a:lnTo>
                  <a:lnTo>
                    <a:pt x="45" y="27"/>
                  </a:lnTo>
                  <a:lnTo>
                    <a:pt x="68" y="13"/>
                  </a:lnTo>
                  <a:lnTo>
                    <a:pt x="94" y="4"/>
                  </a:lnTo>
                  <a:lnTo>
                    <a:pt x="1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8" name="Shape 8658"/>
            <p:cNvSpPr/>
            <p:nvPr/>
          </p:nvSpPr>
          <p:spPr>
            <a:xfrm>
              <a:off x="5548" y="2396"/>
              <a:ext cx="769" cy="422"/>
            </a:xfrm>
            <a:custGeom>
              <a:avLst/>
              <a:gdLst/>
              <a:ahLst/>
              <a:cxnLst/>
              <a:rect l="0" t="0" r="0" b="0"/>
              <a:pathLst>
                <a:path w="1538" h="845" extrusionOk="0">
                  <a:moveTo>
                    <a:pt x="459" y="0"/>
                  </a:moveTo>
                  <a:lnTo>
                    <a:pt x="473" y="4"/>
                  </a:lnTo>
                  <a:lnTo>
                    <a:pt x="485" y="10"/>
                  </a:lnTo>
                  <a:lnTo>
                    <a:pt x="492" y="23"/>
                  </a:lnTo>
                  <a:lnTo>
                    <a:pt x="729" y="674"/>
                  </a:lnTo>
                  <a:lnTo>
                    <a:pt x="735" y="686"/>
                  </a:lnTo>
                  <a:lnTo>
                    <a:pt x="745" y="695"/>
                  </a:lnTo>
                  <a:lnTo>
                    <a:pt x="757" y="700"/>
                  </a:lnTo>
                  <a:lnTo>
                    <a:pt x="769" y="702"/>
                  </a:lnTo>
                  <a:lnTo>
                    <a:pt x="781" y="700"/>
                  </a:lnTo>
                  <a:lnTo>
                    <a:pt x="793" y="695"/>
                  </a:lnTo>
                  <a:lnTo>
                    <a:pt x="802" y="686"/>
                  </a:lnTo>
                  <a:lnTo>
                    <a:pt x="809" y="674"/>
                  </a:lnTo>
                  <a:lnTo>
                    <a:pt x="1046" y="23"/>
                  </a:lnTo>
                  <a:lnTo>
                    <a:pt x="1053" y="12"/>
                  </a:lnTo>
                  <a:lnTo>
                    <a:pt x="1063" y="4"/>
                  </a:lnTo>
                  <a:lnTo>
                    <a:pt x="1076" y="0"/>
                  </a:lnTo>
                  <a:lnTo>
                    <a:pt x="1089" y="2"/>
                  </a:lnTo>
                  <a:lnTo>
                    <a:pt x="1298" y="36"/>
                  </a:lnTo>
                  <a:lnTo>
                    <a:pt x="1298" y="37"/>
                  </a:lnTo>
                  <a:lnTo>
                    <a:pt x="1340" y="53"/>
                  </a:lnTo>
                  <a:lnTo>
                    <a:pt x="1378" y="74"/>
                  </a:lnTo>
                  <a:lnTo>
                    <a:pt x="1413" y="100"/>
                  </a:lnTo>
                  <a:lnTo>
                    <a:pt x="1444" y="130"/>
                  </a:lnTo>
                  <a:lnTo>
                    <a:pt x="1472" y="162"/>
                  </a:lnTo>
                  <a:lnTo>
                    <a:pt x="1494" y="200"/>
                  </a:lnTo>
                  <a:lnTo>
                    <a:pt x="1513" y="238"/>
                  </a:lnTo>
                  <a:lnTo>
                    <a:pt x="1527" y="280"/>
                  </a:lnTo>
                  <a:lnTo>
                    <a:pt x="1535" y="323"/>
                  </a:lnTo>
                  <a:lnTo>
                    <a:pt x="1538" y="367"/>
                  </a:lnTo>
                  <a:lnTo>
                    <a:pt x="1538" y="845"/>
                  </a:lnTo>
                  <a:lnTo>
                    <a:pt x="0" y="845"/>
                  </a:lnTo>
                  <a:lnTo>
                    <a:pt x="0" y="369"/>
                  </a:lnTo>
                  <a:lnTo>
                    <a:pt x="2" y="324"/>
                  </a:lnTo>
                  <a:lnTo>
                    <a:pt x="11" y="281"/>
                  </a:lnTo>
                  <a:lnTo>
                    <a:pt x="25" y="239"/>
                  </a:lnTo>
                  <a:lnTo>
                    <a:pt x="43" y="201"/>
                  </a:lnTo>
                  <a:lnTo>
                    <a:pt x="66" y="164"/>
                  </a:lnTo>
                  <a:lnTo>
                    <a:pt x="93" y="131"/>
                  </a:lnTo>
                  <a:lnTo>
                    <a:pt x="124" y="101"/>
                  </a:lnTo>
                  <a:lnTo>
                    <a:pt x="160" y="75"/>
                  </a:lnTo>
                  <a:lnTo>
                    <a:pt x="198" y="53"/>
                  </a:lnTo>
                  <a:lnTo>
                    <a:pt x="240" y="36"/>
                  </a:lnTo>
                  <a:lnTo>
                    <a:pt x="244" y="36"/>
                  </a:lnTo>
                  <a:lnTo>
                    <a:pt x="254" y="34"/>
                  </a:lnTo>
                  <a:lnTo>
                    <a:pt x="269" y="31"/>
                  </a:lnTo>
                  <a:lnTo>
                    <a:pt x="289" y="28"/>
                  </a:lnTo>
                  <a:lnTo>
                    <a:pt x="311" y="24"/>
                  </a:lnTo>
                  <a:lnTo>
                    <a:pt x="336" y="21"/>
                  </a:lnTo>
                  <a:lnTo>
                    <a:pt x="361" y="16"/>
                  </a:lnTo>
                  <a:lnTo>
                    <a:pt x="385" y="12"/>
                  </a:lnTo>
                  <a:lnTo>
                    <a:pt x="408" y="8"/>
                  </a:lnTo>
                  <a:lnTo>
                    <a:pt x="428" y="5"/>
                  </a:lnTo>
                  <a:lnTo>
                    <a:pt x="444" y="2"/>
                  </a:lnTo>
                  <a:lnTo>
                    <a:pt x="455" y="1"/>
                  </a:lnTo>
                  <a:lnTo>
                    <a:pt x="4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59" name="Shape 8659"/>
            <p:cNvSpPr/>
            <p:nvPr/>
          </p:nvSpPr>
          <p:spPr>
            <a:xfrm>
              <a:off x="5880" y="2384"/>
              <a:ext cx="103" cy="265"/>
            </a:xfrm>
            <a:custGeom>
              <a:avLst/>
              <a:gdLst/>
              <a:ahLst/>
              <a:cxnLst/>
              <a:rect l="0" t="0" r="0" b="0"/>
              <a:pathLst>
                <a:path w="207" h="529" extrusionOk="0">
                  <a:moveTo>
                    <a:pt x="51" y="0"/>
                  </a:moveTo>
                  <a:lnTo>
                    <a:pt x="157" y="0"/>
                  </a:lnTo>
                  <a:lnTo>
                    <a:pt x="171" y="1"/>
                  </a:lnTo>
                  <a:lnTo>
                    <a:pt x="184" y="7"/>
                  </a:lnTo>
                  <a:lnTo>
                    <a:pt x="194" y="15"/>
                  </a:lnTo>
                  <a:lnTo>
                    <a:pt x="203" y="28"/>
                  </a:lnTo>
                  <a:lnTo>
                    <a:pt x="207" y="43"/>
                  </a:lnTo>
                  <a:lnTo>
                    <a:pt x="207" y="58"/>
                  </a:lnTo>
                  <a:lnTo>
                    <a:pt x="201" y="73"/>
                  </a:lnTo>
                  <a:lnTo>
                    <a:pt x="144" y="158"/>
                  </a:lnTo>
                  <a:lnTo>
                    <a:pt x="171" y="380"/>
                  </a:lnTo>
                  <a:lnTo>
                    <a:pt x="119" y="520"/>
                  </a:lnTo>
                  <a:lnTo>
                    <a:pt x="114" y="526"/>
                  </a:lnTo>
                  <a:lnTo>
                    <a:pt x="107" y="529"/>
                  </a:lnTo>
                  <a:lnTo>
                    <a:pt x="100" y="529"/>
                  </a:lnTo>
                  <a:lnTo>
                    <a:pt x="93" y="526"/>
                  </a:lnTo>
                  <a:lnTo>
                    <a:pt x="89" y="520"/>
                  </a:lnTo>
                  <a:lnTo>
                    <a:pt x="36" y="380"/>
                  </a:lnTo>
                  <a:lnTo>
                    <a:pt x="63" y="158"/>
                  </a:lnTo>
                  <a:lnTo>
                    <a:pt x="7" y="73"/>
                  </a:lnTo>
                  <a:lnTo>
                    <a:pt x="2" y="58"/>
                  </a:lnTo>
                  <a:lnTo>
                    <a:pt x="0" y="43"/>
                  </a:lnTo>
                  <a:lnTo>
                    <a:pt x="5" y="28"/>
                  </a:lnTo>
                  <a:lnTo>
                    <a:pt x="13" y="15"/>
                  </a:lnTo>
                  <a:lnTo>
                    <a:pt x="24" y="7"/>
                  </a:lnTo>
                  <a:lnTo>
                    <a:pt x="38" y="1"/>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60" name="Shape 8660"/>
          <p:cNvGrpSpPr/>
          <p:nvPr/>
        </p:nvGrpSpPr>
        <p:grpSpPr>
          <a:xfrm>
            <a:off x="3093073" y="4350923"/>
            <a:ext cx="218679" cy="274050"/>
            <a:chOff x="4504" y="811"/>
            <a:chExt cx="2496" cy="3128"/>
          </a:xfrm>
        </p:grpSpPr>
        <p:sp>
          <p:nvSpPr>
            <p:cNvPr id="8661" name="Shape 8661"/>
            <p:cNvSpPr/>
            <p:nvPr/>
          </p:nvSpPr>
          <p:spPr>
            <a:xfrm>
              <a:off x="4504" y="811"/>
              <a:ext cx="2496" cy="2550"/>
            </a:xfrm>
            <a:custGeom>
              <a:avLst/>
              <a:gdLst/>
              <a:ahLst/>
              <a:cxnLst/>
              <a:rect l="0" t="0" r="0" b="0"/>
              <a:pathLst>
                <a:path w="4993" h="5101" extrusionOk="0">
                  <a:moveTo>
                    <a:pt x="2494" y="886"/>
                  </a:moveTo>
                  <a:lnTo>
                    <a:pt x="2357" y="892"/>
                  </a:lnTo>
                  <a:lnTo>
                    <a:pt x="2224" y="909"/>
                  </a:lnTo>
                  <a:lnTo>
                    <a:pt x="2095" y="936"/>
                  </a:lnTo>
                  <a:lnTo>
                    <a:pt x="1969" y="972"/>
                  </a:lnTo>
                  <a:lnTo>
                    <a:pt x="1847" y="1018"/>
                  </a:lnTo>
                  <a:lnTo>
                    <a:pt x="1731" y="1073"/>
                  </a:lnTo>
                  <a:lnTo>
                    <a:pt x="1618" y="1136"/>
                  </a:lnTo>
                  <a:lnTo>
                    <a:pt x="1512" y="1208"/>
                  </a:lnTo>
                  <a:lnTo>
                    <a:pt x="1413" y="1288"/>
                  </a:lnTo>
                  <a:lnTo>
                    <a:pt x="1320" y="1374"/>
                  </a:lnTo>
                  <a:lnTo>
                    <a:pt x="1232" y="1467"/>
                  </a:lnTo>
                  <a:lnTo>
                    <a:pt x="1152" y="1568"/>
                  </a:lnTo>
                  <a:lnTo>
                    <a:pt x="1082" y="1675"/>
                  </a:lnTo>
                  <a:lnTo>
                    <a:pt x="1017" y="1786"/>
                  </a:lnTo>
                  <a:lnTo>
                    <a:pt x="962" y="1904"/>
                  </a:lnTo>
                  <a:lnTo>
                    <a:pt x="916" y="2026"/>
                  </a:lnTo>
                  <a:lnTo>
                    <a:pt x="880" y="2152"/>
                  </a:lnTo>
                  <a:lnTo>
                    <a:pt x="853" y="2281"/>
                  </a:lnTo>
                  <a:lnTo>
                    <a:pt x="836" y="2414"/>
                  </a:lnTo>
                  <a:lnTo>
                    <a:pt x="832" y="2552"/>
                  </a:lnTo>
                  <a:lnTo>
                    <a:pt x="836" y="2687"/>
                  </a:lnTo>
                  <a:lnTo>
                    <a:pt x="853" y="2820"/>
                  </a:lnTo>
                  <a:lnTo>
                    <a:pt x="880" y="2950"/>
                  </a:lnTo>
                  <a:lnTo>
                    <a:pt x="916" y="3076"/>
                  </a:lnTo>
                  <a:lnTo>
                    <a:pt x="962" y="3198"/>
                  </a:lnTo>
                  <a:lnTo>
                    <a:pt x="1017" y="3316"/>
                  </a:lnTo>
                  <a:lnTo>
                    <a:pt x="1082" y="3426"/>
                  </a:lnTo>
                  <a:lnTo>
                    <a:pt x="1152" y="3533"/>
                  </a:lnTo>
                  <a:lnTo>
                    <a:pt x="1232" y="3634"/>
                  </a:lnTo>
                  <a:lnTo>
                    <a:pt x="1320" y="3727"/>
                  </a:lnTo>
                  <a:lnTo>
                    <a:pt x="1413" y="3813"/>
                  </a:lnTo>
                  <a:lnTo>
                    <a:pt x="1512" y="3893"/>
                  </a:lnTo>
                  <a:lnTo>
                    <a:pt x="1618" y="3965"/>
                  </a:lnTo>
                  <a:lnTo>
                    <a:pt x="1731" y="4028"/>
                  </a:lnTo>
                  <a:lnTo>
                    <a:pt x="1847" y="4084"/>
                  </a:lnTo>
                  <a:lnTo>
                    <a:pt x="1969" y="4129"/>
                  </a:lnTo>
                  <a:lnTo>
                    <a:pt x="2095" y="4166"/>
                  </a:lnTo>
                  <a:lnTo>
                    <a:pt x="2224" y="4192"/>
                  </a:lnTo>
                  <a:lnTo>
                    <a:pt x="2357" y="4209"/>
                  </a:lnTo>
                  <a:lnTo>
                    <a:pt x="2494" y="4215"/>
                  </a:lnTo>
                  <a:lnTo>
                    <a:pt x="2630" y="4209"/>
                  </a:lnTo>
                  <a:lnTo>
                    <a:pt x="2763" y="4192"/>
                  </a:lnTo>
                  <a:lnTo>
                    <a:pt x="2892" y="4166"/>
                  </a:lnTo>
                  <a:lnTo>
                    <a:pt x="3020" y="4129"/>
                  </a:lnTo>
                  <a:lnTo>
                    <a:pt x="3140" y="4084"/>
                  </a:lnTo>
                  <a:lnTo>
                    <a:pt x="3258" y="4028"/>
                  </a:lnTo>
                  <a:lnTo>
                    <a:pt x="3370" y="3965"/>
                  </a:lnTo>
                  <a:lnTo>
                    <a:pt x="3475" y="3893"/>
                  </a:lnTo>
                  <a:lnTo>
                    <a:pt x="3576" y="3813"/>
                  </a:lnTo>
                  <a:lnTo>
                    <a:pt x="3669" y="3727"/>
                  </a:lnTo>
                  <a:lnTo>
                    <a:pt x="3757" y="3634"/>
                  </a:lnTo>
                  <a:lnTo>
                    <a:pt x="3835" y="3533"/>
                  </a:lnTo>
                  <a:lnTo>
                    <a:pt x="3907" y="3426"/>
                  </a:lnTo>
                  <a:lnTo>
                    <a:pt x="3970" y="3316"/>
                  </a:lnTo>
                  <a:lnTo>
                    <a:pt x="4025" y="3198"/>
                  </a:lnTo>
                  <a:lnTo>
                    <a:pt x="4073" y="3076"/>
                  </a:lnTo>
                  <a:lnTo>
                    <a:pt x="4109" y="2950"/>
                  </a:lnTo>
                  <a:lnTo>
                    <a:pt x="4136" y="2820"/>
                  </a:lnTo>
                  <a:lnTo>
                    <a:pt x="4151" y="2687"/>
                  </a:lnTo>
                  <a:lnTo>
                    <a:pt x="4157" y="2552"/>
                  </a:lnTo>
                  <a:lnTo>
                    <a:pt x="4151" y="2414"/>
                  </a:lnTo>
                  <a:lnTo>
                    <a:pt x="4136" y="2281"/>
                  </a:lnTo>
                  <a:lnTo>
                    <a:pt x="4109" y="2152"/>
                  </a:lnTo>
                  <a:lnTo>
                    <a:pt x="4073" y="2026"/>
                  </a:lnTo>
                  <a:lnTo>
                    <a:pt x="4025" y="1904"/>
                  </a:lnTo>
                  <a:lnTo>
                    <a:pt x="3970" y="1786"/>
                  </a:lnTo>
                  <a:lnTo>
                    <a:pt x="3907" y="1675"/>
                  </a:lnTo>
                  <a:lnTo>
                    <a:pt x="3835" y="1568"/>
                  </a:lnTo>
                  <a:lnTo>
                    <a:pt x="3757" y="1467"/>
                  </a:lnTo>
                  <a:lnTo>
                    <a:pt x="3669" y="1374"/>
                  </a:lnTo>
                  <a:lnTo>
                    <a:pt x="3576" y="1288"/>
                  </a:lnTo>
                  <a:lnTo>
                    <a:pt x="3475" y="1208"/>
                  </a:lnTo>
                  <a:lnTo>
                    <a:pt x="3370" y="1136"/>
                  </a:lnTo>
                  <a:lnTo>
                    <a:pt x="3258" y="1073"/>
                  </a:lnTo>
                  <a:lnTo>
                    <a:pt x="3140" y="1018"/>
                  </a:lnTo>
                  <a:lnTo>
                    <a:pt x="3020" y="972"/>
                  </a:lnTo>
                  <a:lnTo>
                    <a:pt x="2892" y="936"/>
                  </a:lnTo>
                  <a:lnTo>
                    <a:pt x="2763" y="909"/>
                  </a:lnTo>
                  <a:lnTo>
                    <a:pt x="2630" y="892"/>
                  </a:lnTo>
                  <a:lnTo>
                    <a:pt x="2494" y="886"/>
                  </a:lnTo>
                  <a:close/>
                  <a:moveTo>
                    <a:pt x="2477" y="0"/>
                  </a:moveTo>
                  <a:lnTo>
                    <a:pt x="2532" y="4"/>
                  </a:lnTo>
                  <a:lnTo>
                    <a:pt x="2586" y="17"/>
                  </a:lnTo>
                  <a:lnTo>
                    <a:pt x="2637" y="40"/>
                  </a:lnTo>
                  <a:lnTo>
                    <a:pt x="2685" y="71"/>
                  </a:lnTo>
                  <a:lnTo>
                    <a:pt x="2727" y="111"/>
                  </a:lnTo>
                  <a:lnTo>
                    <a:pt x="2814" y="208"/>
                  </a:lnTo>
                  <a:lnTo>
                    <a:pt x="2852" y="244"/>
                  </a:lnTo>
                  <a:lnTo>
                    <a:pt x="2894" y="275"/>
                  </a:lnTo>
                  <a:lnTo>
                    <a:pt x="2942" y="296"/>
                  </a:lnTo>
                  <a:lnTo>
                    <a:pt x="2989" y="311"/>
                  </a:lnTo>
                  <a:lnTo>
                    <a:pt x="3041" y="318"/>
                  </a:lnTo>
                  <a:lnTo>
                    <a:pt x="3092" y="317"/>
                  </a:lnTo>
                  <a:lnTo>
                    <a:pt x="3142" y="309"/>
                  </a:lnTo>
                  <a:lnTo>
                    <a:pt x="3193" y="292"/>
                  </a:lnTo>
                  <a:lnTo>
                    <a:pt x="3313" y="240"/>
                  </a:lnTo>
                  <a:lnTo>
                    <a:pt x="3368" y="221"/>
                  </a:lnTo>
                  <a:lnTo>
                    <a:pt x="3425" y="214"/>
                  </a:lnTo>
                  <a:lnTo>
                    <a:pt x="3481" y="216"/>
                  </a:lnTo>
                  <a:lnTo>
                    <a:pt x="3534" y="225"/>
                  </a:lnTo>
                  <a:lnTo>
                    <a:pt x="3585" y="244"/>
                  </a:lnTo>
                  <a:lnTo>
                    <a:pt x="3633" y="273"/>
                  </a:lnTo>
                  <a:lnTo>
                    <a:pt x="3677" y="307"/>
                  </a:lnTo>
                  <a:lnTo>
                    <a:pt x="3713" y="349"/>
                  </a:lnTo>
                  <a:lnTo>
                    <a:pt x="3742" y="398"/>
                  </a:lnTo>
                  <a:lnTo>
                    <a:pt x="3763" y="454"/>
                  </a:lnTo>
                  <a:lnTo>
                    <a:pt x="3799" y="578"/>
                  </a:lnTo>
                  <a:lnTo>
                    <a:pt x="3820" y="635"/>
                  </a:lnTo>
                  <a:lnTo>
                    <a:pt x="3852" y="684"/>
                  </a:lnTo>
                  <a:lnTo>
                    <a:pt x="3890" y="728"/>
                  </a:lnTo>
                  <a:lnTo>
                    <a:pt x="3936" y="764"/>
                  </a:lnTo>
                  <a:lnTo>
                    <a:pt x="3987" y="791"/>
                  </a:lnTo>
                  <a:lnTo>
                    <a:pt x="4044" y="810"/>
                  </a:lnTo>
                  <a:lnTo>
                    <a:pt x="4103" y="818"/>
                  </a:lnTo>
                  <a:lnTo>
                    <a:pt x="4233" y="823"/>
                  </a:lnTo>
                  <a:lnTo>
                    <a:pt x="4292" y="829"/>
                  </a:lnTo>
                  <a:lnTo>
                    <a:pt x="4345" y="846"/>
                  </a:lnTo>
                  <a:lnTo>
                    <a:pt x="4395" y="873"/>
                  </a:lnTo>
                  <a:lnTo>
                    <a:pt x="4440" y="905"/>
                  </a:lnTo>
                  <a:lnTo>
                    <a:pt x="4478" y="945"/>
                  </a:lnTo>
                  <a:lnTo>
                    <a:pt x="4509" y="991"/>
                  </a:lnTo>
                  <a:lnTo>
                    <a:pt x="4532" y="1041"/>
                  </a:lnTo>
                  <a:lnTo>
                    <a:pt x="4547" y="1094"/>
                  </a:lnTo>
                  <a:lnTo>
                    <a:pt x="4551" y="1151"/>
                  </a:lnTo>
                  <a:lnTo>
                    <a:pt x="4547" y="1210"/>
                  </a:lnTo>
                  <a:lnTo>
                    <a:pt x="4526" y="1338"/>
                  </a:lnTo>
                  <a:lnTo>
                    <a:pt x="4520" y="1391"/>
                  </a:lnTo>
                  <a:lnTo>
                    <a:pt x="4524" y="1443"/>
                  </a:lnTo>
                  <a:lnTo>
                    <a:pt x="4536" y="1492"/>
                  </a:lnTo>
                  <a:lnTo>
                    <a:pt x="4555" y="1540"/>
                  </a:lnTo>
                  <a:lnTo>
                    <a:pt x="4579" y="1584"/>
                  </a:lnTo>
                  <a:lnTo>
                    <a:pt x="4612" y="1624"/>
                  </a:lnTo>
                  <a:lnTo>
                    <a:pt x="4652" y="1658"/>
                  </a:lnTo>
                  <a:lnTo>
                    <a:pt x="4696" y="1687"/>
                  </a:lnTo>
                  <a:lnTo>
                    <a:pt x="4810" y="1748"/>
                  </a:lnTo>
                  <a:lnTo>
                    <a:pt x="4855" y="1778"/>
                  </a:lnTo>
                  <a:lnTo>
                    <a:pt x="4894" y="1812"/>
                  </a:lnTo>
                  <a:lnTo>
                    <a:pt x="4926" y="1850"/>
                  </a:lnTo>
                  <a:lnTo>
                    <a:pt x="4951" y="1894"/>
                  </a:lnTo>
                  <a:lnTo>
                    <a:pt x="4970" y="1942"/>
                  </a:lnTo>
                  <a:lnTo>
                    <a:pt x="4981" y="1990"/>
                  </a:lnTo>
                  <a:lnTo>
                    <a:pt x="4985" y="2039"/>
                  </a:lnTo>
                  <a:lnTo>
                    <a:pt x="4981" y="2091"/>
                  </a:lnTo>
                  <a:lnTo>
                    <a:pt x="4970" y="2140"/>
                  </a:lnTo>
                  <a:lnTo>
                    <a:pt x="4951" y="2188"/>
                  </a:lnTo>
                  <a:lnTo>
                    <a:pt x="4924" y="2233"/>
                  </a:lnTo>
                  <a:lnTo>
                    <a:pt x="4848" y="2340"/>
                  </a:lnTo>
                  <a:lnTo>
                    <a:pt x="4817" y="2392"/>
                  </a:lnTo>
                  <a:lnTo>
                    <a:pt x="4798" y="2447"/>
                  </a:lnTo>
                  <a:lnTo>
                    <a:pt x="4789" y="2504"/>
                  </a:lnTo>
                  <a:lnTo>
                    <a:pt x="4789" y="2563"/>
                  </a:lnTo>
                  <a:lnTo>
                    <a:pt x="4800" y="2620"/>
                  </a:lnTo>
                  <a:lnTo>
                    <a:pt x="4821" y="2676"/>
                  </a:lnTo>
                  <a:lnTo>
                    <a:pt x="4852" y="2727"/>
                  </a:lnTo>
                  <a:lnTo>
                    <a:pt x="4928" y="2832"/>
                  </a:lnTo>
                  <a:lnTo>
                    <a:pt x="4956" y="2877"/>
                  </a:lnTo>
                  <a:lnTo>
                    <a:pt x="4975" y="2925"/>
                  </a:lnTo>
                  <a:lnTo>
                    <a:pt x="4989" y="2975"/>
                  </a:lnTo>
                  <a:lnTo>
                    <a:pt x="4993" y="3026"/>
                  </a:lnTo>
                  <a:lnTo>
                    <a:pt x="4989" y="3076"/>
                  </a:lnTo>
                  <a:lnTo>
                    <a:pt x="4977" y="3123"/>
                  </a:lnTo>
                  <a:lnTo>
                    <a:pt x="4960" y="3171"/>
                  </a:lnTo>
                  <a:lnTo>
                    <a:pt x="4935" y="3215"/>
                  </a:lnTo>
                  <a:lnTo>
                    <a:pt x="4903" y="3255"/>
                  </a:lnTo>
                  <a:lnTo>
                    <a:pt x="4865" y="3289"/>
                  </a:lnTo>
                  <a:lnTo>
                    <a:pt x="4821" y="3320"/>
                  </a:lnTo>
                  <a:lnTo>
                    <a:pt x="4707" y="3382"/>
                  </a:lnTo>
                  <a:lnTo>
                    <a:pt x="4663" y="3411"/>
                  </a:lnTo>
                  <a:lnTo>
                    <a:pt x="4625" y="3447"/>
                  </a:lnTo>
                  <a:lnTo>
                    <a:pt x="4593" y="3487"/>
                  </a:lnTo>
                  <a:lnTo>
                    <a:pt x="4568" y="3531"/>
                  </a:lnTo>
                  <a:lnTo>
                    <a:pt x="4551" y="3579"/>
                  </a:lnTo>
                  <a:lnTo>
                    <a:pt x="4539" y="3628"/>
                  </a:lnTo>
                  <a:lnTo>
                    <a:pt x="4536" y="3682"/>
                  </a:lnTo>
                  <a:lnTo>
                    <a:pt x="4541" y="3733"/>
                  </a:lnTo>
                  <a:lnTo>
                    <a:pt x="4564" y="3861"/>
                  </a:lnTo>
                  <a:lnTo>
                    <a:pt x="4570" y="3920"/>
                  </a:lnTo>
                  <a:lnTo>
                    <a:pt x="4566" y="3977"/>
                  </a:lnTo>
                  <a:lnTo>
                    <a:pt x="4553" y="4030"/>
                  </a:lnTo>
                  <a:lnTo>
                    <a:pt x="4530" y="4080"/>
                  </a:lnTo>
                  <a:lnTo>
                    <a:pt x="4499" y="4126"/>
                  </a:lnTo>
                  <a:lnTo>
                    <a:pt x="4463" y="4167"/>
                  </a:lnTo>
                  <a:lnTo>
                    <a:pt x="4419" y="4200"/>
                  </a:lnTo>
                  <a:lnTo>
                    <a:pt x="4370" y="4227"/>
                  </a:lnTo>
                  <a:lnTo>
                    <a:pt x="4317" y="4244"/>
                  </a:lnTo>
                  <a:lnTo>
                    <a:pt x="4258" y="4253"/>
                  </a:lnTo>
                  <a:lnTo>
                    <a:pt x="4128" y="4261"/>
                  </a:lnTo>
                  <a:lnTo>
                    <a:pt x="4067" y="4270"/>
                  </a:lnTo>
                  <a:lnTo>
                    <a:pt x="4012" y="4289"/>
                  </a:lnTo>
                  <a:lnTo>
                    <a:pt x="3961" y="4318"/>
                  </a:lnTo>
                  <a:lnTo>
                    <a:pt x="3917" y="4354"/>
                  </a:lnTo>
                  <a:lnTo>
                    <a:pt x="3879" y="4398"/>
                  </a:lnTo>
                  <a:lnTo>
                    <a:pt x="3848" y="4449"/>
                  </a:lnTo>
                  <a:lnTo>
                    <a:pt x="3827" y="4505"/>
                  </a:lnTo>
                  <a:lnTo>
                    <a:pt x="3793" y="4630"/>
                  </a:lnTo>
                  <a:lnTo>
                    <a:pt x="3772" y="4686"/>
                  </a:lnTo>
                  <a:lnTo>
                    <a:pt x="3743" y="4735"/>
                  </a:lnTo>
                  <a:lnTo>
                    <a:pt x="3707" y="4777"/>
                  </a:lnTo>
                  <a:lnTo>
                    <a:pt x="3665" y="4813"/>
                  </a:lnTo>
                  <a:lnTo>
                    <a:pt x="3618" y="4840"/>
                  </a:lnTo>
                  <a:lnTo>
                    <a:pt x="3568" y="4861"/>
                  </a:lnTo>
                  <a:lnTo>
                    <a:pt x="3513" y="4872"/>
                  </a:lnTo>
                  <a:lnTo>
                    <a:pt x="3458" y="4874"/>
                  </a:lnTo>
                  <a:lnTo>
                    <a:pt x="3403" y="4867"/>
                  </a:lnTo>
                  <a:lnTo>
                    <a:pt x="3346" y="4850"/>
                  </a:lnTo>
                  <a:lnTo>
                    <a:pt x="3226" y="4800"/>
                  </a:lnTo>
                  <a:lnTo>
                    <a:pt x="3176" y="4783"/>
                  </a:lnTo>
                  <a:lnTo>
                    <a:pt x="3125" y="4775"/>
                  </a:lnTo>
                  <a:lnTo>
                    <a:pt x="3073" y="4775"/>
                  </a:lnTo>
                  <a:lnTo>
                    <a:pt x="3022" y="4785"/>
                  </a:lnTo>
                  <a:lnTo>
                    <a:pt x="2974" y="4800"/>
                  </a:lnTo>
                  <a:lnTo>
                    <a:pt x="2929" y="4823"/>
                  </a:lnTo>
                  <a:lnTo>
                    <a:pt x="2887" y="4852"/>
                  </a:lnTo>
                  <a:lnTo>
                    <a:pt x="2849" y="4890"/>
                  </a:lnTo>
                  <a:lnTo>
                    <a:pt x="2763" y="4989"/>
                  </a:lnTo>
                  <a:lnTo>
                    <a:pt x="2721" y="5029"/>
                  </a:lnTo>
                  <a:lnTo>
                    <a:pt x="2673" y="5061"/>
                  </a:lnTo>
                  <a:lnTo>
                    <a:pt x="2622" y="5084"/>
                  </a:lnTo>
                  <a:lnTo>
                    <a:pt x="2569" y="5097"/>
                  </a:lnTo>
                  <a:lnTo>
                    <a:pt x="2515" y="5101"/>
                  </a:lnTo>
                  <a:lnTo>
                    <a:pt x="2460" y="5097"/>
                  </a:lnTo>
                  <a:lnTo>
                    <a:pt x="2407" y="5084"/>
                  </a:lnTo>
                  <a:lnTo>
                    <a:pt x="2355" y="5063"/>
                  </a:lnTo>
                  <a:lnTo>
                    <a:pt x="2308" y="5033"/>
                  </a:lnTo>
                  <a:lnTo>
                    <a:pt x="2266" y="4993"/>
                  </a:lnTo>
                  <a:lnTo>
                    <a:pt x="2178" y="4893"/>
                  </a:lnTo>
                  <a:lnTo>
                    <a:pt x="2140" y="4857"/>
                  </a:lnTo>
                  <a:lnTo>
                    <a:pt x="2096" y="4829"/>
                  </a:lnTo>
                  <a:lnTo>
                    <a:pt x="2051" y="4806"/>
                  </a:lnTo>
                  <a:lnTo>
                    <a:pt x="2001" y="4792"/>
                  </a:lnTo>
                  <a:lnTo>
                    <a:pt x="1952" y="4785"/>
                  </a:lnTo>
                  <a:lnTo>
                    <a:pt x="1900" y="4785"/>
                  </a:lnTo>
                  <a:lnTo>
                    <a:pt x="1849" y="4794"/>
                  </a:lnTo>
                  <a:lnTo>
                    <a:pt x="1799" y="4812"/>
                  </a:lnTo>
                  <a:lnTo>
                    <a:pt x="1679" y="4863"/>
                  </a:lnTo>
                  <a:lnTo>
                    <a:pt x="1624" y="4880"/>
                  </a:lnTo>
                  <a:lnTo>
                    <a:pt x="1567" y="4890"/>
                  </a:lnTo>
                  <a:lnTo>
                    <a:pt x="1512" y="4888"/>
                  </a:lnTo>
                  <a:lnTo>
                    <a:pt x="1457" y="4876"/>
                  </a:lnTo>
                  <a:lnTo>
                    <a:pt x="1405" y="4857"/>
                  </a:lnTo>
                  <a:lnTo>
                    <a:pt x="1358" y="4831"/>
                  </a:lnTo>
                  <a:lnTo>
                    <a:pt x="1316" y="4796"/>
                  </a:lnTo>
                  <a:lnTo>
                    <a:pt x="1280" y="4752"/>
                  </a:lnTo>
                  <a:lnTo>
                    <a:pt x="1249" y="4705"/>
                  </a:lnTo>
                  <a:lnTo>
                    <a:pt x="1228" y="4650"/>
                  </a:lnTo>
                  <a:lnTo>
                    <a:pt x="1194" y="4524"/>
                  </a:lnTo>
                  <a:lnTo>
                    <a:pt x="1171" y="4469"/>
                  </a:lnTo>
                  <a:lnTo>
                    <a:pt x="1141" y="4419"/>
                  </a:lnTo>
                  <a:lnTo>
                    <a:pt x="1101" y="4375"/>
                  </a:lnTo>
                  <a:lnTo>
                    <a:pt x="1055" y="4339"/>
                  </a:lnTo>
                  <a:lnTo>
                    <a:pt x="1003" y="4312"/>
                  </a:lnTo>
                  <a:lnTo>
                    <a:pt x="948" y="4293"/>
                  </a:lnTo>
                  <a:lnTo>
                    <a:pt x="889" y="4286"/>
                  </a:lnTo>
                  <a:lnTo>
                    <a:pt x="758" y="4280"/>
                  </a:lnTo>
                  <a:lnTo>
                    <a:pt x="701" y="4272"/>
                  </a:lnTo>
                  <a:lnTo>
                    <a:pt x="645" y="4255"/>
                  </a:lnTo>
                  <a:lnTo>
                    <a:pt x="596" y="4230"/>
                  </a:lnTo>
                  <a:lnTo>
                    <a:pt x="552" y="4198"/>
                  </a:lnTo>
                  <a:lnTo>
                    <a:pt x="514" y="4158"/>
                  </a:lnTo>
                  <a:lnTo>
                    <a:pt x="484" y="4112"/>
                  </a:lnTo>
                  <a:lnTo>
                    <a:pt x="461" y="4063"/>
                  </a:lnTo>
                  <a:lnTo>
                    <a:pt x="446" y="4009"/>
                  </a:lnTo>
                  <a:lnTo>
                    <a:pt x="440" y="3952"/>
                  </a:lnTo>
                  <a:lnTo>
                    <a:pt x="446" y="3893"/>
                  </a:lnTo>
                  <a:lnTo>
                    <a:pt x="467" y="3764"/>
                  </a:lnTo>
                  <a:lnTo>
                    <a:pt x="472" y="3712"/>
                  </a:lnTo>
                  <a:lnTo>
                    <a:pt x="468" y="3661"/>
                  </a:lnTo>
                  <a:lnTo>
                    <a:pt x="457" y="3609"/>
                  </a:lnTo>
                  <a:lnTo>
                    <a:pt x="438" y="3563"/>
                  </a:lnTo>
                  <a:lnTo>
                    <a:pt x="411" y="3520"/>
                  </a:lnTo>
                  <a:lnTo>
                    <a:pt x="379" y="3480"/>
                  </a:lnTo>
                  <a:lnTo>
                    <a:pt x="341" y="3445"/>
                  </a:lnTo>
                  <a:lnTo>
                    <a:pt x="297" y="3417"/>
                  </a:lnTo>
                  <a:lnTo>
                    <a:pt x="181" y="3354"/>
                  </a:lnTo>
                  <a:lnTo>
                    <a:pt x="137" y="3325"/>
                  </a:lnTo>
                  <a:lnTo>
                    <a:pt x="99" y="3291"/>
                  </a:lnTo>
                  <a:lnTo>
                    <a:pt x="67" y="3251"/>
                  </a:lnTo>
                  <a:lnTo>
                    <a:pt x="40" y="3207"/>
                  </a:lnTo>
                  <a:lnTo>
                    <a:pt x="23" y="3161"/>
                  </a:lnTo>
                  <a:lnTo>
                    <a:pt x="11" y="3114"/>
                  </a:lnTo>
                  <a:lnTo>
                    <a:pt x="6" y="3062"/>
                  </a:lnTo>
                  <a:lnTo>
                    <a:pt x="10" y="3013"/>
                  </a:lnTo>
                  <a:lnTo>
                    <a:pt x="21" y="2963"/>
                  </a:lnTo>
                  <a:lnTo>
                    <a:pt x="40" y="2916"/>
                  </a:lnTo>
                  <a:lnTo>
                    <a:pt x="67" y="2870"/>
                  </a:lnTo>
                  <a:lnTo>
                    <a:pt x="143" y="2763"/>
                  </a:lnTo>
                  <a:lnTo>
                    <a:pt x="173" y="2712"/>
                  </a:lnTo>
                  <a:lnTo>
                    <a:pt x="194" y="2656"/>
                  </a:lnTo>
                  <a:lnTo>
                    <a:pt x="204" y="2597"/>
                  </a:lnTo>
                  <a:lnTo>
                    <a:pt x="204" y="2540"/>
                  </a:lnTo>
                  <a:lnTo>
                    <a:pt x="192" y="2483"/>
                  </a:lnTo>
                  <a:lnTo>
                    <a:pt x="171" y="2428"/>
                  </a:lnTo>
                  <a:lnTo>
                    <a:pt x="141" y="2374"/>
                  </a:lnTo>
                  <a:lnTo>
                    <a:pt x="63" y="2270"/>
                  </a:lnTo>
                  <a:lnTo>
                    <a:pt x="36" y="2226"/>
                  </a:lnTo>
                  <a:lnTo>
                    <a:pt x="15" y="2176"/>
                  </a:lnTo>
                  <a:lnTo>
                    <a:pt x="4" y="2127"/>
                  </a:lnTo>
                  <a:lnTo>
                    <a:pt x="0" y="2077"/>
                  </a:lnTo>
                  <a:lnTo>
                    <a:pt x="4" y="2028"/>
                  </a:lnTo>
                  <a:lnTo>
                    <a:pt x="13" y="1980"/>
                  </a:lnTo>
                  <a:lnTo>
                    <a:pt x="32" y="1932"/>
                  </a:lnTo>
                  <a:lnTo>
                    <a:pt x="57" y="1889"/>
                  </a:lnTo>
                  <a:lnTo>
                    <a:pt x="88" y="1849"/>
                  </a:lnTo>
                  <a:lnTo>
                    <a:pt x="126" y="1814"/>
                  </a:lnTo>
                  <a:lnTo>
                    <a:pt x="171" y="1784"/>
                  </a:lnTo>
                  <a:lnTo>
                    <a:pt x="286" y="1721"/>
                  </a:lnTo>
                  <a:lnTo>
                    <a:pt x="329" y="1690"/>
                  </a:lnTo>
                  <a:lnTo>
                    <a:pt x="367" y="1656"/>
                  </a:lnTo>
                  <a:lnTo>
                    <a:pt x="398" y="1616"/>
                  </a:lnTo>
                  <a:lnTo>
                    <a:pt x="423" y="1572"/>
                  </a:lnTo>
                  <a:lnTo>
                    <a:pt x="442" y="1525"/>
                  </a:lnTo>
                  <a:lnTo>
                    <a:pt x="453" y="1473"/>
                  </a:lnTo>
                  <a:lnTo>
                    <a:pt x="455" y="1422"/>
                  </a:lnTo>
                  <a:lnTo>
                    <a:pt x="449" y="1368"/>
                  </a:lnTo>
                  <a:lnTo>
                    <a:pt x="427" y="1241"/>
                  </a:lnTo>
                  <a:lnTo>
                    <a:pt x="421" y="1184"/>
                  </a:lnTo>
                  <a:lnTo>
                    <a:pt x="425" y="1126"/>
                  </a:lnTo>
                  <a:lnTo>
                    <a:pt x="440" y="1073"/>
                  </a:lnTo>
                  <a:lnTo>
                    <a:pt x="461" y="1022"/>
                  </a:lnTo>
                  <a:lnTo>
                    <a:pt x="491" y="976"/>
                  </a:lnTo>
                  <a:lnTo>
                    <a:pt x="529" y="936"/>
                  </a:lnTo>
                  <a:lnTo>
                    <a:pt x="573" y="902"/>
                  </a:lnTo>
                  <a:lnTo>
                    <a:pt x="623" y="877"/>
                  </a:lnTo>
                  <a:lnTo>
                    <a:pt x="676" y="858"/>
                  </a:lnTo>
                  <a:lnTo>
                    <a:pt x="733" y="850"/>
                  </a:lnTo>
                  <a:lnTo>
                    <a:pt x="864" y="842"/>
                  </a:lnTo>
                  <a:lnTo>
                    <a:pt x="923" y="833"/>
                  </a:lnTo>
                  <a:lnTo>
                    <a:pt x="979" y="814"/>
                  </a:lnTo>
                  <a:lnTo>
                    <a:pt x="1030" y="785"/>
                  </a:lnTo>
                  <a:lnTo>
                    <a:pt x="1076" y="749"/>
                  </a:lnTo>
                  <a:lnTo>
                    <a:pt x="1114" y="703"/>
                  </a:lnTo>
                  <a:lnTo>
                    <a:pt x="1144" y="654"/>
                  </a:lnTo>
                  <a:lnTo>
                    <a:pt x="1165" y="597"/>
                  </a:lnTo>
                  <a:lnTo>
                    <a:pt x="1200" y="473"/>
                  </a:lnTo>
                  <a:lnTo>
                    <a:pt x="1221" y="418"/>
                  </a:lnTo>
                  <a:lnTo>
                    <a:pt x="1249" y="368"/>
                  </a:lnTo>
                  <a:lnTo>
                    <a:pt x="1283" y="326"/>
                  </a:lnTo>
                  <a:lnTo>
                    <a:pt x="1327" y="290"/>
                  </a:lnTo>
                  <a:lnTo>
                    <a:pt x="1373" y="261"/>
                  </a:lnTo>
                  <a:lnTo>
                    <a:pt x="1424" y="242"/>
                  </a:lnTo>
                  <a:lnTo>
                    <a:pt x="1478" y="231"/>
                  </a:lnTo>
                  <a:lnTo>
                    <a:pt x="1535" y="229"/>
                  </a:lnTo>
                  <a:lnTo>
                    <a:pt x="1590" y="235"/>
                  </a:lnTo>
                  <a:lnTo>
                    <a:pt x="1645" y="254"/>
                  </a:lnTo>
                  <a:lnTo>
                    <a:pt x="1767" y="303"/>
                  </a:lnTo>
                  <a:lnTo>
                    <a:pt x="1817" y="318"/>
                  </a:lnTo>
                  <a:lnTo>
                    <a:pt x="1868" y="326"/>
                  </a:lnTo>
                  <a:lnTo>
                    <a:pt x="1919" y="326"/>
                  </a:lnTo>
                  <a:lnTo>
                    <a:pt x="1969" y="318"/>
                  </a:lnTo>
                  <a:lnTo>
                    <a:pt x="2018" y="303"/>
                  </a:lnTo>
                  <a:lnTo>
                    <a:pt x="2064" y="280"/>
                  </a:lnTo>
                  <a:lnTo>
                    <a:pt x="2106" y="250"/>
                  </a:lnTo>
                  <a:lnTo>
                    <a:pt x="2144" y="214"/>
                  </a:lnTo>
                  <a:lnTo>
                    <a:pt x="2230" y="115"/>
                  </a:lnTo>
                  <a:lnTo>
                    <a:pt x="2272" y="75"/>
                  </a:lnTo>
                  <a:lnTo>
                    <a:pt x="2319" y="42"/>
                  </a:lnTo>
                  <a:lnTo>
                    <a:pt x="2369" y="19"/>
                  </a:lnTo>
                  <a:lnTo>
                    <a:pt x="2422" y="6"/>
                  </a:lnTo>
                  <a:lnTo>
                    <a:pt x="24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62" name="Shape 8662"/>
            <p:cNvSpPr/>
            <p:nvPr/>
          </p:nvSpPr>
          <p:spPr>
            <a:xfrm>
              <a:off x="6043" y="3122"/>
              <a:ext cx="811" cy="816"/>
            </a:xfrm>
            <a:custGeom>
              <a:avLst/>
              <a:gdLst/>
              <a:ahLst/>
              <a:cxnLst/>
              <a:rect l="0" t="0" r="0" b="0"/>
              <a:pathLst>
                <a:path w="1622" h="1633" extrusionOk="0">
                  <a:moveTo>
                    <a:pt x="1154" y="0"/>
                  </a:moveTo>
                  <a:lnTo>
                    <a:pt x="1599" y="808"/>
                  </a:lnTo>
                  <a:lnTo>
                    <a:pt x="1615" y="846"/>
                  </a:lnTo>
                  <a:lnTo>
                    <a:pt x="1622" y="888"/>
                  </a:lnTo>
                  <a:lnTo>
                    <a:pt x="1620" y="930"/>
                  </a:lnTo>
                  <a:lnTo>
                    <a:pt x="1609" y="972"/>
                  </a:lnTo>
                  <a:lnTo>
                    <a:pt x="1394" y="1511"/>
                  </a:lnTo>
                  <a:lnTo>
                    <a:pt x="1375" y="1545"/>
                  </a:lnTo>
                  <a:lnTo>
                    <a:pt x="1352" y="1576"/>
                  </a:lnTo>
                  <a:lnTo>
                    <a:pt x="1323" y="1599"/>
                  </a:lnTo>
                  <a:lnTo>
                    <a:pt x="1291" y="1618"/>
                  </a:lnTo>
                  <a:lnTo>
                    <a:pt x="1255" y="1629"/>
                  </a:lnTo>
                  <a:lnTo>
                    <a:pt x="1219" y="1633"/>
                  </a:lnTo>
                  <a:lnTo>
                    <a:pt x="1179" y="1629"/>
                  </a:lnTo>
                  <a:lnTo>
                    <a:pt x="607" y="1522"/>
                  </a:lnTo>
                  <a:lnTo>
                    <a:pt x="567" y="1511"/>
                  </a:lnTo>
                  <a:lnTo>
                    <a:pt x="531" y="1490"/>
                  </a:lnTo>
                  <a:lnTo>
                    <a:pt x="499" y="1461"/>
                  </a:lnTo>
                  <a:lnTo>
                    <a:pt x="474" y="1427"/>
                  </a:lnTo>
                  <a:lnTo>
                    <a:pt x="0" y="564"/>
                  </a:lnTo>
                  <a:lnTo>
                    <a:pt x="31" y="528"/>
                  </a:lnTo>
                  <a:lnTo>
                    <a:pt x="128" y="568"/>
                  </a:lnTo>
                  <a:lnTo>
                    <a:pt x="213" y="598"/>
                  </a:lnTo>
                  <a:lnTo>
                    <a:pt x="303" y="615"/>
                  </a:lnTo>
                  <a:lnTo>
                    <a:pt x="394" y="621"/>
                  </a:lnTo>
                  <a:lnTo>
                    <a:pt x="478" y="615"/>
                  </a:lnTo>
                  <a:lnTo>
                    <a:pt x="560" y="600"/>
                  </a:lnTo>
                  <a:lnTo>
                    <a:pt x="640" y="575"/>
                  </a:lnTo>
                  <a:lnTo>
                    <a:pt x="714" y="543"/>
                  </a:lnTo>
                  <a:lnTo>
                    <a:pt x="785" y="501"/>
                  </a:lnTo>
                  <a:lnTo>
                    <a:pt x="849" y="451"/>
                  </a:lnTo>
                  <a:lnTo>
                    <a:pt x="908" y="394"/>
                  </a:lnTo>
                  <a:lnTo>
                    <a:pt x="960" y="331"/>
                  </a:lnTo>
                  <a:lnTo>
                    <a:pt x="1005" y="261"/>
                  </a:lnTo>
                  <a:lnTo>
                    <a:pt x="1042" y="187"/>
                  </a:lnTo>
                  <a:lnTo>
                    <a:pt x="1068" y="107"/>
                  </a:lnTo>
                  <a:lnTo>
                    <a:pt x="1097" y="4"/>
                  </a:lnTo>
                  <a:lnTo>
                    <a:pt x="1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63" name="Shape 8663"/>
            <p:cNvSpPr/>
            <p:nvPr/>
          </p:nvSpPr>
          <p:spPr>
            <a:xfrm>
              <a:off x="4649" y="3135"/>
              <a:ext cx="818" cy="804"/>
            </a:xfrm>
            <a:custGeom>
              <a:avLst/>
              <a:gdLst/>
              <a:ahLst/>
              <a:cxnLst/>
              <a:rect l="0" t="0" r="0" b="0"/>
              <a:pathLst>
                <a:path w="1636" h="1608" extrusionOk="0">
                  <a:moveTo>
                    <a:pt x="454" y="0"/>
                  </a:moveTo>
                  <a:lnTo>
                    <a:pt x="556" y="3"/>
                  </a:lnTo>
                  <a:lnTo>
                    <a:pt x="585" y="104"/>
                  </a:lnTo>
                  <a:lnTo>
                    <a:pt x="614" y="182"/>
                  </a:lnTo>
                  <a:lnTo>
                    <a:pt x="650" y="257"/>
                  </a:lnTo>
                  <a:lnTo>
                    <a:pt x="695" y="323"/>
                  </a:lnTo>
                  <a:lnTo>
                    <a:pt x="747" y="386"/>
                  </a:lnTo>
                  <a:lnTo>
                    <a:pt x="806" y="442"/>
                  </a:lnTo>
                  <a:lnTo>
                    <a:pt x="871" y="491"/>
                  </a:lnTo>
                  <a:lnTo>
                    <a:pt x="941" y="531"/>
                  </a:lnTo>
                  <a:lnTo>
                    <a:pt x="1015" y="564"/>
                  </a:lnTo>
                  <a:lnTo>
                    <a:pt x="1093" y="588"/>
                  </a:lnTo>
                  <a:lnTo>
                    <a:pt x="1173" y="604"/>
                  </a:lnTo>
                  <a:lnTo>
                    <a:pt x="1257" y="607"/>
                  </a:lnTo>
                  <a:lnTo>
                    <a:pt x="1328" y="604"/>
                  </a:lnTo>
                  <a:lnTo>
                    <a:pt x="1398" y="594"/>
                  </a:lnTo>
                  <a:lnTo>
                    <a:pt x="1467" y="575"/>
                  </a:lnTo>
                  <a:lnTo>
                    <a:pt x="1533" y="550"/>
                  </a:lnTo>
                  <a:lnTo>
                    <a:pt x="1632" y="510"/>
                  </a:lnTo>
                  <a:lnTo>
                    <a:pt x="1636" y="514"/>
                  </a:lnTo>
                  <a:lnTo>
                    <a:pt x="1149" y="1402"/>
                  </a:lnTo>
                  <a:lnTo>
                    <a:pt x="1124" y="1436"/>
                  </a:lnTo>
                  <a:lnTo>
                    <a:pt x="1093" y="1465"/>
                  </a:lnTo>
                  <a:lnTo>
                    <a:pt x="1055" y="1486"/>
                  </a:lnTo>
                  <a:lnTo>
                    <a:pt x="1015" y="1497"/>
                  </a:lnTo>
                  <a:lnTo>
                    <a:pt x="444" y="1604"/>
                  </a:lnTo>
                  <a:lnTo>
                    <a:pt x="406" y="1608"/>
                  </a:lnTo>
                  <a:lnTo>
                    <a:pt x="368" y="1602"/>
                  </a:lnTo>
                  <a:lnTo>
                    <a:pt x="334" y="1591"/>
                  </a:lnTo>
                  <a:lnTo>
                    <a:pt x="301" y="1573"/>
                  </a:lnTo>
                  <a:lnTo>
                    <a:pt x="273" y="1551"/>
                  </a:lnTo>
                  <a:lnTo>
                    <a:pt x="248" y="1520"/>
                  </a:lnTo>
                  <a:lnTo>
                    <a:pt x="231" y="1486"/>
                  </a:lnTo>
                  <a:lnTo>
                    <a:pt x="14" y="947"/>
                  </a:lnTo>
                  <a:lnTo>
                    <a:pt x="2" y="905"/>
                  </a:lnTo>
                  <a:lnTo>
                    <a:pt x="0" y="863"/>
                  </a:lnTo>
                  <a:lnTo>
                    <a:pt x="8" y="821"/>
                  </a:lnTo>
                  <a:lnTo>
                    <a:pt x="23" y="783"/>
                  </a:lnTo>
                  <a:lnTo>
                    <a:pt x="4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64" name="Shape 8664"/>
            <p:cNvSpPr/>
            <p:nvPr/>
          </p:nvSpPr>
          <p:spPr>
            <a:xfrm>
              <a:off x="5189" y="1451"/>
              <a:ext cx="1079" cy="1115"/>
            </a:xfrm>
            <a:custGeom>
              <a:avLst/>
              <a:gdLst/>
              <a:ahLst/>
              <a:cxnLst/>
              <a:rect l="0" t="0" r="0" b="0"/>
              <a:pathLst>
                <a:path w="2157" h="2229" extrusionOk="0">
                  <a:moveTo>
                    <a:pt x="1184" y="0"/>
                  </a:moveTo>
                  <a:lnTo>
                    <a:pt x="1203" y="0"/>
                  </a:lnTo>
                  <a:lnTo>
                    <a:pt x="1222" y="4"/>
                  </a:lnTo>
                  <a:lnTo>
                    <a:pt x="1245" y="7"/>
                  </a:lnTo>
                  <a:lnTo>
                    <a:pt x="1268" y="13"/>
                  </a:lnTo>
                  <a:lnTo>
                    <a:pt x="1291" y="23"/>
                  </a:lnTo>
                  <a:lnTo>
                    <a:pt x="1314" y="34"/>
                  </a:lnTo>
                  <a:lnTo>
                    <a:pt x="1337" y="49"/>
                  </a:lnTo>
                  <a:lnTo>
                    <a:pt x="1358" y="68"/>
                  </a:lnTo>
                  <a:lnTo>
                    <a:pt x="1377" y="89"/>
                  </a:lnTo>
                  <a:lnTo>
                    <a:pt x="1394" y="116"/>
                  </a:lnTo>
                  <a:lnTo>
                    <a:pt x="1409" y="146"/>
                  </a:lnTo>
                  <a:lnTo>
                    <a:pt x="1420" y="183"/>
                  </a:lnTo>
                  <a:lnTo>
                    <a:pt x="1426" y="223"/>
                  </a:lnTo>
                  <a:lnTo>
                    <a:pt x="1430" y="268"/>
                  </a:lnTo>
                  <a:lnTo>
                    <a:pt x="1426" y="320"/>
                  </a:lnTo>
                  <a:lnTo>
                    <a:pt x="1419" y="377"/>
                  </a:lnTo>
                  <a:lnTo>
                    <a:pt x="1405" y="440"/>
                  </a:lnTo>
                  <a:lnTo>
                    <a:pt x="1384" y="510"/>
                  </a:lnTo>
                  <a:lnTo>
                    <a:pt x="1361" y="579"/>
                  </a:lnTo>
                  <a:lnTo>
                    <a:pt x="1346" y="640"/>
                  </a:lnTo>
                  <a:lnTo>
                    <a:pt x="1333" y="691"/>
                  </a:lnTo>
                  <a:lnTo>
                    <a:pt x="1325" y="735"/>
                  </a:lnTo>
                  <a:lnTo>
                    <a:pt x="1321" y="773"/>
                  </a:lnTo>
                  <a:lnTo>
                    <a:pt x="1320" y="804"/>
                  </a:lnTo>
                  <a:lnTo>
                    <a:pt x="1320" y="829"/>
                  </a:lnTo>
                  <a:lnTo>
                    <a:pt x="1323" y="848"/>
                  </a:lnTo>
                  <a:lnTo>
                    <a:pt x="1329" y="863"/>
                  </a:lnTo>
                  <a:lnTo>
                    <a:pt x="1337" y="874"/>
                  </a:lnTo>
                  <a:lnTo>
                    <a:pt x="1344" y="882"/>
                  </a:lnTo>
                  <a:lnTo>
                    <a:pt x="1352" y="886"/>
                  </a:lnTo>
                  <a:lnTo>
                    <a:pt x="1359" y="888"/>
                  </a:lnTo>
                  <a:lnTo>
                    <a:pt x="1367" y="888"/>
                  </a:lnTo>
                  <a:lnTo>
                    <a:pt x="1375" y="888"/>
                  </a:lnTo>
                  <a:lnTo>
                    <a:pt x="1379" y="886"/>
                  </a:lnTo>
                  <a:lnTo>
                    <a:pt x="1382" y="886"/>
                  </a:lnTo>
                  <a:lnTo>
                    <a:pt x="1384" y="884"/>
                  </a:lnTo>
                  <a:lnTo>
                    <a:pt x="1432" y="874"/>
                  </a:lnTo>
                  <a:lnTo>
                    <a:pt x="1478" y="865"/>
                  </a:lnTo>
                  <a:lnTo>
                    <a:pt x="1483" y="865"/>
                  </a:lnTo>
                  <a:lnTo>
                    <a:pt x="1498" y="861"/>
                  </a:lnTo>
                  <a:lnTo>
                    <a:pt x="1523" y="857"/>
                  </a:lnTo>
                  <a:lnTo>
                    <a:pt x="1554" y="851"/>
                  </a:lnTo>
                  <a:lnTo>
                    <a:pt x="1592" y="846"/>
                  </a:lnTo>
                  <a:lnTo>
                    <a:pt x="1636" y="842"/>
                  </a:lnTo>
                  <a:lnTo>
                    <a:pt x="1683" y="836"/>
                  </a:lnTo>
                  <a:lnTo>
                    <a:pt x="1733" y="834"/>
                  </a:lnTo>
                  <a:lnTo>
                    <a:pt x="1784" y="834"/>
                  </a:lnTo>
                  <a:lnTo>
                    <a:pt x="1836" y="838"/>
                  </a:lnTo>
                  <a:lnTo>
                    <a:pt x="1885" y="844"/>
                  </a:lnTo>
                  <a:lnTo>
                    <a:pt x="1935" y="853"/>
                  </a:lnTo>
                  <a:lnTo>
                    <a:pt x="1978" y="867"/>
                  </a:lnTo>
                  <a:lnTo>
                    <a:pt x="2018" y="888"/>
                  </a:lnTo>
                  <a:lnTo>
                    <a:pt x="2053" y="912"/>
                  </a:lnTo>
                  <a:lnTo>
                    <a:pt x="2081" y="945"/>
                  </a:lnTo>
                  <a:lnTo>
                    <a:pt x="2100" y="977"/>
                  </a:lnTo>
                  <a:lnTo>
                    <a:pt x="2112" y="1010"/>
                  </a:lnTo>
                  <a:lnTo>
                    <a:pt x="2115" y="1042"/>
                  </a:lnTo>
                  <a:lnTo>
                    <a:pt x="2115" y="1072"/>
                  </a:lnTo>
                  <a:lnTo>
                    <a:pt x="2112" y="1101"/>
                  </a:lnTo>
                  <a:lnTo>
                    <a:pt x="2104" y="1126"/>
                  </a:lnTo>
                  <a:lnTo>
                    <a:pt x="2096" y="1147"/>
                  </a:lnTo>
                  <a:lnTo>
                    <a:pt x="2089" y="1162"/>
                  </a:lnTo>
                  <a:lnTo>
                    <a:pt x="2083" y="1173"/>
                  </a:lnTo>
                  <a:lnTo>
                    <a:pt x="2081" y="1175"/>
                  </a:lnTo>
                  <a:lnTo>
                    <a:pt x="2083" y="1179"/>
                  </a:lnTo>
                  <a:lnTo>
                    <a:pt x="2091" y="1187"/>
                  </a:lnTo>
                  <a:lnTo>
                    <a:pt x="2102" y="1200"/>
                  </a:lnTo>
                  <a:lnTo>
                    <a:pt x="2115" y="1217"/>
                  </a:lnTo>
                  <a:lnTo>
                    <a:pt x="2129" y="1238"/>
                  </a:lnTo>
                  <a:lnTo>
                    <a:pt x="2140" y="1263"/>
                  </a:lnTo>
                  <a:lnTo>
                    <a:pt x="2150" y="1292"/>
                  </a:lnTo>
                  <a:lnTo>
                    <a:pt x="2157" y="1324"/>
                  </a:lnTo>
                  <a:lnTo>
                    <a:pt x="2157" y="1358"/>
                  </a:lnTo>
                  <a:lnTo>
                    <a:pt x="2152" y="1396"/>
                  </a:lnTo>
                  <a:lnTo>
                    <a:pt x="2136" y="1435"/>
                  </a:lnTo>
                  <a:lnTo>
                    <a:pt x="2114" y="1476"/>
                  </a:lnTo>
                  <a:lnTo>
                    <a:pt x="2079" y="1518"/>
                  </a:lnTo>
                  <a:lnTo>
                    <a:pt x="2081" y="1522"/>
                  </a:lnTo>
                  <a:lnTo>
                    <a:pt x="2087" y="1534"/>
                  </a:lnTo>
                  <a:lnTo>
                    <a:pt x="2093" y="1551"/>
                  </a:lnTo>
                  <a:lnTo>
                    <a:pt x="2100" y="1572"/>
                  </a:lnTo>
                  <a:lnTo>
                    <a:pt x="2106" y="1600"/>
                  </a:lnTo>
                  <a:lnTo>
                    <a:pt x="2110" y="1631"/>
                  </a:lnTo>
                  <a:lnTo>
                    <a:pt x="2110" y="1665"/>
                  </a:lnTo>
                  <a:lnTo>
                    <a:pt x="2104" y="1701"/>
                  </a:lnTo>
                  <a:lnTo>
                    <a:pt x="2091" y="1741"/>
                  </a:lnTo>
                  <a:lnTo>
                    <a:pt x="2068" y="1779"/>
                  </a:lnTo>
                  <a:lnTo>
                    <a:pt x="2035" y="1819"/>
                  </a:lnTo>
                  <a:lnTo>
                    <a:pt x="1992" y="1858"/>
                  </a:lnTo>
                  <a:lnTo>
                    <a:pt x="1992" y="1859"/>
                  </a:lnTo>
                  <a:lnTo>
                    <a:pt x="1995" y="1869"/>
                  </a:lnTo>
                  <a:lnTo>
                    <a:pt x="1997" y="1882"/>
                  </a:lnTo>
                  <a:lnTo>
                    <a:pt x="1999" y="1899"/>
                  </a:lnTo>
                  <a:lnTo>
                    <a:pt x="2001" y="1920"/>
                  </a:lnTo>
                  <a:lnTo>
                    <a:pt x="2001" y="1943"/>
                  </a:lnTo>
                  <a:lnTo>
                    <a:pt x="1997" y="1970"/>
                  </a:lnTo>
                  <a:lnTo>
                    <a:pt x="1992" y="1997"/>
                  </a:lnTo>
                  <a:lnTo>
                    <a:pt x="1980" y="2025"/>
                  </a:lnTo>
                  <a:lnTo>
                    <a:pt x="1963" y="2054"/>
                  </a:lnTo>
                  <a:lnTo>
                    <a:pt x="1942" y="2082"/>
                  </a:lnTo>
                  <a:lnTo>
                    <a:pt x="1914" y="2109"/>
                  </a:lnTo>
                  <a:lnTo>
                    <a:pt x="1876" y="2134"/>
                  </a:lnTo>
                  <a:lnTo>
                    <a:pt x="1832" y="2159"/>
                  </a:lnTo>
                  <a:lnTo>
                    <a:pt x="1776" y="2178"/>
                  </a:lnTo>
                  <a:lnTo>
                    <a:pt x="1712" y="2195"/>
                  </a:lnTo>
                  <a:lnTo>
                    <a:pt x="1645" y="2206"/>
                  </a:lnTo>
                  <a:lnTo>
                    <a:pt x="1571" y="2212"/>
                  </a:lnTo>
                  <a:lnTo>
                    <a:pt x="1493" y="2214"/>
                  </a:lnTo>
                  <a:lnTo>
                    <a:pt x="1415" y="2212"/>
                  </a:lnTo>
                  <a:lnTo>
                    <a:pt x="1337" y="2206"/>
                  </a:lnTo>
                  <a:lnTo>
                    <a:pt x="1230" y="2206"/>
                  </a:lnTo>
                  <a:lnTo>
                    <a:pt x="1127" y="2204"/>
                  </a:lnTo>
                  <a:lnTo>
                    <a:pt x="1028" y="2201"/>
                  </a:lnTo>
                  <a:lnTo>
                    <a:pt x="937" y="2195"/>
                  </a:lnTo>
                  <a:lnTo>
                    <a:pt x="889" y="2185"/>
                  </a:lnTo>
                  <a:lnTo>
                    <a:pt x="847" y="2168"/>
                  </a:lnTo>
                  <a:lnTo>
                    <a:pt x="807" y="2143"/>
                  </a:lnTo>
                  <a:lnTo>
                    <a:pt x="775" y="2113"/>
                  </a:lnTo>
                  <a:lnTo>
                    <a:pt x="744" y="2079"/>
                  </a:lnTo>
                  <a:lnTo>
                    <a:pt x="718" y="2039"/>
                  </a:lnTo>
                  <a:lnTo>
                    <a:pt x="697" y="1997"/>
                  </a:lnTo>
                  <a:lnTo>
                    <a:pt x="678" y="1953"/>
                  </a:lnTo>
                  <a:lnTo>
                    <a:pt x="663" y="1907"/>
                  </a:lnTo>
                  <a:lnTo>
                    <a:pt x="649" y="1861"/>
                  </a:lnTo>
                  <a:lnTo>
                    <a:pt x="640" y="1816"/>
                  </a:lnTo>
                  <a:lnTo>
                    <a:pt x="630" y="1772"/>
                  </a:lnTo>
                  <a:lnTo>
                    <a:pt x="625" y="1730"/>
                  </a:lnTo>
                  <a:lnTo>
                    <a:pt x="621" y="1692"/>
                  </a:lnTo>
                  <a:lnTo>
                    <a:pt x="617" y="1657"/>
                  </a:lnTo>
                  <a:lnTo>
                    <a:pt x="615" y="1629"/>
                  </a:lnTo>
                  <a:lnTo>
                    <a:pt x="615" y="1606"/>
                  </a:lnTo>
                  <a:lnTo>
                    <a:pt x="613" y="1593"/>
                  </a:lnTo>
                  <a:lnTo>
                    <a:pt x="613" y="1585"/>
                  </a:lnTo>
                  <a:lnTo>
                    <a:pt x="613" y="2050"/>
                  </a:lnTo>
                  <a:lnTo>
                    <a:pt x="611" y="2090"/>
                  </a:lnTo>
                  <a:lnTo>
                    <a:pt x="607" y="2122"/>
                  </a:lnTo>
                  <a:lnTo>
                    <a:pt x="600" y="2149"/>
                  </a:lnTo>
                  <a:lnTo>
                    <a:pt x="590" y="2168"/>
                  </a:lnTo>
                  <a:lnTo>
                    <a:pt x="583" y="2183"/>
                  </a:lnTo>
                  <a:lnTo>
                    <a:pt x="575" y="2191"/>
                  </a:lnTo>
                  <a:lnTo>
                    <a:pt x="571" y="2197"/>
                  </a:lnTo>
                  <a:lnTo>
                    <a:pt x="539" y="2214"/>
                  </a:lnTo>
                  <a:lnTo>
                    <a:pt x="505" y="2225"/>
                  </a:lnTo>
                  <a:lnTo>
                    <a:pt x="466" y="2229"/>
                  </a:lnTo>
                  <a:lnTo>
                    <a:pt x="187" y="2229"/>
                  </a:lnTo>
                  <a:lnTo>
                    <a:pt x="145" y="2223"/>
                  </a:lnTo>
                  <a:lnTo>
                    <a:pt x="105" y="2210"/>
                  </a:lnTo>
                  <a:lnTo>
                    <a:pt x="70" y="2187"/>
                  </a:lnTo>
                  <a:lnTo>
                    <a:pt x="42" y="2159"/>
                  </a:lnTo>
                  <a:lnTo>
                    <a:pt x="19" y="2124"/>
                  </a:lnTo>
                  <a:lnTo>
                    <a:pt x="6" y="2084"/>
                  </a:lnTo>
                  <a:lnTo>
                    <a:pt x="0" y="2042"/>
                  </a:lnTo>
                  <a:lnTo>
                    <a:pt x="0" y="1294"/>
                  </a:lnTo>
                  <a:lnTo>
                    <a:pt x="6" y="1252"/>
                  </a:lnTo>
                  <a:lnTo>
                    <a:pt x="19" y="1212"/>
                  </a:lnTo>
                  <a:lnTo>
                    <a:pt x="40" y="1177"/>
                  </a:lnTo>
                  <a:lnTo>
                    <a:pt x="70" y="1149"/>
                  </a:lnTo>
                  <a:lnTo>
                    <a:pt x="105" y="1126"/>
                  </a:lnTo>
                  <a:lnTo>
                    <a:pt x="145" y="1112"/>
                  </a:lnTo>
                  <a:lnTo>
                    <a:pt x="187" y="1107"/>
                  </a:lnTo>
                  <a:lnTo>
                    <a:pt x="466" y="1107"/>
                  </a:lnTo>
                  <a:lnTo>
                    <a:pt x="512" y="1112"/>
                  </a:lnTo>
                  <a:lnTo>
                    <a:pt x="552" y="1128"/>
                  </a:lnTo>
                  <a:lnTo>
                    <a:pt x="588" y="1153"/>
                  </a:lnTo>
                  <a:lnTo>
                    <a:pt x="604" y="1114"/>
                  </a:lnTo>
                  <a:lnTo>
                    <a:pt x="625" y="1072"/>
                  </a:lnTo>
                  <a:lnTo>
                    <a:pt x="653" y="1027"/>
                  </a:lnTo>
                  <a:lnTo>
                    <a:pt x="689" y="981"/>
                  </a:lnTo>
                  <a:lnTo>
                    <a:pt x="724" y="951"/>
                  </a:lnTo>
                  <a:lnTo>
                    <a:pt x="760" y="914"/>
                  </a:lnTo>
                  <a:lnTo>
                    <a:pt x="794" y="871"/>
                  </a:lnTo>
                  <a:lnTo>
                    <a:pt x="828" y="821"/>
                  </a:lnTo>
                  <a:lnTo>
                    <a:pt x="861" y="768"/>
                  </a:lnTo>
                  <a:lnTo>
                    <a:pt x="893" y="712"/>
                  </a:lnTo>
                  <a:lnTo>
                    <a:pt x="923" y="655"/>
                  </a:lnTo>
                  <a:lnTo>
                    <a:pt x="954" y="598"/>
                  </a:lnTo>
                  <a:lnTo>
                    <a:pt x="981" y="541"/>
                  </a:lnTo>
                  <a:lnTo>
                    <a:pt x="1007" y="484"/>
                  </a:lnTo>
                  <a:lnTo>
                    <a:pt x="1030" y="430"/>
                  </a:lnTo>
                  <a:lnTo>
                    <a:pt x="1053" y="381"/>
                  </a:lnTo>
                  <a:lnTo>
                    <a:pt x="1070" y="335"/>
                  </a:lnTo>
                  <a:lnTo>
                    <a:pt x="1087" y="297"/>
                  </a:lnTo>
                  <a:lnTo>
                    <a:pt x="1099" y="265"/>
                  </a:lnTo>
                  <a:lnTo>
                    <a:pt x="1108" y="240"/>
                  </a:lnTo>
                  <a:lnTo>
                    <a:pt x="1114" y="225"/>
                  </a:lnTo>
                  <a:lnTo>
                    <a:pt x="1116" y="219"/>
                  </a:lnTo>
                  <a:lnTo>
                    <a:pt x="1116" y="215"/>
                  </a:lnTo>
                  <a:lnTo>
                    <a:pt x="1114" y="202"/>
                  </a:lnTo>
                  <a:lnTo>
                    <a:pt x="1112" y="185"/>
                  </a:lnTo>
                  <a:lnTo>
                    <a:pt x="1112" y="162"/>
                  </a:lnTo>
                  <a:lnTo>
                    <a:pt x="1110" y="137"/>
                  </a:lnTo>
                  <a:lnTo>
                    <a:pt x="1112" y="110"/>
                  </a:lnTo>
                  <a:lnTo>
                    <a:pt x="1116" y="82"/>
                  </a:lnTo>
                  <a:lnTo>
                    <a:pt x="1121" y="57"/>
                  </a:lnTo>
                  <a:lnTo>
                    <a:pt x="1129" y="34"/>
                  </a:lnTo>
                  <a:lnTo>
                    <a:pt x="1144" y="17"/>
                  </a:lnTo>
                  <a:lnTo>
                    <a:pt x="1161" y="4"/>
                  </a:lnTo>
                  <a:lnTo>
                    <a:pt x="1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665" name="Shape 8665"/>
          <p:cNvSpPr/>
          <p:nvPr/>
        </p:nvSpPr>
        <p:spPr>
          <a:xfrm>
            <a:off x="4148326" y="4398295"/>
            <a:ext cx="279428" cy="226679"/>
          </a:xfrm>
          <a:custGeom>
            <a:avLst/>
            <a:gdLst/>
            <a:ahLst/>
            <a:cxnLst/>
            <a:rect l="0" t="0" r="0" b="0"/>
            <a:pathLst>
              <a:path w="3331" h="2704" extrusionOk="0">
                <a:moveTo>
                  <a:pt x="2657" y="385"/>
                </a:moveTo>
                <a:lnTo>
                  <a:pt x="2650" y="456"/>
                </a:lnTo>
                <a:lnTo>
                  <a:pt x="2641" y="529"/>
                </a:lnTo>
                <a:lnTo>
                  <a:pt x="2630" y="604"/>
                </a:lnTo>
                <a:lnTo>
                  <a:pt x="2614" y="682"/>
                </a:lnTo>
                <a:lnTo>
                  <a:pt x="2597" y="760"/>
                </a:lnTo>
                <a:lnTo>
                  <a:pt x="2577" y="840"/>
                </a:lnTo>
                <a:lnTo>
                  <a:pt x="2552" y="918"/>
                </a:lnTo>
                <a:lnTo>
                  <a:pt x="2523" y="995"/>
                </a:lnTo>
                <a:lnTo>
                  <a:pt x="2492" y="1072"/>
                </a:lnTo>
                <a:lnTo>
                  <a:pt x="2462" y="1132"/>
                </a:lnTo>
                <a:lnTo>
                  <a:pt x="2433" y="1191"/>
                </a:lnTo>
                <a:lnTo>
                  <a:pt x="2489" y="1187"/>
                </a:lnTo>
                <a:lnTo>
                  <a:pt x="2544" y="1178"/>
                </a:lnTo>
                <a:lnTo>
                  <a:pt x="2596" y="1166"/>
                </a:lnTo>
                <a:lnTo>
                  <a:pt x="2645" y="1150"/>
                </a:lnTo>
                <a:lnTo>
                  <a:pt x="2693" y="1130"/>
                </a:lnTo>
                <a:lnTo>
                  <a:pt x="2738" y="1105"/>
                </a:lnTo>
                <a:lnTo>
                  <a:pt x="2780" y="1078"/>
                </a:lnTo>
                <a:lnTo>
                  <a:pt x="2819" y="1045"/>
                </a:lnTo>
                <a:lnTo>
                  <a:pt x="2859" y="1008"/>
                </a:lnTo>
                <a:lnTo>
                  <a:pt x="2895" y="967"/>
                </a:lnTo>
                <a:lnTo>
                  <a:pt x="2927" y="923"/>
                </a:lnTo>
                <a:lnTo>
                  <a:pt x="2956" y="877"/>
                </a:lnTo>
                <a:lnTo>
                  <a:pt x="2981" y="830"/>
                </a:lnTo>
                <a:lnTo>
                  <a:pt x="3005" y="781"/>
                </a:lnTo>
                <a:lnTo>
                  <a:pt x="3024" y="733"/>
                </a:lnTo>
                <a:lnTo>
                  <a:pt x="3042" y="685"/>
                </a:lnTo>
                <a:lnTo>
                  <a:pt x="3057" y="636"/>
                </a:lnTo>
                <a:lnTo>
                  <a:pt x="3069" y="589"/>
                </a:lnTo>
                <a:lnTo>
                  <a:pt x="3080" y="543"/>
                </a:lnTo>
                <a:lnTo>
                  <a:pt x="3089" y="499"/>
                </a:lnTo>
                <a:lnTo>
                  <a:pt x="3096" y="459"/>
                </a:lnTo>
                <a:lnTo>
                  <a:pt x="3102" y="420"/>
                </a:lnTo>
                <a:lnTo>
                  <a:pt x="3106" y="385"/>
                </a:lnTo>
                <a:lnTo>
                  <a:pt x="2657" y="385"/>
                </a:lnTo>
                <a:close/>
                <a:moveTo>
                  <a:pt x="225" y="385"/>
                </a:moveTo>
                <a:lnTo>
                  <a:pt x="230" y="420"/>
                </a:lnTo>
                <a:lnTo>
                  <a:pt x="236" y="459"/>
                </a:lnTo>
                <a:lnTo>
                  <a:pt x="243" y="499"/>
                </a:lnTo>
                <a:lnTo>
                  <a:pt x="251" y="543"/>
                </a:lnTo>
                <a:lnTo>
                  <a:pt x="262" y="589"/>
                </a:lnTo>
                <a:lnTo>
                  <a:pt x="274" y="636"/>
                </a:lnTo>
                <a:lnTo>
                  <a:pt x="290" y="685"/>
                </a:lnTo>
                <a:lnTo>
                  <a:pt x="307" y="733"/>
                </a:lnTo>
                <a:lnTo>
                  <a:pt x="327" y="781"/>
                </a:lnTo>
                <a:lnTo>
                  <a:pt x="350" y="830"/>
                </a:lnTo>
                <a:lnTo>
                  <a:pt x="375" y="877"/>
                </a:lnTo>
                <a:lnTo>
                  <a:pt x="404" y="923"/>
                </a:lnTo>
                <a:lnTo>
                  <a:pt x="437" y="967"/>
                </a:lnTo>
                <a:lnTo>
                  <a:pt x="472" y="1008"/>
                </a:lnTo>
                <a:lnTo>
                  <a:pt x="512" y="1045"/>
                </a:lnTo>
                <a:lnTo>
                  <a:pt x="552" y="1078"/>
                </a:lnTo>
                <a:lnTo>
                  <a:pt x="594" y="1105"/>
                </a:lnTo>
                <a:lnTo>
                  <a:pt x="639" y="1130"/>
                </a:lnTo>
                <a:lnTo>
                  <a:pt x="686" y="1150"/>
                </a:lnTo>
                <a:lnTo>
                  <a:pt x="735" y="1166"/>
                </a:lnTo>
                <a:lnTo>
                  <a:pt x="787" y="1178"/>
                </a:lnTo>
                <a:lnTo>
                  <a:pt x="843" y="1187"/>
                </a:lnTo>
                <a:lnTo>
                  <a:pt x="899" y="1191"/>
                </a:lnTo>
                <a:lnTo>
                  <a:pt x="869" y="1132"/>
                </a:lnTo>
                <a:lnTo>
                  <a:pt x="839" y="1072"/>
                </a:lnTo>
                <a:lnTo>
                  <a:pt x="808" y="995"/>
                </a:lnTo>
                <a:lnTo>
                  <a:pt x="779" y="918"/>
                </a:lnTo>
                <a:lnTo>
                  <a:pt x="755" y="840"/>
                </a:lnTo>
                <a:lnTo>
                  <a:pt x="734" y="760"/>
                </a:lnTo>
                <a:lnTo>
                  <a:pt x="717" y="682"/>
                </a:lnTo>
                <a:lnTo>
                  <a:pt x="703" y="604"/>
                </a:lnTo>
                <a:lnTo>
                  <a:pt x="691" y="529"/>
                </a:lnTo>
                <a:lnTo>
                  <a:pt x="681" y="456"/>
                </a:lnTo>
                <a:lnTo>
                  <a:pt x="674" y="385"/>
                </a:lnTo>
                <a:lnTo>
                  <a:pt x="225" y="385"/>
                </a:lnTo>
                <a:close/>
                <a:moveTo>
                  <a:pt x="1661" y="0"/>
                </a:moveTo>
                <a:lnTo>
                  <a:pt x="1671" y="0"/>
                </a:lnTo>
                <a:lnTo>
                  <a:pt x="2668" y="0"/>
                </a:lnTo>
                <a:lnTo>
                  <a:pt x="2668" y="3"/>
                </a:lnTo>
                <a:lnTo>
                  <a:pt x="2669" y="12"/>
                </a:lnTo>
                <a:lnTo>
                  <a:pt x="2669" y="27"/>
                </a:lnTo>
                <a:lnTo>
                  <a:pt x="2670" y="46"/>
                </a:lnTo>
                <a:lnTo>
                  <a:pt x="2670" y="69"/>
                </a:lnTo>
                <a:lnTo>
                  <a:pt x="2670" y="98"/>
                </a:lnTo>
                <a:lnTo>
                  <a:pt x="2670" y="131"/>
                </a:lnTo>
                <a:lnTo>
                  <a:pt x="2670" y="167"/>
                </a:lnTo>
                <a:lnTo>
                  <a:pt x="3331" y="167"/>
                </a:lnTo>
                <a:lnTo>
                  <a:pt x="3331" y="276"/>
                </a:lnTo>
                <a:lnTo>
                  <a:pt x="3331" y="283"/>
                </a:lnTo>
                <a:lnTo>
                  <a:pt x="3331" y="297"/>
                </a:lnTo>
                <a:lnTo>
                  <a:pt x="3330" y="316"/>
                </a:lnTo>
                <a:lnTo>
                  <a:pt x="3328" y="340"/>
                </a:lnTo>
                <a:lnTo>
                  <a:pt x="3326" y="370"/>
                </a:lnTo>
                <a:lnTo>
                  <a:pt x="3323" y="405"/>
                </a:lnTo>
                <a:lnTo>
                  <a:pt x="3319" y="443"/>
                </a:lnTo>
                <a:lnTo>
                  <a:pt x="3313" y="486"/>
                </a:lnTo>
                <a:lnTo>
                  <a:pt x="3305" y="532"/>
                </a:lnTo>
                <a:lnTo>
                  <a:pt x="3296" y="581"/>
                </a:lnTo>
                <a:lnTo>
                  <a:pt x="3283" y="631"/>
                </a:lnTo>
                <a:lnTo>
                  <a:pt x="3270" y="684"/>
                </a:lnTo>
                <a:lnTo>
                  <a:pt x="3254" y="738"/>
                </a:lnTo>
                <a:lnTo>
                  <a:pt x="3235" y="793"/>
                </a:lnTo>
                <a:lnTo>
                  <a:pt x="3213" y="848"/>
                </a:lnTo>
                <a:lnTo>
                  <a:pt x="3189" y="903"/>
                </a:lnTo>
                <a:lnTo>
                  <a:pt x="3160" y="958"/>
                </a:lnTo>
                <a:lnTo>
                  <a:pt x="3129" y="1012"/>
                </a:lnTo>
                <a:lnTo>
                  <a:pt x="3094" y="1064"/>
                </a:lnTo>
                <a:lnTo>
                  <a:pt x="3055" y="1115"/>
                </a:lnTo>
                <a:lnTo>
                  <a:pt x="3012" y="1162"/>
                </a:lnTo>
                <a:lnTo>
                  <a:pt x="2965" y="1208"/>
                </a:lnTo>
                <a:lnTo>
                  <a:pt x="2913" y="1250"/>
                </a:lnTo>
                <a:lnTo>
                  <a:pt x="2859" y="1288"/>
                </a:lnTo>
                <a:lnTo>
                  <a:pt x="2801" y="1319"/>
                </a:lnTo>
                <a:lnTo>
                  <a:pt x="2742" y="1347"/>
                </a:lnTo>
                <a:lnTo>
                  <a:pt x="2680" y="1369"/>
                </a:lnTo>
                <a:lnTo>
                  <a:pt x="2614" y="1387"/>
                </a:lnTo>
                <a:lnTo>
                  <a:pt x="2546" y="1399"/>
                </a:lnTo>
                <a:lnTo>
                  <a:pt x="2476" y="1407"/>
                </a:lnTo>
                <a:lnTo>
                  <a:pt x="2403" y="1409"/>
                </a:lnTo>
                <a:lnTo>
                  <a:pt x="2352" y="1408"/>
                </a:lnTo>
                <a:lnTo>
                  <a:pt x="2300" y="1405"/>
                </a:lnTo>
                <a:lnTo>
                  <a:pt x="2252" y="1467"/>
                </a:lnTo>
                <a:lnTo>
                  <a:pt x="2201" y="1524"/>
                </a:lnTo>
                <a:lnTo>
                  <a:pt x="2150" y="1576"/>
                </a:lnTo>
                <a:lnTo>
                  <a:pt x="2096" y="1624"/>
                </a:lnTo>
                <a:lnTo>
                  <a:pt x="2041" y="1666"/>
                </a:lnTo>
                <a:lnTo>
                  <a:pt x="1983" y="1701"/>
                </a:lnTo>
                <a:lnTo>
                  <a:pt x="1925" y="1733"/>
                </a:lnTo>
                <a:lnTo>
                  <a:pt x="1864" y="1758"/>
                </a:lnTo>
                <a:lnTo>
                  <a:pt x="1864" y="2236"/>
                </a:lnTo>
                <a:lnTo>
                  <a:pt x="2345" y="2236"/>
                </a:lnTo>
                <a:lnTo>
                  <a:pt x="2345" y="2535"/>
                </a:lnTo>
                <a:lnTo>
                  <a:pt x="2504" y="2535"/>
                </a:lnTo>
                <a:lnTo>
                  <a:pt x="2504" y="2704"/>
                </a:lnTo>
                <a:lnTo>
                  <a:pt x="827" y="2704"/>
                </a:lnTo>
                <a:lnTo>
                  <a:pt x="827" y="2535"/>
                </a:lnTo>
                <a:lnTo>
                  <a:pt x="986" y="2535"/>
                </a:lnTo>
                <a:lnTo>
                  <a:pt x="986" y="2236"/>
                </a:lnTo>
                <a:lnTo>
                  <a:pt x="1468" y="2236"/>
                </a:lnTo>
                <a:lnTo>
                  <a:pt x="1468" y="1758"/>
                </a:lnTo>
                <a:lnTo>
                  <a:pt x="1407" y="1733"/>
                </a:lnTo>
                <a:lnTo>
                  <a:pt x="1347" y="1701"/>
                </a:lnTo>
                <a:lnTo>
                  <a:pt x="1290" y="1666"/>
                </a:lnTo>
                <a:lnTo>
                  <a:pt x="1235" y="1624"/>
                </a:lnTo>
                <a:lnTo>
                  <a:pt x="1181" y="1576"/>
                </a:lnTo>
                <a:lnTo>
                  <a:pt x="1130" y="1524"/>
                </a:lnTo>
                <a:lnTo>
                  <a:pt x="1079" y="1467"/>
                </a:lnTo>
                <a:lnTo>
                  <a:pt x="1031" y="1405"/>
                </a:lnTo>
                <a:lnTo>
                  <a:pt x="979" y="1408"/>
                </a:lnTo>
                <a:lnTo>
                  <a:pt x="928" y="1409"/>
                </a:lnTo>
                <a:lnTo>
                  <a:pt x="856" y="1407"/>
                </a:lnTo>
                <a:lnTo>
                  <a:pt x="785" y="1399"/>
                </a:lnTo>
                <a:lnTo>
                  <a:pt x="717" y="1387"/>
                </a:lnTo>
                <a:lnTo>
                  <a:pt x="652" y="1369"/>
                </a:lnTo>
                <a:lnTo>
                  <a:pt x="590" y="1347"/>
                </a:lnTo>
                <a:lnTo>
                  <a:pt x="529" y="1319"/>
                </a:lnTo>
                <a:lnTo>
                  <a:pt x="472" y="1288"/>
                </a:lnTo>
                <a:lnTo>
                  <a:pt x="418" y="1250"/>
                </a:lnTo>
                <a:lnTo>
                  <a:pt x="366" y="1208"/>
                </a:lnTo>
                <a:lnTo>
                  <a:pt x="319" y="1162"/>
                </a:lnTo>
                <a:lnTo>
                  <a:pt x="276" y="1115"/>
                </a:lnTo>
                <a:lnTo>
                  <a:pt x="238" y="1064"/>
                </a:lnTo>
                <a:lnTo>
                  <a:pt x="202" y="1012"/>
                </a:lnTo>
                <a:lnTo>
                  <a:pt x="171" y="958"/>
                </a:lnTo>
                <a:lnTo>
                  <a:pt x="143" y="903"/>
                </a:lnTo>
                <a:lnTo>
                  <a:pt x="118" y="848"/>
                </a:lnTo>
                <a:lnTo>
                  <a:pt x="96" y="793"/>
                </a:lnTo>
                <a:lnTo>
                  <a:pt x="78" y="738"/>
                </a:lnTo>
                <a:lnTo>
                  <a:pt x="61" y="684"/>
                </a:lnTo>
                <a:lnTo>
                  <a:pt x="47" y="631"/>
                </a:lnTo>
                <a:lnTo>
                  <a:pt x="36" y="581"/>
                </a:lnTo>
                <a:lnTo>
                  <a:pt x="27" y="532"/>
                </a:lnTo>
                <a:lnTo>
                  <a:pt x="18" y="486"/>
                </a:lnTo>
                <a:lnTo>
                  <a:pt x="12" y="443"/>
                </a:lnTo>
                <a:lnTo>
                  <a:pt x="8" y="405"/>
                </a:lnTo>
                <a:lnTo>
                  <a:pt x="5" y="370"/>
                </a:lnTo>
                <a:lnTo>
                  <a:pt x="2" y="340"/>
                </a:lnTo>
                <a:lnTo>
                  <a:pt x="1" y="316"/>
                </a:lnTo>
                <a:lnTo>
                  <a:pt x="0" y="297"/>
                </a:lnTo>
                <a:lnTo>
                  <a:pt x="0" y="283"/>
                </a:lnTo>
                <a:lnTo>
                  <a:pt x="0" y="276"/>
                </a:lnTo>
                <a:lnTo>
                  <a:pt x="0" y="167"/>
                </a:lnTo>
                <a:lnTo>
                  <a:pt x="661" y="167"/>
                </a:lnTo>
                <a:lnTo>
                  <a:pt x="661" y="131"/>
                </a:lnTo>
                <a:lnTo>
                  <a:pt x="661" y="98"/>
                </a:lnTo>
                <a:lnTo>
                  <a:pt x="661" y="69"/>
                </a:lnTo>
                <a:lnTo>
                  <a:pt x="661" y="46"/>
                </a:lnTo>
                <a:lnTo>
                  <a:pt x="662" y="27"/>
                </a:lnTo>
                <a:lnTo>
                  <a:pt x="662" y="12"/>
                </a:lnTo>
                <a:lnTo>
                  <a:pt x="663" y="3"/>
                </a:lnTo>
                <a:lnTo>
                  <a:pt x="663" y="0"/>
                </a:lnTo>
                <a:lnTo>
                  <a:pt x="1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666" name="Shape 8666"/>
          <p:cNvGrpSpPr/>
          <p:nvPr/>
        </p:nvGrpSpPr>
        <p:grpSpPr>
          <a:xfrm>
            <a:off x="6853207" y="4366417"/>
            <a:ext cx="266423" cy="258557"/>
            <a:chOff x="3641" y="869"/>
            <a:chExt cx="4098" cy="3977"/>
          </a:xfrm>
        </p:grpSpPr>
        <p:sp>
          <p:nvSpPr>
            <p:cNvPr id="8667" name="Shape 8667"/>
            <p:cNvSpPr/>
            <p:nvPr/>
          </p:nvSpPr>
          <p:spPr>
            <a:xfrm>
              <a:off x="3641" y="869"/>
              <a:ext cx="4098" cy="3977"/>
            </a:xfrm>
            <a:custGeom>
              <a:avLst/>
              <a:gdLst/>
              <a:ahLst/>
              <a:cxnLst/>
              <a:rect l="0" t="0" r="0" b="0"/>
              <a:pathLst>
                <a:path w="4098" h="3977" extrusionOk="0">
                  <a:moveTo>
                    <a:pt x="380" y="2120"/>
                  </a:moveTo>
                  <a:lnTo>
                    <a:pt x="589" y="3601"/>
                  </a:lnTo>
                  <a:lnTo>
                    <a:pt x="597" y="3640"/>
                  </a:lnTo>
                  <a:lnTo>
                    <a:pt x="612" y="3676"/>
                  </a:lnTo>
                  <a:lnTo>
                    <a:pt x="632" y="3710"/>
                  </a:lnTo>
                  <a:lnTo>
                    <a:pt x="657" y="3740"/>
                  </a:lnTo>
                  <a:lnTo>
                    <a:pt x="685" y="3765"/>
                  </a:lnTo>
                  <a:lnTo>
                    <a:pt x="718" y="3786"/>
                  </a:lnTo>
                  <a:lnTo>
                    <a:pt x="754" y="3801"/>
                  </a:lnTo>
                  <a:lnTo>
                    <a:pt x="792" y="3811"/>
                  </a:lnTo>
                  <a:lnTo>
                    <a:pt x="832" y="3813"/>
                  </a:lnTo>
                  <a:lnTo>
                    <a:pt x="3266" y="3813"/>
                  </a:lnTo>
                  <a:lnTo>
                    <a:pt x="3306" y="3811"/>
                  </a:lnTo>
                  <a:lnTo>
                    <a:pt x="3344" y="3801"/>
                  </a:lnTo>
                  <a:lnTo>
                    <a:pt x="3380" y="3786"/>
                  </a:lnTo>
                  <a:lnTo>
                    <a:pt x="3413" y="3765"/>
                  </a:lnTo>
                  <a:lnTo>
                    <a:pt x="3441" y="3740"/>
                  </a:lnTo>
                  <a:lnTo>
                    <a:pt x="3466" y="3710"/>
                  </a:lnTo>
                  <a:lnTo>
                    <a:pt x="3486" y="3676"/>
                  </a:lnTo>
                  <a:lnTo>
                    <a:pt x="3501" y="3640"/>
                  </a:lnTo>
                  <a:lnTo>
                    <a:pt x="3509" y="3601"/>
                  </a:lnTo>
                  <a:lnTo>
                    <a:pt x="3718" y="2120"/>
                  </a:lnTo>
                  <a:lnTo>
                    <a:pt x="380" y="2120"/>
                  </a:lnTo>
                  <a:close/>
                  <a:moveTo>
                    <a:pt x="188" y="1503"/>
                  </a:moveTo>
                  <a:lnTo>
                    <a:pt x="175" y="1507"/>
                  </a:lnTo>
                  <a:lnTo>
                    <a:pt x="166" y="1515"/>
                  </a:lnTo>
                  <a:lnTo>
                    <a:pt x="163" y="1528"/>
                  </a:lnTo>
                  <a:lnTo>
                    <a:pt x="163" y="1931"/>
                  </a:lnTo>
                  <a:lnTo>
                    <a:pt x="166" y="1944"/>
                  </a:lnTo>
                  <a:lnTo>
                    <a:pt x="175" y="1954"/>
                  </a:lnTo>
                  <a:lnTo>
                    <a:pt x="188" y="1956"/>
                  </a:lnTo>
                  <a:lnTo>
                    <a:pt x="3910" y="1956"/>
                  </a:lnTo>
                  <a:lnTo>
                    <a:pt x="3923" y="1954"/>
                  </a:lnTo>
                  <a:lnTo>
                    <a:pt x="3932" y="1944"/>
                  </a:lnTo>
                  <a:lnTo>
                    <a:pt x="3935" y="1931"/>
                  </a:lnTo>
                  <a:lnTo>
                    <a:pt x="3935" y="1528"/>
                  </a:lnTo>
                  <a:lnTo>
                    <a:pt x="3932" y="1515"/>
                  </a:lnTo>
                  <a:lnTo>
                    <a:pt x="3923" y="1507"/>
                  </a:lnTo>
                  <a:lnTo>
                    <a:pt x="3910" y="1503"/>
                  </a:lnTo>
                  <a:lnTo>
                    <a:pt x="2351" y="1503"/>
                  </a:lnTo>
                  <a:lnTo>
                    <a:pt x="2351" y="1732"/>
                  </a:lnTo>
                  <a:lnTo>
                    <a:pt x="2348" y="1763"/>
                  </a:lnTo>
                  <a:lnTo>
                    <a:pt x="2338" y="1791"/>
                  </a:lnTo>
                  <a:lnTo>
                    <a:pt x="2325" y="1818"/>
                  </a:lnTo>
                  <a:lnTo>
                    <a:pt x="2306" y="1841"/>
                  </a:lnTo>
                  <a:lnTo>
                    <a:pt x="2282" y="1859"/>
                  </a:lnTo>
                  <a:lnTo>
                    <a:pt x="2256" y="1874"/>
                  </a:lnTo>
                  <a:lnTo>
                    <a:pt x="2227" y="1883"/>
                  </a:lnTo>
                  <a:lnTo>
                    <a:pt x="2196" y="1887"/>
                  </a:lnTo>
                  <a:lnTo>
                    <a:pt x="1902" y="1887"/>
                  </a:lnTo>
                  <a:lnTo>
                    <a:pt x="1871" y="1883"/>
                  </a:lnTo>
                  <a:lnTo>
                    <a:pt x="1842" y="1874"/>
                  </a:lnTo>
                  <a:lnTo>
                    <a:pt x="1816" y="1859"/>
                  </a:lnTo>
                  <a:lnTo>
                    <a:pt x="1792" y="1841"/>
                  </a:lnTo>
                  <a:lnTo>
                    <a:pt x="1773" y="1818"/>
                  </a:lnTo>
                  <a:lnTo>
                    <a:pt x="1760" y="1791"/>
                  </a:lnTo>
                  <a:lnTo>
                    <a:pt x="1750" y="1763"/>
                  </a:lnTo>
                  <a:lnTo>
                    <a:pt x="1747" y="1732"/>
                  </a:lnTo>
                  <a:lnTo>
                    <a:pt x="1747" y="1503"/>
                  </a:lnTo>
                  <a:lnTo>
                    <a:pt x="188" y="1503"/>
                  </a:lnTo>
                  <a:close/>
                  <a:moveTo>
                    <a:pt x="1910" y="164"/>
                  </a:moveTo>
                  <a:lnTo>
                    <a:pt x="1910" y="1723"/>
                  </a:lnTo>
                  <a:lnTo>
                    <a:pt x="2188" y="1723"/>
                  </a:lnTo>
                  <a:lnTo>
                    <a:pt x="2188" y="164"/>
                  </a:lnTo>
                  <a:lnTo>
                    <a:pt x="1910" y="164"/>
                  </a:lnTo>
                  <a:close/>
                  <a:moveTo>
                    <a:pt x="1902" y="0"/>
                  </a:moveTo>
                  <a:lnTo>
                    <a:pt x="2196" y="0"/>
                  </a:lnTo>
                  <a:lnTo>
                    <a:pt x="2227" y="4"/>
                  </a:lnTo>
                  <a:lnTo>
                    <a:pt x="2256" y="13"/>
                  </a:lnTo>
                  <a:lnTo>
                    <a:pt x="2282" y="28"/>
                  </a:lnTo>
                  <a:lnTo>
                    <a:pt x="2306" y="46"/>
                  </a:lnTo>
                  <a:lnTo>
                    <a:pt x="2325" y="69"/>
                  </a:lnTo>
                  <a:lnTo>
                    <a:pt x="2338" y="96"/>
                  </a:lnTo>
                  <a:lnTo>
                    <a:pt x="2348" y="124"/>
                  </a:lnTo>
                  <a:lnTo>
                    <a:pt x="2351" y="155"/>
                  </a:lnTo>
                  <a:lnTo>
                    <a:pt x="2351" y="1339"/>
                  </a:lnTo>
                  <a:lnTo>
                    <a:pt x="3910" y="1339"/>
                  </a:lnTo>
                  <a:lnTo>
                    <a:pt x="3948" y="1343"/>
                  </a:lnTo>
                  <a:lnTo>
                    <a:pt x="3984" y="1354"/>
                  </a:lnTo>
                  <a:lnTo>
                    <a:pt x="4015" y="1371"/>
                  </a:lnTo>
                  <a:lnTo>
                    <a:pt x="4043" y="1395"/>
                  </a:lnTo>
                  <a:lnTo>
                    <a:pt x="4066" y="1422"/>
                  </a:lnTo>
                  <a:lnTo>
                    <a:pt x="4083" y="1455"/>
                  </a:lnTo>
                  <a:lnTo>
                    <a:pt x="4094" y="1489"/>
                  </a:lnTo>
                  <a:lnTo>
                    <a:pt x="4098" y="1528"/>
                  </a:lnTo>
                  <a:lnTo>
                    <a:pt x="4098" y="1931"/>
                  </a:lnTo>
                  <a:lnTo>
                    <a:pt x="4094" y="1970"/>
                  </a:lnTo>
                  <a:lnTo>
                    <a:pt x="4083" y="2005"/>
                  </a:lnTo>
                  <a:lnTo>
                    <a:pt x="4066" y="2037"/>
                  </a:lnTo>
                  <a:lnTo>
                    <a:pt x="4043" y="2064"/>
                  </a:lnTo>
                  <a:lnTo>
                    <a:pt x="4015" y="2088"/>
                  </a:lnTo>
                  <a:lnTo>
                    <a:pt x="3984" y="2105"/>
                  </a:lnTo>
                  <a:lnTo>
                    <a:pt x="3948" y="2117"/>
                  </a:lnTo>
                  <a:lnTo>
                    <a:pt x="3910" y="2120"/>
                  </a:lnTo>
                  <a:lnTo>
                    <a:pt x="3883" y="2120"/>
                  </a:lnTo>
                  <a:lnTo>
                    <a:pt x="3672" y="3624"/>
                  </a:lnTo>
                  <a:lnTo>
                    <a:pt x="3661" y="3678"/>
                  </a:lnTo>
                  <a:lnTo>
                    <a:pt x="3642" y="3729"/>
                  </a:lnTo>
                  <a:lnTo>
                    <a:pt x="3619" y="3776"/>
                  </a:lnTo>
                  <a:lnTo>
                    <a:pt x="3589" y="3819"/>
                  </a:lnTo>
                  <a:lnTo>
                    <a:pt x="3554" y="3858"/>
                  </a:lnTo>
                  <a:lnTo>
                    <a:pt x="3514" y="3893"/>
                  </a:lnTo>
                  <a:lnTo>
                    <a:pt x="3471" y="3921"/>
                  </a:lnTo>
                  <a:lnTo>
                    <a:pt x="3424" y="3945"/>
                  </a:lnTo>
                  <a:lnTo>
                    <a:pt x="3373" y="3962"/>
                  </a:lnTo>
                  <a:lnTo>
                    <a:pt x="3321" y="3973"/>
                  </a:lnTo>
                  <a:lnTo>
                    <a:pt x="3266" y="3977"/>
                  </a:lnTo>
                  <a:lnTo>
                    <a:pt x="832" y="3977"/>
                  </a:lnTo>
                  <a:lnTo>
                    <a:pt x="777" y="3973"/>
                  </a:lnTo>
                  <a:lnTo>
                    <a:pt x="725" y="3962"/>
                  </a:lnTo>
                  <a:lnTo>
                    <a:pt x="674" y="3945"/>
                  </a:lnTo>
                  <a:lnTo>
                    <a:pt x="627" y="3921"/>
                  </a:lnTo>
                  <a:lnTo>
                    <a:pt x="584" y="3893"/>
                  </a:lnTo>
                  <a:lnTo>
                    <a:pt x="544" y="3858"/>
                  </a:lnTo>
                  <a:lnTo>
                    <a:pt x="509" y="3819"/>
                  </a:lnTo>
                  <a:lnTo>
                    <a:pt x="479" y="3776"/>
                  </a:lnTo>
                  <a:lnTo>
                    <a:pt x="456" y="3729"/>
                  </a:lnTo>
                  <a:lnTo>
                    <a:pt x="437" y="3678"/>
                  </a:lnTo>
                  <a:lnTo>
                    <a:pt x="426" y="3624"/>
                  </a:lnTo>
                  <a:lnTo>
                    <a:pt x="215" y="2120"/>
                  </a:lnTo>
                  <a:lnTo>
                    <a:pt x="188" y="2120"/>
                  </a:lnTo>
                  <a:lnTo>
                    <a:pt x="150" y="2117"/>
                  </a:lnTo>
                  <a:lnTo>
                    <a:pt x="114" y="2105"/>
                  </a:lnTo>
                  <a:lnTo>
                    <a:pt x="83" y="2088"/>
                  </a:lnTo>
                  <a:lnTo>
                    <a:pt x="55" y="2064"/>
                  </a:lnTo>
                  <a:lnTo>
                    <a:pt x="32" y="2037"/>
                  </a:lnTo>
                  <a:lnTo>
                    <a:pt x="15" y="2005"/>
                  </a:lnTo>
                  <a:lnTo>
                    <a:pt x="4" y="1970"/>
                  </a:lnTo>
                  <a:lnTo>
                    <a:pt x="0" y="1931"/>
                  </a:lnTo>
                  <a:lnTo>
                    <a:pt x="0" y="1528"/>
                  </a:lnTo>
                  <a:lnTo>
                    <a:pt x="4" y="1489"/>
                  </a:lnTo>
                  <a:lnTo>
                    <a:pt x="15" y="1455"/>
                  </a:lnTo>
                  <a:lnTo>
                    <a:pt x="32" y="1422"/>
                  </a:lnTo>
                  <a:lnTo>
                    <a:pt x="55" y="1395"/>
                  </a:lnTo>
                  <a:lnTo>
                    <a:pt x="83" y="1371"/>
                  </a:lnTo>
                  <a:lnTo>
                    <a:pt x="114" y="1354"/>
                  </a:lnTo>
                  <a:lnTo>
                    <a:pt x="150" y="1343"/>
                  </a:lnTo>
                  <a:lnTo>
                    <a:pt x="188" y="1339"/>
                  </a:lnTo>
                  <a:lnTo>
                    <a:pt x="1747" y="1339"/>
                  </a:lnTo>
                  <a:lnTo>
                    <a:pt x="1747" y="155"/>
                  </a:lnTo>
                  <a:lnTo>
                    <a:pt x="1750" y="124"/>
                  </a:lnTo>
                  <a:lnTo>
                    <a:pt x="1760" y="96"/>
                  </a:lnTo>
                  <a:lnTo>
                    <a:pt x="1773" y="69"/>
                  </a:lnTo>
                  <a:lnTo>
                    <a:pt x="1792" y="46"/>
                  </a:lnTo>
                  <a:lnTo>
                    <a:pt x="1816" y="28"/>
                  </a:lnTo>
                  <a:lnTo>
                    <a:pt x="1842" y="13"/>
                  </a:lnTo>
                  <a:lnTo>
                    <a:pt x="1871" y="4"/>
                  </a:lnTo>
                  <a:lnTo>
                    <a:pt x="190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68" name="Shape 8668"/>
            <p:cNvSpPr/>
            <p:nvPr/>
          </p:nvSpPr>
          <p:spPr>
            <a:xfrm>
              <a:off x="4441" y="3181"/>
              <a:ext cx="164" cy="1305"/>
            </a:xfrm>
            <a:custGeom>
              <a:avLst/>
              <a:gdLst/>
              <a:ahLst/>
              <a:cxnLst/>
              <a:rect l="0" t="0" r="0" b="0"/>
              <a:pathLst>
                <a:path w="164" h="1305" extrusionOk="0">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59" y="1302"/>
                  </a:lnTo>
                  <a:lnTo>
                    <a:pt x="41" y="1294"/>
                  </a:lnTo>
                  <a:lnTo>
                    <a:pt x="23" y="1281"/>
                  </a:lnTo>
                  <a:lnTo>
                    <a:pt x="11" y="1265"/>
                  </a:lnTo>
                  <a:lnTo>
                    <a:pt x="3" y="1245"/>
                  </a:lnTo>
                  <a:lnTo>
                    <a:pt x="0" y="1224"/>
                  </a:lnTo>
                  <a:lnTo>
                    <a:pt x="0" y="80"/>
                  </a:lnTo>
                  <a:lnTo>
                    <a:pt x="3" y="59"/>
                  </a:lnTo>
                  <a:lnTo>
                    <a:pt x="11" y="39"/>
                  </a:lnTo>
                  <a:lnTo>
                    <a:pt x="23" y="23"/>
                  </a:lnTo>
                  <a:lnTo>
                    <a:pt x="41" y="11"/>
                  </a:lnTo>
                  <a:lnTo>
                    <a:pt x="59"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69" name="Shape 8669"/>
            <p:cNvSpPr/>
            <p:nvPr/>
          </p:nvSpPr>
          <p:spPr>
            <a:xfrm>
              <a:off x="4908" y="3181"/>
              <a:ext cx="164" cy="1305"/>
            </a:xfrm>
            <a:custGeom>
              <a:avLst/>
              <a:gdLst/>
              <a:ahLst/>
              <a:cxnLst/>
              <a:rect l="0" t="0" r="0" b="0"/>
              <a:pathLst>
                <a:path w="164" h="1305" extrusionOk="0">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61" y="1302"/>
                  </a:lnTo>
                  <a:lnTo>
                    <a:pt x="41" y="1294"/>
                  </a:lnTo>
                  <a:lnTo>
                    <a:pt x="23" y="1281"/>
                  </a:lnTo>
                  <a:lnTo>
                    <a:pt x="11" y="1265"/>
                  </a:lnTo>
                  <a:lnTo>
                    <a:pt x="3" y="1245"/>
                  </a:lnTo>
                  <a:lnTo>
                    <a:pt x="0" y="1224"/>
                  </a:lnTo>
                  <a:lnTo>
                    <a:pt x="0" y="80"/>
                  </a:lnTo>
                  <a:lnTo>
                    <a:pt x="3" y="59"/>
                  </a:lnTo>
                  <a:lnTo>
                    <a:pt x="11" y="39"/>
                  </a:lnTo>
                  <a:lnTo>
                    <a:pt x="23" y="23"/>
                  </a:lnTo>
                  <a:lnTo>
                    <a:pt x="41" y="11"/>
                  </a:lnTo>
                  <a:lnTo>
                    <a:pt x="61"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0" name="Shape 8670"/>
            <p:cNvSpPr/>
            <p:nvPr/>
          </p:nvSpPr>
          <p:spPr>
            <a:xfrm>
              <a:off x="5375" y="3181"/>
              <a:ext cx="163" cy="1305"/>
            </a:xfrm>
            <a:custGeom>
              <a:avLst/>
              <a:gdLst/>
              <a:ahLst/>
              <a:cxnLst/>
              <a:rect l="0" t="0" r="0" b="0"/>
              <a:pathLst>
                <a:path w="163" h="1305" extrusionOk="0">
                  <a:moveTo>
                    <a:pt x="82" y="0"/>
                  </a:moveTo>
                  <a:lnTo>
                    <a:pt x="103" y="2"/>
                  </a:lnTo>
                  <a:lnTo>
                    <a:pt x="123" y="11"/>
                  </a:lnTo>
                  <a:lnTo>
                    <a:pt x="139" y="23"/>
                  </a:lnTo>
                  <a:lnTo>
                    <a:pt x="152" y="39"/>
                  </a:lnTo>
                  <a:lnTo>
                    <a:pt x="160" y="59"/>
                  </a:lnTo>
                  <a:lnTo>
                    <a:pt x="163" y="80"/>
                  </a:lnTo>
                  <a:lnTo>
                    <a:pt x="163" y="1224"/>
                  </a:lnTo>
                  <a:lnTo>
                    <a:pt x="160" y="1245"/>
                  </a:lnTo>
                  <a:lnTo>
                    <a:pt x="152" y="1265"/>
                  </a:lnTo>
                  <a:lnTo>
                    <a:pt x="139" y="1281"/>
                  </a:lnTo>
                  <a:lnTo>
                    <a:pt x="123" y="1294"/>
                  </a:lnTo>
                  <a:lnTo>
                    <a:pt x="103" y="1302"/>
                  </a:lnTo>
                  <a:lnTo>
                    <a:pt x="82" y="1305"/>
                  </a:lnTo>
                  <a:lnTo>
                    <a:pt x="60" y="1302"/>
                  </a:lnTo>
                  <a:lnTo>
                    <a:pt x="41" y="1294"/>
                  </a:lnTo>
                  <a:lnTo>
                    <a:pt x="24" y="1281"/>
                  </a:lnTo>
                  <a:lnTo>
                    <a:pt x="11" y="1265"/>
                  </a:lnTo>
                  <a:lnTo>
                    <a:pt x="3" y="1245"/>
                  </a:lnTo>
                  <a:lnTo>
                    <a:pt x="0" y="1224"/>
                  </a:lnTo>
                  <a:lnTo>
                    <a:pt x="0" y="80"/>
                  </a:lnTo>
                  <a:lnTo>
                    <a:pt x="3" y="59"/>
                  </a:lnTo>
                  <a:lnTo>
                    <a:pt x="11" y="39"/>
                  </a:lnTo>
                  <a:lnTo>
                    <a:pt x="24" y="23"/>
                  </a:lnTo>
                  <a:lnTo>
                    <a:pt x="41" y="11"/>
                  </a:lnTo>
                  <a:lnTo>
                    <a:pt x="60"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1" name="Shape 8671"/>
            <p:cNvSpPr/>
            <p:nvPr/>
          </p:nvSpPr>
          <p:spPr>
            <a:xfrm>
              <a:off x="5842" y="3181"/>
              <a:ext cx="163" cy="1305"/>
            </a:xfrm>
            <a:custGeom>
              <a:avLst/>
              <a:gdLst/>
              <a:ahLst/>
              <a:cxnLst/>
              <a:rect l="0" t="0" r="0" b="0"/>
              <a:pathLst>
                <a:path w="163" h="1305" extrusionOk="0">
                  <a:moveTo>
                    <a:pt x="81" y="0"/>
                  </a:moveTo>
                  <a:lnTo>
                    <a:pt x="103" y="2"/>
                  </a:lnTo>
                  <a:lnTo>
                    <a:pt x="122" y="11"/>
                  </a:lnTo>
                  <a:lnTo>
                    <a:pt x="139" y="23"/>
                  </a:lnTo>
                  <a:lnTo>
                    <a:pt x="152" y="39"/>
                  </a:lnTo>
                  <a:lnTo>
                    <a:pt x="160" y="59"/>
                  </a:lnTo>
                  <a:lnTo>
                    <a:pt x="163" y="80"/>
                  </a:lnTo>
                  <a:lnTo>
                    <a:pt x="163" y="1224"/>
                  </a:lnTo>
                  <a:lnTo>
                    <a:pt x="160" y="1245"/>
                  </a:lnTo>
                  <a:lnTo>
                    <a:pt x="152" y="1265"/>
                  </a:lnTo>
                  <a:lnTo>
                    <a:pt x="139" y="1281"/>
                  </a:lnTo>
                  <a:lnTo>
                    <a:pt x="122" y="1294"/>
                  </a:lnTo>
                  <a:lnTo>
                    <a:pt x="103" y="1302"/>
                  </a:lnTo>
                  <a:lnTo>
                    <a:pt x="81" y="1305"/>
                  </a:lnTo>
                  <a:lnTo>
                    <a:pt x="60" y="1302"/>
                  </a:lnTo>
                  <a:lnTo>
                    <a:pt x="40" y="1294"/>
                  </a:lnTo>
                  <a:lnTo>
                    <a:pt x="24" y="1281"/>
                  </a:lnTo>
                  <a:lnTo>
                    <a:pt x="11" y="1265"/>
                  </a:lnTo>
                  <a:lnTo>
                    <a:pt x="3" y="1245"/>
                  </a:lnTo>
                  <a:lnTo>
                    <a:pt x="0" y="1224"/>
                  </a:lnTo>
                  <a:lnTo>
                    <a:pt x="0" y="80"/>
                  </a:lnTo>
                  <a:lnTo>
                    <a:pt x="3" y="59"/>
                  </a:lnTo>
                  <a:lnTo>
                    <a:pt x="11" y="39"/>
                  </a:lnTo>
                  <a:lnTo>
                    <a:pt x="24" y="23"/>
                  </a:lnTo>
                  <a:lnTo>
                    <a:pt x="40" y="11"/>
                  </a:lnTo>
                  <a:lnTo>
                    <a:pt x="60" y="2"/>
                  </a:lnTo>
                  <a:lnTo>
                    <a:pt x="81"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2" name="Shape 8672"/>
            <p:cNvSpPr/>
            <p:nvPr/>
          </p:nvSpPr>
          <p:spPr>
            <a:xfrm>
              <a:off x="6308" y="3181"/>
              <a:ext cx="164" cy="1305"/>
            </a:xfrm>
            <a:custGeom>
              <a:avLst/>
              <a:gdLst/>
              <a:ahLst/>
              <a:cxnLst/>
              <a:rect l="0" t="0" r="0" b="0"/>
              <a:pathLst>
                <a:path w="164" h="1305" extrusionOk="0">
                  <a:moveTo>
                    <a:pt x="82" y="0"/>
                  </a:moveTo>
                  <a:lnTo>
                    <a:pt x="103" y="2"/>
                  </a:lnTo>
                  <a:lnTo>
                    <a:pt x="123" y="11"/>
                  </a:lnTo>
                  <a:lnTo>
                    <a:pt x="141" y="23"/>
                  </a:lnTo>
                  <a:lnTo>
                    <a:pt x="153" y="39"/>
                  </a:lnTo>
                  <a:lnTo>
                    <a:pt x="161" y="59"/>
                  </a:lnTo>
                  <a:lnTo>
                    <a:pt x="164" y="80"/>
                  </a:lnTo>
                  <a:lnTo>
                    <a:pt x="164" y="1224"/>
                  </a:lnTo>
                  <a:lnTo>
                    <a:pt x="161" y="1245"/>
                  </a:lnTo>
                  <a:lnTo>
                    <a:pt x="153" y="1265"/>
                  </a:lnTo>
                  <a:lnTo>
                    <a:pt x="141" y="1281"/>
                  </a:lnTo>
                  <a:lnTo>
                    <a:pt x="123" y="1294"/>
                  </a:lnTo>
                  <a:lnTo>
                    <a:pt x="103" y="1302"/>
                  </a:lnTo>
                  <a:lnTo>
                    <a:pt x="82" y="1305"/>
                  </a:lnTo>
                  <a:lnTo>
                    <a:pt x="61" y="1302"/>
                  </a:lnTo>
                  <a:lnTo>
                    <a:pt x="41" y="1294"/>
                  </a:lnTo>
                  <a:lnTo>
                    <a:pt x="25" y="1281"/>
                  </a:lnTo>
                  <a:lnTo>
                    <a:pt x="12" y="1265"/>
                  </a:lnTo>
                  <a:lnTo>
                    <a:pt x="4" y="1245"/>
                  </a:lnTo>
                  <a:lnTo>
                    <a:pt x="0" y="1224"/>
                  </a:lnTo>
                  <a:lnTo>
                    <a:pt x="0" y="80"/>
                  </a:lnTo>
                  <a:lnTo>
                    <a:pt x="4" y="59"/>
                  </a:lnTo>
                  <a:lnTo>
                    <a:pt x="12" y="39"/>
                  </a:lnTo>
                  <a:lnTo>
                    <a:pt x="25" y="23"/>
                  </a:lnTo>
                  <a:lnTo>
                    <a:pt x="41" y="11"/>
                  </a:lnTo>
                  <a:lnTo>
                    <a:pt x="61"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3" name="Shape 8673"/>
            <p:cNvSpPr/>
            <p:nvPr/>
          </p:nvSpPr>
          <p:spPr>
            <a:xfrm>
              <a:off x="6775" y="3181"/>
              <a:ext cx="164" cy="228"/>
            </a:xfrm>
            <a:custGeom>
              <a:avLst/>
              <a:gdLst/>
              <a:ahLst/>
              <a:cxnLst/>
              <a:rect l="0" t="0" r="0" b="0"/>
              <a:pathLst>
                <a:path w="164" h="228" extrusionOk="0">
                  <a:moveTo>
                    <a:pt x="82" y="0"/>
                  </a:moveTo>
                  <a:lnTo>
                    <a:pt x="105" y="2"/>
                  </a:lnTo>
                  <a:lnTo>
                    <a:pt x="123" y="11"/>
                  </a:lnTo>
                  <a:lnTo>
                    <a:pt x="141" y="23"/>
                  </a:lnTo>
                  <a:lnTo>
                    <a:pt x="153" y="39"/>
                  </a:lnTo>
                  <a:lnTo>
                    <a:pt x="161" y="59"/>
                  </a:lnTo>
                  <a:lnTo>
                    <a:pt x="164" y="80"/>
                  </a:lnTo>
                  <a:lnTo>
                    <a:pt x="164" y="146"/>
                  </a:lnTo>
                  <a:lnTo>
                    <a:pt x="161" y="167"/>
                  </a:lnTo>
                  <a:lnTo>
                    <a:pt x="153" y="187"/>
                  </a:lnTo>
                  <a:lnTo>
                    <a:pt x="141" y="203"/>
                  </a:lnTo>
                  <a:lnTo>
                    <a:pt x="123" y="217"/>
                  </a:lnTo>
                  <a:lnTo>
                    <a:pt x="105" y="224"/>
                  </a:lnTo>
                  <a:lnTo>
                    <a:pt x="82" y="228"/>
                  </a:lnTo>
                  <a:lnTo>
                    <a:pt x="61" y="224"/>
                  </a:lnTo>
                  <a:lnTo>
                    <a:pt x="41" y="217"/>
                  </a:lnTo>
                  <a:lnTo>
                    <a:pt x="25" y="203"/>
                  </a:lnTo>
                  <a:lnTo>
                    <a:pt x="12" y="187"/>
                  </a:lnTo>
                  <a:lnTo>
                    <a:pt x="4" y="167"/>
                  </a:lnTo>
                  <a:lnTo>
                    <a:pt x="0" y="146"/>
                  </a:lnTo>
                  <a:lnTo>
                    <a:pt x="0" y="80"/>
                  </a:lnTo>
                  <a:lnTo>
                    <a:pt x="4" y="59"/>
                  </a:lnTo>
                  <a:lnTo>
                    <a:pt x="12" y="39"/>
                  </a:lnTo>
                  <a:lnTo>
                    <a:pt x="25" y="23"/>
                  </a:lnTo>
                  <a:lnTo>
                    <a:pt x="41" y="11"/>
                  </a:lnTo>
                  <a:lnTo>
                    <a:pt x="61"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4" name="Shape 8674"/>
            <p:cNvSpPr/>
            <p:nvPr/>
          </p:nvSpPr>
          <p:spPr>
            <a:xfrm>
              <a:off x="6775" y="3556"/>
              <a:ext cx="164" cy="930"/>
            </a:xfrm>
            <a:custGeom>
              <a:avLst/>
              <a:gdLst/>
              <a:ahLst/>
              <a:cxnLst/>
              <a:rect l="0" t="0" r="0" b="0"/>
              <a:pathLst>
                <a:path w="164" h="930" extrusionOk="0">
                  <a:moveTo>
                    <a:pt x="82" y="0"/>
                  </a:moveTo>
                  <a:lnTo>
                    <a:pt x="105" y="2"/>
                  </a:lnTo>
                  <a:lnTo>
                    <a:pt x="123" y="11"/>
                  </a:lnTo>
                  <a:lnTo>
                    <a:pt x="141" y="23"/>
                  </a:lnTo>
                  <a:lnTo>
                    <a:pt x="153" y="41"/>
                  </a:lnTo>
                  <a:lnTo>
                    <a:pt x="161" y="59"/>
                  </a:lnTo>
                  <a:lnTo>
                    <a:pt x="164" y="82"/>
                  </a:lnTo>
                  <a:lnTo>
                    <a:pt x="164" y="849"/>
                  </a:lnTo>
                  <a:lnTo>
                    <a:pt x="161" y="870"/>
                  </a:lnTo>
                  <a:lnTo>
                    <a:pt x="153" y="890"/>
                  </a:lnTo>
                  <a:lnTo>
                    <a:pt x="141" y="906"/>
                  </a:lnTo>
                  <a:lnTo>
                    <a:pt x="123" y="919"/>
                  </a:lnTo>
                  <a:lnTo>
                    <a:pt x="105" y="927"/>
                  </a:lnTo>
                  <a:lnTo>
                    <a:pt x="82" y="930"/>
                  </a:lnTo>
                  <a:lnTo>
                    <a:pt x="61" y="927"/>
                  </a:lnTo>
                  <a:lnTo>
                    <a:pt x="41" y="919"/>
                  </a:lnTo>
                  <a:lnTo>
                    <a:pt x="25" y="906"/>
                  </a:lnTo>
                  <a:lnTo>
                    <a:pt x="12" y="890"/>
                  </a:lnTo>
                  <a:lnTo>
                    <a:pt x="4" y="870"/>
                  </a:lnTo>
                  <a:lnTo>
                    <a:pt x="0" y="849"/>
                  </a:lnTo>
                  <a:lnTo>
                    <a:pt x="0" y="82"/>
                  </a:lnTo>
                  <a:lnTo>
                    <a:pt x="4" y="59"/>
                  </a:lnTo>
                  <a:lnTo>
                    <a:pt x="12" y="41"/>
                  </a:lnTo>
                  <a:lnTo>
                    <a:pt x="25" y="23"/>
                  </a:lnTo>
                  <a:lnTo>
                    <a:pt x="41" y="11"/>
                  </a:lnTo>
                  <a:lnTo>
                    <a:pt x="61"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75" name="Shape 8675"/>
          <p:cNvGrpSpPr/>
          <p:nvPr/>
        </p:nvGrpSpPr>
        <p:grpSpPr>
          <a:xfrm>
            <a:off x="6275845" y="4401151"/>
            <a:ext cx="265556" cy="223823"/>
            <a:chOff x="2787" y="1264"/>
            <a:chExt cx="4098" cy="3454"/>
          </a:xfrm>
        </p:grpSpPr>
        <p:sp>
          <p:nvSpPr>
            <p:cNvPr id="8676" name="Shape 8676"/>
            <p:cNvSpPr/>
            <p:nvPr/>
          </p:nvSpPr>
          <p:spPr>
            <a:xfrm>
              <a:off x="2787" y="1264"/>
              <a:ext cx="4098" cy="3454"/>
            </a:xfrm>
            <a:custGeom>
              <a:avLst/>
              <a:gdLst/>
              <a:ahLst/>
              <a:cxnLst/>
              <a:rect l="0" t="0" r="0" b="0"/>
              <a:pathLst>
                <a:path w="4098" h="3454" extrusionOk="0">
                  <a:moveTo>
                    <a:pt x="263" y="1455"/>
                  </a:moveTo>
                  <a:lnTo>
                    <a:pt x="236" y="1459"/>
                  </a:lnTo>
                  <a:lnTo>
                    <a:pt x="212" y="1469"/>
                  </a:lnTo>
                  <a:lnTo>
                    <a:pt x="192" y="1485"/>
                  </a:lnTo>
                  <a:lnTo>
                    <a:pt x="176" y="1505"/>
                  </a:lnTo>
                  <a:lnTo>
                    <a:pt x="166" y="1529"/>
                  </a:lnTo>
                  <a:lnTo>
                    <a:pt x="163" y="1556"/>
                  </a:lnTo>
                  <a:lnTo>
                    <a:pt x="163" y="3191"/>
                  </a:lnTo>
                  <a:lnTo>
                    <a:pt x="166" y="3218"/>
                  </a:lnTo>
                  <a:lnTo>
                    <a:pt x="176" y="3242"/>
                  </a:lnTo>
                  <a:lnTo>
                    <a:pt x="192" y="3262"/>
                  </a:lnTo>
                  <a:lnTo>
                    <a:pt x="212" y="3278"/>
                  </a:lnTo>
                  <a:lnTo>
                    <a:pt x="236" y="3288"/>
                  </a:lnTo>
                  <a:lnTo>
                    <a:pt x="263" y="3291"/>
                  </a:lnTo>
                  <a:lnTo>
                    <a:pt x="3810" y="3291"/>
                  </a:lnTo>
                  <a:lnTo>
                    <a:pt x="3837" y="3288"/>
                  </a:lnTo>
                  <a:lnTo>
                    <a:pt x="3861" y="3278"/>
                  </a:lnTo>
                  <a:lnTo>
                    <a:pt x="3881" y="3262"/>
                  </a:lnTo>
                  <a:lnTo>
                    <a:pt x="3897" y="3242"/>
                  </a:lnTo>
                  <a:lnTo>
                    <a:pt x="3907" y="3218"/>
                  </a:lnTo>
                  <a:lnTo>
                    <a:pt x="3910" y="3191"/>
                  </a:lnTo>
                  <a:lnTo>
                    <a:pt x="3910" y="1556"/>
                  </a:lnTo>
                  <a:lnTo>
                    <a:pt x="3907" y="1529"/>
                  </a:lnTo>
                  <a:lnTo>
                    <a:pt x="3897" y="1505"/>
                  </a:lnTo>
                  <a:lnTo>
                    <a:pt x="3881" y="1485"/>
                  </a:lnTo>
                  <a:lnTo>
                    <a:pt x="3861" y="1469"/>
                  </a:lnTo>
                  <a:lnTo>
                    <a:pt x="3837" y="1459"/>
                  </a:lnTo>
                  <a:lnTo>
                    <a:pt x="3810" y="1455"/>
                  </a:lnTo>
                  <a:lnTo>
                    <a:pt x="3045" y="1455"/>
                  </a:lnTo>
                  <a:lnTo>
                    <a:pt x="2063" y="2437"/>
                  </a:lnTo>
                  <a:lnTo>
                    <a:pt x="2048" y="2450"/>
                  </a:lnTo>
                  <a:lnTo>
                    <a:pt x="2030" y="2457"/>
                  </a:lnTo>
                  <a:lnTo>
                    <a:pt x="1599" y="2601"/>
                  </a:lnTo>
                  <a:lnTo>
                    <a:pt x="1587" y="2604"/>
                  </a:lnTo>
                  <a:lnTo>
                    <a:pt x="1575" y="2605"/>
                  </a:lnTo>
                  <a:lnTo>
                    <a:pt x="1554" y="2602"/>
                  </a:lnTo>
                  <a:lnTo>
                    <a:pt x="1534" y="2594"/>
                  </a:lnTo>
                  <a:lnTo>
                    <a:pt x="1516" y="2581"/>
                  </a:lnTo>
                  <a:lnTo>
                    <a:pt x="1503" y="2563"/>
                  </a:lnTo>
                  <a:lnTo>
                    <a:pt x="1495" y="2542"/>
                  </a:lnTo>
                  <a:lnTo>
                    <a:pt x="1493" y="2520"/>
                  </a:lnTo>
                  <a:lnTo>
                    <a:pt x="1496" y="2498"/>
                  </a:lnTo>
                  <a:lnTo>
                    <a:pt x="1640" y="2067"/>
                  </a:lnTo>
                  <a:lnTo>
                    <a:pt x="1648" y="2050"/>
                  </a:lnTo>
                  <a:lnTo>
                    <a:pt x="1660" y="2035"/>
                  </a:lnTo>
                  <a:lnTo>
                    <a:pt x="2240" y="1455"/>
                  </a:lnTo>
                  <a:lnTo>
                    <a:pt x="263" y="1455"/>
                  </a:lnTo>
                  <a:close/>
                  <a:moveTo>
                    <a:pt x="3421" y="506"/>
                  </a:moveTo>
                  <a:lnTo>
                    <a:pt x="1789" y="2137"/>
                  </a:lnTo>
                  <a:lnTo>
                    <a:pt x="1704" y="2394"/>
                  </a:lnTo>
                  <a:lnTo>
                    <a:pt x="1961" y="2308"/>
                  </a:lnTo>
                  <a:lnTo>
                    <a:pt x="3593" y="677"/>
                  </a:lnTo>
                  <a:lnTo>
                    <a:pt x="3421" y="506"/>
                  </a:lnTo>
                  <a:close/>
                  <a:moveTo>
                    <a:pt x="3797" y="164"/>
                  </a:moveTo>
                  <a:lnTo>
                    <a:pt x="3779" y="164"/>
                  </a:lnTo>
                  <a:lnTo>
                    <a:pt x="3761" y="171"/>
                  </a:lnTo>
                  <a:lnTo>
                    <a:pt x="3745" y="182"/>
                  </a:lnTo>
                  <a:lnTo>
                    <a:pt x="3537" y="390"/>
                  </a:lnTo>
                  <a:lnTo>
                    <a:pt x="3562" y="415"/>
                  </a:lnTo>
                  <a:lnTo>
                    <a:pt x="3708" y="562"/>
                  </a:lnTo>
                  <a:lnTo>
                    <a:pt x="3917" y="353"/>
                  </a:lnTo>
                  <a:lnTo>
                    <a:pt x="3927" y="341"/>
                  </a:lnTo>
                  <a:lnTo>
                    <a:pt x="3933" y="326"/>
                  </a:lnTo>
                  <a:lnTo>
                    <a:pt x="3935" y="310"/>
                  </a:lnTo>
                  <a:lnTo>
                    <a:pt x="3933" y="295"/>
                  </a:lnTo>
                  <a:lnTo>
                    <a:pt x="3927" y="280"/>
                  </a:lnTo>
                  <a:lnTo>
                    <a:pt x="3917" y="267"/>
                  </a:lnTo>
                  <a:lnTo>
                    <a:pt x="3831" y="182"/>
                  </a:lnTo>
                  <a:lnTo>
                    <a:pt x="3815" y="171"/>
                  </a:lnTo>
                  <a:lnTo>
                    <a:pt x="3797" y="164"/>
                  </a:lnTo>
                  <a:close/>
                  <a:moveTo>
                    <a:pt x="3789" y="0"/>
                  </a:moveTo>
                  <a:lnTo>
                    <a:pt x="3789" y="0"/>
                  </a:lnTo>
                  <a:lnTo>
                    <a:pt x="3822" y="3"/>
                  </a:lnTo>
                  <a:lnTo>
                    <a:pt x="3856" y="12"/>
                  </a:lnTo>
                  <a:lnTo>
                    <a:pt x="3888" y="24"/>
                  </a:lnTo>
                  <a:lnTo>
                    <a:pt x="3919" y="43"/>
                  </a:lnTo>
                  <a:lnTo>
                    <a:pt x="3946" y="66"/>
                  </a:lnTo>
                  <a:lnTo>
                    <a:pt x="4032" y="152"/>
                  </a:lnTo>
                  <a:lnTo>
                    <a:pt x="4056" y="179"/>
                  </a:lnTo>
                  <a:lnTo>
                    <a:pt x="4074" y="209"/>
                  </a:lnTo>
                  <a:lnTo>
                    <a:pt x="4087" y="241"/>
                  </a:lnTo>
                  <a:lnTo>
                    <a:pt x="4096" y="275"/>
                  </a:lnTo>
                  <a:lnTo>
                    <a:pt x="4098" y="310"/>
                  </a:lnTo>
                  <a:lnTo>
                    <a:pt x="4096" y="346"/>
                  </a:lnTo>
                  <a:lnTo>
                    <a:pt x="4087" y="379"/>
                  </a:lnTo>
                  <a:lnTo>
                    <a:pt x="4074" y="411"/>
                  </a:lnTo>
                  <a:lnTo>
                    <a:pt x="4056" y="441"/>
                  </a:lnTo>
                  <a:lnTo>
                    <a:pt x="4032" y="468"/>
                  </a:lnTo>
                  <a:lnTo>
                    <a:pt x="3208" y="1293"/>
                  </a:lnTo>
                  <a:lnTo>
                    <a:pt x="3810" y="1293"/>
                  </a:lnTo>
                  <a:lnTo>
                    <a:pt x="3853" y="1296"/>
                  </a:lnTo>
                  <a:lnTo>
                    <a:pt x="3893" y="1306"/>
                  </a:lnTo>
                  <a:lnTo>
                    <a:pt x="3932" y="1323"/>
                  </a:lnTo>
                  <a:lnTo>
                    <a:pt x="3965" y="1344"/>
                  </a:lnTo>
                  <a:lnTo>
                    <a:pt x="3996" y="1370"/>
                  </a:lnTo>
                  <a:lnTo>
                    <a:pt x="4022" y="1401"/>
                  </a:lnTo>
                  <a:lnTo>
                    <a:pt x="4043" y="1434"/>
                  </a:lnTo>
                  <a:lnTo>
                    <a:pt x="4060" y="1473"/>
                  </a:lnTo>
                  <a:lnTo>
                    <a:pt x="4069" y="1512"/>
                  </a:lnTo>
                  <a:lnTo>
                    <a:pt x="4073" y="1556"/>
                  </a:lnTo>
                  <a:lnTo>
                    <a:pt x="4073" y="3191"/>
                  </a:lnTo>
                  <a:lnTo>
                    <a:pt x="4069" y="3234"/>
                  </a:lnTo>
                  <a:lnTo>
                    <a:pt x="4060" y="3274"/>
                  </a:lnTo>
                  <a:lnTo>
                    <a:pt x="4043" y="3312"/>
                  </a:lnTo>
                  <a:lnTo>
                    <a:pt x="4022" y="3346"/>
                  </a:lnTo>
                  <a:lnTo>
                    <a:pt x="3996" y="3377"/>
                  </a:lnTo>
                  <a:lnTo>
                    <a:pt x="3965" y="3403"/>
                  </a:lnTo>
                  <a:lnTo>
                    <a:pt x="3932" y="3425"/>
                  </a:lnTo>
                  <a:lnTo>
                    <a:pt x="3893" y="3440"/>
                  </a:lnTo>
                  <a:lnTo>
                    <a:pt x="3853" y="3450"/>
                  </a:lnTo>
                  <a:lnTo>
                    <a:pt x="3810" y="3454"/>
                  </a:lnTo>
                  <a:lnTo>
                    <a:pt x="263" y="3454"/>
                  </a:lnTo>
                  <a:lnTo>
                    <a:pt x="220" y="3450"/>
                  </a:lnTo>
                  <a:lnTo>
                    <a:pt x="180" y="3440"/>
                  </a:lnTo>
                  <a:lnTo>
                    <a:pt x="143" y="3425"/>
                  </a:lnTo>
                  <a:lnTo>
                    <a:pt x="108" y="3403"/>
                  </a:lnTo>
                  <a:lnTo>
                    <a:pt x="77" y="3377"/>
                  </a:lnTo>
                  <a:lnTo>
                    <a:pt x="51" y="3346"/>
                  </a:lnTo>
                  <a:lnTo>
                    <a:pt x="30" y="3312"/>
                  </a:lnTo>
                  <a:lnTo>
                    <a:pt x="14" y="3274"/>
                  </a:lnTo>
                  <a:lnTo>
                    <a:pt x="4" y="3234"/>
                  </a:lnTo>
                  <a:lnTo>
                    <a:pt x="0" y="3191"/>
                  </a:lnTo>
                  <a:lnTo>
                    <a:pt x="0" y="1556"/>
                  </a:lnTo>
                  <a:lnTo>
                    <a:pt x="4" y="1512"/>
                  </a:lnTo>
                  <a:lnTo>
                    <a:pt x="14" y="1473"/>
                  </a:lnTo>
                  <a:lnTo>
                    <a:pt x="30" y="1434"/>
                  </a:lnTo>
                  <a:lnTo>
                    <a:pt x="51" y="1401"/>
                  </a:lnTo>
                  <a:lnTo>
                    <a:pt x="77" y="1370"/>
                  </a:lnTo>
                  <a:lnTo>
                    <a:pt x="108" y="1344"/>
                  </a:lnTo>
                  <a:lnTo>
                    <a:pt x="143" y="1323"/>
                  </a:lnTo>
                  <a:lnTo>
                    <a:pt x="180" y="1306"/>
                  </a:lnTo>
                  <a:lnTo>
                    <a:pt x="220" y="1296"/>
                  </a:lnTo>
                  <a:lnTo>
                    <a:pt x="263" y="1293"/>
                  </a:lnTo>
                  <a:lnTo>
                    <a:pt x="2403" y="1293"/>
                  </a:lnTo>
                  <a:lnTo>
                    <a:pt x="3630" y="66"/>
                  </a:lnTo>
                  <a:lnTo>
                    <a:pt x="3658" y="43"/>
                  </a:lnTo>
                  <a:lnTo>
                    <a:pt x="3688" y="24"/>
                  </a:lnTo>
                  <a:lnTo>
                    <a:pt x="3720" y="12"/>
                  </a:lnTo>
                  <a:lnTo>
                    <a:pt x="3754" y="3"/>
                  </a:lnTo>
                  <a:lnTo>
                    <a:pt x="3789"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7" name="Shape 8677"/>
            <p:cNvSpPr/>
            <p:nvPr/>
          </p:nvSpPr>
          <p:spPr>
            <a:xfrm>
              <a:off x="6267" y="4209"/>
              <a:ext cx="212" cy="163"/>
            </a:xfrm>
            <a:custGeom>
              <a:avLst/>
              <a:gdLst/>
              <a:ahLst/>
              <a:cxnLst/>
              <a:rect l="0" t="0" r="0" b="0"/>
              <a:pathLst>
                <a:path w="212" h="163" extrusionOk="0">
                  <a:moveTo>
                    <a:pt x="82" y="0"/>
                  </a:moveTo>
                  <a:lnTo>
                    <a:pt x="130" y="0"/>
                  </a:lnTo>
                  <a:lnTo>
                    <a:pt x="152" y="3"/>
                  </a:lnTo>
                  <a:lnTo>
                    <a:pt x="171" y="11"/>
                  </a:lnTo>
                  <a:lnTo>
                    <a:pt x="188" y="24"/>
                  </a:lnTo>
                  <a:lnTo>
                    <a:pt x="201" y="40"/>
                  </a:lnTo>
                  <a:lnTo>
                    <a:pt x="209" y="60"/>
                  </a:lnTo>
                  <a:lnTo>
                    <a:pt x="212" y="81"/>
                  </a:lnTo>
                  <a:lnTo>
                    <a:pt x="209" y="103"/>
                  </a:lnTo>
                  <a:lnTo>
                    <a:pt x="201" y="123"/>
                  </a:lnTo>
                  <a:lnTo>
                    <a:pt x="188" y="139"/>
                  </a:lnTo>
                  <a:lnTo>
                    <a:pt x="171" y="151"/>
                  </a:lnTo>
                  <a:lnTo>
                    <a:pt x="152" y="160"/>
                  </a:lnTo>
                  <a:lnTo>
                    <a:pt x="130" y="163"/>
                  </a:lnTo>
                  <a:lnTo>
                    <a:pt x="82" y="163"/>
                  </a:lnTo>
                  <a:lnTo>
                    <a:pt x="60" y="160"/>
                  </a:lnTo>
                  <a:lnTo>
                    <a:pt x="41" y="151"/>
                  </a:lnTo>
                  <a:lnTo>
                    <a:pt x="24" y="139"/>
                  </a:lnTo>
                  <a:lnTo>
                    <a:pt x="11" y="123"/>
                  </a:lnTo>
                  <a:lnTo>
                    <a:pt x="3" y="103"/>
                  </a:lnTo>
                  <a:lnTo>
                    <a:pt x="0" y="81"/>
                  </a:lnTo>
                  <a:lnTo>
                    <a:pt x="3" y="60"/>
                  </a:lnTo>
                  <a:lnTo>
                    <a:pt x="11" y="40"/>
                  </a:lnTo>
                  <a:lnTo>
                    <a:pt x="24" y="24"/>
                  </a:lnTo>
                  <a:lnTo>
                    <a:pt x="41" y="11"/>
                  </a:lnTo>
                  <a:lnTo>
                    <a:pt x="60"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8" name="Shape 8678"/>
            <p:cNvSpPr/>
            <p:nvPr/>
          </p:nvSpPr>
          <p:spPr>
            <a:xfrm>
              <a:off x="4085" y="4209"/>
              <a:ext cx="2021" cy="163"/>
            </a:xfrm>
            <a:custGeom>
              <a:avLst/>
              <a:gdLst/>
              <a:ahLst/>
              <a:cxnLst/>
              <a:rect l="0" t="0" r="0" b="0"/>
              <a:pathLst>
                <a:path w="2021" h="163" extrusionOk="0">
                  <a:moveTo>
                    <a:pt x="82" y="0"/>
                  </a:moveTo>
                  <a:lnTo>
                    <a:pt x="1939" y="0"/>
                  </a:lnTo>
                  <a:lnTo>
                    <a:pt x="1961" y="3"/>
                  </a:lnTo>
                  <a:lnTo>
                    <a:pt x="1980" y="11"/>
                  </a:lnTo>
                  <a:lnTo>
                    <a:pt x="1997" y="24"/>
                  </a:lnTo>
                  <a:lnTo>
                    <a:pt x="2010" y="40"/>
                  </a:lnTo>
                  <a:lnTo>
                    <a:pt x="2018" y="60"/>
                  </a:lnTo>
                  <a:lnTo>
                    <a:pt x="2021" y="81"/>
                  </a:lnTo>
                  <a:lnTo>
                    <a:pt x="2018" y="103"/>
                  </a:lnTo>
                  <a:lnTo>
                    <a:pt x="2010" y="123"/>
                  </a:lnTo>
                  <a:lnTo>
                    <a:pt x="1997" y="139"/>
                  </a:lnTo>
                  <a:lnTo>
                    <a:pt x="1980" y="151"/>
                  </a:lnTo>
                  <a:lnTo>
                    <a:pt x="1961" y="160"/>
                  </a:lnTo>
                  <a:lnTo>
                    <a:pt x="1939" y="163"/>
                  </a:lnTo>
                  <a:lnTo>
                    <a:pt x="82" y="163"/>
                  </a:lnTo>
                  <a:lnTo>
                    <a:pt x="59" y="160"/>
                  </a:lnTo>
                  <a:lnTo>
                    <a:pt x="41" y="151"/>
                  </a:lnTo>
                  <a:lnTo>
                    <a:pt x="23" y="139"/>
                  </a:lnTo>
                  <a:lnTo>
                    <a:pt x="11" y="123"/>
                  </a:lnTo>
                  <a:lnTo>
                    <a:pt x="3" y="103"/>
                  </a:lnTo>
                  <a:lnTo>
                    <a:pt x="0" y="81"/>
                  </a:lnTo>
                  <a:lnTo>
                    <a:pt x="3" y="60"/>
                  </a:lnTo>
                  <a:lnTo>
                    <a:pt x="11" y="40"/>
                  </a:lnTo>
                  <a:lnTo>
                    <a:pt x="23" y="24"/>
                  </a:lnTo>
                  <a:lnTo>
                    <a:pt x="41" y="11"/>
                  </a:lnTo>
                  <a:lnTo>
                    <a:pt x="59"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79" name="Shape 8679"/>
            <p:cNvSpPr/>
            <p:nvPr/>
          </p:nvSpPr>
          <p:spPr>
            <a:xfrm>
              <a:off x="5099" y="3739"/>
              <a:ext cx="1380" cy="162"/>
            </a:xfrm>
            <a:custGeom>
              <a:avLst/>
              <a:gdLst/>
              <a:ahLst/>
              <a:cxnLst/>
              <a:rect l="0" t="0" r="0" b="0"/>
              <a:pathLst>
                <a:path w="1380" h="162" extrusionOk="0">
                  <a:moveTo>
                    <a:pt x="81" y="0"/>
                  </a:moveTo>
                  <a:lnTo>
                    <a:pt x="1298" y="0"/>
                  </a:lnTo>
                  <a:lnTo>
                    <a:pt x="1320" y="2"/>
                  </a:lnTo>
                  <a:lnTo>
                    <a:pt x="1339" y="11"/>
                  </a:lnTo>
                  <a:lnTo>
                    <a:pt x="1356" y="23"/>
                  </a:lnTo>
                  <a:lnTo>
                    <a:pt x="1369" y="39"/>
                  </a:lnTo>
                  <a:lnTo>
                    <a:pt x="1377" y="59"/>
                  </a:lnTo>
                  <a:lnTo>
                    <a:pt x="1380" y="80"/>
                  </a:lnTo>
                  <a:lnTo>
                    <a:pt x="1377" y="103"/>
                  </a:lnTo>
                  <a:lnTo>
                    <a:pt x="1369" y="122"/>
                  </a:lnTo>
                  <a:lnTo>
                    <a:pt x="1356" y="139"/>
                  </a:lnTo>
                  <a:lnTo>
                    <a:pt x="1339" y="151"/>
                  </a:lnTo>
                  <a:lnTo>
                    <a:pt x="1320" y="160"/>
                  </a:lnTo>
                  <a:lnTo>
                    <a:pt x="1298" y="162"/>
                  </a:lnTo>
                  <a:lnTo>
                    <a:pt x="81" y="162"/>
                  </a:lnTo>
                  <a:lnTo>
                    <a:pt x="60" y="160"/>
                  </a:lnTo>
                  <a:lnTo>
                    <a:pt x="40" y="151"/>
                  </a:lnTo>
                  <a:lnTo>
                    <a:pt x="24" y="139"/>
                  </a:lnTo>
                  <a:lnTo>
                    <a:pt x="11" y="122"/>
                  </a:lnTo>
                  <a:lnTo>
                    <a:pt x="3" y="103"/>
                  </a:lnTo>
                  <a:lnTo>
                    <a:pt x="0" y="80"/>
                  </a:lnTo>
                  <a:lnTo>
                    <a:pt x="3" y="59"/>
                  </a:lnTo>
                  <a:lnTo>
                    <a:pt x="11" y="39"/>
                  </a:lnTo>
                  <a:lnTo>
                    <a:pt x="24" y="23"/>
                  </a:lnTo>
                  <a:lnTo>
                    <a:pt x="40" y="11"/>
                  </a:lnTo>
                  <a:lnTo>
                    <a:pt x="60" y="2"/>
                  </a:lnTo>
                  <a:lnTo>
                    <a:pt x="81"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80" name="Shape 8680"/>
            <p:cNvSpPr/>
            <p:nvPr/>
          </p:nvSpPr>
          <p:spPr>
            <a:xfrm>
              <a:off x="3250" y="2959"/>
              <a:ext cx="670" cy="1223"/>
            </a:xfrm>
            <a:custGeom>
              <a:avLst/>
              <a:gdLst/>
              <a:ahLst/>
              <a:cxnLst/>
              <a:rect l="0" t="0" r="0" b="0"/>
              <a:pathLst>
                <a:path w="670" h="1223" extrusionOk="0">
                  <a:moveTo>
                    <a:pt x="389" y="680"/>
                  </a:moveTo>
                  <a:lnTo>
                    <a:pt x="389" y="994"/>
                  </a:lnTo>
                  <a:lnTo>
                    <a:pt x="417" y="987"/>
                  </a:lnTo>
                  <a:lnTo>
                    <a:pt x="444" y="977"/>
                  </a:lnTo>
                  <a:lnTo>
                    <a:pt x="466" y="963"/>
                  </a:lnTo>
                  <a:lnTo>
                    <a:pt x="485" y="947"/>
                  </a:lnTo>
                  <a:lnTo>
                    <a:pt x="501" y="927"/>
                  </a:lnTo>
                  <a:lnTo>
                    <a:pt x="511" y="904"/>
                  </a:lnTo>
                  <a:lnTo>
                    <a:pt x="518" y="876"/>
                  </a:lnTo>
                  <a:lnTo>
                    <a:pt x="521" y="847"/>
                  </a:lnTo>
                  <a:lnTo>
                    <a:pt x="518" y="817"/>
                  </a:lnTo>
                  <a:lnTo>
                    <a:pt x="512" y="791"/>
                  </a:lnTo>
                  <a:lnTo>
                    <a:pt x="503" y="768"/>
                  </a:lnTo>
                  <a:lnTo>
                    <a:pt x="489" y="749"/>
                  </a:lnTo>
                  <a:lnTo>
                    <a:pt x="475" y="731"/>
                  </a:lnTo>
                  <a:lnTo>
                    <a:pt x="456" y="716"/>
                  </a:lnTo>
                  <a:lnTo>
                    <a:pt x="435" y="703"/>
                  </a:lnTo>
                  <a:lnTo>
                    <a:pt x="412" y="690"/>
                  </a:lnTo>
                  <a:lnTo>
                    <a:pt x="389" y="680"/>
                  </a:lnTo>
                  <a:close/>
                  <a:moveTo>
                    <a:pt x="319" y="215"/>
                  </a:moveTo>
                  <a:lnTo>
                    <a:pt x="290" y="220"/>
                  </a:lnTo>
                  <a:lnTo>
                    <a:pt x="261" y="227"/>
                  </a:lnTo>
                  <a:lnTo>
                    <a:pt x="237" y="238"/>
                  </a:lnTo>
                  <a:lnTo>
                    <a:pt x="216" y="252"/>
                  </a:lnTo>
                  <a:lnTo>
                    <a:pt x="199" y="269"/>
                  </a:lnTo>
                  <a:lnTo>
                    <a:pt x="186" y="289"/>
                  </a:lnTo>
                  <a:lnTo>
                    <a:pt x="179" y="313"/>
                  </a:lnTo>
                  <a:lnTo>
                    <a:pt x="177" y="340"/>
                  </a:lnTo>
                  <a:lnTo>
                    <a:pt x="178" y="366"/>
                  </a:lnTo>
                  <a:lnTo>
                    <a:pt x="185" y="389"/>
                  </a:lnTo>
                  <a:lnTo>
                    <a:pt x="195" y="408"/>
                  </a:lnTo>
                  <a:lnTo>
                    <a:pt x="210" y="426"/>
                  </a:lnTo>
                  <a:lnTo>
                    <a:pt x="227" y="441"/>
                  </a:lnTo>
                  <a:lnTo>
                    <a:pt x="247" y="453"/>
                  </a:lnTo>
                  <a:lnTo>
                    <a:pt x="270" y="465"/>
                  </a:lnTo>
                  <a:lnTo>
                    <a:pt x="293" y="475"/>
                  </a:lnTo>
                  <a:lnTo>
                    <a:pt x="319" y="485"/>
                  </a:lnTo>
                  <a:lnTo>
                    <a:pt x="319" y="215"/>
                  </a:lnTo>
                  <a:close/>
                  <a:moveTo>
                    <a:pt x="353" y="0"/>
                  </a:moveTo>
                  <a:lnTo>
                    <a:pt x="370" y="2"/>
                  </a:lnTo>
                  <a:lnTo>
                    <a:pt x="384" y="10"/>
                  </a:lnTo>
                  <a:lnTo>
                    <a:pt x="394" y="21"/>
                  </a:lnTo>
                  <a:lnTo>
                    <a:pt x="398" y="35"/>
                  </a:lnTo>
                  <a:lnTo>
                    <a:pt x="398" y="74"/>
                  </a:lnTo>
                  <a:lnTo>
                    <a:pt x="426" y="76"/>
                  </a:lnTo>
                  <a:lnTo>
                    <a:pt x="456" y="79"/>
                  </a:lnTo>
                  <a:lnTo>
                    <a:pt x="487" y="83"/>
                  </a:lnTo>
                  <a:lnTo>
                    <a:pt x="517" y="89"/>
                  </a:lnTo>
                  <a:lnTo>
                    <a:pt x="545" y="97"/>
                  </a:lnTo>
                  <a:lnTo>
                    <a:pt x="571" y="107"/>
                  </a:lnTo>
                  <a:lnTo>
                    <a:pt x="595" y="118"/>
                  </a:lnTo>
                  <a:lnTo>
                    <a:pt x="615" y="132"/>
                  </a:lnTo>
                  <a:lnTo>
                    <a:pt x="630" y="146"/>
                  </a:lnTo>
                  <a:lnTo>
                    <a:pt x="640" y="163"/>
                  </a:lnTo>
                  <a:lnTo>
                    <a:pt x="642" y="181"/>
                  </a:lnTo>
                  <a:lnTo>
                    <a:pt x="641" y="195"/>
                  </a:lnTo>
                  <a:lnTo>
                    <a:pt x="637" y="211"/>
                  </a:lnTo>
                  <a:lnTo>
                    <a:pt x="631" y="227"/>
                  </a:lnTo>
                  <a:lnTo>
                    <a:pt x="621" y="242"/>
                  </a:lnTo>
                  <a:lnTo>
                    <a:pt x="610" y="254"/>
                  </a:lnTo>
                  <a:lnTo>
                    <a:pt x="595" y="263"/>
                  </a:lnTo>
                  <a:lnTo>
                    <a:pt x="578" y="267"/>
                  </a:lnTo>
                  <a:lnTo>
                    <a:pt x="563" y="264"/>
                  </a:lnTo>
                  <a:lnTo>
                    <a:pt x="549" y="259"/>
                  </a:lnTo>
                  <a:lnTo>
                    <a:pt x="532" y="251"/>
                  </a:lnTo>
                  <a:lnTo>
                    <a:pt x="513" y="242"/>
                  </a:lnTo>
                  <a:lnTo>
                    <a:pt x="491" y="232"/>
                  </a:lnTo>
                  <a:lnTo>
                    <a:pt x="465" y="223"/>
                  </a:lnTo>
                  <a:lnTo>
                    <a:pt x="435" y="216"/>
                  </a:lnTo>
                  <a:lnTo>
                    <a:pt x="398" y="212"/>
                  </a:lnTo>
                  <a:lnTo>
                    <a:pt x="398" y="514"/>
                  </a:lnTo>
                  <a:lnTo>
                    <a:pt x="429" y="525"/>
                  </a:lnTo>
                  <a:lnTo>
                    <a:pt x="458" y="537"/>
                  </a:lnTo>
                  <a:lnTo>
                    <a:pt x="488" y="551"/>
                  </a:lnTo>
                  <a:lnTo>
                    <a:pt x="517" y="567"/>
                  </a:lnTo>
                  <a:lnTo>
                    <a:pt x="544" y="583"/>
                  </a:lnTo>
                  <a:lnTo>
                    <a:pt x="570" y="603"/>
                  </a:lnTo>
                  <a:lnTo>
                    <a:pt x="594" y="626"/>
                  </a:lnTo>
                  <a:lnTo>
                    <a:pt x="615" y="650"/>
                  </a:lnTo>
                  <a:lnTo>
                    <a:pt x="634" y="679"/>
                  </a:lnTo>
                  <a:lnTo>
                    <a:pt x="648" y="710"/>
                  </a:lnTo>
                  <a:lnTo>
                    <a:pt x="660" y="746"/>
                  </a:lnTo>
                  <a:lnTo>
                    <a:pt x="667" y="786"/>
                  </a:lnTo>
                  <a:lnTo>
                    <a:pt x="670" y="830"/>
                  </a:lnTo>
                  <a:lnTo>
                    <a:pt x="667" y="878"/>
                  </a:lnTo>
                  <a:lnTo>
                    <a:pt x="658" y="922"/>
                  </a:lnTo>
                  <a:lnTo>
                    <a:pt x="646" y="962"/>
                  </a:lnTo>
                  <a:lnTo>
                    <a:pt x="629" y="998"/>
                  </a:lnTo>
                  <a:lnTo>
                    <a:pt x="606" y="1029"/>
                  </a:lnTo>
                  <a:lnTo>
                    <a:pt x="580" y="1058"/>
                  </a:lnTo>
                  <a:lnTo>
                    <a:pt x="550" y="1081"/>
                  </a:lnTo>
                  <a:lnTo>
                    <a:pt x="517" y="1101"/>
                  </a:lnTo>
                  <a:lnTo>
                    <a:pt x="481" y="1117"/>
                  </a:lnTo>
                  <a:lnTo>
                    <a:pt x="441" y="1130"/>
                  </a:lnTo>
                  <a:lnTo>
                    <a:pt x="398" y="1137"/>
                  </a:lnTo>
                  <a:lnTo>
                    <a:pt x="398" y="1188"/>
                  </a:lnTo>
                  <a:lnTo>
                    <a:pt x="394" y="1200"/>
                  </a:lnTo>
                  <a:lnTo>
                    <a:pt x="384" y="1212"/>
                  </a:lnTo>
                  <a:lnTo>
                    <a:pt x="370" y="1219"/>
                  </a:lnTo>
                  <a:lnTo>
                    <a:pt x="353" y="1223"/>
                  </a:lnTo>
                  <a:lnTo>
                    <a:pt x="335" y="1219"/>
                  </a:lnTo>
                  <a:lnTo>
                    <a:pt x="322" y="1212"/>
                  </a:lnTo>
                  <a:lnTo>
                    <a:pt x="313" y="1200"/>
                  </a:lnTo>
                  <a:lnTo>
                    <a:pt x="311" y="1188"/>
                  </a:lnTo>
                  <a:lnTo>
                    <a:pt x="311" y="1142"/>
                  </a:lnTo>
                  <a:lnTo>
                    <a:pt x="256" y="1138"/>
                  </a:lnTo>
                  <a:lnTo>
                    <a:pt x="206" y="1130"/>
                  </a:lnTo>
                  <a:lnTo>
                    <a:pt x="162" y="1116"/>
                  </a:lnTo>
                  <a:lnTo>
                    <a:pt x="121" y="1100"/>
                  </a:lnTo>
                  <a:lnTo>
                    <a:pt x="86" y="1080"/>
                  </a:lnTo>
                  <a:lnTo>
                    <a:pt x="56" y="1059"/>
                  </a:lnTo>
                  <a:lnTo>
                    <a:pt x="32" y="1035"/>
                  </a:lnTo>
                  <a:lnTo>
                    <a:pt x="15" y="1012"/>
                  </a:lnTo>
                  <a:lnTo>
                    <a:pt x="4" y="988"/>
                  </a:lnTo>
                  <a:lnTo>
                    <a:pt x="0" y="966"/>
                  </a:lnTo>
                  <a:lnTo>
                    <a:pt x="3" y="947"/>
                  </a:lnTo>
                  <a:lnTo>
                    <a:pt x="10" y="929"/>
                  </a:lnTo>
                  <a:lnTo>
                    <a:pt x="20" y="910"/>
                  </a:lnTo>
                  <a:lnTo>
                    <a:pt x="34" y="895"/>
                  </a:lnTo>
                  <a:lnTo>
                    <a:pt x="51" y="885"/>
                  </a:lnTo>
                  <a:lnTo>
                    <a:pt x="68" y="881"/>
                  </a:lnTo>
                  <a:lnTo>
                    <a:pt x="81" y="883"/>
                  </a:lnTo>
                  <a:lnTo>
                    <a:pt x="93" y="889"/>
                  </a:lnTo>
                  <a:lnTo>
                    <a:pt x="106" y="897"/>
                  </a:lnTo>
                  <a:lnTo>
                    <a:pt x="119" y="909"/>
                  </a:lnTo>
                  <a:lnTo>
                    <a:pt x="134" y="921"/>
                  </a:lnTo>
                  <a:lnTo>
                    <a:pt x="150" y="935"/>
                  </a:lnTo>
                  <a:lnTo>
                    <a:pt x="169" y="948"/>
                  </a:lnTo>
                  <a:lnTo>
                    <a:pt x="191" y="962"/>
                  </a:lnTo>
                  <a:lnTo>
                    <a:pt x="215" y="974"/>
                  </a:lnTo>
                  <a:lnTo>
                    <a:pt x="242" y="984"/>
                  </a:lnTo>
                  <a:lnTo>
                    <a:pt x="275" y="992"/>
                  </a:lnTo>
                  <a:lnTo>
                    <a:pt x="311" y="997"/>
                  </a:lnTo>
                  <a:lnTo>
                    <a:pt x="311" y="647"/>
                  </a:lnTo>
                  <a:lnTo>
                    <a:pt x="281" y="637"/>
                  </a:lnTo>
                  <a:lnTo>
                    <a:pt x="252" y="626"/>
                  </a:lnTo>
                  <a:lnTo>
                    <a:pt x="224" y="614"/>
                  </a:lnTo>
                  <a:lnTo>
                    <a:pt x="195" y="602"/>
                  </a:lnTo>
                  <a:lnTo>
                    <a:pt x="168" y="587"/>
                  </a:lnTo>
                  <a:lnTo>
                    <a:pt x="142" y="572"/>
                  </a:lnTo>
                  <a:lnTo>
                    <a:pt x="118" y="555"/>
                  </a:lnTo>
                  <a:lnTo>
                    <a:pt x="96" y="535"/>
                  </a:lnTo>
                  <a:lnTo>
                    <a:pt x="76" y="513"/>
                  </a:lnTo>
                  <a:lnTo>
                    <a:pt x="60" y="488"/>
                  </a:lnTo>
                  <a:lnTo>
                    <a:pt x="46" y="459"/>
                  </a:lnTo>
                  <a:lnTo>
                    <a:pt x="35" y="428"/>
                  </a:lnTo>
                  <a:lnTo>
                    <a:pt x="29" y="393"/>
                  </a:lnTo>
                  <a:lnTo>
                    <a:pt x="26" y="355"/>
                  </a:lnTo>
                  <a:lnTo>
                    <a:pt x="29" y="313"/>
                  </a:lnTo>
                  <a:lnTo>
                    <a:pt x="36" y="276"/>
                  </a:lnTo>
                  <a:lnTo>
                    <a:pt x="47" y="242"/>
                  </a:lnTo>
                  <a:lnTo>
                    <a:pt x="64" y="212"/>
                  </a:lnTo>
                  <a:lnTo>
                    <a:pt x="82" y="185"/>
                  </a:lnTo>
                  <a:lnTo>
                    <a:pt x="103" y="161"/>
                  </a:lnTo>
                  <a:lnTo>
                    <a:pt x="128" y="141"/>
                  </a:lnTo>
                  <a:lnTo>
                    <a:pt x="154" y="124"/>
                  </a:lnTo>
                  <a:lnTo>
                    <a:pt x="184" y="109"/>
                  </a:lnTo>
                  <a:lnTo>
                    <a:pt x="214" y="98"/>
                  </a:lnTo>
                  <a:lnTo>
                    <a:pt x="245" y="89"/>
                  </a:lnTo>
                  <a:lnTo>
                    <a:pt x="277" y="82"/>
                  </a:lnTo>
                  <a:lnTo>
                    <a:pt x="311" y="77"/>
                  </a:lnTo>
                  <a:lnTo>
                    <a:pt x="311" y="35"/>
                  </a:lnTo>
                  <a:lnTo>
                    <a:pt x="313" y="21"/>
                  </a:lnTo>
                  <a:lnTo>
                    <a:pt x="322" y="10"/>
                  </a:lnTo>
                  <a:lnTo>
                    <a:pt x="335" y="2"/>
                  </a:lnTo>
                  <a:lnTo>
                    <a:pt x="353"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81" name="Shape 8681"/>
          <p:cNvGrpSpPr/>
          <p:nvPr/>
        </p:nvGrpSpPr>
        <p:grpSpPr>
          <a:xfrm>
            <a:off x="5253331" y="4329602"/>
            <a:ext cx="206672" cy="295371"/>
            <a:chOff x="5460" y="3463"/>
            <a:chExt cx="233" cy="333"/>
          </a:xfrm>
        </p:grpSpPr>
        <p:sp>
          <p:nvSpPr>
            <p:cNvPr id="8682" name="Shape 8682"/>
            <p:cNvSpPr/>
            <p:nvPr/>
          </p:nvSpPr>
          <p:spPr>
            <a:xfrm>
              <a:off x="5512" y="3463"/>
              <a:ext cx="129" cy="307"/>
            </a:xfrm>
            <a:custGeom>
              <a:avLst/>
              <a:gdLst/>
              <a:ahLst/>
              <a:cxnLst/>
              <a:rect l="0" t="0" r="0" b="0"/>
              <a:pathLst>
                <a:path w="1290" h="3076" extrusionOk="0">
                  <a:moveTo>
                    <a:pt x="647" y="295"/>
                  </a:moveTo>
                  <a:lnTo>
                    <a:pt x="616" y="332"/>
                  </a:lnTo>
                  <a:lnTo>
                    <a:pt x="584" y="375"/>
                  </a:lnTo>
                  <a:lnTo>
                    <a:pt x="551" y="424"/>
                  </a:lnTo>
                  <a:lnTo>
                    <a:pt x="517" y="477"/>
                  </a:lnTo>
                  <a:lnTo>
                    <a:pt x="483" y="536"/>
                  </a:lnTo>
                  <a:lnTo>
                    <a:pt x="450" y="601"/>
                  </a:lnTo>
                  <a:lnTo>
                    <a:pt x="416" y="671"/>
                  </a:lnTo>
                  <a:lnTo>
                    <a:pt x="383" y="746"/>
                  </a:lnTo>
                  <a:lnTo>
                    <a:pt x="353" y="828"/>
                  </a:lnTo>
                  <a:lnTo>
                    <a:pt x="323" y="915"/>
                  </a:lnTo>
                  <a:lnTo>
                    <a:pt x="396" y="927"/>
                  </a:lnTo>
                  <a:lnTo>
                    <a:pt x="475" y="936"/>
                  </a:lnTo>
                  <a:lnTo>
                    <a:pt x="555" y="941"/>
                  </a:lnTo>
                  <a:lnTo>
                    <a:pt x="637" y="943"/>
                  </a:lnTo>
                  <a:lnTo>
                    <a:pt x="707" y="942"/>
                  </a:lnTo>
                  <a:lnTo>
                    <a:pt x="776" y="938"/>
                  </a:lnTo>
                  <a:lnTo>
                    <a:pt x="843" y="932"/>
                  </a:lnTo>
                  <a:lnTo>
                    <a:pt x="906" y="924"/>
                  </a:lnTo>
                  <a:lnTo>
                    <a:pt x="968" y="912"/>
                  </a:lnTo>
                  <a:lnTo>
                    <a:pt x="939" y="825"/>
                  </a:lnTo>
                  <a:lnTo>
                    <a:pt x="908" y="744"/>
                  </a:lnTo>
                  <a:lnTo>
                    <a:pt x="876" y="669"/>
                  </a:lnTo>
                  <a:lnTo>
                    <a:pt x="843" y="598"/>
                  </a:lnTo>
                  <a:lnTo>
                    <a:pt x="808" y="534"/>
                  </a:lnTo>
                  <a:lnTo>
                    <a:pt x="775" y="476"/>
                  </a:lnTo>
                  <a:lnTo>
                    <a:pt x="741" y="422"/>
                  </a:lnTo>
                  <a:lnTo>
                    <a:pt x="708" y="374"/>
                  </a:lnTo>
                  <a:lnTo>
                    <a:pt x="676" y="332"/>
                  </a:lnTo>
                  <a:lnTo>
                    <a:pt x="647" y="295"/>
                  </a:lnTo>
                  <a:close/>
                  <a:moveTo>
                    <a:pt x="645" y="0"/>
                  </a:moveTo>
                  <a:lnTo>
                    <a:pt x="647" y="1"/>
                  </a:lnTo>
                  <a:lnTo>
                    <a:pt x="652" y="7"/>
                  </a:lnTo>
                  <a:lnTo>
                    <a:pt x="661" y="13"/>
                  </a:lnTo>
                  <a:lnTo>
                    <a:pt x="673" y="23"/>
                  </a:lnTo>
                  <a:lnTo>
                    <a:pt x="687" y="37"/>
                  </a:lnTo>
                  <a:lnTo>
                    <a:pt x="704" y="53"/>
                  </a:lnTo>
                  <a:lnTo>
                    <a:pt x="724" y="73"/>
                  </a:lnTo>
                  <a:lnTo>
                    <a:pt x="746" y="95"/>
                  </a:lnTo>
                  <a:lnTo>
                    <a:pt x="770" y="121"/>
                  </a:lnTo>
                  <a:lnTo>
                    <a:pt x="795" y="150"/>
                  </a:lnTo>
                  <a:lnTo>
                    <a:pt x="821" y="183"/>
                  </a:lnTo>
                  <a:lnTo>
                    <a:pt x="849" y="218"/>
                  </a:lnTo>
                  <a:lnTo>
                    <a:pt x="878" y="257"/>
                  </a:lnTo>
                  <a:lnTo>
                    <a:pt x="907" y="300"/>
                  </a:lnTo>
                  <a:lnTo>
                    <a:pt x="938" y="346"/>
                  </a:lnTo>
                  <a:lnTo>
                    <a:pt x="968" y="396"/>
                  </a:lnTo>
                  <a:lnTo>
                    <a:pt x="998" y="450"/>
                  </a:lnTo>
                  <a:lnTo>
                    <a:pt x="1027" y="507"/>
                  </a:lnTo>
                  <a:lnTo>
                    <a:pt x="1057" y="567"/>
                  </a:lnTo>
                  <a:lnTo>
                    <a:pt x="1086" y="632"/>
                  </a:lnTo>
                  <a:lnTo>
                    <a:pt x="1114" y="701"/>
                  </a:lnTo>
                  <a:lnTo>
                    <a:pt x="1140" y="773"/>
                  </a:lnTo>
                  <a:lnTo>
                    <a:pt x="1166" y="849"/>
                  </a:lnTo>
                  <a:lnTo>
                    <a:pt x="1189" y="929"/>
                  </a:lnTo>
                  <a:lnTo>
                    <a:pt x="1211" y="1014"/>
                  </a:lnTo>
                  <a:lnTo>
                    <a:pt x="1231" y="1102"/>
                  </a:lnTo>
                  <a:lnTo>
                    <a:pt x="1247" y="1194"/>
                  </a:lnTo>
                  <a:lnTo>
                    <a:pt x="1262" y="1291"/>
                  </a:lnTo>
                  <a:lnTo>
                    <a:pt x="1274" y="1391"/>
                  </a:lnTo>
                  <a:lnTo>
                    <a:pt x="1283" y="1497"/>
                  </a:lnTo>
                  <a:lnTo>
                    <a:pt x="1288" y="1606"/>
                  </a:lnTo>
                  <a:lnTo>
                    <a:pt x="1290" y="1720"/>
                  </a:lnTo>
                  <a:lnTo>
                    <a:pt x="1288" y="1835"/>
                  </a:lnTo>
                  <a:lnTo>
                    <a:pt x="1283" y="1946"/>
                  </a:lnTo>
                  <a:lnTo>
                    <a:pt x="1274" y="2051"/>
                  </a:lnTo>
                  <a:lnTo>
                    <a:pt x="1263" y="2153"/>
                  </a:lnTo>
                  <a:lnTo>
                    <a:pt x="1247" y="2250"/>
                  </a:lnTo>
                  <a:lnTo>
                    <a:pt x="1229" y="2342"/>
                  </a:lnTo>
                  <a:lnTo>
                    <a:pt x="1210" y="2430"/>
                  </a:lnTo>
                  <a:lnTo>
                    <a:pt x="1186" y="2511"/>
                  </a:lnTo>
                  <a:lnTo>
                    <a:pt x="1161" y="2588"/>
                  </a:lnTo>
                  <a:lnTo>
                    <a:pt x="1131" y="2661"/>
                  </a:lnTo>
                  <a:lnTo>
                    <a:pt x="1101" y="2727"/>
                  </a:lnTo>
                  <a:lnTo>
                    <a:pt x="1068" y="2788"/>
                  </a:lnTo>
                  <a:lnTo>
                    <a:pt x="1033" y="2844"/>
                  </a:lnTo>
                  <a:lnTo>
                    <a:pt x="997" y="2895"/>
                  </a:lnTo>
                  <a:lnTo>
                    <a:pt x="957" y="2939"/>
                  </a:lnTo>
                  <a:lnTo>
                    <a:pt x="918" y="2979"/>
                  </a:lnTo>
                  <a:lnTo>
                    <a:pt x="875" y="3012"/>
                  </a:lnTo>
                  <a:lnTo>
                    <a:pt x="832" y="3039"/>
                  </a:lnTo>
                  <a:lnTo>
                    <a:pt x="787" y="3061"/>
                  </a:lnTo>
                  <a:lnTo>
                    <a:pt x="742" y="3076"/>
                  </a:lnTo>
                  <a:lnTo>
                    <a:pt x="742" y="2288"/>
                  </a:lnTo>
                  <a:lnTo>
                    <a:pt x="738" y="2266"/>
                  </a:lnTo>
                  <a:lnTo>
                    <a:pt x="731" y="2246"/>
                  </a:lnTo>
                  <a:lnTo>
                    <a:pt x="720" y="2228"/>
                  </a:lnTo>
                  <a:lnTo>
                    <a:pt x="705" y="2213"/>
                  </a:lnTo>
                  <a:lnTo>
                    <a:pt x="687" y="2203"/>
                  </a:lnTo>
                  <a:lnTo>
                    <a:pt x="666" y="2195"/>
                  </a:lnTo>
                  <a:lnTo>
                    <a:pt x="645" y="2192"/>
                  </a:lnTo>
                  <a:lnTo>
                    <a:pt x="623" y="2195"/>
                  </a:lnTo>
                  <a:lnTo>
                    <a:pt x="603" y="2203"/>
                  </a:lnTo>
                  <a:lnTo>
                    <a:pt x="585" y="2213"/>
                  </a:lnTo>
                  <a:lnTo>
                    <a:pt x="571" y="2228"/>
                  </a:lnTo>
                  <a:lnTo>
                    <a:pt x="559" y="2246"/>
                  </a:lnTo>
                  <a:lnTo>
                    <a:pt x="552" y="2266"/>
                  </a:lnTo>
                  <a:lnTo>
                    <a:pt x="549" y="2288"/>
                  </a:lnTo>
                  <a:lnTo>
                    <a:pt x="549" y="3076"/>
                  </a:lnTo>
                  <a:lnTo>
                    <a:pt x="503" y="3061"/>
                  </a:lnTo>
                  <a:lnTo>
                    <a:pt x="458" y="3039"/>
                  </a:lnTo>
                  <a:lnTo>
                    <a:pt x="415" y="3012"/>
                  </a:lnTo>
                  <a:lnTo>
                    <a:pt x="372" y="2979"/>
                  </a:lnTo>
                  <a:lnTo>
                    <a:pt x="333" y="2939"/>
                  </a:lnTo>
                  <a:lnTo>
                    <a:pt x="293" y="2895"/>
                  </a:lnTo>
                  <a:lnTo>
                    <a:pt x="257" y="2844"/>
                  </a:lnTo>
                  <a:lnTo>
                    <a:pt x="222" y="2788"/>
                  </a:lnTo>
                  <a:lnTo>
                    <a:pt x="189" y="2727"/>
                  </a:lnTo>
                  <a:lnTo>
                    <a:pt x="159" y="2661"/>
                  </a:lnTo>
                  <a:lnTo>
                    <a:pt x="130" y="2588"/>
                  </a:lnTo>
                  <a:lnTo>
                    <a:pt x="105" y="2511"/>
                  </a:lnTo>
                  <a:lnTo>
                    <a:pt x="81" y="2430"/>
                  </a:lnTo>
                  <a:lnTo>
                    <a:pt x="61" y="2342"/>
                  </a:lnTo>
                  <a:lnTo>
                    <a:pt x="43" y="2250"/>
                  </a:lnTo>
                  <a:lnTo>
                    <a:pt x="27" y="2153"/>
                  </a:lnTo>
                  <a:lnTo>
                    <a:pt x="16" y="2051"/>
                  </a:lnTo>
                  <a:lnTo>
                    <a:pt x="8" y="1946"/>
                  </a:lnTo>
                  <a:lnTo>
                    <a:pt x="2" y="1835"/>
                  </a:lnTo>
                  <a:lnTo>
                    <a:pt x="0" y="1720"/>
                  </a:lnTo>
                  <a:lnTo>
                    <a:pt x="2" y="1607"/>
                  </a:lnTo>
                  <a:lnTo>
                    <a:pt x="8" y="1499"/>
                  </a:lnTo>
                  <a:lnTo>
                    <a:pt x="16" y="1394"/>
                  </a:lnTo>
                  <a:lnTo>
                    <a:pt x="28" y="1295"/>
                  </a:lnTo>
                  <a:lnTo>
                    <a:pt x="43" y="1198"/>
                  </a:lnTo>
                  <a:lnTo>
                    <a:pt x="60" y="1107"/>
                  </a:lnTo>
                  <a:lnTo>
                    <a:pt x="80" y="1019"/>
                  </a:lnTo>
                  <a:lnTo>
                    <a:pt x="101" y="935"/>
                  </a:lnTo>
                  <a:lnTo>
                    <a:pt x="124" y="855"/>
                  </a:lnTo>
                  <a:lnTo>
                    <a:pt x="150" y="780"/>
                  </a:lnTo>
                  <a:lnTo>
                    <a:pt x="176" y="707"/>
                  </a:lnTo>
                  <a:lnTo>
                    <a:pt x="205" y="639"/>
                  </a:lnTo>
                  <a:lnTo>
                    <a:pt x="233" y="573"/>
                  </a:lnTo>
                  <a:lnTo>
                    <a:pt x="263" y="513"/>
                  </a:lnTo>
                  <a:lnTo>
                    <a:pt x="292" y="455"/>
                  </a:lnTo>
                  <a:lnTo>
                    <a:pt x="322" y="401"/>
                  </a:lnTo>
                  <a:lnTo>
                    <a:pt x="353" y="352"/>
                  </a:lnTo>
                  <a:lnTo>
                    <a:pt x="383" y="305"/>
                  </a:lnTo>
                  <a:lnTo>
                    <a:pt x="412" y="261"/>
                  </a:lnTo>
                  <a:lnTo>
                    <a:pt x="441" y="222"/>
                  </a:lnTo>
                  <a:lnTo>
                    <a:pt x="468" y="186"/>
                  </a:lnTo>
                  <a:lnTo>
                    <a:pt x="496" y="153"/>
                  </a:lnTo>
                  <a:lnTo>
                    <a:pt x="521" y="124"/>
                  </a:lnTo>
                  <a:lnTo>
                    <a:pt x="545" y="97"/>
                  </a:lnTo>
                  <a:lnTo>
                    <a:pt x="566" y="74"/>
                  </a:lnTo>
                  <a:lnTo>
                    <a:pt x="585" y="54"/>
                  </a:lnTo>
                  <a:lnTo>
                    <a:pt x="603" y="38"/>
                  </a:lnTo>
                  <a:lnTo>
                    <a:pt x="617" y="24"/>
                  </a:lnTo>
                  <a:lnTo>
                    <a:pt x="629" y="14"/>
                  </a:lnTo>
                  <a:lnTo>
                    <a:pt x="637" y="7"/>
                  </a:lnTo>
                  <a:lnTo>
                    <a:pt x="644" y="1"/>
                  </a:lnTo>
                  <a:lnTo>
                    <a:pt x="64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83" name="Shape 8683"/>
            <p:cNvSpPr/>
            <p:nvPr/>
          </p:nvSpPr>
          <p:spPr>
            <a:xfrm>
              <a:off x="5460" y="3689"/>
              <a:ext cx="63" cy="107"/>
            </a:xfrm>
            <a:custGeom>
              <a:avLst/>
              <a:gdLst/>
              <a:ahLst/>
              <a:cxnLst/>
              <a:rect l="0" t="0" r="0" b="0"/>
              <a:pathLst>
                <a:path w="631" h="1072" extrusionOk="0">
                  <a:moveTo>
                    <a:pt x="348" y="0"/>
                  </a:moveTo>
                  <a:lnTo>
                    <a:pt x="426" y="0"/>
                  </a:lnTo>
                  <a:lnTo>
                    <a:pt x="443" y="89"/>
                  </a:lnTo>
                  <a:lnTo>
                    <a:pt x="463" y="175"/>
                  </a:lnTo>
                  <a:lnTo>
                    <a:pt x="485" y="258"/>
                  </a:lnTo>
                  <a:lnTo>
                    <a:pt x="509" y="335"/>
                  </a:lnTo>
                  <a:lnTo>
                    <a:pt x="536" y="410"/>
                  </a:lnTo>
                  <a:lnTo>
                    <a:pt x="565" y="480"/>
                  </a:lnTo>
                  <a:lnTo>
                    <a:pt x="597" y="547"/>
                  </a:lnTo>
                  <a:lnTo>
                    <a:pt x="631" y="608"/>
                  </a:lnTo>
                  <a:lnTo>
                    <a:pt x="0" y="1072"/>
                  </a:lnTo>
                  <a:lnTo>
                    <a:pt x="0" y="295"/>
                  </a:lnTo>
                  <a:lnTo>
                    <a:pt x="3" y="255"/>
                  </a:lnTo>
                  <a:lnTo>
                    <a:pt x="13" y="216"/>
                  </a:lnTo>
                  <a:lnTo>
                    <a:pt x="27" y="180"/>
                  </a:lnTo>
                  <a:lnTo>
                    <a:pt x="47" y="146"/>
                  </a:lnTo>
                  <a:lnTo>
                    <a:pt x="72" y="115"/>
                  </a:lnTo>
                  <a:lnTo>
                    <a:pt x="102" y="86"/>
                  </a:lnTo>
                  <a:lnTo>
                    <a:pt x="136" y="61"/>
                  </a:lnTo>
                  <a:lnTo>
                    <a:pt x="172" y="40"/>
                  </a:lnTo>
                  <a:lnTo>
                    <a:pt x="213" y="22"/>
                  </a:lnTo>
                  <a:lnTo>
                    <a:pt x="255" y="10"/>
                  </a:lnTo>
                  <a:lnTo>
                    <a:pt x="301" y="2"/>
                  </a:lnTo>
                  <a:lnTo>
                    <a:pt x="348"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84" name="Shape 8684"/>
            <p:cNvSpPr/>
            <p:nvPr/>
          </p:nvSpPr>
          <p:spPr>
            <a:xfrm>
              <a:off x="5630" y="3689"/>
              <a:ext cx="63" cy="107"/>
            </a:xfrm>
            <a:custGeom>
              <a:avLst/>
              <a:gdLst/>
              <a:ahLst/>
              <a:cxnLst/>
              <a:rect l="0" t="0" r="0" b="0"/>
              <a:pathLst>
                <a:path w="631" h="1072" extrusionOk="0">
                  <a:moveTo>
                    <a:pt x="205" y="0"/>
                  </a:moveTo>
                  <a:lnTo>
                    <a:pt x="283" y="0"/>
                  </a:lnTo>
                  <a:lnTo>
                    <a:pt x="330" y="2"/>
                  </a:lnTo>
                  <a:lnTo>
                    <a:pt x="376" y="10"/>
                  </a:lnTo>
                  <a:lnTo>
                    <a:pt x="419" y="22"/>
                  </a:lnTo>
                  <a:lnTo>
                    <a:pt x="459" y="40"/>
                  </a:lnTo>
                  <a:lnTo>
                    <a:pt x="496" y="61"/>
                  </a:lnTo>
                  <a:lnTo>
                    <a:pt x="529" y="86"/>
                  </a:lnTo>
                  <a:lnTo>
                    <a:pt x="558" y="115"/>
                  </a:lnTo>
                  <a:lnTo>
                    <a:pt x="583" y="146"/>
                  </a:lnTo>
                  <a:lnTo>
                    <a:pt x="604" y="180"/>
                  </a:lnTo>
                  <a:lnTo>
                    <a:pt x="619" y="216"/>
                  </a:lnTo>
                  <a:lnTo>
                    <a:pt x="628" y="255"/>
                  </a:lnTo>
                  <a:lnTo>
                    <a:pt x="631" y="295"/>
                  </a:lnTo>
                  <a:lnTo>
                    <a:pt x="631" y="1072"/>
                  </a:lnTo>
                  <a:lnTo>
                    <a:pt x="0" y="608"/>
                  </a:lnTo>
                  <a:lnTo>
                    <a:pt x="34" y="547"/>
                  </a:lnTo>
                  <a:lnTo>
                    <a:pt x="66" y="480"/>
                  </a:lnTo>
                  <a:lnTo>
                    <a:pt x="95" y="410"/>
                  </a:lnTo>
                  <a:lnTo>
                    <a:pt x="122" y="335"/>
                  </a:lnTo>
                  <a:lnTo>
                    <a:pt x="146" y="258"/>
                  </a:lnTo>
                  <a:lnTo>
                    <a:pt x="168" y="175"/>
                  </a:lnTo>
                  <a:lnTo>
                    <a:pt x="188" y="89"/>
                  </a:lnTo>
                  <a:lnTo>
                    <a:pt x="20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85" name="Shape 8685"/>
          <p:cNvGrpSpPr/>
          <p:nvPr/>
        </p:nvGrpSpPr>
        <p:grpSpPr>
          <a:xfrm>
            <a:off x="7431435" y="4364314"/>
            <a:ext cx="233827" cy="260660"/>
            <a:chOff x="5915" y="2639"/>
            <a:chExt cx="305" cy="340"/>
          </a:xfrm>
        </p:grpSpPr>
        <p:sp>
          <p:nvSpPr>
            <p:cNvPr id="8686" name="Shape 8686"/>
            <p:cNvSpPr/>
            <p:nvPr/>
          </p:nvSpPr>
          <p:spPr>
            <a:xfrm>
              <a:off x="5994" y="2639"/>
              <a:ext cx="144" cy="187"/>
            </a:xfrm>
            <a:custGeom>
              <a:avLst/>
              <a:gdLst/>
              <a:ahLst/>
              <a:cxnLst/>
              <a:rect l="0" t="0" r="0" b="0"/>
              <a:pathLst>
                <a:path w="1440" h="1870" extrusionOk="0">
                  <a:moveTo>
                    <a:pt x="720" y="0"/>
                  </a:moveTo>
                  <a:lnTo>
                    <a:pt x="762" y="4"/>
                  </a:lnTo>
                  <a:lnTo>
                    <a:pt x="802" y="13"/>
                  </a:lnTo>
                  <a:lnTo>
                    <a:pt x="838" y="28"/>
                  </a:lnTo>
                  <a:lnTo>
                    <a:pt x="872" y="50"/>
                  </a:lnTo>
                  <a:lnTo>
                    <a:pt x="902" y="75"/>
                  </a:lnTo>
                  <a:lnTo>
                    <a:pt x="928" y="105"/>
                  </a:lnTo>
                  <a:lnTo>
                    <a:pt x="949" y="139"/>
                  </a:lnTo>
                  <a:lnTo>
                    <a:pt x="964" y="176"/>
                  </a:lnTo>
                  <a:lnTo>
                    <a:pt x="975" y="216"/>
                  </a:lnTo>
                  <a:lnTo>
                    <a:pt x="978" y="257"/>
                  </a:lnTo>
                  <a:lnTo>
                    <a:pt x="978" y="1081"/>
                  </a:lnTo>
                  <a:lnTo>
                    <a:pt x="1356" y="1081"/>
                  </a:lnTo>
                  <a:lnTo>
                    <a:pt x="1382" y="1082"/>
                  </a:lnTo>
                  <a:lnTo>
                    <a:pt x="1403" y="1086"/>
                  </a:lnTo>
                  <a:lnTo>
                    <a:pt x="1419" y="1092"/>
                  </a:lnTo>
                  <a:lnTo>
                    <a:pt x="1431" y="1101"/>
                  </a:lnTo>
                  <a:lnTo>
                    <a:pt x="1438" y="1112"/>
                  </a:lnTo>
                  <a:lnTo>
                    <a:pt x="1440" y="1125"/>
                  </a:lnTo>
                  <a:lnTo>
                    <a:pt x="1437" y="1140"/>
                  </a:lnTo>
                  <a:lnTo>
                    <a:pt x="1428" y="1156"/>
                  </a:lnTo>
                  <a:lnTo>
                    <a:pt x="1415" y="1174"/>
                  </a:lnTo>
                  <a:lnTo>
                    <a:pt x="1398" y="1193"/>
                  </a:lnTo>
                  <a:lnTo>
                    <a:pt x="719" y="1870"/>
                  </a:lnTo>
                  <a:lnTo>
                    <a:pt x="42" y="1193"/>
                  </a:lnTo>
                  <a:lnTo>
                    <a:pt x="25" y="1174"/>
                  </a:lnTo>
                  <a:lnTo>
                    <a:pt x="12" y="1156"/>
                  </a:lnTo>
                  <a:lnTo>
                    <a:pt x="3" y="1140"/>
                  </a:lnTo>
                  <a:lnTo>
                    <a:pt x="0" y="1125"/>
                  </a:lnTo>
                  <a:lnTo>
                    <a:pt x="2" y="1112"/>
                  </a:lnTo>
                  <a:lnTo>
                    <a:pt x="9" y="1101"/>
                  </a:lnTo>
                  <a:lnTo>
                    <a:pt x="20" y="1092"/>
                  </a:lnTo>
                  <a:lnTo>
                    <a:pt x="36" y="1086"/>
                  </a:lnTo>
                  <a:lnTo>
                    <a:pt x="58" y="1082"/>
                  </a:lnTo>
                  <a:lnTo>
                    <a:pt x="84" y="1081"/>
                  </a:lnTo>
                  <a:lnTo>
                    <a:pt x="463" y="1081"/>
                  </a:lnTo>
                  <a:lnTo>
                    <a:pt x="463" y="257"/>
                  </a:lnTo>
                  <a:lnTo>
                    <a:pt x="466" y="216"/>
                  </a:lnTo>
                  <a:lnTo>
                    <a:pt x="476" y="176"/>
                  </a:lnTo>
                  <a:lnTo>
                    <a:pt x="491" y="139"/>
                  </a:lnTo>
                  <a:lnTo>
                    <a:pt x="512" y="105"/>
                  </a:lnTo>
                  <a:lnTo>
                    <a:pt x="538" y="75"/>
                  </a:lnTo>
                  <a:lnTo>
                    <a:pt x="568" y="50"/>
                  </a:lnTo>
                  <a:lnTo>
                    <a:pt x="601" y="28"/>
                  </a:lnTo>
                  <a:lnTo>
                    <a:pt x="639" y="13"/>
                  </a:lnTo>
                  <a:lnTo>
                    <a:pt x="679" y="4"/>
                  </a:lnTo>
                  <a:lnTo>
                    <a:pt x="7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87" name="Shape 8687"/>
            <p:cNvSpPr/>
            <p:nvPr/>
          </p:nvSpPr>
          <p:spPr>
            <a:xfrm>
              <a:off x="5915" y="2805"/>
              <a:ext cx="305" cy="174"/>
            </a:xfrm>
            <a:custGeom>
              <a:avLst/>
              <a:gdLst/>
              <a:ahLst/>
              <a:cxnLst/>
              <a:rect l="0" t="0" r="0" b="0"/>
              <a:pathLst>
                <a:path w="3047" h="1737" extrusionOk="0">
                  <a:moveTo>
                    <a:pt x="64" y="0"/>
                  </a:moveTo>
                  <a:lnTo>
                    <a:pt x="454" y="0"/>
                  </a:lnTo>
                  <a:lnTo>
                    <a:pt x="475" y="3"/>
                  </a:lnTo>
                  <a:lnTo>
                    <a:pt x="492" y="12"/>
                  </a:lnTo>
                  <a:lnTo>
                    <a:pt x="506" y="26"/>
                  </a:lnTo>
                  <a:lnTo>
                    <a:pt x="515" y="44"/>
                  </a:lnTo>
                  <a:lnTo>
                    <a:pt x="519" y="64"/>
                  </a:lnTo>
                  <a:lnTo>
                    <a:pt x="519" y="1218"/>
                  </a:lnTo>
                  <a:lnTo>
                    <a:pt x="2529" y="1218"/>
                  </a:lnTo>
                  <a:lnTo>
                    <a:pt x="2529" y="64"/>
                  </a:lnTo>
                  <a:lnTo>
                    <a:pt x="2532" y="44"/>
                  </a:lnTo>
                  <a:lnTo>
                    <a:pt x="2540" y="26"/>
                  </a:lnTo>
                  <a:lnTo>
                    <a:pt x="2554" y="12"/>
                  </a:lnTo>
                  <a:lnTo>
                    <a:pt x="2573" y="3"/>
                  </a:lnTo>
                  <a:lnTo>
                    <a:pt x="2593" y="0"/>
                  </a:lnTo>
                  <a:lnTo>
                    <a:pt x="2983" y="0"/>
                  </a:lnTo>
                  <a:lnTo>
                    <a:pt x="3003" y="3"/>
                  </a:lnTo>
                  <a:lnTo>
                    <a:pt x="3020" y="12"/>
                  </a:lnTo>
                  <a:lnTo>
                    <a:pt x="3034" y="26"/>
                  </a:lnTo>
                  <a:lnTo>
                    <a:pt x="3044" y="44"/>
                  </a:lnTo>
                  <a:lnTo>
                    <a:pt x="3047" y="64"/>
                  </a:lnTo>
                  <a:lnTo>
                    <a:pt x="3047" y="1381"/>
                  </a:lnTo>
                  <a:lnTo>
                    <a:pt x="3044" y="1430"/>
                  </a:lnTo>
                  <a:lnTo>
                    <a:pt x="3034" y="1476"/>
                  </a:lnTo>
                  <a:lnTo>
                    <a:pt x="3019" y="1519"/>
                  </a:lnTo>
                  <a:lnTo>
                    <a:pt x="2998" y="1561"/>
                  </a:lnTo>
                  <a:lnTo>
                    <a:pt x="2973" y="1598"/>
                  </a:lnTo>
                  <a:lnTo>
                    <a:pt x="2943" y="1632"/>
                  </a:lnTo>
                  <a:lnTo>
                    <a:pt x="2909" y="1663"/>
                  </a:lnTo>
                  <a:lnTo>
                    <a:pt x="2870" y="1688"/>
                  </a:lnTo>
                  <a:lnTo>
                    <a:pt x="2829" y="1709"/>
                  </a:lnTo>
                  <a:lnTo>
                    <a:pt x="2785" y="1724"/>
                  </a:lnTo>
                  <a:lnTo>
                    <a:pt x="2739" y="1733"/>
                  </a:lnTo>
                  <a:lnTo>
                    <a:pt x="2691" y="1737"/>
                  </a:lnTo>
                  <a:lnTo>
                    <a:pt x="355" y="1737"/>
                  </a:lnTo>
                  <a:lnTo>
                    <a:pt x="307" y="1733"/>
                  </a:lnTo>
                  <a:lnTo>
                    <a:pt x="261" y="1724"/>
                  </a:lnTo>
                  <a:lnTo>
                    <a:pt x="218" y="1709"/>
                  </a:lnTo>
                  <a:lnTo>
                    <a:pt x="176" y="1688"/>
                  </a:lnTo>
                  <a:lnTo>
                    <a:pt x="139" y="1663"/>
                  </a:lnTo>
                  <a:lnTo>
                    <a:pt x="104" y="1632"/>
                  </a:lnTo>
                  <a:lnTo>
                    <a:pt x="74" y="1598"/>
                  </a:lnTo>
                  <a:lnTo>
                    <a:pt x="48" y="1561"/>
                  </a:lnTo>
                  <a:lnTo>
                    <a:pt x="28" y="1519"/>
                  </a:lnTo>
                  <a:lnTo>
                    <a:pt x="13" y="1476"/>
                  </a:lnTo>
                  <a:lnTo>
                    <a:pt x="3" y="1430"/>
                  </a:lnTo>
                  <a:lnTo>
                    <a:pt x="0" y="1381"/>
                  </a:lnTo>
                  <a:lnTo>
                    <a:pt x="0" y="64"/>
                  </a:lnTo>
                  <a:lnTo>
                    <a:pt x="2" y="46"/>
                  </a:lnTo>
                  <a:lnTo>
                    <a:pt x="9" y="31"/>
                  </a:lnTo>
                  <a:lnTo>
                    <a:pt x="19" y="18"/>
                  </a:lnTo>
                  <a:lnTo>
                    <a:pt x="32" y="8"/>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88" name="Shape 8688"/>
          <p:cNvGrpSpPr/>
          <p:nvPr/>
        </p:nvGrpSpPr>
        <p:grpSpPr>
          <a:xfrm>
            <a:off x="7977068" y="4355326"/>
            <a:ext cx="272309" cy="269648"/>
            <a:chOff x="6350" y="3139"/>
            <a:chExt cx="307" cy="304"/>
          </a:xfrm>
        </p:grpSpPr>
        <p:sp>
          <p:nvSpPr>
            <p:cNvPr id="8689" name="Shape 8689"/>
            <p:cNvSpPr/>
            <p:nvPr/>
          </p:nvSpPr>
          <p:spPr>
            <a:xfrm>
              <a:off x="6350" y="3139"/>
              <a:ext cx="307" cy="304"/>
            </a:xfrm>
            <a:custGeom>
              <a:avLst/>
              <a:gdLst/>
              <a:ahLst/>
              <a:cxnLst/>
              <a:rect l="0" t="0" r="0" b="0"/>
              <a:pathLst>
                <a:path w="3374" h="3340" extrusionOk="0">
                  <a:moveTo>
                    <a:pt x="563" y="350"/>
                  </a:moveTo>
                  <a:lnTo>
                    <a:pt x="526" y="354"/>
                  </a:lnTo>
                  <a:lnTo>
                    <a:pt x="491" y="364"/>
                  </a:lnTo>
                  <a:lnTo>
                    <a:pt x="458" y="379"/>
                  </a:lnTo>
                  <a:lnTo>
                    <a:pt x="429" y="401"/>
                  </a:lnTo>
                  <a:lnTo>
                    <a:pt x="403" y="426"/>
                  </a:lnTo>
                  <a:lnTo>
                    <a:pt x="382" y="455"/>
                  </a:lnTo>
                  <a:lnTo>
                    <a:pt x="366" y="488"/>
                  </a:lnTo>
                  <a:lnTo>
                    <a:pt x="356" y="523"/>
                  </a:lnTo>
                  <a:lnTo>
                    <a:pt x="352" y="560"/>
                  </a:lnTo>
                  <a:lnTo>
                    <a:pt x="352" y="2028"/>
                  </a:lnTo>
                  <a:lnTo>
                    <a:pt x="356" y="2065"/>
                  </a:lnTo>
                  <a:lnTo>
                    <a:pt x="366" y="2100"/>
                  </a:lnTo>
                  <a:lnTo>
                    <a:pt x="382" y="2133"/>
                  </a:lnTo>
                  <a:lnTo>
                    <a:pt x="403" y="2161"/>
                  </a:lnTo>
                  <a:lnTo>
                    <a:pt x="429" y="2188"/>
                  </a:lnTo>
                  <a:lnTo>
                    <a:pt x="458" y="2208"/>
                  </a:lnTo>
                  <a:lnTo>
                    <a:pt x="491" y="2224"/>
                  </a:lnTo>
                  <a:lnTo>
                    <a:pt x="526" y="2234"/>
                  </a:lnTo>
                  <a:lnTo>
                    <a:pt x="563" y="2238"/>
                  </a:lnTo>
                  <a:lnTo>
                    <a:pt x="1437" y="2238"/>
                  </a:lnTo>
                  <a:lnTo>
                    <a:pt x="1437" y="2609"/>
                  </a:lnTo>
                  <a:lnTo>
                    <a:pt x="1802" y="2315"/>
                  </a:lnTo>
                  <a:lnTo>
                    <a:pt x="1899" y="2238"/>
                  </a:lnTo>
                  <a:lnTo>
                    <a:pt x="2811" y="2238"/>
                  </a:lnTo>
                  <a:lnTo>
                    <a:pt x="2848" y="2234"/>
                  </a:lnTo>
                  <a:lnTo>
                    <a:pt x="2885" y="2224"/>
                  </a:lnTo>
                  <a:lnTo>
                    <a:pt x="2917" y="2208"/>
                  </a:lnTo>
                  <a:lnTo>
                    <a:pt x="2947" y="2188"/>
                  </a:lnTo>
                  <a:lnTo>
                    <a:pt x="2972" y="2161"/>
                  </a:lnTo>
                  <a:lnTo>
                    <a:pt x="2993" y="2133"/>
                  </a:lnTo>
                  <a:lnTo>
                    <a:pt x="3009" y="2100"/>
                  </a:lnTo>
                  <a:lnTo>
                    <a:pt x="3019" y="2065"/>
                  </a:lnTo>
                  <a:lnTo>
                    <a:pt x="3023" y="2028"/>
                  </a:lnTo>
                  <a:lnTo>
                    <a:pt x="3023" y="560"/>
                  </a:lnTo>
                  <a:lnTo>
                    <a:pt x="3019" y="523"/>
                  </a:lnTo>
                  <a:lnTo>
                    <a:pt x="3009" y="488"/>
                  </a:lnTo>
                  <a:lnTo>
                    <a:pt x="2993" y="455"/>
                  </a:lnTo>
                  <a:lnTo>
                    <a:pt x="2972" y="426"/>
                  </a:lnTo>
                  <a:lnTo>
                    <a:pt x="2947" y="401"/>
                  </a:lnTo>
                  <a:lnTo>
                    <a:pt x="2917" y="379"/>
                  </a:lnTo>
                  <a:lnTo>
                    <a:pt x="2885" y="364"/>
                  </a:lnTo>
                  <a:lnTo>
                    <a:pt x="2848" y="354"/>
                  </a:lnTo>
                  <a:lnTo>
                    <a:pt x="2811" y="350"/>
                  </a:lnTo>
                  <a:lnTo>
                    <a:pt x="563" y="350"/>
                  </a:lnTo>
                  <a:close/>
                  <a:moveTo>
                    <a:pt x="563" y="0"/>
                  </a:moveTo>
                  <a:lnTo>
                    <a:pt x="2811" y="0"/>
                  </a:lnTo>
                  <a:lnTo>
                    <a:pt x="2873" y="3"/>
                  </a:lnTo>
                  <a:lnTo>
                    <a:pt x="2932" y="14"/>
                  </a:lnTo>
                  <a:lnTo>
                    <a:pt x="2989" y="29"/>
                  </a:lnTo>
                  <a:lnTo>
                    <a:pt x="3044" y="50"/>
                  </a:lnTo>
                  <a:lnTo>
                    <a:pt x="3095" y="77"/>
                  </a:lnTo>
                  <a:lnTo>
                    <a:pt x="3144" y="109"/>
                  </a:lnTo>
                  <a:lnTo>
                    <a:pt x="3189" y="145"/>
                  </a:lnTo>
                  <a:lnTo>
                    <a:pt x="3229" y="185"/>
                  </a:lnTo>
                  <a:lnTo>
                    <a:pt x="3266" y="230"/>
                  </a:lnTo>
                  <a:lnTo>
                    <a:pt x="3298" y="278"/>
                  </a:lnTo>
                  <a:lnTo>
                    <a:pt x="3324" y="330"/>
                  </a:lnTo>
                  <a:lnTo>
                    <a:pt x="3346" y="384"/>
                  </a:lnTo>
                  <a:lnTo>
                    <a:pt x="3362" y="440"/>
                  </a:lnTo>
                  <a:lnTo>
                    <a:pt x="3371" y="499"/>
                  </a:lnTo>
                  <a:lnTo>
                    <a:pt x="3374" y="560"/>
                  </a:lnTo>
                  <a:lnTo>
                    <a:pt x="3374" y="2028"/>
                  </a:lnTo>
                  <a:lnTo>
                    <a:pt x="3371" y="2088"/>
                  </a:lnTo>
                  <a:lnTo>
                    <a:pt x="3362" y="2148"/>
                  </a:lnTo>
                  <a:lnTo>
                    <a:pt x="3346" y="2204"/>
                  </a:lnTo>
                  <a:lnTo>
                    <a:pt x="3324" y="2258"/>
                  </a:lnTo>
                  <a:lnTo>
                    <a:pt x="3298" y="2310"/>
                  </a:lnTo>
                  <a:lnTo>
                    <a:pt x="3266" y="2357"/>
                  </a:lnTo>
                  <a:lnTo>
                    <a:pt x="3229" y="2402"/>
                  </a:lnTo>
                  <a:lnTo>
                    <a:pt x="3189" y="2442"/>
                  </a:lnTo>
                  <a:lnTo>
                    <a:pt x="3144" y="2479"/>
                  </a:lnTo>
                  <a:lnTo>
                    <a:pt x="3095" y="2511"/>
                  </a:lnTo>
                  <a:lnTo>
                    <a:pt x="3044" y="2538"/>
                  </a:lnTo>
                  <a:lnTo>
                    <a:pt x="2989" y="2559"/>
                  </a:lnTo>
                  <a:lnTo>
                    <a:pt x="2932" y="2575"/>
                  </a:lnTo>
                  <a:lnTo>
                    <a:pt x="2873" y="2584"/>
                  </a:lnTo>
                  <a:lnTo>
                    <a:pt x="2811" y="2587"/>
                  </a:lnTo>
                  <a:lnTo>
                    <a:pt x="2023" y="2587"/>
                  </a:lnTo>
                  <a:lnTo>
                    <a:pt x="1084" y="3340"/>
                  </a:lnTo>
                  <a:lnTo>
                    <a:pt x="1084" y="2587"/>
                  </a:lnTo>
                  <a:lnTo>
                    <a:pt x="563" y="2587"/>
                  </a:lnTo>
                  <a:lnTo>
                    <a:pt x="502" y="2584"/>
                  </a:lnTo>
                  <a:lnTo>
                    <a:pt x="443" y="2575"/>
                  </a:lnTo>
                  <a:lnTo>
                    <a:pt x="386" y="2559"/>
                  </a:lnTo>
                  <a:lnTo>
                    <a:pt x="332" y="2538"/>
                  </a:lnTo>
                  <a:lnTo>
                    <a:pt x="279" y="2511"/>
                  </a:lnTo>
                  <a:lnTo>
                    <a:pt x="231" y="2479"/>
                  </a:lnTo>
                  <a:lnTo>
                    <a:pt x="187" y="2442"/>
                  </a:lnTo>
                  <a:lnTo>
                    <a:pt x="146" y="2402"/>
                  </a:lnTo>
                  <a:lnTo>
                    <a:pt x="109" y="2357"/>
                  </a:lnTo>
                  <a:lnTo>
                    <a:pt x="78" y="2310"/>
                  </a:lnTo>
                  <a:lnTo>
                    <a:pt x="50" y="2258"/>
                  </a:lnTo>
                  <a:lnTo>
                    <a:pt x="29" y="2204"/>
                  </a:lnTo>
                  <a:lnTo>
                    <a:pt x="13" y="2148"/>
                  </a:lnTo>
                  <a:lnTo>
                    <a:pt x="3" y="2088"/>
                  </a:lnTo>
                  <a:lnTo>
                    <a:pt x="0" y="2028"/>
                  </a:lnTo>
                  <a:lnTo>
                    <a:pt x="0" y="560"/>
                  </a:lnTo>
                  <a:lnTo>
                    <a:pt x="3" y="499"/>
                  </a:lnTo>
                  <a:lnTo>
                    <a:pt x="13" y="440"/>
                  </a:lnTo>
                  <a:lnTo>
                    <a:pt x="29" y="384"/>
                  </a:lnTo>
                  <a:lnTo>
                    <a:pt x="50" y="330"/>
                  </a:lnTo>
                  <a:lnTo>
                    <a:pt x="78" y="278"/>
                  </a:lnTo>
                  <a:lnTo>
                    <a:pt x="109" y="230"/>
                  </a:lnTo>
                  <a:lnTo>
                    <a:pt x="146" y="185"/>
                  </a:lnTo>
                  <a:lnTo>
                    <a:pt x="187" y="145"/>
                  </a:lnTo>
                  <a:lnTo>
                    <a:pt x="231" y="109"/>
                  </a:lnTo>
                  <a:lnTo>
                    <a:pt x="279" y="77"/>
                  </a:lnTo>
                  <a:lnTo>
                    <a:pt x="332" y="50"/>
                  </a:lnTo>
                  <a:lnTo>
                    <a:pt x="386" y="29"/>
                  </a:lnTo>
                  <a:lnTo>
                    <a:pt x="443" y="14"/>
                  </a:lnTo>
                  <a:lnTo>
                    <a:pt x="502" y="3"/>
                  </a:lnTo>
                  <a:lnTo>
                    <a:pt x="5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0" name="Shape 8690"/>
            <p:cNvSpPr/>
            <p:nvPr/>
          </p:nvSpPr>
          <p:spPr>
            <a:xfrm>
              <a:off x="6419" y="3238"/>
              <a:ext cx="37" cy="38"/>
            </a:xfrm>
            <a:custGeom>
              <a:avLst/>
              <a:gdLst/>
              <a:ahLst/>
              <a:cxnLst/>
              <a:rect l="0" t="0" r="0" b="0"/>
              <a:pathLst>
                <a:path w="409" h="408" extrusionOk="0">
                  <a:moveTo>
                    <a:pt x="204" y="0"/>
                  </a:moveTo>
                  <a:lnTo>
                    <a:pt x="241" y="3"/>
                  </a:lnTo>
                  <a:lnTo>
                    <a:pt x="276" y="12"/>
                  </a:lnTo>
                  <a:lnTo>
                    <a:pt x="308" y="28"/>
                  </a:lnTo>
                  <a:lnTo>
                    <a:pt x="337" y="48"/>
                  </a:lnTo>
                  <a:lnTo>
                    <a:pt x="361" y="73"/>
                  </a:lnTo>
                  <a:lnTo>
                    <a:pt x="382" y="101"/>
                  </a:lnTo>
                  <a:lnTo>
                    <a:pt x="396" y="133"/>
                  </a:lnTo>
                  <a:lnTo>
                    <a:pt x="406" y="167"/>
                  </a:lnTo>
                  <a:lnTo>
                    <a:pt x="409" y="204"/>
                  </a:lnTo>
                  <a:lnTo>
                    <a:pt x="406" y="240"/>
                  </a:lnTo>
                  <a:lnTo>
                    <a:pt x="396" y="275"/>
                  </a:lnTo>
                  <a:lnTo>
                    <a:pt x="382" y="307"/>
                  </a:lnTo>
                  <a:lnTo>
                    <a:pt x="361" y="335"/>
                  </a:lnTo>
                  <a:lnTo>
                    <a:pt x="337" y="360"/>
                  </a:lnTo>
                  <a:lnTo>
                    <a:pt x="308" y="380"/>
                  </a:lnTo>
                  <a:lnTo>
                    <a:pt x="276" y="395"/>
                  </a:lnTo>
                  <a:lnTo>
                    <a:pt x="241" y="405"/>
                  </a:lnTo>
                  <a:lnTo>
                    <a:pt x="204" y="408"/>
                  </a:lnTo>
                  <a:lnTo>
                    <a:pt x="167" y="405"/>
                  </a:lnTo>
                  <a:lnTo>
                    <a:pt x="133" y="395"/>
                  </a:lnTo>
                  <a:lnTo>
                    <a:pt x="101" y="380"/>
                  </a:lnTo>
                  <a:lnTo>
                    <a:pt x="72" y="360"/>
                  </a:lnTo>
                  <a:lnTo>
                    <a:pt x="48" y="335"/>
                  </a:lnTo>
                  <a:lnTo>
                    <a:pt x="27" y="307"/>
                  </a:lnTo>
                  <a:lnTo>
                    <a:pt x="12" y="275"/>
                  </a:lnTo>
                  <a:lnTo>
                    <a:pt x="3" y="240"/>
                  </a:lnTo>
                  <a:lnTo>
                    <a:pt x="0" y="204"/>
                  </a:lnTo>
                  <a:lnTo>
                    <a:pt x="3" y="167"/>
                  </a:lnTo>
                  <a:lnTo>
                    <a:pt x="12" y="133"/>
                  </a:lnTo>
                  <a:lnTo>
                    <a:pt x="27" y="101"/>
                  </a:lnTo>
                  <a:lnTo>
                    <a:pt x="48" y="73"/>
                  </a:lnTo>
                  <a:lnTo>
                    <a:pt x="72" y="48"/>
                  </a:lnTo>
                  <a:lnTo>
                    <a:pt x="101" y="28"/>
                  </a:lnTo>
                  <a:lnTo>
                    <a:pt x="133" y="12"/>
                  </a:lnTo>
                  <a:lnTo>
                    <a:pt x="167" y="3"/>
                  </a:lnTo>
                  <a:lnTo>
                    <a:pt x="2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1" name="Shape 8691"/>
            <p:cNvSpPr/>
            <p:nvPr/>
          </p:nvSpPr>
          <p:spPr>
            <a:xfrm>
              <a:off x="6485" y="3238"/>
              <a:ext cx="37" cy="38"/>
            </a:xfrm>
            <a:custGeom>
              <a:avLst/>
              <a:gdLst/>
              <a:ahLst/>
              <a:cxnLst/>
              <a:rect l="0" t="0" r="0" b="0"/>
              <a:pathLst>
                <a:path w="409" h="408" extrusionOk="0">
                  <a:moveTo>
                    <a:pt x="205" y="0"/>
                  </a:moveTo>
                  <a:lnTo>
                    <a:pt x="241" y="3"/>
                  </a:lnTo>
                  <a:lnTo>
                    <a:pt x="276" y="12"/>
                  </a:lnTo>
                  <a:lnTo>
                    <a:pt x="308" y="28"/>
                  </a:lnTo>
                  <a:lnTo>
                    <a:pt x="337" y="48"/>
                  </a:lnTo>
                  <a:lnTo>
                    <a:pt x="361" y="73"/>
                  </a:lnTo>
                  <a:lnTo>
                    <a:pt x="382" y="101"/>
                  </a:lnTo>
                  <a:lnTo>
                    <a:pt x="397" y="133"/>
                  </a:lnTo>
                  <a:lnTo>
                    <a:pt x="406" y="167"/>
                  </a:lnTo>
                  <a:lnTo>
                    <a:pt x="409" y="204"/>
                  </a:lnTo>
                  <a:lnTo>
                    <a:pt x="406" y="240"/>
                  </a:lnTo>
                  <a:lnTo>
                    <a:pt x="397" y="275"/>
                  </a:lnTo>
                  <a:lnTo>
                    <a:pt x="382" y="307"/>
                  </a:lnTo>
                  <a:lnTo>
                    <a:pt x="361" y="335"/>
                  </a:lnTo>
                  <a:lnTo>
                    <a:pt x="337" y="360"/>
                  </a:lnTo>
                  <a:lnTo>
                    <a:pt x="308" y="380"/>
                  </a:lnTo>
                  <a:lnTo>
                    <a:pt x="276" y="395"/>
                  </a:lnTo>
                  <a:lnTo>
                    <a:pt x="241" y="405"/>
                  </a:lnTo>
                  <a:lnTo>
                    <a:pt x="205" y="408"/>
                  </a:lnTo>
                  <a:lnTo>
                    <a:pt x="167" y="405"/>
                  </a:lnTo>
                  <a:lnTo>
                    <a:pt x="133" y="395"/>
                  </a:lnTo>
                  <a:lnTo>
                    <a:pt x="101" y="380"/>
                  </a:lnTo>
                  <a:lnTo>
                    <a:pt x="72" y="360"/>
                  </a:lnTo>
                  <a:lnTo>
                    <a:pt x="48" y="335"/>
                  </a:lnTo>
                  <a:lnTo>
                    <a:pt x="28" y="307"/>
                  </a:lnTo>
                  <a:lnTo>
                    <a:pt x="13" y="275"/>
                  </a:lnTo>
                  <a:lnTo>
                    <a:pt x="3" y="240"/>
                  </a:lnTo>
                  <a:lnTo>
                    <a:pt x="0" y="204"/>
                  </a:lnTo>
                  <a:lnTo>
                    <a:pt x="3" y="167"/>
                  </a:lnTo>
                  <a:lnTo>
                    <a:pt x="13" y="133"/>
                  </a:lnTo>
                  <a:lnTo>
                    <a:pt x="28" y="101"/>
                  </a:lnTo>
                  <a:lnTo>
                    <a:pt x="48" y="73"/>
                  </a:lnTo>
                  <a:lnTo>
                    <a:pt x="72" y="48"/>
                  </a:lnTo>
                  <a:lnTo>
                    <a:pt x="101" y="28"/>
                  </a:lnTo>
                  <a:lnTo>
                    <a:pt x="133" y="12"/>
                  </a:lnTo>
                  <a:lnTo>
                    <a:pt x="167" y="3"/>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2" name="Shape 8692"/>
            <p:cNvSpPr/>
            <p:nvPr/>
          </p:nvSpPr>
          <p:spPr>
            <a:xfrm>
              <a:off x="6550" y="3238"/>
              <a:ext cx="38" cy="38"/>
            </a:xfrm>
            <a:custGeom>
              <a:avLst/>
              <a:gdLst/>
              <a:ahLst/>
              <a:cxnLst/>
              <a:rect l="0" t="0" r="0" b="0"/>
              <a:pathLst>
                <a:path w="410" h="408" extrusionOk="0">
                  <a:moveTo>
                    <a:pt x="205" y="0"/>
                  </a:moveTo>
                  <a:lnTo>
                    <a:pt x="241" y="3"/>
                  </a:lnTo>
                  <a:lnTo>
                    <a:pt x="276" y="12"/>
                  </a:lnTo>
                  <a:lnTo>
                    <a:pt x="308" y="28"/>
                  </a:lnTo>
                  <a:lnTo>
                    <a:pt x="337" y="48"/>
                  </a:lnTo>
                  <a:lnTo>
                    <a:pt x="362" y="73"/>
                  </a:lnTo>
                  <a:lnTo>
                    <a:pt x="382" y="101"/>
                  </a:lnTo>
                  <a:lnTo>
                    <a:pt x="397" y="133"/>
                  </a:lnTo>
                  <a:lnTo>
                    <a:pt x="407" y="167"/>
                  </a:lnTo>
                  <a:lnTo>
                    <a:pt x="410" y="204"/>
                  </a:lnTo>
                  <a:lnTo>
                    <a:pt x="407" y="240"/>
                  </a:lnTo>
                  <a:lnTo>
                    <a:pt x="397" y="275"/>
                  </a:lnTo>
                  <a:lnTo>
                    <a:pt x="382" y="307"/>
                  </a:lnTo>
                  <a:lnTo>
                    <a:pt x="362" y="335"/>
                  </a:lnTo>
                  <a:lnTo>
                    <a:pt x="337" y="360"/>
                  </a:lnTo>
                  <a:lnTo>
                    <a:pt x="308" y="380"/>
                  </a:lnTo>
                  <a:lnTo>
                    <a:pt x="276" y="395"/>
                  </a:lnTo>
                  <a:lnTo>
                    <a:pt x="241" y="405"/>
                  </a:lnTo>
                  <a:lnTo>
                    <a:pt x="205" y="408"/>
                  </a:lnTo>
                  <a:lnTo>
                    <a:pt x="168" y="405"/>
                  </a:lnTo>
                  <a:lnTo>
                    <a:pt x="133" y="395"/>
                  </a:lnTo>
                  <a:lnTo>
                    <a:pt x="101" y="380"/>
                  </a:lnTo>
                  <a:lnTo>
                    <a:pt x="73" y="360"/>
                  </a:lnTo>
                  <a:lnTo>
                    <a:pt x="48" y="335"/>
                  </a:lnTo>
                  <a:lnTo>
                    <a:pt x="28" y="307"/>
                  </a:lnTo>
                  <a:lnTo>
                    <a:pt x="13" y="275"/>
                  </a:lnTo>
                  <a:lnTo>
                    <a:pt x="3" y="240"/>
                  </a:lnTo>
                  <a:lnTo>
                    <a:pt x="0" y="204"/>
                  </a:lnTo>
                  <a:lnTo>
                    <a:pt x="3" y="167"/>
                  </a:lnTo>
                  <a:lnTo>
                    <a:pt x="13" y="133"/>
                  </a:lnTo>
                  <a:lnTo>
                    <a:pt x="28" y="101"/>
                  </a:lnTo>
                  <a:lnTo>
                    <a:pt x="48" y="73"/>
                  </a:lnTo>
                  <a:lnTo>
                    <a:pt x="73" y="48"/>
                  </a:lnTo>
                  <a:lnTo>
                    <a:pt x="101" y="28"/>
                  </a:lnTo>
                  <a:lnTo>
                    <a:pt x="133" y="12"/>
                  </a:lnTo>
                  <a:lnTo>
                    <a:pt x="168" y="3"/>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93" name="Shape 8693"/>
          <p:cNvGrpSpPr/>
          <p:nvPr/>
        </p:nvGrpSpPr>
        <p:grpSpPr>
          <a:xfrm>
            <a:off x="3623558" y="4463450"/>
            <a:ext cx="212963" cy="161523"/>
            <a:chOff x="3652" y="3943"/>
            <a:chExt cx="207" cy="157"/>
          </a:xfrm>
        </p:grpSpPr>
        <p:sp>
          <p:nvSpPr>
            <p:cNvPr id="8694" name="Shape 8694"/>
            <p:cNvSpPr/>
            <p:nvPr/>
          </p:nvSpPr>
          <p:spPr>
            <a:xfrm>
              <a:off x="3652" y="3943"/>
              <a:ext cx="132" cy="157"/>
            </a:xfrm>
            <a:custGeom>
              <a:avLst/>
              <a:gdLst/>
              <a:ahLst/>
              <a:cxnLst/>
              <a:rect l="0" t="0" r="0" b="0"/>
              <a:pathLst>
                <a:path w="2119" h="2516" extrusionOk="0">
                  <a:moveTo>
                    <a:pt x="1044" y="0"/>
                  </a:moveTo>
                  <a:lnTo>
                    <a:pt x="1067" y="0"/>
                  </a:lnTo>
                  <a:lnTo>
                    <a:pt x="1071" y="0"/>
                  </a:lnTo>
                  <a:lnTo>
                    <a:pt x="1084" y="0"/>
                  </a:lnTo>
                  <a:lnTo>
                    <a:pt x="1102" y="1"/>
                  </a:lnTo>
                  <a:lnTo>
                    <a:pt x="1121" y="2"/>
                  </a:lnTo>
                  <a:lnTo>
                    <a:pt x="1144" y="3"/>
                  </a:lnTo>
                  <a:lnTo>
                    <a:pt x="1169" y="6"/>
                  </a:lnTo>
                  <a:lnTo>
                    <a:pt x="1196" y="9"/>
                  </a:lnTo>
                  <a:lnTo>
                    <a:pt x="1225" y="13"/>
                  </a:lnTo>
                  <a:lnTo>
                    <a:pt x="1255" y="19"/>
                  </a:lnTo>
                  <a:lnTo>
                    <a:pt x="1288" y="25"/>
                  </a:lnTo>
                  <a:lnTo>
                    <a:pt x="1322" y="32"/>
                  </a:lnTo>
                  <a:lnTo>
                    <a:pt x="1355" y="41"/>
                  </a:lnTo>
                  <a:lnTo>
                    <a:pt x="1390" y="51"/>
                  </a:lnTo>
                  <a:lnTo>
                    <a:pt x="1424" y="63"/>
                  </a:lnTo>
                  <a:lnTo>
                    <a:pt x="1459" y="77"/>
                  </a:lnTo>
                  <a:lnTo>
                    <a:pt x="1494" y="92"/>
                  </a:lnTo>
                  <a:lnTo>
                    <a:pt x="1527" y="110"/>
                  </a:lnTo>
                  <a:lnTo>
                    <a:pt x="1561" y="129"/>
                  </a:lnTo>
                  <a:lnTo>
                    <a:pt x="1592" y="151"/>
                  </a:lnTo>
                  <a:lnTo>
                    <a:pt x="1624" y="175"/>
                  </a:lnTo>
                  <a:lnTo>
                    <a:pt x="1653" y="202"/>
                  </a:lnTo>
                  <a:lnTo>
                    <a:pt x="1679" y="230"/>
                  </a:lnTo>
                  <a:lnTo>
                    <a:pt x="1704" y="263"/>
                  </a:lnTo>
                  <a:lnTo>
                    <a:pt x="1728" y="297"/>
                  </a:lnTo>
                  <a:lnTo>
                    <a:pt x="1747" y="334"/>
                  </a:lnTo>
                  <a:lnTo>
                    <a:pt x="1765" y="375"/>
                  </a:lnTo>
                  <a:lnTo>
                    <a:pt x="1778" y="418"/>
                  </a:lnTo>
                  <a:lnTo>
                    <a:pt x="1788" y="464"/>
                  </a:lnTo>
                  <a:lnTo>
                    <a:pt x="1794" y="515"/>
                  </a:lnTo>
                  <a:lnTo>
                    <a:pt x="1796" y="568"/>
                  </a:lnTo>
                  <a:lnTo>
                    <a:pt x="1796" y="657"/>
                  </a:lnTo>
                  <a:lnTo>
                    <a:pt x="1795" y="747"/>
                  </a:lnTo>
                  <a:lnTo>
                    <a:pt x="1794" y="836"/>
                  </a:lnTo>
                  <a:lnTo>
                    <a:pt x="1792" y="922"/>
                  </a:lnTo>
                  <a:lnTo>
                    <a:pt x="1790" y="1006"/>
                  </a:lnTo>
                  <a:lnTo>
                    <a:pt x="1788" y="1087"/>
                  </a:lnTo>
                  <a:lnTo>
                    <a:pt x="1786" y="1163"/>
                  </a:lnTo>
                  <a:lnTo>
                    <a:pt x="1783" y="1236"/>
                  </a:lnTo>
                  <a:lnTo>
                    <a:pt x="1781" y="1303"/>
                  </a:lnTo>
                  <a:lnTo>
                    <a:pt x="1779" y="1362"/>
                  </a:lnTo>
                  <a:lnTo>
                    <a:pt x="1777" y="1415"/>
                  </a:lnTo>
                  <a:lnTo>
                    <a:pt x="1774" y="1434"/>
                  </a:lnTo>
                  <a:lnTo>
                    <a:pt x="1767" y="1450"/>
                  </a:lnTo>
                  <a:lnTo>
                    <a:pt x="1755" y="1464"/>
                  </a:lnTo>
                  <a:lnTo>
                    <a:pt x="1741" y="1475"/>
                  </a:lnTo>
                  <a:lnTo>
                    <a:pt x="1725" y="1482"/>
                  </a:lnTo>
                  <a:lnTo>
                    <a:pt x="1706" y="1485"/>
                  </a:lnTo>
                  <a:lnTo>
                    <a:pt x="1689" y="1483"/>
                  </a:lnTo>
                  <a:lnTo>
                    <a:pt x="1672" y="1477"/>
                  </a:lnTo>
                  <a:lnTo>
                    <a:pt x="1646" y="1466"/>
                  </a:lnTo>
                  <a:lnTo>
                    <a:pt x="1617" y="1455"/>
                  </a:lnTo>
                  <a:lnTo>
                    <a:pt x="1583" y="1444"/>
                  </a:lnTo>
                  <a:lnTo>
                    <a:pt x="1546" y="1434"/>
                  </a:lnTo>
                  <a:lnTo>
                    <a:pt x="1504" y="1425"/>
                  </a:lnTo>
                  <a:lnTo>
                    <a:pt x="1457" y="1418"/>
                  </a:lnTo>
                  <a:lnTo>
                    <a:pt x="1406" y="1410"/>
                  </a:lnTo>
                  <a:lnTo>
                    <a:pt x="1378" y="1444"/>
                  </a:lnTo>
                  <a:lnTo>
                    <a:pt x="1347" y="1475"/>
                  </a:lnTo>
                  <a:lnTo>
                    <a:pt x="1335" y="1490"/>
                  </a:lnTo>
                  <a:lnTo>
                    <a:pt x="1326" y="1507"/>
                  </a:lnTo>
                  <a:lnTo>
                    <a:pt x="1320" y="1525"/>
                  </a:lnTo>
                  <a:lnTo>
                    <a:pt x="1318" y="1545"/>
                  </a:lnTo>
                  <a:lnTo>
                    <a:pt x="1321" y="1571"/>
                  </a:lnTo>
                  <a:lnTo>
                    <a:pt x="1328" y="1595"/>
                  </a:lnTo>
                  <a:lnTo>
                    <a:pt x="1340" y="1617"/>
                  </a:lnTo>
                  <a:lnTo>
                    <a:pt x="1355" y="1635"/>
                  </a:lnTo>
                  <a:lnTo>
                    <a:pt x="1375" y="1652"/>
                  </a:lnTo>
                  <a:lnTo>
                    <a:pt x="1397" y="1664"/>
                  </a:lnTo>
                  <a:lnTo>
                    <a:pt x="1421" y="1671"/>
                  </a:lnTo>
                  <a:lnTo>
                    <a:pt x="1447" y="1674"/>
                  </a:lnTo>
                  <a:lnTo>
                    <a:pt x="1585" y="1674"/>
                  </a:lnTo>
                  <a:lnTo>
                    <a:pt x="1643" y="1677"/>
                  </a:lnTo>
                  <a:lnTo>
                    <a:pt x="1699" y="1686"/>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2" y="1674"/>
                  </a:lnTo>
                  <a:lnTo>
                    <a:pt x="697" y="1671"/>
                  </a:lnTo>
                  <a:lnTo>
                    <a:pt x="722" y="1664"/>
                  </a:lnTo>
                  <a:lnTo>
                    <a:pt x="744" y="1652"/>
                  </a:lnTo>
                  <a:lnTo>
                    <a:pt x="764" y="1635"/>
                  </a:lnTo>
                  <a:lnTo>
                    <a:pt x="779" y="1617"/>
                  </a:lnTo>
                  <a:lnTo>
                    <a:pt x="791" y="1595"/>
                  </a:lnTo>
                  <a:lnTo>
                    <a:pt x="798" y="1571"/>
                  </a:lnTo>
                  <a:lnTo>
                    <a:pt x="801" y="1545"/>
                  </a:lnTo>
                  <a:lnTo>
                    <a:pt x="799" y="1525"/>
                  </a:lnTo>
                  <a:lnTo>
                    <a:pt x="793" y="1507"/>
                  </a:lnTo>
                  <a:lnTo>
                    <a:pt x="784" y="1490"/>
                  </a:lnTo>
                  <a:lnTo>
                    <a:pt x="772" y="1475"/>
                  </a:lnTo>
                  <a:lnTo>
                    <a:pt x="741" y="1444"/>
                  </a:lnTo>
                  <a:lnTo>
                    <a:pt x="713" y="1410"/>
                  </a:lnTo>
                  <a:lnTo>
                    <a:pt x="659" y="1416"/>
                  </a:lnTo>
                  <a:lnTo>
                    <a:pt x="611" y="1424"/>
                  </a:lnTo>
                  <a:lnTo>
                    <a:pt x="567" y="1433"/>
                  </a:lnTo>
                  <a:lnTo>
                    <a:pt x="529" y="1443"/>
                  </a:lnTo>
                  <a:lnTo>
                    <a:pt x="495" y="1454"/>
                  </a:lnTo>
                  <a:lnTo>
                    <a:pt x="465" y="1466"/>
                  </a:lnTo>
                  <a:lnTo>
                    <a:pt x="439" y="1477"/>
                  </a:lnTo>
                  <a:lnTo>
                    <a:pt x="422" y="1483"/>
                  </a:lnTo>
                  <a:lnTo>
                    <a:pt x="404" y="1485"/>
                  </a:lnTo>
                  <a:lnTo>
                    <a:pt x="386" y="1482"/>
                  </a:lnTo>
                  <a:lnTo>
                    <a:pt x="370" y="1475"/>
                  </a:lnTo>
                  <a:lnTo>
                    <a:pt x="355" y="1464"/>
                  </a:lnTo>
                  <a:lnTo>
                    <a:pt x="344" y="1450"/>
                  </a:lnTo>
                  <a:lnTo>
                    <a:pt x="337" y="1434"/>
                  </a:lnTo>
                  <a:lnTo>
                    <a:pt x="334" y="1415"/>
                  </a:lnTo>
                  <a:lnTo>
                    <a:pt x="332" y="1362"/>
                  </a:lnTo>
                  <a:lnTo>
                    <a:pt x="330" y="1303"/>
                  </a:lnTo>
                  <a:lnTo>
                    <a:pt x="327" y="1236"/>
                  </a:lnTo>
                  <a:lnTo>
                    <a:pt x="325" y="1163"/>
                  </a:lnTo>
                  <a:lnTo>
                    <a:pt x="323" y="1087"/>
                  </a:lnTo>
                  <a:lnTo>
                    <a:pt x="321" y="1006"/>
                  </a:lnTo>
                  <a:lnTo>
                    <a:pt x="319" y="922"/>
                  </a:lnTo>
                  <a:lnTo>
                    <a:pt x="317" y="836"/>
                  </a:lnTo>
                  <a:lnTo>
                    <a:pt x="316" y="747"/>
                  </a:lnTo>
                  <a:lnTo>
                    <a:pt x="315" y="657"/>
                  </a:lnTo>
                  <a:lnTo>
                    <a:pt x="315" y="568"/>
                  </a:lnTo>
                  <a:lnTo>
                    <a:pt x="317" y="515"/>
                  </a:lnTo>
                  <a:lnTo>
                    <a:pt x="323" y="464"/>
                  </a:lnTo>
                  <a:lnTo>
                    <a:pt x="333" y="418"/>
                  </a:lnTo>
                  <a:lnTo>
                    <a:pt x="346" y="375"/>
                  </a:lnTo>
                  <a:lnTo>
                    <a:pt x="363" y="334"/>
                  </a:lnTo>
                  <a:lnTo>
                    <a:pt x="383" y="297"/>
                  </a:lnTo>
                  <a:lnTo>
                    <a:pt x="405" y="263"/>
                  </a:lnTo>
                  <a:lnTo>
                    <a:pt x="431" y="230"/>
                  </a:lnTo>
                  <a:lnTo>
                    <a:pt x="458" y="202"/>
                  </a:lnTo>
                  <a:lnTo>
                    <a:pt x="487" y="175"/>
                  </a:lnTo>
                  <a:lnTo>
                    <a:pt x="517" y="151"/>
                  </a:lnTo>
                  <a:lnTo>
                    <a:pt x="550" y="129"/>
                  </a:lnTo>
                  <a:lnTo>
                    <a:pt x="582" y="110"/>
                  </a:lnTo>
                  <a:lnTo>
                    <a:pt x="617" y="92"/>
                  </a:lnTo>
                  <a:lnTo>
                    <a:pt x="652" y="77"/>
                  </a:lnTo>
                  <a:lnTo>
                    <a:pt x="686" y="63"/>
                  </a:lnTo>
                  <a:lnTo>
                    <a:pt x="721" y="51"/>
                  </a:lnTo>
                  <a:lnTo>
                    <a:pt x="755" y="41"/>
                  </a:lnTo>
                  <a:lnTo>
                    <a:pt x="789" y="32"/>
                  </a:lnTo>
                  <a:lnTo>
                    <a:pt x="823" y="25"/>
                  </a:lnTo>
                  <a:lnTo>
                    <a:pt x="854" y="19"/>
                  </a:lnTo>
                  <a:lnTo>
                    <a:pt x="885" y="13"/>
                  </a:lnTo>
                  <a:lnTo>
                    <a:pt x="914" y="9"/>
                  </a:lnTo>
                  <a:lnTo>
                    <a:pt x="941" y="6"/>
                  </a:lnTo>
                  <a:lnTo>
                    <a:pt x="966" y="3"/>
                  </a:lnTo>
                  <a:lnTo>
                    <a:pt x="989" y="2"/>
                  </a:lnTo>
                  <a:lnTo>
                    <a:pt x="1008" y="1"/>
                  </a:lnTo>
                  <a:lnTo>
                    <a:pt x="1025" y="0"/>
                  </a:lnTo>
                  <a:lnTo>
                    <a:pt x="1039" y="0"/>
                  </a:lnTo>
                  <a:lnTo>
                    <a:pt x="10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5" name="Shape 8695"/>
            <p:cNvSpPr/>
            <p:nvPr/>
          </p:nvSpPr>
          <p:spPr>
            <a:xfrm>
              <a:off x="3790" y="4063"/>
              <a:ext cx="1" cy="1"/>
            </a:xfrm>
            <a:custGeom>
              <a:avLst/>
              <a:gdLst/>
              <a:ahLst/>
              <a:cxnLst/>
              <a:rect l="0" t="0" r="0" b="0"/>
              <a:pathLst>
                <a:path w="9" h="19" extrusionOk="0">
                  <a:moveTo>
                    <a:pt x="0" y="0"/>
                  </a:moveTo>
                  <a:lnTo>
                    <a:pt x="5" y="10"/>
                  </a:lnTo>
                  <a:lnTo>
                    <a:pt x="9" y="19"/>
                  </a:lnTo>
                  <a:lnTo>
                    <a:pt x="5" y="1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6" name="Shape 8696"/>
            <p:cNvSpPr/>
            <p:nvPr/>
          </p:nvSpPr>
          <p:spPr>
            <a:xfrm>
              <a:off x="3768" y="3957"/>
              <a:ext cx="91" cy="27"/>
            </a:xfrm>
            <a:custGeom>
              <a:avLst/>
              <a:gdLst/>
              <a:ahLst/>
              <a:cxnLst/>
              <a:rect l="0" t="0" r="0" b="0"/>
              <a:pathLst>
                <a:path w="1448" h="444" extrusionOk="0">
                  <a:moveTo>
                    <a:pt x="0" y="0"/>
                  </a:moveTo>
                  <a:lnTo>
                    <a:pt x="1323" y="0"/>
                  </a:lnTo>
                  <a:lnTo>
                    <a:pt x="1348" y="2"/>
                  </a:lnTo>
                  <a:lnTo>
                    <a:pt x="1372" y="10"/>
                  </a:lnTo>
                  <a:lnTo>
                    <a:pt x="1393" y="21"/>
                  </a:lnTo>
                  <a:lnTo>
                    <a:pt x="1411" y="37"/>
                  </a:lnTo>
                  <a:lnTo>
                    <a:pt x="1427" y="55"/>
                  </a:lnTo>
                  <a:lnTo>
                    <a:pt x="1439" y="76"/>
                  </a:lnTo>
                  <a:lnTo>
                    <a:pt x="1446" y="99"/>
                  </a:lnTo>
                  <a:lnTo>
                    <a:pt x="1448" y="124"/>
                  </a:lnTo>
                  <a:lnTo>
                    <a:pt x="1448" y="320"/>
                  </a:lnTo>
                  <a:lnTo>
                    <a:pt x="1446" y="345"/>
                  </a:lnTo>
                  <a:lnTo>
                    <a:pt x="1439" y="368"/>
                  </a:lnTo>
                  <a:lnTo>
                    <a:pt x="1427" y="390"/>
                  </a:lnTo>
                  <a:lnTo>
                    <a:pt x="1411" y="408"/>
                  </a:lnTo>
                  <a:lnTo>
                    <a:pt x="1393" y="423"/>
                  </a:lnTo>
                  <a:lnTo>
                    <a:pt x="1372" y="435"/>
                  </a:lnTo>
                  <a:lnTo>
                    <a:pt x="1348" y="442"/>
                  </a:lnTo>
                  <a:lnTo>
                    <a:pt x="1323" y="444"/>
                  </a:lnTo>
                  <a:lnTo>
                    <a:pt x="91" y="444"/>
                  </a:lnTo>
                  <a:lnTo>
                    <a:pt x="91" y="346"/>
                  </a:lnTo>
                  <a:lnTo>
                    <a:pt x="89" y="282"/>
                  </a:lnTo>
                  <a:lnTo>
                    <a:pt x="81" y="220"/>
                  </a:lnTo>
                  <a:lnTo>
                    <a:pt x="67" y="162"/>
                  </a:lnTo>
                  <a:lnTo>
                    <a:pt x="50" y="105"/>
                  </a:lnTo>
                  <a:lnTo>
                    <a:pt x="28" y="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7" name="Shape 8697"/>
            <p:cNvSpPr/>
            <p:nvPr/>
          </p:nvSpPr>
          <p:spPr>
            <a:xfrm>
              <a:off x="3772" y="4007"/>
              <a:ext cx="87" cy="28"/>
            </a:xfrm>
            <a:custGeom>
              <a:avLst/>
              <a:gdLst/>
              <a:ahLst/>
              <a:cxnLst/>
              <a:rect l="0" t="0" r="0" b="0"/>
              <a:pathLst>
                <a:path w="1386" h="443" extrusionOk="0">
                  <a:moveTo>
                    <a:pt x="23" y="0"/>
                  </a:moveTo>
                  <a:lnTo>
                    <a:pt x="1261" y="0"/>
                  </a:lnTo>
                  <a:lnTo>
                    <a:pt x="1286" y="2"/>
                  </a:lnTo>
                  <a:lnTo>
                    <a:pt x="1310" y="9"/>
                  </a:lnTo>
                  <a:lnTo>
                    <a:pt x="1331" y="21"/>
                  </a:lnTo>
                  <a:lnTo>
                    <a:pt x="1349" y="37"/>
                  </a:lnTo>
                  <a:lnTo>
                    <a:pt x="1365" y="55"/>
                  </a:lnTo>
                  <a:lnTo>
                    <a:pt x="1376" y="76"/>
                  </a:lnTo>
                  <a:lnTo>
                    <a:pt x="1383" y="98"/>
                  </a:lnTo>
                  <a:lnTo>
                    <a:pt x="1386" y="123"/>
                  </a:lnTo>
                  <a:lnTo>
                    <a:pt x="1386" y="320"/>
                  </a:lnTo>
                  <a:lnTo>
                    <a:pt x="1383" y="345"/>
                  </a:lnTo>
                  <a:lnTo>
                    <a:pt x="1376" y="368"/>
                  </a:lnTo>
                  <a:lnTo>
                    <a:pt x="1365" y="390"/>
                  </a:lnTo>
                  <a:lnTo>
                    <a:pt x="1349" y="408"/>
                  </a:lnTo>
                  <a:lnTo>
                    <a:pt x="1331" y="423"/>
                  </a:lnTo>
                  <a:lnTo>
                    <a:pt x="1310" y="434"/>
                  </a:lnTo>
                  <a:lnTo>
                    <a:pt x="1286" y="441"/>
                  </a:lnTo>
                  <a:lnTo>
                    <a:pt x="1261" y="443"/>
                  </a:lnTo>
                  <a:lnTo>
                    <a:pt x="0" y="443"/>
                  </a:lnTo>
                  <a:lnTo>
                    <a:pt x="6" y="418"/>
                  </a:lnTo>
                  <a:lnTo>
                    <a:pt x="9" y="392"/>
                  </a:lnTo>
                  <a:lnTo>
                    <a:pt x="12" y="341"/>
                  </a:lnTo>
                  <a:lnTo>
                    <a:pt x="14" y="285"/>
                  </a:lnTo>
                  <a:lnTo>
                    <a:pt x="16" y="221"/>
                  </a:lnTo>
                  <a:lnTo>
                    <a:pt x="19" y="151"/>
                  </a:lnTo>
                  <a:lnTo>
                    <a:pt x="21" y="78"/>
                  </a:lnTo>
                  <a:lnTo>
                    <a:pt x="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698" name="Shape 8698"/>
            <p:cNvSpPr/>
            <p:nvPr/>
          </p:nvSpPr>
          <p:spPr>
            <a:xfrm>
              <a:off x="3787" y="4058"/>
              <a:ext cx="72" cy="27"/>
            </a:xfrm>
            <a:custGeom>
              <a:avLst/>
              <a:gdLst/>
              <a:ahLst/>
              <a:cxnLst/>
              <a:rect l="0" t="0" r="0" b="0"/>
              <a:pathLst>
                <a:path w="1140" h="445" extrusionOk="0">
                  <a:moveTo>
                    <a:pt x="0" y="0"/>
                  </a:moveTo>
                  <a:lnTo>
                    <a:pt x="1015" y="0"/>
                  </a:lnTo>
                  <a:lnTo>
                    <a:pt x="1040" y="3"/>
                  </a:lnTo>
                  <a:lnTo>
                    <a:pt x="1064" y="10"/>
                  </a:lnTo>
                  <a:lnTo>
                    <a:pt x="1085" y="21"/>
                  </a:lnTo>
                  <a:lnTo>
                    <a:pt x="1103" y="36"/>
                  </a:lnTo>
                  <a:lnTo>
                    <a:pt x="1119" y="56"/>
                  </a:lnTo>
                  <a:lnTo>
                    <a:pt x="1130" y="76"/>
                  </a:lnTo>
                  <a:lnTo>
                    <a:pt x="1137" y="100"/>
                  </a:lnTo>
                  <a:lnTo>
                    <a:pt x="1140" y="124"/>
                  </a:lnTo>
                  <a:lnTo>
                    <a:pt x="1140" y="321"/>
                  </a:lnTo>
                  <a:lnTo>
                    <a:pt x="1137" y="345"/>
                  </a:lnTo>
                  <a:lnTo>
                    <a:pt x="1130" y="369"/>
                  </a:lnTo>
                  <a:lnTo>
                    <a:pt x="1119" y="389"/>
                  </a:lnTo>
                  <a:lnTo>
                    <a:pt x="1103" y="409"/>
                  </a:lnTo>
                  <a:lnTo>
                    <a:pt x="1085" y="424"/>
                  </a:lnTo>
                  <a:lnTo>
                    <a:pt x="1064" y="435"/>
                  </a:lnTo>
                  <a:lnTo>
                    <a:pt x="1040" y="442"/>
                  </a:lnTo>
                  <a:lnTo>
                    <a:pt x="1015" y="445"/>
                  </a:lnTo>
                  <a:lnTo>
                    <a:pt x="106" y="445"/>
                  </a:lnTo>
                  <a:lnTo>
                    <a:pt x="106" y="363"/>
                  </a:lnTo>
                  <a:lnTo>
                    <a:pt x="104" y="313"/>
                  </a:lnTo>
                  <a:lnTo>
                    <a:pt x="98" y="263"/>
                  </a:lnTo>
                  <a:lnTo>
                    <a:pt x="92" y="235"/>
                  </a:lnTo>
                  <a:lnTo>
                    <a:pt x="85" y="207"/>
                  </a:lnTo>
                  <a:lnTo>
                    <a:pt x="81" y="188"/>
                  </a:lnTo>
                  <a:lnTo>
                    <a:pt x="77" y="169"/>
                  </a:lnTo>
                  <a:lnTo>
                    <a:pt x="65" y="134"/>
                  </a:lnTo>
                  <a:lnTo>
                    <a:pt x="52" y="100"/>
                  </a:lnTo>
                  <a:lnTo>
                    <a:pt x="48" y="91"/>
                  </a:lnTo>
                  <a:lnTo>
                    <a:pt x="43" y="81"/>
                  </a:lnTo>
                  <a:lnTo>
                    <a:pt x="26" y="48"/>
                  </a:lnTo>
                  <a:lnTo>
                    <a:pt x="7" y="14"/>
                  </a:lnTo>
                  <a:lnTo>
                    <a:pt x="5" y="9"/>
                  </a:lnTo>
                  <a:lnTo>
                    <a:pt x="2" y="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699" name="Shape 8699"/>
          <p:cNvGrpSpPr/>
          <p:nvPr/>
        </p:nvGrpSpPr>
        <p:grpSpPr>
          <a:xfrm>
            <a:off x="4739560" y="4427267"/>
            <a:ext cx="201965" cy="197707"/>
            <a:chOff x="4179" y="3861"/>
            <a:chExt cx="332" cy="325"/>
          </a:xfrm>
        </p:grpSpPr>
        <p:sp>
          <p:nvSpPr>
            <p:cNvPr id="8700" name="Shape 8700"/>
            <p:cNvSpPr/>
            <p:nvPr/>
          </p:nvSpPr>
          <p:spPr>
            <a:xfrm>
              <a:off x="4302" y="3926"/>
              <a:ext cx="23" cy="46"/>
            </a:xfrm>
            <a:custGeom>
              <a:avLst/>
              <a:gdLst/>
              <a:ahLst/>
              <a:cxnLst/>
              <a:rect l="0" t="0" r="0" b="0"/>
              <a:pathLst>
                <a:path w="236" h="458" extrusionOk="0">
                  <a:moveTo>
                    <a:pt x="96" y="0"/>
                  </a:moveTo>
                  <a:lnTo>
                    <a:pt x="140" y="0"/>
                  </a:lnTo>
                  <a:lnTo>
                    <a:pt x="163" y="2"/>
                  </a:lnTo>
                  <a:lnTo>
                    <a:pt x="182" y="8"/>
                  </a:lnTo>
                  <a:lnTo>
                    <a:pt x="200" y="19"/>
                  </a:lnTo>
                  <a:lnTo>
                    <a:pt x="215" y="33"/>
                  </a:lnTo>
                  <a:lnTo>
                    <a:pt x="226" y="49"/>
                  </a:lnTo>
                  <a:lnTo>
                    <a:pt x="233" y="67"/>
                  </a:lnTo>
                  <a:lnTo>
                    <a:pt x="236" y="88"/>
                  </a:lnTo>
                  <a:lnTo>
                    <a:pt x="236" y="458"/>
                  </a:lnTo>
                  <a:lnTo>
                    <a:pt x="0" y="458"/>
                  </a:lnTo>
                  <a:lnTo>
                    <a:pt x="0" y="88"/>
                  </a:lnTo>
                  <a:lnTo>
                    <a:pt x="3" y="67"/>
                  </a:lnTo>
                  <a:lnTo>
                    <a:pt x="10" y="49"/>
                  </a:lnTo>
                  <a:lnTo>
                    <a:pt x="21" y="33"/>
                  </a:lnTo>
                  <a:lnTo>
                    <a:pt x="36" y="19"/>
                  </a:lnTo>
                  <a:lnTo>
                    <a:pt x="54" y="8"/>
                  </a:lnTo>
                  <a:lnTo>
                    <a:pt x="73" y="2"/>
                  </a:lnTo>
                  <a:lnTo>
                    <a:pt x="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1" name="Shape 8701"/>
            <p:cNvSpPr/>
            <p:nvPr/>
          </p:nvSpPr>
          <p:spPr>
            <a:xfrm>
              <a:off x="4365" y="3926"/>
              <a:ext cx="24" cy="46"/>
            </a:xfrm>
            <a:custGeom>
              <a:avLst/>
              <a:gdLst/>
              <a:ahLst/>
              <a:cxnLst/>
              <a:rect l="0" t="0" r="0" b="0"/>
              <a:pathLst>
                <a:path w="236" h="458" extrusionOk="0">
                  <a:moveTo>
                    <a:pt x="96" y="0"/>
                  </a:moveTo>
                  <a:lnTo>
                    <a:pt x="141" y="0"/>
                  </a:lnTo>
                  <a:lnTo>
                    <a:pt x="163" y="2"/>
                  </a:lnTo>
                  <a:lnTo>
                    <a:pt x="183" y="8"/>
                  </a:lnTo>
                  <a:lnTo>
                    <a:pt x="201" y="19"/>
                  </a:lnTo>
                  <a:lnTo>
                    <a:pt x="215" y="33"/>
                  </a:lnTo>
                  <a:lnTo>
                    <a:pt x="226" y="49"/>
                  </a:lnTo>
                  <a:lnTo>
                    <a:pt x="233" y="67"/>
                  </a:lnTo>
                  <a:lnTo>
                    <a:pt x="236" y="88"/>
                  </a:lnTo>
                  <a:lnTo>
                    <a:pt x="236" y="458"/>
                  </a:lnTo>
                  <a:lnTo>
                    <a:pt x="0" y="458"/>
                  </a:lnTo>
                  <a:lnTo>
                    <a:pt x="0" y="88"/>
                  </a:lnTo>
                  <a:lnTo>
                    <a:pt x="3" y="67"/>
                  </a:lnTo>
                  <a:lnTo>
                    <a:pt x="10" y="49"/>
                  </a:lnTo>
                  <a:lnTo>
                    <a:pt x="22" y="33"/>
                  </a:lnTo>
                  <a:lnTo>
                    <a:pt x="36" y="19"/>
                  </a:lnTo>
                  <a:lnTo>
                    <a:pt x="54" y="8"/>
                  </a:lnTo>
                  <a:lnTo>
                    <a:pt x="75" y="2"/>
                  </a:lnTo>
                  <a:lnTo>
                    <a:pt x="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2" name="Shape 8702"/>
            <p:cNvSpPr/>
            <p:nvPr/>
          </p:nvSpPr>
          <p:spPr>
            <a:xfrm>
              <a:off x="4179" y="3861"/>
              <a:ext cx="332" cy="325"/>
            </a:xfrm>
            <a:custGeom>
              <a:avLst/>
              <a:gdLst/>
              <a:ahLst/>
              <a:cxnLst/>
              <a:rect l="0" t="0" r="0" b="0"/>
              <a:pathLst>
                <a:path w="3322" h="3248" extrusionOk="0">
                  <a:moveTo>
                    <a:pt x="1662" y="0"/>
                  </a:moveTo>
                  <a:lnTo>
                    <a:pt x="1662" y="0"/>
                  </a:lnTo>
                  <a:lnTo>
                    <a:pt x="1767" y="3"/>
                  </a:lnTo>
                  <a:lnTo>
                    <a:pt x="1869" y="13"/>
                  </a:lnTo>
                  <a:lnTo>
                    <a:pt x="1970" y="28"/>
                  </a:lnTo>
                  <a:lnTo>
                    <a:pt x="2070" y="50"/>
                  </a:lnTo>
                  <a:lnTo>
                    <a:pt x="2167" y="78"/>
                  </a:lnTo>
                  <a:lnTo>
                    <a:pt x="2261" y="112"/>
                  </a:lnTo>
                  <a:lnTo>
                    <a:pt x="2353" y="150"/>
                  </a:lnTo>
                  <a:lnTo>
                    <a:pt x="2442" y="194"/>
                  </a:lnTo>
                  <a:lnTo>
                    <a:pt x="2527" y="244"/>
                  </a:lnTo>
                  <a:lnTo>
                    <a:pt x="2610" y="298"/>
                  </a:lnTo>
                  <a:lnTo>
                    <a:pt x="2689" y="356"/>
                  </a:lnTo>
                  <a:lnTo>
                    <a:pt x="2764" y="419"/>
                  </a:lnTo>
                  <a:lnTo>
                    <a:pt x="2836" y="486"/>
                  </a:lnTo>
                  <a:lnTo>
                    <a:pt x="2903" y="558"/>
                  </a:lnTo>
                  <a:lnTo>
                    <a:pt x="2966" y="633"/>
                  </a:lnTo>
                  <a:lnTo>
                    <a:pt x="3024" y="712"/>
                  </a:lnTo>
                  <a:lnTo>
                    <a:pt x="3078" y="795"/>
                  </a:lnTo>
                  <a:lnTo>
                    <a:pt x="3128" y="880"/>
                  </a:lnTo>
                  <a:lnTo>
                    <a:pt x="3172" y="969"/>
                  </a:lnTo>
                  <a:lnTo>
                    <a:pt x="3210" y="1061"/>
                  </a:lnTo>
                  <a:lnTo>
                    <a:pt x="3244" y="1155"/>
                  </a:lnTo>
                  <a:lnTo>
                    <a:pt x="3271" y="1252"/>
                  </a:lnTo>
                  <a:lnTo>
                    <a:pt x="3294" y="1352"/>
                  </a:lnTo>
                  <a:lnTo>
                    <a:pt x="3309" y="1453"/>
                  </a:lnTo>
                  <a:lnTo>
                    <a:pt x="3319" y="1555"/>
                  </a:lnTo>
                  <a:lnTo>
                    <a:pt x="3322" y="1660"/>
                  </a:lnTo>
                  <a:lnTo>
                    <a:pt x="3320" y="1756"/>
                  </a:lnTo>
                  <a:lnTo>
                    <a:pt x="3312" y="1850"/>
                  </a:lnTo>
                  <a:lnTo>
                    <a:pt x="3299" y="1942"/>
                  </a:lnTo>
                  <a:lnTo>
                    <a:pt x="3281" y="2034"/>
                  </a:lnTo>
                  <a:lnTo>
                    <a:pt x="3257" y="2123"/>
                  </a:lnTo>
                  <a:lnTo>
                    <a:pt x="3230" y="2212"/>
                  </a:lnTo>
                  <a:lnTo>
                    <a:pt x="3196" y="2299"/>
                  </a:lnTo>
                  <a:lnTo>
                    <a:pt x="3158" y="2383"/>
                  </a:lnTo>
                  <a:lnTo>
                    <a:pt x="3116" y="2466"/>
                  </a:lnTo>
                  <a:lnTo>
                    <a:pt x="3068" y="2545"/>
                  </a:lnTo>
                  <a:lnTo>
                    <a:pt x="3016" y="2623"/>
                  </a:lnTo>
                  <a:lnTo>
                    <a:pt x="2960" y="2698"/>
                  </a:lnTo>
                  <a:lnTo>
                    <a:pt x="2899" y="2770"/>
                  </a:lnTo>
                  <a:lnTo>
                    <a:pt x="2834" y="2838"/>
                  </a:lnTo>
                  <a:lnTo>
                    <a:pt x="2827" y="2843"/>
                  </a:lnTo>
                  <a:lnTo>
                    <a:pt x="2820" y="2850"/>
                  </a:lnTo>
                  <a:lnTo>
                    <a:pt x="2808" y="2861"/>
                  </a:lnTo>
                  <a:lnTo>
                    <a:pt x="2793" y="2874"/>
                  </a:lnTo>
                  <a:lnTo>
                    <a:pt x="2774" y="2889"/>
                  </a:lnTo>
                  <a:lnTo>
                    <a:pt x="2751" y="2907"/>
                  </a:lnTo>
                  <a:lnTo>
                    <a:pt x="2726" y="2928"/>
                  </a:lnTo>
                  <a:lnTo>
                    <a:pt x="2697" y="2949"/>
                  </a:lnTo>
                  <a:lnTo>
                    <a:pt x="2667" y="2972"/>
                  </a:lnTo>
                  <a:lnTo>
                    <a:pt x="2633" y="2995"/>
                  </a:lnTo>
                  <a:lnTo>
                    <a:pt x="2597" y="3018"/>
                  </a:lnTo>
                  <a:lnTo>
                    <a:pt x="2560" y="3043"/>
                  </a:lnTo>
                  <a:lnTo>
                    <a:pt x="2520" y="3065"/>
                  </a:lnTo>
                  <a:lnTo>
                    <a:pt x="2479" y="3088"/>
                  </a:lnTo>
                  <a:lnTo>
                    <a:pt x="2438" y="3109"/>
                  </a:lnTo>
                  <a:lnTo>
                    <a:pt x="2395" y="3128"/>
                  </a:lnTo>
                  <a:lnTo>
                    <a:pt x="2351" y="3147"/>
                  </a:lnTo>
                  <a:lnTo>
                    <a:pt x="2306" y="3162"/>
                  </a:lnTo>
                  <a:lnTo>
                    <a:pt x="2261" y="3174"/>
                  </a:lnTo>
                  <a:lnTo>
                    <a:pt x="2217" y="3183"/>
                  </a:lnTo>
                  <a:lnTo>
                    <a:pt x="2172" y="3190"/>
                  </a:lnTo>
                  <a:lnTo>
                    <a:pt x="2127" y="3192"/>
                  </a:lnTo>
                  <a:lnTo>
                    <a:pt x="2073" y="3190"/>
                  </a:lnTo>
                  <a:lnTo>
                    <a:pt x="2020" y="3182"/>
                  </a:lnTo>
                  <a:lnTo>
                    <a:pt x="1970" y="3171"/>
                  </a:lnTo>
                  <a:lnTo>
                    <a:pt x="1921" y="3155"/>
                  </a:lnTo>
                  <a:lnTo>
                    <a:pt x="1874" y="3135"/>
                  </a:lnTo>
                  <a:lnTo>
                    <a:pt x="1831" y="3110"/>
                  </a:lnTo>
                  <a:lnTo>
                    <a:pt x="1789" y="3082"/>
                  </a:lnTo>
                  <a:lnTo>
                    <a:pt x="1749" y="3048"/>
                  </a:lnTo>
                  <a:lnTo>
                    <a:pt x="1714" y="3011"/>
                  </a:lnTo>
                  <a:lnTo>
                    <a:pt x="1677" y="2967"/>
                  </a:lnTo>
                  <a:lnTo>
                    <a:pt x="1644" y="2919"/>
                  </a:lnTo>
                  <a:lnTo>
                    <a:pt x="1617" y="2869"/>
                  </a:lnTo>
                  <a:lnTo>
                    <a:pt x="1591" y="2816"/>
                  </a:lnTo>
                  <a:lnTo>
                    <a:pt x="1570" y="2762"/>
                  </a:lnTo>
                  <a:lnTo>
                    <a:pt x="1553" y="2706"/>
                  </a:lnTo>
                  <a:lnTo>
                    <a:pt x="1537" y="2650"/>
                  </a:lnTo>
                  <a:lnTo>
                    <a:pt x="1524" y="2593"/>
                  </a:lnTo>
                  <a:lnTo>
                    <a:pt x="1514" y="2537"/>
                  </a:lnTo>
                  <a:lnTo>
                    <a:pt x="1507" y="2481"/>
                  </a:lnTo>
                  <a:lnTo>
                    <a:pt x="1501" y="2427"/>
                  </a:lnTo>
                  <a:lnTo>
                    <a:pt x="1497" y="2374"/>
                  </a:lnTo>
                  <a:lnTo>
                    <a:pt x="1495" y="2324"/>
                  </a:lnTo>
                  <a:lnTo>
                    <a:pt x="1493" y="2276"/>
                  </a:lnTo>
                  <a:lnTo>
                    <a:pt x="1493" y="2231"/>
                  </a:lnTo>
                  <a:lnTo>
                    <a:pt x="1436" y="2223"/>
                  </a:lnTo>
                  <a:lnTo>
                    <a:pt x="1381" y="2210"/>
                  </a:lnTo>
                  <a:lnTo>
                    <a:pt x="1329" y="2191"/>
                  </a:lnTo>
                  <a:lnTo>
                    <a:pt x="1279" y="2166"/>
                  </a:lnTo>
                  <a:lnTo>
                    <a:pt x="1233" y="2137"/>
                  </a:lnTo>
                  <a:lnTo>
                    <a:pt x="1189" y="2103"/>
                  </a:lnTo>
                  <a:lnTo>
                    <a:pt x="1151" y="2064"/>
                  </a:lnTo>
                  <a:lnTo>
                    <a:pt x="1115" y="2023"/>
                  </a:lnTo>
                  <a:lnTo>
                    <a:pt x="1084" y="1977"/>
                  </a:lnTo>
                  <a:lnTo>
                    <a:pt x="1059" y="1929"/>
                  </a:lnTo>
                  <a:lnTo>
                    <a:pt x="1039" y="1877"/>
                  </a:lnTo>
                  <a:lnTo>
                    <a:pt x="1023" y="1823"/>
                  </a:lnTo>
                  <a:lnTo>
                    <a:pt x="1014" y="1766"/>
                  </a:lnTo>
                  <a:lnTo>
                    <a:pt x="1011" y="1708"/>
                  </a:lnTo>
                  <a:lnTo>
                    <a:pt x="1011" y="1210"/>
                  </a:lnTo>
                  <a:lnTo>
                    <a:pt x="2312" y="1210"/>
                  </a:lnTo>
                  <a:lnTo>
                    <a:pt x="2312" y="1708"/>
                  </a:lnTo>
                  <a:lnTo>
                    <a:pt x="2309" y="1764"/>
                  </a:lnTo>
                  <a:lnTo>
                    <a:pt x="2300" y="1817"/>
                  </a:lnTo>
                  <a:lnTo>
                    <a:pt x="2287" y="1869"/>
                  </a:lnTo>
                  <a:lnTo>
                    <a:pt x="2267" y="1919"/>
                  </a:lnTo>
                  <a:lnTo>
                    <a:pt x="2244" y="1966"/>
                  </a:lnTo>
                  <a:lnTo>
                    <a:pt x="2217" y="2009"/>
                  </a:lnTo>
                  <a:lnTo>
                    <a:pt x="2184" y="2051"/>
                  </a:lnTo>
                  <a:lnTo>
                    <a:pt x="2148" y="2089"/>
                  </a:lnTo>
                  <a:lnTo>
                    <a:pt x="2109" y="2122"/>
                  </a:lnTo>
                  <a:lnTo>
                    <a:pt x="2066" y="2153"/>
                  </a:lnTo>
                  <a:lnTo>
                    <a:pt x="2020" y="2178"/>
                  </a:lnTo>
                  <a:lnTo>
                    <a:pt x="1971" y="2199"/>
                  </a:lnTo>
                  <a:lnTo>
                    <a:pt x="1921" y="2215"/>
                  </a:lnTo>
                  <a:lnTo>
                    <a:pt x="1868" y="2226"/>
                  </a:lnTo>
                  <a:lnTo>
                    <a:pt x="1813" y="2232"/>
                  </a:lnTo>
                  <a:lnTo>
                    <a:pt x="1813" y="2275"/>
                  </a:lnTo>
                  <a:lnTo>
                    <a:pt x="1814" y="2320"/>
                  </a:lnTo>
                  <a:lnTo>
                    <a:pt x="1817" y="2367"/>
                  </a:lnTo>
                  <a:lnTo>
                    <a:pt x="1822" y="2415"/>
                  </a:lnTo>
                  <a:lnTo>
                    <a:pt x="1828" y="2463"/>
                  </a:lnTo>
                  <a:lnTo>
                    <a:pt x="1835" y="2510"/>
                  </a:lnTo>
                  <a:lnTo>
                    <a:pt x="1844" y="2558"/>
                  </a:lnTo>
                  <a:lnTo>
                    <a:pt x="1856" y="2604"/>
                  </a:lnTo>
                  <a:lnTo>
                    <a:pt x="1869" y="2649"/>
                  </a:lnTo>
                  <a:lnTo>
                    <a:pt x="1886" y="2692"/>
                  </a:lnTo>
                  <a:lnTo>
                    <a:pt x="1905" y="2730"/>
                  </a:lnTo>
                  <a:lnTo>
                    <a:pt x="1927" y="2766"/>
                  </a:lnTo>
                  <a:lnTo>
                    <a:pt x="1952" y="2798"/>
                  </a:lnTo>
                  <a:lnTo>
                    <a:pt x="1975" y="2821"/>
                  </a:lnTo>
                  <a:lnTo>
                    <a:pt x="2001" y="2839"/>
                  </a:lnTo>
                  <a:lnTo>
                    <a:pt x="2028" y="2854"/>
                  </a:lnTo>
                  <a:lnTo>
                    <a:pt x="2059" y="2864"/>
                  </a:lnTo>
                  <a:lnTo>
                    <a:pt x="2091" y="2870"/>
                  </a:lnTo>
                  <a:lnTo>
                    <a:pt x="2127" y="2872"/>
                  </a:lnTo>
                  <a:lnTo>
                    <a:pt x="2158" y="2870"/>
                  </a:lnTo>
                  <a:lnTo>
                    <a:pt x="2189" y="2863"/>
                  </a:lnTo>
                  <a:lnTo>
                    <a:pt x="2224" y="2853"/>
                  </a:lnTo>
                  <a:lnTo>
                    <a:pt x="2258" y="2839"/>
                  </a:lnTo>
                  <a:lnTo>
                    <a:pt x="2295" y="2823"/>
                  </a:lnTo>
                  <a:lnTo>
                    <a:pt x="2332" y="2805"/>
                  </a:lnTo>
                  <a:lnTo>
                    <a:pt x="2368" y="2784"/>
                  </a:lnTo>
                  <a:lnTo>
                    <a:pt x="2404" y="2762"/>
                  </a:lnTo>
                  <a:lnTo>
                    <a:pt x="2440" y="2739"/>
                  </a:lnTo>
                  <a:lnTo>
                    <a:pt x="2474" y="2716"/>
                  </a:lnTo>
                  <a:lnTo>
                    <a:pt x="2506" y="2693"/>
                  </a:lnTo>
                  <a:lnTo>
                    <a:pt x="2536" y="2669"/>
                  </a:lnTo>
                  <a:lnTo>
                    <a:pt x="2564" y="2648"/>
                  </a:lnTo>
                  <a:lnTo>
                    <a:pt x="2588" y="2627"/>
                  </a:lnTo>
                  <a:lnTo>
                    <a:pt x="2610" y="2609"/>
                  </a:lnTo>
                  <a:lnTo>
                    <a:pt x="2667" y="2549"/>
                  </a:lnTo>
                  <a:lnTo>
                    <a:pt x="2719" y="2486"/>
                  </a:lnTo>
                  <a:lnTo>
                    <a:pt x="2766" y="2421"/>
                  </a:lnTo>
                  <a:lnTo>
                    <a:pt x="2810" y="2354"/>
                  </a:lnTo>
                  <a:lnTo>
                    <a:pt x="2850" y="2283"/>
                  </a:lnTo>
                  <a:lnTo>
                    <a:pt x="2886" y="2211"/>
                  </a:lnTo>
                  <a:lnTo>
                    <a:pt x="2916" y="2137"/>
                  </a:lnTo>
                  <a:lnTo>
                    <a:pt x="2943" y="2061"/>
                  </a:lnTo>
                  <a:lnTo>
                    <a:pt x="2964" y="1984"/>
                  </a:lnTo>
                  <a:lnTo>
                    <a:pt x="2980" y="1905"/>
                  </a:lnTo>
                  <a:lnTo>
                    <a:pt x="2992" y="1824"/>
                  </a:lnTo>
                  <a:lnTo>
                    <a:pt x="3000" y="1743"/>
                  </a:lnTo>
                  <a:lnTo>
                    <a:pt x="3003" y="1660"/>
                  </a:lnTo>
                  <a:lnTo>
                    <a:pt x="3000" y="1569"/>
                  </a:lnTo>
                  <a:lnTo>
                    <a:pt x="2990" y="1479"/>
                  </a:lnTo>
                  <a:lnTo>
                    <a:pt x="2975" y="1390"/>
                  </a:lnTo>
                  <a:lnTo>
                    <a:pt x="2955" y="1305"/>
                  </a:lnTo>
                  <a:lnTo>
                    <a:pt x="2928" y="1220"/>
                  </a:lnTo>
                  <a:lnTo>
                    <a:pt x="2897" y="1139"/>
                  </a:lnTo>
                  <a:lnTo>
                    <a:pt x="2860" y="1061"/>
                  </a:lnTo>
                  <a:lnTo>
                    <a:pt x="2819" y="984"/>
                  </a:lnTo>
                  <a:lnTo>
                    <a:pt x="2774" y="911"/>
                  </a:lnTo>
                  <a:lnTo>
                    <a:pt x="2723" y="842"/>
                  </a:lnTo>
                  <a:lnTo>
                    <a:pt x="2668" y="775"/>
                  </a:lnTo>
                  <a:lnTo>
                    <a:pt x="2610" y="712"/>
                  </a:lnTo>
                  <a:lnTo>
                    <a:pt x="2546" y="654"/>
                  </a:lnTo>
                  <a:lnTo>
                    <a:pt x="2480" y="599"/>
                  </a:lnTo>
                  <a:lnTo>
                    <a:pt x="2411" y="548"/>
                  </a:lnTo>
                  <a:lnTo>
                    <a:pt x="2338" y="503"/>
                  </a:lnTo>
                  <a:lnTo>
                    <a:pt x="2261" y="462"/>
                  </a:lnTo>
                  <a:lnTo>
                    <a:pt x="2183" y="425"/>
                  </a:lnTo>
                  <a:lnTo>
                    <a:pt x="2102" y="394"/>
                  </a:lnTo>
                  <a:lnTo>
                    <a:pt x="2017" y="367"/>
                  </a:lnTo>
                  <a:lnTo>
                    <a:pt x="1931" y="347"/>
                  </a:lnTo>
                  <a:lnTo>
                    <a:pt x="1843" y="331"/>
                  </a:lnTo>
                  <a:lnTo>
                    <a:pt x="1753" y="322"/>
                  </a:lnTo>
                  <a:lnTo>
                    <a:pt x="1662" y="319"/>
                  </a:lnTo>
                  <a:lnTo>
                    <a:pt x="1570" y="322"/>
                  </a:lnTo>
                  <a:lnTo>
                    <a:pt x="1479" y="331"/>
                  </a:lnTo>
                  <a:lnTo>
                    <a:pt x="1392" y="347"/>
                  </a:lnTo>
                  <a:lnTo>
                    <a:pt x="1305" y="367"/>
                  </a:lnTo>
                  <a:lnTo>
                    <a:pt x="1221" y="394"/>
                  </a:lnTo>
                  <a:lnTo>
                    <a:pt x="1139" y="425"/>
                  </a:lnTo>
                  <a:lnTo>
                    <a:pt x="1061" y="462"/>
                  </a:lnTo>
                  <a:lnTo>
                    <a:pt x="985" y="503"/>
                  </a:lnTo>
                  <a:lnTo>
                    <a:pt x="912" y="548"/>
                  </a:lnTo>
                  <a:lnTo>
                    <a:pt x="842" y="599"/>
                  </a:lnTo>
                  <a:lnTo>
                    <a:pt x="776" y="654"/>
                  </a:lnTo>
                  <a:lnTo>
                    <a:pt x="714" y="712"/>
                  </a:lnTo>
                  <a:lnTo>
                    <a:pt x="655" y="775"/>
                  </a:lnTo>
                  <a:lnTo>
                    <a:pt x="600" y="842"/>
                  </a:lnTo>
                  <a:lnTo>
                    <a:pt x="550" y="911"/>
                  </a:lnTo>
                  <a:lnTo>
                    <a:pt x="503" y="984"/>
                  </a:lnTo>
                  <a:lnTo>
                    <a:pt x="462" y="1061"/>
                  </a:lnTo>
                  <a:lnTo>
                    <a:pt x="426" y="1139"/>
                  </a:lnTo>
                  <a:lnTo>
                    <a:pt x="394" y="1220"/>
                  </a:lnTo>
                  <a:lnTo>
                    <a:pt x="368" y="1305"/>
                  </a:lnTo>
                  <a:lnTo>
                    <a:pt x="347" y="1390"/>
                  </a:lnTo>
                  <a:lnTo>
                    <a:pt x="332" y="1479"/>
                  </a:lnTo>
                  <a:lnTo>
                    <a:pt x="323" y="1569"/>
                  </a:lnTo>
                  <a:lnTo>
                    <a:pt x="320" y="1660"/>
                  </a:lnTo>
                  <a:lnTo>
                    <a:pt x="323" y="1743"/>
                  </a:lnTo>
                  <a:lnTo>
                    <a:pt x="330" y="1824"/>
                  </a:lnTo>
                  <a:lnTo>
                    <a:pt x="342" y="1904"/>
                  </a:lnTo>
                  <a:lnTo>
                    <a:pt x="358" y="1983"/>
                  </a:lnTo>
                  <a:lnTo>
                    <a:pt x="380" y="2059"/>
                  </a:lnTo>
                  <a:lnTo>
                    <a:pt x="406" y="2136"/>
                  </a:lnTo>
                  <a:lnTo>
                    <a:pt x="437" y="2210"/>
                  </a:lnTo>
                  <a:lnTo>
                    <a:pt x="471" y="2281"/>
                  </a:lnTo>
                  <a:lnTo>
                    <a:pt x="511" y="2352"/>
                  </a:lnTo>
                  <a:lnTo>
                    <a:pt x="555" y="2419"/>
                  </a:lnTo>
                  <a:lnTo>
                    <a:pt x="603" y="2485"/>
                  </a:lnTo>
                  <a:lnTo>
                    <a:pt x="655" y="2547"/>
                  </a:lnTo>
                  <a:lnTo>
                    <a:pt x="711" y="2607"/>
                  </a:lnTo>
                  <a:lnTo>
                    <a:pt x="768" y="2661"/>
                  </a:lnTo>
                  <a:lnTo>
                    <a:pt x="829" y="2712"/>
                  </a:lnTo>
                  <a:lnTo>
                    <a:pt x="892" y="2760"/>
                  </a:lnTo>
                  <a:lnTo>
                    <a:pt x="958" y="2803"/>
                  </a:lnTo>
                  <a:lnTo>
                    <a:pt x="1027" y="2842"/>
                  </a:lnTo>
                  <a:lnTo>
                    <a:pt x="1098" y="2878"/>
                  </a:lnTo>
                  <a:lnTo>
                    <a:pt x="1170" y="2910"/>
                  </a:lnTo>
                  <a:lnTo>
                    <a:pt x="1244" y="2936"/>
                  </a:lnTo>
                  <a:lnTo>
                    <a:pt x="1271" y="2947"/>
                  </a:lnTo>
                  <a:lnTo>
                    <a:pt x="1294" y="2962"/>
                  </a:lnTo>
                  <a:lnTo>
                    <a:pt x="1314" y="2982"/>
                  </a:lnTo>
                  <a:lnTo>
                    <a:pt x="1331" y="3003"/>
                  </a:lnTo>
                  <a:lnTo>
                    <a:pt x="1343" y="3028"/>
                  </a:lnTo>
                  <a:lnTo>
                    <a:pt x="1351" y="3054"/>
                  </a:lnTo>
                  <a:lnTo>
                    <a:pt x="1354" y="3082"/>
                  </a:lnTo>
                  <a:lnTo>
                    <a:pt x="1353" y="3109"/>
                  </a:lnTo>
                  <a:lnTo>
                    <a:pt x="1347" y="3138"/>
                  </a:lnTo>
                  <a:lnTo>
                    <a:pt x="1335" y="3165"/>
                  </a:lnTo>
                  <a:lnTo>
                    <a:pt x="1319" y="3189"/>
                  </a:lnTo>
                  <a:lnTo>
                    <a:pt x="1298" y="3209"/>
                  </a:lnTo>
                  <a:lnTo>
                    <a:pt x="1276" y="3226"/>
                  </a:lnTo>
                  <a:lnTo>
                    <a:pt x="1250" y="3237"/>
                  </a:lnTo>
                  <a:lnTo>
                    <a:pt x="1223" y="3246"/>
                  </a:lnTo>
                  <a:lnTo>
                    <a:pt x="1194" y="3248"/>
                  </a:lnTo>
                  <a:lnTo>
                    <a:pt x="1170" y="3246"/>
                  </a:lnTo>
                  <a:lnTo>
                    <a:pt x="1144" y="3240"/>
                  </a:lnTo>
                  <a:lnTo>
                    <a:pt x="1063" y="3211"/>
                  </a:lnTo>
                  <a:lnTo>
                    <a:pt x="983" y="3177"/>
                  </a:lnTo>
                  <a:lnTo>
                    <a:pt x="904" y="3140"/>
                  </a:lnTo>
                  <a:lnTo>
                    <a:pt x="828" y="3098"/>
                  </a:lnTo>
                  <a:lnTo>
                    <a:pt x="753" y="3052"/>
                  </a:lnTo>
                  <a:lnTo>
                    <a:pt x="682" y="3003"/>
                  </a:lnTo>
                  <a:lnTo>
                    <a:pt x="613" y="2949"/>
                  </a:lnTo>
                  <a:lnTo>
                    <a:pt x="547" y="2893"/>
                  </a:lnTo>
                  <a:lnTo>
                    <a:pt x="484" y="2832"/>
                  </a:lnTo>
                  <a:lnTo>
                    <a:pt x="419" y="2764"/>
                  </a:lnTo>
                  <a:lnTo>
                    <a:pt x="358" y="2693"/>
                  </a:lnTo>
                  <a:lnTo>
                    <a:pt x="302" y="2617"/>
                  </a:lnTo>
                  <a:lnTo>
                    <a:pt x="251" y="2541"/>
                  </a:lnTo>
                  <a:lnTo>
                    <a:pt x="205" y="2461"/>
                  </a:lnTo>
                  <a:lnTo>
                    <a:pt x="163" y="2379"/>
                  </a:lnTo>
                  <a:lnTo>
                    <a:pt x="125" y="2295"/>
                  </a:lnTo>
                  <a:lnTo>
                    <a:pt x="93" y="2209"/>
                  </a:lnTo>
                  <a:lnTo>
                    <a:pt x="64" y="2121"/>
                  </a:lnTo>
                  <a:lnTo>
                    <a:pt x="42" y="2032"/>
                  </a:lnTo>
                  <a:lnTo>
                    <a:pt x="23" y="1940"/>
                  </a:lnTo>
                  <a:lnTo>
                    <a:pt x="10" y="1849"/>
                  </a:lnTo>
                  <a:lnTo>
                    <a:pt x="3" y="1755"/>
                  </a:lnTo>
                  <a:lnTo>
                    <a:pt x="0" y="1660"/>
                  </a:lnTo>
                  <a:lnTo>
                    <a:pt x="3" y="1555"/>
                  </a:lnTo>
                  <a:lnTo>
                    <a:pt x="13" y="1453"/>
                  </a:lnTo>
                  <a:lnTo>
                    <a:pt x="29" y="1352"/>
                  </a:lnTo>
                  <a:lnTo>
                    <a:pt x="51" y="1252"/>
                  </a:lnTo>
                  <a:lnTo>
                    <a:pt x="78" y="1155"/>
                  </a:lnTo>
                  <a:lnTo>
                    <a:pt x="112" y="1061"/>
                  </a:lnTo>
                  <a:lnTo>
                    <a:pt x="151" y="969"/>
                  </a:lnTo>
                  <a:lnTo>
                    <a:pt x="194" y="880"/>
                  </a:lnTo>
                  <a:lnTo>
                    <a:pt x="244" y="795"/>
                  </a:lnTo>
                  <a:lnTo>
                    <a:pt x="298" y="712"/>
                  </a:lnTo>
                  <a:lnTo>
                    <a:pt x="356" y="633"/>
                  </a:lnTo>
                  <a:lnTo>
                    <a:pt x="419" y="558"/>
                  </a:lnTo>
                  <a:lnTo>
                    <a:pt x="487" y="486"/>
                  </a:lnTo>
                  <a:lnTo>
                    <a:pt x="559" y="419"/>
                  </a:lnTo>
                  <a:lnTo>
                    <a:pt x="634" y="356"/>
                  </a:lnTo>
                  <a:lnTo>
                    <a:pt x="713" y="298"/>
                  </a:lnTo>
                  <a:lnTo>
                    <a:pt x="795" y="244"/>
                  </a:lnTo>
                  <a:lnTo>
                    <a:pt x="881" y="194"/>
                  </a:lnTo>
                  <a:lnTo>
                    <a:pt x="969" y="150"/>
                  </a:lnTo>
                  <a:lnTo>
                    <a:pt x="1062" y="112"/>
                  </a:lnTo>
                  <a:lnTo>
                    <a:pt x="1156" y="78"/>
                  </a:lnTo>
                  <a:lnTo>
                    <a:pt x="1252" y="50"/>
                  </a:lnTo>
                  <a:lnTo>
                    <a:pt x="1352" y="28"/>
                  </a:lnTo>
                  <a:lnTo>
                    <a:pt x="1453" y="13"/>
                  </a:lnTo>
                  <a:lnTo>
                    <a:pt x="1557" y="3"/>
                  </a:lnTo>
                  <a:lnTo>
                    <a:pt x="16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03" name="Shape 8703"/>
          <p:cNvGrpSpPr/>
          <p:nvPr/>
        </p:nvGrpSpPr>
        <p:grpSpPr>
          <a:xfrm>
            <a:off x="5771808" y="4430309"/>
            <a:ext cx="192232" cy="194665"/>
            <a:chOff x="4814" y="3852"/>
            <a:chExt cx="316" cy="320"/>
          </a:xfrm>
        </p:grpSpPr>
        <p:sp>
          <p:nvSpPr>
            <p:cNvPr id="8704" name="Shape 8704"/>
            <p:cNvSpPr/>
            <p:nvPr/>
          </p:nvSpPr>
          <p:spPr>
            <a:xfrm>
              <a:off x="4814" y="3923"/>
              <a:ext cx="108" cy="136"/>
            </a:xfrm>
            <a:custGeom>
              <a:avLst/>
              <a:gdLst/>
              <a:ahLst/>
              <a:cxnLst/>
              <a:rect l="0" t="0" r="0" b="0"/>
              <a:pathLst>
                <a:path w="1192" h="1501" extrusionOk="0">
                  <a:moveTo>
                    <a:pt x="298" y="0"/>
                  </a:moveTo>
                  <a:lnTo>
                    <a:pt x="1192" y="1501"/>
                  </a:lnTo>
                  <a:lnTo>
                    <a:pt x="78" y="1501"/>
                  </a:lnTo>
                  <a:lnTo>
                    <a:pt x="50" y="1401"/>
                  </a:lnTo>
                  <a:lnTo>
                    <a:pt x="28" y="1300"/>
                  </a:lnTo>
                  <a:lnTo>
                    <a:pt x="13" y="1196"/>
                  </a:lnTo>
                  <a:lnTo>
                    <a:pt x="3" y="1090"/>
                  </a:lnTo>
                  <a:lnTo>
                    <a:pt x="0" y="982"/>
                  </a:lnTo>
                  <a:lnTo>
                    <a:pt x="3" y="873"/>
                  </a:lnTo>
                  <a:lnTo>
                    <a:pt x="13" y="768"/>
                  </a:lnTo>
                  <a:lnTo>
                    <a:pt x="29" y="662"/>
                  </a:lnTo>
                  <a:lnTo>
                    <a:pt x="51" y="560"/>
                  </a:lnTo>
                  <a:lnTo>
                    <a:pt x="78" y="460"/>
                  </a:lnTo>
                  <a:lnTo>
                    <a:pt x="112" y="362"/>
                  </a:lnTo>
                  <a:lnTo>
                    <a:pt x="151" y="267"/>
                  </a:lnTo>
                  <a:lnTo>
                    <a:pt x="194" y="175"/>
                  </a:lnTo>
                  <a:lnTo>
                    <a:pt x="243" y="86"/>
                  </a:lnTo>
                  <a:lnTo>
                    <a:pt x="2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5" name="Shape 8705"/>
            <p:cNvSpPr/>
            <p:nvPr/>
          </p:nvSpPr>
          <p:spPr>
            <a:xfrm>
              <a:off x="4956" y="3856"/>
              <a:ext cx="159" cy="88"/>
            </a:xfrm>
            <a:custGeom>
              <a:avLst/>
              <a:gdLst/>
              <a:ahLst/>
              <a:cxnLst/>
              <a:rect l="0" t="0" r="0" b="0"/>
              <a:pathLst>
                <a:path w="1743" h="967" extrusionOk="0">
                  <a:moveTo>
                    <a:pt x="562" y="0"/>
                  </a:moveTo>
                  <a:lnTo>
                    <a:pt x="658" y="26"/>
                  </a:lnTo>
                  <a:lnTo>
                    <a:pt x="754" y="58"/>
                  </a:lnTo>
                  <a:lnTo>
                    <a:pt x="846" y="94"/>
                  </a:lnTo>
                  <a:lnTo>
                    <a:pt x="936" y="136"/>
                  </a:lnTo>
                  <a:lnTo>
                    <a:pt x="1022" y="182"/>
                  </a:lnTo>
                  <a:lnTo>
                    <a:pt x="1106" y="233"/>
                  </a:lnTo>
                  <a:lnTo>
                    <a:pt x="1188" y="289"/>
                  </a:lnTo>
                  <a:lnTo>
                    <a:pt x="1265" y="349"/>
                  </a:lnTo>
                  <a:lnTo>
                    <a:pt x="1339" y="414"/>
                  </a:lnTo>
                  <a:lnTo>
                    <a:pt x="1409" y="482"/>
                  </a:lnTo>
                  <a:lnTo>
                    <a:pt x="1476" y="555"/>
                  </a:lnTo>
                  <a:lnTo>
                    <a:pt x="1538" y="631"/>
                  </a:lnTo>
                  <a:lnTo>
                    <a:pt x="1596" y="710"/>
                  </a:lnTo>
                  <a:lnTo>
                    <a:pt x="1649" y="792"/>
                  </a:lnTo>
                  <a:lnTo>
                    <a:pt x="1698" y="878"/>
                  </a:lnTo>
                  <a:lnTo>
                    <a:pt x="1743" y="967"/>
                  </a:lnTo>
                  <a:lnTo>
                    <a:pt x="0" y="967"/>
                  </a:lnTo>
                  <a:lnTo>
                    <a:pt x="5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6" name="Shape 8706"/>
            <p:cNvSpPr/>
            <p:nvPr/>
          </p:nvSpPr>
          <p:spPr>
            <a:xfrm>
              <a:off x="4854" y="3852"/>
              <a:ext cx="133" cy="142"/>
            </a:xfrm>
            <a:custGeom>
              <a:avLst/>
              <a:gdLst/>
              <a:ahLst/>
              <a:cxnLst/>
              <a:rect l="0" t="0" r="0" b="0"/>
              <a:pathLst>
                <a:path w="1471" h="1558" extrusionOk="0">
                  <a:moveTo>
                    <a:pt x="1302" y="0"/>
                  </a:moveTo>
                  <a:lnTo>
                    <a:pt x="1386" y="2"/>
                  </a:lnTo>
                  <a:lnTo>
                    <a:pt x="1471" y="9"/>
                  </a:lnTo>
                  <a:lnTo>
                    <a:pt x="571" y="1558"/>
                  </a:lnTo>
                  <a:lnTo>
                    <a:pt x="0" y="596"/>
                  </a:lnTo>
                  <a:lnTo>
                    <a:pt x="70" y="521"/>
                  </a:lnTo>
                  <a:lnTo>
                    <a:pt x="144" y="449"/>
                  </a:lnTo>
                  <a:lnTo>
                    <a:pt x="224" y="382"/>
                  </a:lnTo>
                  <a:lnTo>
                    <a:pt x="306" y="319"/>
                  </a:lnTo>
                  <a:lnTo>
                    <a:pt x="393" y="261"/>
                  </a:lnTo>
                  <a:lnTo>
                    <a:pt x="482" y="209"/>
                  </a:lnTo>
                  <a:lnTo>
                    <a:pt x="576" y="162"/>
                  </a:lnTo>
                  <a:lnTo>
                    <a:pt x="671" y="120"/>
                  </a:lnTo>
                  <a:lnTo>
                    <a:pt x="770" y="85"/>
                  </a:lnTo>
                  <a:lnTo>
                    <a:pt x="872" y="55"/>
                  </a:lnTo>
                  <a:lnTo>
                    <a:pt x="977" y="31"/>
                  </a:lnTo>
                  <a:lnTo>
                    <a:pt x="1083" y="15"/>
                  </a:lnTo>
                  <a:lnTo>
                    <a:pt x="1191" y="5"/>
                  </a:lnTo>
                  <a:lnTo>
                    <a:pt x="1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7" name="Shape 8707"/>
            <p:cNvSpPr/>
            <p:nvPr/>
          </p:nvSpPr>
          <p:spPr>
            <a:xfrm>
              <a:off x="4828" y="4079"/>
              <a:ext cx="160" cy="90"/>
            </a:xfrm>
            <a:custGeom>
              <a:avLst/>
              <a:gdLst/>
              <a:ahLst/>
              <a:cxnLst/>
              <a:rect l="0" t="0" r="0" b="0"/>
              <a:pathLst>
                <a:path w="1761" h="995" extrusionOk="0">
                  <a:moveTo>
                    <a:pt x="0" y="0"/>
                  </a:moveTo>
                  <a:lnTo>
                    <a:pt x="1761" y="0"/>
                  </a:lnTo>
                  <a:lnTo>
                    <a:pt x="1211" y="971"/>
                  </a:lnTo>
                  <a:lnTo>
                    <a:pt x="1251" y="995"/>
                  </a:lnTo>
                  <a:lnTo>
                    <a:pt x="1148" y="972"/>
                  </a:lnTo>
                  <a:lnTo>
                    <a:pt x="1047" y="942"/>
                  </a:lnTo>
                  <a:lnTo>
                    <a:pt x="949" y="907"/>
                  </a:lnTo>
                  <a:lnTo>
                    <a:pt x="854" y="865"/>
                  </a:lnTo>
                  <a:lnTo>
                    <a:pt x="761" y="819"/>
                  </a:lnTo>
                  <a:lnTo>
                    <a:pt x="671" y="767"/>
                  </a:lnTo>
                  <a:lnTo>
                    <a:pt x="585" y="710"/>
                  </a:lnTo>
                  <a:lnTo>
                    <a:pt x="504" y="648"/>
                  </a:lnTo>
                  <a:lnTo>
                    <a:pt x="424" y="582"/>
                  </a:lnTo>
                  <a:lnTo>
                    <a:pt x="351" y="510"/>
                  </a:lnTo>
                  <a:lnTo>
                    <a:pt x="280" y="434"/>
                  </a:lnTo>
                  <a:lnTo>
                    <a:pt x="215" y="355"/>
                  </a:lnTo>
                  <a:lnTo>
                    <a:pt x="153" y="271"/>
                  </a:lnTo>
                  <a:lnTo>
                    <a:pt x="96" y="184"/>
                  </a:lnTo>
                  <a:lnTo>
                    <a:pt x="45" y="9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8" name="Shape 8708"/>
            <p:cNvSpPr/>
            <p:nvPr/>
          </p:nvSpPr>
          <p:spPr>
            <a:xfrm>
              <a:off x="5021" y="3964"/>
              <a:ext cx="109" cy="140"/>
            </a:xfrm>
            <a:custGeom>
              <a:avLst/>
              <a:gdLst/>
              <a:ahLst/>
              <a:cxnLst/>
              <a:rect l="0" t="0" r="0" b="0"/>
              <a:pathLst>
                <a:path w="1193" h="1543" extrusionOk="0">
                  <a:moveTo>
                    <a:pt x="0" y="0"/>
                  </a:moveTo>
                  <a:lnTo>
                    <a:pt x="1112" y="0"/>
                  </a:lnTo>
                  <a:lnTo>
                    <a:pt x="1141" y="102"/>
                  </a:lnTo>
                  <a:lnTo>
                    <a:pt x="1164" y="206"/>
                  </a:lnTo>
                  <a:lnTo>
                    <a:pt x="1180" y="313"/>
                  </a:lnTo>
                  <a:lnTo>
                    <a:pt x="1190" y="422"/>
                  </a:lnTo>
                  <a:lnTo>
                    <a:pt x="1193" y="533"/>
                  </a:lnTo>
                  <a:lnTo>
                    <a:pt x="1190" y="645"/>
                  </a:lnTo>
                  <a:lnTo>
                    <a:pt x="1180" y="754"/>
                  </a:lnTo>
                  <a:lnTo>
                    <a:pt x="1163" y="863"/>
                  </a:lnTo>
                  <a:lnTo>
                    <a:pt x="1140" y="969"/>
                  </a:lnTo>
                  <a:lnTo>
                    <a:pt x="1110" y="1071"/>
                  </a:lnTo>
                  <a:lnTo>
                    <a:pt x="1075" y="1172"/>
                  </a:lnTo>
                  <a:lnTo>
                    <a:pt x="1033" y="1269"/>
                  </a:lnTo>
                  <a:lnTo>
                    <a:pt x="987" y="1364"/>
                  </a:lnTo>
                  <a:lnTo>
                    <a:pt x="934" y="1455"/>
                  </a:lnTo>
                  <a:lnTo>
                    <a:pt x="878" y="154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09" name="Shape 8709"/>
            <p:cNvSpPr/>
            <p:nvPr/>
          </p:nvSpPr>
          <p:spPr>
            <a:xfrm>
              <a:off x="4958" y="4031"/>
              <a:ext cx="130" cy="141"/>
            </a:xfrm>
            <a:custGeom>
              <a:avLst/>
              <a:gdLst/>
              <a:ahLst/>
              <a:cxnLst/>
              <a:rect l="0" t="0" r="0" b="0"/>
              <a:pathLst>
                <a:path w="1434" h="1552" extrusionOk="0">
                  <a:moveTo>
                    <a:pt x="875" y="0"/>
                  </a:moveTo>
                  <a:lnTo>
                    <a:pt x="1434" y="980"/>
                  </a:lnTo>
                  <a:lnTo>
                    <a:pt x="1363" y="1054"/>
                  </a:lnTo>
                  <a:lnTo>
                    <a:pt x="1289" y="1122"/>
                  </a:lnTo>
                  <a:lnTo>
                    <a:pt x="1211" y="1187"/>
                  </a:lnTo>
                  <a:lnTo>
                    <a:pt x="1129" y="1247"/>
                  </a:lnTo>
                  <a:lnTo>
                    <a:pt x="1043" y="1302"/>
                  </a:lnTo>
                  <a:lnTo>
                    <a:pt x="955" y="1353"/>
                  </a:lnTo>
                  <a:lnTo>
                    <a:pt x="864" y="1398"/>
                  </a:lnTo>
                  <a:lnTo>
                    <a:pt x="770" y="1438"/>
                  </a:lnTo>
                  <a:lnTo>
                    <a:pt x="673" y="1472"/>
                  </a:lnTo>
                  <a:lnTo>
                    <a:pt x="573" y="1499"/>
                  </a:lnTo>
                  <a:lnTo>
                    <a:pt x="471" y="1522"/>
                  </a:lnTo>
                  <a:lnTo>
                    <a:pt x="366" y="1539"/>
                  </a:lnTo>
                  <a:lnTo>
                    <a:pt x="261" y="1549"/>
                  </a:lnTo>
                  <a:lnTo>
                    <a:pt x="154" y="1552"/>
                  </a:lnTo>
                  <a:lnTo>
                    <a:pt x="76" y="1550"/>
                  </a:lnTo>
                  <a:lnTo>
                    <a:pt x="0" y="1544"/>
                  </a:lnTo>
                  <a:lnTo>
                    <a:pt x="8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10" name="Shape 8710"/>
          <p:cNvGrpSpPr/>
          <p:nvPr/>
        </p:nvGrpSpPr>
        <p:grpSpPr>
          <a:xfrm>
            <a:off x="8561180" y="4457356"/>
            <a:ext cx="221000" cy="167618"/>
            <a:chOff x="6908" y="2802"/>
            <a:chExt cx="207" cy="157"/>
          </a:xfrm>
        </p:grpSpPr>
        <p:sp>
          <p:nvSpPr>
            <p:cNvPr id="8711" name="Shape 8711"/>
            <p:cNvSpPr/>
            <p:nvPr/>
          </p:nvSpPr>
          <p:spPr>
            <a:xfrm>
              <a:off x="6908" y="2802"/>
              <a:ext cx="132" cy="157"/>
            </a:xfrm>
            <a:custGeom>
              <a:avLst/>
              <a:gdLst/>
              <a:ahLst/>
              <a:cxnLst/>
              <a:rect l="0" t="0" r="0" b="0"/>
              <a:pathLst>
                <a:path w="2119" h="2516" extrusionOk="0">
                  <a:moveTo>
                    <a:pt x="1059" y="0"/>
                  </a:moveTo>
                  <a:lnTo>
                    <a:pt x="1059" y="0"/>
                  </a:lnTo>
                  <a:lnTo>
                    <a:pt x="1115" y="2"/>
                  </a:lnTo>
                  <a:lnTo>
                    <a:pt x="1168" y="7"/>
                  </a:lnTo>
                  <a:lnTo>
                    <a:pt x="1216" y="17"/>
                  </a:lnTo>
                  <a:lnTo>
                    <a:pt x="1262" y="29"/>
                  </a:lnTo>
                  <a:lnTo>
                    <a:pt x="1303" y="44"/>
                  </a:lnTo>
                  <a:lnTo>
                    <a:pt x="1342" y="61"/>
                  </a:lnTo>
                  <a:lnTo>
                    <a:pt x="1378" y="82"/>
                  </a:lnTo>
                  <a:lnTo>
                    <a:pt x="1410" y="105"/>
                  </a:lnTo>
                  <a:lnTo>
                    <a:pt x="1440" y="130"/>
                  </a:lnTo>
                  <a:lnTo>
                    <a:pt x="1466" y="158"/>
                  </a:lnTo>
                  <a:lnTo>
                    <a:pt x="1491" y="187"/>
                  </a:lnTo>
                  <a:lnTo>
                    <a:pt x="1512" y="218"/>
                  </a:lnTo>
                  <a:lnTo>
                    <a:pt x="1531" y="252"/>
                  </a:lnTo>
                  <a:lnTo>
                    <a:pt x="1549" y="286"/>
                  </a:lnTo>
                  <a:lnTo>
                    <a:pt x="1564" y="321"/>
                  </a:lnTo>
                  <a:lnTo>
                    <a:pt x="1577" y="357"/>
                  </a:lnTo>
                  <a:lnTo>
                    <a:pt x="1588" y="395"/>
                  </a:lnTo>
                  <a:lnTo>
                    <a:pt x="1599" y="433"/>
                  </a:lnTo>
                  <a:lnTo>
                    <a:pt x="1606" y="471"/>
                  </a:lnTo>
                  <a:lnTo>
                    <a:pt x="1613" y="511"/>
                  </a:lnTo>
                  <a:lnTo>
                    <a:pt x="1618" y="550"/>
                  </a:lnTo>
                  <a:lnTo>
                    <a:pt x="1622" y="589"/>
                  </a:lnTo>
                  <a:lnTo>
                    <a:pt x="1625" y="628"/>
                  </a:lnTo>
                  <a:lnTo>
                    <a:pt x="1626" y="666"/>
                  </a:lnTo>
                  <a:lnTo>
                    <a:pt x="1627" y="704"/>
                  </a:lnTo>
                  <a:lnTo>
                    <a:pt x="1642" y="701"/>
                  </a:lnTo>
                  <a:lnTo>
                    <a:pt x="1657" y="700"/>
                  </a:lnTo>
                  <a:lnTo>
                    <a:pt x="1676" y="702"/>
                  </a:lnTo>
                  <a:lnTo>
                    <a:pt x="1692" y="709"/>
                  </a:lnTo>
                  <a:lnTo>
                    <a:pt x="1705" y="720"/>
                  </a:lnTo>
                  <a:lnTo>
                    <a:pt x="1717" y="734"/>
                  </a:lnTo>
                  <a:lnTo>
                    <a:pt x="1726" y="752"/>
                  </a:lnTo>
                  <a:lnTo>
                    <a:pt x="1733" y="772"/>
                  </a:lnTo>
                  <a:lnTo>
                    <a:pt x="1738" y="795"/>
                  </a:lnTo>
                  <a:lnTo>
                    <a:pt x="1741" y="821"/>
                  </a:lnTo>
                  <a:lnTo>
                    <a:pt x="1743" y="849"/>
                  </a:lnTo>
                  <a:lnTo>
                    <a:pt x="1744" y="879"/>
                  </a:lnTo>
                  <a:lnTo>
                    <a:pt x="1744" y="909"/>
                  </a:lnTo>
                  <a:lnTo>
                    <a:pt x="1743" y="939"/>
                  </a:lnTo>
                  <a:lnTo>
                    <a:pt x="1737" y="971"/>
                  </a:lnTo>
                  <a:lnTo>
                    <a:pt x="1729" y="1003"/>
                  </a:lnTo>
                  <a:lnTo>
                    <a:pt x="1718" y="1035"/>
                  </a:lnTo>
                  <a:lnTo>
                    <a:pt x="1704" y="1065"/>
                  </a:lnTo>
                  <a:lnTo>
                    <a:pt x="1689" y="1096"/>
                  </a:lnTo>
                  <a:lnTo>
                    <a:pt x="1673" y="1122"/>
                  </a:lnTo>
                  <a:lnTo>
                    <a:pt x="1655" y="1146"/>
                  </a:lnTo>
                  <a:lnTo>
                    <a:pt x="1635" y="1166"/>
                  </a:lnTo>
                  <a:lnTo>
                    <a:pt x="1616" y="1181"/>
                  </a:lnTo>
                  <a:lnTo>
                    <a:pt x="1595" y="1192"/>
                  </a:lnTo>
                  <a:lnTo>
                    <a:pt x="1576" y="1195"/>
                  </a:lnTo>
                  <a:lnTo>
                    <a:pt x="1564" y="1193"/>
                  </a:lnTo>
                  <a:lnTo>
                    <a:pt x="1554" y="1189"/>
                  </a:lnTo>
                  <a:lnTo>
                    <a:pt x="1544" y="1181"/>
                  </a:lnTo>
                  <a:lnTo>
                    <a:pt x="1518" y="1237"/>
                  </a:lnTo>
                  <a:lnTo>
                    <a:pt x="1489" y="1290"/>
                  </a:lnTo>
                  <a:lnTo>
                    <a:pt x="1457" y="1341"/>
                  </a:lnTo>
                  <a:lnTo>
                    <a:pt x="1422" y="1389"/>
                  </a:lnTo>
                  <a:lnTo>
                    <a:pt x="1386" y="1435"/>
                  </a:lnTo>
                  <a:lnTo>
                    <a:pt x="1347" y="1475"/>
                  </a:lnTo>
                  <a:lnTo>
                    <a:pt x="1335" y="1490"/>
                  </a:lnTo>
                  <a:lnTo>
                    <a:pt x="1326" y="1507"/>
                  </a:lnTo>
                  <a:lnTo>
                    <a:pt x="1320" y="1525"/>
                  </a:lnTo>
                  <a:lnTo>
                    <a:pt x="1318" y="1545"/>
                  </a:lnTo>
                  <a:lnTo>
                    <a:pt x="1321" y="1571"/>
                  </a:lnTo>
                  <a:lnTo>
                    <a:pt x="1328" y="1595"/>
                  </a:lnTo>
                  <a:lnTo>
                    <a:pt x="1340" y="1616"/>
                  </a:lnTo>
                  <a:lnTo>
                    <a:pt x="1355" y="1635"/>
                  </a:lnTo>
                  <a:lnTo>
                    <a:pt x="1375" y="1652"/>
                  </a:lnTo>
                  <a:lnTo>
                    <a:pt x="1397" y="1663"/>
                  </a:lnTo>
                  <a:lnTo>
                    <a:pt x="1421" y="1671"/>
                  </a:lnTo>
                  <a:lnTo>
                    <a:pt x="1447" y="1673"/>
                  </a:lnTo>
                  <a:lnTo>
                    <a:pt x="1585" y="1673"/>
                  </a:lnTo>
                  <a:lnTo>
                    <a:pt x="1643" y="1676"/>
                  </a:lnTo>
                  <a:lnTo>
                    <a:pt x="1699" y="1685"/>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1" y="1674"/>
                  </a:lnTo>
                  <a:lnTo>
                    <a:pt x="697" y="1671"/>
                  </a:lnTo>
                  <a:lnTo>
                    <a:pt x="722" y="1664"/>
                  </a:lnTo>
                  <a:lnTo>
                    <a:pt x="744" y="1652"/>
                  </a:lnTo>
                  <a:lnTo>
                    <a:pt x="763" y="1636"/>
                  </a:lnTo>
                  <a:lnTo>
                    <a:pt x="779" y="1617"/>
                  </a:lnTo>
                  <a:lnTo>
                    <a:pt x="791" y="1595"/>
                  </a:lnTo>
                  <a:lnTo>
                    <a:pt x="798" y="1571"/>
                  </a:lnTo>
                  <a:lnTo>
                    <a:pt x="801" y="1545"/>
                  </a:lnTo>
                  <a:lnTo>
                    <a:pt x="799" y="1525"/>
                  </a:lnTo>
                  <a:lnTo>
                    <a:pt x="793" y="1507"/>
                  </a:lnTo>
                  <a:lnTo>
                    <a:pt x="784" y="1490"/>
                  </a:lnTo>
                  <a:lnTo>
                    <a:pt x="772" y="1475"/>
                  </a:lnTo>
                  <a:lnTo>
                    <a:pt x="733" y="1435"/>
                  </a:lnTo>
                  <a:lnTo>
                    <a:pt x="696" y="1391"/>
                  </a:lnTo>
                  <a:lnTo>
                    <a:pt x="663" y="1344"/>
                  </a:lnTo>
                  <a:lnTo>
                    <a:pt x="631" y="1293"/>
                  </a:lnTo>
                  <a:lnTo>
                    <a:pt x="603" y="1241"/>
                  </a:lnTo>
                  <a:lnTo>
                    <a:pt x="577" y="1188"/>
                  </a:lnTo>
                  <a:lnTo>
                    <a:pt x="564" y="1193"/>
                  </a:lnTo>
                  <a:lnTo>
                    <a:pt x="551" y="1195"/>
                  </a:lnTo>
                  <a:lnTo>
                    <a:pt x="531" y="1192"/>
                  </a:lnTo>
                  <a:lnTo>
                    <a:pt x="511" y="1181"/>
                  </a:lnTo>
                  <a:lnTo>
                    <a:pt x="492" y="1166"/>
                  </a:lnTo>
                  <a:lnTo>
                    <a:pt x="472" y="1146"/>
                  </a:lnTo>
                  <a:lnTo>
                    <a:pt x="454" y="1122"/>
                  </a:lnTo>
                  <a:lnTo>
                    <a:pt x="437" y="1096"/>
                  </a:lnTo>
                  <a:lnTo>
                    <a:pt x="422" y="1065"/>
                  </a:lnTo>
                  <a:lnTo>
                    <a:pt x="408" y="1035"/>
                  </a:lnTo>
                  <a:lnTo>
                    <a:pt x="397" y="1003"/>
                  </a:lnTo>
                  <a:lnTo>
                    <a:pt x="389" y="971"/>
                  </a:lnTo>
                  <a:lnTo>
                    <a:pt x="384" y="939"/>
                  </a:lnTo>
                  <a:lnTo>
                    <a:pt x="382" y="909"/>
                  </a:lnTo>
                  <a:lnTo>
                    <a:pt x="383" y="879"/>
                  </a:lnTo>
                  <a:lnTo>
                    <a:pt x="384" y="849"/>
                  </a:lnTo>
                  <a:lnTo>
                    <a:pt x="386" y="821"/>
                  </a:lnTo>
                  <a:lnTo>
                    <a:pt x="389" y="795"/>
                  </a:lnTo>
                  <a:lnTo>
                    <a:pt x="394" y="772"/>
                  </a:lnTo>
                  <a:lnTo>
                    <a:pt x="401" y="752"/>
                  </a:lnTo>
                  <a:lnTo>
                    <a:pt x="409" y="734"/>
                  </a:lnTo>
                  <a:lnTo>
                    <a:pt x="421" y="720"/>
                  </a:lnTo>
                  <a:lnTo>
                    <a:pt x="435" y="709"/>
                  </a:lnTo>
                  <a:lnTo>
                    <a:pt x="451" y="702"/>
                  </a:lnTo>
                  <a:lnTo>
                    <a:pt x="470" y="700"/>
                  </a:lnTo>
                  <a:lnTo>
                    <a:pt x="481" y="701"/>
                  </a:lnTo>
                  <a:lnTo>
                    <a:pt x="491" y="703"/>
                  </a:lnTo>
                  <a:lnTo>
                    <a:pt x="492" y="665"/>
                  </a:lnTo>
                  <a:lnTo>
                    <a:pt x="494" y="627"/>
                  </a:lnTo>
                  <a:lnTo>
                    <a:pt x="496" y="588"/>
                  </a:lnTo>
                  <a:lnTo>
                    <a:pt x="500" y="549"/>
                  </a:lnTo>
                  <a:lnTo>
                    <a:pt x="504" y="510"/>
                  </a:lnTo>
                  <a:lnTo>
                    <a:pt x="510" y="471"/>
                  </a:lnTo>
                  <a:lnTo>
                    <a:pt x="517" y="433"/>
                  </a:lnTo>
                  <a:lnTo>
                    <a:pt x="525" y="395"/>
                  </a:lnTo>
                  <a:lnTo>
                    <a:pt x="537" y="357"/>
                  </a:lnTo>
                  <a:lnTo>
                    <a:pt x="549" y="321"/>
                  </a:lnTo>
                  <a:lnTo>
                    <a:pt x="563" y="285"/>
                  </a:lnTo>
                  <a:lnTo>
                    <a:pt x="579" y="252"/>
                  </a:lnTo>
                  <a:lnTo>
                    <a:pt x="599" y="218"/>
                  </a:lnTo>
                  <a:lnTo>
                    <a:pt x="619" y="187"/>
                  </a:lnTo>
                  <a:lnTo>
                    <a:pt x="643" y="158"/>
                  </a:lnTo>
                  <a:lnTo>
                    <a:pt x="670" y="130"/>
                  </a:lnTo>
                  <a:lnTo>
                    <a:pt x="699" y="105"/>
                  </a:lnTo>
                  <a:lnTo>
                    <a:pt x="732" y="82"/>
                  </a:lnTo>
                  <a:lnTo>
                    <a:pt x="768" y="61"/>
                  </a:lnTo>
                  <a:lnTo>
                    <a:pt x="807" y="44"/>
                  </a:lnTo>
                  <a:lnTo>
                    <a:pt x="850" y="29"/>
                  </a:lnTo>
                  <a:lnTo>
                    <a:pt x="896" y="17"/>
                  </a:lnTo>
                  <a:lnTo>
                    <a:pt x="947" y="7"/>
                  </a:lnTo>
                  <a:lnTo>
                    <a:pt x="1001" y="2"/>
                  </a:lnTo>
                  <a:lnTo>
                    <a:pt x="10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12" name="Shape 8712"/>
            <p:cNvSpPr/>
            <p:nvPr/>
          </p:nvSpPr>
          <p:spPr>
            <a:xfrm>
              <a:off x="7014" y="2816"/>
              <a:ext cx="101" cy="27"/>
            </a:xfrm>
            <a:custGeom>
              <a:avLst/>
              <a:gdLst/>
              <a:ahLst/>
              <a:cxnLst/>
              <a:rect l="0" t="0" r="0" b="0"/>
              <a:pathLst>
                <a:path w="1619" h="444" extrusionOk="0">
                  <a:moveTo>
                    <a:pt x="0" y="0"/>
                  </a:moveTo>
                  <a:lnTo>
                    <a:pt x="1494" y="0"/>
                  </a:lnTo>
                  <a:lnTo>
                    <a:pt x="1519" y="3"/>
                  </a:lnTo>
                  <a:lnTo>
                    <a:pt x="1543" y="10"/>
                  </a:lnTo>
                  <a:lnTo>
                    <a:pt x="1564" y="21"/>
                  </a:lnTo>
                  <a:lnTo>
                    <a:pt x="1582" y="37"/>
                  </a:lnTo>
                  <a:lnTo>
                    <a:pt x="1598" y="55"/>
                  </a:lnTo>
                  <a:lnTo>
                    <a:pt x="1610" y="76"/>
                  </a:lnTo>
                  <a:lnTo>
                    <a:pt x="1617" y="99"/>
                  </a:lnTo>
                  <a:lnTo>
                    <a:pt x="1619" y="124"/>
                  </a:lnTo>
                  <a:lnTo>
                    <a:pt x="1619" y="320"/>
                  </a:lnTo>
                  <a:lnTo>
                    <a:pt x="1617" y="345"/>
                  </a:lnTo>
                  <a:lnTo>
                    <a:pt x="1610" y="368"/>
                  </a:lnTo>
                  <a:lnTo>
                    <a:pt x="1598" y="390"/>
                  </a:lnTo>
                  <a:lnTo>
                    <a:pt x="1582" y="408"/>
                  </a:lnTo>
                  <a:lnTo>
                    <a:pt x="1564" y="423"/>
                  </a:lnTo>
                  <a:lnTo>
                    <a:pt x="1543" y="434"/>
                  </a:lnTo>
                  <a:lnTo>
                    <a:pt x="1519" y="441"/>
                  </a:lnTo>
                  <a:lnTo>
                    <a:pt x="1494" y="444"/>
                  </a:lnTo>
                  <a:lnTo>
                    <a:pt x="163" y="444"/>
                  </a:lnTo>
                  <a:lnTo>
                    <a:pt x="147" y="417"/>
                  </a:lnTo>
                  <a:lnTo>
                    <a:pt x="129" y="393"/>
                  </a:lnTo>
                  <a:lnTo>
                    <a:pt x="109" y="371"/>
                  </a:lnTo>
                  <a:lnTo>
                    <a:pt x="87" y="355"/>
                  </a:lnTo>
                  <a:lnTo>
                    <a:pt x="80" y="286"/>
                  </a:lnTo>
                  <a:lnTo>
                    <a:pt x="68" y="220"/>
                  </a:lnTo>
                  <a:lnTo>
                    <a:pt x="55" y="159"/>
                  </a:lnTo>
                  <a:lnTo>
                    <a:pt x="39" y="102"/>
                  </a:lnTo>
                  <a:lnTo>
                    <a:pt x="21" y="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13" name="Shape 8713"/>
            <p:cNvSpPr/>
            <p:nvPr/>
          </p:nvSpPr>
          <p:spPr>
            <a:xfrm>
              <a:off x="7010" y="2866"/>
              <a:ext cx="105" cy="28"/>
            </a:xfrm>
            <a:custGeom>
              <a:avLst/>
              <a:gdLst/>
              <a:ahLst/>
              <a:cxnLst/>
              <a:rect l="0" t="0" r="0" b="0"/>
              <a:pathLst>
                <a:path w="1680" h="444" extrusionOk="0">
                  <a:moveTo>
                    <a:pt x="254" y="0"/>
                  </a:moveTo>
                  <a:lnTo>
                    <a:pt x="1555" y="0"/>
                  </a:lnTo>
                  <a:lnTo>
                    <a:pt x="1580" y="2"/>
                  </a:lnTo>
                  <a:lnTo>
                    <a:pt x="1604" y="9"/>
                  </a:lnTo>
                  <a:lnTo>
                    <a:pt x="1625" y="21"/>
                  </a:lnTo>
                  <a:lnTo>
                    <a:pt x="1643" y="37"/>
                  </a:lnTo>
                  <a:lnTo>
                    <a:pt x="1659" y="55"/>
                  </a:lnTo>
                  <a:lnTo>
                    <a:pt x="1671" y="75"/>
                  </a:lnTo>
                  <a:lnTo>
                    <a:pt x="1678" y="99"/>
                  </a:lnTo>
                  <a:lnTo>
                    <a:pt x="1680" y="123"/>
                  </a:lnTo>
                  <a:lnTo>
                    <a:pt x="1680" y="320"/>
                  </a:lnTo>
                  <a:lnTo>
                    <a:pt x="1678" y="345"/>
                  </a:lnTo>
                  <a:lnTo>
                    <a:pt x="1671" y="368"/>
                  </a:lnTo>
                  <a:lnTo>
                    <a:pt x="1659" y="390"/>
                  </a:lnTo>
                  <a:lnTo>
                    <a:pt x="1643" y="408"/>
                  </a:lnTo>
                  <a:lnTo>
                    <a:pt x="1625" y="423"/>
                  </a:lnTo>
                  <a:lnTo>
                    <a:pt x="1604" y="434"/>
                  </a:lnTo>
                  <a:lnTo>
                    <a:pt x="1580" y="441"/>
                  </a:lnTo>
                  <a:lnTo>
                    <a:pt x="1555" y="444"/>
                  </a:lnTo>
                  <a:lnTo>
                    <a:pt x="0" y="444"/>
                  </a:lnTo>
                  <a:lnTo>
                    <a:pt x="0" y="326"/>
                  </a:lnTo>
                  <a:lnTo>
                    <a:pt x="6" y="317"/>
                  </a:lnTo>
                  <a:lnTo>
                    <a:pt x="11" y="308"/>
                  </a:lnTo>
                  <a:lnTo>
                    <a:pt x="47" y="294"/>
                  </a:lnTo>
                  <a:lnTo>
                    <a:pt x="79" y="274"/>
                  </a:lnTo>
                  <a:lnTo>
                    <a:pt x="110" y="249"/>
                  </a:lnTo>
                  <a:lnTo>
                    <a:pt x="139" y="221"/>
                  </a:lnTo>
                  <a:lnTo>
                    <a:pt x="165" y="190"/>
                  </a:lnTo>
                  <a:lnTo>
                    <a:pt x="188" y="155"/>
                  </a:lnTo>
                  <a:lnTo>
                    <a:pt x="209" y="117"/>
                  </a:lnTo>
                  <a:lnTo>
                    <a:pt x="227" y="79"/>
                  </a:lnTo>
                  <a:lnTo>
                    <a:pt x="241" y="40"/>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14" name="Shape 8714"/>
            <p:cNvSpPr/>
            <p:nvPr/>
          </p:nvSpPr>
          <p:spPr>
            <a:xfrm>
              <a:off x="7043" y="2917"/>
              <a:ext cx="72" cy="27"/>
            </a:xfrm>
            <a:custGeom>
              <a:avLst/>
              <a:gdLst/>
              <a:ahLst/>
              <a:cxnLst/>
              <a:rect l="0" t="0" r="0" b="0"/>
              <a:pathLst>
                <a:path w="1140" h="444" extrusionOk="0">
                  <a:moveTo>
                    <a:pt x="0" y="0"/>
                  </a:moveTo>
                  <a:lnTo>
                    <a:pt x="1015" y="0"/>
                  </a:lnTo>
                  <a:lnTo>
                    <a:pt x="1040" y="3"/>
                  </a:lnTo>
                  <a:lnTo>
                    <a:pt x="1064" y="10"/>
                  </a:lnTo>
                  <a:lnTo>
                    <a:pt x="1085" y="21"/>
                  </a:lnTo>
                  <a:lnTo>
                    <a:pt x="1103" y="36"/>
                  </a:lnTo>
                  <a:lnTo>
                    <a:pt x="1119" y="56"/>
                  </a:lnTo>
                  <a:lnTo>
                    <a:pt x="1131" y="76"/>
                  </a:lnTo>
                  <a:lnTo>
                    <a:pt x="1138" y="99"/>
                  </a:lnTo>
                  <a:lnTo>
                    <a:pt x="1140" y="124"/>
                  </a:lnTo>
                  <a:lnTo>
                    <a:pt x="1140" y="321"/>
                  </a:lnTo>
                  <a:lnTo>
                    <a:pt x="1138" y="346"/>
                  </a:lnTo>
                  <a:lnTo>
                    <a:pt x="1131" y="369"/>
                  </a:lnTo>
                  <a:lnTo>
                    <a:pt x="1119" y="389"/>
                  </a:lnTo>
                  <a:lnTo>
                    <a:pt x="1103" y="409"/>
                  </a:lnTo>
                  <a:lnTo>
                    <a:pt x="1085" y="423"/>
                  </a:lnTo>
                  <a:lnTo>
                    <a:pt x="1064" y="435"/>
                  </a:lnTo>
                  <a:lnTo>
                    <a:pt x="1040" y="442"/>
                  </a:lnTo>
                  <a:lnTo>
                    <a:pt x="1015" y="444"/>
                  </a:lnTo>
                  <a:lnTo>
                    <a:pt x="106" y="444"/>
                  </a:lnTo>
                  <a:lnTo>
                    <a:pt x="106" y="363"/>
                  </a:lnTo>
                  <a:lnTo>
                    <a:pt x="103" y="298"/>
                  </a:lnTo>
                  <a:lnTo>
                    <a:pt x="93" y="233"/>
                  </a:lnTo>
                  <a:lnTo>
                    <a:pt x="78" y="172"/>
                  </a:lnTo>
                  <a:lnTo>
                    <a:pt x="57" y="112"/>
                  </a:lnTo>
                  <a:lnTo>
                    <a:pt x="31" y="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15" name="Shape 8715"/>
          <p:cNvGrpSpPr/>
          <p:nvPr/>
        </p:nvGrpSpPr>
        <p:grpSpPr>
          <a:xfrm>
            <a:off x="363443" y="3574391"/>
            <a:ext cx="248546" cy="248546"/>
            <a:chOff x="4565" y="880"/>
            <a:chExt cx="3783" cy="3783"/>
          </a:xfrm>
        </p:grpSpPr>
        <p:sp>
          <p:nvSpPr>
            <p:cNvPr id="8716" name="Shape 8716"/>
            <p:cNvSpPr/>
            <p:nvPr/>
          </p:nvSpPr>
          <p:spPr>
            <a:xfrm>
              <a:off x="4565" y="3638"/>
              <a:ext cx="3783" cy="1025"/>
            </a:xfrm>
            <a:custGeom>
              <a:avLst/>
              <a:gdLst/>
              <a:ahLst/>
              <a:cxnLst/>
              <a:rect l="0" t="0" r="0" b="0"/>
              <a:pathLst>
                <a:path w="3783" h="1025" extrusionOk="0">
                  <a:moveTo>
                    <a:pt x="0" y="0"/>
                  </a:moveTo>
                  <a:lnTo>
                    <a:pt x="3783" y="0"/>
                  </a:lnTo>
                  <a:lnTo>
                    <a:pt x="3783" y="394"/>
                  </a:lnTo>
                  <a:lnTo>
                    <a:pt x="2601" y="394"/>
                  </a:lnTo>
                  <a:lnTo>
                    <a:pt x="2601" y="868"/>
                  </a:lnTo>
                  <a:lnTo>
                    <a:pt x="2916" y="868"/>
                  </a:lnTo>
                  <a:lnTo>
                    <a:pt x="2916" y="1025"/>
                  </a:lnTo>
                  <a:lnTo>
                    <a:pt x="867" y="1025"/>
                  </a:lnTo>
                  <a:lnTo>
                    <a:pt x="867" y="868"/>
                  </a:lnTo>
                  <a:lnTo>
                    <a:pt x="1182" y="868"/>
                  </a:lnTo>
                  <a:lnTo>
                    <a:pt x="1182" y="394"/>
                  </a:lnTo>
                  <a:lnTo>
                    <a:pt x="0" y="39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17" name="Shape 8717"/>
            <p:cNvSpPr/>
            <p:nvPr/>
          </p:nvSpPr>
          <p:spPr>
            <a:xfrm>
              <a:off x="5399" y="1747"/>
              <a:ext cx="1500" cy="551"/>
            </a:xfrm>
            <a:custGeom>
              <a:avLst/>
              <a:gdLst/>
              <a:ahLst/>
              <a:cxnLst/>
              <a:rect l="0" t="0" r="0" b="0"/>
              <a:pathLst>
                <a:path w="1500" h="551" extrusionOk="0">
                  <a:moveTo>
                    <a:pt x="0" y="0"/>
                  </a:moveTo>
                  <a:lnTo>
                    <a:pt x="1500" y="0"/>
                  </a:lnTo>
                  <a:lnTo>
                    <a:pt x="1316" y="551"/>
                  </a:lnTo>
                  <a:lnTo>
                    <a:pt x="170" y="55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18" name="Shape 8718"/>
            <p:cNvSpPr/>
            <p:nvPr/>
          </p:nvSpPr>
          <p:spPr>
            <a:xfrm>
              <a:off x="4565" y="880"/>
              <a:ext cx="3783" cy="2600"/>
            </a:xfrm>
            <a:custGeom>
              <a:avLst/>
              <a:gdLst/>
              <a:ahLst/>
              <a:cxnLst/>
              <a:rect l="0" t="0" r="0" b="0"/>
              <a:pathLst>
                <a:path w="3783" h="2600" extrusionOk="0">
                  <a:moveTo>
                    <a:pt x="2696" y="1436"/>
                  </a:moveTo>
                  <a:lnTo>
                    <a:pt x="2895" y="2160"/>
                  </a:lnTo>
                  <a:lnTo>
                    <a:pt x="3101" y="1952"/>
                  </a:lnTo>
                  <a:lnTo>
                    <a:pt x="3282" y="2133"/>
                  </a:lnTo>
                  <a:lnTo>
                    <a:pt x="3394" y="2022"/>
                  </a:lnTo>
                  <a:lnTo>
                    <a:pt x="3214" y="1841"/>
                  </a:lnTo>
                  <a:lnTo>
                    <a:pt x="3420" y="1633"/>
                  </a:lnTo>
                  <a:lnTo>
                    <a:pt x="2696" y="1436"/>
                  </a:lnTo>
                  <a:close/>
                  <a:moveTo>
                    <a:pt x="419" y="319"/>
                  </a:moveTo>
                  <a:lnTo>
                    <a:pt x="368" y="469"/>
                  </a:lnTo>
                  <a:lnTo>
                    <a:pt x="568" y="534"/>
                  </a:lnTo>
                  <a:lnTo>
                    <a:pt x="860" y="1491"/>
                  </a:lnTo>
                  <a:lnTo>
                    <a:pt x="661" y="1891"/>
                  </a:lnTo>
                  <a:lnTo>
                    <a:pt x="881" y="1891"/>
                  </a:lnTo>
                  <a:lnTo>
                    <a:pt x="873" y="1916"/>
                  </a:lnTo>
                  <a:lnTo>
                    <a:pt x="868" y="1943"/>
                  </a:lnTo>
                  <a:lnTo>
                    <a:pt x="867" y="1970"/>
                  </a:lnTo>
                  <a:lnTo>
                    <a:pt x="870" y="2008"/>
                  </a:lnTo>
                  <a:lnTo>
                    <a:pt x="879" y="2045"/>
                  </a:lnTo>
                  <a:lnTo>
                    <a:pt x="894" y="2079"/>
                  </a:lnTo>
                  <a:lnTo>
                    <a:pt x="913" y="2110"/>
                  </a:lnTo>
                  <a:lnTo>
                    <a:pt x="936" y="2138"/>
                  </a:lnTo>
                  <a:lnTo>
                    <a:pt x="964" y="2161"/>
                  </a:lnTo>
                  <a:lnTo>
                    <a:pt x="995" y="2180"/>
                  </a:lnTo>
                  <a:lnTo>
                    <a:pt x="1029" y="2195"/>
                  </a:lnTo>
                  <a:lnTo>
                    <a:pt x="1065" y="2203"/>
                  </a:lnTo>
                  <a:lnTo>
                    <a:pt x="1104" y="2207"/>
                  </a:lnTo>
                  <a:lnTo>
                    <a:pt x="1142" y="2203"/>
                  </a:lnTo>
                  <a:lnTo>
                    <a:pt x="1178" y="2195"/>
                  </a:lnTo>
                  <a:lnTo>
                    <a:pt x="1212" y="2180"/>
                  </a:lnTo>
                  <a:lnTo>
                    <a:pt x="1242" y="2161"/>
                  </a:lnTo>
                  <a:lnTo>
                    <a:pt x="1270" y="2138"/>
                  </a:lnTo>
                  <a:lnTo>
                    <a:pt x="1294" y="2110"/>
                  </a:lnTo>
                  <a:lnTo>
                    <a:pt x="1314" y="2079"/>
                  </a:lnTo>
                  <a:lnTo>
                    <a:pt x="1327" y="2045"/>
                  </a:lnTo>
                  <a:lnTo>
                    <a:pt x="1337" y="2008"/>
                  </a:lnTo>
                  <a:lnTo>
                    <a:pt x="1340" y="1970"/>
                  </a:lnTo>
                  <a:lnTo>
                    <a:pt x="1338" y="1943"/>
                  </a:lnTo>
                  <a:lnTo>
                    <a:pt x="1333" y="1916"/>
                  </a:lnTo>
                  <a:lnTo>
                    <a:pt x="1325" y="1891"/>
                  </a:lnTo>
                  <a:lnTo>
                    <a:pt x="1669" y="1891"/>
                  </a:lnTo>
                  <a:lnTo>
                    <a:pt x="1661" y="1916"/>
                  </a:lnTo>
                  <a:lnTo>
                    <a:pt x="1657" y="1943"/>
                  </a:lnTo>
                  <a:lnTo>
                    <a:pt x="1656" y="1970"/>
                  </a:lnTo>
                  <a:lnTo>
                    <a:pt x="1658" y="2008"/>
                  </a:lnTo>
                  <a:lnTo>
                    <a:pt x="1667" y="2045"/>
                  </a:lnTo>
                  <a:lnTo>
                    <a:pt x="1682" y="2079"/>
                  </a:lnTo>
                  <a:lnTo>
                    <a:pt x="1700" y="2110"/>
                  </a:lnTo>
                  <a:lnTo>
                    <a:pt x="1724" y="2138"/>
                  </a:lnTo>
                  <a:lnTo>
                    <a:pt x="1752" y="2161"/>
                  </a:lnTo>
                  <a:lnTo>
                    <a:pt x="1783" y="2180"/>
                  </a:lnTo>
                  <a:lnTo>
                    <a:pt x="1817" y="2195"/>
                  </a:lnTo>
                  <a:lnTo>
                    <a:pt x="1853" y="2203"/>
                  </a:lnTo>
                  <a:lnTo>
                    <a:pt x="1892" y="2207"/>
                  </a:lnTo>
                  <a:lnTo>
                    <a:pt x="1930" y="2203"/>
                  </a:lnTo>
                  <a:lnTo>
                    <a:pt x="1966" y="2195"/>
                  </a:lnTo>
                  <a:lnTo>
                    <a:pt x="2000" y="2180"/>
                  </a:lnTo>
                  <a:lnTo>
                    <a:pt x="2031" y="2161"/>
                  </a:lnTo>
                  <a:lnTo>
                    <a:pt x="2058" y="2138"/>
                  </a:lnTo>
                  <a:lnTo>
                    <a:pt x="2082" y="2110"/>
                  </a:lnTo>
                  <a:lnTo>
                    <a:pt x="2102" y="2079"/>
                  </a:lnTo>
                  <a:lnTo>
                    <a:pt x="2116" y="2045"/>
                  </a:lnTo>
                  <a:lnTo>
                    <a:pt x="2125" y="2008"/>
                  </a:lnTo>
                  <a:lnTo>
                    <a:pt x="2128" y="1970"/>
                  </a:lnTo>
                  <a:lnTo>
                    <a:pt x="2126" y="1943"/>
                  </a:lnTo>
                  <a:lnTo>
                    <a:pt x="2121" y="1916"/>
                  </a:lnTo>
                  <a:lnTo>
                    <a:pt x="2113" y="1891"/>
                  </a:lnTo>
                  <a:lnTo>
                    <a:pt x="2206" y="1891"/>
                  </a:lnTo>
                  <a:lnTo>
                    <a:pt x="2206" y="1734"/>
                  </a:lnTo>
                  <a:lnTo>
                    <a:pt x="916" y="1734"/>
                  </a:lnTo>
                  <a:lnTo>
                    <a:pt x="995" y="1577"/>
                  </a:lnTo>
                  <a:lnTo>
                    <a:pt x="2264" y="1577"/>
                  </a:lnTo>
                  <a:lnTo>
                    <a:pt x="2553" y="709"/>
                  </a:lnTo>
                  <a:lnTo>
                    <a:pt x="786" y="709"/>
                  </a:lnTo>
                  <a:lnTo>
                    <a:pt x="694" y="411"/>
                  </a:lnTo>
                  <a:lnTo>
                    <a:pt x="419" y="319"/>
                  </a:lnTo>
                  <a:close/>
                  <a:moveTo>
                    <a:pt x="0" y="0"/>
                  </a:moveTo>
                  <a:lnTo>
                    <a:pt x="3783" y="0"/>
                  </a:lnTo>
                  <a:lnTo>
                    <a:pt x="3783" y="2600"/>
                  </a:lnTo>
                  <a:lnTo>
                    <a:pt x="0" y="260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19" name="Shape 8719"/>
          <p:cNvGrpSpPr/>
          <p:nvPr/>
        </p:nvGrpSpPr>
        <p:grpSpPr>
          <a:xfrm>
            <a:off x="915265" y="3576034"/>
            <a:ext cx="188152" cy="245261"/>
            <a:chOff x="5841" y="549"/>
            <a:chExt cx="2405" cy="3135"/>
          </a:xfrm>
        </p:grpSpPr>
        <p:sp>
          <p:nvSpPr>
            <p:cNvPr id="8720" name="Shape 8720"/>
            <p:cNvSpPr/>
            <p:nvPr/>
          </p:nvSpPr>
          <p:spPr>
            <a:xfrm>
              <a:off x="6781" y="1926"/>
              <a:ext cx="529" cy="1016"/>
            </a:xfrm>
            <a:custGeom>
              <a:avLst/>
              <a:gdLst/>
              <a:ahLst/>
              <a:cxnLst/>
              <a:rect l="0" t="0" r="0" b="0"/>
              <a:pathLst>
                <a:path w="1058" h="2034" extrusionOk="0">
                  <a:moveTo>
                    <a:pt x="470" y="0"/>
                  </a:moveTo>
                  <a:lnTo>
                    <a:pt x="523" y="0"/>
                  </a:lnTo>
                  <a:lnTo>
                    <a:pt x="567" y="0"/>
                  </a:lnTo>
                  <a:lnTo>
                    <a:pt x="600" y="2"/>
                  </a:lnTo>
                  <a:lnTo>
                    <a:pt x="622" y="8"/>
                  </a:lnTo>
                  <a:lnTo>
                    <a:pt x="638" y="17"/>
                  </a:lnTo>
                  <a:lnTo>
                    <a:pt x="647" y="32"/>
                  </a:lnTo>
                  <a:lnTo>
                    <a:pt x="653" y="55"/>
                  </a:lnTo>
                  <a:lnTo>
                    <a:pt x="655" y="88"/>
                  </a:lnTo>
                  <a:lnTo>
                    <a:pt x="655" y="132"/>
                  </a:lnTo>
                  <a:lnTo>
                    <a:pt x="655" y="164"/>
                  </a:lnTo>
                  <a:lnTo>
                    <a:pt x="657" y="189"/>
                  </a:lnTo>
                  <a:lnTo>
                    <a:pt x="663" y="204"/>
                  </a:lnTo>
                  <a:lnTo>
                    <a:pt x="672" y="216"/>
                  </a:lnTo>
                  <a:lnTo>
                    <a:pt x="687" y="223"/>
                  </a:lnTo>
                  <a:lnTo>
                    <a:pt x="710" y="229"/>
                  </a:lnTo>
                  <a:lnTo>
                    <a:pt x="745" y="235"/>
                  </a:lnTo>
                  <a:lnTo>
                    <a:pt x="813" y="250"/>
                  </a:lnTo>
                  <a:lnTo>
                    <a:pt x="880" y="271"/>
                  </a:lnTo>
                  <a:lnTo>
                    <a:pt x="943" y="296"/>
                  </a:lnTo>
                  <a:lnTo>
                    <a:pt x="966" y="309"/>
                  </a:lnTo>
                  <a:lnTo>
                    <a:pt x="979" y="327"/>
                  </a:lnTo>
                  <a:lnTo>
                    <a:pt x="985" y="348"/>
                  </a:lnTo>
                  <a:lnTo>
                    <a:pt x="985" y="372"/>
                  </a:lnTo>
                  <a:lnTo>
                    <a:pt x="960" y="455"/>
                  </a:lnTo>
                  <a:lnTo>
                    <a:pt x="936" y="537"/>
                  </a:lnTo>
                  <a:lnTo>
                    <a:pt x="928" y="563"/>
                  </a:lnTo>
                  <a:lnTo>
                    <a:pt x="916" y="581"/>
                  </a:lnTo>
                  <a:lnTo>
                    <a:pt x="901" y="586"/>
                  </a:lnTo>
                  <a:lnTo>
                    <a:pt x="880" y="582"/>
                  </a:lnTo>
                  <a:lnTo>
                    <a:pt x="853" y="571"/>
                  </a:lnTo>
                  <a:lnTo>
                    <a:pt x="777" y="540"/>
                  </a:lnTo>
                  <a:lnTo>
                    <a:pt x="699" y="521"/>
                  </a:lnTo>
                  <a:lnTo>
                    <a:pt x="619" y="510"/>
                  </a:lnTo>
                  <a:lnTo>
                    <a:pt x="538" y="510"/>
                  </a:lnTo>
                  <a:lnTo>
                    <a:pt x="497" y="514"/>
                  </a:lnTo>
                  <a:lnTo>
                    <a:pt x="456" y="523"/>
                  </a:lnTo>
                  <a:lnTo>
                    <a:pt x="424" y="542"/>
                  </a:lnTo>
                  <a:lnTo>
                    <a:pt x="401" y="565"/>
                  </a:lnTo>
                  <a:lnTo>
                    <a:pt x="384" y="592"/>
                  </a:lnTo>
                  <a:lnTo>
                    <a:pt x="376" y="621"/>
                  </a:lnTo>
                  <a:lnTo>
                    <a:pt x="376" y="651"/>
                  </a:lnTo>
                  <a:lnTo>
                    <a:pt x="386" y="682"/>
                  </a:lnTo>
                  <a:lnTo>
                    <a:pt x="403" y="710"/>
                  </a:lnTo>
                  <a:lnTo>
                    <a:pt x="430" y="737"/>
                  </a:lnTo>
                  <a:lnTo>
                    <a:pt x="472" y="768"/>
                  </a:lnTo>
                  <a:lnTo>
                    <a:pt x="518" y="793"/>
                  </a:lnTo>
                  <a:lnTo>
                    <a:pt x="567" y="814"/>
                  </a:lnTo>
                  <a:lnTo>
                    <a:pt x="651" y="848"/>
                  </a:lnTo>
                  <a:lnTo>
                    <a:pt x="737" y="884"/>
                  </a:lnTo>
                  <a:lnTo>
                    <a:pt x="821" y="922"/>
                  </a:lnTo>
                  <a:lnTo>
                    <a:pt x="878" y="962"/>
                  </a:lnTo>
                  <a:lnTo>
                    <a:pt x="930" y="1008"/>
                  </a:lnTo>
                  <a:lnTo>
                    <a:pt x="972" y="1060"/>
                  </a:lnTo>
                  <a:lnTo>
                    <a:pt x="1006" y="1117"/>
                  </a:lnTo>
                  <a:lnTo>
                    <a:pt x="1031" y="1176"/>
                  </a:lnTo>
                  <a:lnTo>
                    <a:pt x="1050" y="1239"/>
                  </a:lnTo>
                  <a:lnTo>
                    <a:pt x="1058" y="1302"/>
                  </a:lnTo>
                  <a:lnTo>
                    <a:pt x="1058" y="1365"/>
                  </a:lnTo>
                  <a:lnTo>
                    <a:pt x="1046" y="1430"/>
                  </a:lnTo>
                  <a:lnTo>
                    <a:pt x="1027" y="1491"/>
                  </a:lnTo>
                  <a:lnTo>
                    <a:pt x="999" y="1553"/>
                  </a:lnTo>
                  <a:lnTo>
                    <a:pt x="958" y="1608"/>
                  </a:lnTo>
                  <a:lnTo>
                    <a:pt x="916" y="1652"/>
                  </a:lnTo>
                  <a:lnTo>
                    <a:pt x="871" y="1688"/>
                  </a:lnTo>
                  <a:lnTo>
                    <a:pt x="821" y="1721"/>
                  </a:lnTo>
                  <a:lnTo>
                    <a:pt x="768" y="1747"/>
                  </a:lnTo>
                  <a:lnTo>
                    <a:pt x="712" y="1766"/>
                  </a:lnTo>
                  <a:lnTo>
                    <a:pt x="689" y="1776"/>
                  </a:lnTo>
                  <a:lnTo>
                    <a:pt x="672" y="1787"/>
                  </a:lnTo>
                  <a:lnTo>
                    <a:pt x="661" y="1801"/>
                  </a:lnTo>
                  <a:lnTo>
                    <a:pt x="653" y="1820"/>
                  </a:lnTo>
                  <a:lnTo>
                    <a:pt x="651" y="1843"/>
                  </a:lnTo>
                  <a:lnTo>
                    <a:pt x="651" y="1973"/>
                  </a:lnTo>
                  <a:lnTo>
                    <a:pt x="649" y="1994"/>
                  </a:lnTo>
                  <a:lnTo>
                    <a:pt x="642" y="2011"/>
                  </a:lnTo>
                  <a:lnTo>
                    <a:pt x="628" y="2024"/>
                  </a:lnTo>
                  <a:lnTo>
                    <a:pt x="611" y="2032"/>
                  </a:lnTo>
                  <a:lnTo>
                    <a:pt x="590" y="2034"/>
                  </a:lnTo>
                  <a:lnTo>
                    <a:pt x="445" y="2034"/>
                  </a:lnTo>
                  <a:lnTo>
                    <a:pt x="422" y="2030"/>
                  </a:lnTo>
                  <a:lnTo>
                    <a:pt x="405" y="2022"/>
                  </a:lnTo>
                  <a:lnTo>
                    <a:pt x="393" y="2009"/>
                  </a:lnTo>
                  <a:lnTo>
                    <a:pt x="386" y="1992"/>
                  </a:lnTo>
                  <a:lnTo>
                    <a:pt x="384" y="1973"/>
                  </a:lnTo>
                  <a:lnTo>
                    <a:pt x="384" y="1877"/>
                  </a:lnTo>
                  <a:lnTo>
                    <a:pt x="384" y="1847"/>
                  </a:lnTo>
                  <a:lnTo>
                    <a:pt x="380" y="1826"/>
                  </a:lnTo>
                  <a:lnTo>
                    <a:pt x="374" y="1812"/>
                  </a:lnTo>
                  <a:lnTo>
                    <a:pt x="363" y="1803"/>
                  </a:lnTo>
                  <a:lnTo>
                    <a:pt x="344" y="1799"/>
                  </a:lnTo>
                  <a:lnTo>
                    <a:pt x="315" y="1795"/>
                  </a:lnTo>
                  <a:lnTo>
                    <a:pt x="227" y="1778"/>
                  </a:lnTo>
                  <a:lnTo>
                    <a:pt x="141" y="1753"/>
                  </a:lnTo>
                  <a:lnTo>
                    <a:pt x="59" y="1719"/>
                  </a:lnTo>
                  <a:lnTo>
                    <a:pt x="33" y="1705"/>
                  </a:lnTo>
                  <a:lnTo>
                    <a:pt x="15" y="1692"/>
                  </a:lnTo>
                  <a:lnTo>
                    <a:pt x="4" y="1677"/>
                  </a:lnTo>
                  <a:lnTo>
                    <a:pt x="0" y="1660"/>
                  </a:lnTo>
                  <a:lnTo>
                    <a:pt x="4" y="1637"/>
                  </a:lnTo>
                  <a:lnTo>
                    <a:pt x="12" y="1610"/>
                  </a:lnTo>
                  <a:lnTo>
                    <a:pt x="33" y="1537"/>
                  </a:lnTo>
                  <a:lnTo>
                    <a:pt x="52" y="1465"/>
                  </a:lnTo>
                  <a:lnTo>
                    <a:pt x="61" y="1442"/>
                  </a:lnTo>
                  <a:lnTo>
                    <a:pt x="71" y="1425"/>
                  </a:lnTo>
                  <a:lnTo>
                    <a:pt x="82" y="1417"/>
                  </a:lnTo>
                  <a:lnTo>
                    <a:pt x="96" y="1415"/>
                  </a:lnTo>
                  <a:lnTo>
                    <a:pt x="113" y="1419"/>
                  </a:lnTo>
                  <a:lnTo>
                    <a:pt x="134" y="1430"/>
                  </a:lnTo>
                  <a:lnTo>
                    <a:pt x="203" y="1461"/>
                  </a:lnTo>
                  <a:lnTo>
                    <a:pt x="273" y="1484"/>
                  </a:lnTo>
                  <a:lnTo>
                    <a:pt x="344" y="1499"/>
                  </a:lnTo>
                  <a:lnTo>
                    <a:pt x="416" y="1512"/>
                  </a:lnTo>
                  <a:lnTo>
                    <a:pt x="477" y="1514"/>
                  </a:lnTo>
                  <a:lnTo>
                    <a:pt x="538" y="1505"/>
                  </a:lnTo>
                  <a:lnTo>
                    <a:pt x="601" y="1486"/>
                  </a:lnTo>
                  <a:lnTo>
                    <a:pt x="634" y="1467"/>
                  </a:lnTo>
                  <a:lnTo>
                    <a:pt x="661" y="1444"/>
                  </a:lnTo>
                  <a:lnTo>
                    <a:pt x="680" y="1417"/>
                  </a:lnTo>
                  <a:lnTo>
                    <a:pt x="693" y="1386"/>
                  </a:lnTo>
                  <a:lnTo>
                    <a:pt x="697" y="1356"/>
                  </a:lnTo>
                  <a:lnTo>
                    <a:pt x="693" y="1325"/>
                  </a:lnTo>
                  <a:lnTo>
                    <a:pt x="682" y="1295"/>
                  </a:lnTo>
                  <a:lnTo>
                    <a:pt x="663" y="1264"/>
                  </a:lnTo>
                  <a:lnTo>
                    <a:pt x="636" y="1237"/>
                  </a:lnTo>
                  <a:lnTo>
                    <a:pt x="584" y="1203"/>
                  </a:lnTo>
                  <a:lnTo>
                    <a:pt x="533" y="1176"/>
                  </a:lnTo>
                  <a:lnTo>
                    <a:pt x="458" y="1146"/>
                  </a:lnTo>
                  <a:lnTo>
                    <a:pt x="384" y="1117"/>
                  </a:lnTo>
                  <a:lnTo>
                    <a:pt x="311" y="1085"/>
                  </a:lnTo>
                  <a:lnTo>
                    <a:pt x="243" y="1047"/>
                  </a:lnTo>
                  <a:lnTo>
                    <a:pt x="189" y="1010"/>
                  </a:lnTo>
                  <a:lnTo>
                    <a:pt x="141" y="974"/>
                  </a:lnTo>
                  <a:lnTo>
                    <a:pt x="99" y="932"/>
                  </a:lnTo>
                  <a:lnTo>
                    <a:pt x="67" y="888"/>
                  </a:lnTo>
                  <a:lnTo>
                    <a:pt x="40" y="838"/>
                  </a:lnTo>
                  <a:lnTo>
                    <a:pt x="21" y="785"/>
                  </a:lnTo>
                  <a:lnTo>
                    <a:pt x="10" y="726"/>
                  </a:lnTo>
                  <a:lnTo>
                    <a:pt x="8" y="661"/>
                  </a:lnTo>
                  <a:lnTo>
                    <a:pt x="17" y="598"/>
                  </a:lnTo>
                  <a:lnTo>
                    <a:pt x="33" y="539"/>
                  </a:lnTo>
                  <a:lnTo>
                    <a:pt x="56" y="483"/>
                  </a:lnTo>
                  <a:lnTo>
                    <a:pt x="86" y="435"/>
                  </a:lnTo>
                  <a:lnTo>
                    <a:pt x="120" y="392"/>
                  </a:lnTo>
                  <a:lnTo>
                    <a:pt x="164" y="351"/>
                  </a:lnTo>
                  <a:lnTo>
                    <a:pt x="212" y="317"/>
                  </a:lnTo>
                  <a:lnTo>
                    <a:pt x="266" y="286"/>
                  </a:lnTo>
                  <a:lnTo>
                    <a:pt x="325" y="262"/>
                  </a:lnTo>
                  <a:lnTo>
                    <a:pt x="353" y="250"/>
                  </a:lnTo>
                  <a:lnTo>
                    <a:pt x="372" y="243"/>
                  </a:lnTo>
                  <a:lnTo>
                    <a:pt x="386" y="233"/>
                  </a:lnTo>
                  <a:lnTo>
                    <a:pt x="393" y="222"/>
                  </a:lnTo>
                  <a:lnTo>
                    <a:pt x="399" y="206"/>
                  </a:lnTo>
                  <a:lnTo>
                    <a:pt x="399" y="185"/>
                  </a:lnTo>
                  <a:lnTo>
                    <a:pt x="399" y="159"/>
                  </a:lnTo>
                  <a:lnTo>
                    <a:pt x="399" y="76"/>
                  </a:lnTo>
                  <a:lnTo>
                    <a:pt x="401" y="50"/>
                  </a:lnTo>
                  <a:lnTo>
                    <a:pt x="405" y="31"/>
                  </a:lnTo>
                  <a:lnTo>
                    <a:pt x="414" y="17"/>
                  </a:lnTo>
                  <a:lnTo>
                    <a:pt x="426" y="10"/>
                  </a:lnTo>
                  <a:lnTo>
                    <a:pt x="445" y="4"/>
                  </a:lnTo>
                  <a:lnTo>
                    <a:pt x="4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1" name="Shape 8721"/>
            <p:cNvSpPr/>
            <p:nvPr/>
          </p:nvSpPr>
          <p:spPr>
            <a:xfrm>
              <a:off x="5841" y="549"/>
              <a:ext cx="2405" cy="3135"/>
            </a:xfrm>
            <a:custGeom>
              <a:avLst/>
              <a:gdLst/>
              <a:ahLst/>
              <a:cxnLst/>
              <a:rect l="0" t="0" r="0" b="0"/>
              <a:pathLst>
                <a:path w="4810" h="6272" extrusionOk="0">
                  <a:moveTo>
                    <a:pt x="2413" y="2177"/>
                  </a:moveTo>
                  <a:lnTo>
                    <a:pt x="2289" y="2183"/>
                  </a:lnTo>
                  <a:lnTo>
                    <a:pt x="2167" y="2196"/>
                  </a:lnTo>
                  <a:lnTo>
                    <a:pt x="2044" y="2219"/>
                  </a:lnTo>
                  <a:lnTo>
                    <a:pt x="1924" y="2254"/>
                  </a:lnTo>
                  <a:lnTo>
                    <a:pt x="1806" y="2296"/>
                  </a:lnTo>
                  <a:lnTo>
                    <a:pt x="1691" y="2347"/>
                  </a:lnTo>
                  <a:lnTo>
                    <a:pt x="1581" y="2408"/>
                  </a:lnTo>
                  <a:lnTo>
                    <a:pt x="1472" y="2479"/>
                  </a:lnTo>
                  <a:lnTo>
                    <a:pt x="1371" y="2557"/>
                  </a:lnTo>
                  <a:lnTo>
                    <a:pt x="1271" y="2647"/>
                  </a:lnTo>
                  <a:lnTo>
                    <a:pt x="1185" y="2741"/>
                  </a:lnTo>
                  <a:lnTo>
                    <a:pt x="1107" y="2838"/>
                  </a:lnTo>
                  <a:lnTo>
                    <a:pt x="1038" y="2941"/>
                  </a:lnTo>
                  <a:lnTo>
                    <a:pt x="979" y="3048"/>
                  </a:lnTo>
                  <a:lnTo>
                    <a:pt x="928" y="3157"/>
                  </a:lnTo>
                  <a:lnTo>
                    <a:pt x="884" y="3270"/>
                  </a:lnTo>
                  <a:lnTo>
                    <a:pt x="849" y="3384"/>
                  </a:lnTo>
                  <a:lnTo>
                    <a:pt x="825" y="3501"/>
                  </a:lnTo>
                  <a:lnTo>
                    <a:pt x="807" y="3617"/>
                  </a:lnTo>
                  <a:lnTo>
                    <a:pt x="800" y="3736"/>
                  </a:lnTo>
                  <a:lnTo>
                    <a:pt x="800" y="3854"/>
                  </a:lnTo>
                  <a:lnTo>
                    <a:pt x="809" y="3972"/>
                  </a:lnTo>
                  <a:lnTo>
                    <a:pt x="828" y="4089"/>
                  </a:lnTo>
                  <a:lnTo>
                    <a:pt x="855" y="4205"/>
                  </a:lnTo>
                  <a:lnTo>
                    <a:pt x="891" y="4318"/>
                  </a:lnTo>
                  <a:lnTo>
                    <a:pt x="935" y="4431"/>
                  </a:lnTo>
                  <a:lnTo>
                    <a:pt x="989" y="4538"/>
                  </a:lnTo>
                  <a:lnTo>
                    <a:pt x="1052" y="4643"/>
                  </a:lnTo>
                  <a:lnTo>
                    <a:pt x="1122" y="4744"/>
                  </a:lnTo>
                  <a:lnTo>
                    <a:pt x="1203" y="4841"/>
                  </a:lnTo>
                  <a:lnTo>
                    <a:pt x="1218" y="4855"/>
                  </a:lnTo>
                  <a:lnTo>
                    <a:pt x="1193" y="4904"/>
                  </a:lnTo>
                  <a:lnTo>
                    <a:pt x="1163" y="4956"/>
                  </a:lnTo>
                  <a:lnTo>
                    <a:pt x="1130" y="5007"/>
                  </a:lnTo>
                  <a:lnTo>
                    <a:pt x="1092" y="5059"/>
                  </a:lnTo>
                  <a:lnTo>
                    <a:pt x="1048" y="5107"/>
                  </a:lnTo>
                  <a:lnTo>
                    <a:pt x="1000" y="5151"/>
                  </a:lnTo>
                  <a:lnTo>
                    <a:pt x="947" y="5191"/>
                  </a:lnTo>
                  <a:lnTo>
                    <a:pt x="888" y="5225"/>
                  </a:lnTo>
                  <a:lnTo>
                    <a:pt x="870" y="5239"/>
                  </a:lnTo>
                  <a:lnTo>
                    <a:pt x="859" y="5254"/>
                  </a:lnTo>
                  <a:lnTo>
                    <a:pt x="853" y="5273"/>
                  </a:lnTo>
                  <a:lnTo>
                    <a:pt x="853" y="5292"/>
                  </a:lnTo>
                  <a:lnTo>
                    <a:pt x="859" y="5309"/>
                  </a:lnTo>
                  <a:lnTo>
                    <a:pt x="870" y="5324"/>
                  </a:lnTo>
                  <a:lnTo>
                    <a:pt x="888" y="5336"/>
                  </a:lnTo>
                  <a:lnTo>
                    <a:pt x="909" y="5342"/>
                  </a:lnTo>
                  <a:lnTo>
                    <a:pt x="977" y="5349"/>
                  </a:lnTo>
                  <a:lnTo>
                    <a:pt x="1056" y="5349"/>
                  </a:lnTo>
                  <a:lnTo>
                    <a:pt x="1138" y="5344"/>
                  </a:lnTo>
                  <a:lnTo>
                    <a:pt x="1226" y="5326"/>
                  </a:lnTo>
                  <a:lnTo>
                    <a:pt x="1315" y="5302"/>
                  </a:lnTo>
                  <a:lnTo>
                    <a:pt x="1409" y="5265"/>
                  </a:lnTo>
                  <a:lnTo>
                    <a:pt x="1502" y="5217"/>
                  </a:lnTo>
                  <a:lnTo>
                    <a:pt x="1594" y="5156"/>
                  </a:lnTo>
                  <a:lnTo>
                    <a:pt x="1707" y="5216"/>
                  </a:lnTo>
                  <a:lnTo>
                    <a:pt x="1821" y="5265"/>
                  </a:lnTo>
                  <a:lnTo>
                    <a:pt x="1937" y="5307"/>
                  </a:lnTo>
                  <a:lnTo>
                    <a:pt x="2058" y="5338"/>
                  </a:lnTo>
                  <a:lnTo>
                    <a:pt x="2178" y="5361"/>
                  </a:lnTo>
                  <a:lnTo>
                    <a:pt x="2300" y="5372"/>
                  </a:lnTo>
                  <a:lnTo>
                    <a:pt x="2424" y="5376"/>
                  </a:lnTo>
                  <a:lnTo>
                    <a:pt x="2546" y="5370"/>
                  </a:lnTo>
                  <a:lnTo>
                    <a:pt x="2669" y="5357"/>
                  </a:lnTo>
                  <a:lnTo>
                    <a:pt x="2789" y="5332"/>
                  </a:lnTo>
                  <a:lnTo>
                    <a:pt x="2909" y="5300"/>
                  </a:lnTo>
                  <a:lnTo>
                    <a:pt x="3025" y="5256"/>
                  </a:lnTo>
                  <a:lnTo>
                    <a:pt x="3140" y="5206"/>
                  </a:lnTo>
                  <a:lnTo>
                    <a:pt x="3249" y="5145"/>
                  </a:lnTo>
                  <a:lnTo>
                    <a:pt x="3356" y="5074"/>
                  </a:lnTo>
                  <a:lnTo>
                    <a:pt x="3457" y="4996"/>
                  </a:lnTo>
                  <a:lnTo>
                    <a:pt x="3552" y="4908"/>
                  </a:lnTo>
                  <a:lnTo>
                    <a:pt x="3642" y="4811"/>
                  </a:lnTo>
                  <a:lnTo>
                    <a:pt x="3722" y="4710"/>
                  </a:lnTo>
                  <a:lnTo>
                    <a:pt x="3793" y="4603"/>
                  </a:lnTo>
                  <a:lnTo>
                    <a:pt x="3852" y="4492"/>
                  </a:lnTo>
                  <a:lnTo>
                    <a:pt x="3905" y="4379"/>
                  </a:lnTo>
                  <a:lnTo>
                    <a:pt x="3947" y="4263"/>
                  </a:lnTo>
                  <a:lnTo>
                    <a:pt x="3980" y="4142"/>
                  </a:lnTo>
                  <a:lnTo>
                    <a:pt x="4003" y="4022"/>
                  </a:lnTo>
                  <a:lnTo>
                    <a:pt x="4018" y="3900"/>
                  </a:lnTo>
                  <a:lnTo>
                    <a:pt x="4022" y="3778"/>
                  </a:lnTo>
                  <a:lnTo>
                    <a:pt x="4018" y="3655"/>
                  </a:lnTo>
                  <a:lnTo>
                    <a:pt x="4003" y="3533"/>
                  </a:lnTo>
                  <a:lnTo>
                    <a:pt x="3980" y="3411"/>
                  </a:lnTo>
                  <a:lnTo>
                    <a:pt x="3947" y="3293"/>
                  </a:lnTo>
                  <a:lnTo>
                    <a:pt x="3905" y="3176"/>
                  </a:lnTo>
                  <a:lnTo>
                    <a:pt x="3854" y="3061"/>
                  </a:lnTo>
                  <a:lnTo>
                    <a:pt x="3793" y="2951"/>
                  </a:lnTo>
                  <a:lnTo>
                    <a:pt x="3722" y="2846"/>
                  </a:lnTo>
                  <a:lnTo>
                    <a:pt x="3642" y="2744"/>
                  </a:lnTo>
                  <a:lnTo>
                    <a:pt x="3554" y="2647"/>
                  </a:lnTo>
                  <a:lnTo>
                    <a:pt x="3457" y="2557"/>
                  </a:lnTo>
                  <a:lnTo>
                    <a:pt x="3354" y="2479"/>
                  </a:lnTo>
                  <a:lnTo>
                    <a:pt x="3245" y="2408"/>
                  </a:lnTo>
                  <a:lnTo>
                    <a:pt x="3134" y="2347"/>
                  </a:lnTo>
                  <a:lnTo>
                    <a:pt x="3020" y="2296"/>
                  </a:lnTo>
                  <a:lnTo>
                    <a:pt x="2901" y="2254"/>
                  </a:lnTo>
                  <a:lnTo>
                    <a:pt x="2781" y="2219"/>
                  </a:lnTo>
                  <a:lnTo>
                    <a:pt x="2659" y="2196"/>
                  </a:lnTo>
                  <a:lnTo>
                    <a:pt x="2537" y="2183"/>
                  </a:lnTo>
                  <a:lnTo>
                    <a:pt x="2413" y="2177"/>
                  </a:lnTo>
                  <a:close/>
                  <a:moveTo>
                    <a:pt x="2405" y="371"/>
                  </a:moveTo>
                  <a:lnTo>
                    <a:pt x="2300" y="376"/>
                  </a:lnTo>
                  <a:lnTo>
                    <a:pt x="2199" y="396"/>
                  </a:lnTo>
                  <a:lnTo>
                    <a:pt x="2104" y="424"/>
                  </a:lnTo>
                  <a:lnTo>
                    <a:pt x="2010" y="462"/>
                  </a:lnTo>
                  <a:lnTo>
                    <a:pt x="1922" y="510"/>
                  </a:lnTo>
                  <a:lnTo>
                    <a:pt x="1840" y="566"/>
                  </a:lnTo>
                  <a:lnTo>
                    <a:pt x="1764" y="630"/>
                  </a:lnTo>
                  <a:lnTo>
                    <a:pt x="1695" y="701"/>
                  </a:lnTo>
                  <a:lnTo>
                    <a:pt x="1634" y="778"/>
                  </a:lnTo>
                  <a:lnTo>
                    <a:pt x="1581" y="860"/>
                  </a:lnTo>
                  <a:lnTo>
                    <a:pt x="1535" y="946"/>
                  </a:lnTo>
                  <a:lnTo>
                    <a:pt x="1498" y="1035"/>
                  </a:lnTo>
                  <a:lnTo>
                    <a:pt x="1472" y="1129"/>
                  </a:lnTo>
                  <a:lnTo>
                    <a:pt x="1456" y="1222"/>
                  </a:lnTo>
                  <a:lnTo>
                    <a:pt x="1451" y="1320"/>
                  </a:lnTo>
                  <a:lnTo>
                    <a:pt x="3361" y="1320"/>
                  </a:lnTo>
                  <a:lnTo>
                    <a:pt x="3356" y="1222"/>
                  </a:lnTo>
                  <a:lnTo>
                    <a:pt x="3339" y="1129"/>
                  </a:lnTo>
                  <a:lnTo>
                    <a:pt x="3312" y="1035"/>
                  </a:lnTo>
                  <a:lnTo>
                    <a:pt x="3276" y="946"/>
                  </a:lnTo>
                  <a:lnTo>
                    <a:pt x="3232" y="860"/>
                  </a:lnTo>
                  <a:lnTo>
                    <a:pt x="3176" y="778"/>
                  </a:lnTo>
                  <a:lnTo>
                    <a:pt x="3115" y="701"/>
                  </a:lnTo>
                  <a:lnTo>
                    <a:pt x="3046" y="630"/>
                  </a:lnTo>
                  <a:lnTo>
                    <a:pt x="2970" y="566"/>
                  </a:lnTo>
                  <a:lnTo>
                    <a:pt x="2888" y="510"/>
                  </a:lnTo>
                  <a:lnTo>
                    <a:pt x="2800" y="462"/>
                  </a:lnTo>
                  <a:lnTo>
                    <a:pt x="2709" y="422"/>
                  </a:lnTo>
                  <a:lnTo>
                    <a:pt x="2611" y="394"/>
                  </a:lnTo>
                  <a:lnTo>
                    <a:pt x="2510" y="376"/>
                  </a:lnTo>
                  <a:lnTo>
                    <a:pt x="2405" y="371"/>
                  </a:lnTo>
                  <a:close/>
                  <a:moveTo>
                    <a:pt x="2405" y="0"/>
                  </a:moveTo>
                  <a:lnTo>
                    <a:pt x="2527" y="4"/>
                  </a:lnTo>
                  <a:lnTo>
                    <a:pt x="2646" y="19"/>
                  </a:lnTo>
                  <a:lnTo>
                    <a:pt x="2760" y="44"/>
                  </a:lnTo>
                  <a:lnTo>
                    <a:pt x="2871" y="79"/>
                  </a:lnTo>
                  <a:lnTo>
                    <a:pt x="2976" y="122"/>
                  </a:lnTo>
                  <a:lnTo>
                    <a:pt x="3077" y="174"/>
                  </a:lnTo>
                  <a:lnTo>
                    <a:pt x="3174" y="233"/>
                  </a:lnTo>
                  <a:lnTo>
                    <a:pt x="3264" y="302"/>
                  </a:lnTo>
                  <a:lnTo>
                    <a:pt x="3348" y="376"/>
                  </a:lnTo>
                  <a:lnTo>
                    <a:pt x="3424" y="459"/>
                  </a:lnTo>
                  <a:lnTo>
                    <a:pt x="3495" y="546"/>
                  </a:lnTo>
                  <a:lnTo>
                    <a:pt x="3556" y="642"/>
                  </a:lnTo>
                  <a:lnTo>
                    <a:pt x="3610" y="743"/>
                  </a:lnTo>
                  <a:lnTo>
                    <a:pt x="3655" y="848"/>
                  </a:lnTo>
                  <a:lnTo>
                    <a:pt x="3690" y="959"/>
                  </a:lnTo>
                  <a:lnTo>
                    <a:pt x="3716" y="1075"/>
                  </a:lnTo>
                  <a:lnTo>
                    <a:pt x="3734" y="1196"/>
                  </a:lnTo>
                  <a:lnTo>
                    <a:pt x="3737" y="1320"/>
                  </a:lnTo>
                  <a:lnTo>
                    <a:pt x="4810" y="1320"/>
                  </a:lnTo>
                  <a:lnTo>
                    <a:pt x="4810" y="5336"/>
                  </a:lnTo>
                  <a:lnTo>
                    <a:pt x="4804" y="5437"/>
                  </a:lnTo>
                  <a:lnTo>
                    <a:pt x="4787" y="5534"/>
                  </a:lnTo>
                  <a:lnTo>
                    <a:pt x="4761" y="5628"/>
                  </a:lnTo>
                  <a:lnTo>
                    <a:pt x="4724" y="5718"/>
                  </a:lnTo>
                  <a:lnTo>
                    <a:pt x="4678" y="5804"/>
                  </a:lnTo>
                  <a:lnTo>
                    <a:pt x="4625" y="5884"/>
                  </a:lnTo>
                  <a:lnTo>
                    <a:pt x="4562" y="5958"/>
                  </a:lnTo>
                  <a:lnTo>
                    <a:pt x="4493" y="6027"/>
                  </a:lnTo>
                  <a:lnTo>
                    <a:pt x="4419" y="6088"/>
                  </a:lnTo>
                  <a:lnTo>
                    <a:pt x="4337" y="6142"/>
                  </a:lnTo>
                  <a:lnTo>
                    <a:pt x="4251" y="6186"/>
                  </a:lnTo>
                  <a:lnTo>
                    <a:pt x="4159" y="6222"/>
                  </a:lnTo>
                  <a:lnTo>
                    <a:pt x="4064" y="6249"/>
                  </a:lnTo>
                  <a:lnTo>
                    <a:pt x="3965" y="6266"/>
                  </a:lnTo>
                  <a:lnTo>
                    <a:pt x="3862" y="6272"/>
                  </a:lnTo>
                  <a:lnTo>
                    <a:pt x="943" y="6272"/>
                  </a:lnTo>
                  <a:lnTo>
                    <a:pt x="840" y="6266"/>
                  </a:lnTo>
                  <a:lnTo>
                    <a:pt x="743" y="6249"/>
                  </a:lnTo>
                  <a:lnTo>
                    <a:pt x="647" y="6222"/>
                  </a:lnTo>
                  <a:lnTo>
                    <a:pt x="556" y="6186"/>
                  </a:lnTo>
                  <a:lnTo>
                    <a:pt x="470" y="6142"/>
                  </a:lnTo>
                  <a:lnTo>
                    <a:pt x="388" y="6088"/>
                  </a:lnTo>
                  <a:lnTo>
                    <a:pt x="313" y="6027"/>
                  </a:lnTo>
                  <a:lnTo>
                    <a:pt x="244" y="5958"/>
                  </a:lnTo>
                  <a:lnTo>
                    <a:pt x="183" y="5884"/>
                  </a:lnTo>
                  <a:lnTo>
                    <a:pt x="130" y="5804"/>
                  </a:lnTo>
                  <a:lnTo>
                    <a:pt x="86" y="5718"/>
                  </a:lnTo>
                  <a:lnTo>
                    <a:pt x="50" y="5628"/>
                  </a:lnTo>
                  <a:lnTo>
                    <a:pt x="23" y="5534"/>
                  </a:lnTo>
                  <a:lnTo>
                    <a:pt x="6" y="5437"/>
                  </a:lnTo>
                  <a:lnTo>
                    <a:pt x="0" y="5336"/>
                  </a:lnTo>
                  <a:lnTo>
                    <a:pt x="0" y="1320"/>
                  </a:lnTo>
                  <a:lnTo>
                    <a:pt x="1073" y="1320"/>
                  </a:lnTo>
                  <a:lnTo>
                    <a:pt x="1079" y="1196"/>
                  </a:lnTo>
                  <a:lnTo>
                    <a:pt x="1094" y="1075"/>
                  </a:lnTo>
                  <a:lnTo>
                    <a:pt x="1121" y="959"/>
                  </a:lnTo>
                  <a:lnTo>
                    <a:pt x="1157" y="848"/>
                  </a:lnTo>
                  <a:lnTo>
                    <a:pt x="1201" y="743"/>
                  </a:lnTo>
                  <a:lnTo>
                    <a:pt x="1254" y="642"/>
                  </a:lnTo>
                  <a:lnTo>
                    <a:pt x="1317" y="546"/>
                  </a:lnTo>
                  <a:lnTo>
                    <a:pt x="1386" y="459"/>
                  </a:lnTo>
                  <a:lnTo>
                    <a:pt x="1464" y="376"/>
                  </a:lnTo>
                  <a:lnTo>
                    <a:pt x="1546" y="302"/>
                  </a:lnTo>
                  <a:lnTo>
                    <a:pt x="1638" y="233"/>
                  </a:lnTo>
                  <a:lnTo>
                    <a:pt x="1733" y="174"/>
                  </a:lnTo>
                  <a:lnTo>
                    <a:pt x="1834" y="122"/>
                  </a:lnTo>
                  <a:lnTo>
                    <a:pt x="1941" y="79"/>
                  </a:lnTo>
                  <a:lnTo>
                    <a:pt x="2052" y="44"/>
                  </a:lnTo>
                  <a:lnTo>
                    <a:pt x="2167" y="19"/>
                  </a:lnTo>
                  <a:lnTo>
                    <a:pt x="2285" y="4"/>
                  </a:lnTo>
                  <a:lnTo>
                    <a:pt x="24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22" name="Shape 8722"/>
          <p:cNvGrpSpPr/>
          <p:nvPr/>
        </p:nvGrpSpPr>
        <p:grpSpPr>
          <a:xfrm>
            <a:off x="1406693" y="3596989"/>
            <a:ext cx="131827" cy="203351"/>
            <a:chOff x="2564" y="196"/>
            <a:chExt cx="2549" cy="3932"/>
          </a:xfrm>
        </p:grpSpPr>
        <p:sp>
          <p:nvSpPr>
            <p:cNvPr id="8723" name="Shape 8723"/>
            <p:cNvSpPr/>
            <p:nvPr/>
          </p:nvSpPr>
          <p:spPr>
            <a:xfrm>
              <a:off x="2564" y="196"/>
              <a:ext cx="2549" cy="3932"/>
            </a:xfrm>
            <a:custGeom>
              <a:avLst/>
              <a:gdLst/>
              <a:ahLst/>
              <a:cxnLst/>
              <a:rect l="0" t="0" r="0" b="0"/>
              <a:pathLst>
                <a:path w="2549" h="3932" extrusionOk="0">
                  <a:moveTo>
                    <a:pt x="1274" y="3385"/>
                  </a:moveTo>
                  <a:lnTo>
                    <a:pt x="1236" y="3388"/>
                  </a:lnTo>
                  <a:lnTo>
                    <a:pt x="1199" y="3399"/>
                  </a:lnTo>
                  <a:lnTo>
                    <a:pt x="1166" y="3414"/>
                  </a:lnTo>
                  <a:lnTo>
                    <a:pt x="1136" y="3436"/>
                  </a:lnTo>
                  <a:lnTo>
                    <a:pt x="1110" y="3462"/>
                  </a:lnTo>
                  <a:lnTo>
                    <a:pt x="1088" y="3492"/>
                  </a:lnTo>
                  <a:lnTo>
                    <a:pt x="1073" y="3525"/>
                  </a:lnTo>
                  <a:lnTo>
                    <a:pt x="1062" y="3561"/>
                  </a:lnTo>
                  <a:lnTo>
                    <a:pt x="1058" y="3600"/>
                  </a:lnTo>
                  <a:lnTo>
                    <a:pt x="1062" y="3639"/>
                  </a:lnTo>
                  <a:lnTo>
                    <a:pt x="1073" y="3676"/>
                  </a:lnTo>
                  <a:lnTo>
                    <a:pt x="1088" y="3709"/>
                  </a:lnTo>
                  <a:lnTo>
                    <a:pt x="1110" y="3739"/>
                  </a:lnTo>
                  <a:lnTo>
                    <a:pt x="1136" y="3765"/>
                  </a:lnTo>
                  <a:lnTo>
                    <a:pt x="1166" y="3786"/>
                  </a:lnTo>
                  <a:lnTo>
                    <a:pt x="1199" y="3802"/>
                  </a:lnTo>
                  <a:lnTo>
                    <a:pt x="1236" y="3813"/>
                  </a:lnTo>
                  <a:lnTo>
                    <a:pt x="1274" y="3815"/>
                  </a:lnTo>
                  <a:lnTo>
                    <a:pt x="1312" y="3813"/>
                  </a:lnTo>
                  <a:lnTo>
                    <a:pt x="1349" y="3802"/>
                  </a:lnTo>
                  <a:lnTo>
                    <a:pt x="1383" y="3786"/>
                  </a:lnTo>
                  <a:lnTo>
                    <a:pt x="1413" y="3765"/>
                  </a:lnTo>
                  <a:lnTo>
                    <a:pt x="1439" y="3739"/>
                  </a:lnTo>
                  <a:lnTo>
                    <a:pt x="1460" y="3709"/>
                  </a:lnTo>
                  <a:lnTo>
                    <a:pt x="1476" y="3676"/>
                  </a:lnTo>
                  <a:lnTo>
                    <a:pt x="1486" y="3639"/>
                  </a:lnTo>
                  <a:lnTo>
                    <a:pt x="1489" y="3600"/>
                  </a:lnTo>
                  <a:lnTo>
                    <a:pt x="1486" y="3561"/>
                  </a:lnTo>
                  <a:lnTo>
                    <a:pt x="1476" y="3525"/>
                  </a:lnTo>
                  <a:lnTo>
                    <a:pt x="1460" y="3492"/>
                  </a:lnTo>
                  <a:lnTo>
                    <a:pt x="1439" y="3462"/>
                  </a:lnTo>
                  <a:lnTo>
                    <a:pt x="1413" y="3436"/>
                  </a:lnTo>
                  <a:lnTo>
                    <a:pt x="1383" y="3414"/>
                  </a:lnTo>
                  <a:lnTo>
                    <a:pt x="1349" y="3399"/>
                  </a:lnTo>
                  <a:lnTo>
                    <a:pt x="1312" y="3388"/>
                  </a:lnTo>
                  <a:lnTo>
                    <a:pt x="1274" y="3385"/>
                  </a:lnTo>
                  <a:close/>
                  <a:moveTo>
                    <a:pt x="286" y="429"/>
                  </a:moveTo>
                  <a:lnTo>
                    <a:pt x="286" y="3235"/>
                  </a:lnTo>
                  <a:lnTo>
                    <a:pt x="2263" y="3235"/>
                  </a:lnTo>
                  <a:lnTo>
                    <a:pt x="2263" y="429"/>
                  </a:lnTo>
                  <a:lnTo>
                    <a:pt x="286" y="429"/>
                  </a:lnTo>
                  <a:close/>
                  <a:moveTo>
                    <a:pt x="1080" y="142"/>
                  </a:moveTo>
                  <a:lnTo>
                    <a:pt x="1061" y="145"/>
                  </a:lnTo>
                  <a:lnTo>
                    <a:pt x="1043" y="153"/>
                  </a:lnTo>
                  <a:lnTo>
                    <a:pt x="1029" y="168"/>
                  </a:lnTo>
                  <a:lnTo>
                    <a:pt x="1020" y="184"/>
                  </a:lnTo>
                  <a:lnTo>
                    <a:pt x="1017" y="205"/>
                  </a:lnTo>
                  <a:lnTo>
                    <a:pt x="1020" y="225"/>
                  </a:lnTo>
                  <a:lnTo>
                    <a:pt x="1029" y="242"/>
                  </a:lnTo>
                  <a:lnTo>
                    <a:pt x="1043" y="256"/>
                  </a:lnTo>
                  <a:lnTo>
                    <a:pt x="1061" y="264"/>
                  </a:lnTo>
                  <a:lnTo>
                    <a:pt x="1080" y="268"/>
                  </a:lnTo>
                  <a:lnTo>
                    <a:pt x="1467" y="268"/>
                  </a:lnTo>
                  <a:lnTo>
                    <a:pt x="1488" y="264"/>
                  </a:lnTo>
                  <a:lnTo>
                    <a:pt x="1505" y="256"/>
                  </a:lnTo>
                  <a:lnTo>
                    <a:pt x="1519" y="242"/>
                  </a:lnTo>
                  <a:lnTo>
                    <a:pt x="1528" y="225"/>
                  </a:lnTo>
                  <a:lnTo>
                    <a:pt x="1532" y="205"/>
                  </a:lnTo>
                  <a:lnTo>
                    <a:pt x="1528" y="184"/>
                  </a:lnTo>
                  <a:lnTo>
                    <a:pt x="1519" y="168"/>
                  </a:lnTo>
                  <a:lnTo>
                    <a:pt x="1505" y="153"/>
                  </a:lnTo>
                  <a:lnTo>
                    <a:pt x="1488" y="145"/>
                  </a:lnTo>
                  <a:lnTo>
                    <a:pt x="1467" y="142"/>
                  </a:lnTo>
                  <a:lnTo>
                    <a:pt x="1080" y="142"/>
                  </a:lnTo>
                  <a:close/>
                  <a:moveTo>
                    <a:pt x="892" y="142"/>
                  </a:moveTo>
                  <a:lnTo>
                    <a:pt x="871" y="144"/>
                  </a:lnTo>
                  <a:lnTo>
                    <a:pt x="853" y="153"/>
                  </a:lnTo>
                  <a:lnTo>
                    <a:pt x="840" y="168"/>
                  </a:lnTo>
                  <a:lnTo>
                    <a:pt x="831" y="184"/>
                  </a:lnTo>
                  <a:lnTo>
                    <a:pt x="828" y="205"/>
                  </a:lnTo>
                  <a:lnTo>
                    <a:pt x="831" y="225"/>
                  </a:lnTo>
                  <a:lnTo>
                    <a:pt x="840" y="242"/>
                  </a:lnTo>
                  <a:lnTo>
                    <a:pt x="853" y="256"/>
                  </a:lnTo>
                  <a:lnTo>
                    <a:pt x="871" y="264"/>
                  </a:lnTo>
                  <a:lnTo>
                    <a:pt x="892" y="268"/>
                  </a:lnTo>
                  <a:lnTo>
                    <a:pt x="912" y="264"/>
                  </a:lnTo>
                  <a:lnTo>
                    <a:pt x="928" y="256"/>
                  </a:lnTo>
                  <a:lnTo>
                    <a:pt x="943" y="242"/>
                  </a:lnTo>
                  <a:lnTo>
                    <a:pt x="951" y="225"/>
                  </a:lnTo>
                  <a:lnTo>
                    <a:pt x="955" y="205"/>
                  </a:lnTo>
                  <a:lnTo>
                    <a:pt x="951" y="184"/>
                  </a:lnTo>
                  <a:lnTo>
                    <a:pt x="943" y="168"/>
                  </a:lnTo>
                  <a:lnTo>
                    <a:pt x="928" y="153"/>
                  </a:lnTo>
                  <a:lnTo>
                    <a:pt x="912" y="144"/>
                  </a:lnTo>
                  <a:lnTo>
                    <a:pt x="892" y="142"/>
                  </a:lnTo>
                  <a:close/>
                  <a:moveTo>
                    <a:pt x="167" y="0"/>
                  </a:moveTo>
                  <a:lnTo>
                    <a:pt x="2381" y="0"/>
                  </a:lnTo>
                  <a:lnTo>
                    <a:pt x="2415" y="3"/>
                  </a:lnTo>
                  <a:lnTo>
                    <a:pt x="2446" y="13"/>
                  </a:lnTo>
                  <a:lnTo>
                    <a:pt x="2475" y="28"/>
                  </a:lnTo>
                  <a:lnTo>
                    <a:pt x="2500" y="48"/>
                  </a:lnTo>
                  <a:lnTo>
                    <a:pt x="2520" y="74"/>
                  </a:lnTo>
                  <a:lnTo>
                    <a:pt x="2536" y="102"/>
                  </a:lnTo>
                  <a:lnTo>
                    <a:pt x="2545" y="133"/>
                  </a:lnTo>
                  <a:lnTo>
                    <a:pt x="2549" y="168"/>
                  </a:lnTo>
                  <a:lnTo>
                    <a:pt x="2549" y="3765"/>
                  </a:lnTo>
                  <a:lnTo>
                    <a:pt x="2545" y="3798"/>
                  </a:lnTo>
                  <a:lnTo>
                    <a:pt x="2536" y="3829"/>
                  </a:lnTo>
                  <a:lnTo>
                    <a:pt x="2520" y="3858"/>
                  </a:lnTo>
                  <a:lnTo>
                    <a:pt x="2500" y="3883"/>
                  </a:lnTo>
                  <a:lnTo>
                    <a:pt x="2475" y="3903"/>
                  </a:lnTo>
                  <a:lnTo>
                    <a:pt x="2446" y="3919"/>
                  </a:lnTo>
                  <a:lnTo>
                    <a:pt x="2415" y="3928"/>
                  </a:lnTo>
                  <a:lnTo>
                    <a:pt x="2381" y="3932"/>
                  </a:lnTo>
                  <a:lnTo>
                    <a:pt x="167" y="3932"/>
                  </a:lnTo>
                  <a:lnTo>
                    <a:pt x="133" y="3928"/>
                  </a:lnTo>
                  <a:lnTo>
                    <a:pt x="102" y="3919"/>
                  </a:lnTo>
                  <a:lnTo>
                    <a:pt x="74" y="3903"/>
                  </a:lnTo>
                  <a:lnTo>
                    <a:pt x="49" y="3883"/>
                  </a:lnTo>
                  <a:lnTo>
                    <a:pt x="28" y="3858"/>
                  </a:lnTo>
                  <a:lnTo>
                    <a:pt x="13" y="3829"/>
                  </a:lnTo>
                  <a:lnTo>
                    <a:pt x="3" y="3798"/>
                  </a:lnTo>
                  <a:lnTo>
                    <a:pt x="0" y="3765"/>
                  </a:lnTo>
                  <a:lnTo>
                    <a:pt x="0" y="168"/>
                  </a:lnTo>
                  <a:lnTo>
                    <a:pt x="3" y="133"/>
                  </a:lnTo>
                  <a:lnTo>
                    <a:pt x="13" y="102"/>
                  </a:lnTo>
                  <a:lnTo>
                    <a:pt x="28" y="74"/>
                  </a:lnTo>
                  <a:lnTo>
                    <a:pt x="49" y="48"/>
                  </a:lnTo>
                  <a:lnTo>
                    <a:pt x="74" y="28"/>
                  </a:lnTo>
                  <a:lnTo>
                    <a:pt x="102" y="13"/>
                  </a:lnTo>
                  <a:lnTo>
                    <a:pt x="133" y="3"/>
                  </a:lnTo>
                  <a:lnTo>
                    <a:pt x="1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4" name="Shape 8724"/>
            <p:cNvSpPr/>
            <p:nvPr/>
          </p:nvSpPr>
          <p:spPr>
            <a:xfrm>
              <a:off x="3750" y="3708"/>
              <a:ext cx="176" cy="177"/>
            </a:xfrm>
            <a:custGeom>
              <a:avLst/>
              <a:gdLst/>
              <a:ahLst/>
              <a:cxnLst/>
              <a:rect l="0" t="0" r="0" b="0"/>
              <a:pathLst>
                <a:path w="176" h="177" extrusionOk="0">
                  <a:moveTo>
                    <a:pt x="88" y="0"/>
                  </a:moveTo>
                  <a:lnTo>
                    <a:pt x="112" y="3"/>
                  </a:lnTo>
                  <a:lnTo>
                    <a:pt x="132" y="12"/>
                  </a:lnTo>
                  <a:lnTo>
                    <a:pt x="150" y="25"/>
                  </a:lnTo>
                  <a:lnTo>
                    <a:pt x="165" y="43"/>
                  </a:lnTo>
                  <a:lnTo>
                    <a:pt x="173" y="65"/>
                  </a:lnTo>
                  <a:lnTo>
                    <a:pt x="176" y="88"/>
                  </a:lnTo>
                  <a:lnTo>
                    <a:pt x="173" y="112"/>
                  </a:lnTo>
                  <a:lnTo>
                    <a:pt x="165" y="133"/>
                  </a:lnTo>
                  <a:lnTo>
                    <a:pt x="150" y="150"/>
                  </a:lnTo>
                  <a:lnTo>
                    <a:pt x="132" y="165"/>
                  </a:lnTo>
                  <a:lnTo>
                    <a:pt x="112" y="173"/>
                  </a:lnTo>
                  <a:lnTo>
                    <a:pt x="88" y="177"/>
                  </a:lnTo>
                  <a:lnTo>
                    <a:pt x="64" y="173"/>
                  </a:lnTo>
                  <a:lnTo>
                    <a:pt x="43" y="165"/>
                  </a:lnTo>
                  <a:lnTo>
                    <a:pt x="25" y="150"/>
                  </a:lnTo>
                  <a:lnTo>
                    <a:pt x="12" y="133"/>
                  </a:lnTo>
                  <a:lnTo>
                    <a:pt x="2" y="112"/>
                  </a:lnTo>
                  <a:lnTo>
                    <a:pt x="0" y="88"/>
                  </a:lnTo>
                  <a:lnTo>
                    <a:pt x="2" y="65"/>
                  </a:lnTo>
                  <a:lnTo>
                    <a:pt x="12" y="43"/>
                  </a:lnTo>
                  <a:lnTo>
                    <a:pt x="25" y="25"/>
                  </a:lnTo>
                  <a:lnTo>
                    <a:pt x="43" y="12"/>
                  </a:lnTo>
                  <a:lnTo>
                    <a:pt x="64"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5" name="Shape 8725"/>
            <p:cNvSpPr/>
            <p:nvPr/>
          </p:nvSpPr>
          <p:spPr>
            <a:xfrm>
              <a:off x="3202" y="1209"/>
              <a:ext cx="549" cy="1067"/>
            </a:xfrm>
            <a:custGeom>
              <a:avLst/>
              <a:gdLst/>
              <a:ahLst/>
              <a:cxnLst/>
              <a:rect l="0" t="0" r="0" b="0"/>
              <a:pathLst>
                <a:path w="549" h="1067" extrusionOk="0">
                  <a:moveTo>
                    <a:pt x="549" y="0"/>
                  </a:moveTo>
                  <a:lnTo>
                    <a:pt x="549" y="549"/>
                  </a:lnTo>
                  <a:lnTo>
                    <a:pt x="366" y="1067"/>
                  </a:lnTo>
                  <a:lnTo>
                    <a:pt x="310" y="1043"/>
                  </a:lnTo>
                  <a:lnTo>
                    <a:pt x="256" y="1013"/>
                  </a:lnTo>
                  <a:lnTo>
                    <a:pt x="207" y="978"/>
                  </a:lnTo>
                  <a:lnTo>
                    <a:pt x="162" y="938"/>
                  </a:lnTo>
                  <a:lnTo>
                    <a:pt x="121" y="894"/>
                  </a:lnTo>
                  <a:lnTo>
                    <a:pt x="87" y="844"/>
                  </a:lnTo>
                  <a:lnTo>
                    <a:pt x="57" y="791"/>
                  </a:lnTo>
                  <a:lnTo>
                    <a:pt x="32" y="735"/>
                  </a:lnTo>
                  <a:lnTo>
                    <a:pt x="15" y="675"/>
                  </a:lnTo>
                  <a:lnTo>
                    <a:pt x="4" y="613"/>
                  </a:lnTo>
                  <a:lnTo>
                    <a:pt x="0" y="549"/>
                  </a:lnTo>
                  <a:lnTo>
                    <a:pt x="4" y="486"/>
                  </a:lnTo>
                  <a:lnTo>
                    <a:pt x="15" y="424"/>
                  </a:lnTo>
                  <a:lnTo>
                    <a:pt x="32" y="364"/>
                  </a:lnTo>
                  <a:lnTo>
                    <a:pt x="56" y="308"/>
                  </a:lnTo>
                  <a:lnTo>
                    <a:pt x="85" y="256"/>
                  </a:lnTo>
                  <a:lnTo>
                    <a:pt x="121" y="207"/>
                  </a:lnTo>
                  <a:lnTo>
                    <a:pt x="161" y="161"/>
                  </a:lnTo>
                  <a:lnTo>
                    <a:pt x="206" y="121"/>
                  </a:lnTo>
                  <a:lnTo>
                    <a:pt x="255" y="86"/>
                  </a:lnTo>
                  <a:lnTo>
                    <a:pt x="307" y="56"/>
                  </a:lnTo>
                  <a:lnTo>
                    <a:pt x="363" y="33"/>
                  </a:lnTo>
                  <a:lnTo>
                    <a:pt x="423" y="15"/>
                  </a:lnTo>
                  <a:lnTo>
                    <a:pt x="485" y="4"/>
                  </a:lnTo>
                  <a:lnTo>
                    <a:pt x="5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6" name="Shape 8726"/>
            <p:cNvSpPr/>
            <p:nvPr/>
          </p:nvSpPr>
          <p:spPr>
            <a:xfrm>
              <a:off x="3955" y="978"/>
              <a:ext cx="483" cy="550"/>
            </a:xfrm>
            <a:custGeom>
              <a:avLst/>
              <a:gdLst/>
              <a:ahLst/>
              <a:cxnLst/>
              <a:rect l="0" t="0" r="0" b="0"/>
              <a:pathLst>
                <a:path w="483" h="550" extrusionOk="0">
                  <a:moveTo>
                    <a:pt x="0" y="0"/>
                  </a:moveTo>
                  <a:lnTo>
                    <a:pt x="62" y="4"/>
                  </a:lnTo>
                  <a:lnTo>
                    <a:pt x="122" y="14"/>
                  </a:lnTo>
                  <a:lnTo>
                    <a:pt x="179" y="30"/>
                  </a:lnTo>
                  <a:lnTo>
                    <a:pt x="233" y="52"/>
                  </a:lnTo>
                  <a:lnTo>
                    <a:pt x="285" y="80"/>
                  </a:lnTo>
                  <a:lnTo>
                    <a:pt x="333" y="113"/>
                  </a:lnTo>
                  <a:lnTo>
                    <a:pt x="377" y="150"/>
                  </a:lnTo>
                  <a:lnTo>
                    <a:pt x="416" y="193"/>
                  </a:lnTo>
                  <a:lnTo>
                    <a:pt x="452" y="239"/>
                  </a:lnTo>
                  <a:lnTo>
                    <a:pt x="483" y="289"/>
                  </a:lnTo>
                  <a:lnTo>
                    <a:pt x="0" y="5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7" name="Shape 8727"/>
            <p:cNvSpPr/>
            <p:nvPr/>
          </p:nvSpPr>
          <p:spPr>
            <a:xfrm>
              <a:off x="3690" y="2001"/>
              <a:ext cx="685" cy="549"/>
            </a:xfrm>
            <a:custGeom>
              <a:avLst/>
              <a:gdLst/>
              <a:ahLst/>
              <a:cxnLst/>
              <a:rect l="0" t="0" r="0" b="0"/>
              <a:pathLst>
                <a:path w="685" h="549" extrusionOk="0">
                  <a:moveTo>
                    <a:pt x="184" y="0"/>
                  </a:moveTo>
                  <a:lnTo>
                    <a:pt x="685" y="222"/>
                  </a:lnTo>
                  <a:lnTo>
                    <a:pt x="660" y="274"/>
                  </a:lnTo>
                  <a:lnTo>
                    <a:pt x="629" y="321"/>
                  </a:lnTo>
                  <a:lnTo>
                    <a:pt x="593" y="365"/>
                  </a:lnTo>
                  <a:lnTo>
                    <a:pt x="554" y="406"/>
                  </a:lnTo>
                  <a:lnTo>
                    <a:pt x="509" y="442"/>
                  </a:lnTo>
                  <a:lnTo>
                    <a:pt x="462" y="473"/>
                  </a:lnTo>
                  <a:lnTo>
                    <a:pt x="412" y="499"/>
                  </a:lnTo>
                  <a:lnTo>
                    <a:pt x="358" y="520"/>
                  </a:lnTo>
                  <a:lnTo>
                    <a:pt x="302" y="536"/>
                  </a:lnTo>
                  <a:lnTo>
                    <a:pt x="244" y="545"/>
                  </a:lnTo>
                  <a:lnTo>
                    <a:pt x="184" y="549"/>
                  </a:lnTo>
                  <a:lnTo>
                    <a:pt x="136" y="547"/>
                  </a:lnTo>
                  <a:lnTo>
                    <a:pt x="90" y="541"/>
                  </a:lnTo>
                  <a:lnTo>
                    <a:pt x="44" y="530"/>
                  </a:lnTo>
                  <a:lnTo>
                    <a:pt x="0" y="517"/>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8" name="Shape 8728"/>
            <p:cNvSpPr/>
            <p:nvPr/>
          </p:nvSpPr>
          <p:spPr>
            <a:xfrm>
              <a:off x="3955" y="1500"/>
              <a:ext cx="548" cy="485"/>
            </a:xfrm>
            <a:custGeom>
              <a:avLst/>
              <a:gdLst/>
              <a:ahLst/>
              <a:cxnLst/>
              <a:rect l="0" t="0" r="0" b="0"/>
              <a:pathLst>
                <a:path w="548" h="485" extrusionOk="0">
                  <a:moveTo>
                    <a:pt x="483" y="0"/>
                  </a:moveTo>
                  <a:lnTo>
                    <a:pt x="506" y="48"/>
                  </a:lnTo>
                  <a:lnTo>
                    <a:pt x="523" y="98"/>
                  </a:lnTo>
                  <a:lnTo>
                    <a:pt x="538" y="151"/>
                  </a:lnTo>
                  <a:lnTo>
                    <a:pt x="546" y="206"/>
                  </a:lnTo>
                  <a:lnTo>
                    <a:pt x="548" y="262"/>
                  </a:lnTo>
                  <a:lnTo>
                    <a:pt x="545" y="320"/>
                  </a:lnTo>
                  <a:lnTo>
                    <a:pt x="537" y="377"/>
                  </a:lnTo>
                  <a:lnTo>
                    <a:pt x="521" y="432"/>
                  </a:lnTo>
                  <a:lnTo>
                    <a:pt x="501" y="485"/>
                  </a:lnTo>
                  <a:lnTo>
                    <a:pt x="0" y="262"/>
                  </a:lnTo>
                  <a:lnTo>
                    <a:pt x="4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29" name="Shape 8729"/>
            <p:cNvSpPr/>
            <p:nvPr/>
          </p:nvSpPr>
          <p:spPr>
            <a:xfrm>
              <a:off x="3079" y="3032"/>
              <a:ext cx="264" cy="126"/>
            </a:xfrm>
            <a:custGeom>
              <a:avLst/>
              <a:gdLst/>
              <a:ahLst/>
              <a:cxnLst/>
              <a:rect l="0" t="0" r="0" b="0"/>
              <a:pathLst>
                <a:path w="264" h="126" extrusionOk="0">
                  <a:moveTo>
                    <a:pt x="63" y="0"/>
                  </a:moveTo>
                  <a:lnTo>
                    <a:pt x="201" y="0"/>
                  </a:lnTo>
                  <a:lnTo>
                    <a:pt x="222" y="3"/>
                  </a:lnTo>
                  <a:lnTo>
                    <a:pt x="239" y="12"/>
                  </a:lnTo>
                  <a:lnTo>
                    <a:pt x="253" y="26"/>
                  </a:lnTo>
                  <a:lnTo>
                    <a:pt x="262" y="43"/>
                  </a:lnTo>
                  <a:lnTo>
                    <a:pt x="264" y="63"/>
                  </a:lnTo>
                  <a:lnTo>
                    <a:pt x="262" y="83"/>
                  </a:lnTo>
                  <a:lnTo>
                    <a:pt x="253" y="101"/>
                  </a:lnTo>
                  <a:lnTo>
                    <a:pt x="239" y="114"/>
                  </a:lnTo>
                  <a:lnTo>
                    <a:pt x="222" y="124"/>
                  </a:lnTo>
                  <a:lnTo>
                    <a:pt x="201" y="126"/>
                  </a:lnTo>
                  <a:lnTo>
                    <a:pt x="63" y="126"/>
                  </a:lnTo>
                  <a:lnTo>
                    <a:pt x="44" y="124"/>
                  </a:lnTo>
                  <a:lnTo>
                    <a:pt x="26" y="114"/>
                  </a:lnTo>
                  <a:lnTo>
                    <a:pt x="13" y="101"/>
                  </a:lnTo>
                  <a:lnTo>
                    <a:pt x="3" y="83"/>
                  </a:lnTo>
                  <a:lnTo>
                    <a:pt x="0" y="63"/>
                  </a:lnTo>
                  <a:lnTo>
                    <a:pt x="3" y="43"/>
                  </a:lnTo>
                  <a:lnTo>
                    <a:pt x="13" y="26"/>
                  </a:lnTo>
                  <a:lnTo>
                    <a:pt x="26" y="12"/>
                  </a:lnTo>
                  <a:lnTo>
                    <a:pt x="44"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0" name="Shape 8730"/>
            <p:cNvSpPr/>
            <p:nvPr/>
          </p:nvSpPr>
          <p:spPr>
            <a:xfrm>
              <a:off x="3497" y="3032"/>
              <a:ext cx="265" cy="126"/>
            </a:xfrm>
            <a:custGeom>
              <a:avLst/>
              <a:gdLst/>
              <a:ahLst/>
              <a:cxnLst/>
              <a:rect l="0" t="0" r="0" b="0"/>
              <a:pathLst>
                <a:path w="265" h="126" extrusionOk="0">
                  <a:moveTo>
                    <a:pt x="63" y="0"/>
                  </a:moveTo>
                  <a:lnTo>
                    <a:pt x="202" y="0"/>
                  </a:lnTo>
                  <a:lnTo>
                    <a:pt x="221" y="3"/>
                  </a:lnTo>
                  <a:lnTo>
                    <a:pt x="239" y="12"/>
                  </a:lnTo>
                  <a:lnTo>
                    <a:pt x="253" y="26"/>
                  </a:lnTo>
                  <a:lnTo>
                    <a:pt x="261" y="43"/>
                  </a:lnTo>
                  <a:lnTo>
                    <a:pt x="265" y="63"/>
                  </a:lnTo>
                  <a:lnTo>
                    <a:pt x="261" y="83"/>
                  </a:lnTo>
                  <a:lnTo>
                    <a:pt x="253" y="101"/>
                  </a:lnTo>
                  <a:lnTo>
                    <a:pt x="239" y="114"/>
                  </a:lnTo>
                  <a:lnTo>
                    <a:pt x="221" y="124"/>
                  </a:lnTo>
                  <a:lnTo>
                    <a:pt x="202" y="126"/>
                  </a:lnTo>
                  <a:lnTo>
                    <a:pt x="63" y="126"/>
                  </a:lnTo>
                  <a:lnTo>
                    <a:pt x="43" y="124"/>
                  </a:lnTo>
                  <a:lnTo>
                    <a:pt x="25" y="114"/>
                  </a:lnTo>
                  <a:lnTo>
                    <a:pt x="12" y="101"/>
                  </a:lnTo>
                  <a:lnTo>
                    <a:pt x="3" y="83"/>
                  </a:lnTo>
                  <a:lnTo>
                    <a:pt x="0" y="63"/>
                  </a:lnTo>
                  <a:lnTo>
                    <a:pt x="3" y="43"/>
                  </a:lnTo>
                  <a:lnTo>
                    <a:pt x="12" y="26"/>
                  </a:lnTo>
                  <a:lnTo>
                    <a:pt x="25" y="12"/>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1" name="Shape 8731"/>
            <p:cNvSpPr/>
            <p:nvPr/>
          </p:nvSpPr>
          <p:spPr>
            <a:xfrm>
              <a:off x="3915" y="3032"/>
              <a:ext cx="264" cy="126"/>
            </a:xfrm>
            <a:custGeom>
              <a:avLst/>
              <a:gdLst/>
              <a:ahLst/>
              <a:cxnLst/>
              <a:rect l="0" t="0" r="0" b="0"/>
              <a:pathLst>
                <a:path w="264" h="126" extrusionOk="0">
                  <a:moveTo>
                    <a:pt x="63" y="0"/>
                  </a:moveTo>
                  <a:lnTo>
                    <a:pt x="201" y="0"/>
                  </a:lnTo>
                  <a:lnTo>
                    <a:pt x="221" y="3"/>
                  </a:lnTo>
                  <a:lnTo>
                    <a:pt x="238" y="12"/>
                  </a:lnTo>
                  <a:lnTo>
                    <a:pt x="252" y="26"/>
                  </a:lnTo>
                  <a:lnTo>
                    <a:pt x="261" y="43"/>
                  </a:lnTo>
                  <a:lnTo>
                    <a:pt x="264" y="63"/>
                  </a:lnTo>
                  <a:lnTo>
                    <a:pt x="261" y="83"/>
                  </a:lnTo>
                  <a:lnTo>
                    <a:pt x="252" y="101"/>
                  </a:lnTo>
                  <a:lnTo>
                    <a:pt x="238" y="114"/>
                  </a:lnTo>
                  <a:lnTo>
                    <a:pt x="221" y="124"/>
                  </a:lnTo>
                  <a:lnTo>
                    <a:pt x="201" y="126"/>
                  </a:lnTo>
                  <a:lnTo>
                    <a:pt x="63" y="126"/>
                  </a:lnTo>
                  <a:lnTo>
                    <a:pt x="42" y="124"/>
                  </a:lnTo>
                  <a:lnTo>
                    <a:pt x="26" y="114"/>
                  </a:lnTo>
                  <a:lnTo>
                    <a:pt x="11" y="101"/>
                  </a:lnTo>
                  <a:lnTo>
                    <a:pt x="3" y="83"/>
                  </a:lnTo>
                  <a:lnTo>
                    <a:pt x="0" y="63"/>
                  </a:lnTo>
                  <a:lnTo>
                    <a:pt x="3" y="43"/>
                  </a:lnTo>
                  <a:lnTo>
                    <a:pt x="11" y="26"/>
                  </a:lnTo>
                  <a:lnTo>
                    <a:pt x="26" y="12"/>
                  </a:lnTo>
                  <a:lnTo>
                    <a:pt x="42"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2" name="Shape 8732"/>
            <p:cNvSpPr/>
            <p:nvPr/>
          </p:nvSpPr>
          <p:spPr>
            <a:xfrm>
              <a:off x="4332" y="3032"/>
              <a:ext cx="266" cy="126"/>
            </a:xfrm>
            <a:custGeom>
              <a:avLst/>
              <a:gdLst/>
              <a:ahLst/>
              <a:cxnLst/>
              <a:rect l="0" t="0" r="0" b="0"/>
              <a:pathLst>
                <a:path w="266" h="126" extrusionOk="0">
                  <a:moveTo>
                    <a:pt x="64" y="0"/>
                  </a:moveTo>
                  <a:lnTo>
                    <a:pt x="201" y="0"/>
                  </a:lnTo>
                  <a:lnTo>
                    <a:pt x="221" y="3"/>
                  </a:lnTo>
                  <a:lnTo>
                    <a:pt x="239" y="12"/>
                  </a:lnTo>
                  <a:lnTo>
                    <a:pt x="252" y="26"/>
                  </a:lnTo>
                  <a:lnTo>
                    <a:pt x="262" y="43"/>
                  </a:lnTo>
                  <a:lnTo>
                    <a:pt x="266" y="63"/>
                  </a:lnTo>
                  <a:lnTo>
                    <a:pt x="262" y="83"/>
                  </a:lnTo>
                  <a:lnTo>
                    <a:pt x="252" y="101"/>
                  </a:lnTo>
                  <a:lnTo>
                    <a:pt x="239" y="114"/>
                  </a:lnTo>
                  <a:lnTo>
                    <a:pt x="221" y="124"/>
                  </a:lnTo>
                  <a:lnTo>
                    <a:pt x="201" y="126"/>
                  </a:lnTo>
                  <a:lnTo>
                    <a:pt x="64" y="126"/>
                  </a:lnTo>
                  <a:lnTo>
                    <a:pt x="44" y="124"/>
                  </a:lnTo>
                  <a:lnTo>
                    <a:pt x="26" y="114"/>
                  </a:lnTo>
                  <a:lnTo>
                    <a:pt x="13" y="101"/>
                  </a:lnTo>
                  <a:lnTo>
                    <a:pt x="3" y="83"/>
                  </a:lnTo>
                  <a:lnTo>
                    <a:pt x="0" y="63"/>
                  </a:lnTo>
                  <a:lnTo>
                    <a:pt x="3" y="43"/>
                  </a:lnTo>
                  <a:lnTo>
                    <a:pt x="13" y="26"/>
                  </a:lnTo>
                  <a:lnTo>
                    <a:pt x="26" y="12"/>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33" name="Shape 8733"/>
          <p:cNvGrpSpPr/>
          <p:nvPr/>
        </p:nvGrpSpPr>
        <p:grpSpPr>
          <a:xfrm>
            <a:off x="1841796" y="3585840"/>
            <a:ext cx="265136" cy="225647"/>
            <a:chOff x="3912" y="2397"/>
            <a:chExt cx="3122" cy="2657"/>
          </a:xfrm>
        </p:grpSpPr>
        <p:sp>
          <p:nvSpPr>
            <p:cNvPr id="8734" name="Shape 8734"/>
            <p:cNvSpPr/>
            <p:nvPr/>
          </p:nvSpPr>
          <p:spPr>
            <a:xfrm>
              <a:off x="5780" y="2397"/>
              <a:ext cx="552" cy="325"/>
            </a:xfrm>
            <a:custGeom>
              <a:avLst/>
              <a:gdLst/>
              <a:ahLst/>
              <a:cxnLst/>
              <a:rect l="0" t="0" r="0" b="0"/>
              <a:pathLst>
                <a:path w="1105" h="650" extrusionOk="0">
                  <a:moveTo>
                    <a:pt x="563" y="0"/>
                  </a:moveTo>
                  <a:lnTo>
                    <a:pt x="637" y="4"/>
                  </a:lnTo>
                  <a:lnTo>
                    <a:pt x="709" y="16"/>
                  </a:lnTo>
                  <a:lnTo>
                    <a:pt x="777" y="35"/>
                  </a:lnTo>
                  <a:lnTo>
                    <a:pt x="841" y="59"/>
                  </a:lnTo>
                  <a:lnTo>
                    <a:pt x="900" y="90"/>
                  </a:lnTo>
                  <a:lnTo>
                    <a:pt x="951" y="127"/>
                  </a:lnTo>
                  <a:lnTo>
                    <a:pt x="997" y="167"/>
                  </a:lnTo>
                  <a:lnTo>
                    <a:pt x="1033" y="213"/>
                  </a:lnTo>
                  <a:lnTo>
                    <a:pt x="1061" y="262"/>
                  </a:lnTo>
                  <a:lnTo>
                    <a:pt x="1080" y="315"/>
                  </a:lnTo>
                  <a:lnTo>
                    <a:pt x="1089" y="370"/>
                  </a:lnTo>
                  <a:lnTo>
                    <a:pt x="1105" y="493"/>
                  </a:lnTo>
                  <a:lnTo>
                    <a:pt x="1103" y="518"/>
                  </a:lnTo>
                  <a:lnTo>
                    <a:pt x="1093" y="539"/>
                  </a:lnTo>
                  <a:lnTo>
                    <a:pt x="1074" y="554"/>
                  </a:lnTo>
                  <a:lnTo>
                    <a:pt x="1053" y="563"/>
                  </a:lnTo>
                  <a:lnTo>
                    <a:pt x="1027" y="561"/>
                  </a:lnTo>
                  <a:lnTo>
                    <a:pt x="919" y="539"/>
                  </a:lnTo>
                  <a:lnTo>
                    <a:pt x="807" y="525"/>
                  </a:lnTo>
                  <a:lnTo>
                    <a:pt x="692" y="520"/>
                  </a:lnTo>
                  <a:lnTo>
                    <a:pt x="568" y="525"/>
                  </a:lnTo>
                  <a:lnTo>
                    <a:pt x="447" y="541"/>
                  </a:lnTo>
                  <a:lnTo>
                    <a:pt x="328" y="567"/>
                  </a:lnTo>
                  <a:lnTo>
                    <a:pt x="212" y="601"/>
                  </a:lnTo>
                  <a:lnTo>
                    <a:pt x="100" y="647"/>
                  </a:lnTo>
                  <a:lnTo>
                    <a:pt x="76" y="650"/>
                  </a:lnTo>
                  <a:lnTo>
                    <a:pt x="53" y="647"/>
                  </a:lnTo>
                  <a:lnTo>
                    <a:pt x="34" y="635"/>
                  </a:lnTo>
                  <a:lnTo>
                    <a:pt x="19" y="616"/>
                  </a:lnTo>
                  <a:lnTo>
                    <a:pt x="11" y="592"/>
                  </a:lnTo>
                  <a:lnTo>
                    <a:pt x="0" y="387"/>
                  </a:lnTo>
                  <a:lnTo>
                    <a:pt x="6" y="334"/>
                  </a:lnTo>
                  <a:lnTo>
                    <a:pt x="21" y="283"/>
                  </a:lnTo>
                  <a:lnTo>
                    <a:pt x="47" y="235"/>
                  </a:lnTo>
                  <a:lnTo>
                    <a:pt x="82" y="192"/>
                  </a:lnTo>
                  <a:lnTo>
                    <a:pt x="123" y="150"/>
                  </a:lnTo>
                  <a:lnTo>
                    <a:pt x="172" y="112"/>
                  </a:lnTo>
                  <a:lnTo>
                    <a:pt x="227" y="80"/>
                  </a:lnTo>
                  <a:lnTo>
                    <a:pt x="288" y="52"/>
                  </a:lnTo>
                  <a:lnTo>
                    <a:pt x="352" y="31"/>
                  </a:lnTo>
                  <a:lnTo>
                    <a:pt x="421" y="14"/>
                  </a:lnTo>
                  <a:lnTo>
                    <a:pt x="491" y="2"/>
                  </a:lnTo>
                  <a:lnTo>
                    <a:pt x="5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5" name="Shape 8735"/>
            <p:cNvSpPr/>
            <p:nvPr/>
          </p:nvSpPr>
          <p:spPr>
            <a:xfrm>
              <a:off x="3912" y="2747"/>
              <a:ext cx="3122" cy="2307"/>
            </a:xfrm>
            <a:custGeom>
              <a:avLst/>
              <a:gdLst/>
              <a:ahLst/>
              <a:cxnLst/>
              <a:rect l="0" t="0" r="0" b="0"/>
              <a:pathLst>
                <a:path w="6244" h="4614" extrusionOk="0">
                  <a:moveTo>
                    <a:pt x="4909" y="2918"/>
                  </a:moveTo>
                  <a:lnTo>
                    <a:pt x="4806" y="2922"/>
                  </a:lnTo>
                  <a:lnTo>
                    <a:pt x="4706" y="2935"/>
                  </a:lnTo>
                  <a:lnTo>
                    <a:pt x="4609" y="2952"/>
                  </a:lnTo>
                  <a:lnTo>
                    <a:pt x="4517" y="2978"/>
                  </a:lnTo>
                  <a:lnTo>
                    <a:pt x="4429" y="3011"/>
                  </a:lnTo>
                  <a:lnTo>
                    <a:pt x="4346" y="3049"/>
                  </a:lnTo>
                  <a:lnTo>
                    <a:pt x="4270" y="3090"/>
                  </a:lnTo>
                  <a:lnTo>
                    <a:pt x="4200" y="3140"/>
                  </a:lnTo>
                  <a:lnTo>
                    <a:pt x="4138" y="3193"/>
                  </a:lnTo>
                  <a:lnTo>
                    <a:pt x="4083" y="3249"/>
                  </a:lnTo>
                  <a:lnTo>
                    <a:pt x="4035" y="3310"/>
                  </a:lnTo>
                  <a:lnTo>
                    <a:pt x="3999" y="3373"/>
                  </a:lnTo>
                  <a:lnTo>
                    <a:pt x="3971" y="3441"/>
                  </a:lnTo>
                  <a:lnTo>
                    <a:pt x="3954" y="3509"/>
                  </a:lnTo>
                  <a:lnTo>
                    <a:pt x="3948" y="3579"/>
                  </a:lnTo>
                  <a:lnTo>
                    <a:pt x="3956" y="3657"/>
                  </a:lnTo>
                  <a:lnTo>
                    <a:pt x="3975" y="3729"/>
                  </a:lnTo>
                  <a:lnTo>
                    <a:pt x="4005" y="3801"/>
                  </a:lnTo>
                  <a:lnTo>
                    <a:pt x="4049" y="3867"/>
                  </a:lnTo>
                  <a:lnTo>
                    <a:pt x="4102" y="3932"/>
                  </a:lnTo>
                  <a:lnTo>
                    <a:pt x="4162" y="3990"/>
                  </a:lnTo>
                  <a:lnTo>
                    <a:pt x="4234" y="4045"/>
                  </a:lnTo>
                  <a:lnTo>
                    <a:pt x="4312" y="4095"/>
                  </a:lnTo>
                  <a:lnTo>
                    <a:pt x="4399" y="4136"/>
                  </a:lnTo>
                  <a:lnTo>
                    <a:pt x="4492" y="4172"/>
                  </a:lnTo>
                  <a:lnTo>
                    <a:pt x="4589" y="4203"/>
                  </a:lnTo>
                  <a:lnTo>
                    <a:pt x="4693" y="4223"/>
                  </a:lnTo>
                  <a:lnTo>
                    <a:pt x="4799" y="4237"/>
                  </a:lnTo>
                  <a:lnTo>
                    <a:pt x="4909" y="4242"/>
                  </a:lnTo>
                  <a:lnTo>
                    <a:pt x="5021" y="4237"/>
                  </a:lnTo>
                  <a:lnTo>
                    <a:pt x="5127" y="4223"/>
                  </a:lnTo>
                  <a:lnTo>
                    <a:pt x="5229" y="4203"/>
                  </a:lnTo>
                  <a:lnTo>
                    <a:pt x="5327" y="4172"/>
                  </a:lnTo>
                  <a:lnTo>
                    <a:pt x="5420" y="4136"/>
                  </a:lnTo>
                  <a:lnTo>
                    <a:pt x="5506" y="4095"/>
                  </a:lnTo>
                  <a:lnTo>
                    <a:pt x="5585" y="4045"/>
                  </a:lnTo>
                  <a:lnTo>
                    <a:pt x="5655" y="3990"/>
                  </a:lnTo>
                  <a:lnTo>
                    <a:pt x="5718" y="3932"/>
                  </a:lnTo>
                  <a:lnTo>
                    <a:pt x="5771" y="3867"/>
                  </a:lnTo>
                  <a:lnTo>
                    <a:pt x="5812" y="3801"/>
                  </a:lnTo>
                  <a:lnTo>
                    <a:pt x="5845" y="3729"/>
                  </a:lnTo>
                  <a:lnTo>
                    <a:pt x="5864" y="3657"/>
                  </a:lnTo>
                  <a:lnTo>
                    <a:pt x="5869" y="3579"/>
                  </a:lnTo>
                  <a:lnTo>
                    <a:pt x="5864" y="3503"/>
                  </a:lnTo>
                  <a:lnTo>
                    <a:pt x="5845" y="3431"/>
                  </a:lnTo>
                  <a:lnTo>
                    <a:pt x="5812" y="3359"/>
                  </a:lnTo>
                  <a:lnTo>
                    <a:pt x="5771" y="3293"/>
                  </a:lnTo>
                  <a:lnTo>
                    <a:pt x="5718" y="3229"/>
                  </a:lnTo>
                  <a:lnTo>
                    <a:pt x="5655" y="3170"/>
                  </a:lnTo>
                  <a:lnTo>
                    <a:pt x="5585" y="3115"/>
                  </a:lnTo>
                  <a:lnTo>
                    <a:pt x="5506" y="3066"/>
                  </a:lnTo>
                  <a:lnTo>
                    <a:pt x="5420" y="3024"/>
                  </a:lnTo>
                  <a:lnTo>
                    <a:pt x="5327" y="2988"/>
                  </a:lnTo>
                  <a:lnTo>
                    <a:pt x="5229" y="2958"/>
                  </a:lnTo>
                  <a:lnTo>
                    <a:pt x="5127" y="2937"/>
                  </a:lnTo>
                  <a:lnTo>
                    <a:pt x="5021" y="2924"/>
                  </a:lnTo>
                  <a:lnTo>
                    <a:pt x="4909" y="2918"/>
                  </a:lnTo>
                  <a:close/>
                  <a:moveTo>
                    <a:pt x="1334" y="2918"/>
                  </a:moveTo>
                  <a:lnTo>
                    <a:pt x="1230" y="2922"/>
                  </a:lnTo>
                  <a:lnTo>
                    <a:pt x="1129" y="2935"/>
                  </a:lnTo>
                  <a:lnTo>
                    <a:pt x="1033" y="2952"/>
                  </a:lnTo>
                  <a:lnTo>
                    <a:pt x="940" y="2978"/>
                  </a:lnTo>
                  <a:lnTo>
                    <a:pt x="853" y="3011"/>
                  </a:lnTo>
                  <a:lnTo>
                    <a:pt x="769" y="3049"/>
                  </a:lnTo>
                  <a:lnTo>
                    <a:pt x="693" y="3090"/>
                  </a:lnTo>
                  <a:lnTo>
                    <a:pt x="623" y="3140"/>
                  </a:lnTo>
                  <a:lnTo>
                    <a:pt x="561" y="3193"/>
                  </a:lnTo>
                  <a:lnTo>
                    <a:pt x="506" y="3249"/>
                  </a:lnTo>
                  <a:lnTo>
                    <a:pt x="458" y="3310"/>
                  </a:lnTo>
                  <a:lnTo>
                    <a:pt x="422" y="3373"/>
                  </a:lnTo>
                  <a:lnTo>
                    <a:pt x="394" y="3441"/>
                  </a:lnTo>
                  <a:lnTo>
                    <a:pt x="379" y="3509"/>
                  </a:lnTo>
                  <a:lnTo>
                    <a:pt x="371" y="3579"/>
                  </a:lnTo>
                  <a:lnTo>
                    <a:pt x="379" y="3657"/>
                  </a:lnTo>
                  <a:lnTo>
                    <a:pt x="398" y="3729"/>
                  </a:lnTo>
                  <a:lnTo>
                    <a:pt x="430" y="3801"/>
                  </a:lnTo>
                  <a:lnTo>
                    <a:pt x="472" y="3867"/>
                  </a:lnTo>
                  <a:lnTo>
                    <a:pt x="525" y="3932"/>
                  </a:lnTo>
                  <a:lnTo>
                    <a:pt x="587" y="3990"/>
                  </a:lnTo>
                  <a:lnTo>
                    <a:pt x="657" y="4045"/>
                  </a:lnTo>
                  <a:lnTo>
                    <a:pt x="737" y="4095"/>
                  </a:lnTo>
                  <a:lnTo>
                    <a:pt x="822" y="4136"/>
                  </a:lnTo>
                  <a:lnTo>
                    <a:pt x="915" y="4172"/>
                  </a:lnTo>
                  <a:lnTo>
                    <a:pt x="1014" y="4203"/>
                  </a:lnTo>
                  <a:lnTo>
                    <a:pt x="1116" y="4223"/>
                  </a:lnTo>
                  <a:lnTo>
                    <a:pt x="1222" y="4237"/>
                  </a:lnTo>
                  <a:lnTo>
                    <a:pt x="1334" y="4242"/>
                  </a:lnTo>
                  <a:lnTo>
                    <a:pt x="1444" y="4237"/>
                  </a:lnTo>
                  <a:lnTo>
                    <a:pt x="1550" y="4223"/>
                  </a:lnTo>
                  <a:lnTo>
                    <a:pt x="1652" y="4203"/>
                  </a:lnTo>
                  <a:lnTo>
                    <a:pt x="1751" y="4172"/>
                  </a:lnTo>
                  <a:lnTo>
                    <a:pt x="1843" y="4136"/>
                  </a:lnTo>
                  <a:lnTo>
                    <a:pt x="1931" y="4095"/>
                  </a:lnTo>
                  <a:lnTo>
                    <a:pt x="2008" y="4045"/>
                  </a:lnTo>
                  <a:lnTo>
                    <a:pt x="2080" y="3990"/>
                  </a:lnTo>
                  <a:lnTo>
                    <a:pt x="2141" y="3932"/>
                  </a:lnTo>
                  <a:lnTo>
                    <a:pt x="2194" y="3867"/>
                  </a:lnTo>
                  <a:lnTo>
                    <a:pt x="2236" y="3801"/>
                  </a:lnTo>
                  <a:lnTo>
                    <a:pt x="2268" y="3729"/>
                  </a:lnTo>
                  <a:lnTo>
                    <a:pt x="2287" y="3657"/>
                  </a:lnTo>
                  <a:lnTo>
                    <a:pt x="2294" y="3579"/>
                  </a:lnTo>
                  <a:lnTo>
                    <a:pt x="2287" y="3503"/>
                  </a:lnTo>
                  <a:lnTo>
                    <a:pt x="2268" y="3431"/>
                  </a:lnTo>
                  <a:lnTo>
                    <a:pt x="2236" y="3359"/>
                  </a:lnTo>
                  <a:lnTo>
                    <a:pt x="2194" y="3293"/>
                  </a:lnTo>
                  <a:lnTo>
                    <a:pt x="2141" y="3229"/>
                  </a:lnTo>
                  <a:lnTo>
                    <a:pt x="2080" y="3170"/>
                  </a:lnTo>
                  <a:lnTo>
                    <a:pt x="2008" y="3115"/>
                  </a:lnTo>
                  <a:lnTo>
                    <a:pt x="1931" y="3066"/>
                  </a:lnTo>
                  <a:lnTo>
                    <a:pt x="1843" y="3024"/>
                  </a:lnTo>
                  <a:lnTo>
                    <a:pt x="1751" y="2988"/>
                  </a:lnTo>
                  <a:lnTo>
                    <a:pt x="1652" y="2958"/>
                  </a:lnTo>
                  <a:lnTo>
                    <a:pt x="1550" y="2937"/>
                  </a:lnTo>
                  <a:lnTo>
                    <a:pt x="1444" y="2924"/>
                  </a:lnTo>
                  <a:lnTo>
                    <a:pt x="1334" y="2918"/>
                  </a:lnTo>
                  <a:close/>
                  <a:moveTo>
                    <a:pt x="3122" y="2323"/>
                  </a:moveTo>
                  <a:lnTo>
                    <a:pt x="3058" y="2327"/>
                  </a:lnTo>
                  <a:lnTo>
                    <a:pt x="2997" y="2336"/>
                  </a:lnTo>
                  <a:lnTo>
                    <a:pt x="2940" y="2353"/>
                  </a:lnTo>
                  <a:lnTo>
                    <a:pt x="2889" y="2376"/>
                  </a:lnTo>
                  <a:lnTo>
                    <a:pt x="2842" y="2404"/>
                  </a:lnTo>
                  <a:lnTo>
                    <a:pt x="2802" y="2437"/>
                  </a:lnTo>
                  <a:lnTo>
                    <a:pt x="2770" y="2473"/>
                  </a:lnTo>
                  <a:lnTo>
                    <a:pt x="2747" y="2512"/>
                  </a:lnTo>
                  <a:lnTo>
                    <a:pt x="2732" y="2554"/>
                  </a:lnTo>
                  <a:lnTo>
                    <a:pt x="2726" y="2599"/>
                  </a:lnTo>
                  <a:lnTo>
                    <a:pt x="2732" y="2643"/>
                  </a:lnTo>
                  <a:lnTo>
                    <a:pt x="2747" y="2687"/>
                  </a:lnTo>
                  <a:lnTo>
                    <a:pt x="2770" y="2726"/>
                  </a:lnTo>
                  <a:lnTo>
                    <a:pt x="2802" y="2762"/>
                  </a:lnTo>
                  <a:lnTo>
                    <a:pt x="2842" y="2795"/>
                  </a:lnTo>
                  <a:lnTo>
                    <a:pt x="2889" y="2821"/>
                  </a:lnTo>
                  <a:lnTo>
                    <a:pt x="2940" y="2844"/>
                  </a:lnTo>
                  <a:lnTo>
                    <a:pt x="2997" y="2861"/>
                  </a:lnTo>
                  <a:lnTo>
                    <a:pt x="3058" y="2872"/>
                  </a:lnTo>
                  <a:lnTo>
                    <a:pt x="3122" y="2874"/>
                  </a:lnTo>
                  <a:lnTo>
                    <a:pt x="3187" y="2872"/>
                  </a:lnTo>
                  <a:lnTo>
                    <a:pt x="3247" y="2861"/>
                  </a:lnTo>
                  <a:lnTo>
                    <a:pt x="3304" y="2844"/>
                  </a:lnTo>
                  <a:lnTo>
                    <a:pt x="3357" y="2821"/>
                  </a:lnTo>
                  <a:lnTo>
                    <a:pt x="3403" y="2795"/>
                  </a:lnTo>
                  <a:lnTo>
                    <a:pt x="3442" y="2762"/>
                  </a:lnTo>
                  <a:lnTo>
                    <a:pt x="3475" y="2726"/>
                  </a:lnTo>
                  <a:lnTo>
                    <a:pt x="3499" y="2687"/>
                  </a:lnTo>
                  <a:lnTo>
                    <a:pt x="3514" y="2643"/>
                  </a:lnTo>
                  <a:lnTo>
                    <a:pt x="3518" y="2599"/>
                  </a:lnTo>
                  <a:lnTo>
                    <a:pt x="3514" y="2554"/>
                  </a:lnTo>
                  <a:lnTo>
                    <a:pt x="3499" y="2512"/>
                  </a:lnTo>
                  <a:lnTo>
                    <a:pt x="3475" y="2473"/>
                  </a:lnTo>
                  <a:lnTo>
                    <a:pt x="3442" y="2437"/>
                  </a:lnTo>
                  <a:lnTo>
                    <a:pt x="3403" y="2404"/>
                  </a:lnTo>
                  <a:lnTo>
                    <a:pt x="3357" y="2376"/>
                  </a:lnTo>
                  <a:lnTo>
                    <a:pt x="3304" y="2353"/>
                  </a:lnTo>
                  <a:lnTo>
                    <a:pt x="3247" y="2336"/>
                  </a:lnTo>
                  <a:lnTo>
                    <a:pt x="3187" y="2327"/>
                  </a:lnTo>
                  <a:lnTo>
                    <a:pt x="3122" y="2323"/>
                  </a:lnTo>
                  <a:close/>
                  <a:moveTo>
                    <a:pt x="1815" y="0"/>
                  </a:moveTo>
                  <a:lnTo>
                    <a:pt x="1915" y="3"/>
                  </a:lnTo>
                  <a:lnTo>
                    <a:pt x="2014" y="15"/>
                  </a:lnTo>
                  <a:lnTo>
                    <a:pt x="2111" y="34"/>
                  </a:lnTo>
                  <a:lnTo>
                    <a:pt x="2203" y="58"/>
                  </a:lnTo>
                  <a:lnTo>
                    <a:pt x="2292" y="91"/>
                  </a:lnTo>
                  <a:lnTo>
                    <a:pt x="2378" y="128"/>
                  </a:lnTo>
                  <a:lnTo>
                    <a:pt x="2457" y="172"/>
                  </a:lnTo>
                  <a:lnTo>
                    <a:pt x="2529" y="221"/>
                  </a:lnTo>
                  <a:lnTo>
                    <a:pt x="2596" y="274"/>
                  </a:lnTo>
                  <a:lnTo>
                    <a:pt x="2654" y="333"/>
                  </a:lnTo>
                  <a:lnTo>
                    <a:pt x="2704" y="394"/>
                  </a:lnTo>
                  <a:lnTo>
                    <a:pt x="2743" y="460"/>
                  </a:lnTo>
                  <a:lnTo>
                    <a:pt x="2772" y="528"/>
                  </a:lnTo>
                  <a:lnTo>
                    <a:pt x="2791" y="598"/>
                  </a:lnTo>
                  <a:lnTo>
                    <a:pt x="2796" y="672"/>
                  </a:lnTo>
                  <a:lnTo>
                    <a:pt x="2794" y="701"/>
                  </a:lnTo>
                  <a:lnTo>
                    <a:pt x="2793" y="727"/>
                  </a:lnTo>
                  <a:lnTo>
                    <a:pt x="2787" y="822"/>
                  </a:lnTo>
                  <a:lnTo>
                    <a:pt x="2865" y="797"/>
                  </a:lnTo>
                  <a:lnTo>
                    <a:pt x="2946" y="780"/>
                  </a:lnTo>
                  <a:lnTo>
                    <a:pt x="3033" y="769"/>
                  </a:lnTo>
                  <a:lnTo>
                    <a:pt x="3122" y="765"/>
                  </a:lnTo>
                  <a:lnTo>
                    <a:pt x="3211" y="769"/>
                  </a:lnTo>
                  <a:lnTo>
                    <a:pt x="3297" y="780"/>
                  </a:lnTo>
                  <a:lnTo>
                    <a:pt x="3380" y="797"/>
                  </a:lnTo>
                  <a:lnTo>
                    <a:pt x="3456" y="822"/>
                  </a:lnTo>
                  <a:lnTo>
                    <a:pt x="3450" y="727"/>
                  </a:lnTo>
                  <a:lnTo>
                    <a:pt x="3446" y="699"/>
                  </a:lnTo>
                  <a:lnTo>
                    <a:pt x="3446" y="672"/>
                  </a:lnTo>
                  <a:lnTo>
                    <a:pt x="3452" y="598"/>
                  </a:lnTo>
                  <a:lnTo>
                    <a:pt x="3471" y="526"/>
                  </a:lnTo>
                  <a:lnTo>
                    <a:pt x="3499" y="458"/>
                  </a:lnTo>
                  <a:lnTo>
                    <a:pt x="3539" y="394"/>
                  </a:lnTo>
                  <a:lnTo>
                    <a:pt x="3588" y="331"/>
                  </a:lnTo>
                  <a:lnTo>
                    <a:pt x="3647" y="274"/>
                  </a:lnTo>
                  <a:lnTo>
                    <a:pt x="3713" y="221"/>
                  </a:lnTo>
                  <a:lnTo>
                    <a:pt x="3785" y="172"/>
                  </a:lnTo>
                  <a:lnTo>
                    <a:pt x="3865" y="128"/>
                  </a:lnTo>
                  <a:lnTo>
                    <a:pt x="3950" y="91"/>
                  </a:lnTo>
                  <a:lnTo>
                    <a:pt x="4039" y="58"/>
                  </a:lnTo>
                  <a:lnTo>
                    <a:pt x="4132" y="34"/>
                  </a:lnTo>
                  <a:lnTo>
                    <a:pt x="4229" y="15"/>
                  </a:lnTo>
                  <a:lnTo>
                    <a:pt x="4327" y="3"/>
                  </a:lnTo>
                  <a:lnTo>
                    <a:pt x="4428" y="0"/>
                  </a:lnTo>
                  <a:lnTo>
                    <a:pt x="4534" y="3"/>
                  </a:lnTo>
                  <a:lnTo>
                    <a:pt x="4636" y="17"/>
                  </a:lnTo>
                  <a:lnTo>
                    <a:pt x="4736" y="38"/>
                  </a:lnTo>
                  <a:lnTo>
                    <a:pt x="4829" y="68"/>
                  </a:lnTo>
                  <a:lnTo>
                    <a:pt x="4918" y="104"/>
                  </a:lnTo>
                  <a:lnTo>
                    <a:pt x="5002" y="147"/>
                  </a:lnTo>
                  <a:lnTo>
                    <a:pt x="5077" y="197"/>
                  </a:lnTo>
                  <a:lnTo>
                    <a:pt x="5146" y="252"/>
                  </a:lnTo>
                  <a:lnTo>
                    <a:pt x="5204" y="312"/>
                  </a:lnTo>
                  <a:lnTo>
                    <a:pt x="5255" y="377"/>
                  </a:lnTo>
                  <a:lnTo>
                    <a:pt x="5295" y="447"/>
                  </a:lnTo>
                  <a:lnTo>
                    <a:pt x="5326" y="519"/>
                  </a:lnTo>
                  <a:lnTo>
                    <a:pt x="5343" y="595"/>
                  </a:lnTo>
                  <a:lnTo>
                    <a:pt x="5350" y="672"/>
                  </a:lnTo>
                  <a:lnTo>
                    <a:pt x="5462" y="1548"/>
                  </a:lnTo>
                  <a:lnTo>
                    <a:pt x="5547" y="1595"/>
                  </a:lnTo>
                  <a:lnTo>
                    <a:pt x="5627" y="1648"/>
                  </a:lnTo>
                  <a:lnTo>
                    <a:pt x="5701" y="1705"/>
                  </a:lnTo>
                  <a:lnTo>
                    <a:pt x="5765" y="1768"/>
                  </a:lnTo>
                  <a:lnTo>
                    <a:pt x="5824" y="1834"/>
                  </a:lnTo>
                  <a:lnTo>
                    <a:pt x="5875" y="1904"/>
                  </a:lnTo>
                  <a:lnTo>
                    <a:pt x="5917" y="1978"/>
                  </a:lnTo>
                  <a:lnTo>
                    <a:pt x="5951" y="2054"/>
                  </a:lnTo>
                  <a:lnTo>
                    <a:pt x="5975" y="2133"/>
                  </a:lnTo>
                  <a:lnTo>
                    <a:pt x="5989" y="2217"/>
                  </a:lnTo>
                  <a:lnTo>
                    <a:pt x="6225" y="3418"/>
                  </a:lnTo>
                  <a:lnTo>
                    <a:pt x="6225" y="3422"/>
                  </a:lnTo>
                  <a:lnTo>
                    <a:pt x="6227" y="3426"/>
                  </a:lnTo>
                  <a:lnTo>
                    <a:pt x="6233" y="3464"/>
                  </a:lnTo>
                  <a:lnTo>
                    <a:pt x="6241" y="3520"/>
                  </a:lnTo>
                  <a:lnTo>
                    <a:pt x="6244" y="3579"/>
                  </a:lnTo>
                  <a:lnTo>
                    <a:pt x="6237" y="3680"/>
                  </a:lnTo>
                  <a:lnTo>
                    <a:pt x="6220" y="3776"/>
                  </a:lnTo>
                  <a:lnTo>
                    <a:pt x="6189" y="3871"/>
                  </a:lnTo>
                  <a:lnTo>
                    <a:pt x="6150" y="3960"/>
                  </a:lnTo>
                  <a:lnTo>
                    <a:pt x="6100" y="4047"/>
                  </a:lnTo>
                  <a:lnTo>
                    <a:pt x="6040" y="4129"/>
                  </a:lnTo>
                  <a:lnTo>
                    <a:pt x="5972" y="4206"/>
                  </a:lnTo>
                  <a:lnTo>
                    <a:pt x="5894" y="4277"/>
                  </a:lnTo>
                  <a:lnTo>
                    <a:pt x="5809" y="4343"/>
                  </a:lnTo>
                  <a:lnTo>
                    <a:pt x="5716" y="4403"/>
                  </a:lnTo>
                  <a:lnTo>
                    <a:pt x="5617" y="4457"/>
                  </a:lnTo>
                  <a:lnTo>
                    <a:pt x="5511" y="4502"/>
                  </a:lnTo>
                  <a:lnTo>
                    <a:pt x="5401" y="4542"/>
                  </a:lnTo>
                  <a:lnTo>
                    <a:pt x="5284" y="4572"/>
                  </a:lnTo>
                  <a:lnTo>
                    <a:pt x="5163" y="4595"/>
                  </a:lnTo>
                  <a:lnTo>
                    <a:pt x="5039" y="4610"/>
                  </a:lnTo>
                  <a:lnTo>
                    <a:pt x="4911" y="4614"/>
                  </a:lnTo>
                  <a:lnTo>
                    <a:pt x="4782" y="4610"/>
                  </a:lnTo>
                  <a:lnTo>
                    <a:pt x="4657" y="4595"/>
                  </a:lnTo>
                  <a:lnTo>
                    <a:pt x="4537" y="4572"/>
                  </a:lnTo>
                  <a:lnTo>
                    <a:pt x="4420" y="4542"/>
                  </a:lnTo>
                  <a:lnTo>
                    <a:pt x="4310" y="4502"/>
                  </a:lnTo>
                  <a:lnTo>
                    <a:pt x="4204" y="4457"/>
                  </a:lnTo>
                  <a:lnTo>
                    <a:pt x="4105" y="4403"/>
                  </a:lnTo>
                  <a:lnTo>
                    <a:pt x="4013" y="4343"/>
                  </a:lnTo>
                  <a:lnTo>
                    <a:pt x="3927" y="4277"/>
                  </a:lnTo>
                  <a:lnTo>
                    <a:pt x="3850" y="4206"/>
                  </a:lnTo>
                  <a:lnTo>
                    <a:pt x="3782" y="4129"/>
                  </a:lnTo>
                  <a:lnTo>
                    <a:pt x="3721" y="4047"/>
                  </a:lnTo>
                  <a:lnTo>
                    <a:pt x="3672" y="3960"/>
                  </a:lnTo>
                  <a:lnTo>
                    <a:pt x="3632" y="3871"/>
                  </a:lnTo>
                  <a:lnTo>
                    <a:pt x="3602" y="3776"/>
                  </a:lnTo>
                  <a:lnTo>
                    <a:pt x="3584" y="3680"/>
                  </a:lnTo>
                  <a:lnTo>
                    <a:pt x="3579" y="3579"/>
                  </a:lnTo>
                  <a:lnTo>
                    <a:pt x="3579" y="3107"/>
                  </a:lnTo>
                  <a:lnTo>
                    <a:pt x="3495" y="3141"/>
                  </a:lnTo>
                  <a:lnTo>
                    <a:pt x="3408" y="3168"/>
                  </a:lnTo>
                  <a:lnTo>
                    <a:pt x="3317" y="3187"/>
                  </a:lnTo>
                  <a:lnTo>
                    <a:pt x="3221" y="3198"/>
                  </a:lnTo>
                  <a:lnTo>
                    <a:pt x="3122" y="3202"/>
                  </a:lnTo>
                  <a:lnTo>
                    <a:pt x="3024" y="3198"/>
                  </a:lnTo>
                  <a:lnTo>
                    <a:pt x="2927" y="3187"/>
                  </a:lnTo>
                  <a:lnTo>
                    <a:pt x="2836" y="3166"/>
                  </a:lnTo>
                  <a:lnTo>
                    <a:pt x="2747" y="3140"/>
                  </a:lnTo>
                  <a:lnTo>
                    <a:pt x="2666" y="3107"/>
                  </a:lnTo>
                  <a:lnTo>
                    <a:pt x="2666" y="3579"/>
                  </a:lnTo>
                  <a:lnTo>
                    <a:pt x="2660" y="3680"/>
                  </a:lnTo>
                  <a:lnTo>
                    <a:pt x="2641" y="3776"/>
                  </a:lnTo>
                  <a:lnTo>
                    <a:pt x="2613" y="3871"/>
                  </a:lnTo>
                  <a:lnTo>
                    <a:pt x="2573" y="3960"/>
                  </a:lnTo>
                  <a:lnTo>
                    <a:pt x="2522" y="4047"/>
                  </a:lnTo>
                  <a:lnTo>
                    <a:pt x="2463" y="4129"/>
                  </a:lnTo>
                  <a:lnTo>
                    <a:pt x="2395" y="4206"/>
                  </a:lnTo>
                  <a:lnTo>
                    <a:pt x="2317" y="4277"/>
                  </a:lnTo>
                  <a:lnTo>
                    <a:pt x="2232" y="4343"/>
                  </a:lnTo>
                  <a:lnTo>
                    <a:pt x="2139" y="4403"/>
                  </a:lnTo>
                  <a:lnTo>
                    <a:pt x="2040" y="4457"/>
                  </a:lnTo>
                  <a:lnTo>
                    <a:pt x="1934" y="4502"/>
                  </a:lnTo>
                  <a:lnTo>
                    <a:pt x="1823" y="4542"/>
                  </a:lnTo>
                  <a:lnTo>
                    <a:pt x="1707" y="4572"/>
                  </a:lnTo>
                  <a:lnTo>
                    <a:pt x="1586" y="4595"/>
                  </a:lnTo>
                  <a:lnTo>
                    <a:pt x="1461" y="4610"/>
                  </a:lnTo>
                  <a:lnTo>
                    <a:pt x="1334" y="4614"/>
                  </a:lnTo>
                  <a:lnTo>
                    <a:pt x="1205" y="4610"/>
                  </a:lnTo>
                  <a:lnTo>
                    <a:pt x="1080" y="4595"/>
                  </a:lnTo>
                  <a:lnTo>
                    <a:pt x="959" y="4572"/>
                  </a:lnTo>
                  <a:lnTo>
                    <a:pt x="843" y="4542"/>
                  </a:lnTo>
                  <a:lnTo>
                    <a:pt x="731" y="4502"/>
                  </a:lnTo>
                  <a:lnTo>
                    <a:pt x="625" y="4457"/>
                  </a:lnTo>
                  <a:lnTo>
                    <a:pt x="527" y="4403"/>
                  </a:lnTo>
                  <a:lnTo>
                    <a:pt x="434" y="4343"/>
                  </a:lnTo>
                  <a:lnTo>
                    <a:pt x="349" y="4277"/>
                  </a:lnTo>
                  <a:lnTo>
                    <a:pt x="271" y="4206"/>
                  </a:lnTo>
                  <a:lnTo>
                    <a:pt x="203" y="4129"/>
                  </a:lnTo>
                  <a:lnTo>
                    <a:pt x="144" y="4047"/>
                  </a:lnTo>
                  <a:lnTo>
                    <a:pt x="93" y="3960"/>
                  </a:lnTo>
                  <a:lnTo>
                    <a:pt x="53" y="3871"/>
                  </a:lnTo>
                  <a:lnTo>
                    <a:pt x="25" y="3776"/>
                  </a:lnTo>
                  <a:lnTo>
                    <a:pt x="6" y="3680"/>
                  </a:lnTo>
                  <a:lnTo>
                    <a:pt x="0" y="3579"/>
                  </a:lnTo>
                  <a:lnTo>
                    <a:pt x="2" y="3520"/>
                  </a:lnTo>
                  <a:lnTo>
                    <a:pt x="9" y="3464"/>
                  </a:lnTo>
                  <a:lnTo>
                    <a:pt x="15" y="3426"/>
                  </a:lnTo>
                  <a:lnTo>
                    <a:pt x="15" y="3422"/>
                  </a:lnTo>
                  <a:lnTo>
                    <a:pt x="17" y="3418"/>
                  </a:lnTo>
                  <a:lnTo>
                    <a:pt x="254" y="2217"/>
                  </a:lnTo>
                  <a:lnTo>
                    <a:pt x="267" y="2133"/>
                  </a:lnTo>
                  <a:lnTo>
                    <a:pt x="292" y="2054"/>
                  </a:lnTo>
                  <a:lnTo>
                    <a:pt x="326" y="1978"/>
                  </a:lnTo>
                  <a:lnTo>
                    <a:pt x="368" y="1904"/>
                  </a:lnTo>
                  <a:lnTo>
                    <a:pt x="419" y="1834"/>
                  </a:lnTo>
                  <a:lnTo>
                    <a:pt x="477" y="1768"/>
                  </a:lnTo>
                  <a:lnTo>
                    <a:pt x="542" y="1705"/>
                  </a:lnTo>
                  <a:lnTo>
                    <a:pt x="616" y="1646"/>
                  </a:lnTo>
                  <a:lnTo>
                    <a:pt x="695" y="1595"/>
                  </a:lnTo>
                  <a:lnTo>
                    <a:pt x="781" y="1548"/>
                  </a:lnTo>
                  <a:lnTo>
                    <a:pt x="892" y="672"/>
                  </a:lnTo>
                  <a:lnTo>
                    <a:pt x="900" y="595"/>
                  </a:lnTo>
                  <a:lnTo>
                    <a:pt x="917" y="519"/>
                  </a:lnTo>
                  <a:lnTo>
                    <a:pt x="947" y="447"/>
                  </a:lnTo>
                  <a:lnTo>
                    <a:pt x="987" y="377"/>
                  </a:lnTo>
                  <a:lnTo>
                    <a:pt x="1038" y="312"/>
                  </a:lnTo>
                  <a:lnTo>
                    <a:pt x="1097" y="252"/>
                  </a:lnTo>
                  <a:lnTo>
                    <a:pt x="1165" y="197"/>
                  </a:lnTo>
                  <a:lnTo>
                    <a:pt x="1241" y="147"/>
                  </a:lnTo>
                  <a:lnTo>
                    <a:pt x="1324" y="104"/>
                  </a:lnTo>
                  <a:lnTo>
                    <a:pt x="1413" y="68"/>
                  </a:lnTo>
                  <a:lnTo>
                    <a:pt x="1506" y="38"/>
                  </a:lnTo>
                  <a:lnTo>
                    <a:pt x="1607" y="17"/>
                  </a:lnTo>
                  <a:lnTo>
                    <a:pt x="1709" y="3"/>
                  </a:lnTo>
                  <a:lnTo>
                    <a:pt x="18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6" name="Shape 8736"/>
            <p:cNvSpPr/>
            <p:nvPr/>
          </p:nvSpPr>
          <p:spPr>
            <a:xfrm>
              <a:off x="4612" y="2397"/>
              <a:ext cx="552" cy="325"/>
            </a:xfrm>
            <a:custGeom>
              <a:avLst/>
              <a:gdLst/>
              <a:ahLst/>
              <a:cxnLst/>
              <a:rect l="0" t="0" r="0" b="0"/>
              <a:pathLst>
                <a:path w="1105" h="650" extrusionOk="0">
                  <a:moveTo>
                    <a:pt x="542" y="0"/>
                  </a:moveTo>
                  <a:lnTo>
                    <a:pt x="614" y="4"/>
                  </a:lnTo>
                  <a:lnTo>
                    <a:pt x="684" y="16"/>
                  </a:lnTo>
                  <a:lnTo>
                    <a:pt x="750" y="31"/>
                  </a:lnTo>
                  <a:lnTo>
                    <a:pt x="815" y="54"/>
                  </a:lnTo>
                  <a:lnTo>
                    <a:pt x="875" y="82"/>
                  </a:lnTo>
                  <a:lnTo>
                    <a:pt x="930" y="114"/>
                  </a:lnTo>
                  <a:lnTo>
                    <a:pt x="980" y="152"/>
                  </a:lnTo>
                  <a:lnTo>
                    <a:pt x="1023" y="192"/>
                  </a:lnTo>
                  <a:lnTo>
                    <a:pt x="1057" y="237"/>
                  </a:lnTo>
                  <a:lnTo>
                    <a:pt x="1084" y="285"/>
                  </a:lnTo>
                  <a:lnTo>
                    <a:pt x="1099" y="334"/>
                  </a:lnTo>
                  <a:lnTo>
                    <a:pt x="1105" y="387"/>
                  </a:lnTo>
                  <a:lnTo>
                    <a:pt x="1091" y="592"/>
                  </a:lnTo>
                  <a:lnTo>
                    <a:pt x="1086" y="616"/>
                  </a:lnTo>
                  <a:lnTo>
                    <a:pt x="1072" y="635"/>
                  </a:lnTo>
                  <a:lnTo>
                    <a:pt x="1052" y="647"/>
                  </a:lnTo>
                  <a:lnTo>
                    <a:pt x="1029" y="650"/>
                  </a:lnTo>
                  <a:lnTo>
                    <a:pt x="1004" y="647"/>
                  </a:lnTo>
                  <a:lnTo>
                    <a:pt x="894" y="601"/>
                  </a:lnTo>
                  <a:lnTo>
                    <a:pt x="777" y="567"/>
                  </a:lnTo>
                  <a:lnTo>
                    <a:pt x="657" y="541"/>
                  </a:lnTo>
                  <a:lnTo>
                    <a:pt x="536" y="525"/>
                  </a:lnTo>
                  <a:lnTo>
                    <a:pt x="413" y="520"/>
                  </a:lnTo>
                  <a:lnTo>
                    <a:pt x="299" y="525"/>
                  </a:lnTo>
                  <a:lnTo>
                    <a:pt x="186" y="539"/>
                  </a:lnTo>
                  <a:lnTo>
                    <a:pt x="78" y="561"/>
                  </a:lnTo>
                  <a:lnTo>
                    <a:pt x="51" y="563"/>
                  </a:lnTo>
                  <a:lnTo>
                    <a:pt x="30" y="554"/>
                  </a:lnTo>
                  <a:lnTo>
                    <a:pt x="11" y="539"/>
                  </a:lnTo>
                  <a:lnTo>
                    <a:pt x="2" y="518"/>
                  </a:lnTo>
                  <a:lnTo>
                    <a:pt x="0" y="493"/>
                  </a:lnTo>
                  <a:lnTo>
                    <a:pt x="15" y="370"/>
                  </a:lnTo>
                  <a:lnTo>
                    <a:pt x="25" y="317"/>
                  </a:lnTo>
                  <a:lnTo>
                    <a:pt x="44" y="264"/>
                  </a:lnTo>
                  <a:lnTo>
                    <a:pt x="72" y="215"/>
                  </a:lnTo>
                  <a:lnTo>
                    <a:pt x="108" y="169"/>
                  </a:lnTo>
                  <a:lnTo>
                    <a:pt x="154" y="127"/>
                  </a:lnTo>
                  <a:lnTo>
                    <a:pt x="205" y="91"/>
                  </a:lnTo>
                  <a:lnTo>
                    <a:pt x="263" y="61"/>
                  </a:lnTo>
                  <a:lnTo>
                    <a:pt x="326" y="35"/>
                  </a:lnTo>
                  <a:lnTo>
                    <a:pt x="394" y="16"/>
                  </a:lnTo>
                  <a:lnTo>
                    <a:pt x="466" y="4"/>
                  </a:lnTo>
                  <a:lnTo>
                    <a:pt x="5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37" name="Shape 8737"/>
          <p:cNvGrpSpPr/>
          <p:nvPr/>
        </p:nvGrpSpPr>
        <p:grpSpPr>
          <a:xfrm>
            <a:off x="4038073" y="3595084"/>
            <a:ext cx="208534" cy="207158"/>
            <a:chOff x="5624" y="3751"/>
            <a:chExt cx="303" cy="301"/>
          </a:xfrm>
        </p:grpSpPr>
        <p:sp>
          <p:nvSpPr>
            <p:cNvPr id="8738" name="Shape 8738"/>
            <p:cNvSpPr/>
            <p:nvPr/>
          </p:nvSpPr>
          <p:spPr>
            <a:xfrm>
              <a:off x="5624" y="3751"/>
              <a:ext cx="303" cy="301"/>
            </a:xfrm>
            <a:custGeom>
              <a:avLst/>
              <a:gdLst/>
              <a:ahLst/>
              <a:cxnLst/>
              <a:rect l="0" t="0" r="0" b="0"/>
              <a:pathLst>
                <a:path w="3330" h="3310" extrusionOk="0">
                  <a:moveTo>
                    <a:pt x="1476" y="301"/>
                  </a:moveTo>
                  <a:lnTo>
                    <a:pt x="1398" y="303"/>
                  </a:lnTo>
                  <a:lnTo>
                    <a:pt x="1321" y="311"/>
                  </a:lnTo>
                  <a:lnTo>
                    <a:pt x="1245" y="324"/>
                  </a:lnTo>
                  <a:lnTo>
                    <a:pt x="1170" y="340"/>
                  </a:lnTo>
                  <a:lnTo>
                    <a:pt x="1098" y="362"/>
                  </a:lnTo>
                  <a:lnTo>
                    <a:pt x="1027" y="389"/>
                  </a:lnTo>
                  <a:lnTo>
                    <a:pt x="957" y="421"/>
                  </a:lnTo>
                  <a:lnTo>
                    <a:pt x="890" y="456"/>
                  </a:lnTo>
                  <a:lnTo>
                    <a:pt x="825" y="496"/>
                  </a:lnTo>
                  <a:lnTo>
                    <a:pt x="763" y="541"/>
                  </a:lnTo>
                  <a:lnTo>
                    <a:pt x="702" y="589"/>
                  </a:lnTo>
                  <a:lnTo>
                    <a:pt x="646" y="642"/>
                  </a:lnTo>
                  <a:lnTo>
                    <a:pt x="591" y="700"/>
                  </a:lnTo>
                  <a:lnTo>
                    <a:pt x="541" y="762"/>
                  </a:lnTo>
                  <a:lnTo>
                    <a:pt x="496" y="825"/>
                  </a:lnTo>
                  <a:lnTo>
                    <a:pt x="455" y="891"/>
                  </a:lnTo>
                  <a:lnTo>
                    <a:pt x="420" y="958"/>
                  </a:lnTo>
                  <a:lnTo>
                    <a:pt x="388" y="1028"/>
                  </a:lnTo>
                  <a:lnTo>
                    <a:pt x="362" y="1099"/>
                  </a:lnTo>
                  <a:lnTo>
                    <a:pt x="341" y="1170"/>
                  </a:lnTo>
                  <a:lnTo>
                    <a:pt x="325" y="1244"/>
                  </a:lnTo>
                  <a:lnTo>
                    <a:pt x="312" y="1318"/>
                  </a:lnTo>
                  <a:lnTo>
                    <a:pt x="306" y="1392"/>
                  </a:lnTo>
                  <a:lnTo>
                    <a:pt x="303" y="1467"/>
                  </a:lnTo>
                  <a:lnTo>
                    <a:pt x="306" y="1541"/>
                  </a:lnTo>
                  <a:lnTo>
                    <a:pt x="312" y="1615"/>
                  </a:lnTo>
                  <a:lnTo>
                    <a:pt x="325" y="1689"/>
                  </a:lnTo>
                  <a:lnTo>
                    <a:pt x="341" y="1762"/>
                  </a:lnTo>
                  <a:lnTo>
                    <a:pt x="362" y="1835"/>
                  </a:lnTo>
                  <a:lnTo>
                    <a:pt x="388" y="1906"/>
                  </a:lnTo>
                  <a:lnTo>
                    <a:pt x="420" y="1974"/>
                  </a:lnTo>
                  <a:lnTo>
                    <a:pt x="455" y="2043"/>
                  </a:lnTo>
                  <a:lnTo>
                    <a:pt x="496" y="2108"/>
                  </a:lnTo>
                  <a:lnTo>
                    <a:pt x="541" y="2172"/>
                  </a:lnTo>
                  <a:lnTo>
                    <a:pt x="591" y="2232"/>
                  </a:lnTo>
                  <a:lnTo>
                    <a:pt x="646" y="2290"/>
                  </a:lnTo>
                  <a:lnTo>
                    <a:pt x="702" y="2343"/>
                  </a:lnTo>
                  <a:lnTo>
                    <a:pt x="763" y="2392"/>
                  </a:lnTo>
                  <a:lnTo>
                    <a:pt x="825" y="2437"/>
                  </a:lnTo>
                  <a:lnTo>
                    <a:pt x="890" y="2478"/>
                  </a:lnTo>
                  <a:lnTo>
                    <a:pt x="957" y="2513"/>
                  </a:lnTo>
                  <a:lnTo>
                    <a:pt x="1027" y="2544"/>
                  </a:lnTo>
                  <a:lnTo>
                    <a:pt x="1098" y="2570"/>
                  </a:lnTo>
                  <a:lnTo>
                    <a:pt x="1170" y="2593"/>
                  </a:lnTo>
                  <a:lnTo>
                    <a:pt x="1245" y="2610"/>
                  </a:lnTo>
                  <a:lnTo>
                    <a:pt x="1321" y="2622"/>
                  </a:lnTo>
                  <a:lnTo>
                    <a:pt x="1398" y="2629"/>
                  </a:lnTo>
                  <a:lnTo>
                    <a:pt x="1476" y="2633"/>
                  </a:lnTo>
                  <a:lnTo>
                    <a:pt x="1554" y="2629"/>
                  </a:lnTo>
                  <a:lnTo>
                    <a:pt x="1631" y="2622"/>
                  </a:lnTo>
                  <a:lnTo>
                    <a:pt x="1707" y="2610"/>
                  </a:lnTo>
                  <a:lnTo>
                    <a:pt x="1781" y="2593"/>
                  </a:lnTo>
                  <a:lnTo>
                    <a:pt x="1854" y="2570"/>
                  </a:lnTo>
                  <a:lnTo>
                    <a:pt x="1925" y="2544"/>
                  </a:lnTo>
                  <a:lnTo>
                    <a:pt x="1994" y="2513"/>
                  </a:lnTo>
                  <a:lnTo>
                    <a:pt x="2061" y="2477"/>
                  </a:lnTo>
                  <a:lnTo>
                    <a:pt x="2126" y="2437"/>
                  </a:lnTo>
                  <a:lnTo>
                    <a:pt x="2189" y="2392"/>
                  </a:lnTo>
                  <a:lnTo>
                    <a:pt x="2249" y="2343"/>
                  </a:lnTo>
                  <a:lnTo>
                    <a:pt x="2305" y="2290"/>
                  </a:lnTo>
                  <a:lnTo>
                    <a:pt x="2359" y="2234"/>
                  </a:lnTo>
                  <a:lnTo>
                    <a:pt x="2408" y="2175"/>
                  </a:lnTo>
                  <a:lnTo>
                    <a:pt x="2453" y="2113"/>
                  </a:lnTo>
                  <a:lnTo>
                    <a:pt x="2493" y="2048"/>
                  </a:lnTo>
                  <a:lnTo>
                    <a:pt x="2529" y="1982"/>
                  </a:lnTo>
                  <a:lnTo>
                    <a:pt x="2561" y="1913"/>
                  </a:lnTo>
                  <a:lnTo>
                    <a:pt x="2587" y="1842"/>
                  </a:lnTo>
                  <a:lnTo>
                    <a:pt x="2609" y="1769"/>
                  </a:lnTo>
                  <a:lnTo>
                    <a:pt x="2627" y="1696"/>
                  </a:lnTo>
                  <a:lnTo>
                    <a:pt x="2639" y="1621"/>
                  </a:lnTo>
                  <a:lnTo>
                    <a:pt x="2647" y="1544"/>
                  </a:lnTo>
                  <a:lnTo>
                    <a:pt x="2649" y="1467"/>
                  </a:lnTo>
                  <a:lnTo>
                    <a:pt x="2647" y="1389"/>
                  </a:lnTo>
                  <a:lnTo>
                    <a:pt x="2639" y="1313"/>
                  </a:lnTo>
                  <a:lnTo>
                    <a:pt x="2627" y="1237"/>
                  </a:lnTo>
                  <a:lnTo>
                    <a:pt x="2609" y="1163"/>
                  </a:lnTo>
                  <a:lnTo>
                    <a:pt x="2587" y="1091"/>
                  </a:lnTo>
                  <a:lnTo>
                    <a:pt x="2561" y="1021"/>
                  </a:lnTo>
                  <a:lnTo>
                    <a:pt x="2529" y="952"/>
                  </a:lnTo>
                  <a:lnTo>
                    <a:pt x="2493" y="884"/>
                  </a:lnTo>
                  <a:lnTo>
                    <a:pt x="2453" y="820"/>
                  </a:lnTo>
                  <a:lnTo>
                    <a:pt x="2408" y="759"/>
                  </a:lnTo>
                  <a:lnTo>
                    <a:pt x="2359" y="699"/>
                  </a:lnTo>
                  <a:lnTo>
                    <a:pt x="2305" y="642"/>
                  </a:lnTo>
                  <a:lnTo>
                    <a:pt x="2249" y="589"/>
                  </a:lnTo>
                  <a:lnTo>
                    <a:pt x="2189" y="541"/>
                  </a:lnTo>
                  <a:lnTo>
                    <a:pt x="2126" y="496"/>
                  </a:lnTo>
                  <a:lnTo>
                    <a:pt x="2061" y="456"/>
                  </a:lnTo>
                  <a:lnTo>
                    <a:pt x="1994" y="421"/>
                  </a:lnTo>
                  <a:lnTo>
                    <a:pt x="1925" y="389"/>
                  </a:lnTo>
                  <a:lnTo>
                    <a:pt x="1854" y="362"/>
                  </a:lnTo>
                  <a:lnTo>
                    <a:pt x="1781" y="340"/>
                  </a:lnTo>
                  <a:lnTo>
                    <a:pt x="1707" y="324"/>
                  </a:lnTo>
                  <a:lnTo>
                    <a:pt x="1631" y="311"/>
                  </a:lnTo>
                  <a:lnTo>
                    <a:pt x="1554" y="303"/>
                  </a:lnTo>
                  <a:lnTo>
                    <a:pt x="1476" y="301"/>
                  </a:lnTo>
                  <a:close/>
                  <a:moveTo>
                    <a:pt x="1476" y="0"/>
                  </a:moveTo>
                  <a:lnTo>
                    <a:pt x="1476" y="0"/>
                  </a:lnTo>
                  <a:lnTo>
                    <a:pt x="1566" y="2"/>
                  </a:lnTo>
                  <a:lnTo>
                    <a:pt x="1656" y="11"/>
                  </a:lnTo>
                  <a:lnTo>
                    <a:pt x="1744" y="24"/>
                  </a:lnTo>
                  <a:lnTo>
                    <a:pt x="1831" y="43"/>
                  </a:lnTo>
                  <a:lnTo>
                    <a:pt x="1916" y="66"/>
                  </a:lnTo>
                  <a:lnTo>
                    <a:pt x="2000" y="95"/>
                  </a:lnTo>
                  <a:lnTo>
                    <a:pt x="2081" y="128"/>
                  </a:lnTo>
                  <a:lnTo>
                    <a:pt x="2161" y="167"/>
                  </a:lnTo>
                  <a:lnTo>
                    <a:pt x="2238" y="210"/>
                  </a:lnTo>
                  <a:lnTo>
                    <a:pt x="2313" y="258"/>
                  </a:lnTo>
                  <a:lnTo>
                    <a:pt x="2385" y="311"/>
                  </a:lnTo>
                  <a:lnTo>
                    <a:pt x="2454" y="369"/>
                  </a:lnTo>
                  <a:lnTo>
                    <a:pt x="2520" y="430"/>
                  </a:lnTo>
                  <a:lnTo>
                    <a:pt x="2582" y="495"/>
                  </a:lnTo>
                  <a:lnTo>
                    <a:pt x="2639" y="564"/>
                  </a:lnTo>
                  <a:lnTo>
                    <a:pt x="2693" y="636"/>
                  </a:lnTo>
                  <a:lnTo>
                    <a:pt x="2741" y="710"/>
                  </a:lnTo>
                  <a:lnTo>
                    <a:pt x="2784" y="787"/>
                  </a:lnTo>
                  <a:lnTo>
                    <a:pt x="2823" y="865"/>
                  </a:lnTo>
                  <a:lnTo>
                    <a:pt x="2857" y="946"/>
                  </a:lnTo>
                  <a:lnTo>
                    <a:pt x="2885" y="1029"/>
                  </a:lnTo>
                  <a:lnTo>
                    <a:pt x="2909" y="1114"/>
                  </a:lnTo>
                  <a:lnTo>
                    <a:pt x="2928" y="1201"/>
                  </a:lnTo>
                  <a:lnTo>
                    <a:pt x="2941" y="1288"/>
                  </a:lnTo>
                  <a:lnTo>
                    <a:pt x="2949" y="1376"/>
                  </a:lnTo>
                  <a:lnTo>
                    <a:pt x="2952" y="1467"/>
                  </a:lnTo>
                  <a:lnTo>
                    <a:pt x="2949" y="1556"/>
                  </a:lnTo>
                  <a:lnTo>
                    <a:pt x="2941" y="1645"/>
                  </a:lnTo>
                  <a:lnTo>
                    <a:pt x="2928" y="1732"/>
                  </a:lnTo>
                  <a:lnTo>
                    <a:pt x="2909" y="1818"/>
                  </a:lnTo>
                  <a:lnTo>
                    <a:pt x="2885" y="1903"/>
                  </a:lnTo>
                  <a:lnTo>
                    <a:pt x="2857" y="1985"/>
                  </a:lnTo>
                  <a:lnTo>
                    <a:pt x="2823" y="2066"/>
                  </a:lnTo>
                  <a:lnTo>
                    <a:pt x="2785" y="2144"/>
                  </a:lnTo>
                  <a:lnTo>
                    <a:pt x="2741" y="2220"/>
                  </a:lnTo>
                  <a:lnTo>
                    <a:pt x="2693" y="2294"/>
                  </a:lnTo>
                  <a:lnTo>
                    <a:pt x="2640" y="2365"/>
                  </a:lnTo>
                  <a:lnTo>
                    <a:pt x="2583" y="2434"/>
                  </a:lnTo>
                  <a:lnTo>
                    <a:pt x="2654" y="2505"/>
                  </a:lnTo>
                  <a:lnTo>
                    <a:pt x="2681" y="2504"/>
                  </a:lnTo>
                  <a:lnTo>
                    <a:pt x="2707" y="2508"/>
                  </a:lnTo>
                  <a:lnTo>
                    <a:pt x="2733" y="2516"/>
                  </a:lnTo>
                  <a:lnTo>
                    <a:pt x="2756" y="2530"/>
                  </a:lnTo>
                  <a:lnTo>
                    <a:pt x="2778" y="2547"/>
                  </a:lnTo>
                  <a:lnTo>
                    <a:pt x="3286" y="3053"/>
                  </a:lnTo>
                  <a:lnTo>
                    <a:pt x="3303" y="3074"/>
                  </a:lnTo>
                  <a:lnTo>
                    <a:pt x="3317" y="3096"/>
                  </a:lnTo>
                  <a:lnTo>
                    <a:pt x="3325" y="3120"/>
                  </a:lnTo>
                  <a:lnTo>
                    <a:pt x="3330" y="3145"/>
                  </a:lnTo>
                  <a:lnTo>
                    <a:pt x="3330" y="3171"/>
                  </a:lnTo>
                  <a:lnTo>
                    <a:pt x="3325" y="3196"/>
                  </a:lnTo>
                  <a:lnTo>
                    <a:pt x="3317" y="3221"/>
                  </a:lnTo>
                  <a:lnTo>
                    <a:pt x="3303" y="3244"/>
                  </a:lnTo>
                  <a:lnTo>
                    <a:pt x="3286" y="3265"/>
                  </a:lnTo>
                  <a:lnTo>
                    <a:pt x="3268" y="3281"/>
                  </a:lnTo>
                  <a:lnTo>
                    <a:pt x="3247" y="3293"/>
                  </a:lnTo>
                  <a:lnTo>
                    <a:pt x="3225" y="3302"/>
                  </a:lnTo>
                  <a:lnTo>
                    <a:pt x="3203" y="3308"/>
                  </a:lnTo>
                  <a:lnTo>
                    <a:pt x="3180" y="3310"/>
                  </a:lnTo>
                  <a:lnTo>
                    <a:pt x="3156" y="3308"/>
                  </a:lnTo>
                  <a:lnTo>
                    <a:pt x="3134" y="3302"/>
                  </a:lnTo>
                  <a:lnTo>
                    <a:pt x="3112" y="3293"/>
                  </a:lnTo>
                  <a:lnTo>
                    <a:pt x="3091" y="3281"/>
                  </a:lnTo>
                  <a:lnTo>
                    <a:pt x="3072" y="3265"/>
                  </a:lnTo>
                  <a:lnTo>
                    <a:pt x="2564" y="2759"/>
                  </a:lnTo>
                  <a:lnTo>
                    <a:pt x="2545" y="2739"/>
                  </a:lnTo>
                  <a:lnTo>
                    <a:pt x="2533" y="2715"/>
                  </a:lnTo>
                  <a:lnTo>
                    <a:pt x="2524" y="2690"/>
                  </a:lnTo>
                  <a:lnTo>
                    <a:pt x="2520" y="2664"/>
                  </a:lnTo>
                  <a:lnTo>
                    <a:pt x="2521" y="2638"/>
                  </a:lnTo>
                  <a:lnTo>
                    <a:pt x="2450" y="2567"/>
                  </a:lnTo>
                  <a:lnTo>
                    <a:pt x="2381" y="2623"/>
                  </a:lnTo>
                  <a:lnTo>
                    <a:pt x="2309" y="2676"/>
                  </a:lnTo>
                  <a:lnTo>
                    <a:pt x="2234" y="2723"/>
                  </a:lnTo>
                  <a:lnTo>
                    <a:pt x="2158" y="2767"/>
                  </a:lnTo>
                  <a:lnTo>
                    <a:pt x="2078" y="2805"/>
                  </a:lnTo>
                  <a:lnTo>
                    <a:pt x="1998" y="2839"/>
                  </a:lnTo>
                  <a:lnTo>
                    <a:pt x="1914" y="2867"/>
                  </a:lnTo>
                  <a:lnTo>
                    <a:pt x="1829" y="2891"/>
                  </a:lnTo>
                  <a:lnTo>
                    <a:pt x="1743" y="2909"/>
                  </a:lnTo>
                  <a:lnTo>
                    <a:pt x="1655" y="2923"/>
                  </a:lnTo>
                  <a:lnTo>
                    <a:pt x="1566" y="2930"/>
                  </a:lnTo>
                  <a:lnTo>
                    <a:pt x="1476" y="2933"/>
                  </a:lnTo>
                  <a:lnTo>
                    <a:pt x="1385" y="2930"/>
                  </a:lnTo>
                  <a:lnTo>
                    <a:pt x="1296" y="2923"/>
                  </a:lnTo>
                  <a:lnTo>
                    <a:pt x="1207" y="2909"/>
                  </a:lnTo>
                  <a:lnTo>
                    <a:pt x="1120" y="2891"/>
                  </a:lnTo>
                  <a:lnTo>
                    <a:pt x="1035" y="2867"/>
                  </a:lnTo>
                  <a:lnTo>
                    <a:pt x="952" y="2839"/>
                  </a:lnTo>
                  <a:lnTo>
                    <a:pt x="870" y="2804"/>
                  </a:lnTo>
                  <a:lnTo>
                    <a:pt x="790" y="2767"/>
                  </a:lnTo>
                  <a:lnTo>
                    <a:pt x="714" y="2723"/>
                  </a:lnTo>
                  <a:lnTo>
                    <a:pt x="639" y="2675"/>
                  </a:lnTo>
                  <a:lnTo>
                    <a:pt x="567" y="2622"/>
                  </a:lnTo>
                  <a:lnTo>
                    <a:pt x="498" y="2565"/>
                  </a:lnTo>
                  <a:lnTo>
                    <a:pt x="432" y="2504"/>
                  </a:lnTo>
                  <a:lnTo>
                    <a:pt x="368" y="2436"/>
                  </a:lnTo>
                  <a:lnTo>
                    <a:pt x="310" y="2365"/>
                  </a:lnTo>
                  <a:lnTo>
                    <a:pt x="255" y="2293"/>
                  </a:lnTo>
                  <a:lnTo>
                    <a:pt x="207" y="2217"/>
                  </a:lnTo>
                  <a:lnTo>
                    <a:pt x="164" y="2139"/>
                  </a:lnTo>
                  <a:lnTo>
                    <a:pt x="126" y="2060"/>
                  </a:lnTo>
                  <a:lnTo>
                    <a:pt x="92" y="1977"/>
                  </a:lnTo>
                  <a:lnTo>
                    <a:pt x="64" y="1895"/>
                  </a:lnTo>
                  <a:lnTo>
                    <a:pt x="41" y="1811"/>
                  </a:lnTo>
                  <a:lnTo>
                    <a:pt x="23" y="1726"/>
                  </a:lnTo>
                  <a:lnTo>
                    <a:pt x="10" y="1639"/>
                  </a:lnTo>
                  <a:lnTo>
                    <a:pt x="3" y="1553"/>
                  </a:lnTo>
                  <a:lnTo>
                    <a:pt x="0" y="1467"/>
                  </a:lnTo>
                  <a:lnTo>
                    <a:pt x="3" y="1380"/>
                  </a:lnTo>
                  <a:lnTo>
                    <a:pt x="10" y="1294"/>
                  </a:lnTo>
                  <a:lnTo>
                    <a:pt x="23" y="1208"/>
                  </a:lnTo>
                  <a:lnTo>
                    <a:pt x="41" y="1123"/>
                  </a:lnTo>
                  <a:lnTo>
                    <a:pt x="64" y="1038"/>
                  </a:lnTo>
                  <a:lnTo>
                    <a:pt x="92" y="955"/>
                  </a:lnTo>
                  <a:lnTo>
                    <a:pt x="126" y="874"/>
                  </a:lnTo>
                  <a:lnTo>
                    <a:pt x="164" y="794"/>
                  </a:lnTo>
                  <a:lnTo>
                    <a:pt x="207" y="717"/>
                  </a:lnTo>
                  <a:lnTo>
                    <a:pt x="255" y="641"/>
                  </a:lnTo>
                  <a:lnTo>
                    <a:pt x="310" y="568"/>
                  </a:lnTo>
                  <a:lnTo>
                    <a:pt x="368" y="497"/>
                  </a:lnTo>
                  <a:lnTo>
                    <a:pt x="432" y="430"/>
                  </a:lnTo>
                  <a:lnTo>
                    <a:pt x="498" y="369"/>
                  </a:lnTo>
                  <a:lnTo>
                    <a:pt x="567" y="311"/>
                  </a:lnTo>
                  <a:lnTo>
                    <a:pt x="639" y="258"/>
                  </a:lnTo>
                  <a:lnTo>
                    <a:pt x="714" y="210"/>
                  </a:lnTo>
                  <a:lnTo>
                    <a:pt x="790" y="167"/>
                  </a:lnTo>
                  <a:lnTo>
                    <a:pt x="870" y="128"/>
                  </a:lnTo>
                  <a:lnTo>
                    <a:pt x="952" y="95"/>
                  </a:lnTo>
                  <a:lnTo>
                    <a:pt x="1035" y="66"/>
                  </a:lnTo>
                  <a:lnTo>
                    <a:pt x="1120" y="43"/>
                  </a:lnTo>
                  <a:lnTo>
                    <a:pt x="1207" y="24"/>
                  </a:lnTo>
                  <a:lnTo>
                    <a:pt x="1296" y="11"/>
                  </a:lnTo>
                  <a:lnTo>
                    <a:pt x="1385" y="2"/>
                  </a:lnTo>
                  <a:lnTo>
                    <a:pt x="14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39" name="Shape 8739"/>
            <p:cNvSpPr/>
            <p:nvPr/>
          </p:nvSpPr>
          <p:spPr>
            <a:xfrm>
              <a:off x="5744" y="3878"/>
              <a:ext cx="97" cy="82"/>
            </a:xfrm>
            <a:custGeom>
              <a:avLst/>
              <a:gdLst/>
              <a:ahLst/>
              <a:cxnLst/>
              <a:rect l="0" t="0" r="0" b="0"/>
              <a:pathLst>
                <a:path w="1060" h="902" extrusionOk="0">
                  <a:moveTo>
                    <a:pt x="531" y="0"/>
                  </a:moveTo>
                  <a:lnTo>
                    <a:pt x="548" y="2"/>
                  </a:lnTo>
                  <a:lnTo>
                    <a:pt x="565" y="7"/>
                  </a:lnTo>
                  <a:lnTo>
                    <a:pt x="579" y="17"/>
                  </a:lnTo>
                  <a:lnTo>
                    <a:pt x="1033" y="393"/>
                  </a:lnTo>
                  <a:lnTo>
                    <a:pt x="1044" y="404"/>
                  </a:lnTo>
                  <a:lnTo>
                    <a:pt x="1053" y="419"/>
                  </a:lnTo>
                  <a:lnTo>
                    <a:pt x="1059" y="435"/>
                  </a:lnTo>
                  <a:lnTo>
                    <a:pt x="1060" y="451"/>
                  </a:lnTo>
                  <a:lnTo>
                    <a:pt x="1059" y="467"/>
                  </a:lnTo>
                  <a:lnTo>
                    <a:pt x="1053" y="482"/>
                  </a:lnTo>
                  <a:lnTo>
                    <a:pt x="1044" y="497"/>
                  </a:lnTo>
                  <a:lnTo>
                    <a:pt x="1033" y="508"/>
                  </a:lnTo>
                  <a:lnTo>
                    <a:pt x="579" y="884"/>
                  </a:lnTo>
                  <a:lnTo>
                    <a:pt x="564" y="894"/>
                  </a:lnTo>
                  <a:lnTo>
                    <a:pt x="548" y="899"/>
                  </a:lnTo>
                  <a:lnTo>
                    <a:pt x="530" y="902"/>
                  </a:lnTo>
                  <a:lnTo>
                    <a:pt x="514" y="899"/>
                  </a:lnTo>
                  <a:lnTo>
                    <a:pt x="499" y="894"/>
                  </a:lnTo>
                  <a:lnTo>
                    <a:pt x="483" y="885"/>
                  </a:lnTo>
                  <a:lnTo>
                    <a:pt x="472" y="873"/>
                  </a:lnTo>
                  <a:lnTo>
                    <a:pt x="462" y="859"/>
                  </a:lnTo>
                  <a:lnTo>
                    <a:pt x="457" y="843"/>
                  </a:lnTo>
                  <a:lnTo>
                    <a:pt x="455" y="827"/>
                  </a:lnTo>
                  <a:lnTo>
                    <a:pt x="455" y="668"/>
                  </a:lnTo>
                  <a:lnTo>
                    <a:pt x="76" y="668"/>
                  </a:lnTo>
                  <a:lnTo>
                    <a:pt x="56" y="664"/>
                  </a:lnTo>
                  <a:lnTo>
                    <a:pt x="38" y="657"/>
                  </a:lnTo>
                  <a:lnTo>
                    <a:pt x="22" y="646"/>
                  </a:lnTo>
                  <a:lnTo>
                    <a:pt x="11" y="630"/>
                  </a:lnTo>
                  <a:lnTo>
                    <a:pt x="2" y="612"/>
                  </a:lnTo>
                  <a:lnTo>
                    <a:pt x="0" y="592"/>
                  </a:lnTo>
                  <a:lnTo>
                    <a:pt x="0" y="309"/>
                  </a:lnTo>
                  <a:lnTo>
                    <a:pt x="2" y="288"/>
                  </a:lnTo>
                  <a:lnTo>
                    <a:pt x="11" y="271"/>
                  </a:lnTo>
                  <a:lnTo>
                    <a:pt x="22" y="256"/>
                  </a:lnTo>
                  <a:lnTo>
                    <a:pt x="38" y="244"/>
                  </a:lnTo>
                  <a:lnTo>
                    <a:pt x="56" y="236"/>
                  </a:lnTo>
                  <a:lnTo>
                    <a:pt x="76" y="234"/>
                  </a:lnTo>
                  <a:lnTo>
                    <a:pt x="455" y="234"/>
                  </a:lnTo>
                  <a:lnTo>
                    <a:pt x="455" y="75"/>
                  </a:lnTo>
                  <a:lnTo>
                    <a:pt x="457" y="57"/>
                  </a:lnTo>
                  <a:lnTo>
                    <a:pt x="462" y="41"/>
                  </a:lnTo>
                  <a:lnTo>
                    <a:pt x="472" y="28"/>
                  </a:lnTo>
                  <a:lnTo>
                    <a:pt x="483" y="15"/>
                  </a:lnTo>
                  <a:lnTo>
                    <a:pt x="499" y="6"/>
                  </a:lnTo>
                  <a:lnTo>
                    <a:pt x="514" y="1"/>
                  </a:lnTo>
                  <a:lnTo>
                    <a:pt x="5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40" name="Shape 8740"/>
            <p:cNvSpPr/>
            <p:nvPr/>
          </p:nvSpPr>
          <p:spPr>
            <a:xfrm>
              <a:off x="5675" y="3809"/>
              <a:ext cx="97" cy="82"/>
            </a:xfrm>
            <a:custGeom>
              <a:avLst/>
              <a:gdLst/>
              <a:ahLst/>
              <a:cxnLst/>
              <a:rect l="0" t="0" r="0" b="0"/>
              <a:pathLst>
                <a:path w="1060" h="902" extrusionOk="0">
                  <a:moveTo>
                    <a:pt x="529" y="0"/>
                  </a:moveTo>
                  <a:lnTo>
                    <a:pt x="546" y="1"/>
                  </a:lnTo>
                  <a:lnTo>
                    <a:pt x="563" y="6"/>
                  </a:lnTo>
                  <a:lnTo>
                    <a:pt x="577" y="16"/>
                  </a:lnTo>
                  <a:lnTo>
                    <a:pt x="589" y="28"/>
                  </a:lnTo>
                  <a:lnTo>
                    <a:pt x="598" y="42"/>
                  </a:lnTo>
                  <a:lnTo>
                    <a:pt x="605" y="58"/>
                  </a:lnTo>
                  <a:lnTo>
                    <a:pt x="606" y="75"/>
                  </a:lnTo>
                  <a:lnTo>
                    <a:pt x="606" y="234"/>
                  </a:lnTo>
                  <a:lnTo>
                    <a:pt x="985" y="234"/>
                  </a:lnTo>
                  <a:lnTo>
                    <a:pt x="1004" y="236"/>
                  </a:lnTo>
                  <a:lnTo>
                    <a:pt x="1022" y="244"/>
                  </a:lnTo>
                  <a:lnTo>
                    <a:pt x="1038" y="256"/>
                  </a:lnTo>
                  <a:lnTo>
                    <a:pt x="1049" y="271"/>
                  </a:lnTo>
                  <a:lnTo>
                    <a:pt x="1058" y="289"/>
                  </a:lnTo>
                  <a:lnTo>
                    <a:pt x="1060" y="309"/>
                  </a:lnTo>
                  <a:lnTo>
                    <a:pt x="1060" y="592"/>
                  </a:lnTo>
                  <a:lnTo>
                    <a:pt x="1058" y="613"/>
                  </a:lnTo>
                  <a:lnTo>
                    <a:pt x="1049" y="630"/>
                  </a:lnTo>
                  <a:lnTo>
                    <a:pt x="1038" y="646"/>
                  </a:lnTo>
                  <a:lnTo>
                    <a:pt x="1022" y="657"/>
                  </a:lnTo>
                  <a:lnTo>
                    <a:pt x="1004" y="665"/>
                  </a:lnTo>
                  <a:lnTo>
                    <a:pt x="985" y="668"/>
                  </a:lnTo>
                  <a:lnTo>
                    <a:pt x="606" y="668"/>
                  </a:lnTo>
                  <a:lnTo>
                    <a:pt x="606" y="827"/>
                  </a:lnTo>
                  <a:lnTo>
                    <a:pt x="605" y="843"/>
                  </a:lnTo>
                  <a:lnTo>
                    <a:pt x="598" y="860"/>
                  </a:lnTo>
                  <a:lnTo>
                    <a:pt x="589" y="874"/>
                  </a:lnTo>
                  <a:lnTo>
                    <a:pt x="577" y="886"/>
                  </a:lnTo>
                  <a:lnTo>
                    <a:pt x="563" y="894"/>
                  </a:lnTo>
                  <a:lnTo>
                    <a:pt x="547" y="901"/>
                  </a:lnTo>
                  <a:lnTo>
                    <a:pt x="530" y="902"/>
                  </a:lnTo>
                  <a:lnTo>
                    <a:pt x="513" y="900"/>
                  </a:lnTo>
                  <a:lnTo>
                    <a:pt x="497" y="894"/>
                  </a:lnTo>
                  <a:lnTo>
                    <a:pt x="482" y="884"/>
                  </a:lnTo>
                  <a:lnTo>
                    <a:pt x="28" y="509"/>
                  </a:lnTo>
                  <a:lnTo>
                    <a:pt x="16" y="496"/>
                  </a:lnTo>
                  <a:lnTo>
                    <a:pt x="8" y="483"/>
                  </a:lnTo>
                  <a:lnTo>
                    <a:pt x="3" y="467"/>
                  </a:lnTo>
                  <a:lnTo>
                    <a:pt x="0" y="450"/>
                  </a:lnTo>
                  <a:lnTo>
                    <a:pt x="3" y="435"/>
                  </a:lnTo>
                  <a:lnTo>
                    <a:pt x="8" y="419"/>
                  </a:lnTo>
                  <a:lnTo>
                    <a:pt x="16" y="405"/>
                  </a:lnTo>
                  <a:lnTo>
                    <a:pt x="28" y="393"/>
                  </a:lnTo>
                  <a:lnTo>
                    <a:pt x="482" y="17"/>
                  </a:lnTo>
                  <a:lnTo>
                    <a:pt x="497" y="7"/>
                  </a:lnTo>
                  <a:lnTo>
                    <a:pt x="512" y="2"/>
                  </a:lnTo>
                  <a:lnTo>
                    <a:pt x="5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41" name="Shape 8741"/>
          <p:cNvGrpSpPr/>
          <p:nvPr/>
        </p:nvGrpSpPr>
        <p:grpSpPr>
          <a:xfrm>
            <a:off x="2985793" y="3577393"/>
            <a:ext cx="164078" cy="242540"/>
            <a:chOff x="3458" y="572"/>
            <a:chExt cx="2660" cy="3932"/>
          </a:xfrm>
        </p:grpSpPr>
        <p:sp>
          <p:nvSpPr>
            <p:cNvPr id="8742" name="Shape 8742"/>
            <p:cNvSpPr/>
            <p:nvPr/>
          </p:nvSpPr>
          <p:spPr>
            <a:xfrm>
              <a:off x="3458" y="2435"/>
              <a:ext cx="2660" cy="2069"/>
            </a:xfrm>
            <a:custGeom>
              <a:avLst/>
              <a:gdLst/>
              <a:ahLst/>
              <a:cxnLst/>
              <a:rect l="0" t="0" r="0" b="0"/>
              <a:pathLst>
                <a:path w="2660" h="2069" extrusionOk="0">
                  <a:moveTo>
                    <a:pt x="0" y="0"/>
                  </a:moveTo>
                  <a:lnTo>
                    <a:pt x="331" y="0"/>
                  </a:lnTo>
                  <a:lnTo>
                    <a:pt x="335" y="85"/>
                  </a:lnTo>
                  <a:lnTo>
                    <a:pt x="346" y="170"/>
                  </a:lnTo>
                  <a:lnTo>
                    <a:pt x="364" y="251"/>
                  </a:lnTo>
                  <a:lnTo>
                    <a:pt x="388" y="331"/>
                  </a:lnTo>
                  <a:lnTo>
                    <a:pt x="419" y="406"/>
                  </a:lnTo>
                  <a:lnTo>
                    <a:pt x="454" y="480"/>
                  </a:lnTo>
                  <a:lnTo>
                    <a:pt x="496" y="549"/>
                  </a:lnTo>
                  <a:lnTo>
                    <a:pt x="544" y="615"/>
                  </a:lnTo>
                  <a:lnTo>
                    <a:pt x="596" y="676"/>
                  </a:lnTo>
                  <a:lnTo>
                    <a:pt x="654" y="733"/>
                  </a:lnTo>
                  <a:lnTo>
                    <a:pt x="714" y="786"/>
                  </a:lnTo>
                  <a:lnTo>
                    <a:pt x="781" y="833"/>
                  </a:lnTo>
                  <a:lnTo>
                    <a:pt x="850" y="875"/>
                  </a:lnTo>
                  <a:lnTo>
                    <a:pt x="923" y="912"/>
                  </a:lnTo>
                  <a:lnTo>
                    <a:pt x="1000" y="942"/>
                  </a:lnTo>
                  <a:lnTo>
                    <a:pt x="1078" y="966"/>
                  </a:lnTo>
                  <a:lnTo>
                    <a:pt x="1161" y="984"/>
                  </a:lnTo>
                  <a:lnTo>
                    <a:pt x="1244" y="994"/>
                  </a:lnTo>
                  <a:lnTo>
                    <a:pt x="1330" y="998"/>
                  </a:lnTo>
                  <a:lnTo>
                    <a:pt x="1416" y="994"/>
                  </a:lnTo>
                  <a:lnTo>
                    <a:pt x="1501" y="984"/>
                  </a:lnTo>
                  <a:lnTo>
                    <a:pt x="1582" y="966"/>
                  </a:lnTo>
                  <a:lnTo>
                    <a:pt x="1662" y="942"/>
                  </a:lnTo>
                  <a:lnTo>
                    <a:pt x="1738" y="912"/>
                  </a:lnTo>
                  <a:lnTo>
                    <a:pt x="1811" y="875"/>
                  </a:lnTo>
                  <a:lnTo>
                    <a:pt x="1880" y="833"/>
                  </a:lnTo>
                  <a:lnTo>
                    <a:pt x="1946" y="786"/>
                  </a:lnTo>
                  <a:lnTo>
                    <a:pt x="2008" y="733"/>
                  </a:lnTo>
                  <a:lnTo>
                    <a:pt x="2064" y="676"/>
                  </a:lnTo>
                  <a:lnTo>
                    <a:pt x="2116" y="615"/>
                  </a:lnTo>
                  <a:lnTo>
                    <a:pt x="2164" y="549"/>
                  </a:lnTo>
                  <a:lnTo>
                    <a:pt x="2206" y="480"/>
                  </a:lnTo>
                  <a:lnTo>
                    <a:pt x="2243" y="406"/>
                  </a:lnTo>
                  <a:lnTo>
                    <a:pt x="2272" y="331"/>
                  </a:lnTo>
                  <a:lnTo>
                    <a:pt x="2298" y="251"/>
                  </a:lnTo>
                  <a:lnTo>
                    <a:pt x="2314" y="170"/>
                  </a:lnTo>
                  <a:lnTo>
                    <a:pt x="2325" y="85"/>
                  </a:lnTo>
                  <a:lnTo>
                    <a:pt x="2330" y="0"/>
                  </a:lnTo>
                  <a:lnTo>
                    <a:pt x="2660" y="0"/>
                  </a:lnTo>
                  <a:lnTo>
                    <a:pt x="2657" y="100"/>
                  </a:lnTo>
                  <a:lnTo>
                    <a:pt x="2646" y="199"/>
                  </a:lnTo>
                  <a:lnTo>
                    <a:pt x="2628" y="295"/>
                  </a:lnTo>
                  <a:lnTo>
                    <a:pt x="2603" y="390"/>
                  </a:lnTo>
                  <a:lnTo>
                    <a:pt x="2571" y="480"/>
                  </a:lnTo>
                  <a:lnTo>
                    <a:pt x="2533" y="567"/>
                  </a:lnTo>
                  <a:lnTo>
                    <a:pt x="2490" y="652"/>
                  </a:lnTo>
                  <a:lnTo>
                    <a:pt x="2440" y="733"/>
                  </a:lnTo>
                  <a:lnTo>
                    <a:pt x="2385" y="809"/>
                  </a:lnTo>
                  <a:lnTo>
                    <a:pt x="2324" y="882"/>
                  </a:lnTo>
                  <a:lnTo>
                    <a:pt x="2259" y="951"/>
                  </a:lnTo>
                  <a:lnTo>
                    <a:pt x="2189" y="1015"/>
                  </a:lnTo>
                  <a:lnTo>
                    <a:pt x="2115" y="1073"/>
                  </a:lnTo>
                  <a:lnTo>
                    <a:pt x="2036" y="1126"/>
                  </a:lnTo>
                  <a:lnTo>
                    <a:pt x="1954" y="1173"/>
                  </a:lnTo>
                  <a:lnTo>
                    <a:pt x="1869" y="1215"/>
                  </a:lnTo>
                  <a:lnTo>
                    <a:pt x="1780" y="1251"/>
                  </a:lnTo>
                  <a:lnTo>
                    <a:pt x="1688" y="1281"/>
                  </a:lnTo>
                  <a:lnTo>
                    <a:pt x="1594" y="1303"/>
                  </a:lnTo>
                  <a:lnTo>
                    <a:pt x="1496" y="1319"/>
                  </a:lnTo>
                  <a:lnTo>
                    <a:pt x="1496" y="2069"/>
                  </a:lnTo>
                  <a:lnTo>
                    <a:pt x="1164" y="2069"/>
                  </a:lnTo>
                  <a:lnTo>
                    <a:pt x="1164" y="1319"/>
                  </a:lnTo>
                  <a:lnTo>
                    <a:pt x="1068" y="1303"/>
                  </a:lnTo>
                  <a:lnTo>
                    <a:pt x="973" y="1281"/>
                  </a:lnTo>
                  <a:lnTo>
                    <a:pt x="880" y="1251"/>
                  </a:lnTo>
                  <a:lnTo>
                    <a:pt x="792" y="1215"/>
                  </a:lnTo>
                  <a:lnTo>
                    <a:pt x="706" y="1173"/>
                  </a:lnTo>
                  <a:lnTo>
                    <a:pt x="624" y="1126"/>
                  </a:lnTo>
                  <a:lnTo>
                    <a:pt x="546" y="1073"/>
                  </a:lnTo>
                  <a:lnTo>
                    <a:pt x="471" y="1015"/>
                  </a:lnTo>
                  <a:lnTo>
                    <a:pt x="402" y="951"/>
                  </a:lnTo>
                  <a:lnTo>
                    <a:pt x="336" y="882"/>
                  </a:lnTo>
                  <a:lnTo>
                    <a:pt x="277" y="809"/>
                  </a:lnTo>
                  <a:lnTo>
                    <a:pt x="222" y="733"/>
                  </a:lnTo>
                  <a:lnTo>
                    <a:pt x="172" y="652"/>
                  </a:lnTo>
                  <a:lnTo>
                    <a:pt x="127" y="567"/>
                  </a:lnTo>
                  <a:lnTo>
                    <a:pt x="89" y="480"/>
                  </a:lnTo>
                  <a:lnTo>
                    <a:pt x="58" y="390"/>
                  </a:lnTo>
                  <a:lnTo>
                    <a:pt x="33" y="295"/>
                  </a:lnTo>
                  <a:lnTo>
                    <a:pt x="15" y="199"/>
                  </a:lnTo>
                  <a:lnTo>
                    <a:pt x="3" y="10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43" name="Shape 8743"/>
            <p:cNvSpPr/>
            <p:nvPr/>
          </p:nvSpPr>
          <p:spPr>
            <a:xfrm>
              <a:off x="4162" y="572"/>
              <a:ext cx="1252" cy="2489"/>
            </a:xfrm>
            <a:custGeom>
              <a:avLst/>
              <a:gdLst/>
              <a:ahLst/>
              <a:cxnLst/>
              <a:rect l="0" t="0" r="0" b="0"/>
              <a:pathLst>
                <a:path w="1252" h="2489" extrusionOk="0">
                  <a:moveTo>
                    <a:pt x="626" y="0"/>
                  </a:moveTo>
                  <a:lnTo>
                    <a:pt x="626" y="0"/>
                  </a:lnTo>
                  <a:lnTo>
                    <a:pt x="694" y="3"/>
                  </a:lnTo>
                  <a:lnTo>
                    <a:pt x="761" y="14"/>
                  </a:lnTo>
                  <a:lnTo>
                    <a:pt x="824" y="32"/>
                  </a:lnTo>
                  <a:lnTo>
                    <a:pt x="885" y="56"/>
                  </a:lnTo>
                  <a:lnTo>
                    <a:pt x="942" y="85"/>
                  </a:lnTo>
                  <a:lnTo>
                    <a:pt x="996" y="121"/>
                  </a:lnTo>
                  <a:lnTo>
                    <a:pt x="1046" y="162"/>
                  </a:lnTo>
                  <a:lnTo>
                    <a:pt x="1091" y="207"/>
                  </a:lnTo>
                  <a:lnTo>
                    <a:pt x="1132" y="256"/>
                  </a:lnTo>
                  <a:lnTo>
                    <a:pt x="1166" y="310"/>
                  </a:lnTo>
                  <a:lnTo>
                    <a:pt x="1196" y="367"/>
                  </a:lnTo>
                  <a:lnTo>
                    <a:pt x="1220" y="428"/>
                  </a:lnTo>
                  <a:lnTo>
                    <a:pt x="1238" y="492"/>
                  </a:lnTo>
                  <a:lnTo>
                    <a:pt x="1249" y="558"/>
                  </a:lnTo>
                  <a:lnTo>
                    <a:pt x="1252" y="626"/>
                  </a:lnTo>
                  <a:lnTo>
                    <a:pt x="1252" y="1863"/>
                  </a:lnTo>
                  <a:lnTo>
                    <a:pt x="1249" y="1931"/>
                  </a:lnTo>
                  <a:lnTo>
                    <a:pt x="1238" y="1997"/>
                  </a:lnTo>
                  <a:lnTo>
                    <a:pt x="1220" y="2061"/>
                  </a:lnTo>
                  <a:lnTo>
                    <a:pt x="1196" y="2121"/>
                  </a:lnTo>
                  <a:lnTo>
                    <a:pt x="1166" y="2179"/>
                  </a:lnTo>
                  <a:lnTo>
                    <a:pt x="1132" y="2232"/>
                  </a:lnTo>
                  <a:lnTo>
                    <a:pt x="1091" y="2282"/>
                  </a:lnTo>
                  <a:lnTo>
                    <a:pt x="1046" y="2328"/>
                  </a:lnTo>
                  <a:lnTo>
                    <a:pt x="996" y="2368"/>
                  </a:lnTo>
                  <a:lnTo>
                    <a:pt x="942" y="2403"/>
                  </a:lnTo>
                  <a:lnTo>
                    <a:pt x="885" y="2433"/>
                  </a:lnTo>
                  <a:lnTo>
                    <a:pt x="824" y="2457"/>
                  </a:lnTo>
                  <a:lnTo>
                    <a:pt x="761" y="2474"/>
                  </a:lnTo>
                  <a:lnTo>
                    <a:pt x="694" y="2485"/>
                  </a:lnTo>
                  <a:lnTo>
                    <a:pt x="626" y="2489"/>
                  </a:lnTo>
                  <a:lnTo>
                    <a:pt x="626" y="2489"/>
                  </a:lnTo>
                  <a:lnTo>
                    <a:pt x="558" y="2485"/>
                  </a:lnTo>
                  <a:lnTo>
                    <a:pt x="492" y="2474"/>
                  </a:lnTo>
                  <a:lnTo>
                    <a:pt x="429" y="2457"/>
                  </a:lnTo>
                  <a:lnTo>
                    <a:pt x="368" y="2433"/>
                  </a:lnTo>
                  <a:lnTo>
                    <a:pt x="311" y="2403"/>
                  </a:lnTo>
                  <a:lnTo>
                    <a:pt x="257" y="2368"/>
                  </a:lnTo>
                  <a:lnTo>
                    <a:pt x="207" y="2328"/>
                  </a:lnTo>
                  <a:lnTo>
                    <a:pt x="162" y="2282"/>
                  </a:lnTo>
                  <a:lnTo>
                    <a:pt x="121" y="2232"/>
                  </a:lnTo>
                  <a:lnTo>
                    <a:pt x="86" y="2179"/>
                  </a:lnTo>
                  <a:lnTo>
                    <a:pt x="56" y="2121"/>
                  </a:lnTo>
                  <a:lnTo>
                    <a:pt x="32" y="2061"/>
                  </a:lnTo>
                  <a:lnTo>
                    <a:pt x="15" y="1997"/>
                  </a:lnTo>
                  <a:lnTo>
                    <a:pt x="4" y="1931"/>
                  </a:lnTo>
                  <a:lnTo>
                    <a:pt x="0" y="1863"/>
                  </a:lnTo>
                  <a:lnTo>
                    <a:pt x="0" y="626"/>
                  </a:lnTo>
                  <a:lnTo>
                    <a:pt x="4" y="558"/>
                  </a:lnTo>
                  <a:lnTo>
                    <a:pt x="15" y="492"/>
                  </a:lnTo>
                  <a:lnTo>
                    <a:pt x="32" y="428"/>
                  </a:lnTo>
                  <a:lnTo>
                    <a:pt x="56" y="367"/>
                  </a:lnTo>
                  <a:lnTo>
                    <a:pt x="86" y="310"/>
                  </a:lnTo>
                  <a:lnTo>
                    <a:pt x="121" y="256"/>
                  </a:lnTo>
                  <a:lnTo>
                    <a:pt x="162" y="207"/>
                  </a:lnTo>
                  <a:lnTo>
                    <a:pt x="207" y="162"/>
                  </a:lnTo>
                  <a:lnTo>
                    <a:pt x="257" y="121"/>
                  </a:lnTo>
                  <a:lnTo>
                    <a:pt x="311" y="85"/>
                  </a:lnTo>
                  <a:lnTo>
                    <a:pt x="368" y="56"/>
                  </a:lnTo>
                  <a:lnTo>
                    <a:pt x="429" y="32"/>
                  </a:lnTo>
                  <a:lnTo>
                    <a:pt x="492" y="14"/>
                  </a:lnTo>
                  <a:lnTo>
                    <a:pt x="558" y="3"/>
                  </a:lnTo>
                  <a:lnTo>
                    <a:pt x="6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44" name="Shape 8744"/>
          <p:cNvGrpSpPr/>
          <p:nvPr/>
        </p:nvGrpSpPr>
        <p:grpSpPr>
          <a:xfrm>
            <a:off x="6316223" y="3534829"/>
            <a:ext cx="223526" cy="327669"/>
            <a:chOff x="6297" y="3404"/>
            <a:chExt cx="264" cy="387"/>
          </a:xfrm>
        </p:grpSpPr>
        <p:sp>
          <p:nvSpPr>
            <p:cNvPr id="8745" name="Shape 8745"/>
            <p:cNvSpPr/>
            <p:nvPr/>
          </p:nvSpPr>
          <p:spPr>
            <a:xfrm>
              <a:off x="6320" y="3404"/>
              <a:ext cx="73" cy="75"/>
            </a:xfrm>
            <a:custGeom>
              <a:avLst/>
              <a:gdLst/>
              <a:ahLst/>
              <a:cxnLst/>
              <a:rect l="0" t="0" r="0" b="0"/>
              <a:pathLst>
                <a:path w="661" h="670" extrusionOk="0">
                  <a:moveTo>
                    <a:pt x="331" y="0"/>
                  </a:moveTo>
                  <a:lnTo>
                    <a:pt x="376" y="2"/>
                  </a:lnTo>
                  <a:lnTo>
                    <a:pt x="419" y="12"/>
                  </a:lnTo>
                  <a:lnTo>
                    <a:pt x="460" y="26"/>
                  </a:lnTo>
                  <a:lnTo>
                    <a:pt x="498" y="45"/>
                  </a:lnTo>
                  <a:lnTo>
                    <a:pt x="533" y="69"/>
                  </a:lnTo>
                  <a:lnTo>
                    <a:pt x="565" y="97"/>
                  </a:lnTo>
                  <a:lnTo>
                    <a:pt x="593" y="130"/>
                  </a:lnTo>
                  <a:lnTo>
                    <a:pt x="617" y="165"/>
                  </a:lnTo>
                  <a:lnTo>
                    <a:pt x="635" y="204"/>
                  </a:lnTo>
                  <a:lnTo>
                    <a:pt x="650" y="245"/>
                  </a:lnTo>
                  <a:lnTo>
                    <a:pt x="659" y="289"/>
                  </a:lnTo>
                  <a:lnTo>
                    <a:pt x="661" y="335"/>
                  </a:lnTo>
                  <a:lnTo>
                    <a:pt x="659" y="380"/>
                  </a:lnTo>
                  <a:lnTo>
                    <a:pt x="650" y="424"/>
                  </a:lnTo>
                  <a:lnTo>
                    <a:pt x="635" y="466"/>
                  </a:lnTo>
                  <a:lnTo>
                    <a:pt x="617" y="504"/>
                  </a:lnTo>
                  <a:lnTo>
                    <a:pt x="593" y="539"/>
                  </a:lnTo>
                  <a:lnTo>
                    <a:pt x="565" y="572"/>
                  </a:lnTo>
                  <a:lnTo>
                    <a:pt x="533" y="601"/>
                  </a:lnTo>
                  <a:lnTo>
                    <a:pt x="498" y="625"/>
                  </a:lnTo>
                  <a:lnTo>
                    <a:pt x="460" y="643"/>
                  </a:lnTo>
                  <a:lnTo>
                    <a:pt x="419" y="658"/>
                  </a:lnTo>
                  <a:lnTo>
                    <a:pt x="376" y="667"/>
                  </a:lnTo>
                  <a:lnTo>
                    <a:pt x="331" y="670"/>
                  </a:lnTo>
                  <a:lnTo>
                    <a:pt x="286" y="667"/>
                  </a:lnTo>
                  <a:lnTo>
                    <a:pt x="242" y="658"/>
                  </a:lnTo>
                  <a:lnTo>
                    <a:pt x="201" y="643"/>
                  </a:lnTo>
                  <a:lnTo>
                    <a:pt x="163" y="625"/>
                  </a:lnTo>
                  <a:lnTo>
                    <a:pt x="128" y="601"/>
                  </a:lnTo>
                  <a:lnTo>
                    <a:pt x="96" y="572"/>
                  </a:lnTo>
                  <a:lnTo>
                    <a:pt x="68" y="539"/>
                  </a:lnTo>
                  <a:lnTo>
                    <a:pt x="44" y="504"/>
                  </a:lnTo>
                  <a:lnTo>
                    <a:pt x="26" y="466"/>
                  </a:lnTo>
                  <a:lnTo>
                    <a:pt x="11" y="424"/>
                  </a:lnTo>
                  <a:lnTo>
                    <a:pt x="2" y="380"/>
                  </a:lnTo>
                  <a:lnTo>
                    <a:pt x="0" y="335"/>
                  </a:lnTo>
                  <a:lnTo>
                    <a:pt x="2" y="289"/>
                  </a:lnTo>
                  <a:lnTo>
                    <a:pt x="11" y="245"/>
                  </a:lnTo>
                  <a:lnTo>
                    <a:pt x="26" y="204"/>
                  </a:lnTo>
                  <a:lnTo>
                    <a:pt x="44" y="165"/>
                  </a:lnTo>
                  <a:lnTo>
                    <a:pt x="68" y="130"/>
                  </a:lnTo>
                  <a:lnTo>
                    <a:pt x="96" y="97"/>
                  </a:lnTo>
                  <a:lnTo>
                    <a:pt x="128" y="69"/>
                  </a:lnTo>
                  <a:lnTo>
                    <a:pt x="163" y="45"/>
                  </a:lnTo>
                  <a:lnTo>
                    <a:pt x="201" y="26"/>
                  </a:lnTo>
                  <a:lnTo>
                    <a:pt x="242" y="12"/>
                  </a:lnTo>
                  <a:lnTo>
                    <a:pt x="286" y="2"/>
                  </a:lnTo>
                  <a:lnTo>
                    <a:pt x="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46" name="Shape 8746"/>
            <p:cNvSpPr/>
            <p:nvPr/>
          </p:nvSpPr>
          <p:spPr>
            <a:xfrm>
              <a:off x="6297" y="3482"/>
              <a:ext cx="264" cy="309"/>
            </a:xfrm>
            <a:custGeom>
              <a:avLst/>
              <a:gdLst/>
              <a:ahLst/>
              <a:cxnLst/>
              <a:rect l="0" t="0" r="0" b="0"/>
              <a:pathLst>
                <a:path w="2377" h="2779" extrusionOk="0">
                  <a:moveTo>
                    <a:pt x="386" y="0"/>
                  </a:moveTo>
                  <a:lnTo>
                    <a:pt x="417" y="2"/>
                  </a:lnTo>
                  <a:lnTo>
                    <a:pt x="447" y="6"/>
                  </a:lnTo>
                  <a:lnTo>
                    <a:pt x="479" y="13"/>
                  </a:lnTo>
                  <a:lnTo>
                    <a:pt x="509" y="22"/>
                  </a:lnTo>
                  <a:lnTo>
                    <a:pt x="538" y="36"/>
                  </a:lnTo>
                  <a:lnTo>
                    <a:pt x="566" y="52"/>
                  </a:lnTo>
                  <a:lnTo>
                    <a:pt x="592" y="70"/>
                  </a:lnTo>
                  <a:lnTo>
                    <a:pt x="617" y="91"/>
                  </a:lnTo>
                  <a:lnTo>
                    <a:pt x="640" y="114"/>
                  </a:lnTo>
                  <a:lnTo>
                    <a:pt x="659" y="140"/>
                  </a:lnTo>
                  <a:lnTo>
                    <a:pt x="677" y="168"/>
                  </a:lnTo>
                  <a:lnTo>
                    <a:pt x="687" y="180"/>
                  </a:lnTo>
                  <a:lnTo>
                    <a:pt x="694" y="195"/>
                  </a:lnTo>
                  <a:lnTo>
                    <a:pt x="746" y="281"/>
                  </a:lnTo>
                  <a:lnTo>
                    <a:pt x="799" y="367"/>
                  </a:lnTo>
                  <a:lnTo>
                    <a:pt x="857" y="449"/>
                  </a:lnTo>
                  <a:lnTo>
                    <a:pt x="916" y="529"/>
                  </a:lnTo>
                  <a:lnTo>
                    <a:pt x="979" y="606"/>
                  </a:lnTo>
                  <a:lnTo>
                    <a:pt x="1046" y="679"/>
                  </a:lnTo>
                  <a:lnTo>
                    <a:pt x="1115" y="750"/>
                  </a:lnTo>
                  <a:lnTo>
                    <a:pt x="1189" y="818"/>
                  </a:lnTo>
                  <a:lnTo>
                    <a:pt x="1262" y="750"/>
                  </a:lnTo>
                  <a:lnTo>
                    <a:pt x="1332" y="679"/>
                  </a:lnTo>
                  <a:lnTo>
                    <a:pt x="1398" y="606"/>
                  </a:lnTo>
                  <a:lnTo>
                    <a:pt x="1461" y="529"/>
                  </a:lnTo>
                  <a:lnTo>
                    <a:pt x="1521" y="449"/>
                  </a:lnTo>
                  <a:lnTo>
                    <a:pt x="1578" y="367"/>
                  </a:lnTo>
                  <a:lnTo>
                    <a:pt x="1632" y="281"/>
                  </a:lnTo>
                  <a:lnTo>
                    <a:pt x="1683" y="195"/>
                  </a:lnTo>
                  <a:lnTo>
                    <a:pt x="1698" y="170"/>
                  </a:lnTo>
                  <a:lnTo>
                    <a:pt x="1715" y="143"/>
                  </a:lnTo>
                  <a:lnTo>
                    <a:pt x="1735" y="117"/>
                  </a:lnTo>
                  <a:lnTo>
                    <a:pt x="1758" y="93"/>
                  </a:lnTo>
                  <a:lnTo>
                    <a:pt x="1782" y="72"/>
                  </a:lnTo>
                  <a:lnTo>
                    <a:pt x="1808" y="53"/>
                  </a:lnTo>
                  <a:lnTo>
                    <a:pt x="1837" y="37"/>
                  </a:lnTo>
                  <a:lnTo>
                    <a:pt x="1866" y="23"/>
                  </a:lnTo>
                  <a:lnTo>
                    <a:pt x="1896" y="14"/>
                  </a:lnTo>
                  <a:lnTo>
                    <a:pt x="1928" y="6"/>
                  </a:lnTo>
                  <a:lnTo>
                    <a:pt x="1959" y="2"/>
                  </a:lnTo>
                  <a:lnTo>
                    <a:pt x="1990" y="0"/>
                  </a:lnTo>
                  <a:lnTo>
                    <a:pt x="2021" y="3"/>
                  </a:lnTo>
                  <a:lnTo>
                    <a:pt x="2051" y="7"/>
                  </a:lnTo>
                  <a:lnTo>
                    <a:pt x="2080" y="16"/>
                  </a:lnTo>
                  <a:lnTo>
                    <a:pt x="2108" y="28"/>
                  </a:lnTo>
                  <a:lnTo>
                    <a:pt x="2134" y="44"/>
                  </a:lnTo>
                  <a:lnTo>
                    <a:pt x="2158" y="63"/>
                  </a:lnTo>
                  <a:lnTo>
                    <a:pt x="2181" y="86"/>
                  </a:lnTo>
                  <a:lnTo>
                    <a:pt x="2200" y="113"/>
                  </a:lnTo>
                  <a:lnTo>
                    <a:pt x="2217" y="144"/>
                  </a:lnTo>
                  <a:lnTo>
                    <a:pt x="2230" y="178"/>
                  </a:lnTo>
                  <a:lnTo>
                    <a:pt x="2239" y="218"/>
                  </a:lnTo>
                  <a:lnTo>
                    <a:pt x="2275" y="408"/>
                  </a:lnTo>
                  <a:lnTo>
                    <a:pt x="2305" y="600"/>
                  </a:lnTo>
                  <a:lnTo>
                    <a:pt x="2330" y="792"/>
                  </a:lnTo>
                  <a:lnTo>
                    <a:pt x="2351" y="985"/>
                  </a:lnTo>
                  <a:lnTo>
                    <a:pt x="2367" y="1178"/>
                  </a:lnTo>
                  <a:lnTo>
                    <a:pt x="2377" y="1372"/>
                  </a:lnTo>
                  <a:lnTo>
                    <a:pt x="2376" y="1413"/>
                  </a:lnTo>
                  <a:lnTo>
                    <a:pt x="2372" y="1450"/>
                  </a:lnTo>
                  <a:lnTo>
                    <a:pt x="2362" y="1484"/>
                  </a:lnTo>
                  <a:lnTo>
                    <a:pt x="2349" y="1515"/>
                  </a:lnTo>
                  <a:lnTo>
                    <a:pt x="2333" y="1543"/>
                  </a:lnTo>
                  <a:lnTo>
                    <a:pt x="2336" y="1563"/>
                  </a:lnTo>
                  <a:lnTo>
                    <a:pt x="2337" y="1584"/>
                  </a:lnTo>
                  <a:lnTo>
                    <a:pt x="2337" y="2608"/>
                  </a:lnTo>
                  <a:lnTo>
                    <a:pt x="2334" y="2640"/>
                  </a:lnTo>
                  <a:lnTo>
                    <a:pt x="2327" y="2669"/>
                  </a:lnTo>
                  <a:lnTo>
                    <a:pt x="2315" y="2695"/>
                  </a:lnTo>
                  <a:lnTo>
                    <a:pt x="2300" y="2717"/>
                  </a:lnTo>
                  <a:lnTo>
                    <a:pt x="2282" y="2736"/>
                  </a:lnTo>
                  <a:lnTo>
                    <a:pt x="2261" y="2751"/>
                  </a:lnTo>
                  <a:lnTo>
                    <a:pt x="2238" y="2763"/>
                  </a:lnTo>
                  <a:lnTo>
                    <a:pt x="2213" y="2772"/>
                  </a:lnTo>
                  <a:lnTo>
                    <a:pt x="2189" y="2776"/>
                  </a:lnTo>
                  <a:lnTo>
                    <a:pt x="2163" y="2779"/>
                  </a:lnTo>
                  <a:lnTo>
                    <a:pt x="2137" y="2776"/>
                  </a:lnTo>
                  <a:lnTo>
                    <a:pt x="2111" y="2772"/>
                  </a:lnTo>
                  <a:lnTo>
                    <a:pt x="2086" y="2763"/>
                  </a:lnTo>
                  <a:lnTo>
                    <a:pt x="2063" y="2751"/>
                  </a:lnTo>
                  <a:lnTo>
                    <a:pt x="2042" y="2736"/>
                  </a:lnTo>
                  <a:lnTo>
                    <a:pt x="2024" y="2717"/>
                  </a:lnTo>
                  <a:lnTo>
                    <a:pt x="2009" y="2695"/>
                  </a:lnTo>
                  <a:lnTo>
                    <a:pt x="1998" y="2669"/>
                  </a:lnTo>
                  <a:lnTo>
                    <a:pt x="1990" y="2640"/>
                  </a:lnTo>
                  <a:lnTo>
                    <a:pt x="1988" y="2608"/>
                  </a:lnTo>
                  <a:lnTo>
                    <a:pt x="1988" y="1641"/>
                  </a:lnTo>
                  <a:lnTo>
                    <a:pt x="1957" y="1627"/>
                  </a:lnTo>
                  <a:lnTo>
                    <a:pt x="1926" y="1612"/>
                  </a:lnTo>
                  <a:lnTo>
                    <a:pt x="1898" y="1592"/>
                  </a:lnTo>
                  <a:lnTo>
                    <a:pt x="1873" y="1570"/>
                  </a:lnTo>
                  <a:lnTo>
                    <a:pt x="1850" y="1545"/>
                  </a:lnTo>
                  <a:lnTo>
                    <a:pt x="1830" y="1516"/>
                  </a:lnTo>
                  <a:lnTo>
                    <a:pt x="1814" y="1484"/>
                  </a:lnTo>
                  <a:lnTo>
                    <a:pt x="1801" y="1449"/>
                  </a:lnTo>
                  <a:lnTo>
                    <a:pt x="1792" y="1410"/>
                  </a:lnTo>
                  <a:lnTo>
                    <a:pt x="1788" y="1368"/>
                  </a:lnTo>
                  <a:lnTo>
                    <a:pt x="1776" y="1159"/>
                  </a:lnTo>
                  <a:lnTo>
                    <a:pt x="1758" y="952"/>
                  </a:lnTo>
                  <a:lnTo>
                    <a:pt x="1733" y="746"/>
                  </a:lnTo>
                  <a:lnTo>
                    <a:pt x="1663" y="829"/>
                  </a:lnTo>
                  <a:lnTo>
                    <a:pt x="1591" y="910"/>
                  </a:lnTo>
                  <a:lnTo>
                    <a:pt x="1515" y="988"/>
                  </a:lnTo>
                  <a:lnTo>
                    <a:pt x="1436" y="1063"/>
                  </a:lnTo>
                  <a:lnTo>
                    <a:pt x="1353" y="1136"/>
                  </a:lnTo>
                  <a:lnTo>
                    <a:pt x="1341" y="1162"/>
                  </a:lnTo>
                  <a:lnTo>
                    <a:pt x="1325" y="1185"/>
                  </a:lnTo>
                  <a:lnTo>
                    <a:pt x="1308" y="1205"/>
                  </a:lnTo>
                  <a:lnTo>
                    <a:pt x="1288" y="1222"/>
                  </a:lnTo>
                  <a:lnTo>
                    <a:pt x="1265" y="1235"/>
                  </a:lnTo>
                  <a:lnTo>
                    <a:pt x="1241" y="1244"/>
                  </a:lnTo>
                  <a:lnTo>
                    <a:pt x="1215" y="1247"/>
                  </a:lnTo>
                  <a:lnTo>
                    <a:pt x="1189" y="1245"/>
                  </a:lnTo>
                  <a:lnTo>
                    <a:pt x="1162" y="1247"/>
                  </a:lnTo>
                  <a:lnTo>
                    <a:pt x="1136" y="1244"/>
                  </a:lnTo>
                  <a:lnTo>
                    <a:pt x="1112" y="1235"/>
                  </a:lnTo>
                  <a:lnTo>
                    <a:pt x="1089" y="1222"/>
                  </a:lnTo>
                  <a:lnTo>
                    <a:pt x="1070" y="1205"/>
                  </a:lnTo>
                  <a:lnTo>
                    <a:pt x="1051" y="1185"/>
                  </a:lnTo>
                  <a:lnTo>
                    <a:pt x="1036" y="1162"/>
                  </a:lnTo>
                  <a:lnTo>
                    <a:pt x="1024" y="1136"/>
                  </a:lnTo>
                  <a:lnTo>
                    <a:pt x="942" y="1063"/>
                  </a:lnTo>
                  <a:lnTo>
                    <a:pt x="862" y="988"/>
                  </a:lnTo>
                  <a:lnTo>
                    <a:pt x="786" y="910"/>
                  </a:lnTo>
                  <a:lnTo>
                    <a:pt x="714" y="829"/>
                  </a:lnTo>
                  <a:lnTo>
                    <a:pt x="644" y="746"/>
                  </a:lnTo>
                  <a:lnTo>
                    <a:pt x="619" y="953"/>
                  </a:lnTo>
                  <a:lnTo>
                    <a:pt x="601" y="1163"/>
                  </a:lnTo>
                  <a:lnTo>
                    <a:pt x="589" y="1372"/>
                  </a:lnTo>
                  <a:lnTo>
                    <a:pt x="586" y="1414"/>
                  </a:lnTo>
                  <a:lnTo>
                    <a:pt x="577" y="1452"/>
                  </a:lnTo>
                  <a:lnTo>
                    <a:pt x="564" y="1488"/>
                  </a:lnTo>
                  <a:lnTo>
                    <a:pt x="547" y="1520"/>
                  </a:lnTo>
                  <a:lnTo>
                    <a:pt x="527" y="1549"/>
                  </a:lnTo>
                  <a:lnTo>
                    <a:pt x="505" y="1574"/>
                  </a:lnTo>
                  <a:lnTo>
                    <a:pt x="479" y="1596"/>
                  </a:lnTo>
                  <a:lnTo>
                    <a:pt x="450" y="1614"/>
                  </a:lnTo>
                  <a:lnTo>
                    <a:pt x="421" y="1630"/>
                  </a:lnTo>
                  <a:lnTo>
                    <a:pt x="390" y="1642"/>
                  </a:lnTo>
                  <a:lnTo>
                    <a:pt x="390" y="2608"/>
                  </a:lnTo>
                  <a:lnTo>
                    <a:pt x="387" y="2640"/>
                  </a:lnTo>
                  <a:lnTo>
                    <a:pt x="380" y="2669"/>
                  </a:lnTo>
                  <a:lnTo>
                    <a:pt x="368" y="2695"/>
                  </a:lnTo>
                  <a:lnTo>
                    <a:pt x="353" y="2717"/>
                  </a:lnTo>
                  <a:lnTo>
                    <a:pt x="335" y="2736"/>
                  </a:lnTo>
                  <a:lnTo>
                    <a:pt x="314" y="2751"/>
                  </a:lnTo>
                  <a:lnTo>
                    <a:pt x="291" y="2763"/>
                  </a:lnTo>
                  <a:lnTo>
                    <a:pt x="266" y="2772"/>
                  </a:lnTo>
                  <a:lnTo>
                    <a:pt x="241" y="2776"/>
                  </a:lnTo>
                  <a:lnTo>
                    <a:pt x="215" y="2779"/>
                  </a:lnTo>
                  <a:lnTo>
                    <a:pt x="190" y="2776"/>
                  </a:lnTo>
                  <a:lnTo>
                    <a:pt x="164" y="2772"/>
                  </a:lnTo>
                  <a:lnTo>
                    <a:pt x="139" y="2763"/>
                  </a:lnTo>
                  <a:lnTo>
                    <a:pt x="116" y="2751"/>
                  </a:lnTo>
                  <a:lnTo>
                    <a:pt x="95" y="2736"/>
                  </a:lnTo>
                  <a:lnTo>
                    <a:pt x="77" y="2717"/>
                  </a:lnTo>
                  <a:lnTo>
                    <a:pt x="62" y="2695"/>
                  </a:lnTo>
                  <a:lnTo>
                    <a:pt x="51" y="2669"/>
                  </a:lnTo>
                  <a:lnTo>
                    <a:pt x="43" y="2640"/>
                  </a:lnTo>
                  <a:lnTo>
                    <a:pt x="41" y="2608"/>
                  </a:lnTo>
                  <a:lnTo>
                    <a:pt x="41" y="1584"/>
                  </a:lnTo>
                  <a:lnTo>
                    <a:pt x="42" y="1562"/>
                  </a:lnTo>
                  <a:lnTo>
                    <a:pt x="45" y="1541"/>
                  </a:lnTo>
                  <a:lnTo>
                    <a:pt x="29" y="1512"/>
                  </a:lnTo>
                  <a:lnTo>
                    <a:pt x="16" y="1481"/>
                  </a:lnTo>
                  <a:lnTo>
                    <a:pt x="6" y="1447"/>
                  </a:lnTo>
                  <a:lnTo>
                    <a:pt x="1" y="1408"/>
                  </a:lnTo>
                  <a:lnTo>
                    <a:pt x="0" y="1368"/>
                  </a:lnTo>
                  <a:lnTo>
                    <a:pt x="11" y="1175"/>
                  </a:lnTo>
                  <a:lnTo>
                    <a:pt x="26" y="982"/>
                  </a:lnTo>
                  <a:lnTo>
                    <a:pt x="47" y="789"/>
                  </a:lnTo>
                  <a:lnTo>
                    <a:pt x="73" y="597"/>
                  </a:lnTo>
                  <a:lnTo>
                    <a:pt x="103" y="406"/>
                  </a:lnTo>
                  <a:lnTo>
                    <a:pt x="138" y="215"/>
                  </a:lnTo>
                  <a:lnTo>
                    <a:pt x="147" y="177"/>
                  </a:lnTo>
                  <a:lnTo>
                    <a:pt x="160" y="143"/>
                  </a:lnTo>
                  <a:lnTo>
                    <a:pt x="177" y="112"/>
                  </a:lnTo>
                  <a:lnTo>
                    <a:pt x="196" y="85"/>
                  </a:lnTo>
                  <a:lnTo>
                    <a:pt x="218" y="63"/>
                  </a:lnTo>
                  <a:lnTo>
                    <a:pt x="243" y="43"/>
                  </a:lnTo>
                  <a:lnTo>
                    <a:pt x="269" y="28"/>
                  </a:lnTo>
                  <a:lnTo>
                    <a:pt x="296" y="16"/>
                  </a:lnTo>
                  <a:lnTo>
                    <a:pt x="325" y="7"/>
                  </a:lnTo>
                  <a:lnTo>
                    <a:pt x="355" y="2"/>
                  </a:lnTo>
                  <a:lnTo>
                    <a:pt x="3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47" name="Shape 8747"/>
            <p:cNvSpPr/>
            <p:nvPr/>
          </p:nvSpPr>
          <p:spPr>
            <a:xfrm>
              <a:off x="6465" y="3404"/>
              <a:ext cx="73" cy="75"/>
            </a:xfrm>
            <a:custGeom>
              <a:avLst/>
              <a:gdLst/>
              <a:ahLst/>
              <a:cxnLst/>
              <a:rect l="0" t="0" r="0" b="0"/>
              <a:pathLst>
                <a:path w="663" h="670" extrusionOk="0">
                  <a:moveTo>
                    <a:pt x="332" y="0"/>
                  </a:moveTo>
                  <a:lnTo>
                    <a:pt x="377" y="2"/>
                  </a:lnTo>
                  <a:lnTo>
                    <a:pt x="420" y="12"/>
                  </a:lnTo>
                  <a:lnTo>
                    <a:pt x="461" y="26"/>
                  </a:lnTo>
                  <a:lnTo>
                    <a:pt x="499" y="45"/>
                  </a:lnTo>
                  <a:lnTo>
                    <a:pt x="534" y="69"/>
                  </a:lnTo>
                  <a:lnTo>
                    <a:pt x="566" y="97"/>
                  </a:lnTo>
                  <a:lnTo>
                    <a:pt x="594" y="130"/>
                  </a:lnTo>
                  <a:lnTo>
                    <a:pt x="618" y="165"/>
                  </a:lnTo>
                  <a:lnTo>
                    <a:pt x="637" y="204"/>
                  </a:lnTo>
                  <a:lnTo>
                    <a:pt x="651" y="245"/>
                  </a:lnTo>
                  <a:lnTo>
                    <a:pt x="660" y="289"/>
                  </a:lnTo>
                  <a:lnTo>
                    <a:pt x="663" y="335"/>
                  </a:lnTo>
                  <a:lnTo>
                    <a:pt x="660" y="380"/>
                  </a:lnTo>
                  <a:lnTo>
                    <a:pt x="651" y="424"/>
                  </a:lnTo>
                  <a:lnTo>
                    <a:pt x="637" y="466"/>
                  </a:lnTo>
                  <a:lnTo>
                    <a:pt x="618" y="504"/>
                  </a:lnTo>
                  <a:lnTo>
                    <a:pt x="594" y="539"/>
                  </a:lnTo>
                  <a:lnTo>
                    <a:pt x="566" y="572"/>
                  </a:lnTo>
                  <a:lnTo>
                    <a:pt x="534" y="601"/>
                  </a:lnTo>
                  <a:lnTo>
                    <a:pt x="499" y="625"/>
                  </a:lnTo>
                  <a:lnTo>
                    <a:pt x="461" y="643"/>
                  </a:lnTo>
                  <a:lnTo>
                    <a:pt x="420" y="658"/>
                  </a:lnTo>
                  <a:lnTo>
                    <a:pt x="377" y="667"/>
                  </a:lnTo>
                  <a:lnTo>
                    <a:pt x="332" y="670"/>
                  </a:lnTo>
                  <a:lnTo>
                    <a:pt x="286" y="667"/>
                  </a:lnTo>
                  <a:lnTo>
                    <a:pt x="244" y="658"/>
                  </a:lnTo>
                  <a:lnTo>
                    <a:pt x="203" y="643"/>
                  </a:lnTo>
                  <a:lnTo>
                    <a:pt x="165" y="625"/>
                  </a:lnTo>
                  <a:lnTo>
                    <a:pt x="129" y="601"/>
                  </a:lnTo>
                  <a:lnTo>
                    <a:pt x="98" y="572"/>
                  </a:lnTo>
                  <a:lnTo>
                    <a:pt x="70" y="539"/>
                  </a:lnTo>
                  <a:lnTo>
                    <a:pt x="46" y="504"/>
                  </a:lnTo>
                  <a:lnTo>
                    <a:pt x="26" y="466"/>
                  </a:lnTo>
                  <a:lnTo>
                    <a:pt x="12" y="424"/>
                  </a:lnTo>
                  <a:lnTo>
                    <a:pt x="4" y="380"/>
                  </a:lnTo>
                  <a:lnTo>
                    <a:pt x="0" y="335"/>
                  </a:lnTo>
                  <a:lnTo>
                    <a:pt x="4" y="289"/>
                  </a:lnTo>
                  <a:lnTo>
                    <a:pt x="12" y="245"/>
                  </a:lnTo>
                  <a:lnTo>
                    <a:pt x="26" y="204"/>
                  </a:lnTo>
                  <a:lnTo>
                    <a:pt x="46" y="165"/>
                  </a:lnTo>
                  <a:lnTo>
                    <a:pt x="70" y="130"/>
                  </a:lnTo>
                  <a:lnTo>
                    <a:pt x="98" y="97"/>
                  </a:lnTo>
                  <a:lnTo>
                    <a:pt x="129" y="69"/>
                  </a:lnTo>
                  <a:lnTo>
                    <a:pt x="165" y="45"/>
                  </a:lnTo>
                  <a:lnTo>
                    <a:pt x="203" y="26"/>
                  </a:lnTo>
                  <a:lnTo>
                    <a:pt x="244" y="12"/>
                  </a:lnTo>
                  <a:lnTo>
                    <a:pt x="286" y="2"/>
                  </a:lnTo>
                  <a:lnTo>
                    <a:pt x="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48" name="Shape 8748"/>
          <p:cNvGrpSpPr/>
          <p:nvPr/>
        </p:nvGrpSpPr>
        <p:grpSpPr>
          <a:xfrm>
            <a:off x="5151758" y="3563215"/>
            <a:ext cx="269616" cy="270898"/>
            <a:chOff x="3294" y="1945"/>
            <a:chExt cx="1893" cy="1902"/>
          </a:xfrm>
        </p:grpSpPr>
        <p:sp>
          <p:nvSpPr>
            <p:cNvPr id="8749" name="Shape 8749"/>
            <p:cNvSpPr/>
            <p:nvPr/>
          </p:nvSpPr>
          <p:spPr>
            <a:xfrm>
              <a:off x="4848" y="2412"/>
              <a:ext cx="339" cy="415"/>
            </a:xfrm>
            <a:custGeom>
              <a:avLst/>
              <a:gdLst/>
              <a:ahLst/>
              <a:cxnLst/>
              <a:rect l="0" t="0" r="0" b="0"/>
              <a:pathLst>
                <a:path w="678" h="828" extrusionOk="0">
                  <a:moveTo>
                    <a:pt x="261" y="0"/>
                  </a:moveTo>
                  <a:lnTo>
                    <a:pt x="567" y="0"/>
                  </a:lnTo>
                  <a:lnTo>
                    <a:pt x="591" y="3"/>
                  </a:lnTo>
                  <a:lnTo>
                    <a:pt x="614" y="10"/>
                  </a:lnTo>
                  <a:lnTo>
                    <a:pt x="634" y="23"/>
                  </a:lnTo>
                  <a:lnTo>
                    <a:pt x="651" y="39"/>
                  </a:lnTo>
                  <a:lnTo>
                    <a:pt x="665" y="59"/>
                  </a:lnTo>
                  <a:lnTo>
                    <a:pt x="675" y="82"/>
                  </a:lnTo>
                  <a:lnTo>
                    <a:pt x="678" y="105"/>
                  </a:lnTo>
                  <a:lnTo>
                    <a:pt x="677" y="129"/>
                  </a:lnTo>
                  <a:lnTo>
                    <a:pt x="671" y="152"/>
                  </a:lnTo>
                  <a:lnTo>
                    <a:pt x="660" y="174"/>
                  </a:lnTo>
                  <a:lnTo>
                    <a:pt x="500" y="414"/>
                  </a:lnTo>
                  <a:lnTo>
                    <a:pt x="660" y="655"/>
                  </a:lnTo>
                  <a:lnTo>
                    <a:pt x="671" y="676"/>
                  </a:lnTo>
                  <a:lnTo>
                    <a:pt x="677" y="699"/>
                  </a:lnTo>
                  <a:lnTo>
                    <a:pt x="678" y="724"/>
                  </a:lnTo>
                  <a:lnTo>
                    <a:pt x="675" y="747"/>
                  </a:lnTo>
                  <a:lnTo>
                    <a:pt x="665" y="769"/>
                  </a:lnTo>
                  <a:lnTo>
                    <a:pt x="651" y="790"/>
                  </a:lnTo>
                  <a:lnTo>
                    <a:pt x="634" y="806"/>
                  </a:lnTo>
                  <a:lnTo>
                    <a:pt x="614" y="818"/>
                  </a:lnTo>
                  <a:lnTo>
                    <a:pt x="591" y="826"/>
                  </a:lnTo>
                  <a:lnTo>
                    <a:pt x="567" y="828"/>
                  </a:lnTo>
                  <a:lnTo>
                    <a:pt x="0" y="828"/>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0" name="Shape 8750"/>
            <p:cNvSpPr/>
            <p:nvPr/>
          </p:nvSpPr>
          <p:spPr>
            <a:xfrm>
              <a:off x="4392" y="2312"/>
              <a:ext cx="514" cy="1257"/>
            </a:xfrm>
            <a:custGeom>
              <a:avLst/>
              <a:gdLst/>
              <a:ahLst/>
              <a:cxnLst/>
              <a:rect l="0" t="0" r="0" b="0"/>
              <a:pathLst>
                <a:path w="1029" h="2515" extrusionOk="0">
                  <a:moveTo>
                    <a:pt x="111" y="0"/>
                  </a:moveTo>
                  <a:lnTo>
                    <a:pt x="918" y="0"/>
                  </a:lnTo>
                  <a:lnTo>
                    <a:pt x="943" y="2"/>
                  </a:lnTo>
                  <a:lnTo>
                    <a:pt x="969" y="12"/>
                  </a:lnTo>
                  <a:lnTo>
                    <a:pt x="990" y="27"/>
                  </a:lnTo>
                  <a:lnTo>
                    <a:pt x="1008" y="46"/>
                  </a:lnTo>
                  <a:lnTo>
                    <a:pt x="1021" y="70"/>
                  </a:lnTo>
                  <a:lnTo>
                    <a:pt x="1028" y="94"/>
                  </a:lnTo>
                  <a:lnTo>
                    <a:pt x="1029" y="121"/>
                  </a:lnTo>
                  <a:lnTo>
                    <a:pt x="1023" y="146"/>
                  </a:lnTo>
                  <a:lnTo>
                    <a:pt x="822" y="752"/>
                  </a:lnTo>
                  <a:lnTo>
                    <a:pt x="812" y="773"/>
                  </a:lnTo>
                  <a:lnTo>
                    <a:pt x="799" y="791"/>
                  </a:lnTo>
                  <a:lnTo>
                    <a:pt x="781" y="806"/>
                  </a:lnTo>
                  <a:lnTo>
                    <a:pt x="761" y="818"/>
                  </a:lnTo>
                  <a:lnTo>
                    <a:pt x="739" y="825"/>
                  </a:lnTo>
                  <a:lnTo>
                    <a:pt x="716" y="828"/>
                  </a:lnTo>
                  <a:lnTo>
                    <a:pt x="224" y="828"/>
                  </a:lnTo>
                  <a:lnTo>
                    <a:pt x="224" y="2515"/>
                  </a:lnTo>
                  <a:lnTo>
                    <a:pt x="166" y="2514"/>
                  </a:lnTo>
                  <a:lnTo>
                    <a:pt x="111" y="2513"/>
                  </a:lnTo>
                  <a:lnTo>
                    <a:pt x="58" y="2514"/>
                  </a:lnTo>
                  <a:lnTo>
                    <a:pt x="0" y="2515"/>
                  </a:lnTo>
                  <a:lnTo>
                    <a:pt x="0" y="111"/>
                  </a:lnTo>
                  <a:lnTo>
                    <a:pt x="3" y="86"/>
                  </a:lnTo>
                  <a:lnTo>
                    <a:pt x="12" y="63"/>
                  </a:lnTo>
                  <a:lnTo>
                    <a:pt x="24" y="42"/>
                  </a:lnTo>
                  <a:lnTo>
                    <a:pt x="42" y="24"/>
                  </a:lnTo>
                  <a:lnTo>
                    <a:pt x="63" y="11"/>
                  </a:lnTo>
                  <a:lnTo>
                    <a:pt x="86" y="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1" name="Shape 8751"/>
            <p:cNvSpPr/>
            <p:nvPr/>
          </p:nvSpPr>
          <p:spPr>
            <a:xfrm>
              <a:off x="3519" y="1945"/>
              <a:ext cx="474" cy="475"/>
            </a:xfrm>
            <a:custGeom>
              <a:avLst/>
              <a:gdLst/>
              <a:ahLst/>
              <a:cxnLst/>
              <a:rect l="0" t="0" r="0" b="0"/>
              <a:pathLst>
                <a:path w="949" h="950" extrusionOk="0">
                  <a:moveTo>
                    <a:pt x="475" y="0"/>
                  </a:moveTo>
                  <a:lnTo>
                    <a:pt x="529" y="2"/>
                  </a:lnTo>
                  <a:lnTo>
                    <a:pt x="584" y="11"/>
                  </a:lnTo>
                  <a:lnTo>
                    <a:pt x="635" y="26"/>
                  </a:lnTo>
                  <a:lnTo>
                    <a:pt x="683" y="47"/>
                  </a:lnTo>
                  <a:lnTo>
                    <a:pt x="729" y="73"/>
                  </a:lnTo>
                  <a:lnTo>
                    <a:pt x="772" y="104"/>
                  </a:lnTo>
                  <a:lnTo>
                    <a:pt x="810" y="139"/>
                  </a:lnTo>
                  <a:lnTo>
                    <a:pt x="845" y="177"/>
                  </a:lnTo>
                  <a:lnTo>
                    <a:pt x="876" y="220"/>
                  </a:lnTo>
                  <a:lnTo>
                    <a:pt x="901" y="265"/>
                  </a:lnTo>
                  <a:lnTo>
                    <a:pt x="921" y="314"/>
                  </a:lnTo>
                  <a:lnTo>
                    <a:pt x="937" y="365"/>
                  </a:lnTo>
                  <a:lnTo>
                    <a:pt x="947" y="419"/>
                  </a:lnTo>
                  <a:lnTo>
                    <a:pt x="949" y="474"/>
                  </a:lnTo>
                  <a:lnTo>
                    <a:pt x="947" y="530"/>
                  </a:lnTo>
                  <a:lnTo>
                    <a:pt x="937" y="583"/>
                  </a:lnTo>
                  <a:lnTo>
                    <a:pt x="921" y="634"/>
                  </a:lnTo>
                  <a:lnTo>
                    <a:pt x="901" y="683"/>
                  </a:lnTo>
                  <a:lnTo>
                    <a:pt x="876" y="729"/>
                  </a:lnTo>
                  <a:lnTo>
                    <a:pt x="845" y="771"/>
                  </a:lnTo>
                  <a:lnTo>
                    <a:pt x="810" y="811"/>
                  </a:lnTo>
                  <a:lnTo>
                    <a:pt x="772" y="845"/>
                  </a:lnTo>
                  <a:lnTo>
                    <a:pt x="729" y="876"/>
                  </a:lnTo>
                  <a:lnTo>
                    <a:pt x="683" y="901"/>
                  </a:lnTo>
                  <a:lnTo>
                    <a:pt x="635" y="922"/>
                  </a:lnTo>
                  <a:lnTo>
                    <a:pt x="584" y="937"/>
                  </a:lnTo>
                  <a:lnTo>
                    <a:pt x="529" y="946"/>
                  </a:lnTo>
                  <a:lnTo>
                    <a:pt x="475" y="950"/>
                  </a:lnTo>
                  <a:lnTo>
                    <a:pt x="419" y="946"/>
                  </a:lnTo>
                  <a:lnTo>
                    <a:pt x="366" y="937"/>
                  </a:lnTo>
                  <a:lnTo>
                    <a:pt x="315" y="922"/>
                  </a:lnTo>
                  <a:lnTo>
                    <a:pt x="266" y="901"/>
                  </a:lnTo>
                  <a:lnTo>
                    <a:pt x="220" y="876"/>
                  </a:lnTo>
                  <a:lnTo>
                    <a:pt x="178" y="845"/>
                  </a:lnTo>
                  <a:lnTo>
                    <a:pt x="139" y="811"/>
                  </a:lnTo>
                  <a:lnTo>
                    <a:pt x="104" y="771"/>
                  </a:lnTo>
                  <a:lnTo>
                    <a:pt x="74" y="729"/>
                  </a:lnTo>
                  <a:lnTo>
                    <a:pt x="48" y="683"/>
                  </a:lnTo>
                  <a:lnTo>
                    <a:pt x="27" y="634"/>
                  </a:lnTo>
                  <a:lnTo>
                    <a:pt x="12" y="583"/>
                  </a:lnTo>
                  <a:lnTo>
                    <a:pt x="3" y="530"/>
                  </a:lnTo>
                  <a:lnTo>
                    <a:pt x="0" y="474"/>
                  </a:lnTo>
                  <a:lnTo>
                    <a:pt x="3" y="419"/>
                  </a:lnTo>
                  <a:lnTo>
                    <a:pt x="12" y="365"/>
                  </a:lnTo>
                  <a:lnTo>
                    <a:pt x="27" y="314"/>
                  </a:lnTo>
                  <a:lnTo>
                    <a:pt x="48" y="265"/>
                  </a:lnTo>
                  <a:lnTo>
                    <a:pt x="74" y="220"/>
                  </a:lnTo>
                  <a:lnTo>
                    <a:pt x="104" y="177"/>
                  </a:lnTo>
                  <a:lnTo>
                    <a:pt x="139" y="139"/>
                  </a:lnTo>
                  <a:lnTo>
                    <a:pt x="178" y="104"/>
                  </a:lnTo>
                  <a:lnTo>
                    <a:pt x="220" y="73"/>
                  </a:lnTo>
                  <a:lnTo>
                    <a:pt x="266" y="47"/>
                  </a:lnTo>
                  <a:lnTo>
                    <a:pt x="315" y="26"/>
                  </a:lnTo>
                  <a:lnTo>
                    <a:pt x="366" y="11"/>
                  </a:lnTo>
                  <a:lnTo>
                    <a:pt x="419" y="2"/>
                  </a:lnTo>
                  <a:lnTo>
                    <a:pt x="4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2" name="Shape 8752"/>
            <p:cNvSpPr/>
            <p:nvPr/>
          </p:nvSpPr>
          <p:spPr>
            <a:xfrm>
              <a:off x="3294" y="2513"/>
              <a:ext cx="925" cy="635"/>
            </a:xfrm>
            <a:custGeom>
              <a:avLst/>
              <a:gdLst/>
              <a:ahLst/>
              <a:cxnLst/>
              <a:rect l="0" t="0" r="0" b="0"/>
              <a:pathLst>
                <a:path w="1850" h="1272" extrusionOk="0">
                  <a:moveTo>
                    <a:pt x="552" y="0"/>
                  </a:moveTo>
                  <a:lnTo>
                    <a:pt x="564" y="3"/>
                  </a:lnTo>
                  <a:lnTo>
                    <a:pt x="576" y="9"/>
                  </a:lnTo>
                  <a:lnTo>
                    <a:pt x="585" y="17"/>
                  </a:lnTo>
                  <a:lnTo>
                    <a:pt x="591" y="28"/>
                  </a:lnTo>
                  <a:lnTo>
                    <a:pt x="876" y="811"/>
                  </a:lnTo>
                  <a:lnTo>
                    <a:pt x="884" y="826"/>
                  </a:lnTo>
                  <a:lnTo>
                    <a:pt x="896" y="837"/>
                  </a:lnTo>
                  <a:lnTo>
                    <a:pt x="910" y="843"/>
                  </a:lnTo>
                  <a:lnTo>
                    <a:pt x="925" y="845"/>
                  </a:lnTo>
                  <a:lnTo>
                    <a:pt x="940" y="843"/>
                  </a:lnTo>
                  <a:lnTo>
                    <a:pt x="953" y="837"/>
                  </a:lnTo>
                  <a:lnTo>
                    <a:pt x="964" y="826"/>
                  </a:lnTo>
                  <a:lnTo>
                    <a:pt x="972" y="811"/>
                  </a:lnTo>
                  <a:lnTo>
                    <a:pt x="1257" y="28"/>
                  </a:lnTo>
                  <a:lnTo>
                    <a:pt x="1264" y="18"/>
                  </a:lnTo>
                  <a:lnTo>
                    <a:pt x="1274" y="9"/>
                  </a:lnTo>
                  <a:lnTo>
                    <a:pt x="1284" y="3"/>
                  </a:lnTo>
                  <a:lnTo>
                    <a:pt x="1297" y="0"/>
                  </a:lnTo>
                  <a:lnTo>
                    <a:pt x="1310" y="3"/>
                  </a:lnTo>
                  <a:lnTo>
                    <a:pt x="1561" y="45"/>
                  </a:lnTo>
                  <a:lnTo>
                    <a:pt x="1561" y="45"/>
                  </a:lnTo>
                  <a:lnTo>
                    <a:pt x="1607" y="63"/>
                  </a:lnTo>
                  <a:lnTo>
                    <a:pt x="1649" y="85"/>
                  </a:lnTo>
                  <a:lnTo>
                    <a:pt x="1689" y="112"/>
                  </a:lnTo>
                  <a:lnTo>
                    <a:pt x="1723" y="143"/>
                  </a:lnTo>
                  <a:lnTo>
                    <a:pt x="1756" y="178"/>
                  </a:lnTo>
                  <a:lnTo>
                    <a:pt x="1782" y="216"/>
                  </a:lnTo>
                  <a:lnTo>
                    <a:pt x="1806" y="257"/>
                  </a:lnTo>
                  <a:lnTo>
                    <a:pt x="1824" y="301"/>
                  </a:lnTo>
                  <a:lnTo>
                    <a:pt x="1838" y="346"/>
                  </a:lnTo>
                  <a:lnTo>
                    <a:pt x="1846" y="394"/>
                  </a:lnTo>
                  <a:lnTo>
                    <a:pt x="1850" y="442"/>
                  </a:lnTo>
                  <a:lnTo>
                    <a:pt x="1850" y="1095"/>
                  </a:lnTo>
                  <a:lnTo>
                    <a:pt x="1846" y="1131"/>
                  </a:lnTo>
                  <a:lnTo>
                    <a:pt x="1836" y="1164"/>
                  </a:lnTo>
                  <a:lnTo>
                    <a:pt x="1820" y="1194"/>
                  </a:lnTo>
                  <a:lnTo>
                    <a:pt x="1797" y="1220"/>
                  </a:lnTo>
                  <a:lnTo>
                    <a:pt x="1772" y="1242"/>
                  </a:lnTo>
                  <a:lnTo>
                    <a:pt x="1742" y="1258"/>
                  </a:lnTo>
                  <a:lnTo>
                    <a:pt x="1708" y="1268"/>
                  </a:lnTo>
                  <a:lnTo>
                    <a:pt x="1672" y="1272"/>
                  </a:lnTo>
                  <a:lnTo>
                    <a:pt x="176" y="1272"/>
                  </a:lnTo>
                  <a:lnTo>
                    <a:pt x="140" y="1268"/>
                  </a:lnTo>
                  <a:lnTo>
                    <a:pt x="108" y="1258"/>
                  </a:lnTo>
                  <a:lnTo>
                    <a:pt x="78" y="1242"/>
                  </a:lnTo>
                  <a:lnTo>
                    <a:pt x="51" y="1220"/>
                  </a:lnTo>
                  <a:lnTo>
                    <a:pt x="30" y="1194"/>
                  </a:lnTo>
                  <a:lnTo>
                    <a:pt x="14" y="1164"/>
                  </a:lnTo>
                  <a:lnTo>
                    <a:pt x="3" y="1131"/>
                  </a:lnTo>
                  <a:lnTo>
                    <a:pt x="0" y="1095"/>
                  </a:lnTo>
                  <a:lnTo>
                    <a:pt x="0" y="445"/>
                  </a:lnTo>
                  <a:lnTo>
                    <a:pt x="2" y="395"/>
                  </a:lnTo>
                  <a:lnTo>
                    <a:pt x="10" y="347"/>
                  </a:lnTo>
                  <a:lnTo>
                    <a:pt x="24" y="302"/>
                  </a:lnTo>
                  <a:lnTo>
                    <a:pt x="43" y="258"/>
                  </a:lnTo>
                  <a:lnTo>
                    <a:pt x="66" y="217"/>
                  </a:lnTo>
                  <a:lnTo>
                    <a:pt x="94" y="179"/>
                  </a:lnTo>
                  <a:lnTo>
                    <a:pt x="125" y="144"/>
                  </a:lnTo>
                  <a:lnTo>
                    <a:pt x="161" y="113"/>
                  </a:lnTo>
                  <a:lnTo>
                    <a:pt x="200" y="85"/>
                  </a:lnTo>
                  <a:lnTo>
                    <a:pt x="242" y="63"/>
                  </a:lnTo>
                  <a:lnTo>
                    <a:pt x="289" y="45"/>
                  </a:lnTo>
                  <a:lnTo>
                    <a:pt x="292" y="43"/>
                  </a:lnTo>
                  <a:lnTo>
                    <a:pt x="302" y="42"/>
                  </a:lnTo>
                  <a:lnTo>
                    <a:pt x="319" y="39"/>
                  </a:lnTo>
                  <a:lnTo>
                    <a:pt x="340" y="35"/>
                  </a:lnTo>
                  <a:lnTo>
                    <a:pt x="364" y="32"/>
                  </a:lnTo>
                  <a:lnTo>
                    <a:pt x="391" y="27"/>
                  </a:lnTo>
                  <a:lnTo>
                    <a:pt x="418" y="22"/>
                  </a:lnTo>
                  <a:lnTo>
                    <a:pt x="446" y="18"/>
                  </a:lnTo>
                  <a:lnTo>
                    <a:pt x="473" y="13"/>
                  </a:lnTo>
                  <a:lnTo>
                    <a:pt x="498" y="10"/>
                  </a:lnTo>
                  <a:lnTo>
                    <a:pt x="519" y="6"/>
                  </a:lnTo>
                  <a:lnTo>
                    <a:pt x="537" y="4"/>
                  </a:lnTo>
                  <a:lnTo>
                    <a:pt x="547" y="2"/>
                  </a:lnTo>
                  <a:lnTo>
                    <a:pt x="5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3" name="Shape 8753"/>
            <p:cNvSpPr/>
            <p:nvPr/>
          </p:nvSpPr>
          <p:spPr>
            <a:xfrm>
              <a:off x="4095" y="3646"/>
              <a:ext cx="705" cy="201"/>
            </a:xfrm>
            <a:custGeom>
              <a:avLst/>
              <a:gdLst/>
              <a:ahLst/>
              <a:cxnLst/>
              <a:rect l="0" t="0" r="0" b="0"/>
              <a:pathLst>
                <a:path w="1410" h="403" extrusionOk="0">
                  <a:moveTo>
                    <a:pt x="704" y="0"/>
                  </a:moveTo>
                  <a:lnTo>
                    <a:pt x="782" y="1"/>
                  </a:lnTo>
                  <a:lnTo>
                    <a:pt x="856" y="5"/>
                  </a:lnTo>
                  <a:lnTo>
                    <a:pt x="928" y="9"/>
                  </a:lnTo>
                  <a:lnTo>
                    <a:pt x="996" y="17"/>
                  </a:lnTo>
                  <a:lnTo>
                    <a:pt x="1060" y="27"/>
                  </a:lnTo>
                  <a:lnTo>
                    <a:pt x="1121" y="38"/>
                  </a:lnTo>
                  <a:lnTo>
                    <a:pt x="1177" y="51"/>
                  </a:lnTo>
                  <a:lnTo>
                    <a:pt x="1228" y="66"/>
                  </a:lnTo>
                  <a:lnTo>
                    <a:pt x="1273" y="82"/>
                  </a:lnTo>
                  <a:lnTo>
                    <a:pt x="1314" y="100"/>
                  </a:lnTo>
                  <a:lnTo>
                    <a:pt x="1347" y="118"/>
                  </a:lnTo>
                  <a:lnTo>
                    <a:pt x="1374" y="137"/>
                  </a:lnTo>
                  <a:lnTo>
                    <a:pt x="1394" y="158"/>
                  </a:lnTo>
                  <a:lnTo>
                    <a:pt x="1405" y="179"/>
                  </a:lnTo>
                  <a:lnTo>
                    <a:pt x="1410" y="201"/>
                  </a:lnTo>
                  <a:lnTo>
                    <a:pt x="1405" y="223"/>
                  </a:lnTo>
                  <a:lnTo>
                    <a:pt x="1394" y="245"/>
                  </a:lnTo>
                  <a:lnTo>
                    <a:pt x="1374" y="265"/>
                  </a:lnTo>
                  <a:lnTo>
                    <a:pt x="1347" y="284"/>
                  </a:lnTo>
                  <a:lnTo>
                    <a:pt x="1314" y="303"/>
                  </a:lnTo>
                  <a:lnTo>
                    <a:pt x="1273" y="320"/>
                  </a:lnTo>
                  <a:lnTo>
                    <a:pt x="1228" y="336"/>
                  </a:lnTo>
                  <a:lnTo>
                    <a:pt x="1177" y="350"/>
                  </a:lnTo>
                  <a:lnTo>
                    <a:pt x="1121" y="364"/>
                  </a:lnTo>
                  <a:lnTo>
                    <a:pt x="1060" y="375"/>
                  </a:lnTo>
                  <a:lnTo>
                    <a:pt x="996" y="385"/>
                  </a:lnTo>
                  <a:lnTo>
                    <a:pt x="928" y="392"/>
                  </a:lnTo>
                  <a:lnTo>
                    <a:pt x="856" y="398"/>
                  </a:lnTo>
                  <a:lnTo>
                    <a:pt x="782" y="401"/>
                  </a:lnTo>
                  <a:lnTo>
                    <a:pt x="704" y="403"/>
                  </a:lnTo>
                  <a:lnTo>
                    <a:pt x="628" y="401"/>
                  </a:lnTo>
                  <a:lnTo>
                    <a:pt x="554" y="398"/>
                  </a:lnTo>
                  <a:lnTo>
                    <a:pt x="482" y="392"/>
                  </a:lnTo>
                  <a:lnTo>
                    <a:pt x="413" y="385"/>
                  </a:lnTo>
                  <a:lnTo>
                    <a:pt x="348" y="375"/>
                  </a:lnTo>
                  <a:lnTo>
                    <a:pt x="288" y="364"/>
                  </a:lnTo>
                  <a:lnTo>
                    <a:pt x="233" y="350"/>
                  </a:lnTo>
                  <a:lnTo>
                    <a:pt x="182" y="336"/>
                  </a:lnTo>
                  <a:lnTo>
                    <a:pt x="135" y="320"/>
                  </a:lnTo>
                  <a:lnTo>
                    <a:pt x="96" y="303"/>
                  </a:lnTo>
                  <a:lnTo>
                    <a:pt x="62" y="284"/>
                  </a:lnTo>
                  <a:lnTo>
                    <a:pt x="36" y="265"/>
                  </a:lnTo>
                  <a:lnTo>
                    <a:pt x="16" y="245"/>
                  </a:lnTo>
                  <a:lnTo>
                    <a:pt x="4" y="223"/>
                  </a:lnTo>
                  <a:lnTo>
                    <a:pt x="0" y="201"/>
                  </a:lnTo>
                  <a:lnTo>
                    <a:pt x="4" y="179"/>
                  </a:lnTo>
                  <a:lnTo>
                    <a:pt x="16" y="158"/>
                  </a:lnTo>
                  <a:lnTo>
                    <a:pt x="36" y="137"/>
                  </a:lnTo>
                  <a:lnTo>
                    <a:pt x="62" y="118"/>
                  </a:lnTo>
                  <a:lnTo>
                    <a:pt x="96" y="100"/>
                  </a:lnTo>
                  <a:lnTo>
                    <a:pt x="135" y="82"/>
                  </a:lnTo>
                  <a:lnTo>
                    <a:pt x="182" y="66"/>
                  </a:lnTo>
                  <a:lnTo>
                    <a:pt x="233" y="51"/>
                  </a:lnTo>
                  <a:lnTo>
                    <a:pt x="288" y="38"/>
                  </a:lnTo>
                  <a:lnTo>
                    <a:pt x="348" y="27"/>
                  </a:lnTo>
                  <a:lnTo>
                    <a:pt x="413" y="17"/>
                  </a:lnTo>
                  <a:lnTo>
                    <a:pt x="482" y="9"/>
                  </a:lnTo>
                  <a:lnTo>
                    <a:pt x="554" y="5"/>
                  </a:lnTo>
                  <a:lnTo>
                    <a:pt x="628" y="1"/>
                  </a:lnTo>
                  <a:lnTo>
                    <a:pt x="7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4" name="Shape 8754"/>
            <p:cNvSpPr/>
            <p:nvPr/>
          </p:nvSpPr>
          <p:spPr>
            <a:xfrm>
              <a:off x="3693" y="2495"/>
              <a:ext cx="127" cy="328"/>
            </a:xfrm>
            <a:custGeom>
              <a:avLst/>
              <a:gdLst/>
              <a:ahLst/>
              <a:cxnLst/>
              <a:rect l="0" t="0" r="0" b="0"/>
              <a:pathLst>
                <a:path w="255" h="657" extrusionOk="0">
                  <a:moveTo>
                    <a:pt x="62" y="0"/>
                  </a:moveTo>
                  <a:lnTo>
                    <a:pt x="193" y="0"/>
                  </a:lnTo>
                  <a:lnTo>
                    <a:pt x="210" y="3"/>
                  </a:lnTo>
                  <a:lnTo>
                    <a:pt x="226" y="10"/>
                  </a:lnTo>
                  <a:lnTo>
                    <a:pt x="239" y="20"/>
                  </a:lnTo>
                  <a:lnTo>
                    <a:pt x="251" y="36"/>
                  </a:lnTo>
                  <a:lnTo>
                    <a:pt x="255" y="55"/>
                  </a:lnTo>
                  <a:lnTo>
                    <a:pt x="254" y="74"/>
                  </a:lnTo>
                  <a:lnTo>
                    <a:pt x="247" y="92"/>
                  </a:lnTo>
                  <a:lnTo>
                    <a:pt x="178" y="197"/>
                  </a:lnTo>
                  <a:lnTo>
                    <a:pt x="210" y="473"/>
                  </a:lnTo>
                  <a:lnTo>
                    <a:pt x="146" y="644"/>
                  </a:lnTo>
                  <a:lnTo>
                    <a:pt x="141" y="652"/>
                  </a:lnTo>
                  <a:lnTo>
                    <a:pt x="132" y="657"/>
                  </a:lnTo>
                  <a:lnTo>
                    <a:pt x="123" y="657"/>
                  </a:lnTo>
                  <a:lnTo>
                    <a:pt x="115" y="652"/>
                  </a:lnTo>
                  <a:lnTo>
                    <a:pt x="109" y="644"/>
                  </a:lnTo>
                  <a:lnTo>
                    <a:pt x="44" y="473"/>
                  </a:lnTo>
                  <a:lnTo>
                    <a:pt x="78" y="197"/>
                  </a:lnTo>
                  <a:lnTo>
                    <a:pt x="7" y="92"/>
                  </a:lnTo>
                  <a:lnTo>
                    <a:pt x="0" y="74"/>
                  </a:lnTo>
                  <a:lnTo>
                    <a:pt x="0" y="55"/>
                  </a:lnTo>
                  <a:lnTo>
                    <a:pt x="5" y="36"/>
                  </a:lnTo>
                  <a:lnTo>
                    <a:pt x="15" y="20"/>
                  </a:lnTo>
                  <a:lnTo>
                    <a:pt x="29" y="10"/>
                  </a:lnTo>
                  <a:lnTo>
                    <a:pt x="46"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55" name="Shape 8755"/>
          <p:cNvGrpSpPr/>
          <p:nvPr/>
        </p:nvGrpSpPr>
        <p:grpSpPr>
          <a:xfrm>
            <a:off x="5724650" y="3554515"/>
            <a:ext cx="288297" cy="288297"/>
            <a:chOff x="3584" y="2697"/>
            <a:chExt cx="491" cy="491"/>
          </a:xfrm>
        </p:grpSpPr>
        <p:sp>
          <p:nvSpPr>
            <p:cNvPr id="8756" name="Shape 8756"/>
            <p:cNvSpPr/>
            <p:nvPr/>
          </p:nvSpPr>
          <p:spPr>
            <a:xfrm>
              <a:off x="3952" y="2789"/>
              <a:ext cx="36" cy="29"/>
            </a:xfrm>
            <a:custGeom>
              <a:avLst/>
              <a:gdLst/>
              <a:ahLst/>
              <a:cxnLst/>
              <a:rect l="0" t="0" r="0" b="0"/>
              <a:pathLst>
                <a:path w="252" h="201" extrusionOk="0">
                  <a:moveTo>
                    <a:pt x="131" y="0"/>
                  </a:moveTo>
                  <a:lnTo>
                    <a:pt x="146" y="2"/>
                  </a:lnTo>
                  <a:lnTo>
                    <a:pt x="160" y="5"/>
                  </a:lnTo>
                  <a:lnTo>
                    <a:pt x="173" y="9"/>
                  </a:lnTo>
                  <a:lnTo>
                    <a:pt x="181" y="10"/>
                  </a:lnTo>
                  <a:lnTo>
                    <a:pt x="199" y="22"/>
                  </a:lnTo>
                  <a:lnTo>
                    <a:pt x="217" y="35"/>
                  </a:lnTo>
                  <a:lnTo>
                    <a:pt x="232" y="48"/>
                  </a:lnTo>
                  <a:lnTo>
                    <a:pt x="244" y="63"/>
                  </a:lnTo>
                  <a:lnTo>
                    <a:pt x="252" y="80"/>
                  </a:lnTo>
                  <a:lnTo>
                    <a:pt x="252" y="101"/>
                  </a:lnTo>
                  <a:lnTo>
                    <a:pt x="251" y="120"/>
                  </a:lnTo>
                  <a:lnTo>
                    <a:pt x="247" y="137"/>
                  </a:lnTo>
                  <a:lnTo>
                    <a:pt x="240" y="153"/>
                  </a:lnTo>
                  <a:lnTo>
                    <a:pt x="231" y="167"/>
                  </a:lnTo>
                  <a:lnTo>
                    <a:pt x="217" y="179"/>
                  </a:lnTo>
                  <a:lnTo>
                    <a:pt x="199" y="188"/>
                  </a:lnTo>
                  <a:lnTo>
                    <a:pt x="178" y="195"/>
                  </a:lnTo>
                  <a:lnTo>
                    <a:pt x="152" y="199"/>
                  </a:lnTo>
                  <a:lnTo>
                    <a:pt x="121" y="201"/>
                  </a:lnTo>
                  <a:lnTo>
                    <a:pt x="95" y="199"/>
                  </a:lnTo>
                  <a:lnTo>
                    <a:pt x="73" y="192"/>
                  </a:lnTo>
                  <a:lnTo>
                    <a:pt x="51" y="182"/>
                  </a:lnTo>
                  <a:lnTo>
                    <a:pt x="34" y="169"/>
                  </a:lnTo>
                  <a:lnTo>
                    <a:pt x="19" y="154"/>
                  </a:lnTo>
                  <a:lnTo>
                    <a:pt x="9" y="137"/>
                  </a:lnTo>
                  <a:lnTo>
                    <a:pt x="2" y="119"/>
                  </a:lnTo>
                  <a:lnTo>
                    <a:pt x="0" y="101"/>
                  </a:lnTo>
                  <a:lnTo>
                    <a:pt x="3" y="79"/>
                  </a:lnTo>
                  <a:lnTo>
                    <a:pt x="11" y="60"/>
                  </a:lnTo>
                  <a:lnTo>
                    <a:pt x="22" y="43"/>
                  </a:lnTo>
                  <a:lnTo>
                    <a:pt x="40" y="28"/>
                  </a:lnTo>
                  <a:lnTo>
                    <a:pt x="59" y="16"/>
                  </a:lnTo>
                  <a:lnTo>
                    <a:pt x="80" y="7"/>
                  </a:lnTo>
                  <a:lnTo>
                    <a:pt x="105" y="2"/>
                  </a:lnTo>
                  <a:lnTo>
                    <a:pt x="1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7" name="Shape 8757"/>
            <p:cNvSpPr/>
            <p:nvPr/>
          </p:nvSpPr>
          <p:spPr>
            <a:xfrm>
              <a:off x="3958" y="2741"/>
              <a:ext cx="25" cy="31"/>
            </a:xfrm>
            <a:custGeom>
              <a:avLst/>
              <a:gdLst/>
              <a:ahLst/>
              <a:cxnLst/>
              <a:rect l="0" t="0" r="0" b="0"/>
              <a:pathLst>
                <a:path w="175" h="220" extrusionOk="0">
                  <a:moveTo>
                    <a:pt x="73" y="0"/>
                  </a:moveTo>
                  <a:lnTo>
                    <a:pt x="94" y="3"/>
                  </a:lnTo>
                  <a:lnTo>
                    <a:pt x="113" y="11"/>
                  </a:lnTo>
                  <a:lnTo>
                    <a:pt x="130" y="25"/>
                  </a:lnTo>
                  <a:lnTo>
                    <a:pt x="145" y="42"/>
                  </a:lnTo>
                  <a:lnTo>
                    <a:pt x="158" y="62"/>
                  </a:lnTo>
                  <a:lnTo>
                    <a:pt x="168" y="85"/>
                  </a:lnTo>
                  <a:lnTo>
                    <a:pt x="173" y="110"/>
                  </a:lnTo>
                  <a:lnTo>
                    <a:pt x="175" y="136"/>
                  </a:lnTo>
                  <a:lnTo>
                    <a:pt x="171" y="158"/>
                  </a:lnTo>
                  <a:lnTo>
                    <a:pt x="163" y="179"/>
                  </a:lnTo>
                  <a:lnTo>
                    <a:pt x="151" y="196"/>
                  </a:lnTo>
                  <a:lnTo>
                    <a:pt x="137" y="210"/>
                  </a:lnTo>
                  <a:lnTo>
                    <a:pt x="121" y="218"/>
                  </a:lnTo>
                  <a:lnTo>
                    <a:pt x="104" y="220"/>
                  </a:lnTo>
                  <a:lnTo>
                    <a:pt x="82" y="218"/>
                  </a:lnTo>
                  <a:lnTo>
                    <a:pt x="63" y="210"/>
                  </a:lnTo>
                  <a:lnTo>
                    <a:pt x="46" y="196"/>
                  </a:lnTo>
                  <a:lnTo>
                    <a:pt x="31" y="179"/>
                  </a:lnTo>
                  <a:lnTo>
                    <a:pt x="18" y="158"/>
                  </a:lnTo>
                  <a:lnTo>
                    <a:pt x="9" y="136"/>
                  </a:lnTo>
                  <a:lnTo>
                    <a:pt x="3" y="110"/>
                  </a:lnTo>
                  <a:lnTo>
                    <a:pt x="0" y="89"/>
                  </a:lnTo>
                  <a:lnTo>
                    <a:pt x="2" y="67"/>
                  </a:lnTo>
                  <a:lnTo>
                    <a:pt x="7" y="49"/>
                  </a:lnTo>
                  <a:lnTo>
                    <a:pt x="14" y="32"/>
                  </a:lnTo>
                  <a:lnTo>
                    <a:pt x="26" y="19"/>
                  </a:lnTo>
                  <a:lnTo>
                    <a:pt x="39" y="9"/>
                  </a:lnTo>
                  <a:lnTo>
                    <a:pt x="55"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8" name="Shape 8758"/>
            <p:cNvSpPr/>
            <p:nvPr/>
          </p:nvSpPr>
          <p:spPr>
            <a:xfrm>
              <a:off x="3906" y="2697"/>
              <a:ext cx="167" cy="167"/>
            </a:xfrm>
            <a:custGeom>
              <a:avLst/>
              <a:gdLst/>
              <a:ahLst/>
              <a:cxnLst/>
              <a:rect l="0" t="0" r="0" b="0"/>
              <a:pathLst>
                <a:path w="1169" h="1165" extrusionOk="0">
                  <a:moveTo>
                    <a:pt x="453" y="282"/>
                  </a:moveTo>
                  <a:lnTo>
                    <a:pt x="423" y="285"/>
                  </a:lnTo>
                  <a:lnTo>
                    <a:pt x="394" y="292"/>
                  </a:lnTo>
                  <a:lnTo>
                    <a:pt x="367" y="304"/>
                  </a:lnTo>
                  <a:lnTo>
                    <a:pt x="342" y="320"/>
                  </a:lnTo>
                  <a:lnTo>
                    <a:pt x="322" y="340"/>
                  </a:lnTo>
                  <a:lnTo>
                    <a:pt x="306" y="362"/>
                  </a:lnTo>
                  <a:lnTo>
                    <a:pt x="296" y="386"/>
                  </a:lnTo>
                  <a:lnTo>
                    <a:pt x="292" y="412"/>
                  </a:lnTo>
                  <a:lnTo>
                    <a:pt x="295" y="438"/>
                  </a:lnTo>
                  <a:lnTo>
                    <a:pt x="302" y="462"/>
                  </a:lnTo>
                  <a:lnTo>
                    <a:pt x="315" y="485"/>
                  </a:lnTo>
                  <a:lnTo>
                    <a:pt x="333" y="504"/>
                  </a:lnTo>
                  <a:lnTo>
                    <a:pt x="353" y="520"/>
                  </a:lnTo>
                  <a:lnTo>
                    <a:pt x="377" y="532"/>
                  </a:lnTo>
                  <a:lnTo>
                    <a:pt x="403" y="540"/>
                  </a:lnTo>
                  <a:lnTo>
                    <a:pt x="433" y="543"/>
                  </a:lnTo>
                  <a:lnTo>
                    <a:pt x="453" y="543"/>
                  </a:lnTo>
                  <a:lnTo>
                    <a:pt x="446" y="553"/>
                  </a:lnTo>
                  <a:lnTo>
                    <a:pt x="443" y="563"/>
                  </a:lnTo>
                  <a:lnTo>
                    <a:pt x="443" y="572"/>
                  </a:lnTo>
                  <a:lnTo>
                    <a:pt x="444" y="588"/>
                  </a:lnTo>
                  <a:lnTo>
                    <a:pt x="448" y="605"/>
                  </a:lnTo>
                  <a:lnTo>
                    <a:pt x="452" y="623"/>
                  </a:lnTo>
                  <a:lnTo>
                    <a:pt x="453" y="643"/>
                  </a:lnTo>
                  <a:lnTo>
                    <a:pt x="423" y="643"/>
                  </a:lnTo>
                  <a:lnTo>
                    <a:pt x="386" y="646"/>
                  </a:lnTo>
                  <a:lnTo>
                    <a:pt x="352" y="654"/>
                  </a:lnTo>
                  <a:lnTo>
                    <a:pt x="321" y="665"/>
                  </a:lnTo>
                  <a:lnTo>
                    <a:pt x="294" y="681"/>
                  </a:lnTo>
                  <a:lnTo>
                    <a:pt x="272" y="702"/>
                  </a:lnTo>
                  <a:lnTo>
                    <a:pt x="255" y="723"/>
                  </a:lnTo>
                  <a:lnTo>
                    <a:pt x="245" y="748"/>
                  </a:lnTo>
                  <a:lnTo>
                    <a:pt x="241" y="773"/>
                  </a:lnTo>
                  <a:lnTo>
                    <a:pt x="245" y="794"/>
                  </a:lnTo>
                  <a:lnTo>
                    <a:pt x="252" y="812"/>
                  </a:lnTo>
                  <a:lnTo>
                    <a:pt x="264" y="828"/>
                  </a:lnTo>
                  <a:lnTo>
                    <a:pt x="280" y="843"/>
                  </a:lnTo>
                  <a:lnTo>
                    <a:pt x="299" y="855"/>
                  </a:lnTo>
                  <a:lnTo>
                    <a:pt x="322" y="865"/>
                  </a:lnTo>
                  <a:lnTo>
                    <a:pt x="348" y="873"/>
                  </a:lnTo>
                  <a:lnTo>
                    <a:pt x="374" y="879"/>
                  </a:lnTo>
                  <a:lnTo>
                    <a:pt x="403" y="882"/>
                  </a:lnTo>
                  <a:lnTo>
                    <a:pt x="433" y="884"/>
                  </a:lnTo>
                  <a:lnTo>
                    <a:pt x="468" y="882"/>
                  </a:lnTo>
                  <a:lnTo>
                    <a:pt x="498" y="877"/>
                  </a:lnTo>
                  <a:lnTo>
                    <a:pt x="526" y="869"/>
                  </a:lnTo>
                  <a:lnTo>
                    <a:pt x="549" y="858"/>
                  </a:lnTo>
                  <a:lnTo>
                    <a:pt x="569" y="845"/>
                  </a:lnTo>
                  <a:lnTo>
                    <a:pt x="585" y="830"/>
                  </a:lnTo>
                  <a:lnTo>
                    <a:pt x="598" y="813"/>
                  </a:lnTo>
                  <a:lnTo>
                    <a:pt x="607" y="794"/>
                  </a:lnTo>
                  <a:lnTo>
                    <a:pt x="613" y="775"/>
                  </a:lnTo>
                  <a:lnTo>
                    <a:pt x="614" y="753"/>
                  </a:lnTo>
                  <a:lnTo>
                    <a:pt x="613" y="730"/>
                  </a:lnTo>
                  <a:lnTo>
                    <a:pt x="610" y="706"/>
                  </a:lnTo>
                  <a:lnTo>
                    <a:pt x="603" y="686"/>
                  </a:lnTo>
                  <a:lnTo>
                    <a:pt x="591" y="667"/>
                  </a:lnTo>
                  <a:lnTo>
                    <a:pt x="575" y="649"/>
                  </a:lnTo>
                  <a:lnTo>
                    <a:pt x="554" y="633"/>
                  </a:lnTo>
                  <a:lnTo>
                    <a:pt x="543" y="626"/>
                  </a:lnTo>
                  <a:lnTo>
                    <a:pt x="532" y="617"/>
                  </a:lnTo>
                  <a:lnTo>
                    <a:pt x="521" y="607"/>
                  </a:lnTo>
                  <a:lnTo>
                    <a:pt x="512" y="595"/>
                  </a:lnTo>
                  <a:lnTo>
                    <a:pt x="505" y="583"/>
                  </a:lnTo>
                  <a:lnTo>
                    <a:pt x="503" y="572"/>
                  </a:lnTo>
                  <a:lnTo>
                    <a:pt x="504" y="562"/>
                  </a:lnTo>
                  <a:lnTo>
                    <a:pt x="509" y="552"/>
                  </a:lnTo>
                  <a:lnTo>
                    <a:pt x="516" y="544"/>
                  </a:lnTo>
                  <a:lnTo>
                    <a:pt x="528" y="534"/>
                  </a:lnTo>
                  <a:lnTo>
                    <a:pt x="544" y="522"/>
                  </a:lnTo>
                  <a:lnTo>
                    <a:pt x="560" y="504"/>
                  </a:lnTo>
                  <a:lnTo>
                    <a:pt x="574" y="486"/>
                  </a:lnTo>
                  <a:lnTo>
                    <a:pt x="585" y="467"/>
                  </a:lnTo>
                  <a:lnTo>
                    <a:pt x="592" y="445"/>
                  </a:lnTo>
                  <a:lnTo>
                    <a:pt x="594" y="423"/>
                  </a:lnTo>
                  <a:lnTo>
                    <a:pt x="593" y="401"/>
                  </a:lnTo>
                  <a:lnTo>
                    <a:pt x="589" y="380"/>
                  </a:lnTo>
                  <a:lnTo>
                    <a:pt x="583" y="361"/>
                  </a:lnTo>
                  <a:lnTo>
                    <a:pt x="574" y="344"/>
                  </a:lnTo>
                  <a:lnTo>
                    <a:pt x="563" y="330"/>
                  </a:lnTo>
                  <a:lnTo>
                    <a:pt x="549" y="318"/>
                  </a:lnTo>
                  <a:lnTo>
                    <a:pt x="533" y="312"/>
                  </a:lnTo>
                  <a:lnTo>
                    <a:pt x="594" y="312"/>
                  </a:lnTo>
                  <a:lnTo>
                    <a:pt x="634" y="282"/>
                  </a:lnTo>
                  <a:lnTo>
                    <a:pt x="453" y="282"/>
                  </a:lnTo>
                  <a:close/>
                  <a:moveTo>
                    <a:pt x="806" y="272"/>
                  </a:moveTo>
                  <a:lnTo>
                    <a:pt x="806" y="382"/>
                  </a:lnTo>
                  <a:lnTo>
                    <a:pt x="694" y="382"/>
                  </a:lnTo>
                  <a:lnTo>
                    <a:pt x="694" y="423"/>
                  </a:lnTo>
                  <a:lnTo>
                    <a:pt x="806" y="423"/>
                  </a:lnTo>
                  <a:lnTo>
                    <a:pt x="806" y="533"/>
                  </a:lnTo>
                  <a:lnTo>
                    <a:pt x="846" y="533"/>
                  </a:lnTo>
                  <a:lnTo>
                    <a:pt x="846" y="423"/>
                  </a:lnTo>
                  <a:lnTo>
                    <a:pt x="956" y="423"/>
                  </a:lnTo>
                  <a:lnTo>
                    <a:pt x="956" y="382"/>
                  </a:lnTo>
                  <a:lnTo>
                    <a:pt x="846" y="382"/>
                  </a:lnTo>
                  <a:lnTo>
                    <a:pt x="846" y="272"/>
                  </a:lnTo>
                  <a:lnTo>
                    <a:pt x="806" y="272"/>
                  </a:lnTo>
                  <a:close/>
                  <a:moveTo>
                    <a:pt x="604" y="0"/>
                  </a:moveTo>
                  <a:lnTo>
                    <a:pt x="666" y="4"/>
                  </a:lnTo>
                  <a:lnTo>
                    <a:pt x="725" y="13"/>
                  </a:lnTo>
                  <a:lnTo>
                    <a:pt x="783" y="29"/>
                  </a:lnTo>
                  <a:lnTo>
                    <a:pt x="837" y="51"/>
                  </a:lnTo>
                  <a:lnTo>
                    <a:pt x="890" y="77"/>
                  </a:lnTo>
                  <a:lnTo>
                    <a:pt x="938" y="110"/>
                  </a:lnTo>
                  <a:lnTo>
                    <a:pt x="983" y="145"/>
                  </a:lnTo>
                  <a:lnTo>
                    <a:pt x="1024" y="185"/>
                  </a:lnTo>
                  <a:lnTo>
                    <a:pt x="1060" y="230"/>
                  </a:lnTo>
                  <a:lnTo>
                    <a:pt x="1092" y="278"/>
                  </a:lnTo>
                  <a:lnTo>
                    <a:pt x="1118" y="331"/>
                  </a:lnTo>
                  <a:lnTo>
                    <a:pt x="1140" y="385"/>
                  </a:lnTo>
                  <a:lnTo>
                    <a:pt x="1156" y="442"/>
                  </a:lnTo>
                  <a:lnTo>
                    <a:pt x="1166" y="502"/>
                  </a:lnTo>
                  <a:lnTo>
                    <a:pt x="1169" y="563"/>
                  </a:lnTo>
                  <a:lnTo>
                    <a:pt x="1166" y="624"/>
                  </a:lnTo>
                  <a:lnTo>
                    <a:pt x="1156" y="684"/>
                  </a:lnTo>
                  <a:lnTo>
                    <a:pt x="1140" y="740"/>
                  </a:lnTo>
                  <a:lnTo>
                    <a:pt x="1118" y="795"/>
                  </a:lnTo>
                  <a:lnTo>
                    <a:pt x="1092" y="847"/>
                  </a:lnTo>
                  <a:lnTo>
                    <a:pt x="1060" y="895"/>
                  </a:lnTo>
                  <a:lnTo>
                    <a:pt x="1024" y="939"/>
                  </a:lnTo>
                  <a:lnTo>
                    <a:pt x="983" y="980"/>
                  </a:lnTo>
                  <a:lnTo>
                    <a:pt x="938" y="1016"/>
                  </a:lnTo>
                  <a:lnTo>
                    <a:pt x="890" y="1048"/>
                  </a:lnTo>
                  <a:lnTo>
                    <a:pt x="837" y="1075"/>
                  </a:lnTo>
                  <a:lnTo>
                    <a:pt x="783" y="1096"/>
                  </a:lnTo>
                  <a:lnTo>
                    <a:pt x="725" y="1111"/>
                  </a:lnTo>
                  <a:lnTo>
                    <a:pt x="666" y="1122"/>
                  </a:lnTo>
                  <a:lnTo>
                    <a:pt x="604" y="1125"/>
                  </a:lnTo>
                  <a:lnTo>
                    <a:pt x="548" y="1122"/>
                  </a:lnTo>
                  <a:lnTo>
                    <a:pt x="495" y="1113"/>
                  </a:lnTo>
                  <a:lnTo>
                    <a:pt x="442" y="1098"/>
                  </a:lnTo>
                  <a:lnTo>
                    <a:pt x="392" y="1079"/>
                  </a:lnTo>
                  <a:lnTo>
                    <a:pt x="342" y="1055"/>
                  </a:lnTo>
                  <a:lnTo>
                    <a:pt x="296" y="1027"/>
                  </a:lnTo>
                  <a:lnTo>
                    <a:pt x="251" y="994"/>
                  </a:lnTo>
                  <a:lnTo>
                    <a:pt x="80" y="1165"/>
                  </a:lnTo>
                  <a:lnTo>
                    <a:pt x="63" y="1148"/>
                  </a:lnTo>
                  <a:lnTo>
                    <a:pt x="44" y="1128"/>
                  </a:lnTo>
                  <a:lnTo>
                    <a:pt x="22" y="1107"/>
                  </a:lnTo>
                  <a:lnTo>
                    <a:pt x="0" y="1085"/>
                  </a:lnTo>
                  <a:lnTo>
                    <a:pt x="170" y="915"/>
                  </a:lnTo>
                  <a:lnTo>
                    <a:pt x="143" y="879"/>
                  </a:lnTo>
                  <a:lnTo>
                    <a:pt x="117" y="841"/>
                  </a:lnTo>
                  <a:lnTo>
                    <a:pt x="94" y="800"/>
                  </a:lnTo>
                  <a:lnTo>
                    <a:pt x="75" y="757"/>
                  </a:lnTo>
                  <a:lnTo>
                    <a:pt x="60" y="711"/>
                  </a:lnTo>
                  <a:lnTo>
                    <a:pt x="49" y="664"/>
                  </a:lnTo>
                  <a:lnTo>
                    <a:pt x="43" y="614"/>
                  </a:lnTo>
                  <a:lnTo>
                    <a:pt x="39" y="563"/>
                  </a:lnTo>
                  <a:lnTo>
                    <a:pt x="44" y="502"/>
                  </a:lnTo>
                  <a:lnTo>
                    <a:pt x="53" y="442"/>
                  </a:lnTo>
                  <a:lnTo>
                    <a:pt x="68" y="385"/>
                  </a:lnTo>
                  <a:lnTo>
                    <a:pt x="90" y="331"/>
                  </a:lnTo>
                  <a:lnTo>
                    <a:pt x="117" y="278"/>
                  </a:lnTo>
                  <a:lnTo>
                    <a:pt x="149" y="230"/>
                  </a:lnTo>
                  <a:lnTo>
                    <a:pt x="185" y="185"/>
                  </a:lnTo>
                  <a:lnTo>
                    <a:pt x="226" y="145"/>
                  </a:lnTo>
                  <a:lnTo>
                    <a:pt x="270" y="110"/>
                  </a:lnTo>
                  <a:lnTo>
                    <a:pt x="320" y="77"/>
                  </a:lnTo>
                  <a:lnTo>
                    <a:pt x="371" y="51"/>
                  </a:lnTo>
                  <a:lnTo>
                    <a:pt x="426" y="29"/>
                  </a:lnTo>
                  <a:lnTo>
                    <a:pt x="483" y="13"/>
                  </a:lnTo>
                  <a:lnTo>
                    <a:pt x="543" y="4"/>
                  </a:lnTo>
                  <a:lnTo>
                    <a:pt x="6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59" name="Shape 8759"/>
            <p:cNvSpPr/>
            <p:nvPr/>
          </p:nvSpPr>
          <p:spPr>
            <a:xfrm>
              <a:off x="3908" y="3022"/>
              <a:ext cx="167" cy="164"/>
            </a:xfrm>
            <a:custGeom>
              <a:avLst/>
              <a:gdLst/>
              <a:ahLst/>
              <a:cxnLst/>
              <a:rect l="0" t="0" r="0" b="0"/>
              <a:pathLst>
                <a:path w="1170" h="1154" extrusionOk="0">
                  <a:moveTo>
                    <a:pt x="324" y="502"/>
                  </a:moveTo>
                  <a:lnTo>
                    <a:pt x="324" y="852"/>
                  </a:lnTo>
                  <a:lnTo>
                    <a:pt x="434" y="852"/>
                  </a:lnTo>
                  <a:lnTo>
                    <a:pt x="434" y="502"/>
                  </a:lnTo>
                  <a:lnTo>
                    <a:pt x="324" y="502"/>
                  </a:lnTo>
                  <a:close/>
                  <a:moveTo>
                    <a:pt x="747" y="492"/>
                  </a:moveTo>
                  <a:lnTo>
                    <a:pt x="722" y="494"/>
                  </a:lnTo>
                  <a:lnTo>
                    <a:pt x="699" y="500"/>
                  </a:lnTo>
                  <a:lnTo>
                    <a:pt x="680" y="509"/>
                  </a:lnTo>
                  <a:lnTo>
                    <a:pt x="664" y="520"/>
                  </a:lnTo>
                  <a:lnTo>
                    <a:pt x="651" y="531"/>
                  </a:lnTo>
                  <a:lnTo>
                    <a:pt x="641" y="542"/>
                  </a:lnTo>
                  <a:lnTo>
                    <a:pt x="636" y="552"/>
                  </a:lnTo>
                  <a:lnTo>
                    <a:pt x="636" y="502"/>
                  </a:lnTo>
                  <a:lnTo>
                    <a:pt x="515" y="502"/>
                  </a:lnTo>
                  <a:lnTo>
                    <a:pt x="515" y="853"/>
                  </a:lnTo>
                  <a:lnTo>
                    <a:pt x="636" y="853"/>
                  </a:lnTo>
                  <a:lnTo>
                    <a:pt x="636" y="632"/>
                  </a:lnTo>
                  <a:lnTo>
                    <a:pt x="642" y="620"/>
                  </a:lnTo>
                  <a:lnTo>
                    <a:pt x="652" y="609"/>
                  </a:lnTo>
                  <a:lnTo>
                    <a:pt x="665" y="600"/>
                  </a:lnTo>
                  <a:lnTo>
                    <a:pt x="679" y="595"/>
                  </a:lnTo>
                  <a:lnTo>
                    <a:pt x="696" y="592"/>
                  </a:lnTo>
                  <a:lnTo>
                    <a:pt x="714" y="595"/>
                  </a:lnTo>
                  <a:lnTo>
                    <a:pt x="729" y="602"/>
                  </a:lnTo>
                  <a:lnTo>
                    <a:pt x="741" y="613"/>
                  </a:lnTo>
                  <a:lnTo>
                    <a:pt x="750" y="629"/>
                  </a:lnTo>
                  <a:lnTo>
                    <a:pt x="755" y="649"/>
                  </a:lnTo>
                  <a:lnTo>
                    <a:pt x="756" y="673"/>
                  </a:lnTo>
                  <a:lnTo>
                    <a:pt x="756" y="852"/>
                  </a:lnTo>
                  <a:lnTo>
                    <a:pt x="887" y="852"/>
                  </a:lnTo>
                  <a:lnTo>
                    <a:pt x="887" y="652"/>
                  </a:lnTo>
                  <a:lnTo>
                    <a:pt x="886" y="621"/>
                  </a:lnTo>
                  <a:lnTo>
                    <a:pt x="881" y="593"/>
                  </a:lnTo>
                  <a:lnTo>
                    <a:pt x="872" y="569"/>
                  </a:lnTo>
                  <a:lnTo>
                    <a:pt x="861" y="547"/>
                  </a:lnTo>
                  <a:lnTo>
                    <a:pt x="847" y="530"/>
                  </a:lnTo>
                  <a:lnTo>
                    <a:pt x="830" y="516"/>
                  </a:lnTo>
                  <a:lnTo>
                    <a:pt x="812" y="506"/>
                  </a:lnTo>
                  <a:lnTo>
                    <a:pt x="792" y="497"/>
                  </a:lnTo>
                  <a:lnTo>
                    <a:pt x="770" y="493"/>
                  </a:lnTo>
                  <a:lnTo>
                    <a:pt x="747" y="492"/>
                  </a:lnTo>
                  <a:close/>
                  <a:moveTo>
                    <a:pt x="384" y="330"/>
                  </a:moveTo>
                  <a:lnTo>
                    <a:pt x="364" y="334"/>
                  </a:lnTo>
                  <a:lnTo>
                    <a:pt x="347" y="340"/>
                  </a:lnTo>
                  <a:lnTo>
                    <a:pt x="333" y="350"/>
                  </a:lnTo>
                  <a:lnTo>
                    <a:pt x="322" y="363"/>
                  </a:lnTo>
                  <a:lnTo>
                    <a:pt x="315" y="376"/>
                  </a:lnTo>
                  <a:lnTo>
                    <a:pt x="313" y="391"/>
                  </a:lnTo>
                  <a:lnTo>
                    <a:pt x="315" y="406"/>
                  </a:lnTo>
                  <a:lnTo>
                    <a:pt x="322" y="420"/>
                  </a:lnTo>
                  <a:lnTo>
                    <a:pt x="333" y="432"/>
                  </a:lnTo>
                  <a:lnTo>
                    <a:pt x="347" y="443"/>
                  </a:lnTo>
                  <a:lnTo>
                    <a:pt x="364" y="449"/>
                  </a:lnTo>
                  <a:lnTo>
                    <a:pt x="384" y="451"/>
                  </a:lnTo>
                  <a:lnTo>
                    <a:pt x="402" y="449"/>
                  </a:lnTo>
                  <a:lnTo>
                    <a:pt x="418" y="445"/>
                  </a:lnTo>
                  <a:lnTo>
                    <a:pt x="430" y="436"/>
                  </a:lnTo>
                  <a:lnTo>
                    <a:pt x="441" y="425"/>
                  </a:lnTo>
                  <a:lnTo>
                    <a:pt x="448" y="410"/>
                  </a:lnTo>
                  <a:lnTo>
                    <a:pt x="455" y="391"/>
                  </a:lnTo>
                  <a:lnTo>
                    <a:pt x="451" y="376"/>
                  </a:lnTo>
                  <a:lnTo>
                    <a:pt x="445" y="363"/>
                  </a:lnTo>
                  <a:lnTo>
                    <a:pt x="434" y="350"/>
                  </a:lnTo>
                  <a:lnTo>
                    <a:pt x="420" y="340"/>
                  </a:lnTo>
                  <a:lnTo>
                    <a:pt x="403" y="334"/>
                  </a:lnTo>
                  <a:lnTo>
                    <a:pt x="384" y="330"/>
                  </a:lnTo>
                  <a:close/>
                  <a:moveTo>
                    <a:pt x="71" y="0"/>
                  </a:moveTo>
                  <a:lnTo>
                    <a:pt x="242" y="170"/>
                  </a:lnTo>
                  <a:lnTo>
                    <a:pt x="278" y="141"/>
                  </a:lnTo>
                  <a:lnTo>
                    <a:pt x="317" y="116"/>
                  </a:lnTo>
                  <a:lnTo>
                    <a:pt x="359" y="94"/>
                  </a:lnTo>
                  <a:lnTo>
                    <a:pt x="404" y="75"/>
                  </a:lnTo>
                  <a:lnTo>
                    <a:pt x="450" y="60"/>
                  </a:lnTo>
                  <a:lnTo>
                    <a:pt x="497" y="49"/>
                  </a:lnTo>
                  <a:lnTo>
                    <a:pt x="546" y="42"/>
                  </a:lnTo>
                  <a:lnTo>
                    <a:pt x="595" y="40"/>
                  </a:lnTo>
                  <a:lnTo>
                    <a:pt x="657" y="43"/>
                  </a:lnTo>
                  <a:lnTo>
                    <a:pt x="716" y="52"/>
                  </a:lnTo>
                  <a:lnTo>
                    <a:pt x="774" y="67"/>
                  </a:lnTo>
                  <a:lnTo>
                    <a:pt x="829" y="88"/>
                  </a:lnTo>
                  <a:lnTo>
                    <a:pt x="881" y="113"/>
                  </a:lnTo>
                  <a:lnTo>
                    <a:pt x="929" y="144"/>
                  </a:lnTo>
                  <a:lnTo>
                    <a:pt x="975" y="180"/>
                  </a:lnTo>
                  <a:lnTo>
                    <a:pt x="1016" y="219"/>
                  </a:lnTo>
                  <a:lnTo>
                    <a:pt x="1054" y="263"/>
                  </a:lnTo>
                  <a:lnTo>
                    <a:pt x="1086" y="310"/>
                  </a:lnTo>
                  <a:lnTo>
                    <a:pt x="1114" y="361"/>
                  </a:lnTo>
                  <a:lnTo>
                    <a:pt x="1136" y="415"/>
                  </a:lnTo>
                  <a:lnTo>
                    <a:pt x="1153" y="472"/>
                  </a:lnTo>
                  <a:lnTo>
                    <a:pt x="1164" y="530"/>
                  </a:lnTo>
                  <a:lnTo>
                    <a:pt x="1170" y="591"/>
                  </a:lnTo>
                  <a:lnTo>
                    <a:pt x="1166" y="653"/>
                  </a:lnTo>
                  <a:lnTo>
                    <a:pt x="1157" y="712"/>
                  </a:lnTo>
                  <a:lnTo>
                    <a:pt x="1141" y="770"/>
                  </a:lnTo>
                  <a:lnTo>
                    <a:pt x="1119" y="824"/>
                  </a:lnTo>
                  <a:lnTo>
                    <a:pt x="1093" y="876"/>
                  </a:lnTo>
                  <a:lnTo>
                    <a:pt x="1061" y="924"/>
                  </a:lnTo>
                  <a:lnTo>
                    <a:pt x="1025" y="969"/>
                  </a:lnTo>
                  <a:lnTo>
                    <a:pt x="984" y="1009"/>
                  </a:lnTo>
                  <a:lnTo>
                    <a:pt x="939" y="1046"/>
                  </a:lnTo>
                  <a:lnTo>
                    <a:pt x="890" y="1077"/>
                  </a:lnTo>
                  <a:lnTo>
                    <a:pt x="839" y="1103"/>
                  </a:lnTo>
                  <a:lnTo>
                    <a:pt x="784" y="1125"/>
                  </a:lnTo>
                  <a:lnTo>
                    <a:pt x="726" y="1141"/>
                  </a:lnTo>
                  <a:lnTo>
                    <a:pt x="667" y="1150"/>
                  </a:lnTo>
                  <a:lnTo>
                    <a:pt x="605" y="1154"/>
                  </a:lnTo>
                  <a:lnTo>
                    <a:pt x="544" y="1150"/>
                  </a:lnTo>
                  <a:lnTo>
                    <a:pt x="485" y="1141"/>
                  </a:lnTo>
                  <a:lnTo>
                    <a:pt x="427" y="1125"/>
                  </a:lnTo>
                  <a:lnTo>
                    <a:pt x="372" y="1103"/>
                  </a:lnTo>
                  <a:lnTo>
                    <a:pt x="320" y="1077"/>
                  </a:lnTo>
                  <a:lnTo>
                    <a:pt x="272" y="1046"/>
                  </a:lnTo>
                  <a:lnTo>
                    <a:pt x="227" y="1009"/>
                  </a:lnTo>
                  <a:lnTo>
                    <a:pt x="186" y="969"/>
                  </a:lnTo>
                  <a:lnTo>
                    <a:pt x="150" y="924"/>
                  </a:lnTo>
                  <a:lnTo>
                    <a:pt x="117" y="876"/>
                  </a:lnTo>
                  <a:lnTo>
                    <a:pt x="92" y="824"/>
                  </a:lnTo>
                  <a:lnTo>
                    <a:pt x="70" y="770"/>
                  </a:lnTo>
                  <a:lnTo>
                    <a:pt x="54" y="712"/>
                  </a:lnTo>
                  <a:lnTo>
                    <a:pt x="44" y="653"/>
                  </a:lnTo>
                  <a:lnTo>
                    <a:pt x="41" y="591"/>
                  </a:lnTo>
                  <a:lnTo>
                    <a:pt x="44" y="537"/>
                  </a:lnTo>
                  <a:lnTo>
                    <a:pt x="53" y="482"/>
                  </a:lnTo>
                  <a:lnTo>
                    <a:pt x="67" y="430"/>
                  </a:lnTo>
                  <a:lnTo>
                    <a:pt x="86" y="380"/>
                  </a:lnTo>
                  <a:lnTo>
                    <a:pt x="111" y="332"/>
                  </a:lnTo>
                  <a:lnTo>
                    <a:pt x="139" y="284"/>
                  </a:lnTo>
                  <a:lnTo>
                    <a:pt x="172" y="241"/>
                  </a:lnTo>
                  <a:lnTo>
                    <a:pt x="0" y="70"/>
                  </a:lnTo>
                  <a:lnTo>
                    <a:pt x="18" y="55"/>
                  </a:lnTo>
                  <a:lnTo>
                    <a:pt x="36" y="39"/>
                  </a:lnTo>
                  <a:lnTo>
                    <a:pt x="54" y="20"/>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0" name="Shape 8760"/>
            <p:cNvSpPr/>
            <p:nvPr/>
          </p:nvSpPr>
          <p:spPr>
            <a:xfrm>
              <a:off x="3584" y="3022"/>
              <a:ext cx="167" cy="166"/>
            </a:xfrm>
            <a:custGeom>
              <a:avLst/>
              <a:gdLst/>
              <a:ahLst/>
              <a:cxnLst/>
              <a:rect l="0" t="0" r="0" b="0"/>
              <a:pathLst>
                <a:path w="1169" h="1164" extrusionOk="0">
                  <a:moveTo>
                    <a:pt x="686" y="381"/>
                  </a:moveTo>
                  <a:lnTo>
                    <a:pt x="659" y="384"/>
                  </a:lnTo>
                  <a:lnTo>
                    <a:pt x="636" y="391"/>
                  </a:lnTo>
                  <a:lnTo>
                    <a:pt x="613" y="404"/>
                  </a:lnTo>
                  <a:lnTo>
                    <a:pt x="594" y="420"/>
                  </a:lnTo>
                  <a:lnTo>
                    <a:pt x="578" y="439"/>
                  </a:lnTo>
                  <a:lnTo>
                    <a:pt x="565" y="462"/>
                  </a:lnTo>
                  <a:lnTo>
                    <a:pt x="557" y="485"/>
                  </a:lnTo>
                  <a:lnTo>
                    <a:pt x="554" y="511"/>
                  </a:lnTo>
                  <a:lnTo>
                    <a:pt x="554" y="541"/>
                  </a:lnTo>
                  <a:lnTo>
                    <a:pt x="514" y="539"/>
                  </a:lnTo>
                  <a:lnTo>
                    <a:pt x="476" y="533"/>
                  </a:lnTo>
                  <a:lnTo>
                    <a:pt x="439" y="522"/>
                  </a:lnTo>
                  <a:lnTo>
                    <a:pt x="405" y="507"/>
                  </a:lnTo>
                  <a:lnTo>
                    <a:pt x="372" y="488"/>
                  </a:lnTo>
                  <a:lnTo>
                    <a:pt x="343" y="465"/>
                  </a:lnTo>
                  <a:lnTo>
                    <a:pt x="317" y="439"/>
                  </a:lnTo>
                  <a:lnTo>
                    <a:pt x="293" y="411"/>
                  </a:lnTo>
                  <a:lnTo>
                    <a:pt x="282" y="431"/>
                  </a:lnTo>
                  <a:lnTo>
                    <a:pt x="276" y="451"/>
                  </a:lnTo>
                  <a:lnTo>
                    <a:pt x="273" y="472"/>
                  </a:lnTo>
                  <a:lnTo>
                    <a:pt x="276" y="495"/>
                  </a:lnTo>
                  <a:lnTo>
                    <a:pt x="284" y="519"/>
                  </a:lnTo>
                  <a:lnTo>
                    <a:pt x="298" y="539"/>
                  </a:lnTo>
                  <a:lnTo>
                    <a:pt x="314" y="557"/>
                  </a:lnTo>
                  <a:lnTo>
                    <a:pt x="333" y="572"/>
                  </a:lnTo>
                  <a:lnTo>
                    <a:pt x="312" y="569"/>
                  </a:lnTo>
                  <a:lnTo>
                    <a:pt x="292" y="561"/>
                  </a:lnTo>
                  <a:lnTo>
                    <a:pt x="273" y="552"/>
                  </a:lnTo>
                  <a:lnTo>
                    <a:pt x="275" y="576"/>
                  </a:lnTo>
                  <a:lnTo>
                    <a:pt x="281" y="600"/>
                  </a:lnTo>
                  <a:lnTo>
                    <a:pt x="293" y="621"/>
                  </a:lnTo>
                  <a:lnTo>
                    <a:pt x="308" y="639"/>
                  </a:lnTo>
                  <a:lnTo>
                    <a:pt x="326" y="654"/>
                  </a:lnTo>
                  <a:lnTo>
                    <a:pt x="349" y="665"/>
                  </a:lnTo>
                  <a:lnTo>
                    <a:pt x="374" y="673"/>
                  </a:lnTo>
                  <a:lnTo>
                    <a:pt x="323" y="673"/>
                  </a:lnTo>
                  <a:lnTo>
                    <a:pt x="335" y="696"/>
                  </a:lnTo>
                  <a:lnTo>
                    <a:pt x="352" y="717"/>
                  </a:lnTo>
                  <a:lnTo>
                    <a:pt x="371" y="736"/>
                  </a:lnTo>
                  <a:lnTo>
                    <a:pt x="394" y="750"/>
                  </a:lnTo>
                  <a:lnTo>
                    <a:pt x="419" y="759"/>
                  </a:lnTo>
                  <a:lnTo>
                    <a:pt x="443" y="762"/>
                  </a:lnTo>
                  <a:lnTo>
                    <a:pt x="413" y="779"/>
                  </a:lnTo>
                  <a:lnTo>
                    <a:pt x="382" y="793"/>
                  </a:lnTo>
                  <a:lnTo>
                    <a:pt x="351" y="804"/>
                  </a:lnTo>
                  <a:lnTo>
                    <a:pt x="318" y="810"/>
                  </a:lnTo>
                  <a:lnTo>
                    <a:pt x="282" y="813"/>
                  </a:lnTo>
                  <a:lnTo>
                    <a:pt x="252" y="813"/>
                  </a:lnTo>
                  <a:lnTo>
                    <a:pt x="279" y="831"/>
                  </a:lnTo>
                  <a:lnTo>
                    <a:pt x="308" y="846"/>
                  </a:lnTo>
                  <a:lnTo>
                    <a:pt x="340" y="858"/>
                  </a:lnTo>
                  <a:lnTo>
                    <a:pt x="374" y="866"/>
                  </a:lnTo>
                  <a:lnTo>
                    <a:pt x="409" y="871"/>
                  </a:lnTo>
                  <a:lnTo>
                    <a:pt x="443" y="872"/>
                  </a:lnTo>
                  <a:lnTo>
                    <a:pt x="488" y="870"/>
                  </a:lnTo>
                  <a:lnTo>
                    <a:pt x="531" y="863"/>
                  </a:lnTo>
                  <a:lnTo>
                    <a:pt x="570" y="852"/>
                  </a:lnTo>
                  <a:lnTo>
                    <a:pt x="607" y="836"/>
                  </a:lnTo>
                  <a:lnTo>
                    <a:pt x="641" y="817"/>
                  </a:lnTo>
                  <a:lnTo>
                    <a:pt x="671" y="794"/>
                  </a:lnTo>
                  <a:lnTo>
                    <a:pt x="699" y="770"/>
                  </a:lnTo>
                  <a:lnTo>
                    <a:pt x="724" y="742"/>
                  </a:lnTo>
                  <a:lnTo>
                    <a:pt x="745" y="712"/>
                  </a:lnTo>
                  <a:lnTo>
                    <a:pt x="764" y="681"/>
                  </a:lnTo>
                  <a:lnTo>
                    <a:pt x="779" y="648"/>
                  </a:lnTo>
                  <a:lnTo>
                    <a:pt x="791" y="615"/>
                  </a:lnTo>
                  <a:lnTo>
                    <a:pt x="800" y="581"/>
                  </a:lnTo>
                  <a:lnTo>
                    <a:pt x="805" y="545"/>
                  </a:lnTo>
                  <a:lnTo>
                    <a:pt x="806" y="511"/>
                  </a:lnTo>
                  <a:lnTo>
                    <a:pt x="806" y="503"/>
                  </a:lnTo>
                  <a:lnTo>
                    <a:pt x="806" y="502"/>
                  </a:lnTo>
                  <a:lnTo>
                    <a:pt x="806" y="502"/>
                  </a:lnTo>
                  <a:lnTo>
                    <a:pt x="806" y="502"/>
                  </a:lnTo>
                  <a:lnTo>
                    <a:pt x="827" y="488"/>
                  </a:lnTo>
                  <a:lnTo>
                    <a:pt x="847" y="468"/>
                  </a:lnTo>
                  <a:lnTo>
                    <a:pt x="866" y="441"/>
                  </a:lnTo>
                  <a:lnTo>
                    <a:pt x="851" y="448"/>
                  </a:lnTo>
                  <a:lnTo>
                    <a:pt x="835" y="454"/>
                  </a:lnTo>
                  <a:lnTo>
                    <a:pt x="817" y="460"/>
                  </a:lnTo>
                  <a:lnTo>
                    <a:pt x="797" y="461"/>
                  </a:lnTo>
                  <a:lnTo>
                    <a:pt x="817" y="446"/>
                  </a:lnTo>
                  <a:lnTo>
                    <a:pt x="834" y="430"/>
                  </a:lnTo>
                  <a:lnTo>
                    <a:pt x="847" y="412"/>
                  </a:lnTo>
                  <a:lnTo>
                    <a:pt x="857" y="391"/>
                  </a:lnTo>
                  <a:lnTo>
                    <a:pt x="834" y="401"/>
                  </a:lnTo>
                  <a:lnTo>
                    <a:pt x="806" y="411"/>
                  </a:lnTo>
                  <a:lnTo>
                    <a:pt x="776" y="421"/>
                  </a:lnTo>
                  <a:lnTo>
                    <a:pt x="763" y="410"/>
                  </a:lnTo>
                  <a:lnTo>
                    <a:pt x="747" y="398"/>
                  </a:lnTo>
                  <a:lnTo>
                    <a:pt x="729" y="389"/>
                  </a:lnTo>
                  <a:lnTo>
                    <a:pt x="709" y="383"/>
                  </a:lnTo>
                  <a:lnTo>
                    <a:pt x="686" y="381"/>
                  </a:lnTo>
                  <a:close/>
                  <a:moveTo>
                    <a:pt x="1089" y="0"/>
                  </a:moveTo>
                  <a:lnTo>
                    <a:pt x="1106" y="16"/>
                  </a:lnTo>
                  <a:lnTo>
                    <a:pt x="1125" y="36"/>
                  </a:lnTo>
                  <a:lnTo>
                    <a:pt x="1147" y="58"/>
                  </a:lnTo>
                  <a:lnTo>
                    <a:pt x="1169" y="80"/>
                  </a:lnTo>
                  <a:lnTo>
                    <a:pt x="998" y="250"/>
                  </a:lnTo>
                  <a:lnTo>
                    <a:pt x="1026" y="287"/>
                  </a:lnTo>
                  <a:lnTo>
                    <a:pt x="1052" y="325"/>
                  </a:lnTo>
                  <a:lnTo>
                    <a:pt x="1075" y="367"/>
                  </a:lnTo>
                  <a:lnTo>
                    <a:pt x="1094" y="412"/>
                  </a:lnTo>
                  <a:lnTo>
                    <a:pt x="1109" y="458"/>
                  </a:lnTo>
                  <a:lnTo>
                    <a:pt x="1120" y="505"/>
                  </a:lnTo>
                  <a:lnTo>
                    <a:pt x="1126" y="553"/>
                  </a:lnTo>
                  <a:lnTo>
                    <a:pt x="1128" y="602"/>
                  </a:lnTo>
                  <a:lnTo>
                    <a:pt x="1125" y="663"/>
                  </a:lnTo>
                  <a:lnTo>
                    <a:pt x="1115" y="723"/>
                  </a:lnTo>
                  <a:lnTo>
                    <a:pt x="1100" y="779"/>
                  </a:lnTo>
                  <a:lnTo>
                    <a:pt x="1079" y="834"/>
                  </a:lnTo>
                  <a:lnTo>
                    <a:pt x="1052" y="886"/>
                  </a:lnTo>
                  <a:lnTo>
                    <a:pt x="1020" y="934"/>
                  </a:lnTo>
                  <a:lnTo>
                    <a:pt x="983" y="978"/>
                  </a:lnTo>
                  <a:lnTo>
                    <a:pt x="943" y="1019"/>
                  </a:lnTo>
                  <a:lnTo>
                    <a:pt x="899" y="1055"/>
                  </a:lnTo>
                  <a:lnTo>
                    <a:pt x="849" y="1087"/>
                  </a:lnTo>
                  <a:lnTo>
                    <a:pt x="798" y="1114"/>
                  </a:lnTo>
                  <a:lnTo>
                    <a:pt x="743" y="1135"/>
                  </a:lnTo>
                  <a:lnTo>
                    <a:pt x="686" y="1152"/>
                  </a:lnTo>
                  <a:lnTo>
                    <a:pt x="626" y="1161"/>
                  </a:lnTo>
                  <a:lnTo>
                    <a:pt x="565" y="1164"/>
                  </a:lnTo>
                  <a:lnTo>
                    <a:pt x="502" y="1161"/>
                  </a:lnTo>
                  <a:lnTo>
                    <a:pt x="443" y="1152"/>
                  </a:lnTo>
                  <a:lnTo>
                    <a:pt x="385" y="1135"/>
                  </a:lnTo>
                  <a:lnTo>
                    <a:pt x="331" y="1114"/>
                  </a:lnTo>
                  <a:lnTo>
                    <a:pt x="279" y="1087"/>
                  </a:lnTo>
                  <a:lnTo>
                    <a:pt x="231" y="1055"/>
                  </a:lnTo>
                  <a:lnTo>
                    <a:pt x="186" y="1019"/>
                  </a:lnTo>
                  <a:lnTo>
                    <a:pt x="145" y="978"/>
                  </a:lnTo>
                  <a:lnTo>
                    <a:pt x="108" y="934"/>
                  </a:lnTo>
                  <a:lnTo>
                    <a:pt x="77" y="886"/>
                  </a:lnTo>
                  <a:lnTo>
                    <a:pt x="50" y="834"/>
                  </a:lnTo>
                  <a:lnTo>
                    <a:pt x="29" y="779"/>
                  </a:lnTo>
                  <a:lnTo>
                    <a:pt x="13" y="723"/>
                  </a:lnTo>
                  <a:lnTo>
                    <a:pt x="3" y="663"/>
                  </a:lnTo>
                  <a:lnTo>
                    <a:pt x="0" y="602"/>
                  </a:lnTo>
                  <a:lnTo>
                    <a:pt x="3" y="541"/>
                  </a:lnTo>
                  <a:lnTo>
                    <a:pt x="13" y="481"/>
                  </a:lnTo>
                  <a:lnTo>
                    <a:pt x="29" y="425"/>
                  </a:lnTo>
                  <a:lnTo>
                    <a:pt x="50" y="370"/>
                  </a:lnTo>
                  <a:lnTo>
                    <a:pt x="77" y="318"/>
                  </a:lnTo>
                  <a:lnTo>
                    <a:pt x="108" y="270"/>
                  </a:lnTo>
                  <a:lnTo>
                    <a:pt x="145" y="226"/>
                  </a:lnTo>
                  <a:lnTo>
                    <a:pt x="186" y="185"/>
                  </a:lnTo>
                  <a:lnTo>
                    <a:pt x="231" y="149"/>
                  </a:lnTo>
                  <a:lnTo>
                    <a:pt x="279" y="117"/>
                  </a:lnTo>
                  <a:lnTo>
                    <a:pt x="331" y="90"/>
                  </a:lnTo>
                  <a:lnTo>
                    <a:pt x="385" y="69"/>
                  </a:lnTo>
                  <a:lnTo>
                    <a:pt x="443" y="52"/>
                  </a:lnTo>
                  <a:lnTo>
                    <a:pt x="502" y="43"/>
                  </a:lnTo>
                  <a:lnTo>
                    <a:pt x="565" y="40"/>
                  </a:lnTo>
                  <a:lnTo>
                    <a:pt x="620" y="43"/>
                  </a:lnTo>
                  <a:lnTo>
                    <a:pt x="674" y="51"/>
                  </a:lnTo>
                  <a:lnTo>
                    <a:pt x="727" y="66"/>
                  </a:lnTo>
                  <a:lnTo>
                    <a:pt x="777" y="86"/>
                  </a:lnTo>
                  <a:lnTo>
                    <a:pt x="827" y="109"/>
                  </a:lnTo>
                  <a:lnTo>
                    <a:pt x="873" y="138"/>
                  </a:lnTo>
                  <a:lnTo>
                    <a:pt x="917" y="170"/>
                  </a:lnTo>
                  <a:lnTo>
                    <a:pt x="10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1" name="Shape 8761"/>
            <p:cNvSpPr/>
            <p:nvPr/>
          </p:nvSpPr>
          <p:spPr>
            <a:xfrm>
              <a:off x="3584" y="2699"/>
              <a:ext cx="165" cy="165"/>
            </a:xfrm>
            <a:custGeom>
              <a:avLst/>
              <a:gdLst/>
              <a:ahLst/>
              <a:cxnLst/>
              <a:rect l="0" t="0" r="0" b="0"/>
              <a:pathLst>
                <a:path w="1159" h="1154" extrusionOk="0">
                  <a:moveTo>
                    <a:pt x="625" y="271"/>
                  </a:moveTo>
                  <a:lnTo>
                    <a:pt x="597" y="272"/>
                  </a:lnTo>
                  <a:lnTo>
                    <a:pt x="572" y="277"/>
                  </a:lnTo>
                  <a:lnTo>
                    <a:pt x="552" y="283"/>
                  </a:lnTo>
                  <a:lnTo>
                    <a:pt x="536" y="293"/>
                  </a:lnTo>
                  <a:lnTo>
                    <a:pt x="522" y="306"/>
                  </a:lnTo>
                  <a:lnTo>
                    <a:pt x="511" y="321"/>
                  </a:lnTo>
                  <a:lnTo>
                    <a:pt x="503" y="338"/>
                  </a:lnTo>
                  <a:lnTo>
                    <a:pt x="498" y="357"/>
                  </a:lnTo>
                  <a:lnTo>
                    <a:pt x="495" y="379"/>
                  </a:lnTo>
                  <a:lnTo>
                    <a:pt x="494" y="401"/>
                  </a:lnTo>
                  <a:lnTo>
                    <a:pt x="494" y="461"/>
                  </a:lnTo>
                  <a:lnTo>
                    <a:pt x="423" y="461"/>
                  </a:lnTo>
                  <a:lnTo>
                    <a:pt x="423" y="561"/>
                  </a:lnTo>
                  <a:lnTo>
                    <a:pt x="484" y="561"/>
                  </a:lnTo>
                  <a:lnTo>
                    <a:pt x="484" y="843"/>
                  </a:lnTo>
                  <a:lnTo>
                    <a:pt x="604" y="843"/>
                  </a:lnTo>
                  <a:lnTo>
                    <a:pt x="604" y="561"/>
                  </a:lnTo>
                  <a:lnTo>
                    <a:pt x="696" y="561"/>
                  </a:lnTo>
                  <a:lnTo>
                    <a:pt x="705" y="461"/>
                  </a:lnTo>
                  <a:lnTo>
                    <a:pt x="615" y="461"/>
                  </a:lnTo>
                  <a:lnTo>
                    <a:pt x="615" y="412"/>
                  </a:lnTo>
                  <a:lnTo>
                    <a:pt x="615" y="398"/>
                  </a:lnTo>
                  <a:lnTo>
                    <a:pt x="616" y="387"/>
                  </a:lnTo>
                  <a:lnTo>
                    <a:pt x="619" y="380"/>
                  </a:lnTo>
                  <a:lnTo>
                    <a:pt x="627" y="374"/>
                  </a:lnTo>
                  <a:lnTo>
                    <a:pt x="638" y="372"/>
                  </a:lnTo>
                  <a:lnTo>
                    <a:pt x="655" y="371"/>
                  </a:lnTo>
                  <a:lnTo>
                    <a:pt x="705" y="371"/>
                  </a:lnTo>
                  <a:lnTo>
                    <a:pt x="705" y="271"/>
                  </a:lnTo>
                  <a:lnTo>
                    <a:pt x="625" y="271"/>
                  </a:lnTo>
                  <a:close/>
                  <a:moveTo>
                    <a:pt x="554" y="0"/>
                  </a:moveTo>
                  <a:lnTo>
                    <a:pt x="616" y="3"/>
                  </a:lnTo>
                  <a:lnTo>
                    <a:pt x="675" y="13"/>
                  </a:lnTo>
                  <a:lnTo>
                    <a:pt x="733" y="28"/>
                  </a:lnTo>
                  <a:lnTo>
                    <a:pt x="788" y="49"/>
                  </a:lnTo>
                  <a:lnTo>
                    <a:pt x="839" y="76"/>
                  </a:lnTo>
                  <a:lnTo>
                    <a:pt x="888" y="108"/>
                  </a:lnTo>
                  <a:lnTo>
                    <a:pt x="933" y="145"/>
                  </a:lnTo>
                  <a:lnTo>
                    <a:pt x="974" y="185"/>
                  </a:lnTo>
                  <a:lnTo>
                    <a:pt x="1010" y="230"/>
                  </a:lnTo>
                  <a:lnTo>
                    <a:pt x="1041" y="278"/>
                  </a:lnTo>
                  <a:lnTo>
                    <a:pt x="1068" y="329"/>
                  </a:lnTo>
                  <a:lnTo>
                    <a:pt x="1090" y="384"/>
                  </a:lnTo>
                  <a:lnTo>
                    <a:pt x="1106" y="441"/>
                  </a:lnTo>
                  <a:lnTo>
                    <a:pt x="1115" y="501"/>
                  </a:lnTo>
                  <a:lnTo>
                    <a:pt x="1119" y="561"/>
                  </a:lnTo>
                  <a:lnTo>
                    <a:pt x="1115" y="617"/>
                  </a:lnTo>
                  <a:lnTo>
                    <a:pt x="1107" y="670"/>
                  </a:lnTo>
                  <a:lnTo>
                    <a:pt x="1093" y="723"/>
                  </a:lnTo>
                  <a:lnTo>
                    <a:pt x="1074" y="774"/>
                  </a:lnTo>
                  <a:lnTo>
                    <a:pt x="1049" y="822"/>
                  </a:lnTo>
                  <a:lnTo>
                    <a:pt x="1021" y="869"/>
                  </a:lnTo>
                  <a:lnTo>
                    <a:pt x="988" y="913"/>
                  </a:lnTo>
                  <a:lnTo>
                    <a:pt x="1159" y="1084"/>
                  </a:lnTo>
                  <a:lnTo>
                    <a:pt x="1142" y="1099"/>
                  </a:lnTo>
                  <a:lnTo>
                    <a:pt x="1124" y="1115"/>
                  </a:lnTo>
                  <a:lnTo>
                    <a:pt x="1106" y="1133"/>
                  </a:lnTo>
                  <a:lnTo>
                    <a:pt x="1089" y="1154"/>
                  </a:lnTo>
                  <a:lnTo>
                    <a:pt x="917" y="984"/>
                  </a:lnTo>
                  <a:lnTo>
                    <a:pt x="881" y="1012"/>
                  </a:lnTo>
                  <a:lnTo>
                    <a:pt x="843" y="1037"/>
                  </a:lnTo>
                  <a:lnTo>
                    <a:pt x="801" y="1060"/>
                  </a:lnTo>
                  <a:lnTo>
                    <a:pt x="756" y="1079"/>
                  </a:lnTo>
                  <a:lnTo>
                    <a:pt x="710" y="1094"/>
                  </a:lnTo>
                  <a:lnTo>
                    <a:pt x="662" y="1105"/>
                  </a:lnTo>
                  <a:lnTo>
                    <a:pt x="614" y="1111"/>
                  </a:lnTo>
                  <a:lnTo>
                    <a:pt x="565" y="1114"/>
                  </a:lnTo>
                  <a:lnTo>
                    <a:pt x="502" y="1111"/>
                  </a:lnTo>
                  <a:lnTo>
                    <a:pt x="443" y="1101"/>
                  </a:lnTo>
                  <a:lnTo>
                    <a:pt x="385" y="1085"/>
                  </a:lnTo>
                  <a:lnTo>
                    <a:pt x="331" y="1064"/>
                  </a:lnTo>
                  <a:lnTo>
                    <a:pt x="279" y="1037"/>
                  </a:lnTo>
                  <a:lnTo>
                    <a:pt x="231" y="1006"/>
                  </a:lnTo>
                  <a:lnTo>
                    <a:pt x="186" y="970"/>
                  </a:lnTo>
                  <a:lnTo>
                    <a:pt x="145" y="930"/>
                  </a:lnTo>
                  <a:lnTo>
                    <a:pt x="108" y="886"/>
                  </a:lnTo>
                  <a:lnTo>
                    <a:pt x="77" y="838"/>
                  </a:lnTo>
                  <a:lnTo>
                    <a:pt x="50" y="788"/>
                  </a:lnTo>
                  <a:lnTo>
                    <a:pt x="29" y="735"/>
                  </a:lnTo>
                  <a:lnTo>
                    <a:pt x="13" y="679"/>
                  </a:lnTo>
                  <a:lnTo>
                    <a:pt x="3" y="621"/>
                  </a:lnTo>
                  <a:lnTo>
                    <a:pt x="0" y="561"/>
                  </a:lnTo>
                  <a:lnTo>
                    <a:pt x="3" y="505"/>
                  </a:lnTo>
                  <a:lnTo>
                    <a:pt x="11" y="448"/>
                  </a:lnTo>
                  <a:lnTo>
                    <a:pt x="25" y="395"/>
                  </a:lnTo>
                  <a:lnTo>
                    <a:pt x="43" y="342"/>
                  </a:lnTo>
                  <a:lnTo>
                    <a:pt x="65" y="294"/>
                  </a:lnTo>
                  <a:lnTo>
                    <a:pt x="93" y="247"/>
                  </a:lnTo>
                  <a:lnTo>
                    <a:pt x="124" y="204"/>
                  </a:lnTo>
                  <a:lnTo>
                    <a:pt x="160" y="164"/>
                  </a:lnTo>
                  <a:lnTo>
                    <a:pt x="200" y="128"/>
                  </a:lnTo>
                  <a:lnTo>
                    <a:pt x="241" y="95"/>
                  </a:lnTo>
                  <a:lnTo>
                    <a:pt x="288" y="68"/>
                  </a:lnTo>
                  <a:lnTo>
                    <a:pt x="336" y="44"/>
                  </a:lnTo>
                  <a:lnTo>
                    <a:pt x="387" y="25"/>
                  </a:lnTo>
                  <a:lnTo>
                    <a:pt x="441" y="11"/>
                  </a:lnTo>
                  <a:lnTo>
                    <a:pt x="497" y="2"/>
                  </a:lnTo>
                  <a:lnTo>
                    <a:pt x="5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2" name="Shape 8762"/>
            <p:cNvSpPr/>
            <p:nvPr/>
          </p:nvSpPr>
          <p:spPr>
            <a:xfrm>
              <a:off x="3749" y="2864"/>
              <a:ext cx="160" cy="159"/>
            </a:xfrm>
            <a:custGeom>
              <a:avLst/>
              <a:gdLst/>
              <a:ahLst/>
              <a:cxnLst/>
              <a:rect l="0" t="0" r="0" b="0"/>
              <a:pathLst>
                <a:path w="1119" h="1114" extrusionOk="0">
                  <a:moveTo>
                    <a:pt x="655" y="0"/>
                  </a:moveTo>
                  <a:lnTo>
                    <a:pt x="665" y="0"/>
                  </a:lnTo>
                  <a:lnTo>
                    <a:pt x="664" y="6"/>
                  </a:lnTo>
                  <a:lnTo>
                    <a:pt x="659" y="9"/>
                  </a:lnTo>
                  <a:lnTo>
                    <a:pt x="652" y="14"/>
                  </a:lnTo>
                  <a:lnTo>
                    <a:pt x="645" y="20"/>
                  </a:lnTo>
                  <a:lnTo>
                    <a:pt x="638" y="30"/>
                  </a:lnTo>
                  <a:lnTo>
                    <a:pt x="638" y="40"/>
                  </a:lnTo>
                  <a:lnTo>
                    <a:pt x="645" y="50"/>
                  </a:lnTo>
                  <a:lnTo>
                    <a:pt x="651" y="51"/>
                  </a:lnTo>
                  <a:lnTo>
                    <a:pt x="659" y="55"/>
                  </a:lnTo>
                  <a:lnTo>
                    <a:pt x="667" y="61"/>
                  </a:lnTo>
                  <a:lnTo>
                    <a:pt x="680" y="69"/>
                  </a:lnTo>
                  <a:lnTo>
                    <a:pt x="695" y="80"/>
                  </a:lnTo>
                  <a:lnTo>
                    <a:pt x="706" y="86"/>
                  </a:lnTo>
                  <a:lnTo>
                    <a:pt x="718" y="97"/>
                  </a:lnTo>
                  <a:lnTo>
                    <a:pt x="728" y="109"/>
                  </a:lnTo>
                  <a:lnTo>
                    <a:pt x="737" y="124"/>
                  </a:lnTo>
                  <a:lnTo>
                    <a:pt x="743" y="141"/>
                  </a:lnTo>
                  <a:lnTo>
                    <a:pt x="746" y="160"/>
                  </a:lnTo>
                  <a:lnTo>
                    <a:pt x="746" y="281"/>
                  </a:lnTo>
                  <a:lnTo>
                    <a:pt x="746" y="292"/>
                  </a:lnTo>
                  <a:lnTo>
                    <a:pt x="747" y="299"/>
                  </a:lnTo>
                  <a:lnTo>
                    <a:pt x="748" y="304"/>
                  </a:lnTo>
                  <a:lnTo>
                    <a:pt x="751" y="304"/>
                  </a:lnTo>
                  <a:lnTo>
                    <a:pt x="756" y="301"/>
                  </a:lnTo>
                  <a:lnTo>
                    <a:pt x="765" y="303"/>
                  </a:lnTo>
                  <a:lnTo>
                    <a:pt x="770" y="310"/>
                  </a:lnTo>
                  <a:lnTo>
                    <a:pt x="772" y="318"/>
                  </a:lnTo>
                  <a:lnTo>
                    <a:pt x="772" y="329"/>
                  </a:lnTo>
                  <a:lnTo>
                    <a:pt x="770" y="341"/>
                  </a:lnTo>
                  <a:lnTo>
                    <a:pt x="766" y="351"/>
                  </a:lnTo>
                  <a:lnTo>
                    <a:pt x="766" y="365"/>
                  </a:lnTo>
                  <a:lnTo>
                    <a:pt x="766" y="376"/>
                  </a:lnTo>
                  <a:lnTo>
                    <a:pt x="764" y="384"/>
                  </a:lnTo>
                  <a:lnTo>
                    <a:pt x="761" y="391"/>
                  </a:lnTo>
                  <a:lnTo>
                    <a:pt x="756" y="402"/>
                  </a:lnTo>
                  <a:lnTo>
                    <a:pt x="755" y="405"/>
                  </a:lnTo>
                  <a:lnTo>
                    <a:pt x="754" y="407"/>
                  </a:lnTo>
                  <a:lnTo>
                    <a:pt x="753" y="409"/>
                  </a:lnTo>
                  <a:lnTo>
                    <a:pt x="751" y="410"/>
                  </a:lnTo>
                  <a:lnTo>
                    <a:pt x="749" y="410"/>
                  </a:lnTo>
                  <a:lnTo>
                    <a:pt x="748" y="411"/>
                  </a:lnTo>
                  <a:lnTo>
                    <a:pt x="747" y="411"/>
                  </a:lnTo>
                  <a:lnTo>
                    <a:pt x="746" y="411"/>
                  </a:lnTo>
                  <a:lnTo>
                    <a:pt x="746" y="424"/>
                  </a:lnTo>
                  <a:lnTo>
                    <a:pt x="742" y="442"/>
                  </a:lnTo>
                  <a:lnTo>
                    <a:pt x="737" y="464"/>
                  </a:lnTo>
                  <a:lnTo>
                    <a:pt x="729" y="487"/>
                  </a:lnTo>
                  <a:lnTo>
                    <a:pt x="719" y="511"/>
                  </a:lnTo>
                  <a:lnTo>
                    <a:pt x="706" y="532"/>
                  </a:lnTo>
                  <a:lnTo>
                    <a:pt x="704" y="537"/>
                  </a:lnTo>
                  <a:lnTo>
                    <a:pt x="700" y="542"/>
                  </a:lnTo>
                  <a:lnTo>
                    <a:pt x="697" y="546"/>
                  </a:lnTo>
                  <a:lnTo>
                    <a:pt x="695" y="551"/>
                  </a:lnTo>
                  <a:lnTo>
                    <a:pt x="695" y="559"/>
                  </a:lnTo>
                  <a:lnTo>
                    <a:pt x="696" y="570"/>
                  </a:lnTo>
                  <a:lnTo>
                    <a:pt x="697" y="582"/>
                  </a:lnTo>
                  <a:lnTo>
                    <a:pt x="700" y="601"/>
                  </a:lnTo>
                  <a:lnTo>
                    <a:pt x="706" y="622"/>
                  </a:lnTo>
                  <a:lnTo>
                    <a:pt x="708" y="625"/>
                  </a:lnTo>
                  <a:lnTo>
                    <a:pt x="709" y="627"/>
                  </a:lnTo>
                  <a:lnTo>
                    <a:pt x="710" y="628"/>
                  </a:lnTo>
                  <a:lnTo>
                    <a:pt x="710" y="629"/>
                  </a:lnTo>
                  <a:lnTo>
                    <a:pt x="710" y="630"/>
                  </a:lnTo>
                  <a:lnTo>
                    <a:pt x="710" y="632"/>
                  </a:lnTo>
                  <a:lnTo>
                    <a:pt x="711" y="632"/>
                  </a:lnTo>
                  <a:lnTo>
                    <a:pt x="711" y="632"/>
                  </a:lnTo>
                  <a:lnTo>
                    <a:pt x="713" y="632"/>
                  </a:lnTo>
                  <a:lnTo>
                    <a:pt x="715" y="632"/>
                  </a:lnTo>
                  <a:lnTo>
                    <a:pt x="725" y="633"/>
                  </a:lnTo>
                  <a:lnTo>
                    <a:pt x="732" y="637"/>
                  </a:lnTo>
                  <a:lnTo>
                    <a:pt x="735" y="643"/>
                  </a:lnTo>
                  <a:lnTo>
                    <a:pt x="736" y="651"/>
                  </a:lnTo>
                  <a:lnTo>
                    <a:pt x="736" y="663"/>
                  </a:lnTo>
                  <a:lnTo>
                    <a:pt x="737" y="681"/>
                  </a:lnTo>
                  <a:lnTo>
                    <a:pt x="741" y="696"/>
                  </a:lnTo>
                  <a:lnTo>
                    <a:pt x="748" y="707"/>
                  </a:lnTo>
                  <a:lnTo>
                    <a:pt x="754" y="716"/>
                  </a:lnTo>
                  <a:lnTo>
                    <a:pt x="761" y="720"/>
                  </a:lnTo>
                  <a:lnTo>
                    <a:pt x="766" y="722"/>
                  </a:lnTo>
                  <a:lnTo>
                    <a:pt x="832" y="744"/>
                  </a:lnTo>
                  <a:lnTo>
                    <a:pt x="897" y="763"/>
                  </a:lnTo>
                  <a:lnTo>
                    <a:pt x="961" y="781"/>
                  </a:lnTo>
                  <a:lnTo>
                    <a:pt x="1028" y="803"/>
                  </a:lnTo>
                  <a:lnTo>
                    <a:pt x="1038" y="805"/>
                  </a:lnTo>
                  <a:lnTo>
                    <a:pt x="1048" y="810"/>
                  </a:lnTo>
                  <a:lnTo>
                    <a:pt x="1059" y="820"/>
                  </a:lnTo>
                  <a:lnTo>
                    <a:pt x="1069" y="833"/>
                  </a:lnTo>
                  <a:lnTo>
                    <a:pt x="1119" y="953"/>
                  </a:lnTo>
                  <a:lnTo>
                    <a:pt x="1079" y="957"/>
                  </a:lnTo>
                  <a:lnTo>
                    <a:pt x="1041" y="965"/>
                  </a:lnTo>
                  <a:lnTo>
                    <a:pt x="1000" y="978"/>
                  </a:lnTo>
                  <a:lnTo>
                    <a:pt x="958" y="994"/>
                  </a:lnTo>
                  <a:lnTo>
                    <a:pt x="915" y="1012"/>
                  </a:lnTo>
                  <a:lnTo>
                    <a:pt x="870" y="1032"/>
                  </a:lnTo>
                  <a:lnTo>
                    <a:pt x="824" y="1053"/>
                  </a:lnTo>
                  <a:lnTo>
                    <a:pt x="776" y="1072"/>
                  </a:lnTo>
                  <a:lnTo>
                    <a:pt x="724" y="1089"/>
                  </a:lnTo>
                  <a:lnTo>
                    <a:pt x="671" y="1103"/>
                  </a:lnTo>
                  <a:lnTo>
                    <a:pt x="615" y="1114"/>
                  </a:lnTo>
                  <a:lnTo>
                    <a:pt x="514" y="1114"/>
                  </a:lnTo>
                  <a:lnTo>
                    <a:pt x="467" y="1103"/>
                  </a:lnTo>
                  <a:lnTo>
                    <a:pt x="423" y="1090"/>
                  </a:lnTo>
                  <a:lnTo>
                    <a:pt x="383" y="1076"/>
                  </a:lnTo>
                  <a:lnTo>
                    <a:pt x="344" y="1060"/>
                  </a:lnTo>
                  <a:lnTo>
                    <a:pt x="307" y="1043"/>
                  </a:lnTo>
                  <a:lnTo>
                    <a:pt x="271" y="1027"/>
                  </a:lnTo>
                  <a:lnTo>
                    <a:pt x="236" y="1011"/>
                  </a:lnTo>
                  <a:lnTo>
                    <a:pt x="200" y="995"/>
                  </a:lnTo>
                  <a:lnTo>
                    <a:pt x="164" y="981"/>
                  </a:lnTo>
                  <a:lnTo>
                    <a:pt x="126" y="970"/>
                  </a:lnTo>
                  <a:lnTo>
                    <a:pt x="86" y="961"/>
                  </a:lnTo>
                  <a:lnTo>
                    <a:pt x="44" y="955"/>
                  </a:lnTo>
                  <a:lnTo>
                    <a:pt x="0" y="953"/>
                  </a:lnTo>
                  <a:lnTo>
                    <a:pt x="51" y="833"/>
                  </a:lnTo>
                  <a:lnTo>
                    <a:pt x="58" y="825"/>
                  </a:lnTo>
                  <a:lnTo>
                    <a:pt x="68" y="818"/>
                  </a:lnTo>
                  <a:lnTo>
                    <a:pt x="82" y="810"/>
                  </a:lnTo>
                  <a:lnTo>
                    <a:pt x="100" y="803"/>
                  </a:lnTo>
                  <a:lnTo>
                    <a:pt x="119" y="798"/>
                  </a:lnTo>
                  <a:lnTo>
                    <a:pt x="141" y="793"/>
                  </a:lnTo>
                  <a:lnTo>
                    <a:pt x="168" y="784"/>
                  </a:lnTo>
                  <a:lnTo>
                    <a:pt x="197" y="776"/>
                  </a:lnTo>
                  <a:lnTo>
                    <a:pt x="227" y="766"/>
                  </a:lnTo>
                  <a:lnTo>
                    <a:pt x="257" y="757"/>
                  </a:lnTo>
                  <a:lnTo>
                    <a:pt x="286" y="747"/>
                  </a:lnTo>
                  <a:lnTo>
                    <a:pt x="312" y="737"/>
                  </a:lnTo>
                  <a:lnTo>
                    <a:pt x="334" y="729"/>
                  </a:lnTo>
                  <a:lnTo>
                    <a:pt x="353" y="722"/>
                  </a:lnTo>
                  <a:lnTo>
                    <a:pt x="359" y="720"/>
                  </a:lnTo>
                  <a:lnTo>
                    <a:pt x="365" y="714"/>
                  </a:lnTo>
                  <a:lnTo>
                    <a:pt x="372" y="704"/>
                  </a:lnTo>
                  <a:lnTo>
                    <a:pt x="377" y="691"/>
                  </a:lnTo>
                  <a:lnTo>
                    <a:pt x="382" y="678"/>
                  </a:lnTo>
                  <a:lnTo>
                    <a:pt x="383" y="663"/>
                  </a:lnTo>
                  <a:lnTo>
                    <a:pt x="384" y="652"/>
                  </a:lnTo>
                  <a:lnTo>
                    <a:pt x="385" y="643"/>
                  </a:lnTo>
                  <a:lnTo>
                    <a:pt x="387" y="637"/>
                  </a:lnTo>
                  <a:lnTo>
                    <a:pt x="393" y="634"/>
                  </a:lnTo>
                  <a:lnTo>
                    <a:pt x="403" y="633"/>
                  </a:lnTo>
                  <a:lnTo>
                    <a:pt x="406" y="632"/>
                  </a:lnTo>
                  <a:lnTo>
                    <a:pt x="409" y="630"/>
                  </a:lnTo>
                  <a:lnTo>
                    <a:pt x="411" y="629"/>
                  </a:lnTo>
                  <a:lnTo>
                    <a:pt x="412" y="627"/>
                  </a:lnTo>
                  <a:lnTo>
                    <a:pt x="413" y="625"/>
                  </a:lnTo>
                  <a:lnTo>
                    <a:pt x="413" y="624"/>
                  </a:lnTo>
                  <a:lnTo>
                    <a:pt x="414" y="623"/>
                  </a:lnTo>
                  <a:lnTo>
                    <a:pt x="414" y="622"/>
                  </a:lnTo>
                  <a:lnTo>
                    <a:pt x="419" y="606"/>
                  </a:lnTo>
                  <a:lnTo>
                    <a:pt x="422" y="587"/>
                  </a:lnTo>
                  <a:lnTo>
                    <a:pt x="423" y="568"/>
                  </a:lnTo>
                  <a:lnTo>
                    <a:pt x="423" y="552"/>
                  </a:lnTo>
                  <a:lnTo>
                    <a:pt x="422" y="545"/>
                  </a:lnTo>
                  <a:lnTo>
                    <a:pt x="418" y="539"/>
                  </a:lnTo>
                  <a:lnTo>
                    <a:pt x="415" y="533"/>
                  </a:lnTo>
                  <a:lnTo>
                    <a:pt x="414" y="532"/>
                  </a:lnTo>
                  <a:lnTo>
                    <a:pt x="404" y="515"/>
                  </a:lnTo>
                  <a:lnTo>
                    <a:pt x="397" y="494"/>
                  </a:lnTo>
                  <a:lnTo>
                    <a:pt x="389" y="472"/>
                  </a:lnTo>
                  <a:lnTo>
                    <a:pt x="384" y="450"/>
                  </a:lnTo>
                  <a:lnTo>
                    <a:pt x="378" y="428"/>
                  </a:lnTo>
                  <a:lnTo>
                    <a:pt x="373" y="411"/>
                  </a:lnTo>
                  <a:lnTo>
                    <a:pt x="373" y="411"/>
                  </a:lnTo>
                  <a:lnTo>
                    <a:pt x="371" y="411"/>
                  </a:lnTo>
                  <a:lnTo>
                    <a:pt x="370" y="411"/>
                  </a:lnTo>
                  <a:lnTo>
                    <a:pt x="368" y="410"/>
                  </a:lnTo>
                  <a:lnTo>
                    <a:pt x="367" y="409"/>
                  </a:lnTo>
                  <a:lnTo>
                    <a:pt x="364" y="407"/>
                  </a:lnTo>
                  <a:lnTo>
                    <a:pt x="363" y="405"/>
                  </a:lnTo>
                  <a:lnTo>
                    <a:pt x="363" y="402"/>
                  </a:lnTo>
                  <a:lnTo>
                    <a:pt x="356" y="388"/>
                  </a:lnTo>
                  <a:lnTo>
                    <a:pt x="349" y="376"/>
                  </a:lnTo>
                  <a:lnTo>
                    <a:pt x="344" y="364"/>
                  </a:lnTo>
                  <a:lnTo>
                    <a:pt x="343" y="351"/>
                  </a:lnTo>
                  <a:lnTo>
                    <a:pt x="342" y="346"/>
                  </a:lnTo>
                  <a:lnTo>
                    <a:pt x="340" y="339"/>
                  </a:lnTo>
                  <a:lnTo>
                    <a:pt x="338" y="331"/>
                  </a:lnTo>
                  <a:lnTo>
                    <a:pt x="336" y="323"/>
                  </a:lnTo>
                  <a:lnTo>
                    <a:pt x="336" y="314"/>
                  </a:lnTo>
                  <a:lnTo>
                    <a:pt x="339" y="308"/>
                  </a:lnTo>
                  <a:lnTo>
                    <a:pt x="344" y="302"/>
                  </a:lnTo>
                  <a:lnTo>
                    <a:pt x="353" y="301"/>
                  </a:lnTo>
                  <a:lnTo>
                    <a:pt x="356" y="303"/>
                  </a:lnTo>
                  <a:lnTo>
                    <a:pt x="358" y="304"/>
                  </a:lnTo>
                  <a:lnTo>
                    <a:pt x="359" y="305"/>
                  </a:lnTo>
                  <a:lnTo>
                    <a:pt x="361" y="304"/>
                  </a:lnTo>
                  <a:lnTo>
                    <a:pt x="361" y="303"/>
                  </a:lnTo>
                  <a:lnTo>
                    <a:pt x="362" y="301"/>
                  </a:lnTo>
                  <a:lnTo>
                    <a:pt x="362" y="299"/>
                  </a:lnTo>
                  <a:lnTo>
                    <a:pt x="362" y="297"/>
                  </a:lnTo>
                  <a:lnTo>
                    <a:pt x="363" y="294"/>
                  </a:lnTo>
                  <a:lnTo>
                    <a:pt x="363" y="291"/>
                  </a:lnTo>
                  <a:lnTo>
                    <a:pt x="363" y="171"/>
                  </a:lnTo>
                  <a:lnTo>
                    <a:pt x="365" y="147"/>
                  </a:lnTo>
                  <a:lnTo>
                    <a:pt x="372" y="127"/>
                  </a:lnTo>
                  <a:lnTo>
                    <a:pt x="383" y="109"/>
                  </a:lnTo>
                  <a:lnTo>
                    <a:pt x="397" y="94"/>
                  </a:lnTo>
                  <a:lnTo>
                    <a:pt x="414" y="80"/>
                  </a:lnTo>
                  <a:lnTo>
                    <a:pt x="445" y="60"/>
                  </a:lnTo>
                  <a:lnTo>
                    <a:pt x="480" y="42"/>
                  </a:lnTo>
                  <a:lnTo>
                    <a:pt x="517" y="30"/>
                  </a:lnTo>
                  <a:lnTo>
                    <a:pt x="554" y="20"/>
                  </a:lnTo>
                  <a:lnTo>
                    <a:pt x="569" y="16"/>
                  </a:lnTo>
                  <a:lnTo>
                    <a:pt x="586" y="11"/>
                  </a:lnTo>
                  <a:lnTo>
                    <a:pt x="604" y="8"/>
                  </a:lnTo>
                  <a:lnTo>
                    <a:pt x="621" y="5"/>
                  </a:lnTo>
                  <a:lnTo>
                    <a:pt x="636" y="2"/>
                  </a:lnTo>
                  <a:lnTo>
                    <a:pt x="648" y="1"/>
                  </a:lnTo>
                  <a:lnTo>
                    <a:pt x="6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63" name="Shape 8763"/>
          <p:cNvGrpSpPr/>
          <p:nvPr/>
        </p:nvGrpSpPr>
        <p:grpSpPr>
          <a:xfrm>
            <a:off x="6843025" y="3560726"/>
            <a:ext cx="321026" cy="275874"/>
            <a:chOff x="5155" y="720"/>
            <a:chExt cx="3107" cy="2670"/>
          </a:xfrm>
        </p:grpSpPr>
        <p:sp>
          <p:nvSpPr>
            <p:cNvPr id="8764" name="Shape 8764"/>
            <p:cNvSpPr/>
            <p:nvPr/>
          </p:nvSpPr>
          <p:spPr>
            <a:xfrm>
              <a:off x="5155" y="1817"/>
              <a:ext cx="1632" cy="1573"/>
            </a:xfrm>
            <a:custGeom>
              <a:avLst/>
              <a:gdLst/>
              <a:ahLst/>
              <a:cxnLst/>
              <a:rect l="0" t="0" r="0" b="0"/>
              <a:pathLst>
                <a:path w="3263" h="3146" extrusionOk="0">
                  <a:moveTo>
                    <a:pt x="594" y="0"/>
                  </a:moveTo>
                  <a:lnTo>
                    <a:pt x="1189" y="595"/>
                  </a:lnTo>
                  <a:lnTo>
                    <a:pt x="966" y="818"/>
                  </a:lnTo>
                  <a:lnTo>
                    <a:pt x="755" y="608"/>
                  </a:lnTo>
                  <a:lnTo>
                    <a:pt x="772" y="776"/>
                  </a:lnTo>
                  <a:lnTo>
                    <a:pt x="798" y="939"/>
                  </a:lnTo>
                  <a:lnTo>
                    <a:pt x="836" y="1099"/>
                  </a:lnTo>
                  <a:lnTo>
                    <a:pt x="883" y="1254"/>
                  </a:lnTo>
                  <a:lnTo>
                    <a:pt x="944" y="1405"/>
                  </a:lnTo>
                  <a:lnTo>
                    <a:pt x="1012" y="1551"/>
                  </a:lnTo>
                  <a:lnTo>
                    <a:pt x="1089" y="1690"/>
                  </a:lnTo>
                  <a:lnTo>
                    <a:pt x="1176" y="1822"/>
                  </a:lnTo>
                  <a:lnTo>
                    <a:pt x="1272" y="1951"/>
                  </a:lnTo>
                  <a:lnTo>
                    <a:pt x="1376" y="2072"/>
                  </a:lnTo>
                  <a:lnTo>
                    <a:pt x="1487" y="2185"/>
                  </a:lnTo>
                  <a:lnTo>
                    <a:pt x="1606" y="2289"/>
                  </a:lnTo>
                  <a:lnTo>
                    <a:pt x="1731" y="2387"/>
                  </a:lnTo>
                  <a:lnTo>
                    <a:pt x="1863" y="2476"/>
                  </a:lnTo>
                  <a:lnTo>
                    <a:pt x="2002" y="2555"/>
                  </a:lnTo>
                  <a:lnTo>
                    <a:pt x="2146" y="2627"/>
                  </a:lnTo>
                  <a:lnTo>
                    <a:pt x="2295" y="2687"/>
                  </a:lnTo>
                  <a:lnTo>
                    <a:pt x="2450" y="2738"/>
                  </a:lnTo>
                  <a:lnTo>
                    <a:pt x="2608" y="2778"/>
                  </a:lnTo>
                  <a:lnTo>
                    <a:pt x="2771" y="2806"/>
                  </a:lnTo>
                  <a:lnTo>
                    <a:pt x="2937" y="2825"/>
                  </a:lnTo>
                  <a:lnTo>
                    <a:pt x="3106" y="2831"/>
                  </a:lnTo>
                  <a:lnTo>
                    <a:pt x="3263" y="2831"/>
                  </a:lnTo>
                  <a:lnTo>
                    <a:pt x="3263" y="3146"/>
                  </a:lnTo>
                  <a:lnTo>
                    <a:pt x="3106" y="3146"/>
                  </a:lnTo>
                  <a:lnTo>
                    <a:pt x="2938" y="3142"/>
                  </a:lnTo>
                  <a:lnTo>
                    <a:pt x="2772" y="3125"/>
                  </a:lnTo>
                  <a:lnTo>
                    <a:pt x="2608" y="3101"/>
                  </a:lnTo>
                  <a:lnTo>
                    <a:pt x="2450" y="3065"/>
                  </a:lnTo>
                  <a:lnTo>
                    <a:pt x="2295" y="3021"/>
                  </a:lnTo>
                  <a:lnTo>
                    <a:pt x="2142" y="2967"/>
                  </a:lnTo>
                  <a:lnTo>
                    <a:pt x="1995" y="2904"/>
                  </a:lnTo>
                  <a:lnTo>
                    <a:pt x="1851" y="2833"/>
                  </a:lnTo>
                  <a:lnTo>
                    <a:pt x="1714" y="2755"/>
                  </a:lnTo>
                  <a:lnTo>
                    <a:pt x="1582" y="2668"/>
                  </a:lnTo>
                  <a:lnTo>
                    <a:pt x="1455" y="2574"/>
                  </a:lnTo>
                  <a:lnTo>
                    <a:pt x="1334" y="2472"/>
                  </a:lnTo>
                  <a:lnTo>
                    <a:pt x="1219" y="2364"/>
                  </a:lnTo>
                  <a:lnTo>
                    <a:pt x="1110" y="2247"/>
                  </a:lnTo>
                  <a:lnTo>
                    <a:pt x="1006" y="2123"/>
                  </a:lnTo>
                  <a:lnTo>
                    <a:pt x="910" y="1992"/>
                  </a:lnTo>
                  <a:lnTo>
                    <a:pt x="821" y="1856"/>
                  </a:lnTo>
                  <a:lnTo>
                    <a:pt x="742" y="1715"/>
                  </a:lnTo>
                  <a:lnTo>
                    <a:pt x="670" y="1569"/>
                  </a:lnTo>
                  <a:lnTo>
                    <a:pt x="608" y="1418"/>
                  </a:lnTo>
                  <a:lnTo>
                    <a:pt x="555" y="1262"/>
                  </a:lnTo>
                  <a:lnTo>
                    <a:pt x="511" y="1101"/>
                  </a:lnTo>
                  <a:lnTo>
                    <a:pt x="477" y="939"/>
                  </a:lnTo>
                  <a:lnTo>
                    <a:pt x="453" y="771"/>
                  </a:lnTo>
                  <a:lnTo>
                    <a:pt x="440" y="601"/>
                  </a:lnTo>
                  <a:lnTo>
                    <a:pt x="223" y="818"/>
                  </a:lnTo>
                  <a:lnTo>
                    <a:pt x="0" y="595"/>
                  </a:lnTo>
                  <a:lnTo>
                    <a:pt x="444" y="152"/>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5" name="Shape 8765"/>
            <p:cNvSpPr/>
            <p:nvPr/>
          </p:nvSpPr>
          <p:spPr>
            <a:xfrm>
              <a:off x="6631" y="720"/>
              <a:ext cx="1631" cy="1573"/>
            </a:xfrm>
            <a:custGeom>
              <a:avLst/>
              <a:gdLst/>
              <a:ahLst/>
              <a:cxnLst/>
              <a:rect l="0" t="0" r="0" b="0"/>
              <a:pathLst>
                <a:path w="3263" h="3147" extrusionOk="0">
                  <a:moveTo>
                    <a:pt x="0" y="0"/>
                  </a:moveTo>
                  <a:lnTo>
                    <a:pt x="156" y="0"/>
                  </a:lnTo>
                  <a:lnTo>
                    <a:pt x="324" y="5"/>
                  </a:lnTo>
                  <a:lnTo>
                    <a:pt x="490" y="22"/>
                  </a:lnTo>
                  <a:lnTo>
                    <a:pt x="655" y="47"/>
                  </a:lnTo>
                  <a:lnTo>
                    <a:pt x="813" y="83"/>
                  </a:lnTo>
                  <a:lnTo>
                    <a:pt x="970" y="126"/>
                  </a:lnTo>
                  <a:lnTo>
                    <a:pt x="1121" y="181"/>
                  </a:lnTo>
                  <a:lnTo>
                    <a:pt x="1268" y="243"/>
                  </a:lnTo>
                  <a:lnTo>
                    <a:pt x="1411" y="315"/>
                  </a:lnTo>
                  <a:lnTo>
                    <a:pt x="1549" y="392"/>
                  </a:lnTo>
                  <a:lnTo>
                    <a:pt x="1681" y="479"/>
                  </a:lnTo>
                  <a:lnTo>
                    <a:pt x="1808" y="574"/>
                  </a:lnTo>
                  <a:lnTo>
                    <a:pt x="1928" y="675"/>
                  </a:lnTo>
                  <a:lnTo>
                    <a:pt x="2044" y="783"/>
                  </a:lnTo>
                  <a:lnTo>
                    <a:pt x="2153" y="900"/>
                  </a:lnTo>
                  <a:lnTo>
                    <a:pt x="2257" y="1025"/>
                  </a:lnTo>
                  <a:lnTo>
                    <a:pt x="2353" y="1155"/>
                  </a:lnTo>
                  <a:lnTo>
                    <a:pt x="2442" y="1291"/>
                  </a:lnTo>
                  <a:lnTo>
                    <a:pt x="2521" y="1433"/>
                  </a:lnTo>
                  <a:lnTo>
                    <a:pt x="2593" y="1578"/>
                  </a:lnTo>
                  <a:lnTo>
                    <a:pt x="2655" y="1729"/>
                  </a:lnTo>
                  <a:lnTo>
                    <a:pt x="2708" y="1886"/>
                  </a:lnTo>
                  <a:lnTo>
                    <a:pt x="2751" y="2046"/>
                  </a:lnTo>
                  <a:lnTo>
                    <a:pt x="2785" y="2209"/>
                  </a:lnTo>
                  <a:lnTo>
                    <a:pt x="2810" y="2377"/>
                  </a:lnTo>
                  <a:lnTo>
                    <a:pt x="2823" y="2547"/>
                  </a:lnTo>
                  <a:lnTo>
                    <a:pt x="3040" y="2329"/>
                  </a:lnTo>
                  <a:lnTo>
                    <a:pt x="3263" y="2552"/>
                  </a:lnTo>
                  <a:lnTo>
                    <a:pt x="2668" y="3147"/>
                  </a:lnTo>
                  <a:lnTo>
                    <a:pt x="2519" y="3000"/>
                  </a:lnTo>
                  <a:lnTo>
                    <a:pt x="2074" y="2552"/>
                  </a:lnTo>
                  <a:lnTo>
                    <a:pt x="2297" y="2329"/>
                  </a:lnTo>
                  <a:lnTo>
                    <a:pt x="2506" y="2541"/>
                  </a:lnTo>
                  <a:lnTo>
                    <a:pt x="2491" y="2373"/>
                  </a:lnTo>
                  <a:lnTo>
                    <a:pt x="2464" y="2209"/>
                  </a:lnTo>
                  <a:lnTo>
                    <a:pt x="2427" y="2050"/>
                  </a:lnTo>
                  <a:lnTo>
                    <a:pt x="2378" y="1895"/>
                  </a:lnTo>
                  <a:lnTo>
                    <a:pt x="2319" y="1744"/>
                  </a:lnTo>
                  <a:lnTo>
                    <a:pt x="2251" y="1599"/>
                  </a:lnTo>
                  <a:lnTo>
                    <a:pt x="2174" y="1459"/>
                  </a:lnTo>
                  <a:lnTo>
                    <a:pt x="2087" y="1325"/>
                  </a:lnTo>
                  <a:lnTo>
                    <a:pt x="1991" y="1198"/>
                  </a:lnTo>
                  <a:lnTo>
                    <a:pt x="1887" y="1078"/>
                  </a:lnTo>
                  <a:lnTo>
                    <a:pt x="1776" y="964"/>
                  </a:lnTo>
                  <a:lnTo>
                    <a:pt x="1657" y="859"/>
                  </a:lnTo>
                  <a:lnTo>
                    <a:pt x="1532" y="762"/>
                  </a:lnTo>
                  <a:lnTo>
                    <a:pt x="1400" y="672"/>
                  </a:lnTo>
                  <a:lnTo>
                    <a:pt x="1260" y="592"/>
                  </a:lnTo>
                  <a:lnTo>
                    <a:pt x="1117" y="523"/>
                  </a:lnTo>
                  <a:lnTo>
                    <a:pt x="968" y="460"/>
                  </a:lnTo>
                  <a:lnTo>
                    <a:pt x="813" y="411"/>
                  </a:lnTo>
                  <a:lnTo>
                    <a:pt x="655" y="370"/>
                  </a:lnTo>
                  <a:lnTo>
                    <a:pt x="492" y="341"/>
                  </a:lnTo>
                  <a:lnTo>
                    <a:pt x="326" y="322"/>
                  </a:lnTo>
                  <a:lnTo>
                    <a:pt x="156" y="317"/>
                  </a:lnTo>
                  <a:lnTo>
                    <a:pt x="0" y="3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6" name="Shape 8766"/>
            <p:cNvSpPr/>
            <p:nvPr/>
          </p:nvSpPr>
          <p:spPr>
            <a:xfrm>
              <a:off x="5941" y="1287"/>
              <a:ext cx="1535" cy="1537"/>
            </a:xfrm>
            <a:custGeom>
              <a:avLst/>
              <a:gdLst/>
              <a:ahLst/>
              <a:cxnLst/>
              <a:rect l="0" t="0" r="0" b="0"/>
              <a:pathLst>
                <a:path w="3071" h="3074" extrusionOk="0">
                  <a:moveTo>
                    <a:pt x="2233" y="2092"/>
                  </a:moveTo>
                  <a:lnTo>
                    <a:pt x="2201" y="2190"/>
                  </a:lnTo>
                  <a:lnTo>
                    <a:pt x="2163" y="2281"/>
                  </a:lnTo>
                  <a:lnTo>
                    <a:pt x="2123" y="2368"/>
                  </a:lnTo>
                  <a:lnTo>
                    <a:pt x="2080" y="2447"/>
                  </a:lnTo>
                  <a:lnTo>
                    <a:pt x="2035" y="2521"/>
                  </a:lnTo>
                  <a:lnTo>
                    <a:pt x="1987" y="2589"/>
                  </a:lnTo>
                  <a:lnTo>
                    <a:pt x="2086" y="2542"/>
                  </a:lnTo>
                  <a:lnTo>
                    <a:pt x="2176" y="2485"/>
                  </a:lnTo>
                  <a:lnTo>
                    <a:pt x="2263" y="2421"/>
                  </a:lnTo>
                  <a:lnTo>
                    <a:pt x="2342" y="2347"/>
                  </a:lnTo>
                  <a:lnTo>
                    <a:pt x="2414" y="2270"/>
                  </a:lnTo>
                  <a:lnTo>
                    <a:pt x="2480" y="2183"/>
                  </a:lnTo>
                  <a:lnTo>
                    <a:pt x="2535" y="2092"/>
                  </a:lnTo>
                  <a:lnTo>
                    <a:pt x="2233" y="2092"/>
                  </a:lnTo>
                  <a:close/>
                  <a:moveTo>
                    <a:pt x="1650" y="2092"/>
                  </a:moveTo>
                  <a:lnTo>
                    <a:pt x="1650" y="2634"/>
                  </a:lnTo>
                  <a:lnTo>
                    <a:pt x="1699" y="2581"/>
                  </a:lnTo>
                  <a:lnTo>
                    <a:pt x="1750" y="2521"/>
                  </a:lnTo>
                  <a:lnTo>
                    <a:pt x="1802" y="2453"/>
                  </a:lnTo>
                  <a:lnTo>
                    <a:pt x="1853" y="2375"/>
                  </a:lnTo>
                  <a:lnTo>
                    <a:pt x="1902" y="2291"/>
                  </a:lnTo>
                  <a:lnTo>
                    <a:pt x="1950" y="2196"/>
                  </a:lnTo>
                  <a:lnTo>
                    <a:pt x="1991" y="2092"/>
                  </a:lnTo>
                  <a:lnTo>
                    <a:pt x="1650" y="2092"/>
                  </a:lnTo>
                  <a:close/>
                  <a:moveTo>
                    <a:pt x="1080" y="2092"/>
                  </a:moveTo>
                  <a:lnTo>
                    <a:pt x="1121" y="2194"/>
                  </a:lnTo>
                  <a:lnTo>
                    <a:pt x="1166" y="2289"/>
                  </a:lnTo>
                  <a:lnTo>
                    <a:pt x="1217" y="2374"/>
                  </a:lnTo>
                  <a:lnTo>
                    <a:pt x="1268" y="2451"/>
                  </a:lnTo>
                  <a:lnTo>
                    <a:pt x="1319" y="2519"/>
                  </a:lnTo>
                  <a:lnTo>
                    <a:pt x="1370" y="2579"/>
                  </a:lnTo>
                  <a:lnTo>
                    <a:pt x="1419" y="2632"/>
                  </a:lnTo>
                  <a:lnTo>
                    <a:pt x="1419" y="2092"/>
                  </a:lnTo>
                  <a:lnTo>
                    <a:pt x="1080" y="2092"/>
                  </a:lnTo>
                  <a:close/>
                  <a:moveTo>
                    <a:pt x="534" y="2092"/>
                  </a:moveTo>
                  <a:lnTo>
                    <a:pt x="591" y="2183"/>
                  </a:lnTo>
                  <a:lnTo>
                    <a:pt x="655" y="2270"/>
                  </a:lnTo>
                  <a:lnTo>
                    <a:pt x="729" y="2347"/>
                  </a:lnTo>
                  <a:lnTo>
                    <a:pt x="808" y="2421"/>
                  </a:lnTo>
                  <a:lnTo>
                    <a:pt x="893" y="2485"/>
                  </a:lnTo>
                  <a:lnTo>
                    <a:pt x="985" y="2542"/>
                  </a:lnTo>
                  <a:lnTo>
                    <a:pt x="1082" y="2589"/>
                  </a:lnTo>
                  <a:lnTo>
                    <a:pt x="1036" y="2521"/>
                  </a:lnTo>
                  <a:lnTo>
                    <a:pt x="991" y="2447"/>
                  </a:lnTo>
                  <a:lnTo>
                    <a:pt x="948" y="2366"/>
                  </a:lnTo>
                  <a:lnTo>
                    <a:pt x="906" y="2281"/>
                  </a:lnTo>
                  <a:lnTo>
                    <a:pt x="868" y="2189"/>
                  </a:lnTo>
                  <a:lnTo>
                    <a:pt x="836" y="2092"/>
                  </a:lnTo>
                  <a:lnTo>
                    <a:pt x="534" y="2092"/>
                  </a:lnTo>
                  <a:close/>
                  <a:moveTo>
                    <a:pt x="1017" y="1214"/>
                  </a:moveTo>
                  <a:lnTo>
                    <a:pt x="1000" y="1316"/>
                  </a:lnTo>
                  <a:lnTo>
                    <a:pt x="989" y="1424"/>
                  </a:lnTo>
                  <a:lnTo>
                    <a:pt x="985" y="1537"/>
                  </a:lnTo>
                  <a:lnTo>
                    <a:pt x="989" y="1652"/>
                  </a:lnTo>
                  <a:lnTo>
                    <a:pt x="1000" y="1760"/>
                  </a:lnTo>
                  <a:lnTo>
                    <a:pt x="1017" y="1862"/>
                  </a:lnTo>
                  <a:lnTo>
                    <a:pt x="1419" y="1862"/>
                  </a:lnTo>
                  <a:lnTo>
                    <a:pt x="1419" y="1214"/>
                  </a:lnTo>
                  <a:lnTo>
                    <a:pt x="1017" y="1214"/>
                  </a:lnTo>
                  <a:close/>
                  <a:moveTo>
                    <a:pt x="438" y="1214"/>
                  </a:moveTo>
                  <a:lnTo>
                    <a:pt x="412" y="1318"/>
                  </a:lnTo>
                  <a:lnTo>
                    <a:pt x="396" y="1428"/>
                  </a:lnTo>
                  <a:lnTo>
                    <a:pt x="391" y="1537"/>
                  </a:lnTo>
                  <a:lnTo>
                    <a:pt x="396" y="1649"/>
                  </a:lnTo>
                  <a:lnTo>
                    <a:pt x="412" y="1758"/>
                  </a:lnTo>
                  <a:lnTo>
                    <a:pt x="438" y="1862"/>
                  </a:lnTo>
                  <a:lnTo>
                    <a:pt x="781" y="1862"/>
                  </a:lnTo>
                  <a:lnTo>
                    <a:pt x="768" y="1760"/>
                  </a:lnTo>
                  <a:lnTo>
                    <a:pt x="759" y="1650"/>
                  </a:lnTo>
                  <a:lnTo>
                    <a:pt x="755" y="1537"/>
                  </a:lnTo>
                  <a:lnTo>
                    <a:pt x="759" y="1426"/>
                  </a:lnTo>
                  <a:lnTo>
                    <a:pt x="768" y="1318"/>
                  </a:lnTo>
                  <a:lnTo>
                    <a:pt x="781" y="1214"/>
                  </a:lnTo>
                  <a:lnTo>
                    <a:pt x="438" y="1214"/>
                  </a:lnTo>
                  <a:close/>
                  <a:moveTo>
                    <a:pt x="2287" y="1212"/>
                  </a:moveTo>
                  <a:lnTo>
                    <a:pt x="2301" y="1316"/>
                  </a:lnTo>
                  <a:lnTo>
                    <a:pt x="2310" y="1424"/>
                  </a:lnTo>
                  <a:lnTo>
                    <a:pt x="2314" y="1537"/>
                  </a:lnTo>
                  <a:lnTo>
                    <a:pt x="2310" y="1650"/>
                  </a:lnTo>
                  <a:lnTo>
                    <a:pt x="2301" y="1758"/>
                  </a:lnTo>
                  <a:lnTo>
                    <a:pt x="2287" y="1862"/>
                  </a:lnTo>
                  <a:lnTo>
                    <a:pt x="2631" y="1862"/>
                  </a:lnTo>
                  <a:lnTo>
                    <a:pt x="2657" y="1756"/>
                  </a:lnTo>
                  <a:lnTo>
                    <a:pt x="2674" y="1649"/>
                  </a:lnTo>
                  <a:lnTo>
                    <a:pt x="2678" y="1537"/>
                  </a:lnTo>
                  <a:lnTo>
                    <a:pt x="2674" y="1426"/>
                  </a:lnTo>
                  <a:lnTo>
                    <a:pt x="2657" y="1316"/>
                  </a:lnTo>
                  <a:lnTo>
                    <a:pt x="2631" y="1212"/>
                  </a:lnTo>
                  <a:lnTo>
                    <a:pt x="2287" y="1212"/>
                  </a:lnTo>
                  <a:close/>
                  <a:moveTo>
                    <a:pt x="1648" y="1212"/>
                  </a:moveTo>
                  <a:lnTo>
                    <a:pt x="1648" y="1862"/>
                  </a:lnTo>
                  <a:lnTo>
                    <a:pt x="2053" y="1862"/>
                  </a:lnTo>
                  <a:lnTo>
                    <a:pt x="2069" y="1760"/>
                  </a:lnTo>
                  <a:lnTo>
                    <a:pt x="2080" y="1650"/>
                  </a:lnTo>
                  <a:lnTo>
                    <a:pt x="2084" y="1537"/>
                  </a:lnTo>
                  <a:lnTo>
                    <a:pt x="2080" y="1424"/>
                  </a:lnTo>
                  <a:lnTo>
                    <a:pt x="2069" y="1314"/>
                  </a:lnTo>
                  <a:lnTo>
                    <a:pt x="2053" y="1212"/>
                  </a:lnTo>
                  <a:lnTo>
                    <a:pt x="1648" y="1212"/>
                  </a:lnTo>
                  <a:close/>
                  <a:moveTo>
                    <a:pt x="1082" y="486"/>
                  </a:moveTo>
                  <a:lnTo>
                    <a:pt x="985" y="533"/>
                  </a:lnTo>
                  <a:lnTo>
                    <a:pt x="893" y="589"/>
                  </a:lnTo>
                  <a:lnTo>
                    <a:pt x="808" y="654"/>
                  </a:lnTo>
                  <a:lnTo>
                    <a:pt x="729" y="727"/>
                  </a:lnTo>
                  <a:lnTo>
                    <a:pt x="655" y="806"/>
                  </a:lnTo>
                  <a:lnTo>
                    <a:pt x="591" y="891"/>
                  </a:lnTo>
                  <a:lnTo>
                    <a:pt x="534" y="984"/>
                  </a:lnTo>
                  <a:lnTo>
                    <a:pt x="836" y="984"/>
                  </a:lnTo>
                  <a:lnTo>
                    <a:pt x="868" y="886"/>
                  </a:lnTo>
                  <a:lnTo>
                    <a:pt x="906" y="793"/>
                  </a:lnTo>
                  <a:lnTo>
                    <a:pt x="948" y="708"/>
                  </a:lnTo>
                  <a:lnTo>
                    <a:pt x="991" y="629"/>
                  </a:lnTo>
                  <a:lnTo>
                    <a:pt x="1036" y="553"/>
                  </a:lnTo>
                  <a:lnTo>
                    <a:pt x="1082" y="486"/>
                  </a:lnTo>
                  <a:close/>
                  <a:moveTo>
                    <a:pt x="1987" y="486"/>
                  </a:moveTo>
                  <a:lnTo>
                    <a:pt x="2035" y="553"/>
                  </a:lnTo>
                  <a:lnTo>
                    <a:pt x="2080" y="627"/>
                  </a:lnTo>
                  <a:lnTo>
                    <a:pt x="2123" y="706"/>
                  </a:lnTo>
                  <a:lnTo>
                    <a:pt x="2163" y="793"/>
                  </a:lnTo>
                  <a:lnTo>
                    <a:pt x="2201" y="884"/>
                  </a:lnTo>
                  <a:lnTo>
                    <a:pt x="2233" y="982"/>
                  </a:lnTo>
                  <a:lnTo>
                    <a:pt x="2535" y="982"/>
                  </a:lnTo>
                  <a:lnTo>
                    <a:pt x="2480" y="891"/>
                  </a:lnTo>
                  <a:lnTo>
                    <a:pt x="2414" y="805"/>
                  </a:lnTo>
                  <a:lnTo>
                    <a:pt x="2342" y="725"/>
                  </a:lnTo>
                  <a:lnTo>
                    <a:pt x="2263" y="654"/>
                  </a:lnTo>
                  <a:lnTo>
                    <a:pt x="2176" y="589"/>
                  </a:lnTo>
                  <a:lnTo>
                    <a:pt x="2086" y="533"/>
                  </a:lnTo>
                  <a:lnTo>
                    <a:pt x="1987" y="486"/>
                  </a:lnTo>
                  <a:close/>
                  <a:moveTo>
                    <a:pt x="1650" y="442"/>
                  </a:moveTo>
                  <a:lnTo>
                    <a:pt x="1650" y="984"/>
                  </a:lnTo>
                  <a:lnTo>
                    <a:pt x="1989" y="984"/>
                  </a:lnTo>
                  <a:lnTo>
                    <a:pt x="1948" y="880"/>
                  </a:lnTo>
                  <a:lnTo>
                    <a:pt x="1902" y="786"/>
                  </a:lnTo>
                  <a:lnTo>
                    <a:pt x="1853" y="701"/>
                  </a:lnTo>
                  <a:lnTo>
                    <a:pt x="1802" y="623"/>
                  </a:lnTo>
                  <a:lnTo>
                    <a:pt x="1750" y="555"/>
                  </a:lnTo>
                  <a:lnTo>
                    <a:pt x="1699" y="495"/>
                  </a:lnTo>
                  <a:lnTo>
                    <a:pt x="1650" y="442"/>
                  </a:lnTo>
                  <a:close/>
                  <a:moveTo>
                    <a:pt x="1419" y="440"/>
                  </a:moveTo>
                  <a:lnTo>
                    <a:pt x="1370" y="491"/>
                  </a:lnTo>
                  <a:lnTo>
                    <a:pt x="1319" y="552"/>
                  </a:lnTo>
                  <a:lnTo>
                    <a:pt x="1266" y="621"/>
                  </a:lnTo>
                  <a:lnTo>
                    <a:pt x="1216" y="697"/>
                  </a:lnTo>
                  <a:lnTo>
                    <a:pt x="1166" y="784"/>
                  </a:lnTo>
                  <a:lnTo>
                    <a:pt x="1119" y="878"/>
                  </a:lnTo>
                  <a:lnTo>
                    <a:pt x="1078" y="982"/>
                  </a:lnTo>
                  <a:lnTo>
                    <a:pt x="1419" y="982"/>
                  </a:lnTo>
                  <a:lnTo>
                    <a:pt x="1419" y="440"/>
                  </a:lnTo>
                  <a:close/>
                  <a:moveTo>
                    <a:pt x="1534" y="0"/>
                  </a:moveTo>
                  <a:lnTo>
                    <a:pt x="1668" y="6"/>
                  </a:lnTo>
                  <a:lnTo>
                    <a:pt x="1797" y="23"/>
                  </a:lnTo>
                  <a:lnTo>
                    <a:pt x="1923" y="49"/>
                  </a:lnTo>
                  <a:lnTo>
                    <a:pt x="2044" y="87"/>
                  </a:lnTo>
                  <a:lnTo>
                    <a:pt x="2161" y="134"/>
                  </a:lnTo>
                  <a:lnTo>
                    <a:pt x="2274" y="189"/>
                  </a:lnTo>
                  <a:lnTo>
                    <a:pt x="2380" y="255"/>
                  </a:lnTo>
                  <a:lnTo>
                    <a:pt x="2482" y="327"/>
                  </a:lnTo>
                  <a:lnTo>
                    <a:pt x="2576" y="408"/>
                  </a:lnTo>
                  <a:lnTo>
                    <a:pt x="2663" y="495"/>
                  </a:lnTo>
                  <a:lnTo>
                    <a:pt x="2744" y="591"/>
                  </a:lnTo>
                  <a:lnTo>
                    <a:pt x="2818" y="691"/>
                  </a:lnTo>
                  <a:lnTo>
                    <a:pt x="2882" y="799"/>
                  </a:lnTo>
                  <a:lnTo>
                    <a:pt x="2937" y="910"/>
                  </a:lnTo>
                  <a:lnTo>
                    <a:pt x="2984" y="1027"/>
                  </a:lnTo>
                  <a:lnTo>
                    <a:pt x="3022" y="1150"/>
                  </a:lnTo>
                  <a:lnTo>
                    <a:pt x="3048" y="1275"/>
                  </a:lnTo>
                  <a:lnTo>
                    <a:pt x="3065" y="1405"/>
                  </a:lnTo>
                  <a:lnTo>
                    <a:pt x="3071" y="1537"/>
                  </a:lnTo>
                  <a:lnTo>
                    <a:pt x="3065" y="1669"/>
                  </a:lnTo>
                  <a:lnTo>
                    <a:pt x="3048" y="1798"/>
                  </a:lnTo>
                  <a:lnTo>
                    <a:pt x="3022" y="1924"/>
                  </a:lnTo>
                  <a:lnTo>
                    <a:pt x="2984" y="2045"/>
                  </a:lnTo>
                  <a:lnTo>
                    <a:pt x="2937" y="2162"/>
                  </a:lnTo>
                  <a:lnTo>
                    <a:pt x="2882" y="2275"/>
                  </a:lnTo>
                  <a:lnTo>
                    <a:pt x="2818" y="2383"/>
                  </a:lnTo>
                  <a:lnTo>
                    <a:pt x="2744" y="2483"/>
                  </a:lnTo>
                  <a:lnTo>
                    <a:pt x="2663" y="2577"/>
                  </a:lnTo>
                  <a:lnTo>
                    <a:pt x="2576" y="2666"/>
                  </a:lnTo>
                  <a:lnTo>
                    <a:pt x="2482" y="2746"/>
                  </a:lnTo>
                  <a:lnTo>
                    <a:pt x="2380" y="2819"/>
                  </a:lnTo>
                  <a:lnTo>
                    <a:pt x="2274" y="2883"/>
                  </a:lnTo>
                  <a:lnTo>
                    <a:pt x="2161" y="2940"/>
                  </a:lnTo>
                  <a:lnTo>
                    <a:pt x="2044" y="2987"/>
                  </a:lnTo>
                  <a:lnTo>
                    <a:pt x="1923" y="3023"/>
                  </a:lnTo>
                  <a:lnTo>
                    <a:pt x="1797" y="3051"/>
                  </a:lnTo>
                  <a:lnTo>
                    <a:pt x="1668" y="3068"/>
                  </a:lnTo>
                  <a:lnTo>
                    <a:pt x="1534" y="3074"/>
                  </a:lnTo>
                  <a:lnTo>
                    <a:pt x="1402" y="3068"/>
                  </a:lnTo>
                  <a:lnTo>
                    <a:pt x="1274" y="3051"/>
                  </a:lnTo>
                  <a:lnTo>
                    <a:pt x="1148" y="3023"/>
                  </a:lnTo>
                  <a:lnTo>
                    <a:pt x="1027" y="2987"/>
                  </a:lnTo>
                  <a:lnTo>
                    <a:pt x="910" y="2940"/>
                  </a:lnTo>
                  <a:lnTo>
                    <a:pt x="797" y="2883"/>
                  </a:lnTo>
                  <a:lnTo>
                    <a:pt x="691" y="2819"/>
                  </a:lnTo>
                  <a:lnTo>
                    <a:pt x="589" y="2746"/>
                  </a:lnTo>
                  <a:lnTo>
                    <a:pt x="495" y="2666"/>
                  </a:lnTo>
                  <a:lnTo>
                    <a:pt x="408" y="2577"/>
                  </a:lnTo>
                  <a:lnTo>
                    <a:pt x="327" y="2483"/>
                  </a:lnTo>
                  <a:lnTo>
                    <a:pt x="253" y="2383"/>
                  </a:lnTo>
                  <a:lnTo>
                    <a:pt x="189" y="2275"/>
                  </a:lnTo>
                  <a:lnTo>
                    <a:pt x="132" y="2162"/>
                  </a:lnTo>
                  <a:lnTo>
                    <a:pt x="87" y="2045"/>
                  </a:lnTo>
                  <a:lnTo>
                    <a:pt x="49" y="1924"/>
                  </a:lnTo>
                  <a:lnTo>
                    <a:pt x="23" y="1798"/>
                  </a:lnTo>
                  <a:lnTo>
                    <a:pt x="6" y="1669"/>
                  </a:lnTo>
                  <a:lnTo>
                    <a:pt x="0" y="1537"/>
                  </a:lnTo>
                  <a:lnTo>
                    <a:pt x="6" y="1405"/>
                  </a:lnTo>
                  <a:lnTo>
                    <a:pt x="23" y="1275"/>
                  </a:lnTo>
                  <a:lnTo>
                    <a:pt x="49" y="1150"/>
                  </a:lnTo>
                  <a:lnTo>
                    <a:pt x="87" y="1027"/>
                  </a:lnTo>
                  <a:lnTo>
                    <a:pt x="132" y="910"/>
                  </a:lnTo>
                  <a:lnTo>
                    <a:pt x="189" y="799"/>
                  </a:lnTo>
                  <a:lnTo>
                    <a:pt x="253" y="691"/>
                  </a:lnTo>
                  <a:lnTo>
                    <a:pt x="327" y="591"/>
                  </a:lnTo>
                  <a:lnTo>
                    <a:pt x="408" y="495"/>
                  </a:lnTo>
                  <a:lnTo>
                    <a:pt x="495" y="408"/>
                  </a:lnTo>
                  <a:lnTo>
                    <a:pt x="589" y="327"/>
                  </a:lnTo>
                  <a:lnTo>
                    <a:pt x="691" y="255"/>
                  </a:lnTo>
                  <a:lnTo>
                    <a:pt x="797" y="189"/>
                  </a:lnTo>
                  <a:lnTo>
                    <a:pt x="910" y="134"/>
                  </a:lnTo>
                  <a:lnTo>
                    <a:pt x="1027" y="87"/>
                  </a:lnTo>
                  <a:lnTo>
                    <a:pt x="1148" y="49"/>
                  </a:lnTo>
                  <a:lnTo>
                    <a:pt x="1274" y="23"/>
                  </a:lnTo>
                  <a:lnTo>
                    <a:pt x="1402" y="6"/>
                  </a:lnTo>
                  <a:lnTo>
                    <a:pt x="15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67" name="Shape 8767"/>
          <p:cNvGrpSpPr/>
          <p:nvPr/>
        </p:nvGrpSpPr>
        <p:grpSpPr>
          <a:xfrm>
            <a:off x="3453146" y="3548338"/>
            <a:ext cx="281651" cy="300652"/>
            <a:chOff x="3589" y="100"/>
            <a:chExt cx="3839" cy="4098"/>
          </a:xfrm>
        </p:grpSpPr>
        <p:sp>
          <p:nvSpPr>
            <p:cNvPr id="8768" name="Shape 8768"/>
            <p:cNvSpPr/>
            <p:nvPr/>
          </p:nvSpPr>
          <p:spPr>
            <a:xfrm>
              <a:off x="3701" y="2798"/>
              <a:ext cx="3727" cy="1400"/>
            </a:xfrm>
            <a:custGeom>
              <a:avLst/>
              <a:gdLst/>
              <a:ahLst/>
              <a:cxnLst/>
              <a:rect l="0" t="0" r="0" b="0"/>
              <a:pathLst>
                <a:path w="3727" h="1400" extrusionOk="0">
                  <a:moveTo>
                    <a:pt x="944" y="188"/>
                  </a:moveTo>
                  <a:lnTo>
                    <a:pt x="867" y="210"/>
                  </a:lnTo>
                  <a:lnTo>
                    <a:pt x="794" y="238"/>
                  </a:lnTo>
                  <a:lnTo>
                    <a:pt x="723" y="271"/>
                  </a:lnTo>
                  <a:lnTo>
                    <a:pt x="656" y="310"/>
                  </a:lnTo>
                  <a:lnTo>
                    <a:pt x="593" y="354"/>
                  </a:lnTo>
                  <a:lnTo>
                    <a:pt x="533" y="403"/>
                  </a:lnTo>
                  <a:lnTo>
                    <a:pt x="477" y="457"/>
                  </a:lnTo>
                  <a:lnTo>
                    <a:pt x="426" y="516"/>
                  </a:lnTo>
                  <a:lnTo>
                    <a:pt x="381" y="578"/>
                  </a:lnTo>
                  <a:lnTo>
                    <a:pt x="340" y="644"/>
                  </a:lnTo>
                  <a:lnTo>
                    <a:pt x="304" y="713"/>
                  </a:lnTo>
                  <a:lnTo>
                    <a:pt x="274" y="785"/>
                  </a:lnTo>
                  <a:lnTo>
                    <a:pt x="250" y="860"/>
                  </a:lnTo>
                  <a:lnTo>
                    <a:pt x="233" y="938"/>
                  </a:lnTo>
                  <a:lnTo>
                    <a:pt x="178" y="1237"/>
                  </a:lnTo>
                  <a:lnTo>
                    <a:pt x="3547" y="1237"/>
                  </a:lnTo>
                  <a:lnTo>
                    <a:pt x="3493" y="938"/>
                  </a:lnTo>
                  <a:lnTo>
                    <a:pt x="3476" y="860"/>
                  </a:lnTo>
                  <a:lnTo>
                    <a:pt x="3451" y="785"/>
                  </a:lnTo>
                  <a:lnTo>
                    <a:pt x="3421" y="713"/>
                  </a:lnTo>
                  <a:lnTo>
                    <a:pt x="3387" y="644"/>
                  </a:lnTo>
                  <a:lnTo>
                    <a:pt x="3346" y="578"/>
                  </a:lnTo>
                  <a:lnTo>
                    <a:pt x="3299" y="516"/>
                  </a:lnTo>
                  <a:lnTo>
                    <a:pt x="3248" y="457"/>
                  </a:lnTo>
                  <a:lnTo>
                    <a:pt x="3193" y="403"/>
                  </a:lnTo>
                  <a:lnTo>
                    <a:pt x="3134" y="354"/>
                  </a:lnTo>
                  <a:lnTo>
                    <a:pt x="3070" y="310"/>
                  </a:lnTo>
                  <a:lnTo>
                    <a:pt x="3002" y="271"/>
                  </a:lnTo>
                  <a:lnTo>
                    <a:pt x="2933" y="238"/>
                  </a:lnTo>
                  <a:lnTo>
                    <a:pt x="2858" y="210"/>
                  </a:lnTo>
                  <a:lnTo>
                    <a:pt x="2782" y="188"/>
                  </a:lnTo>
                  <a:lnTo>
                    <a:pt x="1920" y="1051"/>
                  </a:lnTo>
                  <a:lnTo>
                    <a:pt x="1903" y="1065"/>
                  </a:lnTo>
                  <a:lnTo>
                    <a:pt x="1884" y="1072"/>
                  </a:lnTo>
                  <a:lnTo>
                    <a:pt x="1863" y="1075"/>
                  </a:lnTo>
                  <a:lnTo>
                    <a:pt x="1842" y="1072"/>
                  </a:lnTo>
                  <a:lnTo>
                    <a:pt x="1822" y="1065"/>
                  </a:lnTo>
                  <a:lnTo>
                    <a:pt x="1805" y="1051"/>
                  </a:lnTo>
                  <a:lnTo>
                    <a:pt x="944" y="188"/>
                  </a:lnTo>
                  <a:close/>
                  <a:moveTo>
                    <a:pt x="2384" y="163"/>
                  </a:moveTo>
                  <a:lnTo>
                    <a:pt x="1920" y="628"/>
                  </a:lnTo>
                  <a:lnTo>
                    <a:pt x="1920" y="628"/>
                  </a:lnTo>
                  <a:lnTo>
                    <a:pt x="1766" y="782"/>
                  </a:lnTo>
                  <a:lnTo>
                    <a:pt x="1863" y="878"/>
                  </a:lnTo>
                  <a:lnTo>
                    <a:pt x="2576" y="163"/>
                  </a:lnTo>
                  <a:lnTo>
                    <a:pt x="2567" y="163"/>
                  </a:lnTo>
                  <a:lnTo>
                    <a:pt x="2384" y="163"/>
                  </a:lnTo>
                  <a:close/>
                  <a:moveTo>
                    <a:pt x="1160" y="163"/>
                  </a:moveTo>
                  <a:lnTo>
                    <a:pt x="1148" y="163"/>
                  </a:lnTo>
                  <a:lnTo>
                    <a:pt x="1651" y="666"/>
                  </a:lnTo>
                  <a:lnTo>
                    <a:pt x="1748" y="570"/>
                  </a:lnTo>
                  <a:lnTo>
                    <a:pt x="1341" y="163"/>
                  </a:lnTo>
                  <a:lnTo>
                    <a:pt x="1160" y="163"/>
                  </a:lnTo>
                  <a:close/>
                  <a:moveTo>
                    <a:pt x="1160" y="0"/>
                  </a:moveTo>
                  <a:lnTo>
                    <a:pt x="1376" y="0"/>
                  </a:lnTo>
                  <a:lnTo>
                    <a:pt x="1397" y="3"/>
                  </a:lnTo>
                  <a:lnTo>
                    <a:pt x="1415" y="10"/>
                  </a:lnTo>
                  <a:lnTo>
                    <a:pt x="1433" y="24"/>
                  </a:lnTo>
                  <a:lnTo>
                    <a:pt x="1863" y="455"/>
                  </a:lnTo>
                  <a:lnTo>
                    <a:pt x="2294" y="24"/>
                  </a:lnTo>
                  <a:lnTo>
                    <a:pt x="2310" y="10"/>
                  </a:lnTo>
                  <a:lnTo>
                    <a:pt x="2330" y="3"/>
                  </a:lnTo>
                  <a:lnTo>
                    <a:pt x="2351" y="0"/>
                  </a:lnTo>
                  <a:lnTo>
                    <a:pt x="2567" y="0"/>
                  </a:lnTo>
                  <a:lnTo>
                    <a:pt x="2635" y="2"/>
                  </a:lnTo>
                  <a:lnTo>
                    <a:pt x="2703" y="8"/>
                  </a:lnTo>
                  <a:lnTo>
                    <a:pt x="2771" y="19"/>
                  </a:lnTo>
                  <a:lnTo>
                    <a:pt x="2771" y="19"/>
                  </a:lnTo>
                  <a:lnTo>
                    <a:pt x="2852" y="38"/>
                  </a:lnTo>
                  <a:lnTo>
                    <a:pt x="2931" y="61"/>
                  </a:lnTo>
                  <a:lnTo>
                    <a:pt x="3008" y="92"/>
                  </a:lnTo>
                  <a:lnTo>
                    <a:pt x="3083" y="127"/>
                  </a:lnTo>
                  <a:lnTo>
                    <a:pt x="3153" y="169"/>
                  </a:lnTo>
                  <a:lnTo>
                    <a:pt x="3222" y="215"/>
                  </a:lnTo>
                  <a:lnTo>
                    <a:pt x="3286" y="267"/>
                  </a:lnTo>
                  <a:lnTo>
                    <a:pt x="3347" y="323"/>
                  </a:lnTo>
                  <a:lnTo>
                    <a:pt x="3405" y="385"/>
                  </a:lnTo>
                  <a:lnTo>
                    <a:pt x="3457" y="451"/>
                  </a:lnTo>
                  <a:lnTo>
                    <a:pt x="3504" y="521"/>
                  </a:lnTo>
                  <a:lnTo>
                    <a:pt x="3545" y="593"/>
                  </a:lnTo>
                  <a:lnTo>
                    <a:pt x="3581" y="667"/>
                  </a:lnTo>
                  <a:lnTo>
                    <a:pt x="3611" y="746"/>
                  </a:lnTo>
                  <a:lnTo>
                    <a:pt x="3636" y="826"/>
                  </a:lnTo>
                  <a:lnTo>
                    <a:pt x="3653" y="908"/>
                  </a:lnTo>
                  <a:lnTo>
                    <a:pt x="3725" y="1304"/>
                  </a:lnTo>
                  <a:lnTo>
                    <a:pt x="3727" y="1322"/>
                  </a:lnTo>
                  <a:lnTo>
                    <a:pt x="3724" y="1339"/>
                  </a:lnTo>
                  <a:lnTo>
                    <a:pt x="3718" y="1355"/>
                  </a:lnTo>
                  <a:lnTo>
                    <a:pt x="3708" y="1370"/>
                  </a:lnTo>
                  <a:lnTo>
                    <a:pt x="3694" y="1383"/>
                  </a:lnTo>
                  <a:lnTo>
                    <a:pt x="3679" y="1393"/>
                  </a:lnTo>
                  <a:lnTo>
                    <a:pt x="3662" y="1398"/>
                  </a:lnTo>
                  <a:lnTo>
                    <a:pt x="3645" y="1400"/>
                  </a:lnTo>
                  <a:lnTo>
                    <a:pt x="82" y="1400"/>
                  </a:lnTo>
                  <a:lnTo>
                    <a:pt x="63" y="1398"/>
                  </a:lnTo>
                  <a:lnTo>
                    <a:pt x="47" y="1393"/>
                  </a:lnTo>
                  <a:lnTo>
                    <a:pt x="32" y="1383"/>
                  </a:lnTo>
                  <a:lnTo>
                    <a:pt x="18" y="1370"/>
                  </a:lnTo>
                  <a:lnTo>
                    <a:pt x="8" y="1355"/>
                  </a:lnTo>
                  <a:lnTo>
                    <a:pt x="2" y="1339"/>
                  </a:lnTo>
                  <a:lnTo>
                    <a:pt x="0" y="1322"/>
                  </a:lnTo>
                  <a:lnTo>
                    <a:pt x="1" y="1304"/>
                  </a:lnTo>
                  <a:lnTo>
                    <a:pt x="73" y="908"/>
                  </a:lnTo>
                  <a:lnTo>
                    <a:pt x="90" y="826"/>
                  </a:lnTo>
                  <a:lnTo>
                    <a:pt x="115" y="746"/>
                  </a:lnTo>
                  <a:lnTo>
                    <a:pt x="145" y="667"/>
                  </a:lnTo>
                  <a:lnTo>
                    <a:pt x="181" y="593"/>
                  </a:lnTo>
                  <a:lnTo>
                    <a:pt x="222" y="521"/>
                  </a:lnTo>
                  <a:lnTo>
                    <a:pt x="269" y="451"/>
                  </a:lnTo>
                  <a:lnTo>
                    <a:pt x="321" y="385"/>
                  </a:lnTo>
                  <a:lnTo>
                    <a:pt x="378" y="323"/>
                  </a:lnTo>
                  <a:lnTo>
                    <a:pt x="440" y="267"/>
                  </a:lnTo>
                  <a:lnTo>
                    <a:pt x="505" y="215"/>
                  </a:lnTo>
                  <a:lnTo>
                    <a:pt x="573" y="169"/>
                  </a:lnTo>
                  <a:lnTo>
                    <a:pt x="644" y="127"/>
                  </a:lnTo>
                  <a:lnTo>
                    <a:pt x="718" y="92"/>
                  </a:lnTo>
                  <a:lnTo>
                    <a:pt x="795" y="61"/>
                  </a:lnTo>
                  <a:lnTo>
                    <a:pt x="873" y="38"/>
                  </a:lnTo>
                  <a:lnTo>
                    <a:pt x="955" y="19"/>
                  </a:lnTo>
                  <a:lnTo>
                    <a:pt x="1023" y="8"/>
                  </a:lnTo>
                  <a:lnTo>
                    <a:pt x="1091" y="2"/>
                  </a:lnTo>
                  <a:lnTo>
                    <a:pt x="1160"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69" name="Shape 8769"/>
            <p:cNvSpPr/>
            <p:nvPr/>
          </p:nvSpPr>
          <p:spPr>
            <a:xfrm>
              <a:off x="3589" y="100"/>
              <a:ext cx="2741" cy="2638"/>
            </a:xfrm>
            <a:custGeom>
              <a:avLst/>
              <a:gdLst/>
              <a:ahLst/>
              <a:cxnLst/>
              <a:rect l="0" t="0" r="0" b="0"/>
              <a:pathLst>
                <a:path w="2741" h="2638" extrusionOk="0">
                  <a:moveTo>
                    <a:pt x="2144" y="1065"/>
                  </a:moveTo>
                  <a:lnTo>
                    <a:pt x="2112" y="1095"/>
                  </a:lnTo>
                  <a:lnTo>
                    <a:pt x="2074" y="1125"/>
                  </a:lnTo>
                  <a:lnTo>
                    <a:pt x="2032" y="1156"/>
                  </a:lnTo>
                  <a:lnTo>
                    <a:pt x="1984" y="1186"/>
                  </a:lnTo>
                  <a:lnTo>
                    <a:pt x="1929" y="1217"/>
                  </a:lnTo>
                  <a:lnTo>
                    <a:pt x="1868" y="1246"/>
                  </a:lnTo>
                  <a:lnTo>
                    <a:pt x="1801" y="1273"/>
                  </a:lnTo>
                  <a:lnTo>
                    <a:pt x="1728" y="1298"/>
                  </a:lnTo>
                  <a:lnTo>
                    <a:pt x="1696" y="1360"/>
                  </a:lnTo>
                  <a:lnTo>
                    <a:pt x="1659" y="1418"/>
                  </a:lnTo>
                  <a:lnTo>
                    <a:pt x="1618" y="1474"/>
                  </a:lnTo>
                  <a:lnTo>
                    <a:pt x="1573" y="1526"/>
                  </a:lnTo>
                  <a:lnTo>
                    <a:pt x="1525" y="1575"/>
                  </a:lnTo>
                  <a:lnTo>
                    <a:pt x="1473" y="1621"/>
                  </a:lnTo>
                  <a:lnTo>
                    <a:pt x="1417" y="1662"/>
                  </a:lnTo>
                  <a:lnTo>
                    <a:pt x="1437" y="1970"/>
                  </a:lnTo>
                  <a:lnTo>
                    <a:pt x="1444" y="2030"/>
                  </a:lnTo>
                  <a:lnTo>
                    <a:pt x="1458" y="2089"/>
                  </a:lnTo>
                  <a:lnTo>
                    <a:pt x="1478" y="2145"/>
                  </a:lnTo>
                  <a:lnTo>
                    <a:pt x="1504" y="2198"/>
                  </a:lnTo>
                  <a:lnTo>
                    <a:pt x="1536" y="2249"/>
                  </a:lnTo>
                  <a:lnTo>
                    <a:pt x="1573" y="2295"/>
                  </a:lnTo>
                  <a:lnTo>
                    <a:pt x="1615" y="2337"/>
                  </a:lnTo>
                  <a:lnTo>
                    <a:pt x="1662" y="2374"/>
                  </a:lnTo>
                  <a:lnTo>
                    <a:pt x="1715" y="2407"/>
                  </a:lnTo>
                  <a:lnTo>
                    <a:pt x="1770" y="2434"/>
                  </a:lnTo>
                  <a:lnTo>
                    <a:pt x="1827" y="2454"/>
                  </a:lnTo>
                  <a:lnTo>
                    <a:pt x="1886" y="2466"/>
                  </a:lnTo>
                  <a:lnTo>
                    <a:pt x="1945" y="2474"/>
                  </a:lnTo>
                  <a:lnTo>
                    <a:pt x="2005" y="2474"/>
                  </a:lnTo>
                  <a:lnTo>
                    <a:pt x="2064" y="2466"/>
                  </a:lnTo>
                  <a:lnTo>
                    <a:pt x="2123" y="2454"/>
                  </a:lnTo>
                  <a:lnTo>
                    <a:pt x="2180" y="2434"/>
                  </a:lnTo>
                  <a:lnTo>
                    <a:pt x="2234" y="2407"/>
                  </a:lnTo>
                  <a:lnTo>
                    <a:pt x="2287" y="2374"/>
                  </a:lnTo>
                  <a:lnTo>
                    <a:pt x="2334" y="2337"/>
                  </a:lnTo>
                  <a:lnTo>
                    <a:pt x="2377" y="2295"/>
                  </a:lnTo>
                  <a:lnTo>
                    <a:pt x="2414" y="2249"/>
                  </a:lnTo>
                  <a:lnTo>
                    <a:pt x="2445" y="2198"/>
                  </a:lnTo>
                  <a:lnTo>
                    <a:pt x="2471" y="2145"/>
                  </a:lnTo>
                  <a:lnTo>
                    <a:pt x="2492" y="2089"/>
                  </a:lnTo>
                  <a:lnTo>
                    <a:pt x="2506" y="2030"/>
                  </a:lnTo>
                  <a:lnTo>
                    <a:pt x="2514" y="1970"/>
                  </a:lnTo>
                  <a:lnTo>
                    <a:pt x="2559" y="1252"/>
                  </a:lnTo>
                  <a:lnTo>
                    <a:pt x="2484" y="1232"/>
                  </a:lnTo>
                  <a:lnTo>
                    <a:pt x="2417" y="1213"/>
                  </a:lnTo>
                  <a:lnTo>
                    <a:pt x="2358" y="1195"/>
                  </a:lnTo>
                  <a:lnTo>
                    <a:pt x="2309" y="1175"/>
                  </a:lnTo>
                  <a:lnTo>
                    <a:pt x="2269" y="1156"/>
                  </a:lnTo>
                  <a:lnTo>
                    <a:pt x="2220" y="1128"/>
                  </a:lnTo>
                  <a:lnTo>
                    <a:pt x="2177" y="1098"/>
                  </a:lnTo>
                  <a:lnTo>
                    <a:pt x="2144" y="1065"/>
                  </a:lnTo>
                  <a:close/>
                  <a:moveTo>
                    <a:pt x="2367" y="616"/>
                  </a:moveTo>
                  <a:lnTo>
                    <a:pt x="2249" y="933"/>
                  </a:lnTo>
                  <a:lnTo>
                    <a:pt x="2252" y="939"/>
                  </a:lnTo>
                  <a:lnTo>
                    <a:pt x="2258" y="949"/>
                  </a:lnTo>
                  <a:lnTo>
                    <a:pt x="2270" y="961"/>
                  </a:lnTo>
                  <a:lnTo>
                    <a:pt x="2288" y="976"/>
                  </a:lnTo>
                  <a:lnTo>
                    <a:pt x="2311" y="993"/>
                  </a:lnTo>
                  <a:lnTo>
                    <a:pt x="2344" y="1011"/>
                  </a:lnTo>
                  <a:lnTo>
                    <a:pt x="2360" y="1020"/>
                  </a:lnTo>
                  <a:lnTo>
                    <a:pt x="2380" y="1028"/>
                  </a:lnTo>
                  <a:lnTo>
                    <a:pt x="2406" y="1037"/>
                  </a:lnTo>
                  <a:lnTo>
                    <a:pt x="2437" y="1048"/>
                  </a:lnTo>
                  <a:lnTo>
                    <a:pt x="2474" y="1061"/>
                  </a:lnTo>
                  <a:lnTo>
                    <a:pt x="2519" y="1073"/>
                  </a:lnTo>
                  <a:lnTo>
                    <a:pt x="2571" y="1087"/>
                  </a:lnTo>
                  <a:lnTo>
                    <a:pt x="2577" y="987"/>
                  </a:lnTo>
                  <a:lnTo>
                    <a:pt x="2578" y="941"/>
                  </a:lnTo>
                  <a:lnTo>
                    <a:pt x="2573" y="895"/>
                  </a:lnTo>
                  <a:lnTo>
                    <a:pt x="2563" y="852"/>
                  </a:lnTo>
                  <a:lnTo>
                    <a:pt x="2547" y="810"/>
                  </a:lnTo>
                  <a:lnTo>
                    <a:pt x="2527" y="770"/>
                  </a:lnTo>
                  <a:lnTo>
                    <a:pt x="2502" y="731"/>
                  </a:lnTo>
                  <a:lnTo>
                    <a:pt x="2474" y="697"/>
                  </a:lnTo>
                  <a:lnTo>
                    <a:pt x="2440" y="666"/>
                  </a:lnTo>
                  <a:lnTo>
                    <a:pt x="2406" y="638"/>
                  </a:lnTo>
                  <a:lnTo>
                    <a:pt x="2367" y="616"/>
                  </a:lnTo>
                  <a:close/>
                  <a:moveTo>
                    <a:pt x="1759" y="574"/>
                  </a:moveTo>
                  <a:lnTo>
                    <a:pt x="1752" y="574"/>
                  </a:lnTo>
                  <a:lnTo>
                    <a:pt x="1774" y="637"/>
                  </a:lnTo>
                  <a:lnTo>
                    <a:pt x="1793" y="703"/>
                  </a:lnTo>
                  <a:lnTo>
                    <a:pt x="1805" y="770"/>
                  </a:lnTo>
                  <a:lnTo>
                    <a:pt x="1813" y="838"/>
                  </a:lnTo>
                  <a:lnTo>
                    <a:pt x="1815" y="909"/>
                  </a:lnTo>
                  <a:lnTo>
                    <a:pt x="1814" y="974"/>
                  </a:lnTo>
                  <a:lnTo>
                    <a:pt x="1806" y="1037"/>
                  </a:lnTo>
                  <a:lnTo>
                    <a:pt x="1795" y="1099"/>
                  </a:lnTo>
                  <a:lnTo>
                    <a:pt x="1855" y="1072"/>
                  </a:lnTo>
                  <a:lnTo>
                    <a:pt x="1906" y="1043"/>
                  </a:lnTo>
                  <a:lnTo>
                    <a:pt x="1950" y="1015"/>
                  </a:lnTo>
                  <a:lnTo>
                    <a:pt x="1989" y="986"/>
                  </a:lnTo>
                  <a:lnTo>
                    <a:pt x="2020" y="959"/>
                  </a:lnTo>
                  <a:lnTo>
                    <a:pt x="2046" y="934"/>
                  </a:lnTo>
                  <a:lnTo>
                    <a:pt x="2066" y="913"/>
                  </a:lnTo>
                  <a:lnTo>
                    <a:pt x="2082" y="894"/>
                  </a:lnTo>
                  <a:lnTo>
                    <a:pt x="2092" y="879"/>
                  </a:lnTo>
                  <a:lnTo>
                    <a:pt x="2098" y="869"/>
                  </a:lnTo>
                  <a:lnTo>
                    <a:pt x="2208" y="575"/>
                  </a:lnTo>
                  <a:lnTo>
                    <a:pt x="2191" y="574"/>
                  </a:lnTo>
                  <a:lnTo>
                    <a:pt x="1759" y="574"/>
                  </a:lnTo>
                  <a:close/>
                  <a:moveTo>
                    <a:pt x="908" y="163"/>
                  </a:moveTo>
                  <a:lnTo>
                    <a:pt x="831" y="168"/>
                  </a:lnTo>
                  <a:lnTo>
                    <a:pt x="758" y="179"/>
                  </a:lnTo>
                  <a:lnTo>
                    <a:pt x="686" y="197"/>
                  </a:lnTo>
                  <a:lnTo>
                    <a:pt x="618" y="222"/>
                  </a:lnTo>
                  <a:lnTo>
                    <a:pt x="553" y="253"/>
                  </a:lnTo>
                  <a:lnTo>
                    <a:pt x="491" y="291"/>
                  </a:lnTo>
                  <a:lnTo>
                    <a:pt x="434" y="334"/>
                  </a:lnTo>
                  <a:lnTo>
                    <a:pt x="381" y="382"/>
                  </a:lnTo>
                  <a:lnTo>
                    <a:pt x="334" y="435"/>
                  </a:lnTo>
                  <a:lnTo>
                    <a:pt x="290" y="492"/>
                  </a:lnTo>
                  <a:lnTo>
                    <a:pt x="253" y="554"/>
                  </a:lnTo>
                  <a:lnTo>
                    <a:pt x="222" y="618"/>
                  </a:lnTo>
                  <a:lnTo>
                    <a:pt x="196" y="687"/>
                  </a:lnTo>
                  <a:lnTo>
                    <a:pt x="179" y="759"/>
                  </a:lnTo>
                  <a:lnTo>
                    <a:pt x="166" y="833"/>
                  </a:lnTo>
                  <a:lnTo>
                    <a:pt x="163" y="909"/>
                  </a:lnTo>
                  <a:lnTo>
                    <a:pt x="166" y="985"/>
                  </a:lnTo>
                  <a:lnTo>
                    <a:pt x="179" y="1059"/>
                  </a:lnTo>
                  <a:lnTo>
                    <a:pt x="196" y="1130"/>
                  </a:lnTo>
                  <a:lnTo>
                    <a:pt x="222" y="1198"/>
                  </a:lnTo>
                  <a:lnTo>
                    <a:pt x="253" y="1264"/>
                  </a:lnTo>
                  <a:lnTo>
                    <a:pt x="290" y="1325"/>
                  </a:lnTo>
                  <a:lnTo>
                    <a:pt x="334" y="1382"/>
                  </a:lnTo>
                  <a:lnTo>
                    <a:pt x="381" y="1436"/>
                  </a:lnTo>
                  <a:lnTo>
                    <a:pt x="434" y="1484"/>
                  </a:lnTo>
                  <a:lnTo>
                    <a:pt x="491" y="1526"/>
                  </a:lnTo>
                  <a:lnTo>
                    <a:pt x="553" y="1565"/>
                  </a:lnTo>
                  <a:lnTo>
                    <a:pt x="618" y="1596"/>
                  </a:lnTo>
                  <a:lnTo>
                    <a:pt x="686" y="1621"/>
                  </a:lnTo>
                  <a:lnTo>
                    <a:pt x="758" y="1639"/>
                  </a:lnTo>
                  <a:lnTo>
                    <a:pt x="831" y="1650"/>
                  </a:lnTo>
                  <a:lnTo>
                    <a:pt x="908" y="1654"/>
                  </a:lnTo>
                  <a:lnTo>
                    <a:pt x="984" y="1650"/>
                  </a:lnTo>
                  <a:lnTo>
                    <a:pt x="1058" y="1639"/>
                  </a:lnTo>
                  <a:lnTo>
                    <a:pt x="1129" y="1621"/>
                  </a:lnTo>
                  <a:lnTo>
                    <a:pt x="1197" y="1596"/>
                  </a:lnTo>
                  <a:lnTo>
                    <a:pt x="1263" y="1565"/>
                  </a:lnTo>
                  <a:lnTo>
                    <a:pt x="1324" y="1526"/>
                  </a:lnTo>
                  <a:lnTo>
                    <a:pt x="1381" y="1484"/>
                  </a:lnTo>
                  <a:lnTo>
                    <a:pt x="1434" y="1436"/>
                  </a:lnTo>
                  <a:lnTo>
                    <a:pt x="1483" y="1382"/>
                  </a:lnTo>
                  <a:lnTo>
                    <a:pt x="1525" y="1325"/>
                  </a:lnTo>
                  <a:lnTo>
                    <a:pt x="1562" y="1264"/>
                  </a:lnTo>
                  <a:lnTo>
                    <a:pt x="1594" y="1198"/>
                  </a:lnTo>
                  <a:lnTo>
                    <a:pt x="1619" y="1130"/>
                  </a:lnTo>
                  <a:lnTo>
                    <a:pt x="1638" y="1059"/>
                  </a:lnTo>
                  <a:lnTo>
                    <a:pt x="1649" y="985"/>
                  </a:lnTo>
                  <a:lnTo>
                    <a:pt x="1653" y="909"/>
                  </a:lnTo>
                  <a:lnTo>
                    <a:pt x="1649" y="833"/>
                  </a:lnTo>
                  <a:lnTo>
                    <a:pt x="1638" y="759"/>
                  </a:lnTo>
                  <a:lnTo>
                    <a:pt x="1619" y="687"/>
                  </a:lnTo>
                  <a:lnTo>
                    <a:pt x="1594" y="618"/>
                  </a:lnTo>
                  <a:lnTo>
                    <a:pt x="1562" y="554"/>
                  </a:lnTo>
                  <a:lnTo>
                    <a:pt x="1525" y="492"/>
                  </a:lnTo>
                  <a:lnTo>
                    <a:pt x="1483" y="435"/>
                  </a:lnTo>
                  <a:lnTo>
                    <a:pt x="1434" y="382"/>
                  </a:lnTo>
                  <a:lnTo>
                    <a:pt x="1381" y="334"/>
                  </a:lnTo>
                  <a:lnTo>
                    <a:pt x="1324" y="291"/>
                  </a:lnTo>
                  <a:lnTo>
                    <a:pt x="1263" y="253"/>
                  </a:lnTo>
                  <a:lnTo>
                    <a:pt x="1197" y="222"/>
                  </a:lnTo>
                  <a:lnTo>
                    <a:pt x="1129" y="197"/>
                  </a:lnTo>
                  <a:lnTo>
                    <a:pt x="1058" y="179"/>
                  </a:lnTo>
                  <a:lnTo>
                    <a:pt x="984" y="168"/>
                  </a:lnTo>
                  <a:lnTo>
                    <a:pt x="908" y="163"/>
                  </a:lnTo>
                  <a:close/>
                  <a:moveTo>
                    <a:pt x="908" y="0"/>
                  </a:moveTo>
                  <a:lnTo>
                    <a:pt x="988" y="4"/>
                  </a:lnTo>
                  <a:lnTo>
                    <a:pt x="1064" y="14"/>
                  </a:lnTo>
                  <a:lnTo>
                    <a:pt x="1139" y="30"/>
                  </a:lnTo>
                  <a:lnTo>
                    <a:pt x="1212" y="52"/>
                  </a:lnTo>
                  <a:lnTo>
                    <a:pt x="1282" y="81"/>
                  </a:lnTo>
                  <a:lnTo>
                    <a:pt x="1349" y="114"/>
                  </a:lnTo>
                  <a:lnTo>
                    <a:pt x="1413" y="154"/>
                  </a:lnTo>
                  <a:lnTo>
                    <a:pt x="1473" y="197"/>
                  </a:lnTo>
                  <a:lnTo>
                    <a:pt x="1528" y="247"/>
                  </a:lnTo>
                  <a:lnTo>
                    <a:pt x="1581" y="299"/>
                  </a:lnTo>
                  <a:lnTo>
                    <a:pt x="1629" y="356"/>
                  </a:lnTo>
                  <a:lnTo>
                    <a:pt x="1671" y="417"/>
                  </a:lnTo>
                  <a:lnTo>
                    <a:pt x="1715" y="412"/>
                  </a:lnTo>
                  <a:lnTo>
                    <a:pt x="1759" y="411"/>
                  </a:lnTo>
                  <a:lnTo>
                    <a:pt x="2191" y="411"/>
                  </a:lnTo>
                  <a:lnTo>
                    <a:pt x="2248" y="414"/>
                  </a:lnTo>
                  <a:lnTo>
                    <a:pt x="2304" y="422"/>
                  </a:lnTo>
                  <a:lnTo>
                    <a:pt x="2357" y="436"/>
                  </a:lnTo>
                  <a:lnTo>
                    <a:pt x="2409" y="456"/>
                  </a:lnTo>
                  <a:lnTo>
                    <a:pt x="2460" y="481"/>
                  </a:lnTo>
                  <a:lnTo>
                    <a:pt x="2507" y="510"/>
                  </a:lnTo>
                  <a:lnTo>
                    <a:pt x="2551" y="545"/>
                  </a:lnTo>
                  <a:lnTo>
                    <a:pt x="2593" y="585"/>
                  </a:lnTo>
                  <a:lnTo>
                    <a:pt x="2629" y="628"/>
                  </a:lnTo>
                  <a:lnTo>
                    <a:pt x="2661" y="676"/>
                  </a:lnTo>
                  <a:lnTo>
                    <a:pt x="2688" y="724"/>
                  </a:lnTo>
                  <a:lnTo>
                    <a:pt x="2710" y="776"/>
                  </a:lnTo>
                  <a:lnTo>
                    <a:pt x="2726" y="830"/>
                  </a:lnTo>
                  <a:lnTo>
                    <a:pt x="2736" y="884"/>
                  </a:lnTo>
                  <a:lnTo>
                    <a:pt x="2741" y="940"/>
                  </a:lnTo>
                  <a:lnTo>
                    <a:pt x="2741" y="997"/>
                  </a:lnTo>
                  <a:lnTo>
                    <a:pt x="2727" y="1193"/>
                  </a:lnTo>
                  <a:lnTo>
                    <a:pt x="2676" y="1979"/>
                  </a:lnTo>
                  <a:lnTo>
                    <a:pt x="2669" y="2044"/>
                  </a:lnTo>
                  <a:lnTo>
                    <a:pt x="2656" y="2107"/>
                  </a:lnTo>
                  <a:lnTo>
                    <a:pt x="2638" y="2169"/>
                  </a:lnTo>
                  <a:lnTo>
                    <a:pt x="2614" y="2228"/>
                  </a:lnTo>
                  <a:lnTo>
                    <a:pt x="2584" y="2285"/>
                  </a:lnTo>
                  <a:lnTo>
                    <a:pt x="2551" y="2338"/>
                  </a:lnTo>
                  <a:lnTo>
                    <a:pt x="2512" y="2388"/>
                  </a:lnTo>
                  <a:lnTo>
                    <a:pt x="2469" y="2435"/>
                  </a:lnTo>
                  <a:lnTo>
                    <a:pt x="2420" y="2477"/>
                  </a:lnTo>
                  <a:lnTo>
                    <a:pt x="2370" y="2516"/>
                  </a:lnTo>
                  <a:lnTo>
                    <a:pt x="2314" y="2551"/>
                  </a:lnTo>
                  <a:lnTo>
                    <a:pt x="2249" y="2582"/>
                  </a:lnTo>
                  <a:lnTo>
                    <a:pt x="2182" y="2607"/>
                  </a:lnTo>
                  <a:lnTo>
                    <a:pt x="2114" y="2624"/>
                  </a:lnTo>
                  <a:lnTo>
                    <a:pt x="2045" y="2634"/>
                  </a:lnTo>
                  <a:lnTo>
                    <a:pt x="1975" y="2638"/>
                  </a:lnTo>
                  <a:lnTo>
                    <a:pt x="1906" y="2634"/>
                  </a:lnTo>
                  <a:lnTo>
                    <a:pt x="1836" y="2624"/>
                  </a:lnTo>
                  <a:lnTo>
                    <a:pt x="1768" y="2607"/>
                  </a:lnTo>
                  <a:lnTo>
                    <a:pt x="1701" y="2582"/>
                  </a:lnTo>
                  <a:lnTo>
                    <a:pt x="1636" y="2551"/>
                  </a:lnTo>
                  <a:lnTo>
                    <a:pt x="1581" y="2516"/>
                  </a:lnTo>
                  <a:lnTo>
                    <a:pt x="1528" y="2477"/>
                  </a:lnTo>
                  <a:lnTo>
                    <a:pt x="1481" y="2435"/>
                  </a:lnTo>
                  <a:lnTo>
                    <a:pt x="1438" y="2388"/>
                  </a:lnTo>
                  <a:lnTo>
                    <a:pt x="1399" y="2338"/>
                  </a:lnTo>
                  <a:lnTo>
                    <a:pt x="1366" y="2285"/>
                  </a:lnTo>
                  <a:lnTo>
                    <a:pt x="1336" y="2228"/>
                  </a:lnTo>
                  <a:lnTo>
                    <a:pt x="1313" y="2169"/>
                  </a:lnTo>
                  <a:lnTo>
                    <a:pt x="1294" y="2107"/>
                  </a:lnTo>
                  <a:lnTo>
                    <a:pt x="1282" y="2044"/>
                  </a:lnTo>
                  <a:lnTo>
                    <a:pt x="1274" y="1979"/>
                  </a:lnTo>
                  <a:lnTo>
                    <a:pt x="1259" y="1747"/>
                  </a:lnTo>
                  <a:lnTo>
                    <a:pt x="1192" y="1772"/>
                  </a:lnTo>
                  <a:lnTo>
                    <a:pt x="1124" y="1792"/>
                  </a:lnTo>
                  <a:lnTo>
                    <a:pt x="1053" y="1806"/>
                  </a:lnTo>
                  <a:lnTo>
                    <a:pt x="981" y="1814"/>
                  </a:lnTo>
                  <a:lnTo>
                    <a:pt x="908" y="1818"/>
                  </a:lnTo>
                  <a:lnTo>
                    <a:pt x="825" y="1814"/>
                  </a:lnTo>
                  <a:lnTo>
                    <a:pt x="744" y="1803"/>
                  </a:lnTo>
                  <a:lnTo>
                    <a:pt x="666" y="1784"/>
                  </a:lnTo>
                  <a:lnTo>
                    <a:pt x="592" y="1761"/>
                  </a:lnTo>
                  <a:lnTo>
                    <a:pt x="519" y="1730"/>
                  </a:lnTo>
                  <a:lnTo>
                    <a:pt x="450" y="1694"/>
                  </a:lnTo>
                  <a:lnTo>
                    <a:pt x="385" y="1652"/>
                  </a:lnTo>
                  <a:lnTo>
                    <a:pt x="323" y="1603"/>
                  </a:lnTo>
                  <a:lnTo>
                    <a:pt x="265" y="1551"/>
                  </a:lnTo>
                  <a:lnTo>
                    <a:pt x="213" y="1494"/>
                  </a:lnTo>
                  <a:lnTo>
                    <a:pt x="166" y="1433"/>
                  </a:lnTo>
                  <a:lnTo>
                    <a:pt x="124" y="1367"/>
                  </a:lnTo>
                  <a:lnTo>
                    <a:pt x="87" y="1298"/>
                  </a:lnTo>
                  <a:lnTo>
                    <a:pt x="57" y="1226"/>
                  </a:lnTo>
                  <a:lnTo>
                    <a:pt x="32" y="1150"/>
                  </a:lnTo>
                  <a:lnTo>
                    <a:pt x="15" y="1072"/>
                  </a:lnTo>
                  <a:lnTo>
                    <a:pt x="4" y="991"/>
                  </a:lnTo>
                  <a:lnTo>
                    <a:pt x="0" y="909"/>
                  </a:lnTo>
                  <a:lnTo>
                    <a:pt x="4" y="826"/>
                  </a:lnTo>
                  <a:lnTo>
                    <a:pt x="15" y="745"/>
                  </a:lnTo>
                  <a:lnTo>
                    <a:pt x="32" y="667"/>
                  </a:lnTo>
                  <a:lnTo>
                    <a:pt x="57" y="592"/>
                  </a:lnTo>
                  <a:lnTo>
                    <a:pt x="87" y="519"/>
                  </a:lnTo>
                  <a:lnTo>
                    <a:pt x="124" y="451"/>
                  </a:lnTo>
                  <a:lnTo>
                    <a:pt x="166" y="385"/>
                  </a:lnTo>
                  <a:lnTo>
                    <a:pt x="213" y="324"/>
                  </a:lnTo>
                  <a:lnTo>
                    <a:pt x="265" y="267"/>
                  </a:lnTo>
                  <a:lnTo>
                    <a:pt x="323" y="214"/>
                  </a:lnTo>
                  <a:lnTo>
                    <a:pt x="385" y="166"/>
                  </a:lnTo>
                  <a:lnTo>
                    <a:pt x="450" y="124"/>
                  </a:lnTo>
                  <a:lnTo>
                    <a:pt x="519" y="88"/>
                  </a:lnTo>
                  <a:lnTo>
                    <a:pt x="592" y="57"/>
                  </a:lnTo>
                  <a:lnTo>
                    <a:pt x="666" y="32"/>
                  </a:lnTo>
                  <a:lnTo>
                    <a:pt x="744" y="15"/>
                  </a:lnTo>
                  <a:lnTo>
                    <a:pt x="825" y="4"/>
                  </a:lnTo>
                  <a:lnTo>
                    <a:pt x="908"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0" name="Shape 8770"/>
            <p:cNvSpPr/>
            <p:nvPr/>
          </p:nvSpPr>
          <p:spPr>
            <a:xfrm>
              <a:off x="3959" y="643"/>
              <a:ext cx="1059" cy="715"/>
            </a:xfrm>
            <a:custGeom>
              <a:avLst/>
              <a:gdLst/>
              <a:ahLst/>
              <a:cxnLst/>
              <a:rect l="0" t="0" r="0" b="0"/>
              <a:pathLst>
                <a:path w="1059" h="715" extrusionOk="0">
                  <a:moveTo>
                    <a:pt x="707" y="0"/>
                  </a:moveTo>
                  <a:lnTo>
                    <a:pt x="977" y="0"/>
                  </a:lnTo>
                  <a:lnTo>
                    <a:pt x="997" y="2"/>
                  </a:lnTo>
                  <a:lnTo>
                    <a:pt x="1015" y="10"/>
                  </a:lnTo>
                  <a:lnTo>
                    <a:pt x="1031" y="20"/>
                  </a:lnTo>
                  <a:lnTo>
                    <a:pt x="1043" y="33"/>
                  </a:lnTo>
                  <a:lnTo>
                    <a:pt x="1053" y="51"/>
                  </a:lnTo>
                  <a:lnTo>
                    <a:pt x="1058" y="65"/>
                  </a:lnTo>
                  <a:lnTo>
                    <a:pt x="1059" y="82"/>
                  </a:lnTo>
                  <a:lnTo>
                    <a:pt x="1059" y="82"/>
                  </a:lnTo>
                  <a:lnTo>
                    <a:pt x="1059" y="337"/>
                  </a:lnTo>
                  <a:lnTo>
                    <a:pt x="1057" y="359"/>
                  </a:lnTo>
                  <a:lnTo>
                    <a:pt x="1048" y="378"/>
                  </a:lnTo>
                  <a:lnTo>
                    <a:pt x="1036" y="395"/>
                  </a:lnTo>
                  <a:lnTo>
                    <a:pt x="1018" y="407"/>
                  </a:lnTo>
                  <a:lnTo>
                    <a:pt x="1000" y="416"/>
                  </a:lnTo>
                  <a:lnTo>
                    <a:pt x="977" y="418"/>
                  </a:lnTo>
                  <a:lnTo>
                    <a:pt x="956" y="416"/>
                  </a:lnTo>
                  <a:lnTo>
                    <a:pt x="936" y="407"/>
                  </a:lnTo>
                  <a:lnTo>
                    <a:pt x="920" y="395"/>
                  </a:lnTo>
                  <a:lnTo>
                    <a:pt x="908" y="378"/>
                  </a:lnTo>
                  <a:lnTo>
                    <a:pt x="899" y="359"/>
                  </a:lnTo>
                  <a:lnTo>
                    <a:pt x="897" y="337"/>
                  </a:lnTo>
                  <a:lnTo>
                    <a:pt x="897" y="279"/>
                  </a:lnTo>
                  <a:lnTo>
                    <a:pt x="567" y="608"/>
                  </a:lnTo>
                  <a:lnTo>
                    <a:pt x="549" y="622"/>
                  </a:lnTo>
                  <a:lnTo>
                    <a:pt x="529" y="631"/>
                  </a:lnTo>
                  <a:lnTo>
                    <a:pt x="510" y="633"/>
                  </a:lnTo>
                  <a:lnTo>
                    <a:pt x="489" y="631"/>
                  </a:lnTo>
                  <a:lnTo>
                    <a:pt x="469" y="622"/>
                  </a:lnTo>
                  <a:lnTo>
                    <a:pt x="451" y="608"/>
                  </a:lnTo>
                  <a:lnTo>
                    <a:pt x="336" y="494"/>
                  </a:lnTo>
                  <a:lnTo>
                    <a:pt x="139" y="691"/>
                  </a:lnTo>
                  <a:lnTo>
                    <a:pt x="121" y="704"/>
                  </a:lnTo>
                  <a:lnTo>
                    <a:pt x="103" y="712"/>
                  </a:lnTo>
                  <a:lnTo>
                    <a:pt x="82" y="715"/>
                  </a:lnTo>
                  <a:lnTo>
                    <a:pt x="61" y="712"/>
                  </a:lnTo>
                  <a:lnTo>
                    <a:pt x="41" y="704"/>
                  </a:lnTo>
                  <a:lnTo>
                    <a:pt x="23" y="691"/>
                  </a:lnTo>
                  <a:lnTo>
                    <a:pt x="11" y="674"/>
                  </a:lnTo>
                  <a:lnTo>
                    <a:pt x="2" y="654"/>
                  </a:lnTo>
                  <a:lnTo>
                    <a:pt x="0" y="633"/>
                  </a:lnTo>
                  <a:lnTo>
                    <a:pt x="2" y="613"/>
                  </a:lnTo>
                  <a:lnTo>
                    <a:pt x="11" y="593"/>
                  </a:lnTo>
                  <a:lnTo>
                    <a:pt x="23" y="576"/>
                  </a:lnTo>
                  <a:lnTo>
                    <a:pt x="279" y="320"/>
                  </a:lnTo>
                  <a:lnTo>
                    <a:pt x="296" y="308"/>
                  </a:lnTo>
                  <a:lnTo>
                    <a:pt x="316" y="299"/>
                  </a:lnTo>
                  <a:lnTo>
                    <a:pt x="336" y="296"/>
                  </a:lnTo>
                  <a:lnTo>
                    <a:pt x="357" y="299"/>
                  </a:lnTo>
                  <a:lnTo>
                    <a:pt x="377" y="308"/>
                  </a:lnTo>
                  <a:lnTo>
                    <a:pt x="394" y="320"/>
                  </a:lnTo>
                  <a:lnTo>
                    <a:pt x="510" y="436"/>
                  </a:lnTo>
                  <a:lnTo>
                    <a:pt x="781" y="164"/>
                  </a:lnTo>
                  <a:lnTo>
                    <a:pt x="707" y="164"/>
                  </a:lnTo>
                  <a:lnTo>
                    <a:pt x="685" y="161"/>
                  </a:lnTo>
                  <a:lnTo>
                    <a:pt x="665" y="152"/>
                  </a:lnTo>
                  <a:lnTo>
                    <a:pt x="649" y="140"/>
                  </a:lnTo>
                  <a:lnTo>
                    <a:pt x="636" y="123"/>
                  </a:lnTo>
                  <a:lnTo>
                    <a:pt x="627" y="104"/>
                  </a:lnTo>
                  <a:lnTo>
                    <a:pt x="625" y="82"/>
                  </a:lnTo>
                  <a:lnTo>
                    <a:pt x="627" y="61"/>
                  </a:lnTo>
                  <a:lnTo>
                    <a:pt x="636" y="41"/>
                  </a:lnTo>
                  <a:lnTo>
                    <a:pt x="649" y="25"/>
                  </a:lnTo>
                  <a:lnTo>
                    <a:pt x="665" y="11"/>
                  </a:lnTo>
                  <a:lnTo>
                    <a:pt x="685" y="3"/>
                  </a:lnTo>
                  <a:lnTo>
                    <a:pt x="707"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1" name="Shape 8771"/>
            <p:cNvSpPr/>
            <p:nvPr/>
          </p:nvSpPr>
          <p:spPr>
            <a:xfrm>
              <a:off x="6064" y="3787"/>
              <a:ext cx="706" cy="164"/>
            </a:xfrm>
            <a:custGeom>
              <a:avLst/>
              <a:gdLst/>
              <a:ahLst/>
              <a:cxnLst/>
              <a:rect l="0" t="0" r="0" b="0"/>
              <a:pathLst>
                <a:path w="706" h="164" extrusionOk="0">
                  <a:moveTo>
                    <a:pt x="81" y="0"/>
                  </a:moveTo>
                  <a:lnTo>
                    <a:pt x="624" y="0"/>
                  </a:lnTo>
                  <a:lnTo>
                    <a:pt x="645" y="2"/>
                  </a:lnTo>
                  <a:lnTo>
                    <a:pt x="665" y="11"/>
                  </a:lnTo>
                  <a:lnTo>
                    <a:pt x="681" y="24"/>
                  </a:lnTo>
                  <a:lnTo>
                    <a:pt x="695" y="41"/>
                  </a:lnTo>
                  <a:lnTo>
                    <a:pt x="702" y="60"/>
                  </a:lnTo>
                  <a:lnTo>
                    <a:pt x="706" y="82"/>
                  </a:lnTo>
                  <a:lnTo>
                    <a:pt x="702" y="103"/>
                  </a:lnTo>
                  <a:lnTo>
                    <a:pt x="695" y="123"/>
                  </a:lnTo>
                  <a:lnTo>
                    <a:pt x="681" y="139"/>
                  </a:lnTo>
                  <a:lnTo>
                    <a:pt x="665" y="153"/>
                  </a:lnTo>
                  <a:lnTo>
                    <a:pt x="645" y="160"/>
                  </a:lnTo>
                  <a:lnTo>
                    <a:pt x="624" y="164"/>
                  </a:lnTo>
                  <a:lnTo>
                    <a:pt x="81" y="164"/>
                  </a:lnTo>
                  <a:lnTo>
                    <a:pt x="60" y="160"/>
                  </a:lnTo>
                  <a:lnTo>
                    <a:pt x="40" y="153"/>
                  </a:lnTo>
                  <a:lnTo>
                    <a:pt x="24" y="139"/>
                  </a:lnTo>
                  <a:lnTo>
                    <a:pt x="11" y="123"/>
                  </a:lnTo>
                  <a:lnTo>
                    <a:pt x="3" y="103"/>
                  </a:lnTo>
                  <a:lnTo>
                    <a:pt x="0" y="82"/>
                  </a:lnTo>
                  <a:lnTo>
                    <a:pt x="3" y="60"/>
                  </a:lnTo>
                  <a:lnTo>
                    <a:pt x="11" y="41"/>
                  </a:lnTo>
                  <a:lnTo>
                    <a:pt x="24" y="24"/>
                  </a:lnTo>
                  <a:lnTo>
                    <a:pt x="40" y="11"/>
                  </a:lnTo>
                  <a:lnTo>
                    <a:pt x="60" y="2"/>
                  </a:lnTo>
                  <a:lnTo>
                    <a:pt x="81"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2" name="Shape 8772"/>
            <p:cNvSpPr/>
            <p:nvPr/>
          </p:nvSpPr>
          <p:spPr>
            <a:xfrm>
              <a:off x="6903" y="3787"/>
              <a:ext cx="203" cy="164"/>
            </a:xfrm>
            <a:custGeom>
              <a:avLst/>
              <a:gdLst/>
              <a:ahLst/>
              <a:cxnLst/>
              <a:rect l="0" t="0" r="0" b="0"/>
              <a:pathLst>
                <a:path w="203" h="164" extrusionOk="0">
                  <a:moveTo>
                    <a:pt x="80" y="0"/>
                  </a:moveTo>
                  <a:lnTo>
                    <a:pt x="123" y="0"/>
                  </a:lnTo>
                  <a:lnTo>
                    <a:pt x="144" y="2"/>
                  </a:lnTo>
                  <a:lnTo>
                    <a:pt x="164" y="11"/>
                  </a:lnTo>
                  <a:lnTo>
                    <a:pt x="180" y="24"/>
                  </a:lnTo>
                  <a:lnTo>
                    <a:pt x="192" y="41"/>
                  </a:lnTo>
                  <a:lnTo>
                    <a:pt x="201" y="60"/>
                  </a:lnTo>
                  <a:lnTo>
                    <a:pt x="203" y="82"/>
                  </a:lnTo>
                  <a:lnTo>
                    <a:pt x="201" y="103"/>
                  </a:lnTo>
                  <a:lnTo>
                    <a:pt x="192" y="123"/>
                  </a:lnTo>
                  <a:lnTo>
                    <a:pt x="180" y="139"/>
                  </a:lnTo>
                  <a:lnTo>
                    <a:pt x="164" y="153"/>
                  </a:lnTo>
                  <a:lnTo>
                    <a:pt x="144" y="160"/>
                  </a:lnTo>
                  <a:lnTo>
                    <a:pt x="123" y="164"/>
                  </a:lnTo>
                  <a:lnTo>
                    <a:pt x="80" y="164"/>
                  </a:lnTo>
                  <a:lnTo>
                    <a:pt x="59" y="160"/>
                  </a:lnTo>
                  <a:lnTo>
                    <a:pt x="39" y="153"/>
                  </a:lnTo>
                  <a:lnTo>
                    <a:pt x="23" y="139"/>
                  </a:lnTo>
                  <a:lnTo>
                    <a:pt x="11" y="123"/>
                  </a:lnTo>
                  <a:lnTo>
                    <a:pt x="2" y="103"/>
                  </a:lnTo>
                  <a:lnTo>
                    <a:pt x="0" y="82"/>
                  </a:lnTo>
                  <a:lnTo>
                    <a:pt x="2" y="60"/>
                  </a:lnTo>
                  <a:lnTo>
                    <a:pt x="11" y="41"/>
                  </a:lnTo>
                  <a:lnTo>
                    <a:pt x="23" y="24"/>
                  </a:lnTo>
                  <a:lnTo>
                    <a:pt x="39" y="11"/>
                  </a:lnTo>
                  <a:lnTo>
                    <a:pt x="59" y="2"/>
                  </a:lnTo>
                  <a:lnTo>
                    <a:pt x="80"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73" name="Shape 8773"/>
          <p:cNvGrpSpPr/>
          <p:nvPr/>
        </p:nvGrpSpPr>
        <p:grpSpPr>
          <a:xfrm>
            <a:off x="4549883" y="3611227"/>
            <a:ext cx="298600" cy="174875"/>
            <a:chOff x="1791" y="963"/>
            <a:chExt cx="4098" cy="2400"/>
          </a:xfrm>
        </p:grpSpPr>
        <p:sp>
          <p:nvSpPr>
            <p:cNvPr id="8774" name="Shape 8774"/>
            <p:cNvSpPr/>
            <p:nvPr/>
          </p:nvSpPr>
          <p:spPr>
            <a:xfrm>
              <a:off x="4593" y="1183"/>
              <a:ext cx="791" cy="1110"/>
            </a:xfrm>
            <a:custGeom>
              <a:avLst/>
              <a:gdLst/>
              <a:ahLst/>
              <a:cxnLst/>
              <a:rect l="0" t="0" r="0" b="0"/>
              <a:pathLst>
                <a:path w="791" h="1110" extrusionOk="0">
                  <a:moveTo>
                    <a:pt x="473" y="403"/>
                  </a:moveTo>
                  <a:lnTo>
                    <a:pt x="445" y="423"/>
                  </a:lnTo>
                  <a:lnTo>
                    <a:pt x="414" y="442"/>
                  </a:lnTo>
                  <a:lnTo>
                    <a:pt x="377" y="461"/>
                  </a:lnTo>
                  <a:lnTo>
                    <a:pt x="335" y="480"/>
                  </a:lnTo>
                  <a:lnTo>
                    <a:pt x="288" y="496"/>
                  </a:lnTo>
                  <a:lnTo>
                    <a:pt x="234" y="508"/>
                  </a:lnTo>
                  <a:lnTo>
                    <a:pt x="176" y="519"/>
                  </a:lnTo>
                  <a:lnTo>
                    <a:pt x="191" y="756"/>
                  </a:lnTo>
                  <a:lnTo>
                    <a:pt x="197" y="790"/>
                  </a:lnTo>
                  <a:lnTo>
                    <a:pt x="207" y="822"/>
                  </a:lnTo>
                  <a:lnTo>
                    <a:pt x="223" y="852"/>
                  </a:lnTo>
                  <a:lnTo>
                    <a:pt x="243" y="879"/>
                  </a:lnTo>
                  <a:lnTo>
                    <a:pt x="268" y="903"/>
                  </a:lnTo>
                  <a:lnTo>
                    <a:pt x="296" y="921"/>
                  </a:lnTo>
                  <a:lnTo>
                    <a:pt x="329" y="935"/>
                  </a:lnTo>
                  <a:lnTo>
                    <a:pt x="361" y="944"/>
                  </a:lnTo>
                  <a:lnTo>
                    <a:pt x="394" y="947"/>
                  </a:lnTo>
                  <a:lnTo>
                    <a:pt x="428" y="944"/>
                  </a:lnTo>
                  <a:lnTo>
                    <a:pt x="461" y="935"/>
                  </a:lnTo>
                  <a:lnTo>
                    <a:pt x="494" y="921"/>
                  </a:lnTo>
                  <a:lnTo>
                    <a:pt x="522" y="903"/>
                  </a:lnTo>
                  <a:lnTo>
                    <a:pt x="547" y="879"/>
                  </a:lnTo>
                  <a:lnTo>
                    <a:pt x="567" y="852"/>
                  </a:lnTo>
                  <a:lnTo>
                    <a:pt x="583" y="822"/>
                  </a:lnTo>
                  <a:lnTo>
                    <a:pt x="593" y="790"/>
                  </a:lnTo>
                  <a:lnTo>
                    <a:pt x="598" y="756"/>
                  </a:lnTo>
                  <a:lnTo>
                    <a:pt x="618" y="464"/>
                  </a:lnTo>
                  <a:lnTo>
                    <a:pt x="575" y="451"/>
                  </a:lnTo>
                  <a:lnTo>
                    <a:pt x="538" y="438"/>
                  </a:lnTo>
                  <a:lnTo>
                    <a:pt x="510" y="425"/>
                  </a:lnTo>
                  <a:lnTo>
                    <a:pt x="490" y="414"/>
                  </a:lnTo>
                  <a:lnTo>
                    <a:pt x="473" y="403"/>
                  </a:lnTo>
                  <a:close/>
                  <a:moveTo>
                    <a:pt x="596" y="209"/>
                  </a:moveTo>
                  <a:lnTo>
                    <a:pt x="572" y="273"/>
                  </a:lnTo>
                  <a:lnTo>
                    <a:pt x="577" y="276"/>
                  </a:lnTo>
                  <a:lnTo>
                    <a:pt x="584" y="280"/>
                  </a:lnTo>
                  <a:lnTo>
                    <a:pt x="591" y="282"/>
                  </a:lnTo>
                  <a:lnTo>
                    <a:pt x="599" y="286"/>
                  </a:lnTo>
                  <a:lnTo>
                    <a:pt x="612" y="291"/>
                  </a:lnTo>
                  <a:lnTo>
                    <a:pt x="628" y="297"/>
                  </a:lnTo>
                  <a:lnTo>
                    <a:pt x="627" y="273"/>
                  </a:lnTo>
                  <a:lnTo>
                    <a:pt x="620" y="250"/>
                  </a:lnTo>
                  <a:lnTo>
                    <a:pt x="609" y="229"/>
                  </a:lnTo>
                  <a:lnTo>
                    <a:pt x="596" y="209"/>
                  </a:lnTo>
                  <a:close/>
                  <a:moveTo>
                    <a:pt x="295" y="163"/>
                  </a:moveTo>
                  <a:lnTo>
                    <a:pt x="268" y="166"/>
                  </a:lnTo>
                  <a:lnTo>
                    <a:pt x="243" y="173"/>
                  </a:lnTo>
                  <a:lnTo>
                    <a:pt x="218" y="187"/>
                  </a:lnTo>
                  <a:lnTo>
                    <a:pt x="198" y="206"/>
                  </a:lnTo>
                  <a:lnTo>
                    <a:pt x="181" y="227"/>
                  </a:lnTo>
                  <a:lnTo>
                    <a:pt x="170" y="251"/>
                  </a:lnTo>
                  <a:lnTo>
                    <a:pt x="163" y="278"/>
                  </a:lnTo>
                  <a:lnTo>
                    <a:pt x="162" y="305"/>
                  </a:lnTo>
                  <a:lnTo>
                    <a:pt x="165" y="356"/>
                  </a:lnTo>
                  <a:lnTo>
                    <a:pt x="213" y="346"/>
                  </a:lnTo>
                  <a:lnTo>
                    <a:pt x="255" y="335"/>
                  </a:lnTo>
                  <a:lnTo>
                    <a:pt x="293" y="321"/>
                  </a:lnTo>
                  <a:lnTo>
                    <a:pt x="322" y="306"/>
                  </a:lnTo>
                  <a:lnTo>
                    <a:pt x="348" y="291"/>
                  </a:lnTo>
                  <a:lnTo>
                    <a:pt x="370" y="276"/>
                  </a:lnTo>
                  <a:lnTo>
                    <a:pt x="386" y="263"/>
                  </a:lnTo>
                  <a:lnTo>
                    <a:pt x="398" y="251"/>
                  </a:lnTo>
                  <a:lnTo>
                    <a:pt x="407" y="242"/>
                  </a:lnTo>
                  <a:lnTo>
                    <a:pt x="412" y="234"/>
                  </a:lnTo>
                  <a:lnTo>
                    <a:pt x="439" y="163"/>
                  </a:lnTo>
                  <a:lnTo>
                    <a:pt x="295" y="163"/>
                  </a:lnTo>
                  <a:close/>
                  <a:moveTo>
                    <a:pt x="295" y="0"/>
                  </a:moveTo>
                  <a:lnTo>
                    <a:pt x="494" y="0"/>
                  </a:lnTo>
                  <a:lnTo>
                    <a:pt x="535" y="2"/>
                  </a:lnTo>
                  <a:lnTo>
                    <a:pt x="575" y="11"/>
                  </a:lnTo>
                  <a:lnTo>
                    <a:pt x="612" y="25"/>
                  </a:lnTo>
                  <a:lnTo>
                    <a:pt x="648" y="43"/>
                  </a:lnTo>
                  <a:lnTo>
                    <a:pt x="681" y="65"/>
                  </a:lnTo>
                  <a:lnTo>
                    <a:pt x="711" y="94"/>
                  </a:lnTo>
                  <a:lnTo>
                    <a:pt x="737" y="125"/>
                  </a:lnTo>
                  <a:lnTo>
                    <a:pt x="758" y="160"/>
                  </a:lnTo>
                  <a:lnTo>
                    <a:pt x="774" y="197"/>
                  </a:lnTo>
                  <a:lnTo>
                    <a:pt x="784" y="235"/>
                  </a:lnTo>
                  <a:lnTo>
                    <a:pt x="791" y="275"/>
                  </a:lnTo>
                  <a:lnTo>
                    <a:pt x="791" y="316"/>
                  </a:lnTo>
                  <a:lnTo>
                    <a:pt x="784" y="407"/>
                  </a:lnTo>
                  <a:lnTo>
                    <a:pt x="762" y="766"/>
                  </a:lnTo>
                  <a:lnTo>
                    <a:pt x="756" y="813"/>
                  </a:lnTo>
                  <a:lnTo>
                    <a:pt x="743" y="858"/>
                  </a:lnTo>
                  <a:lnTo>
                    <a:pt x="727" y="900"/>
                  </a:lnTo>
                  <a:lnTo>
                    <a:pt x="705" y="940"/>
                  </a:lnTo>
                  <a:lnTo>
                    <a:pt x="679" y="976"/>
                  </a:lnTo>
                  <a:lnTo>
                    <a:pt x="647" y="1009"/>
                  </a:lnTo>
                  <a:lnTo>
                    <a:pt x="612" y="1039"/>
                  </a:lnTo>
                  <a:lnTo>
                    <a:pt x="572" y="1064"/>
                  </a:lnTo>
                  <a:lnTo>
                    <a:pt x="530" y="1084"/>
                  </a:lnTo>
                  <a:lnTo>
                    <a:pt x="485" y="1099"/>
                  </a:lnTo>
                  <a:lnTo>
                    <a:pt x="440" y="1107"/>
                  </a:lnTo>
                  <a:lnTo>
                    <a:pt x="394" y="1110"/>
                  </a:lnTo>
                  <a:lnTo>
                    <a:pt x="350" y="1107"/>
                  </a:lnTo>
                  <a:lnTo>
                    <a:pt x="305" y="1099"/>
                  </a:lnTo>
                  <a:lnTo>
                    <a:pt x="260" y="1084"/>
                  </a:lnTo>
                  <a:lnTo>
                    <a:pt x="218" y="1064"/>
                  </a:lnTo>
                  <a:lnTo>
                    <a:pt x="178" y="1039"/>
                  </a:lnTo>
                  <a:lnTo>
                    <a:pt x="142" y="1009"/>
                  </a:lnTo>
                  <a:lnTo>
                    <a:pt x="111" y="976"/>
                  </a:lnTo>
                  <a:lnTo>
                    <a:pt x="85" y="940"/>
                  </a:lnTo>
                  <a:lnTo>
                    <a:pt x="63" y="900"/>
                  </a:lnTo>
                  <a:lnTo>
                    <a:pt x="45" y="858"/>
                  </a:lnTo>
                  <a:lnTo>
                    <a:pt x="34" y="813"/>
                  </a:lnTo>
                  <a:lnTo>
                    <a:pt x="28" y="766"/>
                  </a:lnTo>
                  <a:lnTo>
                    <a:pt x="8" y="451"/>
                  </a:lnTo>
                  <a:lnTo>
                    <a:pt x="0" y="316"/>
                  </a:lnTo>
                  <a:lnTo>
                    <a:pt x="0" y="275"/>
                  </a:lnTo>
                  <a:lnTo>
                    <a:pt x="5" y="235"/>
                  </a:lnTo>
                  <a:lnTo>
                    <a:pt x="16" y="197"/>
                  </a:lnTo>
                  <a:lnTo>
                    <a:pt x="32" y="160"/>
                  </a:lnTo>
                  <a:lnTo>
                    <a:pt x="53" y="125"/>
                  </a:lnTo>
                  <a:lnTo>
                    <a:pt x="79" y="94"/>
                  </a:lnTo>
                  <a:lnTo>
                    <a:pt x="109" y="65"/>
                  </a:lnTo>
                  <a:lnTo>
                    <a:pt x="141" y="43"/>
                  </a:lnTo>
                  <a:lnTo>
                    <a:pt x="177" y="25"/>
                  </a:lnTo>
                  <a:lnTo>
                    <a:pt x="216" y="11"/>
                  </a:lnTo>
                  <a:lnTo>
                    <a:pt x="255" y="2"/>
                  </a:lnTo>
                  <a:lnTo>
                    <a:pt x="29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5" name="Shape 8775"/>
            <p:cNvSpPr/>
            <p:nvPr/>
          </p:nvSpPr>
          <p:spPr>
            <a:xfrm>
              <a:off x="1791" y="2351"/>
              <a:ext cx="4098" cy="1012"/>
            </a:xfrm>
            <a:custGeom>
              <a:avLst/>
              <a:gdLst/>
              <a:ahLst/>
              <a:cxnLst/>
              <a:rect l="0" t="0" r="0" b="0"/>
              <a:pathLst>
                <a:path w="4098" h="1012" extrusionOk="0">
                  <a:moveTo>
                    <a:pt x="1469" y="268"/>
                  </a:moveTo>
                  <a:lnTo>
                    <a:pt x="1411" y="288"/>
                  </a:lnTo>
                  <a:lnTo>
                    <a:pt x="1354" y="314"/>
                  </a:lnTo>
                  <a:lnTo>
                    <a:pt x="1301" y="346"/>
                  </a:lnTo>
                  <a:lnTo>
                    <a:pt x="1252" y="384"/>
                  </a:lnTo>
                  <a:lnTo>
                    <a:pt x="1208" y="427"/>
                  </a:lnTo>
                  <a:lnTo>
                    <a:pt x="1169" y="474"/>
                  </a:lnTo>
                  <a:lnTo>
                    <a:pt x="1135" y="526"/>
                  </a:lnTo>
                  <a:lnTo>
                    <a:pt x="1108" y="582"/>
                  </a:lnTo>
                  <a:lnTo>
                    <a:pt x="1085" y="640"/>
                  </a:lnTo>
                  <a:lnTo>
                    <a:pt x="1070" y="702"/>
                  </a:lnTo>
                  <a:lnTo>
                    <a:pt x="1044" y="850"/>
                  </a:lnTo>
                  <a:lnTo>
                    <a:pt x="3051" y="850"/>
                  </a:lnTo>
                  <a:lnTo>
                    <a:pt x="3025" y="702"/>
                  </a:lnTo>
                  <a:lnTo>
                    <a:pt x="3010" y="640"/>
                  </a:lnTo>
                  <a:lnTo>
                    <a:pt x="2988" y="582"/>
                  </a:lnTo>
                  <a:lnTo>
                    <a:pt x="2960" y="526"/>
                  </a:lnTo>
                  <a:lnTo>
                    <a:pt x="2926" y="474"/>
                  </a:lnTo>
                  <a:lnTo>
                    <a:pt x="2887" y="427"/>
                  </a:lnTo>
                  <a:lnTo>
                    <a:pt x="2843" y="384"/>
                  </a:lnTo>
                  <a:lnTo>
                    <a:pt x="2794" y="346"/>
                  </a:lnTo>
                  <a:lnTo>
                    <a:pt x="2742" y="314"/>
                  </a:lnTo>
                  <a:lnTo>
                    <a:pt x="2685" y="288"/>
                  </a:lnTo>
                  <a:lnTo>
                    <a:pt x="2625" y="268"/>
                  </a:lnTo>
                  <a:lnTo>
                    <a:pt x="2105" y="788"/>
                  </a:lnTo>
                  <a:lnTo>
                    <a:pt x="2087" y="801"/>
                  </a:lnTo>
                  <a:lnTo>
                    <a:pt x="2069" y="809"/>
                  </a:lnTo>
                  <a:lnTo>
                    <a:pt x="2048" y="811"/>
                  </a:lnTo>
                  <a:lnTo>
                    <a:pt x="2027" y="809"/>
                  </a:lnTo>
                  <a:lnTo>
                    <a:pt x="2007" y="801"/>
                  </a:lnTo>
                  <a:lnTo>
                    <a:pt x="1989" y="788"/>
                  </a:lnTo>
                  <a:lnTo>
                    <a:pt x="1469" y="268"/>
                  </a:lnTo>
                  <a:close/>
                  <a:moveTo>
                    <a:pt x="1681" y="249"/>
                  </a:moveTo>
                  <a:lnTo>
                    <a:pt x="2048" y="615"/>
                  </a:lnTo>
                  <a:lnTo>
                    <a:pt x="2414" y="249"/>
                  </a:lnTo>
                  <a:lnTo>
                    <a:pt x="2336" y="249"/>
                  </a:lnTo>
                  <a:lnTo>
                    <a:pt x="2105" y="480"/>
                  </a:lnTo>
                  <a:lnTo>
                    <a:pt x="2089" y="494"/>
                  </a:lnTo>
                  <a:lnTo>
                    <a:pt x="2069" y="501"/>
                  </a:lnTo>
                  <a:lnTo>
                    <a:pt x="2048" y="504"/>
                  </a:lnTo>
                  <a:lnTo>
                    <a:pt x="2028" y="501"/>
                  </a:lnTo>
                  <a:lnTo>
                    <a:pt x="2008" y="494"/>
                  </a:lnTo>
                  <a:lnTo>
                    <a:pt x="1991" y="481"/>
                  </a:lnTo>
                  <a:lnTo>
                    <a:pt x="1755" y="249"/>
                  </a:lnTo>
                  <a:lnTo>
                    <a:pt x="1681" y="249"/>
                  </a:lnTo>
                  <a:close/>
                  <a:moveTo>
                    <a:pt x="2874" y="164"/>
                  </a:moveTo>
                  <a:lnTo>
                    <a:pt x="2844" y="165"/>
                  </a:lnTo>
                  <a:lnTo>
                    <a:pt x="2814" y="167"/>
                  </a:lnTo>
                  <a:lnTo>
                    <a:pt x="2871" y="202"/>
                  </a:lnTo>
                  <a:lnTo>
                    <a:pt x="2926" y="242"/>
                  </a:lnTo>
                  <a:lnTo>
                    <a:pt x="2977" y="286"/>
                  </a:lnTo>
                  <a:lnTo>
                    <a:pt x="3023" y="335"/>
                  </a:lnTo>
                  <a:lnTo>
                    <a:pt x="3065" y="387"/>
                  </a:lnTo>
                  <a:lnTo>
                    <a:pt x="3101" y="444"/>
                  </a:lnTo>
                  <a:lnTo>
                    <a:pt x="3132" y="505"/>
                  </a:lnTo>
                  <a:lnTo>
                    <a:pt x="3158" y="568"/>
                  </a:lnTo>
                  <a:lnTo>
                    <a:pt x="3919" y="568"/>
                  </a:lnTo>
                  <a:lnTo>
                    <a:pt x="3903" y="482"/>
                  </a:lnTo>
                  <a:lnTo>
                    <a:pt x="3891" y="432"/>
                  </a:lnTo>
                  <a:lnTo>
                    <a:pt x="3871" y="383"/>
                  </a:lnTo>
                  <a:lnTo>
                    <a:pt x="3845" y="339"/>
                  </a:lnTo>
                  <a:lnTo>
                    <a:pt x="3814" y="298"/>
                  </a:lnTo>
                  <a:lnTo>
                    <a:pt x="3778" y="260"/>
                  </a:lnTo>
                  <a:lnTo>
                    <a:pt x="3737" y="229"/>
                  </a:lnTo>
                  <a:lnTo>
                    <a:pt x="3692" y="203"/>
                  </a:lnTo>
                  <a:lnTo>
                    <a:pt x="3643" y="184"/>
                  </a:lnTo>
                  <a:lnTo>
                    <a:pt x="3593" y="170"/>
                  </a:lnTo>
                  <a:lnTo>
                    <a:pt x="3557" y="165"/>
                  </a:lnTo>
                  <a:lnTo>
                    <a:pt x="3521" y="164"/>
                  </a:lnTo>
                  <a:lnTo>
                    <a:pt x="3455" y="164"/>
                  </a:lnTo>
                  <a:lnTo>
                    <a:pt x="3255" y="363"/>
                  </a:lnTo>
                  <a:lnTo>
                    <a:pt x="3237" y="376"/>
                  </a:lnTo>
                  <a:lnTo>
                    <a:pt x="3218" y="384"/>
                  </a:lnTo>
                  <a:lnTo>
                    <a:pt x="3196" y="387"/>
                  </a:lnTo>
                  <a:lnTo>
                    <a:pt x="3175" y="384"/>
                  </a:lnTo>
                  <a:lnTo>
                    <a:pt x="3157" y="376"/>
                  </a:lnTo>
                  <a:lnTo>
                    <a:pt x="3139" y="363"/>
                  </a:lnTo>
                  <a:lnTo>
                    <a:pt x="2938" y="164"/>
                  </a:lnTo>
                  <a:lnTo>
                    <a:pt x="2874" y="164"/>
                  </a:lnTo>
                  <a:close/>
                  <a:moveTo>
                    <a:pt x="577" y="164"/>
                  </a:moveTo>
                  <a:lnTo>
                    <a:pt x="541" y="165"/>
                  </a:lnTo>
                  <a:lnTo>
                    <a:pt x="505" y="170"/>
                  </a:lnTo>
                  <a:lnTo>
                    <a:pt x="455" y="184"/>
                  </a:lnTo>
                  <a:lnTo>
                    <a:pt x="406" y="203"/>
                  </a:lnTo>
                  <a:lnTo>
                    <a:pt x="361" y="229"/>
                  </a:lnTo>
                  <a:lnTo>
                    <a:pt x="320" y="260"/>
                  </a:lnTo>
                  <a:lnTo>
                    <a:pt x="284" y="298"/>
                  </a:lnTo>
                  <a:lnTo>
                    <a:pt x="253" y="339"/>
                  </a:lnTo>
                  <a:lnTo>
                    <a:pt x="227" y="383"/>
                  </a:lnTo>
                  <a:lnTo>
                    <a:pt x="207" y="432"/>
                  </a:lnTo>
                  <a:lnTo>
                    <a:pt x="195" y="482"/>
                  </a:lnTo>
                  <a:lnTo>
                    <a:pt x="179" y="568"/>
                  </a:lnTo>
                  <a:lnTo>
                    <a:pt x="938" y="568"/>
                  </a:lnTo>
                  <a:lnTo>
                    <a:pt x="962" y="505"/>
                  </a:lnTo>
                  <a:lnTo>
                    <a:pt x="995" y="444"/>
                  </a:lnTo>
                  <a:lnTo>
                    <a:pt x="1031" y="387"/>
                  </a:lnTo>
                  <a:lnTo>
                    <a:pt x="1073" y="335"/>
                  </a:lnTo>
                  <a:lnTo>
                    <a:pt x="1119" y="285"/>
                  </a:lnTo>
                  <a:lnTo>
                    <a:pt x="1170" y="242"/>
                  </a:lnTo>
                  <a:lnTo>
                    <a:pt x="1224" y="202"/>
                  </a:lnTo>
                  <a:lnTo>
                    <a:pt x="1283" y="167"/>
                  </a:lnTo>
                  <a:lnTo>
                    <a:pt x="1224" y="164"/>
                  </a:lnTo>
                  <a:lnTo>
                    <a:pt x="1160" y="164"/>
                  </a:lnTo>
                  <a:lnTo>
                    <a:pt x="959" y="363"/>
                  </a:lnTo>
                  <a:lnTo>
                    <a:pt x="941" y="377"/>
                  </a:lnTo>
                  <a:lnTo>
                    <a:pt x="921" y="384"/>
                  </a:lnTo>
                  <a:lnTo>
                    <a:pt x="902" y="387"/>
                  </a:lnTo>
                  <a:lnTo>
                    <a:pt x="880" y="384"/>
                  </a:lnTo>
                  <a:lnTo>
                    <a:pt x="861" y="377"/>
                  </a:lnTo>
                  <a:lnTo>
                    <a:pt x="843" y="363"/>
                  </a:lnTo>
                  <a:lnTo>
                    <a:pt x="643" y="164"/>
                  </a:lnTo>
                  <a:lnTo>
                    <a:pt x="577" y="164"/>
                  </a:lnTo>
                  <a:close/>
                  <a:moveTo>
                    <a:pt x="577" y="0"/>
                  </a:moveTo>
                  <a:lnTo>
                    <a:pt x="677" y="0"/>
                  </a:lnTo>
                  <a:lnTo>
                    <a:pt x="698" y="2"/>
                  </a:lnTo>
                  <a:lnTo>
                    <a:pt x="718" y="11"/>
                  </a:lnTo>
                  <a:lnTo>
                    <a:pt x="734" y="24"/>
                  </a:lnTo>
                  <a:lnTo>
                    <a:pt x="902" y="191"/>
                  </a:lnTo>
                  <a:lnTo>
                    <a:pt x="1068" y="24"/>
                  </a:lnTo>
                  <a:lnTo>
                    <a:pt x="1084" y="11"/>
                  </a:lnTo>
                  <a:lnTo>
                    <a:pt x="1104" y="2"/>
                  </a:lnTo>
                  <a:lnTo>
                    <a:pt x="1125" y="0"/>
                  </a:lnTo>
                  <a:lnTo>
                    <a:pt x="1224" y="0"/>
                  </a:lnTo>
                  <a:lnTo>
                    <a:pt x="1275" y="2"/>
                  </a:lnTo>
                  <a:lnTo>
                    <a:pt x="1328" y="10"/>
                  </a:lnTo>
                  <a:lnTo>
                    <a:pt x="1381" y="22"/>
                  </a:lnTo>
                  <a:lnTo>
                    <a:pt x="1432" y="41"/>
                  </a:lnTo>
                  <a:lnTo>
                    <a:pt x="1481" y="63"/>
                  </a:lnTo>
                  <a:lnTo>
                    <a:pt x="1529" y="92"/>
                  </a:lnTo>
                  <a:lnTo>
                    <a:pt x="1571" y="88"/>
                  </a:lnTo>
                  <a:lnTo>
                    <a:pt x="1613" y="86"/>
                  </a:lnTo>
                  <a:lnTo>
                    <a:pt x="1788" y="86"/>
                  </a:lnTo>
                  <a:lnTo>
                    <a:pt x="1809" y="89"/>
                  </a:lnTo>
                  <a:lnTo>
                    <a:pt x="1828" y="97"/>
                  </a:lnTo>
                  <a:lnTo>
                    <a:pt x="1845" y="109"/>
                  </a:lnTo>
                  <a:lnTo>
                    <a:pt x="2047" y="308"/>
                  </a:lnTo>
                  <a:lnTo>
                    <a:pt x="2244" y="110"/>
                  </a:lnTo>
                  <a:lnTo>
                    <a:pt x="2261" y="97"/>
                  </a:lnTo>
                  <a:lnTo>
                    <a:pt x="2281" y="89"/>
                  </a:lnTo>
                  <a:lnTo>
                    <a:pt x="2302" y="86"/>
                  </a:lnTo>
                  <a:lnTo>
                    <a:pt x="2482" y="86"/>
                  </a:lnTo>
                  <a:lnTo>
                    <a:pt x="2526" y="88"/>
                  </a:lnTo>
                  <a:lnTo>
                    <a:pt x="2569" y="92"/>
                  </a:lnTo>
                  <a:lnTo>
                    <a:pt x="2617" y="63"/>
                  </a:lnTo>
                  <a:lnTo>
                    <a:pt x="2666" y="41"/>
                  </a:lnTo>
                  <a:lnTo>
                    <a:pt x="2717" y="22"/>
                  </a:lnTo>
                  <a:lnTo>
                    <a:pt x="2770" y="10"/>
                  </a:lnTo>
                  <a:lnTo>
                    <a:pt x="2823" y="2"/>
                  </a:lnTo>
                  <a:lnTo>
                    <a:pt x="2874" y="0"/>
                  </a:lnTo>
                  <a:lnTo>
                    <a:pt x="2973" y="0"/>
                  </a:lnTo>
                  <a:lnTo>
                    <a:pt x="2994" y="2"/>
                  </a:lnTo>
                  <a:lnTo>
                    <a:pt x="3014" y="11"/>
                  </a:lnTo>
                  <a:lnTo>
                    <a:pt x="3030" y="24"/>
                  </a:lnTo>
                  <a:lnTo>
                    <a:pt x="3196" y="191"/>
                  </a:lnTo>
                  <a:lnTo>
                    <a:pt x="3364" y="24"/>
                  </a:lnTo>
                  <a:lnTo>
                    <a:pt x="3380" y="11"/>
                  </a:lnTo>
                  <a:lnTo>
                    <a:pt x="3400" y="2"/>
                  </a:lnTo>
                  <a:lnTo>
                    <a:pt x="3421" y="0"/>
                  </a:lnTo>
                  <a:lnTo>
                    <a:pt x="3521" y="0"/>
                  </a:lnTo>
                  <a:lnTo>
                    <a:pt x="3571" y="2"/>
                  </a:lnTo>
                  <a:lnTo>
                    <a:pt x="3622" y="10"/>
                  </a:lnTo>
                  <a:lnTo>
                    <a:pt x="3682" y="25"/>
                  </a:lnTo>
                  <a:lnTo>
                    <a:pt x="3739" y="46"/>
                  </a:lnTo>
                  <a:lnTo>
                    <a:pt x="3794" y="72"/>
                  </a:lnTo>
                  <a:lnTo>
                    <a:pt x="3843" y="105"/>
                  </a:lnTo>
                  <a:lnTo>
                    <a:pt x="3891" y="143"/>
                  </a:lnTo>
                  <a:lnTo>
                    <a:pt x="3933" y="185"/>
                  </a:lnTo>
                  <a:lnTo>
                    <a:pt x="3970" y="232"/>
                  </a:lnTo>
                  <a:lnTo>
                    <a:pt x="4002" y="283"/>
                  </a:lnTo>
                  <a:lnTo>
                    <a:pt x="4028" y="336"/>
                  </a:lnTo>
                  <a:lnTo>
                    <a:pt x="4050" y="393"/>
                  </a:lnTo>
                  <a:lnTo>
                    <a:pt x="4063" y="454"/>
                  </a:lnTo>
                  <a:lnTo>
                    <a:pt x="4097" y="635"/>
                  </a:lnTo>
                  <a:lnTo>
                    <a:pt x="4098" y="652"/>
                  </a:lnTo>
                  <a:lnTo>
                    <a:pt x="4096" y="670"/>
                  </a:lnTo>
                  <a:lnTo>
                    <a:pt x="4089" y="686"/>
                  </a:lnTo>
                  <a:lnTo>
                    <a:pt x="4079" y="702"/>
                  </a:lnTo>
                  <a:lnTo>
                    <a:pt x="4066" y="714"/>
                  </a:lnTo>
                  <a:lnTo>
                    <a:pt x="4051" y="723"/>
                  </a:lnTo>
                  <a:lnTo>
                    <a:pt x="4035" y="729"/>
                  </a:lnTo>
                  <a:lnTo>
                    <a:pt x="4016" y="730"/>
                  </a:lnTo>
                  <a:lnTo>
                    <a:pt x="3196" y="730"/>
                  </a:lnTo>
                  <a:lnTo>
                    <a:pt x="3230" y="917"/>
                  </a:lnTo>
                  <a:lnTo>
                    <a:pt x="3231" y="934"/>
                  </a:lnTo>
                  <a:lnTo>
                    <a:pt x="3227" y="951"/>
                  </a:lnTo>
                  <a:lnTo>
                    <a:pt x="3221" y="967"/>
                  </a:lnTo>
                  <a:lnTo>
                    <a:pt x="3211" y="982"/>
                  </a:lnTo>
                  <a:lnTo>
                    <a:pt x="3199" y="995"/>
                  </a:lnTo>
                  <a:lnTo>
                    <a:pt x="3184" y="1005"/>
                  </a:lnTo>
                  <a:lnTo>
                    <a:pt x="3167" y="1010"/>
                  </a:lnTo>
                  <a:lnTo>
                    <a:pt x="3149" y="1012"/>
                  </a:lnTo>
                  <a:lnTo>
                    <a:pt x="946" y="1012"/>
                  </a:lnTo>
                  <a:lnTo>
                    <a:pt x="929" y="1010"/>
                  </a:lnTo>
                  <a:lnTo>
                    <a:pt x="911" y="1005"/>
                  </a:lnTo>
                  <a:lnTo>
                    <a:pt x="897" y="995"/>
                  </a:lnTo>
                  <a:lnTo>
                    <a:pt x="883" y="982"/>
                  </a:lnTo>
                  <a:lnTo>
                    <a:pt x="874" y="967"/>
                  </a:lnTo>
                  <a:lnTo>
                    <a:pt x="867" y="951"/>
                  </a:lnTo>
                  <a:lnTo>
                    <a:pt x="864" y="934"/>
                  </a:lnTo>
                  <a:lnTo>
                    <a:pt x="866" y="917"/>
                  </a:lnTo>
                  <a:lnTo>
                    <a:pt x="899" y="730"/>
                  </a:lnTo>
                  <a:lnTo>
                    <a:pt x="82" y="730"/>
                  </a:lnTo>
                  <a:lnTo>
                    <a:pt x="63" y="729"/>
                  </a:lnTo>
                  <a:lnTo>
                    <a:pt x="47" y="723"/>
                  </a:lnTo>
                  <a:lnTo>
                    <a:pt x="32" y="714"/>
                  </a:lnTo>
                  <a:lnTo>
                    <a:pt x="19" y="702"/>
                  </a:lnTo>
                  <a:lnTo>
                    <a:pt x="9" y="686"/>
                  </a:lnTo>
                  <a:lnTo>
                    <a:pt x="2" y="670"/>
                  </a:lnTo>
                  <a:lnTo>
                    <a:pt x="0" y="652"/>
                  </a:lnTo>
                  <a:lnTo>
                    <a:pt x="1" y="635"/>
                  </a:lnTo>
                  <a:lnTo>
                    <a:pt x="35" y="454"/>
                  </a:lnTo>
                  <a:lnTo>
                    <a:pt x="48" y="393"/>
                  </a:lnTo>
                  <a:lnTo>
                    <a:pt x="70" y="336"/>
                  </a:lnTo>
                  <a:lnTo>
                    <a:pt x="96" y="283"/>
                  </a:lnTo>
                  <a:lnTo>
                    <a:pt x="128" y="232"/>
                  </a:lnTo>
                  <a:lnTo>
                    <a:pt x="165" y="185"/>
                  </a:lnTo>
                  <a:lnTo>
                    <a:pt x="207" y="143"/>
                  </a:lnTo>
                  <a:lnTo>
                    <a:pt x="255" y="105"/>
                  </a:lnTo>
                  <a:lnTo>
                    <a:pt x="304" y="72"/>
                  </a:lnTo>
                  <a:lnTo>
                    <a:pt x="359" y="46"/>
                  </a:lnTo>
                  <a:lnTo>
                    <a:pt x="416" y="25"/>
                  </a:lnTo>
                  <a:lnTo>
                    <a:pt x="476" y="10"/>
                  </a:lnTo>
                  <a:lnTo>
                    <a:pt x="527" y="2"/>
                  </a:lnTo>
                  <a:lnTo>
                    <a:pt x="577"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6" name="Shape 8776"/>
            <p:cNvSpPr/>
            <p:nvPr/>
          </p:nvSpPr>
          <p:spPr>
            <a:xfrm>
              <a:off x="2296" y="1183"/>
              <a:ext cx="791" cy="1110"/>
            </a:xfrm>
            <a:custGeom>
              <a:avLst/>
              <a:gdLst/>
              <a:ahLst/>
              <a:cxnLst/>
              <a:rect l="0" t="0" r="0" b="0"/>
              <a:pathLst>
                <a:path w="791" h="1110" extrusionOk="0">
                  <a:moveTo>
                    <a:pt x="475" y="403"/>
                  </a:moveTo>
                  <a:lnTo>
                    <a:pt x="447" y="423"/>
                  </a:lnTo>
                  <a:lnTo>
                    <a:pt x="415" y="442"/>
                  </a:lnTo>
                  <a:lnTo>
                    <a:pt x="378" y="461"/>
                  </a:lnTo>
                  <a:lnTo>
                    <a:pt x="336" y="480"/>
                  </a:lnTo>
                  <a:lnTo>
                    <a:pt x="289" y="496"/>
                  </a:lnTo>
                  <a:lnTo>
                    <a:pt x="236" y="508"/>
                  </a:lnTo>
                  <a:lnTo>
                    <a:pt x="177" y="519"/>
                  </a:lnTo>
                  <a:lnTo>
                    <a:pt x="193" y="756"/>
                  </a:lnTo>
                  <a:lnTo>
                    <a:pt x="198" y="790"/>
                  </a:lnTo>
                  <a:lnTo>
                    <a:pt x="208" y="822"/>
                  </a:lnTo>
                  <a:lnTo>
                    <a:pt x="224" y="852"/>
                  </a:lnTo>
                  <a:lnTo>
                    <a:pt x="244" y="879"/>
                  </a:lnTo>
                  <a:lnTo>
                    <a:pt x="269" y="903"/>
                  </a:lnTo>
                  <a:lnTo>
                    <a:pt x="297" y="921"/>
                  </a:lnTo>
                  <a:lnTo>
                    <a:pt x="330" y="935"/>
                  </a:lnTo>
                  <a:lnTo>
                    <a:pt x="362" y="944"/>
                  </a:lnTo>
                  <a:lnTo>
                    <a:pt x="397" y="947"/>
                  </a:lnTo>
                  <a:lnTo>
                    <a:pt x="430" y="944"/>
                  </a:lnTo>
                  <a:lnTo>
                    <a:pt x="462" y="935"/>
                  </a:lnTo>
                  <a:lnTo>
                    <a:pt x="495" y="921"/>
                  </a:lnTo>
                  <a:lnTo>
                    <a:pt x="523" y="903"/>
                  </a:lnTo>
                  <a:lnTo>
                    <a:pt x="548" y="879"/>
                  </a:lnTo>
                  <a:lnTo>
                    <a:pt x="568" y="852"/>
                  </a:lnTo>
                  <a:lnTo>
                    <a:pt x="584" y="822"/>
                  </a:lnTo>
                  <a:lnTo>
                    <a:pt x="594" y="790"/>
                  </a:lnTo>
                  <a:lnTo>
                    <a:pt x="600" y="756"/>
                  </a:lnTo>
                  <a:lnTo>
                    <a:pt x="619" y="464"/>
                  </a:lnTo>
                  <a:lnTo>
                    <a:pt x="575" y="451"/>
                  </a:lnTo>
                  <a:lnTo>
                    <a:pt x="539" y="438"/>
                  </a:lnTo>
                  <a:lnTo>
                    <a:pt x="511" y="425"/>
                  </a:lnTo>
                  <a:lnTo>
                    <a:pt x="492" y="414"/>
                  </a:lnTo>
                  <a:lnTo>
                    <a:pt x="475" y="403"/>
                  </a:lnTo>
                  <a:close/>
                  <a:moveTo>
                    <a:pt x="596" y="209"/>
                  </a:moveTo>
                  <a:lnTo>
                    <a:pt x="573" y="273"/>
                  </a:lnTo>
                  <a:lnTo>
                    <a:pt x="579" y="276"/>
                  </a:lnTo>
                  <a:lnTo>
                    <a:pt x="585" y="280"/>
                  </a:lnTo>
                  <a:lnTo>
                    <a:pt x="592" y="282"/>
                  </a:lnTo>
                  <a:lnTo>
                    <a:pt x="600" y="286"/>
                  </a:lnTo>
                  <a:lnTo>
                    <a:pt x="613" y="291"/>
                  </a:lnTo>
                  <a:lnTo>
                    <a:pt x="629" y="297"/>
                  </a:lnTo>
                  <a:lnTo>
                    <a:pt x="628" y="273"/>
                  </a:lnTo>
                  <a:lnTo>
                    <a:pt x="621" y="250"/>
                  </a:lnTo>
                  <a:lnTo>
                    <a:pt x="611" y="229"/>
                  </a:lnTo>
                  <a:lnTo>
                    <a:pt x="596" y="209"/>
                  </a:lnTo>
                  <a:close/>
                  <a:moveTo>
                    <a:pt x="297" y="163"/>
                  </a:moveTo>
                  <a:lnTo>
                    <a:pt x="270" y="166"/>
                  </a:lnTo>
                  <a:lnTo>
                    <a:pt x="244" y="173"/>
                  </a:lnTo>
                  <a:lnTo>
                    <a:pt x="220" y="187"/>
                  </a:lnTo>
                  <a:lnTo>
                    <a:pt x="199" y="206"/>
                  </a:lnTo>
                  <a:lnTo>
                    <a:pt x="182" y="227"/>
                  </a:lnTo>
                  <a:lnTo>
                    <a:pt x="171" y="251"/>
                  </a:lnTo>
                  <a:lnTo>
                    <a:pt x="164" y="278"/>
                  </a:lnTo>
                  <a:lnTo>
                    <a:pt x="163" y="305"/>
                  </a:lnTo>
                  <a:lnTo>
                    <a:pt x="167" y="356"/>
                  </a:lnTo>
                  <a:lnTo>
                    <a:pt x="215" y="346"/>
                  </a:lnTo>
                  <a:lnTo>
                    <a:pt x="257" y="335"/>
                  </a:lnTo>
                  <a:lnTo>
                    <a:pt x="293" y="320"/>
                  </a:lnTo>
                  <a:lnTo>
                    <a:pt x="325" y="305"/>
                  </a:lnTo>
                  <a:lnTo>
                    <a:pt x="351" y="290"/>
                  </a:lnTo>
                  <a:lnTo>
                    <a:pt x="372" y="276"/>
                  </a:lnTo>
                  <a:lnTo>
                    <a:pt x="388" y="263"/>
                  </a:lnTo>
                  <a:lnTo>
                    <a:pt x="400" y="250"/>
                  </a:lnTo>
                  <a:lnTo>
                    <a:pt x="408" y="242"/>
                  </a:lnTo>
                  <a:lnTo>
                    <a:pt x="413" y="235"/>
                  </a:lnTo>
                  <a:lnTo>
                    <a:pt x="440" y="163"/>
                  </a:lnTo>
                  <a:lnTo>
                    <a:pt x="297" y="163"/>
                  </a:lnTo>
                  <a:close/>
                  <a:moveTo>
                    <a:pt x="297" y="0"/>
                  </a:moveTo>
                  <a:lnTo>
                    <a:pt x="496" y="0"/>
                  </a:lnTo>
                  <a:lnTo>
                    <a:pt x="536" y="2"/>
                  </a:lnTo>
                  <a:lnTo>
                    <a:pt x="575" y="11"/>
                  </a:lnTo>
                  <a:lnTo>
                    <a:pt x="614" y="25"/>
                  </a:lnTo>
                  <a:lnTo>
                    <a:pt x="650" y="43"/>
                  </a:lnTo>
                  <a:lnTo>
                    <a:pt x="682" y="65"/>
                  </a:lnTo>
                  <a:lnTo>
                    <a:pt x="712" y="94"/>
                  </a:lnTo>
                  <a:lnTo>
                    <a:pt x="738" y="125"/>
                  </a:lnTo>
                  <a:lnTo>
                    <a:pt x="759" y="160"/>
                  </a:lnTo>
                  <a:lnTo>
                    <a:pt x="775" y="197"/>
                  </a:lnTo>
                  <a:lnTo>
                    <a:pt x="786" y="235"/>
                  </a:lnTo>
                  <a:lnTo>
                    <a:pt x="791" y="275"/>
                  </a:lnTo>
                  <a:lnTo>
                    <a:pt x="791" y="316"/>
                  </a:lnTo>
                  <a:lnTo>
                    <a:pt x="786" y="407"/>
                  </a:lnTo>
                  <a:lnTo>
                    <a:pt x="763" y="766"/>
                  </a:lnTo>
                  <a:lnTo>
                    <a:pt x="757" y="813"/>
                  </a:lnTo>
                  <a:lnTo>
                    <a:pt x="746" y="858"/>
                  </a:lnTo>
                  <a:lnTo>
                    <a:pt x="728" y="900"/>
                  </a:lnTo>
                  <a:lnTo>
                    <a:pt x="706" y="940"/>
                  </a:lnTo>
                  <a:lnTo>
                    <a:pt x="680" y="976"/>
                  </a:lnTo>
                  <a:lnTo>
                    <a:pt x="649" y="1009"/>
                  </a:lnTo>
                  <a:lnTo>
                    <a:pt x="613" y="1039"/>
                  </a:lnTo>
                  <a:lnTo>
                    <a:pt x="573" y="1064"/>
                  </a:lnTo>
                  <a:lnTo>
                    <a:pt x="531" y="1084"/>
                  </a:lnTo>
                  <a:lnTo>
                    <a:pt x="486" y="1099"/>
                  </a:lnTo>
                  <a:lnTo>
                    <a:pt x="441" y="1107"/>
                  </a:lnTo>
                  <a:lnTo>
                    <a:pt x="397" y="1110"/>
                  </a:lnTo>
                  <a:lnTo>
                    <a:pt x="351" y="1107"/>
                  </a:lnTo>
                  <a:lnTo>
                    <a:pt x="306" y="1099"/>
                  </a:lnTo>
                  <a:lnTo>
                    <a:pt x="261" y="1084"/>
                  </a:lnTo>
                  <a:lnTo>
                    <a:pt x="219" y="1064"/>
                  </a:lnTo>
                  <a:lnTo>
                    <a:pt x="179" y="1039"/>
                  </a:lnTo>
                  <a:lnTo>
                    <a:pt x="144" y="1009"/>
                  </a:lnTo>
                  <a:lnTo>
                    <a:pt x="112" y="976"/>
                  </a:lnTo>
                  <a:lnTo>
                    <a:pt x="86" y="940"/>
                  </a:lnTo>
                  <a:lnTo>
                    <a:pt x="64" y="900"/>
                  </a:lnTo>
                  <a:lnTo>
                    <a:pt x="48" y="858"/>
                  </a:lnTo>
                  <a:lnTo>
                    <a:pt x="35" y="813"/>
                  </a:lnTo>
                  <a:lnTo>
                    <a:pt x="29" y="766"/>
                  </a:lnTo>
                  <a:lnTo>
                    <a:pt x="9" y="451"/>
                  </a:lnTo>
                  <a:lnTo>
                    <a:pt x="0" y="316"/>
                  </a:lnTo>
                  <a:lnTo>
                    <a:pt x="0" y="275"/>
                  </a:lnTo>
                  <a:lnTo>
                    <a:pt x="7" y="235"/>
                  </a:lnTo>
                  <a:lnTo>
                    <a:pt x="17" y="197"/>
                  </a:lnTo>
                  <a:lnTo>
                    <a:pt x="33" y="160"/>
                  </a:lnTo>
                  <a:lnTo>
                    <a:pt x="54" y="125"/>
                  </a:lnTo>
                  <a:lnTo>
                    <a:pt x="80" y="94"/>
                  </a:lnTo>
                  <a:lnTo>
                    <a:pt x="110" y="65"/>
                  </a:lnTo>
                  <a:lnTo>
                    <a:pt x="143" y="43"/>
                  </a:lnTo>
                  <a:lnTo>
                    <a:pt x="179" y="25"/>
                  </a:lnTo>
                  <a:lnTo>
                    <a:pt x="216" y="11"/>
                  </a:lnTo>
                  <a:lnTo>
                    <a:pt x="256" y="2"/>
                  </a:lnTo>
                  <a:lnTo>
                    <a:pt x="297"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7" name="Shape 8777"/>
            <p:cNvSpPr/>
            <p:nvPr/>
          </p:nvSpPr>
          <p:spPr>
            <a:xfrm>
              <a:off x="3335" y="963"/>
              <a:ext cx="1008" cy="1436"/>
            </a:xfrm>
            <a:custGeom>
              <a:avLst/>
              <a:gdLst/>
              <a:ahLst/>
              <a:cxnLst/>
              <a:rect l="0" t="0" r="0" b="0"/>
              <a:pathLst>
                <a:path w="1008" h="1436" extrusionOk="0">
                  <a:moveTo>
                    <a:pt x="607" y="478"/>
                  </a:moveTo>
                  <a:lnTo>
                    <a:pt x="582" y="498"/>
                  </a:lnTo>
                  <a:lnTo>
                    <a:pt x="555" y="519"/>
                  </a:lnTo>
                  <a:lnTo>
                    <a:pt x="522" y="538"/>
                  </a:lnTo>
                  <a:lnTo>
                    <a:pt x="486" y="558"/>
                  </a:lnTo>
                  <a:lnTo>
                    <a:pt x="447" y="577"/>
                  </a:lnTo>
                  <a:lnTo>
                    <a:pt x="402" y="594"/>
                  </a:lnTo>
                  <a:lnTo>
                    <a:pt x="353" y="610"/>
                  </a:lnTo>
                  <a:lnTo>
                    <a:pt x="300" y="625"/>
                  </a:lnTo>
                  <a:lnTo>
                    <a:pt x="242" y="636"/>
                  </a:lnTo>
                  <a:lnTo>
                    <a:pt x="180" y="646"/>
                  </a:lnTo>
                  <a:lnTo>
                    <a:pt x="202" y="991"/>
                  </a:lnTo>
                  <a:lnTo>
                    <a:pt x="208" y="1035"/>
                  </a:lnTo>
                  <a:lnTo>
                    <a:pt x="219" y="1075"/>
                  </a:lnTo>
                  <a:lnTo>
                    <a:pt x="238" y="1115"/>
                  </a:lnTo>
                  <a:lnTo>
                    <a:pt x="260" y="1151"/>
                  </a:lnTo>
                  <a:lnTo>
                    <a:pt x="289" y="1183"/>
                  </a:lnTo>
                  <a:lnTo>
                    <a:pt x="321" y="1212"/>
                  </a:lnTo>
                  <a:lnTo>
                    <a:pt x="358" y="1235"/>
                  </a:lnTo>
                  <a:lnTo>
                    <a:pt x="398" y="1254"/>
                  </a:lnTo>
                  <a:lnTo>
                    <a:pt x="439" y="1266"/>
                  </a:lnTo>
                  <a:lnTo>
                    <a:pt x="483" y="1273"/>
                  </a:lnTo>
                  <a:lnTo>
                    <a:pt x="525" y="1273"/>
                  </a:lnTo>
                  <a:lnTo>
                    <a:pt x="567" y="1266"/>
                  </a:lnTo>
                  <a:lnTo>
                    <a:pt x="609" y="1254"/>
                  </a:lnTo>
                  <a:lnTo>
                    <a:pt x="649" y="1235"/>
                  </a:lnTo>
                  <a:lnTo>
                    <a:pt x="686" y="1212"/>
                  </a:lnTo>
                  <a:lnTo>
                    <a:pt x="719" y="1183"/>
                  </a:lnTo>
                  <a:lnTo>
                    <a:pt x="747" y="1151"/>
                  </a:lnTo>
                  <a:lnTo>
                    <a:pt x="770" y="1115"/>
                  </a:lnTo>
                  <a:lnTo>
                    <a:pt x="787" y="1075"/>
                  </a:lnTo>
                  <a:lnTo>
                    <a:pt x="799" y="1035"/>
                  </a:lnTo>
                  <a:lnTo>
                    <a:pt x="806" y="991"/>
                  </a:lnTo>
                  <a:lnTo>
                    <a:pt x="833" y="574"/>
                  </a:lnTo>
                  <a:lnTo>
                    <a:pt x="782" y="561"/>
                  </a:lnTo>
                  <a:lnTo>
                    <a:pt x="737" y="547"/>
                  </a:lnTo>
                  <a:lnTo>
                    <a:pt x="701" y="533"/>
                  </a:lnTo>
                  <a:lnTo>
                    <a:pt x="671" y="520"/>
                  </a:lnTo>
                  <a:lnTo>
                    <a:pt x="637" y="500"/>
                  </a:lnTo>
                  <a:lnTo>
                    <a:pt x="607" y="478"/>
                  </a:lnTo>
                  <a:close/>
                  <a:moveTo>
                    <a:pt x="762" y="205"/>
                  </a:moveTo>
                  <a:lnTo>
                    <a:pt x="707" y="349"/>
                  </a:lnTo>
                  <a:lnTo>
                    <a:pt x="716" y="356"/>
                  </a:lnTo>
                  <a:lnTo>
                    <a:pt x="729" y="365"/>
                  </a:lnTo>
                  <a:lnTo>
                    <a:pt x="746" y="375"/>
                  </a:lnTo>
                  <a:lnTo>
                    <a:pt x="756" y="380"/>
                  </a:lnTo>
                  <a:lnTo>
                    <a:pt x="770" y="385"/>
                  </a:lnTo>
                  <a:lnTo>
                    <a:pt x="788" y="392"/>
                  </a:lnTo>
                  <a:lnTo>
                    <a:pt x="813" y="400"/>
                  </a:lnTo>
                  <a:lnTo>
                    <a:pt x="843" y="408"/>
                  </a:lnTo>
                  <a:lnTo>
                    <a:pt x="845" y="385"/>
                  </a:lnTo>
                  <a:lnTo>
                    <a:pt x="844" y="351"/>
                  </a:lnTo>
                  <a:lnTo>
                    <a:pt x="838" y="318"/>
                  </a:lnTo>
                  <a:lnTo>
                    <a:pt x="827" y="285"/>
                  </a:lnTo>
                  <a:lnTo>
                    <a:pt x="810" y="257"/>
                  </a:lnTo>
                  <a:lnTo>
                    <a:pt x="789" y="230"/>
                  </a:lnTo>
                  <a:lnTo>
                    <a:pt x="762" y="205"/>
                  </a:lnTo>
                  <a:close/>
                  <a:moveTo>
                    <a:pt x="370" y="164"/>
                  </a:moveTo>
                  <a:lnTo>
                    <a:pt x="336" y="166"/>
                  </a:lnTo>
                  <a:lnTo>
                    <a:pt x="303" y="175"/>
                  </a:lnTo>
                  <a:lnTo>
                    <a:pt x="273" y="187"/>
                  </a:lnTo>
                  <a:lnTo>
                    <a:pt x="244" y="206"/>
                  </a:lnTo>
                  <a:lnTo>
                    <a:pt x="218" y="230"/>
                  </a:lnTo>
                  <a:lnTo>
                    <a:pt x="197" y="257"/>
                  </a:lnTo>
                  <a:lnTo>
                    <a:pt x="181" y="285"/>
                  </a:lnTo>
                  <a:lnTo>
                    <a:pt x="168" y="318"/>
                  </a:lnTo>
                  <a:lnTo>
                    <a:pt x="164" y="351"/>
                  </a:lnTo>
                  <a:lnTo>
                    <a:pt x="162" y="385"/>
                  </a:lnTo>
                  <a:lnTo>
                    <a:pt x="168" y="484"/>
                  </a:lnTo>
                  <a:lnTo>
                    <a:pt x="229" y="474"/>
                  </a:lnTo>
                  <a:lnTo>
                    <a:pt x="283" y="462"/>
                  </a:lnTo>
                  <a:lnTo>
                    <a:pt x="331" y="447"/>
                  </a:lnTo>
                  <a:lnTo>
                    <a:pt x="373" y="432"/>
                  </a:lnTo>
                  <a:lnTo>
                    <a:pt x="411" y="414"/>
                  </a:lnTo>
                  <a:lnTo>
                    <a:pt x="443" y="397"/>
                  </a:lnTo>
                  <a:lnTo>
                    <a:pt x="470" y="378"/>
                  </a:lnTo>
                  <a:lnTo>
                    <a:pt x="494" y="361"/>
                  </a:lnTo>
                  <a:lnTo>
                    <a:pt x="512" y="345"/>
                  </a:lnTo>
                  <a:lnTo>
                    <a:pt x="527" y="331"/>
                  </a:lnTo>
                  <a:lnTo>
                    <a:pt x="539" y="318"/>
                  </a:lnTo>
                  <a:lnTo>
                    <a:pt x="547" y="308"/>
                  </a:lnTo>
                  <a:lnTo>
                    <a:pt x="552" y="300"/>
                  </a:lnTo>
                  <a:lnTo>
                    <a:pt x="603" y="164"/>
                  </a:lnTo>
                  <a:lnTo>
                    <a:pt x="370" y="164"/>
                  </a:lnTo>
                  <a:close/>
                  <a:moveTo>
                    <a:pt x="370" y="0"/>
                  </a:moveTo>
                  <a:lnTo>
                    <a:pt x="637" y="0"/>
                  </a:lnTo>
                  <a:lnTo>
                    <a:pt x="680" y="3"/>
                  </a:lnTo>
                  <a:lnTo>
                    <a:pt x="724" y="11"/>
                  </a:lnTo>
                  <a:lnTo>
                    <a:pt x="765" y="24"/>
                  </a:lnTo>
                  <a:lnTo>
                    <a:pt x="804" y="41"/>
                  </a:lnTo>
                  <a:lnTo>
                    <a:pt x="842" y="62"/>
                  </a:lnTo>
                  <a:lnTo>
                    <a:pt x="876" y="88"/>
                  </a:lnTo>
                  <a:lnTo>
                    <a:pt x="909" y="118"/>
                  </a:lnTo>
                  <a:lnTo>
                    <a:pt x="936" y="152"/>
                  </a:lnTo>
                  <a:lnTo>
                    <a:pt x="960" y="187"/>
                  </a:lnTo>
                  <a:lnTo>
                    <a:pt x="979" y="227"/>
                  </a:lnTo>
                  <a:lnTo>
                    <a:pt x="993" y="267"/>
                  </a:lnTo>
                  <a:lnTo>
                    <a:pt x="1003" y="309"/>
                  </a:lnTo>
                  <a:lnTo>
                    <a:pt x="1008" y="352"/>
                  </a:lnTo>
                  <a:lnTo>
                    <a:pt x="1008" y="396"/>
                  </a:lnTo>
                  <a:lnTo>
                    <a:pt x="1000" y="517"/>
                  </a:lnTo>
                  <a:lnTo>
                    <a:pt x="1000" y="517"/>
                  </a:lnTo>
                  <a:lnTo>
                    <a:pt x="968" y="1001"/>
                  </a:lnTo>
                  <a:lnTo>
                    <a:pt x="962" y="1054"/>
                  </a:lnTo>
                  <a:lnTo>
                    <a:pt x="950" y="1104"/>
                  </a:lnTo>
                  <a:lnTo>
                    <a:pt x="932" y="1154"/>
                  </a:lnTo>
                  <a:lnTo>
                    <a:pt x="910" y="1199"/>
                  </a:lnTo>
                  <a:lnTo>
                    <a:pt x="883" y="1242"/>
                  </a:lnTo>
                  <a:lnTo>
                    <a:pt x="850" y="1283"/>
                  </a:lnTo>
                  <a:lnTo>
                    <a:pt x="814" y="1319"/>
                  </a:lnTo>
                  <a:lnTo>
                    <a:pt x="773" y="1351"/>
                  </a:lnTo>
                  <a:lnTo>
                    <a:pt x="729" y="1379"/>
                  </a:lnTo>
                  <a:lnTo>
                    <a:pt x="674" y="1404"/>
                  </a:lnTo>
                  <a:lnTo>
                    <a:pt x="618" y="1421"/>
                  </a:lnTo>
                  <a:lnTo>
                    <a:pt x="561" y="1433"/>
                  </a:lnTo>
                  <a:lnTo>
                    <a:pt x="504" y="1436"/>
                  </a:lnTo>
                  <a:lnTo>
                    <a:pt x="445" y="1433"/>
                  </a:lnTo>
                  <a:lnTo>
                    <a:pt x="390" y="1423"/>
                  </a:lnTo>
                  <a:lnTo>
                    <a:pt x="334" y="1404"/>
                  </a:lnTo>
                  <a:lnTo>
                    <a:pt x="279" y="1379"/>
                  </a:lnTo>
                  <a:lnTo>
                    <a:pt x="234" y="1351"/>
                  </a:lnTo>
                  <a:lnTo>
                    <a:pt x="193" y="1319"/>
                  </a:lnTo>
                  <a:lnTo>
                    <a:pt x="157" y="1283"/>
                  </a:lnTo>
                  <a:lnTo>
                    <a:pt x="125" y="1242"/>
                  </a:lnTo>
                  <a:lnTo>
                    <a:pt x="98" y="1199"/>
                  </a:lnTo>
                  <a:lnTo>
                    <a:pt x="75" y="1154"/>
                  </a:lnTo>
                  <a:lnTo>
                    <a:pt x="58" y="1104"/>
                  </a:lnTo>
                  <a:lnTo>
                    <a:pt x="46" y="1054"/>
                  </a:lnTo>
                  <a:lnTo>
                    <a:pt x="39" y="1001"/>
                  </a:lnTo>
                  <a:lnTo>
                    <a:pt x="12" y="577"/>
                  </a:lnTo>
                  <a:lnTo>
                    <a:pt x="0" y="396"/>
                  </a:lnTo>
                  <a:lnTo>
                    <a:pt x="0" y="352"/>
                  </a:lnTo>
                  <a:lnTo>
                    <a:pt x="5" y="309"/>
                  </a:lnTo>
                  <a:lnTo>
                    <a:pt x="14" y="267"/>
                  </a:lnTo>
                  <a:lnTo>
                    <a:pt x="28" y="227"/>
                  </a:lnTo>
                  <a:lnTo>
                    <a:pt x="48" y="187"/>
                  </a:lnTo>
                  <a:lnTo>
                    <a:pt x="72" y="152"/>
                  </a:lnTo>
                  <a:lnTo>
                    <a:pt x="99" y="118"/>
                  </a:lnTo>
                  <a:lnTo>
                    <a:pt x="131" y="88"/>
                  </a:lnTo>
                  <a:lnTo>
                    <a:pt x="166" y="62"/>
                  </a:lnTo>
                  <a:lnTo>
                    <a:pt x="203" y="41"/>
                  </a:lnTo>
                  <a:lnTo>
                    <a:pt x="243" y="24"/>
                  </a:lnTo>
                  <a:lnTo>
                    <a:pt x="284" y="11"/>
                  </a:lnTo>
                  <a:lnTo>
                    <a:pt x="326" y="3"/>
                  </a:lnTo>
                  <a:lnTo>
                    <a:pt x="370"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8" name="Shape 8778"/>
            <p:cNvSpPr/>
            <p:nvPr/>
          </p:nvSpPr>
          <p:spPr>
            <a:xfrm>
              <a:off x="2942" y="2977"/>
              <a:ext cx="375" cy="164"/>
            </a:xfrm>
            <a:custGeom>
              <a:avLst/>
              <a:gdLst/>
              <a:ahLst/>
              <a:cxnLst/>
              <a:rect l="0" t="0" r="0" b="0"/>
              <a:pathLst>
                <a:path w="375" h="164" extrusionOk="0">
                  <a:moveTo>
                    <a:pt x="82" y="0"/>
                  </a:moveTo>
                  <a:lnTo>
                    <a:pt x="294" y="0"/>
                  </a:lnTo>
                  <a:lnTo>
                    <a:pt x="316" y="3"/>
                  </a:lnTo>
                  <a:lnTo>
                    <a:pt x="335" y="11"/>
                  </a:lnTo>
                  <a:lnTo>
                    <a:pt x="352" y="24"/>
                  </a:lnTo>
                  <a:lnTo>
                    <a:pt x="364" y="41"/>
                  </a:lnTo>
                  <a:lnTo>
                    <a:pt x="373" y="60"/>
                  </a:lnTo>
                  <a:lnTo>
                    <a:pt x="375" y="82"/>
                  </a:lnTo>
                  <a:lnTo>
                    <a:pt x="373" y="103"/>
                  </a:lnTo>
                  <a:lnTo>
                    <a:pt x="364" y="123"/>
                  </a:lnTo>
                  <a:lnTo>
                    <a:pt x="352" y="139"/>
                  </a:lnTo>
                  <a:lnTo>
                    <a:pt x="335" y="153"/>
                  </a:lnTo>
                  <a:lnTo>
                    <a:pt x="316" y="160"/>
                  </a:lnTo>
                  <a:lnTo>
                    <a:pt x="294" y="164"/>
                  </a:lnTo>
                  <a:lnTo>
                    <a:pt x="82" y="164"/>
                  </a:lnTo>
                  <a:lnTo>
                    <a:pt x="60" y="160"/>
                  </a:lnTo>
                  <a:lnTo>
                    <a:pt x="40" y="153"/>
                  </a:lnTo>
                  <a:lnTo>
                    <a:pt x="24" y="139"/>
                  </a:lnTo>
                  <a:lnTo>
                    <a:pt x="11" y="123"/>
                  </a:lnTo>
                  <a:lnTo>
                    <a:pt x="3" y="103"/>
                  </a:lnTo>
                  <a:lnTo>
                    <a:pt x="0" y="82"/>
                  </a:lnTo>
                  <a:lnTo>
                    <a:pt x="3" y="60"/>
                  </a:lnTo>
                  <a:lnTo>
                    <a:pt x="11" y="41"/>
                  </a:lnTo>
                  <a:lnTo>
                    <a:pt x="24" y="24"/>
                  </a:lnTo>
                  <a:lnTo>
                    <a:pt x="40" y="11"/>
                  </a:lnTo>
                  <a:lnTo>
                    <a:pt x="60"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79" name="Shape 8779"/>
            <p:cNvSpPr/>
            <p:nvPr/>
          </p:nvSpPr>
          <p:spPr>
            <a:xfrm>
              <a:off x="3383" y="2977"/>
              <a:ext cx="179" cy="164"/>
            </a:xfrm>
            <a:custGeom>
              <a:avLst/>
              <a:gdLst/>
              <a:ahLst/>
              <a:cxnLst/>
              <a:rect l="0" t="0" r="0" b="0"/>
              <a:pathLst>
                <a:path w="179" h="164" extrusionOk="0">
                  <a:moveTo>
                    <a:pt x="82" y="0"/>
                  </a:moveTo>
                  <a:lnTo>
                    <a:pt x="98" y="0"/>
                  </a:lnTo>
                  <a:lnTo>
                    <a:pt x="119" y="3"/>
                  </a:lnTo>
                  <a:lnTo>
                    <a:pt x="139" y="11"/>
                  </a:lnTo>
                  <a:lnTo>
                    <a:pt x="155" y="24"/>
                  </a:lnTo>
                  <a:lnTo>
                    <a:pt x="169" y="41"/>
                  </a:lnTo>
                  <a:lnTo>
                    <a:pt x="176" y="60"/>
                  </a:lnTo>
                  <a:lnTo>
                    <a:pt x="179" y="82"/>
                  </a:lnTo>
                  <a:lnTo>
                    <a:pt x="176" y="103"/>
                  </a:lnTo>
                  <a:lnTo>
                    <a:pt x="169" y="123"/>
                  </a:lnTo>
                  <a:lnTo>
                    <a:pt x="155" y="139"/>
                  </a:lnTo>
                  <a:lnTo>
                    <a:pt x="139" y="153"/>
                  </a:lnTo>
                  <a:lnTo>
                    <a:pt x="119" y="160"/>
                  </a:lnTo>
                  <a:lnTo>
                    <a:pt x="98" y="164"/>
                  </a:lnTo>
                  <a:lnTo>
                    <a:pt x="82" y="164"/>
                  </a:lnTo>
                  <a:lnTo>
                    <a:pt x="60" y="160"/>
                  </a:lnTo>
                  <a:lnTo>
                    <a:pt x="40" y="153"/>
                  </a:lnTo>
                  <a:lnTo>
                    <a:pt x="24" y="139"/>
                  </a:lnTo>
                  <a:lnTo>
                    <a:pt x="11" y="123"/>
                  </a:lnTo>
                  <a:lnTo>
                    <a:pt x="2" y="103"/>
                  </a:lnTo>
                  <a:lnTo>
                    <a:pt x="0" y="82"/>
                  </a:lnTo>
                  <a:lnTo>
                    <a:pt x="2" y="60"/>
                  </a:lnTo>
                  <a:lnTo>
                    <a:pt x="11" y="41"/>
                  </a:lnTo>
                  <a:lnTo>
                    <a:pt x="24" y="24"/>
                  </a:lnTo>
                  <a:lnTo>
                    <a:pt x="40" y="11"/>
                  </a:lnTo>
                  <a:lnTo>
                    <a:pt x="60"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80" name="Shape 8780"/>
          <p:cNvGrpSpPr/>
          <p:nvPr/>
        </p:nvGrpSpPr>
        <p:grpSpPr>
          <a:xfrm>
            <a:off x="2410208" y="3589562"/>
            <a:ext cx="272309" cy="218202"/>
            <a:chOff x="4582" y="3430"/>
            <a:chExt cx="307" cy="246"/>
          </a:xfrm>
        </p:grpSpPr>
        <p:sp>
          <p:nvSpPr>
            <p:cNvPr id="8781" name="Shape 8781"/>
            <p:cNvSpPr/>
            <p:nvPr/>
          </p:nvSpPr>
          <p:spPr>
            <a:xfrm>
              <a:off x="4582" y="3430"/>
              <a:ext cx="307" cy="246"/>
            </a:xfrm>
            <a:custGeom>
              <a:avLst/>
              <a:gdLst/>
              <a:ahLst/>
              <a:cxnLst/>
              <a:rect l="0" t="0" r="0" b="0"/>
              <a:pathLst>
                <a:path w="3379" h="2700" extrusionOk="0">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82" name="Shape 8782"/>
            <p:cNvSpPr/>
            <p:nvPr/>
          </p:nvSpPr>
          <p:spPr>
            <a:xfrm>
              <a:off x="4673" y="3607"/>
              <a:ext cx="18" cy="18"/>
            </a:xfrm>
            <a:custGeom>
              <a:avLst/>
              <a:gdLst/>
              <a:ahLst/>
              <a:cxnLst/>
              <a:rect l="0" t="0" r="0" b="0"/>
              <a:pathLst>
                <a:path w="197" h="198" extrusionOk="0">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83" name="Shape 8783"/>
          <p:cNvGrpSpPr/>
          <p:nvPr/>
        </p:nvGrpSpPr>
        <p:grpSpPr>
          <a:xfrm>
            <a:off x="7999451" y="3580217"/>
            <a:ext cx="256827" cy="236894"/>
            <a:chOff x="6533" y="3500"/>
            <a:chExt cx="335" cy="309"/>
          </a:xfrm>
        </p:grpSpPr>
        <p:sp>
          <p:nvSpPr>
            <p:cNvPr id="8784" name="Shape 8784"/>
            <p:cNvSpPr/>
            <p:nvPr/>
          </p:nvSpPr>
          <p:spPr>
            <a:xfrm>
              <a:off x="6616" y="3500"/>
              <a:ext cx="252" cy="305"/>
            </a:xfrm>
            <a:custGeom>
              <a:avLst/>
              <a:gdLst/>
              <a:ahLst/>
              <a:cxnLst/>
              <a:rect l="0" t="0" r="0" b="0"/>
              <a:pathLst>
                <a:path w="2523" h="3058" extrusionOk="0">
                  <a:moveTo>
                    <a:pt x="1261" y="0"/>
                  </a:moveTo>
                  <a:lnTo>
                    <a:pt x="1351" y="3"/>
                  </a:lnTo>
                  <a:lnTo>
                    <a:pt x="1440" y="13"/>
                  </a:lnTo>
                  <a:lnTo>
                    <a:pt x="1526" y="28"/>
                  </a:lnTo>
                  <a:lnTo>
                    <a:pt x="1611" y="49"/>
                  </a:lnTo>
                  <a:lnTo>
                    <a:pt x="1692" y="76"/>
                  </a:lnTo>
                  <a:lnTo>
                    <a:pt x="1771" y="108"/>
                  </a:lnTo>
                  <a:lnTo>
                    <a:pt x="1848" y="145"/>
                  </a:lnTo>
                  <a:lnTo>
                    <a:pt x="1921" y="187"/>
                  </a:lnTo>
                  <a:lnTo>
                    <a:pt x="1992" y="233"/>
                  </a:lnTo>
                  <a:lnTo>
                    <a:pt x="2059" y="285"/>
                  </a:lnTo>
                  <a:lnTo>
                    <a:pt x="2122" y="340"/>
                  </a:lnTo>
                  <a:lnTo>
                    <a:pt x="2182" y="400"/>
                  </a:lnTo>
                  <a:lnTo>
                    <a:pt x="2238" y="463"/>
                  </a:lnTo>
                  <a:lnTo>
                    <a:pt x="2288" y="530"/>
                  </a:lnTo>
                  <a:lnTo>
                    <a:pt x="2335" y="600"/>
                  </a:lnTo>
                  <a:lnTo>
                    <a:pt x="2377" y="674"/>
                  </a:lnTo>
                  <a:lnTo>
                    <a:pt x="2415" y="750"/>
                  </a:lnTo>
                  <a:lnTo>
                    <a:pt x="2447" y="830"/>
                  </a:lnTo>
                  <a:lnTo>
                    <a:pt x="2473" y="912"/>
                  </a:lnTo>
                  <a:lnTo>
                    <a:pt x="2495" y="996"/>
                  </a:lnTo>
                  <a:lnTo>
                    <a:pt x="2509" y="1083"/>
                  </a:lnTo>
                  <a:lnTo>
                    <a:pt x="2519" y="1171"/>
                  </a:lnTo>
                  <a:lnTo>
                    <a:pt x="2523" y="1261"/>
                  </a:lnTo>
                  <a:lnTo>
                    <a:pt x="2518" y="1352"/>
                  </a:lnTo>
                  <a:lnTo>
                    <a:pt x="2509" y="1443"/>
                  </a:lnTo>
                  <a:lnTo>
                    <a:pt x="2494" y="1532"/>
                  </a:lnTo>
                  <a:lnTo>
                    <a:pt x="2471" y="1617"/>
                  </a:lnTo>
                  <a:lnTo>
                    <a:pt x="2444" y="1701"/>
                  </a:lnTo>
                  <a:lnTo>
                    <a:pt x="2410" y="1781"/>
                  </a:lnTo>
                  <a:lnTo>
                    <a:pt x="2371" y="1859"/>
                  </a:lnTo>
                  <a:lnTo>
                    <a:pt x="2328" y="1934"/>
                  </a:lnTo>
                  <a:lnTo>
                    <a:pt x="2279" y="2005"/>
                  </a:lnTo>
                  <a:lnTo>
                    <a:pt x="2226" y="2073"/>
                  </a:lnTo>
                  <a:lnTo>
                    <a:pt x="2168" y="2137"/>
                  </a:lnTo>
                  <a:lnTo>
                    <a:pt x="2107" y="2196"/>
                  </a:lnTo>
                  <a:lnTo>
                    <a:pt x="1245" y="3058"/>
                  </a:lnTo>
                  <a:lnTo>
                    <a:pt x="1245" y="2521"/>
                  </a:lnTo>
                  <a:lnTo>
                    <a:pt x="1156" y="2517"/>
                  </a:lnTo>
                  <a:lnTo>
                    <a:pt x="1069" y="2507"/>
                  </a:lnTo>
                  <a:lnTo>
                    <a:pt x="984" y="2490"/>
                  </a:lnTo>
                  <a:lnTo>
                    <a:pt x="900" y="2468"/>
                  </a:lnTo>
                  <a:lnTo>
                    <a:pt x="819" y="2441"/>
                  </a:lnTo>
                  <a:lnTo>
                    <a:pt x="741" y="2409"/>
                  </a:lnTo>
                  <a:lnTo>
                    <a:pt x="665" y="2372"/>
                  </a:lnTo>
                  <a:lnTo>
                    <a:pt x="592" y="2330"/>
                  </a:lnTo>
                  <a:lnTo>
                    <a:pt x="522" y="2283"/>
                  </a:lnTo>
                  <a:lnTo>
                    <a:pt x="457" y="2231"/>
                  </a:lnTo>
                  <a:lnTo>
                    <a:pt x="394" y="2176"/>
                  </a:lnTo>
                  <a:lnTo>
                    <a:pt x="336" y="2117"/>
                  </a:lnTo>
                  <a:lnTo>
                    <a:pt x="281" y="2054"/>
                  </a:lnTo>
                  <a:lnTo>
                    <a:pt x="230" y="1987"/>
                  </a:lnTo>
                  <a:lnTo>
                    <a:pt x="184" y="1917"/>
                  </a:lnTo>
                  <a:lnTo>
                    <a:pt x="143" y="1844"/>
                  </a:lnTo>
                  <a:lnTo>
                    <a:pt x="107" y="1768"/>
                  </a:lnTo>
                  <a:lnTo>
                    <a:pt x="75" y="1688"/>
                  </a:lnTo>
                  <a:lnTo>
                    <a:pt x="49" y="1607"/>
                  </a:lnTo>
                  <a:lnTo>
                    <a:pt x="28" y="1523"/>
                  </a:lnTo>
                  <a:lnTo>
                    <a:pt x="12" y="1437"/>
                  </a:lnTo>
                  <a:lnTo>
                    <a:pt x="3" y="1350"/>
                  </a:lnTo>
                  <a:lnTo>
                    <a:pt x="0" y="1261"/>
                  </a:lnTo>
                  <a:lnTo>
                    <a:pt x="3" y="1171"/>
                  </a:lnTo>
                  <a:lnTo>
                    <a:pt x="12" y="1083"/>
                  </a:lnTo>
                  <a:lnTo>
                    <a:pt x="28" y="996"/>
                  </a:lnTo>
                  <a:lnTo>
                    <a:pt x="50" y="912"/>
                  </a:lnTo>
                  <a:lnTo>
                    <a:pt x="76" y="830"/>
                  </a:lnTo>
                  <a:lnTo>
                    <a:pt x="108" y="750"/>
                  </a:lnTo>
                  <a:lnTo>
                    <a:pt x="145" y="674"/>
                  </a:lnTo>
                  <a:lnTo>
                    <a:pt x="187" y="600"/>
                  </a:lnTo>
                  <a:lnTo>
                    <a:pt x="233" y="530"/>
                  </a:lnTo>
                  <a:lnTo>
                    <a:pt x="285" y="463"/>
                  </a:lnTo>
                  <a:lnTo>
                    <a:pt x="340" y="400"/>
                  </a:lnTo>
                  <a:lnTo>
                    <a:pt x="400" y="340"/>
                  </a:lnTo>
                  <a:lnTo>
                    <a:pt x="463" y="285"/>
                  </a:lnTo>
                  <a:lnTo>
                    <a:pt x="531" y="233"/>
                  </a:lnTo>
                  <a:lnTo>
                    <a:pt x="601" y="187"/>
                  </a:lnTo>
                  <a:lnTo>
                    <a:pt x="675" y="145"/>
                  </a:lnTo>
                  <a:lnTo>
                    <a:pt x="750" y="108"/>
                  </a:lnTo>
                  <a:lnTo>
                    <a:pt x="830" y="76"/>
                  </a:lnTo>
                  <a:lnTo>
                    <a:pt x="912" y="49"/>
                  </a:lnTo>
                  <a:lnTo>
                    <a:pt x="996" y="28"/>
                  </a:lnTo>
                  <a:lnTo>
                    <a:pt x="1083" y="13"/>
                  </a:lnTo>
                  <a:lnTo>
                    <a:pt x="1171" y="3"/>
                  </a:lnTo>
                  <a:lnTo>
                    <a:pt x="1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85" name="Shape 8785"/>
            <p:cNvSpPr/>
            <p:nvPr/>
          </p:nvSpPr>
          <p:spPr>
            <a:xfrm>
              <a:off x="6533" y="3576"/>
              <a:ext cx="140" cy="233"/>
            </a:xfrm>
            <a:custGeom>
              <a:avLst/>
              <a:gdLst/>
              <a:ahLst/>
              <a:cxnLst/>
              <a:rect l="0" t="0" r="0" b="0"/>
              <a:pathLst>
                <a:path w="1404" h="2331" extrusionOk="0">
                  <a:moveTo>
                    <a:pt x="794" y="0"/>
                  </a:moveTo>
                  <a:lnTo>
                    <a:pt x="770" y="66"/>
                  </a:lnTo>
                  <a:lnTo>
                    <a:pt x="749" y="135"/>
                  </a:lnTo>
                  <a:lnTo>
                    <a:pt x="732" y="204"/>
                  </a:lnTo>
                  <a:lnTo>
                    <a:pt x="718" y="274"/>
                  </a:lnTo>
                  <a:lnTo>
                    <a:pt x="662" y="295"/>
                  </a:lnTo>
                  <a:lnTo>
                    <a:pt x="608" y="320"/>
                  </a:lnTo>
                  <a:lnTo>
                    <a:pt x="558" y="350"/>
                  </a:lnTo>
                  <a:lnTo>
                    <a:pt x="509" y="384"/>
                  </a:lnTo>
                  <a:lnTo>
                    <a:pt x="464" y="423"/>
                  </a:lnTo>
                  <a:lnTo>
                    <a:pt x="423" y="464"/>
                  </a:lnTo>
                  <a:lnTo>
                    <a:pt x="386" y="510"/>
                  </a:lnTo>
                  <a:lnTo>
                    <a:pt x="352" y="558"/>
                  </a:lnTo>
                  <a:lnTo>
                    <a:pt x="323" y="610"/>
                  </a:lnTo>
                  <a:lnTo>
                    <a:pt x="300" y="665"/>
                  </a:lnTo>
                  <a:lnTo>
                    <a:pt x="280" y="721"/>
                  </a:lnTo>
                  <a:lnTo>
                    <a:pt x="266" y="780"/>
                  </a:lnTo>
                  <a:lnTo>
                    <a:pt x="257" y="841"/>
                  </a:lnTo>
                  <a:lnTo>
                    <a:pt x="255" y="904"/>
                  </a:lnTo>
                  <a:lnTo>
                    <a:pt x="257" y="967"/>
                  </a:lnTo>
                  <a:lnTo>
                    <a:pt x="266" y="1028"/>
                  </a:lnTo>
                  <a:lnTo>
                    <a:pt x="281" y="1087"/>
                  </a:lnTo>
                  <a:lnTo>
                    <a:pt x="300" y="1144"/>
                  </a:lnTo>
                  <a:lnTo>
                    <a:pt x="324" y="1199"/>
                  </a:lnTo>
                  <a:lnTo>
                    <a:pt x="353" y="1250"/>
                  </a:lnTo>
                  <a:lnTo>
                    <a:pt x="388" y="1299"/>
                  </a:lnTo>
                  <a:lnTo>
                    <a:pt x="425" y="1345"/>
                  </a:lnTo>
                  <a:lnTo>
                    <a:pt x="466" y="1386"/>
                  </a:lnTo>
                  <a:lnTo>
                    <a:pt x="512" y="1425"/>
                  </a:lnTo>
                  <a:lnTo>
                    <a:pt x="560" y="1459"/>
                  </a:lnTo>
                  <a:lnTo>
                    <a:pt x="611" y="1489"/>
                  </a:lnTo>
                  <a:lnTo>
                    <a:pt x="665" y="1514"/>
                  </a:lnTo>
                  <a:lnTo>
                    <a:pt x="722" y="1534"/>
                  </a:lnTo>
                  <a:lnTo>
                    <a:pt x="781" y="1549"/>
                  </a:lnTo>
                  <a:lnTo>
                    <a:pt x="843" y="1558"/>
                  </a:lnTo>
                  <a:lnTo>
                    <a:pt x="905" y="1562"/>
                  </a:lnTo>
                  <a:lnTo>
                    <a:pt x="1031" y="1564"/>
                  </a:lnTo>
                  <a:lnTo>
                    <a:pt x="1031" y="1717"/>
                  </a:lnTo>
                  <a:lnTo>
                    <a:pt x="1193" y="1555"/>
                  </a:lnTo>
                  <a:lnTo>
                    <a:pt x="1260" y="1609"/>
                  </a:lnTo>
                  <a:lnTo>
                    <a:pt x="1331" y="1658"/>
                  </a:lnTo>
                  <a:lnTo>
                    <a:pt x="1404" y="1703"/>
                  </a:lnTo>
                  <a:lnTo>
                    <a:pt x="776" y="2331"/>
                  </a:lnTo>
                  <a:lnTo>
                    <a:pt x="776" y="1807"/>
                  </a:lnTo>
                  <a:lnTo>
                    <a:pt x="704" y="1792"/>
                  </a:lnTo>
                  <a:lnTo>
                    <a:pt x="634" y="1773"/>
                  </a:lnTo>
                  <a:lnTo>
                    <a:pt x="567" y="1748"/>
                  </a:lnTo>
                  <a:lnTo>
                    <a:pt x="502" y="1718"/>
                  </a:lnTo>
                  <a:lnTo>
                    <a:pt x="439" y="1684"/>
                  </a:lnTo>
                  <a:lnTo>
                    <a:pt x="380" y="1644"/>
                  </a:lnTo>
                  <a:lnTo>
                    <a:pt x="324" y="1601"/>
                  </a:lnTo>
                  <a:lnTo>
                    <a:pt x="273" y="1552"/>
                  </a:lnTo>
                  <a:lnTo>
                    <a:pt x="224" y="1500"/>
                  </a:lnTo>
                  <a:lnTo>
                    <a:pt x="179" y="1445"/>
                  </a:lnTo>
                  <a:lnTo>
                    <a:pt x="140" y="1387"/>
                  </a:lnTo>
                  <a:lnTo>
                    <a:pt x="104" y="1325"/>
                  </a:lnTo>
                  <a:lnTo>
                    <a:pt x="74" y="1261"/>
                  </a:lnTo>
                  <a:lnTo>
                    <a:pt x="48" y="1194"/>
                  </a:lnTo>
                  <a:lnTo>
                    <a:pt x="27" y="1124"/>
                  </a:lnTo>
                  <a:lnTo>
                    <a:pt x="12" y="1053"/>
                  </a:lnTo>
                  <a:lnTo>
                    <a:pt x="3" y="979"/>
                  </a:lnTo>
                  <a:lnTo>
                    <a:pt x="0" y="904"/>
                  </a:lnTo>
                  <a:lnTo>
                    <a:pt x="3" y="828"/>
                  </a:lnTo>
                  <a:lnTo>
                    <a:pt x="12" y="753"/>
                  </a:lnTo>
                  <a:lnTo>
                    <a:pt x="28" y="681"/>
                  </a:lnTo>
                  <a:lnTo>
                    <a:pt x="49" y="610"/>
                  </a:lnTo>
                  <a:lnTo>
                    <a:pt x="75" y="542"/>
                  </a:lnTo>
                  <a:lnTo>
                    <a:pt x="107" y="476"/>
                  </a:lnTo>
                  <a:lnTo>
                    <a:pt x="143" y="414"/>
                  </a:lnTo>
                  <a:lnTo>
                    <a:pt x="183" y="355"/>
                  </a:lnTo>
                  <a:lnTo>
                    <a:pt x="229" y="300"/>
                  </a:lnTo>
                  <a:lnTo>
                    <a:pt x="279" y="249"/>
                  </a:lnTo>
                  <a:lnTo>
                    <a:pt x="332" y="201"/>
                  </a:lnTo>
                  <a:lnTo>
                    <a:pt x="389" y="157"/>
                  </a:lnTo>
                  <a:lnTo>
                    <a:pt x="450" y="118"/>
                  </a:lnTo>
                  <a:lnTo>
                    <a:pt x="513" y="84"/>
                  </a:lnTo>
                  <a:lnTo>
                    <a:pt x="579" y="55"/>
                  </a:lnTo>
                  <a:lnTo>
                    <a:pt x="649" y="31"/>
                  </a:lnTo>
                  <a:lnTo>
                    <a:pt x="720" y="12"/>
                  </a:lnTo>
                  <a:lnTo>
                    <a:pt x="7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86" name="Shape 8786"/>
          <p:cNvGrpSpPr/>
          <p:nvPr/>
        </p:nvGrpSpPr>
        <p:grpSpPr>
          <a:xfrm>
            <a:off x="7467327" y="3548759"/>
            <a:ext cx="228848" cy="299810"/>
            <a:chOff x="5892" y="2444"/>
            <a:chExt cx="258" cy="338"/>
          </a:xfrm>
        </p:grpSpPr>
        <p:sp>
          <p:nvSpPr>
            <p:cNvPr id="8787" name="Shape 8787"/>
            <p:cNvSpPr/>
            <p:nvPr/>
          </p:nvSpPr>
          <p:spPr>
            <a:xfrm>
              <a:off x="5960" y="2444"/>
              <a:ext cx="122" cy="56"/>
            </a:xfrm>
            <a:custGeom>
              <a:avLst/>
              <a:gdLst/>
              <a:ahLst/>
              <a:cxnLst/>
              <a:rect l="0" t="0" r="0" b="0"/>
              <a:pathLst>
                <a:path w="1216" h="561" extrusionOk="0">
                  <a:moveTo>
                    <a:pt x="415" y="0"/>
                  </a:moveTo>
                  <a:lnTo>
                    <a:pt x="802" y="0"/>
                  </a:lnTo>
                  <a:lnTo>
                    <a:pt x="827" y="2"/>
                  </a:lnTo>
                  <a:lnTo>
                    <a:pt x="852" y="10"/>
                  </a:lnTo>
                  <a:lnTo>
                    <a:pt x="874" y="22"/>
                  </a:lnTo>
                  <a:lnTo>
                    <a:pt x="893" y="38"/>
                  </a:lnTo>
                  <a:lnTo>
                    <a:pt x="908" y="57"/>
                  </a:lnTo>
                  <a:lnTo>
                    <a:pt x="921" y="79"/>
                  </a:lnTo>
                  <a:lnTo>
                    <a:pt x="928" y="103"/>
                  </a:lnTo>
                  <a:lnTo>
                    <a:pt x="931" y="129"/>
                  </a:lnTo>
                  <a:lnTo>
                    <a:pt x="931" y="294"/>
                  </a:lnTo>
                  <a:lnTo>
                    <a:pt x="1216" y="294"/>
                  </a:lnTo>
                  <a:lnTo>
                    <a:pt x="1216" y="497"/>
                  </a:lnTo>
                  <a:lnTo>
                    <a:pt x="1214" y="514"/>
                  </a:lnTo>
                  <a:lnTo>
                    <a:pt x="1208" y="529"/>
                  </a:lnTo>
                  <a:lnTo>
                    <a:pt x="1197" y="543"/>
                  </a:lnTo>
                  <a:lnTo>
                    <a:pt x="1184" y="553"/>
                  </a:lnTo>
                  <a:lnTo>
                    <a:pt x="1169" y="559"/>
                  </a:lnTo>
                  <a:lnTo>
                    <a:pt x="1152" y="561"/>
                  </a:lnTo>
                  <a:lnTo>
                    <a:pt x="64" y="561"/>
                  </a:lnTo>
                  <a:lnTo>
                    <a:pt x="47" y="559"/>
                  </a:lnTo>
                  <a:lnTo>
                    <a:pt x="32" y="553"/>
                  </a:lnTo>
                  <a:lnTo>
                    <a:pt x="19" y="543"/>
                  </a:lnTo>
                  <a:lnTo>
                    <a:pt x="8" y="529"/>
                  </a:lnTo>
                  <a:lnTo>
                    <a:pt x="2" y="514"/>
                  </a:lnTo>
                  <a:lnTo>
                    <a:pt x="0" y="497"/>
                  </a:lnTo>
                  <a:lnTo>
                    <a:pt x="0" y="294"/>
                  </a:lnTo>
                  <a:lnTo>
                    <a:pt x="286" y="294"/>
                  </a:lnTo>
                  <a:lnTo>
                    <a:pt x="286" y="129"/>
                  </a:lnTo>
                  <a:lnTo>
                    <a:pt x="288" y="103"/>
                  </a:lnTo>
                  <a:lnTo>
                    <a:pt x="295" y="79"/>
                  </a:lnTo>
                  <a:lnTo>
                    <a:pt x="307" y="57"/>
                  </a:lnTo>
                  <a:lnTo>
                    <a:pt x="323" y="38"/>
                  </a:lnTo>
                  <a:lnTo>
                    <a:pt x="342" y="22"/>
                  </a:lnTo>
                  <a:lnTo>
                    <a:pt x="364" y="10"/>
                  </a:lnTo>
                  <a:lnTo>
                    <a:pt x="389" y="2"/>
                  </a:lnTo>
                  <a:lnTo>
                    <a:pt x="4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88" name="Shape 8788"/>
            <p:cNvSpPr/>
            <p:nvPr/>
          </p:nvSpPr>
          <p:spPr>
            <a:xfrm>
              <a:off x="5892" y="2473"/>
              <a:ext cx="258" cy="309"/>
            </a:xfrm>
            <a:custGeom>
              <a:avLst/>
              <a:gdLst/>
              <a:ahLst/>
              <a:cxnLst/>
              <a:rect l="0" t="0" r="0" b="0"/>
              <a:pathLst>
                <a:path w="2580" h="3088" extrusionOk="0">
                  <a:moveTo>
                    <a:pt x="323" y="685"/>
                  </a:moveTo>
                  <a:lnTo>
                    <a:pt x="323" y="2766"/>
                  </a:lnTo>
                  <a:lnTo>
                    <a:pt x="2258" y="2766"/>
                  </a:lnTo>
                  <a:lnTo>
                    <a:pt x="2258" y="685"/>
                  </a:lnTo>
                  <a:lnTo>
                    <a:pt x="323" y="685"/>
                  </a:lnTo>
                  <a:close/>
                  <a:moveTo>
                    <a:pt x="0" y="0"/>
                  </a:moveTo>
                  <a:lnTo>
                    <a:pt x="553" y="0"/>
                  </a:lnTo>
                  <a:lnTo>
                    <a:pt x="553" y="203"/>
                  </a:lnTo>
                  <a:lnTo>
                    <a:pt x="556" y="237"/>
                  </a:lnTo>
                  <a:lnTo>
                    <a:pt x="565" y="271"/>
                  </a:lnTo>
                  <a:lnTo>
                    <a:pt x="579" y="301"/>
                  </a:lnTo>
                  <a:lnTo>
                    <a:pt x="599" y="327"/>
                  </a:lnTo>
                  <a:lnTo>
                    <a:pt x="621" y="351"/>
                  </a:lnTo>
                  <a:lnTo>
                    <a:pt x="649" y="370"/>
                  </a:lnTo>
                  <a:lnTo>
                    <a:pt x="679" y="384"/>
                  </a:lnTo>
                  <a:lnTo>
                    <a:pt x="712" y="393"/>
                  </a:lnTo>
                  <a:lnTo>
                    <a:pt x="746" y="396"/>
                  </a:lnTo>
                  <a:lnTo>
                    <a:pt x="1834" y="396"/>
                  </a:lnTo>
                  <a:lnTo>
                    <a:pt x="1868" y="393"/>
                  </a:lnTo>
                  <a:lnTo>
                    <a:pt x="1901" y="384"/>
                  </a:lnTo>
                  <a:lnTo>
                    <a:pt x="1931" y="370"/>
                  </a:lnTo>
                  <a:lnTo>
                    <a:pt x="1959" y="351"/>
                  </a:lnTo>
                  <a:lnTo>
                    <a:pt x="1981" y="327"/>
                  </a:lnTo>
                  <a:lnTo>
                    <a:pt x="2001" y="301"/>
                  </a:lnTo>
                  <a:lnTo>
                    <a:pt x="2015" y="271"/>
                  </a:lnTo>
                  <a:lnTo>
                    <a:pt x="2024" y="237"/>
                  </a:lnTo>
                  <a:lnTo>
                    <a:pt x="2027" y="203"/>
                  </a:lnTo>
                  <a:lnTo>
                    <a:pt x="2027" y="0"/>
                  </a:lnTo>
                  <a:lnTo>
                    <a:pt x="2580" y="0"/>
                  </a:lnTo>
                  <a:lnTo>
                    <a:pt x="2580" y="2830"/>
                  </a:lnTo>
                  <a:lnTo>
                    <a:pt x="2577" y="2872"/>
                  </a:lnTo>
                  <a:lnTo>
                    <a:pt x="2567" y="2912"/>
                  </a:lnTo>
                  <a:lnTo>
                    <a:pt x="2551" y="2948"/>
                  </a:lnTo>
                  <a:lnTo>
                    <a:pt x="2531" y="2982"/>
                  </a:lnTo>
                  <a:lnTo>
                    <a:pt x="2505" y="3012"/>
                  </a:lnTo>
                  <a:lnTo>
                    <a:pt x="2475" y="3038"/>
                  </a:lnTo>
                  <a:lnTo>
                    <a:pt x="2440" y="3059"/>
                  </a:lnTo>
                  <a:lnTo>
                    <a:pt x="2404" y="3075"/>
                  </a:lnTo>
                  <a:lnTo>
                    <a:pt x="2364" y="3084"/>
                  </a:lnTo>
                  <a:lnTo>
                    <a:pt x="2322" y="3088"/>
                  </a:lnTo>
                  <a:lnTo>
                    <a:pt x="258" y="3088"/>
                  </a:lnTo>
                  <a:lnTo>
                    <a:pt x="216" y="3084"/>
                  </a:lnTo>
                  <a:lnTo>
                    <a:pt x="176" y="3075"/>
                  </a:lnTo>
                  <a:lnTo>
                    <a:pt x="140" y="3059"/>
                  </a:lnTo>
                  <a:lnTo>
                    <a:pt x="105" y="3038"/>
                  </a:lnTo>
                  <a:lnTo>
                    <a:pt x="75" y="3012"/>
                  </a:lnTo>
                  <a:lnTo>
                    <a:pt x="49" y="2982"/>
                  </a:lnTo>
                  <a:lnTo>
                    <a:pt x="29" y="2948"/>
                  </a:lnTo>
                  <a:lnTo>
                    <a:pt x="13" y="2912"/>
                  </a:lnTo>
                  <a:lnTo>
                    <a:pt x="3" y="2872"/>
                  </a:lnTo>
                  <a:lnTo>
                    <a:pt x="0" y="283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89" name="Shape 8789"/>
            <p:cNvSpPr/>
            <p:nvPr/>
          </p:nvSpPr>
          <p:spPr>
            <a:xfrm>
              <a:off x="5959" y="2574"/>
              <a:ext cx="124" cy="2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0" name="Shape 8790"/>
            <p:cNvSpPr/>
            <p:nvPr/>
          </p:nvSpPr>
          <p:spPr>
            <a:xfrm>
              <a:off x="5960" y="2627"/>
              <a:ext cx="123" cy="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1" name="Shape 8791"/>
            <p:cNvSpPr/>
            <p:nvPr/>
          </p:nvSpPr>
          <p:spPr>
            <a:xfrm>
              <a:off x="5960" y="2679"/>
              <a:ext cx="50" cy="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792" name="Shape 8792"/>
          <p:cNvGrpSpPr/>
          <p:nvPr/>
        </p:nvGrpSpPr>
        <p:grpSpPr>
          <a:xfrm>
            <a:off x="8559559" y="3607916"/>
            <a:ext cx="220999" cy="181496"/>
            <a:chOff x="6909" y="2276"/>
            <a:chExt cx="207" cy="170"/>
          </a:xfrm>
        </p:grpSpPr>
        <p:sp>
          <p:nvSpPr>
            <p:cNvPr id="8793" name="Shape 8793"/>
            <p:cNvSpPr/>
            <p:nvPr/>
          </p:nvSpPr>
          <p:spPr>
            <a:xfrm>
              <a:off x="6975" y="2334"/>
              <a:ext cx="66" cy="80"/>
            </a:xfrm>
            <a:custGeom>
              <a:avLst/>
              <a:gdLst/>
              <a:ahLst/>
              <a:cxnLst/>
              <a:rect l="0" t="0" r="0" b="0"/>
              <a:pathLst>
                <a:path w="1067" h="1281" extrusionOk="0">
                  <a:moveTo>
                    <a:pt x="533" y="0"/>
                  </a:moveTo>
                  <a:lnTo>
                    <a:pt x="572" y="2"/>
                  </a:lnTo>
                  <a:lnTo>
                    <a:pt x="607" y="7"/>
                  </a:lnTo>
                  <a:lnTo>
                    <a:pt x="638" y="15"/>
                  </a:lnTo>
                  <a:lnTo>
                    <a:pt x="667" y="27"/>
                  </a:lnTo>
                  <a:lnTo>
                    <a:pt x="692" y="41"/>
                  </a:lnTo>
                  <a:lnTo>
                    <a:pt x="715" y="57"/>
                  </a:lnTo>
                  <a:lnTo>
                    <a:pt x="735" y="77"/>
                  </a:lnTo>
                  <a:lnTo>
                    <a:pt x="751" y="97"/>
                  </a:lnTo>
                  <a:lnTo>
                    <a:pt x="766" y="119"/>
                  </a:lnTo>
                  <a:lnTo>
                    <a:pt x="779" y="144"/>
                  </a:lnTo>
                  <a:lnTo>
                    <a:pt x="789" y="168"/>
                  </a:lnTo>
                  <a:lnTo>
                    <a:pt x="798" y="195"/>
                  </a:lnTo>
                  <a:lnTo>
                    <a:pt x="805" y="221"/>
                  </a:lnTo>
                  <a:lnTo>
                    <a:pt x="810" y="249"/>
                  </a:lnTo>
                  <a:lnTo>
                    <a:pt x="814" y="276"/>
                  </a:lnTo>
                  <a:lnTo>
                    <a:pt x="816" y="304"/>
                  </a:lnTo>
                  <a:lnTo>
                    <a:pt x="818" y="331"/>
                  </a:lnTo>
                  <a:lnTo>
                    <a:pt x="819" y="358"/>
                  </a:lnTo>
                  <a:lnTo>
                    <a:pt x="824" y="357"/>
                  </a:lnTo>
                  <a:lnTo>
                    <a:pt x="829" y="357"/>
                  </a:lnTo>
                  <a:lnTo>
                    <a:pt x="834" y="356"/>
                  </a:lnTo>
                  <a:lnTo>
                    <a:pt x="847" y="359"/>
                  </a:lnTo>
                  <a:lnTo>
                    <a:pt x="857" y="365"/>
                  </a:lnTo>
                  <a:lnTo>
                    <a:pt x="865" y="374"/>
                  </a:lnTo>
                  <a:lnTo>
                    <a:pt x="870" y="388"/>
                  </a:lnTo>
                  <a:lnTo>
                    <a:pt x="874" y="403"/>
                  </a:lnTo>
                  <a:lnTo>
                    <a:pt x="876" y="421"/>
                  </a:lnTo>
                  <a:lnTo>
                    <a:pt x="877" y="442"/>
                  </a:lnTo>
                  <a:lnTo>
                    <a:pt x="877" y="463"/>
                  </a:lnTo>
                  <a:lnTo>
                    <a:pt x="876" y="483"/>
                  </a:lnTo>
                  <a:lnTo>
                    <a:pt x="871" y="505"/>
                  </a:lnTo>
                  <a:lnTo>
                    <a:pt x="864" y="526"/>
                  </a:lnTo>
                  <a:lnTo>
                    <a:pt x="855" y="548"/>
                  </a:lnTo>
                  <a:lnTo>
                    <a:pt x="845" y="567"/>
                  </a:lnTo>
                  <a:lnTo>
                    <a:pt x="833" y="583"/>
                  </a:lnTo>
                  <a:lnTo>
                    <a:pt x="819" y="597"/>
                  </a:lnTo>
                  <a:lnTo>
                    <a:pt x="806" y="605"/>
                  </a:lnTo>
                  <a:lnTo>
                    <a:pt x="793" y="608"/>
                  </a:lnTo>
                  <a:lnTo>
                    <a:pt x="789" y="607"/>
                  </a:lnTo>
                  <a:lnTo>
                    <a:pt x="785" y="606"/>
                  </a:lnTo>
                  <a:lnTo>
                    <a:pt x="781" y="604"/>
                  </a:lnTo>
                  <a:lnTo>
                    <a:pt x="777" y="602"/>
                  </a:lnTo>
                  <a:lnTo>
                    <a:pt x="756" y="643"/>
                  </a:lnTo>
                  <a:lnTo>
                    <a:pt x="733" y="683"/>
                  </a:lnTo>
                  <a:lnTo>
                    <a:pt x="707" y="719"/>
                  </a:lnTo>
                  <a:lnTo>
                    <a:pt x="678" y="751"/>
                  </a:lnTo>
                  <a:lnTo>
                    <a:pt x="670" y="761"/>
                  </a:lnTo>
                  <a:lnTo>
                    <a:pt x="665" y="773"/>
                  </a:lnTo>
                  <a:lnTo>
                    <a:pt x="663" y="786"/>
                  </a:lnTo>
                  <a:lnTo>
                    <a:pt x="666" y="804"/>
                  </a:lnTo>
                  <a:lnTo>
                    <a:pt x="672" y="819"/>
                  </a:lnTo>
                  <a:lnTo>
                    <a:pt x="682" y="832"/>
                  </a:lnTo>
                  <a:lnTo>
                    <a:pt x="695" y="843"/>
                  </a:lnTo>
                  <a:lnTo>
                    <a:pt x="711" y="849"/>
                  </a:lnTo>
                  <a:lnTo>
                    <a:pt x="729" y="851"/>
                  </a:lnTo>
                  <a:lnTo>
                    <a:pt x="798" y="851"/>
                  </a:lnTo>
                  <a:lnTo>
                    <a:pt x="838" y="854"/>
                  </a:lnTo>
                  <a:lnTo>
                    <a:pt x="875" y="863"/>
                  </a:lnTo>
                  <a:lnTo>
                    <a:pt x="911" y="877"/>
                  </a:lnTo>
                  <a:lnTo>
                    <a:pt x="944" y="895"/>
                  </a:lnTo>
                  <a:lnTo>
                    <a:pt x="974" y="918"/>
                  </a:lnTo>
                  <a:lnTo>
                    <a:pt x="1001" y="944"/>
                  </a:lnTo>
                  <a:lnTo>
                    <a:pt x="1023" y="974"/>
                  </a:lnTo>
                  <a:lnTo>
                    <a:pt x="1041" y="1007"/>
                  </a:lnTo>
                  <a:lnTo>
                    <a:pt x="1055" y="1043"/>
                  </a:lnTo>
                  <a:lnTo>
                    <a:pt x="1064" y="1081"/>
                  </a:lnTo>
                  <a:lnTo>
                    <a:pt x="1067" y="1121"/>
                  </a:lnTo>
                  <a:lnTo>
                    <a:pt x="1067" y="1195"/>
                  </a:lnTo>
                  <a:lnTo>
                    <a:pt x="1064" y="1217"/>
                  </a:lnTo>
                  <a:lnTo>
                    <a:pt x="1056" y="1238"/>
                  </a:lnTo>
                  <a:lnTo>
                    <a:pt x="1042" y="1255"/>
                  </a:lnTo>
                  <a:lnTo>
                    <a:pt x="1025" y="1268"/>
                  </a:lnTo>
                  <a:lnTo>
                    <a:pt x="1005" y="1278"/>
                  </a:lnTo>
                  <a:lnTo>
                    <a:pt x="982" y="1281"/>
                  </a:lnTo>
                  <a:lnTo>
                    <a:pt x="85" y="1281"/>
                  </a:lnTo>
                  <a:lnTo>
                    <a:pt x="62" y="1278"/>
                  </a:lnTo>
                  <a:lnTo>
                    <a:pt x="41" y="1268"/>
                  </a:lnTo>
                  <a:lnTo>
                    <a:pt x="25" y="1255"/>
                  </a:lnTo>
                  <a:lnTo>
                    <a:pt x="12" y="1238"/>
                  </a:lnTo>
                  <a:lnTo>
                    <a:pt x="3" y="1217"/>
                  </a:lnTo>
                  <a:lnTo>
                    <a:pt x="0" y="1195"/>
                  </a:lnTo>
                  <a:lnTo>
                    <a:pt x="0" y="1121"/>
                  </a:lnTo>
                  <a:lnTo>
                    <a:pt x="3" y="1081"/>
                  </a:lnTo>
                  <a:lnTo>
                    <a:pt x="11" y="1043"/>
                  </a:lnTo>
                  <a:lnTo>
                    <a:pt x="25" y="1007"/>
                  </a:lnTo>
                  <a:lnTo>
                    <a:pt x="44" y="974"/>
                  </a:lnTo>
                  <a:lnTo>
                    <a:pt x="66" y="944"/>
                  </a:lnTo>
                  <a:lnTo>
                    <a:pt x="92" y="918"/>
                  </a:lnTo>
                  <a:lnTo>
                    <a:pt x="122" y="895"/>
                  </a:lnTo>
                  <a:lnTo>
                    <a:pt x="156" y="877"/>
                  </a:lnTo>
                  <a:lnTo>
                    <a:pt x="191" y="863"/>
                  </a:lnTo>
                  <a:lnTo>
                    <a:pt x="229" y="854"/>
                  </a:lnTo>
                  <a:lnTo>
                    <a:pt x="269" y="851"/>
                  </a:lnTo>
                  <a:lnTo>
                    <a:pt x="338" y="851"/>
                  </a:lnTo>
                  <a:lnTo>
                    <a:pt x="355" y="849"/>
                  </a:lnTo>
                  <a:lnTo>
                    <a:pt x="371" y="843"/>
                  </a:lnTo>
                  <a:lnTo>
                    <a:pt x="385" y="832"/>
                  </a:lnTo>
                  <a:lnTo>
                    <a:pt x="395" y="819"/>
                  </a:lnTo>
                  <a:lnTo>
                    <a:pt x="401" y="804"/>
                  </a:lnTo>
                  <a:lnTo>
                    <a:pt x="403" y="786"/>
                  </a:lnTo>
                  <a:lnTo>
                    <a:pt x="402" y="773"/>
                  </a:lnTo>
                  <a:lnTo>
                    <a:pt x="397" y="761"/>
                  </a:lnTo>
                  <a:lnTo>
                    <a:pt x="389" y="751"/>
                  </a:lnTo>
                  <a:lnTo>
                    <a:pt x="359" y="719"/>
                  </a:lnTo>
                  <a:lnTo>
                    <a:pt x="334" y="684"/>
                  </a:lnTo>
                  <a:lnTo>
                    <a:pt x="310" y="645"/>
                  </a:lnTo>
                  <a:lnTo>
                    <a:pt x="290" y="604"/>
                  </a:lnTo>
                  <a:lnTo>
                    <a:pt x="286" y="606"/>
                  </a:lnTo>
                  <a:lnTo>
                    <a:pt x="282" y="607"/>
                  </a:lnTo>
                  <a:lnTo>
                    <a:pt x="278" y="608"/>
                  </a:lnTo>
                  <a:lnTo>
                    <a:pt x="264" y="605"/>
                  </a:lnTo>
                  <a:lnTo>
                    <a:pt x="251" y="597"/>
                  </a:lnTo>
                  <a:lnTo>
                    <a:pt x="238" y="583"/>
                  </a:lnTo>
                  <a:lnTo>
                    <a:pt x="226" y="567"/>
                  </a:lnTo>
                  <a:lnTo>
                    <a:pt x="215" y="548"/>
                  </a:lnTo>
                  <a:lnTo>
                    <a:pt x="205" y="526"/>
                  </a:lnTo>
                  <a:lnTo>
                    <a:pt x="198" y="505"/>
                  </a:lnTo>
                  <a:lnTo>
                    <a:pt x="194" y="483"/>
                  </a:lnTo>
                  <a:lnTo>
                    <a:pt x="192" y="463"/>
                  </a:lnTo>
                  <a:lnTo>
                    <a:pt x="192" y="442"/>
                  </a:lnTo>
                  <a:lnTo>
                    <a:pt x="194" y="421"/>
                  </a:lnTo>
                  <a:lnTo>
                    <a:pt x="196" y="403"/>
                  </a:lnTo>
                  <a:lnTo>
                    <a:pt x="200" y="388"/>
                  </a:lnTo>
                  <a:lnTo>
                    <a:pt x="205" y="374"/>
                  </a:lnTo>
                  <a:lnTo>
                    <a:pt x="214" y="365"/>
                  </a:lnTo>
                  <a:lnTo>
                    <a:pt x="224" y="359"/>
                  </a:lnTo>
                  <a:lnTo>
                    <a:pt x="237" y="356"/>
                  </a:lnTo>
                  <a:lnTo>
                    <a:pt x="242" y="357"/>
                  </a:lnTo>
                  <a:lnTo>
                    <a:pt x="247" y="358"/>
                  </a:lnTo>
                  <a:lnTo>
                    <a:pt x="247" y="331"/>
                  </a:lnTo>
                  <a:lnTo>
                    <a:pt x="249" y="304"/>
                  </a:lnTo>
                  <a:lnTo>
                    <a:pt x="251" y="276"/>
                  </a:lnTo>
                  <a:lnTo>
                    <a:pt x="255" y="249"/>
                  </a:lnTo>
                  <a:lnTo>
                    <a:pt x="259" y="221"/>
                  </a:lnTo>
                  <a:lnTo>
                    <a:pt x="267" y="194"/>
                  </a:lnTo>
                  <a:lnTo>
                    <a:pt x="274" y="168"/>
                  </a:lnTo>
                  <a:lnTo>
                    <a:pt x="284" y="143"/>
                  </a:lnTo>
                  <a:lnTo>
                    <a:pt x="296" y="119"/>
                  </a:lnTo>
                  <a:lnTo>
                    <a:pt x="310" y="97"/>
                  </a:lnTo>
                  <a:lnTo>
                    <a:pt x="328" y="77"/>
                  </a:lnTo>
                  <a:lnTo>
                    <a:pt x="347" y="57"/>
                  </a:lnTo>
                  <a:lnTo>
                    <a:pt x="369" y="41"/>
                  </a:lnTo>
                  <a:lnTo>
                    <a:pt x="395" y="27"/>
                  </a:lnTo>
                  <a:lnTo>
                    <a:pt x="424" y="15"/>
                  </a:lnTo>
                  <a:lnTo>
                    <a:pt x="457" y="7"/>
                  </a:lnTo>
                  <a:lnTo>
                    <a:pt x="493" y="2"/>
                  </a:lnTo>
                  <a:lnTo>
                    <a:pt x="5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4" name="Shape 8794"/>
            <p:cNvSpPr/>
            <p:nvPr/>
          </p:nvSpPr>
          <p:spPr>
            <a:xfrm>
              <a:off x="7028" y="2341"/>
              <a:ext cx="51" cy="14"/>
            </a:xfrm>
            <a:custGeom>
              <a:avLst/>
              <a:gdLst/>
              <a:ahLst/>
              <a:cxnLst/>
              <a:rect l="0" t="0" r="0" b="0"/>
              <a:pathLst>
                <a:path w="815" h="226" extrusionOk="0">
                  <a:moveTo>
                    <a:pt x="0" y="0"/>
                  </a:moveTo>
                  <a:lnTo>
                    <a:pt x="752" y="0"/>
                  </a:lnTo>
                  <a:lnTo>
                    <a:pt x="769" y="2"/>
                  </a:lnTo>
                  <a:lnTo>
                    <a:pt x="784" y="8"/>
                  </a:lnTo>
                  <a:lnTo>
                    <a:pt x="797" y="19"/>
                  </a:lnTo>
                  <a:lnTo>
                    <a:pt x="806" y="31"/>
                  </a:lnTo>
                  <a:lnTo>
                    <a:pt x="813" y="46"/>
                  </a:lnTo>
                  <a:lnTo>
                    <a:pt x="815" y="62"/>
                  </a:lnTo>
                  <a:lnTo>
                    <a:pt x="815" y="163"/>
                  </a:lnTo>
                  <a:lnTo>
                    <a:pt x="813" y="180"/>
                  </a:lnTo>
                  <a:lnTo>
                    <a:pt x="806" y="195"/>
                  </a:lnTo>
                  <a:lnTo>
                    <a:pt x="797" y="207"/>
                  </a:lnTo>
                  <a:lnTo>
                    <a:pt x="784" y="217"/>
                  </a:lnTo>
                  <a:lnTo>
                    <a:pt x="769" y="224"/>
                  </a:lnTo>
                  <a:lnTo>
                    <a:pt x="752" y="226"/>
                  </a:lnTo>
                  <a:lnTo>
                    <a:pt x="81" y="226"/>
                  </a:lnTo>
                  <a:lnTo>
                    <a:pt x="71" y="207"/>
                  </a:lnTo>
                  <a:lnTo>
                    <a:pt x="59" y="193"/>
                  </a:lnTo>
                  <a:lnTo>
                    <a:pt x="44" y="181"/>
                  </a:lnTo>
                  <a:lnTo>
                    <a:pt x="39" y="138"/>
                  </a:lnTo>
                  <a:lnTo>
                    <a:pt x="31" y="99"/>
                  </a:lnTo>
                  <a:lnTo>
                    <a:pt x="23" y="64"/>
                  </a:lnTo>
                  <a:lnTo>
                    <a:pt x="12" y="3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5" name="Shape 8795"/>
            <p:cNvSpPr/>
            <p:nvPr/>
          </p:nvSpPr>
          <p:spPr>
            <a:xfrm>
              <a:off x="7026" y="2367"/>
              <a:ext cx="53" cy="14"/>
            </a:xfrm>
            <a:custGeom>
              <a:avLst/>
              <a:gdLst/>
              <a:ahLst/>
              <a:cxnLst/>
              <a:rect l="0" t="0" r="0" b="0"/>
              <a:pathLst>
                <a:path w="846" h="226" extrusionOk="0">
                  <a:moveTo>
                    <a:pt x="128" y="0"/>
                  </a:moveTo>
                  <a:lnTo>
                    <a:pt x="783" y="0"/>
                  </a:lnTo>
                  <a:lnTo>
                    <a:pt x="800" y="2"/>
                  </a:lnTo>
                  <a:lnTo>
                    <a:pt x="815" y="8"/>
                  </a:lnTo>
                  <a:lnTo>
                    <a:pt x="828" y="19"/>
                  </a:lnTo>
                  <a:lnTo>
                    <a:pt x="837" y="31"/>
                  </a:lnTo>
                  <a:lnTo>
                    <a:pt x="844" y="46"/>
                  </a:lnTo>
                  <a:lnTo>
                    <a:pt x="846" y="62"/>
                  </a:lnTo>
                  <a:lnTo>
                    <a:pt x="846" y="162"/>
                  </a:lnTo>
                  <a:lnTo>
                    <a:pt x="844" y="180"/>
                  </a:lnTo>
                  <a:lnTo>
                    <a:pt x="837" y="194"/>
                  </a:lnTo>
                  <a:lnTo>
                    <a:pt x="828" y="207"/>
                  </a:lnTo>
                  <a:lnTo>
                    <a:pt x="815" y="217"/>
                  </a:lnTo>
                  <a:lnTo>
                    <a:pt x="800" y="223"/>
                  </a:lnTo>
                  <a:lnTo>
                    <a:pt x="783" y="226"/>
                  </a:lnTo>
                  <a:lnTo>
                    <a:pt x="0" y="226"/>
                  </a:lnTo>
                  <a:lnTo>
                    <a:pt x="0" y="165"/>
                  </a:lnTo>
                  <a:lnTo>
                    <a:pt x="2" y="162"/>
                  </a:lnTo>
                  <a:lnTo>
                    <a:pt x="4" y="159"/>
                  </a:lnTo>
                  <a:lnTo>
                    <a:pt x="5" y="156"/>
                  </a:lnTo>
                  <a:lnTo>
                    <a:pt x="28" y="147"/>
                  </a:lnTo>
                  <a:lnTo>
                    <a:pt x="48" y="133"/>
                  </a:lnTo>
                  <a:lnTo>
                    <a:pt x="67" y="116"/>
                  </a:lnTo>
                  <a:lnTo>
                    <a:pt x="83" y="96"/>
                  </a:lnTo>
                  <a:lnTo>
                    <a:pt x="97" y="74"/>
                  </a:lnTo>
                  <a:lnTo>
                    <a:pt x="110" y="50"/>
                  </a:lnTo>
                  <a:lnTo>
                    <a:pt x="121" y="25"/>
                  </a:lnTo>
                  <a:lnTo>
                    <a:pt x="1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6" name="Shape 8796"/>
            <p:cNvSpPr/>
            <p:nvPr/>
          </p:nvSpPr>
          <p:spPr>
            <a:xfrm>
              <a:off x="7043" y="2392"/>
              <a:ext cx="36" cy="14"/>
            </a:xfrm>
            <a:custGeom>
              <a:avLst/>
              <a:gdLst/>
              <a:ahLst/>
              <a:cxnLst/>
              <a:rect l="0" t="0" r="0" b="0"/>
              <a:pathLst>
                <a:path w="574" h="226" extrusionOk="0">
                  <a:moveTo>
                    <a:pt x="0" y="0"/>
                  </a:moveTo>
                  <a:lnTo>
                    <a:pt x="511" y="0"/>
                  </a:lnTo>
                  <a:lnTo>
                    <a:pt x="528" y="2"/>
                  </a:lnTo>
                  <a:lnTo>
                    <a:pt x="543" y="9"/>
                  </a:lnTo>
                  <a:lnTo>
                    <a:pt x="556" y="18"/>
                  </a:lnTo>
                  <a:lnTo>
                    <a:pt x="565" y="32"/>
                  </a:lnTo>
                  <a:lnTo>
                    <a:pt x="572" y="47"/>
                  </a:lnTo>
                  <a:lnTo>
                    <a:pt x="574" y="63"/>
                  </a:lnTo>
                  <a:lnTo>
                    <a:pt x="574" y="163"/>
                  </a:lnTo>
                  <a:lnTo>
                    <a:pt x="572" y="179"/>
                  </a:lnTo>
                  <a:lnTo>
                    <a:pt x="565" y="195"/>
                  </a:lnTo>
                  <a:lnTo>
                    <a:pt x="556" y="208"/>
                  </a:lnTo>
                  <a:lnTo>
                    <a:pt x="543" y="217"/>
                  </a:lnTo>
                  <a:lnTo>
                    <a:pt x="528" y="223"/>
                  </a:lnTo>
                  <a:lnTo>
                    <a:pt x="511" y="226"/>
                  </a:lnTo>
                  <a:lnTo>
                    <a:pt x="53" y="226"/>
                  </a:lnTo>
                  <a:lnTo>
                    <a:pt x="53" y="185"/>
                  </a:lnTo>
                  <a:lnTo>
                    <a:pt x="51" y="145"/>
                  </a:lnTo>
                  <a:lnTo>
                    <a:pt x="44" y="106"/>
                  </a:lnTo>
                  <a:lnTo>
                    <a:pt x="33" y="68"/>
                  </a:lnTo>
                  <a:lnTo>
                    <a:pt x="19" y="3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7" name="Shape 8797"/>
            <p:cNvSpPr/>
            <p:nvPr/>
          </p:nvSpPr>
          <p:spPr>
            <a:xfrm>
              <a:off x="6938" y="2302"/>
              <a:ext cx="178" cy="144"/>
            </a:xfrm>
            <a:custGeom>
              <a:avLst/>
              <a:gdLst/>
              <a:ahLst/>
              <a:cxnLst/>
              <a:rect l="0" t="0" r="0" b="0"/>
              <a:pathLst>
                <a:path w="2853" h="2311" extrusionOk="0">
                  <a:moveTo>
                    <a:pt x="386" y="183"/>
                  </a:moveTo>
                  <a:lnTo>
                    <a:pt x="353" y="186"/>
                  </a:lnTo>
                  <a:lnTo>
                    <a:pt x="322" y="193"/>
                  </a:lnTo>
                  <a:lnTo>
                    <a:pt x="292" y="205"/>
                  </a:lnTo>
                  <a:lnTo>
                    <a:pt x="266" y="223"/>
                  </a:lnTo>
                  <a:lnTo>
                    <a:pt x="241" y="243"/>
                  </a:lnTo>
                  <a:lnTo>
                    <a:pt x="221" y="266"/>
                  </a:lnTo>
                  <a:lnTo>
                    <a:pt x="205" y="293"/>
                  </a:lnTo>
                  <a:lnTo>
                    <a:pt x="193" y="322"/>
                  </a:lnTo>
                  <a:lnTo>
                    <a:pt x="184" y="354"/>
                  </a:lnTo>
                  <a:lnTo>
                    <a:pt x="182" y="387"/>
                  </a:lnTo>
                  <a:lnTo>
                    <a:pt x="182" y="1923"/>
                  </a:lnTo>
                  <a:lnTo>
                    <a:pt x="184" y="1957"/>
                  </a:lnTo>
                  <a:lnTo>
                    <a:pt x="193" y="1987"/>
                  </a:lnTo>
                  <a:lnTo>
                    <a:pt x="205" y="2017"/>
                  </a:lnTo>
                  <a:lnTo>
                    <a:pt x="221" y="2043"/>
                  </a:lnTo>
                  <a:lnTo>
                    <a:pt x="241" y="2068"/>
                  </a:lnTo>
                  <a:lnTo>
                    <a:pt x="266" y="2088"/>
                  </a:lnTo>
                  <a:lnTo>
                    <a:pt x="292" y="2105"/>
                  </a:lnTo>
                  <a:lnTo>
                    <a:pt x="322" y="2117"/>
                  </a:lnTo>
                  <a:lnTo>
                    <a:pt x="353" y="2125"/>
                  </a:lnTo>
                  <a:lnTo>
                    <a:pt x="386" y="2127"/>
                  </a:lnTo>
                  <a:lnTo>
                    <a:pt x="2466" y="2127"/>
                  </a:lnTo>
                  <a:lnTo>
                    <a:pt x="2500" y="2125"/>
                  </a:lnTo>
                  <a:lnTo>
                    <a:pt x="2530" y="2117"/>
                  </a:lnTo>
                  <a:lnTo>
                    <a:pt x="2560" y="2105"/>
                  </a:lnTo>
                  <a:lnTo>
                    <a:pt x="2587" y="2088"/>
                  </a:lnTo>
                  <a:lnTo>
                    <a:pt x="2611" y="2068"/>
                  </a:lnTo>
                  <a:lnTo>
                    <a:pt x="2631" y="2043"/>
                  </a:lnTo>
                  <a:lnTo>
                    <a:pt x="2647" y="2017"/>
                  </a:lnTo>
                  <a:lnTo>
                    <a:pt x="2661" y="1987"/>
                  </a:lnTo>
                  <a:lnTo>
                    <a:pt x="2668" y="1957"/>
                  </a:lnTo>
                  <a:lnTo>
                    <a:pt x="2671" y="1923"/>
                  </a:lnTo>
                  <a:lnTo>
                    <a:pt x="2671" y="387"/>
                  </a:lnTo>
                  <a:lnTo>
                    <a:pt x="2668" y="354"/>
                  </a:lnTo>
                  <a:lnTo>
                    <a:pt x="2661" y="322"/>
                  </a:lnTo>
                  <a:lnTo>
                    <a:pt x="2647" y="293"/>
                  </a:lnTo>
                  <a:lnTo>
                    <a:pt x="2631" y="266"/>
                  </a:lnTo>
                  <a:lnTo>
                    <a:pt x="2611" y="243"/>
                  </a:lnTo>
                  <a:lnTo>
                    <a:pt x="2587" y="223"/>
                  </a:lnTo>
                  <a:lnTo>
                    <a:pt x="2560" y="205"/>
                  </a:lnTo>
                  <a:lnTo>
                    <a:pt x="2530" y="193"/>
                  </a:lnTo>
                  <a:lnTo>
                    <a:pt x="2500" y="186"/>
                  </a:lnTo>
                  <a:lnTo>
                    <a:pt x="2466" y="183"/>
                  </a:lnTo>
                  <a:lnTo>
                    <a:pt x="386" y="183"/>
                  </a:lnTo>
                  <a:close/>
                  <a:moveTo>
                    <a:pt x="386" y="0"/>
                  </a:moveTo>
                  <a:lnTo>
                    <a:pt x="2466" y="0"/>
                  </a:lnTo>
                  <a:lnTo>
                    <a:pt x="2515" y="3"/>
                  </a:lnTo>
                  <a:lnTo>
                    <a:pt x="2562" y="11"/>
                  </a:lnTo>
                  <a:lnTo>
                    <a:pt x="2606" y="26"/>
                  </a:lnTo>
                  <a:lnTo>
                    <a:pt x="2648" y="45"/>
                  </a:lnTo>
                  <a:lnTo>
                    <a:pt x="2687" y="70"/>
                  </a:lnTo>
                  <a:lnTo>
                    <a:pt x="2723" y="97"/>
                  </a:lnTo>
                  <a:lnTo>
                    <a:pt x="2755" y="130"/>
                  </a:lnTo>
                  <a:lnTo>
                    <a:pt x="2784" y="165"/>
                  </a:lnTo>
                  <a:lnTo>
                    <a:pt x="2807" y="205"/>
                  </a:lnTo>
                  <a:lnTo>
                    <a:pt x="2827" y="247"/>
                  </a:lnTo>
                  <a:lnTo>
                    <a:pt x="2841" y="292"/>
                  </a:lnTo>
                  <a:lnTo>
                    <a:pt x="2850" y="339"/>
                  </a:lnTo>
                  <a:lnTo>
                    <a:pt x="2853" y="387"/>
                  </a:lnTo>
                  <a:lnTo>
                    <a:pt x="2853" y="1923"/>
                  </a:lnTo>
                  <a:lnTo>
                    <a:pt x="2850" y="1972"/>
                  </a:lnTo>
                  <a:lnTo>
                    <a:pt x="2841" y="2019"/>
                  </a:lnTo>
                  <a:lnTo>
                    <a:pt x="2827" y="2063"/>
                  </a:lnTo>
                  <a:lnTo>
                    <a:pt x="2807" y="2106"/>
                  </a:lnTo>
                  <a:lnTo>
                    <a:pt x="2784" y="2144"/>
                  </a:lnTo>
                  <a:lnTo>
                    <a:pt x="2755" y="2180"/>
                  </a:lnTo>
                  <a:lnTo>
                    <a:pt x="2723" y="2213"/>
                  </a:lnTo>
                  <a:lnTo>
                    <a:pt x="2687" y="2241"/>
                  </a:lnTo>
                  <a:lnTo>
                    <a:pt x="2648" y="2265"/>
                  </a:lnTo>
                  <a:lnTo>
                    <a:pt x="2606" y="2284"/>
                  </a:lnTo>
                  <a:lnTo>
                    <a:pt x="2562" y="2298"/>
                  </a:lnTo>
                  <a:lnTo>
                    <a:pt x="2515" y="2307"/>
                  </a:lnTo>
                  <a:lnTo>
                    <a:pt x="2466" y="2311"/>
                  </a:lnTo>
                  <a:lnTo>
                    <a:pt x="386" y="2311"/>
                  </a:lnTo>
                  <a:lnTo>
                    <a:pt x="337" y="2307"/>
                  </a:lnTo>
                  <a:lnTo>
                    <a:pt x="291" y="2298"/>
                  </a:lnTo>
                  <a:lnTo>
                    <a:pt x="247" y="2284"/>
                  </a:lnTo>
                  <a:lnTo>
                    <a:pt x="205" y="2265"/>
                  </a:lnTo>
                  <a:lnTo>
                    <a:pt x="165" y="2241"/>
                  </a:lnTo>
                  <a:lnTo>
                    <a:pt x="129" y="2213"/>
                  </a:lnTo>
                  <a:lnTo>
                    <a:pt x="97" y="2180"/>
                  </a:lnTo>
                  <a:lnTo>
                    <a:pt x="69" y="2144"/>
                  </a:lnTo>
                  <a:lnTo>
                    <a:pt x="45" y="2106"/>
                  </a:lnTo>
                  <a:lnTo>
                    <a:pt x="26" y="2063"/>
                  </a:lnTo>
                  <a:lnTo>
                    <a:pt x="11" y="2019"/>
                  </a:lnTo>
                  <a:lnTo>
                    <a:pt x="3" y="1972"/>
                  </a:lnTo>
                  <a:lnTo>
                    <a:pt x="0" y="1923"/>
                  </a:lnTo>
                  <a:lnTo>
                    <a:pt x="0" y="387"/>
                  </a:lnTo>
                  <a:lnTo>
                    <a:pt x="3" y="339"/>
                  </a:lnTo>
                  <a:lnTo>
                    <a:pt x="11" y="292"/>
                  </a:lnTo>
                  <a:lnTo>
                    <a:pt x="26" y="247"/>
                  </a:lnTo>
                  <a:lnTo>
                    <a:pt x="45" y="205"/>
                  </a:lnTo>
                  <a:lnTo>
                    <a:pt x="69" y="165"/>
                  </a:lnTo>
                  <a:lnTo>
                    <a:pt x="97" y="130"/>
                  </a:lnTo>
                  <a:lnTo>
                    <a:pt x="129" y="97"/>
                  </a:lnTo>
                  <a:lnTo>
                    <a:pt x="165" y="70"/>
                  </a:lnTo>
                  <a:lnTo>
                    <a:pt x="205" y="45"/>
                  </a:lnTo>
                  <a:lnTo>
                    <a:pt x="247" y="26"/>
                  </a:lnTo>
                  <a:lnTo>
                    <a:pt x="291" y="11"/>
                  </a:lnTo>
                  <a:lnTo>
                    <a:pt x="337" y="3"/>
                  </a:lnTo>
                  <a:lnTo>
                    <a:pt x="3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798" name="Shape 8798"/>
            <p:cNvSpPr/>
            <p:nvPr/>
          </p:nvSpPr>
          <p:spPr>
            <a:xfrm>
              <a:off x="6909" y="2276"/>
              <a:ext cx="178" cy="144"/>
            </a:xfrm>
            <a:custGeom>
              <a:avLst/>
              <a:gdLst/>
              <a:ahLst/>
              <a:cxnLst/>
              <a:rect l="0" t="0" r="0" b="0"/>
              <a:pathLst>
                <a:path w="2845" h="2307" extrusionOk="0">
                  <a:moveTo>
                    <a:pt x="386" y="0"/>
                  </a:moveTo>
                  <a:lnTo>
                    <a:pt x="2467" y="0"/>
                  </a:lnTo>
                  <a:lnTo>
                    <a:pt x="2517" y="3"/>
                  </a:lnTo>
                  <a:lnTo>
                    <a:pt x="2565" y="13"/>
                  </a:lnTo>
                  <a:lnTo>
                    <a:pt x="2611" y="28"/>
                  </a:lnTo>
                  <a:lnTo>
                    <a:pt x="2653" y="48"/>
                  </a:lnTo>
                  <a:lnTo>
                    <a:pt x="2694" y="74"/>
                  </a:lnTo>
                  <a:lnTo>
                    <a:pt x="2730" y="104"/>
                  </a:lnTo>
                  <a:lnTo>
                    <a:pt x="2762" y="138"/>
                  </a:lnTo>
                  <a:lnTo>
                    <a:pt x="2791" y="177"/>
                  </a:lnTo>
                  <a:lnTo>
                    <a:pt x="2814" y="218"/>
                  </a:lnTo>
                  <a:lnTo>
                    <a:pt x="2833" y="262"/>
                  </a:lnTo>
                  <a:lnTo>
                    <a:pt x="2845" y="309"/>
                  </a:lnTo>
                  <a:lnTo>
                    <a:pt x="2655" y="309"/>
                  </a:lnTo>
                  <a:lnTo>
                    <a:pt x="2640" y="279"/>
                  </a:lnTo>
                  <a:lnTo>
                    <a:pt x="2620" y="252"/>
                  </a:lnTo>
                  <a:lnTo>
                    <a:pt x="2595" y="228"/>
                  </a:lnTo>
                  <a:lnTo>
                    <a:pt x="2567" y="209"/>
                  </a:lnTo>
                  <a:lnTo>
                    <a:pt x="2536" y="194"/>
                  </a:lnTo>
                  <a:lnTo>
                    <a:pt x="2503" y="186"/>
                  </a:lnTo>
                  <a:lnTo>
                    <a:pt x="2467" y="183"/>
                  </a:lnTo>
                  <a:lnTo>
                    <a:pt x="386" y="183"/>
                  </a:lnTo>
                  <a:lnTo>
                    <a:pt x="353" y="185"/>
                  </a:lnTo>
                  <a:lnTo>
                    <a:pt x="322" y="193"/>
                  </a:lnTo>
                  <a:lnTo>
                    <a:pt x="292" y="205"/>
                  </a:lnTo>
                  <a:lnTo>
                    <a:pt x="266" y="222"/>
                  </a:lnTo>
                  <a:lnTo>
                    <a:pt x="242" y="242"/>
                  </a:lnTo>
                  <a:lnTo>
                    <a:pt x="222" y="266"/>
                  </a:lnTo>
                  <a:lnTo>
                    <a:pt x="205" y="293"/>
                  </a:lnTo>
                  <a:lnTo>
                    <a:pt x="192" y="323"/>
                  </a:lnTo>
                  <a:lnTo>
                    <a:pt x="185" y="353"/>
                  </a:lnTo>
                  <a:lnTo>
                    <a:pt x="182" y="387"/>
                  </a:lnTo>
                  <a:lnTo>
                    <a:pt x="182" y="1923"/>
                  </a:lnTo>
                  <a:lnTo>
                    <a:pt x="185" y="1956"/>
                  </a:lnTo>
                  <a:lnTo>
                    <a:pt x="192" y="1987"/>
                  </a:lnTo>
                  <a:lnTo>
                    <a:pt x="205" y="2016"/>
                  </a:lnTo>
                  <a:lnTo>
                    <a:pt x="221" y="2042"/>
                  </a:lnTo>
                  <a:lnTo>
                    <a:pt x="241" y="2066"/>
                  </a:lnTo>
                  <a:lnTo>
                    <a:pt x="265" y="2086"/>
                  </a:lnTo>
                  <a:lnTo>
                    <a:pt x="291" y="2104"/>
                  </a:lnTo>
                  <a:lnTo>
                    <a:pt x="320" y="2116"/>
                  </a:lnTo>
                  <a:lnTo>
                    <a:pt x="351" y="2124"/>
                  </a:lnTo>
                  <a:lnTo>
                    <a:pt x="351" y="2307"/>
                  </a:lnTo>
                  <a:lnTo>
                    <a:pt x="302" y="2298"/>
                  </a:lnTo>
                  <a:lnTo>
                    <a:pt x="257" y="2286"/>
                  </a:lnTo>
                  <a:lnTo>
                    <a:pt x="213" y="2267"/>
                  </a:lnTo>
                  <a:lnTo>
                    <a:pt x="173" y="2243"/>
                  </a:lnTo>
                  <a:lnTo>
                    <a:pt x="135" y="2216"/>
                  </a:lnTo>
                  <a:lnTo>
                    <a:pt x="102" y="2183"/>
                  </a:lnTo>
                  <a:lnTo>
                    <a:pt x="72" y="2147"/>
                  </a:lnTo>
                  <a:lnTo>
                    <a:pt x="47" y="2108"/>
                  </a:lnTo>
                  <a:lnTo>
                    <a:pt x="27" y="2066"/>
                  </a:lnTo>
                  <a:lnTo>
                    <a:pt x="12" y="2020"/>
                  </a:lnTo>
                  <a:lnTo>
                    <a:pt x="3" y="1973"/>
                  </a:lnTo>
                  <a:lnTo>
                    <a:pt x="0" y="1923"/>
                  </a:lnTo>
                  <a:lnTo>
                    <a:pt x="0" y="387"/>
                  </a:lnTo>
                  <a:lnTo>
                    <a:pt x="3" y="338"/>
                  </a:lnTo>
                  <a:lnTo>
                    <a:pt x="12" y="292"/>
                  </a:lnTo>
                  <a:lnTo>
                    <a:pt x="26" y="247"/>
                  </a:lnTo>
                  <a:lnTo>
                    <a:pt x="45" y="205"/>
                  </a:lnTo>
                  <a:lnTo>
                    <a:pt x="69" y="166"/>
                  </a:lnTo>
                  <a:lnTo>
                    <a:pt x="98" y="130"/>
                  </a:lnTo>
                  <a:lnTo>
                    <a:pt x="129" y="97"/>
                  </a:lnTo>
                  <a:lnTo>
                    <a:pt x="166" y="70"/>
                  </a:lnTo>
                  <a:lnTo>
                    <a:pt x="205" y="45"/>
                  </a:lnTo>
                  <a:lnTo>
                    <a:pt x="246" y="26"/>
                  </a:lnTo>
                  <a:lnTo>
                    <a:pt x="291" y="12"/>
                  </a:lnTo>
                  <a:lnTo>
                    <a:pt x="338" y="3"/>
                  </a:lnTo>
                  <a:lnTo>
                    <a:pt x="3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799" name="Shape 8799"/>
          <p:cNvSpPr/>
          <p:nvPr/>
        </p:nvSpPr>
        <p:spPr>
          <a:xfrm>
            <a:off x="367814" y="2842728"/>
            <a:ext cx="235329" cy="235652"/>
          </a:xfrm>
          <a:custGeom>
            <a:avLst/>
            <a:gdLst/>
            <a:ahLst/>
            <a:cxnLst/>
            <a:rect l="0" t="0" r="0" b="0"/>
            <a:pathLst>
              <a:path w="5820" h="5828" extrusionOk="0">
                <a:moveTo>
                  <a:pt x="4428" y="882"/>
                </a:moveTo>
                <a:lnTo>
                  <a:pt x="4362" y="887"/>
                </a:lnTo>
                <a:lnTo>
                  <a:pt x="4299" y="900"/>
                </a:lnTo>
                <a:lnTo>
                  <a:pt x="4235" y="921"/>
                </a:lnTo>
                <a:lnTo>
                  <a:pt x="4175" y="949"/>
                </a:lnTo>
                <a:lnTo>
                  <a:pt x="4118" y="986"/>
                </a:lnTo>
                <a:lnTo>
                  <a:pt x="4067" y="1032"/>
                </a:lnTo>
                <a:lnTo>
                  <a:pt x="4021" y="1084"/>
                </a:lnTo>
                <a:lnTo>
                  <a:pt x="3984" y="1140"/>
                </a:lnTo>
                <a:lnTo>
                  <a:pt x="3954" y="1201"/>
                </a:lnTo>
                <a:lnTo>
                  <a:pt x="3934" y="1264"/>
                </a:lnTo>
                <a:lnTo>
                  <a:pt x="3922" y="1328"/>
                </a:lnTo>
                <a:lnTo>
                  <a:pt x="3917" y="1394"/>
                </a:lnTo>
                <a:lnTo>
                  <a:pt x="3922" y="1459"/>
                </a:lnTo>
                <a:lnTo>
                  <a:pt x="3934" y="1523"/>
                </a:lnTo>
                <a:lnTo>
                  <a:pt x="3954" y="1585"/>
                </a:lnTo>
                <a:lnTo>
                  <a:pt x="3984" y="1645"/>
                </a:lnTo>
                <a:lnTo>
                  <a:pt x="4021" y="1702"/>
                </a:lnTo>
                <a:lnTo>
                  <a:pt x="4067" y="1755"/>
                </a:lnTo>
                <a:lnTo>
                  <a:pt x="4118" y="1801"/>
                </a:lnTo>
                <a:lnTo>
                  <a:pt x="4175" y="1838"/>
                </a:lnTo>
                <a:lnTo>
                  <a:pt x="4235" y="1866"/>
                </a:lnTo>
                <a:lnTo>
                  <a:pt x="4299" y="1888"/>
                </a:lnTo>
                <a:lnTo>
                  <a:pt x="4362" y="1900"/>
                </a:lnTo>
                <a:lnTo>
                  <a:pt x="4428" y="1904"/>
                </a:lnTo>
                <a:lnTo>
                  <a:pt x="4493" y="1900"/>
                </a:lnTo>
                <a:lnTo>
                  <a:pt x="4557" y="1888"/>
                </a:lnTo>
                <a:lnTo>
                  <a:pt x="4619" y="1866"/>
                </a:lnTo>
                <a:lnTo>
                  <a:pt x="4679" y="1838"/>
                </a:lnTo>
                <a:lnTo>
                  <a:pt x="4736" y="1801"/>
                </a:lnTo>
                <a:lnTo>
                  <a:pt x="4789" y="1755"/>
                </a:lnTo>
                <a:lnTo>
                  <a:pt x="4835" y="1702"/>
                </a:lnTo>
                <a:lnTo>
                  <a:pt x="4872" y="1645"/>
                </a:lnTo>
                <a:lnTo>
                  <a:pt x="4900" y="1585"/>
                </a:lnTo>
                <a:lnTo>
                  <a:pt x="4921" y="1523"/>
                </a:lnTo>
                <a:lnTo>
                  <a:pt x="4934" y="1459"/>
                </a:lnTo>
                <a:lnTo>
                  <a:pt x="4937" y="1394"/>
                </a:lnTo>
                <a:lnTo>
                  <a:pt x="4934" y="1328"/>
                </a:lnTo>
                <a:lnTo>
                  <a:pt x="4921" y="1264"/>
                </a:lnTo>
                <a:lnTo>
                  <a:pt x="4900" y="1201"/>
                </a:lnTo>
                <a:lnTo>
                  <a:pt x="4872" y="1140"/>
                </a:lnTo>
                <a:lnTo>
                  <a:pt x="4835" y="1084"/>
                </a:lnTo>
                <a:lnTo>
                  <a:pt x="4789" y="1032"/>
                </a:lnTo>
                <a:lnTo>
                  <a:pt x="4736" y="986"/>
                </a:lnTo>
                <a:lnTo>
                  <a:pt x="4679" y="949"/>
                </a:lnTo>
                <a:lnTo>
                  <a:pt x="4619" y="921"/>
                </a:lnTo>
                <a:lnTo>
                  <a:pt x="4557" y="900"/>
                </a:lnTo>
                <a:lnTo>
                  <a:pt x="4493" y="887"/>
                </a:lnTo>
                <a:lnTo>
                  <a:pt x="4428" y="882"/>
                </a:lnTo>
                <a:close/>
                <a:moveTo>
                  <a:pt x="4131" y="0"/>
                </a:moveTo>
                <a:lnTo>
                  <a:pt x="4249" y="3"/>
                </a:lnTo>
                <a:lnTo>
                  <a:pt x="4366" y="16"/>
                </a:lnTo>
                <a:lnTo>
                  <a:pt x="4483" y="37"/>
                </a:lnTo>
                <a:lnTo>
                  <a:pt x="4598" y="65"/>
                </a:lnTo>
                <a:lnTo>
                  <a:pt x="4711" y="103"/>
                </a:lnTo>
                <a:lnTo>
                  <a:pt x="4822" y="147"/>
                </a:lnTo>
                <a:lnTo>
                  <a:pt x="4930" y="200"/>
                </a:lnTo>
                <a:lnTo>
                  <a:pt x="5035" y="262"/>
                </a:lnTo>
                <a:lnTo>
                  <a:pt x="5135" y="331"/>
                </a:lnTo>
                <a:lnTo>
                  <a:pt x="5233" y="409"/>
                </a:lnTo>
                <a:lnTo>
                  <a:pt x="5325" y="496"/>
                </a:lnTo>
                <a:lnTo>
                  <a:pt x="5411" y="588"/>
                </a:lnTo>
                <a:lnTo>
                  <a:pt x="5487" y="685"/>
                </a:lnTo>
                <a:lnTo>
                  <a:pt x="5558" y="786"/>
                </a:lnTo>
                <a:lnTo>
                  <a:pt x="5618" y="891"/>
                </a:lnTo>
                <a:lnTo>
                  <a:pt x="5671" y="999"/>
                </a:lnTo>
                <a:lnTo>
                  <a:pt x="5717" y="1110"/>
                </a:lnTo>
                <a:lnTo>
                  <a:pt x="5755" y="1224"/>
                </a:lnTo>
                <a:lnTo>
                  <a:pt x="5783" y="1339"/>
                </a:lnTo>
                <a:lnTo>
                  <a:pt x="5802" y="1454"/>
                </a:lnTo>
                <a:lnTo>
                  <a:pt x="5815" y="1573"/>
                </a:lnTo>
                <a:lnTo>
                  <a:pt x="5820" y="1689"/>
                </a:lnTo>
                <a:lnTo>
                  <a:pt x="5815" y="1808"/>
                </a:lnTo>
                <a:lnTo>
                  <a:pt x="5802" y="1925"/>
                </a:lnTo>
                <a:lnTo>
                  <a:pt x="5783" y="2042"/>
                </a:lnTo>
                <a:lnTo>
                  <a:pt x="5755" y="2157"/>
                </a:lnTo>
                <a:lnTo>
                  <a:pt x="5717" y="2270"/>
                </a:lnTo>
                <a:lnTo>
                  <a:pt x="5671" y="2382"/>
                </a:lnTo>
                <a:lnTo>
                  <a:pt x="5618" y="2490"/>
                </a:lnTo>
                <a:lnTo>
                  <a:pt x="5558" y="2594"/>
                </a:lnTo>
                <a:lnTo>
                  <a:pt x="5487" y="2695"/>
                </a:lnTo>
                <a:lnTo>
                  <a:pt x="5411" y="2793"/>
                </a:lnTo>
                <a:lnTo>
                  <a:pt x="5325" y="2885"/>
                </a:lnTo>
                <a:lnTo>
                  <a:pt x="5234" y="2970"/>
                </a:lnTo>
                <a:lnTo>
                  <a:pt x="5141" y="3046"/>
                </a:lnTo>
                <a:lnTo>
                  <a:pt x="5042" y="3113"/>
                </a:lnTo>
                <a:lnTo>
                  <a:pt x="4939" y="3173"/>
                </a:lnTo>
                <a:lnTo>
                  <a:pt x="4833" y="3227"/>
                </a:lnTo>
                <a:lnTo>
                  <a:pt x="4725" y="3273"/>
                </a:lnTo>
                <a:lnTo>
                  <a:pt x="4615" y="3310"/>
                </a:lnTo>
                <a:lnTo>
                  <a:pt x="4504" y="3338"/>
                </a:lnTo>
                <a:lnTo>
                  <a:pt x="4389" y="3359"/>
                </a:lnTo>
                <a:lnTo>
                  <a:pt x="4276" y="3374"/>
                </a:lnTo>
                <a:lnTo>
                  <a:pt x="4161" y="3379"/>
                </a:lnTo>
                <a:lnTo>
                  <a:pt x="4044" y="3377"/>
                </a:lnTo>
                <a:lnTo>
                  <a:pt x="3931" y="3368"/>
                </a:lnTo>
                <a:lnTo>
                  <a:pt x="3816" y="3350"/>
                </a:lnTo>
                <a:lnTo>
                  <a:pt x="3703" y="3324"/>
                </a:lnTo>
                <a:lnTo>
                  <a:pt x="3591" y="3292"/>
                </a:lnTo>
                <a:lnTo>
                  <a:pt x="3483" y="3250"/>
                </a:lnTo>
                <a:lnTo>
                  <a:pt x="3375" y="3202"/>
                </a:lnTo>
                <a:lnTo>
                  <a:pt x="2891" y="3687"/>
                </a:lnTo>
                <a:lnTo>
                  <a:pt x="2891" y="4401"/>
                </a:lnTo>
                <a:lnTo>
                  <a:pt x="2178" y="4401"/>
                </a:lnTo>
                <a:lnTo>
                  <a:pt x="2178" y="5114"/>
                </a:lnTo>
                <a:lnTo>
                  <a:pt x="1465" y="5114"/>
                </a:lnTo>
                <a:lnTo>
                  <a:pt x="1465" y="5828"/>
                </a:lnTo>
                <a:lnTo>
                  <a:pt x="0" y="5826"/>
                </a:lnTo>
                <a:lnTo>
                  <a:pt x="0" y="5070"/>
                </a:lnTo>
                <a:lnTo>
                  <a:pt x="2622" y="2446"/>
                </a:lnTo>
                <a:lnTo>
                  <a:pt x="2572" y="2339"/>
                </a:lnTo>
                <a:lnTo>
                  <a:pt x="2531" y="2230"/>
                </a:lnTo>
                <a:lnTo>
                  <a:pt x="2498" y="2118"/>
                </a:lnTo>
                <a:lnTo>
                  <a:pt x="2473" y="2006"/>
                </a:lnTo>
                <a:lnTo>
                  <a:pt x="2455" y="1891"/>
                </a:lnTo>
                <a:lnTo>
                  <a:pt x="2445" y="1776"/>
                </a:lnTo>
                <a:lnTo>
                  <a:pt x="2443" y="1661"/>
                </a:lnTo>
                <a:lnTo>
                  <a:pt x="2450" y="1546"/>
                </a:lnTo>
                <a:lnTo>
                  <a:pt x="2462" y="1431"/>
                </a:lnTo>
                <a:lnTo>
                  <a:pt x="2484" y="1317"/>
                </a:lnTo>
                <a:lnTo>
                  <a:pt x="2514" y="1206"/>
                </a:lnTo>
                <a:lnTo>
                  <a:pt x="2551" y="1094"/>
                </a:lnTo>
                <a:lnTo>
                  <a:pt x="2595" y="986"/>
                </a:lnTo>
                <a:lnTo>
                  <a:pt x="2648" y="882"/>
                </a:lnTo>
                <a:lnTo>
                  <a:pt x="2708" y="779"/>
                </a:lnTo>
                <a:lnTo>
                  <a:pt x="2777" y="680"/>
                </a:lnTo>
                <a:lnTo>
                  <a:pt x="2853" y="586"/>
                </a:lnTo>
                <a:lnTo>
                  <a:pt x="2938" y="496"/>
                </a:lnTo>
                <a:lnTo>
                  <a:pt x="3030" y="409"/>
                </a:lnTo>
                <a:lnTo>
                  <a:pt x="3128" y="331"/>
                </a:lnTo>
                <a:lnTo>
                  <a:pt x="3228" y="262"/>
                </a:lnTo>
                <a:lnTo>
                  <a:pt x="3333" y="200"/>
                </a:lnTo>
                <a:lnTo>
                  <a:pt x="3441" y="147"/>
                </a:lnTo>
                <a:lnTo>
                  <a:pt x="3552" y="103"/>
                </a:lnTo>
                <a:lnTo>
                  <a:pt x="3665" y="65"/>
                </a:lnTo>
                <a:lnTo>
                  <a:pt x="3780" y="37"/>
                </a:lnTo>
                <a:lnTo>
                  <a:pt x="3895" y="16"/>
                </a:lnTo>
                <a:lnTo>
                  <a:pt x="4014" y="3"/>
                </a:lnTo>
                <a:lnTo>
                  <a:pt x="41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800" name="Shape 8800"/>
          <p:cNvGrpSpPr/>
          <p:nvPr/>
        </p:nvGrpSpPr>
        <p:grpSpPr>
          <a:xfrm>
            <a:off x="930218" y="2825726"/>
            <a:ext cx="230825" cy="269655"/>
            <a:chOff x="6024" y="79"/>
            <a:chExt cx="2675" cy="3125"/>
          </a:xfrm>
        </p:grpSpPr>
        <p:sp>
          <p:nvSpPr>
            <p:cNvPr id="8801" name="Shape 8801"/>
            <p:cNvSpPr/>
            <p:nvPr/>
          </p:nvSpPr>
          <p:spPr>
            <a:xfrm>
              <a:off x="6380" y="79"/>
              <a:ext cx="1954" cy="3052"/>
            </a:xfrm>
            <a:custGeom>
              <a:avLst/>
              <a:gdLst/>
              <a:ahLst/>
              <a:cxnLst/>
              <a:rect l="0" t="0" r="0" b="0"/>
              <a:pathLst>
                <a:path w="3909" h="6104" extrusionOk="0">
                  <a:moveTo>
                    <a:pt x="1847" y="0"/>
                  </a:moveTo>
                  <a:lnTo>
                    <a:pt x="1923" y="2"/>
                  </a:lnTo>
                  <a:lnTo>
                    <a:pt x="1994" y="11"/>
                  </a:lnTo>
                  <a:lnTo>
                    <a:pt x="2060" y="22"/>
                  </a:lnTo>
                  <a:lnTo>
                    <a:pt x="2121" y="38"/>
                  </a:lnTo>
                  <a:lnTo>
                    <a:pt x="2178" y="59"/>
                  </a:lnTo>
                  <a:lnTo>
                    <a:pt x="2230" y="79"/>
                  </a:lnTo>
                  <a:lnTo>
                    <a:pt x="2277" y="102"/>
                  </a:lnTo>
                  <a:lnTo>
                    <a:pt x="2319" y="125"/>
                  </a:lnTo>
                  <a:lnTo>
                    <a:pt x="2355" y="150"/>
                  </a:lnTo>
                  <a:lnTo>
                    <a:pt x="2388" y="173"/>
                  </a:lnTo>
                  <a:lnTo>
                    <a:pt x="2414" y="194"/>
                  </a:lnTo>
                  <a:lnTo>
                    <a:pt x="2437" y="213"/>
                  </a:lnTo>
                  <a:lnTo>
                    <a:pt x="2454" y="228"/>
                  </a:lnTo>
                  <a:lnTo>
                    <a:pt x="2466" y="241"/>
                  </a:lnTo>
                  <a:lnTo>
                    <a:pt x="2473" y="249"/>
                  </a:lnTo>
                  <a:lnTo>
                    <a:pt x="2477" y="253"/>
                  </a:lnTo>
                  <a:lnTo>
                    <a:pt x="2570" y="247"/>
                  </a:lnTo>
                  <a:lnTo>
                    <a:pt x="2660" y="251"/>
                  </a:lnTo>
                  <a:lnTo>
                    <a:pt x="2741" y="264"/>
                  </a:lnTo>
                  <a:lnTo>
                    <a:pt x="2819" y="283"/>
                  </a:lnTo>
                  <a:lnTo>
                    <a:pt x="2894" y="312"/>
                  </a:lnTo>
                  <a:lnTo>
                    <a:pt x="2962" y="346"/>
                  </a:lnTo>
                  <a:lnTo>
                    <a:pt x="3025" y="388"/>
                  </a:lnTo>
                  <a:lnTo>
                    <a:pt x="3084" y="437"/>
                  </a:lnTo>
                  <a:lnTo>
                    <a:pt x="3139" y="492"/>
                  </a:lnTo>
                  <a:lnTo>
                    <a:pt x="3188" y="553"/>
                  </a:lnTo>
                  <a:lnTo>
                    <a:pt x="3234" y="622"/>
                  </a:lnTo>
                  <a:lnTo>
                    <a:pt x="3274" y="694"/>
                  </a:lnTo>
                  <a:lnTo>
                    <a:pt x="3310" y="772"/>
                  </a:lnTo>
                  <a:lnTo>
                    <a:pt x="3342" y="854"/>
                  </a:lnTo>
                  <a:lnTo>
                    <a:pt x="3371" y="941"/>
                  </a:lnTo>
                  <a:lnTo>
                    <a:pt x="3396" y="1034"/>
                  </a:lnTo>
                  <a:lnTo>
                    <a:pt x="3417" y="1129"/>
                  </a:lnTo>
                  <a:lnTo>
                    <a:pt x="3434" y="1230"/>
                  </a:lnTo>
                  <a:lnTo>
                    <a:pt x="3445" y="1333"/>
                  </a:lnTo>
                  <a:lnTo>
                    <a:pt x="3455" y="1439"/>
                  </a:lnTo>
                  <a:lnTo>
                    <a:pt x="3460" y="1548"/>
                  </a:lnTo>
                  <a:lnTo>
                    <a:pt x="3464" y="1660"/>
                  </a:lnTo>
                  <a:lnTo>
                    <a:pt x="3462" y="1774"/>
                  </a:lnTo>
                  <a:lnTo>
                    <a:pt x="3458" y="1892"/>
                  </a:lnTo>
                  <a:lnTo>
                    <a:pt x="3451" y="2010"/>
                  </a:lnTo>
                  <a:lnTo>
                    <a:pt x="3441" y="2128"/>
                  </a:lnTo>
                  <a:lnTo>
                    <a:pt x="3432" y="2249"/>
                  </a:lnTo>
                  <a:lnTo>
                    <a:pt x="3428" y="2362"/>
                  </a:lnTo>
                  <a:lnTo>
                    <a:pt x="3432" y="2466"/>
                  </a:lnTo>
                  <a:lnTo>
                    <a:pt x="3438" y="2563"/>
                  </a:lnTo>
                  <a:lnTo>
                    <a:pt x="3451" y="2653"/>
                  </a:lnTo>
                  <a:lnTo>
                    <a:pt x="3466" y="2736"/>
                  </a:lnTo>
                  <a:lnTo>
                    <a:pt x="3485" y="2812"/>
                  </a:lnTo>
                  <a:lnTo>
                    <a:pt x="3508" y="2881"/>
                  </a:lnTo>
                  <a:lnTo>
                    <a:pt x="3535" y="2944"/>
                  </a:lnTo>
                  <a:lnTo>
                    <a:pt x="3561" y="3001"/>
                  </a:lnTo>
                  <a:lnTo>
                    <a:pt x="3592" y="3054"/>
                  </a:lnTo>
                  <a:lnTo>
                    <a:pt x="3622" y="3100"/>
                  </a:lnTo>
                  <a:lnTo>
                    <a:pt x="3652" y="3140"/>
                  </a:lnTo>
                  <a:lnTo>
                    <a:pt x="3685" y="3176"/>
                  </a:lnTo>
                  <a:lnTo>
                    <a:pt x="3715" y="3208"/>
                  </a:lnTo>
                  <a:lnTo>
                    <a:pt x="3746" y="3235"/>
                  </a:lnTo>
                  <a:lnTo>
                    <a:pt x="3774" y="3257"/>
                  </a:lnTo>
                  <a:lnTo>
                    <a:pt x="3803" y="3276"/>
                  </a:lnTo>
                  <a:lnTo>
                    <a:pt x="3827" y="3294"/>
                  </a:lnTo>
                  <a:lnTo>
                    <a:pt x="3850" y="3307"/>
                  </a:lnTo>
                  <a:lnTo>
                    <a:pt x="3871" y="3316"/>
                  </a:lnTo>
                  <a:lnTo>
                    <a:pt x="3886" y="3322"/>
                  </a:lnTo>
                  <a:lnTo>
                    <a:pt x="3900" y="3328"/>
                  </a:lnTo>
                  <a:lnTo>
                    <a:pt x="3907" y="3330"/>
                  </a:lnTo>
                  <a:lnTo>
                    <a:pt x="3909" y="3332"/>
                  </a:lnTo>
                  <a:lnTo>
                    <a:pt x="3845" y="3391"/>
                  </a:lnTo>
                  <a:lnTo>
                    <a:pt x="3772" y="3444"/>
                  </a:lnTo>
                  <a:lnTo>
                    <a:pt x="3696" y="3491"/>
                  </a:lnTo>
                  <a:lnTo>
                    <a:pt x="3614" y="3531"/>
                  </a:lnTo>
                  <a:lnTo>
                    <a:pt x="3533" y="3567"/>
                  </a:lnTo>
                  <a:lnTo>
                    <a:pt x="3447" y="3598"/>
                  </a:lnTo>
                  <a:lnTo>
                    <a:pt x="3361" y="3623"/>
                  </a:lnTo>
                  <a:lnTo>
                    <a:pt x="3276" y="3643"/>
                  </a:lnTo>
                  <a:lnTo>
                    <a:pt x="3192" y="3663"/>
                  </a:lnTo>
                  <a:lnTo>
                    <a:pt x="3112" y="3676"/>
                  </a:lnTo>
                  <a:lnTo>
                    <a:pt x="3034" y="3685"/>
                  </a:lnTo>
                  <a:lnTo>
                    <a:pt x="2962" y="3695"/>
                  </a:lnTo>
                  <a:lnTo>
                    <a:pt x="2897" y="3701"/>
                  </a:lnTo>
                  <a:lnTo>
                    <a:pt x="2838" y="3704"/>
                  </a:lnTo>
                  <a:lnTo>
                    <a:pt x="2787" y="3706"/>
                  </a:lnTo>
                  <a:lnTo>
                    <a:pt x="2745" y="3706"/>
                  </a:lnTo>
                  <a:lnTo>
                    <a:pt x="2715" y="3706"/>
                  </a:lnTo>
                  <a:lnTo>
                    <a:pt x="2696" y="3706"/>
                  </a:lnTo>
                  <a:lnTo>
                    <a:pt x="2688" y="3706"/>
                  </a:lnTo>
                  <a:lnTo>
                    <a:pt x="2688" y="3969"/>
                  </a:lnTo>
                  <a:lnTo>
                    <a:pt x="2690" y="3988"/>
                  </a:lnTo>
                  <a:lnTo>
                    <a:pt x="1965" y="6104"/>
                  </a:lnTo>
                  <a:lnTo>
                    <a:pt x="1239" y="3984"/>
                  </a:lnTo>
                  <a:lnTo>
                    <a:pt x="1239" y="3716"/>
                  </a:lnTo>
                  <a:lnTo>
                    <a:pt x="1107" y="3714"/>
                  </a:lnTo>
                  <a:lnTo>
                    <a:pt x="984" y="3708"/>
                  </a:lnTo>
                  <a:lnTo>
                    <a:pt x="870" y="3697"/>
                  </a:lnTo>
                  <a:lnTo>
                    <a:pt x="763" y="3682"/>
                  </a:lnTo>
                  <a:lnTo>
                    <a:pt x="666" y="3663"/>
                  </a:lnTo>
                  <a:lnTo>
                    <a:pt x="575" y="3640"/>
                  </a:lnTo>
                  <a:lnTo>
                    <a:pt x="493" y="3615"/>
                  </a:lnTo>
                  <a:lnTo>
                    <a:pt x="419" y="3588"/>
                  </a:lnTo>
                  <a:lnTo>
                    <a:pt x="350" y="3562"/>
                  </a:lnTo>
                  <a:lnTo>
                    <a:pt x="290" y="3533"/>
                  </a:lnTo>
                  <a:lnTo>
                    <a:pt x="236" y="3505"/>
                  </a:lnTo>
                  <a:lnTo>
                    <a:pt x="187" y="3474"/>
                  </a:lnTo>
                  <a:lnTo>
                    <a:pt x="145" y="3448"/>
                  </a:lnTo>
                  <a:lnTo>
                    <a:pt x="109" y="3421"/>
                  </a:lnTo>
                  <a:lnTo>
                    <a:pt x="80" y="3396"/>
                  </a:lnTo>
                  <a:lnTo>
                    <a:pt x="54" y="3373"/>
                  </a:lnTo>
                  <a:lnTo>
                    <a:pt x="35" y="3353"/>
                  </a:lnTo>
                  <a:lnTo>
                    <a:pt x="19" y="3337"/>
                  </a:lnTo>
                  <a:lnTo>
                    <a:pt x="10" y="3324"/>
                  </a:lnTo>
                  <a:lnTo>
                    <a:pt x="4" y="3316"/>
                  </a:lnTo>
                  <a:lnTo>
                    <a:pt x="0" y="3314"/>
                  </a:lnTo>
                  <a:lnTo>
                    <a:pt x="2" y="3314"/>
                  </a:lnTo>
                  <a:lnTo>
                    <a:pt x="8" y="3314"/>
                  </a:lnTo>
                  <a:lnTo>
                    <a:pt x="18" y="3313"/>
                  </a:lnTo>
                  <a:lnTo>
                    <a:pt x="29" y="3311"/>
                  </a:lnTo>
                  <a:lnTo>
                    <a:pt x="44" y="3307"/>
                  </a:lnTo>
                  <a:lnTo>
                    <a:pt x="61" y="3301"/>
                  </a:lnTo>
                  <a:lnTo>
                    <a:pt x="80" y="3294"/>
                  </a:lnTo>
                  <a:lnTo>
                    <a:pt x="103" y="3282"/>
                  </a:lnTo>
                  <a:lnTo>
                    <a:pt x="126" y="3269"/>
                  </a:lnTo>
                  <a:lnTo>
                    <a:pt x="151" y="3254"/>
                  </a:lnTo>
                  <a:lnTo>
                    <a:pt x="175" y="3233"/>
                  </a:lnTo>
                  <a:lnTo>
                    <a:pt x="202" y="3210"/>
                  </a:lnTo>
                  <a:lnTo>
                    <a:pt x="229" y="3181"/>
                  </a:lnTo>
                  <a:lnTo>
                    <a:pt x="257" y="3149"/>
                  </a:lnTo>
                  <a:lnTo>
                    <a:pt x="284" y="3111"/>
                  </a:lnTo>
                  <a:lnTo>
                    <a:pt x="310" y="3067"/>
                  </a:lnTo>
                  <a:lnTo>
                    <a:pt x="337" y="3018"/>
                  </a:lnTo>
                  <a:lnTo>
                    <a:pt x="364" y="2965"/>
                  </a:lnTo>
                  <a:lnTo>
                    <a:pt x="388" y="2902"/>
                  </a:lnTo>
                  <a:lnTo>
                    <a:pt x="411" y="2835"/>
                  </a:lnTo>
                  <a:lnTo>
                    <a:pt x="432" y="2759"/>
                  </a:lnTo>
                  <a:lnTo>
                    <a:pt x="453" y="2677"/>
                  </a:lnTo>
                  <a:lnTo>
                    <a:pt x="470" y="2588"/>
                  </a:lnTo>
                  <a:lnTo>
                    <a:pt x="485" y="2489"/>
                  </a:lnTo>
                  <a:lnTo>
                    <a:pt x="497" y="2383"/>
                  </a:lnTo>
                  <a:lnTo>
                    <a:pt x="506" y="2267"/>
                  </a:lnTo>
                  <a:lnTo>
                    <a:pt x="512" y="2143"/>
                  </a:lnTo>
                  <a:lnTo>
                    <a:pt x="516" y="2008"/>
                  </a:lnTo>
                  <a:lnTo>
                    <a:pt x="514" y="1865"/>
                  </a:lnTo>
                  <a:lnTo>
                    <a:pt x="512" y="1715"/>
                  </a:lnTo>
                  <a:lnTo>
                    <a:pt x="518" y="1574"/>
                  </a:lnTo>
                  <a:lnTo>
                    <a:pt x="525" y="1441"/>
                  </a:lnTo>
                  <a:lnTo>
                    <a:pt x="539" y="1318"/>
                  </a:lnTo>
                  <a:lnTo>
                    <a:pt x="556" y="1202"/>
                  </a:lnTo>
                  <a:lnTo>
                    <a:pt x="577" y="1093"/>
                  </a:lnTo>
                  <a:lnTo>
                    <a:pt x="601" y="992"/>
                  </a:lnTo>
                  <a:lnTo>
                    <a:pt x="630" y="899"/>
                  </a:lnTo>
                  <a:lnTo>
                    <a:pt x="660" y="812"/>
                  </a:lnTo>
                  <a:lnTo>
                    <a:pt x="695" y="732"/>
                  </a:lnTo>
                  <a:lnTo>
                    <a:pt x="731" y="658"/>
                  </a:lnTo>
                  <a:lnTo>
                    <a:pt x="767" y="591"/>
                  </a:lnTo>
                  <a:lnTo>
                    <a:pt x="807" y="528"/>
                  </a:lnTo>
                  <a:lnTo>
                    <a:pt x="849" y="473"/>
                  </a:lnTo>
                  <a:lnTo>
                    <a:pt x="891" y="422"/>
                  </a:lnTo>
                  <a:lnTo>
                    <a:pt x="932" y="374"/>
                  </a:lnTo>
                  <a:lnTo>
                    <a:pt x="976" y="332"/>
                  </a:lnTo>
                  <a:lnTo>
                    <a:pt x="1018" y="294"/>
                  </a:lnTo>
                  <a:lnTo>
                    <a:pt x="1062" y="262"/>
                  </a:lnTo>
                  <a:lnTo>
                    <a:pt x="1104" y="232"/>
                  </a:lnTo>
                  <a:lnTo>
                    <a:pt x="1145" y="205"/>
                  </a:lnTo>
                  <a:lnTo>
                    <a:pt x="1187" y="182"/>
                  </a:lnTo>
                  <a:lnTo>
                    <a:pt x="1227" y="161"/>
                  </a:lnTo>
                  <a:lnTo>
                    <a:pt x="1263" y="142"/>
                  </a:lnTo>
                  <a:lnTo>
                    <a:pt x="1300" y="127"/>
                  </a:lnTo>
                  <a:lnTo>
                    <a:pt x="1334" y="114"/>
                  </a:lnTo>
                  <a:lnTo>
                    <a:pt x="1364" y="102"/>
                  </a:lnTo>
                  <a:lnTo>
                    <a:pt x="1393" y="91"/>
                  </a:lnTo>
                  <a:lnTo>
                    <a:pt x="1494" y="57"/>
                  </a:lnTo>
                  <a:lnTo>
                    <a:pt x="1589" y="30"/>
                  </a:lnTo>
                  <a:lnTo>
                    <a:pt x="1680" y="13"/>
                  </a:lnTo>
                  <a:lnTo>
                    <a:pt x="1766" y="3"/>
                  </a:lnTo>
                  <a:lnTo>
                    <a:pt x="18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02" name="Shape 8802"/>
            <p:cNvSpPr/>
            <p:nvPr/>
          </p:nvSpPr>
          <p:spPr>
            <a:xfrm>
              <a:off x="6024" y="2175"/>
              <a:ext cx="2675" cy="1029"/>
            </a:xfrm>
            <a:custGeom>
              <a:avLst/>
              <a:gdLst/>
              <a:ahLst/>
              <a:cxnLst/>
              <a:rect l="0" t="0" r="0" b="0"/>
              <a:pathLst>
                <a:path w="5351" h="2060" extrusionOk="0">
                  <a:moveTo>
                    <a:pt x="1678" y="0"/>
                  </a:moveTo>
                  <a:lnTo>
                    <a:pt x="1383" y="850"/>
                  </a:lnTo>
                  <a:lnTo>
                    <a:pt x="1788" y="820"/>
                  </a:lnTo>
                  <a:lnTo>
                    <a:pt x="2676" y="1913"/>
                  </a:lnTo>
                  <a:lnTo>
                    <a:pt x="3565" y="820"/>
                  </a:lnTo>
                  <a:lnTo>
                    <a:pt x="3968" y="850"/>
                  </a:lnTo>
                  <a:lnTo>
                    <a:pt x="3681" y="0"/>
                  </a:lnTo>
                  <a:lnTo>
                    <a:pt x="3757" y="44"/>
                  </a:lnTo>
                  <a:lnTo>
                    <a:pt x="3835" y="84"/>
                  </a:lnTo>
                  <a:lnTo>
                    <a:pt x="4750" y="535"/>
                  </a:lnTo>
                  <a:lnTo>
                    <a:pt x="4828" y="578"/>
                  </a:lnTo>
                  <a:lnTo>
                    <a:pt x="4898" y="628"/>
                  </a:lnTo>
                  <a:lnTo>
                    <a:pt x="4963" y="685"/>
                  </a:lnTo>
                  <a:lnTo>
                    <a:pt x="5022" y="750"/>
                  </a:lnTo>
                  <a:lnTo>
                    <a:pt x="5075" y="818"/>
                  </a:lnTo>
                  <a:lnTo>
                    <a:pt x="5119" y="892"/>
                  </a:lnTo>
                  <a:lnTo>
                    <a:pt x="5157" y="970"/>
                  </a:lnTo>
                  <a:lnTo>
                    <a:pt x="5185" y="1052"/>
                  </a:lnTo>
                  <a:lnTo>
                    <a:pt x="5204" y="1138"/>
                  </a:lnTo>
                  <a:lnTo>
                    <a:pt x="5351" y="1946"/>
                  </a:lnTo>
                  <a:lnTo>
                    <a:pt x="5351" y="1974"/>
                  </a:lnTo>
                  <a:lnTo>
                    <a:pt x="5345" y="2001"/>
                  </a:lnTo>
                  <a:lnTo>
                    <a:pt x="5330" y="2024"/>
                  </a:lnTo>
                  <a:lnTo>
                    <a:pt x="5309" y="2043"/>
                  </a:lnTo>
                  <a:lnTo>
                    <a:pt x="5284" y="2054"/>
                  </a:lnTo>
                  <a:lnTo>
                    <a:pt x="5254" y="2060"/>
                  </a:lnTo>
                  <a:lnTo>
                    <a:pt x="97" y="2060"/>
                  </a:lnTo>
                  <a:lnTo>
                    <a:pt x="67" y="2054"/>
                  </a:lnTo>
                  <a:lnTo>
                    <a:pt x="42" y="2043"/>
                  </a:lnTo>
                  <a:lnTo>
                    <a:pt x="23" y="2024"/>
                  </a:lnTo>
                  <a:lnTo>
                    <a:pt x="8" y="2001"/>
                  </a:lnTo>
                  <a:lnTo>
                    <a:pt x="0" y="1974"/>
                  </a:lnTo>
                  <a:lnTo>
                    <a:pt x="2" y="1946"/>
                  </a:lnTo>
                  <a:lnTo>
                    <a:pt x="146" y="1138"/>
                  </a:lnTo>
                  <a:lnTo>
                    <a:pt x="167" y="1052"/>
                  </a:lnTo>
                  <a:lnTo>
                    <a:pt x="196" y="970"/>
                  </a:lnTo>
                  <a:lnTo>
                    <a:pt x="234" y="892"/>
                  </a:lnTo>
                  <a:lnTo>
                    <a:pt x="278" y="818"/>
                  </a:lnTo>
                  <a:lnTo>
                    <a:pt x="331" y="750"/>
                  </a:lnTo>
                  <a:lnTo>
                    <a:pt x="388" y="685"/>
                  </a:lnTo>
                  <a:lnTo>
                    <a:pt x="455" y="628"/>
                  </a:lnTo>
                  <a:lnTo>
                    <a:pt x="525" y="578"/>
                  </a:lnTo>
                  <a:lnTo>
                    <a:pt x="603" y="535"/>
                  </a:lnTo>
                  <a:lnTo>
                    <a:pt x="1495" y="93"/>
                  </a:lnTo>
                  <a:lnTo>
                    <a:pt x="1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03" name="Shape 8803"/>
          <p:cNvGrpSpPr/>
          <p:nvPr/>
        </p:nvGrpSpPr>
        <p:grpSpPr>
          <a:xfrm>
            <a:off x="1488118" y="2844361"/>
            <a:ext cx="232385" cy="232385"/>
            <a:chOff x="5052" y="-530"/>
            <a:chExt cx="3932" cy="3932"/>
          </a:xfrm>
        </p:grpSpPr>
        <p:sp>
          <p:nvSpPr>
            <p:cNvPr id="8804" name="Shape 8804"/>
            <p:cNvSpPr/>
            <p:nvPr/>
          </p:nvSpPr>
          <p:spPr>
            <a:xfrm>
              <a:off x="8572" y="-329"/>
              <a:ext cx="412" cy="954"/>
            </a:xfrm>
            <a:custGeom>
              <a:avLst/>
              <a:gdLst/>
              <a:ahLst/>
              <a:cxnLst/>
              <a:rect l="0" t="0" r="0" b="0"/>
              <a:pathLst>
                <a:path w="412" h="954" extrusionOk="0">
                  <a:moveTo>
                    <a:pt x="0" y="0"/>
                  </a:moveTo>
                  <a:lnTo>
                    <a:pt x="280" y="0"/>
                  </a:lnTo>
                  <a:lnTo>
                    <a:pt x="310" y="4"/>
                  </a:lnTo>
                  <a:lnTo>
                    <a:pt x="337" y="13"/>
                  </a:lnTo>
                  <a:lnTo>
                    <a:pt x="362" y="29"/>
                  </a:lnTo>
                  <a:lnTo>
                    <a:pt x="383" y="49"/>
                  </a:lnTo>
                  <a:lnTo>
                    <a:pt x="398" y="74"/>
                  </a:lnTo>
                  <a:lnTo>
                    <a:pt x="409" y="102"/>
                  </a:lnTo>
                  <a:lnTo>
                    <a:pt x="412" y="133"/>
                  </a:lnTo>
                  <a:lnTo>
                    <a:pt x="412" y="822"/>
                  </a:lnTo>
                  <a:lnTo>
                    <a:pt x="409" y="852"/>
                  </a:lnTo>
                  <a:lnTo>
                    <a:pt x="398" y="880"/>
                  </a:lnTo>
                  <a:lnTo>
                    <a:pt x="383" y="904"/>
                  </a:lnTo>
                  <a:lnTo>
                    <a:pt x="362" y="926"/>
                  </a:lnTo>
                  <a:lnTo>
                    <a:pt x="337" y="941"/>
                  </a:lnTo>
                  <a:lnTo>
                    <a:pt x="310" y="951"/>
                  </a:lnTo>
                  <a:lnTo>
                    <a:pt x="280" y="954"/>
                  </a:lnTo>
                  <a:lnTo>
                    <a:pt x="0" y="95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05" name="Shape 8805"/>
            <p:cNvSpPr/>
            <p:nvPr/>
          </p:nvSpPr>
          <p:spPr>
            <a:xfrm>
              <a:off x="8572" y="752"/>
              <a:ext cx="412" cy="955"/>
            </a:xfrm>
            <a:custGeom>
              <a:avLst/>
              <a:gdLst/>
              <a:ahLst/>
              <a:cxnLst/>
              <a:rect l="0" t="0" r="0" b="0"/>
              <a:pathLst>
                <a:path w="412" h="955" extrusionOk="0">
                  <a:moveTo>
                    <a:pt x="0" y="0"/>
                  </a:moveTo>
                  <a:lnTo>
                    <a:pt x="280" y="0"/>
                  </a:lnTo>
                  <a:lnTo>
                    <a:pt x="310" y="3"/>
                  </a:lnTo>
                  <a:lnTo>
                    <a:pt x="337" y="14"/>
                  </a:lnTo>
                  <a:lnTo>
                    <a:pt x="362" y="30"/>
                  </a:lnTo>
                  <a:lnTo>
                    <a:pt x="383" y="50"/>
                  </a:lnTo>
                  <a:lnTo>
                    <a:pt x="398" y="75"/>
                  </a:lnTo>
                  <a:lnTo>
                    <a:pt x="409" y="102"/>
                  </a:lnTo>
                  <a:lnTo>
                    <a:pt x="412" y="133"/>
                  </a:lnTo>
                  <a:lnTo>
                    <a:pt x="412" y="823"/>
                  </a:lnTo>
                  <a:lnTo>
                    <a:pt x="409" y="853"/>
                  </a:lnTo>
                  <a:lnTo>
                    <a:pt x="398" y="881"/>
                  </a:lnTo>
                  <a:lnTo>
                    <a:pt x="383" y="905"/>
                  </a:lnTo>
                  <a:lnTo>
                    <a:pt x="362" y="925"/>
                  </a:lnTo>
                  <a:lnTo>
                    <a:pt x="337" y="942"/>
                  </a:lnTo>
                  <a:lnTo>
                    <a:pt x="310" y="952"/>
                  </a:lnTo>
                  <a:lnTo>
                    <a:pt x="280" y="955"/>
                  </a:lnTo>
                  <a:lnTo>
                    <a:pt x="0" y="9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06" name="Shape 8806"/>
            <p:cNvSpPr/>
            <p:nvPr/>
          </p:nvSpPr>
          <p:spPr>
            <a:xfrm>
              <a:off x="8572" y="1834"/>
              <a:ext cx="412" cy="955"/>
            </a:xfrm>
            <a:custGeom>
              <a:avLst/>
              <a:gdLst/>
              <a:ahLst/>
              <a:cxnLst/>
              <a:rect l="0" t="0" r="0" b="0"/>
              <a:pathLst>
                <a:path w="412" h="955" extrusionOk="0">
                  <a:moveTo>
                    <a:pt x="0" y="0"/>
                  </a:moveTo>
                  <a:lnTo>
                    <a:pt x="280" y="0"/>
                  </a:lnTo>
                  <a:lnTo>
                    <a:pt x="310" y="3"/>
                  </a:lnTo>
                  <a:lnTo>
                    <a:pt x="337" y="14"/>
                  </a:lnTo>
                  <a:lnTo>
                    <a:pt x="362" y="29"/>
                  </a:lnTo>
                  <a:lnTo>
                    <a:pt x="383" y="50"/>
                  </a:lnTo>
                  <a:lnTo>
                    <a:pt x="398" y="75"/>
                  </a:lnTo>
                  <a:lnTo>
                    <a:pt x="409" y="102"/>
                  </a:lnTo>
                  <a:lnTo>
                    <a:pt x="412" y="132"/>
                  </a:lnTo>
                  <a:lnTo>
                    <a:pt x="412" y="821"/>
                  </a:lnTo>
                  <a:lnTo>
                    <a:pt x="409" y="852"/>
                  </a:lnTo>
                  <a:lnTo>
                    <a:pt x="398" y="880"/>
                  </a:lnTo>
                  <a:lnTo>
                    <a:pt x="383" y="905"/>
                  </a:lnTo>
                  <a:lnTo>
                    <a:pt x="362" y="925"/>
                  </a:lnTo>
                  <a:lnTo>
                    <a:pt x="337" y="941"/>
                  </a:lnTo>
                  <a:lnTo>
                    <a:pt x="310" y="951"/>
                  </a:lnTo>
                  <a:lnTo>
                    <a:pt x="280" y="955"/>
                  </a:lnTo>
                  <a:lnTo>
                    <a:pt x="0" y="9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07" name="Shape 8807"/>
            <p:cNvSpPr/>
            <p:nvPr/>
          </p:nvSpPr>
          <p:spPr>
            <a:xfrm>
              <a:off x="5052" y="-530"/>
              <a:ext cx="686" cy="3932"/>
            </a:xfrm>
            <a:custGeom>
              <a:avLst/>
              <a:gdLst/>
              <a:ahLst/>
              <a:cxnLst/>
              <a:rect l="0" t="0" r="0" b="0"/>
              <a:pathLst>
                <a:path w="686" h="3932" extrusionOk="0">
                  <a:moveTo>
                    <a:pt x="168" y="0"/>
                  </a:moveTo>
                  <a:lnTo>
                    <a:pt x="686" y="0"/>
                  </a:lnTo>
                  <a:lnTo>
                    <a:pt x="686" y="3932"/>
                  </a:lnTo>
                  <a:lnTo>
                    <a:pt x="168" y="3932"/>
                  </a:lnTo>
                  <a:lnTo>
                    <a:pt x="135" y="3928"/>
                  </a:lnTo>
                  <a:lnTo>
                    <a:pt x="103" y="3919"/>
                  </a:lnTo>
                  <a:lnTo>
                    <a:pt x="74" y="3903"/>
                  </a:lnTo>
                  <a:lnTo>
                    <a:pt x="49" y="3883"/>
                  </a:lnTo>
                  <a:lnTo>
                    <a:pt x="29" y="3858"/>
                  </a:lnTo>
                  <a:lnTo>
                    <a:pt x="13" y="3828"/>
                  </a:lnTo>
                  <a:lnTo>
                    <a:pt x="4" y="3797"/>
                  </a:lnTo>
                  <a:lnTo>
                    <a:pt x="0" y="3763"/>
                  </a:lnTo>
                  <a:lnTo>
                    <a:pt x="0" y="169"/>
                  </a:lnTo>
                  <a:lnTo>
                    <a:pt x="4" y="134"/>
                  </a:lnTo>
                  <a:lnTo>
                    <a:pt x="13" y="103"/>
                  </a:lnTo>
                  <a:lnTo>
                    <a:pt x="29" y="75"/>
                  </a:lnTo>
                  <a:lnTo>
                    <a:pt x="49" y="50"/>
                  </a:lnTo>
                  <a:lnTo>
                    <a:pt x="74" y="28"/>
                  </a:lnTo>
                  <a:lnTo>
                    <a:pt x="103" y="13"/>
                  </a:lnTo>
                  <a:lnTo>
                    <a:pt x="135" y="3"/>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08" name="Shape 8808"/>
            <p:cNvSpPr/>
            <p:nvPr/>
          </p:nvSpPr>
          <p:spPr>
            <a:xfrm>
              <a:off x="5864" y="-530"/>
              <a:ext cx="2581" cy="3932"/>
            </a:xfrm>
            <a:custGeom>
              <a:avLst/>
              <a:gdLst/>
              <a:ahLst/>
              <a:cxnLst/>
              <a:rect l="0" t="0" r="0" b="0"/>
              <a:pathLst>
                <a:path w="2581" h="3932" extrusionOk="0">
                  <a:moveTo>
                    <a:pt x="1975" y="2280"/>
                  </a:moveTo>
                  <a:lnTo>
                    <a:pt x="1958" y="2282"/>
                  </a:lnTo>
                  <a:lnTo>
                    <a:pt x="1942" y="2291"/>
                  </a:lnTo>
                  <a:lnTo>
                    <a:pt x="1881" y="2335"/>
                  </a:lnTo>
                  <a:lnTo>
                    <a:pt x="1822" y="2375"/>
                  </a:lnTo>
                  <a:lnTo>
                    <a:pt x="1819" y="2378"/>
                  </a:lnTo>
                  <a:lnTo>
                    <a:pt x="1818" y="2379"/>
                  </a:lnTo>
                  <a:lnTo>
                    <a:pt x="2235" y="2995"/>
                  </a:lnTo>
                  <a:lnTo>
                    <a:pt x="2265" y="2969"/>
                  </a:lnTo>
                  <a:lnTo>
                    <a:pt x="2293" y="2947"/>
                  </a:lnTo>
                  <a:lnTo>
                    <a:pt x="2318" y="2925"/>
                  </a:lnTo>
                  <a:lnTo>
                    <a:pt x="2340" y="2905"/>
                  </a:lnTo>
                  <a:lnTo>
                    <a:pt x="2359" y="2888"/>
                  </a:lnTo>
                  <a:lnTo>
                    <a:pt x="2370" y="2876"/>
                  </a:lnTo>
                  <a:lnTo>
                    <a:pt x="2376" y="2861"/>
                  </a:lnTo>
                  <a:lnTo>
                    <a:pt x="2379" y="2845"/>
                  </a:lnTo>
                  <a:lnTo>
                    <a:pt x="2376" y="2830"/>
                  </a:lnTo>
                  <a:lnTo>
                    <a:pt x="2369" y="2814"/>
                  </a:lnTo>
                  <a:lnTo>
                    <a:pt x="2022" y="2304"/>
                  </a:lnTo>
                  <a:lnTo>
                    <a:pt x="2009" y="2291"/>
                  </a:lnTo>
                  <a:lnTo>
                    <a:pt x="1993" y="2282"/>
                  </a:lnTo>
                  <a:lnTo>
                    <a:pt x="1975" y="2280"/>
                  </a:lnTo>
                  <a:close/>
                  <a:moveTo>
                    <a:pt x="516" y="856"/>
                  </a:moveTo>
                  <a:lnTo>
                    <a:pt x="480" y="879"/>
                  </a:lnTo>
                  <a:lnTo>
                    <a:pt x="445" y="900"/>
                  </a:lnTo>
                  <a:lnTo>
                    <a:pt x="413" y="923"/>
                  </a:lnTo>
                  <a:lnTo>
                    <a:pt x="384" y="945"/>
                  </a:lnTo>
                  <a:lnTo>
                    <a:pt x="358" y="967"/>
                  </a:lnTo>
                  <a:lnTo>
                    <a:pt x="335" y="988"/>
                  </a:lnTo>
                  <a:lnTo>
                    <a:pt x="318" y="1010"/>
                  </a:lnTo>
                  <a:lnTo>
                    <a:pt x="306" y="1029"/>
                  </a:lnTo>
                  <a:lnTo>
                    <a:pt x="298" y="1047"/>
                  </a:lnTo>
                  <a:lnTo>
                    <a:pt x="291" y="1105"/>
                  </a:lnTo>
                  <a:lnTo>
                    <a:pt x="288" y="1167"/>
                  </a:lnTo>
                  <a:lnTo>
                    <a:pt x="290" y="1233"/>
                  </a:lnTo>
                  <a:lnTo>
                    <a:pt x="297" y="1301"/>
                  </a:lnTo>
                  <a:lnTo>
                    <a:pt x="308" y="1372"/>
                  </a:lnTo>
                  <a:lnTo>
                    <a:pt x="323" y="1446"/>
                  </a:lnTo>
                  <a:lnTo>
                    <a:pt x="344" y="1521"/>
                  </a:lnTo>
                  <a:lnTo>
                    <a:pt x="368" y="1600"/>
                  </a:lnTo>
                  <a:lnTo>
                    <a:pt x="395" y="1679"/>
                  </a:lnTo>
                  <a:lnTo>
                    <a:pt x="426" y="1760"/>
                  </a:lnTo>
                  <a:lnTo>
                    <a:pt x="459" y="1841"/>
                  </a:lnTo>
                  <a:lnTo>
                    <a:pt x="498" y="1923"/>
                  </a:lnTo>
                  <a:lnTo>
                    <a:pt x="538" y="2006"/>
                  </a:lnTo>
                  <a:lnTo>
                    <a:pt x="581" y="2089"/>
                  </a:lnTo>
                  <a:lnTo>
                    <a:pt x="628" y="2170"/>
                  </a:lnTo>
                  <a:lnTo>
                    <a:pt x="675" y="2253"/>
                  </a:lnTo>
                  <a:lnTo>
                    <a:pt x="727" y="2333"/>
                  </a:lnTo>
                  <a:lnTo>
                    <a:pt x="779" y="2412"/>
                  </a:lnTo>
                  <a:lnTo>
                    <a:pt x="834" y="2490"/>
                  </a:lnTo>
                  <a:lnTo>
                    <a:pt x="890" y="2565"/>
                  </a:lnTo>
                  <a:lnTo>
                    <a:pt x="947" y="2638"/>
                  </a:lnTo>
                  <a:lnTo>
                    <a:pt x="1006" y="2709"/>
                  </a:lnTo>
                  <a:lnTo>
                    <a:pt x="1065" y="2776"/>
                  </a:lnTo>
                  <a:lnTo>
                    <a:pt x="1126" y="2842"/>
                  </a:lnTo>
                  <a:lnTo>
                    <a:pt x="1188" y="2903"/>
                  </a:lnTo>
                  <a:lnTo>
                    <a:pt x="1250" y="2960"/>
                  </a:lnTo>
                  <a:lnTo>
                    <a:pt x="1312" y="3012"/>
                  </a:lnTo>
                  <a:lnTo>
                    <a:pt x="1374" y="3061"/>
                  </a:lnTo>
                  <a:lnTo>
                    <a:pt x="1436" y="3105"/>
                  </a:lnTo>
                  <a:lnTo>
                    <a:pt x="1498" y="3144"/>
                  </a:lnTo>
                  <a:lnTo>
                    <a:pt x="1560" y="3177"/>
                  </a:lnTo>
                  <a:lnTo>
                    <a:pt x="1621" y="3204"/>
                  </a:lnTo>
                  <a:lnTo>
                    <a:pt x="1681" y="3226"/>
                  </a:lnTo>
                  <a:lnTo>
                    <a:pt x="1739" y="3240"/>
                  </a:lnTo>
                  <a:lnTo>
                    <a:pt x="1796" y="3249"/>
                  </a:lnTo>
                  <a:lnTo>
                    <a:pt x="1817" y="3247"/>
                  </a:lnTo>
                  <a:lnTo>
                    <a:pt x="1839" y="3241"/>
                  </a:lnTo>
                  <a:lnTo>
                    <a:pt x="1864" y="3232"/>
                  </a:lnTo>
                  <a:lnTo>
                    <a:pt x="1892" y="3219"/>
                  </a:lnTo>
                  <a:lnTo>
                    <a:pt x="1922" y="3202"/>
                  </a:lnTo>
                  <a:lnTo>
                    <a:pt x="1953" y="3183"/>
                  </a:lnTo>
                  <a:lnTo>
                    <a:pt x="1986" y="3161"/>
                  </a:lnTo>
                  <a:lnTo>
                    <a:pt x="2018" y="3139"/>
                  </a:lnTo>
                  <a:lnTo>
                    <a:pt x="2052" y="3115"/>
                  </a:lnTo>
                  <a:lnTo>
                    <a:pt x="1621" y="2483"/>
                  </a:lnTo>
                  <a:lnTo>
                    <a:pt x="1571" y="2486"/>
                  </a:lnTo>
                  <a:lnTo>
                    <a:pt x="1519" y="2483"/>
                  </a:lnTo>
                  <a:lnTo>
                    <a:pt x="1466" y="2473"/>
                  </a:lnTo>
                  <a:lnTo>
                    <a:pt x="1414" y="2458"/>
                  </a:lnTo>
                  <a:lnTo>
                    <a:pt x="1362" y="2436"/>
                  </a:lnTo>
                  <a:lnTo>
                    <a:pt x="1311" y="2409"/>
                  </a:lnTo>
                  <a:lnTo>
                    <a:pt x="1260" y="2377"/>
                  </a:lnTo>
                  <a:lnTo>
                    <a:pt x="1211" y="2339"/>
                  </a:lnTo>
                  <a:lnTo>
                    <a:pt x="1164" y="2294"/>
                  </a:lnTo>
                  <a:lnTo>
                    <a:pt x="1120" y="2245"/>
                  </a:lnTo>
                  <a:lnTo>
                    <a:pt x="1078" y="2192"/>
                  </a:lnTo>
                  <a:lnTo>
                    <a:pt x="1040" y="2136"/>
                  </a:lnTo>
                  <a:lnTo>
                    <a:pt x="1008" y="2077"/>
                  </a:lnTo>
                  <a:lnTo>
                    <a:pt x="979" y="2018"/>
                  </a:lnTo>
                  <a:lnTo>
                    <a:pt x="956" y="1957"/>
                  </a:lnTo>
                  <a:lnTo>
                    <a:pt x="937" y="1895"/>
                  </a:lnTo>
                  <a:lnTo>
                    <a:pt x="923" y="1834"/>
                  </a:lnTo>
                  <a:lnTo>
                    <a:pt x="914" y="1773"/>
                  </a:lnTo>
                  <a:lnTo>
                    <a:pt x="910" y="1712"/>
                  </a:lnTo>
                  <a:lnTo>
                    <a:pt x="911" y="1654"/>
                  </a:lnTo>
                  <a:lnTo>
                    <a:pt x="919" y="1598"/>
                  </a:lnTo>
                  <a:lnTo>
                    <a:pt x="931" y="1544"/>
                  </a:lnTo>
                  <a:lnTo>
                    <a:pt x="948" y="1493"/>
                  </a:lnTo>
                  <a:lnTo>
                    <a:pt x="516" y="856"/>
                  </a:lnTo>
                  <a:close/>
                  <a:moveTo>
                    <a:pt x="886" y="670"/>
                  </a:moveTo>
                  <a:lnTo>
                    <a:pt x="870" y="670"/>
                  </a:lnTo>
                  <a:lnTo>
                    <a:pt x="854" y="676"/>
                  </a:lnTo>
                  <a:lnTo>
                    <a:pt x="832" y="687"/>
                  </a:lnTo>
                  <a:lnTo>
                    <a:pt x="805" y="700"/>
                  </a:lnTo>
                  <a:lnTo>
                    <a:pt x="776" y="715"/>
                  </a:lnTo>
                  <a:lnTo>
                    <a:pt x="743" y="732"/>
                  </a:lnTo>
                  <a:lnTo>
                    <a:pt x="710" y="751"/>
                  </a:lnTo>
                  <a:lnTo>
                    <a:pt x="1127" y="1364"/>
                  </a:lnTo>
                  <a:lnTo>
                    <a:pt x="1127" y="1364"/>
                  </a:lnTo>
                  <a:lnTo>
                    <a:pt x="1191" y="1322"/>
                  </a:lnTo>
                  <a:lnTo>
                    <a:pt x="1255" y="1282"/>
                  </a:lnTo>
                  <a:lnTo>
                    <a:pt x="1268" y="1270"/>
                  </a:lnTo>
                  <a:lnTo>
                    <a:pt x="1278" y="1254"/>
                  </a:lnTo>
                  <a:lnTo>
                    <a:pt x="1281" y="1236"/>
                  </a:lnTo>
                  <a:lnTo>
                    <a:pt x="1279" y="1219"/>
                  </a:lnTo>
                  <a:lnTo>
                    <a:pt x="1272" y="1202"/>
                  </a:lnTo>
                  <a:lnTo>
                    <a:pt x="926" y="695"/>
                  </a:lnTo>
                  <a:lnTo>
                    <a:pt x="915" y="682"/>
                  </a:lnTo>
                  <a:lnTo>
                    <a:pt x="901" y="675"/>
                  </a:lnTo>
                  <a:lnTo>
                    <a:pt x="886" y="670"/>
                  </a:lnTo>
                  <a:close/>
                  <a:moveTo>
                    <a:pt x="0" y="0"/>
                  </a:moveTo>
                  <a:lnTo>
                    <a:pt x="2412" y="0"/>
                  </a:lnTo>
                  <a:lnTo>
                    <a:pt x="2447" y="3"/>
                  </a:lnTo>
                  <a:lnTo>
                    <a:pt x="2478" y="13"/>
                  </a:lnTo>
                  <a:lnTo>
                    <a:pt x="2506" y="28"/>
                  </a:lnTo>
                  <a:lnTo>
                    <a:pt x="2531" y="50"/>
                  </a:lnTo>
                  <a:lnTo>
                    <a:pt x="2553" y="75"/>
                  </a:lnTo>
                  <a:lnTo>
                    <a:pt x="2568" y="103"/>
                  </a:lnTo>
                  <a:lnTo>
                    <a:pt x="2578" y="134"/>
                  </a:lnTo>
                  <a:lnTo>
                    <a:pt x="2581" y="169"/>
                  </a:lnTo>
                  <a:lnTo>
                    <a:pt x="2581" y="3763"/>
                  </a:lnTo>
                  <a:lnTo>
                    <a:pt x="2578" y="3797"/>
                  </a:lnTo>
                  <a:lnTo>
                    <a:pt x="2568" y="3828"/>
                  </a:lnTo>
                  <a:lnTo>
                    <a:pt x="2553" y="3858"/>
                  </a:lnTo>
                  <a:lnTo>
                    <a:pt x="2531" y="3883"/>
                  </a:lnTo>
                  <a:lnTo>
                    <a:pt x="2506" y="3903"/>
                  </a:lnTo>
                  <a:lnTo>
                    <a:pt x="2478" y="3919"/>
                  </a:lnTo>
                  <a:lnTo>
                    <a:pt x="2447" y="3928"/>
                  </a:lnTo>
                  <a:lnTo>
                    <a:pt x="2412" y="3932"/>
                  </a:lnTo>
                  <a:lnTo>
                    <a:pt x="0" y="39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09" name="Shape 8809"/>
          <p:cNvGrpSpPr/>
          <p:nvPr/>
        </p:nvGrpSpPr>
        <p:grpSpPr>
          <a:xfrm>
            <a:off x="3637400" y="2815080"/>
            <a:ext cx="195340" cy="290948"/>
            <a:chOff x="5103" y="2075"/>
            <a:chExt cx="2133" cy="3177"/>
          </a:xfrm>
        </p:grpSpPr>
        <p:sp>
          <p:nvSpPr>
            <p:cNvPr id="8810" name="Shape 8810"/>
            <p:cNvSpPr/>
            <p:nvPr/>
          </p:nvSpPr>
          <p:spPr>
            <a:xfrm>
              <a:off x="5103" y="2495"/>
              <a:ext cx="536" cy="704"/>
            </a:xfrm>
            <a:custGeom>
              <a:avLst/>
              <a:gdLst/>
              <a:ahLst/>
              <a:cxnLst/>
              <a:rect l="0" t="0" r="0" b="0"/>
              <a:pathLst>
                <a:path w="1071" h="1408" extrusionOk="0">
                  <a:moveTo>
                    <a:pt x="504" y="523"/>
                  </a:moveTo>
                  <a:lnTo>
                    <a:pt x="504" y="595"/>
                  </a:lnTo>
                  <a:lnTo>
                    <a:pt x="460" y="606"/>
                  </a:lnTo>
                  <a:lnTo>
                    <a:pt x="423" y="622"/>
                  </a:lnTo>
                  <a:lnTo>
                    <a:pt x="392" y="643"/>
                  </a:lnTo>
                  <a:lnTo>
                    <a:pt x="371" y="668"/>
                  </a:lnTo>
                  <a:lnTo>
                    <a:pt x="357" y="697"/>
                  </a:lnTo>
                  <a:lnTo>
                    <a:pt x="353" y="730"/>
                  </a:lnTo>
                  <a:lnTo>
                    <a:pt x="357" y="759"/>
                  </a:lnTo>
                  <a:lnTo>
                    <a:pt x="369" y="784"/>
                  </a:lnTo>
                  <a:lnTo>
                    <a:pt x="386" y="807"/>
                  </a:lnTo>
                  <a:lnTo>
                    <a:pt x="411" y="824"/>
                  </a:lnTo>
                  <a:lnTo>
                    <a:pt x="440" y="842"/>
                  </a:lnTo>
                  <a:lnTo>
                    <a:pt x="475" y="855"/>
                  </a:lnTo>
                  <a:lnTo>
                    <a:pt x="514" y="869"/>
                  </a:lnTo>
                  <a:lnTo>
                    <a:pt x="558" y="882"/>
                  </a:lnTo>
                  <a:lnTo>
                    <a:pt x="587" y="898"/>
                  </a:lnTo>
                  <a:lnTo>
                    <a:pt x="604" y="913"/>
                  </a:lnTo>
                  <a:lnTo>
                    <a:pt x="610" y="934"/>
                  </a:lnTo>
                  <a:lnTo>
                    <a:pt x="606" y="950"/>
                  </a:lnTo>
                  <a:lnTo>
                    <a:pt x="595" y="963"/>
                  </a:lnTo>
                  <a:lnTo>
                    <a:pt x="575" y="973"/>
                  </a:lnTo>
                  <a:lnTo>
                    <a:pt x="552" y="979"/>
                  </a:lnTo>
                  <a:lnTo>
                    <a:pt x="523" y="981"/>
                  </a:lnTo>
                  <a:lnTo>
                    <a:pt x="467" y="975"/>
                  </a:lnTo>
                  <a:lnTo>
                    <a:pt x="417" y="963"/>
                  </a:lnTo>
                  <a:lnTo>
                    <a:pt x="375" y="948"/>
                  </a:lnTo>
                  <a:lnTo>
                    <a:pt x="348" y="1037"/>
                  </a:lnTo>
                  <a:lnTo>
                    <a:pt x="376" y="1048"/>
                  </a:lnTo>
                  <a:lnTo>
                    <a:pt x="413" y="1058"/>
                  </a:lnTo>
                  <a:lnTo>
                    <a:pt x="456" y="1066"/>
                  </a:lnTo>
                  <a:lnTo>
                    <a:pt x="500" y="1068"/>
                  </a:lnTo>
                  <a:lnTo>
                    <a:pt x="500" y="1141"/>
                  </a:lnTo>
                  <a:lnTo>
                    <a:pt x="589" y="1141"/>
                  </a:lnTo>
                  <a:lnTo>
                    <a:pt x="589" y="1064"/>
                  </a:lnTo>
                  <a:lnTo>
                    <a:pt x="635" y="1052"/>
                  </a:lnTo>
                  <a:lnTo>
                    <a:pt x="676" y="1035"/>
                  </a:lnTo>
                  <a:lnTo>
                    <a:pt x="707" y="1014"/>
                  </a:lnTo>
                  <a:lnTo>
                    <a:pt x="730" y="987"/>
                  </a:lnTo>
                  <a:lnTo>
                    <a:pt x="743" y="956"/>
                  </a:lnTo>
                  <a:lnTo>
                    <a:pt x="747" y="923"/>
                  </a:lnTo>
                  <a:lnTo>
                    <a:pt x="745" y="892"/>
                  </a:lnTo>
                  <a:lnTo>
                    <a:pt x="734" y="863"/>
                  </a:lnTo>
                  <a:lnTo>
                    <a:pt x="712" y="838"/>
                  </a:lnTo>
                  <a:lnTo>
                    <a:pt x="683" y="817"/>
                  </a:lnTo>
                  <a:lnTo>
                    <a:pt x="647" y="797"/>
                  </a:lnTo>
                  <a:lnTo>
                    <a:pt x="598" y="782"/>
                  </a:lnTo>
                  <a:lnTo>
                    <a:pt x="558" y="768"/>
                  </a:lnTo>
                  <a:lnTo>
                    <a:pt x="527" y="755"/>
                  </a:lnTo>
                  <a:lnTo>
                    <a:pt x="506" y="743"/>
                  </a:lnTo>
                  <a:lnTo>
                    <a:pt x="494" y="730"/>
                  </a:lnTo>
                  <a:lnTo>
                    <a:pt x="490" y="716"/>
                  </a:lnTo>
                  <a:lnTo>
                    <a:pt x="492" y="705"/>
                  </a:lnTo>
                  <a:lnTo>
                    <a:pt x="500" y="693"/>
                  </a:lnTo>
                  <a:lnTo>
                    <a:pt x="515" y="683"/>
                  </a:lnTo>
                  <a:lnTo>
                    <a:pt x="537" y="676"/>
                  </a:lnTo>
                  <a:lnTo>
                    <a:pt x="568" y="674"/>
                  </a:lnTo>
                  <a:lnTo>
                    <a:pt x="612" y="678"/>
                  </a:lnTo>
                  <a:lnTo>
                    <a:pt x="649" y="683"/>
                  </a:lnTo>
                  <a:lnTo>
                    <a:pt x="676" y="693"/>
                  </a:lnTo>
                  <a:lnTo>
                    <a:pt x="697" y="699"/>
                  </a:lnTo>
                  <a:lnTo>
                    <a:pt x="722" y="614"/>
                  </a:lnTo>
                  <a:lnTo>
                    <a:pt x="699" y="606"/>
                  </a:lnTo>
                  <a:lnTo>
                    <a:pt x="670" y="598"/>
                  </a:lnTo>
                  <a:lnTo>
                    <a:pt x="635" y="593"/>
                  </a:lnTo>
                  <a:lnTo>
                    <a:pt x="593" y="589"/>
                  </a:lnTo>
                  <a:lnTo>
                    <a:pt x="593" y="523"/>
                  </a:lnTo>
                  <a:lnTo>
                    <a:pt x="504" y="523"/>
                  </a:lnTo>
                  <a:close/>
                  <a:moveTo>
                    <a:pt x="158" y="0"/>
                  </a:moveTo>
                  <a:lnTo>
                    <a:pt x="170" y="2"/>
                  </a:lnTo>
                  <a:lnTo>
                    <a:pt x="187" y="10"/>
                  </a:lnTo>
                  <a:lnTo>
                    <a:pt x="210" y="21"/>
                  </a:lnTo>
                  <a:lnTo>
                    <a:pt x="236" y="38"/>
                  </a:lnTo>
                  <a:lnTo>
                    <a:pt x="266" y="56"/>
                  </a:lnTo>
                  <a:lnTo>
                    <a:pt x="301" y="77"/>
                  </a:lnTo>
                  <a:lnTo>
                    <a:pt x="338" y="96"/>
                  </a:lnTo>
                  <a:lnTo>
                    <a:pt x="376" y="118"/>
                  </a:lnTo>
                  <a:lnTo>
                    <a:pt x="417" y="137"/>
                  </a:lnTo>
                  <a:lnTo>
                    <a:pt x="460" y="152"/>
                  </a:lnTo>
                  <a:lnTo>
                    <a:pt x="504" y="166"/>
                  </a:lnTo>
                  <a:lnTo>
                    <a:pt x="546" y="176"/>
                  </a:lnTo>
                  <a:lnTo>
                    <a:pt x="591" y="179"/>
                  </a:lnTo>
                  <a:lnTo>
                    <a:pt x="633" y="178"/>
                  </a:lnTo>
                  <a:lnTo>
                    <a:pt x="674" y="166"/>
                  </a:lnTo>
                  <a:lnTo>
                    <a:pt x="712" y="149"/>
                  </a:lnTo>
                  <a:lnTo>
                    <a:pt x="751" y="122"/>
                  </a:lnTo>
                  <a:lnTo>
                    <a:pt x="788" y="89"/>
                  </a:lnTo>
                  <a:lnTo>
                    <a:pt x="820" y="64"/>
                  </a:lnTo>
                  <a:lnTo>
                    <a:pt x="848" y="44"/>
                  </a:lnTo>
                  <a:lnTo>
                    <a:pt x="869" y="33"/>
                  </a:lnTo>
                  <a:lnTo>
                    <a:pt x="888" y="25"/>
                  </a:lnTo>
                  <a:lnTo>
                    <a:pt x="902" y="21"/>
                  </a:lnTo>
                  <a:lnTo>
                    <a:pt x="913" y="23"/>
                  </a:lnTo>
                  <a:lnTo>
                    <a:pt x="919" y="27"/>
                  </a:lnTo>
                  <a:lnTo>
                    <a:pt x="925" y="35"/>
                  </a:lnTo>
                  <a:lnTo>
                    <a:pt x="927" y="44"/>
                  </a:lnTo>
                  <a:lnTo>
                    <a:pt x="927" y="54"/>
                  </a:lnTo>
                  <a:lnTo>
                    <a:pt x="927" y="66"/>
                  </a:lnTo>
                  <a:lnTo>
                    <a:pt x="923" y="77"/>
                  </a:lnTo>
                  <a:lnTo>
                    <a:pt x="919" y="87"/>
                  </a:lnTo>
                  <a:lnTo>
                    <a:pt x="915" y="96"/>
                  </a:lnTo>
                  <a:lnTo>
                    <a:pt x="911" y="102"/>
                  </a:lnTo>
                  <a:lnTo>
                    <a:pt x="905" y="110"/>
                  </a:lnTo>
                  <a:lnTo>
                    <a:pt x="898" y="123"/>
                  </a:lnTo>
                  <a:lnTo>
                    <a:pt x="886" y="141"/>
                  </a:lnTo>
                  <a:lnTo>
                    <a:pt x="871" y="162"/>
                  </a:lnTo>
                  <a:lnTo>
                    <a:pt x="855" y="185"/>
                  </a:lnTo>
                  <a:lnTo>
                    <a:pt x="838" y="208"/>
                  </a:lnTo>
                  <a:lnTo>
                    <a:pt x="820" y="234"/>
                  </a:lnTo>
                  <a:lnTo>
                    <a:pt x="805" y="255"/>
                  </a:lnTo>
                  <a:lnTo>
                    <a:pt x="792" y="276"/>
                  </a:lnTo>
                  <a:lnTo>
                    <a:pt x="782" y="291"/>
                  </a:lnTo>
                  <a:lnTo>
                    <a:pt x="774" y="301"/>
                  </a:lnTo>
                  <a:lnTo>
                    <a:pt x="772" y="305"/>
                  </a:lnTo>
                  <a:lnTo>
                    <a:pt x="737" y="349"/>
                  </a:lnTo>
                  <a:lnTo>
                    <a:pt x="801" y="382"/>
                  </a:lnTo>
                  <a:lnTo>
                    <a:pt x="859" y="421"/>
                  </a:lnTo>
                  <a:lnTo>
                    <a:pt x="911" y="467"/>
                  </a:lnTo>
                  <a:lnTo>
                    <a:pt x="958" y="519"/>
                  </a:lnTo>
                  <a:lnTo>
                    <a:pt x="996" y="579"/>
                  </a:lnTo>
                  <a:lnTo>
                    <a:pt x="1029" y="643"/>
                  </a:lnTo>
                  <a:lnTo>
                    <a:pt x="1052" y="710"/>
                  </a:lnTo>
                  <a:lnTo>
                    <a:pt x="1068" y="784"/>
                  </a:lnTo>
                  <a:lnTo>
                    <a:pt x="1071" y="859"/>
                  </a:lnTo>
                  <a:lnTo>
                    <a:pt x="1066" y="940"/>
                  </a:lnTo>
                  <a:lnTo>
                    <a:pt x="1048" y="1017"/>
                  </a:lnTo>
                  <a:lnTo>
                    <a:pt x="1021" y="1089"/>
                  </a:lnTo>
                  <a:lnTo>
                    <a:pt x="985" y="1156"/>
                  </a:lnTo>
                  <a:lnTo>
                    <a:pt x="940" y="1218"/>
                  </a:lnTo>
                  <a:lnTo>
                    <a:pt x="888" y="1272"/>
                  </a:lnTo>
                  <a:lnTo>
                    <a:pt x="828" y="1319"/>
                  </a:lnTo>
                  <a:lnTo>
                    <a:pt x="763" y="1355"/>
                  </a:lnTo>
                  <a:lnTo>
                    <a:pt x="691" y="1384"/>
                  </a:lnTo>
                  <a:lnTo>
                    <a:pt x="616" y="1402"/>
                  </a:lnTo>
                  <a:lnTo>
                    <a:pt x="537" y="1408"/>
                  </a:lnTo>
                  <a:lnTo>
                    <a:pt x="458" y="1402"/>
                  </a:lnTo>
                  <a:lnTo>
                    <a:pt x="380" y="1384"/>
                  </a:lnTo>
                  <a:lnTo>
                    <a:pt x="311" y="1355"/>
                  </a:lnTo>
                  <a:lnTo>
                    <a:pt x="243" y="1319"/>
                  </a:lnTo>
                  <a:lnTo>
                    <a:pt x="185" y="1272"/>
                  </a:lnTo>
                  <a:lnTo>
                    <a:pt x="131" y="1218"/>
                  </a:lnTo>
                  <a:lnTo>
                    <a:pt x="87" y="1156"/>
                  </a:lnTo>
                  <a:lnTo>
                    <a:pt x="50" y="1089"/>
                  </a:lnTo>
                  <a:lnTo>
                    <a:pt x="23" y="1017"/>
                  </a:lnTo>
                  <a:lnTo>
                    <a:pt x="6" y="940"/>
                  </a:lnTo>
                  <a:lnTo>
                    <a:pt x="0" y="859"/>
                  </a:lnTo>
                  <a:lnTo>
                    <a:pt x="6" y="776"/>
                  </a:lnTo>
                  <a:lnTo>
                    <a:pt x="23" y="699"/>
                  </a:lnTo>
                  <a:lnTo>
                    <a:pt x="50" y="625"/>
                  </a:lnTo>
                  <a:lnTo>
                    <a:pt x="89" y="556"/>
                  </a:lnTo>
                  <a:lnTo>
                    <a:pt x="133" y="496"/>
                  </a:lnTo>
                  <a:lnTo>
                    <a:pt x="187" y="442"/>
                  </a:lnTo>
                  <a:lnTo>
                    <a:pt x="249" y="396"/>
                  </a:lnTo>
                  <a:lnTo>
                    <a:pt x="317" y="359"/>
                  </a:lnTo>
                  <a:lnTo>
                    <a:pt x="388" y="330"/>
                  </a:lnTo>
                  <a:lnTo>
                    <a:pt x="365" y="305"/>
                  </a:lnTo>
                  <a:lnTo>
                    <a:pt x="361" y="301"/>
                  </a:lnTo>
                  <a:lnTo>
                    <a:pt x="351" y="291"/>
                  </a:lnTo>
                  <a:lnTo>
                    <a:pt x="338" y="274"/>
                  </a:lnTo>
                  <a:lnTo>
                    <a:pt x="321" y="253"/>
                  </a:lnTo>
                  <a:lnTo>
                    <a:pt x="299" y="228"/>
                  </a:lnTo>
                  <a:lnTo>
                    <a:pt x="276" y="201"/>
                  </a:lnTo>
                  <a:lnTo>
                    <a:pt x="253" y="172"/>
                  </a:lnTo>
                  <a:lnTo>
                    <a:pt x="230" y="143"/>
                  </a:lnTo>
                  <a:lnTo>
                    <a:pt x="209" y="112"/>
                  </a:lnTo>
                  <a:lnTo>
                    <a:pt x="189" y="85"/>
                  </a:lnTo>
                  <a:lnTo>
                    <a:pt x="172" y="58"/>
                  </a:lnTo>
                  <a:lnTo>
                    <a:pt x="160" y="35"/>
                  </a:lnTo>
                  <a:lnTo>
                    <a:pt x="155" y="17"/>
                  </a:lnTo>
                  <a:lnTo>
                    <a:pt x="153" y="4"/>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1" name="Shape 8811"/>
            <p:cNvSpPr/>
            <p:nvPr/>
          </p:nvSpPr>
          <p:spPr>
            <a:xfrm>
              <a:off x="6648" y="2611"/>
              <a:ext cx="588" cy="588"/>
            </a:xfrm>
            <a:custGeom>
              <a:avLst/>
              <a:gdLst/>
              <a:ahLst/>
              <a:cxnLst/>
              <a:rect l="0" t="0" r="0" b="0"/>
              <a:pathLst>
                <a:path w="1175" h="1176" extrusionOk="0">
                  <a:moveTo>
                    <a:pt x="588" y="129"/>
                  </a:moveTo>
                  <a:lnTo>
                    <a:pt x="513" y="135"/>
                  </a:lnTo>
                  <a:lnTo>
                    <a:pt x="444" y="152"/>
                  </a:lnTo>
                  <a:lnTo>
                    <a:pt x="378" y="179"/>
                  </a:lnTo>
                  <a:lnTo>
                    <a:pt x="316" y="218"/>
                  </a:lnTo>
                  <a:lnTo>
                    <a:pt x="264" y="262"/>
                  </a:lnTo>
                  <a:lnTo>
                    <a:pt x="218" y="316"/>
                  </a:lnTo>
                  <a:lnTo>
                    <a:pt x="181" y="376"/>
                  </a:lnTo>
                  <a:lnTo>
                    <a:pt x="152" y="442"/>
                  </a:lnTo>
                  <a:lnTo>
                    <a:pt x="135" y="513"/>
                  </a:lnTo>
                  <a:lnTo>
                    <a:pt x="129" y="587"/>
                  </a:lnTo>
                  <a:lnTo>
                    <a:pt x="135" y="662"/>
                  </a:lnTo>
                  <a:lnTo>
                    <a:pt x="152" y="731"/>
                  </a:lnTo>
                  <a:lnTo>
                    <a:pt x="181" y="797"/>
                  </a:lnTo>
                  <a:lnTo>
                    <a:pt x="218" y="857"/>
                  </a:lnTo>
                  <a:lnTo>
                    <a:pt x="264" y="911"/>
                  </a:lnTo>
                  <a:lnTo>
                    <a:pt x="316" y="957"/>
                  </a:lnTo>
                  <a:lnTo>
                    <a:pt x="378" y="994"/>
                  </a:lnTo>
                  <a:lnTo>
                    <a:pt x="444" y="1023"/>
                  </a:lnTo>
                  <a:lnTo>
                    <a:pt x="513" y="1040"/>
                  </a:lnTo>
                  <a:lnTo>
                    <a:pt x="588" y="1046"/>
                  </a:lnTo>
                  <a:lnTo>
                    <a:pt x="662" y="1040"/>
                  </a:lnTo>
                  <a:lnTo>
                    <a:pt x="733" y="1023"/>
                  </a:lnTo>
                  <a:lnTo>
                    <a:pt x="799" y="994"/>
                  </a:lnTo>
                  <a:lnTo>
                    <a:pt x="859" y="957"/>
                  </a:lnTo>
                  <a:lnTo>
                    <a:pt x="913" y="911"/>
                  </a:lnTo>
                  <a:lnTo>
                    <a:pt x="957" y="857"/>
                  </a:lnTo>
                  <a:lnTo>
                    <a:pt x="996" y="797"/>
                  </a:lnTo>
                  <a:lnTo>
                    <a:pt x="1023" y="731"/>
                  </a:lnTo>
                  <a:lnTo>
                    <a:pt x="1040" y="662"/>
                  </a:lnTo>
                  <a:lnTo>
                    <a:pt x="1046" y="587"/>
                  </a:lnTo>
                  <a:lnTo>
                    <a:pt x="1040" y="513"/>
                  </a:lnTo>
                  <a:lnTo>
                    <a:pt x="1023" y="442"/>
                  </a:lnTo>
                  <a:lnTo>
                    <a:pt x="996" y="376"/>
                  </a:lnTo>
                  <a:lnTo>
                    <a:pt x="957" y="316"/>
                  </a:lnTo>
                  <a:lnTo>
                    <a:pt x="913" y="262"/>
                  </a:lnTo>
                  <a:lnTo>
                    <a:pt x="859" y="218"/>
                  </a:lnTo>
                  <a:lnTo>
                    <a:pt x="799" y="179"/>
                  </a:lnTo>
                  <a:lnTo>
                    <a:pt x="733" y="152"/>
                  </a:lnTo>
                  <a:lnTo>
                    <a:pt x="662" y="135"/>
                  </a:lnTo>
                  <a:lnTo>
                    <a:pt x="588" y="129"/>
                  </a:lnTo>
                  <a:close/>
                  <a:moveTo>
                    <a:pt x="588" y="0"/>
                  </a:moveTo>
                  <a:lnTo>
                    <a:pt x="668" y="5"/>
                  </a:lnTo>
                  <a:lnTo>
                    <a:pt x="745" y="21"/>
                  </a:lnTo>
                  <a:lnTo>
                    <a:pt x="816" y="46"/>
                  </a:lnTo>
                  <a:lnTo>
                    <a:pt x="884" y="79"/>
                  </a:lnTo>
                  <a:lnTo>
                    <a:pt x="947" y="121"/>
                  </a:lnTo>
                  <a:lnTo>
                    <a:pt x="1003" y="171"/>
                  </a:lnTo>
                  <a:lnTo>
                    <a:pt x="1054" y="227"/>
                  </a:lnTo>
                  <a:lnTo>
                    <a:pt x="1096" y="291"/>
                  </a:lnTo>
                  <a:lnTo>
                    <a:pt x="1129" y="359"/>
                  </a:lnTo>
                  <a:lnTo>
                    <a:pt x="1154" y="430"/>
                  </a:lnTo>
                  <a:lnTo>
                    <a:pt x="1169" y="507"/>
                  </a:lnTo>
                  <a:lnTo>
                    <a:pt x="1175" y="587"/>
                  </a:lnTo>
                  <a:lnTo>
                    <a:pt x="1169" y="668"/>
                  </a:lnTo>
                  <a:lnTo>
                    <a:pt x="1154" y="743"/>
                  </a:lnTo>
                  <a:lnTo>
                    <a:pt x="1129" y="816"/>
                  </a:lnTo>
                  <a:lnTo>
                    <a:pt x="1096" y="884"/>
                  </a:lnTo>
                  <a:lnTo>
                    <a:pt x="1054" y="946"/>
                  </a:lnTo>
                  <a:lnTo>
                    <a:pt x="1003" y="1004"/>
                  </a:lnTo>
                  <a:lnTo>
                    <a:pt x="947" y="1052"/>
                  </a:lnTo>
                  <a:lnTo>
                    <a:pt x="884" y="1094"/>
                  </a:lnTo>
                  <a:lnTo>
                    <a:pt x="816" y="1129"/>
                  </a:lnTo>
                  <a:lnTo>
                    <a:pt x="745" y="1154"/>
                  </a:lnTo>
                  <a:lnTo>
                    <a:pt x="668" y="1170"/>
                  </a:lnTo>
                  <a:lnTo>
                    <a:pt x="588" y="1176"/>
                  </a:lnTo>
                  <a:lnTo>
                    <a:pt x="507" y="1170"/>
                  </a:lnTo>
                  <a:lnTo>
                    <a:pt x="432" y="1154"/>
                  </a:lnTo>
                  <a:lnTo>
                    <a:pt x="359" y="1129"/>
                  </a:lnTo>
                  <a:lnTo>
                    <a:pt x="291" y="1094"/>
                  </a:lnTo>
                  <a:lnTo>
                    <a:pt x="229" y="1052"/>
                  </a:lnTo>
                  <a:lnTo>
                    <a:pt x="171" y="1004"/>
                  </a:lnTo>
                  <a:lnTo>
                    <a:pt x="123" y="946"/>
                  </a:lnTo>
                  <a:lnTo>
                    <a:pt x="81" y="884"/>
                  </a:lnTo>
                  <a:lnTo>
                    <a:pt x="46" y="816"/>
                  </a:lnTo>
                  <a:lnTo>
                    <a:pt x="21" y="743"/>
                  </a:lnTo>
                  <a:lnTo>
                    <a:pt x="5" y="668"/>
                  </a:lnTo>
                  <a:lnTo>
                    <a:pt x="0" y="587"/>
                  </a:lnTo>
                  <a:lnTo>
                    <a:pt x="5" y="507"/>
                  </a:lnTo>
                  <a:lnTo>
                    <a:pt x="21" y="430"/>
                  </a:lnTo>
                  <a:lnTo>
                    <a:pt x="46" y="359"/>
                  </a:lnTo>
                  <a:lnTo>
                    <a:pt x="81" y="291"/>
                  </a:lnTo>
                  <a:lnTo>
                    <a:pt x="123" y="227"/>
                  </a:lnTo>
                  <a:lnTo>
                    <a:pt x="171" y="171"/>
                  </a:lnTo>
                  <a:lnTo>
                    <a:pt x="229" y="121"/>
                  </a:lnTo>
                  <a:lnTo>
                    <a:pt x="291" y="79"/>
                  </a:lnTo>
                  <a:lnTo>
                    <a:pt x="359" y="46"/>
                  </a:lnTo>
                  <a:lnTo>
                    <a:pt x="432" y="21"/>
                  </a:lnTo>
                  <a:lnTo>
                    <a:pt x="507" y="5"/>
                  </a:lnTo>
                  <a:lnTo>
                    <a:pt x="5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2" name="Shape 8812"/>
            <p:cNvSpPr/>
            <p:nvPr/>
          </p:nvSpPr>
          <p:spPr>
            <a:xfrm>
              <a:off x="6750" y="2806"/>
              <a:ext cx="384" cy="148"/>
            </a:xfrm>
            <a:custGeom>
              <a:avLst/>
              <a:gdLst/>
              <a:ahLst/>
              <a:cxnLst/>
              <a:rect l="0" t="0" r="0" b="0"/>
              <a:pathLst>
                <a:path w="769" h="295" extrusionOk="0">
                  <a:moveTo>
                    <a:pt x="713" y="0"/>
                  </a:moveTo>
                  <a:lnTo>
                    <a:pt x="732" y="5"/>
                  </a:lnTo>
                  <a:lnTo>
                    <a:pt x="749" y="17"/>
                  </a:lnTo>
                  <a:lnTo>
                    <a:pt x="761" y="34"/>
                  </a:lnTo>
                  <a:lnTo>
                    <a:pt x="769" y="54"/>
                  </a:lnTo>
                  <a:lnTo>
                    <a:pt x="769" y="73"/>
                  </a:lnTo>
                  <a:lnTo>
                    <a:pt x="763" y="92"/>
                  </a:lnTo>
                  <a:lnTo>
                    <a:pt x="751" y="110"/>
                  </a:lnTo>
                  <a:lnTo>
                    <a:pt x="736" y="123"/>
                  </a:lnTo>
                  <a:lnTo>
                    <a:pt x="433" y="287"/>
                  </a:lnTo>
                  <a:lnTo>
                    <a:pt x="417" y="293"/>
                  </a:lnTo>
                  <a:lnTo>
                    <a:pt x="402" y="295"/>
                  </a:lnTo>
                  <a:lnTo>
                    <a:pt x="392" y="295"/>
                  </a:lnTo>
                  <a:lnTo>
                    <a:pt x="383" y="293"/>
                  </a:lnTo>
                  <a:lnTo>
                    <a:pt x="373" y="289"/>
                  </a:lnTo>
                  <a:lnTo>
                    <a:pt x="37" y="123"/>
                  </a:lnTo>
                  <a:lnTo>
                    <a:pt x="20" y="112"/>
                  </a:lnTo>
                  <a:lnTo>
                    <a:pt x="8" y="96"/>
                  </a:lnTo>
                  <a:lnTo>
                    <a:pt x="0" y="77"/>
                  </a:lnTo>
                  <a:lnTo>
                    <a:pt x="0" y="56"/>
                  </a:lnTo>
                  <a:lnTo>
                    <a:pt x="6" y="36"/>
                  </a:lnTo>
                  <a:lnTo>
                    <a:pt x="18" y="19"/>
                  </a:lnTo>
                  <a:lnTo>
                    <a:pt x="35" y="7"/>
                  </a:lnTo>
                  <a:lnTo>
                    <a:pt x="54" y="2"/>
                  </a:lnTo>
                  <a:lnTo>
                    <a:pt x="74" y="0"/>
                  </a:lnTo>
                  <a:lnTo>
                    <a:pt x="95" y="5"/>
                  </a:lnTo>
                  <a:lnTo>
                    <a:pt x="400" y="156"/>
                  </a:lnTo>
                  <a:lnTo>
                    <a:pt x="672" y="7"/>
                  </a:lnTo>
                  <a:lnTo>
                    <a:pt x="693" y="2"/>
                  </a:lnTo>
                  <a:lnTo>
                    <a:pt x="7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3" name="Shape 8813"/>
            <p:cNvSpPr/>
            <p:nvPr/>
          </p:nvSpPr>
          <p:spPr>
            <a:xfrm>
              <a:off x="5822" y="2075"/>
              <a:ext cx="645" cy="657"/>
            </a:xfrm>
            <a:custGeom>
              <a:avLst/>
              <a:gdLst/>
              <a:ahLst/>
              <a:cxnLst/>
              <a:rect l="0" t="0" r="0" b="0"/>
              <a:pathLst>
                <a:path w="1290" h="1315" extrusionOk="0">
                  <a:moveTo>
                    <a:pt x="645" y="0"/>
                  </a:moveTo>
                  <a:lnTo>
                    <a:pt x="732" y="8"/>
                  </a:lnTo>
                  <a:lnTo>
                    <a:pt x="817" y="25"/>
                  </a:lnTo>
                  <a:lnTo>
                    <a:pt x="896" y="54"/>
                  </a:lnTo>
                  <a:lnTo>
                    <a:pt x="971" y="93"/>
                  </a:lnTo>
                  <a:lnTo>
                    <a:pt x="1039" y="141"/>
                  </a:lnTo>
                  <a:lnTo>
                    <a:pt x="1101" y="197"/>
                  </a:lnTo>
                  <a:lnTo>
                    <a:pt x="1155" y="259"/>
                  </a:lnTo>
                  <a:lnTo>
                    <a:pt x="1201" y="328"/>
                  </a:lnTo>
                  <a:lnTo>
                    <a:pt x="1240" y="403"/>
                  </a:lnTo>
                  <a:lnTo>
                    <a:pt x="1267" y="485"/>
                  </a:lnTo>
                  <a:lnTo>
                    <a:pt x="1284" y="570"/>
                  </a:lnTo>
                  <a:lnTo>
                    <a:pt x="1290" y="656"/>
                  </a:lnTo>
                  <a:lnTo>
                    <a:pt x="1284" y="745"/>
                  </a:lnTo>
                  <a:lnTo>
                    <a:pt x="1267" y="830"/>
                  </a:lnTo>
                  <a:lnTo>
                    <a:pt x="1240" y="909"/>
                  </a:lnTo>
                  <a:lnTo>
                    <a:pt x="1201" y="985"/>
                  </a:lnTo>
                  <a:lnTo>
                    <a:pt x="1155" y="1054"/>
                  </a:lnTo>
                  <a:lnTo>
                    <a:pt x="1101" y="1118"/>
                  </a:lnTo>
                  <a:lnTo>
                    <a:pt x="1039" y="1174"/>
                  </a:lnTo>
                  <a:lnTo>
                    <a:pt x="971" y="1220"/>
                  </a:lnTo>
                  <a:lnTo>
                    <a:pt x="896" y="1259"/>
                  </a:lnTo>
                  <a:lnTo>
                    <a:pt x="817" y="1288"/>
                  </a:lnTo>
                  <a:lnTo>
                    <a:pt x="732" y="1307"/>
                  </a:lnTo>
                  <a:lnTo>
                    <a:pt x="645" y="1315"/>
                  </a:lnTo>
                  <a:lnTo>
                    <a:pt x="556" y="1307"/>
                  </a:lnTo>
                  <a:lnTo>
                    <a:pt x="473" y="1288"/>
                  </a:lnTo>
                  <a:lnTo>
                    <a:pt x="394" y="1259"/>
                  </a:lnTo>
                  <a:lnTo>
                    <a:pt x="319" y="1220"/>
                  </a:lnTo>
                  <a:lnTo>
                    <a:pt x="251" y="1174"/>
                  </a:lnTo>
                  <a:lnTo>
                    <a:pt x="189" y="1118"/>
                  </a:lnTo>
                  <a:lnTo>
                    <a:pt x="133" y="1054"/>
                  </a:lnTo>
                  <a:lnTo>
                    <a:pt x="87" y="985"/>
                  </a:lnTo>
                  <a:lnTo>
                    <a:pt x="50" y="909"/>
                  </a:lnTo>
                  <a:lnTo>
                    <a:pt x="23" y="830"/>
                  </a:lnTo>
                  <a:lnTo>
                    <a:pt x="6" y="745"/>
                  </a:lnTo>
                  <a:lnTo>
                    <a:pt x="0" y="656"/>
                  </a:lnTo>
                  <a:lnTo>
                    <a:pt x="6" y="570"/>
                  </a:lnTo>
                  <a:lnTo>
                    <a:pt x="23" y="485"/>
                  </a:lnTo>
                  <a:lnTo>
                    <a:pt x="50" y="403"/>
                  </a:lnTo>
                  <a:lnTo>
                    <a:pt x="87" y="328"/>
                  </a:lnTo>
                  <a:lnTo>
                    <a:pt x="133" y="259"/>
                  </a:lnTo>
                  <a:lnTo>
                    <a:pt x="189" y="197"/>
                  </a:lnTo>
                  <a:lnTo>
                    <a:pt x="251" y="141"/>
                  </a:lnTo>
                  <a:lnTo>
                    <a:pt x="319" y="93"/>
                  </a:lnTo>
                  <a:lnTo>
                    <a:pt x="394" y="54"/>
                  </a:lnTo>
                  <a:lnTo>
                    <a:pt x="473" y="25"/>
                  </a:lnTo>
                  <a:lnTo>
                    <a:pt x="556" y="8"/>
                  </a:lnTo>
                  <a:lnTo>
                    <a:pt x="6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4" name="Shape 8814"/>
            <p:cNvSpPr/>
            <p:nvPr/>
          </p:nvSpPr>
          <p:spPr>
            <a:xfrm>
              <a:off x="5179" y="2751"/>
              <a:ext cx="1930" cy="2501"/>
            </a:xfrm>
            <a:custGeom>
              <a:avLst/>
              <a:gdLst/>
              <a:ahLst/>
              <a:cxnLst/>
              <a:rect l="0" t="0" r="0" b="0"/>
              <a:pathLst>
                <a:path w="3858" h="5003" extrusionOk="0">
                  <a:moveTo>
                    <a:pt x="1766" y="0"/>
                  </a:moveTo>
                  <a:lnTo>
                    <a:pt x="1924" y="166"/>
                  </a:lnTo>
                  <a:lnTo>
                    <a:pt x="1930" y="160"/>
                  </a:lnTo>
                  <a:lnTo>
                    <a:pt x="1764" y="1251"/>
                  </a:lnTo>
                  <a:lnTo>
                    <a:pt x="1922" y="1467"/>
                  </a:lnTo>
                  <a:lnTo>
                    <a:pt x="1926" y="1467"/>
                  </a:lnTo>
                  <a:lnTo>
                    <a:pt x="1930" y="1461"/>
                  </a:lnTo>
                  <a:lnTo>
                    <a:pt x="1934" y="1467"/>
                  </a:lnTo>
                  <a:lnTo>
                    <a:pt x="1938" y="1467"/>
                  </a:lnTo>
                  <a:lnTo>
                    <a:pt x="2096" y="1251"/>
                  </a:lnTo>
                  <a:lnTo>
                    <a:pt x="1930" y="160"/>
                  </a:lnTo>
                  <a:lnTo>
                    <a:pt x="1936" y="166"/>
                  </a:lnTo>
                  <a:lnTo>
                    <a:pt x="2094" y="0"/>
                  </a:lnTo>
                  <a:lnTo>
                    <a:pt x="2096" y="0"/>
                  </a:lnTo>
                  <a:lnTo>
                    <a:pt x="2169" y="23"/>
                  </a:lnTo>
                  <a:lnTo>
                    <a:pt x="2237" y="54"/>
                  </a:lnTo>
                  <a:lnTo>
                    <a:pt x="2303" y="92"/>
                  </a:lnTo>
                  <a:lnTo>
                    <a:pt x="2366" y="137"/>
                  </a:lnTo>
                  <a:lnTo>
                    <a:pt x="2430" y="189"/>
                  </a:lnTo>
                  <a:lnTo>
                    <a:pt x="2494" y="247"/>
                  </a:lnTo>
                  <a:lnTo>
                    <a:pt x="2579" y="336"/>
                  </a:lnTo>
                  <a:lnTo>
                    <a:pt x="2662" y="432"/>
                  </a:lnTo>
                  <a:lnTo>
                    <a:pt x="2741" y="536"/>
                  </a:lnTo>
                  <a:lnTo>
                    <a:pt x="2818" y="643"/>
                  </a:lnTo>
                  <a:lnTo>
                    <a:pt x="2889" y="749"/>
                  </a:lnTo>
                  <a:lnTo>
                    <a:pt x="2959" y="851"/>
                  </a:lnTo>
                  <a:lnTo>
                    <a:pt x="2982" y="888"/>
                  </a:lnTo>
                  <a:lnTo>
                    <a:pt x="3007" y="924"/>
                  </a:lnTo>
                  <a:lnTo>
                    <a:pt x="3032" y="961"/>
                  </a:lnTo>
                  <a:lnTo>
                    <a:pt x="3055" y="996"/>
                  </a:lnTo>
                  <a:lnTo>
                    <a:pt x="3077" y="1025"/>
                  </a:lnTo>
                  <a:lnTo>
                    <a:pt x="3121" y="1029"/>
                  </a:lnTo>
                  <a:lnTo>
                    <a:pt x="3177" y="1033"/>
                  </a:lnTo>
                  <a:lnTo>
                    <a:pt x="3239" y="1036"/>
                  </a:lnTo>
                  <a:lnTo>
                    <a:pt x="3308" y="1040"/>
                  </a:lnTo>
                  <a:lnTo>
                    <a:pt x="3382" y="1042"/>
                  </a:lnTo>
                  <a:lnTo>
                    <a:pt x="3457" y="1044"/>
                  </a:lnTo>
                  <a:lnTo>
                    <a:pt x="3532" y="1046"/>
                  </a:lnTo>
                  <a:lnTo>
                    <a:pt x="3604" y="1046"/>
                  </a:lnTo>
                  <a:lnTo>
                    <a:pt x="3656" y="1052"/>
                  </a:lnTo>
                  <a:lnTo>
                    <a:pt x="3704" y="1065"/>
                  </a:lnTo>
                  <a:lnTo>
                    <a:pt x="3747" y="1091"/>
                  </a:lnTo>
                  <a:lnTo>
                    <a:pt x="3785" y="1121"/>
                  </a:lnTo>
                  <a:lnTo>
                    <a:pt x="3816" y="1158"/>
                  </a:lnTo>
                  <a:lnTo>
                    <a:pt x="3839" y="1203"/>
                  </a:lnTo>
                  <a:lnTo>
                    <a:pt x="3855" y="1251"/>
                  </a:lnTo>
                  <a:lnTo>
                    <a:pt x="3858" y="1301"/>
                  </a:lnTo>
                  <a:lnTo>
                    <a:pt x="3855" y="1353"/>
                  </a:lnTo>
                  <a:lnTo>
                    <a:pt x="3839" y="1401"/>
                  </a:lnTo>
                  <a:lnTo>
                    <a:pt x="3816" y="1444"/>
                  </a:lnTo>
                  <a:lnTo>
                    <a:pt x="3785" y="1483"/>
                  </a:lnTo>
                  <a:lnTo>
                    <a:pt x="3747" y="1513"/>
                  </a:lnTo>
                  <a:lnTo>
                    <a:pt x="3704" y="1537"/>
                  </a:lnTo>
                  <a:lnTo>
                    <a:pt x="3656" y="1552"/>
                  </a:lnTo>
                  <a:lnTo>
                    <a:pt x="3604" y="1556"/>
                  </a:lnTo>
                  <a:lnTo>
                    <a:pt x="3604" y="1556"/>
                  </a:lnTo>
                  <a:lnTo>
                    <a:pt x="3486" y="1556"/>
                  </a:lnTo>
                  <a:lnTo>
                    <a:pt x="3382" y="1554"/>
                  </a:lnTo>
                  <a:lnTo>
                    <a:pt x="3289" y="1550"/>
                  </a:lnTo>
                  <a:lnTo>
                    <a:pt x="3210" y="1546"/>
                  </a:lnTo>
                  <a:lnTo>
                    <a:pt x="3138" y="1542"/>
                  </a:lnTo>
                  <a:lnTo>
                    <a:pt x="3079" y="1537"/>
                  </a:lnTo>
                  <a:lnTo>
                    <a:pt x="3026" y="1531"/>
                  </a:lnTo>
                  <a:lnTo>
                    <a:pt x="2982" y="1525"/>
                  </a:lnTo>
                  <a:lnTo>
                    <a:pt x="2945" y="1519"/>
                  </a:lnTo>
                  <a:lnTo>
                    <a:pt x="2916" y="1513"/>
                  </a:lnTo>
                  <a:lnTo>
                    <a:pt x="2891" y="1508"/>
                  </a:lnTo>
                  <a:lnTo>
                    <a:pt x="2872" y="1502"/>
                  </a:lnTo>
                  <a:lnTo>
                    <a:pt x="2859" y="1496"/>
                  </a:lnTo>
                  <a:lnTo>
                    <a:pt x="2847" y="1492"/>
                  </a:lnTo>
                  <a:lnTo>
                    <a:pt x="2837" y="1486"/>
                  </a:lnTo>
                  <a:lnTo>
                    <a:pt x="2804" y="1469"/>
                  </a:lnTo>
                  <a:lnTo>
                    <a:pt x="2772" y="1446"/>
                  </a:lnTo>
                  <a:lnTo>
                    <a:pt x="2741" y="1419"/>
                  </a:lnTo>
                  <a:lnTo>
                    <a:pt x="2712" y="1384"/>
                  </a:lnTo>
                  <a:lnTo>
                    <a:pt x="2679" y="1345"/>
                  </a:lnTo>
                  <a:lnTo>
                    <a:pt x="2646" y="1299"/>
                  </a:lnTo>
                  <a:lnTo>
                    <a:pt x="2608" y="1245"/>
                  </a:lnTo>
                  <a:lnTo>
                    <a:pt x="2608" y="2004"/>
                  </a:lnTo>
                  <a:lnTo>
                    <a:pt x="2606" y="2044"/>
                  </a:lnTo>
                  <a:lnTo>
                    <a:pt x="2600" y="2087"/>
                  </a:lnTo>
                  <a:lnTo>
                    <a:pt x="2592" y="2127"/>
                  </a:lnTo>
                  <a:lnTo>
                    <a:pt x="2582" y="2166"/>
                  </a:lnTo>
                  <a:lnTo>
                    <a:pt x="2573" y="2199"/>
                  </a:lnTo>
                  <a:lnTo>
                    <a:pt x="2563" y="2226"/>
                  </a:lnTo>
                  <a:lnTo>
                    <a:pt x="2555" y="2245"/>
                  </a:lnTo>
                  <a:lnTo>
                    <a:pt x="2550" y="2257"/>
                  </a:lnTo>
                  <a:lnTo>
                    <a:pt x="2550" y="2265"/>
                  </a:lnTo>
                  <a:lnTo>
                    <a:pt x="2550" y="2288"/>
                  </a:lnTo>
                  <a:lnTo>
                    <a:pt x="2550" y="2324"/>
                  </a:lnTo>
                  <a:lnTo>
                    <a:pt x="2550" y="2373"/>
                  </a:lnTo>
                  <a:lnTo>
                    <a:pt x="2550" y="2431"/>
                  </a:lnTo>
                  <a:lnTo>
                    <a:pt x="2550" y="2500"/>
                  </a:lnTo>
                  <a:lnTo>
                    <a:pt x="2550" y="2579"/>
                  </a:lnTo>
                  <a:lnTo>
                    <a:pt x="2550" y="2666"/>
                  </a:lnTo>
                  <a:lnTo>
                    <a:pt x="2550" y="2761"/>
                  </a:lnTo>
                  <a:lnTo>
                    <a:pt x="2550" y="2861"/>
                  </a:lnTo>
                  <a:lnTo>
                    <a:pt x="2550" y="2967"/>
                  </a:lnTo>
                  <a:lnTo>
                    <a:pt x="2550" y="3077"/>
                  </a:lnTo>
                  <a:lnTo>
                    <a:pt x="2550" y="3189"/>
                  </a:lnTo>
                  <a:lnTo>
                    <a:pt x="2550" y="3307"/>
                  </a:lnTo>
                  <a:lnTo>
                    <a:pt x="2550" y="3423"/>
                  </a:lnTo>
                  <a:lnTo>
                    <a:pt x="2550" y="3541"/>
                  </a:lnTo>
                  <a:lnTo>
                    <a:pt x="2550" y="3659"/>
                  </a:lnTo>
                  <a:lnTo>
                    <a:pt x="2550" y="3774"/>
                  </a:lnTo>
                  <a:lnTo>
                    <a:pt x="2550" y="3888"/>
                  </a:lnTo>
                  <a:lnTo>
                    <a:pt x="2550" y="3998"/>
                  </a:lnTo>
                  <a:lnTo>
                    <a:pt x="2550" y="4103"/>
                  </a:lnTo>
                  <a:lnTo>
                    <a:pt x="2552" y="4203"/>
                  </a:lnTo>
                  <a:lnTo>
                    <a:pt x="2552" y="4298"/>
                  </a:lnTo>
                  <a:lnTo>
                    <a:pt x="2552" y="4383"/>
                  </a:lnTo>
                  <a:lnTo>
                    <a:pt x="2552" y="4462"/>
                  </a:lnTo>
                  <a:lnTo>
                    <a:pt x="2552" y="4529"/>
                  </a:lnTo>
                  <a:lnTo>
                    <a:pt x="2552" y="4587"/>
                  </a:lnTo>
                  <a:lnTo>
                    <a:pt x="2552" y="4636"/>
                  </a:lnTo>
                  <a:lnTo>
                    <a:pt x="2552" y="4670"/>
                  </a:lnTo>
                  <a:lnTo>
                    <a:pt x="2552" y="4692"/>
                  </a:lnTo>
                  <a:lnTo>
                    <a:pt x="2552" y="4699"/>
                  </a:lnTo>
                  <a:lnTo>
                    <a:pt x="2546" y="4753"/>
                  </a:lnTo>
                  <a:lnTo>
                    <a:pt x="2534" y="4804"/>
                  </a:lnTo>
                  <a:lnTo>
                    <a:pt x="2513" y="4852"/>
                  </a:lnTo>
                  <a:lnTo>
                    <a:pt x="2486" y="4894"/>
                  </a:lnTo>
                  <a:lnTo>
                    <a:pt x="2453" y="4931"/>
                  </a:lnTo>
                  <a:lnTo>
                    <a:pt x="2415" y="4960"/>
                  </a:lnTo>
                  <a:lnTo>
                    <a:pt x="2368" y="4983"/>
                  </a:lnTo>
                  <a:lnTo>
                    <a:pt x="2320" y="4997"/>
                  </a:lnTo>
                  <a:lnTo>
                    <a:pt x="2266" y="5003"/>
                  </a:lnTo>
                  <a:lnTo>
                    <a:pt x="2212" y="4997"/>
                  </a:lnTo>
                  <a:lnTo>
                    <a:pt x="2160" y="4983"/>
                  </a:lnTo>
                  <a:lnTo>
                    <a:pt x="2113" y="4960"/>
                  </a:lnTo>
                  <a:lnTo>
                    <a:pt x="2071" y="4931"/>
                  </a:lnTo>
                  <a:lnTo>
                    <a:pt x="2034" y="4894"/>
                  </a:lnTo>
                  <a:lnTo>
                    <a:pt x="2005" y="4852"/>
                  </a:lnTo>
                  <a:lnTo>
                    <a:pt x="1982" y="4806"/>
                  </a:lnTo>
                  <a:lnTo>
                    <a:pt x="1969" y="4755"/>
                  </a:lnTo>
                  <a:lnTo>
                    <a:pt x="1965" y="4699"/>
                  </a:lnTo>
                  <a:lnTo>
                    <a:pt x="1965" y="2602"/>
                  </a:lnTo>
                  <a:lnTo>
                    <a:pt x="1930" y="2602"/>
                  </a:lnTo>
                  <a:lnTo>
                    <a:pt x="1895" y="2602"/>
                  </a:lnTo>
                  <a:lnTo>
                    <a:pt x="1895" y="4699"/>
                  </a:lnTo>
                  <a:lnTo>
                    <a:pt x="1891" y="4755"/>
                  </a:lnTo>
                  <a:lnTo>
                    <a:pt x="1876" y="4806"/>
                  </a:lnTo>
                  <a:lnTo>
                    <a:pt x="1855" y="4852"/>
                  </a:lnTo>
                  <a:lnTo>
                    <a:pt x="1824" y="4894"/>
                  </a:lnTo>
                  <a:lnTo>
                    <a:pt x="1787" y="4931"/>
                  </a:lnTo>
                  <a:lnTo>
                    <a:pt x="1747" y="4960"/>
                  </a:lnTo>
                  <a:lnTo>
                    <a:pt x="1698" y="4983"/>
                  </a:lnTo>
                  <a:lnTo>
                    <a:pt x="1648" y="4997"/>
                  </a:lnTo>
                  <a:lnTo>
                    <a:pt x="1594" y="5003"/>
                  </a:lnTo>
                  <a:lnTo>
                    <a:pt x="1540" y="4997"/>
                  </a:lnTo>
                  <a:lnTo>
                    <a:pt x="1490" y="4983"/>
                  </a:lnTo>
                  <a:lnTo>
                    <a:pt x="1445" y="4960"/>
                  </a:lnTo>
                  <a:lnTo>
                    <a:pt x="1407" y="4931"/>
                  </a:lnTo>
                  <a:lnTo>
                    <a:pt x="1372" y="4894"/>
                  </a:lnTo>
                  <a:lnTo>
                    <a:pt x="1345" y="4852"/>
                  </a:lnTo>
                  <a:lnTo>
                    <a:pt x="1326" y="4804"/>
                  </a:lnTo>
                  <a:lnTo>
                    <a:pt x="1312" y="4753"/>
                  </a:lnTo>
                  <a:lnTo>
                    <a:pt x="1308" y="4699"/>
                  </a:lnTo>
                  <a:lnTo>
                    <a:pt x="1308" y="4692"/>
                  </a:lnTo>
                  <a:lnTo>
                    <a:pt x="1308" y="4670"/>
                  </a:lnTo>
                  <a:lnTo>
                    <a:pt x="1308" y="4636"/>
                  </a:lnTo>
                  <a:lnTo>
                    <a:pt x="1308" y="4587"/>
                  </a:lnTo>
                  <a:lnTo>
                    <a:pt x="1308" y="4529"/>
                  </a:lnTo>
                  <a:lnTo>
                    <a:pt x="1308" y="4462"/>
                  </a:lnTo>
                  <a:lnTo>
                    <a:pt x="1308" y="4383"/>
                  </a:lnTo>
                  <a:lnTo>
                    <a:pt x="1308" y="4298"/>
                  </a:lnTo>
                  <a:lnTo>
                    <a:pt x="1308" y="4203"/>
                  </a:lnTo>
                  <a:lnTo>
                    <a:pt x="1308" y="4103"/>
                  </a:lnTo>
                  <a:lnTo>
                    <a:pt x="1308" y="3998"/>
                  </a:lnTo>
                  <a:lnTo>
                    <a:pt x="1308" y="3888"/>
                  </a:lnTo>
                  <a:lnTo>
                    <a:pt x="1308" y="3774"/>
                  </a:lnTo>
                  <a:lnTo>
                    <a:pt x="1308" y="3659"/>
                  </a:lnTo>
                  <a:lnTo>
                    <a:pt x="1308" y="3541"/>
                  </a:lnTo>
                  <a:lnTo>
                    <a:pt x="1308" y="3423"/>
                  </a:lnTo>
                  <a:lnTo>
                    <a:pt x="1308" y="3307"/>
                  </a:lnTo>
                  <a:lnTo>
                    <a:pt x="1308" y="3189"/>
                  </a:lnTo>
                  <a:lnTo>
                    <a:pt x="1308" y="3077"/>
                  </a:lnTo>
                  <a:lnTo>
                    <a:pt x="1308" y="2967"/>
                  </a:lnTo>
                  <a:lnTo>
                    <a:pt x="1310" y="2861"/>
                  </a:lnTo>
                  <a:lnTo>
                    <a:pt x="1310" y="2761"/>
                  </a:lnTo>
                  <a:lnTo>
                    <a:pt x="1310" y="2666"/>
                  </a:lnTo>
                  <a:lnTo>
                    <a:pt x="1310" y="2579"/>
                  </a:lnTo>
                  <a:lnTo>
                    <a:pt x="1310" y="2500"/>
                  </a:lnTo>
                  <a:lnTo>
                    <a:pt x="1310" y="2431"/>
                  </a:lnTo>
                  <a:lnTo>
                    <a:pt x="1310" y="2373"/>
                  </a:lnTo>
                  <a:lnTo>
                    <a:pt x="1310" y="2324"/>
                  </a:lnTo>
                  <a:lnTo>
                    <a:pt x="1310" y="2288"/>
                  </a:lnTo>
                  <a:lnTo>
                    <a:pt x="1310" y="2265"/>
                  </a:lnTo>
                  <a:lnTo>
                    <a:pt x="1310" y="2257"/>
                  </a:lnTo>
                  <a:lnTo>
                    <a:pt x="1305" y="2245"/>
                  </a:lnTo>
                  <a:lnTo>
                    <a:pt x="1297" y="2226"/>
                  </a:lnTo>
                  <a:lnTo>
                    <a:pt x="1287" y="2199"/>
                  </a:lnTo>
                  <a:lnTo>
                    <a:pt x="1278" y="2166"/>
                  </a:lnTo>
                  <a:lnTo>
                    <a:pt x="1268" y="2127"/>
                  </a:lnTo>
                  <a:lnTo>
                    <a:pt x="1258" y="2087"/>
                  </a:lnTo>
                  <a:lnTo>
                    <a:pt x="1252" y="2044"/>
                  </a:lnTo>
                  <a:lnTo>
                    <a:pt x="1250" y="2004"/>
                  </a:lnTo>
                  <a:lnTo>
                    <a:pt x="1250" y="1245"/>
                  </a:lnTo>
                  <a:lnTo>
                    <a:pt x="1214" y="1299"/>
                  </a:lnTo>
                  <a:lnTo>
                    <a:pt x="1181" y="1345"/>
                  </a:lnTo>
                  <a:lnTo>
                    <a:pt x="1148" y="1384"/>
                  </a:lnTo>
                  <a:lnTo>
                    <a:pt x="1117" y="1419"/>
                  </a:lnTo>
                  <a:lnTo>
                    <a:pt x="1088" y="1446"/>
                  </a:lnTo>
                  <a:lnTo>
                    <a:pt x="1056" y="1469"/>
                  </a:lnTo>
                  <a:lnTo>
                    <a:pt x="1023" y="1486"/>
                  </a:lnTo>
                  <a:lnTo>
                    <a:pt x="1013" y="1492"/>
                  </a:lnTo>
                  <a:lnTo>
                    <a:pt x="1001" y="1496"/>
                  </a:lnTo>
                  <a:lnTo>
                    <a:pt x="986" y="1502"/>
                  </a:lnTo>
                  <a:lnTo>
                    <a:pt x="969" y="1508"/>
                  </a:lnTo>
                  <a:lnTo>
                    <a:pt x="944" y="1513"/>
                  </a:lnTo>
                  <a:lnTo>
                    <a:pt x="915" y="1519"/>
                  </a:lnTo>
                  <a:lnTo>
                    <a:pt x="878" y="1525"/>
                  </a:lnTo>
                  <a:lnTo>
                    <a:pt x="834" y="1531"/>
                  </a:lnTo>
                  <a:lnTo>
                    <a:pt x="781" y="1537"/>
                  </a:lnTo>
                  <a:lnTo>
                    <a:pt x="722" y="1542"/>
                  </a:lnTo>
                  <a:lnTo>
                    <a:pt x="650" y="1546"/>
                  </a:lnTo>
                  <a:lnTo>
                    <a:pt x="569" y="1550"/>
                  </a:lnTo>
                  <a:lnTo>
                    <a:pt x="476" y="1554"/>
                  </a:lnTo>
                  <a:lnTo>
                    <a:pt x="372" y="1556"/>
                  </a:lnTo>
                  <a:lnTo>
                    <a:pt x="256" y="1556"/>
                  </a:lnTo>
                  <a:lnTo>
                    <a:pt x="254" y="1556"/>
                  </a:lnTo>
                  <a:lnTo>
                    <a:pt x="204" y="1552"/>
                  </a:lnTo>
                  <a:lnTo>
                    <a:pt x="156" y="1537"/>
                  </a:lnTo>
                  <a:lnTo>
                    <a:pt x="113" y="1513"/>
                  </a:lnTo>
                  <a:lnTo>
                    <a:pt x="75" y="1483"/>
                  </a:lnTo>
                  <a:lnTo>
                    <a:pt x="44" y="1444"/>
                  </a:lnTo>
                  <a:lnTo>
                    <a:pt x="21" y="1401"/>
                  </a:lnTo>
                  <a:lnTo>
                    <a:pt x="5" y="1353"/>
                  </a:lnTo>
                  <a:lnTo>
                    <a:pt x="0" y="1301"/>
                  </a:lnTo>
                  <a:lnTo>
                    <a:pt x="5" y="1251"/>
                  </a:lnTo>
                  <a:lnTo>
                    <a:pt x="21" y="1203"/>
                  </a:lnTo>
                  <a:lnTo>
                    <a:pt x="44" y="1158"/>
                  </a:lnTo>
                  <a:lnTo>
                    <a:pt x="75" y="1121"/>
                  </a:lnTo>
                  <a:lnTo>
                    <a:pt x="112" y="1091"/>
                  </a:lnTo>
                  <a:lnTo>
                    <a:pt x="156" y="1065"/>
                  </a:lnTo>
                  <a:lnTo>
                    <a:pt x="204" y="1052"/>
                  </a:lnTo>
                  <a:lnTo>
                    <a:pt x="254" y="1046"/>
                  </a:lnTo>
                  <a:lnTo>
                    <a:pt x="328" y="1046"/>
                  </a:lnTo>
                  <a:lnTo>
                    <a:pt x="403" y="1044"/>
                  </a:lnTo>
                  <a:lnTo>
                    <a:pt x="478" y="1042"/>
                  </a:lnTo>
                  <a:lnTo>
                    <a:pt x="552" y="1040"/>
                  </a:lnTo>
                  <a:lnTo>
                    <a:pt x="619" y="1036"/>
                  </a:lnTo>
                  <a:lnTo>
                    <a:pt x="683" y="1033"/>
                  </a:lnTo>
                  <a:lnTo>
                    <a:pt x="739" y="1029"/>
                  </a:lnTo>
                  <a:lnTo>
                    <a:pt x="783" y="1025"/>
                  </a:lnTo>
                  <a:lnTo>
                    <a:pt x="805" y="996"/>
                  </a:lnTo>
                  <a:lnTo>
                    <a:pt x="828" y="961"/>
                  </a:lnTo>
                  <a:lnTo>
                    <a:pt x="853" y="924"/>
                  </a:lnTo>
                  <a:lnTo>
                    <a:pt x="878" y="888"/>
                  </a:lnTo>
                  <a:lnTo>
                    <a:pt x="901" y="851"/>
                  </a:lnTo>
                  <a:lnTo>
                    <a:pt x="969" y="749"/>
                  </a:lnTo>
                  <a:lnTo>
                    <a:pt x="1042" y="643"/>
                  </a:lnTo>
                  <a:lnTo>
                    <a:pt x="1119" y="536"/>
                  </a:lnTo>
                  <a:lnTo>
                    <a:pt x="1198" y="432"/>
                  </a:lnTo>
                  <a:lnTo>
                    <a:pt x="1281" y="336"/>
                  </a:lnTo>
                  <a:lnTo>
                    <a:pt x="1366" y="247"/>
                  </a:lnTo>
                  <a:lnTo>
                    <a:pt x="1430" y="189"/>
                  </a:lnTo>
                  <a:lnTo>
                    <a:pt x="1494" y="137"/>
                  </a:lnTo>
                  <a:lnTo>
                    <a:pt x="1557" y="92"/>
                  </a:lnTo>
                  <a:lnTo>
                    <a:pt x="1621" y="54"/>
                  </a:lnTo>
                  <a:lnTo>
                    <a:pt x="1691" y="23"/>
                  </a:lnTo>
                  <a:lnTo>
                    <a:pt x="1764" y="0"/>
                  </a:lnTo>
                  <a:lnTo>
                    <a:pt x="17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15" name="Shape 8815"/>
          <p:cNvGrpSpPr/>
          <p:nvPr/>
        </p:nvGrpSpPr>
        <p:grpSpPr>
          <a:xfrm>
            <a:off x="4697794" y="2854317"/>
            <a:ext cx="213884" cy="212472"/>
            <a:chOff x="5144" y="3228"/>
            <a:chExt cx="303" cy="301"/>
          </a:xfrm>
        </p:grpSpPr>
        <p:sp>
          <p:nvSpPr>
            <p:cNvPr id="8816" name="Shape 8816"/>
            <p:cNvSpPr/>
            <p:nvPr/>
          </p:nvSpPr>
          <p:spPr>
            <a:xfrm>
              <a:off x="5144" y="3228"/>
              <a:ext cx="303" cy="301"/>
            </a:xfrm>
            <a:custGeom>
              <a:avLst/>
              <a:gdLst/>
              <a:ahLst/>
              <a:cxnLst/>
              <a:rect l="0" t="0" r="0" b="0"/>
              <a:pathLst>
                <a:path w="3331" h="3307" extrusionOk="0">
                  <a:moveTo>
                    <a:pt x="417" y="0"/>
                  </a:moveTo>
                  <a:lnTo>
                    <a:pt x="434" y="0"/>
                  </a:lnTo>
                  <a:lnTo>
                    <a:pt x="451" y="4"/>
                  </a:lnTo>
                  <a:lnTo>
                    <a:pt x="467" y="12"/>
                  </a:lnTo>
                  <a:lnTo>
                    <a:pt x="479" y="23"/>
                  </a:lnTo>
                  <a:lnTo>
                    <a:pt x="827" y="437"/>
                  </a:lnTo>
                  <a:lnTo>
                    <a:pt x="841" y="452"/>
                  </a:lnTo>
                  <a:lnTo>
                    <a:pt x="849" y="471"/>
                  </a:lnTo>
                  <a:lnTo>
                    <a:pt x="852" y="491"/>
                  </a:lnTo>
                  <a:lnTo>
                    <a:pt x="850" y="510"/>
                  </a:lnTo>
                  <a:lnTo>
                    <a:pt x="843" y="527"/>
                  </a:lnTo>
                  <a:lnTo>
                    <a:pt x="831" y="541"/>
                  </a:lnTo>
                  <a:lnTo>
                    <a:pt x="817" y="552"/>
                  </a:lnTo>
                  <a:lnTo>
                    <a:pt x="800" y="559"/>
                  </a:lnTo>
                  <a:lnTo>
                    <a:pt x="781" y="562"/>
                  </a:lnTo>
                  <a:lnTo>
                    <a:pt x="781" y="561"/>
                  </a:lnTo>
                  <a:lnTo>
                    <a:pt x="780" y="562"/>
                  </a:lnTo>
                  <a:lnTo>
                    <a:pt x="567" y="562"/>
                  </a:lnTo>
                  <a:lnTo>
                    <a:pt x="567" y="2744"/>
                  </a:lnTo>
                  <a:lnTo>
                    <a:pt x="2764" y="2744"/>
                  </a:lnTo>
                  <a:lnTo>
                    <a:pt x="2764" y="2533"/>
                  </a:lnTo>
                  <a:lnTo>
                    <a:pt x="2766" y="2516"/>
                  </a:lnTo>
                  <a:lnTo>
                    <a:pt x="2771" y="2502"/>
                  </a:lnTo>
                  <a:lnTo>
                    <a:pt x="2780" y="2488"/>
                  </a:lnTo>
                  <a:lnTo>
                    <a:pt x="2791" y="2478"/>
                  </a:lnTo>
                  <a:lnTo>
                    <a:pt x="2805" y="2469"/>
                  </a:lnTo>
                  <a:lnTo>
                    <a:pt x="2825" y="2463"/>
                  </a:lnTo>
                  <a:lnTo>
                    <a:pt x="2845" y="2463"/>
                  </a:lnTo>
                  <a:lnTo>
                    <a:pt x="2863" y="2468"/>
                  </a:lnTo>
                  <a:lnTo>
                    <a:pt x="2880" y="2479"/>
                  </a:lnTo>
                  <a:lnTo>
                    <a:pt x="3305" y="2830"/>
                  </a:lnTo>
                  <a:lnTo>
                    <a:pt x="3317" y="2842"/>
                  </a:lnTo>
                  <a:lnTo>
                    <a:pt x="3325" y="2855"/>
                  </a:lnTo>
                  <a:lnTo>
                    <a:pt x="3329" y="2869"/>
                  </a:lnTo>
                  <a:lnTo>
                    <a:pt x="3331" y="2884"/>
                  </a:lnTo>
                  <a:lnTo>
                    <a:pt x="3329" y="2900"/>
                  </a:lnTo>
                  <a:lnTo>
                    <a:pt x="3325" y="2915"/>
                  </a:lnTo>
                  <a:lnTo>
                    <a:pt x="3317" y="2928"/>
                  </a:lnTo>
                  <a:lnTo>
                    <a:pt x="3305" y="2938"/>
                  </a:lnTo>
                  <a:lnTo>
                    <a:pt x="2880" y="3291"/>
                  </a:lnTo>
                  <a:lnTo>
                    <a:pt x="2867" y="3299"/>
                  </a:lnTo>
                  <a:lnTo>
                    <a:pt x="2851" y="3306"/>
                  </a:lnTo>
                  <a:lnTo>
                    <a:pt x="2835" y="3307"/>
                  </a:lnTo>
                  <a:lnTo>
                    <a:pt x="2819" y="3306"/>
                  </a:lnTo>
                  <a:lnTo>
                    <a:pt x="2805" y="3300"/>
                  </a:lnTo>
                  <a:lnTo>
                    <a:pt x="2791" y="3292"/>
                  </a:lnTo>
                  <a:lnTo>
                    <a:pt x="2780" y="3281"/>
                  </a:lnTo>
                  <a:lnTo>
                    <a:pt x="2771" y="3268"/>
                  </a:lnTo>
                  <a:lnTo>
                    <a:pt x="2766" y="3253"/>
                  </a:lnTo>
                  <a:lnTo>
                    <a:pt x="2764" y="3237"/>
                  </a:lnTo>
                  <a:lnTo>
                    <a:pt x="2764" y="3026"/>
                  </a:lnTo>
                  <a:lnTo>
                    <a:pt x="426" y="3026"/>
                  </a:lnTo>
                  <a:lnTo>
                    <a:pt x="397" y="3023"/>
                  </a:lnTo>
                  <a:lnTo>
                    <a:pt x="371" y="3014"/>
                  </a:lnTo>
                  <a:lnTo>
                    <a:pt x="346" y="3002"/>
                  </a:lnTo>
                  <a:lnTo>
                    <a:pt x="326" y="2984"/>
                  </a:lnTo>
                  <a:lnTo>
                    <a:pt x="308" y="2963"/>
                  </a:lnTo>
                  <a:lnTo>
                    <a:pt x="295" y="2939"/>
                  </a:lnTo>
                  <a:lnTo>
                    <a:pt x="287" y="2913"/>
                  </a:lnTo>
                  <a:lnTo>
                    <a:pt x="284" y="2884"/>
                  </a:lnTo>
                  <a:lnTo>
                    <a:pt x="284" y="562"/>
                  </a:lnTo>
                  <a:lnTo>
                    <a:pt x="71" y="562"/>
                  </a:lnTo>
                  <a:lnTo>
                    <a:pt x="55" y="560"/>
                  </a:lnTo>
                  <a:lnTo>
                    <a:pt x="40" y="555"/>
                  </a:lnTo>
                  <a:lnTo>
                    <a:pt x="27" y="546"/>
                  </a:lnTo>
                  <a:lnTo>
                    <a:pt x="16" y="535"/>
                  </a:lnTo>
                  <a:lnTo>
                    <a:pt x="7" y="521"/>
                  </a:lnTo>
                  <a:lnTo>
                    <a:pt x="2" y="506"/>
                  </a:lnTo>
                  <a:lnTo>
                    <a:pt x="0" y="490"/>
                  </a:lnTo>
                  <a:lnTo>
                    <a:pt x="0" y="489"/>
                  </a:lnTo>
                  <a:lnTo>
                    <a:pt x="2" y="475"/>
                  </a:lnTo>
                  <a:lnTo>
                    <a:pt x="7" y="459"/>
                  </a:lnTo>
                  <a:lnTo>
                    <a:pt x="17" y="446"/>
                  </a:lnTo>
                  <a:lnTo>
                    <a:pt x="371" y="23"/>
                  </a:lnTo>
                  <a:lnTo>
                    <a:pt x="384" y="12"/>
                  </a:lnTo>
                  <a:lnTo>
                    <a:pt x="400" y="4"/>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7" name="Shape 8817"/>
            <p:cNvSpPr/>
            <p:nvPr/>
          </p:nvSpPr>
          <p:spPr>
            <a:xfrm>
              <a:off x="5215" y="3407"/>
              <a:ext cx="167" cy="39"/>
            </a:xfrm>
            <a:custGeom>
              <a:avLst/>
              <a:gdLst/>
              <a:ahLst/>
              <a:cxnLst/>
              <a:rect l="0" t="0" r="0" b="0"/>
              <a:pathLst>
                <a:path w="1843" h="422" extrusionOk="0">
                  <a:moveTo>
                    <a:pt x="212" y="0"/>
                  </a:moveTo>
                  <a:lnTo>
                    <a:pt x="1630" y="0"/>
                  </a:lnTo>
                  <a:lnTo>
                    <a:pt x="1665" y="3"/>
                  </a:lnTo>
                  <a:lnTo>
                    <a:pt x="1697" y="12"/>
                  </a:lnTo>
                  <a:lnTo>
                    <a:pt x="1727" y="24"/>
                  </a:lnTo>
                  <a:lnTo>
                    <a:pt x="1756" y="42"/>
                  </a:lnTo>
                  <a:lnTo>
                    <a:pt x="1781" y="63"/>
                  </a:lnTo>
                  <a:lnTo>
                    <a:pt x="1802" y="86"/>
                  </a:lnTo>
                  <a:lnTo>
                    <a:pt x="1819" y="115"/>
                  </a:lnTo>
                  <a:lnTo>
                    <a:pt x="1832" y="145"/>
                  </a:lnTo>
                  <a:lnTo>
                    <a:pt x="1839" y="177"/>
                  </a:lnTo>
                  <a:lnTo>
                    <a:pt x="1843" y="211"/>
                  </a:lnTo>
                  <a:lnTo>
                    <a:pt x="1839" y="246"/>
                  </a:lnTo>
                  <a:lnTo>
                    <a:pt x="1832" y="278"/>
                  </a:lnTo>
                  <a:lnTo>
                    <a:pt x="1819" y="309"/>
                  </a:lnTo>
                  <a:lnTo>
                    <a:pt x="1802" y="336"/>
                  </a:lnTo>
                  <a:lnTo>
                    <a:pt x="1781" y="361"/>
                  </a:lnTo>
                  <a:lnTo>
                    <a:pt x="1756" y="382"/>
                  </a:lnTo>
                  <a:lnTo>
                    <a:pt x="1727" y="400"/>
                  </a:lnTo>
                  <a:lnTo>
                    <a:pt x="1697" y="412"/>
                  </a:lnTo>
                  <a:lnTo>
                    <a:pt x="1665" y="420"/>
                  </a:lnTo>
                  <a:lnTo>
                    <a:pt x="1630" y="422"/>
                  </a:lnTo>
                  <a:lnTo>
                    <a:pt x="212" y="422"/>
                  </a:lnTo>
                  <a:lnTo>
                    <a:pt x="178" y="420"/>
                  </a:lnTo>
                  <a:lnTo>
                    <a:pt x="145" y="412"/>
                  </a:lnTo>
                  <a:lnTo>
                    <a:pt x="115" y="400"/>
                  </a:lnTo>
                  <a:lnTo>
                    <a:pt x="87" y="382"/>
                  </a:lnTo>
                  <a:lnTo>
                    <a:pt x="62" y="361"/>
                  </a:lnTo>
                  <a:lnTo>
                    <a:pt x="41" y="336"/>
                  </a:lnTo>
                  <a:lnTo>
                    <a:pt x="24" y="309"/>
                  </a:lnTo>
                  <a:lnTo>
                    <a:pt x="10" y="278"/>
                  </a:lnTo>
                  <a:lnTo>
                    <a:pt x="3" y="246"/>
                  </a:lnTo>
                  <a:lnTo>
                    <a:pt x="0" y="211"/>
                  </a:lnTo>
                  <a:lnTo>
                    <a:pt x="3" y="177"/>
                  </a:lnTo>
                  <a:lnTo>
                    <a:pt x="10" y="145"/>
                  </a:lnTo>
                  <a:lnTo>
                    <a:pt x="24" y="115"/>
                  </a:lnTo>
                  <a:lnTo>
                    <a:pt x="41" y="86"/>
                  </a:lnTo>
                  <a:lnTo>
                    <a:pt x="62" y="63"/>
                  </a:lnTo>
                  <a:lnTo>
                    <a:pt x="87" y="42"/>
                  </a:lnTo>
                  <a:lnTo>
                    <a:pt x="115" y="24"/>
                  </a:lnTo>
                  <a:lnTo>
                    <a:pt x="145" y="12"/>
                  </a:lnTo>
                  <a:lnTo>
                    <a:pt x="178"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8" name="Shape 8818"/>
            <p:cNvSpPr/>
            <p:nvPr/>
          </p:nvSpPr>
          <p:spPr>
            <a:xfrm>
              <a:off x="5215" y="3356"/>
              <a:ext cx="103" cy="39"/>
            </a:xfrm>
            <a:custGeom>
              <a:avLst/>
              <a:gdLst/>
              <a:ahLst/>
              <a:cxnLst/>
              <a:rect l="0" t="0" r="0" b="0"/>
              <a:pathLst>
                <a:path w="1134" h="422" extrusionOk="0">
                  <a:moveTo>
                    <a:pt x="212" y="0"/>
                  </a:moveTo>
                  <a:lnTo>
                    <a:pt x="921" y="0"/>
                  </a:lnTo>
                  <a:lnTo>
                    <a:pt x="956" y="2"/>
                  </a:lnTo>
                  <a:lnTo>
                    <a:pt x="988" y="10"/>
                  </a:lnTo>
                  <a:lnTo>
                    <a:pt x="1019" y="22"/>
                  </a:lnTo>
                  <a:lnTo>
                    <a:pt x="1047" y="40"/>
                  </a:lnTo>
                  <a:lnTo>
                    <a:pt x="1072" y="61"/>
                  </a:lnTo>
                  <a:lnTo>
                    <a:pt x="1093" y="86"/>
                  </a:lnTo>
                  <a:lnTo>
                    <a:pt x="1110" y="113"/>
                  </a:lnTo>
                  <a:lnTo>
                    <a:pt x="1123" y="144"/>
                  </a:lnTo>
                  <a:lnTo>
                    <a:pt x="1132" y="176"/>
                  </a:lnTo>
                  <a:lnTo>
                    <a:pt x="1134" y="211"/>
                  </a:lnTo>
                  <a:lnTo>
                    <a:pt x="1132" y="245"/>
                  </a:lnTo>
                  <a:lnTo>
                    <a:pt x="1123" y="277"/>
                  </a:lnTo>
                  <a:lnTo>
                    <a:pt x="1110" y="307"/>
                  </a:lnTo>
                  <a:lnTo>
                    <a:pt x="1093" y="335"/>
                  </a:lnTo>
                  <a:lnTo>
                    <a:pt x="1072" y="359"/>
                  </a:lnTo>
                  <a:lnTo>
                    <a:pt x="1047" y="381"/>
                  </a:lnTo>
                  <a:lnTo>
                    <a:pt x="1019" y="398"/>
                  </a:lnTo>
                  <a:lnTo>
                    <a:pt x="988" y="410"/>
                  </a:lnTo>
                  <a:lnTo>
                    <a:pt x="956" y="419"/>
                  </a:lnTo>
                  <a:lnTo>
                    <a:pt x="921" y="422"/>
                  </a:lnTo>
                  <a:lnTo>
                    <a:pt x="212" y="422"/>
                  </a:lnTo>
                  <a:lnTo>
                    <a:pt x="178" y="419"/>
                  </a:lnTo>
                  <a:lnTo>
                    <a:pt x="145" y="410"/>
                  </a:lnTo>
                  <a:lnTo>
                    <a:pt x="115" y="398"/>
                  </a:lnTo>
                  <a:lnTo>
                    <a:pt x="87" y="381"/>
                  </a:lnTo>
                  <a:lnTo>
                    <a:pt x="62" y="359"/>
                  </a:lnTo>
                  <a:lnTo>
                    <a:pt x="41" y="335"/>
                  </a:lnTo>
                  <a:lnTo>
                    <a:pt x="24" y="307"/>
                  </a:lnTo>
                  <a:lnTo>
                    <a:pt x="10" y="277"/>
                  </a:lnTo>
                  <a:lnTo>
                    <a:pt x="3" y="245"/>
                  </a:lnTo>
                  <a:lnTo>
                    <a:pt x="0" y="211"/>
                  </a:lnTo>
                  <a:lnTo>
                    <a:pt x="3" y="176"/>
                  </a:lnTo>
                  <a:lnTo>
                    <a:pt x="10" y="144"/>
                  </a:lnTo>
                  <a:lnTo>
                    <a:pt x="24" y="113"/>
                  </a:lnTo>
                  <a:lnTo>
                    <a:pt x="41" y="86"/>
                  </a:lnTo>
                  <a:lnTo>
                    <a:pt x="62" y="61"/>
                  </a:lnTo>
                  <a:lnTo>
                    <a:pt x="87" y="40"/>
                  </a:lnTo>
                  <a:lnTo>
                    <a:pt x="115" y="22"/>
                  </a:lnTo>
                  <a:lnTo>
                    <a:pt x="145" y="10"/>
                  </a:lnTo>
                  <a:lnTo>
                    <a:pt x="178" y="2"/>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19" name="Shape 8819"/>
            <p:cNvSpPr/>
            <p:nvPr/>
          </p:nvSpPr>
          <p:spPr>
            <a:xfrm>
              <a:off x="5215" y="3305"/>
              <a:ext cx="135" cy="38"/>
            </a:xfrm>
            <a:custGeom>
              <a:avLst/>
              <a:gdLst/>
              <a:ahLst/>
              <a:cxnLst/>
              <a:rect l="0" t="0" r="0" b="0"/>
              <a:pathLst>
                <a:path w="1489" h="422" extrusionOk="0">
                  <a:moveTo>
                    <a:pt x="212" y="0"/>
                  </a:moveTo>
                  <a:lnTo>
                    <a:pt x="1275" y="0"/>
                  </a:lnTo>
                  <a:lnTo>
                    <a:pt x="1310" y="3"/>
                  </a:lnTo>
                  <a:lnTo>
                    <a:pt x="1343" y="11"/>
                  </a:lnTo>
                  <a:lnTo>
                    <a:pt x="1374" y="24"/>
                  </a:lnTo>
                  <a:lnTo>
                    <a:pt x="1401" y="40"/>
                  </a:lnTo>
                  <a:lnTo>
                    <a:pt x="1426" y="62"/>
                  </a:lnTo>
                  <a:lnTo>
                    <a:pt x="1447" y="86"/>
                  </a:lnTo>
                  <a:lnTo>
                    <a:pt x="1465" y="114"/>
                  </a:lnTo>
                  <a:lnTo>
                    <a:pt x="1477" y="144"/>
                  </a:lnTo>
                  <a:lnTo>
                    <a:pt x="1486" y="177"/>
                  </a:lnTo>
                  <a:lnTo>
                    <a:pt x="1489" y="211"/>
                  </a:lnTo>
                  <a:lnTo>
                    <a:pt x="1486" y="245"/>
                  </a:lnTo>
                  <a:lnTo>
                    <a:pt x="1477" y="278"/>
                  </a:lnTo>
                  <a:lnTo>
                    <a:pt x="1465" y="309"/>
                  </a:lnTo>
                  <a:lnTo>
                    <a:pt x="1447" y="336"/>
                  </a:lnTo>
                  <a:lnTo>
                    <a:pt x="1426" y="361"/>
                  </a:lnTo>
                  <a:lnTo>
                    <a:pt x="1401" y="382"/>
                  </a:lnTo>
                  <a:lnTo>
                    <a:pt x="1374" y="399"/>
                  </a:lnTo>
                  <a:lnTo>
                    <a:pt x="1343" y="412"/>
                  </a:lnTo>
                  <a:lnTo>
                    <a:pt x="1310" y="420"/>
                  </a:lnTo>
                  <a:lnTo>
                    <a:pt x="1275" y="422"/>
                  </a:lnTo>
                  <a:lnTo>
                    <a:pt x="212" y="422"/>
                  </a:lnTo>
                  <a:lnTo>
                    <a:pt x="178" y="420"/>
                  </a:lnTo>
                  <a:lnTo>
                    <a:pt x="145" y="412"/>
                  </a:lnTo>
                  <a:lnTo>
                    <a:pt x="115" y="399"/>
                  </a:lnTo>
                  <a:lnTo>
                    <a:pt x="87" y="382"/>
                  </a:lnTo>
                  <a:lnTo>
                    <a:pt x="62" y="361"/>
                  </a:lnTo>
                  <a:lnTo>
                    <a:pt x="41" y="336"/>
                  </a:lnTo>
                  <a:lnTo>
                    <a:pt x="24" y="309"/>
                  </a:lnTo>
                  <a:lnTo>
                    <a:pt x="10" y="278"/>
                  </a:lnTo>
                  <a:lnTo>
                    <a:pt x="3" y="245"/>
                  </a:lnTo>
                  <a:lnTo>
                    <a:pt x="0" y="211"/>
                  </a:lnTo>
                  <a:lnTo>
                    <a:pt x="3" y="177"/>
                  </a:lnTo>
                  <a:lnTo>
                    <a:pt x="10" y="144"/>
                  </a:lnTo>
                  <a:lnTo>
                    <a:pt x="24" y="114"/>
                  </a:lnTo>
                  <a:lnTo>
                    <a:pt x="41" y="86"/>
                  </a:lnTo>
                  <a:lnTo>
                    <a:pt x="62" y="62"/>
                  </a:lnTo>
                  <a:lnTo>
                    <a:pt x="87" y="40"/>
                  </a:lnTo>
                  <a:lnTo>
                    <a:pt x="115" y="24"/>
                  </a:lnTo>
                  <a:lnTo>
                    <a:pt x="145" y="11"/>
                  </a:lnTo>
                  <a:lnTo>
                    <a:pt x="178"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20" name="Shape 8820"/>
          <p:cNvGrpSpPr/>
          <p:nvPr/>
        </p:nvGrpSpPr>
        <p:grpSpPr>
          <a:xfrm>
            <a:off x="2572967" y="2843322"/>
            <a:ext cx="202235" cy="234464"/>
            <a:chOff x="1848" y="1059"/>
            <a:chExt cx="3263" cy="3783"/>
          </a:xfrm>
        </p:grpSpPr>
        <p:sp>
          <p:nvSpPr>
            <p:cNvPr id="8821" name="Shape 8821"/>
            <p:cNvSpPr/>
            <p:nvPr/>
          </p:nvSpPr>
          <p:spPr>
            <a:xfrm>
              <a:off x="4403" y="1137"/>
              <a:ext cx="630" cy="631"/>
            </a:xfrm>
            <a:custGeom>
              <a:avLst/>
              <a:gdLst/>
              <a:ahLst/>
              <a:cxnLst/>
              <a:rect l="0" t="0" r="0" b="0"/>
              <a:pathLst>
                <a:path w="630" h="631" extrusionOk="0">
                  <a:moveTo>
                    <a:pt x="0" y="0"/>
                  </a:moveTo>
                  <a:lnTo>
                    <a:pt x="630" y="631"/>
                  </a:lnTo>
                  <a:lnTo>
                    <a:pt x="0" y="63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22" name="Shape 8822"/>
            <p:cNvSpPr/>
            <p:nvPr/>
          </p:nvSpPr>
          <p:spPr>
            <a:xfrm>
              <a:off x="1848" y="1059"/>
              <a:ext cx="3263" cy="3783"/>
            </a:xfrm>
            <a:custGeom>
              <a:avLst/>
              <a:gdLst/>
              <a:ahLst/>
              <a:cxnLst/>
              <a:rect l="0" t="0" r="0" b="0"/>
              <a:pathLst>
                <a:path w="3263" h="3783" extrusionOk="0">
                  <a:moveTo>
                    <a:pt x="2266" y="2656"/>
                  </a:moveTo>
                  <a:lnTo>
                    <a:pt x="2266" y="3379"/>
                  </a:lnTo>
                  <a:lnTo>
                    <a:pt x="2846" y="3379"/>
                  </a:lnTo>
                  <a:lnTo>
                    <a:pt x="2846" y="2656"/>
                  </a:lnTo>
                  <a:lnTo>
                    <a:pt x="2266" y="2656"/>
                  </a:lnTo>
                  <a:close/>
                  <a:moveTo>
                    <a:pt x="1341" y="2184"/>
                  </a:moveTo>
                  <a:lnTo>
                    <a:pt x="1341" y="3379"/>
                  </a:lnTo>
                  <a:lnTo>
                    <a:pt x="1922" y="3379"/>
                  </a:lnTo>
                  <a:lnTo>
                    <a:pt x="1922" y="2184"/>
                  </a:lnTo>
                  <a:lnTo>
                    <a:pt x="1341" y="2184"/>
                  </a:lnTo>
                  <a:close/>
                  <a:moveTo>
                    <a:pt x="417" y="1711"/>
                  </a:moveTo>
                  <a:lnTo>
                    <a:pt x="417" y="3379"/>
                  </a:lnTo>
                  <a:lnTo>
                    <a:pt x="998" y="3379"/>
                  </a:lnTo>
                  <a:lnTo>
                    <a:pt x="998" y="1711"/>
                  </a:lnTo>
                  <a:lnTo>
                    <a:pt x="417" y="1711"/>
                  </a:lnTo>
                  <a:close/>
                  <a:moveTo>
                    <a:pt x="0" y="0"/>
                  </a:moveTo>
                  <a:lnTo>
                    <a:pt x="2398" y="0"/>
                  </a:lnTo>
                  <a:lnTo>
                    <a:pt x="2398" y="867"/>
                  </a:lnTo>
                  <a:lnTo>
                    <a:pt x="3263" y="867"/>
                  </a:lnTo>
                  <a:lnTo>
                    <a:pt x="3263" y="3783"/>
                  </a:lnTo>
                  <a:lnTo>
                    <a:pt x="0" y="378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823" name="Shape 8823"/>
          <p:cNvSpPr/>
          <p:nvPr/>
        </p:nvSpPr>
        <p:spPr>
          <a:xfrm>
            <a:off x="6300940" y="2853437"/>
            <a:ext cx="221645" cy="214232"/>
          </a:xfrm>
          <a:custGeom>
            <a:avLst/>
            <a:gdLst/>
            <a:ahLst/>
            <a:cxnLst/>
            <a:rect l="0" t="0" r="0" b="0"/>
            <a:pathLst>
              <a:path w="4455" h="4306" extrusionOk="0">
                <a:moveTo>
                  <a:pt x="2298" y="3856"/>
                </a:moveTo>
                <a:lnTo>
                  <a:pt x="2264" y="3860"/>
                </a:lnTo>
                <a:lnTo>
                  <a:pt x="2232" y="3871"/>
                </a:lnTo>
                <a:lnTo>
                  <a:pt x="2205" y="3889"/>
                </a:lnTo>
                <a:lnTo>
                  <a:pt x="2182" y="3913"/>
                </a:lnTo>
                <a:lnTo>
                  <a:pt x="2164" y="3940"/>
                </a:lnTo>
                <a:lnTo>
                  <a:pt x="2152" y="3972"/>
                </a:lnTo>
                <a:lnTo>
                  <a:pt x="2148" y="4006"/>
                </a:lnTo>
                <a:lnTo>
                  <a:pt x="2152" y="4041"/>
                </a:lnTo>
                <a:lnTo>
                  <a:pt x="2164" y="4072"/>
                </a:lnTo>
                <a:lnTo>
                  <a:pt x="2182" y="4101"/>
                </a:lnTo>
                <a:lnTo>
                  <a:pt x="2205" y="4124"/>
                </a:lnTo>
                <a:lnTo>
                  <a:pt x="2232" y="4141"/>
                </a:lnTo>
                <a:lnTo>
                  <a:pt x="2264" y="4152"/>
                </a:lnTo>
                <a:lnTo>
                  <a:pt x="2298" y="4156"/>
                </a:lnTo>
                <a:lnTo>
                  <a:pt x="2333" y="4152"/>
                </a:lnTo>
                <a:lnTo>
                  <a:pt x="2364" y="4141"/>
                </a:lnTo>
                <a:lnTo>
                  <a:pt x="2392" y="4124"/>
                </a:lnTo>
                <a:lnTo>
                  <a:pt x="2415" y="4101"/>
                </a:lnTo>
                <a:lnTo>
                  <a:pt x="2433" y="4072"/>
                </a:lnTo>
                <a:lnTo>
                  <a:pt x="2444" y="4041"/>
                </a:lnTo>
                <a:lnTo>
                  <a:pt x="2448" y="4006"/>
                </a:lnTo>
                <a:lnTo>
                  <a:pt x="2444" y="3972"/>
                </a:lnTo>
                <a:lnTo>
                  <a:pt x="2433" y="3940"/>
                </a:lnTo>
                <a:lnTo>
                  <a:pt x="2415" y="3913"/>
                </a:lnTo>
                <a:lnTo>
                  <a:pt x="2392" y="3889"/>
                </a:lnTo>
                <a:lnTo>
                  <a:pt x="2364" y="3871"/>
                </a:lnTo>
                <a:lnTo>
                  <a:pt x="2333" y="3860"/>
                </a:lnTo>
                <a:lnTo>
                  <a:pt x="2298" y="3856"/>
                </a:lnTo>
                <a:close/>
                <a:moveTo>
                  <a:pt x="730" y="3856"/>
                </a:moveTo>
                <a:lnTo>
                  <a:pt x="695" y="3860"/>
                </a:lnTo>
                <a:lnTo>
                  <a:pt x="664" y="3871"/>
                </a:lnTo>
                <a:lnTo>
                  <a:pt x="636" y="3889"/>
                </a:lnTo>
                <a:lnTo>
                  <a:pt x="613" y="3913"/>
                </a:lnTo>
                <a:lnTo>
                  <a:pt x="595" y="3940"/>
                </a:lnTo>
                <a:lnTo>
                  <a:pt x="585" y="3972"/>
                </a:lnTo>
                <a:lnTo>
                  <a:pt x="581" y="4006"/>
                </a:lnTo>
                <a:lnTo>
                  <a:pt x="585" y="4041"/>
                </a:lnTo>
                <a:lnTo>
                  <a:pt x="595" y="4072"/>
                </a:lnTo>
                <a:lnTo>
                  <a:pt x="613" y="4101"/>
                </a:lnTo>
                <a:lnTo>
                  <a:pt x="636" y="4124"/>
                </a:lnTo>
                <a:lnTo>
                  <a:pt x="664" y="4141"/>
                </a:lnTo>
                <a:lnTo>
                  <a:pt x="695" y="4152"/>
                </a:lnTo>
                <a:lnTo>
                  <a:pt x="730" y="4156"/>
                </a:lnTo>
                <a:lnTo>
                  <a:pt x="764" y="4152"/>
                </a:lnTo>
                <a:lnTo>
                  <a:pt x="797" y="4141"/>
                </a:lnTo>
                <a:lnTo>
                  <a:pt x="824" y="4124"/>
                </a:lnTo>
                <a:lnTo>
                  <a:pt x="846" y="4101"/>
                </a:lnTo>
                <a:lnTo>
                  <a:pt x="865" y="4072"/>
                </a:lnTo>
                <a:lnTo>
                  <a:pt x="876" y="4041"/>
                </a:lnTo>
                <a:lnTo>
                  <a:pt x="880" y="4006"/>
                </a:lnTo>
                <a:lnTo>
                  <a:pt x="876" y="3972"/>
                </a:lnTo>
                <a:lnTo>
                  <a:pt x="865" y="3940"/>
                </a:lnTo>
                <a:lnTo>
                  <a:pt x="846" y="3913"/>
                </a:lnTo>
                <a:lnTo>
                  <a:pt x="824" y="3889"/>
                </a:lnTo>
                <a:lnTo>
                  <a:pt x="797" y="3871"/>
                </a:lnTo>
                <a:lnTo>
                  <a:pt x="764" y="3860"/>
                </a:lnTo>
                <a:lnTo>
                  <a:pt x="730" y="3856"/>
                </a:lnTo>
                <a:close/>
                <a:moveTo>
                  <a:pt x="2298" y="3706"/>
                </a:moveTo>
                <a:lnTo>
                  <a:pt x="2346" y="3710"/>
                </a:lnTo>
                <a:lnTo>
                  <a:pt x="2392" y="3722"/>
                </a:lnTo>
                <a:lnTo>
                  <a:pt x="2435" y="3740"/>
                </a:lnTo>
                <a:lnTo>
                  <a:pt x="2475" y="3764"/>
                </a:lnTo>
                <a:lnTo>
                  <a:pt x="2510" y="3794"/>
                </a:lnTo>
                <a:lnTo>
                  <a:pt x="2539" y="3829"/>
                </a:lnTo>
                <a:lnTo>
                  <a:pt x="2564" y="3868"/>
                </a:lnTo>
                <a:lnTo>
                  <a:pt x="2583" y="3912"/>
                </a:lnTo>
                <a:lnTo>
                  <a:pt x="2593" y="3958"/>
                </a:lnTo>
                <a:lnTo>
                  <a:pt x="2597" y="4006"/>
                </a:lnTo>
                <a:lnTo>
                  <a:pt x="2593" y="4055"/>
                </a:lnTo>
                <a:lnTo>
                  <a:pt x="2583" y="4101"/>
                </a:lnTo>
                <a:lnTo>
                  <a:pt x="2564" y="4144"/>
                </a:lnTo>
                <a:lnTo>
                  <a:pt x="2539" y="4183"/>
                </a:lnTo>
                <a:lnTo>
                  <a:pt x="2510" y="4218"/>
                </a:lnTo>
                <a:lnTo>
                  <a:pt x="2475" y="4248"/>
                </a:lnTo>
                <a:lnTo>
                  <a:pt x="2435" y="4272"/>
                </a:lnTo>
                <a:lnTo>
                  <a:pt x="2392" y="4291"/>
                </a:lnTo>
                <a:lnTo>
                  <a:pt x="2346" y="4302"/>
                </a:lnTo>
                <a:lnTo>
                  <a:pt x="2298" y="4306"/>
                </a:lnTo>
                <a:lnTo>
                  <a:pt x="2249" y="4302"/>
                </a:lnTo>
                <a:lnTo>
                  <a:pt x="2203" y="4291"/>
                </a:lnTo>
                <a:lnTo>
                  <a:pt x="2160" y="4272"/>
                </a:lnTo>
                <a:lnTo>
                  <a:pt x="2121" y="4248"/>
                </a:lnTo>
                <a:lnTo>
                  <a:pt x="2086" y="4218"/>
                </a:lnTo>
                <a:lnTo>
                  <a:pt x="2056" y="4183"/>
                </a:lnTo>
                <a:lnTo>
                  <a:pt x="2032" y="4144"/>
                </a:lnTo>
                <a:lnTo>
                  <a:pt x="2013" y="4101"/>
                </a:lnTo>
                <a:lnTo>
                  <a:pt x="2002" y="4055"/>
                </a:lnTo>
                <a:lnTo>
                  <a:pt x="1998" y="4006"/>
                </a:lnTo>
                <a:lnTo>
                  <a:pt x="2002" y="3958"/>
                </a:lnTo>
                <a:lnTo>
                  <a:pt x="2013" y="3912"/>
                </a:lnTo>
                <a:lnTo>
                  <a:pt x="2032" y="3868"/>
                </a:lnTo>
                <a:lnTo>
                  <a:pt x="2056" y="3829"/>
                </a:lnTo>
                <a:lnTo>
                  <a:pt x="2086" y="3794"/>
                </a:lnTo>
                <a:lnTo>
                  <a:pt x="2121" y="3764"/>
                </a:lnTo>
                <a:lnTo>
                  <a:pt x="2160" y="3740"/>
                </a:lnTo>
                <a:lnTo>
                  <a:pt x="2203" y="3722"/>
                </a:lnTo>
                <a:lnTo>
                  <a:pt x="2249" y="3710"/>
                </a:lnTo>
                <a:lnTo>
                  <a:pt x="2298" y="3706"/>
                </a:lnTo>
                <a:close/>
                <a:moveTo>
                  <a:pt x="730" y="3706"/>
                </a:moveTo>
                <a:lnTo>
                  <a:pt x="779" y="3710"/>
                </a:lnTo>
                <a:lnTo>
                  <a:pt x="825" y="3722"/>
                </a:lnTo>
                <a:lnTo>
                  <a:pt x="868" y="3740"/>
                </a:lnTo>
                <a:lnTo>
                  <a:pt x="907" y="3764"/>
                </a:lnTo>
                <a:lnTo>
                  <a:pt x="942" y="3794"/>
                </a:lnTo>
                <a:lnTo>
                  <a:pt x="972" y="3829"/>
                </a:lnTo>
                <a:lnTo>
                  <a:pt x="996" y="3868"/>
                </a:lnTo>
                <a:lnTo>
                  <a:pt x="1014" y="3912"/>
                </a:lnTo>
                <a:lnTo>
                  <a:pt x="1026" y="3958"/>
                </a:lnTo>
                <a:lnTo>
                  <a:pt x="1030" y="4006"/>
                </a:lnTo>
                <a:lnTo>
                  <a:pt x="1026" y="4055"/>
                </a:lnTo>
                <a:lnTo>
                  <a:pt x="1014" y="4101"/>
                </a:lnTo>
                <a:lnTo>
                  <a:pt x="996" y="4144"/>
                </a:lnTo>
                <a:lnTo>
                  <a:pt x="972" y="4183"/>
                </a:lnTo>
                <a:lnTo>
                  <a:pt x="942" y="4218"/>
                </a:lnTo>
                <a:lnTo>
                  <a:pt x="907" y="4248"/>
                </a:lnTo>
                <a:lnTo>
                  <a:pt x="868" y="4272"/>
                </a:lnTo>
                <a:lnTo>
                  <a:pt x="825" y="4291"/>
                </a:lnTo>
                <a:lnTo>
                  <a:pt x="779" y="4302"/>
                </a:lnTo>
                <a:lnTo>
                  <a:pt x="730" y="4306"/>
                </a:lnTo>
                <a:lnTo>
                  <a:pt x="682" y="4302"/>
                </a:lnTo>
                <a:lnTo>
                  <a:pt x="636" y="4291"/>
                </a:lnTo>
                <a:lnTo>
                  <a:pt x="593" y="4272"/>
                </a:lnTo>
                <a:lnTo>
                  <a:pt x="554" y="4248"/>
                </a:lnTo>
                <a:lnTo>
                  <a:pt x="518" y="4218"/>
                </a:lnTo>
                <a:lnTo>
                  <a:pt x="489" y="4183"/>
                </a:lnTo>
                <a:lnTo>
                  <a:pt x="463" y="4144"/>
                </a:lnTo>
                <a:lnTo>
                  <a:pt x="446" y="4101"/>
                </a:lnTo>
                <a:lnTo>
                  <a:pt x="435" y="4055"/>
                </a:lnTo>
                <a:lnTo>
                  <a:pt x="431" y="4006"/>
                </a:lnTo>
                <a:lnTo>
                  <a:pt x="435" y="3958"/>
                </a:lnTo>
                <a:lnTo>
                  <a:pt x="446" y="3912"/>
                </a:lnTo>
                <a:lnTo>
                  <a:pt x="463" y="3868"/>
                </a:lnTo>
                <a:lnTo>
                  <a:pt x="489" y="3829"/>
                </a:lnTo>
                <a:lnTo>
                  <a:pt x="518" y="3794"/>
                </a:lnTo>
                <a:lnTo>
                  <a:pt x="554" y="3764"/>
                </a:lnTo>
                <a:lnTo>
                  <a:pt x="593" y="3740"/>
                </a:lnTo>
                <a:lnTo>
                  <a:pt x="636" y="3722"/>
                </a:lnTo>
                <a:lnTo>
                  <a:pt x="682" y="3710"/>
                </a:lnTo>
                <a:lnTo>
                  <a:pt x="730" y="3706"/>
                </a:lnTo>
                <a:close/>
                <a:moveTo>
                  <a:pt x="0" y="3484"/>
                </a:moveTo>
                <a:lnTo>
                  <a:pt x="2989" y="3484"/>
                </a:lnTo>
                <a:lnTo>
                  <a:pt x="2989" y="3805"/>
                </a:lnTo>
                <a:lnTo>
                  <a:pt x="2985" y="3837"/>
                </a:lnTo>
                <a:lnTo>
                  <a:pt x="2974" y="3868"/>
                </a:lnTo>
                <a:lnTo>
                  <a:pt x="2958" y="3895"/>
                </a:lnTo>
                <a:lnTo>
                  <a:pt x="2935" y="3917"/>
                </a:lnTo>
                <a:lnTo>
                  <a:pt x="2908" y="3935"/>
                </a:lnTo>
                <a:lnTo>
                  <a:pt x="2878" y="3945"/>
                </a:lnTo>
                <a:lnTo>
                  <a:pt x="2844" y="3949"/>
                </a:lnTo>
                <a:lnTo>
                  <a:pt x="2691" y="3949"/>
                </a:lnTo>
                <a:lnTo>
                  <a:pt x="2680" y="3898"/>
                </a:lnTo>
                <a:lnTo>
                  <a:pt x="2662" y="3849"/>
                </a:lnTo>
                <a:lnTo>
                  <a:pt x="2639" y="3805"/>
                </a:lnTo>
                <a:lnTo>
                  <a:pt x="2611" y="3763"/>
                </a:lnTo>
                <a:lnTo>
                  <a:pt x="2577" y="3725"/>
                </a:lnTo>
                <a:lnTo>
                  <a:pt x="2539" y="3691"/>
                </a:lnTo>
                <a:lnTo>
                  <a:pt x="2496" y="3663"/>
                </a:lnTo>
                <a:lnTo>
                  <a:pt x="2452" y="3641"/>
                </a:lnTo>
                <a:lnTo>
                  <a:pt x="2403" y="3624"/>
                </a:lnTo>
                <a:lnTo>
                  <a:pt x="2352" y="3613"/>
                </a:lnTo>
                <a:lnTo>
                  <a:pt x="2298" y="3610"/>
                </a:lnTo>
                <a:lnTo>
                  <a:pt x="2245" y="3613"/>
                </a:lnTo>
                <a:lnTo>
                  <a:pt x="2194" y="3624"/>
                </a:lnTo>
                <a:lnTo>
                  <a:pt x="2145" y="3641"/>
                </a:lnTo>
                <a:lnTo>
                  <a:pt x="2099" y="3663"/>
                </a:lnTo>
                <a:lnTo>
                  <a:pt x="2057" y="3691"/>
                </a:lnTo>
                <a:lnTo>
                  <a:pt x="2020" y="3725"/>
                </a:lnTo>
                <a:lnTo>
                  <a:pt x="1986" y="3763"/>
                </a:lnTo>
                <a:lnTo>
                  <a:pt x="1958" y="3805"/>
                </a:lnTo>
                <a:lnTo>
                  <a:pt x="1935" y="3849"/>
                </a:lnTo>
                <a:lnTo>
                  <a:pt x="1917" y="3898"/>
                </a:lnTo>
                <a:lnTo>
                  <a:pt x="1906" y="3949"/>
                </a:lnTo>
                <a:lnTo>
                  <a:pt x="1122" y="3949"/>
                </a:lnTo>
                <a:lnTo>
                  <a:pt x="1111" y="3898"/>
                </a:lnTo>
                <a:lnTo>
                  <a:pt x="1094" y="3849"/>
                </a:lnTo>
                <a:lnTo>
                  <a:pt x="1071" y="3805"/>
                </a:lnTo>
                <a:lnTo>
                  <a:pt x="1042" y="3763"/>
                </a:lnTo>
                <a:lnTo>
                  <a:pt x="1008" y="3725"/>
                </a:lnTo>
                <a:lnTo>
                  <a:pt x="971" y="3691"/>
                </a:lnTo>
                <a:lnTo>
                  <a:pt x="929" y="3663"/>
                </a:lnTo>
                <a:lnTo>
                  <a:pt x="883" y="3641"/>
                </a:lnTo>
                <a:lnTo>
                  <a:pt x="834" y="3624"/>
                </a:lnTo>
                <a:lnTo>
                  <a:pt x="783" y="3613"/>
                </a:lnTo>
                <a:lnTo>
                  <a:pt x="730" y="3610"/>
                </a:lnTo>
                <a:lnTo>
                  <a:pt x="676" y="3613"/>
                </a:lnTo>
                <a:lnTo>
                  <a:pt x="625" y="3624"/>
                </a:lnTo>
                <a:lnTo>
                  <a:pt x="576" y="3641"/>
                </a:lnTo>
                <a:lnTo>
                  <a:pt x="532" y="3663"/>
                </a:lnTo>
                <a:lnTo>
                  <a:pt x="490" y="3691"/>
                </a:lnTo>
                <a:lnTo>
                  <a:pt x="451" y="3725"/>
                </a:lnTo>
                <a:lnTo>
                  <a:pt x="419" y="3763"/>
                </a:lnTo>
                <a:lnTo>
                  <a:pt x="389" y="3805"/>
                </a:lnTo>
                <a:lnTo>
                  <a:pt x="366" y="3849"/>
                </a:lnTo>
                <a:lnTo>
                  <a:pt x="350" y="3898"/>
                </a:lnTo>
                <a:lnTo>
                  <a:pt x="338" y="3949"/>
                </a:lnTo>
                <a:lnTo>
                  <a:pt x="144" y="3949"/>
                </a:lnTo>
                <a:lnTo>
                  <a:pt x="111" y="3945"/>
                </a:lnTo>
                <a:lnTo>
                  <a:pt x="81" y="3935"/>
                </a:lnTo>
                <a:lnTo>
                  <a:pt x="54" y="3917"/>
                </a:lnTo>
                <a:lnTo>
                  <a:pt x="32" y="3895"/>
                </a:lnTo>
                <a:lnTo>
                  <a:pt x="15" y="3868"/>
                </a:lnTo>
                <a:lnTo>
                  <a:pt x="4" y="3837"/>
                </a:lnTo>
                <a:lnTo>
                  <a:pt x="0" y="3805"/>
                </a:lnTo>
                <a:lnTo>
                  <a:pt x="0" y="3484"/>
                </a:lnTo>
                <a:close/>
                <a:moveTo>
                  <a:pt x="2136" y="2710"/>
                </a:moveTo>
                <a:lnTo>
                  <a:pt x="2124" y="2714"/>
                </a:lnTo>
                <a:lnTo>
                  <a:pt x="2115" y="2722"/>
                </a:lnTo>
                <a:lnTo>
                  <a:pt x="2113" y="2733"/>
                </a:lnTo>
                <a:lnTo>
                  <a:pt x="2113" y="3157"/>
                </a:lnTo>
                <a:lnTo>
                  <a:pt x="2115" y="3169"/>
                </a:lnTo>
                <a:lnTo>
                  <a:pt x="2124" y="3178"/>
                </a:lnTo>
                <a:lnTo>
                  <a:pt x="2136" y="3180"/>
                </a:lnTo>
                <a:lnTo>
                  <a:pt x="2685" y="3180"/>
                </a:lnTo>
                <a:lnTo>
                  <a:pt x="2696" y="3178"/>
                </a:lnTo>
                <a:lnTo>
                  <a:pt x="2704" y="3171"/>
                </a:lnTo>
                <a:lnTo>
                  <a:pt x="2707" y="3161"/>
                </a:lnTo>
                <a:lnTo>
                  <a:pt x="2707" y="3151"/>
                </a:lnTo>
                <a:lnTo>
                  <a:pt x="2700" y="3142"/>
                </a:lnTo>
                <a:lnTo>
                  <a:pt x="2256" y="2717"/>
                </a:lnTo>
                <a:lnTo>
                  <a:pt x="2252" y="2714"/>
                </a:lnTo>
                <a:lnTo>
                  <a:pt x="2245" y="2711"/>
                </a:lnTo>
                <a:lnTo>
                  <a:pt x="2240" y="2710"/>
                </a:lnTo>
                <a:lnTo>
                  <a:pt x="2136" y="2710"/>
                </a:lnTo>
                <a:close/>
                <a:moveTo>
                  <a:pt x="144" y="2292"/>
                </a:moveTo>
                <a:lnTo>
                  <a:pt x="1798" y="2292"/>
                </a:lnTo>
                <a:lnTo>
                  <a:pt x="1831" y="2295"/>
                </a:lnTo>
                <a:lnTo>
                  <a:pt x="1862" y="2306"/>
                </a:lnTo>
                <a:lnTo>
                  <a:pt x="1889" y="2323"/>
                </a:lnTo>
                <a:lnTo>
                  <a:pt x="1912" y="2346"/>
                </a:lnTo>
                <a:lnTo>
                  <a:pt x="1928" y="2372"/>
                </a:lnTo>
                <a:lnTo>
                  <a:pt x="1939" y="2403"/>
                </a:lnTo>
                <a:lnTo>
                  <a:pt x="1943" y="2437"/>
                </a:lnTo>
                <a:lnTo>
                  <a:pt x="1943" y="2544"/>
                </a:lnTo>
                <a:lnTo>
                  <a:pt x="2229" y="2544"/>
                </a:lnTo>
                <a:lnTo>
                  <a:pt x="2260" y="2546"/>
                </a:lnTo>
                <a:lnTo>
                  <a:pt x="2288" y="2553"/>
                </a:lnTo>
                <a:lnTo>
                  <a:pt x="2315" y="2564"/>
                </a:lnTo>
                <a:lnTo>
                  <a:pt x="2341" y="2580"/>
                </a:lnTo>
                <a:lnTo>
                  <a:pt x="2364" y="2599"/>
                </a:lnTo>
                <a:lnTo>
                  <a:pt x="2932" y="3161"/>
                </a:lnTo>
                <a:lnTo>
                  <a:pt x="2952" y="3184"/>
                </a:lnTo>
                <a:lnTo>
                  <a:pt x="2969" y="3210"/>
                </a:lnTo>
                <a:lnTo>
                  <a:pt x="2979" y="3238"/>
                </a:lnTo>
                <a:lnTo>
                  <a:pt x="2986" y="3268"/>
                </a:lnTo>
                <a:lnTo>
                  <a:pt x="2989" y="3299"/>
                </a:lnTo>
                <a:lnTo>
                  <a:pt x="2989" y="3405"/>
                </a:lnTo>
                <a:lnTo>
                  <a:pt x="0" y="3405"/>
                </a:lnTo>
                <a:lnTo>
                  <a:pt x="0" y="2437"/>
                </a:lnTo>
                <a:lnTo>
                  <a:pt x="4" y="2403"/>
                </a:lnTo>
                <a:lnTo>
                  <a:pt x="15" y="2372"/>
                </a:lnTo>
                <a:lnTo>
                  <a:pt x="31" y="2346"/>
                </a:lnTo>
                <a:lnTo>
                  <a:pt x="54" y="2323"/>
                </a:lnTo>
                <a:lnTo>
                  <a:pt x="81" y="2306"/>
                </a:lnTo>
                <a:lnTo>
                  <a:pt x="111" y="2295"/>
                </a:lnTo>
                <a:lnTo>
                  <a:pt x="144" y="2292"/>
                </a:lnTo>
                <a:close/>
                <a:moveTo>
                  <a:pt x="2611" y="1725"/>
                </a:moveTo>
                <a:lnTo>
                  <a:pt x="2583" y="1729"/>
                </a:lnTo>
                <a:lnTo>
                  <a:pt x="2557" y="1737"/>
                </a:lnTo>
                <a:lnTo>
                  <a:pt x="2535" y="1752"/>
                </a:lnTo>
                <a:lnTo>
                  <a:pt x="2516" y="1770"/>
                </a:lnTo>
                <a:lnTo>
                  <a:pt x="2502" y="1792"/>
                </a:lnTo>
                <a:lnTo>
                  <a:pt x="2493" y="1818"/>
                </a:lnTo>
                <a:lnTo>
                  <a:pt x="2489" y="1846"/>
                </a:lnTo>
                <a:lnTo>
                  <a:pt x="2493" y="1873"/>
                </a:lnTo>
                <a:lnTo>
                  <a:pt x="2502" y="1899"/>
                </a:lnTo>
                <a:lnTo>
                  <a:pt x="2516" y="1922"/>
                </a:lnTo>
                <a:lnTo>
                  <a:pt x="2535" y="1941"/>
                </a:lnTo>
                <a:lnTo>
                  <a:pt x="2558" y="1954"/>
                </a:lnTo>
                <a:lnTo>
                  <a:pt x="2583" y="1964"/>
                </a:lnTo>
                <a:lnTo>
                  <a:pt x="2611" y="1966"/>
                </a:lnTo>
                <a:lnTo>
                  <a:pt x="2638" y="1964"/>
                </a:lnTo>
                <a:lnTo>
                  <a:pt x="2664" y="1954"/>
                </a:lnTo>
                <a:lnTo>
                  <a:pt x="2687" y="1941"/>
                </a:lnTo>
                <a:lnTo>
                  <a:pt x="2705" y="1922"/>
                </a:lnTo>
                <a:lnTo>
                  <a:pt x="2719" y="1899"/>
                </a:lnTo>
                <a:lnTo>
                  <a:pt x="2728" y="1873"/>
                </a:lnTo>
                <a:lnTo>
                  <a:pt x="2732" y="1846"/>
                </a:lnTo>
                <a:lnTo>
                  <a:pt x="2728" y="1818"/>
                </a:lnTo>
                <a:lnTo>
                  <a:pt x="2719" y="1792"/>
                </a:lnTo>
                <a:lnTo>
                  <a:pt x="2705" y="1770"/>
                </a:lnTo>
                <a:lnTo>
                  <a:pt x="2687" y="1752"/>
                </a:lnTo>
                <a:lnTo>
                  <a:pt x="2664" y="1737"/>
                </a:lnTo>
                <a:lnTo>
                  <a:pt x="2638" y="1729"/>
                </a:lnTo>
                <a:lnTo>
                  <a:pt x="2611" y="1725"/>
                </a:lnTo>
                <a:close/>
                <a:moveTo>
                  <a:pt x="2900" y="496"/>
                </a:moveTo>
                <a:lnTo>
                  <a:pt x="2920" y="497"/>
                </a:lnTo>
                <a:lnTo>
                  <a:pt x="2923" y="499"/>
                </a:lnTo>
                <a:lnTo>
                  <a:pt x="2946" y="507"/>
                </a:lnTo>
                <a:lnTo>
                  <a:pt x="2963" y="522"/>
                </a:lnTo>
                <a:lnTo>
                  <a:pt x="2977" y="542"/>
                </a:lnTo>
                <a:lnTo>
                  <a:pt x="2984" y="563"/>
                </a:lnTo>
                <a:lnTo>
                  <a:pt x="2984" y="588"/>
                </a:lnTo>
                <a:lnTo>
                  <a:pt x="2804" y="1697"/>
                </a:lnTo>
                <a:lnTo>
                  <a:pt x="2827" y="1734"/>
                </a:lnTo>
                <a:lnTo>
                  <a:pt x="2843" y="1773"/>
                </a:lnTo>
                <a:lnTo>
                  <a:pt x="2853" y="1816"/>
                </a:lnTo>
                <a:lnTo>
                  <a:pt x="3452" y="2295"/>
                </a:lnTo>
                <a:lnTo>
                  <a:pt x="3465" y="2308"/>
                </a:lnTo>
                <a:lnTo>
                  <a:pt x="3476" y="2326"/>
                </a:lnTo>
                <a:lnTo>
                  <a:pt x="3482" y="2345"/>
                </a:lnTo>
                <a:lnTo>
                  <a:pt x="3482" y="2365"/>
                </a:lnTo>
                <a:lnTo>
                  <a:pt x="3479" y="2384"/>
                </a:lnTo>
                <a:lnTo>
                  <a:pt x="3470" y="2403"/>
                </a:lnTo>
                <a:lnTo>
                  <a:pt x="3468" y="2404"/>
                </a:lnTo>
                <a:lnTo>
                  <a:pt x="3455" y="2421"/>
                </a:lnTo>
                <a:lnTo>
                  <a:pt x="3438" y="2431"/>
                </a:lnTo>
                <a:lnTo>
                  <a:pt x="3421" y="2440"/>
                </a:lnTo>
                <a:lnTo>
                  <a:pt x="3401" y="2442"/>
                </a:lnTo>
                <a:lnTo>
                  <a:pt x="3382" y="2440"/>
                </a:lnTo>
                <a:lnTo>
                  <a:pt x="3362" y="2433"/>
                </a:lnTo>
                <a:lnTo>
                  <a:pt x="2682" y="2079"/>
                </a:lnTo>
                <a:lnTo>
                  <a:pt x="2647" y="2088"/>
                </a:lnTo>
                <a:lnTo>
                  <a:pt x="2611" y="2091"/>
                </a:lnTo>
                <a:lnTo>
                  <a:pt x="2566" y="2087"/>
                </a:lnTo>
                <a:lnTo>
                  <a:pt x="2526" y="2076"/>
                </a:lnTo>
                <a:lnTo>
                  <a:pt x="2487" y="2057"/>
                </a:lnTo>
                <a:lnTo>
                  <a:pt x="2453" y="2034"/>
                </a:lnTo>
                <a:lnTo>
                  <a:pt x="2423" y="2004"/>
                </a:lnTo>
                <a:lnTo>
                  <a:pt x="2399" y="1969"/>
                </a:lnTo>
                <a:lnTo>
                  <a:pt x="2381" y="1931"/>
                </a:lnTo>
                <a:lnTo>
                  <a:pt x="2369" y="1889"/>
                </a:lnTo>
                <a:lnTo>
                  <a:pt x="2365" y="1846"/>
                </a:lnTo>
                <a:lnTo>
                  <a:pt x="2369" y="1806"/>
                </a:lnTo>
                <a:lnTo>
                  <a:pt x="2379" y="1768"/>
                </a:lnTo>
                <a:lnTo>
                  <a:pt x="2394" y="1733"/>
                </a:lnTo>
                <a:lnTo>
                  <a:pt x="2414" y="1700"/>
                </a:lnTo>
                <a:lnTo>
                  <a:pt x="2439" y="1672"/>
                </a:lnTo>
                <a:lnTo>
                  <a:pt x="2469" y="1647"/>
                </a:lnTo>
                <a:lnTo>
                  <a:pt x="2502" y="1627"/>
                </a:lnTo>
                <a:lnTo>
                  <a:pt x="2827" y="553"/>
                </a:lnTo>
                <a:lnTo>
                  <a:pt x="2835" y="534"/>
                </a:lnTo>
                <a:lnTo>
                  <a:pt x="2847" y="519"/>
                </a:lnTo>
                <a:lnTo>
                  <a:pt x="2863" y="507"/>
                </a:lnTo>
                <a:lnTo>
                  <a:pt x="2881" y="499"/>
                </a:lnTo>
                <a:lnTo>
                  <a:pt x="2900" y="496"/>
                </a:lnTo>
                <a:close/>
                <a:moveTo>
                  <a:pt x="2611" y="0"/>
                </a:moveTo>
                <a:lnTo>
                  <a:pt x="2736" y="4"/>
                </a:lnTo>
                <a:lnTo>
                  <a:pt x="2861" y="16"/>
                </a:lnTo>
                <a:lnTo>
                  <a:pt x="2982" y="36"/>
                </a:lnTo>
                <a:lnTo>
                  <a:pt x="3101" y="66"/>
                </a:lnTo>
                <a:lnTo>
                  <a:pt x="3216" y="101"/>
                </a:lnTo>
                <a:lnTo>
                  <a:pt x="3328" y="144"/>
                </a:lnTo>
                <a:lnTo>
                  <a:pt x="3436" y="194"/>
                </a:lnTo>
                <a:lnTo>
                  <a:pt x="3541" y="251"/>
                </a:lnTo>
                <a:lnTo>
                  <a:pt x="3641" y="315"/>
                </a:lnTo>
                <a:lnTo>
                  <a:pt x="3737" y="385"/>
                </a:lnTo>
                <a:lnTo>
                  <a:pt x="3829" y="459"/>
                </a:lnTo>
                <a:lnTo>
                  <a:pt x="3914" y="540"/>
                </a:lnTo>
                <a:lnTo>
                  <a:pt x="3995" y="627"/>
                </a:lnTo>
                <a:lnTo>
                  <a:pt x="4070" y="719"/>
                </a:lnTo>
                <a:lnTo>
                  <a:pt x="4139" y="815"/>
                </a:lnTo>
                <a:lnTo>
                  <a:pt x="4203" y="915"/>
                </a:lnTo>
                <a:lnTo>
                  <a:pt x="4259" y="1019"/>
                </a:lnTo>
                <a:lnTo>
                  <a:pt x="4309" y="1128"/>
                </a:lnTo>
                <a:lnTo>
                  <a:pt x="4352" y="1241"/>
                </a:lnTo>
                <a:lnTo>
                  <a:pt x="4389" y="1356"/>
                </a:lnTo>
                <a:lnTo>
                  <a:pt x="4417" y="1474"/>
                </a:lnTo>
                <a:lnTo>
                  <a:pt x="4439" y="1596"/>
                </a:lnTo>
                <a:lnTo>
                  <a:pt x="4451" y="1719"/>
                </a:lnTo>
                <a:lnTo>
                  <a:pt x="4455" y="1846"/>
                </a:lnTo>
                <a:lnTo>
                  <a:pt x="4451" y="1968"/>
                </a:lnTo>
                <a:lnTo>
                  <a:pt x="4439" y="2088"/>
                </a:lnTo>
                <a:lnTo>
                  <a:pt x="4420" y="2206"/>
                </a:lnTo>
                <a:lnTo>
                  <a:pt x="4393" y="2321"/>
                </a:lnTo>
                <a:lnTo>
                  <a:pt x="4359" y="2433"/>
                </a:lnTo>
                <a:lnTo>
                  <a:pt x="4319" y="2542"/>
                </a:lnTo>
                <a:lnTo>
                  <a:pt x="4271" y="2648"/>
                </a:lnTo>
                <a:lnTo>
                  <a:pt x="4219" y="2750"/>
                </a:lnTo>
                <a:lnTo>
                  <a:pt x="4158" y="2849"/>
                </a:lnTo>
                <a:lnTo>
                  <a:pt x="4093" y="2942"/>
                </a:lnTo>
                <a:lnTo>
                  <a:pt x="4022" y="3033"/>
                </a:lnTo>
                <a:lnTo>
                  <a:pt x="3946" y="3118"/>
                </a:lnTo>
                <a:lnTo>
                  <a:pt x="3865" y="3198"/>
                </a:lnTo>
                <a:lnTo>
                  <a:pt x="3779" y="3274"/>
                </a:lnTo>
                <a:lnTo>
                  <a:pt x="3688" y="3344"/>
                </a:lnTo>
                <a:lnTo>
                  <a:pt x="3594" y="3407"/>
                </a:lnTo>
                <a:lnTo>
                  <a:pt x="3494" y="3467"/>
                </a:lnTo>
                <a:lnTo>
                  <a:pt x="3391" y="3518"/>
                </a:lnTo>
                <a:lnTo>
                  <a:pt x="3285" y="3564"/>
                </a:lnTo>
                <a:lnTo>
                  <a:pt x="3175" y="3603"/>
                </a:lnTo>
                <a:lnTo>
                  <a:pt x="3175" y="3341"/>
                </a:lnTo>
                <a:lnTo>
                  <a:pt x="3274" y="3299"/>
                </a:lnTo>
                <a:lnTo>
                  <a:pt x="3370" y="3252"/>
                </a:lnTo>
                <a:lnTo>
                  <a:pt x="3461" y="3198"/>
                </a:lnTo>
                <a:lnTo>
                  <a:pt x="3548" y="3138"/>
                </a:lnTo>
                <a:lnTo>
                  <a:pt x="3632" y="3074"/>
                </a:lnTo>
                <a:lnTo>
                  <a:pt x="3710" y="3003"/>
                </a:lnTo>
                <a:lnTo>
                  <a:pt x="3784" y="2928"/>
                </a:lnTo>
                <a:lnTo>
                  <a:pt x="3853" y="2848"/>
                </a:lnTo>
                <a:lnTo>
                  <a:pt x="3918" y="2764"/>
                </a:lnTo>
                <a:lnTo>
                  <a:pt x="3976" y="2675"/>
                </a:lnTo>
                <a:lnTo>
                  <a:pt x="4027" y="2581"/>
                </a:lnTo>
                <a:lnTo>
                  <a:pt x="4073" y="2486"/>
                </a:lnTo>
                <a:lnTo>
                  <a:pt x="4113" y="2387"/>
                </a:lnTo>
                <a:lnTo>
                  <a:pt x="4146" y="2283"/>
                </a:lnTo>
                <a:lnTo>
                  <a:pt x="4173" y="2177"/>
                </a:lnTo>
                <a:lnTo>
                  <a:pt x="4192" y="2069"/>
                </a:lnTo>
                <a:lnTo>
                  <a:pt x="4203" y="1958"/>
                </a:lnTo>
                <a:lnTo>
                  <a:pt x="4207" y="1846"/>
                </a:lnTo>
                <a:lnTo>
                  <a:pt x="4203" y="1731"/>
                </a:lnTo>
                <a:lnTo>
                  <a:pt x="4192" y="1620"/>
                </a:lnTo>
                <a:lnTo>
                  <a:pt x="4172" y="1511"/>
                </a:lnTo>
                <a:lnTo>
                  <a:pt x="4145" y="1404"/>
                </a:lnTo>
                <a:lnTo>
                  <a:pt x="4111" y="1300"/>
                </a:lnTo>
                <a:lnTo>
                  <a:pt x="4070" y="1200"/>
                </a:lnTo>
                <a:lnTo>
                  <a:pt x="4023" y="1103"/>
                </a:lnTo>
                <a:lnTo>
                  <a:pt x="3970" y="1009"/>
                </a:lnTo>
                <a:lnTo>
                  <a:pt x="3911" y="920"/>
                </a:lnTo>
                <a:lnTo>
                  <a:pt x="3846" y="835"/>
                </a:lnTo>
                <a:lnTo>
                  <a:pt x="3776" y="754"/>
                </a:lnTo>
                <a:lnTo>
                  <a:pt x="3700" y="680"/>
                </a:lnTo>
                <a:lnTo>
                  <a:pt x="3621" y="609"/>
                </a:lnTo>
                <a:lnTo>
                  <a:pt x="3536" y="543"/>
                </a:lnTo>
                <a:lnTo>
                  <a:pt x="3447" y="485"/>
                </a:lnTo>
                <a:lnTo>
                  <a:pt x="3353" y="431"/>
                </a:lnTo>
                <a:lnTo>
                  <a:pt x="3256" y="384"/>
                </a:lnTo>
                <a:lnTo>
                  <a:pt x="3156" y="343"/>
                </a:lnTo>
                <a:lnTo>
                  <a:pt x="3052" y="309"/>
                </a:lnTo>
                <a:lnTo>
                  <a:pt x="2946" y="282"/>
                </a:lnTo>
                <a:lnTo>
                  <a:pt x="2836" y="263"/>
                </a:lnTo>
                <a:lnTo>
                  <a:pt x="2724" y="251"/>
                </a:lnTo>
                <a:lnTo>
                  <a:pt x="2611" y="247"/>
                </a:lnTo>
                <a:lnTo>
                  <a:pt x="2498" y="251"/>
                </a:lnTo>
                <a:lnTo>
                  <a:pt x="2385" y="263"/>
                </a:lnTo>
                <a:lnTo>
                  <a:pt x="2276" y="282"/>
                </a:lnTo>
                <a:lnTo>
                  <a:pt x="2169" y="309"/>
                </a:lnTo>
                <a:lnTo>
                  <a:pt x="2066" y="343"/>
                </a:lnTo>
                <a:lnTo>
                  <a:pt x="1966" y="384"/>
                </a:lnTo>
                <a:lnTo>
                  <a:pt x="1868" y="431"/>
                </a:lnTo>
                <a:lnTo>
                  <a:pt x="1775" y="485"/>
                </a:lnTo>
                <a:lnTo>
                  <a:pt x="1686" y="543"/>
                </a:lnTo>
                <a:lnTo>
                  <a:pt x="1601" y="609"/>
                </a:lnTo>
                <a:lnTo>
                  <a:pt x="1521" y="680"/>
                </a:lnTo>
                <a:lnTo>
                  <a:pt x="1446" y="754"/>
                </a:lnTo>
                <a:lnTo>
                  <a:pt x="1376" y="835"/>
                </a:lnTo>
                <a:lnTo>
                  <a:pt x="1311" y="920"/>
                </a:lnTo>
                <a:lnTo>
                  <a:pt x="1251" y="1009"/>
                </a:lnTo>
                <a:lnTo>
                  <a:pt x="1197" y="1103"/>
                </a:lnTo>
                <a:lnTo>
                  <a:pt x="1150" y="1200"/>
                </a:lnTo>
                <a:lnTo>
                  <a:pt x="1110" y="1300"/>
                </a:lnTo>
                <a:lnTo>
                  <a:pt x="1076" y="1404"/>
                </a:lnTo>
                <a:lnTo>
                  <a:pt x="1050" y="1511"/>
                </a:lnTo>
                <a:lnTo>
                  <a:pt x="1030" y="1620"/>
                </a:lnTo>
                <a:lnTo>
                  <a:pt x="1018" y="1731"/>
                </a:lnTo>
                <a:lnTo>
                  <a:pt x="1014" y="1846"/>
                </a:lnTo>
                <a:lnTo>
                  <a:pt x="1017" y="1934"/>
                </a:lnTo>
                <a:lnTo>
                  <a:pt x="1025" y="2021"/>
                </a:lnTo>
                <a:lnTo>
                  <a:pt x="1035" y="2106"/>
                </a:lnTo>
                <a:lnTo>
                  <a:pt x="786" y="2106"/>
                </a:lnTo>
                <a:lnTo>
                  <a:pt x="775" y="2021"/>
                </a:lnTo>
                <a:lnTo>
                  <a:pt x="768" y="1934"/>
                </a:lnTo>
                <a:lnTo>
                  <a:pt x="767" y="1846"/>
                </a:lnTo>
                <a:lnTo>
                  <a:pt x="771" y="1719"/>
                </a:lnTo>
                <a:lnTo>
                  <a:pt x="783" y="1596"/>
                </a:lnTo>
                <a:lnTo>
                  <a:pt x="805" y="1474"/>
                </a:lnTo>
                <a:lnTo>
                  <a:pt x="833" y="1356"/>
                </a:lnTo>
                <a:lnTo>
                  <a:pt x="868" y="1241"/>
                </a:lnTo>
                <a:lnTo>
                  <a:pt x="911" y="1128"/>
                </a:lnTo>
                <a:lnTo>
                  <a:pt x="961" y="1019"/>
                </a:lnTo>
                <a:lnTo>
                  <a:pt x="1019" y="915"/>
                </a:lnTo>
                <a:lnTo>
                  <a:pt x="1081" y="815"/>
                </a:lnTo>
                <a:lnTo>
                  <a:pt x="1152" y="719"/>
                </a:lnTo>
                <a:lnTo>
                  <a:pt x="1226" y="627"/>
                </a:lnTo>
                <a:lnTo>
                  <a:pt x="1307" y="540"/>
                </a:lnTo>
                <a:lnTo>
                  <a:pt x="1393" y="459"/>
                </a:lnTo>
                <a:lnTo>
                  <a:pt x="1485" y="385"/>
                </a:lnTo>
                <a:lnTo>
                  <a:pt x="1581" y="315"/>
                </a:lnTo>
                <a:lnTo>
                  <a:pt x="1681" y="251"/>
                </a:lnTo>
                <a:lnTo>
                  <a:pt x="1785" y="194"/>
                </a:lnTo>
                <a:lnTo>
                  <a:pt x="1894" y="144"/>
                </a:lnTo>
                <a:lnTo>
                  <a:pt x="2006" y="101"/>
                </a:lnTo>
                <a:lnTo>
                  <a:pt x="2121" y="66"/>
                </a:lnTo>
                <a:lnTo>
                  <a:pt x="2240" y="36"/>
                </a:lnTo>
                <a:lnTo>
                  <a:pt x="2361" y="16"/>
                </a:lnTo>
                <a:lnTo>
                  <a:pt x="2484" y="4"/>
                </a:lnTo>
                <a:lnTo>
                  <a:pt x="26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824" name="Shape 8824"/>
          <p:cNvGrpSpPr/>
          <p:nvPr/>
        </p:nvGrpSpPr>
        <p:grpSpPr>
          <a:xfrm>
            <a:off x="5779711" y="2863413"/>
            <a:ext cx="194153" cy="194280"/>
            <a:chOff x="5157" y="2381"/>
            <a:chExt cx="1526" cy="1527"/>
          </a:xfrm>
        </p:grpSpPr>
        <p:sp>
          <p:nvSpPr>
            <p:cNvPr id="8825" name="Shape 8825"/>
            <p:cNvSpPr/>
            <p:nvPr/>
          </p:nvSpPr>
          <p:spPr>
            <a:xfrm>
              <a:off x="5157" y="3585"/>
              <a:ext cx="992" cy="323"/>
            </a:xfrm>
            <a:custGeom>
              <a:avLst/>
              <a:gdLst/>
              <a:ahLst/>
              <a:cxnLst/>
              <a:rect l="0" t="0" r="0" b="0"/>
              <a:pathLst>
                <a:path w="2977" h="970" extrusionOk="0">
                  <a:moveTo>
                    <a:pt x="344" y="0"/>
                  </a:moveTo>
                  <a:lnTo>
                    <a:pt x="2632" y="0"/>
                  </a:lnTo>
                  <a:lnTo>
                    <a:pt x="2684" y="4"/>
                  </a:lnTo>
                  <a:lnTo>
                    <a:pt x="2732" y="15"/>
                  </a:lnTo>
                  <a:lnTo>
                    <a:pt x="2778" y="32"/>
                  </a:lnTo>
                  <a:lnTo>
                    <a:pt x="2820" y="55"/>
                  </a:lnTo>
                  <a:lnTo>
                    <a:pt x="2859" y="85"/>
                  </a:lnTo>
                  <a:lnTo>
                    <a:pt x="2892" y="118"/>
                  </a:lnTo>
                  <a:lnTo>
                    <a:pt x="2921" y="157"/>
                  </a:lnTo>
                  <a:lnTo>
                    <a:pt x="2945" y="199"/>
                  </a:lnTo>
                  <a:lnTo>
                    <a:pt x="2962" y="244"/>
                  </a:lnTo>
                  <a:lnTo>
                    <a:pt x="2973" y="293"/>
                  </a:lnTo>
                  <a:lnTo>
                    <a:pt x="2977" y="345"/>
                  </a:lnTo>
                  <a:lnTo>
                    <a:pt x="2977" y="970"/>
                  </a:lnTo>
                  <a:lnTo>
                    <a:pt x="0" y="970"/>
                  </a:lnTo>
                  <a:lnTo>
                    <a:pt x="0" y="345"/>
                  </a:lnTo>
                  <a:lnTo>
                    <a:pt x="4" y="293"/>
                  </a:lnTo>
                  <a:lnTo>
                    <a:pt x="14" y="244"/>
                  </a:lnTo>
                  <a:lnTo>
                    <a:pt x="32" y="199"/>
                  </a:lnTo>
                  <a:lnTo>
                    <a:pt x="56" y="157"/>
                  </a:lnTo>
                  <a:lnTo>
                    <a:pt x="85" y="118"/>
                  </a:lnTo>
                  <a:lnTo>
                    <a:pt x="118" y="85"/>
                  </a:lnTo>
                  <a:lnTo>
                    <a:pt x="157" y="55"/>
                  </a:lnTo>
                  <a:lnTo>
                    <a:pt x="199" y="32"/>
                  </a:lnTo>
                  <a:lnTo>
                    <a:pt x="244" y="15"/>
                  </a:lnTo>
                  <a:lnTo>
                    <a:pt x="293" y="4"/>
                  </a:lnTo>
                  <a:lnTo>
                    <a:pt x="3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26" name="Shape 8826"/>
            <p:cNvSpPr/>
            <p:nvPr/>
          </p:nvSpPr>
          <p:spPr>
            <a:xfrm>
              <a:off x="5344" y="2381"/>
              <a:ext cx="1339" cy="1339"/>
            </a:xfrm>
            <a:custGeom>
              <a:avLst/>
              <a:gdLst/>
              <a:ahLst/>
              <a:cxnLst/>
              <a:rect l="0" t="0" r="0" b="0"/>
              <a:pathLst>
                <a:path w="4017" h="4018" extrusionOk="0">
                  <a:moveTo>
                    <a:pt x="1513" y="0"/>
                  </a:moveTo>
                  <a:lnTo>
                    <a:pt x="1513" y="0"/>
                  </a:lnTo>
                  <a:lnTo>
                    <a:pt x="1546" y="2"/>
                  </a:lnTo>
                  <a:lnTo>
                    <a:pt x="1577" y="11"/>
                  </a:lnTo>
                  <a:lnTo>
                    <a:pt x="1606" y="27"/>
                  </a:lnTo>
                  <a:lnTo>
                    <a:pt x="1632" y="48"/>
                  </a:lnTo>
                  <a:lnTo>
                    <a:pt x="2503" y="918"/>
                  </a:lnTo>
                  <a:lnTo>
                    <a:pt x="2524" y="946"/>
                  </a:lnTo>
                  <a:lnTo>
                    <a:pt x="2539" y="975"/>
                  </a:lnTo>
                  <a:lnTo>
                    <a:pt x="2549" y="1006"/>
                  </a:lnTo>
                  <a:lnTo>
                    <a:pt x="2552" y="1039"/>
                  </a:lnTo>
                  <a:lnTo>
                    <a:pt x="2549" y="1071"/>
                  </a:lnTo>
                  <a:lnTo>
                    <a:pt x="2539" y="1102"/>
                  </a:lnTo>
                  <a:lnTo>
                    <a:pt x="2524" y="1132"/>
                  </a:lnTo>
                  <a:lnTo>
                    <a:pt x="2503" y="1159"/>
                  </a:lnTo>
                  <a:lnTo>
                    <a:pt x="2478" y="1180"/>
                  </a:lnTo>
                  <a:lnTo>
                    <a:pt x="2449" y="1195"/>
                  </a:lnTo>
                  <a:lnTo>
                    <a:pt x="2420" y="1205"/>
                  </a:lnTo>
                  <a:lnTo>
                    <a:pt x="2388" y="1207"/>
                  </a:lnTo>
                  <a:lnTo>
                    <a:pt x="2357" y="1206"/>
                  </a:lnTo>
                  <a:lnTo>
                    <a:pt x="2327" y="1198"/>
                  </a:lnTo>
                  <a:lnTo>
                    <a:pt x="2298" y="1185"/>
                  </a:lnTo>
                  <a:lnTo>
                    <a:pt x="2271" y="1166"/>
                  </a:lnTo>
                  <a:lnTo>
                    <a:pt x="1867" y="1569"/>
                  </a:lnTo>
                  <a:lnTo>
                    <a:pt x="3956" y="3659"/>
                  </a:lnTo>
                  <a:lnTo>
                    <a:pt x="3981" y="3689"/>
                  </a:lnTo>
                  <a:lnTo>
                    <a:pt x="3999" y="3721"/>
                  </a:lnTo>
                  <a:lnTo>
                    <a:pt x="4012" y="3755"/>
                  </a:lnTo>
                  <a:lnTo>
                    <a:pt x="4017" y="3790"/>
                  </a:lnTo>
                  <a:lnTo>
                    <a:pt x="4017" y="3826"/>
                  </a:lnTo>
                  <a:lnTo>
                    <a:pt x="4012" y="3862"/>
                  </a:lnTo>
                  <a:lnTo>
                    <a:pt x="3999" y="3896"/>
                  </a:lnTo>
                  <a:lnTo>
                    <a:pt x="3981" y="3928"/>
                  </a:lnTo>
                  <a:lnTo>
                    <a:pt x="3956" y="3957"/>
                  </a:lnTo>
                  <a:lnTo>
                    <a:pt x="3927" y="3982"/>
                  </a:lnTo>
                  <a:lnTo>
                    <a:pt x="3895" y="4000"/>
                  </a:lnTo>
                  <a:lnTo>
                    <a:pt x="3862" y="4012"/>
                  </a:lnTo>
                  <a:lnTo>
                    <a:pt x="3826" y="4018"/>
                  </a:lnTo>
                  <a:lnTo>
                    <a:pt x="3790" y="4018"/>
                  </a:lnTo>
                  <a:lnTo>
                    <a:pt x="3755" y="4012"/>
                  </a:lnTo>
                  <a:lnTo>
                    <a:pt x="3720" y="4000"/>
                  </a:lnTo>
                  <a:lnTo>
                    <a:pt x="3688" y="3982"/>
                  </a:lnTo>
                  <a:lnTo>
                    <a:pt x="3659" y="3957"/>
                  </a:lnTo>
                  <a:lnTo>
                    <a:pt x="1570" y="1868"/>
                  </a:lnTo>
                  <a:lnTo>
                    <a:pt x="1167" y="2271"/>
                  </a:lnTo>
                  <a:lnTo>
                    <a:pt x="1159" y="2264"/>
                  </a:lnTo>
                  <a:lnTo>
                    <a:pt x="1181" y="2290"/>
                  </a:lnTo>
                  <a:lnTo>
                    <a:pt x="1196" y="2319"/>
                  </a:lnTo>
                  <a:lnTo>
                    <a:pt x="1206" y="2351"/>
                  </a:lnTo>
                  <a:lnTo>
                    <a:pt x="1209" y="2383"/>
                  </a:lnTo>
                  <a:lnTo>
                    <a:pt x="1206" y="2415"/>
                  </a:lnTo>
                  <a:lnTo>
                    <a:pt x="1196" y="2447"/>
                  </a:lnTo>
                  <a:lnTo>
                    <a:pt x="1181" y="2477"/>
                  </a:lnTo>
                  <a:lnTo>
                    <a:pt x="1159" y="2503"/>
                  </a:lnTo>
                  <a:lnTo>
                    <a:pt x="1132" y="2525"/>
                  </a:lnTo>
                  <a:lnTo>
                    <a:pt x="1103" y="2540"/>
                  </a:lnTo>
                  <a:lnTo>
                    <a:pt x="1073" y="2550"/>
                  </a:lnTo>
                  <a:lnTo>
                    <a:pt x="1039" y="2553"/>
                  </a:lnTo>
                  <a:lnTo>
                    <a:pt x="1007" y="2550"/>
                  </a:lnTo>
                  <a:lnTo>
                    <a:pt x="975" y="2540"/>
                  </a:lnTo>
                  <a:lnTo>
                    <a:pt x="946" y="2525"/>
                  </a:lnTo>
                  <a:lnTo>
                    <a:pt x="920" y="2503"/>
                  </a:lnTo>
                  <a:lnTo>
                    <a:pt x="50" y="1633"/>
                  </a:lnTo>
                  <a:lnTo>
                    <a:pt x="28" y="1606"/>
                  </a:lnTo>
                  <a:lnTo>
                    <a:pt x="13" y="1577"/>
                  </a:lnTo>
                  <a:lnTo>
                    <a:pt x="3" y="1545"/>
                  </a:lnTo>
                  <a:lnTo>
                    <a:pt x="0" y="1513"/>
                  </a:lnTo>
                  <a:lnTo>
                    <a:pt x="3" y="1481"/>
                  </a:lnTo>
                  <a:lnTo>
                    <a:pt x="13" y="1449"/>
                  </a:lnTo>
                  <a:lnTo>
                    <a:pt x="28" y="1420"/>
                  </a:lnTo>
                  <a:lnTo>
                    <a:pt x="50" y="1394"/>
                  </a:lnTo>
                  <a:lnTo>
                    <a:pt x="77" y="1371"/>
                  </a:lnTo>
                  <a:lnTo>
                    <a:pt x="106" y="1356"/>
                  </a:lnTo>
                  <a:lnTo>
                    <a:pt x="138" y="1346"/>
                  </a:lnTo>
                  <a:lnTo>
                    <a:pt x="170" y="1344"/>
                  </a:lnTo>
                  <a:lnTo>
                    <a:pt x="202" y="1346"/>
                  </a:lnTo>
                  <a:lnTo>
                    <a:pt x="234" y="1356"/>
                  </a:lnTo>
                  <a:lnTo>
                    <a:pt x="263" y="1371"/>
                  </a:lnTo>
                  <a:lnTo>
                    <a:pt x="289" y="1394"/>
                  </a:lnTo>
                  <a:lnTo>
                    <a:pt x="282" y="1385"/>
                  </a:lnTo>
                  <a:lnTo>
                    <a:pt x="1387" y="280"/>
                  </a:lnTo>
                  <a:lnTo>
                    <a:pt x="1393" y="287"/>
                  </a:lnTo>
                  <a:lnTo>
                    <a:pt x="1373" y="261"/>
                  </a:lnTo>
                  <a:lnTo>
                    <a:pt x="1356" y="232"/>
                  </a:lnTo>
                  <a:lnTo>
                    <a:pt x="1348" y="201"/>
                  </a:lnTo>
                  <a:lnTo>
                    <a:pt x="1343" y="168"/>
                  </a:lnTo>
                  <a:lnTo>
                    <a:pt x="1348" y="136"/>
                  </a:lnTo>
                  <a:lnTo>
                    <a:pt x="1356" y="105"/>
                  </a:lnTo>
                  <a:lnTo>
                    <a:pt x="1373" y="75"/>
                  </a:lnTo>
                  <a:lnTo>
                    <a:pt x="1393" y="48"/>
                  </a:lnTo>
                  <a:lnTo>
                    <a:pt x="1420" y="27"/>
                  </a:lnTo>
                  <a:lnTo>
                    <a:pt x="1450" y="11"/>
                  </a:lnTo>
                  <a:lnTo>
                    <a:pt x="1481" y="2"/>
                  </a:lnTo>
                  <a:lnTo>
                    <a:pt x="15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27" name="Shape 8827"/>
          <p:cNvGrpSpPr/>
          <p:nvPr/>
        </p:nvGrpSpPr>
        <p:grpSpPr>
          <a:xfrm>
            <a:off x="5238753" y="2854317"/>
            <a:ext cx="213884" cy="212472"/>
            <a:chOff x="3699" y="2381"/>
            <a:chExt cx="303" cy="301"/>
          </a:xfrm>
        </p:grpSpPr>
        <p:sp>
          <p:nvSpPr>
            <p:cNvPr id="8828" name="Shape 8828"/>
            <p:cNvSpPr/>
            <p:nvPr/>
          </p:nvSpPr>
          <p:spPr>
            <a:xfrm>
              <a:off x="3699" y="2381"/>
              <a:ext cx="199" cy="301"/>
            </a:xfrm>
            <a:custGeom>
              <a:avLst/>
              <a:gdLst/>
              <a:ahLst/>
              <a:cxnLst/>
              <a:rect l="0" t="0" r="0" b="0"/>
              <a:pathLst>
                <a:path w="2194" h="3308" extrusionOk="0">
                  <a:moveTo>
                    <a:pt x="1683" y="0"/>
                  </a:moveTo>
                  <a:lnTo>
                    <a:pt x="2044" y="0"/>
                  </a:lnTo>
                  <a:lnTo>
                    <a:pt x="2074" y="4"/>
                  </a:lnTo>
                  <a:lnTo>
                    <a:pt x="2102" y="12"/>
                  </a:lnTo>
                  <a:lnTo>
                    <a:pt x="2128" y="25"/>
                  </a:lnTo>
                  <a:lnTo>
                    <a:pt x="2150" y="44"/>
                  </a:lnTo>
                  <a:lnTo>
                    <a:pt x="2169" y="67"/>
                  </a:lnTo>
                  <a:lnTo>
                    <a:pt x="2183" y="92"/>
                  </a:lnTo>
                  <a:lnTo>
                    <a:pt x="2192" y="120"/>
                  </a:lnTo>
                  <a:lnTo>
                    <a:pt x="2194" y="150"/>
                  </a:lnTo>
                  <a:lnTo>
                    <a:pt x="2192" y="177"/>
                  </a:lnTo>
                  <a:lnTo>
                    <a:pt x="2185" y="203"/>
                  </a:lnTo>
                  <a:lnTo>
                    <a:pt x="2175" y="226"/>
                  </a:lnTo>
                  <a:lnTo>
                    <a:pt x="2159" y="247"/>
                  </a:lnTo>
                  <a:lnTo>
                    <a:pt x="2141" y="266"/>
                  </a:lnTo>
                  <a:lnTo>
                    <a:pt x="2119" y="280"/>
                  </a:lnTo>
                  <a:lnTo>
                    <a:pt x="2119" y="966"/>
                  </a:lnTo>
                  <a:lnTo>
                    <a:pt x="1968" y="933"/>
                  </a:lnTo>
                  <a:lnTo>
                    <a:pt x="1968" y="301"/>
                  </a:lnTo>
                  <a:lnTo>
                    <a:pt x="227" y="301"/>
                  </a:lnTo>
                  <a:lnTo>
                    <a:pt x="227" y="1955"/>
                  </a:lnTo>
                  <a:lnTo>
                    <a:pt x="1968" y="1955"/>
                  </a:lnTo>
                  <a:lnTo>
                    <a:pt x="1968" y="1548"/>
                  </a:lnTo>
                  <a:lnTo>
                    <a:pt x="2119" y="1580"/>
                  </a:lnTo>
                  <a:lnTo>
                    <a:pt x="2119" y="2030"/>
                  </a:lnTo>
                  <a:lnTo>
                    <a:pt x="2117" y="2050"/>
                  </a:lnTo>
                  <a:lnTo>
                    <a:pt x="2110" y="2068"/>
                  </a:lnTo>
                  <a:lnTo>
                    <a:pt x="2097" y="2084"/>
                  </a:lnTo>
                  <a:lnTo>
                    <a:pt x="2082" y="2095"/>
                  </a:lnTo>
                  <a:lnTo>
                    <a:pt x="2064" y="2102"/>
                  </a:lnTo>
                  <a:lnTo>
                    <a:pt x="2044" y="2105"/>
                  </a:lnTo>
                  <a:lnTo>
                    <a:pt x="1578" y="2105"/>
                  </a:lnTo>
                  <a:lnTo>
                    <a:pt x="1850" y="3118"/>
                  </a:lnTo>
                  <a:lnTo>
                    <a:pt x="1854" y="3145"/>
                  </a:lnTo>
                  <a:lnTo>
                    <a:pt x="1854" y="3172"/>
                  </a:lnTo>
                  <a:lnTo>
                    <a:pt x="1849" y="3197"/>
                  </a:lnTo>
                  <a:lnTo>
                    <a:pt x="1841" y="3221"/>
                  </a:lnTo>
                  <a:lnTo>
                    <a:pt x="1827" y="3244"/>
                  </a:lnTo>
                  <a:lnTo>
                    <a:pt x="1810" y="3264"/>
                  </a:lnTo>
                  <a:lnTo>
                    <a:pt x="1790" y="3281"/>
                  </a:lnTo>
                  <a:lnTo>
                    <a:pt x="1768" y="3294"/>
                  </a:lnTo>
                  <a:lnTo>
                    <a:pt x="1742" y="3302"/>
                  </a:lnTo>
                  <a:lnTo>
                    <a:pt x="1722" y="3307"/>
                  </a:lnTo>
                  <a:lnTo>
                    <a:pt x="1703" y="3308"/>
                  </a:lnTo>
                  <a:lnTo>
                    <a:pt x="1675" y="3306"/>
                  </a:lnTo>
                  <a:lnTo>
                    <a:pt x="1648" y="3298"/>
                  </a:lnTo>
                  <a:lnTo>
                    <a:pt x="1623" y="3286"/>
                  </a:lnTo>
                  <a:lnTo>
                    <a:pt x="1601" y="3269"/>
                  </a:lnTo>
                  <a:lnTo>
                    <a:pt x="1582" y="3248"/>
                  </a:lnTo>
                  <a:lnTo>
                    <a:pt x="1567" y="3223"/>
                  </a:lnTo>
                  <a:lnTo>
                    <a:pt x="1557" y="3196"/>
                  </a:lnTo>
                  <a:lnTo>
                    <a:pt x="1264" y="2105"/>
                  </a:lnTo>
                  <a:lnTo>
                    <a:pt x="932" y="2105"/>
                  </a:lnTo>
                  <a:lnTo>
                    <a:pt x="639" y="3196"/>
                  </a:lnTo>
                  <a:lnTo>
                    <a:pt x="628" y="3223"/>
                  </a:lnTo>
                  <a:lnTo>
                    <a:pt x="613" y="3248"/>
                  </a:lnTo>
                  <a:lnTo>
                    <a:pt x="595" y="3269"/>
                  </a:lnTo>
                  <a:lnTo>
                    <a:pt x="573" y="3286"/>
                  </a:lnTo>
                  <a:lnTo>
                    <a:pt x="548" y="3298"/>
                  </a:lnTo>
                  <a:lnTo>
                    <a:pt x="520" y="3306"/>
                  </a:lnTo>
                  <a:lnTo>
                    <a:pt x="492" y="3308"/>
                  </a:lnTo>
                  <a:lnTo>
                    <a:pt x="473" y="3307"/>
                  </a:lnTo>
                  <a:lnTo>
                    <a:pt x="453" y="3302"/>
                  </a:lnTo>
                  <a:lnTo>
                    <a:pt x="427" y="3294"/>
                  </a:lnTo>
                  <a:lnTo>
                    <a:pt x="404" y="3281"/>
                  </a:lnTo>
                  <a:lnTo>
                    <a:pt x="384" y="3264"/>
                  </a:lnTo>
                  <a:lnTo>
                    <a:pt x="368" y="3244"/>
                  </a:lnTo>
                  <a:lnTo>
                    <a:pt x="355" y="3221"/>
                  </a:lnTo>
                  <a:lnTo>
                    <a:pt x="346" y="3197"/>
                  </a:lnTo>
                  <a:lnTo>
                    <a:pt x="341" y="3172"/>
                  </a:lnTo>
                  <a:lnTo>
                    <a:pt x="341" y="3145"/>
                  </a:lnTo>
                  <a:lnTo>
                    <a:pt x="345" y="3118"/>
                  </a:lnTo>
                  <a:lnTo>
                    <a:pt x="618" y="2105"/>
                  </a:lnTo>
                  <a:lnTo>
                    <a:pt x="152" y="2105"/>
                  </a:lnTo>
                  <a:lnTo>
                    <a:pt x="132" y="2102"/>
                  </a:lnTo>
                  <a:lnTo>
                    <a:pt x="113" y="2095"/>
                  </a:lnTo>
                  <a:lnTo>
                    <a:pt x="98" y="2084"/>
                  </a:lnTo>
                  <a:lnTo>
                    <a:pt x="87" y="2068"/>
                  </a:lnTo>
                  <a:lnTo>
                    <a:pt x="78" y="2050"/>
                  </a:lnTo>
                  <a:lnTo>
                    <a:pt x="76" y="2030"/>
                  </a:lnTo>
                  <a:lnTo>
                    <a:pt x="76" y="280"/>
                  </a:lnTo>
                  <a:lnTo>
                    <a:pt x="54" y="266"/>
                  </a:lnTo>
                  <a:lnTo>
                    <a:pt x="37" y="247"/>
                  </a:lnTo>
                  <a:lnTo>
                    <a:pt x="21" y="226"/>
                  </a:lnTo>
                  <a:lnTo>
                    <a:pt x="9" y="203"/>
                  </a:lnTo>
                  <a:lnTo>
                    <a:pt x="3" y="177"/>
                  </a:lnTo>
                  <a:lnTo>
                    <a:pt x="0" y="150"/>
                  </a:lnTo>
                  <a:lnTo>
                    <a:pt x="3" y="120"/>
                  </a:lnTo>
                  <a:lnTo>
                    <a:pt x="13" y="92"/>
                  </a:lnTo>
                  <a:lnTo>
                    <a:pt x="26" y="67"/>
                  </a:lnTo>
                  <a:lnTo>
                    <a:pt x="45" y="44"/>
                  </a:lnTo>
                  <a:lnTo>
                    <a:pt x="67" y="25"/>
                  </a:lnTo>
                  <a:lnTo>
                    <a:pt x="93" y="12"/>
                  </a:lnTo>
                  <a:lnTo>
                    <a:pt x="121" y="4"/>
                  </a:lnTo>
                  <a:lnTo>
                    <a:pt x="152" y="0"/>
                  </a:lnTo>
                  <a:lnTo>
                    <a:pt x="16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29" name="Shape 8829"/>
            <p:cNvSpPr/>
            <p:nvPr/>
          </p:nvSpPr>
          <p:spPr>
            <a:xfrm>
              <a:off x="3912" y="2432"/>
              <a:ext cx="49" cy="48"/>
            </a:xfrm>
            <a:custGeom>
              <a:avLst/>
              <a:gdLst/>
              <a:ahLst/>
              <a:cxnLst/>
              <a:rect l="0" t="0" r="0" b="0"/>
              <a:pathLst>
                <a:path w="537" h="534" extrusionOk="0">
                  <a:moveTo>
                    <a:pt x="269" y="0"/>
                  </a:moveTo>
                  <a:lnTo>
                    <a:pt x="308" y="3"/>
                  </a:lnTo>
                  <a:lnTo>
                    <a:pt x="347" y="11"/>
                  </a:lnTo>
                  <a:lnTo>
                    <a:pt x="382" y="25"/>
                  </a:lnTo>
                  <a:lnTo>
                    <a:pt x="415" y="43"/>
                  </a:lnTo>
                  <a:lnTo>
                    <a:pt x="445" y="65"/>
                  </a:lnTo>
                  <a:lnTo>
                    <a:pt x="471" y="92"/>
                  </a:lnTo>
                  <a:lnTo>
                    <a:pt x="494" y="121"/>
                  </a:lnTo>
                  <a:lnTo>
                    <a:pt x="512" y="155"/>
                  </a:lnTo>
                  <a:lnTo>
                    <a:pt x="526" y="190"/>
                  </a:lnTo>
                  <a:lnTo>
                    <a:pt x="535" y="228"/>
                  </a:lnTo>
                  <a:lnTo>
                    <a:pt x="537" y="267"/>
                  </a:lnTo>
                  <a:lnTo>
                    <a:pt x="535" y="307"/>
                  </a:lnTo>
                  <a:lnTo>
                    <a:pt x="526" y="344"/>
                  </a:lnTo>
                  <a:lnTo>
                    <a:pt x="512" y="379"/>
                  </a:lnTo>
                  <a:lnTo>
                    <a:pt x="494" y="413"/>
                  </a:lnTo>
                  <a:lnTo>
                    <a:pt x="471" y="442"/>
                  </a:lnTo>
                  <a:lnTo>
                    <a:pt x="445" y="469"/>
                  </a:lnTo>
                  <a:lnTo>
                    <a:pt x="415" y="491"/>
                  </a:lnTo>
                  <a:lnTo>
                    <a:pt x="382" y="509"/>
                  </a:lnTo>
                  <a:lnTo>
                    <a:pt x="347" y="523"/>
                  </a:lnTo>
                  <a:lnTo>
                    <a:pt x="308" y="531"/>
                  </a:lnTo>
                  <a:lnTo>
                    <a:pt x="269" y="534"/>
                  </a:lnTo>
                  <a:lnTo>
                    <a:pt x="229" y="531"/>
                  </a:lnTo>
                  <a:lnTo>
                    <a:pt x="191" y="523"/>
                  </a:lnTo>
                  <a:lnTo>
                    <a:pt x="155" y="509"/>
                  </a:lnTo>
                  <a:lnTo>
                    <a:pt x="123" y="491"/>
                  </a:lnTo>
                  <a:lnTo>
                    <a:pt x="92" y="469"/>
                  </a:lnTo>
                  <a:lnTo>
                    <a:pt x="66" y="442"/>
                  </a:lnTo>
                  <a:lnTo>
                    <a:pt x="43" y="413"/>
                  </a:lnTo>
                  <a:lnTo>
                    <a:pt x="25" y="379"/>
                  </a:lnTo>
                  <a:lnTo>
                    <a:pt x="12" y="344"/>
                  </a:lnTo>
                  <a:lnTo>
                    <a:pt x="3" y="307"/>
                  </a:lnTo>
                  <a:lnTo>
                    <a:pt x="0" y="267"/>
                  </a:lnTo>
                  <a:lnTo>
                    <a:pt x="3" y="228"/>
                  </a:lnTo>
                  <a:lnTo>
                    <a:pt x="12" y="190"/>
                  </a:lnTo>
                  <a:lnTo>
                    <a:pt x="25" y="155"/>
                  </a:lnTo>
                  <a:lnTo>
                    <a:pt x="43" y="121"/>
                  </a:lnTo>
                  <a:lnTo>
                    <a:pt x="66" y="91"/>
                  </a:lnTo>
                  <a:lnTo>
                    <a:pt x="92" y="65"/>
                  </a:lnTo>
                  <a:lnTo>
                    <a:pt x="123" y="43"/>
                  </a:lnTo>
                  <a:lnTo>
                    <a:pt x="155" y="25"/>
                  </a:lnTo>
                  <a:lnTo>
                    <a:pt x="191" y="11"/>
                  </a:lnTo>
                  <a:lnTo>
                    <a:pt x="229"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0" name="Shape 8830"/>
            <p:cNvSpPr/>
            <p:nvPr/>
          </p:nvSpPr>
          <p:spPr>
            <a:xfrm>
              <a:off x="3816" y="2470"/>
              <a:ext cx="186" cy="212"/>
            </a:xfrm>
            <a:custGeom>
              <a:avLst/>
              <a:gdLst/>
              <a:ahLst/>
              <a:cxnLst/>
              <a:rect l="0" t="0" r="0" b="0"/>
              <a:pathLst>
                <a:path w="2044" h="2330" extrusionOk="0">
                  <a:moveTo>
                    <a:pt x="156" y="0"/>
                  </a:moveTo>
                  <a:lnTo>
                    <a:pt x="183" y="3"/>
                  </a:lnTo>
                  <a:lnTo>
                    <a:pt x="1051" y="187"/>
                  </a:lnTo>
                  <a:lnTo>
                    <a:pt x="1182" y="187"/>
                  </a:lnTo>
                  <a:lnTo>
                    <a:pt x="1207" y="189"/>
                  </a:lnTo>
                  <a:lnTo>
                    <a:pt x="1229" y="196"/>
                  </a:lnTo>
                  <a:lnTo>
                    <a:pt x="1251" y="205"/>
                  </a:lnTo>
                  <a:lnTo>
                    <a:pt x="1270" y="217"/>
                  </a:lnTo>
                  <a:lnTo>
                    <a:pt x="1287" y="233"/>
                  </a:lnTo>
                  <a:lnTo>
                    <a:pt x="1216" y="747"/>
                  </a:lnTo>
                  <a:lnTo>
                    <a:pt x="1325" y="837"/>
                  </a:lnTo>
                  <a:lnTo>
                    <a:pt x="1433" y="747"/>
                  </a:lnTo>
                  <a:lnTo>
                    <a:pt x="1362" y="233"/>
                  </a:lnTo>
                  <a:lnTo>
                    <a:pt x="1380" y="217"/>
                  </a:lnTo>
                  <a:lnTo>
                    <a:pt x="1399" y="205"/>
                  </a:lnTo>
                  <a:lnTo>
                    <a:pt x="1420" y="196"/>
                  </a:lnTo>
                  <a:lnTo>
                    <a:pt x="1443" y="189"/>
                  </a:lnTo>
                  <a:lnTo>
                    <a:pt x="1468" y="187"/>
                  </a:lnTo>
                  <a:lnTo>
                    <a:pt x="1615" y="187"/>
                  </a:lnTo>
                  <a:lnTo>
                    <a:pt x="1641" y="189"/>
                  </a:lnTo>
                  <a:lnTo>
                    <a:pt x="1666" y="197"/>
                  </a:lnTo>
                  <a:lnTo>
                    <a:pt x="1689" y="207"/>
                  </a:lnTo>
                  <a:lnTo>
                    <a:pt x="1710" y="222"/>
                  </a:lnTo>
                  <a:lnTo>
                    <a:pt x="1729" y="239"/>
                  </a:lnTo>
                  <a:lnTo>
                    <a:pt x="1745" y="260"/>
                  </a:lnTo>
                  <a:lnTo>
                    <a:pt x="1756" y="283"/>
                  </a:lnTo>
                  <a:lnTo>
                    <a:pt x="2034" y="998"/>
                  </a:lnTo>
                  <a:lnTo>
                    <a:pt x="2041" y="1024"/>
                  </a:lnTo>
                  <a:lnTo>
                    <a:pt x="2044" y="1050"/>
                  </a:lnTo>
                  <a:lnTo>
                    <a:pt x="2042" y="1076"/>
                  </a:lnTo>
                  <a:lnTo>
                    <a:pt x="2036" y="1101"/>
                  </a:lnTo>
                  <a:lnTo>
                    <a:pt x="2026" y="1124"/>
                  </a:lnTo>
                  <a:lnTo>
                    <a:pt x="2011" y="1146"/>
                  </a:lnTo>
                  <a:lnTo>
                    <a:pt x="1993" y="1165"/>
                  </a:lnTo>
                  <a:lnTo>
                    <a:pt x="1972" y="1180"/>
                  </a:lnTo>
                  <a:lnTo>
                    <a:pt x="1948" y="1193"/>
                  </a:lnTo>
                  <a:lnTo>
                    <a:pt x="1922" y="1200"/>
                  </a:lnTo>
                  <a:lnTo>
                    <a:pt x="1895" y="1202"/>
                  </a:lnTo>
                  <a:lnTo>
                    <a:pt x="1870" y="1201"/>
                  </a:lnTo>
                  <a:lnTo>
                    <a:pt x="1844" y="1195"/>
                  </a:lnTo>
                  <a:lnTo>
                    <a:pt x="1820" y="1185"/>
                  </a:lnTo>
                  <a:lnTo>
                    <a:pt x="1798" y="1170"/>
                  </a:lnTo>
                  <a:lnTo>
                    <a:pt x="1780" y="1152"/>
                  </a:lnTo>
                  <a:lnTo>
                    <a:pt x="1764" y="1132"/>
                  </a:lnTo>
                  <a:lnTo>
                    <a:pt x="1752" y="1107"/>
                  </a:lnTo>
                  <a:lnTo>
                    <a:pt x="1619" y="764"/>
                  </a:lnTo>
                  <a:lnTo>
                    <a:pt x="1619" y="1184"/>
                  </a:lnTo>
                  <a:lnTo>
                    <a:pt x="1677" y="2170"/>
                  </a:lnTo>
                  <a:lnTo>
                    <a:pt x="1676" y="2201"/>
                  </a:lnTo>
                  <a:lnTo>
                    <a:pt x="1669" y="2230"/>
                  </a:lnTo>
                  <a:lnTo>
                    <a:pt x="1656" y="2256"/>
                  </a:lnTo>
                  <a:lnTo>
                    <a:pt x="1639" y="2280"/>
                  </a:lnTo>
                  <a:lnTo>
                    <a:pt x="1617" y="2299"/>
                  </a:lnTo>
                  <a:lnTo>
                    <a:pt x="1593" y="2314"/>
                  </a:lnTo>
                  <a:lnTo>
                    <a:pt x="1565" y="2324"/>
                  </a:lnTo>
                  <a:lnTo>
                    <a:pt x="1535" y="2330"/>
                  </a:lnTo>
                  <a:lnTo>
                    <a:pt x="1526" y="2330"/>
                  </a:lnTo>
                  <a:lnTo>
                    <a:pt x="1497" y="2326"/>
                  </a:lnTo>
                  <a:lnTo>
                    <a:pt x="1470" y="2319"/>
                  </a:lnTo>
                  <a:lnTo>
                    <a:pt x="1444" y="2306"/>
                  </a:lnTo>
                  <a:lnTo>
                    <a:pt x="1423" y="2289"/>
                  </a:lnTo>
                  <a:lnTo>
                    <a:pt x="1404" y="2268"/>
                  </a:lnTo>
                  <a:lnTo>
                    <a:pt x="1389" y="2244"/>
                  </a:lnTo>
                  <a:lnTo>
                    <a:pt x="1380" y="2217"/>
                  </a:lnTo>
                  <a:lnTo>
                    <a:pt x="1374" y="2188"/>
                  </a:lnTo>
                  <a:lnTo>
                    <a:pt x="1325" y="1342"/>
                  </a:lnTo>
                  <a:lnTo>
                    <a:pt x="1276" y="2188"/>
                  </a:lnTo>
                  <a:lnTo>
                    <a:pt x="1271" y="2217"/>
                  </a:lnTo>
                  <a:lnTo>
                    <a:pt x="1261" y="2244"/>
                  </a:lnTo>
                  <a:lnTo>
                    <a:pt x="1247" y="2268"/>
                  </a:lnTo>
                  <a:lnTo>
                    <a:pt x="1228" y="2289"/>
                  </a:lnTo>
                  <a:lnTo>
                    <a:pt x="1206" y="2306"/>
                  </a:lnTo>
                  <a:lnTo>
                    <a:pt x="1181" y="2319"/>
                  </a:lnTo>
                  <a:lnTo>
                    <a:pt x="1153" y="2326"/>
                  </a:lnTo>
                  <a:lnTo>
                    <a:pt x="1124" y="2330"/>
                  </a:lnTo>
                  <a:lnTo>
                    <a:pt x="1115" y="2330"/>
                  </a:lnTo>
                  <a:lnTo>
                    <a:pt x="1085" y="2324"/>
                  </a:lnTo>
                  <a:lnTo>
                    <a:pt x="1057" y="2314"/>
                  </a:lnTo>
                  <a:lnTo>
                    <a:pt x="1032" y="2299"/>
                  </a:lnTo>
                  <a:lnTo>
                    <a:pt x="1011" y="2280"/>
                  </a:lnTo>
                  <a:lnTo>
                    <a:pt x="994" y="2256"/>
                  </a:lnTo>
                  <a:lnTo>
                    <a:pt x="982" y="2230"/>
                  </a:lnTo>
                  <a:lnTo>
                    <a:pt x="974" y="2201"/>
                  </a:lnTo>
                  <a:lnTo>
                    <a:pt x="973" y="2170"/>
                  </a:lnTo>
                  <a:lnTo>
                    <a:pt x="1031" y="1184"/>
                  </a:lnTo>
                  <a:lnTo>
                    <a:pt x="1031" y="488"/>
                  </a:lnTo>
                  <a:lnTo>
                    <a:pt x="1003" y="485"/>
                  </a:lnTo>
                  <a:lnTo>
                    <a:pt x="120" y="297"/>
                  </a:lnTo>
                  <a:lnTo>
                    <a:pt x="94" y="289"/>
                  </a:lnTo>
                  <a:lnTo>
                    <a:pt x="70" y="277"/>
                  </a:lnTo>
                  <a:lnTo>
                    <a:pt x="49" y="261"/>
                  </a:lnTo>
                  <a:lnTo>
                    <a:pt x="32" y="242"/>
                  </a:lnTo>
                  <a:lnTo>
                    <a:pt x="17" y="222"/>
                  </a:lnTo>
                  <a:lnTo>
                    <a:pt x="7" y="198"/>
                  </a:lnTo>
                  <a:lnTo>
                    <a:pt x="2" y="173"/>
                  </a:lnTo>
                  <a:lnTo>
                    <a:pt x="0" y="146"/>
                  </a:lnTo>
                  <a:lnTo>
                    <a:pt x="3" y="119"/>
                  </a:lnTo>
                  <a:lnTo>
                    <a:pt x="11" y="93"/>
                  </a:lnTo>
                  <a:lnTo>
                    <a:pt x="24" y="70"/>
                  </a:lnTo>
                  <a:lnTo>
                    <a:pt x="39" y="49"/>
                  </a:lnTo>
                  <a:lnTo>
                    <a:pt x="58" y="31"/>
                  </a:lnTo>
                  <a:lnTo>
                    <a:pt x="80" y="18"/>
                  </a:lnTo>
                  <a:lnTo>
                    <a:pt x="104" y="7"/>
                  </a:lnTo>
                  <a:lnTo>
                    <a:pt x="129" y="1"/>
                  </a:lnTo>
                  <a:lnTo>
                    <a:pt x="1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1" name="Shape 8831"/>
            <p:cNvSpPr/>
            <p:nvPr/>
          </p:nvSpPr>
          <p:spPr>
            <a:xfrm>
              <a:off x="3730" y="2472"/>
              <a:ext cx="14" cy="72"/>
            </a:xfrm>
            <a:custGeom>
              <a:avLst/>
              <a:gdLst/>
              <a:ahLst/>
              <a:cxnLst/>
              <a:rect l="0" t="0" r="0" b="0"/>
              <a:pathLst>
                <a:path w="151" h="789" extrusionOk="0">
                  <a:moveTo>
                    <a:pt x="76" y="0"/>
                  </a:moveTo>
                  <a:lnTo>
                    <a:pt x="96" y="2"/>
                  </a:lnTo>
                  <a:lnTo>
                    <a:pt x="113" y="10"/>
                  </a:lnTo>
                  <a:lnTo>
                    <a:pt x="129" y="22"/>
                  </a:lnTo>
                  <a:lnTo>
                    <a:pt x="141" y="37"/>
                  </a:lnTo>
                  <a:lnTo>
                    <a:pt x="149" y="55"/>
                  </a:lnTo>
                  <a:lnTo>
                    <a:pt x="151" y="75"/>
                  </a:lnTo>
                  <a:lnTo>
                    <a:pt x="151" y="714"/>
                  </a:lnTo>
                  <a:lnTo>
                    <a:pt x="149" y="734"/>
                  </a:lnTo>
                  <a:lnTo>
                    <a:pt x="141" y="752"/>
                  </a:lnTo>
                  <a:lnTo>
                    <a:pt x="129" y="766"/>
                  </a:lnTo>
                  <a:lnTo>
                    <a:pt x="113" y="779"/>
                  </a:lnTo>
                  <a:lnTo>
                    <a:pt x="96" y="786"/>
                  </a:lnTo>
                  <a:lnTo>
                    <a:pt x="76" y="789"/>
                  </a:lnTo>
                  <a:lnTo>
                    <a:pt x="56" y="786"/>
                  </a:lnTo>
                  <a:lnTo>
                    <a:pt x="37" y="779"/>
                  </a:lnTo>
                  <a:lnTo>
                    <a:pt x="22" y="766"/>
                  </a:lnTo>
                  <a:lnTo>
                    <a:pt x="10" y="752"/>
                  </a:lnTo>
                  <a:lnTo>
                    <a:pt x="2" y="734"/>
                  </a:lnTo>
                  <a:lnTo>
                    <a:pt x="0" y="714"/>
                  </a:lnTo>
                  <a:lnTo>
                    <a:pt x="0" y="75"/>
                  </a:lnTo>
                  <a:lnTo>
                    <a:pt x="2" y="55"/>
                  </a:lnTo>
                  <a:lnTo>
                    <a:pt x="10" y="37"/>
                  </a:lnTo>
                  <a:lnTo>
                    <a:pt x="22" y="22"/>
                  </a:lnTo>
                  <a:lnTo>
                    <a:pt x="37" y="10"/>
                  </a:lnTo>
                  <a:lnTo>
                    <a:pt x="56"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2" name="Shape 8832"/>
            <p:cNvSpPr/>
            <p:nvPr/>
          </p:nvSpPr>
          <p:spPr>
            <a:xfrm>
              <a:off x="3761" y="2424"/>
              <a:ext cx="14" cy="120"/>
            </a:xfrm>
            <a:custGeom>
              <a:avLst/>
              <a:gdLst/>
              <a:ahLst/>
              <a:cxnLst/>
              <a:rect l="0" t="0" r="0" b="0"/>
              <a:pathLst>
                <a:path w="150" h="1316" extrusionOk="0">
                  <a:moveTo>
                    <a:pt x="75" y="0"/>
                  </a:moveTo>
                  <a:lnTo>
                    <a:pt x="95" y="3"/>
                  </a:lnTo>
                  <a:lnTo>
                    <a:pt x="114" y="11"/>
                  </a:lnTo>
                  <a:lnTo>
                    <a:pt x="128" y="22"/>
                  </a:lnTo>
                  <a:lnTo>
                    <a:pt x="140" y="37"/>
                  </a:lnTo>
                  <a:lnTo>
                    <a:pt x="148" y="56"/>
                  </a:lnTo>
                  <a:lnTo>
                    <a:pt x="150" y="75"/>
                  </a:lnTo>
                  <a:lnTo>
                    <a:pt x="150" y="1240"/>
                  </a:lnTo>
                  <a:lnTo>
                    <a:pt x="148" y="1260"/>
                  </a:lnTo>
                  <a:lnTo>
                    <a:pt x="140" y="1279"/>
                  </a:lnTo>
                  <a:lnTo>
                    <a:pt x="128" y="1293"/>
                  </a:lnTo>
                  <a:lnTo>
                    <a:pt x="114" y="1306"/>
                  </a:lnTo>
                  <a:lnTo>
                    <a:pt x="95" y="1313"/>
                  </a:lnTo>
                  <a:lnTo>
                    <a:pt x="75" y="1316"/>
                  </a:lnTo>
                  <a:lnTo>
                    <a:pt x="55" y="1313"/>
                  </a:lnTo>
                  <a:lnTo>
                    <a:pt x="37" y="1306"/>
                  </a:lnTo>
                  <a:lnTo>
                    <a:pt x="22" y="1293"/>
                  </a:lnTo>
                  <a:lnTo>
                    <a:pt x="10" y="1279"/>
                  </a:lnTo>
                  <a:lnTo>
                    <a:pt x="2" y="1260"/>
                  </a:lnTo>
                  <a:lnTo>
                    <a:pt x="0" y="1240"/>
                  </a:lnTo>
                  <a:lnTo>
                    <a:pt x="0" y="75"/>
                  </a:lnTo>
                  <a:lnTo>
                    <a:pt x="2" y="56"/>
                  </a:lnTo>
                  <a:lnTo>
                    <a:pt x="10" y="37"/>
                  </a:lnTo>
                  <a:lnTo>
                    <a:pt x="22" y="22"/>
                  </a:lnTo>
                  <a:lnTo>
                    <a:pt x="37" y="11"/>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3" name="Shape 8833"/>
            <p:cNvSpPr/>
            <p:nvPr/>
          </p:nvSpPr>
          <p:spPr>
            <a:xfrm>
              <a:off x="3792" y="2451"/>
              <a:ext cx="14" cy="93"/>
            </a:xfrm>
            <a:custGeom>
              <a:avLst/>
              <a:gdLst/>
              <a:ahLst/>
              <a:cxnLst/>
              <a:rect l="0" t="0" r="0" b="0"/>
              <a:pathLst>
                <a:path w="152" h="1015" extrusionOk="0">
                  <a:moveTo>
                    <a:pt x="75" y="0"/>
                  </a:moveTo>
                  <a:lnTo>
                    <a:pt x="96" y="2"/>
                  </a:lnTo>
                  <a:lnTo>
                    <a:pt x="114" y="9"/>
                  </a:lnTo>
                  <a:lnTo>
                    <a:pt x="130" y="22"/>
                  </a:lnTo>
                  <a:lnTo>
                    <a:pt x="141" y="36"/>
                  </a:lnTo>
                  <a:lnTo>
                    <a:pt x="148" y="55"/>
                  </a:lnTo>
                  <a:lnTo>
                    <a:pt x="152" y="75"/>
                  </a:lnTo>
                  <a:lnTo>
                    <a:pt x="152" y="939"/>
                  </a:lnTo>
                  <a:lnTo>
                    <a:pt x="148" y="959"/>
                  </a:lnTo>
                  <a:lnTo>
                    <a:pt x="141" y="978"/>
                  </a:lnTo>
                  <a:lnTo>
                    <a:pt x="130" y="992"/>
                  </a:lnTo>
                  <a:lnTo>
                    <a:pt x="114" y="1005"/>
                  </a:lnTo>
                  <a:lnTo>
                    <a:pt x="96" y="1012"/>
                  </a:lnTo>
                  <a:lnTo>
                    <a:pt x="75" y="1015"/>
                  </a:lnTo>
                  <a:lnTo>
                    <a:pt x="55" y="1012"/>
                  </a:lnTo>
                  <a:lnTo>
                    <a:pt x="37" y="1005"/>
                  </a:lnTo>
                  <a:lnTo>
                    <a:pt x="22" y="992"/>
                  </a:lnTo>
                  <a:lnTo>
                    <a:pt x="10" y="978"/>
                  </a:lnTo>
                  <a:lnTo>
                    <a:pt x="3" y="959"/>
                  </a:lnTo>
                  <a:lnTo>
                    <a:pt x="0" y="939"/>
                  </a:lnTo>
                  <a:lnTo>
                    <a:pt x="0" y="75"/>
                  </a:lnTo>
                  <a:lnTo>
                    <a:pt x="3" y="55"/>
                  </a:lnTo>
                  <a:lnTo>
                    <a:pt x="10" y="36"/>
                  </a:lnTo>
                  <a:lnTo>
                    <a:pt x="22" y="22"/>
                  </a:lnTo>
                  <a:lnTo>
                    <a:pt x="37" y="9"/>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834" name="Shape 8834"/>
          <p:cNvSpPr/>
          <p:nvPr/>
        </p:nvSpPr>
        <p:spPr>
          <a:xfrm>
            <a:off x="6849659" y="2820882"/>
            <a:ext cx="237944" cy="279344"/>
          </a:xfrm>
          <a:custGeom>
            <a:avLst/>
            <a:gdLst/>
            <a:ahLst/>
            <a:cxnLst/>
            <a:rect l="0" t="0" r="0" b="0"/>
            <a:pathLst>
              <a:path w="5322" h="6249" extrusionOk="0">
                <a:moveTo>
                  <a:pt x="3053" y="1065"/>
                </a:moveTo>
                <a:lnTo>
                  <a:pt x="3036" y="1067"/>
                </a:lnTo>
                <a:lnTo>
                  <a:pt x="3024" y="1074"/>
                </a:lnTo>
                <a:lnTo>
                  <a:pt x="3013" y="1086"/>
                </a:lnTo>
                <a:lnTo>
                  <a:pt x="3003" y="1099"/>
                </a:lnTo>
                <a:lnTo>
                  <a:pt x="2994" y="1114"/>
                </a:lnTo>
                <a:lnTo>
                  <a:pt x="2994" y="1116"/>
                </a:lnTo>
                <a:lnTo>
                  <a:pt x="2992" y="1118"/>
                </a:lnTo>
                <a:lnTo>
                  <a:pt x="2992" y="1120"/>
                </a:lnTo>
                <a:lnTo>
                  <a:pt x="2268" y="2371"/>
                </a:lnTo>
                <a:lnTo>
                  <a:pt x="2254" y="2400"/>
                </a:lnTo>
                <a:lnTo>
                  <a:pt x="2249" y="2423"/>
                </a:lnTo>
                <a:lnTo>
                  <a:pt x="2249" y="2442"/>
                </a:lnTo>
                <a:lnTo>
                  <a:pt x="2258" y="2457"/>
                </a:lnTo>
                <a:lnTo>
                  <a:pt x="2273" y="2466"/>
                </a:lnTo>
                <a:lnTo>
                  <a:pt x="2296" y="2474"/>
                </a:lnTo>
                <a:lnTo>
                  <a:pt x="2327" y="2476"/>
                </a:lnTo>
                <a:lnTo>
                  <a:pt x="2735" y="2474"/>
                </a:lnTo>
                <a:lnTo>
                  <a:pt x="2764" y="2474"/>
                </a:lnTo>
                <a:lnTo>
                  <a:pt x="2796" y="2476"/>
                </a:lnTo>
                <a:lnTo>
                  <a:pt x="2794" y="2506"/>
                </a:lnTo>
                <a:lnTo>
                  <a:pt x="2791" y="2531"/>
                </a:lnTo>
                <a:lnTo>
                  <a:pt x="2686" y="3084"/>
                </a:lnTo>
                <a:lnTo>
                  <a:pt x="2627" y="3398"/>
                </a:lnTo>
                <a:lnTo>
                  <a:pt x="2623" y="3415"/>
                </a:lnTo>
                <a:lnTo>
                  <a:pt x="2621" y="3432"/>
                </a:lnTo>
                <a:lnTo>
                  <a:pt x="2623" y="3448"/>
                </a:lnTo>
                <a:lnTo>
                  <a:pt x="2627" y="3461"/>
                </a:lnTo>
                <a:lnTo>
                  <a:pt x="2637" y="3474"/>
                </a:lnTo>
                <a:lnTo>
                  <a:pt x="2654" y="3484"/>
                </a:lnTo>
                <a:lnTo>
                  <a:pt x="2673" y="3488"/>
                </a:lnTo>
                <a:lnTo>
                  <a:pt x="2688" y="3486"/>
                </a:lnTo>
                <a:lnTo>
                  <a:pt x="2701" y="3478"/>
                </a:lnTo>
                <a:lnTo>
                  <a:pt x="2713" y="3467"/>
                </a:lnTo>
                <a:lnTo>
                  <a:pt x="2722" y="3453"/>
                </a:lnTo>
                <a:lnTo>
                  <a:pt x="2730" y="3438"/>
                </a:lnTo>
                <a:lnTo>
                  <a:pt x="2732" y="3436"/>
                </a:lnTo>
                <a:lnTo>
                  <a:pt x="2732" y="3434"/>
                </a:lnTo>
                <a:lnTo>
                  <a:pt x="2733" y="3432"/>
                </a:lnTo>
                <a:lnTo>
                  <a:pt x="3456" y="2181"/>
                </a:lnTo>
                <a:lnTo>
                  <a:pt x="3471" y="2152"/>
                </a:lnTo>
                <a:lnTo>
                  <a:pt x="3477" y="2130"/>
                </a:lnTo>
                <a:lnTo>
                  <a:pt x="3475" y="2111"/>
                </a:lnTo>
                <a:lnTo>
                  <a:pt x="3467" y="2095"/>
                </a:lnTo>
                <a:lnTo>
                  <a:pt x="3452" y="2086"/>
                </a:lnTo>
                <a:lnTo>
                  <a:pt x="3427" y="2078"/>
                </a:lnTo>
                <a:lnTo>
                  <a:pt x="3397" y="2076"/>
                </a:lnTo>
                <a:lnTo>
                  <a:pt x="2988" y="2078"/>
                </a:lnTo>
                <a:lnTo>
                  <a:pt x="2960" y="2078"/>
                </a:lnTo>
                <a:lnTo>
                  <a:pt x="2927" y="2076"/>
                </a:lnTo>
                <a:lnTo>
                  <a:pt x="2931" y="2046"/>
                </a:lnTo>
                <a:lnTo>
                  <a:pt x="2933" y="2021"/>
                </a:lnTo>
                <a:lnTo>
                  <a:pt x="3040" y="1468"/>
                </a:lnTo>
                <a:lnTo>
                  <a:pt x="3098" y="1154"/>
                </a:lnTo>
                <a:lnTo>
                  <a:pt x="3100" y="1137"/>
                </a:lnTo>
                <a:lnTo>
                  <a:pt x="3102" y="1120"/>
                </a:lnTo>
                <a:lnTo>
                  <a:pt x="3102" y="1105"/>
                </a:lnTo>
                <a:lnTo>
                  <a:pt x="3098" y="1091"/>
                </a:lnTo>
                <a:lnTo>
                  <a:pt x="3087" y="1078"/>
                </a:lnTo>
                <a:lnTo>
                  <a:pt x="3072" y="1068"/>
                </a:lnTo>
                <a:lnTo>
                  <a:pt x="3053" y="1065"/>
                </a:lnTo>
                <a:close/>
                <a:moveTo>
                  <a:pt x="2935" y="0"/>
                </a:moveTo>
                <a:lnTo>
                  <a:pt x="3106" y="5"/>
                </a:lnTo>
                <a:lnTo>
                  <a:pt x="3273" y="22"/>
                </a:lnTo>
                <a:lnTo>
                  <a:pt x="3437" y="53"/>
                </a:lnTo>
                <a:lnTo>
                  <a:pt x="3596" y="93"/>
                </a:lnTo>
                <a:lnTo>
                  <a:pt x="3750" y="142"/>
                </a:lnTo>
                <a:lnTo>
                  <a:pt x="3901" y="203"/>
                </a:lnTo>
                <a:lnTo>
                  <a:pt x="4045" y="273"/>
                </a:lnTo>
                <a:lnTo>
                  <a:pt x="4186" y="353"/>
                </a:lnTo>
                <a:lnTo>
                  <a:pt x="4319" y="441"/>
                </a:lnTo>
                <a:lnTo>
                  <a:pt x="4446" y="538"/>
                </a:lnTo>
                <a:lnTo>
                  <a:pt x="4566" y="642"/>
                </a:lnTo>
                <a:lnTo>
                  <a:pt x="4678" y="757"/>
                </a:lnTo>
                <a:lnTo>
                  <a:pt x="4783" y="876"/>
                </a:lnTo>
                <a:lnTo>
                  <a:pt x="4880" y="1002"/>
                </a:lnTo>
                <a:lnTo>
                  <a:pt x="4969" y="1135"/>
                </a:lnTo>
                <a:lnTo>
                  <a:pt x="5049" y="1276"/>
                </a:lnTo>
                <a:lnTo>
                  <a:pt x="5119" y="1420"/>
                </a:lnTo>
                <a:lnTo>
                  <a:pt x="5180" y="1571"/>
                </a:lnTo>
                <a:lnTo>
                  <a:pt x="5229" y="1726"/>
                </a:lnTo>
                <a:lnTo>
                  <a:pt x="5269" y="1886"/>
                </a:lnTo>
                <a:lnTo>
                  <a:pt x="5300" y="2050"/>
                </a:lnTo>
                <a:lnTo>
                  <a:pt x="5317" y="2217"/>
                </a:lnTo>
                <a:lnTo>
                  <a:pt x="5322" y="2386"/>
                </a:lnTo>
                <a:lnTo>
                  <a:pt x="5317" y="2546"/>
                </a:lnTo>
                <a:lnTo>
                  <a:pt x="5301" y="2704"/>
                </a:lnTo>
                <a:lnTo>
                  <a:pt x="5277" y="2856"/>
                </a:lnTo>
                <a:lnTo>
                  <a:pt x="5241" y="3006"/>
                </a:lnTo>
                <a:lnTo>
                  <a:pt x="5197" y="3153"/>
                </a:lnTo>
                <a:lnTo>
                  <a:pt x="5144" y="3295"/>
                </a:lnTo>
                <a:lnTo>
                  <a:pt x="5083" y="3432"/>
                </a:lnTo>
                <a:lnTo>
                  <a:pt x="5013" y="3566"/>
                </a:lnTo>
                <a:lnTo>
                  <a:pt x="4935" y="3693"/>
                </a:lnTo>
                <a:lnTo>
                  <a:pt x="4849" y="3815"/>
                </a:lnTo>
                <a:lnTo>
                  <a:pt x="4756" y="3933"/>
                </a:lnTo>
                <a:lnTo>
                  <a:pt x="4655" y="4043"/>
                </a:lnTo>
                <a:lnTo>
                  <a:pt x="4549" y="4147"/>
                </a:lnTo>
                <a:lnTo>
                  <a:pt x="4549" y="5606"/>
                </a:lnTo>
                <a:lnTo>
                  <a:pt x="4543" y="5652"/>
                </a:lnTo>
                <a:lnTo>
                  <a:pt x="4526" y="5696"/>
                </a:lnTo>
                <a:lnTo>
                  <a:pt x="4499" y="5735"/>
                </a:lnTo>
                <a:lnTo>
                  <a:pt x="4465" y="5770"/>
                </a:lnTo>
                <a:lnTo>
                  <a:pt x="4423" y="5794"/>
                </a:lnTo>
                <a:lnTo>
                  <a:pt x="4380" y="5808"/>
                </a:lnTo>
                <a:lnTo>
                  <a:pt x="1899" y="6247"/>
                </a:lnTo>
                <a:lnTo>
                  <a:pt x="1859" y="6249"/>
                </a:lnTo>
                <a:lnTo>
                  <a:pt x="1825" y="6243"/>
                </a:lnTo>
                <a:lnTo>
                  <a:pt x="1794" y="6230"/>
                </a:lnTo>
                <a:lnTo>
                  <a:pt x="1768" y="6211"/>
                </a:lnTo>
                <a:lnTo>
                  <a:pt x="1747" y="6184"/>
                </a:lnTo>
                <a:lnTo>
                  <a:pt x="1734" y="6152"/>
                </a:lnTo>
                <a:lnTo>
                  <a:pt x="1728" y="6116"/>
                </a:lnTo>
                <a:lnTo>
                  <a:pt x="1728" y="6112"/>
                </a:lnTo>
                <a:lnTo>
                  <a:pt x="1726" y="5422"/>
                </a:lnTo>
                <a:lnTo>
                  <a:pt x="1038" y="5524"/>
                </a:lnTo>
                <a:lnTo>
                  <a:pt x="964" y="5519"/>
                </a:lnTo>
                <a:lnTo>
                  <a:pt x="893" y="5503"/>
                </a:lnTo>
                <a:lnTo>
                  <a:pt x="827" y="5479"/>
                </a:lnTo>
                <a:lnTo>
                  <a:pt x="764" y="5443"/>
                </a:lnTo>
                <a:lnTo>
                  <a:pt x="709" y="5401"/>
                </a:lnTo>
                <a:lnTo>
                  <a:pt x="660" y="5351"/>
                </a:lnTo>
                <a:lnTo>
                  <a:pt x="618" y="5296"/>
                </a:lnTo>
                <a:lnTo>
                  <a:pt x="584" y="5233"/>
                </a:lnTo>
                <a:lnTo>
                  <a:pt x="557" y="5167"/>
                </a:lnTo>
                <a:lnTo>
                  <a:pt x="542" y="5096"/>
                </a:lnTo>
                <a:lnTo>
                  <a:pt x="536" y="5022"/>
                </a:lnTo>
                <a:lnTo>
                  <a:pt x="536" y="4140"/>
                </a:lnTo>
                <a:lnTo>
                  <a:pt x="306" y="4140"/>
                </a:lnTo>
                <a:lnTo>
                  <a:pt x="243" y="4136"/>
                </a:lnTo>
                <a:lnTo>
                  <a:pt x="188" y="4125"/>
                </a:lnTo>
                <a:lnTo>
                  <a:pt x="139" y="4108"/>
                </a:lnTo>
                <a:lnTo>
                  <a:pt x="95" y="4081"/>
                </a:lnTo>
                <a:lnTo>
                  <a:pt x="61" y="4050"/>
                </a:lnTo>
                <a:lnTo>
                  <a:pt x="34" y="4014"/>
                </a:lnTo>
                <a:lnTo>
                  <a:pt x="13" y="3974"/>
                </a:lnTo>
                <a:lnTo>
                  <a:pt x="4" y="3929"/>
                </a:lnTo>
                <a:lnTo>
                  <a:pt x="0" y="3879"/>
                </a:lnTo>
                <a:lnTo>
                  <a:pt x="8" y="3826"/>
                </a:lnTo>
                <a:lnTo>
                  <a:pt x="25" y="3771"/>
                </a:lnTo>
                <a:lnTo>
                  <a:pt x="50" y="3714"/>
                </a:lnTo>
                <a:lnTo>
                  <a:pt x="536" y="2786"/>
                </a:lnTo>
                <a:lnTo>
                  <a:pt x="536" y="2390"/>
                </a:lnTo>
                <a:lnTo>
                  <a:pt x="542" y="2221"/>
                </a:lnTo>
                <a:lnTo>
                  <a:pt x="559" y="2057"/>
                </a:lnTo>
                <a:lnTo>
                  <a:pt x="587" y="1896"/>
                </a:lnTo>
                <a:lnTo>
                  <a:pt x="625" y="1740"/>
                </a:lnTo>
                <a:lnTo>
                  <a:pt x="675" y="1586"/>
                </a:lnTo>
                <a:lnTo>
                  <a:pt x="734" y="1439"/>
                </a:lnTo>
                <a:lnTo>
                  <a:pt x="802" y="1295"/>
                </a:lnTo>
                <a:lnTo>
                  <a:pt x="878" y="1158"/>
                </a:lnTo>
                <a:lnTo>
                  <a:pt x="964" y="1027"/>
                </a:lnTo>
                <a:lnTo>
                  <a:pt x="1059" y="901"/>
                </a:lnTo>
                <a:lnTo>
                  <a:pt x="1160" y="781"/>
                </a:lnTo>
                <a:lnTo>
                  <a:pt x="1270" y="669"/>
                </a:lnTo>
                <a:lnTo>
                  <a:pt x="1386" y="564"/>
                </a:lnTo>
                <a:lnTo>
                  <a:pt x="1509" y="467"/>
                </a:lnTo>
                <a:lnTo>
                  <a:pt x="1639" y="380"/>
                </a:lnTo>
                <a:lnTo>
                  <a:pt x="1775" y="298"/>
                </a:lnTo>
                <a:lnTo>
                  <a:pt x="1916" y="228"/>
                </a:lnTo>
                <a:lnTo>
                  <a:pt x="2051" y="169"/>
                </a:lnTo>
                <a:lnTo>
                  <a:pt x="2190" y="118"/>
                </a:lnTo>
                <a:lnTo>
                  <a:pt x="2332" y="76"/>
                </a:lnTo>
                <a:lnTo>
                  <a:pt x="2479" y="43"/>
                </a:lnTo>
                <a:lnTo>
                  <a:pt x="2627" y="19"/>
                </a:lnTo>
                <a:lnTo>
                  <a:pt x="2781" y="5"/>
                </a:lnTo>
                <a:lnTo>
                  <a:pt x="29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835" name="Shape 8835"/>
          <p:cNvGrpSpPr/>
          <p:nvPr/>
        </p:nvGrpSpPr>
        <p:grpSpPr>
          <a:xfrm>
            <a:off x="7414678" y="2831882"/>
            <a:ext cx="257344" cy="257344"/>
            <a:chOff x="3708" y="554"/>
            <a:chExt cx="4098" cy="4098"/>
          </a:xfrm>
        </p:grpSpPr>
        <p:sp>
          <p:nvSpPr>
            <p:cNvPr id="8836" name="Shape 8836"/>
            <p:cNvSpPr/>
            <p:nvPr/>
          </p:nvSpPr>
          <p:spPr>
            <a:xfrm>
              <a:off x="3708" y="554"/>
              <a:ext cx="4098" cy="4098"/>
            </a:xfrm>
            <a:custGeom>
              <a:avLst/>
              <a:gdLst/>
              <a:ahLst/>
              <a:cxnLst/>
              <a:rect l="0" t="0" r="0" b="0"/>
              <a:pathLst>
                <a:path w="4098" h="4098" extrusionOk="0">
                  <a:moveTo>
                    <a:pt x="2045" y="2710"/>
                  </a:moveTo>
                  <a:lnTo>
                    <a:pt x="2004" y="2713"/>
                  </a:lnTo>
                  <a:lnTo>
                    <a:pt x="1966" y="2723"/>
                  </a:lnTo>
                  <a:lnTo>
                    <a:pt x="1931" y="2738"/>
                  </a:lnTo>
                  <a:lnTo>
                    <a:pt x="1897" y="2758"/>
                  </a:lnTo>
                  <a:lnTo>
                    <a:pt x="1869" y="2783"/>
                  </a:lnTo>
                  <a:lnTo>
                    <a:pt x="1844" y="2813"/>
                  </a:lnTo>
                  <a:lnTo>
                    <a:pt x="1824" y="2845"/>
                  </a:lnTo>
                  <a:lnTo>
                    <a:pt x="1808" y="2881"/>
                  </a:lnTo>
                  <a:lnTo>
                    <a:pt x="1799" y="2918"/>
                  </a:lnTo>
                  <a:lnTo>
                    <a:pt x="1796" y="2959"/>
                  </a:lnTo>
                  <a:lnTo>
                    <a:pt x="1799" y="2999"/>
                  </a:lnTo>
                  <a:lnTo>
                    <a:pt x="1809" y="3040"/>
                  </a:lnTo>
                  <a:lnTo>
                    <a:pt x="1825" y="3081"/>
                  </a:lnTo>
                  <a:lnTo>
                    <a:pt x="1845" y="3122"/>
                  </a:lnTo>
                  <a:lnTo>
                    <a:pt x="1870" y="3163"/>
                  </a:lnTo>
                  <a:lnTo>
                    <a:pt x="1897" y="3201"/>
                  </a:lnTo>
                  <a:lnTo>
                    <a:pt x="1926" y="3240"/>
                  </a:lnTo>
                  <a:lnTo>
                    <a:pt x="1957" y="3276"/>
                  </a:lnTo>
                  <a:lnTo>
                    <a:pt x="1987" y="3311"/>
                  </a:lnTo>
                  <a:lnTo>
                    <a:pt x="2017" y="3340"/>
                  </a:lnTo>
                  <a:lnTo>
                    <a:pt x="2045" y="3368"/>
                  </a:lnTo>
                  <a:lnTo>
                    <a:pt x="2073" y="3340"/>
                  </a:lnTo>
                  <a:lnTo>
                    <a:pt x="2102" y="3311"/>
                  </a:lnTo>
                  <a:lnTo>
                    <a:pt x="2133" y="3276"/>
                  </a:lnTo>
                  <a:lnTo>
                    <a:pt x="2163" y="3240"/>
                  </a:lnTo>
                  <a:lnTo>
                    <a:pt x="2193" y="3201"/>
                  </a:lnTo>
                  <a:lnTo>
                    <a:pt x="2219" y="3162"/>
                  </a:lnTo>
                  <a:lnTo>
                    <a:pt x="2244" y="3122"/>
                  </a:lnTo>
                  <a:lnTo>
                    <a:pt x="2264" y="3080"/>
                  </a:lnTo>
                  <a:lnTo>
                    <a:pt x="2280" y="3039"/>
                  </a:lnTo>
                  <a:lnTo>
                    <a:pt x="2290" y="2999"/>
                  </a:lnTo>
                  <a:lnTo>
                    <a:pt x="2294" y="2959"/>
                  </a:lnTo>
                  <a:lnTo>
                    <a:pt x="2291" y="2918"/>
                  </a:lnTo>
                  <a:lnTo>
                    <a:pt x="2281" y="2881"/>
                  </a:lnTo>
                  <a:lnTo>
                    <a:pt x="2266" y="2845"/>
                  </a:lnTo>
                  <a:lnTo>
                    <a:pt x="2245" y="2813"/>
                  </a:lnTo>
                  <a:lnTo>
                    <a:pt x="2220" y="2783"/>
                  </a:lnTo>
                  <a:lnTo>
                    <a:pt x="2192" y="2758"/>
                  </a:lnTo>
                  <a:lnTo>
                    <a:pt x="2160" y="2738"/>
                  </a:lnTo>
                  <a:lnTo>
                    <a:pt x="2124" y="2723"/>
                  </a:lnTo>
                  <a:lnTo>
                    <a:pt x="2085" y="2713"/>
                  </a:lnTo>
                  <a:lnTo>
                    <a:pt x="2045" y="2710"/>
                  </a:lnTo>
                  <a:close/>
                  <a:moveTo>
                    <a:pt x="3231" y="2126"/>
                  </a:moveTo>
                  <a:lnTo>
                    <a:pt x="3226" y="2264"/>
                  </a:lnTo>
                  <a:lnTo>
                    <a:pt x="3215" y="2399"/>
                  </a:lnTo>
                  <a:lnTo>
                    <a:pt x="3200" y="2532"/>
                  </a:lnTo>
                  <a:lnTo>
                    <a:pt x="3179" y="2662"/>
                  </a:lnTo>
                  <a:lnTo>
                    <a:pt x="3153" y="2789"/>
                  </a:lnTo>
                  <a:lnTo>
                    <a:pt x="3122" y="2913"/>
                  </a:lnTo>
                  <a:lnTo>
                    <a:pt x="3087" y="3034"/>
                  </a:lnTo>
                  <a:lnTo>
                    <a:pt x="3046" y="3149"/>
                  </a:lnTo>
                  <a:lnTo>
                    <a:pt x="3003" y="3261"/>
                  </a:lnTo>
                  <a:lnTo>
                    <a:pt x="2953" y="3368"/>
                  </a:lnTo>
                  <a:lnTo>
                    <a:pt x="2900" y="3468"/>
                  </a:lnTo>
                  <a:lnTo>
                    <a:pt x="2845" y="3559"/>
                  </a:lnTo>
                  <a:lnTo>
                    <a:pt x="2788" y="3643"/>
                  </a:lnTo>
                  <a:lnTo>
                    <a:pt x="2727" y="3720"/>
                  </a:lnTo>
                  <a:lnTo>
                    <a:pt x="2665" y="3790"/>
                  </a:lnTo>
                  <a:lnTo>
                    <a:pt x="2600" y="3852"/>
                  </a:lnTo>
                  <a:lnTo>
                    <a:pt x="2711" y="3815"/>
                  </a:lnTo>
                  <a:lnTo>
                    <a:pt x="2819" y="3770"/>
                  </a:lnTo>
                  <a:lnTo>
                    <a:pt x="2922" y="3720"/>
                  </a:lnTo>
                  <a:lnTo>
                    <a:pt x="3023" y="3663"/>
                  </a:lnTo>
                  <a:lnTo>
                    <a:pt x="3119" y="3601"/>
                  </a:lnTo>
                  <a:lnTo>
                    <a:pt x="3211" y="3533"/>
                  </a:lnTo>
                  <a:lnTo>
                    <a:pt x="3300" y="3460"/>
                  </a:lnTo>
                  <a:lnTo>
                    <a:pt x="3383" y="3380"/>
                  </a:lnTo>
                  <a:lnTo>
                    <a:pt x="3461" y="3297"/>
                  </a:lnTo>
                  <a:lnTo>
                    <a:pt x="3534" y="3209"/>
                  </a:lnTo>
                  <a:lnTo>
                    <a:pt x="3603" y="3117"/>
                  </a:lnTo>
                  <a:lnTo>
                    <a:pt x="3665" y="3020"/>
                  </a:lnTo>
                  <a:lnTo>
                    <a:pt x="3722" y="2920"/>
                  </a:lnTo>
                  <a:lnTo>
                    <a:pt x="3771" y="2815"/>
                  </a:lnTo>
                  <a:lnTo>
                    <a:pt x="3816" y="2707"/>
                  </a:lnTo>
                  <a:lnTo>
                    <a:pt x="3853" y="2597"/>
                  </a:lnTo>
                  <a:lnTo>
                    <a:pt x="3884" y="2482"/>
                  </a:lnTo>
                  <a:lnTo>
                    <a:pt x="3908" y="2367"/>
                  </a:lnTo>
                  <a:lnTo>
                    <a:pt x="3924" y="2248"/>
                  </a:lnTo>
                  <a:lnTo>
                    <a:pt x="3933" y="2126"/>
                  </a:lnTo>
                  <a:lnTo>
                    <a:pt x="3231" y="2126"/>
                  </a:lnTo>
                  <a:close/>
                  <a:moveTo>
                    <a:pt x="1029" y="2126"/>
                  </a:moveTo>
                  <a:lnTo>
                    <a:pt x="1034" y="2256"/>
                  </a:lnTo>
                  <a:lnTo>
                    <a:pt x="1046" y="2383"/>
                  </a:lnTo>
                  <a:lnTo>
                    <a:pt x="1061" y="2508"/>
                  </a:lnTo>
                  <a:lnTo>
                    <a:pt x="1079" y="2631"/>
                  </a:lnTo>
                  <a:lnTo>
                    <a:pt x="1104" y="2752"/>
                  </a:lnTo>
                  <a:lnTo>
                    <a:pt x="1133" y="2867"/>
                  </a:lnTo>
                  <a:lnTo>
                    <a:pt x="1166" y="2980"/>
                  </a:lnTo>
                  <a:lnTo>
                    <a:pt x="1203" y="3090"/>
                  </a:lnTo>
                  <a:lnTo>
                    <a:pt x="1244" y="3194"/>
                  </a:lnTo>
                  <a:lnTo>
                    <a:pt x="1290" y="3293"/>
                  </a:lnTo>
                  <a:lnTo>
                    <a:pt x="1341" y="3389"/>
                  </a:lnTo>
                  <a:lnTo>
                    <a:pt x="1390" y="3468"/>
                  </a:lnTo>
                  <a:lnTo>
                    <a:pt x="1439" y="3543"/>
                  </a:lnTo>
                  <a:lnTo>
                    <a:pt x="1493" y="3611"/>
                  </a:lnTo>
                  <a:lnTo>
                    <a:pt x="1546" y="3672"/>
                  </a:lnTo>
                  <a:lnTo>
                    <a:pt x="1603" y="3727"/>
                  </a:lnTo>
                  <a:lnTo>
                    <a:pt x="1660" y="3775"/>
                  </a:lnTo>
                  <a:lnTo>
                    <a:pt x="1720" y="3817"/>
                  </a:lnTo>
                  <a:lnTo>
                    <a:pt x="1780" y="3851"/>
                  </a:lnTo>
                  <a:lnTo>
                    <a:pt x="1842" y="3878"/>
                  </a:lnTo>
                  <a:lnTo>
                    <a:pt x="1904" y="3899"/>
                  </a:lnTo>
                  <a:lnTo>
                    <a:pt x="1967" y="3912"/>
                  </a:lnTo>
                  <a:lnTo>
                    <a:pt x="1967" y="3519"/>
                  </a:lnTo>
                  <a:lnTo>
                    <a:pt x="1948" y="3502"/>
                  </a:lnTo>
                  <a:lnTo>
                    <a:pt x="1925" y="3480"/>
                  </a:lnTo>
                  <a:lnTo>
                    <a:pt x="1899" y="3455"/>
                  </a:lnTo>
                  <a:lnTo>
                    <a:pt x="1871" y="3426"/>
                  </a:lnTo>
                  <a:lnTo>
                    <a:pt x="1842" y="3394"/>
                  </a:lnTo>
                  <a:lnTo>
                    <a:pt x="1812" y="3359"/>
                  </a:lnTo>
                  <a:lnTo>
                    <a:pt x="1782" y="3322"/>
                  </a:lnTo>
                  <a:lnTo>
                    <a:pt x="1753" y="3282"/>
                  </a:lnTo>
                  <a:lnTo>
                    <a:pt x="1726" y="3240"/>
                  </a:lnTo>
                  <a:lnTo>
                    <a:pt x="1700" y="3195"/>
                  </a:lnTo>
                  <a:lnTo>
                    <a:pt x="1678" y="3150"/>
                  </a:lnTo>
                  <a:lnTo>
                    <a:pt x="1659" y="3103"/>
                  </a:lnTo>
                  <a:lnTo>
                    <a:pt x="1645" y="3056"/>
                  </a:lnTo>
                  <a:lnTo>
                    <a:pt x="1635" y="3008"/>
                  </a:lnTo>
                  <a:lnTo>
                    <a:pt x="1633" y="2959"/>
                  </a:lnTo>
                  <a:lnTo>
                    <a:pt x="1637" y="2906"/>
                  </a:lnTo>
                  <a:lnTo>
                    <a:pt x="1647" y="2854"/>
                  </a:lnTo>
                  <a:lnTo>
                    <a:pt x="1663" y="2804"/>
                  </a:lnTo>
                  <a:lnTo>
                    <a:pt x="1685" y="2758"/>
                  </a:lnTo>
                  <a:lnTo>
                    <a:pt x="1712" y="2715"/>
                  </a:lnTo>
                  <a:lnTo>
                    <a:pt x="1746" y="2676"/>
                  </a:lnTo>
                  <a:lnTo>
                    <a:pt x="1783" y="2641"/>
                  </a:lnTo>
                  <a:lnTo>
                    <a:pt x="1824" y="2612"/>
                  </a:lnTo>
                  <a:lnTo>
                    <a:pt x="1869" y="2587"/>
                  </a:lnTo>
                  <a:lnTo>
                    <a:pt x="1916" y="2568"/>
                  </a:lnTo>
                  <a:lnTo>
                    <a:pt x="1967" y="2554"/>
                  </a:lnTo>
                  <a:lnTo>
                    <a:pt x="1967" y="2126"/>
                  </a:lnTo>
                  <a:lnTo>
                    <a:pt x="1029" y="2126"/>
                  </a:lnTo>
                  <a:close/>
                  <a:moveTo>
                    <a:pt x="165" y="2126"/>
                  </a:moveTo>
                  <a:lnTo>
                    <a:pt x="174" y="2248"/>
                  </a:lnTo>
                  <a:lnTo>
                    <a:pt x="190" y="2367"/>
                  </a:lnTo>
                  <a:lnTo>
                    <a:pt x="214" y="2482"/>
                  </a:lnTo>
                  <a:lnTo>
                    <a:pt x="245" y="2597"/>
                  </a:lnTo>
                  <a:lnTo>
                    <a:pt x="282" y="2707"/>
                  </a:lnTo>
                  <a:lnTo>
                    <a:pt x="327" y="2815"/>
                  </a:lnTo>
                  <a:lnTo>
                    <a:pt x="376" y="2920"/>
                  </a:lnTo>
                  <a:lnTo>
                    <a:pt x="433" y="3020"/>
                  </a:lnTo>
                  <a:lnTo>
                    <a:pt x="495" y="3117"/>
                  </a:lnTo>
                  <a:lnTo>
                    <a:pt x="564" y="3209"/>
                  </a:lnTo>
                  <a:lnTo>
                    <a:pt x="637" y="3297"/>
                  </a:lnTo>
                  <a:lnTo>
                    <a:pt x="715" y="3380"/>
                  </a:lnTo>
                  <a:lnTo>
                    <a:pt x="798" y="3460"/>
                  </a:lnTo>
                  <a:lnTo>
                    <a:pt x="887" y="3533"/>
                  </a:lnTo>
                  <a:lnTo>
                    <a:pt x="979" y="3601"/>
                  </a:lnTo>
                  <a:lnTo>
                    <a:pt x="1075" y="3663"/>
                  </a:lnTo>
                  <a:lnTo>
                    <a:pt x="1176" y="3720"/>
                  </a:lnTo>
                  <a:lnTo>
                    <a:pt x="1279" y="3770"/>
                  </a:lnTo>
                  <a:lnTo>
                    <a:pt x="1387" y="3815"/>
                  </a:lnTo>
                  <a:lnTo>
                    <a:pt x="1498" y="3852"/>
                  </a:lnTo>
                  <a:lnTo>
                    <a:pt x="1433" y="3790"/>
                  </a:lnTo>
                  <a:lnTo>
                    <a:pt x="1371" y="3720"/>
                  </a:lnTo>
                  <a:lnTo>
                    <a:pt x="1310" y="3643"/>
                  </a:lnTo>
                  <a:lnTo>
                    <a:pt x="1253" y="3559"/>
                  </a:lnTo>
                  <a:lnTo>
                    <a:pt x="1198" y="3468"/>
                  </a:lnTo>
                  <a:lnTo>
                    <a:pt x="1145" y="3368"/>
                  </a:lnTo>
                  <a:lnTo>
                    <a:pt x="1095" y="3261"/>
                  </a:lnTo>
                  <a:lnTo>
                    <a:pt x="1052" y="3149"/>
                  </a:lnTo>
                  <a:lnTo>
                    <a:pt x="1011" y="3034"/>
                  </a:lnTo>
                  <a:lnTo>
                    <a:pt x="976" y="2913"/>
                  </a:lnTo>
                  <a:lnTo>
                    <a:pt x="945" y="2789"/>
                  </a:lnTo>
                  <a:lnTo>
                    <a:pt x="919" y="2662"/>
                  </a:lnTo>
                  <a:lnTo>
                    <a:pt x="898" y="2532"/>
                  </a:lnTo>
                  <a:lnTo>
                    <a:pt x="883" y="2399"/>
                  </a:lnTo>
                  <a:lnTo>
                    <a:pt x="872" y="2264"/>
                  </a:lnTo>
                  <a:lnTo>
                    <a:pt x="867" y="2126"/>
                  </a:lnTo>
                  <a:lnTo>
                    <a:pt x="165" y="2126"/>
                  </a:lnTo>
                  <a:close/>
                  <a:moveTo>
                    <a:pt x="3670" y="857"/>
                  </a:moveTo>
                  <a:lnTo>
                    <a:pt x="3629" y="861"/>
                  </a:lnTo>
                  <a:lnTo>
                    <a:pt x="3591" y="869"/>
                  </a:lnTo>
                  <a:lnTo>
                    <a:pt x="3555" y="885"/>
                  </a:lnTo>
                  <a:lnTo>
                    <a:pt x="3523" y="905"/>
                  </a:lnTo>
                  <a:lnTo>
                    <a:pt x="3493" y="930"/>
                  </a:lnTo>
                  <a:lnTo>
                    <a:pt x="3468" y="959"/>
                  </a:lnTo>
                  <a:lnTo>
                    <a:pt x="3449" y="992"/>
                  </a:lnTo>
                  <a:lnTo>
                    <a:pt x="3434" y="1027"/>
                  </a:lnTo>
                  <a:lnTo>
                    <a:pt x="3424" y="1065"/>
                  </a:lnTo>
                  <a:lnTo>
                    <a:pt x="3420" y="1106"/>
                  </a:lnTo>
                  <a:lnTo>
                    <a:pt x="3424" y="1146"/>
                  </a:lnTo>
                  <a:lnTo>
                    <a:pt x="3434" y="1186"/>
                  </a:lnTo>
                  <a:lnTo>
                    <a:pt x="3450" y="1227"/>
                  </a:lnTo>
                  <a:lnTo>
                    <a:pt x="3471" y="1269"/>
                  </a:lnTo>
                  <a:lnTo>
                    <a:pt x="3494" y="1309"/>
                  </a:lnTo>
                  <a:lnTo>
                    <a:pt x="3522" y="1349"/>
                  </a:lnTo>
                  <a:lnTo>
                    <a:pt x="3550" y="1387"/>
                  </a:lnTo>
                  <a:lnTo>
                    <a:pt x="3581" y="1423"/>
                  </a:lnTo>
                  <a:lnTo>
                    <a:pt x="3611" y="1457"/>
                  </a:lnTo>
                  <a:lnTo>
                    <a:pt x="3641" y="1488"/>
                  </a:lnTo>
                  <a:lnTo>
                    <a:pt x="3670" y="1515"/>
                  </a:lnTo>
                  <a:lnTo>
                    <a:pt x="3697" y="1488"/>
                  </a:lnTo>
                  <a:lnTo>
                    <a:pt x="3727" y="1457"/>
                  </a:lnTo>
                  <a:lnTo>
                    <a:pt x="3758" y="1423"/>
                  </a:lnTo>
                  <a:lnTo>
                    <a:pt x="3788" y="1387"/>
                  </a:lnTo>
                  <a:lnTo>
                    <a:pt x="3817" y="1349"/>
                  </a:lnTo>
                  <a:lnTo>
                    <a:pt x="3845" y="1309"/>
                  </a:lnTo>
                  <a:lnTo>
                    <a:pt x="3868" y="1268"/>
                  </a:lnTo>
                  <a:lnTo>
                    <a:pt x="3889" y="1227"/>
                  </a:lnTo>
                  <a:lnTo>
                    <a:pt x="3904" y="1186"/>
                  </a:lnTo>
                  <a:lnTo>
                    <a:pt x="3914" y="1146"/>
                  </a:lnTo>
                  <a:lnTo>
                    <a:pt x="3918" y="1106"/>
                  </a:lnTo>
                  <a:lnTo>
                    <a:pt x="3915" y="1065"/>
                  </a:lnTo>
                  <a:lnTo>
                    <a:pt x="3906" y="1027"/>
                  </a:lnTo>
                  <a:lnTo>
                    <a:pt x="3891" y="992"/>
                  </a:lnTo>
                  <a:lnTo>
                    <a:pt x="3871" y="959"/>
                  </a:lnTo>
                  <a:lnTo>
                    <a:pt x="3846" y="930"/>
                  </a:lnTo>
                  <a:lnTo>
                    <a:pt x="3816" y="905"/>
                  </a:lnTo>
                  <a:lnTo>
                    <a:pt x="3784" y="885"/>
                  </a:lnTo>
                  <a:lnTo>
                    <a:pt x="3748" y="869"/>
                  </a:lnTo>
                  <a:lnTo>
                    <a:pt x="3709" y="861"/>
                  </a:lnTo>
                  <a:lnTo>
                    <a:pt x="3670" y="857"/>
                  </a:lnTo>
                  <a:close/>
                  <a:moveTo>
                    <a:pt x="1481" y="776"/>
                  </a:moveTo>
                  <a:lnTo>
                    <a:pt x="1442" y="779"/>
                  </a:lnTo>
                  <a:lnTo>
                    <a:pt x="1403" y="789"/>
                  </a:lnTo>
                  <a:lnTo>
                    <a:pt x="1367" y="803"/>
                  </a:lnTo>
                  <a:lnTo>
                    <a:pt x="1335" y="823"/>
                  </a:lnTo>
                  <a:lnTo>
                    <a:pt x="1305" y="848"/>
                  </a:lnTo>
                  <a:lnTo>
                    <a:pt x="1280" y="878"/>
                  </a:lnTo>
                  <a:lnTo>
                    <a:pt x="1260" y="910"/>
                  </a:lnTo>
                  <a:lnTo>
                    <a:pt x="1246" y="946"/>
                  </a:lnTo>
                  <a:lnTo>
                    <a:pt x="1236" y="985"/>
                  </a:lnTo>
                  <a:lnTo>
                    <a:pt x="1233" y="1025"/>
                  </a:lnTo>
                  <a:lnTo>
                    <a:pt x="1237" y="1064"/>
                  </a:lnTo>
                  <a:lnTo>
                    <a:pt x="1247" y="1105"/>
                  </a:lnTo>
                  <a:lnTo>
                    <a:pt x="1262" y="1146"/>
                  </a:lnTo>
                  <a:lnTo>
                    <a:pt x="1283" y="1187"/>
                  </a:lnTo>
                  <a:lnTo>
                    <a:pt x="1306" y="1228"/>
                  </a:lnTo>
                  <a:lnTo>
                    <a:pt x="1334" y="1268"/>
                  </a:lnTo>
                  <a:lnTo>
                    <a:pt x="1364" y="1305"/>
                  </a:lnTo>
                  <a:lnTo>
                    <a:pt x="1393" y="1341"/>
                  </a:lnTo>
                  <a:lnTo>
                    <a:pt x="1424" y="1376"/>
                  </a:lnTo>
                  <a:lnTo>
                    <a:pt x="1454" y="1406"/>
                  </a:lnTo>
                  <a:lnTo>
                    <a:pt x="1481" y="1434"/>
                  </a:lnTo>
                  <a:lnTo>
                    <a:pt x="1510" y="1406"/>
                  </a:lnTo>
                  <a:lnTo>
                    <a:pt x="1540" y="1376"/>
                  </a:lnTo>
                  <a:lnTo>
                    <a:pt x="1570" y="1341"/>
                  </a:lnTo>
                  <a:lnTo>
                    <a:pt x="1599" y="1305"/>
                  </a:lnTo>
                  <a:lnTo>
                    <a:pt x="1629" y="1267"/>
                  </a:lnTo>
                  <a:lnTo>
                    <a:pt x="1657" y="1227"/>
                  </a:lnTo>
                  <a:lnTo>
                    <a:pt x="1680" y="1187"/>
                  </a:lnTo>
                  <a:lnTo>
                    <a:pt x="1701" y="1146"/>
                  </a:lnTo>
                  <a:lnTo>
                    <a:pt x="1717" y="1104"/>
                  </a:lnTo>
                  <a:lnTo>
                    <a:pt x="1727" y="1064"/>
                  </a:lnTo>
                  <a:lnTo>
                    <a:pt x="1731" y="1025"/>
                  </a:lnTo>
                  <a:lnTo>
                    <a:pt x="1727" y="985"/>
                  </a:lnTo>
                  <a:lnTo>
                    <a:pt x="1717" y="946"/>
                  </a:lnTo>
                  <a:lnTo>
                    <a:pt x="1703" y="910"/>
                  </a:lnTo>
                  <a:lnTo>
                    <a:pt x="1683" y="878"/>
                  </a:lnTo>
                  <a:lnTo>
                    <a:pt x="1658" y="848"/>
                  </a:lnTo>
                  <a:lnTo>
                    <a:pt x="1628" y="823"/>
                  </a:lnTo>
                  <a:lnTo>
                    <a:pt x="1596" y="803"/>
                  </a:lnTo>
                  <a:lnTo>
                    <a:pt x="1560" y="789"/>
                  </a:lnTo>
                  <a:lnTo>
                    <a:pt x="1522" y="779"/>
                  </a:lnTo>
                  <a:lnTo>
                    <a:pt x="1481" y="776"/>
                  </a:lnTo>
                  <a:close/>
                  <a:moveTo>
                    <a:pt x="1498" y="246"/>
                  </a:moveTo>
                  <a:lnTo>
                    <a:pt x="1387" y="283"/>
                  </a:lnTo>
                  <a:lnTo>
                    <a:pt x="1280" y="327"/>
                  </a:lnTo>
                  <a:lnTo>
                    <a:pt x="1176" y="378"/>
                  </a:lnTo>
                  <a:lnTo>
                    <a:pt x="1077" y="433"/>
                  </a:lnTo>
                  <a:lnTo>
                    <a:pt x="980" y="497"/>
                  </a:lnTo>
                  <a:lnTo>
                    <a:pt x="888" y="564"/>
                  </a:lnTo>
                  <a:lnTo>
                    <a:pt x="801" y="637"/>
                  </a:lnTo>
                  <a:lnTo>
                    <a:pt x="718" y="715"/>
                  </a:lnTo>
                  <a:lnTo>
                    <a:pt x="638" y="798"/>
                  </a:lnTo>
                  <a:lnTo>
                    <a:pt x="566" y="885"/>
                  </a:lnTo>
                  <a:lnTo>
                    <a:pt x="498" y="979"/>
                  </a:lnTo>
                  <a:lnTo>
                    <a:pt x="436" y="1074"/>
                  </a:lnTo>
                  <a:lnTo>
                    <a:pt x="379" y="1175"/>
                  </a:lnTo>
                  <a:lnTo>
                    <a:pt x="328" y="1278"/>
                  </a:lnTo>
                  <a:lnTo>
                    <a:pt x="284" y="1385"/>
                  </a:lnTo>
                  <a:lnTo>
                    <a:pt x="246" y="1495"/>
                  </a:lnTo>
                  <a:lnTo>
                    <a:pt x="215" y="1608"/>
                  </a:lnTo>
                  <a:lnTo>
                    <a:pt x="191" y="1725"/>
                  </a:lnTo>
                  <a:lnTo>
                    <a:pt x="175" y="1843"/>
                  </a:lnTo>
                  <a:lnTo>
                    <a:pt x="165" y="1963"/>
                  </a:lnTo>
                  <a:lnTo>
                    <a:pt x="867" y="1963"/>
                  </a:lnTo>
                  <a:lnTo>
                    <a:pt x="872" y="1827"/>
                  </a:lnTo>
                  <a:lnTo>
                    <a:pt x="883" y="1693"/>
                  </a:lnTo>
                  <a:lnTo>
                    <a:pt x="899" y="1561"/>
                  </a:lnTo>
                  <a:lnTo>
                    <a:pt x="920" y="1431"/>
                  </a:lnTo>
                  <a:lnTo>
                    <a:pt x="946" y="1305"/>
                  </a:lnTo>
                  <a:lnTo>
                    <a:pt x="976" y="1182"/>
                  </a:lnTo>
                  <a:lnTo>
                    <a:pt x="1012" y="1062"/>
                  </a:lnTo>
                  <a:lnTo>
                    <a:pt x="1052" y="948"/>
                  </a:lnTo>
                  <a:lnTo>
                    <a:pt x="1097" y="836"/>
                  </a:lnTo>
                  <a:lnTo>
                    <a:pt x="1145" y="730"/>
                  </a:lnTo>
                  <a:lnTo>
                    <a:pt x="1198" y="630"/>
                  </a:lnTo>
                  <a:lnTo>
                    <a:pt x="1253" y="539"/>
                  </a:lnTo>
                  <a:lnTo>
                    <a:pt x="1310" y="455"/>
                  </a:lnTo>
                  <a:lnTo>
                    <a:pt x="1371" y="378"/>
                  </a:lnTo>
                  <a:lnTo>
                    <a:pt x="1433" y="308"/>
                  </a:lnTo>
                  <a:lnTo>
                    <a:pt x="1498" y="246"/>
                  </a:lnTo>
                  <a:close/>
                  <a:moveTo>
                    <a:pt x="2600" y="246"/>
                  </a:moveTo>
                  <a:lnTo>
                    <a:pt x="2665" y="308"/>
                  </a:lnTo>
                  <a:lnTo>
                    <a:pt x="2727" y="378"/>
                  </a:lnTo>
                  <a:lnTo>
                    <a:pt x="2788" y="455"/>
                  </a:lnTo>
                  <a:lnTo>
                    <a:pt x="2845" y="539"/>
                  </a:lnTo>
                  <a:lnTo>
                    <a:pt x="2900" y="630"/>
                  </a:lnTo>
                  <a:lnTo>
                    <a:pt x="2953" y="730"/>
                  </a:lnTo>
                  <a:lnTo>
                    <a:pt x="3001" y="836"/>
                  </a:lnTo>
                  <a:lnTo>
                    <a:pt x="3046" y="948"/>
                  </a:lnTo>
                  <a:lnTo>
                    <a:pt x="3086" y="1062"/>
                  </a:lnTo>
                  <a:lnTo>
                    <a:pt x="3122" y="1182"/>
                  </a:lnTo>
                  <a:lnTo>
                    <a:pt x="3152" y="1305"/>
                  </a:lnTo>
                  <a:lnTo>
                    <a:pt x="3178" y="1431"/>
                  </a:lnTo>
                  <a:lnTo>
                    <a:pt x="3199" y="1561"/>
                  </a:lnTo>
                  <a:lnTo>
                    <a:pt x="3215" y="1693"/>
                  </a:lnTo>
                  <a:lnTo>
                    <a:pt x="3226" y="1827"/>
                  </a:lnTo>
                  <a:lnTo>
                    <a:pt x="3231" y="1963"/>
                  </a:lnTo>
                  <a:lnTo>
                    <a:pt x="3933" y="1963"/>
                  </a:lnTo>
                  <a:lnTo>
                    <a:pt x="3925" y="1858"/>
                  </a:lnTo>
                  <a:lnTo>
                    <a:pt x="3912" y="1752"/>
                  </a:lnTo>
                  <a:lnTo>
                    <a:pt x="3892" y="1649"/>
                  </a:lnTo>
                  <a:lnTo>
                    <a:pt x="3867" y="1547"/>
                  </a:lnTo>
                  <a:lnTo>
                    <a:pt x="3842" y="1575"/>
                  </a:lnTo>
                  <a:lnTo>
                    <a:pt x="3817" y="1599"/>
                  </a:lnTo>
                  <a:lnTo>
                    <a:pt x="3795" y="1622"/>
                  </a:lnTo>
                  <a:lnTo>
                    <a:pt x="3774" y="1642"/>
                  </a:lnTo>
                  <a:lnTo>
                    <a:pt x="3755" y="1658"/>
                  </a:lnTo>
                  <a:lnTo>
                    <a:pt x="3740" y="1671"/>
                  </a:lnTo>
                  <a:lnTo>
                    <a:pt x="3729" y="1681"/>
                  </a:lnTo>
                  <a:lnTo>
                    <a:pt x="3722" y="1688"/>
                  </a:lnTo>
                  <a:lnTo>
                    <a:pt x="3706" y="1698"/>
                  </a:lnTo>
                  <a:lnTo>
                    <a:pt x="3688" y="1704"/>
                  </a:lnTo>
                  <a:lnTo>
                    <a:pt x="3670" y="1706"/>
                  </a:lnTo>
                  <a:lnTo>
                    <a:pt x="3651" y="1704"/>
                  </a:lnTo>
                  <a:lnTo>
                    <a:pt x="3634" y="1698"/>
                  </a:lnTo>
                  <a:lnTo>
                    <a:pt x="3617" y="1688"/>
                  </a:lnTo>
                  <a:lnTo>
                    <a:pt x="3609" y="1680"/>
                  </a:lnTo>
                  <a:lnTo>
                    <a:pt x="3595" y="1669"/>
                  </a:lnTo>
                  <a:lnTo>
                    <a:pt x="3578" y="1653"/>
                  </a:lnTo>
                  <a:lnTo>
                    <a:pt x="3558" y="1634"/>
                  </a:lnTo>
                  <a:lnTo>
                    <a:pt x="3534" y="1612"/>
                  </a:lnTo>
                  <a:lnTo>
                    <a:pt x="3508" y="1586"/>
                  </a:lnTo>
                  <a:lnTo>
                    <a:pt x="3481" y="1556"/>
                  </a:lnTo>
                  <a:lnTo>
                    <a:pt x="3452" y="1525"/>
                  </a:lnTo>
                  <a:lnTo>
                    <a:pt x="3424" y="1490"/>
                  </a:lnTo>
                  <a:lnTo>
                    <a:pt x="3395" y="1453"/>
                  </a:lnTo>
                  <a:lnTo>
                    <a:pt x="3368" y="1414"/>
                  </a:lnTo>
                  <a:lnTo>
                    <a:pt x="3343" y="1373"/>
                  </a:lnTo>
                  <a:lnTo>
                    <a:pt x="3319" y="1332"/>
                  </a:lnTo>
                  <a:lnTo>
                    <a:pt x="3298" y="1288"/>
                  </a:lnTo>
                  <a:lnTo>
                    <a:pt x="3281" y="1244"/>
                  </a:lnTo>
                  <a:lnTo>
                    <a:pt x="3268" y="1198"/>
                  </a:lnTo>
                  <a:lnTo>
                    <a:pt x="3260" y="1152"/>
                  </a:lnTo>
                  <a:lnTo>
                    <a:pt x="3257" y="1106"/>
                  </a:lnTo>
                  <a:lnTo>
                    <a:pt x="3260" y="1054"/>
                  </a:lnTo>
                  <a:lnTo>
                    <a:pt x="3270" y="1005"/>
                  </a:lnTo>
                  <a:lnTo>
                    <a:pt x="3285" y="957"/>
                  </a:lnTo>
                  <a:lnTo>
                    <a:pt x="3306" y="913"/>
                  </a:lnTo>
                  <a:lnTo>
                    <a:pt x="3331" y="872"/>
                  </a:lnTo>
                  <a:lnTo>
                    <a:pt x="3360" y="833"/>
                  </a:lnTo>
                  <a:lnTo>
                    <a:pt x="3395" y="798"/>
                  </a:lnTo>
                  <a:lnTo>
                    <a:pt x="3434" y="769"/>
                  </a:lnTo>
                  <a:lnTo>
                    <a:pt x="3354" y="689"/>
                  </a:lnTo>
                  <a:lnTo>
                    <a:pt x="3272" y="613"/>
                  </a:lnTo>
                  <a:lnTo>
                    <a:pt x="3185" y="544"/>
                  </a:lnTo>
                  <a:lnTo>
                    <a:pt x="3096" y="481"/>
                  </a:lnTo>
                  <a:lnTo>
                    <a:pt x="3003" y="422"/>
                  </a:lnTo>
                  <a:lnTo>
                    <a:pt x="2906" y="369"/>
                  </a:lnTo>
                  <a:lnTo>
                    <a:pt x="2807" y="322"/>
                  </a:lnTo>
                  <a:lnTo>
                    <a:pt x="2705" y="281"/>
                  </a:lnTo>
                  <a:lnTo>
                    <a:pt x="2600" y="246"/>
                  </a:lnTo>
                  <a:close/>
                  <a:moveTo>
                    <a:pt x="2131" y="186"/>
                  </a:moveTo>
                  <a:lnTo>
                    <a:pt x="2131" y="2556"/>
                  </a:lnTo>
                  <a:lnTo>
                    <a:pt x="2181" y="2569"/>
                  </a:lnTo>
                  <a:lnTo>
                    <a:pt x="2227" y="2589"/>
                  </a:lnTo>
                  <a:lnTo>
                    <a:pt x="2271" y="2614"/>
                  </a:lnTo>
                  <a:lnTo>
                    <a:pt x="2311" y="2645"/>
                  </a:lnTo>
                  <a:lnTo>
                    <a:pt x="2347" y="2680"/>
                  </a:lnTo>
                  <a:lnTo>
                    <a:pt x="2379" y="2718"/>
                  </a:lnTo>
                  <a:lnTo>
                    <a:pt x="2407" y="2761"/>
                  </a:lnTo>
                  <a:lnTo>
                    <a:pt x="2428" y="2807"/>
                  </a:lnTo>
                  <a:lnTo>
                    <a:pt x="2444" y="2855"/>
                  </a:lnTo>
                  <a:lnTo>
                    <a:pt x="2454" y="2906"/>
                  </a:lnTo>
                  <a:lnTo>
                    <a:pt x="2458" y="2959"/>
                  </a:lnTo>
                  <a:lnTo>
                    <a:pt x="2454" y="3010"/>
                  </a:lnTo>
                  <a:lnTo>
                    <a:pt x="2444" y="3060"/>
                  </a:lnTo>
                  <a:lnTo>
                    <a:pt x="2429" y="3110"/>
                  </a:lnTo>
                  <a:lnTo>
                    <a:pt x="2409" y="3158"/>
                  </a:lnTo>
                  <a:lnTo>
                    <a:pt x="2384" y="3205"/>
                  </a:lnTo>
                  <a:lnTo>
                    <a:pt x="2358" y="3250"/>
                  </a:lnTo>
                  <a:lnTo>
                    <a:pt x="2328" y="3293"/>
                  </a:lnTo>
                  <a:lnTo>
                    <a:pt x="2299" y="3334"/>
                  </a:lnTo>
                  <a:lnTo>
                    <a:pt x="2268" y="3372"/>
                  </a:lnTo>
                  <a:lnTo>
                    <a:pt x="2237" y="3408"/>
                  </a:lnTo>
                  <a:lnTo>
                    <a:pt x="2205" y="3439"/>
                  </a:lnTo>
                  <a:lnTo>
                    <a:pt x="2178" y="3467"/>
                  </a:lnTo>
                  <a:lnTo>
                    <a:pt x="2152" y="3492"/>
                  </a:lnTo>
                  <a:lnTo>
                    <a:pt x="2131" y="3512"/>
                  </a:lnTo>
                  <a:lnTo>
                    <a:pt x="2131" y="3912"/>
                  </a:lnTo>
                  <a:lnTo>
                    <a:pt x="2194" y="3899"/>
                  </a:lnTo>
                  <a:lnTo>
                    <a:pt x="2256" y="3878"/>
                  </a:lnTo>
                  <a:lnTo>
                    <a:pt x="2318" y="3851"/>
                  </a:lnTo>
                  <a:lnTo>
                    <a:pt x="2378" y="3817"/>
                  </a:lnTo>
                  <a:lnTo>
                    <a:pt x="2438" y="3775"/>
                  </a:lnTo>
                  <a:lnTo>
                    <a:pt x="2495" y="3727"/>
                  </a:lnTo>
                  <a:lnTo>
                    <a:pt x="2552" y="3672"/>
                  </a:lnTo>
                  <a:lnTo>
                    <a:pt x="2605" y="3611"/>
                  </a:lnTo>
                  <a:lnTo>
                    <a:pt x="2659" y="3543"/>
                  </a:lnTo>
                  <a:lnTo>
                    <a:pt x="2708" y="3468"/>
                  </a:lnTo>
                  <a:lnTo>
                    <a:pt x="2757" y="3389"/>
                  </a:lnTo>
                  <a:lnTo>
                    <a:pt x="2808" y="3293"/>
                  </a:lnTo>
                  <a:lnTo>
                    <a:pt x="2854" y="3194"/>
                  </a:lnTo>
                  <a:lnTo>
                    <a:pt x="2895" y="3090"/>
                  </a:lnTo>
                  <a:lnTo>
                    <a:pt x="2932" y="2980"/>
                  </a:lnTo>
                  <a:lnTo>
                    <a:pt x="2965" y="2867"/>
                  </a:lnTo>
                  <a:lnTo>
                    <a:pt x="2994" y="2752"/>
                  </a:lnTo>
                  <a:lnTo>
                    <a:pt x="3019" y="2631"/>
                  </a:lnTo>
                  <a:lnTo>
                    <a:pt x="3037" y="2508"/>
                  </a:lnTo>
                  <a:lnTo>
                    <a:pt x="3052" y="2383"/>
                  </a:lnTo>
                  <a:lnTo>
                    <a:pt x="3064" y="2256"/>
                  </a:lnTo>
                  <a:lnTo>
                    <a:pt x="3069" y="2126"/>
                  </a:lnTo>
                  <a:lnTo>
                    <a:pt x="2686" y="2126"/>
                  </a:lnTo>
                  <a:lnTo>
                    <a:pt x="2664" y="2124"/>
                  </a:lnTo>
                  <a:lnTo>
                    <a:pt x="2645" y="2115"/>
                  </a:lnTo>
                  <a:lnTo>
                    <a:pt x="2628" y="2102"/>
                  </a:lnTo>
                  <a:lnTo>
                    <a:pt x="2615" y="2086"/>
                  </a:lnTo>
                  <a:lnTo>
                    <a:pt x="2607" y="2066"/>
                  </a:lnTo>
                  <a:lnTo>
                    <a:pt x="2604" y="2045"/>
                  </a:lnTo>
                  <a:lnTo>
                    <a:pt x="2607" y="2023"/>
                  </a:lnTo>
                  <a:lnTo>
                    <a:pt x="2615" y="2004"/>
                  </a:lnTo>
                  <a:lnTo>
                    <a:pt x="2628" y="1987"/>
                  </a:lnTo>
                  <a:lnTo>
                    <a:pt x="2645" y="1974"/>
                  </a:lnTo>
                  <a:lnTo>
                    <a:pt x="2664" y="1966"/>
                  </a:lnTo>
                  <a:lnTo>
                    <a:pt x="2686" y="1963"/>
                  </a:lnTo>
                  <a:lnTo>
                    <a:pt x="3069" y="1963"/>
                  </a:lnTo>
                  <a:lnTo>
                    <a:pt x="3062" y="1834"/>
                  </a:lnTo>
                  <a:lnTo>
                    <a:pt x="3052" y="1708"/>
                  </a:lnTo>
                  <a:lnTo>
                    <a:pt x="3037" y="1583"/>
                  </a:lnTo>
                  <a:lnTo>
                    <a:pt x="3018" y="1462"/>
                  </a:lnTo>
                  <a:lnTo>
                    <a:pt x="2993" y="1342"/>
                  </a:lnTo>
                  <a:lnTo>
                    <a:pt x="2964" y="1227"/>
                  </a:lnTo>
                  <a:lnTo>
                    <a:pt x="2932" y="1115"/>
                  </a:lnTo>
                  <a:lnTo>
                    <a:pt x="2895" y="1007"/>
                  </a:lnTo>
                  <a:lnTo>
                    <a:pt x="2852" y="903"/>
                  </a:lnTo>
                  <a:lnTo>
                    <a:pt x="2807" y="803"/>
                  </a:lnTo>
                  <a:lnTo>
                    <a:pt x="2757" y="709"/>
                  </a:lnTo>
                  <a:lnTo>
                    <a:pt x="2708" y="630"/>
                  </a:lnTo>
                  <a:lnTo>
                    <a:pt x="2659" y="555"/>
                  </a:lnTo>
                  <a:lnTo>
                    <a:pt x="2605" y="487"/>
                  </a:lnTo>
                  <a:lnTo>
                    <a:pt x="2552" y="426"/>
                  </a:lnTo>
                  <a:lnTo>
                    <a:pt x="2495" y="371"/>
                  </a:lnTo>
                  <a:lnTo>
                    <a:pt x="2438" y="323"/>
                  </a:lnTo>
                  <a:lnTo>
                    <a:pt x="2378" y="281"/>
                  </a:lnTo>
                  <a:lnTo>
                    <a:pt x="2318" y="247"/>
                  </a:lnTo>
                  <a:lnTo>
                    <a:pt x="2256" y="220"/>
                  </a:lnTo>
                  <a:lnTo>
                    <a:pt x="2194" y="199"/>
                  </a:lnTo>
                  <a:lnTo>
                    <a:pt x="2131" y="186"/>
                  </a:lnTo>
                  <a:close/>
                  <a:moveTo>
                    <a:pt x="1967" y="186"/>
                  </a:moveTo>
                  <a:lnTo>
                    <a:pt x="1905" y="199"/>
                  </a:lnTo>
                  <a:lnTo>
                    <a:pt x="1843" y="219"/>
                  </a:lnTo>
                  <a:lnTo>
                    <a:pt x="1782" y="246"/>
                  </a:lnTo>
                  <a:lnTo>
                    <a:pt x="1722" y="279"/>
                  </a:lnTo>
                  <a:lnTo>
                    <a:pt x="1663" y="320"/>
                  </a:lnTo>
                  <a:lnTo>
                    <a:pt x="1606" y="368"/>
                  </a:lnTo>
                  <a:lnTo>
                    <a:pt x="1550" y="422"/>
                  </a:lnTo>
                  <a:lnTo>
                    <a:pt x="1496" y="482"/>
                  </a:lnTo>
                  <a:lnTo>
                    <a:pt x="1444" y="549"/>
                  </a:lnTo>
                  <a:lnTo>
                    <a:pt x="1393" y="622"/>
                  </a:lnTo>
                  <a:lnTo>
                    <a:pt x="1437" y="615"/>
                  </a:lnTo>
                  <a:lnTo>
                    <a:pt x="1481" y="612"/>
                  </a:lnTo>
                  <a:lnTo>
                    <a:pt x="1537" y="616"/>
                  </a:lnTo>
                  <a:lnTo>
                    <a:pt x="1591" y="627"/>
                  </a:lnTo>
                  <a:lnTo>
                    <a:pt x="1642" y="645"/>
                  </a:lnTo>
                  <a:lnTo>
                    <a:pt x="1690" y="668"/>
                  </a:lnTo>
                  <a:lnTo>
                    <a:pt x="1734" y="698"/>
                  </a:lnTo>
                  <a:lnTo>
                    <a:pt x="1773" y="733"/>
                  </a:lnTo>
                  <a:lnTo>
                    <a:pt x="1808" y="772"/>
                  </a:lnTo>
                  <a:lnTo>
                    <a:pt x="1838" y="817"/>
                  </a:lnTo>
                  <a:lnTo>
                    <a:pt x="1861" y="864"/>
                  </a:lnTo>
                  <a:lnTo>
                    <a:pt x="1879" y="915"/>
                  </a:lnTo>
                  <a:lnTo>
                    <a:pt x="1890" y="969"/>
                  </a:lnTo>
                  <a:lnTo>
                    <a:pt x="1894" y="1025"/>
                  </a:lnTo>
                  <a:lnTo>
                    <a:pt x="1891" y="1070"/>
                  </a:lnTo>
                  <a:lnTo>
                    <a:pt x="1883" y="1116"/>
                  </a:lnTo>
                  <a:lnTo>
                    <a:pt x="1870" y="1162"/>
                  </a:lnTo>
                  <a:lnTo>
                    <a:pt x="1853" y="1207"/>
                  </a:lnTo>
                  <a:lnTo>
                    <a:pt x="1832" y="1251"/>
                  </a:lnTo>
                  <a:lnTo>
                    <a:pt x="1808" y="1293"/>
                  </a:lnTo>
                  <a:lnTo>
                    <a:pt x="1783" y="1332"/>
                  </a:lnTo>
                  <a:lnTo>
                    <a:pt x="1756" y="1372"/>
                  </a:lnTo>
                  <a:lnTo>
                    <a:pt x="1727" y="1408"/>
                  </a:lnTo>
                  <a:lnTo>
                    <a:pt x="1699" y="1443"/>
                  </a:lnTo>
                  <a:lnTo>
                    <a:pt x="1670" y="1475"/>
                  </a:lnTo>
                  <a:lnTo>
                    <a:pt x="1643" y="1504"/>
                  </a:lnTo>
                  <a:lnTo>
                    <a:pt x="1617" y="1530"/>
                  </a:lnTo>
                  <a:lnTo>
                    <a:pt x="1593" y="1552"/>
                  </a:lnTo>
                  <a:lnTo>
                    <a:pt x="1573" y="1572"/>
                  </a:lnTo>
                  <a:lnTo>
                    <a:pt x="1556" y="1587"/>
                  </a:lnTo>
                  <a:lnTo>
                    <a:pt x="1542" y="1598"/>
                  </a:lnTo>
                  <a:lnTo>
                    <a:pt x="1534" y="1606"/>
                  </a:lnTo>
                  <a:lnTo>
                    <a:pt x="1518" y="1617"/>
                  </a:lnTo>
                  <a:lnTo>
                    <a:pt x="1500" y="1623"/>
                  </a:lnTo>
                  <a:lnTo>
                    <a:pt x="1481" y="1624"/>
                  </a:lnTo>
                  <a:lnTo>
                    <a:pt x="1463" y="1623"/>
                  </a:lnTo>
                  <a:lnTo>
                    <a:pt x="1445" y="1617"/>
                  </a:lnTo>
                  <a:lnTo>
                    <a:pt x="1431" y="1606"/>
                  </a:lnTo>
                  <a:lnTo>
                    <a:pt x="1422" y="1599"/>
                  </a:lnTo>
                  <a:lnTo>
                    <a:pt x="1409" y="1590"/>
                  </a:lnTo>
                  <a:lnTo>
                    <a:pt x="1395" y="1575"/>
                  </a:lnTo>
                  <a:lnTo>
                    <a:pt x="1375" y="1557"/>
                  </a:lnTo>
                  <a:lnTo>
                    <a:pt x="1354" y="1537"/>
                  </a:lnTo>
                  <a:lnTo>
                    <a:pt x="1330" y="1514"/>
                  </a:lnTo>
                  <a:lnTo>
                    <a:pt x="1305" y="1488"/>
                  </a:lnTo>
                  <a:lnTo>
                    <a:pt x="1279" y="1459"/>
                  </a:lnTo>
                  <a:lnTo>
                    <a:pt x="1252" y="1428"/>
                  </a:lnTo>
                  <a:lnTo>
                    <a:pt x="1226" y="1395"/>
                  </a:lnTo>
                  <a:lnTo>
                    <a:pt x="1200" y="1360"/>
                  </a:lnTo>
                  <a:lnTo>
                    <a:pt x="1174" y="1323"/>
                  </a:lnTo>
                  <a:lnTo>
                    <a:pt x="1150" y="1284"/>
                  </a:lnTo>
                  <a:lnTo>
                    <a:pt x="1129" y="1244"/>
                  </a:lnTo>
                  <a:lnTo>
                    <a:pt x="1101" y="1359"/>
                  </a:lnTo>
                  <a:lnTo>
                    <a:pt x="1078" y="1474"/>
                  </a:lnTo>
                  <a:lnTo>
                    <a:pt x="1059" y="1593"/>
                  </a:lnTo>
                  <a:lnTo>
                    <a:pt x="1046" y="1715"/>
                  </a:lnTo>
                  <a:lnTo>
                    <a:pt x="1036" y="1838"/>
                  </a:lnTo>
                  <a:lnTo>
                    <a:pt x="1029" y="1963"/>
                  </a:lnTo>
                  <a:lnTo>
                    <a:pt x="1967" y="1963"/>
                  </a:lnTo>
                  <a:lnTo>
                    <a:pt x="1967" y="186"/>
                  </a:lnTo>
                  <a:close/>
                  <a:moveTo>
                    <a:pt x="2049" y="0"/>
                  </a:moveTo>
                  <a:lnTo>
                    <a:pt x="2167" y="4"/>
                  </a:lnTo>
                  <a:lnTo>
                    <a:pt x="2284" y="14"/>
                  </a:lnTo>
                  <a:lnTo>
                    <a:pt x="2400" y="30"/>
                  </a:lnTo>
                  <a:lnTo>
                    <a:pt x="2513" y="53"/>
                  </a:lnTo>
                  <a:lnTo>
                    <a:pt x="2626" y="83"/>
                  </a:lnTo>
                  <a:lnTo>
                    <a:pt x="2736" y="118"/>
                  </a:lnTo>
                  <a:lnTo>
                    <a:pt x="2844" y="160"/>
                  </a:lnTo>
                  <a:lnTo>
                    <a:pt x="2949" y="207"/>
                  </a:lnTo>
                  <a:lnTo>
                    <a:pt x="3051" y="262"/>
                  </a:lnTo>
                  <a:lnTo>
                    <a:pt x="3150" y="322"/>
                  </a:lnTo>
                  <a:lnTo>
                    <a:pt x="3246" y="386"/>
                  </a:lnTo>
                  <a:lnTo>
                    <a:pt x="3339" y="457"/>
                  </a:lnTo>
                  <a:lnTo>
                    <a:pt x="3427" y="533"/>
                  </a:lnTo>
                  <a:lnTo>
                    <a:pt x="3512" y="615"/>
                  </a:lnTo>
                  <a:lnTo>
                    <a:pt x="3593" y="702"/>
                  </a:lnTo>
                  <a:lnTo>
                    <a:pt x="3630" y="695"/>
                  </a:lnTo>
                  <a:lnTo>
                    <a:pt x="3670" y="694"/>
                  </a:lnTo>
                  <a:lnTo>
                    <a:pt x="3725" y="698"/>
                  </a:lnTo>
                  <a:lnTo>
                    <a:pt x="3779" y="709"/>
                  </a:lnTo>
                  <a:lnTo>
                    <a:pt x="3830" y="726"/>
                  </a:lnTo>
                  <a:lnTo>
                    <a:pt x="3877" y="750"/>
                  </a:lnTo>
                  <a:lnTo>
                    <a:pt x="3922" y="780"/>
                  </a:lnTo>
                  <a:lnTo>
                    <a:pt x="3961" y="815"/>
                  </a:lnTo>
                  <a:lnTo>
                    <a:pt x="3996" y="854"/>
                  </a:lnTo>
                  <a:lnTo>
                    <a:pt x="4025" y="898"/>
                  </a:lnTo>
                  <a:lnTo>
                    <a:pt x="4050" y="946"/>
                  </a:lnTo>
                  <a:lnTo>
                    <a:pt x="4067" y="997"/>
                  </a:lnTo>
                  <a:lnTo>
                    <a:pt x="4078" y="1051"/>
                  </a:lnTo>
                  <a:lnTo>
                    <a:pt x="4082" y="1106"/>
                  </a:lnTo>
                  <a:lnTo>
                    <a:pt x="4077" y="1165"/>
                  </a:lnTo>
                  <a:lnTo>
                    <a:pt x="4064" y="1222"/>
                  </a:lnTo>
                  <a:lnTo>
                    <a:pt x="4045" y="1279"/>
                  </a:lnTo>
                  <a:lnTo>
                    <a:pt x="4019" y="1334"/>
                  </a:lnTo>
                  <a:lnTo>
                    <a:pt x="3989" y="1387"/>
                  </a:lnTo>
                  <a:lnTo>
                    <a:pt x="4022" y="1494"/>
                  </a:lnTo>
                  <a:lnTo>
                    <a:pt x="4050" y="1603"/>
                  </a:lnTo>
                  <a:lnTo>
                    <a:pt x="4071" y="1712"/>
                  </a:lnTo>
                  <a:lnTo>
                    <a:pt x="4086" y="1824"/>
                  </a:lnTo>
                  <a:lnTo>
                    <a:pt x="4096" y="1936"/>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7" name="Shape 8837"/>
            <p:cNvSpPr/>
            <p:nvPr/>
          </p:nvSpPr>
          <p:spPr>
            <a:xfrm>
              <a:off x="5969" y="2517"/>
              <a:ext cx="213" cy="163"/>
            </a:xfrm>
            <a:custGeom>
              <a:avLst/>
              <a:gdLst/>
              <a:ahLst/>
              <a:cxnLst/>
              <a:rect l="0" t="0" r="0" b="0"/>
              <a:pathLst>
                <a:path w="213" h="163" extrusionOk="0">
                  <a:moveTo>
                    <a:pt x="82" y="0"/>
                  </a:moveTo>
                  <a:lnTo>
                    <a:pt x="131" y="0"/>
                  </a:lnTo>
                  <a:lnTo>
                    <a:pt x="153" y="3"/>
                  </a:lnTo>
                  <a:lnTo>
                    <a:pt x="172" y="11"/>
                  </a:lnTo>
                  <a:lnTo>
                    <a:pt x="189" y="24"/>
                  </a:lnTo>
                  <a:lnTo>
                    <a:pt x="202" y="41"/>
                  </a:lnTo>
                  <a:lnTo>
                    <a:pt x="209" y="60"/>
                  </a:lnTo>
                  <a:lnTo>
                    <a:pt x="213" y="82"/>
                  </a:lnTo>
                  <a:lnTo>
                    <a:pt x="209" y="103"/>
                  </a:lnTo>
                  <a:lnTo>
                    <a:pt x="202" y="123"/>
                  </a:lnTo>
                  <a:lnTo>
                    <a:pt x="189" y="139"/>
                  </a:lnTo>
                  <a:lnTo>
                    <a:pt x="172" y="152"/>
                  </a:lnTo>
                  <a:lnTo>
                    <a:pt x="153" y="161"/>
                  </a:lnTo>
                  <a:lnTo>
                    <a:pt x="131" y="163"/>
                  </a:lnTo>
                  <a:lnTo>
                    <a:pt x="82" y="163"/>
                  </a:lnTo>
                  <a:lnTo>
                    <a:pt x="60" y="161"/>
                  </a:lnTo>
                  <a:lnTo>
                    <a:pt x="40" y="152"/>
                  </a:lnTo>
                  <a:lnTo>
                    <a:pt x="24" y="139"/>
                  </a:lnTo>
                  <a:lnTo>
                    <a:pt x="12" y="123"/>
                  </a:lnTo>
                  <a:lnTo>
                    <a:pt x="3" y="103"/>
                  </a:lnTo>
                  <a:lnTo>
                    <a:pt x="0" y="82"/>
                  </a:lnTo>
                  <a:lnTo>
                    <a:pt x="3" y="60"/>
                  </a:lnTo>
                  <a:lnTo>
                    <a:pt x="12" y="41"/>
                  </a:lnTo>
                  <a:lnTo>
                    <a:pt x="24" y="24"/>
                  </a:lnTo>
                  <a:lnTo>
                    <a:pt x="40" y="11"/>
                  </a:lnTo>
                  <a:lnTo>
                    <a:pt x="60"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8" name="Shape 8838"/>
            <p:cNvSpPr/>
            <p:nvPr/>
          </p:nvSpPr>
          <p:spPr>
            <a:xfrm>
              <a:off x="7296" y="1559"/>
              <a:ext cx="164" cy="195"/>
            </a:xfrm>
            <a:custGeom>
              <a:avLst/>
              <a:gdLst/>
              <a:ahLst/>
              <a:cxnLst/>
              <a:rect l="0" t="0" r="0" b="0"/>
              <a:pathLst>
                <a:path w="164" h="195" extrusionOk="0">
                  <a:moveTo>
                    <a:pt x="82" y="0"/>
                  </a:moveTo>
                  <a:lnTo>
                    <a:pt x="103" y="2"/>
                  </a:lnTo>
                  <a:lnTo>
                    <a:pt x="123" y="11"/>
                  </a:lnTo>
                  <a:lnTo>
                    <a:pt x="139" y="23"/>
                  </a:lnTo>
                  <a:lnTo>
                    <a:pt x="152" y="39"/>
                  </a:lnTo>
                  <a:lnTo>
                    <a:pt x="160" y="59"/>
                  </a:lnTo>
                  <a:lnTo>
                    <a:pt x="164" y="80"/>
                  </a:lnTo>
                  <a:lnTo>
                    <a:pt x="164" y="114"/>
                  </a:lnTo>
                  <a:lnTo>
                    <a:pt x="160" y="135"/>
                  </a:lnTo>
                  <a:lnTo>
                    <a:pt x="152" y="155"/>
                  </a:lnTo>
                  <a:lnTo>
                    <a:pt x="139" y="171"/>
                  </a:lnTo>
                  <a:lnTo>
                    <a:pt x="123" y="183"/>
                  </a:lnTo>
                  <a:lnTo>
                    <a:pt x="103" y="192"/>
                  </a:lnTo>
                  <a:lnTo>
                    <a:pt x="82" y="195"/>
                  </a:lnTo>
                  <a:lnTo>
                    <a:pt x="59" y="192"/>
                  </a:lnTo>
                  <a:lnTo>
                    <a:pt x="41" y="183"/>
                  </a:lnTo>
                  <a:lnTo>
                    <a:pt x="23" y="171"/>
                  </a:lnTo>
                  <a:lnTo>
                    <a:pt x="11" y="155"/>
                  </a:lnTo>
                  <a:lnTo>
                    <a:pt x="2" y="135"/>
                  </a:lnTo>
                  <a:lnTo>
                    <a:pt x="0" y="114"/>
                  </a:lnTo>
                  <a:lnTo>
                    <a:pt x="0" y="80"/>
                  </a:lnTo>
                  <a:lnTo>
                    <a:pt x="2" y="59"/>
                  </a:lnTo>
                  <a:lnTo>
                    <a:pt x="11" y="39"/>
                  </a:lnTo>
                  <a:lnTo>
                    <a:pt x="23" y="23"/>
                  </a:lnTo>
                  <a:lnTo>
                    <a:pt x="41" y="11"/>
                  </a:lnTo>
                  <a:lnTo>
                    <a:pt x="59" y="2"/>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39" name="Shape 8839"/>
            <p:cNvSpPr/>
            <p:nvPr/>
          </p:nvSpPr>
          <p:spPr>
            <a:xfrm>
              <a:off x="5108" y="1477"/>
              <a:ext cx="163" cy="196"/>
            </a:xfrm>
            <a:custGeom>
              <a:avLst/>
              <a:gdLst/>
              <a:ahLst/>
              <a:cxnLst/>
              <a:rect l="0" t="0" r="0" b="0"/>
              <a:pathLst>
                <a:path w="163" h="196" extrusionOk="0">
                  <a:moveTo>
                    <a:pt x="81" y="0"/>
                  </a:moveTo>
                  <a:lnTo>
                    <a:pt x="104" y="2"/>
                  </a:lnTo>
                  <a:lnTo>
                    <a:pt x="122" y="11"/>
                  </a:lnTo>
                  <a:lnTo>
                    <a:pt x="140" y="23"/>
                  </a:lnTo>
                  <a:lnTo>
                    <a:pt x="152" y="39"/>
                  </a:lnTo>
                  <a:lnTo>
                    <a:pt x="161" y="59"/>
                  </a:lnTo>
                  <a:lnTo>
                    <a:pt x="163" y="82"/>
                  </a:lnTo>
                  <a:lnTo>
                    <a:pt x="163" y="114"/>
                  </a:lnTo>
                  <a:lnTo>
                    <a:pt x="161" y="135"/>
                  </a:lnTo>
                  <a:lnTo>
                    <a:pt x="152" y="155"/>
                  </a:lnTo>
                  <a:lnTo>
                    <a:pt x="140" y="171"/>
                  </a:lnTo>
                  <a:lnTo>
                    <a:pt x="122" y="185"/>
                  </a:lnTo>
                  <a:lnTo>
                    <a:pt x="104" y="192"/>
                  </a:lnTo>
                  <a:lnTo>
                    <a:pt x="81" y="196"/>
                  </a:lnTo>
                  <a:lnTo>
                    <a:pt x="60" y="192"/>
                  </a:lnTo>
                  <a:lnTo>
                    <a:pt x="41" y="185"/>
                  </a:lnTo>
                  <a:lnTo>
                    <a:pt x="24" y="171"/>
                  </a:lnTo>
                  <a:lnTo>
                    <a:pt x="11" y="155"/>
                  </a:lnTo>
                  <a:lnTo>
                    <a:pt x="3" y="135"/>
                  </a:lnTo>
                  <a:lnTo>
                    <a:pt x="0" y="114"/>
                  </a:lnTo>
                  <a:lnTo>
                    <a:pt x="0" y="82"/>
                  </a:lnTo>
                  <a:lnTo>
                    <a:pt x="3" y="59"/>
                  </a:lnTo>
                  <a:lnTo>
                    <a:pt x="11" y="39"/>
                  </a:lnTo>
                  <a:lnTo>
                    <a:pt x="24" y="23"/>
                  </a:lnTo>
                  <a:lnTo>
                    <a:pt x="41" y="11"/>
                  </a:lnTo>
                  <a:lnTo>
                    <a:pt x="60" y="2"/>
                  </a:lnTo>
                  <a:lnTo>
                    <a:pt x="81"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40" name="Shape 8840"/>
            <p:cNvSpPr/>
            <p:nvPr/>
          </p:nvSpPr>
          <p:spPr>
            <a:xfrm>
              <a:off x="5671" y="3411"/>
              <a:ext cx="163" cy="197"/>
            </a:xfrm>
            <a:custGeom>
              <a:avLst/>
              <a:gdLst/>
              <a:ahLst/>
              <a:cxnLst/>
              <a:rect l="0" t="0" r="0" b="0"/>
              <a:pathLst>
                <a:path w="163" h="197" extrusionOk="0">
                  <a:moveTo>
                    <a:pt x="82" y="0"/>
                  </a:moveTo>
                  <a:lnTo>
                    <a:pt x="103" y="3"/>
                  </a:lnTo>
                  <a:lnTo>
                    <a:pt x="123" y="12"/>
                  </a:lnTo>
                  <a:lnTo>
                    <a:pt x="139" y="24"/>
                  </a:lnTo>
                  <a:lnTo>
                    <a:pt x="152" y="40"/>
                  </a:lnTo>
                  <a:lnTo>
                    <a:pt x="161" y="60"/>
                  </a:lnTo>
                  <a:lnTo>
                    <a:pt x="163" y="82"/>
                  </a:lnTo>
                  <a:lnTo>
                    <a:pt x="163" y="115"/>
                  </a:lnTo>
                  <a:lnTo>
                    <a:pt x="161" y="136"/>
                  </a:lnTo>
                  <a:lnTo>
                    <a:pt x="152" y="156"/>
                  </a:lnTo>
                  <a:lnTo>
                    <a:pt x="139" y="172"/>
                  </a:lnTo>
                  <a:lnTo>
                    <a:pt x="123" y="185"/>
                  </a:lnTo>
                  <a:lnTo>
                    <a:pt x="103" y="193"/>
                  </a:lnTo>
                  <a:lnTo>
                    <a:pt x="82" y="197"/>
                  </a:lnTo>
                  <a:lnTo>
                    <a:pt x="60" y="193"/>
                  </a:lnTo>
                  <a:lnTo>
                    <a:pt x="41" y="185"/>
                  </a:lnTo>
                  <a:lnTo>
                    <a:pt x="24" y="172"/>
                  </a:lnTo>
                  <a:lnTo>
                    <a:pt x="11" y="156"/>
                  </a:lnTo>
                  <a:lnTo>
                    <a:pt x="3" y="136"/>
                  </a:lnTo>
                  <a:lnTo>
                    <a:pt x="0" y="115"/>
                  </a:lnTo>
                  <a:lnTo>
                    <a:pt x="0" y="82"/>
                  </a:lnTo>
                  <a:lnTo>
                    <a:pt x="3" y="60"/>
                  </a:lnTo>
                  <a:lnTo>
                    <a:pt x="11" y="40"/>
                  </a:lnTo>
                  <a:lnTo>
                    <a:pt x="24" y="24"/>
                  </a:lnTo>
                  <a:lnTo>
                    <a:pt x="41" y="12"/>
                  </a:lnTo>
                  <a:lnTo>
                    <a:pt x="60" y="3"/>
                  </a:lnTo>
                  <a:lnTo>
                    <a:pt x="82"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41" name="Shape 8841"/>
          <p:cNvGrpSpPr/>
          <p:nvPr/>
        </p:nvGrpSpPr>
        <p:grpSpPr>
          <a:xfrm>
            <a:off x="7999097" y="2825729"/>
            <a:ext cx="233281" cy="269648"/>
            <a:chOff x="6538" y="2913"/>
            <a:chExt cx="263" cy="304"/>
          </a:xfrm>
        </p:grpSpPr>
        <p:sp>
          <p:nvSpPr>
            <p:cNvPr id="8842" name="Shape 8842"/>
            <p:cNvSpPr/>
            <p:nvPr/>
          </p:nvSpPr>
          <p:spPr>
            <a:xfrm>
              <a:off x="6538" y="2913"/>
              <a:ext cx="263" cy="133"/>
            </a:xfrm>
            <a:custGeom>
              <a:avLst/>
              <a:gdLst/>
              <a:ahLst/>
              <a:cxnLst/>
              <a:rect l="0" t="0" r="0" b="0"/>
              <a:pathLst>
                <a:path w="2889" h="1457" extrusionOk="0">
                  <a:moveTo>
                    <a:pt x="733" y="264"/>
                  </a:moveTo>
                  <a:lnTo>
                    <a:pt x="679" y="267"/>
                  </a:lnTo>
                  <a:lnTo>
                    <a:pt x="626" y="276"/>
                  </a:lnTo>
                  <a:lnTo>
                    <a:pt x="575" y="290"/>
                  </a:lnTo>
                  <a:lnTo>
                    <a:pt x="527" y="310"/>
                  </a:lnTo>
                  <a:lnTo>
                    <a:pt x="482" y="336"/>
                  </a:lnTo>
                  <a:lnTo>
                    <a:pt x="441" y="365"/>
                  </a:lnTo>
                  <a:lnTo>
                    <a:pt x="402" y="399"/>
                  </a:lnTo>
                  <a:lnTo>
                    <a:pt x="368" y="438"/>
                  </a:lnTo>
                  <a:lnTo>
                    <a:pt x="338" y="479"/>
                  </a:lnTo>
                  <a:lnTo>
                    <a:pt x="313" y="524"/>
                  </a:lnTo>
                  <a:lnTo>
                    <a:pt x="292" y="572"/>
                  </a:lnTo>
                  <a:lnTo>
                    <a:pt x="277" y="622"/>
                  </a:lnTo>
                  <a:lnTo>
                    <a:pt x="269" y="674"/>
                  </a:lnTo>
                  <a:lnTo>
                    <a:pt x="266" y="729"/>
                  </a:lnTo>
                  <a:lnTo>
                    <a:pt x="269" y="783"/>
                  </a:lnTo>
                  <a:lnTo>
                    <a:pt x="277" y="835"/>
                  </a:lnTo>
                  <a:lnTo>
                    <a:pt x="292" y="886"/>
                  </a:lnTo>
                  <a:lnTo>
                    <a:pt x="313" y="934"/>
                  </a:lnTo>
                  <a:lnTo>
                    <a:pt x="338" y="978"/>
                  </a:lnTo>
                  <a:lnTo>
                    <a:pt x="368" y="1020"/>
                  </a:lnTo>
                  <a:lnTo>
                    <a:pt x="402" y="1058"/>
                  </a:lnTo>
                  <a:lnTo>
                    <a:pt x="441" y="1092"/>
                  </a:lnTo>
                  <a:lnTo>
                    <a:pt x="482" y="1121"/>
                  </a:lnTo>
                  <a:lnTo>
                    <a:pt x="527" y="1147"/>
                  </a:lnTo>
                  <a:lnTo>
                    <a:pt x="575" y="1167"/>
                  </a:lnTo>
                  <a:lnTo>
                    <a:pt x="626" y="1182"/>
                  </a:lnTo>
                  <a:lnTo>
                    <a:pt x="679" y="1191"/>
                  </a:lnTo>
                  <a:lnTo>
                    <a:pt x="733" y="1193"/>
                  </a:lnTo>
                  <a:lnTo>
                    <a:pt x="787" y="1191"/>
                  </a:lnTo>
                  <a:lnTo>
                    <a:pt x="841" y="1182"/>
                  </a:lnTo>
                  <a:lnTo>
                    <a:pt x="891" y="1167"/>
                  </a:lnTo>
                  <a:lnTo>
                    <a:pt x="939" y="1147"/>
                  </a:lnTo>
                  <a:lnTo>
                    <a:pt x="984" y="1121"/>
                  </a:lnTo>
                  <a:lnTo>
                    <a:pt x="1026" y="1092"/>
                  </a:lnTo>
                  <a:lnTo>
                    <a:pt x="1064" y="1058"/>
                  </a:lnTo>
                  <a:lnTo>
                    <a:pt x="1099" y="1020"/>
                  </a:lnTo>
                  <a:lnTo>
                    <a:pt x="1129" y="978"/>
                  </a:lnTo>
                  <a:lnTo>
                    <a:pt x="1153" y="934"/>
                  </a:lnTo>
                  <a:lnTo>
                    <a:pt x="1174" y="886"/>
                  </a:lnTo>
                  <a:lnTo>
                    <a:pt x="1188" y="835"/>
                  </a:lnTo>
                  <a:lnTo>
                    <a:pt x="1198" y="783"/>
                  </a:lnTo>
                  <a:lnTo>
                    <a:pt x="1201" y="729"/>
                  </a:lnTo>
                  <a:lnTo>
                    <a:pt x="1198" y="674"/>
                  </a:lnTo>
                  <a:lnTo>
                    <a:pt x="1188" y="622"/>
                  </a:lnTo>
                  <a:lnTo>
                    <a:pt x="1174" y="572"/>
                  </a:lnTo>
                  <a:lnTo>
                    <a:pt x="1153" y="524"/>
                  </a:lnTo>
                  <a:lnTo>
                    <a:pt x="1129" y="479"/>
                  </a:lnTo>
                  <a:lnTo>
                    <a:pt x="1099" y="438"/>
                  </a:lnTo>
                  <a:lnTo>
                    <a:pt x="1064" y="399"/>
                  </a:lnTo>
                  <a:lnTo>
                    <a:pt x="1026" y="365"/>
                  </a:lnTo>
                  <a:lnTo>
                    <a:pt x="984" y="336"/>
                  </a:lnTo>
                  <a:lnTo>
                    <a:pt x="939" y="310"/>
                  </a:lnTo>
                  <a:lnTo>
                    <a:pt x="891" y="290"/>
                  </a:lnTo>
                  <a:lnTo>
                    <a:pt x="841" y="276"/>
                  </a:lnTo>
                  <a:lnTo>
                    <a:pt x="787" y="267"/>
                  </a:lnTo>
                  <a:lnTo>
                    <a:pt x="733" y="264"/>
                  </a:lnTo>
                  <a:close/>
                  <a:moveTo>
                    <a:pt x="733" y="0"/>
                  </a:moveTo>
                  <a:lnTo>
                    <a:pt x="2156" y="0"/>
                  </a:lnTo>
                  <a:lnTo>
                    <a:pt x="2227" y="3"/>
                  </a:lnTo>
                  <a:lnTo>
                    <a:pt x="2295" y="14"/>
                  </a:lnTo>
                  <a:lnTo>
                    <a:pt x="2362" y="29"/>
                  </a:lnTo>
                  <a:lnTo>
                    <a:pt x="2426" y="51"/>
                  </a:lnTo>
                  <a:lnTo>
                    <a:pt x="2487" y="78"/>
                  </a:lnTo>
                  <a:lnTo>
                    <a:pt x="2546" y="111"/>
                  </a:lnTo>
                  <a:lnTo>
                    <a:pt x="2600" y="148"/>
                  </a:lnTo>
                  <a:lnTo>
                    <a:pt x="2651" y="191"/>
                  </a:lnTo>
                  <a:lnTo>
                    <a:pt x="2697" y="237"/>
                  </a:lnTo>
                  <a:lnTo>
                    <a:pt x="2740" y="288"/>
                  </a:lnTo>
                  <a:lnTo>
                    <a:pt x="2778" y="342"/>
                  </a:lnTo>
                  <a:lnTo>
                    <a:pt x="2811" y="399"/>
                  </a:lnTo>
                  <a:lnTo>
                    <a:pt x="2838" y="461"/>
                  </a:lnTo>
                  <a:lnTo>
                    <a:pt x="2860" y="524"/>
                  </a:lnTo>
                  <a:lnTo>
                    <a:pt x="2876" y="590"/>
                  </a:lnTo>
                  <a:lnTo>
                    <a:pt x="2886" y="658"/>
                  </a:lnTo>
                  <a:lnTo>
                    <a:pt x="2889" y="729"/>
                  </a:lnTo>
                  <a:lnTo>
                    <a:pt x="2886" y="799"/>
                  </a:lnTo>
                  <a:lnTo>
                    <a:pt x="2876" y="867"/>
                  </a:lnTo>
                  <a:lnTo>
                    <a:pt x="2860" y="934"/>
                  </a:lnTo>
                  <a:lnTo>
                    <a:pt x="2838" y="997"/>
                  </a:lnTo>
                  <a:lnTo>
                    <a:pt x="2811" y="1058"/>
                  </a:lnTo>
                  <a:lnTo>
                    <a:pt x="2778" y="1115"/>
                  </a:lnTo>
                  <a:lnTo>
                    <a:pt x="2740" y="1169"/>
                  </a:lnTo>
                  <a:lnTo>
                    <a:pt x="2698" y="1220"/>
                  </a:lnTo>
                  <a:lnTo>
                    <a:pt x="2651" y="1266"/>
                  </a:lnTo>
                  <a:lnTo>
                    <a:pt x="2600" y="1309"/>
                  </a:lnTo>
                  <a:lnTo>
                    <a:pt x="2546" y="1346"/>
                  </a:lnTo>
                  <a:lnTo>
                    <a:pt x="2487" y="1379"/>
                  </a:lnTo>
                  <a:lnTo>
                    <a:pt x="2426" y="1406"/>
                  </a:lnTo>
                  <a:lnTo>
                    <a:pt x="2362" y="1429"/>
                  </a:lnTo>
                  <a:lnTo>
                    <a:pt x="2296" y="1445"/>
                  </a:lnTo>
                  <a:lnTo>
                    <a:pt x="2227" y="1454"/>
                  </a:lnTo>
                  <a:lnTo>
                    <a:pt x="2156" y="1457"/>
                  </a:lnTo>
                  <a:lnTo>
                    <a:pt x="733" y="1457"/>
                  </a:lnTo>
                  <a:lnTo>
                    <a:pt x="663" y="1454"/>
                  </a:lnTo>
                  <a:lnTo>
                    <a:pt x="594" y="1445"/>
                  </a:lnTo>
                  <a:lnTo>
                    <a:pt x="527" y="1429"/>
                  </a:lnTo>
                  <a:lnTo>
                    <a:pt x="463" y="1406"/>
                  </a:lnTo>
                  <a:lnTo>
                    <a:pt x="402" y="1379"/>
                  </a:lnTo>
                  <a:lnTo>
                    <a:pt x="344" y="1346"/>
                  </a:lnTo>
                  <a:lnTo>
                    <a:pt x="289" y="1309"/>
                  </a:lnTo>
                  <a:lnTo>
                    <a:pt x="239" y="1266"/>
                  </a:lnTo>
                  <a:lnTo>
                    <a:pt x="192" y="1220"/>
                  </a:lnTo>
                  <a:lnTo>
                    <a:pt x="149" y="1169"/>
                  </a:lnTo>
                  <a:lnTo>
                    <a:pt x="111" y="1115"/>
                  </a:lnTo>
                  <a:lnTo>
                    <a:pt x="79" y="1058"/>
                  </a:lnTo>
                  <a:lnTo>
                    <a:pt x="51" y="997"/>
                  </a:lnTo>
                  <a:lnTo>
                    <a:pt x="29" y="934"/>
                  </a:lnTo>
                  <a:lnTo>
                    <a:pt x="13" y="867"/>
                  </a:lnTo>
                  <a:lnTo>
                    <a:pt x="3" y="799"/>
                  </a:lnTo>
                  <a:lnTo>
                    <a:pt x="0" y="729"/>
                  </a:lnTo>
                  <a:lnTo>
                    <a:pt x="3" y="658"/>
                  </a:lnTo>
                  <a:lnTo>
                    <a:pt x="13" y="590"/>
                  </a:lnTo>
                  <a:lnTo>
                    <a:pt x="29" y="524"/>
                  </a:lnTo>
                  <a:lnTo>
                    <a:pt x="51" y="461"/>
                  </a:lnTo>
                  <a:lnTo>
                    <a:pt x="79" y="399"/>
                  </a:lnTo>
                  <a:lnTo>
                    <a:pt x="111" y="342"/>
                  </a:lnTo>
                  <a:lnTo>
                    <a:pt x="149" y="288"/>
                  </a:lnTo>
                  <a:lnTo>
                    <a:pt x="192" y="237"/>
                  </a:lnTo>
                  <a:lnTo>
                    <a:pt x="239" y="191"/>
                  </a:lnTo>
                  <a:lnTo>
                    <a:pt x="289" y="148"/>
                  </a:lnTo>
                  <a:lnTo>
                    <a:pt x="344" y="111"/>
                  </a:lnTo>
                  <a:lnTo>
                    <a:pt x="402" y="78"/>
                  </a:lnTo>
                  <a:lnTo>
                    <a:pt x="463" y="51"/>
                  </a:lnTo>
                  <a:lnTo>
                    <a:pt x="527" y="29"/>
                  </a:lnTo>
                  <a:lnTo>
                    <a:pt x="594" y="14"/>
                  </a:lnTo>
                  <a:lnTo>
                    <a:pt x="663" y="3"/>
                  </a:lnTo>
                  <a:lnTo>
                    <a:pt x="7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43" name="Shape 8843"/>
            <p:cNvSpPr/>
            <p:nvPr/>
          </p:nvSpPr>
          <p:spPr>
            <a:xfrm>
              <a:off x="6539" y="3085"/>
              <a:ext cx="262" cy="132"/>
            </a:xfrm>
            <a:custGeom>
              <a:avLst/>
              <a:gdLst/>
              <a:ahLst/>
              <a:cxnLst/>
              <a:rect l="0" t="0" r="0" b="0"/>
              <a:pathLst>
                <a:path w="2889" h="1457" extrusionOk="0">
                  <a:moveTo>
                    <a:pt x="2157" y="262"/>
                  </a:moveTo>
                  <a:lnTo>
                    <a:pt x="2102" y="266"/>
                  </a:lnTo>
                  <a:lnTo>
                    <a:pt x="2049" y="275"/>
                  </a:lnTo>
                  <a:lnTo>
                    <a:pt x="1999" y="290"/>
                  </a:lnTo>
                  <a:lnTo>
                    <a:pt x="1951" y="310"/>
                  </a:lnTo>
                  <a:lnTo>
                    <a:pt x="1906" y="336"/>
                  </a:lnTo>
                  <a:lnTo>
                    <a:pt x="1864" y="365"/>
                  </a:lnTo>
                  <a:lnTo>
                    <a:pt x="1826" y="399"/>
                  </a:lnTo>
                  <a:lnTo>
                    <a:pt x="1792" y="437"/>
                  </a:lnTo>
                  <a:lnTo>
                    <a:pt x="1762" y="479"/>
                  </a:lnTo>
                  <a:lnTo>
                    <a:pt x="1736" y="523"/>
                  </a:lnTo>
                  <a:lnTo>
                    <a:pt x="1716" y="571"/>
                  </a:lnTo>
                  <a:lnTo>
                    <a:pt x="1701" y="621"/>
                  </a:lnTo>
                  <a:lnTo>
                    <a:pt x="1691" y="674"/>
                  </a:lnTo>
                  <a:lnTo>
                    <a:pt x="1688" y="728"/>
                  </a:lnTo>
                  <a:lnTo>
                    <a:pt x="1691" y="782"/>
                  </a:lnTo>
                  <a:lnTo>
                    <a:pt x="1701" y="835"/>
                  </a:lnTo>
                  <a:lnTo>
                    <a:pt x="1716" y="885"/>
                  </a:lnTo>
                  <a:lnTo>
                    <a:pt x="1736" y="932"/>
                  </a:lnTo>
                  <a:lnTo>
                    <a:pt x="1762" y="977"/>
                  </a:lnTo>
                  <a:lnTo>
                    <a:pt x="1792" y="1018"/>
                  </a:lnTo>
                  <a:lnTo>
                    <a:pt x="1826" y="1056"/>
                  </a:lnTo>
                  <a:lnTo>
                    <a:pt x="1864" y="1090"/>
                  </a:lnTo>
                  <a:lnTo>
                    <a:pt x="1906" y="1120"/>
                  </a:lnTo>
                  <a:lnTo>
                    <a:pt x="1951" y="1145"/>
                  </a:lnTo>
                  <a:lnTo>
                    <a:pt x="1999" y="1166"/>
                  </a:lnTo>
                  <a:lnTo>
                    <a:pt x="2049" y="1180"/>
                  </a:lnTo>
                  <a:lnTo>
                    <a:pt x="2102" y="1190"/>
                  </a:lnTo>
                  <a:lnTo>
                    <a:pt x="2157" y="1193"/>
                  </a:lnTo>
                  <a:lnTo>
                    <a:pt x="2211" y="1190"/>
                  </a:lnTo>
                  <a:lnTo>
                    <a:pt x="2264" y="1180"/>
                  </a:lnTo>
                  <a:lnTo>
                    <a:pt x="2314" y="1166"/>
                  </a:lnTo>
                  <a:lnTo>
                    <a:pt x="2362" y="1145"/>
                  </a:lnTo>
                  <a:lnTo>
                    <a:pt x="2407" y="1120"/>
                  </a:lnTo>
                  <a:lnTo>
                    <a:pt x="2449" y="1090"/>
                  </a:lnTo>
                  <a:lnTo>
                    <a:pt x="2487" y="1056"/>
                  </a:lnTo>
                  <a:lnTo>
                    <a:pt x="2521" y="1018"/>
                  </a:lnTo>
                  <a:lnTo>
                    <a:pt x="2551" y="977"/>
                  </a:lnTo>
                  <a:lnTo>
                    <a:pt x="2577" y="932"/>
                  </a:lnTo>
                  <a:lnTo>
                    <a:pt x="2597" y="885"/>
                  </a:lnTo>
                  <a:lnTo>
                    <a:pt x="2612" y="835"/>
                  </a:lnTo>
                  <a:lnTo>
                    <a:pt x="2622" y="782"/>
                  </a:lnTo>
                  <a:lnTo>
                    <a:pt x="2625" y="728"/>
                  </a:lnTo>
                  <a:lnTo>
                    <a:pt x="2622" y="674"/>
                  </a:lnTo>
                  <a:lnTo>
                    <a:pt x="2612" y="621"/>
                  </a:lnTo>
                  <a:lnTo>
                    <a:pt x="2597" y="571"/>
                  </a:lnTo>
                  <a:lnTo>
                    <a:pt x="2577" y="523"/>
                  </a:lnTo>
                  <a:lnTo>
                    <a:pt x="2551" y="479"/>
                  </a:lnTo>
                  <a:lnTo>
                    <a:pt x="2521" y="437"/>
                  </a:lnTo>
                  <a:lnTo>
                    <a:pt x="2487" y="399"/>
                  </a:lnTo>
                  <a:lnTo>
                    <a:pt x="2449" y="365"/>
                  </a:lnTo>
                  <a:lnTo>
                    <a:pt x="2407" y="336"/>
                  </a:lnTo>
                  <a:lnTo>
                    <a:pt x="2362" y="310"/>
                  </a:lnTo>
                  <a:lnTo>
                    <a:pt x="2314" y="290"/>
                  </a:lnTo>
                  <a:lnTo>
                    <a:pt x="2264" y="275"/>
                  </a:lnTo>
                  <a:lnTo>
                    <a:pt x="2211" y="266"/>
                  </a:lnTo>
                  <a:lnTo>
                    <a:pt x="2157" y="262"/>
                  </a:lnTo>
                  <a:close/>
                  <a:moveTo>
                    <a:pt x="733" y="0"/>
                  </a:moveTo>
                  <a:lnTo>
                    <a:pt x="2157" y="0"/>
                  </a:lnTo>
                  <a:lnTo>
                    <a:pt x="2227" y="3"/>
                  </a:lnTo>
                  <a:lnTo>
                    <a:pt x="2296" y="12"/>
                  </a:lnTo>
                  <a:lnTo>
                    <a:pt x="2362" y="28"/>
                  </a:lnTo>
                  <a:lnTo>
                    <a:pt x="2426" y="50"/>
                  </a:lnTo>
                  <a:lnTo>
                    <a:pt x="2487" y="78"/>
                  </a:lnTo>
                  <a:lnTo>
                    <a:pt x="2546" y="110"/>
                  </a:lnTo>
                  <a:lnTo>
                    <a:pt x="2600" y="148"/>
                  </a:lnTo>
                  <a:lnTo>
                    <a:pt x="2652" y="190"/>
                  </a:lnTo>
                  <a:lnTo>
                    <a:pt x="2698" y="236"/>
                  </a:lnTo>
                  <a:lnTo>
                    <a:pt x="2740" y="287"/>
                  </a:lnTo>
                  <a:lnTo>
                    <a:pt x="2779" y="341"/>
                  </a:lnTo>
                  <a:lnTo>
                    <a:pt x="2812" y="399"/>
                  </a:lnTo>
                  <a:lnTo>
                    <a:pt x="2838" y="460"/>
                  </a:lnTo>
                  <a:lnTo>
                    <a:pt x="2861" y="523"/>
                  </a:lnTo>
                  <a:lnTo>
                    <a:pt x="2877" y="589"/>
                  </a:lnTo>
                  <a:lnTo>
                    <a:pt x="2886" y="658"/>
                  </a:lnTo>
                  <a:lnTo>
                    <a:pt x="2889" y="728"/>
                  </a:lnTo>
                  <a:lnTo>
                    <a:pt x="2886" y="798"/>
                  </a:lnTo>
                  <a:lnTo>
                    <a:pt x="2877" y="867"/>
                  </a:lnTo>
                  <a:lnTo>
                    <a:pt x="2861" y="932"/>
                  </a:lnTo>
                  <a:lnTo>
                    <a:pt x="2838" y="996"/>
                  </a:lnTo>
                  <a:lnTo>
                    <a:pt x="2812" y="1056"/>
                  </a:lnTo>
                  <a:lnTo>
                    <a:pt x="2779" y="1115"/>
                  </a:lnTo>
                  <a:lnTo>
                    <a:pt x="2740" y="1169"/>
                  </a:lnTo>
                  <a:lnTo>
                    <a:pt x="2698" y="1220"/>
                  </a:lnTo>
                  <a:lnTo>
                    <a:pt x="2652" y="1266"/>
                  </a:lnTo>
                  <a:lnTo>
                    <a:pt x="2600" y="1308"/>
                  </a:lnTo>
                  <a:lnTo>
                    <a:pt x="2546" y="1346"/>
                  </a:lnTo>
                  <a:lnTo>
                    <a:pt x="2487" y="1379"/>
                  </a:lnTo>
                  <a:lnTo>
                    <a:pt x="2426" y="1405"/>
                  </a:lnTo>
                  <a:lnTo>
                    <a:pt x="2362" y="1427"/>
                  </a:lnTo>
                  <a:lnTo>
                    <a:pt x="2296" y="1443"/>
                  </a:lnTo>
                  <a:lnTo>
                    <a:pt x="2227" y="1453"/>
                  </a:lnTo>
                  <a:lnTo>
                    <a:pt x="2157" y="1457"/>
                  </a:lnTo>
                  <a:lnTo>
                    <a:pt x="733" y="1457"/>
                  </a:lnTo>
                  <a:lnTo>
                    <a:pt x="663" y="1453"/>
                  </a:lnTo>
                  <a:lnTo>
                    <a:pt x="595" y="1443"/>
                  </a:lnTo>
                  <a:lnTo>
                    <a:pt x="527" y="1427"/>
                  </a:lnTo>
                  <a:lnTo>
                    <a:pt x="463" y="1405"/>
                  </a:lnTo>
                  <a:lnTo>
                    <a:pt x="403" y="1379"/>
                  </a:lnTo>
                  <a:lnTo>
                    <a:pt x="345" y="1346"/>
                  </a:lnTo>
                  <a:lnTo>
                    <a:pt x="290" y="1308"/>
                  </a:lnTo>
                  <a:lnTo>
                    <a:pt x="239" y="1266"/>
                  </a:lnTo>
                  <a:lnTo>
                    <a:pt x="192" y="1220"/>
                  </a:lnTo>
                  <a:lnTo>
                    <a:pt x="150" y="1169"/>
                  </a:lnTo>
                  <a:lnTo>
                    <a:pt x="112" y="1115"/>
                  </a:lnTo>
                  <a:lnTo>
                    <a:pt x="79" y="1056"/>
                  </a:lnTo>
                  <a:lnTo>
                    <a:pt x="52" y="996"/>
                  </a:lnTo>
                  <a:lnTo>
                    <a:pt x="29" y="932"/>
                  </a:lnTo>
                  <a:lnTo>
                    <a:pt x="13" y="867"/>
                  </a:lnTo>
                  <a:lnTo>
                    <a:pt x="4" y="798"/>
                  </a:lnTo>
                  <a:lnTo>
                    <a:pt x="0" y="728"/>
                  </a:lnTo>
                  <a:lnTo>
                    <a:pt x="4" y="658"/>
                  </a:lnTo>
                  <a:lnTo>
                    <a:pt x="13" y="589"/>
                  </a:lnTo>
                  <a:lnTo>
                    <a:pt x="29" y="523"/>
                  </a:lnTo>
                  <a:lnTo>
                    <a:pt x="52" y="460"/>
                  </a:lnTo>
                  <a:lnTo>
                    <a:pt x="79" y="399"/>
                  </a:lnTo>
                  <a:lnTo>
                    <a:pt x="112" y="341"/>
                  </a:lnTo>
                  <a:lnTo>
                    <a:pt x="150" y="287"/>
                  </a:lnTo>
                  <a:lnTo>
                    <a:pt x="192" y="236"/>
                  </a:lnTo>
                  <a:lnTo>
                    <a:pt x="239" y="190"/>
                  </a:lnTo>
                  <a:lnTo>
                    <a:pt x="290" y="148"/>
                  </a:lnTo>
                  <a:lnTo>
                    <a:pt x="345" y="110"/>
                  </a:lnTo>
                  <a:lnTo>
                    <a:pt x="403" y="78"/>
                  </a:lnTo>
                  <a:lnTo>
                    <a:pt x="463" y="50"/>
                  </a:lnTo>
                  <a:lnTo>
                    <a:pt x="527" y="28"/>
                  </a:lnTo>
                  <a:lnTo>
                    <a:pt x="595" y="12"/>
                  </a:lnTo>
                  <a:lnTo>
                    <a:pt x="663" y="3"/>
                  </a:lnTo>
                  <a:lnTo>
                    <a:pt x="7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44" name="Shape 8844"/>
          <p:cNvGrpSpPr/>
          <p:nvPr/>
        </p:nvGrpSpPr>
        <p:grpSpPr>
          <a:xfrm>
            <a:off x="2047578" y="2885121"/>
            <a:ext cx="198314" cy="150865"/>
            <a:chOff x="1858" y="3941"/>
            <a:chExt cx="326" cy="248"/>
          </a:xfrm>
        </p:grpSpPr>
        <p:sp>
          <p:nvSpPr>
            <p:cNvPr id="8845" name="Shape 8845"/>
            <p:cNvSpPr/>
            <p:nvPr/>
          </p:nvSpPr>
          <p:spPr>
            <a:xfrm>
              <a:off x="1900" y="4125"/>
              <a:ext cx="64" cy="64"/>
            </a:xfrm>
            <a:custGeom>
              <a:avLst/>
              <a:gdLst/>
              <a:ahLst/>
              <a:cxnLst/>
              <a:rect l="0" t="0" r="0" b="0"/>
              <a:pathLst>
                <a:path w="707" h="643" extrusionOk="0">
                  <a:moveTo>
                    <a:pt x="354" y="214"/>
                  </a:moveTo>
                  <a:lnTo>
                    <a:pt x="327" y="217"/>
                  </a:lnTo>
                  <a:lnTo>
                    <a:pt x="302" y="225"/>
                  </a:lnTo>
                  <a:lnTo>
                    <a:pt x="280" y="238"/>
                  </a:lnTo>
                  <a:lnTo>
                    <a:pt x="262" y="254"/>
                  </a:lnTo>
                  <a:lnTo>
                    <a:pt x="249" y="274"/>
                  </a:lnTo>
                  <a:lnTo>
                    <a:pt x="240" y="297"/>
                  </a:lnTo>
                  <a:lnTo>
                    <a:pt x="236" y="321"/>
                  </a:lnTo>
                  <a:lnTo>
                    <a:pt x="240" y="346"/>
                  </a:lnTo>
                  <a:lnTo>
                    <a:pt x="249" y="368"/>
                  </a:lnTo>
                  <a:lnTo>
                    <a:pt x="262" y="388"/>
                  </a:lnTo>
                  <a:lnTo>
                    <a:pt x="280" y="405"/>
                  </a:lnTo>
                  <a:lnTo>
                    <a:pt x="302" y="417"/>
                  </a:lnTo>
                  <a:lnTo>
                    <a:pt x="327" y="425"/>
                  </a:lnTo>
                  <a:lnTo>
                    <a:pt x="354" y="428"/>
                  </a:lnTo>
                  <a:lnTo>
                    <a:pt x="381" y="425"/>
                  </a:lnTo>
                  <a:lnTo>
                    <a:pt x="406" y="417"/>
                  </a:lnTo>
                  <a:lnTo>
                    <a:pt x="428" y="405"/>
                  </a:lnTo>
                  <a:lnTo>
                    <a:pt x="445" y="388"/>
                  </a:lnTo>
                  <a:lnTo>
                    <a:pt x="460" y="368"/>
                  </a:lnTo>
                  <a:lnTo>
                    <a:pt x="469" y="346"/>
                  </a:lnTo>
                  <a:lnTo>
                    <a:pt x="472" y="321"/>
                  </a:lnTo>
                  <a:lnTo>
                    <a:pt x="469" y="297"/>
                  </a:lnTo>
                  <a:lnTo>
                    <a:pt x="460" y="274"/>
                  </a:lnTo>
                  <a:lnTo>
                    <a:pt x="445" y="254"/>
                  </a:lnTo>
                  <a:lnTo>
                    <a:pt x="428" y="238"/>
                  </a:lnTo>
                  <a:lnTo>
                    <a:pt x="406" y="225"/>
                  </a:lnTo>
                  <a:lnTo>
                    <a:pt x="381" y="217"/>
                  </a:lnTo>
                  <a:lnTo>
                    <a:pt x="354" y="214"/>
                  </a:lnTo>
                  <a:close/>
                  <a:moveTo>
                    <a:pt x="354" y="0"/>
                  </a:moveTo>
                  <a:lnTo>
                    <a:pt x="401" y="3"/>
                  </a:lnTo>
                  <a:lnTo>
                    <a:pt x="448" y="11"/>
                  </a:lnTo>
                  <a:lnTo>
                    <a:pt x="492" y="25"/>
                  </a:lnTo>
                  <a:lnTo>
                    <a:pt x="532" y="44"/>
                  </a:lnTo>
                  <a:lnTo>
                    <a:pt x="570" y="67"/>
                  </a:lnTo>
                  <a:lnTo>
                    <a:pt x="604" y="94"/>
                  </a:lnTo>
                  <a:lnTo>
                    <a:pt x="634" y="125"/>
                  </a:lnTo>
                  <a:lnTo>
                    <a:pt x="659" y="159"/>
                  </a:lnTo>
                  <a:lnTo>
                    <a:pt x="680" y="196"/>
                  </a:lnTo>
                  <a:lnTo>
                    <a:pt x="695" y="236"/>
                  </a:lnTo>
                  <a:lnTo>
                    <a:pt x="704" y="278"/>
                  </a:lnTo>
                  <a:lnTo>
                    <a:pt x="707" y="321"/>
                  </a:lnTo>
                  <a:lnTo>
                    <a:pt x="704" y="365"/>
                  </a:lnTo>
                  <a:lnTo>
                    <a:pt x="695" y="407"/>
                  </a:lnTo>
                  <a:lnTo>
                    <a:pt x="680" y="446"/>
                  </a:lnTo>
                  <a:lnTo>
                    <a:pt x="659" y="484"/>
                  </a:lnTo>
                  <a:lnTo>
                    <a:pt x="634" y="519"/>
                  </a:lnTo>
                  <a:lnTo>
                    <a:pt x="604" y="549"/>
                  </a:lnTo>
                  <a:lnTo>
                    <a:pt x="570" y="577"/>
                  </a:lnTo>
                  <a:lnTo>
                    <a:pt x="532" y="600"/>
                  </a:lnTo>
                  <a:lnTo>
                    <a:pt x="492" y="618"/>
                  </a:lnTo>
                  <a:lnTo>
                    <a:pt x="448" y="632"/>
                  </a:lnTo>
                  <a:lnTo>
                    <a:pt x="401" y="640"/>
                  </a:lnTo>
                  <a:lnTo>
                    <a:pt x="354" y="643"/>
                  </a:lnTo>
                  <a:lnTo>
                    <a:pt x="306" y="640"/>
                  </a:lnTo>
                  <a:lnTo>
                    <a:pt x="260" y="632"/>
                  </a:lnTo>
                  <a:lnTo>
                    <a:pt x="217" y="618"/>
                  </a:lnTo>
                  <a:lnTo>
                    <a:pt x="175" y="600"/>
                  </a:lnTo>
                  <a:lnTo>
                    <a:pt x="137" y="577"/>
                  </a:lnTo>
                  <a:lnTo>
                    <a:pt x="103" y="549"/>
                  </a:lnTo>
                  <a:lnTo>
                    <a:pt x="74" y="519"/>
                  </a:lnTo>
                  <a:lnTo>
                    <a:pt x="48" y="484"/>
                  </a:lnTo>
                  <a:lnTo>
                    <a:pt x="29" y="446"/>
                  </a:lnTo>
                  <a:lnTo>
                    <a:pt x="13" y="407"/>
                  </a:lnTo>
                  <a:lnTo>
                    <a:pt x="3" y="365"/>
                  </a:lnTo>
                  <a:lnTo>
                    <a:pt x="0" y="321"/>
                  </a:lnTo>
                  <a:lnTo>
                    <a:pt x="3" y="278"/>
                  </a:lnTo>
                  <a:lnTo>
                    <a:pt x="13" y="236"/>
                  </a:lnTo>
                  <a:lnTo>
                    <a:pt x="29" y="196"/>
                  </a:lnTo>
                  <a:lnTo>
                    <a:pt x="48" y="159"/>
                  </a:lnTo>
                  <a:lnTo>
                    <a:pt x="74" y="125"/>
                  </a:lnTo>
                  <a:lnTo>
                    <a:pt x="103" y="94"/>
                  </a:lnTo>
                  <a:lnTo>
                    <a:pt x="137" y="67"/>
                  </a:lnTo>
                  <a:lnTo>
                    <a:pt x="175" y="44"/>
                  </a:lnTo>
                  <a:lnTo>
                    <a:pt x="217" y="25"/>
                  </a:lnTo>
                  <a:lnTo>
                    <a:pt x="260" y="11"/>
                  </a:lnTo>
                  <a:lnTo>
                    <a:pt x="306" y="3"/>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46" name="Shape 8846"/>
            <p:cNvSpPr/>
            <p:nvPr/>
          </p:nvSpPr>
          <p:spPr>
            <a:xfrm>
              <a:off x="2080" y="4125"/>
              <a:ext cx="65" cy="64"/>
            </a:xfrm>
            <a:custGeom>
              <a:avLst/>
              <a:gdLst/>
              <a:ahLst/>
              <a:cxnLst/>
              <a:rect l="0" t="0" r="0" b="0"/>
              <a:pathLst>
                <a:path w="707" h="643" extrusionOk="0">
                  <a:moveTo>
                    <a:pt x="354" y="214"/>
                  </a:moveTo>
                  <a:lnTo>
                    <a:pt x="327" y="217"/>
                  </a:lnTo>
                  <a:lnTo>
                    <a:pt x="302" y="225"/>
                  </a:lnTo>
                  <a:lnTo>
                    <a:pt x="280" y="238"/>
                  </a:lnTo>
                  <a:lnTo>
                    <a:pt x="262" y="254"/>
                  </a:lnTo>
                  <a:lnTo>
                    <a:pt x="248" y="274"/>
                  </a:lnTo>
                  <a:lnTo>
                    <a:pt x="239" y="297"/>
                  </a:lnTo>
                  <a:lnTo>
                    <a:pt x="236" y="321"/>
                  </a:lnTo>
                  <a:lnTo>
                    <a:pt x="239" y="346"/>
                  </a:lnTo>
                  <a:lnTo>
                    <a:pt x="248" y="368"/>
                  </a:lnTo>
                  <a:lnTo>
                    <a:pt x="262" y="388"/>
                  </a:lnTo>
                  <a:lnTo>
                    <a:pt x="280" y="405"/>
                  </a:lnTo>
                  <a:lnTo>
                    <a:pt x="302" y="417"/>
                  </a:lnTo>
                  <a:lnTo>
                    <a:pt x="327" y="425"/>
                  </a:lnTo>
                  <a:lnTo>
                    <a:pt x="354" y="428"/>
                  </a:lnTo>
                  <a:lnTo>
                    <a:pt x="381" y="425"/>
                  </a:lnTo>
                  <a:lnTo>
                    <a:pt x="405" y="417"/>
                  </a:lnTo>
                  <a:lnTo>
                    <a:pt x="427" y="405"/>
                  </a:lnTo>
                  <a:lnTo>
                    <a:pt x="445" y="388"/>
                  </a:lnTo>
                  <a:lnTo>
                    <a:pt x="459" y="368"/>
                  </a:lnTo>
                  <a:lnTo>
                    <a:pt x="468" y="346"/>
                  </a:lnTo>
                  <a:lnTo>
                    <a:pt x="471" y="321"/>
                  </a:lnTo>
                  <a:lnTo>
                    <a:pt x="468" y="297"/>
                  </a:lnTo>
                  <a:lnTo>
                    <a:pt x="459" y="274"/>
                  </a:lnTo>
                  <a:lnTo>
                    <a:pt x="445" y="254"/>
                  </a:lnTo>
                  <a:lnTo>
                    <a:pt x="427" y="238"/>
                  </a:lnTo>
                  <a:lnTo>
                    <a:pt x="405" y="225"/>
                  </a:lnTo>
                  <a:lnTo>
                    <a:pt x="381" y="217"/>
                  </a:lnTo>
                  <a:lnTo>
                    <a:pt x="354" y="214"/>
                  </a:lnTo>
                  <a:close/>
                  <a:moveTo>
                    <a:pt x="354" y="0"/>
                  </a:moveTo>
                  <a:lnTo>
                    <a:pt x="402" y="3"/>
                  </a:lnTo>
                  <a:lnTo>
                    <a:pt x="447" y="11"/>
                  </a:lnTo>
                  <a:lnTo>
                    <a:pt x="491" y="25"/>
                  </a:lnTo>
                  <a:lnTo>
                    <a:pt x="532" y="44"/>
                  </a:lnTo>
                  <a:lnTo>
                    <a:pt x="569" y="67"/>
                  </a:lnTo>
                  <a:lnTo>
                    <a:pt x="603" y="94"/>
                  </a:lnTo>
                  <a:lnTo>
                    <a:pt x="633" y="125"/>
                  </a:lnTo>
                  <a:lnTo>
                    <a:pt x="658" y="159"/>
                  </a:lnTo>
                  <a:lnTo>
                    <a:pt x="679" y="196"/>
                  </a:lnTo>
                  <a:lnTo>
                    <a:pt x="695" y="236"/>
                  </a:lnTo>
                  <a:lnTo>
                    <a:pt x="703" y="278"/>
                  </a:lnTo>
                  <a:lnTo>
                    <a:pt x="707" y="321"/>
                  </a:lnTo>
                  <a:lnTo>
                    <a:pt x="703" y="365"/>
                  </a:lnTo>
                  <a:lnTo>
                    <a:pt x="695" y="407"/>
                  </a:lnTo>
                  <a:lnTo>
                    <a:pt x="679" y="446"/>
                  </a:lnTo>
                  <a:lnTo>
                    <a:pt x="658" y="484"/>
                  </a:lnTo>
                  <a:lnTo>
                    <a:pt x="633" y="519"/>
                  </a:lnTo>
                  <a:lnTo>
                    <a:pt x="603" y="549"/>
                  </a:lnTo>
                  <a:lnTo>
                    <a:pt x="569" y="577"/>
                  </a:lnTo>
                  <a:lnTo>
                    <a:pt x="532" y="600"/>
                  </a:lnTo>
                  <a:lnTo>
                    <a:pt x="491" y="618"/>
                  </a:lnTo>
                  <a:lnTo>
                    <a:pt x="447" y="632"/>
                  </a:lnTo>
                  <a:lnTo>
                    <a:pt x="402" y="640"/>
                  </a:lnTo>
                  <a:lnTo>
                    <a:pt x="354" y="643"/>
                  </a:lnTo>
                  <a:lnTo>
                    <a:pt x="305" y="640"/>
                  </a:lnTo>
                  <a:lnTo>
                    <a:pt x="260" y="632"/>
                  </a:lnTo>
                  <a:lnTo>
                    <a:pt x="216" y="618"/>
                  </a:lnTo>
                  <a:lnTo>
                    <a:pt x="175" y="600"/>
                  </a:lnTo>
                  <a:lnTo>
                    <a:pt x="138" y="577"/>
                  </a:lnTo>
                  <a:lnTo>
                    <a:pt x="104" y="549"/>
                  </a:lnTo>
                  <a:lnTo>
                    <a:pt x="74" y="519"/>
                  </a:lnTo>
                  <a:lnTo>
                    <a:pt x="49" y="484"/>
                  </a:lnTo>
                  <a:lnTo>
                    <a:pt x="28" y="446"/>
                  </a:lnTo>
                  <a:lnTo>
                    <a:pt x="13" y="407"/>
                  </a:lnTo>
                  <a:lnTo>
                    <a:pt x="4" y="365"/>
                  </a:lnTo>
                  <a:lnTo>
                    <a:pt x="0" y="321"/>
                  </a:lnTo>
                  <a:lnTo>
                    <a:pt x="4" y="278"/>
                  </a:lnTo>
                  <a:lnTo>
                    <a:pt x="13" y="236"/>
                  </a:lnTo>
                  <a:lnTo>
                    <a:pt x="28" y="196"/>
                  </a:lnTo>
                  <a:lnTo>
                    <a:pt x="49" y="159"/>
                  </a:lnTo>
                  <a:lnTo>
                    <a:pt x="74" y="125"/>
                  </a:lnTo>
                  <a:lnTo>
                    <a:pt x="104" y="94"/>
                  </a:lnTo>
                  <a:lnTo>
                    <a:pt x="138" y="67"/>
                  </a:lnTo>
                  <a:lnTo>
                    <a:pt x="175" y="44"/>
                  </a:lnTo>
                  <a:lnTo>
                    <a:pt x="216" y="25"/>
                  </a:lnTo>
                  <a:lnTo>
                    <a:pt x="260" y="11"/>
                  </a:lnTo>
                  <a:lnTo>
                    <a:pt x="305" y="3"/>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47" name="Shape 8847"/>
            <p:cNvSpPr/>
            <p:nvPr/>
          </p:nvSpPr>
          <p:spPr>
            <a:xfrm>
              <a:off x="1858" y="3941"/>
              <a:ext cx="326" cy="216"/>
            </a:xfrm>
            <a:custGeom>
              <a:avLst/>
              <a:gdLst/>
              <a:ahLst/>
              <a:cxnLst/>
              <a:rect l="0" t="0" r="0" b="0"/>
              <a:pathLst>
                <a:path w="3590" h="2153" extrusionOk="0">
                  <a:moveTo>
                    <a:pt x="2465" y="591"/>
                  </a:moveTo>
                  <a:lnTo>
                    <a:pt x="2465" y="976"/>
                  </a:lnTo>
                  <a:lnTo>
                    <a:pt x="3147" y="976"/>
                  </a:lnTo>
                  <a:lnTo>
                    <a:pt x="2878" y="641"/>
                  </a:lnTo>
                  <a:lnTo>
                    <a:pt x="2861" y="625"/>
                  </a:lnTo>
                  <a:lnTo>
                    <a:pt x="2840" y="611"/>
                  </a:lnTo>
                  <a:lnTo>
                    <a:pt x="2816" y="600"/>
                  </a:lnTo>
                  <a:lnTo>
                    <a:pt x="2791" y="593"/>
                  </a:lnTo>
                  <a:lnTo>
                    <a:pt x="2768" y="591"/>
                  </a:lnTo>
                  <a:lnTo>
                    <a:pt x="2465" y="591"/>
                  </a:lnTo>
                  <a:close/>
                  <a:moveTo>
                    <a:pt x="398" y="0"/>
                  </a:moveTo>
                  <a:lnTo>
                    <a:pt x="2209" y="0"/>
                  </a:lnTo>
                  <a:lnTo>
                    <a:pt x="2229" y="2"/>
                  </a:lnTo>
                  <a:lnTo>
                    <a:pt x="2246" y="9"/>
                  </a:lnTo>
                  <a:lnTo>
                    <a:pt x="2261" y="19"/>
                  </a:lnTo>
                  <a:lnTo>
                    <a:pt x="2272" y="32"/>
                  </a:lnTo>
                  <a:lnTo>
                    <a:pt x="2279" y="48"/>
                  </a:lnTo>
                  <a:lnTo>
                    <a:pt x="2281" y="66"/>
                  </a:lnTo>
                  <a:lnTo>
                    <a:pt x="2281" y="342"/>
                  </a:lnTo>
                  <a:lnTo>
                    <a:pt x="2934" y="342"/>
                  </a:lnTo>
                  <a:lnTo>
                    <a:pt x="2955" y="343"/>
                  </a:lnTo>
                  <a:lnTo>
                    <a:pt x="2977" y="349"/>
                  </a:lnTo>
                  <a:lnTo>
                    <a:pt x="2999" y="357"/>
                  </a:lnTo>
                  <a:lnTo>
                    <a:pt x="3018" y="367"/>
                  </a:lnTo>
                  <a:lnTo>
                    <a:pt x="3036" y="380"/>
                  </a:lnTo>
                  <a:lnTo>
                    <a:pt x="3050" y="394"/>
                  </a:lnTo>
                  <a:lnTo>
                    <a:pt x="3452" y="875"/>
                  </a:lnTo>
                  <a:lnTo>
                    <a:pt x="3464" y="891"/>
                  </a:lnTo>
                  <a:lnTo>
                    <a:pt x="3474" y="910"/>
                  </a:lnTo>
                  <a:lnTo>
                    <a:pt x="3483" y="931"/>
                  </a:lnTo>
                  <a:lnTo>
                    <a:pt x="3489" y="952"/>
                  </a:lnTo>
                  <a:lnTo>
                    <a:pt x="3494" y="973"/>
                  </a:lnTo>
                  <a:lnTo>
                    <a:pt x="3496" y="993"/>
                  </a:lnTo>
                  <a:lnTo>
                    <a:pt x="3496" y="1792"/>
                  </a:lnTo>
                  <a:lnTo>
                    <a:pt x="3520" y="1792"/>
                  </a:lnTo>
                  <a:lnTo>
                    <a:pt x="3539" y="1795"/>
                  </a:lnTo>
                  <a:lnTo>
                    <a:pt x="3555" y="1801"/>
                  </a:lnTo>
                  <a:lnTo>
                    <a:pt x="3570" y="1811"/>
                  </a:lnTo>
                  <a:lnTo>
                    <a:pt x="3581" y="1824"/>
                  </a:lnTo>
                  <a:lnTo>
                    <a:pt x="3588" y="1840"/>
                  </a:lnTo>
                  <a:lnTo>
                    <a:pt x="3590" y="1857"/>
                  </a:lnTo>
                  <a:lnTo>
                    <a:pt x="3590" y="2087"/>
                  </a:lnTo>
                  <a:lnTo>
                    <a:pt x="3588" y="2105"/>
                  </a:lnTo>
                  <a:lnTo>
                    <a:pt x="3581" y="2120"/>
                  </a:lnTo>
                  <a:lnTo>
                    <a:pt x="3570" y="2134"/>
                  </a:lnTo>
                  <a:lnTo>
                    <a:pt x="3554" y="2144"/>
                  </a:lnTo>
                  <a:lnTo>
                    <a:pt x="3538" y="2151"/>
                  </a:lnTo>
                  <a:lnTo>
                    <a:pt x="3518" y="2153"/>
                  </a:lnTo>
                  <a:lnTo>
                    <a:pt x="3295" y="2153"/>
                  </a:lnTo>
                  <a:lnTo>
                    <a:pt x="3291" y="2101"/>
                  </a:lnTo>
                  <a:lnTo>
                    <a:pt x="3281" y="2050"/>
                  </a:lnTo>
                  <a:lnTo>
                    <a:pt x="3266" y="2002"/>
                  </a:lnTo>
                  <a:lnTo>
                    <a:pt x="3244" y="1955"/>
                  </a:lnTo>
                  <a:lnTo>
                    <a:pt x="3218" y="1912"/>
                  </a:lnTo>
                  <a:lnTo>
                    <a:pt x="3186" y="1872"/>
                  </a:lnTo>
                  <a:lnTo>
                    <a:pt x="3149" y="1835"/>
                  </a:lnTo>
                  <a:lnTo>
                    <a:pt x="3109" y="1802"/>
                  </a:lnTo>
                  <a:lnTo>
                    <a:pt x="3065" y="1772"/>
                  </a:lnTo>
                  <a:lnTo>
                    <a:pt x="3017" y="1748"/>
                  </a:lnTo>
                  <a:lnTo>
                    <a:pt x="2967" y="1728"/>
                  </a:lnTo>
                  <a:lnTo>
                    <a:pt x="2913" y="1714"/>
                  </a:lnTo>
                  <a:lnTo>
                    <a:pt x="2857" y="1705"/>
                  </a:lnTo>
                  <a:lnTo>
                    <a:pt x="2800" y="1702"/>
                  </a:lnTo>
                  <a:lnTo>
                    <a:pt x="2741" y="1705"/>
                  </a:lnTo>
                  <a:lnTo>
                    <a:pt x="2686" y="1714"/>
                  </a:lnTo>
                  <a:lnTo>
                    <a:pt x="2632" y="1728"/>
                  </a:lnTo>
                  <a:lnTo>
                    <a:pt x="2582" y="1748"/>
                  </a:lnTo>
                  <a:lnTo>
                    <a:pt x="2534" y="1772"/>
                  </a:lnTo>
                  <a:lnTo>
                    <a:pt x="2490" y="1802"/>
                  </a:lnTo>
                  <a:lnTo>
                    <a:pt x="2450" y="1835"/>
                  </a:lnTo>
                  <a:lnTo>
                    <a:pt x="2413" y="1872"/>
                  </a:lnTo>
                  <a:lnTo>
                    <a:pt x="2382" y="1912"/>
                  </a:lnTo>
                  <a:lnTo>
                    <a:pt x="2355" y="1955"/>
                  </a:lnTo>
                  <a:lnTo>
                    <a:pt x="2333" y="2002"/>
                  </a:lnTo>
                  <a:lnTo>
                    <a:pt x="2318" y="2050"/>
                  </a:lnTo>
                  <a:lnTo>
                    <a:pt x="2308" y="2101"/>
                  </a:lnTo>
                  <a:lnTo>
                    <a:pt x="2305" y="2153"/>
                  </a:lnTo>
                  <a:lnTo>
                    <a:pt x="1310" y="2153"/>
                  </a:lnTo>
                  <a:lnTo>
                    <a:pt x="1307" y="2101"/>
                  </a:lnTo>
                  <a:lnTo>
                    <a:pt x="1297" y="2050"/>
                  </a:lnTo>
                  <a:lnTo>
                    <a:pt x="1280" y="2002"/>
                  </a:lnTo>
                  <a:lnTo>
                    <a:pt x="1260" y="1955"/>
                  </a:lnTo>
                  <a:lnTo>
                    <a:pt x="1233" y="1912"/>
                  </a:lnTo>
                  <a:lnTo>
                    <a:pt x="1201" y="1872"/>
                  </a:lnTo>
                  <a:lnTo>
                    <a:pt x="1165" y="1835"/>
                  </a:lnTo>
                  <a:lnTo>
                    <a:pt x="1124" y="1802"/>
                  </a:lnTo>
                  <a:lnTo>
                    <a:pt x="1080" y="1772"/>
                  </a:lnTo>
                  <a:lnTo>
                    <a:pt x="1032" y="1748"/>
                  </a:lnTo>
                  <a:lnTo>
                    <a:pt x="981" y="1728"/>
                  </a:lnTo>
                  <a:lnTo>
                    <a:pt x="928" y="1714"/>
                  </a:lnTo>
                  <a:lnTo>
                    <a:pt x="872" y="1705"/>
                  </a:lnTo>
                  <a:lnTo>
                    <a:pt x="815" y="1702"/>
                  </a:lnTo>
                  <a:lnTo>
                    <a:pt x="757" y="1705"/>
                  </a:lnTo>
                  <a:lnTo>
                    <a:pt x="702" y="1714"/>
                  </a:lnTo>
                  <a:lnTo>
                    <a:pt x="648" y="1728"/>
                  </a:lnTo>
                  <a:lnTo>
                    <a:pt x="597" y="1748"/>
                  </a:lnTo>
                  <a:lnTo>
                    <a:pt x="550" y="1772"/>
                  </a:lnTo>
                  <a:lnTo>
                    <a:pt x="505" y="1802"/>
                  </a:lnTo>
                  <a:lnTo>
                    <a:pt x="465" y="1835"/>
                  </a:lnTo>
                  <a:lnTo>
                    <a:pt x="429" y="1872"/>
                  </a:lnTo>
                  <a:lnTo>
                    <a:pt x="397" y="1912"/>
                  </a:lnTo>
                  <a:lnTo>
                    <a:pt x="370" y="1955"/>
                  </a:lnTo>
                  <a:lnTo>
                    <a:pt x="349" y="2002"/>
                  </a:lnTo>
                  <a:lnTo>
                    <a:pt x="332" y="2050"/>
                  </a:lnTo>
                  <a:lnTo>
                    <a:pt x="323" y="2101"/>
                  </a:lnTo>
                  <a:lnTo>
                    <a:pt x="319" y="2153"/>
                  </a:lnTo>
                  <a:lnTo>
                    <a:pt x="73" y="2153"/>
                  </a:lnTo>
                  <a:lnTo>
                    <a:pt x="53" y="2151"/>
                  </a:lnTo>
                  <a:lnTo>
                    <a:pt x="36" y="2144"/>
                  </a:lnTo>
                  <a:lnTo>
                    <a:pt x="21" y="2134"/>
                  </a:lnTo>
                  <a:lnTo>
                    <a:pt x="10" y="2120"/>
                  </a:lnTo>
                  <a:lnTo>
                    <a:pt x="2" y="2105"/>
                  </a:lnTo>
                  <a:lnTo>
                    <a:pt x="0" y="2087"/>
                  </a:lnTo>
                  <a:lnTo>
                    <a:pt x="0" y="1857"/>
                  </a:lnTo>
                  <a:lnTo>
                    <a:pt x="2" y="1840"/>
                  </a:lnTo>
                  <a:lnTo>
                    <a:pt x="10" y="1824"/>
                  </a:lnTo>
                  <a:lnTo>
                    <a:pt x="21" y="1811"/>
                  </a:lnTo>
                  <a:lnTo>
                    <a:pt x="35" y="1801"/>
                  </a:lnTo>
                  <a:lnTo>
                    <a:pt x="52" y="1795"/>
                  </a:lnTo>
                  <a:lnTo>
                    <a:pt x="70" y="1792"/>
                  </a:lnTo>
                  <a:lnTo>
                    <a:pt x="109" y="1792"/>
                  </a:lnTo>
                  <a:lnTo>
                    <a:pt x="109" y="264"/>
                  </a:lnTo>
                  <a:lnTo>
                    <a:pt x="112" y="224"/>
                  </a:lnTo>
                  <a:lnTo>
                    <a:pt x="121" y="187"/>
                  </a:lnTo>
                  <a:lnTo>
                    <a:pt x="135" y="152"/>
                  </a:lnTo>
                  <a:lnTo>
                    <a:pt x="155" y="119"/>
                  </a:lnTo>
                  <a:lnTo>
                    <a:pt x="179" y="90"/>
                  </a:lnTo>
                  <a:lnTo>
                    <a:pt x="208" y="64"/>
                  </a:lnTo>
                  <a:lnTo>
                    <a:pt x="241" y="42"/>
                  </a:lnTo>
                  <a:lnTo>
                    <a:pt x="276" y="24"/>
                  </a:lnTo>
                  <a:lnTo>
                    <a:pt x="315" y="11"/>
                  </a:lnTo>
                  <a:lnTo>
                    <a:pt x="355" y="2"/>
                  </a:lnTo>
                  <a:lnTo>
                    <a:pt x="3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48" name="Shape 8848"/>
          <p:cNvGrpSpPr/>
          <p:nvPr/>
        </p:nvGrpSpPr>
        <p:grpSpPr>
          <a:xfrm>
            <a:off x="3102277" y="2869000"/>
            <a:ext cx="208048" cy="183107"/>
            <a:chOff x="2404" y="3893"/>
            <a:chExt cx="342" cy="301"/>
          </a:xfrm>
        </p:grpSpPr>
        <p:sp>
          <p:nvSpPr>
            <p:cNvPr id="8849" name="Shape 8849"/>
            <p:cNvSpPr/>
            <p:nvPr/>
          </p:nvSpPr>
          <p:spPr>
            <a:xfrm>
              <a:off x="2422" y="3893"/>
              <a:ext cx="305" cy="236"/>
            </a:xfrm>
            <a:custGeom>
              <a:avLst/>
              <a:gdLst/>
              <a:ahLst/>
              <a:cxnLst/>
              <a:rect l="0" t="0" r="0" b="0"/>
              <a:pathLst>
                <a:path w="3050" h="2365" extrusionOk="0">
                  <a:moveTo>
                    <a:pt x="319" y="320"/>
                  </a:moveTo>
                  <a:lnTo>
                    <a:pt x="319" y="2045"/>
                  </a:lnTo>
                  <a:lnTo>
                    <a:pt x="2732" y="2045"/>
                  </a:lnTo>
                  <a:lnTo>
                    <a:pt x="2732" y="320"/>
                  </a:lnTo>
                  <a:lnTo>
                    <a:pt x="319" y="320"/>
                  </a:lnTo>
                  <a:close/>
                  <a:moveTo>
                    <a:pt x="254" y="0"/>
                  </a:moveTo>
                  <a:lnTo>
                    <a:pt x="2797" y="0"/>
                  </a:lnTo>
                  <a:lnTo>
                    <a:pt x="2834" y="3"/>
                  </a:lnTo>
                  <a:lnTo>
                    <a:pt x="2870" y="11"/>
                  </a:lnTo>
                  <a:lnTo>
                    <a:pt x="2903" y="24"/>
                  </a:lnTo>
                  <a:lnTo>
                    <a:pt x="2934" y="42"/>
                  </a:lnTo>
                  <a:lnTo>
                    <a:pt x="2963" y="63"/>
                  </a:lnTo>
                  <a:lnTo>
                    <a:pt x="2988" y="88"/>
                  </a:lnTo>
                  <a:lnTo>
                    <a:pt x="3010" y="117"/>
                  </a:lnTo>
                  <a:lnTo>
                    <a:pt x="3027" y="148"/>
                  </a:lnTo>
                  <a:lnTo>
                    <a:pt x="3040" y="181"/>
                  </a:lnTo>
                  <a:lnTo>
                    <a:pt x="3047" y="218"/>
                  </a:lnTo>
                  <a:lnTo>
                    <a:pt x="3050" y="255"/>
                  </a:lnTo>
                  <a:lnTo>
                    <a:pt x="3050" y="2174"/>
                  </a:lnTo>
                  <a:lnTo>
                    <a:pt x="3047" y="2208"/>
                  </a:lnTo>
                  <a:lnTo>
                    <a:pt x="3039" y="2240"/>
                  </a:lnTo>
                  <a:lnTo>
                    <a:pt x="3025" y="2271"/>
                  </a:lnTo>
                  <a:lnTo>
                    <a:pt x="3006" y="2297"/>
                  </a:lnTo>
                  <a:lnTo>
                    <a:pt x="2983" y="2320"/>
                  </a:lnTo>
                  <a:lnTo>
                    <a:pt x="2956" y="2338"/>
                  </a:lnTo>
                  <a:lnTo>
                    <a:pt x="2926" y="2353"/>
                  </a:lnTo>
                  <a:lnTo>
                    <a:pt x="2894" y="2362"/>
                  </a:lnTo>
                  <a:lnTo>
                    <a:pt x="2860" y="2365"/>
                  </a:lnTo>
                  <a:lnTo>
                    <a:pt x="191" y="2365"/>
                  </a:lnTo>
                  <a:lnTo>
                    <a:pt x="157" y="2362"/>
                  </a:lnTo>
                  <a:lnTo>
                    <a:pt x="125" y="2353"/>
                  </a:lnTo>
                  <a:lnTo>
                    <a:pt x="95" y="2338"/>
                  </a:lnTo>
                  <a:lnTo>
                    <a:pt x="69" y="2320"/>
                  </a:lnTo>
                  <a:lnTo>
                    <a:pt x="45" y="2297"/>
                  </a:lnTo>
                  <a:lnTo>
                    <a:pt x="26" y="2271"/>
                  </a:lnTo>
                  <a:lnTo>
                    <a:pt x="13" y="2240"/>
                  </a:lnTo>
                  <a:lnTo>
                    <a:pt x="4" y="2208"/>
                  </a:lnTo>
                  <a:lnTo>
                    <a:pt x="0" y="2174"/>
                  </a:lnTo>
                  <a:lnTo>
                    <a:pt x="0" y="255"/>
                  </a:lnTo>
                  <a:lnTo>
                    <a:pt x="4" y="218"/>
                  </a:lnTo>
                  <a:lnTo>
                    <a:pt x="12" y="181"/>
                  </a:lnTo>
                  <a:lnTo>
                    <a:pt x="24" y="148"/>
                  </a:lnTo>
                  <a:lnTo>
                    <a:pt x="42" y="117"/>
                  </a:lnTo>
                  <a:lnTo>
                    <a:pt x="63" y="88"/>
                  </a:lnTo>
                  <a:lnTo>
                    <a:pt x="87" y="63"/>
                  </a:lnTo>
                  <a:lnTo>
                    <a:pt x="117" y="42"/>
                  </a:lnTo>
                  <a:lnTo>
                    <a:pt x="148" y="24"/>
                  </a:lnTo>
                  <a:lnTo>
                    <a:pt x="182" y="11"/>
                  </a:lnTo>
                  <a:lnTo>
                    <a:pt x="217" y="3"/>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0" name="Shape 8850"/>
            <p:cNvSpPr/>
            <p:nvPr/>
          </p:nvSpPr>
          <p:spPr>
            <a:xfrm>
              <a:off x="2404" y="4141"/>
              <a:ext cx="342" cy="53"/>
            </a:xfrm>
            <a:custGeom>
              <a:avLst/>
              <a:gdLst/>
              <a:ahLst/>
              <a:cxnLst/>
              <a:rect l="0" t="0" r="0" b="0"/>
              <a:pathLst>
                <a:path w="3417" h="531" extrusionOk="0">
                  <a:moveTo>
                    <a:pt x="1312" y="201"/>
                  </a:moveTo>
                  <a:lnTo>
                    <a:pt x="1294" y="203"/>
                  </a:lnTo>
                  <a:lnTo>
                    <a:pt x="1280" y="211"/>
                  </a:lnTo>
                  <a:lnTo>
                    <a:pt x="1266" y="220"/>
                  </a:lnTo>
                  <a:lnTo>
                    <a:pt x="1257" y="234"/>
                  </a:lnTo>
                  <a:lnTo>
                    <a:pt x="1250" y="248"/>
                  </a:lnTo>
                  <a:lnTo>
                    <a:pt x="1248" y="265"/>
                  </a:lnTo>
                  <a:lnTo>
                    <a:pt x="1250" y="283"/>
                  </a:lnTo>
                  <a:lnTo>
                    <a:pt x="1257" y="298"/>
                  </a:lnTo>
                  <a:lnTo>
                    <a:pt x="1266" y="311"/>
                  </a:lnTo>
                  <a:lnTo>
                    <a:pt x="1280" y="321"/>
                  </a:lnTo>
                  <a:lnTo>
                    <a:pt x="1294" y="327"/>
                  </a:lnTo>
                  <a:lnTo>
                    <a:pt x="1312" y="330"/>
                  </a:lnTo>
                  <a:lnTo>
                    <a:pt x="2106" y="330"/>
                  </a:lnTo>
                  <a:lnTo>
                    <a:pt x="2122" y="327"/>
                  </a:lnTo>
                  <a:lnTo>
                    <a:pt x="2138" y="321"/>
                  </a:lnTo>
                  <a:lnTo>
                    <a:pt x="2150" y="311"/>
                  </a:lnTo>
                  <a:lnTo>
                    <a:pt x="2161" y="298"/>
                  </a:lnTo>
                  <a:lnTo>
                    <a:pt x="2167" y="283"/>
                  </a:lnTo>
                  <a:lnTo>
                    <a:pt x="2169" y="265"/>
                  </a:lnTo>
                  <a:lnTo>
                    <a:pt x="2167" y="248"/>
                  </a:lnTo>
                  <a:lnTo>
                    <a:pt x="2161" y="234"/>
                  </a:lnTo>
                  <a:lnTo>
                    <a:pt x="2150" y="220"/>
                  </a:lnTo>
                  <a:lnTo>
                    <a:pt x="2138" y="211"/>
                  </a:lnTo>
                  <a:lnTo>
                    <a:pt x="2122" y="203"/>
                  </a:lnTo>
                  <a:lnTo>
                    <a:pt x="2106" y="201"/>
                  </a:lnTo>
                  <a:lnTo>
                    <a:pt x="1312" y="201"/>
                  </a:lnTo>
                  <a:close/>
                  <a:moveTo>
                    <a:pt x="63" y="0"/>
                  </a:moveTo>
                  <a:lnTo>
                    <a:pt x="3354" y="0"/>
                  </a:lnTo>
                  <a:lnTo>
                    <a:pt x="3370" y="2"/>
                  </a:lnTo>
                  <a:lnTo>
                    <a:pt x="3386" y="10"/>
                  </a:lnTo>
                  <a:lnTo>
                    <a:pt x="3398" y="19"/>
                  </a:lnTo>
                  <a:lnTo>
                    <a:pt x="3409" y="32"/>
                  </a:lnTo>
                  <a:lnTo>
                    <a:pt x="3415" y="47"/>
                  </a:lnTo>
                  <a:lnTo>
                    <a:pt x="3417" y="65"/>
                  </a:lnTo>
                  <a:lnTo>
                    <a:pt x="3417" y="301"/>
                  </a:lnTo>
                  <a:lnTo>
                    <a:pt x="3414" y="335"/>
                  </a:lnTo>
                  <a:lnTo>
                    <a:pt x="3405" y="367"/>
                  </a:lnTo>
                  <a:lnTo>
                    <a:pt x="3391" y="398"/>
                  </a:lnTo>
                  <a:lnTo>
                    <a:pt x="3371" y="426"/>
                  </a:lnTo>
                  <a:lnTo>
                    <a:pt x="3347" y="452"/>
                  </a:lnTo>
                  <a:lnTo>
                    <a:pt x="3319" y="474"/>
                  </a:lnTo>
                  <a:lnTo>
                    <a:pt x="3287" y="493"/>
                  </a:lnTo>
                  <a:lnTo>
                    <a:pt x="3252" y="509"/>
                  </a:lnTo>
                  <a:lnTo>
                    <a:pt x="3214" y="520"/>
                  </a:lnTo>
                  <a:lnTo>
                    <a:pt x="3174" y="528"/>
                  </a:lnTo>
                  <a:lnTo>
                    <a:pt x="3132" y="531"/>
                  </a:lnTo>
                  <a:lnTo>
                    <a:pt x="286" y="531"/>
                  </a:lnTo>
                  <a:lnTo>
                    <a:pt x="244" y="528"/>
                  </a:lnTo>
                  <a:lnTo>
                    <a:pt x="203" y="520"/>
                  </a:lnTo>
                  <a:lnTo>
                    <a:pt x="165" y="509"/>
                  </a:lnTo>
                  <a:lnTo>
                    <a:pt x="130" y="493"/>
                  </a:lnTo>
                  <a:lnTo>
                    <a:pt x="98" y="474"/>
                  </a:lnTo>
                  <a:lnTo>
                    <a:pt x="70" y="452"/>
                  </a:lnTo>
                  <a:lnTo>
                    <a:pt x="46" y="426"/>
                  </a:lnTo>
                  <a:lnTo>
                    <a:pt x="27" y="398"/>
                  </a:lnTo>
                  <a:lnTo>
                    <a:pt x="12" y="367"/>
                  </a:lnTo>
                  <a:lnTo>
                    <a:pt x="3" y="335"/>
                  </a:lnTo>
                  <a:lnTo>
                    <a:pt x="0" y="301"/>
                  </a:lnTo>
                  <a:lnTo>
                    <a:pt x="0" y="65"/>
                  </a:lnTo>
                  <a:lnTo>
                    <a:pt x="2" y="47"/>
                  </a:lnTo>
                  <a:lnTo>
                    <a:pt x="8" y="32"/>
                  </a:lnTo>
                  <a:lnTo>
                    <a:pt x="19" y="19"/>
                  </a:lnTo>
                  <a:lnTo>
                    <a:pt x="31" y="10"/>
                  </a:lnTo>
                  <a:lnTo>
                    <a:pt x="47" y="2"/>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51" name="Shape 8851"/>
          <p:cNvGrpSpPr/>
          <p:nvPr/>
        </p:nvGrpSpPr>
        <p:grpSpPr>
          <a:xfrm>
            <a:off x="4159815" y="2855616"/>
            <a:ext cx="210905" cy="209876"/>
            <a:chOff x="3028" y="3937"/>
            <a:chExt cx="205" cy="204"/>
          </a:xfrm>
        </p:grpSpPr>
        <p:sp>
          <p:nvSpPr>
            <p:cNvPr id="8852" name="Shape 8852"/>
            <p:cNvSpPr/>
            <p:nvPr/>
          </p:nvSpPr>
          <p:spPr>
            <a:xfrm>
              <a:off x="3071" y="4013"/>
              <a:ext cx="76" cy="91"/>
            </a:xfrm>
            <a:custGeom>
              <a:avLst/>
              <a:gdLst/>
              <a:ahLst/>
              <a:cxnLst/>
              <a:rect l="0" t="0" r="0" b="0"/>
              <a:pathLst>
                <a:path w="1228" h="1457" extrusionOk="0">
                  <a:moveTo>
                    <a:pt x="614" y="0"/>
                  </a:moveTo>
                  <a:lnTo>
                    <a:pt x="656" y="2"/>
                  </a:lnTo>
                  <a:lnTo>
                    <a:pt x="695" y="7"/>
                  </a:lnTo>
                  <a:lnTo>
                    <a:pt x="730" y="16"/>
                  </a:lnTo>
                  <a:lnTo>
                    <a:pt x="762" y="28"/>
                  </a:lnTo>
                  <a:lnTo>
                    <a:pt x="789" y="42"/>
                  </a:lnTo>
                  <a:lnTo>
                    <a:pt x="815" y="60"/>
                  </a:lnTo>
                  <a:lnTo>
                    <a:pt x="838" y="79"/>
                  </a:lnTo>
                  <a:lnTo>
                    <a:pt x="857" y="101"/>
                  </a:lnTo>
                  <a:lnTo>
                    <a:pt x="875" y="124"/>
                  </a:lnTo>
                  <a:lnTo>
                    <a:pt x="890" y="149"/>
                  </a:lnTo>
                  <a:lnTo>
                    <a:pt x="902" y="175"/>
                  </a:lnTo>
                  <a:lnTo>
                    <a:pt x="913" y="203"/>
                  </a:lnTo>
                  <a:lnTo>
                    <a:pt x="921" y="231"/>
                  </a:lnTo>
                  <a:lnTo>
                    <a:pt x="928" y="261"/>
                  </a:lnTo>
                  <a:lnTo>
                    <a:pt x="933" y="290"/>
                  </a:lnTo>
                  <a:lnTo>
                    <a:pt x="937" y="320"/>
                  </a:lnTo>
                  <a:lnTo>
                    <a:pt x="940" y="350"/>
                  </a:lnTo>
                  <a:lnTo>
                    <a:pt x="942" y="379"/>
                  </a:lnTo>
                  <a:lnTo>
                    <a:pt x="942" y="408"/>
                  </a:lnTo>
                  <a:lnTo>
                    <a:pt x="949" y="407"/>
                  </a:lnTo>
                  <a:lnTo>
                    <a:pt x="954" y="406"/>
                  </a:lnTo>
                  <a:lnTo>
                    <a:pt x="959" y="405"/>
                  </a:lnTo>
                  <a:lnTo>
                    <a:pt x="973" y="407"/>
                  </a:lnTo>
                  <a:lnTo>
                    <a:pt x="984" y="414"/>
                  </a:lnTo>
                  <a:lnTo>
                    <a:pt x="993" y="422"/>
                  </a:lnTo>
                  <a:lnTo>
                    <a:pt x="1000" y="435"/>
                  </a:lnTo>
                  <a:lnTo>
                    <a:pt x="1004" y="448"/>
                  </a:lnTo>
                  <a:lnTo>
                    <a:pt x="1007" y="466"/>
                  </a:lnTo>
                  <a:lnTo>
                    <a:pt x="1009" y="485"/>
                  </a:lnTo>
                  <a:lnTo>
                    <a:pt x="1010" y="505"/>
                  </a:lnTo>
                  <a:lnTo>
                    <a:pt x="1010" y="527"/>
                  </a:lnTo>
                  <a:lnTo>
                    <a:pt x="1009" y="550"/>
                  </a:lnTo>
                  <a:lnTo>
                    <a:pt x="1004" y="575"/>
                  </a:lnTo>
                  <a:lnTo>
                    <a:pt x="995" y="599"/>
                  </a:lnTo>
                  <a:lnTo>
                    <a:pt x="985" y="623"/>
                  </a:lnTo>
                  <a:lnTo>
                    <a:pt x="972" y="645"/>
                  </a:lnTo>
                  <a:lnTo>
                    <a:pt x="958" y="664"/>
                  </a:lnTo>
                  <a:lnTo>
                    <a:pt x="944" y="679"/>
                  </a:lnTo>
                  <a:lnTo>
                    <a:pt x="929" y="688"/>
                  </a:lnTo>
                  <a:lnTo>
                    <a:pt x="913" y="692"/>
                  </a:lnTo>
                  <a:lnTo>
                    <a:pt x="903" y="690"/>
                  </a:lnTo>
                  <a:lnTo>
                    <a:pt x="895" y="685"/>
                  </a:lnTo>
                  <a:lnTo>
                    <a:pt x="876" y="723"/>
                  </a:lnTo>
                  <a:lnTo>
                    <a:pt x="856" y="759"/>
                  </a:lnTo>
                  <a:lnTo>
                    <a:pt x="832" y="794"/>
                  </a:lnTo>
                  <a:lnTo>
                    <a:pt x="808" y="825"/>
                  </a:lnTo>
                  <a:lnTo>
                    <a:pt x="781" y="855"/>
                  </a:lnTo>
                  <a:lnTo>
                    <a:pt x="771" y="866"/>
                  </a:lnTo>
                  <a:lnTo>
                    <a:pt x="766" y="880"/>
                  </a:lnTo>
                  <a:lnTo>
                    <a:pt x="764" y="894"/>
                  </a:lnTo>
                  <a:lnTo>
                    <a:pt x="766" y="914"/>
                  </a:lnTo>
                  <a:lnTo>
                    <a:pt x="774" y="932"/>
                  </a:lnTo>
                  <a:lnTo>
                    <a:pt x="786" y="948"/>
                  </a:lnTo>
                  <a:lnTo>
                    <a:pt x="801" y="959"/>
                  </a:lnTo>
                  <a:lnTo>
                    <a:pt x="819" y="967"/>
                  </a:lnTo>
                  <a:lnTo>
                    <a:pt x="839" y="970"/>
                  </a:lnTo>
                  <a:lnTo>
                    <a:pt x="919" y="970"/>
                  </a:lnTo>
                  <a:lnTo>
                    <a:pt x="960" y="972"/>
                  </a:lnTo>
                  <a:lnTo>
                    <a:pt x="1001" y="980"/>
                  </a:lnTo>
                  <a:lnTo>
                    <a:pt x="1039" y="994"/>
                  </a:lnTo>
                  <a:lnTo>
                    <a:pt x="1075" y="1011"/>
                  </a:lnTo>
                  <a:lnTo>
                    <a:pt x="1107" y="1033"/>
                  </a:lnTo>
                  <a:lnTo>
                    <a:pt x="1137" y="1059"/>
                  </a:lnTo>
                  <a:lnTo>
                    <a:pt x="1164" y="1088"/>
                  </a:lnTo>
                  <a:lnTo>
                    <a:pt x="1186" y="1121"/>
                  </a:lnTo>
                  <a:lnTo>
                    <a:pt x="1204" y="1156"/>
                  </a:lnTo>
                  <a:lnTo>
                    <a:pt x="1216" y="1194"/>
                  </a:lnTo>
                  <a:lnTo>
                    <a:pt x="1225" y="1234"/>
                  </a:lnTo>
                  <a:lnTo>
                    <a:pt x="1228" y="1276"/>
                  </a:lnTo>
                  <a:lnTo>
                    <a:pt x="1228" y="1360"/>
                  </a:lnTo>
                  <a:lnTo>
                    <a:pt x="1225" y="1382"/>
                  </a:lnTo>
                  <a:lnTo>
                    <a:pt x="1217" y="1403"/>
                  </a:lnTo>
                  <a:lnTo>
                    <a:pt x="1206" y="1421"/>
                  </a:lnTo>
                  <a:lnTo>
                    <a:pt x="1191" y="1436"/>
                  </a:lnTo>
                  <a:lnTo>
                    <a:pt x="1173" y="1447"/>
                  </a:lnTo>
                  <a:lnTo>
                    <a:pt x="1153" y="1455"/>
                  </a:lnTo>
                  <a:lnTo>
                    <a:pt x="1131" y="1457"/>
                  </a:lnTo>
                  <a:lnTo>
                    <a:pt x="97" y="1457"/>
                  </a:lnTo>
                  <a:lnTo>
                    <a:pt x="75" y="1455"/>
                  </a:lnTo>
                  <a:lnTo>
                    <a:pt x="55" y="1447"/>
                  </a:lnTo>
                  <a:lnTo>
                    <a:pt x="37" y="1436"/>
                  </a:lnTo>
                  <a:lnTo>
                    <a:pt x="21" y="1421"/>
                  </a:lnTo>
                  <a:lnTo>
                    <a:pt x="10" y="1403"/>
                  </a:lnTo>
                  <a:lnTo>
                    <a:pt x="3" y="1382"/>
                  </a:lnTo>
                  <a:lnTo>
                    <a:pt x="0" y="1360"/>
                  </a:lnTo>
                  <a:lnTo>
                    <a:pt x="0" y="1276"/>
                  </a:lnTo>
                  <a:lnTo>
                    <a:pt x="3" y="1234"/>
                  </a:lnTo>
                  <a:lnTo>
                    <a:pt x="11" y="1194"/>
                  </a:lnTo>
                  <a:lnTo>
                    <a:pt x="24" y="1156"/>
                  </a:lnTo>
                  <a:lnTo>
                    <a:pt x="42" y="1121"/>
                  </a:lnTo>
                  <a:lnTo>
                    <a:pt x="65" y="1088"/>
                  </a:lnTo>
                  <a:lnTo>
                    <a:pt x="91" y="1059"/>
                  </a:lnTo>
                  <a:lnTo>
                    <a:pt x="121" y="1033"/>
                  </a:lnTo>
                  <a:lnTo>
                    <a:pt x="154" y="1011"/>
                  </a:lnTo>
                  <a:lnTo>
                    <a:pt x="189" y="994"/>
                  </a:lnTo>
                  <a:lnTo>
                    <a:pt x="228" y="980"/>
                  </a:lnTo>
                  <a:lnTo>
                    <a:pt x="268" y="972"/>
                  </a:lnTo>
                  <a:lnTo>
                    <a:pt x="310" y="970"/>
                  </a:lnTo>
                  <a:lnTo>
                    <a:pt x="389" y="970"/>
                  </a:lnTo>
                  <a:lnTo>
                    <a:pt x="409" y="967"/>
                  </a:lnTo>
                  <a:lnTo>
                    <a:pt x="427" y="959"/>
                  </a:lnTo>
                  <a:lnTo>
                    <a:pt x="442" y="948"/>
                  </a:lnTo>
                  <a:lnTo>
                    <a:pt x="454" y="932"/>
                  </a:lnTo>
                  <a:lnTo>
                    <a:pt x="461" y="914"/>
                  </a:lnTo>
                  <a:lnTo>
                    <a:pt x="464" y="894"/>
                  </a:lnTo>
                  <a:lnTo>
                    <a:pt x="462" y="880"/>
                  </a:lnTo>
                  <a:lnTo>
                    <a:pt x="456" y="866"/>
                  </a:lnTo>
                  <a:lnTo>
                    <a:pt x="448" y="855"/>
                  </a:lnTo>
                  <a:lnTo>
                    <a:pt x="420" y="826"/>
                  </a:lnTo>
                  <a:lnTo>
                    <a:pt x="396" y="795"/>
                  </a:lnTo>
                  <a:lnTo>
                    <a:pt x="373" y="761"/>
                  </a:lnTo>
                  <a:lnTo>
                    <a:pt x="352" y="725"/>
                  </a:lnTo>
                  <a:lnTo>
                    <a:pt x="334" y="687"/>
                  </a:lnTo>
                  <a:lnTo>
                    <a:pt x="329" y="690"/>
                  </a:lnTo>
                  <a:lnTo>
                    <a:pt x="324" y="691"/>
                  </a:lnTo>
                  <a:lnTo>
                    <a:pt x="318" y="692"/>
                  </a:lnTo>
                  <a:lnTo>
                    <a:pt x="304" y="688"/>
                  </a:lnTo>
                  <a:lnTo>
                    <a:pt x="289" y="679"/>
                  </a:lnTo>
                  <a:lnTo>
                    <a:pt x="274" y="664"/>
                  </a:lnTo>
                  <a:lnTo>
                    <a:pt x="259" y="645"/>
                  </a:lnTo>
                  <a:lnTo>
                    <a:pt x="248" y="623"/>
                  </a:lnTo>
                  <a:lnTo>
                    <a:pt x="237" y="599"/>
                  </a:lnTo>
                  <a:lnTo>
                    <a:pt x="229" y="575"/>
                  </a:lnTo>
                  <a:lnTo>
                    <a:pt x="223" y="550"/>
                  </a:lnTo>
                  <a:lnTo>
                    <a:pt x="221" y="527"/>
                  </a:lnTo>
                  <a:lnTo>
                    <a:pt x="221" y="505"/>
                  </a:lnTo>
                  <a:lnTo>
                    <a:pt x="222" y="485"/>
                  </a:lnTo>
                  <a:lnTo>
                    <a:pt x="224" y="466"/>
                  </a:lnTo>
                  <a:lnTo>
                    <a:pt x="228" y="448"/>
                  </a:lnTo>
                  <a:lnTo>
                    <a:pt x="233" y="435"/>
                  </a:lnTo>
                  <a:lnTo>
                    <a:pt x="239" y="422"/>
                  </a:lnTo>
                  <a:lnTo>
                    <a:pt x="248" y="414"/>
                  </a:lnTo>
                  <a:lnTo>
                    <a:pt x="259" y="407"/>
                  </a:lnTo>
                  <a:lnTo>
                    <a:pt x="272" y="405"/>
                  </a:lnTo>
                  <a:lnTo>
                    <a:pt x="278" y="406"/>
                  </a:lnTo>
                  <a:lnTo>
                    <a:pt x="285" y="407"/>
                  </a:lnTo>
                  <a:lnTo>
                    <a:pt x="286" y="378"/>
                  </a:lnTo>
                  <a:lnTo>
                    <a:pt x="287" y="349"/>
                  </a:lnTo>
                  <a:lnTo>
                    <a:pt x="289" y="319"/>
                  </a:lnTo>
                  <a:lnTo>
                    <a:pt x="293" y="289"/>
                  </a:lnTo>
                  <a:lnTo>
                    <a:pt x="297" y="260"/>
                  </a:lnTo>
                  <a:lnTo>
                    <a:pt x="304" y="230"/>
                  </a:lnTo>
                  <a:lnTo>
                    <a:pt x="312" y="202"/>
                  </a:lnTo>
                  <a:lnTo>
                    <a:pt x="322" y="175"/>
                  </a:lnTo>
                  <a:lnTo>
                    <a:pt x="334" y="149"/>
                  </a:lnTo>
                  <a:lnTo>
                    <a:pt x="348" y="124"/>
                  </a:lnTo>
                  <a:lnTo>
                    <a:pt x="365" y="101"/>
                  </a:lnTo>
                  <a:lnTo>
                    <a:pt x="385" y="79"/>
                  </a:lnTo>
                  <a:lnTo>
                    <a:pt x="407" y="60"/>
                  </a:lnTo>
                  <a:lnTo>
                    <a:pt x="433" y="42"/>
                  </a:lnTo>
                  <a:lnTo>
                    <a:pt x="461" y="28"/>
                  </a:lnTo>
                  <a:lnTo>
                    <a:pt x="494" y="16"/>
                  </a:lnTo>
                  <a:lnTo>
                    <a:pt x="530" y="7"/>
                  </a:lnTo>
                  <a:lnTo>
                    <a:pt x="570" y="2"/>
                  </a:lnTo>
                  <a:lnTo>
                    <a:pt x="6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3" name="Shape 8853"/>
            <p:cNvSpPr/>
            <p:nvPr/>
          </p:nvSpPr>
          <p:spPr>
            <a:xfrm>
              <a:off x="3132" y="4021"/>
              <a:ext cx="58" cy="16"/>
            </a:xfrm>
            <a:custGeom>
              <a:avLst/>
              <a:gdLst/>
              <a:ahLst/>
              <a:cxnLst/>
              <a:rect l="0" t="0" r="0" b="0"/>
              <a:pathLst>
                <a:path w="939" h="256" extrusionOk="0">
                  <a:moveTo>
                    <a:pt x="0" y="0"/>
                  </a:moveTo>
                  <a:lnTo>
                    <a:pt x="867" y="0"/>
                  </a:lnTo>
                  <a:lnTo>
                    <a:pt x="886" y="2"/>
                  </a:lnTo>
                  <a:lnTo>
                    <a:pt x="904" y="9"/>
                  </a:lnTo>
                  <a:lnTo>
                    <a:pt x="917" y="21"/>
                  </a:lnTo>
                  <a:lnTo>
                    <a:pt x="929" y="35"/>
                  </a:lnTo>
                  <a:lnTo>
                    <a:pt x="936" y="52"/>
                  </a:lnTo>
                  <a:lnTo>
                    <a:pt x="939" y="72"/>
                  </a:lnTo>
                  <a:lnTo>
                    <a:pt x="939" y="185"/>
                  </a:lnTo>
                  <a:lnTo>
                    <a:pt x="936" y="204"/>
                  </a:lnTo>
                  <a:lnTo>
                    <a:pt x="929" y="222"/>
                  </a:lnTo>
                  <a:lnTo>
                    <a:pt x="917" y="235"/>
                  </a:lnTo>
                  <a:lnTo>
                    <a:pt x="904" y="247"/>
                  </a:lnTo>
                  <a:lnTo>
                    <a:pt x="886" y="254"/>
                  </a:lnTo>
                  <a:lnTo>
                    <a:pt x="867" y="256"/>
                  </a:lnTo>
                  <a:lnTo>
                    <a:pt x="96" y="256"/>
                  </a:lnTo>
                  <a:lnTo>
                    <a:pt x="83" y="237"/>
                  </a:lnTo>
                  <a:lnTo>
                    <a:pt x="68" y="219"/>
                  </a:lnTo>
                  <a:lnTo>
                    <a:pt x="51" y="205"/>
                  </a:lnTo>
                  <a:lnTo>
                    <a:pt x="46" y="157"/>
                  </a:lnTo>
                  <a:lnTo>
                    <a:pt x="37" y="113"/>
                  </a:lnTo>
                  <a:lnTo>
                    <a:pt x="27" y="72"/>
                  </a:lnTo>
                  <a:lnTo>
                    <a:pt x="15" y="3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4" name="Shape 8854"/>
            <p:cNvSpPr/>
            <p:nvPr/>
          </p:nvSpPr>
          <p:spPr>
            <a:xfrm>
              <a:off x="3130" y="4051"/>
              <a:ext cx="60" cy="16"/>
            </a:xfrm>
            <a:custGeom>
              <a:avLst/>
              <a:gdLst/>
              <a:ahLst/>
              <a:cxnLst/>
              <a:rect l="0" t="0" r="0" b="0"/>
              <a:pathLst>
                <a:path w="973" h="258" extrusionOk="0">
                  <a:moveTo>
                    <a:pt x="147" y="0"/>
                  </a:moveTo>
                  <a:lnTo>
                    <a:pt x="901" y="0"/>
                  </a:lnTo>
                  <a:lnTo>
                    <a:pt x="920" y="3"/>
                  </a:lnTo>
                  <a:lnTo>
                    <a:pt x="938" y="10"/>
                  </a:lnTo>
                  <a:lnTo>
                    <a:pt x="951" y="21"/>
                  </a:lnTo>
                  <a:lnTo>
                    <a:pt x="963" y="36"/>
                  </a:lnTo>
                  <a:lnTo>
                    <a:pt x="970" y="52"/>
                  </a:lnTo>
                  <a:lnTo>
                    <a:pt x="973" y="72"/>
                  </a:lnTo>
                  <a:lnTo>
                    <a:pt x="973" y="185"/>
                  </a:lnTo>
                  <a:lnTo>
                    <a:pt x="970" y="205"/>
                  </a:lnTo>
                  <a:lnTo>
                    <a:pt x="963" y="222"/>
                  </a:lnTo>
                  <a:lnTo>
                    <a:pt x="951" y="237"/>
                  </a:lnTo>
                  <a:lnTo>
                    <a:pt x="937" y="247"/>
                  </a:lnTo>
                  <a:lnTo>
                    <a:pt x="920" y="254"/>
                  </a:lnTo>
                  <a:lnTo>
                    <a:pt x="901" y="258"/>
                  </a:lnTo>
                  <a:lnTo>
                    <a:pt x="0" y="258"/>
                  </a:lnTo>
                  <a:lnTo>
                    <a:pt x="0" y="190"/>
                  </a:lnTo>
                  <a:lnTo>
                    <a:pt x="3" y="184"/>
                  </a:lnTo>
                  <a:lnTo>
                    <a:pt x="6" y="178"/>
                  </a:lnTo>
                  <a:lnTo>
                    <a:pt x="31" y="168"/>
                  </a:lnTo>
                  <a:lnTo>
                    <a:pt x="55" y="152"/>
                  </a:lnTo>
                  <a:lnTo>
                    <a:pt x="76" y="133"/>
                  </a:lnTo>
                  <a:lnTo>
                    <a:pt x="95" y="110"/>
                  </a:lnTo>
                  <a:lnTo>
                    <a:pt x="112" y="85"/>
                  </a:lnTo>
                  <a:lnTo>
                    <a:pt x="126" y="58"/>
                  </a:lnTo>
                  <a:lnTo>
                    <a:pt x="138" y="29"/>
                  </a:lnTo>
                  <a:lnTo>
                    <a:pt x="1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5" name="Shape 8855"/>
            <p:cNvSpPr/>
            <p:nvPr/>
          </p:nvSpPr>
          <p:spPr>
            <a:xfrm>
              <a:off x="3149" y="4080"/>
              <a:ext cx="41" cy="16"/>
            </a:xfrm>
            <a:custGeom>
              <a:avLst/>
              <a:gdLst/>
              <a:ahLst/>
              <a:cxnLst/>
              <a:rect l="0" t="0" r="0" b="0"/>
              <a:pathLst>
                <a:path w="661" h="258" extrusionOk="0">
                  <a:moveTo>
                    <a:pt x="0" y="0"/>
                  </a:moveTo>
                  <a:lnTo>
                    <a:pt x="589" y="0"/>
                  </a:lnTo>
                  <a:lnTo>
                    <a:pt x="608" y="3"/>
                  </a:lnTo>
                  <a:lnTo>
                    <a:pt x="626" y="11"/>
                  </a:lnTo>
                  <a:lnTo>
                    <a:pt x="639" y="21"/>
                  </a:lnTo>
                  <a:lnTo>
                    <a:pt x="651" y="36"/>
                  </a:lnTo>
                  <a:lnTo>
                    <a:pt x="658" y="53"/>
                  </a:lnTo>
                  <a:lnTo>
                    <a:pt x="661" y="72"/>
                  </a:lnTo>
                  <a:lnTo>
                    <a:pt x="661" y="185"/>
                  </a:lnTo>
                  <a:lnTo>
                    <a:pt x="658" y="204"/>
                  </a:lnTo>
                  <a:lnTo>
                    <a:pt x="651" y="222"/>
                  </a:lnTo>
                  <a:lnTo>
                    <a:pt x="639" y="237"/>
                  </a:lnTo>
                  <a:lnTo>
                    <a:pt x="625" y="247"/>
                  </a:lnTo>
                  <a:lnTo>
                    <a:pt x="608" y="255"/>
                  </a:lnTo>
                  <a:lnTo>
                    <a:pt x="589" y="258"/>
                  </a:lnTo>
                  <a:lnTo>
                    <a:pt x="62" y="258"/>
                  </a:lnTo>
                  <a:lnTo>
                    <a:pt x="62" y="211"/>
                  </a:lnTo>
                  <a:lnTo>
                    <a:pt x="59" y="165"/>
                  </a:lnTo>
                  <a:lnTo>
                    <a:pt x="51" y="121"/>
                  </a:lnTo>
                  <a:lnTo>
                    <a:pt x="39" y="79"/>
                  </a:lnTo>
                  <a:lnTo>
                    <a:pt x="22" y="3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6" name="Shape 8856"/>
            <p:cNvSpPr/>
            <p:nvPr/>
          </p:nvSpPr>
          <p:spPr>
            <a:xfrm>
              <a:off x="3028" y="3937"/>
              <a:ext cx="205" cy="204"/>
            </a:xfrm>
            <a:custGeom>
              <a:avLst/>
              <a:gdLst/>
              <a:ahLst/>
              <a:cxnLst/>
              <a:rect l="0" t="0" r="0" b="0"/>
              <a:pathLst>
                <a:path w="3283" h="3265" extrusionOk="0">
                  <a:moveTo>
                    <a:pt x="444" y="844"/>
                  </a:moveTo>
                  <a:lnTo>
                    <a:pt x="406" y="847"/>
                  </a:lnTo>
                  <a:lnTo>
                    <a:pt x="370" y="857"/>
                  </a:lnTo>
                  <a:lnTo>
                    <a:pt x="337" y="870"/>
                  </a:lnTo>
                  <a:lnTo>
                    <a:pt x="307" y="889"/>
                  </a:lnTo>
                  <a:lnTo>
                    <a:pt x="279" y="912"/>
                  </a:lnTo>
                  <a:lnTo>
                    <a:pt x="256" y="939"/>
                  </a:lnTo>
                  <a:lnTo>
                    <a:pt x="236" y="970"/>
                  </a:lnTo>
                  <a:lnTo>
                    <a:pt x="222" y="1003"/>
                  </a:lnTo>
                  <a:lnTo>
                    <a:pt x="214" y="1039"/>
                  </a:lnTo>
                  <a:lnTo>
                    <a:pt x="210" y="1076"/>
                  </a:lnTo>
                  <a:lnTo>
                    <a:pt x="210" y="2824"/>
                  </a:lnTo>
                  <a:lnTo>
                    <a:pt x="214" y="2862"/>
                  </a:lnTo>
                  <a:lnTo>
                    <a:pt x="222" y="2898"/>
                  </a:lnTo>
                  <a:lnTo>
                    <a:pt x="236" y="2931"/>
                  </a:lnTo>
                  <a:lnTo>
                    <a:pt x="256" y="2962"/>
                  </a:lnTo>
                  <a:lnTo>
                    <a:pt x="279" y="2989"/>
                  </a:lnTo>
                  <a:lnTo>
                    <a:pt x="307" y="3012"/>
                  </a:lnTo>
                  <a:lnTo>
                    <a:pt x="337" y="3032"/>
                  </a:lnTo>
                  <a:lnTo>
                    <a:pt x="370" y="3045"/>
                  </a:lnTo>
                  <a:lnTo>
                    <a:pt x="406" y="3054"/>
                  </a:lnTo>
                  <a:lnTo>
                    <a:pt x="444" y="3057"/>
                  </a:lnTo>
                  <a:lnTo>
                    <a:pt x="2839" y="3057"/>
                  </a:lnTo>
                  <a:lnTo>
                    <a:pt x="2877" y="3054"/>
                  </a:lnTo>
                  <a:lnTo>
                    <a:pt x="2913" y="3045"/>
                  </a:lnTo>
                  <a:lnTo>
                    <a:pt x="2946" y="3032"/>
                  </a:lnTo>
                  <a:lnTo>
                    <a:pt x="2977" y="3012"/>
                  </a:lnTo>
                  <a:lnTo>
                    <a:pt x="3005" y="2989"/>
                  </a:lnTo>
                  <a:lnTo>
                    <a:pt x="3028" y="2962"/>
                  </a:lnTo>
                  <a:lnTo>
                    <a:pt x="3047" y="2931"/>
                  </a:lnTo>
                  <a:lnTo>
                    <a:pt x="3061" y="2898"/>
                  </a:lnTo>
                  <a:lnTo>
                    <a:pt x="3070" y="2862"/>
                  </a:lnTo>
                  <a:lnTo>
                    <a:pt x="3073" y="2824"/>
                  </a:lnTo>
                  <a:lnTo>
                    <a:pt x="3073" y="1076"/>
                  </a:lnTo>
                  <a:lnTo>
                    <a:pt x="3070" y="1039"/>
                  </a:lnTo>
                  <a:lnTo>
                    <a:pt x="3061" y="1003"/>
                  </a:lnTo>
                  <a:lnTo>
                    <a:pt x="3047" y="970"/>
                  </a:lnTo>
                  <a:lnTo>
                    <a:pt x="3028" y="939"/>
                  </a:lnTo>
                  <a:lnTo>
                    <a:pt x="3005" y="912"/>
                  </a:lnTo>
                  <a:lnTo>
                    <a:pt x="2977" y="889"/>
                  </a:lnTo>
                  <a:lnTo>
                    <a:pt x="2946" y="870"/>
                  </a:lnTo>
                  <a:lnTo>
                    <a:pt x="2913" y="857"/>
                  </a:lnTo>
                  <a:lnTo>
                    <a:pt x="2877" y="847"/>
                  </a:lnTo>
                  <a:lnTo>
                    <a:pt x="2839" y="844"/>
                  </a:lnTo>
                  <a:lnTo>
                    <a:pt x="2094" y="844"/>
                  </a:lnTo>
                  <a:lnTo>
                    <a:pt x="2094" y="1066"/>
                  </a:lnTo>
                  <a:lnTo>
                    <a:pt x="1245" y="1066"/>
                  </a:lnTo>
                  <a:lnTo>
                    <a:pt x="1245" y="844"/>
                  </a:lnTo>
                  <a:lnTo>
                    <a:pt x="444" y="844"/>
                  </a:lnTo>
                  <a:close/>
                  <a:moveTo>
                    <a:pt x="1455" y="208"/>
                  </a:moveTo>
                  <a:lnTo>
                    <a:pt x="1455" y="858"/>
                  </a:lnTo>
                  <a:lnTo>
                    <a:pt x="1884" y="858"/>
                  </a:lnTo>
                  <a:lnTo>
                    <a:pt x="1884" y="208"/>
                  </a:lnTo>
                  <a:lnTo>
                    <a:pt x="1455" y="208"/>
                  </a:lnTo>
                  <a:close/>
                  <a:moveTo>
                    <a:pt x="1246" y="0"/>
                  </a:moveTo>
                  <a:lnTo>
                    <a:pt x="2094" y="0"/>
                  </a:lnTo>
                  <a:lnTo>
                    <a:pt x="2094" y="637"/>
                  </a:lnTo>
                  <a:lnTo>
                    <a:pt x="2839" y="637"/>
                  </a:lnTo>
                  <a:lnTo>
                    <a:pt x="2890" y="640"/>
                  </a:lnTo>
                  <a:lnTo>
                    <a:pt x="2940" y="648"/>
                  </a:lnTo>
                  <a:lnTo>
                    <a:pt x="2989" y="662"/>
                  </a:lnTo>
                  <a:lnTo>
                    <a:pt x="3034" y="681"/>
                  </a:lnTo>
                  <a:lnTo>
                    <a:pt x="3077" y="705"/>
                  </a:lnTo>
                  <a:lnTo>
                    <a:pt x="3117" y="733"/>
                  </a:lnTo>
                  <a:lnTo>
                    <a:pt x="3153" y="765"/>
                  </a:lnTo>
                  <a:lnTo>
                    <a:pt x="3185" y="801"/>
                  </a:lnTo>
                  <a:lnTo>
                    <a:pt x="3214" y="841"/>
                  </a:lnTo>
                  <a:lnTo>
                    <a:pt x="3238" y="883"/>
                  </a:lnTo>
                  <a:lnTo>
                    <a:pt x="3257" y="928"/>
                  </a:lnTo>
                  <a:lnTo>
                    <a:pt x="3271" y="976"/>
                  </a:lnTo>
                  <a:lnTo>
                    <a:pt x="3280" y="1025"/>
                  </a:lnTo>
                  <a:lnTo>
                    <a:pt x="3283" y="1076"/>
                  </a:lnTo>
                  <a:lnTo>
                    <a:pt x="3283" y="2824"/>
                  </a:lnTo>
                  <a:lnTo>
                    <a:pt x="3280" y="2876"/>
                  </a:lnTo>
                  <a:lnTo>
                    <a:pt x="3271" y="2926"/>
                  </a:lnTo>
                  <a:lnTo>
                    <a:pt x="3257" y="2973"/>
                  </a:lnTo>
                  <a:lnTo>
                    <a:pt x="3238" y="3018"/>
                  </a:lnTo>
                  <a:lnTo>
                    <a:pt x="3214" y="3061"/>
                  </a:lnTo>
                  <a:lnTo>
                    <a:pt x="3185" y="3100"/>
                  </a:lnTo>
                  <a:lnTo>
                    <a:pt x="3153" y="3135"/>
                  </a:lnTo>
                  <a:lnTo>
                    <a:pt x="3117" y="3168"/>
                  </a:lnTo>
                  <a:lnTo>
                    <a:pt x="3077" y="3196"/>
                  </a:lnTo>
                  <a:lnTo>
                    <a:pt x="3034" y="3220"/>
                  </a:lnTo>
                  <a:lnTo>
                    <a:pt x="2989" y="3239"/>
                  </a:lnTo>
                  <a:lnTo>
                    <a:pt x="2940" y="3253"/>
                  </a:lnTo>
                  <a:lnTo>
                    <a:pt x="2890" y="3262"/>
                  </a:lnTo>
                  <a:lnTo>
                    <a:pt x="2839" y="3265"/>
                  </a:lnTo>
                  <a:lnTo>
                    <a:pt x="444" y="3265"/>
                  </a:lnTo>
                  <a:lnTo>
                    <a:pt x="392" y="3262"/>
                  </a:lnTo>
                  <a:lnTo>
                    <a:pt x="343" y="3253"/>
                  </a:lnTo>
                  <a:lnTo>
                    <a:pt x="295" y="3239"/>
                  </a:lnTo>
                  <a:lnTo>
                    <a:pt x="250" y="3220"/>
                  </a:lnTo>
                  <a:lnTo>
                    <a:pt x="206" y="3196"/>
                  </a:lnTo>
                  <a:lnTo>
                    <a:pt x="166" y="3168"/>
                  </a:lnTo>
                  <a:lnTo>
                    <a:pt x="130" y="3135"/>
                  </a:lnTo>
                  <a:lnTo>
                    <a:pt x="97" y="3100"/>
                  </a:lnTo>
                  <a:lnTo>
                    <a:pt x="70" y="3061"/>
                  </a:lnTo>
                  <a:lnTo>
                    <a:pt x="45" y="3018"/>
                  </a:lnTo>
                  <a:lnTo>
                    <a:pt x="26" y="2973"/>
                  </a:lnTo>
                  <a:lnTo>
                    <a:pt x="12" y="2926"/>
                  </a:lnTo>
                  <a:lnTo>
                    <a:pt x="3" y="2876"/>
                  </a:lnTo>
                  <a:lnTo>
                    <a:pt x="0" y="2824"/>
                  </a:lnTo>
                  <a:lnTo>
                    <a:pt x="0" y="1076"/>
                  </a:lnTo>
                  <a:lnTo>
                    <a:pt x="3" y="1025"/>
                  </a:lnTo>
                  <a:lnTo>
                    <a:pt x="12" y="976"/>
                  </a:lnTo>
                  <a:lnTo>
                    <a:pt x="26" y="928"/>
                  </a:lnTo>
                  <a:lnTo>
                    <a:pt x="45" y="883"/>
                  </a:lnTo>
                  <a:lnTo>
                    <a:pt x="70" y="841"/>
                  </a:lnTo>
                  <a:lnTo>
                    <a:pt x="97" y="801"/>
                  </a:lnTo>
                  <a:lnTo>
                    <a:pt x="130" y="765"/>
                  </a:lnTo>
                  <a:lnTo>
                    <a:pt x="166" y="733"/>
                  </a:lnTo>
                  <a:lnTo>
                    <a:pt x="206" y="705"/>
                  </a:lnTo>
                  <a:lnTo>
                    <a:pt x="250" y="681"/>
                  </a:lnTo>
                  <a:lnTo>
                    <a:pt x="295" y="662"/>
                  </a:lnTo>
                  <a:lnTo>
                    <a:pt x="343" y="648"/>
                  </a:lnTo>
                  <a:lnTo>
                    <a:pt x="392" y="640"/>
                  </a:lnTo>
                  <a:lnTo>
                    <a:pt x="444" y="637"/>
                  </a:lnTo>
                  <a:lnTo>
                    <a:pt x="1246" y="637"/>
                  </a:lnTo>
                  <a:lnTo>
                    <a:pt x="1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57" name="Shape 8857"/>
            <p:cNvSpPr/>
            <p:nvPr/>
          </p:nvSpPr>
          <p:spPr>
            <a:xfrm>
              <a:off x="3127" y="3961"/>
              <a:ext cx="12" cy="12"/>
            </a:xfrm>
            <a:custGeom>
              <a:avLst/>
              <a:gdLst/>
              <a:ahLst/>
              <a:cxnLst/>
              <a:rect l="0" t="0" r="0" b="0"/>
              <a:pathLst>
                <a:path w="184" h="183" extrusionOk="0">
                  <a:moveTo>
                    <a:pt x="92" y="0"/>
                  </a:moveTo>
                  <a:lnTo>
                    <a:pt x="117" y="4"/>
                  </a:lnTo>
                  <a:lnTo>
                    <a:pt x="139" y="13"/>
                  </a:lnTo>
                  <a:lnTo>
                    <a:pt x="158" y="27"/>
                  </a:lnTo>
                  <a:lnTo>
                    <a:pt x="172" y="45"/>
                  </a:lnTo>
                  <a:lnTo>
                    <a:pt x="181" y="67"/>
                  </a:lnTo>
                  <a:lnTo>
                    <a:pt x="184" y="92"/>
                  </a:lnTo>
                  <a:lnTo>
                    <a:pt x="182" y="112"/>
                  </a:lnTo>
                  <a:lnTo>
                    <a:pt x="175" y="131"/>
                  </a:lnTo>
                  <a:lnTo>
                    <a:pt x="164" y="148"/>
                  </a:lnTo>
                  <a:lnTo>
                    <a:pt x="149" y="163"/>
                  </a:lnTo>
                  <a:lnTo>
                    <a:pt x="132" y="173"/>
                  </a:lnTo>
                  <a:lnTo>
                    <a:pt x="113" y="180"/>
                  </a:lnTo>
                  <a:lnTo>
                    <a:pt x="92" y="183"/>
                  </a:lnTo>
                  <a:lnTo>
                    <a:pt x="71" y="180"/>
                  </a:lnTo>
                  <a:lnTo>
                    <a:pt x="52" y="173"/>
                  </a:lnTo>
                  <a:lnTo>
                    <a:pt x="35" y="163"/>
                  </a:lnTo>
                  <a:lnTo>
                    <a:pt x="20" y="148"/>
                  </a:lnTo>
                  <a:lnTo>
                    <a:pt x="10" y="131"/>
                  </a:lnTo>
                  <a:lnTo>
                    <a:pt x="3" y="112"/>
                  </a:lnTo>
                  <a:lnTo>
                    <a:pt x="0" y="92"/>
                  </a:lnTo>
                  <a:lnTo>
                    <a:pt x="3" y="71"/>
                  </a:lnTo>
                  <a:lnTo>
                    <a:pt x="10" y="52"/>
                  </a:lnTo>
                  <a:lnTo>
                    <a:pt x="20" y="34"/>
                  </a:lnTo>
                  <a:lnTo>
                    <a:pt x="35" y="20"/>
                  </a:lnTo>
                  <a:lnTo>
                    <a:pt x="52" y="10"/>
                  </a:lnTo>
                  <a:lnTo>
                    <a:pt x="71" y="3"/>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58" name="Shape 8858"/>
          <p:cNvGrpSpPr/>
          <p:nvPr/>
        </p:nvGrpSpPr>
        <p:grpSpPr>
          <a:xfrm>
            <a:off x="8559458" y="2851121"/>
            <a:ext cx="216728" cy="218864"/>
            <a:chOff x="6983" y="1707"/>
            <a:chExt cx="203" cy="205"/>
          </a:xfrm>
        </p:grpSpPr>
        <p:sp>
          <p:nvSpPr>
            <p:cNvPr id="8859" name="Shape 8859"/>
            <p:cNvSpPr/>
            <p:nvPr/>
          </p:nvSpPr>
          <p:spPr>
            <a:xfrm>
              <a:off x="7038" y="1788"/>
              <a:ext cx="50" cy="57"/>
            </a:xfrm>
            <a:custGeom>
              <a:avLst/>
              <a:gdLst/>
              <a:ahLst/>
              <a:cxnLst/>
              <a:rect l="0" t="0" r="0" b="0"/>
              <a:pathLst>
                <a:path w="799" h="903" extrusionOk="0">
                  <a:moveTo>
                    <a:pt x="363" y="0"/>
                  </a:moveTo>
                  <a:lnTo>
                    <a:pt x="408" y="2"/>
                  </a:lnTo>
                  <a:lnTo>
                    <a:pt x="449" y="7"/>
                  </a:lnTo>
                  <a:lnTo>
                    <a:pt x="486" y="17"/>
                  </a:lnTo>
                  <a:lnTo>
                    <a:pt x="520" y="29"/>
                  </a:lnTo>
                  <a:lnTo>
                    <a:pt x="551" y="45"/>
                  </a:lnTo>
                  <a:lnTo>
                    <a:pt x="578" y="63"/>
                  </a:lnTo>
                  <a:lnTo>
                    <a:pt x="603" y="84"/>
                  </a:lnTo>
                  <a:lnTo>
                    <a:pt x="625" y="107"/>
                  </a:lnTo>
                  <a:lnTo>
                    <a:pt x="645" y="132"/>
                  </a:lnTo>
                  <a:lnTo>
                    <a:pt x="662" y="159"/>
                  </a:lnTo>
                  <a:lnTo>
                    <a:pt x="675" y="187"/>
                  </a:lnTo>
                  <a:lnTo>
                    <a:pt x="688" y="217"/>
                  </a:lnTo>
                  <a:lnTo>
                    <a:pt x="699" y="248"/>
                  </a:lnTo>
                  <a:lnTo>
                    <a:pt x="707" y="279"/>
                  </a:lnTo>
                  <a:lnTo>
                    <a:pt x="715" y="311"/>
                  </a:lnTo>
                  <a:lnTo>
                    <a:pt x="720" y="342"/>
                  </a:lnTo>
                  <a:lnTo>
                    <a:pt x="724" y="375"/>
                  </a:lnTo>
                  <a:lnTo>
                    <a:pt x="727" y="406"/>
                  </a:lnTo>
                  <a:lnTo>
                    <a:pt x="728" y="438"/>
                  </a:lnTo>
                  <a:lnTo>
                    <a:pt x="729" y="468"/>
                  </a:lnTo>
                  <a:lnTo>
                    <a:pt x="739" y="467"/>
                  </a:lnTo>
                  <a:lnTo>
                    <a:pt x="747" y="466"/>
                  </a:lnTo>
                  <a:lnTo>
                    <a:pt x="761" y="468"/>
                  </a:lnTo>
                  <a:lnTo>
                    <a:pt x="773" y="474"/>
                  </a:lnTo>
                  <a:lnTo>
                    <a:pt x="781" y="484"/>
                  </a:lnTo>
                  <a:lnTo>
                    <a:pt x="787" y="496"/>
                  </a:lnTo>
                  <a:lnTo>
                    <a:pt x="793" y="511"/>
                  </a:lnTo>
                  <a:lnTo>
                    <a:pt x="796" y="529"/>
                  </a:lnTo>
                  <a:lnTo>
                    <a:pt x="798" y="549"/>
                  </a:lnTo>
                  <a:lnTo>
                    <a:pt x="799" y="570"/>
                  </a:lnTo>
                  <a:lnTo>
                    <a:pt x="799" y="593"/>
                  </a:lnTo>
                  <a:lnTo>
                    <a:pt x="797" y="616"/>
                  </a:lnTo>
                  <a:lnTo>
                    <a:pt x="792" y="641"/>
                  </a:lnTo>
                  <a:lnTo>
                    <a:pt x="783" y="665"/>
                  </a:lnTo>
                  <a:lnTo>
                    <a:pt x="773" y="689"/>
                  </a:lnTo>
                  <a:lnTo>
                    <a:pt x="760" y="711"/>
                  </a:lnTo>
                  <a:lnTo>
                    <a:pt x="746" y="729"/>
                  </a:lnTo>
                  <a:lnTo>
                    <a:pt x="731" y="743"/>
                  </a:lnTo>
                  <a:lnTo>
                    <a:pt x="717" y="754"/>
                  </a:lnTo>
                  <a:lnTo>
                    <a:pt x="702" y="757"/>
                  </a:lnTo>
                  <a:lnTo>
                    <a:pt x="692" y="755"/>
                  </a:lnTo>
                  <a:lnTo>
                    <a:pt x="684" y="750"/>
                  </a:lnTo>
                  <a:lnTo>
                    <a:pt x="663" y="793"/>
                  </a:lnTo>
                  <a:lnTo>
                    <a:pt x="639" y="834"/>
                  </a:lnTo>
                  <a:lnTo>
                    <a:pt x="613" y="870"/>
                  </a:lnTo>
                  <a:lnTo>
                    <a:pt x="583" y="903"/>
                  </a:lnTo>
                  <a:lnTo>
                    <a:pt x="251" y="903"/>
                  </a:lnTo>
                  <a:lnTo>
                    <a:pt x="219" y="870"/>
                  </a:lnTo>
                  <a:lnTo>
                    <a:pt x="188" y="835"/>
                  </a:lnTo>
                  <a:lnTo>
                    <a:pt x="160" y="795"/>
                  </a:lnTo>
                  <a:lnTo>
                    <a:pt x="135" y="753"/>
                  </a:lnTo>
                  <a:lnTo>
                    <a:pt x="130" y="755"/>
                  </a:lnTo>
                  <a:lnTo>
                    <a:pt x="125" y="756"/>
                  </a:lnTo>
                  <a:lnTo>
                    <a:pt x="120" y="757"/>
                  </a:lnTo>
                  <a:lnTo>
                    <a:pt x="106" y="754"/>
                  </a:lnTo>
                  <a:lnTo>
                    <a:pt x="92" y="747"/>
                  </a:lnTo>
                  <a:lnTo>
                    <a:pt x="77" y="734"/>
                  </a:lnTo>
                  <a:lnTo>
                    <a:pt x="62" y="718"/>
                  </a:lnTo>
                  <a:lnTo>
                    <a:pt x="48" y="701"/>
                  </a:lnTo>
                  <a:lnTo>
                    <a:pt x="36" y="680"/>
                  </a:lnTo>
                  <a:lnTo>
                    <a:pt x="24" y="658"/>
                  </a:lnTo>
                  <a:lnTo>
                    <a:pt x="15" y="636"/>
                  </a:lnTo>
                  <a:lnTo>
                    <a:pt x="8" y="614"/>
                  </a:lnTo>
                  <a:lnTo>
                    <a:pt x="4" y="593"/>
                  </a:lnTo>
                  <a:lnTo>
                    <a:pt x="2" y="570"/>
                  </a:lnTo>
                  <a:lnTo>
                    <a:pt x="0" y="549"/>
                  </a:lnTo>
                  <a:lnTo>
                    <a:pt x="0" y="529"/>
                  </a:lnTo>
                  <a:lnTo>
                    <a:pt x="1" y="511"/>
                  </a:lnTo>
                  <a:lnTo>
                    <a:pt x="4" y="496"/>
                  </a:lnTo>
                  <a:lnTo>
                    <a:pt x="9" y="484"/>
                  </a:lnTo>
                  <a:lnTo>
                    <a:pt x="17" y="474"/>
                  </a:lnTo>
                  <a:lnTo>
                    <a:pt x="27" y="468"/>
                  </a:lnTo>
                  <a:lnTo>
                    <a:pt x="41" y="466"/>
                  </a:lnTo>
                  <a:lnTo>
                    <a:pt x="45" y="466"/>
                  </a:lnTo>
                  <a:lnTo>
                    <a:pt x="49" y="467"/>
                  </a:lnTo>
                  <a:lnTo>
                    <a:pt x="54" y="467"/>
                  </a:lnTo>
                  <a:lnTo>
                    <a:pt x="50" y="437"/>
                  </a:lnTo>
                  <a:lnTo>
                    <a:pt x="49" y="406"/>
                  </a:lnTo>
                  <a:lnTo>
                    <a:pt x="49" y="374"/>
                  </a:lnTo>
                  <a:lnTo>
                    <a:pt x="50" y="342"/>
                  </a:lnTo>
                  <a:lnTo>
                    <a:pt x="54" y="310"/>
                  </a:lnTo>
                  <a:lnTo>
                    <a:pt x="58" y="279"/>
                  </a:lnTo>
                  <a:lnTo>
                    <a:pt x="63" y="247"/>
                  </a:lnTo>
                  <a:lnTo>
                    <a:pt x="71" y="217"/>
                  </a:lnTo>
                  <a:lnTo>
                    <a:pt x="81" y="187"/>
                  </a:lnTo>
                  <a:lnTo>
                    <a:pt x="93" y="159"/>
                  </a:lnTo>
                  <a:lnTo>
                    <a:pt x="107" y="132"/>
                  </a:lnTo>
                  <a:lnTo>
                    <a:pt x="124" y="107"/>
                  </a:lnTo>
                  <a:lnTo>
                    <a:pt x="143" y="84"/>
                  </a:lnTo>
                  <a:lnTo>
                    <a:pt x="166" y="63"/>
                  </a:lnTo>
                  <a:lnTo>
                    <a:pt x="191" y="45"/>
                  </a:lnTo>
                  <a:lnTo>
                    <a:pt x="219" y="29"/>
                  </a:lnTo>
                  <a:lnTo>
                    <a:pt x="250" y="17"/>
                  </a:lnTo>
                  <a:lnTo>
                    <a:pt x="284" y="7"/>
                  </a:lnTo>
                  <a:lnTo>
                    <a:pt x="322" y="2"/>
                  </a:lnTo>
                  <a:lnTo>
                    <a:pt x="3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0" name="Shape 8860"/>
            <p:cNvSpPr/>
            <p:nvPr/>
          </p:nvSpPr>
          <p:spPr>
            <a:xfrm>
              <a:off x="7086" y="1798"/>
              <a:ext cx="62" cy="18"/>
            </a:xfrm>
            <a:custGeom>
              <a:avLst/>
              <a:gdLst/>
              <a:ahLst/>
              <a:cxnLst/>
              <a:rect l="0" t="0" r="0" b="0"/>
              <a:pathLst>
                <a:path w="1001" h="290" extrusionOk="0">
                  <a:moveTo>
                    <a:pt x="0" y="0"/>
                  </a:moveTo>
                  <a:lnTo>
                    <a:pt x="935" y="0"/>
                  </a:lnTo>
                  <a:lnTo>
                    <a:pt x="953" y="3"/>
                  </a:lnTo>
                  <a:lnTo>
                    <a:pt x="968" y="9"/>
                  </a:lnTo>
                  <a:lnTo>
                    <a:pt x="981" y="19"/>
                  </a:lnTo>
                  <a:lnTo>
                    <a:pt x="991" y="31"/>
                  </a:lnTo>
                  <a:lnTo>
                    <a:pt x="998" y="47"/>
                  </a:lnTo>
                  <a:lnTo>
                    <a:pt x="1001" y="65"/>
                  </a:lnTo>
                  <a:lnTo>
                    <a:pt x="1000" y="84"/>
                  </a:lnTo>
                  <a:lnTo>
                    <a:pt x="980" y="211"/>
                  </a:lnTo>
                  <a:lnTo>
                    <a:pt x="974" y="232"/>
                  </a:lnTo>
                  <a:lnTo>
                    <a:pt x="964" y="251"/>
                  </a:lnTo>
                  <a:lnTo>
                    <a:pt x="949" y="267"/>
                  </a:lnTo>
                  <a:lnTo>
                    <a:pt x="932" y="280"/>
                  </a:lnTo>
                  <a:lnTo>
                    <a:pt x="913" y="287"/>
                  </a:lnTo>
                  <a:lnTo>
                    <a:pt x="893" y="290"/>
                  </a:lnTo>
                  <a:lnTo>
                    <a:pt x="97" y="290"/>
                  </a:lnTo>
                  <a:lnTo>
                    <a:pt x="88" y="272"/>
                  </a:lnTo>
                  <a:lnTo>
                    <a:pt x="78" y="258"/>
                  </a:lnTo>
                  <a:lnTo>
                    <a:pt x="66" y="244"/>
                  </a:lnTo>
                  <a:lnTo>
                    <a:pt x="52" y="233"/>
                  </a:lnTo>
                  <a:lnTo>
                    <a:pt x="47" y="180"/>
                  </a:lnTo>
                  <a:lnTo>
                    <a:pt x="38" y="130"/>
                  </a:lnTo>
                  <a:lnTo>
                    <a:pt x="28" y="84"/>
                  </a:lnTo>
                  <a:lnTo>
                    <a:pt x="15" y="4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1" name="Shape 8861"/>
            <p:cNvSpPr/>
            <p:nvPr/>
          </p:nvSpPr>
          <p:spPr>
            <a:xfrm>
              <a:off x="7083" y="1830"/>
              <a:ext cx="60" cy="15"/>
            </a:xfrm>
            <a:custGeom>
              <a:avLst/>
              <a:gdLst/>
              <a:ahLst/>
              <a:cxnLst/>
              <a:rect l="0" t="0" r="0" b="0"/>
              <a:pathLst>
                <a:path w="959" h="246" extrusionOk="0">
                  <a:moveTo>
                    <a:pt x="146" y="0"/>
                  </a:moveTo>
                  <a:lnTo>
                    <a:pt x="897" y="0"/>
                  </a:lnTo>
                  <a:lnTo>
                    <a:pt x="915" y="2"/>
                  </a:lnTo>
                  <a:lnTo>
                    <a:pt x="932" y="9"/>
                  </a:lnTo>
                  <a:lnTo>
                    <a:pt x="945" y="21"/>
                  </a:lnTo>
                  <a:lnTo>
                    <a:pt x="953" y="36"/>
                  </a:lnTo>
                  <a:lnTo>
                    <a:pt x="959" y="52"/>
                  </a:lnTo>
                  <a:lnTo>
                    <a:pt x="959" y="71"/>
                  </a:lnTo>
                  <a:lnTo>
                    <a:pt x="941" y="180"/>
                  </a:lnTo>
                  <a:lnTo>
                    <a:pt x="935" y="198"/>
                  </a:lnTo>
                  <a:lnTo>
                    <a:pt x="926" y="214"/>
                  </a:lnTo>
                  <a:lnTo>
                    <a:pt x="913" y="227"/>
                  </a:lnTo>
                  <a:lnTo>
                    <a:pt x="897" y="238"/>
                  </a:lnTo>
                  <a:lnTo>
                    <a:pt x="879" y="244"/>
                  </a:lnTo>
                  <a:lnTo>
                    <a:pt x="861" y="246"/>
                  </a:lnTo>
                  <a:lnTo>
                    <a:pt x="1" y="246"/>
                  </a:lnTo>
                  <a:lnTo>
                    <a:pt x="0" y="183"/>
                  </a:lnTo>
                  <a:lnTo>
                    <a:pt x="4" y="178"/>
                  </a:lnTo>
                  <a:lnTo>
                    <a:pt x="7" y="173"/>
                  </a:lnTo>
                  <a:lnTo>
                    <a:pt x="32" y="163"/>
                  </a:lnTo>
                  <a:lnTo>
                    <a:pt x="54" y="148"/>
                  </a:lnTo>
                  <a:lnTo>
                    <a:pt x="76" y="130"/>
                  </a:lnTo>
                  <a:lnTo>
                    <a:pt x="95" y="107"/>
                  </a:lnTo>
                  <a:lnTo>
                    <a:pt x="110" y="83"/>
                  </a:lnTo>
                  <a:lnTo>
                    <a:pt x="125" y="56"/>
                  </a:lnTo>
                  <a:lnTo>
                    <a:pt x="137" y="28"/>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2" name="Shape 8862"/>
            <p:cNvSpPr/>
            <p:nvPr/>
          </p:nvSpPr>
          <p:spPr>
            <a:xfrm>
              <a:off x="6985" y="1753"/>
              <a:ext cx="199" cy="90"/>
            </a:xfrm>
            <a:custGeom>
              <a:avLst/>
              <a:gdLst/>
              <a:ahLst/>
              <a:cxnLst/>
              <a:rect l="0" t="0" r="0" b="0"/>
              <a:pathLst>
                <a:path w="3192" h="1440" extrusionOk="0">
                  <a:moveTo>
                    <a:pt x="433" y="0"/>
                  </a:moveTo>
                  <a:lnTo>
                    <a:pt x="2760" y="0"/>
                  </a:lnTo>
                  <a:lnTo>
                    <a:pt x="2810" y="2"/>
                  </a:lnTo>
                  <a:lnTo>
                    <a:pt x="2859" y="11"/>
                  </a:lnTo>
                  <a:lnTo>
                    <a:pt x="2906" y="24"/>
                  </a:lnTo>
                  <a:lnTo>
                    <a:pt x="2950" y="43"/>
                  </a:lnTo>
                  <a:lnTo>
                    <a:pt x="2991" y="66"/>
                  </a:lnTo>
                  <a:lnTo>
                    <a:pt x="3030" y="93"/>
                  </a:lnTo>
                  <a:lnTo>
                    <a:pt x="3065" y="125"/>
                  </a:lnTo>
                  <a:lnTo>
                    <a:pt x="3097" y="160"/>
                  </a:lnTo>
                  <a:lnTo>
                    <a:pt x="3125" y="198"/>
                  </a:lnTo>
                  <a:lnTo>
                    <a:pt x="3148" y="239"/>
                  </a:lnTo>
                  <a:lnTo>
                    <a:pt x="3167" y="283"/>
                  </a:lnTo>
                  <a:lnTo>
                    <a:pt x="3181" y="329"/>
                  </a:lnTo>
                  <a:lnTo>
                    <a:pt x="3189" y="377"/>
                  </a:lnTo>
                  <a:lnTo>
                    <a:pt x="3192" y="428"/>
                  </a:lnTo>
                  <a:lnTo>
                    <a:pt x="3056" y="1429"/>
                  </a:lnTo>
                  <a:lnTo>
                    <a:pt x="2852" y="1429"/>
                  </a:lnTo>
                  <a:lnTo>
                    <a:pt x="2988" y="428"/>
                  </a:lnTo>
                  <a:lnTo>
                    <a:pt x="2985" y="391"/>
                  </a:lnTo>
                  <a:lnTo>
                    <a:pt x="2976" y="356"/>
                  </a:lnTo>
                  <a:lnTo>
                    <a:pt x="2963" y="324"/>
                  </a:lnTo>
                  <a:lnTo>
                    <a:pt x="2944" y="295"/>
                  </a:lnTo>
                  <a:lnTo>
                    <a:pt x="2921" y="268"/>
                  </a:lnTo>
                  <a:lnTo>
                    <a:pt x="2895" y="245"/>
                  </a:lnTo>
                  <a:lnTo>
                    <a:pt x="2864" y="228"/>
                  </a:lnTo>
                  <a:lnTo>
                    <a:pt x="2832" y="214"/>
                  </a:lnTo>
                  <a:lnTo>
                    <a:pt x="2797" y="204"/>
                  </a:lnTo>
                  <a:lnTo>
                    <a:pt x="2760" y="202"/>
                  </a:lnTo>
                  <a:lnTo>
                    <a:pt x="433" y="202"/>
                  </a:lnTo>
                  <a:lnTo>
                    <a:pt x="396" y="204"/>
                  </a:lnTo>
                  <a:lnTo>
                    <a:pt x="361" y="214"/>
                  </a:lnTo>
                  <a:lnTo>
                    <a:pt x="328" y="228"/>
                  </a:lnTo>
                  <a:lnTo>
                    <a:pt x="299" y="245"/>
                  </a:lnTo>
                  <a:lnTo>
                    <a:pt x="272" y="268"/>
                  </a:lnTo>
                  <a:lnTo>
                    <a:pt x="249" y="295"/>
                  </a:lnTo>
                  <a:lnTo>
                    <a:pt x="230" y="324"/>
                  </a:lnTo>
                  <a:lnTo>
                    <a:pt x="216" y="356"/>
                  </a:lnTo>
                  <a:lnTo>
                    <a:pt x="208" y="391"/>
                  </a:lnTo>
                  <a:lnTo>
                    <a:pt x="204" y="428"/>
                  </a:lnTo>
                  <a:lnTo>
                    <a:pt x="358" y="1440"/>
                  </a:lnTo>
                  <a:lnTo>
                    <a:pt x="155" y="1440"/>
                  </a:lnTo>
                  <a:lnTo>
                    <a:pt x="0" y="428"/>
                  </a:lnTo>
                  <a:lnTo>
                    <a:pt x="4" y="377"/>
                  </a:lnTo>
                  <a:lnTo>
                    <a:pt x="12" y="329"/>
                  </a:lnTo>
                  <a:lnTo>
                    <a:pt x="26" y="283"/>
                  </a:lnTo>
                  <a:lnTo>
                    <a:pt x="45" y="239"/>
                  </a:lnTo>
                  <a:lnTo>
                    <a:pt x="68" y="198"/>
                  </a:lnTo>
                  <a:lnTo>
                    <a:pt x="96" y="160"/>
                  </a:lnTo>
                  <a:lnTo>
                    <a:pt x="127" y="125"/>
                  </a:lnTo>
                  <a:lnTo>
                    <a:pt x="163" y="93"/>
                  </a:lnTo>
                  <a:lnTo>
                    <a:pt x="201" y="66"/>
                  </a:lnTo>
                  <a:lnTo>
                    <a:pt x="244" y="43"/>
                  </a:lnTo>
                  <a:lnTo>
                    <a:pt x="287" y="24"/>
                  </a:lnTo>
                  <a:lnTo>
                    <a:pt x="335" y="11"/>
                  </a:lnTo>
                  <a:lnTo>
                    <a:pt x="383" y="2"/>
                  </a:lnTo>
                  <a:lnTo>
                    <a:pt x="4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3" name="Shape 8863"/>
            <p:cNvSpPr/>
            <p:nvPr/>
          </p:nvSpPr>
          <p:spPr>
            <a:xfrm>
              <a:off x="6983" y="1851"/>
              <a:ext cx="203" cy="61"/>
            </a:xfrm>
            <a:custGeom>
              <a:avLst/>
              <a:gdLst/>
              <a:ahLst/>
              <a:cxnLst/>
              <a:rect l="0" t="0" r="0" b="0"/>
              <a:pathLst>
                <a:path w="3254" h="975" extrusionOk="0">
                  <a:moveTo>
                    <a:pt x="146" y="0"/>
                  </a:moveTo>
                  <a:lnTo>
                    <a:pt x="3109" y="0"/>
                  </a:lnTo>
                  <a:lnTo>
                    <a:pt x="3134" y="2"/>
                  </a:lnTo>
                  <a:lnTo>
                    <a:pt x="3158" y="9"/>
                  </a:lnTo>
                  <a:lnTo>
                    <a:pt x="3180" y="19"/>
                  </a:lnTo>
                  <a:lnTo>
                    <a:pt x="3201" y="33"/>
                  </a:lnTo>
                  <a:lnTo>
                    <a:pt x="3219" y="50"/>
                  </a:lnTo>
                  <a:lnTo>
                    <a:pt x="3234" y="70"/>
                  </a:lnTo>
                  <a:lnTo>
                    <a:pt x="3245" y="92"/>
                  </a:lnTo>
                  <a:lnTo>
                    <a:pt x="3251" y="116"/>
                  </a:lnTo>
                  <a:lnTo>
                    <a:pt x="3254" y="141"/>
                  </a:lnTo>
                  <a:lnTo>
                    <a:pt x="3253" y="166"/>
                  </a:lnTo>
                  <a:lnTo>
                    <a:pt x="3135" y="975"/>
                  </a:lnTo>
                  <a:lnTo>
                    <a:pt x="121" y="975"/>
                  </a:lnTo>
                  <a:lnTo>
                    <a:pt x="2" y="166"/>
                  </a:lnTo>
                  <a:lnTo>
                    <a:pt x="0" y="141"/>
                  </a:lnTo>
                  <a:lnTo>
                    <a:pt x="3" y="116"/>
                  </a:lnTo>
                  <a:lnTo>
                    <a:pt x="9" y="92"/>
                  </a:lnTo>
                  <a:lnTo>
                    <a:pt x="21" y="70"/>
                  </a:lnTo>
                  <a:lnTo>
                    <a:pt x="35" y="50"/>
                  </a:lnTo>
                  <a:lnTo>
                    <a:pt x="54" y="33"/>
                  </a:lnTo>
                  <a:lnTo>
                    <a:pt x="74" y="19"/>
                  </a:lnTo>
                  <a:lnTo>
                    <a:pt x="96" y="9"/>
                  </a:lnTo>
                  <a:lnTo>
                    <a:pt x="121" y="2"/>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4" name="Shape 8864"/>
            <p:cNvSpPr/>
            <p:nvPr/>
          </p:nvSpPr>
          <p:spPr>
            <a:xfrm>
              <a:off x="7013" y="1729"/>
              <a:ext cx="137" cy="14"/>
            </a:xfrm>
            <a:custGeom>
              <a:avLst/>
              <a:gdLst/>
              <a:ahLst/>
              <a:cxnLst/>
              <a:rect l="0" t="0" r="0" b="0"/>
              <a:pathLst>
                <a:path w="2200" h="223" extrusionOk="0">
                  <a:moveTo>
                    <a:pt x="55" y="0"/>
                  </a:moveTo>
                  <a:lnTo>
                    <a:pt x="2146" y="0"/>
                  </a:lnTo>
                  <a:lnTo>
                    <a:pt x="2162" y="2"/>
                  </a:lnTo>
                  <a:lnTo>
                    <a:pt x="2177" y="8"/>
                  </a:lnTo>
                  <a:lnTo>
                    <a:pt x="2188" y="20"/>
                  </a:lnTo>
                  <a:lnTo>
                    <a:pt x="2197" y="33"/>
                  </a:lnTo>
                  <a:lnTo>
                    <a:pt x="2200" y="49"/>
                  </a:lnTo>
                  <a:lnTo>
                    <a:pt x="2199" y="66"/>
                  </a:lnTo>
                  <a:lnTo>
                    <a:pt x="2162" y="223"/>
                  </a:lnTo>
                  <a:lnTo>
                    <a:pt x="40" y="223"/>
                  </a:lnTo>
                  <a:lnTo>
                    <a:pt x="1" y="67"/>
                  </a:lnTo>
                  <a:lnTo>
                    <a:pt x="0" y="51"/>
                  </a:lnTo>
                  <a:lnTo>
                    <a:pt x="3" y="34"/>
                  </a:lnTo>
                  <a:lnTo>
                    <a:pt x="12" y="21"/>
                  </a:lnTo>
                  <a:lnTo>
                    <a:pt x="24" y="9"/>
                  </a:lnTo>
                  <a:lnTo>
                    <a:pt x="39"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5" name="Shape 8865"/>
            <p:cNvSpPr/>
            <p:nvPr/>
          </p:nvSpPr>
          <p:spPr>
            <a:xfrm>
              <a:off x="7027" y="1707"/>
              <a:ext cx="110" cy="14"/>
            </a:xfrm>
            <a:custGeom>
              <a:avLst/>
              <a:gdLst/>
              <a:ahLst/>
              <a:cxnLst/>
              <a:rect l="0" t="0" r="0" b="0"/>
              <a:pathLst>
                <a:path w="1766" h="224" extrusionOk="0">
                  <a:moveTo>
                    <a:pt x="54" y="0"/>
                  </a:moveTo>
                  <a:lnTo>
                    <a:pt x="1712" y="0"/>
                  </a:lnTo>
                  <a:lnTo>
                    <a:pt x="1728" y="2"/>
                  </a:lnTo>
                  <a:lnTo>
                    <a:pt x="1742" y="10"/>
                  </a:lnTo>
                  <a:lnTo>
                    <a:pt x="1755" y="20"/>
                  </a:lnTo>
                  <a:lnTo>
                    <a:pt x="1762" y="34"/>
                  </a:lnTo>
                  <a:lnTo>
                    <a:pt x="1766" y="48"/>
                  </a:lnTo>
                  <a:lnTo>
                    <a:pt x="1766" y="64"/>
                  </a:lnTo>
                  <a:lnTo>
                    <a:pt x="1735" y="224"/>
                  </a:lnTo>
                  <a:lnTo>
                    <a:pt x="32" y="224"/>
                  </a:lnTo>
                  <a:lnTo>
                    <a:pt x="0" y="65"/>
                  </a:lnTo>
                  <a:lnTo>
                    <a:pt x="0" y="49"/>
                  </a:lnTo>
                  <a:lnTo>
                    <a:pt x="3" y="34"/>
                  </a:lnTo>
                  <a:lnTo>
                    <a:pt x="12" y="20"/>
                  </a:lnTo>
                  <a:lnTo>
                    <a:pt x="23" y="10"/>
                  </a:lnTo>
                  <a:lnTo>
                    <a:pt x="38"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66" name="Shape 8866"/>
          <p:cNvGrpSpPr/>
          <p:nvPr/>
        </p:nvGrpSpPr>
        <p:grpSpPr>
          <a:xfrm>
            <a:off x="4423711" y="1301512"/>
            <a:ext cx="192800" cy="264194"/>
            <a:chOff x="5388" y="2720"/>
            <a:chExt cx="2290" cy="3138"/>
          </a:xfrm>
        </p:grpSpPr>
        <p:sp>
          <p:nvSpPr>
            <p:cNvPr id="8867" name="Shape 8867"/>
            <p:cNvSpPr/>
            <p:nvPr/>
          </p:nvSpPr>
          <p:spPr>
            <a:xfrm>
              <a:off x="5388" y="2720"/>
              <a:ext cx="2290" cy="2035"/>
            </a:xfrm>
            <a:custGeom>
              <a:avLst/>
              <a:gdLst/>
              <a:ahLst/>
              <a:cxnLst/>
              <a:rect l="0" t="0" r="0" b="0"/>
              <a:pathLst>
                <a:path w="4581" h="4070" extrusionOk="0">
                  <a:moveTo>
                    <a:pt x="2140" y="0"/>
                  </a:moveTo>
                  <a:lnTo>
                    <a:pt x="2439" y="0"/>
                  </a:lnTo>
                  <a:lnTo>
                    <a:pt x="2483" y="6"/>
                  </a:lnTo>
                  <a:lnTo>
                    <a:pt x="2522" y="19"/>
                  </a:lnTo>
                  <a:lnTo>
                    <a:pt x="2559" y="42"/>
                  </a:lnTo>
                  <a:lnTo>
                    <a:pt x="2589" y="72"/>
                  </a:lnTo>
                  <a:lnTo>
                    <a:pt x="2612" y="108"/>
                  </a:lnTo>
                  <a:lnTo>
                    <a:pt x="2627" y="148"/>
                  </a:lnTo>
                  <a:lnTo>
                    <a:pt x="2631" y="194"/>
                  </a:lnTo>
                  <a:lnTo>
                    <a:pt x="2631" y="475"/>
                  </a:lnTo>
                  <a:lnTo>
                    <a:pt x="2756" y="504"/>
                  </a:lnTo>
                  <a:lnTo>
                    <a:pt x="2880" y="540"/>
                  </a:lnTo>
                  <a:lnTo>
                    <a:pt x="2998" y="586"/>
                  </a:lnTo>
                  <a:lnTo>
                    <a:pt x="3112" y="637"/>
                  </a:lnTo>
                  <a:lnTo>
                    <a:pt x="3223" y="698"/>
                  </a:lnTo>
                  <a:lnTo>
                    <a:pt x="3327" y="765"/>
                  </a:lnTo>
                  <a:lnTo>
                    <a:pt x="3529" y="563"/>
                  </a:lnTo>
                  <a:lnTo>
                    <a:pt x="3563" y="536"/>
                  </a:lnTo>
                  <a:lnTo>
                    <a:pt x="3603" y="517"/>
                  </a:lnTo>
                  <a:lnTo>
                    <a:pt x="3645" y="508"/>
                  </a:lnTo>
                  <a:lnTo>
                    <a:pt x="3687" y="508"/>
                  </a:lnTo>
                  <a:lnTo>
                    <a:pt x="3729" y="517"/>
                  </a:lnTo>
                  <a:lnTo>
                    <a:pt x="3767" y="536"/>
                  </a:lnTo>
                  <a:lnTo>
                    <a:pt x="3803" y="563"/>
                  </a:lnTo>
                  <a:lnTo>
                    <a:pt x="4014" y="774"/>
                  </a:lnTo>
                  <a:lnTo>
                    <a:pt x="4042" y="810"/>
                  </a:lnTo>
                  <a:lnTo>
                    <a:pt x="4060" y="848"/>
                  </a:lnTo>
                  <a:lnTo>
                    <a:pt x="4069" y="890"/>
                  </a:lnTo>
                  <a:lnTo>
                    <a:pt x="4069" y="934"/>
                  </a:lnTo>
                  <a:lnTo>
                    <a:pt x="4060" y="976"/>
                  </a:lnTo>
                  <a:lnTo>
                    <a:pt x="4042" y="1014"/>
                  </a:lnTo>
                  <a:lnTo>
                    <a:pt x="4014" y="1050"/>
                  </a:lnTo>
                  <a:lnTo>
                    <a:pt x="3812" y="1251"/>
                  </a:lnTo>
                  <a:lnTo>
                    <a:pt x="3877" y="1356"/>
                  </a:lnTo>
                  <a:lnTo>
                    <a:pt x="3938" y="1466"/>
                  </a:lnTo>
                  <a:lnTo>
                    <a:pt x="3989" y="1580"/>
                  </a:lnTo>
                  <a:lnTo>
                    <a:pt x="4033" y="1698"/>
                  </a:lnTo>
                  <a:lnTo>
                    <a:pt x="4069" y="1820"/>
                  </a:lnTo>
                  <a:lnTo>
                    <a:pt x="4098" y="1946"/>
                  </a:lnTo>
                  <a:lnTo>
                    <a:pt x="4385" y="1946"/>
                  </a:lnTo>
                  <a:lnTo>
                    <a:pt x="4429" y="1951"/>
                  </a:lnTo>
                  <a:lnTo>
                    <a:pt x="4470" y="1965"/>
                  </a:lnTo>
                  <a:lnTo>
                    <a:pt x="4507" y="1987"/>
                  </a:lnTo>
                  <a:lnTo>
                    <a:pt x="4537" y="2018"/>
                  </a:lnTo>
                  <a:lnTo>
                    <a:pt x="4560" y="2054"/>
                  </a:lnTo>
                  <a:lnTo>
                    <a:pt x="4575" y="2094"/>
                  </a:lnTo>
                  <a:lnTo>
                    <a:pt x="4581" y="2140"/>
                  </a:lnTo>
                  <a:lnTo>
                    <a:pt x="4581" y="2438"/>
                  </a:lnTo>
                  <a:lnTo>
                    <a:pt x="4577" y="2484"/>
                  </a:lnTo>
                  <a:lnTo>
                    <a:pt x="4562" y="2524"/>
                  </a:lnTo>
                  <a:lnTo>
                    <a:pt x="4539" y="2560"/>
                  </a:lnTo>
                  <a:lnTo>
                    <a:pt x="4508" y="2590"/>
                  </a:lnTo>
                  <a:lnTo>
                    <a:pt x="4472" y="2613"/>
                  </a:lnTo>
                  <a:lnTo>
                    <a:pt x="4432" y="2626"/>
                  </a:lnTo>
                  <a:lnTo>
                    <a:pt x="4389" y="2632"/>
                  </a:lnTo>
                  <a:lnTo>
                    <a:pt x="4098" y="2632"/>
                  </a:lnTo>
                  <a:lnTo>
                    <a:pt x="4069" y="2756"/>
                  </a:lnTo>
                  <a:lnTo>
                    <a:pt x="4031" y="2877"/>
                  </a:lnTo>
                  <a:lnTo>
                    <a:pt x="3987" y="2995"/>
                  </a:lnTo>
                  <a:lnTo>
                    <a:pt x="3934" y="3108"/>
                  </a:lnTo>
                  <a:lnTo>
                    <a:pt x="3875" y="3218"/>
                  </a:lnTo>
                  <a:lnTo>
                    <a:pt x="3808" y="3321"/>
                  </a:lnTo>
                  <a:lnTo>
                    <a:pt x="4016" y="3528"/>
                  </a:lnTo>
                  <a:lnTo>
                    <a:pt x="4044" y="3564"/>
                  </a:lnTo>
                  <a:lnTo>
                    <a:pt x="4063" y="3602"/>
                  </a:lnTo>
                  <a:lnTo>
                    <a:pt x="4071" y="3644"/>
                  </a:lnTo>
                  <a:lnTo>
                    <a:pt x="4071" y="3688"/>
                  </a:lnTo>
                  <a:lnTo>
                    <a:pt x="4063" y="3729"/>
                  </a:lnTo>
                  <a:lnTo>
                    <a:pt x="4044" y="3768"/>
                  </a:lnTo>
                  <a:lnTo>
                    <a:pt x="4016" y="3804"/>
                  </a:lnTo>
                  <a:lnTo>
                    <a:pt x="3805" y="4015"/>
                  </a:lnTo>
                  <a:lnTo>
                    <a:pt x="3770" y="4041"/>
                  </a:lnTo>
                  <a:lnTo>
                    <a:pt x="3730" y="4060"/>
                  </a:lnTo>
                  <a:lnTo>
                    <a:pt x="3689" y="4070"/>
                  </a:lnTo>
                  <a:lnTo>
                    <a:pt x="3647" y="4070"/>
                  </a:lnTo>
                  <a:lnTo>
                    <a:pt x="3605" y="4060"/>
                  </a:lnTo>
                  <a:lnTo>
                    <a:pt x="3565" y="4041"/>
                  </a:lnTo>
                  <a:lnTo>
                    <a:pt x="3531" y="4015"/>
                  </a:lnTo>
                  <a:lnTo>
                    <a:pt x="3321" y="3806"/>
                  </a:lnTo>
                  <a:lnTo>
                    <a:pt x="3249" y="3853"/>
                  </a:lnTo>
                  <a:lnTo>
                    <a:pt x="3175" y="3895"/>
                  </a:lnTo>
                  <a:lnTo>
                    <a:pt x="3097" y="3937"/>
                  </a:lnTo>
                  <a:lnTo>
                    <a:pt x="3097" y="3250"/>
                  </a:lnTo>
                  <a:lnTo>
                    <a:pt x="3177" y="3176"/>
                  </a:lnTo>
                  <a:lnTo>
                    <a:pt x="3251" y="3098"/>
                  </a:lnTo>
                  <a:lnTo>
                    <a:pt x="3318" y="3012"/>
                  </a:lnTo>
                  <a:lnTo>
                    <a:pt x="3377" y="2921"/>
                  </a:lnTo>
                  <a:lnTo>
                    <a:pt x="3428" y="2824"/>
                  </a:lnTo>
                  <a:lnTo>
                    <a:pt x="3472" y="2723"/>
                  </a:lnTo>
                  <a:lnTo>
                    <a:pt x="3506" y="2619"/>
                  </a:lnTo>
                  <a:lnTo>
                    <a:pt x="3531" y="2508"/>
                  </a:lnTo>
                  <a:lnTo>
                    <a:pt x="3546" y="2396"/>
                  </a:lnTo>
                  <a:lnTo>
                    <a:pt x="3552" y="2280"/>
                  </a:lnTo>
                  <a:lnTo>
                    <a:pt x="3546" y="2160"/>
                  </a:lnTo>
                  <a:lnTo>
                    <a:pt x="3529" y="2041"/>
                  </a:lnTo>
                  <a:lnTo>
                    <a:pt x="3500" y="1927"/>
                  </a:lnTo>
                  <a:lnTo>
                    <a:pt x="3462" y="1816"/>
                  </a:lnTo>
                  <a:lnTo>
                    <a:pt x="3417" y="1712"/>
                  </a:lnTo>
                  <a:lnTo>
                    <a:pt x="3359" y="1613"/>
                  </a:lnTo>
                  <a:lnTo>
                    <a:pt x="3295" y="1518"/>
                  </a:lnTo>
                  <a:lnTo>
                    <a:pt x="3221" y="1430"/>
                  </a:lnTo>
                  <a:lnTo>
                    <a:pt x="3141" y="1350"/>
                  </a:lnTo>
                  <a:lnTo>
                    <a:pt x="3053" y="1278"/>
                  </a:lnTo>
                  <a:lnTo>
                    <a:pt x="2960" y="1213"/>
                  </a:lnTo>
                  <a:lnTo>
                    <a:pt x="2859" y="1156"/>
                  </a:lnTo>
                  <a:lnTo>
                    <a:pt x="2755" y="1109"/>
                  </a:lnTo>
                  <a:lnTo>
                    <a:pt x="2644" y="1071"/>
                  </a:lnTo>
                  <a:lnTo>
                    <a:pt x="2530" y="1044"/>
                  </a:lnTo>
                  <a:lnTo>
                    <a:pt x="2412" y="1027"/>
                  </a:lnTo>
                  <a:lnTo>
                    <a:pt x="2290" y="1021"/>
                  </a:lnTo>
                  <a:lnTo>
                    <a:pt x="2169" y="1027"/>
                  </a:lnTo>
                  <a:lnTo>
                    <a:pt x="2051" y="1044"/>
                  </a:lnTo>
                  <a:lnTo>
                    <a:pt x="1937" y="1071"/>
                  </a:lnTo>
                  <a:lnTo>
                    <a:pt x="1826" y="1109"/>
                  </a:lnTo>
                  <a:lnTo>
                    <a:pt x="1722" y="1156"/>
                  </a:lnTo>
                  <a:lnTo>
                    <a:pt x="1621" y="1213"/>
                  </a:lnTo>
                  <a:lnTo>
                    <a:pt x="1528" y="1278"/>
                  </a:lnTo>
                  <a:lnTo>
                    <a:pt x="1440" y="1350"/>
                  </a:lnTo>
                  <a:lnTo>
                    <a:pt x="1360" y="1432"/>
                  </a:lnTo>
                  <a:lnTo>
                    <a:pt x="1286" y="1520"/>
                  </a:lnTo>
                  <a:lnTo>
                    <a:pt x="1221" y="1613"/>
                  </a:lnTo>
                  <a:lnTo>
                    <a:pt x="1166" y="1712"/>
                  </a:lnTo>
                  <a:lnTo>
                    <a:pt x="1119" y="1818"/>
                  </a:lnTo>
                  <a:lnTo>
                    <a:pt x="1081" y="1928"/>
                  </a:lnTo>
                  <a:lnTo>
                    <a:pt x="1052" y="2043"/>
                  </a:lnTo>
                  <a:lnTo>
                    <a:pt x="1035" y="2160"/>
                  </a:lnTo>
                  <a:lnTo>
                    <a:pt x="1029" y="2280"/>
                  </a:lnTo>
                  <a:lnTo>
                    <a:pt x="1035" y="2396"/>
                  </a:lnTo>
                  <a:lnTo>
                    <a:pt x="1050" y="2508"/>
                  </a:lnTo>
                  <a:lnTo>
                    <a:pt x="1075" y="2619"/>
                  </a:lnTo>
                  <a:lnTo>
                    <a:pt x="1109" y="2723"/>
                  </a:lnTo>
                  <a:lnTo>
                    <a:pt x="1153" y="2824"/>
                  </a:lnTo>
                  <a:lnTo>
                    <a:pt x="1204" y="2921"/>
                  </a:lnTo>
                  <a:lnTo>
                    <a:pt x="1263" y="3012"/>
                  </a:lnTo>
                  <a:lnTo>
                    <a:pt x="1330" y="3098"/>
                  </a:lnTo>
                  <a:lnTo>
                    <a:pt x="1404" y="3176"/>
                  </a:lnTo>
                  <a:lnTo>
                    <a:pt x="1484" y="3250"/>
                  </a:lnTo>
                  <a:lnTo>
                    <a:pt x="1484" y="3937"/>
                  </a:lnTo>
                  <a:lnTo>
                    <a:pt x="1370" y="3874"/>
                  </a:lnTo>
                  <a:lnTo>
                    <a:pt x="1259" y="3806"/>
                  </a:lnTo>
                  <a:lnTo>
                    <a:pt x="1050" y="4015"/>
                  </a:lnTo>
                  <a:lnTo>
                    <a:pt x="1016" y="4041"/>
                  </a:lnTo>
                  <a:lnTo>
                    <a:pt x="976" y="4060"/>
                  </a:lnTo>
                  <a:lnTo>
                    <a:pt x="934" y="4070"/>
                  </a:lnTo>
                  <a:lnTo>
                    <a:pt x="892" y="4070"/>
                  </a:lnTo>
                  <a:lnTo>
                    <a:pt x="850" y="4060"/>
                  </a:lnTo>
                  <a:lnTo>
                    <a:pt x="810" y="4041"/>
                  </a:lnTo>
                  <a:lnTo>
                    <a:pt x="776" y="4015"/>
                  </a:lnTo>
                  <a:lnTo>
                    <a:pt x="565" y="3804"/>
                  </a:lnTo>
                  <a:lnTo>
                    <a:pt x="536" y="3768"/>
                  </a:lnTo>
                  <a:lnTo>
                    <a:pt x="519" y="3729"/>
                  </a:lnTo>
                  <a:lnTo>
                    <a:pt x="510" y="3688"/>
                  </a:lnTo>
                  <a:lnTo>
                    <a:pt x="510" y="3644"/>
                  </a:lnTo>
                  <a:lnTo>
                    <a:pt x="519" y="3602"/>
                  </a:lnTo>
                  <a:lnTo>
                    <a:pt x="536" y="3564"/>
                  </a:lnTo>
                  <a:lnTo>
                    <a:pt x="565" y="3528"/>
                  </a:lnTo>
                  <a:lnTo>
                    <a:pt x="772" y="3321"/>
                  </a:lnTo>
                  <a:lnTo>
                    <a:pt x="706" y="3218"/>
                  </a:lnTo>
                  <a:lnTo>
                    <a:pt x="647" y="3108"/>
                  </a:lnTo>
                  <a:lnTo>
                    <a:pt x="594" y="2995"/>
                  </a:lnTo>
                  <a:lnTo>
                    <a:pt x="550" y="2877"/>
                  </a:lnTo>
                  <a:lnTo>
                    <a:pt x="514" y="2756"/>
                  </a:lnTo>
                  <a:lnTo>
                    <a:pt x="485" y="2632"/>
                  </a:lnTo>
                  <a:lnTo>
                    <a:pt x="194" y="2632"/>
                  </a:lnTo>
                  <a:lnTo>
                    <a:pt x="148" y="2626"/>
                  </a:lnTo>
                  <a:lnTo>
                    <a:pt x="108" y="2613"/>
                  </a:lnTo>
                  <a:lnTo>
                    <a:pt x="72" y="2590"/>
                  </a:lnTo>
                  <a:lnTo>
                    <a:pt x="42" y="2560"/>
                  </a:lnTo>
                  <a:lnTo>
                    <a:pt x="19" y="2524"/>
                  </a:lnTo>
                  <a:lnTo>
                    <a:pt x="6" y="2484"/>
                  </a:lnTo>
                  <a:lnTo>
                    <a:pt x="0" y="2438"/>
                  </a:lnTo>
                  <a:lnTo>
                    <a:pt x="0" y="2140"/>
                  </a:lnTo>
                  <a:lnTo>
                    <a:pt x="6" y="2096"/>
                  </a:lnTo>
                  <a:lnTo>
                    <a:pt x="19" y="2056"/>
                  </a:lnTo>
                  <a:lnTo>
                    <a:pt x="42" y="2020"/>
                  </a:lnTo>
                  <a:lnTo>
                    <a:pt x="72" y="1989"/>
                  </a:lnTo>
                  <a:lnTo>
                    <a:pt x="108" y="1966"/>
                  </a:lnTo>
                  <a:lnTo>
                    <a:pt x="148" y="1951"/>
                  </a:lnTo>
                  <a:lnTo>
                    <a:pt x="194" y="1947"/>
                  </a:lnTo>
                  <a:lnTo>
                    <a:pt x="481" y="1947"/>
                  </a:lnTo>
                  <a:lnTo>
                    <a:pt x="508" y="1822"/>
                  </a:lnTo>
                  <a:lnTo>
                    <a:pt x="544" y="1700"/>
                  </a:lnTo>
                  <a:lnTo>
                    <a:pt x="588" y="1582"/>
                  </a:lnTo>
                  <a:lnTo>
                    <a:pt x="641" y="1468"/>
                  </a:lnTo>
                  <a:lnTo>
                    <a:pt x="700" y="1358"/>
                  </a:lnTo>
                  <a:lnTo>
                    <a:pt x="767" y="1253"/>
                  </a:lnTo>
                  <a:lnTo>
                    <a:pt x="563" y="1050"/>
                  </a:lnTo>
                  <a:lnTo>
                    <a:pt x="536" y="1016"/>
                  </a:lnTo>
                  <a:lnTo>
                    <a:pt x="517" y="976"/>
                  </a:lnTo>
                  <a:lnTo>
                    <a:pt x="508" y="934"/>
                  </a:lnTo>
                  <a:lnTo>
                    <a:pt x="508" y="892"/>
                  </a:lnTo>
                  <a:lnTo>
                    <a:pt x="517" y="850"/>
                  </a:lnTo>
                  <a:lnTo>
                    <a:pt x="536" y="812"/>
                  </a:lnTo>
                  <a:lnTo>
                    <a:pt x="563" y="776"/>
                  </a:lnTo>
                  <a:lnTo>
                    <a:pt x="774" y="565"/>
                  </a:lnTo>
                  <a:lnTo>
                    <a:pt x="810" y="536"/>
                  </a:lnTo>
                  <a:lnTo>
                    <a:pt x="848" y="519"/>
                  </a:lnTo>
                  <a:lnTo>
                    <a:pt x="890" y="510"/>
                  </a:lnTo>
                  <a:lnTo>
                    <a:pt x="934" y="510"/>
                  </a:lnTo>
                  <a:lnTo>
                    <a:pt x="976" y="519"/>
                  </a:lnTo>
                  <a:lnTo>
                    <a:pt x="1014" y="536"/>
                  </a:lnTo>
                  <a:lnTo>
                    <a:pt x="1050" y="565"/>
                  </a:lnTo>
                  <a:lnTo>
                    <a:pt x="1250" y="766"/>
                  </a:lnTo>
                  <a:lnTo>
                    <a:pt x="1356" y="700"/>
                  </a:lnTo>
                  <a:lnTo>
                    <a:pt x="1467" y="639"/>
                  </a:lnTo>
                  <a:lnTo>
                    <a:pt x="1581" y="586"/>
                  </a:lnTo>
                  <a:lnTo>
                    <a:pt x="1699" y="542"/>
                  </a:lnTo>
                  <a:lnTo>
                    <a:pt x="1821" y="506"/>
                  </a:lnTo>
                  <a:lnTo>
                    <a:pt x="1946" y="477"/>
                  </a:lnTo>
                  <a:lnTo>
                    <a:pt x="1946" y="194"/>
                  </a:lnTo>
                  <a:lnTo>
                    <a:pt x="1952" y="148"/>
                  </a:lnTo>
                  <a:lnTo>
                    <a:pt x="1965" y="108"/>
                  </a:lnTo>
                  <a:lnTo>
                    <a:pt x="1988" y="72"/>
                  </a:lnTo>
                  <a:lnTo>
                    <a:pt x="2018" y="42"/>
                  </a:lnTo>
                  <a:lnTo>
                    <a:pt x="2055" y="19"/>
                  </a:lnTo>
                  <a:lnTo>
                    <a:pt x="2094" y="6"/>
                  </a:lnTo>
                  <a:lnTo>
                    <a:pt x="21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68" name="Shape 8868"/>
            <p:cNvSpPr/>
            <p:nvPr/>
          </p:nvSpPr>
          <p:spPr>
            <a:xfrm>
              <a:off x="6113" y="3514"/>
              <a:ext cx="840" cy="2344"/>
            </a:xfrm>
            <a:custGeom>
              <a:avLst/>
              <a:gdLst/>
              <a:ahLst/>
              <a:cxnLst/>
              <a:rect l="0" t="0" r="0" b="0"/>
              <a:pathLst>
                <a:path w="1679" h="4688" extrusionOk="0">
                  <a:moveTo>
                    <a:pt x="838" y="1424"/>
                  </a:moveTo>
                  <a:lnTo>
                    <a:pt x="806" y="1430"/>
                  </a:lnTo>
                  <a:lnTo>
                    <a:pt x="776" y="1445"/>
                  </a:lnTo>
                  <a:lnTo>
                    <a:pt x="753" y="1468"/>
                  </a:lnTo>
                  <a:lnTo>
                    <a:pt x="738" y="1499"/>
                  </a:lnTo>
                  <a:lnTo>
                    <a:pt x="732" y="1533"/>
                  </a:lnTo>
                  <a:lnTo>
                    <a:pt x="732" y="4272"/>
                  </a:lnTo>
                  <a:lnTo>
                    <a:pt x="738" y="4306"/>
                  </a:lnTo>
                  <a:lnTo>
                    <a:pt x="753" y="4334"/>
                  </a:lnTo>
                  <a:lnTo>
                    <a:pt x="776" y="4359"/>
                  </a:lnTo>
                  <a:lnTo>
                    <a:pt x="806" y="4374"/>
                  </a:lnTo>
                  <a:lnTo>
                    <a:pt x="838" y="4380"/>
                  </a:lnTo>
                  <a:lnTo>
                    <a:pt x="873" y="4374"/>
                  </a:lnTo>
                  <a:lnTo>
                    <a:pt x="903" y="4359"/>
                  </a:lnTo>
                  <a:lnTo>
                    <a:pt x="926" y="4334"/>
                  </a:lnTo>
                  <a:lnTo>
                    <a:pt x="941" y="4306"/>
                  </a:lnTo>
                  <a:lnTo>
                    <a:pt x="947" y="4272"/>
                  </a:lnTo>
                  <a:lnTo>
                    <a:pt x="947" y="1533"/>
                  </a:lnTo>
                  <a:lnTo>
                    <a:pt x="941" y="1499"/>
                  </a:lnTo>
                  <a:lnTo>
                    <a:pt x="926" y="1468"/>
                  </a:lnTo>
                  <a:lnTo>
                    <a:pt x="903" y="1445"/>
                  </a:lnTo>
                  <a:lnTo>
                    <a:pt x="873" y="1430"/>
                  </a:lnTo>
                  <a:lnTo>
                    <a:pt x="838" y="1424"/>
                  </a:lnTo>
                  <a:close/>
                  <a:moveTo>
                    <a:pt x="376" y="0"/>
                  </a:moveTo>
                  <a:lnTo>
                    <a:pt x="393" y="6"/>
                  </a:lnTo>
                  <a:lnTo>
                    <a:pt x="407" y="17"/>
                  </a:lnTo>
                  <a:lnTo>
                    <a:pt x="416" y="30"/>
                  </a:lnTo>
                  <a:lnTo>
                    <a:pt x="420" y="49"/>
                  </a:lnTo>
                  <a:lnTo>
                    <a:pt x="420" y="411"/>
                  </a:lnTo>
                  <a:lnTo>
                    <a:pt x="426" y="466"/>
                  </a:lnTo>
                  <a:lnTo>
                    <a:pt x="439" y="517"/>
                  </a:lnTo>
                  <a:lnTo>
                    <a:pt x="462" y="567"/>
                  </a:lnTo>
                  <a:lnTo>
                    <a:pt x="492" y="609"/>
                  </a:lnTo>
                  <a:lnTo>
                    <a:pt x="530" y="647"/>
                  </a:lnTo>
                  <a:lnTo>
                    <a:pt x="574" y="677"/>
                  </a:lnTo>
                  <a:lnTo>
                    <a:pt x="622" y="700"/>
                  </a:lnTo>
                  <a:lnTo>
                    <a:pt x="673" y="713"/>
                  </a:lnTo>
                  <a:lnTo>
                    <a:pt x="730" y="719"/>
                  </a:lnTo>
                  <a:lnTo>
                    <a:pt x="949" y="719"/>
                  </a:lnTo>
                  <a:lnTo>
                    <a:pt x="1006" y="713"/>
                  </a:lnTo>
                  <a:lnTo>
                    <a:pt x="1057" y="700"/>
                  </a:lnTo>
                  <a:lnTo>
                    <a:pt x="1105" y="677"/>
                  </a:lnTo>
                  <a:lnTo>
                    <a:pt x="1149" y="647"/>
                  </a:lnTo>
                  <a:lnTo>
                    <a:pt x="1185" y="609"/>
                  </a:lnTo>
                  <a:lnTo>
                    <a:pt x="1217" y="567"/>
                  </a:lnTo>
                  <a:lnTo>
                    <a:pt x="1240" y="517"/>
                  </a:lnTo>
                  <a:lnTo>
                    <a:pt x="1253" y="466"/>
                  </a:lnTo>
                  <a:lnTo>
                    <a:pt x="1259" y="411"/>
                  </a:lnTo>
                  <a:lnTo>
                    <a:pt x="1259" y="49"/>
                  </a:lnTo>
                  <a:lnTo>
                    <a:pt x="1263" y="30"/>
                  </a:lnTo>
                  <a:lnTo>
                    <a:pt x="1272" y="17"/>
                  </a:lnTo>
                  <a:lnTo>
                    <a:pt x="1286" y="6"/>
                  </a:lnTo>
                  <a:lnTo>
                    <a:pt x="1303" y="0"/>
                  </a:lnTo>
                  <a:lnTo>
                    <a:pt x="1320" y="2"/>
                  </a:lnTo>
                  <a:lnTo>
                    <a:pt x="1337" y="10"/>
                  </a:lnTo>
                  <a:lnTo>
                    <a:pt x="1403" y="65"/>
                  </a:lnTo>
                  <a:lnTo>
                    <a:pt x="1464" y="126"/>
                  </a:lnTo>
                  <a:lnTo>
                    <a:pt x="1518" y="192"/>
                  </a:lnTo>
                  <a:lnTo>
                    <a:pt x="1565" y="264"/>
                  </a:lnTo>
                  <a:lnTo>
                    <a:pt x="1605" y="340"/>
                  </a:lnTo>
                  <a:lnTo>
                    <a:pt x="1636" y="420"/>
                  </a:lnTo>
                  <a:lnTo>
                    <a:pt x="1660" y="506"/>
                  </a:lnTo>
                  <a:lnTo>
                    <a:pt x="1674" y="593"/>
                  </a:lnTo>
                  <a:lnTo>
                    <a:pt x="1679" y="685"/>
                  </a:lnTo>
                  <a:lnTo>
                    <a:pt x="1672" y="784"/>
                  </a:lnTo>
                  <a:lnTo>
                    <a:pt x="1655" y="881"/>
                  </a:lnTo>
                  <a:lnTo>
                    <a:pt x="1628" y="974"/>
                  </a:lnTo>
                  <a:lnTo>
                    <a:pt x="1588" y="1061"/>
                  </a:lnTo>
                  <a:lnTo>
                    <a:pt x="1540" y="1143"/>
                  </a:lnTo>
                  <a:lnTo>
                    <a:pt x="1485" y="1219"/>
                  </a:lnTo>
                  <a:lnTo>
                    <a:pt x="1421" y="1289"/>
                  </a:lnTo>
                  <a:lnTo>
                    <a:pt x="1350" y="1350"/>
                  </a:lnTo>
                  <a:lnTo>
                    <a:pt x="1308" y="1386"/>
                  </a:lnTo>
                  <a:lnTo>
                    <a:pt x="1274" y="1428"/>
                  </a:lnTo>
                  <a:lnTo>
                    <a:pt x="1246" y="1476"/>
                  </a:lnTo>
                  <a:lnTo>
                    <a:pt x="1227" y="1525"/>
                  </a:lnTo>
                  <a:lnTo>
                    <a:pt x="1213" y="1579"/>
                  </a:lnTo>
                  <a:lnTo>
                    <a:pt x="1209" y="1634"/>
                  </a:lnTo>
                  <a:lnTo>
                    <a:pt x="1209" y="4319"/>
                  </a:lnTo>
                  <a:lnTo>
                    <a:pt x="1204" y="4386"/>
                  </a:lnTo>
                  <a:lnTo>
                    <a:pt x="1187" y="4448"/>
                  </a:lnTo>
                  <a:lnTo>
                    <a:pt x="1160" y="4505"/>
                  </a:lnTo>
                  <a:lnTo>
                    <a:pt x="1122" y="4557"/>
                  </a:lnTo>
                  <a:lnTo>
                    <a:pt x="1078" y="4601"/>
                  </a:lnTo>
                  <a:lnTo>
                    <a:pt x="1027" y="4639"/>
                  </a:lnTo>
                  <a:lnTo>
                    <a:pt x="968" y="4665"/>
                  </a:lnTo>
                  <a:lnTo>
                    <a:pt x="907" y="4682"/>
                  </a:lnTo>
                  <a:lnTo>
                    <a:pt x="838" y="4688"/>
                  </a:lnTo>
                  <a:lnTo>
                    <a:pt x="774" y="4682"/>
                  </a:lnTo>
                  <a:lnTo>
                    <a:pt x="711" y="4665"/>
                  </a:lnTo>
                  <a:lnTo>
                    <a:pt x="652" y="4639"/>
                  </a:lnTo>
                  <a:lnTo>
                    <a:pt x="601" y="4601"/>
                  </a:lnTo>
                  <a:lnTo>
                    <a:pt x="557" y="4557"/>
                  </a:lnTo>
                  <a:lnTo>
                    <a:pt x="519" y="4505"/>
                  </a:lnTo>
                  <a:lnTo>
                    <a:pt x="492" y="4448"/>
                  </a:lnTo>
                  <a:lnTo>
                    <a:pt x="475" y="4386"/>
                  </a:lnTo>
                  <a:lnTo>
                    <a:pt x="469" y="4319"/>
                  </a:lnTo>
                  <a:lnTo>
                    <a:pt x="469" y="1634"/>
                  </a:lnTo>
                  <a:lnTo>
                    <a:pt x="466" y="1580"/>
                  </a:lnTo>
                  <a:lnTo>
                    <a:pt x="452" y="1527"/>
                  </a:lnTo>
                  <a:lnTo>
                    <a:pt x="433" y="1476"/>
                  </a:lnTo>
                  <a:lnTo>
                    <a:pt x="405" y="1430"/>
                  </a:lnTo>
                  <a:lnTo>
                    <a:pt x="371" y="1388"/>
                  </a:lnTo>
                  <a:lnTo>
                    <a:pt x="329" y="1352"/>
                  </a:lnTo>
                  <a:lnTo>
                    <a:pt x="258" y="1289"/>
                  </a:lnTo>
                  <a:lnTo>
                    <a:pt x="194" y="1221"/>
                  </a:lnTo>
                  <a:lnTo>
                    <a:pt x="137" y="1145"/>
                  </a:lnTo>
                  <a:lnTo>
                    <a:pt x="89" y="1063"/>
                  </a:lnTo>
                  <a:lnTo>
                    <a:pt x="51" y="976"/>
                  </a:lnTo>
                  <a:lnTo>
                    <a:pt x="24" y="882"/>
                  </a:lnTo>
                  <a:lnTo>
                    <a:pt x="5" y="785"/>
                  </a:lnTo>
                  <a:lnTo>
                    <a:pt x="0" y="685"/>
                  </a:lnTo>
                  <a:lnTo>
                    <a:pt x="5" y="595"/>
                  </a:lnTo>
                  <a:lnTo>
                    <a:pt x="19" y="506"/>
                  </a:lnTo>
                  <a:lnTo>
                    <a:pt x="43" y="422"/>
                  </a:lnTo>
                  <a:lnTo>
                    <a:pt x="74" y="340"/>
                  </a:lnTo>
                  <a:lnTo>
                    <a:pt x="114" y="264"/>
                  </a:lnTo>
                  <a:lnTo>
                    <a:pt x="161" y="192"/>
                  </a:lnTo>
                  <a:lnTo>
                    <a:pt x="215" y="126"/>
                  </a:lnTo>
                  <a:lnTo>
                    <a:pt x="275" y="65"/>
                  </a:lnTo>
                  <a:lnTo>
                    <a:pt x="340" y="10"/>
                  </a:lnTo>
                  <a:lnTo>
                    <a:pt x="359" y="2"/>
                  </a:lnTo>
                  <a:lnTo>
                    <a:pt x="3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69" name="Shape 8869"/>
          <p:cNvGrpSpPr/>
          <p:nvPr/>
        </p:nvGrpSpPr>
        <p:grpSpPr>
          <a:xfrm>
            <a:off x="5403667" y="1248907"/>
            <a:ext cx="224309" cy="369403"/>
            <a:chOff x="1874" y="952"/>
            <a:chExt cx="1900" cy="3129"/>
          </a:xfrm>
        </p:grpSpPr>
        <p:sp>
          <p:nvSpPr>
            <p:cNvPr id="8870" name="Shape 8870"/>
            <p:cNvSpPr/>
            <p:nvPr/>
          </p:nvSpPr>
          <p:spPr>
            <a:xfrm>
              <a:off x="2729" y="952"/>
              <a:ext cx="185" cy="228"/>
            </a:xfrm>
            <a:custGeom>
              <a:avLst/>
              <a:gdLst/>
              <a:ahLst/>
              <a:cxnLst/>
              <a:rect l="0" t="0" r="0" b="0"/>
              <a:pathLst>
                <a:path w="371" h="456" extrusionOk="0">
                  <a:moveTo>
                    <a:pt x="186" y="0"/>
                  </a:moveTo>
                  <a:lnTo>
                    <a:pt x="228" y="6"/>
                  </a:lnTo>
                  <a:lnTo>
                    <a:pt x="268" y="19"/>
                  </a:lnTo>
                  <a:lnTo>
                    <a:pt x="302" y="40"/>
                  </a:lnTo>
                  <a:lnTo>
                    <a:pt x="331" y="70"/>
                  </a:lnTo>
                  <a:lnTo>
                    <a:pt x="352" y="105"/>
                  </a:lnTo>
                  <a:lnTo>
                    <a:pt x="367" y="143"/>
                  </a:lnTo>
                  <a:lnTo>
                    <a:pt x="371" y="186"/>
                  </a:lnTo>
                  <a:lnTo>
                    <a:pt x="371" y="456"/>
                  </a:lnTo>
                  <a:lnTo>
                    <a:pt x="0" y="456"/>
                  </a:lnTo>
                  <a:lnTo>
                    <a:pt x="0" y="186"/>
                  </a:lnTo>
                  <a:lnTo>
                    <a:pt x="6" y="143"/>
                  </a:lnTo>
                  <a:lnTo>
                    <a:pt x="19" y="105"/>
                  </a:lnTo>
                  <a:lnTo>
                    <a:pt x="40" y="70"/>
                  </a:lnTo>
                  <a:lnTo>
                    <a:pt x="71" y="40"/>
                  </a:lnTo>
                  <a:lnTo>
                    <a:pt x="105" y="19"/>
                  </a:lnTo>
                  <a:lnTo>
                    <a:pt x="143" y="6"/>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71" name="Shape 8871"/>
            <p:cNvSpPr/>
            <p:nvPr/>
          </p:nvSpPr>
          <p:spPr>
            <a:xfrm>
              <a:off x="1875" y="1276"/>
              <a:ext cx="1899" cy="624"/>
            </a:xfrm>
            <a:custGeom>
              <a:avLst/>
              <a:gdLst/>
              <a:ahLst/>
              <a:cxnLst/>
              <a:rect l="0" t="0" r="0" b="0"/>
              <a:pathLst>
                <a:path w="3798" h="1247" extrusionOk="0">
                  <a:moveTo>
                    <a:pt x="42" y="0"/>
                  </a:moveTo>
                  <a:lnTo>
                    <a:pt x="3339" y="0"/>
                  </a:lnTo>
                  <a:lnTo>
                    <a:pt x="3377" y="3"/>
                  </a:lnTo>
                  <a:lnTo>
                    <a:pt x="3411" y="17"/>
                  </a:lnTo>
                  <a:lnTo>
                    <a:pt x="3441" y="39"/>
                  </a:lnTo>
                  <a:lnTo>
                    <a:pt x="3466" y="68"/>
                  </a:lnTo>
                  <a:lnTo>
                    <a:pt x="3779" y="559"/>
                  </a:lnTo>
                  <a:lnTo>
                    <a:pt x="3795" y="591"/>
                  </a:lnTo>
                  <a:lnTo>
                    <a:pt x="3798" y="623"/>
                  </a:lnTo>
                  <a:lnTo>
                    <a:pt x="3795" y="658"/>
                  </a:lnTo>
                  <a:lnTo>
                    <a:pt x="3779" y="688"/>
                  </a:lnTo>
                  <a:lnTo>
                    <a:pt x="3466" y="1179"/>
                  </a:lnTo>
                  <a:lnTo>
                    <a:pt x="3441" y="1207"/>
                  </a:lnTo>
                  <a:lnTo>
                    <a:pt x="3411" y="1230"/>
                  </a:lnTo>
                  <a:lnTo>
                    <a:pt x="3377" y="1243"/>
                  </a:lnTo>
                  <a:lnTo>
                    <a:pt x="3339" y="1247"/>
                  </a:lnTo>
                  <a:lnTo>
                    <a:pt x="42" y="1247"/>
                  </a:lnTo>
                  <a:lnTo>
                    <a:pt x="25" y="1243"/>
                  </a:lnTo>
                  <a:lnTo>
                    <a:pt x="9" y="1232"/>
                  </a:lnTo>
                  <a:lnTo>
                    <a:pt x="2" y="1217"/>
                  </a:lnTo>
                  <a:lnTo>
                    <a:pt x="0" y="1200"/>
                  </a:lnTo>
                  <a:lnTo>
                    <a:pt x="6" y="1181"/>
                  </a:lnTo>
                  <a:lnTo>
                    <a:pt x="348" y="648"/>
                  </a:lnTo>
                  <a:lnTo>
                    <a:pt x="353" y="633"/>
                  </a:lnTo>
                  <a:lnTo>
                    <a:pt x="353" y="616"/>
                  </a:lnTo>
                  <a:lnTo>
                    <a:pt x="348" y="600"/>
                  </a:lnTo>
                  <a:lnTo>
                    <a:pt x="6" y="66"/>
                  </a:lnTo>
                  <a:lnTo>
                    <a:pt x="0" y="47"/>
                  </a:lnTo>
                  <a:lnTo>
                    <a:pt x="0" y="30"/>
                  </a:lnTo>
                  <a:lnTo>
                    <a:pt x="9" y="15"/>
                  </a:lnTo>
                  <a:lnTo>
                    <a:pt x="23" y="3"/>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72" name="Shape 8872"/>
            <p:cNvSpPr/>
            <p:nvPr/>
          </p:nvSpPr>
          <p:spPr>
            <a:xfrm>
              <a:off x="3010" y="2215"/>
              <a:ext cx="764" cy="625"/>
            </a:xfrm>
            <a:custGeom>
              <a:avLst/>
              <a:gdLst/>
              <a:ahLst/>
              <a:cxnLst/>
              <a:rect l="0" t="0" r="0" b="0"/>
              <a:pathLst>
                <a:path w="1529" h="1249" extrusionOk="0">
                  <a:moveTo>
                    <a:pt x="0" y="0"/>
                  </a:moveTo>
                  <a:lnTo>
                    <a:pt x="1488" y="0"/>
                  </a:lnTo>
                  <a:lnTo>
                    <a:pt x="1505" y="3"/>
                  </a:lnTo>
                  <a:lnTo>
                    <a:pt x="1520" y="15"/>
                  </a:lnTo>
                  <a:lnTo>
                    <a:pt x="1527" y="30"/>
                  </a:lnTo>
                  <a:lnTo>
                    <a:pt x="1529" y="49"/>
                  </a:lnTo>
                  <a:lnTo>
                    <a:pt x="1524" y="66"/>
                  </a:lnTo>
                  <a:lnTo>
                    <a:pt x="1180" y="601"/>
                  </a:lnTo>
                  <a:lnTo>
                    <a:pt x="1174" y="616"/>
                  </a:lnTo>
                  <a:lnTo>
                    <a:pt x="1174" y="631"/>
                  </a:lnTo>
                  <a:lnTo>
                    <a:pt x="1180" y="646"/>
                  </a:lnTo>
                  <a:lnTo>
                    <a:pt x="1522" y="1183"/>
                  </a:lnTo>
                  <a:lnTo>
                    <a:pt x="1529" y="1200"/>
                  </a:lnTo>
                  <a:lnTo>
                    <a:pt x="1527" y="1219"/>
                  </a:lnTo>
                  <a:lnTo>
                    <a:pt x="1520" y="1234"/>
                  </a:lnTo>
                  <a:lnTo>
                    <a:pt x="1505" y="1245"/>
                  </a:lnTo>
                  <a:lnTo>
                    <a:pt x="1486" y="1249"/>
                  </a:lnTo>
                  <a:lnTo>
                    <a:pt x="0" y="124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73" name="Shape 8873"/>
            <p:cNvSpPr/>
            <p:nvPr/>
          </p:nvSpPr>
          <p:spPr>
            <a:xfrm>
              <a:off x="1874" y="2215"/>
              <a:ext cx="759" cy="625"/>
            </a:xfrm>
            <a:custGeom>
              <a:avLst/>
              <a:gdLst/>
              <a:ahLst/>
              <a:cxnLst/>
              <a:rect l="0" t="0" r="0" b="0"/>
              <a:pathLst>
                <a:path w="1518" h="1249" extrusionOk="0">
                  <a:moveTo>
                    <a:pt x="460" y="0"/>
                  </a:moveTo>
                  <a:lnTo>
                    <a:pt x="1518" y="0"/>
                  </a:lnTo>
                  <a:lnTo>
                    <a:pt x="1518" y="1249"/>
                  </a:lnTo>
                  <a:lnTo>
                    <a:pt x="460" y="1249"/>
                  </a:lnTo>
                  <a:lnTo>
                    <a:pt x="422" y="1243"/>
                  </a:lnTo>
                  <a:lnTo>
                    <a:pt x="388" y="1230"/>
                  </a:lnTo>
                  <a:lnTo>
                    <a:pt x="357" y="1209"/>
                  </a:lnTo>
                  <a:lnTo>
                    <a:pt x="332" y="1179"/>
                  </a:lnTo>
                  <a:lnTo>
                    <a:pt x="19" y="688"/>
                  </a:lnTo>
                  <a:lnTo>
                    <a:pt x="6" y="658"/>
                  </a:lnTo>
                  <a:lnTo>
                    <a:pt x="0" y="623"/>
                  </a:lnTo>
                  <a:lnTo>
                    <a:pt x="6" y="591"/>
                  </a:lnTo>
                  <a:lnTo>
                    <a:pt x="19" y="559"/>
                  </a:lnTo>
                  <a:lnTo>
                    <a:pt x="332" y="68"/>
                  </a:lnTo>
                  <a:lnTo>
                    <a:pt x="357" y="40"/>
                  </a:lnTo>
                  <a:lnTo>
                    <a:pt x="388" y="19"/>
                  </a:lnTo>
                  <a:lnTo>
                    <a:pt x="422" y="5"/>
                  </a:lnTo>
                  <a:lnTo>
                    <a:pt x="4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74" name="Shape 8874"/>
            <p:cNvSpPr/>
            <p:nvPr/>
          </p:nvSpPr>
          <p:spPr>
            <a:xfrm>
              <a:off x="2402" y="1996"/>
              <a:ext cx="838" cy="2085"/>
            </a:xfrm>
            <a:custGeom>
              <a:avLst/>
              <a:gdLst/>
              <a:ahLst/>
              <a:cxnLst/>
              <a:rect l="0" t="0" r="0" b="0"/>
              <a:pathLst>
                <a:path w="1677" h="4171" extrusionOk="0">
                  <a:moveTo>
                    <a:pt x="653" y="0"/>
                  </a:moveTo>
                  <a:lnTo>
                    <a:pt x="1024" y="0"/>
                  </a:lnTo>
                  <a:lnTo>
                    <a:pt x="1024" y="3522"/>
                  </a:lnTo>
                  <a:lnTo>
                    <a:pt x="1424" y="3522"/>
                  </a:lnTo>
                  <a:lnTo>
                    <a:pt x="1476" y="3526"/>
                  </a:lnTo>
                  <a:lnTo>
                    <a:pt x="1523" y="3541"/>
                  </a:lnTo>
                  <a:lnTo>
                    <a:pt x="1565" y="3564"/>
                  </a:lnTo>
                  <a:lnTo>
                    <a:pt x="1603" y="3597"/>
                  </a:lnTo>
                  <a:lnTo>
                    <a:pt x="1633" y="3633"/>
                  </a:lnTo>
                  <a:lnTo>
                    <a:pt x="1656" y="3676"/>
                  </a:lnTo>
                  <a:lnTo>
                    <a:pt x="1671" y="3724"/>
                  </a:lnTo>
                  <a:lnTo>
                    <a:pt x="1677" y="3773"/>
                  </a:lnTo>
                  <a:lnTo>
                    <a:pt x="1677" y="4171"/>
                  </a:lnTo>
                  <a:lnTo>
                    <a:pt x="0" y="4171"/>
                  </a:lnTo>
                  <a:lnTo>
                    <a:pt x="0" y="3773"/>
                  </a:lnTo>
                  <a:lnTo>
                    <a:pt x="6" y="3724"/>
                  </a:lnTo>
                  <a:lnTo>
                    <a:pt x="21" y="3676"/>
                  </a:lnTo>
                  <a:lnTo>
                    <a:pt x="44" y="3633"/>
                  </a:lnTo>
                  <a:lnTo>
                    <a:pt x="74" y="3597"/>
                  </a:lnTo>
                  <a:lnTo>
                    <a:pt x="112" y="3564"/>
                  </a:lnTo>
                  <a:lnTo>
                    <a:pt x="154" y="3541"/>
                  </a:lnTo>
                  <a:lnTo>
                    <a:pt x="201" y="3526"/>
                  </a:lnTo>
                  <a:lnTo>
                    <a:pt x="253" y="3522"/>
                  </a:lnTo>
                  <a:lnTo>
                    <a:pt x="653" y="3522"/>
                  </a:lnTo>
                  <a:lnTo>
                    <a:pt x="6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75" name="Shape 8875"/>
          <p:cNvGrpSpPr/>
          <p:nvPr/>
        </p:nvGrpSpPr>
        <p:grpSpPr>
          <a:xfrm>
            <a:off x="6477198" y="1296258"/>
            <a:ext cx="234223" cy="274700"/>
            <a:chOff x="1471" y="992"/>
            <a:chExt cx="2656" cy="3115"/>
          </a:xfrm>
        </p:grpSpPr>
        <p:sp>
          <p:nvSpPr>
            <p:cNvPr id="8876" name="Shape 8876"/>
            <p:cNvSpPr/>
            <p:nvPr/>
          </p:nvSpPr>
          <p:spPr>
            <a:xfrm>
              <a:off x="1471" y="992"/>
              <a:ext cx="2656" cy="3115"/>
            </a:xfrm>
            <a:custGeom>
              <a:avLst/>
              <a:gdLst/>
              <a:ahLst/>
              <a:cxnLst/>
              <a:rect l="0" t="0" r="0" b="0"/>
              <a:pathLst>
                <a:path w="5313" h="6231" extrusionOk="0">
                  <a:moveTo>
                    <a:pt x="2850" y="646"/>
                  </a:moveTo>
                  <a:lnTo>
                    <a:pt x="2723" y="655"/>
                  </a:lnTo>
                  <a:lnTo>
                    <a:pt x="2598" y="674"/>
                  </a:lnTo>
                  <a:lnTo>
                    <a:pt x="2472" y="703"/>
                  </a:lnTo>
                  <a:lnTo>
                    <a:pt x="2349" y="739"/>
                  </a:lnTo>
                  <a:lnTo>
                    <a:pt x="2230" y="786"/>
                  </a:lnTo>
                  <a:lnTo>
                    <a:pt x="2112" y="841"/>
                  </a:lnTo>
                  <a:lnTo>
                    <a:pt x="1998" y="905"/>
                  </a:lnTo>
                  <a:lnTo>
                    <a:pt x="1889" y="979"/>
                  </a:lnTo>
                  <a:lnTo>
                    <a:pt x="1784" y="1063"/>
                  </a:lnTo>
                  <a:lnTo>
                    <a:pt x="1684" y="1155"/>
                  </a:lnTo>
                  <a:lnTo>
                    <a:pt x="1595" y="1250"/>
                  </a:lnTo>
                  <a:lnTo>
                    <a:pt x="1513" y="1352"/>
                  </a:lnTo>
                  <a:lnTo>
                    <a:pt x="1441" y="1457"/>
                  </a:lnTo>
                  <a:lnTo>
                    <a:pt x="1378" y="1567"/>
                  </a:lnTo>
                  <a:lnTo>
                    <a:pt x="1323" y="1678"/>
                  </a:lnTo>
                  <a:lnTo>
                    <a:pt x="1276" y="1794"/>
                  </a:lnTo>
                  <a:lnTo>
                    <a:pt x="1240" y="1911"/>
                  </a:lnTo>
                  <a:lnTo>
                    <a:pt x="1210" y="2031"/>
                  </a:lnTo>
                  <a:lnTo>
                    <a:pt x="1189" y="2152"/>
                  </a:lnTo>
                  <a:lnTo>
                    <a:pt x="1177" y="2273"/>
                  </a:lnTo>
                  <a:lnTo>
                    <a:pt x="1174" y="2396"/>
                  </a:lnTo>
                  <a:lnTo>
                    <a:pt x="1179" y="2518"/>
                  </a:lnTo>
                  <a:lnTo>
                    <a:pt x="1193" y="2641"/>
                  </a:lnTo>
                  <a:lnTo>
                    <a:pt x="1215" y="2760"/>
                  </a:lnTo>
                  <a:lnTo>
                    <a:pt x="1246" y="2879"/>
                  </a:lnTo>
                  <a:lnTo>
                    <a:pt x="1286" y="2997"/>
                  </a:lnTo>
                  <a:lnTo>
                    <a:pt x="1333" y="3113"/>
                  </a:lnTo>
                  <a:lnTo>
                    <a:pt x="1390" y="3224"/>
                  </a:lnTo>
                  <a:lnTo>
                    <a:pt x="1454" y="3332"/>
                  </a:lnTo>
                  <a:lnTo>
                    <a:pt x="1528" y="3436"/>
                  </a:lnTo>
                  <a:lnTo>
                    <a:pt x="1610" y="3537"/>
                  </a:lnTo>
                  <a:lnTo>
                    <a:pt x="1629" y="3550"/>
                  </a:lnTo>
                  <a:lnTo>
                    <a:pt x="1602" y="3605"/>
                  </a:lnTo>
                  <a:lnTo>
                    <a:pt x="1570" y="3662"/>
                  </a:lnTo>
                  <a:lnTo>
                    <a:pt x="1534" y="3719"/>
                  </a:lnTo>
                  <a:lnTo>
                    <a:pt x="1492" y="3774"/>
                  </a:lnTo>
                  <a:lnTo>
                    <a:pt x="1445" y="3827"/>
                  </a:lnTo>
                  <a:lnTo>
                    <a:pt x="1392" y="3876"/>
                  </a:lnTo>
                  <a:lnTo>
                    <a:pt x="1335" y="3920"/>
                  </a:lnTo>
                  <a:lnTo>
                    <a:pt x="1270" y="3956"/>
                  </a:lnTo>
                  <a:lnTo>
                    <a:pt x="1251" y="3971"/>
                  </a:lnTo>
                  <a:lnTo>
                    <a:pt x="1238" y="3988"/>
                  </a:lnTo>
                  <a:lnTo>
                    <a:pt x="1232" y="4007"/>
                  </a:lnTo>
                  <a:lnTo>
                    <a:pt x="1232" y="4028"/>
                  </a:lnTo>
                  <a:lnTo>
                    <a:pt x="1238" y="4047"/>
                  </a:lnTo>
                  <a:lnTo>
                    <a:pt x="1250" y="4064"/>
                  </a:lnTo>
                  <a:lnTo>
                    <a:pt x="1267" y="4077"/>
                  </a:lnTo>
                  <a:lnTo>
                    <a:pt x="1289" y="4084"/>
                  </a:lnTo>
                  <a:lnTo>
                    <a:pt x="1358" y="4092"/>
                  </a:lnTo>
                  <a:lnTo>
                    <a:pt x="1432" y="4094"/>
                  </a:lnTo>
                  <a:lnTo>
                    <a:pt x="1509" y="4090"/>
                  </a:lnTo>
                  <a:lnTo>
                    <a:pt x="1593" y="4079"/>
                  </a:lnTo>
                  <a:lnTo>
                    <a:pt x="1676" y="4058"/>
                  </a:lnTo>
                  <a:lnTo>
                    <a:pt x="1763" y="4029"/>
                  </a:lnTo>
                  <a:lnTo>
                    <a:pt x="1852" y="3992"/>
                  </a:lnTo>
                  <a:lnTo>
                    <a:pt x="1942" y="3942"/>
                  </a:lnTo>
                  <a:lnTo>
                    <a:pt x="2029" y="3882"/>
                  </a:lnTo>
                  <a:lnTo>
                    <a:pt x="2033" y="3886"/>
                  </a:lnTo>
                  <a:lnTo>
                    <a:pt x="2146" y="3946"/>
                  </a:lnTo>
                  <a:lnTo>
                    <a:pt x="2262" y="3997"/>
                  </a:lnTo>
                  <a:lnTo>
                    <a:pt x="2381" y="4041"/>
                  </a:lnTo>
                  <a:lnTo>
                    <a:pt x="2503" y="4075"/>
                  </a:lnTo>
                  <a:lnTo>
                    <a:pt x="2626" y="4100"/>
                  </a:lnTo>
                  <a:lnTo>
                    <a:pt x="2749" y="4117"/>
                  </a:lnTo>
                  <a:lnTo>
                    <a:pt x="2874" y="4124"/>
                  </a:lnTo>
                  <a:lnTo>
                    <a:pt x="3000" y="4122"/>
                  </a:lnTo>
                  <a:lnTo>
                    <a:pt x="3125" y="4111"/>
                  </a:lnTo>
                  <a:lnTo>
                    <a:pt x="3248" y="4092"/>
                  </a:lnTo>
                  <a:lnTo>
                    <a:pt x="3371" y="4064"/>
                  </a:lnTo>
                  <a:lnTo>
                    <a:pt x="3491" y="4026"/>
                  </a:lnTo>
                  <a:lnTo>
                    <a:pt x="3610" y="3980"/>
                  </a:lnTo>
                  <a:lnTo>
                    <a:pt x="3724" y="3925"/>
                  </a:lnTo>
                  <a:lnTo>
                    <a:pt x="3836" y="3861"/>
                  </a:lnTo>
                  <a:lnTo>
                    <a:pt x="3944" y="3787"/>
                  </a:lnTo>
                  <a:lnTo>
                    <a:pt x="4046" y="3706"/>
                  </a:lnTo>
                  <a:lnTo>
                    <a:pt x="4145" y="3615"/>
                  </a:lnTo>
                  <a:lnTo>
                    <a:pt x="4238" y="3514"/>
                  </a:lnTo>
                  <a:lnTo>
                    <a:pt x="4321" y="3410"/>
                  </a:lnTo>
                  <a:lnTo>
                    <a:pt x="4395" y="3300"/>
                  </a:lnTo>
                  <a:lnTo>
                    <a:pt x="4460" y="3186"/>
                  </a:lnTo>
                  <a:lnTo>
                    <a:pt x="4515" y="3069"/>
                  </a:lnTo>
                  <a:lnTo>
                    <a:pt x="4562" y="2950"/>
                  </a:lnTo>
                  <a:lnTo>
                    <a:pt x="4598" y="2826"/>
                  </a:lnTo>
                  <a:lnTo>
                    <a:pt x="4626" y="2701"/>
                  </a:lnTo>
                  <a:lnTo>
                    <a:pt x="4645" y="2576"/>
                  </a:lnTo>
                  <a:lnTo>
                    <a:pt x="4655" y="2449"/>
                  </a:lnTo>
                  <a:lnTo>
                    <a:pt x="4655" y="2321"/>
                  </a:lnTo>
                  <a:lnTo>
                    <a:pt x="4645" y="2194"/>
                  </a:lnTo>
                  <a:lnTo>
                    <a:pt x="4626" y="2069"/>
                  </a:lnTo>
                  <a:lnTo>
                    <a:pt x="4598" y="1944"/>
                  </a:lnTo>
                  <a:lnTo>
                    <a:pt x="4562" y="1820"/>
                  </a:lnTo>
                  <a:lnTo>
                    <a:pt x="4515" y="1701"/>
                  </a:lnTo>
                  <a:lnTo>
                    <a:pt x="4460" y="1584"/>
                  </a:lnTo>
                  <a:lnTo>
                    <a:pt x="4395" y="1470"/>
                  </a:lnTo>
                  <a:lnTo>
                    <a:pt x="4321" y="1360"/>
                  </a:lnTo>
                  <a:lnTo>
                    <a:pt x="4238" y="1254"/>
                  </a:lnTo>
                  <a:lnTo>
                    <a:pt x="4145" y="1155"/>
                  </a:lnTo>
                  <a:lnTo>
                    <a:pt x="4046" y="1063"/>
                  </a:lnTo>
                  <a:lnTo>
                    <a:pt x="3940" y="979"/>
                  </a:lnTo>
                  <a:lnTo>
                    <a:pt x="3830" y="905"/>
                  </a:lnTo>
                  <a:lnTo>
                    <a:pt x="3716" y="841"/>
                  </a:lnTo>
                  <a:lnTo>
                    <a:pt x="3599" y="786"/>
                  </a:lnTo>
                  <a:lnTo>
                    <a:pt x="3479" y="739"/>
                  </a:lnTo>
                  <a:lnTo>
                    <a:pt x="3356" y="703"/>
                  </a:lnTo>
                  <a:lnTo>
                    <a:pt x="3231" y="674"/>
                  </a:lnTo>
                  <a:lnTo>
                    <a:pt x="3106" y="655"/>
                  </a:lnTo>
                  <a:lnTo>
                    <a:pt x="2979" y="646"/>
                  </a:lnTo>
                  <a:lnTo>
                    <a:pt x="2850" y="646"/>
                  </a:lnTo>
                  <a:close/>
                  <a:moveTo>
                    <a:pt x="2929" y="0"/>
                  </a:moveTo>
                  <a:lnTo>
                    <a:pt x="3100" y="5"/>
                  </a:lnTo>
                  <a:lnTo>
                    <a:pt x="3267" y="24"/>
                  </a:lnTo>
                  <a:lnTo>
                    <a:pt x="3430" y="53"/>
                  </a:lnTo>
                  <a:lnTo>
                    <a:pt x="3589" y="93"/>
                  </a:lnTo>
                  <a:lnTo>
                    <a:pt x="3743" y="142"/>
                  </a:lnTo>
                  <a:lnTo>
                    <a:pt x="3893" y="203"/>
                  </a:lnTo>
                  <a:lnTo>
                    <a:pt x="4039" y="273"/>
                  </a:lnTo>
                  <a:lnTo>
                    <a:pt x="4177" y="352"/>
                  </a:lnTo>
                  <a:lnTo>
                    <a:pt x="4310" y="441"/>
                  </a:lnTo>
                  <a:lnTo>
                    <a:pt x="4437" y="538"/>
                  </a:lnTo>
                  <a:lnTo>
                    <a:pt x="4556" y="642"/>
                  </a:lnTo>
                  <a:lnTo>
                    <a:pt x="4670" y="754"/>
                  </a:lnTo>
                  <a:lnTo>
                    <a:pt x="4774" y="873"/>
                  </a:lnTo>
                  <a:lnTo>
                    <a:pt x="4871" y="1000"/>
                  </a:lnTo>
                  <a:lnTo>
                    <a:pt x="4958" y="1133"/>
                  </a:lnTo>
                  <a:lnTo>
                    <a:pt x="5038" y="1273"/>
                  </a:lnTo>
                  <a:lnTo>
                    <a:pt x="5108" y="1417"/>
                  </a:lnTo>
                  <a:lnTo>
                    <a:pt x="5169" y="1567"/>
                  </a:lnTo>
                  <a:lnTo>
                    <a:pt x="5220" y="1722"/>
                  </a:lnTo>
                  <a:lnTo>
                    <a:pt x="5260" y="1881"/>
                  </a:lnTo>
                  <a:lnTo>
                    <a:pt x="5288" y="2044"/>
                  </a:lnTo>
                  <a:lnTo>
                    <a:pt x="5307" y="2211"/>
                  </a:lnTo>
                  <a:lnTo>
                    <a:pt x="5313" y="2381"/>
                  </a:lnTo>
                  <a:lnTo>
                    <a:pt x="5307" y="2538"/>
                  </a:lnTo>
                  <a:lnTo>
                    <a:pt x="5292" y="2696"/>
                  </a:lnTo>
                  <a:lnTo>
                    <a:pt x="5267" y="2847"/>
                  </a:lnTo>
                  <a:lnTo>
                    <a:pt x="5231" y="2997"/>
                  </a:lnTo>
                  <a:lnTo>
                    <a:pt x="5188" y="3143"/>
                  </a:lnTo>
                  <a:lnTo>
                    <a:pt x="5135" y="3285"/>
                  </a:lnTo>
                  <a:lnTo>
                    <a:pt x="5074" y="3423"/>
                  </a:lnTo>
                  <a:lnTo>
                    <a:pt x="5004" y="3554"/>
                  </a:lnTo>
                  <a:lnTo>
                    <a:pt x="4926" y="3683"/>
                  </a:lnTo>
                  <a:lnTo>
                    <a:pt x="4839" y="3804"/>
                  </a:lnTo>
                  <a:lnTo>
                    <a:pt x="4748" y="3920"/>
                  </a:lnTo>
                  <a:lnTo>
                    <a:pt x="4647" y="4031"/>
                  </a:lnTo>
                  <a:lnTo>
                    <a:pt x="4541" y="4134"/>
                  </a:lnTo>
                  <a:lnTo>
                    <a:pt x="4541" y="5591"/>
                  </a:lnTo>
                  <a:lnTo>
                    <a:pt x="4535" y="5636"/>
                  </a:lnTo>
                  <a:lnTo>
                    <a:pt x="4518" y="5682"/>
                  </a:lnTo>
                  <a:lnTo>
                    <a:pt x="4490" y="5719"/>
                  </a:lnTo>
                  <a:lnTo>
                    <a:pt x="4456" y="5754"/>
                  </a:lnTo>
                  <a:lnTo>
                    <a:pt x="4416" y="5778"/>
                  </a:lnTo>
                  <a:lnTo>
                    <a:pt x="4370" y="5791"/>
                  </a:lnTo>
                  <a:lnTo>
                    <a:pt x="1894" y="6229"/>
                  </a:lnTo>
                  <a:lnTo>
                    <a:pt x="1854" y="6231"/>
                  </a:lnTo>
                  <a:lnTo>
                    <a:pt x="1820" y="6225"/>
                  </a:lnTo>
                  <a:lnTo>
                    <a:pt x="1788" y="6212"/>
                  </a:lnTo>
                  <a:lnTo>
                    <a:pt x="1763" y="6193"/>
                  </a:lnTo>
                  <a:lnTo>
                    <a:pt x="1743" y="6167"/>
                  </a:lnTo>
                  <a:lnTo>
                    <a:pt x="1729" y="6134"/>
                  </a:lnTo>
                  <a:lnTo>
                    <a:pt x="1724" y="6098"/>
                  </a:lnTo>
                  <a:lnTo>
                    <a:pt x="1724" y="6095"/>
                  </a:lnTo>
                  <a:lnTo>
                    <a:pt x="1722" y="5407"/>
                  </a:lnTo>
                  <a:lnTo>
                    <a:pt x="1035" y="5509"/>
                  </a:lnTo>
                  <a:lnTo>
                    <a:pt x="961" y="5503"/>
                  </a:lnTo>
                  <a:lnTo>
                    <a:pt x="889" y="5488"/>
                  </a:lnTo>
                  <a:lnTo>
                    <a:pt x="823" y="5462"/>
                  </a:lnTo>
                  <a:lnTo>
                    <a:pt x="762" y="5428"/>
                  </a:lnTo>
                  <a:lnTo>
                    <a:pt x="707" y="5386"/>
                  </a:lnTo>
                  <a:lnTo>
                    <a:pt x="656" y="5337"/>
                  </a:lnTo>
                  <a:lnTo>
                    <a:pt x="614" y="5282"/>
                  </a:lnTo>
                  <a:lnTo>
                    <a:pt x="580" y="5219"/>
                  </a:lnTo>
                  <a:lnTo>
                    <a:pt x="556" y="5153"/>
                  </a:lnTo>
                  <a:lnTo>
                    <a:pt x="538" y="5083"/>
                  </a:lnTo>
                  <a:lnTo>
                    <a:pt x="535" y="5009"/>
                  </a:lnTo>
                  <a:lnTo>
                    <a:pt x="535" y="4130"/>
                  </a:lnTo>
                  <a:lnTo>
                    <a:pt x="305" y="4130"/>
                  </a:lnTo>
                  <a:lnTo>
                    <a:pt x="243" y="4126"/>
                  </a:lnTo>
                  <a:lnTo>
                    <a:pt x="186" y="4115"/>
                  </a:lnTo>
                  <a:lnTo>
                    <a:pt x="137" y="4096"/>
                  </a:lnTo>
                  <a:lnTo>
                    <a:pt x="95" y="4071"/>
                  </a:lnTo>
                  <a:lnTo>
                    <a:pt x="59" y="4041"/>
                  </a:lnTo>
                  <a:lnTo>
                    <a:pt x="32" y="4005"/>
                  </a:lnTo>
                  <a:lnTo>
                    <a:pt x="13" y="3963"/>
                  </a:lnTo>
                  <a:lnTo>
                    <a:pt x="2" y="3918"/>
                  </a:lnTo>
                  <a:lnTo>
                    <a:pt x="0" y="3870"/>
                  </a:lnTo>
                  <a:lnTo>
                    <a:pt x="6" y="3817"/>
                  </a:lnTo>
                  <a:lnTo>
                    <a:pt x="23" y="3762"/>
                  </a:lnTo>
                  <a:lnTo>
                    <a:pt x="49" y="3704"/>
                  </a:lnTo>
                  <a:lnTo>
                    <a:pt x="535" y="2779"/>
                  </a:lnTo>
                  <a:lnTo>
                    <a:pt x="535" y="2383"/>
                  </a:lnTo>
                  <a:lnTo>
                    <a:pt x="540" y="2216"/>
                  </a:lnTo>
                  <a:lnTo>
                    <a:pt x="557" y="2052"/>
                  </a:lnTo>
                  <a:lnTo>
                    <a:pt x="584" y="1891"/>
                  </a:lnTo>
                  <a:lnTo>
                    <a:pt x="624" y="1735"/>
                  </a:lnTo>
                  <a:lnTo>
                    <a:pt x="671" y="1582"/>
                  </a:lnTo>
                  <a:lnTo>
                    <a:pt x="730" y="1434"/>
                  </a:lnTo>
                  <a:lnTo>
                    <a:pt x="798" y="1292"/>
                  </a:lnTo>
                  <a:lnTo>
                    <a:pt x="876" y="1155"/>
                  </a:lnTo>
                  <a:lnTo>
                    <a:pt x="961" y="1023"/>
                  </a:lnTo>
                  <a:lnTo>
                    <a:pt x="1054" y="898"/>
                  </a:lnTo>
                  <a:lnTo>
                    <a:pt x="1157" y="780"/>
                  </a:lnTo>
                  <a:lnTo>
                    <a:pt x="1267" y="669"/>
                  </a:lnTo>
                  <a:lnTo>
                    <a:pt x="1382" y="564"/>
                  </a:lnTo>
                  <a:lnTo>
                    <a:pt x="1505" y="468"/>
                  </a:lnTo>
                  <a:lnTo>
                    <a:pt x="1634" y="379"/>
                  </a:lnTo>
                  <a:lnTo>
                    <a:pt x="1771" y="299"/>
                  </a:lnTo>
                  <a:lnTo>
                    <a:pt x="1911" y="227"/>
                  </a:lnTo>
                  <a:lnTo>
                    <a:pt x="2046" y="168"/>
                  </a:lnTo>
                  <a:lnTo>
                    <a:pt x="2184" y="119"/>
                  </a:lnTo>
                  <a:lnTo>
                    <a:pt x="2326" y="77"/>
                  </a:lnTo>
                  <a:lnTo>
                    <a:pt x="2472" y="43"/>
                  </a:lnTo>
                  <a:lnTo>
                    <a:pt x="2622" y="19"/>
                  </a:lnTo>
                  <a:lnTo>
                    <a:pt x="2774" y="5"/>
                  </a:lnTo>
                  <a:lnTo>
                    <a:pt x="29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77" name="Shape 8877"/>
            <p:cNvSpPr/>
            <p:nvPr/>
          </p:nvSpPr>
          <p:spPr>
            <a:xfrm>
              <a:off x="2614" y="1584"/>
              <a:ext cx="624" cy="1203"/>
            </a:xfrm>
            <a:custGeom>
              <a:avLst/>
              <a:gdLst/>
              <a:ahLst/>
              <a:cxnLst/>
              <a:rect l="0" t="0" r="0" b="0"/>
              <a:pathLst>
                <a:path w="1247" h="2406" extrusionOk="0">
                  <a:moveTo>
                    <a:pt x="561" y="0"/>
                  </a:moveTo>
                  <a:lnTo>
                    <a:pt x="627" y="0"/>
                  </a:lnTo>
                  <a:lnTo>
                    <a:pt x="677" y="0"/>
                  </a:lnTo>
                  <a:lnTo>
                    <a:pt x="715" y="4"/>
                  </a:lnTo>
                  <a:lnTo>
                    <a:pt x="741" y="7"/>
                  </a:lnTo>
                  <a:lnTo>
                    <a:pt x="758" y="19"/>
                  </a:lnTo>
                  <a:lnTo>
                    <a:pt x="769" y="38"/>
                  </a:lnTo>
                  <a:lnTo>
                    <a:pt x="775" y="64"/>
                  </a:lnTo>
                  <a:lnTo>
                    <a:pt x="777" y="102"/>
                  </a:lnTo>
                  <a:lnTo>
                    <a:pt x="777" y="151"/>
                  </a:lnTo>
                  <a:lnTo>
                    <a:pt x="777" y="191"/>
                  </a:lnTo>
                  <a:lnTo>
                    <a:pt x="779" y="220"/>
                  </a:lnTo>
                  <a:lnTo>
                    <a:pt x="785" y="240"/>
                  </a:lnTo>
                  <a:lnTo>
                    <a:pt x="796" y="254"/>
                  </a:lnTo>
                  <a:lnTo>
                    <a:pt x="815" y="263"/>
                  </a:lnTo>
                  <a:lnTo>
                    <a:pt x="843" y="269"/>
                  </a:lnTo>
                  <a:lnTo>
                    <a:pt x="883" y="275"/>
                  </a:lnTo>
                  <a:lnTo>
                    <a:pt x="963" y="292"/>
                  </a:lnTo>
                  <a:lnTo>
                    <a:pt x="1041" y="316"/>
                  </a:lnTo>
                  <a:lnTo>
                    <a:pt x="1116" y="347"/>
                  </a:lnTo>
                  <a:lnTo>
                    <a:pt x="1139" y="358"/>
                  </a:lnTo>
                  <a:lnTo>
                    <a:pt x="1154" y="373"/>
                  </a:lnTo>
                  <a:lnTo>
                    <a:pt x="1164" y="390"/>
                  </a:lnTo>
                  <a:lnTo>
                    <a:pt x="1166" y="413"/>
                  </a:lnTo>
                  <a:lnTo>
                    <a:pt x="1162" y="438"/>
                  </a:lnTo>
                  <a:lnTo>
                    <a:pt x="1134" y="534"/>
                  </a:lnTo>
                  <a:lnTo>
                    <a:pt x="1105" y="633"/>
                  </a:lnTo>
                  <a:lnTo>
                    <a:pt x="1094" y="659"/>
                  </a:lnTo>
                  <a:lnTo>
                    <a:pt x="1084" y="676"/>
                  </a:lnTo>
                  <a:lnTo>
                    <a:pt x="1071" y="686"/>
                  </a:lnTo>
                  <a:lnTo>
                    <a:pt x="1054" y="689"/>
                  </a:lnTo>
                  <a:lnTo>
                    <a:pt x="1033" y="684"/>
                  </a:lnTo>
                  <a:lnTo>
                    <a:pt x="1007" y="672"/>
                  </a:lnTo>
                  <a:lnTo>
                    <a:pt x="917" y="636"/>
                  </a:lnTo>
                  <a:lnTo>
                    <a:pt x="826" y="612"/>
                  </a:lnTo>
                  <a:lnTo>
                    <a:pt x="732" y="599"/>
                  </a:lnTo>
                  <a:lnTo>
                    <a:pt x="635" y="599"/>
                  </a:lnTo>
                  <a:lnTo>
                    <a:pt x="603" y="602"/>
                  </a:lnTo>
                  <a:lnTo>
                    <a:pt x="570" y="608"/>
                  </a:lnTo>
                  <a:lnTo>
                    <a:pt x="536" y="619"/>
                  </a:lnTo>
                  <a:lnTo>
                    <a:pt x="502" y="638"/>
                  </a:lnTo>
                  <a:lnTo>
                    <a:pt x="476" y="661"/>
                  </a:lnTo>
                  <a:lnTo>
                    <a:pt x="457" y="689"/>
                  </a:lnTo>
                  <a:lnTo>
                    <a:pt x="445" y="718"/>
                  </a:lnTo>
                  <a:lnTo>
                    <a:pt x="440" y="750"/>
                  </a:lnTo>
                  <a:lnTo>
                    <a:pt x="443" y="780"/>
                  </a:lnTo>
                  <a:lnTo>
                    <a:pt x="455" y="813"/>
                  </a:lnTo>
                  <a:lnTo>
                    <a:pt x="476" y="841"/>
                  </a:lnTo>
                  <a:lnTo>
                    <a:pt x="502" y="869"/>
                  </a:lnTo>
                  <a:lnTo>
                    <a:pt x="553" y="904"/>
                  </a:lnTo>
                  <a:lnTo>
                    <a:pt x="606" y="934"/>
                  </a:lnTo>
                  <a:lnTo>
                    <a:pt x="663" y="960"/>
                  </a:lnTo>
                  <a:lnTo>
                    <a:pt x="764" y="1000"/>
                  </a:lnTo>
                  <a:lnTo>
                    <a:pt x="862" y="1044"/>
                  </a:lnTo>
                  <a:lnTo>
                    <a:pt x="959" y="1093"/>
                  </a:lnTo>
                  <a:lnTo>
                    <a:pt x="1020" y="1131"/>
                  </a:lnTo>
                  <a:lnTo>
                    <a:pt x="1075" y="1176"/>
                  </a:lnTo>
                  <a:lnTo>
                    <a:pt x="1122" y="1226"/>
                  </a:lnTo>
                  <a:lnTo>
                    <a:pt x="1162" y="1281"/>
                  </a:lnTo>
                  <a:lnTo>
                    <a:pt x="1194" y="1337"/>
                  </a:lnTo>
                  <a:lnTo>
                    <a:pt x="1219" y="1398"/>
                  </a:lnTo>
                  <a:lnTo>
                    <a:pt x="1236" y="1461"/>
                  </a:lnTo>
                  <a:lnTo>
                    <a:pt x="1245" y="1523"/>
                  </a:lnTo>
                  <a:lnTo>
                    <a:pt x="1247" y="1589"/>
                  </a:lnTo>
                  <a:lnTo>
                    <a:pt x="1242" y="1654"/>
                  </a:lnTo>
                  <a:lnTo>
                    <a:pt x="1226" y="1716"/>
                  </a:lnTo>
                  <a:lnTo>
                    <a:pt x="1202" y="1779"/>
                  </a:lnTo>
                  <a:lnTo>
                    <a:pt x="1171" y="1839"/>
                  </a:lnTo>
                  <a:lnTo>
                    <a:pt x="1130" y="1896"/>
                  </a:lnTo>
                  <a:lnTo>
                    <a:pt x="1080" y="1949"/>
                  </a:lnTo>
                  <a:lnTo>
                    <a:pt x="1027" y="1993"/>
                  </a:lnTo>
                  <a:lnTo>
                    <a:pt x="969" y="2031"/>
                  </a:lnTo>
                  <a:lnTo>
                    <a:pt x="904" y="2061"/>
                  </a:lnTo>
                  <a:lnTo>
                    <a:pt x="836" y="2084"/>
                  </a:lnTo>
                  <a:lnTo>
                    <a:pt x="809" y="2095"/>
                  </a:lnTo>
                  <a:lnTo>
                    <a:pt x="788" y="2109"/>
                  </a:lnTo>
                  <a:lnTo>
                    <a:pt x="775" y="2126"/>
                  </a:lnTo>
                  <a:lnTo>
                    <a:pt x="766" y="2148"/>
                  </a:lnTo>
                  <a:lnTo>
                    <a:pt x="766" y="2177"/>
                  </a:lnTo>
                  <a:lnTo>
                    <a:pt x="766" y="2256"/>
                  </a:lnTo>
                  <a:lnTo>
                    <a:pt x="766" y="2334"/>
                  </a:lnTo>
                  <a:lnTo>
                    <a:pt x="762" y="2359"/>
                  </a:lnTo>
                  <a:lnTo>
                    <a:pt x="754" y="2378"/>
                  </a:lnTo>
                  <a:lnTo>
                    <a:pt x="739" y="2393"/>
                  </a:lnTo>
                  <a:lnTo>
                    <a:pt x="720" y="2402"/>
                  </a:lnTo>
                  <a:lnTo>
                    <a:pt x="696" y="2406"/>
                  </a:lnTo>
                  <a:lnTo>
                    <a:pt x="529" y="2406"/>
                  </a:lnTo>
                  <a:lnTo>
                    <a:pt x="502" y="2402"/>
                  </a:lnTo>
                  <a:lnTo>
                    <a:pt x="481" y="2391"/>
                  </a:lnTo>
                  <a:lnTo>
                    <a:pt x="466" y="2376"/>
                  </a:lnTo>
                  <a:lnTo>
                    <a:pt x="459" y="2355"/>
                  </a:lnTo>
                  <a:lnTo>
                    <a:pt x="455" y="2328"/>
                  </a:lnTo>
                  <a:lnTo>
                    <a:pt x="455" y="2271"/>
                  </a:lnTo>
                  <a:lnTo>
                    <a:pt x="455" y="2215"/>
                  </a:lnTo>
                  <a:lnTo>
                    <a:pt x="453" y="2179"/>
                  </a:lnTo>
                  <a:lnTo>
                    <a:pt x="449" y="2154"/>
                  </a:lnTo>
                  <a:lnTo>
                    <a:pt x="441" y="2139"/>
                  </a:lnTo>
                  <a:lnTo>
                    <a:pt x="426" y="2127"/>
                  </a:lnTo>
                  <a:lnTo>
                    <a:pt x="404" y="2122"/>
                  </a:lnTo>
                  <a:lnTo>
                    <a:pt x="369" y="2114"/>
                  </a:lnTo>
                  <a:lnTo>
                    <a:pt x="294" y="2101"/>
                  </a:lnTo>
                  <a:lnTo>
                    <a:pt x="218" y="2084"/>
                  </a:lnTo>
                  <a:lnTo>
                    <a:pt x="144" y="2059"/>
                  </a:lnTo>
                  <a:lnTo>
                    <a:pt x="72" y="2029"/>
                  </a:lnTo>
                  <a:lnTo>
                    <a:pt x="39" y="2012"/>
                  </a:lnTo>
                  <a:lnTo>
                    <a:pt x="17" y="1997"/>
                  </a:lnTo>
                  <a:lnTo>
                    <a:pt x="5" y="1980"/>
                  </a:lnTo>
                  <a:lnTo>
                    <a:pt x="0" y="1959"/>
                  </a:lnTo>
                  <a:lnTo>
                    <a:pt x="3" y="1932"/>
                  </a:lnTo>
                  <a:lnTo>
                    <a:pt x="11" y="1898"/>
                  </a:lnTo>
                  <a:lnTo>
                    <a:pt x="36" y="1811"/>
                  </a:lnTo>
                  <a:lnTo>
                    <a:pt x="60" y="1724"/>
                  </a:lnTo>
                  <a:lnTo>
                    <a:pt x="72" y="1697"/>
                  </a:lnTo>
                  <a:lnTo>
                    <a:pt x="83" y="1678"/>
                  </a:lnTo>
                  <a:lnTo>
                    <a:pt x="94" y="1667"/>
                  </a:lnTo>
                  <a:lnTo>
                    <a:pt x="112" y="1665"/>
                  </a:lnTo>
                  <a:lnTo>
                    <a:pt x="134" y="1671"/>
                  </a:lnTo>
                  <a:lnTo>
                    <a:pt x="161" y="1682"/>
                  </a:lnTo>
                  <a:lnTo>
                    <a:pt x="240" y="1718"/>
                  </a:lnTo>
                  <a:lnTo>
                    <a:pt x="322" y="1747"/>
                  </a:lnTo>
                  <a:lnTo>
                    <a:pt x="405" y="1767"/>
                  </a:lnTo>
                  <a:lnTo>
                    <a:pt x="493" y="1781"/>
                  </a:lnTo>
                  <a:lnTo>
                    <a:pt x="548" y="1785"/>
                  </a:lnTo>
                  <a:lnTo>
                    <a:pt x="603" y="1783"/>
                  </a:lnTo>
                  <a:lnTo>
                    <a:pt x="658" y="1771"/>
                  </a:lnTo>
                  <a:lnTo>
                    <a:pt x="711" y="1752"/>
                  </a:lnTo>
                  <a:lnTo>
                    <a:pt x="749" y="1731"/>
                  </a:lnTo>
                  <a:lnTo>
                    <a:pt x="779" y="1703"/>
                  </a:lnTo>
                  <a:lnTo>
                    <a:pt x="802" y="1671"/>
                  </a:lnTo>
                  <a:lnTo>
                    <a:pt x="815" y="1637"/>
                  </a:lnTo>
                  <a:lnTo>
                    <a:pt x="821" y="1599"/>
                  </a:lnTo>
                  <a:lnTo>
                    <a:pt x="817" y="1561"/>
                  </a:lnTo>
                  <a:lnTo>
                    <a:pt x="804" y="1525"/>
                  </a:lnTo>
                  <a:lnTo>
                    <a:pt x="781" y="1489"/>
                  </a:lnTo>
                  <a:lnTo>
                    <a:pt x="749" y="1457"/>
                  </a:lnTo>
                  <a:lnTo>
                    <a:pt x="711" y="1428"/>
                  </a:lnTo>
                  <a:lnTo>
                    <a:pt x="671" y="1406"/>
                  </a:lnTo>
                  <a:lnTo>
                    <a:pt x="627" y="1385"/>
                  </a:lnTo>
                  <a:lnTo>
                    <a:pt x="542" y="1349"/>
                  </a:lnTo>
                  <a:lnTo>
                    <a:pt x="457" y="1313"/>
                  </a:lnTo>
                  <a:lnTo>
                    <a:pt x="371" y="1277"/>
                  </a:lnTo>
                  <a:lnTo>
                    <a:pt x="288" y="1233"/>
                  </a:lnTo>
                  <a:lnTo>
                    <a:pt x="233" y="1195"/>
                  </a:lnTo>
                  <a:lnTo>
                    <a:pt x="184" y="1157"/>
                  </a:lnTo>
                  <a:lnTo>
                    <a:pt x="138" y="1114"/>
                  </a:lnTo>
                  <a:lnTo>
                    <a:pt x="100" y="1068"/>
                  </a:lnTo>
                  <a:lnTo>
                    <a:pt x="68" y="1017"/>
                  </a:lnTo>
                  <a:lnTo>
                    <a:pt x="43" y="964"/>
                  </a:lnTo>
                  <a:lnTo>
                    <a:pt x="26" y="905"/>
                  </a:lnTo>
                  <a:lnTo>
                    <a:pt x="17" y="843"/>
                  </a:lnTo>
                  <a:lnTo>
                    <a:pt x="17" y="775"/>
                  </a:lnTo>
                  <a:lnTo>
                    <a:pt x="24" y="707"/>
                  </a:lnTo>
                  <a:lnTo>
                    <a:pt x="39" y="642"/>
                  </a:lnTo>
                  <a:lnTo>
                    <a:pt x="62" y="583"/>
                  </a:lnTo>
                  <a:lnTo>
                    <a:pt x="91" y="530"/>
                  </a:lnTo>
                  <a:lnTo>
                    <a:pt x="125" y="481"/>
                  </a:lnTo>
                  <a:lnTo>
                    <a:pt x="167" y="438"/>
                  </a:lnTo>
                  <a:lnTo>
                    <a:pt x="212" y="398"/>
                  </a:lnTo>
                  <a:lnTo>
                    <a:pt x="265" y="364"/>
                  </a:lnTo>
                  <a:lnTo>
                    <a:pt x="322" y="333"/>
                  </a:lnTo>
                  <a:lnTo>
                    <a:pt x="386" y="307"/>
                  </a:lnTo>
                  <a:lnTo>
                    <a:pt x="419" y="295"/>
                  </a:lnTo>
                  <a:lnTo>
                    <a:pt x="443" y="286"/>
                  </a:lnTo>
                  <a:lnTo>
                    <a:pt x="459" y="275"/>
                  </a:lnTo>
                  <a:lnTo>
                    <a:pt x="470" y="261"/>
                  </a:lnTo>
                  <a:lnTo>
                    <a:pt x="474" y="242"/>
                  </a:lnTo>
                  <a:lnTo>
                    <a:pt x="477" y="218"/>
                  </a:lnTo>
                  <a:lnTo>
                    <a:pt x="477" y="182"/>
                  </a:lnTo>
                  <a:lnTo>
                    <a:pt x="477" y="87"/>
                  </a:lnTo>
                  <a:lnTo>
                    <a:pt x="479" y="55"/>
                  </a:lnTo>
                  <a:lnTo>
                    <a:pt x="483" y="32"/>
                  </a:lnTo>
                  <a:lnTo>
                    <a:pt x="493" y="17"/>
                  </a:lnTo>
                  <a:lnTo>
                    <a:pt x="508" y="7"/>
                  </a:lnTo>
                  <a:lnTo>
                    <a:pt x="531" y="2"/>
                  </a:lnTo>
                  <a:lnTo>
                    <a:pt x="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78" name="Shape 8878"/>
          <p:cNvGrpSpPr/>
          <p:nvPr/>
        </p:nvGrpSpPr>
        <p:grpSpPr>
          <a:xfrm>
            <a:off x="367887" y="1317878"/>
            <a:ext cx="231398" cy="231459"/>
            <a:chOff x="1947" y="269"/>
            <a:chExt cx="3783" cy="3784"/>
          </a:xfrm>
        </p:grpSpPr>
        <p:sp>
          <p:nvSpPr>
            <p:cNvPr id="8879" name="Shape 8879"/>
            <p:cNvSpPr/>
            <p:nvPr/>
          </p:nvSpPr>
          <p:spPr>
            <a:xfrm>
              <a:off x="1947" y="1420"/>
              <a:ext cx="3783" cy="1688"/>
            </a:xfrm>
            <a:custGeom>
              <a:avLst/>
              <a:gdLst/>
              <a:ahLst/>
              <a:cxnLst/>
              <a:rect l="0" t="0" r="0" b="0"/>
              <a:pathLst>
                <a:path w="3783" h="1688" extrusionOk="0">
                  <a:moveTo>
                    <a:pt x="0" y="0"/>
                  </a:moveTo>
                  <a:lnTo>
                    <a:pt x="1224" y="653"/>
                  </a:lnTo>
                  <a:lnTo>
                    <a:pt x="1241" y="662"/>
                  </a:lnTo>
                  <a:lnTo>
                    <a:pt x="1734" y="662"/>
                  </a:lnTo>
                  <a:lnTo>
                    <a:pt x="1734" y="820"/>
                  </a:lnTo>
                  <a:lnTo>
                    <a:pt x="2049" y="820"/>
                  </a:lnTo>
                  <a:lnTo>
                    <a:pt x="2049" y="662"/>
                  </a:lnTo>
                  <a:lnTo>
                    <a:pt x="2541" y="662"/>
                  </a:lnTo>
                  <a:lnTo>
                    <a:pt x="3783" y="0"/>
                  </a:lnTo>
                  <a:lnTo>
                    <a:pt x="3783" y="1688"/>
                  </a:lnTo>
                  <a:lnTo>
                    <a:pt x="0" y="168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0" name="Shape 8880"/>
            <p:cNvSpPr/>
            <p:nvPr/>
          </p:nvSpPr>
          <p:spPr>
            <a:xfrm>
              <a:off x="1947" y="269"/>
              <a:ext cx="3783" cy="1656"/>
            </a:xfrm>
            <a:custGeom>
              <a:avLst/>
              <a:gdLst/>
              <a:ahLst/>
              <a:cxnLst/>
              <a:rect l="0" t="0" r="0" b="0"/>
              <a:pathLst>
                <a:path w="3783" h="1656" extrusionOk="0">
                  <a:moveTo>
                    <a:pt x="1418" y="159"/>
                  </a:moveTo>
                  <a:lnTo>
                    <a:pt x="1397" y="161"/>
                  </a:lnTo>
                  <a:lnTo>
                    <a:pt x="1379" y="169"/>
                  </a:lnTo>
                  <a:lnTo>
                    <a:pt x="1363" y="182"/>
                  </a:lnTo>
                  <a:lnTo>
                    <a:pt x="1350" y="198"/>
                  </a:lnTo>
                  <a:lnTo>
                    <a:pt x="1342" y="216"/>
                  </a:lnTo>
                  <a:lnTo>
                    <a:pt x="1340" y="238"/>
                  </a:lnTo>
                  <a:lnTo>
                    <a:pt x="1340" y="395"/>
                  </a:lnTo>
                  <a:lnTo>
                    <a:pt x="2444" y="395"/>
                  </a:lnTo>
                  <a:lnTo>
                    <a:pt x="2444" y="238"/>
                  </a:lnTo>
                  <a:lnTo>
                    <a:pt x="2440" y="216"/>
                  </a:lnTo>
                  <a:lnTo>
                    <a:pt x="2432" y="198"/>
                  </a:lnTo>
                  <a:lnTo>
                    <a:pt x="2420" y="182"/>
                  </a:lnTo>
                  <a:lnTo>
                    <a:pt x="2404" y="169"/>
                  </a:lnTo>
                  <a:lnTo>
                    <a:pt x="2385" y="161"/>
                  </a:lnTo>
                  <a:lnTo>
                    <a:pt x="2365" y="159"/>
                  </a:lnTo>
                  <a:lnTo>
                    <a:pt x="1418" y="159"/>
                  </a:lnTo>
                  <a:close/>
                  <a:moveTo>
                    <a:pt x="1418" y="0"/>
                  </a:moveTo>
                  <a:lnTo>
                    <a:pt x="2365" y="0"/>
                  </a:lnTo>
                  <a:lnTo>
                    <a:pt x="2402" y="4"/>
                  </a:lnTo>
                  <a:lnTo>
                    <a:pt x="2439" y="13"/>
                  </a:lnTo>
                  <a:lnTo>
                    <a:pt x="2472" y="27"/>
                  </a:lnTo>
                  <a:lnTo>
                    <a:pt x="2503" y="46"/>
                  </a:lnTo>
                  <a:lnTo>
                    <a:pt x="2531" y="70"/>
                  </a:lnTo>
                  <a:lnTo>
                    <a:pt x="2555" y="98"/>
                  </a:lnTo>
                  <a:lnTo>
                    <a:pt x="2574" y="129"/>
                  </a:lnTo>
                  <a:lnTo>
                    <a:pt x="2588" y="162"/>
                  </a:lnTo>
                  <a:lnTo>
                    <a:pt x="2597" y="199"/>
                  </a:lnTo>
                  <a:lnTo>
                    <a:pt x="2601" y="238"/>
                  </a:lnTo>
                  <a:lnTo>
                    <a:pt x="2601" y="395"/>
                  </a:lnTo>
                  <a:lnTo>
                    <a:pt x="3783" y="395"/>
                  </a:lnTo>
                  <a:lnTo>
                    <a:pt x="3783" y="973"/>
                  </a:lnTo>
                  <a:lnTo>
                    <a:pt x="2502" y="1656"/>
                  </a:lnTo>
                  <a:lnTo>
                    <a:pt x="2049" y="1656"/>
                  </a:lnTo>
                  <a:lnTo>
                    <a:pt x="2046" y="1624"/>
                  </a:lnTo>
                  <a:lnTo>
                    <a:pt x="2036" y="1595"/>
                  </a:lnTo>
                  <a:lnTo>
                    <a:pt x="2023" y="1567"/>
                  </a:lnTo>
                  <a:lnTo>
                    <a:pt x="2003" y="1545"/>
                  </a:lnTo>
                  <a:lnTo>
                    <a:pt x="1979" y="1525"/>
                  </a:lnTo>
                  <a:lnTo>
                    <a:pt x="1953" y="1510"/>
                  </a:lnTo>
                  <a:lnTo>
                    <a:pt x="1923" y="1501"/>
                  </a:lnTo>
                  <a:lnTo>
                    <a:pt x="1892" y="1499"/>
                  </a:lnTo>
                  <a:lnTo>
                    <a:pt x="1860" y="1501"/>
                  </a:lnTo>
                  <a:lnTo>
                    <a:pt x="1830" y="1510"/>
                  </a:lnTo>
                  <a:lnTo>
                    <a:pt x="1804" y="1525"/>
                  </a:lnTo>
                  <a:lnTo>
                    <a:pt x="1781" y="1545"/>
                  </a:lnTo>
                  <a:lnTo>
                    <a:pt x="1761" y="1567"/>
                  </a:lnTo>
                  <a:lnTo>
                    <a:pt x="1746" y="1595"/>
                  </a:lnTo>
                  <a:lnTo>
                    <a:pt x="1737" y="1624"/>
                  </a:lnTo>
                  <a:lnTo>
                    <a:pt x="1734" y="1656"/>
                  </a:lnTo>
                  <a:lnTo>
                    <a:pt x="1280" y="1656"/>
                  </a:lnTo>
                  <a:lnTo>
                    <a:pt x="0" y="973"/>
                  </a:lnTo>
                  <a:lnTo>
                    <a:pt x="0" y="395"/>
                  </a:lnTo>
                  <a:lnTo>
                    <a:pt x="1182" y="395"/>
                  </a:lnTo>
                  <a:lnTo>
                    <a:pt x="1182" y="238"/>
                  </a:lnTo>
                  <a:lnTo>
                    <a:pt x="1185" y="199"/>
                  </a:lnTo>
                  <a:lnTo>
                    <a:pt x="1194" y="162"/>
                  </a:lnTo>
                  <a:lnTo>
                    <a:pt x="1208" y="129"/>
                  </a:lnTo>
                  <a:lnTo>
                    <a:pt x="1228" y="98"/>
                  </a:lnTo>
                  <a:lnTo>
                    <a:pt x="1252" y="70"/>
                  </a:lnTo>
                  <a:lnTo>
                    <a:pt x="1279" y="46"/>
                  </a:lnTo>
                  <a:lnTo>
                    <a:pt x="1310" y="27"/>
                  </a:lnTo>
                  <a:lnTo>
                    <a:pt x="1343" y="13"/>
                  </a:lnTo>
                  <a:lnTo>
                    <a:pt x="1380" y="4"/>
                  </a:lnTo>
                  <a:lnTo>
                    <a:pt x="14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1" name="Shape 8881"/>
            <p:cNvSpPr/>
            <p:nvPr/>
          </p:nvSpPr>
          <p:spPr>
            <a:xfrm>
              <a:off x="5019" y="3344"/>
              <a:ext cx="711" cy="709"/>
            </a:xfrm>
            <a:custGeom>
              <a:avLst/>
              <a:gdLst/>
              <a:ahLst/>
              <a:cxnLst/>
              <a:rect l="0" t="0" r="0" b="0"/>
              <a:pathLst>
                <a:path w="711" h="709" extrusionOk="0">
                  <a:moveTo>
                    <a:pt x="0" y="0"/>
                  </a:moveTo>
                  <a:lnTo>
                    <a:pt x="306" y="0"/>
                  </a:lnTo>
                  <a:lnTo>
                    <a:pt x="711" y="354"/>
                  </a:lnTo>
                  <a:lnTo>
                    <a:pt x="306" y="709"/>
                  </a:lnTo>
                  <a:lnTo>
                    <a:pt x="0" y="70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2" name="Shape 8882"/>
            <p:cNvSpPr/>
            <p:nvPr/>
          </p:nvSpPr>
          <p:spPr>
            <a:xfrm>
              <a:off x="2891" y="3344"/>
              <a:ext cx="1970" cy="709"/>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3" name="Shape 8883"/>
            <p:cNvSpPr/>
            <p:nvPr/>
          </p:nvSpPr>
          <p:spPr>
            <a:xfrm>
              <a:off x="1985" y="3344"/>
              <a:ext cx="749" cy="709"/>
            </a:xfrm>
            <a:custGeom>
              <a:avLst/>
              <a:gdLst/>
              <a:ahLst/>
              <a:cxnLst/>
              <a:rect l="0" t="0" r="0" b="0"/>
              <a:pathLst>
                <a:path w="749" h="709" extrusionOk="0">
                  <a:moveTo>
                    <a:pt x="354" y="0"/>
                  </a:moveTo>
                  <a:lnTo>
                    <a:pt x="749" y="0"/>
                  </a:lnTo>
                  <a:lnTo>
                    <a:pt x="749" y="709"/>
                  </a:lnTo>
                  <a:lnTo>
                    <a:pt x="354" y="709"/>
                  </a:lnTo>
                  <a:lnTo>
                    <a:pt x="306" y="706"/>
                  </a:lnTo>
                  <a:lnTo>
                    <a:pt x="260" y="696"/>
                  </a:lnTo>
                  <a:lnTo>
                    <a:pt x="217" y="681"/>
                  </a:lnTo>
                  <a:lnTo>
                    <a:pt x="175" y="661"/>
                  </a:lnTo>
                  <a:lnTo>
                    <a:pt x="138" y="634"/>
                  </a:lnTo>
                  <a:lnTo>
                    <a:pt x="104" y="605"/>
                  </a:lnTo>
                  <a:lnTo>
                    <a:pt x="73" y="571"/>
                  </a:lnTo>
                  <a:lnTo>
                    <a:pt x="48" y="533"/>
                  </a:lnTo>
                  <a:lnTo>
                    <a:pt x="27" y="492"/>
                  </a:lnTo>
                  <a:lnTo>
                    <a:pt x="12" y="449"/>
                  </a:lnTo>
                  <a:lnTo>
                    <a:pt x="3" y="403"/>
                  </a:lnTo>
                  <a:lnTo>
                    <a:pt x="0" y="354"/>
                  </a:lnTo>
                  <a:lnTo>
                    <a:pt x="3" y="306"/>
                  </a:lnTo>
                  <a:lnTo>
                    <a:pt x="12" y="260"/>
                  </a:lnTo>
                  <a:lnTo>
                    <a:pt x="27" y="217"/>
                  </a:lnTo>
                  <a:lnTo>
                    <a:pt x="48" y="176"/>
                  </a:lnTo>
                  <a:lnTo>
                    <a:pt x="73" y="138"/>
                  </a:lnTo>
                  <a:lnTo>
                    <a:pt x="104" y="103"/>
                  </a:lnTo>
                  <a:lnTo>
                    <a:pt x="138" y="73"/>
                  </a:lnTo>
                  <a:lnTo>
                    <a:pt x="175" y="48"/>
                  </a:lnTo>
                  <a:lnTo>
                    <a:pt x="217" y="28"/>
                  </a:lnTo>
                  <a:lnTo>
                    <a:pt x="260" y="13"/>
                  </a:lnTo>
                  <a:lnTo>
                    <a:pt x="306" y="3"/>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84" name="Shape 8884"/>
          <p:cNvGrpSpPr/>
          <p:nvPr/>
        </p:nvGrpSpPr>
        <p:grpSpPr>
          <a:xfrm>
            <a:off x="903900" y="1302334"/>
            <a:ext cx="263806" cy="262550"/>
            <a:chOff x="285" y="355"/>
            <a:chExt cx="3783" cy="3765"/>
          </a:xfrm>
        </p:grpSpPr>
        <p:sp>
          <p:nvSpPr>
            <p:cNvPr id="8885" name="Shape 8885"/>
            <p:cNvSpPr/>
            <p:nvPr/>
          </p:nvSpPr>
          <p:spPr>
            <a:xfrm>
              <a:off x="285" y="1957"/>
              <a:ext cx="1376" cy="2048"/>
            </a:xfrm>
            <a:custGeom>
              <a:avLst/>
              <a:gdLst/>
              <a:ahLst/>
              <a:cxnLst/>
              <a:rect l="0" t="0" r="0" b="0"/>
              <a:pathLst>
                <a:path w="1376" h="2048" extrusionOk="0">
                  <a:moveTo>
                    <a:pt x="0" y="0"/>
                  </a:moveTo>
                  <a:lnTo>
                    <a:pt x="1376" y="867"/>
                  </a:lnTo>
                  <a:lnTo>
                    <a:pt x="0" y="20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6" name="Shape 8886"/>
            <p:cNvSpPr/>
            <p:nvPr/>
          </p:nvSpPr>
          <p:spPr>
            <a:xfrm>
              <a:off x="393" y="2913"/>
              <a:ext cx="3567" cy="1207"/>
            </a:xfrm>
            <a:custGeom>
              <a:avLst/>
              <a:gdLst/>
              <a:ahLst/>
              <a:cxnLst/>
              <a:rect l="0" t="0" r="0" b="0"/>
              <a:pathLst>
                <a:path w="3567" h="1207" extrusionOk="0">
                  <a:moveTo>
                    <a:pt x="1406" y="0"/>
                  </a:moveTo>
                  <a:lnTo>
                    <a:pt x="1784" y="237"/>
                  </a:lnTo>
                  <a:lnTo>
                    <a:pt x="2160" y="0"/>
                  </a:lnTo>
                  <a:lnTo>
                    <a:pt x="3567" y="1207"/>
                  </a:lnTo>
                  <a:lnTo>
                    <a:pt x="0" y="1207"/>
                  </a:lnTo>
                  <a:lnTo>
                    <a:pt x="1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7" name="Shape 8887"/>
            <p:cNvSpPr/>
            <p:nvPr/>
          </p:nvSpPr>
          <p:spPr>
            <a:xfrm>
              <a:off x="2693" y="1957"/>
              <a:ext cx="1375" cy="2048"/>
            </a:xfrm>
            <a:custGeom>
              <a:avLst/>
              <a:gdLst/>
              <a:ahLst/>
              <a:cxnLst/>
              <a:rect l="0" t="0" r="0" b="0"/>
              <a:pathLst>
                <a:path w="1375" h="2048" extrusionOk="0">
                  <a:moveTo>
                    <a:pt x="1375" y="0"/>
                  </a:moveTo>
                  <a:lnTo>
                    <a:pt x="1375" y="2048"/>
                  </a:lnTo>
                  <a:lnTo>
                    <a:pt x="0" y="867"/>
                  </a:lnTo>
                  <a:lnTo>
                    <a:pt x="13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8" name="Shape 8888"/>
            <p:cNvSpPr/>
            <p:nvPr/>
          </p:nvSpPr>
          <p:spPr>
            <a:xfrm>
              <a:off x="358" y="355"/>
              <a:ext cx="3634" cy="1864"/>
            </a:xfrm>
            <a:custGeom>
              <a:avLst/>
              <a:gdLst/>
              <a:ahLst/>
              <a:cxnLst/>
              <a:rect l="0" t="0" r="0" b="0"/>
              <a:pathLst>
                <a:path w="3634" h="1864" extrusionOk="0">
                  <a:moveTo>
                    <a:pt x="1819" y="0"/>
                  </a:moveTo>
                  <a:lnTo>
                    <a:pt x="2384" y="457"/>
                  </a:lnTo>
                  <a:lnTo>
                    <a:pt x="3158" y="457"/>
                  </a:lnTo>
                  <a:lnTo>
                    <a:pt x="3158" y="1081"/>
                  </a:lnTo>
                  <a:lnTo>
                    <a:pt x="3634" y="1464"/>
                  </a:lnTo>
                  <a:lnTo>
                    <a:pt x="3158" y="1764"/>
                  </a:lnTo>
                  <a:lnTo>
                    <a:pt x="3001" y="1864"/>
                  </a:lnTo>
                  <a:lnTo>
                    <a:pt x="3001" y="614"/>
                  </a:lnTo>
                  <a:lnTo>
                    <a:pt x="636" y="614"/>
                  </a:lnTo>
                  <a:lnTo>
                    <a:pt x="636" y="1864"/>
                  </a:lnTo>
                  <a:lnTo>
                    <a:pt x="479" y="1764"/>
                  </a:lnTo>
                  <a:lnTo>
                    <a:pt x="0" y="1462"/>
                  </a:lnTo>
                  <a:lnTo>
                    <a:pt x="479" y="1078"/>
                  </a:lnTo>
                  <a:lnTo>
                    <a:pt x="479" y="457"/>
                  </a:lnTo>
                  <a:lnTo>
                    <a:pt x="1252" y="457"/>
                  </a:lnTo>
                  <a:lnTo>
                    <a:pt x="18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89" name="Shape 8889"/>
            <p:cNvSpPr/>
            <p:nvPr/>
          </p:nvSpPr>
          <p:spPr>
            <a:xfrm>
              <a:off x="2570" y="1127"/>
              <a:ext cx="473" cy="118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0" name="Shape 8890"/>
            <p:cNvSpPr/>
            <p:nvPr/>
          </p:nvSpPr>
          <p:spPr>
            <a:xfrm>
              <a:off x="1941" y="1346"/>
              <a:ext cx="472" cy="96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1" name="Shape 8891"/>
            <p:cNvSpPr/>
            <p:nvPr/>
          </p:nvSpPr>
          <p:spPr>
            <a:xfrm>
              <a:off x="1310" y="1639"/>
              <a:ext cx="472" cy="669"/>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92" name="Shape 8892"/>
          <p:cNvGrpSpPr/>
          <p:nvPr/>
        </p:nvGrpSpPr>
        <p:grpSpPr>
          <a:xfrm>
            <a:off x="1472320" y="1292584"/>
            <a:ext cx="261171" cy="282047"/>
            <a:chOff x="2085" y="270"/>
            <a:chExt cx="3503" cy="3783"/>
          </a:xfrm>
        </p:grpSpPr>
        <p:sp>
          <p:nvSpPr>
            <p:cNvPr id="8893" name="Shape 8893"/>
            <p:cNvSpPr/>
            <p:nvPr/>
          </p:nvSpPr>
          <p:spPr>
            <a:xfrm>
              <a:off x="2085" y="1329"/>
              <a:ext cx="3503" cy="2724"/>
            </a:xfrm>
            <a:custGeom>
              <a:avLst/>
              <a:gdLst/>
              <a:ahLst/>
              <a:cxnLst/>
              <a:rect l="0" t="0" r="0" b="0"/>
              <a:pathLst>
                <a:path w="3503" h="2724" extrusionOk="0">
                  <a:moveTo>
                    <a:pt x="248" y="0"/>
                  </a:moveTo>
                  <a:lnTo>
                    <a:pt x="820" y="0"/>
                  </a:lnTo>
                  <a:lnTo>
                    <a:pt x="820" y="429"/>
                  </a:lnTo>
                  <a:lnTo>
                    <a:pt x="779" y="454"/>
                  </a:lnTo>
                  <a:lnTo>
                    <a:pt x="744" y="482"/>
                  </a:lnTo>
                  <a:lnTo>
                    <a:pt x="714" y="514"/>
                  </a:lnTo>
                  <a:lnTo>
                    <a:pt x="690" y="549"/>
                  </a:lnTo>
                  <a:lnTo>
                    <a:pt x="673" y="587"/>
                  </a:lnTo>
                  <a:lnTo>
                    <a:pt x="663" y="627"/>
                  </a:lnTo>
                  <a:lnTo>
                    <a:pt x="659" y="668"/>
                  </a:lnTo>
                  <a:lnTo>
                    <a:pt x="663" y="709"/>
                  </a:lnTo>
                  <a:lnTo>
                    <a:pt x="673" y="748"/>
                  </a:lnTo>
                  <a:lnTo>
                    <a:pt x="689" y="785"/>
                  </a:lnTo>
                  <a:lnTo>
                    <a:pt x="711" y="818"/>
                  </a:lnTo>
                  <a:lnTo>
                    <a:pt x="738" y="849"/>
                  </a:lnTo>
                  <a:lnTo>
                    <a:pt x="771" y="878"/>
                  </a:lnTo>
                  <a:lnTo>
                    <a:pt x="808" y="902"/>
                  </a:lnTo>
                  <a:lnTo>
                    <a:pt x="851" y="923"/>
                  </a:lnTo>
                  <a:lnTo>
                    <a:pt x="895" y="939"/>
                  </a:lnTo>
                  <a:lnTo>
                    <a:pt x="945" y="951"/>
                  </a:lnTo>
                  <a:lnTo>
                    <a:pt x="996" y="959"/>
                  </a:lnTo>
                  <a:lnTo>
                    <a:pt x="1051" y="962"/>
                  </a:lnTo>
                  <a:lnTo>
                    <a:pt x="1106" y="959"/>
                  </a:lnTo>
                  <a:lnTo>
                    <a:pt x="1158" y="951"/>
                  </a:lnTo>
                  <a:lnTo>
                    <a:pt x="1207" y="939"/>
                  </a:lnTo>
                  <a:lnTo>
                    <a:pt x="1253" y="923"/>
                  </a:lnTo>
                  <a:lnTo>
                    <a:pt x="1294" y="902"/>
                  </a:lnTo>
                  <a:lnTo>
                    <a:pt x="1332" y="878"/>
                  </a:lnTo>
                  <a:lnTo>
                    <a:pt x="1364" y="849"/>
                  </a:lnTo>
                  <a:lnTo>
                    <a:pt x="1392" y="818"/>
                  </a:lnTo>
                  <a:lnTo>
                    <a:pt x="1415" y="785"/>
                  </a:lnTo>
                  <a:lnTo>
                    <a:pt x="1431" y="748"/>
                  </a:lnTo>
                  <a:lnTo>
                    <a:pt x="1441" y="709"/>
                  </a:lnTo>
                  <a:lnTo>
                    <a:pt x="1444" y="668"/>
                  </a:lnTo>
                  <a:lnTo>
                    <a:pt x="1440" y="627"/>
                  </a:lnTo>
                  <a:lnTo>
                    <a:pt x="1429" y="587"/>
                  </a:lnTo>
                  <a:lnTo>
                    <a:pt x="1412" y="549"/>
                  </a:lnTo>
                  <a:lnTo>
                    <a:pt x="1388" y="514"/>
                  </a:lnTo>
                  <a:lnTo>
                    <a:pt x="1358" y="482"/>
                  </a:lnTo>
                  <a:lnTo>
                    <a:pt x="1323" y="454"/>
                  </a:lnTo>
                  <a:lnTo>
                    <a:pt x="1283" y="429"/>
                  </a:lnTo>
                  <a:lnTo>
                    <a:pt x="1283" y="0"/>
                  </a:lnTo>
                  <a:lnTo>
                    <a:pt x="2220" y="0"/>
                  </a:lnTo>
                  <a:lnTo>
                    <a:pt x="2220" y="429"/>
                  </a:lnTo>
                  <a:lnTo>
                    <a:pt x="2179" y="454"/>
                  </a:lnTo>
                  <a:lnTo>
                    <a:pt x="2144" y="482"/>
                  </a:lnTo>
                  <a:lnTo>
                    <a:pt x="2115" y="514"/>
                  </a:lnTo>
                  <a:lnTo>
                    <a:pt x="2091" y="549"/>
                  </a:lnTo>
                  <a:lnTo>
                    <a:pt x="2074" y="587"/>
                  </a:lnTo>
                  <a:lnTo>
                    <a:pt x="2062" y="627"/>
                  </a:lnTo>
                  <a:lnTo>
                    <a:pt x="2059" y="668"/>
                  </a:lnTo>
                  <a:lnTo>
                    <a:pt x="2062" y="709"/>
                  </a:lnTo>
                  <a:lnTo>
                    <a:pt x="2073" y="748"/>
                  </a:lnTo>
                  <a:lnTo>
                    <a:pt x="2089" y="785"/>
                  </a:lnTo>
                  <a:lnTo>
                    <a:pt x="2112" y="818"/>
                  </a:lnTo>
                  <a:lnTo>
                    <a:pt x="2139" y="849"/>
                  </a:lnTo>
                  <a:lnTo>
                    <a:pt x="2171" y="878"/>
                  </a:lnTo>
                  <a:lnTo>
                    <a:pt x="2209" y="902"/>
                  </a:lnTo>
                  <a:lnTo>
                    <a:pt x="2250" y="923"/>
                  </a:lnTo>
                  <a:lnTo>
                    <a:pt x="2296" y="939"/>
                  </a:lnTo>
                  <a:lnTo>
                    <a:pt x="2344" y="951"/>
                  </a:lnTo>
                  <a:lnTo>
                    <a:pt x="2397" y="959"/>
                  </a:lnTo>
                  <a:lnTo>
                    <a:pt x="2452" y="962"/>
                  </a:lnTo>
                  <a:lnTo>
                    <a:pt x="2506" y="959"/>
                  </a:lnTo>
                  <a:lnTo>
                    <a:pt x="2559" y="951"/>
                  </a:lnTo>
                  <a:lnTo>
                    <a:pt x="2607" y="939"/>
                  </a:lnTo>
                  <a:lnTo>
                    <a:pt x="2653" y="923"/>
                  </a:lnTo>
                  <a:lnTo>
                    <a:pt x="2694" y="902"/>
                  </a:lnTo>
                  <a:lnTo>
                    <a:pt x="2732" y="878"/>
                  </a:lnTo>
                  <a:lnTo>
                    <a:pt x="2765" y="849"/>
                  </a:lnTo>
                  <a:lnTo>
                    <a:pt x="2792" y="818"/>
                  </a:lnTo>
                  <a:lnTo>
                    <a:pt x="2814" y="785"/>
                  </a:lnTo>
                  <a:lnTo>
                    <a:pt x="2830" y="748"/>
                  </a:lnTo>
                  <a:lnTo>
                    <a:pt x="2841" y="709"/>
                  </a:lnTo>
                  <a:lnTo>
                    <a:pt x="2844" y="668"/>
                  </a:lnTo>
                  <a:lnTo>
                    <a:pt x="2841" y="627"/>
                  </a:lnTo>
                  <a:lnTo>
                    <a:pt x="2830" y="587"/>
                  </a:lnTo>
                  <a:lnTo>
                    <a:pt x="2812" y="549"/>
                  </a:lnTo>
                  <a:lnTo>
                    <a:pt x="2789" y="514"/>
                  </a:lnTo>
                  <a:lnTo>
                    <a:pt x="2759" y="482"/>
                  </a:lnTo>
                  <a:lnTo>
                    <a:pt x="2724" y="454"/>
                  </a:lnTo>
                  <a:lnTo>
                    <a:pt x="2682" y="429"/>
                  </a:lnTo>
                  <a:lnTo>
                    <a:pt x="2682" y="0"/>
                  </a:lnTo>
                  <a:lnTo>
                    <a:pt x="3256" y="0"/>
                  </a:lnTo>
                  <a:lnTo>
                    <a:pt x="3503" y="2724"/>
                  </a:lnTo>
                  <a:lnTo>
                    <a:pt x="0" y="2724"/>
                  </a:lnTo>
                  <a:lnTo>
                    <a:pt x="2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4" name="Shape 8894"/>
            <p:cNvSpPr/>
            <p:nvPr/>
          </p:nvSpPr>
          <p:spPr>
            <a:xfrm>
              <a:off x="2898" y="270"/>
              <a:ext cx="1876" cy="1866"/>
            </a:xfrm>
            <a:custGeom>
              <a:avLst/>
              <a:gdLst/>
              <a:ahLst/>
              <a:cxnLst/>
              <a:rect l="0" t="0" r="0" b="0"/>
              <a:pathLst>
                <a:path w="1876" h="1866" extrusionOk="0">
                  <a:moveTo>
                    <a:pt x="939" y="0"/>
                  </a:moveTo>
                  <a:lnTo>
                    <a:pt x="1013" y="4"/>
                  </a:lnTo>
                  <a:lnTo>
                    <a:pt x="1086" y="14"/>
                  </a:lnTo>
                  <a:lnTo>
                    <a:pt x="1156" y="31"/>
                  </a:lnTo>
                  <a:lnTo>
                    <a:pt x="1224" y="54"/>
                  </a:lnTo>
                  <a:lnTo>
                    <a:pt x="1289" y="84"/>
                  </a:lnTo>
                  <a:lnTo>
                    <a:pt x="1350" y="119"/>
                  </a:lnTo>
                  <a:lnTo>
                    <a:pt x="1409" y="159"/>
                  </a:lnTo>
                  <a:lnTo>
                    <a:pt x="1462" y="204"/>
                  </a:lnTo>
                  <a:lnTo>
                    <a:pt x="1512" y="254"/>
                  </a:lnTo>
                  <a:lnTo>
                    <a:pt x="1558" y="308"/>
                  </a:lnTo>
                  <a:lnTo>
                    <a:pt x="1598" y="365"/>
                  </a:lnTo>
                  <a:lnTo>
                    <a:pt x="1632" y="427"/>
                  </a:lnTo>
                  <a:lnTo>
                    <a:pt x="1661" y="491"/>
                  </a:lnTo>
                  <a:lnTo>
                    <a:pt x="1685" y="560"/>
                  </a:lnTo>
                  <a:lnTo>
                    <a:pt x="1702" y="630"/>
                  </a:lnTo>
                  <a:lnTo>
                    <a:pt x="1712" y="704"/>
                  </a:lnTo>
                  <a:lnTo>
                    <a:pt x="1716" y="778"/>
                  </a:lnTo>
                  <a:lnTo>
                    <a:pt x="1716" y="1596"/>
                  </a:lnTo>
                  <a:lnTo>
                    <a:pt x="1749" y="1605"/>
                  </a:lnTo>
                  <a:lnTo>
                    <a:pt x="1780" y="1617"/>
                  </a:lnTo>
                  <a:lnTo>
                    <a:pt x="1807" y="1631"/>
                  </a:lnTo>
                  <a:lnTo>
                    <a:pt x="1832" y="1647"/>
                  </a:lnTo>
                  <a:lnTo>
                    <a:pt x="1850" y="1664"/>
                  </a:lnTo>
                  <a:lnTo>
                    <a:pt x="1865" y="1683"/>
                  </a:lnTo>
                  <a:lnTo>
                    <a:pt x="1874" y="1705"/>
                  </a:lnTo>
                  <a:lnTo>
                    <a:pt x="1876" y="1727"/>
                  </a:lnTo>
                  <a:lnTo>
                    <a:pt x="1873" y="1752"/>
                  </a:lnTo>
                  <a:lnTo>
                    <a:pt x="1861" y="1775"/>
                  </a:lnTo>
                  <a:lnTo>
                    <a:pt x="1844" y="1797"/>
                  </a:lnTo>
                  <a:lnTo>
                    <a:pt x="1821" y="1817"/>
                  </a:lnTo>
                  <a:lnTo>
                    <a:pt x="1793" y="1834"/>
                  </a:lnTo>
                  <a:lnTo>
                    <a:pt x="1758" y="1848"/>
                  </a:lnTo>
                  <a:lnTo>
                    <a:pt x="1721" y="1858"/>
                  </a:lnTo>
                  <a:lnTo>
                    <a:pt x="1681" y="1864"/>
                  </a:lnTo>
                  <a:lnTo>
                    <a:pt x="1639" y="1866"/>
                  </a:lnTo>
                  <a:lnTo>
                    <a:pt x="1595" y="1864"/>
                  </a:lnTo>
                  <a:lnTo>
                    <a:pt x="1555" y="1858"/>
                  </a:lnTo>
                  <a:lnTo>
                    <a:pt x="1519" y="1848"/>
                  </a:lnTo>
                  <a:lnTo>
                    <a:pt x="1485" y="1834"/>
                  </a:lnTo>
                  <a:lnTo>
                    <a:pt x="1457" y="1817"/>
                  </a:lnTo>
                  <a:lnTo>
                    <a:pt x="1433" y="1797"/>
                  </a:lnTo>
                  <a:lnTo>
                    <a:pt x="1415" y="1775"/>
                  </a:lnTo>
                  <a:lnTo>
                    <a:pt x="1404" y="1752"/>
                  </a:lnTo>
                  <a:lnTo>
                    <a:pt x="1401" y="1727"/>
                  </a:lnTo>
                  <a:lnTo>
                    <a:pt x="1403" y="1705"/>
                  </a:lnTo>
                  <a:lnTo>
                    <a:pt x="1412" y="1683"/>
                  </a:lnTo>
                  <a:lnTo>
                    <a:pt x="1427" y="1664"/>
                  </a:lnTo>
                  <a:lnTo>
                    <a:pt x="1445" y="1647"/>
                  </a:lnTo>
                  <a:lnTo>
                    <a:pt x="1469" y="1631"/>
                  </a:lnTo>
                  <a:lnTo>
                    <a:pt x="1497" y="1617"/>
                  </a:lnTo>
                  <a:lnTo>
                    <a:pt x="1528" y="1605"/>
                  </a:lnTo>
                  <a:lnTo>
                    <a:pt x="1561" y="1596"/>
                  </a:lnTo>
                  <a:lnTo>
                    <a:pt x="1561" y="778"/>
                  </a:lnTo>
                  <a:lnTo>
                    <a:pt x="1558" y="711"/>
                  </a:lnTo>
                  <a:lnTo>
                    <a:pt x="1547" y="644"/>
                  </a:lnTo>
                  <a:lnTo>
                    <a:pt x="1530" y="581"/>
                  </a:lnTo>
                  <a:lnTo>
                    <a:pt x="1506" y="520"/>
                  </a:lnTo>
                  <a:lnTo>
                    <a:pt x="1476" y="464"/>
                  </a:lnTo>
                  <a:lnTo>
                    <a:pt x="1441" y="410"/>
                  </a:lnTo>
                  <a:lnTo>
                    <a:pt x="1401" y="361"/>
                  </a:lnTo>
                  <a:lnTo>
                    <a:pt x="1356" y="315"/>
                  </a:lnTo>
                  <a:lnTo>
                    <a:pt x="1307" y="275"/>
                  </a:lnTo>
                  <a:lnTo>
                    <a:pt x="1253" y="240"/>
                  </a:lnTo>
                  <a:lnTo>
                    <a:pt x="1195" y="210"/>
                  </a:lnTo>
                  <a:lnTo>
                    <a:pt x="1135" y="186"/>
                  </a:lnTo>
                  <a:lnTo>
                    <a:pt x="1072" y="169"/>
                  </a:lnTo>
                  <a:lnTo>
                    <a:pt x="1006" y="158"/>
                  </a:lnTo>
                  <a:lnTo>
                    <a:pt x="939" y="154"/>
                  </a:lnTo>
                  <a:lnTo>
                    <a:pt x="871" y="158"/>
                  </a:lnTo>
                  <a:lnTo>
                    <a:pt x="804" y="169"/>
                  </a:lnTo>
                  <a:lnTo>
                    <a:pt x="741" y="186"/>
                  </a:lnTo>
                  <a:lnTo>
                    <a:pt x="682" y="210"/>
                  </a:lnTo>
                  <a:lnTo>
                    <a:pt x="624" y="240"/>
                  </a:lnTo>
                  <a:lnTo>
                    <a:pt x="571" y="275"/>
                  </a:lnTo>
                  <a:lnTo>
                    <a:pt x="521" y="315"/>
                  </a:lnTo>
                  <a:lnTo>
                    <a:pt x="477" y="361"/>
                  </a:lnTo>
                  <a:lnTo>
                    <a:pt x="435" y="410"/>
                  </a:lnTo>
                  <a:lnTo>
                    <a:pt x="401" y="464"/>
                  </a:lnTo>
                  <a:lnTo>
                    <a:pt x="371" y="520"/>
                  </a:lnTo>
                  <a:lnTo>
                    <a:pt x="347" y="581"/>
                  </a:lnTo>
                  <a:lnTo>
                    <a:pt x="330" y="644"/>
                  </a:lnTo>
                  <a:lnTo>
                    <a:pt x="320" y="711"/>
                  </a:lnTo>
                  <a:lnTo>
                    <a:pt x="315" y="778"/>
                  </a:lnTo>
                  <a:lnTo>
                    <a:pt x="315" y="1596"/>
                  </a:lnTo>
                  <a:lnTo>
                    <a:pt x="349" y="1605"/>
                  </a:lnTo>
                  <a:lnTo>
                    <a:pt x="380" y="1617"/>
                  </a:lnTo>
                  <a:lnTo>
                    <a:pt x="408" y="1631"/>
                  </a:lnTo>
                  <a:lnTo>
                    <a:pt x="431" y="1647"/>
                  </a:lnTo>
                  <a:lnTo>
                    <a:pt x="450" y="1664"/>
                  </a:lnTo>
                  <a:lnTo>
                    <a:pt x="465" y="1683"/>
                  </a:lnTo>
                  <a:lnTo>
                    <a:pt x="473" y="1705"/>
                  </a:lnTo>
                  <a:lnTo>
                    <a:pt x="477" y="1727"/>
                  </a:lnTo>
                  <a:lnTo>
                    <a:pt x="473" y="1752"/>
                  </a:lnTo>
                  <a:lnTo>
                    <a:pt x="462" y="1775"/>
                  </a:lnTo>
                  <a:lnTo>
                    <a:pt x="445" y="1797"/>
                  </a:lnTo>
                  <a:lnTo>
                    <a:pt x="420" y="1817"/>
                  </a:lnTo>
                  <a:lnTo>
                    <a:pt x="392" y="1834"/>
                  </a:lnTo>
                  <a:lnTo>
                    <a:pt x="359" y="1848"/>
                  </a:lnTo>
                  <a:lnTo>
                    <a:pt x="322" y="1858"/>
                  </a:lnTo>
                  <a:lnTo>
                    <a:pt x="282" y="1864"/>
                  </a:lnTo>
                  <a:lnTo>
                    <a:pt x="238" y="1866"/>
                  </a:lnTo>
                  <a:lnTo>
                    <a:pt x="196" y="1864"/>
                  </a:lnTo>
                  <a:lnTo>
                    <a:pt x="156" y="1858"/>
                  </a:lnTo>
                  <a:lnTo>
                    <a:pt x="118" y="1848"/>
                  </a:lnTo>
                  <a:lnTo>
                    <a:pt x="85" y="1834"/>
                  </a:lnTo>
                  <a:lnTo>
                    <a:pt x="56" y="1817"/>
                  </a:lnTo>
                  <a:lnTo>
                    <a:pt x="33" y="1797"/>
                  </a:lnTo>
                  <a:lnTo>
                    <a:pt x="15" y="1775"/>
                  </a:lnTo>
                  <a:lnTo>
                    <a:pt x="4" y="1752"/>
                  </a:lnTo>
                  <a:lnTo>
                    <a:pt x="0" y="1727"/>
                  </a:lnTo>
                  <a:lnTo>
                    <a:pt x="3" y="1705"/>
                  </a:lnTo>
                  <a:lnTo>
                    <a:pt x="12" y="1683"/>
                  </a:lnTo>
                  <a:lnTo>
                    <a:pt x="26" y="1664"/>
                  </a:lnTo>
                  <a:lnTo>
                    <a:pt x="46" y="1647"/>
                  </a:lnTo>
                  <a:lnTo>
                    <a:pt x="70" y="1631"/>
                  </a:lnTo>
                  <a:lnTo>
                    <a:pt x="97" y="1617"/>
                  </a:lnTo>
                  <a:lnTo>
                    <a:pt x="127" y="1605"/>
                  </a:lnTo>
                  <a:lnTo>
                    <a:pt x="161" y="1596"/>
                  </a:lnTo>
                  <a:lnTo>
                    <a:pt x="161" y="778"/>
                  </a:lnTo>
                  <a:lnTo>
                    <a:pt x="165" y="704"/>
                  </a:lnTo>
                  <a:lnTo>
                    <a:pt x="175" y="630"/>
                  </a:lnTo>
                  <a:lnTo>
                    <a:pt x="192" y="560"/>
                  </a:lnTo>
                  <a:lnTo>
                    <a:pt x="215" y="491"/>
                  </a:lnTo>
                  <a:lnTo>
                    <a:pt x="245" y="427"/>
                  </a:lnTo>
                  <a:lnTo>
                    <a:pt x="279" y="365"/>
                  </a:lnTo>
                  <a:lnTo>
                    <a:pt x="320" y="308"/>
                  </a:lnTo>
                  <a:lnTo>
                    <a:pt x="365" y="254"/>
                  </a:lnTo>
                  <a:lnTo>
                    <a:pt x="415" y="204"/>
                  </a:lnTo>
                  <a:lnTo>
                    <a:pt x="469" y="159"/>
                  </a:lnTo>
                  <a:lnTo>
                    <a:pt x="526" y="119"/>
                  </a:lnTo>
                  <a:lnTo>
                    <a:pt x="588" y="84"/>
                  </a:lnTo>
                  <a:lnTo>
                    <a:pt x="653" y="54"/>
                  </a:lnTo>
                  <a:lnTo>
                    <a:pt x="721" y="31"/>
                  </a:lnTo>
                  <a:lnTo>
                    <a:pt x="791" y="14"/>
                  </a:lnTo>
                  <a:lnTo>
                    <a:pt x="864" y="4"/>
                  </a:lnTo>
                  <a:lnTo>
                    <a:pt x="9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895" name="Shape 8895"/>
          <p:cNvGrpSpPr/>
          <p:nvPr/>
        </p:nvGrpSpPr>
        <p:grpSpPr>
          <a:xfrm>
            <a:off x="2038106" y="1296362"/>
            <a:ext cx="274491" cy="274491"/>
            <a:chOff x="1872" y="196"/>
            <a:chExt cx="3932" cy="3932"/>
          </a:xfrm>
        </p:grpSpPr>
        <p:sp>
          <p:nvSpPr>
            <p:cNvPr id="8896" name="Shape 8896"/>
            <p:cNvSpPr/>
            <p:nvPr/>
          </p:nvSpPr>
          <p:spPr>
            <a:xfrm>
              <a:off x="2586" y="2161"/>
              <a:ext cx="885" cy="1053"/>
            </a:xfrm>
            <a:custGeom>
              <a:avLst/>
              <a:gdLst/>
              <a:ahLst/>
              <a:cxnLst/>
              <a:rect l="0" t="0" r="0" b="0"/>
              <a:pathLst>
                <a:path w="885" h="1053" extrusionOk="0">
                  <a:moveTo>
                    <a:pt x="560" y="0"/>
                  </a:moveTo>
                  <a:lnTo>
                    <a:pt x="582" y="5"/>
                  </a:lnTo>
                  <a:lnTo>
                    <a:pt x="780" y="74"/>
                  </a:lnTo>
                  <a:lnTo>
                    <a:pt x="808" y="87"/>
                  </a:lnTo>
                  <a:lnTo>
                    <a:pt x="829" y="102"/>
                  </a:lnTo>
                  <a:lnTo>
                    <a:pt x="846" y="117"/>
                  </a:lnTo>
                  <a:lnTo>
                    <a:pt x="860" y="134"/>
                  </a:lnTo>
                  <a:lnTo>
                    <a:pt x="870" y="150"/>
                  </a:lnTo>
                  <a:lnTo>
                    <a:pt x="877" y="165"/>
                  </a:lnTo>
                  <a:lnTo>
                    <a:pt x="882" y="178"/>
                  </a:lnTo>
                  <a:lnTo>
                    <a:pt x="884" y="187"/>
                  </a:lnTo>
                  <a:lnTo>
                    <a:pt x="885" y="191"/>
                  </a:lnTo>
                  <a:lnTo>
                    <a:pt x="885" y="193"/>
                  </a:lnTo>
                  <a:lnTo>
                    <a:pt x="885" y="440"/>
                  </a:lnTo>
                  <a:lnTo>
                    <a:pt x="885" y="442"/>
                  </a:lnTo>
                  <a:lnTo>
                    <a:pt x="885" y="442"/>
                  </a:lnTo>
                  <a:lnTo>
                    <a:pt x="885" y="539"/>
                  </a:lnTo>
                  <a:lnTo>
                    <a:pt x="879" y="594"/>
                  </a:lnTo>
                  <a:lnTo>
                    <a:pt x="870" y="642"/>
                  </a:lnTo>
                  <a:lnTo>
                    <a:pt x="859" y="686"/>
                  </a:lnTo>
                  <a:lnTo>
                    <a:pt x="846" y="725"/>
                  </a:lnTo>
                  <a:lnTo>
                    <a:pt x="833" y="760"/>
                  </a:lnTo>
                  <a:lnTo>
                    <a:pt x="817" y="791"/>
                  </a:lnTo>
                  <a:lnTo>
                    <a:pt x="802" y="817"/>
                  </a:lnTo>
                  <a:lnTo>
                    <a:pt x="786" y="840"/>
                  </a:lnTo>
                  <a:lnTo>
                    <a:pt x="771" y="860"/>
                  </a:lnTo>
                  <a:lnTo>
                    <a:pt x="755" y="876"/>
                  </a:lnTo>
                  <a:lnTo>
                    <a:pt x="742" y="889"/>
                  </a:lnTo>
                  <a:lnTo>
                    <a:pt x="729" y="900"/>
                  </a:lnTo>
                  <a:lnTo>
                    <a:pt x="718" y="907"/>
                  </a:lnTo>
                  <a:lnTo>
                    <a:pt x="711" y="913"/>
                  </a:lnTo>
                  <a:lnTo>
                    <a:pt x="673" y="940"/>
                  </a:lnTo>
                  <a:lnTo>
                    <a:pt x="639" y="970"/>
                  </a:lnTo>
                  <a:lnTo>
                    <a:pt x="603" y="999"/>
                  </a:lnTo>
                  <a:lnTo>
                    <a:pt x="568" y="1020"/>
                  </a:lnTo>
                  <a:lnTo>
                    <a:pt x="536" y="1034"/>
                  </a:lnTo>
                  <a:lnTo>
                    <a:pt x="506" y="1045"/>
                  </a:lnTo>
                  <a:lnTo>
                    <a:pt x="481" y="1050"/>
                  </a:lnTo>
                  <a:lnTo>
                    <a:pt x="460" y="1053"/>
                  </a:lnTo>
                  <a:lnTo>
                    <a:pt x="443" y="1053"/>
                  </a:lnTo>
                  <a:lnTo>
                    <a:pt x="437" y="1053"/>
                  </a:lnTo>
                  <a:lnTo>
                    <a:pt x="432" y="1053"/>
                  </a:lnTo>
                  <a:lnTo>
                    <a:pt x="430" y="1053"/>
                  </a:lnTo>
                  <a:lnTo>
                    <a:pt x="427" y="1053"/>
                  </a:lnTo>
                  <a:lnTo>
                    <a:pt x="418" y="1052"/>
                  </a:lnTo>
                  <a:lnTo>
                    <a:pt x="414" y="1052"/>
                  </a:lnTo>
                  <a:lnTo>
                    <a:pt x="395" y="1050"/>
                  </a:lnTo>
                  <a:lnTo>
                    <a:pt x="371" y="1043"/>
                  </a:lnTo>
                  <a:lnTo>
                    <a:pt x="345" y="1032"/>
                  </a:lnTo>
                  <a:lnTo>
                    <a:pt x="315" y="1016"/>
                  </a:lnTo>
                  <a:lnTo>
                    <a:pt x="284" y="997"/>
                  </a:lnTo>
                  <a:lnTo>
                    <a:pt x="251" y="975"/>
                  </a:lnTo>
                  <a:lnTo>
                    <a:pt x="216" y="948"/>
                  </a:lnTo>
                  <a:lnTo>
                    <a:pt x="198" y="935"/>
                  </a:lnTo>
                  <a:lnTo>
                    <a:pt x="178" y="921"/>
                  </a:lnTo>
                  <a:lnTo>
                    <a:pt x="175" y="919"/>
                  </a:lnTo>
                  <a:lnTo>
                    <a:pt x="175" y="917"/>
                  </a:lnTo>
                  <a:lnTo>
                    <a:pt x="172" y="916"/>
                  </a:lnTo>
                  <a:lnTo>
                    <a:pt x="170" y="915"/>
                  </a:lnTo>
                  <a:lnTo>
                    <a:pt x="138" y="890"/>
                  </a:lnTo>
                  <a:lnTo>
                    <a:pt x="110" y="861"/>
                  </a:lnTo>
                  <a:lnTo>
                    <a:pt x="86" y="830"/>
                  </a:lnTo>
                  <a:lnTo>
                    <a:pt x="66" y="797"/>
                  </a:lnTo>
                  <a:lnTo>
                    <a:pt x="49" y="762"/>
                  </a:lnTo>
                  <a:lnTo>
                    <a:pt x="36" y="728"/>
                  </a:lnTo>
                  <a:lnTo>
                    <a:pt x="25" y="694"/>
                  </a:lnTo>
                  <a:lnTo>
                    <a:pt x="17" y="662"/>
                  </a:lnTo>
                  <a:lnTo>
                    <a:pt x="11" y="632"/>
                  </a:lnTo>
                  <a:lnTo>
                    <a:pt x="6" y="606"/>
                  </a:lnTo>
                  <a:lnTo>
                    <a:pt x="4" y="583"/>
                  </a:lnTo>
                  <a:lnTo>
                    <a:pt x="2" y="567"/>
                  </a:lnTo>
                  <a:lnTo>
                    <a:pt x="2" y="556"/>
                  </a:lnTo>
                  <a:lnTo>
                    <a:pt x="0" y="552"/>
                  </a:lnTo>
                  <a:lnTo>
                    <a:pt x="0" y="192"/>
                  </a:lnTo>
                  <a:lnTo>
                    <a:pt x="6" y="173"/>
                  </a:lnTo>
                  <a:lnTo>
                    <a:pt x="12" y="158"/>
                  </a:lnTo>
                  <a:lnTo>
                    <a:pt x="15" y="153"/>
                  </a:lnTo>
                  <a:lnTo>
                    <a:pt x="17" y="149"/>
                  </a:lnTo>
                  <a:lnTo>
                    <a:pt x="23" y="140"/>
                  </a:lnTo>
                  <a:lnTo>
                    <a:pt x="29" y="130"/>
                  </a:lnTo>
                  <a:lnTo>
                    <a:pt x="31" y="125"/>
                  </a:lnTo>
                  <a:lnTo>
                    <a:pt x="35" y="122"/>
                  </a:lnTo>
                  <a:lnTo>
                    <a:pt x="41" y="115"/>
                  </a:lnTo>
                  <a:lnTo>
                    <a:pt x="47" y="109"/>
                  </a:lnTo>
                  <a:lnTo>
                    <a:pt x="52" y="104"/>
                  </a:lnTo>
                  <a:lnTo>
                    <a:pt x="57" y="100"/>
                  </a:lnTo>
                  <a:lnTo>
                    <a:pt x="61" y="96"/>
                  </a:lnTo>
                  <a:lnTo>
                    <a:pt x="66" y="92"/>
                  </a:lnTo>
                  <a:lnTo>
                    <a:pt x="72" y="87"/>
                  </a:lnTo>
                  <a:lnTo>
                    <a:pt x="79" y="84"/>
                  </a:lnTo>
                  <a:lnTo>
                    <a:pt x="82" y="81"/>
                  </a:lnTo>
                  <a:lnTo>
                    <a:pt x="84" y="80"/>
                  </a:lnTo>
                  <a:lnTo>
                    <a:pt x="102" y="72"/>
                  </a:lnTo>
                  <a:lnTo>
                    <a:pt x="115" y="67"/>
                  </a:lnTo>
                  <a:lnTo>
                    <a:pt x="126" y="65"/>
                  </a:lnTo>
                  <a:lnTo>
                    <a:pt x="309" y="65"/>
                  </a:lnTo>
                  <a:lnTo>
                    <a:pt x="345" y="62"/>
                  </a:lnTo>
                  <a:lnTo>
                    <a:pt x="380" y="54"/>
                  </a:lnTo>
                  <a:lnTo>
                    <a:pt x="404" y="47"/>
                  </a:lnTo>
                  <a:lnTo>
                    <a:pt x="430" y="37"/>
                  </a:lnTo>
                  <a:lnTo>
                    <a:pt x="458" y="26"/>
                  </a:lnTo>
                  <a:lnTo>
                    <a:pt x="487" y="16"/>
                  </a:lnTo>
                  <a:lnTo>
                    <a:pt x="513" y="6"/>
                  </a:lnTo>
                  <a:lnTo>
                    <a:pt x="536" y="0"/>
                  </a:lnTo>
                  <a:lnTo>
                    <a:pt x="5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7" name="Shape 8897"/>
            <p:cNvSpPr/>
            <p:nvPr/>
          </p:nvSpPr>
          <p:spPr>
            <a:xfrm>
              <a:off x="3122" y="3353"/>
              <a:ext cx="281" cy="312"/>
            </a:xfrm>
            <a:custGeom>
              <a:avLst/>
              <a:gdLst/>
              <a:ahLst/>
              <a:cxnLst/>
              <a:rect l="0" t="0" r="0" b="0"/>
              <a:pathLst>
                <a:path w="281" h="312" extrusionOk="0">
                  <a:moveTo>
                    <a:pt x="221" y="0"/>
                  </a:moveTo>
                  <a:lnTo>
                    <a:pt x="281" y="22"/>
                  </a:lnTo>
                  <a:lnTo>
                    <a:pt x="122" y="312"/>
                  </a:lnTo>
                  <a:lnTo>
                    <a:pt x="0" y="148"/>
                  </a:lnTo>
                  <a:lnTo>
                    <a:pt x="2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8" name="Shape 8898"/>
            <p:cNvSpPr/>
            <p:nvPr/>
          </p:nvSpPr>
          <p:spPr>
            <a:xfrm>
              <a:off x="2911" y="3325"/>
              <a:ext cx="238" cy="80"/>
            </a:xfrm>
            <a:custGeom>
              <a:avLst/>
              <a:gdLst/>
              <a:ahLst/>
              <a:cxnLst/>
              <a:rect l="0" t="0" r="0" b="0"/>
              <a:pathLst>
                <a:path w="238" h="80" extrusionOk="0">
                  <a:moveTo>
                    <a:pt x="238" y="0"/>
                  </a:moveTo>
                  <a:lnTo>
                    <a:pt x="118" y="80"/>
                  </a:lnTo>
                  <a:lnTo>
                    <a:pt x="0" y="1"/>
                  </a:lnTo>
                  <a:lnTo>
                    <a:pt x="3" y="1"/>
                  </a:lnTo>
                  <a:lnTo>
                    <a:pt x="6" y="3"/>
                  </a:lnTo>
                  <a:lnTo>
                    <a:pt x="36" y="12"/>
                  </a:lnTo>
                  <a:lnTo>
                    <a:pt x="43" y="13"/>
                  </a:lnTo>
                  <a:lnTo>
                    <a:pt x="49" y="15"/>
                  </a:lnTo>
                  <a:lnTo>
                    <a:pt x="69" y="18"/>
                  </a:lnTo>
                  <a:lnTo>
                    <a:pt x="89" y="19"/>
                  </a:lnTo>
                  <a:lnTo>
                    <a:pt x="100" y="21"/>
                  </a:lnTo>
                  <a:lnTo>
                    <a:pt x="116" y="21"/>
                  </a:lnTo>
                  <a:lnTo>
                    <a:pt x="129" y="21"/>
                  </a:lnTo>
                  <a:lnTo>
                    <a:pt x="143" y="19"/>
                  </a:lnTo>
                  <a:lnTo>
                    <a:pt x="147" y="19"/>
                  </a:lnTo>
                  <a:lnTo>
                    <a:pt x="163" y="17"/>
                  </a:lnTo>
                  <a:lnTo>
                    <a:pt x="181" y="15"/>
                  </a:lnTo>
                  <a:lnTo>
                    <a:pt x="186" y="13"/>
                  </a:lnTo>
                  <a:lnTo>
                    <a:pt x="191" y="12"/>
                  </a:lnTo>
                  <a:lnTo>
                    <a:pt x="213" y="7"/>
                  </a:lnTo>
                  <a:lnTo>
                    <a:pt x="237" y="0"/>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899" name="Shape 8899"/>
            <p:cNvSpPr/>
            <p:nvPr/>
          </p:nvSpPr>
          <p:spPr>
            <a:xfrm>
              <a:off x="2487" y="1825"/>
              <a:ext cx="1086" cy="427"/>
            </a:xfrm>
            <a:custGeom>
              <a:avLst/>
              <a:gdLst/>
              <a:ahLst/>
              <a:cxnLst/>
              <a:rect l="0" t="0" r="0" b="0"/>
              <a:pathLst>
                <a:path w="1086" h="427" extrusionOk="0">
                  <a:moveTo>
                    <a:pt x="314" y="0"/>
                  </a:moveTo>
                  <a:lnTo>
                    <a:pt x="882" y="0"/>
                  </a:lnTo>
                  <a:lnTo>
                    <a:pt x="903" y="6"/>
                  </a:lnTo>
                  <a:lnTo>
                    <a:pt x="919" y="14"/>
                  </a:lnTo>
                  <a:lnTo>
                    <a:pt x="927" y="24"/>
                  </a:lnTo>
                  <a:lnTo>
                    <a:pt x="931" y="33"/>
                  </a:lnTo>
                  <a:lnTo>
                    <a:pt x="930" y="45"/>
                  </a:lnTo>
                  <a:lnTo>
                    <a:pt x="928" y="56"/>
                  </a:lnTo>
                  <a:lnTo>
                    <a:pt x="925" y="64"/>
                  </a:lnTo>
                  <a:lnTo>
                    <a:pt x="920" y="83"/>
                  </a:lnTo>
                  <a:lnTo>
                    <a:pt x="920" y="102"/>
                  </a:lnTo>
                  <a:lnTo>
                    <a:pt x="926" y="120"/>
                  </a:lnTo>
                  <a:lnTo>
                    <a:pt x="937" y="137"/>
                  </a:lnTo>
                  <a:lnTo>
                    <a:pt x="951" y="149"/>
                  </a:lnTo>
                  <a:lnTo>
                    <a:pt x="969" y="156"/>
                  </a:lnTo>
                  <a:lnTo>
                    <a:pt x="995" y="164"/>
                  </a:lnTo>
                  <a:lnTo>
                    <a:pt x="1017" y="176"/>
                  </a:lnTo>
                  <a:lnTo>
                    <a:pt x="1035" y="189"/>
                  </a:lnTo>
                  <a:lnTo>
                    <a:pt x="1049" y="205"/>
                  </a:lnTo>
                  <a:lnTo>
                    <a:pt x="1061" y="222"/>
                  </a:lnTo>
                  <a:lnTo>
                    <a:pt x="1070" y="237"/>
                  </a:lnTo>
                  <a:lnTo>
                    <a:pt x="1076" y="253"/>
                  </a:lnTo>
                  <a:lnTo>
                    <a:pt x="1081" y="266"/>
                  </a:lnTo>
                  <a:lnTo>
                    <a:pt x="1085" y="277"/>
                  </a:lnTo>
                  <a:lnTo>
                    <a:pt x="1086" y="284"/>
                  </a:lnTo>
                  <a:lnTo>
                    <a:pt x="1086" y="427"/>
                  </a:lnTo>
                  <a:lnTo>
                    <a:pt x="1085" y="424"/>
                  </a:lnTo>
                  <a:lnTo>
                    <a:pt x="1082" y="421"/>
                  </a:lnTo>
                  <a:lnTo>
                    <a:pt x="1061" y="386"/>
                  </a:lnTo>
                  <a:lnTo>
                    <a:pt x="1058" y="384"/>
                  </a:lnTo>
                  <a:lnTo>
                    <a:pt x="1044" y="367"/>
                  </a:lnTo>
                  <a:lnTo>
                    <a:pt x="1027" y="349"/>
                  </a:lnTo>
                  <a:lnTo>
                    <a:pt x="1025" y="348"/>
                  </a:lnTo>
                  <a:lnTo>
                    <a:pt x="1005" y="331"/>
                  </a:lnTo>
                  <a:lnTo>
                    <a:pt x="982" y="315"/>
                  </a:lnTo>
                  <a:lnTo>
                    <a:pt x="981" y="315"/>
                  </a:lnTo>
                  <a:lnTo>
                    <a:pt x="953" y="300"/>
                  </a:lnTo>
                  <a:lnTo>
                    <a:pt x="925" y="287"/>
                  </a:lnTo>
                  <a:lnTo>
                    <a:pt x="726" y="217"/>
                  </a:lnTo>
                  <a:lnTo>
                    <a:pt x="686" y="207"/>
                  </a:lnTo>
                  <a:lnTo>
                    <a:pt x="680" y="207"/>
                  </a:lnTo>
                  <a:lnTo>
                    <a:pt x="673" y="206"/>
                  </a:lnTo>
                  <a:lnTo>
                    <a:pt x="648" y="204"/>
                  </a:lnTo>
                  <a:lnTo>
                    <a:pt x="647" y="205"/>
                  </a:lnTo>
                  <a:lnTo>
                    <a:pt x="621" y="207"/>
                  </a:lnTo>
                  <a:lnTo>
                    <a:pt x="614" y="207"/>
                  </a:lnTo>
                  <a:lnTo>
                    <a:pt x="605" y="209"/>
                  </a:lnTo>
                  <a:lnTo>
                    <a:pt x="586" y="213"/>
                  </a:lnTo>
                  <a:lnTo>
                    <a:pt x="566" y="219"/>
                  </a:lnTo>
                  <a:lnTo>
                    <a:pt x="541" y="229"/>
                  </a:lnTo>
                  <a:lnTo>
                    <a:pt x="513" y="240"/>
                  </a:lnTo>
                  <a:lnTo>
                    <a:pt x="486" y="249"/>
                  </a:lnTo>
                  <a:lnTo>
                    <a:pt x="461" y="257"/>
                  </a:lnTo>
                  <a:lnTo>
                    <a:pt x="439" y="265"/>
                  </a:lnTo>
                  <a:lnTo>
                    <a:pt x="424" y="268"/>
                  </a:lnTo>
                  <a:lnTo>
                    <a:pt x="408" y="269"/>
                  </a:lnTo>
                  <a:lnTo>
                    <a:pt x="219" y="269"/>
                  </a:lnTo>
                  <a:lnTo>
                    <a:pt x="210" y="271"/>
                  </a:lnTo>
                  <a:lnTo>
                    <a:pt x="209" y="271"/>
                  </a:lnTo>
                  <a:lnTo>
                    <a:pt x="207" y="271"/>
                  </a:lnTo>
                  <a:lnTo>
                    <a:pt x="203" y="272"/>
                  </a:lnTo>
                  <a:lnTo>
                    <a:pt x="203" y="272"/>
                  </a:lnTo>
                  <a:lnTo>
                    <a:pt x="202" y="272"/>
                  </a:lnTo>
                  <a:lnTo>
                    <a:pt x="197" y="273"/>
                  </a:lnTo>
                  <a:lnTo>
                    <a:pt x="192" y="274"/>
                  </a:lnTo>
                  <a:lnTo>
                    <a:pt x="185" y="275"/>
                  </a:lnTo>
                  <a:lnTo>
                    <a:pt x="183" y="277"/>
                  </a:lnTo>
                  <a:lnTo>
                    <a:pt x="172" y="280"/>
                  </a:lnTo>
                  <a:lnTo>
                    <a:pt x="159" y="284"/>
                  </a:lnTo>
                  <a:lnTo>
                    <a:pt x="159" y="285"/>
                  </a:lnTo>
                  <a:lnTo>
                    <a:pt x="132" y="297"/>
                  </a:lnTo>
                  <a:lnTo>
                    <a:pt x="128" y="298"/>
                  </a:lnTo>
                  <a:lnTo>
                    <a:pt x="98" y="315"/>
                  </a:lnTo>
                  <a:lnTo>
                    <a:pt x="92" y="318"/>
                  </a:lnTo>
                  <a:lnTo>
                    <a:pt x="62" y="342"/>
                  </a:lnTo>
                  <a:lnTo>
                    <a:pt x="59" y="346"/>
                  </a:lnTo>
                  <a:lnTo>
                    <a:pt x="45" y="360"/>
                  </a:lnTo>
                  <a:lnTo>
                    <a:pt x="31" y="376"/>
                  </a:lnTo>
                  <a:lnTo>
                    <a:pt x="28" y="379"/>
                  </a:lnTo>
                  <a:lnTo>
                    <a:pt x="15" y="398"/>
                  </a:lnTo>
                  <a:lnTo>
                    <a:pt x="3" y="418"/>
                  </a:lnTo>
                  <a:lnTo>
                    <a:pt x="2" y="421"/>
                  </a:lnTo>
                  <a:lnTo>
                    <a:pt x="0" y="423"/>
                  </a:lnTo>
                  <a:lnTo>
                    <a:pt x="0" y="314"/>
                  </a:lnTo>
                  <a:lnTo>
                    <a:pt x="4" y="267"/>
                  </a:lnTo>
                  <a:lnTo>
                    <a:pt x="14" y="223"/>
                  </a:lnTo>
                  <a:lnTo>
                    <a:pt x="29" y="181"/>
                  </a:lnTo>
                  <a:lnTo>
                    <a:pt x="51" y="143"/>
                  </a:lnTo>
                  <a:lnTo>
                    <a:pt x="77" y="107"/>
                  </a:lnTo>
                  <a:lnTo>
                    <a:pt x="108" y="76"/>
                  </a:lnTo>
                  <a:lnTo>
                    <a:pt x="144" y="50"/>
                  </a:lnTo>
                  <a:lnTo>
                    <a:pt x="182" y="28"/>
                  </a:lnTo>
                  <a:lnTo>
                    <a:pt x="223" y="13"/>
                  </a:lnTo>
                  <a:lnTo>
                    <a:pt x="268" y="2"/>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0" name="Shape 8900"/>
            <p:cNvSpPr/>
            <p:nvPr/>
          </p:nvSpPr>
          <p:spPr>
            <a:xfrm>
              <a:off x="1872" y="3420"/>
              <a:ext cx="2314" cy="708"/>
            </a:xfrm>
            <a:custGeom>
              <a:avLst/>
              <a:gdLst/>
              <a:ahLst/>
              <a:cxnLst/>
              <a:rect l="0" t="0" r="0" b="0"/>
              <a:pathLst>
                <a:path w="2314" h="708" extrusionOk="0">
                  <a:moveTo>
                    <a:pt x="1657" y="0"/>
                  </a:moveTo>
                  <a:lnTo>
                    <a:pt x="2137" y="174"/>
                  </a:lnTo>
                  <a:lnTo>
                    <a:pt x="2168" y="188"/>
                  </a:lnTo>
                  <a:lnTo>
                    <a:pt x="2195" y="207"/>
                  </a:lnTo>
                  <a:lnTo>
                    <a:pt x="2217" y="230"/>
                  </a:lnTo>
                  <a:lnTo>
                    <a:pt x="2236" y="257"/>
                  </a:lnTo>
                  <a:lnTo>
                    <a:pt x="2249" y="287"/>
                  </a:lnTo>
                  <a:lnTo>
                    <a:pt x="2258" y="319"/>
                  </a:lnTo>
                  <a:lnTo>
                    <a:pt x="2314" y="652"/>
                  </a:lnTo>
                  <a:lnTo>
                    <a:pt x="2314" y="665"/>
                  </a:lnTo>
                  <a:lnTo>
                    <a:pt x="2312" y="676"/>
                  </a:lnTo>
                  <a:lnTo>
                    <a:pt x="2307" y="685"/>
                  </a:lnTo>
                  <a:lnTo>
                    <a:pt x="2303" y="691"/>
                  </a:lnTo>
                  <a:lnTo>
                    <a:pt x="2297" y="696"/>
                  </a:lnTo>
                  <a:lnTo>
                    <a:pt x="2290" y="702"/>
                  </a:lnTo>
                  <a:lnTo>
                    <a:pt x="2279" y="707"/>
                  </a:lnTo>
                  <a:lnTo>
                    <a:pt x="2266" y="708"/>
                  </a:lnTo>
                  <a:lnTo>
                    <a:pt x="48" y="708"/>
                  </a:lnTo>
                  <a:lnTo>
                    <a:pt x="35" y="707"/>
                  </a:lnTo>
                  <a:lnTo>
                    <a:pt x="25" y="702"/>
                  </a:lnTo>
                  <a:lnTo>
                    <a:pt x="17" y="696"/>
                  </a:lnTo>
                  <a:lnTo>
                    <a:pt x="12" y="691"/>
                  </a:lnTo>
                  <a:lnTo>
                    <a:pt x="7" y="685"/>
                  </a:lnTo>
                  <a:lnTo>
                    <a:pt x="2" y="676"/>
                  </a:lnTo>
                  <a:lnTo>
                    <a:pt x="0" y="665"/>
                  </a:lnTo>
                  <a:lnTo>
                    <a:pt x="1" y="652"/>
                  </a:lnTo>
                  <a:lnTo>
                    <a:pt x="56" y="319"/>
                  </a:lnTo>
                  <a:lnTo>
                    <a:pt x="64" y="287"/>
                  </a:lnTo>
                  <a:lnTo>
                    <a:pt x="78" y="257"/>
                  </a:lnTo>
                  <a:lnTo>
                    <a:pt x="97" y="230"/>
                  </a:lnTo>
                  <a:lnTo>
                    <a:pt x="119" y="207"/>
                  </a:lnTo>
                  <a:lnTo>
                    <a:pt x="147" y="188"/>
                  </a:lnTo>
                  <a:lnTo>
                    <a:pt x="177" y="174"/>
                  </a:lnTo>
                  <a:lnTo>
                    <a:pt x="657" y="0"/>
                  </a:lnTo>
                  <a:lnTo>
                    <a:pt x="877" y="399"/>
                  </a:lnTo>
                  <a:lnTo>
                    <a:pt x="886" y="412"/>
                  </a:lnTo>
                  <a:lnTo>
                    <a:pt x="899" y="423"/>
                  </a:lnTo>
                  <a:lnTo>
                    <a:pt x="914" y="429"/>
                  </a:lnTo>
                  <a:lnTo>
                    <a:pt x="930" y="432"/>
                  </a:lnTo>
                  <a:lnTo>
                    <a:pt x="935" y="432"/>
                  </a:lnTo>
                  <a:lnTo>
                    <a:pt x="949" y="431"/>
                  </a:lnTo>
                  <a:lnTo>
                    <a:pt x="964" y="425"/>
                  </a:lnTo>
                  <a:lnTo>
                    <a:pt x="977" y="417"/>
                  </a:lnTo>
                  <a:lnTo>
                    <a:pt x="988" y="406"/>
                  </a:lnTo>
                  <a:lnTo>
                    <a:pt x="1106" y="244"/>
                  </a:lnTo>
                  <a:lnTo>
                    <a:pt x="1106" y="244"/>
                  </a:lnTo>
                  <a:lnTo>
                    <a:pt x="1107" y="244"/>
                  </a:lnTo>
                  <a:lnTo>
                    <a:pt x="1107" y="243"/>
                  </a:lnTo>
                  <a:lnTo>
                    <a:pt x="1112" y="237"/>
                  </a:lnTo>
                  <a:lnTo>
                    <a:pt x="1112" y="237"/>
                  </a:lnTo>
                  <a:lnTo>
                    <a:pt x="1157" y="175"/>
                  </a:lnTo>
                  <a:lnTo>
                    <a:pt x="1326" y="406"/>
                  </a:lnTo>
                  <a:lnTo>
                    <a:pt x="1337" y="417"/>
                  </a:lnTo>
                  <a:lnTo>
                    <a:pt x="1350" y="425"/>
                  </a:lnTo>
                  <a:lnTo>
                    <a:pt x="1364" y="431"/>
                  </a:lnTo>
                  <a:lnTo>
                    <a:pt x="1380" y="432"/>
                  </a:lnTo>
                  <a:lnTo>
                    <a:pt x="1384" y="432"/>
                  </a:lnTo>
                  <a:lnTo>
                    <a:pt x="1400" y="429"/>
                  </a:lnTo>
                  <a:lnTo>
                    <a:pt x="1415" y="423"/>
                  </a:lnTo>
                  <a:lnTo>
                    <a:pt x="1428" y="412"/>
                  </a:lnTo>
                  <a:lnTo>
                    <a:pt x="1437" y="399"/>
                  </a:lnTo>
                  <a:lnTo>
                    <a:pt x="16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1" name="Shape 8901"/>
            <p:cNvSpPr/>
            <p:nvPr/>
          </p:nvSpPr>
          <p:spPr>
            <a:xfrm>
              <a:off x="2654" y="3353"/>
              <a:ext cx="282" cy="312"/>
            </a:xfrm>
            <a:custGeom>
              <a:avLst/>
              <a:gdLst/>
              <a:ahLst/>
              <a:cxnLst/>
              <a:rect l="0" t="0" r="0" b="0"/>
              <a:pathLst>
                <a:path w="282" h="312" extrusionOk="0">
                  <a:moveTo>
                    <a:pt x="61" y="0"/>
                  </a:moveTo>
                  <a:lnTo>
                    <a:pt x="282" y="148"/>
                  </a:lnTo>
                  <a:lnTo>
                    <a:pt x="223" y="226"/>
                  </a:lnTo>
                  <a:lnTo>
                    <a:pt x="223" y="226"/>
                  </a:lnTo>
                  <a:lnTo>
                    <a:pt x="219" y="234"/>
                  </a:lnTo>
                  <a:lnTo>
                    <a:pt x="219" y="234"/>
                  </a:lnTo>
                  <a:lnTo>
                    <a:pt x="160" y="312"/>
                  </a:lnTo>
                  <a:lnTo>
                    <a:pt x="0" y="2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2" name="Shape 8902"/>
            <p:cNvSpPr/>
            <p:nvPr/>
          </p:nvSpPr>
          <p:spPr>
            <a:xfrm>
              <a:off x="2815" y="196"/>
              <a:ext cx="2989" cy="2341"/>
            </a:xfrm>
            <a:custGeom>
              <a:avLst/>
              <a:gdLst/>
              <a:ahLst/>
              <a:cxnLst/>
              <a:rect l="0" t="0" r="0" b="0"/>
              <a:pathLst>
                <a:path w="2989" h="2341" extrusionOk="0">
                  <a:moveTo>
                    <a:pt x="0" y="0"/>
                  </a:moveTo>
                  <a:lnTo>
                    <a:pt x="2989" y="0"/>
                  </a:lnTo>
                  <a:lnTo>
                    <a:pt x="2989" y="2341"/>
                  </a:lnTo>
                  <a:lnTo>
                    <a:pt x="848" y="2341"/>
                  </a:lnTo>
                  <a:lnTo>
                    <a:pt x="852" y="2334"/>
                  </a:lnTo>
                  <a:lnTo>
                    <a:pt x="857" y="2328"/>
                  </a:lnTo>
                  <a:lnTo>
                    <a:pt x="870" y="2300"/>
                  </a:lnTo>
                  <a:lnTo>
                    <a:pt x="881" y="2273"/>
                  </a:lnTo>
                  <a:lnTo>
                    <a:pt x="887" y="2243"/>
                  </a:lnTo>
                  <a:lnTo>
                    <a:pt x="889" y="2213"/>
                  </a:lnTo>
                  <a:lnTo>
                    <a:pt x="889" y="2206"/>
                  </a:lnTo>
                  <a:lnTo>
                    <a:pt x="2784" y="2206"/>
                  </a:lnTo>
                  <a:lnTo>
                    <a:pt x="2806" y="2203"/>
                  </a:lnTo>
                  <a:lnTo>
                    <a:pt x="2824" y="2193"/>
                  </a:lnTo>
                  <a:lnTo>
                    <a:pt x="2838" y="2179"/>
                  </a:lnTo>
                  <a:lnTo>
                    <a:pt x="2846" y="2161"/>
                  </a:lnTo>
                  <a:lnTo>
                    <a:pt x="2850" y="2141"/>
                  </a:lnTo>
                  <a:lnTo>
                    <a:pt x="2850" y="200"/>
                  </a:lnTo>
                  <a:lnTo>
                    <a:pt x="2846" y="178"/>
                  </a:lnTo>
                  <a:lnTo>
                    <a:pt x="2838" y="161"/>
                  </a:lnTo>
                  <a:lnTo>
                    <a:pt x="2824" y="146"/>
                  </a:lnTo>
                  <a:lnTo>
                    <a:pt x="2806" y="138"/>
                  </a:lnTo>
                  <a:lnTo>
                    <a:pt x="2784" y="134"/>
                  </a:lnTo>
                  <a:lnTo>
                    <a:pt x="206" y="134"/>
                  </a:lnTo>
                  <a:lnTo>
                    <a:pt x="184" y="138"/>
                  </a:lnTo>
                  <a:lnTo>
                    <a:pt x="166" y="146"/>
                  </a:lnTo>
                  <a:lnTo>
                    <a:pt x="152" y="161"/>
                  </a:lnTo>
                  <a:lnTo>
                    <a:pt x="142" y="178"/>
                  </a:lnTo>
                  <a:lnTo>
                    <a:pt x="140" y="200"/>
                  </a:lnTo>
                  <a:lnTo>
                    <a:pt x="140" y="1498"/>
                  </a:lnTo>
                  <a:lnTo>
                    <a:pt x="0" y="149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3" name="Shape 8903"/>
            <p:cNvSpPr/>
            <p:nvPr/>
          </p:nvSpPr>
          <p:spPr>
            <a:xfrm>
              <a:off x="3086" y="462"/>
              <a:ext cx="2448" cy="1809"/>
            </a:xfrm>
            <a:custGeom>
              <a:avLst/>
              <a:gdLst/>
              <a:ahLst/>
              <a:cxnLst/>
              <a:rect l="0" t="0" r="0" b="0"/>
              <a:pathLst>
                <a:path w="2448" h="1809" extrusionOk="0">
                  <a:moveTo>
                    <a:pt x="1348" y="793"/>
                  </a:moveTo>
                  <a:lnTo>
                    <a:pt x="1348" y="1623"/>
                  </a:lnTo>
                  <a:lnTo>
                    <a:pt x="1644" y="1623"/>
                  </a:lnTo>
                  <a:lnTo>
                    <a:pt x="1644" y="793"/>
                  </a:lnTo>
                  <a:lnTo>
                    <a:pt x="1348" y="793"/>
                  </a:lnTo>
                  <a:close/>
                  <a:moveTo>
                    <a:pt x="1893" y="442"/>
                  </a:moveTo>
                  <a:lnTo>
                    <a:pt x="1893" y="1623"/>
                  </a:lnTo>
                  <a:lnTo>
                    <a:pt x="2189" y="1623"/>
                  </a:lnTo>
                  <a:lnTo>
                    <a:pt x="2189" y="442"/>
                  </a:lnTo>
                  <a:lnTo>
                    <a:pt x="1893" y="442"/>
                  </a:lnTo>
                  <a:close/>
                  <a:moveTo>
                    <a:pt x="803" y="186"/>
                  </a:moveTo>
                  <a:lnTo>
                    <a:pt x="803" y="1623"/>
                  </a:lnTo>
                  <a:lnTo>
                    <a:pt x="1099" y="1623"/>
                  </a:lnTo>
                  <a:lnTo>
                    <a:pt x="1099" y="186"/>
                  </a:lnTo>
                  <a:lnTo>
                    <a:pt x="803" y="186"/>
                  </a:lnTo>
                  <a:close/>
                  <a:moveTo>
                    <a:pt x="0" y="0"/>
                  </a:moveTo>
                  <a:lnTo>
                    <a:pt x="2448" y="0"/>
                  </a:lnTo>
                  <a:lnTo>
                    <a:pt x="2448" y="1809"/>
                  </a:lnTo>
                  <a:lnTo>
                    <a:pt x="618" y="1809"/>
                  </a:lnTo>
                  <a:lnTo>
                    <a:pt x="618" y="1641"/>
                  </a:lnTo>
                  <a:lnTo>
                    <a:pt x="618" y="1632"/>
                  </a:lnTo>
                  <a:lnTo>
                    <a:pt x="617" y="1628"/>
                  </a:lnTo>
                  <a:lnTo>
                    <a:pt x="614" y="1618"/>
                  </a:lnTo>
                  <a:lnTo>
                    <a:pt x="611" y="1603"/>
                  </a:lnTo>
                  <a:lnTo>
                    <a:pt x="605" y="1583"/>
                  </a:lnTo>
                  <a:lnTo>
                    <a:pt x="597" y="1562"/>
                  </a:lnTo>
                  <a:lnTo>
                    <a:pt x="586" y="1538"/>
                  </a:lnTo>
                  <a:lnTo>
                    <a:pt x="572" y="1514"/>
                  </a:lnTo>
                  <a:lnTo>
                    <a:pt x="554" y="1489"/>
                  </a:lnTo>
                  <a:lnTo>
                    <a:pt x="554" y="590"/>
                  </a:lnTo>
                  <a:lnTo>
                    <a:pt x="258" y="590"/>
                  </a:lnTo>
                  <a:lnTo>
                    <a:pt x="258" y="1232"/>
                  </a:lnTo>
                  <a:lnTo>
                    <a:pt x="0" y="12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04" name="Shape 8904"/>
          <p:cNvGrpSpPr/>
          <p:nvPr/>
        </p:nvGrpSpPr>
        <p:grpSpPr>
          <a:xfrm>
            <a:off x="3873229" y="1311486"/>
            <a:ext cx="245867" cy="244244"/>
            <a:chOff x="6376" y="2979"/>
            <a:chExt cx="303" cy="301"/>
          </a:xfrm>
        </p:grpSpPr>
        <p:sp>
          <p:nvSpPr>
            <p:cNvPr id="8905" name="Shape 8905"/>
            <p:cNvSpPr/>
            <p:nvPr/>
          </p:nvSpPr>
          <p:spPr>
            <a:xfrm>
              <a:off x="6376" y="2979"/>
              <a:ext cx="303" cy="301"/>
            </a:xfrm>
            <a:custGeom>
              <a:avLst/>
              <a:gdLst/>
              <a:ahLst/>
              <a:cxnLst/>
              <a:rect l="0" t="0" r="0" b="0"/>
              <a:pathLst>
                <a:path w="3331" h="3310" extrusionOk="0">
                  <a:moveTo>
                    <a:pt x="2501" y="2313"/>
                  </a:moveTo>
                  <a:lnTo>
                    <a:pt x="2475" y="2414"/>
                  </a:lnTo>
                  <a:lnTo>
                    <a:pt x="2447" y="2511"/>
                  </a:lnTo>
                  <a:lnTo>
                    <a:pt x="2414" y="2603"/>
                  </a:lnTo>
                  <a:lnTo>
                    <a:pt x="2378" y="2692"/>
                  </a:lnTo>
                  <a:lnTo>
                    <a:pt x="2339" y="2775"/>
                  </a:lnTo>
                  <a:lnTo>
                    <a:pt x="2297" y="2853"/>
                  </a:lnTo>
                  <a:lnTo>
                    <a:pt x="2374" y="2809"/>
                  </a:lnTo>
                  <a:lnTo>
                    <a:pt x="2449" y="2761"/>
                  </a:lnTo>
                  <a:lnTo>
                    <a:pt x="2519" y="2707"/>
                  </a:lnTo>
                  <a:lnTo>
                    <a:pt x="2586" y="2650"/>
                  </a:lnTo>
                  <a:lnTo>
                    <a:pt x="2650" y="2588"/>
                  </a:lnTo>
                  <a:lnTo>
                    <a:pt x="2708" y="2522"/>
                  </a:lnTo>
                  <a:lnTo>
                    <a:pt x="2763" y="2454"/>
                  </a:lnTo>
                  <a:lnTo>
                    <a:pt x="2704" y="2415"/>
                  </a:lnTo>
                  <a:lnTo>
                    <a:pt x="2640" y="2379"/>
                  </a:lnTo>
                  <a:lnTo>
                    <a:pt x="2572" y="2345"/>
                  </a:lnTo>
                  <a:lnTo>
                    <a:pt x="2501" y="2313"/>
                  </a:lnTo>
                  <a:close/>
                  <a:moveTo>
                    <a:pt x="2916" y="1116"/>
                  </a:moveTo>
                  <a:lnTo>
                    <a:pt x="2850" y="1158"/>
                  </a:lnTo>
                  <a:lnTo>
                    <a:pt x="2781" y="1197"/>
                  </a:lnTo>
                  <a:lnTo>
                    <a:pt x="2708" y="1234"/>
                  </a:lnTo>
                  <a:lnTo>
                    <a:pt x="2632" y="1267"/>
                  </a:lnTo>
                  <a:lnTo>
                    <a:pt x="2554" y="1298"/>
                  </a:lnTo>
                  <a:lnTo>
                    <a:pt x="2565" y="1415"/>
                  </a:lnTo>
                  <a:lnTo>
                    <a:pt x="2571" y="1533"/>
                  </a:lnTo>
                  <a:lnTo>
                    <a:pt x="2574" y="1655"/>
                  </a:lnTo>
                  <a:lnTo>
                    <a:pt x="2571" y="1776"/>
                  </a:lnTo>
                  <a:lnTo>
                    <a:pt x="2565" y="1895"/>
                  </a:lnTo>
                  <a:lnTo>
                    <a:pt x="2554" y="2011"/>
                  </a:lnTo>
                  <a:lnTo>
                    <a:pt x="2632" y="2042"/>
                  </a:lnTo>
                  <a:lnTo>
                    <a:pt x="2708" y="2076"/>
                  </a:lnTo>
                  <a:lnTo>
                    <a:pt x="2781" y="2113"/>
                  </a:lnTo>
                  <a:lnTo>
                    <a:pt x="2850" y="2151"/>
                  </a:lnTo>
                  <a:lnTo>
                    <a:pt x="2916" y="2193"/>
                  </a:lnTo>
                  <a:lnTo>
                    <a:pt x="2949" y="2109"/>
                  </a:lnTo>
                  <a:lnTo>
                    <a:pt x="2976" y="2022"/>
                  </a:lnTo>
                  <a:lnTo>
                    <a:pt x="2998" y="1934"/>
                  </a:lnTo>
                  <a:lnTo>
                    <a:pt x="3015" y="1842"/>
                  </a:lnTo>
                  <a:lnTo>
                    <a:pt x="3025" y="1750"/>
                  </a:lnTo>
                  <a:lnTo>
                    <a:pt x="3028" y="1655"/>
                  </a:lnTo>
                  <a:lnTo>
                    <a:pt x="3025" y="1559"/>
                  </a:lnTo>
                  <a:lnTo>
                    <a:pt x="3015" y="1467"/>
                  </a:lnTo>
                  <a:lnTo>
                    <a:pt x="2998" y="1375"/>
                  </a:lnTo>
                  <a:lnTo>
                    <a:pt x="2976" y="1287"/>
                  </a:lnTo>
                  <a:lnTo>
                    <a:pt x="2949" y="1201"/>
                  </a:lnTo>
                  <a:lnTo>
                    <a:pt x="2916" y="1116"/>
                  </a:lnTo>
                  <a:close/>
                  <a:moveTo>
                    <a:pt x="417" y="1116"/>
                  </a:moveTo>
                  <a:lnTo>
                    <a:pt x="387" y="1188"/>
                  </a:lnTo>
                  <a:lnTo>
                    <a:pt x="362" y="1262"/>
                  </a:lnTo>
                  <a:lnTo>
                    <a:pt x="341" y="1337"/>
                  </a:lnTo>
                  <a:lnTo>
                    <a:pt x="325" y="1415"/>
                  </a:lnTo>
                  <a:lnTo>
                    <a:pt x="313" y="1493"/>
                  </a:lnTo>
                  <a:lnTo>
                    <a:pt x="306" y="1573"/>
                  </a:lnTo>
                  <a:lnTo>
                    <a:pt x="304" y="1655"/>
                  </a:lnTo>
                  <a:lnTo>
                    <a:pt x="306" y="1736"/>
                  </a:lnTo>
                  <a:lnTo>
                    <a:pt x="313" y="1816"/>
                  </a:lnTo>
                  <a:lnTo>
                    <a:pt x="325" y="1895"/>
                  </a:lnTo>
                  <a:lnTo>
                    <a:pt x="341" y="1972"/>
                  </a:lnTo>
                  <a:lnTo>
                    <a:pt x="362" y="2048"/>
                  </a:lnTo>
                  <a:lnTo>
                    <a:pt x="387" y="2122"/>
                  </a:lnTo>
                  <a:lnTo>
                    <a:pt x="417" y="2194"/>
                  </a:lnTo>
                  <a:lnTo>
                    <a:pt x="482" y="2152"/>
                  </a:lnTo>
                  <a:lnTo>
                    <a:pt x="551" y="2113"/>
                  </a:lnTo>
                  <a:lnTo>
                    <a:pt x="623" y="2076"/>
                  </a:lnTo>
                  <a:lnTo>
                    <a:pt x="699" y="2042"/>
                  </a:lnTo>
                  <a:lnTo>
                    <a:pt x="778" y="2011"/>
                  </a:lnTo>
                  <a:lnTo>
                    <a:pt x="767" y="1894"/>
                  </a:lnTo>
                  <a:lnTo>
                    <a:pt x="760" y="1776"/>
                  </a:lnTo>
                  <a:lnTo>
                    <a:pt x="758" y="1655"/>
                  </a:lnTo>
                  <a:lnTo>
                    <a:pt x="760" y="1533"/>
                  </a:lnTo>
                  <a:lnTo>
                    <a:pt x="766" y="1415"/>
                  </a:lnTo>
                  <a:lnTo>
                    <a:pt x="778" y="1298"/>
                  </a:lnTo>
                  <a:lnTo>
                    <a:pt x="699" y="1267"/>
                  </a:lnTo>
                  <a:lnTo>
                    <a:pt x="623" y="1234"/>
                  </a:lnTo>
                  <a:lnTo>
                    <a:pt x="551" y="1197"/>
                  </a:lnTo>
                  <a:lnTo>
                    <a:pt x="482" y="1158"/>
                  </a:lnTo>
                  <a:lnTo>
                    <a:pt x="417" y="1116"/>
                  </a:lnTo>
                  <a:close/>
                  <a:moveTo>
                    <a:pt x="1033" y="457"/>
                  </a:moveTo>
                  <a:lnTo>
                    <a:pt x="956" y="501"/>
                  </a:lnTo>
                  <a:lnTo>
                    <a:pt x="883" y="548"/>
                  </a:lnTo>
                  <a:lnTo>
                    <a:pt x="811" y="601"/>
                  </a:lnTo>
                  <a:lnTo>
                    <a:pt x="745" y="660"/>
                  </a:lnTo>
                  <a:lnTo>
                    <a:pt x="683" y="721"/>
                  </a:lnTo>
                  <a:lnTo>
                    <a:pt x="623" y="787"/>
                  </a:lnTo>
                  <a:lnTo>
                    <a:pt x="568" y="855"/>
                  </a:lnTo>
                  <a:lnTo>
                    <a:pt x="627" y="894"/>
                  </a:lnTo>
                  <a:lnTo>
                    <a:pt x="691" y="930"/>
                  </a:lnTo>
                  <a:lnTo>
                    <a:pt x="759" y="964"/>
                  </a:lnTo>
                  <a:lnTo>
                    <a:pt x="830" y="996"/>
                  </a:lnTo>
                  <a:lnTo>
                    <a:pt x="856" y="895"/>
                  </a:lnTo>
                  <a:lnTo>
                    <a:pt x="885" y="798"/>
                  </a:lnTo>
                  <a:lnTo>
                    <a:pt x="917" y="705"/>
                  </a:lnTo>
                  <a:lnTo>
                    <a:pt x="953" y="618"/>
                  </a:lnTo>
                  <a:lnTo>
                    <a:pt x="991" y="535"/>
                  </a:lnTo>
                  <a:lnTo>
                    <a:pt x="1033" y="457"/>
                  </a:lnTo>
                  <a:close/>
                  <a:moveTo>
                    <a:pt x="2297" y="456"/>
                  </a:moveTo>
                  <a:lnTo>
                    <a:pt x="2339" y="535"/>
                  </a:lnTo>
                  <a:lnTo>
                    <a:pt x="2378" y="618"/>
                  </a:lnTo>
                  <a:lnTo>
                    <a:pt x="2414" y="705"/>
                  </a:lnTo>
                  <a:lnTo>
                    <a:pt x="2447" y="798"/>
                  </a:lnTo>
                  <a:lnTo>
                    <a:pt x="2476" y="895"/>
                  </a:lnTo>
                  <a:lnTo>
                    <a:pt x="2501" y="996"/>
                  </a:lnTo>
                  <a:lnTo>
                    <a:pt x="2573" y="964"/>
                  </a:lnTo>
                  <a:lnTo>
                    <a:pt x="2640" y="930"/>
                  </a:lnTo>
                  <a:lnTo>
                    <a:pt x="2704" y="894"/>
                  </a:lnTo>
                  <a:lnTo>
                    <a:pt x="2763" y="855"/>
                  </a:lnTo>
                  <a:lnTo>
                    <a:pt x="2708" y="787"/>
                  </a:lnTo>
                  <a:lnTo>
                    <a:pt x="2650" y="721"/>
                  </a:lnTo>
                  <a:lnTo>
                    <a:pt x="2587" y="659"/>
                  </a:lnTo>
                  <a:lnTo>
                    <a:pt x="2520" y="601"/>
                  </a:lnTo>
                  <a:lnTo>
                    <a:pt x="2449" y="548"/>
                  </a:lnTo>
                  <a:lnTo>
                    <a:pt x="2374" y="501"/>
                  </a:lnTo>
                  <a:lnTo>
                    <a:pt x="2297" y="456"/>
                  </a:lnTo>
                  <a:close/>
                  <a:moveTo>
                    <a:pt x="1817" y="352"/>
                  </a:moveTo>
                  <a:lnTo>
                    <a:pt x="1817" y="1142"/>
                  </a:lnTo>
                  <a:lnTo>
                    <a:pt x="1919" y="1134"/>
                  </a:lnTo>
                  <a:lnTo>
                    <a:pt x="2020" y="1121"/>
                  </a:lnTo>
                  <a:lnTo>
                    <a:pt x="2117" y="1106"/>
                  </a:lnTo>
                  <a:lnTo>
                    <a:pt x="2212" y="1086"/>
                  </a:lnTo>
                  <a:lnTo>
                    <a:pt x="2190" y="997"/>
                  </a:lnTo>
                  <a:lnTo>
                    <a:pt x="2166" y="911"/>
                  </a:lnTo>
                  <a:lnTo>
                    <a:pt x="2139" y="831"/>
                  </a:lnTo>
                  <a:lnTo>
                    <a:pt x="2110" y="755"/>
                  </a:lnTo>
                  <a:lnTo>
                    <a:pt x="2078" y="686"/>
                  </a:lnTo>
                  <a:lnTo>
                    <a:pt x="2045" y="620"/>
                  </a:lnTo>
                  <a:lnTo>
                    <a:pt x="2010" y="561"/>
                  </a:lnTo>
                  <a:lnTo>
                    <a:pt x="1973" y="507"/>
                  </a:lnTo>
                  <a:lnTo>
                    <a:pt x="1936" y="459"/>
                  </a:lnTo>
                  <a:lnTo>
                    <a:pt x="1897" y="416"/>
                  </a:lnTo>
                  <a:lnTo>
                    <a:pt x="1857" y="381"/>
                  </a:lnTo>
                  <a:lnTo>
                    <a:pt x="1817" y="352"/>
                  </a:lnTo>
                  <a:close/>
                  <a:moveTo>
                    <a:pt x="1514" y="352"/>
                  </a:moveTo>
                  <a:lnTo>
                    <a:pt x="1474" y="381"/>
                  </a:lnTo>
                  <a:lnTo>
                    <a:pt x="1434" y="416"/>
                  </a:lnTo>
                  <a:lnTo>
                    <a:pt x="1396" y="459"/>
                  </a:lnTo>
                  <a:lnTo>
                    <a:pt x="1358" y="507"/>
                  </a:lnTo>
                  <a:lnTo>
                    <a:pt x="1321" y="561"/>
                  </a:lnTo>
                  <a:lnTo>
                    <a:pt x="1287" y="620"/>
                  </a:lnTo>
                  <a:lnTo>
                    <a:pt x="1253" y="686"/>
                  </a:lnTo>
                  <a:lnTo>
                    <a:pt x="1222" y="755"/>
                  </a:lnTo>
                  <a:lnTo>
                    <a:pt x="1192" y="831"/>
                  </a:lnTo>
                  <a:lnTo>
                    <a:pt x="1165" y="911"/>
                  </a:lnTo>
                  <a:lnTo>
                    <a:pt x="1141" y="997"/>
                  </a:lnTo>
                  <a:lnTo>
                    <a:pt x="1119" y="1086"/>
                  </a:lnTo>
                  <a:lnTo>
                    <a:pt x="1214" y="1106"/>
                  </a:lnTo>
                  <a:lnTo>
                    <a:pt x="1312" y="1121"/>
                  </a:lnTo>
                  <a:lnTo>
                    <a:pt x="1412" y="1134"/>
                  </a:lnTo>
                  <a:lnTo>
                    <a:pt x="1514" y="1142"/>
                  </a:lnTo>
                  <a:lnTo>
                    <a:pt x="1514" y="352"/>
                  </a:lnTo>
                  <a:close/>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759"/>
                  </a:lnTo>
                  <a:lnTo>
                    <a:pt x="3319" y="1862"/>
                  </a:lnTo>
                  <a:lnTo>
                    <a:pt x="3302" y="1963"/>
                  </a:lnTo>
                  <a:lnTo>
                    <a:pt x="3280" y="2062"/>
                  </a:lnTo>
                  <a:lnTo>
                    <a:pt x="3253" y="2158"/>
                  </a:lnTo>
                  <a:lnTo>
                    <a:pt x="3219" y="2252"/>
                  </a:lnTo>
                  <a:lnTo>
                    <a:pt x="3181" y="2343"/>
                  </a:lnTo>
                  <a:lnTo>
                    <a:pt x="3136" y="2432"/>
                  </a:lnTo>
                  <a:lnTo>
                    <a:pt x="3086" y="2517"/>
                  </a:lnTo>
                  <a:lnTo>
                    <a:pt x="3033" y="2599"/>
                  </a:lnTo>
                  <a:lnTo>
                    <a:pt x="2973" y="2678"/>
                  </a:lnTo>
                  <a:lnTo>
                    <a:pt x="2911" y="2753"/>
                  </a:lnTo>
                  <a:lnTo>
                    <a:pt x="2844" y="2824"/>
                  </a:lnTo>
                  <a:lnTo>
                    <a:pt x="2771" y="2892"/>
                  </a:lnTo>
                  <a:lnTo>
                    <a:pt x="2696" y="2954"/>
                  </a:lnTo>
                  <a:lnTo>
                    <a:pt x="2616" y="3012"/>
                  </a:lnTo>
                  <a:lnTo>
                    <a:pt x="2534" y="3066"/>
                  </a:lnTo>
                  <a:lnTo>
                    <a:pt x="2448" y="3115"/>
                  </a:lnTo>
                  <a:lnTo>
                    <a:pt x="2359" y="3159"/>
                  </a:lnTo>
                  <a:lnTo>
                    <a:pt x="2268" y="3197"/>
                  </a:lnTo>
                  <a:lnTo>
                    <a:pt x="2172" y="3231"/>
                  </a:lnTo>
                  <a:lnTo>
                    <a:pt x="2075" y="3259"/>
                  </a:lnTo>
                  <a:lnTo>
                    <a:pt x="1976" y="3281"/>
                  </a:lnTo>
                  <a:lnTo>
                    <a:pt x="1874" y="3296"/>
                  </a:lnTo>
                  <a:lnTo>
                    <a:pt x="1771" y="3305"/>
                  </a:lnTo>
                  <a:lnTo>
                    <a:pt x="1666" y="3310"/>
                  </a:lnTo>
                  <a:lnTo>
                    <a:pt x="1576" y="3307"/>
                  </a:lnTo>
                  <a:lnTo>
                    <a:pt x="1488" y="3299"/>
                  </a:lnTo>
                  <a:lnTo>
                    <a:pt x="1400" y="3288"/>
                  </a:lnTo>
                  <a:lnTo>
                    <a:pt x="1314" y="3271"/>
                  </a:lnTo>
                  <a:lnTo>
                    <a:pt x="1230" y="3251"/>
                  </a:lnTo>
                  <a:lnTo>
                    <a:pt x="1313" y="3215"/>
                  </a:lnTo>
                  <a:lnTo>
                    <a:pt x="1392" y="3177"/>
                  </a:lnTo>
                  <a:lnTo>
                    <a:pt x="1469" y="3137"/>
                  </a:lnTo>
                  <a:lnTo>
                    <a:pt x="1540" y="3097"/>
                  </a:lnTo>
                  <a:lnTo>
                    <a:pt x="1608" y="3057"/>
                  </a:lnTo>
                  <a:lnTo>
                    <a:pt x="1670" y="3018"/>
                  </a:lnTo>
                  <a:lnTo>
                    <a:pt x="1678" y="3027"/>
                  </a:lnTo>
                  <a:lnTo>
                    <a:pt x="1709" y="3053"/>
                  </a:lnTo>
                  <a:lnTo>
                    <a:pt x="1741" y="3075"/>
                  </a:lnTo>
                  <a:lnTo>
                    <a:pt x="1777" y="3092"/>
                  </a:lnTo>
                  <a:lnTo>
                    <a:pt x="1814" y="3105"/>
                  </a:lnTo>
                  <a:lnTo>
                    <a:pt x="1853" y="3112"/>
                  </a:lnTo>
                  <a:lnTo>
                    <a:pt x="1893" y="3115"/>
                  </a:lnTo>
                  <a:lnTo>
                    <a:pt x="1924" y="3113"/>
                  </a:lnTo>
                  <a:lnTo>
                    <a:pt x="1956" y="3109"/>
                  </a:lnTo>
                  <a:lnTo>
                    <a:pt x="1986" y="3101"/>
                  </a:lnTo>
                  <a:lnTo>
                    <a:pt x="2025" y="3085"/>
                  </a:lnTo>
                  <a:lnTo>
                    <a:pt x="2061" y="3064"/>
                  </a:lnTo>
                  <a:lnTo>
                    <a:pt x="2094" y="3039"/>
                  </a:lnTo>
                  <a:lnTo>
                    <a:pt x="2122" y="3010"/>
                  </a:lnTo>
                  <a:lnTo>
                    <a:pt x="2147" y="2978"/>
                  </a:lnTo>
                  <a:lnTo>
                    <a:pt x="2167" y="2943"/>
                  </a:lnTo>
                  <a:lnTo>
                    <a:pt x="2182" y="2903"/>
                  </a:lnTo>
                  <a:lnTo>
                    <a:pt x="2192" y="2862"/>
                  </a:lnTo>
                  <a:lnTo>
                    <a:pt x="2348" y="1907"/>
                  </a:lnTo>
                  <a:lnTo>
                    <a:pt x="2351" y="1867"/>
                  </a:lnTo>
                  <a:lnTo>
                    <a:pt x="2350" y="1829"/>
                  </a:lnTo>
                  <a:lnTo>
                    <a:pt x="2344" y="1790"/>
                  </a:lnTo>
                  <a:lnTo>
                    <a:pt x="2333" y="1754"/>
                  </a:lnTo>
                  <a:lnTo>
                    <a:pt x="2317" y="1718"/>
                  </a:lnTo>
                  <a:lnTo>
                    <a:pt x="2296" y="1685"/>
                  </a:lnTo>
                  <a:lnTo>
                    <a:pt x="2272" y="1655"/>
                  </a:lnTo>
                  <a:lnTo>
                    <a:pt x="2272" y="1655"/>
                  </a:lnTo>
                  <a:lnTo>
                    <a:pt x="2270" y="1562"/>
                  </a:lnTo>
                  <a:lnTo>
                    <a:pt x="2266" y="1472"/>
                  </a:lnTo>
                  <a:lnTo>
                    <a:pt x="2258" y="1385"/>
                  </a:lnTo>
                  <a:lnTo>
                    <a:pt x="2151" y="1405"/>
                  </a:lnTo>
                  <a:lnTo>
                    <a:pt x="2043" y="1422"/>
                  </a:lnTo>
                  <a:lnTo>
                    <a:pt x="1931" y="1436"/>
                  </a:lnTo>
                  <a:lnTo>
                    <a:pt x="1817" y="1443"/>
                  </a:lnTo>
                  <a:lnTo>
                    <a:pt x="1817" y="1592"/>
                  </a:lnTo>
                  <a:lnTo>
                    <a:pt x="1514" y="1639"/>
                  </a:lnTo>
                  <a:lnTo>
                    <a:pt x="1514" y="1443"/>
                  </a:lnTo>
                  <a:lnTo>
                    <a:pt x="1401" y="1436"/>
                  </a:lnTo>
                  <a:lnTo>
                    <a:pt x="1289" y="1422"/>
                  </a:lnTo>
                  <a:lnTo>
                    <a:pt x="1180" y="1405"/>
                  </a:lnTo>
                  <a:lnTo>
                    <a:pt x="1073" y="1385"/>
                  </a:lnTo>
                  <a:lnTo>
                    <a:pt x="1066" y="1472"/>
                  </a:lnTo>
                  <a:lnTo>
                    <a:pt x="1062" y="1562"/>
                  </a:lnTo>
                  <a:lnTo>
                    <a:pt x="1061" y="1655"/>
                  </a:lnTo>
                  <a:lnTo>
                    <a:pt x="1061" y="1684"/>
                  </a:lnTo>
                  <a:lnTo>
                    <a:pt x="1062" y="1713"/>
                  </a:lnTo>
                  <a:lnTo>
                    <a:pt x="1039" y="1716"/>
                  </a:lnTo>
                  <a:lnTo>
                    <a:pt x="997" y="1727"/>
                  </a:lnTo>
                  <a:lnTo>
                    <a:pt x="958" y="1741"/>
                  </a:lnTo>
                  <a:lnTo>
                    <a:pt x="922" y="1761"/>
                  </a:lnTo>
                  <a:lnTo>
                    <a:pt x="890" y="1785"/>
                  </a:lnTo>
                  <a:lnTo>
                    <a:pt x="861" y="1814"/>
                  </a:lnTo>
                  <a:lnTo>
                    <a:pt x="835" y="1846"/>
                  </a:lnTo>
                  <a:lnTo>
                    <a:pt x="814" y="1882"/>
                  </a:lnTo>
                  <a:lnTo>
                    <a:pt x="799" y="1921"/>
                  </a:lnTo>
                  <a:lnTo>
                    <a:pt x="788" y="1962"/>
                  </a:lnTo>
                  <a:lnTo>
                    <a:pt x="784" y="2002"/>
                  </a:lnTo>
                  <a:lnTo>
                    <a:pt x="785" y="2044"/>
                  </a:lnTo>
                  <a:lnTo>
                    <a:pt x="793" y="2083"/>
                  </a:lnTo>
                  <a:lnTo>
                    <a:pt x="805" y="2122"/>
                  </a:lnTo>
                  <a:lnTo>
                    <a:pt x="822" y="2159"/>
                  </a:lnTo>
                  <a:lnTo>
                    <a:pt x="845" y="2194"/>
                  </a:lnTo>
                  <a:lnTo>
                    <a:pt x="872" y="2225"/>
                  </a:lnTo>
                  <a:lnTo>
                    <a:pt x="835" y="2267"/>
                  </a:lnTo>
                  <a:lnTo>
                    <a:pt x="801" y="2305"/>
                  </a:lnTo>
                  <a:lnTo>
                    <a:pt x="765" y="2341"/>
                  </a:lnTo>
                  <a:lnTo>
                    <a:pt x="695" y="2377"/>
                  </a:lnTo>
                  <a:lnTo>
                    <a:pt x="629" y="2414"/>
                  </a:lnTo>
                  <a:lnTo>
                    <a:pt x="568" y="2454"/>
                  </a:lnTo>
                  <a:lnTo>
                    <a:pt x="585" y="2475"/>
                  </a:lnTo>
                  <a:lnTo>
                    <a:pt x="603" y="2495"/>
                  </a:lnTo>
                  <a:lnTo>
                    <a:pt x="564" y="2527"/>
                  </a:lnTo>
                  <a:lnTo>
                    <a:pt x="529" y="2555"/>
                  </a:lnTo>
                  <a:lnTo>
                    <a:pt x="494" y="2579"/>
                  </a:lnTo>
                  <a:lnTo>
                    <a:pt x="463" y="2599"/>
                  </a:lnTo>
                  <a:lnTo>
                    <a:pt x="434" y="2616"/>
                  </a:lnTo>
                  <a:lnTo>
                    <a:pt x="408" y="2629"/>
                  </a:lnTo>
                  <a:lnTo>
                    <a:pt x="385" y="2639"/>
                  </a:lnTo>
                  <a:lnTo>
                    <a:pt x="365" y="2645"/>
                  </a:lnTo>
                  <a:lnTo>
                    <a:pt x="349" y="2648"/>
                  </a:lnTo>
                  <a:lnTo>
                    <a:pt x="339" y="2645"/>
                  </a:lnTo>
                  <a:lnTo>
                    <a:pt x="331" y="2642"/>
                  </a:lnTo>
                  <a:lnTo>
                    <a:pt x="276" y="2565"/>
                  </a:lnTo>
                  <a:lnTo>
                    <a:pt x="226" y="2486"/>
                  </a:lnTo>
                  <a:lnTo>
                    <a:pt x="180" y="2403"/>
                  </a:lnTo>
                  <a:lnTo>
                    <a:pt x="139" y="2317"/>
                  </a:lnTo>
                  <a:lnTo>
                    <a:pt x="104" y="2229"/>
                  </a:lnTo>
                  <a:lnTo>
                    <a:pt x="73" y="2139"/>
                  </a:lnTo>
                  <a:lnTo>
                    <a:pt x="47" y="2045"/>
                  </a:lnTo>
                  <a:lnTo>
                    <a:pt x="27" y="1950"/>
                  </a:lnTo>
                  <a:lnTo>
                    <a:pt x="13" y="1854"/>
                  </a:lnTo>
                  <a:lnTo>
                    <a:pt x="3" y="1755"/>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6" name="Shape 8906"/>
            <p:cNvSpPr/>
            <p:nvPr/>
          </p:nvSpPr>
          <p:spPr>
            <a:xfrm>
              <a:off x="6383" y="3134"/>
              <a:ext cx="193" cy="139"/>
            </a:xfrm>
            <a:custGeom>
              <a:avLst/>
              <a:gdLst/>
              <a:ahLst/>
              <a:cxnLst/>
              <a:rect l="0" t="0" r="0" b="0"/>
              <a:pathLst>
                <a:path w="2125" h="1526" extrusionOk="0">
                  <a:moveTo>
                    <a:pt x="1973" y="151"/>
                  </a:moveTo>
                  <a:lnTo>
                    <a:pt x="1012" y="306"/>
                  </a:lnTo>
                  <a:lnTo>
                    <a:pt x="1200" y="494"/>
                  </a:lnTo>
                  <a:lnTo>
                    <a:pt x="1161" y="546"/>
                  </a:lnTo>
                  <a:lnTo>
                    <a:pt x="1149" y="563"/>
                  </a:lnTo>
                  <a:lnTo>
                    <a:pt x="1133" y="582"/>
                  </a:lnTo>
                  <a:lnTo>
                    <a:pt x="1114" y="606"/>
                  </a:lnTo>
                  <a:lnTo>
                    <a:pt x="1092" y="633"/>
                  </a:lnTo>
                  <a:lnTo>
                    <a:pt x="1068" y="663"/>
                  </a:lnTo>
                  <a:lnTo>
                    <a:pt x="1041" y="695"/>
                  </a:lnTo>
                  <a:lnTo>
                    <a:pt x="1011" y="729"/>
                  </a:lnTo>
                  <a:lnTo>
                    <a:pt x="979" y="765"/>
                  </a:lnTo>
                  <a:lnTo>
                    <a:pt x="945" y="803"/>
                  </a:lnTo>
                  <a:lnTo>
                    <a:pt x="909" y="840"/>
                  </a:lnTo>
                  <a:lnTo>
                    <a:pt x="871" y="879"/>
                  </a:lnTo>
                  <a:lnTo>
                    <a:pt x="833" y="917"/>
                  </a:lnTo>
                  <a:lnTo>
                    <a:pt x="792" y="956"/>
                  </a:lnTo>
                  <a:lnTo>
                    <a:pt x="751" y="993"/>
                  </a:lnTo>
                  <a:lnTo>
                    <a:pt x="708" y="1030"/>
                  </a:lnTo>
                  <a:lnTo>
                    <a:pt x="665" y="1064"/>
                  </a:lnTo>
                  <a:lnTo>
                    <a:pt x="621" y="1097"/>
                  </a:lnTo>
                  <a:lnTo>
                    <a:pt x="576" y="1127"/>
                  </a:lnTo>
                  <a:lnTo>
                    <a:pt x="531" y="1155"/>
                  </a:lnTo>
                  <a:lnTo>
                    <a:pt x="487" y="1179"/>
                  </a:lnTo>
                  <a:lnTo>
                    <a:pt x="442" y="1200"/>
                  </a:lnTo>
                  <a:lnTo>
                    <a:pt x="398" y="1218"/>
                  </a:lnTo>
                  <a:lnTo>
                    <a:pt x="354" y="1230"/>
                  </a:lnTo>
                  <a:lnTo>
                    <a:pt x="311" y="1239"/>
                  </a:lnTo>
                  <a:lnTo>
                    <a:pt x="269" y="1241"/>
                  </a:lnTo>
                  <a:lnTo>
                    <a:pt x="238" y="1240"/>
                  </a:lnTo>
                  <a:lnTo>
                    <a:pt x="208" y="1235"/>
                  </a:lnTo>
                  <a:lnTo>
                    <a:pt x="179" y="1227"/>
                  </a:lnTo>
                  <a:lnTo>
                    <a:pt x="151" y="1216"/>
                  </a:lnTo>
                  <a:lnTo>
                    <a:pt x="193" y="1253"/>
                  </a:lnTo>
                  <a:lnTo>
                    <a:pt x="237" y="1285"/>
                  </a:lnTo>
                  <a:lnTo>
                    <a:pt x="285" y="1313"/>
                  </a:lnTo>
                  <a:lnTo>
                    <a:pt x="335" y="1335"/>
                  </a:lnTo>
                  <a:lnTo>
                    <a:pt x="388" y="1353"/>
                  </a:lnTo>
                  <a:lnTo>
                    <a:pt x="444" y="1366"/>
                  </a:lnTo>
                  <a:lnTo>
                    <a:pt x="503" y="1373"/>
                  </a:lnTo>
                  <a:lnTo>
                    <a:pt x="564" y="1375"/>
                  </a:lnTo>
                  <a:lnTo>
                    <a:pt x="623" y="1373"/>
                  </a:lnTo>
                  <a:lnTo>
                    <a:pt x="682" y="1367"/>
                  </a:lnTo>
                  <a:lnTo>
                    <a:pt x="742" y="1357"/>
                  </a:lnTo>
                  <a:lnTo>
                    <a:pt x="801" y="1344"/>
                  </a:lnTo>
                  <a:lnTo>
                    <a:pt x="861" y="1328"/>
                  </a:lnTo>
                  <a:lnTo>
                    <a:pt x="921" y="1309"/>
                  </a:lnTo>
                  <a:lnTo>
                    <a:pt x="978" y="1289"/>
                  </a:lnTo>
                  <a:lnTo>
                    <a:pt x="1036" y="1266"/>
                  </a:lnTo>
                  <a:lnTo>
                    <a:pt x="1092" y="1242"/>
                  </a:lnTo>
                  <a:lnTo>
                    <a:pt x="1147" y="1216"/>
                  </a:lnTo>
                  <a:lnTo>
                    <a:pt x="1199" y="1190"/>
                  </a:lnTo>
                  <a:lnTo>
                    <a:pt x="1250" y="1163"/>
                  </a:lnTo>
                  <a:lnTo>
                    <a:pt x="1300" y="1136"/>
                  </a:lnTo>
                  <a:lnTo>
                    <a:pt x="1346" y="1110"/>
                  </a:lnTo>
                  <a:lnTo>
                    <a:pt x="1389" y="1084"/>
                  </a:lnTo>
                  <a:lnTo>
                    <a:pt x="1429" y="1058"/>
                  </a:lnTo>
                  <a:lnTo>
                    <a:pt x="1466" y="1034"/>
                  </a:lnTo>
                  <a:lnTo>
                    <a:pt x="1500" y="1012"/>
                  </a:lnTo>
                  <a:lnTo>
                    <a:pt x="1529" y="991"/>
                  </a:lnTo>
                  <a:lnTo>
                    <a:pt x="1555" y="973"/>
                  </a:lnTo>
                  <a:lnTo>
                    <a:pt x="1576" y="958"/>
                  </a:lnTo>
                  <a:lnTo>
                    <a:pt x="1628" y="919"/>
                  </a:lnTo>
                  <a:lnTo>
                    <a:pt x="1817" y="1107"/>
                  </a:lnTo>
                  <a:lnTo>
                    <a:pt x="1973" y="151"/>
                  </a:lnTo>
                  <a:close/>
                  <a:moveTo>
                    <a:pt x="1979" y="0"/>
                  </a:moveTo>
                  <a:lnTo>
                    <a:pt x="2007" y="4"/>
                  </a:lnTo>
                  <a:lnTo>
                    <a:pt x="2035" y="13"/>
                  </a:lnTo>
                  <a:lnTo>
                    <a:pt x="2059" y="26"/>
                  </a:lnTo>
                  <a:lnTo>
                    <a:pt x="2081" y="45"/>
                  </a:lnTo>
                  <a:lnTo>
                    <a:pt x="2099" y="67"/>
                  </a:lnTo>
                  <a:lnTo>
                    <a:pt x="2112" y="92"/>
                  </a:lnTo>
                  <a:lnTo>
                    <a:pt x="2120" y="119"/>
                  </a:lnTo>
                  <a:lnTo>
                    <a:pt x="2125" y="147"/>
                  </a:lnTo>
                  <a:lnTo>
                    <a:pt x="2123" y="175"/>
                  </a:lnTo>
                  <a:lnTo>
                    <a:pt x="1967" y="1131"/>
                  </a:lnTo>
                  <a:lnTo>
                    <a:pt x="1959" y="1158"/>
                  </a:lnTo>
                  <a:lnTo>
                    <a:pt x="1948" y="1183"/>
                  </a:lnTo>
                  <a:lnTo>
                    <a:pt x="1932" y="1204"/>
                  </a:lnTo>
                  <a:lnTo>
                    <a:pt x="1912" y="1223"/>
                  </a:lnTo>
                  <a:lnTo>
                    <a:pt x="1889" y="1239"/>
                  </a:lnTo>
                  <a:lnTo>
                    <a:pt x="1864" y="1249"/>
                  </a:lnTo>
                  <a:lnTo>
                    <a:pt x="1841" y="1255"/>
                  </a:lnTo>
                  <a:lnTo>
                    <a:pt x="1817" y="1256"/>
                  </a:lnTo>
                  <a:lnTo>
                    <a:pt x="1793" y="1255"/>
                  </a:lnTo>
                  <a:lnTo>
                    <a:pt x="1770" y="1249"/>
                  </a:lnTo>
                  <a:lnTo>
                    <a:pt x="1748" y="1241"/>
                  </a:lnTo>
                  <a:lnTo>
                    <a:pt x="1728" y="1228"/>
                  </a:lnTo>
                  <a:lnTo>
                    <a:pt x="1710" y="1213"/>
                  </a:lnTo>
                  <a:lnTo>
                    <a:pt x="1614" y="1116"/>
                  </a:lnTo>
                  <a:lnTo>
                    <a:pt x="1571" y="1145"/>
                  </a:lnTo>
                  <a:lnTo>
                    <a:pt x="1524" y="1176"/>
                  </a:lnTo>
                  <a:lnTo>
                    <a:pt x="1472" y="1209"/>
                  </a:lnTo>
                  <a:lnTo>
                    <a:pt x="1417" y="1243"/>
                  </a:lnTo>
                  <a:lnTo>
                    <a:pt x="1358" y="1277"/>
                  </a:lnTo>
                  <a:lnTo>
                    <a:pt x="1295" y="1310"/>
                  </a:lnTo>
                  <a:lnTo>
                    <a:pt x="1230" y="1344"/>
                  </a:lnTo>
                  <a:lnTo>
                    <a:pt x="1161" y="1376"/>
                  </a:lnTo>
                  <a:lnTo>
                    <a:pt x="1091" y="1407"/>
                  </a:lnTo>
                  <a:lnTo>
                    <a:pt x="1018" y="1435"/>
                  </a:lnTo>
                  <a:lnTo>
                    <a:pt x="945" y="1460"/>
                  </a:lnTo>
                  <a:lnTo>
                    <a:pt x="869" y="1483"/>
                  </a:lnTo>
                  <a:lnTo>
                    <a:pt x="793" y="1501"/>
                  </a:lnTo>
                  <a:lnTo>
                    <a:pt x="717" y="1514"/>
                  </a:lnTo>
                  <a:lnTo>
                    <a:pt x="640" y="1523"/>
                  </a:lnTo>
                  <a:lnTo>
                    <a:pt x="564" y="1526"/>
                  </a:lnTo>
                  <a:lnTo>
                    <a:pt x="496" y="1524"/>
                  </a:lnTo>
                  <a:lnTo>
                    <a:pt x="430" y="1515"/>
                  </a:lnTo>
                  <a:lnTo>
                    <a:pt x="367" y="1503"/>
                  </a:lnTo>
                  <a:lnTo>
                    <a:pt x="306" y="1485"/>
                  </a:lnTo>
                  <a:lnTo>
                    <a:pt x="249" y="1462"/>
                  </a:lnTo>
                  <a:lnTo>
                    <a:pt x="193" y="1435"/>
                  </a:lnTo>
                  <a:lnTo>
                    <a:pt x="141" y="1402"/>
                  </a:lnTo>
                  <a:lnTo>
                    <a:pt x="91" y="1365"/>
                  </a:lnTo>
                  <a:lnTo>
                    <a:pt x="44" y="1322"/>
                  </a:lnTo>
                  <a:lnTo>
                    <a:pt x="27" y="1301"/>
                  </a:lnTo>
                  <a:lnTo>
                    <a:pt x="14" y="1278"/>
                  </a:lnTo>
                  <a:lnTo>
                    <a:pt x="5" y="1254"/>
                  </a:lnTo>
                  <a:lnTo>
                    <a:pt x="0" y="1229"/>
                  </a:lnTo>
                  <a:lnTo>
                    <a:pt x="0" y="1203"/>
                  </a:lnTo>
                  <a:lnTo>
                    <a:pt x="5" y="1177"/>
                  </a:lnTo>
                  <a:lnTo>
                    <a:pt x="14" y="1152"/>
                  </a:lnTo>
                  <a:lnTo>
                    <a:pt x="28" y="1129"/>
                  </a:lnTo>
                  <a:lnTo>
                    <a:pt x="44" y="1110"/>
                  </a:lnTo>
                  <a:lnTo>
                    <a:pt x="65" y="1093"/>
                  </a:lnTo>
                  <a:lnTo>
                    <a:pt x="87" y="1081"/>
                  </a:lnTo>
                  <a:lnTo>
                    <a:pt x="112" y="1071"/>
                  </a:lnTo>
                  <a:lnTo>
                    <a:pt x="138" y="1067"/>
                  </a:lnTo>
                  <a:lnTo>
                    <a:pt x="165" y="1066"/>
                  </a:lnTo>
                  <a:lnTo>
                    <a:pt x="190" y="1070"/>
                  </a:lnTo>
                  <a:lnTo>
                    <a:pt x="215" y="1080"/>
                  </a:lnTo>
                  <a:lnTo>
                    <a:pt x="232" y="1086"/>
                  </a:lnTo>
                  <a:lnTo>
                    <a:pt x="250" y="1089"/>
                  </a:lnTo>
                  <a:lnTo>
                    <a:pt x="269" y="1090"/>
                  </a:lnTo>
                  <a:lnTo>
                    <a:pt x="302" y="1088"/>
                  </a:lnTo>
                  <a:lnTo>
                    <a:pt x="336" y="1080"/>
                  </a:lnTo>
                  <a:lnTo>
                    <a:pt x="372" y="1067"/>
                  </a:lnTo>
                  <a:lnTo>
                    <a:pt x="411" y="1050"/>
                  </a:lnTo>
                  <a:lnTo>
                    <a:pt x="451" y="1029"/>
                  </a:lnTo>
                  <a:lnTo>
                    <a:pt x="491" y="1004"/>
                  </a:lnTo>
                  <a:lnTo>
                    <a:pt x="533" y="975"/>
                  </a:lnTo>
                  <a:lnTo>
                    <a:pt x="576" y="942"/>
                  </a:lnTo>
                  <a:lnTo>
                    <a:pt x="619" y="908"/>
                  </a:lnTo>
                  <a:lnTo>
                    <a:pt x="663" y="869"/>
                  </a:lnTo>
                  <a:lnTo>
                    <a:pt x="707" y="830"/>
                  </a:lnTo>
                  <a:lnTo>
                    <a:pt x="750" y="787"/>
                  </a:lnTo>
                  <a:lnTo>
                    <a:pt x="794" y="744"/>
                  </a:lnTo>
                  <a:lnTo>
                    <a:pt x="837" y="698"/>
                  </a:lnTo>
                  <a:lnTo>
                    <a:pt x="879" y="651"/>
                  </a:lnTo>
                  <a:lnTo>
                    <a:pt x="921" y="603"/>
                  </a:lnTo>
                  <a:lnTo>
                    <a:pt x="960" y="555"/>
                  </a:lnTo>
                  <a:lnTo>
                    <a:pt x="1000" y="508"/>
                  </a:lnTo>
                  <a:lnTo>
                    <a:pt x="904" y="412"/>
                  </a:lnTo>
                  <a:lnTo>
                    <a:pt x="886" y="391"/>
                  </a:lnTo>
                  <a:lnTo>
                    <a:pt x="873" y="367"/>
                  </a:lnTo>
                  <a:lnTo>
                    <a:pt x="864" y="341"/>
                  </a:lnTo>
                  <a:lnTo>
                    <a:pt x="860" y="314"/>
                  </a:lnTo>
                  <a:lnTo>
                    <a:pt x="861" y="287"/>
                  </a:lnTo>
                  <a:lnTo>
                    <a:pt x="867" y="259"/>
                  </a:lnTo>
                  <a:lnTo>
                    <a:pt x="878" y="234"/>
                  </a:lnTo>
                  <a:lnTo>
                    <a:pt x="893" y="211"/>
                  </a:lnTo>
                  <a:lnTo>
                    <a:pt x="912" y="191"/>
                  </a:lnTo>
                  <a:lnTo>
                    <a:pt x="934" y="176"/>
                  </a:lnTo>
                  <a:lnTo>
                    <a:pt x="959" y="164"/>
                  </a:lnTo>
                  <a:lnTo>
                    <a:pt x="987" y="157"/>
                  </a:lnTo>
                  <a:lnTo>
                    <a:pt x="1949" y="2"/>
                  </a:lnTo>
                  <a:lnTo>
                    <a:pt x="19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07" name="Shape 8907"/>
          <p:cNvGrpSpPr/>
          <p:nvPr/>
        </p:nvGrpSpPr>
        <p:grpSpPr>
          <a:xfrm>
            <a:off x="3240966" y="1316045"/>
            <a:ext cx="327649" cy="235125"/>
            <a:chOff x="4283" y="2577"/>
            <a:chExt cx="3134" cy="2249"/>
          </a:xfrm>
        </p:grpSpPr>
        <p:sp>
          <p:nvSpPr>
            <p:cNvPr id="8908" name="Shape 8908"/>
            <p:cNvSpPr/>
            <p:nvPr/>
          </p:nvSpPr>
          <p:spPr>
            <a:xfrm>
              <a:off x="4718" y="2723"/>
              <a:ext cx="958" cy="1276"/>
            </a:xfrm>
            <a:custGeom>
              <a:avLst/>
              <a:gdLst/>
              <a:ahLst/>
              <a:cxnLst/>
              <a:rect l="0" t="0" r="0" b="0"/>
              <a:pathLst>
                <a:path w="1917" h="2554" extrusionOk="0">
                  <a:moveTo>
                    <a:pt x="983" y="0"/>
                  </a:moveTo>
                  <a:lnTo>
                    <a:pt x="1061" y="4"/>
                  </a:lnTo>
                  <a:lnTo>
                    <a:pt x="1134" y="13"/>
                  </a:lnTo>
                  <a:lnTo>
                    <a:pt x="1198" y="29"/>
                  </a:lnTo>
                  <a:lnTo>
                    <a:pt x="1259" y="49"/>
                  </a:lnTo>
                  <a:lnTo>
                    <a:pt x="1314" y="74"/>
                  </a:lnTo>
                  <a:lnTo>
                    <a:pt x="1364" y="101"/>
                  </a:lnTo>
                  <a:lnTo>
                    <a:pt x="1415" y="131"/>
                  </a:lnTo>
                  <a:lnTo>
                    <a:pt x="1459" y="164"/>
                  </a:lnTo>
                  <a:lnTo>
                    <a:pt x="1495" y="196"/>
                  </a:lnTo>
                  <a:lnTo>
                    <a:pt x="1525" y="224"/>
                  </a:lnTo>
                  <a:lnTo>
                    <a:pt x="1548" y="253"/>
                  </a:lnTo>
                  <a:lnTo>
                    <a:pt x="1567" y="276"/>
                  </a:lnTo>
                  <a:lnTo>
                    <a:pt x="1579" y="295"/>
                  </a:lnTo>
                  <a:lnTo>
                    <a:pt x="1586" y="306"/>
                  </a:lnTo>
                  <a:lnTo>
                    <a:pt x="1588" y="310"/>
                  </a:lnTo>
                  <a:lnTo>
                    <a:pt x="1590" y="310"/>
                  </a:lnTo>
                  <a:lnTo>
                    <a:pt x="1598" y="312"/>
                  </a:lnTo>
                  <a:lnTo>
                    <a:pt x="1605" y="314"/>
                  </a:lnTo>
                  <a:lnTo>
                    <a:pt x="1619" y="316"/>
                  </a:lnTo>
                  <a:lnTo>
                    <a:pt x="1634" y="321"/>
                  </a:lnTo>
                  <a:lnTo>
                    <a:pt x="1649" y="329"/>
                  </a:lnTo>
                  <a:lnTo>
                    <a:pt x="1668" y="338"/>
                  </a:lnTo>
                  <a:lnTo>
                    <a:pt x="1687" y="350"/>
                  </a:lnTo>
                  <a:lnTo>
                    <a:pt x="1708" y="365"/>
                  </a:lnTo>
                  <a:lnTo>
                    <a:pt x="1729" y="384"/>
                  </a:lnTo>
                  <a:lnTo>
                    <a:pt x="1750" y="407"/>
                  </a:lnTo>
                  <a:lnTo>
                    <a:pt x="1771" y="432"/>
                  </a:lnTo>
                  <a:lnTo>
                    <a:pt x="1790" y="464"/>
                  </a:lnTo>
                  <a:lnTo>
                    <a:pt x="1807" y="500"/>
                  </a:lnTo>
                  <a:lnTo>
                    <a:pt x="1824" y="540"/>
                  </a:lnTo>
                  <a:lnTo>
                    <a:pt x="1837" y="588"/>
                  </a:lnTo>
                  <a:lnTo>
                    <a:pt x="1849" y="639"/>
                  </a:lnTo>
                  <a:lnTo>
                    <a:pt x="1856" y="698"/>
                  </a:lnTo>
                  <a:lnTo>
                    <a:pt x="1862" y="762"/>
                  </a:lnTo>
                  <a:lnTo>
                    <a:pt x="1862" y="835"/>
                  </a:lnTo>
                  <a:lnTo>
                    <a:pt x="1858" y="915"/>
                  </a:lnTo>
                  <a:lnTo>
                    <a:pt x="1851" y="1002"/>
                  </a:lnTo>
                  <a:lnTo>
                    <a:pt x="1835" y="1097"/>
                  </a:lnTo>
                  <a:lnTo>
                    <a:pt x="1822" y="1156"/>
                  </a:lnTo>
                  <a:lnTo>
                    <a:pt x="1805" y="1217"/>
                  </a:lnTo>
                  <a:lnTo>
                    <a:pt x="1822" y="1217"/>
                  </a:lnTo>
                  <a:lnTo>
                    <a:pt x="1839" y="1217"/>
                  </a:lnTo>
                  <a:lnTo>
                    <a:pt x="1856" y="1223"/>
                  </a:lnTo>
                  <a:lnTo>
                    <a:pt x="1872" y="1230"/>
                  </a:lnTo>
                  <a:lnTo>
                    <a:pt x="1885" y="1242"/>
                  </a:lnTo>
                  <a:lnTo>
                    <a:pt x="1898" y="1259"/>
                  </a:lnTo>
                  <a:lnTo>
                    <a:pt x="1908" y="1280"/>
                  </a:lnTo>
                  <a:lnTo>
                    <a:pt x="1913" y="1306"/>
                  </a:lnTo>
                  <a:lnTo>
                    <a:pt x="1917" y="1340"/>
                  </a:lnTo>
                  <a:lnTo>
                    <a:pt x="1915" y="1380"/>
                  </a:lnTo>
                  <a:lnTo>
                    <a:pt x="1910" y="1428"/>
                  </a:lnTo>
                  <a:lnTo>
                    <a:pt x="1900" y="1483"/>
                  </a:lnTo>
                  <a:lnTo>
                    <a:pt x="1883" y="1546"/>
                  </a:lnTo>
                  <a:lnTo>
                    <a:pt x="1860" y="1620"/>
                  </a:lnTo>
                  <a:lnTo>
                    <a:pt x="1839" y="1679"/>
                  </a:lnTo>
                  <a:lnTo>
                    <a:pt x="1816" y="1726"/>
                  </a:lnTo>
                  <a:lnTo>
                    <a:pt x="1795" y="1765"/>
                  </a:lnTo>
                  <a:lnTo>
                    <a:pt x="1776" y="1791"/>
                  </a:lnTo>
                  <a:lnTo>
                    <a:pt x="1757" y="1808"/>
                  </a:lnTo>
                  <a:lnTo>
                    <a:pt x="1740" y="1820"/>
                  </a:lnTo>
                  <a:lnTo>
                    <a:pt x="1723" y="1823"/>
                  </a:lnTo>
                  <a:lnTo>
                    <a:pt x="1710" y="1888"/>
                  </a:lnTo>
                  <a:lnTo>
                    <a:pt x="1691" y="1957"/>
                  </a:lnTo>
                  <a:lnTo>
                    <a:pt x="1664" y="2023"/>
                  </a:lnTo>
                  <a:lnTo>
                    <a:pt x="1632" y="2092"/>
                  </a:lnTo>
                  <a:lnTo>
                    <a:pt x="1592" y="2158"/>
                  </a:lnTo>
                  <a:lnTo>
                    <a:pt x="1548" y="2223"/>
                  </a:lnTo>
                  <a:lnTo>
                    <a:pt x="1497" y="2284"/>
                  </a:lnTo>
                  <a:lnTo>
                    <a:pt x="1440" y="2343"/>
                  </a:lnTo>
                  <a:lnTo>
                    <a:pt x="1379" y="2396"/>
                  </a:lnTo>
                  <a:lnTo>
                    <a:pt x="1312" y="2443"/>
                  </a:lnTo>
                  <a:lnTo>
                    <a:pt x="1240" y="2483"/>
                  </a:lnTo>
                  <a:lnTo>
                    <a:pt x="1162" y="2517"/>
                  </a:lnTo>
                  <a:lnTo>
                    <a:pt x="1096" y="2536"/>
                  </a:lnTo>
                  <a:lnTo>
                    <a:pt x="1027" y="2550"/>
                  </a:lnTo>
                  <a:lnTo>
                    <a:pt x="957" y="2554"/>
                  </a:lnTo>
                  <a:lnTo>
                    <a:pt x="888" y="2550"/>
                  </a:lnTo>
                  <a:lnTo>
                    <a:pt x="820" y="2536"/>
                  </a:lnTo>
                  <a:lnTo>
                    <a:pt x="753" y="2517"/>
                  </a:lnTo>
                  <a:lnTo>
                    <a:pt x="673" y="2485"/>
                  </a:lnTo>
                  <a:lnTo>
                    <a:pt x="601" y="2445"/>
                  </a:lnTo>
                  <a:lnTo>
                    <a:pt x="535" y="2398"/>
                  </a:lnTo>
                  <a:lnTo>
                    <a:pt x="472" y="2344"/>
                  </a:lnTo>
                  <a:lnTo>
                    <a:pt x="417" y="2285"/>
                  </a:lnTo>
                  <a:lnTo>
                    <a:pt x="365" y="2225"/>
                  </a:lnTo>
                  <a:lnTo>
                    <a:pt x="322" y="2160"/>
                  </a:lnTo>
                  <a:lnTo>
                    <a:pt x="284" y="2093"/>
                  </a:lnTo>
                  <a:lnTo>
                    <a:pt x="251" y="2025"/>
                  </a:lnTo>
                  <a:lnTo>
                    <a:pt x="226" y="1957"/>
                  </a:lnTo>
                  <a:lnTo>
                    <a:pt x="206" y="1890"/>
                  </a:lnTo>
                  <a:lnTo>
                    <a:pt x="192" y="1825"/>
                  </a:lnTo>
                  <a:lnTo>
                    <a:pt x="177" y="1822"/>
                  </a:lnTo>
                  <a:lnTo>
                    <a:pt x="158" y="1810"/>
                  </a:lnTo>
                  <a:lnTo>
                    <a:pt x="139" y="1793"/>
                  </a:lnTo>
                  <a:lnTo>
                    <a:pt x="120" y="1766"/>
                  </a:lnTo>
                  <a:lnTo>
                    <a:pt x="99" y="1728"/>
                  </a:lnTo>
                  <a:lnTo>
                    <a:pt x="78" y="1681"/>
                  </a:lnTo>
                  <a:lnTo>
                    <a:pt x="57" y="1620"/>
                  </a:lnTo>
                  <a:lnTo>
                    <a:pt x="34" y="1546"/>
                  </a:lnTo>
                  <a:lnTo>
                    <a:pt x="17" y="1483"/>
                  </a:lnTo>
                  <a:lnTo>
                    <a:pt x="8" y="1428"/>
                  </a:lnTo>
                  <a:lnTo>
                    <a:pt x="2" y="1380"/>
                  </a:lnTo>
                  <a:lnTo>
                    <a:pt x="0" y="1340"/>
                  </a:lnTo>
                  <a:lnTo>
                    <a:pt x="4" y="1308"/>
                  </a:lnTo>
                  <a:lnTo>
                    <a:pt x="10" y="1280"/>
                  </a:lnTo>
                  <a:lnTo>
                    <a:pt x="19" y="1259"/>
                  </a:lnTo>
                  <a:lnTo>
                    <a:pt x="32" y="1244"/>
                  </a:lnTo>
                  <a:lnTo>
                    <a:pt x="46" y="1230"/>
                  </a:lnTo>
                  <a:lnTo>
                    <a:pt x="63" y="1223"/>
                  </a:lnTo>
                  <a:lnTo>
                    <a:pt x="78" y="1219"/>
                  </a:lnTo>
                  <a:lnTo>
                    <a:pt x="95" y="1217"/>
                  </a:lnTo>
                  <a:lnTo>
                    <a:pt x="114" y="1217"/>
                  </a:lnTo>
                  <a:lnTo>
                    <a:pt x="95" y="1156"/>
                  </a:lnTo>
                  <a:lnTo>
                    <a:pt x="82" y="1097"/>
                  </a:lnTo>
                  <a:lnTo>
                    <a:pt x="69" y="1015"/>
                  </a:lnTo>
                  <a:lnTo>
                    <a:pt x="61" y="935"/>
                  </a:lnTo>
                  <a:lnTo>
                    <a:pt x="59" y="859"/>
                  </a:lnTo>
                  <a:lnTo>
                    <a:pt x="65" y="783"/>
                  </a:lnTo>
                  <a:lnTo>
                    <a:pt x="80" y="709"/>
                  </a:lnTo>
                  <a:lnTo>
                    <a:pt x="103" y="631"/>
                  </a:lnTo>
                  <a:lnTo>
                    <a:pt x="133" y="557"/>
                  </a:lnTo>
                  <a:lnTo>
                    <a:pt x="169" y="489"/>
                  </a:lnTo>
                  <a:lnTo>
                    <a:pt x="211" y="426"/>
                  </a:lnTo>
                  <a:lnTo>
                    <a:pt x="257" y="367"/>
                  </a:lnTo>
                  <a:lnTo>
                    <a:pt x="306" y="314"/>
                  </a:lnTo>
                  <a:lnTo>
                    <a:pt x="371" y="251"/>
                  </a:lnTo>
                  <a:lnTo>
                    <a:pt x="441" y="192"/>
                  </a:lnTo>
                  <a:lnTo>
                    <a:pt x="514" y="141"/>
                  </a:lnTo>
                  <a:lnTo>
                    <a:pt x="576" y="101"/>
                  </a:lnTo>
                  <a:lnTo>
                    <a:pt x="645" y="67"/>
                  </a:lnTo>
                  <a:lnTo>
                    <a:pt x="717" y="38"/>
                  </a:lnTo>
                  <a:lnTo>
                    <a:pt x="776" y="21"/>
                  </a:lnTo>
                  <a:lnTo>
                    <a:pt x="837" y="10"/>
                  </a:lnTo>
                  <a:lnTo>
                    <a:pt x="902" y="4"/>
                  </a:lnTo>
                  <a:lnTo>
                    <a:pt x="9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09" name="Shape 8909"/>
            <p:cNvSpPr/>
            <p:nvPr/>
          </p:nvSpPr>
          <p:spPr>
            <a:xfrm>
              <a:off x="4283" y="3981"/>
              <a:ext cx="1831" cy="845"/>
            </a:xfrm>
            <a:custGeom>
              <a:avLst/>
              <a:gdLst/>
              <a:ahLst/>
              <a:cxnLst/>
              <a:rect l="0" t="0" r="0" b="0"/>
              <a:pathLst>
                <a:path w="3661" h="1691" extrusionOk="0">
                  <a:moveTo>
                    <a:pt x="1189" y="0"/>
                  </a:moveTo>
                  <a:lnTo>
                    <a:pt x="1531" y="1090"/>
                  </a:lnTo>
                  <a:lnTo>
                    <a:pt x="1579" y="1240"/>
                  </a:lnTo>
                  <a:lnTo>
                    <a:pt x="1733" y="801"/>
                  </a:lnTo>
                  <a:lnTo>
                    <a:pt x="1689" y="736"/>
                  </a:lnTo>
                  <a:lnTo>
                    <a:pt x="1653" y="677"/>
                  </a:lnTo>
                  <a:lnTo>
                    <a:pt x="1626" y="624"/>
                  </a:lnTo>
                  <a:lnTo>
                    <a:pt x="1607" y="575"/>
                  </a:lnTo>
                  <a:lnTo>
                    <a:pt x="1594" y="531"/>
                  </a:lnTo>
                  <a:lnTo>
                    <a:pt x="1586" y="493"/>
                  </a:lnTo>
                  <a:lnTo>
                    <a:pt x="1584" y="459"/>
                  </a:lnTo>
                  <a:lnTo>
                    <a:pt x="1588" y="426"/>
                  </a:lnTo>
                  <a:lnTo>
                    <a:pt x="1596" y="400"/>
                  </a:lnTo>
                  <a:lnTo>
                    <a:pt x="1607" y="377"/>
                  </a:lnTo>
                  <a:lnTo>
                    <a:pt x="1622" y="356"/>
                  </a:lnTo>
                  <a:lnTo>
                    <a:pt x="1639" y="339"/>
                  </a:lnTo>
                  <a:lnTo>
                    <a:pt x="1658" y="326"/>
                  </a:lnTo>
                  <a:lnTo>
                    <a:pt x="1679" y="314"/>
                  </a:lnTo>
                  <a:lnTo>
                    <a:pt x="1700" y="305"/>
                  </a:lnTo>
                  <a:lnTo>
                    <a:pt x="1723" y="297"/>
                  </a:lnTo>
                  <a:lnTo>
                    <a:pt x="1744" y="291"/>
                  </a:lnTo>
                  <a:lnTo>
                    <a:pt x="1765" y="288"/>
                  </a:lnTo>
                  <a:lnTo>
                    <a:pt x="1784" y="286"/>
                  </a:lnTo>
                  <a:lnTo>
                    <a:pt x="1801" y="284"/>
                  </a:lnTo>
                  <a:lnTo>
                    <a:pt x="1816" y="284"/>
                  </a:lnTo>
                  <a:lnTo>
                    <a:pt x="1826" y="282"/>
                  </a:lnTo>
                  <a:lnTo>
                    <a:pt x="1831" y="282"/>
                  </a:lnTo>
                  <a:lnTo>
                    <a:pt x="1843" y="284"/>
                  </a:lnTo>
                  <a:lnTo>
                    <a:pt x="1856" y="284"/>
                  </a:lnTo>
                  <a:lnTo>
                    <a:pt x="1873" y="286"/>
                  </a:lnTo>
                  <a:lnTo>
                    <a:pt x="1892" y="288"/>
                  </a:lnTo>
                  <a:lnTo>
                    <a:pt x="1913" y="291"/>
                  </a:lnTo>
                  <a:lnTo>
                    <a:pt x="1934" y="297"/>
                  </a:lnTo>
                  <a:lnTo>
                    <a:pt x="1957" y="305"/>
                  </a:lnTo>
                  <a:lnTo>
                    <a:pt x="1978" y="314"/>
                  </a:lnTo>
                  <a:lnTo>
                    <a:pt x="1999" y="326"/>
                  </a:lnTo>
                  <a:lnTo>
                    <a:pt x="2020" y="339"/>
                  </a:lnTo>
                  <a:lnTo>
                    <a:pt x="2037" y="356"/>
                  </a:lnTo>
                  <a:lnTo>
                    <a:pt x="2050" y="377"/>
                  </a:lnTo>
                  <a:lnTo>
                    <a:pt x="2063" y="400"/>
                  </a:lnTo>
                  <a:lnTo>
                    <a:pt x="2071" y="426"/>
                  </a:lnTo>
                  <a:lnTo>
                    <a:pt x="2073" y="457"/>
                  </a:lnTo>
                  <a:lnTo>
                    <a:pt x="2073" y="493"/>
                  </a:lnTo>
                  <a:lnTo>
                    <a:pt x="2065" y="531"/>
                  </a:lnTo>
                  <a:lnTo>
                    <a:pt x="2052" y="575"/>
                  </a:lnTo>
                  <a:lnTo>
                    <a:pt x="2031" y="624"/>
                  </a:lnTo>
                  <a:lnTo>
                    <a:pt x="2005" y="677"/>
                  </a:lnTo>
                  <a:lnTo>
                    <a:pt x="1968" y="736"/>
                  </a:lnTo>
                  <a:lnTo>
                    <a:pt x="1925" y="801"/>
                  </a:lnTo>
                  <a:lnTo>
                    <a:pt x="2081" y="1240"/>
                  </a:lnTo>
                  <a:lnTo>
                    <a:pt x="2128" y="1090"/>
                  </a:lnTo>
                  <a:lnTo>
                    <a:pt x="2472" y="0"/>
                  </a:lnTo>
                  <a:lnTo>
                    <a:pt x="2476" y="2"/>
                  </a:lnTo>
                  <a:lnTo>
                    <a:pt x="2488" y="10"/>
                  </a:lnTo>
                  <a:lnTo>
                    <a:pt x="2508" y="21"/>
                  </a:lnTo>
                  <a:lnTo>
                    <a:pt x="2535" y="38"/>
                  </a:lnTo>
                  <a:lnTo>
                    <a:pt x="2571" y="59"/>
                  </a:lnTo>
                  <a:lnTo>
                    <a:pt x="2613" y="82"/>
                  </a:lnTo>
                  <a:lnTo>
                    <a:pt x="2663" y="109"/>
                  </a:lnTo>
                  <a:lnTo>
                    <a:pt x="2718" y="137"/>
                  </a:lnTo>
                  <a:lnTo>
                    <a:pt x="2780" y="170"/>
                  </a:lnTo>
                  <a:lnTo>
                    <a:pt x="2851" y="202"/>
                  </a:lnTo>
                  <a:lnTo>
                    <a:pt x="2927" y="236"/>
                  </a:lnTo>
                  <a:lnTo>
                    <a:pt x="3007" y="272"/>
                  </a:lnTo>
                  <a:lnTo>
                    <a:pt x="3094" y="308"/>
                  </a:lnTo>
                  <a:lnTo>
                    <a:pt x="3187" y="345"/>
                  </a:lnTo>
                  <a:lnTo>
                    <a:pt x="3265" y="377"/>
                  </a:lnTo>
                  <a:lnTo>
                    <a:pt x="3334" y="413"/>
                  </a:lnTo>
                  <a:lnTo>
                    <a:pt x="3393" y="455"/>
                  </a:lnTo>
                  <a:lnTo>
                    <a:pt x="3446" y="501"/>
                  </a:lnTo>
                  <a:lnTo>
                    <a:pt x="3490" y="550"/>
                  </a:lnTo>
                  <a:lnTo>
                    <a:pt x="3528" y="605"/>
                  </a:lnTo>
                  <a:lnTo>
                    <a:pt x="3558" y="664"/>
                  </a:lnTo>
                  <a:lnTo>
                    <a:pt x="3585" y="731"/>
                  </a:lnTo>
                  <a:lnTo>
                    <a:pt x="3606" y="801"/>
                  </a:lnTo>
                  <a:lnTo>
                    <a:pt x="3621" y="875"/>
                  </a:lnTo>
                  <a:lnTo>
                    <a:pt x="3634" y="957"/>
                  </a:lnTo>
                  <a:lnTo>
                    <a:pt x="3644" y="1044"/>
                  </a:lnTo>
                  <a:lnTo>
                    <a:pt x="3650" y="1136"/>
                  </a:lnTo>
                  <a:lnTo>
                    <a:pt x="3653" y="1234"/>
                  </a:lnTo>
                  <a:lnTo>
                    <a:pt x="3657" y="1339"/>
                  </a:lnTo>
                  <a:lnTo>
                    <a:pt x="3657" y="1449"/>
                  </a:lnTo>
                  <a:lnTo>
                    <a:pt x="3659" y="1567"/>
                  </a:lnTo>
                  <a:lnTo>
                    <a:pt x="3661" y="1691"/>
                  </a:lnTo>
                  <a:lnTo>
                    <a:pt x="0" y="1691"/>
                  </a:lnTo>
                  <a:lnTo>
                    <a:pt x="2" y="1567"/>
                  </a:lnTo>
                  <a:lnTo>
                    <a:pt x="2" y="1449"/>
                  </a:lnTo>
                  <a:lnTo>
                    <a:pt x="4" y="1339"/>
                  </a:lnTo>
                  <a:lnTo>
                    <a:pt x="8" y="1234"/>
                  </a:lnTo>
                  <a:lnTo>
                    <a:pt x="11" y="1136"/>
                  </a:lnTo>
                  <a:lnTo>
                    <a:pt x="17" y="1044"/>
                  </a:lnTo>
                  <a:lnTo>
                    <a:pt x="27" y="957"/>
                  </a:lnTo>
                  <a:lnTo>
                    <a:pt x="38" y="875"/>
                  </a:lnTo>
                  <a:lnTo>
                    <a:pt x="55" y="801"/>
                  </a:lnTo>
                  <a:lnTo>
                    <a:pt x="76" y="731"/>
                  </a:lnTo>
                  <a:lnTo>
                    <a:pt x="103" y="664"/>
                  </a:lnTo>
                  <a:lnTo>
                    <a:pt x="133" y="605"/>
                  </a:lnTo>
                  <a:lnTo>
                    <a:pt x="171" y="550"/>
                  </a:lnTo>
                  <a:lnTo>
                    <a:pt x="215" y="501"/>
                  </a:lnTo>
                  <a:lnTo>
                    <a:pt x="266" y="455"/>
                  </a:lnTo>
                  <a:lnTo>
                    <a:pt x="327" y="413"/>
                  </a:lnTo>
                  <a:lnTo>
                    <a:pt x="396" y="377"/>
                  </a:lnTo>
                  <a:lnTo>
                    <a:pt x="474" y="345"/>
                  </a:lnTo>
                  <a:lnTo>
                    <a:pt x="567" y="308"/>
                  </a:lnTo>
                  <a:lnTo>
                    <a:pt x="654" y="272"/>
                  </a:lnTo>
                  <a:lnTo>
                    <a:pt x="736" y="236"/>
                  </a:lnTo>
                  <a:lnTo>
                    <a:pt x="810" y="202"/>
                  </a:lnTo>
                  <a:lnTo>
                    <a:pt x="881" y="170"/>
                  </a:lnTo>
                  <a:lnTo>
                    <a:pt x="943" y="137"/>
                  </a:lnTo>
                  <a:lnTo>
                    <a:pt x="998" y="109"/>
                  </a:lnTo>
                  <a:lnTo>
                    <a:pt x="1048" y="82"/>
                  </a:lnTo>
                  <a:lnTo>
                    <a:pt x="1090" y="59"/>
                  </a:lnTo>
                  <a:lnTo>
                    <a:pt x="1126" y="38"/>
                  </a:lnTo>
                  <a:lnTo>
                    <a:pt x="1153" y="21"/>
                  </a:lnTo>
                  <a:lnTo>
                    <a:pt x="1172" y="10"/>
                  </a:lnTo>
                  <a:lnTo>
                    <a:pt x="1185" y="2"/>
                  </a:lnTo>
                  <a:lnTo>
                    <a:pt x="1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0" name="Shape 8910"/>
            <p:cNvSpPr/>
            <p:nvPr/>
          </p:nvSpPr>
          <p:spPr>
            <a:xfrm>
              <a:off x="5653" y="3148"/>
              <a:ext cx="841" cy="828"/>
            </a:xfrm>
            <a:custGeom>
              <a:avLst/>
              <a:gdLst/>
              <a:ahLst/>
              <a:cxnLst/>
              <a:rect l="0" t="0" r="0" b="0"/>
              <a:pathLst>
                <a:path w="1681" h="1656" extrusionOk="0">
                  <a:moveTo>
                    <a:pt x="1150" y="0"/>
                  </a:moveTo>
                  <a:lnTo>
                    <a:pt x="1259" y="6"/>
                  </a:lnTo>
                  <a:lnTo>
                    <a:pt x="1367" y="19"/>
                  </a:lnTo>
                  <a:lnTo>
                    <a:pt x="1473" y="44"/>
                  </a:lnTo>
                  <a:lnTo>
                    <a:pt x="1578" y="78"/>
                  </a:lnTo>
                  <a:lnTo>
                    <a:pt x="1681" y="122"/>
                  </a:lnTo>
                  <a:lnTo>
                    <a:pt x="1356" y="447"/>
                  </a:lnTo>
                  <a:lnTo>
                    <a:pt x="1272" y="430"/>
                  </a:lnTo>
                  <a:lnTo>
                    <a:pt x="1186" y="420"/>
                  </a:lnTo>
                  <a:lnTo>
                    <a:pt x="1101" y="418"/>
                  </a:lnTo>
                  <a:lnTo>
                    <a:pt x="1015" y="428"/>
                  </a:lnTo>
                  <a:lnTo>
                    <a:pt x="931" y="445"/>
                  </a:lnTo>
                  <a:lnTo>
                    <a:pt x="850" y="469"/>
                  </a:lnTo>
                  <a:lnTo>
                    <a:pt x="770" y="504"/>
                  </a:lnTo>
                  <a:lnTo>
                    <a:pt x="692" y="547"/>
                  </a:lnTo>
                  <a:lnTo>
                    <a:pt x="620" y="601"/>
                  </a:lnTo>
                  <a:lnTo>
                    <a:pt x="551" y="662"/>
                  </a:lnTo>
                  <a:lnTo>
                    <a:pt x="488" y="732"/>
                  </a:lnTo>
                  <a:lnTo>
                    <a:pt x="435" y="806"/>
                  </a:lnTo>
                  <a:lnTo>
                    <a:pt x="391" y="886"/>
                  </a:lnTo>
                  <a:lnTo>
                    <a:pt x="357" y="968"/>
                  </a:lnTo>
                  <a:lnTo>
                    <a:pt x="332" y="1053"/>
                  </a:lnTo>
                  <a:lnTo>
                    <a:pt x="315" y="1141"/>
                  </a:lnTo>
                  <a:lnTo>
                    <a:pt x="310" y="1228"/>
                  </a:lnTo>
                  <a:lnTo>
                    <a:pt x="311" y="1317"/>
                  </a:lnTo>
                  <a:lnTo>
                    <a:pt x="323" y="1405"/>
                  </a:lnTo>
                  <a:lnTo>
                    <a:pt x="346" y="1491"/>
                  </a:lnTo>
                  <a:lnTo>
                    <a:pt x="376" y="1574"/>
                  </a:lnTo>
                  <a:lnTo>
                    <a:pt x="416" y="1656"/>
                  </a:lnTo>
                  <a:lnTo>
                    <a:pt x="327" y="1618"/>
                  </a:lnTo>
                  <a:lnTo>
                    <a:pt x="245" y="1580"/>
                  </a:lnTo>
                  <a:lnTo>
                    <a:pt x="171" y="1544"/>
                  </a:lnTo>
                  <a:lnTo>
                    <a:pt x="106" y="1511"/>
                  </a:lnTo>
                  <a:lnTo>
                    <a:pt x="49" y="1481"/>
                  </a:lnTo>
                  <a:lnTo>
                    <a:pt x="0" y="1456"/>
                  </a:lnTo>
                  <a:lnTo>
                    <a:pt x="34" y="1382"/>
                  </a:lnTo>
                  <a:lnTo>
                    <a:pt x="66" y="1306"/>
                  </a:lnTo>
                  <a:lnTo>
                    <a:pt x="93" y="1224"/>
                  </a:lnTo>
                  <a:lnTo>
                    <a:pt x="129" y="1192"/>
                  </a:lnTo>
                  <a:lnTo>
                    <a:pt x="163" y="1154"/>
                  </a:lnTo>
                  <a:lnTo>
                    <a:pt x="197" y="1108"/>
                  </a:lnTo>
                  <a:lnTo>
                    <a:pt x="233" y="1046"/>
                  </a:lnTo>
                  <a:lnTo>
                    <a:pt x="268" y="973"/>
                  </a:lnTo>
                  <a:lnTo>
                    <a:pt x="298" y="890"/>
                  </a:lnTo>
                  <a:lnTo>
                    <a:pt x="329" y="793"/>
                  </a:lnTo>
                  <a:lnTo>
                    <a:pt x="349" y="717"/>
                  </a:lnTo>
                  <a:lnTo>
                    <a:pt x="363" y="646"/>
                  </a:lnTo>
                  <a:lnTo>
                    <a:pt x="372" y="580"/>
                  </a:lnTo>
                  <a:lnTo>
                    <a:pt x="376" y="519"/>
                  </a:lnTo>
                  <a:lnTo>
                    <a:pt x="374" y="460"/>
                  </a:lnTo>
                  <a:lnTo>
                    <a:pt x="368" y="407"/>
                  </a:lnTo>
                  <a:lnTo>
                    <a:pt x="353" y="348"/>
                  </a:lnTo>
                  <a:lnTo>
                    <a:pt x="332" y="293"/>
                  </a:lnTo>
                  <a:lnTo>
                    <a:pt x="424" y="224"/>
                  </a:lnTo>
                  <a:lnTo>
                    <a:pt x="519" y="163"/>
                  </a:lnTo>
                  <a:lnTo>
                    <a:pt x="620" y="112"/>
                  </a:lnTo>
                  <a:lnTo>
                    <a:pt x="720" y="70"/>
                  </a:lnTo>
                  <a:lnTo>
                    <a:pt x="827" y="38"/>
                  </a:lnTo>
                  <a:lnTo>
                    <a:pt x="933" y="15"/>
                  </a:lnTo>
                  <a:lnTo>
                    <a:pt x="1042" y="4"/>
                  </a:lnTo>
                  <a:lnTo>
                    <a:pt x="1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1" name="Shape 8911"/>
            <p:cNvSpPr/>
            <p:nvPr/>
          </p:nvSpPr>
          <p:spPr>
            <a:xfrm>
              <a:off x="6172" y="3502"/>
              <a:ext cx="677" cy="895"/>
            </a:xfrm>
            <a:custGeom>
              <a:avLst/>
              <a:gdLst/>
              <a:ahLst/>
              <a:cxnLst/>
              <a:rect l="0" t="0" r="0" b="0"/>
              <a:pathLst>
                <a:path w="1352" h="1789" extrusionOk="0">
                  <a:moveTo>
                    <a:pt x="1228" y="0"/>
                  </a:moveTo>
                  <a:lnTo>
                    <a:pt x="1272" y="101"/>
                  </a:lnTo>
                  <a:lnTo>
                    <a:pt x="1306" y="206"/>
                  </a:lnTo>
                  <a:lnTo>
                    <a:pt x="1331" y="310"/>
                  </a:lnTo>
                  <a:lnTo>
                    <a:pt x="1346" y="418"/>
                  </a:lnTo>
                  <a:lnTo>
                    <a:pt x="1352" y="527"/>
                  </a:lnTo>
                  <a:lnTo>
                    <a:pt x="1348" y="635"/>
                  </a:lnTo>
                  <a:lnTo>
                    <a:pt x="1335" y="742"/>
                  </a:lnTo>
                  <a:lnTo>
                    <a:pt x="1314" y="848"/>
                  </a:lnTo>
                  <a:lnTo>
                    <a:pt x="1282" y="953"/>
                  </a:lnTo>
                  <a:lnTo>
                    <a:pt x="1242" y="1055"/>
                  </a:lnTo>
                  <a:lnTo>
                    <a:pt x="1192" y="1154"/>
                  </a:lnTo>
                  <a:lnTo>
                    <a:pt x="1133" y="1249"/>
                  </a:lnTo>
                  <a:lnTo>
                    <a:pt x="1065" y="1339"/>
                  </a:lnTo>
                  <a:lnTo>
                    <a:pt x="987" y="1424"/>
                  </a:lnTo>
                  <a:lnTo>
                    <a:pt x="909" y="1498"/>
                  </a:lnTo>
                  <a:lnTo>
                    <a:pt x="825" y="1563"/>
                  </a:lnTo>
                  <a:lnTo>
                    <a:pt x="738" y="1618"/>
                  </a:lnTo>
                  <a:lnTo>
                    <a:pt x="647" y="1668"/>
                  </a:lnTo>
                  <a:lnTo>
                    <a:pt x="553" y="1708"/>
                  </a:lnTo>
                  <a:lnTo>
                    <a:pt x="456" y="1740"/>
                  </a:lnTo>
                  <a:lnTo>
                    <a:pt x="359" y="1765"/>
                  </a:lnTo>
                  <a:lnTo>
                    <a:pt x="260" y="1782"/>
                  </a:lnTo>
                  <a:lnTo>
                    <a:pt x="160" y="1789"/>
                  </a:lnTo>
                  <a:lnTo>
                    <a:pt x="143" y="1706"/>
                  </a:lnTo>
                  <a:lnTo>
                    <a:pt x="122" y="1624"/>
                  </a:lnTo>
                  <a:lnTo>
                    <a:pt x="87" y="1531"/>
                  </a:lnTo>
                  <a:lnTo>
                    <a:pt x="47" y="1445"/>
                  </a:lnTo>
                  <a:lnTo>
                    <a:pt x="0" y="1365"/>
                  </a:lnTo>
                  <a:lnTo>
                    <a:pt x="82" y="1371"/>
                  </a:lnTo>
                  <a:lnTo>
                    <a:pt x="165" y="1369"/>
                  </a:lnTo>
                  <a:lnTo>
                    <a:pt x="247" y="1358"/>
                  </a:lnTo>
                  <a:lnTo>
                    <a:pt x="327" y="1341"/>
                  </a:lnTo>
                  <a:lnTo>
                    <a:pt x="405" y="1314"/>
                  </a:lnTo>
                  <a:lnTo>
                    <a:pt x="481" y="1280"/>
                  </a:lnTo>
                  <a:lnTo>
                    <a:pt x="555" y="1238"/>
                  </a:lnTo>
                  <a:lnTo>
                    <a:pt x="624" y="1187"/>
                  </a:lnTo>
                  <a:lnTo>
                    <a:pt x="690" y="1128"/>
                  </a:lnTo>
                  <a:lnTo>
                    <a:pt x="751" y="1059"/>
                  </a:lnTo>
                  <a:lnTo>
                    <a:pt x="802" y="987"/>
                  </a:lnTo>
                  <a:lnTo>
                    <a:pt x="846" y="911"/>
                  </a:lnTo>
                  <a:lnTo>
                    <a:pt x="880" y="831"/>
                  </a:lnTo>
                  <a:lnTo>
                    <a:pt x="905" y="749"/>
                  </a:lnTo>
                  <a:lnTo>
                    <a:pt x="922" y="664"/>
                  </a:lnTo>
                  <a:lnTo>
                    <a:pt x="932" y="580"/>
                  </a:lnTo>
                  <a:lnTo>
                    <a:pt x="930" y="495"/>
                  </a:lnTo>
                  <a:lnTo>
                    <a:pt x="922" y="409"/>
                  </a:lnTo>
                  <a:lnTo>
                    <a:pt x="903" y="325"/>
                  </a:lnTo>
                  <a:lnTo>
                    <a:pt x="1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2" name="Shape 8912"/>
            <p:cNvSpPr/>
            <p:nvPr/>
          </p:nvSpPr>
          <p:spPr>
            <a:xfrm>
              <a:off x="6268" y="3188"/>
              <a:ext cx="1008" cy="1637"/>
            </a:xfrm>
            <a:custGeom>
              <a:avLst/>
              <a:gdLst/>
              <a:ahLst/>
              <a:cxnLst/>
              <a:rect l="0" t="0" r="0" b="0"/>
              <a:pathLst>
                <a:path w="2016" h="3274" extrusionOk="0">
                  <a:moveTo>
                    <a:pt x="1664" y="0"/>
                  </a:moveTo>
                  <a:lnTo>
                    <a:pt x="1736" y="119"/>
                  </a:lnTo>
                  <a:lnTo>
                    <a:pt x="1803" y="241"/>
                  </a:lnTo>
                  <a:lnTo>
                    <a:pt x="1858" y="369"/>
                  </a:lnTo>
                  <a:lnTo>
                    <a:pt x="1908" y="496"/>
                  </a:lnTo>
                  <a:lnTo>
                    <a:pt x="1946" y="627"/>
                  </a:lnTo>
                  <a:lnTo>
                    <a:pt x="1976" y="758"/>
                  </a:lnTo>
                  <a:lnTo>
                    <a:pt x="1999" y="893"/>
                  </a:lnTo>
                  <a:lnTo>
                    <a:pt x="2012" y="1028"/>
                  </a:lnTo>
                  <a:lnTo>
                    <a:pt x="2016" y="1163"/>
                  </a:lnTo>
                  <a:lnTo>
                    <a:pt x="2012" y="1298"/>
                  </a:lnTo>
                  <a:lnTo>
                    <a:pt x="2001" y="1433"/>
                  </a:lnTo>
                  <a:lnTo>
                    <a:pt x="1978" y="1566"/>
                  </a:lnTo>
                  <a:lnTo>
                    <a:pt x="1949" y="1700"/>
                  </a:lnTo>
                  <a:lnTo>
                    <a:pt x="1911" y="1831"/>
                  </a:lnTo>
                  <a:lnTo>
                    <a:pt x="1864" y="1960"/>
                  </a:lnTo>
                  <a:lnTo>
                    <a:pt x="1807" y="2086"/>
                  </a:lnTo>
                  <a:lnTo>
                    <a:pt x="1744" y="2207"/>
                  </a:lnTo>
                  <a:lnTo>
                    <a:pt x="1670" y="2327"/>
                  </a:lnTo>
                  <a:lnTo>
                    <a:pt x="1588" y="2443"/>
                  </a:lnTo>
                  <a:lnTo>
                    <a:pt x="1499" y="2553"/>
                  </a:lnTo>
                  <a:lnTo>
                    <a:pt x="1400" y="2660"/>
                  </a:lnTo>
                  <a:lnTo>
                    <a:pt x="1291" y="2761"/>
                  </a:lnTo>
                  <a:lnTo>
                    <a:pt x="1177" y="2852"/>
                  </a:lnTo>
                  <a:lnTo>
                    <a:pt x="1059" y="2935"/>
                  </a:lnTo>
                  <a:lnTo>
                    <a:pt x="938" y="3010"/>
                  </a:lnTo>
                  <a:lnTo>
                    <a:pt x="812" y="3074"/>
                  </a:lnTo>
                  <a:lnTo>
                    <a:pt x="683" y="3129"/>
                  </a:lnTo>
                  <a:lnTo>
                    <a:pt x="552" y="3177"/>
                  </a:lnTo>
                  <a:lnTo>
                    <a:pt x="418" y="3215"/>
                  </a:lnTo>
                  <a:lnTo>
                    <a:pt x="281" y="3243"/>
                  </a:lnTo>
                  <a:lnTo>
                    <a:pt x="145" y="3262"/>
                  </a:lnTo>
                  <a:lnTo>
                    <a:pt x="8" y="3274"/>
                  </a:lnTo>
                  <a:lnTo>
                    <a:pt x="8" y="3272"/>
                  </a:lnTo>
                  <a:lnTo>
                    <a:pt x="6" y="3198"/>
                  </a:lnTo>
                  <a:lnTo>
                    <a:pt x="6" y="3127"/>
                  </a:lnTo>
                  <a:lnTo>
                    <a:pt x="4" y="2966"/>
                  </a:lnTo>
                  <a:lnTo>
                    <a:pt x="0" y="2814"/>
                  </a:lnTo>
                  <a:lnTo>
                    <a:pt x="118" y="2804"/>
                  </a:lnTo>
                  <a:lnTo>
                    <a:pt x="234" y="2785"/>
                  </a:lnTo>
                  <a:lnTo>
                    <a:pt x="348" y="2757"/>
                  </a:lnTo>
                  <a:lnTo>
                    <a:pt x="462" y="2721"/>
                  </a:lnTo>
                  <a:lnTo>
                    <a:pt x="572" y="2677"/>
                  </a:lnTo>
                  <a:lnTo>
                    <a:pt x="681" y="2626"/>
                  </a:lnTo>
                  <a:lnTo>
                    <a:pt x="785" y="2565"/>
                  </a:lnTo>
                  <a:lnTo>
                    <a:pt x="886" y="2496"/>
                  </a:lnTo>
                  <a:lnTo>
                    <a:pt x="983" y="2418"/>
                  </a:lnTo>
                  <a:lnTo>
                    <a:pt x="1075" y="2335"/>
                  </a:lnTo>
                  <a:lnTo>
                    <a:pt x="1162" y="2241"/>
                  </a:lnTo>
                  <a:lnTo>
                    <a:pt x="1240" y="2143"/>
                  </a:lnTo>
                  <a:lnTo>
                    <a:pt x="1308" y="2042"/>
                  </a:lnTo>
                  <a:lnTo>
                    <a:pt x="1369" y="1935"/>
                  </a:lnTo>
                  <a:lnTo>
                    <a:pt x="1423" y="1827"/>
                  </a:lnTo>
                  <a:lnTo>
                    <a:pt x="1466" y="1715"/>
                  </a:lnTo>
                  <a:lnTo>
                    <a:pt x="1501" y="1601"/>
                  </a:lnTo>
                  <a:lnTo>
                    <a:pt x="1529" y="1485"/>
                  </a:lnTo>
                  <a:lnTo>
                    <a:pt x="1546" y="1367"/>
                  </a:lnTo>
                  <a:lnTo>
                    <a:pt x="1558" y="1249"/>
                  </a:lnTo>
                  <a:lnTo>
                    <a:pt x="1558" y="1129"/>
                  </a:lnTo>
                  <a:lnTo>
                    <a:pt x="1552" y="1011"/>
                  </a:lnTo>
                  <a:lnTo>
                    <a:pt x="1537" y="893"/>
                  </a:lnTo>
                  <a:lnTo>
                    <a:pt x="1512" y="777"/>
                  </a:lnTo>
                  <a:lnTo>
                    <a:pt x="1480" y="663"/>
                  </a:lnTo>
                  <a:lnTo>
                    <a:pt x="1440" y="549"/>
                  </a:lnTo>
                  <a:lnTo>
                    <a:pt x="1390" y="439"/>
                  </a:lnTo>
                  <a:lnTo>
                    <a:pt x="1331" y="332"/>
                  </a:lnTo>
                  <a:lnTo>
                    <a:pt x="16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3" name="Shape 8913"/>
            <p:cNvSpPr/>
            <p:nvPr/>
          </p:nvSpPr>
          <p:spPr>
            <a:xfrm>
              <a:off x="6008" y="2577"/>
              <a:ext cx="1409" cy="1410"/>
            </a:xfrm>
            <a:custGeom>
              <a:avLst/>
              <a:gdLst/>
              <a:ahLst/>
              <a:cxnLst/>
              <a:rect l="0" t="0" r="0" b="0"/>
              <a:pathLst>
                <a:path w="2818" h="2820" extrusionOk="0">
                  <a:moveTo>
                    <a:pt x="2351" y="0"/>
                  </a:moveTo>
                  <a:lnTo>
                    <a:pt x="2406" y="413"/>
                  </a:lnTo>
                  <a:lnTo>
                    <a:pt x="2818" y="468"/>
                  </a:lnTo>
                  <a:lnTo>
                    <a:pt x="2273" y="1014"/>
                  </a:lnTo>
                  <a:lnTo>
                    <a:pt x="2067" y="987"/>
                  </a:lnTo>
                  <a:lnTo>
                    <a:pt x="827" y="2225"/>
                  </a:lnTo>
                  <a:lnTo>
                    <a:pt x="848" y="2286"/>
                  </a:lnTo>
                  <a:lnTo>
                    <a:pt x="858" y="2346"/>
                  </a:lnTo>
                  <a:lnTo>
                    <a:pt x="860" y="2409"/>
                  </a:lnTo>
                  <a:lnTo>
                    <a:pt x="852" y="2472"/>
                  </a:lnTo>
                  <a:lnTo>
                    <a:pt x="837" y="2531"/>
                  </a:lnTo>
                  <a:lnTo>
                    <a:pt x="812" y="2590"/>
                  </a:lnTo>
                  <a:lnTo>
                    <a:pt x="778" y="2645"/>
                  </a:lnTo>
                  <a:lnTo>
                    <a:pt x="734" y="2694"/>
                  </a:lnTo>
                  <a:lnTo>
                    <a:pt x="686" y="2736"/>
                  </a:lnTo>
                  <a:lnTo>
                    <a:pt x="633" y="2770"/>
                  </a:lnTo>
                  <a:lnTo>
                    <a:pt x="578" y="2795"/>
                  </a:lnTo>
                  <a:lnTo>
                    <a:pt x="519" y="2812"/>
                  </a:lnTo>
                  <a:lnTo>
                    <a:pt x="460" y="2820"/>
                  </a:lnTo>
                  <a:lnTo>
                    <a:pt x="399" y="2820"/>
                  </a:lnTo>
                  <a:lnTo>
                    <a:pt x="340" y="2812"/>
                  </a:lnTo>
                  <a:lnTo>
                    <a:pt x="281" y="2795"/>
                  </a:lnTo>
                  <a:lnTo>
                    <a:pt x="226" y="2770"/>
                  </a:lnTo>
                  <a:lnTo>
                    <a:pt x="173" y="2736"/>
                  </a:lnTo>
                  <a:lnTo>
                    <a:pt x="125" y="2694"/>
                  </a:lnTo>
                  <a:lnTo>
                    <a:pt x="84" y="2647"/>
                  </a:lnTo>
                  <a:lnTo>
                    <a:pt x="49" y="2594"/>
                  </a:lnTo>
                  <a:lnTo>
                    <a:pt x="25" y="2538"/>
                  </a:lnTo>
                  <a:lnTo>
                    <a:pt x="8" y="2480"/>
                  </a:lnTo>
                  <a:lnTo>
                    <a:pt x="0" y="2421"/>
                  </a:lnTo>
                  <a:lnTo>
                    <a:pt x="0" y="2360"/>
                  </a:lnTo>
                  <a:lnTo>
                    <a:pt x="8" y="2301"/>
                  </a:lnTo>
                  <a:lnTo>
                    <a:pt x="25" y="2242"/>
                  </a:lnTo>
                  <a:lnTo>
                    <a:pt x="49" y="2187"/>
                  </a:lnTo>
                  <a:lnTo>
                    <a:pt x="84" y="2133"/>
                  </a:lnTo>
                  <a:lnTo>
                    <a:pt x="125" y="2086"/>
                  </a:lnTo>
                  <a:lnTo>
                    <a:pt x="175" y="2042"/>
                  </a:lnTo>
                  <a:lnTo>
                    <a:pt x="230" y="2008"/>
                  </a:lnTo>
                  <a:lnTo>
                    <a:pt x="287" y="1983"/>
                  </a:lnTo>
                  <a:lnTo>
                    <a:pt x="348" y="1968"/>
                  </a:lnTo>
                  <a:lnTo>
                    <a:pt x="411" y="1960"/>
                  </a:lnTo>
                  <a:lnTo>
                    <a:pt x="473" y="1962"/>
                  </a:lnTo>
                  <a:lnTo>
                    <a:pt x="534" y="1972"/>
                  </a:lnTo>
                  <a:lnTo>
                    <a:pt x="595" y="1993"/>
                  </a:lnTo>
                  <a:lnTo>
                    <a:pt x="1831" y="753"/>
                  </a:lnTo>
                  <a:lnTo>
                    <a:pt x="1805" y="548"/>
                  </a:lnTo>
                  <a:lnTo>
                    <a:pt x="2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4" name="Shape 8914"/>
            <p:cNvSpPr/>
            <p:nvPr/>
          </p:nvSpPr>
          <p:spPr>
            <a:xfrm>
              <a:off x="5745" y="2720"/>
              <a:ext cx="1063" cy="342"/>
            </a:xfrm>
            <a:custGeom>
              <a:avLst/>
              <a:gdLst/>
              <a:ahLst/>
              <a:cxnLst/>
              <a:rect l="0" t="0" r="0" b="0"/>
              <a:pathLst>
                <a:path w="2126" h="685" extrusionOk="0">
                  <a:moveTo>
                    <a:pt x="1002" y="0"/>
                  </a:moveTo>
                  <a:lnTo>
                    <a:pt x="1151" y="8"/>
                  </a:lnTo>
                  <a:lnTo>
                    <a:pt x="1297" y="27"/>
                  </a:lnTo>
                  <a:lnTo>
                    <a:pt x="1442" y="55"/>
                  </a:lnTo>
                  <a:lnTo>
                    <a:pt x="1584" y="93"/>
                  </a:lnTo>
                  <a:lnTo>
                    <a:pt x="1725" y="143"/>
                  </a:lnTo>
                  <a:lnTo>
                    <a:pt x="1864" y="202"/>
                  </a:lnTo>
                  <a:lnTo>
                    <a:pt x="1997" y="272"/>
                  </a:lnTo>
                  <a:lnTo>
                    <a:pt x="2126" y="352"/>
                  </a:lnTo>
                  <a:lnTo>
                    <a:pt x="1794" y="685"/>
                  </a:lnTo>
                  <a:lnTo>
                    <a:pt x="1677" y="622"/>
                  </a:lnTo>
                  <a:lnTo>
                    <a:pt x="1556" y="569"/>
                  </a:lnTo>
                  <a:lnTo>
                    <a:pt x="1432" y="527"/>
                  </a:lnTo>
                  <a:lnTo>
                    <a:pt x="1305" y="495"/>
                  </a:lnTo>
                  <a:lnTo>
                    <a:pt x="1177" y="472"/>
                  </a:lnTo>
                  <a:lnTo>
                    <a:pt x="1048" y="460"/>
                  </a:lnTo>
                  <a:lnTo>
                    <a:pt x="919" y="459"/>
                  </a:lnTo>
                  <a:lnTo>
                    <a:pt x="789" y="466"/>
                  </a:lnTo>
                  <a:lnTo>
                    <a:pt x="660" y="485"/>
                  </a:lnTo>
                  <a:lnTo>
                    <a:pt x="533" y="514"/>
                  </a:lnTo>
                  <a:lnTo>
                    <a:pt x="407" y="552"/>
                  </a:lnTo>
                  <a:lnTo>
                    <a:pt x="285" y="601"/>
                  </a:lnTo>
                  <a:lnTo>
                    <a:pt x="166" y="660"/>
                  </a:lnTo>
                  <a:lnTo>
                    <a:pt x="150" y="561"/>
                  </a:lnTo>
                  <a:lnTo>
                    <a:pt x="126" y="472"/>
                  </a:lnTo>
                  <a:lnTo>
                    <a:pt x="93" y="388"/>
                  </a:lnTo>
                  <a:lnTo>
                    <a:pt x="55" y="310"/>
                  </a:lnTo>
                  <a:lnTo>
                    <a:pt x="10" y="240"/>
                  </a:lnTo>
                  <a:lnTo>
                    <a:pt x="0" y="228"/>
                  </a:lnTo>
                  <a:lnTo>
                    <a:pt x="137" y="166"/>
                  </a:lnTo>
                  <a:lnTo>
                    <a:pt x="276" y="112"/>
                  </a:lnTo>
                  <a:lnTo>
                    <a:pt x="418" y="69"/>
                  </a:lnTo>
                  <a:lnTo>
                    <a:pt x="563" y="36"/>
                  </a:lnTo>
                  <a:lnTo>
                    <a:pt x="708" y="14"/>
                  </a:lnTo>
                  <a:lnTo>
                    <a:pt x="856" y="2"/>
                  </a:lnTo>
                  <a:lnTo>
                    <a:pt x="10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15" name="Shape 8915"/>
          <p:cNvGrpSpPr/>
          <p:nvPr/>
        </p:nvGrpSpPr>
        <p:grpSpPr>
          <a:xfrm>
            <a:off x="2617211" y="1274294"/>
            <a:ext cx="319140" cy="318627"/>
            <a:chOff x="4116" y="2102"/>
            <a:chExt cx="1242" cy="1240"/>
          </a:xfrm>
        </p:grpSpPr>
        <p:sp>
          <p:nvSpPr>
            <p:cNvPr id="8916" name="Shape 8916"/>
            <p:cNvSpPr/>
            <p:nvPr/>
          </p:nvSpPr>
          <p:spPr>
            <a:xfrm>
              <a:off x="4417" y="2402"/>
              <a:ext cx="941" cy="940"/>
            </a:xfrm>
            <a:custGeom>
              <a:avLst/>
              <a:gdLst/>
              <a:ahLst/>
              <a:cxnLst/>
              <a:rect l="0" t="0" r="0" b="0"/>
              <a:pathLst>
                <a:path w="2824" h="2818" extrusionOk="0">
                  <a:moveTo>
                    <a:pt x="1412" y="903"/>
                  </a:moveTo>
                  <a:lnTo>
                    <a:pt x="1353" y="906"/>
                  </a:lnTo>
                  <a:lnTo>
                    <a:pt x="1296" y="916"/>
                  </a:lnTo>
                  <a:lnTo>
                    <a:pt x="1241" y="932"/>
                  </a:lnTo>
                  <a:lnTo>
                    <a:pt x="1189" y="955"/>
                  </a:lnTo>
                  <a:lnTo>
                    <a:pt x="1140" y="983"/>
                  </a:lnTo>
                  <a:lnTo>
                    <a:pt x="1096" y="1014"/>
                  </a:lnTo>
                  <a:lnTo>
                    <a:pt x="1053" y="1052"/>
                  </a:lnTo>
                  <a:lnTo>
                    <a:pt x="1017" y="1093"/>
                  </a:lnTo>
                  <a:lnTo>
                    <a:pt x="984" y="1138"/>
                  </a:lnTo>
                  <a:lnTo>
                    <a:pt x="956" y="1187"/>
                  </a:lnTo>
                  <a:lnTo>
                    <a:pt x="935" y="1239"/>
                  </a:lnTo>
                  <a:lnTo>
                    <a:pt x="919" y="1293"/>
                  </a:lnTo>
                  <a:lnTo>
                    <a:pt x="908" y="1350"/>
                  </a:lnTo>
                  <a:lnTo>
                    <a:pt x="905" y="1409"/>
                  </a:lnTo>
                  <a:lnTo>
                    <a:pt x="908" y="1468"/>
                  </a:lnTo>
                  <a:lnTo>
                    <a:pt x="919" y="1525"/>
                  </a:lnTo>
                  <a:lnTo>
                    <a:pt x="935" y="1579"/>
                  </a:lnTo>
                  <a:lnTo>
                    <a:pt x="956" y="1631"/>
                  </a:lnTo>
                  <a:lnTo>
                    <a:pt x="984" y="1680"/>
                  </a:lnTo>
                  <a:lnTo>
                    <a:pt x="1017" y="1725"/>
                  </a:lnTo>
                  <a:lnTo>
                    <a:pt x="1053" y="1766"/>
                  </a:lnTo>
                  <a:lnTo>
                    <a:pt x="1096" y="1803"/>
                  </a:lnTo>
                  <a:lnTo>
                    <a:pt x="1140" y="1835"/>
                  </a:lnTo>
                  <a:lnTo>
                    <a:pt x="1189" y="1863"/>
                  </a:lnTo>
                  <a:lnTo>
                    <a:pt x="1241" y="1885"/>
                  </a:lnTo>
                  <a:lnTo>
                    <a:pt x="1296" y="1901"/>
                  </a:lnTo>
                  <a:lnTo>
                    <a:pt x="1353" y="1912"/>
                  </a:lnTo>
                  <a:lnTo>
                    <a:pt x="1412" y="1915"/>
                  </a:lnTo>
                  <a:lnTo>
                    <a:pt x="1470" y="1912"/>
                  </a:lnTo>
                  <a:lnTo>
                    <a:pt x="1527" y="1901"/>
                  </a:lnTo>
                  <a:lnTo>
                    <a:pt x="1582" y="1885"/>
                  </a:lnTo>
                  <a:lnTo>
                    <a:pt x="1635" y="1863"/>
                  </a:lnTo>
                  <a:lnTo>
                    <a:pt x="1683" y="1835"/>
                  </a:lnTo>
                  <a:lnTo>
                    <a:pt x="1728" y="1803"/>
                  </a:lnTo>
                  <a:lnTo>
                    <a:pt x="1770" y="1766"/>
                  </a:lnTo>
                  <a:lnTo>
                    <a:pt x="1807" y="1725"/>
                  </a:lnTo>
                  <a:lnTo>
                    <a:pt x="1839" y="1680"/>
                  </a:lnTo>
                  <a:lnTo>
                    <a:pt x="1867" y="1631"/>
                  </a:lnTo>
                  <a:lnTo>
                    <a:pt x="1888" y="1579"/>
                  </a:lnTo>
                  <a:lnTo>
                    <a:pt x="1905" y="1525"/>
                  </a:lnTo>
                  <a:lnTo>
                    <a:pt x="1915" y="1468"/>
                  </a:lnTo>
                  <a:lnTo>
                    <a:pt x="1918" y="1409"/>
                  </a:lnTo>
                  <a:lnTo>
                    <a:pt x="1915" y="1350"/>
                  </a:lnTo>
                  <a:lnTo>
                    <a:pt x="1905" y="1293"/>
                  </a:lnTo>
                  <a:lnTo>
                    <a:pt x="1888" y="1239"/>
                  </a:lnTo>
                  <a:lnTo>
                    <a:pt x="1867" y="1187"/>
                  </a:lnTo>
                  <a:lnTo>
                    <a:pt x="1839" y="1138"/>
                  </a:lnTo>
                  <a:lnTo>
                    <a:pt x="1807" y="1093"/>
                  </a:lnTo>
                  <a:lnTo>
                    <a:pt x="1770" y="1052"/>
                  </a:lnTo>
                  <a:lnTo>
                    <a:pt x="1728" y="1014"/>
                  </a:lnTo>
                  <a:lnTo>
                    <a:pt x="1683" y="983"/>
                  </a:lnTo>
                  <a:lnTo>
                    <a:pt x="1635" y="955"/>
                  </a:lnTo>
                  <a:lnTo>
                    <a:pt x="1582" y="932"/>
                  </a:lnTo>
                  <a:lnTo>
                    <a:pt x="1527" y="916"/>
                  </a:lnTo>
                  <a:lnTo>
                    <a:pt x="1470" y="906"/>
                  </a:lnTo>
                  <a:lnTo>
                    <a:pt x="1412" y="903"/>
                  </a:lnTo>
                  <a:close/>
                  <a:moveTo>
                    <a:pt x="1301" y="0"/>
                  </a:moveTo>
                  <a:lnTo>
                    <a:pt x="1522" y="0"/>
                  </a:lnTo>
                  <a:lnTo>
                    <a:pt x="1557" y="3"/>
                  </a:lnTo>
                  <a:lnTo>
                    <a:pt x="1589" y="14"/>
                  </a:lnTo>
                  <a:lnTo>
                    <a:pt x="1619" y="29"/>
                  </a:lnTo>
                  <a:lnTo>
                    <a:pt x="1644" y="50"/>
                  </a:lnTo>
                  <a:lnTo>
                    <a:pt x="1666" y="76"/>
                  </a:lnTo>
                  <a:lnTo>
                    <a:pt x="1682" y="106"/>
                  </a:lnTo>
                  <a:lnTo>
                    <a:pt x="1692" y="138"/>
                  </a:lnTo>
                  <a:lnTo>
                    <a:pt x="1695" y="172"/>
                  </a:lnTo>
                  <a:lnTo>
                    <a:pt x="1695" y="308"/>
                  </a:lnTo>
                  <a:lnTo>
                    <a:pt x="1698" y="326"/>
                  </a:lnTo>
                  <a:lnTo>
                    <a:pt x="1706" y="344"/>
                  </a:lnTo>
                  <a:lnTo>
                    <a:pt x="1717" y="362"/>
                  </a:lnTo>
                  <a:lnTo>
                    <a:pt x="1731" y="378"/>
                  </a:lnTo>
                  <a:lnTo>
                    <a:pt x="1748" y="391"/>
                  </a:lnTo>
                  <a:lnTo>
                    <a:pt x="1767" y="400"/>
                  </a:lnTo>
                  <a:lnTo>
                    <a:pt x="1822" y="422"/>
                  </a:lnTo>
                  <a:lnTo>
                    <a:pt x="1875" y="446"/>
                  </a:lnTo>
                  <a:lnTo>
                    <a:pt x="1897" y="452"/>
                  </a:lnTo>
                  <a:lnTo>
                    <a:pt x="1923" y="456"/>
                  </a:lnTo>
                  <a:lnTo>
                    <a:pt x="1943" y="454"/>
                  </a:lnTo>
                  <a:lnTo>
                    <a:pt x="1961" y="449"/>
                  </a:lnTo>
                  <a:lnTo>
                    <a:pt x="1977" y="441"/>
                  </a:lnTo>
                  <a:lnTo>
                    <a:pt x="1991" y="431"/>
                  </a:lnTo>
                  <a:lnTo>
                    <a:pt x="2087" y="335"/>
                  </a:lnTo>
                  <a:lnTo>
                    <a:pt x="2109" y="317"/>
                  </a:lnTo>
                  <a:lnTo>
                    <a:pt x="2132" y="303"/>
                  </a:lnTo>
                  <a:lnTo>
                    <a:pt x="2156" y="293"/>
                  </a:lnTo>
                  <a:lnTo>
                    <a:pt x="2182" y="286"/>
                  </a:lnTo>
                  <a:lnTo>
                    <a:pt x="2209" y="285"/>
                  </a:lnTo>
                  <a:lnTo>
                    <a:pt x="2237" y="286"/>
                  </a:lnTo>
                  <a:lnTo>
                    <a:pt x="2263" y="293"/>
                  </a:lnTo>
                  <a:lnTo>
                    <a:pt x="2288" y="303"/>
                  </a:lnTo>
                  <a:lnTo>
                    <a:pt x="2311" y="317"/>
                  </a:lnTo>
                  <a:lnTo>
                    <a:pt x="2331" y="335"/>
                  </a:lnTo>
                  <a:lnTo>
                    <a:pt x="2488" y="490"/>
                  </a:lnTo>
                  <a:lnTo>
                    <a:pt x="2508" y="514"/>
                  </a:lnTo>
                  <a:lnTo>
                    <a:pt x="2523" y="541"/>
                  </a:lnTo>
                  <a:lnTo>
                    <a:pt x="2532" y="569"/>
                  </a:lnTo>
                  <a:lnTo>
                    <a:pt x="2538" y="598"/>
                  </a:lnTo>
                  <a:lnTo>
                    <a:pt x="2538" y="627"/>
                  </a:lnTo>
                  <a:lnTo>
                    <a:pt x="2532" y="656"/>
                  </a:lnTo>
                  <a:lnTo>
                    <a:pt x="2523" y="685"/>
                  </a:lnTo>
                  <a:lnTo>
                    <a:pt x="2508" y="711"/>
                  </a:lnTo>
                  <a:lnTo>
                    <a:pt x="2488" y="735"/>
                  </a:lnTo>
                  <a:lnTo>
                    <a:pt x="2392" y="831"/>
                  </a:lnTo>
                  <a:lnTo>
                    <a:pt x="2381" y="846"/>
                  </a:lnTo>
                  <a:lnTo>
                    <a:pt x="2373" y="864"/>
                  </a:lnTo>
                  <a:lnTo>
                    <a:pt x="2368" y="884"/>
                  </a:lnTo>
                  <a:lnTo>
                    <a:pt x="2367" y="906"/>
                  </a:lnTo>
                  <a:lnTo>
                    <a:pt x="2370" y="927"/>
                  </a:lnTo>
                  <a:lnTo>
                    <a:pt x="2377" y="947"/>
                  </a:lnTo>
                  <a:lnTo>
                    <a:pt x="2401" y="1000"/>
                  </a:lnTo>
                  <a:lnTo>
                    <a:pt x="2422" y="1054"/>
                  </a:lnTo>
                  <a:lnTo>
                    <a:pt x="2432" y="1073"/>
                  </a:lnTo>
                  <a:lnTo>
                    <a:pt x="2445" y="1090"/>
                  </a:lnTo>
                  <a:lnTo>
                    <a:pt x="2461" y="1105"/>
                  </a:lnTo>
                  <a:lnTo>
                    <a:pt x="2478" y="1116"/>
                  </a:lnTo>
                  <a:lnTo>
                    <a:pt x="2497" y="1124"/>
                  </a:lnTo>
                  <a:lnTo>
                    <a:pt x="2515" y="1126"/>
                  </a:lnTo>
                  <a:lnTo>
                    <a:pt x="2650" y="1126"/>
                  </a:lnTo>
                  <a:lnTo>
                    <a:pt x="2686" y="1130"/>
                  </a:lnTo>
                  <a:lnTo>
                    <a:pt x="2718" y="1140"/>
                  </a:lnTo>
                  <a:lnTo>
                    <a:pt x="2747" y="1156"/>
                  </a:lnTo>
                  <a:lnTo>
                    <a:pt x="2772" y="1176"/>
                  </a:lnTo>
                  <a:lnTo>
                    <a:pt x="2794" y="1203"/>
                  </a:lnTo>
                  <a:lnTo>
                    <a:pt x="2810" y="1232"/>
                  </a:lnTo>
                  <a:lnTo>
                    <a:pt x="2820" y="1264"/>
                  </a:lnTo>
                  <a:lnTo>
                    <a:pt x="2824" y="1298"/>
                  </a:lnTo>
                  <a:lnTo>
                    <a:pt x="2824" y="1519"/>
                  </a:lnTo>
                  <a:lnTo>
                    <a:pt x="2820" y="1554"/>
                  </a:lnTo>
                  <a:lnTo>
                    <a:pt x="2810" y="1587"/>
                  </a:lnTo>
                  <a:lnTo>
                    <a:pt x="2794" y="1615"/>
                  </a:lnTo>
                  <a:lnTo>
                    <a:pt x="2772" y="1641"/>
                  </a:lnTo>
                  <a:lnTo>
                    <a:pt x="2747" y="1662"/>
                  </a:lnTo>
                  <a:lnTo>
                    <a:pt x="2718" y="1678"/>
                  </a:lnTo>
                  <a:lnTo>
                    <a:pt x="2686" y="1688"/>
                  </a:lnTo>
                  <a:lnTo>
                    <a:pt x="2650" y="1692"/>
                  </a:lnTo>
                  <a:lnTo>
                    <a:pt x="2515" y="1692"/>
                  </a:lnTo>
                  <a:lnTo>
                    <a:pt x="2497" y="1694"/>
                  </a:lnTo>
                  <a:lnTo>
                    <a:pt x="2478" y="1702"/>
                  </a:lnTo>
                  <a:lnTo>
                    <a:pt x="2461" y="1713"/>
                  </a:lnTo>
                  <a:lnTo>
                    <a:pt x="2445" y="1728"/>
                  </a:lnTo>
                  <a:lnTo>
                    <a:pt x="2432" y="1745"/>
                  </a:lnTo>
                  <a:lnTo>
                    <a:pt x="2423" y="1763"/>
                  </a:lnTo>
                  <a:lnTo>
                    <a:pt x="2401" y="1818"/>
                  </a:lnTo>
                  <a:lnTo>
                    <a:pt x="2377" y="1871"/>
                  </a:lnTo>
                  <a:lnTo>
                    <a:pt x="2370" y="1891"/>
                  </a:lnTo>
                  <a:lnTo>
                    <a:pt x="2368" y="1912"/>
                  </a:lnTo>
                  <a:lnTo>
                    <a:pt x="2368" y="1933"/>
                  </a:lnTo>
                  <a:lnTo>
                    <a:pt x="2373" y="1954"/>
                  </a:lnTo>
                  <a:lnTo>
                    <a:pt x="2381" y="1972"/>
                  </a:lnTo>
                  <a:lnTo>
                    <a:pt x="2392" y="1987"/>
                  </a:lnTo>
                  <a:lnTo>
                    <a:pt x="2488" y="2084"/>
                  </a:lnTo>
                  <a:lnTo>
                    <a:pt x="2508" y="2107"/>
                  </a:lnTo>
                  <a:lnTo>
                    <a:pt x="2523" y="2134"/>
                  </a:lnTo>
                  <a:lnTo>
                    <a:pt x="2532" y="2161"/>
                  </a:lnTo>
                  <a:lnTo>
                    <a:pt x="2538" y="2191"/>
                  </a:lnTo>
                  <a:lnTo>
                    <a:pt x="2538" y="2219"/>
                  </a:lnTo>
                  <a:lnTo>
                    <a:pt x="2532" y="2249"/>
                  </a:lnTo>
                  <a:lnTo>
                    <a:pt x="2523" y="2278"/>
                  </a:lnTo>
                  <a:lnTo>
                    <a:pt x="2508" y="2304"/>
                  </a:lnTo>
                  <a:lnTo>
                    <a:pt x="2488" y="2328"/>
                  </a:lnTo>
                  <a:lnTo>
                    <a:pt x="2331" y="2483"/>
                  </a:lnTo>
                  <a:lnTo>
                    <a:pt x="2311" y="2501"/>
                  </a:lnTo>
                  <a:lnTo>
                    <a:pt x="2288" y="2515"/>
                  </a:lnTo>
                  <a:lnTo>
                    <a:pt x="2263" y="2525"/>
                  </a:lnTo>
                  <a:lnTo>
                    <a:pt x="2237" y="2532"/>
                  </a:lnTo>
                  <a:lnTo>
                    <a:pt x="2209" y="2534"/>
                  </a:lnTo>
                  <a:lnTo>
                    <a:pt x="2182" y="2532"/>
                  </a:lnTo>
                  <a:lnTo>
                    <a:pt x="2156" y="2525"/>
                  </a:lnTo>
                  <a:lnTo>
                    <a:pt x="2132" y="2515"/>
                  </a:lnTo>
                  <a:lnTo>
                    <a:pt x="2109" y="2501"/>
                  </a:lnTo>
                  <a:lnTo>
                    <a:pt x="2087" y="2483"/>
                  </a:lnTo>
                  <a:lnTo>
                    <a:pt x="1991" y="2387"/>
                  </a:lnTo>
                  <a:lnTo>
                    <a:pt x="1977" y="2377"/>
                  </a:lnTo>
                  <a:lnTo>
                    <a:pt x="1961" y="2369"/>
                  </a:lnTo>
                  <a:lnTo>
                    <a:pt x="1942" y="2364"/>
                  </a:lnTo>
                  <a:lnTo>
                    <a:pt x="1923" y="2363"/>
                  </a:lnTo>
                  <a:lnTo>
                    <a:pt x="1905" y="2364"/>
                  </a:lnTo>
                  <a:lnTo>
                    <a:pt x="1889" y="2368"/>
                  </a:lnTo>
                  <a:lnTo>
                    <a:pt x="1875" y="2372"/>
                  </a:lnTo>
                  <a:lnTo>
                    <a:pt x="1822" y="2396"/>
                  </a:lnTo>
                  <a:lnTo>
                    <a:pt x="1767" y="2418"/>
                  </a:lnTo>
                  <a:lnTo>
                    <a:pt x="1748" y="2427"/>
                  </a:lnTo>
                  <a:lnTo>
                    <a:pt x="1731" y="2439"/>
                  </a:lnTo>
                  <a:lnTo>
                    <a:pt x="1717" y="2455"/>
                  </a:lnTo>
                  <a:lnTo>
                    <a:pt x="1706" y="2474"/>
                  </a:lnTo>
                  <a:lnTo>
                    <a:pt x="1698" y="2492"/>
                  </a:lnTo>
                  <a:lnTo>
                    <a:pt x="1695" y="2510"/>
                  </a:lnTo>
                  <a:lnTo>
                    <a:pt x="1695" y="2646"/>
                  </a:lnTo>
                  <a:lnTo>
                    <a:pt x="1692" y="2680"/>
                  </a:lnTo>
                  <a:lnTo>
                    <a:pt x="1682" y="2712"/>
                  </a:lnTo>
                  <a:lnTo>
                    <a:pt x="1666" y="2742"/>
                  </a:lnTo>
                  <a:lnTo>
                    <a:pt x="1644" y="2768"/>
                  </a:lnTo>
                  <a:lnTo>
                    <a:pt x="1619" y="2788"/>
                  </a:lnTo>
                  <a:lnTo>
                    <a:pt x="1589" y="2804"/>
                  </a:lnTo>
                  <a:lnTo>
                    <a:pt x="1557" y="2815"/>
                  </a:lnTo>
                  <a:lnTo>
                    <a:pt x="1522" y="2818"/>
                  </a:lnTo>
                  <a:lnTo>
                    <a:pt x="1301" y="2818"/>
                  </a:lnTo>
                  <a:lnTo>
                    <a:pt x="1267" y="2815"/>
                  </a:lnTo>
                  <a:lnTo>
                    <a:pt x="1234" y="2804"/>
                  </a:lnTo>
                  <a:lnTo>
                    <a:pt x="1205" y="2788"/>
                  </a:lnTo>
                  <a:lnTo>
                    <a:pt x="1179" y="2768"/>
                  </a:lnTo>
                  <a:lnTo>
                    <a:pt x="1158" y="2742"/>
                  </a:lnTo>
                  <a:lnTo>
                    <a:pt x="1142" y="2712"/>
                  </a:lnTo>
                  <a:lnTo>
                    <a:pt x="1132" y="2680"/>
                  </a:lnTo>
                  <a:lnTo>
                    <a:pt x="1129" y="2646"/>
                  </a:lnTo>
                  <a:lnTo>
                    <a:pt x="1129" y="2510"/>
                  </a:lnTo>
                  <a:lnTo>
                    <a:pt x="1125" y="2492"/>
                  </a:lnTo>
                  <a:lnTo>
                    <a:pt x="1118" y="2474"/>
                  </a:lnTo>
                  <a:lnTo>
                    <a:pt x="1107" y="2455"/>
                  </a:lnTo>
                  <a:lnTo>
                    <a:pt x="1092" y="2439"/>
                  </a:lnTo>
                  <a:lnTo>
                    <a:pt x="1075" y="2427"/>
                  </a:lnTo>
                  <a:lnTo>
                    <a:pt x="1057" y="2418"/>
                  </a:lnTo>
                  <a:lnTo>
                    <a:pt x="1002" y="2396"/>
                  </a:lnTo>
                  <a:lnTo>
                    <a:pt x="948" y="2372"/>
                  </a:lnTo>
                  <a:lnTo>
                    <a:pt x="927" y="2365"/>
                  </a:lnTo>
                  <a:lnTo>
                    <a:pt x="901" y="2363"/>
                  </a:lnTo>
                  <a:lnTo>
                    <a:pt x="881" y="2364"/>
                  </a:lnTo>
                  <a:lnTo>
                    <a:pt x="863" y="2369"/>
                  </a:lnTo>
                  <a:lnTo>
                    <a:pt x="846" y="2377"/>
                  </a:lnTo>
                  <a:lnTo>
                    <a:pt x="833" y="2387"/>
                  </a:lnTo>
                  <a:lnTo>
                    <a:pt x="736" y="2483"/>
                  </a:lnTo>
                  <a:lnTo>
                    <a:pt x="715" y="2501"/>
                  </a:lnTo>
                  <a:lnTo>
                    <a:pt x="692" y="2515"/>
                  </a:lnTo>
                  <a:lnTo>
                    <a:pt x="667" y="2525"/>
                  </a:lnTo>
                  <a:lnTo>
                    <a:pt x="641" y="2532"/>
                  </a:lnTo>
                  <a:lnTo>
                    <a:pt x="614" y="2534"/>
                  </a:lnTo>
                  <a:lnTo>
                    <a:pt x="586" y="2532"/>
                  </a:lnTo>
                  <a:lnTo>
                    <a:pt x="560" y="2525"/>
                  </a:lnTo>
                  <a:lnTo>
                    <a:pt x="536" y="2515"/>
                  </a:lnTo>
                  <a:lnTo>
                    <a:pt x="513" y="2501"/>
                  </a:lnTo>
                  <a:lnTo>
                    <a:pt x="491" y="2483"/>
                  </a:lnTo>
                  <a:lnTo>
                    <a:pt x="335" y="2327"/>
                  </a:lnTo>
                  <a:lnTo>
                    <a:pt x="316" y="2304"/>
                  </a:lnTo>
                  <a:lnTo>
                    <a:pt x="301" y="2278"/>
                  </a:lnTo>
                  <a:lnTo>
                    <a:pt x="290" y="2249"/>
                  </a:lnTo>
                  <a:lnTo>
                    <a:pt x="286" y="2219"/>
                  </a:lnTo>
                  <a:lnTo>
                    <a:pt x="286" y="2191"/>
                  </a:lnTo>
                  <a:lnTo>
                    <a:pt x="290" y="2161"/>
                  </a:lnTo>
                  <a:lnTo>
                    <a:pt x="301" y="2134"/>
                  </a:lnTo>
                  <a:lnTo>
                    <a:pt x="316" y="2107"/>
                  </a:lnTo>
                  <a:lnTo>
                    <a:pt x="335" y="2084"/>
                  </a:lnTo>
                  <a:lnTo>
                    <a:pt x="432" y="1987"/>
                  </a:lnTo>
                  <a:lnTo>
                    <a:pt x="443" y="1972"/>
                  </a:lnTo>
                  <a:lnTo>
                    <a:pt x="451" y="1954"/>
                  </a:lnTo>
                  <a:lnTo>
                    <a:pt x="455" y="1933"/>
                  </a:lnTo>
                  <a:lnTo>
                    <a:pt x="456" y="1912"/>
                  </a:lnTo>
                  <a:lnTo>
                    <a:pt x="453" y="1891"/>
                  </a:lnTo>
                  <a:lnTo>
                    <a:pt x="446" y="1871"/>
                  </a:lnTo>
                  <a:lnTo>
                    <a:pt x="422" y="1818"/>
                  </a:lnTo>
                  <a:lnTo>
                    <a:pt x="401" y="1763"/>
                  </a:lnTo>
                  <a:lnTo>
                    <a:pt x="392" y="1745"/>
                  </a:lnTo>
                  <a:lnTo>
                    <a:pt x="380" y="1728"/>
                  </a:lnTo>
                  <a:lnTo>
                    <a:pt x="364" y="1713"/>
                  </a:lnTo>
                  <a:lnTo>
                    <a:pt x="345" y="1702"/>
                  </a:lnTo>
                  <a:lnTo>
                    <a:pt x="327" y="1694"/>
                  </a:lnTo>
                  <a:lnTo>
                    <a:pt x="309" y="1692"/>
                  </a:lnTo>
                  <a:lnTo>
                    <a:pt x="173" y="1692"/>
                  </a:lnTo>
                  <a:lnTo>
                    <a:pt x="139" y="1688"/>
                  </a:lnTo>
                  <a:lnTo>
                    <a:pt x="105" y="1678"/>
                  </a:lnTo>
                  <a:lnTo>
                    <a:pt x="77" y="1662"/>
                  </a:lnTo>
                  <a:lnTo>
                    <a:pt x="51" y="1641"/>
                  </a:lnTo>
                  <a:lnTo>
                    <a:pt x="30" y="1615"/>
                  </a:lnTo>
                  <a:lnTo>
                    <a:pt x="14" y="1587"/>
                  </a:lnTo>
                  <a:lnTo>
                    <a:pt x="4" y="1554"/>
                  </a:lnTo>
                  <a:lnTo>
                    <a:pt x="0" y="1519"/>
                  </a:lnTo>
                  <a:lnTo>
                    <a:pt x="0" y="1298"/>
                  </a:lnTo>
                  <a:lnTo>
                    <a:pt x="4" y="1264"/>
                  </a:lnTo>
                  <a:lnTo>
                    <a:pt x="14" y="1231"/>
                  </a:lnTo>
                  <a:lnTo>
                    <a:pt x="30" y="1203"/>
                  </a:lnTo>
                  <a:lnTo>
                    <a:pt x="51" y="1176"/>
                  </a:lnTo>
                  <a:lnTo>
                    <a:pt x="77" y="1156"/>
                  </a:lnTo>
                  <a:lnTo>
                    <a:pt x="105" y="1140"/>
                  </a:lnTo>
                  <a:lnTo>
                    <a:pt x="139" y="1130"/>
                  </a:lnTo>
                  <a:lnTo>
                    <a:pt x="173" y="1126"/>
                  </a:lnTo>
                  <a:lnTo>
                    <a:pt x="309" y="1126"/>
                  </a:lnTo>
                  <a:lnTo>
                    <a:pt x="327" y="1124"/>
                  </a:lnTo>
                  <a:lnTo>
                    <a:pt x="345" y="1116"/>
                  </a:lnTo>
                  <a:lnTo>
                    <a:pt x="364" y="1105"/>
                  </a:lnTo>
                  <a:lnTo>
                    <a:pt x="380" y="1090"/>
                  </a:lnTo>
                  <a:lnTo>
                    <a:pt x="392" y="1073"/>
                  </a:lnTo>
                  <a:lnTo>
                    <a:pt x="401" y="1054"/>
                  </a:lnTo>
                  <a:lnTo>
                    <a:pt x="422" y="1000"/>
                  </a:lnTo>
                  <a:lnTo>
                    <a:pt x="446" y="947"/>
                  </a:lnTo>
                  <a:lnTo>
                    <a:pt x="453" y="927"/>
                  </a:lnTo>
                  <a:lnTo>
                    <a:pt x="456" y="906"/>
                  </a:lnTo>
                  <a:lnTo>
                    <a:pt x="455" y="884"/>
                  </a:lnTo>
                  <a:lnTo>
                    <a:pt x="451" y="864"/>
                  </a:lnTo>
                  <a:lnTo>
                    <a:pt x="443" y="846"/>
                  </a:lnTo>
                  <a:lnTo>
                    <a:pt x="432" y="831"/>
                  </a:lnTo>
                  <a:lnTo>
                    <a:pt x="335" y="735"/>
                  </a:lnTo>
                  <a:lnTo>
                    <a:pt x="318" y="713"/>
                  </a:lnTo>
                  <a:lnTo>
                    <a:pt x="303" y="691"/>
                  </a:lnTo>
                  <a:lnTo>
                    <a:pt x="293" y="666"/>
                  </a:lnTo>
                  <a:lnTo>
                    <a:pt x="287" y="639"/>
                  </a:lnTo>
                  <a:lnTo>
                    <a:pt x="285" y="613"/>
                  </a:lnTo>
                  <a:lnTo>
                    <a:pt x="287" y="586"/>
                  </a:lnTo>
                  <a:lnTo>
                    <a:pt x="293" y="560"/>
                  </a:lnTo>
                  <a:lnTo>
                    <a:pt x="303" y="535"/>
                  </a:lnTo>
                  <a:lnTo>
                    <a:pt x="318" y="512"/>
                  </a:lnTo>
                  <a:lnTo>
                    <a:pt x="335" y="491"/>
                  </a:lnTo>
                  <a:lnTo>
                    <a:pt x="491" y="335"/>
                  </a:lnTo>
                  <a:lnTo>
                    <a:pt x="512" y="317"/>
                  </a:lnTo>
                  <a:lnTo>
                    <a:pt x="536" y="303"/>
                  </a:lnTo>
                  <a:lnTo>
                    <a:pt x="560" y="293"/>
                  </a:lnTo>
                  <a:lnTo>
                    <a:pt x="586" y="286"/>
                  </a:lnTo>
                  <a:lnTo>
                    <a:pt x="614" y="284"/>
                  </a:lnTo>
                  <a:lnTo>
                    <a:pt x="641" y="286"/>
                  </a:lnTo>
                  <a:lnTo>
                    <a:pt x="667" y="293"/>
                  </a:lnTo>
                  <a:lnTo>
                    <a:pt x="692" y="303"/>
                  </a:lnTo>
                  <a:lnTo>
                    <a:pt x="715" y="317"/>
                  </a:lnTo>
                  <a:lnTo>
                    <a:pt x="736" y="335"/>
                  </a:lnTo>
                  <a:lnTo>
                    <a:pt x="832" y="431"/>
                  </a:lnTo>
                  <a:lnTo>
                    <a:pt x="846" y="441"/>
                  </a:lnTo>
                  <a:lnTo>
                    <a:pt x="863" y="449"/>
                  </a:lnTo>
                  <a:lnTo>
                    <a:pt x="881" y="454"/>
                  </a:lnTo>
                  <a:lnTo>
                    <a:pt x="901" y="456"/>
                  </a:lnTo>
                  <a:lnTo>
                    <a:pt x="919" y="454"/>
                  </a:lnTo>
                  <a:lnTo>
                    <a:pt x="935" y="450"/>
                  </a:lnTo>
                  <a:lnTo>
                    <a:pt x="948" y="446"/>
                  </a:lnTo>
                  <a:lnTo>
                    <a:pt x="1002" y="422"/>
                  </a:lnTo>
                  <a:lnTo>
                    <a:pt x="1056" y="400"/>
                  </a:lnTo>
                  <a:lnTo>
                    <a:pt x="1075" y="391"/>
                  </a:lnTo>
                  <a:lnTo>
                    <a:pt x="1092" y="378"/>
                  </a:lnTo>
                  <a:lnTo>
                    <a:pt x="1107" y="362"/>
                  </a:lnTo>
                  <a:lnTo>
                    <a:pt x="1118" y="344"/>
                  </a:lnTo>
                  <a:lnTo>
                    <a:pt x="1125" y="326"/>
                  </a:lnTo>
                  <a:lnTo>
                    <a:pt x="1129" y="308"/>
                  </a:lnTo>
                  <a:lnTo>
                    <a:pt x="1129" y="172"/>
                  </a:lnTo>
                  <a:lnTo>
                    <a:pt x="1132" y="138"/>
                  </a:lnTo>
                  <a:lnTo>
                    <a:pt x="1142" y="106"/>
                  </a:lnTo>
                  <a:lnTo>
                    <a:pt x="1158" y="76"/>
                  </a:lnTo>
                  <a:lnTo>
                    <a:pt x="1179" y="50"/>
                  </a:lnTo>
                  <a:lnTo>
                    <a:pt x="1205" y="29"/>
                  </a:lnTo>
                  <a:lnTo>
                    <a:pt x="1234" y="14"/>
                  </a:lnTo>
                  <a:lnTo>
                    <a:pt x="1267" y="3"/>
                  </a:lnTo>
                  <a:lnTo>
                    <a:pt x="13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17" name="Shape 8917"/>
            <p:cNvSpPr/>
            <p:nvPr/>
          </p:nvSpPr>
          <p:spPr>
            <a:xfrm>
              <a:off x="4116" y="2102"/>
              <a:ext cx="490" cy="489"/>
            </a:xfrm>
            <a:custGeom>
              <a:avLst/>
              <a:gdLst/>
              <a:ahLst/>
              <a:cxnLst/>
              <a:rect l="0" t="0" r="0" b="0"/>
              <a:pathLst>
                <a:path w="1469" h="1466" extrusionOk="0">
                  <a:moveTo>
                    <a:pt x="734" y="509"/>
                  </a:moveTo>
                  <a:lnTo>
                    <a:pt x="698" y="512"/>
                  </a:lnTo>
                  <a:lnTo>
                    <a:pt x="664" y="520"/>
                  </a:lnTo>
                  <a:lnTo>
                    <a:pt x="630" y="534"/>
                  </a:lnTo>
                  <a:lnTo>
                    <a:pt x="602" y="552"/>
                  </a:lnTo>
                  <a:lnTo>
                    <a:pt x="576" y="575"/>
                  </a:lnTo>
                  <a:lnTo>
                    <a:pt x="553" y="601"/>
                  </a:lnTo>
                  <a:lnTo>
                    <a:pt x="535" y="631"/>
                  </a:lnTo>
                  <a:lnTo>
                    <a:pt x="521" y="663"/>
                  </a:lnTo>
                  <a:lnTo>
                    <a:pt x="513" y="697"/>
                  </a:lnTo>
                  <a:lnTo>
                    <a:pt x="509" y="733"/>
                  </a:lnTo>
                  <a:lnTo>
                    <a:pt x="513" y="770"/>
                  </a:lnTo>
                  <a:lnTo>
                    <a:pt x="521" y="804"/>
                  </a:lnTo>
                  <a:lnTo>
                    <a:pt x="535" y="836"/>
                  </a:lnTo>
                  <a:lnTo>
                    <a:pt x="553" y="866"/>
                  </a:lnTo>
                  <a:lnTo>
                    <a:pt x="576" y="892"/>
                  </a:lnTo>
                  <a:lnTo>
                    <a:pt x="602" y="915"/>
                  </a:lnTo>
                  <a:lnTo>
                    <a:pt x="630" y="933"/>
                  </a:lnTo>
                  <a:lnTo>
                    <a:pt x="664" y="945"/>
                  </a:lnTo>
                  <a:lnTo>
                    <a:pt x="698" y="954"/>
                  </a:lnTo>
                  <a:lnTo>
                    <a:pt x="734" y="958"/>
                  </a:lnTo>
                  <a:lnTo>
                    <a:pt x="771" y="954"/>
                  </a:lnTo>
                  <a:lnTo>
                    <a:pt x="805" y="945"/>
                  </a:lnTo>
                  <a:lnTo>
                    <a:pt x="837" y="933"/>
                  </a:lnTo>
                  <a:lnTo>
                    <a:pt x="867" y="915"/>
                  </a:lnTo>
                  <a:lnTo>
                    <a:pt x="893" y="892"/>
                  </a:lnTo>
                  <a:lnTo>
                    <a:pt x="915" y="866"/>
                  </a:lnTo>
                  <a:lnTo>
                    <a:pt x="933" y="836"/>
                  </a:lnTo>
                  <a:lnTo>
                    <a:pt x="947" y="804"/>
                  </a:lnTo>
                  <a:lnTo>
                    <a:pt x="956" y="770"/>
                  </a:lnTo>
                  <a:lnTo>
                    <a:pt x="958" y="733"/>
                  </a:lnTo>
                  <a:lnTo>
                    <a:pt x="956" y="697"/>
                  </a:lnTo>
                  <a:lnTo>
                    <a:pt x="947" y="663"/>
                  </a:lnTo>
                  <a:lnTo>
                    <a:pt x="933" y="631"/>
                  </a:lnTo>
                  <a:lnTo>
                    <a:pt x="915" y="601"/>
                  </a:lnTo>
                  <a:lnTo>
                    <a:pt x="893" y="575"/>
                  </a:lnTo>
                  <a:lnTo>
                    <a:pt x="867" y="552"/>
                  </a:lnTo>
                  <a:lnTo>
                    <a:pt x="837" y="534"/>
                  </a:lnTo>
                  <a:lnTo>
                    <a:pt x="805" y="520"/>
                  </a:lnTo>
                  <a:lnTo>
                    <a:pt x="771" y="512"/>
                  </a:lnTo>
                  <a:lnTo>
                    <a:pt x="734" y="509"/>
                  </a:lnTo>
                  <a:close/>
                  <a:moveTo>
                    <a:pt x="678" y="0"/>
                  </a:moveTo>
                  <a:lnTo>
                    <a:pt x="789" y="0"/>
                  </a:lnTo>
                  <a:lnTo>
                    <a:pt x="816" y="3"/>
                  </a:lnTo>
                  <a:lnTo>
                    <a:pt x="839" y="12"/>
                  </a:lnTo>
                  <a:lnTo>
                    <a:pt x="861" y="25"/>
                  </a:lnTo>
                  <a:lnTo>
                    <a:pt x="879" y="44"/>
                  </a:lnTo>
                  <a:lnTo>
                    <a:pt x="893" y="64"/>
                  </a:lnTo>
                  <a:lnTo>
                    <a:pt x="901" y="89"/>
                  </a:lnTo>
                  <a:lnTo>
                    <a:pt x="905" y="115"/>
                  </a:lnTo>
                  <a:lnTo>
                    <a:pt x="905" y="183"/>
                  </a:lnTo>
                  <a:lnTo>
                    <a:pt x="907" y="189"/>
                  </a:lnTo>
                  <a:lnTo>
                    <a:pt x="913" y="196"/>
                  </a:lnTo>
                  <a:lnTo>
                    <a:pt x="922" y="202"/>
                  </a:lnTo>
                  <a:lnTo>
                    <a:pt x="950" y="213"/>
                  </a:lnTo>
                  <a:lnTo>
                    <a:pt x="978" y="226"/>
                  </a:lnTo>
                  <a:lnTo>
                    <a:pt x="981" y="227"/>
                  </a:lnTo>
                  <a:lnTo>
                    <a:pt x="986" y="227"/>
                  </a:lnTo>
                  <a:lnTo>
                    <a:pt x="989" y="228"/>
                  </a:lnTo>
                  <a:lnTo>
                    <a:pt x="995" y="227"/>
                  </a:lnTo>
                  <a:lnTo>
                    <a:pt x="998" y="226"/>
                  </a:lnTo>
                  <a:lnTo>
                    <a:pt x="1002" y="225"/>
                  </a:lnTo>
                  <a:lnTo>
                    <a:pt x="1004" y="224"/>
                  </a:lnTo>
                  <a:lnTo>
                    <a:pt x="1052" y="176"/>
                  </a:lnTo>
                  <a:lnTo>
                    <a:pt x="1069" y="161"/>
                  </a:lnTo>
                  <a:lnTo>
                    <a:pt x="1088" y="151"/>
                  </a:lnTo>
                  <a:lnTo>
                    <a:pt x="1110" y="144"/>
                  </a:lnTo>
                  <a:lnTo>
                    <a:pt x="1133" y="143"/>
                  </a:lnTo>
                  <a:lnTo>
                    <a:pt x="1156" y="144"/>
                  </a:lnTo>
                  <a:lnTo>
                    <a:pt x="1178" y="151"/>
                  </a:lnTo>
                  <a:lnTo>
                    <a:pt x="1197" y="161"/>
                  </a:lnTo>
                  <a:lnTo>
                    <a:pt x="1214" y="176"/>
                  </a:lnTo>
                  <a:lnTo>
                    <a:pt x="1293" y="253"/>
                  </a:lnTo>
                  <a:lnTo>
                    <a:pt x="1309" y="275"/>
                  </a:lnTo>
                  <a:lnTo>
                    <a:pt x="1320" y="298"/>
                  </a:lnTo>
                  <a:lnTo>
                    <a:pt x="1326" y="323"/>
                  </a:lnTo>
                  <a:lnTo>
                    <a:pt x="1326" y="348"/>
                  </a:lnTo>
                  <a:lnTo>
                    <a:pt x="1320" y="372"/>
                  </a:lnTo>
                  <a:lnTo>
                    <a:pt x="1309" y="396"/>
                  </a:lnTo>
                  <a:lnTo>
                    <a:pt x="1293" y="416"/>
                  </a:lnTo>
                  <a:lnTo>
                    <a:pt x="1245" y="464"/>
                  </a:lnTo>
                  <a:lnTo>
                    <a:pt x="1242" y="471"/>
                  </a:lnTo>
                  <a:lnTo>
                    <a:pt x="1240" y="480"/>
                  </a:lnTo>
                  <a:lnTo>
                    <a:pt x="1243" y="489"/>
                  </a:lnTo>
                  <a:lnTo>
                    <a:pt x="1255" y="518"/>
                  </a:lnTo>
                  <a:lnTo>
                    <a:pt x="1267" y="546"/>
                  </a:lnTo>
                  <a:lnTo>
                    <a:pt x="1271" y="554"/>
                  </a:lnTo>
                  <a:lnTo>
                    <a:pt x="1279" y="561"/>
                  </a:lnTo>
                  <a:lnTo>
                    <a:pt x="1286" y="563"/>
                  </a:lnTo>
                  <a:lnTo>
                    <a:pt x="1353" y="563"/>
                  </a:lnTo>
                  <a:lnTo>
                    <a:pt x="1380" y="566"/>
                  </a:lnTo>
                  <a:lnTo>
                    <a:pt x="1404" y="575"/>
                  </a:lnTo>
                  <a:lnTo>
                    <a:pt x="1425" y="588"/>
                  </a:lnTo>
                  <a:lnTo>
                    <a:pt x="1444" y="607"/>
                  </a:lnTo>
                  <a:lnTo>
                    <a:pt x="1457" y="627"/>
                  </a:lnTo>
                  <a:lnTo>
                    <a:pt x="1465" y="652"/>
                  </a:lnTo>
                  <a:lnTo>
                    <a:pt x="1469" y="679"/>
                  </a:lnTo>
                  <a:lnTo>
                    <a:pt x="1469" y="788"/>
                  </a:lnTo>
                  <a:lnTo>
                    <a:pt x="1465" y="814"/>
                  </a:lnTo>
                  <a:lnTo>
                    <a:pt x="1457" y="839"/>
                  </a:lnTo>
                  <a:lnTo>
                    <a:pt x="1444" y="860"/>
                  </a:lnTo>
                  <a:lnTo>
                    <a:pt x="1425" y="878"/>
                  </a:lnTo>
                  <a:lnTo>
                    <a:pt x="1404" y="892"/>
                  </a:lnTo>
                  <a:lnTo>
                    <a:pt x="1380" y="901"/>
                  </a:lnTo>
                  <a:lnTo>
                    <a:pt x="1353" y="903"/>
                  </a:lnTo>
                  <a:lnTo>
                    <a:pt x="1286" y="903"/>
                  </a:lnTo>
                  <a:lnTo>
                    <a:pt x="1279" y="905"/>
                  </a:lnTo>
                  <a:lnTo>
                    <a:pt x="1271" y="912"/>
                  </a:lnTo>
                  <a:lnTo>
                    <a:pt x="1267" y="920"/>
                  </a:lnTo>
                  <a:lnTo>
                    <a:pt x="1243" y="977"/>
                  </a:lnTo>
                  <a:lnTo>
                    <a:pt x="1240" y="986"/>
                  </a:lnTo>
                  <a:lnTo>
                    <a:pt x="1242" y="995"/>
                  </a:lnTo>
                  <a:lnTo>
                    <a:pt x="1245" y="1002"/>
                  </a:lnTo>
                  <a:lnTo>
                    <a:pt x="1293" y="1050"/>
                  </a:lnTo>
                  <a:lnTo>
                    <a:pt x="1309" y="1071"/>
                  </a:lnTo>
                  <a:lnTo>
                    <a:pt x="1320" y="1094"/>
                  </a:lnTo>
                  <a:lnTo>
                    <a:pt x="1326" y="1119"/>
                  </a:lnTo>
                  <a:lnTo>
                    <a:pt x="1326" y="1144"/>
                  </a:lnTo>
                  <a:lnTo>
                    <a:pt x="1320" y="1169"/>
                  </a:lnTo>
                  <a:lnTo>
                    <a:pt x="1309" y="1192"/>
                  </a:lnTo>
                  <a:lnTo>
                    <a:pt x="1293" y="1213"/>
                  </a:lnTo>
                  <a:lnTo>
                    <a:pt x="1214" y="1291"/>
                  </a:lnTo>
                  <a:lnTo>
                    <a:pt x="1197" y="1306"/>
                  </a:lnTo>
                  <a:lnTo>
                    <a:pt x="1178" y="1316"/>
                  </a:lnTo>
                  <a:lnTo>
                    <a:pt x="1156" y="1323"/>
                  </a:lnTo>
                  <a:lnTo>
                    <a:pt x="1133" y="1324"/>
                  </a:lnTo>
                  <a:lnTo>
                    <a:pt x="1110" y="1323"/>
                  </a:lnTo>
                  <a:lnTo>
                    <a:pt x="1088" y="1316"/>
                  </a:lnTo>
                  <a:lnTo>
                    <a:pt x="1069" y="1306"/>
                  </a:lnTo>
                  <a:lnTo>
                    <a:pt x="1052" y="1291"/>
                  </a:lnTo>
                  <a:lnTo>
                    <a:pt x="1004" y="1243"/>
                  </a:lnTo>
                  <a:lnTo>
                    <a:pt x="1002" y="1242"/>
                  </a:lnTo>
                  <a:lnTo>
                    <a:pt x="998" y="1241"/>
                  </a:lnTo>
                  <a:lnTo>
                    <a:pt x="995" y="1239"/>
                  </a:lnTo>
                  <a:lnTo>
                    <a:pt x="989" y="1238"/>
                  </a:lnTo>
                  <a:lnTo>
                    <a:pt x="986" y="1239"/>
                  </a:lnTo>
                  <a:lnTo>
                    <a:pt x="981" y="1239"/>
                  </a:lnTo>
                  <a:lnTo>
                    <a:pt x="978" y="1241"/>
                  </a:lnTo>
                  <a:lnTo>
                    <a:pt x="950" y="1253"/>
                  </a:lnTo>
                  <a:lnTo>
                    <a:pt x="922" y="1265"/>
                  </a:lnTo>
                  <a:lnTo>
                    <a:pt x="913" y="1270"/>
                  </a:lnTo>
                  <a:lnTo>
                    <a:pt x="907" y="1277"/>
                  </a:lnTo>
                  <a:lnTo>
                    <a:pt x="905" y="1284"/>
                  </a:lnTo>
                  <a:lnTo>
                    <a:pt x="905" y="1351"/>
                  </a:lnTo>
                  <a:lnTo>
                    <a:pt x="901" y="1377"/>
                  </a:lnTo>
                  <a:lnTo>
                    <a:pt x="893" y="1402"/>
                  </a:lnTo>
                  <a:lnTo>
                    <a:pt x="879" y="1423"/>
                  </a:lnTo>
                  <a:lnTo>
                    <a:pt x="861" y="1441"/>
                  </a:lnTo>
                  <a:lnTo>
                    <a:pt x="839" y="1455"/>
                  </a:lnTo>
                  <a:lnTo>
                    <a:pt x="816" y="1463"/>
                  </a:lnTo>
                  <a:lnTo>
                    <a:pt x="789" y="1466"/>
                  </a:lnTo>
                  <a:lnTo>
                    <a:pt x="678" y="1466"/>
                  </a:lnTo>
                  <a:lnTo>
                    <a:pt x="652" y="1463"/>
                  </a:lnTo>
                  <a:lnTo>
                    <a:pt x="628" y="1455"/>
                  </a:lnTo>
                  <a:lnTo>
                    <a:pt x="606" y="1441"/>
                  </a:lnTo>
                  <a:lnTo>
                    <a:pt x="589" y="1423"/>
                  </a:lnTo>
                  <a:lnTo>
                    <a:pt x="576" y="1402"/>
                  </a:lnTo>
                  <a:lnTo>
                    <a:pt x="567" y="1377"/>
                  </a:lnTo>
                  <a:lnTo>
                    <a:pt x="563" y="1351"/>
                  </a:lnTo>
                  <a:lnTo>
                    <a:pt x="563" y="1284"/>
                  </a:lnTo>
                  <a:lnTo>
                    <a:pt x="561" y="1277"/>
                  </a:lnTo>
                  <a:lnTo>
                    <a:pt x="555" y="1270"/>
                  </a:lnTo>
                  <a:lnTo>
                    <a:pt x="547" y="1265"/>
                  </a:lnTo>
                  <a:lnTo>
                    <a:pt x="490" y="1241"/>
                  </a:lnTo>
                  <a:lnTo>
                    <a:pt x="487" y="1239"/>
                  </a:lnTo>
                  <a:lnTo>
                    <a:pt x="483" y="1239"/>
                  </a:lnTo>
                  <a:lnTo>
                    <a:pt x="479" y="1238"/>
                  </a:lnTo>
                  <a:lnTo>
                    <a:pt x="474" y="1239"/>
                  </a:lnTo>
                  <a:lnTo>
                    <a:pt x="469" y="1241"/>
                  </a:lnTo>
                  <a:lnTo>
                    <a:pt x="466" y="1242"/>
                  </a:lnTo>
                  <a:lnTo>
                    <a:pt x="465" y="1243"/>
                  </a:lnTo>
                  <a:lnTo>
                    <a:pt x="417" y="1291"/>
                  </a:lnTo>
                  <a:lnTo>
                    <a:pt x="399" y="1306"/>
                  </a:lnTo>
                  <a:lnTo>
                    <a:pt x="379" y="1316"/>
                  </a:lnTo>
                  <a:lnTo>
                    <a:pt x="357" y="1323"/>
                  </a:lnTo>
                  <a:lnTo>
                    <a:pt x="335" y="1324"/>
                  </a:lnTo>
                  <a:lnTo>
                    <a:pt x="313" y="1323"/>
                  </a:lnTo>
                  <a:lnTo>
                    <a:pt x="291" y="1316"/>
                  </a:lnTo>
                  <a:lnTo>
                    <a:pt x="271" y="1306"/>
                  </a:lnTo>
                  <a:lnTo>
                    <a:pt x="254" y="1291"/>
                  </a:lnTo>
                  <a:lnTo>
                    <a:pt x="176" y="1213"/>
                  </a:lnTo>
                  <a:lnTo>
                    <a:pt x="161" y="1195"/>
                  </a:lnTo>
                  <a:lnTo>
                    <a:pt x="151" y="1176"/>
                  </a:lnTo>
                  <a:lnTo>
                    <a:pt x="144" y="1154"/>
                  </a:lnTo>
                  <a:lnTo>
                    <a:pt x="142" y="1131"/>
                  </a:lnTo>
                  <a:lnTo>
                    <a:pt x="144" y="1108"/>
                  </a:lnTo>
                  <a:lnTo>
                    <a:pt x="151" y="1088"/>
                  </a:lnTo>
                  <a:lnTo>
                    <a:pt x="161" y="1067"/>
                  </a:lnTo>
                  <a:lnTo>
                    <a:pt x="176" y="1050"/>
                  </a:lnTo>
                  <a:lnTo>
                    <a:pt x="224" y="1002"/>
                  </a:lnTo>
                  <a:lnTo>
                    <a:pt x="226" y="995"/>
                  </a:lnTo>
                  <a:lnTo>
                    <a:pt x="227" y="986"/>
                  </a:lnTo>
                  <a:lnTo>
                    <a:pt x="225" y="977"/>
                  </a:lnTo>
                  <a:lnTo>
                    <a:pt x="212" y="949"/>
                  </a:lnTo>
                  <a:lnTo>
                    <a:pt x="202" y="920"/>
                  </a:lnTo>
                  <a:lnTo>
                    <a:pt x="196" y="912"/>
                  </a:lnTo>
                  <a:lnTo>
                    <a:pt x="188" y="905"/>
                  </a:lnTo>
                  <a:lnTo>
                    <a:pt x="183" y="903"/>
                  </a:lnTo>
                  <a:lnTo>
                    <a:pt x="114" y="903"/>
                  </a:lnTo>
                  <a:lnTo>
                    <a:pt x="88" y="901"/>
                  </a:lnTo>
                  <a:lnTo>
                    <a:pt x="64" y="892"/>
                  </a:lnTo>
                  <a:lnTo>
                    <a:pt x="42" y="878"/>
                  </a:lnTo>
                  <a:lnTo>
                    <a:pt x="25" y="860"/>
                  </a:lnTo>
                  <a:lnTo>
                    <a:pt x="11" y="839"/>
                  </a:lnTo>
                  <a:lnTo>
                    <a:pt x="2" y="814"/>
                  </a:lnTo>
                  <a:lnTo>
                    <a:pt x="0" y="788"/>
                  </a:lnTo>
                  <a:lnTo>
                    <a:pt x="0" y="679"/>
                  </a:lnTo>
                  <a:lnTo>
                    <a:pt x="2" y="652"/>
                  </a:lnTo>
                  <a:lnTo>
                    <a:pt x="11" y="627"/>
                  </a:lnTo>
                  <a:lnTo>
                    <a:pt x="25" y="607"/>
                  </a:lnTo>
                  <a:lnTo>
                    <a:pt x="42" y="588"/>
                  </a:lnTo>
                  <a:lnTo>
                    <a:pt x="64" y="575"/>
                  </a:lnTo>
                  <a:lnTo>
                    <a:pt x="88" y="566"/>
                  </a:lnTo>
                  <a:lnTo>
                    <a:pt x="114" y="563"/>
                  </a:lnTo>
                  <a:lnTo>
                    <a:pt x="183" y="563"/>
                  </a:lnTo>
                  <a:lnTo>
                    <a:pt x="188" y="561"/>
                  </a:lnTo>
                  <a:lnTo>
                    <a:pt x="196" y="554"/>
                  </a:lnTo>
                  <a:lnTo>
                    <a:pt x="202" y="546"/>
                  </a:lnTo>
                  <a:lnTo>
                    <a:pt x="212" y="518"/>
                  </a:lnTo>
                  <a:lnTo>
                    <a:pt x="225" y="489"/>
                  </a:lnTo>
                  <a:lnTo>
                    <a:pt x="227" y="480"/>
                  </a:lnTo>
                  <a:lnTo>
                    <a:pt x="226" y="471"/>
                  </a:lnTo>
                  <a:lnTo>
                    <a:pt x="224" y="464"/>
                  </a:lnTo>
                  <a:lnTo>
                    <a:pt x="176" y="416"/>
                  </a:lnTo>
                  <a:lnTo>
                    <a:pt x="159" y="396"/>
                  </a:lnTo>
                  <a:lnTo>
                    <a:pt x="148" y="372"/>
                  </a:lnTo>
                  <a:lnTo>
                    <a:pt x="143" y="348"/>
                  </a:lnTo>
                  <a:lnTo>
                    <a:pt x="143" y="323"/>
                  </a:lnTo>
                  <a:lnTo>
                    <a:pt x="148" y="298"/>
                  </a:lnTo>
                  <a:lnTo>
                    <a:pt x="159" y="275"/>
                  </a:lnTo>
                  <a:lnTo>
                    <a:pt x="176" y="253"/>
                  </a:lnTo>
                  <a:lnTo>
                    <a:pt x="254" y="176"/>
                  </a:lnTo>
                  <a:lnTo>
                    <a:pt x="271" y="161"/>
                  </a:lnTo>
                  <a:lnTo>
                    <a:pt x="291" y="151"/>
                  </a:lnTo>
                  <a:lnTo>
                    <a:pt x="313" y="144"/>
                  </a:lnTo>
                  <a:lnTo>
                    <a:pt x="335" y="143"/>
                  </a:lnTo>
                  <a:lnTo>
                    <a:pt x="357" y="144"/>
                  </a:lnTo>
                  <a:lnTo>
                    <a:pt x="379" y="151"/>
                  </a:lnTo>
                  <a:lnTo>
                    <a:pt x="399" y="161"/>
                  </a:lnTo>
                  <a:lnTo>
                    <a:pt x="417" y="176"/>
                  </a:lnTo>
                  <a:lnTo>
                    <a:pt x="465" y="224"/>
                  </a:lnTo>
                  <a:lnTo>
                    <a:pt x="466" y="225"/>
                  </a:lnTo>
                  <a:lnTo>
                    <a:pt x="469" y="226"/>
                  </a:lnTo>
                  <a:lnTo>
                    <a:pt x="474" y="227"/>
                  </a:lnTo>
                  <a:lnTo>
                    <a:pt x="479" y="228"/>
                  </a:lnTo>
                  <a:lnTo>
                    <a:pt x="483" y="227"/>
                  </a:lnTo>
                  <a:lnTo>
                    <a:pt x="487" y="227"/>
                  </a:lnTo>
                  <a:lnTo>
                    <a:pt x="490" y="226"/>
                  </a:lnTo>
                  <a:lnTo>
                    <a:pt x="519" y="213"/>
                  </a:lnTo>
                  <a:lnTo>
                    <a:pt x="547" y="202"/>
                  </a:lnTo>
                  <a:lnTo>
                    <a:pt x="555" y="196"/>
                  </a:lnTo>
                  <a:lnTo>
                    <a:pt x="561" y="189"/>
                  </a:lnTo>
                  <a:lnTo>
                    <a:pt x="563" y="183"/>
                  </a:lnTo>
                  <a:lnTo>
                    <a:pt x="563" y="115"/>
                  </a:lnTo>
                  <a:lnTo>
                    <a:pt x="567" y="89"/>
                  </a:lnTo>
                  <a:lnTo>
                    <a:pt x="576" y="64"/>
                  </a:lnTo>
                  <a:lnTo>
                    <a:pt x="589" y="44"/>
                  </a:lnTo>
                  <a:lnTo>
                    <a:pt x="606" y="25"/>
                  </a:lnTo>
                  <a:lnTo>
                    <a:pt x="628" y="12"/>
                  </a:lnTo>
                  <a:lnTo>
                    <a:pt x="652" y="3"/>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18" name="Shape 8918"/>
          <p:cNvSpPr/>
          <p:nvPr/>
        </p:nvSpPr>
        <p:spPr>
          <a:xfrm>
            <a:off x="5932591" y="1313684"/>
            <a:ext cx="239993" cy="239847"/>
          </a:xfrm>
          <a:custGeom>
            <a:avLst/>
            <a:gdLst/>
            <a:ahLst/>
            <a:cxnLst/>
            <a:rect l="0" t="0" r="0" b="0"/>
            <a:pathLst>
              <a:path w="6560" h="6556" extrusionOk="0">
                <a:moveTo>
                  <a:pt x="501" y="4555"/>
                </a:moveTo>
                <a:lnTo>
                  <a:pt x="507" y="4563"/>
                </a:lnTo>
                <a:lnTo>
                  <a:pt x="511" y="4571"/>
                </a:lnTo>
                <a:lnTo>
                  <a:pt x="515" y="4579"/>
                </a:lnTo>
                <a:lnTo>
                  <a:pt x="521" y="4587"/>
                </a:lnTo>
                <a:lnTo>
                  <a:pt x="582" y="4638"/>
                </a:lnTo>
                <a:lnTo>
                  <a:pt x="648" y="4682"/>
                </a:lnTo>
                <a:lnTo>
                  <a:pt x="720" y="4718"/>
                </a:lnTo>
                <a:lnTo>
                  <a:pt x="794" y="4742"/>
                </a:lnTo>
                <a:lnTo>
                  <a:pt x="872" y="4758"/>
                </a:lnTo>
                <a:lnTo>
                  <a:pt x="864" y="4816"/>
                </a:lnTo>
                <a:lnTo>
                  <a:pt x="862" y="4876"/>
                </a:lnTo>
                <a:lnTo>
                  <a:pt x="866" y="4969"/>
                </a:lnTo>
                <a:lnTo>
                  <a:pt x="882" y="5059"/>
                </a:lnTo>
                <a:lnTo>
                  <a:pt x="908" y="5147"/>
                </a:lnTo>
                <a:lnTo>
                  <a:pt x="941" y="5230"/>
                </a:lnTo>
                <a:lnTo>
                  <a:pt x="985" y="5310"/>
                </a:lnTo>
                <a:lnTo>
                  <a:pt x="1039" y="5386"/>
                </a:lnTo>
                <a:lnTo>
                  <a:pt x="1101" y="5456"/>
                </a:lnTo>
                <a:lnTo>
                  <a:pt x="1171" y="5518"/>
                </a:lnTo>
                <a:lnTo>
                  <a:pt x="1245" y="5571"/>
                </a:lnTo>
                <a:lnTo>
                  <a:pt x="1324" y="5615"/>
                </a:lnTo>
                <a:lnTo>
                  <a:pt x="1410" y="5649"/>
                </a:lnTo>
                <a:lnTo>
                  <a:pt x="1498" y="5675"/>
                </a:lnTo>
                <a:lnTo>
                  <a:pt x="1588" y="5691"/>
                </a:lnTo>
                <a:lnTo>
                  <a:pt x="1681" y="5695"/>
                </a:lnTo>
                <a:lnTo>
                  <a:pt x="1745" y="5691"/>
                </a:lnTo>
                <a:lnTo>
                  <a:pt x="1807" y="5683"/>
                </a:lnTo>
                <a:lnTo>
                  <a:pt x="1819" y="5747"/>
                </a:lnTo>
                <a:lnTo>
                  <a:pt x="1835" y="5809"/>
                </a:lnTo>
                <a:lnTo>
                  <a:pt x="1859" y="5870"/>
                </a:lnTo>
                <a:lnTo>
                  <a:pt x="1889" y="5928"/>
                </a:lnTo>
                <a:lnTo>
                  <a:pt x="1925" y="5982"/>
                </a:lnTo>
                <a:lnTo>
                  <a:pt x="1971" y="6034"/>
                </a:lnTo>
                <a:lnTo>
                  <a:pt x="1979" y="6042"/>
                </a:lnTo>
                <a:lnTo>
                  <a:pt x="1989" y="6048"/>
                </a:lnTo>
                <a:lnTo>
                  <a:pt x="1997" y="6056"/>
                </a:lnTo>
                <a:lnTo>
                  <a:pt x="0" y="6556"/>
                </a:lnTo>
                <a:lnTo>
                  <a:pt x="501" y="4555"/>
                </a:lnTo>
                <a:close/>
                <a:moveTo>
                  <a:pt x="5449" y="2268"/>
                </a:moveTo>
                <a:lnTo>
                  <a:pt x="5740" y="2557"/>
                </a:lnTo>
                <a:lnTo>
                  <a:pt x="2551" y="5745"/>
                </a:lnTo>
                <a:lnTo>
                  <a:pt x="2513" y="5775"/>
                </a:lnTo>
                <a:lnTo>
                  <a:pt x="2473" y="5795"/>
                </a:lnTo>
                <a:lnTo>
                  <a:pt x="2427" y="5805"/>
                </a:lnTo>
                <a:lnTo>
                  <a:pt x="2383" y="5805"/>
                </a:lnTo>
                <a:lnTo>
                  <a:pt x="2340" y="5795"/>
                </a:lnTo>
                <a:lnTo>
                  <a:pt x="2298" y="5775"/>
                </a:lnTo>
                <a:lnTo>
                  <a:pt x="2262" y="5745"/>
                </a:lnTo>
                <a:lnTo>
                  <a:pt x="2232" y="5709"/>
                </a:lnTo>
                <a:lnTo>
                  <a:pt x="2212" y="5667"/>
                </a:lnTo>
                <a:lnTo>
                  <a:pt x="2202" y="5623"/>
                </a:lnTo>
                <a:lnTo>
                  <a:pt x="2202" y="5577"/>
                </a:lnTo>
                <a:lnTo>
                  <a:pt x="2212" y="5533"/>
                </a:lnTo>
                <a:lnTo>
                  <a:pt x="2232" y="5492"/>
                </a:lnTo>
                <a:lnTo>
                  <a:pt x="2262" y="5456"/>
                </a:lnTo>
                <a:lnTo>
                  <a:pt x="5449" y="2268"/>
                </a:lnTo>
                <a:close/>
                <a:moveTo>
                  <a:pt x="4579" y="1399"/>
                </a:moveTo>
                <a:lnTo>
                  <a:pt x="5160" y="1979"/>
                </a:lnTo>
                <a:lnTo>
                  <a:pt x="1971" y="5165"/>
                </a:lnTo>
                <a:lnTo>
                  <a:pt x="1921" y="5209"/>
                </a:lnTo>
                <a:lnTo>
                  <a:pt x="1865" y="5242"/>
                </a:lnTo>
                <a:lnTo>
                  <a:pt x="1805" y="5266"/>
                </a:lnTo>
                <a:lnTo>
                  <a:pt x="1743" y="5280"/>
                </a:lnTo>
                <a:lnTo>
                  <a:pt x="1681" y="5286"/>
                </a:lnTo>
                <a:lnTo>
                  <a:pt x="1618" y="5280"/>
                </a:lnTo>
                <a:lnTo>
                  <a:pt x="1556" y="5266"/>
                </a:lnTo>
                <a:lnTo>
                  <a:pt x="1498" y="5242"/>
                </a:lnTo>
                <a:lnTo>
                  <a:pt x="1442" y="5209"/>
                </a:lnTo>
                <a:lnTo>
                  <a:pt x="1390" y="5165"/>
                </a:lnTo>
                <a:lnTo>
                  <a:pt x="1348" y="5115"/>
                </a:lnTo>
                <a:lnTo>
                  <a:pt x="1314" y="5059"/>
                </a:lnTo>
                <a:lnTo>
                  <a:pt x="1290" y="4999"/>
                </a:lnTo>
                <a:lnTo>
                  <a:pt x="1277" y="4939"/>
                </a:lnTo>
                <a:lnTo>
                  <a:pt x="1271" y="4876"/>
                </a:lnTo>
                <a:lnTo>
                  <a:pt x="1277" y="4814"/>
                </a:lnTo>
                <a:lnTo>
                  <a:pt x="1290" y="4752"/>
                </a:lnTo>
                <a:lnTo>
                  <a:pt x="1314" y="4692"/>
                </a:lnTo>
                <a:lnTo>
                  <a:pt x="1348" y="4636"/>
                </a:lnTo>
                <a:lnTo>
                  <a:pt x="1390" y="4587"/>
                </a:lnTo>
                <a:lnTo>
                  <a:pt x="4579" y="1399"/>
                </a:lnTo>
                <a:close/>
                <a:moveTo>
                  <a:pt x="4001" y="819"/>
                </a:moveTo>
                <a:lnTo>
                  <a:pt x="4290" y="1110"/>
                </a:lnTo>
                <a:lnTo>
                  <a:pt x="1101" y="4296"/>
                </a:lnTo>
                <a:lnTo>
                  <a:pt x="1063" y="4326"/>
                </a:lnTo>
                <a:lnTo>
                  <a:pt x="1023" y="4345"/>
                </a:lnTo>
                <a:lnTo>
                  <a:pt x="979" y="4355"/>
                </a:lnTo>
                <a:lnTo>
                  <a:pt x="933" y="4355"/>
                </a:lnTo>
                <a:lnTo>
                  <a:pt x="890" y="4345"/>
                </a:lnTo>
                <a:lnTo>
                  <a:pt x="848" y="4326"/>
                </a:lnTo>
                <a:lnTo>
                  <a:pt x="812" y="4296"/>
                </a:lnTo>
                <a:lnTo>
                  <a:pt x="782" y="4260"/>
                </a:lnTo>
                <a:lnTo>
                  <a:pt x="762" y="4218"/>
                </a:lnTo>
                <a:lnTo>
                  <a:pt x="752" y="4174"/>
                </a:lnTo>
                <a:lnTo>
                  <a:pt x="752" y="4130"/>
                </a:lnTo>
                <a:lnTo>
                  <a:pt x="762" y="4084"/>
                </a:lnTo>
                <a:lnTo>
                  <a:pt x="782" y="4044"/>
                </a:lnTo>
                <a:lnTo>
                  <a:pt x="812" y="4007"/>
                </a:lnTo>
                <a:lnTo>
                  <a:pt x="4001" y="819"/>
                </a:lnTo>
                <a:close/>
                <a:moveTo>
                  <a:pt x="5160" y="0"/>
                </a:moveTo>
                <a:lnTo>
                  <a:pt x="5250" y="6"/>
                </a:lnTo>
                <a:lnTo>
                  <a:pt x="5339" y="20"/>
                </a:lnTo>
                <a:lnTo>
                  <a:pt x="5425" y="44"/>
                </a:lnTo>
                <a:lnTo>
                  <a:pt x="5511" y="80"/>
                </a:lnTo>
                <a:lnTo>
                  <a:pt x="5593" y="124"/>
                </a:lnTo>
                <a:lnTo>
                  <a:pt x="5668" y="177"/>
                </a:lnTo>
                <a:lnTo>
                  <a:pt x="5740" y="241"/>
                </a:lnTo>
                <a:lnTo>
                  <a:pt x="6321" y="819"/>
                </a:lnTo>
                <a:lnTo>
                  <a:pt x="6383" y="891"/>
                </a:lnTo>
                <a:lnTo>
                  <a:pt x="6436" y="969"/>
                </a:lnTo>
                <a:lnTo>
                  <a:pt x="6482" y="1048"/>
                </a:lnTo>
                <a:lnTo>
                  <a:pt x="6516" y="1134"/>
                </a:lnTo>
                <a:lnTo>
                  <a:pt x="6540" y="1220"/>
                </a:lnTo>
                <a:lnTo>
                  <a:pt x="6554" y="1310"/>
                </a:lnTo>
                <a:lnTo>
                  <a:pt x="6560" y="1399"/>
                </a:lnTo>
                <a:lnTo>
                  <a:pt x="6554" y="1489"/>
                </a:lnTo>
                <a:lnTo>
                  <a:pt x="6540" y="1579"/>
                </a:lnTo>
                <a:lnTo>
                  <a:pt x="6516" y="1664"/>
                </a:lnTo>
                <a:lnTo>
                  <a:pt x="6482" y="1750"/>
                </a:lnTo>
                <a:lnTo>
                  <a:pt x="6436" y="1830"/>
                </a:lnTo>
                <a:lnTo>
                  <a:pt x="6383" y="1908"/>
                </a:lnTo>
                <a:lnTo>
                  <a:pt x="6321" y="1979"/>
                </a:lnTo>
                <a:lnTo>
                  <a:pt x="6029" y="2268"/>
                </a:lnTo>
                <a:lnTo>
                  <a:pt x="4290" y="530"/>
                </a:lnTo>
                <a:lnTo>
                  <a:pt x="4579" y="241"/>
                </a:lnTo>
                <a:lnTo>
                  <a:pt x="4651" y="177"/>
                </a:lnTo>
                <a:lnTo>
                  <a:pt x="4729" y="124"/>
                </a:lnTo>
                <a:lnTo>
                  <a:pt x="4809" y="80"/>
                </a:lnTo>
                <a:lnTo>
                  <a:pt x="4895" y="44"/>
                </a:lnTo>
                <a:lnTo>
                  <a:pt x="4982" y="20"/>
                </a:lnTo>
                <a:lnTo>
                  <a:pt x="5070" y="6"/>
                </a:lnTo>
                <a:lnTo>
                  <a:pt x="5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919" name="Shape 8919"/>
          <p:cNvGrpSpPr/>
          <p:nvPr/>
        </p:nvGrpSpPr>
        <p:grpSpPr>
          <a:xfrm>
            <a:off x="7016036" y="1339084"/>
            <a:ext cx="184973" cy="189048"/>
            <a:chOff x="4124" y="1739"/>
            <a:chExt cx="1861" cy="1902"/>
          </a:xfrm>
        </p:grpSpPr>
        <p:sp>
          <p:nvSpPr>
            <p:cNvPr id="8920" name="Shape 8920"/>
            <p:cNvSpPr/>
            <p:nvPr/>
          </p:nvSpPr>
          <p:spPr>
            <a:xfrm>
              <a:off x="4124" y="1739"/>
              <a:ext cx="1861" cy="1313"/>
            </a:xfrm>
            <a:custGeom>
              <a:avLst/>
              <a:gdLst/>
              <a:ahLst/>
              <a:cxnLst/>
              <a:rect l="0" t="0" r="0" b="0"/>
              <a:pathLst>
                <a:path w="3720" h="2626" extrusionOk="0">
                  <a:moveTo>
                    <a:pt x="1423" y="654"/>
                  </a:moveTo>
                  <a:lnTo>
                    <a:pt x="1398" y="658"/>
                  </a:lnTo>
                  <a:lnTo>
                    <a:pt x="1373" y="666"/>
                  </a:lnTo>
                  <a:lnTo>
                    <a:pt x="1353" y="680"/>
                  </a:lnTo>
                  <a:lnTo>
                    <a:pt x="1335" y="697"/>
                  </a:lnTo>
                  <a:lnTo>
                    <a:pt x="1322" y="718"/>
                  </a:lnTo>
                  <a:lnTo>
                    <a:pt x="1314" y="741"/>
                  </a:lnTo>
                  <a:lnTo>
                    <a:pt x="1311" y="767"/>
                  </a:lnTo>
                  <a:lnTo>
                    <a:pt x="1314" y="793"/>
                  </a:lnTo>
                  <a:lnTo>
                    <a:pt x="1322" y="816"/>
                  </a:lnTo>
                  <a:lnTo>
                    <a:pt x="1335" y="837"/>
                  </a:lnTo>
                  <a:lnTo>
                    <a:pt x="1353" y="855"/>
                  </a:lnTo>
                  <a:lnTo>
                    <a:pt x="1373" y="867"/>
                  </a:lnTo>
                  <a:lnTo>
                    <a:pt x="1398" y="877"/>
                  </a:lnTo>
                  <a:lnTo>
                    <a:pt x="1423" y="879"/>
                  </a:lnTo>
                  <a:lnTo>
                    <a:pt x="1588" y="879"/>
                  </a:lnTo>
                  <a:lnTo>
                    <a:pt x="1198" y="1270"/>
                  </a:lnTo>
                  <a:lnTo>
                    <a:pt x="1059" y="1131"/>
                  </a:lnTo>
                  <a:lnTo>
                    <a:pt x="1039" y="1115"/>
                  </a:lnTo>
                  <a:lnTo>
                    <a:pt x="1016" y="1104"/>
                  </a:lnTo>
                  <a:lnTo>
                    <a:pt x="992" y="1098"/>
                  </a:lnTo>
                  <a:lnTo>
                    <a:pt x="967" y="1098"/>
                  </a:lnTo>
                  <a:lnTo>
                    <a:pt x="943" y="1104"/>
                  </a:lnTo>
                  <a:lnTo>
                    <a:pt x="921" y="1115"/>
                  </a:lnTo>
                  <a:lnTo>
                    <a:pt x="900" y="1131"/>
                  </a:lnTo>
                  <a:lnTo>
                    <a:pt x="464" y="1567"/>
                  </a:lnTo>
                  <a:lnTo>
                    <a:pt x="448" y="1588"/>
                  </a:lnTo>
                  <a:lnTo>
                    <a:pt x="436" y="1611"/>
                  </a:lnTo>
                  <a:lnTo>
                    <a:pt x="431" y="1634"/>
                  </a:lnTo>
                  <a:lnTo>
                    <a:pt x="431" y="1660"/>
                  </a:lnTo>
                  <a:lnTo>
                    <a:pt x="436" y="1684"/>
                  </a:lnTo>
                  <a:lnTo>
                    <a:pt x="448" y="1706"/>
                  </a:lnTo>
                  <a:lnTo>
                    <a:pt x="464" y="1727"/>
                  </a:lnTo>
                  <a:lnTo>
                    <a:pt x="481" y="1741"/>
                  </a:lnTo>
                  <a:lnTo>
                    <a:pt x="501" y="1751"/>
                  </a:lnTo>
                  <a:lnTo>
                    <a:pt x="522" y="1757"/>
                  </a:lnTo>
                  <a:lnTo>
                    <a:pt x="543" y="1760"/>
                  </a:lnTo>
                  <a:lnTo>
                    <a:pt x="565" y="1757"/>
                  </a:lnTo>
                  <a:lnTo>
                    <a:pt x="586" y="1751"/>
                  </a:lnTo>
                  <a:lnTo>
                    <a:pt x="605" y="1741"/>
                  </a:lnTo>
                  <a:lnTo>
                    <a:pt x="623" y="1727"/>
                  </a:lnTo>
                  <a:lnTo>
                    <a:pt x="980" y="1370"/>
                  </a:lnTo>
                  <a:lnTo>
                    <a:pt x="1118" y="1508"/>
                  </a:lnTo>
                  <a:lnTo>
                    <a:pt x="1139" y="1524"/>
                  </a:lnTo>
                  <a:lnTo>
                    <a:pt x="1162" y="1536"/>
                  </a:lnTo>
                  <a:lnTo>
                    <a:pt x="1185" y="1540"/>
                  </a:lnTo>
                  <a:lnTo>
                    <a:pt x="1211" y="1540"/>
                  </a:lnTo>
                  <a:lnTo>
                    <a:pt x="1234" y="1536"/>
                  </a:lnTo>
                  <a:lnTo>
                    <a:pt x="1257" y="1524"/>
                  </a:lnTo>
                  <a:lnTo>
                    <a:pt x="1278" y="1508"/>
                  </a:lnTo>
                  <a:lnTo>
                    <a:pt x="1748" y="1038"/>
                  </a:lnTo>
                  <a:lnTo>
                    <a:pt x="1748" y="1204"/>
                  </a:lnTo>
                  <a:lnTo>
                    <a:pt x="1750" y="1229"/>
                  </a:lnTo>
                  <a:lnTo>
                    <a:pt x="1759" y="1253"/>
                  </a:lnTo>
                  <a:lnTo>
                    <a:pt x="1772" y="1273"/>
                  </a:lnTo>
                  <a:lnTo>
                    <a:pt x="1790" y="1291"/>
                  </a:lnTo>
                  <a:lnTo>
                    <a:pt x="1811" y="1305"/>
                  </a:lnTo>
                  <a:lnTo>
                    <a:pt x="1834" y="1313"/>
                  </a:lnTo>
                  <a:lnTo>
                    <a:pt x="1861" y="1316"/>
                  </a:lnTo>
                  <a:lnTo>
                    <a:pt x="1886" y="1313"/>
                  </a:lnTo>
                  <a:lnTo>
                    <a:pt x="1909" y="1305"/>
                  </a:lnTo>
                  <a:lnTo>
                    <a:pt x="1930" y="1291"/>
                  </a:lnTo>
                  <a:lnTo>
                    <a:pt x="1948" y="1273"/>
                  </a:lnTo>
                  <a:lnTo>
                    <a:pt x="1962" y="1253"/>
                  </a:lnTo>
                  <a:lnTo>
                    <a:pt x="1970" y="1229"/>
                  </a:lnTo>
                  <a:lnTo>
                    <a:pt x="1973" y="1204"/>
                  </a:lnTo>
                  <a:lnTo>
                    <a:pt x="1973" y="767"/>
                  </a:lnTo>
                  <a:lnTo>
                    <a:pt x="1970" y="741"/>
                  </a:lnTo>
                  <a:lnTo>
                    <a:pt x="1962" y="718"/>
                  </a:lnTo>
                  <a:lnTo>
                    <a:pt x="1948" y="697"/>
                  </a:lnTo>
                  <a:lnTo>
                    <a:pt x="1930" y="680"/>
                  </a:lnTo>
                  <a:lnTo>
                    <a:pt x="1909" y="666"/>
                  </a:lnTo>
                  <a:lnTo>
                    <a:pt x="1886" y="658"/>
                  </a:lnTo>
                  <a:lnTo>
                    <a:pt x="1861" y="654"/>
                  </a:lnTo>
                  <a:lnTo>
                    <a:pt x="1423" y="654"/>
                  </a:lnTo>
                  <a:close/>
                  <a:moveTo>
                    <a:pt x="112" y="0"/>
                  </a:moveTo>
                  <a:lnTo>
                    <a:pt x="3608" y="0"/>
                  </a:lnTo>
                  <a:lnTo>
                    <a:pt x="3633" y="2"/>
                  </a:lnTo>
                  <a:lnTo>
                    <a:pt x="3656" y="10"/>
                  </a:lnTo>
                  <a:lnTo>
                    <a:pt x="3677" y="24"/>
                  </a:lnTo>
                  <a:lnTo>
                    <a:pt x="3695" y="42"/>
                  </a:lnTo>
                  <a:lnTo>
                    <a:pt x="3709" y="62"/>
                  </a:lnTo>
                  <a:lnTo>
                    <a:pt x="3717" y="86"/>
                  </a:lnTo>
                  <a:lnTo>
                    <a:pt x="3720" y="111"/>
                  </a:lnTo>
                  <a:lnTo>
                    <a:pt x="3720" y="2514"/>
                  </a:lnTo>
                  <a:lnTo>
                    <a:pt x="3717" y="2540"/>
                  </a:lnTo>
                  <a:lnTo>
                    <a:pt x="3709" y="2563"/>
                  </a:lnTo>
                  <a:lnTo>
                    <a:pt x="3695" y="2584"/>
                  </a:lnTo>
                  <a:lnTo>
                    <a:pt x="3677" y="2602"/>
                  </a:lnTo>
                  <a:lnTo>
                    <a:pt x="3656" y="2616"/>
                  </a:lnTo>
                  <a:lnTo>
                    <a:pt x="3633" y="2624"/>
                  </a:lnTo>
                  <a:lnTo>
                    <a:pt x="3608" y="2626"/>
                  </a:lnTo>
                  <a:lnTo>
                    <a:pt x="3427" y="2626"/>
                  </a:lnTo>
                  <a:lnTo>
                    <a:pt x="3466" y="2567"/>
                  </a:lnTo>
                  <a:lnTo>
                    <a:pt x="3478" y="2544"/>
                  </a:lnTo>
                  <a:lnTo>
                    <a:pt x="3486" y="2519"/>
                  </a:lnTo>
                  <a:lnTo>
                    <a:pt x="3488" y="2494"/>
                  </a:lnTo>
                  <a:lnTo>
                    <a:pt x="3488" y="1823"/>
                  </a:lnTo>
                  <a:lnTo>
                    <a:pt x="3485" y="1772"/>
                  </a:lnTo>
                  <a:lnTo>
                    <a:pt x="3477" y="1722"/>
                  </a:lnTo>
                  <a:lnTo>
                    <a:pt x="3463" y="1675"/>
                  </a:lnTo>
                  <a:lnTo>
                    <a:pt x="3443" y="1630"/>
                  </a:lnTo>
                  <a:lnTo>
                    <a:pt x="3420" y="1588"/>
                  </a:lnTo>
                  <a:lnTo>
                    <a:pt x="3391" y="1547"/>
                  </a:lnTo>
                  <a:lnTo>
                    <a:pt x="3357" y="1511"/>
                  </a:lnTo>
                  <a:lnTo>
                    <a:pt x="3320" y="1479"/>
                  </a:lnTo>
                  <a:lnTo>
                    <a:pt x="3279" y="1451"/>
                  </a:lnTo>
                  <a:lnTo>
                    <a:pt x="3235" y="1427"/>
                  </a:lnTo>
                  <a:lnTo>
                    <a:pt x="3188" y="1408"/>
                  </a:lnTo>
                  <a:lnTo>
                    <a:pt x="3075" y="1373"/>
                  </a:lnTo>
                  <a:lnTo>
                    <a:pt x="3047" y="1369"/>
                  </a:lnTo>
                  <a:lnTo>
                    <a:pt x="3020" y="1369"/>
                  </a:lnTo>
                  <a:lnTo>
                    <a:pt x="2993" y="1374"/>
                  </a:lnTo>
                  <a:lnTo>
                    <a:pt x="2969" y="1386"/>
                  </a:lnTo>
                  <a:lnTo>
                    <a:pt x="2946" y="1402"/>
                  </a:lnTo>
                  <a:lnTo>
                    <a:pt x="2935" y="1389"/>
                  </a:lnTo>
                  <a:lnTo>
                    <a:pt x="2923" y="1377"/>
                  </a:lnTo>
                  <a:lnTo>
                    <a:pt x="2973" y="1352"/>
                  </a:lnTo>
                  <a:lnTo>
                    <a:pt x="3021" y="1322"/>
                  </a:lnTo>
                  <a:lnTo>
                    <a:pt x="3062" y="1286"/>
                  </a:lnTo>
                  <a:lnTo>
                    <a:pt x="3102" y="1247"/>
                  </a:lnTo>
                  <a:lnTo>
                    <a:pt x="3136" y="1202"/>
                  </a:lnTo>
                  <a:lnTo>
                    <a:pt x="3163" y="1154"/>
                  </a:lnTo>
                  <a:lnTo>
                    <a:pt x="3187" y="1103"/>
                  </a:lnTo>
                  <a:lnTo>
                    <a:pt x="3204" y="1048"/>
                  </a:lnTo>
                  <a:lnTo>
                    <a:pt x="3214" y="992"/>
                  </a:lnTo>
                  <a:lnTo>
                    <a:pt x="3218" y="932"/>
                  </a:lnTo>
                  <a:lnTo>
                    <a:pt x="3214" y="876"/>
                  </a:lnTo>
                  <a:lnTo>
                    <a:pt x="3205" y="822"/>
                  </a:lnTo>
                  <a:lnTo>
                    <a:pt x="3190" y="770"/>
                  </a:lnTo>
                  <a:lnTo>
                    <a:pt x="3168" y="720"/>
                  </a:lnTo>
                  <a:lnTo>
                    <a:pt x="3143" y="674"/>
                  </a:lnTo>
                  <a:lnTo>
                    <a:pt x="3111" y="631"/>
                  </a:lnTo>
                  <a:lnTo>
                    <a:pt x="3076" y="591"/>
                  </a:lnTo>
                  <a:lnTo>
                    <a:pt x="3037" y="555"/>
                  </a:lnTo>
                  <a:lnTo>
                    <a:pt x="2993" y="524"/>
                  </a:lnTo>
                  <a:lnTo>
                    <a:pt x="2946" y="499"/>
                  </a:lnTo>
                  <a:lnTo>
                    <a:pt x="2898" y="478"/>
                  </a:lnTo>
                  <a:lnTo>
                    <a:pt x="2846" y="461"/>
                  </a:lnTo>
                  <a:lnTo>
                    <a:pt x="2791" y="452"/>
                  </a:lnTo>
                  <a:lnTo>
                    <a:pt x="2734" y="449"/>
                  </a:lnTo>
                  <a:lnTo>
                    <a:pt x="2678" y="452"/>
                  </a:lnTo>
                  <a:lnTo>
                    <a:pt x="2624" y="461"/>
                  </a:lnTo>
                  <a:lnTo>
                    <a:pt x="2572" y="478"/>
                  </a:lnTo>
                  <a:lnTo>
                    <a:pt x="2522" y="499"/>
                  </a:lnTo>
                  <a:lnTo>
                    <a:pt x="2475" y="524"/>
                  </a:lnTo>
                  <a:lnTo>
                    <a:pt x="2433" y="555"/>
                  </a:lnTo>
                  <a:lnTo>
                    <a:pt x="2393" y="591"/>
                  </a:lnTo>
                  <a:lnTo>
                    <a:pt x="2357" y="631"/>
                  </a:lnTo>
                  <a:lnTo>
                    <a:pt x="2327" y="674"/>
                  </a:lnTo>
                  <a:lnTo>
                    <a:pt x="2300" y="720"/>
                  </a:lnTo>
                  <a:lnTo>
                    <a:pt x="2279" y="770"/>
                  </a:lnTo>
                  <a:lnTo>
                    <a:pt x="2264" y="822"/>
                  </a:lnTo>
                  <a:lnTo>
                    <a:pt x="2255" y="876"/>
                  </a:lnTo>
                  <a:lnTo>
                    <a:pt x="2252" y="932"/>
                  </a:lnTo>
                  <a:lnTo>
                    <a:pt x="2255" y="992"/>
                  </a:lnTo>
                  <a:lnTo>
                    <a:pt x="2265" y="1048"/>
                  </a:lnTo>
                  <a:lnTo>
                    <a:pt x="2282" y="1103"/>
                  </a:lnTo>
                  <a:lnTo>
                    <a:pt x="2305" y="1154"/>
                  </a:lnTo>
                  <a:lnTo>
                    <a:pt x="2334" y="1202"/>
                  </a:lnTo>
                  <a:lnTo>
                    <a:pt x="2368" y="1247"/>
                  </a:lnTo>
                  <a:lnTo>
                    <a:pt x="2406" y="1286"/>
                  </a:lnTo>
                  <a:lnTo>
                    <a:pt x="2449" y="1322"/>
                  </a:lnTo>
                  <a:lnTo>
                    <a:pt x="2496" y="1352"/>
                  </a:lnTo>
                  <a:lnTo>
                    <a:pt x="2546" y="1377"/>
                  </a:lnTo>
                  <a:lnTo>
                    <a:pt x="2523" y="1403"/>
                  </a:lnTo>
                  <a:lnTo>
                    <a:pt x="2503" y="1388"/>
                  </a:lnTo>
                  <a:lnTo>
                    <a:pt x="2482" y="1377"/>
                  </a:lnTo>
                  <a:lnTo>
                    <a:pt x="2458" y="1370"/>
                  </a:lnTo>
                  <a:lnTo>
                    <a:pt x="2433" y="1367"/>
                  </a:lnTo>
                  <a:lnTo>
                    <a:pt x="2413" y="1369"/>
                  </a:lnTo>
                  <a:lnTo>
                    <a:pt x="2394" y="1373"/>
                  </a:lnTo>
                  <a:lnTo>
                    <a:pt x="2284" y="1407"/>
                  </a:lnTo>
                  <a:lnTo>
                    <a:pt x="2283" y="1408"/>
                  </a:lnTo>
                  <a:lnTo>
                    <a:pt x="2234" y="1427"/>
                  </a:lnTo>
                  <a:lnTo>
                    <a:pt x="2190" y="1451"/>
                  </a:lnTo>
                  <a:lnTo>
                    <a:pt x="2149" y="1479"/>
                  </a:lnTo>
                  <a:lnTo>
                    <a:pt x="2112" y="1512"/>
                  </a:lnTo>
                  <a:lnTo>
                    <a:pt x="2079" y="1548"/>
                  </a:lnTo>
                  <a:lnTo>
                    <a:pt x="2050" y="1588"/>
                  </a:lnTo>
                  <a:lnTo>
                    <a:pt x="2027" y="1631"/>
                  </a:lnTo>
                  <a:lnTo>
                    <a:pt x="2007" y="1677"/>
                  </a:lnTo>
                  <a:lnTo>
                    <a:pt x="1993" y="1725"/>
                  </a:lnTo>
                  <a:lnTo>
                    <a:pt x="1984" y="1773"/>
                  </a:lnTo>
                  <a:lnTo>
                    <a:pt x="1981" y="1826"/>
                  </a:lnTo>
                  <a:lnTo>
                    <a:pt x="1981" y="2494"/>
                  </a:lnTo>
                  <a:lnTo>
                    <a:pt x="1984" y="2519"/>
                  </a:lnTo>
                  <a:lnTo>
                    <a:pt x="1991" y="2544"/>
                  </a:lnTo>
                  <a:lnTo>
                    <a:pt x="2003" y="2567"/>
                  </a:lnTo>
                  <a:lnTo>
                    <a:pt x="2042" y="2626"/>
                  </a:lnTo>
                  <a:lnTo>
                    <a:pt x="112" y="2626"/>
                  </a:lnTo>
                  <a:lnTo>
                    <a:pt x="87" y="2624"/>
                  </a:lnTo>
                  <a:lnTo>
                    <a:pt x="64" y="2616"/>
                  </a:lnTo>
                  <a:lnTo>
                    <a:pt x="43" y="2602"/>
                  </a:lnTo>
                  <a:lnTo>
                    <a:pt x="25" y="2584"/>
                  </a:lnTo>
                  <a:lnTo>
                    <a:pt x="11" y="2563"/>
                  </a:lnTo>
                  <a:lnTo>
                    <a:pt x="3" y="2540"/>
                  </a:lnTo>
                  <a:lnTo>
                    <a:pt x="0" y="2514"/>
                  </a:lnTo>
                  <a:lnTo>
                    <a:pt x="0" y="111"/>
                  </a:lnTo>
                  <a:lnTo>
                    <a:pt x="3" y="86"/>
                  </a:lnTo>
                  <a:lnTo>
                    <a:pt x="11" y="62"/>
                  </a:lnTo>
                  <a:lnTo>
                    <a:pt x="25" y="42"/>
                  </a:lnTo>
                  <a:lnTo>
                    <a:pt x="43" y="24"/>
                  </a:lnTo>
                  <a:lnTo>
                    <a:pt x="64" y="10"/>
                  </a:lnTo>
                  <a:lnTo>
                    <a:pt x="87" y="2"/>
                  </a:lnTo>
                  <a:lnTo>
                    <a:pt x="1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21" name="Shape 8921"/>
            <p:cNvSpPr/>
            <p:nvPr/>
          </p:nvSpPr>
          <p:spPr>
            <a:xfrm>
              <a:off x="5316" y="2030"/>
              <a:ext cx="351" cy="350"/>
            </a:xfrm>
            <a:custGeom>
              <a:avLst/>
              <a:gdLst/>
              <a:ahLst/>
              <a:cxnLst/>
              <a:rect l="0" t="0" r="0" b="0"/>
              <a:pathLst>
                <a:path w="702" h="701" extrusionOk="0">
                  <a:moveTo>
                    <a:pt x="350" y="0"/>
                  </a:moveTo>
                  <a:lnTo>
                    <a:pt x="398" y="2"/>
                  </a:lnTo>
                  <a:lnTo>
                    <a:pt x="444" y="12"/>
                  </a:lnTo>
                  <a:lnTo>
                    <a:pt x="487" y="27"/>
                  </a:lnTo>
                  <a:lnTo>
                    <a:pt x="528" y="48"/>
                  </a:lnTo>
                  <a:lnTo>
                    <a:pt x="565" y="73"/>
                  </a:lnTo>
                  <a:lnTo>
                    <a:pt x="598" y="102"/>
                  </a:lnTo>
                  <a:lnTo>
                    <a:pt x="629" y="136"/>
                  </a:lnTo>
                  <a:lnTo>
                    <a:pt x="653" y="173"/>
                  </a:lnTo>
                  <a:lnTo>
                    <a:pt x="674" y="214"/>
                  </a:lnTo>
                  <a:lnTo>
                    <a:pt x="689" y="258"/>
                  </a:lnTo>
                  <a:lnTo>
                    <a:pt x="698" y="303"/>
                  </a:lnTo>
                  <a:lnTo>
                    <a:pt x="702" y="350"/>
                  </a:lnTo>
                  <a:lnTo>
                    <a:pt x="698" y="398"/>
                  </a:lnTo>
                  <a:lnTo>
                    <a:pt x="689" y="443"/>
                  </a:lnTo>
                  <a:lnTo>
                    <a:pt x="674" y="487"/>
                  </a:lnTo>
                  <a:lnTo>
                    <a:pt x="653" y="527"/>
                  </a:lnTo>
                  <a:lnTo>
                    <a:pt x="629" y="565"/>
                  </a:lnTo>
                  <a:lnTo>
                    <a:pt x="598" y="599"/>
                  </a:lnTo>
                  <a:lnTo>
                    <a:pt x="565" y="628"/>
                  </a:lnTo>
                  <a:lnTo>
                    <a:pt x="528" y="653"/>
                  </a:lnTo>
                  <a:lnTo>
                    <a:pt x="487" y="674"/>
                  </a:lnTo>
                  <a:lnTo>
                    <a:pt x="444" y="689"/>
                  </a:lnTo>
                  <a:lnTo>
                    <a:pt x="398" y="698"/>
                  </a:lnTo>
                  <a:lnTo>
                    <a:pt x="350" y="701"/>
                  </a:lnTo>
                  <a:lnTo>
                    <a:pt x="303" y="698"/>
                  </a:lnTo>
                  <a:lnTo>
                    <a:pt x="257" y="689"/>
                  </a:lnTo>
                  <a:lnTo>
                    <a:pt x="214" y="674"/>
                  </a:lnTo>
                  <a:lnTo>
                    <a:pt x="174" y="653"/>
                  </a:lnTo>
                  <a:lnTo>
                    <a:pt x="137" y="628"/>
                  </a:lnTo>
                  <a:lnTo>
                    <a:pt x="103" y="599"/>
                  </a:lnTo>
                  <a:lnTo>
                    <a:pt x="73" y="565"/>
                  </a:lnTo>
                  <a:lnTo>
                    <a:pt x="47" y="527"/>
                  </a:lnTo>
                  <a:lnTo>
                    <a:pt x="28" y="487"/>
                  </a:lnTo>
                  <a:lnTo>
                    <a:pt x="13" y="443"/>
                  </a:lnTo>
                  <a:lnTo>
                    <a:pt x="3" y="398"/>
                  </a:lnTo>
                  <a:lnTo>
                    <a:pt x="0" y="350"/>
                  </a:lnTo>
                  <a:lnTo>
                    <a:pt x="3" y="303"/>
                  </a:lnTo>
                  <a:lnTo>
                    <a:pt x="13" y="258"/>
                  </a:lnTo>
                  <a:lnTo>
                    <a:pt x="28" y="214"/>
                  </a:lnTo>
                  <a:lnTo>
                    <a:pt x="47" y="173"/>
                  </a:lnTo>
                  <a:lnTo>
                    <a:pt x="73" y="136"/>
                  </a:lnTo>
                  <a:lnTo>
                    <a:pt x="103" y="102"/>
                  </a:lnTo>
                  <a:lnTo>
                    <a:pt x="137" y="73"/>
                  </a:lnTo>
                  <a:lnTo>
                    <a:pt x="174" y="48"/>
                  </a:lnTo>
                  <a:lnTo>
                    <a:pt x="214" y="27"/>
                  </a:lnTo>
                  <a:lnTo>
                    <a:pt x="257" y="12"/>
                  </a:lnTo>
                  <a:lnTo>
                    <a:pt x="303" y="2"/>
                  </a:lnTo>
                  <a:lnTo>
                    <a:pt x="3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22" name="Shape 8922"/>
            <p:cNvSpPr/>
            <p:nvPr/>
          </p:nvSpPr>
          <p:spPr>
            <a:xfrm>
              <a:off x="5181" y="2489"/>
              <a:ext cx="621" cy="1152"/>
            </a:xfrm>
            <a:custGeom>
              <a:avLst/>
              <a:gdLst/>
              <a:ahLst/>
              <a:cxnLst/>
              <a:rect l="0" t="0" r="0" b="0"/>
              <a:pathLst>
                <a:path w="1242" h="2305" extrusionOk="0">
                  <a:moveTo>
                    <a:pt x="922" y="0"/>
                  </a:moveTo>
                  <a:lnTo>
                    <a:pt x="1031" y="33"/>
                  </a:lnTo>
                  <a:lnTo>
                    <a:pt x="1032" y="33"/>
                  </a:lnTo>
                  <a:lnTo>
                    <a:pt x="1073" y="50"/>
                  </a:lnTo>
                  <a:lnTo>
                    <a:pt x="1109" y="72"/>
                  </a:lnTo>
                  <a:lnTo>
                    <a:pt x="1142" y="98"/>
                  </a:lnTo>
                  <a:lnTo>
                    <a:pt x="1171" y="128"/>
                  </a:lnTo>
                  <a:lnTo>
                    <a:pt x="1196" y="162"/>
                  </a:lnTo>
                  <a:lnTo>
                    <a:pt x="1215" y="199"/>
                  </a:lnTo>
                  <a:lnTo>
                    <a:pt x="1230" y="239"/>
                  </a:lnTo>
                  <a:lnTo>
                    <a:pt x="1238" y="280"/>
                  </a:lnTo>
                  <a:lnTo>
                    <a:pt x="1242" y="323"/>
                  </a:lnTo>
                  <a:lnTo>
                    <a:pt x="1242" y="994"/>
                  </a:lnTo>
                  <a:lnTo>
                    <a:pt x="996" y="1368"/>
                  </a:lnTo>
                  <a:lnTo>
                    <a:pt x="996" y="2274"/>
                  </a:lnTo>
                  <a:lnTo>
                    <a:pt x="994" y="2286"/>
                  </a:lnTo>
                  <a:lnTo>
                    <a:pt x="987" y="2296"/>
                  </a:lnTo>
                  <a:lnTo>
                    <a:pt x="977" y="2302"/>
                  </a:lnTo>
                  <a:lnTo>
                    <a:pt x="966" y="2305"/>
                  </a:lnTo>
                  <a:lnTo>
                    <a:pt x="276" y="2305"/>
                  </a:lnTo>
                  <a:lnTo>
                    <a:pt x="264" y="2302"/>
                  </a:lnTo>
                  <a:lnTo>
                    <a:pt x="254" y="2296"/>
                  </a:lnTo>
                  <a:lnTo>
                    <a:pt x="248" y="2286"/>
                  </a:lnTo>
                  <a:lnTo>
                    <a:pt x="245" y="2274"/>
                  </a:lnTo>
                  <a:lnTo>
                    <a:pt x="245" y="1368"/>
                  </a:lnTo>
                  <a:lnTo>
                    <a:pt x="0" y="994"/>
                  </a:lnTo>
                  <a:lnTo>
                    <a:pt x="0" y="326"/>
                  </a:lnTo>
                  <a:lnTo>
                    <a:pt x="2" y="282"/>
                  </a:lnTo>
                  <a:lnTo>
                    <a:pt x="11" y="240"/>
                  </a:lnTo>
                  <a:lnTo>
                    <a:pt x="26" y="200"/>
                  </a:lnTo>
                  <a:lnTo>
                    <a:pt x="46" y="163"/>
                  </a:lnTo>
                  <a:lnTo>
                    <a:pt x="70" y="128"/>
                  </a:lnTo>
                  <a:lnTo>
                    <a:pt x="99" y="98"/>
                  </a:lnTo>
                  <a:lnTo>
                    <a:pt x="132" y="72"/>
                  </a:lnTo>
                  <a:lnTo>
                    <a:pt x="169" y="51"/>
                  </a:lnTo>
                  <a:lnTo>
                    <a:pt x="209" y="33"/>
                  </a:lnTo>
                  <a:lnTo>
                    <a:pt x="320" y="1"/>
                  </a:lnTo>
                  <a:lnTo>
                    <a:pt x="549" y="630"/>
                  </a:lnTo>
                  <a:lnTo>
                    <a:pt x="558" y="647"/>
                  </a:lnTo>
                  <a:lnTo>
                    <a:pt x="570" y="662"/>
                  </a:lnTo>
                  <a:lnTo>
                    <a:pt x="585" y="672"/>
                  </a:lnTo>
                  <a:lnTo>
                    <a:pt x="604" y="679"/>
                  </a:lnTo>
                  <a:lnTo>
                    <a:pt x="622" y="682"/>
                  </a:lnTo>
                  <a:lnTo>
                    <a:pt x="641" y="679"/>
                  </a:lnTo>
                  <a:lnTo>
                    <a:pt x="657" y="672"/>
                  </a:lnTo>
                  <a:lnTo>
                    <a:pt x="671" y="662"/>
                  </a:lnTo>
                  <a:lnTo>
                    <a:pt x="683" y="649"/>
                  </a:lnTo>
                  <a:lnTo>
                    <a:pt x="691" y="633"/>
                  </a:lnTo>
                  <a:lnTo>
                    <a:pt x="9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23" name="Shape 8923"/>
            <p:cNvSpPr/>
            <p:nvPr/>
          </p:nvSpPr>
          <p:spPr>
            <a:xfrm>
              <a:off x="5440" y="2486"/>
              <a:ext cx="103" cy="265"/>
            </a:xfrm>
            <a:custGeom>
              <a:avLst/>
              <a:gdLst/>
              <a:ahLst/>
              <a:cxnLst/>
              <a:rect l="0" t="0" r="0" b="0"/>
              <a:pathLst>
                <a:path w="206" h="530" extrusionOk="0">
                  <a:moveTo>
                    <a:pt x="51" y="0"/>
                  </a:moveTo>
                  <a:lnTo>
                    <a:pt x="157" y="0"/>
                  </a:lnTo>
                  <a:lnTo>
                    <a:pt x="170" y="2"/>
                  </a:lnTo>
                  <a:lnTo>
                    <a:pt x="183" y="7"/>
                  </a:lnTo>
                  <a:lnTo>
                    <a:pt x="194" y="16"/>
                  </a:lnTo>
                  <a:lnTo>
                    <a:pt x="203" y="29"/>
                  </a:lnTo>
                  <a:lnTo>
                    <a:pt x="206" y="44"/>
                  </a:lnTo>
                  <a:lnTo>
                    <a:pt x="206" y="59"/>
                  </a:lnTo>
                  <a:lnTo>
                    <a:pt x="201" y="74"/>
                  </a:lnTo>
                  <a:lnTo>
                    <a:pt x="144" y="159"/>
                  </a:lnTo>
                  <a:lnTo>
                    <a:pt x="170" y="382"/>
                  </a:lnTo>
                  <a:lnTo>
                    <a:pt x="118" y="521"/>
                  </a:lnTo>
                  <a:lnTo>
                    <a:pt x="114" y="527"/>
                  </a:lnTo>
                  <a:lnTo>
                    <a:pt x="108" y="530"/>
                  </a:lnTo>
                  <a:lnTo>
                    <a:pt x="100" y="530"/>
                  </a:lnTo>
                  <a:lnTo>
                    <a:pt x="93" y="527"/>
                  </a:lnTo>
                  <a:lnTo>
                    <a:pt x="88" y="521"/>
                  </a:lnTo>
                  <a:lnTo>
                    <a:pt x="37" y="382"/>
                  </a:lnTo>
                  <a:lnTo>
                    <a:pt x="63" y="159"/>
                  </a:lnTo>
                  <a:lnTo>
                    <a:pt x="7" y="74"/>
                  </a:lnTo>
                  <a:lnTo>
                    <a:pt x="1" y="59"/>
                  </a:lnTo>
                  <a:lnTo>
                    <a:pt x="0" y="44"/>
                  </a:lnTo>
                  <a:lnTo>
                    <a:pt x="5" y="29"/>
                  </a:lnTo>
                  <a:lnTo>
                    <a:pt x="13" y="16"/>
                  </a:lnTo>
                  <a:lnTo>
                    <a:pt x="24" y="7"/>
                  </a:lnTo>
                  <a:lnTo>
                    <a:pt x="37" y="2"/>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24" name="Shape 8924"/>
          <p:cNvGrpSpPr/>
          <p:nvPr/>
        </p:nvGrpSpPr>
        <p:grpSpPr>
          <a:xfrm>
            <a:off x="4921125" y="1315197"/>
            <a:ext cx="177927" cy="236822"/>
            <a:chOff x="7552622" y="2399639"/>
            <a:chExt cx="2268538" cy="3019425"/>
          </a:xfrm>
        </p:grpSpPr>
        <p:grpSp>
          <p:nvGrpSpPr>
            <p:cNvPr id="8925" name="Shape 8925"/>
            <p:cNvGrpSpPr/>
            <p:nvPr/>
          </p:nvGrpSpPr>
          <p:grpSpPr>
            <a:xfrm>
              <a:off x="8011408" y="2856838"/>
              <a:ext cx="784225" cy="901700"/>
              <a:chOff x="3411" y="1494"/>
              <a:chExt cx="494" cy="568"/>
            </a:xfrm>
          </p:grpSpPr>
          <p:sp>
            <p:nvSpPr>
              <p:cNvPr id="8926" name="Shape 8926"/>
              <p:cNvSpPr/>
              <p:nvPr/>
            </p:nvSpPr>
            <p:spPr>
              <a:xfrm>
                <a:off x="3411" y="1494"/>
                <a:ext cx="494" cy="471"/>
              </a:xfrm>
              <a:custGeom>
                <a:avLst/>
                <a:gdLst/>
                <a:ahLst/>
                <a:cxnLst/>
                <a:rect l="0" t="0" r="0" b="0"/>
                <a:pathLst>
                  <a:path w="989" h="942" extrusionOk="0">
                    <a:moveTo>
                      <a:pt x="494" y="107"/>
                    </a:moveTo>
                    <a:lnTo>
                      <a:pt x="456" y="111"/>
                    </a:lnTo>
                    <a:lnTo>
                      <a:pt x="419" y="120"/>
                    </a:lnTo>
                    <a:lnTo>
                      <a:pt x="385" y="134"/>
                    </a:lnTo>
                    <a:lnTo>
                      <a:pt x="354" y="153"/>
                    </a:lnTo>
                    <a:lnTo>
                      <a:pt x="326" y="177"/>
                    </a:lnTo>
                    <a:lnTo>
                      <a:pt x="301" y="204"/>
                    </a:lnTo>
                    <a:lnTo>
                      <a:pt x="283" y="236"/>
                    </a:lnTo>
                    <a:lnTo>
                      <a:pt x="268" y="269"/>
                    </a:lnTo>
                    <a:lnTo>
                      <a:pt x="260" y="307"/>
                    </a:lnTo>
                    <a:lnTo>
                      <a:pt x="256" y="345"/>
                    </a:lnTo>
                    <a:lnTo>
                      <a:pt x="260" y="383"/>
                    </a:lnTo>
                    <a:lnTo>
                      <a:pt x="268" y="420"/>
                    </a:lnTo>
                    <a:lnTo>
                      <a:pt x="283" y="454"/>
                    </a:lnTo>
                    <a:lnTo>
                      <a:pt x="301" y="485"/>
                    </a:lnTo>
                    <a:lnTo>
                      <a:pt x="326" y="513"/>
                    </a:lnTo>
                    <a:lnTo>
                      <a:pt x="354" y="537"/>
                    </a:lnTo>
                    <a:lnTo>
                      <a:pt x="385" y="556"/>
                    </a:lnTo>
                    <a:lnTo>
                      <a:pt x="419" y="571"/>
                    </a:lnTo>
                    <a:lnTo>
                      <a:pt x="456" y="579"/>
                    </a:lnTo>
                    <a:lnTo>
                      <a:pt x="494" y="583"/>
                    </a:lnTo>
                    <a:lnTo>
                      <a:pt x="532" y="579"/>
                    </a:lnTo>
                    <a:lnTo>
                      <a:pt x="570" y="571"/>
                    </a:lnTo>
                    <a:lnTo>
                      <a:pt x="603" y="556"/>
                    </a:lnTo>
                    <a:lnTo>
                      <a:pt x="635" y="536"/>
                    </a:lnTo>
                    <a:lnTo>
                      <a:pt x="662" y="513"/>
                    </a:lnTo>
                    <a:lnTo>
                      <a:pt x="686" y="485"/>
                    </a:lnTo>
                    <a:lnTo>
                      <a:pt x="705" y="454"/>
                    </a:lnTo>
                    <a:lnTo>
                      <a:pt x="719" y="420"/>
                    </a:lnTo>
                    <a:lnTo>
                      <a:pt x="729" y="383"/>
                    </a:lnTo>
                    <a:lnTo>
                      <a:pt x="732" y="345"/>
                    </a:lnTo>
                    <a:lnTo>
                      <a:pt x="729" y="307"/>
                    </a:lnTo>
                    <a:lnTo>
                      <a:pt x="719" y="269"/>
                    </a:lnTo>
                    <a:lnTo>
                      <a:pt x="705" y="236"/>
                    </a:lnTo>
                    <a:lnTo>
                      <a:pt x="686" y="204"/>
                    </a:lnTo>
                    <a:lnTo>
                      <a:pt x="662" y="177"/>
                    </a:lnTo>
                    <a:lnTo>
                      <a:pt x="635" y="153"/>
                    </a:lnTo>
                    <a:lnTo>
                      <a:pt x="603" y="134"/>
                    </a:lnTo>
                    <a:lnTo>
                      <a:pt x="570" y="120"/>
                    </a:lnTo>
                    <a:lnTo>
                      <a:pt x="532" y="111"/>
                    </a:lnTo>
                    <a:lnTo>
                      <a:pt x="494" y="107"/>
                    </a:lnTo>
                    <a:close/>
                    <a:moveTo>
                      <a:pt x="74" y="0"/>
                    </a:moveTo>
                    <a:lnTo>
                      <a:pt x="914" y="0"/>
                    </a:lnTo>
                    <a:lnTo>
                      <a:pt x="934" y="3"/>
                    </a:lnTo>
                    <a:lnTo>
                      <a:pt x="951" y="10"/>
                    </a:lnTo>
                    <a:lnTo>
                      <a:pt x="967" y="21"/>
                    </a:lnTo>
                    <a:lnTo>
                      <a:pt x="978" y="36"/>
                    </a:lnTo>
                    <a:lnTo>
                      <a:pt x="985" y="54"/>
                    </a:lnTo>
                    <a:lnTo>
                      <a:pt x="989" y="73"/>
                    </a:lnTo>
                    <a:lnTo>
                      <a:pt x="989" y="869"/>
                    </a:lnTo>
                    <a:lnTo>
                      <a:pt x="979" y="830"/>
                    </a:lnTo>
                    <a:lnTo>
                      <a:pt x="964" y="791"/>
                    </a:lnTo>
                    <a:lnTo>
                      <a:pt x="946" y="757"/>
                    </a:lnTo>
                    <a:lnTo>
                      <a:pt x="922" y="724"/>
                    </a:lnTo>
                    <a:lnTo>
                      <a:pt x="895" y="695"/>
                    </a:lnTo>
                    <a:lnTo>
                      <a:pt x="862" y="671"/>
                    </a:lnTo>
                    <a:lnTo>
                      <a:pt x="827" y="650"/>
                    </a:lnTo>
                    <a:lnTo>
                      <a:pt x="789" y="634"/>
                    </a:lnTo>
                    <a:lnTo>
                      <a:pt x="785" y="633"/>
                    </a:lnTo>
                    <a:lnTo>
                      <a:pt x="777" y="630"/>
                    </a:lnTo>
                    <a:lnTo>
                      <a:pt x="766" y="627"/>
                    </a:lnTo>
                    <a:lnTo>
                      <a:pt x="752" y="623"/>
                    </a:lnTo>
                    <a:lnTo>
                      <a:pt x="739" y="619"/>
                    </a:lnTo>
                    <a:lnTo>
                      <a:pt x="727" y="615"/>
                    </a:lnTo>
                    <a:lnTo>
                      <a:pt x="719" y="613"/>
                    </a:lnTo>
                    <a:lnTo>
                      <a:pt x="716" y="612"/>
                    </a:lnTo>
                    <a:lnTo>
                      <a:pt x="694" y="608"/>
                    </a:lnTo>
                    <a:lnTo>
                      <a:pt x="673" y="608"/>
                    </a:lnTo>
                    <a:lnTo>
                      <a:pt x="652" y="614"/>
                    </a:lnTo>
                    <a:lnTo>
                      <a:pt x="632" y="623"/>
                    </a:lnTo>
                    <a:lnTo>
                      <a:pt x="616" y="637"/>
                    </a:lnTo>
                    <a:lnTo>
                      <a:pt x="602" y="653"/>
                    </a:lnTo>
                    <a:lnTo>
                      <a:pt x="592" y="674"/>
                    </a:lnTo>
                    <a:lnTo>
                      <a:pt x="494" y="942"/>
                    </a:lnTo>
                    <a:lnTo>
                      <a:pt x="397" y="674"/>
                    </a:lnTo>
                    <a:lnTo>
                      <a:pt x="386" y="653"/>
                    </a:lnTo>
                    <a:lnTo>
                      <a:pt x="372" y="637"/>
                    </a:lnTo>
                    <a:lnTo>
                      <a:pt x="356" y="623"/>
                    </a:lnTo>
                    <a:lnTo>
                      <a:pt x="336" y="614"/>
                    </a:lnTo>
                    <a:lnTo>
                      <a:pt x="315" y="608"/>
                    </a:lnTo>
                    <a:lnTo>
                      <a:pt x="293" y="608"/>
                    </a:lnTo>
                    <a:lnTo>
                      <a:pt x="271" y="612"/>
                    </a:lnTo>
                    <a:lnTo>
                      <a:pt x="269" y="613"/>
                    </a:lnTo>
                    <a:lnTo>
                      <a:pt x="261" y="615"/>
                    </a:lnTo>
                    <a:lnTo>
                      <a:pt x="249" y="619"/>
                    </a:lnTo>
                    <a:lnTo>
                      <a:pt x="235" y="623"/>
                    </a:lnTo>
                    <a:lnTo>
                      <a:pt x="223" y="627"/>
                    </a:lnTo>
                    <a:lnTo>
                      <a:pt x="211" y="630"/>
                    </a:lnTo>
                    <a:lnTo>
                      <a:pt x="203" y="633"/>
                    </a:lnTo>
                    <a:lnTo>
                      <a:pt x="199" y="634"/>
                    </a:lnTo>
                    <a:lnTo>
                      <a:pt x="161" y="650"/>
                    </a:lnTo>
                    <a:lnTo>
                      <a:pt x="126" y="671"/>
                    </a:lnTo>
                    <a:lnTo>
                      <a:pt x="94" y="695"/>
                    </a:lnTo>
                    <a:lnTo>
                      <a:pt x="66" y="724"/>
                    </a:lnTo>
                    <a:lnTo>
                      <a:pt x="43" y="757"/>
                    </a:lnTo>
                    <a:lnTo>
                      <a:pt x="23" y="791"/>
                    </a:lnTo>
                    <a:lnTo>
                      <a:pt x="9" y="830"/>
                    </a:lnTo>
                    <a:lnTo>
                      <a:pt x="0" y="869"/>
                    </a:lnTo>
                    <a:lnTo>
                      <a:pt x="0" y="73"/>
                    </a:lnTo>
                    <a:lnTo>
                      <a:pt x="3" y="54"/>
                    </a:lnTo>
                    <a:lnTo>
                      <a:pt x="10" y="36"/>
                    </a:lnTo>
                    <a:lnTo>
                      <a:pt x="22" y="21"/>
                    </a:lnTo>
                    <a:lnTo>
                      <a:pt x="37" y="10"/>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27" name="Shape 8927"/>
              <p:cNvSpPr/>
              <p:nvPr/>
            </p:nvSpPr>
            <p:spPr>
              <a:xfrm>
                <a:off x="3730" y="1912"/>
                <a:ext cx="76" cy="150"/>
              </a:xfrm>
              <a:custGeom>
                <a:avLst/>
                <a:gdLst/>
                <a:ahLst/>
                <a:cxnLst/>
                <a:rect l="0" t="0" r="0" b="0"/>
                <a:pathLst>
                  <a:path w="152" h="299" extrusionOk="0">
                    <a:moveTo>
                      <a:pt x="109" y="0"/>
                    </a:moveTo>
                    <a:lnTo>
                      <a:pt x="127" y="15"/>
                    </a:lnTo>
                    <a:lnTo>
                      <a:pt x="140" y="33"/>
                    </a:lnTo>
                    <a:lnTo>
                      <a:pt x="149" y="55"/>
                    </a:lnTo>
                    <a:lnTo>
                      <a:pt x="152" y="79"/>
                    </a:lnTo>
                    <a:lnTo>
                      <a:pt x="152" y="299"/>
                    </a:lnTo>
                    <a:lnTo>
                      <a:pt x="0" y="299"/>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28" name="Shape 8928"/>
              <p:cNvSpPr/>
              <p:nvPr/>
            </p:nvSpPr>
            <p:spPr>
              <a:xfrm>
                <a:off x="3510" y="1912"/>
                <a:ext cx="76" cy="150"/>
              </a:xfrm>
              <a:custGeom>
                <a:avLst/>
                <a:gdLst/>
                <a:ahLst/>
                <a:cxnLst/>
                <a:rect l="0" t="0" r="0" b="0"/>
                <a:pathLst>
                  <a:path w="152" h="299" extrusionOk="0">
                    <a:moveTo>
                      <a:pt x="43" y="0"/>
                    </a:moveTo>
                    <a:lnTo>
                      <a:pt x="152" y="299"/>
                    </a:lnTo>
                    <a:lnTo>
                      <a:pt x="0" y="299"/>
                    </a:lnTo>
                    <a:lnTo>
                      <a:pt x="0" y="79"/>
                    </a:lnTo>
                    <a:lnTo>
                      <a:pt x="4" y="55"/>
                    </a:lnTo>
                    <a:lnTo>
                      <a:pt x="12" y="33"/>
                    </a:lnTo>
                    <a:lnTo>
                      <a:pt x="25" y="15"/>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29" name="Shape 8929"/>
            <p:cNvSpPr/>
            <p:nvPr/>
          </p:nvSpPr>
          <p:spPr>
            <a:xfrm>
              <a:off x="7552622" y="2399639"/>
              <a:ext cx="2268538" cy="3019425"/>
            </a:xfrm>
            <a:custGeom>
              <a:avLst/>
              <a:gdLst/>
              <a:ahLst/>
              <a:cxnLst/>
              <a:rect l="0" t="0" r="0" b="0"/>
              <a:pathLst>
                <a:path w="2856" h="3805" extrusionOk="0">
                  <a:moveTo>
                    <a:pt x="476" y="2990"/>
                  </a:moveTo>
                  <a:lnTo>
                    <a:pt x="452" y="2993"/>
                  </a:lnTo>
                  <a:lnTo>
                    <a:pt x="432" y="3001"/>
                  </a:lnTo>
                  <a:lnTo>
                    <a:pt x="413" y="3012"/>
                  </a:lnTo>
                  <a:lnTo>
                    <a:pt x="397" y="3029"/>
                  </a:lnTo>
                  <a:lnTo>
                    <a:pt x="385" y="3047"/>
                  </a:lnTo>
                  <a:lnTo>
                    <a:pt x="378" y="3068"/>
                  </a:lnTo>
                  <a:lnTo>
                    <a:pt x="375" y="3091"/>
                  </a:lnTo>
                  <a:lnTo>
                    <a:pt x="378" y="3114"/>
                  </a:lnTo>
                  <a:lnTo>
                    <a:pt x="385" y="3135"/>
                  </a:lnTo>
                  <a:lnTo>
                    <a:pt x="397" y="3154"/>
                  </a:lnTo>
                  <a:lnTo>
                    <a:pt x="413" y="3170"/>
                  </a:lnTo>
                  <a:lnTo>
                    <a:pt x="432" y="3182"/>
                  </a:lnTo>
                  <a:lnTo>
                    <a:pt x="452" y="3190"/>
                  </a:lnTo>
                  <a:lnTo>
                    <a:pt x="476" y="3192"/>
                  </a:lnTo>
                  <a:lnTo>
                    <a:pt x="2380" y="3192"/>
                  </a:lnTo>
                  <a:lnTo>
                    <a:pt x="2404" y="3190"/>
                  </a:lnTo>
                  <a:lnTo>
                    <a:pt x="2424" y="3182"/>
                  </a:lnTo>
                  <a:lnTo>
                    <a:pt x="2443" y="3170"/>
                  </a:lnTo>
                  <a:lnTo>
                    <a:pt x="2459" y="3154"/>
                  </a:lnTo>
                  <a:lnTo>
                    <a:pt x="2471" y="3135"/>
                  </a:lnTo>
                  <a:lnTo>
                    <a:pt x="2478" y="3114"/>
                  </a:lnTo>
                  <a:lnTo>
                    <a:pt x="2481" y="3091"/>
                  </a:lnTo>
                  <a:lnTo>
                    <a:pt x="2478" y="3068"/>
                  </a:lnTo>
                  <a:lnTo>
                    <a:pt x="2471" y="3047"/>
                  </a:lnTo>
                  <a:lnTo>
                    <a:pt x="2459" y="3029"/>
                  </a:lnTo>
                  <a:lnTo>
                    <a:pt x="2443" y="3012"/>
                  </a:lnTo>
                  <a:lnTo>
                    <a:pt x="2424" y="3001"/>
                  </a:lnTo>
                  <a:lnTo>
                    <a:pt x="2404" y="2993"/>
                  </a:lnTo>
                  <a:lnTo>
                    <a:pt x="2380" y="2990"/>
                  </a:lnTo>
                  <a:lnTo>
                    <a:pt x="476" y="2990"/>
                  </a:lnTo>
                  <a:close/>
                  <a:moveTo>
                    <a:pt x="476" y="2277"/>
                  </a:moveTo>
                  <a:lnTo>
                    <a:pt x="452" y="2279"/>
                  </a:lnTo>
                  <a:lnTo>
                    <a:pt x="432" y="2287"/>
                  </a:lnTo>
                  <a:lnTo>
                    <a:pt x="413" y="2299"/>
                  </a:lnTo>
                  <a:lnTo>
                    <a:pt x="397" y="2315"/>
                  </a:lnTo>
                  <a:lnTo>
                    <a:pt x="385" y="2334"/>
                  </a:lnTo>
                  <a:lnTo>
                    <a:pt x="378" y="2355"/>
                  </a:lnTo>
                  <a:lnTo>
                    <a:pt x="375" y="2378"/>
                  </a:lnTo>
                  <a:lnTo>
                    <a:pt x="378" y="2401"/>
                  </a:lnTo>
                  <a:lnTo>
                    <a:pt x="385" y="2422"/>
                  </a:lnTo>
                  <a:lnTo>
                    <a:pt x="397" y="2440"/>
                  </a:lnTo>
                  <a:lnTo>
                    <a:pt x="413" y="2457"/>
                  </a:lnTo>
                  <a:lnTo>
                    <a:pt x="432" y="2468"/>
                  </a:lnTo>
                  <a:lnTo>
                    <a:pt x="452" y="2476"/>
                  </a:lnTo>
                  <a:lnTo>
                    <a:pt x="476" y="2479"/>
                  </a:lnTo>
                  <a:lnTo>
                    <a:pt x="2380" y="2479"/>
                  </a:lnTo>
                  <a:lnTo>
                    <a:pt x="2404" y="2476"/>
                  </a:lnTo>
                  <a:lnTo>
                    <a:pt x="2424" y="2468"/>
                  </a:lnTo>
                  <a:lnTo>
                    <a:pt x="2443" y="2457"/>
                  </a:lnTo>
                  <a:lnTo>
                    <a:pt x="2459" y="2440"/>
                  </a:lnTo>
                  <a:lnTo>
                    <a:pt x="2471" y="2422"/>
                  </a:lnTo>
                  <a:lnTo>
                    <a:pt x="2478" y="2401"/>
                  </a:lnTo>
                  <a:lnTo>
                    <a:pt x="2481" y="2378"/>
                  </a:lnTo>
                  <a:lnTo>
                    <a:pt x="2478" y="2355"/>
                  </a:lnTo>
                  <a:lnTo>
                    <a:pt x="2471" y="2334"/>
                  </a:lnTo>
                  <a:lnTo>
                    <a:pt x="2459" y="2315"/>
                  </a:lnTo>
                  <a:lnTo>
                    <a:pt x="2443" y="2299"/>
                  </a:lnTo>
                  <a:lnTo>
                    <a:pt x="2424" y="2287"/>
                  </a:lnTo>
                  <a:lnTo>
                    <a:pt x="2404" y="2279"/>
                  </a:lnTo>
                  <a:lnTo>
                    <a:pt x="2380" y="2277"/>
                  </a:lnTo>
                  <a:lnTo>
                    <a:pt x="476" y="2277"/>
                  </a:lnTo>
                  <a:close/>
                  <a:moveTo>
                    <a:pt x="2142" y="1326"/>
                  </a:moveTo>
                  <a:lnTo>
                    <a:pt x="2119" y="1328"/>
                  </a:lnTo>
                  <a:lnTo>
                    <a:pt x="2097" y="1336"/>
                  </a:lnTo>
                  <a:lnTo>
                    <a:pt x="2079" y="1348"/>
                  </a:lnTo>
                  <a:lnTo>
                    <a:pt x="2063" y="1363"/>
                  </a:lnTo>
                  <a:lnTo>
                    <a:pt x="2051" y="1383"/>
                  </a:lnTo>
                  <a:lnTo>
                    <a:pt x="2044" y="1403"/>
                  </a:lnTo>
                  <a:lnTo>
                    <a:pt x="2041" y="1427"/>
                  </a:lnTo>
                  <a:lnTo>
                    <a:pt x="2044" y="1450"/>
                  </a:lnTo>
                  <a:lnTo>
                    <a:pt x="2051" y="1471"/>
                  </a:lnTo>
                  <a:lnTo>
                    <a:pt x="2063" y="1489"/>
                  </a:lnTo>
                  <a:lnTo>
                    <a:pt x="2079" y="1505"/>
                  </a:lnTo>
                  <a:lnTo>
                    <a:pt x="2097" y="1517"/>
                  </a:lnTo>
                  <a:lnTo>
                    <a:pt x="2119" y="1524"/>
                  </a:lnTo>
                  <a:lnTo>
                    <a:pt x="2142" y="1528"/>
                  </a:lnTo>
                  <a:lnTo>
                    <a:pt x="2380" y="1528"/>
                  </a:lnTo>
                  <a:lnTo>
                    <a:pt x="2404" y="1524"/>
                  </a:lnTo>
                  <a:lnTo>
                    <a:pt x="2424" y="1517"/>
                  </a:lnTo>
                  <a:lnTo>
                    <a:pt x="2443" y="1505"/>
                  </a:lnTo>
                  <a:lnTo>
                    <a:pt x="2459" y="1489"/>
                  </a:lnTo>
                  <a:lnTo>
                    <a:pt x="2471" y="1471"/>
                  </a:lnTo>
                  <a:lnTo>
                    <a:pt x="2478" y="1450"/>
                  </a:lnTo>
                  <a:lnTo>
                    <a:pt x="2481" y="1427"/>
                  </a:lnTo>
                  <a:lnTo>
                    <a:pt x="2478" y="1403"/>
                  </a:lnTo>
                  <a:lnTo>
                    <a:pt x="2471" y="1383"/>
                  </a:lnTo>
                  <a:lnTo>
                    <a:pt x="2459" y="1363"/>
                  </a:lnTo>
                  <a:lnTo>
                    <a:pt x="2443" y="1348"/>
                  </a:lnTo>
                  <a:lnTo>
                    <a:pt x="2424" y="1336"/>
                  </a:lnTo>
                  <a:lnTo>
                    <a:pt x="2404" y="1328"/>
                  </a:lnTo>
                  <a:lnTo>
                    <a:pt x="2380" y="1326"/>
                  </a:lnTo>
                  <a:lnTo>
                    <a:pt x="2142" y="1326"/>
                  </a:lnTo>
                  <a:close/>
                  <a:moveTo>
                    <a:pt x="2142" y="850"/>
                  </a:moveTo>
                  <a:lnTo>
                    <a:pt x="2119" y="852"/>
                  </a:lnTo>
                  <a:lnTo>
                    <a:pt x="2097" y="861"/>
                  </a:lnTo>
                  <a:lnTo>
                    <a:pt x="2079" y="872"/>
                  </a:lnTo>
                  <a:lnTo>
                    <a:pt x="2063" y="887"/>
                  </a:lnTo>
                  <a:lnTo>
                    <a:pt x="2051" y="906"/>
                  </a:lnTo>
                  <a:lnTo>
                    <a:pt x="2044" y="928"/>
                  </a:lnTo>
                  <a:lnTo>
                    <a:pt x="2041" y="951"/>
                  </a:lnTo>
                  <a:lnTo>
                    <a:pt x="2044" y="974"/>
                  </a:lnTo>
                  <a:lnTo>
                    <a:pt x="2051" y="995"/>
                  </a:lnTo>
                  <a:lnTo>
                    <a:pt x="2063" y="1014"/>
                  </a:lnTo>
                  <a:lnTo>
                    <a:pt x="2079" y="1030"/>
                  </a:lnTo>
                  <a:lnTo>
                    <a:pt x="2097" y="1041"/>
                  </a:lnTo>
                  <a:lnTo>
                    <a:pt x="2119" y="1048"/>
                  </a:lnTo>
                  <a:lnTo>
                    <a:pt x="2142" y="1052"/>
                  </a:lnTo>
                  <a:lnTo>
                    <a:pt x="2380" y="1052"/>
                  </a:lnTo>
                  <a:lnTo>
                    <a:pt x="2404" y="1048"/>
                  </a:lnTo>
                  <a:lnTo>
                    <a:pt x="2424" y="1041"/>
                  </a:lnTo>
                  <a:lnTo>
                    <a:pt x="2443" y="1030"/>
                  </a:lnTo>
                  <a:lnTo>
                    <a:pt x="2459" y="1014"/>
                  </a:lnTo>
                  <a:lnTo>
                    <a:pt x="2471" y="995"/>
                  </a:lnTo>
                  <a:lnTo>
                    <a:pt x="2478" y="974"/>
                  </a:lnTo>
                  <a:lnTo>
                    <a:pt x="2481" y="951"/>
                  </a:lnTo>
                  <a:lnTo>
                    <a:pt x="2478" y="928"/>
                  </a:lnTo>
                  <a:lnTo>
                    <a:pt x="2471" y="906"/>
                  </a:lnTo>
                  <a:lnTo>
                    <a:pt x="2459" y="887"/>
                  </a:lnTo>
                  <a:lnTo>
                    <a:pt x="2443" y="872"/>
                  </a:lnTo>
                  <a:lnTo>
                    <a:pt x="2424" y="861"/>
                  </a:lnTo>
                  <a:lnTo>
                    <a:pt x="2404" y="852"/>
                  </a:lnTo>
                  <a:lnTo>
                    <a:pt x="2380" y="850"/>
                  </a:lnTo>
                  <a:lnTo>
                    <a:pt x="2142" y="850"/>
                  </a:lnTo>
                  <a:close/>
                  <a:moveTo>
                    <a:pt x="476" y="374"/>
                  </a:moveTo>
                  <a:lnTo>
                    <a:pt x="449" y="378"/>
                  </a:lnTo>
                  <a:lnTo>
                    <a:pt x="425" y="387"/>
                  </a:lnTo>
                  <a:lnTo>
                    <a:pt x="405" y="403"/>
                  </a:lnTo>
                  <a:lnTo>
                    <a:pt x="389" y="424"/>
                  </a:lnTo>
                  <a:lnTo>
                    <a:pt x="378" y="448"/>
                  </a:lnTo>
                  <a:lnTo>
                    <a:pt x="375" y="475"/>
                  </a:lnTo>
                  <a:lnTo>
                    <a:pt x="375" y="1813"/>
                  </a:lnTo>
                  <a:lnTo>
                    <a:pt x="378" y="1836"/>
                  </a:lnTo>
                  <a:lnTo>
                    <a:pt x="385" y="1857"/>
                  </a:lnTo>
                  <a:lnTo>
                    <a:pt x="397" y="1876"/>
                  </a:lnTo>
                  <a:lnTo>
                    <a:pt x="413" y="1892"/>
                  </a:lnTo>
                  <a:lnTo>
                    <a:pt x="432" y="1903"/>
                  </a:lnTo>
                  <a:lnTo>
                    <a:pt x="452" y="1911"/>
                  </a:lnTo>
                  <a:lnTo>
                    <a:pt x="476" y="1914"/>
                  </a:lnTo>
                  <a:lnTo>
                    <a:pt x="1667" y="1914"/>
                  </a:lnTo>
                  <a:lnTo>
                    <a:pt x="1689" y="1911"/>
                  </a:lnTo>
                  <a:lnTo>
                    <a:pt x="1711" y="1903"/>
                  </a:lnTo>
                  <a:lnTo>
                    <a:pt x="1729" y="1892"/>
                  </a:lnTo>
                  <a:lnTo>
                    <a:pt x="1744" y="1876"/>
                  </a:lnTo>
                  <a:lnTo>
                    <a:pt x="1757" y="1857"/>
                  </a:lnTo>
                  <a:lnTo>
                    <a:pt x="1764" y="1836"/>
                  </a:lnTo>
                  <a:lnTo>
                    <a:pt x="1768" y="1813"/>
                  </a:lnTo>
                  <a:lnTo>
                    <a:pt x="1768" y="475"/>
                  </a:lnTo>
                  <a:lnTo>
                    <a:pt x="1764" y="452"/>
                  </a:lnTo>
                  <a:lnTo>
                    <a:pt x="1757" y="430"/>
                  </a:lnTo>
                  <a:lnTo>
                    <a:pt x="1744" y="412"/>
                  </a:lnTo>
                  <a:lnTo>
                    <a:pt x="1729" y="397"/>
                  </a:lnTo>
                  <a:lnTo>
                    <a:pt x="1711" y="384"/>
                  </a:lnTo>
                  <a:lnTo>
                    <a:pt x="1689" y="377"/>
                  </a:lnTo>
                  <a:lnTo>
                    <a:pt x="1667" y="374"/>
                  </a:lnTo>
                  <a:lnTo>
                    <a:pt x="476" y="374"/>
                  </a:lnTo>
                  <a:close/>
                  <a:moveTo>
                    <a:pt x="134" y="0"/>
                  </a:moveTo>
                  <a:lnTo>
                    <a:pt x="2722" y="0"/>
                  </a:lnTo>
                  <a:lnTo>
                    <a:pt x="2752" y="3"/>
                  </a:lnTo>
                  <a:lnTo>
                    <a:pt x="2781" y="13"/>
                  </a:lnTo>
                  <a:lnTo>
                    <a:pt x="2805" y="29"/>
                  </a:lnTo>
                  <a:lnTo>
                    <a:pt x="2826" y="50"/>
                  </a:lnTo>
                  <a:lnTo>
                    <a:pt x="2842" y="74"/>
                  </a:lnTo>
                  <a:lnTo>
                    <a:pt x="2853" y="103"/>
                  </a:lnTo>
                  <a:lnTo>
                    <a:pt x="2856" y="133"/>
                  </a:lnTo>
                  <a:lnTo>
                    <a:pt x="2856" y="3670"/>
                  </a:lnTo>
                  <a:lnTo>
                    <a:pt x="2853" y="3701"/>
                  </a:lnTo>
                  <a:lnTo>
                    <a:pt x="2842" y="3729"/>
                  </a:lnTo>
                  <a:lnTo>
                    <a:pt x="2826" y="3755"/>
                  </a:lnTo>
                  <a:lnTo>
                    <a:pt x="2805" y="3776"/>
                  </a:lnTo>
                  <a:lnTo>
                    <a:pt x="2781" y="3791"/>
                  </a:lnTo>
                  <a:lnTo>
                    <a:pt x="2752" y="3801"/>
                  </a:lnTo>
                  <a:lnTo>
                    <a:pt x="2722" y="3805"/>
                  </a:lnTo>
                  <a:lnTo>
                    <a:pt x="134" y="3805"/>
                  </a:lnTo>
                  <a:lnTo>
                    <a:pt x="104" y="3801"/>
                  </a:lnTo>
                  <a:lnTo>
                    <a:pt x="75" y="3791"/>
                  </a:lnTo>
                  <a:lnTo>
                    <a:pt x="51" y="3776"/>
                  </a:lnTo>
                  <a:lnTo>
                    <a:pt x="30" y="3755"/>
                  </a:lnTo>
                  <a:lnTo>
                    <a:pt x="14" y="3729"/>
                  </a:lnTo>
                  <a:lnTo>
                    <a:pt x="3" y="3701"/>
                  </a:lnTo>
                  <a:lnTo>
                    <a:pt x="0" y="3670"/>
                  </a:lnTo>
                  <a:lnTo>
                    <a:pt x="0" y="133"/>
                  </a:lnTo>
                  <a:lnTo>
                    <a:pt x="3" y="103"/>
                  </a:lnTo>
                  <a:lnTo>
                    <a:pt x="14" y="74"/>
                  </a:lnTo>
                  <a:lnTo>
                    <a:pt x="30" y="50"/>
                  </a:lnTo>
                  <a:lnTo>
                    <a:pt x="51" y="29"/>
                  </a:lnTo>
                  <a:lnTo>
                    <a:pt x="75" y="13"/>
                  </a:lnTo>
                  <a:lnTo>
                    <a:pt x="104" y="3"/>
                  </a:lnTo>
                  <a:lnTo>
                    <a:pt x="1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30" name="Shape 8930"/>
          <p:cNvGrpSpPr/>
          <p:nvPr/>
        </p:nvGrpSpPr>
        <p:grpSpPr>
          <a:xfrm>
            <a:off x="7505623" y="1327443"/>
            <a:ext cx="212435" cy="212332"/>
            <a:chOff x="3019" y="693"/>
            <a:chExt cx="4099" cy="4097"/>
          </a:xfrm>
        </p:grpSpPr>
        <p:sp>
          <p:nvSpPr>
            <p:cNvPr id="8931" name="Shape 8931"/>
            <p:cNvSpPr/>
            <p:nvPr/>
          </p:nvSpPr>
          <p:spPr>
            <a:xfrm>
              <a:off x="3019" y="693"/>
              <a:ext cx="4099" cy="4097"/>
            </a:xfrm>
            <a:custGeom>
              <a:avLst/>
              <a:gdLst/>
              <a:ahLst/>
              <a:cxnLst/>
              <a:rect l="0" t="0" r="0" b="0"/>
              <a:pathLst>
                <a:path w="4099" h="4097" extrusionOk="0">
                  <a:moveTo>
                    <a:pt x="1935" y="165"/>
                  </a:moveTo>
                  <a:lnTo>
                    <a:pt x="1891" y="168"/>
                  </a:lnTo>
                  <a:lnTo>
                    <a:pt x="1852" y="178"/>
                  </a:lnTo>
                  <a:lnTo>
                    <a:pt x="1813" y="196"/>
                  </a:lnTo>
                  <a:lnTo>
                    <a:pt x="1779" y="218"/>
                  </a:lnTo>
                  <a:lnTo>
                    <a:pt x="1748" y="247"/>
                  </a:lnTo>
                  <a:lnTo>
                    <a:pt x="1723" y="279"/>
                  </a:lnTo>
                  <a:lnTo>
                    <a:pt x="1703" y="315"/>
                  </a:lnTo>
                  <a:lnTo>
                    <a:pt x="1690" y="355"/>
                  </a:lnTo>
                  <a:lnTo>
                    <a:pt x="1682" y="397"/>
                  </a:lnTo>
                  <a:lnTo>
                    <a:pt x="1679" y="417"/>
                  </a:lnTo>
                  <a:lnTo>
                    <a:pt x="1670" y="434"/>
                  </a:lnTo>
                  <a:lnTo>
                    <a:pt x="1657" y="449"/>
                  </a:lnTo>
                  <a:lnTo>
                    <a:pt x="1641" y="462"/>
                  </a:lnTo>
                  <a:lnTo>
                    <a:pt x="1623" y="469"/>
                  </a:lnTo>
                  <a:lnTo>
                    <a:pt x="1522" y="500"/>
                  </a:lnTo>
                  <a:lnTo>
                    <a:pt x="1422" y="538"/>
                  </a:lnTo>
                  <a:lnTo>
                    <a:pt x="1326" y="581"/>
                  </a:lnTo>
                  <a:lnTo>
                    <a:pt x="1233" y="631"/>
                  </a:lnTo>
                  <a:lnTo>
                    <a:pt x="1214" y="638"/>
                  </a:lnTo>
                  <a:lnTo>
                    <a:pt x="1194" y="641"/>
                  </a:lnTo>
                  <a:lnTo>
                    <a:pt x="1176" y="640"/>
                  </a:lnTo>
                  <a:lnTo>
                    <a:pt x="1157" y="633"/>
                  </a:lnTo>
                  <a:lnTo>
                    <a:pt x="1140" y="622"/>
                  </a:lnTo>
                  <a:lnTo>
                    <a:pt x="1109" y="599"/>
                  </a:lnTo>
                  <a:lnTo>
                    <a:pt x="1075" y="581"/>
                  </a:lnTo>
                  <a:lnTo>
                    <a:pt x="1039" y="570"/>
                  </a:lnTo>
                  <a:lnTo>
                    <a:pt x="1003" y="563"/>
                  </a:lnTo>
                  <a:lnTo>
                    <a:pt x="965" y="561"/>
                  </a:lnTo>
                  <a:lnTo>
                    <a:pt x="929" y="566"/>
                  </a:lnTo>
                  <a:lnTo>
                    <a:pt x="893" y="575"/>
                  </a:lnTo>
                  <a:lnTo>
                    <a:pt x="858" y="590"/>
                  </a:lnTo>
                  <a:lnTo>
                    <a:pt x="826" y="610"/>
                  </a:lnTo>
                  <a:lnTo>
                    <a:pt x="797" y="635"/>
                  </a:lnTo>
                  <a:lnTo>
                    <a:pt x="634" y="798"/>
                  </a:lnTo>
                  <a:lnTo>
                    <a:pt x="610" y="826"/>
                  </a:lnTo>
                  <a:lnTo>
                    <a:pt x="590" y="859"/>
                  </a:lnTo>
                  <a:lnTo>
                    <a:pt x="575" y="893"/>
                  </a:lnTo>
                  <a:lnTo>
                    <a:pt x="565" y="929"/>
                  </a:lnTo>
                  <a:lnTo>
                    <a:pt x="561" y="966"/>
                  </a:lnTo>
                  <a:lnTo>
                    <a:pt x="562" y="1003"/>
                  </a:lnTo>
                  <a:lnTo>
                    <a:pt x="568" y="1039"/>
                  </a:lnTo>
                  <a:lnTo>
                    <a:pt x="581" y="1075"/>
                  </a:lnTo>
                  <a:lnTo>
                    <a:pt x="598" y="1109"/>
                  </a:lnTo>
                  <a:lnTo>
                    <a:pt x="621" y="1140"/>
                  </a:lnTo>
                  <a:lnTo>
                    <a:pt x="632" y="1157"/>
                  </a:lnTo>
                  <a:lnTo>
                    <a:pt x="639" y="1176"/>
                  </a:lnTo>
                  <a:lnTo>
                    <a:pt x="641" y="1196"/>
                  </a:lnTo>
                  <a:lnTo>
                    <a:pt x="638" y="1214"/>
                  </a:lnTo>
                  <a:lnTo>
                    <a:pt x="629" y="1234"/>
                  </a:lnTo>
                  <a:lnTo>
                    <a:pt x="580" y="1326"/>
                  </a:lnTo>
                  <a:lnTo>
                    <a:pt x="536" y="1423"/>
                  </a:lnTo>
                  <a:lnTo>
                    <a:pt x="500" y="1521"/>
                  </a:lnTo>
                  <a:lnTo>
                    <a:pt x="469" y="1622"/>
                  </a:lnTo>
                  <a:lnTo>
                    <a:pt x="461" y="1641"/>
                  </a:lnTo>
                  <a:lnTo>
                    <a:pt x="449" y="1657"/>
                  </a:lnTo>
                  <a:lnTo>
                    <a:pt x="434" y="1669"/>
                  </a:lnTo>
                  <a:lnTo>
                    <a:pt x="415" y="1678"/>
                  </a:lnTo>
                  <a:lnTo>
                    <a:pt x="395" y="1683"/>
                  </a:lnTo>
                  <a:lnTo>
                    <a:pt x="353" y="1689"/>
                  </a:lnTo>
                  <a:lnTo>
                    <a:pt x="315" y="1703"/>
                  </a:lnTo>
                  <a:lnTo>
                    <a:pt x="277" y="1723"/>
                  </a:lnTo>
                  <a:lnTo>
                    <a:pt x="245" y="1749"/>
                  </a:lnTo>
                  <a:lnTo>
                    <a:pt x="218" y="1779"/>
                  </a:lnTo>
                  <a:lnTo>
                    <a:pt x="195" y="1812"/>
                  </a:lnTo>
                  <a:lnTo>
                    <a:pt x="178" y="1851"/>
                  </a:lnTo>
                  <a:lnTo>
                    <a:pt x="167" y="1892"/>
                  </a:lnTo>
                  <a:lnTo>
                    <a:pt x="163" y="1934"/>
                  </a:lnTo>
                  <a:lnTo>
                    <a:pt x="163" y="2164"/>
                  </a:lnTo>
                  <a:lnTo>
                    <a:pt x="167" y="2207"/>
                  </a:lnTo>
                  <a:lnTo>
                    <a:pt x="178" y="2248"/>
                  </a:lnTo>
                  <a:lnTo>
                    <a:pt x="195" y="2285"/>
                  </a:lnTo>
                  <a:lnTo>
                    <a:pt x="218" y="2320"/>
                  </a:lnTo>
                  <a:lnTo>
                    <a:pt x="245" y="2350"/>
                  </a:lnTo>
                  <a:lnTo>
                    <a:pt x="277" y="2375"/>
                  </a:lnTo>
                  <a:lnTo>
                    <a:pt x="315" y="2394"/>
                  </a:lnTo>
                  <a:lnTo>
                    <a:pt x="353" y="2408"/>
                  </a:lnTo>
                  <a:lnTo>
                    <a:pt x="395" y="2416"/>
                  </a:lnTo>
                  <a:lnTo>
                    <a:pt x="415" y="2419"/>
                  </a:lnTo>
                  <a:lnTo>
                    <a:pt x="434" y="2428"/>
                  </a:lnTo>
                  <a:lnTo>
                    <a:pt x="449" y="2440"/>
                  </a:lnTo>
                  <a:lnTo>
                    <a:pt x="461" y="2457"/>
                  </a:lnTo>
                  <a:lnTo>
                    <a:pt x="469" y="2475"/>
                  </a:lnTo>
                  <a:lnTo>
                    <a:pt x="500" y="2576"/>
                  </a:lnTo>
                  <a:lnTo>
                    <a:pt x="536" y="2676"/>
                  </a:lnTo>
                  <a:lnTo>
                    <a:pt x="580" y="2771"/>
                  </a:lnTo>
                  <a:lnTo>
                    <a:pt x="629" y="2865"/>
                  </a:lnTo>
                  <a:lnTo>
                    <a:pt x="638" y="2883"/>
                  </a:lnTo>
                  <a:lnTo>
                    <a:pt x="641" y="2903"/>
                  </a:lnTo>
                  <a:lnTo>
                    <a:pt x="639" y="2923"/>
                  </a:lnTo>
                  <a:lnTo>
                    <a:pt x="632" y="2942"/>
                  </a:lnTo>
                  <a:lnTo>
                    <a:pt x="621" y="2958"/>
                  </a:lnTo>
                  <a:lnTo>
                    <a:pt x="598" y="2989"/>
                  </a:lnTo>
                  <a:lnTo>
                    <a:pt x="581" y="3022"/>
                  </a:lnTo>
                  <a:lnTo>
                    <a:pt x="568" y="3059"/>
                  </a:lnTo>
                  <a:lnTo>
                    <a:pt x="562" y="3095"/>
                  </a:lnTo>
                  <a:lnTo>
                    <a:pt x="561" y="3132"/>
                  </a:lnTo>
                  <a:lnTo>
                    <a:pt x="565" y="3169"/>
                  </a:lnTo>
                  <a:lnTo>
                    <a:pt x="575" y="3204"/>
                  </a:lnTo>
                  <a:lnTo>
                    <a:pt x="590" y="3239"/>
                  </a:lnTo>
                  <a:lnTo>
                    <a:pt x="610" y="3271"/>
                  </a:lnTo>
                  <a:lnTo>
                    <a:pt x="634" y="3301"/>
                  </a:lnTo>
                  <a:lnTo>
                    <a:pt x="797" y="3463"/>
                  </a:lnTo>
                  <a:lnTo>
                    <a:pt x="826" y="3488"/>
                  </a:lnTo>
                  <a:lnTo>
                    <a:pt x="858" y="3508"/>
                  </a:lnTo>
                  <a:lnTo>
                    <a:pt x="893" y="3522"/>
                  </a:lnTo>
                  <a:lnTo>
                    <a:pt x="929" y="3532"/>
                  </a:lnTo>
                  <a:lnTo>
                    <a:pt x="965" y="3536"/>
                  </a:lnTo>
                  <a:lnTo>
                    <a:pt x="1003" y="3535"/>
                  </a:lnTo>
                  <a:lnTo>
                    <a:pt x="1039" y="3529"/>
                  </a:lnTo>
                  <a:lnTo>
                    <a:pt x="1075" y="3516"/>
                  </a:lnTo>
                  <a:lnTo>
                    <a:pt x="1109" y="3499"/>
                  </a:lnTo>
                  <a:lnTo>
                    <a:pt x="1140" y="3476"/>
                  </a:lnTo>
                  <a:lnTo>
                    <a:pt x="1156" y="3465"/>
                  </a:lnTo>
                  <a:lnTo>
                    <a:pt x="1173" y="3459"/>
                  </a:lnTo>
                  <a:lnTo>
                    <a:pt x="1193" y="3457"/>
                  </a:lnTo>
                  <a:lnTo>
                    <a:pt x="1213" y="3459"/>
                  </a:lnTo>
                  <a:lnTo>
                    <a:pt x="1233" y="3468"/>
                  </a:lnTo>
                  <a:lnTo>
                    <a:pt x="1326" y="3517"/>
                  </a:lnTo>
                  <a:lnTo>
                    <a:pt x="1422" y="3561"/>
                  </a:lnTo>
                  <a:lnTo>
                    <a:pt x="1522" y="3598"/>
                  </a:lnTo>
                  <a:lnTo>
                    <a:pt x="1623" y="3628"/>
                  </a:lnTo>
                  <a:lnTo>
                    <a:pt x="1641" y="3637"/>
                  </a:lnTo>
                  <a:lnTo>
                    <a:pt x="1657" y="3648"/>
                  </a:lnTo>
                  <a:lnTo>
                    <a:pt x="1670" y="3663"/>
                  </a:lnTo>
                  <a:lnTo>
                    <a:pt x="1679" y="3682"/>
                  </a:lnTo>
                  <a:lnTo>
                    <a:pt x="1682" y="3702"/>
                  </a:lnTo>
                  <a:lnTo>
                    <a:pt x="1690" y="3744"/>
                  </a:lnTo>
                  <a:lnTo>
                    <a:pt x="1703" y="3784"/>
                  </a:lnTo>
                  <a:lnTo>
                    <a:pt x="1723" y="3820"/>
                  </a:lnTo>
                  <a:lnTo>
                    <a:pt x="1748" y="3852"/>
                  </a:lnTo>
                  <a:lnTo>
                    <a:pt x="1779" y="3879"/>
                  </a:lnTo>
                  <a:lnTo>
                    <a:pt x="1813" y="3903"/>
                  </a:lnTo>
                  <a:lnTo>
                    <a:pt x="1852" y="3919"/>
                  </a:lnTo>
                  <a:lnTo>
                    <a:pt x="1891" y="3930"/>
                  </a:lnTo>
                  <a:lnTo>
                    <a:pt x="1935" y="3934"/>
                  </a:lnTo>
                  <a:lnTo>
                    <a:pt x="2164" y="3934"/>
                  </a:lnTo>
                  <a:lnTo>
                    <a:pt x="2207" y="3930"/>
                  </a:lnTo>
                  <a:lnTo>
                    <a:pt x="2247" y="3919"/>
                  </a:lnTo>
                  <a:lnTo>
                    <a:pt x="2286" y="3903"/>
                  </a:lnTo>
                  <a:lnTo>
                    <a:pt x="2319" y="3879"/>
                  </a:lnTo>
                  <a:lnTo>
                    <a:pt x="2351" y="3852"/>
                  </a:lnTo>
                  <a:lnTo>
                    <a:pt x="2375" y="3820"/>
                  </a:lnTo>
                  <a:lnTo>
                    <a:pt x="2395" y="3784"/>
                  </a:lnTo>
                  <a:lnTo>
                    <a:pt x="2409" y="3744"/>
                  </a:lnTo>
                  <a:lnTo>
                    <a:pt x="2416" y="3702"/>
                  </a:lnTo>
                  <a:lnTo>
                    <a:pt x="2420" y="3682"/>
                  </a:lnTo>
                  <a:lnTo>
                    <a:pt x="2429" y="3663"/>
                  </a:lnTo>
                  <a:lnTo>
                    <a:pt x="2441" y="3648"/>
                  </a:lnTo>
                  <a:lnTo>
                    <a:pt x="2458" y="3637"/>
                  </a:lnTo>
                  <a:lnTo>
                    <a:pt x="2476" y="3628"/>
                  </a:lnTo>
                  <a:lnTo>
                    <a:pt x="2577" y="3598"/>
                  </a:lnTo>
                  <a:lnTo>
                    <a:pt x="2677" y="3561"/>
                  </a:lnTo>
                  <a:lnTo>
                    <a:pt x="2772" y="3517"/>
                  </a:lnTo>
                  <a:lnTo>
                    <a:pt x="2866" y="3468"/>
                  </a:lnTo>
                  <a:lnTo>
                    <a:pt x="2884" y="3460"/>
                  </a:lnTo>
                  <a:lnTo>
                    <a:pt x="2904" y="3457"/>
                  </a:lnTo>
                  <a:lnTo>
                    <a:pt x="2923" y="3459"/>
                  </a:lnTo>
                  <a:lnTo>
                    <a:pt x="2942" y="3465"/>
                  </a:lnTo>
                  <a:lnTo>
                    <a:pt x="2959" y="3476"/>
                  </a:lnTo>
                  <a:lnTo>
                    <a:pt x="2990" y="3499"/>
                  </a:lnTo>
                  <a:lnTo>
                    <a:pt x="3024" y="3516"/>
                  </a:lnTo>
                  <a:lnTo>
                    <a:pt x="3060" y="3529"/>
                  </a:lnTo>
                  <a:lnTo>
                    <a:pt x="3096" y="3535"/>
                  </a:lnTo>
                  <a:lnTo>
                    <a:pt x="3133" y="3536"/>
                  </a:lnTo>
                  <a:lnTo>
                    <a:pt x="3169" y="3532"/>
                  </a:lnTo>
                  <a:lnTo>
                    <a:pt x="3205" y="3522"/>
                  </a:lnTo>
                  <a:lnTo>
                    <a:pt x="3240" y="3508"/>
                  </a:lnTo>
                  <a:lnTo>
                    <a:pt x="3273" y="3488"/>
                  </a:lnTo>
                  <a:lnTo>
                    <a:pt x="3301" y="3463"/>
                  </a:lnTo>
                  <a:lnTo>
                    <a:pt x="3464" y="3301"/>
                  </a:lnTo>
                  <a:lnTo>
                    <a:pt x="3489" y="3271"/>
                  </a:lnTo>
                  <a:lnTo>
                    <a:pt x="3509" y="3239"/>
                  </a:lnTo>
                  <a:lnTo>
                    <a:pt x="3524" y="3204"/>
                  </a:lnTo>
                  <a:lnTo>
                    <a:pt x="3534" y="3169"/>
                  </a:lnTo>
                  <a:lnTo>
                    <a:pt x="3538" y="3132"/>
                  </a:lnTo>
                  <a:lnTo>
                    <a:pt x="3537" y="3095"/>
                  </a:lnTo>
                  <a:lnTo>
                    <a:pt x="3530" y="3059"/>
                  </a:lnTo>
                  <a:lnTo>
                    <a:pt x="3518" y="3024"/>
                  </a:lnTo>
                  <a:lnTo>
                    <a:pt x="3500" y="2989"/>
                  </a:lnTo>
                  <a:lnTo>
                    <a:pt x="3478" y="2958"/>
                  </a:lnTo>
                  <a:lnTo>
                    <a:pt x="3467" y="2942"/>
                  </a:lnTo>
                  <a:lnTo>
                    <a:pt x="3459" y="2923"/>
                  </a:lnTo>
                  <a:lnTo>
                    <a:pt x="3458" y="2903"/>
                  </a:lnTo>
                  <a:lnTo>
                    <a:pt x="3461" y="2883"/>
                  </a:lnTo>
                  <a:lnTo>
                    <a:pt x="3469" y="2865"/>
                  </a:lnTo>
                  <a:lnTo>
                    <a:pt x="3519" y="2771"/>
                  </a:lnTo>
                  <a:lnTo>
                    <a:pt x="3563" y="2676"/>
                  </a:lnTo>
                  <a:lnTo>
                    <a:pt x="3599" y="2576"/>
                  </a:lnTo>
                  <a:lnTo>
                    <a:pt x="3630" y="2475"/>
                  </a:lnTo>
                  <a:lnTo>
                    <a:pt x="3637" y="2457"/>
                  </a:lnTo>
                  <a:lnTo>
                    <a:pt x="3650" y="2440"/>
                  </a:lnTo>
                  <a:lnTo>
                    <a:pt x="3665" y="2428"/>
                  </a:lnTo>
                  <a:lnTo>
                    <a:pt x="3683" y="2419"/>
                  </a:lnTo>
                  <a:lnTo>
                    <a:pt x="3703" y="2416"/>
                  </a:lnTo>
                  <a:lnTo>
                    <a:pt x="3746" y="2408"/>
                  </a:lnTo>
                  <a:lnTo>
                    <a:pt x="3784" y="2394"/>
                  </a:lnTo>
                  <a:lnTo>
                    <a:pt x="3821" y="2375"/>
                  </a:lnTo>
                  <a:lnTo>
                    <a:pt x="3854" y="2350"/>
                  </a:lnTo>
                  <a:lnTo>
                    <a:pt x="3881" y="2320"/>
                  </a:lnTo>
                  <a:lnTo>
                    <a:pt x="3904" y="2285"/>
                  </a:lnTo>
                  <a:lnTo>
                    <a:pt x="3921" y="2248"/>
                  </a:lnTo>
                  <a:lnTo>
                    <a:pt x="3932" y="2207"/>
                  </a:lnTo>
                  <a:lnTo>
                    <a:pt x="3936" y="2164"/>
                  </a:lnTo>
                  <a:lnTo>
                    <a:pt x="3936" y="1934"/>
                  </a:lnTo>
                  <a:lnTo>
                    <a:pt x="3932" y="1892"/>
                  </a:lnTo>
                  <a:lnTo>
                    <a:pt x="3921" y="1851"/>
                  </a:lnTo>
                  <a:lnTo>
                    <a:pt x="3904" y="1812"/>
                  </a:lnTo>
                  <a:lnTo>
                    <a:pt x="3881" y="1779"/>
                  </a:lnTo>
                  <a:lnTo>
                    <a:pt x="3854" y="1749"/>
                  </a:lnTo>
                  <a:lnTo>
                    <a:pt x="3821" y="1723"/>
                  </a:lnTo>
                  <a:lnTo>
                    <a:pt x="3784" y="1703"/>
                  </a:lnTo>
                  <a:lnTo>
                    <a:pt x="3746" y="1689"/>
                  </a:lnTo>
                  <a:lnTo>
                    <a:pt x="3703" y="1683"/>
                  </a:lnTo>
                  <a:lnTo>
                    <a:pt x="3683" y="1678"/>
                  </a:lnTo>
                  <a:lnTo>
                    <a:pt x="3665" y="1669"/>
                  </a:lnTo>
                  <a:lnTo>
                    <a:pt x="3650" y="1657"/>
                  </a:lnTo>
                  <a:lnTo>
                    <a:pt x="3637" y="1641"/>
                  </a:lnTo>
                  <a:lnTo>
                    <a:pt x="3630" y="1622"/>
                  </a:lnTo>
                  <a:lnTo>
                    <a:pt x="3599" y="1521"/>
                  </a:lnTo>
                  <a:lnTo>
                    <a:pt x="3563" y="1423"/>
                  </a:lnTo>
                  <a:lnTo>
                    <a:pt x="3519" y="1326"/>
                  </a:lnTo>
                  <a:lnTo>
                    <a:pt x="3469" y="1234"/>
                  </a:lnTo>
                  <a:lnTo>
                    <a:pt x="3461" y="1214"/>
                  </a:lnTo>
                  <a:lnTo>
                    <a:pt x="3458" y="1196"/>
                  </a:lnTo>
                  <a:lnTo>
                    <a:pt x="3459" y="1176"/>
                  </a:lnTo>
                  <a:lnTo>
                    <a:pt x="3467" y="1157"/>
                  </a:lnTo>
                  <a:lnTo>
                    <a:pt x="3478" y="1140"/>
                  </a:lnTo>
                  <a:lnTo>
                    <a:pt x="3500" y="1109"/>
                  </a:lnTo>
                  <a:lnTo>
                    <a:pt x="3518" y="1075"/>
                  </a:lnTo>
                  <a:lnTo>
                    <a:pt x="3530" y="1039"/>
                  </a:lnTo>
                  <a:lnTo>
                    <a:pt x="3537" y="1003"/>
                  </a:lnTo>
                  <a:lnTo>
                    <a:pt x="3538" y="966"/>
                  </a:lnTo>
                  <a:lnTo>
                    <a:pt x="3534" y="929"/>
                  </a:lnTo>
                  <a:lnTo>
                    <a:pt x="3524" y="893"/>
                  </a:lnTo>
                  <a:lnTo>
                    <a:pt x="3509" y="859"/>
                  </a:lnTo>
                  <a:lnTo>
                    <a:pt x="3489" y="826"/>
                  </a:lnTo>
                  <a:lnTo>
                    <a:pt x="3464" y="798"/>
                  </a:lnTo>
                  <a:lnTo>
                    <a:pt x="3301" y="635"/>
                  </a:lnTo>
                  <a:lnTo>
                    <a:pt x="3273" y="610"/>
                  </a:lnTo>
                  <a:lnTo>
                    <a:pt x="3240" y="590"/>
                  </a:lnTo>
                  <a:lnTo>
                    <a:pt x="3205" y="575"/>
                  </a:lnTo>
                  <a:lnTo>
                    <a:pt x="3169" y="566"/>
                  </a:lnTo>
                  <a:lnTo>
                    <a:pt x="3133" y="561"/>
                  </a:lnTo>
                  <a:lnTo>
                    <a:pt x="3096" y="563"/>
                  </a:lnTo>
                  <a:lnTo>
                    <a:pt x="3060" y="570"/>
                  </a:lnTo>
                  <a:lnTo>
                    <a:pt x="3024" y="581"/>
                  </a:lnTo>
                  <a:lnTo>
                    <a:pt x="2990" y="599"/>
                  </a:lnTo>
                  <a:lnTo>
                    <a:pt x="2959" y="622"/>
                  </a:lnTo>
                  <a:lnTo>
                    <a:pt x="2942" y="633"/>
                  </a:lnTo>
                  <a:lnTo>
                    <a:pt x="2923" y="640"/>
                  </a:lnTo>
                  <a:lnTo>
                    <a:pt x="2904" y="641"/>
                  </a:lnTo>
                  <a:lnTo>
                    <a:pt x="2884" y="638"/>
                  </a:lnTo>
                  <a:lnTo>
                    <a:pt x="2866" y="631"/>
                  </a:lnTo>
                  <a:lnTo>
                    <a:pt x="2772" y="581"/>
                  </a:lnTo>
                  <a:lnTo>
                    <a:pt x="2677" y="538"/>
                  </a:lnTo>
                  <a:lnTo>
                    <a:pt x="2577" y="500"/>
                  </a:lnTo>
                  <a:lnTo>
                    <a:pt x="2476" y="469"/>
                  </a:lnTo>
                  <a:lnTo>
                    <a:pt x="2458" y="462"/>
                  </a:lnTo>
                  <a:lnTo>
                    <a:pt x="2441" y="449"/>
                  </a:lnTo>
                  <a:lnTo>
                    <a:pt x="2429" y="434"/>
                  </a:lnTo>
                  <a:lnTo>
                    <a:pt x="2420" y="417"/>
                  </a:lnTo>
                  <a:lnTo>
                    <a:pt x="2416" y="397"/>
                  </a:lnTo>
                  <a:lnTo>
                    <a:pt x="2409" y="355"/>
                  </a:lnTo>
                  <a:lnTo>
                    <a:pt x="2395" y="315"/>
                  </a:lnTo>
                  <a:lnTo>
                    <a:pt x="2375" y="279"/>
                  </a:lnTo>
                  <a:lnTo>
                    <a:pt x="2351" y="247"/>
                  </a:lnTo>
                  <a:lnTo>
                    <a:pt x="2319" y="218"/>
                  </a:lnTo>
                  <a:lnTo>
                    <a:pt x="2286" y="196"/>
                  </a:lnTo>
                  <a:lnTo>
                    <a:pt x="2247" y="178"/>
                  </a:lnTo>
                  <a:lnTo>
                    <a:pt x="2207" y="168"/>
                  </a:lnTo>
                  <a:lnTo>
                    <a:pt x="2164" y="165"/>
                  </a:lnTo>
                  <a:lnTo>
                    <a:pt x="1935" y="165"/>
                  </a:lnTo>
                  <a:close/>
                  <a:moveTo>
                    <a:pt x="1935" y="0"/>
                  </a:moveTo>
                  <a:lnTo>
                    <a:pt x="2164" y="0"/>
                  </a:lnTo>
                  <a:lnTo>
                    <a:pt x="2217" y="4"/>
                  </a:lnTo>
                  <a:lnTo>
                    <a:pt x="2268" y="14"/>
                  </a:lnTo>
                  <a:lnTo>
                    <a:pt x="2317" y="30"/>
                  </a:lnTo>
                  <a:lnTo>
                    <a:pt x="2362" y="51"/>
                  </a:lnTo>
                  <a:lnTo>
                    <a:pt x="2405" y="79"/>
                  </a:lnTo>
                  <a:lnTo>
                    <a:pt x="2444" y="110"/>
                  </a:lnTo>
                  <a:lnTo>
                    <a:pt x="2479" y="146"/>
                  </a:lnTo>
                  <a:lnTo>
                    <a:pt x="2510" y="186"/>
                  </a:lnTo>
                  <a:lnTo>
                    <a:pt x="2536" y="231"/>
                  </a:lnTo>
                  <a:lnTo>
                    <a:pt x="2556" y="277"/>
                  </a:lnTo>
                  <a:lnTo>
                    <a:pt x="2570" y="326"/>
                  </a:lnTo>
                  <a:lnTo>
                    <a:pt x="2655" y="355"/>
                  </a:lnTo>
                  <a:lnTo>
                    <a:pt x="2739" y="386"/>
                  </a:lnTo>
                  <a:lnTo>
                    <a:pt x="2820" y="423"/>
                  </a:lnTo>
                  <a:lnTo>
                    <a:pt x="2901" y="463"/>
                  </a:lnTo>
                  <a:lnTo>
                    <a:pt x="2945" y="438"/>
                  </a:lnTo>
                  <a:lnTo>
                    <a:pt x="2993" y="420"/>
                  </a:lnTo>
                  <a:lnTo>
                    <a:pt x="3041" y="407"/>
                  </a:lnTo>
                  <a:lnTo>
                    <a:pt x="3092" y="400"/>
                  </a:lnTo>
                  <a:lnTo>
                    <a:pt x="3142" y="400"/>
                  </a:lnTo>
                  <a:lnTo>
                    <a:pt x="3192" y="405"/>
                  </a:lnTo>
                  <a:lnTo>
                    <a:pt x="3242" y="416"/>
                  </a:lnTo>
                  <a:lnTo>
                    <a:pt x="3289" y="433"/>
                  </a:lnTo>
                  <a:lnTo>
                    <a:pt x="3335" y="456"/>
                  </a:lnTo>
                  <a:lnTo>
                    <a:pt x="3377" y="484"/>
                  </a:lnTo>
                  <a:lnTo>
                    <a:pt x="3417" y="520"/>
                  </a:lnTo>
                  <a:lnTo>
                    <a:pt x="3580" y="682"/>
                  </a:lnTo>
                  <a:lnTo>
                    <a:pt x="3615" y="722"/>
                  </a:lnTo>
                  <a:lnTo>
                    <a:pt x="3644" y="764"/>
                  </a:lnTo>
                  <a:lnTo>
                    <a:pt x="3667" y="810"/>
                  </a:lnTo>
                  <a:lnTo>
                    <a:pt x="3683" y="857"/>
                  </a:lnTo>
                  <a:lnTo>
                    <a:pt x="3695" y="907"/>
                  </a:lnTo>
                  <a:lnTo>
                    <a:pt x="3701" y="957"/>
                  </a:lnTo>
                  <a:lnTo>
                    <a:pt x="3700" y="1008"/>
                  </a:lnTo>
                  <a:lnTo>
                    <a:pt x="3693" y="1058"/>
                  </a:lnTo>
                  <a:lnTo>
                    <a:pt x="3680" y="1106"/>
                  </a:lnTo>
                  <a:lnTo>
                    <a:pt x="3661" y="1153"/>
                  </a:lnTo>
                  <a:lnTo>
                    <a:pt x="3636" y="1199"/>
                  </a:lnTo>
                  <a:lnTo>
                    <a:pt x="3677" y="1279"/>
                  </a:lnTo>
                  <a:lnTo>
                    <a:pt x="3713" y="1360"/>
                  </a:lnTo>
                  <a:lnTo>
                    <a:pt x="3746" y="1443"/>
                  </a:lnTo>
                  <a:lnTo>
                    <a:pt x="3773" y="1529"/>
                  </a:lnTo>
                  <a:lnTo>
                    <a:pt x="3823" y="1543"/>
                  </a:lnTo>
                  <a:lnTo>
                    <a:pt x="3870" y="1564"/>
                  </a:lnTo>
                  <a:lnTo>
                    <a:pt x="3914" y="1589"/>
                  </a:lnTo>
                  <a:lnTo>
                    <a:pt x="3953" y="1620"/>
                  </a:lnTo>
                  <a:lnTo>
                    <a:pt x="3989" y="1654"/>
                  </a:lnTo>
                  <a:lnTo>
                    <a:pt x="4021" y="1693"/>
                  </a:lnTo>
                  <a:lnTo>
                    <a:pt x="4048" y="1737"/>
                  </a:lnTo>
                  <a:lnTo>
                    <a:pt x="4069" y="1783"/>
                  </a:lnTo>
                  <a:lnTo>
                    <a:pt x="4085" y="1831"/>
                  </a:lnTo>
                  <a:lnTo>
                    <a:pt x="4095" y="1882"/>
                  </a:lnTo>
                  <a:lnTo>
                    <a:pt x="4099" y="1934"/>
                  </a:lnTo>
                  <a:lnTo>
                    <a:pt x="4099" y="2164"/>
                  </a:lnTo>
                  <a:lnTo>
                    <a:pt x="4095" y="2217"/>
                  </a:lnTo>
                  <a:lnTo>
                    <a:pt x="4085" y="2268"/>
                  </a:lnTo>
                  <a:lnTo>
                    <a:pt x="4069" y="2316"/>
                  </a:lnTo>
                  <a:lnTo>
                    <a:pt x="4048" y="2362"/>
                  </a:lnTo>
                  <a:lnTo>
                    <a:pt x="4021" y="2404"/>
                  </a:lnTo>
                  <a:lnTo>
                    <a:pt x="3989" y="2443"/>
                  </a:lnTo>
                  <a:lnTo>
                    <a:pt x="3953" y="2479"/>
                  </a:lnTo>
                  <a:lnTo>
                    <a:pt x="3914" y="2509"/>
                  </a:lnTo>
                  <a:lnTo>
                    <a:pt x="3870" y="2535"/>
                  </a:lnTo>
                  <a:lnTo>
                    <a:pt x="3823" y="2555"/>
                  </a:lnTo>
                  <a:lnTo>
                    <a:pt x="3773" y="2570"/>
                  </a:lnTo>
                  <a:lnTo>
                    <a:pt x="3746" y="2654"/>
                  </a:lnTo>
                  <a:lnTo>
                    <a:pt x="3713" y="2738"/>
                  </a:lnTo>
                  <a:lnTo>
                    <a:pt x="3677" y="2820"/>
                  </a:lnTo>
                  <a:lnTo>
                    <a:pt x="3636" y="2899"/>
                  </a:lnTo>
                  <a:lnTo>
                    <a:pt x="3661" y="2944"/>
                  </a:lnTo>
                  <a:lnTo>
                    <a:pt x="3680" y="2991"/>
                  </a:lnTo>
                  <a:lnTo>
                    <a:pt x="3693" y="3041"/>
                  </a:lnTo>
                  <a:lnTo>
                    <a:pt x="3700" y="3091"/>
                  </a:lnTo>
                  <a:lnTo>
                    <a:pt x="3701" y="3141"/>
                  </a:lnTo>
                  <a:lnTo>
                    <a:pt x="3695" y="3192"/>
                  </a:lnTo>
                  <a:lnTo>
                    <a:pt x="3683" y="3240"/>
                  </a:lnTo>
                  <a:lnTo>
                    <a:pt x="3667" y="3287"/>
                  </a:lnTo>
                  <a:lnTo>
                    <a:pt x="3644" y="3333"/>
                  </a:lnTo>
                  <a:lnTo>
                    <a:pt x="3615" y="3377"/>
                  </a:lnTo>
                  <a:lnTo>
                    <a:pt x="3580" y="3415"/>
                  </a:lnTo>
                  <a:lnTo>
                    <a:pt x="3417" y="3578"/>
                  </a:lnTo>
                  <a:lnTo>
                    <a:pt x="3377" y="3613"/>
                  </a:lnTo>
                  <a:lnTo>
                    <a:pt x="3335" y="3642"/>
                  </a:lnTo>
                  <a:lnTo>
                    <a:pt x="3289" y="3665"/>
                  </a:lnTo>
                  <a:lnTo>
                    <a:pt x="3242" y="3683"/>
                  </a:lnTo>
                  <a:lnTo>
                    <a:pt x="3192" y="3694"/>
                  </a:lnTo>
                  <a:lnTo>
                    <a:pt x="3142" y="3699"/>
                  </a:lnTo>
                  <a:lnTo>
                    <a:pt x="3092" y="3698"/>
                  </a:lnTo>
                  <a:lnTo>
                    <a:pt x="3041" y="3692"/>
                  </a:lnTo>
                  <a:lnTo>
                    <a:pt x="2993" y="3679"/>
                  </a:lnTo>
                  <a:lnTo>
                    <a:pt x="2945" y="3660"/>
                  </a:lnTo>
                  <a:lnTo>
                    <a:pt x="2901" y="3636"/>
                  </a:lnTo>
                  <a:lnTo>
                    <a:pt x="2820" y="3675"/>
                  </a:lnTo>
                  <a:lnTo>
                    <a:pt x="2739" y="3711"/>
                  </a:lnTo>
                  <a:lnTo>
                    <a:pt x="2655" y="3744"/>
                  </a:lnTo>
                  <a:lnTo>
                    <a:pt x="2570" y="3771"/>
                  </a:lnTo>
                  <a:lnTo>
                    <a:pt x="2556" y="3821"/>
                  </a:lnTo>
                  <a:lnTo>
                    <a:pt x="2536" y="3868"/>
                  </a:lnTo>
                  <a:lnTo>
                    <a:pt x="2510" y="3912"/>
                  </a:lnTo>
                  <a:lnTo>
                    <a:pt x="2479" y="3951"/>
                  </a:lnTo>
                  <a:lnTo>
                    <a:pt x="2444" y="3988"/>
                  </a:lnTo>
                  <a:lnTo>
                    <a:pt x="2405" y="4020"/>
                  </a:lnTo>
                  <a:lnTo>
                    <a:pt x="2362" y="4046"/>
                  </a:lnTo>
                  <a:lnTo>
                    <a:pt x="2317" y="4068"/>
                  </a:lnTo>
                  <a:lnTo>
                    <a:pt x="2268" y="4083"/>
                  </a:lnTo>
                  <a:lnTo>
                    <a:pt x="2217" y="4093"/>
                  </a:lnTo>
                  <a:lnTo>
                    <a:pt x="2164" y="4097"/>
                  </a:lnTo>
                  <a:lnTo>
                    <a:pt x="1935" y="4097"/>
                  </a:lnTo>
                  <a:lnTo>
                    <a:pt x="1881" y="4093"/>
                  </a:lnTo>
                  <a:lnTo>
                    <a:pt x="1830" y="4083"/>
                  </a:lnTo>
                  <a:lnTo>
                    <a:pt x="1782" y="4068"/>
                  </a:lnTo>
                  <a:lnTo>
                    <a:pt x="1737" y="4046"/>
                  </a:lnTo>
                  <a:lnTo>
                    <a:pt x="1693" y="4020"/>
                  </a:lnTo>
                  <a:lnTo>
                    <a:pt x="1655" y="3988"/>
                  </a:lnTo>
                  <a:lnTo>
                    <a:pt x="1620" y="3951"/>
                  </a:lnTo>
                  <a:lnTo>
                    <a:pt x="1589" y="3912"/>
                  </a:lnTo>
                  <a:lnTo>
                    <a:pt x="1563" y="3868"/>
                  </a:lnTo>
                  <a:lnTo>
                    <a:pt x="1543" y="3821"/>
                  </a:lnTo>
                  <a:lnTo>
                    <a:pt x="1529" y="3771"/>
                  </a:lnTo>
                  <a:lnTo>
                    <a:pt x="1443" y="3744"/>
                  </a:lnTo>
                  <a:lnTo>
                    <a:pt x="1360" y="3711"/>
                  </a:lnTo>
                  <a:lnTo>
                    <a:pt x="1279" y="3675"/>
                  </a:lnTo>
                  <a:lnTo>
                    <a:pt x="1198" y="3636"/>
                  </a:lnTo>
                  <a:lnTo>
                    <a:pt x="1153" y="3660"/>
                  </a:lnTo>
                  <a:lnTo>
                    <a:pt x="1106" y="3679"/>
                  </a:lnTo>
                  <a:lnTo>
                    <a:pt x="1058" y="3692"/>
                  </a:lnTo>
                  <a:lnTo>
                    <a:pt x="1007" y="3698"/>
                  </a:lnTo>
                  <a:lnTo>
                    <a:pt x="957" y="3699"/>
                  </a:lnTo>
                  <a:lnTo>
                    <a:pt x="907" y="3694"/>
                  </a:lnTo>
                  <a:lnTo>
                    <a:pt x="857" y="3683"/>
                  </a:lnTo>
                  <a:lnTo>
                    <a:pt x="810" y="3665"/>
                  </a:lnTo>
                  <a:lnTo>
                    <a:pt x="764" y="3642"/>
                  </a:lnTo>
                  <a:lnTo>
                    <a:pt x="722" y="3613"/>
                  </a:lnTo>
                  <a:lnTo>
                    <a:pt x="682" y="3578"/>
                  </a:lnTo>
                  <a:lnTo>
                    <a:pt x="519" y="3415"/>
                  </a:lnTo>
                  <a:lnTo>
                    <a:pt x="484" y="3377"/>
                  </a:lnTo>
                  <a:lnTo>
                    <a:pt x="455" y="3333"/>
                  </a:lnTo>
                  <a:lnTo>
                    <a:pt x="432" y="3287"/>
                  </a:lnTo>
                  <a:lnTo>
                    <a:pt x="415" y="3240"/>
                  </a:lnTo>
                  <a:lnTo>
                    <a:pt x="404" y="3192"/>
                  </a:lnTo>
                  <a:lnTo>
                    <a:pt x="398" y="3141"/>
                  </a:lnTo>
                  <a:lnTo>
                    <a:pt x="399" y="3091"/>
                  </a:lnTo>
                  <a:lnTo>
                    <a:pt x="405" y="3041"/>
                  </a:lnTo>
                  <a:lnTo>
                    <a:pt x="419" y="2991"/>
                  </a:lnTo>
                  <a:lnTo>
                    <a:pt x="438" y="2944"/>
                  </a:lnTo>
                  <a:lnTo>
                    <a:pt x="463" y="2899"/>
                  </a:lnTo>
                  <a:lnTo>
                    <a:pt x="422" y="2820"/>
                  </a:lnTo>
                  <a:lnTo>
                    <a:pt x="386" y="2738"/>
                  </a:lnTo>
                  <a:lnTo>
                    <a:pt x="353" y="2654"/>
                  </a:lnTo>
                  <a:lnTo>
                    <a:pt x="326" y="2570"/>
                  </a:lnTo>
                  <a:lnTo>
                    <a:pt x="276" y="2555"/>
                  </a:lnTo>
                  <a:lnTo>
                    <a:pt x="229" y="2535"/>
                  </a:lnTo>
                  <a:lnTo>
                    <a:pt x="185" y="2509"/>
                  </a:lnTo>
                  <a:lnTo>
                    <a:pt x="145" y="2479"/>
                  </a:lnTo>
                  <a:lnTo>
                    <a:pt x="109" y="2443"/>
                  </a:lnTo>
                  <a:lnTo>
                    <a:pt x="78" y="2404"/>
                  </a:lnTo>
                  <a:lnTo>
                    <a:pt x="51" y="2362"/>
                  </a:lnTo>
                  <a:lnTo>
                    <a:pt x="30" y="2316"/>
                  </a:lnTo>
                  <a:lnTo>
                    <a:pt x="13" y="2268"/>
                  </a:lnTo>
                  <a:lnTo>
                    <a:pt x="3" y="2217"/>
                  </a:lnTo>
                  <a:lnTo>
                    <a:pt x="0" y="2164"/>
                  </a:lnTo>
                  <a:lnTo>
                    <a:pt x="0" y="1934"/>
                  </a:lnTo>
                  <a:lnTo>
                    <a:pt x="3" y="1882"/>
                  </a:lnTo>
                  <a:lnTo>
                    <a:pt x="13" y="1831"/>
                  </a:lnTo>
                  <a:lnTo>
                    <a:pt x="30" y="1783"/>
                  </a:lnTo>
                  <a:lnTo>
                    <a:pt x="51" y="1737"/>
                  </a:lnTo>
                  <a:lnTo>
                    <a:pt x="78" y="1693"/>
                  </a:lnTo>
                  <a:lnTo>
                    <a:pt x="109" y="1654"/>
                  </a:lnTo>
                  <a:lnTo>
                    <a:pt x="145" y="1620"/>
                  </a:lnTo>
                  <a:lnTo>
                    <a:pt x="185" y="1589"/>
                  </a:lnTo>
                  <a:lnTo>
                    <a:pt x="229" y="1564"/>
                  </a:lnTo>
                  <a:lnTo>
                    <a:pt x="276" y="1543"/>
                  </a:lnTo>
                  <a:lnTo>
                    <a:pt x="326" y="1529"/>
                  </a:lnTo>
                  <a:lnTo>
                    <a:pt x="353" y="1443"/>
                  </a:lnTo>
                  <a:lnTo>
                    <a:pt x="386" y="1360"/>
                  </a:lnTo>
                  <a:lnTo>
                    <a:pt x="422" y="1279"/>
                  </a:lnTo>
                  <a:lnTo>
                    <a:pt x="463" y="1199"/>
                  </a:lnTo>
                  <a:lnTo>
                    <a:pt x="438" y="1153"/>
                  </a:lnTo>
                  <a:lnTo>
                    <a:pt x="419" y="1106"/>
                  </a:lnTo>
                  <a:lnTo>
                    <a:pt x="405" y="1058"/>
                  </a:lnTo>
                  <a:lnTo>
                    <a:pt x="399" y="1008"/>
                  </a:lnTo>
                  <a:lnTo>
                    <a:pt x="398" y="957"/>
                  </a:lnTo>
                  <a:lnTo>
                    <a:pt x="404" y="907"/>
                  </a:lnTo>
                  <a:lnTo>
                    <a:pt x="415" y="857"/>
                  </a:lnTo>
                  <a:lnTo>
                    <a:pt x="432" y="810"/>
                  </a:lnTo>
                  <a:lnTo>
                    <a:pt x="455" y="764"/>
                  </a:lnTo>
                  <a:lnTo>
                    <a:pt x="484" y="722"/>
                  </a:lnTo>
                  <a:lnTo>
                    <a:pt x="519" y="682"/>
                  </a:lnTo>
                  <a:lnTo>
                    <a:pt x="682" y="520"/>
                  </a:lnTo>
                  <a:lnTo>
                    <a:pt x="722" y="484"/>
                  </a:lnTo>
                  <a:lnTo>
                    <a:pt x="764" y="456"/>
                  </a:lnTo>
                  <a:lnTo>
                    <a:pt x="810" y="433"/>
                  </a:lnTo>
                  <a:lnTo>
                    <a:pt x="857" y="416"/>
                  </a:lnTo>
                  <a:lnTo>
                    <a:pt x="907" y="405"/>
                  </a:lnTo>
                  <a:lnTo>
                    <a:pt x="957" y="400"/>
                  </a:lnTo>
                  <a:lnTo>
                    <a:pt x="1007" y="400"/>
                  </a:lnTo>
                  <a:lnTo>
                    <a:pt x="1058" y="407"/>
                  </a:lnTo>
                  <a:lnTo>
                    <a:pt x="1106" y="420"/>
                  </a:lnTo>
                  <a:lnTo>
                    <a:pt x="1153" y="438"/>
                  </a:lnTo>
                  <a:lnTo>
                    <a:pt x="1198" y="463"/>
                  </a:lnTo>
                  <a:lnTo>
                    <a:pt x="1279" y="423"/>
                  </a:lnTo>
                  <a:lnTo>
                    <a:pt x="1360" y="386"/>
                  </a:lnTo>
                  <a:lnTo>
                    <a:pt x="1443" y="355"/>
                  </a:lnTo>
                  <a:lnTo>
                    <a:pt x="1529" y="326"/>
                  </a:lnTo>
                  <a:lnTo>
                    <a:pt x="1543" y="277"/>
                  </a:lnTo>
                  <a:lnTo>
                    <a:pt x="1563" y="231"/>
                  </a:lnTo>
                  <a:lnTo>
                    <a:pt x="1589" y="186"/>
                  </a:lnTo>
                  <a:lnTo>
                    <a:pt x="1620" y="146"/>
                  </a:lnTo>
                  <a:lnTo>
                    <a:pt x="1655" y="110"/>
                  </a:lnTo>
                  <a:lnTo>
                    <a:pt x="1693" y="79"/>
                  </a:lnTo>
                  <a:lnTo>
                    <a:pt x="1737" y="51"/>
                  </a:lnTo>
                  <a:lnTo>
                    <a:pt x="1782" y="30"/>
                  </a:lnTo>
                  <a:lnTo>
                    <a:pt x="1830" y="14"/>
                  </a:lnTo>
                  <a:lnTo>
                    <a:pt x="1881" y="4"/>
                  </a:lnTo>
                  <a:lnTo>
                    <a:pt x="193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2" name="Shape 8932"/>
            <p:cNvSpPr/>
            <p:nvPr/>
          </p:nvSpPr>
          <p:spPr>
            <a:xfrm>
              <a:off x="3619" y="1294"/>
              <a:ext cx="2899" cy="2897"/>
            </a:xfrm>
            <a:custGeom>
              <a:avLst/>
              <a:gdLst/>
              <a:ahLst/>
              <a:cxnLst/>
              <a:rect l="0" t="0" r="0" b="0"/>
              <a:pathLst>
                <a:path w="2899" h="2897" extrusionOk="0">
                  <a:moveTo>
                    <a:pt x="1449" y="163"/>
                  </a:moveTo>
                  <a:lnTo>
                    <a:pt x="1349" y="167"/>
                  </a:lnTo>
                  <a:lnTo>
                    <a:pt x="1250" y="178"/>
                  </a:lnTo>
                  <a:lnTo>
                    <a:pt x="1154" y="197"/>
                  </a:lnTo>
                  <a:lnTo>
                    <a:pt x="1061" y="223"/>
                  </a:lnTo>
                  <a:lnTo>
                    <a:pt x="972" y="255"/>
                  </a:lnTo>
                  <a:lnTo>
                    <a:pt x="884" y="294"/>
                  </a:lnTo>
                  <a:lnTo>
                    <a:pt x="801" y="338"/>
                  </a:lnTo>
                  <a:lnTo>
                    <a:pt x="721" y="389"/>
                  </a:lnTo>
                  <a:lnTo>
                    <a:pt x="645" y="445"/>
                  </a:lnTo>
                  <a:lnTo>
                    <a:pt x="575" y="508"/>
                  </a:lnTo>
                  <a:lnTo>
                    <a:pt x="507" y="573"/>
                  </a:lnTo>
                  <a:lnTo>
                    <a:pt x="446" y="644"/>
                  </a:lnTo>
                  <a:lnTo>
                    <a:pt x="390" y="720"/>
                  </a:lnTo>
                  <a:lnTo>
                    <a:pt x="339" y="800"/>
                  </a:lnTo>
                  <a:lnTo>
                    <a:pt x="295" y="883"/>
                  </a:lnTo>
                  <a:lnTo>
                    <a:pt x="256" y="970"/>
                  </a:lnTo>
                  <a:lnTo>
                    <a:pt x="224" y="1061"/>
                  </a:lnTo>
                  <a:lnTo>
                    <a:pt x="197" y="1154"/>
                  </a:lnTo>
                  <a:lnTo>
                    <a:pt x="179" y="1250"/>
                  </a:lnTo>
                  <a:lnTo>
                    <a:pt x="168" y="1348"/>
                  </a:lnTo>
                  <a:lnTo>
                    <a:pt x="164" y="1448"/>
                  </a:lnTo>
                  <a:lnTo>
                    <a:pt x="168" y="1548"/>
                  </a:lnTo>
                  <a:lnTo>
                    <a:pt x="179" y="1647"/>
                  </a:lnTo>
                  <a:lnTo>
                    <a:pt x="197" y="1742"/>
                  </a:lnTo>
                  <a:lnTo>
                    <a:pt x="224" y="1836"/>
                  </a:lnTo>
                  <a:lnTo>
                    <a:pt x="256" y="1925"/>
                  </a:lnTo>
                  <a:lnTo>
                    <a:pt x="295" y="2012"/>
                  </a:lnTo>
                  <a:lnTo>
                    <a:pt x="339" y="2096"/>
                  </a:lnTo>
                  <a:lnTo>
                    <a:pt x="390" y="2175"/>
                  </a:lnTo>
                  <a:lnTo>
                    <a:pt x="446" y="2251"/>
                  </a:lnTo>
                  <a:lnTo>
                    <a:pt x="507" y="2322"/>
                  </a:lnTo>
                  <a:lnTo>
                    <a:pt x="575" y="2389"/>
                  </a:lnTo>
                  <a:lnTo>
                    <a:pt x="645" y="2450"/>
                  </a:lnTo>
                  <a:lnTo>
                    <a:pt x="721" y="2506"/>
                  </a:lnTo>
                  <a:lnTo>
                    <a:pt x="801" y="2557"/>
                  </a:lnTo>
                  <a:lnTo>
                    <a:pt x="884" y="2602"/>
                  </a:lnTo>
                  <a:lnTo>
                    <a:pt x="972" y="2642"/>
                  </a:lnTo>
                  <a:lnTo>
                    <a:pt x="1061" y="2674"/>
                  </a:lnTo>
                  <a:lnTo>
                    <a:pt x="1154" y="2699"/>
                  </a:lnTo>
                  <a:lnTo>
                    <a:pt x="1250" y="2717"/>
                  </a:lnTo>
                  <a:lnTo>
                    <a:pt x="1349" y="2729"/>
                  </a:lnTo>
                  <a:lnTo>
                    <a:pt x="1449" y="2734"/>
                  </a:lnTo>
                  <a:lnTo>
                    <a:pt x="1550" y="2729"/>
                  </a:lnTo>
                  <a:lnTo>
                    <a:pt x="1648" y="2717"/>
                  </a:lnTo>
                  <a:lnTo>
                    <a:pt x="1744" y="2699"/>
                  </a:lnTo>
                  <a:lnTo>
                    <a:pt x="1838" y="2674"/>
                  </a:lnTo>
                  <a:lnTo>
                    <a:pt x="1927" y="2642"/>
                  </a:lnTo>
                  <a:lnTo>
                    <a:pt x="2014" y="2602"/>
                  </a:lnTo>
                  <a:lnTo>
                    <a:pt x="2098" y="2557"/>
                  </a:lnTo>
                  <a:lnTo>
                    <a:pt x="2177" y="2506"/>
                  </a:lnTo>
                  <a:lnTo>
                    <a:pt x="2253" y="2450"/>
                  </a:lnTo>
                  <a:lnTo>
                    <a:pt x="2324" y="2389"/>
                  </a:lnTo>
                  <a:lnTo>
                    <a:pt x="2391" y="2322"/>
                  </a:lnTo>
                  <a:lnTo>
                    <a:pt x="2452" y="2251"/>
                  </a:lnTo>
                  <a:lnTo>
                    <a:pt x="2508" y="2175"/>
                  </a:lnTo>
                  <a:lnTo>
                    <a:pt x="2559" y="2096"/>
                  </a:lnTo>
                  <a:lnTo>
                    <a:pt x="2604" y="2012"/>
                  </a:lnTo>
                  <a:lnTo>
                    <a:pt x="2643" y="1925"/>
                  </a:lnTo>
                  <a:lnTo>
                    <a:pt x="2675" y="1836"/>
                  </a:lnTo>
                  <a:lnTo>
                    <a:pt x="2701" y="1742"/>
                  </a:lnTo>
                  <a:lnTo>
                    <a:pt x="2720" y="1647"/>
                  </a:lnTo>
                  <a:lnTo>
                    <a:pt x="2731" y="1548"/>
                  </a:lnTo>
                  <a:lnTo>
                    <a:pt x="2735" y="1448"/>
                  </a:lnTo>
                  <a:lnTo>
                    <a:pt x="2731" y="1348"/>
                  </a:lnTo>
                  <a:lnTo>
                    <a:pt x="2720" y="1250"/>
                  </a:lnTo>
                  <a:lnTo>
                    <a:pt x="2701" y="1154"/>
                  </a:lnTo>
                  <a:lnTo>
                    <a:pt x="2675" y="1061"/>
                  </a:lnTo>
                  <a:lnTo>
                    <a:pt x="2643" y="970"/>
                  </a:lnTo>
                  <a:lnTo>
                    <a:pt x="2604" y="883"/>
                  </a:lnTo>
                  <a:lnTo>
                    <a:pt x="2559" y="800"/>
                  </a:lnTo>
                  <a:lnTo>
                    <a:pt x="2508" y="720"/>
                  </a:lnTo>
                  <a:lnTo>
                    <a:pt x="2452" y="644"/>
                  </a:lnTo>
                  <a:lnTo>
                    <a:pt x="2391" y="573"/>
                  </a:lnTo>
                  <a:lnTo>
                    <a:pt x="2324" y="508"/>
                  </a:lnTo>
                  <a:lnTo>
                    <a:pt x="2253" y="445"/>
                  </a:lnTo>
                  <a:lnTo>
                    <a:pt x="2177" y="389"/>
                  </a:lnTo>
                  <a:lnTo>
                    <a:pt x="2098" y="338"/>
                  </a:lnTo>
                  <a:lnTo>
                    <a:pt x="2014" y="294"/>
                  </a:lnTo>
                  <a:lnTo>
                    <a:pt x="1927" y="255"/>
                  </a:lnTo>
                  <a:lnTo>
                    <a:pt x="1838" y="223"/>
                  </a:lnTo>
                  <a:lnTo>
                    <a:pt x="1744" y="197"/>
                  </a:lnTo>
                  <a:lnTo>
                    <a:pt x="1648" y="178"/>
                  </a:lnTo>
                  <a:lnTo>
                    <a:pt x="1550" y="167"/>
                  </a:lnTo>
                  <a:lnTo>
                    <a:pt x="1449" y="163"/>
                  </a:lnTo>
                  <a:close/>
                  <a:moveTo>
                    <a:pt x="1449" y="0"/>
                  </a:moveTo>
                  <a:lnTo>
                    <a:pt x="1558" y="4"/>
                  </a:lnTo>
                  <a:lnTo>
                    <a:pt x="1663" y="15"/>
                  </a:lnTo>
                  <a:lnTo>
                    <a:pt x="1767" y="35"/>
                  </a:lnTo>
                  <a:lnTo>
                    <a:pt x="1868" y="61"/>
                  </a:lnTo>
                  <a:lnTo>
                    <a:pt x="1966" y="95"/>
                  </a:lnTo>
                  <a:lnTo>
                    <a:pt x="2060" y="134"/>
                  </a:lnTo>
                  <a:lnTo>
                    <a:pt x="2151" y="180"/>
                  </a:lnTo>
                  <a:lnTo>
                    <a:pt x="2238" y="234"/>
                  </a:lnTo>
                  <a:lnTo>
                    <a:pt x="2320" y="291"/>
                  </a:lnTo>
                  <a:lnTo>
                    <a:pt x="2400" y="356"/>
                  </a:lnTo>
                  <a:lnTo>
                    <a:pt x="2474" y="424"/>
                  </a:lnTo>
                  <a:lnTo>
                    <a:pt x="2543" y="499"/>
                  </a:lnTo>
                  <a:lnTo>
                    <a:pt x="2607" y="577"/>
                  </a:lnTo>
                  <a:lnTo>
                    <a:pt x="2665" y="661"/>
                  </a:lnTo>
                  <a:lnTo>
                    <a:pt x="2717" y="748"/>
                  </a:lnTo>
                  <a:lnTo>
                    <a:pt x="2764" y="838"/>
                  </a:lnTo>
                  <a:lnTo>
                    <a:pt x="2803" y="933"/>
                  </a:lnTo>
                  <a:lnTo>
                    <a:pt x="2837" y="1030"/>
                  </a:lnTo>
                  <a:lnTo>
                    <a:pt x="2863" y="1131"/>
                  </a:lnTo>
                  <a:lnTo>
                    <a:pt x="2883" y="1234"/>
                  </a:lnTo>
                  <a:lnTo>
                    <a:pt x="2894" y="1340"/>
                  </a:lnTo>
                  <a:lnTo>
                    <a:pt x="2899" y="1448"/>
                  </a:lnTo>
                  <a:lnTo>
                    <a:pt x="2894" y="1556"/>
                  </a:lnTo>
                  <a:lnTo>
                    <a:pt x="2883" y="1662"/>
                  </a:lnTo>
                  <a:lnTo>
                    <a:pt x="2863" y="1765"/>
                  </a:lnTo>
                  <a:lnTo>
                    <a:pt x="2837" y="1866"/>
                  </a:lnTo>
                  <a:lnTo>
                    <a:pt x="2803" y="1964"/>
                  </a:lnTo>
                  <a:lnTo>
                    <a:pt x="2764" y="2058"/>
                  </a:lnTo>
                  <a:lnTo>
                    <a:pt x="2717" y="2149"/>
                  </a:lnTo>
                  <a:lnTo>
                    <a:pt x="2665" y="2236"/>
                  </a:lnTo>
                  <a:lnTo>
                    <a:pt x="2607" y="2320"/>
                  </a:lnTo>
                  <a:lnTo>
                    <a:pt x="2543" y="2398"/>
                  </a:lnTo>
                  <a:lnTo>
                    <a:pt x="2474" y="2471"/>
                  </a:lnTo>
                  <a:lnTo>
                    <a:pt x="2400" y="2541"/>
                  </a:lnTo>
                  <a:lnTo>
                    <a:pt x="2320" y="2604"/>
                  </a:lnTo>
                  <a:lnTo>
                    <a:pt x="2238" y="2663"/>
                  </a:lnTo>
                  <a:lnTo>
                    <a:pt x="2151" y="2715"/>
                  </a:lnTo>
                  <a:lnTo>
                    <a:pt x="2060" y="2761"/>
                  </a:lnTo>
                  <a:lnTo>
                    <a:pt x="1966" y="2802"/>
                  </a:lnTo>
                  <a:lnTo>
                    <a:pt x="1868" y="2834"/>
                  </a:lnTo>
                  <a:lnTo>
                    <a:pt x="1767" y="2862"/>
                  </a:lnTo>
                  <a:lnTo>
                    <a:pt x="1663" y="2880"/>
                  </a:lnTo>
                  <a:lnTo>
                    <a:pt x="1558" y="2893"/>
                  </a:lnTo>
                  <a:lnTo>
                    <a:pt x="1449" y="2897"/>
                  </a:lnTo>
                  <a:lnTo>
                    <a:pt x="1341" y="2893"/>
                  </a:lnTo>
                  <a:lnTo>
                    <a:pt x="1235" y="2880"/>
                  </a:lnTo>
                  <a:lnTo>
                    <a:pt x="1132" y="2862"/>
                  </a:lnTo>
                  <a:lnTo>
                    <a:pt x="1031" y="2834"/>
                  </a:lnTo>
                  <a:lnTo>
                    <a:pt x="933" y="2802"/>
                  </a:lnTo>
                  <a:lnTo>
                    <a:pt x="838" y="2761"/>
                  </a:lnTo>
                  <a:lnTo>
                    <a:pt x="748" y="2715"/>
                  </a:lnTo>
                  <a:lnTo>
                    <a:pt x="660" y="2663"/>
                  </a:lnTo>
                  <a:lnTo>
                    <a:pt x="578" y="2604"/>
                  </a:lnTo>
                  <a:lnTo>
                    <a:pt x="499" y="2541"/>
                  </a:lnTo>
                  <a:lnTo>
                    <a:pt x="425" y="2471"/>
                  </a:lnTo>
                  <a:lnTo>
                    <a:pt x="355" y="2398"/>
                  </a:lnTo>
                  <a:lnTo>
                    <a:pt x="292" y="2320"/>
                  </a:lnTo>
                  <a:lnTo>
                    <a:pt x="234" y="2236"/>
                  </a:lnTo>
                  <a:lnTo>
                    <a:pt x="181" y="2149"/>
                  </a:lnTo>
                  <a:lnTo>
                    <a:pt x="135" y="2058"/>
                  </a:lnTo>
                  <a:lnTo>
                    <a:pt x="95" y="1964"/>
                  </a:lnTo>
                  <a:lnTo>
                    <a:pt x="62" y="1866"/>
                  </a:lnTo>
                  <a:lnTo>
                    <a:pt x="36" y="1765"/>
                  </a:lnTo>
                  <a:lnTo>
                    <a:pt x="16" y="1662"/>
                  </a:lnTo>
                  <a:lnTo>
                    <a:pt x="5" y="1556"/>
                  </a:lnTo>
                  <a:lnTo>
                    <a:pt x="0" y="1448"/>
                  </a:lnTo>
                  <a:lnTo>
                    <a:pt x="5" y="1340"/>
                  </a:lnTo>
                  <a:lnTo>
                    <a:pt x="16" y="1234"/>
                  </a:lnTo>
                  <a:lnTo>
                    <a:pt x="36" y="1131"/>
                  </a:lnTo>
                  <a:lnTo>
                    <a:pt x="62" y="1030"/>
                  </a:lnTo>
                  <a:lnTo>
                    <a:pt x="95" y="933"/>
                  </a:lnTo>
                  <a:lnTo>
                    <a:pt x="135" y="838"/>
                  </a:lnTo>
                  <a:lnTo>
                    <a:pt x="181" y="748"/>
                  </a:lnTo>
                  <a:lnTo>
                    <a:pt x="234" y="661"/>
                  </a:lnTo>
                  <a:lnTo>
                    <a:pt x="292" y="577"/>
                  </a:lnTo>
                  <a:lnTo>
                    <a:pt x="355" y="499"/>
                  </a:lnTo>
                  <a:lnTo>
                    <a:pt x="425" y="424"/>
                  </a:lnTo>
                  <a:lnTo>
                    <a:pt x="499" y="356"/>
                  </a:lnTo>
                  <a:lnTo>
                    <a:pt x="578" y="291"/>
                  </a:lnTo>
                  <a:lnTo>
                    <a:pt x="660" y="234"/>
                  </a:lnTo>
                  <a:lnTo>
                    <a:pt x="748" y="180"/>
                  </a:lnTo>
                  <a:lnTo>
                    <a:pt x="838" y="134"/>
                  </a:lnTo>
                  <a:lnTo>
                    <a:pt x="933" y="95"/>
                  </a:lnTo>
                  <a:lnTo>
                    <a:pt x="1031" y="61"/>
                  </a:lnTo>
                  <a:lnTo>
                    <a:pt x="1132" y="35"/>
                  </a:lnTo>
                  <a:lnTo>
                    <a:pt x="1235" y="15"/>
                  </a:lnTo>
                  <a:lnTo>
                    <a:pt x="1341" y="4"/>
                  </a:lnTo>
                  <a:lnTo>
                    <a:pt x="1449"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3" name="Shape 8933"/>
            <p:cNvSpPr/>
            <p:nvPr/>
          </p:nvSpPr>
          <p:spPr>
            <a:xfrm>
              <a:off x="4674" y="1722"/>
              <a:ext cx="789" cy="1106"/>
            </a:xfrm>
            <a:custGeom>
              <a:avLst/>
              <a:gdLst/>
              <a:ahLst/>
              <a:cxnLst/>
              <a:rect l="0" t="0" r="0" b="0"/>
              <a:pathLst>
                <a:path w="789" h="1106" extrusionOk="0">
                  <a:moveTo>
                    <a:pt x="472" y="403"/>
                  </a:moveTo>
                  <a:lnTo>
                    <a:pt x="445" y="422"/>
                  </a:lnTo>
                  <a:lnTo>
                    <a:pt x="413" y="441"/>
                  </a:lnTo>
                  <a:lnTo>
                    <a:pt x="377" y="460"/>
                  </a:lnTo>
                  <a:lnTo>
                    <a:pt x="335" y="479"/>
                  </a:lnTo>
                  <a:lnTo>
                    <a:pt x="289" y="494"/>
                  </a:lnTo>
                  <a:lnTo>
                    <a:pt x="235" y="507"/>
                  </a:lnTo>
                  <a:lnTo>
                    <a:pt x="177" y="517"/>
                  </a:lnTo>
                  <a:lnTo>
                    <a:pt x="193" y="754"/>
                  </a:lnTo>
                  <a:lnTo>
                    <a:pt x="198" y="787"/>
                  </a:lnTo>
                  <a:lnTo>
                    <a:pt x="208" y="820"/>
                  </a:lnTo>
                  <a:lnTo>
                    <a:pt x="224" y="848"/>
                  </a:lnTo>
                  <a:lnTo>
                    <a:pt x="244" y="875"/>
                  </a:lnTo>
                  <a:lnTo>
                    <a:pt x="269" y="898"/>
                  </a:lnTo>
                  <a:lnTo>
                    <a:pt x="297" y="918"/>
                  </a:lnTo>
                  <a:lnTo>
                    <a:pt x="328" y="931"/>
                  </a:lnTo>
                  <a:lnTo>
                    <a:pt x="361" y="940"/>
                  </a:lnTo>
                  <a:lnTo>
                    <a:pt x="394" y="943"/>
                  </a:lnTo>
                  <a:lnTo>
                    <a:pt x="428" y="940"/>
                  </a:lnTo>
                  <a:lnTo>
                    <a:pt x="460" y="931"/>
                  </a:lnTo>
                  <a:lnTo>
                    <a:pt x="491" y="918"/>
                  </a:lnTo>
                  <a:lnTo>
                    <a:pt x="520" y="898"/>
                  </a:lnTo>
                  <a:lnTo>
                    <a:pt x="545" y="875"/>
                  </a:lnTo>
                  <a:lnTo>
                    <a:pt x="565" y="848"/>
                  </a:lnTo>
                  <a:lnTo>
                    <a:pt x="581" y="820"/>
                  </a:lnTo>
                  <a:lnTo>
                    <a:pt x="591" y="787"/>
                  </a:lnTo>
                  <a:lnTo>
                    <a:pt x="596" y="754"/>
                  </a:lnTo>
                  <a:lnTo>
                    <a:pt x="616" y="463"/>
                  </a:lnTo>
                  <a:lnTo>
                    <a:pt x="572" y="450"/>
                  </a:lnTo>
                  <a:lnTo>
                    <a:pt x="536" y="436"/>
                  </a:lnTo>
                  <a:lnTo>
                    <a:pt x="509" y="424"/>
                  </a:lnTo>
                  <a:lnTo>
                    <a:pt x="472" y="403"/>
                  </a:lnTo>
                  <a:close/>
                  <a:moveTo>
                    <a:pt x="595" y="210"/>
                  </a:moveTo>
                  <a:lnTo>
                    <a:pt x="571" y="272"/>
                  </a:lnTo>
                  <a:lnTo>
                    <a:pt x="576" y="276"/>
                  </a:lnTo>
                  <a:lnTo>
                    <a:pt x="584" y="280"/>
                  </a:lnTo>
                  <a:lnTo>
                    <a:pt x="591" y="283"/>
                  </a:lnTo>
                  <a:lnTo>
                    <a:pt x="605" y="288"/>
                  </a:lnTo>
                  <a:lnTo>
                    <a:pt x="626" y="296"/>
                  </a:lnTo>
                  <a:lnTo>
                    <a:pt x="623" y="272"/>
                  </a:lnTo>
                  <a:lnTo>
                    <a:pt x="617" y="250"/>
                  </a:lnTo>
                  <a:lnTo>
                    <a:pt x="607" y="229"/>
                  </a:lnTo>
                  <a:lnTo>
                    <a:pt x="595" y="210"/>
                  </a:lnTo>
                  <a:close/>
                  <a:moveTo>
                    <a:pt x="296" y="163"/>
                  </a:moveTo>
                  <a:lnTo>
                    <a:pt x="269" y="167"/>
                  </a:lnTo>
                  <a:lnTo>
                    <a:pt x="243" y="174"/>
                  </a:lnTo>
                  <a:lnTo>
                    <a:pt x="219" y="188"/>
                  </a:lnTo>
                  <a:lnTo>
                    <a:pt x="199" y="205"/>
                  </a:lnTo>
                  <a:lnTo>
                    <a:pt x="182" y="228"/>
                  </a:lnTo>
                  <a:lnTo>
                    <a:pt x="170" y="251"/>
                  </a:lnTo>
                  <a:lnTo>
                    <a:pt x="164" y="277"/>
                  </a:lnTo>
                  <a:lnTo>
                    <a:pt x="163" y="305"/>
                  </a:lnTo>
                  <a:lnTo>
                    <a:pt x="167" y="354"/>
                  </a:lnTo>
                  <a:lnTo>
                    <a:pt x="214" y="344"/>
                  </a:lnTo>
                  <a:lnTo>
                    <a:pt x="256" y="333"/>
                  </a:lnTo>
                  <a:lnTo>
                    <a:pt x="292" y="320"/>
                  </a:lnTo>
                  <a:lnTo>
                    <a:pt x="322" y="305"/>
                  </a:lnTo>
                  <a:lnTo>
                    <a:pt x="348" y="291"/>
                  </a:lnTo>
                  <a:lnTo>
                    <a:pt x="368" y="276"/>
                  </a:lnTo>
                  <a:lnTo>
                    <a:pt x="384" y="262"/>
                  </a:lnTo>
                  <a:lnTo>
                    <a:pt x="397" y="250"/>
                  </a:lnTo>
                  <a:lnTo>
                    <a:pt x="406" y="241"/>
                  </a:lnTo>
                  <a:lnTo>
                    <a:pt x="411" y="234"/>
                  </a:lnTo>
                  <a:lnTo>
                    <a:pt x="437" y="163"/>
                  </a:lnTo>
                  <a:lnTo>
                    <a:pt x="296" y="163"/>
                  </a:lnTo>
                  <a:close/>
                  <a:moveTo>
                    <a:pt x="296" y="0"/>
                  </a:moveTo>
                  <a:lnTo>
                    <a:pt x="493" y="0"/>
                  </a:lnTo>
                  <a:lnTo>
                    <a:pt x="534" y="2"/>
                  </a:lnTo>
                  <a:lnTo>
                    <a:pt x="574" y="11"/>
                  </a:lnTo>
                  <a:lnTo>
                    <a:pt x="611" y="25"/>
                  </a:lnTo>
                  <a:lnTo>
                    <a:pt x="647" y="43"/>
                  </a:lnTo>
                  <a:lnTo>
                    <a:pt x="679" y="66"/>
                  </a:lnTo>
                  <a:lnTo>
                    <a:pt x="709" y="93"/>
                  </a:lnTo>
                  <a:lnTo>
                    <a:pt x="735" y="126"/>
                  </a:lnTo>
                  <a:lnTo>
                    <a:pt x="755" y="159"/>
                  </a:lnTo>
                  <a:lnTo>
                    <a:pt x="771" y="196"/>
                  </a:lnTo>
                  <a:lnTo>
                    <a:pt x="783" y="235"/>
                  </a:lnTo>
                  <a:lnTo>
                    <a:pt x="789" y="275"/>
                  </a:lnTo>
                  <a:lnTo>
                    <a:pt x="789" y="316"/>
                  </a:lnTo>
                  <a:lnTo>
                    <a:pt x="783" y="405"/>
                  </a:lnTo>
                  <a:lnTo>
                    <a:pt x="759" y="764"/>
                  </a:lnTo>
                  <a:lnTo>
                    <a:pt x="753" y="810"/>
                  </a:lnTo>
                  <a:lnTo>
                    <a:pt x="742" y="854"/>
                  </a:lnTo>
                  <a:lnTo>
                    <a:pt x="725" y="897"/>
                  </a:lnTo>
                  <a:lnTo>
                    <a:pt x="703" y="936"/>
                  </a:lnTo>
                  <a:lnTo>
                    <a:pt x="677" y="972"/>
                  </a:lnTo>
                  <a:lnTo>
                    <a:pt x="646" y="1006"/>
                  </a:lnTo>
                  <a:lnTo>
                    <a:pt x="610" y="1035"/>
                  </a:lnTo>
                  <a:lnTo>
                    <a:pt x="571" y="1061"/>
                  </a:lnTo>
                  <a:lnTo>
                    <a:pt x="529" y="1081"/>
                  </a:lnTo>
                  <a:lnTo>
                    <a:pt x="484" y="1094"/>
                  </a:lnTo>
                  <a:lnTo>
                    <a:pt x="439" y="1103"/>
                  </a:lnTo>
                  <a:lnTo>
                    <a:pt x="393" y="1106"/>
                  </a:lnTo>
                  <a:lnTo>
                    <a:pt x="350" y="1103"/>
                  </a:lnTo>
                  <a:lnTo>
                    <a:pt x="305" y="1094"/>
                  </a:lnTo>
                  <a:lnTo>
                    <a:pt x="260" y="1081"/>
                  </a:lnTo>
                  <a:lnTo>
                    <a:pt x="218" y="1061"/>
                  </a:lnTo>
                  <a:lnTo>
                    <a:pt x="179" y="1035"/>
                  </a:lnTo>
                  <a:lnTo>
                    <a:pt x="143" y="1006"/>
                  </a:lnTo>
                  <a:lnTo>
                    <a:pt x="112" y="972"/>
                  </a:lnTo>
                  <a:lnTo>
                    <a:pt x="86" y="936"/>
                  </a:lnTo>
                  <a:lnTo>
                    <a:pt x="63" y="897"/>
                  </a:lnTo>
                  <a:lnTo>
                    <a:pt x="47" y="854"/>
                  </a:lnTo>
                  <a:lnTo>
                    <a:pt x="36" y="810"/>
                  </a:lnTo>
                  <a:lnTo>
                    <a:pt x="30" y="764"/>
                  </a:lnTo>
                  <a:lnTo>
                    <a:pt x="9" y="450"/>
                  </a:lnTo>
                  <a:lnTo>
                    <a:pt x="0" y="316"/>
                  </a:lnTo>
                  <a:lnTo>
                    <a:pt x="0" y="275"/>
                  </a:lnTo>
                  <a:lnTo>
                    <a:pt x="6" y="235"/>
                  </a:lnTo>
                  <a:lnTo>
                    <a:pt x="17" y="196"/>
                  </a:lnTo>
                  <a:lnTo>
                    <a:pt x="33" y="159"/>
                  </a:lnTo>
                  <a:lnTo>
                    <a:pt x="53" y="126"/>
                  </a:lnTo>
                  <a:lnTo>
                    <a:pt x="80" y="93"/>
                  </a:lnTo>
                  <a:lnTo>
                    <a:pt x="109" y="66"/>
                  </a:lnTo>
                  <a:lnTo>
                    <a:pt x="142" y="43"/>
                  </a:lnTo>
                  <a:lnTo>
                    <a:pt x="178" y="25"/>
                  </a:lnTo>
                  <a:lnTo>
                    <a:pt x="215" y="11"/>
                  </a:lnTo>
                  <a:lnTo>
                    <a:pt x="255" y="2"/>
                  </a:lnTo>
                  <a:lnTo>
                    <a:pt x="296"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4" name="Shape 8934"/>
            <p:cNvSpPr/>
            <p:nvPr/>
          </p:nvSpPr>
          <p:spPr>
            <a:xfrm>
              <a:off x="4202" y="2885"/>
              <a:ext cx="1733" cy="727"/>
            </a:xfrm>
            <a:custGeom>
              <a:avLst/>
              <a:gdLst/>
              <a:ahLst/>
              <a:cxnLst/>
              <a:rect l="0" t="0" r="0" b="0"/>
              <a:pathLst>
                <a:path w="1733" h="727" extrusionOk="0">
                  <a:moveTo>
                    <a:pt x="545" y="163"/>
                  </a:moveTo>
                  <a:lnTo>
                    <a:pt x="509" y="165"/>
                  </a:lnTo>
                  <a:lnTo>
                    <a:pt x="473" y="170"/>
                  </a:lnTo>
                  <a:lnTo>
                    <a:pt x="422" y="183"/>
                  </a:lnTo>
                  <a:lnTo>
                    <a:pt x="375" y="202"/>
                  </a:lnTo>
                  <a:lnTo>
                    <a:pt x="330" y="229"/>
                  </a:lnTo>
                  <a:lnTo>
                    <a:pt x="289" y="260"/>
                  </a:lnTo>
                  <a:lnTo>
                    <a:pt x="253" y="296"/>
                  </a:lnTo>
                  <a:lnTo>
                    <a:pt x="222" y="337"/>
                  </a:lnTo>
                  <a:lnTo>
                    <a:pt x="197" y="382"/>
                  </a:lnTo>
                  <a:lnTo>
                    <a:pt x="177" y="429"/>
                  </a:lnTo>
                  <a:lnTo>
                    <a:pt x="165" y="480"/>
                  </a:lnTo>
                  <a:lnTo>
                    <a:pt x="163" y="500"/>
                  </a:lnTo>
                  <a:lnTo>
                    <a:pt x="167" y="517"/>
                  </a:lnTo>
                  <a:lnTo>
                    <a:pt x="173" y="530"/>
                  </a:lnTo>
                  <a:lnTo>
                    <a:pt x="179" y="538"/>
                  </a:lnTo>
                  <a:lnTo>
                    <a:pt x="186" y="546"/>
                  </a:lnTo>
                  <a:lnTo>
                    <a:pt x="194" y="552"/>
                  </a:lnTo>
                  <a:lnTo>
                    <a:pt x="206" y="558"/>
                  </a:lnTo>
                  <a:lnTo>
                    <a:pt x="219" y="563"/>
                  </a:lnTo>
                  <a:lnTo>
                    <a:pt x="235" y="564"/>
                  </a:lnTo>
                  <a:lnTo>
                    <a:pt x="1497" y="564"/>
                  </a:lnTo>
                  <a:lnTo>
                    <a:pt x="1513" y="563"/>
                  </a:lnTo>
                  <a:lnTo>
                    <a:pt x="1527" y="558"/>
                  </a:lnTo>
                  <a:lnTo>
                    <a:pt x="1538" y="552"/>
                  </a:lnTo>
                  <a:lnTo>
                    <a:pt x="1547" y="546"/>
                  </a:lnTo>
                  <a:lnTo>
                    <a:pt x="1553" y="538"/>
                  </a:lnTo>
                  <a:lnTo>
                    <a:pt x="1560" y="530"/>
                  </a:lnTo>
                  <a:lnTo>
                    <a:pt x="1566" y="517"/>
                  </a:lnTo>
                  <a:lnTo>
                    <a:pt x="1569" y="500"/>
                  </a:lnTo>
                  <a:lnTo>
                    <a:pt x="1568" y="480"/>
                  </a:lnTo>
                  <a:lnTo>
                    <a:pt x="1556" y="429"/>
                  </a:lnTo>
                  <a:lnTo>
                    <a:pt x="1536" y="382"/>
                  </a:lnTo>
                  <a:lnTo>
                    <a:pt x="1511" y="337"/>
                  </a:lnTo>
                  <a:lnTo>
                    <a:pt x="1480" y="296"/>
                  </a:lnTo>
                  <a:lnTo>
                    <a:pt x="1444" y="260"/>
                  </a:lnTo>
                  <a:lnTo>
                    <a:pt x="1403" y="229"/>
                  </a:lnTo>
                  <a:lnTo>
                    <a:pt x="1358" y="202"/>
                  </a:lnTo>
                  <a:lnTo>
                    <a:pt x="1311" y="183"/>
                  </a:lnTo>
                  <a:lnTo>
                    <a:pt x="1260" y="170"/>
                  </a:lnTo>
                  <a:lnTo>
                    <a:pt x="1224" y="165"/>
                  </a:lnTo>
                  <a:lnTo>
                    <a:pt x="1187" y="163"/>
                  </a:lnTo>
                  <a:lnTo>
                    <a:pt x="1124" y="163"/>
                  </a:lnTo>
                  <a:lnTo>
                    <a:pt x="924" y="362"/>
                  </a:lnTo>
                  <a:lnTo>
                    <a:pt x="907" y="375"/>
                  </a:lnTo>
                  <a:lnTo>
                    <a:pt x="888" y="383"/>
                  </a:lnTo>
                  <a:lnTo>
                    <a:pt x="866" y="387"/>
                  </a:lnTo>
                  <a:lnTo>
                    <a:pt x="845" y="383"/>
                  </a:lnTo>
                  <a:lnTo>
                    <a:pt x="825" y="375"/>
                  </a:lnTo>
                  <a:lnTo>
                    <a:pt x="809" y="362"/>
                  </a:lnTo>
                  <a:lnTo>
                    <a:pt x="609" y="163"/>
                  </a:lnTo>
                  <a:lnTo>
                    <a:pt x="545" y="163"/>
                  </a:lnTo>
                  <a:close/>
                  <a:moveTo>
                    <a:pt x="545" y="0"/>
                  </a:moveTo>
                  <a:lnTo>
                    <a:pt x="644" y="0"/>
                  </a:lnTo>
                  <a:lnTo>
                    <a:pt x="665" y="2"/>
                  </a:lnTo>
                  <a:lnTo>
                    <a:pt x="683" y="11"/>
                  </a:lnTo>
                  <a:lnTo>
                    <a:pt x="701" y="23"/>
                  </a:lnTo>
                  <a:lnTo>
                    <a:pt x="866" y="189"/>
                  </a:lnTo>
                  <a:lnTo>
                    <a:pt x="1032" y="23"/>
                  </a:lnTo>
                  <a:lnTo>
                    <a:pt x="1049" y="11"/>
                  </a:lnTo>
                  <a:lnTo>
                    <a:pt x="1068" y="2"/>
                  </a:lnTo>
                  <a:lnTo>
                    <a:pt x="1089" y="0"/>
                  </a:lnTo>
                  <a:lnTo>
                    <a:pt x="1187" y="0"/>
                  </a:lnTo>
                  <a:lnTo>
                    <a:pt x="1240" y="2"/>
                  </a:lnTo>
                  <a:lnTo>
                    <a:pt x="1289" y="10"/>
                  </a:lnTo>
                  <a:lnTo>
                    <a:pt x="1349" y="23"/>
                  </a:lnTo>
                  <a:lnTo>
                    <a:pt x="1406" y="45"/>
                  </a:lnTo>
                  <a:lnTo>
                    <a:pt x="1460" y="72"/>
                  </a:lnTo>
                  <a:lnTo>
                    <a:pt x="1510" y="104"/>
                  </a:lnTo>
                  <a:lnTo>
                    <a:pt x="1556" y="142"/>
                  </a:lnTo>
                  <a:lnTo>
                    <a:pt x="1598" y="184"/>
                  </a:lnTo>
                  <a:lnTo>
                    <a:pt x="1635" y="231"/>
                  </a:lnTo>
                  <a:lnTo>
                    <a:pt x="1668" y="281"/>
                  </a:lnTo>
                  <a:lnTo>
                    <a:pt x="1694" y="334"/>
                  </a:lnTo>
                  <a:lnTo>
                    <a:pt x="1715" y="391"/>
                  </a:lnTo>
                  <a:lnTo>
                    <a:pt x="1729" y="451"/>
                  </a:lnTo>
                  <a:lnTo>
                    <a:pt x="1733" y="486"/>
                  </a:lnTo>
                  <a:lnTo>
                    <a:pt x="1731" y="520"/>
                  </a:lnTo>
                  <a:lnTo>
                    <a:pt x="1725" y="553"/>
                  </a:lnTo>
                  <a:lnTo>
                    <a:pt x="1714" y="586"/>
                  </a:lnTo>
                  <a:lnTo>
                    <a:pt x="1699" y="615"/>
                  </a:lnTo>
                  <a:lnTo>
                    <a:pt x="1678" y="644"/>
                  </a:lnTo>
                  <a:lnTo>
                    <a:pt x="1654" y="669"/>
                  </a:lnTo>
                  <a:lnTo>
                    <a:pt x="1627" y="689"/>
                  </a:lnTo>
                  <a:lnTo>
                    <a:pt x="1597" y="706"/>
                  </a:lnTo>
                  <a:lnTo>
                    <a:pt x="1566" y="717"/>
                  </a:lnTo>
                  <a:lnTo>
                    <a:pt x="1532" y="725"/>
                  </a:lnTo>
                  <a:lnTo>
                    <a:pt x="1497" y="727"/>
                  </a:lnTo>
                  <a:lnTo>
                    <a:pt x="235" y="727"/>
                  </a:lnTo>
                  <a:lnTo>
                    <a:pt x="201" y="725"/>
                  </a:lnTo>
                  <a:lnTo>
                    <a:pt x="167" y="717"/>
                  </a:lnTo>
                  <a:lnTo>
                    <a:pt x="136" y="706"/>
                  </a:lnTo>
                  <a:lnTo>
                    <a:pt x="106" y="689"/>
                  </a:lnTo>
                  <a:lnTo>
                    <a:pt x="79" y="669"/>
                  </a:lnTo>
                  <a:lnTo>
                    <a:pt x="55" y="644"/>
                  </a:lnTo>
                  <a:lnTo>
                    <a:pt x="34" y="615"/>
                  </a:lnTo>
                  <a:lnTo>
                    <a:pt x="19" y="586"/>
                  </a:lnTo>
                  <a:lnTo>
                    <a:pt x="8" y="553"/>
                  </a:lnTo>
                  <a:lnTo>
                    <a:pt x="1" y="520"/>
                  </a:lnTo>
                  <a:lnTo>
                    <a:pt x="0" y="486"/>
                  </a:lnTo>
                  <a:lnTo>
                    <a:pt x="4" y="451"/>
                  </a:lnTo>
                  <a:lnTo>
                    <a:pt x="18" y="391"/>
                  </a:lnTo>
                  <a:lnTo>
                    <a:pt x="39" y="334"/>
                  </a:lnTo>
                  <a:lnTo>
                    <a:pt x="65" y="281"/>
                  </a:lnTo>
                  <a:lnTo>
                    <a:pt x="97" y="231"/>
                  </a:lnTo>
                  <a:lnTo>
                    <a:pt x="135" y="184"/>
                  </a:lnTo>
                  <a:lnTo>
                    <a:pt x="177" y="142"/>
                  </a:lnTo>
                  <a:lnTo>
                    <a:pt x="223" y="104"/>
                  </a:lnTo>
                  <a:lnTo>
                    <a:pt x="273" y="72"/>
                  </a:lnTo>
                  <a:lnTo>
                    <a:pt x="326" y="45"/>
                  </a:lnTo>
                  <a:lnTo>
                    <a:pt x="384" y="23"/>
                  </a:lnTo>
                  <a:lnTo>
                    <a:pt x="443" y="10"/>
                  </a:lnTo>
                  <a:lnTo>
                    <a:pt x="493" y="2"/>
                  </a:lnTo>
                  <a:lnTo>
                    <a:pt x="54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5" name="Shape 8935"/>
            <p:cNvSpPr/>
            <p:nvPr/>
          </p:nvSpPr>
          <p:spPr>
            <a:xfrm>
              <a:off x="5890" y="2065"/>
              <a:ext cx="342" cy="759"/>
            </a:xfrm>
            <a:custGeom>
              <a:avLst/>
              <a:gdLst/>
              <a:ahLst/>
              <a:cxnLst/>
              <a:rect l="0" t="0" r="0" b="0"/>
              <a:pathLst>
                <a:path w="342" h="759" extrusionOk="0">
                  <a:moveTo>
                    <a:pt x="77" y="0"/>
                  </a:moveTo>
                  <a:lnTo>
                    <a:pt x="98" y="1"/>
                  </a:lnTo>
                  <a:lnTo>
                    <a:pt x="118" y="8"/>
                  </a:lnTo>
                  <a:lnTo>
                    <a:pt x="135" y="20"/>
                  </a:lnTo>
                  <a:lnTo>
                    <a:pt x="149" y="36"/>
                  </a:lnTo>
                  <a:lnTo>
                    <a:pt x="194" y="110"/>
                  </a:lnTo>
                  <a:lnTo>
                    <a:pt x="232" y="184"/>
                  </a:lnTo>
                  <a:lnTo>
                    <a:pt x="266" y="263"/>
                  </a:lnTo>
                  <a:lnTo>
                    <a:pt x="293" y="342"/>
                  </a:lnTo>
                  <a:lnTo>
                    <a:pt x="315" y="424"/>
                  </a:lnTo>
                  <a:lnTo>
                    <a:pt x="330" y="508"/>
                  </a:lnTo>
                  <a:lnTo>
                    <a:pt x="338" y="592"/>
                  </a:lnTo>
                  <a:lnTo>
                    <a:pt x="342" y="677"/>
                  </a:lnTo>
                  <a:lnTo>
                    <a:pt x="339" y="699"/>
                  </a:lnTo>
                  <a:lnTo>
                    <a:pt x="331" y="718"/>
                  </a:lnTo>
                  <a:lnTo>
                    <a:pt x="318" y="735"/>
                  </a:lnTo>
                  <a:lnTo>
                    <a:pt x="301" y="748"/>
                  </a:lnTo>
                  <a:lnTo>
                    <a:pt x="282" y="755"/>
                  </a:lnTo>
                  <a:lnTo>
                    <a:pt x="260" y="759"/>
                  </a:lnTo>
                  <a:lnTo>
                    <a:pt x="239" y="755"/>
                  </a:lnTo>
                  <a:lnTo>
                    <a:pt x="219" y="748"/>
                  </a:lnTo>
                  <a:lnTo>
                    <a:pt x="203" y="735"/>
                  </a:lnTo>
                  <a:lnTo>
                    <a:pt x="190" y="718"/>
                  </a:lnTo>
                  <a:lnTo>
                    <a:pt x="181" y="699"/>
                  </a:lnTo>
                  <a:lnTo>
                    <a:pt x="179" y="677"/>
                  </a:lnTo>
                  <a:lnTo>
                    <a:pt x="175" y="593"/>
                  </a:lnTo>
                  <a:lnTo>
                    <a:pt x="165" y="510"/>
                  </a:lnTo>
                  <a:lnTo>
                    <a:pt x="148" y="429"/>
                  </a:lnTo>
                  <a:lnTo>
                    <a:pt x="124" y="350"/>
                  </a:lnTo>
                  <a:lnTo>
                    <a:pt x="93" y="273"/>
                  </a:lnTo>
                  <a:lnTo>
                    <a:pt x="57" y="198"/>
                  </a:lnTo>
                  <a:lnTo>
                    <a:pt x="13" y="126"/>
                  </a:lnTo>
                  <a:lnTo>
                    <a:pt x="3" y="107"/>
                  </a:lnTo>
                  <a:lnTo>
                    <a:pt x="0" y="86"/>
                  </a:lnTo>
                  <a:lnTo>
                    <a:pt x="1" y="65"/>
                  </a:lnTo>
                  <a:lnTo>
                    <a:pt x="8" y="45"/>
                  </a:lnTo>
                  <a:lnTo>
                    <a:pt x="20" y="28"/>
                  </a:lnTo>
                  <a:lnTo>
                    <a:pt x="36" y="14"/>
                  </a:lnTo>
                  <a:lnTo>
                    <a:pt x="56" y="4"/>
                  </a:lnTo>
                  <a:lnTo>
                    <a:pt x="77"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6" name="Shape 8936"/>
            <p:cNvSpPr/>
            <p:nvPr/>
          </p:nvSpPr>
          <p:spPr>
            <a:xfrm>
              <a:off x="5687" y="1836"/>
              <a:ext cx="200" cy="196"/>
            </a:xfrm>
            <a:custGeom>
              <a:avLst/>
              <a:gdLst/>
              <a:ahLst/>
              <a:cxnLst/>
              <a:rect l="0" t="0" r="0" b="0"/>
              <a:pathLst>
                <a:path w="200" h="196" extrusionOk="0">
                  <a:moveTo>
                    <a:pt x="75" y="0"/>
                  </a:moveTo>
                  <a:lnTo>
                    <a:pt x="96" y="2"/>
                  </a:lnTo>
                  <a:lnTo>
                    <a:pt x="116" y="8"/>
                  </a:lnTo>
                  <a:lnTo>
                    <a:pt x="134" y="20"/>
                  </a:lnTo>
                  <a:lnTo>
                    <a:pt x="174" y="55"/>
                  </a:lnTo>
                  <a:lnTo>
                    <a:pt x="188" y="71"/>
                  </a:lnTo>
                  <a:lnTo>
                    <a:pt x="196" y="91"/>
                  </a:lnTo>
                  <a:lnTo>
                    <a:pt x="200" y="111"/>
                  </a:lnTo>
                  <a:lnTo>
                    <a:pt x="198" y="132"/>
                  </a:lnTo>
                  <a:lnTo>
                    <a:pt x="190" y="152"/>
                  </a:lnTo>
                  <a:lnTo>
                    <a:pt x="178" y="171"/>
                  </a:lnTo>
                  <a:lnTo>
                    <a:pt x="160" y="184"/>
                  </a:lnTo>
                  <a:lnTo>
                    <a:pt x="140" y="193"/>
                  </a:lnTo>
                  <a:lnTo>
                    <a:pt x="118" y="196"/>
                  </a:lnTo>
                  <a:lnTo>
                    <a:pt x="98" y="193"/>
                  </a:lnTo>
                  <a:lnTo>
                    <a:pt x="80" y="187"/>
                  </a:lnTo>
                  <a:lnTo>
                    <a:pt x="63" y="174"/>
                  </a:lnTo>
                  <a:lnTo>
                    <a:pt x="28" y="145"/>
                  </a:lnTo>
                  <a:lnTo>
                    <a:pt x="14" y="127"/>
                  </a:lnTo>
                  <a:lnTo>
                    <a:pt x="5" y="109"/>
                  </a:lnTo>
                  <a:lnTo>
                    <a:pt x="0" y="89"/>
                  </a:lnTo>
                  <a:lnTo>
                    <a:pt x="1" y="68"/>
                  </a:lnTo>
                  <a:lnTo>
                    <a:pt x="7" y="48"/>
                  </a:lnTo>
                  <a:lnTo>
                    <a:pt x="20" y="29"/>
                  </a:lnTo>
                  <a:lnTo>
                    <a:pt x="36" y="14"/>
                  </a:lnTo>
                  <a:lnTo>
                    <a:pt x="55" y="5"/>
                  </a:lnTo>
                  <a:lnTo>
                    <a:pt x="7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37" name="Shape 8937"/>
          <p:cNvGrpSpPr/>
          <p:nvPr/>
        </p:nvGrpSpPr>
        <p:grpSpPr>
          <a:xfrm>
            <a:off x="8022673" y="1317078"/>
            <a:ext cx="228461" cy="233062"/>
            <a:chOff x="6340" y="2468"/>
            <a:chExt cx="298" cy="304"/>
          </a:xfrm>
        </p:grpSpPr>
        <p:sp>
          <p:nvSpPr>
            <p:cNvPr id="8938" name="Shape 8938"/>
            <p:cNvSpPr/>
            <p:nvPr/>
          </p:nvSpPr>
          <p:spPr>
            <a:xfrm>
              <a:off x="6350" y="2544"/>
              <a:ext cx="278" cy="228"/>
            </a:xfrm>
            <a:custGeom>
              <a:avLst/>
              <a:gdLst/>
              <a:ahLst/>
              <a:cxnLst/>
              <a:rect l="0" t="0" r="0" b="0"/>
              <a:pathLst>
                <a:path w="3060" h="2503" extrusionOk="0">
                  <a:moveTo>
                    <a:pt x="1097" y="767"/>
                  </a:moveTo>
                  <a:lnTo>
                    <a:pt x="1097" y="767"/>
                  </a:lnTo>
                  <a:lnTo>
                    <a:pt x="1085" y="782"/>
                  </a:lnTo>
                  <a:lnTo>
                    <a:pt x="1072" y="792"/>
                  </a:lnTo>
                  <a:lnTo>
                    <a:pt x="355" y="1454"/>
                  </a:lnTo>
                  <a:lnTo>
                    <a:pt x="355" y="2153"/>
                  </a:lnTo>
                  <a:lnTo>
                    <a:pt x="2706" y="2153"/>
                  </a:lnTo>
                  <a:lnTo>
                    <a:pt x="2706" y="1454"/>
                  </a:lnTo>
                  <a:lnTo>
                    <a:pt x="1989" y="792"/>
                  </a:lnTo>
                  <a:lnTo>
                    <a:pt x="1975" y="779"/>
                  </a:lnTo>
                  <a:lnTo>
                    <a:pt x="1964" y="767"/>
                  </a:lnTo>
                  <a:lnTo>
                    <a:pt x="1097" y="767"/>
                  </a:lnTo>
                  <a:close/>
                  <a:moveTo>
                    <a:pt x="1208" y="0"/>
                  </a:moveTo>
                  <a:lnTo>
                    <a:pt x="1237" y="4"/>
                  </a:lnTo>
                  <a:lnTo>
                    <a:pt x="1264" y="12"/>
                  </a:lnTo>
                  <a:lnTo>
                    <a:pt x="1288" y="25"/>
                  </a:lnTo>
                  <a:lnTo>
                    <a:pt x="1309" y="42"/>
                  </a:lnTo>
                  <a:lnTo>
                    <a:pt x="1326" y="63"/>
                  </a:lnTo>
                  <a:lnTo>
                    <a:pt x="1339" y="86"/>
                  </a:lnTo>
                  <a:lnTo>
                    <a:pt x="1348" y="113"/>
                  </a:lnTo>
                  <a:lnTo>
                    <a:pt x="1350" y="141"/>
                  </a:lnTo>
                  <a:lnTo>
                    <a:pt x="1350" y="417"/>
                  </a:lnTo>
                  <a:lnTo>
                    <a:pt x="1711" y="417"/>
                  </a:lnTo>
                  <a:lnTo>
                    <a:pt x="1711" y="141"/>
                  </a:lnTo>
                  <a:lnTo>
                    <a:pt x="1713" y="113"/>
                  </a:lnTo>
                  <a:lnTo>
                    <a:pt x="1722" y="86"/>
                  </a:lnTo>
                  <a:lnTo>
                    <a:pt x="1734" y="63"/>
                  </a:lnTo>
                  <a:lnTo>
                    <a:pt x="1752" y="42"/>
                  </a:lnTo>
                  <a:lnTo>
                    <a:pt x="1773" y="25"/>
                  </a:lnTo>
                  <a:lnTo>
                    <a:pt x="1797" y="12"/>
                  </a:lnTo>
                  <a:lnTo>
                    <a:pt x="1824" y="4"/>
                  </a:lnTo>
                  <a:lnTo>
                    <a:pt x="1853" y="0"/>
                  </a:lnTo>
                  <a:lnTo>
                    <a:pt x="1880" y="4"/>
                  </a:lnTo>
                  <a:lnTo>
                    <a:pt x="1907" y="12"/>
                  </a:lnTo>
                  <a:lnTo>
                    <a:pt x="1932" y="25"/>
                  </a:lnTo>
                  <a:lnTo>
                    <a:pt x="1952" y="42"/>
                  </a:lnTo>
                  <a:lnTo>
                    <a:pt x="1970" y="63"/>
                  </a:lnTo>
                  <a:lnTo>
                    <a:pt x="1982" y="86"/>
                  </a:lnTo>
                  <a:lnTo>
                    <a:pt x="1991" y="113"/>
                  </a:lnTo>
                  <a:lnTo>
                    <a:pt x="1994" y="141"/>
                  </a:lnTo>
                  <a:lnTo>
                    <a:pt x="1994" y="417"/>
                  </a:lnTo>
                  <a:lnTo>
                    <a:pt x="2054" y="417"/>
                  </a:lnTo>
                  <a:lnTo>
                    <a:pt x="2072" y="419"/>
                  </a:lnTo>
                  <a:lnTo>
                    <a:pt x="2089" y="424"/>
                  </a:lnTo>
                  <a:lnTo>
                    <a:pt x="2107" y="433"/>
                  </a:lnTo>
                  <a:lnTo>
                    <a:pt x="2126" y="445"/>
                  </a:lnTo>
                  <a:lnTo>
                    <a:pt x="2144" y="456"/>
                  </a:lnTo>
                  <a:lnTo>
                    <a:pt x="2161" y="470"/>
                  </a:lnTo>
                  <a:lnTo>
                    <a:pt x="2178" y="484"/>
                  </a:lnTo>
                  <a:lnTo>
                    <a:pt x="2192" y="498"/>
                  </a:lnTo>
                  <a:lnTo>
                    <a:pt x="2205" y="510"/>
                  </a:lnTo>
                  <a:lnTo>
                    <a:pt x="2215" y="521"/>
                  </a:lnTo>
                  <a:lnTo>
                    <a:pt x="2224" y="529"/>
                  </a:lnTo>
                  <a:lnTo>
                    <a:pt x="2229" y="535"/>
                  </a:lnTo>
                  <a:lnTo>
                    <a:pt x="2230" y="537"/>
                  </a:lnTo>
                  <a:lnTo>
                    <a:pt x="3007" y="1252"/>
                  </a:lnTo>
                  <a:lnTo>
                    <a:pt x="3021" y="1267"/>
                  </a:lnTo>
                  <a:lnTo>
                    <a:pt x="3034" y="1285"/>
                  </a:lnTo>
                  <a:lnTo>
                    <a:pt x="3044" y="1305"/>
                  </a:lnTo>
                  <a:lnTo>
                    <a:pt x="3053" y="1325"/>
                  </a:lnTo>
                  <a:lnTo>
                    <a:pt x="3058" y="1346"/>
                  </a:lnTo>
                  <a:lnTo>
                    <a:pt x="3060" y="1364"/>
                  </a:lnTo>
                  <a:lnTo>
                    <a:pt x="3060" y="2247"/>
                  </a:lnTo>
                  <a:lnTo>
                    <a:pt x="3057" y="2285"/>
                  </a:lnTo>
                  <a:lnTo>
                    <a:pt x="3049" y="2321"/>
                  </a:lnTo>
                  <a:lnTo>
                    <a:pt x="3036" y="2355"/>
                  </a:lnTo>
                  <a:lnTo>
                    <a:pt x="3017" y="2386"/>
                  </a:lnTo>
                  <a:lnTo>
                    <a:pt x="2996" y="2415"/>
                  </a:lnTo>
                  <a:lnTo>
                    <a:pt x="2970" y="2440"/>
                  </a:lnTo>
                  <a:lnTo>
                    <a:pt x="2941" y="2462"/>
                  </a:lnTo>
                  <a:lnTo>
                    <a:pt x="2909" y="2480"/>
                  </a:lnTo>
                  <a:lnTo>
                    <a:pt x="2875" y="2492"/>
                  </a:lnTo>
                  <a:lnTo>
                    <a:pt x="2838" y="2501"/>
                  </a:lnTo>
                  <a:lnTo>
                    <a:pt x="2800" y="2503"/>
                  </a:lnTo>
                  <a:lnTo>
                    <a:pt x="261" y="2503"/>
                  </a:lnTo>
                  <a:lnTo>
                    <a:pt x="223" y="2501"/>
                  </a:lnTo>
                  <a:lnTo>
                    <a:pt x="186" y="2492"/>
                  </a:lnTo>
                  <a:lnTo>
                    <a:pt x="152" y="2480"/>
                  </a:lnTo>
                  <a:lnTo>
                    <a:pt x="120" y="2462"/>
                  </a:lnTo>
                  <a:lnTo>
                    <a:pt x="91" y="2440"/>
                  </a:lnTo>
                  <a:lnTo>
                    <a:pt x="65" y="2415"/>
                  </a:lnTo>
                  <a:lnTo>
                    <a:pt x="42" y="2386"/>
                  </a:lnTo>
                  <a:lnTo>
                    <a:pt x="25" y="2355"/>
                  </a:lnTo>
                  <a:lnTo>
                    <a:pt x="12" y="2321"/>
                  </a:lnTo>
                  <a:lnTo>
                    <a:pt x="4" y="2285"/>
                  </a:lnTo>
                  <a:lnTo>
                    <a:pt x="0" y="2247"/>
                  </a:lnTo>
                  <a:lnTo>
                    <a:pt x="0" y="1364"/>
                  </a:lnTo>
                  <a:lnTo>
                    <a:pt x="3" y="1346"/>
                  </a:lnTo>
                  <a:lnTo>
                    <a:pt x="8" y="1325"/>
                  </a:lnTo>
                  <a:lnTo>
                    <a:pt x="17" y="1305"/>
                  </a:lnTo>
                  <a:lnTo>
                    <a:pt x="27" y="1285"/>
                  </a:lnTo>
                  <a:lnTo>
                    <a:pt x="40" y="1267"/>
                  </a:lnTo>
                  <a:lnTo>
                    <a:pt x="55" y="1252"/>
                  </a:lnTo>
                  <a:lnTo>
                    <a:pt x="830" y="537"/>
                  </a:lnTo>
                  <a:lnTo>
                    <a:pt x="833" y="535"/>
                  </a:lnTo>
                  <a:lnTo>
                    <a:pt x="837" y="529"/>
                  </a:lnTo>
                  <a:lnTo>
                    <a:pt x="845" y="521"/>
                  </a:lnTo>
                  <a:lnTo>
                    <a:pt x="856" y="510"/>
                  </a:lnTo>
                  <a:lnTo>
                    <a:pt x="869" y="498"/>
                  </a:lnTo>
                  <a:lnTo>
                    <a:pt x="883" y="484"/>
                  </a:lnTo>
                  <a:lnTo>
                    <a:pt x="900" y="470"/>
                  </a:lnTo>
                  <a:lnTo>
                    <a:pt x="917" y="456"/>
                  </a:lnTo>
                  <a:lnTo>
                    <a:pt x="935" y="445"/>
                  </a:lnTo>
                  <a:lnTo>
                    <a:pt x="953" y="433"/>
                  </a:lnTo>
                  <a:lnTo>
                    <a:pt x="972" y="424"/>
                  </a:lnTo>
                  <a:lnTo>
                    <a:pt x="989" y="419"/>
                  </a:lnTo>
                  <a:lnTo>
                    <a:pt x="1006" y="417"/>
                  </a:lnTo>
                  <a:lnTo>
                    <a:pt x="1067" y="417"/>
                  </a:lnTo>
                  <a:lnTo>
                    <a:pt x="1067" y="141"/>
                  </a:lnTo>
                  <a:lnTo>
                    <a:pt x="1070" y="113"/>
                  </a:lnTo>
                  <a:lnTo>
                    <a:pt x="1078" y="86"/>
                  </a:lnTo>
                  <a:lnTo>
                    <a:pt x="1091" y="63"/>
                  </a:lnTo>
                  <a:lnTo>
                    <a:pt x="1108" y="42"/>
                  </a:lnTo>
                  <a:lnTo>
                    <a:pt x="1129" y="25"/>
                  </a:lnTo>
                  <a:lnTo>
                    <a:pt x="1154" y="12"/>
                  </a:lnTo>
                  <a:lnTo>
                    <a:pt x="1179" y="4"/>
                  </a:lnTo>
                  <a:lnTo>
                    <a:pt x="12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39" name="Shape 8939"/>
            <p:cNvSpPr/>
            <p:nvPr/>
          </p:nvSpPr>
          <p:spPr>
            <a:xfrm>
              <a:off x="6340" y="2468"/>
              <a:ext cx="298" cy="114"/>
            </a:xfrm>
            <a:custGeom>
              <a:avLst/>
              <a:gdLst/>
              <a:ahLst/>
              <a:cxnLst/>
              <a:rect l="0" t="0" r="0" b="0"/>
              <a:pathLst>
                <a:path w="3278" h="1261" extrusionOk="0">
                  <a:moveTo>
                    <a:pt x="1064" y="0"/>
                  </a:moveTo>
                  <a:lnTo>
                    <a:pt x="2215" y="0"/>
                  </a:lnTo>
                  <a:lnTo>
                    <a:pt x="2299" y="3"/>
                  </a:lnTo>
                  <a:lnTo>
                    <a:pt x="2379" y="12"/>
                  </a:lnTo>
                  <a:lnTo>
                    <a:pt x="2459" y="27"/>
                  </a:lnTo>
                  <a:lnTo>
                    <a:pt x="2536" y="48"/>
                  </a:lnTo>
                  <a:lnTo>
                    <a:pt x="2611" y="75"/>
                  </a:lnTo>
                  <a:lnTo>
                    <a:pt x="2683" y="107"/>
                  </a:lnTo>
                  <a:lnTo>
                    <a:pt x="2752" y="143"/>
                  </a:lnTo>
                  <a:lnTo>
                    <a:pt x="2817" y="184"/>
                  </a:lnTo>
                  <a:lnTo>
                    <a:pt x="2881" y="231"/>
                  </a:lnTo>
                  <a:lnTo>
                    <a:pt x="2939" y="280"/>
                  </a:lnTo>
                  <a:lnTo>
                    <a:pt x="2994" y="335"/>
                  </a:lnTo>
                  <a:lnTo>
                    <a:pt x="3045" y="393"/>
                  </a:lnTo>
                  <a:lnTo>
                    <a:pt x="3091" y="454"/>
                  </a:lnTo>
                  <a:lnTo>
                    <a:pt x="3133" y="520"/>
                  </a:lnTo>
                  <a:lnTo>
                    <a:pt x="3171" y="588"/>
                  </a:lnTo>
                  <a:lnTo>
                    <a:pt x="3203" y="659"/>
                  </a:lnTo>
                  <a:lnTo>
                    <a:pt x="3228" y="733"/>
                  </a:lnTo>
                  <a:lnTo>
                    <a:pt x="3250" y="808"/>
                  </a:lnTo>
                  <a:lnTo>
                    <a:pt x="3266" y="887"/>
                  </a:lnTo>
                  <a:lnTo>
                    <a:pt x="3275" y="967"/>
                  </a:lnTo>
                  <a:lnTo>
                    <a:pt x="3278" y="1049"/>
                  </a:lnTo>
                  <a:lnTo>
                    <a:pt x="3278" y="1190"/>
                  </a:lnTo>
                  <a:lnTo>
                    <a:pt x="3276" y="1209"/>
                  </a:lnTo>
                  <a:lnTo>
                    <a:pt x="3268" y="1226"/>
                  </a:lnTo>
                  <a:lnTo>
                    <a:pt x="3257" y="1240"/>
                  </a:lnTo>
                  <a:lnTo>
                    <a:pt x="3242" y="1251"/>
                  </a:lnTo>
                  <a:lnTo>
                    <a:pt x="3225" y="1259"/>
                  </a:lnTo>
                  <a:lnTo>
                    <a:pt x="3206" y="1261"/>
                  </a:lnTo>
                  <a:lnTo>
                    <a:pt x="2553" y="1261"/>
                  </a:lnTo>
                  <a:lnTo>
                    <a:pt x="2521" y="1258"/>
                  </a:lnTo>
                  <a:lnTo>
                    <a:pt x="2491" y="1250"/>
                  </a:lnTo>
                  <a:lnTo>
                    <a:pt x="2464" y="1237"/>
                  </a:lnTo>
                  <a:lnTo>
                    <a:pt x="2438" y="1220"/>
                  </a:lnTo>
                  <a:lnTo>
                    <a:pt x="2418" y="1198"/>
                  </a:lnTo>
                  <a:lnTo>
                    <a:pt x="2400" y="1174"/>
                  </a:lnTo>
                  <a:lnTo>
                    <a:pt x="2387" y="1148"/>
                  </a:lnTo>
                  <a:lnTo>
                    <a:pt x="2378" y="1118"/>
                  </a:lnTo>
                  <a:lnTo>
                    <a:pt x="2376" y="1086"/>
                  </a:lnTo>
                  <a:lnTo>
                    <a:pt x="2376" y="726"/>
                  </a:lnTo>
                  <a:lnTo>
                    <a:pt x="2373" y="694"/>
                  </a:lnTo>
                  <a:lnTo>
                    <a:pt x="2365" y="664"/>
                  </a:lnTo>
                  <a:lnTo>
                    <a:pt x="2351" y="638"/>
                  </a:lnTo>
                  <a:lnTo>
                    <a:pt x="2334" y="613"/>
                  </a:lnTo>
                  <a:lnTo>
                    <a:pt x="2313" y="592"/>
                  </a:lnTo>
                  <a:lnTo>
                    <a:pt x="2288" y="574"/>
                  </a:lnTo>
                  <a:lnTo>
                    <a:pt x="2260" y="561"/>
                  </a:lnTo>
                  <a:lnTo>
                    <a:pt x="2231" y="554"/>
                  </a:lnTo>
                  <a:lnTo>
                    <a:pt x="2199" y="551"/>
                  </a:lnTo>
                  <a:lnTo>
                    <a:pt x="1080" y="551"/>
                  </a:lnTo>
                  <a:lnTo>
                    <a:pt x="1048" y="554"/>
                  </a:lnTo>
                  <a:lnTo>
                    <a:pt x="1019" y="561"/>
                  </a:lnTo>
                  <a:lnTo>
                    <a:pt x="991" y="574"/>
                  </a:lnTo>
                  <a:lnTo>
                    <a:pt x="966" y="592"/>
                  </a:lnTo>
                  <a:lnTo>
                    <a:pt x="945" y="613"/>
                  </a:lnTo>
                  <a:lnTo>
                    <a:pt x="928" y="638"/>
                  </a:lnTo>
                  <a:lnTo>
                    <a:pt x="914" y="664"/>
                  </a:lnTo>
                  <a:lnTo>
                    <a:pt x="906" y="694"/>
                  </a:lnTo>
                  <a:lnTo>
                    <a:pt x="903" y="726"/>
                  </a:lnTo>
                  <a:lnTo>
                    <a:pt x="903" y="1086"/>
                  </a:lnTo>
                  <a:lnTo>
                    <a:pt x="900" y="1118"/>
                  </a:lnTo>
                  <a:lnTo>
                    <a:pt x="892" y="1148"/>
                  </a:lnTo>
                  <a:lnTo>
                    <a:pt x="878" y="1174"/>
                  </a:lnTo>
                  <a:lnTo>
                    <a:pt x="861" y="1198"/>
                  </a:lnTo>
                  <a:lnTo>
                    <a:pt x="840" y="1220"/>
                  </a:lnTo>
                  <a:lnTo>
                    <a:pt x="815" y="1237"/>
                  </a:lnTo>
                  <a:lnTo>
                    <a:pt x="788" y="1250"/>
                  </a:lnTo>
                  <a:lnTo>
                    <a:pt x="758" y="1258"/>
                  </a:lnTo>
                  <a:lnTo>
                    <a:pt x="726" y="1261"/>
                  </a:lnTo>
                  <a:lnTo>
                    <a:pt x="73" y="1261"/>
                  </a:lnTo>
                  <a:lnTo>
                    <a:pt x="54" y="1259"/>
                  </a:lnTo>
                  <a:lnTo>
                    <a:pt x="36" y="1251"/>
                  </a:lnTo>
                  <a:lnTo>
                    <a:pt x="21" y="1240"/>
                  </a:lnTo>
                  <a:lnTo>
                    <a:pt x="11" y="1226"/>
                  </a:lnTo>
                  <a:lnTo>
                    <a:pt x="3" y="1209"/>
                  </a:lnTo>
                  <a:lnTo>
                    <a:pt x="0" y="1190"/>
                  </a:lnTo>
                  <a:lnTo>
                    <a:pt x="0" y="1049"/>
                  </a:lnTo>
                  <a:lnTo>
                    <a:pt x="3" y="967"/>
                  </a:lnTo>
                  <a:lnTo>
                    <a:pt x="13" y="887"/>
                  </a:lnTo>
                  <a:lnTo>
                    <a:pt x="29" y="808"/>
                  </a:lnTo>
                  <a:lnTo>
                    <a:pt x="49" y="733"/>
                  </a:lnTo>
                  <a:lnTo>
                    <a:pt x="76" y="659"/>
                  </a:lnTo>
                  <a:lnTo>
                    <a:pt x="108" y="588"/>
                  </a:lnTo>
                  <a:lnTo>
                    <a:pt x="146" y="520"/>
                  </a:lnTo>
                  <a:lnTo>
                    <a:pt x="188" y="454"/>
                  </a:lnTo>
                  <a:lnTo>
                    <a:pt x="234" y="393"/>
                  </a:lnTo>
                  <a:lnTo>
                    <a:pt x="284" y="335"/>
                  </a:lnTo>
                  <a:lnTo>
                    <a:pt x="340" y="280"/>
                  </a:lnTo>
                  <a:lnTo>
                    <a:pt x="398" y="231"/>
                  </a:lnTo>
                  <a:lnTo>
                    <a:pt x="462" y="184"/>
                  </a:lnTo>
                  <a:lnTo>
                    <a:pt x="527" y="143"/>
                  </a:lnTo>
                  <a:lnTo>
                    <a:pt x="596" y="107"/>
                  </a:lnTo>
                  <a:lnTo>
                    <a:pt x="668" y="75"/>
                  </a:lnTo>
                  <a:lnTo>
                    <a:pt x="743" y="48"/>
                  </a:lnTo>
                  <a:lnTo>
                    <a:pt x="820" y="27"/>
                  </a:lnTo>
                  <a:lnTo>
                    <a:pt x="899" y="12"/>
                  </a:lnTo>
                  <a:lnTo>
                    <a:pt x="980" y="3"/>
                  </a:lnTo>
                  <a:lnTo>
                    <a:pt x="10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40" name="Shape 8940"/>
            <p:cNvSpPr/>
            <p:nvPr/>
          </p:nvSpPr>
          <p:spPr>
            <a:xfrm>
              <a:off x="6440" y="2630"/>
              <a:ext cx="98" cy="97"/>
            </a:xfrm>
            <a:custGeom>
              <a:avLst/>
              <a:gdLst/>
              <a:ahLst/>
              <a:cxnLst/>
              <a:rect l="0" t="0" r="0" b="0"/>
              <a:pathLst>
                <a:path w="1083" h="1067" extrusionOk="0">
                  <a:moveTo>
                    <a:pt x="541" y="403"/>
                  </a:moveTo>
                  <a:lnTo>
                    <a:pt x="515" y="406"/>
                  </a:lnTo>
                  <a:lnTo>
                    <a:pt x="490" y="413"/>
                  </a:lnTo>
                  <a:lnTo>
                    <a:pt x="467" y="425"/>
                  </a:lnTo>
                  <a:lnTo>
                    <a:pt x="448" y="441"/>
                  </a:lnTo>
                  <a:lnTo>
                    <a:pt x="432" y="460"/>
                  </a:lnTo>
                  <a:lnTo>
                    <a:pt x="420" y="482"/>
                  </a:lnTo>
                  <a:lnTo>
                    <a:pt x="412" y="507"/>
                  </a:lnTo>
                  <a:lnTo>
                    <a:pt x="409" y="533"/>
                  </a:lnTo>
                  <a:lnTo>
                    <a:pt x="412" y="560"/>
                  </a:lnTo>
                  <a:lnTo>
                    <a:pt x="420" y="584"/>
                  </a:lnTo>
                  <a:lnTo>
                    <a:pt x="432" y="606"/>
                  </a:lnTo>
                  <a:lnTo>
                    <a:pt x="448" y="625"/>
                  </a:lnTo>
                  <a:lnTo>
                    <a:pt x="467" y="641"/>
                  </a:lnTo>
                  <a:lnTo>
                    <a:pt x="490" y="653"/>
                  </a:lnTo>
                  <a:lnTo>
                    <a:pt x="515" y="661"/>
                  </a:lnTo>
                  <a:lnTo>
                    <a:pt x="541" y="663"/>
                  </a:lnTo>
                  <a:lnTo>
                    <a:pt x="568" y="661"/>
                  </a:lnTo>
                  <a:lnTo>
                    <a:pt x="593" y="653"/>
                  </a:lnTo>
                  <a:lnTo>
                    <a:pt x="616" y="641"/>
                  </a:lnTo>
                  <a:lnTo>
                    <a:pt x="635" y="625"/>
                  </a:lnTo>
                  <a:lnTo>
                    <a:pt x="651" y="606"/>
                  </a:lnTo>
                  <a:lnTo>
                    <a:pt x="663" y="584"/>
                  </a:lnTo>
                  <a:lnTo>
                    <a:pt x="670" y="560"/>
                  </a:lnTo>
                  <a:lnTo>
                    <a:pt x="674" y="533"/>
                  </a:lnTo>
                  <a:lnTo>
                    <a:pt x="670" y="507"/>
                  </a:lnTo>
                  <a:lnTo>
                    <a:pt x="663" y="482"/>
                  </a:lnTo>
                  <a:lnTo>
                    <a:pt x="651" y="460"/>
                  </a:lnTo>
                  <a:lnTo>
                    <a:pt x="635" y="441"/>
                  </a:lnTo>
                  <a:lnTo>
                    <a:pt x="616" y="425"/>
                  </a:lnTo>
                  <a:lnTo>
                    <a:pt x="593" y="413"/>
                  </a:lnTo>
                  <a:lnTo>
                    <a:pt x="568" y="406"/>
                  </a:lnTo>
                  <a:lnTo>
                    <a:pt x="541" y="403"/>
                  </a:lnTo>
                  <a:close/>
                  <a:moveTo>
                    <a:pt x="541" y="0"/>
                  </a:moveTo>
                  <a:lnTo>
                    <a:pt x="600" y="2"/>
                  </a:lnTo>
                  <a:lnTo>
                    <a:pt x="657" y="11"/>
                  </a:lnTo>
                  <a:lnTo>
                    <a:pt x="712" y="26"/>
                  </a:lnTo>
                  <a:lnTo>
                    <a:pt x="765" y="46"/>
                  </a:lnTo>
                  <a:lnTo>
                    <a:pt x="814" y="72"/>
                  </a:lnTo>
                  <a:lnTo>
                    <a:pt x="861" y="103"/>
                  </a:lnTo>
                  <a:lnTo>
                    <a:pt x="904" y="137"/>
                  </a:lnTo>
                  <a:lnTo>
                    <a:pt x="943" y="176"/>
                  </a:lnTo>
                  <a:lnTo>
                    <a:pt x="978" y="218"/>
                  </a:lnTo>
                  <a:lnTo>
                    <a:pt x="1008" y="264"/>
                  </a:lnTo>
                  <a:lnTo>
                    <a:pt x="1034" y="313"/>
                  </a:lnTo>
                  <a:lnTo>
                    <a:pt x="1055" y="364"/>
                  </a:lnTo>
                  <a:lnTo>
                    <a:pt x="1070" y="419"/>
                  </a:lnTo>
                  <a:lnTo>
                    <a:pt x="1079" y="475"/>
                  </a:lnTo>
                  <a:lnTo>
                    <a:pt x="1083" y="533"/>
                  </a:lnTo>
                  <a:lnTo>
                    <a:pt x="1079" y="591"/>
                  </a:lnTo>
                  <a:lnTo>
                    <a:pt x="1070" y="647"/>
                  </a:lnTo>
                  <a:lnTo>
                    <a:pt x="1055" y="702"/>
                  </a:lnTo>
                  <a:lnTo>
                    <a:pt x="1034" y="753"/>
                  </a:lnTo>
                  <a:lnTo>
                    <a:pt x="1008" y="802"/>
                  </a:lnTo>
                  <a:lnTo>
                    <a:pt x="978" y="849"/>
                  </a:lnTo>
                  <a:lnTo>
                    <a:pt x="943" y="891"/>
                  </a:lnTo>
                  <a:lnTo>
                    <a:pt x="904" y="929"/>
                  </a:lnTo>
                  <a:lnTo>
                    <a:pt x="861" y="964"/>
                  </a:lnTo>
                  <a:lnTo>
                    <a:pt x="814" y="994"/>
                  </a:lnTo>
                  <a:lnTo>
                    <a:pt x="765" y="1020"/>
                  </a:lnTo>
                  <a:lnTo>
                    <a:pt x="712" y="1040"/>
                  </a:lnTo>
                  <a:lnTo>
                    <a:pt x="657" y="1055"/>
                  </a:lnTo>
                  <a:lnTo>
                    <a:pt x="600" y="1064"/>
                  </a:lnTo>
                  <a:lnTo>
                    <a:pt x="541" y="1067"/>
                  </a:lnTo>
                  <a:lnTo>
                    <a:pt x="482" y="1064"/>
                  </a:lnTo>
                  <a:lnTo>
                    <a:pt x="425" y="1055"/>
                  </a:lnTo>
                  <a:lnTo>
                    <a:pt x="371" y="1040"/>
                  </a:lnTo>
                  <a:lnTo>
                    <a:pt x="318" y="1020"/>
                  </a:lnTo>
                  <a:lnTo>
                    <a:pt x="269" y="994"/>
                  </a:lnTo>
                  <a:lnTo>
                    <a:pt x="223" y="964"/>
                  </a:lnTo>
                  <a:lnTo>
                    <a:pt x="180" y="929"/>
                  </a:lnTo>
                  <a:lnTo>
                    <a:pt x="140" y="891"/>
                  </a:lnTo>
                  <a:lnTo>
                    <a:pt x="106" y="849"/>
                  </a:lnTo>
                  <a:lnTo>
                    <a:pt x="74" y="802"/>
                  </a:lnTo>
                  <a:lnTo>
                    <a:pt x="49" y="753"/>
                  </a:lnTo>
                  <a:lnTo>
                    <a:pt x="28" y="702"/>
                  </a:lnTo>
                  <a:lnTo>
                    <a:pt x="13" y="647"/>
                  </a:lnTo>
                  <a:lnTo>
                    <a:pt x="4" y="591"/>
                  </a:lnTo>
                  <a:lnTo>
                    <a:pt x="0" y="533"/>
                  </a:lnTo>
                  <a:lnTo>
                    <a:pt x="4" y="475"/>
                  </a:lnTo>
                  <a:lnTo>
                    <a:pt x="13" y="419"/>
                  </a:lnTo>
                  <a:lnTo>
                    <a:pt x="28" y="364"/>
                  </a:lnTo>
                  <a:lnTo>
                    <a:pt x="49" y="313"/>
                  </a:lnTo>
                  <a:lnTo>
                    <a:pt x="74" y="264"/>
                  </a:lnTo>
                  <a:lnTo>
                    <a:pt x="106" y="218"/>
                  </a:lnTo>
                  <a:lnTo>
                    <a:pt x="140" y="176"/>
                  </a:lnTo>
                  <a:lnTo>
                    <a:pt x="180" y="137"/>
                  </a:lnTo>
                  <a:lnTo>
                    <a:pt x="223" y="103"/>
                  </a:lnTo>
                  <a:lnTo>
                    <a:pt x="269" y="72"/>
                  </a:lnTo>
                  <a:lnTo>
                    <a:pt x="318" y="46"/>
                  </a:lnTo>
                  <a:lnTo>
                    <a:pt x="371" y="26"/>
                  </a:lnTo>
                  <a:lnTo>
                    <a:pt x="425" y="11"/>
                  </a:lnTo>
                  <a:lnTo>
                    <a:pt x="482" y="2"/>
                  </a:lnTo>
                  <a:lnTo>
                    <a:pt x="5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41" name="Shape 8941"/>
          <p:cNvSpPr/>
          <p:nvPr/>
        </p:nvSpPr>
        <p:spPr>
          <a:xfrm>
            <a:off x="8555744" y="1282054"/>
            <a:ext cx="220370" cy="303109"/>
          </a:xfrm>
          <a:custGeom>
            <a:avLst/>
            <a:gdLst/>
            <a:ahLst/>
            <a:cxnLst/>
            <a:rect l="0" t="0" r="0" b="0"/>
            <a:pathLst>
              <a:path w="2495" h="3432" extrusionOk="0">
                <a:moveTo>
                  <a:pt x="349" y="3095"/>
                </a:moveTo>
                <a:lnTo>
                  <a:pt x="349" y="3217"/>
                </a:lnTo>
                <a:lnTo>
                  <a:pt x="464" y="3141"/>
                </a:lnTo>
                <a:lnTo>
                  <a:pt x="580" y="3217"/>
                </a:lnTo>
                <a:lnTo>
                  <a:pt x="580" y="3095"/>
                </a:lnTo>
                <a:lnTo>
                  <a:pt x="349" y="3095"/>
                </a:lnTo>
                <a:close/>
                <a:moveTo>
                  <a:pt x="2147" y="2121"/>
                </a:moveTo>
                <a:lnTo>
                  <a:pt x="2147" y="2981"/>
                </a:lnTo>
                <a:lnTo>
                  <a:pt x="2263" y="2981"/>
                </a:lnTo>
                <a:lnTo>
                  <a:pt x="2289" y="2978"/>
                </a:lnTo>
                <a:lnTo>
                  <a:pt x="2314" y="2969"/>
                </a:lnTo>
                <a:lnTo>
                  <a:pt x="2335" y="2955"/>
                </a:lnTo>
                <a:lnTo>
                  <a:pt x="2354" y="2937"/>
                </a:lnTo>
                <a:lnTo>
                  <a:pt x="2367" y="2916"/>
                </a:lnTo>
                <a:lnTo>
                  <a:pt x="2376" y="2892"/>
                </a:lnTo>
                <a:lnTo>
                  <a:pt x="2379" y="2866"/>
                </a:lnTo>
                <a:lnTo>
                  <a:pt x="2379" y="2121"/>
                </a:lnTo>
                <a:lnTo>
                  <a:pt x="2147" y="2121"/>
                </a:lnTo>
                <a:close/>
                <a:moveTo>
                  <a:pt x="116" y="2121"/>
                </a:moveTo>
                <a:lnTo>
                  <a:pt x="116" y="2981"/>
                </a:lnTo>
                <a:lnTo>
                  <a:pt x="1741" y="2981"/>
                </a:lnTo>
                <a:lnTo>
                  <a:pt x="1741" y="2121"/>
                </a:lnTo>
                <a:lnTo>
                  <a:pt x="116" y="2121"/>
                </a:lnTo>
                <a:close/>
                <a:moveTo>
                  <a:pt x="2147" y="1090"/>
                </a:moveTo>
                <a:lnTo>
                  <a:pt x="2147" y="2006"/>
                </a:lnTo>
                <a:lnTo>
                  <a:pt x="2379" y="2006"/>
                </a:lnTo>
                <a:lnTo>
                  <a:pt x="2379" y="1090"/>
                </a:lnTo>
                <a:lnTo>
                  <a:pt x="2147" y="1090"/>
                </a:lnTo>
                <a:close/>
                <a:moveTo>
                  <a:pt x="116" y="1090"/>
                </a:moveTo>
                <a:lnTo>
                  <a:pt x="116" y="2006"/>
                </a:lnTo>
                <a:lnTo>
                  <a:pt x="1741" y="2006"/>
                </a:lnTo>
                <a:lnTo>
                  <a:pt x="1741" y="1090"/>
                </a:lnTo>
                <a:lnTo>
                  <a:pt x="116" y="1090"/>
                </a:lnTo>
                <a:close/>
                <a:moveTo>
                  <a:pt x="2147" y="115"/>
                </a:moveTo>
                <a:lnTo>
                  <a:pt x="2147" y="976"/>
                </a:lnTo>
                <a:lnTo>
                  <a:pt x="2379" y="976"/>
                </a:lnTo>
                <a:lnTo>
                  <a:pt x="2379" y="230"/>
                </a:lnTo>
                <a:lnTo>
                  <a:pt x="2376" y="204"/>
                </a:lnTo>
                <a:lnTo>
                  <a:pt x="2368" y="179"/>
                </a:lnTo>
                <a:lnTo>
                  <a:pt x="2354" y="158"/>
                </a:lnTo>
                <a:lnTo>
                  <a:pt x="2335" y="141"/>
                </a:lnTo>
                <a:lnTo>
                  <a:pt x="2314" y="127"/>
                </a:lnTo>
                <a:lnTo>
                  <a:pt x="2290" y="119"/>
                </a:lnTo>
                <a:lnTo>
                  <a:pt x="2263" y="115"/>
                </a:lnTo>
                <a:lnTo>
                  <a:pt x="2147" y="115"/>
                </a:lnTo>
                <a:close/>
                <a:moveTo>
                  <a:pt x="1857" y="115"/>
                </a:moveTo>
                <a:lnTo>
                  <a:pt x="1857" y="2981"/>
                </a:lnTo>
                <a:lnTo>
                  <a:pt x="2031" y="2981"/>
                </a:lnTo>
                <a:lnTo>
                  <a:pt x="2031" y="115"/>
                </a:lnTo>
                <a:lnTo>
                  <a:pt x="1857" y="115"/>
                </a:lnTo>
                <a:close/>
                <a:moveTo>
                  <a:pt x="116" y="115"/>
                </a:moveTo>
                <a:lnTo>
                  <a:pt x="116" y="976"/>
                </a:lnTo>
                <a:lnTo>
                  <a:pt x="1741" y="976"/>
                </a:lnTo>
                <a:lnTo>
                  <a:pt x="1741" y="115"/>
                </a:lnTo>
                <a:lnTo>
                  <a:pt x="116" y="115"/>
                </a:lnTo>
                <a:close/>
                <a:moveTo>
                  <a:pt x="0" y="0"/>
                </a:moveTo>
                <a:lnTo>
                  <a:pt x="2263" y="0"/>
                </a:lnTo>
                <a:lnTo>
                  <a:pt x="2301" y="4"/>
                </a:lnTo>
                <a:lnTo>
                  <a:pt x="2337" y="12"/>
                </a:lnTo>
                <a:lnTo>
                  <a:pt x="2370" y="26"/>
                </a:lnTo>
                <a:lnTo>
                  <a:pt x="2400" y="45"/>
                </a:lnTo>
                <a:lnTo>
                  <a:pt x="2427" y="67"/>
                </a:lnTo>
                <a:lnTo>
                  <a:pt x="2450" y="95"/>
                </a:lnTo>
                <a:lnTo>
                  <a:pt x="2469" y="125"/>
                </a:lnTo>
                <a:lnTo>
                  <a:pt x="2483" y="158"/>
                </a:lnTo>
                <a:lnTo>
                  <a:pt x="2492" y="193"/>
                </a:lnTo>
                <a:lnTo>
                  <a:pt x="2495" y="230"/>
                </a:lnTo>
                <a:lnTo>
                  <a:pt x="2495" y="2866"/>
                </a:lnTo>
                <a:lnTo>
                  <a:pt x="2492" y="2903"/>
                </a:lnTo>
                <a:lnTo>
                  <a:pt x="2483" y="2938"/>
                </a:lnTo>
                <a:lnTo>
                  <a:pt x="2469" y="2971"/>
                </a:lnTo>
                <a:lnTo>
                  <a:pt x="2450" y="3001"/>
                </a:lnTo>
                <a:lnTo>
                  <a:pt x="2427" y="3028"/>
                </a:lnTo>
                <a:lnTo>
                  <a:pt x="2400" y="3051"/>
                </a:lnTo>
                <a:lnTo>
                  <a:pt x="2370" y="3069"/>
                </a:lnTo>
                <a:lnTo>
                  <a:pt x="2337" y="3083"/>
                </a:lnTo>
                <a:lnTo>
                  <a:pt x="2301" y="3092"/>
                </a:lnTo>
                <a:lnTo>
                  <a:pt x="2263" y="3095"/>
                </a:lnTo>
                <a:lnTo>
                  <a:pt x="697" y="3095"/>
                </a:lnTo>
                <a:lnTo>
                  <a:pt x="697" y="3432"/>
                </a:lnTo>
                <a:lnTo>
                  <a:pt x="464" y="3279"/>
                </a:lnTo>
                <a:lnTo>
                  <a:pt x="233" y="3432"/>
                </a:lnTo>
                <a:lnTo>
                  <a:pt x="233" y="3095"/>
                </a:lnTo>
                <a:lnTo>
                  <a:pt x="0" y="3095"/>
                </a:lnTo>
                <a:lnTo>
                  <a:pt x="0" y="0"/>
                </a:lnTo>
                <a:close/>
              </a:path>
            </a:pathLst>
          </a:cu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942" name="Shape 8942"/>
          <p:cNvGrpSpPr/>
          <p:nvPr/>
        </p:nvGrpSpPr>
        <p:grpSpPr>
          <a:xfrm>
            <a:off x="5763930" y="580195"/>
            <a:ext cx="198315" cy="178241"/>
            <a:chOff x="259" y="3983"/>
            <a:chExt cx="326" cy="293"/>
          </a:xfrm>
        </p:grpSpPr>
        <p:sp>
          <p:nvSpPr>
            <p:cNvPr id="8943" name="Shape 8943"/>
            <p:cNvSpPr/>
            <p:nvPr/>
          </p:nvSpPr>
          <p:spPr>
            <a:xfrm>
              <a:off x="380" y="4038"/>
              <a:ext cx="205" cy="108"/>
            </a:xfrm>
            <a:custGeom>
              <a:avLst/>
              <a:gdLst/>
              <a:ahLst/>
              <a:cxnLst/>
              <a:rect l="0" t="0" r="0" b="0"/>
              <a:pathLst>
                <a:path w="2256" h="1074" extrusionOk="0">
                  <a:moveTo>
                    <a:pt x="91" y="0"/>
                  </a:moveTo>
                  <a:lnTo>
                    <a:pt x="2182" y="0"/>
                  </a:lnTo>
                  <a:lnTo>
                    <a:pt x="2204" y="2"/>
                  </a:lnTo>
                  <a:lnTo>
                    <a:pt x="2223" y="8"/>
                  </a:lnTo>
                  <a:lnTo>
                    <a:pt x="2237" y="19"/>
                  </a:lnTo>
                  <a:lnTo>
                    <a:pt x="2248" y="32"/>
                  </a:lnTo>
                  <a:lnTo>
                    <a:pt x="2255" y="48"/>
                  </a:lnTo>
                  <a:lnTo>
                    <a:pt x="2256" y="66"/>
                  </a:lnTo>
                  <a:lnTo>
                    <a:pt x="2252" y="86"/>
                  </a:lnTo>
                  <a:lnTo>
                    <a:pt x="1963" y="988"/>
                  </a:lnTo>
                  <a:lnTo>
                    <a:pt x="1952" y="1011"/>
                  </a:lnTo>
                  <a:lnTo>
                    <a:pt x="1935" y="1032"/>
                  </a:lnTo>
                  <a:lnTo>
                    <a:pt x="1914" y="1049"/>
                  </a:lnTo>
                  <a:lnTo>
                    <a:pt x="1889" y="1063"/>
                  </a:lnTo>
                  <a:lnTo>
                    <a:pt x="1862" y="1071"/>
                  </a:lnTo>
                  <a:lnTo>
                    <a:pt x="1835" y="1074"/>
                  </a:lnTo>
                  <a:lnTo>
                    <a:pt x="464" y="1074"/>
                  </a:lnTo>
                  <a:lnTo>
                    <a:pt x="437" y="1071"/>
                  </a:lnTo>
                  <a:lnTo>
                    <a:pt x="410" y="1063"/>
                  </a:lnTo>
                  <a:lnTo>
                    <a:pt x="386" y="1049"/>
                  </a:lnTo>
                  <a:lnTo>
                    <a:pt x="364" y="1032"/>
                  </a:lnTo>
                  <a:lnTo>
                    <a:pt x="347" y="1011"/>
                  </a:lnTo>
                  <a:lnTo>
                    <a:pt x="335" y="988"/>
                  </a:lnTo>
                  <a:lnTo>
                    <a:pt x="5" y="107"/>
                  </a:lnTo>
                  <a:lnTo>
                    <a:pt x="0" y="85"/>
                  </a:lnTo>
                  <a:lnTo>
                    <a:pt x="0" y="65"/>
                  </a:lnTo>
                  <a:lnTo>
                    <a:pt x="5" y="47"/>
                  </a:lnTo>
                  <a:lnTo>
                    <a:pt x="15" y="31"/>
                  </a:lnTo>
                  <a:lnTo>
                    <a:pt x="28" y="18"/>
                  </a:lnTo>
                  <a:lnTo>
                    <a:pt x="46" y="8"/>
                  </a:lnTo>
                  <a:lnTo>
                    <a:pt x="67" y="2"/>
                  </a:lnTo>
                  <a:lnTo>
                    <a:pt x="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44" name="Shape 8944"/>
            <p:cNvSpPr/>
            <p:nvPr/>
          </p:nvSpPr>
          <p:spPr>
            <a:xfrm>
              <a:off x="377" y="4219"/>
              <a:ext cx="57" cy="57"/>
            </a:xfrm>
            <a:custGeom>
              <a:avLst/>
              <a:gdLst/>
              <a:ahLst/>
              <a:cxnLst/>
              <a:rect l="0" t="0" r="0" b="0"/>
              <a:pathLst>
                <a:path w="625" h="568" extrusionOk="0">
                  <a:moveTo>
                    <a:pt x="312" y="0"/>
                  </a:moveTo>
                  <a:lnTo>
                    <a:pt x="359" y="3"/>
                  </a:lnTo>
                  <a:lnTo>
                    <a:pt x="403" y="12"/>
                  </a:lnTo>
                  <a:lnTo>
                    <a:pt x="444" y="26"/>
                  </a:lnTo>
                  <a:lnTo>
                    <a:pt x="483" y="45"/>
                  </a:lnTo>
                  <a:lnTo>
                    <a:pt x="517" y="69"/>
                  </a:lnTo>
                  <a:lnTo>
                    <a:pt x="549" y="97"/>
                  </a:lnTo>
                  <a:lnTo>
                    <a:pt x="575" y="129"/>
                  </a:lnTo>
                  <a:lnTo>
                    <a:pt x="596" y="164"/>
                  </a:lnTo>
                  <a:lnTo>
                    <a:pt x="612" y="202"/>
                  </a:lnTo>
                  <a:lnTo>
                    <a:pt x="621" y="242"/>
                  </a:lnTo>
                  <a:lnTo>
                    <a:pt x="625" y="284"/>
                  </a:lnTo>
                  <a:lnTo>
                    <a:pt x="621" y="326"/>
                  </a:lnTo>
                  <a:lnTo>
                    <a:pt x="612" y="366"/>
                  </a:lnTo>
                  <a:lnTo>
                    <a:pt x="596" y="404"/>
                  </a:lnTo>
                  <a:lnTo>
                    <a:pt x="575" y="439"/>
                  </a:lnTo>
                  <a:lnTo>
                    <a:pt x="549" y="470"/>
                  </a:lnTo>
                  <a:lnTo>
                    <a:pt x="517" y="498"/>
                  </a:lnTo>
                  <a:lnTo>
                    <a:pt x="483" y="522"/>
                  </a:lnTo>
                  <a:lnTo>
                    <a:pt x="444" y="542"/>
                  </a:lnTo>
                  <a:lnTo>
                    <a:pt x="403" y="556"/>
                  </a:lnTo>
                  <a:lnTo>
                    <a:pt x="359" y="565"/>
                  </a:lnTo>
                  <a:lnTo>
                    <a:pt x="312" y="568"/>
                  </a:lnTo>
                  <a:lnTo>
                    <a:pt x="266" y="565"/>
                  </a:lnTo>
                  <a:lnTo>
                    <a:pt x="222" y="556"/>
                  </a:lnTo>
                  <a:lnTo>
                    <a:pt x="180" y="542"/>
                  </a:lnTo>
                  <a:lnTo>
                    <a:pt x="142" y="522"/>
                  </a:lnTo>
                  <a:lnTo>
                    <a:pt x="108" y="498"/>
                  </a:lnTo>
                  <a:lnTo>
                    <a:pt x="77" y="470"/>
                  </a:lnTo>
                  <a:lnTo>
                    <a:pt x="51" y="439"/>
                  </a:lnTo>
                  <a:lnTo>
                    <a:pt x="29" y="404"/>
                  </a:lnTo>
                  <a:lnTo>
                    <a:pt x="13" y="366"/>
                  </a:lnTo>
                  <a:lnTo>
                    <a:pt x="3" y="326"/>
                  </a:lnTo>
                  <a:lnTo>
                    <a:pt x="0" y="284"/>
                  </a:lnTo>
                  <a:lnTo>
                    <a:pt x="3" y="242"/>
                  </a:lnTo>
                  <a:lnTo>
                    <a:pt x="13" y="202"/>
                  </a:lnTo>
                  <a:lnTo>
                    <a:pt x="29" y="164"/>
                  </a:lnTo>
                  <a:lnTo>
                    <a:pt x="51" y="129"/>
                  </a:lnTo>
                  <a:lnTo>
                    <a:pt x="77" y="97"/>
                  </a:lnTo>
                  <a:lnTo>
                    <a:pt x="108" y="69"/>
                  </a:lnTo>
                  <a:lnTo>
                    <a:pt x="142" y="45"/>
                  </a:lnTo>
                  <a:lnTo>
                    <a:pt x="180" y="26"/>
                  </a:lnTo>
                  <a:lnTo>
                    <a:pt x="222" y="12"/>
                  </a:lnTo>
                  <a:lnTo>
                    <a:pt x="266" y="3"/>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45" name="Shape 8945"/>
            <p:cNvSpPr/>
            <p:nvPr/>
          </p:nvSpPr>
          <p:spPr>
            <a:xfrm>
              <a:off x="497" y="4219"/>
              <a:ext cx="57" cy="57"/>
            </a:xfrm>
            <a:custGeom>
              <a:avLst/>
              <a:gdLst/>
              <a:ahLst/>
              <a:cxnLst/>
              <a:rect l="0" t="0" r="0" b="0"/>
              <a:pathLst>
                <a:path w="625" h="569" extrusionOk="0">
                  <a:moveTo>
                    <a:pt x="313" y="0"/>
                  </a:moveTo>
                  <a:lnTo>
                    <a:pt x="359" y="3"/>
                  </a:lnTo>
                  <a:lnTo>
                    <a:pt x="403" y="12"/>
                  </a:lnTo>
                  <a:lnTo>
                    <a:pt x="445" y="27"/>
                  </a:lnTo>
                  <a:lnTo>
                    <a:pt x="483" y="46"/>
                  </a:lnTo>
                  <a:lnTo>
                    <a:pt x="518" y="70"/>
                  </a:lnTo>
                  <a:lnTo>
                    <a:pt x="549" y="98"/>
                  </a:lnTo>
                  <a:lnTo>
                    <a:pt x="576" y="130"/>
                  </a:lnTo>
                  <a:lnTo>
                    <a:pt x="596" y="165"/>
                  </a:lnTo>
                  <a:lnTo>
                    <a:pt x="612" y="202"/>
                  </a:lnTo>
                  <a:lnTo>
                    <a:pt x="622" y="242"/>
                  </a:lnTo>
                  <a:lnTo>
                    <a:pt x="625" y="284"/>
                  </a:lnTo>
                  <a:lnTo>
                    <a:pt x="622" y="326"/>
                  </a:lnTo>
                  <a:lnTo>
                    <a:pt x="612" y="367"/>
                  </a:lnTo>
                  <a:lnTo>
                    <a:pt x="596" y="404"/>
                  </a:lnTo>
                  <a:lnTo>
                    <a:pt x="576" y="439"/>
                  </a:lnTo>
                  <a:lnTo>
                    <a:pt x="549" y="471"/>
                  </a:lnTo>
                  <a:lnTo>
                    <a:pt x="518" y="499"/>
                  </a:lnTo>
                  <a:lnTo>
                    <a:pt x="483" y="523"/>
                  </a:lnTo>
                  <a:lnTo>
                    <a:pt x="445" y="542"/>
                  </a:lnTo>
                  <a:lnTo>
                    <a:pt x="403" y="557"/>
                  </a:lnTo>
                  <a:lnTo>
                    <a:pt x="359" y="566"/>
                  </a:lnTo>
                  <a:lnTo>
                    <a:pt x="313" y="569"/>
                  </a:lnTo>
                  <a:lnTo>
                    <a:pt x="266" y="566"/>
                  </a:lnTo>
                  <a:lnTo>
                    <a:pt x="222" y="557"/>
                  </a:lnTo>
                  <a:lnTo>
                    <a:pt x="181" y="542"/>
                  </a:lnTo>
                  <a:lnTo>
                    <a:pt x="142" y="523"/>
                  </a:lnTo>
                  <a:lnTo>
                    <a:pt x="108" y="499"/>
                  </a:lnTo>
                  <a:lnTo>
                    <a:pt x="77" y="471"/>
                  </a:lnTo>
                  <a:lnTo>
                    <a:pt x="51" y="439"/>
                  </a:lnTo>
                  <a:lnTo>
                    <a:pt x="29" y="404"/>
                  </a:lnTo>
                  <a:lnTo>
                    <a:pt x="13" y="367"/>
                  </a:lnTo>
                  <a:lnTo>
                    <a:pt x="4" y="326"/>
                  </a:lnTo>
                  <a:lnTo>
                    <a:pt x="0" y="284"/>
                  </a:lnTo>
                  <a:lnTo>
                    <a:pt x="4" y="242"/>
                  </a:lnTo>
                  <a:lnTo>
                    <a:pt x="13" y="202"/>
                  </a:lnTo>
                  <a:lnTo>
                    <a:pt x="29" y="165"/>
                  </a:lnTo>
                  <a:lnTo>
                    <a:pt x="51" y="130"/>
                  </a:lnTo>
                  <a:lnTo>
                    <a:pt x="77" y="98"/>
                  </a:lnTo>
                  <a:lnTo>
                    <a:pt x="108" y="70"/>
                  </a:lnTo>
                  <a:lnTo>
                    <a:pt x="142" y="46"/>
                  </a:lnTo>
                  <a:lnTo>
                    <a:pt x="181" y="27"/>
                  </a:lnTo>
                  <a:lnTo>
                    <a:pt x="222" y="12"/>
                  </a:lnTo>
                  <a:lnTo>
                    <a:pt x="266" y="3"/>
                  </a:lnTo>
                  <a:lnTo>
                    <a:pt x="3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46" name="Shape 8946"/>
            <p:cNvSpPr/>
            <p:nvPr/>
          </p:nvSpPr>
          <p:spPr>
            <a:xfrm>
              <a:off x="259" y="3983"/>
              <a:ext cx="317" cy="224"/>
            </a:xfrm>
            <a:custGeom>
              <a:avLst/>
              <a:gdLst/>
              <a:ahLst/>
              <a:cxnLst/>
              <a:rect l="0" t="0" r="0" b="0"/>
              <a:pathLst>
                <a:path w="3486" h="2238" extrusionOk="0">
                  <a:moveTo>
                    <a:pt x="177" y="0"/>
                  </a:moveTo>
                  <a:lnTo>
                    <a:pt x="747" y="0"/>
                  </a:lnTo>
                  <a:lnTo>
                    <a:pt x="1480" y="1917"/>
                  </a:lnTo>
                  <a:lnTo>
                    <a:pt x="3309" y="1917"/>
                  </a:lnTo>
                  <a:lnTo>
                    <a:pt x="3340" y="1919"/>
                  </a:lnTo>
                  <a:lnTo>
                    <a:pt x="3370" y="1927"/>
                  </a:lnTo>
                  <a:lnTo>
                    <a:pt x="3398" y="1939"/>
                  </a:lnTo>
                  <a:lnTo>
                    <a:pt x="3422" y="1954"/>
                  </a:lnTo>
                  <a:lnTo>
                    <a:pt x="3444" y="1974"/>
                  </a:lnTo>
                  <a:lnTo>
                    <a:pt x="3462" y="1996"/>
                  </a:lnTo>
                  <a:lnTo>
                    <a:pt x="3474" y="2021"/>
                  </a:lnTo>
                  <a:lnTo>
                    <a:pt x="3483" y="2049"/>
                  </a:lnTo>
                  <a:lnTo>
                    <a:pt x="3486" y="2077"/>
                  </a:lnTo>
                  <a:lnTo>
                    <a:pt x="3483" y="2106"/>
                  </a:lnTo>
                  <a:lnTo>
                    <a:pt x="3474" y="2134"/>
                  </a:lnTo>
                  <a:lnTo>
                    <a:pt x="3462" y="2159"/>
                  </a:lnTo>
                  <a:lnTo>
                    <a:pt x="3444" y="2181"/>
                  </a:lnTo>
                  <a:lnTo>
                    <a:pt x="3422" y="2201"/>
                  </a:lnTo>
                  <a:lnTo>
                    <a:pt x="3398" y="2217"/>
                  </a:lnTo>
                  <a:lnTo>
                    <a:pt x="3370" y="2228"/>
                  </a:lnTo>
                  <a:lnTo>
                    <a:pt x="3340" y="2236"/>
                  </a:lnTo>
                  <a:lnTo>
                    <a:pt x="3309" y="2238"/>
                  </a:lnTo>
                  <a:lnTo>
                    <a:pt x="1228" y="2238"/>
                  </a:lnTo>
                  <a:lnTo>
                    <a:pt x="495" y="322"/>
                  </a:lnTo>
                  <a:lnTo>
                    <a:pt x="177" y="322"/>
                  </a:lnTo>
                  <a:lnTo>
                    <a:pt x="145" y="320"/>
                  </a:lnTo>
                  <a:lnTo>
                    <a:pt x="116" y="312"/>
                  </a:lnTo>
                  <a:lnTo>
                    <a:pt x="88" y="300"/>
                  </a:lnTo>
                  <a:lnTo>
                    <a:pt x="63" y="285"/>
                  </a:lnTo>
                  <a:lnTo>
                    <a:pt x="42" y="265"/>
                  </a:lnTo>
                  <a:lnTo>
                    <a:pt x="24" y="243"/>
                  </a:lnTo>
                  <a:lnTo>
                    <a:pt x="11" y="218"/>
                  </a:lnTo>
                  <a:lnTo>
                    <a:pt x="3" y="190"/>
                  </a:lnTo>
                  <a:lnTo>
                    <a:pt x="0" y="161"/>
                  </a:lnTo>
                  <a:lnTo>
                    <a:pt x="3" y="133"/>
                  </a:lnTo>
                  <a:lnTo>
                    <a:pt x="11" y="105"/>
                  </a:lnTo>
                  <a:lnTo>
                    <a:pt x="24" y="80"/>
                  </a:lnTo>
                  <a:lnTo>
                    <a:pt x="42" y="58"/>
                  </a:lnTo>
                  <a:lnTo>
                    <a:pt x="63" y="38"/>
                  </a:lnTo>
                  <a:lnTo>
                    <a:pt x="88" y="22"/>
                  </a:lnTo>
                  <a:lnTo>
                    <a:pt x="116" y="11"/>
                  </a:lnTo>
                  <a:lnTo>
                    <a:pt x="145" y="3"/>
                  </a:lnTo>
                  <a:lnTo>
                    <a:pt x="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47" name="Shape 8947"/>
          <p:cNvGrpSpPr/>
          <p:nvPr/>
        </p:nvGrpSpPr>
        <p:grpSpPr>
          <a:xfrm>
            <a:off x="8008769" y="571680"/>
            <a:ext cx="184324" cy="195274"/>
            <a:chOff x="1205" y="3905"/>
            <a:chExt cx="303" cy="321"/>
          </a:xfrm>
        </p:grpSpPr>
        <p:sp>
          <p:nvSpPr>
            <p:cNvPr id="8948" name="Shape 8948"/>
            <p:cNvSpPr/>
            <p:nvPr/>
          </p:nvSpPr>
          <p:spPr>
            <a:xfrm>
              <a:off x="1234" y="3975"/>
              <a:ext cx="244" cy="251"/>
            </a:xfrm>
            <a:custGeom>
              <a:avLst/>
              <a:gdLst/>
              <a:ahLst/>
              <a:cxnLst/>
              <a:rect l="0" t="0" r="0" b="0"/>
              <a:pathLst>
                <a:path w="2440" h="2760" extrusionOk="0">
                  <a:moveTo>
                    <a:pt x="428" y="1526"/>
                  </a:moveTo>
                  <a:lnTo>
                    <a:pt x="428" y="2101"/>
                  </a:lnTo>
                  <a:lnTo>
                    <a:pt x="992" y="2101"/>
                  </a:lnTo>
                  <a:lnTo>
                    <a:pt x="992" y="1526"/>
                  </a:lnTo>
                  <a:lnTo>
                    <a:pt x="428" y="1526"/>
                  </a:lnTo>
                  <a:close/>
                  <a:moveTo>
                    <a:pt x="1221" y="0"/>
                  </a:moveTo>
                  <a:lnTo>
                    <a:pt x="2440" y="1336"/>
                  </a:lnTo>
                  <a:lnTo>
                    <a:pt x="2440" y="2697"/>
                  </a:lnTo>
                  <a:lnTo>
                    <a:pt x="2437" y="2717"/>
                  </a:lnTo>
                  <a:lnTo>
                    <a:pt x="2429" y="2734"/>
                  </a:lnTo>
                  <a:lnTo>
                    <a:pt x="2417" y="2748"/>
                  </a:lnTo>
                  <a:lnTo>
                    <a:pt x="2401" y="2757"/>
                  </a:lnTo>
                  <a:lnTo>
                    <a:pt x="2383" y="2760"/>
                  </a:lnTo>
                  <a:lnTo>
                    <a:pt x="2012" y="2760"/>
                  </a:lnTo>
                  <a:lnTo>
                    <a:pt x="2012" y="1526"/>
                  </a:lnTo>
                  <a:lnTo>
                    <a:pt x="1387" y="1526"/>
                  </a:lnTo>
                  <a:lnTo>
                    <a:pt x="1387" y="2760"/>
                  </a:lnTo>
                  <a:lnTo>
                    <a:pt x="56" y="2760"/>
                  </a:lnTo>
                  <a:lnTo>
                    <a:pt x="38" y="2757"/>
                  </a:lnTo>
                  <a:lnTo>
                    <a:pt x="23" y="2748"/>
                  </a:lnTo>
                  <a:lnTo>
                    <a:pt x="11" y="2734"/>
                  </a:lnTo>
                  <a:lnTo>
                    <a:pt x="3" y="2717"/>
                  </a:lnTo>
                  <a:lnTo>
                    <a:pt x="0" y="2697"/>
                  </a:lnTo>
                  <a:lnTo>
                    <a:pt x="0" y="1336"/>
                  </a:lnTo>
                  <a:lnTo>
                    <a:pt x="12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49" name="Shape 8949"/>
            <p:cNvSpPr/>
            <p:nvPr/>
          </p:nvSpPr>
          <p:spPr>
            <a:xfrm>
              <a:off x="1205" y="3905"/>
              <a:ext cx="303" cy="174"/>
            </a:xfrm>
            <a:custGeom>
              <a:avLst/>
              <a:gdLst/>
              <a:ahLst/>
              <a:cxnLst/>
              <a:rect l="0" t="0" r="0" b="0"/>
              <a:pathLst>
                <a:path w="3027" h="1915" extrusionOk="0">
                  <a:moveTo>
                    <a:pt x="1514" y="0"/>
                  </a:moveTo>
                  <a:lnTo>
                    <a:pt x="2981" y="1613"/>
                  </a:lnTo>
                  <a:lnTo>
                    <a:pt x="2999" y="1637"/>
                  </a:lnTo>
                  <a:lnTo>
                    <a:pt x="3013" y="1665"/>
                  </a:lnTo>
                  <a:lnTo>
                    <a:pt x="3023" y="1693"/>
                  </a:lnTo>
                  <a:lnTo>
                    <a:pt x="3027" y="1723"/>
                  </a:lnTo>
                  <a:lnTo>
                    <a:pt x="3027" y="1754"/>
                  </a:lnTo>
                  <a:lnTo>
                    <a:pt x="3023" y="1783"/>
                  </a:lnTo>
                  <a:lnTo>
                    <a:pt x="3013" y="1812"/>
                  </a:lnTo>
                  <a:lnTo>
                    <a:pt x="2999" y="1838"/>
                  </a:lnTo>
                  <a:lnTo>
                    <a:pt x="2981" y="1864"/>
                  </a:lnTo>
                  <a:lnTo>
                    <a:pt x="2958" y="1884"/>
                  </a:lnTo>
                  <a:lnTo>
                    <a:pt x="2934" y="1899"/>
                  </a:lnTo>
                  <a:lnTo>
                    <a:pt x="2908" y="1910"/>
                  </a:lnTo>
                  <a:lnTo>
                    <a:pt x="2881" y="1914"/>
                  </a:lnTo>
                  <a:lnTo>
                    <a:pt x="2853" y="1914"/>
                  </a:lnTo>
                  <a:lnTo>
                    <a:pt x="2826" y="1910"/>
                  </a:lnTo>
                  <a:lnTo>
                    <a:pt x="2800" y="1899"/>
                  </a:lnTo>
                  <a:lnTo>
                    <a:pt x="2775" y="1884"/>
                  </a:lnTo>
                  <a:lnTo>
                    <a:pt x="2753" y="1864"/>
                  </a:lnTo>
                  <a:lnTo>
                    <a:pt x="1514" y="502"/>
                  </a:lnTo>
                  <a:lnTo>
                    <a:pt x="275" y="1864"/>
                  </a:lnTo>
                  <a:lnTo>
                    <a:pt x="255" y="1882"/>
                  </a:lnTo>
                  <a:lnTo>
                    <a:pt x="233" y="1897"/>
                  </a:lnTo>
                  <a:lnTo>
                    <a:pt x="210" y="1907"/>
                  </a:lnTo>
                  <a:lnTo>
                    <a:pt x="185" y="1913"/>
                  </a:lnTo>
                  <a:lnTo>
                    <a:pt x="161" y="1915"/>
                  </a:lnTo>
                  <a:lnTo>
                    <a:pt x="136" y="1913"/>
                  </a:lnTo>
                  <a:lnTo>
                    <a:pt x="112" y="1907"/>
                  </a:lnTo>
                  <a:lnTo>
                    <a:pt x="89" y="1897"/>
                  </a:lnTo>
                  <a:lnTo>
                    <a:pt x="67" y="1882"/>
                  </a:lnTo>
                  <a:lnTo>
                    <a:pt x="47" y="1864"/>
                  </a:lnTo>
                  <a:lnTo>
                    <a:pt x="28" y="1838"/>
                  </a:lnTo>
                  <a:lnTo>
                    <a:pt x="14" y="1812"/>
                  </a:lnTo>
                  <a:lnTo>
                    <a:pt x="5" y="1783"/>
                  </a:lnTo>
                  <a:lnTo>
                    <a:pt x="0" y="1754"/>
                  </a:lnTo>
                  <a:lnTo>
                    <a:pt x="0" y="1723"/>
                  </a:lnTo>
                  <a:lnTo>
                    <a:pt x="5" y="1693"/>
                  </a:lnTo>
                  <a:lnTo>
                    <a:pt x="14" y="1665"/>
                  </a:lnTo>
                  <a:lnTo>
                    <a:pt x="28" y="1637"/>
                  </a:lnTo>
                  <a:lnTo>
                    <a:pt x="47" y="1613"/>
                  </a:lnTo>
                  <a:lnTo>
                    <a:pt x="564" y="1044"/>
                  </a:lnTo>
                  <a:lnTo>
                    <a:pt x="564" y="426"/>
                  </a:lnTo>
                  <a:lnTo>
                    <a:pt x="566" y="397"/>
                  </a:lnTo>
                  <a:lnTo>
                    <a:pt x="574" y="371"/>
                  </a:lnTo>
                  <a:lnTo>
                    <a:pt x="586" y="347"/>
                  </a:lnTo>
                  <a:lnTo>
                    <a:pt x="601" y="326"/>
                  </a:lnTo>
                  <a:lnTo>
                    <a:pt x="621" y="309"/>
                  </a:lnTo>
                  <a:lnTo>
                    <a:pt x="642" y="296"/>
                  </a:lnTo>
                  <a:lnTo>
                    <a:pt x="667" y="287"/>
                  </a:lnTo>
                  <a:lnTo>
                    <a:pt x="693" y="285"/>
                  </a:lnTo>
                  <a:lnTo>
                    <a:pt x="719" y="287"/>
                  </a:lnTo>
                  <a:lnTo>
                    <a:pt x="743" y="296"/>
                  </a:lnTo>
                  <a:lnTo>
                    <a:pt x="766" y="309"/>
                  </a:lnTo>
                  <a:lnTo>
                    <a:pt x="785" y="326"/>
                  </a:lnTo>
                  <a:lnTo>
                    <a:pt x="800" y="347"/>
                  </a:lnTo>
                  <a:lnTo>
                    <a:pt x="812" y="371"/>
                  </a:lnTo>
                  <a:lnTo>
                    <a:pt x="820" y="397"/>
                  </a:lnTo>
                  <a:lnTo>
                    <a:pt x="822" y="426"/>
                  </a:lnTo>
                  <a:lnTo>
                    <a:pt x="822" y="762"/>
                  </a:lnTo>
                  <a:lnTo>
                    <a:pt x="15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50" name="Shape 8950"/>
          <p:cNvGrpSpPr/>
          <p:nvPr/>
        </p:nvGrpSpPr>
        <p:grpSpPr>
          <a:xfrm>
            <a:off x="2927071" y="559874"/>
            <a:ext cx="218405" cy="218883"/>
            <a:chOff x="2803" y="828"/>
            <a:chExt cx="1372" cy="1375"/>
          </a:xfrm>
        </p:grpSpPr>
        <p:sp>
          <p:nvSpPr>
            <p:cNvPr id="8951" name="Shape 8951"/>
            <p:cNvSpPr/>
            <p:nvPr/>
          </p:nvSpPr>
          <p:spPr>
            <a:xfrm>
              <a:off x="2826" y="828"/>
              <a:ext cx="1038" cy="562"/>
            </a:xfrm>
            <a:custGeom>
              <a:avLst/>
              <a:gdLst/>
              <a:ahLst/>
              <a:cxnLst/>
              <a:rect l="0" t="0" r="0" b="0"/>
              <a:pathLst>
                <a:path w="3115" h="1686" extrusionOk="0">
                  <a:moveTo>
                    <a:pt x="2023" y="0"/>
                  </a:moveTo>
                  <a:lnTo>
                    <a:pt x="3087" y="3"/>
                  </a:lnTo>
                  <a:lnTo>
                    <a:pt x="3098" y="4"/>
                  </a:lnTo>
                  <a:lnTo>
                    <a:pt x="3105" y="10"/>
                  </a:lnTo>
                  <a:lnTo>
                    <a:pt x="3112" y="18"/>
                  </a:lnTo>
                  <a:lnTo>
                    <a:pt x="3115" y="28"/>
                  </a:lnTo>
                  <a:lnTo>
                    <a:pt x="3114" y="38"/>
                  </a:lnTo>
                  <a:lnTo>
                    <a:pt x="3109" y="48"/>
                  </a:lnTo>
                  <a:lnTo>
                    <a:pt x="2462" y="891"/>
                  </a:lnTo>
                  <a:lnTo>
                    <a:pt x="2455" y="897"/>
                  </a:lnTo>
                  <a:lnTo>
                    <a:pt x="2445" y="901"/>
                  </a:lnTo>
                  <a:lnTo>
                    <a:pt x="2435" y="899"/>
                  </a:lnTo>
                  <a:lnTo>
                    <a:pt x="2426" y="894"/>
                  </a:lnTo>
                  <a:lnTo>
                    <a:pt x="2420" y="887"/>
                  </a:lnTo>
                  <a:lnTo>
                    <a:pt x="2417" y="877"/>
                  </a:lnTo>
                  <a:lnTo>
                    <a:pt x="2393" y="526"/>
                  </a:lnTo>
                  <a:lnTo>
                    <a:pt x="1620" y="906"/>
                  </a:lnTo>
                  <a:lnTo>
                    <a:pt x="1197" y="1619"/>
                  </a:lnTo>
                  <a:lnTo>
                    <a:pt x="1180" y="1641"/>
                  </a:lnTo>
                  <a:lnTo>
                    <a:pt x="1157" y="1661"/>
                  </a:lnTo>
                  <a:lnTo>
                    <a:pt x="1133" y="1675"/>
                  </a:lnTo>
                  <a:lnTo>
                    <a:pt x="1106" y="1682"/>
                  </a:lnTo>
                  <a:lnTo>
                    <a:pt x="1078" y="1686"/>
                  </a:lnTo>
                  <a:lnTo>
                    <a:pt x="1051" y="1684"/>
                  </a:lnTo>
                  <a:lnTo>
                    <a:pt x="1024" y="1675"/>
                  </a:lnTo>
                  <a:lnTo>
                    <a:pt x="85" y="1288"/>
                  </a:lnTo>
                  <a:lnTo>
                    <a:pt x="60" y="1275"/>
                  </a:lnTo>
                  <a:lnTo>
                    <a:pt x="40" y="1258"/>
                  </a:lnTo>
                  <a:lnTo>
                    <a:pt x="23" y="1236"/>
                  </a:lnTo>
                  <a:lnTo>
                    <a:pt x="10" y="1214"/>
                  </a:lnTo>
                  <a:lnTo>
                    <a:pt x="2" y="1188"/>
                  </a:lnTo>
                  <a:lnTo>
                    <a:pt x="0" y="1161"/>
                  </a:lnTo>
                  <a:lnTo>
                    <a:pt x="2" y="1134"/>
                  </a:lnTo>
                  <a:lnTo>
                    <a:pt x="10" y="1107"/>
                  </a:lnTo>
                  <a:lnTo>
                    <a:pt x="24" y="1082"/>
                  </a:lnTo>
                  <a:lnTo>
                    <a:pt x="40" y="1061"/>
                  </a:lnTo>
                  <a:lnTo>
                    <a:pt x="61" y="1045"/>
                  </a:lnTo>
                  <a:lnTo>
                    <a:pt x="85" y="1032"/>
                  </a:lnTo>
                  <a:lnTo>
                    <a:pt x="110" y="1025"/>
                  </a:lnTo>
                  <a:lnTo>
                    <a:pt x="137" y="1021"/>
                  </a:lnTo>
                  <a:lnTo>
                    <a:pt x="164" y="1023"/>
                  </a:lnTo>
                  <a:lnTo>
                    <a:pt x="192" y="1032"/>
                  </a:lnTo>
                  <a:lnTo>
                    <a:pt x="1019" y="1373"/>
                  </a:lnTo>
                  <a:lnTo>
                    <a:pt x="1403" y="729"/>
                  </a:lnTo>
                  <a:lnTo>
                    <a:pt x="1418" y="708"/>
                  </a:lnTo>
                  <a:lnTo>
                    <a:pt x="1438" y="690"/>
                  </a:lnTo>
                  <a:lnTo>
                    <a:pt x="1461" y="675"/>
                  </a:lnTo>
                  <a:lnTo>
                    <a:pt x="2270" y="277"/>
                  </a:lnTo>
                  <a:lnTo>
                    <a:pt x="2007" y="44"/>
                  </a:lnTo>
                  <a:lnTo>
                    <a:pt x="2001" y="36"/>
                  </a:lnTo>
                  <a:lnTo>
                    <a:pt x="1998" y="26"/>
                  </a:lnTo>
                  <a:lnTo>
                    <a:pt x="2000" y="16"/>
                  </a:lnTo>
                  <a:lnTo>
                    <a:pt x="2006" y="8"/>
                  </a:lnTo>
                  <a:lnTo>
                    <a:pt x="2013" y="3"/>
                  </a:lnTo>
                  <a:lnTo>
                    <a:pt x="20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2" name="Shape 8952"/>
            <p:cNvSpPr/>
            <p:nvPr/>
          </p:nvSpPr>
          <p:spPr>
            <a:xfrm>
              <a:off x="2803" y="2064"/>
              <a:ext cx="1372" cy="139"/>
            </a:xfrm>
            <a:custGeom>
              <a:avLst/>
              <a:gdLst/>
              <a:ahLst/>
              <a:cxnLst/>
              <a:rect l="0" t="0" r="0" b="0"/>
              <a:pathLst>
                <a:path w="4117" h="416" extrusionOk="0">
                  <a:moveTo>
                    <a:pt x="208" y="0"/>
                  </a:moveTo>
                  <a:lnTo>
                    <a:pt x="3909" y="0"/>
                  </a:lnTo>
                  <a:lnTo>
                    <a:pt x="3945" y="3"/>
                  </a:lnTo>
                  <a:lnTo>
                    <a:pt x="3982" y="13"/>
                  </a:lnTo>
                  <a:lnTo>
                    <a:pt x="4013" y="28"/>
                  </a:lnTo>
                  <a:lnTo>
                    <a:pt x="4043" y="49"/>
                  </a:lnTo>
                  <a:lnTo>
                    <a:pt x="4068" y="74"/>
                  </a:lnTo>
                  <a:lnTo>
                    <a:pt x="4088" y="103"/>
                  </a:lnTo>
                  <a:lnTo>
                    <a:pt x="4103" y="135"/>
                  </a:lnTo>
                  <a:lnTo>
                    <a:pt x="4113" y="170"/>
                  </a:lnTo>
                  <a:lnTo>
                    <a:pt x="4117" y="208"/>
                  </a:lnTo>
                  <a:lnTo>
                    <a:pt x="4113" y="246"/>
                  </a:lnTo>
                  <a:lnTo>
                    <a:pt x="4103" y="281"/>
                  </a:lnTo>
                  <a:lnTo>
                    <a:pt x="4088" y="312"/>
                  </a:lnTo>
                  <a:lnTo>
                    <a:pt x="4068" y="342"/>
                  </a:lnTo>
                  <a:lnTo>
                    <a:pt x="4043" y="367"/>
                  </a:lnTo>
                  <a:lnTo>
                    <a:pt x="4013" y="387"/>
                  </a:lnTo>
                  <a:lnTo>
                    <a:pt x="3982" y="402"/>
                  </a:lnTo>
                  <a:lnTo>
                    <a:pt x="3945" y="412"/>
                  </a:lnTo>
                  <a:lnTo>
                    <a:pt x="3909" y="416"/>
                  </a:lnTo>
                  <a:lnTo>
                    <a:pt x="208" y="416"/>
                  </a:lnTo>
                  <a:lnTo>
                    <a:pt x="170" y="412"/>
                  </a:lnTo>
                  <a:lnTo>
                    <a:pt x="135" y="402"/>
                  </a:lnTo>
                  <a:lnTo>
                    <a:pt x="104" y="387"/>
                  </a:lnTo>
                  <a:lnTo>
                    <a:pt x="74" y="367"/>
                  </a:lnTo>
                  <a:lnTo>
                    <a:pt x="49" y="342"/>
                  </a:lnTo>
                  <a:lnTo>
                    <a:pt x="29" y="312"/>
                  </a:lnTo>
                  <a:lnTo>
                    <a:pt x="14" y="281"/>
                  </a:lnTo>
                  <a:lnTo>
                    <a:pt x="4" y="246"/>
                  </a:lnTo>
                  <a:lnTo>
                    <a:pt x="0" y="208"/>
                  </a:lnTo>
                  <a:lnTo>
                    <a:pt x="4" y="170"/>
                  </a:lnTo>
                  <a:lnTo>
                    <a:pt x="14" y="135"/>
                  </a:lnTo>
                  <a:lnTo>
                    <a:pt x="29" y="103"/>
                  </a:lnTo>
                  <a:lnTo>
                    <a:pt x="49" y="74"/>
                  </a:lnTo>
                  <a:lnTo>
                    <a:pt x="74" y="49"/>
                  </a:lnTo>
                  <a:lnTo>
                    <a:pt x="104" y="28"/>
                  </a:lnTo>
                  <a:lnTo>
                    <a:pt x="135" y="13"/>
                  </a:lnTo>
                  <a:lnTo>
                    <a:pt x="170" y="3"/>
                  </a:lnTo>
                  <a:lnTo>
                    <a:pt x="2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3" name="Shape 8953"/>
            <p:cNvSpPr/>
            <p:nvPr/>
          </p:nvSpPr>
          <p:spPr>
            <a:xfrm>
              <a:off x="2912" y="1500"/>
              <a:ext cx="220" cy="471"/>
            </a:xfrm>
            <a:custGeom>
              <a:avLst/>
              <a:gdLst/>
              <a:ahLst/>
              <a:cxnLst/>
              <a:rect l="0" t="0" r="0" b="0"/>
              <a:pathLst>
                <a:path w="660" h="1414" extrusionOk="0">
                  <a:moveTo>
                    <a:pt x="84" y="0"/>
                  </a:moveTo>
                  <a:lnTo>
                    <a:pt x="576" y="0"/>
                  </a:lnTo>
                  <a:lnTo>
                    <a:pt x="599" y="2"/>
                  </a:lnTo>
                  <a:lnTo>
                    <a:pt x="619" y="11"/>
                  </a:lnTo>
                  <a:lnTo>
                    <a:pt x="635" y="23"/>
                  </a:lnTo>
                  <a:lnTo>
                    <a:pt x="649" y="41"/>
                  </a:lnTo>
                  <a:lnTo>
                    <a:pt x="657" y="61"/>
                  </a:lnTo>
                  <a:lnTo>
                    <a:pt x="660" y="84"/>
                  </a:lnTo>
                  <a:lnTo>
                    <a:pt x="660" y="1330"/>
                  </a:lnTo>
                  <a:lnTo>
                    <a:pt x="657" y="1353"/>
                  </a:lnTo>
                  <a:lnTo>
                    <a:pt x="649" y="1373"/>
                  </a:lnTo>
                  <a:lnTo>
                    <a:pt x="635" y="1390"/>
                  </a:lnTo>
                  <a:lnTo>
                    <a:pt x="619" y="1403"/>
                  </a:lnTo>
                  <a:lnTo>
                    <a:pt x="599" y="1411"/>
                  </a:lnTo>
                  <a:lnTo>
                    <a:pt x="576" y="1414"/>
                  </a:lnTo>
                  <a:lnTo>
                    <a:pt x="84" y="1414"/>
                  </a:lnTo>
                  <a:lnTo>
                    <a:pt x="62" y="1411"/>
                  </a:lnTo>
                  <a:lnTo>
                    <a:pt x="42" y="1403"/>
                  </a:lnTo>
                  <a:lnTo>
                    <a:pt x="26" y="1390"/>
                  </a:lnTo>
                  <a:lnTo>
                    <a:pt x="12" y="1373"/>
                  </a:lnTo>
                  <a:lnTo>
                    <a:pt x="4" y="1353"/>
                  </a:lnTo>
                  <a:lnTo>
                    <a:pt x="0" y="1330"/>
                  </a:lnTo>
                  <a:lnTo>
                    <a:pt x="0" y="84"/>
                  </a:lnTo>
                  <a:lnTo>
                    <a:pt x="4" y="61"/>
                  </a:lnTo>
                  <a:lnTo>
                    <a:pt x="12" y="41"/>
                  </a:lnTo>
                  <a:lnTo>
                    <a:pt x="26" y="23"/>
                  </a:lnTo>
                  <a:lnTo>
                    <a:pt x="42" y="11"/>
                  </a:lnTo>
                  <a:lnTo>
                    <a:pt x="62" y="2"/>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4" name="Shape 8954"/>
            <p:cNvSpPr/>
            <p:nvPr/>
          </p:nvSpPr>
          <p:spPr>
            <a:xfrm>
              <a:off x="3845" y="1028"/>
              <a:ext cx="220" cy="943"/>
            </a:xfrm>
            <a:custGeom>
              <a:avLst/>
              <a:gdLst/>
              <a:ahLst/>
              <a:cxnLst/>
              <a:rect l="0" t="0" r="0" b="0"/>
              <a:pathLst>
                <a:path w="659" h="2830" extrusionOk="0">
                  <a:moveTo>
                    <a:pt x="84" y="0"/>
                  </a:moveTo>
                  <a:lnTo>
                    <a:pt x="575" y="0"/>
                  </a:lnTo>
                  <a:lnTo>
                    <a:pt x="598" y="3"/>
                  </a:lnTo>
                  <a:lnTo>
                    <a:pt x="618" y="11"/>
                  </a:lnTo>
                  <a:lnTo>
                    <a:pt x="634" y="24"/>
                  </a:lnTo>
                  <a:lnTo>
                    <a:pt x="648" y="41"/>
                  </a:lnTo>
                  <a:lnTo>
                    <a:pt x="656" y="61"/>
                  </a:lnTo>
                  <a:lnTo>
                    <a:pt x="659" y="84"/>
                  </a:lnTo>
                  <a:lnTo>
                    <a:pt x="659" y="2746"/>
                  </a:lnTo>
                  <a:lnTo>
                    <a:pt x="656" y="2769"/>
                  </a:lnTo>
                  <a:lnTo>
                    <a:pt x="648" y="2789"/>
                  </a:lnTo>
                  <a:lnTo>
                    <a:pt x="634" y="2806"/>
                  </a:lnTo>
                  <a:lnTo>
                    <a:pt x="618" y="2819"/>
                  </a:lnTo>
                  <a:lnTo>
                    <a:pt x="598" y="2827"/>
                  </a:lnTo>
                  <a:lnTo>
                    <a:pt x="575" y="2830"/>
                  </a:lnTo>
                  <a:lnTo>
                    <a:pt x="84" y="2830"/>
                  </a:lnTo>
                  <a:lnTo>
                    <a:pt x="61" y="2827"/>
                  </a:lnTo>
                  <a:lnTo>
                    <a:pt x="41" y="2819"/>
                  </a:lnTo>
                  <a:lnTo>
                    <a:pt x="25" y="2806"/>
                  </a:lnTo>
                  <a:lnTo>
                    <a:pt x="11" y="2789"/>
                  </a:lnTo>
                  <a:lnTo>
                    <a:pt x="2" y="2769"/>
                  </a:lnTo>
                  <a:lnTo>
                    <a:pt x="0" y="2746"/>
                  </a:lnTo>
                  <a:lnTo>
                    <a:pt x="0" y="84"/>
                  </a:lnTo>
                  <a:lnTo>
                    <a:pt x="2" y="61"/>
                  </a:lnTo>
                  <a:lnTo>
                    <a:pt x="11" y="41"/>
                  </a:lnTo>
                  <a:lnTo>
                    <a:pt x="25" y="24"/>
                  </a:lnTo>
                  <a:lnTo>
                    <a:pt x="41" y="11"/>
                  </a:lnTo>
                  <a:lnTo>
                    <a:pt x="61"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5" name="Shape 8955"/>
            <p:cNvSpPr/>
            <p:nvPr/>
          </p:nvSpPr>
          <p:spPr>
            <a:xfrm>
              <a:off x="3534" y="1275"/>
              <a:ext cx="220" cy="696"/>
            </a:xfrm>
            <a:custGeom>
              <a:avLst/>
              <a:gdLst/>
              <a:ahLst/>
              <a:cxnLst/>
              <a:rect l="0" t="0" r="0" b="0"/>
              <a:pathLst>
                <a:path w="659" h="2088" extrusionOk="0">
                  <a:moveTo>
                    <a:pt x="84" y="0"/>
                  </a:moveTo>
                  <a:lnTo>
                    <a:pt x="575" y="0"/>
                  </a:lnTo>
                  <a:lnTo>
                    <a:pt x="598" y="3"/>
                  </a:lnTo>
                  <a:lnTo>
                    <a:pt x="618" y="12"/>
                  </a:lnTo>
                  <a:lnTo>
                    <a:pt x="634" y="25"/>
                  </a:lnTo>
                  <a:lnTo>
                    <a:pt x="648" y="42"/>
                  </a:lnTo>
                  <a:lnTo>
                    <a:pt x="656" y="62"/>
                  </a:lnTo>
                  <a:lnTo>
                    <a:pt x="659" y="84"/>
                  </a:lnTo>
                  <a:lnTo>
                    <a:pt x="659" y="2004"/>
                  </a:lnTo>
                  <a:lnTo>
                    <a:pt x="656" y="2027"/>
                  </a:lnTo>
                  <a:lnTo>
                    <a:pt x="648" y="2047"/>
                  </a:lnTo>
                  <a:lnTo>
                    <a:pt x="634" y="2064"/>
                  </a:lnTo>
                  <a:lnTo>
                    <a:pt x="618" y="2077"/>
                  </a:lnTo>
                  <a:lnTo>
                    <a:pt x="598" y="2085"/>
                  </a:lnTo>
                  <a:lnTo>
                    <a:pt x="575" y="2088"/>
                  </a:lnTo>
                  <a:lnTo>
                    <a:pt x="84" y="2088"/>
                  </a:lnTo>
                  <a:lnTo>
                    <a:pt x="61" y="2085"/>
                  </a:lnTo>
                  <a:lnTo>
                    <a:pt x="41" y="2077"/>
                  </a:lnTo>
                  <a:lnTo>
                    <a:pt x="25" y="2064"/>
                  </a:lnTo>
                  <a:lnTo>
                    <a:pt x="11" y="2047"/>
                  </a:lnTo>
                  <a:lnTo>
                    <a:pt x="3" y="2027"/>
                  </a:lnTo>
                  <a:lnTo>
                    <a:pt x="0" y="2004"/>
                  </a:lnTo>
                  <a:lnTo>
                    <a:pt x="0" y="84"/>
                  </a:lnTo>
                  <a:lnTo>
                    <a:pt x="3" y="62"/>
                  </a:lnTo>
                  <a:lnTo>
                    <a:pt x="11" y="42"/>
                  </a:lnTo>
                  <a:lnTo>
                    <a:pt x="25" y="25"/>
                  </a:lnTo>
                  <a:lnTo>
                    <a:pt x="41" y="12"/>
                  </a:lnTo>
                  <a:lnTo>
                    <a:pt x="61"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6" name="Shape 8956"/>
            <p:cNvSpPr/>
            <p:nvPr/>
          </p:nvSpPr>
          <p:spPr>
            <a:xfrm>
              <a:off x="3223" y="1623"/>
              <a:ext cx="220" cy="348"/>
            </a:xfrm>
            <a:custGeom>
              <a:avLst/>
              <a:gdLst/>
              <a:ahLst/>
              <a:cxnLst/>
              <a:rect l="0" t="0" r="0" b="0"/>
              <a:pathLst>
                <a:path w="660" h="1044" extrusionOk="0">
                  <a:moveTo>
                    <a:pt x="84" y="0"/>
                  </a:moveTo>
                  <a:lnTo>
                    <a:pt x="576" y="0"/>
                  </a:lnTo>
                  <a:lnTo>
                    <a:pt x="598" y="3"/>
                  </a:lnTo>
                  <a:lnTo>
                    <a:pt x="618" y="12"/>
                  </a:lnTo>
                  <a:lnTo>
                    <a:pt x="635" y="24"/>
                  </a:lnTo>
                  <a:lnTo>
                    <a:pt x="648" y="42"/>
                  </a:lnTo>
                  <a:lnTo>
                    <a:pt x="656" y="62"/>
                  </a:lnTo>
                  <a:lnTo>
                    <a:pt x="660" y="84"/>
                  </a:lnTo>
                  <a:lnTo>
                    <a:pt x="660" y="960"/>
                  </a:lnTo>
                  <a:lnTo>
                    <a:pt x="656" y="983"/>
                  </a:lnTo>
                  <a:lnTo>
                    <a:pt x="648" y="1003"/>
                  </a:lnTo>
                  <a:lnTo>
                    <a:pt x="635" y="1020"/>
                  </a:lnTo>
                  <a:lnTo>
                    <a:pt x="618" y="1033"/>
                  </a:lnTo>
                  <a:lnTo>
                    <a:pt x="598" y="1041"/>
                  </a:lnTo>
                  <a:lnTo>
                    <a:pt x="576" y="1044"/>
                  </a:lnTo>
                  <a:lnTo>
                    <a:pt x="84" y="1044"/>
                  </a:lnTo>
                  <a:lnTo>
                    <a:pt x="62" y="1041"/>
                  </a:lnTo>
                  <a:lnTo>
                    <a:pt x="42" y="1033"/>
                  </a:lnTo>
                  <a:lnTo>
                    <a:pt x="25" y="1020"/>
                  </a:lnTo>
                  <a:lnTo>
                    <a:pt x="12" y="1003"/>
                  </a:lnTo>
                  <a:lnTo>
                    <a:pt x="4" y="983"/>
                  </a:lnTo>
                  <a:lnTo>
                    <a:pt x="0" y="960"/>
                  </a:lnTo>
                  <a:lnTo>
                    <a:pt x="0" y="84"/>
                  </a:lnTo>
                  <a:lnTo>
                    <a:pt x="4" y="62"/>
                  </a:lnTo>
                  <a:lnTo>
                    <a:pt x="12" y="42"/>
                  </a:lnTo>
                  <a:lnTo>
                    <a:pt x="25" y="24"/>
                  </a:lnTo>
                  <a:lnTo>
                    <a:pt x="42" y="12"/>
                  </a:lnTo>
                  <a:lnTo>
                    <a:pt x="62"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57" name="Shape 8957"/>
          <p:cNvGrpSpPr/>
          <p:nvPr/>
        </p:nvGrpSpPr>
        <p:grpSpPr>
          <a:xfrm>
            <a:off x="3466350" y="518527"/>
            <a:ext cx="357272" cy="301579"/>
            <a:chOff x="3025" y="1978"/>
            <a:chExt cx="1360" cy="1148"/>
          </a:xfrm>
        </p:grpSpPr>
        <p:sp>
          <p:nvSpPr>
            <p:cNvPr id="8958" name="Shape 8958"/>
            <p:cNvSpPr/>
            <p:nvPr/>
          </p:nvSpPr>
          <p:spPr>
            <a:xfrm>
              <a:off x="3953" y="1978"/>
              <a:ext cx="297" cy="395"/>
            </a:xfrm>
            <a:custGeom>
              <a:avLst/>
              <a:gdLst/>
              <a:ahLst/>
              <a:cxnLst/>
              <a:rect l="0" t="0" r="0" b="0"/>
              <a:pathLst>
                <a:path w="891" h="1186" extrusionOk="0">
                  <a:moveTo>
                    <a:pt x="463" y="0"/>
                  </a:moveTo>
                  <a:lnTo>
                    <a:pt x="505" y="4"/>
                  </a:lnTo>
                  <a:lnTo>
                    <a:pt x="542" y="10"/>
                  </a:lnTo>
                  <a:lnTo>
                    <a:pt x="575" y="20"/>
                  </a:lnTo>
                  <a:lnTo>
                    <a:pt x="606" y="32"/>
                  </a:lnTo>
                  <a:lnTo>
                    <a:pt x="634" y="47"/>
                  </a:lnTo>
                  <a:lnTo>
                    <a:pt x="660" y="63"/>
                  </a:lnTo>
                  <a:lnTo>
                    <a:pt x="682" y="81"/>
                  </a:lnTo>
                  <a:lnTo>
                    <a:pt x="700" y="97"/>
                  </a:lnTo>
                  <a:lnTo>
                    <a:pt x="714" y="112"/>
                  </a:lnTo>
                  <a:lnTo>
                    <a:pt x="725" y="125"/>
                  </a:lnTo>
                  <a:lnTo>
                    <a:pt x="733" y="135"/>
                  </a:lnTo>
                  <a:lnTo>
                    <a:pt x="738" y="143"/>
                  </a:lnTo>
                  <a:lnTo>
                    <a:pt x="739" y="145"/>
                  </a:lnTo>
                  <a:lnTo>
                    <a:pt x="740" y="145"/>
                  </a:lnTo>
                  <a:lnTo>
                    <a:pt x="744" y="145"/>
                  </a:lnTo>
                  <a:lnTo>
                    <a:pt x="750" y="148"/>
                  </a:lnTo>
                  <a:lnTo>
                    <a:pt x="757" y="150"/>
                  </a:lnTo>
                  <a:lnTo>
                    <a:pt x="767" y="154"/>
                  </a:lnTo>
                  <a:lnTo>
                    <a:pt x="777" y="159"/>
                  </a:lnTo>
                  <a:lnTo>
                    <a:pt x="788" y="166"/>
                  </a:lnTo>
                  <a:lnTo>
                    <a:pt x="801" y="176"/>
                  </a:lnTo>
                  <a:lnTo>
                    <a:pt x="812" y="188"/>
                  </a:lnTo>
                  <a:lnTo>
                    <a:pt x="824" y="203"/>
                  </a:lnTo>
                  <a:lnTo>
                    <a:pt x="834" y="221"/>
                  </a:lnTo>
                  <a:lnTo>
                    <a:pt x="844" y="243"/>
                  </a:lnTo>
                  <a:lnTo>
                    <a:pt x="853" y="268"/>
                  </a:lnTo>
                  <a:lnTo>
                    <a:pt x="859" y="296"/>
                  </a:lnTo>
                  <a:lnTo>
                    <a:pt x="864" y="330"/>
                  </a:lnTo>
                  <a:lnTo>
                    <a:pt x="865" y="367"/>
                  </a:lnTo>
                  <a:lnTo>
                    <a:pt x="865" y="410"/>
                  </a:lnTo>
                  <a:lnTo>
                    <a:pt x="861" y="457"/>
                  </a:lnTo>
                  <a:lnTo>
                    <a:pt x="854" y="510"/>
                  </a:lnTo>
                  <a:lnTo>
                    <a:pt x="848" y="537"/>
                  </a:lnTo>
                  <a:lnTo>
                    <a:pt x="839" y="566"/>
                  </a:lnTo>
                  <a:lnTo>
                    <a:pt x="848" y="566"/>
                  </a:lnTo>
                  <a:lnTo>
                    <a:pt x="858" y="567"/>
                  </a:lnTo>
                  <a:lnTo>
                    <a:pt x="866" y="570"/>
                  </a:lnTo>
                  <a:lnTo>
                    <a:pt x="875" y="576"/>
                  </a:lnTo>
                  <a:lnTo>
                    <a:pt x="881" y="585"/>
                  </a:lnTo>
                  <a:lnTo>
                    <a:pt x="886" y="597"/>
                  </a:lnTo>
                  <a:lnTo>
                    <a:pt x="890" y="612"/>
                  </a:lnTo>
                  <a:lnTo>
                    <a:pt x="891" y="632"/>
                  </a:lnTo>
                  <a:lnTo>
                    <a:pt x="888" y="655"/>
                  </a:lnTo>
                  <a:lnTo>
                    <a:pt x="884" y="685"/>
                  </a:lnTo>
                  <a:lnTo>
                    <a:pt x="875" y="719"/>
                  </a:lnTo>
                  <a:lnTo>
                    <a:pt x="864" y="758"/>
                  </a:lnTo>
                  <a:lnTo>
                    <a:pt x="851" y="789"/>
                  </a:lnTo>
                  <a:lnTo>
                    <a:pt x="840" y="811"/>
                  </a:lnTo>
                  <a:lnTo>
                    <a:pt x="829" y="828"/>
                  </a:lnTo>
                  <a:lnTo>
                    <a:pt x="819" y="840"/>
                  </a:lnTo>
                  <a:lnTo>
                    <a:pt x="811" y="846"/>
                  </a:lnTo>
                  <a:lnTo>
                    <a:pt x="801" y="848"/>
                  </a:lnTo>
                  <a:lnTo>
                    <a:pt x="793" y="885"/>
                  </a:lnTo>
                  <a:lnTo>
                    <a:pt x="781" y="923"/>
                  </a:lnTo>
                  <a:lnTo>
                    <a:pt x="765" y="960"/>
                  </a:lnTo>
                  <a:lnTo>
                    <a:pt x="744" y="998"/>
                  </a:lnTo>
                  <a:lnTo>
                    <a:pt x="719" y="1034"/>
                  </a:lnTo>
                  <a:lnTo>
                    <a:pt x="690" y="1069"/>
                  </a:lnTo>
                  <a:lnTo>
                    <a:pt x="658" y="1100"/>
                  </a:lnTo>
                  <a:lnTo>
                    <a:pt x="622" y="1128"/>
                  </a:lnTo>
                  <a:lnTo>
                    <a:pt x="583" y="1152"/>
                  </a:lnTo>
                  <a:lnTo>
                    <a:pt x="541" y="1170"/>
                  </a:lnTo>
                  <a:lnTo>
                    <a:pt x="502" y="1181"/>
                  </a:lnTo>
                  <a:lnTo>
                    <a:pt x="464" y="1186"/>
                  </a:lnTo>
                  <a:lnTo>
                    <a:pt x="426" y="1186"/>
                  </a:lnTo>
                  <a:lnTo>
                    <a:pt x="387" y="1181"/>
                  </a:lnTo>
                  <a:lnTo>
                    <a:pt x="349" y="1170"/>
                  </a:lnTo>
                  <a:lnTo>
                    <a:pt x="306" y="1152"/>
                  </a:lnTo>
                  <a:lnTo>
                    <a:pt x="266" y="1128"/>
                  </a:lnTo>
                  <a:lnTo>
                    <a:pt x="230" y="1100"/>
                  </a:lnTo>
                  <a:lnTo>
                    <a:pt x="198" y="1069"/>
                  </a:lnTo>
                  <a:lnTo>
                    <a:pt x="170" y="1034"/>
                  </a:lnTo>
                  <a:lnTo>
                    <a:pt x="145" y="998"/>
                  </a:lnTo>
                  <a:lnTo>
                    <a:pt x="125" y="960"/>
                  </a:lnTo>
                  <a:lnTo>
                    <a:pt x="109" y="923"/>
                  </a:lnTo>
                  <a:lnTo>
                    <a:pt x="97" y="885"/>
                  </a:lnTo>
                  <a:lnTo>
                    <a:pt x="89" y="848"/>
                  </a:lnTo>
                  <a:lnTo>
                    <a:pt x="81" y="846"/>
                  </a:lnTo>
                  <a:lnTo>
                    <a:pt x="71" y="840"/>
                  </a:lnTo>
                  <a:lnTo>
                    <a:pt x="61" y="828"/>
                  </a:lnTo>
                  <a:lnTo>
                    <a:pt x="50" y="811"/>
                  </a:lnTo>
                  <a:lnTo>
                    <a:pt x="40" y="788"/>
                  </a:lnTo>
                  <a:lnTo>
                    <a:pt x="27" y="758"/>
                  </a:lnTo>
                  <a:lnTo>
                    <a:pt x="16" y="719"/>
                  </a:lnTo>
                  <a:lnTo>
                    <a:pt x="8" y="685"/>
                  </a:lnTo>
                  <a:lnTo>
                    <a:pt x="3" y="655"/>
                  </a:lnTo>
                  <a:lnTo>
                    <a:pt x="0" y="632"/>
                  </a:lnTo>
                  <a:lnTo>
                    <a:pt x="1" y="612"/>
                  </a:lnTo>
                  <a:lnTo>
                    <a:pt x="4" y="597"/>
                  </a:lnTo>
                  <a:lnTo>
                    <a:pt x="10" y="585"/>
                  </a:lnTo>
                  <a:lnTo>
                    <a:pt x="16" y="576"/>
                  </a:lnTo>
                  <a:lnTo>
                    <a:pt x="25" y="570"/>
                  </a:lnTo>
                  <a:lnTo>
                    <a:pt x="34" y="567"/>
                  </a:lnTo>
                  <a:lnTo>
                    <a:pt x="43" y="566"/>
                  </a:lnTo>
                  <a:lnTo>
                    <a:pt x="53" y="566"/>
                  </a:lnTo>
                  <a:lnTo>
                    <a:pt x="43" y="537"/>
                  </a:lnTo>
                  <a:lnTo>
                    <a:pt x="37" y="510"/>
                  </a:lnTo>
                  <a:lnTo>
                    <a:pt x="30" y="463"/>
                  </a:lnTo>
                  <a:lnTo>
                    <a:pt x="27" y="417"/>
                  </a:lnTo>
                  <a:lnTo>
                    <a:pt x="29" y="374"/>
                  </a:lnTo>
                  <a:lnTo>
                    <a:pt x="37" y="331"/>
                  </a:lnTo>
                  <a:lnTo>
                    <a:pt x="51" y="287"/>
                  </a:lnTo>
                  <a:lnTo>
                    <a:pt x="68" y="247"/>
                  </a:lnTo>
                  <a:lnTo>
                    <a:pt x="90" y="211"/>
                  </a:lnTo>
                  <a:lnTo>
                    <a:pt x="115" y="177"/>
                  </a:lnTo>
                  <a:lnTo>
                    <a:pt x="142" y="148"/>
                  </a:lnTo>
                  <a:lnTo>
                    <a:pt x="172" y="118"/>
                  </a:lnTo>
                  <a:lnTo>
                    <a:pt x="204" y="91"/>
                  </a:lnTo>
                  <a:lnTo>
                    <a:pt x="239" y="67"/>
                  </a:lnTo>
                  <a:lnTo>
                    <a:pt x="267" y="48"/>
                  </a:lnTo>
                  <a:lnTo>
                    <a:pt x="300" y="32"/>
                  </a:lnTo>
                  <a:lnTo>
                    <a:pt x="333" y="19"/>
                  </a:lnTo>
                  <a:lnTo>
                    <a:pt x="374" y="8"/>
                  </a:lnTo>
                  <a:lnTo>
                    <a:pt x="418" y="3"/>
                  </a:lnTo>
                  <a:lnTo>
                    <a:pt x="4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59" name="Shape 8959"/>
            <p:cNvSpPr/>
            <p:nvPr/>
          </p:nvSpPr>
          <p:spPr>
            <a:xfrm>
              <a:off x="3155" y="1978"/>
              <a:ext cx="297" cy="395"/>
            </a:xfrm>
            <a:custGeom>
              <a:avLst/>
              <a:gdLst/>
              <a:ahLst/>
              <a:cxnLst/>
              <a:rect l="0" t="0" r="0" b="0"/>
              <a:pathLst>
                <a:path w="891" h="1186" extrusionOk="0">
                  <a:moveTo>
                    <a:pt x="464" y="0"/>
                  </a:moveTo>
                  <a:lnTo>
                    <a:pt x="505" y="4"/>
                  </a:lnTo>
                  <a:lnTo>
                    <a:pt x="542" y="10"/>
                  </a:lnTo>
                  <a:lnTo>
                    <a:pt x="576" y="20"/>
                  </a:lnTo>
                  <a:lnTo>
                    <a:pt x="607" y="32"/>
                  </a:lnTo>
                  <a:lnTo>
                    <a:pt x="633" y="47"/>
                  </a:lnTo>
                  <a:lnTo>
                    <a:pt x="660" y="63"/>
                  </a:lnTo>
                  <a:lnTo>
                    <a:pt x="683" y="81"/>
                  </a:lnTo>
                  <a:lnTo>
                    <a:pt x="700" y="97"/>
                  </a:lnTo>
                  <a:lnTo>
                    <a:pt x="715" y="112"/>
                  </a:lnTo>
                  <a:lnTo>
                    <a:pt x="726" y="125"/>
                  </a:lnTo>
                  <a:lnTo>
                    <a:pt x="733" y="135"/>
                  </a:lnTo>
                  <a:lnTo>
                    <a:pt x="737" y="143"/>
                  </a:lnTo>
                  <a:lnTo>
                    <a:pt x="738" y="145"/>
                  </a:lnTo>
                  <a:lnTo>
                    <a:pt x="740" y="145"/>
                  </a:lnTo>
                  <a:lnTo>
                    <a:pt x="745" y="145"/>
                  </a:lnTo>
                  <a:lnTo>
                    <a:pt x="750" y="148"/>
                  </a:lnTo>
                  <a:lnTo>
                    <a:pt x="758" y="150"/>
                  </a:lnTo>
                  <a:lnTo>
                    <a:pt x="767" y="154"/>
                  </a:lnTo>
                  <a:lnTo>
                    <a:pt x="778" y="159"/>
                  </a:lnTo>
                  <a:lnTo>
                    <a:pt x="789" y="166"/>
                  </a:lnTo>
                  <a:lnTo>
                    <a:pt x="800" y="176"/>
                  </a:lnTo>
                  <a:lnTo>
                    <a:pt x="813" y="188"/>
                  </a:lnTo>
                  <a:lnTo>
                    <a:pt x="824" y="203"/>
                  </a:lnTo>
                  <a:lnTo>
                    <a:pt x="835" y="221"/>
                  </a:lnTo>
                  <a:lnTo>
                    <a:pt x="844" y="243"/>
                  </a:lnTo>
                  <a:lnTo>
                    <a:pt x="852" y="268"/>
                  </a:lnTo>
                  <a:lnTo>
                    <a:pt x="858" y="296"/>
                  </a:lnTo>
                  <a:lnTo>
                    <a:pt x="863" y="330"/>
                  </a:lnTo>
                  <a:lnTo>
                    <a:pt x="866" y="367"/>
                  </a:lnTo>
                  <a:lnTo>
                    <a:pt x="865" y="410"/>
                  </a:lnTo>
                  <a:lnTo>
                    <a:pt x="861" y="457"/>
                  </a:lnTo>
                  <a:lnTo>
                    <a:pt x="853" y="510"/>
                  </a:lnTo>
                  <a:lnTo>
                    <a:pt x="847" y="537"/>
                  </a:lnTo>
                  <a:lnTo>
                    <a:pt x="839" y="566"/>
                  </a:lnTo>
                  <a:lnTo>
                    <a:pt x="849" y="566"/>
                  </a:lnTo>
                  <a:lnTo>
                    <a:pt x="857" y="567"/>
                  </a:lnTo>
                  <a:lnTo>
                    <a:pt x="866" y="570"/>
                  </a:lnTo>
                  <a:lnTo>
                    <a:pt x="874" y="576"/>
                  </a:lnTo>
                  <a:lnTo>
                    <a:pt x="882" y="585"/>
                  </a:lnTo>
                  <a:lnTo>
                    <a:pt x="887" y="597"/>
                  </a:lnTo>
                  <a:lnTo>
                    <a:pt x="889" y="612"/>
                  </a:lnTo>
                  <a:lnTo>
                    <a:pt x="891" y="632"/>
                  </a:lnTo>
                  <a:lnTo>
                    <a:pt x="889" y="655"/>
                  </a:lnTo>
                  <a:lnTo>
                    <a:pt x="884" y="685"/>
                  </a:lnTo>
                  <a:lnTo>
                    <a:pt x="876" y="719"/>
                  </a:lnTo>
                  <a:lnTo>
                    <a:pt x="863" y="758"/>
                  </a:lnTo>
                  <a:lnTo>
                    <a:pt x="852" y="789"/>
                  </a:lnTo>
                  <a:lnTo>
                    <a:pt x="841" y="811"/>
                  </a:lnTo>
                  <a:lnTo>
                    <a:pt x="830" y="828"/>
                  </a:lnTo>
                  <a:lnTo>
                    <a:pt x="820" y="840"/>
                  </a:lnTo>
                  <a:lnTo>
                    <a:pt x="810" y="846"/>
                  </a:lnTo>
                  <a:lnTo>
                    <a:pt x="801" y="848"/>
                  </a:lnTo>
                  <a:lnTo>
                    <a:pt x="793" y="885"/>
                  </a:lnTo>
                  <a:lnTo>
                    <a:pt x="782" y="923"/>
                  </a:lnTo>
                  <a:lnTo>
                    <a:pt x="764" y="960"/>
                  </a:lnTo>
                  <a:lnTo>
                    <a:pt x="743" y="998"/>
                  </a:lnTo>
                  <a:lnTo>
                    <a:pt x="720" y="1034"/>
                  </a:lnTo>
                  <a:lnTo>
                    <a:pt x="690" y="1069"/>
                  </a:lnTo>
                  <a:lnTo>
                    <a:pt x="658" y="1100"/>
                  </a:lnTo>
                  <a:lnTo>
                    <a:pt x="622" y="1128"/>
                  </a:lnTo>
                  <a:lnTo>
                    <a:pt x="582" y="1152"/>
                  </a:lnTo>
                  <a:lnTo>
                    <a:pt x="540" y="1170"/>
                  </a:lnTo>
                  <a:lnTo>
                    <a:pt x="503" y="1181"/>
                  </a:lnTo>
                  <a:lnTo>
                    <a:pt x="465" y="1186"/>
                  </a:lnTo>
                  <a:lnTo>
                    <a:pt x="425" y="1186"/>
                  </a:lnTo>
                  <a:lnTo>
                    <a:pt x="387" y="1181"/>
                  </a:lnTo>
                  <a:lnTo>
                    <a:pt x="350" y="1170"/>
                  </a:lnTo>
                  <a:lnTo>
                    <a:pt x="307" y="1152"/>
                  </a:lnTo>
                  <a:lnTo>
                    <a:pt x="266" y="1128"/>
                  </a:lnTo>
                  <a:lnTo>
                    <a:pt x="230" y="1100"/>
                  </a:lnTo>
                  <a:lnTo>
                    <a:pt x="198" y="1069"/>
                  </a:lnTo>
                  <a:lnTo>
                    <a:pt x="170" y="1034"/>
                  </a:lnTo>
                  <a:lnTo>
                    <a:pt x="146" y="998"/>
                  </a:lnTo>
                  <a:lnTo>
                    <a:pt x="125" y="960"/>
                  </a:lnTo>
                  <a:lnTo>
                    <a:pt x="109" y="923"/>
                  </a:lnTo>
                  <a:lnTo>
                    <a:pt x="97" y="885"/>
                  </a:lnTo>
                  <a:lnTo>
                    <a:pt x="90" y="848"/>
                  </a:lnTo>
                  <a:lnTo>
                    <a:pt x="81" y="846"/>
                  </a:lnTo>
                  <a:lnTo>
                    <a:pt x="72" y="840"/>
                  </a:lnTo>
                  <a:lnTo>
                    <a:pt x="62" y="828"/>
                  </a:lnTo>
                  <a:lnTo>
                    <a:pt x="50" y="811"/>
                  </a:lnTo>
                  <a:lnTo>
                    <a:pt x="39" y="788"/>
                  </a:lnTo>
                  <a:lnTo>
                    <a:pt x="28" y="758"/>
                  </a:lnTo>
                  <a:lnTo>
                    <a:pt x="16" y="719"/>
                  </a:lnTo>
                  <a:lnTo>
                    <a:pt x="7" y="685"/>
                  </a:lnTo>
                  <a:lnTo>
                    <a:pt x="2" y="655"/>
                  </a:lnTo>
                  <a:lnTo>
                    <a:pt x="0" y="632"/>
                  </a:lnTo>
                  <a:lnTo>
                    <a:pt x="1" y="612"/>
                  </a:lnTo>
                  <a:lnTo>
                    <a:pt x="5" y="597"/>
                  </a:lnTo>
                  <a:lnTo>
                    <a:pt x="10" y="585"/>
                  </a:lnTo>
                  <a:lnTo>
                    <a:pt x="17" y="576"/>
                  </a:lnTo>
                  <a:lnTo>
                    <a:pt x="24" y="570"/>
                  </a:lnTo>
                  <a:lnTo>
                    <a:pt x="34" y="567"/>
                  </a:lnTo>
                  <a:lnTo>
                    <a:pt x="43" y="566"/>
                  </a:lnTo>
                  <a:lnTo>
                    <a:pt x="53" y="566"/>
                  </a:lnTo>
                  <a:lnTo>
                    <a:pt x="44" y="537"/>
                  </a:lnTo>
                  <a:lnTo>
                    <a:pt x="38" y="510"/>
                  </a:lnTo>
                  <a:lnTo>
                    <a:pt x="31" y="463"/>
                  </a:lnTo>
                  <a:lnTo>
                    <a:pt x="27" y="417"/>
                  </a:lnTo>
                  <a:lnTo>
                    <a:pt x="29" y="374"/>
                  </a:lnTo>
                  <a:lnTo>
                    <a:pt x="37" y="331"/>
                  </a:lnTo>
                  <a:lnTo>
                    <a:pt x="50" y="287"/>
                  </a:lnTo>
                  <a:lnTo>
                    <a:pt x="69" y="247"/>
                  </a:lnTo>
                  <a:lnTo>
                    <a:pt x="90" y="211"/>
                  </a:lnTo>
                  <a:lnTo>
                    <a:pt x="115" y="177"/>
                  </a:lnTo>
                  <a:lnTo>
                    <a:pt x="142" y="148"/>
                  </a:lnTo>
                  <a:lnTo>
                    <a:pt x="172" y="118"/>
                  </a:lnTo>
                  <a:lnTo>
                    <a:pt x="205" y="91"/>
                  </a:lnTo>
                  <a:lnTo>
                    <a:pt x="239" y="67"/>
                  </a:lnTo>
                  <a:lnTo>
                    <a:pt x="268" y="48"/>
                  </a:lnTo>
                  <a:lnTo>
                    <a:pt x="299" y="32"/>
                  </a:lnTo>
                  <a:lnTo>
                    <a:pt x="333" y="19"/>
                  </a:lnTo>
                  <a:lnTo>
                    <a:pt x="375" y="8"/>
                  </a:lnTo>
                  <a:lnTo>
                    <a:pt x="419" y="3"/>
                  </a:lnTo>
                  <a:lnTo>
                    <a:pt x="4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0" name="Shape 8960"/>
            <p:cNvSpPr/>
            <p:nvPr/>
          </p:nvSpPr>
          <p:spPr>
            <a:xfrm>
              <a:off x="3541" y="2035"/>
              <a:ext cx="326" cy="435"/>
            </a:xfrm>
            <a:custGeom>
              <a:avLst/>
              <a:gdLst/>
              <a:ahLst/>
              <a:cxnLst/>
              <a:rect l="0" t="0" r="0" b="0"/>
              <a:pathLst>
                <a:path w="978" h="1303" extrusionOk="0">
                  <a:moveTo>
                    <a:pt x="509" y="0"/>
                  </a:moveTo>
                  <a:lnTo>
                    <a:pt x="554" y="4"/>
                  </a:lnTo>
                  <a:lnTo>
                    <a:pt x="595" y="11"/>
                  </a:lnTo>
                  <a:lnTo>
                    <a:pt x="632" y="23"/>
                  </a:lnTo>
                  <a:lnTo>
                    <a:pt x="666" y="36"/>
                  </a:lnTo>
                  <a:lnTo>
                    <a:pt x="695" y="52"/>
                  </a:lnTo>
                  <a:lnTo>
                    <a:pt x="724" y="70"/>
                  </a:lnTo>
                  <a:lnTo>
                    <a:pt x="749" y="88"/>
                  </a:lnTo>
                  <a:lnTo>
                    <a:pt x="768" y="106"/>
                  </a:lnTo>
                  <a:lnTo>
                    <a:pt x="784" y="123"/>
                  </a:lnTo>
                  <a:lnTo>
                    <a:pt x="796" y="136"/>
                  </a:lnTo>
                  <a:lnTo>
                    <a:pt x="804" y="149"/>
                  </a:lnTo>
                  <a:lnTo>
                    <a:pt x="809" y="156"/>
                  </a:lnTo>
                  <a:lnTo>
                    <a:pt x="810" y="159"/>
                  </a:lnTo>
                  <a:lnTo>
                    <a:pt x="812" y="159"/>
                  </a:lnTo>
                  <a:lnTo>
                    <a:pt x="815" y="160"/>
                  </a:lnTo>
                  <a:lnTo>
                    <a:pt x="822" y="161"/>
                  </a:lnTo>
                  <a:lnTo>
                    <a:pt x="830" y="164"/>
                  </a:lnTo>
                  <a:lnTo>
                    <a:pt x="839" y="167"/>
                  </a:lnTo>
                  <a:lnTo>
                    <a:pt x="850" y="172"/>
                  </a:lnTo>
                  <a:lnTo>
                    <a:pt x="861" y="180"/>
                  </a:lnTo>
                  <a:lnTo>
                    <a:pt x="874" y="188"/>
                  </a:lnTo>
                  <a:lnTo>
                    <a:pt x="886" y="200"/>
                  </a:lnTo>
                  <a:lnTo>
                    <a:pt x="897" y="214"/>
                  </a:lnTo>
                  <a:lnTo>
                    <a:pt x="909" y="232"/>
                  </a:lnTo>
                  <a:lnTo>
                    <a:pt x="919" y="252"/>
                  </a:lnTo>
                  <a:lnTo>
                    <a:pt x="929" y="275"/>
                  </a:lnTo>
                  <a:lnTo>
                    <a:pt x="938" y="302"/>
                  </a:lnTo>
                  <a:lnTo>
                    <a:pt x="944" y="333"/>
                  </a:lnTo>
                  <a:lnTo>
                    <a:pt x="948" y="369"/>
                  </a:lnTo>
                  <a:lnTo>
                    <a:pt x="949" y="410"/>
                  </a:lnTo>
                  <a:lnTo>
                    <a:pt x="948" y="455"/>
                  </a:lnTo>
                  <a:lnTo>
                    <a:pt x="944" y="504"/>
                  </a:lnTo>
                  <a:lnTo>
                    <a:pt x="937" y="560"/>
                  </a:lnTo>
                  <a:lnTo>
                    <a:pt x="929" y="591"/>
                  </a:lnTo>
                  <a:lnTo>
                    <a:pt x="919" y="622"/>
                  </a:lnTo>
                  <a:lnTo>
                    <a:pt x="929" y="622"/>
                  </a:lnTo>
                  <a:lnTo>
                    <a:pt x="939" y="623"/>
                  </a:lnTo>
                  <a:lnTo>
                    <a:pt x="948" y="625"/>
                  </a:lnTo>
                  <a:lnTo>
                    <a:pt x="956" y="630"/>
                  </a:lnTo>
                  <a:lnTo>
                    <a:pt x="964" y="638"/>
                  </a:lnTo>
                  <a:lnTo>
                    <a:pt x="970" y="649"/>
                  </a:lnTo>
                  <a:lnTo>
                    <a:pt x="975" y="663"/>
                  </a:lnTo>
                  <a:lnTo>
                    <a:pt x="978" y="679"/>
                  </a:lnTo>
                  <a:lnTo>
                    <a:pt x="978" y="700"/>
                  </a:lnTo>
                  <a:lnTo>
                    <a:pt x="975" y="726"/>
                  </a:lnTo>
                  <a:lnTo>
                    <a:pt x="969" y="755"/>
                  </a:lnTo>
                  <a:lnTo>
                    <a:pt x="960" y="790"/>
                  </a:lnTo>
                  <a:lnTo>
                    <a:pt x="948" y="832"/>
                  </a:lnTo>
                  <a:lnTo>
                    <a:pt x="934" y="866"/>
                  </a:lnTo>
                  <a:lnTo>
                    <a:pt x="922" y="890"/>
                  </a:lnTo>
                  <a:lnTo>
                    <a:pt x="911" y="909"/>
                  </a:lnTo>
                  <a:lnTo>
                    <a:pt x="900" y="921"/>
                  </a:lnTo>
                  <a:lnTo>
                    <a:pt x="888" y="929"/>
                  </a:lnTo>
                  <a:lnTo>
                    <a:pt x="879" y="931"/>
                  </a:lnTo>
                  <a:lnTo>
                    <a:pt x="871" y="967"/>
                  </a:lnTo>
                  <a:lnTo>
                    <a:pt x="860" y="1004"/>
                  </a:lnTo>
                  <a:lnTo>
                    <a:pt x="844" y="1043"/>
                  </a:lnTo>
                  <a:lnTo>
                    <a:pt x="825" y="1080"/>
                  </a:lnTo>
                  <a:lnTo>
                    <a:pt x="802" y="1117"/>
                  </a:lnTo>
                  <a:lnTo>
                    <a:pt x="776" y="1152"/>
                  </a:lnTo>
                  <a:lnTo>
                    <a:pt x="746" y="1185"/>
                  </a:lnTo>
                  <a:lnTo>
                    <a:pt x="713" y="1216"/>
                  </a:lnTo>
                  <a:lnTo>
                    <a:pt x="676" y="1243"/>
                  </a:lnTo>
                  <a:lnTo>
                    <a:pt x="636" y="1266"/>
                  </a:lnTo>
                  <a:lnTo>
                    <a:pt x="593" y="1284"/>
                  </a:lnTo>
                  <a:lnTo>
                    <a:pt x="552" y="1296"/>
                  </a:lnTo>
                  <a:lnTo>
                    <a:pt x="510" y="1303"/>
                  </a:lnTo>
                  <a:lnTo>
                    <a:pt x="468" y="1303"/>
                  </a:lnTo>
                  <a:lnTo>
                    <a:pt x="424" y="1296"/>
                  </a:lnTo>
                  <a:lnTo>
                    <a:pt x="384" y="1285"/>
                  </a:lnTo>
                  <a:lnTo>
                    <a:pt x="340" y="1267"/>
                  </a:lnTo>
                  <a:lnTo>
                    <a:pt x="301" y="1243"/>
                  </a:lnTo>
                  <a:lnTo>
                    <a:pt x="264" y="1216"/>
                  </a:lnTo>
                  <a:lnTo>
                    <a:pt x="230" y="1186"/>
                  </a:lnTo>
                  <a:lnTo>
                    <a:pt x="201" y="1153"/>
                  </a:lnTo>
                  <a:lnTo>
                    <a:pt x="175" y="1117"/>
                  </a:lnTo>
                  <a:lnTo>
                    <a:pt x="152" y="1081"/>
                  </a:lnTo>
                  <a:lnTo>
                    <a:pt x="132" y="1043"/>
                  </a:lnTo>
                  <a:lnTo>
                    <a:pt x="118" y="1006"/>
                  </a:lnTo>
                  <a:lnTo>
                    <a:pt x="106" y="968"/>
                  </a:lnTo>
                  <a:lnTo>
                    <a:pt x="99" y="931"/>
                  </a:lnTo>
                  <a:lnTo>
                    <a:pt x="90" y="930"/>
                  </a:lnTo>
                  <a:lnTo>
                    <a:pt x="82" y="924"/>
                  </a:lnTo>
                  <a:lnTo>
                    <a:pt x="72" y="915"/>
                  </a:lnTo>
                  <a:lnTo>
                    <a:pt x="62" y="902"/>
                  </a:lnTo>
                  <a:lnTo>
                    <a:pt x="51" y="882"/>
                  </a:lnTo>
                  <a:lnTo>
                    <a:pt x="40" y="857"/>
                  </a:lnTo>
                  <a:lnTo>
                    <a:pt x="29" y="827"/>
                  </a:lnTo>
                  <a:lnTo>
                    <a:pt x="17" y="789"/>
                  </a:lnTo>
                  <a:lnTo>
                    <a:pt x="9" y="754"/>
                  </a:lnTo>
                  <a:lnTo>
                    <a:pt x="3" y="725"/>
                  </a:lnTo>
                  <a:lnTo>
                    <a:pt x="0" y="699"/>
                  </a:lnTo>
                  <a:lnTo>
                    <a:pt x="0" y="677"/>
                  </a:lnTo>
                  <a:lnTo>
                    <a:pt x="3" y="661"/>
                  </a:lnTo>
                  <a:lnTo>
                    <a:pt x="7" y="648"/>
                  </a:lnTo>
                  <a:lnTo>
                    <a:pt x="14" y="637"/>
                  </a:lnTo>
                  <a:lnTo>
                    <a:pt x="21" y="629"/>
                  </a:lnTo>
                  <a:lnTo>
                    <a:pt x="30" y="624"/>
                  </a:lnTo>
                  <a:lnTo>
                    <a:pt x="38" y="622"/>
                  </a:lnTo>
                  <a:lnTo>
                    <a:pt x="48" y="621"/>
                  </a:lnTo>
                  <a:lnTo>
                    <a:pt x="58" y="621"/>
                  </a:lnTo>
                  <a:lnTo>
                    <a:pt x="48" y="590"/>
                  </a:lnTo>
                  <a:lnTo>
                    <a:pt x="41" y="559"/>
                  </a:lnTo>
                  <a:lnTo>
                    <a:pt x="33" y="508"/>
                  </a:lnTo>
                  <a:lnTo>
                    <a:pt x="30" y="457"/>
                  </a:lnTo>
                  <a:lnTo>
                    <a:pt x="32" y="409"/>
                  </a:lnTo>
                  <a:lnTo>
                    <a:pt x="41" y="362"/>
                  </a:lnTo>
                  <a:lnTo>
                    <a:pt x="52" y="322"/>
                  </a:lnTo>
                  <a:lnTo>
                    <a:pt x="68" y="284"/>
                  </a:lnTo>
                  <a:lnTo>
                    <a:pt x="87" y="249"/>
                  </a:lnTo>
                  <a:lnTo>
                    <a:pt x="108" y="217"/>
                  </a:lnTo>
                  <a:lnTo>
                    <a:pt x="131" y="187"/>
                  </a:lnTo>
                  <a:lnTo>
                    <a:pt x="156" y="160"/>
                  </a:lnTo>
                  <a:lnTo>
                    <a:pt x="189" y="128"/>
                  </a:lnTo>
                  <a:lnTo>
                    <a:pt x="225" y="99"/>
                  </a:lnTo>
                  <a:lnTo>
                    <a:pt x="262" y="73"/>
                  </a:lnTo>
                  <a:lnTo>
                    <a:pt x="295" y="52"/>
                  </a:lnTo>
                  <a:lnTo>
                    <a:pt x="329" y="34"/>
                  </a:lnTo>
                  <a:lnTo>
                    <a:pt x="365" y="20"/>
                  </a:lnTo>
                  <a:lnTo>
                    <a:pt x="396" y="11"/>
                  </a:lnTo>
                  <a:lnTo>
                    <a:pt x="427" y="5"/>
                  </a:lnTo>
                  <a:lnTo>
                    <a:pt x="459" y="2"/>
                  </a:lnTo>
                  <a:lnTo>
                    <a:pt x="5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1" name="Shape 8961"/>
            <p:cNvSpPr/>
            <p:nvPr/>
          </p:nvSpPr>
          <p:spPr>
            <a:xfrm>
              <a:off x="3851" y="2357"/>
              <a:ext cx="534" cy="288"/>
            </a:xfrm>
            <a:custGeom>
              <a:avLst/>
              <a:gdLst/>
              <a:ahLst/>
              <a:cxnLst/>
              <a:rect l="0" t="0" r="0" b="0"/>
              <a:pathLst>
                <a:path w="1602" h="863" extrusionOk="0">
                  <a:moveTo>
                    <a:pt x="460" y="0"/>
                  </a:moveTo>
                  <a:lnTo>
                    <a:pt x="595" y="424"/>
                  </a:lnTo>
                  <a:lnTo>
                    <a:pt x="620" y="505"/>
                  </a:lnTo>
                  <a:lnTo>
                    <a:pt x="620" y="504"/>
                  </a:lnTo>
                  <a:lnTo>
                    <a:pt x="642" y="572"/>
                  </a:lnTo>
                  <a:lnTo>
                    <a:pt x="713" y="370"/>
                  </a:lnTo>
                  <a:lnTo>
                    <a:pt x="689" y="335"/>
                  </a:lnTo>
                  <a:lnTo>
                    <a:pt x="671" y="304"/>
                  </a:lnTo>
                  <a:lnTo>
                    <a:pt x="658" y="277"/>
                  </a:lnTo>
                  <a:lnTo>
                    <a:pt x="650" y="252"/>
                  </a:lnTo>
                  <a:lnTo>
                    <a:pt x="645" y="230"/>
                  </a:lnTo>
                  <a:lnTo>
                    <a:pt x="643" y="211"/>
                  </a:lnTo>
                  <a:lnTo>
                    <a:pt x="646" y="195"/>
                  </a:lnTo>
                  <a:lnTo>
                    <a:pt x="650" y="180"/>
                  </a:lnTo>
                  <a:lnTo>
                    <a:pt x="657" y="169"/>
                  </a:lnTo>
                  <a:lnTo>
                    <a:pt x="666" y="159"/>
                  </a:lnTo>
                  <a:lnTo>
                    <a:pt x="677" y="151"/>
                  </a:lnTo>
                  <a:lnTo>
                    <a:pt x="688" y="145"/>
                  </a:lnTo>
                  <a:lnTo>
                    <a:pt x="699" y="140"/>
                  </a:lnTo>
                  <a:lnTo>
                    <a:pt x="711" y="136"/>
                  </a:lnTo>
                  <a:lnTo>
                    <a:pt x="723" y="133"/>
                  </a:lnTo>
                  <a:lnTo>
                    <a:pt x="732" y="132"/>
                  </a:lnTo>
                  <a:lnTo>
                    <a:pt x="742" y="131"/>
                  </a:lnTo>
                  <a:lnTo>
                    <a:pt x="750" y="130"/>
                  </a:lnTo>
                  <a:lnTo>
                    <a:pt x="756" y="130"/>
                  </a:lnTo>
                  <a:lnTo>
                    <a:pt x="758" y="130"/>
                  </a:lnTo>
                  <a:lnTo>
                    <a:pt x="762" y="130"/>
                  </a:lnTo>
                  <a:lnTo>
                    <a:pt x="768" y="130"/>
                  </a:lnTo>
                  <a:lnTo>
                    <a:pt x="776" y="131"/>
                  </a:lnTo>
                  <a:lnTo>
                    <a:pt x="786" y="132"/>
                  </a:lnTo>
                  <a:lnTo>
                    <a:pt x="796" y="133"/>
                  </a:lnTo>
                  <a:lnTo>
                    <a:pt x="807" y="136"/>
                  </a:lnTo>
                  <a:lnTo>
                    <a:pt x="819" y="140"/>
                  </a:lnTo>
                  <a:lnTo>
                    <a:pt x="830" y="145"/>
                  </a:lnTo>
                  <a:lnTo>
                    <a:pt x="841" y="151"/>
                  </a:lnTo>
                  <a:lnTo>
                    <a:pt x="853" y="159"/>
                  </a:lnTo>
                  <a:lnTo>
                    <a:pt x="861" y="169"/>
                  </a:lnTo>
                  <a:lnTo>
                    <a:pt x="867" y="180"/>
                  </a:lnTo>
                  <a:lnTo>
                    <a:pt x="872" y="195"/>
                  </a:lnTo>
                  <a:lnTo>
                    <a:pt x="875" y="211"/>
                  </a:lnTo>
                  <a:lnTo>
                    <a:pt x="874" y="230"/>
                  </a:lnTo>
                  <a:lnTo>
                    <a:pt x="869" y="252"/>
                  </a:lnTo>
                  <a:lnTo>
                    <a:pt x="860" y="277"/>
                  </a:lnTo>
                  <a:lnTo>
                    <a:pt x="848" y="304"/>
                  </a:lnTo>
                  <a:lnTo>
                    <a:pt x="829" y="335"/>
                  </a:lnTo>
                  <a:lnTo>
                    <a:pt x="805" y="370"/>
                  </a:lnTo>
                  <a:lnTo>
                    <a:pt x="876" y="572"/>
                  </a:lnTo>
                  <a:lnTo>
                    <a:pt x="898" y="504"/>
                  </a:lnTo>
                  <a:lnTo>
                    <a:pt x="898" y="505"/>
                  </a:lnTo>
                  <a:lnTo>
                    <a:pt x="923" y="424"/>
                  </a:lnTo>
                  <a:lnTo>
                    <a:pt x="1058" y="0"/>
                  </a:lnTo>
                  <a:lnTo>
                    <a:pt x="1060" y="2"/>
                  </a:lnTo>
                  <a:lnTo>
                    <a:pt x="1068" y="7"/>
                  </a:lnTo>
                  <a:lnTo>
                    <a:pt x="1080" y="15"/>
                  </a:lnTo>
                  <a:lnTo>
                    <a:pt x="1096" y="26"/>
                  </a:lnTo>
                  <a:lnTo>
                    <a:pt x="1117" y="38"/>
                  </a:lnTo>
                  <a:lnTo>
                    <a:pt x="1142" y="52"/>
                  </a:lnTo>
                  <a:lnTo>
                    <a:pt x="1169" y="68"/>
                  </a:lnTo>
                  <a:lnTo>
                    <a:pt x="1201" y="84"/>
                  </a:lnTo>
                  <a:lnTo>
                    <a:pt x="1235" y="100"/>
                  </a:lnTo>
                  <a:lnTo>
                    <a:pt x="1272" y="116"/>
                  </a:lnTo>
                  <a:lnTo>
                    <a:pt x="1312" y="133"/>
                  </a:lnTo>
                  <a:lnTo>
                    <a:pt x="1352" y="148"/>
                  </a:lnTo>
                  <a:lnTo>
                    <a:pt x="1396" y="162"/>
                  </a:lnTo>
                  <a:lnTo>
                    <a:pt x="1440" y="175"/>
                  </a:lnTo>
                  <a:lnTo>
                    <a:pt x="1472" y="185"/>
                  </a:lnTo>
                  <a:lnTo>
                    <a:pt x="1500" y="200"/>
                  </a:lnTo>
                  <a:lnTo>
                    <a:pt x="1523" y="218"/>
                  </a:lnTo>
                  <a:lnTo>
                    <a:pt x="1542" y="239"/>
                  </a:lnTo>
                  <a:lnTo>
                    <a:pt x="1558" y="262"/>
                  </a:lnTo>
                  <a:lnTo>
                    <a:pt x="1571" y="286"/>
                  </a:lnTo>
                  <a:lnTo>
                    <a:pt x="1581" y="312"/>
                  </a:lnTo>
                  <a:lnTo>
                    <a:pt x="1590" y="339"/>
                  </a:lnTo>
                  <a:lnTo>
                    <a:pt x="1595" y="366"/>
                  </a:lnTo>
                  <a:lnTo>
                    <a:pt x="1599" y="392"/>
                  </a:lnTo>
                  <a:lnTo>
                    <a:pt x="1601" y="418"/>
                  </a:lnTo>
                  <a:lnTo>
                    <a:pt x="1602" y="443"/>
                  </a:lnTo>
                  <a:lnTo>
                    <a:pt x="1602" y="466"/>
                  </a:lnTo>
                  <a:lnTo>
                    <a:pt x="1601" y="487"/>
                  </a:lnTo>
                  <a:lnTo>
                    <a:pt x="1601" y="491"/>
                  </a:lnTo>
                  <a:lnTo>
                    <a:pt x="1600" y="504"/>
                  </a:lnTo>
                  <a:lnTo>
                    <a:pt x="1599" y="521"/>
                  </a:lnTo>
                  <a:lnTo>
                    <a:pt x="1597" y="543"/>
                  </a:lnTo>
                  <a:lnTo>
                    <a:pt x="1595" y="568"/>
                  </a:lnTo>
                  <a:lnTo>
                    <a:pt x="1592" y="594"/>
                  </a:lnTo>
                  <a:lnTo>
                    <a:pt x="1589" y="619"/>
                  </a:lnTo>
                  <a:lnTo>
                    <a:pt x="1586" y="642"/>
                  </a:lnTo>
                  <a:lnTo>
                    <a:pt x="1584" y="663"/>
                  </a:lnTo>
                  <a:lnTo>
                    <a:pt x="1580" y="664"/>
                  </a:lnTo>
                  <a:lnTo>
                    <a:pt x="1571" y="669"/>
                  </a:lnTo>
                  <a:lnTo>
                    <a:pt x="1558" y="678"/>
                  </a:lnTo>
                  <a:lnTo>
                    <a:pt x="1539" y="688"/>
                  </a:lnTo>
                  <a:lnTo>
                    <a:pt x="1514" y="700"/>
                  </a:lnTo>
                  <a:lnTo>
                    <a:pt x="1485" y="715"/>
                  </a:lnTo>
                  <a:lnTo>
                    <a:pt x="1449" y="730"/>
                  </a:lnTo>
                  <a:lnTo>
                    <a:pt x="1409" y="746"/>
                  </a:lnTo>
                  <a:lnTo>
                    <a:pt x="1365" y="762"/>
                  </a:lnTo>
                  <a:lnTo>
                    <a:pt x="1315" y="780"/>
                  </a:lnTo>
                  <a:lnTo>
                    <a:pt x="1261" y="796"/>
                  </a:lnTo>
                  <a:lnTo>
                    <a:pt x="1203" y="811"/>
                  </a:lnTo>
                  <a:lnTo>
                    <a:pt x="1140" y="825"/>
                  </a:lnTo>
                  <a:lnTo>
                    <a:pt x="1071" y="838"/>
                  </a:lnTo>
                  <a:lnTo>
                    <a:pt x="1000" y="848"/>
                  </a:lnTo>
                  <a:lnTo>
                    <a:pt x="924" y="856"/>
                  </a:lnTo>
                  <a:lnTo>
                    <a:pt x="844" y="861"/>
                  </a:lnTo>
                  <a:lnTo>
                    <a:pt x="760" y="863"/>
                  </a:lnTo>
                  <a:lnTo>
                    <a:pt x="678" y="861"/>
                  </a:lnTo>
                  <a:lnTo>
                    <a:pt x="600" y="856"/>
                  </a:lnTo>
                  <a:lnTo>
                    <a:pt x="601" y="842"/>
                  </a:lnTo>
                  <a:lnTo>
                    <a:pt x="603" y="832"/>
                  </a:lnTo>
                  <a:lnTo>
                    <a:pt x="603" y="825"/>
                  </a:lnTo>
                  <a:lnTo>
                    <a:pt x="604" y="766"/>
                  </a:lnTo>
                  <a:lnTo>
                    <a:pt x="601" y="709"/>
                  </a:lnTo>
                  <a:lnTo>
                    <a:pt x="594" y="656"/>
                  </a:lnTo>
                  <a:lnTo>
                    <a:pt x="583" y="606"/>
                  </a:lnTo>
                  <a:lnTo>
                    <a:pt x="567" y="561"/>
                  </a:lnTo>
                  <a:lnTo>
                    <a:pt x="546" y="520"/>
                  </a:lnTo>
                  <a:lnTo>
                    <a:pt x="522" y="481"/>
                  </a:lnTo>
                  <a:lnTo>
                    <a:pt x="494" y="448"/>
                  </a:lnTo>
                  <a:lnTo>
                    <a:pt x="460" y="419"/>
                  </a:lnTo>
                  <a:lnTo>
                    <a:pt x="424" y="395"/>
                  </a:lnTo>
                  <a:lnTo>
                    <a:pt x="385" y="376"/>
                  </a:lnTo>
                  <a:lnTo>
                    <a:pt x="340" y="362"/>
                  </a:lnTo>
                  <a:lnTo>
                    <a:pt x="286" y="346"/>
                  </a:lnTo>
                  <a:lnTo>
                    <a:pt x="234" y="328"/>
                  </a:lnTo>
                  <a:lnTo>
                    <a:pt x="184" y="309"/>
                  </a:lnTo>
                  <a:lnTo>
                    <a:pt x="139" y="288"/>
                  </a:lnTo>
                  <a:lnTo>
                    <a:pt x="97" y="268"/>
                  </a:lnTo>
                  <a:lnTo>
                    <a:pt x="59" y="249"/>
                  </a:lnTo>
                  <a:lnTo>
                    <a:pt x="27" y="230"/>
                  </a:lnTo>
                  <a:lnTo>
                    <a:pt x="0" y="214"/>
                  </a:lnTo>
                  <a:lnTo>
                    <a:pt x="22" y="198"/>
                  </a:lnTo>
                  <a:lnTo>
                    <a:pt x="48" y="185"/>
                  </a:lnTo>
                  <a:lnTo>
                    <a:pt x="78" y="175"/>
                  </a:lnTo>
                  <a:lnTo>
                    <a:pt x="123" y="162"/>
                  </a:lnTo>
                  <a:lnTo>
                    <a:pt x="166" y="148"/>
                  </a:lnTo>
                  <a:lnTo>
                    <a:pt x="207" y="133"/>
                  </a:lnTo>
                  <a:lnTo>
                    <a:pt x="246" y="116"/>
                  </a:lnTo>
                  <a:lnTo>
                    <a:pt x="283" y="100"/>
                  </a:lnTo>
                  <a:lnTo>
                    <a:pt x="317" y="84"/>
                  </a:lnTo>
                  <a:lnTo>
                    <a:pt x="349" y="68"/>
                  </a:lnTo>
                  <a:lnTo>
                    <a:pt x="376" y="52"/>
                  </a:lnTo>
                  <a:lnTo>
                    <a:pt x="401" y="38"/>
                  </a:lnTo>
                  <a:lnTo>
                    <a:pt x="422" y="26"/>
                  </a:lnTo>
                  <a:lnTo>
                    <a:pt x="438" y="15"/>
                  </a:lnTo>
                  <a:lnTo>
                    <a:pt x="450" y="7"/>
                  </a:lnTo>
                  <a:lnTo>
                    <a:pt x="458" y="2"/>
                  </a:lnTo>
                  <a:lnTo>
                    <a:pt x="4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2" name="Shape 8962"/>
            <p:cNvSpPr/>
            <p:nvPr/>
          </p:nvSpPr>
          <p:spPr>
            <a:xfrm>
              <a:off x="3501" y="2718"/>
              <a:ext cx="407" cy="408"/>
            </a:xfrm>
            <a:custGeom>
              <a:avLst/>
              <a:gdLst/>
              <a:ahLst/>
              <a:cxnLst/>
              <a:rect l="0" t="0" r="0" b="0"/>
              <a:pathLst>
                <a:path w="1223" h="1222" extrusionOk="0">
                  <a:moveTo>
                    <a:pt x="631" y="315"/>
                  </a:moveTo>
                  <a:lnTo>
                    <a:pt x="587" y="315"/>
                  </a:lnTo>
                  <a:lnTo>
                    <a:pt x="544" y="322"/>
                  </a:lnTo>
                  <a:lnTo>
                    <a:pt x="502" y="334"/>
                  </a:lnTo>
                  <a:lnTo>
                    <a:pt x="464" y="353"/>
                  </a:lnTo>
                  <a:lnTo>
                    <a:pt x="429" y="377"/>
                  </a:lnTo>
                  <a:lnTo>
                    <a:pt x="398" y="404"/>
                  </a:lnTo>
                  <a:lnTo>
                    <a:pt x="372" y="436"/>
                  </a:lnTo>
                  <a:lnTo>
                    <a:pt x="350" y="471"/>
                  </a:lnTo>
                  <a:lnTo>
                    <a:pt x="332" y="509"/>
                  </a:lnTo>
                  <a:lnTo>
                    <a:pt x="321" y="549"/>
                  </a:lnTo>
                  <a:lnTo>
                    <a:pt x="315" y="589"/>
                  </a:lnTo>
                  <a:lnTo>
                    <a:pt x="316" y="633"/>
                  </a:lnTo>
                  <a:lnTo>
                    <a:pt x="323" y="676"/>
                  </a:lnTo>
                  <a:lnTo>
                    <a:pt x="335" y="718"/>
                  </a:lnTo>
                  <a:lnTo>
                    <a:pt x="353" y="757"/>
                  </a:lnTo>
                  <a:lnTo>
                    <a:pt x="377" y="791"/>
                  </a:lnTo>
                  <a:lnTo>
                    <a:pt x="405" y="822"/>
                  </a:lnTo>
                  <a:lnTo>
                    <a:pt x="436" y="849"/>
                  </a:lnTo>
                  <a:lnTo>
                    <a:pt x="471" y="871"/>
                  </a:lnTo>
                  <a:lnTo>
                    <a:pt x="509" y="888"/>
                  </a:lnTo>
                  <a:lnTo>
                    <a:pt x="549" y="899"/>
                  </a:lnTo>
                  <a:lnTo>
                    <a:pt x="591" y="905"/>
                  </a:lnTo>
                  <a:lnTo>
                    <a:pt x="633" y="904"/>
                  </a:lnTo>
                  <a:lnTo>
                    <a:pt x="676" y="898"/>
                  </a:lnTo>
                  <a:lnTo>
                    <a:pt x="718" y="885"/>
                  </a:lnTo>
                  <a:lnTo>
                    <a:pt x="757" y="867"/>
                  </a:lnTo>
                  <a:lnTo>
                    <a:pt x="791" y="843"/>
                  </a:lnTo>
                  <a:lnTo>
                    <a:pt x="822" y="815"/>
                  </a:lnTo>
                  <a:lnTo>
                    <a:pt x="850" y="784"/>
                  </a:lnTo>
                  <a:lnTo>
                    <a:pt x="871" y="749"/>
                  </a:lnTo>
                  <a:lnTo>
                    <a:pt x="888" y="711"/>
                  </a:lnTo>
                  <a:lnTo>
                    <a:pt x="899" y="671"/>
                  </a:lnTo>
                  <a:lnTo>
                    <a:pt x="905" y="629"/>
                  </a:lnTo>
                  <a:lnTo>
                    <a:pt x="905" y="587"/>
                  </a:lnTo>
                  <a:lnTo>
                    <a:pt x="898" y="544"/>
                  </a:lnTo>
                  <a:lnTo>
                    <a:pt x="885" y="502"/>
                  </a:lnTo>
                  <a:lnTo>
                    <a:pt x="867" y="463"/>
                  </a:lnTo>
                  <a:lnTo>
                    <a:pt x="843" y="429"/>
                  </a:lnTo>
                  <a:lnTo>
                    <a:pt x="816" y="398"/>
                  </a:lnTo>
                  <a:lnTo>
                    <a:pt x="784" y="370"/>
                  </a:lnTo>
                  <a:lnTo>
                    <a:pt x="749" y="349"/>
                  </a:lnTo>
                  <a:lnTo>
                    <a:pt x="711" y="332"/>
                  </a:lnTo>
                  <a:lnTo>
                    <a:pt x="671" y="321"/>
                  </a:lnTo>
                  <a:lnTo>
                    <a:pt x="631" y="315"/>
                  </a:lnTo>
                  <a:close/>
                  <a:moveTo>
                    <a:pt x="553" y="0"/>
                  </a:moveTo>
                  <a:lnTo>
                    <a:pt x="668" y="0"/>
                  </a:lnTo>
                  <a:lnTo>
                    <a:pt x="683" y="3"/>
                  </a:lnTo>
                  <a:lnTo>
                    <a:pt x="696" y="10"/>
                  </a:lnTo>
                  <a:lnTo>
                    <a:pt x="706" y="22"/>
                  </a:lnTo>
                  <a:lnTo>
                    <a:pt x="711" y="36"/>
                  </a:lnTo>
                  <a:lnTo>
                    <a:pt x="730" y="149"/>
                  </a:lnTo>
                  <a:lnTo>
                    <a:pt x="773" y="162"/>
                  </a:lnTo>
                  <a:lnTo>
                    <a:pt x="815" y="180"/>
                  </a:lnTo>
                  <a:lnTo>
                    <a:pt x="855" y="201"/>
                  </a:lnTo>
                  <a:lnTo>
                    <a:pt x="949" y="134"/>
                  </a:lnTo>
                  <a:lnTo>
                    <a:pt x="963" y="128"/>
                  </a:lnTo>
                  <a:lnTo>
                    <a:pt x="978" y="126"/>
                  </a:lnTo>
                  <a:lnTo>
                    <a:pt x="992" y="130"/>
                  </a:lnTo>
                  <a:lnTo>
                    <a:pt x="1005" y="139"/>
                  </a:lnTo>
                  <a:lnTo>
                    <a:pt x="1085" y="219"/>
                  </a:lnTo>
                  <a:lnTo>
                    <a:pt x="1093" y="232"/>
                  </a:lnTo>
                  <a:lnTo>
                    <a:pt x="1097" y="247"/>
                  </a:lnTo>
                  <a:lnTo>
                    <a:pt x="1096" y="261"/>
                  </a:lnTo>
                  <a:lnTo>
                    <a:pt x="1090" y="275"/>
                  </a:lnTo>
                  <a:lnTo>
                    <a:pt x="1022" y="369"/>
                  </a:lnTo>
                  <a:lnTo>
                    <a:pt x="1043" y="409"/>
                  </a:lnTo>
                  <a:lnTo>
                    <a:pt x="1060" y="450"/>
                  </a:lnTo>
                  <a:lnTo>
                    <a:pt x="1072" y="493"/>
                  </a:lnTo>
                  <a:lnTo>
                    <a:pt x="1186" y="511"/>
                  </a:lnTo>
                  <a:lnTo>
                    <a:pt x="1200" y="518"/>
                  </a:lnTo>
                  <a:lnTo>
                    <a:pt x="1212" y="526"/>
                  </a:lnTo>
                  <a:lnTo>
                    <a:pt x="1220" y="540"/>
                  </a:lnTo>
                  <a:lnTo>
                    <a:pt x="1223" y="555"/>
                  </a:lnTo>
                  <a:lnTo>
                    <a:pt x="1223" y="670"/>
                  </a:lnTo>
                  <a:lnTo>
                    <a:pt x="1221" y="686"/>
                  </a:lnTo>
                  <a:lnTo>
                    <a:pt x="1213" y="698"/>
                  </a:lnTo>
                  <a:lnTo>
                    <a:pt x="1201" y="708"/>
                  </a:lnTo>
                  <a:lnTo>
                    <a:pt x="1186" y="713"/>
                  </a:lnTo>
                  <a:lnTo>
                    <a:pt x="1072" y="732"/>
                  </a:lnTo>
                  <a:lnTo>
                    <a:pt x="1059" y="774"/>
                  </a:lnTo>
                  <a:lnTo>
                    <a:pt x="1041" y="815"/>
                  </a:lnTo>
                  <a:lnTo>
                    <a:pt x="1020" y="854"/>
                  </a:lnTo>
                  <a:lnTo>
                    <a:pt x="1087" y="948"/>
                  </a:lnTo>
                  <a:lnTo>
                    <a:pt x="1095" y="962"/>
                  </a:lnTo>
                  <a:lnTo>
                    <a:pt x="1096" y="977"/>
                  </a:lnTo>
                  <a:lnTo>
                    <a:pt x="1091" y="992"/>
                  </a:lnTo>
                  <a:lnTo>
                    <a:pt x="1082" y="1004"/>
                  </a:lnTo>
                  <a:lnTo>
                    <a:pt x="1003" y="1085"/>
                  </a:lnTo>
                  <a:lnTo>
                    <a:pt x="989" y="1093"/>
                  </a:lnTo>
                  <a:lnTo>
                    <a:pt x="976" y="1097"/>
                  </a:lnTo>
                  <a:lnTo>
                    <a:pt x="961" y="1096"/>
                  </a:lnTo>
                  <a:lnTo>
                    <a:pt x="946" y="1088"/>
                  </a:lnTo>
                  <a:lnTo>
                    <a:pt x="852" y="1022"/>
                  </a:lnTo>
                  <a:lnTo>
                    <a:pt x="814" y="1043"/>
                  </a:lnTo>
                  <a:lnTo>
                    <a:pt x="772" y="1059"/>
                  </a:lnTo>
                  <a:lnTo>
                    <a:pt x="730" y="1072"/>
                  </a:lnTo>
                  <a:lnTo>
                    <a:pt x="710" y="1185"/>
                  </a:lnTo>
                  <a:lnTo>
                    <a:pt x="705" y="1200"/>
                  </a:lnTo>
                  <a:lnTo>
                    <a:pt x="695" y="1212"/>
                  </a:lnTo>
                  <a:lnTo>
                    <a:pt x="681" y="1220"/>
                  </a:lnTo>
                  <a:lnTo>
                    <a:pt x="666" y="1222"/>
                  </a:lnTo>
                  <a:lnTo>
                    <a:pt x="551" y="1222"/>
                  </a:lnTo>
                  <a:lnTo>
                    <a:pt x="537" y="1220"/>
                  </a:lnTo>
                  <a:lnTo>
                    <a:pt x="523" y="1212"/>
                  </a:lnTo>
                  <a:lnTo>
                    <a:pt x="513" y="1200"/>
                  </a:lnTo>
                  <a:lnTo>
                    <a:pt x="508" y="1185"/>
                  </a:lnTo>
                  <a:lnTo>
                    <a:pt x="490" y="1071"/>
                  </a:lnTo>
                  <a:lnTo>
                    <a:pt x="449" y="1059"/>
                  </a:lnTo>
                  <a:lnTo>
                    <a:pt x="408" y="1041"/>
                  </a:lnTo>
                  <a:lnTo>
                    <a:pt x="370" y="1022"/>
                  </a:lnTo>
                  <a:lnTo>
                    <a:pt x="275" y="1088"/>
                  </a:lnTo>
                  <a:lnTo>
                    <a:pt x="261" y="1095"/>
                  </a:lnTo>
                  <a:lnTo>
                    <a:pt x="246" y="1096"/>
                  </a:lnTo>
                  <a:lnTo>
                    <a:pt x="232" y="1092"/>
                  </a:lnTo>
                  <a:lnTo>
                    <a:pt x="219" y="1083"/>
                  </a:lnTo>
                  <a:lnTo>
                    <a:pt x="139" y="1003"/>
                  </a:lnTo>
                  <a:lnTo>
                    <a:pt x="131" y="991"/>
                  </a:lnTo>
                  <a:lnTo>
                    <a:pt x="127" y="976"/>
                  </a:lnTo>
                  <a:lnTo>
                    <a:pt x="128" y="961"/>
                  </a:lnTo>
                  <a:lnTo>
                    <a:pt x="134" y="947"/>
                  </a:lnTo>
                  <a:lnTo>
                    <a:pt x="201" y="853"/>
                  </a:lnTo>
                  <a:lnTo>
                    <a:pt x="181" y="815"/>
                  </a:lnTo>
                  <a:lnTo>
                    <a:pt x="164" y="774"/>
                  </a:lnTo>
                  <a:lnTo>
                    <a:pt x="151" y="731"/>
                  </a:lnTo>
                  <a:lnTo>
                    <a:pt x="35" y="711"/>
                  </a:lnTo>
                  <a:lnTo>
                    <a:pt x="21" y="706"/>
                  </a:lnTo>
                  <a:lnTo>
                    <a:pt x="9" y="696"/>
                  </a:lnTo>
                  <a:lnTo>
                    <a:pt x="2" y="682"/>
                  </a:lnTo>
                  <a:lnTo>
                    <a:pt x="0" y="667"/>
                  </a:lnTo>
                  <a:lnTo>
                    <a:pt x="0" y="552"/>
                  </a:lnTo>
                  <a:lnTo>
                    <a:pt x="2" y="537"/>
                  </a:lnTo>
                  <a:lnTo>
                    <a:pt x="9" y="524"/>
                  </a:lnTo>
                  <a:lnTo>
                    <a:pt x="22" y="514"/>
                  </a:lnTo>
                  <a:lnTo>
                    <a:pt x="35" y="509"/>
                  </a:lnTo>
                  <a:lnTo>
                    <a:pt x="149" y="493"/>
                  </a:lnTo>
                  <a:lnTo>
                    <a:pt x="163" y="450"/>
                  </a:lnTo>
                  <a:lnTo>
                    <a:pt x="179" y="409"/>
                  </a:lnTo>
                  <a:lnTo>
                    <a:pt x="200" y="370"/>
                  </a:lnTo>
                  <a:lnTo>
                    <a:pt x="133" y="275"/>
                  </a:lnTo>
                  <a:lnTo>
                    <a:pt x="127" y="261"/>
                  </a:lnTo>
                  <a:lnTo>
                    <a:pt x="126" y="247"/>
                  </a:lnTo>
                  <a:lnTo>
                    <a:pt x="129" y="232"/>
                  </a:lnTo>
                  <a:lnTo>
                    <a:pt x="138" y="219"/>
                  </a:lnTo>
                  <a:lnTo>
                    <a:pt x="219" y="139"/>
                  </a:lnTo>
                  <a:lnTo>
                    <a:pt x="231" y="130"/>
                  </a:lnTo>
                  <a:lnTo>
                    <a:pt x="246" y="126"/>
                  </a:lnTo>
                  <a:lnTo>
                    <a:pt x="261" y="128"/>
                  </a:lnTo>
                  <a:lnTo>
                    <a:pt x="274" y="135"/>
                  </a:lnTo>
                  <a:lnTo>
                    <a:pt x="367" y="202"/>
                  </a:lnTo>
                  <a:lnTo>
                    <a:pt x="405" y="182"/>
                  </a:lnTo>
                  <a:lnTo>
                    <a:pt x="446" y="165"/>
                  </a:lnTo>
                  <a:lnTo>
                    <a:pt x="490" y="151"/>
                  </a:lnTo>
                  <a:lnTo>
                    <a:pt x="509" y="36"/>
                  </a:lnTo>
                  <a:lnTo>
                    <a:pt x="514" y="21"/>
                  </a:lnTo>
                  <a:lnTo>
                    <a:pt x="524" y="10"/>
                  </a:lnTo>
                  <a:lnTo>
                    <a:pt x="538" y="3"/>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3" name="Shape 8963"/>
            <p:cNvSpPr/>
            <p:nvPr/>
          </p:nvSpPr>
          <p:spPr>
            <a:xfrm>
              <a:off x="3025" y="2357"/>
              <a:ext cx="534" cy="288"/>
            </a:xfrm>
            <a:custGeom>
              <a:avLst/>
              <a:gdLst/>
              <a:ahLst/>
              <a:cxnLst/>
              <a:rect l="0" t="0" r="0" b="0"/>
              <a:pathLst>
                <a:path w="1601" h="864" extrusionOk="0">
                  <a:moveTo>
                    <a:pt x="543" y="0"/>
                  </a:moveTo>
                  <a:lnTo>
                    <a:pt x="678" y="424"/>
                  </a:lnTo>
                  <a:lnTo>
                    <a:pt x="703" y="505"/>
                  </a:lnTo>
                  <a:lnTo>
                    <a:pt x="703" y="504"/>
                  </a:lnTo>
                  <a:lnTo>
                    <a:pt x="725" y="572"/>
                  </a:lnTo>
                  <a:lnTo>
                    <a:pt x="796" y="370"/>
                  </a:lnTo>
                  <a:lnTo>
                    <a:pt x="772" y="335"/>
                  </a:lnTo>
                  <a:lnTo>
                    <a:pt x="753" y="304"/>
                  </a:lnTo>
                  <a:lnTo>
                    <a:pt x="741" y="277"/>
                  </a:lnTo>
                  <a:lnTo>
                    <a:pt x="732" y="252"/>
                  </a:lnTo>
                  <a:lnTo>
                    <a:pt x="728" y="230"/>
                  </a:lnTo>
                  <a:lnTo>
                    <a:pt x="726" y="211"/>
                  </a:lnTo>
                  <a:lnTo>
                    <a:pt x="729" y="195"/>
                  </a:lnTo>
                  <a:lnTo>
                    <a:pt x="734" y="180"/>
                  </a:lnTo>
                  <a:lnTo>
                    <a:pt x="740" y="169"/>
                  </a:lnTo>
                  <a:lnTo>
                    <a:pt x="749" y="159"/>
                  </a:lnTo>
                  <a:lnTo>
                    <a:pt x="760" y="151"/>
                  </a:lnTo>
                  <a:lnTo>
                    <a:pt x="771" y="145"/>
                  </a:lnTo>
                  <a:lnTo>
                    <a:pt x="782" y="140"/>
                  </a:lnTo>
                  <a:lnTo>
                    <a:pt x="794" y="136"/>
                  </a:lnTo>
                  <a:lnTo>
                    <a:pt x="805" y="133"/>
                  </a:lnTo>
                  <a:lnTo>
                    <a:pt x="817" y="132"/>
                  </a:lnTo>
                  <a:lnTo>
                    <a:pt x="825" y="131"/>
                  </a:lnTo>
                  <a:lnTo>
                    <a:pt x="833" y="130"/>
                  </a:lnTo>
                  <a:lnTo>
                    <a:pt x="839" y="130"/>
                  </a:lnTo>
                  <a:lnTo>
                    <a:pt x="843" y="130"/>
                  </a:lnTo>
                  <a:lnTo>
                    <a:pt x="845" y="130"/>
                  </a:lnTo>
                  <a:lnTo>
                    <a:pt x="851" y="130"/>
                  </a:lnTo>
                  <a:lnTo>
                    <a:pt x="859" y="131"/>
                  </a:lnTo>
                  <a:lnTo>
                    <a:pt x="869" y="132"/>
                  </a:lnTo>
                  <a:lnTo>
                    <a:pt x="878" y="133"/>
                  </a:lnTo>
                  <a:lnTo>
                    <a:pt x="890" y="136"/>
                  </a:lnTo>
                  <a:lnTo>
                    <a:pt x="902" y="140"/>
                  </a:lnTo>
                  <a:lnTo>
                    <a:pt x="913" y="145"/>
                  </a:lnTo>
                  <a:lnTo>
                    <a:pt x="924" y="151"/>
                  </a:lnTo>
                  <a:lnTo>
                    <a:pt x="935" y="159"/>
                  </a:lnTo>
                  <a:lnTo>
                    <a:pt x="944" y="169"/>
                  </a:lnTo>
                  <a:lnTo>
                    <a:pt x="951" y="180"/>
                  </a:lnTo>
                  <a:lnTo>
                    <a:pt x="955" y="195"/>
                  </a:lnTo>
                  <a:lnTo>
                    <a:pt x="958" y="211"/>
                  </a:lnTo>
                  <a:lnTo>
                    <a:pt x="956" y="230"/>
                  </a:lnTo>
                  <a:lnTo>
                    <a:pt x="951" y="252"/>
                  </a:lnTo>
                  <a:lnTo>
                    <a:pt x="943" y="277"/>
                  </a:lnTo>
                  <a:lnTo>
                    <a:pt x="930" y="304"/>
                  </a:lnTo>
                  <a:lnTo>
                    <a:pt x="912" y="335"/>
                  </a:lnTo>
                  <a:lnTo>
                    <a:pt x="888" y="370"/>
                  </a:lnTo>
                  <a:lnTo>
                    <a:pt x="960" y="572"/>
                  </a:lnTo>
                  <a:lnTo>
                    <a:pt x="981" y="504"/>
                  </a:lnTo>
                  <a:lnTo>
                    <a:pt x="981" y="505"/>
                  </a:lnTo>
                  <a:lnTo>
                    <a:pt x="1006" y="424"/>
                  </a:lnTo>
                  <a:lnTo>
                    <a:pt x="1141" y="0"/>
                  </a:lnTo>
                  <a:lnTo>
                    <a:pt x="1143" y="2"/>
                  </a:lnTo>
                  <a:lnTo>
                    <a:pt x="1151" y="7"/>
                  </a:lnTo>
                  <a:lnTo>
                    <a:pt x="1163" y="15"/>
                  </a:lnTo>
                  <a:lnTo>
                    <a:pt x="1179" y="26"/>
                  </a:lnTo>
                  <a:lnTo>
                    <a:pt x="1200" y="38"/>
                  </a:lnTo>
                  <a:lnTo>
                    <a:pt x="1225" y="52"/>
                  </a:lnTo>
                  <a:lnTo>
                    <a:pt x="1252" y="68"/>
                  </a:lnTo>
                  <a:lnTo>
                    <a:pt x="1284" y="84"/>
                  </a:lnTo>
                  <a:lnTo>
                    <a:pt x="1318" y="100"/>
                  </a:lnTo>
                  <a:lnTo>
                    <a:pt x="1355" y="116"/>
                  </a:lnTo>
                  <a:lnTo>
                    <a:pt x="1394" y="133"/>
                  </a:lnTo>
                  <a:lnTo>
                    <a:pt x="1435" y="148"/>
                  </a:lnTo>
                  <a:lnTo>
                    <a:pt x="1479" y="162"/>
                  </a:lnTo>
                  <a:lnTo>
                    <a:pt x="1523" y="175"/>
                  </a:lnTo>
                  <a:lnTo>
                    <a:pt x="1553" y="184"/>
                  </a:lnTo>
                  <a:lnTo>
                    <a:pt x="1579" y="198"/>
                  </a:lnTo>
                  <a:lnTo>
                    <a:pt x="1601" y="214"/>
                  </a:lnTo>
                  <a:lnTo>
                    <a:pt x="1574" y="230"/>
                  </a:lnTo>
                  <a:lnTo>
                    <a:pt x="1542" y="249"/>
                  </a:lnTo>
                  <a:lnTo>
                    <a:pt x="1503" y="268"/>
                  </a:lnTo>
                  <a:lnTo>
                    <a:pt x="1461" y="288"/>
                  </a:lnTo>
                  <a:lnTo>
                    <a:pt x="1415" y="309"/>
                  </a:lnTo>
                  <a:lnTo>
                    <a:pt x="1366" y="328"/>
                  </a:lnTo>
                  <a:lnTo>
                    <a:pt x="1314" y="346"/>
                  </a:lnTo>
                  <a:lnTo>
                    <a:pt x="1261" y="362"/>
                  </a:lnTo>
                  <a:lnTo>
                    <a:pt x="1217" y="376"/>
                  </a:lnTo>
                  <a:lnTo>
                    <a:pt x="1177" y="395"/>
                  </a:lnTo>
                  <a:lnTo>
                    <a:pt x="1141" y="419"/>
                  </a:lnTo>
                  <a:lnTo>
                    <a:pt x="1109" y="448"/>
                  </a:lnTo>
                  <a:lnTo>
                    <a:pt x="1080" y="481"/>
                  </a:lnTo>
                  <a:lnTo>
                    <a:pt x="1055" y="520"/>
                  </a:lnTo>
                  <a:lnTo>
                    <a:pt x="1036" y="562"/>
                  </a:lnTo>
                  <a:lnTo>
                    <a:pt x="1020" y="608"/>
                  </a:lnTo>
                  <a:lnTo>
                    <a:pt x="1007" y="657"/>
                  </a:lnTo>
                  <a:lnTo>
                    <a:pt x="1001" y="710"/>
                  </a:lnTo>
                  <a:lnTo>
                    <a:pt x="998" y="766"/>
                  </a:lnTo>
                  <a:lnTo>
                    <a:pt x="1001" y="827"/>
                  </a:lnTo>
                  <a:lnTo>
                    <a:pt x="1001" y="833"/>
                  </a:lnTo>
                  <a:lnTo>
                    <a:pt x="1001" y="843"/>
                  </a:lnTo>
                  <a:lnTo>
                    <a:pt x="1003" y="858"/>
                  </a:lnTo>
                  <a:lnTo>
                    <a:pt x="924" y="863"/>
                  </a:lnTo>
                  <a:lnTo>
                    <a:pt x="843" y="864"/>
                  </a:lnTo>
                  <a:lnTo>
                    <a:pt x="758" y="863"/>
                  </a:lnTo>
                  <a:lnTo>
                    <a:pt x="679" y="856"/>
                  </a:lnTo>
                  <a:lnTo>
                    <a:pt x="603" y="849"/>
                  </a:lnTo>
                  <a:lnTo>
                    <a:pt x="531" y="839"/>
                  </a:lnTo>
                  <a:lnTo>
                    <a:pt x="464" y="825"/>
                  </a:lnTo>
                  <a:lnTo>
                    <a:pt x="400" y="812"/>
                  </a:lnTo>
                  <a:lnTo>
                    <a:pt x="341" y="797"/>
                  </a:lnTo>
                  <a:lnTo>
                    <a:pt x="287" y="781"/>
                  </a:lnTo>
                  <a:lnTo>
                    <a:pt x="238" y="764"/>
                  </a:lnTo>
                  <a:lnTo>
                    <a:pt x="193" y="747"/>
                  </a:lnTo>
                  <a:lnTo>
                    <a:pt x="153" y="731"/>
                  </a:lnTo>
                  <a:lnTo>
                    <a:pt x="119" y="715"/>
                  </a:lnTo>
                  <a:lnTo>
                    <a:pt x="89" y="702"/>
                  </a:lnTo>
                  <a:lnTo>
                    <a:pt x="64" y="689"/>
                  </a:lnTo>
                  <a:lnTo>
                    <a:pt x="45" y="678"/>
                  </a:lnTo>
                  <a:lnTo>
                    <a:pt x="31" y="671"/>
                  </a:lnTo>
                  <a:lnTo>
                    <a:pt x="22" y="666"/>
                  </a:lnTo>
                  <a:lnTo>
                    <a:pt x="20" y="663"/>
                  </a:lnTo>
                  <a:lnTo>
                    <a:pt x="16" y="643"/>
                  </a:lnTo>
                  <a:lnTo>
                    <a:pt x="14" y="620"/>
                  </a:lnTo>
                  <a:lnTo>
                    <a:pt x="11" y="594"/>
                  </a:lnTo>
                  <a:lnTo>
                    <a:pt x="9" y="568"/>
                  </a:lnTo>
                  <a:lnTo>
                    <a:pt x="6" y="543"/>
                  </a:lnTo>
                  <a:lnTo>
                    <a:pt x="4" y="521"/>
                  </a:lnTo>
                  <a:lnTo>
                    <a:pt x="2" y="504"/>
                  </a:lnTo>
                  <a:lnTo>
                    <a:pt x="1" y="492"/>
                  </a:lnTo>
                  <a:lnTo>
                    <a:pt x="1" y="487"/>
                  </a:lnTo>
                  <a:lnTo>
                    <a:pt x="0" y="466"/>
                  </a:lnTo>
                  <a:lnTo>
                    <a:pt x="0" y="444"/>
                  </a:lnTo>
                  <a:lnTo>
                    <a:pt x="1" y="419"/>
                  </a:lnTo>
                  <a:lnTo>
                    <a:pt x="2" y="393"/>
                  </a:lnTo>
                  <a:lnTo>
                    <a:pt x="6" y="366"/>
                  </a:lnTo>
                  <a:lnTo>
                    <a:pt x="12" y="339"/>
                  </a:lnTo>
                  <a:lnTo>
                    <a:pt x="20" y="313"/>
                  </a:lnTo>
                  <a:lnTo>
                    <a:pt x="30" y="287"/>
                  </a:lnTo>
                  <a:lnTo>
                    <a:pt x="43" y="262"/>
                  </a:lnTo>
                  <a:lnTo>
                    <a:pt x="59" y="239"/>
                  </a:lnTo>
                  <a:lnTo>
                    <a:pt x="78" y="218"/>
                  </a:lnTo>
                  <a:lnTo>
                    <a:pt x="101" y="200"/>
                  </a:lnTo>
                  <a:lnTo>
                    <a:pt x="129" y="185"/>
                  </a:lnTo>
                  <a:lnTo>
                    <a:pt x="161" y="175"/>
                  </a:lnTo>
                  <a:lnTo>
                    <a:pt x="205" y="162"/>
                  </a:lnTo>
                  <a:lnTo>
                    <a:pt x="249" y="148"/>
                  </a:lnTo>
                  <a:lnTo>
                    <a:pt x="290" y="133"/>
                  </a:lnTo>
                  <a:lnTo>
                    <a:pt x="329" y="116"/>
                  </a:lnTo>
                  <a:lnTo>
                    <a:pt x="366" y="100"/>
                  </a:lnTo>
                  <a:lnTo>
                    <a:pt x="400" y="84"/>
                  </a:lnTo>
                  <a:lnTo>
                    <a:pt x="432" y="68"/>
                  </a:lnTo>
                  <a:lnTo>
                    <a:pt x="459" y="52"/>
                  </a:lnTo>
                  <a:lnTo>
                    <a:pt x="484" y="38"/>
                  </a:lnTo>
                  <a:lnTo>
                    <a:pt x="505" y="26"/>
                  </a:lnTo>
                  <a:lnTo>
                    <a:pt x="521" y="15"/>
                  </a:lnTo>
                  <a:lnTo>
                    <a:pt x="533" y="7"/>
                  </a:lnTo>
                  <a:lnTo>
                    <a:pt x="541" y="2"/>
                  </a:lnTo>
                  <a:lnTo>
                    <a:pt x="5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4" name="Shape 8964"/>
            <p:cNvSpPr/>
            <p:nvPr/>
          </p:nvSpPr>
          <p:spPr>
            <a:xfrm>
              <a:off x="3396" y="2451"/>
              <a:ext cx="616" cy="296"/>
            </a:xfrm>
            <a:custGeom>
              <a:avLst/>
              <a:gdLst/>
              <a:ahLst/>
              <a:cxnLst/>
              <a:rect l="0" t="0" r="0" b="0"/>
              <a:pathLst>
                <a:path w="1850" h="888" extrusionOk="0">
                  <a:moveTo>
                    <a:pt x="597" y="0"/>
                  </a:moveTo>
                  <a:lnTo>
                    <a:pt x="744" y="466"/>
                  </a:lnTo>
                  <a:lnTo>
                    <a:pt x="771" y="554"/>
                  </a:lnTo>
                  <a:lnTo>
                    <a:pt x="771" y="552"/>
                  </a:lnTo>
                  <a:lnTo>
                    <a:pt x="796" y="627"/>
                  </a:lnTo>
                  <a:lnTo>
                    <a:pt x="874" y="406"/>
                  </a:lnTo>
                  <a:lnTo>
                    <a:pt x="849" y="370"/>
                  </a:lnTo>
                  <a:lnTo>
                    <a:pt x="829" y="337"/>
                  </a:lnTo>
                  <a:lnTo>
                    <a:pt x="816" y="308"/>
                  </a:lnTo>
                  <a:lnTo>
                    <a:pt x="806" y="281"/>
                  </a:lnTo>
                  <a:lnTo>
                    <a:pt x="801" y="258"/>
                  </a:lnTo>
                  <a:lnTo>
                    <a:pt x="798" y="238"/>
                  </a:lnTo>
                  <a:lnTo>
                    <a:pt x="800" y="219"/>
                  </a:lnTo>
                  <a:lnTo>
                    <a:pt x="803" y="204"/>
                  </a:lnTo>
                  <a:lnTo>
                    <a:pt x="809" y="191"/>
                  </a:lnTo>
                  <a:lnTo>
                    <a:pt x="818" y="180"/>
                  </a:lnTo>
                  <a:lnTo>
                    <a:pt x="828" y="170"/>
                  </a:lnTo>
                  <a:lnTo>
                    <a:pt x="839" y="162"/>
                  </a:lnTo>
                  <a:lnTo>
                    <a:pt x="852" y="156"/>
                  </a:lnTo>
                  <a:lnTo>
                    <a:pt x="864" y="152"/>
                  </a:lnTo>
                  <a:lnTo>
                    <a:pt x="876" y="149"/>
                  </a:lnTo>
                  <a:lnTo>
                    <a:pt x="887" y="146"/>
                  </a:lnTo>
                  <a:lnTo>
                    <a:pt x="899" y="145"/>
                  </a:lnTo>
                  <a:lnTo>
                    <a:pt x="908" y="144"/>
                  </a:lnTo>
                  <a:lnTo>
                    <a:pt x="916" y="143"/>
                  </a:lnTo>
                  <a:lnTo>
                    <a:pt x="922" y="143"/>
                  </a:lnTo>
                  <a:lnTo>
                    <a:pt x="925" y="143"/>
                  </a:lnTo>
                  <a:lnTo>
                    <a:pt x="928" y="143"/>
                  </a:lnTo>
                  <a:lnTo>
                    <a:pt x="934" y="144"/>
                  </a:lnTo>
                  <a:lnTo>
                    <a:pt x="942" y="144"/>
                  </a:lnTo>
                  <a:lnTo>
                    <a:pt x="952" y="145"/>
                  </a:lnTo>
                  <a:lnTo>
                    <a:pt x="963" y="146"/>
                  </a:lnTo>
                  <a:lnTo>
                    <a:pt x="974" y="149"/>
                  </a:lnTo>
                  <a:lnTo>
                    <a:pt x="986" y="152"/>
                  </a:lnTo>
                  <a:lnTo>
                    <a:pt x="999" y="157"/>
                  </a:lnTo>
                  <a:lnTo>
                    <a:pt x="1011" y="162"/>
                  </a:lnTo>
                  <a:lnTo>
                    <a:pt x="1022" y="171"/>
                  </a:lnTo>
                  <a:lnTo>
                    <a:pt x="1032" y="180"/>
                  </a:lnTo>
                  <a:lnTo>
                    <a:pt x="1041" y="191"/>
                  </a:lnTo>
                  <a:lnTo>
                    <a:pt x="1047" y="204"/>
                  </a:lnTo>
                  <a:lnTo>
                    <a:pt x="1051" y="221"/>
                  </a:lnTo>
                  <a:lnTo>
                    <a:pt x="1052" y="238"/>
                  </a:lnTo>
                  <a:lnTo>
                    <a:pt x="1050" y="259"/>
                  </a:lnTo>
                  <a:lnTo>
                    <a:pt x="1045" y="281"/>
                  </a:lnTo>
                  <a:lnTo>
                    <a:pt x="1035" y="308"/>
                  </a:lnTo>
                  <a:lnTo>
                    <a:pt x="1020" y="337"/>
                  </a:lnTo>
                  <a:lnTo>
                    <a:pt x="1001" y="370"/>
                  </a:lnTo>
                  <a:lnTo>
                    <a:pt x="977" y="406"/>
                  </a:lnTo>
                  <a:lnTo>
                    <a:pt x="1054" y="627"/>
                  </a:lnTo>
                  <a:lnTo>
                    <a:pt x="1078" y="552"/>
                  </a:lnTo>
                  <a:lnTo>
                    <a:pt x="1079" y="554"/>
                  </a:lnTo>
                  <a:lnTo>
                    <a:pt x="1106" y="466"/>
                  </a:lnTo>
                  <a:lnTo>
                    <a:pt x="1254" y="0"/>
                  </a:lnTo>
                  <a:lnTo>
                    <a:pt x="1256" y="3"/>
                  </a:lnTo>
                  <a:lnTo>
                    <a:pt x="1265" y="8"/>
                  </a:lnTo>
                  <a:lnTo>
                    <a:pt x="1278" y="16"/>
                  </a:lnTo>
                  <a:lnTo>
                    <a:pt x="1296" y="29"/>
                  </a:lnTo>
                  <a:lnTo>
                    <a:pt x="1319" y="42"/>
                  </a:lnTo>
                  <a:lnTo>
                    <a:pt x="1346" y="57"/>
                  </a:lnTo>
                  <a:lnTo>
                    <a:pt x="1377" y="74"/>
                  </a:lnTo>
                  <a:lnTo>
                    <a:pt x="1411" y="92"/>
                  </a:lnTo>
                  <a:lnTo>
                    <a:pt x="1449" y="110"/>
                  </a:lnTo>
                  <a:lnTo>
                    <a:pt x="1489" y="128"/>
                  </a:lnTo>
                  <a:lnTo>
                    <a:pt x="1532" y="146"/>
                  </a:lnTo>
                  <a:lnTo>
                    <a:pt x="1578" y="162"/>
                  </a:lnTo>
                  <a:lnTo>
                    <a:pt x="1625" y="178"/>
                  </a:lnTo>
                  <a:lnTo>
                    <a:pt x="1674" y="192"/>
                  </a:lnTo>
                  <a:lnTo>
                    <a:pt x="1709" y="204"/>
                  </a:lnTo>
                  <a:lnTo>
                    <a:pt x="1739" y="219"/>
                  </a:lnTo>
                  <a:lnTo>
                    <a:pt x="1765" y="239"/>
                  </a:lnTo>
                  <a:lnTo>
                    <a:pt x="1786" y="263"/>
                  </a:lnTo>
                  <a:lnTo>
                    <a:pt x="1803" y="287"/>
                  </a:lnTo>
                  <a:lnTo>
                    <a:pt x="1818" y="315"/>
                  </a:lnTo>
                  <a:lnTo>
                    <a:pt x="1829" y="343"/>
                  </a:lnTo>
                  <a:lnTo>
                    <a:pt x="1838" y="373"/>
                  </a:lnTo>
                  <a:lnTo>
                    <a:pt x="1844" y="403"/>
                  </a:lnTo>
                  <a:lnTo>
                    <a:pt x="1848" y="432"/>
                  </a:lnTo>
                  <a:lnTo>
                    <a:pt x="1849" y="461"/>
                  </a:lnTo>
                  <a:lnTo>
                    <a:pt x="1850" y="488"/>
                  </a:lnTo>
                  <a:lnTo>
                    <a:pt x="1850" y="514"/>
                  </a:lnTo>
                  <a:lnTo>
                    <a:pt x="1849" y="536"/>
                  </a:lnTo>
                  <a:lnTo>
                    <a:pt x="1848" y="540"/>
                  </a:lnTo>
                  <a:lnTo>
                    <a:pt x="1848" y="551"/>
                  </a:lnTo>
                  <a:lnTo>
                    <a:pt x="1846" y="567"/>
                  </a:lnTo>
                  <a:lnTo>
                    <a:pt x="1844" y="587"/>
                  </a:lnTo>
                  <a:lnTo>
                    <a:pt x="1841" y="611"/>
                  </a:lnTo>
                  <a:lnTo>
                    <a:pt x="1840" y="637"/>
                  </a:lnTo>
                  <a:lnTo>
                    <a:pt x="1836" y="663"/>
                  </a:lnTo>
                  <a:lnTo>
                    <a:pt x="1834" y="687"/>
                  </a:lnTo>
                  <a:lnTo>
                    <a:pt x="1831" y="710"/>
                  </a:lnTo>
                  <a:lnTo>
                    <a:pt x="1828" y="729"/>
                  </a:lnTo>
                  <a:lnTo>
                    <a:pt x="1825" y="732"/>
                  </a:lnTo>
                  <a:lnTo>
                    <a:pt x="1817" y="737"/>
                  </a:lnTo>
                  <a:lnTo>
                    <a:pt x="1802" y="745"/>
                  </a:lnTo>
                  <a:lnTo>
                    <a:pt x="1782" y="757"/>
                  </a:lnTo>
                  <a:lnTo>
                    <a:pt x="1756" y="769"/>
                  </a:lnTo>
                  <a:lnTo>
                    <a:pt x="1725" y="784"/>
                  </a:lnTo>
                  <a:lnTo>
                    <a:pt x="1688" y="801"/>
                  </a:lnTo>
                  <a:lnTo>
                    <a:pt x="1647" y="817"/>
                  </a:lnTo>
                  <a:lnTo>
                    <a:pt x="1600" y="836"/>
                  </a:lnTo>
                  <a:lnTo>
                    <a:pt x="1548" y="853"/>
                  </a:lnTo>
                  <a:lnTo>
                    <a:pt x="1491" y="871"/>
                  </a:lnTo>
                  <a:lnTo>
                    <a:pt x="1429" y="888"/>
                  </a:lnTo>
                  <a:lnTo>
                    <a:pt x="1402" y="859"/>
                  </a:lnTo>
                  <a:lnTo>
                    <a:pt x="1377" y="838"/>
                  </a:lnTo>
                  <a:lnTo>
                    <a:pt x="1350" y="823"/>
                  </a:lnTo>
                  <a:lnTo>
                    <a:pt x="1320" y="815"/>
                  </a:lnTo>
                  <a:lnTo>
                    <a:pt x="1288" y="811"/>
                  </a:lnTo>
                  <a:lnTo>
                    <a:pt x="1256" y="815"/>
                  </a:lnTo>
                  <a:lnTo>
                    <a:pt x="1224" y="825"/>
                  </a:lnTo>
                  <a:lnTo>
                    <a:pt x="1196" y="841"/>
                  </a:lnTo>
                  <a:lnTo>
                    <a:pt x="1160" y="867"/>
                  </a:lnTo>
                  <a:lnTo>
                    <a:pt x="1146" y="862"/>
                  </a:lnTo>
                  <a:lnTo>
                    <a:pt x="1140" y="819"/>
                  </a:lnTo>
                  <a:lnTo>
                    <a:pt x="1131" y="786"/>
                  </a:lnTo>
                  <a:lnTo>
                    <a:pt x="1118" y="758"/>
                  </a:lnTo>
                  <a:lnTo>
                    <a:pt x="1098" y="733"/>
                  </a:lnTo>
                  <a:lnTo>
                    <a:pt x="1073" y="712"/>
                  </a:lnTo>
                  <a:lnTo>
                    <a:pt x="1046" y="697"/>
                  </a:lnTo>
                  <a:lnTo>
                    <a:pt x="1015" y="687"/>
                  </a:lnTo>
                  <a:lnTo>
                    <a:pt x="983" y="684"/>
                  </a:lnTo>
                  <a:lnTo>
                    <a:pt x="868" y="684"/>
                  </a:lnTo>
                  <a:lnTo>
                    <a:pt x="834" y="686"/>
                  </a:lnTo>
                  <a:lnTo>
                    <a:pt x="805" y="696"/>
                  </a:lnTo>
                  <a:lnTo>
                    <a:pt x="776" y="712"/>
                  </a:lnTo>
                  <a:lnTo>
                    <a:pt x="753" y="732"/>
                  </a:lnTo>
                  <a:lnTo>
                    <a:pt x="733" y="757"/>
                  </a:lnTo>
                  <a:lnTo>
                    <a:pt x="718" y="785"/>
                  </a:lnTo>
                  <a:lnTo>
                    <a:pt x="709" y="817"/>
                  </a:lnTo>
                  <a:lnTo>
                    <a:pt x="701" y="863"/>
                  </a:lnTo>
                  <a:lnTo>
                    <a:pt x="697" y="864"/>
                  </a:lnTo>
                  <a:lnTo>
                    <a:pt x="692" y="866"/>
                  </a:lnTo>
                  <a:lnTo>
                    <a:pt x="657" y="840"/>
                  </a:lnTo>
                  <a:lnTo>
                    <a:pt x="656" y="840"/>
                  </a:lnTo>
                  <a:lnTo>
                    <a:pt x="634" y="826"/>
                  </a:lnTo>
                  <a:lnTo>
                    <a:pt x="612" y="817"/>
                  </a:lnTo>
                  <a:lnTo>
                    <a:pt x="587" y="811"/>
                  </a:lnTo>
                  <a:lnTo>
                    <a:pt x="562" y="809"/>
                  </a:lnTo>
                  <a:lnTo>
                    <a:pt x="531" y="812"/>
                  </a:lnTo>
                  <a:lnTo>
                    <a:pt x="501" y="821"/>
                  </a:lnTo>
                  <a:lnTo>
                    <a:pt x="474" y="836"/>
                  </a:lnTo>
                  <a:lnTo>
                    <a:pt x="449" y="856"/>
                  </a:lnTo>
                  <a:lnTo>
                    <a:pt x="420" y="885"/>
                  </a:lnTo>
                  <a:lnTo>
                    <a:pt x="358" y="869"/>
                  </a:lnTo>
                  <a:lnTo>
                    <a:pt x="301" y="852"/>
                  </a:lnTo>
                  <a:lnTo>
                    <a:pt x="249" y="833"/>
                  </a:lnTo>
                  <a:lnTo>
                    <a:pt x="203" y="816"/>
                  </a:lnTo>
                  <a:lnTo>
                    <a:pt x="161" y="799"/>
                  </a:lnTo>
                  <a:lnTo>
                    <a:pt x="125" y="783"/>
                  </a:lnTo>
                  <a:lnTo>
                    <a:pt x="94" y="768"/>
                  </a:lnTo>
                  <a:lnTo>
                    <a:pt x="68" y="754"/>
                  </a:lnTo>
                  <a:lnTo>
                    <a:pt x="49" y="744"/>
                  </a:lnTo>
                  <a:lnTo>
                    <a:pt x="34" y="736"/>
                  </a:lnTo>
                  <a:lnTo>
                    <a:pt x="25" y="731"/>
                  </a:lnTo>
                  <a:lnTo>
                    <a:pt x="21" y="728"/>
                  </a:lnTo>
                  <a:lnTo>
                    <a:pt x="19" y="708"/>
                  </a:lnTo>
                  <a:lnTo>
                    <a:pt x="16" y="686"/>
                  </a:lnTo>
                  <a:lnTo>
                    <a:pt x="13" y="660"/>
                  </a:lnTo>
                  <a:lnTo>
                    <a:pt x="10" y="634"/>
                  </a:lnTo>
                  <a:lnTo>
                    <a:pt x="8" y="609"/>
                  </a:lnTo>
                  <a:lnTo>
                    <a:pt x="5" y="586"/>
                  </a:lnTo>
                  <a:lnTo>
                    <a:pt x="4" y="566"/>
                  </a:lnTo>
                  <a:lnTo>
                    <a:pt x="3" y="550"/>
                  </a:lnTo>
                  <a:lnTo>
                    <a:pt x="2" y="539"/>
                  </a:lnTo>
                  <a:lnTo>
                    <a:pt x="2" y="535"/>
                  </a:lnTo>
                  <a:lnTo>
                    <a:pt x="0" y="513"/>
                  </a:lnTo>
                  <a:lnTo>
                    <a:pt x="0" y="487"/>
                  </a:lnTo>
                  <a:lnTo>
                    <a:pt x="0" y="459"/>
                  </a:lnTo>
                  <a:lnTo>
                    <a:pt x="3" y="431"/>
                  </a:lnTo>
                  <a:lnTo>
                    <a:pt x="6" y="401"/>
                  </a:lnTo>
                  <a:lnTo>
                    <a:pt x="13" y="373"/>
                  </a:lnTo>
                  <a:lnTo>
                    <a:pt x="21" y="343"/>
                  </a:lnTo>
                  <a:lnTo>
                    <a:pt x="32" y="315"/>
                  </a:lnTo>
                  <a:lnTo>
                    <a:pt x="47" y="287"/>
                  </a:lnTo>
                  <a:lnTo>
                    <a:pt x="65" y="263"/>
                  </a:lnTo>
                  <a:lnTo>
                    <a:pt x="86" y="239"/>
                  </a:lnTo>
                  <a:lnTo>
                    <a:pt x="112" y="219"/>
                  </a:lnTo>
                  <a:lnTo>
                    <a:pt x="141" y="204"/>
                  </a:lnTo>
                  <a:lnTo>
                    <a:pt x="176" y="192"/>
                  </a:lnTo>
                  <a:lnTo>
                    <a:pt x="225" y="178"/>
                  </a:lnTo>
                  <a:lnTo>
                    <a:pt x="273" y="162"/>
                  </a:lnTo>
                  <a:lnTo>
                    <a:pt x="318" y="146"/>
                  </a:lnTo>
                  <a:lnTo>
                    <a:pt x="360" y="128"/>
                  </a:lnTo>
                  <a:lnTo>
                    <a:pt x="401" y="110"/>
                  </a:lnTo>
                  <a:lnTo>
                    <a:pt x="440" y="92"/>
                  </a:lnTo>
                  <a:lnTo>
                    <a:pt x="473" y="74"/>
                  </a:lnTo>
                  <a:lnTo>
                    <a:pt x="504" y="57"/>
                  </a:lnTo>
                  <a:lnTo>
                    <a:pt x="531" y="42"/>
                  </a:lnTo>
                  <a:lnTo>
                    <a:pt x="553" y="29"/>
                  </a:lnTo>
                  <a:lnTo>
                    <a:pt x="572" y="16"/>
                  </a:lnTo>
                  <a:lnTo>
                    <a:pt x="586" y="8"/>
                  </a:lnTo>
                  <a:lnTo>
                    <a:pt x="594" y="3"/>
                  </a:lnTo>
                  <a:lnTo>
                    <a:pt x="5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65" name="Shape 8965"/>
          <p:cNvGrpSpPr/>
          <p:nvPr/>
        </p:nvGrpSpPr>
        <p:grpSpPr>
          <a:xfrm>
            <a:off x="4144497" y="528296"/>
            <a:ext cx="238171" cy="282039"/>
            <a:chOff x="3256" y="1652"/>
            <a:chExt cx="1151" cy="1363"/>
          </a:xfrm>
        </p:grpSpPr>
        <p:sp>
          <p:nvSpPr>
            <p:cNvPr id="8966" name="Shape 8966"/>
            <p:cNvSpPr/>
            <p:nvPr/>
          </p:nvSpPr>
          <p:spPr>
            <a:xfrm>
              <a:off x="3527" y="1652"/>
              <a:ext cx="608" cy="808"/>
            </a:xfrm>
            <a:custGeom>
              <a:avLst/>
              <a:gdLst/>
              <a:ahLst/>
              <a:cxnLst/>
              <a:rect l="0" t="0" r="0" b="0"/>
              <a:pathLst>
                <a:path w="1824" h="2426" extrusionOk="0">
                  <a:moveTo>
                    <a:pt x="918" y="0"/>
                  </a:moveTo>
                  <a:lnTo>
                    <a:pt x="977" y="2"/>
                  </a:lnTo>
                  <a:lnTo>
                    <a:pt x="1033" y="7"/>
                  </a:lnTo>
                  <a:lnTo>
                    <a:pt x="1085" y="15"/>
                  </a:lnTo>
                  <a:lnTo>
                    <a:pt x="1134" y="28"/>
                  </a:lnTo>
                  <a:lnTo>
                    <a:pt x="1180" y="42"/>
                  </a:lnTo>
                  <a:lnTo>
                    <a:pt x="1222" y="58"/>
                  </a:lnTo>
                  <a:lnTo>
                    <a:pt x="1261" y="76"/>
                  </a:lnTo>
                  <a:lnTo>
                    <a:pt x="1297" y="96"/>
                  </a:lnTo>
                  <a:lnTo>
                    <a:pt x="1337" y="121"/>
                  </a:lnTo>
                  <a:lnTo>
                    <a:pt x="1373" y="146"/>
                  </a:lnTo>
                  <a:lnTo>
                    <a:pt x="1404" y="171"/>
                  </a:lnTo>
                  <a:lnTo>
                    <a:pt x="1430" y="194"/>
                  </a:lnTo>
                  <a:lnTo>
                    <a:pt x="1452" y="218"/>
                  </a:lnTo>
                  <a:lnTo>
                    <a:pt x="1471" y="239"/>
                  </a:lnTo>
                  <a:lnTo>
                    <a:pt x="1486" y="258"/>
                  </a:lnTo>
                  <a:lnTo>
                    <a:pt x="1497" y="274"/>
                  </a:lnTo>
                  <a:lnTo>
                    <a:pt x="1506" y="285"/>
                  </a:lnTo>
                  <a:lnTo>
                    <a:pt x="1510" y="293"/>
                  </a:lnTo>
                  <a:lnTo>
                    <a:pt x="1512" y="296"/>
                  </a:lnTo>
                  <a:lnTo>
                    <a:pt x="1514" y="296"/>
                  </a:lnTo>
                  <a:lnTo>
                    <a:pt x="1517" y="296"/>
                  </a:lnTo>
                  <a:lnTo>
                    <a:pt x="1523" y="298"/>
                  </a:lnTo>
                  <a:lnTo>
                    <a:pt x="1532" y="300"/>
                  </a:lnTo>
                  <a:lnTo>
                    <a:pt x="1543" y="303"/>
                  </a:lnTo>
                  <a:lnTo>
                    <a:pt x="1556" y="306"/>
                  </a:lnTo>
                  <a:lnTo>
                    <a:pt x="1570" y="313"/>
                  </a:lnTo>
                  <a:lnTo>
                    <a:pt x="1583" y="320"/>
                  </a:lnTo>
                  <a:lnTo>
                    <a:pt x="1599" y="329"/>
                  </a:lnTo>
                  <a:lnTo>
                    <a:pt x="1616" y="340"/>
                  </a:lnTo>
                  <a:lnTo>
                    <a:pt x="1633" y="354"/>
                  </a:lnTo>
                  <a:lnTo>
                    <a:pt x="1649" y="370"/>
                  </a:lnTo>
                  <a:lnTo>
                    <a:pt x="1667" y="388"/>
                  </a:lnTo>
                  <a:lnTo>
                    <a:pt x="1683" y="409"/>
                  </a:lnTo>
                  <a:lnTo>
                    <a:pt x="1698" y="434"/>
                  </a:lnTo>
                  <a:lnTo>
                    <a:pt x="1713" y="462"/>
                  </a:lnTo>
                  <a:lnTo>
                    <a:pt x="1726" y="493"/>
                  </a:lnTo>
                  <a:lnTo>
                    <a:pt x="1739" y="528"/>
                  </a:lnTo>
                  <a:lnTo>
                    <a:pt x="1750" y="567"/>
                  </a:lnTo>
                  <a:lnTo>
                    <a:pt x="1759" y="610"/>
                  </a:lnTo>
                  <a:lnTo>
                    <a:pt x="1766" y="657"/>
                  </a:lnTo>
                  <a:lnTo>
                    <a:pt x="1770" y="709"/>
                  </a:lnTo>
                  <a:lnTo>
                    <a:pt x="1771" y="765"/>
                  </a:lnTo>
                  <a:lnTo>
                    <a:pt x="1770" y="826"/>
                  </a:lnTo>
                  <a:lnTo>
                    <a:pt x="1766" y="893"/>
                  </a:lnTo>
                  <a:lnTo>
                    <a:pt x="1759" y="965"/>
                  </a:lnTo>
                  <a:lnTo>
                    <a:pt x="1748" y="1042"/>
                  </a:lnTo>
                  <a:lnTo>
                    <a:pt x="1734" y="1099"/>
                  </a:lnTo>
                  <a:lnTo>
                    <a:pt x="1716" y="1157"/>
                  </a:lnTo>
                  <a:lnTo>
                    <a:pt x="1730" y="1157"/>
                  </a:lnTo>
                  <a:lnTo>
                    <a:pt x="1743" y="1157"/>
                  </a:lnTo>
                  <a:lnTo>
                    <a:pt x="1756" y="1159"/>
                  </a:lnTo>
                  <a:lnTo>
                    <a:pt x="1769" y="1164"/>
                  </a:lnTo>
                  <a:lnTo>
                    <a:pt x="1781" y="1170"/>
                  </a:lnTo>
                  <a:lnTo>
                    <a:pt x="1792" y="1180"/>
                  </a:lnTo>
                  <a:lnTo>
                    <a:pt x="1802" y="1191"/>
                  </a:lnTo>
                  <a:lnTo>
                    <a:pt x="1810" y="1206"/>
                  </a:lnTo>
                  <a:lnTo>
                    <a:pt x="1817" y="1225"/>
                  </a:lnTo>
                  <a:lnTo>
                    <a:pt x="1821" y="1247"/>
                  </a:lnTo>
                  <a:lnTo>
                    <a:pt x="1824" y="1272"/>
                  </a:lnTo>
                  <a:lnTo>
                    <a:pt x="1824" y="1302"/>
                  </a:lnTo>
                  <a:lnTo>
                    <a:pt x="1821" y="1337"/>
                  </a:lnTo>
                  <a:lnTo>
                    <a:pt x="1815" y="1377"/>
                  </a:lnTo>
                  <a:lnTo>
                    <a:pt x="1805" y="1420"/>
                  </a:lnTo>
                  <a:lnTo>
                    <a:pt x="1792" y="1470"/>
                  </a:lnTo>
                  <a:lnTo>
                    <a:pt x="1775" y="1527"/>
                  </a:lnTo>
                  <a:lnTo>
                    <a:pt x="1758" y="1575"/>
                  </a:lnTo>
                  <a:lnTo>
                    <a:pt x="1741" y="1617"/>
                  </a:lnTo>
                  <a:lnTo>
                    <a:pt x="1725" y="1650"/>
                  </a:lnTo>
                  <a:lnTo>
                    <a:pt x="1710" y="1677"/>
                  </a:lnTo>
                  <a:lnTo>
                    <a:pt x="1695" y="1699"/>
                  </a:lnTo>
                  <a:lnTo>
                    <a:pt x="1680" y="1715"/>
                  </a:lnTo>
                  <a:lnTo>
                    <a:pt x="1667" y="1725"/>
                  </a:lnTo>
                  <a:lnTo>
                    <a:pt x="1653" y="1732"/>
                  </a:lnTo>
                  <a:lnTo>
                    <a:pt x="1641" y="1735"/>
                  </a:lnTo>
                  <a:lnTo>
                    <a:pt x="1629" y="1787"/>
                  </a:lnTo>
                  <a:lnTo>
                    <a:pt x="1614" y="1842"/>
                  </a:lnTo>
                  <a:lnTo>
                    <a:pt x="1594" y="1896"/>
                  </a:lnTo>
                  <a:lnTo>
                    <a:pt x="1571" y="1951"/>
                  </a:lnTo>
                  <a:lnTo>
                    <a:pt x="1542" y="2006"/>
                  </a:lnTo>
                  <a:lnTo>
                    <a:pt x="1510" y="2060"/>
                  </a:lnTo>
                  <a:lnTo>
                    <a:pt x="1472" y="2113"/>
                  </a:lnTo>
                  <a:lnTo>
                    <a:pt x="1431" y="2163"/>
                  </a:lnTo>
                  <a:lnTo>
                    <a:pt x="1386" y="2212"/>
                  </a:lnTo>
                  <a:lnTo>
                    <a:pt x="1338" y="2257"/>
                  </a:lnTo>
                  <a:lnTo>
                    <a:pt x="1286" y="2298"/>
                  </a:lnTo>
                  <a:lnTo>
                    <a:pt x="1230" y="2334"/>
                  </a:lnTo>
                  <a:lnTo>
                    <a:pt x="1170" y="2366"/>
                  </a:lnTo>
                  <a:lnTo>
                    <a:pt x="1106" y="2392"/>
                  </a:lnTo>
                  <a:lnTo>
                    <a:pt x="1043" y="2411"/>
                  </a:lnTo>
                  <a:lnTo>
                    <a:pt x="977" y="2422"/>
                  </a:lnTo>
                  <a:lnTo>
                    <a:pt x="911" y="2426"/>
                  </a:lnTo>
                  <a:lnTo>
                    <a:pt x="845" y="2422"/>
                  </a:lnTo>
                  <a:lnTo>
                    <a:pt x="780" y="2412"/>
                  </a:lnTo>
                  <a:lnTo>
                    <a:pt x="715" y="2393"/>
                  </a:lnTo>
                  <a:lnTo>
                    <a:pt x="652" y="2367"/>
                  </a:lnTo>
                  <a:lnTo>
                    <a:pt x="591" y="2335"/>
                  </a:lnTo>
                  <a:lnTo>
                    <a:pt x="535" y="2299"/>
                  </a:lnTo>
                  <a:lnTo>
                    <a:pt x="482" y="2258"/>
                  </a:lnTo>
                  <a:lnTo>
                    <a:pt x="434" y="2213"/>
                  </a:lnTo>
                  <a:lnTo>
                    <a:pt x="389" y="2165"/>
                  </a:lnTo>
                  <a:lnTo>
                    <a:pt x="348" y="2114"/>
                  </a:lnTo>
                  <a:lnTo>
                    <a:pt x="312" y="2062"/>
                  </a:lnTo>
                  <a:lnTo>
                    <a:pt x="279" y="2007"/>
                  </a:lnTo>
                  <a:lnTo>
                    <a:pt x="252" y="1952"/>
                  </a:lnTo>
                  <a:lnTo>
                    <a:pt x="228" y="1896"/>
                  </a:lnTo>
                  <a:lnTo>
                    <a:pt x="208" y="1842"/>
                  </a:lnTo>
                  <a:lnTo>
                    <a:pt x="193" y="1787"/>
                  </a:lnTo>
                  <a:lnTo>
                    <a:pt x="184" y="1735"/>
                  </a:lnTo>
                  <a:lnTo>
                    <a:pt x="171" y="1732"/>
                  </a:lnTo>
                  <a:lnTo>
                    <a:pt x="157" y="1725"/>
                  </a:lnTo>
                  <a:lnTo>
                    <a:pt x="144" y="1715"/>
                  </a:lnTo>
                  <a:lnTo>
                    <a:pt x="129" y="1699"/>
                  </a:lnTo>
                  <a:lnTo>
                    <a:pt x="114" y="1677"/>
                  </a:lnTo>
                  <a:lnTo>
                    <a:pt x="98" y="1650"/>
                  </a:lnTo>
                  <a:lnTo>
                    <a:pt x="83" y="1617"/>
                  </a:lnTo>
                  <a:lnTo>
                    <a:pt x="66" y="1575"/>
                  </a:lnTo>
                  <a:lnTo>
                    <a:pt x="49" y="1527"/>
                  </a:lnTo>
                  <a:lnTo>
                    <a:pt x="33" y="1470"/>
                  </a:lnTo>
                  <a:lnTo>
                    <a:pt x="19" y="1420"/>
                  </a:lnTo>
                  <a:lnTo>
                    <a:pt x="10" y="1377"/>
                  </a:lnTo>
                  <a:lnTo>
                    <a:pt x="4" y="1337"/>
                  </a:lnTo>
                  <a:lnTo>
                    <a:pt x="0" y="1302"/>
                  </a:lnTo>
                  <a:lnTo>
                    <a:pt x="0" y="1272"/>
                  </a:lnTo>
                  <a:lnTo>
                    <a:pt x="3" y="1247"/>
                  </a:lnTo>
                  <a:lnTo>
                    <a:pt x="8" y="1225"/>
                  </a:lnTo>
                  <a:lnTo>
                    <a:pt x="14" y="1206"/>
                  </a:lnTo>
                  <a:lnTo>
                    <a:pt x="23" y="1191"/>
                  </a:lnTo>
                  <a:lnTo>
                    <a:pt x="32" y="1180"/>
                  </a:lnTo>
                  <a:lnTo>
                    <a:pt x="43" y="1170"/>
                  </a:lnTo>
                  <a:lnTo>
                    <a:pt x="55" y="1164"/>
                  </a:lnTo>
                  <a:lnTo>
                    <a:pt x="68" y="1159"/>
                  </a:lnTo>
                  <a:lnTo>
                    <a:pt x="81" y="1157"/>
                  </a:lnTo>
                  <a:lnTo>
                    <a:pt x="95" y="1157"/>
                  </a:lnTo>
                  <a:lnTo>
                    <a:pt x="109" y="1157"/>
                  </a:lnTo>
                  <a:lnTo>
                    <a:pt x="90" y="1099"/>
                  </a:lnTo>
                  <a:lnTo>
                    <a:pt x="78" y="1042"/>
                  </a:lnTo>
                  <a:lnTo>
                    <a:pt x="66" y="978"/>
                  </a:lnTo>
                  <a:lnTo>
                    <a:pt x="59" y="914"/>
                  </a:lnTo>
                  <a:lnTo>
                    <a:pt x="55" y="853"/>
                  </a:lnTo>
                  <a:lnTo>
                    <a:pt x="56" y="792"/>
                  </a:lnTo>
                  <a:lnTo>
                    <a:pt x="64" y="733"/>
                  </a:lnTo>
                  <a:lnTo>
                    <a:pt x="75" y="674"/>
                  </a:lnTo>
                  <a:lnTo>
                    <a:pt x="94" y="610"/>
                  </a:lnTo>
                  <a:lnTo>
                    <a:pt x="118" y="549"/>
                  </a:lnTo>
                  <a:lnTo>
                    <a:pt x="145" y="492"/>
                  </a:lnTo>
                  <a:lnTo>
                    <a:pt x="177" y="438"/>
                  </a:lnTo>
                  <a:lnTo>
                    <a:pt x="212" y="388"/>
                  </a:lnTo>
                  <a:lnTo>
                    <a:pt x="251" y="342"/>
                  </a:lnTo>
                  <a:lnTo>
                    <a:pt x="291" y="299"/>
                  </a:lnTo>
                  <a:lnTo>
                    <a:pt x="335" y="253"/>
                  </a:lnTo>
                  <a:lnTo>
                    <a:pt x="385" y="211"/>
                  </a:lnTo>
                  <a:lnTo>
                    <a:pt x="436" y="171"/>
                  </a:lnTo>
                  <a:lnTo>
                    <a:pt x="489" y="135"/>
                  </a:lnTo>
                  <a:lnTo>
                    <a:pt x="533" y="106"/>
                  </a:lnTo>
                  <a:lnTo>
                    <a:pt x="581" y="80"/>
                  </a:lnTo>
                  <a:lnTo>
                    <a:pt x="631" y="56"/>
                  </a:lnTo>
                  <a:lnTo>
                    <a:pt x="682" y="37"/>
                  </a:lnTo>
                  <a:lnTo>
                    <a:pt x="738" y="20"/>
                  </a:lnTo>
                  <a:lnTo>
                    <a:pt x="796" y="9"/>
                  </a:lnTo>
                  <a:lnTo>
                    <a:pt x="857" y="3"/>
                  </a:lnTo>
                  <a:lnTo>
                    <a:pt x="9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67" name="Shape 8967"/>
            <p:cNvSpPr/>
            <p:nvPr/>
          </p:nvSpPr>
          <p:spPr>
            <a:xfrm>
              <a:off x="3256" y="2426"/>
              <a:ext cx="1151" cy="589"/>
            </a:xfrm>
            <a:custGeom>
              <a:avLst/>
              <a:gdLst/>
              <a:ahLst/>
              <a:cxnLst/>
              <a:rect l="0" t="0" r="0" b="0"/>
              <a:pathLst>
                <a:path w="3453" h="1766" extrusionOk="0">
                  <a:moveTo>
                    <a:pt x="1113" y="0"/>
                  </a:moveTo>
                  <a:lnTo>
                    <a:pt x="1387" y="868"/>
                  </a:lnTo>
                  <a:lnTo>
                    <a:pt x="1440" y="1030"/>
                  </a:lnTo>
                  <a:lnTo>
                    <a:pt x="1441" y="1028"/>
                  </a:lnTo>
                  <a:lnTo>
                    <a:pt x="1486" y="1166"/>
                  </a:lnTo>
                  <a:lnTo>
                    <a:pt x="1630" y="756"/>
                  </a:lnTo>
                  <a:lnTo>
                    <a:pt x="1595" y="705"/>
                  </a:lnTo>
                  <a:lnTo>
                    <a:pt x="1565" y="656"/>
                  </a:lnTo>
                  <a:lnTo>
                    <a:pt x="1542" y="613"/>
                  </a:lnTo>
                  <a:lnTo>
                    <a:pt x="1523" y="572"/>
                  </a:lnTo>
                  <a:lnTo>
                    <a:pt x="1508" y="534"/>
                  </a:lnTo>
                  <a:lnTo>
                    <a:pt x="1498" y="501"/>
                  </a:lnTo>
                  <a:lnTo>
                    <a:pt x="1492" y="470"/>
                  </a:lnTo>
                  <a:lnTo>
                    <a:pt x="1489" y="441"/>
                  </a:lnTo>
                  <a:lnTo>
                    <a:pt x="1491" y="415"/>
                  </a:lnTo>
                  <a:lnTo>
                    <a:pt x="1494" y="393"/>
                  </a:lnTo>
                  <a:lnTo>
                    <a:pt x="1502" y="372"/>
                  </a:lnTo>
                  <a:lnTo>
                    <a:pt x="1512" y="354"/>
                  </a:lnTo>
                  <a:lnTo>
                    <a:pt x="1523" y="338"/>
                  </a:lnTo>
                  <a:lnTo>
                    <a:pt x="1535" y="324"/>
                  </a:lnTo>
                  <a:lnTo>
                    <a:pt x="1550" y="312"/>
                  </a:lnTo>
                  <a:lnTo>
                    <a:pt x="1567" y="301"/>
                  </a:lnTo>
                  <a:lnTo>
                    <a:pt x="1583" y="293"/>
                  </a:lnTo>
                  <a:lnTo>
                    <a:pt x="1600" y="286"/>
                  </a:lnTo>
                  <a:lnTo>
                    <a:pt x="1618" y="280"/>
                  </a:lnTo>
                  <a:lnTo>
                    <a:pt x="1635" y="275"/>
                  </a:lnTo>
                  <a:lnTo>
                    <a:pt x="1651" y="271"/>
                  </a:lnTo>
                  <a:lnTo>
                    <a:pt x="1667" y="268"/>
                  </a:lnTo>
                  <a:lnTo>
                    <a:pt x="1681" y="267"/>
                  </a:lnTo>
                  <a:lnTo>
                    <a:pt x="1695" y="266"/>
                  </a:lnTo>
                  <a:lnTo>
                    <a:pt x="1706" y="265"/>
                  </a:lnTo>
                  <a:lnTo>
                    <a:pt x="1716" y="265"/>
                  </a:lnTo>
                  <a:lnTo>
                    <a:pt x="1722" y="265"/>
                  </a:lnTo>
                  <a:lnTo>
                    <a:pt x="1726" y="265"/>
                  </a:lnTo>
                  <a:lnTo>
                    <a:pt x="1730" y="265"/>
                  </a:lnTo>
                  <a:lnTo>
                    <a:pt x="1737" y="265"/>
                  </a:lnTo>
                  <a:lnTo>
                    <a:pt x="1747" y="265"/>
                  </a:lnTo>
                  <a:lnTo>
                    <a:pt x="1758" y="266"/>
                  </a:lnTo>
                  <a:lnTo>
                    <a:pt x="1771" y="267"/>
                  </a:lnTo>
                  <a:lnTo>
                    <a:pt x="1786" y="268"/>
                  </a:lnTo>
                  <a:lnTo>
                    <a:pt x="1802" y="271"/>
                  </a:lnTo>
                  <a:lnTo>
                    <a:pt x="1818" y="275"/>
                  </a:lnTo>
                  <a:lnTo>
                    <a:pt x="1836" y="280"/>
                  </a:lnTo>
                  <a:lnTo>
                    <a:pt x="1853" y="286"/>
                  </a:lnTo>
                  <a:lnTo>
                    <a:pt x="1870" y="293"/>
                  </a:lnTo>
                  <a:lnTo>
                    <a:pt x="1887" y="301"/>
                  </a:lnTo>
                  <a:lnTo>
                    <a:pt x="1903" y="312"/>
                  </a:lnTo>
                  <a:lnTo>
                    <a:pt x="1918" y="324"/>
                  </a:lnTo>
                  <a:lnTo>
                    <a:pt x="1930" y="338"/>
                  </a:lnTo>
                  <a:lnTo>
                    <a:pt x="1941" y="354"/>
                  </a:lnTo>
                  <a:lnTo>
                    <a:pt x="1951" y="372"/>
                  </a:lnTo>
                  <a:lnTo>
                    <a:pt x="1959" y="393"/>
                  </a:lnTo>
                  <a:lnTo>
                    <a:pt x="1963" y="415"/>
                  </a:lnTo>
                  <a:lnTo>
                    <a:pt x="1964" y="441"/>
                  </a:lnTo>
                  <a:lnTo>
                    <a:pt x="1961" y="470"/>
                  </a:lnTo>
                  <a:lnTo>
                    <a:pt x="1955" y="501"/>
                  </a:lnTo>
                  <a:lnTo>
                    <a:pt x="1945" y="534"/>
                  </a:lnTo>
                  <a:lnTo>
                    <a:pt x="1930" y="572"/>
                  </a:lnTo>
                  <a:lnTo>
                    <a:pt x="1912" y="613"/>
                  </a:lnTo>
                  <a:lnTo>
                    <a:pt x="1888" y="656"/>
                  </a:lnTo>
                  <a:lnTo>
                    <a:pt x="1858" y="705"/>
                  </a:lnTo>
                  <a:lnTo>
                    <a:pt x="1823" y="756"/>
                  </a:lnTo>
                  <a:lnTo>
                    <a:pt x="1968" y="1166"/>
                  </a:lnTo>
                  <a:lnTo>
                    <a:pt x="2012" y="1028"/>
                  </a:lnTo>
                  <a:lnTo>
                    <a:pt x="2014" y="1030"/>
                  </a:lnTo>
                  <a:lnTo>
                    <a:pt x="2066" y="868"/>
                  </a:lnTo>
                  <a:lnTo>
                    <a:pt x="2340" y="0"/>
                  </a:lnTo>
                  <a:lnTo>
                    <a:pt x="2342" y="2"/>
                  </a:lnTo>
                  <a:lnTo>
                    <a:pt x="2350" y="7"/>
                  </a:lnTo>
                  <a:lnTo>
                    <a:pt x="2362" y="16"/>
                  </a:lnTo>
                  <a:lnTo>
                    <a:pt x="2380" y="27"/>
                  </a:lnTo>
                  <a:lnTo>
                    <a:pt x="2402" y="41"/>
                  </a:lnTo>
                  <a:lnTo>
                    <a:pt x="2427" y="56"/>
                  </a:lnTo>
                  <a:lnTo>
                    <a:pt x="2458" y="74"/>
                  </a:lnTo>
                  <a:lnTo>
                    <a:pt x="2492" y="94"/>
                  </a:lnTo>
                  <a:lnTo>
                    <a:pt x="2529" y="115"/>
                  </a:lnTo>
                  <a:lnTo>
                    <a:pt x="2570" y="138"/>
                  </a:lnTo>
                  <a:lnTo>
                    <a:pt x="2614" y="160"/>
                  </a:lnTo>
                  <a:lnTo>
                    <a:pt x="2661" y="184"/>
                  </a:lnTo>
                  <a:lnTo>
                    <a:pt x="2712" y="207"/>
                  </a:lnTo>
                  <a:lnTo>
                    <a:pt x="2765" y="231"/>
                  </a:lnTo>
                  <a:lnTo>
                    <a:pt x="2819" y="255"/>
                  </a:lnTo>
                  <a:lnTo>
                    <a:pt x="2877" y="278"/>
                  </a:lnTo>
                  <a:lnTo>
                    <a:pt x="2936" y="299"/>
                  </a:lnTo>
                  <a:lnTo>
                    <a:pt x="2997" y="321"/>
                  </a:lnTo>
                  <a:lnTo>
                    <a:pt x="3061" y="340"/>
                  </a:lnTo>
                  <a:lnTo>
                    <a:pt x="3125" y="358"/>
                  </a:lnTo>
                  <a:lnTo>
                    <a:pt x="3173" y="373"/>
                  </a:lnTo>
                  <a:lnTo>
                    <a:pt x="3217" y="393"/>
                  </a:lnTo>
                  <a:lnTo>
                    <a:pt x="3257" y="416"/>
                  </a:lnTo>
                  <a:lnTo>
                    <a:pt x="3291" y="444"/>
                  </a:lnTo>
                  <a:lnTo>
                    <a:pt x="3321" y="473"/>
                  </a:lnTo>
                  <a:lnTo>
                    <a:pt x="3347" y="507"/>
                  </a:lnTo>
                  <a:lnTo>
                    <a:pt x="3371" y="543"/>
                  </a:lnTo>
                  <a:lnTo>
                    <a:pt x="3391" y="580"/>
                  </a:lnTo>
                  <a:lnTo>
                    <a:pt x="3407" y="619"/>
                  </a:lnTo>
                  <a:lnTo>
                    <a:pt x="3421" y="659"/>
                  </a:lnTo>
                  <a:lnTo>
                    <a:pt x="3431" y="700"/>
                  </a:lnTo>
                  <a:lnTo>
                    <a:pt x="3440" y="739"/>
                  </a:lnTo>
                  <a:lnTo>
                    <a:pt x="3446" y="781"/>
                  </a:lnTo>
                  <a:lnTo>
                    <a:pt x="3450" y="820"/>
                  </a:lnTo>
                  <a:lnTo>
                    <a:pt x="3452" y="859"/>
                  </a:lnTo>
                  <a:lnTo>
                    <a:pt x="3453" y="897"/>
                  </a:lnTo>
                  <a:lnTo>
                    <a:pt x="3453" y="932"/>
                  </a:lnTo>
                  <a:lnTo>
                    <a:pt x="3452" y="966"/>
                  </a:lnTo>
                  <a:lnTo>
                    <a:pt x="3451" y="997"/>
                  </a:lnTo>
                  <a:lnTo>
                    <a:pt x="3451" y="1001"/>
                  </a:lnTo>
                  <a:lnTo>
                    <a:pt x="3450" y="1013"/>
                  </a:lnTo>
                  <a:lnTo>
                    <a:pt x="3448" y="1032"/>
                  </a:lnTo>
                  <a:lnTo>
                    <a:pt x="3446" y="1055"/>
                  </a:lnTo>
                  <a:lnTo>
                    <a:pt x="3443" y="1085"/>
                  </a:lnTo>
                  <a:lnTo>
                    <a:pt x="3441" y="1117"/>
                  </a:lnTo>
                  <a:lnTo>
                    <a:pt x="3437" y="1152"/>
                  </a:lnTo>
                  <a:lnTo>
                    <a:pt x="3433" y="1189"/>
                  </a:lnTo>
                  <a:lnTo>
                    <a:pt x="3430" y="1226"/>
                  </a:lnTo>
                  <a:lnTo>
                    <a:pt x="3426" y="1263"/>
                  </a:lnTo>
                  <a:lnTo>
                    <a:pt x="3422" y="1296"/>
                  </a:lnTo>
                  <a:lnTo>
                    <a:pt x="3417" y="1329"/>
                  </a:lnTo>
                  <a:lnTo>
                    <a:pt x="3413" y="1356"/>
                  </a:lnTo>
                  <a:lnTo>
                    <a:pt x="3410" y="1357"/>
                  </a:lnTo>
                  <a:lnTo>
                    <a:pt x="3402" y="1364"/>
                  </a:lnTo>
                  <a:lnTo>
                    <a:pt x="3389" y="1371"/>
                  </a:lnTo>
                  <a:lnTo>
                    <a:pt x="3369" y="1382"/>
                  </a:lnTo>
                  <a:lnTo>
                    <a:pt x="3345" y="1396"/>
                  </a:lnTo>
                  <a:lnTo>
                    <a:pt x="3315" y="1412"/>
                  </a:lnTo>
                  <a:lnTo>
                    <a:pt x="3280" y="1429"/>
                  </a:lnTo>
                  <a:lnTo>
                    <a:pt x="3240" y="1448"/>
                  </a:lnTo>
                  <a:lnTo>
                    <a:pt x="3194" y="1469"/>
                  </a:lnTo>
                  <a:lnTo>
                    <a:pt x="3144" y="1492"/>
                  </a:lnTo>
                  <a:lnTo>
                    <a:pt x="3090" y="1514"/>
                  </a:lnTo>
                  <a:lnTo>
                    <a:pt x="3030" y="1538"/>
                  </a:lnTo>
                  <a:lnTo>
                    <a:pt x="2965" y="1561"/>
                  </a:lnTo>
                  <a:lnTo>
                    <a:pt x="2897" y="1585"/>
                  </a:lnTo>
                  <a:lnTo>
                    <a:pt x="2823" y="1608"/>
                  </a:lnTo>
                  <a:lnTo>
                    <a:pt x="2745" y="1631"/>
                  </a:lnTo>
                  <a:lnTo>
                    <a:pt x="2661" y="1652"/>
                  </a:lnTo>
                  <a:lnTo>
                    <a:pt x="2574" y="1673"/>
                  </a:lnTo>
                  <a:lnTo>
                    <a:pt x="2482" y="1693"/>
                  </a:lnTo>
                  <a:lnTo>
                    <a:pt x="2386" y="1710"/>
                  </a:lnTo>
                  <a:lnTo>
                    <a:pt x="2286" y="1727"/>
                  </a:lnTo>
                  <a:lnTo>
                    <a:pt x="2182" y="1740"/>
                  </a:lnTo>
                  <a:lnTo>
                    <a:pt x="2075" y="1750"/>
                  </a:lnTo>
                  <a:lnTo>
                    <a:pt x="1961" y="1759"/>
                  </a:lnTo>
                  <a:lnTo>
                    <a:pt x="1846" y="1764"/>
                  </a:lnTo>
                  <a:lnTo>
                    <a:pt x="1726" y="1766"/>
                  </a:lnTo>
                  <a:lnTo>
                    <a:pt x="1605" y="1764"/>
                  </a:lnTo>
                  <a:lnTo>
                    <a:pt x="1489" y="1759"/>
                  </a:lnTo>
                  <a:lnTo>
                    <a:pt x="1377" y="1750"/>
                  </a:lnTo>
                  <a:lnTo>
                    <a:pt x="1269" y="1739"/>
                  </a:lnTo>
                  <a:lnTo>
                    <a:pt x="1164" y="1725"/>
                  </a:lnTo>
                  <a:lnTo>
                    <a:pt x="1065" y="1710"/>
                  </a:lnTo>
                  <a:lnTo>
                    <a:pt x="969" y="1693"/>
                  </a:lnTo>
                  <a:lnTo>
                    <a:pt x="878" y="1673"/>
                  </a:lnTo>
                  <a:lnTo>
                    <a:pt x="791" y="1652"/>
                  </a:lnTo>
                  <a:lnTo>
                    <a:pt x="707" y="1631"/>
                  </a:lnTo>
                  <a:lnTo>
                    <a:pt x="629" y="1607"/>
                  </a:lnTo>
                  <a:lnTo>
                    <a:pt x="555" y="1584"/>
                  </a:lnTo>
                  <a:lnTo>
                    <a:pt x="486" y="1561"/>
                  </a:lnTo>
                  <a:lnTo>
                    <a:pt x="421" y="1538"/>
                  </a:lnTo>
                  <a:lnTo>
                    <a:pt x="361" y="1514"/>
                  </a:lnTo>
                  <a:lnTo>
                    <a:pt x="306" y="1492"/>
                  </a:lnTo>
                  <a:lnTo>
                    <a:pt x="257" y="1469"/>
                  </a:lnTo>
                  <a:lnTo>
                    <a:pt x="212" y="1448"/>
                  </a:lnTo>
                  <a:lnTo>
                    <a:pt x="172" y="1429"/>
                  </a:lnTo>
                  <a:lnTo>
                    <a:pt x="137" y="1411"/>
                  </a:lnTo>
                  <a:lnTo>
                    <a:pt x="107" y="1396"/>
                  </a:lnTo>
                  <a:lnTo>
                    <a:pt x="82" y="1382"/>
                  </a:lnTo>
                  <a:lnTo>
                    <a:pt x="64" y="1371"/>
                  </a:lnTo>
                  <a:lnTo>
                    <a:pt x="50" y="1362"/>
                  </a:lnTo>
                  <a:lnTo>
                    <a:pt x="41" y="1357"/>
                  </a:lnTo>
                  <a:lnTo>
                    <a:pt x="39" y="1356"/>
                  </a:lnTo>
                  <a:lnTo>
                    <a:pt x="35" y="1329"/>
                  </a:lnTo>
                  <a:lnTo>
                    <a:pt x="30" y="1296"/>
                  </a:lnTo>
                  <a:lnTo>
                    <a:pt x="26" y="1263"/>
                  </a:lnTo>
                  <a:lnTo>
                    <a:pt x="22" y="1226"/>
                  </a:lnTo>
                  <a:lnTo>
                    <a:pt x="19" y="1189"/>
                  </a:lnTo>
                  <a:lnTo>
                    <a:pt x="15" y="1152"/>
                  </a:lnTo>
                  <a:lnTo>
                    <a:pt x="11" y="1117"/>
                  </a:lnTo>
                  <a:lnTo>
                    <a:pt x="9" y="1085"/>
                  </a:lnTo>
                  <a:lnTo>
                    <a:pt x="6" y="1055"/>
                  </a:lnTo>
                  <a:lnTo>
                    <a:pt x="5" y="1032"/>
                  </a:lnTo>
                  <a:lnTo>
                    <a:pt x="4" y="1013"/>
                  </a:lnTo>
                  <a:lnTo>
                    <a:pt x="2" y="1001"/>
                  </a:lnTo>
                  <a:lnTo>
                    <a:pt x="2" y="997"/>
                  </a:lnTo>
                  <a:lnTo>
                    <a:pt x="1" y="966"/>
                  </a:lnTo>
                  <a:lnTo>
                    <a:pt x="0" y="932"/>
                  </a:lnTo>
                  <a:lnTo>
                    <a:pt x="0" y="896"/>
                  </a:lnTo>
                  <a:lnTo>
                    <a:pt x="1" y="859"/>
                  </a:lnTo>
                  <a:lnTo>
                    <a:pt x="4" y="820"/>
                  </a:lnTo>
                  <a:lnTo>
                    <a:pt x="7" y="781"/>
                  </a:lnTo>
                  <a:lnTo>
                    <a:pt x="14" y="739"/>
                  </a:lnTo>
                  <a:lnTo>
                    <a:pt x="22" y="698"/>
                  </a:lnTo>
                  <a:lnTo>
                    <a:pt x="32" y="659"/>
                  </a:lnTo>
                  <a:lnTo>
                    <a:pt x="46" y="618"/>
                  </a:lnTo>
                  <a:lnTo>
                    <a:pt x="62" y="579"/>
                  </a:lnTo>
                  <a:lnTo>
                    <a:pt x="82" y="542"/>
                  </a:lnTo>
                  <a:lnTo>
                    <a:pt x="106" y="507"/>
                  </a:lnTo>
                  <a:lnTo>
                    <a:pt x="132" y="473"/>
                  </a:lnTo>
                  <a:lnTo>
                    <a:pt x="162" y="444"/>
                  </a:lnTo>
                  <a:lnTo>
                    <a:pt x="197" y="416"/>
                  </a:lnTo>
                  <a:lnTo>
                    <a:pt x="237" y="393"/>
                  </a:lnTo>
                  <a:lnTo>
                    <a:pt x="280" y="373"/>
                  </a:lnTo>
                  <a:lnTo>
                    <a:pt x="328" y="358"/>
                  </a:lnTo>
                  <a:lnTo>
                    <a:pt x="392" y="340"/>
                  </a:lnTo>
                  <a:lnTo>
                    <a:pt x="456" y="321"/>
                  </a:lnTo>
                  <a:lnTo>
                    <a:pt x="517" y="299"/>
                  </a:lnTo>
                  <a:lnTo>
                    <a:pt x="577" y="278"/>
                  </a:lnTo>
                  <a:lnTo>
                    <a:pt x="634" y="255"/>
                  </a:lnTo>
                  <a:lnTo>
                    <a:pt x="689" y="231"/>
                  </a:lnTo>
                  <a:lnTo>
                    <a:pt x="741" y="207"/>
                  </a:lnTo>
                  <a:lnTo>
                    <a:pt x="792" y="184"/>
                  </a:lnTo>
                  <a:lnTo>
                    <a:pt x="839" y="160"/>
                  </a:lnTo>
                  <a:lnTo>
                    <a:pt x="883" y="138"/>
                  </a:lnTo>
                  <a:lnTo>
                    <a:pt x="924" y="115"/>
                  </a:lnTo>
                  <a:lnTo>
                    <a:pt x="961" y="94"/>
                  </a:lnTo>
                  <a:lnTo>
                    <a:pt x="995" y="74"/>
                  </a:lnTo>
                  <a:lnTo>
                    <a:pt x="1026" y="56"/>
                  </a:lnTo>
                  <a:lnTo>
                    <a:pt x="1051" y="41"/>
                  </a:lnTo>
                  <a:lnTo>
                    <a:pt x="1073" y="27"/>
                  </a:lnTo>
                  <a:lnTo>
                    <a:pt x="1091" y="16"/>
                  </a:lnTo>
                  <a:lnTo>
                    <a:pt x="1103" y="7"/>
                  </a:lnTo>
                  <a:lnTo>
                    <a:pt x="1111" y="2"/>
                  </a:lnTo>
                  <a:lnTo>
                    <a:pt x="11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68" name="Shape 8968"/>
          <p:cNvSpPr/>
          <p:nvPr/>
        </p:nvSpPr>
        <p:spPr>
          <a:xfrm>
            <a:off x="4703542" y="577822"/>
            <a:ext cx="180367" cy="182987"/>
          </a:xfrm>
          <a:custGeom>
            <a:avLst/>
            <a:gdLst/>
            <a:ahLst/>
            <a:cxnLst/>
            <a:rect l="0" t="0" r="0" b="0"/>
            <a:pathLst>
              <a:path w="3772" h="3188" extrusionOk="0">
                <a:moveTo>
                  <a:pt x="1886" y="744"/>
                </a:moveTo>
                <a:lnTo>
                  <a:pt x="1856" y="748"/>
                </a:lnTo>
                <a:lnTo>
                  <a:pt x="1829" y="756"/>
                </a:lnTo>
                <a:lnTo>
                  <a:pt x="1805" y="770"/>
                </a:lnTo>
                <a:lnTo>
                  <a:pt x="1783" y="788"/>
                </a:lnTo>
                <a:lnTo>
                  <a:pt x="1766" y="809"/>
                </a:lnTo>
                <a:lnTo>
                  <a:pt x="1752" y="833"/>
                </a:lnTo>
                <a:lnTo>
                  <a:pt x="1743" y="861"/>
                </a:lnTo>
                <a:lnTo>
                  <a:pt x="1741" y="891"/>
                </a:lnTo>
                <a:lnTo>
                  <a:pt x="1741" y="1004"/>
                </a:lnTo>
                <a:lnTo>
                  <a:pt x="1686" y="1016"/>
                </a:lnTo>
                <a:lnTo>
                  <a:pt x="1636" y="1033"/>
                </a:lnTo>
                <a:lnTo>
                  <a:pt x="1588" y="1054"/>
                </a:lnTo>
                <a:lnTo>
                  <a:pt x="1543" y="1078"/>
                </a:lnTo>
                <a:lnTo>
                  <a:pt x="1502" y="1106"/>
                </a:lnTo>
                <a:lnTo>
                  <a:pt x="1465" y="1138"/>
                </a:lnTo>
                <a:lnTo>
                  <a:pt x="1433" y="1174"/>
                </a:lnTo>
                <a:lnTo>
                  <a:pt x="1405" y="1213"/>
                </a:lnTo>
                <a:lnTo>
                  <a:pt x="1381" y="1254"/>
                </a:lnTo>
                <a:lnTo>
                  <a:pt x="1362" y="1299"/>
                </a:lnTo>
                <a:lnTo>
                  <a:pt x="1349" y="1347"/>
                </a:lnTo>
                <a:lnTo>
                  <a:pt x="1341" y="1398"/>
                </a:lnTo>
                <a:lnTo>
                  <a:pt x="1337" y="1450"/>
                </a:lnTo>
                <a:lnTo>
                  <a:pt x="1337" y="1455"/>
                </a:lnTo>
                <a:lnTo>
                  <a:pt x="1340" y="1506"/>
                </a:lnTo>
                <a:lnTo>
                  <a:pt x="1345" y="1553"/>
                </a:lnTo>
                <a:lnTo>
                  <a:pt x="1356" y="1596"/>
                </a:lnTo>
                <a:lnTo>
                  <a:pt x="1369" y="1635"/>
                </a:lnTo>
                <a:lnTo>
                  <a:pt x="1386" y="1672"/>
                </a:lnTo>
                <a:lnTo>
                  <a:pt x="1408" y="1704"/>
                </a:lnTo>
                <a:lnTo>
                  <a:pt x="1432" y="1733"/>
                </a:lnTo>
                <a:lnTo>
                  <a:pt x="1460" y="1760"/>
                </a:lnTo>
                <a:lnTo>
                  <a:pt x="1491" y="1785"/>
                </a:lnTo>
                <a:lnTo>
                  <a:pt x="1525" y="1806"/>
                </a:lnTo>
                <a:lnTo>
                  <a:pt x="1563" y="1827"/>
                </a:lnTo>
                <a:lnTo>
                  <a:pt x="1603" y="1845"/>
                </a:lnTo>
                <a:lnTo>
                  <a:pt x="1646" y="1862"/>
                </a:lnTo>
                <a:lnTo>
                  <a:pt x="1692" y="1878"/>
                </a:lnTo>
                <a:lnTo>
                  <a:pt x="1740" y="1893"/>
                </a:lnTo>
                <a:lnTo>
                  <a:pt x="1790" y="1907"/>
                </a:lnTo>
                <a:lnTo>
                  <a:pt x="1844" y="1922"/>
                </a:lnTo>
                <a:lnTo>
                  <a:pt x="1899" y="1937"/>
                </a:lnTo>
                <a:lnTo>
                  <a:pt x="1948" y="1950"/>
                </a:lnTo>
                <a:lnTo>
                  <a:pt x="1990" y="1964"/>
                </a:lnTo>
                <a:lnTo>
                  <a:pt x="2025" y="1978"/>
                </a:lnTo>
                <a:lnTo>
                  <a:pt x="2056" y="1991"/>
                </a:lnTo>
                <a:lnTo>
                  <a:pt x="2081" y="2004"/>
                </a:lnTo>
                <a:lnTo>
                  <a:pt x="2103" y="2018"/>
                </a:lnTo>
                <a:lnTo>
                  <a:pt x="2119" y="2033"/>
                </a:lnTo>
                <a:lnTo>
                  <a:pt x="2132" y="2047"/>
                </a:lnTo>
                <a:lnTo>
                  <a:pt x="2141" y="2062"/>
                </a:lnTo>
                <a:lnTo>
                  <a:pt x="2147" y="2079"/>
                </a:lnTo>
                <a:lnTo>
                  <a:pt x="2150" y="2096"/>
                </a:lnTo>
                <a:lnTo>
                  <a:pt x="2151" y="2115"/>
                </a:lnTo>
                <a:lnTo>
                  <a:pt x="2151" y="2119"/>
                </a:lnTo>
                <a:lnTo>
                  <a:pt x="2148" y="2148"/>
                </a:lnTo>
                <a:lnTo>
                  <a:pt x="2139" y="2174"/>
                </a:lnTo>
                <a:lnTo>
                  <a:pt x="2124" y="2197"/>
                </a:lnTo>
                <a:lnTo>
                  <a:pt x="2104" y="2216"/>
                </a:lnTo>
                <a:lnTo>
                  <a:pt x="2079" y="2233"/>
                </a:lnTo>
                <a:lnTo>
                  <a:pt x="2048" y="2246"/>
                </a:lnTo>
                <a:lnTo>
                  <a:pt x="2014" y="2255"/>
                </a:lnTo>
                <a:lnTo>
                  <a:pt x="1974" y="2262"/>
                </a:lnTo>
                <a:lnTo>
                  <a:pt x="1931" y="2263"/>
                </a:lnTo>
                <a:lnTo>
                  <a:pt x="1868" y="2260"/>
                </a:lnTo>
                <a:lnTo>
                  <a:pt x="1808" y="2251"/>
                </a:lnTo>
                <a:lnTo>
                  <a:pt x="1751" y="2236"/>
                </a:lnTo>
                <a:lnTo>
                  <a:pt x="1695" y="2216"/>
                </a:lnTo>
                <a:lnTo>
                  <a:pt x="1643" y="2190"/>
                </a:lnTo>
                <a:lnTo>
                  <a:pt x="1590" y="2160"/>
                </a:lnTo>
                <a:lnTo>
                  <a:pt x="1540" y="2126"/>
                </a:lnTo>
                <a:lnTo>
                  <a:pt x="1526" y="2117"/>
                </a:lnTo>
                <a:lnTo>
                  <a:pt x="1510" y="2109"/>
                </a:lnTo>
                <a:lnTo>
                  <a:pt x="1491" y="2102"/>
                </a:lnTo>
                <a:lnTo>
                  <a:pt x="1469" y="2098"/>
                </a:lnTo>
                <a:lnTo>
                  <a:pt x="1445" y="2096"/>
                </a:lnTo>
                <a:lnTo>
                  <a:pt x="1413" y="2099"/>
                </a:lnTo>
                <a:lnTo>
                  <a:pt x="1383" y="2108"/>
                </a:lnTo>
                <a:lnTo>
                  <a:pt x="1356" y="2122"/>
                </a:lnTo>
                <a:lnTo>
                  <a:pt x="1333" y="2141"/>
                </a:lnTo>
                <a:lnTo>
                  <a:pt x="1313" y="2163"/>
                </a:lnTo>
                <a:lnTo>
                  <a:pt x="1300" y="2190"/>
                </a:lnTo>
                <a:lnTo>
                  <a:pt x="1290" y="2219"/>
                </a:lnTo>
                <a:lnTo>
                  <a:pt x="1287" y="2251"/>
                </a:lnTo>
                <a:lnTo>
                  <a:pt x="1290" y="2281"/>
                </a:lnTo>
                <a:lnTo>
                  <a:pt x="1298" y="2310"/>
                </a:lnTo>
                <a:lnTo>
                  <a:pt x="1312" y="2336"/>
                </a:lnTo>
                <a:lnTo>
                  <a:pt x="1329" y="2359"/>
                </a:lnTo>
                <a:lnTo>
                  <a:pt x="1351" y="2377"/>
                </a:lnTo>
                <a:lnTo>
                  <a:pt x="1410" y="2416"/>
                </a:lnTo>
                <a:lnTo>
                  <a:pt x="1473" y="2452"/>
                </a:lnTo>
                <a:lnTo>
                  <a:pt x="1539" y="2481"/>
                </a:lnTo>
                <a:lnTo>
                  <a:pt x="1605" y="2505"/>
                </a:lnTo>
                <a:lnTo>
                  <a:pt x="1672" y="2526"/>
                </a:lnTo>
                <a:lnTo>
                  <a:pt x="1741" y="2541"/>
                </a:lnTo>
                <a:lnTo>
                  <a:pt x="1741" y="2661"/>
                </a:lnTo>
                <a:lnTo>
                  <a:pt x="1743" y="2690"/>
                </a:lnTo>
                <a:lnTo>
                  <a:pt x="1752" y="2718"/>
                </a:lnTo>
                <a:lnTo>
                  <a:pt x="1765" y="2742"/>
                </a:lnTo>
                <a:lnTo>
                  <a:pt x="1783" y="2763"/>
                </a:lnTo>
                <a:lnTo>
                  <a:pt x="1805" y="2782"/>
                </a:lnTo>
                <a:lnTo>
                  <a:pt x="1829" y="2794"/>
                </a:lnTo>
                <a:lnTo>
                  <a:pt x="1856" y="2803"/>
                </a:lnTo>
                <a:lnTo>
                  <a:pt x="1885" y="2806"/>
                </a:lnTo>
                <a:lnTo>
                  <a:pt x="1916" y="2803"/>
                </a:lnTo>
                <a:lnTo>
                  <a:pt x="1942" y="2794"/>
                </a:lnTo>
                <a:lnTo>
                  <a:pt x="1967" y="2782"/>
                </a:lnTo>
                <a:lnTo>
                  <a:pt x="1989" y="2763"/>
                </a:lnTo>
                <a:lnTo>
                  <a:pt x="2006" y="2742"/>
                </a:lnTo>
                <a:lnTo>
                  <a:pt x="2020" y="2718"/>
                </a:lnTo>
                <a:lnTo>
                  <a:pt x="2028" y="2690"/>
                </a:lnTo>
                <a:lnTo>
                  <a:pt x="2031" y="2661"/>
                </a:lnTo>
                <a:lnTo>
                  <a:pt x="2031" y="2553"/>
                </a:lnTo>
                <a:lnTo>
                  <a:pt x="2088" y="2544"/>
                </a:lnTo>
                <a:lnTo>
                  <a:pt x="2142" y="2530"/>
                </a:lnTo>
                <a:lnTo>
                  <a:pt x="2192" y="2513"/>
                </a:lnTo>
                <a:lnTo>
                  <a:pt x="2239" y="2493"/>
                </a:lnTo>
                <a:lnTo>
                  <a:pt x="2284" y="2469"/>
                </a:lnTo>
                <a:lnTo>
                  <a:pt x="2324" y="2440"/>
                </a:lnTo>
                <a:lnTo>
                  <a:pt x="2359" y="2408"/>
                </a:lnTo>
                <a:lnTo>
                  <a:pt x="2391" y="2373"/>
                </a:lnTo>
                <a:lnTo>
                  <a:pt x="2419" y="2334"/>
                </a:lnTo>
                <a:lnTo>
                  <a:pt x="2443" y="2291"/>
                </a:lnTo>
                <a:lnTo>
                  <a:pt x="2461" y="2245"/>
                </a:lnTo>
                <a:lnTo>
                  <a:pt x="2474" y="2196"/>
                </a:lnTo>
                <a:lnTo>
                  <a:pt x="2482" y="2143"/>
                </a:lnTo>
                <a:lnTo>
                  <a:pt x="2485" y="2087"/>
                </a:lnTo>
                <a:lnTo>
                  <a:pt x="2485" y="2087"/>
                </a:lnTo>
                <a:lnTo>
                  <a:pt x="2485" y="2083"/>
                </a:lnTo>
                <a:lnTo>
                  <a:pt x="2483" y="2031"/>
                </a:lnTo>
                <a:lnTo>
                  <a:pt x="2476" y="1985"/>
                </a:lnTo>
                <a:lnTo>
                  <a:pt x="2464" y="1941"/>
                </a:lnTo>
                <a:lnTo>
                  <a:pt x="2448" y="1900"/>
                </a:lnTo>
                <a:lnTo>
                  <a:pt x="2428" y="1863"/>
                </a:lnTo>
                <a:lnTo>
                  <a:pt x="2404" y="1830"/>
                </a:lnTo>
                <a:lnTo>
                  <a:pt x="2375" y="1798"/>
                </a:lnTo>
                <a:lnTo>
                  <a:pt x="2342" y="1770"/>
                </a:lnTo>
                <a:lnTo>
                  <a:pt x="2304" y="1745"/>
                </a:lnTo>
                <a:lnTo>
                  <a:pt x="2263" y="1721"/>
                </a:lnTo>
                <a:lnTo>
                  <a:pt x="2219" y="1698"/>
                </a:lnTo>
                <a:lnTo>
                  <a:pt x="2169" y="1679"/>
                </a:lnTo>
                <a:lnTo>
                  <a:pt x="2117" y="1659"/>
                </a:lnTo>
                <a:lnTo>
                  <a:pt x="2061" y="1642"/>
                </a:lnTo>
                <a:lnTo>
                  <a:pt x="2000" y="1625"/>
                </a:lnTo>
                <a:lnTo>
                  <a:pt x="1943" y="1610"/>
                </a:lnTo>
                <a:lnTo>
                  <a:pt x="1893" y="1596"/>
                </a:lnTo>
                <a:lnTo>
                  <a:pt x="1848" y="1583"/>
                </a:lnTo>
                <a:lnTo>
                  <a:pt x="1809" y="1570"/>
                </a:lnTo>
                <a:lnTo>
                  <a:pt x="1776" y="1556"/>
                </a:lnTo>
                <a:lnTo>
                  <a:pt x="1749" y="1544"/>
                </a:lnTo>
                <a:lnTo>
                  <a:pt x="1726" y="1530"/>
                </a:lnTo>
                <a:lnTo>
                  <a:pt x="1708" y="1516"/>
                </a:lnTo>
                <a:lnTo>
                  <a:pt x="1694" y="1500"/>
                </a:lnTo>
                <a:lnTo>
                  <a:pt x="1684" y="1484"/>
                </a:lnTo>
                <a:lnTo>
                  <a:pt x="1677" y="1466"/>
                </a:lnTo>
                <a:lnTo>
                  <a:pt x="1672" y="1447"/>
                </a:lnTo>
                <a:lnTo>
                  <a:pt x="1671" y="1425"/>
                </a:lnTo>
                <a:lnTo>
                  <a:pt x="1671" y="1420"/>
                </a:lnTo>
                <a:lnTo>
                  <a:pt x="1673" y="1396"/>
                </a:lnTo>
                <a:lnTo>
                  <a:pt x="1681" y="1374"/>
                </a:lnTo>
                <a:lnTo>
                  <a:pt x="1694" y="1353"/>
                </a:lnTo>
                <a:lnTo>
                  <a:pt x="1711" y="1334"/>
                </a:lnTo>
                <a:lnTo>
                  <a:pt x="1733" y="1318"/>
                </a:lnTo>
                <a:lnTo>
                  <a:pt x="1759" y="1305"/>
                </a:lnTo>
                <a:lnTo>
                  <a:pt x="1791" y="1295"/>
                </a:lnTo>
                <a:lnTo>
                  <a:pt x="1827" y="1289"/>
                </a:lnTo>
                <a:lnTo>
                  <a:pt x="1868" y="1287"/>
                </a:lnTo>
                <a:lnTo>
                  <a:pt x="1931" y="1291"/>
                </a:lnTo>
                <a:lnTo>
                  <a:pt x="1993" y="1304"/>
                </a:lnTo>
                <a:lnTo>
                  <a:pt x="2057" y="1326"/>
                </a:lnTo>
                <a:lnTo>
                  <a:pt x="2123" y="1354"/>
                </a:lnTo>
                <a:lnTo>
                  <a:pt x="2188" y="1390"/>
                </a:lnTo>
                <a:lnTo>
                  <a:pt x="2208" y="1400"/>
                </a:lnTo>
                <a:lnTo>
                  <a:pt x="2228" y="1408"/>
                </a:lnTo>
                <a:lnTo>
                  <a:pt x="2249" y="1412"/>
                </a:lnTo>
                <a:lnTo>
                  <a:pt x="2273" y="1414"/>
                </a:lnTo>
                <a:lnTo>
                  <a:pt x="2305" y="1410"/>
                </a:lnTo>
                <a:lnTo>
                  <a:pt x="2334" y="1402"/>
                </a:lnTo>
                <a:lnTo>
                  <a:pt x="2362" y="1387"/>
                </a:lnTo>
                <a:lnTo>
                  <a:pt x="2384" y="1369"/>
                </a:lnTo>
                <a:lnTo>
                  <a:pt x="2404" y="1346"/>
                </a:lnTo>
                <a:lnTo>
                  <a:pt x="2418" y="1320"/>
                </a:lnTo>
                <a:lnTo>
                  <a:pt x="2427" y="1290"/>
                </a:lnTo>
                <a:lnTo>
                  <a:pt x="2430" y="1259"/>
                </a:lnTo>
                <a:lnTo>
                  <a:pt x="2428" y="1232"/>
                </a:lnTo>
                <a:lnTo>
                  <a:pt x="2422" y="1208"/>
                </a:lnTo>
                <a:lnTo>
                  <a:pt x="2413" y="1186"/>
                </a:lnTo>
                <a:lnTo>
                  <a:pt x="2400" y="1167"/>
                </a:lnTo>
                <a:lnTo>
                  <a:pt x="2387" y="1151"/>
                </a:lnTo>
                <a:lnTo>
                  <a:pt x="2372" y="1137"/>
                </a:lnTo>
                <a:lnTo>
                  <a:pt x="2356" y="1126"/>
                </a:lnTo>
                <a:lnTo>
                  <a:pt x="2296" y="1092"/>
                </a:lnTo>
                <a:lnTo>
                  <a:pt x="2235" y="1063"/>
                </a:lnTo>
                <a:lnTo>
                  <a:pt x="2169" y="1038"/>
                </a:lnTo>
                <a:lnTo>
                  <a:pt x="2102" y="1020"/>
                </a:lnTo>
                <a:lnTo>
                  <a:pt x="2031" y="1005"/>
                </a:lnTo>
                <a:lnTo>
                  <a:pt x="2031" y="891"/>
                </a:lnTo>
                <a:lnTo>
                  <a:pt x="2028" y="861"/>
                </a:lnTo>
                <a:lnTo>
                  <a:pt x="2020" y="833"/>
                </a:lnTo>
                <a:lnTo>
                  <a:pt x="2006" y="808"/>
                </a:lnTo>
                <a:lnTo>
                  <a:pt x="1989" y="788"/>
                </a:lnTo>
                <a:lnTo>
                  <a:pt x="1967" y="770"/>
                </a:lnTo>
                <a:lnTo>
                  <a:pt x="1942" y="756"/>
                </a:lnTo>
                <a:lnTo>
                  <a:pt x="1916" y="748"/>
                </a:lnTo>
                <a:lnTo>
                  <a:pt x="1886" y="744"/>
                </a:lnTo>
                <a:close/>
                <a:moveTo>
                  <a:pt x="1885" y="0"/>
                </a:moveTo>
                <a:lnTo>
                  <a:pt x="1923" y="2"/>
                </a:lnTo>
                <a:lnTo>
                  <a:pt x="1959" y="11"/>
                </a:lnTo>
                <a:lnTo>
                  <a:pt x="1993" y="26"/>
                </a:lnTo>
                <a:lnTo>
                  <a:pt x="2027" y="47"/>
                </a:lnTo>
                <a:lnTo>
                  <a:pt x="3660" y="1267"/>
                </a:lnTo>
                <a:lnTo>
                  <a:pt x="3687" y="1287"/>
                </a:lnTo>
                <a:lnTo>
                  <a:pt x="3711" y="1311"/>
                </a:lnTo>
                <a:lnTo>
                  <a:pt x="3732" y="1337"/>
                </a:lnTo>
                <a:lnTo>
                  <a:pt x="3749" y="1367"/>
                </a:lnTo>
                <a:lnTo>
                  <a:pt x="3762" y="1399"/>
                </a:lnTo>
                <a:lnTo>
                  <a:pt x="3770" y="1433"/>
                </a:lnTo>
                <a:lnTo>
                  <a:pt x="3772" y="1468"/>
                </a:lnTo>
                <a:lnTo>
                  <a:pt x="3769" y="1506"/>
                </a:lnTo>
                <a:lnTo>
                  <a:pt x="3759" y="1543"/>
                </a:lnTo>
                <a:lnTo>
                  <a:pt x="3746" y="1577"/>
                </a:lnTo>
                <a:lnTo>
                  <a:pt x="3726" y="1608"/>
                </a:lnTo>
                <a:lnTo>
                  <a:pt x="3703" y="1635"/>
                </a:lnTo>
                <a:lnTo>
                  <a:pt x="3676" y="1658"/>
                </a:lnTo>
                <a:lnTo>
                  <a:pt x="3645" y="1677"/>
                </a:lnTo>
                <a:lnTo>
                  <a:pt x="3611" y="1692"/>
                </a:lnTo>
                <a:lnTo>
                  <a:pt x="3574" y="1700"/>
                </a:lnTo>
                <a:lnTo>
                  <a:pt x="3537" y="1704"/>
                </a:lnTo>
                <a:lnTo>
                  <a:pt x="3377" y="1704"/>
                </a:lnTo>
                <a:lnTo>
                  <a:pt x="3377" y="2952"/>
                </a:lnTo>
                <a:lnTo>
                  <a:pt x="3373" y="2991"/>
                </a:lnTo>
                <a:lnTo>
                  <a:pt x="3364" y="3027"/>
                </a:lnTo>
                <a:lnTo>
                  <a:pt x="3350" y="3060"/>
                </a:lnTo>
                <a:lnTo>
                  <a:pt x="3331" y="3091"/>
                </a:lnTo>
                <a:lnTo>
                  <a:pt x="3307" y="3118"/>
                </a:lnTo>
                <a:lnTo>
                  <a:pt x="3279" y="3142"/>
                </a:lnTo>
                <a:lnTo>
                  <a:pt x="3248" y="3162"/>
                </a:lnTo>
                <a:lnTo>
                  <a:pt x="3215" y="3176"/>
                </a:lnTo>
                <a:lnTo>
                  <a:pt x="3179" y="3185"/>
                </a:lnTo>
                <a:lnTo>
                  <a:pt x="3141" y="3188"/>
                </a:lnTo>
                <a:lnTo>
                  <a:pt x="630" y="3188"/>
                </a:lnTo>
                <a:lnTo>
                  <a:pt x="592" y="3185"/>
                </a:lnTo>
                <a:lnTo>
                  <a:pt x="556" y="3176"/>
                </a:lnTo>
                <a:lnTo>
                  <a:pt x="521" y="3162"/>
                </a:lnTo>
                <a:lnTo>
                  <a:pt x="490" y="3142"/>
                </a:lnTo>
                <a:lnTo>
                  <a:pt x="463" y="3118"/>
                </a:lnTo>
                <a:lnTo>
                  <a:pt x="440" y="3091"/>
                </a:lnTo>
                <a:lnTo>
                  <a:pt x="421" y="3060"/>
                </a:lnTo>
                <a:lnTo>
                  <a:pt x="406" y="3027"/>
                </a:lnTo>
                <a:lnTo>
                  <a:pt x="398" y="2991"/>
                </a:lnTo>
                <a:lnTo>
                  <a:pt x="394" y="2952"/>
                </a:lnTo>
                <a:lnTo>
                  <a:pt x="394" y="1704"/>
                </a:lnTo>
                <a:lnTo>
                  <a:pt x="235" y="1704"/>
                </a:lnTo>
                <a:lnTo>
                  <a:pt x="199" y="1700"/>
                </a:lnTo>
                <a:lnTo>
                  <a:pt x="162" y="1692"/>
                </a:lnTo>
                <a:lnTo>
                  <a:pt x="129" y="1679"/>
                </a:lnTo>
                <a:lnTo>
                  <a:pt x="98" y="1659"/>
                </a:lnTo>
                <a:lnTo>
                  <a:pt x="70" y="1636"/>
                </a:lnTo>
                <a:lnTo>
                  <a:pt x="47" y="1609"/>
                </a:lnTo>
                <a:lnTo>
                  <a:pt x="26" y="1577"/>
                </a:lnTo>
                <a:lnTo>
                  <a:pt x="13" y="1543"/>
                </a:lnTo>
                <a:lnTo>
                  <a:pt x="3" y="1506"/>
                </a:lnTo>
                <a:lnTo>
                  <a:pt x="0" y="1470"/>
                </a:lnTo>
                <a:lnTo>
                  <a:pt x="2" y="1433"/>
                </a:lnTo>
                <a:lnTo>
                  <a:pt x="10" y="1398"/>
                </a:lnTo>
                <a:lnTo>
                  <a:pt x="24" y="1364"/>
                </a:lnTo>
                <a:lnTo>
                  <a:pt x="42" y="1332"/>
                </a:lnTo>
                <a:lnTo>
                  <a:pt x="66" y="1304"/>
                </a:lnTo>
                <a:lnTo>
                  <a:pt x="95" y="1280"/>
                </a:lnTo>
                <a:lnTo>
                  <a:pt x="394" y="1055"/>
                </a:lnTo>
                <a:lnTo>
                  <a:pt x="394" y="421"/>
                </a:lnTo>
                <a:lnTo>
                  <a:pt x="398" y="382"/>
                </a:lnTo>
                <a:lnTo>
                  <a:pt x="406" y="347"/>
                </a:lnTo>
                <a:lnTo>
                  <a:pt x="421" y="313"/>
                </a:lnTo>
                <a:lnTo>
                  <a:pt x="440" y="282"/>
                </a:lnTo>
                <a:lnTo>
                  <a:pt x="463" y="254"/>
                </a:lnTo>
                <a:lnTo>
                  <a:pt x="490" y="231"/>
                </a:lnTo>
                <a:lnTo>
                  <a:pt x="521" y="212"/>
                </a:lnTo>
                <a:lnTo>
                  <a:pt x="556" y="197"/>
                </a:lnTo>
                <a:lnTo>
                  <a:pt x="592" y="188"/>
                </a:lnTo>
                <a:lnTo>
                  <a:pt x="630" y="186"/>
                </a:lnTo>
                <a:lnTo>
                  <a:pt x="848" y="186"/>
                </a:lnTo>
                <a:lnTo>
                  <a:pt x="886" y="188"/>
                </a:lnTo>
                <a:lnTo>
                  <a:pt x="922" y="197"/>
                </a:lnTo>
                <a:lnTo>
                  <a:pt x="956" y="212"/>
                </a:lnTo>
                <a:lnTo>
                  <a:pt x="986" y="231"/>
                </a:lnTo>
                <a:lnTo>
                  <a:pt x="1014" y="254"/>
                </a:lnTo>
                <a:lnTo>
                  <a:pt x="1038" y="282"/>
                </a:lnTo>
                <a:lnTo>
                  <a:pt x="1057" y="313"/>
                </a:lnTo>
                <a:lnTo>
                  <a:pt x="1071" y="347"/>
                </a:lnTo>
                <a:lnTo>
                  <a:pt x="1080" y="382"/>
                </a:lnTo>
                <a:lnTo>
                  <a:pt x="1084" y="421"/>
                </a:lnTo>
                <a:lnTo>
                  <a:pt x="1084" y="540"/>
                </a:lnTo>
                <a:lnTo>
                  <a:pt x="1744" y="47"/>
                </a:lnTo>
                <a:lnTo>
                  <a:pt x="1776" y="26"/>
                </a:lnTo>
                <a:lnTo>
                  <a:pt x="1812" y="11"/>
                </a:lnTo>
                <a:lnTo>
                  <a:pt x="1848" y="2"/>
                </a:lnTo>
                <a:lnTo>
                  <a:pt x="18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969" name="Shape 8969"/>
          <p:cNvGrpSpPr/>
          <p:nvPr/>
        </p:nvGrpSpPr>
        <p:grpSpPr>
          <a:xfrm>
            <a:off x="5204783" y="552983"/>
            <a:ext cx="238272" cy="232665"/>
            <a:chOff x="4534" y="2331"/>
            <a:chExt cx="850" cy="830"/>
          </a:xfrm>
        </p:grpSpPr>
        <p:sp>
          <p:nvSpPr>
            <p:cNvPr id="8970" name="Shape 8970"/>
            <p:cNvSpPr/>
            <p:nvPr/>
          </p:nvSpPr>
          <p:spPr>
            <a:xfrm>
              <a:off x="4636" y="2456"/>
              <a:ext cx="387" cy="5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1" name="Shape 8971"/>
            <p:cNvSpPr/>
            <p:nvPr/>
          </p:nvSpPr>
          <p:spPr>
            <a:xfrm>
              <a:off x="4534" y="2331"/>
              <a:ext cx="850" cy="830"/>
            </a:xfrm>
            <a:custGeom>
              <a:avLst/>
              <a:gdLst/>
              <a:ahLst/>
              <a:cxnLst/>
              <a:rect l="0" t="0" r="0" b="0"/>
              <a:pathLst>
                <a:path w="3401" h="3323" extrusionOk="0">
                  <a:moveTo>
                    <a:pt x="2162" y="2979"/>
                  </a:moveTo>
                  <a:lnTo>
                    <a:pt x="2136" y="2982"/>
                  </a:lnTo>
                  <a:lnTo>
                    <a:pt x="2112" y="2991"/>
                  </a:lnTo>
                  <a:lnTo>
                    <a:pt x="2092" y="3005"/>
                  </a:lnTo>
                  <a:lnTo>
                    <a:pt x="2073" y="3022"/>
                  </a:lnTo>
                  <a:lnTo>
                    <a:pt x="2060" y="3043"/>
                  </a:lnTo>
                  <a:lnTo>
                    <a:pt x="2052" y="3067"/>
                  </a:lnTo>
                  <a:lnTo>
                    <a:pt x="2048" y="3093"/>
                  </a:lnTo>
                  <a:lnTo>
                    <a:pt x="2052" y="3120"/>
                  </a:lnTo>
                  <a:lnTo>
                    <a:pt x="2060" y="3144"/>
                  </a:lnTo>
                  <a:lnTo>
                    <a:pt x="2073" y="3164"/>
                  </a:lnTo>
                  <a:lnTo>
                    <a:pt x="2092" y="3181"/>
                  </a:lnTo>
                  <a:lnTo>
                    <a:pt x="2112" y="3195"/>
                  </a:lnTo>
                  <a:lnTo>
                    <a:pt x="2136" y="3204"/>
                  </a:lnTo>
                  <a:lnTo>
                    <a:pt x="2162" y="3206"/>
                  </a:lnTo>
                  <a:lnTo>
                    <a:pt x="2187" y="3204"/>
                  </a:lnTo>
                  <a:lnTo>
                    <a:pt x="2212" y="3195"/>
                  </a:lnTo>
                  <a:lnTo>
                    <a:pt x="2233" y="3181"/>
                  </a:lnTo>
                  <a:lnTo>
                    <a:pt x="2251" y="3164"/>
                  </a:lnTo>
                  <a:lnTo>
                    <a:pt x="2264" y="3144"/>
                  </a:lnTo>
                  <a:lnTo>
                    <a:pt x="2273" y="3120"/>
                  </a:lnTo>
                  <a:lnTo>
                    <a:pt x="2276" y="3093"/>
                  </a:lnTo>
                  <a:lnTo>
                    <a:pt x="2273" y="3067"/>
                  </a:lnTo>
                  <a:lnTo>
                    <a:pt x="2264" y="3043"/>
                  </a:lnTo>
                  <a:lnTo>
                    <a:pt x="2250" y="3022"/>
                  </a:lnTo>
                  <a:lnTo>
                    <a:pt x="2233" y="3005"/>
                  </a:lnTo>
                  <a:lnTo>
                    <a:pt x="2212" y="2991"/>
                  </a:lnTo>
                  <a:lnTo>
                    <a:pt x="2187" y="2982"/>
                  </a:lnTo>
                  <a:lnTo>
                    <a:pt x="2162" y="2979"/>
                  </a:lnTo>
                  <a:close/>
                  <a:moveTo>
                    <a:pt x="3171" y="1970"/>
                  </a:moveTo>
                  <a:lnTo>
                    <a:pt x="3145" y="1973"/>
                  </a:lnTo>
                  <a:lnTo>
                    <a:pt x="3121" y="1982"/>
                  </a:lnTo>
                  <a:lnTo>
                    <a:pt x="3100" y="1995"/>
                  </a:lnTo>
                  <a:lnTo>
                    <a:pt x="3083" y="2013"/>
                  </a:lnTo>
                  <a:lnTo>
                    <a:pt x="3070" y="2034"/>
                  </a:lnTo>
                  <a:lnTo>
                    <a:pt x="3061" y="2057"/>
                  </a:lnTo>
                  <a:lnTo>
                    <a:pt x="3058" y="2083"/>
                  </a:lnTo>
                  <a:lnTo>
                    <a:pt x="3061" y="2110"/>
                  </a:lnTo>
                  <a:lnTo>
                    <a:pt x="3070" y="2134"/>
                  </a:lnTo>
                  <a:lnTo>
                    <a:pt x="3083" y="2154"/>
                  </a:lnTo>
                  <a:lnTo>
                    <a:pt x="3100" y="2173"/>
                  </a:lnTo>
                  <a:lnTo>
                    <a:pt x="3121" y="2186"/>
                  </a:lnTo>
                  <a:lnTo>
                    <a:pt x="3145" y="2194"/>
                  </a:lnTo>
                  <a:lnTo>
                    <a:pt x="3171" y="2198"/>
                  </a:lnTo>
                  <a:lnTo>
                    <a:pt x="3197" y="2194"/>
                  </a:lnTo>
                  <a:lnTo>
                    <a:pt x="3221" y="2186"/>
                  </a:lnTo>
                  <a:lnTo>
                    <a:pt x="3242" y="2173"/>
                  </a:lnTo>
                  <a:lnTo>
                    <a:pt x="3260" y="2154"/>
                  </a:lnTo>
                  <a:lnTo>
                    <a:pt x="3274" y="2134"/>
                  </a:lnTo>
                  <a:lnTo>
                    <a:pt x="3282" y="2110"/>
                  </a:lnTo>
                  <a:lnTo>
                    <a:pt x="3284" y="2083"/>
                  </a:lnTo>
                  <a:lnTo>
                    <a:pt x="3282" y="2057"/>
                  </a:lnTo>
                  <a:lnTo>
                    <a:pt x="3274" y="2034"/>
                  </a:lnTo>
                  <a:lnTo>
                    <a:pt x="3260" y="2013"/>
                  </a:lnTo>
                  <a:lnTo>
                    <a:pt x="3242" y="1995"/>
                  </a:lnTo>
                  <a:lnTo>
                    <a:pt x="3221" y="1982"/>
                  </a:lnTo>
                  <a:lnTo>
                    <a:pt x="3197" y="1973"/>
                  </a:lnTo>
                  <a:lnTo>
                    <a:pt x="3171" y="1970"/>
                  </a:lnTo>
                  <a:close/>
                  <a:moveTo>
                    <a:pt x="1152" y="1970"/>
                  </a:moveTo>
                  <a:lnTo>
                    <a:pt x="1126" y="1973"/>
                  </a:lnTo>
                  <a:lnTo>
                    <a:pt x="1102" y="1982"/>
                  </a:lnTo>
                  <a:lnTo>
                    <a:pt x="1081" y="1995"/>
                  </a:lnTo>
                  <a:lnTo>
                    <a:pt x="1064" y="2013"/>
                  </a:lnTo>
                  <a:lnTo>
                    <a:pt x="1051" y="2034"/>
                  </a:lnTo>
                  <a:lnTo>
                    <a:pt x="1042" y="2057"/>
                  </a:lnTo>
                  <a:lnTo>
                    <a:pt x="1039" y="2083"/>
                  </a:lnTo>
                  <a:lnTo>
                    <a:pt x="1042" y="2110"/>
                  </a:lnTo>
                  <a:lnTo>
                    <a:pt x="1051" y="2134"/>
                  </a:lnTo>
                  <a:lnTo>
                    <a:pt x="1064" y="2154"/>
                  </a:lnTo>
                  <a:lnTo>
                    <a:pt x="1081" y="2173"/>
                  </a:lnTo>
                  <a:lnTo>
                    <a:pt x="1102" y="2186"/>
                  </a:lnTo>
                  <a:lnTo>
                    <a:pt x="1126" y="2194"/>
                  </a:lnTo>
                  <a:lnTo>
                    <a:pt x="1152" y="2198"/>
                  </a:lnTo>
                  <a:lnTo>
                    <a:pt x="1178" y="2194"/>
                  </a:lnTo>
                  <a:lnTo>
                    <a:pt x="1203" y="2186"/>
                  </a:lnTo>
                  <a:lnTo>
                    <a:pt x="1223" y="2173"/>
                  </a:lnTo>
                  <a:lnTo>
                    <a:pt x="1240" y="2154"/>
                  </a:lnTo>
                  <a:lnTo>
                    <a:pt x="1254" y="2134"/>
                  </a:lnTo>
                  <a:lnTo>
                    <a:pt x="1263" y="2110"/>
                  </a:lnTo>
                  <a:lnTo>
                    <a:pt x="1265" y="2083"/>
                  </a:lnTo>
                  <a:lnTo>
                    <a:pt x="1263" y="2057"/>
                  </a:lnTo>
                  <a:lnTo>
                    <a:pt x="1254" y="2034"/>
                  </a:lnTo>
                  <a:lnTo>
                    <a:pt x="1240" y="2013"/>
                  </a:lnTo>
                  <a:lnTo>
                    <a:pt x="1223" y="1995"/>
                  </a:lnTo>
                  <a:lnTo>
                    <a:pt x="1203" y="1982"/>
                  </a:lnTo>
                  <a:lnTo>
                    <a:pt x="1178" y="1973"/>
                  </a:lnTo>
                  <a:lnTo>
                    <a:pt x="1152" y="1970"/>
                  </a:lnTo>
                  <a:close/>
                  <a:moveTo>
                    <a:pt x="2802" y="1405"/>
                  </a:moveTo>
                  <a:lnTo>
                    <a:pt x="2780" y="1408"/>
                  </a:lnTo>
                  <a:lnTo>
                    <a:pt x="2758" y="1414"/>
                  </a:lnTo>
                  <a:lnTo>
                    <a:pt x="2737" y="1425"/>
                  </a:lnTo>
                  <a:lnTo>
                    <a:pt x="2718" y="1440"/>
                  </a:lnTo>
                  <a:lnTo>
                    <a:pt x="2261" y="1898"/>
                  </a:lnTo>
                  <a:lnTo>
                    <a:pt x="2255" y="1896"/>
                  </a:lnTo>
                  <a:lnTo>
                    <a:pt x="2250" y="1893"/>
                  </a:lnTo>
                  <a:lnTo>
                    <a:pt x="2246" y="1890"/>
                  </a:lnTo>
                  <a:lnTo>
                    <a:pt x="2246" y="1877"/>
                  </a:lnTo>
                  <a:lnTo>
                    <a:pt x="2219" y="1869"/>
                  </a:lnTo>
                  <a:lnTo>
                    <a:pt x="2191" y="1863"/>
                  </a:lnTo>
                  <a:lnTo>
                    <a:pt x="2162" y="1861"/>
                  </a:lnTo>
                  <a:lnTo>
                    <a:pt x="2127" y="1865"/>
                  </a:lnTo>
                  <a:lnTo>
                    <a:pt x="2095" y="1872"/>
                  </a:lnTo>
                  <a:lnTo>
                    <a:pt x="2065" y="1885"/>
                  </a:lnTo>
                  <a:lnTo>
                    <a:pt x="2044" y="1895"/>
                  </a:lnTo>
                  <a:lnTo>
                    <a:pt x="2026" y="1907"/>
                  </a:lnTo>
                  <a:lnTo>
                    <a:pt x="2008" y="1921"/>
                  </a:lnTo>
                  <a:lnTo>
                    <a:pt x="1547" y="1563"/>
                  </a:lnTo>
                  <a:lnTo>
                    <a:pt x="1528" y="1550"/>
                  </a:lnTo>
                  <a:lnTo>
                    <a:pt x="1508" y="1543"/>
                  </a:lnTo>
                  <a:lnTo>
                    <a:pt x="1486" y="1540"/>
                  </a:lnTo>
                  <a:lnTo>
                    <a:pt x="1464" y="1542"/>
                  </a:lnTo>
                  <a:lnTo>
                    <a:pt x="1445" y="1549"/>
                  </a:lnTo>
                  <a:lnTo>
                    <a:pt x="1427" y="1560"/>
                  </a:lnTo>
                  <a:lnTo>
                    <a:pt x="1412" y="1575"/>
                  </a:lnTo>
                  <a:lnTo>
                    <a:pt x="1401" y="1593"/>
                  </a:lnTo>
                  <a:lnTo>
                    <a:pt x="1394" y="1612"/>
                  </a:lnTo>
                  <a:lnTo>
                    <a:pt x="1393" y="1634"/>
                  </a:lnTo>
                  <a:lnTo>
                    <a:pt x="1398" y="1654"/>
                  </a:lnTo>
                  <a:lnTo>
                    <a:pt x="1405" y="1675"/>
                  </a:lnTo>
                  <a:lnTo>
                    <a:pt x="1418" y="1693"/>
                  </a:lnTo>
                  <a:lnTo>
                    <a:pt x="1434" y="1709"/>
                  </a:lnTo>
                  <a:lnTo>
                    <a:pt x="1927" y="2093"/>
                  </a:lnTo>
                  <a:lnTo>
                    <a:pt x="1930" y="2129"/>
                  </a:lnTo>
                  <a:lnTo>
                    <a:pt x="1939" y="2163"/>
                  </a:lnTo>
                  <a:lnTo>
                    <a:pt x="1953" y="2194"/>
                  </a:lnTo>
                  <a:lnTo>
                    <a:pt x="1971" y="2223"/>
                  </a:lnTo>
                  <a:lnTo>
                    <a:pt x="1992" y="2249"/>
                  </a:lnTo>
                  <a:lnTo>
                    <a:pt x="2018" y="2272"/>
                  </a:lnTo>
                  <a:lnTo>
                    <a:pt x="2047" y="2289"/>
                  </a:lnTo>
                  <a:lnTo>
                    <a:pt x="2080" y="2303"/>
                  </a:lnTo>
                  <a:lnTo>
                    <a:pt x="2114" y="2311"/>
                  </a:lnTo>
                  <a:lnTo>
                    <a:pt x="2150" y="2314"/>
                  </a:lnTo>
                  <a:lnTo>
                    <a:pt x="2186" y="2311"/>
                  </a:lnTo>
                  <a:lnTo>
                    <a:pt x="2221" y="2303"/>
                  </a:lnTo>
                  <a:lnTo>
                    <a:pt x="2252" y="2289"/>
                  </a:lnTo>
                  <a:lnTo>
                    <a:pt x="2281" y="2271"/>
                  </a:lnTo>
                  <a:lnTo>
                    <a:pt x="2308" y="2249"/>
                  </a:lnTo>
                  <a:lnTo>
                    <a:pt x="2330" y="2223"/>
                  </a:lnTo>
                  <a:lnTo>
                    <a:pt x="2348" y="2193"/>
                  </a:lnTo>
                  <a:lnTo>
                    <a:pt x="2362" y="2162"/>
                  </a:lnTo>
                  <a:lnTo>
                    <a:pt x="2371" y="2127"/>
                  </a:lnTo>
                  <a:lnTo>
                    <a:pt x="2373" y="2091"/>
                  </a:lnTo>
                  <a:lnTo>
                    <a:pt x="2372" y="2070"/>
                  </a:lnTo>
                  <a:lnTo>
                    <a:pt x="2370" y="2051"/>
                  </a:lnTo>
                  <a:lnTo>
                    <a:pt x="2849" y="1571"/>
                  </a:lnTo>
                  <a:lnTo>
                    <a:pt x="2864" y="1552"/>
                  </a:lnTo>
                  <a:lnTo>
                    <a:pt x="2876" y="1532"/>
                  </a:lnTo>
                  <a:lnTo>
                    <a:pt x="2881" y="1510"/>
                  </a:lnTo>
                  <a:lnTo>
                    <a:pt x="2884" y="1487"/>
                  </a:lnTo>
                  <a:lnTo>
                    <a:pt x="2880" y="1467"/>
                  </a:lnTo>
                  <a:lnTo>
                    <a:pt x="2872" y="1448"/>
                  </a:lnTo>
                  <a:lnTo>
                    <a:pt x="2859" y="1430"/>
                  </a:lnTo>
                  <a:lnTo>
                    <a:pt x="2842" y="1417"/>
                  </a:lnTo>
                  <a:lnTo>
                    <a:pt x="2822" y="1409"/>
                  </a:lnTo>
                  <a:lnTo>
                    <a:pt x="2802" y="1405"/>
                  </a:lnTo>
                  <a:close/>
                  <a:moveTo>
                    <a:pt x="2162" y="960"/>
                  </a:moveTo>
                  <a:lnTo>
                    <a:pt x="2136" y="964"/>
                  </a:lnTo>
                  <a:lnTo>
                    <a:pt x="2112" y="972"/>
                  </a:lnTo>
                  <a:lnTo>
                    <a:pt x="2092" y="986"/>
                  </a:lnTo>
                  <a:lnTo>
                    <a:pt x="2073" y="1004"/>
                  </a:lnTo>
                  <a:lnTo>
                    <a:pt x="2060" y="1024"/>
                  </a:lnTo>
                  <a:lnTo>
                    <a:pt x="2052" y="1049"/>
                  </a:lnTo>
                  <a:lnTo>
                    <a:pt x="2048" y="1075"/>
                  </a:lnTo>
                  <a:lnTo>
                    <a:pt x="2052" y="1101"/>
                  </a:lnTo>
                  <a:lnTo>
                    <a:pt x="2060" y="1124"/>
                  </a:lnTo>
                  <a:lnTo>
                    <a:pt x="2073" y="1146"/>
                  </a:lnTo>
                  <a:lnTo>
                    <a:pt x="2092" y="1163"/>
                  </a:lnTo>
                  <a:lnTo>
                    <a:pt x="2112" y="1177"/>
                  </a:lnTo>
                  <a:lnTo>
                    <a:pt x="2136" y="1185"/>
                  </a:lnTo>
                  <a:lnTo>
                    <a:pt x="2162" y="1188"/>
                  </a:lnTo>
                  <a:lnTo>
                    <a:pt x="2187" y="1185"/>
                  </a:lnTo>
                  <a:lnTo>
                    <a:pt x="2212" y="1177"/>
                  </a:lnTo>
                  <a:lnTo>
                    <a:pt x="2233" y="1163"/>
                  </a:lnTo>
                  <a:lnTo>
                    <a:pt x="2251" y="1146"/>
                  </a:lnTo>
                  <a:lnTo>
                    <a:pt x="2264" y="1124"/>
                  </a:lnTo>
                  <a:lnTo>
                    <a:pt x="2273" y="1101"/>
                  </a:lnTo>
                  <a:lnTo>
                    <a:pt x="2276" y="1075"/>
                  </a:lnTo>
                  <a:lnTo>
                    <a:pt x="2273" y="1049"/>
                  </a:lnTo>
                  <a:lnTo>
                    <a:pt x="2264" y="1024"/>
                  </a:lnTo>
                  <a:lnTo>
                    <a:pt x="2251" y="1004"/>
                  </a:lnTo>
                  <a:lnTo>
                    <a:pt x="2233" y="986"/>
                  </a:lnTo>
                  <a:lnTo>
                    <a:pt x="2212" y="972"/>
                  </a:lnTo>
                  <a:lnTo>
                    <a:pt x="2187" y="964"/>
                  </a:lnTo>
                  <a:lnTo>
                    <a:pt x="2162" y="960"/>
                  </a:lnTo>
                  <a:close/>
                  <a:moveTo>
                    <a:pt x="155" y="156"/>
                  </a:moveTo>
                  <a:lnTo>
                    <a:pt x="155" y="2518"/>
                  </a:lnTo>
                  <a:lnTo>
                    <a:pt x="1002" y="2518"/>
                  </a:lnTo>
                  <a:lnTo>
                    <a:pt x="974" y="2434"/>
                  </a:lnTo>
                  <a:lnTo>
                    <a:pt x="953" y="2347"/>
                  </a:lnTo>
                  <a:lnTo>
                    <a:pt x="937" y="2259"/>
                  </a:lnTo>
                  <a:lnTo>
                    <a:pt x="928" y="2169"/>
                  </a:lnTo>
                  <a:lnTo>
                    <a:pt x="406" y="2169"/>
                  </a:lnTo>
                  <a:lnTo>
                    <a:pt x="406" y="1956"/>
                  </a:lnTo>
                  <a:lnTo>
                    <a:pt x="930" y="1956"/>
                  </a:lnTo>
                  <a:lnTo>
                    <a:pt x="941" y="1876"/>
                  </a:lnTo>
                  <a:lnTo>
                    <a:pt x="956" y="1799"/>
                  </a:lnTo>
                  <a:lnTo>
                    <a:pt x="977" y="1723"/>
                  </a:lnTo>
                  <a:lnTo>
                    <a:pt x="1002" y="1650"/>
                  </a:lnTo>
                  <a:lnTo>
                    <a:pt x="1031" y="1579"/>
                  </a:lnTo>
                  <a:lnTo>
                    <a:pt x="1066" y="1509"/>
                  </a:lnTo>
                  <a:lnTo>
                    <a:pt x="1103" y="1442"/>
                  </a:lnTo>
                  <a:lnTo>
                    <a:pt x="406" y="1442"/>
                  </a:lnTo>
                  <a:lnTo>
                    <a:pt x="406" y="1230"/>
                  </a:lnTo>
                  <a:lnTo>
                    <a:pt x="1266" y="1230"/>
                  </a:lnTo>
                  <a:lnTo>
                    <a:pt x="1324" y="1173"/>
                  </a:lnTo>
                  <a:lnTo>
                    <a:pt x="1387" y="1119"/>
                  </a:lnTo>
                  <a:lnTo>
                    <a:pt x="1451" y="1070"/>
                  </a:lnTo>
                  <a:lnTo>
                    <a:pt x="1520" y="1025"/>
                  </a:lnTo>
                  <a:lnTo>
                    <a:pt x="1592" y="985"/>
                  </a:lnTo>
                  <a:lnTo>
                    <a:pt x="1666" y="949"/>
                  </a:lnTo>
                  <a:lnTo>
                    <a:pt x="1744" y="918"/>
                  </a:lnTo>
                  <a:lnTo>
                    <a:pt x="1823" y="893"/>
                  </a:lnTo>
                  <a:lnTo>
                    <a:pt x="1905" y="872"/>
                  </a:lnTo>
                  <a:lnTo>
                    <a:pt x="1989" y="857"/>
                  </a:lnTo>
                  <a:lnTo>
                    <a:pt x="2074" y="848"/>
                  </a:lnTo>
                  <a:lnTo>
                    <a:pt x="2162" y="845"/>
                  </a:lnTo>
                  <a:lnTo>
                    <a:pt x="2204" y="846"/>
                  </a:lnTo>
                  <a:lnTo>
                    <a:pt x="2246" y="849"/>
                  </a:lnTo>
                  <a:lnTo>
                    <a:pt x="2246" y="156"/>
                  </a:lnTo>
                  <a:lnTo>
                    <a:pt x="155" y="156"/>
                  </a:lnTo>
                  <a:close/>
                  <a:moveTo>
                    <a:pt x="0" y="0"/>
                  </a:moveTo>
                  <a:lnTo>
                    <a:pt x="2400" y="0"/>
                  </a:lnTo>
                  <a:lnTo>
                    <a:pt x="2400" y="869"/>
                  </a:lnTo>
                  <a:lnTo>
                    <a:pt x="2485" y="888"/>
                  </a:lnTo>
                  <a:lnTo>
                    <a:pt x="2567" y="913"/>
                  </a:lnTo>
                  <a:lnTo>
                    <a:pt x="2647" y="944"/>
                  </a:lnTo>
                  <a:lnTo>
                    <a:pt x="2723" y="980"/>
                  </a:lnTo>
                  <a:lnTo>
                    <a:pt x="2797" y="1021"/>
                  </a:lnTo>
                  <a:lnTo>
                    <a:pt x="2867" y="1066"/>
                  </a:lnTo>
                  <a:lnTo>
                    <a:pt x="2935" y="1117"/>
                  </a:lnTo>
                  <a:lnTo>
                    <a:pt x="2999" y="1171"/>
                  </a:lnTo>
                  <a:lnTo>
                    <a:pt x="3058" y="1230"/>
                  </a:lnTo>
                  <a:lnTo>
                    <a:pt x="3114" y="1292"/>
                  </a:lnTo>
                  <a:lnTo>
                    <a:pt x="3166" y="1358"/>
                  </a:lnTo>
                  <a:lnTo>
                    <a:pt x="3213" y="1428"/>
                  </a:lnTo>
                  <a:lnTo>
                    <a:pt x="3255" y="1501"/>
                  </a:lnTo>
                  <a:lnTo>
                    <a:pt x="3293" y="1577"/>
                  </a:lnTo>
                  <a:lnTo>
                    <a:pt x="3324" y="1655"/>
                  </a:lnTo>
                  <a:lnTo>
                    <a:pt x="3351" y="1737"/>
                  </a:lnTo>
                  <a:lnTo>
                    <a:pt x="3373" y="1820"/>
                  </a:lnTo>
                  <a:lnTo>
                    <a:pt x="3388" y="1907"/>
                  </a:lnTo>
                  <a:lnTo>
                    <a:pt x="3398" y="1995"/>
                  </a:lnTo>
                  <a:lnTo>
                    <a:pt x="3401" y="2084"/>
                  </a:lnTo>
                  <a:lnTo>
                    <a:pt x="3398" y="2177"/>
                  </a:lnTo>
                  <a:lnTo>
                    <a:pt x="3388" y="2268"/>
                  </a:lnTo>
                  <a:lnTo>
                    <a:pt x="3371" y="2356"/>
                  </a:lnTo>
                  <a:lnTo>
                    <a:pt x="3348" y="2442"/>
                  </a:lnTo>
                  <a:lnTo>
                    <a:pt x="3320" y="2525"/>
                  </a:lnTo>
                  <a:lnTo>
                    <a:pt x="3286" y="2606"/>
                  </a:lnTo>
                  <a:lnTo>
                    <a:pt x="3247" y="2685"/>
                  </a:lnTo>
                  <a:lnTo>
                    <a:pt x="3201" y="2759"/>
                  </a:lnTo>
                  <a:lnTo>
                    <a:pt x="3152" y="2830"/>
                  </a:lnTo>
                  <a:lnTo>
                    <a:pt x="3097" y="2897"/>
                  </a:lnTo>
                  <a:lnTo>
                    <a:pt x="3038" y="2960"/>
                  </a:lnTo>
                  <a:lnTo>
                    <a:pt x="2975" y="3019"/>
                  </a:lnTo>
                  <a:lnTo>
                    <a:pt x="2907" y="3074"/>
                  </a:lnTo>
                  <a:lnTo>
                    <a:pt x="2836" y="3123"/>
                  </a:lnTo>
                  <a:lnTo>
                    <a:pt x="2762" y="3168"/>
                  </a:lnTo>
                  <a:lnTo>
                    <a:pt x="2684" y="3207"/>
                  </a:lnTo>
                  <a:lnTo>
                    <a:pt x="2603" y="3242"/>
                  </a:lnTo>
                  <a:lnTo>
                    <a:pt x="2519" y="3271"/>
                  </a:lnTo>
                  <a:lnTo>
                    <a:pt x="2433" y="3293"/>
                  </a:lnTo>
                  <a:lnTo>
                    <a:pt x="2345" y="3310"/>
                  </a:lnTo>
                  <a:lnTo>
                    <a:pt x="2254" y="3319"/>
                  </a:lnTo>
                  <a:lnTo>
                    <a:pt x="2162" y="3323"/>
                  </a:lnTo>
                  <a:lnTo>
                    <a:pt x="2074" y="3319"/>
                  </a:lnTo>
                  <a:lnTo>
                    <a:pt x="1988" y="3311"/>
                  </a:lnTo>
                  <a:lnTo>
                    <a:pt x="1904" y="3296"/>
                  </a:lnTo>
                  <a:lnTo>
                    <a:pt x="1822" y="3276"/>
                  </a:lnTo>
                  <a:lnTo>
                    <a:pt x="1742" y="3250"/>
                  </a:lnTo>
                  <a:lnTo>
                    <a:pt x="1665" y="3219"/>
                  </a:lnTo>
                  <a:lnTo>
                    <a:pt x="1591" y="3183"/>
                  </a:lnTo>
                  <a:lnTo>
                    <a:pt x="1518" y="3143"/>
                  </a:lnTo>
                  <a:lnTo>
                    <a:pt x="1450" y="3097"/>
                  </a:lnTo>
                  <a:lnTo>
                    <a:pt x="1385" y="3049"/>
                  </a:lnTo>
                  <a:lnTo>
                    <a:pt x="1322" y="2995"/>
                  </a:lnTo>
                  <a:lnTo>
                    <a:pt x="1264" y="2938"/>
                  </a:lnTo>
                  <a:lnTo>
                    <a:pt x="1210" y="2876"/>
                  </a:lnTo>
                  <a:lnTo>
                    <a:pt x="1159" y="2812"/>
                  </a:lnTo>
                  <a:lnTo>
                    <a:pt x="1113" y="2744"/>
                  </a:lnTo>
                  <a:lnTo>
                    <a:pt x="1072" y="2673"/>
                  </a:lnTo>
                  <a:lnTo>
                    <a:pt x="0" y="267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72" name="Shape 8972"/>
          <p:cNvGrpSpPr/>
          <p:nvPr/>
        </p:nvGrpSpPr>
        <p:grpSpPr>
          <a:xfrm>
            <a:off x="2372510" y="532928"/>
            <a:ext cx="233686" cy="272775"/>
            <a:chOff x="2575" y="1899"/>
            <a:chExt cx="1094" cy="1277"/>
          </a:xfrm>
        </p:grpSpPr>
        <p:sp>
          <p:nvSpPr>
            <p:cNvPr id="8973" name="Shape 8973"/>
            <p:cNvSpPr/>
            <p:nvPr/>
          </p:nvSpPr>
          <p:spPr>
            <a:xfrm>
              <a:off x="3296" y="1899"/>
              <a:ext cx="211" cy="210"/>
            </a:xfrm>
            <a:custGeom>
              <a:avLst/>
              <a:gdLst/>
              <a:ahLst/>
              <a:cxnLst/>
              <a:rect l="0" t="0" r="0" b="0"/>
              <a:pathLst>
                <a:path w="632" h="631" extrusionOk="0">
                  <a:moveTo>
                    <a:pt x="317" y="0"/>
                  </a:moveTo>
                  <a:lnTo>
                    <a:pt x="362" y="4"/>
                  </a:lnTo>
                  <a:lnTo>
                    <a:pt x="408" y="14"/>
                  </a:lnTo>
                  <a:lnTo>
                    <a:pt x="448" y="31"/>
                  </a:lnTo>
                  <a:lnTo>
                    <a:pt x="488" y="52"/>
                  </a:lnTo>
                  <a:lnTo>
                    <a:pt x="523" y="78"/>
                  </a:lnTo>
                  <a:lnTo>
                    <a:pt x="553" y="109"/>
                  </a:lnTo>
                  <a:lnTo>
                    <a:pt x="580" y="145"/>
                  </a:lnTo>
                  <a:lnTo>
                    <a:pt x="602" y="183"/>
                  </a:lnTo>
                  <a:lnTo>
                    <a:pt x="618" y="225"/>
                  </a:lnTo>
                  <a:lnTo>
                    <a:pt x="628" y="270"/>
                  </a:lnTo>
                  <a:lnTo>
                    <a:pt x="632" y="316"/>
                  </a:lnTo>
                  <a:lnTo>
                    <a:pt x="628" y="363"/>
                  </a:lnTo>
                  <a:lnTo>
                    <a:pt x="618" y="407"/>
                  </a:lnTo>
                  <a:lnTo>
                    <a:pt x="602" y="449"/>
                  </a:lnTo>
                  <a:lnTo>
                    <a:pt x="580" y="488"/>
                  </a:lnTo>
                  <a:lnTo>
                    <a:pt x="553" y="523"/>
                  </a:lnTo>
                  <a:lnTo>
                    <a:pt x="523" y="554"/>
                  </a:lnTo>
                  <a:lnTo>
                    <a:pt x="488" y="580"/>
                  </a:lnTo>
                  <a:lnTo>
                    <a:pt x="448" y="602"/>
                  </a:lnTo>
                  <a:lnTo>
                    <a:pt x="408" y="617"/>
                  </a:lnTo>
                  <a:lnTo>
                    <a:pt x="362" y="628"/>
                  </a:lnTo>
                  <a:lnTo>
                    <a:pt x="317" y="631"/>
                  </a:lnTo>
                  <a:lnTo>
                    <a:pt x="270" y="628"/>
                  </a:lnTo>
                  <a:lnTo>
                    <a:pt x="226" y="617"/>
                  </a:lnTo>
                  <a:lnTo>
                    <a:pt x="184" y="602"/>
                  </a:lnTo>
                  <a:lnTo>
                    <a:pt x="144" y="580"/>
                  </a:lnTo>
                  <a:lnTo>
                    <a:pt x="109" y="554"/>
                  </a:lnTo>
                  <a:lnTo>
                    <a:pt x="79" y="523"/>
                  </a:lnTo>
                  <a:lnTo>
                    <a:pt x="52" y="488"/>
                  </a:lnTo>
                  <a:lnTo>
                    <a:pt x="30" y="449"/>
                  </a:lnTo>
                  <a:lnTo>
                    <a:pt x="14" y="407"/>
                  </a:lnTo>
                  <a:lnTo>
                    <a:pt x="4" y="363"/>
                  </a:lnTo>
                  <a:lnTo>
                    <a:pt x="0" y="316"/>
                  </a:lnTo>
                  <a:lnTo>
                    <a:pt x="4" y="270"/>
                  </a:lnTo>
                  <a:lnTo>
                    <a:pt x="14" y="225"/>
                  </a:lnTo>
                  <a:lnTo>
                    <a:pt x="30" y="183"/>
                  </a:lnTo>
                  <a:lnTo>
                    <a:pt x="52" y="145"/>
                  </a:lnTo>
                  <a:lnTo>
                    <a:pt x="79" y="109"/>
                  </a:lnTo>
                  <a:lnTo>
                    <a:pt x="109" y="78"/>
                  </a:lnTo>
                  <a:lnTo>
                    <a:pt x="144" y="52"/>
                  </a:lnTo>
                  <a:lnTo>
                    <a:pt x="184" y="31"/>
                  </a:lnTo>
                  <a:lnTo>
                    <a:pt x="226" y="14"/>
                  </a:lnTo>
                  <a:lnTo>
                    <a:pt x="270" y="4"/>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4" name="Shape 8974"/>
            <p:cNvSpPr/>
            <p:nvPr/>
          </p:nvSpPr>
          <p:spPr>
            <a:xfrm>
              <a:off x="3143" y="2143"/>
              <a:ext cx="526" cy="1033"/>
            </a:xfrm>
            <a:custGeom>
              <a:avLst/>
              <a:gdLst/>
              <a:ahLst/>
              <a:cxnLst/>
              <a:rect l="0" t="0" r="0" b="0"/>
              <a:pathLst>
                <a:path w="1576" h="3098" extrusionOk="0">
                  <a:moveTo>
                    <a:pt x="366" y="0"/>
                  </a:moveTo>
                  <a:lnTo>
                    <a:pt x="528" y="0"/>
                  </a:lnTo>
                  <a:lnTo>
                    <a:pt x="533" y="11"/>
                  </a:lnTo>
                  <a:lnTo>
                    <a:pt x="539" y="29"/>
                  </a:lnTo>
                  <a:lnTo>
                    <a:pt x="547" y="51"/>
                  </a:lnTo>
                  <a:lnTo>
                    <a:pt x="557" y="78"/>
                  </a:lnTo>
                  <a:lnTo>
                    <a:pt x="568" y="108"/>
                  </a:lnTo>
                  <a:lnTo>
                    <a:pt x="580" y="141"/>
                  </a:lnTo>
                  <a:lnTo>
                    <a:pt x="592" y="175"/>
                  </a:lnTo>
                  <a:lnTo>
                    <a:pt x="605" y="211"/>
                  </a:lnTo>
                  <a:lnTo>
                    <a:pt x="618" y="247"/>
                  </a:lnTo>
                  <a:lnTo>
                    <a:pt x="631" y="284"/>
                  </a:lnTo>
                  <a:lnTo>
                    <a:pt x="644" y="320"/>
                  </a:lnTo>
                  <a:lnTo>
                    <a:pt x="657" y="354"/>
                  </a:lnTo>
                  <a:lnTo>
                    <a:pt x="668" y="387"/>
                  </a:lnTo>
                  <a:lnTo>
                    <a:pt x="679" y="416"/>
                  </a:lnTo>
                  <a:lnTo>
                    <a:pt x="688" y="442"/>
                  </a:lnTo>
                  <a:lnTo>
                    <a:pt x="696" y="464"/>
                  </a:lnTo>
                  <a:lnTo>
                    <a:pt x="702" y="480"/>
                  </a:lnTo>
                  <a:lnTo>
                    <a:pt x="707" y="492"/>
                  </a:lnTo>
                  <a:lnTo>
                    <a:pt x="668" y="282"/>
                  </a:lnTo>
                  <a:lnTo>
                    <a:pt x="666" y="268"/>
                  </a:lnTo>
                  <a:lnTo>
                    <a:pt x="668" y="254"/>
                  </a:lnTo>
                  <a:lnTo>
                    <a:pt x="674" y="240"/>
                  </a:lnTo>
                  <a:lnTo>
                    <a:pt x="736" y="128"/>
                  </a:lnTo>
                  <a:lnTo>
                    <a:pt x="681" y="32"/>
                  </a:lnTo>
                  <a:lnTo>
                    <a:pt x="679" y="22"/>
                  </a:lnTo>
                  <a:lnTo>
                    <a:pt x="681" y="10"/>
                  </a:lnTo>
                  <a:lnTo>
                    <a:pt x="689" y="2"/>
                  </a:lnTo>
                  <a:lnTo>
                    <a:pt x="701" y="0"/>
                  </a:lnTo>
                  <a:lnTo>
                    <a:pt x="849" y="0"/>
                  </a:lnTo>
                  <a:lnTo>
                    <a:pt x="861" y="2"/>
                  </a:lnTo>
                  <a:lnTo>
                    <a:pt x="869" y="10"/>
                  </a:lnTo>
                  <a:lnTo>
                    <a:pt x="871" y="22"/>
                  </a:lnTo>
                  <a:lnTo>
                    <a:pt x="869" y="32"/>
                  </a:lnTo>
                  <a:lnTo>
                    <a:pt x="814" y="128"/>
                  </a:lnTo>
                  <a:lnTo>
                    <a:pt x="876" y="240"/>
                  </a:lnTo>
                  <a:lnTo>
                    <a:pt x="882" y="253"/>
                  </a:lnTo>
                  <a:lnTo>
                    <a:pt x="883" y="268"/>
                  </a:lnTo>
                  <a:lnTo>
                    <a:pt x="882" y="283"/>
                  </a:lnTo>
                  <a:lnTo>
                    <a:pt x="837" y="492"/>
                  </a:lnTo>
                  <a:lnTo>
                    <a:pt x="842" y="480"/>
                  </a:lnTo>
                  <a:lnTo>
                    <a:pt x="849" y="462"/>
                  </a:lnTo>
                  <a:lnTo>
                    <a:pt x="857" y="439"/>
                  </a:lnTo>
                  <a:lnTo>
                    <a:pt x="867" y="414"/>
                  </a:lnTo>
                  <a:lnTo>
                    <a:pt x="878" y="383"/>
                  </a:lnTo>
                  <a:lnTo>
                    <a:pt x="890" y="351"/>
                  </a:lnTo>
                  <a:lnTo>
                    <a:pt x="903" y="317"/>
                  </a:lnTo>
                  <a:lnTo>
                    <a:pt x="917" y="281"/>
                  </a:lnTo>
                  <a:lnTo>
                    <a:pt x="931" y="245"/>
                  </a:lnTo>
                  <a:lnTo>
                    <a:pt x="944" y="208"/>
                  </a:lnTo>
                  <a:lnTo>
                    <a:pt x="958" y="172"/>
                  </a:lnTo>
                  <a:lnTo>
                    <a:pt x="970" y="138"/>
                  </a:lnTo>
                  <a:lnTo>
                    <a:pt x="982" y="106"/>
                  </a:lnTo>
                  <a:lnTo>
                    <a:pt x="993" y="77"/>
                  </a:lnTo>
                  <a:lnTo>
                    <a:pt x="1003" y="50"/>
                  </a:lnTo>
                  <a:lnTo>
                    <a:pt x="1011" y="29"/>
                  </a:lnTo>
                  <a:lnTo>
                    <a:pt x="1017" y="11"/>
                  </a:lnTo>
                  <a:lnTo>
                    <a:pt x="1022" y="0"/>
                  </a:lnTo>
                  <a:lnTo>
                    <a:pt x="1182" y="0"/>
                  </a:lnTo>
                  <a:lnTo>
                    <a:pt x="1231" y="3"/>
                  </a:lnTo>
                  <a:lnTo>
                    <a:pt x="1277" y="12"/>
                  </a:lnTo>
                  <a:lnTo>
                    <a:pt x="1322" y="28"/>
                  </a:lnTo>
                  <a:lnTo>
                    <a:pt x="1362" y="49"/>
                  </a:lnTo>
                  <a:lnTo>
                    <a:pt x="1401" y="74"/>
                  </a:lnTo>
                  <a:lnTo>
                    <a:pt x="1436" y="105"/>
                  </a:lnTo>
                  <a:lnTo>
                    <a:pt x="1466" y="138"/>
                  </a:lnTo>
                  <a:lnTo>
                    <a:pt x="1492" y="177"/>
                  </a:lnTo>
                  <a:lnTo>
                    <a:pt x="1513" y="219"/>
                  </a:lnTo>
                  <a:lnTo>
                    <a:pt x="1528" y="262"/>
                  </a:lnTo>
                  <a:lnTo>
                    <a:pt x="1539" y="309"/>
                  </a:lnTo>
                  <a:lnTo>
                    <a:pt x="1542" y="358"/>
                  </a:lnTo>
                  <a:lnTo>
                    <a:pt x="1548" y="1475"/>
                  </a:lnTo>
                  <a:lnTo>
                    <a:pt x="1544" y="1503"/>
                  </a:lnTo>
                  <a:lnTo>
                    <a:pt x="1537" y="1530"/>
                  </a:lnTo>
                  <a:lnTo>
                    <a:pt x="1525" y="1556"/>
                  </a:lnTo>
                  <a:lnTo>
                    <a:pt x="1508" y="1578"/>
                  </a:lnTo>
                  <a:lnTo>
                    <a:pt x="1487" y="1596"/>
                  </a:lnTo>
                  <a:lnTo>
                    <a:pt x="1487" y="1734"/>
                  </a:lnTo>
                  <a:lnTo>
                    <a:pt x="1513" y="1734"/>
                  </a:lnTo>
                  <a:lnTo>
                    <a:pt x="1533" y="1738"/>
                  </a:lnTo>
                  <a:lnTo>
                    <a:pt x="1550" y="1746"/>
                  </a:lnTo>
                  <a:lnTo>
                    <a:pt x="1564" y="1760"/>
                  </a:lnTo>
                  <a:lnTo>
                    <a:pt x="1572" y="1777"/>
                  </a:lnTo>
                  <a:lnTo>
                    <a:pt x="1576" y="1797"/>
                  </a:lnTo>
                  <a:lnTo>
                    <a:pt x="1576" y="2401"/>
                  </a:lnTo>
                  <a:lnTo>
                    <a:pt x="1572" y="2421"/>
                  </a:lnTo>
                  <a:lnTo>
                    <a:pt x="1564" y="2439"/>
                  </a:lnTo>
                  <a:lnTo>
                    <a:pt x="1550" y="2453"/>
                  </a:lnTo>
                  <a:lnTo>
                    <a:pt x="1533" y="2461"/>
                  </a:lnTo>
                  <a:lnTo>
                    <a:pt x="1514" y="2464"/>
                  </a:lnTo>
                  <a:lnTo>
                    <a:pt x="1284" y="2464"/>
                  </a:lnTo>
                  <a:lnTo>
                    <a:pt x="1264" y="2461"/>
                  </a:lnTo>
                  <a:lnTo>
                    <a:pt x="1247" y="2453"/>
                  </a:lnTo>
                  <a:lnTo>
                    <a:pt x="1233" y="2439"/>
                  </a:lnTo>
                  <a:lnTo>
                    <a:pt x="1225" y="2421"/>
                  </a:lnTo>
                  <a:lnTo>
                    <a:pt x="1221" y="2401"/>
                  </a:lnTo>
                  <a:lnTo>
                    <a:pt x="1221" y="1797"/>
                  </a:lnTo>
                  <a:lnTo>
                    <a:pt x="1225" y="1777"/>
                  </a:lnTo>
                  <a:lnTo>
                    <a:pt x="1233" y="1760"/>
                  </a:lnTo>
                  <a:lnTo>
                    <a:pt x="1247" y="1746"/>
                  </a:lnTo>
                  <a:lnTo>
                    <a:pt x="1264" y="1738"/>
                  </a:lnTo>
                  <a:lnTo>
                    <a:pt x="1284" y="1734"/>
                  </a:lnTo>
                  <a:lnTo>
                    <a:pt x="1310" y="1734"/>
                  </a:lnTo>
                  <a:lnTo>
                    <a:pt x="1310" y="1601"/>
                  </a:lnTo>
                  <a:lnTo>
                    <a:pt x="1288" y="1582"/>
                  </a:lnTo>
                  <a:lnTo>
                    <a:pt x="1269" y="1560"/>
                  </a:lnTo>
                  <a:lnTo>
                    <a:pt x="1255" y="1535"/>
                  </a:lnTo>
                  <a:lnTo>
                    <a:pt x="1247" y="1507"/>
                  </a:lnTo>
                  <a:lnTo>
                    <a:pt x="1243" y="1476"/>
                  </a:lnTo>
                  <a:lnTo>
                    <a:pt x="1238" y="359"/>
                  </a:lnTo>
                  <a:lnTo>
                    <a:pt x="1235" y="347"/>
                  </a:lnTo>
                  <a:lnTo>
                    <a:pt x="1228" y="337"/>
                  </a:lnTo>
                  <a:lnTo>
                    <a:pt x="1218" y="330"/>
                  </a:lnTo>
                  <a:lnTo>
                    <a:pt x="1206" y="327"/>
                  </a:lnTo>
                  <a:lnTo>
                    <a:pt x="1193" y="331"/>
                  </a:lnTo>
                  <a:lnTo>
                    <a:pt x="1183" y="338"/>
                  </a:lnTo>
                  <a:lnTo>
                    <a:pt x="1177" y="347"/>
                  </a:lnTo>
                  <a:lnTo>
                    <a:pt x="1175" y="360"/>
                  </a:lnTo>
                  <a:lnTo>
                    <a:pt x="1175" y="472"/>
                  </a:lnTo>
                  <a:lnTo>
                    <a:pt x="1175" y="575"/>
                  </a:lnTo>
                  <a:lnTo>
                    <a:pt x="1175" y="670"/>
                  </a:lnTo>
                  <a:lnTo>
                    <a:pt x="1175" y="758"/>
                  </a:lnTo>
                  <a:lnTo>
                    <a:pt x="1175" y="837"/>
                  </a:lnTo>
                  <a:lnTo>
                    <a:pt x="1175" y="909"/>
                  </a:lnTo>
                  <a:lnTo>
                    <a:pt x="1175" y="976"/>
                  </a:lnTo>
                  <a:lnTo>
                    <a:pt x="1175" y="1035"/>
                  </a:lnTo>
                  <a:lnTo>
                    <a:pt x="1175" y="1090"/>
                  </a:lnTo>
                  <a:lnTo>
                    <a:pt x="1175" y="1138"/>
                  </a:lnTo>
                  <a:lnTo>
                    <a:pt x="1175" y="1181"/>
                  </a:lnTo>
                  <a:lnTo>
                    <a:pt x="1176" y="1220"/>
                  </a:lnTo>
                  <a:lnTo>
                    <a:pt x="1176" y="1255"/>
                  </a:lnTo>
                  <a:lnTo>
                    <a:pt x="1176" y="1285"/>
                  </a:lnTo>
                  <a:lnTo>
                    <a:pt x="1176" y="1312"/>
                  </a:lnTo>
                  <a:lnTo>
                    <a:pt x="1176" y="1335"/>
                  </a:lnTo>
                  <a:lnTo>
                    <a:pt x="1176" y="1356"/>
                  </a:lnTo>
                  <a:lnTo>
                    <a:pt x="1176" y="1374"/>
                  </a:lnTo>
                  <a:lnTo>
                    <a:pt x="1176" y="1390"/>
                  </a:lnTo>
                  <a:lnTo>
                    <a:pt x="1177" y="1405"/>
                  </a:lnTo>
                  <a:lnTo>
                    <a:pt x="1177" y="1419"/>
                  </a:lnTo>
                  <a:lnTo>
                    <a:pt x="1177" y="1431"/>
                  </a:lnTo>
                  <a:lnTo>
                    <a:pt x="1177" y="1444"/>
                  </a:lnTo>
                  <a:lnTo>
                    <a:pt x="1177" y="1455"/>
                  </a:lnTo>
                  <a:lnTo>
                    <a:pt x="1177" y="1467"/>
                  </a:lnTo>
                  <a:lnTo>
                    <a:pt x="1177" y="1481"/>
                  </a:lnTo>
                  <a:lnTo>
                    <a:pt x="1177" y="1495"/>
                  </a:lnTo>
                  <a:lnTo>
                    <a:pt x="1177" y="1510"/>
                  </a:lnTo>
                  <a:lnTo>
                    <a:pt x="1177" y="1528"/>
                  </a:lnTo>
                  <a:lnTo>
                    <a:pt x="1177" y="1546"/>
                  </a:lnTo>
                  <a:lnTo>
                    <a:pt x="1177" y="1568"/>
                  </a:lnTo>
                  <a:lnTo>
                    <a:pt x="1177" y="1594"/>
                  </a:lnTo>
                  <a:lnTo>
                    <a:pt x="1148" y="1613"/>
                  </a:lnTo>
                  <a:lnTo>
                    <a:pt x="1121" y="1636"/>
                  </a:lnTo>
                  <a:lnTo>
                    <a:pt x="1099" y="1662"/>
                  </a:lnTo>
                  <a:lnTo>
                    <a:pt x="1080" y="1692"/>
                  </a:lnTo>
                  <a:lnTo>
                    <a:pt x="1066" y="1725"/>
                  </a:lnTo>
                  <a:lnTo>
                    <a:pt x="1058" y="1760"/>
                  </a:lnTo>
                  <a:lnTo>
                    <a:pt x="1054" y="1797"/>
                  </a:lnTo>
                  <a:lnTo>
                    <a:pt x="1054" y="2401"/>
                  </a:lnTo>
                  <a:lnTo>
                    <a:pt x="1058" y="2439"/>
                  </a:lnTo>
                  <a:lnTo>
                    <a:pt x="1066" y="2473"/>
                  </a:lnTo>
                  <a:lnTo>
                    <a:pt x="1080" y="2506"/>
                  </a:lnTo>
                  <a:lnTo>
                    <a:pt x="1099" y="2536"/>
                  </a:lnTo>
                  <a:lnTo>
                    <a:pt x="1121" y="2562"/>
                  </a:lnTo>
                  <a:lnTo>
                    <a:pt x="1148" y="2585"/>
                  </a:lnTo>
                  <a:lnTo>
                    <a:pt x="1177" y="2604"/>
                  </a:lnTo>
                  <a:lnTo>
                    <a:pt x="1177" y="2916"/>
                  </a:lnTo>
                  <a:lnTo>
                    <a:pt x="1175" y="2948"/>
                  </a:lnTo>
                  <a:lnTo>
                    <a:pt x="1166" y="2979"/>
                  </a:lnTo>
                  <a:lnTo>
                    <a:pt x="1152" y="3008"/>
                  </a:lnTo>
                  <a:lnTo>
                    <a:pt x="1135" y="3032"/>
                  </a:lnTo>
                  <a:lnTo>
                    <a:pt x="1113" y="3054"/>
                  </a:lnTo>
                  <a:lnTo>
                    <a:pt x="1087" y="3073"/>
                  </a:lnTo>
                  <a:lnTo>
                    <a:pt x="1059" y="3086"/>
                  </a:lnTo>
                  <a:lnTo>
                    <a:pt x="1028" y="3095"/>
                  </a:lnTo>
                  <a:lnTo>
                    <a:pt x="995" y="3098"/>
                  </a:lnTo>
                  <a:lnTo>
                    <a:pt x="962" y="3095"/>
                  </a:lnTo>
                  <a:lnTo>
                    <a:pt x="931" y="3086"/>
                  </a:lnTo>
                  <a:lnTo>
                    <a:pt x="903" y="3073"/>
                  </a:lnTo>
                  <a:lnTo>
                    <a:pt x="877" y="3054"/>
                  </a:lnTo>
                  <a:lnTo>
                    <a:pt x="855" y="3032"/>
                  </a:lnTo>
                  <a:lnTo>
                    <a:pt x="837" y="3008"/>
                  </a:lnTo>
                  <a:lnTo>
                    <a:pt x="823" y="2979"/>
                  </a:lnTo>
                  <a:lnTo>
                    <a:pt x="815" y="2948"/>
                  </a:lnTo>
                  <a:lnTo>
                    <a:pt x="813" y="2916"/>
                  </a:lnTo>
                  <a:lnTo>
                    <a:pt x="813" y="1496"/>
                  </a:lnTo>
                  <a:lnTo>
                    <a:pt x="809" y="1481"/>
                  </a:lnTo>
                  <a:lnTo>
                    <a:pt x="801" y="1468"/>
                  </a:lnTo>
                  <a:lnTo>
                    <a:pt x="788" y="1460"/>
                  </a:lnTo>
                  <a:lnTo>
                    <a:pt x="773" y="1456"/>
                  </a:lnTo>
                  <a:lnTo>
                    <a:pt x="758" y="1460"/>
                  </a:lnTo>
                  <a:lnTo>
                    <a:pt x="745" y="1468"/>
                  </a:lnTo>
                  <a:lnTo>
                    <a:pt x="737" y="1481"/>
                  </a:lnTo>
                  <a:lnTo>
                    <a:pt x="734" y="1496"/>
                  </a:lnTo>
                  <a:lnTo>
                    <a:pt x="734" y="2916"/>
                  </a:lnTo>
                  <a:lnTo>
                    <a:pt x="731" y="2948"/>
                  </a:lnTo>
                  <a:lnTo>
                    <a:pt x="722" y="2979"/>
                  </a:lnTo>
                  <a:lnTo>
                    <a:pt x="709" y="3008"/>
                  </a:lnTo>
                  <a:lnTo>
                    <a:pt x="690" y="3032"/>
                  </a:lnTo>
                  <a:lnTo>
                    <a:pt x="668" y="3054"/>
                  </a:lnTo>
                  <a:lnTo>
                    <a:pt x="644" y="3073"/>
                  </a:lnTo>
                  <a:lnTo>
                    <a:pt x="615" y="3086"/>
                  </a:lnTo>
                  <a:lnTo>
                    <a:pt x="584" y="3095"/>
                  </a:lnTo>
                  <a:lnTo>
                    <a:pt x="552" y="3098"/>
                  </a:lnTo>
                  <a:lnTo>
                    <a:pt x="518" y="3095"/>
                  </a:lnTo>
                  <a:lnTo>
                    <a:pt x="487" y="3086"/>
                  </a:lnTo>
                  <a:lnTo>
                    <a:pt x="459" y="3073"/>
                  </a:lnTo>
                  <a:lnTo>
                    <a:pt x="434" y="3054"/>
                  </a:lnTo>
                  <a:lnTo>
                    <a:pt x="412" y="3032"/>
                  </a:lnTo>
                  <a:lnTo>
                    <a:pt x="394" y="3008"/>
                  </a:lnTo>
                  <a:lnTo>
                    <a:pt x="380" y="2979"/>
                  </a:lnTo>
                  <a:lnTo>
                    <a:pt x="372" y="2948"/>
                  </a:lnTo>
                  <a:lnTo>
                    <a:pt x="368" y="2916"/>
                  </a:lnTo>
                  <a:lnTo>
                    <a:pt x="368" y="359"/>
                  </a:lnTo>
                  <a:lnTo>
                    <a:pt x="366" y="348"/>
                  </a:lnTo>
                  <a:lnTo>
                    <a:pt x="360" y="339"/>
                  </a:lnTo>
                  <a:lnTo>
                    <a:pt x="351" y="332"/>
                  </a:lnTo>
                  <a:lnTo>
                    <a:pt x="339" y="330"/>
                  </a:lnTo>
                  <a:lnTo>
                    <a:pt x="328" y="332"/>
                  </a:lnTo>
                  <a:lnTo>
                    <a:pt x="318" y="338"/>
                  </a:lnTo>
                  <a:lnTo>
                    <a:pt x="312" y="347"/>
                  </a:lnTo>
                  <a:lnTo>
                    <a:pt x="310" y="359"/>
                  </a:lnTo>
                  <a:lnTo>
                    <a:pt x="304" y="1476"/>
                  </a:lnTo>
                  <a:lnTo>
                    <a:pt x="301" y="1507"/>
                  </a:lnTo>
                  <a:lnTo>
                    <a:pt x="293" y="1535"/>
                  </a:lnTo>
                  <a:lnTo>
                    <a:pt x="277" y="1561"/>
                  </a:lnTo>
                  <a:lnTo>
                    <a:pt x="260" y="1584"/>
                  </a:lnTo>
                  <a:lnTo>
                    <a:pt x="237" y="1602"/>
                  </a:lnTo>
                  <a:lnTo>
                    <a:pt x="211" y="1615"/>
                  </a:lnTo>
                  <a:lnTo>
                    <a:pt x="183" y="1624"/>
                  </a:lnTo>
                  <a:lnTo>
                    <a:pt x="153" y="1628"/>
                  </a:lnTo>
                  <a:lnTo>
                    <a:pt x="151" y="1628"/>
                  </a:lnTo>
                  <a:lnTo>
                    <a:pt x="121" y="1624"/>
                  </a:lnTo>
                  <a:lnTo>
                    <a:pt x="92" y="1615"/>
                  </a:lnTo>
                  <a:lnTo>
                    <a:pt x="66" y="1601"/>
                  </a:lnTo>
                  <a:lnTo>
                    <a:pt x="44" y="1582"/>
                  </a:lnTo>
                  <a:lnTo>
                    <a:pt x="25" y="1560"/>
                  </a:lnTo>
                  <a:lnTo>
                    <a:pt x="11" y="1533"/>
                  </a:lnTo>
                  <a:lnTo>
                    <a:pt x="3" y="1505"/>
                  </a:lnTo>
                  <a:lnTo>
                    <a:pt x="0" y="1475"/>
                  </a:lnTo>
                  <a:lnTo>
                    <a:pt x="6" y="358"/>
                  </a:lnTo>
                  <a:lnTo>
                    <a:pt x="9" y="309"/>
                  </a:lnTo>
                  <a:lnTo>
                    <a:pt x="18" y="262"/>
                  </a:lnTo>
                  <a:lnTo>
                    <a:pt x="35" y="219"/>
                  </a:lnTo>
                  <a:lnTo>
                    <a:pt x="56" y="177"/>
                  </a:lnTo>
                  <a:lnTo>
                    <a:pt x="81" y="138"/>
                  </a:lnTo>
                  <a:lnTo>
                    <a:pt x="112" y="105"/>
                  </a:lnTo>
                  <a:lnTo>
                    <a:pt x="147" y="74"/>
                  </a:lnTo>
                  <a:lnTo>
                    <a:pt x="185" y="49"/>
                  </a:lnTo>
                  <a:lnTo>
                    <a:pt x="226" y="28"/>
                  </a:lnTo>
                  <a:lnTo>
                    <a:pt x="270" y="12"/>
                  </a:lnTo>
                  <a:lnTo>
                    <a:pt x="317" y="3"/>
                  </a:lnTo>
                  <a:lnTo>
                    <a:pt x="3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5" name="Shape 8975"/>
            <p:cNvSpPr/>
            <p:nvPr/>
          </p:nvSpPr>
          <p:spPr>
            <a:xfrm>
              <a:off x="2575" y="2142"/>
              <a:ext cx="517" cy="1034"/>
            </a:xfrm>
            <a:custGeom>
              <a:avLst/>
              <a:gdLst/>
              <a:ahLst/>
              <a:cxnLst/>
              <a:rect l="0" t="0" r="0" b="0"/>
              <a:pathLst>
                <a:path w="1551" h="3100" extrusionOk="0">
                  <a:moveTo>
                    <a:pt x="1141" y="0"/>
                  </a:moveTo>
                  <a:lnTo>
                    <a:pt x="1168" y="2"/>
                  </a:lnTo>
                  <a:lnTo>
                    <a:pt x="1190" y="2"/>
                  </a:lnTo>
                  <a:lnTo>
                    <a:pt x="1209" y="3"/>
                  </a:lnTo>
                  <a:lnTo>
                    <a:pt x="1226" y="4"/>
                  </a:lnTo>
                  <a:lnTo>
                    <a:pt x="1241" y="6"/>
                  </a:lnTo>
                  <a:lnTo>
                    <a:pt x="1257" y="9"/>
                  </a:lnTo>
                  <a:lnTo>
                    <a:pt x="1273" y="13"/>
                  </a:lnTo>
                  <a:lnTo>
                    <a:pt x="1317" y="27"/>
                  </a:lnTo>
                  <a:lnTo>
                    <a:pt x="1359" y="48"/>
                  </a:lnTo>
                  <a:lnTo>
                    <a:pt x="1399" y="74"/>
                  </a:lnTo>
                  <a:lnTo>
                    <a:pt x="1434" y="104"/>
                  </a:lnTo>
                  <a:lnTo>
                    <a:pt x="1465" y="138"/>
                  </a:lnTo>
                  <a:lnTo>
                    <a:pt x="1492" y="177"/>
                  </a:lnTo>
                  <a:lnTo>
                    <a:pt x="1513" y="219"/>
                  </a:lnTo>
                  <a:lnTo>
                    <a:pt x="1530" y="263"/>
                  </a:lnTo>
                  <a:lnTo>
                    <a:pt x="1539" y="311"/>
                  </a:lnTo>
                  <a:lnTo>
                    <a:pt x="1542" y="360"/>
                  </a:lnTo>
                  <a:lnTo>
                    <a:pt x="1546" y="882"/>
                  </a:lnTo>
                  <a:lnTo>
                    <a:pt x="1551" y="1476"/>
                  </a:lnTo>
                  <a:lnTo>
                    <a:pt x="1548" y="1506"/>
                  </a:lnTo>
                  <a:lnTo>
                    <a:pt x="1540" y="1535"/>
                  </a:lnTo>
                  <a:lnTo>
                    <a:pt x="1526" y="1561"/>
                  </a:lnTo>
                  <a:lnTo>
                    <a:pt x="1507" y="1583"/>
                  </a:lnTo>
                  <a:lnTo>
                    <a:pt x="1485" y="1602"/>
                  </a:lnTo>
                  <a:lnTo>
                    <a:pt x="1460" y="1617"/>
                  </a:lnTo>
                  <a:lnTo>
                    <a:pt x="1430" y="1625"/>
                  </a:lnTo>
                  <a:lnTo>
                    <a:pt x="1400" y="1629"/>
                  </a:lnTo>
                  <a:lnTo>
                    <a:pt x="1399" y="1629"/>
                  </a:lnTo>
                  <a:lnTo>
                    <a:pt x="1369" y="1626"/>
                  </a:lnTo>
                  <a:lnTo>
                    <a:pt x="1341" y="1617"/>
                  </a:lnTo>
                  <a:lnTo>
                    <a:pt x="1315" y="1603"/>
                  </a:lnTo>
                  <a:lnTo>
                    <a:pt x="1292" y="1586"/>
                  </a:lnTo>
                  <a:lnTo>
                    <a:pt x="1273" y="1562"/>
                  </a:lnTo>
                  <a:lnTo>
                    <a:pt x="1259" y="1537"/>
                  </a:lnTo>
                  <a:lnTo>
                    <a:pt x="1251" y="1509"/>
                  </a:lnTo>
                  <a:lnTo>
                    <a:pt x="1247" y="1478"/>
                  </a:lnTo>
                  <a:lnTo>
                    <a:pt x="1238" y="361"/>
                  </a:lnTo>
                  <a:lnTo>
                    <a:pt x="1234" y="348"/>
                  </a:lnTo>
                  <a:lnTo>
                    <a:pt x="1229" y="339"/>
                  </a:lnTo>
                  <a:lnTo>
                    <a:pt x="1218" y="332"/>
                  </a:lnTo>
                  <a:lnTo>
                    <a:pt x="1205" y="329"/>
                  </a:lnTo>
                  <a:lnTo>
                    <a:pt x="1194" y="332"/>
                  </a:lnTo>
                  <a:lnTo>
                    <a:pt x="1183" y="339"/>
                  </a:lnTo>
                  <a:lnTo>
                    <a:pt x="1176" y="349"/>
                  </a:lnTo>
                  <a:lnTo>
                    <a:pt x="1174" y="361"/>
                  </a:lnTo>
                  <a:lnTo>
                    <a:pt x="1174" y="486"/>
                  </a:lnTo>
                  <a:lnTo>
                    <a:pt x="1174" y="610"/>
                  </a:lnTo>
                  <a:lnTo>
                    <a:pt x="1174" y="734"/>
                  </a:lnTo>
                  <a:lnTo>
                    <a:pt x="1174" y="858"/>
                  </a:lnTo>
                  <a:lnTo>
                    <a:pt x="1174" y="981"/>
                  </a:lnTo>
                  <a:lnTo>
                    <a:pt x="1175" y="1104"/>
                  </a:lnTo>
                  <a:lnTo>
                    <a:pt x="1175" y="1224"/>
                  </a:lnTo>
                  <a:lnTo>
                    <a:pt x="1175" y="1343"/>
                  </a:lnTo>
                  <a:lnTo>
                    <a:pt x="1175" y="1461"/>
                  </a:lnTo>
                  <a:lnTo>
                    <a:pt x="1175" y="1575"/>
                  </a:lnTo>
                  <a:lnTo>
                    <a:pt x="1175" y="1687"/>
                  </a:lnTo>
                  <a:lnTo>
                    <a:pt x="1175" y="1797"/>
                  </a:lnTo>
                  <a:lnTo>
                    <a:pt x="1175" y="1903"/>
                  </a:lnTo>
                  <a:lnTo>
                    <a:pt x="1176" y="2005"/>
                  </a:lnTo>
                  <a:lnTo>
                    <a:pt x="1176" y="2105"/>
                  </a:lnTo>
                  <a:lnTo>
                    <a:pt x="1176" y="2199"/>
                  </a:lnTo>
                  <a:lnTo>
                    <a:pt x="1176" y="2289"/>
                  </a:lnTo>
                  <a:lnTo>
                    <a:pt x="1176" y="2374"/>
                  </a:lnTo>
                  <a:lnTo>
                    <a:pt x="1176" y="2455"/>
                  </a:lnTo>
                  <a:lnTo>
                    <a:pt x="1176" y="2530"/>
                  </a:lnTo>
                  <a:lnTo>
                    <a:pt x="1176" y="2599"/>
                  </a:lnTo>
                  <a:lnTo>
                    <a:pt x="1177" y="2662"/>
                  </a:lnTo>
                  <a:lnTo>
                    <a:pt x="1177" y="2719"/>
                  </a:lnTo>
                  <a:lnTo>
                    <a:pt x="1177" y="2771"/>
                  </a:lnTo>
                  <a:lnTo>
                    <a:pt x="1177" y="2814"/>
                  </a:lnTo>
                  <a:lnTo>
                    <a:pt x="1177" y="2850"/>
                  </a:lnTo>
                  <a:lnTo>
                    <a:pt x="1177" y="2879"/>
                  </a:lnTo>
                  <a:lnTo>
                    <a:pt x="1177" y="2900"/>
                  </a:lnTo>
                  <a:lnTo>
                    <a:pt x="1177" y="2913"/>
                  </a:lnTo>
                  <a:lnTo>
                    <a:pt x="1177" y="2916"/>
                  </a:lnTo>
                  <a:lnTo>
                    <a:pt x="1175" y="2950"/>
                  </a:lnTo>
                  <a:lnTo>
                    <a:pt x="1166" y="2981"/>
                  </a:lnTo>
                  <a:lnTo>
                    <a:pt x="1153" y="3009"/>
                  </a:lnTo>
                  <a:lnTo>
                    <a:pt x="1134" y="3034"/>
                  </a:lnTo>
                  <a:lnTo>
                    <a:pt x="1112" y="3056"/>
                  </a:lnTo>
                  <a:lnTo>
                    <a:pt x="1087" y="3074"/>
                  </a:lnTo>
                  <a:lnTo>
                    <a:pt x="1058" y="3088"/>
                  </a:lnTo>
                  <a:lnTo>
                    <a:pt x="1028" y="3096"/>
                  </a:lnTo>
                  <a:lnTo>
                    <a:pt x="995" y="3100"/>
                  </a:lnTo>
                  <a:lnTo>
                    <a:pt x="961" y="3096"/>
                  </a:lnTo>
                  <a:lnTo>
                    <a:pt x="931" y="3088"/>
                  </a:lnTo>
                  <a:lnTo>
                    <a:pt x="903" y="3074"/>
                  </a:lnTo>
                  <a:lnTo>
                    <a:pt x="877" y="3056"/>
                  </a:lnTo>
                  <a:lnTo>
                    <a:pt x="855" y="3034"/>
                  </a:lnTo>
                  <a:lnTo>
                    <a:pt x="838" y="3009"/>
                  </a:lnTo>
                  <a:lnTo>
                    <a:pt x="824" y="2981"/>
                  </a:lnTo>
                  <a:lnTo>
                    <a:pt x="816" y="2950"/>
                  </a:lnTo>
                  <a:lnTo>
                    <a:pt x="812" y="2916"/>
                  </a:lnTo>
                  <a:lnTo>
                    <a:pt x="812" y="1692"/>
                  </a:lnTo>
                  <a:lnTo>
                    <a:pt x="1092" y="1412"/>
                  </a:lnTo>
                  <a:lnTo>
                    <a:pt x="1118" y="1381"/>
                  </a:lnTo>
                  <a:lnTo>
                    <a:pt x="1138" y="1349"/>
                  </a:lnTo>
                  <a:lnTo>
                    <a:pt x="1152" y="1315"/>
                  </a:lnTo>
                  <a:lnTo>
                    <a:pt x="1160" y="1279"/>
                  </a:lnTo>
                  <a:lnTo>
                    <a:pt x="1163" y="1241"/>
                  </a:lnTo>
                  <a:lnTo>
                    <a:pt x="1160" y="1204"/>
                  </a:lnTo>
                  <a:lnTo>
                    <a:pt x="1152" y="1168"/>
                  </a:lnTo>
                  <a:lnTo>
                    <a:pt x="1138" y="1133"/>
                  </a:lnTo>
                  <a:lnTo>
                    <a:pt x="1118" y="1100"/>
                  </a:lnTo>
                  <a:lnTo>
                    <a:pt x="1092" y="1071"/>
                  </a:lnTo>
                  <a:lnTo>
                    <a:pt x="699" y="678"/>
                  </a:lnTo>
                  <a:lnTo>
                    <a:pt x="670" y="652"/>
                  </a:lnTo>
                  <a:lnTo>
                    <a:pt x="638" y="634"/>
                  </a:lnTo>
                  <a:lnTo>
                    <a:pt x="604" y="620"/>
                  </a:lnTo>
                  <a:lnTo>
                    <a:pt x="569" y="610"/>
                  </a:lnTo>
                  <a:lnTo>
                    <a:pt x="534" y="607"/>
                  </a:lnTo>
                  <a:lnTo>
                    <a:pt x="498" y="609"/>
                  </a:lnTo>
                  <a:lnTo>
                    <a:pt x="463" y="616"/>
                  </a:lnTo>
                  <a:lnTo>
                    <a:pt x="429" y="628"/>
                  </a:lnTo>
                  <a:lnTo>
                    <a:pt x="398" y="645"/>
                  </a:lnTo>
                  <a:lnTo>
                    <a:pt x="369" y="668"/>
                  </a:lnTo>
                  <a:lnTo>
                    <a:pt x="369" y="361"/>
                  </a:lnTo>
                  <a:lnTo>
                    <a:pt x="366" y="349"/>
                  </a:lnTo>
                  <a:lnTo>
                    <a:pt x="359" y="340"/>
                  </a:lnTo>
                  <a:lnTo>
                    <a:pt x="350" y="334"/>
                  </a:lnTo>
                  <a:lnTo>
                    <a:pt x="340" y="332"/>
                  </a:lnTo>
                  <a:lnTo>
                    <a:pt x="328" y="334"/>
                  </a:lnTo>
                  <a:lnTo>
                    <a:pt x="319" y="340"/>
                  </a:lnTo>
                  <a:lnTo>
                    <a:pt x="312" y="349"/>
                  </a:lnTo>
                  <a:lnTo>
                    <a:pt x="309" y="361"/>
                  </a:lnTo>
                  <a:lnTo>
                    <a:pt x="308" y="637"/>
                  </a:lnTo>
                  <a:lnTo>
                    <a:pt x="308" y="637"/>
                  </a:lnTo>
                  <a:lnTo>
                    <a:pt x="308" y="643"/>
                  </a:lnTo>
                  <a:lnTo>
                    <a:pt x="308" y="659"/>
                  </a:lnTo>
                  <a:lnTo>
                    <a:pt x="308" y="683"/>
                  </a:lnTo>
                  <a:lnTo>
                    <a:pt x="308" y="714"/>
                  </a:lnTo>
                  <a:lnTo>
                    <a:pt x="308" y="753"/>
                  </a:lnTo>
                  <a:lnTo>
                    <a:pt x="308" y="799"/>
                  </a:lnTo>
                  <a:lnTo>
                    <a:pt x="307" y="852"/>
                  </a:lnTo>
                  <a:lnTo>
                    <a:pt x="307" y="911"/>
                  </a:lnTo>
                  <a:lnTo>
                    <a:pt x="307" y="977"/>
                  </a:lnTo>
                  <a:lnTo>
                    <a:pt x="306" y="1048"/>
                  </a:lnTo>
                  <a:lnTo>
                    <a:pt x="306" y="1125"/>
                  </a:lnTo>
                  <a:lnTo>
                    <a:pt x="306" y="1205"/>
                  </a:lnTo>
                  <a:lnTo>
                    <a:pt x="305" y="1292"/>
                  </a:lnTo>
                  <a:lnTo>
                    <a:pt x="305" y="1381"/>
                  </a:lnTo>
                  <a:lnTo>
                    <a:pt x="303" y="1476"/>
                  </a:lnTo>
                  <a:lnTo>
                    <a:pt x="303" y="1478"/>
                  </a:lnTo>
                  <a:lnTo>
                    <a:pt x="301" y="1509"/>
                  </a:lnTo>
                  <a:lnTo>
                    <a:pt x="292" y="1537"/>
                  </a:lnTo>
                  <a:lnTo>
                    <a:pt x="278" y="1562"/>
                  </a:lnTo>
                  <a:lnTo>
                    <a:pt x="259" y="1584"/>
                  </a:lnTo>
                  <a:lnTo>
                    <a:pt x="237" y="1603"/>
                  </a:lnTo>
                  <a:lnTo>
                    <a:pt x="211" y="1617"/>
                  </a:lnTo>
                  <a:lnTo>
                    <a:pt x="182" y="1626"/>
                  </a:lnTo>
                  <a:lnTo>
                    <a:pt x="152" y="1629"/>
                  </a:lnTo>
                  <a:lnTo>
                    <a:pt x="151" y="1629"/>
                  </a:lnTo>
                  <a:lnTo>
                    <a:pt x="120" y="1626"/>
                  </a:lnTo>
                  <a:lnTo>
                    <a:pt x="92" y="1617"/>
                  </a:lnTo>
                  <a:lnTo>
                    <a:pt x="67" y="1603"/>
                  </a:lnTo>
                  <a:lnTo>
                    <a:pt x="44" y="1584"/>
                  </a:lnTo>
                  <a:lnTo>
                    <a:pt x="26" y="1561"/>
                  </a:lnTo>
                  <a:lnTo>
                    <a:pt x="12" y="1535"/>
                  </a:lnTo>
                  <a:lnTo>
                    <a:pt x="2" y="1507"/>
                  </a:lnTo>
                  <a:lnTo>
                    <a:pt x="0" y="1476"/>
                  </a:lnTo>
                  <a:lnTo>
                    <a:pt x="0" y="1357"/>
                  </a:lnTo>
                  <a:lnTo>
                    <a:pt x="1" y="1247"/>
                  </a:lnTo>
                  <a:lnTo>
                    <a:pt x="1" y="1145"/>
                  </a:lnTo>
                  <a:lnTo>
                    <a:pt x="2" y="1051"/>
                  </a:lnTo>
                  <a:lnTo>
                    <a:pt x="2" y="965"/>
                  </a:lnTo>
                  <a:lnTo>
                    <a:pt x="2" y="886"/>
                  </a:lnTo>
                  <a:lnTo>
                    <a:pt x="4" y="815"/>
                  </a:lnTo>
                  <a:lnTo>
                    <a:pt x="4" y="749"/>
                  </a:lnTo>
                  <a:lnTo>
                    <a:pt x="4" y="690"/>
                  </a:lnTo>
                  <a:lnTo>
                    <a:pt x="4" y="637"/>
                  </a:lnTo>
                  <a:lnTo>
                    <a:pt x="5" y="591"/>
                  </a:lnTo>
                  <a:lnTo>
                    <a:pt x="5" y="549"/>
                  </a:lnTo>
                  <a:lnTo>
                    <a:pt x="5" y="513"/>
                  </a:lnTo>
                  <a:lnTo>
                    <a:pt x="5" y="480"/>
                  </a:lnTo>
                  <a:lnTo>
                    <a:pt x="5" y="453"/>
                  </a:lnTo>
                  <a:lnTo>
                    <a:pt x="5" y="430"/>
                  </a:lnTo>
                  <a:lnTo>
                    <a:pt x="5" y="410"/>
                  </a:lnTo>
                  <a:lnTo>
                    <a:pt x="5" y="394"/>
                  </a:lnTo>
                  <a:lnTo>
                    <a:pt x="6" y="380"/>
                  </a:lnTo>
                  <a:lnTo>
                    <a:pt x="6" y="369"/>
                  </a:lnTo>
                  <a:lnTo>
                    <a:pt x="6" y="361"/>
                  </a:lnTo>
                  <a:lnTo>
                    <a:pt x="6" y="355"/>
                  </a:lnTo>
                  <a:lnTo>
                    <a:pt x="6" y="350"/>
                  </a:lnTo>
                  <a:lnTo>
                    <a:pt x="6" y="347"/>
                  </a:lnTo>
                  <a:lnTo>
                    <a:pt x="6" y="346"/>
                  </a:lnTo>
                  <a:lnTo>
                    <a:pt x="6" y="345"/>
                  </a:lnTo>
                  <a:lnTo>
                    <a:pt x="6" y="343"/>
                  </a:lnTo>
                  <a:lnTo>
                    <a:pt x="6" y="342"/>
                  </a:lnTo>
                  <a:lnTo>
                    <a:pt x="6" y="341"/>
                  </a:lnTo>
                  <a:lnTo>
                    <a:pt x="13" y="291"/>
                  </a:lnTo>
                  <a:lnTo>
                    <a:pt x="26" y="242"/>
                  </a:lnTo>
                  <a:lnTo>
                    <a:pt x="46" y="198"/>
                  </a:lnTo>
                  <a:lnTo>
                    <a:pt x="70" y="156"/>
                  </a:lnTo>
                  <a:lnTo>
                    <a:pt x="100" y="117"/>
                  </a:lnTo>
                  <a:lnTo>
                    <a:pt x="137" y="84"/>
                  </a:lnTo>
                  <a:lnTo>
                    <a:pt x="175" y="55"/>
                  </a:lnTo>
                  <a:lnTo>
                    <a:pt x="218" y="33"/>
                  </a:lnTo>
                  <a:lnTo>
                    <a:pt x="265" y="16"/>
                  </a:lnTo>
                  <a:lnTo>
                    <a:pt x="314" y="5"/>
                  </a:lnTo>
                  <a:lnTo>
                    <a:pt x="365" y="2"/>
                  </a:lnTo>
                  <a:lnTo>
                    <a:pt x="529" y="2"/>
                  </a:lnTo>
                  <a:lnTo>
                    <a:pt x="533" y="13"/>
                  </a:lnTo>
                  <a:lnTo>
                    <a:pt x="539" y="31"/>
                  </a:lnTo>
                  <a:lnTo>
                    <a:pt x="547" y="53"/>
                  </a:lnTo>
                  <a:lnTo>
                    <a:pt x="557" y="80"/>
                  </a:lnTo>
                  <a:lnTo>
                    <a:pt x="568" y="109"/>
                  </a:lnTo>
                  <a:lnTo>
                    <a:pt x="580" y="142"/>
                  </a:lnTo>
                  <a:lnTo>
                    <a:pt x="592" y="177"/>
                  </a:lnTo>
                  <a:lnTo>
                    <a:pt x="604" y="213"/>
                  </a:lnTo>
                  <a:lnTo>
                    <a:pt x="618" y="249"/>
                  </a:lnTo>
                  <a:lnTo>
                    <a:pt x="631" y="286"/>
                  </a:lnTo>
                  <a:lnTo>
                    <a:pt x="644" y="321"/>
                  </a:lnTo>
                  <a:lnTo>
                    <a:pt x="656" y="356"/>
                  </a:lnTo>
                  <a:lnTo>
                    <a:pt x="667" y="388"/>
                  </a:lnTo>
                  <a:lnTo>
                    <a:pt x="679" y="418"/>
                  </a:lnTo>
                  <a:lnTo>
                    <a:pt x="688" y="444"/>
                  </a:lnTo>
                  <a:lnTo>
                    <a:pt x="695" y="466"/>
                  </a:lnTo>
                  <a:lnTo>
                    <a:pt x="702" y="482"/>
                  </a:lnTo>
                  <a:lnTo>
                    <a:pt x="706" y="494"/>
                  </a:lnTo>
                  <a:lnTo>
                    <a:pt x="667" y="284"/>
                  </a:lnTo>
                  <a:lnTo>
                    <a:pt x="666" y="270"/>
                  </a:lnTo>
                  <a:lnTo>
                    <a:pt x="669" y="255"/>
                  </a:lnTo>
                  <a:lnTo>
                    <a:pt x="674" y="242"/>
                  </a:lnTo>
                  <a:lnTo>
                    <a:pt x="735" y="130"/>
                  </a:lnTo>
                  <a:lnTo>
                    <a:pt x="681" y="34"/>
                  </a:lnTo>
                  <a:lnTo>
                    <a:pt x="678" y="23"/>
                  </a:lnTo>
                  <a:lnTo>
                    <a:pt x="681" y="12"/>
                  </a:lnTo>
                  <a:lnTo>
                    <a:pt x="690" y="4"/>
                  </a:lnTo>
                  <a:lnTo>
                    <a:pt x="700" y="2"/>
                  </a:lnTo>
                  <a:lnTo>
                    <a:pt x="849" y="2"/>
                  </a:lnTo>
                  <a:lnTo>
                    <a:pt x="860" y="4"/>
                  </a:lnTo>
                  <a:lnTo>
                    <a:pt x="868" y="12"/>
                  </a:lnTo>
                  <a:lnTo>
                    <a:pt x="872" y="23"/>
                  </a:lnTo>
                  <a:lnTo>
                    <a:pt x="869" y="34"/>
                  </a:lnTo>
                  <a:lnTo>
                    <a:pt x="814" y="130"/>
                  </a:lnTo>
                  <a:lnTo>
                    <a:pt x="875" y="241"/>
                  </a:lnTo>
                  <a:lnTo>
                    <a:pt x="881" y="255"/>
                  </a:lnTo>
                  <a:lnTo>
                    <a:pt x="883" y="270"/>
                  </a:lnTo>
                  <a:lnTo>
                    <a:pt x="882" y="284"/>
                  </a:lnTo>
                  <a:lnTo>
                    <a:pt x="838" y="494"/>
                  </a:lnTo>
                  <a:lnTo>
                    <a:pt x="842" y="481"/>
                  </a:lnTo>
                  <a:lnTo>
                    <a:pt x="848" y="464"/>
                  </a:lnTo>
                  <a:lnTo>
                    <a:pt x="858" y="441"/>
                  </a:lnTo>
                  <a:lnTo>
                    <a:pt x="867" y="415"/>
                  </a:lnTo>
                  <a:lnTo>
                    <a:pt x="879" y="385"/>
                  </a:lnTo>
                  <a:lnTo>
                    <a:pt x="890" y="353"/>
                  </a:lnTo>
                  <a:lnTo>
                    <a:pt x="903" y="319"/>
                  </a:lnTo>
                  <a:lnTo>
                    <a:pt x="917" y="283"/>
                  </a:lnTo>
                  <a:lnTo>
                    <a:pt x="930" y="247"/>
                  </a:lnTo>
                  <a:lnTo>
                    <a:pt x="944" y="209"/>
                  </a:lnTo>
                  <a:lnTo>
                    <a:pt x="957" y="174"/>
                  </a:lnTo>
                  <a:lnTo>
                    <a:pt x="970" y="139"/>
                  </a:lnTo>
                  <a:lnTo>
                    <a:pt x="982" y="108"/>
                  </a:lnTo>
                  <a:lnTo>
                    <a:pt x="993" y="77"/>
                  </a:lnTo>
                  <a:lnTo>
                    <a:pt x="1002" y="52"/>
                  </a:lnTo>
                  <a:lnTo>
                    <a:pt x="1010" y="30"/>
                  </a:lnTo>
                  <a:lnTo>
                    <a:pt x="1017" y="13"/>
                  </a:lnTo>
                  <a:lnTo>
                    <a:pt x="1022" y="2"/>
                  </a:lnTo>
                  <a:lnTo>
                    <a:pt x="1069" y="2"/>
                  </a:lnTo>
                  <a:lnTo>
                    <a:pt x="1108" y="2"/>
                  </a:lnTo>
                  <a:lnTo>
                    <a:pt x="1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6" name="Shape 8976"/>
            <p:cNvSpPr/>
            <p:nvPr/>
          </p:nvSpPr>
          <p:spPr>
            <a:xfrm>
              <a:off x="2728" y="1899"/>
              <a:ext cx="210" cy="210"/>
            </a:xfrm>
            <a:custGeom>
              <a:avLst/>
              <a:gdLst/>
              <a:ahLst/>
              <a:cxnLst/>
              <a:rect l="0" t="0" r="0" b="0"/>
              <a:pathLst>
                <a:path w="630" h="631" extrusionOk="0">
                  <a:moveTo>
                    <a:pt x="315" y="0"/>
                  </a:moveTo>
                  <a:lnTo>
                    <a:pt x="361" y="4"/>
                  </a:lnTo>
                  <a:lnTo>
                    <a:pt x="406" y="14"/>
                  </a:lnTo>
                  <a:lnTo>
                    <a:pt x="448" y="29"/>
                  </a:lnTo>
                  <a:lnTo>
                    <a:pt x="486" y="52"/>
                  </a:lnTo>
                  <a:lnTo>
                    <a:pt x="521" y="77"/>
                  </a:lnTo>
                  <a:lnTo>
                    <a:pt x="553" y="109"/>
                  </a:lnTo>
                  <a:lnTo>
                    <a:pt x="580" y="144"/>
                  </a:lnTo>
                  <a:lnTo>
                    <a:pt x="601" y="182"/>
                  </a:lnTo>
                  <a:lnTo>
                    <a:pt x="617" y="224"/>
                  </a:lnTo>
                  <a:lnTo>
                    <a:pt x="626" y="269"/>
                  </a:lnTo>
                  <a:lnTo>
                    <a:pt x="630" y="315"/>
                  </a:lnTo>
                  <a:lnTo>
                    <a:pt x="626" y="362"/>
                  </a:lnTo>
                  <a:lnTo>
                    <a:pt x="617" y="406"/>
                  </a:lnTo>
                  <a:lnTo>
                    <a:pt x="601" y="448"/>
                  </a:lnTo>
                  <a:lnTo>
                    <a:pt x="580" y="487"/>
                  </a:lnTo>
                  <a:lnTo>
                    <a:pt x="553" y="523"/>
                  </a:lnTo>
                  <a:lnTo>
                    <a:pt x="521" y="553"/>
                  </a:lnTo>
                  <a:lnTo>
                    <a:pt x="486" y="580"/>
                  </a:lnTo>
                  <a:lnTo>
                    <a:pt x="448" y="601"/>
                  </a:lnTo>
                  <a:lnTo>
                    <a:pt x="406" y="617"/>
                  </a:lnTo>
                  <a:lnTo>
                    <a:pt x="361" y="628"/>
                  </a:lnTo>
                  <a:lnTo>
                    <a:pt x="315" y="631"/>
                  </a:lnTo>
                  <a:lnTo>
                    <a:pt x="268" y="628"/>
                  </a:lnTo>
                  <a:lnTo>
                    <a:pt x="224" y="617"/>
                  </a:lnTo>
                  <a:lnTo>
                    <a:pt x="182" y="601"/>
                  </a:lnTo>
                  <a:lnTo>
                    <a:pt x="143" y="580"/>
                  </a:lnTo>
                  <a:lnTo>
                    <a:pt x="108" y="553"/>
                  </a:lnTo>
                  <a:lnTo>
                    <a:pt x="77" y="523"/>
                  </a:lnTo>
                  <a:lnTo>
                    <a:pt x="51" y="487"/>
                  </a:lnTo>
                  <a:lnTo>
                    <a:pt x="29" y="448"/>
                  </a:lnTo>
                  <a:lnTo>
                    <a:pt x="13" y="406"/>
                  </a:lnTo>
                  <a:lnTo>
                    <a:pt x="3" y="362"/>
                  </a:lnTo>
                  <a:lnTo>
                    <a:pt x="0" y="315"/>
                  </a:lnTo>
                  <a:lnTo>
                    <a:pt x="3" y="269"/>
                  </a:lnTo>
                  <a:lnTo>
                    <a:pt x="13" y="224"/>
                  </a:lnTo>
                  <a:lnTo>
                    <a:pt x="29" y="182"/>
                  </a:lnTo>
                  <a:lnTo>
                    <a:pt x="51" y="144"/>
                  </a:lnTo>
                  <a:lnTo>
                    <a:pt x="77" y="109"/>
                  </a:lnTo>
                  <a:lnTo>
                    <a:pt x="108" y="77"/>
                  </a:lnTo>
                  <a:lnTo>
                    <a:pt x="143" y="52"/>
                  </a:lnTo>
                  <a:lnTo>
                    <a:pt x="182" y="29"/>
                  </a:lnTo>
                  <a:lnTo>
                    <a:pt x="224" y="14"/>
                  </a:lnTo>
                  <a:lnTo>
                    <a:pt x="268" y="4"/>
                  </a:lnTo>
                  <a:lnTo>
                    <a:pt x="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7" name="Shape 8977"/>
            <p:cNvSpPr/>
            <p:nvPr/>
          </p:nvSpPr>
          <p:spPr>
            <a:xfrm>
              <a:off x="2698" y="2732"/>
              <a:ext cx="122" cy="444"/>
            </a:xfrm>
            <a:custGeom>
              <a:avLst/>
              <a:gdLst/>
              <a:ahLst/>
              <a:cxnLst/>
              <a:rect l="0" t="0" r="0" b="0"/>
              <a:pathLst>
                <a:path w="365" h="1330" extrusionOk="0">
                  <a:moveTo>
                    <a:pt x="365" y="0"/>
                  </a:moveTo>
                  <a:lnTo>
                    <a:pt x="365" y="1146"/>
                  </a:lnTo>
                  <a:lnTo>
                    <a:pt x="361" y="1180"/>
                  </a:lnTo>
                  <a:lnTo>
                    <a:pt x="353" y="1211"/>
                  </a:lnTo>
                  <a:lnTo>
                    <a:pt x="339" y="1239"/>
                  </a:lnTo>
                  <a:lnTo>
                    <a:pt x="322" y="1264"/>
                  </a:lnTo>
                  <a:lnTo>
                    <a:pt x="300" y="1286"/>
                  </a:lnTo>
                  <a:lnTo>
                    <a:pt x="274" y="1304"/>
                  </a:lnTo>
                  <a:lnTo>
                    <a:pt x="246" y="1318"/>
                  </a:lnTo>
                  <a:lnTo>
                    <a:pt x="214" y="1326"/>
                  </a:lnTo>
                  <a:lnTo>
                    <a:pt x="182" y="1330"/>
                  </a:lnTo>
                  <a:lnTo>
                    <a:pt x="149" y="1326"/>
                  </a:lnTo>
                  <a:lnTo>
                    <a:pt x="119" y="1318"/>
                  </a:lnTo>
                  <a:lnTo>
                    <a:pt x="90" y="1304"/>
                  </a:lnTo>
                  <a:lnTo>
                    <a:pt x="64" y="1286"/>
                  </a:lnTo>
                  <a:lnTo>
                    <a:pt x="43" y="1264"/>
                  </a:lnTo>
                  <a:lnTo>
                    <a:pt x="24" y="1239"/>
                  </a:lnTo>
                  <a:lnTo>
                    <a:pt x="11" y="1211"/>
                  </a:lnTo>
                  <a:lnTo>
                    <a:pt x="2" y="1180"/>
                  </a:lnTo>
                  <a:lnTo>
                    <a:pt x="0" y="1146"/>
                  </a:lnTo>
                  <a:lnTo>
                    <a:pt x="0" y="242"/>
                  </a:lnTo>
                  <a:lnTo>
                    <a:pt x="36" y="244"/>
                  </a:lnTo>
                  <a:lnTo>
                    <a:pt x="71" y="239"/>
                  </a:lnTo>
                  <a:lnTo>
                    <a:pt x="104" y="230"/>
                  </a:lnTo>
                  <a:lnTo>
                    <a:pt x="136" y="214"/>
                  </a:lnTo>
                  <a:lnTo>
                    <a:pt x="165" y="196"/>
                  </a:lnTo>
                  <a:lnTo>
                    <a:pt x="191" y="174"/>
                  </a:lnTo>
                  <a:lnTo>
                    <a:pt x="3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78" name="Shape 8978"/>
            <p:cNvSpPr/>
            <p:nvPr/>
          </p:nvSpPr>
          <p:spPr>
            <a:xfrm>
              <a:off x="2668" y="2400"/>
              <a:ext cx="239" cy="358"/>
            </a:xfrm>
            <a:custGeom>
              <a:avLst/>
              <a:gdLst/>
              <a:ahLst/>
              <a:cxnLst/>
              <a:rect l="0" t="0" r="0" b="0"/>
              <a:pathLst>
                <a:path w="716" h="1073" extrusionOk="0">
                  <a:moveTo>
                    <a:pt x="249" y="0"/>
                  </a:moveTo>
                  <a:lnTo>
                    <a:pt x="267" y="2"/>
                  </a:lnTo>
                  <a:lnTo>
                    <a:pt x="285" y="9"/>
                  </a:lnTo>
                  <a:lnTo>
                    <a:pt x="301" y="22"/>
                  </a:lnTo>
                  <a:lnTo>
                    <a:pt x="694" y="415"/>
                  </a:lnTo>
                  <a:lnTo>
                    <a:pt x="706" y="430"/>
                  </a:lnTo>
                  <a:lnTo>
                    <a:pt x="714" y="449"/>
                  </a:lnTo>
                  <a:lnTo>
                    <a:pt x="716" y="467"/>
                  </a:lnTo>
                  <a:lnTo>
                    <a:pt x="714" y="486"/>
                  </a:lnTo>
                  <a:lnTo>
                    <a:pt x="706" y="505"/>
                  </a:lnTo>
                  <a:lnTo>
                    <a:pt x="694" y="520"/>
                  </a:lnTo>
                  <a:lnTo>
                    <a:pt x="163" y="1052"/>
                  </a:lnTo>
                  <a:lnTo>
                    <a:pt x="147" y="1063"/>
                  </a:lnTo>
                  <a:lnTo>
                    <a:pt x="130" y="1070"/>
                  </a:lnTo>
                  <a:lnTo>
                    <a:pt x="110" y="1073"/>
                  </a:lnTo>
                  <a:lnTo>
                    <a:pt x="91" y="1070"/>
                  </a:lnTo>
                  <a:lnTo>
                    <a:pt x="74" y="1063"/>
                  </a:lnTo>
                  <a:lnTo>
                    <a:pt x="57" y="1052"/>
                  </a:lnTo>
                  <a:lnTo>
                    <a:pt x="0" y="995"/>
                  </a:lnTo>
                  <a:lnTo>
                    <a:pt x="40" y="973"/>
                  </a:lnTo>
                  <a:lnTo>
                    <a:pt x="77" y="947"/>
                  </a:lnTo>
                  <a:lnTo>
                    <a:pt x="109" y="915"/>
                  </a:lnTo>
                  <a:lnTo>
                    <a:pt x="137" y="879"/>
                  </a:lnTo>
                  <a:lnTo>
                    <a:pt x="159" y="840"/>
                  </a:lnTo>
                  <a:lnTo>
                    <a:pt x="176" y="798"/>
                  </a:lnTo>
                  <a:lnTo>
                    <a:pt x="187" y="752"/>
                  </a:lnTo>
                  <a:lnTo>
                    <a:pt x="190" y="704"/>
                  </a:lnTo>
                  <a:lnTo>
                    <a:pt x="191" y="612"/>
                  </a:lnTo>
                  <a:lnTo>
                    <a:pt x="191" y="528"/>
                  </a:lnTo>
                  <a:lnTo>
                    <a:pt x="191" y="453"/>
                  </a:lnTo>
                  <a:lnTo>
                    <a:pt x="193" y="386"/>
                  </a:lnTo>
                  <a:lnTo>
                    <a:pt x="193" y="325"/>
                  </a:lnTo>
                  <a:lnTo>
                    <a:pt x="194" y="272"/>
                  </a:lnTo>
                  <a:lnTo>
                    <a:pt x="194" y="225"/>
                  </a:lnTo>
                  <a:lnTo>
                    <a:pt x="194" y="184"/>
                  </a:lnTo>
                  <a:lnTo>
                    <a:pt x="194" y="149"/>
                  </a:lnTo>
                  <a:lnTo>
                    <a:pt x="195" y="119"/>
                  </a:lnTo>
                  <a:lnTo>
                    <a:pt x="195" y="94"/>
                  </a:lnTo>
                  <a:lnTo>
                    <a:pt x="195" y="73"/>
                  </a:lnTo>
                  <a:lnTo>
                    <a:pt x="195" y="57"/>
                  </a:lnTo>
                  <a:lnTo>
                    <a:pt x="195" y="44"/>
                  </a:lnTo>
                  <a:lnTo>
                    <a:pt x="195" y="35"/>
                  </a:lnTo>
                  <a:lnTo>
                    <a:pt x="195" y="29"/>
                  </a:lnTo>
                  <a:lnTo>
                    <a:pt x="195" y="24"/>
                  </a:lnTo>
                  <a:lnTo>
                    <a:pt x="195" y="22"/>
                  </a:lnTo>
                  <a:lnTo>
                    <a:pt x="195" y="22"/>
                  </a:lnTo>
                  <a:lnTo>
                    <a:pt x="211" y="9"/>
                  </a:lnTo>
                  <a:lnTo>
                    <a:pt x="229" y="2"/>
                  </a:lnTo>
                  <a:lnTo>
                    <a:pt x="2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79" name="Shape 8979"/>
          <p:cNvGrpSpPr/>
          <p:nvPr/>
        </p:nvGrpSpPr>
        <p:grpSpPr>
          <a:xfrm>
            <a:off x="1852298" y="575381"/>
            <a:ext cx="199337" cy="187871"/>
            <a:chOff x="2290" y="1976"/>
            <a:chExt cx="1356" cy="1278"/>
          </a:xfrm>
        </p:grpSpPr>
        <p:sp>
          <p:nvSpPr>
            <p:cNvPr id="8980" name="Shape 8980"/>
            <p:cNvSpPr/>
            <p:nvPr/>
          </p:nvSpPr>
          <p:spPr>
            <a:xfrm>
              <a:off x="2735" y="1976"/>
              <a:ext cx="467" cy="505"/>
            </a:xfrm>
            <a:custGeom>
              <a:avLst/>
              <a:gdLst/>
              <a:ahLst/>
              <a:cxnLst/>
              <a:rect l="0" t="0" r="0" b="0"/>
              <a:pathLst>
                <a:path w="1401" h="1516" extrusionOk="0">
                  <a:moveTo>
                    <a:pt x="670" y="0"/>
                  </a:moveTo>
                  <a:lnTo>
                    <a:pt x="730" y="0"/>
                  </a:lnTo>
                  <a:lnTo>
                    <a:pt x="773" y="3"/>
                  </a:lnTo>
                  <a:lnTo>
                    <a:pt x="813" y="13"/>
                  </a:lnTo>
                  <a:lnTo>
                    <a:pt x="850" y="29"/>
                  </a:lnTo>
                  <a:lnTo>
                    <a:pt x="884" y="50"/>
                  </a:lnTo>
                  <a:lnTo>
                    <a:pt x="914" y="76"/>
                  </a:lnTo>
                  <a:lnTo>
                    <a:pt x="940" y="106"/>
                  </a:lnTo>
                  <a:lnTo>
                    <a:pt x="962" y="141"/>
                  </a:lnTo>
                  <a:lnTo>
                    <a:pt x="977" y="178"/>
                  </a:lnTo>
                  <a:lnTo>
                    <a:pt x="987" y="218"/>
                  </a:lnTo>
                  <a:lnTo>
                    <a:pt x="990" y="260"/>
                  </a:lnTo>
                  <a:lnTo>
                    <a:pt x="990" y="548"/>
                  </a:lnTo>
                  <a:lnTo>
                    <a:pt x="988" y="574"/>
                  </a:lnTo>
                  <a:lnTo>
                    <a:pt x="981" y="599"/>
                  </a:lnTo>
                  <a:lnTo>
                    <a:pt x="968" y="621"/>
                  </a:lnTo>
                  <a:lnTo>
                    <a:pt x="952" y="641"/>
                  </a:lnTo>
                  <a:lnTo>
                    <a:pt x="932" y="655"/>
                  </a:lnTo>
                  <a:lnTo>
                    <a:pt x="932" y="934"/>
                  </a:lnTo>
                  <a:lnTo>
                    <a:pt x="932" y="938"/>
                  </a:lnTo>
                  <a:lnTo>
                    <a:pt x="935" y="941"/>
                  </a:lnTo>
                  <a:lnTo>
                    <a:pt x="937" y="944"/>
                  </a:lnTo>
                  <a:lnTo>
                    <a:pt x="940" y="946"/>
                  </a:lnTo>
                  <a:lnTo>
                    <a:pt x="953" y="953"/>
                  </a:lnTo>
                  <a:lnTo>
                    <a:pt x="972" y="962"/>
                  </a:lnTo>
                  <a:lnTo>
                    <a:pt x="995" y="975"/>
                  </a:lnTo>
                  <a:lnTo>
                    <a:pt x="1025" y="990"/>
                  </a:lnTo>
                  <a:lnTo>
                    <a:pt x="1057" y="1009"/>
                  </a:lnTo>
                  <a:lnTo>
                    <a:pt x="1093" y="1030"/>
                  </a:lnTo>
                  <a:lnTo>
                    <a:pt x="1132" y="1054"/>
                  </a:lnTo>
                  <a:lnTo>
                    <a:pt x="1174" y="1080"/>
                  </a:lnTo>
                  <a:lnTo>
                    <a:pt x="1216" y="1109"/>
                  </a:lnTo>
                  <a:lnTo>
                    <a:pt x="1261" y="1141"/>
                  </a:lnTo>
                  <a:lnTo>
                    <a:pt x="1306" y="1174"/>
                  </a:lnTo>
                  <a:lnTo>
                    <a:pt x="1351" y="1210"/>
                  </a:lnTo>
                  <a:lnTo>
                    <a:pt x="1368" y="1227"/>
                  </a:lnTo>
                  <a:lnTo>
                    <a:pt x="1383" y="1247"/>
                  </a:lnTo>
                  <a:lnTo>
                    <a:pt x="1393" y="1269"/>
                  </a:lnTo>
                  <a:lnTo>
                    <a:pt x="1399" y="1294"/>
                  </a:lnTo>
                  <a:lnTo>
                    <a:pt x="1401" y="1319"/>
                  </a:lnTo>
                  <a:lnTo>
                    <a:pt x="1401" y="1516"/>
                  </a:lnTo>
                  <a:lnTo>
                    <a:pt x="0" y="1516"/>
                  </a:lnTo>
                  <a:lnTo>
                    <a:pt x="0" y="1319"/>
                  </a:lnTo>
                  <a:lnTo>
                    <a:pt x="1" y="1294"/>
                  </a:lnTo>
                  <a:lnTo>
                    <a:pt x="8" y="1270"/>
                  </a:lnTo>
                  <a:lnTo>
                    <a:pt x="18" y="1248"/>
                  </a:lnTo>
                  <a:lnTo>
                    <a:pt x="32" y="1228"/>
                  </a:lnTo>
                  <a:lnTo>
                    <a:pt x="50" y="1210"/>
                  </a:lnTo>
                  <a:lnTo>
                    <a:pt x="95" y="1175"/>
                  </a:lnTo>
                  <a:lnTo>
                    <a:pt x="140" y="1141"/>
                  </a:lnTo>
                  <a:lnTo>
                    <a:pt x="185" y="1110"/>
                  </a:lnTo>
                  <a:lnTo>
                    <a:pt x="228" y="1081"/>
                  </a:lnTo>
                  <a:lnTo>
                    <a:pt x="269" y="1054"/>
                  </a:lnTo>
                  <a:lnTo>
                    <a:pt x="308" y="1031"/>
                  </a:lnTo>
                  <a:lnTo>
                    <a:pt x="344" y="1010"/>
                  </a:lnTo>
                  <a:lnTo>
                    <a:pt x="377" y="991"/>
                  </a:lnTo>
                  <a:lnTo>
                    <a:pt x="406" y="975"/>
                  </a:lnTo>
                  <a:lnTo>
                    <a:pt x="429" y="963"/>
                  </a:lnTo>
                  <a:lnTo>
                    <a:pt x="448" y="953"/>
                  </a:lnTo>
                  <a:lnTo>
                    <a:pt x="461" y="947"/>
                  </a:lnTo>
                  <a:lnTo>
                    <a:pt x="464" y="944"/>
                  </a:lnTo>
                  <a:lnTo>
                    <a:pt x="466" y="942"/>
                  </a:lnTo>
                  <a:lnTo>
                    <a:pt x="467" y="939"/>
                  </a:lnTo>
                  <a:lnTo>
                    <a:pt x="469" y="936"/>
                  </a:lnTo>
                  <a:lnTo>
                    <a:pt x="469" y="657"/>
                  </a:lnTo>
                  <a:lnTo>
                    <a:pt x="449" y="641"/>
                  </a:lnTo>
                  <a:lnTo>
                    <a:pt x="433" y="622"/>
                  </a:lnTo>
                  <a:lnTo>
                    <a:pt x="420" y="600"/>
                  </a:lnTo>
                  <a:lnTo>
                    <a:pt x="413" y="575"/>
                  </a:lnTo>
                  <a:lnTo>
                    <a:pt x="411" y="548"/>
                  </a:lnTo>
                  <a:lnTo>
                    <a:pt x="411" y="260"/>
                  </a:lnTo>
                  <a:lnTo>
                    <a:pt x="413" y="218"/>
                  </a:lnTo>
                  <a:lnTo>
                    <a:pt x="423" y="178"/>
                  </a:lnTo>
                  <a:lnTo>
                    <a:pt x="439" y="141"/>
                  </a:lnTo>
                  <a:lnTo>
                    <a:pt x="460" y="106"/>
                  </a:lnTo>
                  <a:lnTo>
                    <a:pt x="486" y="76"/>
                  </a:lnTo>
                  <a:lnTo>
                    <a:pt x="517" y="50"/>
                  </a:lnTo>
                  <a:lnTo>
                    <a:pt x="550" y="29"/>
                  </a:lnTo>
                  <a:lnTo>
                    <a:pt x="588" y="13"/>
                  </a:lnTo>
                  <a:lnTo>
                    <a:pt x="628" y="3"/>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1" name="Shape 8981"/>
            <p:cNvSpPr/>
            <p:nvPr/>
          </p:nvSpPr>
          <p:spPr>
            <a:xfrm>
              <a:off x="3179" y="2749"/>
              <a:ext cx="467" cy="505"/>
            </a:xfrm>
            <a:custGeom>
              <a:avLst/>
              <a:gdLst/>
              <a:ahLst/>
              <a:cxnLst/>
              <a:rect l="0" t="0" r="0" b="0"/>
              <a:pathLst>
                <a:path w="1401" h="1516" extrusionOk="0">
                  <a:moveTo>
                    <a:pt x="670" y="0"/>
                  </a:moveTo>
                  <a:lnTo>
                    <a:pt x="732" y="0"/>
                  </a:lnTo>
                  <a:lnTo>
                    <a:pt x="774" y="3"/>
                  </a:lnTo>
                  <a:lnTo>
                    <a:pt x="815" y="13"/>
                  </a:lnTo>
                  <a:lnTo>
                    <a:pt x="852" y="29"/>
                  </a:lnTo>
                  <a:lnTo>
                    <a:pt x="885" y="50"/>
                  </a:lnTo>
                  <a:lnTo>
                    <a:pt x="916" y="76"/>
                  </a:lnTo>
                  <a:lnTo>
                    <a:pt x="942" y="107"/>
                  </a:lnTo>
                  <a:lnTo>
                    <a:pt x="963" y="140"/>
                  </a:lnTo>
                  <a:lnTo>
                    <a:pt x="979" y="179"/>
                  </a:lnTo>
                  <a:lnTo>
                    <a:pt x="988" y="218"/>
                  </a:lnTo>
                  <a:lnTo>
                    <a:pt x="992" y="260"/>
                  </a:lnTo>
                  <a:lnTo>
                    <a:pt x="992" y="549"/>
                  </a:lnTo>
                  <a:lnTo>
                    <a:pt x="990" y="575"/>
                  </a:lnTo>
                  <a:lnTo>
                    <a:pt x="981" y="600"/>
                  </a:lnTo>
                  <a:lnTo>
                    <a:pt x="969" y="622"/>
                  </a:lnTo>
                  <a:lnTo>
                    <a:pt x="953" y="642"/>
                  </a:lnTo>
                  <a:lnTo>
                    <a:pt x="934" y="658"/>
                  </a:lnTo>
                  <a:lnTo>
                    <a:pt x="934" y="934"/>
                  </a:lnTo>
                  <a:lnTo>
                    <a:pt x="934" y="938"/>
                  </a:lnTo>
                  <a:lnTo>
                    <a:pt x="935" y="942"/>
                  </a:lnTo>
                  <a:lnTo>
                    <a:pt x="938" y="944"/>
                  </a:lnTo>
                  <a:lnTo>
                    <a:pt x="942" y="947"/>
                  </a:lnTo>
                  <a:lnTo>
                    <a:pt x="954" y="953"/>
                  </a:lnTo>
                  <a:lnTo>
                    <a:pt x="972" y="963"/>
                  </a:lnTo>
                  <a:lnTo>
                    <a:pt x="997" y="975"/>
                  </a:lnTo>
                  <a:lnTo>
                    <a:pt x="1026" y="991"/>
                  </a:lnTo>
                  <a:lnTo>
                    <a:pt x="1059" y="1010"/>
                  </a:lnTo>
                  <a:lnTo>
                    <a:pt x="1095" y="1031"/>
                  </a:lnTo>
                  <a:lnTo>
                    <a:pt x="1134" y="1054"/>
                  </a:lnTo>
                  <a:lnTo>
                    <a:pt x="1175" y="1080"/>
                  </a:lnTo>
                  <a:lnTo>
                    <a:pt x="1218" y="1110"/>
                  </a:lnTo>
                  <a:lnTo>
                    <a:pt x="1262" y="1141"/>
                  </a:lnTo>
                  <a:lnTo>
                    <a:pt x="1307" y="1174"/>
                  </a:lnTo>
                  <a:lnTo>
                    <a:pt x="1351" y="1210"/>
                  </a:lnTo>
                  <a:lnTo>
                    <a:pt x="1373" y="1232"/>
                  </a:lnTo>
                  <a:lnTo>
                    <a:pt x="1389" y="1258"/>
                  </a:lnTo>
                  <a:lnTo>
                    <a:pt x="1398" y="1288"/>
                  </a:lnTo>
                  <a:lnTo>
                    <a:pt x="1401" y="1318"/>
                  </a:lnTo>
                  <a:lnTo>
                    <a:pt x="1401" y="1516"/>
                  </a:lnTo>
                  <a:lnTo>
                    <a:pt x="0" y="1516"/>
                  </a:lnTo>
                  <a:lnTo>
                    <a:pt x="0" y="1320"/>
                  </a:lnTo>
                  <a:lnTo>
                    <a:pt x="2" y="1294"/>
                  </a:lnTo>
                  <a:lnTo>
                    <a:pt x="9" y="1270"/>
                  </a:lnTo>
                  <a:lnTo>
                    <a:pt x="19" y="1248"/>
                  </a:lnTo>
                  <a:lnTo>
                    <a:pt x="32" y="1228"/>
                  </a:lnTo>
                  <a:lnTo>
                    <a:pt x="51" y="1211"/>
                  </a:lnTo>
                  <a:lnTo>
                    <a:pt x="95" y="1175"/>
                  </a:lnTo>
                  <a:lnTo>
                    <a:pt x="141" y="1142"/>
                  </a:lnTo>
                  <a:lnTo>
                    <a:pt x="185" y="1111"/>
                  </a:lnTo>
                  <a:lnTo>
                    <a:pt x="229" y="1081"/>
                  </a:lnTo>
                  <a:lnTo>
                    <a:pt x="269" y="1055"/>
                  </a:lnTo>
                  <a:lnTo>
                    <a:pt x="309" y="1031"/>
                  </a:lnTo>
                  <a:lnTo>
                    <a:pt x="345" y="1010"/>
                  </a:lnTo>
                  <a:lnTo>
                    <a:pt x="378" y="991"/>
                  </a:lnTo>
                  <a:lnTo>
                    <a:pt x="406" y="976"/>
                  </a:lnTo>
                  <a:lnTo>
                    <a:pt x="430" y="963"/>
                  </a:lnTo>
                  <a:lnTo>
                    <a:pt x="448" y="954"/>
                  </a:lnTo>
                  <a:lnTo>
                    <a:pt x="462" y="947"/>
                  </a:lnTo>
                  <a:lnTo>
                    <a:pt x="464" y="946"/>
                  </a:lnTo>
                  <a:lnTo>
                    <a:pt x="467" y="942"/>
                  </a:lnTo>
                  <a:lnTo>
                    <a:pt x="468" y="939"/>
                  </a:lnTo>
                  <a:lnTo>
                    <a:pt x="469" y="936"/>
                  </a:lnTo>
                  <a:lnTo>
                    <a:pt x="469" y="658"/>
                  </a:lnTo>
                  <a:lnTo>
                    <a:pt x="449" y="642"/>
                  </a:lnTo>
                  <a:lnTo>
                    <a:pt x="433" y="622"/>
                  </a:lnTo>
                  <a:lnTo>
                    <a:pt x="421" y="600"/>
                  </a:lnTo>
                  <a:lnTo>
                    <a:pt x="414" y="575"/>
                  </a:lnTo>
                  <a:lnTo>
                    <a:pt x="411" y="549"/>
                  </a:lnTo>
                  <a:lnTo>
                    <a:pt x="411" y="260"/>
                  </a:lnTo>
                  <a:lnTo>
                    <a:pt x="414" y="218"/>
                  </a:lnTo>
                  <a:lnTo>
                    <a:pt x="423" y="179"/>
                  </a:lnTo>
                  <a:lnTo>
                    <a:pt x="440" y="140"/>
                  </a:lnTo>
                  <a:lnTo>
                    <a:pt x="461" y="107"/>
                  </a:lnTo>
                  <a:lnTo>
                    <a:pt x="486" y="76"/>
                  </a:lnTo>
                  <a:lnTo>
                    <a:pt x="517" y="50"/>
                  </a:lnTo>
                  <a:lnTo>
                    <a:pt x="551" y="29"/>
                  </a:lnTo>
                  <a:lnTo>
                    <a:pt x="589" y="13"/>
                  </a:lnTo>
                  <a:lnTo>
                    <a:pt x="628" y="3"/>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2" name="Shape 8982"/>
            <p:cNvSpPr/>
            <p:nvPr/>
          </p:nvSpPr>
          <p:spPr>
            <a:xfrm>
              <a:off x="2290" y="2749"/>
              <a:ext cx="468" cy="505"/>
            </a:xfrm>
            <a:custGeom>
              <a:avLst/>
              <a:gdLst/>
              <a:ahLst/>
              <a:cxnLst/>
              <a:rect l="0" t="0" r="0" b="0"/>
              <a:pathLst>
                <a:path w="1403" h="1516" extrusionOk="0">
                  <a:moveTo>
                    <a:pt x="671" y="0"/>
                  </a:moveTo>
                  <a:lnTo>
                    <a:pt x="732" y="0"/>
                  </a:lnTo>
                  <a:lnTo>
                    <a:pt x="775" y="3"/>
                  </a:lnTo>
                  <a:lnTo>
                    <a:pt x="814" y="13"/>
                  </a:lnTo>
                  <a:lnTo>
                    <a:pt x="851" y="29"/>
                  </a:lnTo>
                  <a:lnTo>
                    <a:pt x="886" y="50"/>
                  </a:lnTo>
                  <a:lnTo>
                    <a:pt x="915" y="76"/>
                  </a:lnTo>
                  <a:lnTo>
                    <a:pt x="941" y="107"/>
                  </a:lnTo>
                  <a:lnTo>
                    <a:pt x="963" y="140"/>
                  </a:lnTo>
                  <a:lnTo>
                    <a:pt x="978" y="179"/>
                  </a:lnTo>
                  <a:lnTo>
                    <a:pt x="988" y="218"/>
                  </a:lnTo>
                  <a:lnTo>
                    <a:pt x="992" y="260"/>
                  </a:lnTo>
                  <a:lnTo>
                    <a:pt x="992" y="549"/>
                  </a:lnTo>
                  <a:lnTo>
                    <a:pt x="989" y="575"/>
                  </a:lnTo>
                  <a:lnTo>
                    <a:pt x="982" y="600"/>
                  </a:lnTo>
                  <a:lnTo>
                    <a:pt x="970" y="622"/>
                  </a:lnTo>
                  <a:lnTo>
                    <a:pt x="954" y="642"/>
                  </a:lnTo>
                  <a:lnTo>
                    <a:pt x="934" y="658"/>
                  </a:lnTo>
                  <a:lnTo>
                    <a:pt x="934" y="934"/>
                  </a:lnTo>
                  <a:lnTo>
                    <a:pt x="934" y="938"/>
                  </a:lnTo>
                  <a:lnTo>
                    <a:pt x="936" y="942"/>
                  </a:lnTo>
                  <a:lnTo>
                    <a:pt x="939" y="944"/>
                  </a:lnTo>
                  <a:lnTo>
                    <a:pt x="941" y="947"/>
                  </a:lnTo>
                  <a:lnTo>
                    <a:pt x="955" y="953"/>
                  </a:lnTo>
                  <a:lnTo>
                    <a:pt x="973" y="963"/>
                  </a:lnTo>
                  <a:lnTo>
                    <a:pt x="997" y="975"/>
                  </a:lnTo>
                  <a:lnTo>
                    <a:pt x="1026" y="991"/>
                  </a:lnTo>
                  <a:lnTo>
                    <a:pt x="1058" y="1010"/>
                  </a:lnTo>
                  <a:lnTo>
                    <a:pt x="1094" y="1031"/>
                  </a:lnTo>
                  <a:lnTo>
                    <a:pt x="1134" y="1054"/>
                  </a:lnTo>
                  <a:lnTo>
                    <a:pt x="1176" y="1080"/>
                  </a:lnTo>
                  <a:lnTo>
                    <a:pt x="1218" y="1110"/>
                  </a:lnTo>
                  <a:lnTo>
                    <a:pt x="1262" y="1141"/>
                  </a:lnTo>
                  <a:lnTo>
                    <a:pt x="1308" y="1174"/>
                  </a:lnTo>
                  <a:lnTo>
                    <a:pt x="1352" y="1210"/>
                  </a:lnTo>
                  <a:lnTo>
                    <a:pt x="1369" y="1227"/>
                  </a:lnTo>
                  <a:lnTo>
                    <a:pt x="1384" y="1248"/>
                  </a:lnTo>
                  <a:lnTo>
                    <a:pt x="1394" y="1270"/>
                  </a:lnTo>
                  <a:lnTo>
                    <a:pt x="1400" y="1294"/>
                  </a:lnTo>
                  <a:lnTo>
                    <a:pt x="1403" y="1318"/>
                  </a:lnTo>
                  <a:lnTo>
                    <a:pt x="1403" y="1516"/>
                  </a:lnTo>
                  <a:lnTo>
                    <a:pt x="0" y="1516"/>
                  </a:lnTo>
                  <a:lnTo>
                    <a:pt x="0" y="1320"/>
                  </a:lnTo>
                  <a:lnTo>
                    <a:pt x="2" y="1294"/>
                  </a:lnTo>
                  <a:lnTo>
                    <a:pt x="9" y="1270"/>
                  </a:lnTo>
                  <a:lnTo>
                    <a:pt x="19" y="1248"/>
                  </a:lnTo>
                  <a:lnTo>
                    <a:pt x="33" y="1228"/>
                  </a:lnTo>
                  <a:lnTo>
                    <a:pt x="51" y="1211"/>
                  </a:lnTo>
                  <a:lnTo>
                    <a:pt x="96" y="1175"/>
                  </a:lnTo>
                  <a:lnTo>
                    <a:pt x="141" y="1142"/>
                  </a:lnTo>
                  <a:lnTo>
                    <a:pt x="185" y="1111"/>
                  </a:lnTo>
                  <a:lnTo>
                    <a:pt x="228" y="1081"/>
                  </a:lnTo>
                  <a:lnTo>
                    <a:pt x="269" y="1055"/>
                  </a:lnTo>
                  <a:lnTo>
                    <a:pt x="308" y="1031"/>
                  </a:lnTo>
                  <a:lnTo>
                    <a:pt x="344" y="1010"/>
                  </a:lnTo>
                  <a:lnTo>
                    <a:pt x="377" y="991"/>
                  </a:lnTo>
                  <a:lnTo>
                    <a:pt x="406" y="976"/>
                  </a:lnTo>
                  <a:lnTo>
                    <a:pt x="429" y="963"/>
                  </a:lnTo>
                  <a:lnTo>
                    <a:pt x="449" y="954"/>
                  </a:lnTo>
                  <a:lnTo>
                    <a:pt x="461" y="947"/>
                  </a:lnTo>
                  <a:lnTo>
                    <a:pt x="465" y="946"/>
                  </a:lnTo>
                  <a:lnTo>
                    <a:pt x="468" y="942"/>
                  </a:lnTo>
                  <a:lnTo>
                    <a:pt x="469" y="939"/>
                  </a:lnTo>
                  <a:lnTo>
                    <a:pt x="469" y="936"/>
                  </a:lnTo>
                  <a:lnTo>
                    <a:pt x="469" y="658"/>
                  </a:lnTo>
                  <a:lnTo>
                    <a:pt x="449" y="642"/>
                  </a:lnTo>
                  <a:lnTo>
                    <a:pt x="433" y="622"/>
                  </a:lnTo>
                  <a:lnTo>
                    <a:pt x="421" y="600"/>
                  </a:lnTo>
                  <a:lnTo>
                    <a:pt x="413" y="575"/>
                  </a:lnTo>
                  <a:lnTo>
                    <a:pt x="411" y="549"/>
                  </a:lnTo>
                  <a:lnTo>
                    <a:pt x="411" y="260"/>
                  </a:lnTo>
                  <a:lnTo>
                    <a:pt x="415" y="218"/>
                  </a:lnTo>
                  <a:lnTo>
                    <a:pt x="424" y="179"/>
                  </a:lnTo>
                  <a:lnTo>
                    <a:pt x="439" y="140"/>
                  </a:lnTo>
                  <a:lnTo>
                    <a:pt x="461" y="107"/>
                  </a:lnTo>
                  <a:lnTo>
                    <a:pt x="487" y="76"/>
                  </a:lnTo>
                  <a:lnTo>
                    <a:pt x="517" y="50"/>
                  </a:lnTo>
                  <a:lnTo>
                    <a:pt x="551" y="29"/>
                  </a:lnTo>
                  <a:lnTo>
                    <a:pt x="588" y="13"/>
                  </a:lnTo>
                  <a:lnTo>
                    <a:pt x="628" y="3"/>
                  </a:lnTo>
                  <a:lnTo>
                    <a:pt x="6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3" name="Shape 8983"/>
            <p:cNvSpPr/>
            <p:nvPr/>
          </p:nvSpPr>
          <p:spPr>
            <a:xfrm>
              <a:off x="2723" y="2579"/>
              <a:ext cx="491" cy="493"/>
            </a:xfrm>
            <a:custGeom>
              <a:avLst/>
              <a:gdLst/>
              <a:ahLst/>
              <a:cxnLst/>
              <a:rect l="0" t="0" r="0" b="0"/>
              <a:pathLst>
                <a:path w="1475" h="1478" extrusionOk="0">
                  <a:moveTo>
                    <a:pt x="738" y="153"/>
                  </a:moveTo>
                  <a:lnTo>
                    <a:pt x="673" y="157"/>
                  </a:lnTo>
                  <a:lnTo>
                    <a:pt x="612" y="167"/>
                  </a:lnTo>
                  <a:lnTo>
                    <a:pt x="552" y="184"/>
                  </a:lnTo>
                  <a:lnTo>
                    <a:pt x="496" y="206"/>
                  </a:lnTo>
                  <a:lnTo>
                    <a:pt x="443" y="234"/>
                  </a:lnTo>
                  <a:lnTo>
                    <a:pt x="392" y="267"/>
                  </a:lnTo>
                  <a:lnTo>
                    <a:pt x="345" y="305"/>
                  </a:lnTo>
                  <a:lnTo>
                    <a:pt x="303" y="347"/>
                  </a:lnTo>
                  <a:lnTo>
                    <a:pt x="265" y="394"/>
                  </a:lnTo>
                  <a:lnTo>
                    <a:pt x="232" y="445"/>
                  </a:lnTo>
                  <a:lnTo>
                    <a:pt x="205" y="498"/>
                  </a:lnTo>
                  <a:lnTo>
                    <a:pt x="182" y="555"/>
                  </a:lnTo>
                  <a:lnTo>
                    <a:pt x="165" y="614"/>
                  </a:lnTo>
                  <a:lnTo>
                    <a:pt x="155" y="676"/>
                  </a:lnTo>
                  <a:lnTo>
                    <a:pt x="153" y="740"/>
                  </a:lnTo>
                  <a:lnTo>
                    <a:pt x="155" y="804"/>
                  </a:lnTo>
                  <a:lnTo>
                    <a:pt x="165" y="866"/>
                  </a:lnTo>
                  <a:lnTo>
                    <a:pt x="182" y="925"/>
                  </a:lnTo>
                  <a:lnTo>
                    <a:pt x="205" y="982"/>
                  </a:lnTo>
                  <a:lnTo>
                    <a:pt x="232" y="1036"/>
                  </a:lnTo>
                  <a:lnTo>
                    <a:pt x="265" y="1086"/>
                  </a:lnTo>
                  <a:lnTo>
                    <a:pt x="303" y="1132"/>
                  </a:lnTo>
                  <a:lnTo>
                    <a:pt x="345" y="1174"/>
                  </a:lnTo>
                  <a:lnTo>
                    <a:pt x="392" y="1213"/>
                  </a:lnTo>
                  <a:lnTo>
                    <a:pt x="443" y="1246"/>
                  </a:lnTo>
                  <a:lnTo>
                    <a:pt x="496" y="1274"/>
                  </a:lnTo>
                  <a:lnTo>
                    <a:pt x="552" y="1297"/>
                  </a:lnTo>
                  <a:lnTo>
                    <a:pt x="612" y="1313"/>
                  </a:lnTo>
                  <a:lnTo>
                    <a:pt x="673" y="1323"/>
                  </a:lnTo>
                  <a:lnTo>
                    <a:pt x="738" y="1326"/>
                  </a:lnTo>
                  <a:lnTo>
                    <a:pt x="802" y="1323"/>
                  </a:lnTo>
                  <a:lnTo>
                    <a:pt x="863" y="1313"/>
                  </a:lnTo>
                  <a:lnTo>
                    <a:pt x="923" y="1297"/>
                  </a:lnTo>
                  <a:lnTo>
                    <a:pt x="979" y="1273"/>
                  </a:lnTo>
                  <a:lnTo>
                    <a:pt x="1034" y="1246"/>
                  </a:lnTo>
                  <a:lnTo>
                    <a:pt x="1083" y="1213"/>
                  </a:lnTo>
                  <a:lnTo>
                    <a:pt x="1130" y="1174"/>
                  </a:lnTo>
                  <a:lnTo>
                    <a:pt x="1172" y="1132"/>
                  </a:lnTo>
                  <a:lnTo>
                    <a:pt x="1210" y="1086"/>
                  </a:lnTo>
                  <a:lnTo>
                    <a:pt x="1243" y="1035"/>
                  </a:lnTo>
                  <a:lnTo>
                    <a:pt x="1272" y="982"/>
                  </a:lnTo>
                  <a:lnTo>
                    <a:pt x="1294" y="925"/>
                  </a:lnTo>
                  <a:lnTo>
                    <a:pt x="1310" y="866"/>
                  </a:lnTo>
                  <a:lnTo>
                    <a:pt x="1320" y="804"/>
                  </a:lnTo>
                  <a:lnTo>
                    <a:pt x="1323" y="740"/>
                  </a:lnTo>
                  <a:lnTo>
                    <a:pt x="1320" y="676"/>
                  </a:lnTo>
                  <a:lnTo>
                    <a:pt x="1310" y="614"/>
                  </a:lnTo>
                  <a:lnTo>
                    <a:pt x="1294" y="555"/>
                  </a:lnTo>
                  <a:lnTo>
                    <a:pt x="1272" y="498"/>
                  </a:lnTo>
                  <a:lnTo>
                    <a:pt x="1243" y="445"/>
                  </a:lnTo>
                  <a:lnTo>
                    <a:pt x="1210" y="394"/>
                  </a:lnTo>
                  <a:lnTo>
                    <a:pt x="1172" y="347"/>
                  </a:lnTo>
                  <a:lnTo>
                    <a:pt x="1130" y="305"/>
                  </a:lnTo>
                  <a:lnTo>
                    <a:pt x="1083" y="267"/>
                  </a:lnTo>
                  <a:lnTo>
                    <a:pt x="1034" y="234"/>
                  </a:lnTo>
                  <a:lnTo>
                    <a:pt x="979" y="206"/>
                  </a:lnTo>
                  <a:lnTo>
                    <a:pt x="923" y="184"/>
                  </a:lnTo>
                  <a:lnTo>
                    <a:pt x="863" y="167"/>
                  </a:lnTo>
                  <a:lnTo>
                    <a:pt x="802" y="157"/>
                  </a:lnTo>
                  <a:lnTo>
                    <a:pt x="738" y="153"/>
                  </a:lnTo>
                  <a:close/>
                  <a:moveTo>
                    <a:pt x="738" y="0"/>
                  </a:moveTo>
                  <a:lnTo>
                    <a:pt x="813" y="4"/>
                  </a:lnTo>
                  <a:lnTo>
                    <a:pt x="887" y="15"/>
                  </a:lnTo>
                  <a:lnTo>
                    <a:pt x="957" y="34"/>
                  </a:lnTo>
                  <a:lnTo>
                    <a:pt x="1025" y="58"/>
                  </a:lnTo>
                  <a:lnTo>
                    <a:pt x="1089" y="90"/>
                  </a:lnTo>
                  <a:lnTo>
                    <a:pt x="1151" y="127"/>
                  </a:lnTo>
                  <a:lnTo>
                    <a:pt x="1208" y="169"/>
                  </a:lnTo>
                  <a:lnTo>
                    <a:pt x="1259" y="218"/>
                  </a:lnTo>
                  <a:lnTo>
                    <a:pt x="1307" y="269"/>
                  </a:lnTo>
                  <a:lnTo>
                    <a:pt x="1349" y="326"/>
                  </a:lnTo>
                  <a:lnTo>
                    <a:pt x="1386" y="388"/>
                  </a:lnTo>
                  <a:lnTo>
                    <a:pt x="1417" y="452"/>
                  </a:lnTo>
                  <a:lnTo>
                    <a:pt x="1442" y="520"/>
                  </a:lnTo>
                  <a:lnTo>
                    <a:pt x="1460" y="590"/>
                  </a:lnTo>
                  <a:lnTo>
                    <a:pt x="1472" y="663"/>
                  </a:lnTo>
                  <a:lnTo>
                    <a:pt x="1475" y="739"/>
                  </a:lnTo>
                  <a:lnTo>
                    <a:pt x="1472" y="814"/>
                  </a:lnTo>
                  <a:lnTo>
                    <a:pt x="1460" y="888"/>
                  </a:lnTo>
                  <a:lnTo>
                    <a:pt x="1442" y="958"/>
                  </a:lnTo>
                  <a:lnTo>
                    <a:pt x="1417" y="1026"/>
                  </a:lnTo>
                  <a:lnTo>
                    <a:pt x="1386" y="1091"/>
                  </a:lnTo>
                  <a:lnTo>
                    <a:pt x="1349" y="1152"/>
                  </a:lnTo>
                  <a:lnTo>
                    <a:pt x="1307" y="1209"/>
                  </a:lnTo>
                  <a:lnTo>
                    <a:pt x="1259" y="1261"/>
                  </a:lnTo>
                  <a:lnTo>
                    <a:pt x="1208" y="1309"/>
                  </a:lnTo>
                  <a:lnTo>
                    <a:pt x="1151" y="1351"/>
                  </a:lnTo>
                  <a:lnTo>
                    <a:pt x="1089" y="1388"/>
                  </a:lnTo>
                  <a:lnTo>
                    <a:pt x="1025" y="1420"/>
                  </a:lnTo>
                  <a:lnTo>
                    <a:pt x="957" y="1445"/>
                  </a:lnTo>
                  <a:lnTo>
                    <a:pt x="887" y="1463"/>
                  </a:lnTo>
                  <a:lnTo>
                    <a:pt x="813" y="1475"/>
                  </a:lnTo>
                  <a:lnTo>
                    <a:pt x="738" y="1478"/>
                  </a:lnTo>
                  <a:lnTo>
                    <a:pt x="662" y="1475"/>
                  </a:lnTo>
                  <a:lnTo>
                    <a:pt x="589" y="1463"/>
                  </a:lnTo>
                  <a:lnTo>
                    <a:pt x="519" y="1445"/>
                  </a:lnTo>
                  <a:lnTo>
                    <a:pt x="451" y="1420"/>
                  </a:lnTo>
                  <a:lnTo>
                    <a:pt x="386" y="1388"/>
                  </a:lnTo>
                  <a:lnTo>
                    <a:pt x="325" y="1351"/>
                  </a:lnTo>
                  <a:lnTo>
                    <a:pt x="269" y="1309"/>
                  </a:lnTo>
                  <a:lnTo>
                    <a:pt x="217" y="1261"/>
                  </a:lnTo>
                  <a:lnTo>
                    <a:pt x="169" y="1209"/>
                  </a:lnTo>
                  <a:lnTo>
                    <a:pt x="126" y="1152"/>
                  </a:lnTo>
                  <a:lnTo>
                    <a:pt x="89" y="1092"/>
                  </a:lnTo>
                  <a:lnTo>
                    <a:pt x="58" y="1026"/>
                  </a:lnTo>
                  <a:lnTo>
                    <a:pt x="33" y="958"/>
                  </a:lnTo>
                  <a:lnTo>
                    <a:pt x="15" y="888"/>
                  </a:lnTo>
                  <a:lnTo>
                    <a:pt x="3" y="815"/>
                  </a:lnTo>
                  <a:lnTo>
                    <a:pt x="0" y="739"/>
                  </a:lnTo>
                  <a:lnTo>
                    <a:pt x="3" y="663"/>
                  </a:lnTo>
                  <a:lnTo>
                    <a:pt x="15" y="590"/>
                  </a:lnTo>
                  <a:lnTo>
                    <a:pt x="33" y="520"/>
                  </a:lnTo>
                  <a:lnTo>
                    <a:pt x="58" y="452"/>
                  </a:lnTo>
                  <a:lnTo>
                    <a:pt x="89" y="388"/>
                  </a:lnTo>
                  <a:lnTo>
                    <a:pt x="126" y="326"/>
                  </a:lnTo>
                  <a:lnTo>
                    <a:pt x="169" y="269"/>
                  </a:lnTo>
                  <a:lnTo>
                    <a:pt x="216" y="218"/>
                  </a:lnTo>
                  <a:lnTo>
                    <a:pt x="269" y="169"/>
                  </a:lnTo>
                  <a:lnTo>
                    <a:pt x="325" y="127"/>
                  </a:lnTo>
                  <a:lnTo>
                    <a:pt x="386" y="90"/>
                  </a:lnTo>
                  <a:lnTo>
                    <a:pt x="450" y="58"/>
                  </a:lnTo>
                  <a:lnTo>
                    <a:pt x="518" y="34"/>
                  </a:lnTo>
                  <a:lnTo>
                    <a:pt x="589" y="15"/>
                  </a:lnTo>
                  <a:lnTo>
                    <a:pt x="662" y="4"/>
                  </a:lnTo>
                  <a:lnTo>
                    <a:pt x="7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4" name="Shape 8984"/>
            <p:cNvSpPr/>
            <p:nvPr/>
          </p:nvSpPr>
          <p:spPr>
            <a:xfrm>
              <a:off x="2890" y="2675"/>
              <a:ext cx="157" cy="302"/>
            </a:xfrm>
            <a:custGeom>
              <a:avLst/>
              <a:gdLst/>
              <a:ahLst/>
              <a:cxnLst/>
              <a:rect l="0" t="0" r="0" b="0"/>
              <a:pathLst>
                <a:path w="469" h="906" extrusionOk="0">
                  <a:moveTo>
                    <a:pt x="211" y="0"/>
                  </a:moveTo>
                  <a:lnTo>
                    <a:pt x="236" y="0"/>
                  </a:lnTo>
                  <a:lnTo>
                    <a:pt x="259" y="0"/>
                  </a:lnTo>
                  <a:lnTo>
                    <a:pt x="276" y="2"/>
                  </a:lnTo>
                  <a:lnTo>
                    <a:pt x="286" y="7"/>
                  </a:lnTo>
                  <a:lnTo>
                    <a:pt x="291" y="16"/>
                  </a:lnTo>
                  <a:lnTo>
                    <a:pt x="292" y="32"/>
                  </a:lnTo>
                  <a:lnTo>
                    <a:pt x="292" y="56"/>
                  </a:lnTo>
                  <a:lnTo>
                    <a:pt x="294" y="73"/>
                  </a:lnTo>
                  <a:lnTo>
                    <a:pt x="295" y="85"/>
                  </a:lnTo>
                  <a:lnTo>
                    <a:pt x="297" y="92"/>
                  </a:lnTo>
                  <a:lnTo>
                    <a:pt x="305" y="97"/>
                  </a:lnTo>
                  <a:lnTo>
                    <a:pt x="316" y="100"/>
                  </a:lnTo>
                  <a:lnTo>
                    <a:pt x="333" y="103"/>
                  </a:lnTo>
                  <a:lnTo>
                    <a:pt x="378" y="113"/>
                  </a:lnTo>
                  <a:lnTo>
                    <a:pt x="421" y="129"/>
                  </a:lnTo>
                  <a:lnTo>
                    <a:pt x="432" y="135"/>
                  </a:lnTo>
                  <a:lnTo>
                    <a:pt x="437" y="143"/>
                  </a:lnTo>
                  <a:lnTo>
                    <a:pt x="439" y="153"/>
                  </a:lnTo>
                  <a:lnTo>
                    <a:pt x="438" y="164"/>
                  </a:lnTo>
                  <a:lnTo>
                    <a:pt x="427" y="201"/>
                  </a:lnTo>
                  <a:lnTo>
                    <a:pt x="416" y="237"/>
                  </a:lnTo>
                  <a:lnTo>
                    <a:pt x="412" y="249"/>
                  </a:lnTo>
                  <a:lnTo>
                    <a:pt x="407" y="255"/>
                  </a:lnTo>
                  <a:lnTo>
                    <a:pt x="400" y="259"/>
                  </a:lnTo>
                  <a:lnTo>
                    <a:pt x="391" y="258"/>
                  </a:lnTo>
                  <a:lnTo>
                    <a:pt x="380" y="253"/>
                  </a:lnTo>
                  <a:lnTo>
                    <a:pt x="334" y="236"/>
                  </a:lnTo>
                  <a:lnTo>
                    <a:pt x="288" y="227"/>
                  </a:lnTo>
                  <a:lnTo>
                    <a:pt x="239" y="226"/>
                  </a:lnTo>
                  <a:lnTo>
                    <a:pt x="221" y="228"/>
                  </a:lnTo>
                  <a:lnTo>
                    <a:pt x="202" y="233"/>
                  </a:lnTo>
                  <a:lnTo>
                    <a:pt x="186" y="243"/>
                  </a:lnTo>
                  <a:lnTo>
                    <a:pt x="175" y="254"/>
                  </a:lnTo>
                  <a:lnTo>
                    <a:pt x="168" y="269"/>
                  </a:lnTo>
                  <a:lnTo>
                    <a:pt x="165" y="284"/>
                  </a:lnTo>
                  <a:lnTo>
                    <a:pt x="168" y="298"/>
                  </a:lnTo>
                  <a:lnTo>
                    <a:pt x="177" y="313"/>
                  </a:lnTo>
                  <a:lnTo>
                    <a:pt x="189" y="327"/>
                  </a:lnTo>
                  <a:lnTo>
                    <a:pt x="209" y="340"/>
                  </a:lnTo>
                  <a:lnTo>
                    <a:pt x="228" y="352"/>
                  </a:lnTo>
                  <a:lnTo>
                    <a:pt x="249" y="361"/>
                  </a:lnTo>
                  <a:lnTo>
                    <a:pt x="288" y="376"/>
                  </a:lnTo>
                  <a:lnTo>
                    <a:pt x="325" y="392"/>
                  </a:lnTo>
                  <a:lnTo>
                    <a:pt x="360" y="411"/>
                  </a:lnTo>
                  <a:lnTo>
                    <a:pt x="392" y="433"/>
                  </a:lnTo>
                  <a:lnTo>
                    <a:pt x="418" y="458"/>
                  </a:lnTo>
                  <a:lnTo>
                    <a:pt x="439" y="486"/>
                  </a:lnTo>
                  <a:lnTo>
                    <a:pt x="455" y="517"/>
                  </a:lnTo>
                  <a:lnTo>
                    <a:pt x="465" y="550"/>
                  </a:lnTo>
                  <a:lnTo>
                    <a:pt x="469" y="584"/>
                  </a:lnTo>
                  <a:lnTo>
                    <a:pt x="468" y="618"/>
                  </a:lnTo>
                  <a:lnTo>
                    <a:pt x="459" y="652"/>
                  </a:lnTo>
                  <a:lnTo>
                    <a:pt x="445" y="684"/>
                  </a:lnTo>
                  <a:lnTo>
                    <a:pt x="424" y="715"/>
                  </a:lnTo>
                  <a:lnTo>
                    <a:pt x="401" y="739"/>
                  </a:lnTo>
                  <a:lnTo>
                    <a:pt x="375" y="759"/>
                  </a:lnTo>
                  <a:lnTo>
                    <a:pt x="346" y="775"/>
                  </a:lnTo>
                  <a:lnTo>
                    <a:pt x="313" y="786"/>
                  </a:lnTo>
                  <a:lnTo>
                    <a:pt x="301" y="790"/>
                  </a:lnTo>
                  <a:lnTo>
                    <a:pt x="292" y="797"/>
                  </a:lnTo>
                  <a:lnTo>
                    <a:pt x="289" y="807"/>
                  </a:lnTo>
                  <a:lnTo>
                    <a:pt x="288" y="821"/>
                  </a:lnTo>
                  <a:lnTo>
                    <a:pt x="288" y="850"/>
                  </a:lnTo>
                  <a:lnTo>
                    <a:pt x="288" y="879"/>
                  </a:lnTo>
                  <a:lnTo>
                    <a:pt x="285" y="891"/>
                  </a:lnTo>
                  <a:lnTo>
                    <a:pt x="281" y="899"/>
                  </a:lnTo>
                  <a:lnTo>
                    <a:pt x="273" y="905"/>
                  </a:lnTo>
                  <a:lnTo>
                    <a:pt x="262" y="906"/>
                  </a:lnTo>
                  <a:lnTo>
                    <a:pt x="197" y="906"/>
                  </a:lnTo>
                  <a:lnTo>
                    <a:pt x="186" y="905"/>
                  </a:lnTo>
                  <a:lnTo>
                    <a:pt x="178" y="899"/>
                  </a:lnTo>
                  <a:lnTo>
                    <a:pt x="173" y="890"/>
                  </a:lnTo>
                  <a:lnTo>
                    <a:pt x="170" y="878"/>
                  </a:lnTo>
                  <a:lnTo>
                    <a:pt x="170" y="834"/>
                  </a:lnTo>
                  <a:lnTo>
                    <a:pt x="170" y="820"/>
                  </a:lnTo>
                  <a:lnTo>
                    <a:pt x="168" y="810"/>
                  </a:lnTo>
                  <a:lnTo>
                    <a:pt x="163" y="804"/>
                  </a:lnTo>
                  <a:lnTo>
                    <a:pt x="154" y="800"/>
                  </a:lnTo>
                  <a:lnTo>
                    <a:pt x="140" y="797"/>
                  </a:lnTo>
                  <a:lnTo>
                    <a:pt x="100" y="790"/>
                  </a:lnTo>
                  <a:lnTo>
                    <a:pt x="63" y="780"/>
                  </a:lnTo>
                  <a:lnTo>
                    <a:pt x="26" y="765"/>
                  </a:lnTo>
                  <a:lnTo>
                    <a:pt x="12" y="757"/>
                  </a:lnTo>
                  <a:lnTo>
                    <a:pt x="4" y="749"/>
                  </a:lnTo>
                  <a:lnTo>
                    <a:pt x="0" y="741"/>
                  </a:lnTo>
                  <a:lnTo>
                    <a:pt x="0" y="729"/>
                  </a:lnTo>
                  <a:lnTo>
                    <a:pt x="4" y="715"/>
                  </a:lnTo>
                  <a:lnTo>
                    <a:pt x="22" y="649"/>
                  </a:lnTo>
                  <a:lnTo>
                    <a:pt x="27" y="637"/>
                  </a:lnTo>
                  <a:lnTo>
                    <a:pt x="32" y="631"/>
                  </a:lnTo>
                  <a:lnTo>
                    <a:pt x="38" y="627"/>
                  </a:lnTo>
                  <a:lnTo>
                    <a:pt x="48" y="628"/>
                  </a:lnTo>
                  <a:lnTo>
                    <a:pt x="59" y="634"/>
                  </a:lnTo>
                  <a:lnTo>
                    <a:pt x="100" y="652"/>
                  </a:lnTo>
                  <a:lnTo>
                    <a:pt x="142" y="664"/>
                  </a:lnTo>
                  <a:lnTo>
                    <a:pt x="185" y="671"/>
                  </a:lnTo>
                  <a:lnTo>
                    <a:pt x="212" y="673"/>
                  </a:lnTo>
                  <a:lnTo>
                    <a:pt x="239" y="669"/>
                  </a:lnTo>
                  <a:lnTo>
                    <a:pt x="267" y="660"/>
                  </a:lnTo>
                  <a:lnTo>
                    <a:pt x="285" y="649"/>
                  </a:lnTo>
                  <a:lnTo>
                    <a:pt x="297" y="634"/>
                  </a:lnTo>
                  <a:lnTo>
                    <a:pt x="305" y="618"/>
                  </a:lnTo>
                  <a:lnTo>
                    <a:pt x="307" y="601"/>
                  </a:lnTo>
                  <a:lnTo>
                    <a:pt x="305" y="582"/>
                  </a:lnTo>
                  <a:lnTo>
                    <a:pt x="296" y="565"/>
                  </a:lnTo>
                  <a:lnTo>
                    <a:pt x="281" y="549"/>
                  </a:lnTo>
                  <a:lnTo>
                    <a:pt x="259" y="533"/>
                  </a:lnTo>
                  <a:lnTo>
                    <a:pt x="235" y="522"/>
                  </a:lnTo>
                  <a:lnTo>
                    <a:pt x="202" y="507"/>
                  </a:lnTo>
                  <a:lnTo>
                    <a:pt x="170" y="495"/>
                  </a:lnTo>
                  <a:lnTo>
                    <a:pt x="138" y="480"/>
                  </a:lnTo>
                  <a:lnTo>
                    <a:pt x="107" y="464"/>
                  </a:lnTo>
                  <a:lnTo>
                    <a:pt x="82" y="447"/>
                  </a:lnTo>
                  <a:lnTo>
                    <a:pt x="58" y="427"/>
                  </a:lnTo>
                  <a:lnTo>
                    <a:pt x="38" y="405"/>
                  </a:lnTo>
                  <a:lnTo>
                    <a:pt x="24" y="380"/>
                  </a:lnTo>
                  <a:lnTo>
                    <a:pt x="12" y="354"/>
                  </a:lnTo>
                  <a:lnTo>
                    <a:pt x="6" y="324"/>
                  </a:lnTo>
                  <a:lnTo>
                    <a:pt x="5" y="291"/>
                  </a:lnTo>
                  <a:lnTo>
                    <a:pt x="11" y="255"/>
                  </a:lnTo>
                  <a:lnTo>
                    <a:pt x="21" y="222"/>
                  </a:lnTo>
                  <a:lnTo>
                    <a:pt x="37" y="194"/>
                  </a:lnTo>
                  <a:lnTo>
                    <a:pt x="57" y="169"/>
                  </a:lnTo>
                  <a:lnTo>
                    <a:pt x="82" y="148"/>
                  </a:lnTo>
                  <a:lnTo>
                    <a:pt x="111" y="129"/>
                  </a:lnTo>
                  <a:lnTo>
                    <a:pt x="144" y="116"/>
                  </a:lnTo>
                  <a:lnTo>
                    <a:pt x="159" y="110"/>
                  </a:lnTo>
                  <a:lnTo>
                    <a:pt x="169" y="106"/>
                  </a:lnTo>
                  <a:lnTo>
                    <a:pt x="174" y="101"/>
                  </a:lnTo>
                  <a:lnTo>
                    <a:pt x="178" y="94"/>
                  </a:lnTo>
                  <a:lnTo>
                    <a:pt x="179" y="82"/>
                  </a:lnTo>
                  <a:lnTo>
                    <a:pt x="179" y="68"/>
                  </a:lnTo>
                  <a:lnTo>
                    <a:pt x="179" y="32"/>
                  </a:lnTo>
                  <a:lnTo>
                    <a:pt x="180" y="18"/>
                  </a:lnTo>
                  <a:lnTo>
                    <a:pt x="183" y="8"/>
                  </a:lnTo>
                  <a:lnTo>
                    <a:pt x="188" y="3"/>
                  </a:lnTo>
                  <a:lnTo>
                    <a:pt x="197" y="1"/>
                  </a:lnTo>
                  <a:lnTo>
                    <a:pt x="2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85" name="Shape 8985"/>
          <p:cNvSpPr/>
          <p:nvPr/>
        </p:nvSpPr>
        <p:spPr>
          <a:xfrm>
            <a:off x="1320890" y="537178"/>
            <a:ext cx="210533" cy="264277"/>
          </a:xfrm>
          <a:custGeom>
            <a:avLst/>
            <a:gdLst/>
            <a:ahLst/>
            <a:cxnLst/>
            <a:rect l="0" t="0" r="0" b="0"/>
            <a:pathLst>
              <a:path w="3578" h="3744" extrusionOk="0">
                <a:moveTo>
                  <a:pt x="1496" y="2671"/>
                </a:moveTo>
                <a:lnTo>
                  <a:pt x="1639" y="2989"/>
                </a:lnTo>
                <a:lnTo>
                  <a:pt x="1353" y="2989"/>
                </a:lnTo>
                <a:lnTo>
                  <a:pt x="1496" y="2671"/>
                </a:lnTo>
                <a:close/>
                <a:moveTo>
                  <a:pt x="1496" y="1760"/>
                </a:moveTo>
                <a:lnTo>
                  <a:pt x="1471" y="1762"/>
                </a:lnTo>
                <a:lnTo>
                  <a:pt x="1448" y="1769"/>
                </a:lnTo>
                <a:lnTo>
                  <a:pt x="1426" y="1782"/>
                </a:lnTo>
                <a:lnTo>
                  <a:pt x="1405" y="1797"/>
                </a:lnTo>
                <a:lnTo>
                  <a:pt x="1389" y="1818"/>
                </a:lnTo>
                <a:lnTo>
                  <a:pt x="1378" y="1839"/>
                </a:lnTo>
                <a:lnTo>
                  <a:pt x="1370" y="1863"/>
                </a:lnTo>
                <a:lnTo>
                  <a:pt x="1368" y="1887"/>
                </a:lnTo>
                <a:lnTo>
                  <a:pt x="1370" y="1912"/>
                </a:lnTo>
                <a:lnTo>
                  <a:pt x="1378" y="1936"/>
                </a:lnTo>
                <a:lnTo>
                  <a:pt x="1389" y="1958"/>
                </a:lnTo>
                <a:lnTo>
                  <a:pt x="1405" y="1978"/>
                </a:lnTo>
                <a:lnTo>
                  <a:pt x="1426" y="1994"/>
                </a:lnTo>
                <a:lnTo>
                  <a:pt x="1448" y="2007"/>
                </a:lnTo>
                <a:lnTo>
                  <a:pt x="1471" y="2013"/>
                </a:lnTo>
                <a:lnTo>
                  <a:pt x="1496" y="2016"/>
                </a:lnTo>
                <a:lnTo>
                  <a:pt x="1520" y="2013"/>
                </a:lnTo>
                <a:lnTo>
                  <a:pt x="1544" y="2007"/>
                </a:lnTo>
                <a:lnTo>
                  <a:pt x="1566" y="1994"/>
                </a:lnTo>
                <a:lnTo>
                  <a:pt x="1586" y="1978"/>
                </a:lnTo>
                <a:lnTo>
                  <a:pt x="1603" y="1958"/>
                </a:lnTo>
                <a:lnTo>
                  <a:pt x="1614" y="1936"/>
                </a:lnTo>
                <a:lnTo>
                  <a:pt x="1621" y="1912"/>
                </a:lnTo>
                <a:lnTo>
                  <a:pt x="1623" y="1887"/>
                </a:lnTo>
                <a:lnTo>
                  <a:pt x="1621" y="1863"/>
                </a:lnTo>
                <a:lnTo>
                  <a:pt x="1614" y="1839"/>
                </a:lnTo>
                <a:lnTo>
                  <a:pt x="1603" y="1818"/>
                </a:lnTo>
                <a:lnTo>
                  <a:pt x="1586" y="1797"/>
                </a:lnTo>
                <a:lnTo>
                  <a:pt x="1566" y="1782"/>
                </a:lnTo>
                <a:lnTo>
                  <a:pt x="1544" y="1769"/>
                </a:lnTo>
                <a:lnTo>
                  <a:pt x="1520" y="1762"/>
                </a:lnTo>
                <a:lnTo>
                  <a:pt x="1496" y="1760"/>
                </a:lnTo>
                <a:close/>
                <a:moveTo>
                  <a:pt x="2598" y="1744"/>
                </a:moveTo>
                <a:lnTo>
                  <a:pt x="2598" y="2030"/>
                </a:lnTo>
                <a:lnTo>
                  <a:pt x="2280" y="1887"/>
                </a:lnTo>
                <a:lnTo>
                  <a:pt x="2598" y="1744"/>
                </a:lnTo>
                <a:close/>
                <a:moveTo>
                  <a:pt x="394" y="1744"/>
                </a:moveTo>
                <a:lnTo>
                  <a:pt x="712" y="1887"/>
                </a:lnTo>
                <a:lnTo>
                  <a:pt x="394" y="2030"/>
                </a:lnTo>
                <a:lnTo>
                  <a:pt x="394" y="1744"/>
                </a:lnTo>
                <a:close/>
                <a:moveTo>
                  <a:pt x="2124" y="1259"/>
                </a:moveTo>
                <a:lnTo>
                  <a:pt x="1871" y="1825"/>
                </a:lnTo>
                <a:lnTo>
                  <a:pt x="1875" y="1869"/>
                </a:lnTo>
                <a:lnTo>
                  <a:pt x="1875" y="1913"/>
                </a:lnTo>
                <a:lnTo>
                  <a:pt x="1870" y="1958"/>
                </a:lnTo>
                <a:lnTo>
                  <a:pt x="1858" y="2001"/>
                </a:lnTo>
                <a:lnTo>
                  <a:pt x="1842" y="2043"/>
                </a:lnTo>
                <a:lnTo>
                  <a:pt x="1822" y="2084"/>
                </a:lnTo>
                <a:lnTo>
                  <a:pt x="1796" y="2121"/>
                </a:lnTo>
                <a:lnTo>
                  <a:pt x="1765" y="2157"/>
                </a:lnTo>
                <a:lnTo>
                  <a:pt x="1730" y="2188"/>
                </a:lnTo>
                <a:lnTo>
                  <a:pt x="1691" y="2214"/>
                </a:lnTo>
                <a:lnTo>
                  <a:pt x="1652" y="2235"/>
                </a:lnTo>
                <a:lnTo>
                  <a:pt x="1610" y="2251"/>
                </a:lnTo>
                <a:lnTo>
                  <a:pt x="1565" y="2261"/>
                </a:lnTo>
                <a:lnTo>
                  <a:pt x="1522" y="2267"/>
                </a:lnTo>
                <a:lnTo>
                  <a:pt x="1478" y="2268"/>
                </a:lnTo>
                <a:lnTo>
                  <a:pt x="1433" y="2262"/>
                </a:lnTo>
                <a:lnTo>
                  <a:pt x="867" y="2517"/>
                </a:lnTo>
                <a:lnTo>
                  <a:pt x="1121" y="1951"/>
                </a:lnTo>
                <a:lnTo>
                  <a:pt x="1117" y="1907"/>
                </a:lnTo>
                <a:lnTo>
                  <a:pt x="1117" y="1862"/>
                </a:lnTo>
                <a:lnTo>
                  <a:pt x="1122" y="1818"/>
                </a:lnTo>
                <a:lnTo>
                  <a:pt x="1132" y="1775"/>
                </a:lnTo>
                <a:lnTo>
                  <a:pt x="1148" y="1733"/>
                </a:lnTo>
                <a:lnTo>
                  <a:pt x="1170" y="1692"/>
                </a:lnTo>
                <a:lnTo>
                  <a:pt x="1196" y="1654"/>
                </a:lnTo>
                <a:lnTo>
                  <a:pt x="1227" y="1619"/>
                </a:lnTo>
                <a:lnTo>
                  <a:pt x="1262" y="1587"/>
                </a:lnTo>
                <a:lnTo>
                  <a:pt x="1301" y="1561"/>
                </a:lnTo>
                <a:lnTo>
                  <a:pt x="1340" y="1541"/>
                </a:lnTo>
                <a:lnTo>
                  <a:pt x="1382" y="1525"/>
                </a:lnTo>
                <a:lnTo>
                  <a:pt x="1426" y="1514"/>
                </a:lnTo>
                <a:lnTo>
                  <a:pt x="1470" y="1509"/>
                </a:lnTo>
                <a:lnTo>
                  <a:pt x="1514" y="1508"/>
                </a:lnTo>
                <a:lnTo>
                  <a:pt x="1558" y="1513"/>
                </a:lnTo>
                <a:lnTo>
                  <a:pt x="2124" y="1259"/>
                </a:lnTo>
                <a:close/>
                <a:moveTo>
                  <a:pt x="1353" y="785"/>
                </a:moveTo>
                <a:lnTo>
                  <a:pt x="1639" y="785"/>
                </a:lnTo>
                <a:lnTo>
                  <a:pt x="1496" y="1103"/>
                </a:lnTo>
                <a:lnTo>
                  <a:pt x="1353" y="785"/>
                </a:lnTo>
                <a:close/>
                <a:moveTo>
                  <a:pt x="1496" y="683"/>
                </a:moveTo>
                <a:lnTo>
                  <a:pt x="1402" y="687"/>
                </a:lnTo>
                <a:lnTo>
                  <a:pt x="1310" y="697"/>
                </a:lnTo>
                <a:lnTo>
                  <a:pt x="1220" y="714"/>
                </a:lnTo>
                <a:lnTo>
                  <a:pt x="1132" y="739"/>
                </a:lnTo>
                <a:lnTo>
                  <a:pt x="1048" y="769"/>
                </a:lnTo>
                <a:lnTo>
                  <a:pt x="967" y="805"/>
                </a:lnTo>
                <a:lnTo>
                  <a:pt x="888" y="847"/>
                </a:lnTo>
                <a:lnTo>
                  <a:pt x="814" y="895"/>
                </a:lnTo>
                <a:lnTo>
                  <a:pt x="743" y="949"/>
                </a:lnTo>
                <a:lnTo>
                  <a:pt x="677" y="1005"/>
                </a:lnTo>
                <a:lnTo>
                  <a:pt x="615" y="1068"/>
                </a:lnTo>
                <a:lnTo>
                  <a:pt x="557" y="1135"/>
                </a:lnTo>
                <a:lnTo>
                  <a:pt x="504" y="1205"/>
                </a:lnTo>
                <a:lnTo>
                  <a:pt x="457" y="1280"/>
                </a:lnTo>
                <a:lnTo>
                  <a:pt x="415" y="1359"/>
                </a:lnTo>
                <a:lnTo>
                  <a:pt x="378" y="1439"/>
                </a:lnTo>
                <a:lnTo>
                  <a:pt x="348" y="1525"/>
                </a:lnTo>
                <a:lnTo>
                  <a:pt x="324" y="1612"/>
                </a:lnTo>
                <a:lnTo>
                  <a:pt x="306" y="1702"/>
                </a:lnTo>
                <a:lnTo>
                  <a:pt x="295" y="1794"/>
                </a:lnTo>
                <a:lnTo>
                  <a:pt x="292" y="1888"/>
                </a:lnTo>
                <a:lnTo>
                  <a:pt x="295" y="1982"/>
                </a:lnTo>
                <a:lnTo>
                  <a:pt x="306" y="2074"/>
                </a:lnTo>
                <a:lnTo>
                  <a:pt x="324" y="2163"/>
                </a:lnTo>
                <a:lnTo>
                  <a:pt x="348" y="2251"/>
                </a:lnTo>
                <a:lnTo>
                  <a:pt x="378" y="2336"/>
                </a:lnTo>
                <a:lnTo>
                  <a:pt x="415" y="2417"/>
                </a:lnTo>
                <a:lnTo>
                  <a:pt x="457" y="2495"/>
                </a:lnTo>
                <a:lnTo>
                  <a:pt x="504" y="2570"/>
                </a:lnTo>
                <a:lnTo>
                  <a:pt x="557" y="2641"/>
                </a:lnTo>
                <a:lnTo>
                  <a:pt x="615" y="2708"/>
                </a:lnTo>
                <a:lnTo>
                  <a:pt x="677" y="2770"/>
                </a:lnTo>
                <a:lnTo>
                  <a:pt x="743" y="2827"/>
                </a:lnTo>
                <a:lnTo>
                  <a:pt x="814" y="2880"/>
                </a:lnTo>
                <a:lnTo>
                  <a:pt x="888" y="2928"/>
                </a:lnTo>
                <a:lnTo>
                  <a:pt x="967" y="2970"/>
                </a:lnTo>
                <a:lnTo>
                  <a:pt x="1048" y="3007"/>
                </a:lnTo>
                <a:lnTo>
                  <a:pt x="1132" y="3036"/>
                </a:lnTo>
                <a:lnTo>
                  <a:pt x="1220" y="3061"/>
                </a:lnTo>
                <a:lnTo>
                  <a:pt x="1310" y="3078"/>
                </a:lnTo>
                <a:lnTo>
                  <a:pt x="1402" y="3088"/>
                </a:lnTo>
                <a:lnTo>
                  <a:pt x="1496" y="3093"/>
                </a:lnTo>
                <a:lnTo>
                  <a:pt x="1590" y="3088"/>
                </a:lnTo>
                <a:lnTo>
                  <a:pt x="1682" y="3078"/>
                </a:lnTo>
                <a:lnTo>
                  <a:pt x="1772" y="3061"/>
                </a:lnTo>
                <a:lnTo>
                  <a:pt x="1858" y="3036"/>
                </a:lnTo>
                <a:lnTo>
                  <a:pt x="1943" y="3007"/>
                </a:lnTo>
                <a:lnTo>
                  <a:pt x="2025" y="2970"/>
                </a:lnTo>
                <a:lnTo>
                  <a:pt x="2103" y="2928"/>
                </a:lnTo>
                <a:lnTo>
                  <a:pt x="2177" y="2880"/>
                </a:lnTo>
                <a:lnTo>
                  <a:pt x="2248" y="2827"/>
                </a:lnTo>
                <a:lnTo>
                  <a:pt x="2315" y="2770"/>
                </a:lnTo>
                <a:lnTo>
                  <a:pt x="2377" y="2708"/>
                </a:lnTo>
                <a:lnTo>
                  <a:pt x="2435" y="2641"/>
                </a:lnTo>
                <a:lnTo>
                  <a:pt x="2488" y="2570"/>
                </a:lnTo>
                <a:lnTo>
                  <a:pt x="2535" y="2495"/>
                </a:lnTo>
                <a:lnTo>
                  <a:pt x="2577" y="2417"/>
                </a:lnTo>
                <a:lnTo>
                  <a:pt x="2614" y="2336"/>
                </a:lnTo>
                <a:lnTo>
                  <a:pt x="2644" y="2251"/>
                </a:lnTo>
                <a:lnTo>
                  <a:pt x="2668" y="2163"/>
                </a:lnTo>
                <a:lnTo>
                  <a:pt x="2685" y="2074"/>
                </a:lnTo>
                <a:lnTo>
                  <a:pt x="2697" y="1982"/>
                </a:lnTo>
                <a:lnTo>
                  <a:pt x="2700" y="1888"/>
                </a:lnTo>
                <a:lnTo>
                  <a:pt x="2697" y="1794"/>
                </a:lnTo>
                <a:lnTo>
                  <a:pt x="2685" y="1702"/>
                </a:lnTo>
                <a:lnTo>
                  <a:pt x="2668" y="1612"/>
                </a:lnTo>
                <a:lnTo>
                  <a:pt x="2644" y="1525"/>
                </a:lnTo>
                <a:lnTo>
                  <a:pt x="2614" y="1439"/>
                </a:lnTo>
                <a:lnTo>
                  <a:pt x="2577" y="1359"/>
                </a:lnTo>
                <a:lnTo>
                  <a:pt x="2535" y="1280"/>
                </a:lnTo>
                <a:lnTo>
                  <a:pt x="2488" y="1205"/>
                </a:lnTo>
                <a:lnTo>
                  <a:pt x="2435" y="1135"/>
                </a:lnTo>
                <a:lnTo>
                  <a:pt x="2377" y="1068"/>
                </a:lnTo>
                <a:lnTo>
                  <a:pt x="2315" y="1005"/>
                </a:lnTo>
                <a:lnTo>
                  <a:pt x="2248" y="949"/>
                </a:lnTo>
                <a:lnTo>
                  <a:pt x="2177" y="895"/>
                </a:lnTo>
                <a:lnTo>
                  <a:pt x="2103" y="847"/>
                </a:lnTo>
                <a:lnTo>
                  <a:pt x="2025" y="805"/>
                </a:lnTo>
                <a:lnTo>
                  <a:pt x="1943" y="769"/>
                </a:lnTo>
                <a:lnTo>
                  <a:pt x="1858" y="739"/>
                </a:lnTo>
                <a:lnTo>
                  <a:pt x="1772" y="714"/>
                </a:lnTo>
                <a:lnTo>
                  <a:pt x="1682" y="697"/>
                </a:lnTo>
                <a:lnTo>
                  <a:pt x="1590" y="687"/>
                </a:lnTo>
                <a:lnTo>
                  <a:pt x="1496" y="683"/>
                </a:lnTo>
                <a:close/>
                <a:moveTo>
                  <a:pt x="3531" y="0"/>
                </a:moveTo>
                <a:lnTo>
                  <a:pt x="3548" y="5"/>
                </a:lnTo>
                <a:lnTo>
                  <a:pt x="3563" y="16"/>
                </a:lnTo>
                <a:lnTo>
                  <a:pt x="3573" y="30"/>
                </a:lnTo>
                <a:lnTo>
                  <a:pt x="3578" y="47"/>
                </a:lnTo>
                <a:lnTo>
                  <a:pt x="3576" y="67"/>
                </a:lnTo>
                <a:lnTo>
                  <a:pt x="3343" y="884"/>
                </a:lnTo>
                <a:lnTo>
                  <a:pt x="3336" y="899"/>
                </a:lnTo>
                <a:lnTo>
                  <a:pt x="3326" y="910"/>
                </a:lnTo>
                <a:lnTo>
                  <a:pt x="3313" y="918"/>
                </a:lnTo>
                <a:lnTo>
                  <a:pt x="3299" y="921"/>
                </a:lnTo>
                <a:lnTo>
                  <a:pt x="3283" y="920"/>
                </a:lnTo>
                <a:lnTo>
                  <a:pt x="3269" y="916"/>
                </a:lnTo>
                <a:lnTo>
                  <a:pt x="3255" y="905"/>
                </a:lnTo>
                <a:lnTo>
                  <a:pt x="3160" y="807"/>
                </a:lnTo>
                <a:lnTo>
                  <a:pt x="3146" y="796"/>
                </a:lnTo>
                <a:lnTo>
                  <a:pt x="3130" y="792"/>
                </a:lnTo>
                <a:lnTo>
                  <a:pt x="3115" y="792"/>
                </a:lnTo>
                <a:lnTo>
                  <a:pt x="3100" y="796"/>
                </a:lnTo>
                <a:lnTo>
                  <a:pt x="3086" y="805"/>
                </a:lnTo>
                <a:lnTo>
                  <a:pt x="2776" y="1105"/>
                </a:lnTo>
                <a:lnTo>
                  <a:pt x="2822" y="1187"/>
                </a:lnTo>
                <a:lnTo>
                  <a:pt x="2861" y="1271"/>
                </a:lnTo>
                <a:lnTo>
                  <a:pt x="2895" y="1357"/>
                </a:lnTo>
                <a:lnTo>
                  <a:pt x="2925" y="1444"/>
                </a:lnTo>
                <a:lnTo>
                  <a:pt x="2949" y="1533"/>
                </a:lnTo>
                <a:lnTo>
                  <a:pt x="2968" y="1621"/>
                </a:lnTo>
                <a:lnTo>
                  <a:pt x="2982" y="1710"/>
                </a:lnTo>
                <a:lnTo>
                  <a:pt x="2990" y="1800"/>
                </a:lnTo>
                <a:lnTo>
                  <a:pt x="2992" y="1887"/>
                </a:lnTo>
                <a:lnTo>
                  <a:pt x="2988" y="1991"/>
                </a:lnTo>
                <a:lnTo>
                  <a:pt x="2978" y="2092"/>
                </a:lnTo>
                <a:lnTo>
                  <a:pt x="2961" y="2191"/>
                </a:lnTo>
                <a:lnTo>
                  <a:pt x="2937" y="2287"/>
                </a:lnTo>
                <a:lnTo>
                  <a:pt x="2908" y="2382"/>
                </a:lnTo>
                <a:lnTo>
                  <a:pt x="2873" y="2472"/>
                </a:lnTo>
                <a:lnTo>
                  <a:pt x="2832" y="2561"/>
                </a:lnTo>
                <a:lnTo>
                  <a:pt x="2785" y="2646"/>
                </a:lnTo>
                <a:lnTo>
                  <a:pt x="3086" y="2938"/>
                </a:lnTo>
                <a:lnTo>
                  <a:pt x="3100" y="2947"/>
                </a:lnTo>
                <a:lnTo>
                  <a:pt x="3115" y="2953"/>
                </a:lnTo>
                <a:lnTo>
                  <a:pt x="3130" y="2952"/>
                </a:lnTo>
                <a:lnTo>
                  <a:pt x="3146" y="2947"/>
                </a:lnTo>
                <a:lnTo>
                  <a:pt x="3160" y="2937"/>
                </a:lnTo>
                <a:lnTo>
                  <a:pt x="3255" y="2838"/>
                </a:lnTo>
                <a:lnTo>
                  <a:pt x="3269" y="2828"/>
                </a:lnTo>
                <a:lnTo>
                  <a:pt x="3283" y="2824"/>
                </a:lnTo>
                <a:lnTo>
                  <a:pt x="3299" y="2822"/>
                </a:lnTo>
                <a:lnTo>
                  <a:pt x="3313" y="2826"/>
                </a:lnTo>
                <a:lnTo>
                  <a:pt x="3326" y="2834"/>
                </a:lnTo>
                <a:lnTo>
                  <a:pt x="3336" y="2845"/>
                </a:lnTo>
                <a:lnTo>
                  <a:pt x="3343" y="2860"/>
                </a:lnTo>
                <a:lnTo>
                  <a:pt x="3576" y="3677"/>
                </a:lnTo>
                <a:lnTo>
                  <a:pt x="3578" y="3696"/>
                </a:lnTo>
                <a:lnTo>
                  <a:pt x="3572" y="3713"/>
                </a:lnTo>
                <a:lnTo>
                  <a:pt x="3563" y="3728"/>
                </a:lnTo>
                <a:lnTo>
                  <a:pt x="3548" y="3738"/>
                </a:lnTo>
                <a:lnTo>
                  <a:pt x="3531" y="3744"/>
                </a:lnTo>
                <a:lnTo>
                  <a:pt x="3513" y="3743"/>
                </a:lnTo>
                <a:lnTo>
                  <a:pt x="2689" y="3535"/>
                </a:lnTo>
                <a:lnTo>
                  <a:pt x="2674" y="3529"/>
                </a:lnTo>
                <a:lnTo>
                  <a:pt x="2662" y="3519"/>
                </a:lnTo>
                <a:lnTo>
                  <a:pt x="2655" y="3507"/>
                </a:lnTo>
                <a:lnTo>
                  <a:pt x="2650" y="3492"/>
                </a:lnTo>
                <a:lnTo>
                  <a:pt x="2650" y="3477"/>
                </a:lnTo>
                <a:lnTo>
                  <a:pt x="2655" y="3462"/>
                </a:lnTo>
                <a:lnTo>
                  <a:pt x="2665" y="3449"/>
                </a:lnTo>
                <a:lnTo>
                  <a:pt x="2760" y="3350"/>
                </a:lnTo>
                <a:lnTo>
                  <a:pt x="2769" y="3336"/>
                </a:lnTo>
                <a:lnTo>
                  <a:pt x="2775" y="3320"/>
                </a:lnTo>
                <a:lnTo>
                  <a:pt x="2774" y="3304"/>
                </a:lnTo>
                <a:lnTo>
                  <a:pt x="2769" y="3289"/>
                </a:lnTo>
                <a:lnTo>
                  <a:pt x="2759" y="3276"/>
                </a:lnTo>
                <a:lnTo>
                  <a:pt x="2485" y="3010"/>
                </a:lnTo>
                <a:lnTo>
                  <a:pt x="2410" y="3071"/>
                </a:lnTo>
                <a:lnTo>
                  <a:pt x="2333" y="3127"/>
                </a:lnTo>
                <a:lnTo>
                  <a:pt x="2251" y="3179"/>
                </a:lnTo>
                <a:lnTo>
                  <a:pt x="2166" y="3225"/>
                </a:lnTo>
                <a:lnTo>
                  <a:pt x="2079" y="3266"/>
                </a:lnTo>
                <a:lnTo>
                  <a:pt x="1988" y="3301"/>
                </a:lnTo>
                <a:lnTo>
                  <a:pt x="1894" y="3330"/>
                </a:lnTo>
                <a:lnTo>
                  <a:pt x="1797" y="3354"/>
                </a:lnTo>
                <a:lnTo>
                  <a:pt x="1699" y="3371"/>
                </a:lnTo>
                <a:lnTo>
                  <a:pt x="1598" y="3382"/>
                </a:lnTo>
                <a:lnTo>
                  <a:pt x="1496" y="3385"/>
                </a:lnTo>
                <a:lnTo>
                  <a:pt x="1394" y="3382"/>
                </a:lnTo>
                <a:lnTo>
                  <a:pt x="1293" y="3371"/>
                </a:lnTo>
                <a:lnTo>
                  <a:pt x="1195" y="3354"/>
                </a:lnTo>
                <a:lnTo>
                  <a:pt x="1098" y="3332"/>
                </a:lnTo>
                <a:lnTo>
                  <a:pt x="1005" y="3302"/>
                </a:lnTo>
                <a:lnTo>
                  <a:pt x="914" y="3267"/>
                </a:lnTo>
                <a:lnTo>
                  <a:pt x="826" y="3226"/>
                </a:lnTo>
                <a:lnTo>
                  <a:pt x="742" y="3180"/>
                </a:lnTo>
                <a:lnTo>
                  <a:pt x="660" y="3128"/>
                </a:lnTo>
                <a:lnTo>
                  <a:pt x="582" y="3072"/>
                </a:lnTo>
                <a:lnTo>
                  <a:pt x="508" y="3011"/>
                </a:lnTo>
                <a:lnTo>
                  <a:pt x="438" y="2945"/>
                </a:lnTo>
                <a:lnTo>
                  <a:pt x="373" y="2876"/>
                </a:lnTo>
                <a:lnTo>
                  <a:pt x="311" y="2802"/>
                </a:lnTo>
                <a:lnTo>
                  <a:pt x="256" y="2724"/>
                </a:lnTo>
                <a:lnTo>
                  <a:pt x="204" y="2643"/>
                </a:lnTo>
                <a:lnTo>
                  <a:pt x="158" y="2558"/>
                </a:lnTo>
                <a:lnTo>
                  <a:pt x="117" y="2470"/>
                </a:lnTo>
                <a:lnTo>
                  <a:pt x="82" y="2379"/>
                </a:lnTo>
                <a:lnTo>
                  <a:pt x="53" y="2285"/>
                </a:lnTo>
                <a:lnTo>
                  <a:pt x="30" y="2189"/>
                </a:lnTo>
                <a:lnTo>
                  <a:pt x="14" y="2091"/>
                </a:lnTo>
                <a:lnTo>
                  <a:pt x="3" y="1991"/>
                </a:lnTo>
                <a:lnTo>
                  <a:pt x="0" y="1887"/>
                </a:lnTo>
                <a:lnTo>
                  <a:pt x="1" y="1814"/>
                </a:lnTo>
                <a:lnTo>
                  <a:pt x="7" y="1742"/>
                </a:lnTo>
                <a:lnTo>
                  <a:pt x="17" y="1668"/>
                </a:lnTo>
                <a:lnTo>
                  <a:pt x="30" y="1594"/>
                </a:lnTo>
                <a:lnTo>
                  <a:pt x="47" y="1520"/>
                </a:lnTo>
                <a:lnTo>
                  <a:pt x="67" y="1447"/>
                </a:lnTo>
                <a:lnTo>
                  <a:pt x="91" y="1376"/>
                </a:lnTo>
                <a:lnTo>
                  <a:pt x="118" y="1304"/>
                </a:lnTo>
                <a:lnTo>
                  <a:pt x="150" y="1235"/>
                </a:lnTo>
                <a:lnTo>
                  <a:pt x="184" y="1166"/>
                </a:lnTo>
                <a:lnTo>
                  <a:pt x="223" y="1099"/>
                </a:lnTo>
                <a:lnTo>
                  <a:pt x="265" y="1033"/>
                </a:lnTo>
                <a:lnTo>
                  <a:pt x="310" y="970"/>
                </a:lnTo>
                <a:lnTo>
                  <a:pt x="359" y="909"/>
                </a:lnTo>
                <a:lnTo>
                  <a:pt x="411" y="850"/>
                </a:lnTo>
                <a:lnTo>
                  <a:pt x="467" y="793"/>
                </a:lnTo>
                <a:lnTo>
                  <a:pt x="527" y="739"/>
                </a:lnTo>
                <a:lnTo>
                  <a:pt x="590" y="689"/>
                </a:lnTo>
                <a:lnTo>
                  <a:pt x="655" y="643"/>
                </a:lnTo>
                <a:lnTo>
                  <a:pt x="725" y="599"/>
                </a:lnTo>
                <a:lnTo>
                  <a:pt x="797" y="559"/>
                </a:lnTo>
                <a:lnTo>
                  <a:pt x="873" y="522"/>
                </a:lnTo>
                <a:lnTo>
                  <a:pt x="953" y="491"/>
                </a:lnTo>
                <a:lnTo>
                  <a:pt x="1035" y="463"/>
                </a:lnTo>
                <a:lnTo>
                  <a:pt x="1121" y="441"/>
                </a:lnTo>
                <a:lnTo>
                  <a:pt x="1210" y="422"/>
                </a:lnTo>
                <a:lnTo>
                  <a:pt x="1302" y="409"/>
                </a:lnTo>
                <a:lnTo>
                  <a:pt x="1397" y="401"/>
                </a:lnTo>
                <a:lnTo>
                  <a:pt x="1496" y="397"/>
                </a:lnTo>
                <a:lnTo>
                  <a:pt x="1596" y="401"/>
                </a:lnTo>
                <a:lnTo>
                  <a:pt x="1694" y="409"/>
                </a:lnTo>
                <a:lnTo>
                  <a:pt x="1787" y="422"/>
                </a:lnTo>
                <a:lnTo>
                  <a:pt x="1878" y="441"/>
                </a:lnTo>
                <a:lnTo>
                  <a:pt x="1964" y="464"/>
                </a:lnTo>
                <a:lnTo>
                  <a:pt x="2047" y="492"/>
                </a:lnTo>
                <a:lnTo>
                  <a:pt x="2127" y="525"/>
                </a:lnTo>
                <a:lnTo>
                  <a:pt x="2204" y="561"/>
                </a:lnTo>
                <a:lnTo>
                  <a:pt x="2276" y="601"/>
                </a:lnTo>
                <a:lnTo>
                  <a:pt x="2347" y="645"/>
                </a:lnTo>
                <a:lnTo>
                  <a:pt x="2413" y="693"/>
                </a:lnTo>
                <a:lnTo>
                  <a:pt x="2475" y="744"/>
                </a:lnTo>
                <a:lnTo>
                  <a:pt x="2759" y="468"/>
                </a:lnTo>
                <a:lnTo>
                  <a:pt x="2769" y="454"/>
                </a:lnTo>
                <a:lnTo>
                  <a:pt x="2774" y="439"/>
                </a:lnTo>
                <a:lnTo>
                  <a:pt x="2775" y="424"/>
                </a:lnTo>
                <a:lnTo>
                  <a:pt x="2769" y="408"/>
                </a:lnTo>
                <a:lnTo>
                  <a:pt x="2760" y="394"/>
                </a:lnTo>
                <a:lnTo>
                  <a:pt x="2665" y="295"/>
                </a:lnTo>
                <a:lnTo>
                  <a:pt x="2655" y="282"/>
                </a:lnTo>
                <a:lnTo>
                  <a:pt x="2650" y="268"/>
                </a:lnTo>
                <a:lnTo>
                  <a:pt x="2650" y="252"/>
                </a:lnTo>
                <a:lnTo>
                  <a:pt x="2655" y="238"/>
                </a:lnTo>
                <a:lnTo>
                  <a:pt x="2662" y="225"/>
                </a:lnTo>
                <a:lnTo>
                  <a:pt x="2674" y="214"/>
                </a:lnTo>
                <a:lnTo>
                  <a:pt x="2689" y="209"/>
                </a:lnTo>
                <a:lnTo>
                  <a:pt x="3513" y="2"/>
                </a:lnTo>
                <a:lnTo>
                  <a:pt x="35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6" name="Shape 8986"/>
          <p:cNvSpPr/>
          <p:nvPr/>
        </p:nvSpPr>
        <p:spPr>
          <a:xfrm>
            <a:off x="858136" y="556868"/>
            <a:ext cx="141879" cy="224895"/>
          </a:xfrm>
          <a:custGeom>
            <a:avLst/>
            <a:gdLst/>
            <a:ahLst/>
            <a:cxnLst/>
            <a:rect l="0" t="0" r="0" b="0"/>
            <a:pathLst>
              <a:path w="3091" h="4083" extrusionOk="0">
                <a:moveTo>
                  <a:pt x="1224" y="1913"/>
                </a:moveTo>
                <a:lnTo>
                  <a:pt x="1175" y="1915"/>
                </a:lnTo>
                <a:lnTo>
                  <a:pt x="1128" y="1924"/>
                </a:lnTo>
                <a:lnTo>
                  <a:pt x="1084" y="1936"/>
                </a:lnTo>
                <a:lnTo>
                  <a:pt x="1040" y="1955"/>
                </a:lnTo>
                <a:lnTo>
                  <a:pt x="1000" y="1977"/>
                </a:lnTo>
                <a:lnTo>
                  <a:pt x="960" y="2004"/>
                </a:lnTo>
                <a:lnTo>
                  <a:pt x="924" y="2037"/>
                </a:lnTo>
                <a:lnTo>
                  <a:pt x="893" y="2072"/>
                </a:lnTo>
                <a:lnTo>
                  <a:pt x="865" y="2111"/>
                </a:lnTo>
                <a:lnTo>
                  <a:pt x="843" y="2152"/>
                </a:lnTo>
                <a:lnTo>
                  <a:pt x="825" y="2195"/>
                </a:lnTo>
                <a:lnTo>
                  <a:pt x="812" y="2241"/>
                </a:lnTo>
                <a:lnTo>
                  <a:pt x="803" y="2286"/>
                </a:lnTo>
                <a:lnTo>
                  <a:pt x="800" y="2335"/>
                </a:lnTo>
                <a:lnTo>
                  <a:pt x="803" y="2383"/>
                </a:lnTo>
                <a:lnTo>
                  <a:pt x="812" y="2429"/>
                </a:lnTo>
                <a:lnTo>
                  <a:pt x="824" y="2475"/>
                </a:lnTo>
                <a:lnTo>
                  <a:pt x="843" y="2518"/>
                </a:lnTo>
                <a:lnTo>
                  <a:pt x="865" y="2559"/>
                </a:lnTo>
                <a:lnTo>
                  <a:pt x="893" y="2597"/>
                </a:lnTo>
                <a:lnTo>
                  <a:pt x="924" y="2633"/>
                </a:lnTo>
                <a:lnTo>
                  <a:pt x="1499" y="3208"/>
                </a:lnTo>
                <a:lnTo>
                  <a:pt x="1513" y="3218"/>
                </a:lnTo>
                <a:lnTo>
                  <a:pt x="1529" y="3226"/>
                </a:lnTo>
                <a:lnTo>
                  <a:pt x="1545" y="3227"/>
                </a:lnTo>
                <a:lnTo>
                  <a:pt x="1563" y="3224"/>
                </a:lnTo>
                <a:lnTo>
                  <a:pt x="1579" y="3218"/>
                </a:lnTo>
                <a:lnTo>
                  <a:pt x="1591" y="3208"/>
                </a:lnTo>
                <a:lnTo>
                  <a:pt x="2165" y="2634"/>
                </a:lnTo>
                <a:lnTo>
                  <a:pt x="2197" y="2598"/>
                </a:lnTo>
                <a:lnTo>
                  <a:pt x="2224" y="2560"/>
                </a:lnTo>
                <a:lnTo>
                  <a:pt x="2248" y="2519"/>
                </a:lnTo>
                <a:lnTo>
                  <a:pt x="2265" y="2476"/>
                </a:lnTo>
                <a:lnTo>
                  <a:pt x="2279" y="2430"/>
                </a:lnTo>
                <a:lnTo>
                  <a:pt x="2286" y="2383"/>
                </a:lnTo>
                <a:lnTo>
                  <a:pt x="2290" y="2336"/>
                </a:lnTo>
                <a:lnTo>
                  <a:pt x="2286" y="2288"/>
                </a:lnTo>
                <a:lnTo>
                  <a:pt x="2279" y="2241"/>
                </a:lnTo>
                <a:lnTo>
                  <a:pt x="2267" y="2195"/>
                </a:lnTo>
                <a:lnTo>
                  <a:pt x="2248" y="2152"/>
                </a:lnTo>
                <a:lnTo>
                  <a:pt x="2226" y="2111"/>
                </a:lnTo>
                <a:lnTo>
                  <a:pt x="2199" y="2072"/>
                </a:lnTo>
                <a:lnTo>
                  <a:pt x="2166" y="2037"/>
                </a:lnTo>
                <a:lnTo>
                  <a:pt x="2130" y="2004"/>
                </a:lnTo>
                <a:lnTo>
                  <a:pt x="2092" y="1977"/>
                </a:lnTo>
                <a:lnTo>
                  <a:pt x="2050" y="1955"/>
                </a:lnTo>
                <a:lnTo>
                  <a:pt x="2007" y="1936"/>
                </a:lnTo>
                <a:lnTo>
                  <a:pt x="1962" y="1924"/>
                </a:lnTo>
                <a:lnTo>
                  <a:pt x="1915" y="1915"/>
                </a:lnTo>
                <a:lnTo>
                  <a:pt x="1868" y="1913"/>
                </a:lnTo>
                <a:lnTo>
                  <a:pt x="1820" y="1915"/>
                </a:lnTo>
                <a:lnTo>
                  <a:pt x="1773" y="1924"/>
                </a:lnTo>
                <a:lnTo>
                  <a:pt x="1728" y="1936"/>
                </a:lnTo>
                <a:lnTo>
                  <a:pt x="1684" y="1955"/>
                </a:lnTo>
                <a:lnTo>
                  <a:pt x="1643" y="1977"/>
                </a:lnTo>
                <a:lnTo>
                  <a:pt x="1605" y="2006"/>
                </a:lnTo>
                <a:lnTo>
                  <a:pt x="1569" y="2038"/>
                </a:lnTo>
                <a:lnTo>
                  <a:pt x="1545" y="2060"/>
                </a:lnTo>
                <a:lnTo>
                  <a:pt x="1522" y="2038"/>
                </a:lnTo>
                <a:lnTo>
                  <a:pt x="1486" y="2006"/>
                </a:lnTo>
                <a:lnTo>
                  <a:pt x="1448" y="1977"/>
                </a:lnTo>
                <a:lnTo>
                  <a:pt x="1407" y="1955"/>
                </a:lnTo>
                <a:lnTo>
                  <a:pt x="1362" y="1936"/>
                </a:lnTo>
                <a:lnTo>
                  <a:pt x="1318" y="1924"/>
                </a:lnTo>
                <a:lnTo>
                  <a:pt x="1271" y="1915"/>
                </a:lnTo>
                <a:lnTo>
                  <a:pt x="1224" y="1913"/>
                </a:lnTo>
                <a:close/>
                <a:moveTo>
                  <a:pt x="1545" y="345"/>
                </a:moveTo>
                <a:lnTo>
                  <a:pt x="1481" y="349"/>
                </a:lnTo>
                <a:lnTo>
                  <a:pt x="1419" y="359"/>
                </a:lnTo>
                <a:lnTo>
                  <a:pt x="1358" y="375"/>
                </a:lnTo>
                <a:lnTo>
                  <a:pt x="1302" y="397"/>
                </a:lnTo>
                <a:lnTo>
                  <a:pt x="1247" y="426"/>
                </a:lnTo>
                <a:lnTo>
                  <a:pt x="1196" y="459"/>
                </a:lnTo>
                <a:lnTo>
                  <a:pt x="1149" y="497"/>
                </a:lnTo>
                <a:lnTo>
                  <a:pt x="1106" y="541"/>
                </a:lnTo>
                <a:lnTo>
                  <a:pt x="1068" y="588"/>
                </a:lnTo>
                <a:lnTo>
                  <a:pt x="1034" y="638"/>
                </a:lnTo>
                <a:lnTo>
                  <a:pt x="1007" y="693"/>
                </a:lnTo>
                <a:lnTo>
                  <a:pt x="984" y="750"/>
                </a:lnTo>
                <a:lnTo>
                  <a:pt x="967" y="809"/>
                </a:lnTo>
                <a:lnTo>
                  <a:pt x="958" y="872"/>
                </a:lnTo>
                <a:lnTo>
                  <a:pt x="954" y="937"/>
                </a:lnTo>
                <a:lnTo>
                  <a:pt x="954" y="943"/>
                </a:lnTo>
                <a:lnTo>
                  <a:pt x="954" y="949"/>
                </a:lnTo>
                <a:lnTo>
                  <a:pt x="955" y="955"/>
                </a:lnTo>
                <a:lnTo>
                  <a:pt x="2137" y="955"/>
                </a:lnTo>
                <a:lnTo>
                  <a:pt x="2137" y="949"/>
                </a:lnTo>
                <a:lnTo>
                  <a:pt x="2137" y="943"/>
                </a:lnTo>
                <a:lnTo>
                  <a:pt x="2137" y="937"/>
                </a:lnTo>
                <a:lnTo>
                  <a:pt x="2133" y="872"/>
                </a:lnTo>
                <a:lnTo>
                  <a:pt x="2123" y="809"/>
                </a:lnTo>
                <a:lnTo>
                  <a:pt x="2107" y="750"/>
                </a:lnTo>
                <a:lnTo>
                  <a:pt x="2085" y="693"/>
                </a:lnTo>
                <a:lnTo>
                  <a:pt x="2056" y="638"/>
                </a:lnTo>
                <a:lnTo>
                  <a:pt x="2023" y="588"/>
                </a:lnTo>
                <a:lnTo>
                  <a:pt x="1984" y="541"/>
                </a:lnTo>
                <a:lnTo>
                  <a:pt x="1941" y="497"/>
                </a:lnTo>
                <a:lnTo>
                  <a:pt x="1894" y="459"/>
                </a:lnTo>
                <a:lnTo>
                  <a:pt x="1843" y="426"/>
                </a:lnTo>
                <a:lnTo>
                  <a:pt x="1789" y="397"/>
                </a:lnTo>
                <a:lnTo>
                  <a:pt x="1732" y="375"/>
                </a:lnTo>
                <a:lnTo>
                  <a:pt x="1671" y="359"/>
                </a:lnTo>
                <a:lnTo>
                  <a:pt x="1610" y="349"/>
                </a:lnTo>
                <a:lnTo>
                  <a:pt x="1545" y="345"/>
                </a:lnTo>
                <a:close/>
                <a:moveTo>
                  <a:pt x="1545" y="0"/>
                </a:moveTo>
                <a:lnTo>
                  <a:pt x="1631" y="4"/>
                </a:lnTo>
                <a:lnTo>
                  <a:pt x="1714" y="15"/>
                </a:lnTo>
                <a:lnTo>
                  <a:pt x="1794" y="33"/>
                </a:lnTo>
                <a:lnTo>
                  <a:pt x="1872" y="58"/>
                </a:lnTo>
                <a:lnTo>
                  <a:pt x="1946" y="90"/>
                </a:lnTo>
                <a:lnTo>
                  <a:pt x="2018" y="127"/>
                </a:lnTo>
                <a:lnTo>
                  <a:pt x="2085" y="172"/>
                </a:lnTo>
                <a:lnTo>
                  <a:pt x="2148" y="220"/>
                </a:lnTo>
                <a:lnTo>
                  <a:pt x="2207" y="275"/>
                </a:lnTo>
                <a:lnTo>
                  <a:pt x="2260" y="333"/>
                </a:lnTo>
                <a:lnTo>
                  <a:pt x="2310" y="396"/>
                </a:lnTo>
                <a:lnTo>
                  <a:pt x="2353" y="464"/>
                </a:lnTo>
                <a:lnTo>
                  <a:pt x="2390" y="535"/>
                </a:lnTo>
                <a:lnTo>
                  <a:pt x="2422" y="610"/>
                </a:lnTo>
                <a:lnTo>
                  <a:pt x="2447" y="688"/>
                </a:lnTo>
                <a:lnTo>
                  <a:pt x="2466" y="768"/>
                </a:lnTo>
                <a:lnTo>
                  <a:pt x="2477" y="851"/>
                </a:lnTo>
                <a:lnTo>
                  <a:pt x="2481" y="935"/>
                </a:lnTo>
                <a:lnTo>
                  <a:pt x="2481" y="942"/>
                </a:lnTo>
                <a:lnTo>
                  <a:pt x="2481" y="948"/>
                </a:lnTo>
                <a:lnTo>
                  <a:pt x="2481" y="954"/>
                </a:lnTo>
                <a:lnTo>
                  <a:pt x="3091" y="954"/>
                </a:lnTo>
                <a:lnTo>
                  <a:pt x="3091" y="3482"/>
                </a:lnTo>
                <a:lnTo>
                  <a:pt x="3087" y="3546"/>
                </a:lnTo>
                <a:lnTo>
                  <a:pt x="3076" y="3609"/>
                </a:lnTo>
                <a:lnTo>
                  <a:pt x="3057" y="3670"/>
                </a:lnTo>
                <a:lnTo>
                  <a:pt x="3031" y="3728"/>
                </a:lnTo>
                <a:lnTo>
                  <a:pt x="3000" y="3782"/>
                </a:lnTo>
                <a:lnTo>
                  <a:pt x="2963" y="3834"/>
                </a:lnTo>
                <a:lnTo>
                  <a:pt x="2921" y="3883"/>
                </a:lnTo>
                <a:lnTo>
                  <a:pt x="2874" y="3926"/>
                </a:lnTo>
                <a:lnTo>
                  <a:pt x="2823" y="3965"/>
                </a:lnTo>
                <a:lnTo>
                  <a:pt x="2769" y="3999"/>
                </a:lnTo>
                <a:lnTo>
                  <a:pt x="2712" y="4029"/>
                </a:lnTo>
                <a:lnTo>
                  <a:pt x="2651" y="4052"/>
                </a:lnTo>
                <a:lnTo>
                  <a:pt x="2589" y="4069"/>
                </a:lnTo>
                <a:lnTo>
                  <a:pt x="2526" y="4079"/>
                </a:lnTo>
                <a:lnTo>
                  <a:pt x="2462" y="4083"/>
                </a:lnTo>
                <a:lnTo>
                  <a:pt x="621" y="4083"/>
                </a:lnTo>
                <a:lnTo>
                  <a:pt x="557" y="4079"/>
                </a:lnTo>
                <a:lnTo>
                  <a:pt x="494" y="4069"/>
                </a:lnTo>
                <a:lnTo>
                  <a:pt x="432" y="4052"/>
                </a:lnTo>
                <a:lnTo>
                  <a:pt x="372" y="4029"/>
                </a:lnTo>
                <a:lnTo>
                  <a:pt x="317" y="3999"/>
                </a:lnTo>
                <a:lnTo>
                  <a:pt x="262" y="3965"/>
                </a:lnTo>
                <a:lnTo>
                  <a:pt x="213" y="3926"/>
                </a:lnTo>
                <a:lnTo>
                  <a:pt x="167" y="3881"/>
                </a:lnTo>
                <a:lnTo>
                  <a:pt x="125" y="3834"/>
                </a:lnTo>
                <a:lnTo>
                  <a:pt x="89" y="3782"/>
                </a:lnTo>
                <a:lnTo>
                  <a:pt x="58" y="3727"/>
                </a:lnTo>
                <a:lnTo>
                  <a:pt x="33" y="3670"/>
                </a:lnTo>
                <a:lnTo>
                  <a:pt x="15" y="3609"/>
                </a:lnTo>
                <a:lnTo>
                  <a:pt x="4" y="3546"/>
                </a:lnTo>
                <a:lnTo>
                  <a:pt x="0" y="3482"/>
                </a:lnTo>
                <a:lnTo>
                  <a:pt x="0" y="954"/>
                </a:lnTo>
                <a:lnTo>
                  <a:pt x="611" y="954"/>
                </a:lnTo>
                <a:lnTo>
                  <a:pt x="610" y="948"/>
                </a:lnTo>
                <a:lnTo>
                  <a:pt x="610" y="942"/>
                </a:lnTo>
                <a:lnTo>
                  <a:pt x="610" y="935"/>
                </a:lnTo>
                <a:lnTo>
                  <a:pt x="614" y="851"/>
                </a:lnTo>
                <a:lnTo>
                  <a:pt x="625" y="768"/>
                </a:lnTo>
                <a:lnTo>
                  <a:pt x="643" y="688"/>
                </a:lnTo>
                <a:lnTo>
                  <a:pt x="668" y="610"/>
                </a:lnTo>
                <a:lnTo>
                  <a:pt x="700" y="535"/>
                </a:lnTo>
                <a:lnTo>
                  <a:pt x="737" y="464"/>
                </a:lnTo>
                <a:lnTo>
                  <a:pt x="781" y="396"/>
                </a:lnTo>
                <a:lnTo>
                  <a:pt x="830" y="333"/>
                </a:lnTo>
                <a:lnTo>
                  <a:pt x="885" y="275"/>
                </a:lnTo>
                <a:lnTo>
                  <a:pt x="943" y="220"/>
                </a:lnTo>
                <a:lnTo>
                  <a:pt x="1006" y="172"/>
                </a:lnTo>
                <a:lnTo>
                  <a:pt x="1074" y="127"/>
                </a:lnTo>
                <a:lnTo>
                  <a:pt x="1144" y="90"/>
                </a:lnTo>
                <a:lnTo>
                  <a:pt x="1220" y="58"/>
                </a:lnTo>
                <a:lnTo>
                  <a:pt x="1297" y="33"/>
                </a:lnTo>
                <a:lnTo>
                  <a:pt x="1377" y="15"/>
                </a:lnTo>
                <a:lnTo>
                  <a:pt x="1460" y="4"/>
                </a:lnTo>
                <a:lnTo>
                  <a:pt x="15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87" name="Shape 8987"/>
          <p:cNvSpPr/>
          <p:nvPr/>
        </p:nvSpPr>
        <p:spPr>
          <a:xfrm>
            <a:off x="378010" y="555457"/>
            <a:ext cx="159251" cy="227718"/>
          </a:xfrm>
          <a:custGeom>
            <a:avLst/>
            <a:gdLst/>
            <a:ahLst/>
            <a:cxnLst/>
            <a:rect l="0" t="0" r="0" b="0"/>
            <a:pathLst>
              <a:path w="3146" h="3750" extrusionOk="0">
                <a:moveTo>
                  <a:pt x="2316" y="2726"/>
                </a:moveTo>
                <a:lnTo>
                  <a:pt x="2020" y="3077"/>
                </a:lnTo>
                <a:lnTo>
                  <a:pt x="2192" y="3077"/>
                </a:lnTo>
                <a:lnTo>
                  <a:pt x="2192" y="3483"/>
                </a:lnTo>
                <a:lnTo>
                  <a:pt x="2438" y="3483"/>
                </a:lnTo>
                <a:lnTo>
                  <a:pt x="2438" y="3077"/>
                </a:lnTo>
                <a:lnTo>
                  <a:pt x="2481" y="3077"/>
                </a:lnTo>
                <a:lnTo>
                  <a:pt x="2516" y="3077"/>
                </a:lnTo>
                <a:lnTo>
                  <a:pt x="2545" y="3077"/>
                </a:lnTo>
                <a:lnTo>
                  <a:pt x="2566" y="3077"/>
                </a:lnTo>
                <a:lnTo>
                  <a:pt x="2583" y="3077"/>
                </a:lnTo>
                <a:lnTo>
                  <a:pt x="2595" y="3078"/>
                </a:lnTo>
                <a:lnTo>
                  <a:pt x="2604" y="3078"/>
                </a:lnTo>
                <a:lnTo>
                  <a:pt x="2608" y="3078"/>
                </a:lnTo>
                <a:lnTo>
                  <a:pt x="2611" y="3078"/>
                </a:lnTo>
                <a:lnTo>
                  <a:pt x="2612" y="3078"/>
                </a:lnTo>
                <a:lnTo>
                  <a:pt x="2612" y="3078"/>
                </a:lnTo>
                <a:lnTo>
                  <a:pt x="2316" y="2726"/>
                </a:lnTo>
                <a:close/>
                <a:moveTo>
                  <a:pt x="1831" y="2276"/>
                </a:moveTo>
                <a:lnTo>
                  <a:pt x="2254" y="2276"/>
                </a:lnTo>
                <a:lnTo>
                  <a:pt x="2254" y="2484"/>
                </a:lnTo>
                <a:lnTo>
                  <a:pt x="2449" y="2484"/>
                </a:lnTo>
                <a:lnTo>
                  <a:pt x="2449" y="2276"/>
                </a:lnTo>
                <a:lnTo>
                  <a:pt x="2870" y="2276"/>
                </a:lnTo>
                <a:lnTo>
                  <a:pt x="2911" y="2280"/>
                </a:lnTo>
                <a:lnTo>
                  <a:pt x="2949" y="2288"/>
                </a:lnTo>
                <a:lnTo>
                  <a:pt x="2986" y="2302"/>
                </a:lnTo>
                <a:lnTo>
                  <a:pt x="3020" y="2320"/>
                </a:lnTo>
                <a:lnTo>
                  <a:pt x="3051" y="2344"/>
                </a:lnTo>
                <a:lnTo>
                  <a:pt x="3078" y="2372"/>
                </a:lnTo>
                <a:lnTo>
                  <a:pt x="3102" y="2402"/>
                </a:lnTo>
                <a:lnTo>
                  <a:pt x="3120" y="2436"/>
                </a:lnTo>
                <a:lnTo>
                  <a:pt x="3135" y="2473"/>
                </a:lnTo>
                <a:lnTo>
                  <a:pt x="3143" y="2511"/>
                </a:lnTo>
                <a:lnTo>
                  <a:pt x="3146" y="2552"/>
                </a:lnTo>
                <a:lnTo>
                  <a:pt x="3146" y="3474"/>
                </a:lnTo>
                <a:lnTo>
                  <a:pt x="3143" y="3515"/>
                </a:lnTo>
                <a:lnTo>
                  <a:pt x="3135" y="3553"/>
                </a:lnTo>
                <a:lnTo>
                  <a:pt x="3120" y="3590"/>
                </a:lnTo>
                <a:lnTo>
                  <a:pt x="3102" y="3624"/>
                </a:lnTo>
                <a:lnTo>
                  <a:pt x="3078" y="3655"/>
                </a:lnTo>
                <a:lnTo>
                  <a:pt x="3051" y="3682"/>
                </a:lnTo>
                <a:lnTo>
                  <a:pt x="3020" y="3706"/>
                </a:lnTo>
                <a:lnTo>
                  <a:pt x="2986" y="3724"/>
                </a:lnTo>
                <a:lnTo>
                  <a:pt x="2949" y="3739"/>
                </a:lnTo>
                <a:lnTo>
                  <a:pt x="2911" y="3747"/>
                </a:lnTo>
                <a:lnTo>
                  <a:pt x="2870" y="3750"/>
                </a:lnTo>
                <a:lnTo>
                  <a:pt x="1831" y="3750"/>
                </a:lnTo>
                <a:lnTo>
                  <a:pt x="1790" y="3747"/>
                </a:lnTo>
                <a:lnTo>
                  <a:pt x="1751" y="3739"/>
                </a:lnTo>
                <a:lnTo>
                  <a:pt x="1715" y="3724"/>
                </a:lnTo>
                <a:lnTo>
                  <a:pt x="1681" y="3706"/>
                </a:lnTo>
                <a:lnTo>
                  <a:pt x="1650" y="3682"/>
                </a:lnTo>
                <a:lnTo>
                  <a:pt x="1623" y="3655"/>
                </a:lnTo>
                <a:lnTo>
                  <a:pt x="1599" y="3624"/>
                </a:lnTo>
                <a:lnTo>
                  <a:pt x="1581" y="3590"/>
                </a:lnTo>
                <a:lnTo>
                  <a:pt x="1566" y="3553"/>
                </a:lnTo>
                <a:lnTo>
                  <a:pt x="1558" y="3515"/>
                </a:lnTo>
                <a:lnTo>
                  <a:pt x="1555" y="3474"/>
                </a:lnTo>
                <a:lnTo>
                  <a:pt x="1555" y="2552"/>
                </a:lnTo>
                <a:lnTo>
                  <a:pt x="1558" y="2511"/>
                </a:lnTo>
                <a:lnTo>
                  <a:pt x="1566" y="2473"/>
                </a:lnTo>
                <a:lnTo>
                  <a:pt x="1581" y="2436"/>
                </a:lnTo>
                <a:lnTo>
                  <a:pt x="1599" y="2402"/>
                </a:lnTo>
                <a:lnTo>
                  <a:pt x="1623" y="2372"/>
                </a:lnTo>
                <a:lnTo>
                  <a:pt x="1650" y="2344"/>
                </a:lnTo>
                <a:lnTo>
                  <a:pt x="1681" y="2320"/>
                </a:lnTo>
                <a:lnTo>
                  <a:pt x="1715" y="2302"/>
                </a:lnTo>
                <a:lnTo>
                  <a:pt x="1751" y="2288"/>
                </a:lnTo>
                <a:lnTo>
                  <a:pt x="1790" y="2280"/>
                </a:lnTo>
                <a:lnTo>
                  <a:pt x="1831" y="2276"/>
                </a:lnTo>
                <a:close/>
                <a:moveTo>
                  <a:pt x="718" y="883"/>
                </a:moveTo>
                <a:lnTo>
                  <a:pt x="738" y="883"/>
                </a:lnTo>
                <a:lnTo>
                  <a:pt x="757" y="883"/>
                </a:lnTo>
                <a:lnTo>
                  <a:pt x="779" y="884"/>
                </a:lnTo>
                <a:lnTo>
                  <a:pt x="799" y="888"/>
                </a:lnTo>
                <a:lnTo>
                  <a:pt x="818" y="893"/>
                </a:lnTo>
                <a:lnTo>
                  <a:pt x="834" y="901"/>
                </a:lnTo>
                <a:lnTo>
                  <a:pt x="851" y="916"/>
                </a:lnTo>
                <a:lnTo>
                  <a:pt x="863" y="932"/>
                </a:lnTo>
                <a:lnTo>
                  <a:pt x="869" y="948"/>
                </a:lnTo>
                <a:lnTo>
                  <a:pt x="872" y="964"/>
                </a:lnTo>
                <a:lnTo>
                  <a:pt x="872" y="980"/>
                </a:lnTo>
                <a:lnTo>
                  <a:pt x="868" y="995"/>
                </a:lnTo>
                <a:lnTo>
                  <a:pt x="863" y="1008"/>
                </a:lnTo>
                <a:lnTo>
                  <a:pt x="857" y="1019"/>
                </a:lnTo>
                <a:lnTo>
                  <a:pt x="850" y="1027"/>
                </a:lnTo>
                <a:lnTo>
                  <a:pt x="838" y="1038"/>
                </a:lnTo>
                <a:lnTo>
                  <a:pt x="822" y="1049"/>
                </a:lnTo>
                <a:lnTo>
                  <a:pt x="804" y="1059"/>
                </a:lnTo>
                <a:lnTo>
                  <a:pt x="865" y="1177"/>
                </a:lnTo>
                <a:lnTo>
                  <a:pt x="1037" y="952"/>
                </a:lnTo>
                <a:lnTo>
                  <a:pt x="2270" y="952"/>
                </a:lnTo>
                <a:lnTo>
                  <a:pt x="2306" y="956"/>
                </a:lnTo>
                <a:lnTo>
                  <a:pt x="2340" y="966"/>
                </a:lnTo>
                <a:lnTo>
                  <a:pt x="2372" y="981"/>
                </a:lnTo>
                <a:lnTo>
                  <a:pt x="2399" y="1001"/>
                </a:lnTo>
                <a:lnTo>
                  <a:pt x="2424" y="1025"/>
                </a:lnTo>
                <a:lnTo>
                  <a:pt x="2444" y="1053"/>
                </a:lnTo>
                <a:lnTo>
                  <a:pt x="2458" y="1085"/>
                </a:lnTo>
                <a:lnTo>
                  <a:pt x="2466" y="1120"/>
                </a:lnTo>
                <a:lnTo>
                  <a:pt x="2470" y="1157"/>
                </a:lnTo>
                <a:lnTo>
                  <a:pt x="2465" y="1194"/>
                </a:lnTo>
                <a:lnTo>
                  <a:pt x="2455" y="1228"/>
                </a:lnTo>
                <a:lnTo>
                  <a:pt x="2439" y="1259"/>
                </a:lnTo>
                <a:lnTo>
                  <a:pt x="2419" y="1285"/>
                </a:lnTo>
                <a:lnTo>
                  <a:pt x="2394" y="1309"/>
                </a:lnTo>
                <a:lnTo>
                  <a:pt x="2365" y="1327"/>
                </a:lnTo>
                <a:lnTo>
                  <a:pt x="2333" y="1341"/>
                </a:lnTo>
                <a:lnTo>
                  <a:pt x="2299" y="1350"/>
                </a:lnTo>
                <a:lnTo>
                  <a:pt x="2264" y="1353"/>
                </a:lnTo>
                <a:lnTo>
                  <a:pt x="1334" y="1353"/>
                </a:lnTo>
                <a:lnTo>
                  <a:pt x="1317" y="1356"/>
                </a:lnTo>
                <a:lnTo>
                  <a:pt x="1301" y="1364"/>
                </a:lnTo>
                <a:lnTo>
                  <a:pt x="1289" y="1376"/>
                </a:lnTo>
                <a:lnTo>
                  <a:pt x="1282" y="1391"/>
                </a:lnTo>
                <a:lnTo>
                  <a:pt x="1279" y="1409"/>
                </a:lnTo>
                <a:lnTo>
                  <a:pt x="1279" y="3527"/>
                </a:lnTo>
                <a:lnTo>
                  <a:pt x="1275" y="3564"/>
                </a:lnTo>
                <a:lnTo>
                  <a:pt x="1267" y="3598"/>
                </a:lnTo>
                <a:lnTo>
                  <a:pt x="1254" y="3630"/>
                </a:lnTo>
                <a:lnTo>
                  <a:pt x="1235" y="3659"/>
                </a:lnTo>
                <a:lnTo>
                  <a:pt x="1214" y="3685"/>
                </a:lnTo>
                <a:lnTo>
                  <a:pt x="1188" y="3707"/>
                </a:lnTo>
                <a:lnTo>
                  <a:pt x="1158" y="3725"/>
                </a:lnTo>
                <a:lnTo>
                  <a:pt x="1126" y="3739"/>
                </a:lnTo>
                <a:lnTo>
                  <a:pt x="1092" y="3747"/>
                </a:lnTo>
                <a:lnTo>
                  <a:pt x="1056" y="3750"/>
                </a:lnTo>
                <a:lnTo>
                  <a:pt x="567" y="3750"/>
                </a:lnTo>
                <a:lnTo>
                  <a:pt x="531" y="3747"/>
                </a:lnTo>
                <a:lnTo>
                  <a:pt x="497" y="3739"/>
                </a:lnTo>
                <a:lnTo>
                  <a:pt x="465" y="3725"/>
                </a:lnTo>
                <a:lnTo>
                  <a:pt x="435" y="3707"/>
                </a:lnTo>
                <a:lnTo>
                  <a:pt x="409" y="3685"/>
                </a:lnTo>
                <a:lnTo>
                  <a:pt x="388" y="3659"/>
                </a:lnTo>
                <a:lnTo>
                  <a:pt x="369" y="3630"/>
                </a:lnTo>
                <a:lnTo>
                  <a:pt x="356" y="3598"/>
                </a:lnTo>
                <a:lnTo>
                  <a:pt x="348" y="3564"/>
                </a:lnTo>
                <a:lnTo>
                  <a:pt x="344" y="3527"/>
                </a:lnTo>
                <a:lnTo>
                  <a:pt x="344" y="2350"/>
                </a:lnTo>
                <a:lnTo>
                  <a:pt x="319" y="2373"/>
                </a:lnTo>
                <a:lnTo>
                  <a:pt x="290" y="2391"/>
                </a:lnTo>
                <a:lnTo>
                  <a:pt x="258" y="2403"/>
                </a:lnTo>
                <a:lnTo>
                  <a:pt x="224" y="2411"/>
                </a:lnTo>
                <a:lnTo>
                  <a:pt x="188" y="2413"/>
                </a:lnTo>
                <a:lnTo>
                  <a:pt x="153" y="2407"/>
                </a:lnTo>
                <a:lnTo>
                  <a:pt x="120" y="2395"/>
                </a:lnTo>
                <a:lnTo>
                  <a:pt x="91" y="2378"/>
                </a:lnTo>
                <a:lnTo>
                  <a:pt x="65" y="2358"/>
                </a:lnTo>
                <a:lnTo>
                  <a:pt x="43" y="2332"/>
                </a:lnTo>
                <a:lnTo>
                  <a:pt x="25" y="2303"/>
                </a:lnTo>
                <a:lnTo>
                  <a:pt x="11" y="2272"/>
                </a:lnTo>
                <a:lnTo>
                  <a:pt x="2" y="2238"/>
                </a:lnTo>
                <a:lnTo>
                  <a:pt x="0" y="2202"/>
                </a:lnTo>
                <a:lnTo>
                  <a:pt x="0" y="1153"/>
                </a:lnTo>
                <a:lnTo>
                  <a:pt x="2" y="1117"/>
                </a:lnTo>
                <a:lnTo>
                  <a:pt x="13" y="1083"/>
                </a:lnTo>
                <a:lnTo>
                  <a:pt x="27" y="1052"/>
                </a:lnTo>
                <a:lnTo>
                  <a:pt x="47" y="1024"/>
                </a:lnTo>
                <a:lnTo>
                  <a:pt x="70" y="1000"/>
                </a:lnTo>
                <a:lnTo>
                  <a:pt x="99" y="981"/>
                </a:lnTo>
                <a:lnTo>
                  <a:pt x="130" y="965"/>
                </a:lnTo>
                <a:lnTo>
                  <a:pt x="164" y="956"/>
                </a:lnTo>
                <a:lnTo>
                  <a:pt x="200" y="952"/>
                </a:lnTo>
                <a:lnTo>
                  <a:pt x="426" y="952"/>
                </a:lnTo>
                <a:lnTo>
                  <a:pt x="609" y="1182"/>
                </a:lnTo>
                <a:lnTo>
                  <a:pt x="672" y="1059"/>
                </a:lnTo>
                <a:lnTo>
                  <a:pt x="654" y="1049"/>
                </a:lnTo>
                <a:lnTo>
                  <a:pt x="638" y="1038"/>
                </a:lnTo>
                <a:lnTo>
                  <a:pt x="625" y="1027"/>
                </a:lnTo>
                <a:lnTo>
                  <a:pt x="619" y="1019"/>
                </a:lnTo>
                <a:lnTo>
                  <a:pt x="613" y="1008"/>
                </a:lnTo>
                <a:lnTo>
                  <a:pt x="608" y="995"/>
                </a:lnTo>
                <a:lnTo>
                  <a:pt x="605" y="980"/>
                </a:lnTo>
                <a:lnTo>
                  <a:pt x="604" y="964"/>
                </a:lnTo>
                <a:lnTo>
                  <a:pt x="607" y="948"/>
                </a:lnTo>
                <a:lnTo>
                  <a:pt x="614" y="932"/>
                </a:lnTo>
                <a:lnTo>
                  <a:pt x="625" y="916"/>
                </a:lnTo>
                <a:lnTo>
                  <a:pt x="642" y="901"/>
                </a:lnTo>
                <a:lnTo>
                  <a:pt x="658" y="893"/>
                </a:lnTo>
                <a:lnTo>
                  <a:pt x="677" y="888"/>
                </a:lnTo>
                <a:lnTo>
                  <a:pt x="698" y="884"/>
                </a:lnTo>
                <a:lnTo>
                  <a:pt x="718" y="883"/>
                </a:lnTo>
                <a:close/>
                <a:moveTo>
                  <a:pt x="738" y="0"/>
                </a:moveTo>
                <a:lnTo>
                  <a:pt x="789" y="3"/>
                </a:lnTo>
                <a:lnTo>
                  <a:pt x="838" y="13"/>
                </a:lnTo>
                <a:lnTo>
                  <a:pt x="884" y="27"/>
                </a:lnTo>
                <a:lnTo>
                  <a:pt x="927" y="48"/>
                </a:lnTo>
                <a:lnTo>
                  <a:pt x="968" y="73"/>
                </a:lnTo>
                <a:lnTo>
                  <a:pt x="1006" y="102"/>
                </a:lnTo>
                <a:lnTo>
                  <a:pt x="1040" y="135"/>
                </a:lnTo>
                <a:lnTo>
                  <a:pt x="1070" y="174"/>
                </a:lnTo>
                <a:lnTo>
                  <a:pt x="1095" y="215"/>
                </a:lnTo>
                <a:lnTo>
                  <a:pt x="1115" y="258"/>
                </a:lnTo>
                <a:lnTo>
                  <a:pt x="1130" y="305"/>
                </a:lnTo>
                <a:lnTo>
                  <a:pt x="1139" y="353"/>
                </a:lnTo>
                <a:lnTo>
                  <a:pt x="1142" y="405"/>
                </a:lnTo>
                <a:lnTo>
                  <a:pt x="1139" y="455"/>
                </a:lnTo>
                <a:lnTo>
                  <a:pt x="1130" y="503"/>
                </a:lnTo>
                <a:lnTo>
                  <a:pt x="1115" y="550"/>
                </a:lnTo>
                <a:lnTo>
                  <a:pt x="1095" y="594"/>
                </a:lnTo>
                <a:lnTo>
                  <a:pt x="1070" y="635"/>
                </a:lnTo>
                <a:lnTo>
                  <a:pt x="1040" y="673"/>
                </a:lnTo>
                <a:lnTo>
                  <a:pt x="1006" y="707"/>
                </a:lnTo>
                <a:lnTo>
                  <a:pt x="968" y="736"/>
                </a:lnTo>
                <a:lnTo>
                  <a:pt x="927" y="761"/>
                </a:lnTo>
                <a:lnTo>
                  <a:pt x="884" y="782"/>
                </a:lnTo>
                <a:lnTo>
                  <a:pt x="838" y="797"/>
                </a:lnTo>
                <a:lnTo>
                  <a:pt x="789" y="806"/>
                </a:lnTo>
                <a:lnTo>
                  <a:pt x="738" y="809"/>
                </a:lnTo>
                <a:lnTo>
                  <a:pt x="688" y="806"/>
                </a:lnTo>
                <a:lnTo>
                  <a:pt x="639" y="797"/>
                </a:lnTo>
                <a:lnTo>
                  <a:pt x="592" y="782"/>
                </a:lnTo>
                <a:lnTo>
                  <a:pt x="548" y="761"/>
                </a:lnTo>
                <a:lnTo>
                  <a:pt x="507" y="736"/>
                </a:lnTo>
                <a:lnTo>
                  <a:pt x="469" y="707"/>
                </a:lnTo>
                <a:lnTo>
                  <a:pt x="435" y="673"/>
                </a:lnTo>
                <a:lnTo>
                  <a:pt x="406" y="635"/>
                </a:lnTo>
                <a:lnTo>
                  <a:pt x="381" y="594"/>
                </a:lnTo>
                <a:lnTo>
                  <a:pt x="360" y="550"/>
                </a:lnTo>
                <a:lnTo>
                  <a:pt x="346" y="503"/>
                </a:lnTo>
                <a:lnTo>
                  <a:pt x="336" y="455"/>
                </a:lnTo>
                <a:lnTo>
                  <a:pt x="333" y="405"/>
                </a:lnTo>
                <a:lnTo>
                  <a:pt x="336" y="353"/>
                </a:lnTo>
                <a:lnTo>
                  <a:pt x="346" y="305"/>
                </a:lnTo>
                <a:lnTo>
                  <a:pt x="360" y="258"/>
                </a:lnTo>
                <a:lnTo>
                  <a:pt x="381" y="215"/>
                </a:lnTo>
                <a:lnTo>
                  <a:pt x="406" y="174"/>
                </a:lnTo>
                <a:lnTo>
                  <a:pt x="435" y="135"/>
                </a:lnTo>
                <a:lnTo>
                  <a:pt x="469" y="102"/>
                </a:lnTo>
                <a:lnTo>
                  <a:pt x="507" y="73"/>
                </a:lnTo>
                <a:lnTo>
                  <a:pt x="548" y="48"/>
                </a:lnTo>
                <a:lnTo>
                  <a:pt x="592" y="27"/>
                </a:lnTo>
                <a:lnTo>
                  <a:pt x="639" y="13"/>
                </a:lnTo>
                <a:lnTo>
                  <a:pt x="688" y="3"/>
                </a:lnTo>
                <a:lnTo>
                  <a:pt x="7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988" name="Shape 8988"/>
          <p:cNvGrpSpPr/>
          <p:nvPr/>
        </p:nvGrpSpPr>
        <p:grpSpPr>
          <a:xfrm>
            <a:off x="6283120" y="546652"/>
            <a:ext cx="266956" cy="245328"/>
            <a:chOff x="4505" y="566"/>
            <a:chExt cx="4098" cy="3766"/>
          </a:xfrm>
        </p:grpSpPr>
        <p:sp>
          <p:nvSpPr>
            <p:cNvPr id="8989" name="Shape 8989"/>
            <p:cNvSpPr/>
            <p:nvPr/>
          </p:nvSpPr>
          <p:spPr>
            <a:xfrm>
              <a:off x="7191" y="566"/>
              <a:ext cx="1412" cy="2131"/>
            </a:xfrm>
            <a:custGeom>
              <a:avLst/>
              <a:gdLst/>
              <a:ahLst/>
              <a:cxnLst/>
              <a:rect l="0" t="0" r="0" b="0"/>
              <a:pathLst>
                <a:path w="1412" h="2131" extrusionOk="0">
                  <a:moveTo>
                    <a:pt x="169" y="1506"/>
                  </a:moveTo>
                  <a:lnTo>
                    <a:pt x="181" y="1565"/>
                  </a:lnTo>
                  <a:lnTo>
                    <a:pt x="200" y="1622"/>
                  </a:lnTo>
                  <a:lnTo>
                    <a:pt x="225" y="1675"/>
                  </a:lnTo>
                  <a:lnTo>
                    <a:pt x="255" y="1725"/>
                  </a:lnTo>
                  <a:lnTo>
                    <a:pt x="289" y="1772"/>
                  </a:lnTo>
                  <a:lnTo>
                    <a:pt x="329" y="1814"/>
                  </a:lnTo>
                  <a:lnTo>
                    <a:pt x="373" y="1853"/>
                  </a:lnTo>
                  <a:lnTo>
                    <a:pt x="421" y="1886"/>
                  </a:lnTo>
                  <a:lnTo>
                    <a:pt x="472" y="1914"/>
                  </a:lnTo>
                  <a:lnTo>
                    <a:pt x="527" y="1937"/>
                  </a:lnTo>
                  <a:lnTo>
                    <a:pt x="584" y="1953"/>
                  </a:lnTo>
                  <a:lnTo>
                    <a:pt x="643" y="1963"/>
                  </a:lnTo>
                  <a:lnTo>
                    <a:pt x="705" y="1967"/>
                  </a:lnTo>
                  <a:lnTo>
                    <a:pt x="767" y="1963"/>
                  </a:lnTo>
                  <a:lnTo>
                    <a:pt x="827" y="1953"/>
                  </a:lnTo>
                  <a:lnTo>
                    <a:pt x="884" y="1937"/>
                  </a:lnTo>
                  <a:lnTo>
                    <a:pt x="939" y="1914"/>
                  </a:lnTo>
                  <a:lnTo>
                    <a:pt x="991" y="1886"/>
                  </a:lnTo>
                  <a:lnTo>
                    <a:pt x="1038" y="1853"/>
                  </a:lnTo>
                  <a:lnTo>
                    <a:pt x="1083" y="1814"/>
                  </a:lnTo>
                  <a:lnTo>
                    <a:pt x="1123" y="1772"/>
                  </a:lnTo>
                  <a:lnTo>
                    <a:pt x="1157" y="1725"/>
                  </a:lnTo>
                  <a:lnTo>
                    <a:pt x="1187" y="1675"/>
                  </a:lnTo>
                  <a:lnTo>
                    <a:pt x="1212" y="1622"/>
                  </a:lnTo>
                  <a:lnTo>
                    <a:pt x="1231" y="1565"/>
                  </a:lnTo>
                  <a:lnTo>
                    <a:pt x="1243" y="1506"/>
                  </a:lnTo>
                  <a:lnTo>
                    <a:pt x="169" y="1506"/>
                  </a:lnTo>
                  <a:close/>
                  <a:moveTo>
                    <a:pt x="705" y="508"/>
                  </a:moveTo>
                  <a:lnTo>
                    <a:pt x="671" y="568"/>
                  </a:lnTo>
                  <a:lnTo>
                    <a:pt x="635" y="630"/>
                  </a:lnTo>
                  <a:lnTo>
                    <a:pt x="599" y="693"/>
                  </a:lnTo>
                  <a:lnTo>
                    <a:pt x="564" y="758"/>
                  </a:lnTo>
                  <a:lnTo>
                    <a:pt x="529" y="824"/>
                  </a:lnTo>
                  <a:lnTo>
                    <a:pt x="494" y="888"/>
                  </a:lnTo>
                  <a:lnTo>
                    <a:pt x="462" y="953"/>
                  </a:lnTo>
                  <a:lnTo>
                    <a:pt x="431" y="1016"/>
                  </a:lnTo>
                  <a:lnTo>
                    <a:pt x="402" y="1078"/>
                  </a:lnTo>
                  <a:lnTo>
                    <a:pt x="375" y="1138"/>
                  </a:lnTo>
                  <a:lnTo>
                    <a:pt x="351" y="1195"/>
                  </a:lnTo>
                  <a:lnTo>
                    <a:pt x="332" y="1248"/>
                  </a:lnTo>
                  <a:lnTo>
                    <a:pt x="315" y="1298"/>
                  </a:lnTo>
                  <a:lnTo>
                    <a:pt x="302" y="1343"/>
                  </a:lnTo>
                  <a:lnTo>
                    <a:pt x="1109" y="1343"/>
                  </a:lnTo>
                  <a:lnTo>
                    <a:pt x="1097" y="1298"/>
                  </a:lnTo>
                  <a:lnTo>
                    <a:pt x="1080" y="1249"/>
                  </a:lnTo>
                  <a:lnTo>
                    <a:pt x="1061" y="1196"/>
                  </a:lnTo>
                  <a:lnTo>
                    <a:pt x="1038" y="1141"/>
                  </a:lnTo>
                  <a:lnTo>
                    <a:pt x="1012" y="1083"/>
                  </a:lnTo>
                  <a:lnTo>
                    <a:pt x="985" y="1023"/>
                  </a:lnTo>
                  <a:lnTo>
                    <a:pt x="955" y="964"/>
                  </a:lnTo>
                  <a:lnTo>
                    <a:pt x="924" y="903"/>
                  </a:lnTo>
                  <a:lnTo>
                    <a:pt x="893" y="841"/>
                  </a:lnTo>
                  <a:lnTo>
                    <a:pt x="861" y="781"/>
                  </a:lnTo>
                  <a:lnTo>
                    <a:pt x="827" y="722"/>
                  </a:lnTo>
                  <a:lnTo>
                    <a:pt x="796" y="665"/>
                  </a:lnTo>
                  <a:lnTo>
                    <a:pt x="764" y="609"/>
                  </a:lnTo>
                  <a:lnTo>
                    <a:pt x="734" y="557"/>
                  </a:lnTo>
                  <a:lnTo>
                    <a:pt x="705" y="508"/>
                  </a:lnTo>
                  <a:close/>
                  <a:moveTo>
                    <a:pt x="705" y="163"/>
                  </a:moveTo>
                  <a:lnTo>
                    <a:pt x="689" y="166"/>
                  </a:lnTo>
                  <a:lnTo>
                    <a:pt x="674" y="173"/>
                  </a:lnTo>
                  <a:lnTo>
                    <a:pt x="663" y="185"/>
                  </a:lnTo>
                  <a:lnTo>
                    <a:pt x="656" y="199"/>
                  </a:lnTo>
                  <a:lnTo>
                    <a:pt x="653" y="217"/>
                  </a:lnTo>
                  <a:lnTo>
                    <a:pt x="656" y="233"/>
                  </a:lnTo>
                  <a:lnTo>
                    <a:pt x="663" y="248"/>
                  </a:lnTo>
                  <a:lnTo>
                    <a:pt x="674" y="259"/>
                  </a:lnTo>
                  <a:lnTo>
                    <a:pt x="689" y="266"/>
                  </a:lnTo>
                  <a:lnTo>
                    <a:pt x="705" y="270"/>
                  </a:lnTo>
                  <a:lnTo>
                    <a:pt x="723" y="266"/>
                  </a:lnTo>
                  <a:lnTo>
                    <a:pt x="736" y="259"/>
                  </a:lnTo>
                  <a:lnTo>
                    <a:pt x="749" y="248"/>
                  </a:lnTo>
                  <a:lnTo>
                    <a:pt x="756" y="233"/>
                  </a:lnTo>
                  <a:lnTo>
                    <a:pt x="759" y="217"/>
                  </a:lnTo>
                  <a:lnTo>
                    <a:pt x="756" y="199"/>
                  </a:lnTo>
                  <a:lnTo>
                    <a:pt x="749" y="185"/>
                  </a:lnTo>
                  <a:lnTo>
                    <a:pt x="736" y="173"/>
                  </a:lnTo>
                  <a:lnTo>
                    <a:pt x="723" y="166"/>
                  </a:lnTo>
                  <a:lnTo>
                    <a:pt x="705" y="163"/>
                  </a:lnTo>
                  <a:close/>
                  <a:moveTo>
                    <a:pt x="705" y="0"/>
                  </a:moveTo>
                  <a:lnTo>
                    <a:pt x="745" y="4"/>
                  </a:lnTo>
                  <a:lnTo>
                    <a:pt x="781" y="14"/>
                  </a:lnTo>
                  <a:lnTo>
                    <a:pt x="815" y="30"/>
                  </a:lnTo>
                  <a:lnTo>
                    <a:pt x="844" y="51"/>
                  </a:lnTo>
                  <a:lnTo>
                    <a:pt x="871" y="77"/>
                  </a:lnTo>
                  <a:lnTo>
                    <a:pt x="893" y="107"/>
                  </a:lnTo>
                  <a:lnTo>
                    <a:pt x="909" y="141"/>
                  </a:lnTo>
                  <a:lnTo>
                    <a:pt x="919" y="178"/>
                  </a:lnTo>
                  <a:lnTo>
                    <a:pt x="921" y="217"/>
                  </a:lnTo>
                  <a:lnTo>
                    <a:pt x="919" y="253"/>
                  </a:lnTo>
                  <a:lnTo>
                    <a:pt x="910" y="287"/>
                  </a:lnTo>
                  <a:lnTo>
                    <a:pt x="897" y="318"/>
                  </a:lnTo>
                  <a:lnTo>
                    <a:pt x="878" y="348"/>
                  </a:lnTo>
                  <a:lnTo>
                    <a:pt x="854" y="373"/>
                  </a:lnTo>
                  <a:lnTo>
                    <a:pt x="828" y="395"/>
                  </a:lnTo>
                  <a:lnTo>
                    <a:pt x="851" y="433"/>
                  </a:lnTo>
                  <a:lnTo>
                    <a:pt x="877" y="476"/>
                  </a:lnTo>
                  <a:lnTo>
                    <a:pt x="904" y="524"/>
                  </a:lnTo>
                  <a:lnTo>
                    <a:pt x="934" y="577"/>
                  </a:lnTo>
                  <a:lnTo>
                    <a:pt x="965" y="631"/>
                  </a:lnTo>
                  <a:lnTo>
                    <a:pt x="997" y="690"/>
                  </a:lnTo>
                  <a:lnTo>
                    <a:pt x="1030" y="750"/>
                  </a:lnTo>
                  <a:lnTo>
                    <a:pt x="1062" y="811"/>
                  </a:lnTo>
                  <a:lnTo>
                    <a:pt x="1093" y="875"/>
                  </a:lnTo>
                  <a:lnTo>
                    <a:pt x="1124" y="938"/>
                  </a:lnTo>
                  <a:lnTo>
                    <a:pt x="1154" y="1001"/>
                  </a:lnTo>
                  <a:lnTo>
                    <a:pt x="1181" y="1063"/>
                  </a:lnTo>
                  <a:lnTo>
                    <a:pt x="1206" y="1124"/>
                  </a:lnTo>
                  <a:lnTo>
                    <a:pt x="1229" y="1182"/>
                  </a:lnTo>
                  <a:lnTo>
                    <a:pt x="1248" y="1240"/>
                  </a:lnTo>
                  <a:lnTo>
                    <a:pt x="1264" y="1293"/>
                  </a:lnTo>
                  <a:lnTo>
                    <a:pt x="1275" y="1343"/>
                  </a:lnTo>
                  <a:lnTo>
                    <a:pt x="1330" y="1343"/>
                  </a:lnTo>
                  <a:lnTo>
                    <a:pt x="1352" y="1345"/>
                  </a:lnTo>
                  <a:lnTo>
                    <a:pt x="1371" y="1354"/>
                  </a:lnTo>
                  <a:lnTo>
                    <a:pt x="1388" y="1366"/>
                  </a:lnTo>
                  <a:lnTo>
                    <a:pt x="1401" y="1384"/>
                  </a:lnTo>
                  <a:lnTo>
                    <a:pt x="1410" y="1402"/>
                  </a:lnTo>
                  <a:lnTo>
                    <a:pt x="1412" y="1425"/>
                  </a:lnTo>
                  <a:lnTo>
                    <a:pt x="1408" y="1497"/>
                  </a:lnTo>
                  <a:lnTo>
                    <a:pt x="1397" y="1566"/>
                  </a:lnTo>
                  <a:lnTo>
                    <a:pt x="1380" y="1634"/>
                  </a:lnTo>
                  <a:lnTo>
                    <a:pt x="1356" y="1699"/>
                  </a:lnTo>
                  <a:lnTo>
                    <a:pt x="1326" y="1761"/>
                  </a:lnTo>
                  <a:lnTo>
                    <a:pt x="1292" y="1819"/>
                  </a:lnTo>
                  <a:lnTo>
                    <a:pt x="1251" y="1873"/>
                  </a:lnTo>
                  <a:lnTo>
                    <a:pt x="1205" y="1924"/>
                  </a:lnTo>
                  <a:lnTo>
                    <a:pt x="1155" y="1968"/>
                  </a:lnTo>
                  <a:lnTo>
                    <a:pt x="1100" y="2009"/>
                  </a:lnTo>
                  <a:lnTo>
                    <a:pt x="1042" y="2045"/>
                  </a:lnTo>
                  <a:lnTo>
                    <a:pt x="980" y="2075"/>
                  </a:lnTo>
                  <a:lnTo>
                    <a:pt x="915" y="2099"/>
                  </a:lnTo>
                  <a:lnTo>
                    <a:pt x="848" y="2116"/>
                  </a:lnTo>
                  <a:lnTo>
                    <a:pt x="777" y="2127"/>
                  </a:lnTo>
                  <a:lnTo>
                    <a:pt x="705" y="2131"/>
                  </a:lnTo>
                  <a:lnTo>
                    <a:pt x="633" y="2127"/>
                  </a:lnTo>
                  <a:lnTo>
                    <a:pt x="564" y="2116"/>
                  </a:lnTo>
                  <a:lnTo>
                    <a:pt x="496" y="2099"/>
                  </a:lnTo>
                  <a:lnTo>
                    <a:pt x="431" y="2075"/>
                  </a:lnTo>
                  <a:lnTo>
                    <a:pt x="369" y="2045"/>
                  </a:lnTo>
                  <a:lnTo>
                    <a:pt x="312" y="2009"/>
                  </a:lnTo>
                  <a:lnTo>
                    <a:pt x="257" y="1968"/>
                  </a:lnTo>
                  <a:lnTo>
                    <a:pt x="206" y="1924"/>
                  </a:lnTo>
                  <a:lnTo>
                    <a:pt x="161" y="1873"/>
                  </a:lnTo>
                  <a:lnTo>
                    <a:pt x="121" y="1819"/>
                  </a:lnTo>
                  <a:lnTo>
                    <a:pt x="84" y="1761"/>
                  </a:lnTo>
                  <a:lnTo>
                    <a:pt x="55" y="1699"/>
                  </a:lnTo>
                  <a:lnTo>
                    <a:pt x="31" y="1634"/>
                  </a:lnTo>
                  <a:lnTo>
                    <a:pt x="14" y="1566"/>
                  </a:lnTo>
                  <a:lnTo>
                    <a:pt x="3" y="1497"/>
                  </a:lnTo>
                  <a:lnTo>
                    <a:pt x="0" y="1425"/>
                  </a:lnTo>
                  <a:lnTo>
                    <a:pt x="3" y="1402"/>
                  </a:lnTo>
                  <a:lnTo>
                    <a:pt x="11" y="1384"/>
                  </a:lnTo>
                  <a:lnTo>
                    <a:pt x="24" y="1366"/>
                  </a:lnTo>
                  <a:lnTo>
                    <a:pt x="40" y="1354"/>
                  </a:lnTo>
                  <a:lnTo>
                    <a:pt x="60" y="1345"/>
                  </a:lnTo>
                  <a:lnTo>
                    <a:pt x="81" y="1343"/>
                  </a:lnTo>
                  <a:lnTo>
                    <a:pt x="135" y="1343"/>
                  </a:lnTo>
                  <a:lnTo>
                    <a:pt x="148" y="1293"/>
                  </a:lnTo>
                  <a:lnTo>
                    <a:pt x="163" y="1240"/>
                  </a:lnTo>
                  <a:lnTo>
                    <a:pt x="183" y="1182"/>
                  </a:lnTo>
                  <a:lnTo>
                    <a:pt x="205" y="1124"/>
                  </a:lnTo>
                  <a:lnTo>
                    <a:pt x="231" y="1063"/>
                  </a:lnTo>
                  <a:lnTo>
                    <a:pt x="258" y="1001"/>
                  </a:lnTo>
                  <a:lnTo>
                    <a:pt x="288" y="938"/>
                  </a:lnTo>
                  <a:lnTo>
                    <a:pt x="318" y="875"/>
                  </a:lnTo>
                  <a:lnTo>
                    <a:pt x="350" y="811"/>
                  </a:lnTo>
                  <a:lnTo>
                    <a:pt x="383" y="750"/>
                  </a:lnTo>
                  <a:lnTo>
                    <a:pt x="415" y="690"/>
                  </a:lnTo>
                  <a:lnTo>
                    <a:pt x="447" y="631"/>
                  </a:lnTo>
                  <a:lnTo>
                    <a:pt x="478" y="577"/>
                  </a:lnTo>
                  <a:lnTo>
                    <a:pt x="507" y="524"/>
                  </a:lnTo>
                  <a:lnTo>
                    <a:pt x="535" y="476"/>
                  </a:lnTo>
                  <a:lnTo>
                    <a:pt x="560" y="433"/>
                  </a:lnTo>
                  <a:lnTo>
                    <a:pt x="584" y="395"/>
                  </a:lnTo>
                  <a:lnTo>
                    <a:pt x="556" y="373"/>
                  </a:lnTo>
                  <a:lnTo>
                    <a:pt x="534" y="348"/>
                  </a:lnTo>
                  <a:lnTo>
                    <a:pt x="515" y="318"/>
                  </a:lnTo>
                  <a:lnTo>
                    <a:pt x="502" y="287"/>
                  </a:lnTo>
                  <a:lnTo>
                    <a:pt x="493" y="253"/>
                  </a:lnTo>
                  <a:lnTo>
                    <a:pt x="489" y="217"/>
                  </a:lnTo>
                  <a:lnTo>
                    <a:pt x="493" y="178"/>
                  </a:lnTo>
                  <a:lnTo>
                    <a:pt x="503" y="141"/>
                  </a:lnTo>
                  <a:lnTo>
                    <a:pt x="519" y="107"/>
                  </a:lnTo>
                  <a:lnTo>
                    <a:pt x="540" y="77"/>
                  </a:lnTo>
                  <a:lnTo>
                    <a:pt x="566" y="51"/>
                  </a:lnTo>
                  <a:lnTo>
                    <a:pt x="596" y="30"/>
                  </a:lnTo>
                  <a:lnTo>
                    <a:pt x="631" y="14"/>
                  </a:lnTo>
                  <a:lnTo>
                    <a:pt x="667" y="4"/>
                  </a:lnTo>
                  <a:lnTo>
                    <a:pt x="705"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90" name="Shape 8990"/>
            <p:cNvSpPr/>
            <p:nvPr/>
          </p:nvSpPr>
          <p:spPr>
            <a:xfrm>
              <a:off x="4505" y="764"/>
              <a:ext cx="2857" cy="3568"/>
            </a:xfrm>
            <a:custGeom>
              <a:avLst/>
              <a:gdLst/>
              <a:ahLst/>
              <a:cxnLst/>
              <a:rect l="0" t="0" r="0" b="0"/>
              <a:pathLst>
                <a:path w="2857" h="3568" extrusionOk="0">
                  <a:moveTo>
                    <a:pt x="1412" y="3263"/>
                  </a:moveTo>
                  <a:lnTo>
                    <a:pt x="1412" y="3404"/>
                  </a:lnTo>
                  <a:lnTo>
                    <a:pt x="2694" y="3404"/>
                  </a:lnTo>
                  <a:lnTo>
                    <a:pt x="2694" y="3263"/>
                  </a:lnTo>
                  <a:lnTo>
                    <a:pt x="1412" y="3263"/>
                  </a:lnTo>
                  <a:close/>
                  <a:moveTo>
                    <a:pt x="1710" y="2973"/>
                  </a:moveTo>
                  <a:lnTo>
                    <a:pt x="1710" y="3099"/>
                  </a:lnTo>
                  <a:lnTo>
                    <a:pt x="2397" y="3099"/>
                  </a:lnTo>
                  <a:lnTo>
                    <a:pt x="2397" y="2973"/>
                  </a:lnTo>
                  <a:lnTo>
                    <a:pt x="1710" y="2973"/>
                  </a:lnTo>
                  <a:close/>
                  <a:moveTo>
                    <a:pt x="169" y="1894"/>
                  </a:moveTo>
                  <a:lnTo>
                    <a:pt x="181" y="1953"/>
                  </a:lnTo>
                  <a:lnTo>
                    <a:pt x="200" y="2010"/>
                  </a:lnTo>
                  <a:lnTo>
                    <a:pt x="225" y="2063"/>
                  </a:lnTo>
                  <a:lnTo>
                    <a:pt x="255" y="2114"/>
                  </a:lnTo>
                  <a:lnTo>
                    <a:pt x="289" y="2160"/>
                  </a:lnTo>
                  <a:lnTo>
                    <a:pt x="329" y="2202"/>
                  </a:lnTo>
                  <a:lnTo>
                    <a:pt x="374" y="2241"/>
                  </a:lnTo>
                  <a:lnTo>
                    <a:pt x="421" y="2274"/>
                  </a:lnTo>
                  <a:lnTo>
                    <a:pt x="473" y="2303"/>
                  </a:lnTo>
                  <a:lnTo>
                    <a:pt x="528" y="2325"/>
                  </a:lnTo>
                  <a:lnTo>
                    <a:pt x="585" y="2341"/>
                  </a:lnTo>
                  <a:lnTo>
                    <a:pt x="645" y="2351"/>
                  </a:lnTo>
                  <a:lnTo>
                    <a:pt x="707" y="2355"/>
                  </a:lnTo>
                  <a:lnTo>
                    <a:pt x="769" y="2351"/>
                  </a:lnTo>
                  <a:lnTo>
                    <a:pt x="828" y="2341"/>
                  </a:lnTo>
                  <a:lnTo>
                    <a:pt x="885" y="2325"/>
                  </a:lnTo>
                  <a:lnTo>
                    <a:pt x="940" y="2303"/>
                  </a:lnTo>
                  <a:lnTo>
                    <a:pt x="991" y="2274"/>
                  </a:lnTo>
                  <a:lnTo>
                    <a:pt x="1039" y="2241"/>
                  </a:lnTo>
                  <a:lnTo>
                    <a:pt x="1083" y="2202"/>
                  </a:lnTo>
                  <a:lnTo>
                    <a:pt x="1123" y="2160"/>
                  </a:lnTo>
                  <a:lnTo>
                    <a:pt x="1157" y="2114"/>
                  </a:lnTo>
                  <a:lnTo>
                    <a:pt x="1187" y="2063"/>
                  </a:lnTo>
                  <a:lnTo>
                    <a:pt x="1212" y="2010"/>
                  </a:lnTo>
                  <a:lnTo>
                    <a:pt x="1231" y="1953"/>
                  </a:lnTo>
                  <a:lnTo>
                    <a:pt x="1243" y="1894"/>
                  </a:lnTo>
                  <a:lnTo>
                    <a:pt x="169" y="1894"/>
                  </a:lnTo>
                  <a:close/>
                  <a:moveTo>
                    <a:pt x="707" y="896"/>
                  </a:moveTo>
                  <a:lnTo>
                    <a:pt x="671" y="956"/>
                  </a:lnTo>
                  <a:lnTo>
                    <a:pt x="636" y="1018"/>
                  </a:lnTo>
                  <a:lnTo>
                    <a:pt x="600" y="1081"/>
                  </a:lnTo>
                  <a:lnTo>
                    <a:pt x="564" y="1146"/>
                  </a:lnTo>
                  <a:lnTo>
                    <a:pt x="529" y="1212"/>
                  </a:lnTo>
                  <a:lnTo>
                    <a:pt x="495" y="1276"/>
                  </a:lnTo>
                  <a:lnTo>
                    <a:pt x="462" y="1341"/>
                  </a:lnTo>
                  <a:lnTo>
                    <a:pt x="431" y="1404"/>
                  </a:lnTo>
                  <a:lnTo>
                    <a:pt x="402" y="1466"/>
                  </a:lnTo>
                  <a:lnTo>
                    <a:pt x="376" y="1526"/>
                  </a:lnTo>
                  <a:lnTo>
                    <a:pt x="353" y="1583"/>
                  </a:lnTo>
                  <a:lnTo>
                    <a:pt x="332" y="1636"/>
                  </a:lnTo>
                  <a:lnTo>
                    <a:pt x="315" y="1686"/>
                  </a:lnTo>
                  <a:lnTo>
                    <a:pt x="303" y="1731"/>
                  </a:lnTo>
                  <a:lnTo>
                    <a:pt x="1110" y="1731"/>
                  </a:lnTo>
                  <a:lnTo>
                    <a:pt x="1098" y="1686"/>
                  </a:lnTo>
                  <a:lnTo>
                    <a:pt x="1082" y="1637"/>
                  </a:lnTo>
                  <a:lnTo>
                    <a:pt x="1062" y="1585"/>
                  </a:lnTo>
                  <a:lnTo>
                    <a:pt x="1038" y="1529"/>
                  </a:lnTo>
                  <a:lnTo>
                    <a:pt x="1013" y="1472"/>
                  </a:lnTo>
                  <a:lnTo>
                    <a:pt x="985" y="1413"/>
                  </a:lnTo>
                  <a:lnTo>
                    <a:pt x="955" y="1352"/>
                  </a:lnTo>
                  <a:lnTo>
                    <a:pt x="925" y="1291"/>
                  </a:lnTo>
                  <a:lnTo>
                    <a:pt x="893" y="1230"/>
                  </a:lnTo>
                  <a:lnTo>
                    <a:pt x="861" y="1169"/>
                  </a:lnTo>
                  <a:lnTo>
                    <a:pt x="828" y="1110"/>
                  </a:lnTo>
                  <a:lnTo>
                    <a:pt x="796" y="1053"/>
                  </a:lnTo>
                  <a:lnTo>
                    <a:pt x="765" y="997"/>
                  </a:lnTo>
                  <a:lnTo>
                    <a:pt x="735" y="945"/>
                  </a:lnTo>
                  <a:lnTo>
                    <a:pt x="707" y="896"/>
                  </a:lnTo>
                  <a:close/>
                  <a:moveTo>
                    <a:pt x="1999" y="614"/>
                  </a:moveTo>
                  <a:lnTo>
                    <a:pt x="1999" y="2809"/>
                  </a:lnTo>
                  <a:lnTo>
                    <a:pt x="2107" y="2809"/>
                  </a:lnTo>
                  <a:lnTo>
                    <a:pt x="2107" y="614"/>
                  </a:lnTo>
                  <a:lnTo>
                    <a:pt x="2081" y="618"/>
                  </a:lnTo>
                  <a:lnTo>
                    <a:pt x="2053" y="619"/>
                  </a:lnTo>
                  <a:lnTo>
                    <a:pt x="2025" y="618"/>
                  </a:lnTo>
                  <a:lnTo>
                    <a:pt x="1999" y="614"/>
                  </a:lnTo>
                  <a:close/>
                  <a:moveTo>
                    <a:pt x="707" y="551"/>
                  </a:moveTo>
                  <a:lnTo>
                    <a:pt x="689" y="555"/>
                  </a:lnTo>
                  <a:lnTo>
                    <a:pt x="676" y="562"/>
                  </a:lnTo>
                  <a:lnTo>
                    <a:pt x="663" y="573"/>
                  </a:lnTo>
                  <a:lnTo>
                    <a:pt x="656" y="588"/>
                  </a:lnTo>
                  <a:lnTo>
                    <a:pt x="653" y="605"/>
                  </a:lnTo>
                  <a:lnTo>
                    <a:pt x="656" y="622"/>
                  </a:lnTo>
                  <a:lnTo>
                    <a:pt x="663" y="636"/>
                  </a:lnTo>
                  <a:lnTo>
                    <a:pt x="676" y="648"/>
                  </a:lnTo>
                  <a:lnTo>
                    <a:pt x="689" y="655"/>
                  </a:lnTo>
                  <a:lnTo>
                    <a:pt x="707" y="658"/>
                  </a:lnTo>
                  <a:lnTo>
                    <a:pt x="723" y="655"/>
                  </a:lnTo>
                  <a:lnTo>
                    <a:pt x="738" y="648"/>
                  </a:lnTo>
                  <a:lnTo>
                    <a:pt x="749" y="636"/>
                  </a:lnTo>
                  <a:lnTo>
                    <a:pt x="756" y="622"/>
                  </a:lnTo>
                  <a:lnTo>
                    <a:pt x="759" y="605"/>
                  </a:lnTo>
                  <a:lnTo>
                    <a:pt x="756" y="588"/>
                  </a:lnTo>
                  <a:lnTo>
                    <a:pt x="749" y="573"/>
                  </a:lnTo>
                  <a:lnTo>
                    <a:pt x="738" y="562"/>
                  </a:lnTo>
                  <a:lnTo>
                    <a:pt x="723" y="555"/>
                  </a:lnTo>
                  <a:lnTo>
                    <a:pt x="707" y="551"/>
                  </a:lnTo>
                  <a:close/>
                  <a:moveTo>
                    <a:pt x="2053" y="164"/>
                  </a:moveTo>
                  <a:lnTo>
                    <a:pt x="2019" y="167"/>
                  </a:lnTo>
                  <a:lnTo>
                    <a:pt x="1989" y="179"/>
                  </a:lnTo>
                  <a:lnTo>
                    <a:pt x="1962" y="196"/>
                  </a:lnTo>
                  <a:lnTo>
                    <a:pt x="1938" y="218"/>
                  </a:lnTo>
                  <a:lnTo>
                    <a:pt x="1921" y="246"/>
                  </a:lnTo>
                  <a:lnTo>
                    <a:pt x="1911" y="277"/>
                  </a:lnTo>
                  <a:lnTo>
                    <a:pt x="1906" y="310"/>
                  </a:lnTo>
                  <a:lnTo>
                    <a:pt x="1911" y="344"/>
                  </a:lnTo>
                  <a:lnTo>
                    <a:pt x="1921" y="375"/>
                  </a:lnTo>
                  <a:lnTo>
                    <a:pt x="1938" y="401"/>
                  </a:lnTo>
                  <a:lnTo>
                    <a:pt x="1962" y="424"/>
                  </a:lnTo>
                  <a:lnTo>
                    <a:pt x="1989" y="442"/>
                  </a:lnTo>
                  <a:lnTo>
                    <a:pt x="2019" y="453"/>
                  </a:lnTo>
                  <a:lnTo>
                    <a:pt x="2053" y="457"/>
                  </a:lnTo>
                  <a:lnTo>
                    <a:pt x="2086" y="453"/>
                  </a:lnTo>
                  <a:lnTo>
                    <a:pt x="2117" y="442"/>
                  </a:lnTo>
                  <a:lnTo>
                    <a:pt x="2145" y="424"/>
                  </a:lnTo>
                  <a:lnTo>
                    <a:pt x="2167" y="401"/>
                  </a:lnTo>
                  <a:lnTo>
                    <a:pt x="2184" y="375"/>
                  </a:lnTo>
                  <a:lnTo>
                    <a:pt x="2196" y="344"/>
                  </a:lnTo>
                  <a:lnTo>
                    <a:pt x="2199" y="310"/>
                  </a:lnTo>
                  <a:lnTo>
                    <a:pt x="2196" y="277"/>
                  </a:lnTo>
                  <a:lnTo>
                    <a:pt x="2184" y="246"/>
                  </a:lnTo>
                  <a:lnTo>
                    <a:pt x="2167" y="218"/>
                  </a:lnTo>
                  <a:lnTo>
                    <a:pt x="2145" y="196"/>
                  </a:lnTo>
                  <a:lnTo>
                    <a:pt x="2117" y="179"/>
                  </a:lnTo>
                  <a:lnTo>
                    <a:pt x="2086" y="167"/>
                  </a:lnTo>
                  <a:lnTo>
                    <a:pt x="2053" y="164"/>
                  </a:lnTo>
                  <a:close/>
                  <a:moveTo>
                    <a:pt x="2053" y="0"/>
                  </a:moveTo>
                  <a:lnTo>
                    <a:pt x="2097" y="4"/>
                  </a:lnTo>
                  <a:lnTo>
                    <a:pt x="2138" y="12"/>
                  </a:lnTo>
                  <a:lnTo>
                    <a:pt x="2178" y="27"/>
                  </a:lnTo>
                  <a:lnTo>
                    <a:pt x="2215" y="46"/>
                  </a:lnTo>
                  <a:lnTo>
                    <a:pt x="2249" y="71"/>
                  </a:lnTo>
                  <a:lnTo>
                    <a:pt x="2280" y="99"/>
                  </a:lnTo>
                  <a:lnTo>
                    <a:pt x="2306" y="130"/>
                  </a:lnTo>
                  <a:lnTo>
                    <a:pt x="2327" y="166"/>
                  </a:lnTo>
                  <a:lnTo>
                    <a:pt x="2674" y="92"/>
                  </a:lnTo>
                  <a:lnTo>
                    <a:pt x="2695" y="91"/>
                  </a:lnTo>
                  <a:lnTo>
                    <a:pt x="2716" y="94"/>
                  </a:lnTo>
                  <a:lnTo>
                    <a:pt x="2734" y="103"/>
                  </a:lnTo>
                  <a:lnTo>
                    <a:pt x="2751" y="117"/>
                  </a:lnTo>
                  <a:lnTo>
                    <a:pt x="2763" y="134"/>
                  </a:lnTo>
                  <a:lnTo>
                    <a:pt x="2770" y="154"/>
                  </a:lnTo>
                  <a:lnTo>
                    <a:pt x="2772" y="176"/>
                  </a:lnTo>
                  <a:lnTo>
                    <a:pt x="2768" y="197"/>
                  </a:lnTo>
                  <a:lnTo>
                    <a:pt x="2759" y="216"/>
                  </a:lnTo>
                  <a:lnTo>
                    <a:pt x="2746" y="232"/>
                  </a:lnTo>
                  <a:lnTo>
                    <a:pt x="2728" y="244"/>
                  </a:lnTo>
                  <a:lnTo>
                    <a:pt x="2708" y="251"/>
                  </a:lnTo>
                  <a:lnTo>
                    <a:pt x="2363" y="325"/>
                  </a:lnTo>
                  <a:lnTo>
                    <a:pt x="2357" y="372"/>
                  </a:lnTo>
                  <a:lnTo>
                    <a:pt x="2345" y="417"/>
                  </a:lnTo>
                  <a:lnTo>
                    <a:pt x="2325" y="458"/>
                  </a:lnTo>
                  <a:lnTo>
                    <a:pt x="2301" y="496"/>
                  </a:lnTo>
                  <a:lnTo>
                    <a:pt x="2271" y="530"/>
                  </a:lnTo>
                  <a:lnTo>
                    <a:pt x="2271" y="2809"/>
                  </a:lnTo>
                  <a:lnTo>
                    <a:pt x="2479" y="2809"/>
                  </a:lnTo>
                  <a:lnTo>
                    <a:pt x="2500" y="2813"/>
                  </a:lnTo>
                  <a:lnTo>
                    <a:pt x="2520" y="2821"/>
                  </a:lnTo>
                  <a:lnTo>
                    <a:pt x="2536" y="2834"/>
                  </a:lnTo>
                  <a:lnTo>
                    <a:pt x="2548" y="2850"/>
                  </a:lnTo>
                  <a:lnTo>
                    <a:pt x="2557" y="2870"/>
                  </a:lnTo>
                  <a:lnTo>
                    <a:pt x="2559" y="2891"/>
                  </a:lnTo>
                  <a:lnTo>
                    <a:pt x="2559" y="3099"/>
                  </a:lnTo>
                  <a:lnTo>
                    <a:pt x="2775" y="3099"/>
                  </a:lnTo>
                  <a:lnTo>
                    <a:pt x="2798" y="3101"/>
                  </a:lnTo>
                  <a:lnTo>
                    <a:pt x="2816" y="3110"/>
                  </a:lnTo>
                  <a:lnTo>
                    <a:pt x="2834" y="3122"/>
                  </a:lnTo>
                  <a:lnTo>
                    <a:pt x="2846" y="3140"/>
                  </a:lnTo>
                  <a:lnTo>
                    <a:pt x="2855" y="3158"/>
                  </a:lnTo>
                  <a:lnTo>
                    <a:pt x="2857" y="3181"/>
                  </a:lnTo>
                  <a:lnTo>
                    <a:pt x="2857" y="3486"/>
                  </a:lnTo>
                  <a:lnTo>
                    <a:pt x="2855" y="3508"/>
                  </a:lnTo>
                  <a:lnTo>
                    <a:pt x="2846" y="3527"/>
                  </a:lnTo>
                  <a:lnTo>
                    <a:pt x="2834" y="3544"/>
                  </a:lnTo>
                  <a:lnTo>
                    <a:pt x="2816" y="3557"/>
                  </a:lnTo>
                  <a:lnTo>
                    <a:pt x="2798" y="3566"/>
                  </a:lnTo>
                  <a:lnTo>
                    <a:pt x="2775" y="3568"/>
                  </a:lnTo>
                  <a:lnTo>
                    <a:pt x="1331" y="3568"/>
                  </a:lnTo>
                  <a:lnTo>
                    <a:pt x="1309" y="3566"/>
                  </a:lnTo>
                  <a:lnTo>
                    <a:pt x="1290" y="3557"/>
                  </a:lnTo>
                  <a:lnTo>
                    <a:pt x="1273" y="3544"/>
                  </a:lnTo>
                  <a:lnTo>
                    <a:pt x="1260" y="3527"/>
                  </a:lnTo>
                  <a:lnTo>
                    <a:pt x="1252" y="3508"/>
                  </a:lnTo>
                  <a:lnTo>
                    <a:pt x="1249" y="3486"/>
                  </a:lnTo>
                  <a:lnTo>
                    <a:pt x="1249" y="3181"/>
                  </a:lnTo>
                  <a:lnTo>
                    <a:pt x="1252" y="3158"/>
                  </a:lnTo>
                  <a:lnTo>
                    <a:pt x="1260" y="3140"/>
                  </a:lnTo>
                  <a:lnTo>
                    <a:pt x="1273" y="3122"/>
                  </a:lnTo>
                  <a:lnTo>
                    <a:pt x="1290" y="3110"/>
                  </a:lnTo>
                  <a:lnTo>
                    <a:pt x="1309" y="3101"/>
                  </a:lnTo>
                  <a:lnTo>
                    <a:pt x="1331" y="3099"/>
                  </a:lnTo>
                  <a:lnTo>
                    <a:pt x="1547" y="3099"/>
                  </a:lnTo>
                  <a:lnTo>
                    <a:pt x="1547" y="2891"/>
                  </a:lnTo>
                  <a:lnTo>
                    <a:pt x="1550" y="2870"/>
                  </a:lnTo>
                  <a:lnTo>
                    <a:pt x="1557" y="2850"/>
                  </a:lnTo>
                  <a:lnTo>
                    <a:pt x="1571" y="2834"/>
                  </a:lnTo>
                  <a:lnTo>
                    <a:pt x="1587" y="2821"/>
                  </a:lnTo>
                  <a:lnTo>
                    <a:pt x="1607" y="2813"/>
                  </a:lnTo>
                  <a:lnTo>
                    <a:pt x="1628" y="2809"/>
                  </a:lnTo>
                  <a:lnTo>
                    <a:pt x="1835" y="2809"/>
                  </a:lnTo>
                  <a:lnTo>
                    <a:pt x="1835" y="530"/>
                  </a:lnTo>
                  <a:lnTo>
                    <a:pt x="1814" y="506"/>
                  </a:lnTo>
                  <a:lnTo>
                    <a:pt x="1794" y="479"/>
                  </a:lnTo>
                  <a:lnTo>
                    <a:pt x="1778" y="452"/>
                  </a:lnTo>
                  <a:lnTo>
                    <a:pt x="920" y="636"/>
                  </a:lnTo>
                  <a:lnTo>
                    <a:pt x="911" y="672"/>
                  </a:lnTo>
                  <a:lnTo>
                    <a:pt x="898" y="704"/>
                  </a:lnTo>
                  <a:lnTo>
                    <a:pt x="879" y="735"/>
                  </a:lnTo>
                  <a:lnTo>
                    <a:pt x="856" y="761"/>
                  </a:lnTo>
                  <a:lnTo>
                    <a:pt x="828" y="783"/>
                  </a:lnTo>
                  <a:lnTo>
                    <a:pt x="852" y="822"/>
                  </a:lnTo>
                  <a:lnTo>
                    <a:pt x="877" y="865"/>
                  </a:lnTo>
                  <a:lnTo>
                    <a:pt x="905" y="912"/>
                  </a:lnTo>
                  <a:lnTo>
                    <a:pt x="934" y="965"/>
                  </a:lnTo>
                  <a:lnTo>
                    <a:pt x="965" y="1020"/>
                  </a:lnTo>
                  <a:lnTo>
                    <a:pt x="997" y="1078"/>
                  </a:lnTo>
                  <a:lnTo>
                    <a:pt x="1029" y="1138"/>
                  </a:lnTo>
                  <a:lnTo>
                    <a:pt x="1062" y="1200"/>
                  </a:lnTo>
                  <a:lnTo>
                    <a:pt x="1094" y="1263"/>
                  </a:lnTo>
                  <a:lnTo>
                    <a:pt x="1124" y="1326"/>
                  </a:lnTo>
                  <a:lnTo>
                    <a:pt x="1154" y="1389"/>
                  </a:lnTo>
                  <a:lnTo>
                    <a:pt x="1181" y="1451"/>
                  </a:lnTo>
                  <a:lnTo>
                    <a:pt x="1207" y="1512"/>
                  </a:lnTo>
                  <a:lnTo>
                    <a:pt x="1229" y="1572"/>
                  </a:lnTo>
                  <a:lnTo>
                    <a:pt x="1249" y="1628"/>
                  </a:lnTo>
                  <a:lnTo>
                    <a:pt x="1264" y="1681"/>
                  </a:lnTo>
                  <a:lnTo>
                    <a:pt x="1277" y="1731"/>
                  </a:lnTo>
                  <a:lnTo>
                    <a:pt x="1331" y="1731"/>
                  </a:lnTo>
                  <a:lnTo>
                    <a:pt x="1352" y="1734"/>
                  </a:lnTo>
                  <a:lnTo>
                    <a:pt x="1372" y="1742"/>
                  </a:lnTo>
                  <a:lnTo>
                    <a:pt x="1388" y="1755"/>
                  </a:lnTo>
                  <a:lnTo>
                    <a:pt x="1401" y="1772"/>
                  </a:lnTo>
                  <a:lnTo>
                    <a:pt x="1409" y="1791"/>
                  </a:lnTo>
                  <a:lnTo>
                    <a:pt x="1412" y="1812"/>
                  </a:lnTo>
                  <a:lnTo>
                    <a:pt x="1409" y="1885"/>
                  </a:lnTo>
                  <a:lnTo>
                    <a:pt x="1398" y="1954"/>
                  </a:lnTo>
                  <a:lnTo>
                    <a:pt x="1381" y="2022"/>
                  </a:lnTo>
                  <a:lnTo>
                    <a:pt x="1357" y="2087"/>
                  </a:lnTo>
                  <a:lnTo>
                    <a:pt x="1328" y="2149"/>
                  </a:lnTo>
                  <a:lnTo>
                    <a:pt x="1291" y="2207"/>
                  </a:lnTo>
                  <a:lnTo>
                    <a:pt x="1251" y="2262"/>
                  </a:lnTo>
                  <a:lnTo>
                    <a:pt x="1206" y="2312"/>
                  </a:lnTo>
                  <a:lnTo>
                    <a:pt x="1155" y="2358"/>
                  </a:lnTo>
                  <a:lnTo>
                    <a:pt x="1100" y="2397"/>
                  </a:lnTo>
                  <a:lnTo>
                    <a:pt x="1043" y="2433"/>
                  </a:lnTo>
                  <a:lnTo>
                    <a:pt x="981" y="2463"/>
                  </a:lnTo>
                  <a:lnTo>
                    <a:pt x="916" y="2487"/>
                  </a:lnTo>
                  <a:lnTo>
                    <a:pt x="848" y="2504"/>
                  </a:lnTo>
                  <a:lnTo>
                    <a:pt x="779" y="2515"/>
                  </a:lnTo>
                  <a:lnTo>
                    <a:pt x="707" y="2519"/>
                  </a:lnTo>
                  <a:lnTo>
                    <a:pt x="635" y="2515"/>
                  </a:lnTo>
                  <a:lnTo>
                    <a:pt x="564" y="2504"/>
                  </a:lnTo>
                  <a:lnTo>
                    <a:pt x="497" y="2487"/>
                  </a:lnTo>
                  <a:lnTo>
                    <a:pt x="432" y="2463"/>
                  </a:lnTo>
                  <a:lnTo>
                    <a:pt x="370" y="2433"/>
                  </a:lnTo>
                  <a:lnTo>
                    <a:pt x="312" y="2397"/>
                  </a:lnTo>
                  <a:lnTo>
                    <a:pt x="257" y="2358"/>
                  </a:lnTo>
                  <a:lnTo>
                    <a:pt x="207" y="2312"/>
                  </a:lnTo>
                  <a:lnTo>
                    <a:pt x="161" y="2262"/>
                  </a:lnTo>
                  <a:lnTo>
                    <a:pt x="120" y="2207"/>
                  </a:lnTo>
                  <a:lnTo>
                    <a:pt x="86" y="2149"/>
                  </a:lnTo>
                  <a:lnTo>
                    <a:pt x="56" y="2087"/>
                  </a:lnTo>
                  <a:lnTo>
                    <a:pt x="32" y="2022"/>
                  </a:lnTo>
                  <a:lnTo>
                    <a:pt x="15" y="1954"/>
                  </a:lnTo>
                  <a:lnTo>
                    <a:pt x="4" y="1885"/>
                  </a:lnTo>
                  <a:lnTo>
                    <a:pt x="0" y="1812"/>
                  </a:lnTo>
                  <a:lnTo>
                    <a:pt x="2" y="1791"/>
                  </a:lnTo>
                  <a:lnTo>
                    <a:pt x="11" y="1772"/>
                  </a:lnTo>
                  <a:lnTo>
                    <a:pt x="24" y="1755"/>
                  </a:lnTo>
                  <a:lnTo>
                    <a:pt x="41" y="1742"/>
                  </a:lnTo>
                  <a:lnTo>
                    <a:pt x="60" y="1734"/>
                  </a:lnTo>
                  <a:lnTo>
                    <a:pt x="82" y="1731"/>
                  </a:lnTo>
                  <a:lnTo>
                    <a:pt x="137" y="1731"/>
                  </a:lnTo>
                  <a:lnTo>
                    <a:pt x="148" y="1681"/>
                  </a:lnTo>
                  <a:lnTo>
                    <a:pt x="164" y="1628"/>
                  </a:lnTo>
                  <a:lnTo>
                    <a:pt x="183" y="1572"/>
                  </a:lnTo>
                  <a:lnTo>
                    <a:pt x="206" y="1512"/>
                  </a:lnTo>
                  <a:lnTo>
                    <a:pt x="231" y="1451"/>
                  </a:lnTo>
                  <a:lnTo>
                    <a:pt x="258" y="1389"/>
                  </a:lnTo>
                  <a:lnTo>
                    <a:pt x="288" y="1326"/>
                  </a:lnTo>
                  <a:lnTo>
                    <a:pt x="319" y="1263"/>
                  </a:lnTo>
                  <a:lnTo>
                    <a:pt x="350" y="1200"/>
                  </a:lnTo>
                  <a:lnTo>
                    <a:pt x="382" y="1138"/>
                  </a:lnTo>
                  <a:lnTo>
                    <a:pt x="415" y="1078"/>
                  </a:lnTo>
                  <a:lnTo>
                    <a:pt x="447" y="1020"/>
                  </a:lnTo>
                  <a:lnTo>
                    <a:pt x="478" y="965"/>
                  </a:lnTo>
                  <a:lnTo>
                    <a:pt x="508" y="912"/>
                  </a:lnTo>
                  <a:lnTo>
                    <a:pt x="535" y="865"/>
                  </a:lnTo>
                  <a:lnTo>
                    <a:pt x="561" y="822"/>
                  </a:lnTo>
                  <a:lnTo>
                    <a:pt x="584" y="783"/>
                  </a:lnTo>
                  <a:lnTo>
                    <a:pt x="558" y="761"/>
                  </a:lnTo>
                  <a:lnTo>
                    <a:pt x="534" y="736"/>
                  </a:lnTo>
                  <a:lnTo>
                    <a:pt x="515" y="706"/>
                  </a:lnTo>
                  <a:lnTo>
                    <a:pt x="502" y="675"/>
                  </a:lnTo>
                  <a:lnTo>
                    <a:pt x="493" y="641"/>
                  </a:lnTo>
                  <a:lnTo>
                    <a:pt x="491" y="605"/>
                  </a:lnTo>
                  <a:lnTo>
                    <a:pt x="493" y="566"/>
                  </a:lnTo>
                  <a:lnTo>
                    <a:pt x="503" y="529"/>
                  </a:lnTo>
                  <a:lnTo>
                    <a:pt x="519" y="495"/>
                  </a:lnTo>
                  <a:lnTo>
                    <a:pt x="541" y="465"/>
                  </a:lnTo>
                  <a:lnTo>
                    <a:pt x="568" y="439"/>
                  </a:lnTo>
                  <a:lnTo>
                    <a:pt x="597" y="418"/>
                  </a:lnTo>
                  <a:lnTo>
                    <a:pt x="631" y="402"/>
                  </a:lnTo>
                  <a:lnTo>
                    <a:pt x="667" y="392"/>
                  </a:lnTo>
                  <a:lnTo>
                    <a:pt x="707" y="388"/>
                  </a:lnTo>
                  <a:lnTo>
                    <a:pt x="741" y="391"/>
                  </a:lnTo>
                  <a:lnTo>
                    <a:pt x="775" y="400"/>
                  </a:lnTo>
                  <a:lnTo>
                    <a:pt x="806" y="413"/>
                  </a:lnTo>
                  <a:lnTo>
                    <a:pt x="835" y="431"/>
                  </a:lnTo>
                  <a:lnTo>
                    <a:pt x="859" y="452"/>
                  </a:lnTo>
                  <a:lnTo>
                    <a:pt x="880" y="478"/>
                  </a:lnTo>
                  <a:lnTo>
                    <a:pt x="1744" y="292"/>
                  </a:lnTo>
                  <a:lnTo>
                    <a:pt x="1751" y="244"/>
                  </a:lnTo>
                  <a:lnTo>
                    <a:pt x="1765" y="199"/>
                  </a:lnTo>
                  <a:lnTo>
                    <a:pt x="1784" y="158"/>
                  </a:lnTo>
                  <a:lnTo>
                    <a:pt x="1809" y="119"/>
                  </a:lnTo>
                  <a:lnTo>
                    <a:pt x="1840" y="86"/>
                  </a:lnTo>
                  <a:lnTo>
                    <a:pt x="1876" y="56"/>
                  </a:lnTo>
                  <a:lnTo>
                    <a:pt x="1916" y="32"/>
                  </a:lnTo>
                  <a:lnTo>
                    <a:pt x="1958" y="15"/>
                  </a:lnTo>
                  <a:lnTo>
                    <a:pt x="2004" y="4"/>
                  </a:lnTo>
                  <a:lnTo>
                    <a:pt x="2053"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91" name="Shape 8991"/>
            <p:cNvSpPr/>
            <p:nvPr/>
          </p:nvSpPr>
          <p:spPr>
            <a:xfrm>
              <a:off x="7369" y="791"/>
              <a:ext cx="223" cy="176"/>
            </a:xfrm>
            <a:custGeom>
              <a:avLst/>
              <a:gdLst/>
              <a:ahLst/>
              <a:cxnLst/>
              <a:rect l="0" t="0" r="0" b="0"/>
              <a:pathLst>
                <a:path w="223" h="176" extrusionOk="0">
                  <a:moveTo>
                    <a:pt x="146" y="0"/>
                  </a:moveTo>
                  <a:lnTo>
                    <a:pt x="166" y="4"/>
                  </a:lnTo>
                  <a:lnTo>
                    <a:pt x="186" y="14"/>
                  </a:lnTo>
                  <a:lnTo>
                    <a:pt x="201" y="26"/>
                  </a:lnTo>
                  <a:lnTo>
                    <a:pt x="213" y="44"/>
                  </a:lnTo>
                  <a:lnTo>
                    <a:pt x="221" y="65"/>
                  </a:lnTo>
                  <a:lnTo>
                    <a:pt x="223" y="87"/>
                  </a:lnTo>
                  <a:lnTo>
                    <a:pt x="218" y="107"/>
                  </a:lnTo>
                  <a:lnTo>
                    <a:pt x="210" y="126"/>
                  </a:lnTo>
                  <a:lnTo>
                    <a:pt x="196" y="142"/>
                  </a:lnTo>
                  <a:lnTo>
                    <a:pt x="178" y="154"/>
                  </a:lnTo>
                  <a:lnTo>
                    <a:pt x="159" y="162"/>
                  </a:lnTo>
                  <a:lnTo>
                    <a:pt x="99" y="174"/>
                  </a:lnTo>
                  <a:lnTo>
                    <a:pt x="90" y="176"/>
                  </a:lnTo>
                  <a:lnTo>
                    <a:pt x="82" y="176"/>
                  </a:lnTo>
                  <a:lnTo>
                    <a:pt x="59" y="173"/>
                  </a:lnTo>
                  <a:lnTo>
                    <a:pt x="39" y="164"/>
                  </a:lnTo>
                  <a:lnTo>
                    <a:pt x="22" y="152"/>
                  </a:lnTo>
                  <a:lnTo>
                    <a:pt x="10" y="133"/>
                  </a:lnTo>
                  <a:lnTo>
                    <a:pt x="2" y="112"/>
                  </a:lnTo>
                  <a:lnTo>
                    <a:pt x="0" y="90"/>
                  </a:lnTo>
                  <a:lnTo>
                    <a:pt x="5" y="70"/>
                  </a:lnTo>
                  <a:lnTo>
                    <a:pt x="13" y="50"/>
                  </a:lnTo>
                  <a:lnTo>
                    <a:pt x="27" y="35"/>
                  </a:lnTo>
                  <a:lnTo>
                    <a:pt x="44" y="23"/>
                  </a:lnTo>
                  <a:lnTo>
                    <a:pt x="64" y="15"/>
                  </a:lnTo>
                  <a:lnTo>
                    <a:pt x="124" y="3"/>
                  </a:lnTo>
                  <a:lnTo>
                    <a:pt x="146" y="0"/>
                  </a:lnTo>
                  <a:close/>
                </a:path>
              </a:pathLst>
            </a:custGeom>
            <a:solidFill>
              <a:srgbClr val="3F3F3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8992" name="Shape 8992"/>
          <p:cNvGrpSpPr/>
          <p:nvPr/>
        </p:nvGrpSpPr>
        <p:grpSpPr>
          <a:xfrm>
            <a:off x="7452533" y="575018"/>
            <a:ext cx="235361" cy="188595"/>
            <a:chOff x="6514" y="1521"/>
            <a:chExt cx="307" cy="246"/>
          </a:xfrm>
        </p:grpSpPr>
        <p:sp>
          <p:nvSpPr>
            <p:cNvPr id="8993" name="Shape 8993"/>
            <p:cNvSpPr/>
            <p:nvPr/>
          </p:nvSpPr>
          <p:spPr>
            <a:xfrm>
              <a:off x="6514" y="1521"/>
              <a:ext cx="307" cy="246"/>
            </a:xfrm>
            <a:custGeom>
              <a:avLst/>
              <a:gdLst/>
              <a:ahLst/>
              <a:cxnLst/>
              <a:rect l="0" t="0" r="0" b="0"/>
              <a:pathLst>
                <a:path w="3379" h="2700" extrusionOk="0">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94" name="Shape 8994"/>
            <p:cNvSpPr/>
            <p:nvPr/>
          </p:nvSpPr>
          <p:spPr>
            <a:xfrm>
              <a:off x="6605" y="1698"/>
              <a:ext cx="18" cy="18"/>
            </a:xfrm>
            <a:custGeom>
              <a:avLst/>
              <a:gdLst/>
              <a:ahLst/>
              <a:cxnLst/>
              <a:rect l="0" t="0" r="0" b="0"/>
              <a:pathLst>
                <a:path w="197" h="198" extrusionOk="0">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8995" name="Shape 8995"/>
          <p:cNvSpPr/>
          <p:nvPr/>
        </p:nvSpPr>
        <p:spPr>
          <a:xfrm>
            <a:off x="8513967" y="560990"/>
            <a:ext cx="252023" cy="216651"/>
          </a:xfrm>
          <a:custGeom>
            <a:avLst/>
            <a:gdLst/>
            <a:ahLst/>
            <a:cxnLst/>
            <a:rect l="0" t="0" r="0" b="0"/>
            <a:pathLst>
              <a:path w="6156" h="5292" extrusionOk="0">
                <a:moveTo>
                  <a:pt x="989" y="346"/>
                </a:moveTo>
                <a:lnTo>
                  <a:pt x="901" y="352"/>
                </a:lnTo>
                <a:lnTo>
                  <a:pt x="817" y="369"/>
                </a:lnTo>
                <a:lnTo>
                  <a:pt x="739" y="397"/>
                </a:lnTo>
                <a:lnTo>
                  <a:pt x="664" y="434"/>
                </a:lnTo>
                <a:lnTo>
                  <a:pt x="595" y="481"/>
                </a:lnTo>
                <a:lnTo>
                  <a:pt x="534" y="535"/>
                </a:lnTo>
                <a:lnTo>
                  <a:pt x="479" y="597"/>
                </a:lnTo>
                <a:lnTo>
                  <a:pt x="433" y="666"/>
                </a:lnTo>
                <a:lnTo>
                  <a:pt x="395" y="740"/>
                </a:lnTo>
                <a:lnTo>
                  <a:pt x="367" y="819"/>
                </a:lnTo>
                <a:lnTo>
                  <a:pt x="351" y="903"/>
                </a:lnTo>
                <a:lnTo>
                  <a:pt x="345" y="991"/>
                </a:lnTo>
                <a:lnTo>
                  <a:pt x="345" y="4302"/>
                </a:lnTo>
                <a:lnTo>
                  <a:pt x="351" y="4388"/>
                </a:lnTo>
                <a:lnTo>
                  <a:pt x="369" y="4472"/>
                </a:lnTo>
                <a:lnTo>
                  <a:pt x="395" y="4552"/>
                </a:lnTo>
                <a:lnTo>
                  <a:pt x="433" y="4627"/>
                </a:lnTo>
                <a:lnTo>
                  <a:pt x="479" y="4694"/>
                </a:lnTo>
                <a:lnTo>
                  <a:pt x="534" y="4756"/>
                </a:lnTo>
                <a:lnTo>
                  <a:pt x="597" y="4812"/>
                </a:lnTo>
                <a:lnTo>
                  <a:pt x="664" y="4857"/>
                </a:lnTo>
                <a:lnTo>
                  <a:pt x="739" y="4894"/>
                </a:lnTo>
                <a:lnTo>
                  <a:pt x="819" y="4922"/>
                </a:lnTo>
                <a:lnTo>
                  <a:pt x="901" y="4939"/>
                </a:lnTo>
                <a:lnTo>
                  <a:pt x="989" y="4945"/>
                </a:lnTo>
                <a:lnTo>
                  <a:pt x="5167" y="4945"/>
                </a:lnTo>
                <a:lnTo>
                  <a:pt x="5253" y="4939"/>
                </a:lnTo>
                <a:lnTo>
                  <a:pt x="5337" y="4922"/>
                </a:lnTo>
                <a:lnTo>
                  <a:pt x="5417" y="4894"/>
                </a:lnTo>
                <a:lnTo>
                  <a:pt x="5492" y="4857"/>
                </a:lnTo>
                <a:lnTo>
                  <a:pt x="5559" y="4810"/>
                </a:lnTo>
                <a:lnTo>
                  <a:pt x="5622" y="4756"/>
                </a:lnTo>
                <a:lnTo>
                  <a:pt x="5677" y="4694"/>
                </a:lnTo>
                <a:lnTo>
                  <a:pt x="5721" y="4625"/>
                </a:lnTo>
                <a:lnTo>
                  <a:pt x="5759" y="4552"/>
                </a:lnTo>
                <a:lnTo>
                  <a:pt x="5787" y="4472"/>
                </a:lnTo>
                <a:lnTo>
                  <a:pt x="5803" y="4388"/>
                </a:lnTo>
                <a:lnTo>
                  <a:pt x="5811" y="4302"/>
                </a:lnTo>
                <a:lnTo>
                  <a:pt x="5811" y="1807"/>
                </a:lnTo>
                <a:lnTo>
                  <a:pt x="5803" y="1720"/>
                </a:lnTo>
                <a:lnTo>
                  <a:pt x="5787" y="1635"/>
                </a:lnTo>
                <a:lnTo>
                  <a:pt x="5759" y="1557"/>
                </a:lnTo>
                <a:lnTo>
                  <a:pt x="5721" y="1482"/>
                </a:lnTo>
                <a:lnTo>
                  <a:pt x="5675" y="1413"/>
                </a:lnTo>
                <a:lnTo>
                  <a:pt x="5621" y="1351"/>
                </a:lnTo>
                <a:lnTo>
                  <a:pt x="5559" y="1297"/>
                </a:lnTo>
                <a:lnTo>
                  <a:pt x="5490" y="1251"/>
                </a:lnTo>
                <a:lnTo>
                  <a:pt x="5417" y="1213"/>
                </a:lnTo>
                <a:lnTo>
                  <a:pt x="5337" y="1187"/>
                </a:lnTo>
                <a:lnTo>
                  <a:pt x="5253" y="1168"/>
                </a:lnTo>
                <a:lnTo>
                  <a:pt x="5167" y="1163"/>
                </a:lnTo>
                <a:lnTo>
                  <a:pt x="3709" y="1163"/>
                </a:lnTo>
                <a:lnTo>
                  <a:pt x="3606" y="1157"/>
                </a:lnTo>
                <a:lnTo>
                  <a:pt x="3505" y="1142"/>
                </a:lnTo>
                <a:lnTo>
                  <a:pt x="3410" y="1116"/>
                </a:lnTo>
                <a:lnTo>
                  <a:pt x="3317" y="1082"/>
                </a:lnTo>
                <a:lnTo>
                  <a:pt x="3229" y="1039"/>
                </a:lnTo>
                <a:lnTo>
                  <a:pt x="3147" y="987"/>
                </a:lnTo>
                <a:lnTo>
                  <a:pt x="3071" y="929"/>
                </a:lnTo>
                <a:lnTo>
                  <a:pt x="3000" y="862"/>
                </a:lnTo>
                <a:lnTo>
                  <a:pt x="2936" y="789"/>
                </a:lnTo>
                <a:lnTo>
                  <a:pt x="2878" y="711"/>
                </a:lnTo>
                <a:lnTo>
                  <a:pt x="2830" y="626"/>
                </a:lnTo>
                <a:lnTo>
                  <a:pt x="2789" y="537"/>
                </a:lnTo>
                <a:lnTo>
                  <a:pt x="2757" y="443"/>
                </a:lnTo>
                <a:lnTo>
                  <a:pt x="2735" y="346"/>
                </a:lnTo>
                <a:lnTo>
                  <a:pt x="989" y="346"/>
                </a:lnTo>
                <a:close/>
                <a:moveTo>
                  <a:pt x="989" y="0"/>
                </a:moveTo>
                <a:lnTo>
                  <a:pt x="2891" y="0"/>
                </a:lnTo>
                <a:lnTo>
                  <a:pt x="2932" y="4"/>
                </a:lnTo>
                <a:lnTo>
                  <a:pt x="2968" y="17"/>
                </a:lnTo>
                <a:lnTo>
                  <a:pt x="3000" y="38"/>
                </a:lnTo>
                <a:lnTo>
                  <a:pt x="3028" y="64"/>
                </a:lnTo>
                <a:lnTo>
                  <a:pt x="3048" y="96"/>
                </a:lnTo>
                <a:lnTo>
                  <a:pt x="3061" y="133"/>
                </a:lnTo>
                <a:lnTo>
                  <a:pt x="3065" y="172"/>
                </a:lnTo>
                <a:lnTo>
                  <a:pt x="3071" y="260"/>
                </a:lnTo>
                <a:lnTo>
                  <a:pt x="3087" y="344"/>
                </a:lnTo>
                <a:lnTo>
                  <a:pt x="3115" y="423"/>
                </a:lnTo>
                <a:lnTo>
                  <a:pt x="3153" y="498"/>
                </a:lnTo>
                <a:lnTo>
                  <a:pt x="3199" y="567"/>
                </a:lnTo>
                <a:lnTo>
                  <a:pt x="3253" y="628"/>
                </a:lnTo>
                <a:lnTo>
                  <a:pt x="3315" y="682"/>
                </a:lnTo>
                <a:lnTo>
                  <a:pt x="3384" y="729"/>
                </a:lnTo>
                <a:lnTo>
                  <a:pt x="3459" y="767"/>
                </a:lnTo>
                <a:lnTo>
                  <a:pt x="3537" y="795"/>
                </a:lnTo>
                <a:lnTo>
                  <a:pt x="3621" y="811"/>
                </a:lnTo>
                <a:lnTo>
                  <a:pt x="3709" y="817"/>
                </a:lnTo>
                <a:lnTo>
                  <a:pt x="5167" y="817"/>
                </a:lnTo>
                <a:lnTo>
                  <a:pt x="5274" y="823"/>
                </a:lnTo>
                <a:lnTo>
                  <a:pt x="5378" y="839"/>
                </a:lnTo>
                <a:lnTo>
                  <a:pt x="5479" y="867"/>
                </a:lnTo>
                <a:lnTo>
                  <a:pt x="5574" y="905"/>
                </a:lnTo>
                <a:lnTo>
                  <a:pt x="5665" y="952"/>
                </a:lnTo>
                <a:lnTo>
                  <a:pt x="5749" y="1008"/>
                </a:lnTo>
                <a:lnTo>
                  <a:pt x="5828" y="1073"/>
                </a:lnTo>
                <a:lnTo>
                  <a:pt x="5900" y="1144"/>
                </a:lnTo>
                <a:lnTo>
                  <a:pt x="5964" y="1223"/>
                </a:lnTo>
                <a:lnTo>
                  <a:pt x="6020" y="1307"/>
                </a:lnTo>
                <a:lnTo>
                  <a:pt x="6066" y="1398"/>
                </a:lnTo>
                <a:lnTo>
                  <a:pt x="6106" y="1493"/>
                </a:lnTo>
                <a:lnTo>
                  <a:pt x="6132" y="1594"/>
                </a:lnTo>
                <a:lnTo>
                  <a:pt x="6150" y="1699"/>
                </a:lnTo>
                <a:lnTo>
                  <a:pt x="6156" y="1805"/>
                </a:lnTo>
                <a:lnTo>
                  <a:pt x="6156" y="4302"/>
                </a:lnTo>
                <a:lnTo>
                  <a:pt x="6150" y="4410"/>
                </a:lnTo>
                <a:lnTo>
                  <a:pt x="6132" y="4515"/>
                </a:lnTo>
                <a:lnTo>
                  <a:pt x="6106" y="4616"/>
                </a:lnTo>
                <a:lnTo>
                  <a:pt x="6066" y="4711"/>
                </a:lnTo>
                <a:lnTo>
                  <a:pt x="6020" y="4801"/>
                </a:lnTo>
                <a:lnTo>
                  <a:pt x="5964" y="4887"/>
                </a:lnTo>
                <a:lnTo>
                  <a:pt x="5900" y="4965"/>
                </a:lnTo>
                <a:lnTo>
                  <a:pt x="5828" y="5038"/>
                </a:lnTo>
                <a:lnTo>
                  <a:pt x="5749" y="5102"/>
                </a:lnTo>
                <a:lnTo>
                  <a:pt x="5665" y="5158"/>
                </a:lnTo>
                <a:lnTo>
                  <a:pt x="5574" y="5204"/>
                </a:lnTo>
                <a:lnTo>
                  <a:pt x="5479" y="5242"/>
                </a:lnTo>
                <a:lnTo>
                  <a:pt x="5378" y="5270"/>
                </a:lnTo>
                <a:lnTo>
                  <a:pt x="5274" y="5287"/>
                </a:lnTo>
                <a:lnTo>
                  <a:pt x="5167" y="5292"/>
                </a:lnTo>
                <a:lnTo>
                  <a:pt x="989" y="5292"/>
                </a:lnTo>
                <a:lnTo>
                  <a:pt x="880" y="5287"/>
                </a:lnTo>
                <a:lnTo>
                  <a:pt x="778" y="5270"/>
                </a:lnTo>
                <a:lnTo>
                  <a:pt x="677" y="5242"/>
                </a:lnTo>
                <a:lnTo>
                  <a:pt x="580" y="5204"/>
                </a:lnTo>
                <a:lnTo>
                  <a:pt x="491" y="5158"/>
                </a:lnTo>
                <a:lnTo>
                  <a:pt x="405" y="5102"/>
                </a:lnTo>
                <a:lnTo>
                  <a:pt x="326" y="5038"/>
                </a:lnTo>
                <a:lnTo>
                  <a:pt x="256" y="4965"/>
                </a:lnTo>
                <a:lnTo>
                  <a:pt x="190" y="4887"/>
                </a:lnTo>
                <a:lnTo>
                  <a:pt x="136" y="4801"/>
                </a:lnTo>
                <a:lnTo>
                  <a:pt x="88" y="4711"/>
                </a:lnTo>
                <a:lnTo>
                  <a:pt x="50" y="4616"/>
                </a:lnTo>
                <a:lnTo>
                  <a:pt x="22" y="4515"/>
                </a:lnTo>
                <a:lnTo>
                  <a:pt x="6" y="4410"/>
                </a:lnTo>
                <a:lnTo>
                  <a:pt x="0" y="4302"/>
                </a:lnTo>
                <a:lnTo>
                  <a:pt x="0" y="991"/>
                </a:lnTo>
                <a:lnTo>
                  <a:pt x="6" y="882"/>
                </a:lnTo>
                <a:lnTo>
                  <a:pt x="22" y="778"/>
                </a:lnTo>
                <a:lnTo>
                  <a:pt x="50" y="677"/>
                </a:lnTo>
                <a:lnTo>
                  <a:pt x="88" y="582"/>
                </a:lnTo>
                <a:lnTo>
                  <a:pt x="136" y="490"/>
                </a:lnTo>
                <a:lnTo>
                  <a:pt x="190" y="406"/>
                </a:lnTo>
                <a:lnTo>
                  <a:pt x="256" y="327"/>
                </a:lnTo>
                <a:lnTo>
                  <a:pt x="326" y="255"/>
                </a:lnTo>
                <a:lnTo>
                  <a:pt x="405" y="191"/>
                </a:lnTo>
                <a:lnTo>
                  <a:pt x="491" y="135"/>
                </a:lnTo>
                <a:lnTo>
                  <a:pt x="580" y="88"/>
                </a:lnTo>
                <a:lnTo>
                  <a:pt x="677" y="51"/>
                </a:lnTo>
                <a:lnTo>
                  <a:pt x="778" y="23"/>
                </a:lnTo>
                <a:lnTo>
                  <a:pt x="880" y="6"/>
                </a:lnTo>
                <a:lnTo>
                  <a:pt x="989" y="0"/>
                </a:lnTo>
                <a:close/>
              </a:path>
            </a:pathLst>
          </a:cu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8996" name="Shape 8996"/>
          <p:cNvGrpSpPr/>
          <p:nvPr/>
        </p:nvGrpSpPr>
        <p:grpSpPr>
          <a:xfrm>
            <a:off x="6870950" y="538962"/>
            <a:ext cx="260708" cy="260708"/>
            <a:chOff x="969" y="2889"/>
            <a:chExt cx="784" cy="784"/>
          </a:xfrm>
        </p:grpSpPr>
        <p:sp>
          <p:nvSpPr>
            <p:cNvPr id="8997" name="Shape 8997"/>
            <p:cNvSpPr/>
            <p:nvPr/>
          </p:nvSpPr>
          <p:spPr>
            <a:xfrm>
              <a:off x="969" y="2889"/>
              <a:ext cx="784" cy="784"/>
            </a:xfrm>
            <a:custGeom>
              <a:avLst/>
              <a:gdLst/>
              <a:ahLst/>
              <a:cxnLst/>
              <a:rect l="0" t="0" r="0" b="0"/>
              <a:pathLst>
                <a:path w="3923" h="3920" extrusionOk="0">
                  <a:moveTo>
                    <a:pt x="2024" y="2846"/>
                  </a:moveTo>
                  <a:lnTo>
                    <a:pt x="2024" y="3794"/>
                  </a:lnTo>
                  <a:lnTo>
                    <a:pt x="2341" y="3794"/>
                  </a:lnTo>
                  <a:lnTo>
                    <a:pt x="2341" y="2846"/>
                  </a:lnTo>
                  <a:lnTo>
                    <a:pt x="2024" y="2846"/>
                  </a:lnTo>
                  <a:close/>
                  <a:moveTo>
                    <a:pt x="1581" y="2846"/>
                  </a:moveTo>
                  <a:lnTo>
                    <a:pt x="1581" y="3794"/>
                  </a:lnTo>
                  <a:lnTo>
                    <a:pt x="1898" y="3794"/>
                  </a:lnTo>
                  <a:lnTo>
                    <a:pt x="1898" y="2846"/>
                  </a:lnTo>
                  <a:lnTo>
                    <a:pt x="1581" y="2846"/>
                  </a:lnTo>
                  <a:close/>
                  <a:moveTo>
                    <a:pt x="2784" y="1392"/>
                  </a:moveTo>
                  <a:lnTo>
                    <a:pt x="2784" y="3794"/>
                  </a:lnTo>
                  <a:lnTo>
                    <a:pt x="3669" y="3794"/>
                  </a:lnTo>
                  <a:lnTo>
                    <a:pt x="3669" y="1392"/>
                  </a:lnTo>
                  <a:lnTo>
                    <a:pt x="2784" y="1392"/>
                  </a:lnTo>
                  <a:close/>
                  <a:moveTo>
                    <a:pt x="253" y="1392"/>
                  </a:moveTo>
                  <a:lnTo>
                    <a:pt x="253" y="3794"/>
                  </a:lnTo>
                  <a:lnTo>
                    <a:pt x="1139" y="3794"/>
                  </a:lnTo>
                  <a:lnTo>
                    <a:pt x="1139" y="1392"/>
                  </a:lnTo>
                  <a:lnTo>
                    <a:pt x="253" y="1392"/>
                  </a:lnTo>
                  <a:close/>
                  <a:moveTo>
                    <a:pt x="1266" y="127"/>
                  </a:moveTo>
                  <a:lnTo>
                    <a:pt x="1266" y="3794"/>
                  </a:lnTo>
                  <a:lnTo>
                    <a:pt x="1455" y="3794"/>
                  </a:lnTo>
                  <a:lnTo>
                    <a:pt x="1455" y="2846"/>
                  </a:lnTo>
                  <a:lnTo>
                    <a:pt x="1392" y="2846"/>
                  </a:lnTo>
                  <a:lnTo>
                    <a:pt x="1392" y="2719"/>
                  </a:lnTo>
                  <a:lnTo>
                    <a:pt x="2530" y="2719"/>
                  </a:lnTo>
                  <a:lnTo>
                    <a:pt x="2530" y="2846"/>
                  </a:lnTo>
                  <a:lnTo>
                    <a:pt x="2468" y="2846"/>
                  </a:lnTo>
                  <a:lnTo>
                    <a:pt x="2468" y="3794"/>
                  </a:lnTo>
                  <a:lnTo>
                    <a:pt x="2657" y="3794"/>
                  </a:lnTo>
                  <a:lnTo>
                    <a:pt x="2657" y="127"/>
                  </a:lnTo>
                  <a:lnTo>
                    <a:pt x="1266" y="127"/>
                  </a:lnTo>
                  <a:close/>
                  <a:moveTo>
                    <a:pt x="1139" y="0"/>
                  </a:moveTo>
                  <a:lnTo>
                    <a:pt x="2784" y="0"/>
                  </a:lnTo>
                  <a:lnTo>
                    <a:pt x="2784" y="1265"/>
                  </a:lnTo>
                  <a:lnTo>
                    <a:pt x="3796" y="1265"/>
                  </a:lnTo>
                  <a:lnTo>
                    <a:pt x="3796" y="3794"/>
                  </a:lnTo>
                  <a:lnTo>
                    <a:pt x="3923" y="3794"/>
                  </a:lnTo>
                  <a:lnTo>
                    <a:pt x="3923" y="3920"/>
                  </a:lnTo>
                  <a:lnTo>
                    <a:pt x="0" y="3920"/>
                  </a:lnTo>
                  <a:lnTo>
                    <a:pt x="0" y="3794"/>
                  </a:lnTo>
                  <a:lnTo>
                    <a:pt x="127" y="3794"/>
                  </a:lnTo>
                  <a:lnTo>
                    <a:pt x="127" y="1265"/>
                  </a:lnTo>
                  <a:lnTo>
                    <a:pt x="1139" y="1265"/>
                  </a:lnTo>
                  <a:lnTo>
                    <a:pt x="1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98" name="Shape 8998"/>
            <p:cNvSpPr/>
            <p:nvPr/>
          </p:nvSpPr>
          <p:spPr>
            <a:xfrm>
              <a:off x="1247" y="2939"/>
              <a:ext cx="228" cy="228"/>
            </a:xfrm>
            <a:custGeom>
              <a:avLst/>
              <a:gdLst/>
              <a:ahLst/>
              <a:cxnLst/>
              <a:rect l="0" t="0" r="0" b="0"/>
              <a:pathLst>
                <a:path w="1138" h="1138" extrusionOk="0">
                  <a:moveTo>
                    <a:pt x="506" y="125"/>
                  </a:moveTo>
                  <a:lnTo>
                    <a:pt x="506" y="505"/>
                  </a:lnTo>
                  <a:lnTo>
                    <a:pt x="126" y="505"/>
                  </a:lnTo>
                  <a:lnTo>
                    <a:pt x="126" y="631"/>
                  </a:lnTo>
                  <a:lnTo>
                    <a:pt x="506" y="631"/>
                  </a:lnTo>
                  <a:lnTo>
                    <a:pt x="506" y="1011"/>
                  </a:lnTo>
                  <a:lnTo>
                    <a:pt x="632" y="1011"/>
                  </a:lnTo>
                  <a:lnTo>
                    <a:pt x="632" y="631"/>
                  </a:lnTo>
                  <a:lnTo>
                    <a:pt x="1012" y="631"/>
                  </a:lnTo>
                  <a:lnTo>
                    <a:pt x="1012" y="505"/>
                  </a:lnTo>
                  <a:lnTo>
                    <a:pt x="632" y="505"/>
                  </a:lnTo>
                  <a:lnTo>
                    <a:pt x="632" y="125"/>
                  </a:lnTo>
                  <a:lnTo>
                    <a:pt x="506" y="125"/>
                  </a:lnTo>
                  <a:close/>
                  <a:moveTo>
                    <a:pt x="380" y="0"/>
                  </a:moveTo>
                  <a:lnTo>
                    <a:pt x="759" y="0"/>
                  </a:lnTo>
                  <a:lnTo>
                    <a:pt x="759" y="379"/>
                  </a:lnTo>
                  <a:lnTo>
                    <a:pt x="1138" y="379"/>
                  </a:lnTo>
                  <a:lnTo>
                    <a:pt x="1138" y="758"/>
                  </a:lnTo>
                  <a:lnTo>
                    <a:pt x="759" y="758"/>
                  </a:lnTo>
                  <a:lnTo>
                    <a:pt x="759" y="1138"/>
                  </a:lnTo>
                  <a:lnTo>
                    <a:pt x="380" y="1138"/>
                  </a:lnTo>
                  <a:lnTo>
                    <a:pt x="380" y="758"/>
                  </a:lnTo>
                  <a:lnTo>
                    <a:pt x="0" y="758"/>
                  </a:lnTo>
                  <a:lnTo>
                    <a:pt x="0" y="379"/>
                  </a:lnTo>
                  <a:lnTo>
                    <a:pt x="380" y="379"/>
                  </a:lnTo>
                  <a:lnTo>
                    <a:pt x="3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8999" name="Shape 8999"/>
            <p:cNvSpPr/>
            <p:nvPr/>
          </p:nvSpPr>
          <p:spPr>
            <a:xfrm>
              <a:off x="1247" y="3192"/>
              <a:ext cx="101" cy="76"/>
            </a:xfrm>
            <a:custGeom>
              <a:avLst/>
              <a:gdLst/>
              <a:ahLst/>
              <a:cxnLst/>
              <a:rect l="0" t="0" r="0" b="0"/>
              <a:pathLst>
                <a:path w="506" h="381" extrusionOk="0">
                  <a:moveTo>
                    <a:pt x="126" y="127"/>
                  </a:moveTo>
                  <a:lnTo>
                    <a:pt x="126" y="254"/>
                  </a:lnTo>
                  <a:lnTo>
                    <a:pt x="380" y="254"/>
                  </a:lnTo>
                  <a:lnTo>
                    <a:pt x="380" y="127"/>
                  </a:lnTo>
                  <a:lnTo>
                    <a:pt x="126"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0" name="Shape 9000"/>
            <p:cNvSpPr/>
            <p:nvPr/>
          </p:nvSpPr>
          <p:spPr>
            <a:xfrm>
              <a:off x="1374" y="3192"/>
              <a:ext cx="101" cy="76"/>
            </a:xfrm>
            <a:custGeom>
              <a:avLst/>
              <a:gdLst/>
              <a:ahLst/>
              <a:cxnLst/>
              <a:rect l="0" t="0" r="0" b="0"/>
              <a:pathLst>
                <a:path w="506" h="381" extrusionOk="0">
                  <a:moveTo>
                    <a:pt x="127" y="127"/>
                  </a:moveTo>
                  <a:lnTo>
                    <a:pt x="127" y="254"/>
                  </a:lnTo>
                  <a:lnTo>
                    <a:pt x="380" y="254"/>
                  </a:lnTo>
                  <a:lnTo>
                    <a:pt x="380" y="127"/>
                  </a:lnTo>
                  <a:lnTo>
                    <a:pt x="127"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1" name="Shape 9001"/>
            <p:cNvSpPr/>
            <p:nvPr/>
          </p:nvSpPr>
          <p:spPr>
            <a:xfrm>
              <a:off x="1247" y="3293"/>
              <a:ext cx="101" cy="76"/>
            </a:xfrm>
            <a:custGeom>
              <a:avLst/>
              <a:gdLst/>
              <a:ahLst/>
              <a:cxnLst/>
              <a:rect l="0" t="0" r="0" b="0"/>
              <a:pathLst>
                <a:path w="506" h="380" extrusionOk="0">
                  <a:moveTo>
                    <a:pt x="126" y="127"/>
                  </a:moveTo>
                  <a:lnTo>
                    <a:pt x="126" y="254"/>
                  </a:lnTo>
                  <a:lnTo>
                    <a:pt x="380" y="254"/>
                  </a:lnTo>
                  <a:lnTo>
                    <a:pt x="380" y="127"/>
                  </a:lnTo>
                  <a:lnTo>
                    <a:pt x="126"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2" name="Shape 9002"/>
            <p:cNvSpPr/>
            <p:nvPr/>
          </p:nvSpPr>
          <p:spPr>
            <a:xfrm>
              <a:off x="1374" y="3293"/>
              <a:ext cx="101" cy="76"/>
            </a:xfrm>
            <a:custGeom>
              <a:avLst/>
              <a:gdLst/>
              <a:ahLst/>
              <a:cxnLst/>
              <a:rect l="0" t="0" r="0" b="0"/>
              <a:pathLst>
                <a:path w="506" h="380" extrusionOk="0">
                  <a:moveTo>
                    <a:pt x="127" y="127"/>
                  </a:moveTo>
                  <a:lnTo>
                    <a:pt x="127" y="254"/>
                  </a:lnTo>
                  <a:lnTo>
                    <a:pt x="380" y="254"/>
                  </a:lnTo>
                  <a:lnTo>
                    <a:pt x="380" y="127"/>
                  </a:lnTo>
                  <a:lnTo>
                    <a:pt x="127"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3" name="Shape 9003"/>
            <p:cNvSpPr/>
            <p:nvPr/>
          </p:nvSpPr>
          <p:spPr>
            <a:xfrm>
              <a:off x="1564" y="3192"/>
              <a:ext cx="101" cy="76"/>
            </a:xfrm>
            <a:custGeom>
              <a:avLst/>
              <a:gdLst/>
              <a:ahLst/>
              <a:cxnLst/>
              <a:rect l="0" t="0" r="0" b="0"/>
              <a:pathLst>
                <a:path w="506" h="381" extrusionOk="0">
                  <a:moveTo>
                    <a:pt x="126" y="127"/>
                  </a:moveTo>
                  <a:lnTo>
                    <a:pt x="126" y="254"/>
                  </a:lnTo>
                  <a:lnTo>
                    <a:pt x="379" y="254"/>
                  </a:lnTo>
                  <a:lnTo>
                    <a:pt x="379" y="127"/>
                  </a:lnTo>
                  <a:lnTo>
                    <a:pt x="126"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4" name="Shape 9004"/>
            <p:cNvSpPr/>
            <p:nvPr/>
          </p:nvSpPr>
          <p:spPr>
            <a:xfrm>
              <a:off x="1564" y="3293"/>
              <a:ext cx="101" cy="76"/>
            </a:xfrm>
            <a:custGeom>
              <a:avLst/>
              <a:gdLst/>
              <a:ahLst/>
              <a:cxnLst/>
              <a:rect l="0" t="0" r="0" b="0"/>
              <a:pathLst>
                <a:path w="506" h="380" extrusionOk="0">
                  <a:moveTo>
                    <a:pt x="126" y="127"/>
                  </a:moveTo>
                  <a:lnTo>
                    <a:pt x="126" y="254"/>
                  </a:lnTo>
                  <a:lnTo>
                    <a:pt x="379" y="254"/>
                  </a:lnTo>
                  <a:lnTo>
                    <a:pt x="379" y="127"/>
                  </a:lnTo>
                  <a:lnTo>
                    <a:pt x="126"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5" name="Shape 9005"/>
            <p:cNvSpPr/>
            <p:nvPr/>
          </p:nvSpPr>
          <p:spPr>
            <a:xfrm>
              <a:off x="1564" y="3394"/>
              <a:ext cx="101" cy="76"/>
            </a:xfrm>
            <a:custGeom>
              <a:avLst/>
              <a:gdLst/>
              <a:ahLst/>
              <a:cxnLst/>
              <a:rect l="0" t="0" r="0" b="0"/>
              <a:pathLst>
                <a:path w="506" h="380" extrusionOk="0">
                  <a:moveTo>
                    <a:pt x="126" y="126"/>
                  </a:moveTo>
                  <a:lnTo>
                    <a:pt x="126" y="253"/>
                  </a:lnTo>
                  <a:lnTo>
                    <a:pt x="379" y="253"/>
                  </a:lnTo>
                  <a:lnTo>
                    <a:pt x="379" y="126"/>
                  </a:lnTo>
                  <a:lnTo>
                    <a:pt x="126" y="126"/>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6" name="Shape 9006"/>
            <p:cNvSpPr/>
            <p:nvPr/>
          </p:nvSpPr>
          <p:spPr>
            <a:xfrm>
              <a:off x="1564" y="3496"/>
              <a:ext cx="101" cy="76"/>
            </a:xfrm>
            <a:custGeom>
              <a:avLst/>
              <a:gdLst/>
              <a:ahLst/>
              <a:cxnLst/>
              <a:rect l="0" t="0" r="0" b="0"/>
              <a:pathLst>
                <a:path w="506" h="379" extrusionOk="0">
                  <a:moveTo>
                    <a:pt x="126" y="125"/>
                  </a:moveTo>
                  <a:lnTo>
                    <a:pt x="126" y="252"/>
                  </a:lnTo>
                  <a:lnTo>
                    <a:pt x="379" y="252"/>
                  </a:lnTo>
                  <a:lnTo>
                    <a:pt x="379" y="125"/>
                  </a:lnTo>
                  <a:lnTo>
                    <a:pt x="126" y="125"/>
                  </a:lnTo>
                  <a:close/>
                  <a:moveTo>
                    <a:pt x="0" y="0"/>
                  </a:moveTo>
                  <a:lnTo>
                    <a:pt x="506" y="0"/>
                  </a:lnTo>
                  <a:lnTo>
                    <a:pt x="506" y="379"/>
                  </a:lnTo>
                  <a:lnTo>
                    <a:pt x="0" y="3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7" name="Shape 9007"/>
            <p:cNvSpPr/>
            <p:nvPr/>
          </p:nvSpPr>
          <p:spPr>
            <a:xfrm>
              <a:off x="1057" y="3192"/>
              <a:ext cx="102" cy="76"/>
            </a:xfrm>
            <a:custGeom>
              <a:avLst/>
              <a:gdLst/>
              <a:ahLst/>
              <a:cxnLst/>
              <a:rect l="0" t="0" r="0" b="0"/>
              <a:pathLst>
                <a:path w="507" h="381" extrusionOk="0">
                  <a:moveTo>
                    <a:pt x="127" y="127"/>
                  </a:moveTo>
                  <a:lnTo>
                    <a:pt x="127" y="254"/>
                  </a:lnTo>
                  <a:lnTo>
                    <a:pt x="381" y="254"/>
                  </a:lnTo>
                  <a:lnTo>
                    <a:pt x="381" y="127"/>
                  </a:lnTo>
                  <a:lnTo>
                    <a:pt x="127" y="127"/>
                  </a:lnTo>
                  <a:close/>
                  <a:moveTo>
                    <a:pt x="0" y="0"/>
                  </a:moveTo>
                  <a:lnTo>
                    <a:pt x="507" y="0"/>
                  </a:lnTo>
                  <a:lnTo>
                    <a:pt x="507" y="381"/>
                  </a:lnTo>
                  <a:lnTo>
                    <a:pt x="0" y="38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8" name="Shape 9008"/>
            <p:cNvSpPr/>
            <p:nvPr/>
          </p:nvSpPr>
          <p:spPr>
            <a:xfrm>
              <a:off x="1057" y="3293"/>
              <a:ext cx="102" cy="76"/>
            </a:xfrm>
            <a:custGeom>
              <a:avLst/>
              <a:gdLst/>
              <a:ahLst/>
              <a:cxnLst/>
              <a:rect l="0" t="0" r="0" b="0"/>
              <a:pathLst>
                <a:path w="507" h="380" extrusionOk="0">
                  <a:moveTo>
                    <a:pt x="127" y="127"/>
                  </a:moveTo>
                  <a:lnTo>
                    <a:pt x="127" y="254"/>
                  </a:lnTo>
                  <a:lnTo>
                    <a:pt x="381" y="254"/>
                  </a:lnTo>
                  <a:lnTo>
                    <a:pt x="381" y="127"/>
                  </a:lnTo>
                  <a:lnTo>
                    <a:pt x="127" y="127"/>
                  </a:lnTo>
                  <a:close/>
                  <a:moveTo>
                    <a:pt x="0" y="0"/>
                  </a:moveTo>
                  <a:lnTo>
                    <a:pt x="507" y="0"/>
                  </a:lnTo>
                  <a:lnTo>
                    <a:pt x="507"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09" name="Shape 9009"/>
            <p:cNvSpPr/>
            <p:nvPr/>
          </p:nvSpPr>
          <p:spPr>
            <a:xfrm>
              <a:off x="1057" y="3394"/>
              <a:ext cx="102" cy="76"/>
            </a:xfrm>
            <a:custGeom>
              <a:avLst/>
              <a:gdLst/>
              <a:ahLst/>
              <a:cxnLst/>
              <a:rect l="0" t="0" r="0" b="0"/>
              <a:pathLst>
                <a:path w="507" h="380" extrusionOk="0">
                  <a:moveTo>
                    <a:pt x="127" y="126"/>
                  </a:moveTo>
                  <a:lnTo>
                    <a:pt x="127" y="253"/>
                  </a:lnTo>
                  <a:lnTo>
                    <a:pt x="381" y="253"/>
                  </a:lnTo>
                  <a:lnTo>
                    <a:pt x="381" y="126"/>
                  </a:lnTo>
                  <a:lnTo>
                    <a:pt x="127" y="126"/>
                  </a:lnTo>
                  <a:close/>
                  <a:moveTo>
                    <a:pt x="0" y="0"/>
                  </a:moveTo>
                  <a:lnTo>
                    <a:pt x="507" y="0"/>
                  </a:lnTo>
                  <a:lnTo>
                    <a:pt x="507" y="380"/>
                  </a:lnTo>
                  <a:lnTo>
                    <a:pt x="0" y="3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10" name="Shape 9010"/>
            <p:cNvSpPr/>
            <p:nvPr/>
          </p:nvSpPr>
          <p:spPr>
            <a:xfrm>
              <a:off x="1057" y="3496"/>
              <a:ext cx="102" cy="76"/>
            </a:xfrm>
            <a:custGeom>
              <a:avLst/>
              <a:gdLst/>
              <a:ahLst/>
              <a:cxnLst/>
              <a:rect l="0" t="0" r="0" b="0"/>
              <a:pathLst>
                <a:path w="507" h="379" extrusionOk="0">
                  <a:moveTo>
                    <a:pt x="127" y="125"/>
                  </a:moveTo>
                  <a:lnTo>
                    <a:pt x="127" y="252"/>
                  </a:lnTo>
                  <a:lnTo>
                    <a:pt x="381" y="252"/>
                  </a:lnTo>
                  <a:lnTo>
                    <a:pt x="381" y="125"/>
                  </a:lnTo>
                  <a:lnTo>
                    <a:pt x="127" y="125"/>
                  </a:lnTo>
                  <a:close/>
                  <a:moveTo>
                    <a:pt x="0" y="0"/>
                  </a:moveTo>
                  <a:lnTo>
                    <a:pt x="507" y="0"/>
                  </a:lnTo>
                  <a:lnTo>
                    <a:pt x="507" y="379"/>
                  </a:lnTo>
                  <a:lnTo>
                    <a:pt x="0" y="3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9014"/>
        <p:cNvGrpSpPr/>
        <p:nvPr/>
      </p:nvGrpSpPr>
      <p:grpSpPr>
        <a:xfrm>
          <a:off x="0" y="0"/>
          <a:ext cx="0" cy="0"/>
          <a:chOff x="0" y="0"/>
          <a:chExt cx="0" cy="0"/>
        </a:xfrm>
      </p:grpSpPr>
      <p:sp>
        <p:nvSpPr>
          <p:cNvPr id="9015" name="Shape 9015"/>
          <p:cNvSpPr/>
          <p:nvPr/>
        </p:nvSpPr>
        <p:spPr>
          <a:xfrm>
            <a:off x="8663310" y="498828"/>
            <a:ext cx="210951" cy="134242"/>
          </a:xfrm>
          <a:custGeom>
            <a:avLst/>
            <a:gdLst/>
            <a:ahLst/>
            <a:cxnLst/>
            <a:rect l="0" t="0" r="0" b="0"/>
            <a:pathLst>
              <a:path w="3389" h="2157" extrusionOk="0">
                <a:moveTo>
                  <a:pt x="504" y="1207"/>
                </a:moveTo>
                <a:lnTo>
                  <a:pt x="504" y="1783"/>
                </a:lnTo>
                <a:lnTo>
                  <a:pt x="965" y="1783"/>
                </a:lnTo>
                <a:lnTo>
                  <a:pt x="1019" y="1781"/>
                </a:lnTo>
                <a:lnTo>
                  <a:pt x="1068" y="1776"/>
                </a:lnTo>
                <a:lnTo>
                  <a:pt x="1113" y="1769"/>
                </a:lnTo>
                <a:lnTo>
                  <a:pt x="1152" y="1759"/>
                </a:lnTo>
                <a:lnTo>
                  <a:pt x="1186" y="1745"/>
                </a:lnTo>
                <a:lnTo>
                  <a:pt x="1217" y="1727"/>
                </a:lnTo>
                <a:lnTo>
                  <a:pt x="1243" y="1707"/>
                </a:lnTo>
                <a:lnTo>
                  <a:pt x="1265" y="1683"/>
                </a:lnTo>
                <a:lnTo>
                  <a:pt x="1285" y="1657"/>
                </a:lnTo>
                <a:lnTo>
                  <a:pt x="1301" y="1627"/>
                </a:lnTo>
                <a:lnTo>
                  <a:pt x="1313" y="1594"/>
                </a:lnTo>
                <a:lnTo>
                  <a:pt x="1323" y="1557"/>
                </a:lnTo>
                <a:lnTo>
                  <a:pt x="1328" y="1519"/>
                </a:lnTo>
                <a:lnTo>
                  <a:pt x="1329" y="1476"/>
                </a:lnTo>
                <a:lnTo>
                  <a:pt x="1327" y="1435"/>
                </a:lnTo>
                <a:lnTo>
                  <a:pt x="1320" y="1398"/>
                </a:lnTo>
                <a:lnTo>
                  <a:pt x="1310" y="1363"/>
                </a:lnTo>
                <a:lnTo>
                  <a:pt x="1295" y="1333"/>
                </a:lnTo>
                <a:lnTo>
                  <a:pt x="1275" y="1306"/>
                </a:lnTo>
                <a:lnTo>
                  <a:pt x="1252" y="1282"/>
                </a:lnTo>
                <a:lnTo>
                  <a:pt x="1223" y="1262"/>
                </a:lnTo>
                <a:lnTo>
                  <a:pt x="1191" y="1244"/>
                </a:lnTo>
                <a:lnTo>
                  <a:pt x="1157" y="1231"/>
                </a:lnTo>
                <a:lnTo>
                  <a:pt x="1118" y="1221"/>
                </a:lnTo>
                <a:lnTo>
                  <a:pt x="1074" y="1214"/>
                </a:lnTo>
                <a:lnTo>
                  <a:pt x="1026" y="1209"/>
                </a:lnTo>
                <a:lnTo>
                  <a:pt x="973" y="1207"/>
                </a:lnTo>
                <a:lnTo>
                  <a:pt x="504" y="1207"/>
                </a:lnTo>
                <a:close/>
                <a:moveTo>
                  <a:pt x="2612" y="836"/>
                </a:moveTo>
                <a:lnTo>
                  <a:pt x="2569" y="838"/>
                </a:lnTo>
                <a:lnTo>
                  <a:pt x="2528" y="844"/>
                </a:lnTo>
                <a:lnTo>
                  <a:pt x="2490" y="853"/>
                </a:lnTo>
                <a:lnTo>
                  <a:pt x="2455" y="866"/>
                </a:lnTo>
                <a:lnTo>
                  <a:pt x="2423" y="882"/>
                </a:lnTo>
                <a:lnTo>
                  <a:pt x="2395" y="901"/>
                </a:lnTo>
                <a:lnTo>
                  <a:pt x="2368" y="925"/>
                </a:lnTo>
                <a:lnTo>
                  <a:pt x="2341" y="956"/>
                </a:lnTo>
                <a:lnTo>
                  <a:pt x="2317" y="990"/>
                </a:lnTo>
                <a:lnTo>
                  <a:pt x="2298" y="1029"/>
                </a:lnTo>
                <a:lnTo>
                  <a:pt x="2281" y="1070"/>
                </a:lnTo>
                <a:lnTo>
                  <a:pt x="2269" y="1116"/>
                </a:lnTo>
                <a:lnTo>
                  <a:pt x="2259" y="1164"/>
                </a:lnTo>
                <a:lnTo>
                  <a:pt x="2964" y="1164"/>
                </a:lnTo>
                <a:lnTo>
                  <a:pt x="2959" y="1120"/>
                </a:lnTo>
                <a:lnTo>
                  <a:pt x="2951" y="1078"/>
                </a:lnTo>
                <a:lnTo>
                  <a:pt x="2939" y="1041"/>
                </a:lnTo>
                <a:lnTo>
                  <a:pt x="2923" y="1006"/>
                </a:lnTo>
                <a:lnTo>
                  <a:pt x="2904" y="975"/>
                </a:lnTo>
                <a:lnTo>
                  <a:pt x="2881" y="945"/>
                </a:lnTo>
                <a:lnTo>
                  <a:pt x="2855" y="920"/>
                </a:lnTo>
                <a:lnTo>
                  <a:pt x="2821" y="895"/>
                </a:lnTo>
                <a:lnTo>
                  <a:pt x="2785" y="874"/>
                </a:lnTo>
                <a:lnTo>
                  <a:pt x="2746" y="857"/>
                </a:lnTo>
                <a:lnTo>
                  <a:pt x="2703" y="846"/>
                </a:lnTo>
                <a:lnTo>
                  <a:pt x="2659" y="839"/>
                </a:lnTo>
                <a:lnTo>
                  <a:pt x="2612" y="836"/>
                </a:lnTo>
                <a:close/>
                <a:moveTo>
                  <a:pt x="2612" y="504"/>
                </a:moveTo>
                <a:lnTo>
                  <a:pt x="2679" y="506"/>
                </a:lnTo>
                <a:lnTo>
                  <a:pt x="2744" y="511"/>
                </a:lnTo>
                <a:lnTo>
                  <a:pt x="2806" y="522"/>
                </a:lnTo>
                <a:lnTo>
                  <a:pt x="2867" y="535"/>
                </a:lnTo>
                <a:lnTo>
                  <a:pt x="2925" y="553"/>
                </a:lnTo>
                <a:lnTo>
                  <a:pt x="2980" y="575"/>
                </a:lnTo>
                <a:lnTo>
                  <a:pt x="3033" y="601"/>
                </a:lnTo>
                <a:lnTo>
                  <a:pt x="3083" y="633"/>
                </a:lnTo>
                <a:lnTo>
                  <a:pt x="3130" y="668"/>
                </a:lnTo>
                <a:lnTo>
                  <a:pt x="3173" y="709"/>
                </a:lnTo>
                <a:lnTo>
                  <a:pt x="3214" y="754"/>
                </a:lnTo>
                <a:lnTo>
                  <a:pt x="3251" y="805"/>
                </a:lnTo>
                <a:lnTo>
                  <a:pt x="3280" y="852"/>
                </a:lnTo>
                <a:lnTo>
                  <a:pt x="3307" y="901"/>
                </a:lnTo>
                <a:lnTo>
                  <a:pt x="3329" y="954"/>
                </a:lnTo>
                <a:lnTo>
                  <a:pt x="3348" y="1008"/>
                </a:lnTo>
                <a:lnTo>
                  <a:pt x="3363" y="1065"/>
                </a:lnTo>
                <a:lnTo>
                  <a:pt x="3375" y="1124"/>
                </a:lnTo>
                <a:lnTo>
                  <a:pt x="3380" y="1162"/>
                </a:lnTo>
                <a:lnTo>
                  <a:pt x="3383" y="1205"/>
                </a:lnTo>
                <a:lnTo>
                  <a:pt x="3387" y="1253"/>
                </a:lnTo>
                <a:lnTo>
                  <a:pt x="3389" y="1308"/>
                </a:lnTo>
                <a:lnTo>
                  <a:pt x="3389" y="1367"/>
                </a:lnTo>
                <a:lnTo>
                  <a:pt x="3389" y="1432"/>
                </a:lnTo>
                <a:lnTo>
                  <a:pt x="2250" y="1432"/>
                </a:lnTo>
                <a:lnTo>
                  <a:pt x="2254" y="1481"/>
                </a:lnTo>
                <a:lnTo>
                  <a:pt x="2261" y="1528"/>
                </a:lnTo>
                <a:lnTo>
                  <a:pt x="2272" y="1571"/>
                </a:lnTo>
                <a:lnTo>
                  <a:pt x="2287" y="1611"/>
                </a:lnTo>
                <a:lnTo>
                  <a:pt x="2305" y="1646"/>
                </a:lnTo>
                <a:lnTo>
                  <a:pt x="2326" y="1680"/>
                </a:lnTo>
                <a:lnTo>
                  <a:pt x="2351" y="1709"/>
                </a:lnTo>
                <a:lnTo>
                  <a:pt x="2381" y="1734"/>
                </a:lnTo>
                <a:lnTo>
                  <a:pt x="2413" y="1756"/>
                </a:lnTo>
                <a:lnTo>
                  <a:pt x="2452" y="1778"/>
                </a:lnTo>
                <a:lnTo>
                  <a:pt x="2493" y="1794"/>
                </a:lnTo>
                <a:lnTo>
                  <a:pt x="2539" y="1806"/>
                </a:lnTo>
                <a:lnTo>
                  <a:pt x="2587" y="1813"/>
                </a:lnTo>
                <a:lnTo>
                  <a:pt x="2639" y="1815"/>
                </a:lnTo>
                <a:lnTo>
                  <a:pt x="2683" y="1813"/>
                </a:lnTo>
                <a:lnTo>
                  <a:pt x="2726" y="1807"/>
                </a:lnTo>
                <a:lnTo>
                  <a:pt x="2765" y="1797"/>
                </a:lnTo>
                <a:lnTo>
                  <a:pt x="2802" y="1784"/>
                </a:lnTo>
                <a:lnTo>
                  <a:pt x="2835" y="1766"/>
                </a:lnTo>
                <a:lnTo>
                  <a:pt x="2866" y="1744"/>
                </a:lnTo>
                <a:lnTo>
                  <a:pt x="2889" y="1723"/>
                </a:lnTo>
                <a:lnTo>
                  <a:pt x="2910" y="1699"/>
                </a:lnTo>
                <a:lnTo>
                  <a:pt x="2930" y="1671"/>
                </a:lnTo>
                <a:lnTo>
                  <a:pt x="2950" y="1638"/>
                </a:lnTo>
                <a:lnTo>
                  <a:pt x="3367" y="1638"/>
                </a:lnTo>
                <a:lnTo>
                  <a:pt x="3358" y="1684"/>
                </a:lnTo>
                <a:lnTo>
                  <a:pt x="3343" y="1730"/>
                </a:lnTo>
                <a:lnTo>
                  <a:pt x="3321" y="1776"/>
                </a:lnTo>
                <a:lnTo>
                  <a:pt x="3292" y="1824"/>
                </a:lnTo>
                <a:lnTo>
                  <a:pt x="3257" y="1871"/>
                </a:lnTo>
                <a:lnTo>
                  <a:pt x="3216" y="1918"/>
                </a:lnTo>
                <a:lnTo>
                  <a:pt x="3172" y="1961"/>
                </a:lnTo>
                <a:lnTo>
                  <a:pt x="3125" y="1999"/>
                </a:lnTo>
                <a:lnTo>
                  <a:pt x="3075" y="2032"/>
                </a:lnTo>
                <a:lnTo>
                  <a:pt x="3021" y="2062"/>
                </a:lnTo>
                <a:lnTo>
                  <a:pt x="2963" y="2087"/>
                </a:lnTo>
                <a:lnTo>
                  <a:pt x="2903" y="2107"/>
                </a:lnTo>
                <a:lnTo>
                  <a:pt x="2839" y="2122"/>
                </a:lnTo>
                <a:lnTo>
                  <a:pt x="2771" y="2134"/>
                </a:lnTo>
                <a:lnTo>
                  <a:pt x="2701" y="2141"/>
                </a:lnTo>
                <a:lnTo>
                  <a:pt x="2627" y="2143"/>
                </a:lnTo>
                <a:lnTo>
                  <a:pt x="2550" y="2140"/>
                </a:lnTo>
                <a:lnTo>
                  <a:pt x="2475" y="2131"/>
                </a:lnTo>
                <a:lnTo>
                  <a:pt x="2403" y="2116"/>
                </a:lnTo>
                <a:lnTo>
                  <a:pt x="2333" y="2095"/>
                </a:lnTo>
                <a:lnTo>
                  <a:pt x="2265" y="2069"/>
                </a:lnTo>
                <a:lnTo>
                  <a:pt x="2201" y="2036"/>
                </a:lnTo>
                <a:lnTo>
                  <a:pt x="2137" y="1998"/>
                </a:lnTo>
                <a:lnTo>
                  <a:pt x="2077" y="1952"/>
                </a:lnTo>
                <a:lnTo>
                  <a:pt x="2035" y="1917"/>
                </a:lnTo>
                <a:lnTo>
                  <a:pt x="1997" y="1876"/>
                </a:lnTo>
                <a:lnTo>
                  <a:pt x="1964" y="1831"/>
                </a:lnTo>
                <a:lnTo>
                  <a:pt x="1935" y="1783"/>
                </a:lnTo>
                <a:lnTo>
                  <a:pt x="1909" y="1730"/>
                </a:lnTo>
                <a:lnTo>
                  <a:pt x="1887" y="1675"/>
                </a:lnTo>
                <a:lnTo>
                  <a:pt x="1869" y="1614"/>
                </a:lnTo>
                <a:lnTo>
                  <a:pt x="1855" y="1550"/>
                </a:lnTo>
                <a:lnTo>
                  <a:pt x="1845" y="1482"/>
                </a:lnTo>
                <a:lnTo>
                  <a:pt x="1840" y="1410"/>
                </a:lnTo>
                <a:lnTo>
                  <a:pt x="1838" y="1334"/>
                </a:lnTo>
                <a:lnTo>
                  <a:pt x="1840" y="1255"/>
                </a:lnTo>
                <a:lnTo>
                  <a:pt x="1847" y="1181"/>
                </a:lnTo>
                <a:lnTo>
                  <a:pt x="1857" y="1110"/>
                </a:lnTo>
                <a:lnTo>
                  <a:pt x="1872" y="1043"/>
                </a:lnTo>
                <a:lnTo>
                  <a:pt x="1891" y="979"/>
                </a:lnTo>
                <a:lnTo>
                  <a:pt x="1915" y="919"/>
                </a:lnTo>
                <a:lnTo>
                  <a:pt x="1943" y="863"/>
                </a:lnTo>
                <a:lnTo>
                  <a:pt x="1976" y="811"/>
                </a:lnTo>
                <a:lnTo>
                  <a:pt x="2012" y="763"/>
                </a:lnTo>
                <a:lnTo>
                  <a:pt x="2053" y="718"/>
                </a:lnTo>
                <a:lnTo>
                  <a:pt x="2098" y="677"/>
                </a:lnTo>
                <a:lnTo>
                  <a:pt x="2145" y="640"/>
                </a:lnTo>
                <a:lnTo>
                  <a:pt x="2194" y="609"/>
                </a:lnTo>
                <a:lnTo>
                  <a:pt x="2246" y="580"/>
                </a:lnTo>
                <a:lnTo>
                  <a:pt x="2300" y="557"/>
                </a:lnTo>
                <a:lnTo>
                  <a:pt x="2358" y="537"/>
                </a:lnTo>
                <a:lnTo>
                  <a:pt x="2418" y="523"/>
                </a:lnTo>
                <a:lnTo>
                  <a:pt x="2480" y="512"/>
                </a:lnTo>
                <a:lnTo>
                  <a:pt x="2544" y="506"/>
                </a:lnTo>
                <a:lnTo>
                  <a:pt x="2612" y="504"/>
                </a:lnTo>
                <a:close/>
                <a:moveTo>
                  <a:pt x="504" y="374"/>
                </a:moveTo>
                <a:lnTo>
                  <a:pt x="504" y="850"/>
                </a:lnTo>
                <a:lnTo>
                  <a:pt x="965" y="850"/>
                </a:lnTo>
                <a:lnTo>
                  <a:pt x="1012" y="849"/>
                </a:lnTo>
                <a:lnTo>
                  <a:pt x="1054" y="845"/>
                </a:lnTo>
                <a:lnTo>
                  <a:pt x="1095" y="837"/>
                </a:lnTo>
                <a:lnTo>
                  <a:pt x="1132" y="827"/>
                </a:lnTo>
                <a:lnTo>
                  <a:pt x="1166" y="813"/>
                </a:lnTo>
                <a:lnTo>
                  <a:pt x="1196" y="796"/>
                </a:lnTo>
                <a:lnTo>
                  <a:pt x="1220" y="780"/>
                </a:lnTo>
                <a:lnTo>
                  <a:pt x="1240" y="760"/>
                </a:lnTo>
                <a:lnTo>
                  <a:pt x="1256" y="736"/>
                </a:lnTo>
                <a:lnTo>
                  <a:pt x="1268" y="708"/>
                </a:lnTo>
                <a:lnTo>
                  <a:pt x="1278" y="678"/>
                </a:lnTo>
                <a:lnTo>
                  <a:pt x="1283" y="644"/>
                </a:lnTo>
                <a:lnTo>
                  <a:pt x="1285" y="607"/>
                </a:lnTo>
                <a:lnTo>
                  <a:pt x="1283" y="571"/>
                </a:lnTo>
                <a:lnTo>
                  <a:pt x="1278" y="539"/>
                </a:lnTo>
                <a:lnTo>
                  <a:pt x="1268" y="508"/>
                </a:lnTo>
                <a:lnTo>
                  <a:pt x="1256" y="482"/>
                </a:lnTo>
                <a:lnTo>
                  <a:pt x="1240" y="459"/>
                </a:lnTo>
                <a:lnTo>
                  <a:pt x="1220" y="439"/>
                </a:lnTo>
                <a:lnTo>
                  <a:pt x="1195" y="421"/>
                </a:lnTo>
                <a:lnTo>
                  <a:pt x="1168" y="408"/>
                </a:lnTo>
                <a:lnTo>
                  <a:pt x="1125" y="396"/>
                </a:lnTo>
                <a:lnTo>
                  <a:pt x="1079" y="387"/>
                </a:lnTo>
                <a:lnTo>
                  <a:pt x="1027" y="379"/>
                </a:lnTo>
                <a:lnTo>
                  <a:pt x="970" y="375"/>
                </a:lnTo>
                <a:lnTo>
                  <a:pt x="910" y="374"/>
                </a:lnTo>
                <a:lnTo>
                  <a:pt x="504" y="374"/>
                </a:lnTo>
                <a:close/>
                <a:moveTo>
                  <a:pt x="2170" y="89"/>
                </a:moveTo>
                <a:lnTo>
                  <a:pt x="3049" y="89"/>
                </a:lnTo>
                <a:lnTo>
                  <a:pt x="3049" y="305"/>
                </a:lnTo>
                <a:lnTo>
                  <a:pt x="2170" y="305"/>
                </a:lnTo>
                <a:lnTo>
                  <a:pt x="2170" y="89"/>
                </a:lnTo>
                <a:close/>
                <a:moveTo>
                  <a:pt x="0" y="0"/>
                </a:moveTo>
                <a:lnTo>
                  <a:pt x="1054" y="0"/>
                </a:lnTo>
                <a:lnTo>
                  <a:pt x="1125" y="2"/>
                </a:lnTo>
                <a:lnTo>
                  <a:pt x="1192" y="9"/>
                </a:lnTo>
                <a:lnTo>
                  <a:pt x="1255" y="19"/>
                </a:lnTo>
                <a:lnTo>
                  <a:pt x="1314" y="32"/>
                </a:lnTo>
                <a:lnTo>
                  <a:pt x="1369" y="50"/>
                </a:lnTo>
                <a:lnTo>
                  <a:pt x="1420" y="71"/>
                </a:lnTo>
                <a:lnTo>
                  <a:pt x="1468" y="95"/>
                </a:lnTo>
                <a:lnTo>
                  <a:pt x="1511" y="123"/>
                </a:lnTo>
                <a:lnTo>
                  <a:pt x="1552" y="155"/>
                </a:lnTo>
                <a:lnTo>
                  <a:pt x="1588" y="191"/>
                </a:lnTo>
                <a:lnTo>
                  <a:pt x="1621" y="229"/>
                </a:lnTo>
                <a:lnTo>
                  <a:pt x="1647" y="270"/>
                </a:lnTo>
                <a:lnTo>
                  <a:pt x="1669" y="312"/>
                </a:lnTo>
                <a:lnTo>
                  <a:pt x="1687" y="357"/>
                </a:lnTo>
                <a:lnTo>
                  <a:pt x="1701" y="404"/>
                </a:lnTo>
                <a:lnTo>
                  <a:pt x="1712" y="454"/>
                </a:lnTo>
                <a:lnTo>
                  <a:pt x="1718" y="505"/>
                </a:lnTo>
                <a:lnTo>
                  <a:pt x="1720" y="558"/>
                </a:lnTo>
                <a:lnTo>
                  <a:pt x="1718" y="614"/>
                </a:lnTo>
                <a:lnTo>
                  <a:pt x="1712" y="665"/>
                </a:lnTo>
                <a:lnTo>
                  <a:pt x="1701" y="714"/>
                </a:lnTo>
                <a:lnTo>
                  <a:pt x="1687" y="760"/>
                </a:lnTo>
                <a:lnTo>
                  <a:pt x="1668" y="802"/>
                </a:lnTo>
                <a:lnTo>
                  <a:pt x="1646" y="840"/>
                </a:lnTo>
                <a:lnTo>
                  <a:pt x="1620" y="877"/>
                </a:lnTo>
                <a:lnTo>
                  <a:pt x="1588" y="910"/>
                </a:lnTo>
                <a:lnTo>
                  <a:pt x="1550" y="941"/>
                </a:lnTo>
                <a:lnTo>
                  <a:pt x="1504" y="970"/>
                </a:lnTo>
                <a:lnTo>
                  <a:pt x="1453" y="1000"/>
                </a:lnTo>
                <a:lnTo>
                  <a:pt x="1499" y="1018"/>
                </a:lnTo>
                <a:lnTo>
                  <a:pt x="1541" y="1040"/>
                </a:lnTo>
                <a:lnTo>
                  <a:pt x="1580" y="1064"/>
                </a:lnTo>
                <a:lnTo>
                  <a:pt x="1616" y="1091"/>
                </a:lnTo>
                <a:lnTo>
                  <a:pt x="1649" y="1121"/>
                </a:lnTo>
                <a:lnTo>
                  <a:pt x="1679" y="1154"/>
                </a:lnTo>
                <a:lnTo>
                  <a:pt x="1704" y="1189"/>
                </a:lnTo>
                <a:lnTo>
                  <a:pt x="1731" y="1235"/>
                </a:lnTo>
                <a:lnTo>
                  <a:pt x="1752" y="1283"/>
                </a:lnTo>
                <a:lnTo>
                  <a:pt x="1769" y="1334"/>
                </a:lnTo>
                <a:lnTo>
                  <a:pt x="1781" y="1389"/>
                </a:lnTo>
                <a:lnTo>
                  <a:pt x="1787" y="1445"/>
                </a:lnTo>
                <a:lnTo>
                  <a:pt x="1790" y="1506"/>
                </a:lnTo>
                <a:lnTo>
                  <a:pt x="1787" y="1569"/>
                </a:lnTo>
                <a:lnTo>
                  <a:pt x="1780" y="1630"/>
                </a:lnTo>
                <a:lnTo>
                  <a:pt x="1766" y="1688"/>
                </a:lnTo>
                <a:lnTo>
                  <a:pt x="1747" y="1744"/>
                </a:lnTo>
                <a:lnTo>
                  <a:pt x="1722" y="1798"/>
                </a:lnTo>
                <a:lnTo>
                  <a:pt x="1693" y="1850"/>
                </a:lnTo>
                <a:lnTo>
                  <a:pt x="1660" y="1899"/>
                </a:lnTo>
                <a:lnTo>
                  <a:pt x="1623" y="1943"/>
                </a:lnTo>
                <a:lnTo>
                  <a:pt x="1582" y="1984"/>
                </a:lnTo>
                <a:lnTo>
                  <a:pt x="1538" y="2020"/>
                </a:lnTo>
                <a:lnTo>
                  <a:pt x="1494" y="2050"/>
                </a:lnTo>
                <a:lnTo>
                  <a:pt x="1449" y="2075"/>
                </a:lnTo>
                <a:lnTo>
                  <a:pt x="1399" y="2097"/>
                </a:lnTo>
                <a:lnTo>
                  <a:pt x="1347" y="2115"/>
                </a:lnTo>
                <a:lnTo>
                  <a:pt x="1292" y="2129"/>
                </a:lnTo>
                <a:lnTo>
                  <a:pt x="1220" y="2141"/>
                </a:lnTo>
                <a:lnTo>
                  <a:pt x="1143" y="2150"/>
                </a:lnTo>
                <a:lnTo>
                  <a:pt x="1065" y="2156"/>
                </a:lnTo>
                <a:lnTo>
                  <a:pt x="983" y="2157"/>
                </a:lnTo>
                <a:lnTo>
                  <a:pt x="0" y="215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016" name="Shape 9016"/>
          <p:cNvGrpSpPr/>
          <p:nvPr/>
        </p:nvGrpSpPr>
        <p:grpSpPr>
          <a:xfrm>
            <a:off x="7555483" y="461563"/>
            <a:ext cx="168674" cy="208772"/>
            <a:chOff x="1596" y="75"/>
            <a:chExt cx="387" cy="479"/>
          </a:xfrm>
        </p:grpSpPr>
        <p:sp>
          <p:nvSpPr>
            <p:cNvPr id="9017" name="Shape 9017"/>
            <p:cNvSpPr/>
            <p:nvPr/>
          </p:nvSpPr>
          <p:spPr>
            <a:xfrm>
              <a:off x="1596" y="75"/>
              <a:ext cx="387" cy="479"/>
            </a:xfrm>
            <a:custGeom>
              <a:avLst/>
              <a:gdLst/>
              <a:ahLst/>
              <a:cxnLst/>
              <a:rect l="0" t="0" r="0" b="0"/>
              <a:pathLst>
                <a:path w="2712" h="3353" extrusionOk="0">
                  <a:moveTo>
                    <a:pt x="792" y="386"/>
                  </a:moveTo>
                  <a:lnTo>
                    <a:pt x="407" y="792"/>
                  </a:lnTo>
                  <a:lnTo>
                    <a:pt x="792" y="792"/>
                  </a:lnTo>
                  <a:lnTo>
                    <a:pt x="792" y="386"/>
                  </a:lnTo>
                  <a:close/>
                  <a:moveTo>
                    <a:pt x="1002" y="210"/>
                  </a:moveTo>
                  <a:lnTo>
                    <a:pt x="1002" y="1001"/>
                  </a:lnTo>
                  <a:lnTo>
                    <a:pt x="210" y="1001"/>
                  </a:lnTo>
                  <a:lnTo>
                    <a:pt x="210" y="3144"/>
                  </a:lnTo>
                  <a:lnTo>
                    <a:pt x="2502" y="3144"/>
                  </a:lnTo>
                  <a:lnTo>
                    <a:pt x="2502" y="210"/>
                  </a:lnTo>
                  <a:lnTo>
                    <a:pt x="1002" y="210"/>
                  </a:lnTo>
                  <a:close/>
                  <a:moveTo>
                    <a:pt x="869" y="0"/>
                  </a:moveTo>
                  <a:lnTo>
                    <a:pt x="2712" y="0"/>
                  </a:lnTo>
                  <a:lnTo>
                    <a:pt x="2712" y="3353"/>
                  </a:lnTo>
                  <a:lnTo>
                    <a:pt x="0" y="3353"/>
                  </a:lnTo>
                  <a:lnTo>
                    <a:pt x="0" y="917"/>
                  </a:lnTo>
                  <a:lnTo>
                    <a:pt x="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18" name="Shape 9018"/>
            <p:cNvSpPr/>
            <p:nvPr/>
          </p:nvSpPr>
          <p:spPr>
            <a:xfrm>
              <a:off x="1716" y="283"/>
              <a:ext cx="164" cy="211"/>
            </a:xfrm>
            <a:custGeom>
              <a:avLst/>
              <a:gdLst/>
              <a:ahLst/>
              <a:cxnLst/>
              <a:rect l="0" t="0" r="0" b="0"/>
              <a:pathLst>
                <a:path w="1147" h="1479" extrusionOk="0">
                  <a:moveTo>
                    <a:pt x="590" y="162"/>
                  </a:moveTo>
                  <a:lnTo>
                    <a:pt x="557" y="162"/>
                  </a:lnTo>
                  <a:lnTo>
                    <a:pt x="518" y="166"/>
                  </a:lnTo>
                  <a:lnTo>
                    <a:pt x="499" y="170"/>
                  </a:lnTo>
                  <a:lnTo>
                    <a:pt x="478" y="174"/>
                  </a:lnTo>
                  <a:lnTo>
                    <a:pt x="478" y="692"/>
                  </a:lnTo>
                  <a:lnTo>
                    <a:pt x="511" y="698"/>
                  </a:lnTo>
                  <a:lnTo>
                    <a:pt x="541" y="702"/>
                  </a:lnTo>
                  <a:lnTo>
                    <a:pt x="573" y="705"/>
                  </a:lnTo>
                  <a:lnTo>
                    <a:pt x="601" y="706"/>
                  </a:lnTo>
                  <a:lnTo>
                    <a:pt x="626" y="705"/>
                  </a:lnTo>
                  <a:lnTo>
                    <a:pt x="649" y="702"/>
                  </a:lnTo>
                  <a:lnTo>
                    <a:pt x="672" y="697"/>
                  </a:lnTo>
                  <a:lnTo>
                    <a:pt x="694" y="688"/>
                  </a:lnTo>
                  <a:lnTo>
                    <a:pt x="720" y="674"/>
                  </a:lnTo>
                  <a:lnTo>
                    <a:pt x="743" y="656"/>
                  </a:lnTo>
                  <a:lnTo>
                    <a:pt x="765" y="636"/>
                  </a:lnTo>
                  <a:lnTo>
                    <a:pt x="784" y="612"/>
                  </a:lnTo>
                  <a:lnTo>
                    <a:pt x="800" y="583"/>
                  </a:lnTo>
                  <a:lnTo>
                    <a:pt x="814" y="553"/>
                  </a:lnTo>
                  <a:lnTo>
                    <a:pt x="825" y="520"/>
                  </a:lnTo>
                  <a:lnTo>
                    <a:pt x="830" y="485"/>
                  </a:lnTo>
                  <a:lnTo>
                    <a:pt x="833" y="448"/>
                  </a:lnTo>
                  <a:lnTo>
                    <a:pt x="830" y="403"/>
                  </a:lnTo>
                  <a:lnTo>
                    <a:pt x="824" y="362"/>
                  </a:lnTo>
                  <a:lnTo>
                    <a:pt x="813" y="325"/>
                  </a:lnTo>
                  <a:lnTo>
                    <a:pt x="798" y="291"/>
                  </a:lnTo>
                  <a:lnTo>
                    <a:pt x="779" y="262"/>
                  </a:lnTo>
                  <a:lnTo>
                    <a:pt x="758" y="235"/>
                  </a:lnTo>
                  <a:lnTo>
                    <a:pt x="733" y="214"/>
                  </a:lnTo>
                  <a:lnTo>
                    <a:pt x="706" y="195"/>
                  </a:lnTo>
                  <a:lnTo>
                    <a:pt x="677" y="181"/>
                  </a:lnTo>
                  <a:lnTo>
                    <a:pt x="649" y="172"/>
                  </a:lnTo>
                  <a:lnTo>
                    <a:pt x="621" y="166"/>
                  </a:lnTo>
                  <a:lnTo>
                    <a:pt x="590" y="162"/>
                  </a:lnTo>
                  <a:close/>
                  <a:moveTo>
                    <a:pt x="0" y="0"/>
                  </a:moveTo>
                  <a:lnTo>
                    <a:pt x="553" y="0"/>
                  </a:lnTo>
                  <a:lnTo>
                    <a:pt x="615" y="1"/>
                  </a:lnTo>
                  <a:lnTo>
                    <a:pt x="674" y="4"/>
                  </a:lnTo>
                  <a:lnTo>
                    <a:pt x="728" y="10"/>
                  </a:lnTo>
                  <a:lnTo>
                    <a:pt x="778" y="18"/>
                  </a:lnTo>
                  <a:lnTo>
                    <a:pt x="823" y="28"/>
                  </a:lnTo>
                  <a:lnTo>
                    <a:pt x="863" y="41"/>
                  </a:lnTo>
                  <a:lnTo>
                    <a:pt x="902" y="58"/>
                  </a:lnTo>
                  <a:lnTo>
                    <a:pt x="938" y="76"/>
                  </a:lnTo>
                  <a:lnTo>
                    <a:pt x="973" y="99"/>
                  </a:lnTo>
                  <a:lnTo>
                    <a:pt x="1006" y="125"/>
                  </a:lnTo>
                  <a:lnTo>
                    <a:pt x="1037" y="154"/>
                  </a:lnTo>
                  <a:lnTo>
                    <a:pt x="1064" y="185"/>
                  </a:lnTo>
                  <a:lnTo>
                    <a:pt x="1088" y="219"/>
                  </a:lnTo>
                  <a:lnTo>
                    <a:pt x="1108" y="256"/>
                  </a:lnTo>
                  <a:lnTo>
                    <a:pt x="1125" y="295"/>
                  </a:lnTo>
                  <a:lnTo>
                    <a:pt x="1137" y="337"/>
                  </a:lnTo>
                  <a:lnTo>
                    <a:pt x="1145" y="380"/>
                  </a:lnTo>
                  <a:lnTo>
                    <a:pt x="1147" y="427"/>
                  </a:lnTo>
                  <a:lnTo>
                    <a:pt x="1145" y="472"/>
                  </a:lnTo>
                  <a:lnTo>
                    <a:pt x="1139" y="517"/>
                  </a:lnTo>
                  <a:lnTo>
                    <a:pt x="1129" y="558"/>
                  </a:lnTo>
                  <a:lnTo>
                    <a:pt x="1115" y="599"/>
                  </a:lnTo>
                  <a:lnTo>
                    <a:pt x="1098" y="636"/>
                  </a:lnTo>
                  <a:lnTo>
                    <a:pt x="1076" y="672"/>
                  </a:lnTo>
                  <a:lnTo>
                    <a:pt x="1051" y="704"/>
                  </a:lnTo>
                  <a:lnTo>
                    <a:pt x="1021" y="734"/>
                  </a:lnTo>
                  <a:lnTo>
                    <a:pt x="989" y="761"/>
                  </a:lnTo>
                  <a:lnTo>
                    <a:pt x="954" y="784"/>
                  </a:lnTo>
                  <a:lnTo>
                    <a:pt x="914" y="805"/>
                  </a:lnTo>
                  <a:lnTo>
                    <a:pt x="872" y="822"/>
                  </a:lnTo>
                  <a:lnTo>
                    <a:pt x="826" y="835"/>
                  </a:lnTo>
                  <a:lnTo>
                    <a:pt x="777" y="845"/>
                  </a:lnTo>
                  <a:lnTo>
                    <a:pt x="723" y="850"/>
                  </a:lnTo>
                  <a:lnTo>
                    <a:pt x="668" y="853"/>
                  </a:lnTo>
                  <a:lnTo>
                    <a:pt x="609" y="850"/>
                  </a:lnTo>
                  <a:lnTo>
                    <a:pt x="545" y="843"/>
                  </a:lnTo>
                  <a:lnTo>
                    <a:pt x="478" y="833"/>
                  </a:lnTo>
                  <a:lnTo>
                    <a:pt x="478" y="1193"/>
                  </a:lnTo>
                  <a:lnTo>
                    <a:pt x="478" y="1228"/>
                  </a:lnTo>
                  <a:lnTo>
                    <a:pt x="480" y="1256"/>
                  </a:lnTo>
                  <a:lnTo>
                    <a:pt x="482" y="1279"/>
                  </a:lnTo>
                  <a:lnTo>
                    <a:pt x="485" y="1296"/>
                  </a:lnTo>
                  <a:lnTo>
                    <a:pt x="488" y="1309"/>
                  </a:lnTo>
                  <a:lnTo>
                    <a:pt x="491" y="1319"/>
                  </a:lnTo>
                  <a:lnTo>
                    <a:pt x="493" y="1326"/>
                  </a:lnTo>
                  <a:lnTo>
                    <a:pt x="495" y="1329"/>
                  </a:lnTo>
                  <a:lnTo>
                    <a:pt x="497" y="1330"/>
                  </a:lnTo>
                  <a:lnTo>
                    <a:pt x="510" y="1342"/>
                  </a:lnTo>
                  <a:lnTo>
                    <a:pt x="525" y="1352"/>
                  </a:lnTo>
                  <a:lnTo>
                    <a:pt x="542" y="1358"/>
                  </a:lnTo>
                  <a:lnTo>
                    <a:pt x="563" y="1362"/>
                  </a:lnTo>
                  <a:lnTo>
                    <a:pt x="586" y="1364"/>
                  </a:lnTo>
                  <a:lnTo>
                    <a:pt x="680" y="1364"/>
                  </a:lnTo>
                  <a:lnTo>
                    <a:pt x="680" y="1479"/>
                  </a:lnTo>
                  <a:lnTo>
                    <a:pt x="0" y="1479"/>
                  </a:lnTo>
                  <a:lnTo>
                    <a:pt x="0" y="1364"/>
                  </a:lnTo>
                  <a:lnTo>
                    <a:pt x="92" y="1364"/>
                  </a:lnTo>
                  <a:lnTo>
                    <a:pt x="115" y="1362"/>
                  </a:lnTo>
                  <a:lnTo>
                    <a:pt x="134" y="1358"/>
                  </a:lnTo>
                  <a:lnTo>
                    <a:pt x="152" y="1352"/>
                  </a:lnTo>
                  <a:lnTo>
                    <a:pt x="166" y="1344"/>
                  </a:lnTo>
                  <a:lnTo>
                    <a:pt x="177" y="1336"/>
                  </a:lnTo>
                  <a:lnTo>
                    <a:pt x="186" y="1324"/>
                  </a:lnTo>
                  <a:lnTo>
                    <a:pt x="188" y="1320"/>
                  </a:lnTo>
                  <a:lnTo>
                    <a:pt x="190" y="1315"/>
                  </a:lnTo>
                  <a:lnTo>
                    <a:pt x="192" y="1306"/>
                  </a:lnTo>
                  <a:lnTo>
                    <a:pt x="194" y="1294"/>
                  </a:lnTo>
                  <a:lnTo>
                    <a:pt x="196" y="1277"/>
                  </a:lnTo>
                  <a:lnTo>
                    <a:pt x="199" y="1255"/>
                  </a:lnTo>
                  <a:lnTo>
                    <a:pt x="200" y="1227"/>
                  </a:lnTo>
                  <a:lnTo>
                    <a:pt x="201" y="1193"/>
                  </a:lnTo>
                  <a:lnTo>
                    <a:pt x="201" y="288"/>
                  </a:lnTo>
                  <a:lnTo>
                    <a:pt x="200" y="253"/>
                  </a:lnTo>
                  <a:lnTo>
                    <a:pt x="199" y="225"/>
                  </a:lnTo>
                  <a:lnTo>
                    <a:pt x="196" y="202"/>
                  </a:lnTo>
                  <a:lnTo>
                    <a:pt x="193" y="183"/>
                  </a:lnTo>
                  <a:lnTo>
                    <a:pt x="190" y="170"/>
                  </a:lnTo>
                  <a:lnTo>
                    <a:pt x="188" y="160"/>
                  </a:lnTo>
                  <a:lnTo>
                    <a:pt x="184" y="154"/>
                  </a:lnTo>
                  <a:lnTo>
                    <a:pt x="183" y="150"/>
                  </a:lnTo>
                  <a:lnTo>
                    <a:pt x="181" y="148"/>
                  </a:lnTo>
                  <a:lnTo>
                    <a:pt x="166" y="134"/>
                  </a:lnTo>
                  <a:lnTo>
                    <a:pt x="145" y="124"/>
                  </a:lnTo>
                  <a:lnTo>
                    <a:pt x="121" y="119"/>
                  </a:lnTo>
                  <a:lnTo>
                    <a:pt x="92" y="117"/>
                  </a:lnTo>
                  <a:lnTo>
                    <a:pt x="0" y="1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19" name="Shape 9019"/>
          <p:cNvGrpSpPr/>
          <p:nvPr/>
        </p:nvGrpSpPr>
        <p:grpSpPr>
          <a:xfrm>
            <a:off x="8088041" y="483572"/>
            <a:ext cx="211388" cy="164751"/>
            <a:chOff x="2129" y="83"/>
            <a:chExt cx="485" cy="378"/>
          </a:xfrm>
        </p:grpSpPr>
        <p:sp>
          <p:nvSpPr>
            <p:cNvPr id="9020" name="Shape 9020"/>
            <p:cNvSpPr/>
            <p:nvPr/>
          </p:nvSpPr>
          <p:spPr>
            <a:xfrm>
              <a:off x="2129" y="83"/>
              <a:ext cx="485" cy="378"/>
            </a:xfrm>
            <a:custGeom>
              <a:avLst/>
              <a:gdLst/>
              <a:ahLst/>
              <a:cxnLst/>
              <a:rect l="0" t="0" r="0" b="0"/>
              <a:pathLst>
                <a:path w="3392" h="2647" extrusionOk="0">
                  <a:moveTo>
                    <a:pt x="244" y="2122"/>
                  </a:moveTo>
                  <a:lnTo>
                    <a:pt x="244" y="2342"/>
                  </a:lnTo>
                  <a:lnTo>
                    <a:pt x="3148" y="2342"/>
                  </a:lnTo>
                  <a:lnTo>
                    <a:pt x="3148" y="2122"/>
                  </a:lnTo>
                  <a:lnTo>
                    <a:pt x="244" y="2122"/>
                  </a:lnTo>
                  <a:close/>
                  <a:moveTo>
                    <a:pt x="244" y="239"/>
                  </a:moveTo>
                  <a:lnTo>
                    <a:pt x="244" y="1779"/>
                  </a:lnTo>
                  <a:lnTo>
                    <a:pt x="3148" y="1779"/>
                  </a:lnTo>
                  <a:lnTo>
                    <a:pt x="3148" y="239"/>
                  </a:lnTo>
                  <a:lnTo>
                    <a:pt x="244" y="239"/>
                  </a:lnTo>
                  <a:close/>
                  <a:moveTo>
                    <a:pt x="0" y="0"/>
                  </a:moveTo>
                  <a:lnTo>
                    <a:pt x="3392" y="0"/>
                  </a:lnTo>
                  <a:lnTo>
                    <a:pt x="3392" y="2647"/>
                  </a:lnTo>
                  <a:lnTo>
                    <a:pt x="0" y="264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1" name="Shape 9021"/>
            <p:cNvSpPr/>
            <p:nvPr/>
          </p:nvSpPr>
          <p:spPr>
            <a:xfrm>
              <a:off x="2302" y="156"/>
              <a:ext cx="149" cy="143"/>
            </a:xfrm>
            <a:custGeom>
              <a:avLst/>
              <a:gdLst/>
              <a:ahLst/>
              <a:cxnLst/>
              <a:rect l="0" t="0" r="0" b="0"/>
              <a:pathLst>
                <a:path w="1038" h="1001" extrusionOk="0">
                  <a:moveTo>
                    <a:pt x="0" y="0"/>
                  </a:moveTo>
                  <a:lnTo>
                    <a:pt x="1038" y="500"/>
                  </a:lnTo>
                  <a:lnTo>
                    <a:pt x="0" y="100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22" name="Shape 9022"/>
          <p:cNvGrpSpPr/>
          <p:nvPr/>
        </p:nvGrpSpPr>
        <p:grpSpPr>
          <a:xfrm>
            <a:off x="833680" y="461563"/>
            <a:ext cx="202670" cy="208772"/>
            <a:chOff x="1552" y="24"/>
            <a:chExt cx="465" cy="479"/>
          </a:xfrm>
        </p:grpSpPr>
        <p:sp>
          <p:nvSpPr>
            <p:cNvPr id="9023" name="Shape 9023"/>
            <p:cNvSpPr/>
            <p:nvPr/>
          </p:nvSpPr>
          <p:spPr>
            <a:xfrm>
              <a:off x="1552" y="24"/>
              <a:ext cx="365" cy="455"/>
            </a:xfrm>
            <a:custGeom>
              <a:avLst/>
              <a:gdLst/>
              <a:ahLst/>
              <a:cxnLst/>
              <a:rect l="0" t="0" r="0" b="0"/>
              <a:pathLst>
                <a:path w="2554" h="3186" extrusionOk="0">
                  <a:moveTo>
                    <a:pt x="746" y="367"/>
                  </a:moveTo>
                  <a:lnTo>
                    <a:pt x="384" y="753"/>
                  </a:lnTo>
                  <a:lnTo>
                    <a:pt x="746" y="753"/>
                  </a:lnTo>
                  <a:lnTo>
                    <a:pt x="746" y="367"/>
                  </a:lnTo>
                  <a:close/>
                  <a:moveTo>
                    <a:pt x="819" y="0"/>
                  </a:moveTo>
                  <a:lnTo>
                    <a:pt x="2554" y="0"/>
                  </a:lnTo>
                  <a:lnTo>
                    <a:pt x="2554" y="1318"/>
                  </a:lnTo>
                  <a:lnTo>
                    <a:pt x="2490" y="1302"/>
                  </a:lnTo>
                  <a:lnTo>
                    <a:pt x="2424" y="1291"/>
                  </a:lnTo>
                  <a:lnTo>
                    <a:pt x="2357" y="1285"/>
                  </a:lnTo>
                  <a:lnTo>
                    <a:pt x="2357" y="199"/>
                  </a:lnTo>
                  <a:lnTo>
                    <a:pt x="944" y="199"/>
                  </a:lnTo>
                  <a:lnTo>
                    <a:pt x="944" y="952"/>
                  </a:lnTo>
                  <a:lnTo>
                    <a:pt x="198" y="952"/>
                  </a:lnTo>
                  <a:lnTo>
                    <a:pt x="198" y="2987"/>
                  </a:lnTo>
                  <a:lnTo>
                    <a:pt x="1396" y="2987"/>
                  </a:lnTo>
                  <a:lnTo>
                    <a:pt x="1435" y="3041"/>
                  </a:lnTo>
                  <a:lnTo>
                    <a:pt x="1478" y="3093"/>
                  </a:lnTo>
                  <a:lnTo>
                    <a:pt x="1524" y="3141"/>
                  </a:lnTo>
                  <a:lnTo>
                    <a:pt x="1572" y="3186"/>
                  </a:lnTo>
                  <a:lnTo>
                    <a:pt x="0" y="3186"/>
                  </a:lnTo>
                  <a:lnTo>
                    <a:pt x="0" y="872"/>
                  </a:lnTo>
                  <a:lnTo>
                    <a:pt x="8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4" name="Shape 9024"/>
            <p:cNvSpPr/>
            <p:nvPr/>
          </p:nvSpPr>
          <p:spPr>
            <a:xfrm>
              <a:off x="1614" y="240"/>
              <a:ext cx="169" cy="32"/>
            </a:xfrm>
            <a:custGeom>
              <a:avLst/>
              <a:gdLst/>
              <a:ahLst/>
              <a:cxnLst/>
              <a:rect l="0" t="0" r="0" b="0"/>
              <a:pathLst>
                <a:path w="1186" h="224" extrusionOk="0">
                  <a:moveTo>
                    <a:pt x="0" y="0"/>
                  </a:moveTo>
                  <a:lnTo>
                    <a:pt x="1186" y="0"/>
                  </a:lnTo>
                  <a:lnTo>
                    <a:pt x="1127" y="50"/>
                  </a:lnTo>
                  <a:lnTo>
                    <a:pt x="1071" y="104"/>
                  </a:lnTo>
                  <a:lnTo>
                    <a:pt x="1020" y="162"/>
                  </a:lnTo>
                  <a:lnTo>
                    <a:pt x="972"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5" name="Shape 9025"/>
            <p:cNvSpPr/>
            <p:nvPr/>
          </p:nvSpPr>
          <p:spPr>
            <a:xfrm>
              <a:off x="1614" y="303"/>
              <a:ext cx="122" cy="33"/>
            </a:xfrm>
            <a:custGeom>
              <a:avLst/>
              <a:gdLst/>
              <a:ahLst/>
              <a:cxnLst/>
              <a:rect l="0" t="0" r="0" b="0"/>
              <a:pathLst>
                <a:path w="851" h="225" extrusionOk="0">
                  <a:moveTo>
                    <a:pt x="0" y="0"/>
                  </a:moveTo>
                  <a:lnTo>
                    <a:pt x="851" y="0"/>
                  </a:lnTo>
                  <a:lnTo>
                    <a:pt x="824" y="73"/>
                  </a:lnTo>
                  <a:lnTo>
                    <a:pt x="802" y="149"/>
                  </a:lnTo>
                  <a:lnTo>
                    <a:pt x="786" y="225"/>
                  </a:lnTo>
                  <a:lnTo>
                    <a:pt x="0" y="22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6" name="Shape 9026"/>
            <p:cNvSpPr/>
            <p:nvPr/>
          </p:nvSpPr>
          <p:spPr>
            <a:xfrm>
              <a:off x="1614" y="370"/>
              <a:ext cx="115" cy="32"/>
            </a:xfrm>
            <a:custGeom>
              <a:avLst/>
              <a:gdLst/>
              <a:ahLst/>
              <a:cxnLst/>
              <a:rect l="0" t="0" r="0" b="0"/>
              <a:pathLst>
                <a:path w="804" h="224" extrusionOk="0">
                  <a:moveTo>
                    <a:pt x="0" y="0"/>
                  </a:moveTo>
                  <a:lnTo>
                    <a:pt x="772" y="0"/>
                  </a:lnTo>
                  <a:lnTo>
                    <a:pt x="777" y="76"/>
                  </a:lnTo>
                  <a:lnTo>
                    <a:pt x="788" y="151"/>
                  </a:lnTo>
                  <a:lnTo>
                    <a:pt x="804"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7" name="Shape 9027"/>
            <p:cNvSpPr/>
            <p:nvPr/>
          </p:nvSpPr>
          <p:spPr>
            <a:xfrm>
              <a:off x="1864" y="251"/>
              <a:ext cx="153" cy="248"/>
            </a:xfrm>
            <a:custGeom>
              <a:avLst/>
              <a:gdLst/>
              <a:ahLst/>
              <a:cxnLst/>
              <a:rect l="0" t="0" r="0" b="0"/>
              <a:pathLst>
                <a:path w="1071" h="1737" extrusionOk="0">
                  <a:moveTo>
                    <a:pt x="312" y="0"/>
                  </a:moveTo>
                  <a:lnTo>
                    <a:pt x="404" y="17"/>
                  </a:lnTo>
                  <a:lnTo>
                    <a:pt x="482" y="88"/>
                  </a:lnTo>
                  <a:lnTo>
                    <a:pt x="506" y="150"/>
                  </a:lnTo>
                  <a:lnTo>
                    <a:pt x="523" y="208"/>
                  </a:lnTo>
                  <a:lnTo>
                    <a:pt x="646" y="320"/>
                  </a:lnTo>
                  <a:lnTo>
                    <a:pt x="679" y="331"/>
                  </a:lnTo>
                  <a:lnTo>
                    <a:pt x="722" y="260"/>
                  </a:lnTo>
                  <a:lnTo>
                    <a:pt x="878" y="246"/>
                  </a:lnTo>
                  <a:lnTo>
                    <a:pt x="907" y="236"/>
                  </a:lnTo>
                  <a:lnTo>
                    <a:pt x="944" y="296"/>
                  </a:lnTo>
                  <a:lnTo>
                    <a:pt x="976" y="360"/>
                  </a:lnTo>
                  <a:lnTo>
                    <a:pt x="1004" y="425"/>
                  </a:lnTo>
                  <a:lnTo>
                    <a:pt x="1028" y="493"/>
                  </a:lnTo>
                  <a:lnTo>
                    <a:pt x="1046" y="562"/>
                  </a:lnTo>
                  <a:lnTo>
                    <a:pt x="1061" y="634"/>
                  </a:lnTo>
                  <a:lnTo>
                    <a:pt x="1069" y="708"/>
                  </a:lnTo>
                  <a:lnTo>
                    <a:pt x="1071" y="784"/>
                  </a:lnTo>
                  <a:lnTo>
                    <a:pt x="1068" y="864"/>
                  </a:lnTo>
                  <a:lnTo>
                    <a:pt x="1059" y="943"/>
                  </a:lnTo>
                  <a:lnTo>
                    <a:pt x="1043" y="1020"/>
                  </a:lnTo>
                  <a:lnTo>
                    <a:pt x="1022" y="1094"/>
                  </a:lnTo>
                  <a:lnTo>
                    <a:pt x="995" y="1166"/>
                  </a:lnTo>
                  <a:lnTo>
                    <a:pt x="962" y="1235"/>
                  </a:lnTo>
                  <a:lnTo>
                    <a:pt x="924" y="1302"/>
                  </a:lnTo>
                  <a:lnTo>
                    <a:pt x="882" y="1364"/>
                  </a:lnTo>
                  <a:lnTo>
                    <a:pt x="836" y="1424"/>
                  </a:lnTo>
                  <a:lnTo>
                    <a:pt x="784" y="1478"/>
                  </a:lnTo>
                  <a:lnTo>
                    <a:pt x="728" y="1529"/>
                  </a:lnTo>
                  <a:lnTo>
                    <a:pt x="670" y="1576"/>
                  </a:lnTo>
                  <a:lnTo>
                    <a:pt x="607" y="1619"/>
                  </a:lnTo>
                  <a:lnTo>
                    <a:pt x="541" y="1656"/>
                  </a:lnTo>
                  <a:lnTo>
                    <a:pt x="472" y="1689"/>
                  </a:lnTo>
                  <a:lnTo>
                    <a:pt x="401" y="1715"/>
                  </a:lnTo>
                  <a:lnTo>
                    <a:pt x="326" y="1737"/>
                  </a:lnTo>
                  <a:lnTo>
                    <a:pt x="345" y="1671"/>
                  </a:lnTo>
                  <a:lnTo>
                    <a:pt x="511" y="1559"/>
                  </a:lnTo>
                  <a:lnTo>
                    <a:pt x="555" y="1439"/>
                  </a:lnTo>
                  <a:lnTo>
                    <a:pt x="671" y="1384"/>
                  </a:lnTo>
                  <a:lnTo>
                    <a:pt x="780" y="1174"/>
                  </a:lnTo>
                  <a:lnTo>
                    <a:pt x="611" y="1074"/>
                  </a:lnTo>
                  <a:lnTo>
                    <a:pt x="523" y="973"/>
                  </a:lnTo>
                  <a:lnTo>
                    <a:pt x="472" y="967"/>
                  </a:lnTo>
                  <a:lnTo>
                    <a:pt x="368" y="939"/>
                  </a:lnTo>
                  <a:lnTo>
                    <a:pt x="280" y="925"/>
                  </a:lnTo>
                  <a:lnTo>
                    <a:pt x="201" y="947"/>
                  </a:lnTo>
                  <a:lnTo>
                    <a:pt x="153" y="893"/>
                  </a:lnTo>
                  <a:lnTo>
                    <a:pt x="106" y="879"/>
                  </a:lnTo>
                  <a:lnTo>
                    <a:pt x="109" y="807"/>
                  </a:lnTo>
                  <a:lnTo>
                    <a:pt x="51" y="809"/>
                  </a:lnTo>
                  <a:lnTo>
                    <a:pt x="19" y="846"/>
                  </a:lnTo>
                  <a:lnTo>
                    <a:pt x="0" y="766"/>
                  </a:lnTo>
                  <a:lnTo>
                    <a:pt x="75" y="730"/>
                  </a:lnTo>
                  <a:lnTo>
                    <a:pt x="153" y="766"/>
                  </a:lnTo>
                  <a:lnTo>
                    <a:pt x="195" y="766"/>
                  </a:lnTo>
                  <a:lnTo>
                    <a:pt x="210" y="704"/>
                  </a:lnTo>
                  <a:lnTo>
                    <a:pt x="326" y="563"/>
                  </a:lnTo>
                  <a:lnTo>
                    <a:pt x="487" y="482"/>
                  </a:lnTo>
                  <a:lnTo>
                    <a:pt x="581" y="494"/>
                  </a:lnTo>
                  <a:lnTo>
                    <a:pt x="589" y="447"/>
                  </a:lnTo>
                  <a:lnTo>
                    <a:pt x="473" y="329"/>
                  </a:lnTo>
                  <a:lnTo>
                    <a:pt x="430" y="241"/>
                  </a:lnTo>
                  <a:lnTo>
                    <a:pt x="366" y="241"/>
                  </a:lnTo>
                  <a:lnTo>
                    <a:pt x="326" y="217"/>
                  </a:lnTo>
                  <a:lnTo>
                    <a:pt x="241" y="205"/>
                  </a:lnTo>
                  <a:lnTo>
                    <a:pt x="223" y="306"/>
                  </a:lnTo>
                  <a:lnTo>
                    <a:pt x="120" y="287"/>
                  </a:lnTo>
                  <a:lnTo>
                    <a:pt x="111" y="223"/>
                  </a:lnTo>
                  <a:lnTo>
                    <a:pt x="191" y="205"/>
                  </a:lnTo>
                  <a:lnTo>
                    <a:pt x="217" y="89"/>
                  </a:lnTo>
                  <a:lnTo>
                    <a:pt x="296" y="122"/>
                  </a:lnTo>
                  <a:lnTo>
                    <a:pt x="294" y="171"/>
                  </a:lnTo>
                  <a:lnTo>
                    <a:pt x="354" y="196"/>
                  </a:lnTo>
                  <a:lnTo>
                    <a:pt x="394" y="208"/>
                  </a:lnTo>
                  <a:lnTo>
                    <a:pt x="444" y="182"/>
                  </a:lnTo>
                  <a:lnTo>
                    <a:pt x="400" y="130"/>
                  </a:lnTo>
                  <a:lnTo>
                    <a:pt x="310" y="41"/>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8" name="Shape 9028"/>
            <p:cNvSpPr/>
            <p:nvPr/>
          </p:nvSpPr>
          <p:spPr>
            <a:xfrm>
              <a:off x="1739" y="290"/>
              <a:ext cx="161" cy="213"/>
            </a:xfrm>
            <a:custGeom>
              <a:avLst/>
              <a:gdLst/>
              <a:ahLst/>
              <a:cxnLst/>
              <a:rect l="0" t="0" r="0" b="0"/>
              <a:pathLst>
                <a:path w="1130" h="1493" extrusionOk="0">
                  <a:moveTo>
                    <a:pt x="203" y="0"/>
                  </a:moveTo>
                  <a:lnTo>
                    <a:pt x="133" y="56"/>
                  </a:lnTo>
                  <a:lnTo>
                    <a:pt x="188" y="93"/>
                  </a:lnTo>
                  <a:lnTo>
                    <a:pt x="297" y="93"/>
                  </a:lnTo>
                  <a:lnTo>
                    <a:pt x="459" y="64"/>
                  </a:lnTo>
                  <a:lnTo>
                    <a:pt x="562" y="232"/>
                  </a:lnTo>
                  <a:lnTo>
                    <a:pt x="562" y="389"/>
                  </a:lnTo>
                  <a:lnTo>
                    <a:pt x="702" y="578"/>
                  </a:lnTo>
                  <a:lnTo>
                    <a:pt x="725" y="578"/>
                  </a:lnTo>
                  <a:lnTo>
                    <a:pt x="725" y="512"/>
                  </a:lnTo>
                  <a:lnTo>
                    <a:pt x="779" y="625"/>
                  </a:lnTo>
                  <a:lnTo>
                    <a:pt x="941" y="661"/>
                  </a:lnTo>
                  <a:lnTo>
                    <a:pt x="1014" y="735"/>
                  </a:lnTo>
                  <a:lnTo>
                    <a:pt x="1079" y="755"/>
                  </a:lnTo>
                  <a:lnTo>
                    <a:pt x="1014" y="891"/>
                  </a:lnTo>
                  <a:lnTo>
                    <a:pt x="1085" y="1024"/>
                  </a:lnTo>
                  <a:lnTo>
                    <a:pt x="1085" y="1027"/>
                  </a:lnTo>
                  <a:lnTo>
                    <a:pt x="1089" y="1035"/>
                  </a:lnTo>
                  <a:lnTo>
                    <a:pt x="1092" y="1048"/>
                  </a:lnTo>
                  <a:lnTo>
                    <a:pt x="1096" y="1063"/>
                  </a:lnTo>
                  <a:lnTo>
                    <a:pt x="1102" y="1082"/>
                  </a:lnTo>
                  <a:lnTo>
                    <a:pt x="1107" y="1102"/>
                  </a:lnTo>
                  <a:lnTo>
                    <a:pt x="1112" y="1120"/>
                  </a:lnTo>
                  <a:lnTo>
                    <a:pt x="1118" y="1139"/>
                  </a:lnTo>
                  <a:lnTo>
                    <a:pt x="1123" y="1155"/>
                  </a:lnTo>
                  <a:lnTo>
                    <a:pt x="1127" y="1169"/>
                  </a:lnTo>
                  <a:lnTo>
                    <a:pt x="1129" y="1179"/>
                  </a:lnTo>
                  <a:lnTo>
                    <a:pt x="1130" y="1183"/>
                  </a:lnTo>
                  <a:lnTo>
                    <a:pt x="1129" y="1187"/>
                  </a:lnTo>
                  <a:lnTo>
                    <a:pt x="1127" y="1196"/>
                  </a:lnTo>
                  <a:lnTo>
                    <a:pt x="1123" y="1210"/>
                  </a:lnTo>
                  <a:lnTo>
                    <a:pt x="1120" y="1227"/>
                  </a:lnTo>
                  <a:lnTo>
                    <a:pt x="1115" y="1245"/>
                  </a:lnTo>
                  <a:lnTo>
                    <a:pt x="1110" y="1266"/>
                  </a:lnTo>
                  <a:lnTo>
                    <a:pt x="1105" y="1287"/>
                  </a:lnTo>
                  <a:lnTo>
                    <a:pt x="1100" y="1307"/>
                  </a:lnTo>
                  <a:lnTo>
                    <a:pt x="1095" y="1325"/>
                  </a:lnTo>
                  <a:lnTo>
                    <a:pt x="1091" y="1341"/>
                  </a:lnTo>
                  <a:lnTo>
                    <a:pt x="1088" y="1355"/>
                  </a:lnTo>
                  <a:lnTo>
                    <a:pt x="1085" y="1362"/>
                  </a:lnTo>
                  <a:lnTo>
                    <a:pt x="1085" y="1365"/>
                  </a:lnTo>
                  <a:lnTo>
                    <a:pt x="1095" y="1484"/>
                  </a:lnTo>
                  <a:lnTo>
                    <a:pt x="1035" y="1491"/>
                  </a:lnTo>
                  <a:lnTo>
                    <a:pt x="973" y="1493"/>
                  </a:lnTo>
                  <a:lnTo>
                    <a:pt x="893" y="1490"/>
                  </a:lnTo>
                  <a:lnTo>
                    <a:pt x="815" y="1480"/>
                  </a:lnTo>
                  <a:lnTo>
                    <a:pt x="739" y="1464"/>
                  </a:lnTo>
                  <a:lnTo>
                    <a:pt x="666" y="1443"/>
                  </a:lnTo>
                  <a:lnTo>
                    <a:pt x="594" y="1416"/>
                  </a:lnTo>
                  <a:lnTo>
                    <a:pt x="525" y="1383"/>
                  </a:lnTo>
                  <a:lnTo>
                    <a:pt x="460" y="1346"/>
                  </a:lnTo>
                  <a:lnTo>
                    <a:pt x="398" y="1303"/>
                  </a:lnTo>
                  <a:lnTo>
                    <a:pt x="339" y="1256"/>
                  </a:lnTo>
                  <a:lnTo>
                    <a:pt x="285" y="1205"/>
                  </a:lnTo>
                  <a:lnTo>
                    <a:pt x="234" y="1150"/>
                  </a:lnTo>
                  <a:lnTo>
                    <a:pt x="188" y="1091"/>
                  </a:lnTo>
                  <a:lnTo>
                    <a:pt x="146" y="1029"/>
                  </a:lnTo>
                  <a:lnTo>
                    <a:pt x="108" y="962"/>
                  </a:lnTo>
                  <a:lnTo>
                    <a:pt x="76" y="893"/>
                  </a:lnTo>
                  <a:lnTo>
                    <a:pt x="49" y="821"/>
                  </a:lnTo>
                  <a:lnTo>
                    <a:pt x="28" y="747"/>
                  </a:lnTo>
                  <a:lnTo>
                    <a:pt x="13" y="671"/>
                  </a:lnTo>
                  <a:lnTo>
                    <a:pt x="3" y="592"/>
                  </a:lnTo>
                  <a:lnTo>
                    <a:pt x="0" y="512"/>
                  </a:lnTo>
                  <a:lnTo>
                    <a:pt x="3" y="434"/>
                  </a:lnTo>
                  <a:lnTo>
                    <a:pt x="12" y="360"/>
                  </a:lnTo>
                  <a:lnTo>
                    <a:pt x="26" y="287"/>
                  </a:lnTo>
                  <a:lnTo>
                    <a:pt x="45" y="215"/>
                  </a:lnTo>
                  <a:lnTo>
                    <a:pt x="70" y="146"/>
                  </a:lnTo>
                  <a:lnTo>
                    <a:pt x="99" y="81"/>
                  </a:lnTo>
                  <a:lnTo>
                    <a:pt x="134" y="17"/>
                  </a:lnTo>
                  <a:lnTo>
                    <a:pt x="2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29" name="Shape 9029"/>
            <p:cNvSpPr/>
            <p:nvPr/>
          </p:nvSpPr>
          <p:spPr>
            <a:xfrm>
              <a:off x="1771" y="222"/>
              <a:ext cx="166" cy="52"/>
            </a:xfrm>
            <a:custGeom>
              <a:avLst/>
              <a:gdLst/>
              <a:ahLst/>
              <a:cxnLst/>
              <a:rect l="0" t="0" r="0" b="0"/>
              <a:pathLst>
                <a:path w="1165" h="358" extrusionOk="0">
                  <a:moveTo>
                    <a:pt x="498" y="106"/>
                  </a:moveTo>
                  <a:lnTo>
                    <a:pt x="496" y="112"/>
                  </a:lnTo>
                  <a:lnTo>
                    <a:pt x="489" y="118"/>
                  </a:lnTo>
                  <a:lnTo>
                    <a:pt x="481" y="125"/>
                  </a:lnTo>
                  <a:lnTo>
                    <a:pt x="471" y="133"/>
                  </a:lnTo>
                  <a:lnTo>
                    <a:pt x="460" y="141"/>
                  </a:lnTo>
                  <a:lnTo>
                    <a:pt x="450" y="148"/>
                  </a:lnTo>
                  <a:lnTo>
                    <a:pt x="442" y="153"/>
                  </a:lnTo>
                  <a:lnTo>
                    <a:pt x="436" y="157"/>
                  </a:lnTo>
                  <a:lnTo>
                    <a:pt x="434" y="158"/>
                  </a:lnTo>
                  <a:lnTo>
                    <a:pt x="498" y="196"/>
                  </a:lnTo>
                  <a:lnTo>
                    <a:pt x="630" y="161"/>
                  </a:lnTo>
                  <a:lnTo>
                    <a:pt x="600" y="106"/>
                  </a:lnTo>
                  <a:lnTo>
                    <a:pt x="541" y="125"/>
                  </a:lnTo>
                  <a:lnTo>
                    <a:pt x="498" y="106"/>
                  </a:lnTo>
                  <a:close/>
                  <a:moveTo>
                    <a:pt x="892" y="43"/>
                  </a:moveTo>
                  <a:lnTo>
                    <a:pt x="792" y="98"/>
                  </a:lnTo>
                  <a:lnTo>
                    <a:pt x="735" y="134"/>
                  </a:lnTo>
                  <a:lnTo>
                    <a:pt x="775" y="160"/>
                  </a:lnTo>
                  <a:lnTo>
                    <a:pt x="863" y="151"/>
                  </a:lnTo>
                  <a:lnTo>
                    <a:pt x="955" y="80"/>
                  </a:lnTo>
                  <a:lnTo>
                    <a:pt x="892" y="43"/>
                  </a:lnTo>
                  <a:close/>
                  <a:moveTo>
                    <a:pt x="751" y="0"/>
                  </a:moveTo>
                  <a:lnTo>
                    <a:pt x="825" y="4"/>
                  </a:lnTo>
                  <a:lnTo>
                    <a:pt x="897" y="12"/>
                  </a:lnTo>
                  <a:lnTo>
                    <a:pt x="967" y="25"/>
                  </a:lnTo>
                  <a:lnTo>
                    <a:pt x="1035" y="44"/>
                  </a:lnTo>
                  <a:lnTo>
                    <a:pt x="1101" y="68"/>
                  </a:lnTo>
                  <a:lnTo>
                    <a:pt x="1165" y="95"/>
                  </a:lnTo>
                  <a:lnTo>
                    <a:pt x="1131" y="101"/>
                  </a:lnTo>
                  <a:lnTo>
                    <a:pt x="1035" y="86"/>
                  </a:lnTo>
                  <a:lnTo>
                    <a:pt x="967" y="131"/>
                  </a:lnTo>
                  <a:lnTo>
                    <a:pt x="920" y="185"/>
                  </a:lnTo>
                  <a:lnTo>
                    <a:pt x="746" y="201"/>
                  </a:lnTo>
                  <a:lnTo>
                    <a:pt x="674" y="189"/>
                  </a:lnTo>
                  <a:lnTo>
                    <a:pt x="624" y="266"/>
                  </a:lnTo>
                  <a:lnTo>
                    <a:pt x="482" y="275"/>
                  </a:lnTo>
                  <a:lnTo>
                    <a:pt x="392" y="249"/>
                  </a:lnTo>
                  <a:lnTo>
                    <a:pt x="313" y="294"/>
                  </a:lnTo>
                  <a:lnTo>
                    <a:pt x="139" y="318"/>
                  </a:lnTo>
                  <a:lnTo>
                    <a:pt x="0" y="358"/>
                  </a:lnTo>
                  <a:lnTo>
                    <a:pt x="0" y="358"/>
                  </a:lnTo>
                  <a:lnTo>
                    <a:pt x="51" y="300"/>
                  </a:lnTo>
                  <a:lnTo>
                    <a:pt x="106" y="247"/>
                  </a:lnTo>
                  <a:lnTo>
                    <a:pt x="166" y="198"/>
                  </a:lnTo>
                  <a:lnTo>
                    <a:pt x="229" y="154"/>
                  </a:lnTo>
                  <a:lnTo>
                    <a:pt x="295" y="115"/>
                  </a:lnTo>
                  <a:lnTo>
                    <a:pt x="365" y="81"/>
                  </a:lnTo>
                  <a:lnTo>
                    <a:pt x="437" y="53"/>
                  </a:lnTo>
                  <a:lnTo>
                    <a:pt x="512" y="31"/>
                  </a:lnTo>
                  <a:lnTo>
                    <a:pt x="590" y="15"/>
                  </a:lnTo>
                  <a:lnTo>
                    <a:pt x="670" y="4"/>
                  </a:lnTo>
                  <a:lnTo>
                    <a:pt x="7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30" name="Shape 9030"/>
          <p:cNvGrpSpPr/>
          <p:nvPr/>
        </p:nvGrpSpPr>
        <p:grpSpPr>
          <a:xfrm>
            <a:off x="1400234" y="461998"/>
            <a:ext cx="125525" cy="207901"/>
            <a:chOff x="2311" y="54"/>
            <a:chExt cx="288" cy="477"/>
          </a:xfrm>
        </p:grpSpPr>
        <p:sp>
          <p:nvSpPr>
            <p:cNvPr id="9031" name="Shape 9031"/>
            <p:cNvSpPr/>
            <p:nvPr/>
          </p:nvSpPr>
          <p:spPr>
            <a:xfrm>
              <a:off x="2512" y="442"/>
              <a:ext cx="78" cy="84"/>
            </a:xfrm>
            <a:custGeom>
              <a:avLst/>
              <a:gdLst/>
              <a:ahLst/>
              <a:cxnLst/>
              <a:rect l="0" t="0" r="0" b="0"/>
              <a:pathLst>
                <a:path w="545" h="584" extrusionOk="0">
                  <a:moveTo>
                    <a:pt x="0" y="0"/>
                  </a:moveTo>
                  <a:lnTo>
                    <a:pt x="545" y="0"/>
                  </a:lnTo>
                  <a:lnTo>
                    <a:pt x="0" y="58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32" name="Shape 9032"/>
            <p:cNvSpPr/>
            <p:nvPr/>
          </p:nvSpPr>
          <p:spPr>
            <a:xfrm>
              <a:off x="2311" y="102"/>
              <a:ext cx="288" cy="429"/>
            </a:xfrm>
            <a:custGeom>
              <a:avLst/>
              <a:gdLst/>
              <a:ahLst/>
              <a:cxnLst/>
              <a:rect l="0" t="0" r="0" b="0"/>
              <a:pathLst>
                <a:path w="2020" h="3005" extrusionOk="0">
                  <a:moveTo>
                    <a:pt x="452" y="1658"/>
                  </a:moveTo>
                  <a:lnTo>
                    <a:pt x="452" y="1872"/>
                  </a:lnTo>
                  <a:lnTo>
                    <a:pt x="1568" y="1872"/>
                  </a:lnTo>
                  <a:lnTo>
                    <a:pt x="1568" y="1658"/>
                  </a:lnTo>
                  <a:lnTo>
                    <a:pt x="452" y="1658"/>
                  </a:lnTo>
                  <a:close/>
                  <a:moveTo>
                    <a:pt x="452" y="1202"/>
                  </a:moveTo>
                  <a:lnTo>
                    <a:pt x="452" y="1415"/>
                  </a:lnTo>
                  <a:lnTo>
                    <a:pt x="1568" y="1415"/>
                  </a:lnTo>
                  <a:lnTo>
                    <a:pt x="1568" y="1202"/>
                  </a:lnTo>
                  <a:lnTo>
                    <a:pt x="452" y="1202"/>
                  </a:lnTo>
                  <a:close/>
                  <a:moveTo>
                    <a:pt x="452" y="750"/>
                  </a:moveTo>
                  <a:lnTo>
                    <a:pt x="452" y="964"/>
                  </a:lnTo>
                  <a:lnTo>
                    <a:pt x="1568" y="964"/>
                  </a:lnTo>
                  <a:lnTo>
                    <a:pt x="1568" y="750"/>
                  </a:lnTo>
                  <a:lnTo>
                    <a:pt x="452" y="750"/>
                  </a:lnTo>
                  <a:close/>
                  <a:moveTo>
                    <a:pt x="0" y="0"/>
                  </a:moveTo>
                  <a:lnTo>
                    <a:pt x="189" y="0"/>
                  </a:lnTo>
                  <a:lnTo>
                    <a:pt x="189" y="159"/>
                  </a:lnTo>
                  <a:lnTo>
                    <a:pt x="192" y="200"/>
                  </a:lnTo>
                  <a:lnTo>
                    <a:pt x="201" y="237"/>
                  </a:lnTo>
                  <a:lnTo>
                    <a:pt x="214" y="273"/>
                  </a:lnTo>
                  <a:lnTo>
                    <a:pt x="232" y="305"/>
                  </a:lnTo>
                  <a:lnTo>
                    <a:pt x="253" y="335"/>
                  </a:lnTo>
                  <a:lnTo>
                    <a:pt x="280" y="361"/>
                  </a:lnTo>
                  <a:lnTo>
                    <a:pt x="309" y="384"/>
                  </a:lnTo>
                  <a:lnTo>
                    <a:pt x="342" y="401"/>
                  </a:lnTo>
                  <a:lnTo>
                    <a:pt x="376" y="416"/>
                  </a:lnTo>
                  <a:lnTo>
                    <a:pt x="413" y="423"/>
                  </a:lnTo>
                  <a:lnTo>
                    <a:pt x="452" y="426"/>
                  </a:lnTo>
                  <a:lnTo>
                    <a:pt x="491" y="423"/>
                  </a:lnTo>
                  <a:lnTo>
                    <a:pt x="527" y="416"/>
                  </a:lnTo>
                  <a:lnTo>
                    <a:pt x="563" y="401"/>
                  </a:lnTo>
                  <a:lnTo>
                    <a:pt x="595" y="384"/>
                  </a:lnTo>
                  <a:lnTo>
                    <a:pt x="624" y="361"/>
                  </a:lnTo>
                  <a:lnTo>
                    <a:pt x="650" y="335"/>
                  </a:lnTo>
                  <a:lnTo>
                    <a:pt x="672" y="305"/>
                  </a:lnTo>
                  <a:lnTo>
                    <a:pt x="691" y="273"/>
                  </a:lnTo>
                  <a:lnTo>
                    <a:pt x="704" y="237"/>
                  </a:lnTo>
                  <a:lnTo>
                    <a:pt x="712" y="200"/>
                  </a:lnTo>
                  <a:lnTo>
                    <a:pt x="714" y="159"/>
                  </a:lnTo>
                  <a:lnTo>
                    <a:pt x="714" y="0"/>
                  </a:lnTo>
                  <a:lnTo>
                    <a:pt x="748" y="0"/>
                  </a:lnTo>
                  <a:lnTo>
                    <a:pt x="748" y="159"/>
                  </a:lnTo>
                  <a:lnTo>
                    <a:pt x="751" y="200"/>
                  </a:lnTo>
                  <a:lnTo>
                    <a:pt x="759" y="237"/>
                  </a:lnTo>
                  <a:lnTo>
                    <a:pt x="772" y="273"/>
                  </a:lnTo>
                  <a:lnTo>
                    <a:pt x="791" y="305"/>
                  </a:lnTo>
                  <a:lnTo>
                    <a:pt x="812" y="335"/>
                  </a:lnTo>
                  <a:lnTo>
                    <a:pt x="838" y="361"/>
                  </a:lnTo>
                  <a:lnTo>
                    <a:pt x="868" y="384"/>
                  </a:lnTo>
                  <a:lnTo>
                    <a:pt x="900" y="401"/>
                  </a:lnTo>
                  <a:lnTo>
                    <a:pt x="934" y="416"/>
                  </a:lnTo>
                  <a:lnTo>
                    <a:pt x="972" y="423"/>
                  </a:lnTo>
                  <a:lnTo>
                    <a:pt x="1011" y="426"/>
                  </a:lnTo>
                  <a:lnTo>
                    <a:pt x="1049" y="423"/>
                  </a:lnTo>
                  <a:lnTo>
                    <a:pt x="1086" y="416"/>
                  </a:lnTo>
                  <a:lnTo>
                    <a:pt x="1121" y="401"/>
                  </a:lnTo>
                  <a:lnTo>
                    <a:pt x="1154" y="384"/>
                  </a:lnTo>
                  <a:lnTo>
                    <a:pt x="1183" y="361"/>
                  </a:lnTo>
                  <a:lnTo>
                    <a:pt x="1208" y="335"/>
                  </a:lnTo>
                  <a:lnTo>
                    <a:pt x="1231" y="305"/>
                  </a:lnTo>
                  <a:lnTo>
                    <a:pt x="1248" y="273"/>
                  </a:lnTo>
                  <a:lnTo>
                    <a:pt x="1262" y="237"/>
                  </a:lnTo>
                  <a:lnTo>
                    <a:pt x="1271" y="200"/>
                  </a:lnTo>
                  <a:lnTo>
                    <a:pt x="1273" y="159"/>
                  </a:lnTo>
                  <a:lnTo>
                    <a:pt x="1273" y="0"/>
                  </a:lnTo>
                  <a:lnTo>
                    <a:pt x="1306" y="0"/>
                  </a:lnTo>
                  <a:lnTo>
                    <a:pt x="1306" y="159"/>
                  </a:lnTo>
                  <a:lnTo>
                    <a:pt x="1308" y="200"/>
                  </a:lnTo>
                  <a:lnTo>
                    <a:pt x="1317" y="237"/>
                  </a:lnTo>
                  <a:lnTo>
                    <a:pt x="1330" y="273"/>
                  </a:lnTo>
                  <a:lnTo>
                    <a:pt x="1348" y="305"/>
                  </a:lnTo>
                  <a:lnTo>
                    <a:pt x="1371" y="335"/>
                  </a:lnTo>
                  <a:lnTo>
                    <a:pt x="1396" y="361"/>
                  </a:lnTo>
                  <a:lnTo>
                    <a:pt x="1425" y="384"/>
                  </a:lnTo>
                  <a:lnTo>
                    <a:pt x="1458" y="401"/>
                  </a:lnTo>
                  <a:lnTo>
                    <a:pt x="1493" y="416"/>
                  </a:lnTo>
                  <a:lnTo>
                    <a:pt x="1530" y="423"/>
                  </a:lnTo>
                  <a:lnTo>
                    <a:pt x="1568" y="426"/>
                  </a:lnTo>
                  <a:lnTo>
                    <a:pt x="1607" y="423"/>
                  </a:lnTo>
                  <a:lnTo>
                    <a:pt x="1644" y="416"/>
                  </a:lnTo>
                  <a:lnTo>
                    <a:pt x="1679" y="401"/>
                  </a:lnTo>
                  <a:lnTo>
                    <a:pt x="1711" y="384"/>
                  </a:lnTo>
                  <a:lnTo>
                    <a:pt x="1740" y="361"/>
                  </a:lnTo>
                  <a:lnTo>
                    <a:pt x="1767" y="335"/>
                  </a:lnTo>
                  <a:lnTo>
                    <a:pt x="1788" y="305"/>
                  </a:lnTo>
                  <a:lnTo>
                    <a:pt x="1807" y="273"/>
                  </a:lnTo>
                  <a:lnTo>
                    <a:pt x="1820" y="237"/>
                  </a:lnTo>
                  <a:lnTo>
                    <a:pt x="1828" y="200"/>
                  </a:lnTo>
                  <a:lnTo>
                    <a:pt x="1831" y="159"/>
                  </a:lnTo>
                  <a:lnTo>
                    <a:pt x="1831" y="0"/>
                  </a:lnTo>
                  <a:lnTo>
                    <a:pt x="2018" y="0"/>
                  </a:lnTo>
                  <a:lnTo>
                    <a:pt x="2020" y="2239"/>
                  </a:lnTo>
                  <a:lnTo>
                    <a:pt x="1264" y="2239"/>
                  </a:lnTo>
                  <a:lnTo>
                    <a:pt x="1264" y="3005"/>
                  </a:lnTo>
                  <a:lnTo>
                    <a:pt x="0" y="300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33" name="Shape 9033"/>
            <p:cNvSpPr/>
            <p:nvPr/>
          </p:nvSpPr>
          <p:spPr>
            <a:xfrm>
              <a:off x="2353" y="54"/>
              <a:ext cx="45" cy="93"/>
            </a:xfrm>
            <a:custGeom>
              <a:avLst/>
              <a:gdLst/>
              <a:ahLst/>
              <a:cxnLst/>
              <a:rect l="0" t="0" r="0" b="0"/>
              <a:pathLst>
                <a:path w="316" h="655" extrusionOk="0">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7" y="13"/>
                  </a:lnTo>
                  <a:lnTo>
                    <a:pt x="127" y="4"/>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34" name="Shape 9034"/>
            <p:cNvSpPr/>
            <p:nvPr/>
          </p:nvSpPr>
          <p:spPr>
            <a:xfrm>
              <a:off x="2433" y="54"/>
              <a:ext cx="45" cy="93"/>
            </a:xfrm>
            <a:custGeom>
              <a:avLst/>
              <a:gdLst/>
              <a:ahLst/>
              <a:cxnLst/>
              <a:rect l="0" t="0" r="0" b="0"/>
              <a:pathLst>
                <a:path w="315" h="655" extrusionOk="0">
                  <a:moveTo>
                    <a:pt x="158" y="0"/>
                  </a:moveTo>
                  <a:lnTo>
                    <a:pt x="189" y="4"/>
                  </a:lnTo>
                  <a:lnTo>
                    <a:pt x="219" y="13"/>
                  </a:lnTo>
                  <a:lnTo>
                    <a:pt x="246" y="28"/>
                  </a:lnTo>
                  <a:lnTo>
                    <a:pt x="268" y="47"/>
                  </a:lnTo>
                  <a:lnTo>
                    <a:pt x="288" y="71"/>
                  </a:lnTo>
                  <a:lnTo>
                    <a:pt x="303" y="99"/>
                  </a:lnTo>
                  <a:lnTo>
                    <a:pt x="311" y="128"/>
                  </a:lnTo>
                  <a:lnTo>
                    <a:pt x="315" y="161"/>
                  </a:lnTo>
                  <a:lnTo>
                    <a:pt x="315" y="494"/>
                  </a:lnTo>
                  <a:lnTo>
                    <a:pt x="311" y="527"/>
                  </a:lnTo>
                  <a:lnTo>
                    <a:pt x="303" y="558"/>
                  </a:lnTo>
                  <a:lnTo>
                    <a:pt x="288" y="585"/>
                  </a:lnTo>
                  <a:lnTo>
                    <a:pt x="268" y="608"/>
                  </a:lnTo>
                  <a:lnTo>
                    <a:pt x="246" y="627"/>
                  </a:lnTo>
                  <a:lnTo>
                    <a:pt x="219" y="643"/>
                  </a:lnTo>
                  <a:lnTo>
                    <a:pt x="189" y="651"/>
                  </a:lnTo>
                  <a:lnTo>
                    <a:pt x="158" y="655"/>
                  </a:lnTo>
                  <a:lnTo>
                    <a:pt x="125" y="651"/>
                  </a:lnTo>
                  <a:lnTo>
                    <a:pt x="96"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6" y="13"/>
                  </a:lnTo>
                  <a:lnTo>
                    <a:pt x="125" y="4"/>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35" name="Shape 9035"/>
            <p:cNvSpPr/>
            <p:nvPr/>
          </p:nvSpPr>
          <p:spPr>
            <a:xfrm>
              <a:off x="2512" y="54"/>
              <a:ext cx="45" cy="93"/>
            </a:xfrm>
            <a:custGeom>
              <a:avLst/>
              <a:gdLst/>
              <a:ahLst/>
              <a:cxnLst/>
              <a:rect l="0" t="0" r="0" b="0"/>
              <a:pathLst>
                <a:path w="316" h="655" extrusionOk="0">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4" y="527"/>
                  </a:lnTo>
                  <a:lnTo>
                    <a:pt x="0" y="494"/>
                  </a:lnTo>
                  <a:lnTo>
                    <a:pt x="0" y="161"/>
                  </a:lnTo>
                  <a:lnTo>
                    <a:pt x="4" y="128"/>
                  </a:lnTo>
                  <a:lnTo>
                    <a:pt x="13" y="99"/>
                  </a:lnTo>
                  <a:lnTo>
                    <a:pt x="27" y="71"/>
                  </a:lnTo>
                  <a:lnTo>
                    <a:pt x="46" y="47"/>
                  </a:lnTo>
                  <a:lnTo>
                    <a:pt x="70" y="28"/>
                  </a:lnTo>
                  <a:lnTo>
                    <a:pt x="97" y="13"/>
                  </a:lnTo>
                  <a:lnTo>
                    <a:pt x="127" y="4"/>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36" name="Shape 9036"/>
          <p:cNvGrpSpPr/>
          <p:nvPr/>
        </p:nvGrpSpPr>
        <p:grpSpPr>
          <a:xfrm>
            <a:off x="2477996" y="461563"/>
            <a:ext cx="198312" cy="208772"/>
            <a:chOff x="2805" y="23"/>
            <a:chExt cx="455" cy="479"/>
          </a:xfrm>
        </p:grpSpPr>
        <p:sp>
          <p:nvSpPr>
            <p:cNvPr id="9037" name="Shape 9037"/>
            <p:cNvSpPr/>
            <p:nvPr/>
          </p:nvSpPr>
          <p:spPr>
            <a:xfrm>
              <a:off x="2805" y="23"/>
              <a:ext cx="455" cy="479"/>
            </a:xfrm>
            <a:custGeom>
              <a:avLst/>
              <a:gdLst/>
              <a:ahLst/>
              <a:cxnLst/>
              <a:rect l="0" t="0" r="0" b="0"/>
              <a:pathLst>
                <a:path w="3189" h="3354" extrusionOk="0">
                  <a:moveTo>
                    <a:pt x="213" y="2048"/>
                  </a:moveTo>
                  <a:lnTo>
                    <a:pt x="213" y="3137"/>
                  </a:lnTo>
                  <a:lnTo>
                    <a:pt x="2542" y="3137"/>
                  </a:lnTo>
                  <a:lnTo>
                    <a:pt x="2542" y="2048"/>
                  </a:lnTo>
                  <a:lnTo>
                    <a:pt x="1378" y="3110"/>
                  </a:lnTo>
                  <a:lnTo>
                    <a:pt x="213" y="2048"/>
                  </a:lnTo>
                  <a:close/>
                  <a:moveTo>
                    <a:pt x="222" y="1762"/>
                  </a:moveTo>
                  <a:lnTo>
                    <a:pt x="1378" y="2818"/>
                  </a:lnTo>
                  <a:lnTo>
                    <a:pt x="2533" y="1762"/>
                  </a:lnTo>
                  <a:lnTo>
                    <a:pt x="222" y="1762"/>
                  </a:lnTo>
                  <a:close/>
                  <a:moveTo>
                    <a:pt x="2019" y="1046"/>
                  </a:moveTo>
                  <a:lnTo>
                    <a:pt x="2019" y="1263"/>
                  </a:lnTo>
                  <a:lnTo>
                    <a:pt x="2764" y="1263"/>
                  </a:lnTo>
                  <a:lnTo>
                    <a:pt x="2764" y="1046"/>
                  </a:lnTo>
                  <a:lnTo>
                    <a:pt x="2019" y="1046"/>
                  </a:lnTo>
                  <a:close/>
                  <a:moveTo>
                    <a:pt x="2019" y="554"/>
                  </a:moveTo>
                  <a:lnTo>
                    <a:pt x="2019" y="772"/>
                  </a:lnTo>
                  <a:lnTo>
                    <a:pt x="2764" y="772"/>
                  </a:lnTo>
                  <a:lnTo>
                    <a:pt x="2764" y="554"/>
                  </a:lnTo>
                  <a:lnTo>
                    <a:pt x="2019" y="554"/>
                  </a:lnTo>
                  <a:close/>
                  <a:moveTo>
                    <a:pt x="1784" y="0"/>
                  </a:moveTo>
                  <a:lnTo>
                    <a:pt x="3189" y="0"/>
                  </a:lnTo>
                  <a:lnTo>
                    <a:pt x="3189" y="3354"/>
                  </a:lnTo>
                  <a:lnTo>
                    <a:pt x="0" y="3354"/>
                  </a:lnTo>
                  <a:lnTo>
                    <a:pt x="0" y="1546"/>
                  </a:lnTo>
                  <a:lnTo>
                    <a:pt x="941" y="1546"/>
                  </a:lnTo>
                  <a:lnTo>
                    <a:pt x="941" y="856"/>
                  </a:lnTo>
                  <a:lnTo>
                    <a:pt x="1784" y="856"/>
                  </a:lnTo>
                  <a:lnTo>
                    <a:pt x="17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38" name="Shape 9038"/>
            <p:cNvSpPr/>
            <p:nvPr/>
          </p:nvSpPr>
          <p:spPr>
            <a:xfrm>
              <a:off x="2950" y="28"/>
              <a:ext cx="87" cy="93"/>
            </a:xfrm>
            <a:custGeom>
              <a:avLst/>
              <a:gdLst/>
              <a:ahLst/>
              <a:cxnLst/>
              <a:rect l="0" t="0" r="0" b="0"/>
              <a:pathLst>
                <a:path w="606" h="651" extrusionOk="0">
                  <a:moveTo>
                    <a:pt x="606" y="0"/>
                  </a:moveTo>
                  <a:lnTo>
                    <a:pt x="606" y="651"/>
                  </a:lnTo>
                  <a:lnTo>
                    <a:pt x="0" y="651"/>
                  </a:lnTo>
                  <a:lnTo>
                    <a:pt x="6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39" name="Shape 9039"/>
          <p:cNvGrpSpPr/>
          <p:nvPr/>
        </p:nvGrpSpPr>
        <p:grpSpPr>
          <a:xfrm>
            <a:off x="3629541" y="463742"/>
            <a:ext cx="210951" cy="204413"/>
            <a:chOff x="3587" y="-44"/>
            <a:chExt cx="484" cy="469"/>
          </a:xfrm>
        </p:grpSpPr>
        <p:sp>
          <p:nvSpPr>
            <p:cNvPr id="9040" name="Shape 9040"/>
            <p:cNvSpPr/>
            <p:nvPr/>
          </p:nvSpPr>
          <p:spPr>
            <a:xfrm>
              <a:off x="3587" y="-3"/>
              <a:ext cx="297" cy="428"/>
            </a:xfrm>
            <a:custGeom>
              <a:avLst/>
              <a:gdLst/>
              <a:ahLst/>
              <a:cxnLst/>
              <a:rect l="0" t="0" r="0" b="0"/>
              <a:pathLst>
                <a:path w="2076" h="2994" extrusionOk="0">
                  <a:moveTo>
                    <a:pt x="1040" y="238"/>
                  </a:moveTo>
                  <a:lnTo>
                    <a:pt x="985" y="241"/>
                  </a:lnTo>
                  <a:lnTo>
                    <a:pt x="933" y="249"/>
                  </a:lnTo>
                  <a:lnTo>
                    <a:pt x="883" y="264"/>
                  </a:lnTo>
                  <a:lnTo>
                    <a:pt x="836" y="284"/>
                  </a:lnTo>
                  <a:lnTo>
                    <a:pt x="791" y="309"/>
                  </a:lnTo>
                  <a:lnTo>
                    <a:pt x="750" y="339"/>
                  </a:lnTo>
                  <a:lnTo>
                    <a:pt x="712" y="372"/>
                  </a:lnTo>
                  <a:lnTo>
                    <a:pt x="678" y="410"/>
                  </a:lnTo>
                  <a:lnTo>
                    <a:pt x="649" y="451"/>
                  </a:lnTo>
                  <a:lnTo>
                    <a:pt x="624" y="496"/>
                  </a:lnTo>
                  <a:lnTo>
                    <a:pt x="605" y="543"/>
                  </a:lnTo>
                  <a:lnTo>
                    <a:pt x="590" y="593"/>
                  </a:lnTo>
                  <a:lnTo>
                    <a:pt x="580" y="646"/>
                  </a:lnTo>
                  <a:lnTo>
                    <a:pt x="577" y="700"/>
                  </a:lnTo>
                  <a:lnTo>
                    <a:pt x="580" y="755"/>
                  </a:lnTo>
                  <a:lnTo>
                    <a:pt x="590" y="807"/>
                  </a:lnTo>
                  <a:lnTo>
                    <a:pt x="605" y="858"/>
                  </a:lnTo>
                  <a:lnTo>
                    <a:pt x="624" y="905"/>
                  </a:lnTo>
                  <a:lnTo>
                    <a:pt x="649" y="951"/>
                  </a:lnTo>
                  <a:lnTo>
                    <a:pt x="678" y="992"/>
                  </a:lnTo>
                  <a:lnTo>
                    <a:pt x="712" y="1029"/>
                  </a:lnTo>
                  <a:lnTo>
                    <a:pt x="750" y="1063"/>
                  </a:lnTo>
                  <a:lnTo>
                    <a:pt x="791" y="1093"/>
                  </a:lnTo>
                  <a:lnTo>
                    <a:pt x="836" y="1117"/>
                  </a:lnTo>
                  <a:lnTo>
                    <a:pt x="883" y="1137"/>
                  </a:lnTo>
                  <a:lnTo>
                    <a:pt x="933" y="1152"/>
                  </a:lnTo>
                  <a:lnTo>
                    <a:pt x="985" y="1161"/>
                  </a:lnTo>
                  <a:lnTo>
                    <a:pt x="1040" y="1164"/>
                  </a:lnTo>
                  <a:lnTo>
                    <a:pt x="1095" y="1161"/>
                  </a:lnTo>
                  <a:lnTo>
                    <a:pt x="1148" y="1152"/>
                  </a:lnTo>
                  <a:lnTo>
                    <a:pt x="1197" y="1137"/>
                  </a:lnTo>
                  <a:lnTo>
                    <a:pt x="1245" y="1117"/>
                  </a:lnTo>
                  <a:lnTo>
                    <a:pt x="1290" y="1093"/>
                  </a:lnTo>
                  <a:lnTo>
                    <a:pt x="1331" y="1063"/>
                  </a:lnTo>
                  <a:lnTo>
                    <a:pt x="1369" y="1029"/>
                  </a:lnTo>
                  <a:lnTo>
                    <a:pt x="1402" y="992"/>
                  </a:lnTo>
                  <a:lnTo>
                    <a:pt x="1432" y="951"/>
                  </a:lnTo>
                  <a:lnTo>
                    <a:pt x="1457" y="905"/>
                  </a:lnTo>
                  <a:lnTo>
                    <a:pt x="1476" y="858"/>
                  </a:lnTo>
                  <a:lnTo>
                    <a:pt x="1491" y="807"/>
                  </a:lnTo>
                  <a:lnTo>
                    <a:pt x="1501" y="755"/>
                  </a:lnTo>
                  <a:lnTo>
                    <a:pt x="1503" y="700"/>
                  </a:lnTo>
                  <a:lnTo>
                    <a:pt x="1501" y="646"/>
                  </a:lnTo>
                  <a:lnTo>
                    <a:pt x="1491" y="593"/>
                  </a:lnTo>
                  <a:lnTo>
                    <a:pt x="1476" y="543"/>
                  </a:lnTo>
                  <a:lnTo>
                    <a:pt x="1457" y="496"/>
                  </a:lnTo>
                  <a:lnTo>
                    <a:pt x="1432" y="451"/>
                  </a:lnTo>
                  <a:lnTo>
                    <a:pt x="1402" y="410"/>
                  </a:lnTo>
                  <a:lnTo>
                    <a:pt x="1369" y="372"/>
                  </a:lnTo>
                  <a:lnTo>
                    <a:pt x="1331" y="339"/>
                  </a:lnTo>
                  <a:lnTo>
                    <a:pt x="1290" y="309"/>
                  </a:lnTo>
                  <a:lnTo>
                    <a:pt x="1245" y="284"/>
                  </a:lnTo>
                  <a:lnTo>
                    <a:pt x="1197" y="264"/>
                  </a:lnTo>
                  <a:lnTo>
                    <a:pt x="1148" y="249"/>
                  </a:lnTo>
                  <a:lnTo>
                    <a:pt x="1095" y="241"/>
                  </a:lnTo>
                  <a:lnTo>
                    <a:pt x="1040" y="238"/>
                  </a:lnTo>
                  <a:close/>
                  <a:moveTo>
                    <a:pt x="1040" y="0"/>
                  </a:moveTo>
                  <a:lnTo>
                    <a:pt x="1106" y="3"/>
                  </a:lnTo>
                  <a:lnTo>
                    <a:pt x="1170" y="12"/>
                  </a:lnTo>
                  <a:lnTo>
                    <a:pt x="1231" y="27"/>
                  </a:lnTo>
                  <a:lnTo>
                    <a:pt x="1291" y="46"/>
                  </a:lnTo>
                  <a:lnTo>
                    <a:pt x="1348" y="70"/>
                  </a:lnTo>
                  <a:lnTo>
                    <a:pt x="1402" y="99"/>
                  </a:lnTo>
                  <a:lnTo>
                    <a:pt x="1453" y="132"/>
                  </a:lnTo>
                  <a:lnTo>
                    <a:pt x="1501" y="169"/>
                  </a:lnTo>
                  <a:lnTo>
                    <a:pt x="1545" y="210"/>
                  </a:lnTo>
                  <a:lnTo>
                    <a:pt x="1586" y="256"/>
                  </a:lnTo>
                  <a:lnTo>
                    <a:pt x="1623" y="304"/>
                  </a:lnTo>
                  <a:lnTo>
                    <a:pt x="1656" y="354"/>
                  </a:lnTo>
                  <a:lnTo>
                    <a:pt x="1683" y="409"/>
                  </a:lnTo>
                  <a:lnTo>
                    <a:pt x="1708" y="465"/>
                  </a:lnTo>
                  <a:lnTo>
                    <a:pt x="1726" y="524"/>
                  </a:lnTo>
                  <a:lnTo>
                    <a:pt x="1739" y="585"/>
                  </a:lnTo>
                  <a:lnTo>
                    <a:pt x="1748" y="647"/>
                  </a:lnTo>
                  <a:lnTo>
                    <a:pt x="1751" y="712"/>
                  </a:lnTo>
                  <a:lnTo>
                    <a:pt x="1748" y="780"/>
                  </a:lnTo>
                  <a:lnTo>
                    <a:pt x="1738" y="847"/>
                  </a:lnTo>
                  <a:lnTo>
                    <a:pt x="1723" y="910"/>
                  </a:lnTo>
                  <a:lnTo>
                    <a:pt x="1702" y="972"/>
                  </a:lnTo>
                  <a:lnTo>
                    <a:pt x="1676" y="1030"/>
                  </a:lnTo>
                  <a:lnTo>
                    <a:pt x="1645" y="1086"/>
                  </a:lnTo>
                  <a:lnTo>
                    <a:pt x="1609" y="1138"/>
                  </a:lnTo>
                  <a:lnTo>
                    <a:pt x="1569" y="1187"/>
                  </a:lnTo>
                  <a:lnTo>
                    <a:pt x="1523" y="1232"/>
                  </a:lnTo>
                  <a:lnTo>
                    <a:pt x="1475" y="1272"/>
                  </a:lnTo>
                  <a:lnTo>
                    <a:pt x="1423" y="1309"/>
                  </a:lnTo>
                  <a:lnTo>
                    <a:pt x="1368" y="1341"/>
                  </a:lnTo>
                  <a:lnTo>
                    <a:pt x="1310" y="1368"/>
                  </a:lnTo>
                  <a:lnTo>
                    <a:pt x="1525" y="1368"/>
                  </a:lnTo>
                  <a:lnTo>
                    <a:pt x="1572" y="1371"/>
                  </a:lnTo>
                  <a:lnTo>
                    <a:pt x="1617" y="1378"/>
                  </a:lnTo>
                  <a:lnTo>
                    <a:pt x="1662" y="1391"/>
                  </a:lnTo>
                  <a:lnTo>
                    <a:pt x="1704" y="1409"/>
                  </a:lnTo>
                  <a:lnTo>
                    <a:pt x="1744" y="1430"/>
                  </a:lnTo>
                  <a:lnTo>
                    <a:pt x="1782" y="1455"/>
                  </a:lnTo>
                  <a:lnTo>
                    <a:pt x="1817" y="1484"/>
                  </a:lnTo>
                  <a:lnTo>
                    <a:pt x="1848" y="1517"/>
                  </a:lnTo>
                  <a:lnTo>
                    <a:pt x="1876" y="1553"/>
                  </a:lnTo>
                  <a:lnTo>
                    <a:pt x="1900" y="1592"/>
                  </a:lnTo>
                  <a:lnTo>
                    <a:pt x="1920" y="1634"/>
                  </a:lnTo>
                  <a:lnTo>
                    <a:pt x="1935" y="1677"/>
                  </a:lnTo>
                  <a:lnTo>
                    <a:pt x="1945" y="1724"/>
                  </a:lnTo>
                  <a:lnTo>
                    <a:pt x="2073" y="2510"/>
                  </a:lnTo>
                  <a:lnTo>
                    <a:pt x="2076" y="2561"/>
                  </a:lnTo>
                  <a:lnTo>
                    <a:pt x="2072" y="2610"/>
                  </a:lnTo>
                  <a:lnTo>
                    <a:pt x="2064" y="2660"/>
                  </a:lnTo>
                  <a:lnTo>
                    <a:pt x="2050" y="2709"/>
                  </a:lnTo>
                  <a:lnTo>
                    <a:pt x="2031" y="2756"/>
                  </a:lnTo>
                  <a:lnTo>
                    <a:pt x="2007" y="2801"/>
                  </a:lnTo>
                  <a:lnTo>
                    <a:pt x="1977" y="2844"/>
                  </a:lnTo>
                  <a:lnTo>
                    <a:pt x="1947" y="2878"/>
                  </a:lnTo>
                  <a:lnTo>
                    <a:pt x="1913" y="2908"/>
                  </a:lnTo>
                  <a:lnTo>
                    <a:pt x="1876" y="2934"/>
                  </a:lnTo>
                  <a:lnTo>
                    <a:pt x="1837" y="2955"/>
                  </a:lnTo>
                  <a:lnTo>
                    <a:pt x="1796" y="2972"/>
                  </a:lnTo>
                  <a:lnTo>
                    <a:pt x="1753" y="2985"/>
                  </a:lnTo>
                  <a:lnTo>
                    <a:pt x="1709" y="2991"/>
                  </a:lnTo>
                  <a:lnTo>
                    <a:pt x="1665" y="2994"/>
                  </a:lnTo>
                  <a:lnTo>
                    <a:pt x="416" y="2994"/>
                  </a:lnTo>
                  <a:lnTo>
                    <a:pt x="371" y="2991"/>
                  </a:lnTo>
                  <a:lnTo>
                    <a:pt x="328" y="2985"/>
                  </a:lnTo>
                  <a:lnTo>
                    <a:pt x="284" y="2972"/>
                  </a:lnTo>
                  <a:lnTo>
                    <a:pt x="243" y="2955"/>
                  </a:lnTo>
                  <a:lnTo>
                    <a:pt x="204" y="2934"/>
                  </a:lnTo>
                  <a:lnTo>
                    <a:pt x="168" y="2908"/>
                  </a:lnTo>
                  <a:lnTo>
                    <a:pt x="134" y="2878"/>
                  </a:lnTo>
                  <a:lnTo>
                    <a:pt x="104" y="2844"/>
                  </a:lnTo>
                  <a:lnTo>
                    <a:pt x="76" y="2814"/>
                  </a:lnTo>
                  <a:lnTo>
                    <a:pt x="54" y="2780"/>
                  </a:lnTo>
                  <a:lnTo>
                    <a:pt x="35" y="2745"/>
                  </a:lnTo>
                  <a:lnTo>
                    <a:pt x="20" y="2708"/>
                  </a:lnTo>
                  <a:lnTo>
                    <a:pt x="10" y="2670"/>
                  </a:lnTo>
                  <a:lnTo>
                    <a:pt x="3" y="2629"/>
                  </a:lnTo>
                  <a:lnTo>
                    <a:pt x="0" y="2590"/>
                  </a:lnTo>
                  <a:lnTo>
                    <a:pt x="0" y="2589"/>
                  </a:lnTo>
                  <a:lnTo>
                    <a:pt x="1" y="2550"/>
                  </a:lnTo>
                  <a:lnTo>
                    <a:pt x="6" y="2510"/>
                  </a:lnTo>
                  <a:lnTo>
                    <a:pt x="136" y="1724"/>
                  </a:lnTo>
                  <a:lnTo>
                    <a:pt x="146" y="1674"/>
                  </a:lnTo>
                  <a:lnTo>
                    <a:pt x="163" y="1626"/>
                  </a:lnTo>
                  <a:lnTo>
                    <a:pt x="185" y="1582"/>
                  </a:lnTo>
                  <a:lnTo>
                    <a:pt x="211" y="1540"/>
                  </a:lnTo>
                  <a:lnTo>
                    <a:pt x="242" y="1503"/>
                  </a:lnTo>
                  <a:lnTo>
                    <a:pt x="277" y="1469"/>
                  </a:lnTo>
                  <a:lnTo>
                    <a:pt x="316" y="1439"/>
                  </a:lnTo>
                  <a:lnTo>
                    <a:pt x="358" y="1415"/>
                  </a:lnTo>
                  <a:lnTo>
                    <a:pt x="404" y="1395"/>
                  </a:lnTo>
                  <a:lnTo>
                    <a:pt x="452" y="1380"/>
                  </a:lnTo>
                  <a:lnTo>
                    <a:pt x="503" y="1372"/>
                  </a:lnTo>
                  <a:lnTo>
                    <a:pt x="556" y="1368"/>
                  </a:lnTo>
                  <a:lnTo>
                    <a:pt x="771" y="1368"/>
                  </a:lnTo>
                  <a:lnTo>
                    <a:pt x="713" y="1341"/>
                  </a:lnTo>
                  <a:lnTo>
                    <a:pt x="658" y="1309"/>
                  </a:lnTo>
                  <a:lnTo>
                    <a:pt x="606" y="1272"/>
                  </a:lnTo>
                  <a:lnTo>
                    <a:pt x="557" y="1232"/>
                  </a:lnTo>
                  <a:lnTo>
                    <a:pt x="512" y="1187"/>
                  </a:lnTo>
                  <a:lnTo>
                    <a:pt x="472" y="1138"/>
                  </a:lnTo>
                  <a:lnTo>
                    <a:pt x="436" y="1086"/>
                  </a:lnTo>
                  <a:lnTo>
                    <a:pt x="405" y="1030"/>
                  </a:lnTo>
                  <a:lnTo>
                    <a:pt x="379" y="972"/>
                  </a:lnTo>
                  <a:lnTo>
                    <a:pt x="357" y="910"/>
                  </a:lnTo>
                  <a:lnTo>
                    <a:pt x="343" y="847"/>
                  </a:lnTo>
                  <a:lnTo>
                    <a:pt x="333" y="780"/>
                  </a:lnTo>
                  <a:lnTo>
                    <a:pt x="330" y="712"/>
                  </a:lnTo>
                  <a:lnTo>
                    <a:pt x="333" y="646"/>
                  </a:lnTo>
                  <a:lnTo>
                    <a:pt x="342" y="582"/>
                  </a:lnTo>
                  <a:lnTo>
                    <a:pt x="355" y="520"/>
                  </a:lnTo>
                  <a:lnTo>
                    <a:pt x="374" y="461"/>
                  </a:lnTo>
                  <a:lnTo>
                    <a:pt x="399" y="404"/>
                  </a:lnTo>
                  <a:lnTo>
                    <a:pt x="427" y="350"/>
                  </a:lnTo>
                  <a:lnTo>
                    <a:pt x="461" y="299"/>
                  </a:lnTo>
                  <a:lnTo>
                    <a:pt x="498" y="251"/>
                  </a:lnTo>
                  <a:lnTo>
                    <a:pt x="540" y="207"/>
                  </a:lnTo>
                  <a:lnTo>
                    <a:pt x="584" y="166"/>
                  </a:lnTo>
                  <a:lnTo>
                    <a:pt x="632" y="129"/>
                  </a:lnTo>
                  <a:lnTo>
                    <a:pt x="684" y="97"/>
                  </a:lnTo>
                  <a:lnTo>
                    <a:pt x="738" y="68"/>
                  </a:lnTo>
                  <a:lnTo>
                    <a:pt x="794" y="45"/>
                  </a:lnTo>
                  <a:lnTo>
                    <a:pt x="853" y="26"/>
                  </a:lnTo>
                  <a:lnTo>
                    <a:pt x="914" y="12"/>
                  </a:lnTo>
                  <a:lnTo>
                    <a:pt x="976" y="3"/>
                  </a:lnTo>
                  <a:lnTo>
                    <a:pt x="10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41" name="Shape 9041"/>
            <p:cNvSpPr/>
            <p:nvPr/>
          </p:nvSpPr>
          <p:spPr>
            <a:xfrm>
              <a:off x="3849" y="-44"/>
              <a:ext cx="222" cy="199"/>
            </a:xfrm>
            <a:custGeom>
              <a:avLst/>
              <a:gdLst/>
              <a:ahLst/>
              <a:cxnLst/>
              <a:rect l="0" t="0" r="0" b="0"/>
              <a:pathLst>
                <a:path w="1554" h="1393" extrusionOk="0">
                  <a:moveTo>
                    <a:pt x="280" y="0"/>
                  </a:moveTo>
                  <a:lnTo>
                    <a:pt x="1292" y="0"/>
                  </a:lnTo>
                  <a:lnTo>
                    <a:pt x="1332" y="2"/>
                  </a:lnTo>
                  <a:lnTo>
                    <a:pt x="1369" y="9"/>
                  </a:lnTo>
                  <a:lnTo>
                    <a:pt x="1404" y="21"/>
                  </a:lnTo>
                  <a:lnTo>
                    <a:pt x="1436" y="37"/>
                  </a:lnTo>
                  <a:lnTo>
                    <a:pt x="1465" y="56"/>
                  </a:lnTo>
                  <a:lnTo>
                    <a:pt x="1490" y="79"/>
                  </a:lnTo>
                  <a:lnTo>
                    <a:pt x="1512" y="106"/>
                  </a:lnTo>
                  <a:lnTo>
                    <a:pt x="1529" y="135"/>
                  </a:lnTo>
                  <a:lnTo>
                    <a:pt x="1542" y="167"/>
                  </a:lnTo>
                  <a:lnTo>
                    <a:pt x="1551" y="203"/>
                  </a:lnTo>
                  <a:lnTo>
                    <a:pt x="1554" y="240"/>
                  </a:lnTo>
                  <a:lnTo>
                    <a:pt x="1551" y="280"/>
                  </a:lnTo>
                  <a:lnTo>
                    <a:pt x="1551" y="743"/>
                  </a:lnTo>
                  <a:lnTo>
                    <a:pt x="1547" y="783"/>
                  </a:lnTo>
                  <a:lnTo>
                    <a:pt x="1539" y="823"/>
                  </a:lnTo>
                  <a:lnTo>
                    <a:pt x="1524" y="860"/>
                  </a:lnTo>
                  <a:lnTo>
                    <a:pt x="1505" y="894"/>
                  </a:lnTo>
                  <a:lnTo>
                    <a:pt x="1481" y="926"/>
                  </a:lnTo>
                  <a:lnTo>
                    <a:pt x="1453" y="953"/>
                  </a:lnTo>
                  <a:lnTo>
                    <a:pt x="1422" y="977"/>
                  </a:lnTo>
                  <a:lnTo>
                    <a:pt x="1387" y="997"/>
                  </a:lnTo>
                  <a:lnTo>
                    <a:pt x="1350" y="1011"/>
                  </a:lnTo>
                  <a:lnTo>
                    <a:pt x="1312" y="1020"/>
                  </a:lnTo>
                  <a:lnTo>
                    <a:pt x="1272" y="1023"/>
                  </a:lnTo>
                  <a:lnTo>
                    <a:pt x="796" y="1023"/>
                  </a:lnTo>
                  <a:lnTo>
                    <a:pt x="183" y="1389"/>
                  </a:lnTo>
                  <a:lnTo>
                    <a:pt x="181" y="1390"/>
                  </a:lnTo>
                  <a:lnTo>
                    <a:pt x="177" y="1393"/>
                  </a:lnTo>
                  <a:lnTo>
                    <a:pt x="170" y="1393"/>
                  </a:lnTo>
                  <a:lnTo>
                    <a:pt x="162" y="1389"/>
                  </a:lnTo>
                  <a:lnTo>
                    <a:pt x="157" y="1381"/>
                  </a:lnTo>
                  <a:lnTo>
                    <a:pt x="158" y="1374"/>
                  </a:lnTo>
                  <a:lnTo>
                    <a:pt x="160" y="1369"/>
                  </a:lnTo>
                  <a:lnTo>
                    <a:pt x="162" y="1368"/>
                  </a:lnTo>
                  <a:lnTo>
                    <a:pt x="388" y="1023"/>
                  </a:lnTo>
                  <a:lnTo>
                    <a:pt x="280" y="1023"/>
                  </a:lnTo>
                  <a:lnTo>
                    <a:pt x="240" y="1020"/>
                  </a:lnTo>
                  <a:lnTo>
                    <a:pt x="200" y="1011"/>
                  </a:lnTo>
                  <a:lnTo>
                    <a:pt x="164" y="997"/>
                  </a:lnTo>
                  <a:lnTo>
                    <a:pt x="129" y="977"/>
                  </a:lnTo>
                  <a:lnTo>
                    <a:pt x="99" y="953"/>
                  </a:lnTo>
                  <a:lnTo>
                    <a:pt x="70" y="926"/>
                  </a:lnTo>
                  <a:lnTo>
                    <a:pt x="47" y="894"/>
                  </a:lnTo>
                  <a:lnTo>
                    <a:pt x="26" y="860"/>
                  </a:lnTo>
                  <a:lnTo>
                    <a:pt x="13" y="823"/>
                  </a:lnTo>
                  <a:lnTo>
                    <a:pt x="3" y="783"/>
                  </a:lnTo>
                  <a:lnTo>
                    <a:pt x="0" y="743"/>
                  </a:lnTo>
                  <a:lnTo>
                    <a:pt x="0" y="280"/>
                  </a:lnTo>
                  <a:lnTo>
                    <a:pt x="3" y="239"/>
                  </a:lnTo>
                  <a:lnTo>
                    <a:pt x="13" y="200"/>
                  </a:lnTo>
                  <a:lnTo>
                    <a:pt x="26" y="163"/>
                  </a:lnTo>
                  <a:lnTo>
                    <a:pt x="47" y="129"/>
                  </a:lnTo>
                  <a:lnTo>
                    <a:pt x="70" y="97"/>
                  </a:lnTo>
                  <a:lnTo>
                    <a:pt x="99" y="70"/>
                  </a:lnTo>
                  <a:lnTo>
                    <a:pt x="129" y="46"/>
                  </a:lnTo>
                  <a:lnTo>
                    <a:pt x="164" y="26"/>
                  </a:lnTo>
                  <a:lnTo>
                    <a:pt x="200" y="12"/>
                  </a:lnTo>
                  <a:lnTo>
                    <a:pt x="240" y="3"/>
                  </a:lnTo>
                  <a:lnTo>
                    <a:pt x="2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042" name="Shape 9042"/>
          <p:cNvSpPr/>
          <p:nvPr/>
        </p:nvSpPr>
        <p:spPr>
          <a:xfrm>
            <a:off x="4758885" y="460908"/>
            <a:ext cx="145138" cy="210080"/>
          </a:xfrm>
          <a:custGeom>
            <a:avLst/>
            <a:gdLst/>
            <a:ahLst/>
            <a:cxnLst/>
            <a:rect l="0" t="0" r="0" b="0"/>
            <a:pathLst>
              <a:path w="2332" h="3375" extrusionOk="0">
                <a:moveTo>
                  <a:pt x="1166" y="271"/>
                </a:moveTo>
                <a:lnTo>
                  <a:pt x="1109" y="274"/>
                </a:lnTo>
                <a:lnTo>
                  <a:pt x="1055" y="283"/>
                </a:lnTo>
                <a:lnTo>
                  <a:pt x="1001" y="298"/>
                </a:lnTo>
                <a:lnTo>
                  <a:pt x="950" y="318"/>
                </a:lnTo>
                <a:lnTo>
                  <a:pt x="903" y="343"/>
                </a:lnTo>
                <a:lnTo>
                  <a:pt x="858" y="372"/>
                </a:lnTo>
                <a:lnTo>
                  <a:pt x="816" y="406"/>
                </a:lnTo>
                <a:lnTo>
                  <a:pt x="779" y="443"/>
                </a:lnTo>
                <a:lnTo>
                  <a:pt x="745" y="485"/>
                </a:lnTo>
                <a:lnTo>
                  <a:pt x="716" y="530"/>
                </a:lnTo>
                <a:lnTo>
                  <a:pt x="691" y="577"/>
                </a:lnTo>
                <a:lnTo>
                  <a:pt x="671" y="629"/>
                </a:lnTo>
                <a:lnTo>
                  <a:pt x="656" y="681"/>
                </a:lnTo>
                <a:lnTo>
                  <a:pt x="648" y="736"/>
                </a:lnTo>
                <a:lnTo>
                  <a:pt x="644" y="793"/>
                </a:lnTo>
                <a:lnTo>
                  <a:pt x="648" y="850"/>
                </a:lnTo>
                <a:lnTo>
                  <a:pt x="656" y="905"/>
                </a:lnTo>
                <a:lnTo>
                  <a:pt x="671" y="959"/>
                </a:lnTo>
                <a:lnTo>
                  <a:pt x="691" y="1009"/>
                </a:lnTo>
                <a:lnTo>
                  <a:pt x="716" y="1057"/>
                </a:lnTo>
                <a:lnTo>
                  <a:pt x="745" y="1102"/>
                </a:lnTo>
                <a:lnTo>
                  <a:pt x="779" y="1143"/>
                </a:lnTo>
                <a:lnTo>
                  <a:pt x="816" y="1181"/>
                </a:lnTo>
                <a:lnTo>
                  <a:pt x="858" y="1215"/>
                </a:lnTo>
                <a:lnTo>
                  <a:pt x="903" y="1245"/>
                </a:lnTo>
                <a:lnTo>
                  <a:pt x="950" y="1270"/>
                </a:lnTo>
                <a:lnTo>
                  <a:pt x="1001" y="1289"/>
                </a:lnTo>
                <a:lnTo>
                  <a:pt x="1055" y="1303"/>
                </a:lnTo>
                <a:lnTo>
                  <a:pt x="1109" y="1313"/>
                </a:lnTo>
                <a:lnTo>
                  <a:pt x="1166" y="1316"/>
                </a:lnTo>
                <a:lnTo>
                  <a:pt x="1223" y="1313"/>
                </a:lnTo>
                <a:lnTo>
                  <a:pt x="1278" y="1303"/>
                </a:lnTo>
                <a:lnTo>
                  <a:pt x="1331" y="1289"/>
                </a:lnTo>
                <a:lnTo>
                  <a:pt x="1381" y="1270"/>
                </a:lnTo>
                <a:lnTo>
                  <a:pt x="1429" y="1245"/>
                </a:lnTo>
                <a:lnTo>
                  <a:pt x="1473" y="1215"/>
                </a:lnTo>
                <a:lnTo>
                  <a:pt x="1516" y="1181"/>
                </a:lnTo>
                <a:lnTo>
                  <a:pt x="1553" y="1143"/>
                </a:lnTo>
                <a:lnTo>
                  <a:pt x="1587" y="1102"/>
                </a:lnTo>
                <a:lnTo>
                  <a:pt x="1616" y="1057"/>
                </a:lnTo>
                <a:lnTo>
                  <a:pt x="1641" y="1009"/>
                </a:lnTo>
                <a:lnTo>
                  <a:pt x="1661" y="959"/>
                </a:lnTo>
                <a:lnTo>
                  <a:pt x="1676" y="905"/>
                </a:lnTo>
                <a:lnTo>
                  <a:pt x="1685" y="850"/>
                </a:lnTo>
                <a:lnTo>
                  <a:pt x="1688" y="793"/>
                </a:lnTo>
                <a:lnTo>
                  <a:pt x="1685" y="736"/>
                </a:lnTo>
                <a:lnTo>
                  <a:pt x="1676" y="681"/>
                </a:lnTo>
                <a:lnTo>
                  <a:pt x="1661" y="629"/>
                </a:lnTo>
                <a:lnTo>
                  <a:pt x="1641" y="577"/>
                </a:lnTo>
                <a:lnTo>
                  <a:pt x="1616" y="530"/>
                </a:lnTo>
                <a:lnTo>
                  <a:pt x="1587" y="485"/>
                </a:lnTo>
                <a:lnTo>
                  <a:pt x="1553" y="443"/>
                </a:lnTo>
                <a:lnTo>
                  <a:pt x="1516" y="406"/>
                </a:lnTo>
                <a:lnTo>
                  <a:pt x="1473" y="372"/>
                </a:lnTo>
                <a:lnTo>
                  <a:pt x="1429" y="343"/>
                </a:lnTo>
                <a:lnTo>
                  <a:pt x="1381" y="318"/>
                </a:lnTo>
                <a:lnTo>
                  <a:pt x="1331" y="298"/>
                </a:lnTo>
                <a:lnTo>
                  <a:pt x="1278" y="283"/>
                </a:lnTo>
                <a:lnTo>
                  <a:pt x="1223" y="274"/>
                </a:lnTo>
                <a:lnTo>
                  <a:pt x="1166" y="271"/>
                </a:lnTo>
                <a:close/>
                <a:moveTo>
                  <a:pt x="1166" y="0"/>
                </a:moveTo>
                <a:lnTo>
                  <a:pt x="1238" y="4"/>
                </a:lnTo>
                <a:lnTo>
                  <a:pt x="1309" y="14"/>
                </a:lnTo>
                <a:lnTo>
                  <a:pt x="1377" y="29"/>
                </a:lnTo>
                <a:lnTo>
                  <a:pt x="1443" y="51"/>
                </a:lnTo>
                <a:lnTo>
                  <a:pt x="1506" y="77"/>
                </a:lnTo>
                <a:lnTo>
                  <a:pt x="1567" y="110"/>
                </a:lnTo>
                <a:lnTo>
                  <a:pt x="1624" y="147"/>
                </a:lnTo>
                <a:lnTo>
                  <a:pt x="1678" y="188"/>
                </a:lnTo>
                <a:lnTo>
                  <a:pt x="1728" y="234"/>
                </a:lnTo>
                <a:lnTo>
                  <a:pt x="1774" y="284"/>
                </a:lnTo>
                <a:lnTo>
                  <a:pt x="1815" y="337"/>
                </a:lnTo>
                <a:lnTo>
                  <a:pt x="1852" y="395"/>
                </a:lnTo>
                <a:lnTo>
                  <a:pt x="1884" y="455"/>
                </a:lnTo>
                <a:lnTo>
                  <a:pt x="1911" y="518"/>
                </a:lnTo>
                <a:lnTo>
                  <a:pt x="1932" y="585"/>
                </a:lnTo>
                <a:lnTo>
                  <a:pt x="1948" y="654"/>
                </a:lnTo>
                <a:lnTo>
                  <a:pt x="1957" y="724"/>
                </a:lnTo>
                <a:lnTo>
                  <a:pt x="1960" y="796"/>
                </a:lnTo>
                <a:lnTo>
                  <a:pt x="1957" y="867"/>
                </a:lnTo>
                <a:lnTo>
                  <a:pt x="1948" y="937"/>
                </a:lnTo>
                <a:lnTo>
                  <a:pt x="1933" y="1005"/>
                </a:lnTo>
                <a:lnTo>
                  <a:pt x="1912" y="1069"/>
                </a:lnTo>
                <a:lnTo>
                  <a:pt x="1887" y="1131"/>
                </a:lnTo>
                <a:lnTo>
                  <a:pt x="1855" y="1191"/>
                </a:lnTo>
                <a:lnTo>
                  <a:pt x="1820" y="1248"/>
                </a:lnTo>
                <a:lnTo>
                  <a:pt x="1780" y="1301"/>
                </a:lnTo>
                <a:lnTo>
                  <a:pt x="1736" y="1350"/>
                </a:lnTo>
                <a:lnTo>
                  <a:pt x="1687" y="1396"/>
                </a:lnTo>
                <a:lnTo>
                  <a:pt x="1636" y="1438"/>
                </a:lnTo>
                <a:lnTo>
                  <a:pt x="1580" y="1475"/>
                </a:lnTo>
                <a:lnTo>
                  <a:pt x="1521" y="1507"/>
                </a:lnTo>
                <a:lnTo>
                  <a:pt x="1459" y="1536"/>
                </a:lnTo>
                <a:lnTo>
                  <a:pt x="1702" y="1536"/>
                </a:lnTo>
                <a:lnTo>
                  <a:pt x="1755" y="1538"/>
                </a:lnTo>
                <a:lnTo>
                  <a:pt x="1808" y="1547"/>
                </a:lnTo>
                <a:lnTo>
                  <a:pt x="1858" y="1561"/>
                </a:lnTo>
                <a:lnTo>
                  <a:pt x="1907" y="1580"/>
                </a:lnTo>
                <a:lnTo>
                  <a:pt x="1951" y="1605"/>
                </a:lnTo>
                <a:lnTo>
                  <a:pt x="1994" y="1634"/>
                </a:lnTo>
                <a:lnTo>
                  <a:pt x="2033" y="1668"/>
                </a:lnTo>
                <a:lnTo>
                  <a:pt x="2069" y="1705"/>
                </a:lnTo>
                <a:lnTo>
                  <a:pt x="2100" y="1745"/>
                </a:lnTo>
                <a:lnTo>
                  <a:pt x="2127" y="1790"/>
                </a:lnTo>
                <a:lnTo>
                  <a:pt x="2149" y="1837"/>
                </a:lnTo>
                <a:lnTo>
                  <a:pt x="2167" y="1887"/>
                </a:lnTo>
                <a:lnTo>
                  <a:pt x="2179" y="1940"/>
                </a:lnTo>
                <a:lnTo>
                  <a:pt x="2327" y="2831"/>
                </a:lnTo>
                <a:lnTo>
                  <a:pt x="2332" y="2881"/>
                </a:lnTo>
                <a:lnTo>
                  <a:pt x="2332" y="2932"/>
                </a:lnTo>
                <a:lnTo>
                  <a:pt x="2327" y="2982"/>
                </a:lnTo>
                <a:lnTo>
                  <a:pt x="2316" y="3032"/>
                </a:lnTo>
                <a:lnTo>
                  <a:pt x="2301" y="3080"/>
                </a:lnTo>
                <a:lnTo>
                  <a:pt x="2280" y="3125"/>
                </a:lnTo>
                <a:lnTo>
                  <a:pt x="2254" y="3169"/>
                </a:lnTo>
                <a:lnTo>
                  <a:pt x="2222" y="3209"/>
                </a:lnTo>
                <a:lnTo>
                  <a:pt x="2187" y="3246"/>
                </a:lnTo>
                <a:lnTo>
                  <a:pt x="2149" y="3279"/>
                </a:lnTo>
                <a:lnTo>
                  <a:pt x="2107" y="3307"/>
                </a:lnTo>
                <a:lnTo>
                  <a:pt x="2063" y="3331"/>
                </a:lnTo>
                <a:lnTo>
                  <a:pt x="2016" y="3350"/>
                </a:lnTo>
                <a:lnTo>
                  <a:pt x="1968" y="3364"/>
                </a:lnTo>
                <a:lnTo>
                  <a:pt x="1917" y="3372"/>
                </a:lnTo>
                <a:lnTo>
                  <a:pt x="1866" y="3375"/>
                </a:lnTo>
                <a:lnTo>
                  <a:pt x="466" y="3375"/>
                </a:lnTo>
                <a:lnTo>
                  <a:pt x="415" y="3372"/>
                </a:lnTo>
                <a:lnTo>
                  <a:pt x="365" y="3364"/>
                </a:lnTo>
                <a:lnTo>
                  <a:pt x="316" y="3350"/>
                </a:lnTo>
                <a:lnTo>
                  <a:pt x="269" y="3331"/>
                </a:lnTo>
                <a:lnTo>
                  <a:pt x="225" y="3307"/>
                </a:lnTo>
                <a:lnTo>
                  <a:pt x="183" y="3279"/>
                </a:lnTo>
                <a:lnTo>
                  <a:pt x="145" y="3246"/>
                </a:lnTo>
                <a:lnTo>
                  <a:pt x="110" y="3209"/>
                </a:lnTo>
                <a:lnTo>
                  <a:pt x="78" y="3169"/>
                </a:lnTo>
                <a:lnTo>
                  <a:pt x="52" y="3125"/>
                </a:lnTo>
                <a:lnTo>
                  <a:pt x="32" y="3080"/>
                </a:lnTo>
                <a:lnTo>
                  <a:pt x="15" y="3032"/>
                </a:lnTo>
                <a:lnTo>
                  <a:pt x="6" y="2982"/>
                </a:lnTo>
                <a:lnTo>
                  <a:pt x="0" y="2932"/>
                </a:lnTo>
                <a:lnTo>
                  <a:pt x="0" y="2881"/>
                </a:lnTo>
                <a:lnTo>
                  <a:pt x="6" y="2831"/>
                </a:lnTo>
                <a:lnTo>
                  <a:pt x="154" y="1940"/>
                </a:lnTo>
                <a:lnTo>
                  <a:pt x="165" y="1887"/>
                </a:lnTo>
                <a:lnTo>
                  <a:pt x="183" y="1837"/>
                </a:lnTo>
                <a:lnTo>
                  <a:pt x="205" y="1790"/>
                </a:lnTo>
                <a:lnTo>
                  <a:pt x="232" y="1745"/>
                </a:lnTo>
                <a:lnTo>
                  <a:pt x="263" y="1705"/>
                </a:lnTo>
                <a:lnTo>
                  <a:pt x="299" y="1668"/>
                </a:lnTo>
                <a:lnTo>
                  <a:pt x="339" y="1634"/>
                </a:lnTo>
                <a:lnTo>
                  <a:pt x="381" y="1605"/>
                </a:lnTo>
                <a:lnTo>
                  <a:pt x="426" y="1580"/>
                </a:lnTo>
                <a:lnTo>
                  <a:pt x="475" y="1561"/>
                </a:lnTo>
                <a:lnTo>
                  <a:pt x="525" y="1547"/>
                </a:lnTo>
                <a:lnTo>
                  <a:pt x="577" y="1538"/>
                </a:lnTo>
                <a:lnTo>
                  <a:pt x="630" y="1536"/>
                </a:lnTo>
                <a:lnTo>
                  <a:pt x="873" y="1536"/>
                </a:lnTo>
                <a:lnTo>
                  <a:pt x="811" y="1507"/>
                </a:lnTo>
                <a:lnTo>
                  <a:pt x="752" y="1475"/>
                </a:lnTo>
                <a:lnTo>
                  <a:pt x="697" y="1438"/>
                </a:lnTo>
                <a:lnTo>
                  <a:pt x="645" y="1396"/>
                </a:lnTo>
                <a:lnTo>
                  <a:pt x="596" y="1350"/>
                </a:lnTo>
                <a:lnTo>
                  <a:pt x="553" y="1301"/>
                </a:lnTo>
                <a:lnTo>
                  <a:pt x="513" y="1248"/>
                </a:lnTo>
                <a:lnTo>
                  <a:pt x="477" y="1191"/>
                </a:lnTo>
                <a:lnTo>
                  <a:pt x="446" y="1131"/>
                </a:lnTo>
                <a:lnTo>
                  <a:pt x="420" y="1069"/>
                </a:lnTo>
                <a:lnTo>
                  <a:pt x="399" y="1005"/>
                </a:lnTo>
                <a:lnTo>
                  <a:pt x="384" y="937"/>
                </a:lnTo>
                <a:lnTo>
                  <a:pt x="376" y="867"/>
                </a:lnTo>
                <a:lnTo>
                  <a:pt x="372" y="796"/>
                </a:lnTo>
                <a:lnTo>
                  <a:pt x="376" y="724"/>
                </a:lnTo>
                <a:lnTo>
                  <a:pt x="385" y="654"/>
                </a:lnTo>
                <a:lnTo>
                  <a:pt x="401" y="585"/>
                </a:lnTo>
                <a:lnTo>
                  <a:pt x="421" y="518"/>
                </a:lnTo>
                <a:lnTo>
                  <a:pt x="448" y="455"/>
                </a:lnTo>
                <a:lnTo>
                  <a:pt x="480" y="395"/>
                </a:lnTo>
                <a:lnTo>
                  <a:pt x="517" y="337"/>
                </a:lnTo>
                <a:lnTo>
                  <a:pt x="558" y="284"/>
                </a:lnTo>
                <a:lnTo>
                  <a:pt x="604" y="234"/>
                </a:lnTo>
                <a:lnTo>
                  <a:pt x="654" y="188"/>
                </a:lnTo>
                <a:lnTo>
                  <a:pt x="708" y="147"/>
                </a:lnTo>
                <a:lnTo>
                  <a:pt x="765" y="110"/>
                </a:lnTo>
                <a:lnTo>
                  <a:pt x="826" y="77"/>
                </a:lnTo>
                <a:lnTo>
                  <a:pt x="889" y="51"/>
                </a:lnTo>
                <a:lnTo>
                  <a:pt x="954" y="29"/>
                </a:lnTo>
                <a:lnTo>
                  <a:pt x="1023" y="14"/>
                </a:lnTo>
                <a:lnTo>
                  <a:pt x="1094" y="4"/>
                </a:lnTo>
                <a:lnTo>
                  <a:pt x="1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043" name="Shape 9043"/>
          <p:cNvGrpSpPr/>
          <p:nvPr/>
        </p:nvGrpSpPr>
        <p:grpSpPr>
          <a:xfrm>
            <a:off x="5267907" y="473765"/>
            <a:ext cx="212260" cy="184365"/>
            <a:chOff x="5021" y="107"/>
            <a:chExt cx="487" cy="423"/>
          </a:xfrm>
        </p:grpSpPr>
        <p:sp>
          <p:nvSpPr>
            <p:cNvPr id="9044" name="Shape 9044"/>
            <p:cNvSpPr/>
            <p:nvPr/>
          </p:nvSpPr>
          <p:spPr>
            <a:xfrm>
              <a:off x="5296" y="321"/>
              <a:ext cx="212" cy="209"/>
            </a:xfrm>
            <a:custGeom>
              <a:avLst/>
              <a:gdLst/>
              <a:ahLst/>
              <a:cxnLst/>
              <a:rect l="0" t="0" r="0" b="0"/>
              <a:pathLst>
                <a:path w="1480" h="1466" extrusionOk="0">
                  <a:moveTo>
                    <a:pt x="630" y="383"/>
                  </a:moveTo>
                  <a:lnTo>
                    <a:pt x="630" y="624"/>
                  </a:lnTo>
                  <a:lnTo>
                    <a:pt x="386" y="624"/>
                  </a:lnTo>
                  <a:lnTo>
                    <a:pt x="386" y="842"/>
                  </a:lnTo>
                  <a:lnTo>
                    <a:pt x="630" y="842"/>
                  </a:lnTo>
                  <a:lnTo>
                    <a:pt x="630" y="1083"/>
                  </a:lnTo>
                  <a:lnTo>
                    <a:pt x="850" y="1083"/>
                  </a:lnTo>
                  <a:lnTo>
                    <a:pt x="850" y="842"/>
                  </a:lnTo>
                  <a:lnTo>
                    <a:pt x="1094" y="842"/>
                  </a:lnTo>
                  <a:lnTo>
                    <a:pt x="1094" y="624"/>
                  </a:lnTo>
                  <a:lnTo>
                    <a:pt x="850" y="624"/>
                  </a:lnTo>
                  <a:lnTo>
                    <a:pt x="850" y="383"/>
                  </a:lnTo>
                  <a:lnTo>
                    <a:pt x="630" y="383"/>
                  </a:lnTo>
                  <a:close/>
                  <a:moveTo>
                    <a:pt x="739" y="0"/>
                  </a:moveTo>
                  <a:lnTo>
                    <a:pt x="807" y="3"/>
                  </a:lnTo>
                  <a:lnTo>
                    <a:pt x="873" y="11"/>
                  </a:lnTo>
                  <a:lnTo>
                    <a:pt x="937" y="26"/>
                  </a:lnTo>
                  <a:lnTo>
                    <a:pt x="998" y="46"/>
                  </a:lnTo>
                  <a:lnTo>
                    <a:pt x="1058" y="70"/>
                  </a:lnTo>
                  <a:lnTo>
                    <a:pt x="1114" y="99"/>
                  </a:lnTo>
                  <a:lnTo>
                    <a:pt x="1167" y="134"/>
                  </a:lnTo>
                  <a:lnTo>
                    <a:pt x="1217" y="172"/>
                  </a:lnTo>
                  <a:lnTo>
                    <a:pt x="1263" y="215"/>
                  </a:lnTo>
                  <a:lnTo>
                    <a:pt x="1306" y="260"/>
                  </a:lnTo>
                  <a:lnTo>
                    <a:pt x="1345" y="310"/>
                  </a:lnTo>
                  <a:lnTo>
                    <a:pt x="1379" y="363"/>
                  </a:lnTo>
                  <a:lnTo>
                    <a:pt x="1409" y="419"/>
                  </a:lnTo>
                  <a:lnTo>
                    <a:pt x="1434" y="477"/>
                  </a:lnTo>
                  <a:lnTo>
                    <a:pt x="1453" y="538"/>
                  </a:lnTo>
                  <a:lnTo>
                    <a:pt x="1468" y="601"/>
                  </a:lnTo>
                  <a:lnTo>
                    <a:pt x="1476" y="666"/>
                  </a:lnTo>
                  <a:lnTo>
                    <a:pt x="1480" y="733"/>
                  </a:lnTo>
                  <a:lnTo>
                    <a:pt x="1476" y="800"/>
                  </a:lnTo>
                  <a:lnTo>
                    <a:pt x="1468" y="865"/>
                  </a:lnTo>
                  <a:lnTo>
                    <a:pt x="1453" y="928"/>
                  </a:lnTo>
                  <a:lnTo>
                    <a:pt x="1434" y="989"/>
                  </a:lnTo>
                  <a:lnTo>
                    <a:pt x="1409" y="1047"/>
                  </a:lnTo>
                  <a:lnTo>
                    <a:pt x="1379" y="1102"/>
                  </a:lnTo>
                  <a:lnTo>
                    <a:pt x="1345" y="1156"/>
                  </a:lnTo>
                  <a:lnTo>
                    <a:pt x="1306" y="1205"/>
                  </a:lnTo>
                  <a:lnTo>
                    <a:pt x="1263" y="1251"/>
                  </a:lnTo>
                  <a:lnTo>
                    <a:pt x="1217" y="1293"/>
                  </a:lnTo>
                  <a:lnTo>
                    <a:pt x="1167" y="1331"/>
                  </a:lnTo>
                  <a:lnTo>
                    <a:pt x="1114" y="1366"/>
                  </a:lnTo>
                  <a:lnTo>
                    <a:pt x="1058" y="1395"/>
                  </a:lnTo>
                  <a:lnTo>
                    <a:pt x="998" y="1420"/>
                  </a:lnTo>
                  <a:lnTo>
                    <a:pt x="937" y="1439"/>
                  </a:lnTo>
                  <a:lnTo>
                    <a:pt x="873" y="1454"/>
                  </a:lnTo>
                  <a:lnTo>
                    <a:pt x="807" y="1462"/>
                  </a:lnTo>
                  <a:lnTo>
                    <a:pt x="739" y="1466"/>
                  </a:lnTo>
                  <a:lnTo>
                    <a:pt x="673" y="1462"/>
                  </a:lnTo>
                  <a:lnTo>
                    <a:pt x="607" y="1454"/>
                  </a:lnTo>
                  <a:lnTo>
                    <a:pt x="543" y="1439"/>
                  </a:lnTo>
                  <a:lnTo>
                    <a:pt x="482" y="1420"/>
                  </a:lnTo>
                  <a:lnTo>
                    <a:pt x="422" y="1395"/>
                  </a:lnTo>
                  <a:lnTo>
                    <a:pt x="366" y="1366"/>
                  </a:lnTo>
                  <a:lnTo>
                    <a:pt x="313" y="1331"/>
                  </a:lnTo>
                  <a:lnTo>
                    <a:pt x="263" y="1293"/>
                  </a:lnTo>
                  <a:lnTo>
                    <a:pt x="216" y="1251"/>
                  </a:lnTo>
                  <a:lnTo>
                    <a:pt x="174" y="1205"/>
                  </a:lnTo>
                  <a:lnTo>
                    <a:pt x="135" y="1156"/>
                  </a:lnTo>
                  <a:lnTo>
                    <a:pt x="101" y="1102"/>
                  </a:lnTo>
                  <a:lnTo>
                    <a:pt x="71" y="1047"/>
                  </a:lnTo>
                  <a:lnTo>
                    <a:pt x="46" y="989"/>
                  </a:lnTo>
                  <a:lnTo>
                    <a:pt x="26" y="928"/>
                  </a:lnTo>
                  <a:lnTo>
                    <a:pt x="12" y="865"/>
                  </a:lnTo>
                  <a:lnTo>
                    <a:pt x="2" y="800"/>
                  </a:lnTo>
                  <a:lnTo>
                    <a:pt x="0" y="733"/>
                  </a:lnTo>
                  <a:lnTo>
                    <a:pt x="2" y="666"/>
                  </a:lnTo>
                  <a:lnTo>
                    <a:pt x="12" y="601"/>
                  </a:lnTo>
                  <a:lnTo>
                    <a:pt x="26" y="538"/>
                  </a:lnTo>
                  <a:lnTo>
                    <a:pt x="46" y="477"/>
                  </a:lnTo>
                  <a:lnTo>
                    <a:pt x="71" y="419"/>
                  </a:lnTo>
                  <a:lnTo>
                    <a:pt x="101" y="363"/>
                  </a:lnTo>
                  <a:lnTo>
                    <a:pt x="135" y="310"/>
                  </a:lnTo>
                  <a:lnTo>
                    <a:pt x="174" y="260"/>
                  </a:lnTo>
                  <a:lnTo>
                    <a:pt x="216" y="215"/>
                  </a:lnTo>
                  <a:lnTo>
                    <a:pt x="263" y="172"/>
                  </a:lnTo>
                  <a:lnTo>
                    <a:pt x="313" y="134"/>
                  </a:lnTo>
                  <a:lnTo>
                    <a:pt x="366" y="99"/>
                  </a:lnTo>
                  <a:lnTo>
                    <a:pt x="422" y="70"/>
                  </a:lnTo>
                  <a:lnTo>
                    <a:pt x="482" y="46"/>
                  </a:lnTo>
                  <a:lnTo>
                    <a:pt x="543" y="26"/>
                  </a:lnTo>
                  <a:lnTo>
                    <a:pt x="607" y="11"/>
                  </a:lnTo>
                  <a:lnTo>
                    <a:pt x="673" y="3"/>
                  </a:lnTo>
                  <a:lnTo>
                    <a:pt x="7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45" name="Shape 9045"/>
            <p:cNvSpPr/>
            <p:nvPr/>
          </p:nvSpPr>
          <p:spPr>
            <a:xfrm>
              <a:off x="5021" y="107"/>
              <a:ext cx="472" cy="404"/>
            </a:xfrm>
            <a:custGeom>
              <a:avLst/>
              <a:gdLst/>
              <a:ahLst/>
              <a:cxnLst/>
              <a:rect l="0" t="0" r="0" b="0"/>
              <a:pathLst>
                <a:path w="3302" h="2831" extrusionOk="0">
                  <a:moveTo>
                    <a:pt x="862" y="0"/>
                  </a:moveTo>
                  <a:lnTo>
                    <a:pt x="931" y="3"/>
                  </a:lnTo>
                  <a:lnTo>
                    <a:pt x="1000" y="13"/>
                  </a:lnTo>
                  <a:lnTo>
                    <a:pt x="1067" y="27"/>
                  </a:lnTo>
                  <a:lnTo>
                    <a:pt x="1132" y="48"/>
                  </a:lnTo>
                  <a:lnTo>
                    <a:pt x="1193" y="75"/>
                  </a:lnTo>
                  <a:lnTo>
                    <a:pt x="1254" y="106"/>
                  </a:lnTo>
                  <a:lnTo>
                    <a:pt x="1311" y="142"/>
                  </a:lnTo>
                  <a:lnTo>
                    <a:pt x="1366" y="184"/>
                  </a:lnTo>
                  <a:lnTo>
                    <a:pt x="1417" y="229"/>
                  </a:lnTo>
                  <a:lnTo>
                    <a:pt x="1466" y="278"/>
                  </a:lnTo>
                  <a:lnTo>
                    <a:pt x="1510" y="332"/>
                  </a:lnTo>
                  <a:lnTo>
                    <a:pt x="1552" y="390"/>
                  </a:lnTo>
                  <a:lnTo>
                    <a:pt x="1589" y="451"/>
                  </a:lnTo>
                  <a:lnTo>
                    <a:pt x="1623" y="515"/>
                  </a:lnTo>
                  <a:lnTo>
                    <a:pt x="1651" y="582"/>
                  </a:lnTo>
                  <a:lnTo>
                    <a:pt x="1680" y="515"/>
                  </a:lnTo>
                  <a:lnTo>
                    <a:pt x="1713" y="451"/>
                  </a:lnTo>
                  <a:lnTo>
                    <a:pt x="1750" y="390"/>
                  </a:lnTo>
                  <a:lnTo>
                    <a:pt x="1791" y="332"/>
                  </a:lnTo>
                  <a:lnTo>
                    <a:pt x="1836" y="278"/>
                  </a:lnTo>
                  <a:lnTo>
                    <a:pt x="1885" y="229"/>
                  </a:lnTo>
                  <a:lnTo>
                    <a:pt x="1937" y="184"/>
                  </a:lnTo>
                  <a:lnTo>
                    <a:pt x="1991" y="142"/>
                  </a:lnTo>
                  <a:lnTo>
                    <a:pt x="2048" y="106"/>
                  </a:lnTo>
                  <a:lnTo>
                    <a:pt x="2108" y="75"/>
                  </a:lnTo>
                  <a:lnTo>
                    <a:pt x="2171" y="48"/>
                  </a:lnTo>
                  <a:lnTo>
                    <a:pt x="2235" y="27"/>
                  </a:lnTo>
                  <a:lnTo>
                    <a:pt x="2302" y="13"/>
                  </a:lnTo>
                  <a:lnTo>
                    <a:pt x="2370" y="3"/>
                  </a:lnTo>
                  <a:lnTo>
                    <a:pt x="2439" y="0"/>
                  </a:lnTo>
                  <a:lnTo>
                    <a:pt x="2510" y="3"/>
                  </a:lnTo>
                  <a:lnTo>
                    <a:pt x="2579" y="13"/>
                  </a:lnTo>
                  <a:lnTo>
                    <a:pt x="2647" y="28"/>
                  </a:lnTo>
                  <a:lnTo>
                    <a:pt x="2712" y="49"/>
                  </a:lnTo>
                  <a:lnTo>
                    <a:pt x="2776" y="76"/>
                  </a:lnTo>
                  <a:lnTo>
                    <a:pt x="2836" y="108"/>
                  </a:lnTo>
                  <a:lnTo>
                    <a:pt x="2893" y="145"/>
                  </a:lnTo>
                  <a:lnTo>
                    <a:pt x="2948" y="187"/>
                  </a:lnTo>
                  <a:lnTo>
                    <a:pt x="3000" y="234"/>
                  </a:lnTo>
                  <a:lnTo>
                    <a:pt x="3049" y="285"/>
                  </a:lnTo>
                  <a:lnTo>
                    <a:pt x="3094" y="339"/>
                  </a:lnTo>
                  <a:lnTo>
                    <a:pt x="3135" y="398"/>
                  </a:lnTo>
                  <a:lnTo>
                    <a:pt x="3172" y="460"/>
                  </a:lnTo>
                  <a:lnTo>
                    <a:pt x="3205" y="525"/>
                  </a:lnTo>
                  <a:lnTo>
                    <a:pt x="3234" y="593"/>
                  </a:lnTo>
                  <a:lnTo>
                    <a:pt x="3258" y="665"/>
                  </a:lnTo>
                  <a:lnTo>
                    <a:pt x="3276" y="738"/>
                  </a:lnTo>
                  <a:lnTo>
                    <a:pt x="3290" y="815"/>
                  </a:lnTo>
                  <a:lnTo>
                    <a:pt x="3298" y="893"/>
                  </a:lnTo>
                  <a:lnTo>
                    <a:pt x="3302" y="973"/>
                  </a:lnTo>
                  <a:lnTo>
                    <a:pt x="3298" y="1059"/>
                  </a:lnTo>
                  <a:lnTo>
                    <a:pt x="3289" y="1144"/>
                  </a:lnTo>
                  <a:lnTo>
                    <a:pt x="3273" y="1227"/>
                  </a:lnTo>
                  <a:lnTo>
                    <a:pt x="3253" y="1309"/>
                  </a:lnTo>
                  <a:lnTo>
                    <a:pt x="3226" y="1388"/>
                  </a:lnTo>
                  <a:lnTo>
                    <a:pt x="3196" y="1467"/>
                  </a:lnTo>
                  <a:lnTo>
                    <a:pt x="3160" y="1543"/>
                  </a:lnTo>
                  <a:lnTo>
                    <a:pt x="3107" y="1508"/>
                  </a:lnTo>
                  <a:lnTo>
                    <a:pt x="3050" y="1477"/>
                  </a:lnTo>
                  <a:lnTo>
                    <a:pt x="2991" y="1450"/>
                  </a:lnTo>
                  <a:lnTo>
                    <a:pt x="2930" y="1427"/>
                  </a:lnTo>
                  <a:lnTo>
                    <a:pt x="2867" y="1409"/>
                  </a:lnTo>
                  <a:lnTo>
                    <a:pt x="2802" y="1397"/>
                  </a:lnTo>
                  <a:lnTo>
                    <a:pt x="2735" y="1388"/>
                  </a:lnTo>
                  <a:lnTo>
                    <a:pt x="2666" y="1386"/>
                  </a:lnTo>
                  <a:lnTo>
                    <a:pt x="2593" y="1389"/>
                  </a:lnTo>
                  <a:lnTo>
                    <a:pt x="2522" y="1398"/>
                  </a:lnTo>
                  <a:lnTo>
                    <a:pt x="2452" y="1413"/>
                  </a:lnTo>
                  <a:lnTo>
                    <a:pt x="2385" y="1434"/>
                  </a:lnTo>
                  <a:lnTo>
                    <a:pt x="2321" y="1459"/>
                  </a:lnTo>
                  <a:lnTo>
                    <a:pt x="2258" y="1489"/>
                  </a:lnTo>
                  <a:lnTo>
                    <a:pt x="2199" y="1525"/>
                  </a:lnTo>
                  <a:lnTo>
                    <a:pt x="2143" y="1565"/>
                  </a:lnTo>
                  <a:lnTo>
                    <a:pt x="2090" y="1609"/>
                  </a:lnTo>
                  <a:lnTo>
                    <a:pt x="2042" y="1657"/>
                  </a:lnTo>
                  <a:lnTo>
                    <a:pt x="1997" y="1709"/>
                  </a:lnTo>
                  <a:lnTo>
                    <a:pt x="1957" y="1764"/>
                  </a:lnTo>
                  <a:lnTo>
                    <a:pt x="1922" y="1823"/>
                  </a:lnTo>
                  <a:lnTo>
                    <a:pt x="1891" y="1884"/>
                  </a:lnTo>
                  <a:lnTo>
                    <a:pt x="1865" y="1949"/>
                  </a:lnTo>
                  <a:lnTo>
                    <a:pt x="1844" y="2015"/>
                  </a:lnTo>
                  <a:lnTo>
                    <a:pt x="1830" y="2085"/>
                  </a:lnTo>
                  <a:lnTo>
                    <a:pt x="1820" y="2155"/>
                  </a:lnTo>
                  <a:lnTo>
                    <a:pt x="1817" y="2228"/>
                  </a:lnTo>
                  <a:lnTo>
                    <a:pt x="1820" y="2299"/>
                  </a:lnTo>
                  <a:lnTo>
                    <a:pt x="1828" y="2368"/>
                  </a:lnTo>
                  <a:lnTo>
                    <a:pt x="1843" y="2436"/>
                  </a:lnTo>
                  <a:lnTo>
                    <a:pt x="1863" y="2501"/>
                  </a:lnTo>
                  <a:lnTo>
                    <a:pt x="1888" y="2564"/>
                  </a:lnTo>
                  <a:lnTo>
                    <a:pt x="1918" y="2623"/>
                  </a:lnTo>
                  <a:lnTo>
                    <a:pt x="1952" y="2681"/>
                  </a:lnTo>
                  <a:lnTo>
                    <a:pt x="1907" y="2706"/>
                  </a:lnTo>
                  <a:lnTo>
                    <a:pt x="1865" y="2730"/>
                  </a:lnTo>
                  <a:lnTo>
                    <a:pt x="1825" y="2751"/>
                  </a:lnTo>
                  <a:lnTo>
                    <a:pt x="1790" y="2769"/>
                  </a:lnTo>
                  <a:lnTo>
                    <a:pt x="1758" y="2785"/>
                  </a:lnTo>
                  <a:lnTo>
                    <a:pt x="1731" y="2800"/>
                  </a:lnTo>
                  <a:lnTo>
                    <a:pt x="1708" y="2810"/>
                  </a:lnTo>
                  <a:lnTo>
                    <a:pt x="1690" y="2820"/>
                  </a:lnTo>
                  <a:lnTo>
                    <a:pt x="1676" y="2826"/>
                  </a:lnTo>
                  <a:lnTo>
                    <a:pt x="1667" y="2830"/>
                  </a:lnTo>
                  <a:lnTo>
                    <a:pt x="1665" y="2831"/>
                  </a:lnTo>
                  <a:lnTo>
                    <a:pt x="1662" y="2830"/>
                  </a:lnTo>
                  <a:lnTo>
                    <a:pt x="1653" y="2826"/>
                  </a:lnTo>
                  <a:lnTo>
                    <a:pt x="1641" y="2820"/>
                  </a:lnTo>
                  <a:lnTo>
                    <a:pt x="1623" y="2811"/>
                  </a:lnTo>
                  <a:lnTo>
                    <a:pt x="1599" y="2801"/>
                  </a:lnTo>
                  <a:lnTo>
                    <a:pt x="1573" y="2787"/>
                  </a:lnTo>
                  <a:lnTo>
                    <a:pt x="1541" y="2772"/>
                  </a:lnTo>
                  <a:lnTo>
                    <a:pt x="1507" y="2754"/>
                  </a:lnTo>
                  <a:lnTo>
                    <a:pt x="1468" y="2734"/>
                  </a:lnTo>
                  <a:lnTo>
                    <a:pt x="1427" y="2712"/>
                  </a:lnTo>
                  <a:lnTo>
                    <a:pt x="1382" y="2687"/>
                  </a:lnTo>
                  <a:lnTo>
                    <a:pt x="1334" y="2660"/>
                  </a:lnTo>
                  <a:lnTo>
                    <a:pt x="1285" y="2631"/>
                  </a:lnTo>
                  <a:lnTo>
                    <a:pt x="1233" y="2599"/>
                  </a:lnTo>
                  <a:lnTo>
                    <a:pt x="1179" y="2567"/>
                  </a:lnTo>
                  <a:lnTo>
                    <a:pt x="1124" y="2531"/>
                  </a:lnTo>
                  <a:lnTo>
                    <a:pt x="1067" y="2493"/>
                  </a:lnTo>
                  <a:lnTo>
                    <a:pt x="1010" y="2454"/>
                  </a:lnTo>
                  <a:lnTo>
                    <a:pt x="951" y="2412"/>
                  </a:lnTo>
                  <a:lnTo>
                    <a:pt x="892" y="2369"/>
                  </a:lnTo>
                  <a:lnTo>
                    <a:pt x="833" y="2324"/>
                  </a:lnTo>
                  <a:lnTo>
                    <a:pt x="773" y="2277"/>
                  </a:lnTo>
                  <a:lnTo>
                    <a:pt x="714" y="2228"/>
                  </a:lnTo>
                  <a:lnTo>
                    <a:pt x="655" y="2177"/>
                  </a:lnTo>
                  <a:lnTo>
                    <a:pt x="597" y="2124"/>
                  </a:lnTo>
                  <a:lnTo>
                    <a:pt x="541" y="2069"/>
                  </a:lnTo>
                  <a:lnTo>
                    <a:pt x="486" y="2013"/>
                  </a:lnTo>
                  <a:lnTo>
                    <a:pt x="432" y="1955"/>
                  </a:lnTo>
                  <a:lnTo>
                    <a:pt x="380" y="1895"/>
                  </a:lnTo>
                  <a:lnTo>
                    <a:pt x="330" y="1834"/>
                  </a:lnTo>
                  <a:lnTo>
                    <a:pt x="283" y="1770"/>
                  </a:lnTo>
                  <a:lnTo>
                    <a:pt x="239" y="1706"/>
                  </a:lnTo>
                  <a:lnTo>
                    <a:pt x="196" y="1638"/>
                  </a:lnTo>
                  <a:lnTo>
                    <a:pt x="158" y="1570"/>
                  </a:lnTo>
                  <a:lnTo>
                    <a:pt x="123" y="1501"/>
                  </a:lnTo>
                  <a:lnTo>
                    <a:pt x="92" y="1429"/>
                  </a:lnTo>
                  <a:lnTo>
                    <a:pt x="65" y="1357"/>
                  </a:lnTo>
                  <a:lnTo>
                    <a:pt x="42" y="1283"/>
                  </a:lnTo>
                  <a:lnTo>
                    <a:pt x="24" y="1208"/>
                  </a:lnTo>
                  <a:lnTo>
                    <a:pt x="11" y="1130"/>
                  </a:lnTo>
                  <a:lnTo>
                    <a:pt x="3" y="1052"/>
                  </a:lnTo>
                  <a:lnTo>
                    <a:pt x="0" y="973"/>
                  </a:lnTo>
                  <a:lnTo>
                    <a:pt x="3" y="893"/>
                  </a:lnTo>
                  <a:lnTo>
                    <a:pt x="12" y="815"/>
                  </a:lnTo>
                  <a:lnTo>
                    <a:pt x="25" y="738"/>
                  </a:lnTo>
                  <a:lnTo>
                    <a:pt x="43" y="665"/>
                  </a:lnTo>
                  <a:lnTo>
                    <a:pt x="68" y="593"/>
                  </a:lnTo>
                  <a:lnTo>
                    <a:pt x="97" y="525"/>
                  </a:lnTo>
                  <a:lnTo>
                    <a:pt x="129" y="460"/>
                  </a:lnTo>
                  <a:lnTo>
                    <a:pt x="167" y="398"/>
                  </a:lnTo>
                  <a:lnTo>
                    <a:pt x="208" y="339"/>
                  </a:lnTo>
                  <a:lnTo>
                    <a:pt x="252" y="285"/>
                  </a:lnTo>
                  <a:lnTo>
                    <a:pt x="301" y="234"/>
                  </a:lnTo>
                  <a:lnTo>
                    <a:pt x="353" y="187"/>
                  </a:lnTo>
                  <a:lnTo>
                    <a:pt x="408" y="145"/>
                  </a:lnTo>
                  <a:lnTo>
                    <a:pt x="466" y="108"/>
                  </a:lnTo>
                  <a:lnTo>
                    <a:pt x="526" y="76"/>
                  </a:lnTo>
                  <a:lnTo>
                    <a:pt x="590" y="49"/>
                  </a:lnTo>
                  <a:lnTo>
                    <a:pt x="654" y="28"/>
                  </a:lnTo>
                  <a:lnTo>
                    <a:pt x="722" y="13"/>
                  </a:lnTo>
                  <a:lnTo>
                    <a:pt x="791" y="3"/>
                  </a:lnTo>
                  <a:lnTo>
                    <a:pt x="8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46" name="Shape 9046"/>
          <p:cNvGrpSpPr/>
          <p:nvPr/>
        </p:nvGrpSpPr>
        <p:grpSpPr>
          <a:xfrm>
            <a:off x="5844051" y="481393"/>
            <a:ext cx="212259" cy="169110"/>
            <a:chOff x="5512" y="47"/>
            <a:chExt cx="487" cy="388"/>
          </a:xfrm>
        </p:grpSpPr>
        <p:sp>
          <p:nvSpPr>
            <p:cNvPr id="9047" name="Shape 9047"/>
            <p:cNvSpPr/>
            <p:nvPr/>
          </p:nvSpPr>
          <p:spPr>
            <a:xfrm>
              <a:off x="5665" y="116"/>
              <a:ext cx="171" cy="168"/>
            </a:xfrm>
            <a:custGeom>
              <a:avLst/>
              <a:gdLst/>
              <a:ahLst/>
              <a:cxnLst/>
              <a:rect l="0" t="0" r="0" b="0"/>
              <a:pathLst>
                <a:path w="1199" h="1177" extrusionOk="0">
                  <a:moveTo>
                    <a:pt x="108" y="0"/>
                  </a:moveTo>
                  <a:lnTo>
                    <a:pt x="393" y="203"/>
                  </a:lnTo>
                  <a:lnTo>
                    <a:pt x="358" y="237"/>
                  </a:lnTo>
                  <a:lnTo>
                    <a:pt x="675" y="546"/>
                  </a:lnTo>
                  <a:lnTo>
                    <a:pt x="719" y="502"/>
                  </a:lnTo>
                  <a:lnTo>
                    <a:pt x="1199" y="970"/>
                  </a:lnTo>
                  <a:lnTo>
                    <a:pt x="986" y="1177"/>
                  </a:lnTo>
                  <a:lnTo>
                    <a:pt x="507" y="708"/>
                  </a:lnTo>
                  <a:lnTo>
                    <a:pt x="558" y="661"/>
                  </a:lnTo>
                  <a:lnTo>
                    <a:pt x="241" y="350"/>
                  </a:lnTo>
                  <a:lnTo>
                    <a:pt x="207" y="384"/>
                  </a:lnTo>
                  <a:lnTo>
                    <a:pt x="0" y="106"/>
                  </a:lnTo>
                  <a:lnTo>
                    <a:pt x="1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48" name="Shape 9048"/>
            <p:cNvSpPr/>
            <p:nvPr/>
          </p:nvSpPr>
          <p:spPr>
            <a:xfrm>
              <a:off x="5754" y="116"/>
              <a:ext cx="92" cy="83"/>
            </a:xfrm>
            <a:custGeom>
              <a:avLst/>
              <a:gdLst/>
              <a:ahLst/>
              <a:cxnLst/>
              <a:rect l="0" t="0" r="0" b="0"/>
              <a:pathLst>
                <a:path w="649" h="583" extrusionOk="0">
                  <a:moveTo>
                    <a:pt x="356" y="0"/>
                  </a:moveTo>
                  <a:lnTo>
                    <a:pt x="394" y="3"/>
                  </a:lnTo>
                  <a:lnTo>
                    <a:pt x="432" y="11"/>
                  </a:lnTo>
                  <a:lnTo>
                    <a:pt x="237" y="203"/>
                  </a:lnTo>
                  <a:lnTo>
                    <a:pt x="442" y="404"/>
                  </a:lnTo>
                  <a:lnTo>
                    <a:pt x="638" y="213"/>
                  </a:lnTo>
                  <a:lnTo>
                    <a:pt x="646" y="249"/>
                  </a:lnTo>
                  <a:lnTo>
                    <a:pt x="649" y="287"/>
                  </a:lnTo>
                  <a:lnTo>
                    <a:pt x="647" y="325"/>
                  </a:lnTo>
                  <a:lnTo>
                    <a:pt x="640" y="362"/>
                  </a:lnTo>
                  <a:lnTo>
                    <a:pt x="627" y="398"/>
                  </a:lnTo>
                  <a:lnTo>
                    <a:pt x="611" y="433"/>
                  </a:lnTo>
                  <a:lnTo>
                    <a:pt x="589" y="465"/>
                  </a:lnTo>
                  <a:lnTo>
                    <a:pt x="562" y="495"/>
                  </a:lnTo>
                  <a:lnTo>
                    <a:pt x="532" y="521"/>
                  </a:lnTo>
                  <a:lnTo>
                    <a:pt x="500" y="542"/>
                  </a:lnTo>
                  <a:lnTo>
                    <a:pt x="465" y="559"/>
                  </a:lnTo>
                  <a:lnTo>
                    <a:pt x="429" y="570"/>
                  </a:lnTo>
                  <a:lnTo>
                    <a:pt x="392" y="577"/>
                  </a:lnTo>
                  <a:lnTo>
                    <a:pt x="355" y="580"/>
                  </a:lnTo>
                  <a:lnTo>
                    <a:pt x="317" y="577"/>
                  </a:lnTo>
                  <a:lnTo>
                    <a:pt x="280" y="570"/>
                  </a:lnTo>
                  <a:lnTo>
                    <a:pt x="267" y="583"/>
                  </a:lnTo>
                  <a:lnTo>
                    <a:pt x="110" y="429"/>
                  </a:lnTo>
                  <a:lnTo>
                    <a:pt x="53" y="485"/>
                  </a:lnTo>
                  <a:lnTo>
                    <a:pt x="0" y="434"/>
                  </a:lnTo>
                  <a:lnTo>
                    <a:pt x="69" y="367"/>
                  </a:lnTo>
                  <a:lnTo>
                    <a:pt x="61" y="330"/>
                  </a:lnTo>
                  <a:lnTo>
                    <a:pt x="58" y="293"/>
                  </a:lnTo>
                  <a:lnTo>
                    <a:pt x="60" y="256"/>
                  </a:lnTo>
                  <a:lnTo>
                    <a:pt x="66" y="218"/>
                  </a:lnTo>
                  <a:lnTo>
                    <a:pt x="78" y="182"/>
                  </a:lnTo>
                  <a:lnTo>
                    <a:pt x="95" y="148"/>
                  </a:lnTo>
                  <a:lnTo>
                    <a:pt x="116" y="116"/>
                  </a:lnTo>
                  <a:lnTo>
                    <a:pt x="143" y="85"/>
                  </a:lnTo>
                  <a:lnTo>
                    <a:pt x="174" y="58"/>
                  </a:lnTo>
                  <a:lnTo>
                    <a:pt x="207" y="38"/>
                  </a:lnTo>
                  <a:lnTo>
                    <a:pt x="242" y="21"/>
                  </a:lnTo>
                  <a:lnTo>
                    <a:pt x="280" y="10"/>
                  </a:lnTo>
                  <a:lnTo>
                    <a:pt x="318" y="2"/>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49" name="Shape 9049"/>
            <p:cNvSpPr/>
            <p:nvPr/>
          </p:nvSpPr>
          <p:spPr>
            <a:xfrm>
              <a:off x="5675" y="203"/>
              <a:ext cx="75" cy="81"/>
            </a:xfrm>
            <a:custGeom>
              <a:avLst/>
              <a:gdLst/>
              <a:ahLst/>
              <a:cxnLst/>
              <a:rect l="0" t="0" r="0" b="0"/>
              <a:pathLst>
                <a:path w="523" h="567" extrusionOk="0">
                  <a:moveTo>
                    <a:pt x="370" y="0"/>
                  </a:moveTo>
                  <a:lnTo>
                    <a:pt x="423" y="51"/>
                  </a:lnTo>
                  <a:lnTo>
                    <a:pt x="365" y="107"/>
                  </a:lnTo>
                  <a:lnTo>
                    <a:pt x="523" y="261"/>
                  </a:lnTo>
                  <a:lnTo>
                    <a:pt x="210" y="567"/>
                  </a:lnTo>
                  <a:lnTo>
                    <a:pt x="0" y="362"/>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50" name="Shape 9050"/>
            <p:cNvSpPr/>
            <p:nvPr/>
          </p:nvSpPr>
          <p:spPr>
            <a:xfrm>
              <a:off x="5547" y="47"/>
              <a:ext cx="417" cy="305"/>
            </a:xfrm>
            <a:custGeom>
              <a:avLst/>
              <a:gdLst/>
              <a:ahLst/>
              <a:cxnLst/>
              <a:rect l="0" t="0" r="0" b="0"/>
              <a:pathLst>
                <a:path w="2925" h="2132" extrusionOk="0">
                  <a:moveTo>
                    <a:pt x="328" y="322"/>
                  </a:moveTo>
                  <a:lnTo>
                    <a:pt x="328" y="1810"/>
                  </a:lnTo>
                  <a:lnTo>
                    <a:pt x="2596" y="1810"/>
                  </a:lnTo>
                  <a:lnTo>
                    <a:pt x="2596" y="322"/>
                  </a:lnTo>
                  <a:lnTo>
                    <a:pt x="328" y="322"/>
                  </a:lnTo>
                  <a:close/>
                  <a:moveTo>
                    <a:pt x="0" y="0"/>
                  </a:moveTo>
                  <a:lnTo>
                    <a:pt x="2925" y="0"/>
                  </a:lnTo>
                  <a:lnTo>
                    <a:pt x="2925" y="2132"/>
                  </a:lnTo>
                  <a:lnTo>
                    <a:pt x="0" y="21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51" name="Shape 9051"/>
            <p:cNvSpPr/>
            <p:nvPr/>
          </p:nvSpPr>
          <p:spPr>
            <a:xfrm>
              <a:off x="5512" y="380"/>
              <a:ext cx="487" cy="55"/>
            </a:xfrm>
            <a:custGeom>
              <a:avLst/>
              <a:gdLst/>
              <a:ahLst/>
              <a:cxnLst/>
              <a:rect l="0" t="0" r="0" b="0"/>
              <a:pathLst>
                <a:path w="3409" h="388" extrusionOk="0">
                  <a:moveTo>
                    <a:pt x="0" y="0"/>
                  </a:moveTo>
                  <a:lnTo>
                    <a:pt x="1306" y="0"/>
                  </a:lnTo>
                  <a:lnTo>
                    <a:pt x="1306" y="194"/>
                  </a:lnTo>
                  <a:lnTo>
                    <a:pt x="2104" y="194"/>
                  </a:lnTo>
                  <a:lnTo>
                    <a:pt x="2104" y="0"/>
                  </a:lnTo>
                  <a:lnTo>
                    <a:pt x="3409" y="0"/>
                  </a:lnTo>
                  <a:lnTo>
                    <a:pt x="3409" y="388"/>
                  </a:lnTo>
                  <a:lnTo>
                    <a:pt x="0" y="38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052" name="Shape 9052"/>
          <p:cNvSpPr/>
          <p:nvPr/>
        </p:nvSpPr>
        <p:spPr>
          <a:xfrm>
            <a:off x="6986749" y="495558"/>
            <a:ext cx="204850" cy="140780"/>
          </a:xfrm>
          <a:custGeom>
            <a:avLst/>
            <a:gdLst/>
            <a:ahLst/>
            <a:cxnLst/>
            <a:rect l="0" t="0" r="0" b="0"/>
            <a:pathLst>
              <a:path w="3763" h="2259" extrusionOk="0">
                <a:moveTo>
                  <a:pt x="1282" y="976"/>
                </a:moveTo>
                <a:lnTo>
                  <a:pt x="1215" y="978"/>
                </a:lnTo>
                <a:lnTo>
                  <a:pt x="1153" y="984"/>
                </a:lnTo>
                <a:lnTo>
                  <a:pt x="1095" y="993"/>
                </a:lnTo>
                <a:lnTo>
                  <a:pt x="1040" y="1007"/>
                </a:lnTo>
                <a:lnTo>
                  <a:pt x="990" y="1023"/>
                </a:lnTo>
                <a:lnTo>
                  <a:pt x="943" y="1041"/>
                </a:lnTo>
                <a:lnTo>
                  <a:pt x="901" y="1063"/>
                </a:lnTo>
                <a:lnTo>
                  <a:pt x="861" y="1087"/>
                </a:lnTo>
                <a:lnTo>
                  <a:pt x="826" y="1113"/>
                </a:lnTo>
                <a:lnTo>
                  <a:pt x="792" y="1142"/>
                </a:lnTo>
                <a:lnTo>
                  <a:pt x="764" y="1172"/>
                </a:lnTo>
                <a:lnTo>
                  <a:pt x="738" y="1204"/>
                </a:lnTo>
                <a:lnTo>
                  <a:pt x="716" y="1237"/>
                </a:lnTo>
                <a:lnTo>
                  <a:pt x="697" y="1272"/>
                </a:lnTo>
                <a:lnTo>
                  <a:pt x="679" y="1307"/>
                </a:lnTo>
                <a:lnTo>
                  <a:pt x="666" y="1342"/>
                </a:lnTo>
                <a:lnTo>
                  <a:pt x="655" y="1378"/>
                </a:lnTo>
                <a:lnTo>
                  <a:pt x="647" y="1415"/>
                </a:lnTo>
                <a:lnTo>
                  <a:pt x="643" y="1451"/>
                </a:lnTo>
                <a:lnTo>
                  <a:pt x="639" y="1505"/>
                </a:lnTo>
                <a:lnTo>
                  <a:pt x="643" y="1559"/>
                </a:lnTo>
                <a:lnTo>
                  <a:pt x="653" y="1611"/>
                </a:lnTo>
                <a:lnTo>
                  <a:pt x="668" y="1663"/>
                </a:lnTo>
                <a:lnTo>
                  <a:pt x="690" y="1712"/>
                </a:lnTo>
                <a:lnTo>
                  <a:pt x="716" y="1759"/>
                </a:lnTo>
                <a:lnTo>
                  <a:pt x="748" y="1805"/>
                </a:lnTo>
                <a:lnTo>
                  <a:pt x="783" y="1847"/>
                </a:lnTo>
                <a:lnTo>
                  <a:pt x="824" y="1886"/>
                </a:lnTo>
                <a:lnTo>
                  <a:pt x="870" y="1922"/>
                </a:lnTo>
                <a:lnTo>
                  <a:pt x="919" y="1954"/>
                </a:lnTo>
                <a:lnTo>
                  <a:pt x="973" y="1981"/>
                </a:lnTo>
                <a:lnTo>
                  <a:pt x="1026" y="2003"/>
                </a:lnTo>
                <a:lnTo>
                  <a:pt x="1080" y="2019"/>
                </a:lnTo>
                <a:lnTo>
                  <a:pt x="1136" y="2031"/>
                </a:lnTo>
                <a:lnTo>
                  <a:pt x="1193" y="2038"/>
                </a:lnTo>
                <a:lnTo>
                  <a:pt x="1250" y="2040"/>
                </a:lnTo>
                <a:lnTo>
                  <a:pt x="1319" y="2037"/>
                </a:lnTo>
                <a:lnTo>
                  <a:pt x="1388" y="2027"/>
                </a:lnTo>
                <a:lnTo>
                  <a:pt x="1459" y="2010"/>
                </a:lnTo>
                <a:lnTo>
                  <a:pt x="1529" y="1987"/>
                </a:lnTo>
                <a:lnTo>
                  <a:pt x="1600" y="1958"/>
                </a:lnTo>
                <a:lnTo>
                  <a:pt x="1669" y="1921"/>
                </a:lnTo>
                <a:lnTo>
                  <a:pt x="1739" y="1879"/>
                </a:lnTo>
                <a:lnTo>
                  <a:pt x="1806" y="1831"/>
                </a:lnTo>
                <a:lnTo>
                  <a:pt x="1624" y="1643"/>
                </a:lnTo>
                <a:lnTo>
                  <a:pt x="1572" y="1680"/>
                </a:lnTo>
                <a:lnTo>
                  <a:pt x="1521" y="1711"/>
                </a:lnTo>
                <a:lnTo>
                  <a:pt x="1471" y="1737"/>
                </a:lnTo>
                <a:lnTo>
                  <a:pt x="1422" y="1759"/>
                </a:lnTo>
                <a:lnTo>
                  <a:pt x="1372" y="1774"/>
                </a:lnTo>
                <a:lnTo>
                  <a:pt x="1325" y="1785"/>
                </a:lnTo>
                <a:lnTo>
                  <a:pt x="1277" y="1791"/>
                </a:lnTo>
                <a:lnTo>
                  <a:pt x="1231" y="1791"/>
                </a:lnTo>
                <a:lnTo>
                  <a:pt x="1186" y="1786"/>
                </a:lnTo>
                <a:lnTo>
                  <a:pt x="1143" y="1776"/>
                </a:lnTo>
                <a:lnTo>
                  <a:pt x="1102" y="1760"/>
                </a:lnTo>
                <a:lnTo>
                  <a:pt x="1064" y="1740"/>
                </a:lnTo>
                <a:lnTo>
                  <a:pt x="1030" y="1716"/>
                </a:lnTo>
                <a:lnTo>
                  <a:pt x="1000" y="1688"/>
                </a:lnTo>
                <a:lnTo>
                  <a:pt x="974" y="1656"/>
                </a:lnTo>
                <a:lnTo>
                  <a:pt x="953" y="1623"/>
                </a:lnTo>
                <a:lnTo>
                  <a:pt x="937" y="1588"/>
                </a:lnTo>
                <a:lnTo>
                  <a:pt x="926" y="1551"/>
                </a:lnTo>
                <a:lnTo>
                  <a:pt x="921" y="1513"/>
                </a:lnTo>
                <a:lnTo>
                  <a:pt x="921" y="1475"/>
                </a:lnTo>
                <a:lnTo>
                  <a:pt x="925" y="1452"/>
                </a:lnTo>
                <a:lnTo>
                  <a:pt x="931" y="1429"/>
                </a:lnTo>
                <a:lnTo>
                  <a:pt x="937" y="1406"/>
                </a:lnTo>
                <a:lnTo>
                  <a:pt x="948" y="1383"/>
                </a:lnTo>
                <a:lnTo>
                  <a:pt x="959" y="1361"/>
                </a:lnTo>
                <a:lnTo>
                  <a:pt x="975" y="1340"/>
                </a:lnTo>
                <a:lnTo>
                  <a:pt x="993" y="1319"/>
                </a:lnTo>
                <a:lnTo>
                  <a:pt x="1015" y="1301"/>
                </a:lnTo>
                <a:lnTo>
                  <a:pt x="1040" y="1283"/>
                </a:lnTo>
                <a:lnTo>
                  <a:pt x="1069" y="1268"/>
                </a:lnTo>
                <a:lnTo>
                  <a:pt x="1102" y="1253"/>
                </a:lnTo>
                <a:lnTo>
                  <a:pt x="1140" y="1242"/>
                </a:lnTo>
                <a:lnTo>
                  <a:pt x="1182" y="1233"/>
                </a:lnTo>
                <a:lnTo>
                  <a:pt x="1230" y="1227"/>
                </a:lnTo>
                <a:lnTo>
                  <a:pt x="1282" y="1224"/>
                </a:lnTo>
                <a:lnTo>
                  <a:pt x="1322" y="1225"/>
                </a:lnTo>
                <a:lnTo>
                  <a:pt x="1361" y="1230"/>
                </a:lnTo>
                <a:lnTo>
                  <a:pt x="1400" y="1239"/>
                </a:lnTo>
                <a:lnTo>
                  <a:pt x="1438" y="1252"/>
                </a:lnTo>
                <a:lnTo>
                  <a:pt x="1475" y="1269"/>
                </a:lnTo>
                <a:lnTo>
                  <a:pt x="1511" y="1287"/>
                </a:lnTo>
                <a:lnTo>
                  <a:pt x="1546" y="1307"/>
                </a:lnTo>
                <a:lnTo>
                  <a:pt x="1579" y="1329"/>
                </a:lnTo>
                <a:lnTo>
                  <a:pt x="1611" y="1353"/>
                </a:lnTo>
                <a:lnTo>
                  <a:pt x="1641" y="1377"/>
                </a:lnTo>
                <a:lnTo>
                  <a:pt x="1669" y="1402"/>
                </a:lnTo>
                <a:lnTo>
                  <a:pt x="1694" y="1426"/>
                </a:lnTo>
                <a:lnTo>
                  <a:pt x="1720" y="1449"/>
                </a:lnTo>
                <a:lnTo>
                  <a:pt x="1741" y="1472"/>
                </a:lnTo>
                <a:lnTo>
                  <a:pt x="1761" y="1493"/>
                </a:lnTo>
                <a:lnTo>
                  <a:pt x="1777" y="1511"/>
                </a:lnTo>
                <a:lnTo>
                  <a:pt x="1792" y="1529"/>
                </a:lnTo>
                <a:lnTo>
                  <a:pt x="1803" y="1543"/>
                </a:lnTo>
                <a:lnTo>
                  <a:pt x="1811" y="1553"/>
                </a:lnTo>
                <a:lnTo>
                  <a:pt x="1815" y="1559"/>
                </a:lnTo>
                <a:lnTo>
                  <a:pt x="1818" y="1562"/>
                </a:lnTo>
                <a:lnTo>
                  <a:pt x="1845" y="1595"/>
                </a:lnTo>
                <a:lnTo>
                  <a:pt x="1876" y="1631"/>
                </a:lnTo>
                <a:lnTo>
                  <a:pt x="1911" y="1670"/>
                </a:lnTo>
                <a:lnTo>
                  <a:pt x="1950" y="1708"/>
                </a:lnTo>
                <a:lnTo>
                  <a:pt x="1991" y="1748"/>
                </a:lnTo>
                <a:lnTo>
                  <a:pt x="2036" y="1787"/>
                </a:lnTo>
                <a:lnTo>
                  <a:pt x="2084" y="1827"/>
                </a:lnTo>
                <a:lnTo>
                  <a:pt x="2133" y="1865"/>
                </a:lnTo>
                <a:lnTo>
                  <a:pt x="2185" y="1900"/>
                </a:lnTo>
                <a:lnTo>
                  <a:pt x="2239" y="1934"/>
                </a:lnTo>
                <a:lnTo>
                  <a:pt x="2295" y="1963"/>
                </a:lnTo>
                <a:lnTo>
                  <a:pt x="2353" y="1989"/>
                </a:lnTo>
                <a:lnTo>
                  <a:pt x="2412" y="2010"/>
                </a:lnTo>
                <a:lnTo>
                  <a:pt x="2472" y="2026"/>
                </a:lnTo>
                <a:lnTo>
                  <a:pt x="2533" y="2036"/>
                </a:lnTo>
                <a:lnTo>
                  <a:pt x="2593" y="2039"/>
                </a:lnTo>
                <a:lnTo>
                  <a:pt x="2659" y="2037"/>
                </a:lnTo>
                <a:lnTo>
                  <a:pt x="2722" y="2031"/>
                </a:lnTo>
                <a:lnTo>
                  <a:pt x="2780" y="2022"/>
                </a:lnTo>
                <a:lnTo>
                  <a:pt x="2835" y="2009"/>
                </a:lnTo>
                <a:lnTo>
                  <a:pt x="2885" y="1993"/>
                </a:lnTo>
                <a:lnTo>
                  <a:pt x="2932" y="1975"/>
                </a:lnTo>
                <a:lnTo>
                  <a:pt x="2974" y="1953"/>
                </a:lnTo>
                <a:lnTo>
                  <a:pt x="3014" y="1929"/>
                </a:lnTo>
                <a:lnTo>
                  <a:pt x="3050" y="1902"/>
                </a:lnTo>
                <a:lnTo>
                  <a:pt x="3082" y="1874"/>
                </a:lnTo>
                <a:lnTo>
                  <a:pt x="3111" y="1844"/>
                </a:lnTo>
                <a:lnTo>
                  <a:pt x="3137" y="1812"/>
                </a:lnTo>
                <a:lnTo>
                  <a:pt x="3159" y="1778"/>
                </a:lnTo>
                <a:lnTo>
                  <a:pt x="3179" y="1744"/>
                </a:lnTo>
                <a:lnTo>
                  <a:pt x="3196" y="1709"/>
                </a:lnTo>
                <a:lnTo>
                  <a:pt x="3209" y="1674"/>
                </a:lnTo>
                <a:lnTo>
                  <a:pt x="3220" y="1637"/>
                </a:lnTo>
                <a:lnTo>
                  <a:pt x="3228" y="1600"/>
                </a:lnTo>
                <a:lnTo>
                  <a:pt x="3232" y="1564"/>
                </a:lnTo>
                <a:lnTo>
                  <a:pt x="3236" y="1510"/>
                </a:lnTo>
                <a:lnTo>
                  <a:pt x="3231" y="1457"/>
                </a:lnTo>
                <a:lnTo>
                  <a:pt x="3222" y="1405"/>
                </a:lnTo>
                <a:lnTo>
                  <a:pt x="3206" y="1353"/>
                </a:lnTo>
                <a:lnTo>
                  <a:pt x="3186" y="1304"/>
                </a:lnTo>
                <a:lnTo>
                  <a:pt x="3159" y="1256"/>
                </a:lnTo>
                <a:lnTo>
                  <a:pt x="3127" y="1211"/>
                </a:lnTo>
                <a:lnTo>
                  <a:pt x="3091" y="1169"/>
                </a:lnTo>
                <a:lnTo>
                  <a:pt x="3051" y="1130"/>
                </a:lnTo>
                <a:lnTo>
                  <a:pt x="3005" y="1094"/>
                </a:lnTo>
                <a:lnTo>
                  <a:pt x="2955" y="1062"/>
                </a:lnTo>
                <a:lnTo>
                  <a:pt x="2903" y="1035"/>
                </a:lnTo>
                <a:lnTo>
                  <a:pt x="2842" y="1012"/>
                </a:lnTo>
                <a:lnTo>
                  <a:pt x="2781" y="993"/>
                </a:lnTo>
                <a:lnTo>
                  <a:pt x="2719" y="981"/>
                </a:lnTo>
                <a:lnTo>
                  <a:pt x="2656" y="976"/>
                </a:lnTo>
                <a:lnTo>
                  <a:pt x="2592" y="976"/>
                </a:lnTo>
                <a:lnTo>
                  <a:pt x="2526" y="982"/>
                </a:lnTo>
                <a:lnTo>
                  <a:pt x="2461" y="994"/>
                </a:lnTo>
                <a:lnTo>
                  <a:pt x="2394" y="1012"/>
                </a:lnTo>
                <a:lnTo>
                  <a:pt x="2329" y="1035"/>
                </a:lnTo>
                <a:lnTo>
                  <a:pt x="2263" y="1064"/>
                </a:lnTo>
                <a:lnTo>
                  <a:pt x="2198" y="1098"/>
                </a:lnTo>
                <a:lnTo>
                  <a:pt x="2133" y="1139"/>
                </a:lnTo>
                <a:lnTo>
                  <a:pt x="2068" y="1185"/>
                </a:lnTo>
                <a:lnTo>
                  <a:pt x="2252" y="1372"/>
                </a:lnTo>
                <a:lnTo>
                  <a:pt x="2303" y="1336"/>
                </a:lnTo>
                <a:lnTo>
                  <a:pt x="2354" y="1305"/>
                </a:lnTo>
                <a:lnTo>
                  <a:pt x="2405" y="1278"/>
                </a:lnTo>
                <a:lnTo>
                  <a:pt x="2454" y="1256"/>
                </a:lnTo>
                <a:lnTo>
                  <a:pt x="2503" y="1241"/>
                </a:lnTo>
                <a:lnTo>
                  <a:pt x="2551" y="1230"/>
                </a:lnTo>
                <a:lnTo>
                  <a:pt x="2599" y="1224"/>
                </a:lnTo>
                <a:lnTo>
                  <a:pt x="2644" y="1224"/>
                </a:lnTo>
                <a:lnTo>
                  <a:pt x="2689" y="1229"/>
                </a:lnTo>
                <a:lnTo>
                  <a:pt x="2731" y="1239"/>
                </a:lnTo>
                <a:lnTo>
                  <a:pt x="2773" y="1255"/>
                </a:lnTo>
                <a:lnTo>
                  <a:pt x="2811" y="1276"/>
                </a:lnTo>
                <a:lnTo>
                  <a:pt x="2845" y="1300"/>
                </a:lnTo>
                <a:lnTo>
                  <a:pt x="2875" y="1328"/>
                </a:lnTo>
                <a:lnTo>
                  <a:pt x="2901" y="1359"/>
                </a:lnTo>
                <a:lnTo>
                  <a:pt x="2922" y="1392"/>
                </a:lnTo>
                <a:lnTo>
                  <a:pt x="2938" y="1428"/>
                </a:lnTo>
                <a:lnTo>
                  <a:pt x="2949" y="1465"/>
                </a:lnTo>
                <a:lnTo>
                  <a:pt x="2954" y="1502"/>
                </a:lnTo>
                <a:lnTo>
                  <a:pt x="2953" y="1541"/>
                </a:lnTo>
                <a:lnTo>
                  <a:pt x="2950" y="1563"/>
                </a:lnTo>
                <a:lnTo>
                  <a:pt x="2946" y="1584"/>
                </a:lnTo>
                <a:lnTo>
                  <a:pt x="2939" y="1606"/>
                </a:lnTo>
                <a:lnTo>
                  <a:pt x="2930" y="1628"/>
                </a:lnTo>
                <a:lnTo>
                  <a:pt x="2920" y="1649"/>
                </a:lnTo>
                <a:lnTo>
                  <a:pt x="2906" y="1671"/>
                </a:lnTo>
                <a:lnTo>
                  <a:pt x="2891" y="1691"/>
                </a:lnTo>
                <a:lnTo>
                  <a:pt x="2872" y="1709"/>
                </a:lnTo>
                <a:lnTo>
                  <a:pt x="2850" y="1727"/>
                </a:lnTo>
                <a:lnTo>
                  <a:pt x="2825" y="1742"/>
                </a:lnTo>
                <a:lnTo>
                  <a:pt x="2796" y="1756"/>
                </a:lnTo>
                <a:lnTo>
                  <a:pt x="2764" y="1768"/>
                </a:lnTo>
                <a:lnTo>
                  <a:pt x="2728" y="1778"/>
                </a:lnTo>
                <a:lnTo>
                  <a:pt x="2688" y="1785"/>
                </a:lnTo>
                <a:lnTo>
                  <a:pt x="2642" y="1790"/>
                </a:lnTo>
                <a:lnTo>
                  <a:pt x="2593" y="1791"/>
                </a:lnTo>
                <a:lnTo>
                  <a:pt x="2560" y="1788"/>
                </a:lnTo>
                <a:lnTo>
                  <a:pt x="2525" y="1780"/>
                </a:lnTo>
                <a:lnTo>
                  <a:pt x="2487" y="1767"/>
                </a:lnTo>
                <a:lnTo>
                  <a:pt x="2448" y="1750"/>
                </a:lnTo>
                <a:lnTo>
                  <a:pt x="2408" y="1729"/>
                </a:lnTo>
                <a:lnTo>
                  <a:pt x="2367" y="1704"/>
                </a:lnTo>
                <a:lnTo>
                  <a:pt x="2327" y="1676"/>
                </a:lnTo>
                <a:lnTo>
                  <a:pt x="2286" y="1645"/>
                </a:lnTo>
                <a:lnTo>
                  <a:pt x="2245" y="1613"/>
                </a:lnTo>
                <a:lnTo>
                  <a:pt x="2205" y="1578"/>
                </a:lnTo>
                <a:lnTo>
                  <a:pt x="2166" y="1543"/>
                </a:lnTo>
                <a:lnTo>
                  <a:pt x="2129" y="1505"/>
                </a:lnTo>
                <a:lnTo>
                  <a:pt x="2093" y="1469"/>
                </a:lnTo>
                <a:lnTo>
                  <a:pt x="2060" y="1432"/>
                </a:lnTo>
                <a:lnTo>
                  <a:pt x="2029" y="1396"/>
                </a:lnTo>
                <a:lnTo>
                  <a:pt x="2013" y="1375"/>
                </a:lnTo>
                <a:lnTo>
                  <a:pt x="1994" y="1352"/>
                </a:lnTo>
                <a:lnTo>
                  <a:pt x="1971" y="1327"/>
                </a:lnTo>
                <a:lnTo>
                  <a:pt x="1945" y="1299"/>
                </a:lnTo>
                <a:lnTo>
                  <a:pt x="1915" y="1269"/>
                </a:lnTo>
                <a:lnTo>
                  <a:pt x="1883" y="1238"/>
                </a:lnTo>
                <a:lnTo>
                  <a:pt x="1847" y="1207"/>
                </a:lnTo>
                <a:lnTo>
                  <a:pt x="1809" y="1176"/>
                </a:lnTo>
                <a:lnTo>
                  <a:pt x="1768" y="1145"/>
                </a:lnTo>
                <a:lnTo>
                  <a:pt x="1724" y="1115"/>
                </a:lnTo>
                <a:lnTo>
                  <a:pt x="1677" y="1087"/>
                </a:lnTo>
                <a:lnTo>
                  <a:pt x="1628" y="1061"/>
                </a:lnTo>
                <a:lnTo>
                  <a:pt x="1577" y="1037"/>
                </a:lnTo>
                <a:lnTo>
                  <a:pt x="1522" y="1017"/>
                </a:lnTo>
                <a:lnTo>
                  <a:pt x="1465" y="1000"/>
                </a:lnTo>
                <a:lnTo>
                  <a:pt x="1407" y="986"/>
                </a:lnTo>
                <a:lnTo>
                  <a:pt x="1345" y="978"/>
                </a:lnTo>
                <a:lnTo>
                  <a:pt x="1282" y="976"/>
                </a:lnTo>
                <a:close/>
                <a:moveTo>
                  <a:pt x="2203" y="0"/>
                </a:moveTo>
                <a:lnTo>
                  <a:pt x="2292" y="3"/>
                </a:lnTo>
                <a:lnTo>
                  <a:pt x="2377" y="13"/>
                </a:lnTo>
                <a:lnTo>
                  <a:pt x="2462" y="28"/>
                </a:lnTo>
                <a:lnTo>
                  <a:pt x="2543" y="48"/>
                </a:lnTo>
                <a:lnTo>
                  <a:pt x="2622" y="75"/>
                </a:lnTo>
                <a:lnTo>
                  <a:pt x="2698" y="107"/>
                </a:lnTo>
                <a:lnTo>
                  <a:pt x="2770" y="143"/>
                </a:lnTo>
                <a:lnTo>
                  <a:pt x="2839" y="183"/>
                </a:lnTo>
                <a:lnTo>
                  <a:pt x="2904" y="229"/>
                </a:lnTo>
                <a:lnTo>
                  <a:pt x="2964" y="278"/>
                </a:lnTo>
                <a:lnTo>
                  <a:pt x="3020" y="332"/>
                </a:lnTo>
                <a:lnTo>
                  <a:pt x="3071" y="389"/>
                </a:lnTo>
                <a:lnTo>
                  <a:pt x="3118" y="449"/>
                </a:lnTo>
                <a:lnTo>
                  <a:pt x="3159" y="514"/>
                </a:lnTo>
                <a:lnTo>
                  <a:pt x="3195" y="580"/>
                </a:lnTo>
                <a:lnTo>
                  <a:pt x="3224" y="650"/>
                </a:lnTo>
                <a:lnTo>
                  <a:pt x="3248" y="721"/>
                </a:lnTo>
                <a:lnTo>
                  <a:pt x="3266" y="796"/>
                </a:lnTo>
                <a:lnTo>
                  <a:pt x="3276" y="873"/>
                </a:lnTo>
                <a:lnTo>
                  <a:pt x="3279" y="950"/>
                </a:lnTo>
                <a:lnTo>
                  <a:pt x="3278" y="986"/>
                </a:lnTo>
                <a:lnTo>
                  <a:pt x="3275" y="1023"/>
                </a:lnTo>
                <a:lnTo>
                  <a:pt x="3339" y="1045"/>
                </a:lnTo>
                <a:lnTo>
                  <a:pt x="3400" y="1072"/>
                </a:lnTo>
                <a:lnTo>
                  <a:pt x="3457" y="1104"/>
                </a:lnTo>
                <a:lnTo>
                  <a:pt x="3511" y="1142"/>
                </a:lnTo>
                <a:lnTo>
                  <a:pt x="3560" y="1182"/>
                </a:lnTo>
                <a:lnTo>
                  <a:pt x="3605" y="1227"/>
                </a:lnTo>
                <a:lnTo>
                  <a:pt x="3645" y="1275"/>
                </a:lnTo>
                <a:lnTo>
                  <a:pt x="3680" y="1327"/>
                </a:lnTo>
                <a:lnTo>
                  <a:pt x="3709" y="1381"/>
                </a:lnTo>
                <a:lnTo>
                  <a:pt x="3733" y="1439"/>
                </a:lnTo>
                <a:lnTo>
                  <a:pt x="3750" y="1498"/>
                </a:lnTo>
                <a:lnTo>
                  <a:pt x="3760" y="1560"/>
                </a:lnTo>
                <a:lnTo>
                  <a:pt x="3763" y="1624"/>
                </a:lnTo>
                <a:lnTo>
                  <a:pt x="3760" y="1685"/>
                </a:lnTo>
                <a:lnTo>
                  <a:pt x="3751" y="1744"/>
                </a:lnTo>
                <a:lnTo>
                  <a:pt x="3735" y="1803"/>
                </a:lnTo>
                <a:lnTo>
                  <a:pt x="3713" y="1858"/>
                </a:lnTo>
                <a:lnTo>
                  <a:pt x="3686" y="1910"/>
                </a:lnTo>
                <a:lnTo>
                  <a:pt x="3654" y="1961"/>
                </a:lnTo>
                <a:lnTo>
                  <a:pt x="3617" y="2008"/>
                </a:lnTo>
                <a:lnTo>
                  <a:pt x="3575" y="2052"/>
                </a:lnTo>
                <a:lnTo>
                  <a:pt x="3529" y="2093"/>
                </a:lnTo>
                <a:lnTo>
                  <a:pt x="3479" y="2129"/>
                </a:lnTo>
                <a:lnTo>
                  <a:pt x="3425" y="2162"/>
                </a:lnTo>
                <a:lnTo>
                  <a:pt x="3368" y="2190"/>
                </a:lnTo>
                <a:lnTo>
                  <a:pt x="3309" y="2215"/>
                </a:lnTo>
                <a:lnTo>
                  <a:pt x="3246" y="2234"/>
                </a:lnTo>
                <a:lnTo>
                  <a:pt x="3181" y="2247"/>
                </a:lnTo>
                <a:lnTo>
                  <a:pt x="3113" y="2256"/>
                </a:lnTo>
                <a:lnTo>
                  <a:pt x="3044" y="2259"/>
                </a:lnTo>
                <a:lnTo>
                  <a:pt x="719" y="2259"/>
                </a:lnTo>
                <a:lnTo>
                  <a:pt x="650" y="2256"/>
                </a:lnTo>
                <a:lnTo>
                  <a:pt x="582" y="2247"/>
                </a:lnTo>
                <a:lnTo>
                  <a:pt x="517" y="2234"/>
                </a:lnTo>
                <a:lnTo>
                  <a:pt x="454" y="2215"/>
                </a:lnTo>
                <a:lnTo>
                  <a:pt x="395" y="2190"/>
                </a:lnTo>
                <a:lnTo>
                  <a:pt x="338" y="2162"/>
                </a:lnTo>
                <a:lnTo>
                  <a:pt x="284" y="2129"/>
                </a:lnTo>
                <a:lnTo>
                  <a:pt x="234" y="2093"/>
                </a:lnTo>
                <a:lnTo>
                  <a:pt x="188" y="2052"/>
                </a:lnTo>
                <a:lnTo>
                  <a:pt x="146" y="2008"/>
                </a:lnTo>
                <a:lnTo>
                  <a:pt x="110" y="1961"/>
                </a:lnTo>
                <a:lnTo>
                  <a:pt x="78" y="1910"/>
                </a:lnTo>
                <a:lnTo>
                  <a:pt x="50" y="1858"/>
                </a:lnTo>
                <a:lnTo>
                  <a:pt x="29" y="1803"/>
                </a:lnTo>
                <a:lnTo>
                  <a:pt x="13" y="1744"/>
                </a:lnTo>
                <a:lnTo>
                  <a:pt x="3" y="1685"/>
                </a:lnTo>
                <a:lnTo>
                  <a:pt x="0" y="1624"/>
                </a:lnTo>
                <a:lnTo>
                  <a:pt x="3" y="1565"/>
                </a:lnTo>
                <a:lnTo>
                  <a:pt x="13" y="1506"/>
                </a:lnTo>
                <a:lnTo>
                  <a:pt x="27" y="1451"/>
                </a:lnTo>
                <a:lnTo>
                  <a:pt x="48" y="1397"/>
                </a:lnTo>
                <a:lnTo>
                  <a:pt x="73" y="1344"/>
                </a:lnTo>
                <a:lnTo>
                  <a:pt x="104" y="1296"/>
                </a:lnTo>
                <a:lnTo>
                  <a:pt x="139" y="1248"/>
                </a:lnTo>
                <a:lnTo>
                  <a:pt x="179" y="1205"/>
                </a:lnTo>
                <a:lnTo>
                  <a:pt x="223" y="1165"/>
                </a:lnTo>
                <a:lnTo>
                  <a:pt x="271" y="1129"/>
                </a:lnTo>
                <a:lnTo>
                  <a:pt x="321" y="1095"/>
                </a:lnTo>
                <a:lnTo>
                  <a:pt x="376" y="1066"/>
                </a:lnTo>
                <a:lnTo>
                  <a:pt x="367" y="1029"/>
                </a:lnTo>
                <a:lnTo>
                  <a:pt x="361" y="989"/>
                </a:lnTo>
                <a:lnTo>
                  <a:pt x="360" y="950"/>
                </a:lnTo>
                <a:lnTo>
                  <a:pt x="362" y="897"/>
                </a:lnTo>
                <a:lnTo>
                  <a:pt x="372" y="846"/>
                </a:lnTo>
                <a:lnTo>
                  <a:pt x="387" y="797"/>
                </a:lnTo>
                <a:lnTo>
                  <a:pt x="408" y="750"/>
                </a:lnTo>
                <a:lnTo>
                  <a:pt x="434" y="705"/>
                </a:lnTo>
                <a:lnTo>
                  <a:pt x="465" y="663"/>
                </a:lnTo>
                <a:lnTo>
                  <a:pt x="500" y="625"/>
                </a:lnTo>
                <a:lnTo>
                  <a:pt x="540" y="589"/>
                </a:lnTo>
                <a:lnTo>
                  <a:pt x="583" y="558"/>
                </a:lnTo>
                <a:lnTo>
                  <a:pt x="631" y="531"/>
                </a:lnTo>
                <a:lnTo>
                  <a:pt x="682" y="508"/>
                </a:lnTo>
                <a:lnTo>
                  <a:pt x="734" y="490"/>
                </a:lnTo>
                <a:lnTo>
                  <a:pt x="790" y="476"/>
                </a:lnTo>
                <a:lnTo>
                  <a:pt x="848" y="468"/>
                </a:lnTo>
                <a:lnTo>
                  <a:pt x="909" y="465"/>
                </a:lnTo>
                <a:lnTo>
                  <a:pt x="967" y="468"/>
                </a:lnTo>
                <a:lnTo>
                  <a:pt x="1023" y="476"/>
                </a:lnTo>
                <a:lnTo>
                  <a:pt x="1078" y="489"/>
                </a:lnTo>
                <a:lnTo>
                  <a:pt x="1130" y="506"/>
                </a:lnTo>
                <a:lnTo>
                  <a:pt x="1179" y="528"/>
                </a:lnTo>
                <a:lnTo>
                  <a:pt x="1226" y="554"/>
                </a:lnTo>
                <a:lnTo>
                  <a:pt x="1263" y="491"/>
                </a:lnTo>
                <a:lnTo>
                  <a:pt x="1304" y="429"/>
                </a:lnTo>
                <a:lnTo>
                  <a:pt x="1351" y="372"/>
                </a:lnTo>
                <a:lnTo>
                  <a:pt x="1402" y="316"/>
                </a:lnTo>
                <a:lnTo>
                  <a:pt x="1458" y="266"/>
                </a:lnTo>
                <a:lnTo>
                  <a:pt x="1519" y="219"/>
                </a:lnTo>
                <a:lnTo>
                  <a:pt x="1583" y="175"/>
                </a:lnTo>
                <a:lnTo>
                  <a:pt x="1650" y="136"/>
                </a:lnTo>
                <a:lnTo>
                  <a:pt x="1721" y="102"/>
                </a:lnTo>
                <a:lnTo>
                  <a:pt x="1795" y="72"/>
                </a:lnTo>
                <a:lnTo>
                  <a:pt x="1871" y="46"/>
                </a:lnTo>
                <a:lnTo>
                  <a:pt x="1951" y="26"/>
                </a:lnTo>
                <a:lnTo>
                  <a:pt x="2034" y="12"/>
                </a:lnTo>
                <a:lnTo>
                  <a:pt x="2117" y="3"/>
                </a:lnTo>
                <a:lnTo>
                  <a:pt x="22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53" name="Shape 9053"/>
          <p:cNvSpPr/>
          <p:nvPr/>
        </p:nvSpPr>
        <p:spPr>
          <a:xfrm>
            <a:off x="6420195" y="462215"/>
            <a:ext cx="202670" cy="207465"/>
          </a:xfrm>
          <a:custGeom>
            <a:avLst/>
            <a:gdLst/>
            <a:ahLst/>
            <a:cxnLst/>
            <a:rect l="0" t="0" r="0" b="0"/>
            <a:pathLst>
              <a:path w="3254" h="3335" extrusionOk="0">
                <a:moveTo>
                  <a:pt x="919" y="2012"/>
                </a:moveTo>
                <a:lnTo>
                  <a:pt x="857" y="2077"/>
                </a:lnTo>
                <a:lnTo>
                  <a:pt x="831" y="2107"/>
                </a:lnTo>
                <a:lnTo>
                  <a:pt x="809" y="2141"/>
                </a:lnTo>
                <a:lnTo>
                  <a:pt x="794" y="2176"/>
                </a:lnTo>
                <a:lnTo>
                  <a:pt x="783" y="2213"/>
                </a:lnTo>
                <a:lnTo>
                  <a:pt x="778" y="2251"/>
                </a:lnTo>
                <a:lnTo>
                  <a:pt x="778" y="2289"/>
                </a:lnTo>
                <a:lnTo>
                  <a:pt x="783" y="2328"/>
                </a:lnTo>
                <a:lnTo>
                  <a:pt x="794" y="2365"/>
                </a:lnTo>
                <a:lnTo>
                  <a:pt x="809" y="2400"/>
                </a:lnTo>
                <a:lnTo>
                  <a:pt x="831" y="2433"/>
                </a:lnTo>
                <a:lnTo>
                  <a:pt x="857" y="2464"/>
                </a:lnTo>
                <a:lnTo>
                  <a:pt x="887" y="2490"/>
                </a:lnTo>
                <a:lnTo>
                  <a:pt x="920" y="2512"/>
                </a:lnTo>
                <a:lnTo>
                  <a:pt x="956" y="2527"/>
                </a:lnTo>
                <a:lnTo>
                  <a:pt x="993" y="2538"/>
                </a:lnTo>
                <a:lnTo>
                  <a:pt x="1029" y="2543"/>
                </a:lnTo>
                <a:lnTo>
                  <a:pt x="1068" y="2543"/>
                </a:lnTo>
                <a:lnTo>
                  <a:pt x="1105" y="2538"/>
                </a:lnTo>
                <a:lnTo>
                  <a:pt x="1142" y="2528"/>
                </a:lnTo>
                <a:lnTo>
                  <a:pt x="1177" y="2512"/>
                </a:lnTo>
                <a:lnTo>
                  <a:pt x="1210" y="2491"/>
                </a:lnTo>
                <a:lnTo>
                  <a:pt x="1240" y="2464"/>
                </a:lnTo>
                <a:lnTo>
                  <a:pt x="1303" y="2402"/>
                </a:lnTo>
                <a:lnTo>
                  <a:pt x="919" y="2012"/>
                </a:lnTo>
                <a:close/>
                <a:moveTo>
                  <a:pt x="2334" y="2012"/>
                </a:moveTo>
                <a:lnTo>
                  <a:pt x="1951" y="2402"/>
                </a:lnTo>
                <a:lnTo>
                  <a:pt x="2013" y="2464"/>
                </a:lnTo>
                <a:lnTo>
                  <a:pt x="2043" y="2491"/>
                </a:lnTo>
                <a:lnTo>
                  <a:pt x="2076" y="2512"/>
                </a:lnTo>
                <a:lnTo>
                  <a:pt x="2111" y="2528"/>
                </a:lnTo>
                <a:lnTo>
                  <a:pt x="2148" y="2538"/>
                </a:lnTo>
                <a:lnTo>
                  <a:pt x="2185" y="2543"/>
                </a:lnTo>
                <a:lnTo>
                  <a:pt x="2223" y="2543"/>
                </a:lnTo>
                <a:lnTo>
                  <a:pt x="2261" y="2538"/>
                </a:lnTo>
                <a:lnTo>
                  <a:pt x="2298" y="2527"/>
                </a:lnTo>
                <a:lnTo>
                  <a:pt x="2333" y="2512"/>
                </a:lnTo>
                <a:lnTo>
                  <a:pt x="2367" y="2490"/>
                </a:lnTo>
                <a:lnTo>
                  <a:pt x="2397" y="2464"/>
                </a:lnTo>
                <a:lnTo>
                  <a:pt x="2423" y="2433"/>
                </a:lnTo>
                <a:lnTo>
                  <a:pt x="2443" y="2400"/>
                </a:lnTo>
                <a:lnTo>
                  <a:pt x="2459" y="2364"/>
                </a:lnTo>
                <a:lnTo>
                  <a:pt x="2470" y="2326"/>
                </a:lnTo>
                <a:lnTo>
                  <a:pt x="2476" y="2289"/>
                </a:lnTo>
                <a:lnTo>
                  <a:pt x="2476" y="2251"/>
                </a:lnTo>
                <a:lnTo>
                  <a:pt x="2470" y="2213"/>
                </a:lnTo>
                <a:lnTo>
                  <a:pt x="2459" y="2176"/>
                </a:lnTo>
                <a:lnTo>
                  <a:pt x="2443" y="2141"/>
                </a:lnTo>
                <a:lnTo>
                  <a:pt x="2423" y="2107"/>
                </a:lnTo>
                <a:lnTo>
                  <a:pt x="2397" y="2077"/>
                </a:lnTo>
                <a:lnTo>
                  <a:pt x="2334" y="2012"/>
                </a:lnTo>
                <a:close/>
                <a:moveTo>
                  <a:pt x="1622" y="1303"/>
                </a:moveTo>
                <a:lnTo>
                  <a:pt x="1243" y="1682"/>
                </a:lnTo>
                <a:lnTo>
                  <a:pt x="1626" y="2070"/>
                </a:lnTo>
                <a:lnTo>
                  <a:pt x="2009" y="1682"/>
                </a:lnTo>
                <a:lnTo>
                  <a:pt x="1631" y="1303"/>
                </a:lnTo>
                <a:lnTo>
                  <a:pt x="1631" y="1307"/>
                </a:lnTo>
                <a:lnTo>
                  <a:pt x="1626" y="1303"/>
                </a:lnTo>
                <a:lnTo>
                  <a:pt x="1622" y="1307"/>
                </a:lnTo>
                <a:lnTo>
                  <a:pt x="1622" y="1303"/>
                </a:lnTo>
                <a:close/>
                <a:moveTo>
                  <a:pt x="2223" y="822"/>
                </a:moveTo>
                <a:lnTo>
                  <a:pt x="2185" y="822"/>
                </a:lnTo>
                <a:lnTo>
                  <a:pt x="2148" y="827"/>
                </a:lnTo>
                <a:lnTo>
                  <a:pt x="2111" y="837"/>
                </a:lnTo>
                <a:lnTo>
                  <a:pt x="2076" y="853"/>
                </a:lnTo>
                <a:lnTo>
                  <a:pt x="2043" y="874"/>
                </a:lnTo>
                <a:lnTo>
                  <a:pt x="2013" y="901"/>
                </a:lnTo>
                <a:lnTo>
                  <a:pt x="1947" y="964"/>
                </a:lnTo>
                <a:lnTo>
                  <a:pt x="2334" y="1352"/>
                </a:lnTo>
                <a:lnTo>
                  <a:pt x="2397" y="1288"/>
                </a:lnTo>
                <a:lnTo>
                  <a:pt x="2423" y="1258"/>
                </a:lnTo>
                <a:lnTo>
                  <a:pt x="2443" y="1225"/>
                </a:lnTo>
                <a:lnTo>
                  <a:pt x="2459" y="1189"/>
                </a:lnTo>
                <a:lnTo>
                  <a:pt x="2469" y="1152"/>
                </a:lnTo>
                <a:lnTo>
                  <a:pt x="2475" y="1114"/>
                </a:lnTo>
                <a:lnTo>
                  <a:pt x="2475" y="1076"/>
                </a:lnTo>
                <a:lnTo>
                  <a:pt x="2469" y="1038"/>
                </a:lnTo>
                <a:lnTo>
                  <a:pt x="2459" y="1001"/>
                </a:lnTo>
                <a:lnTo>
                  <a:pt x="2443" y="966"/>
                </a:lnTo>
                <a:lnTo>
                  <a:pt x="2423" y="932"/>
                </a:lnTo>
                <a:lnTo>
                  <a:pt x="2396" y="901"/>
                </a:lnTo>
                <a:lnTo>
                  <a:pt x="2366" y="874"/>
                </a:lnTo>
                <a:lnTo>
                  <a:pt x="2332" y="853"/>
                </a:lnTo>
                <a:lnTo>
                  <a:pt x="2298" y="837"/>
                </a:lnTo>
                <a:lnTo>
                  <a:pt x="2261" y="827"/>
                </a:lnTo>
                <a:lnTo>
                  <a:pt x="2223" y="822"/>
                </a:lnTo>
                <a:close/>
                <a:moveTo>
                  <a:pt x="1068" y="822"/>
                </a:moveTo>
                <a:lnTo>
                  <a:pt x="1031" y="822"/>
                </a:lnTo>
                <a:lnTo>
                  <a:pt x="993" y="827"/>
                </a:lnTo>
                <a:lnTo>
                  <a:pt x="956" y="837"/>
                </a:lnTo>
                <a:lnTo>
                  <a:pt x="920" y="853"/>
                </a:lnTo>
                <a:lnTo>
                  <a:pt x="888" y="874"/>
                </a:lnTo>
                <a:lnTo>
                  <a:pt x="858" y="901"/>
                </a:lnTo>
                <a:lnTo>
                  <a:pt x="831" y="932"/>
                </a:lnTo>
                <a:lnTo>
                  <a:pt x="810" y="966"/>
                </a:lnTo>
                <a:lnTo>
                  <a:pt x="794" y="1001"/>
                </a:lnTo>
                <a:lnTo>
                  <a:pt x="783" y="1038"/>
                </a:lnTo>
                <a:lnTo>
                  <a:pt x="778" y="1076"/>
                </a:lnTo>
                <a:lnTo>
                  <a:pt x="778" y="1114"/>
                </a:lnTo>
                <a:lnTo>
                  <a:pt x="783" y="1152"/>
                </a:lnTo>
                <a:lnTo>
                  <a:pt x="794" y="1189"/>
                </a:lnTo>
                <a:lnTo>
                  <a:pt x="809" y="1225"/>
                </a:lnTo>
                <a:lnTo>
                  <a:pt x="831" y="1258"/>
                </a:lnTo>
                <a:lnTo>
                  <a:pt x="857" y="1288"/>
                </a:lnTo>
                <a:lnTo>
                  <a:pt x="918" y="1352"/>
                </a:lnTo>
                <a:lnTo>
                  <a:pt x="1306" y="964"/>
                </a:lnTo>
                <a:lnTo>
                  <a:pt x="1240" y="901"/>
                </a:lnTo>
                <a:lnTo>
                  <a:pt x="1210" y="874"/>
                </a:lnTo>
                <a:lnTo>
                  <a:pt x="1177" y="853"/>
                </a:lnTo>
                <a:lnTo>
                  <a:pt x="1142" y="837"/>
                </a:lnTo>
                <a:lnTo>
                  <a:pt x="1105" y="827"/>
                </a:lnTo>
                <a:lnTo>
                  <a:pt x="1068" y="822"/>
                </a:lnTo>
                <a:close/>
                <a:moveTo>
                  <a:pt x="446" y="0"/>
                </a:moveTo>
                <a:lnTo>
                  <a:pt x="500" y="3"/>
                </a:lnTo>
                <a:lnTo>
                  <a:pt x="552" y="13"/>
                </a:lnTo>
                <a:lnTo>
                  <a:pt x="602" y="28"/>
                </a:lnTo>
                <a:lnTo>
                  <a:pt x="649" y="50"/>
                </a:lnTo>
                <a:lnTo>
                  <a:pt x="693" y="76"/>
                </a:lnTo>
                <a:lnTo>
                  <a:pt x="733" y="108"/>
                </a:lnTo>
                <a:lnTo>
                  <a:pt x="769" y="143"/>
                </a:lnTo>
                <a:lnTo>
                  <a:pt x="802" y="183"/>
                </a:lnTo>
                <a:lnTo>
                  <a:pt x="830" y="227"/>
                </a:lnTo>
                <a:lnTo>
                  <a:pt x="853" y="272"/>
                </a:lnTo>
                <a:lnTo>
                  <a:pt x="870" y="322"/>
                </a:lnTo>
                <a:lnTo>
                  <a:pt x="882" y="374"/>
                </a:lnTo>
                <a:lnTo>
                  <a:pt x="941" y="363"/>
                </a:lnTo>
                <a:lnTo>
                  <a:pt x="1001" y="356"/>
                </a:lnTo>
                <a:lnTo>
                  <a:pt x="1063" y="355"/>
                </a:lnTo>
                <a:lnTo>
                  <a:pt x="1123" y="358"/>
                </a:lnTo>
                <a:lnTo>
                  <a:pt x="1184" y="367"/>
                </a:lnTo>
                <a:lnTo>
                  <a:pt x="1243" y="381"/>
                </a:lnTo>
                <a:lnTo>
                  <a:pt x="1303" y="400"/>
                </a:lnTo>
                <a:lnTo>
                  <a:pt x="1359" y="424"/>
                </a:lnTo>
                <a:lnTo>
                  <a:pt x="1415" y="453"/>
                </a:lnTo>
                <a:lnTo>
                  <a:pt x="1468" y="488"/>
                </a:lnTo>
                <a:lnTo>
                  <a:pt x="1518" y="527"/>
                </a:lnTo>
                <a:lnTo>
                  <a:pt x="1566" y="571"/>
                </a:lnTo>
                <a:lnTo>
                  <a:pt x="1626" y="629"/>
                </a:lnTo>
                <a:lnTo>
                  <a:pt x="1687" y="571"/>
                </a:lnTo>
                <a:lnTo>
                  <a:pt x="1735" y="527"/>
                </a:lnTo>
                <a:lnTo>
                  <a:pt x="1786" y="488"/>
                </a:lnTo>
                <a:lnTo>
                  <a:pt x="1839" y="453"/>
                </a:lnTo>
                <a:lnTo>
                  <a:pt x="1894" y="424"/>
                </a:lnTo>
                <a:lnTo>
                  <a:pt x="1951" y="400"/>
                </a:lnTo>
                <a:lnTo>
                  <a:pt x="2009" y="381"/>
                </a:lnTo>
                <a:lnTo>
                  <a:pt x="2070" y="367"/>
                </a:lnTo>
                <a:lnTo>
                  <a:pt x="2130" y="358"/>
                </a:lnTo>
                <a:lnTo>
                  <a:pt x="2191" y="355"/>
                </a:lnTo>
                <a:lnTo>
                  <a:pt x="2251" y="356"/>
                </a:lnTo>
                <a:lnTo>
                  <a:pt x="2312" y="363"/>
                </a:lnTo>
                <a:lnTo>
                  <a:pt x="2372" y="374"/>
                </a:lnTo>
                <a:lnTo>
                  <a:pt x="2383" y="322"/>
                </a:lnTo>
                <a:lnTo>
                  <a:pt x="2401" y="273"/>
                </a:lnTo>
                <a:lnTo>
                  <a:pt x="2424" y="227"/>
                </a:lnTo>
                <a:lnTo>
                  <a:pt x="2451" y="183"/>
                </a:lnTo>
                <a:lnTo>
                  <a:pt x="2483" y="144"/>
                </a:lnTo>
                <a:lnTo>
                  <a:pt x="2520" y="108"/>
                </a:lnTo>
                <a:lnTo>
                  <a:pt x="2561" y="76"/>
                </a:lnTo>
                <a:lnTo>
                  <a:pt x="2605" y="50"/>
                </a:lnTo>
                <a:lnTo>
                  <a:pt x="2652" y="28"/>
                </a:lnTo>
                <a:lnTo>
                  <a:pt x="2701" y="13"/>
                </a:lnTo>
                <a:lnTo>
                  <a:pt x="2754" y="3"/>
                </a:lnTo>
                <a:lnTo>
                  <a:pt x="2808" y="0"/>
                </a:lnTo>
                <a:lnTo>
                  <a:pt x="2859" y="3"/>
                </a:lnTo>
                <a:lnTo>
                  <a:pt x="2909" y="12"/>
                </a:lnTo>
                <a:lnTo>
                  <a:pt x="2957" y="26"/>
                </a:lnTo>
                <a:lnTo>
                  <a:pt x="3002" y="46"/>
                </a:lnTo>
                <a:lnTo>
                  <a:pt x="3044" y="70"/>
                </a:lnTo>
                <a:lnTo>
                  <a:pt x="3084" y="98"/>
                </a:lnTo>
                <a:lnTo>
                  <a:pt x="3120" y="131"/>
                </a:lnTo>
                <a:lnTo>
                  <a:pt x="3152" y="168"/>
                </a:lnTo>
                <a:lnTo>
                  <a:pt x="3180" y="207"/>
                </a:lnTo>
                <a:lnTo>
                  <a:pt x="3204" y="251"/>
                </a:lnTo>
                <a:lnTo>
                  <a:pt x="3224" y="296"/>
                </a:lnTo>
                <a:lnTo>
                  <a:pt x="3238" y="344"/>
                </a:lnTo>
                <a:lnTo>
                  <a:pt x="3246" y="394"/>
                </a:lnTo>
                <a:lnTo>
                  <a:pt x="3249" y="447"/>
                </a:lnTo>
                <a:lnTo>
                  <a:pt x="3246" y="499"/>
                </a:lnTo>
                <a:lnTo>
                  <a:pt x="3238" y="549"/>
                </a:lnTo>
                <a:lnTo>
                  <a:pt x="3224" y="598"/>
                </a:lnTo>
                <a:lnTo>
                  <a:pt x="3204" y="644"/>
                </a:lnTo>
                <a:lnTo>
                  <a:pt x="3180" y="688"/>
                </a:lnTo>
                <a:lnTo>
                  <a:pt x="3151" y="727"/>
                </a:lnTo>
                <a:lnTo>
                  <a:pt x="3119" y="764"/>
                </a:lnTo>
                <a:lnTo>
                  <a:pt x="3082" y="797"/>
                </a:lnTo>
                <a:lnTo>
                  <a:pt x="3042" y="825"/>
                </a:lnTo>
                <a:lnTo>
                  <a:pt x="2999" y="849"/>
                </a:lnTo>
                <a:lnTo>
                  <a:pt x="2954" y="869"/>
                </a:lnTo>
                <a:lnTo>
                  <a:pt x="2905" y="882"/>
                </a:lnTo>
                <a:lnTo>
                  <a:pt x="2920" y="941"/>
                </a:lnTo>
                <a:lnTo>
                  <a:pt x="2930" y="1001"/>
                </a:lnTo>
                <a:lnTo>
                  <a:pt x="2935" y="1061"/>
                </a:lnTo>
                <a:lnTo>
                  <a:pt x="2935" y="1121"/>
                </a:lnTo>
                <a:lnTo>
                  <a:pt x="2931" y="1182"/>
                </a:lnTo>
                <a:lnTo>
                  <a:pt x="2922" y="1241"/>
                </a:lnTo>
                <a:lnTo>
                  <a:pt x="2908" y="1299"/>
                </a:lnTo>
                <a:lnTo>
                  <a:pt x="2889" y="1357"/>
                </a:lnTo>
                <a:lnTo>
                  <a:pt x="2865" y="1414"/>
                </a:lnTo>
                <a:lnTo>
                  <a:pt x="2837" y="1468"/>
                </a:lnTo>
                <a:lnTo>
                  <a:pt x="2804" y="1521"/>
                </a:lnTo>
                <a:lnTo>
                  <a:pt x="2765" y="1571"/>
                </a:lnTo>
                <a:lnTo>
                  <a:pt x="2723" y="1619"/>
                </a:lnTo>
                <a:lnTo>
                  <a:pt x="2659" y="1682"/>
                </a:lnTo>
                <a:lnTo>
                  <a:pt x="2723" y="1746"/>
                </a:lnTo>
                <a:lnTo>
                  <a:pt x="2767" y="1797"/>
                </a:lnTo>
                <a:lnTo>
                  <a:pt x="2806" y="1849"/>
                </a:lnTo>
                <a:lnTo>
                  <a:pt x="2840" y="1903"/>
                </a:lnTo>
                <a:lnTo>
                  <a:pt x="2870" y="1961"/>
                </a:lnTo>
                <a:lnTo>
                  <a:pt x="2893" y="2020"/>
                </a:lnTo>
                <a:lnTo>
                  <a:pt x="2912" y="2080"/>
                </a:lnTo>
                <a:lnTo>
                  <a:pt x="2926" y="2142"/>
                </a:lnTo>
                <a:lnTo>
                  <a:pt x="2933" y="2204"/>
                </a:lnTo>
                <a:lnTo>
                  <a:pt x="2936" y="2266"/>
                </a:lnTo>
                <a:lnTo>
                  <a:pt x="2934" y="2330"/>
                </a:lnTo>
                <a:lnTo>
                  <a:pt x="2927" y="2392"/>
                </a:lnTo>
                <a:lnTo>
                  <a:pt x="2914" y="2453"/>
                </a:lnTo>
                <a:lnTo>
                  <a:pt x="2961" y="2467"/>
                </a:lnTo>
                <a:lnTo>
                  <a:pt x="3007" y="2487"/>
                </a:lnTo>
                <a:lnTo>
                  <a:pt x="3049" y="2512"/>
                </a:lnTo>
                <a:lnTo>
                  <a:pt x="3089" y="2540"/>
                </a:lnTo>
                <a:lnTo>
                  <a:pt x="3124" y="2573"/>
                </a:lnTo>
                <a:lnTo>
                  <a:pt x="3157" y="2609"/>
                </a:lnTo>
                <a:lnTo>
                  <a:pt x="3185" y="2649"/>
                </a:lnTo>
                <a:lnTo>
                  <a:pt x="3208" y="2692"/>
                </a:lnTo>
                <a:lnTo>
                  <a:pt x="3228" y="2737"/>
                </a:lnTo>
                <a:lnTo>
                  <a:pt x="3242" y="2787"/>
                </a:lnTo>
                <a:lnTo>
                  <a:pt x="3251" y="2837"/>
                </a:lnTo>
                <a:lnTo>
                  <a:pt x="3254" y="2888"/>
                </a:lnTo>
                <a:lnTo>
                  <a:pt x="3251" y="2940"/>
                </a:lnTo>
                <a:lnTo>
                  <a:pt x="3242" y="2990"/>
                </a:lnTo>
                <a:lnTo>
                  <a:pt x="3228" y="3038"/>
                </a:lnTo>
                <a:lnTo>
                  <a:pt x="3208" y="3084"/>
                </a:lnTo>
                <a:lnTo>
                  <a:pt x="3185" y="3128"/>
                </a:lnTo>
                <a:lnTo>
                  <a:pt x="3157" y="3167"/>
                </a:lnTo>
                <a:lnTo>
                  <a:pt x="3124" y="3204"/>
                </a:lnTo>
                <a:lnTo>
                  <a:pt x="3088" y="3237"/>
                </a:lnTo>
                <a:lnTo>
                  <a:pt x="3049" y="3265"/>
                </a:lnTo>
                <a:lnTo>
                  <a:pt x="3006" y="3289"/>
                </a:lnTo>
                <a:lnTo>
                  <a:pt x="2960" y="3309"/>
                </a:lnTo>
                <a:lnTo>
                  <a:pt x="2913" y="3323"/>
                </a:lnTo>
                <a:lnTo>
                  <a:pt x="2863" y="3332"/>
                </a:lnTo>
                <a:lnTo>
                  <a:pt x="2812" y="3335"/>
                </a:lnTo>
                <a:lnTo>
                  <a:pt x="2761" y="3332"/>
                </a:lnTo>
                <a:lnTo>
                  <a:pt x="2710" y="3323"/>
                </a:lnTo>
                <a:lnTo>
                  <a:pt x="2662" y="3309"/>
                </a:lnTo>
                <a:lnTo>
                  <a:pt x="2617" y="3289"/>
                </a:lnTo>
                <a:lnTo>
                  <a:pt x="2575" y="3264"/>
                </a:lnTo>
                <a:lnTo>
                  <a:pt x="2535" y="3236"/>
                </a:lnTo>
                <a:lnTo>
                  <a:pt x="2498" y="3203"/>
                </a:lnTo>
                <a:lnTo>
                  <a:pt x="2466" y="3166"/>
                </a:lnTo>
                <a:lnTo>
                  <a:pt x="2438" y="3126"/>
                </a:lnTo>
                <a:lnTo>
                  <a:pt x="2414" y="3083"/>
                </a:lnTo>
                <a:lnTo>
                  <a:pt x="2395" y="3037"/>
                </a:lnTo>
                <a:lnTo>
                  <a:pt x="2381" y="2988"/>
                </a:lnTo>
                <a:lnTo>
                  <a:pt x="2320" y="3001"/>
                </a:lnTo>
                <a:lnTo>
                  <a:pt x="2260" y="3008"/>
                </a:lnTo>
                <a:lnTo>
                  <a:pt x="2197" y="3010"/>
                </a:lnTo>
                <a:lnTo>
                  <a:pt x="2136" y="3007"/>
                </a:lnTo>
                <a:lnTo>
                  <a:pt x="2075" y="2999"/>
                </a:lnTo>
                <a:lnTo>
                  <a:pt x="2015" y="2985"/>
                </a:lnTo>
                <a:lnTo>
                  <a:pt x="1955" y="2966"/>
                </a:lnTo>
                <a:lnTo>
                  <a:pt x="1897" y="2942"/>
                </a:lnTo>
                <a:lnTo>
                  <a:pt x="1841" y="2913"/>
                </a:lnTo>
                <a:lnTo>
                  <a:pt x="1787" y="2878"/>
                </a:lnTo>
                <a:lnTo>
                  <a:pt x="1735" y="2839"/>
                </a:lnTo>
                <a:lnTo>
                  <a:pt x="1687" y="2794"/>
                </a:lnTo>
                <a:lnTo>
                  <a:pt x="1626" y="2732"/>
                </a:lnTo>
                <a:lnTo>
                  <a:pt x="1567" y="2794"/>
                </a:lnTo>
                <a:lnTo>
                  <a:pt x="1518" y="2839"/>
                </a:lnTo>
                <a:lnTo>
                  <a:pt x="1467" y="2878"/>
                </a:lnTo>
                <a:lnTo>
                  <a:pt x="1413" y="2913"/>
                </a:lnTo>
                <a:lnTo>
                  <a:pt x="1356" y="2942"/>
                </a:lnTo>
                <a:lnTo>
                  <a:pt x="1298" y="2966"/>
                </a:lnTo>
                <a:lnTo>
                  <a:pt x="1239" y="2985"/>
                </a:lnTo>
                <a:lnTo>
                  <a:pt x="1178" y="2998"/>
                </a:lnTo>
                <a:lnTo>
                  <a:pt x="1118" y="3007"/>
                </a:lnTo>
                <a:lnTo>
                  <a:pt x="1056" y="3010"/>
                </a:lnTo>
                <a:lnTo>
                  <a:pt x="994" y="3008"/>
                </a:lnTo>
                <a:lnTo>
                  <a:pt x="933" y="3001"/>
                </a:lnTo>
                <a:lnTo>
                  <a:pt x="872" y="2988"/>
                </a:lnTo>
                <a:lnTo>
                  <a:pt x="859" y="3037"/>
                </a:lnTo>
                <a:lnTo>
                  <a:pt x="840" y="3083"/>
                </a:lnTo>
                <a:lnTo>
                  <a:pt x="816" y="3126"/>
                </a:lnTo>
                <a:lnTo>
                  <a:pt x="788" y="3166"/>
                </a:lnTo>
                <a:lnTo>
                  <a:pt x="755" y="3203"/>
                </a:lnTo>
                <a:lnTo>
                  <a:pt x="719" y="3236"/>
                </a:lnTo>
                <a:lnTo>
                  <a:pt x="679" y="3264"/>
                </a:lnTo>
                <a:lnTo>
                  <a:pt x="637" y="3289"/>
                </a:lnTo>
                <a:lnTo>
                  <a:pt x="591" y="3309"/>
                </a:lnTo>
                <a:lnTo>
                  <a:pt x="544" y="3323"/>
                </a:lnTo>
                <a:lnTo>
                  <a:pt x="493" y="3332"/>
                </a:lnTo>
                <a:lnTo>
                  <a:pt x="441" y="3335"/>
                </a:lnTo>
                <a:lnTo>
                  <a:pt x="391" y="3332"/>
                </a:lnTo>
                <a:lnTo>
                  <a:pt x="341" y="3323"/>
                </a:lnTo>
                <a:lnTo>
                  <a:pt x="292" y="3309"/>
                </a:lnTo>
                <a:lnTo>
                  <a:pt x="248" y="3289"/>
                </a:lnTo>
                <a:lnTo>
                  <a:pt x="205" y="3265"/>
                </a:lnTo>
                <a:lnTo>
                  <a:pt x="166" y="3237"/>
                </a:lnTo>
                <a:lnTo>
                  <a:pt x="129" y="3204"/>
                </a:lnTo>
                <a:lnTo>
                  <a:pt x="97" y="3167"/>
                </a:lnTo>
                <a:lnTo>
                  <a:pt x="69" y="3128"/>
                </a:lnTo>
                <a:lnTo>
                  <a:pt x="45" y="3084"/>
                </a:lnTo>
                <a:lnTo>
                  <a:pt x="26" y="3038"/>
                </a:lnTo>
                <a:lnTo>
                  <a:pt x="12" y="2990"/>
                </a:lnTo>
                <a:lnTo>
                  <a:pt x="3" y="2940"/>
                </a:lnTo>
                <a:lnTo>
                  <a:pt x="0" y="2888"/>
                </a:lnTo>
                <a:lnTo>
                  <a:pt x="3" y="2836"/>
                </a:lnTo>
                <a:lnTo>
                  <a:pt x="12" y="2785"/>
                </a:lnTo>
                <a:lnTo>
                  <a:pt x="26" y="2737"/>
                </a:lnTo>
                <a:lnTo>
                  <a:pt x="45" y="2692"/>
                </a:lnTo>
                <a:lnTo>
                  <a:pt x="69" y="2649"/>
                </a:lnTo>
                <a:lnTo>
                  <a:pt x="97" y="2609"/>
                </a:lnTo>
                <a:lnTo>
                  <a:pt x="129" y="2573"/>
                </a:lnTo>
                <a:lnTo>
                  <a:pt x="165" y="2540"/>
                </a:lnTo>
                <a:lnTo>
                  <a:pt x="205" y="2511"/>
                </a:lnTo>
                <a:lnTo>
                  <a:pt x="247" y="2487"/>
                </a:lnTo>
                <a:lnTo>
                  <a:pt x="292" y="2467"/>
                </a:lnTo>
                <a:lnTo>
                  <a:pt x="340" y="2453"/>
                </a:lnTo>
                <a:lnTo>
                  <a:pt x="327" y="2392"/>
                </a:lnTo>
                <a:lnTo>
                  <a:pt x="319" y="2330"/>
                </a:lnTo>
                <a:lnTo>
                  <a:pt x="317" y="2266"/>
                </a:lnTo>
                <a:lnTo>
                  <a:pt x="319" y="2204"/>
                </a:lnTo>
                <a:lnTo>
                  <a:pt x="328" y="2142"/>
                </a:lnTo>
                <a:lnTo>
                  <a:pt x="341" y="2080"/>
                </a:lnTo>
                <a:lnTo>
                  <a:pt x="359" y="2020"/>
                </a:lnTo>
                <a:lnTo>
                  <a:pt x="384" y="1961"/>
                </a:lnTo>
                <a:lnTo>
                  <a:pt x="413" y="1903"/>
                </a:lnTo>
                <a:lnTo>
                  <a:pt x="447" y="1849"/>
                </a:lnTo>
                <a:lnTo>
                  <a:pt x="487" y="1797"/>
                </a:lnTo>
                <a:lnTo>
                  <a:pt x="531" y="1746"/>
                </a:lnTo>
                <a:lnTo>
                  <a:pt x="595" y="1682"/>
                </a:lnTo>
                <a:lnTo>
                  <a:pt x="531" y="1619"/>
                </a:lnTo>
                <a:lnTo>
                  <a:pt x="489" y="1571"/>
                </a:lnTo>
                <a:lnTo>
                  <a:pt x="450" y="1521"/>
                </a:lnTo>
                <a:lnTo>
                  <a:pt x="416" y="1468"/>
                </a:lnTo>
                <a:lnTo>
                  <a:pt x="388" y="1414"/>
                </a:lnTo>
                <a:lnTo>
                  <a:pt x="365" y="1357"/>
                </a:lnTo>
                <a:lnTo>
                  <a:pt x="345" y="1299"/>
                </a:lnTo>
                <a:lnTo>
                  <a:pt x="331" y="1241"/>
                </a:lnTo>
                <a:lnTo>
                  <a:pt x="323" y="1182"/>
                </a:lnTo>
                <a:lnTo>
                  <a:pt x="317" y="1121"/>
                </a:lnTo>
                <a:lnTo>
                  <a:pt x="318" y="1061"/>
                </a:lnTo>
                <a:lnTo>
                  <a:pt x="323" y="1001"/>
                </a:lnTo>
                <a:lnTo>
                  <a:pt x="333" y="941"/>
                </a:lnTo>
                <a:lnTo>
                  <a:pt x="349" y="882"/>
                </a:lnTo>
                <a:lnTo>
                  <a:pt x="300" y="869"/>
                </a:lnTo>
                <a:lnTo>
                  <a:pt x="255" y="849"/>
                </a:lnTo>
                <a:lnTo>
                  <a:pt x="211" y="825"/>
                </a:lnTo>
                <a:lnTo>
                  <a:pt x="172" y="797"/>
                </a:lnTo>
                <a:lnTo>
                  <a:pt x="135" y="764"/>
                </a:lnTo>
                <a:lnTo>
                  <a:pt x="102" y="727"/>
                </a:lnTo>
                <a:lnTo>
                  <a:pt x="73" y="688"/>
                </a:lnTo>
                <a:lnTo>
                  <a:pt x="50" y="644"/>
                </a:lnTo>
                <a:lnTo>
                  <a:pt x="30" y="598"/>
                </a:lnTo>
                <a:lnTo>
                  <a:pt x="16" y="549"/>
                </a:lnTo>
                <a:lnTo>
                  <a:pt x="7" y="499"/>
                </a:lnTo>
                <a:lnTo>
                  <a:pt x="4" y="447"/>
                </a:lnTo>
                <a:lnTo>
                  <a:pt x="7" y="394"/>
                </a:lnTo>
                <a:lnTo>
                  <a:pt x="16" y="344"/>
                </a:lnTo>
                <a:lnTo>
                  <a:pt x="30" y="296"/>
                </a:lnTo>
                <a:lnTo>
                  <a:pt x="50" y="251"/>
                </a:lnTo>
                <a:lnTo>
                  <a:pt x="73" y="207"/>
                </a:lnTo>
                <a:lnTo>
                  <a:pt x="101" y="168"/>
                </a:lnTo>
                <a:lnTo>
                  <a:pt x="134" y="131"/>
                </a:lnTo>
                <a:lnTo>
                  <a:pt x="169" y="98"/>
                </a:lnTo>
                <a:lnTo>
                  <a:pt x="209" y="70"/>
                </a:lnTo>
                <a:lnTo>
                  <a:pt x="251" y="46"/>
                </a:lnTo>
                <a:lnTo>
                  <a:pt x="297" y="26"/>
                </a:lnTo>
                <a:lnTo>
                  <a:pt x="344" y="12"/>
                </a:lnTo>
                <a:lnTo>
                  <a:pt x="394" y="3"/>
                </a:lnTo>
                <a:lnTo>
                  <a:pt x="4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054" name="Shape 9054"/>
          <p:cNvGrpSpPr/>
          <p:nvPr/>
        </p:nvGrpSpPr>
        <p:grpSpPr>
          <a:xfrm>
            <a:off x="269740" y="461779"/>
            <a:ext cx="200055" cy="208337"/>
            <a:chOff x="1350963" y="-1963738"/>
            <a:chExt cx="728663" cy="758826"/>
          </a:xfrm>
        </p:grpSpPr>
        <p:sp>
          <p:nvSpPr>
            <p:cNvPr id="9055" name="Shape 9055"/>
            <p:cNvSpPr/>
            <p:nvPr/>
          </p:nvSpPr>
          <p:spPr>
            <a:xfrm>
              <a:off x="1390651" y="-1963738"/>
              <a:ext cx="269875" cy="382588"/>
            </a:xfrm>
            <a:custGeom>
              <a:avLst/>
              <a:gdLst/>
              <a:ahLst/>
              <a:cxnLst/>
              <a:rect l="0" t="0" r="0" b="0"/>
              <a:pathLst>
                <a:path w="1186" h="1687" extrusionOk="0">
                  <a:moveTo>
                    <a:pt x="593" y="286"/>
                  </a:moveTo>
                  <a:lnTo>
                    <a:pt x="548" y="290"/>
                  </a:lnTo>
                  <a:lnTo>
                    <a:pt x="504" y="299"/>
                  </a:lnTo>
                  <a:lnTo>
                    <a:pt x="463" y="315"/>
                  </a:lnTo>
                  <a:lnTo>
                    <a:pt x="425" y="336"/>
                  </a:lnTo>
                  <a:lnTo>
                    <a:pt x="391" y="363"/>
                  </a:lnTo>
                  <a:lnTo>
                    <a:pt x="361" y="393"/>
                  </a:lnTo>
                  <a:lnTo>
                    <a:pt x="335" y="428"/>
                  </a:lnTo>
                  <a:lnTo>
                    <a:pt x="313" y="466"/>
                  </a:lnTo>
                  <a:lnTo>
                    <a:pt x="298" y="508"/>
                  </a:lnTo>
                  <a:lnTo>
                    <a:pt x="288" y="551"/>
                  </a:lnTo>
                  <a:lnTo>
                    <a:pt x="284" y="597"/>
                  </a:lnTo>
                  <a:lnTo>
                    <a:pt x="288" y="643"/>
                  </a:lnTo>
                  <a:lnTo>
                    <a:pt x="298" y="688"/>
                  </a:lnTo>
                  <a:lnTo>
                    <a:pt x="313" y="728"/>
                  </a:lnTo>
                  <a:lnTo>
                    <a:pt x="335" y="767"/>
                  </a:lnTo>
                  <a:lnTo>
                    <a:pt x="361" y="801"/>
                  </a:lnTo>
                  <a:lnTo>
                    <a:pt x="391" y="833"/>
                  </a:lnTo>
                  <a:lnTo>
                    <a:pt x="425" y="859"/>
                  </a:lnTo>
                  <a:lnTo>
                    <a:pt x="463" y="879"/>
                  </a:lnTo>
                  <a:lnTo>
                    <a:pt x="504" y="896"/>
                  </a:lnTo>
                  <a:lnTo>
                    <a:pt x="548" y="906"/>
                  </a:lnTo>
                  <a:lnTo>
                    <a:pt x="593" y="909"/>
                  </a:lnTo>
                  <a:lnTo>
                    <a:pt x="639" y="906"/>
                  </a:lnTo>
                  <a:lnTo>
                    <a:pt x="682" y="896"/>
                  </a:lnTo>
                  <a:lnTo>
                    <a:pt x="723" y="879"/>
                  </a:lnTo>
                  <a:lnTo>
                    <a:pt x="761" y="859"/>
                  </a:lnTo>
                  <a:lnTo>
                    <a:pt x="795" y="833"/>
                  </a:lnTo>
                  <a:lnTo>
                    <a:pt x="826" y="801"/>
                  </a:lnTo>
                  <a:lnTo>
                    <a:pt x="852" y="767"/>
                  </a:lnTo>
                  <a:lnTo>
                    <a:pt x="873" y="728"/>
                  </a:lnTo>
                  <a:lnTo>
                    <a:pt x="888" y="688"/>
                  </a:lnTo>
                  <a:lnTo>
                    <a:pt x="898" y="643"/>
                  </a:lnTo>
                  <a:lnTo>
                    <a:pt x="901" y="597"/>
                  </a:lnTo>
                  <a:lnTo>
                    <a:pt x="898" y="551"/>
                  </a:lnTo>
                  <a:lnTo>
                    <a:pt x="888" y="508"/>
                  </a:lnTo>
                  <a:lnTo>
                    <a:pt x="873" y="466"/>
                  </a:lnTo>
                  <a:lnTo>
                    <a:pt x="852" y="428"/>
                  </a:lnTo>
                  <a:lnTo>
                    <a:pt x="826" y="393"/>
                  </a:lnTo>
                  <a:lnTo>
                    <a:pt x="795" y="363"/>
                  </a:lnTo>
                  <a:lnTo>
                    <a:pt x="761" y="336"/>
                  </a:lnTo>
                  <a:lnTo>
                    <a:pt x="723" y="315"/>
                  </a:lnTo>
                  <a:lnTo>
                    <a:pt x="682" y="299"/>
                  </a:lnTo>
                  <a:lnTo>
                    <a:pt x="639" y="290"/>
                  </a:lnTo>
                  <a:lnTo>
                    <a:pt x="593" y="286"/>
                  </a:lnTo>
                  <a:close/>
                  <a:moveTo>
                    <a:pt x="593" y="0"/>
                  </a:moveTo>
                  <a:lnTo>
                    <a:pt x="654" y="3"/>
                  </a:lnTo>
                  <a:lnTo>
                    <a:pt x="712" y="13"/>
                  </a:lnTo>
                  <a:lnTo>
                    <a:pt x="769" y="27"/>
                  </a:lnTo>
                  <a:lnTo>
                    <a:pt x="823" y="46"/>
                  </a:lnTo>
                  <a:lnTo>
                    <a:pt x="875" y="73"/>
                  </a:lnTo>
                  <a:lnTo>
                    <a:pt x="924" y="102"/>
                  </a:lnTo>
                  <a:lnTo>
                    <a:pt x="969" y="136"/>
                  </a:lnTo>
                  <a:lnTo>
                    <a:pt x="1012" y="175"/>
                  </a:lnTo>
                  <a:lnTo>
                    <a:pt x="1050" y="218"/>
                  </a:lnTo>
                  <a:lnTo>
                    <a:pt x="1084" y="263"/>
                  </a:lnTo>
                  <a:lnTo>
                    <a:pt x="1113" y="312"/>
                  </a:lnTo>
                  <a:lnTo>
                    <a:pt x="1138" y="365"/>
                  </a:lnTo>
                  <a:lnTo>
                    <a:pt x="1159" y="419"/>
                  </a:lnTo>
                  <a:lnTo>
                    <a:pt x="1173" y="477"/>
                  </a:lnTo>
                  <a:lnTo>
                    <a:pt x="1183" y="536"/>
                  </a:lnTo>
                  <a:lnTo>
                    <a:pt x="1186" y="597"/>
                  </a:lnTo>
                  <a:lnTo>
                    <a:pt x="1184" y="648"/>
                  </a:lnTo>
                  <a:lnTo>
                    <a:pt x="1177" y="701"/>
                  </a:lnTo>
                  <a:lnTo>
                    <a:pt x="1167" y="753"/>
                  </a:lnTo>
                  <a:lnTo>
                    <a:pt x="1154" y="806"/>
                  </a:lnTo>
                  <a:lnTo>
                    <a:pt x="1138" y="859"/>
                  </a:lnTo>
                  <a:lnTo>
                    <a:pt x="1120" y="911"/>
                  </a:lnTo>
                  <a:lnTo>
                    <a:pt x="1098" y="963"/>
                  </a:lnTo>
                  <a:lnTo>
                    <a:pt x="1075" y="1016"/>
                  </a:lnTo>
                  <a:lnTo>
                    <a:pt x="1050" y="1067"/>
                  </a:lnTo>
                  <a:lnTo>
                    <a:pt x="1022" y="1117"/>
                  </a:lnTo>
                  <a:lnTo>
                    <a:pt x="994" y="1166"/>
                  </a:lnTo>
                  <a:lnTo>
                    <a:pt x="965" y="1214"/>
                  </a:lnTo>
                  <a:lnTo>
                    <a:pt x="935" y="1261"/>
                  </a:lnTo>
                  <a:lnTo>
                    <a:pt x="905" y="1306"/>
                  </a:lnTo>
                  <a:lnTo>
                    <a:pt x="874" y="1349"/>
                  </a:lnTo>
                  <a:lnTo>
                    <a:pt x="843" y="1392"/>
                  </a:lnTo>
                  <a:lnTo>
                    <a:pt x="814" y="1431"/>
                  </a:lnTo>
                  <a:lnTo>
                    <a:pt x="785" y="1468"/>
                  </a:lnTo>
                  <a:lnTo>
                    <a:pt x="755" y="1503"/>
                  </a:lnTo>
                  <a:lnTo>
                    <a:pt x="728" y="1536"/>
                  </a:lnTo>
                  <a:lnTo>
                    <a:pt x="703" y="1566"/>
                  </a:lnTo>
                  <a:lnTo>
                    <a:pt x="680" y="1593"/>
                  </a:lnTo>
                  <a:lnTo>
                    <a:pt x="659" y="1616"/>
                  </a:lnTo>
                  <a:lnTo>
                    <a:pt x="640" y="1637"/>
                  </a:lnTo>
                  <a:lnTo>
                    <a:pt x="623" y="1655"/>
                  </a:lnTo>
                  <a:lnTo>
                    <a:pt x="610" y="1669"/>
                  </a:lnTo>
                  <a:lnTo>
                    <a:pt x="601" y="1679"/>
                  </a:lnTo>
                  <a:lnTo>
                    <a:pt x="595" y="1685"/>
                  </a:lnTo>
                  <a:lnTo>
                    <a:pt x="593" y="1687"/>
                  </a:lnTo>
                  <a:lnTo>
                    <a:pt x="591" y="1685"/>
                  </a:lnTo>
                  <a:lnTo>
                    <a:pt x="586" y="1680"/>
                  </a:lnTo>
                  <a:lnTo>
                    <a:pt x="576" y="1670"/>
                  </a:lnTo>
                  <a:lnTo>
                    <a:pt x="563" y="1657"/>
                  </a:lnTo>
                  <a:lnTo>
                    <a:pt x="547" y="1639"/>
                  </a:lnTo>
                  <a:lnTo>
                    <a:pt x="527" y="1620"/>
                  </a:lnTo>
                  <a:lnTo>
                    <a:pt x="507" y="1597"/>
                  </a:lnTo>
                  <a:lnTo>
                    <a:pt x="483" y="1571"/>
                  </a:lnTo>
                  <a:lnTo>
                    <a:pt x="457" y="1541"/>
                  </a:lnTo>
                  <a:lnTo>
                    <a:pt x="431" y="1511"/>
                  </a:lnTo>
                  <a:lnTo>
                    <a:pt x="402" y="1476"/>
                  </a:lnTo>
                  <a:lnTo>
                    <a:pt x="372" y="1440"/>
                  </a:lnTo>
                  <a:lnTo>
                    <a:pt x="343" y="1401"/>
                  </a:lnTo>
                  <a:lnTo>
                    <a:pt x="312" y="1360"/>
                  </a:lnTo>
                  <a:lnTo>
                    <a:pt x="282" y="1317"/>
                  </a:lnTo>
                  <a:lnTo>
                    <a:pt x="251" y="1272"/>
                  </a:lnTo>
                  <a:lnTo>
                    <a:pt x="221" y="1226"/>
                  </a:lnTo>
                  <a:lnTo>
                    <a:pt x="192" y="1178"/>
                  </a:lnTo>
                  <a:lnTo>
                    <a:pt x="164" y="1129"/>
                  </a:lnTo>
                  <a:lnTo>
                    <a:pt x="137" y="1079"/>
                  </a:lnTo>
                  <a:lnTo>
                    <a:pt x="111" y="1028"/>
                  </a:lnTo>
                  <a:lnTo>
                    <a:pt x="88" y="975"/>
                  </a:lnTo>
                  <a:lnTo>
                    <a:pt x="66" y="922"/>
                  </a:lnTo>
                  <a:lnTo>
                    <a:pt x="48" y="869"/>
                  </a:lnTo>
                  <a:lnTo>
                    <a:pt x="32" y="815"/>
                  </a:lnTo>
                  <a:lnTo>
                    <a:pt x="19" y="761"/>
                  </a:lnTo>
                  <a:lnTo>
                    <a:pt x="9" y="706"/>
                  </a:lnTo>
                  <a:lnTo>
                    <a:pt x="3" y="652"/>
                  </a:lnTo>
                  <a:lnTo>
                    <a:pt x="0" y="597"/>
                  </a:lnTo>
                  <a:lnTo>
                    <a:pt x="4" y="536"/>
                  </a:lnTo>
                  <a:lnTo>
                    <a:pt x="12" y="477"/>
                  </a:lnTo>
                  <a:lnTo>
                    <a:pt x="27" y="419"/>
                  </a:lnTo>
                  <a:lnTo>
                    <a:pt x="47" y="365"/>
                  </a:lnTo>
                  <a:lnTo>
                    <a:pt x="72" y="312"/>
                  </a:lnTo>
                  <a:lnTo>
                    <a:pt x="102" y="263"/>
                  </a:lnTo>
                  <a:lnTo>
                    <a:pt x="136" y="218"/>
                  </a:lnTo>
                  <a:lnTo>
                    <a:pt x="175" y="175"/>
                  </a:lnTo>
                  <a:lnTo>
                    <a:pt x="217" y="136"/>
                  </a:lnTo>
                  <a:lnTo>
                    <a:pt x="262" y="102"/>
                  </a:lnTo>
                  <a:lnTo>
                    <a:pt x="311" y="73"/>
                  </a:lnTo>
                  <a:lnTo>
                    <a:pt x="363" y="46"/>
                  </a:lnTo>
                  <a:lnTo>
                    <a:pt x="417" y="27"/>
                  </a:lnTo>
                  <a:lnTo>
                    <a:pt x="474" y="13"/>
                  </a:lnTo>
                  <a:lnTo>
                    <a:pt x="533" y="3"/>
                  </a:lnTo>
                  <a:lnTo>
                    <a:pt x="593" y="0"/>
                  </a:lnTo>
                  <a:lnTo>
                    <a:pt x="5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56" name="Shape 9056"/>
            <p:cNvSpPr/>
            <p:nvPr/>
          </p:nvSpPr>
          <p:spPr>
            <a:xfrm>
              <a:off x="1350963" y="-1939925"/>
              <a:ext cx="728663" cy="735013"/>
            </a:xfrm>
            <a:custGeom>
              <a:avLst/>
              <a:gdLst/>
              <a:ahLst/>
              <a:cxnLst/>
              <a:rect l="0" t="0" r="0" b="0"/>
              <a:pathLst>
                <a:path w="3212" h="3238" extrusionOk="0">
                  <a:moveTo>
                    <a:pt x="2331" y="2633"/>
                  </a:moveTo>
                  <a:lnTo>
                    <a:pt x="2304" y="2690"/>
                  </a:lnTo>
                  <a:lnTo>
                    <a:pt x="2275" y="2744"/>
                  </a:lnTo>
                  <a:lnTo>
                    <a:pt x="2335" y="2708"/>
                  </a:lnTo>
                  <a:lnTo>
                    <a:pt x="2391" y="2669"/>
                  </a:lnTo>
                  <a:lnTo>
                    <a:pt x="2362" y="2651"/>
                  </a:lnTo>
                  <a:lnTo>
                    <a:pt x="2331" y="2633"/>
                  </a:lnTo>
                  <a:close/>
                  <a:moveTo>
                    <a:pt x="881" y="2632"/>
                  </a:moveTo>
                  <a:lnTo>
                    <a:pt x="851" y="2649"/>
                  </a:lnTo>
                  <a:lnTo>
                    <a:pt x="821" y="2669"/>
                  </a:lnTo>
                  <a:lnTo>
                    <a:pt x="877" y="2708"/>
                  </a:lnTo>
                  <a:lnTo>
                    <a:pt x="937" y="2744"/>
                  </a:lnTo>
                  <a:lnTo>
                    <a:pt x="908" y="2690"/>
                  </a:lnTo>
                  <a:lnTo>
                    <a:pt x="881" y="2632"/>
                  </a:lnTo>
                  <a:close/>
                  <a:moveTo>
                    <a:pt x="1748" y="2458"/>
                  </a:moveTo>
                  <a:lnTo>
                    <a:pt x="1748" y="2888"/>
                  </a:lnTo>
                  <a:lnTo>
                    <a:pt x="1791" y="2863"/>
                  </a:lnTo>
                  <a:lnTo>
                    <a:pt x="1834" y="2831"/>
                  </a:lnTo>
                  <a:lnTo>
                    <a:pt x="1875" y="2794"/>
                  </a:lnTo>
                  <a:lnTo>
                    <a:pt x="1916" y="2751"/>
                  </a:lnTo>
                  <a:lnTo>
                    <a:pt x="1955" y="2700"/>
                  </a:lnTo>
                  <a:lnTo>
                    <a:pt x="1993" y="2645"/>
                  </a:lnTo>
                  <a:lnTo>
                    <a:pt x="2029" y="2584"/>
                  </a:lnTo>
                  <a:lnTo>
                    <a:pt x="2062" y="2518"/>
                  </a:lnTo>
                  <a:lnTo>
                    <a:pt x="1987" y="2497"/>
                  </a:lnTo>
                  <a:lnTo>
                    <a:pt x="1909" y="2480"/>
                  </a:lnTo>
                  <a:lnTo>
                    <a:pt x="1829" y="2467"/>
                  </a:lnTo>
                  <a:lnTo>
                    <a:pt x="1748" y="2458"/>
                  </a:lnTo>
                  <a:close/>
                  <a:moveTo>
                    <a:pt x="1464" y="2457"/>
                  </a:moveTo>
                  <a:lnTo>
                    <a:pt x="1384" y="2466"/>
                  </a:lnTo>
                  <a:lnTo>
                    <a:pt x="1304" y="2479"/>
                  </a:lnTo>
                  <a:lnTo>
                    <a:pt x="1226" y="2497"/>
                  </a:lnTo>
                  <a:lnTo>
                    <a:pt x="1150" y="2518"/>
                  </a:lnTo>
                  <a:lnTo>
                    <a:pt x="1184" y="2584"/>
                  </a:lnTo>
                  <a:lnTo>
                    <a:pt x="1220" y="2645"/>
                  </a:lnTo>
                  <a:lnTo>
                    <a:pt x="1257" y="2700"/>
                  </a:lnTo>
                  <a:lnTo>
                    <a:pt x="1296" y="2750"/>
                  </a:lnTo>
                  <a:lnTo>
                    <a:pt x="1337" y="2793"/>
                  </a:lnTo>
                  <a:lnTo>
                    <a:pt x="1378" y="2831"/>
                  </a:lnTo>
                  <a:lnTo>
                    <a:pt x="1421" y="2863"/>
                  </a:lnTo>
                  <a:lnTo>
                    <a:pt x="1464" y="2888"/>
                  </a:lnTo>
                  <a:lnTo>
                    <a:pt x="1464" y="2457"/>
                  </a:lnTo>
                  <a:close/>
                  <a:moveTo>
                    <a:pt x="2523" y="1776"/>
                  </a:moveTo>
                  <a:lnTo>
                    <a:pt x="2514" y="1894"/>
                  </a:lnTo>
                  <a:lnTo>
                    <a:pt x="2501" y="2008"/>
                  </a:lnTo>
                  <a:lnTo>
                    <a:pt x="2484" y="2120"/>
                  </a:lnTo>
                  <a:lnTo>
                    <a:pt x="2463" y="2229"/>
                  </a:lnTo>
                  <a:lnTo>
                    <a:pt x="2437" y="2335"/>
                  </a:lnTo>
                  <a:lnTo>
                    <a:pt x="2501" y="2372"/>
                  </a:lnTo>
                  <a:lnTo>
                    <a:pt x="2562" y="2412"/>
                  </a:lnTo>
                  <a:lnTo>
                    <a:pt x="2620" y="2454"/>
                  </a:lnTo>
                  <a:lnTo>
                    <a:pt x="2673" y="2388"/>
                  </a:lnTo>
                  <a:lnTo>
                    <a:pt x="2721" y="2319"/>
                  </a:lnTo>
                  <a:lnTo>
                    <a:pt x="2764" y="2247"/>
                  </a:lnTo>
                  <a:lnTo>
                    <a:pt x="2803" y="2173"/>
                  </a:lnTo>
                  <a:lnTo>
                    <a:pt x="2837" y="2098"/>
                  </a:lnTo>
                  <a:lnTo>
                    <a:pt x="2865" y="2019"/>
                  </a:lnTo>
                  <a:lnTo>
                    <a:pt x="2888" y="1939"/>
                  </a:lnTo>
                  <a:lnTo>
                    <a:pt x="2906" y="1858"/>
                  </a:lnTo>
                  <a:lnTo>
                    <a:pt x="2919" y="1776"/>
                  </a:lnTo>
                  <a:lnTo>
                    <a:pt x="2523" y="1776"/>
                  </a:lnTo>
                  <a:close/>
                  <a:moveTo>
                    <a:pt x="1748" y="1776"/>
                  </a:moveTo>
                  <a:lnTo>
                    <a:pt x="1748" y="2144"/>
                  </a:lnTo>
                  <a:lnTo>
                    <a:pt x="1835" y="2152"/>
                  </a:lnTo>
                  <a:lnTo>
                    <a:pt x="1921" y="2165"/>
                  </a:lnTo>
                  <a:lnTo>
                    <a:pt x="2005" y="2180"/>
                  </a:lnTo>
                  <a:lnTo>
                    <a:pt x="2088" y="2200"/>
                  </a:lnTo>
                  <a:lnTo>
                    <a:pt x="2168" y="2224"/>
                  </a:lnTo>
                  <a:lnTo>
                    <a:pt x="2190" y="2138"/>
                  </a:lnTo>
                  <a:lnTo>
                    <a:pt x="2207" y="2051"/>
                  </a:lnTo>
                  <a:lnTo>
                    <a:pt x="2222" y="1960"/>
                  </a:lnTo>
                  <a:lnTo>
                    <a:pt x="2233" y="1869"/>
                  </a:lnTo>
                  <a:lnTo>
                    <a:pt x="2241" y="1776"/>
                  </a:lnTo>
                  <a:lnTo>
                    <a:pt x="1748" y="1776"/>
                  </a:lnTo>
                  <a:close/>
                  <a:moveTo>
                    <a:pt x="293" y="1776"/>
                  </a:moveTo>
                  <a:lnTo>
                    <a:pt x="306" y="1859"/>
                  </a:lnTo>
                  <a:lnTo>
                    <a:pt x="324" y="1939"/>
                  </a:lnTo>
                  <a:lnTo>
                    <a:pt x="347" y="2019"/>
                  </a:lnTo>
                  <a:lnTo>
                    <a:pt x="375" y="2098"/>
                  </a:lnTo>
                  <a:lnTo>
                    <a:pt x="409" y="2174"/>
                  </a:lnTo>
                  <a:lnTo>
                    <a:pt x="448" y="2247"/>
                  </a:lnTo>
                  <a:lnTo>
                    <a:pt x="491" y="2319"/>
                  </a:lnTo>
                  <a:lnTo>
                    <a:pt x="539" y="2389"/>
                  </a:lnTo>
                  <a:lnTo>
                    <a:pt x="592" y="2455"/>
                  </a:lnTo>
                  <a:lnTo>
                    <a:pt x="651" y="2412"/>
                  </a:lnTo>
                  <a:lnTo>
                    <a:pt x="712" y="2372"/>
                  </a:lnTo>
                  <a:lnTo>
                    <a:pt x="775" y="2335"/>
                  </a:lnTo>
                  <a:lnTo>
                    <a:pt x="749" y="2229"/>
                  </a:lnTo>
                  <a:lnTo>
                    <a:pt x="728" y="2120"/>
                  </a:lnTo>
                  <a:lnTo>
                    <a:pt x="710" y="2008"/>
                  </a:lnTo>
                  <a:lnTo>
                    <a:pt x="697" y="1894"/>
                  </a:lnTo>
                  <a:lnTo>
                    <a:pt x="689" y="1776"/>
                  </a:lnTo>
                  <a:lnTo>
                    <a:pt x="293" y="1776"/>
                  </a:lnTo>
                  <a:close/>
                  <a:moveTo>
                    <a:pt x="971" y="1775"/>
                  </a:moveTo>
                  <a:lnTo>
                    <a:pt x="979" y="1869"/>
                  </a:lnTo>
                  <a:lnTo>
                    <a:pt x="991" y="1960"/>
                  </a:lnTo>
                  <a:lnTo>
                    <a:pt x="1005" y="2050"/>
                  </a:lnTo>
                  <a:lnTo>
                    <a:pt x="1022" y="2138"/>
                  </a:lnTo>
                  <a:lnTo>
                    <a:pt x="1044" y="2223"/>
                  </a:lnTo>
                  <a:lnTo>
                    <a:pt x="1145" y="2195"/>
                  </a:lnTo>
                  <a:lnTo>
                    <a:pt x="1249" y="2172"/>
                  </a:lnTo>
                  <a:lnTo>
                    <a:pt x="1355" y="2155"/>
                  </a:lnTo>
                  <a:lnTo>
                    <a:pt x="1464" y="2144"/>
                  </a:lnTo>
                  <a:lnTo>
                    <a:pt x="1464" y="1775"/>
                  </a:lnTo>
                  <a:lnTo>
                    <a:pt x="971" y="1775"/>
                  </a:lnTo>
                  <a:close/>
                  <a:moveTo>
                    <a:pt x="2168" y="1014"/>
                  </a:moveTo>
                  <a:lnTo>
                    <a:pt x="2088" y="1038"/>
                  </a:lnTo>
                  <a:lnTo>
                    <a:pt x="2006" y="1057"/>
                  </a:lnTo>
                  <a:lnTo>
                    <a:pt x="1922" y="1073"/>
                  </a:lnTo>
                  <a:lnTo>
                    <a:pt x="1835" y="1085"/>
                  </a:lnTo>
                  <a:lnTo>
                    <a:pt x="1748" y="1093"/>
                  </a:lnTo>
                  <a:lnTo>
                    <a:pt x="1748" y="1462"/>
                  </a:lnTo>
                  <a:lnTo>
                    <a:pt x="2241" y="1462"/>
                  </a:lnTo>
                  <a:lnTo>
                    <a:pt x="2233" y="1369"/>
                  </a:lnTo>
                  <a:lnTo>
                    <a:pt x="2222" y="1278"/>
                  </a:lnTo>
                  <a:lnTo>
                    <a:pt x="2207" y="1187"/>
                  </a:lnTo>
                  <a:lnTo>
                    <a:pt x="2190" y="1100"/>
                  </a:lnTo>
                  <a:lnTo>
                    <a:pt x="2168" y="1014"/>
                  </a:lnTo>
                  <a:close/>
                  <a:moveTo>
                    <a:pt x="2620" y="783"/>
                  </a:moveTo>
                  <a:lnTo>
                    <a:pt x="2561" y="825"/>
                  </a:lnTo>
                  <a:lnTo>
                    <a:pt x="2500" y="864"/>
                  </a:lnTo>
                  <a:lnTo>
                    <a:pt x="2435" y="901"/>
                  </a:lnTo>
                  <a:lnTo>
                    <a:pt x="2463" y="1008"/>
                  </a:lnTo>
                  <a:lnTo>
                    <a:pt x="2484" y="1117"/>
                  </a:lnTo>
                  <a:lnTo>
                    <a:pt x="2501" y="1230"/>
                  </a:lnTo>
                  <a:lnTo>
                    <a:pt x="2514" y="1345"/>
                  </a:lnTo>
                  <a:lnTo>
                    <a:pt x="2523" y="1462"/>
                  </a:lnTo>
                  <a:lnTo>
                    <a:pt x="2919" y="1462"/>
                  </a:lnTo>
                  <a:lnTo>
                    <a:pt x="2906" y="1379"/>
                  </a:lnTo>
                  <a:lnTo>
                    <a:pt x="2888" y="1297"/>
                  </a:lnTo>
                  <a:lnTo>
                    <a:pt x="2865" y="1218"/>
                  </a:lnTo>
                  <a:lnTo>
                    <a:pt x="2837" y="1140"/>
                  </a:lnTo>
                  <a:lnTo>
                    <a:pt x="2803" y="1064"/>
                  </a:lnTo>
                  <a:lnTo>
                    <a:pt x="2764" y="990"/>
                  </a:lnTo>
                  <a:lnTo>
                    <a:pt x="2721" y="918"/>
                  </a:lnTo>
                  <a:lnTo>
                    <a:pt x="2673" y="849"/>
                  </a:lnTo>
                  <a:lnTo>
                    <a:pt x="2620" y="783"/>
                  </a:lnTo>
                  <a:close/>
                  <a:moveTo>
                    <a:pt x="2275" y="494"/>
                  </a:moveTo>
                  <a:lnTo>
                    <a:pt x="2304" y="548"/>
                  </a:lnTo>
                  <a:lnTo>
                    <a:pt x="2331" y="605"/>
                  </a:lnTo>
                  <a:lnTo>
                    <a:pt x="2391" y="569"/>
                  </a:lnTo>
                  <a:lnTo>
                    <a:pt x="2335" y="530"/>
                  </a:lnTo>
                  <a:lnTo>
                    <a:pt x="2275" y="494"/>
                  </a:lnTo>
                  <a:close/>
                  <a:moveTo>
                    <a:pt x="1748" y="349"/>
                  </a:moveTo>
                  <a:lnTo>
                    <a:pt x="1748" y="779"/>
                  </a:lnTo>
                  <a:lnTo>
                    <a:pt x="1829" y="771"/>
                  </a:lnTo>
                  <a:lnTo>
                    <a:pt x="1908" y="758"/>
                  </a:lnTo>
                  <a:lnTo>
                    <a:pt x="1986" y="740"/>
                  </a:lnTo>
                  <a:lnTo>
                    <a:pt x="2062" y="719"/>
                  </a:lnTo>
                  <a:lnTo>
                    <a:pt x="2028" y="653"/>
                  </a:lnTo>
                  <a:lnTo>
                    <a:pt x="1992" y="592"/>
                  </a:lnTo>
                  <a:lnTo>
                    <a:pt x="1955" y="537"/>
                  </a:lnTo>
                  <a:lnTo>
                    <a:pt x="1916" y="487"/>
                  </a:lnTo>
                  <a:lnTo>
                    <a:pt x="1875" y="444"/>
                  </a:lnTo>
                  <a:lnTo>
                    <a:pt x="1834" y="405"/>
                  </a:lnTo>
                  <a:lnTo>
                    <a:pt x="1791" y="375"/>
                  </a:lnTo>
                  <a:lnTo>
                    <a:pt x="1748" y="349"/>
                  </a:lnTo>
                  <a:close/>
                  <a:moveTo>
                    <a:pt x="1606" y="0"/>
                  </a:moveTo>
                  <a:lnTo>
                    <a:pt x="1711" y="3"/>
                  </a:lnTo>
                  <a:lnTo>
                    <a:pt x="1815" y="13"/>
                  </a:lnTo>
                  <a:lnTo>
                    <a:pt x="1916" y="30"/>
                  </a:lnTo>
                  <a:lnTo>
                    <a:pt x="2016" y="53"/>
                  </a:lnTo>
                  <a:lnTo>
                    <a:pt x="2113" y="83"/>
                  </a:lnTo>
                  <a:lnTo>
                    <a:pt x="2207" y="118"/>
                  </a:lnTo>
                  <a:lnTo>
                    <a:pt x="2299" y="158"/>
                  </a:lnTo>
                  <a:lnTo>
                    <a:pt x="2387" y="205"/>
                  </a:lnTo>
                  <a:lnTo>
                    <a:pt x="2472" y="256"/>
                  </a:lnTo>
                  <a:lnTo>
                    <a:pt x="2553" y="313"/>
                  </a:lnTo>
                  <a:lnTo>
                    <a:pt x="2631" y="374"/>
                  </a:lnTo>
                  <a:lnTo>
                    <a:pt x="2706" y="439"/>
                  </a:lnTo>
                  <a:lnTo>
                    <a:pt x="2775" y="510"/>
                  </a:lnTo>
                  <a:lnTo>
                    <a:pt x="2841" y="584"/>
                  </a:lnTo>
                  <a:lnTo>
                    <a:pt x="2902" y="663"/>
                  </a:lnTo>
                  <a:lnTo>
                    <a:pt x="2958" y="746"/>
                  </a:lnTo>
                  <a:lnTo>
                    <a:pt x="3009" y="831"/>
                  </a:lnTo>
                  <a:lnTo>
                    <a:pt x="3054" y="920"/>
                  </a:lnTo>
                  <a:lnTo>
                    <a:pt x="3095" y="1013"/>
                  </a:lnTo>
                  <a:lnTo>
                    <a:pt x="3130" y="1108"/>
                  </a:lnTo>
                  <a:lnTo>
                    <a:pt x="3159" y="1205"/>
                  </a:lnTo>
                  <a:lnTo>
                    <a:pt x="3182" y="1305"/>
                  </a:lnTo>
                  <a:lnTo>
                    <a:pt x="3198" y="1407"/>
                  </a:lnTo>
                  <a:lnTo>
                    <a:pt x="3209" y="1512"/>
                  </a:lnTo>
                  <a:lnTo>
                    <a:pt x="3212" y="1619"/>
                  </a:lnTo>
                  <a:lnTo>
                    <a:pt x="3209" y="1725"/>
                  </a:lnTo>
                  <a:lnTo>
                    <a:pt x="3198" y="1829"/>
                  </a:lnTo>
                  <a:lnTo>
                    <a:pt x="3182" y="1932"/>
                  </a:lnTo>
                  <a:lnTo>
                    <a:pt x="3159" y="2032"/>
                  </a:lnTo>
                  <a:lnTo>
                    <a:pt x="3130" y="2130"/>
                  </a:lnTo>
                  <a:lnTo>
                    <a:pt x="3095" y="2225"/>
                  </a:lnTo>
                  <a:lnTo>
                    <a:pt x="3054" y="2317"/>
                  </a:lnTo>
                  <a:lnTo>
                    <a:pt x="3009" y="2406"/>
                  </a:lnTo>
                  <a:lnTo>
                    <a:pt x="2958" y="2492"/>
                  </a:lnTo>
                  <a:lnTo>
                    <a:pt x="2902" y="2574"/>
                  </a:lnTo>
                  <a:lnTo>
                    <a:pt x="2841" y="2652"/>
                  </a:lnTo>
                  <a:lnTo>
                    <a:pt x="2775" y="2728"/>
                  </a:lnTo>
                  <a:lnTo>
                    <a:pt x="2706" y="2798"/>
                  </a:lnTo>
                  <a:lnTo>
                    <a:pt x="2631" y="2864"/>
                  </a:lnTo>
                  <a:lnTo>
                    <a:pt x="2553" y="2925"/>
                  </a:lnTo>
                  <a:lnTo>
                    <a:pt x="2472" y="2982"/>
                  </a:lnTo>
                  <a:lnTo>
                    <a:pt x="2387" y="3033"/>
                  </a:lnTo>
                  <a:lnTo>
                    <a:pt x="2299" y="3079"/>
                  </a:lnTo>
                  <a:lnTo>
                    <a:pt x="2207" y="3120"/>
                  </a:lnTo>
                  <a:lnTo>
                    <a:pt x="2113" y="3155"/>
                  </a:lnTo>
                  <a:lnTo>
                    <a:pt x="2016" y="3185"/>
                  </a:lnTo>
                  <a:lnTo>
                    <a:pt x="1916" y="3207"/>
                  </a:lnTo>
                  <a:lnTo>
                    <a:pt x="1815" y="3224"/>
                  </a:lnTo>
                  <a:lnTo>
                    <a:pt x="1711" y="3235"/>
                  </a:lnTo>
                  <a:lnTo>
                    <a:pt x="1606" y="3238"/>
                  </a:lnTo>
                  <a:lnTo>
                    <a:pt x="1500" y="3235"/>
                  </a:lnTo>
                  <a:lnTo>
                    <a:pt x="1397" y="3224"/>
                  </a:lnTo>
                  <a:lnTo>
                    <a:pt x="1296" y="3207"/>
                  </a:lnTo>
                  <a:lnTo>
                    <a:pt x="1196" y="3185"/>
                  </a:lnTo>
                  <a:lnTo>
                    <a:pt x="1099" y="3155"/>
                  </a:lnTo>
                  <a:lnTo>
                    <a:pt x="1005" y="3120"/>
                  </a:lnTo>
                  <a:lnTo>
                    <a:pt x="913" y="3079"/>
                  </a:lnTo>
                  <a:lnTo>
                    <a:pt x="825" y="3033"/>
                  </a:lnTo>
                  <a:lnTo>
                    <a:pt x="740" y="2982"/>
                  </a:lnTo>
                  <a:lnTo>
                    <a:pt x="659" y="2925"/>
                  </a:lnTo>
                  <a:lnTo>
                    <a:pt x="581" y="2863"/>
                  </a:lnTo>
                  <a:lnTo>
                    <a:pt x="506" y="2798"/>
                  </a:lnTo>
                  <a:lnTo>
                    <a:pt x="437" y="2727"/>
                  </a:lnTo>
                  <a:lnTo>
                    <a:pt x="371" y="2652"/>
                  </a:lnTo>
                  <a:lnTo>
                    <a:pt x="310" y="2574"/>
                  </a:lnTo>
                  <a:lnTo>
                    <a:pt x="254" y="2492"/>
                  </a:lnTo>
                  <a:lnTo>
                    <a:pt x="203" y="2406"/>
                  </a:lnTo>
                  <a:lnTo>
                    <a:pt x="158" y="2317"/>
                  </a:lnTo>
                  <a:lnTo>
                    <a:pt x="117" y="2225"/>
                  </a:lnTo>
                  <a:lnTo>
                    <a:pt x="82" y="2129"/>
                  </a:lnTo>
                  <a:lnTo>
                    <a:pt x="53" y="2032"/>
                  </a:lnTo>
                  <a:lnTo>
                    <a:pt x="30" y="1932"/>
                  </a:lnTo>
                  <a:lnTo>
                    <a:pt x="14" y="1829"/>
                  </a:lnTo>
                  <a:lnTo>
                    <a:pt x="3" y="1725"/>
                  </a:lnTo>
                  <a:lnTo>
                    <a:pt x="0" y="1619"/>
                  </a:lnTo>
                  <a:lnTo>
                    <a:pt x="3" y="1522"/>
                  </a:lnTo>
                  <a:lnTo>
                    <a:pt x="12" y="1426"/>
                  </a:lnTo>
                  <a:lnTo>
                    <a:pt x="26" y="1332"/>
                  </a:lnTo>
                  <a:lnTo>
                    <a:pt x="45" y="1241"/>
                  </a:lnTo>
                  <a:lnTo>
                    <a:pt x="70" y="1150"/>
                  </a:lnTo>
                  <a:lnTo>
                    <a:pt x="99" y="1063"/>
                  </a:lnTo>
                  <a:lnTo>
                    <a:pt x="133" y="977"/>
                  </a:lnTo>
                  <a:lnTo>
                    <a:pt x="172" y="894"/>
                  </a:lnTo>
                  <a:lnTo>
                    <a:pt x="212" y="976"/>
                  </a:lnTo>
                  <a:lnTo>
                    <a:pt x="255" y="1056"/>
                  </a:lnTo>
                  <a:lnTo>
                    <a:pt x="303" y="1133"/>
                  </a:lnTo>
                  <a:lnTo>
                    <a:pt x="351" y="1207"/>
                  </a:lnTo>
                  <a:lnTo>
                    <a:pt x="327" y="1291"/>
                  </a:lnTo>
                  <a:lnTo>
                    <a:pt x="307" y="1376"/>
                  </a:lnTo>
                  <a:lnTo>
                    <a:pt x="293" y="1462"/>
                  </a:lnTo>
                  <a:lnTo>
                    <a:pt x="549" y="1462"/>
                  </a:lnTo>
                  <a:lnTo>
                    <a:pt x="772" y="1681"/>
                  </a:lnTo>
                  <a:lnTo>
                    <a:pt x="1012" y="1462"/>
                  </a:lnTo>
                  <a:lnTo>
                    <a:pt x="1464" y="1462"/>
                  </a:lnTo>
                  <a:lnTo>
                    <a:pt x="1464" y="1093"/>
                  </a:lnTo>
                  <a:lnTo>
                    <a:pt x="1404" y="1088"/>
                  </a:lnTo>
                  <a:lnTo>
                    <a:pt x="1344" y="1079"/>
                  </a:lnTo>
                  <a:lnTo>
                    <a:pt x="1285" y="1069"/>
                  </a:lnTo>
                  <a:lnTo>
                    <a:pt x="1323" y="999"/>
                  </a:lnTo>
                  <a:lnTo>
                    <a:pt x="1358" y="924"/>
                  </a:lnTo>
                  <a:lnTo>
                    <a:pt x="1391" y="849"/>
                  </a:lnTo>
                  <a:lnTo>
                    <a:pt x="1418" y="773"/>
                  </a:lnTo>
                  <a:lnTo>
                    <a:pt x="1442" y="776"/>
                  </a:lnTo>
                  <a:lnTo>
                    <a:pt x="1464" y="779"/>
                  </a:lnTo>
                  <a:lnTo>
                    <a:pt x="1464" y="349"/>
                  </a:lnTo>
                  <a:lnTo>
                    <a:pt x="1461" y="351"/>
                  </a:lnTo>
                  <a:lnTo>
                    <a:pt x="1459" y="352"/>
                  </a:lnTo>
                  <a:lnTo>
                    <a:pt x="1456" y="354"/>
                  </a:lnTo>
                  <a:lnTo>
                    <a:pt x="1442" y="294"/>
                  </a:lnTo>
                  <a:lnTo>
                    <a:pt x="1422" y="235"/>
                  </a:lnTo>
                  <a:lnTo>
                    <a:pt x="1398" y="180"/>
                  </a:lnTo>
                  <a:lnTo>
                    <a:pt x="1370" y="127"/>
                  </a:lnTo>
                  <a:lnTo>
                    <a:pt x="1337" y="77"/>
                  </a:lnTo>
                  <a:lnTo>
                    <a:pt x="1300" y="29"/>
                  </a:lnTo>
                  <a:lnTo>
                    <a:pt x="1400" y="13"/>
                  </a:lnTo>
                  <a:lnTo>
                    <a:pt x="1502" y="3"/>
                  </a:lnTo>
                  <a:lnTo>
                    <a:pt x="16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57" name="Shape 9057"/>
          <p:cNvGrpSpPr/>
          <p:nvPr/>
        </p:nvGrpSpPr>
        <p:grpSpPr>
          <a:xfrm>
            <a:off x="1889399" y="435727"/>
            <a:ext cx="223838" cy="259556"/>
            <a:chOff x="2489196" y="469899"/>
            <a:chExt cx="298450" cy="346075"/>
          </a:xfrm>
        </p:grpSpPr>
        <p:sp>
          <p:nvSpPr>
            <p:cNvPr id="9058" name="Shape 9058"/>
            <p:cNvSpPr/>
            <p:nvPr/>
          </p:nvSpPr>
          <p:spPr>
            <a:xfrm>
              <a:off x="2489196" y="679449"/>
              <a:ext cx="298450" cy="136525"/>
            </a:xfrm>
            <a:custGeom>
              <a:avLst/>
              <a:gdLst/>
              <a:ahLst/>
              <a:cxnLst/>
              <a:rect l="0" t="0" r="0" b="0"/>
              <a:pathLst>
                <a:path w="3015" h="1389" extrusionOk="0">
                  <a:moveTo>
                    <a:pt x="980" y="0"/>
                  </a:moveTo>
                  <a:lnTo>
                    <a:pt x="1264" y="895"/>
                  </a:lnTo>
                  <a:lnTo>
                    <a:pt x="1303" y="1017"/>
                  </a:lnTo>
                  <a:lnTo>
                    <a:pt x="1430" y="657"/>
                  </a:lnTo>
                  <a:lnTo>
                    <a:pt x="1400" y="613"/>
                  </a:lnTo>
                  <a:lnTo>
                    <a:pt x="1375" y="573"/>
                  </a:lnTo>
                  <a:lnTo>
                    <a:pt x="1354" y="535"/>
                  </a:lnTo>
                  <a:lnTo>
                    <a:pt x="1337" y="501"/>
                  </a:lnTo>
                  <a:lnTo>
                    <a:pt x="1324" y="469"/>
                  </a:lnTo>
                  <a:lnTo>
                    <a:pt x="1315" y="439"/>
                  </a:lnTo>
                  <a:lnTo>
                    <a:pt x="1310" y="413"/>
                  </a:lnTo>
                  <a:lnTo>
                    <a:pt x="1307" y="388"/>
                  </a:lnTo>
                  <a:lnTo>
                    <a:pt x="1307" y="366"/>
                  </a:lnTo>
                  <a:lnTo>
                    <a:pt x="1311" y="346"/>
                  </a:lnTo>
                  <a:lnTo>
                    <a:pt x="1316" y="328"/>
                  </a:lnTo>
                  <a:lnTo>
                    <a:pt x="1323" y="312"/>
                  </a:lnTo>
                  <a:lnTo>
                    <a:pt x="1333" y="298"/>
                  </a:lnTo>
                  <a:lnTo>
                    <a:pt x="1344" y="285"/>
                  </a:lnTo>
                  <a:lnTo>
                    <a:pt x="1356" y="275"/>
                  </a:lnTo>
                  <a:lnTo>
                    <a:pt x="1369" y="265"/>
                  </a:lnTo>
                  <a:lnTo>
                    <a:pt x="1383" y="258"/>
                  </a:lnTo>
                  <a:lnTo>
                    <a:pt x="1398" y="251"/>
                  </a:lnTo>
                  <a:lnTo>
                    <a:pt x="1412" y="246"/>
                  </a:lnTo>
                  <a:lnTo>
                    <a:pt x="1427" y="241"/>
                  </a:lnTo>
                  <a:lnTo>
                    <a:pt x="1442" y="237"/>
                  </a:lnTo>
                  <a:lnTo>
                    <a:pt x="1456" y="235"/>
                  </a:lnTo>
                  <a:lnTo>
                    <a:pt x="1468" y="233"/>
                  </a:lnTo>
                  <a:lnTo>
                    <a:pt x="1480" y="232"/>
                  </a:lnTo>
                  <a:lnTo>
                    <a:pt x="1491" y="231"/>
                  </a:lnTo>
                  <a:lnTo>
                    <a:pt x="1499" y="231"/>
                  </a:lnTo>
                  <a:lnTo>
                    <a:pt x="1507" y="230"/>
                  </a:lnTo>
                  <a:lnTo>
                    <a:pt x="1510" y="230"/>
                  </a:lnTo>
                  <a:lnTo>
                    <a:pt x="1516" y="231"/>
                  </a:lnTo>
                  <a:lnTo>
                    <a:pt x="1526" y="231"/>
                  </a:lnTo>
                  <a:lnTo>
                    <a:pt x="1537" y="232"/>
                  </a:lnTo>
                  <a:lnTo>
                    <a:pt x="1548" y="233"/>
                  </a:lnTo>
                  <a:lnTo>
                    <a:pt x="1561" y="235"/>
                  </a:lnTo>
                  <a:lnTo>
                    <a:pt x="1575" y="237"/>
                  </a:lnTo>
                  <a:lnTo>
                    <a:pt x="1589" y="241"/>
                  </a:lnTo>
                  <a:lnTo>
                    <a:pt x="1604" y="246"/>
                  </a:lnTo>
                  <a:lnTo>
                    <a:pt x="1619" y="251"/>
                  </a:lnTo>
                  <a:lnTo>
                    <a:pt x="1633" y="258"/>
                  </a:lnTo>
                  <a:lnTo>
                    <a:pt x="1647" y="265"/>
                  </a:lnTo>
                  <a:lnTo>
                    <a:pt x="1660" y="275"/>
                  </a:lnTo>
                  <a:lnTo>
                    <a:pt x="1673" y="285"/>
                  </a:lnTo>
                  <a:lnTo>
                    <a:pt x="1684" y="298"/>
                  </a:lnTo>
                  <a:lnTo>
                    <a:pt x="1692" y="312"/>
                  </a:lnTo>
                  <a:lnTo>
                    <a:pt x="1700" y="328"/>
                  </a:lnTo>
                  <a:lnTo>
                    <a:pt x="1706" y="346"/>
                  </a:lnTo>
                  <a:lnTo>
                    <a:pt x="1708" y="366"/>
                  </a:lnTo>
                  <a:lnTo>
                    <a:pt x="1709" y="388"/>
                  </a:lnTo>
                  <a:lnTo>
                    <a:pt x="1706" y="413"/>
                  </a:lnTo>
                  <a:lnTo>
                    <a:pt x="1701" y="439"/>
                  </a:lnTo>
                  <a:lnTo>
                    <a:pt x="1692" y="469"/>
                  </a:lnTo>
                  <a:lnTo>
                    <a:pt x="1679" y="501"/>
                  </a:lnTo>
                  <a:lnTo>
                    <a:pt x="1662" y="535"/>
                  </a:lnTo>
                  <a:lnTo>
                    <a:pt x="1642" y="573"/>
                  </a:lnTo>
                  <a:lnTo>
                    <a:pt x="1616" y="613"/>
                  </a:lnTo>
                  <a:lnTo>
                    <a:pt x="1587" y="657"/>
                  </a:lnTo>
                  <a:lnTo>
                    <a:pt x="1713" y="1017"/>
                  </a:lnTo>
                  <a:lnTo>
                    <a:pt x="1752" y="895"/>
                  </a:lnTo>
                  <a:lnTo>
                    <a:pt x="2036" y="0"/>
                  </a:lnTo>
                  <a:lnTo>
                    <a:pt x="2038" y="1"/>
                  </a:lnTo>
                  <a:lnTo>
                    <a:pt x="2046" y="5"/>
                  </a:lnTo>
                  <a:lnTo>
                    <a:pt x="2056" y="12"/>
                  </a:lnTo>
                  <a:lnTo>
                    <a:pt x="2072" y="21"/>
                  </a:lnTo>
                  <a:lnTo>
                    <a:pt x="2092" y="33"/>
                  </a:lnTo>
                  <a:lnTo>
                    <a:pt x="2116" y="46"/>
                  </a:lnTo>
                  <a:lnTo>
                    <a:pt x="2144" y="62"/>
                  </a:lnTo>
                  <a:lnTo>
                    <a:pt x="2176" y="79"/>
                  </a:lnTo>
                  <a:lnTo>
                    <a:pt x="2211" y="98"/>
                  </a:lnTo>
                  <a:lnTo>
                    <a:pt x="2250" y="119"/>
                  </a:lnTo>
                  <a:lnTo>
                    <a:pt x="2294" y="140"/>
                  </a:lnTo>
                  <a:lnTo>
                    <a:pt x="2341" y="162"/>
                  </a:lnTo>
                  <a:lnTo>
                    <a:pt x="2391" y="185"/>
                  </a:lnTo>
                  <a:lnTo>
                    <a:pt x="2445" y="210"/>
                  </a:lnTo>
                  <a:lnTo>
                    <a:pt x="2502" y="233"/>
                  </a:lnTo>
                  <a:lnTo>
                    <a:pt x="2563" y="259"/>
                  </a:lnTo>
                  <a:lnTo>
                    <a:pt x="2627" y="283"/>
                  </a:lnTo>
                  <a:lnTo>
                    <a:pt x="2681" y="305"/>
                  </a:lnTo>
                  <a:lnTo>
                    <a:pt x="2731" y="330"/>
                  </a:lnTo>
                  <a:lnTo>
                    <a:pt x="2775" y="357"/>
                  </a:lnTo>
                  <a:lnTo>
                    <a:pt x="2814" y="388"/>
                  </a:lnTo>
                  <a:lnTo>
                    <a:pt x="2849" y="421"/>
                  </a:lnTo>
                  <a:lnTo>
                    <a:pt x="2879" y="457"/>
                  </a:lnTo>
                  <a:lnTo>
                    <a:pt x="2906" y="497"/>
                  </a:lnTo>
                  <a:lnTo>
                    <a:pt x="2928" y="538"/>
                  </a:lnTo>
                  <a:lnTo>
                    <a:pt x="2947" y="583"/>
                  </a:lnTo>
                  <a:lnTo>
                    <a:pt x="2963" y="631"/>
                  </a:lnTo>
                  <a:lnTo>
                    <a:pt x="2976" y="682"/>
                  </a:lnTo>
                  <a:lnTo>
                    <a:pt x="2987" y="738"/>
                  </a:lnTo>
                  <a:lnTo>
                    <a:pt x="2994" y="795"/>
                  </a:lnTo>
                  <a:lnTo>
                    <a:pt x="3001" y="857"/>
                  </a:lnTo>
                  <a:lnTo>
                    <a:pt x="3006" y="921"/>
                  </a:lnTo>
                  <a:lnTo>
                    <a:pt x="3009" y="990"/>
                  </a:lnTo>
                  <a:lnTo>
                    <a:pt x="3011" y="1063"/>
                  </a:lnTo>
                  <a:lnTo>
                    <a:pt x="3012" y="1138"/>
                  </a:lnTo>
                  <a:lnTo>
                    <a:pt x="3013" y="1218"/>
                  </a:lnTo>
                  <a:lnTo>
                    <a:pt x="3014" y="1300"/>
                  </a:lnTo>
                  <a:lnTo>
                    <a:pt x="3015" y="1389"/>
                  </a:lnTo>
                  <a:lnTo>
                    <a:pt x="0" y="1389"/>
                  </a:lnTo>
                  <a:lnTo>
                    <a:pt x="1" y="1300"/>
                  </a:lnTo>
                  <a:lnTo>
                    <a:pt x="2" y="1218"/>
                  </a:lnTo>
                  <a:lnTo>
                    <a:pt x="2" y="1138"/>
                  </a:lnTo>
                  <a:lnTo>
                    <a:pt x="4" y="1063"/>
                  </a:lnTo>
                  <a:lnTo>
                    <a:pt x="6" y="990"/>
                  </a:lnTo>
                  <a:lnTo>
                    <a:pt x="10" y="921"/>
                  </a:lnTo>
                  <a:lnTo>
                    <a:pt x="14" y="857"/>
                  </a:lnTo>
                  <a:lnTo>
                    <a:pt x="20" y="795"/>
                  </a:lnTo>
                  <a:lnTo>
                    <a:pt x="29" y="738"/>
                  </a:lnTo>
                  <a:lnTo>
                    <a:pt x="39" y="682"/>
                  </a:lnTo>
                  <a:lnTo>
                    <a:pt x="52" y="631"/>
                  </a:lnTo>
                  <a:lnTo>
                    <a:pt x="68" y="583"/>
                  </a:lnTo>
                  <a:lnTo>
                    <a:pt x="87" y="538"/>
                  </a:lnTo>
                  <a:lnTo>
                    <a:pt x="110" y="497"/>
                  </a:lnTo>
                  <a:lnTo>
                    <a:pt x="136" y="457"/>
                  </a:lnTo>
                  <a:lnTo>
                    <a:pt x="166" y="421"/>
                  </a:lnTo>
                  <a:lnTo>
                    <a:pt x="201" y="388"/>
                  </a:lnTo>
                  <a:lnTo>
                    <a:pt x="241" y="357"/>
                  </a:lnTo>
                  <a:lnTo>
                    <a:pt x="284" y="330"/>
                  </a:lnTo>
                  <a:lnTo>
                    <a:pt x="335" y="305"/>
                  </a:lnTo>
                  <a:lnTo>
                    <a:pt x="390" y="283"/>
                  </a:lnTo>
                  <a:lnTo>
                    <a:pt x="454" y="259"/>
                  </a:lnTo>
                  <a:lnTo>
                    <a:pt x="514" y="233"/>
                  </a:lnTo>
                  <a:lnTo>
                    <a:pt x="571" y="210"/>
                  </a:lnTo>
                  <a:lnTo>
                    <a:pt x="624" y="185"/>
                  </a:lnTo>
                  <a:lnTo>
                    <a:pt x="676" y="162"/>
                  </a:lnTo>
                  <a:lnTo>
                    <a:pt x="722" y="140"/>
                  </a:lnTo>
                  <a:lnTo>
                    <a:pt x="765" y="119"/>
                  </a:lnTo>
                  <a:lnTo>
                    <a:pt x="804" y="98"/>
                  </a:lnTo>
                  <a:lnTo>
                    <a:pt x="841" y="79"/>
                  </a:lnTo>
                  <a:lnTo>
                    <a:pt x="873" y="62"/>
                  </a:lnTo>
                  <a:lnTo>
                    <a:pt x="900" y="46"/>
                  </a:lnTo>
                  <a:lnTo>
                    <a:pt x="924" y="33"/>
                  </a:lnTo>
                  <a:lnTo>
                    <a:pt x="944" y="21"/>
                  </a:lnTo>
                  <a:lnTo>
                    <a:pt x="960" y="12"/>
                  </a:lnTo>
                  <a:lnTo>
                    <a:pt x="971" y="5"/>
                  </a:lnTo>
                  <a:lnTo>
                    <a:pt x="977" y="1"/>
                  </a:lnTo>
                  <a:lnTo>
                    <a:pt x="9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59" name="Shape 9059"/>
            <p:cNvSpPr/>
            <p:nvPr/>
          </p:nvSpPr>
          <p:spPr>
            <a:xfrm>
              <a:off x="2579684" y="523874"/>
              <a:ext cx="115888" cy="115888"/>
            </a:xfrm>
            <a:custGeom>
              <a:avLst/>
              <a:gdLst/>
              <a:ahLst/>
              <a:cxnLst/>
              <a:rect l="0" t="0" r="0" b="0"/>
              <a:pathLst>
                <a:path w="1162" h="1157" extrusionOk="0">
                  <a:moveTo>
                    <a:pt x="559" y="0"/>
                  </a:moveTo>
                  <a:lnTo>
                    <a:pt x="612" y="0"/>
                  </a:lnTo>
                  <a:lnTo>
                    <a:pt x="664" y="5"/>
                  </a:lnTo>
                  <a:lnTo>
                    <a:pt x="716" y="15"/>
                  </a:lnTo>
                  <a:lnTo>
                    <a:pt x="769" y="30"/>
                  </a:lnTo>
                  <a:lnTo>
                    <a:pt x="602" y="194"/>
                  </a:lnTo>
                  <a:lnTo>
                    <a:pt x="563" y="194"/>
                  </a:lnTo>
                  <a:lnTo>
                    <a:pt x="524" y="199"/>
                  </a:lnTo>
                  <a:lnTo>
                    <a:pt x="484" y="206"/>
                  </a:lnTo>
                  <a:lnTo>
                    <a:pt x="446" y="219"/>
                  </a:lnTo>
                  <a:lnTo>
                    <a:pt x="408" y="235"/>
                  </a:lnTo>
                  <a:lnTo>
                    <a:pt x="373" y="255"/>
                  </a:lnTo>
                  <a:lnTo>
                    <a:pt x="339" y="278"/>
                  </a:lnTo>
                  <a:lnTo>
                    <a:pt x="308" y="307"/>
                  </a:lnTo>
                  <a:lnTo>
                    <a:pt x="277" y="340"/>
                  </a:lnTo>
                  <a:lnTo>
                    <a:pt x="253" y="376"/>
                  </a:lnTo>
                  <a:lnTo>
                    <a:pt x="232" y="414"/>
                  </a:lnTo>
                  <a:lnTo>
                    <a:pt x="216" y="454"/>
                  </a:lnTo>
                  <a:lnTo>
                    <a:pt x="204" y="495"/>
                  </a:lnTo>
                  <a:lnTo>
                    <a:pt x="196" y="536"/>
                  </a:lnTo>
                  <a:lnTo>
                    <a:pt x="194" y="579"/>
                  </a:lnTo>
                  <a:lnTo>
                    <a:pt x="196" y="621"/>
                  </a:lnTo>
                  <a:lnTo>
                    <a:pt x="204" y="663"/>
                  </a:lnTo>
                  <a:lnTo>
                    <a:pt x="216" y="704"/>
                  </a:lnTo>
                  <a:lnTo>
                    <a:pt x="232" y="743"/>
                  </a:lnTo>
                  <a:lnTo>
                    <a:pt x="253" y="782"/>
                  </a:lnTo>
                  <a:lnTo>
                    <a:pt x="277" y="818"/>
                  </a:lnTo>
                  <a:lnTo>
                    <a:pt x="308" y="851"/>
                  </a:lnTo>
                  <a:lnTo>
                    <a:pt x="341" y="881"/>
                  </a:lnTo>
                  <a:lnTo>
                    <a:pt x="378" y="906"/>
                  </a:lnTo>
                  <a:lnTo>
                    <a:pt x="416" y="927"/>
                  </a:lnTo>
                  <a:lnTo>
                    <a:pt x="455" y="943"/>
                  </a:lnTo>
                  <a:lnTo>
                    <a:pt x="497" y="955"/>
                  </a:lnTo>
                  <a:lnTo>
                    <a:pt x="538" y="961"/>
                  </a:lnTo>
                  <a:lnTo>
                    <a:pt x="581" y="964"/>
                  </a:lnTo>
                  <a:lnTo>
                    <a:pt x="624" y="961"/>
                  </a:lnTo>
                  <a:lnTo>
                    <a:pt x="665" y="955"/>
                  </a:lnTo>
                  <a:lnTo>
                    <a:pt x="706" y="943"/>
                  </a:lnTo>
                  <a:lnTo>
                    <a:pt x="746" y="927"/>
                  </a:lnTo>
                  <a:lnTo>
                    <a:pt x="785" y="906"/>
                  </a:lnTo>
                  <a:lnTo>
                    <a:pt x="821" y="881"/>
                  </a:lnTo>
                  <a:lnTo>
                    <a:pt x="854" y="851"/>
                  </a:lnTo>
                  <a:lnTo>
                    <a:pt x="883" y="820"/>
                  </a:lnTo>
                  <a:lnTo>
                    <a:pt x="906" y="786"/>
                  </a:lnTo>
                  <a:lnTo>
                    <a:pt x="926" y="751"/>
                  </a:lnTo>
                  <a:lnTo>
                    <a:pt x="942" y="714"/>
                  </a:lnTo>
                  <a:lnTo>
                    <a:pt x="955" y="675"/>
                  </a:lnTo>
                  <a:lnTo>
                    <a:pt x="963" y="636"/>
                  </a:lnTo>
                  <a:lnTo>
                    <a:pt x="967" y="597"/>
                  </a:lnTo>
                  <a:lnTo>
                    <a:pt x="967" y="557"/>
                  </a:lnTo>
                  <a:lnTo>
                    <a:pt x="1132" y="392"/>
                  </a:lnTo>
                  <a:lnTo>
                    <a:pt x="1147" y="444"/>
                  </a:lnTo>
                  <a:lnTo>
                    <a:pt x="1156" y="496"/>
                  </a:lnTo>
                  <a:lnTo>
                    <a:pt x="1162" y="548"/>
                  </a:lnTo>
                  <a:lnTo>
                    <a:pt x="1162" y="601"/>
                  </a:lnTo>
                  <a:lnTo>
                    <a:pt x="1158" y="654"/>
                  </a:lnTo>
                  <a:lnTo>
                    <a:pt x="1148" y="706"/>
                  </a:lnTo>
                  <a:lnTo>
                    <a:pt x="1134" y="757"/>
                  </a:lnTo>
                  <a:lnTo>
                    <a:pt x="1116" y="807"/>
                  </a:lnTo>
                  <a:lnTo>
                    <a:pt x="1091" y="856"/>
                  </a:lnTo>
                  <a:lnTo>
                    <a:pt x="1064" y="903"/>
                  </a:lnTo>
                  <a:lnTo>
                    <a:pt x="1031" y="947"/>
                  </a:lnTo>
                  <a:lnTo>
                    <a:pt x="992" y="989"/>
                  </a:lnTo>
                  <a:lnTo>
                    <a:pt x="951" y="1026"/>
                  </a:lnTo>
                  <a:lnTo>
                    <a:pt x="907" y="1059"/>
                  </a:lnTo>
                  <a:lnTo>
                    <a:pt x="860" y="1087"/>
                  </a:lnTo>
                  <a:lnTo>
                    <a:pt x="812" y="1111"/>
                  </a:lnTo>
                  <a:lnTo>
                    <a:pt x="762" y="1130"/>
                  </a:lnTo>
                  <a:lnTo>
                    <a:pt x="711" y="1144"/>
                  </a:lnTo>
                  <a:lnTo>
                    <a:pt x="660" y="1153"/>
                  </a:lnTo>
                  <a:lnTo>
                    <a:pt x="608" y="1157"/>
                  </a:lnTo>
                  <a:lnTo>
                    <a:pt x="554" y="1157"/>
                  </a:lnTo>
                  <a:lnTo>
                    <a:pt x="502" y="1153"/>
                  </a:lnTo>
                  <a:lnTo>
                    <a:pt x="450" y="1144"/>
                  </a:lnTo>
                  <a:lnTo>
                    <a:pt x="400" y="1130"/>
                  </a:lnTo>
                  <a:lnTo>
                    <a:pt x="350" y="1111"/>
                  </a:lnTo>
                  <a:lnTo>
                    <a:pt x="302" y="1087"/>
                  </a:lnTo>
                  <a:lnTo>
                    <a:pt x="255" y="1059"/>
                  </a:lnTo>
                  <a:lnTo>
                    <a:pt x="211" y="1026"/>
                  </a:lnTo>
                  <a:lnTo>
                    <a:pt x="170" y="989"/>
                  </a:lnTo>
                  <a:lnTo>
                    <a:pt x="132" y="947"/>
                  </a:lnTo>
                  <a:lnTo>
                    <a:pt x="99" y="904"/>
                  </a:lnTo>
                  <a:lnTo>
                    <a:pt x="71" y="857"/>
                  </a:lnTo>
                  <a:lnTo>
                    <a:pt x="47" y="809"/>
                  </a:lnTo>
                  <a:lnTo>
                    <a:pt x="28" y="759"/>
                  </a:lnTo>
                  <a:lnTo>
                    <a:pt x="14" y="708"/>
                  </a:lnTo>
                  <a:lnTo>
                    <a:pt x="5" y="657"/>
                  </a:lnTo>
                  <a:lnTo>
                    <a:pt x="0" y="605"/>
                  </a:lnTo>
                  <a:lnTo>
                    <a:pt x="0" y="552"/>
                  </a:lnTo>
                  <a:lnTo>
                    <a:pt x="5" y="500"/>
                  </a:lnTo>
                  <a:lnTo>
                    <a:pt x="14" y="449"/>
                  </a:lnTo>
                  <a:lnTo>
                    <a:pt x="28" y="398"/>
                  </a:lnTo>
                  <a:lnTo>
                    <a:pt x="47" y="348"/>
                  </a:lnTo>
                  <a:lnTo>
                    <a:pt x="71" y="301"/>
                  </a:lnTo>
                  <a:lnTo>
                    <a:pt x="99" y="254"/>
                  </a:lnTo>
                  <a:lnTo>
                    <a:pt x="132" y="210"/>
                  </a:lnTo>
                  <a:lnTo>
                    <a:pt x="170" y="169"/>
                  </a:lnTo>
                  <a:lnTo>
                    <a:pt x="211" y="131"/>
                  </a:lnTo>
                  <a:lnTo>
                    <a:pt x="256" y="98"/>
                  </a:lnTo>
                  <a:lnTo>
                    <a:pt x="303" y="70"/>
                  </a:lnTo>
                  <a:lnTo>
                    <a:pt x="352" y="46"/>
                  </a:lnTo>
                  <a:lnTo>
                    <a:pt x="402" y="28"/>
                  </a:lnTo>
                  <a:lnTo>
                    <a:pt x="453" y="14"/>
                  </a:lnTo>
                  <a:lnTo>
                    <a:pt x="505" y="4"/>
                  </a:lnTo>
                  <a:lnTo>
                    <a:pt x="5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60" name="Shape 9060"/>
            <p:cNvSpPr/>
            <p:nvPr/>
          </p:nvSpPr>
          <p:spPr>
            <a:xfrm>
              <a:off x="2539996" y="484187"/>
              <a:ext cx="195263" cy="195263"/>
            </a:xfrm>
            <a:custGeom>
              <a:avLst/>
              <a:gdLst/>
              <a:ahLst/>
              <a:cxnLst/>
              <a:rect l="0" t="0" r="0" b="0"/>
              <a:pathLst>
                <a:path w="1960" h="1954" extrusionOk="0">
                  <a:moveTo>
                    <a:pt x="996" y="0"/>
                  </a:moveTo>
                  <a:lnTo>
                    <a:pt x="1065" y="3"/>
                  </a:lnTo>
                  <a:lnTo>
                    <a:pt x="1135" y="12"/>
                  </a:lnTo>
                  <a:lnTo>
                    <a:pt x="1204" y="25"/>
                  </a:lnTo>
                  <a:lnTo>
                    <a:pt x="1272" y="43"/>
                  </a:lnTo>
                  <a:lnTo>
                    <a:pt x="1338" y="67"/>
                  </a:lnTo>
                  <a:lnTo>
                    <a:pt x="1404" y="95"/>
                  </a:lnTo>
                  <a:lnTo>
                    <a:pt x="1467" y="128"/>
                  </a:lnTo>
                  <a:lnTo>
                    <a:pt x="1309" y="285"/>
                  </a:lnTo>
                  <a:lnTo>
                    <a:pt x="1251" y="261"/>
                  </a:lnTo>
                  <a:lnTo>
                    <a:pt x="1192" y="242"/>
                  </a:lnTo>
                  <a:lnTo>
                    <a:pt x="1131" y="227"/>
                  </a:lnTo>
                  <a:lnTo>
                    <a:pt x="1071" y="218"/>
                  </a:lnTo>
                  <a:lnTo>
                    <a:pt x="1009" y="212"/>
                  </a:lnTo>
                  <a:lnTo>
                    <a:pt x="947" y="212"/>
                  </a:lnTo>
                  <a:lnTo>
                    <a:pt x="885" y="218"/>
                  </a:lnTo>
                  <a:lnTo>
                    <a:pt x="825" y="228"/>
                  </a:lnTo>
                  <a:lnTo>
                    <a:pt x="764" y="243"/>
                  </a:lnTo>
                  <a:lnTo>
                    <a:pt x="705" y="262"/>
                  </a:lnTo>
                  <a:lnTo>
                    <a:pt x="647" y="288"/>
                  </a:lnTo>
                  <a:lnTo>
                    <a:pt x="591" y="317"/>
                  </a:lnTo>
                  <a:lnTo>
                    <a:pt x="537" y="351"/>
                  </a:lnTo>
                  <a:lnTo>
                    <a:pt x="486" y="392"/>
                  </a:lnTo>
                  <a:lnTo>
                    <a:pt x="437" y="436"/>
                  </a:lnTo>
                  <a:lnTo>
                    <a:pt x="392" y="484"/>
                  </a:lnTo>
                  <a:lnTo>
                    <a:pt x="352" y="536"/>
                  </a:lnTo>
                  <a:lnTo>
                    <a:pt x="317" y="590"/>
                  </a:lnTo>
                  <a:lnTo>
                    <a:pt x="287" y="645"/>
                  </a:lnTo>
                  <a:lnTo>
                    <a:pt x="263" y="704"/>
                  </a:lnTo>
                  <a:lnTo>
                    <a:pt x="243" y="762"/>
                  </a:lnTo>
                  <a:lnTo>
                    <a:pt x="228" y="823"/>
                  </a:lnTo>
                  <a:lnTo>
                    <a:pt x="218" y="884"/>
                  </a:lnTo>
                  <a:lnTo>
                    <a:pt x="213" y="946"/>
                  </a:lnTo>
                  <a:lnTo>
                    <a:pt x="213" y="1008"/>
                  </a:lnTo>
                  <a:lnTo>
                    <a:pt x="218" y="1069"/>
                  </a:lnTo>
                  <a:lnTo>
                    <a:pt x="228" y="1130"/>
                  </a:lnTo>
                  <a:lnTo>
                    <a:pt x="243" y="1190"/>
                  </a:lnTo>
                  <a:lnTo>
                    <a:pt x="263" y="1250"/>
                  </a:lnTo>
                  <a:lnTo>
                    <a:pt x="287" y="1307"/>
                  </a:lnTo>
                  <a:lnTo>
                    <a:pt x="317" y="1363"/>
                  </a:lnTo>
                  <a:lnTo>
                    <a:pt x="352" y="1417"/>
                  </a:lnTo>
                  <a:lnTo>
                    <a:pt x="392" y="1468"/>
                  </a:lnTo>
                  <a:lnTo>
                    <a:pt x="437" y="1517"/>
                  </a:lnTo>
                  <a:lnTo>
                    <a:pt x="486" y="1562"/>
                  </a:lnTo>
                  <a:lnTo>
                    <a:pt x="538" y="1601"/>
                  </a:lnTo>
                  <a:lnTo>
                    <a:pt x="591" y="1636"/>
                  </a:lnTo>
                  <a:lnTo>
                    <a:pt x="648" y="1666"/>
                  </a:lnTo>
                  <a:lnTo>
                    <a:pt x="705" y="1691"/>
                  </a:lnTo>
                  <a:lnTo>
                    <a:pt x="765" y="1710"/>
                  </a:lnTo>
                  <a:lnTo>
                    <a:pt x="826" y="1725"/>
                  </a:lnTo>
                  <a:lnTo>
                    <a:pt x="886" y="1736"/>
                  </a:lnTo>
                  <a:lnTo>
                    <a:pt x="948" y="1740"/>
                  </a:lnTo>
                  <a:lnTo>
                    <a:pt x="1011" y="1740"/>
                  </a:lnTo>
                  <a:lnTo>
                    <a:pt x="1073" y="1736"/>
                  </a:lnTo>
                  <a:lnTo>
                    <a:pt x="1134" y="1725"/>
                  </a:lnTo>
                  <a:lnTo>
                    <a:pt x="1194" y="1710"/>
                  </a:lnTo>
                  <a:lnTo>
                    <a:pt x="1254" y="1691"/>
                  </a:lnTo>
                  <a:lnTo>
                    <a:pt x="1311" y="1666"/>
                  </a:lnTo>
                  <a:lnTo>
                    <a:pt x="1368" y="1636"/>
                  </a:lnTo>
                  <a:lnTo>
                    <a:pt x="1421" y="1601"/>
                  </a:lnTo>
                  <a:lnTo>
                    <a:pt x="1473" y="1562"/>
                  </a:lnTo>
                  <a:lnTo>
                    <a:pt x="1522" y="1517"/>
                  </a:lnTo>
                  <a:lnTo>
                    <a:pt x="1567" y="1468"/>
                  </a:lnTo>
                  <a:lnTo>
                    <a:pt x="1607" y="1417"/>
                  </a:lnTo>
                  <a:lnTo>
                    <a:pt x="1641" y="1364"/>
                  </a:lnTo>
                  <a:lnTo>
                    <a:pt x="1671" y="1308"/>
                  </a:lnTo>
                  <a:lnTo>
                    <a:pt x="1696" y="1251"/>
                  </a:lnTo>
                  <a:lnTo>
                    <a:pt x="1715" y="1191"/>
                  </a:lnTo>
                  <a:lnTo>
                    <a:pt x="1730" y="1132"/>
                  </a:lnTo>
                  <a:lnTo>
                    <a:pt x="1741" y="1070"/>
                  </a:lnTo>
                  <a:lnTo>
                    <a:pt x="1746" y="1010"/>
                  </a:lnTo>
                  <a:lnTo>
                    <a:pt x="1746" y="948"/>
                  </a:lnTo>
                  <a:lnTo>
                    <a:pt x="1741" y="886"/>
                  </a:lnTo>
                  <a:lnTo>
                    <a:pt x="1731" y="825"/>
                  </a:lnTo>
                  <a:lnTo>
                    <a:pt x="1716" y="765"/>
                  </a:lnTo>
                  <a:lnTo>
                    <a:pt x="1697" y="706"/>
                  </a:lnTo>
                  <a:lnTo>
                    <a:pt x="1673" y="649"/>
                  </a:lnTo>
                  <a:lnTo>
                    <a:pt x="1830" y="490"/>
                  </a:lnTo>
                  <a:lnTo>
                    <a:pt x="1864" y="554"/>
                  </a:lnTo>
                  <a:lnTo>
                    <a:pt x="1892" y="619"/>
                  </a:lnTo>
                  <a:lnTo>
                    <a:pt x="1916" y="686"/>
                  </a:lnTo>
                  <a:lnTo>
                    <a:pt x="1935" y="753"/>
                  </a:lnTo>
                  <a:lnTo>
                    <a:pt x="1948" y="822"/>
                  </a:lnTo>
                  <a:lnTo>
                    <a:pt x="1957" y="891"/>
                  </a:lnTo>
                  <a:lnTo>
                    <a:pt x="1960" y="961"/>
                  </a:lnTo>
                  <a:lnTo>
                    <a:pt x="1959" y="1030"/>
                  </a:lnTo>
                  <a:lnTo>
                    <a:pt x="1953" y="1100"/>
                  </a:lnTo>
                  <a:lnTo>
                    <a:pt x="1941" y="1169"/>
                  </a:lnTo>
                  <a:lnTo>
                    <a:pt x="1925" y="1237"/>
                  </a:lnTo>
                  <a:lnTo>
                    <a:pt x="1904" y="1304"/>
                  </a:lnTo>
                  <a:lnTo>
                    <a:pt x="1878" y="1370"/>
                  </a:lnTo>
                  <a:lnTo>
                    <a:pt x="1847" y="1433"/>
                  </a:lnTo>
                  <a:lnTo>
                    <a:pt x="1811" y="1496"/>
                  </a:lnTo>
                  <a:lnTo>
                    <a:pt x="1770" y="1555"/>
                  </a:lnTo>
                  <a:lnTo>
                    <a:pt x="1724" y="1613"/>
                  </a:lnTo>
                  <a:lnTo>
                    <a:pt x="1673" y="1668"/>
                  </a:lnTo>
                  <a:lnTo>
                    <a:pt x="1617" y="1720"/>
                  </a:lnTo>
                  <a:lnTo>
                    <a:pt x="1558" y="1767"/>
                  </a:lnTo>
                  <a:lnTo>
                    <a:pt x="1496" y="1808"/>
                  </a:lnTo>
                  <a:lnTo>
                    <a:pt x="1432" y="1844"/>
                  </a:lnTo>
                  <a:lnTo>
                    <a:pt x="1366" y="1875"/>
                  </a:lnTo>
                  <a:lnTo>
                    <a:pt x="1298" y="1902"/>
                  </a:lnTo>
                  <a:lnTo>
                    <a:pt x="1228" y="1922"/>
                  </a:lnTo>
                  <a:lnTo>
                    <a:pt x="1158" y="1938"/>
                  </a:lnTo>
                  <a:lnTo>
                    <a:pt x="1088" y="1948"/>
                  </a:lnTo>
                  <a:lnTo>
                    <a:pt x="1015" y="1954"/>
                  </a:lnTo>
                  <a:lnTo>
                    <a:pt x="944" y="1954"/>
                  </a:lnTo>
                  <a:lnTo>
                    <a:pt x="872" y="1948"/>
                  </a:lnTo>
                  <a:lnTo>
                    <a:pt x="801" y="1938"/>
                  </a:lnTo>
                  <a:lnTo>
                    <a:pt x="731" y="1922"/>
                  </a:lnTo>
                  <a:lnTo>
                    <a:pt x="661" y="1902"/>
                  </a:lnTo>
                  <a:lnTo>
                    <a:pt x="594" y="1875"/>
                  </a:lnTo>
                  <a:lnTo>
                    <a:pt x="528" y="1844"/>
                  </a:lnTo>
                  <a:lnTo>
                    <a:pt x="463" y="1808"/>
                  </a:lnTo>
                  <a:lnTo>
                    <a:pt x="401" y="1767"/>
                  </a:lnTo>
                  <a:lnTo>
                    <a:pt x="343" y="1720"/>
                  </a:lnTo>
                  <a:lnTo>
                    <a:pt x="286" y="1668"/>
                  </a:lnTo>
                  <a:lnTo>
                    <a:pt x="234" y="1612"/>
                  </a:lnTo>
                  <a:lnTo>
                    <a:pt x="187" y="1552"/>
                  </a:lnTo>
                  <a:lnTo>
                    <a:pt x="146" y="1491"/>
                  </a:lnTo>
                  <a:lnTo>
                    <a:pt x="108" y="1427"/>
                  </a:lnTo>
                  <a:lnTo>
                    <a:pt x="78" y="1361"/>
                  </a:lnTo>
                  <a:lnTo>
                    <a:pt x="52" y="1293"/>
                  </a:lnTo>
                  <a:lnTo>
                    <a:pt x="31" y="1224"/>
                  </a:lnTo>
                  <a:lnTo>
                    <a:pt x="15" y="1154"/>
                  </a:lnTo>
                  <a:lnTo>
                    <a:pt x="5" y="1083"/>
                  </a:lnTo>
                  <a:lnTo>
                    <a:pt x="0" y="1012"/>
                  </a:lnTo>
                  <a:lnTo>
                    <a:pt x="0" y="941"/>
                  </a:lnTo>
                  <a:lnTo>
                    <a:pt x="5" y="869"/>
                  </a:lnTo>
                  <a:lnTo>
                    <a:pt x="15" y="798"/>
                  </a:lnTo>
                  <a:lnTo>
                    <a:pt x="31" y="728"/>
                  </a:lnTo>
                  <a:lnTo>
                    <a:pt x="52" y="659"/>
                  </a:lnTo>
                  <a:lnTo>
                    <a:pt x="78" y="591"/>
                  </a:lnTo>
                  <a:lnTo>
                    <a:pt x="108" y="525"/>
                  </a:lnTo>
                  <a:lnTo>
                    <a:pt x="146" y="462"/>
                  </a:lnTo>
                  <a:lnTo>
                    <a:pt x="187" y="400"/>
                  </a:lnTo>
                  <a:lnTo>
                    <a:pt x="234" y="342"/>
                  </a:lnTo>
                  <a:lnTo>
                    <a:pt x="286" y="285"/>
                  </a:lnTo>
                  <a:lnTo>
                    <a:pt x="341" y="235"/>
                  </a:lnTo>
                  <a:lnTo>
                    <a:pt x="398" y="189"/>
                  </a:lnTo>
                  <a:lnTo>
                    <a:pt x="459" y="148"/>
                  </a:lnTo>
                  <a:lnTo>
                    <a:pt x="521" y="112"/>
                  </a:lnTo>
                  <a:lnTo>
                    <a:pt x="585" y="82"/>
                  </a:lnTo>
                  <a:lnTo>
                    <a:pt x="651" y="55"/>
                  </a:lnTo>
                  <a:lnTo>
                    <a:pt x="719" y="34"/>
                  </a:lnTo>
                  <a:lnTo>
                    <a:pt x="787" y="18"/>
                  </a:lnTo>
                  <a:lnTo>
                    <a:pt x="856" y="7"/>
                  </a:lnTo>
                  <a:lnTo>
                    <a:pt x="926" y="1"/>
                  </a:lnTo>
                  <a:lnTo>
                    <a:pt x="9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61" name="Shape 9061"/>
            <p:cNvSpPr/>
            <p:nvPr/>
          </p:nvSpPr>
          <p:spPr>
            <a:xfrm>
              <a:off x="2617784" y="469899"/>
              <a:ext cx="131763" cy="131763"/>
            </a:xfrm>
            <a:custGeom>
              <a:avLst/>
              <a:gdLst/>
              <a:ahLst/>
              <a:cxnLst/>
              <a:rect l="0" t="0" r="0" b="0"/>
              <a:pathLst>
                <a:path w="1326" h="1321" extrusionOk="0">
                  <a:moveTo>
                    <a:pt x="1083" y="0"/>
                  </a:moveTo>
                  <a:lnTo>
                    <a:pt x="1112" y="214"/>
                  </a:lnTo>
                  <a:lnTo>
                    <a:pt x="1326" y="241"/>
                  </a:lnTo>
                  <a:lnTo>
                    <a:pt x="1043" y="524"/>
                  </a:lnTo>
                  <a:lnTo>
                    <a:pt x="953" y="511"/>
                  </a:lnTo>
                  <a:lnTo>
                    <a:pt x="394" y="1069"/>
                  </a:lnTo>
                  <a:lnTo>
                    <a:pt x="399" y="1095"/>
                  </a:lnTo>
                  <a:lnTo>
                    <a:pt x="401" y="1122"/>
                  </a:lnTo>
                  <a:lnTo>
                    <a:pt x="398" y="1158"/>
                  </a:lnTo>
                  <a:lnTo>
                    <a:pt x="389" y="1192"/>
                  </a:lnTo>
                  <a:lnTo>
                    <a:pt x="374" y="1223"/>
                  </a:lnTo>
                  <a:lnTo>
                    <a:pt x="353" y="1251"/>
                  </a:lnTo>
                  <a:lnTo>
                    <a:pt x="330" y="1275"/>
                  </a:lnTo>
                  <a:lnTo>
                    <a:pt x="302" y="1295"/>
                  </a:lnTo>
                  <a:lnTo>
                    <a:pt x="270" y="1310"/>
                  </a:lnTo>
                  <a:lnTo>
                    <a:pt x="236" y="1318"/>
                  </a:lnTo>
                  <a:lnTo>
                    <a:pt x="201" y="1321"/>
                  </a:lnTo>
                  <a:lnTo>
                    <a:pt x="165" y="1318"/>
                  </a:lnTo>
                  <a:lnTo>
                    <a:pt x="131" y="1310"/>
                  </a:lnTo>
                  <a:lnTo>
                    <a:pt x="100" y="1295"/>
                  </a:lnTo>
                  <a:lnTo>
                    <a:pt x="71" y="1275"/>
                  </a:lnTo>
                  <a:lnTo>
                    <a:pt x="48" y="1251"/>
                  </a:lnTo>
                  <a:lnTo>
                    <a:pt x="27" y="1223"/>
                  </a:lnTo>
                  <a:lnTo>
                    <a:pt x="12" y="1192"/>
                  </a:lnTo>
                  <a:lnTo>
                    <a:pt x="3" y="1158"/>
                  </a:lnTo>
                  <a:lnTo>
                    <a:pt x="0" y="1122"/>
                  </a:lnTo>
                  <a:lnTo>
                    <a:pt x="3" y="1087"/>
                  </a:lnTo>
                  <a:lnTo>
                    <a:pt x="12" y="1053"/>
                  </a:lnTo>
                  <a:lnTo>
                    <a:pt x="27" y="1021"/>
                  </a:lnTo>
                  <a:lnTo>
                    <a:pt x="48" y="993"/>
                  </a:lnTo>
                  <a:lnTo>
                    <a:pt x="71" y="969"/>
                  </a:lnTo>
                  <a:lnTo>
                    <a:pt x="100" y="950"/>
                  </a:lnTo>
                  <a:lnTo>
                    <a:pt x="131" y="935"/>
                  </a:lnTo>
                  <a:lnTo>
                    <a:pt x="165" y="925"/>
                  </a:lnTo>
                  <a:lnTo>
                    <a:pt x="201" y="922"/>
                  </a:lnTo>
                  <a:lnTo>
                    <a:pt x="228" y="924"/>
                  </a:lnTo>
                  <a:lnTo>
                    <a:pt x="254" y="930"/>
                  </a:lnTo>
                  <a:lnTo>
                    <a:pt x="814" y="372"/>
                  </a:lnTo>
                  <a:lnTo>
                    <a:pt x="801" y="282"/>
                  </a:lnTo>
                  <a:lnTo>
                    <a:pt x="10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62" name="Shape 9062"/>
          <p:cNvGrpSpPr/>
          <p:nvPr/>
        </p:nvGrpSpPr>
        <p:grpSpPr>
          <a:xfrm>
            <a:off x="3040737" y="435728"/>
            <a:ext cx="225028" cy="258366"/>
            <a:chOff x="4024313" y="469901"/>
            <a:chExt cx="300037" cy="344488"/>
          </a:xfrm>
        </p:grpSpPr>
        <p:sp>
          <p:nvSpPr>
            <p:cNvPr id="9063" name="Shape 9063"/>
            <p:cNvSpPr/>
            <p:nvPr/>
          </p:nvSpPr>
          <p:spPr>
            <a:xfrm>
              <a:off x="4024313" y="676276"/>
              <a:ext cx="300037" cy="138113"/>
            </a:xfrm>
            <a:custGeom>
              <a:avLst/>
              <a:gdLst/>
              <a:ahLst/>
              <a:cxnLst/>
              <a:rect l="0" t="0" r="0" b="0"/>
              <a:pathLst>
                <a:path w="3024" h="1403" extrusionOk="0">
                  <a:moveTo>
                    <a:pt x="981" y="0"/>
                  </a:moveTo>
                  <a:lnTo>
                    <a:pt x="1266" y="904"/>
                  </a:lnTo>
                  <a:lnTo>
                    <a:pt x="1306" y="1026"/>
                  </a:lnTo>
                  <a:lnTo>
                    <a:pt x="1434" y="664"/>
                  </a:lnTo>
                  <a:lnTo>
                    <a:pt x="1404" y="620"/>
                  </a:lnTo>
                  <a:lnTo>
                    <a:pt x="1379" y="579"/>
                  </a:lnTo>
                  <a:lnTo>
                    <a:pt x="1358" y="541"/>
                  </a:lnTo>
                  <a:lnTo>
                    <a:pt x="1341" y="506"/>
                  </a:lnTo>
                  <a:lnTo>
                    <a:pt x="1328" y="475"/>
                  </a:lnTo>
                  <a:lnTo>
                    <a:pt x="1320" y="445"/>
                  </a:lnTo>
                  <a:lnTo>
                    <a:pt x="1313" y="417"/>
                  </a:lnTo>
                  <a:lnTo>
                    <a:pt x="1311" y="393"/>
                  </a:lnTo>
                  <a:lnTo>
                    <a:pt x="1311" y="370"/>
                  </a:lnTo>
                  <a:lnTo>
                    <a:pt x="1314" y="350"/>
                  </a:lnTo>
                  <a:lnTo>
                    <a:pt x="1320" y="332"/>
                  </a:lnTo>
                  <a:lnTo>
                    <a:pt x="1328" y="316"/>
                  </a:lnTo>
                  <a:lnTo>
                    <a:pt x="1336" y="302"/>
                  </a:lnTo>
                  <a:lnTo>
                    <a:pt x="1348" y="290"/>
                  </a:lnTo>
                  <a:lnTo>
                    <a:pt x="1360" y="279"/>
                  </a:lnTo>
                  <a:lnTo>
                    <a:pt x="1373" y="269"/>
                  </a:lnTo>
                  <a:lnTo>
                    <a:pt x="1387" y="261"/>
                  </a:lnTo>
                  <a:lnTo>
                    <a:pt x="1402" y="255"/>
                  </a:lnTo>
                  <a:lnTo>
                    <a:pt x="1417" y="249"/>
                  </a:lnTo>
                  <a:lnTo>
                    <a:pt x="1431" y="244"/>
                  </a:lnTo>
                  <a:lnTo>
                    <a:pt x="1445" y="241"/>
                  </a:lnTo>
                  <a:lnTo>
                    <a:pt x="1460" y="239"/>
                  </a:lnTo>
                  <a:lnTo>
                    <a:pt x="1472" y="237"/>
                  </a:lnTo>
                  <a:lnTo>
                    <a:pt x="1484" y="236"/>
                  </a:lnTo>
                  <a:lnTo>
                    <a:pt x="1495" y="235"/>
                  </a:lnTo>
                  <a:lnTo>
                    <a:pt x="1504" y="234"/>
                  </a:lnTo>
                  <a:lnTo>
                    <a:pt x="1511" y="234"/>
                  </a:lnTo>
                  <a:lnTo>
                    <a:pt x="1514" y="234"/>
                  </a:lnTo>
                  <a:lnTo>
                    <a:pt x="1521" y="234"/>
                  </a:lnTo>
                  <a:lnTo>
                    <a:pt x="1530" y="235"/>
                  </a:lnTo>
                  <a:lnTo>
                    <a:pt x="1541" y="236"/>
                  </a:lnTo>
                  <a:lnTo>
                    <a:pt x="1553" y="237"/>
                  </a:lnTo>
                  <a:lnTo>
                    <a:pt x="1565" y="239"/>
                  </a:lnTo>
                  <a:lnTo>
                    <a:pt x="1580" y="241"/>
                  </a:lnTo>
                  <a:lnTo>
                    <a:pt x="1594" y="244"/>
                  </a:lnTo>
                  <a:lnTo>
                    <a:pt x="1608" y="249"/>
                  </a:lnTo>
                  <a:lnTo>
                    <a:pt x="1623" y="255"/>
                  </a:lnTo>
                  <a:lnTo>
                    <a:pt x="1638" y="261"/>
                  </a:lnTo>
                  <a:lnTo>
                    <a:pt x="1652" y="269"/>
                  </a:lnTo>
                  <a:lnTo>
                    <a:pt x="1665" y="279"/>
                  </a:lnTo>
                  <a:lnTo>
                    <a:pt x="1677" y="290"/>
                  </a:lnTo>
                  <a:lnTo>
                    <a:pt x="1688" y="302"/>
                  </a:lnTo>
                  <a:lnTo>
                    <a:pt x="1697" y="316"/>
                  </a:lnTo>
                  <a:lnTo>
                    <a:pt x="1705" y="332"/>
                  </a:lnTo>
                  <a:lnTo>
                    <a:pt x="1711" y="350"/>
                  </a:lnTo>
                  <a:lnTo>
                    <a:pt x="1714" y="370"/>
                  </a:lnTo>
                  <a:lnTo>
                    <a:pt x="1714" y="393"/>
                  </a:lnTo>
                  <a:lnTo>
                    <a:pt x="1712" y="417"/>
                  </a:lnTo>
                  <a:lnTo>
                    <a:pt x="1705" y="445"/>
                  </a:lnTo>
                  <a:lnTo>
                    <a:pt x="1697" y="475"/>
                  </a:lnTo>
                  <a:lnTo>
                    <a:pt x="1684" y="506"/>
                  </a:lnTo>
                  <a:lnTo>
                    <a:pt x="1667" y="541"/>
                  </a:lnTo>
                  <a:lnTo>
                    <a:pt x="1646" y="579"/>
                  </a:lnTo>
                  <a:lnTo>
                    <a:pt x="1621" y="620"/>
                  </a:lnTo>
                  <a:lnTo>
                    <a:pt x="1590" y="664"/>
                  </a:lnTo>
                  <a:lnTo>
                    <a:pt x="1718" y="1026"/>
                  </a:lnTo>
                  <a:lnTo>
                    <a:pt x="1757" y="904"/>
                  </a:lnTo>
                  <a:lnTo>
                    <a:pt x="2042" y="0"/>
                  </a:lnTo>
                  <a:lnTo>
                    <a:pt x="2045" y="2"/>
                  </a:lnTo>
                  <a:lnTo>
                    <a:pt x="2051" y="6"/>
                  </a:lnTo>
                  <a:lnTo>
                    <a:pt x="2063" y="14"/>
                  </a:lnTo>
                  <a:lnTo>
                    <a:pt x="2077" y="23"/>
                  </a:lnTo>
                  <a:lnTo>
                    <a:pt x="2097" y="35"/>
                  </a:lnTo>
                  <a:lnTo>
                    <a:pt x="2122" y="49"/>
                  </a:lnTo>
                  <a:lnTo>
                    <a:pt x="2149" y="64"/>
                  </a:lnTo>
                  <a:lnTo>
                    <a:pt x="2182" y="81"/>
                  </a:lnTo>
                  <a:lnTo>
                    <a:pt x="2218" y="100"/>
                  </a:lnTo>
                  <a:lnTo>
                    <a:pt x="2257" y="121"/>
                  </a:lnTo>
                  <a:lnTo>
                    <a:pt x="2300" y="143"/>
                  </a:lnTo>
                  <a:lnTo>
                    <a:pt x="2347" y="166"/>
                  </a:lnTo>
                  <a:lnTo>
                    <a:pt x="2398" y="189"/>
                  </a:lnTo>
                  <a:lnTo>
                    <a:pt x="2452" y="213"/>
                  </a:lnTo>
                  <a:lnTo>
                    <a:pt x="2509" y="238"/>
                  </a:lnTo>
                  <a:lnTo>
                    <a:pt x="2570" y="262"/>
                  </a:lnTo>
                  <a:lnTo>
                    <a:pt x="2633" y="287"/>
                  </a:lnTo>
                  <a:lnTo>
                    <a:pt x="2687" y="309"/>
                  </a:lnTo>
                  <a:lnTo>
                    <a:pt x="2734" y="333"/>
                  </a:lnTo>
                  <a:lnTo>
                    <a:pt x="2777" y="359"/>
                  </a:lnTo>
                  <a:lnTo>
                    <a:pt x="2815" y="388"/>
                  </a:lnTo>
                  <a:lnTo>
                    <a:pt x="2850" y="419"/>
                  </a:lnTo>
                  <a:lnTo>
                    <a:pt x="2880" y="452"/>
                  </a:lnTo>
                  <a:lnTo>
                    <a:pt x="2906" y="489"/>
                  </a:lnTo>
                  <a:lnTo>
                    <a:pt x="2929" y="528"/>
                  </a:lnTo>
                  <a:lnTo>
                    <a:pt x="2948" y="571"/>
                  </a:lnTo>
                  <a:lnTo>
                    <a:pt x="2965" y="616"/>
                  </a:lnTo>
                  <a:lnTo>
                    <a:pt x="2979" y="664"/>
                  </a:lnTo>
                  <a:lnTo>
                    <a:pt x="2989" y="716"/>
                  </a:lnTo>
                  <a:lnTo>
                    <a:pt x="2999" y="769"/>
                  </a:lnTo>
                  <a:lnTo>
                    <a:pt x="3006" y="826"/>
                  </a:lnTo>
                  <a:lnTo>
                    <a:pt x="3011" y="887"/>
                  </a:lnTo>
                  <a:lnTo>
                    <a:pt x="3016" y="950"/>
                  </a:lnTo>
                  <a:lnTo>
                    <a:pt x="3018" y="1017"/>
                  </a:lnTo>
                  <a:lnTo>
                    <a:pt x="3020" y="1087"/>
                  </a:lnTo>
                  <a:lnTo>
                    <a:pt x="3021" y="1160"/>
                  </a:lnTo>
                  <a:lnTo>
                    <a:pt x="3022" y="1238"/>
                  </a:lnTo>
                  <a:lnTo>
                    <a:pt x="3023" y="1318"/>
                  </a:lnTo>
                  <a:lnTo>
                    <a:pt x="3024" y="1403"/>
                  </a:lnTo>
                  <a:lnTo>
                    <a:pt x="0" y="1403"/>
                  </a:lnTo>
                  <a:lnTo>
                    <a:pt x="1" y="1314"/>
                  </a:lnTo>
                  <a:lnTo>
                    <a:pt x="2" y="1230"/>
                  </a:lnTo>
                  <a:lnTo>
                    <a:pt x="3" y="1150"/>
                  </a:lnTo>
                  <a:lnTo>
                    <a:pt x="4" y="1073"/>
                  </a:lnTo>
                  <a:lnTo>
                    <a:pt x="6" y="1001"/>
                  </a:lnTo>
                  <a:lnTo>
                    <a:pt x="9" y="931"/>
                  </a:lnTo>
                  <a:lnTo>
                    <a:pt x="15" y="866"/>
                  </a:lnTo>
                  <a:lnTo>
                    <a:pt x="21" y="804"/>
                  </a:lnTo>
                  <a:lnTo>
                    <a:pt x="28" y="745"/>
                  </a:lnTo>
                  <a:lnTo>
                    <a:pt x="39" y="690"/>
                  </a:lnTo>
                  <a:lnTo>
                    <a:pt x="53" y="638"/>
                  </a:lnTo>
                  <a:lnTo>
                    <a:pt x="68" y="590"/>
                  </a:lnTo>
                  <a:lnTo>
                    <a:pt x="87" y="544"/>
                  </a:lnTo>
                  <a:lnTo>
                    <a:pt x="110" y="502"/>
                  </a:lnTo>
                  <a:lnTo>
                    <a:pt x="136" y="463"/>
                  </a:lnTo>
                  <a:lnTo>
                    <a:pt x="166" y="427"/>
                  </a:lnTo>
                  <a:lnTo>
                    <a:pt x="201" y="393"/>
                  </a:lnTo>
                  <a:lnTo>
                    <a:pt x="241" y="362"/>
                  </a:lnTo>
                  <a:lnTo>
                    <a:pt x="286" y="335"/>
                  </a:lnTo>
                  <a:lnTo>
                    <a:pt x="335" y="310"/>
                  </a:lnTo>
                  <a:lnTo>
                    <a:pt x="390" y="287"/>
                  </a:lnTo>
                  <a:lnTo>
                    <a:pt x="454" y="262"/>
                  </a:lnTo>
                  <a:lnTo>
                    <a:pt x="514" y="238"/>
                  </a:lnTo>
                  <a:lnTo>
                    <a:pt x="572" y="212"/>
                  </a:lnTo>
                  <a:lnTo>
                    <a:pt x="626" y="188"/>
                  </a:lnTo>
                  <a:lnTo>
                    <a:pt x="677" y="165"/>
                  </a:lnTo>
                  <a:lnTo>
                    <a:pt x="723" y="143"/>
                  </a:lnTo>
                  <a:lnTo>
                    <a:pt x="766" y="120"/>
                  </a:lnTo>
                  <a:lnTo>
                    <a:pt x="806" y="100"/>
                  </a:lnTo>
                  <a:lnTo>
                    <a:pt x="842" y="81"/>
                  </a:lnTo>
                  <a:lnTo>
                    <a:pt x="874" y="63"/>
                  </a:lnTo>
                  <a:lnTo>
                    <a:pt x="902" y="49"/>
                  </a:lnTo>
                  <a:lnTo>
                    <a:pt x="926" y="35"/>
                  </a:lnTo>
                  <a:lnTo>
                    <a:pt x="945" y="22"/>
                  </a:lnTo>
                  <a:lnTo>
                    <a:pt x="961" y="14"/>
                  </a:lnTo>
                  <a:lnTo>
                    <a:pt x="973" y="6"/>
                  </a:lnTo>
                  <a:lnTo>
                    <a:pt x="979" y="2"/>
                  </a:lnTo>
                  <a:lnTo>
                    <a:pt x="9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64" name="Shape 9064"/>
            <p:cNvSpPr/>
            <p:nvPr/>
          </p:nvSpPr>
          <p:spPr>
            <a:xfrm>
              <a:off x="4076700" y="469901"/>
              <a:ext cx="192087" cy="192088"/>
            </a:xfrm>
            <a:custGeom>
              <a:avLst/>
              <a:gdLst/>
              <a:ahLst/>
              <a:cxnLst/>
              <a:rect l="0" t="0" r="0" b="0"/>
              <a:pathLst>
                <a:path w="1932" h="1938" extrusionOk="0">
                  <a:moveTo>
                    <a:pt x="1384" y="843"/>
                  </a:moveTo>
                  <a:lnTo>
                    <a:pt x="1359" y="846"/>
                  </a:lnTo>
                  <a:lnTo>
                    <a:pt x="1336" y="853"/>
                  </a:lnTo>
                  <a:lnTo>
                    <a:pt x="1314" y="865"/>
                  </a:lnTo>
                  <a:lnTo>
                    <a:pt x="1296" y="880"/>
                  </a:lnTo>
                  <a:lnTo>
                    <a:pt x="1280" y="899"/>
                  </a:lnTo>
                  <a:lnTo>
                    <a:pt x="1268" y="920"/>
                  </a:lnTo>
                  <a:lnTo>
                    <a:pt x="1261" y="943"/>
                  </a:lnTo>
                  <a:lnTo>
                    <a:pt x="1259" y="968"/>
                  </a:lnTo>
                  <a:lnTo>
                    <a:pt x="1261" y="994"/>
                  </a:lnTo>
                  <a:lnTo>
                    <a:pt x="1268" y="1017"/>
                  </a:lnTo>
                  <a:lnTo>
                    <a:pt x="1280" y="1039"/>
                  </a:lnTo>
                  <a:lnTo>
                    <a:pt x="1296" y="1057"/>
                  </a:lnTo>
                  <a:lnTo>
                    <a:pt x="1314" y="1073"/>
                  </a:lnTo>
                  <a:lnTo>
                    <a:pt x="1336" y="1085"/>
                  </a:lnTo>
                  <a:lnTo>
                    <a:pt x="1359" y="1092"/>
                  </a:lnTo>
                  <a:lnTo>
                    <a:pt x="1384" y="1094"/>
                  </a:lnTo>
                  <a:lnTo>
                    <a:pt x="1410" y="1092"/>
                  </a:lnTo>
                  <a:lnTo>
                    <a:pt x="1433" y="1085"/>
                  </a:lnTo>
                  <a:lnTo>
                    <a:pt x="1454" y="1073"/>
                  </a:lnTo>
                  <a:lnTo>
                    <a:pt x="1473" y="1057"/>
                  </a:lnTo>
                  <a:lnTo>
                    <a:pt x="1488" y="1039"/>
                  </a:lnTo>
                  <a:lnTo>
                    <a:pt x="1499" y="1017"/>
                  </a:lnTo>
                  <a:lnTo>
                    <a:pt x="1507" y="994"/>
                  </a:lnTo>
                  <a:lnTo>
                    <a:pt x="1510" y="968"/>
                  </a:lnTo>
                  <a:lnTo>
                    <a:pt x="1507" y="943"/>
                  </a:lnTo>
                  <a:lnTo>
                    <a:pt x="1499" y="920"/>
                  </a:lnTo>
                  <a:lnTo>
                    <a:pt x="1488" y="899"/>
                  </a:lnTo>
                  <a:lnTo>
                    <a:pt x="1473" y="880"/>
                  </a:lnTo>
                  <a:lnTo>
                    <a:pt x="1454" y="865"/>
                  </a:lnTo>
                  <a:lnTo>
                    <a:pt x="1433" y="853"/>
                  </a:lnTo>
                  <a:lnTo>
                    <a:pt x="1410" y="846"/>
                  </a:lnTo>
                  <a:lnTo>
                    <a:pt x="1384" y="843"/>
                  </a:lnTo>
                  <a:close/>
                  <a:moveTo>
                    <a:pt x="968" y="843"/>
                  </a:moveTo>
                  <a:lnTo>
                    <a:pt x="943" y="846"/>
                  </a:lnTo>
                  <a:lnTo>
                    <a:pt x="919" y="853"/>
                  </a:lnTo>
                  <a:lnTo>
                    <a:pt x="897" y="865"/>
                  </a:lnTo>
                  <a:lnTo>
                    <a:pt x="879" y="880"/>
                  </a:lnTo>
                  <a:lnTo>
                    <a:pt x="864" y="899"/>
                  </a:lnTo>
                  <a:lnTo>
                    <a:pt x="852" y="920"/>
                  </a:lnTo>
                  <a:lnTo>
                    <a:pt x="845" y="943"/>
                  </a:lnTo>
                  <a:lnTo>
                    <a:pt x="843" y="968"/>
                  </a:lnTo>
                  <a:lnTo>
                    <a:pt x="845" y="994"/>
                  </a:lnTo>
                  <a:lnTo>
                    <a:pt x="852" y="1017"/>
                  </a:lnTo>
                  <a:lnTo>
                    <a:pt x="864" y="1039"/>
                  </a:lnTo>
                  <a:lnTo>
                    <a:pt x="879" y="1057"/>
                  </a:lnTo>
                  <a:lnTo>
                    <a:pt x="897" y="1073"/>
                  </a:lnTo>
                  <a:lnTo>
                    <a:pt x="919" y="1085"/>
                  </a:lnTo>
                  <a:lnTo>
                    <a:pt x="943" y="1092"/>
                  </a:lnTo>
                  <a:lnTo>
                    <a:pt x="968" y="1094"/>
                  </a:lnTo>
                  <a:lnTo>
                    <a:pt x="993" y="1092"/>
                  </a:lnTo>
                  <a:lnTo>
                    <a:pt x="1016" y="1085"/>
                  </a:lnTo>
                  <a:lnTo>
                    <a:pt x="1037" y="1073"/>
                  </a:lnTo>
                  <a:lnTo>
                    <a:pt x="1056" y="1057"/>
                  </a:lnTo>
                  <a:lnTo>
                    <a:pt x="1071" y="1039"/>
                  </a:lnTo>
                  <a:lnTo>
                    <a:pt x="1083" y="1017"/>
                  </a:lnTo>
                  <a:lnTo>
                    <a:pt x="1090" y="994"/>
                  </a:lnTo>
                  <a:lnTo>
                    <a:pt x="1093" y="968"/>
                  </a:lnTo>
                  <a:lnTo>
                    <a:pt x="1090" y="943"/>
                  </a:lnTo>
                  <a:lnTo>
                    <a:pt x="1083" y="920"/>
                  </a:lnTo>
                  <a:lnTo>
                    <a:pt x="1071" y="899"/>
                  </a:lnTo>
                  <a:lnTo>
                    <a:pt x="1056" y="880"/>
                  </a:lnTo>
                  <a:lnTo>
                    <a:pt x="1037" y="865"/>
                  </a:lnTo>
                  <a:lnTo>
                    <a:pt x="1016" y="853"/>
                  </a:lnTo>
                  <a:lnTo>
                    <a:pt x="993" y="846"/>
                  </a:lnTo>
                  <a:lnTo>
                    <a:pt x="968" y="843"/>
                  </a:lnTo>
                  <a:close/>
                  <a:moveTo>
                    <a:pt x="552" y="843"/>
                  </a:moveTo>
                  <a:lnTo>
                    <a:pt x="526" y="846"/>
                  </a:lnTo>
                  <a:lnTo>
                    <a:pt x="503" y="853"/>
                  </a:lnTo>
                  <a:lnTo>
                    <a:pt x="482" y="865"/>
                  </a:lnTo>
                  <a:lnTo>
                    <a:pt x="463" y="880"/>
                  </a:lnTo>
                  <a:lnTo>
                    <a:pt x="447" y="899"/>
                  </a:lnTo>
                  <a:lnTo>
                    <a:pt x="436" y="920"/>
                  </a:lnTo>
                  <a:lnTo>
                    <a:pt x="428" y="943"/>
                  </a:lnTo>
                  <a:lnTo>
                    <a:pt x="426" y="968"/>
                  </a:lnTo>
                  <a:lnTo>
                    <a:pt x="428" y="994"/>
                  </a:lnTo>
                  <a:lnTo>
                    <a:pt x="436" y="1017"/>
                  </a:lnTo>
                  <a:lnTo>
                    <a:pt x="447" y="1039"/>
                  </a:lnTo>
                  <a:lnTo>
                    <a:pt x="463" y="1057"/>
                  </a:lnTo>
                  <a:lnTo>
                    <a:pt x="482" y="1073"/>
                  </a:lnTo>
                  <a:lnTo>
                    <a:pt x="503" y="1085"/>
                  </a:lnTo>
                  <a:lnTo>
                    <a:pt x="526" y="1092"/>
                  </a:lnTo>
                  <a:lnTo>
                    <a:pt x="552" y="1094"/>
                  </a:lnTo>
                  <a:lnTo>
                    <a:pt x="577" y="1092"/>
                  </a:lnTo>
                  <a:lnTo>
                    <a:pt x="600" y="1085"/>
                  </a:lnTo>
                  <a:lnTo>
                    <a:pt x="621" y="1073"/>
                  </a:lnTo>
                  <a:lnTo>
                    <a:pt x="640" y="1057"/>
                  </a:lnTo>
                  <a:lnTo>
                    <a:pt x="655" y="1039"/>
                  </a:lnTo>
                  <a:lnTo>
                    <a:pt x="666" y="1017"/>
                  </a:lnTo>
                  <a:lnTo>
                    <a:pt x="674" y="994"/>
                  </a:lnTo>
                  <a:lnTo>
                    <a:pt x="677" y="968"/>
                  </a:lnTo>
                  <a:lnTo>
                    <a:pt x="674" y="943"/>
                  </a:lnTo>
                  <a:lnTo>
                    <a:pt x="666" y="920"/>
                  </a:lnTo>
                  <a:lnTo>
                    <a:pt x="655" y="899"/>
                  </a:lnTo>
                  <a:lnTo>
                    <a:pt x="640" y="880"/>
                  </a:lnTo>
                  <a:lnTo>
                    <a:pt x="621" y="865"/>
                  </a:lnTo>
                  <a:lnTo>
                    <a:pt x="600" y="853"/>
                  </a:lnTo>
                  <a:lnTo>
                    <a:pt x="577" y="846"/>
                  </a:lnTo>
                  <a:lnTo>
                    <a:pt x="552" y="843"/>
                  </a:lnTo>
                  <a:close/>
                  <a:moveTo>
                    <a:pt x="932" y="0"/>
                  </a:moveTo>
                  <a:lnTo>
                    <a:pt x="1003" y="0"/>
                  </a:lnTo>
                  <a:lnTo>
                    <a:pt x="1073" y="6"/>
                  </a:lnTo>
                  <a:lnTo>
                    <a:pt x="1143" y="15"/>
                  </a:lnTo>
                  <a:lnTo>
                    <a:pt x="1212" y="31"/>
                  </a:lnTo>
                  <a:lnTo>
                    <a:pt x="1280" y="51"/>
                  </a:lnTo>
                  <a:lnTo>
                    <a:pt x="1347" y="77"/>
                  </a:lnTo>
                  <a:lnTo>
                    <a:pt x="1413" y="108"/>
                  </a:lnTo>
                  <a:lnTo>
                    <a:pt x="1476" y="144"/>
                  </a:lnTo>
                  <a:lnTo>
                    <a:pt x="1536" y="185"/>
                  </a:lnTo>
                  <a:lnTo>
                    <a:pt x="1595" y="232"/>
                  </a:lnTo>
                  <a:lnTo>
                    <a:pt x="1650" y="282"/>
                  </a:lnTo>
                  <a:lnTo>
                    <a:pt x="1702" y="338"/>
                  </a:lnTo>
                  <a:lnTo>
                    <a:pt x="1748" y="398"/>
                  </a:lnTo>
                  <a:lnTo>
                    <a:pt x="1789" y="458"/>
                  </a:lnTo>
                  <a:lnTo>
                    <a:pt x="1825" y="521"/>
                  </a:lnTo>
                  <a:lnTo>
                    <a:pt x="1855" y="587"/>
                  </a:lnTo>
                  <a:lnTo>
                    <a:pt x="1881" y="654"/>
                  </a:lnTo>
                  <a:lnTo>
                    <a:pt x="1902" y="723"/>
                  </a:lnTo>
                  <a:lnTo>
                    <a:pt x="1918" y="792"/>
                  </a:lnTo>
                  <a:lnTo>
                    <a:pt x="1927" y="863"/>
                  </a:lnTo>
                  <a:lnTo>
                    <a:pt x="1932" y="934"/>
                  </a:lnTo>
                  <a:lnTo>
                    <a:pt x="1932" y="1004"/>
                  </a:lnTo>
                  <a:lnTo>
                    <a:pt x="1927" y="1075"/>
                  </a:lnTo>
                  <a:lnTo>
                    <a:pt x="1918" y="1145"/>
                  </a:lnTo>
                  <a:lnTo>
                    <a:pt x="1902" y="1215"/>
                  </a:lnTo>
                  <a:lnTo>
                    <a:pt x="1881" y="1283"/>
                  </a:lnTo>
                  <a:lnTo>
                    <a:pt x="1855" y="1350"/>
                  </a:lnTo>
                  <a:lnTo>
                    <a:pt x="1825" y="1416"/>
                  </a:lnTo>
                  <a:lnTo>
                    <a:pt x="1789" y="1479"/>
                  </a:lnTo>
                  <a:lnTo>
                    <a:pt x="1748" y="1540"/>
                  </a:lnTo>
                  <a:lnTo>
                    <a:pt x="1702" y="1598"/>
                  </a:lnTo>
                  <a:lnTo>
                    <a:pt x="1650" y="1653"/>
                  </a:lnTo>
                  <a:lnTo>
                    <a:pt x="1596" y="1704"/>
                  </a:lnTo>
                  <a:lnTo>
                    <a:pt x="1538" y="1751"/>
                  </a:lnTo>
                  <a:lnTo>
                    <a:pt x="1479" y="1791"/>
                  </a:lnTo>
                  <a:lnTo>
                    <a:pt x="1417" y="1827"/>
                  </a:lnTo>
                  <a:lnTo>
                    <a:pt x="1353" y="1857"/>
                  </a:lnTo>
                  <a:lnTo>
                    <a:pt x="1287" y="1883"/>
                  </a:lnTo>
                  <a:lnTo>
                    <a:pt x="1220" y="1904"/>
                  </a:lnTo>
                  <a:lnTo>
                    <a:pt x="1152" y="1920"/>
                  </a:lnTo>
                  <a:lnTo>
                    <a:pt x="1084" y="1930"/>
                  </a:lnTo>
                  <a:lnTo>
                    <a:pt x="1014" y="1937"/>
                  </a:lnTo>
                  <a:lnTo>
                    <a:pt x="945" y="1938"/>
                  </a:lnTo>
                  <a:lnTo>
                    <a:pt x="875" y="1933"/>
                  </a:lnTo>
                  <a:lnTo>
                    <a:pt x="807" y="1924"/>
                  </a:lnTo>
                  <a:lnTo>
                    <a:pt x="738" y="1910"/>
                  </a:lnTo>
                  <a:lnTo>
                    <a:pt x="671" y="1891"/>
                  </a:lnTo>
                  <a:lnTo>
                    <a:pt x="605" y="1867"/>
                  </a:lnTo>
                  <a:lnTo>
                    <a:pt x="540" y="1838"/>
                  </a:lnTo>
                  <a:lnTo>
                    <a:pt x="478" y="1804"/>
                  </a:lnTo>
                  <a:lnTo>
                    <a:pt x="476" y="1803"/>
                  </a:lnTo>
                  <a:lnTo>
                    <a:pt x="426" y="1836"/>
                  </a:lnTo>
                  <a:lnTo>
                    <a:pt x="378" y="1864"/>
                  </a:lnTo>
                  <a:lnTo>
                    <a:pt x="328" y="1885"/>
                  </a:lnTo>
                  <a:lnTo>
                    <a:pt x="281" y="1901"/>
                  </a:lnTo>
                  <a:lnTo>
                    <a:pt x="233" y="1912"/>
                  </a:lnTo>
                  <a:lnTo>
                    <a:pt x="187" y="1919"/>
                  </a:lnTo>
                  <a:lnTo>
                    <a:pt x="144" y="1921"/>
                  </a:lnTo>
                  <a:lnTo>
                    <a:pt x="103" y="1920"/>
                  </a:lnTo>
                  <a:lnTo>
                    <a:pt x="65" y="1915"/>
                  </a:lnTo>
                  <a:lnTo>
                    <a:pt x="52" y="1911"/>
                  </a:lnTo>
                  <a:lnTo>
                    <a:pt x="44" y="1905"/>
                  </a:lnTo>
                  <a:lnTo>
                    <a:pt x="37" y="1895"/>
                  </a:lnTo>
                  <a:lnTo>
                    <a:pt x="33" y="1884"/>
                  </a:lnTo>
                  <a:lnTo>
                    <a:pt x="33" y="1873"/>
                  </a:lnTo>
                  <a:lnTo>
                    <a:pt x="37" y="1862"/>
                  </a:lnTo>
                  <a:lnTo>
                    <a:pt x="44" y="1852"/>
                  </a:lnTo>
                  <a:lnTo>
                    <a:pt x="54" y="1845"/>
                  </a:lnTo>
                  <a:lnTo>
                    <a:pt x="90" y="1824"/>
                  </a:lnTo>
                  <a:lnTo>
                    <a:pt x="122" y="1799"/>
                  </a:lnTo>
                  <a:lnTo>
                    <a:pt x="151" y="1773"/>
                  </a:lnTo>
                  <a:lnTo>
                    <a:pt x="177" y="1743"/>
                  </a:lnTo>
                  <a:lnTo>
                    <a:pt x="201" y="1713"/>
                  </a:lnTo>
                  <a:lnTo>
                    <a:pt x="221" y="1681"/>
                  </a:lnTo>
                  <a:lnTo>
                    <a:pt x="239" y="1649"/>
                  </a:lnTo>
                  <a:lnTo>
                    <a:pt x="253" y="1618"/>
                  </a:lnTo>
                  <a:lnTo>
                    <a:pt x="243" y="1610"/>
                  </a:lnTo>
                  <a:lnTo>
                    <a:pt x="196" y="1555"/>
                  </a:lnTo>
                  <a:lnTo>
                    <a:pt x="156" y="1497"/>
                  </a:lnTo>
                  <a:lnTo>
                    <a:pt x="119" y="1437"/>
                  </a:lnTo>
                  <a:lnTo>
                    <a:pt x="89" y="1374"/>
                  </a:lnTo>
                  <a:lnTo>
                    <a:pt x="61" y="1310"/>
                  </a:lnTo>
                  <a:lnTo>
                    <a:pt x="39" y="1244"/>
                  </a:lnTo>
                  <a:lnTo>
                    <a:pt x="22" y="1178"/>
                  </a:lnTo>
                  <a:lnTo>
                    <a:pt x="10" y="1111"/>
                  </a:lnTo>
                  <a:lnTo>
                    <a:pt x="2" y="1043"/>
                  </a:lnTo>
                  <a:lnTo>
                    <a:pt x="0" y="975"/>
                  </a:lnTo>
                  <a:lnTo>
                    <a:pt x="1" y="907"/>
                  </a:lnTo>
                  <a:lnTo>
                    <a:pt x="9" y="838"/>
                  </a:lnTo>
                  <a:lnTo>
                    <a:pt x="20" y="771"/>
                  </a:lnTo>
                  <a:lnTo>
                    <a:pt x="36" y="704"/>
                  </a:lnTo>
                  <a:lnTo>
                    <a:pt x="57" y="639"/>
                  </a:lnTo>
                  <a:lnTo>
                    <a:pt x="83" y="575"/>
                  </a:lnTo>
                  <a:lnTo>
                    <a:pt x="113" y="512"/>
                  </a:lnTo>
                  <a:lnTo>
                    <a:pt x="149" y="452"/>
                  </a:lnTo>
                  <a:lnTo>
                    <a:pt x="189" y="392"/>
                  </a:lnTo>
                  <a:lnTo>
                    <a:pt x="233" y="336"/>
                  </a:lnTo>
                  <a:lnTo>
                    <a:pt x="283" y="282"/>
                  </a:lnTo>
                  <a:lnTo>
                    <a:pt x="339" y="232"/>
                  </a:lnTo>
                  <a:lnTo>
                    <a:pt x="397" y="185"/>
                  </a:lnTo>
                  <a:lnTo>
                    <a:pt x="458" y="144"/>
                  </a:lnTo>
                  <a:lnTo>
                    <a:pt x="521" y="108"/>
                  </a:lnTo>
                  <a:lnTo>
                    <a:pt x="586" y="77"/>
                  </a:lnTo>
                  <a:lnTo>
                    <a:pt x="654" y="51"/>
                  </a:lnTo>
                  <a:lnTo>
                    <a:pt x="721" y="31"/>
                  </a:lnTo>
                  <a:lnTo>
                    <a:pt x="791" y="15"/>
                  </a:lnTo>
                  <a:lnTo>
                    <a:pt x="861" y="6"/>
                  </a:lnTo>
                  <a:lnTo>
                    <a:pt x="9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65" name="Shape 9065"/>
          <p:cNvGrpSpPr/>
          <p:nvPr/>
        </p:nvGrpSpPr>
        <p:grpSpPr>
          <a:xfrm>
            <a:off x="4203986" y="435727"/>
            <a:ext cx="189310" cy="260747"/>
            <a:chOff x="3512" y="296"/>
            <a:chExt cx="159" cy="219"/>
          </a:xfrm>
        </p:grpSpPr>
        <p:sp>
          <p:nvSpPr>
            <p:cNvPr id="9066" name="Shape 9066"/>
            <p:cNvSpPr/>
            <p:nvPr/>
          </p:nvSpPr>
          <p:spPr>
            <a:xfrm>
              <a:off x="3512" y="296"/>
              <a:ext cx="159" cy="142"/>
            </a:xfrm>
            <a:custGeom>
              <a:avLst/>
              <a:gdLst/>
              <a:ahLst/>
              <a:cxnLst/>
              <a:rect l="0" t="0" r="0" b="0"/>
              <a:pathLst>
                <a:path w="2552" h="2272" extrusionOk="0">
                  <a:moveTo>
                    <a:pt x="1192" y="0"/>
                  </a:moveTo>
                  <a:lnTo>
                    <a:pt x="1358" y="0"/>
                  </a:lnTo>
                  <a:lnTo>
                    <a:pt x="1383" y="3"/>
                  </a:lnTo>
                  <a:lnTo>
                    <a:pt x="1405" y="11"/>
                  </a:lnTo>
                  <a:lnTo>
                    <a:pt x="1425" y="23"/>
                  </a:lnTo>
                  <a:lnTo>
                    <a:pt x="1442" y="40"/>
                  </a:lnTo>
                  <a:lnTo>
                    <a:pt x="1455" y="61"/>
                  </a:lnTo>
                  <a:lnTo>
                    <a:pt x="1463" y="83"/>
                  </a:lnTo>
                  <a:lnTo>
                    <a:pt x="1465" y="108"/>
                  </a:lnTo>
                  <a:lnTo>
                    <a:pt x="1465" y="265"/>
                  </a:lnTo>
                  <a:lnTo>
                    <a:pt x="1535" y="281"/>
                  </a:lnTo>
                  <a:lnTo>
                    <a:pt x="1604" y="302"/>
                  </a:lnTo>
                  <a:lnTo>
                    <a:pt x="1670" y="327"/>
                  </a:lnTo>
                  <a:lnTo>
                    <a:pt x="1734" y="356"/>
                  </a:lnTo>
                  <a:lnTo>
                    <a:pt x="1795" y="390"/>
                  </a:lnTo>
                  <a:lnTo>
                    <a:pt x="1853" y="427"/>
                  </a:lnTo>
                  <a:lnTo>
                    <a:pt x="1966" y="314"/>
                  </a:lnTo>
                  <a:lnTo>
                    <a:pt x="1985" y="299"/>
                  </a:lnTo>
                  <a:lnTo>
                    <a:pt x="2007" y="289"/>
                  </a:lnTo>
                  <a:lnTo>
                    <a:pt x="2030" y="284"/>
                  </a:lnTo>
                  <a:lnTo>
                    <a:pt x="2054" y="284"/>
                  </a:lnTo>
                  <a:lnTo>
                    <a:pt x="2077" y="289"/>
                  </a:lnTo>
                  <a:lnTo>
                    <a:pt x="2098" y="299"/>
                  </a:lnTo>
                  <a:lnTo>
                    <a:pt x="2118" y="314"/>
                  </a:lnTo>
                  <a:lnTo>
                    <a:pt x="2236" y="432"/>
                  </a:lnTo>
                  <a:lnTo>
                    <a:pt x="2252" y="452"/>
                  </a:lnTo>
                  <a:lnTo>
                    <a:pt x="2261" y="474"/>
                  </a:lnTo>
                  <a:lnTo>
                    <a:pt x="2266" y="497"/>
                  </a:lnTo>
                  <a:lnTo>
                    <a:pt x="2266" y="521"/>
                  </a:lnTo>
                  <a:lnTo>
                    <a:pt x="2261" y="545"/>
                  </a:lnTo>
                  <a:lnTo>
                    <a:pt x="2252" y="566"/>
                  </a:lnTo>
                  <a:lnTo>
                    <a:pt x="2236" y="586"/>
                  </a:lnTo>
                  <a:lnTo>
                    <a:pt x="2123" y="699"/>
                  </a:lnTo>
                  <a:lnTo>
                    <a:pt x="2159" y="757"/>
                  </a:lnTo>
                  <a:lnTo>
                    <a:pt x="2193" y="819"/>
                  </a:lnTo>
                  <a:lnTo>
                    <a:pt x="2222" y="882"/>
                  </a:lnTo>
                  <a:lnTo>
                    <a:pt x="2246" y="948"/>
                  </a:lnTo>
                  <a:lnTo>
                    <a:pt x="2266" y="1016"/>
                  </a:lnTo>
                  <a:lnTo>
                    <a:pt x="2282" y="1086"/>
                  </a:lnTo>
                  <a:lnTo>
                    <a:pt x="2442" y="1086"/>
                  </a:lnTo>
                  <a:lnTo>
                    <a:pt x="2467" y="1089"/>
                  </a:lnTo>
                  <a:lnTo>
                    <a:pt x="2490" y="1097"/>
                  </a:lnTo>
                  <a:lnTo>
                    <a:pt x="2510" y="1110"/>
                  </a:lnTo>
                  <a:lnTo>
                    <a:pt x="2527" y="1127"/>
                  </a:lnTo>
                  <a:lnTo>
                    <a:pt x="2540" y="1147"/>
                  </a:lnTo>
                  <a:lnTo>
                    <a:pt x="2548" y="1169"/>
                  </a:lnTo>
                  <a:lnTo>
                    <a:pt x="2552" y="1195"/>
                  </a:lnTo>
                  <a:lnTo>
                    <a:pt x="2552" y="1361"/>
                  </a:lnTo>
                  <a:lnTo>
                    <a:pt x="2549" y="1387"/>
                  </a:lnTo>
                  <a:lnTo>
                    <a:pt x="2541" y="1409"/>
                  </a:lnTo>
                  <a:lnTo>
                    <a:pt x="2528" y="1429"/>
                  </a:lnTo>
                  <a:lnTo>
                    <a:pt x="2511" y="1446"/>
                  </a:lnTo>
                  <a:lnTo>
                    <a:pt x="2491" y="1459"/>
                  </a:lnTo>
                  <a:lnTo>
                    <a:pt x="2469" y="1466"/>
                  </a:lnTo>
                  <a:lnTo>
                    <a:pt x="2445" y="1470"/>
                  </a:lnTo>
                  <a:lnTo>
                    <a:pt x="2282" y="1470"/>
                  </a:lnTo>
                  <a:lnTo>
                    <a:pt x="2266" y="1539"/>
                  </a:lnTo>
                  <a:lnTo>
                    <a:pt x="2245" y="1607"/>
                  </a:lnTo>
                  <a:lnTo>
                    <a:pt x="2221" y="1672"/>
                  </a:lnTo>
                  <a:lnTo>
                    <a:pt x="2191" y="1735"/>
                  </a:lnTo>
                  <a:lnTo>
                    <a:pt x="2158" y="1797"/>
                  </a:lnTo>
                  <a:lnTo>
                    <a:pt x="2121" y="1854"/>
                  </a:lnTo>
                  <a:lnTo>
                    <a:pt x="2237" y="1970"/>
                  </a:lnTo>
                  <a:lnTo>
                    <a:pt x="2253" y="1990"/>
                  </a:lnTo>
                  <a:lnTo>
                    <a:pt x="2263" y="2011"/>
                  </a:lnTo>
                  <a:lnTo>
                    <a:pt x="2268" y="2034"/>
                  </a:lnTo>
                  <a:lnTo>
                    <a:pt x="2268" y="2059"/>
                  </a:lnTo>
                  <a:lnTo>
                    <a:pt x="2263" y="2082"/>
                  </a:lnTo>
                  <a:lnTo>
                    <a:pt x="2253" y="2103"/>
                  </a:lnTo>
                  <a:lnTo>
                    <a:pt x="2237" y="2124"/>
                  </a:lnTo>
                  <a:lnTo>
                    <a:pt x="2119" y="2241"/>
                  </a:lnTo>
                  <a:lnTo>
                    <a:pt x="2100" y="2256"/>
                  </a:lnTo>
                  <a:lnTo>
                    <a:pt x="2078" y="2267"/>
                  </a:lnTo>
                  <a:lnTo>
                    <a:pt x="2055" y="2272"/>
                  </a:lnTo>
                  <a:lnTo>
                    <a:pt x="2031" y="2272"/>
                  </a:lnTo>
                  <a:lnTo>
                    <a:pt x="2008" y="2267"/>
                  </a:lnTo>
                  <a:lnTo>
                    <a:pt x="1986" y="2256"/>
                  </a:lnTo>
                  <a:lnTo>
                    <a:pt x="1967" y="2241"/>
                  </a:lnTo>
                  <a:lnTo>
                    <a:pt x="1850" y="2125"/>
                  </a:lnTo>
                  <a:lnTo>
                    <a:pt x="1810" y="2151"/>
                  </a:lnTo>
                  <a:lnTo>
                    <a:pt x="1768" y="2175"/>
                  </a:lnTo>
                  <a:lnTo>
                    <a:pt x="1725" y="2198"/>
                  </a:lnTo>
                  <a:lnTo>
                    <a:pt x="1725" y="1815"/>
                  </a:lnTo>
                  <a:lnTo>
                    <a:pt x="1770" y="1773"/>
                  </a:lnTo>
                  <a:lnTo>
                    <a:pt x="1811" y="1730"/>
                  </a:lnTo>
                  <a:lnTo>
                    <a:pt x="1848" y="1682"/>
                  </a:lnTo>
                  <a:lnTo>
                    <a:pt x="1881" y="1631"/>
                  </a:lnTo>
                  <a:lnTo>
                    <a:pt x="1909" y="1577"/>
                  </a:lnTo>
                  <a:lnTo>
                    <a:pt x="1934" y="1521"/>
                  </a:lnTo>
                  <a:lnTo>
                    <a:pt x="1953" y="1462"/>
                  </a:lnTo>
                  <a:lnTo>
                    <a:pt x="1967" y="1401"/>
                  </a:lnTo>
                  <a:lnTo>
                    <a:pt x="1975" y="1338"/>
                  </a:lnTo>
                  <a:lnTo>
                    <a:pt x="1978" y="1273"/>
                  </a:lnTo>
                  <a:lnTo>
                    <a:pt x="1975" y="1206"/>
                  </a:lnTo>
                  <a:lnTo>
                    <a:pt x="1966" y="1139"/>
                  </a:lnTo>
                  <a:lnTo>
                    <a:pt x="1950" y="1076"/>
                  </a:lnTo>
                  <a:lnTo>
                    <a:pt x="1928" y="1014"/>
                  </a:lnTo>
                  <a:lnTo>
                    <a:pt x="1903" y="956"/>
                  </a:lnTo>
                  <a:lnTo>
                    <a:pt x="1871" y="900"/>
                  </a:lnTo>
                  <a:lnTo>
                    <a:pt x="1835" y="847"/>
                  </a:lnTo>
                  <a:lnTo>
                    <a:pt x="1794" y="798"/>
                  </a:lnTo>
                  <a:lnTo>
                    <a:pt x="1749" y="754"/>
                  </a:lnTo>
                  <a:lnTo>
                    <a:pt x="1701" y="714"/>
                  </a:lnTo>
                  <a:lnTo>
                    <a:pt x="1649" y="677"/>
                  </a:lnTo>
                  <a:lnTo>
                    <a:pt x="1593" y="646"/>
                  </a:lnTo>
                  <a:lnTo>
                    <a:pt x="1534" y="619"/>
                  </a:lnTo>
                  <a:lnTo>
                    <a:pt x="1473" y="598"/>
                  </a:lnTo>
                  <a:lnTo>
                    <a:pt x="1409" y="583"/>
                  </a:lnTo>
                  <a:lnTo>
                    <a:pt x="1344" y="573"/>
                  </a:lnTo>
                  <a:lnTo>
                    <a:pt x="1276" y="570"/>
                  </a:lnTo>
                  <a:lnTo>
                    <a:pt x="1208" y="573"/>
                  </a:lnTo>
                  <a:lnTo>
                    <a:pt x="1142" y="583"/>
                  </a:lnTo>
                  <a:lnTo>
                    <a:pt x="1079" y="598"/>
                  </a:lnTo>
                  <a:lnTo>
                    <a:pt x="1017" y="619"/>
                  </a:lnTo>
                  <a:lnTo>
                    <a:pt x="959" y="646"/>
                  </a:lnTo>
                  <a:lnTo>
                    <a:pt x="903" y="677"/>
                  </a:lnTo>
                  <a:lnTo>
                    <a:pt x="851" y="714"/>
                  </a:lnTo>
                  <a:lnTo>
                    <a:pt x="802" y="754"/>
                  </a:lnTo>
                  <a:lnTo>
                    <a:pt x="758" y="800"/>
                  </a:lnTo>
                  <a:lnTo>
                    <a:pt x="716" y="848"/>
                  </a:lnTo>
                  <a:lnTo>
                    <a:pt x="680" y="900"/>
                  </a:lnTo>
                  <a:lnTo>
                    <a:pt x="650" y="956"/>
                  </a:lnTo>
                  <a:lnTo>
                    <a:pt x="623" y="1015"/>
                  </a:lnTo>
                  <a:lnTo>
                    <a:pt x="602" y="1077"/>
                  </a:lnTo>
                  <a:lnTo>
                    <a:pt x="586" y="1140"/>
                  </a:lnTo>
                  <a:lnTo>
                    <a:pt x="576" y="1206"/>
                  </a:lnTo>
                  <a:lnTo>
                    <a:pt x="573" y="1273"/>
                  </a:lnTo>
                  <a:lnTo>
                    <a:pt x="576" y="1338"/>
                  </a:lnTo>
                  <a:lnTo>
                    <a:pt x="585" y="1401"/>
                  </a:lnTo>
                  <a:lnTo>
                    <a:pt x="599" y="1462"/>
                  </a:lnTo>
                  <a:lnTo>
                    <a:pt x="618" y="1521"/>
                  </a:lnTo>
                  <a:lnTo>
                    <a:pt x="642" y="1577"/>
                  </a:lnTo>
                  <a:lnTo>
                    <a:pt x="671" y="1631"/>
                  </a:lnTo>
                  <a:lnTo>
                    <a:pt x="704" y="1682"/>
                  </a:lnTo>
                  <a:lnTo>
                    <a:pt x="741" y="1730"/>
                  </a:lnTo>
                  <a:lnTo>
                    <a:pt x="782" y="1773"/>
                  </a:lnTo>
                  <a:lnTo>
                    <a:pt x="826" y="1815"/>
                  </a:lnTo>
                  <a:lnTo>
                    <a:pt x="826" y="2198"/>
                  </a:lnTo>
                  <a:lnTo>
                    <a:pt x="763" y="2163"/>
                  </a:lnTo>
                  <a:lnTo>
                    <a:pt x="701" y="2125"/>
                  </a:lnTo>
                  <a:lnTo>
                    <a:pt x="585" y="2241"/>
                  </a:lnTo>
                  <a:lnTo>
                    <a:pt x="566" y="2256"/>
                  </a:lnTo>
                  <a:lnTo>
                    <a:pt x="544" y="2267"/>
                  </a:lnTo>
                  <a:lnTo>
                    <a:pt x="520" y="2272"/>
                  </a:lnTo>
                  <a:lnTo>
                    <a:pt x="497" y="2272"/>
                  </a:lnTo>
                  <a:lnTo>
                    <a:pt x="474" y="2267"/>
                  </a:lnTo>
                  <a:lnTo>
                    <a:pt x="451" y="2256"/>
                  </a:lnTo>
                  <a:lnTo>
                    <a:pt x="432" y="2241"/>
                  </a:lnTo>
                  <a:lnTo>
                    <a:pt x="315" y="2124"/>
                  </a:lnTo>
                  <a:lnTo>
                    <a:pt x="299" y="2103"/>
                  </a:lnTo>
                  <a:lnTo>
                    <a:pt x="289" y="2082"/>
                  </a:lnTo>
                  <a:lnTo>
                    <a:pt x="284" y="2059"/>
                  </a:lnTo>
                  <a:lnTo>
                    <a:pt x="284" y="2034"/>
                  </a:lnTo>
                  <a:lnTo>
                    <a:pt x="289" y="2011"/>
                  </a:lnTo>
                  <a:lnTo>
                    <a:pt x="299" y="1990"/>
                  </a:lnTo>
                  <a:lnTo>
                    <a:pt x="315" y="1970"/>
                  </a:lnTo>
                  <a:lnTo>
                    <a:pt x="430" y="1854"/>
                  </a:lnTo>
                  <a:lnTo>
                    <a:pt x="393" y="1797"/>
                  </a:lnTo>
                  <a:lnTo>
                    <a:pt x="360" y="1735"/>
                  </a:lnTo>
                  <a:lnTo>
                    <a:pt x="331" y="1672"/>
                  </a:lnTo>
                  <a:lnTo>
                    <a:pt x="306" y="1607"/>
                  </a:lnTo>
                  <a:lnTo>
                    <a:pt x="286" y="1539"/>
                  </a:lnTo>
                  <a:lnTo>
                    <a:pt x="270" y="1470"/>
                  </a:lnTo>
                  <a:lnTo>
                    <a:pt x="108" y="1470"/>
                  </a:lnTo>
                  <a:lnTo>
                    <a:pt x="83" y="1466"/>
                  </a:lnTo>
                  <a:lnTo>
                    <a:pt x="60" y="1459"/>
                  </a:lnTo>
                  <a:lnTo>
                    <a:pt x="40" y="1446"/>
                  </a:lnTo>
                  <a:lnTo>
                    <a:pt x="23" y="1429"/>
                  </a:lnTo>
                  <a:lnTo>
                    <a:pt x="11" y="1409"/>
                  </a:lnTo>
                  <a:lnTo>
                    <a:pt x="3" y="1387"/>
                  </a:lnTo>
                  <a:lnTo>
                    <a:pt x="0" y="1361"/>
                  </a:lnTo>
                  <a:lnTo>
                    <a:pt x="0" y="1195"/>
                  </a:lnTo>
                  <a:lnTo>
                    <a:pt x="3" y="1170"/>
                  </a:lnTo>
                  <a:lnTo>
                    <a:pt x="11" y="1148"/>
                  </a:lnTo>
                  <a:lnTo>
                    <a:pt x="23" y="1128"/>
                  </a:lnTo>
                  <a:lnTo>
                    <a:pt x="40" y="1111"/>
                  </a:lnTo>
                  <a:lnTo>
                    <a:pt x="60" y="1098"/>
                  </a:lnTo>
                  <a:lnTo>
                    <a:pt x="83" y="1089"/>
                  </a:lnTo>
                  <a:lnTo>
                    <a:pt x="108" y="1087"/>
                  </a:lnTo>
                  <a:lnTo>
                    <a:pt x="268" y="1087"/>
                  </a:lnTo>
                  <a:lnTo>
                    <a:pt x="283" y="1017"/>
                  </a:lnTo>
                  <a:lnTo>
                    <a:pt x="303" y="949"/>
                  </a:lnTo>
                  <a:lnTo>
                    <a:pt x="327" y="883"/>
                  </a:lnTo>
                  <a:lnTo>
                    <a:pt x="357" y="820"/>
                  </a:lnTo>
                  <a:lnTo>
                    <a:pt x="390" y="758"/>
                  </a:lnTo>
                  <a:lnTo>
                    <a:pt x="427" y="700"/>
                  </a:lnTo>
                  <a:lnTo>
                    <a:pt x="314" y="586"/>
                  </a:lnTo>
                  <a:lnTo>
                    <a:pt x="299" y="567"/>
                  </a:lnTo>
                  <a:lnTo>
                    <a:pt x="288" y="545"/>
                  </a:lnTo>
                  <a:lnTo>
                    <a:pt x="283" y="521"/>
                  </a:lnTo>
                  <a:lnTo>
                    <a:pt x="283" y="498"/>
                  </a:lnTo>
                  <a:lnTo>
                    <a:pt x="288" y="475"/>
                  </a:lnTo>
                  <a:lnTo>
                    <a:pt x="299" y="453"/>
                  </a:lnTo>
                  <a:lnTo>
                    <a:pt x="314" y="433"/>
                  </a:lnTo>
                  <a:lnTo>
                    <a:pt x="431" y="315"/>
                  </a:lnTo>
                  <a:lnTo>
                    <a:pt x="451" y="299"/>
                  </a:lnTo>
                  <a:lnTo>
                    <a:pt x="473" y="290"/>
                  </a:lnTo>
                  <a:lnTo>
                    <a:pt x="496" y="285"/>
                  </a:lnTo>
                  <a:lnTo>
                    <a:pt x="520" y="285"/>
                  </a:lnTo>
                  <a:lnTo>
                    <a:pt x="544" y="290"/>
                  </a:lnTo>
                  <a:lnTo>
                    <a:pt x="565" y="299"/>
                  </a:lnTo>
                  <a:lnTo>
                    <a:pt x="585" y="315"/>
                  </a:lnTo>
                  <a:lnTo>
                    <a:pt x="696" y="428"/>
                  </a:lnTo>
                  <a:lnTo>
                    <a:pt x="755" y="391"/>
                  </a:lnTo>
                  <a:lnTo>
                    <a:pt x="817" y="357"/>
                  </a:lnTo>
                  <a:lnTo>
                    <a:pt x="881" y="327"/>
                  </a:lnTo>
                  <a:lnTo>
                    <a:pt x="946" y="303"/>
                  </a:lnTo>
                  <a:lnTo>
                    <a:pt x="1014" y="282"/>
                  </a:lnTo>
                  <a:lnTo>
                    <a:pt x="1084" y="267"/>
                  </a:lnTo>
                  <a:lnTo>
                    <a:pt x="1084" y="108"/>
                  </a:lnTo>
                  <a:lnTo>
                    <a:pt x="1087" y="83"/>
                  </a:lnTo>
                  <a:lnTo>
                    <a:pt x="1095" y="61"/>
                  </a:lnTo>
                  <a:lnTo>
                    <a:pt x="1107" y="40"/>
                  </a:lnTo>
                  <a:lnTo>
                    <a:pt x="1124" y="23"/>
                  </a:lnTo>
                  <a:lnTo>
                    <a:pt x="1144" y="11"/>
                  </a:lnTo>
                  <a:lnTo>
                    <a:pt x="1167" y="3"/>
                  </a:lnTo>
                  <a:lnTo>
                    <a:pt x="1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67" name="Shape 9067"/>
            <p:cNvSpPr/>
            <p:nvPr/>
          </p:nvSpPr>
          <p:spPr>
            <a:xfrm>
              <a:off x="3562" y="351"/>
              <a:ext cx="59" cy="164"/>
            </a:xfrm>
            <a:custGeom>
              <a:avLst/>
              <a:gdLst/>
              <a:ahLst/>
              <a:cxnLst/>
              <a:rect l="0" t="0" r="0" b="0"/>
              <a:pathLst>
                <a:path w="936" h="2617" extrusionOk="0">
                  <a:moveTo>
                    <a:pt x="468" y="795"/>
                  </a:moveTo>
                  <a:lnTo>
                    <a:pt x="450" y="798"/>
                  </a:lnTo>
                  <a:lnTo>
                    <a:pt x="433" y="807"/>
                  </a:lnTo>
                  <a:lnTo>
                    <a:pt x="420" y="819"/>
                  </a:lnTo>
                  <a:lnTo>
                    <a:pt x="412" y="836"/>
                  </a:lnTo>
                  <a:lnTo>
                    <a:pt x="408" y="855"/>
                  </a:lnTo>
                  <a:lnTo>
                    <a:pt x="408" y="2384"/>
                  </a:lnTo>
                  <a:lnTo>
                    <a:pt x="412" y="2404"/>
                  </a:lnTo>
                  <a:lnTo>
                    <a:pt x="420" y="2420"/>
                  </a:lnTo>
                  <a:lnTo>
                    <a:pt x="433" y="2433"/>
                  </a:lnTo>
                  <a:lnTo>
                    <a:pt x="450" y="2442"/>
                  </a:lnTo>
                  <a:lnTo>
                    <a:pt x="468" y="2445"/>
                  </a:lnTo>
                  <a:lnTo>
                    <a:pt x="487" y="2442"/>
                  </a:lnTo>
                  <a:lnTo>
                    <a:pt x="504" y="2433"/>
                  </a:lnTo>
                  <a:lnTo>
                    <a:pt x="516" y="2420"/>
                  </a:lnTo>
                  <a:lnTo>
                    <a:pt x="525" y="2404"/>
                  </a:lnTo>
                  <a:lnTo>
                    <a:pt x="528" y="2384"/>
                  </a:lnTo>
                  <a:lnTo>
                    <a:pt x="528" y="855"/>
                  </a:lnTo>
                  <a:lnTo>
                    <a:pt x="525" y="836"/>
                  </a:lnTo>
                  <a:lnTo>
                    <a:pt x="516" y="819"/>
                  </a:lnTo>
                  <a:lnTo>
                    <a:pt x="504" y="807"/>
                  </a:lnTo>
                  <a:lnTo>
                    <a:pt x="487" y="798"/>
                  </a:lnTo>
                  <a:lnTo>
                    <a:pt x="468" y="795"/>
                  </a:lnTo>
                  <a:close/>
                  <a:moveTo>
                    <a:pt x="210" y="0"/>
                  </a:moveTo>
                  <a:lnTo>
                    <a:pt x="220" y="3"/>
                  </a:lnTo>
                  <a:lnTo>
                    <a:pt x="227" y="9"/>
                  </a:lnTo>
                  <a:lnTo>
                    <a:pt x="232" y="17"/>
                  </a:lnTo>
                  <a:lnTo>
                    <a:pt x="235" y="27"/>
                  </a:lnTo>
                  <a:lnTo>
                    <a:pt x="235" y="229"/>
                  </a:lnTo>
                  <a:lnTo>
                    <a:pt x="238" y="260"/>
                  </a:lnTo>
                  <a:lnTo>
                    <a:pt x="245" y="288"/>
                  </a:lnTo>
                  <a:lnTo>
                    <a:pt x="258" y="316"/>
                  </a:lnTo>
                  <a:lnTo>
                    <a:pt x="275" y="339"/>
                  </a:lnTo>
                  <a:lnTo>
                    <a:pt x="296" y="361"/>
                  </a:lnTo>
                  <a:lnTo>
                    <a:pt x="320" y="378"/>
                  </a:lnTo>
                  <a:lnTo>
                    <a:pt x="347" y="390"/>
                  </a:lnTo>
                  <a:lnTo>
                    <a:pt x="376" y="398"/>
                  </a:lnTo>
                  <a:lnTo>
                    <a:pt x="407" y="401"/>
                  </a:lnTo>
                  <a:lnTo>
                    <a:pt x="529" y="401"/>
                  </a:lnTo>
                  <a:lnTo>
                    <a:pt x="561" y="398"/>
                  </a:lnTo>
                  <a:lnTo>
                    <a:pt x="590" y="390"/>
                  </a:lnTo>
                  <a:lnTo>
                    <a:pt x="616" y="378"/>
                  </a:lnTo>
                  <a:lnTo>
                    <a:pt x="640" y="361"/>
                  </a:lnTo>
                  <a:lnTo>
                    <a:pt x="661" y="339"/>
                  </a:lnTo>
                  <a:lnTo>
                    <a:pt x="679" y="316"/>
                  </a:lnTo>
                  <a:lnTo>
                    <a:pt x="691" y="288"/>
                  </a:lnTo>
                  <a:lnTo>
                    <a:pt x="699" y="260"/>
                  </a:lnTo>
                  <a:lnTo>
                    <a:pt x="702" y="229"/>
                  </a:lnTo>
                  <a:lnTo>
                    <a:pt x="702" y="27"/>
                  </a:lnTo>
                  <a:lnTo>
                    <a:pt x="704" y="17"/>
                  </a:lnTo>
                  <a:lnTo>
                    <a:pt x="709" y="9"/>
                  </a:lnTo>
                  <a:lnTo>
                    <a:pt x="717" y="3"/>
                  </a:lnTo>
                  <a:lnTo>
                    <a:pt x="726" y="0"/>
                  </a:lnTo>
                  <a:lnTo>
                    <a:pt x="736" y="1"/>
                  </a:lnTo>
                  <a:lnTo>
                    <a:pt x="745" y="5"/>
                  </a:lnTo>
                  <a:lnTo>
                    <a:pt x="782" y="36"/>
                  </a:lnTo>
                  <a:lnTo>
                    <a:pt x="816" y="70"/>
                  </a:lnTo>
                  <a:lnTo>
                    <a:pt x="846" y="107"/>
                  </a:lnTo>
                  <a:lnTo>
                    <a:pt x="872" y="147"/>
                  </a:lnTo>
                  <a:lnTo>
                    <a:pt x="895" y="190"/>
                  </a:lnTo>
                  <a:lnTo>
                    <a:pt x="912" y="234"/>
                  </a:lnTo>
                  <a:lnTo>
                    <a:pt x="925" y="282"/>
                  </a:lnTo>
                  <a:lnTo>
                    <a:pt x="933" y="331"/>
                  </a:lnTo>
                  <a:lnTo>
                    <a:pt x="936" y="382"/>
                  </a:lnTo>
                  <a:lnTo>
                    <a:pt x="932" y="437"/>
                  </a:lnTo>
                  <a:lnTo>
                    <a:pt x="922" y="491"/>
                  </a:lnTo>
                  <a:lnTo>
                    <a:pt x="907" y="543"/>
                  </a:lnTo>
                  <a:lnTo>
                    <a:pt x="885" y="592"/>
                  </a:lnTo>
                  <a:lnTo>
                    <a:pt x="859" y="638"/>
                  </a:lnTo>
                  <a:lnTo>
                    <a:pt x="828" y="680"/>
                  </a:lnTo>
                  <a:lnTo>
                    <a:pt x="792" y="720"/>
                  </a:lnTo>
                  <a:lnTo>
                    <a:pt x="753" y="754"/>
                  </a:lnTo>
                  <a:lnTo>
                    <a:pt x="729" y="774"/>
                  </a:lnTo>
                  <a:lnTo>
                    <a:pt x="710" y="797"/>
                  </a:lnTo>
                  <a:lnTo>
                    <a:pt x="694" y="824"/>
                  </a:lnTo>
                  <a:lnTo>
                    <a:pt x="684" y="851"/>
                  </a:lnTo>
                  <a:lnTo>
                    <a:pt x="676" y="881"/>
                  </a:lnTo>
                  <a:lnTo>
                    <a:pt x="674" y="912"/>
                  </a:lnTo>
                  <a:lnTo>
                    <a:pt x="674" y="2411"/>
                  </a:lnTo>
                  <a:lnTo>
                    <a:pt x="671" y="2448"/>
                  </a:lnTo>
                  <a:lnTo>
                    <a:pt x="662" y="2483"/>
                  </a:lnTo>
                  <a:lnTo>
                    <a:pt x="647" y="2515"/>
                  </a:lnTo>
                  <a:lnTo>
                    <a:pt x="626" y="2544"/>
                  </a:lnTo>
                  <a:lnTo>
                    <a:pt x="601" y="2568"/>
                  </a:lnTo>
                  <a:lnTo>
                    <a:pt x="573" y="2589"/>
                  </a:lnTo>
                  <a:lnTo>
                    <a:pt x="540" y="2604"/>
                  </a:lnTo>
                  <a:lnTo>
                    <a:pt x="506" y="2614"/>
                  </a:lnTo>
                  <a:lnTo>
                    <a:pt x="468" y="2617"/>
                  </a:lnTo>
                  <a:lnTo>
                    <a:pt x="432" y="2614"/>
                  </a:lnTo>
                  <a:lnTo>
                    <a:pt x="397" y="2604"/>
                  </a:lnTo>
                  <a:lnTo>
                    <a:pt x="364" y="2589"/>
                  </a:lnTo>
                  <a:lnTo>
                    <a:pt x="335" y="2568"/>
                  </a:lnTo>
                  <a:lnTo>
                    <a:pt x="311" y="2544"/>
                  </a:lnTo>
                  <a:lnTo>
                    <a:pt x="290" y="2515"/>
                  </a:lnTo>
                  <a:lnTo>
                    <a:pt x="275" y="2483"/>
                  </a:lnTo>
                  <a:lnTo>
                    <a:pt x="265" y="2448"/>
                  </a:lnTo>
                  <a:lnTo>
                    <a:pt x="262" y="2411"/>
                  </a:lnTo>
                  <a:lnTo>
                    <a:pt x="262" y="912"/>
                  </a:lnTo>
                  <a:lnTo>
                    <a:pt x="260" y="882"/>
                  </a:lnTo>
                  <a:lnTo>
                    <a:pt x="253" y="852"/>
                  </a:lnTo>
                  <a:lnTo>
                    <a:pt x="242" y="824"/>
                  </a:lnTo>
                  <a:lnTo>
                    <a:pt x="226" y="798"/>
                  </a:lnTo>
                  <a:lnTo>
                    <a:pt x="207" y="775"/>
                  </a:lnTo>
                  <a:lnTo>
                    <a:pt x="184" y="755"/>
                  </a:lnTo>
                  <a:lnTo>
                    <a:pt x="145" y="720"/>
                  </a:lnTo>
                  <a:lnTo>
                    <a:pt x="108" y="681"/>
                  </a:lnTo>
                  <a:lnTo>
                    <a:pt x="77" y="639"/>
                  </a:lnTo>
                  <a:lnTo>
                    <a:pt x="50" y="593"/>
                  </a:lnTo>
                  <a:lnTo>
                    <a:pt x="29" y="544"/>
                  </a:lnTo>
                  <a:lnTo>
                    <a:pt x="14" y="492"/>
                  </a:lnTo>
                  <a:lnTo>
                    <a:pt x="4" y="438"/>
                  </a:lnTo>
                  <a:lnTo>
                    <a:pt x="0" y="382"/>
                  </a:lnTo>
                  <a:lnTo>
                    <a:pt x="4" y="332"/>
                  </a:lnTo>
                  <a:lnTo>
                    <a:pt x="11" y="282"/>
                  </a:lnTo>
                  <a:lnTo>
                    <a:pt x="25" y="235"/>
                  </a:lnTo>
                  <a:lnTo>
                    <a:pt x="42" y="190"/>
                  </a:lnTo>
                  <a:lnTo>
                    <a:pt x="64" y="147"/>
                  </a:lnTo>
                  <a:lnTo>
                    <a:pt x="90" y="107"/>
                  </a:lnTo>
                  <a:lnTo>
                    <a:pt x="120" y="70"/>
                  </a:lnTo>
                  <a:lnTo>
                    <a:pt x="154" y="36"/>
                  </a:lnTo>
                  <a:lnTo>
                    <a:pt x="190" y="5"/>
                  </a:lnTo>
                  <a:lnTo>
                    <a:pt x="201" y="1"/>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68" name="Shape 9068"/>
          <p:cNvGrpSpPr/>
          <p:nvPr/>
        </p:nvGrpSpPr>
        <p:grpSpPr>
          <a:xfrm>
            <a:off x="845481" y="1256006"/>
            <a:ext cx="239397" cy="214223"/>
            <a:chOff x="3278" y="3047"/>
            <a:chExt cx="485" cy="434"/>
          </a:xfrm>
        </p:grpSpPr>
        <p:sp>
          <p:nvSpPr>
            <p:cNvPr id="9069" name="Shape 9069"/>
            <p:cNvSpPr/>
            <p:nvPr/>
          </p:nvSpPr>
          <p:spPr>
            <a:xfrm>
              <a:off x="3278" y="3235"/>
              <a:ext cx="485" cy="246"/>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0" name="Shape 9070"/>
            <p:cNvSpPr/>
            <p:nvPr/>
          </p:nvSpPr>
          <p:spPr>
            <a:xfrm>
              <a:off x="3278" y="3047"/>
              <a:ext cx="485" cy="157"/>
            </a:xfrm>
            <a:custGeom>
              <a:avLst/>
              <a:gdLst/>
              <a:ahLst/>
              <a:cxnLst/>
              <a:rect l="0" t="0" r="0" b="0"/>
              <a:pathLst>
                <a:path w="3396" h="1103" extrusionOk="0">
                  <a:moveTo>
                    <a:pt x="1225" y="367"/>
                  </a:moveTo>
                  <a:lnTo>
                    <a:pt x="1225" y="665"/>
                  </a:lnTo>
                  <a:lnTo>
                    <a:pt x="2172" y="665"/>
                  </a:lnTo>
                  <a:lnTo>
                    <a:pt x="2172" y="367"/>
                  </a:lnTo>
                  <a:lnTo>
                    <a:pt x="1225" y="367"/>
                  </a:lnTo>
                  <a:close/>
                  <a:moveTo>
                    <a:pt x="851" y="0"/>
                  </a:moveTo>
                  <a:lnTo>
                    <a:pt x="2545" y="0"/>
                  </a:lnTo>
                  <a:lnTo>
                    <a:pt x="2545" y="665"/>
                  </a:lnTo>
                  <a:lnTo>
                    <a:pt x="3396" y="665"/>
                  </a:lnTo>
                  <a:lnTo>
                    <a:pt x="3396" y="1103"/>
                  </a:lnTo>
                  <a:lnTo>
                    <a:pt x="0" y="1103"/>
                  </a:lnTo>
                  <a:lnTo>
                    <a:pt x="0" y="665"/>
                  </a:lnTo>
                  <a:lnTo>
                    <a:pt x="851" y="665"/>
                  </a:lnTo>
                  <a:lnTo>
                    <a:pt x="8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71" name="Shape 9071"/>
          <p:cNvGrpSpPr/>
          <p:nvPr/>
        </p:nvGrpSpPr>
        <p:grpSpPr>
          <a:xfrm>
            <a:off x="6904187" y="1244653"/>
            <a:ext cx="239397" cy="236929"/>
            <a:chOff x="3677" y="3093"/>
            <a:chExt cx="485" cy="480"/>
          </a:xfrm>
        </p:grpSpPr>
        <p:sp>
          <p:nvSpPr>
            <p:cNvPr id="9072" name="Shape 9072"/>
            <p:cNvSpPr/>
            <p:nvPr/>
          </p:nvSpPr>
          <p:spPr>
            <a:xfrm>
              <a:off x="3784" y="3348"/>
              <a:ext cx="94" cy="65"/>
            </a:xfrm>
            <a:custGeom>
              <a:avLst/>
              <a:gdLst/>
              <a:ahLst/>
              <a:cxnLst/>
              <a:rect l="0" t="0" r="0" b="0"/>
              <a:pathLst>
                <a:path w="657" h="458" extrusionOk="0">
                  <a:moveTo>
                    <a:pt x="0" y="0"/>
                  </a:moveTo>
                  <a:lnTo>
                    <a:pt x="372" y="0"/>
                  </a:lnTo>
                  <a:lnTo>
                    <a:pt x="415" y="3"/>
                  </a:lnTo>
                  <a:lnTo>
                    <a:pt x="454" y="6"/>
                  </a:lnTo>
                  <a:lnTo>
                    <a:pt x="489" y="11"/>
                  </a:lnTo>
                  <a:lnTo>
                    <a:pt x="519" y="20"/>
                  </a:lnTo>
                  <a:lnTo>
                    <a:pt x="547" y="30"/>
                  </a:lnTo>
                  <a:lnTo>
                    <a:pt x="575" y="46"/>
                  </a:lnTo>
                  <a:lnTo>
                    <a:pt x="601" y="66"/>
                  </a:lnTo>
                  <a:lnTo>
                    <a:pt x="620" y="88"/>
                  </a:lnTo>
                  <a:lnTo>
                    <a:pt x="636" y="115"/>
                  </a:lnTo>
                  <a:lnTo>
                    <a:pt x="648" y="144"/>
                  </a:lnTo>
                  <a:lnTo>
                    <a:pt x="655" y="177"/>
                  </a:lnTo>
                  <a:lnTo>
                    <a:pt x="657" y="214"/>
                  </a:lnTo>
                  <a:lnTo>
                    <a:pt x="655" y="251"/>
                  </a:lnTo>
                  <a:lnTo>
                    <a:pt x="649" y="286"/>
                  </a:lnTo>
                  <a:lnTo>
                    <a:pt x="640" y="318"/>
                  </a:lnTo>
                  <a:lnTo>
                    <a:pt x="628" y="346"/>
                  </a:lnTo>
                  <a:lnTo>
                    <a:pt x="612" y="371"/>
                  </a:lnTo>
                  <a:lnTo>
                    <a:pt x="593" y="394"/>
                  </a:lnTo>
                  <a:lnTo>
                    <a:pt x="570" y="413"/>
                  </a:lnTo>
                  <a:lnTo>
                    <a:pt x="543" y="428"/>
                  </a:lnTo>
                  <a:lnTo>
                    <a:pt x="516" y="439"/>
                  </a:lnTo>
                  <a:lnTo>
                    <a:pt x="485" y="447"/>
                  </a:lnTo>
                  <a:lnTo>
                    <a:pt x="450" y="454"/>
                  </a:lnTo>
                  <a:lnTo>
                    <a:pt x="410" y="457"/>
                  </a:lnTo>
                  <a:lnTo>
                    <a:pt x="367" y="458"/>
                  </a:lnTo>
                  <a:lnTo>
                    <a:pt x="0" y="45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3" name="Shape 9073"/>
            <p:cNvSpPr/>
            <p:nvPr/>
          </p:nvSpPr>
          <p:spPr>
            <a:xfrm>
              <a:off x="3784" y="3253"/>
              <a:ext cx="89" cy="54"/>
            </a:xfrm>
            <a:custGeom>
              <a:avLst/>
              <a:gdLst/>
              <a:ahLst/>
              <a:cxnLst/>
              <a:rect l="0" t="0" r="0" b="0"/>
              <a:pathLst>
                <a:path w="621" h="378" extrusionOk="0">
                  <a:moveTo>
                    <a:pt x="0" y="0"/>
                  </a:moveTo>
                  <a:lnTo>
                    <a:pt x="324" y="0"/>
                  </a:lnTo>
                  <a:lnTo>
                    <a:pt x="371" y="1"/>
                  </a:lnTo>
                  <a:lnTo>
                    <a:pt x="415" y="4"/>
                  </a:lnTo>
                  <a:lnTo>
                    <a:pt x="456" y="9"/>
                  </a:lnTo>
                  <a:lnTo>
                    <a:pt x="494" y="17"/>
                  </a:lnTo>
                  <a:lnTo>
                    <a:pt x="528" y="26"/>
                  </a:lnTo>
                  <a:lnTo>
                    <a:pt x="553" y="39"/>
                  </a:lnTo>
                  <a:lnTo>
                    <a:pt x="574" y="55"/>
                  </a:lnTo>
                  <a:lnTo>
                    <a:pt x="591" y="74"/>
                  </a:lnTo>
                  <a:lnTo>
                    <a:pt x="604" y="97"/>
                  </a:lnTo>
                  <a:lnTo>
                    <a:pt x="614" y="123"/>
                  </a:lnTo>
                  <a:lnTo>
                    <a:pt x="619" y="152"/>
                  </a:lnTo>
                  <a:lnTo>
                    <a:pt x="621" y="185"/>
                  </a:lnTo>
                  <a:lnTo>
                    <a:pt x="619" y="219"/>
                  </a:lnTo>
                  <a:lnTo>
                    <a:pt x="614" y="249"/>
                  </a:lnTo>
                  <a:lnTo>
                    <a:pt x="604" y="277"/>
                  </a:lnTo>
                  <a:lnTo>
                    <a:pt x="590" y="299"/>
                  </a:lnTo>
                  <a:lnTo>
                    <a:pt x="572" y="319"/>
                  </a:lnTo>
                  <a:lnTo>
                    <a:pt x="551" y="334"/>
                  </a:lnTo>
                  <a:lnTo>
                    <a:pt x="521" y="351"/>
                  </a:lnTo>
                  <a:lnTo>
                    <a:pt x="488" y="363"/>
                  </a:lnTo>
                  <a:lnTo>
                    <a:pt x="451" y="370"/>
                  </a:lnTo>
                  <a:lnTo>
                    <a:pt x="411" y="376"/>
                  </a:lnTo>
                  <a:lnTo>
                    <a:pt x="368" y="378"/>
                  </a:lnTo>
                  <a:lnTo>
                    <a:pt x="0" y="37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4" name="Shape 9074"/>
            <p:cNvSpPr/>
            <p:nvPr/>
          </p:nvSpPr>
          <p:spPr>
            <a:xfrm>
              <a:off x="3983" y="3306"/>
              <a:ext cx="80" cy="37"/>
            </a:xfrm>
            <a:custGeom>
              <a:avLst/>
              <a:gdLst/>
              <a:ahLst/>
              <a:cxnLst/>
              <a:rect l="0" t="0" r="0" b="0"/>
              <a:pathLst>
                <a:path w="559" h="261" extrusionOk="0">
                  <a:moveTo>
                    <a:pt x="281" y="0"/>
                  </a:moveTo>
                  <a:lnTo>
                    <a:pt x="325" y="2"/>
                  </a:lnTo>
                  <a:lnTo>
                    <a:pt x="367" y="10"/>
                  </a:lnTo>
                  <a:lnTo>
                    <a:pt x="405" y="24"/>
                  </a:lnTo>
                  <a:lnTo>
                    <a:pt x="441" y="43"/>
                  </a:lnTo>
                  <a:lnTo>
                    <a:pt x="472" y="67"/>
                  </a:lnTo>
                  <a:lnTo>
                    <a:pt x="497" y="91"/>
                  </a:lnTo>
                  <a:lnTo>
                    <a:pt x="517" y="118"/>
                  </a:lnTo>
                  <a:lnTo>
                    <a:pt x="533" y="148"/>
                  </a:lnTo>
                  <a:lnTo>
                    <a:pt x="545" y="182"/>
                  </a:lnTo>
                  <a:lnTo>
                    <a:pt x="554" y="219"/>
                  </a:lnTo>
                  <a:lnTo>
                    <a:pt x="559" y="261"/>
                  </a:lnTo>
                  <a:lnTo>
                    <a:pt x="0" y="261"/>
                  </a:lnTo>
                  <a:lnTo>
                    <a:pt x="9" y="215"/>
                  </a:lnTo>
                  <a:lnTo>
                    <a:pt x="22" y="172"/>
                  </a:lnTo>
                  <a:lnTo>
                    <a:pt x="40" y="134"/>
                  </a:lnTo>
                  <a:lnTo>
                    <a:pt x="60" y="100"/>
                  </a:lnTo>
                  <a:lnTo>
                    <a:pt x="86" y="70"/>
                  </a:lnTo>
                  <a:lnTo>
                    <a:pt x="111" y="49"/>
                  </a:lnTo>
                  <a:lnTo>
                    <a:pt x="139" y="31"/>
                  </a:lnTo>
                  <a:lnTo>
                    <a:pt x="170" y="17"/>
                  </a:lnTo>
                  <a:lnTo>
                    <a:pt x="203" y="8"/>
                  </a:lnTo>
                  <a:lnTo>
                    <a:pt x="240" y="1"/>
                  </a:lnTo>
                  <a:lnTo>
                    <a:pt x="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5" name="Shape 9075"/>
            <p:cNvSpPr/>
            <p:nvPr/>
          </p:nvSpPr>
          <p:spPr>
            <a:xfrm>
              <a:off x="3677" y="3093"/>
              <a:ext cx="485" cy="480"/>
            </a:xfrm>
            <a:custGeom>
              <a:avLst/>
              <a:gdLst/>
              <a:ahLst/>
              <a:cxnLst/>
              <a:rect l="0" t="0" r="0" b="0"/>
              <a:pathLst>
                <a:path w="3393" h="3357" extrusionOk="0">
                  <a:moveTo>
                    <a:pt x="2426" y="1221"/>
                  </a:moveTo>
                  <a:lnTo>
                    <a:pt x="2359" y="1223"/>
                  </a:lnTo>
                  <a:lnTo>
                    <a:pt x="2295" y="1232"/>
                  </a:lnTo>
                  <a:lnTo>
                    <a:pt x="2235" y="1245"/>
                  </a:lnTo>
                  <a:lnTo>
                    <a:pt x="2178" y="1264"/>
                  </a:lnTo>
                  <a:lnTo>
                    <a:pt x="2124" y="1288"/>
                  </a:lnTo>
                  <a:lnTo>
                    <a:pt x="2073" y="1317"/>
                  </a:lnTo>
                  <a:lnTo>
                    <a:pt x="2026" y="1352"/>
                  </a:lnTo>
                  <a:lnTo>
                    <a:pt x="1981" y="1391"/>
                  </a:lnTo>
                  <a:lnTo>
                    <a:pt x="1945" y="1432"/>
                  </a:lnTo>
                  <a:lnTo>
                    <a:pt x="1913" y="1474"/>
                  </a:lnTo>
                  <a:lnTo>
                    <a:pt x="1886" y="1522"/>
                  </a:lnTo>
                  <a:lnTo>
                    <a:pt x="1863" y="1572"/>
                  </a:lnTo>
                  <a:lnTo>
                    <a:pt x="1844" y="1627"/>
                  </a:lnTo>
                  <a:lnTo>
                    <a:pt x="1829" y="1684"/>
                  </a:lnTo>
                  <a:lnTo>
                    <a:pt x="1819" y="1747"/>
                  </a:lnTo>
                  <a:lnTo>
                    <a:pt x="1812" y="1812"/>
                  </a:lnTo>
                  <a:lnTo>
                    <a:pt x="1810" y="1881"/>
                  </a:lnTo>
                  <a:lnTo>
                    <a:pt x="1812" y="1947"/>
                  </a:lnTo>
                  <a:lnTo>
                    <a:pt x="1818" y="2010"/>
                  </a:lnTo>
                  <a:lnTo>
                    <a:pt x="1826" y="2069"/>
                  </a:lnTo>
                  <a:lnTo>
                    <a:pt x="1840" y="2124"/>
                  </a:lnTo>
                  <a:lnTo>
                    <a:pt x="1857" y="2175"/>
                  </a:lnTo>
                  <a:lnTo>
                    <a:pt x="1878" y="2222"/>
                  </a:lnTo>
                  <a:lnTo>
                    <a:pt x="1902" y="2266"/>
                  </a:lnTo>
                  <a:lnTo>
                    <a:pt x="1931" y="2306"/>
                  </a:lnTo>
                  <a:lnTo>
                    <a:pt x="1963" y="2342"/>
                  </a:lnTo>
                  <a:lnTo>
                    <a:pt x="1999" y="2374"/>
                  </a:lnTo>
                  <a:lnTo>
                    <a:pt x="2048" y="2410"/>
                  </a:lnTo>
                  <a:lnTo>
                    <a:pt x="2097" y="2440"/>
                  </a:lnTo>
                  <a:lnTo>
                    <a:pt x="2149" y="2466"/>
                  </a:lnTo>
                  <a:lnTo>
                    <a:pt x="2203" y="2487"/>
                  </a:lnTo>
                  <a:lnTo>
                    <a:pt x="2259" y="2503"/>
                  </a:lnTo>
                  <a:lnTo>
                    <a:pt x="2317" y="2515"/>
                  </a:lnTo>
                  <a:lnTo>
                    <a:pt x="2376" y="2523"/>
                  </a:lnTo>
                  <a:lnTo>
                    <a:pt x="2437" y="2525"/>
                  </a:lnTo>
                  <a:lnTo>
                    <a:pt x="2502" y="2523"/>
                  </a:lnTo>
                  <a:lnTo>
                    <a:pt x="2563" y="2516"/>
                  </a:lnTo>
                  <a:lnTo>
                    <a:pt x="2622" y="2505"/>
                  </a:lnTo>
                  <a:lnTo>
                    <a:pt x="2678" y="2490"/>
                  </a:lnTo>
                  <a:lnTo>
                    <a:pt x="2730" y="2469"/>
                  </a:lnTo>
                  <a:lnTo>
                    <a:pt x="2778" y="2445"/>
                  </a:lnTo>
                  <a:lnTo>
                    <a:pt x="2823" y="2416"/>
                  </a:lnTo>
                  <a:lnTo>
                    <a:pt x="2865" y="2383"/>
                  </a:lnTo>
                  <a:lnTo>
                    <a:pt x="2904" y="2345"/>
                  </a:lnTo>
                  <a:lnTo>
                    <a:pt x="2944" y="2300"/>
                  </a:lnTo>
                  <a:lnTo>
                    <a:pt x="2974" y="2256"/>
                  </a:lnTo>
                  <a:lnTo>
                    <a:pt x="2999" y="2211"/>
                  </a:lnTo>
                  <a:lnTo>
                    <a:pt x="3015" y="2167"/>
                  </a:lnTo>
                  <a:lnTo>
                    <a:pt x="3024" y="2123"/>
                  </a:lnTo>
                  <a:lnTo>
                    <a:pt x="2692" y="2123"/>
                  </a:lnTo>
                  <a:lnTo>
                    <a:pt x="2673" y="2157"/>
                  </a:lnTo>
                  <a:lnTo>
                    <a:pt x="2651" y="2185"/>
                  </a:lnTo>
                  <a:lnTo>
                    <a:pt x="2626" y="2208"/>
                  </a:lnTo>
                  <a:lnTo>
                    <a:pt x="2597" y="2229"/>
                  </a:lnTo>
                  <a:lnTo>
                    <a:pt x="2565" y="2244"/>
                  </a:lnTo>
                  <a:lnTo>
                    <a:pt x="2528" y="2255"/>
                  </a:lnTo>
                  <a:lnTo>
                    <a:pt x="2489" y="2261"/>
                  </a:lnTo>
                  <a:lnTo>
                    <a:pt x="2446" y="2263"/>
                  </a:lnTo>
                  <a:lnTo>
                    <a:pt x="2405" y="2262"/>
                  </a:lnTo>
                  <a:lnTo>
                    <a:pt x="2367" y="2257"/>
                  </a:lnTo>
                  <a:lnTo>
                    <a:pt x="2331" y="2247"/>
                  </a:lnTo>
                  <a:lnTo>
                    <a:pt x="2298" y="2235"/>
                  </a:lnTo>
                  <a:lnTo>
                    <a:pt x="2267" y="2218"/>
                  </a:lnTo>
                  <a:lnTo>
                    <a:pt x="2238" y="2198"/>
                  </a:lnTo>
                  <a:lnTo>
                    <a:pt x="2213" y="2174"/>
                  </a:lnTo>
                  <a:lnTo>
                    <a:pt x="2191" y="2147"/>
                  </a:lnTo>
                  <a:lnTo>
                    <a:pt x="2173" y="2116"/>
                  </a:lnTo>
                  <a:lnTo>
                    <a:pt x="2159" y="2082"/>
                  </a:lnTo>
                  <a:lnTo>
                    <a:pt x="2148" y="2044"/>
                  </a:lnTo>
                  <a:lnTo>
                    <a:pt x="2140" y="2003"/>
                  </a:lnTo>
                  <a:lnTo>
                    <a:pt x="2137" y="1959"/>
                  </a:lnTo>
                  <a:lnTo>
                    <a:pt x="3042" y="1959"/>
                  </a:lnTo>
                  <a:lnTo>
                    <a:pt x="3042" y="1898"/>
                  </a:lnTo>
                  <a:lnTo>
                    <a:pt x="3041" y="1843"/>
                  </a:lnTo>
                  <a:lnTo>
                    <a:pt x="3038" y="1795"/>
                  </a:lnTo>
                  <a:lnTo>
                    <a:pt x="3035" y="1751"/>
                  </a:lnTo>
                  <a:lnTo>
                    <a:pt x="3031" y="1715"/>
                  </a:lnTo>
                  <a:lnTo>
                    <a:pt x="3020" y="1658"/>
                  </a:lnTo>
                  <a:lnTo>
                    <a:pt x="3004" y="1605"/>
                  </a:lnTo>
                  <a:lnTo>
                    <a:pt x="2984" y="1554"/>
                  </a:lnTo>
                  <a:lnTo>
                    <a:pt x="2960" y="1506"/>
                  </a:lnTo>
                  <a:lnTo>
                    <a:pt x="2931" y="1460"/>
                  </a:lnTo>
                  <a:lnTo>
                    <a:pt x="2902" y="1421"/>
                  </a:lnTo>
                  <a:lnTo>
                    <a:pt x="2870" y="1385"/>
                  </a:lnTo>
                  <a:lnTo>
                    <a:pt x="2836" y="1353"/>
                  </a:lnTo>
                  <a:lnTo>
                    <a:pt x="2798" y="1325"/>
                  </a:lnTo>
                  <a:lnTo>
                    <a:pt x="2760" y="1300"/>
                  </a:lnTo>
                  <a:lnTo>
                    <a:pt x="2718" y="1279"/>
                  </a:lnTo>
                  <a:lnTo>
                    <a:pt x="2664" y="1258"/>
                  </a:lnTo>
                  <a:lnTo>
                    <a:pt x="2608" y="1242"/>
                  </a:lnTo>
                  <a:lnTo>
                    <a:pt x="2549" y="1230"/>
                  </a:lnTo>
                  <a:lnTo>
                    <a:pt x="2489" y="1223"/>
                  </a:lnTo>
                  <a:lnTo>
                    <a:pt x="2426" y="1221"/>
                  </a:lnTo>
                  <a:close/>
                  <a:moveTo>
                    <a:pt x="2073" y="891"/>
                  </a:moveTo>
                  <a:lnTo>
                    <a:pt x="2073" y="1063"/>
                  </a:lnTo>
                  <a:lnTo>
                    <a:pt x="2772" y="1063"/>
                  </a:lnTo>
                  <a:lnTo>
                    <a:pt x="2772" y="891"/>
                  </a:lnTo>
                  <a:lnTo>
                    <a:pt x="2073" y="891"/>
                  </a:lnTo>
                  <a:close/>
                  <a:moveTo>
                    <a:pt x="350" y="821"/>
                  </a:moveTo>
                  <a:lnTo>
                    <a:pt x="350" y="2536"/>
                  </a:lnTo>
                  <a:lnTo>
                    <a:pt x="1132" y="2536"/>
                  </a:lnTo>
                  <a:lnTo>
                    <a:pt x="1196" y="2535"/>
                  </a:lnTo>
                  <a:lnTo>
                    <a:pt x="1259" y="2531"/>
                  </a:lnTo>
                  <a:lnTo>
                    <a:pt x="1319" y="2523"/>
                  </a:lnTo>
                  <a:lnTo>
                    <a:pt x="1377" y="2513"/>
                  </a:lnTo>
                  <a:lnTo>
                    <a:pt x="1420" y="2502"/>
                  </a:lnTo>
                  <a:lnTo>
                    <a:pt x="1462" y="2488"/>
                  </a:lnTo>
                  <a:lnTo>
                    <a:pt x="1501" y="2471"/>
                  </a:lnTo>
                  <a:lnTo>
                    <a:pt x="1538" y="2451"/>
                  </a:lnTo>
                  <a:lnTo>
                    <a:pt x="1572" y="2427"/>
                  </a:lnTo>
                  <a:lnTo>
                    <a:pt x="1607" y="2398"/>
                  </a:lnTo>
                  <a:lnTo>
                    <a:pt x="1639" y="2366"/>
                  </a:lnTo>
                  <a:lnTo>
                    <a:pt x="1669" y="2331"/>
                  </a:lnTo>
                  <a:lnTo>
                    <a:pt x="1694" y="2292"/>
                  </a:lnTo>
                  <a:lnTo>
                    <a:pt x="1719" y="2250"/>
                  </a:lnTo>
                  <a:lnTo>
                    <a:pt x="1738" y="2208"/>
                  </a:lnTo>
                  <a:lnTo>
                    <a:pt x="1753" y="2163"/>
                  </a:lnTo>
                  <a:lnTo>
                    <a:pt x="1764" y="2116"/>
                  </a:lnTo>
                  <a:lnTo>
                    <a:pt x="1769" y="2068"/>
                  </a:lnTo>
                  <a:lnTo>
                    <a:pt x="1771" y="2018"/>
                  </a:lnTo>
                  <a:lnTo>
                    <a:pt x="1769" y="1970"/>
                  </a:lnTo>
                  <a:lnTo>
                    <a:pt x="1764" y="1924"/>
                  </a:lnTo>
                  <a:lnTo>
                    <a:pt x="1755" y="1882"/>
                  </a:lnTo>
                  <a:lnTo>
                    <a:pt x="1742" y="1840"/>
                  </a:lnTo>
                  <a:lnTo>
                    <a:pt x="1725" y="1802"/>
                  </a:lnTo>
                  <a:lnTo>
                    <a:pt x="1704" y="1766"/>
                  </a:lnTo>
                  <a:lnTo>
                    <a:pt x="1680" y="1734"/>
                  </a:lnTo>
                  <a:lnTo>
                    <a:pt x="1652" y="1704"/>
                  </a:lnTo>
                  <a:lnTo>
                    <a:pt x="1620" y="1677"/>
                  </a:lnTo>
                  <a:lnTo>
                    <a:pt x="1585" y="1654"/>
                  </a:lnTo>
                  <a:lnTo>
                    <a:pt x="1547" y="1633"/>
                  </a:lnTo>
                  <a:lnTo>
                    <a:pt x="1505" y="1615"/>
                  </a:lnTo>
                  <a:lnTo>
                    <a:pt x="1546" y="1593"/>
                  </a:lnTo>
                  <a:lnTo>
                    <a:pt x="1581" y="1569"/>
                  </a:lnTo>
                  <a:lnTo>
                    <a:pt x="1612" y="1544"/>
                  </a:lnTo>
                  <a:lnTo>
                    <a:pt x="1636" y="1518"/>
                  </a:lnTo>
                  <a:lnTo>
                    <a:pt x="1661" y="1484"/>
                  </a:lnTo>
                  <a:lnTo>
                    <a:pt x="1681" y="1447"/>
                  </a:lnTo>
                  <a:lnTo>
                    <a:pt x="1696" y="1406"/>
                  </a:lnTo>
                  <a:lnTo>
                    <a:pt x="1707" y="1363"/>
                  </a:lnTo>
                  <a:lnTo>
                    <a:pt x="1714" y="1316"/>
                  </a:lnTo>
                  <a:lnTo>
                    <a:pt x="1716" y="1265"/>
                  </a:lnTo>
                  <a:lnTo>
                    <a:pt x="1714" y="1216"/>
                  </a:lnTo>
                  <a:lnTo>
                    <a:pt x="1707" y="1168"/>
                  </a:lnTo>
                  <a:lnTo>
                    <a:pt x="1696" y="1123"/>
                  </a:lnTo>
                  <a:lnTo>
                    <a:pt x="1681" y="1080"/>
                  </a:lnTo>
                  <a:lnTo>
                    <a:pt x="1661" y="1041"/>
                  </a:lnTo>
                  <a:lnTo>
                    <a:pt x="1637" y="1003"/>
                  </a:lnTo>
                  <a:lnTo>
                    <a:pt x="1609" y="969"/>
                  </a:lnTo>
                  <a:lnTo>
                    <a:pt x="1577" y="939"/>
                  </a:lnTo>
                  <a:lnTo>
                    <a:pt x="1541" y="911"/>
                  </a:lnTo>
                  <a:lnTo>
                    <a:pt x="1501" y="889"/>
                  </a:lnTo>
                  <a:lnTo>
                    <a:pt x="1459" y="868"/>
                  </a:lnTo>
                  <a:lnTo>
                    <a:pt x="1412" y="851"/>
                  </a:lnTo>
                  <a:lnTo>
                    <a:pt x="1362" y="838"/>
                  </a:lnTo>
                  <a:lnTo>
                    <a:pt x="1308" y="830"/>
                  </a:lnTo>
                  <a:lnTo>
                    <a:pt x="1249" y="823"/>
                  </a:lnTo>
                  <a:lnTo>
                    <a:pt x="1189" y="821"/>
                  </a:lnTo>
                  <a:lnTo>
                    <a:pt x="350" y="821"/>
                  </a:lnTo>
                  <a:close/>
                  <a:moveTo>
                    <a:pt x="0" y="0"/>
                  </a:moveTo>
                  <a:lnTo>
                    <a:pt x="3393" y="0"/>
                  </a:lnTo>
                  <a:lnTo>
                    <a:pt x="3393" y="3357"/>
                  </a:lnTo>
                  <a:lnTo>
                    <a:pt x="0" y="335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76" name="Shape 9076"/>
          <p:cNvGrpSpPr/>
          <p:nvPr/>
        </p:nvGrpSpPr>
        <p:grpSpPr>
          <a:xfrm>
            <a:off x="8636839" y="1245394"/>
            <a:ext cx="237422" cy="235448"/>
            <a:chOff x="3047" y="529"/>
            <a:chExt cx="481" cy="477"/>
          </a:xfrm>
        </p:grpSpPr>
        <p:sp>
          <p:nvSpPr>
            <p:cNvPr id="9077" name="Shape 9077"/>
            <p:cNvSpPr/>
            <p:nvPr/>
          </p:nvSpPr>
          <p:spPr>
            <a:xfrm>
              <a:off x="3195" y="766"/>
              <a:ext cx="58" cy="57"/>
            </a:xfrm>
            <a:custGeom>
              <a:avLst/>
              <a:gdLst/>
              <a:ahLst/>
              <a:cxnLst/>
              <a:rect l="0" t="0" r="0" b="0"/>
              <a:pathLst>
                <a:path w="404" h="400" extrusionOk="0">
                  <a:moveTo>
                    <a:pt x="201" y="0"/>
                  </a:moveTo>
                  <a:lnTo>
                    <a:pt x="238" y="3"/>
                  </a:lnTo>
                  <a:lnTo>
                    <a:pt x="272" y="13"/>
                  </a:lnTo>
                  <a:lnTo>
                    <a:pt x="304" y="27"/>
                  </a:lnTo>
                  <a:lnTo>
                    <a:pt x="332" y="47"/>
                  </a:lnTo>
                  <a:lnTo>
                    <a:pt x="357" y="71"/>
                  </a:lnTo>
                  <a:lnTo>
                    <a:pt x="376" y="99"/>
                  </a:lnTo>
                  <a:lnTo>
                    <a:pt x="391" y="131"/>
                  </a:lnTo>
                  <a:lnTo>
                    <a:pt x="401" y="164"/>
                  </a:lnTo>
                  <a:lnTo>
                    <a:pt x="404" y="200"/>
                  </a:lnTo>
                  <a:lnTo>
                    <a:pt x="401" y="235"/>
                  </a:lnTo>
                  <a:lnTo>
                    <a:pt x="391" y="269"/>
                  </a:lnTo>
                  <a:lnTo>
                    <a:pt x="376" y="301"/>
                  </a:lnTo>
                  <a:lnTo>
                    <a:pt x="357" y="329"/>
                  </a:lnTo>
                  <a:lnTo>
                    <a:pt x="332" y="353"/>
                  </a:lnTo>
                  <a:lnTo>
                    <a:pt x="304" y="373"/>
                  </a:lnTo>
                  <a:lnTo>
                    <a:pt x="272" y="387"/>
                  </a:lnTo>
                  <a:lnTo>
                    <a:pt x="238" y="397"/>
                  </a:lnTo>
                  <a:lnTo>
                    <a:pt x="201" y="400"/>
                  </a:lnTo>
                  <a:lnTo>
                    <a:pt x="165" y="397"/>
                  </a:lnTo>
                  <a:lnTo>
                    <a:pt x="131" y="387"/>
                  </a:lnTo>
                  <a:lnTo>
                    <a:pt x="100" y="373"/>
                  </a:lnTo>
                  <a:lnTo>
                    <a:pt x="71" y="353"/>
                  </a:lnTo>
                  <a:lnTo>
                    <a:pt x="47" y="329"/>
                  </a:lnTo>
                  <a:lnTo>
                    <a:pt x="27" y="301"/>
                  </a:lnTo>
                  <a:lnTo>
                    <a:pt x="13" y="269"/>
                  </a:lnTo>
                  <a:lnTo>
                    <a:pt x="3" y="235"/>
                  </a:lnTo>
                  <a:lnTo>
                    <a:pt x="0" y="200"/>
                  </a:lnTo>
                  <a:lnTo>
                    <a:pt x="3" y="164"/>
                  </a:lnTo>
                  <a:lnTo>
                    <a:pt x="13" y="131"/>
                  </a:lnTo>
                  <a:lnTo>
                    <a:pt x="27" y="99"/>
                  </a:lnTo>
                  <a:lnTo>
                    <a:pt x="47" y="71"/>
                  </a:lnTo>
                  <a:lnTo>
                    <a:pt x="71" y="47"/>
                  </a:lnTo>
                  <a:lnTo>
                    <a:pt x="100" y="27"/>
                  </a:lnTo>
                  <a:lnTo>
                    <a:pt x="131" y="13"/>
                  </a:lnTo>
                  <a:lnTo>
                    <a:pt x="165" y="3"/>
                  </a:lnTo>
                  <a:lnTo>
                    <a:pt x="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8" name="Shape 9078"/>
            <p:cNvSpPr/>
            <p:nvPr/>
          </p:nvSpPr>
          <p:spPr>
            <a:xfrm>
              <a:off x="3047" y="529"/>
              <a:ext cx="481" cy="477"/>
            </a:xfrm>
            <a:custGeom>
              <a:avLst/>
              <a:gdLst/>
              <a:ahLst/>
              <a:cxnLst/>
              <a:rect l="0" t="0" r="0" b="0"/>
              <a:pathLst>
                <a:path w="3371" h="3337" extrusionOk="0">
                  <a:moveTo>
                    <a:pt x="2604" y="419"/>
                  </a:moveTo>
                  <a:lnTo>
                    <a:pt x="2559" y="422"/>
                  </a:lnTo>
                  <a:lnTo>
                    <a:pt x="2516" y="430"/>
                  </a:lnTo>
                  <a:lnTo>
                    <a:pt x="2475" y="444"/>
                  </a:lnTo>
                  <a:lnTo>
                    <a:pt x="2437" y="464"/>
                  </a:lnTo>
                  <a:lnTo>
                    <a:pt x="2400" y="487"/>
                  </a:lnTo>
                  <a:lnTo>
                    <a:pt x="2368" y="514"/>
                  </a:lnTo>
                  <a:lnTo>
                    <a:pt x="2340" y="546"/>
                  </a:lnTo>
                  <a:lnTo>
                    <a:pt x="2316" y="581"/>
                  </a:lnTo>
                  <a:lnTo>
                    <a:pt x="1826" y="465"/>
                  </a:lnTo>
                  <a:lnTo>
                    <a:pt x="1600" y="1112"/>
                  </a:lnTo>
                  <a:lnTo>
                    <a:pt x="1505" y="1119"/>
                  </a:lnTo>
                  <a:lnTo>
                    <a:pt x="1413" y="1131"/>
                  </a:lnTo>
                  <a:lnTo>
                    <a:pt x="1324" y="1148"/>
                  </a:lnTo>
                  <a:lnTo>
                    <a:pt x="1237" y="1167"/>
                  </a:lnTo>
                  <a:lnTo>
                    <a:pt x="1153" y="1192"/>
                  </a:lnTo>
                  <a:lnTo>
                    <a:pt x="1073" y="1221"/>
                  </a:lnTo>
                  <a:lnTo>
                    <a:pt x="995" y="1252"/>
                  </a:lnTo>
                  <a:lnTo>
                    <a:pt x="921" y="1288"/>
                  </a:lnTo>
                  <a:lnTo>
                    <a:pt x="851" y="1328"/>
                  </a:lnTo>
                  <a:lnTo>
                    <a:pt x="855" y="1324"/>
                  </a:lnTo>
                  <a:lnTo>
                    <a:pt x="859" y="1321"/>
                  </a:lnTo>
                  <a:lnTo>
                    <a:pt x="864" y="1319"/>
                  </a:lnTo>
                  <a:lnTo>
                    <a:pt x="821" y="1294"/>
                  </a:lnTo>
                  <a:lnTo>
                    <a:pt x="775" y="1274"/>
                  </a:lnTo>
                  <a:lnTo>
                    <a:pt x="727" y="1259"/>
                  </a:lnTo>
                  <a:lnTo>
                    <a:pt x="677" y="1250"/>
                  </a:lnTo>
                  <a:lnTo>
                    <a:pt x="626" y="1247"/>
                  </a:lnTo>
                  <a:lnTo>
                    <a:pt x="575" y="1250"/>
                  </a:lnTo>
                  <a:lnTo>
                    <a:pt x="525" y="1259"/>
                  </a:lnTo>
                  <a:lnTo>
                    <a:pt x="478" y="1273"/>
                  </a:lnTo>
                  <a:lnTo>
                    <a:pt x="433" y="1293"/>
                  </a:lnTo>
                  <a:lnTo>
                    <a:pt x="391" y="1317"/>
                  </a:lnTo>
                  <a:lnTo>
                    <a:pt x="351" y="1345"/>
                  </a:lnTo>
                  <a:lnTo>
                    <a:pt x="316" y="1378"/>
                  </a:lnTo>
                  <a:lnTo>
                    <a:pt x="284" y="1415"/>
                  </a:lnTo>
                  <a:lnTo>
                    <a:pt x="257" y="1455"/>
                  </a:lnTo>
                  <a:lnTo>
                    <a:pt x="232" y="1498"/>
                  </a:lnTo>
                  <a:lnTo>
                    <a:pt x="214" y="1543"/>
                  </a:lnTo>
                  <a:lnTo>
                    <a:pt x="199" y="1591"/>
                  </a:lnTo>
                  <a:lnTo>
                    <a:pt x="190" y="1643"/>
                  </a:lnTo>
                  <a:lnTo>
                    <a:pt x="188" y="1695"/>
                  </a:lnTo>
                  <a:lnTo>
                    <a:pt x="192" y="1748"/>
                  </a:lnTo>
                  <a:lnTo>
                    <a:pt x="200" y="1801"/>
                  </a:lnTo>
                  <a:lnTo>
                    <a:pt x="216" y="1851"/>
                  </a:lnTo>
                  <a:lnTo>
                    <a:pt x="237" y="1898"/>
                  </a:lnTo>
                  <a:lnTo>
                    <a:pt x="262" y="1941"/>
                  </a:lnTo>
                  <a:lnTo>
                    <a:pt x="292" y="1983"/>
                  </a:lnTo>
                  <a:lnTo>
                    <a:pt x="327" y="2019"/>
                  </a:lnTo>
                  <a:lnTo>
                    <a:pt x="366" y="2052"/>
                  </a:lnTo>
                  <a:lnTo>
                    <a:pt x="408" y="2080"/>
                  </a:lnTo>
                  <a:lnTo>
                    <a:pt x="419" y="2145"/>
                  </a:lnTo>
                  <a:lnTo>
                    <a:pt x="436" y="2210"/>
                  </a:lnTo>
                  <a:lnTo>
                    <a:pt x="459" y="2272"/>
                  </a:lnTo>
                  <a:lnTo>
                    <a:pt x="490" y="2332"/>
                  </a:lnTo>
                  <a:lnTo>
                    <a:pt x="525" y="2390"/>
                  </a:lnTo>
                  <a:lnTo>
                    <a:pt x="567" y="2446"/>
                  </a:lnTo>
                  <a:lnTo>
                    <a:pt x="614" y="2500"/>
                  </a:lnTo>
                  <a:lnTo>
                    <a:pt x="666" y="2551"/>
                  </a:lnTo>
                  <a:lnTo>
                    <a:pt x="723" y="2599"/>
                  </a:lnTo>
                  <a:lnTo>
                    <a:pt x="784" y="2645"/>
                  </a:lnTo>
                  <a:lnTo>
                    <a:pt x="850" y="2687"/>
                  </a:lnTo>
                  <a:lnTo>
                    <a:pt x="920" y="2726"/>
                  </a:lnTo>
                  <a:lnTo>
                    <a:pt x="994" y="2762"/>
                  </a:lnTo>
                  <a:lnTo>
                    <a:pt x="1071" y="2795"/>
                  </a:lnTo>
                  <a:lnTo>
                    <a:pt x="1152" y="2823"/>
                  </a:lnTo>
                  <a:lnTo>
                    <a:pt x="1236" y="2847"/>
                  </a:lnTo>
                  <a:lnTo>
                    <a:pt x="1323" y="2868"/>
                  </a:lnTo>
                  <a:lnTo>
                    <a:pt x="1412" y="2885"/>
                  </a:lnTo>
                  <a:lnTo>
                    <a:pt x="1504" y="2897"/>
                  </a:lnTo>
                  <a:lnTo>
                    <a:pt x="1597" y="2904"/>
                  </a:lnTo>
                  <a:lnTo>
                    <a:pt x="1693" y="2906"/>
                  </a:lnTo>
                  <a:lnTo>
                    <a:pt x="1790" y="2904"/>
                  </a:lnTo>
                  <a:lnTo>
                    <a:pt x="1885" y="2897"/>
                  </a:lnTo>
                  <a:lnTo>
                    <a:pt x="1977" y="2885"/>
                  </a:lnTo>
                  <a:lnTo>
                    <a:pt x="2067" y="2868"/>
                  </a:lnTo>
                  <a:lnTo>
                    <a:pt x="2154" y="2847"/>
                  </a:lnTo>
                  <a:lnTo>
                    <a:pt x="2238" y="2822"/>
                  </a:lnTo>
                  <a:lnTo>
                    <a:pt x="2320" y="2793"/>
                  </a:lnTo>
                  <a:lnTo>
                    <a:pt x="2397" y="2760"/>
                  </a:lnTo>
                  <a:lnTo>
                    <a:pt x="2471" y="2724"/>
                  </a:lnTo>
                  <a:lnTo>
                    <a:pt x="2541" y="2685"/>
                  </a:lnTo>
                  <a:lnTo>
                    <a:pt x="2608" y="2641"/>
                  </a:lnTo>
                  <a:lnTo>
                    <a:pt x="2669" y="2596"/>
                  </a:lnTo>
                  <a:lnTo>
                    <a:pt x="2725" y="2547"/>
                  </a:lnTo>
                  <a:lnTo>
                    <a:pt x="2777" y="2494"/>
                  </a:lnTo>
                  <a:lnTo>
                    <a:pt x="2825" y="2441"/>
                  </a:lnTo>
                  <a:lnTo>
                    <a:pt x="2865" y="2384"/>
                  </a:lnTo>
                  <a:lnTo>
                    <a:pt x="2902" y="2325"/>
                  </a:lnTo>
                  <a:lnTo>
                    <a:pt x="2930" y="2264"/>
                  </a:lnTo>
                  <a:lnTo>
                    <a:pt x="2955" y="2201"/>
                  </a:lnTo>
                  <a:lnTo>
                    <a:pt x="2971" y="2137"/>
                  </a:lnTo>
                  <a:lnTo>
                    <a:pt x="2981" y="2071"/>
                  </a:lnTo>
                  <a:lnTo>
                    <a:pt x="3021" y="2042"/>
                  </a:lnTo>
                  <a:lnTo>
                    <a:pt x="3056" y="2010"/>
                  </a:lnTo>
                  <a:lnTo>
                    <a:pt x="3088" y="1973"/>
                  </a:lnTo>
                  <a:lnTo>
                    <a:pt x="3115" y="1934"/>
                  </a:lnTo>
                  <a:lnTo>
                    <a:pt x="3140" y="1890"/>
                  </a:lnTo>
                  <a:lnTo>
                    <a:pt x="3158" y="1844"/>
                  </a:lnTo>
                  <a:lnTo>
                    <a:pt x="3173" y="1796"/>
                  </a:lnTo>
                  <a:lnTo>
                    <a:pt x="3180" y="1746"/>
                  </a:lnTo>
                  <a:lnTo>
                    <a:pt x="3184" y="1695"/>
                  </a:lnTo>
                  <a:lnTo>
                    <a:pt x="3180" y="1643"/>
                  </a:lnTo>
                  <a:lnTo>
                    <a:pt x="3173" y="1591"/>
                  </a:lnTo>
                  <a:lnTo>
                    <a:pt x="3158" y="1543"/>
                  </a:lnTo>
                  <a:lnTo>
                    <a:pt x="3140" y="1498"/>
                  </a:lnTo>
                  <a:lnTo>
                    <a:pt x="3115" y="1455"/>
                  </a:lnTo>
                  <a:lnTo>
                    <a:pt x="3088" y="1415"/>
                  </a:lnTo>
                  <a:lnTo>
                    <a:pt x="3056" y="1378"/>
                  </a:lnTo>
                  <a:lnTo>
                    <a:pt x="3020" y="1345"/>
                  </a:lnTo>
                  <a:lnTo>
                    <a:pt x="2981" y="1317"/>
                  </a:lnTo>
                  <a:lnTo>
                    <a:pt x="2938" y="1293"/>
                  </a:lnTo>
                  <a:lnTo>
                    <a:pt x="2894" y="1273"/>
                  </a:lnTo>
                  <a:lnTo>
                    <a:pt x="2847" y="1259"/>
                  </a:lnTo>
                  <a:lnTo>
                    <a:pt x="2797" y="1250"/>
                  </a:lnTo>
                  <a:lnTo>
                    <a:pt x="2746" y="1247"/>
                  </a:lnTo>
                  <a:lnTo>
                    <a:pt x="2696" y="1250"/>
                  </a:lnTo>
                  <a:lnTo>
                    <a:pt x="2648" y="1259"/>
                  </a:lnTo>
                  <a:lnTo>
                    <a:pt x="2602" y="1272"/>
                  </a:lnTo>
                  <a:lnTo>
                    <a:pt x="2558" y="1292"/>
                  </a:lnTo>
                  <a:lnTo>
                    <a:pt x="2516" y="1314"/>
                  </a:lnTo>
                  <a:lnTo>
                    <a:pt x="2445" y="1276"/>
                  </a:lnTo>
                  <a:lnTo>
                    <a:pt x="2370" y="1243"/>
                  </a:lnTo>
                  <a:lnTo>
                    <a:pt x="2291" y="1211"/>
                  </a:lnTo>
                  <a:lnTo>
                    <a:pt x="2210" y="1184"/>
                  </a:lnTo>
                  <a:lnTo>
                    <a:pt x="2125" y="1161"/>
                  </a:lnTo>
                  <a:lnTo>
                    <a:pt x="2037" y="1142"/>
                  </a:lnTo>
                  <a:lnTo>
                    <a:pt x="1947" y="1127"/>
                  </a:lnTo>
                  <a:lnTo>
                    <a:pt x="1855" y="1117"/>
                  </a:lnTo>
                  <a:lnTo>
                    <a:pt x="1760" y="1111"/>
                  </a:lnTo>
                  <a:lnTo>
                    <a:pt x="1926" y="643"/>
                  </a:lnTo>
                  <a:lnTo>
                    <a:pt x="2266" y="724"/>
                  </a:lnTo>
                  <a:lnTo>
                    <a:pt x="2265" y="740"/>
                  </a:lnTo>
                  <a:lnTo>
                    <a:pt x="2264" y="757"/>
                  </a:lnTo>
                  <a:lnTo>
                    <a:pt x="2266" y="803"/>
                  </a:lnTo>
                  <a:lnTo>
                    <a:pt x="2276" y="847"/>
                  </a:lnTo>
                  <a:lnTo>
                    <a:pt x="2290" y="888"/>
                  </a:lnTo>
                  <a:lnTo>
                    <a:pt x="2310" y="927"/>
                  </a:lnTo>
                  <a:lnTo>
                    <a:pt x="2334" y="963"/>
                  </a:lnTo>
                  <a:lnTo>
                    <a:pt x="2363" y="996"/>
                  </a:lnTo>
                  <a:lnTo>
                    <a:pt x="2396" y="1024"/>
                  </a:lnTo>
                  <a:lnTo>
                    <a:pt x="2432" y="1048"/>
                  </a:lnTo>
                  <a:lnTo>
                    <a:pt x="2472" y="1068"/>
                  </a:lnTo>
                  <a:lnTo>
                    <a:pt x="2514" y="1082"/>
                  </a:lnTo>
                  <a:lnTo>
                    <a:pt x="2558" y="1092"/>
                  </a:lnTo>
                  <a:lnTo>
                    <a:pt x="2604" y="1095"/>
                  </a:lnTo>
                  <a:lnTo>
                    <a:pt x="2651" y="1092"/>
                  </a:lnTo>
                  <a:lnTo>
                    <a:pt x="2696" y="1082"/>
                  </a:lnTo>
                  <a:lnTo>
                    <a:pt x="2738" y="1068"/>
                  </a:lnTo>
                  <a:lnTo>
                    <a:pt x="2777" y="1048"/>
                  </a:lnTo>
                  <a:lnTo>
                    <a:pt x="2814" y="1024"/>
                  </a:lnTo>
                  <a:lnTo>
                    <a:pt x="2846" y="996"/>
                  </a:lnTo>
                  <a:lnTo>
                    <a:pt x="2875" y="963"/>
                  </a:lnTo>
                  <a:lnTo>
                    <a:pt x="2899" y="927"/>
                  </a:lnTo>
                  <a:lnTo>
                    <a:pt x="2919" y="888"/>
                  </a:lnTo>
                  <a:lnTo>
                    <a:pt x="2934" y="847"/>
                  </a:lnTo>
                  <a:lnTo>
                    <a:pt x="2942" y="803"/>
                  </a:lnTo>
                  <a:lnTo>
                    <a:pt x="2946" y="757"/>
                  </a:lnTo>
                  <a:lnTo>
                    <a:pt x="2942" y="712"/>
                  </a:lnTo>
                  <a:lnTo>
                    <a:pt x="2934" y="667"/>
                  </a:lnTo>
                  <a:lnTo>
                    <a:pt x="2919" y="625"/>
                  </a:lnTo>
                  <a:lnTo>
                    <a:pt x="2899" y="586"/>
                  </a:lnTo>
                  <a:lnTo>
                    <a:pt x="2875" y="550"/>
                  </a:lnTo>
                  <a:lnTo>
                    <a:pt x="2846" y="519"/>
                  </a:lnTo>
                  <a:lnTo>
                    <a:pt x="2814" y="489"/>
                  </a:lnTo>
                  <a:lnTo>
                    <a:pt x="2777" y="465"/>
                  </a:lnTo>
                  <a:lnTo>
                    <a:pt x="2738" y="445"/>
                  </a:lnTo>
                  <a:lnTo>
                    <a:pt x="2696" y="431"/>
                  </a:lnTo>
                  <a:lnTo>
                    <a:pt x="2651" y="423"/>
                  </a:lnTo>
                  <a:lnTo>
                    <a:pt x="2604" y="419"/>
                  </a:lnTo>
                  <a:close/>
                  <a:moveTo>
                    <a:pt x="0" y="0"/>
                  </a:moveTo>
                  <a:lnTo>
                    <a:pt x="3371" y="0"/>
                  </a:lnTo>
                  <a:lnTo>
                    <a:pt x="3371" y="3337"/>
                  </a:lnTo>
                  <a:lnTo>
                    <a:pt x="0" y="33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79" name="Shape 9079"/>
            <p:cNvSpPr/>
            <p:nvPr/>
          </p:nvSpPr>
          <p:spPr>
            <a:xfrm>
              <a:off x="3319" y="766"/>
              <a:ext cx="58" cy="57"/>
            </a:xfrm>
            <a:custGeom>
              <a:avLst/>
              <a:gdLst/>
              <a:ahLst/>
              <a:cxnLst/>
              <a:rect l="0" t="0" r="0" b="0"/>
              <a:pathLst>
                <a:path w="403" h="399" extrusionOk="0">
                  <a:moveTo>
                    <a:pt x="201" y="0"/>
                  </a:moveTo>
                  <a:lnTo>
                    <a:pt x="238" y="3"/>
                  </a:lnTo>
                  <a:lnTo>
                    <a:pt x="272" y="12"/>
                  </a:lnTo>
                  <a:lnTo>
                    <a:pt x="304" y="27"/>
                  </a:lnTo>
                  <a:lnTo>
                    <a:pt x="331" y="47"/>
                  </a:lnTo>
                  <a:lnTo>
                    <a:pt x="356" y="71"/>
                  </a:lnTo>
                  <a:lnTo>
                    <a:pt x="375" y="98"/>
                  </a:lnTo>
                  <a:lnTo>
                    <a:pt x="391" y="130"/>
                  </a:lnTo>
                  <a:lnTo>
                    <a:pt x="401" y="163"/>
                  </a:lnTo>
                  <a:lnTo>
                    <a:pt x="403" y="199"/>
                  </a:lnTo>
                  <a:lnTo>
                    <a:pt x="401" y="235"/>
                  </a:lnTo>
                  <a:lnTo>
                    <a:pt x="391" y="269"/>
                  </a:lnTo>
                  <a:lnTo>
                    <a:pt x="375" y="300"/>
                  </a:lnTo>
                  <a:lnTo>
                    <a:pt x="356" y="328"/>
                  </a:lnTo>
                  <a:lnTo>
                    <a:pt x="331" y="352"/>
                  </a:lnTo>
                  <a:lnTo>
                    <a:pt x="304" y="372"/>
                  </a:lnTo>
                  <a:lnTo>
                    <a:pt x="272" y="386"/>
                  </a:lnTo>
                  <a:lnTo>
                    <a:pt x="238" y="396"/>
                  </a:lnTo>
                  <a:lnTo>
                    <a:pt x="201" y="399"/>
                  </a:lnTo>
                  <a:lnTo>
                    <a:pt x="165" y="396"/>
                  </a:lnTo>
                  <a:lnTo>
                    <a:pt x="131" y="386"/>
                  </a:lnTo>
                  <a:lnTo>
                    <a:pt x="100" y="372"/>
                  </a:lnTo>
                  <a:lnTo>
                    <a:pt x="71" y="352"/>
                  </a:lnTo>
                  <a:lnTo>
                    <a:pt x="47" y="328"/>
                  </a:lnTo>
                  <a:lnTo>
                    <a:pt x="27" y="300"/>
                  </a:lnTo>
                  <a:lnTo>
                    <a:pt x="13" y="269"/>
                  </a:lnTo>
                  <a:lnTo>
                    <a:pt x="3" y="235"/>
                  </a:lnTo>
                  <a:lnTo>
                    <a:pt x="0" y="199"/>
                  </a:lnTo>
                  <a:lnTo>
                    <a:pt x="3" y="163"/>
                  </a:lnTo>
                  <a:lnTo>
                    <a:pt x="13" y="130"/>
                  </a:lnTo>
                  <a:lnTo>
                    <a:pt x="27" y="98"/>
                  </a:lnTo>
                  <a:lnTo>
                    <a:pt x="47" y="71"/>
                  </a:lnTo>
                  <a:lnTo>
                    <a:pt x="71" y="47"/>
                  </a:lnTo>
                  <a:lnTo>
                    <a:pt x="100" y="27"/>
                  </a:lnTo>
                  <a:lnTo>
                    <a:pt x="131" y="12"/>
                  </a:lnTo>
                  <a:lnTo>
                    <a:pt x="165" y="3"/>
                  </a:lnTo>
                  <a:lnTo>
                    <a:pt x="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0" name="Shape 9080"/>
            <p:cNvSpPr/>
            <p:nvPr/>
          </p:nvSpPr>
          <p:spPr>
            <a:xfrm>
              <a:off x="3213" y="856"/>
              <a:ext cx="147" cy="41"/>
            </a:xfrm>
            <a:custGeom>
              <a:avLst/>
              <a:gdLst/>
              <a:ahLst/>
              <a:cxnLst/>
              <a:rect l="0" t="0" r="0" b="0"/>
              <a:pathLst>
                <a:path w="1029" h="289" extrusionOk="0">
                  <a:moveTo>
                    <a:pt x="949" y="0"/>
                  </a:moveTo>
                  <a:lnTo>
                    <a:pt x="969" y="1"/>
                  </a:lnTo>
                  <a:lnTo>
                    <a:pt x="986" y="8"/>
                  </a:lnTo>
                  <a:lnTo>
                    <a:pt x="1003" y="19"/>
                  </a:lnTo>
                  <a:lnTo>
                    <a:pt x="1016" y="34"/>
                  </a:lnTo>
                  <a:lnTo>
                    <a:pt x="1026" y="51"/>
                  </a:lnTo>
                  <a:lnTo>
                    <a:pt x="1029" y="71"/>
                  </a:lnTo>
                  <a:lnTo>
                    <a:pt x="1028" y="90"/>
                  </a:lnTo>
                  <a:lnTo>
                    <a:pt x="1022" y="108"/>
                  </a:lnTo>
                  <a:lnTo>
                    <a:pt x="1011" y="124"/>
                  </a:lnTo>
                  <a:lnTo>
                    <a:pt x="995" y="137"/>
                  </a:lnTo>
                  <a:lnTo>
                    <a:pt x="930" y="177"/>
                  </a:lnTo>
                  <a:lnTo>
                    <a:pt x="866" y="209"/>
                  </a:lnTo>
                  <a:lnTo>
                    <a:pt x="805" y="236"/>
                  </a:lnTo>
                  <a:lnTo>
                    <a:pt x="743" y="256"/>
                  </a:lnTo>
                  <a:lnTo>
                    <a:pt x="683" y="272"/>
                  </a:lnTo>
                  <a:lnTo>
                    <a:pt x="625" y="281"/>
                  </a:lnTo>
                  <a:lnTo>
                    <a:pt x="569" y="288"/>
                  </a:lnTo>
                  <a:lnTo>
                    <a:pt x="515" y="289"/>
                  </a:lnTo>
                  <a:lnTo>
                    <a:pt x="462" y="288"/>
                  </a:lnTo>
                  <a:lnTo>
                    <a:pt x="411" y="283"/>
                  </a:lnTo>
                  <a:lnTo>
                    <a:pt x="364" y="275"/>
                  </a:lnTo>
                  <a:lnTo>
                    <a:pt x="318" y="265"/>
                  </a:lnTo>
                  <a:lnTo>
                    <a:pt x="276" y="253"/>
                  </a:lnTo>
                  <a:lnTo>
                    <a:pt x="236" y="241"/>
                  </a:lnTo>
                  <a:lnTo>
                    <a:pt x="199" y="227"/>
                  </a:lnTo>
                  <a:lnTo>
                    <a:pt x="166" y="213"/>
                  </a:lnTo>
                  <a:lnTo>
                    <a:pt x="135" y="197"/>
                  </a:lnTo>
                  <a:lnTo>
                    <a:pt x="108" y="183"/>
                  </a:lnTo>
                  <a:lnTo>
                    <a:pt x="84" y="170"/>
                  </a:lnTo>
                  <a:lnTo>
                    <a:pt x="65" y="159"/>
                  </a:lnTo>
                  <a:lnTo>
                    <a:pt x="50" y="148"/>
                  </a:lnTo>
                  <a:lnTo>
                    <a:pt x="38" y="141"/>
                  </a:lnTo>
                  <a:lnTo>
                    <a:pt x="31" y="135"/>
                  </a:lnTo>
                  <a:lnTo>
                    <a:pt x="28" y="133"/>
                  </a:lnTo>
                  <a:lnTo>
                    <a:pt x="15" y="119"/>
                  </a:lnTo>
                  <a:lnTo>
                    <a:pt x="5" y="102"/>
                  </a:lnTo>
                  <a:lnTo>
                    <a:pt x="0" y="83"/>
                  </a:lnTo>
                  <a:lnTo>
                    <a:pt x="0" y="63"/>
                  </a:lnTo>
                  <a:lnTo>
                    <a:pt x="6" y="45"/>
                  </a:lnTo>
                  <a:lnTo>
                    <a:pt x="17" y="27"/>
                  </a:lnTo>
                  <a:lnTo>
                    <a:pt x="31" y="14"/>
                  </a:lnTo>
                  <a:lnTo>
                    <a:pt x="49" y="4"/>
                  </a:lnTo>
                  <a:lnTo>
                    <a:pt x="68" y="0"/>
                  </a:lnTo>
                  <a:lnTo>
                    <a:pt x="87" y="1"/>
                  </a:lnTo>
                  <a:lnTo>
                    <a:pt x="106" y="6"/>
                  </a:lnTo>
                  <a:lnTo>
                    <a:pt x="123" y="16"/>
                  </a:lnTo>
                  <a:lnTo>
                    <a:pt x="127" y="20"/>
                  </a:lnTo>
                  <a:lnTo>
                    <a:pt x="136" y="26"/>
                  </a:lnTo>
                  <a:lnTo>
                    <a:pt x="149" y="35"/>
                  </a:lnTo>
                  <a:lnTo>
                    <a:pt x="167" y="45"/>
                  </a:lnTo>
                  <a:lnTo>
                    <a:pt x="187" y="57"/>
                  </a:lnTo>
                  <a:lnTo>
                    <a:pt x="212" y="70"/>
                  </a:lnTo>
                  <a:lnTo>
                    <a:pt x="239" y="83"/>
                  </a:lnTo>
                  <a:lnTo>
                    <a:pt x="271" y="95"/>
                  </a:lnTo>
                  <a:lnTo>
                    <a:pt x="306" y="108"/>
                  </a:lnTo>
                  <a:lnTo>
                    <a:pt x="343" y="119"/>
                  </a:lnTo>
                  <a:lnTo>
                    <a:pt x="384" y="128"/>
                  </a:lnTo>
                  <a:lnTo>
                    <a:pt x="427" y="134"/>
                  </a:lnTo>
                  <a:lnTo>
                    <a:pt x="472" y="139"/>
                  </a:lnTo>
                  <a:lnTo>
                    <a:pt x="520" y="140"/>
                  </a:lnTo>
                  <a:lnTo>
                    <a:pt x="571" y="137"/>
                  </a:lnTo>
                  <a:lnTo>
                    <a:pt x="624" y="130"/>
                  </a:lnTo>
                  <a:lnTo>
                    <a:pt x="678" y="118"/>
                  </a:lnTo>
                  <a:lnTo>
                    <a:pt x="734" y="102"/>
                  </a:lnTo>
                  <a:lnTo>
                    <a:pt x="791" y="78"/>
                  </a:lnTo>
                  <a:lnTo>
                    <a:pt x="851" y="48"/>
                  </a:lnTo>
                  <a:lnTo>
                    <a:pt x="911" y="12"/>
                  </a:lnTo>
                  <a:lnTo>
                    <a:pt x="930" y="3"/>
                  </a:lnTo>
                  <a:lnTo>
                    <a:pt x="9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81" name="Shape 9081"/>
          <p:cNvGrpSpPr/>
          <p:nvPr/>
        </p:nvGrpSpPr>
        <p:grpSpPr>
          <a:xfrm>
            <a:off x="8059126" y="1262423"/>
            <a:ext cx="239396" cy="201389"/>
            <a:chOff x="2183" y="522"/>
            <a:chExt cx="485" cy="408"/>
          </a:xfrm>
        </p:grpSpPr>
        <p:sp>
          <p:nvSpPr>
            <p:cNvPr id="9082" name="Shape 9082"/>
            <p:cNvSpPr/>
            <p:nvPr/>
          </p:nvSpPr>
          <p:spPr>
            <a:xfrm>
              <a:off x="2321" y="725"/>
              <a:ext cx="65" cy="65"/>
            </a:xfrm>
            <a:custGeom>
              <a:avLst/>
              <a:gdLst/>
              <a:ahLst/>
              <a:cxnLst/>
              <a:rect l="0" t="0" r="0" b="0"/>
              <a:pathLst>
                <a:path w="458" h="459" extrusionOk="0">
                  <a:moveTo>
                    <a:pt x="229" y="0"/>
                  </a:moveTo>
                  <a:lnTo>
                    <a:pt x="266" y="3"/>
                  </a:lnTo>
                  <a:lnTo>
                    <a:pt x="301" y="12"/>
                  </a:lnTo>
                  <a:lnTo>
                    <a:pt x="334" y="25"/>
                  </a:lnTo>
                  <a:lnTo>
                    <a:pt x="364" y="44"/>
                  </a:lnTo>
                  <a:lnTo>
                    <a:pt x="390" y="68"/>
                  </a:lnTo>
                  <a:lnTo>
                    <a:pt x="414" y="94"/>
                  </a:lnTo>
                  <a:lnTo>
                    <a:pt x="432" y="124"/>
                  </a:lnTo>
                  <a:lnTo>
                    <a:pt x="447" y="157"/>
                  </a:lnTo>
                  <a:lnTo>
                    <a:pt x="455" y="192"/>
                  </a:lnTo>
                  <a:lnTo>
                    <a:pt x="458" y="229"/>
                  </a:lnTo>
                  <a:lnTo>
                    <a:pt x="455" y="266"/>
                  </a:lnTo>
                  <a:lnTo>
                    <a:pt x="447" y="303"/>
                  </a:lnTo>
                  <a:lnTo>
                    <a:pt x="432" y="334"/>
                  </a:lnTo>
                  <a:lnTo>
                    <a:pt x="414" y="365"/>
                  </a:lnTo>
                  <a:lnTo>
                    <a:pt x="390" y="392"/>
                  </a:lnTo>
                  <a:lnTo>
                    <a:pt x="364" y="414"/>
                  </a:lnTo>
                  <a:lnTo>
                    <a:pt x="334" y="433"/>
                  </a:lnTo>
                  <a:lnTo>
                    <a:pt x="301" y="447"/>
                  </a:lnTo>
                  <a:lnTo>
                    <a:pt x="266" y="456"/>
                  </a:lnTo>
                  <a:lnTo>
                    <a:pt x="229" y="459"/>
                  </a:lnTo>
                  <a:lnTo>
                    <a:pt x="192" y="456"/>
                  </a:lnTo>
                  <a:lnTo>
                    <a:pt x="157" y="447"/>
                  </a:lnTo>
                  <a:lnTo>
                    <a:pt x="124" y="433"/>
                  </a:lnTo>
                  <a:lnTo>
                    <a:pt x="94" y="414"/>
                  </a:lnTo>
                  <a:lnTo>
                    <a:pt x="68" y="392"/>
                  </a:lnTo>
                  <a:lnTo>
                    <a:pt x="45" y="365"/>
                  </a:lnTo>
                  <a:lnTo>
                    <a:pt x="26" y="334"/>
                  </a:lnTo>
                  <a:lnTo>
                    <a:pt x="12" y="303"/>
                  </a:lnTo>
                  <a:lnTo>
                    <a:pt x="3" y="266"/>
                  </a:lnTo>
                  <a:lnTo>
                    <a:pt x="0" y="229"/>
                  </a:lnTo>
                  <a:lnTo>
                    <a:pt x="3" y="192"/>
                  </a:lnTo>
                  <a:lnTo>
                    <a:pt x="12" y="157"/>
                  </a:lnTo>
                  <a:lnTo>
                    <a:pt x="26" y="124"/>
                  </a:lnTo>
                  <a:lnTo>
                    <a:pt x="45" y="94"/>
                  </a:lnTo>
                  <a:lnTo>
                    <a:pt x="68" y="68"/>
                  </a:lnTo>
                  <a:lnTo>
                    <a:pt x="94" y="44"/>
                  </a:lnTo>
                  <a:lnTo>
                    <a:pt x="124" y="25"/>
                  </a:lnTo>
                  <a:lnTo>
                    <a:pt x="157" y="12"/>
                  </a:lnTo>
                  <a:lnTo>
                    <a:pt x="192" y="3"/>
                  </a:lnTo>
                  <a:lnTo>
                    <a:pt x="2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3" name="Shape 9083"/>
            <p:cNvSpPr/>
            <p:nvPr/>
          </p:nvSpPr>
          <p:spPr>
            <a:xfrm>
              <a:off x="2183" y="522"/>
              <a:ext cx="485" cy="408"/>
            </a:xfrm>
            <a:custGeom>
              <a:avLst/>
              <a:gdLst/>
              <a:ahLst/>
              <a:cxnLst/>
              <a:rect l="0" t="0" r="0" b="0"/>
              <a:pathLst>
                <a:path w="3398" h="2854" extrusionOk="0">
                  <a:moveTo>
                    <a:pt x="2902" y="1122"/>
                  </a:moveTo>
                  <a:lnTo>
                    <a:pt x="2868" y="1125"/>
                  </a:lnTo>
                  <a:lnTo>
                    <a:pt x="2835" y="1130"/>
                  </a:lnTo>
                  <a:lnTo>
                    <a:pt x="2803" y="1139"/>
                  </a:lnTo>
                  <a:lnTo>
                    <a:pt x="2863" y="1189"/>
                  </a:lnTo>
                  <a:lnTo>
                    <a:pt x="2918" y="1242"/>
                  </a:lnTo>
                  <a:lnTo>
                    <a:pt x="2968" y="1298"/>
                  </a:lnTo>
                  <a:lnTo>
                    <a:pt x="3012" y="1355"/>
                  </a:lnTo>
                  <a:lnTo>
                    <a:pt x="3052" y="1415"/>
                  </a:lnTo>
                  <a:lnTo>
                    <a:pt x="3086" y="1477"/>
                  </a:lnTo>
                  <a:lnTo>
                    <a:pt x="3116" y="1540"/>
                  </a:lnTo>
                  <a:lnTo>
                    <a:pt x="3138" y="1606"/>
                  </a:lnTo>
                  <a:lnTo>
                    <a:pt x="3156" y="1673"/>
                  </a:lnTo>
                  <a:lnTo>
                    <a:pt x="3180" y="1636"/>
                  </a:lnTo>
                  <a:lnTo>
                    <a:pt x="3199" y="1596"/>
                  </a:lnTo>
                  <a:lnTo>
                    <a:pt x="3214" y="1555"/>
                  </a:lnTo>
                  <a:lnTo>
                    <a:pt x="3222" y="1510"/>
                  </a:lnTo>
                  <a:lnTo>
                    <a:pt x="3225" y="1463"/>
                  </a:lnTo>
                  <a:lnTo>
                    <a:pt x="3222" y="1417"/>
                  </a:lnTo>
                  <a:lnTo>
                    <a:pt x="3214" y="1372"/>
                  </a:lnTo>
                  <a:lnTo>
                    <a:pt x="3200" y="1331"/>
                  </a:lnTo>
                  <a:lnTo>
                    <a:pt x="3181" y="1291"/>
                  </a:lnTo>
                  <a:lnTo>
                    <a:pt x="3157" y="1255"/>
                  </a:lnTo>
                  <a:lnTo>
                    <a:pt x="3131" y="1222"/>
                  </a:lnTo>
                  <a:lnTo>
                    <a:pt x="3099" y="1194"/>
                  </a:lnTo>
                  <a:lnTo>
                    <a:pt x="3065" y="1168"/>
                  </a:lnTo>
                  <a:lnTo>
                    <a:pt x="3027" y="1149"/>
                  </a:lnTo>
                  <a:lnTo>
                    <a:pt x="2988" y="1134"/>
                  </a:lnTo>
                  <a:lnTo>
                    <a:pt x="2945" y="1126"/>
                  </a:lnTo>
                  <a:lnTo>
                    <a:pt x="2902" y="1122"/>
                  </a:lnTo>
                  <a:close/>
                  <a:moveTo>
                    <a:pt x="496" y="1122"/>
                  </a:moveTo>
                  <a:lnTo>
                    <a:pt x="453" y="1126"/>
                  </a:lnTo>
                  <a:lnTo>
                    <a:pt x="410" y="1134"/>
                  </a:lnTo>
                  <a:lnTo>
                    <a:pt x="370" y="1149"/>
                  </a:lnTo>
                  <a:lnTo>
                    <a:pt x="333" y="1168"/>
                  </a:lnTo>
                  <a:lnTo>
                    <a:pt x="298" y="1194"/>
                  </a:lnTo>
                  <a:lnTo>
                    <a:pt x="267" y="1222"/>
                  </a:lnTo>
                  <a:lnTo>
                    <a:pt x="240" y="1255"/>
                  </a:lnTo>
                  <a:lnTo>
                    <a:pt x="216" y="1291"/>
                  </a:lnTo>
                  <a:lnTo>
                    <a:pt x="197" y="1331"/>
                  </a:lnTo>
                  <a:lnTo>
                    <a:pt x="183" y="1372"/>
                  </a:lnTo>
                  <a:lnTo>
                    <a:pt x="175" y="1417"/>
                  </a:lnTo>
                  <a:lnTo>
                    <a:pt x="172" y="1463"/>
                  </a:lnTo>
                  <a:lnTo>
                    <a:pt x="175" y="1506"/>
                  </a:lnTo>
                  <a:lnTo>
                    <a:pt x="182" y="1547"/>
                  </a:lnTo>
                  <a:lnTo>
                    <a:pt x="194" y="1588"/>
                  </a:lnTo>
                  <a:lnTo>
                    <a:pt x="211" y="1625"/>
                  </a:lnTo>
                  <a:lnTo>
                    <a:pt x="232" y="1660"/>
                  </a:lnTo>
                  <a:lnTo>
                    <a:pt x="256" y="1692"/>
                  </a:lnTo>
                  <a:lnTo>
                    <a:pt x="272" y="1623"/>
                  </a:lnTo>
                  <a:lnTo>
                    <a:pt x="294" y="1556"/>
                  </a:lnTo>
                  <a:lnTo>
                    <a:pt x="322" y="1490"/>
                  </a:lnTo>
                  <a:lnTo>
                    <a:pt x="356" y="1426"/>
                  </a:lnTo>
                  <a:lnTo>
                    <a:pt x="396" y="1366"/>
                  </a:lnTo>
                  <a:lnTo>
                    <a:pt x="441" y="1306"/>
                  </a:lnTo>
                  <a:lnTo>
                    <a:pt x="491" y="1250"/>
                  </a:lnTo>
                  <a:lnTo>
                    <a:pt x="547" y="1195"/>
                  </a:lnTo>
                  <a:lnTo>
                    <a:pt x="607" y="1144"/>
                  </a:lnTo>
                  <a:lnTo>
                    <a:pt x="572" y="1132"/>
                  </a:lnTo>
                  <a:lnTo>
                    <a:pt x="535" y="1125"/>
                  </a:lnTo>
                  <a:lnTo>
                    <a:pt x="496" y="1122"/>
                  </a:lnTo>
                  <a:close/>
                  <a:moveTo>
                    <a:pt x="1708" y="963"/>
                  </a:moveTo>
                  <a:lnTo>
                    <a:pt x="1612" y="966"/>
                  </a:lnTo>
                  <a:lnTo>
                    <a:pt x="1517" y="973"/>
                  </a:lnTo>
                  <a:lnTo>
                    <a:pt x="1424" y="984"/>
                  </a:lnTo>
                  <a:lnTo>
                    <a:pt x="1335" y="1000"/>
                  </a:lnTo>
                  <a:lnTo>
                    <a:pt x="1247" y="1019"/>
                  </a:lnTo>
                  <a:lnTo>
                    <a:pt x="1163" y="1044"/>
                  </a:lnTo>
                  <a:lnTo>
                    <a:pt x="1082" y="1070"/>
                  </a:lnTo>
                  <a:lnTo>
                    <a:pt x="1004" y="1102"/>
                  </a:lnTo>
                  <a:lnTo>
                    <a:pt x="930" y="1136"/>
                  </a:lnTo>
                  <a:lnTo>
                    <a:pt x="860" y="1175"/>
                  </a:lnTo>
                  <a:lnTo>
                    <a:pt x="794" y="1215"/>
                  </a:lnTo>
                  <a:lnTo>
                    <a:pt x="733" y="1259"/>
                  </a:lnTo>
                  <a:lnTo>
                    <a:pt x="676" y="1306"/>
                  </a:lnTo>
                  <a:lnTo>
                    <a:pt x="624" y="1355"/>
                  </a:lnTo>
                  <a:lnTo>
                    <a:pt x="577" y="1407"/>
                  </a:lnTo>
                  <a:lnTo>
                    <a:pt x="536" y="1460"/>
                  </a:lnTo>
                  <a:lnTo>
                    <a:pt x="500" y="1517"/>
                  </a:lnTo>
                  <a:lnTo>
                    <a:pt x="470" y="1575"/>
                  </a:lnTo>
                  <a:lnTo>
                    <a:pt x="447" y="1635"/>
                  </a:lnTo>
                  <a:lnTo>
                    <a:pt x="428" y="1696"/>
                  </a:lnTo>
                  <a:lnTo>
                    <a:pt x="419" y="1759"/>
                  </a:lnTo>
                  <a:lnTo>
                    <a:pt x="415" y="1823"/>
                  </a:lnTo>
                  <a:lnTo>
                    <a:pt x="419" y="1886"/>
                  </a:lnTo>
                  <a:lnTo>
                    <a:pt x="428" y="1949"/>
                  </a:lnTo>
                  <a:lnTo>
                    <a:pt x="447" y="2011"/>
                  </a:lnTo>
                  <a:lnTo>
                    <a:pt x="470" y="2070"/>
                  </a:lnTo>
                  <a:lnTo>
                    <a:pt x="500" y="2128"/>
                  </a:lnTo>
                  <a:lnTo>
                    <a:pt x="536" y="2184"/>
                  </a:lnTo>
                  <a:lnTo>
                    <a:pt x="577" y="2238"/>
                  </a:lnTo>
                  <a:lnTo>
                    <a:pt x="624" y="2290"/>
                  </a:lnTo>
                  <a:lnTo>
                    <a:pt x="676" y="2339"/>
                  </a:lnTo>
                  <a:lnTo>
                    <a:pt x="733" y="2386"/>
                  </a:lnTo>
                  <a:lnTo>
                    <a:pt x="794" y="2429"/>
                  </a:lnTo>
                  <a:lnTo>
                    <a:pt x="860" y="2471"/>
                  </a:lnTo>
                  <a:lnTo>
                    <a:pt x="930" y="2508"/>
                  </a:lnTo>
                  <a:lnTo>
                    <a:pt x="1004" y="2543"/>
                  </a:lnTo>
                  <a:lnTo>
                    <a:pt x="1082" y="2574"/>
                  </a:lnTo>
                  <a:lnTo>
                    <a:pt x="1163" y="2601"/>
                  </a:lnTo>
                  <a:lnTo>
                    <a:pt x="1247" y="2625"/>
                  </a:lnTo>
                  <a:lnTo>
                    <a:pt x="1335" y="2645"/>
                  </a:lnTo>
                  <a:lnTo>
                    <a:pt x="1424" y="2661"/>
                  </a:lnTo>
                  <a:lnTo>
                    <a:pt x="1517" y="2671"/>
                  </a:lnTo>
                  <a:lnTo>
                    <a:pt x="1612" y="2679"/>
                  </a:lnTo>
                  <a:lnTo>
                    <a:pt x="1708" y="2681"/>
                  </a:lnTo>
                  <a:lnTo>
                    <a:pt x="1804" y="2679"/>
                  </a:lnTo>
                  <a:lnTo>
                    <a:pt x="1898" y="2671"/>
                  </a:lnTo>
                  <a:lnTo>
                    <a:pt x="1991" y="2661"/>
                  </a:lnTo>
                  <a:lnTo>
                    <a:pt x="2081" y="2645"/>
                  </a:lnTo>
                  <a:lnTo>
                    <a:pt x="2168" y="2625"/>
                  </a:lnTo>
                  <a:lnTo>
                    <a:pt x="2253" y="2601"/>
                  </a:lnTo>
                  <a:lnTo>
                    <a:pt x="2333" y="2574"/>
                  </a:lnTo>
                  <a:lnTo>
                    <a:pt x="2412" y="2543"/>
                  </a:lnTo>
                  <a:lnTo>
                    <a:pt x="2486" y="2508"/>
                  </a:lnTo>
                  <a:lnTo>
                    <a:pt x="2556" y="2471"/>
                  </a:lnTo>
                  <a:lnTo>
                    <a:pt x="2622" y="2429"/>
                  </a:lnTo>
                  <a:lnTo>
                    <a:pt x="2683" y="2386"/>
                  </a:lnTo>
                  <a:lnTo>
                    <a:pt x="2741" y="2339"/>
                  </a:lnTo>
                  <a:lnTo>
                    <a:pt x="2793" y="2290"/>
                  </a:lnTo>
                  <a:lnTo>
                    <a:pt x="2839" y="2238"/>
                  </a:lnTo>
                  <a:lnTo>
                    <a:pt x="2881" y="2184"/>
                  </a:lnTo>
                  <a:lnTo>
                    <a:pt x="2917" y="2128"/>
                  </a:lnTo>
                  <a:lnTo>
                    <a:pt x="2946" y="2070"/>
                  </a:lnTo>
                  <a:lnTo>
                    <a:pt x="2970" y="2011"/>
                  </a:lnTo>
                  <a:lnTo>
                    <a:pt x="2987" y="1949"/>
                  </a:lnTo>
                  <a:lnTo>
                    <a:pt x="2997" y="1886"/>
                  </a:lnTo>
                  <a:lnTo>
                    <a:pt x="3000" y="1823"/>
                  </a:lnTo>
                  <a:lnTo>
                    <a:pt x="2997" y="1759"/>
                  </a:lnTo>
                  <a:lnTo>
                    <a:pt x="2987" y="1696"/>
                  </a:lnTo>
                  <a:lnTo>
                    <a:pt x="2970" y="1635"/>
                  </a:lnTo>
                  <a:lnTo>
                    <a:pt x="2946" y="1575"/>
                  </a:lnTo>
                  <a:lnTo>
                    <a:pt x="2917" y="1517"/>
                  </a:lnTo>
                  <a:lnTo>
                    <a:pt x="2881" y="1460"/>
                  </a:lnTo>
                  <a:lnTo>
                    <a:pt x="2839" y="1407"/>
                  </a:lnTo>
                  <a:lnTo>
                    <a:pt x="2793" y="1355"/>
                  </a:lnTo>
                  <a:lnTo>
                    <a:pt x="2741" y="1306"/>
                  </a:lnTo>
                  <a:lnTo>
                    <a:pt x="2683" y="1259"/>
                  </a:lnTo>
                  <a:lnTo>
                    <a:pt x="2622" y="1215"/>
                  </a:lnTo>
                  <a:lnTo>
                    <a:pt x="2556" y="1175"/>
                  </a:lnTo>
                  <a:lnTo>
                    <a:pt x="2486" y="1136"/>
                  </a:lnTo>
                  <a:lnTo>
                    <a:pt x="2412" y="1102"/>
                  </a:lnTo>
                  <a:lnTo>
                    <a:pt x="2333" y="1070"/>
                  </a:lnTo>
                  <a:lnTo>
                    <a:pt x="2253" y="1044"/>
                  </a:lnTo>
                  <a:lnTo>
                    <a:pt x="2168" y="1019"/>
                  </a:lnTo>
                  <a:lnTo>
                    <a:pt x="2081" y="1000"/>
                  </a:lnTo>
                  <a:lnTo>
                    <a:pt x="1991" y="984"/>
                  </a:lnTo>
                  <a:lnTo>
                    <a:pt x="1898" y="973"/>
                  </a:lnTo>
                  <a:lnTo>
                    <a:pt x="1804" y="966"/>
                  </a:lnTo>
                  <a:lnTo>
                    <a:pt x="1708" y="963"/>
                  </a:lnTo>
                  <a:close/>
                  <a:moveTo>
                    <a:pt x="2742" y="172"/>
                  </a:moveTo>
                  <a:lnTo>
                    <a:pt x="2707" y="175"/>
                  </a:lnTo>
                  <a:lnTo>
                    <a:pt x="2673" y="183"/>
                  </a:lnTo>
                  <a:lnTo>
                    <a:pt x="2642" y="196"/>
                  </a:lnTo>
                  <a:lnTo>
                    <a:pt x="2614" y="213"/>
                  </a:lnTo>
                  <a:lnTo>
                    <a:pt x="2589" y="235"/>
                  </a:lnTo>
                  <a:lnTo>
                    <a:pt x="2568" y="260"/>
                  </a:lnTo>
                  <a:lnTo>
                    <a:pt x="2550" y="289"/>
                  </a:lnTo>
                  <a:lnTo>
                    <a:pt x="2537" y="319"/>
                  </a:lnTo>
                  <a:lnTo>
                    <a:pt x="2528" y="352"/>
                  </a:lnTo>
                  <a:lnTo>
                    <a:pt x="2526" y="387"/>
                  </a:lnTo>
                  <a:lnTo>
                    <a:pt x="2528" y="421"/>
                  </a:lnTo>
                  <a:lnTo>
                    <a:pt x="2537" y="455"/>
                  </a:lnTo>
                  <a:lnTo>
                    <a:pt x="2550" y="486"/>
                  </a:lnTo>
                  <a:lnTo>
                    <a:pt x="2568" y="514"/>
                  </a:lnTo>
                  <a:lnTo>
                    <a:pt x="2589" y="539"/>
                  </a:lnTo>
                  <a:lnTo>
                    <a:pt x="2614" y="560"/>
                  </a:lnTo>
                  <a:lnTo>
                    <a:pt x="2642" y="579"/>
                  </a:lnTo>
                  <a:lnTo>
                    <a:pt x="2673" y="591"/>
                  </a:lnTo>
                  <a:lnTo>
                    <a:pt x="2707" y="600"/>
                  </a:lnTo>
                  <a:lnTo>
                    <a:pt x="2742" y="602"/>
                  </a:lnTo>
                  <a:lnTo>
                    <a:pt x="2776" y="600"/>
                  </a:lnTo>
                  <a:lnTo>
                    <a:pt x="2808" y="591"/>
                  </a:lnTo>
                  <a:lnTo>
                    <a:pt x="2839" y="579"/>
                  </a:lnTo>
                  <a:lnTo>
                    <a:pt x="2868" y="560"/>
                  </a:lnTo>
                  <a:lnTo>
                    <a:pt x="2892" y="539"/>
                  </a:lnTo>
                  <a:lnTo>
                    <a:pt x="2915" y="514"/>
                  </a:lnTo>
                  <a:lnTo>
                    <a:pt x="2932" y="486"/>
                  </a:lnTo>
                  <a:lnTo>
                    <a:pt x="2944" y="455"/>
                  </a:lnTo>
                  <a:lnTo>
                    <a:pt x="2953" y="421"/>
                  </a:lnTo>
                  <a:lnTo>
                    <a:pt x="2956" y="387"/>
                  </a:lnTo>
                  <a:lnTo>
                    <a:pt x="2953" y="352"/>
                  </a:lnTo>
                  <a:lnTo>
                    <a:pt x="2945" y="319"/>
                  </a:lnTo>
                  <a:lnTo>
                    <a:pt x="2932" y="289"/>
                  </a:lnTo>
                  <a:lnTo>
                    <a:pt x="2915" y="260"/>
                  </a:lnTo>
                  <a:lnTo>
                    <a:pt x="2893" y="235"/>
                  </a:lnTo>
                  <a:lnTo>
                    <a:pt x="2868" y="213"/>
                  </a:lnTo>
                  <a:lnTo>
                    <a:pt x="2839" y="196"/>
                  </a:lnTo>
                  <a:lnTo>
                    <a:pt x="2808" y="183"/>
                  </a:lnTo>
                  <a:lnTo>
                    <a:pt x="2776" y="175"/>
                  </a:lnTo>
                  <a:lnTo>
                    <a:pt x="2742" y="172"/>
                  </a:lnTo>
                  <a:close/>
                  <a:moveTo>
                    <a:pt x="2742" y="0"/>
                  </a:moveTo>
                  <a:lnTo>
                    <a:pt x="2742" y="0"/>
                  </a:lnTo>
                  <a:lnTo>
                    <a:pt x="2789" y="2"/>
                  </a:lnTo>
                  <a:lnTo>
                    <a:pt x="2836" y="11"/>
                  </a:lnTo>
                  <a:lnTo>
                    <a:pt x="2881" y="25"/>
                  </a:lnTo>
                  <a:lnTo>
                    <a:pt x="2923" y="44"/>
                  </a:lnTo>
                  <a:lnTo>
                    <a:pt x="2962" y="69"/>
                  </a:lnTo>
                  <a:lnTo>
                    <a:pt x="2998" y="97"/>
                  </a:lnTo>
                  <a:lnTo>
                    <a:pt x="3030" y="129"/>
                  </a:lnTo>
                  <a:lnTo>
                    <a:pt x="3059" y="165"/>
                  </a:lnTo>
                  <a:lnTo>
                    <a:pt x="3083" y="205"/>
                  </a:lnTo>
                  <a:lnTo>
                    <a:pt x="3102" y="247"/>
                  </a:lnTo>
                  <a:lnTo>
                    <a:pt x="3116" y="292"/>
                  </a:lnTo>
                  <a:lnTo>
                    <a:pt x="3126" y="338"/>
                  </a:lnTo>
                  <a:lnTo>
                    <a:pt x="3128" y="387"/>
                  </a:lnTo>
                  <a:lnTo>
                    <a:pt x="3126" y="435"/>
                  </a:lnTo>
                  <a:lnTo>
                    <a:pt x="3116" y="482"/>
                  </a:lnTo>
                  <a:lnTo>
                    <a:pt x="3102" y="526"/>
                  </a:lnTo>
                  <a:lnTo>
                    <a:pt x="3083" y="569"/>
                  </a:lnTo>
                  <a:lnTo>
                    <a:pt x="3059" y="608"/>
                  </a:lnTo>
                  <a:lnTo>
                    <a:pt x="3030" y="644"/>
                  </a:lnTo>
                  <a:lnTo>
                    <a:pt x="2998" y="677"/>
                  </a:lnTo>
                  <a:lnTo>
                    <a:pt x="2962" y="705"/>
                  </a:lnTo>
                  <a:lnTo>
                    <a:pt x="2923" y="729"/>
                  </a:lnTo>
                  <a:lnTo>
                    <a:pt x="2881" y="749"/>
                  </a:lnTo>
                  <a:lnTo>
                    <a:pt x="2836" y="763"/>
                  </a:lnTo>
                  <a:lnTo>
                    <a:pt x="2789" y="772"/>
                  </a:lnTo>
                  <a:lnTo>
                    <a:pt x="2742" y="775"/>
                  </a:lnTo>
                  <a:lnTo>
                    <a:pt x="2693" y="772"/>
                  </a:lnTo>
                  <a:lnTo>
                    <a:pt x="2646" y="763"/>
                  </a:lnTo>
                  <a:lnTo>
                    <a:pt x="2602" y="749"/>
                  </a:lnTo>
                  <a:lnTo>
                    <a:pt x="2559" y="729"/>
                  </a:lnTo>
                  <a:lnTo>
                    <a:pt x="2520" y="705"/>
                  </a:lnTo>
                  <a:lnTo>
                    <a:pt x="2484" y="677"/>
                  </a:lnTo>
                  <a:lnTo>
                    <a:pt x="2452" y="644"/>
                  </a:lnTo>
                  <a:lnTo>
                    <a:pt x="2423" y="608"/>
                  </a:lnTo>
                  <a:lnTo>
                    <a:pt x="2399" y="569"/>
                  </a:lnTo>
                  <a:lnTo>
                    <a:pt x="2380" y="526"/>
                  </a:lnTo>
                  <a:lnTo>
                    <a:pt x="2365" y="482"/>
                  </a:lnTo>
                  <a:lnTo>
                    <a:pt x="2357" y="435"/>
                  </a:lnTo>
                  <a:lnTo>
                    <a:pt x="2353" y="387"/>
                  </a:lnTo>
                  <a:lnTo>
                    <a:pt x="2356" y="367"/>
                  </a:lnTo>
                  <a:lnTo>
                    <a:pt x="2358" y="349"/>
                  </a:lnTo>
                  <a:lnTo>
                    <a:pt x="1971" y="256"/>
                  </a:lnTo>
                  <a:lnTo>
                    <a:pt x="1783" y="793"/>
                  </a:lnTo>
                  <a:lnTo>
                    <a:pt x="1890" y="799"/>
                  </a:lnTo>
                  <a:lnTo>
                    <a:pt x="1995" y="812"/>
                  </a:lnTo>
                  <a:lnTo>
                    <a:pt x="2097" y="828"/>
                  </a:lnTo>
                  <a:lnTo>
                    <a:pt x="2197" y="850"/>
                  </a:lnTo>
                  <a:lnTo>
                    <a:pt x="2293" y="877"/>
                  </a:lnTo>
                  <a:lnTo>
                    <a:pt x="2385" y="908"/>
                  </a:lnTo>
                  <a:lnTo>
                    <a:pt x="2474" y="944"/>
                  </a:lnTo>
                  <a:lnTo>
                    <a:pt x="2559" y="983"/>
                  </a:lnTo>
                  <a:lnTo>
                    <a:pt x="2640" y="1027"/>
                  </a:lnTo>
                  <a:lnTo>
                    <a:pt x="2679" y="1005"/>
                  </a:lnTo>
                  <a:lnTo>
                    <a:pt x="2720" y="985"/>
                  </a:lnTo>
                  <a:lnTo>
                    <a:pt x="2764" y="969"/>
                  </a:lnTo>
                  <a:lnTo>
                    <a:pt x="2808" y="959"/>
                  </a:lnTo>
                  <a:lnTo>
                    <a:pt x="2854" y="951"/>
                  </a:lnTo>
                  <a:lnTo>
                    <a:pt x="2902" y="949"/>
                  </a:lnTo>
                  <a:lnTo>
                    <a:pt x="2956" y="952"/>
                  </a:lnTo>
                  <a:lnTo>
                    <a:pt x="3008" y="961"/>
                  </a:lnTo>
                  <a:lnTo>
                    <a:pt x="3058" y="976"/>
                  </a:lnTo>
                  <a:lnTo>
                    <a:pt x="3107" y="995"/>
                  </a:lnTo>
                  <a:lnTo>
                    <a:pt x="3152" y="1019"/>
                  </a:lnTo>
                  <a:lnTo>
                    <a:pt x="3195" y="1049"/>
                  </a:lnTo>
                  <a:lnTo>
                    <a:pt x="3234" y="1082"/>
                  </a:lnTo>
                  <a:lnTo>
                    <a:pt x="3270" y="1119"/>
                  </a:lnTo>
                  <a:lnTo>
                    <a:pt x="3302" y="1160"/>
                  </a:lnTo>
                  <a:lnTo>
                    <a:pt x="3330" y="1204"/>
                  </a:lnTo>
                  <a:lnTo>
                    <a:pt x="3354" y="1251"/>
                  </a:lnTo>
                  <a:lnTo>
                    <a:pt x="3373" y="1301"/>
                  </a:lnTo>
                  <a:lnTo>
                    <a:pt x="3387" y="1353"/>
                  </a:lnTo>
                  <a:lnTo>
                    <a:pt x="3395" y="1407"/>
                  </a:lnTo>
                  <a:lnTo>
                    <a:pt x="3398" y="1463"/>
                  </a:lnTo>
                  <a:lnTo>
                    <a:pt x="3395" y="1523"/>
                  </a:lnTo>
                  <a:lnTo>
                    <a:pt x="3384" y="1580"/>
                  </a:lnTo>
                  <a:lnTo>
                    <a:pt x="3370" y="1636"/>
                  </a:lnTo>
                  <a:lnTo>
                    <a:pt x="3347" y="1688"/>
                  </a:lnTo>
                  <a:lnTo>
                    <a:pt x="3321" y="1738"/>
                  </a:lnTo>
                  <a:lnTo>
                    <a:pt x="3289" y="1783"/>
                  </a:lnTo>
                  <a:lnTo>
                    <a:pt x="3253" y="1825"/>
                  </a:lnTo>
                  <a:lnTo>
                    <a:pt x="3213" y="1863"/>
                  </a:lnTo>
                  <a:lnTo>
                    <a:pt x="3168" y="1895"/>
                  </a:lnTo>
                  <a:lnTo>
                    <a:pt x="3157" y="1964"/>
                  </a:lnTo>
                  <a:lnTo>
                    <a:pt x="3142" y="2032"/>
                  </a:lnTo>
                  <a:lnTo>
                    <a:pt x="3118" y="2098"/>
                  </a:lnTo>
                  <a:lnTo>
                    <a:pt x="3090" y="2162"/>
                  </a:lnTo>
                  <a:lnTo>
                    <a:pt x="3056" y="2225"/>
                  </a:lnTo>
                  <a:lnTo>
                    <a:pt x="3015" y="2286"/>
                  </a:lnTo>
                  <a:lnTo>
                    <a:pt x="2971" y="2344"/>
                  </a:lnTo>
                  <a:lnTo>
                    <a:pt x="2920" y="2399"/>
                  </a:lnTo>
                  <a:lnTo>
                    <a:pt x="2866" y="2454"/>
                  </a:lnTo>
                  <a:lnTo>
                    <a:pt x="2805" y="2505"/>
                  </a:lnTo>
                  <a:lnTo>
                    <a:pt x="2742" y="2552"/>
                  </a:lnTo>
                  <a:lnTo>
                    <a:pt x="2673" y="2597"/>
                  </a:lnTo>
                  <a:lnTo>
                    <a:pt x="2601" y="2639"/>
                  </a:lnTo>
                  <a:lnTo>
                    <a:pt x="2525" y="2678"/>
                  </a:lnTo>
                  <a:lnTo>
                    <a:pt x="2446" y="2713"/>
                  </a:lnTo>
                  <a:lnTo>
                    <a:pt x="2363" y="2745"/>
                  </a:lnTo>
                  <a:lnTo>
                    <a:pt x="2277" y="2773"/>
                  </a:lnTo>
                  <a:lnTo>
                    <a:pt x="2188" y="2797"/>
                  </a:lnTo>
                  <a:lnTo>
                    <a:pt x="2097" y="2817"/>
                  </a:lnTo>
                  <a:lnTo>
                    <a:pt x="2002" y="2833"/>
                  </a:lnTo>
                  <a:lnTo>
                    <a:pt x="1906" y="2845"/>
                  </a:lnTo>
                  <a:lnTo>
                    <a:pt x="1808" y="2852"/>
                  </a:lnTo>
                  <a:lnTo>
                    <a:pt x="1708" y="2854"/>
                  </a:lnTo>
                  <a:lnTo>
                    <a:pt x="1605" y="2851"/>
                  </a:lnTo>
                  <a:lnTo>
                    <a:pt x="1502" y="2843"/>
                  </a:lnTo>
                  <a:lnTo>
                    <a:pt x="1402" y="2832"/>
                  </a:lnTo>
                  <a:lnTo>
                    <a:pt x="1306" y="2815"/>
                  </a:lnTo>
                  <a:lnTo>
                    <a:pt x="1211" y="2792"/>
                  </a:lnTo>
                  <a:lnTo>
                    <a:pt x="1119" y="2767"/>
                  </a:lnTo>
                  <a:lnTo>
                    <a:pt x="1031" y="2737"/>
                  </a:lnTo>
                  <a:lnTo>
                    <a:pt x="946" y="2703"/>
                  </a:lnTo>
                  <a:lnTo>
                    <a:pt x="864" y="2665"/>
                  </a:lnTo>
                  <a:lnTo>
                    <a:pt x="787" y="2624"/>
                  </a:lnTo>
                  <a:lnTo>
                    <a:pt x="714" y="2579"/>
                  </a:lnTo>
                  <a:lnTo>
                    <a:pt x="644" y="2530"/>
                  </a:lnTo>
                  <a:lnTo>
                    <a:pt x="580" y="2479"/>
                  </a:lnTo>
                  <a:lnTo>
                    <a:pt x="521" y="2425"/>
                  </a:lnTo>
                  <a:lnTo>
                    <a:pt x="466" y="2368"/>
                  </a:lnTo>
                  <a:lnTo>
                    <a:pt x="417" y="2308"/>
                  </a:lnTo>
                  <a:lnTo>
                    <a:pt x="373" y="2246"/>
                  </a:lnTo>
                  <a:lnTo>
                    <a:pt x="336" y="2182"/>
                  </a:lnTo>
                  <a:lnTo>
                    <a:pt x="304" y="2116"/>
                  </a:lnTo>
                  <a:lnTo>
                    <a:pt x="279" y="2048"/>
                  </a:lnTo>
                  <a:lnTo>
                    <a:pt x="261" y="1978"/>
                  </a:lnTo>
                  <a:lnTo>
                    <a:pt x="249" y="1905"/>
                  </a:lnTo>
                  <a:lnTo>
                    <a:pt x="206" y="1877"/>
                  </a:lnTo>
                  <a:lnTo>
                    <a:pt x="165" y="1844"/>
                  </a:lnTo>
                  <a:lnTo>
                    <a:pt x="129" y="1807"/>
                  </a:lnTo>
                  <a:lnTo>
                    <a:pt x="98" y="1766"/>
                  </a:lnTo>
                  <a:lnTo>
                    <a:pt x="69" y="1722"/>
                  </a:lnTo>
                  <a:lnTo>
                    <a:pt x="45" y="1675"/>
                  </a:lnTo>
                  <a:lnTo>
                    <a:pt x="25" y="1625"/>
                  </a:lnTo>
                  <a:lnTo>
                    <a:pt x="12" y="1573"/>
                  </a:lnTo>
                  <a:lnTo>
                    <a:pt x="3" y="1519"/>
                  </a:lnTo>
                  <a:lnTo>
                    <a:pt x="0" y="1462"/>
                  </a:lnTo>
                  <a:lnTo>
                    <a:pt x="3" y="1407"/>
                  </a:lnTo>
                  <a:lnTo>
                    <a:pt x="12" y="1353"/>
                  </a:lnTo>
                  <a:lnTo>
                    <a:pt x="25" y="1301"/>
                  </a:lnTo>
                  <a:lnTo>
                    <a:pt x="45" y="1251"/>
                  </a:lnTo>
                  <a:lnTo>
                    <a:pt x="68" y="1204"/>
                  </a:lnTo>
                  <a:lnTo>
                    <a:pt x="95" y="1160"/>
                  </a:lnTo>
                  <a:lnTo>
                    <a:pt x="128" y="1119"/>
                  </a:lnTo>
                  <a:lnTo>
                    <a:pt x="164" y="1082"/>
                  </a:lnTo>
                  <a:lnTo>
                    <a:pt x="204" y="1048"/>
                  </a:lnTo>
                  <a:lnTo>
                    <a:pt x="246" y="1019"/>
                  </a:lnTo>
                  <a:lnTo>
                    <a:pt x="292" y="995"/>
                  </a:lnTo>
                  <a:lnTo>
                    <a:pt x="339" y="976"/>
                  </a:lnTo>
                  <a:lnTo>
                    <a:pt x="390" y="961"/>
                  </a:lnTo>
                  <a:lnTo>
                    <a:pt x="442" y="952"/>
                  </a:lnTo>
                  <a:lnTo>
                    <a:pt x="496" y="949"/>
                  </a:lnTo>
                  <a:lnTo>
                    <a:pt x="545" y="951"/>
                  </a:lnTo>
                  <a:lnTo>
                    <a:pt x="593" y="959"/>
                  </a:lnTo>
                  <a:lnTo>
                    <a:pt x="640" y="972"/>
                  </a:lnTo>
                  <a:lnTo>
                    <a:pt x="683" y="988"/>
                  </a:lnTo>
                  <a:lnTo>
                    <a:pt x="725" y="1008"/>
                  </a:lnTo>
                  <a:lnTo>
                    <a:pt x="766" y="1032"/>
                  </a:lnTo>
                  <a:lnTo>
                    <a:pt x="759" y="1037"/>
                  </a:lnTo>
                  <a:lnTo>
                    <a:pt x="753" y="1042"/>
                  </a:lnTo>
                  <a:lnTo>
                    <a:pt x="832" y="997"/>
                  </a:lnTo>
                  <a:lnTo>
                    <a:pt x="915" y="956"/>
                  </a:lnTo>
                  <a:lnTo>
                    <a:pt x="1003" y="920"/>
                  </a:lnTo>
                  <a:lnTo>
                    <a:pt x="1096" y="887"/>
                  </a:lnTo>
                  <a:lnTo>
                    <a:pt x="1190" y="858"/>
                  </a:lnTo>
                  <a:lnTo>
                    <a:pt x="1289" y="835"/>
                  </a:lnTo>
                  <a:lnTo>
                    <a:pt x="1390" y="816"/>
                  </a:lnTo>
                  <a:lnTo>
                    <a:pt x="1494" y="803"/>
                  </a:lnTo>
                  <a:lnTo>
                    <a:pt x="1600" y="794"/>
                  </a:lnTo>
                  <a:lnTo>
                    <a:pt x="1859" y="52"/>
                  </a:lnTo>
                  <a:lnTo>
                    <a:pt x="2413" y="184"/>
                  </a:lnTo>
                  <a:lnTo>
                    <a:pt x="2437" y="148"/>
                  </a:lnTo>
                  <a:lnTo>
                    <a:pt x="2466" y="116"/>
                  </a:lnTo>
                  <a:lnTo>
                    <a:pt x="2498" y="87"/>
                  </a:lnTo>
                  <a:lnTo>
                    <a:pt x="2532" y="61"/>
                  </a:lnTo>
                  <a:lnTo>
                    <a:pt x="2570" y="40"/>
                  </a:lnTo>
                  <a:lnTo>
                    <a:pt x="2609" y="23"/>
                  </a:lnTo>
                  <a:lnTo>
                    <a:pt x="2652" y="10"/>
                  </a:lnTo>
                  <a:lnTo>
                    <a:pt x="2695" y="2"/>
                  </a:lnTo>
                  <a:lnTo>
                    <a:pt x="27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4" name="Shape 9084"/>
            <p:cNvSpPr/>
            <p:nvPr/>
          </p:nvSpPr>
          <p:spPr>
            <a:xfrm>
              <a:off x="2461" y="725"/>
              <a:ext cx="66" cy="65"/>
            </a:xfrm>
            <a:custGeom>
              <a:avLst/>
              <a:gdLst/>
              <a:ahLst/>
              <a:cxnLst/>
              <a:rect l="0" t="0" r="0" b="0"/>
              <a:pathLst>
                <a:path w="459" h="459" extrusionOk="0">
                  <a:moveTo>
                    <a:pt x="229" y="0"/>
                  </a:moveTo>
                  <a:lnTo>
                    <a:pt x="267" y="3"/>
                  </a:lnTo>
                  <a:lnTo>
                    <a:pt x="302" y="12"/>
                  </a:lnTo>
                  <a:lnTo>
                    <a:pt x="334" y="25"/>
                  </a:lnTo>
                  <a:lnTo>
                    <a:pt x="365" y="44"/>
                  </a:lnTo>
                  <a:lnTo>
                    <a:pt x="392" y="68"/>
                  </a:lnTo>
                  <a:lnTo>
                    <a:pt x="415" y="94"/>
                  </a:lnTo>
                  <a:lnTo>
                    <a:pt x="433" y="124"/>
                  </a:lnTo>
                  <a:lnTo>
                    <a:pt x="447" y="157"/>
                  </a:lnTo>
                  <a:lnTo>
                    <a:pt x="455" y="192"/>
                  </a:lnTo>
                  <a:lnTo>
                    <a:pt x="459" y="229"/>
                  </a:lnTo>
                  <a:lnTo>
                    <a:pt x="455" y="266"/>
                  </a:lnTo>
                  <a:lnTo>
                    <a:pt x="447" y="303"/>
                  </a:lnTo>
                  <a:lnTo>
                    <a:pt x="433" y="334"/>
                  </a:lnTo>
                  <a:lnTo>
                    <a:pt x="415" y="365"/>
                  </a:lnTo>
                  <a:lnTo>
                    <a:pt x="392" y="392"/>
                  </a:lnTo>
                  <a:lnTo>
                    <a:pt x="365" y="414"/>
                  </a:lnTo>
                  <a:lnTo>
                    <a:pt x="334" y="433"/>
                  </a:lnTo>
                  <a:lnTo>
                    <a:pt x="302" y="447"/>
                  </a:lnTo>
                  <a:lnTo>
                    <a:pt x="267" y="456"/>
                  </a:lnTo>
                  <a:lnTo>
                    <a:pt x="229" y="459"/>
                  </a:lnTo>
                  <a:lnTo>
                    <a:pt x="192" y="456"/>
                  </a:lnTo>
                  <a:lnTo>
                    <a:pt x="157" y="447"/>
                  </a:lnTo>
                  <a:lnTo>
                    <a:pt x="124" y="433"/>
                  </a:lnTo>
                  <a:lnTo>
                    <a:pt x="95" y="414"/>
                  </a:lnTo>
                  <a:lnTo>
                    <a:pt x="68" y="392"/>
                  </a:lnTo>
                  <a:lnTo>
                    <a:pt x="45" y="365"/>
                  </a:lnTo>
                  <a:lnTo>
                    <a:pt x="27" y="334"/>
                  </a:lnTo>
                  <a:lnTo>
                    <a:pt x="12" y="303"/>
                  </a:lnTo>
                  <a:lnTo>
                    <a:pt x="4" y="266"/>
                  </a:lnTo>
                  <a:lnTo>
                    <a:pt x="0" y="229"/>
                  </a:lnTo>
                  <a:lnTo>
                    <a:pt x="4" y="192"/>
                  </a:lnTo>
                  <a:lnTo>
                    <a:pt x="12" y="157"/>
                  </a:lnTo>
                  <a:lnTo>
                    <a:pt x="27" y="124"/>
                  </a:lnTo>
                  <a:lnTo>
                    <a:pt x="45" y="94"/>
                  </a:lnTo>
                  <a:lnTo>
                    <a:pt x="68" y="68"/>
                  </a:lnTo>
                  <a:lnTo>
                    <a:pt x="95" y="44"/>
                  </a:lnTo>
                  <a:lnTo>
                    <a:pt x="124" y="25"/>
                  </a:lnTo>
                  <a:lnTo>
                    <a:pt x="157" y="12"/>
                  </a:lnTo>
                  <a:lnTo>
                    <a:pt x="192" y="3"/>
                  </a:lnTo>
                  <a:lnTo>
                    <a:pt x="2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5" name="Shape 9085"/>
            <p:cNvSpPr/>
            <p:nvPr/>
          </p:nvSpPr>
          <p:spPr>
            <a:xfrm>
              <a:off x="2341" y="828"/>
              <a:ext cx="167" cy="48"/>
            </a:xfrm>
            <a:custGeom>
              <a:avLst/>
              <a:gdLst/>
              <a:ahLst/>
              <a:cxnLst/>
              <a:rect l="0" t="0" r="0" b="0"/>
              <a:pathLst>
                <a:path w="1167" h="332" extrusionOk="0">
                  <a:moveTo>
                    <a:pt x="86" y="0"/>
                  </a:moveTo>
                  <a:lnTo>
                    <a:pt x="105" y="3"/>
                  </a:lnTo>
                  <a:lnTo>
                    <a:pt x="123" y="9"/>
                  </a:lnTo>
                  <a:lnTo>
                    <a:pt x="140" y="20"/>
                  </a:lnTo>
                  <a:lnTo>
                    <a:pt x="145" y="23"/>
                  </a:lnTo>
                  <a:lnTo>
                    <a:pt x="153" y="29"/>
                  </a:lnTo>
                  <a:lnTo>
                    <a:pt x="166" y="38"/>
                  </a:lnTo>
                  <a:lnTo>
                    <a:pt x="182" y="48"/>
                  </a:lnTo>
                  <a:lnTo>
                    <a:pt x="202" y="60"/>
                  </a:lnTo>
                  <a:lnTo>
                    <a:pt x="225" y="73"/>
                  </a:lnTo>
                  <a:lnTo>
                    <a:pt x="252" y="86"/>
                  </a:lnTo>
                  <a:lnTo>
                    <a:pt x="282" y="100"/>
                  </a:lnTo>
                  <a:lnTo>
                    <a:pt x="315" y="113"/>
                  </a:lnTo>
                  <a:lnTo>
                    <a:pt x="352" y="126"/>
                  </a:lnTo>
                  <a:lnTo>
                    <a:pt x="391" y="137"/>
                  </a:lnTo>
                  <a:lnTo>
                    <a:pt x="433" y="147"/>
                  </a:lnTo>
                  <a:lnTo>
                    <a:pt x="478" y="154"/>
                  </a:lnTo>
                  <a:lnTo>
                    <a:pt x="524" y="160"/>
                  </a:lnTo>
                  <a:lnTo>
                    <a:pt x="574" y="162"/>
                  </a:lnTo>
                  <a:lnTo>
                    <a:pt x="625" y="160"/>
                  </a:lnTo>
                  <a:lnTo>
                    <a:pt x="678" y="154"/>
                  </a:lnTo>
                  <a:lnTo>
                    <a:pt x="733" y="145"/>
                  </a:lnTo>
                  <a:lnTo>
                    <a:pt x="790" y="130"/>
                  </a:lnTo>
                  <a:lnTo>
                    <a:pt x="850" y="110"/>
                  </a:lnTo>
                  <a:lnTo>
                    <a:pt x="909" y="84"/>
                  </a:lnTo>
                  <a:lnTo>
                    <a:pt x="971" y="52"/>
                  </a:lnTo>
                  <a:lnTo>
                    <a:pt x="1033" y="14"/>
                  </a:lnTo>
                  <a:lnTo>
                    <a:pt x="1051" y="6"/>
                  </a:lnTo>
                  <a:lnTo>
                    <a:pt x="1070" y="0"/>
                  </a:lnTo>
                  <a:lnTo>
                    <a:pt x="1090" y="0"/>
                  </a:lnTo>
                  <a:lnTo>
                    <a:pt x="1108" y="5"/>
                  </a:lnTo>
                  <a:lnTo>
                    <a:pt x="1125" y="12"/>
                  </a:lnTo>
                  <a:lnTo>
                    <a:pt x="1140" y="24"/>
                  </a:lnTo>
                  <a:lnTo>
                    <a:pt x="1153" y="39"/>
                  </a:lnTo>
                  <a:lnTo>
                    <a:pt x="1162" y="57"/>
                  </a:lnTo>
                  <a:lnTo>
                    <a:pt x="1167" y="76"/>
                  </a:lnTo>
                  <a:lnTo>
                    <a:pt x="1167" y="94"/>
                  </a:lnTo>
                  <a:lnTo>
                    <a:pt x="1163" y="113"/>
                  </a:lnTo>
                  <a:lnTo>
                    <a:pt x="1155" y="130"/>
                  </a:lnTo>
                  <a:lnTo>
                    <a:pt x="1144" y="146"/>
                  </a:lnTo>
                  <a:lnTo>
                    <a:pt x="1129" y="159"/>
                  </a:lnTo>
                  <a:lnTo>
                    <a:pt x="1064" y="199"/>
                  </a:lnTo>
                  <a:lnTo>
                    <a:pt x="999" y="233"/>
                  </a:lnTo>
                  <a:lnTo>
                    <a:pt x="936" y="262"/>
                  </a:lnTo>
                  <a:lnTo>
                    <a:pt x="873" y="284"/>
                  </a:lnTo>
                  <a:lnTo>
                    <a:pt x="813" y="302"/>
                  </a:lnTo>
                  <a:lnTo>
                    <a:pt x="753" y="316"/>
                  </a:lnTo>
                  <a:lnTo>
                    <a:pt x="695" y="326"/>
                  </a:lnTo>
                  <a:lnTo>
                    <a:pt x="639" y="331"/>
                  </a:lnTo>
                  <a:lnTo>
                    <a:pt x="584" y="332"/>
                  </a:lnTo>
                  <a:lnTo>
                    <a:pt x="527" y="331"/>
                  </a:lnTo>
                  <a:lnTo>
                    <a:pt x="473" y="326"/>
                  </a:lnTo>
                  <a:lnTo>
                    <a:pt x="421" y="318"/>
                  </a:lnTo>
                  <a:lnTo>
                    <a:pt x="373" y="307"/>
                  </a:lnTo>
                  <a:lnTo>
                    <a:pt x="326" y="296"/>
                  </a:lnTo>
                  <a:lnTo>
                    <a:pt x="282" y="282"/>
                  </a:lnTo>
                  <a:lnTo>
                    <a:pt x="242" y="267"/>
                  </a:lnTo>
                  <a:lnTo>
                    <a:pt x="205" y="252"/>
                  </a:lnTo>
                  <a:lnTo>
                    <a:pt x="170" y="236"/>
                  </a:lnTo>
                  <a:lnTo>
                    <a:pt x="139" y="220"/>
                  </a:lnTo>
                  <a:lnTo>
                    <a:pt x="113" y="205"/>
                  </a:lnTo>
                  <a:lnTo>
                    <a:pt x="89" y="192"/>
                  </a:lnTo>
                  <a:lnTo>
                    <a:pt x="69" y="180"/>
                  </a:lnTo>
                  <a:lnTo>
                    <a:pt x="53" y="169"/>
                  </a:lnTo>
                  <a:lnTo>
                    <a:pt x="42" y="161"/>
                  </a:lnTo>
                  <a:lnTo>
                    <a:pt x="35" y="156"/>
                  </a:lnTo>
                  <a:lnTo>
                    <a:pt x="32" y="153"/>
                  </a:lnTo>
                  <a:lnTo>
                    <a:pt x="18" y="140"/>
                  </a:lnTo>
                  <a:lnTo>
                    <a:pt x="8" y="123"/>
                  </a:lnTo>
                  <a:lnTo>
                    <a:pt x="2" y="105"/>
                  </a:lnTo>
                  <a:lnTo>
                    <a:pt x="0" y="86"/>
                  </a:lnTo>
                  <a:lnTo>
                    <a:pt x="2" y="67"/>
                  </a:lnTo>
                  <a:lnTo>
                    <a:pt x="9" y="49"/>
                  </a:lnTo>
                  <a:lnTo>
                    <a:pt x="18" y="32"/>
                  </a:lnTo>
                  <a:lnTo>
                    <a:pt x="33" y="18"/>
                  </a:lnTo>
                  <a:lnTo>
                    <a:pt x="49" y="8"/>
                  </a:lnTo>
                  <a:lnTo>
                    <a:pt x="67"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086" name="Shape 9086"/>
          <p:cNvGrpSpPr/>
          <p:nvPr/>
        </p:nvGrpSpPr>
        <p:grpSpPr>
          <a:xfrm>
            <a:off x="7481904" y="1247862"/>
            <a:ext cx="238903" cy="230512"/>
            <a:chOff x="1854" y="572"/>
            <a:chExt cx="484" cy="467"/>
          </a:xfrm>
        </p:grpSpPr>
        <p:sp>
          <p:nvSpPr>
            <p:cNvPr id="9087" name="Shape 9087"/>
            <p:cNvSpPr/>
            <p:nvPr/>
          </p:nvSpPr>
          <p:spPr>
            <a:xfrm>
              <a:off x="1854" y="763"/>
              <a:ext cx="239" cy="246"/>
            </a:xfrm>
            <a:custGeom>
              <a:avLst/>
              <a:gdLst/>
              <a:ahLst/>
              <a:cxnLst/>
              <a:rect l="0" t="0" r="0" b="0"/>
              <a:pathLst>
                <a:path w="1672" h="1721" extrusionOk="0">
                  <a:moveTo>
                    <a:pt x="836" y="0"/>
                  </a:moveTo>
                  <a:lnTo>
                    <a:pt x="1170" y="664"/>
                  </a:lnTo>
                  <a:lnTo>
                    <a:pt x="913" y="512"/>
                  </a:lnTo>
                  <a:lnTo>
                    <a:pt x="627" y="1028"/>
                  </a:lnTo>
                  <a:lnTo>
                    <a:pt x="1672" y="1028"/>
                  </a:lnTo>
                  <a:lnTo>
                    <a:pt x="1672" y="1721"/>
                  </a:lnTo>
                  <a:lnTo>
                    <a:pt x="711" y="1721"/>
                  </a:lnTo>
                  <a:lnTo>
                    <a:pt x="675" y="1718"/>
                  </a:lnTo>
                  <a:lnTo>
                    <a:pt x="640" y="1709"/>
                  </a:lnTo>
                  <a:lnTo>
                    <a:pt x="603" y="1694"/>
                  </a:lnTo>
                  <a:lnTo>
                    <a:pt x="570" y="1674"/>
                  </a:lnTo>
                  <a:lnTo>
                    <a:pt x="536" y="1647"/>
                  </a:lnTo>
                  <a:lnTo>
                    <a:pt x="503" y="1615"/>
                  </a:lnTo>
                  <a:lnTo>
                    <a:pt x="473" y="1579"/>
                  </a:lnTo>
                  <a:lnTo>
                    <a:pt x="443" y="1538"/>
                  </a:lnTo>
                  <a:lnTo>
                    <a:pt x="420" y="1500"/>
                  </a:lnTo>
                  <a:lnTo>
                    <a:pt x="396" y="1459"/>
                  </a:lnTo>
                  <a:lnTo>
                    <a:pt x="370" y="1418"/>
                  </a:lnTo>
                  <a:lnTo>
                    <a:pt x="345" y="1375"/>
                  </a:lnTo>
                  <a:lnTo>
                    <a:pt x="318" y="1331"/>
                  </a:lnTo>
                  <a:lnTo>
                    <a:pt x="292" y="1287"/>
                  </a:lnTo>
                  <a:lnTo>
                    <a:pt x="266" y="1243"/>
                  </a:lnTo>
                  <a:lnTo>
                    <a:pt x="241" y="1198"/>
                  </a:lnTo>
                  <a:lnTo>
                    <a:pt x="215" y="1154"/>
                  </a:lnTo>
                  <a:lnTo>
                    <a:pt x="190" y="1112"/>
                  </a:lnTo>
                  <a:lnTo>
                    <a:pt x="167" y="1069"/>
                  </a:lnTo>
                  <a:lnTo>
                    <a:pt x="143" y="1029"/>
                  </a:lnTo>
                  <a:lnTo>
                    <a:pt x="121" y="991"/>
                  </a:lnTo>
                  <a:lnTo>
                    <a:pt x="101" y="953"/>
                  </a:lnTo>
                  <a:lnTo>
                    <a:pt x="82" y="920"/>
                  </a:lnTo>
                  <a:lnTo>
                    <a:pt x="64" y="888"/>
                  </a:lnTo>
                  <a:lnTo>
                    <a:pt x="48" y="860"/>
                  </a:lnTo>
                  <a:lnTo>
                    <a:pt x="34" y="835"/>
                  </a:lnTo>
                  <a:lnTo>
                    <a:pt x="22" y="813"/>
                  </a:lnTo>
                  <a:lnTo>
                    <a:pt x="13" y="797"/>
                  </a:lnTo>
                  <a:lnTo>
                    <a:pt x="5" y="784"/>
                  </a:lnTo>
                  <a:lnTo>
                    <a:pt x="1" y="776"/>
                  </a:lnTo>
                  <a:lnTo>
                    <a:pt x="0" y="774"/>
                  </a:lnTo>
                  <a:lnTo>
                    <a:pt x="329" y="165"/>
                  </a:lnTo>
                  <a:lnTo>
                    <a:pt x="87" y="22"/>
                  </a:lnTo>
                  <a:lnTo>
                    <a:pt x="8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8" name="Shape 9088"/>
            <p:cNvSpPr/>
            <p:nvPr/>
          </p:nvSpPr>
          <p:spPr>
            <a:xfrm>
              <a:off x="1942" y="572"/>
              <a:ext cx="323" cy="190"/>
            </a:xfrm>
            <a:custGeom>
              <a:avLst/>
              <a:gdLst/>
              <a:ahLst/>
              <a:cxnLst/>
              <a:rect l="0" t="0" r="0" b="0"/>
              <a:pathLst>
                <a:path w="2259" h="1330" extrusionOk="0">
                  <a:moveTo>
                    <a:pt x="1302" y="0"/>
                  </a:moveTo>
                  <a:lnTo>
                    <a:pt x="1508" y="0"/>
                  </a:lnTo>
                  <a:lnTo>
                    <a:pt x="1521" y="0"/>
                  </a:lnTo>
                  <a:lnTo>
                    <a:pt x="1557" y="0"/>
                  </a:lnTo>
                  <a:lnTo>
                    <a:pt x="1588" y="0"/>
                  </a:lnTo>
                  <a:lnTo>
                    <a:pt x="1613" y="0"/>
                  </a:lnTo>
                  <a:lnTo>
                    <a:pt x="1632" y="0"/>
                  </a:lnTo>
                  <a:lnTo>
                    <a:pt x="1644" y="1"/>
                  </a:lnTo>
                  <a:lnTo>
                    <a:pt x="1647" y="1"/>
                  </a:lnTo>
                  <a:lnTo>
                    <a:pt x="2015" y="586"/>
                  </a:lnTo>
                  <a:lnTo>
                    <a:pt x="2259" y="446"/>
                  </a:lnTo>
                  <a:lnTo>
                    <a:pt x="1909" y="1108"/>
                  </a:lnTo>
                  <a:lnTo>
                    <a:pt x="1182" y="1064"/>
                  </a:lnTo>
                  <a:lnTo>
                    <a:pt x="1427" y="923"/>
                  </a:lnTo>
                  <a:lnTo>
                    <a:pt x="1118" y="422"/>
                  </a:lnTo>
                  <a:lnTo>
                    <a:pt x="604" y="1330"/>
                  </a:lnTo>
                  <a:lnTo>
                    <a:pt x="0" y="988"/>
                  </a:lnTo>
                  <a:lnTo>
                    <a:pt x="474" y="152"/>
                  </a:lnTo>
                  <a:lnTo>
                    <a:pt x="494" y="123"/>
                  </a:lnTo>
                  <a:lnTo>
                    <a:pt x="520" y="96"/>
                  </a:lnTo>
                  <a:lnTo>
                    <a:pt x="550" y="73"/>
                  </a:lnTo>
                  <a:lnTo>
                    <a:pt x="585" y="53"/>
                  </a:lnTo>
                  <a:lnTo>
                    <a:pt x="624" y="37"/>
                  </a:lnTo>
                  <a:lnTo>
                    <a:pt x="667" y="24"/>
                  </a:lnTo>
                  <a:lnTo>
                    <a:pt x="714" y="14"/>
                  </a:lnTo>
                  <a:lnTo>
                    <a:pt x="764" y="10"/>
                  </a:lnTo>
                  <a:lnTo>
                    <a:pt x="817" y="8"/>
                  </a:lnTo>
                  <a:lnTo>
                    <a:pt x="871" y="6"/>
                  </a:lnTo>
                  <a:lnTo>
                    <a:pt x="927" y="4"/>
                  </a:lnTo>
                  <a:lnTo>
                    <a:pt x="986" y="3"/>
                  </a:lnTo>
                  <a:lnTo>
                    <a:pt x="1045" y="2"/>
                  </a:lnTo>
                  <a:lnTo>
                    <a:pt x="1104" y="1"/>
                  </a:lnTo>
                  <a:lnTo>
                    <a:pt x="1163" y="1"/>
                  </a:lnTo>
                  <a:lnTo>
                    <a:pt x="1221" y="0"/>
                  </a:lnTo>
                  <a:lnTo>
                    <a:pt x="1277" y="0"/>
                  </a:lnTo>
                  <a:lnTo>
                    <a:pt x="1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89" name="Shape 9089"/>
            <p:cNvSpPr/>
            <p:nvPr/>
          </p:nvSpPr>
          <p:spPr>
            <a:xfrm>
              <a:off x="2110" y="724"/>
              <a:ext cx="228" cy="315"/>
            </a:xfrm>
            <a:custGeom>
              <a:avLst/>
              <a:gdLst/>
              <a:ahLst/>
              <a:cxnLst/>
              <a:rect l="0" t="0" r="0" b="0"/>
              <a:pathLst>
                <a:path w="1600" h="2202" extrusionOk="0">
                  <a:moveTo>
                    <a:pt x="1116" y="0"/>
                  </a:moveTo>
                  <a:lnTo>
                    <a:pt x="1573" y="846"/>
                  </a:lnTo>
                  <a:lnTo>
                    <a:pt x="1587" y="879"/>
                  </a:lnTo>
                  <a:lnTo>
                    <a:pt x="1597" y="915"/>
                  </a:lnTo>
                  <a:lnTo>
                    <a:pt x="1600" y="953"/>
                  </a:lnTo>
                  <a:lnTo>
                    <a:pt x="1599" y="993"/>
                  </a:lnTo>
                  <a:lnTo>
                    <a:pt x="1591" y="1035"/>
                  </a:lnTo>
                  <a:lnTo>
                    <a:pt x="1580" y="1078"/>
                  </a:lnTo>
                  <a:lnTo>
                    <a:pt x="1562" y="1123"/>
                  </a:lnTo>
                  <a:lnTo>
                    <a:pt x="1539" y="1167"/>
                  </a:lnTo>
                  <a:lnTo>
                    <a:pt x="1518" y="1205"/>
                  </a:lnTo>
                  <a:lnTo>
                    <a:pt x="1495" y="1244"/>
                  </a:lnTo>
                  <a:lnTo>
                    <a:pt x="1471" y="1284"/>
                  </a:lnTo>
                  <a:lnTo>
                    <a:pt x="1447" y="1325"/>
                  </a:lnTo>
                  <a:lnTo>
                    <a:pt x="1423" y="1368"/>
                  </a:lnTo>
                  <a:lnTo>
                    <a:pt x="1397" y="1409"/>
                  </a:lnTo>
                  <a:lnTo>
                    <a:pt x="1372" y="1451"/>
                  </a:lnTo>
                  <a:lnTo>
                    <a:pt x="1346" y="1494"/>
                  </a:lnTo>
                  <a:lnTo>
                    <a:pt x="1321" y="1535"/>
                  </a:lnTo>
                  <a:lnTo>
                    <a:pt x="1295" y="1577"/>
                  </a:lnTo>
                  <a:lnTo>
                    <a:pt x="1271" y="1616"/>
                  </a:lnTo>
                  <a:lnTo>
                    <a:pt x="1247" y="1655"/>
                  </a:lnTo>
                  <a:lnTo>
                    <a:pt x="1223" y="1692"/>
                  </a:lnTo>
                  <a:lnTo>
                    <a:pt x="1202" y="1727"/>
                  </a:lnTo>
                  <a:lnTo>
                    <a:pt x="1181" y="1760"/>
                  </a:lnTo>
                  <a:lnTo>
                    <a:pt x="1161" y="1791"/>
                  </a:lnTo>
                  <a:lnTo>
                    <a:pt x="1144" y="1819"/>
                  </a:lnTo>
                  <a:lnTo>
                    <a:pt x="1127" y="1845"/>
                  </a:lnTo>
                  <a:lnTo>
                    <a:pt x="1113" y="1867"/>
                  </a:lnTo>
                  <a:lnTo>
                    <a:pt x="1101" y="1886"/>
                  </a:lnTo>
                  <a:lnTo>
                    <a:pt x="1092" y="1901"/>
                  </a:lnTo>
                  <a:lnTo>
                    <a:pt x="1084" y="1912"/>
                  </a:lnTo>
                  <a:lnTo>
                    <a:pt x="1080" y="1919"/>
                  </a:lnTo>
                  <a:lnTo>
                    <a:pt x="1079" y="1921"/>
                  </a:lnTo>
                  <a:lnTo>
                    <a:pt x="387" y="1921"/>
                  </a:lnTo>
                  <a:lnTo>
                    <a:pt x="376" y="2202"/>
                  </a:lnTo>
                  <a:lnTo>
                    <a:pt x="0" y="1555"/>
                  </a:lnTo>
                  <a:lnTo>
                    <a:pt x="422" y="976"/>
                  </a:lnTo>
                  <a:lnTo>
                    <a:pt x="413" y="1244"/>
                  </a:lnTo>
                  <a:lnTo>
                    <a:pt x="1003" y="1249"/>
                  </a:lnTo>
                  <a:lnTo>
                    <a:pt x="507" y="330"/>
                  </a:lnTo>
                  <a:lnTo>
                    <a:pt x="11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090" name="Shape 9090"/>
          <p:cNvSpPr/>
          <p:nvPr/>
        </p:nvSpPr>
        <p:spPr>
          <a:xfrm>
            <a:off x="5266799" y="1245640"/>
            <a:ext cx="220146" cy="234954"/>
          </a:xfrm>
          <a:custGeom>
            <a:avLst/>
            <a:gdLst/>
            <a:ahLst/>
            <a:cxnLst/>
            <a:rect l="0" t="0" r="0" b="0"/>
            <a:pathLst>
              <a:path w="3125" h="3334" extrusionOk="0">
                <a:moveTo>
                  <a:pt x="2811" y="396"/>
                </a:moveTo>
                <a:lnTo>
                  <a:pt x="430" y="1588"/>
                </a:lnTo>
                <a:lnTo>
                  <a:pt x="904" y="1896"/>
                </a:lnTo>
                <a:lnTo>
                  <a:pt x="2356" y="910"/>
                </a:lnTo>
                <a:lnTo>
                  <a:pt x="1322" y="2174"/>
                </a:lnTo>
                <a:lnTo>
                  <a:pt x="2243" y="2759"/>
                </a:lnTo>
                <a:lnTo>
                  <a:pt x="2811" y="396"/>
                </a:lnTo>
                <a:close/>
                <a:moveTo>
                  <a:pt x="3125" y="0"/>
                </a:moveTo>
                <a:lnTo>
                  <a:pt x="2382" y="3100"/>
                </a:lnTo>
                <a:lnTo>
                  <a:pt x="1783" y="2717"/>
                </a:lnTo>
                <a:lnTo>
                  <a:pt x="1272" y="3334"/>
                </a:lnTo>
                <a:lnTo>
                  <a:pt x="872" y="2112"/>
                </a:lnTo>
                <a:lnTo>
                  <a:pt x="0" y="1564"/>
                </a:lnTo>
                <a:lnTo>
                  <a:pt x="3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1" name="Shape 9091"/>
          <p:cNvSpPr/>
          <p:nvPr/>
        </p:nvSpPr>
        <p:spPr>
          <a:xfrm>
            <a:off x="5825264" y="1256253"/>
            <a:ext cx="232487" cy="213730"/>
          </a:xfrm>
          <a:custGeom>
            <a:avLst/>
            <a:gdLst/>
            <a:ahLst/>
            <a:cxnLst/>
            <a:rect l="0" t="0" r="0" b="0"/>
            <a:pathLst>
              <a:path w="3765" h="3034" extrusionOk="0">
                <a:moveTo>
                  <a:pt x="1670" y="1199"/>
                </a:moveTo>
                <a:lnTo>
                  <a:pt x="1597" y="1208"/>
                </a:lnTo>
                <a:lnTo>
                  <a:pt x="1523" y="1220"/>
                </a:lnTo>
                <a:lnTo>
                  <a:pt x="1448" y="1235"/>
                </a:lnTo>
                <a:lnTo>
                  <a:pt x="1386" y="1249"/>
                </a:lnTo>
                <a:lnTo>
                  <a:pt x="1325" y="1267"/>
                </a:lnTo>
                <a:lnTo>
                  <a:pt x="1265" y="1285"/>
                </a:lnTo>
                <a:lnTo>
                  <a:pt x="1208" y="1305"/>
                </a:lnTo>
                <a:lnTo>
                  <a:pt x="1151" y="1327"/>
                </a:lnTo>
                <a:lnTo>
                  <a:pt x="1096" y="1351"/>
                </a:lnTo>
                <a:lnTo>
                  <a:pt x="1044" y="1377"/>
                </a:lnTo>
                <a:lnTo>
                  <a:pt x="992" y="1403"/>
                </a:lnTo>
                <a:lnTo>
                  <a:pt x="943" y="1431"/>
                </a:lnTo>
                <a:lnTo>
                  <a:pt x="896" y="1461"/>
                </a:lnTo>
                <a:lnTo>
                  <a:pt x="852" y="1492"/>
                </a:lnTo>
                <a:lnTo>
                  <a:pt x="810" y="1524"/>
                </a:lnTo>
                <a:lnTo>
                  <a:pt x="770" y="1557"/>
                </a:lnTo>
                <a:lnTo>
                  <a:pt x="733" y="1592"/>
                </a:lnTo>
                <a:lnTo>
                  <a:pt x="699" y="1626"/>
                </a:lnTo>
                <a:lnTo>
                  <a:pt x="667" y="1662"/>
                </a:lnTo>
                <a:lnTo>
                  <a:pt x="638" y="1699"/>
                </a:lnTo>
                <a:lnTo>
                  <a:pt x="613" y="1735"/>
                </a:lnTo>
                <a:lnTo>
                  <a:pt x="591" y="1772"/>
                </a:lnTo>
                <a:lnTo>
                  <a:pt x="572" y="1811"/>
                </a:lnTo>
                <a:lnTo>
                  <a:pt x="557" y="1849"/>
                </a:lnTo>
                <a:lnTo>
                  <a:pt x="546" y="1888"/>
                </a:lnTo>
                <a:lnTo>
                  <a:pt x="538" y="1927"/>
                </a:lnTo>
                <a:lnTo>
                  <a:pt x="534" y="1965"/>
                </a:lnTo>
                <a:lnTo>
                  <a:pt x="534" y="2005"/>
                </a:lnTo>
                <a:lnTo>
                  <a:pt x="538" y="2043"/>
                </a:lnTo>
                <a:lnTo>
                  <a:pt x="547" y="2081"/>
                </a:lnTo>
                <a:lnTo>
                  <a:pt x="559" y="2120"/>
                </a:lnTo>
                <a:lnTo>
                  <a:pt x="577" y="2158"/>
                </a:lnTo>
                <a:lnTo>
                  <a:pt x="598" y="2196"/>
                </a:lnTo>
                <a:lnTo>
                  <a:pt x="625" y="2233"/>
                </a:lnTo>
                <a:lnTo>
                  <a:pt x="655" y="2269"/>
                </a:lnTo>
                <a:lnTo>
                  <a:pt x="692" y="2305"/>
                </a:lnTo>
                <a:lnTo>
                  <a:pt x="733" y="2339"/>
                </a:lnTo>
                <a:lnTo>
                  <a:pt x="780" y="2373"/>
                </a:lnTo>
                <a:lnTo>
                  <a:pt x="831" y="2407"/>
                </a:lnTo>
                <a:lnTo>
                  <a:pt x="889" y="2438"/>
                </a:lnTo>
                <a:lnTo>
                  <a:pt x="952" y="2469"/>
                </a:lnTo>
                <a:lnTo>
                  <a:pt x="1021" y="2499"/>
                </a:lnTo>
                <a:lnTo>
                  <a:pt x="1095" y="2527"/>
                </a:lnTo>
                <a:lnTo>
                  <a:pt x="1175" y="2554"/>
                </a:lnTo>
                <a:lnTo>
                  <a:pt x="1262" y="2579"/>
                </a:lnTo>
                <a:lnTo>
                  <a:pt x="1354" y="2603"/>
                </a:lnTo>
                <a:lnTo>
                  <a:pt x="1454" y="2625"/>
                </a:lnTo>
                <a:lnTo>
                  <a:pt x="1559" y="2645"/>
                </a:lnTo>
                <a:lnTo>
                  <a:pt x="1670" y="2663"/>
                </a:lnTo>
                <a:lnTo>
                  <a:pt x="1670" y="1199"/>
                </a:lnTo>
                <a:close/>
                <a:moveTo>
                  <a:pt x="2303" y="0"/>
                </a:moveTo>
                <a:lnTo>
                  <a:pt x="2303" y="0"/>
                </a:lnTo>
                <a:lnTo>
                  <a:pt x="2303" y="904"/>
                </a:lnTo>
                <a:lnTo>
                  <a:pt x="2412" y="916"/>
                </a:lnTo>
                <a:lnTo>
                  <a:pt x="2518" y="932"/>
                </a:lnTo>
                <a:lnTo>
                  <a:pt x="2625" y="952"/>
                </a:lnTo>
                <a:lnTo>
                  <a:pt x="2730" y="975"/>
                </a:lnTo>
                <a:lnTo>
                  <a:pt x="2834" y="1002"/>
                </a:lnTo>
                <a:lnTo>
                  <a:pt x="2936" y="1033"/>
                </a:lnTo>
                <a:lnTo>
                  <a:pt x="3036" y="1070"/>
                </a:lnTo>
                <a:lnTo>
                  <a:pt x="3135" y="1109"/>
                </a:lnTo>
                <a:lnTo>
                  <a:pt x="3231" y="1152"/>
                </a:lnTo>
                <a:lnTo>
                  <a:pt x="3325" y="1201"/>
                </a:lnTo>
                <a:lnTo>
                  <a:pt x="3527" y="1075"/>
                </a:lnTo>
                <a:lnTo>
                  <a:pt x="3765" y="1588"/>
                </a:lnTo>
                <a:lnTo>
                  <a:pt x="2703" y="1588"/>
                </a:lnTo>
                <a:lnTo>
                  <a:pt x="2937" y="1441"/>
                </a:lnTo>
                <a:lnTo>
                  <a:pt x="2922" y="1433"/>
                </a:lnTo>
                <a:lnTo>
                  <a:pt x="2903" y="1423"/>
                </a:lnTo>
                <a:lnTo>
                  <a:pt x="2877" y="1410"/>
                </a:lnTo>
                <a:lnTo>
                  <a:pt x="2848" y="1395"/>
                </a:lnTo>
                <a:lnTo>
                  <a:pt x="2813" y="1379"/>
                </a:lnTo>
                <a:lnTo>
                  <a:pt x="2773" y="1360"/>
                </a:lnTo>
                <a:lnTo>
                  <a:pt x="2729" y="1342"/>
                </a:lnTo>
                <a:lnTo>
                  <a:pt x="2681" y="1324"/>
                </a:lnTo>
                <a:lnTo>
                  <a:pt x="2627" y="1305"/>
                </a:lnTo>
                <a:lnTo>
                  <a:pt x="2570" y="1286"/>
                </a:lnTo>
                <a:lnTo>
                  <a:pt x="2510" y="1268"/>
                </a:lnTo>
                <a:lnTo>
                  <a:pt x="2445" y="1250"/>
                </a:lnTo>
                <a:lnTo>
                  <a:pt x="2376" y="1234"/>
                </a:lnTo>
                <a:lnTo>
                  <a:pt x="2303" y="1220"/>
                </a:lnTo>
                <a:lnTo>
                  <a:pt x="2303" y="2686"/>
                </a:lnTo>
                <a:lnTo>
                  <a:pt x="1670" y="3034"/>
                </a:lnTo>
                <a:lnTo>
                  <a:pt x="1667" y="3034"/>
                </a:lnTo>
                <a:lnTo>
                  <a:pt x="1658" y="3032"/>
                </a:lnTo>
                <a:lnTo>
                  <a:pt x="1643" y="3030"/>
                </a:lnTo>
                <a:lnTo>
                  <a:pt x="1624" y="3026"/>
                </a:lnTo>
                <a:lnTo>
                  <a:pt x="1599" y="3021"/>
                </a:lnTo>
                <a:lnTo>
                  <a:pt x="1569" y="3016"/>
                </a:lnTo>
                <a:lnTo>
                  <a:pt x="1535" y="3008"/>
                </a:lnTo>
                <a:lnTo>
                  <a:pt x="1497" y="2999"/>
                </a:lnTo>
                <a:lnTo>
                  <a:pt x="1455" y="2990"/>
                </a:lnTo>
                <a:lnTo>
                  <a:pt x="1409" y="2979"/>
                </a:lnTo>
                <a:lnTo>
                  <a:pt x="1361" y="2967"/>
                </a:lnTo>
                <a:lnTo>
                  <a:pt x="1310" y="2954"/>
                </a:lnTo>
                <a:lnTo>
                  <a:pt x="1256" y="2940"/>
                </a:lnTo>
                <a:lnTo>
                  <a:pt x="1200" y="2924"/>
                </a:lnTo>
                <a:lnTo>
                  <a:pt x="1142" y="2905"/>
                </a:lnTo>
                <a:lnTo>
                  <a:pt x="1082" y="2886"/>
                </a:lnTo>
                <a:lnTo>
                  <a:pt x="1022" y="2866"/>
                </a:lnTo>
                <a:lnTo>
                  <a:pt x="960" y="2844"/>
                </a:lnTo>
                <a:lnTo>
                  <a:pt x="897" y="2821"/>
                </a:lnTo>
                <a:lnTo>
                  <a:pt x="835" y="2795"/>
                </a:lnTo>
                <a:lnTo>
                  <a:pt x="773" y="2769"/>
                </a:lnTo>
                <a:lnTo>
                  <a:pt x="710" y="2741"/>
                </a:lnTo>
                <a:lnTo>
                  <a:pt x="649" y="2711"/>
                </a:lnTo>
                <a:lnTo>
                  <a:pt x="588" y="2678"/>
                </a:lnTo>
                <a:lnTo>
                  <a:pt x="529" y="2645"/>
                </a:lnTo>
                <a:lnTo>
                  <a:pt x="470" y="2610"/>
                </a:lnTo>
                <a:lnTo>
                  <a:pt x="414" y="2573"/>
                </a:lnTo>
                <a:lnTo>
                  <a:pt x="361" y="2534"/>
                </a:lnTo>
                <a:lnTo>
                  <a:pt x="309" y="2493"/>
                </a:lnTo>
                <a:lnTo>
                  <a:pt x="261" y="2451"/>
                </a:lnTo>
                <a:lnTo>
                  <a:pt x="216" y="2407"/>
                </a:lnTo>
                <a:lnTo>
                  <a:pt x="174" y="2360"/>
                </a:lnTo>
                <a:lnTo>
                  <a:pt x="136" y="2312"/>
                </a:lnTo>
                <a:lnTo>
                  <a:pt x="102" y="2261"/>
                </a:lnTo>
                <a:lnTo>
                  <a:pt x="72" y="2209"/>
                </a:lnTo>
                <a:lnTo>
                  <a:pt x="47" y="2154"/>
                </a:lnTo>
                <a:lnTo>
                  <a:pt x="26" y="2097"/>
                </a:lnTo>
                <a:lnTo>
                  <a:pt x="13" y="2038"/>
                </a:lnTo>
                <a:lnTo>
                  <a:pt x="3" y="1977"/>
                </a:lnTo>
                <a:lnTo>
                  <a:pt x="0" y="1914"/>
                </a:lnTo>
                <a:lnTo>
                  <a:pt x="3" y="1851"/>
                </a:lnTo>
                <a:lnTo>
                  <a:pt x="15" y="1790"/>
                </a:lnTo>
                <a:lnTo>
                  <a:pt x="32" y="1730"/>
                </a:lnTo>
                <a:lnTo>
                  <a:pt x="57" y="1672"/>
                </a:lnTo>
                <a:lnTo>
                  <a:pt x="88" y="1614"/>
                </a:lnTo>
                <a:lnTo>
                  <a:pt x="126" y="1558"/>
                </a:lnTo>
                <a:lnTo>
                  <a:pt x="168" y="1504"/>
                </a:lnTo>
                <a:lnTo>
                  <a:pt x="217" y="1452"/>
                </a:lnTo>
                <a:lnTo>
                  <a:pt x="272" y="1402"/>
                </a:lnTo>
                <a:lnTo>
                  <a:pt x="331" y="1352"/>
                </a:lnTo>
                <a:lnTo>
                  <a:pt x="395" y="1306"/>
                </a:lnTo>
                <a:lnTo>
                  <a:pt x="464" y="1262"/>
                </a:lnTo>
                <a:lnTo>
                  <a:pt x="538" y="1218"/>
                </a:lnTo>
                <a:lnTo>
                  <a:pt x="615" y="1178"/>
                </a:lnTo>
                <a:lnTo>
                  <a:pt x="697" y="1139"/>
                </a:lnTo>
                <a:lnTo>
                  <a:pt x="782" y="1104"/>
                </a:lnTo>
                <a:lnTo>
                  <a:pt x="870" y="1071"/>
                </a:lnTo>
                <a:lnTo>
                  <a:pt x="961" y="1039"/>
                </a:lnTo>
                <a:lnTo>
                  <a:pt x="1056" y="1011"/>
                </a:lnTo>
                <a:lnTo>
                  <a:pt x="1153" y="986"/>
                </a:lnTo>
                <a:lnTo>
                  <a:pt x="1254" y="963"/>
                </a:lnTo>
                <a:lnTo>
                  <a:pt x="1355" y="943"/>
                </a:lnTo>
                <a:lnTo>
                  <a:pt x="1458" y="926"/>
                </a:lnTo>
                <a:lnTo>
                  <a:pt x="1563" y="912"/>
                </a:lnTo>
                <a:lnTo>
                  <a:pt x="1670" y="901"/>
                </a:lnTo>
                <a:lnTo>
                  <a:pt x="1670" y="348"/>
                </a:lnTo>
                <a:lnTo>
                  <a:pt x="2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2" name="Shape 9092"/>
          <p:cNvSpPr/>
          <p:nvPr/>
        </p:nvSpPr>
        <p:spPr>
          <a:xfrm>
            <a:off x="6396070" y="1244407"/>
            <a:ext cx="169799" cy="237422"/>
          </a:xfrm>
          <a:custGeom>
            <a:avLst/>
            <a:gdLst/>
            <a:ahLst/>
            <a:cxnLst/>
            <a:rect l="0" t="0" r="0" b="0"/>
            <a:pathLst>
              <a:path w="2407" h="3369" extrusionOk="0">
                <a:moveTo>
                  <a:pt x="1203" y="0"/>
                </a:moveTo>
                <a:lnTo>
                  <a:pt x="1203" y="0"/>
                </a:lnTo>
                <a:lnTo>
                  <a:pt x="1255" y="2"/>
                </a:lnTo>
                <a:lnTo>
                  <a:pt x="1306" y="12"/>
                </a:lnTo>
                <a:lnTo>
                  <a:pt x="1353" y="26"/>
                </a:lnTo>
                <a:lnTo>
                  <a:pt x="1400" y="46"/>
                </a:lnTo>
                <a:lnTo>
                  <a:pt x="1443" y="70"/>
                </a:lnTo>
                <a:lnTo>
                  <a:pt x="1483" y="99"/>
                </a:lnTo>
                <a:lnTo>
                  <a:pt x="1520" y="132"/>
                </a:lnTo>
                <a:lnTo>
                  <a:pt x="1552" y="169"/>
                </a:lnTo>
                <a:lnTo>
                  <a:pt x="1581" y="209"/>
                </a:lnTo>
                <a:lnTo>
                  <a:pt x="1605" y="252"/>
                </a:lnTo>
                <a:lnTo>
                  <a:pt x="1624" y="299"/>
                </a:lnTo>
                <a:lnTo>
                  <a:pt x="1638" y="348"/>
                </a:lnTo>
                <a:lnTo>
                  <a:pt x="1647" y="398"/>
                </a:lnTo>
                <a:lnTo>
                  <a:pt x="1650" y="451"/>
                </a:lnTo>
                <a:lnTo>
                  <a:pt x="1647" y="504"/>
                </a:lnTo>
                <a:lnTo>
                  <a:pt x="1638" y="554"/>
                </a:lnTo>
                <a:lnTo>
                  <a:pt x="1624" y="602"/>
                </a:lnTo>
                <a:lnTo>
                  <a:pt x="1605" y="648"/>
                </a:lnTo>
                <a:lnTo>
                  <a:pt x="1581" y="691"/>
                </a:lnTo>
                <a:lnTo>
                  <a:pt x="1553" y="730"/>
                </a:lnTo>
                <a:lnTo>
                  <a:pt x="1520" y="768"/>
                </a:lnTo>
                <a:lnTo>
                  <a:pt x="1484" y="800"/>
                </a:lnTo>
                <a:lnTo>
                  <a:pt x="1444" y="829"/>
                </a:lnTo>
                <a:lnTo>
                  <a:pt x="1402" y="854"/>
                </a:lnTo>
                <a:lnTo>
                  <a:pt x="1408" y="858"/>
                </a:lnTo>
                <a:lnTo>
                  <a:pt x="1419" y="866"/>
                </a:lnTo>
                <a:lnTo>
                  <a:pt x="1434" y="878"/>
                </a:lnTo>
                <a:lnTo>
                  <a:pt x="1452" y="892"/>
                </a:lnTo>
                <a:lnTo>
                  <a:pt x="1472" y="910"/>
                </a:lnTo>
                <a:lnTo>
                  <a:pt x="1496" y="930"/>
                </a:lnTo>
                <a:lnTo>
                  <a:pt x="1523" y="954"/>
                </a:lnTo>
                <a:lnTo>
                  <a:pt x="1551" y="979"/>
                </a:lnTo>
                <a:lnTo>
                  <a:pt x="1582" y="1006"/>
                </a:lnTo>
                <a:lnTo>
                  <a:pt x="1615" y="1036"/>
                </a:lnTo>
                <a:lnTo>
                  <a:pt x="1649" y="1066"/>
                </a:lnTo>
                <a:lnTo>
                  <a:pt x="1685" y="1099"/>
                </a:lnTo>
                <a:lnTo>
                  <a:pt x="1721" y="1133"/>
                </a:lnTo>
                <a:lnTo>
                  <a:pt x="1760" y="1167"/>
                </a:lnTo>
                <a:lnTo>
                  <a:pt x="1798" y="1203"/>
                </a:lnTo>
                <a:lnTo>
                  <a:pt x="1838" y="1239"/>
                </a:lnTo>
                <a:lnTo>
                  <a:pt x="1877" y="1273"/>
                </a:lnTo>
                <a:lnTo>
                  <a:pt x="1917" y="1310"/>
                </a:lnTo>
                <a:lnTo>
                  <a:pt x="1956" y="1345"/>
                </a:lnTo>
                <a:lnTo>
                  <a:pt x="1994" y="1381"/>
                </a:lnTo>
                <a:lnTo>
                  <a:pt x="2032" y="1416"/>
                </a:lnTo>
                <a:lnTo>
                  <a:pt x="2069" y="1450"/>
                </a:lnTo>
                <a:lnTo>
                  <a:pt x="2105" y="1483"/>
                </a:lnTo>
                <a:lnTo>
                  <a:pt x="2138" y="1514"/>
                </a:lnTo>
                <a:lnTo>
                  <a:pt x="2170" y="1544"/>
                </a:lnTo>
                <a:lnTo>
                  <a:pt x="2202" y="1572"/>
                </a:lnTo>
                <a:lnTo>
                  <a:pt x="2230" y="1598"/>
                </a:lnTo>
                <a:lnTo>
                  <a:pt x="2256" y="1622"/>
                </a:lnTo>
                <a:lnTo>
                  <a:pt x="2278" y="1644"/>
                </a:lnTo>
                <a:lnTo>
                  <a:pt x="2299" y="1663"/>
                </a:lnTo>
                <a:lnTo>
                  <a:pt x="2316" y="1679"/>
                </a:lnTo>
                <a:lnTo>
                  <a:pt x="2330" y="1691"/>
                </a:lnTo>
                <a:lnTo>
                  <a:pt x="2340" y="1701"/>
                </a:lnTo>
                <a:lnTo>
                  <a:pt x="2346" y="1706"/>
                </a:lnTo>
                <a:lnTo>
                  <a:pt x="2348" y="1708"/>
                </a:lnTo>
                <a:lnTo>
                  <a:pt x="2370" y="1732"/>
                </a:lnTo>
                <a:lnTo>
                  <a:pt x="2387" y="1759"/>
                </a:lnTo>
                <a:lnTo>
                  <a:pt x="2398" y="1787"/>
                </a:lnTo>
                <a:lnTo>
                  <a:pt x="2405" y="1816"/>
                </a:lnTo>
                <a:lnTo>
                  <a:pt x="2407" y="1847"/>
                </a:lnTo>
                <a:lnTo>
                  <a:pt x="2402" y="1877"/>
                </a:lnTo>
                <a:lnTo>
                  <a:pt x="2394" y="1907"/>
                </a:lnTo>
                <a:lnTo>
                  <a:pt x="2380" y="1935"/>
                </a:lnTo>
                <a:lnTo>
                  <a:pt x="2360" y="1961"/>
                </a:lnTo>
                <a:lnTo>
                  <a:pt x="2338" y="1982"/>
                </a:lnTo>
                <a:lnTo>
                  <a:pt x="2313" y="1998"/>
                </a:lnTo>
                <a:lnTo>
                  <a:pt x="2286" y="2009"/>
                </a:lnTo>
                <a:lnTo>
                  <a:pt x="2258" y="2017"/>
                </a:lnTo>
                <a:lnTo>
                  <a:pt x="2230" y="2019"/>
                </a:lnTo>
                <a:lnTo>
                  <a:pt x="2204" y="2017"/>
                </a:lnTo>
                <a:lnTo>
                  <a:pt x="2179" y="2012"/>
                </a:lnTo>
                <a:lnTo>
                  <a:pt x="2155" y="2003"/>
                </a:lnTo>
                <a:lnTo>
                  <a:pt x="2132" y="1990"/>
                </a:lnTo>
                <a:lnTo>
                  <a:pt x="2110" y="1972"/>
                </a:lnTo>
                <a:lnTo>
                  <a:pt x="1643" y="1542"/>
                </a:lnTo>
                <a:lnTo>
                  <a:pt x="1643" y="1986"/>
                </a:lnTo>
                <a:lnTo>
                  <a:pt x="1639" y="2040"/>
                </a:lnTo>
                <a:lnTo>
                  <a:pt x="1631" y="2090"/>
                </a:lnTo>
                <a:lnTo>
                  <a:pt x="1616" y="2138"/>
                </a:lnTo>
                <a:lnTo>
                  <a:pt x="1596" y="2185"/>
                </a:lnTo>
                <a:lnTo>
                  <a:pt x="1571" y="2227"/>
                </a:lnTo>
                <a:lnTo>
                  <a:pt x="1571" y="3190"/>
                </a:lnTo>
                <a:lnTo>
                  <a:pt x="1568" y="3222"/>
                </a:lnTo>
                <a:lnTo>
                  <a:pt x="1561" y="3252"/>
                </a:lnTo>
                <a:lnTo>
                  <a:pt x="1548" y="3281"/>
                </a:lnTo>
                <a:lnTo>
                  <a:pt x="1529" y="3305"/>
                </a:lnTo>
                <a:lnTo>
                  <a:pt x="1509" y="3326"/>
                </a:lnTo>
                <a:lnTo>
                  <a:pt x="1484" y="3344"/>
                </a:lnTo>
                <a:lnTo>
                  <a:pt x="1456" y="3357"/>
                </a:lnTo>
                <a:lnTo>
                  <a:pt x="1427" y="3366"/>
                </a:lnTo>
                <a:lnTo>
                  <a:pt x="1394" y="3369"/>
                </a:lnTo>
                <a:lnTo>
                  <a:pt x="1363" y="3366"/>
                </a:lnTo>
                <a:lnTo>
                  <a:pt x="1333" y="3357"/>
                </a:lnTo>
                <a:lnTo>
                  <a:pt x="1306" y="3344"/>
                </a:lnTo>
                <a:lnTo>
                  <a:pt x="1281" y="3326"/>
                </a:lnTo>
                <a:lnTo>
                  <a:pt x="1259" y="3305"/>
                </a:lnTo>
                <a:lnTo>
                  <a:pt x="1242" y="3281"/>
                </a:lnTo>
                <a:lnTo>
                  <a:pt x="1229" y="3252"/>
                </a:lnTo>
                <a:lnTo>
                  <a:pt x="1221" y="3222"/>
                </a:lnTo>
                <a:lnTo>
                  <a:pt x="1217" y="3190"/>
                </a:lnTo>
                <a:lnTo>
                  <a:pt x="1217" y="2429"/>
                </a:lnTo>
                <a:lnTo>
                  <a:pt x="1213" y="2430"/>
                </a:lnTo>
                <a:lnTo>
                  <a:pt x="1208" y="2430"/>
                </a:lnTo>
                <a:lnTo>
                  <a:pt x="1203" y="2431"/>
                </a:lnTo>
                <a:lnTo>
                  <a:pt x="1198" y="2430"/>
                </a:lnTo>
                <a:lnTo>
                  <a:pt x="1194" y="2430"/>
                </a:lnTo>
                <a:lnTo>
                  <a:pt x="1188" y="2429"/>
                </a:lnTo>
                <a:lnTo>
                  <a:pt x="1188" y="3190"/>
                </a:lnTo>
                <a:lnTo>
                  <a:pt x="1185" y="3222"/>
                </a:lnTo>
                <a:lnTo>
                  <a:pt x="1177" y="3252"/>
                </a:lnTo>
                <a:lnTo>
                  <a:pt x="1165" y="3281"/>
                </a:lnTo>
                <a:lnTo>
                  <a:pt x="1146" y="3305"/>
                </a:lnTo>
                <a:lnTo>
                  <a:pt x="1126" y="3326"/>
                </a:lnTo>
                <a:lnTo>
                  <a:pt x="1101" y="3344"/>
                </a:lnTo>
                <a:lnTo>
                  <a:pt x="1073" y="3357"/>
                </a:lnTo>
                <a:lnTo>
                  <a:pt x="1044" y="3366"/>
                </a:lnTo>
                <a:lnTo>
                  <a:pt x="1011" y="3369"/>
                </a:lnTo>
                <a:lnTo>
                  <a:pt x="980" y="3366"/>
                </a:lnTo>
                <a:lnTo>
                  <a:pt x="950" y="3357"/>
                </a:lnTo>
                <a:lnTo>
                  <a:pt x="923" y="3344"/>
                </a:lnTo>
                <a:lnTo>
                  <a:pt x="898" y="3326"/>
                </a:lnTo>
                <a:lnTo>
                  <a:pt x="876" y="3305"/>
                </a:lnTo>
                <a:lnTo>
                  <a:pt x="859" y="3281"/>
                </a:lnTo>
                <a:lnTo>
                  <a:pt x="846" y="3252"/>
                </a:lnTo>
                <a:lnTo>
                  <a:pt x="837" y="3222"/>
                </a:lnTo>
                <a:lnTo>
                  <a:pt x="834" y="3190"/>
                </a:lnTo>
                <a:lnTo>
                  <a:pt x="834" y="2227"/>
                </a:lnTo>
                <a:lnTo>
                  <a:pt x="811" y="2185"/>
                </a:lnTo>
                <a:lnTo>
                  <a:pt x="791" y="2139"/>
                </a:lnTo>
                <a:lnTo>
                  <a:pt x="776" y="2090"/>
                </a:lnTo>
                <a:lnTo>
                  <a:pt x="767" y="2040"/>
                </a:lnTo>
                <a:lnTo>
                  <a:pt x="764" y="1986"/>
                </a:lnTo>
                <a:lnTo>
                  <a:pt x="764" y="1542"/>
                </a:lnTo>
                <a:lnTo>
                  <a:pt x="296" y="1972"/>
                </a:lnTo>
                <a:lnTo>
                  <a:pt x="274" y="1990"/>
                </a:lnTo>
                <a:lnTo>
                  <a:pt x="251" y="2003"/>
                </a:lnTo>
                <a:lnTo>
                  <a:pt x="228" y="2012"/>
                </a:lnTo>
                <a:lnTo>
                  <a:pt x="202" y="2017"/>
                </a:lnTo>
                <a:lnTo>
                  <a:pt x="177" y="2019"/>
                </a:lnTo>
                <a:lnTo>
                  <a:pt x="148" y="2017"/>
                </a:lnTo>
                <a:lnTo>
                  <a:pt x="120" y="2009"/>
                </a:lnTo>
                <a:lnTo>
                  <a:pt x="93" y="1998"/>
                </a:lnTo>
                <a:lnTo>
                  <a:pt x="68" y="1982"/>
                </a:lnTo>
                <a:lnTo>
                  <a:pt x="45" y="1961"/>
                </a:lnTo>
                <a:lnTo>
                  <a:pt x="27" y="1935"/>
                </a:lnTo>
                <a:lnTo>
                  <a:pt x="13" y="1907"/>
                </a:lnTo>
                <a:lnTo>
                  <a:pt x="3" y="1877"/>
                </a:lnTo>
                <a:lnTo>
                  <a:pt x="0" y="1847"/>
                </a:lnTo>
                <a:lnTo>
                  <a:pt x="1" y="1817"/>
                </a:lnTo>
                <a:lnTo>
                  <a:pt x="8" y="1787"/>
                </a:lnTo>
                <a:lnTo>
                  <a:pt x="19" y="1759"/>
                </a:lnTo>
                <a:lnTo>
                  <a:pt x="36" y="1732"/>
                </a:lnTo>
                <a:lnTo>
                  <a:pt x="57" y="1708"/>
                </a:lnTo>
                <a:lnTo>
                  <a:pt x="59" y="1706"/>
                </a:lnTo>
                <a:lnTo>
                  <a:pt x="66" y="1701"/>
                </a:lnTo>
                <a:lnTo>
                  <a:pt x="77" y="1691"/>
                </a:lnTo>
                <a:lnTo>
                  <a:pt x="90" y="1679"/>
                </a:lnTo>
                <a:lnTo>
                  <a:pt x="107" y="1663"/>
                </a:lnTo>
                <a:lnTo>
                  <a:pt x="127" y="1644"/>
                </a:lnTo>
                <a:lnTo>
                  <a:pt x="151" y="1622"/>
                </a:lnTo>
                <a:lnTo>
                  <a:pt x="177" y="1598"/>
                </a:lnTo>
                <a:lnTo>
                  <a:pt x="205" y="1572"/>
                </a:lnTo>
                <a:lnTo>
                  <a:pt x="235" y="1544"/>
                </a:lnTo>
                <a:lnTo>
                  <a:pt x="268" y="1514"/>
                </a:lnTo>
                <a:lnTo>
                  <a:pt x="302" y="1483"/>
                </a:lnTo>
                <a:lnTo>
                  <a:pt x="338" y="1450"/>
                </a:lnTo>
                <a:lnTo>
                  <a:pt x="374" y="1416"/>
                </a:lnTo>
                <a:lnTo>
                  <a:pt x="412" y="1381"/>
                </a:lnTo>
                <a:lnTo>
                  <a:pt x="451" y="1345"/>
                </a:lnTo>
                <a:lnTo>
                  <a:pt x="490" y="1310"/>
                </a:lnTo>
                <a:lnTo>
                  <a:pt x="529" y="1273"/>
                </a:lnTo>
                <a:lnTo>
                  <a:pt x="569" y="1239"/>
                </a:lnTo>
                <a:lnTo>
                  <a:pt x="608" y="1203"/>
                </a:lnTo>
                <a:lnTo>
                  <a:pt x="646" y="1167"/>
                </a:lnTo>
                <a:lnTo>
                  <a:pt x="684" y="1133"/>
                </a:lnTo>
                <a:lnTo>
                  <a:pt x="721" y="1099"/>
                </a:lnTo>
                <a:lnTo>
                  <a:pt x="757" y="1066"/>
                </a:lnTo>
                <a:lnTo>
                  <a:pt x="791" y="1036"/>
                </a:lnTo>
                <a:lnTo>
                  <a:pt x="825" y="1006"/>
                </a:lnTo>
                <a:lnTo>
                  <a:pt x="855" y="979"/>
                </a:lnTo>
                <a:lnTo>
                  <a:pt x="884" y="954"/>
                </a:lnTo>
                <a:lnTo>
                  <a:pt x="910" y="930"/>
                </a:lnTo>
                <a:lnTo>
                  <a:pt x="934" y="910"/>
                </a:lnTo>
                <a:lnTo>
                  <a:pt x="954" y="892"/>
                </a:lnTo>
                <a:lnTo>
                  <a:pt x="972" y="878"/>
                </a:lnTo>
                <a:lnTo>
                  <a:pt x="986" y="866"/>
                </a:lnTo>
                <a:lnTo>
                  <a:pt x="997" y="858"/>
                </a:lnTo>
                <a:lnTo>
                  <a:pt x="1004" y="854"/>
                </a:lnTo>
                <a:lnTo>
                  <a:pt x="962" y="829"/>
                </a:lnTo>
                <a:lnTo>
                  <a:pt x="922" y="800"/>
                </a:lnTo>
                <a:lnTo>
                  <a:pt x="886" y="768"/>
                </a:lnTo>
                <a:lnTo>
                  <a:pt x="854" y="730"/>
                </a:lnTo>
                <a:lnTo>
                  <a:pt x="826" y="691"/>
                </a:lnTo>
                <a:lnTo>
                  <a:pt x="802" y="648"/>
                </a:lnTo>
                <a:lnTo>
                  <a:pt x="782" y="602"/>
                </a:lnTo>
                <a:lnTo>
                  <a:pt x="768" y="554"/>
                </a:lnTo>
                <a:lnTo>
                  <a:pt x="759" y="504"/>
                </a:lnTo>
                <a:lnTo>
                  <a:pt x="757" y="451"/>
                </a:lnTo>
                <a:lnTo>
                  <a:pt x="759" y="398"/>
                </a:lnTo>
                <a:lnTo>
                  <a:pt x="768" y="348"/>
                </a:lnTo>
                <a:lnTo>
                  <a:pt x="782" y="299"/>
                </a:lnTo>
                <a:lnTo>
                  <a:pt x="802" y="252"/>
                </a:lnTo>
                <a:lnTo>
                  <a:pt x="826" y="209"/>
                </a:lnTo>
                <a:lnTo>
                  <a:pt x="855" y="169"/>
                </a:lnTo>
                <a:lnTo>
                  <a:pt x="887" y="132"/>
                </a:lnTo>
                <a:lnTo>
                  <a:pt x="924" y="99"/>
                </a:lnTo>
                <a:lnTo>
                  <a:pt x="964" y="70"/>
                </a:lnTo>
                <a:lnTo>
                  <a:pt x="1007" y="46"/>
                </a:lnTo>
                <a:lnTo>
                  <a:pt x="1052" y="26"/>
                </a:lnTo>
                <a:lnTo>
                  <a:pt x="1101" y="12"/>
                </a:lnTo>
                <a:lnTo>
                  <a:pt x="1150" y="2"/>
                </a:lnTo>
                <a:lnTo>
                  <a:pt x="12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3" name="Shape 9093"/>
          <p:cNvSpPr/>
          <p:nvPr/>
        </p:nvSpPr>
        <p:spPr>
          <a:xfrm>
            <a:off x="269740" y="1245394"/>
            <a:ext cx="237422" cy="235448"/>
          </a:xfrm>
          <a:custGeom>
            <a:avLst/>
            <a:gdLst/>
            <a:ahLst/>
            <a:cxnLst/>
            <a:rect l="0" t="0" r="0" b="0"/>
            <a:pathLst>
              <a:path w="3370" h="3336" extrusionOk="0">
                <a:moveTo>
                  <a:pt x="373" y="369"/>
                </a:moveTo>
                <a:lnTo>
                  <a:pt x="373" y="1668"/>
                </a:lnTo>
                <a:lnTo>
                  <a:pt x="1685" y="1668"/>
                </a:lnTo>
                <a:lnTo>
                  <a:pt x="1685" y="2966"/>
                </a:lnTo>
                <a:lnTo>
                  <a:pt x="2998" y="2966"/>
                </a:lnTo>
                <a:lnTo>
                  <a:pt x="2998" y="1668"/>
                </a:lnTo>
                <a:lnTo>
                  <a:pt x="1685" y="1668"/>
                </a:lnTo>
                <a:lnTo>
                  <a:pt x="1685" y="369"/>
                </a:lnTo>
                <a:lnTo>
                  <a:pt x="373" y="369"/>
                </a:lnTo>
                <a:close/>
                <a:moveTo>
                  <a:pt x="0" y="0"/>
                </a:moveTo>
                <a:lnTo>
                  <a:pt x="3370" y="0"/>
                </a:lnTo>
                <a:lnTo>
                  <a:pt x="3370" y="3336"/>
                </a:lnTo>
                <a:lnTo>
                  <a:pt x="0" y="33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094" name="Shape 9094"/>
          <p:cNvGrpSpPr/>
          <p:nvPr/>
        </p:nvGrpSpPr>
        <p:grpSpPr>
          <a:xfrm>
            <a:off x="3683192" y="1243912"/>
            <a:ext cx="160914" cy="238410"/>
            <a:chOff x="-1328738" y="1311275"/>
            <a:chExt cx="517525" cy="766763"/>
          </a:xfrm>
        </p:grpSpPr>
        <p:sp>
          <p:nvSpPr>
            <p:cNvPr id="9095" name="Shape 9095"/>
            <p:cNvSpPr/>
            <p:nvPr/>
          </p:nvSpPr>
          <p:spPr>
            <a:xfrm>
              <a:off x="-1147763" y="1311275"/>
              <a:ext cx="155575" cy="157162"/>
            </a:xfrm>
            <a:custGeom>
              <a:avLst/>
              <a:gdLst/>
              <a:ahLst/>
              <a:cxnLst/>
              <a:rect l="0" t="0" r="0" b="0"/>
              <a:pathLst>
                <a:path w="691" h="694" extrusionOk="0">
                  <a:moveTo>
                    <a:pt x="345" y="0"/>
                  </a:moveTo>
                  <a:lnTo>
                    <a:pt x="393" y="3"/>
                  </a:lnTo>
                  <a:lnTo>
                    <a:pt x="438" y="12"/>
                  </a:lnTo>
                  <a:lnTo>
                    <a:pt x="480" y="27"/>
                  </a:lnTo>
                  <a:lnTo>
                    <a:pt x="521" y="47"/>
                  </a:lnTo>
                  <a:lnTo>
                    <a:pt x="558" y="72"/>
                  </a:lnTo>
                  <a:lnTo>
                    <a:pt x="590" y="101"/>
                  </a:lnTo>
                  <a:lnTo>
                    <a:pt x="620" y="134"/>
                  </a:lnTo>
                  <a:lnTo>
                    <a:pt x="645" y="171"/>
                  </a:lnTo>
                  <a:lnTo>
                    <a:pt x="664" y="212"/>
                  </a:lnTo>
                  <a:lnTo>
                    <a:pt x="679" y="254"/>
                  </a:lnTo>
                  <a:lnTo>
                    <a:pt x="688" y="299"/>
                  </a:lnTo>
                  <a:lnTo>
                    <a:pt x="691" y="346"/>
                  </a:lnTo>
                  <a:lnTo>
                    <a:pt x="688" y="393"/>
                  </a:lnTo>
                  <a:lnTo>
                    <a:pt x="679" y="439"/>
                  </a:lnTo>
                  <a:lnTo>
                    <a:pt x="664" y="482"/>
                  </a:lnTo>
                  <a:lnTo>
                    <a:pt x="645" y="522"/>
                  </a:lnTo>
                  <a:lnTo>
                    <a:pt x="620" y="558"/>
                  </a:lnTo>
                  <a:lnTo>
                    <a:pt x="590" y="592"/>
                  </a:lnTo>
                  <a:lnTo>
                    <a:pt x="558" y="621"/>
                  </a:lnTo>
                  <a:lnTo>
                    <a:pt x="521" y="647"/>
                  </a:lnTo>
                  <a:lnTo>
                    <a:pt x="480" y="666"/>
                  </a:lnTo>
                  <a:lnTo>
                    <a:pt x="438" y="682"/>
                  </a:lnTo>
                  <a:lnTo>
                    <a:pt x="393" y="690"/>
                  </a:lnTo>
                  <a:lnTo>
                    <a:pt x="345" y="694"/>
                  </a:lnTo>
                  <a:lnTo>
                    <a:pt x="299" y="690"/>
                  </a:lnTo>
                  <a:lnTo>
                    <a:pt x="254" y="682"/>
                  </a:lnTo>
                  <a:lnTo>
                    <a:pt x="212" y="666"/>
                  </a:lnTo>
                  <a:lnTo>
                    <a:pt x="171" y="647"/>
                  </a:lnTo>
                  <a:lnTo>
                    <a:pt x="135" y="621"/>
                  </a:lnTo>
                  <a:lnTo>
                    <a:pt x="102" y="592"/>
                  </a:lnTo>
                  <a:lnTo>
                    <a:pt x="72" y="558"/>
                  </a:lnTo>
                  <a:lnTo>
                    <a:pt x="48" y="522"/>
                  </a:lnTo>
                  <a:lnTo>
                    <a:pt x="28" y="482"/>
                  </a:lnTo>
                  <a:lnTo>
                    <a:pt x="14" y="439"/>
                  </a:lnTo>
                  <a:lnTo>
                    <a:pt x="4" y="393"/>
                  </a:lnTo>
                  <a:lnTo>
                    <a:pt x="0" y="346"/>
                  </a:lnTo>
                  <a:lnTo>
                    <a:pt x="4" y="299"/>
                  </a:lnTo>
                  <a:lnTo>
                    <a:pt x="14" y="254"/>
                  </a:lnTo>
                  <a:lnTo>
                    <a:pt x="28" y="212"/>
                  </a:lnTo>
                  <a:lnTo>
                    <a:pt x="48" y="171"/>
                  </a:lnTo>
                  <a:lnTo>
                    <a:pt x="72" y="134"/>
                  </a:lnTo>
                  <a:lnTo>
                    <a:pt x="102" y="101"/>
                  </a:lnTo>
                  <a:lnTo>
                    <a:pt x="135" y="72"/>
                  </a:lnTo>
                  <a:lnTo>
                    <a:pt x="171" y="47"/>
                  </a:lnTo>
                  <a:lnTo>
                    <a:pt x="212" y="27"/>
                  </a:lnTo>
                  <a:lnTo>
                    <a:pt x="254" y="12"/>
                  </a:lnTo>
                  <a:lnTo>
                    <a:pt x="299"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6" name="Shape 9096"/>
            <p:cNvSpPr/>
            <p:nvPr/>
          </p:nvSpPr>
          <p:spPr>
            <a:xfrm>
              <a:off x="-1192213" y="1481138"/>
              <a:ext cx="244475" cy="596900"/>
            </a:xfrm>
            <a:custGeom>
              <a:avLst/>
              <a:gdLst/>
              <a:ahLst/>
              <a:cxnLst/>
              <a:rect l="0" t="0" r="0" b="0"/>
              <a:pathLst>
                <a:path w="1080" h="2635" extrusionOk="0">
                  <a:moveTo>
                    <a:pt x="145" y="0"/>
                  </a:moveTo>
                  <a:lnTo>
                    <a:pt x="931" y="1"/>
                  </a:lnTo>
                  <a:lnTo>
                    <a:pt x="961" y="3"/>
                  </a:lnTo>
                  <a:lnTo>
                    <a:pt x="989" y="12"/>
                  </a:lnTo>
                  <a:lnTo>
                    <a:pt x="1014" y="26"/>
                  </a:lnTo>
                  <a:lnTo>
                    <a:pt x="1037" y="45"/>
                  </a:lnTo>
                  <a:lnTo>
                    <a:pt x="1055" y="66"/>
                  </a:lnTo>
                  <a:lnTo>
                    <a:pt x="1068" y="92"/>
                  </a:lnTo>
                  <a:lnTo>
                    <a:pt x="1077" y="120"/>
                  </a:lnTo>
                  <a:lnTo>
                    <a:pt x="1080" y="151"/>
                  </a:lnTo>
                  <a:lnTo>
                    <a:pt x="1080" y="1405"/>
                  </a:lnTo>
                  <a:lnTo>
                    <a:pt x="1077" y="1435"/>
                  </a:lnTo>
                  <a:lnTo>
                    <a:pt x="1068" y="1464"/>
                  </a:lnTo>
                  <a:lnTo>
                    <a:pt x="1055" y="1489"/>
                  </a:lnTo>
                  <a:lnTo>
                    <a:pt x="1037" y="1512"/>
                  </a:lnTo>
                  <a:lnTo>
                    <a:pt x="1014" y="1529"/>
                  </a:lnTo>
                  <a:lnTo>
                    <a:pt x="989" y="1543"/>
                  </a:lnTo>
                  <a:lnTo>
                    <a:pt x="961" y="1552"/>
                  </a:lnTo>
                  <a:lnTo>
                    <a:pt x="931" y="1555"/>
                  </a:lnTo>
                  <a:lnTo>
                    <a:pt x="906" y="1553"/>
                  </a:lnTo>
                  <a:lnTo>
                    <a:pt x="882" y="1547"/>
                  </a:lnTo>
                  <a:lnTo>
                    <a:pt x="860" y="1537"/>
                  </a:lnTo>
                  <a:lnTo>
                    <a:pt x="841" y="1525"/>
                  </a:lnTo>
                  <a:lnTo>
                    <a:pt x="841" y="2484"/>
                  </a:lnTo>
                  <a:lnTo>
                    <a:pt x="839" y="2515"/>
                  </a:lnTo>
                  <a:lnTo>
                    <a:pt x="830" y="2543"/>
                  </a:lnTo>
                  <a:lnTo>
                    <a:pt x="816" y="2568"/>
                  </a:lnTo>
                  <a:lnTo>
                    <a:pt x="797" y="2590"/>
                  </a:lnTo>
                  <a:lnTo>
                    <a:pt x="776" y="2609"/>
                  </a:lnTo>
                  <a:lnTo>
                    <a:pt x="749" y="2623"/>
                  </a:lnTo>
                  <a:lnTo>
                    <a:pt x="722" y="2631"/>
                  </a:lnTo>
                  <a:lnTo>
                    <a:pt x="692" y="2635"/>
                  </a:lnTo>
                  <a:lnTo>
                    <a:pt x="661" y="2631"/>
                  </a:lnTo>
                  <a:lnTo>
                    <a:pt x="633" y="2623"/>
                  </a:lnTo>
                  <a:lnTo>
                    <a:pt x="608" y="2609"/>
                  </a:lnTo>
                  <a:lnTo>
                    <a:pt x="586" y="2590"/>
                  </a:lnTo>
                  <a:lnTo>
                    <a:pt x="568" y="2568"/>
                  </a:lnTo>
                  <a:lnTo>
                    <a:pt x="555" y="2543"/>
                  </a:lnTo>
                  <a:lnTo>
                    <a:pt x="546" y="2515"/>
                  </a:lnTo>
                  <a:lnTo>
                    <a:pt x="543" y="2484"/>
                  </a:lnTo>
                  <a:lnTo>
                    <a:pt x="538" y="2484"/>
                  </a:lnTo>
                  <a:lnTo>
                    <a:pt x="535" y="2515"/>
                  </a:lnTo>
                  <a:lnTo>
                    <a:pt x="526" y="2543"/>
                  </a:lnTo>
                  <a:lnTo>
                    <a:pt x="512" y="2568"/>
                  </a:lnTo>
                  <a:lnTo>
                    <a:pt x="495" y="2590"/>
                  </a:lnTo>
                  <a:lnTo>
                    <a:pt x="472" y="2609"/>
                  </a:lnTo>
                  <a:lnTo>
                    <a:pt x="447" y="2623"/>
                  </a:lnTo>
                  <a:lnTo>
                    <a:pt x="419" y="2631"/>
                  </a:lnTo>
                  <a:lnTo>
                    <a:pt x="388" y="2635"/>
                  </a:lnTo>
                  <a:lnTo>
                    <a:pt x="359" y="2631"/>
                  </a:lnTo>
                  <a:lnTo>
                    <a:pt x="330" y="2623"/>
                  </a:lnTo>
                  <a:lnTo>
                    <a:pt x="305" y="2609"/>
                  </a:lnTo>
                  <a:lnTo>
                    <a:pt x="283" y="2590"/>
                  </a:lnTo>
                  <a:lnTo>
                    <a:pt x="264" y="2568"/>
                  </a:lnTo>
                  <a:lnTo>
                    <a:pt x="251" y="2543"/>
                  </a:lnTo>
                  <a:lnTo>
                    <a:pt x="242" y="2515"/>
                  </a:lnTo>
                  <a:lnTo>
                    <a:pt x="239" y="2484"/>
                  </a:lnTo>
                  <a:lnTo>
                    <a:pt x="239" y="1524"/>
                  </a:lnTo>
                  <a:lnTo>
                    <a:pt x="219" y="1537"/>
                  </a:lnTo>
                  <a:lnTo>
                    <a:pt x="198" y="1547"/>
                  </a:lnTo>
                  <a:lnTo>
                    <a:pt x="174" y="1553"/>
                  </a:lnTo>
                  <a:lnTo>
                    <a:pt x="149" y="1555"/>
                  </a:lnTo>
                  <a:lnTo>
                    <a:pt x="119" y="1552"/>
                  </a:lnTo>
                  <a:lnTo>
                    <a:pt x="91" y="1543"/>
                  </a:lnTo>
                  <a:lnTo>
                    <a:pt x="66" y="1529"/>
                  </a:lnTo>
                  <a:lnTo>
                    <a:pt x="43" y="1512"/>
                  </a:lnTo>
                  <a:lnTo>
                    <a:pt x="25" y="1489"/>
                  </a:lnTo>
                  <a:lnTo>
                    <a:pt x="12" y="1464"/>
                  </a:lnTo>
                  <a:lnTo>
                    <a:pt x="3" y="1435"/>
                  </a:lnTo>
                  <a:lnTo>
                    <a:pt x="0" y="1405"/>
                  </a:lnTo>
                  <a:lnTo>
                    <a:pt x="0" y="151"/>
                  </a:lnTo>
                  <a:lnTo>
                    <a:pt x="3" y="120"/>
                  </a:lnTo>
                  <a:lnTo>
                    <a:pt x="11" y="93"/>
                  </a:lnTo>
                  <a:lnTo>
                    <a:pt x="25" y="68"/>
                  </a:lnTo>
                  <a:lnTo>
                    <a:pt x="42" y="46"/>
                  </a:lnTo>
                  <a:lnTo>
                    <a:pt x="64" y="27"/>
                  </a:lnTo>
                  <a:lnTo>
                    <a:pt x="89" y="13"/>
                  </a:lnTo>
                  <a:lnTo>
                    <a:pt x="116" y="4"/>
                  </a:lnTo>
                  <a:lnTo>
                    <a:pt x="145" y="1"/>
                  </a:lnTo>
                  <a:lnTo>
                    <a:pt x="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7" name="Shape 9097"/>
            <p:cNvSpPr/>
            <p:nvPr/>
          </p:nvSpPr>
          <p:spPr>
            <a:xfrm>
              <a:off x="-1287463" y="1311275"/>
              <a:ext cx="128588" cy="144462"/>
            </a:xfrm>
            <a:custGeom>
              <a:avLst/>
              <a:gdLst/>
              <a:ahLst/>
              <a:cxnLst/>
              <a:rect l="0" t="0" r="0" b="0"/>
              <a:pathLst>
                <a:path w="569" h="637" extrusionOk="0">
                  <a:moveTo>
                    <a:pt x="316" y="0"/>
                  </a:moveTo>
                  <a:lnTo>
                    <a:pt x="360" y="3"/>
                  </a:lnTo>
                  <a:lnTo>
                    <a:pt x="402" y="12"/>
                  </a:lnTo>
                  <a:lnTo>
                    <a:pt x="441" y="25"/>
                  </a:lnTo>
                  <a:lnTo>
                    <a:pt x="477" y="45"/>
                  </a:lnTo>
                  <a:lnTo>
                    <a:pt x="511" y="68"/>
                  </a:lnTo>
                  <a:lnTo>
                    <a:pt x="541" y="95"/>
                  </a:lnTo>
                  <a:lnTo>
                    <a:pt x="569" y="127"/>
                  </a:lnTo>
                  <a:lnTo>
                    <a:pt x="548" y="167"/>
                  </a:lnTo>
                  <a:lnTo>
                    <a:pt x="532" y="209"/>
                  </a:lnTo>
                  <a:lnTo>
                    <a:pt x="520" y="253"/>
                  </a:lnTo>
                  <a:lnTo>
                    <a:pt x="512" y="299"/>
                  </a:lnTo>
                  <a:lnTo>
                    <a:pt x="510" y="346"/>
                  </a:lnTo>
                  <a:lnTo>
                    <a:pt x="512" y="395"/>
                  </a:lnTo>
                  <a:lnTo>
                    <a:pt x="521" y="442"/>
                  </a:lnTo>
                  <a:lnTo>
                    <a:pt x="534" y="488"/>
                  </a:lnTo>
                  <a:lnTo>
                    <a:pt x="551" y="531"/>
                  </a:lnTo>
                  <a:lnTo>
                    <a:pt x="521" y="561"/>
                  </a:lnTo>
                  <a:lnTo>
                    <a:pt x="486" y="588"/>
                  </a:lnTo>
                  <a:lnTo>
                    <a:pt x="448" y="608"/>
                  </a:lnTo>
                  <a:lnTo>
                    <a:pt x="407" y="624"/>
                  </a:lnTo>
                  <a:lnTo>
                    <a:pt x="363" y="633"/>
                  </a:lnTo>
                  <a:lnTo>
                    <a:pt x="316" y="637"/>
                  </a:lnTo>
                  <a:lnTo>
                    <a:pt x="274" y="635"/>
                  </a:lnTo>
                  <a:lnTo>
                    <a:pt x="232" y="626"/>
                  </a:lnTo>
                  <a:lnTo>
                    <a:pt x="193" y="612"/>
                  </a:lnTo>
                  <a:lnTo>
                    <a:pt x="156" y="594"/>
                  </a:lnTo>
                  <a:lnTo>
                    <a:pt x="123" y="571"/>
                  </a:lnTo>
                  <a:lnTo>
                    <a:pt x="92" y="544"/>
                  </a:lnTo>
                  <a:lnTo>
                    <a:pt x="66" y="513"/>
                  </a:lnTo>
                  <a:lnTo>
                    <a:pt x="43" y="479"/>
                  </a:lnTo>
                  <a:lnTo>
                    <a:pt x="25" y="442"/>
                  </a:lnTo>
                  <a:lnTo>
                    <a:pt x="10" y="403"/>
                  </a:lnTo>
                  <a:lnTo>
                    <a:pt x="2" y="361"/>
                  </a:lnTo>
                  <a:lnTo>
                    <a:pt x="0" y="319"/>
                  </a:lnTo>
                  <a:lnTo>
                    <a:pt x="3" y="272"/>
                  </a:lnTo>
                  <a:lnTo>
                    <a:pt x="13" y="226"/>
                  </a:lnTo>
                  <a:lnTo>
                    <a:pt x="29" y="184"/>
                  </a:lnTo>
                  <a:lnTo>
                    <a:pt x="51" y="145"/>
                  </a:lnTo>
                  <a:lnTo>
                    <a:pt x="77" y="109"/>
                  </a:lnTo>
                  <a:lnTo>
                    <a:pt x="108" y="77"/>
                  </a:lnTo>
                  <a:lnTo>
                    <a:pt x="144" y="51"/>
                  </a:lnTo>
                  <a:lnTo>
                    <a:pt x="183" y="29"/>
                  </a:lnTo>
                  <a:lnTo>
                    <a:pt x="225" y="13"/>
                  </a:lnTo>
                  <a:lnTo>
                    <a:pt x="269" y="3"/>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8" name="Shape 9098"/>
            <p:cNvSpPr/>
            <p:nvPr/>
          </p:nvSpPr>
          <p:spPr>
            <a:xfrm>
              <a:off x="-1328738" y="1466850"/>
              <a:ext cx="166688" cy="549275"/>
            </a:xfrm>
            <a:custGeom>
              <a:avLst/>
              <a:gdLst/>
              <a:ahLst/>
              <a:cxnLst/>
              <a:rect l="0" t="0" r="0" b="0"/>
              <a:pathLst>
                <a:path w="735" h="2422" extrusionOk="0">
                  <a:moveTo>
                    <a:pt x="332" y="0"/>
                  </a:moveTo>
                  <a:lnTo>
                    <a:pt x="375" y="0"/>
                  </a:lnTo>
                  <a:lnTo>
                    <a:pt x="467" y="0"/>
                  </a:lnTo>
                  <a:lnTo>
                    <a:pt x="514" y="0"/>
                  </a:lnTo>
                  <a:lnTo>
                    <a:pt x="560" y="0"/>
                  </a:lnTo>
                  <a:lnTo>
                    <a:pt x="605" y="0"/>
                  </a:lnTo>
                  <a:lnTo>
                    <a:pt x="578" y="22"/>
                  </a:lnTo>
                  <a:lnTo>
                    <a:pt x="554" y="47"/>
                  </a:lnTo>
                  <a:lnTo>
                    <a:pt x="533" y="75"/>
                  </a:lnTo>
                  <a:lnTo>
                    <a:pt x="517" y="106"/>
                  </a:lnTo>
                  <a:lnTo>
                    <a:pt x="505" y="138"/>
                  </a:lnTo>
                  <a:lnTo>
                    <a:pt x="497" y="173"/>
                  </a:lnTo>
                  <a:lnTo>
                    <a:pt x="494" y="211"/>
                  </a:lnTo>
                  <a:lnTo>
                    <a:pt x="494" y="1465"/>
                  </a:lnTo>
                  <a:lnTo>
                    <a:pt x="497" y="1505"/>
                  </a:lnTo>
                  <a:lnTo>
                    <a:pt x="506" y="1543"/>
                  </a:lnTo>
                  <a:lnTo>
                    <a:pt x="520" y="1579"/>
                  </a:lnTo>
                  <a:lnTo>
                    <a:pt x="540" y="1612"/>
                  </a:lnTo>
                  <a:lnTo>
                    <a:pt x="564" y="1641"/>
                  </a:lnTo>
                  <a:lnTo>
                    <a:pt x="592" y="1667"/>
                  </a:lnTo>
                  <a:lnTo>
                    <a:pt x="624" y="1688"/>
                  </a:lnTo>
                  <a:lnTo>
                    <a:pt x="657" y="1704"/>
                  </a:lnTo>
                  <a:lnTo>
                    <a:pt x="695" y="1716"/>
                  </a:lnTo>
                  <a:lnTo>
                    <a:pt x="735" y="1721"/>
                  </a:lnTo>
                  <a:lnTo>
                    <a:pt x="735" y="2381"/>
                  </a:lnTo>
                  <a:lnTo>
                    <a:pt x="714" y="2398"/>
                  </a:lnTo>
                  <a:lnTo>
                    <a:pt x="690" y="2411"/>
                  </a:lnTo>
                  <a:lnTo>
                    <a:pt x="664" y="2419"/>
                  </a:lnTo>
                  <a:lnTo>
                    <a:pt x="637" y="2422"/>
                  </a:lnTo>
                  <a:lnTo>
                    <a:pt x="608" y="2419"/>
                  </a:lnTo>
                  <a:lnTo>
                    <a:pt x="583" y="2411"/>
                  </a:lnTo>
                  <a:lnTo>
                    <a:pt x="559" y="2399"/>
                  </a:lnTo>
                  <a:lnTo>
                    <a:pt x="539" y="2381"/>
                  </a:lnTo>
                  <a:lnTo>
                    <a:pt x="522" y="2362"/>
                  </a:lnTo>
                  <a:lnTo>
                    <a:pt x="509" y="2338"/>
                  </a:lnTo>
                  <a:lnTo>
                    <a:pt x="502" y="2311"/>
                  </a:lnTo>
                  <a:lnTo>
                    <a:pt x="498" y="2284"/>
                  </a:lnTo>
                  <a:lnTo>
                    <a:pt x="495" y="2284"/>
                  </a:lnTo>
                  <a:lnTo>
                    <a:pt x="492" y="2311"/>
                  </a:lnTo>
                  <a:lnTo>
                    <a:pt x="484" y="2338"/>
                  </a:lnTo>
                  <a:lnTo>
                    <a:pt x="472" y="2362"/>
                  </a:lnTo>
                  <a:lnTo>
                    <a:pt x="455" y="2381"/>
                  </a:lnTo>
                  <a:lnTo>
                    <a:pt x="434" y="2399"/>
                  </a:lnTo>
                  <a:lnTo>
                    <a:pt x="411" y="2411"/>
                  </a:lnTo>
                  <a:lnTo>
                    <a:pt x="385" y="2419"/>
                  </a:lnTo>
                  <a:lnTo>
                    <a:pt x="358" y="2422"/>
                  </a:lnTo>
                  <a:lnTo>
                    <a:pt x="330" y="2419"/>
                  </a:lnTo>
                  <a:lnTo>
                    <a:pt x="304" y="2411"/>
                  </a:lnTo>
                  <a:lnTo>
                    <a:pt x="281" y="2399"/>
                  </a:lnTo>
                  <a:lnTo>
                    <a:pt x="260" y="2381"/>
                  </a:lnTo>
                  <a:lnTo>
                    <a:pt x="244" y="2362"/>
                  </a:lnTo>
                  <a:lnTo>
                    <a:pt x="231" y="2338"/>
                  </a:lnTo>
                  <a:lnTo>
                    <a:pt x="223" y="2311"/>
                  </a:lnTo>
                  <a:lnTo>
                    <a:pt x="220" y="2284"/>
                  </a:lnTo>
                  <a:lnTo>
                    <a:pt x="220" y="1401"/>
                  </a:lnTo>
                  <a:lnTo>
                    <a:pt x="202" y="1413"/>
                  </a:lnTo>
                  <a:lnTo>
                    <a:pt x="182" y="1422"/>
                  </a:lnTo>
                  <a:lnTo>
                    <a:pt x="160" y="1428"/>
                  </a:lnTo>
                  <a:lnTo>
                    <a:pt x="138" y="1430"/>
                  </a:lnTo>
                  <a:lnTo>
                    <a:pt x="110" y="1426"/>
                  </a:lnTo>
                  <a:lnTo>
                    <a:pt x="84" y="1419"/>
                  </a:lnTo>
                  <a:lnTo>
                    <a:pt x="61" y="1406"/>
                  </a:lnTo>
                  <a:lnTo>
                    <a:pt x="40" y="1389"/>
                  </a:lnTo>
                  <a:lnTo>
                    <a:pt x="24" y="1369"/>
                  </a:lnTo>
                  <a:lnTo>
                    <a:pt x="11" y="1346"/>
                  </a:lnTo>
                  <a:lnTo>
                    <a:pt x="3" y="1319"/>
                  </a:lnTo>
                  <a:lnTo>
                    <a:pt x="0" y="1291"/>
                  </a:lnTo>
                  <a:lnTo>
                    <a:pt x="0" y="138"/>
                  </a:lnTo>
                  <a:lnTo>
                    <a:pt x="2" y="111"/>
                  </a:lnTo>
                  <a:lnTo>
                    <a:pt x="11" y="85"/>
                  </a:lnTo>
                  <a:lnTo>
                    <a:pt x="23" y="62"/>
                  </a:lnTo>
                  <a:lnTo>
                    <a:pt x="39" y="42"/>
                  </a:lnTo>
                  <a:lnTo>
                    <a:pt x="59" y="25"/>
                  </a:lnTo>
                  <a:lnTo>
                    <a:pt x="82" y="12"/>
                  </a:lnTo>
                  <a:lnTo>
                    <a:pt x="107" y="4"/>
                  </a:lnTo>
                  <a:lnTo>
                    <a:pt x="134" y="1"/>
                  </a:lnTo>
                  <a:lnTo>
                    <a:pt x="134" y="0"/>
                  </a:lnTo>
                  <a:lnTo>
                    <a:pt x="292" y="0"/>
                  </a:lnTo>
                  <a:lnTo>
                    <a:pt x="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099" name="Shape 9099"/>
            <p:cNvSpPr/>
            <p:nvPr/>
          </p:nvSpPr>
          <p:spPr>
            <a:xfrm>
              <a:off x="-981076" y="1311275"/>
              <a:ext cx="128588" cy="144462"/>
            </a:xfrm>
            <a:custGeom>
              <a:avLst/>
              <a:gdLst/>
              <a:ahLst/>
              <a:cxnLst/>
              <a:rect l="0" t="0" r="0" b="0"/>
              <a:pathLst>
                <a:path w="569" h="637" extrusionOk="0">
                  <a:moveTo>
                    <a:pt x="252" y="0"/>
                  </a:moveTo>
                  <a:lnTo>
                    <a:pt x="299" y="3"/>
                  </a:lnTo>
                  <a:lnTo>
                    <a:pt x="344" y="13"/>
                  </a:lnTo>
                  <a:lnTo>
                    <a:pt x="385" y="29"/>
                  </a:lnTo>
                  <a:lnTo>
                    <a:pt x="425" y="51"/>
                  </a:lnTo>
                  <a:lnTo>
                    <a:pt x="461" y="77"/>
                  </a:lnTo>
                  <a:lnTo>
                    <a:pt x="492" y="109"/>
                  </a:lnTo>
                  <a:lnTo>
                    <a:pt x="518" y="145"/>
                  </a:lnTo>
                  <a:lnTo>
                    <a:pt x="540" y="184"/>
                  </a:lnTo>
                  <a:lnTo>
                    <a:pt x="556" y="226"/>
                  </a:lnTo>
                  <a:lnTo>
                    <a:pt x="566" y="272"/>
                  </a:lnTo>
                  <a:lnTo>
                    <a:pt x="569" y="319"/>
                  </a:lnTo>
                  <a:lnTo>
                    <a:pt x="567" y="361"/>
                  </a:lnTo>
                  <a:lnTo>
                    <a:pt x="558" y="403"/>
                  </a:lnTo>
                  <a:lnTo>
                    <a:pt x="544" y="442"/>
                  </a:lnTo>
                  <a:lnTo>
                    <a:pt x="526" y="479"/>
                  </a:lnTo>
                  <a:lnTo>
                    <a:pt x="503" y="513"/>
                  </a:lnTo>
                  <a:lnTo>
                    <a:pt x="477" y="544"/>
                  </a:lnTo>
                  <a:lnTo>
                    <a:pt x="446" y="571"/>
                  </a:lnTo>
                  <a:lnTo>
                    <a:pt x="413" y="594"/>
                  </a:lnTo>
                  <a:lnTo>
                    <a:pt x="376" y="612"/>
                  </a:lnTo>
                  <a:lnTo>
                    <a:pt x="336" y="626"/>
                  </a:lnTo>
                  <a:lnTo>
                    <a:pt x="295" y="635"/>
                  </a:lnTo>
                  <a:lnTo>
                    <a:pt x="252" y="637"/>
                  </a:lnTo>
                  <a:lnTo>
                    <a:pt x="206" y="633"/>
                  </a:lnTo>
                  <a:lnTo>
                    <a:pt x="162" y="624"/>
                  </a:lnTo>
                  <a:lnTo>
                    <a:pt x="121" y="608"/>
                  </a:lnTo>
                  <a:lnTo>
                    <a:pt x="83" y="588"/>
                  </a:lnTo>
                  <a:lnTo>
                    <a:pt x="48" y="561"/>
                  </a:lnTo>
                  <a:lnTo>
                    <a:pt x="18" y="532"/>
                  </a:lnTo>
                  <a:lnTo>
                    <a:pt x="35" y="488"/>
                  </a:lnTo>
                  <a:lnTo>
                    <a:pt x="48" y="443"/>
                  </a:lnTo>
                  <a:lnTo>
                    <a:pt x="57" y="395"/>
                  </a:lnTo>
                  <a:lnTo>
                    <a:pt x="60" y="346"/>
                  </a:lnTo>
                  <a:lnTo>
                    <a:pt x="57" y="299"/>
                  </a:lnTo>
                  <a:lnTo>
                    <a:pt x="49" y="253"/>
                  </a:lnTo>
                  <a:lnTo>
                    <a:pt x="37" y="209"/>
                  </a:lnTo>
                  <a:lnTo>
                    <a:pt x="21" y="166"/>
                  </a:lnTo>
                  <a:lnTo>
                    <a:pt x="0" y="125"/>
                  </a:lnTo>
                  <a:lnTo>
                    <a:pt x="27" y="95"/>
                  </a:lnTo>
                  <a:lnTo>
                    <a:pt x="58" y="68"/>
                  </a:lnTo>
                  <a:lnTo>
                    <a:pt x="92" y="45"/>
                  </a:lnTo>
                  <a:lnTo>
                    <a:pt x="128" y="25"/>
                  </a:lnTo>
                  <a:lnTo>
                    <a:pt x="167" y="12"/>
                  </a:lnTo>
                  <a:lnTo>
                    <a:pt x="209" y="3"/>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0" name="Shape 9100"/>
            <p:cNvSpPr/>
            <p:nvPr/>
          </p:nvSpPr>
          <p:spPr>
            <a:xfrm>
              <a:off x="-977901" y="1466850"/>
              <a:ext cx="166688" cy="549275"/>
            </a:xfrm>
            <a:custGeom>
              <a:avLst/>
              <a:gdLst/>
              <a:ahLst/>
              <a:cxnLst/>
              <a:rect l="0" t="0" r="0" b="0"/>
              <a:pathLst>
                <a:path w="734" h="2422" extrusionOk="0">
                  <a:moveTo>
                    <a:pt x="480" y="0"/>
                  </a:moveTo>
                  <a:lnTo>
                    <a:pt x="514" y="0"/>
                  </a:lnTo>
                  <a:lnTo>
                    <a:pt x="566" y="0"/>
                  </a:lnTo>
                  <a:lnTo>
                    <a:pt x="584" y="0"/>
                  </a:lnTo>
                  <a:lnTo>
                    <a:pt x="596" y="0"/>
                  </a:lnTo>
                  <a:lnTo>
                    <a:pt x="599" y="0"/>
                  </a:lnTo>
                  <a:lnTo>
                    <a:pt x="599" y="1"/>
                  </a:lnTo>
                  <a:lnTo>
                    <a:pt x="626" y="4"/>
                  </a:lnTo>
                  <a:lnTo>
                    <a:pt x="652" y="12"/>
                  </a:lnTo>
                  <a:lnTo>
                    <a:pt x="675" y="25"/>
                  </a:lnTo>
                  <a:lnTo>
                    <a:pt x="695" y="42"/>
                  </a:lnTo>
                  <a:lnTo>
                    <a:pt x="711" y="62"/>
                  </a:lnTo>
                  <a:lnTo>
                    <a:pt x="723" y="85"/>
                  </a:lnTo>
                  <a:lnTo>
                    <a:pt x="731" y="111"/>
                  </a:lnTo>
                  <a:lnTo>
                    <a:pt x="734" y="138"/>
                  </a:lnTo>
                  <a:lnTo>
                    <a:pt x="734" y="1291"/>
                  </a:lnTo>
                  <a:lnTo>
                    <a:pt x="731" y="1319"/>
                  </a:lnTo>
                  <a:lnTo>
                    <a:pt x="723" y="1346"/>
                  </a:lnTo>
                  <a:lnTo>
                    <a:pt x="710" y="1369"/>
                  </a:lnTo>
                  <a:lnTo>
                    <a:pt x="694" y="1389"/>
                  </a:lnTo>
                  <a:lnTo>
                    <a:pt x="673" y="1406"/>
                  </a:lnTo>
                  <a:lnTo>
                    <a:pt x="650" y="1419"/>
                  </a:lnTo>
                  <a:lnTo>
                    <a:pt x="624" y="1426"/>
                  </a:lnTo>
                  <a:lnTo>
                    <a:pt x="597" y="1430"/>
                  </a:lnTo>
                  <a:lnTo>
                    <a:pt x="574" y="1428"/>
                  </a:lnTo>
                  <a:lnTo>
                    <a:pt x="552" y="1422"/>
                  </a:lnTo>
                  <a:lnTo>
                    <a:pt x="532" y="1413"/>
                  </a:lnTo>
                  <a:lnTo>
                    <a:pt x="513" y="1401"/>
                  </a:lnTo>
                  <a:lnTo>
                    <a:pt x="513" y="2284"/>
                  </a:lnTo>
                  <a:lnTo>
                    <a:pt x="511" y="2311"/>
                  </a:lnTo>
                  <a:lnTo>
                    <a:pt x="503" y="2338"/>
                  </a:lnTo>
                  <a:lnTo>
                    <a:pt x="490" y="2362"/>
                  </a:lnTo>
                  <a:lnTo>
                    <a:pt x="474" y="2381"/>
                  </a:lnTo>
                  <a:lnTo>
                    <a:pt x="453" y="2399"/>
                  </a:lnTo>
                  <a:lnTo>
                    <a:pt x="430" y="2411"/>
                  </a:lnTo>
                  <a:lnTo>
                    <a:pt x="404" y="2419"/>
                  </a:lnTo>
                  <a:lnTo>
                    <a:pt x="376" y="2422"/>
                  </a:lnTo>
                  <a:lnTo>
                    <a:pt x="349" y="2419"/>
                  </a:lnTo>
                  <a:lnTo>
                    <a:pt x="323" y="2411"/>
                  </a:lnTo>
                  <a:lnTo>
                    <a:pt x="300" y="2399"/>
                  </a:lnTo>
                  <a:lnTo>
                    <a:pt x="279" y="2381"/>
                  </a:lnTo>
                  <a:lnTo>
                    <a:pt x="263" y="2362"/>
                  </a:lnTo>
                  <a:lnTo>
                    <a:pt x="250" y="2338"/>
                  </a:lnTo>
                  <a:lnTo>
                    <a:pt x="242" y="2311"/>
                  </a:lnTo>
                  <a:lnTo>
                    <a:pt x="239" y="2284"/>
                  </a:lnTo>
                  <a:lnTo>
                    <a:pt x="236" y="2284"/>
                  </a:lnTo>
                  <a:lnTo>
                    <a:pt x="232" y="2311"/>
                  </a:lnTo>
                  <a:lnTo>
                    <a:pt x="225" y="2338"/>
                  </a:lnTo>
                  <a:lnTo>
                    <a:pt x="212" y="2362"/>
                  </a:lnTo>
                  <a:lnTo>
                    <a:pt x="194" y="2381"/>
                  </a:lnTo>
                  <a:lnTo>
                    <a:pt x="175" y="2399"/>
                  </a:lnTo>
                  <a:lnTo>
                    <a:pt x="151" y="2411"/>
                  </a:lnTo>
                  <a:lnTo>
                    <a:pt x="125" y="2419"/>
                  </a:lnTo>
                  <a:lnTo>
                    <a:pt x="97" y="2422"/>
                  </a:lnTo>
                  <a:lnTo>
                    <a:pt x="70" y="2419"/>
                  </a:lnTo>
                  <a:lnTo>
                    <a:pt x="44" y="2411"/>
                  </a:lnTo>
                  <a:lnTo>
                    <a:pt x="20" y="2399"/>
                  </a:lnTo>
                  <a:lnTo>
                    <a:pt x="0" y="2381"/>
                  </a:lnTo>
                  <a:lnTo>
                    <a:pt x="0" y="1721"/>
                  </a:lnTo>
                  <a:lnTo>
                    <a:pt x="40" y="1716"/>
                  </a:lnTo>
                  <a:lnTo>
                    <a:pt x="77" y="1704"/>
                  </a:lnTo>
                  <a:lnTo>
                    <a:pt x="110" y="1688"/>
                  </a:lnTo>
                  <a:lnTo>
                    <a:pt x="142" y="1667"/>
                  </a:lnTo>
                  <a:lnTo>
                    <a:pt x="170" y="1641"/>
                  </a:lnTo>
                  <a:lnTo>
                    <a:pt x="193" y="1611"/>
                  </a:lnTo>
                  <a:lnTo>
                    <a:pt x="213" y="1578"/>
                  </a:lnTo>
                  <a:lnTo>
                    <a:pt x="227" y="1543"/>
                  </a:lnTo>
                  <a:lnTo>
                    <a:pt x="237" y="1505"/>
                  </a:lnTo>
                  <a:lnTo>
                    <a:pt x="239" y="1465"/>
                  </a:lnTo>
                  <a:lnTo>
                    <a:pt x="239" y="211"/>
                  </a:lnTo>
                  <a:lnTo>
                    <a:pt x="237" y="173"/>
                  </a:lnTo>
                  <a:lnTo>
                    <a:pt x="229" y="138"/>
                  </a:lnTo>
                  <a:lnTo>
                    <a:pt x="217" y="106"/>
                  </a:lnTo>
                  <a:lnTo>
                    <a:pt x="201" y="75"/>
                  </a:lnTo>
                  <a:lnTo>
                    <a:pt x="180" y="47"/>
                  </a:lnTo>
                  <a:lnTo>
                    <a:pt x="157" y="22"/>
                  </a:lnTo>
                  <a:lnTo>
                    <a:pt x="130" y="0"/>
                  </a:lnTo>
                  <a:lnTo>
                    <a:pt x="442" y="0"/>
                  </a:lnTo>
                  <a:lnTo>
                    <a:pt x="4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01" name="Shape 9101"/>
          <p:cNvGrpSpPr/>
          <p:nvPr/>
        </p:nvGrpSpPr>
        <p:grpSpPr>
          <a:xfrm>
            <a:off x="4688096" y="1258721"/>
            <a:ext cx="240384" cy="208793"/>
            <a:chOff x="-2628900" y="2289175"/>
            <a:chExt cx="773112" cy="671513"/>
          </a:xfrm>
        </p:grpSpPr>
        <p:sp>
          <p:nvSpPr>
            <p:cNvPr id="9102" name="Shape 9102"/>
            <p:cNvSpPr/>
            <p:nvPr/>
          </p:nvSpPr>
          <p:spPr>
            <a:xfrm>
              <a:off x="-2192338" y="2627313"/>
              <a:ext cx="336550" cy="333375"/>
            </a:xfrm>
            <a:custGeom>
              <a:avLst/>
              <a:gdLst/>
              <a:ahLst/>
              <a:cxnLst/>
              <a:rect l="0" t="0" r="0" b="0"/>
              <a:pathLst>
                <a:path w="1482" h="1468" extrusionOk="0">
                  <a:moveTo>
                    <a:pt x="386" y="625"/>
                  </a:moveTo>
                  <a:lnTo>
                    <a:pt x="386" y="843"/>
                  </a:lnTo>
                  <a:lnTo>
                    <a:pt x="1095" y="843"/>
                  </a:lnTo>
                  <a:lnTo>
                    <a:pt x="1095" y="625"/>
                  </a:lnTo>
                  <a:lnTo>
                    <a:pt x="386" y="625"/>
                  </a:lnTo>
                  <a:close/>
                  <a:moveTo>
                    <a:pt x="742" y="0"/>
                  </a:moveTo>
                  <a:lnTo>
                    <a:pt x="808" y="4"/>
                  </a:lnTo>
                  <a:lnTo>
                    <a:pt x="874" y="12"/>
                  </a:lnTo>
                  <a:lnTo>
                    <a:pt x="938" y="27"/>
                  </a:lnTo>
                  <a:lnTo>
                    <a:pt x="999" y="47"/>
                  </a:lnTo>
                  <a:lnTo>
                    <a:pt x="1059" y="71"/>
                  </a:lnTo>
                  <a:lnTo>
                    <a:pt x="1115" y="100"/>
                  </a:lnTo>
                  <a:lnTo>
                    <a:pt x="1168" y="135"/>
                  </a:lnTo>
                  <a:lnTo>
                    <a:pt x="1219" y="173"/>
                  </a:lnTo>
                  <a:lnTo>
                    <a:pt x="1265" y="216"/>
                  </a:lnTo>
                  <a:lnTo>
                    <a:pt x="1308" y="261"/>
                  </a:lnTo>
                  <a:lnTo>
                    <a:pt x="1346" y="311"/>
                  </a:lnTo>
                  <a:lnTo>
                    <a:pt x="1381" y="364"/>
                  </a:lnTo>
                  <a:lnTo>
                    <a:pt x="1411" y="419"/>
                  </a:lnTo>
                  <a:lnTo>
                    <a:pt x="1435" y="478"/>
                  </a:lnTo>
                  <a:lnTo>
                    <a:pt x="1455" y="539"/>
                  </a:lnTo>
                  <a:lnTo>
                    <a:pt x="1470" y="602"/>
                  </a:lnTo>
                  <a:lnTo>
                    <a:pt x="1479" y="667"/>
                  </a:lnTo>
                  <a:lnTo>
                    <a:pt x="1482" y="734"/>
                  </a:lnTo>
                  <a:lnTo>
                    <a:pt x="1479" y="801"/>
                  </a:lnTo>
                  <a:lnTo>
                    <a:pt x="1470" y="866"/>
                  </a:lnTo>
                  <a:lnTo>
                    <a:pt x="1455" y="929"/>
                  </a:lnTo>
                  <a:lnTo>
                    <a:pt x="1435" y="990"/>
                  </a:lnTo>
                  <a:lnTo>
                    <a:pt x="1411" y="1049"/>
                  </a:lnTo>
                  <a:lnTo>
                    <a:pt x="1381" y="1104"/>
                  </a:lnTo>
                  <a:lnTo>
                    <a:pt x="1346" y="1157"/>
                  </a:lnTo>
                  <a:lnTo>
                    <a:pt x="1308" y="1206"/>
                  </a:lnTo>
                  <a:lnTo>
                    <a:pt x="1265" y="1252"/>
                  </a:lnTo>
                  <a:lnTo>
                    <a:pt x="1219" y="1295"/>
                  </a:lnTo>
                  <a:lnTo>
                    <a:pt x="1168" y="1333"/>
                  </a:lnTo>
                  <a:lnTo>
                    <a:pt x="1115" y="1368"/>
                  </a:lnTo>
                  <a:lnTo>
                    <a:pt x="1059" y="1397"/>
                  </a:lnTo>
                  <a:lnTo>
                    <a:pt x="999" y="1421"/>
                  </a:lnTo>
                  <a:lnTo>
                    <a:pt x="938" y="1441"/>
                  </a:lnTo>
                  <a:lnTo>
                    <a:pt x="874" y="1456"/>
                  </a:lnTo>
                  <a:lnTo>
                    <a:pt x="808" y="1464"/>
                  </a:lnTo>
                  <a:lnTo>
                    <a:pt x="742" y="1468"/>
                  </a:lnTo>
                  <a:lnTo>
                    <a:pt x="674" y="1464"/>
                  </a:lnTo>
                  <a:lnTo>
                    <a:pt x="608" y="1456"/>
                  </a:lnTo>
                  <a:lnTo>
                    <a:pt x="544" y="1441"/>
                  </a:lnTo>
                  <a:lnTo>
                    <a:pt x="483" y="1421"/>
                  </a:lnTo>
                  <a:lnTo>
                    <a:pt x="423" y="1397"/>
                  </a:lnTo>
                  <a:lnTo>
                    <a:pt x="367" y="1368"/>
                  </a:lnTo>
                  <a:lnTo>
                    <a:pt x="314" y="1333"/>
                  </a:lnTo>
                  <a:lnTo>
                    <a:pt x="263" y="1295"/>
                  </a:lnTo>
                  <a:lnTo>
                    <a:pt x="218" y="1252"/>
                  </a:lnTo>
                  <a:lnTo>
                    <a:pt x="174" y="1206"/>
                  </a:lnTo>
                  <a:lnTo>
                    <a:pt x="136" y="1157"/>
                  </a:lnTo>
                  <a:lnTo>
                    <a:pt x="101" y="1104"/>
                  </a:lnTo>
                  <a:lnTo>
                    <a:pt x="71" y="1049"/>
                  </a:lnTo>
                  <a:lnTo>
                    <a:pt x="47" y="990"/>
                  </a:lnTo>
                  <a:lnTo>
                    <a:pt x="27" y="929"/>
                  </a:lnTo>
                  <a:lnTo>
                    <a:pt x="12" y="866"/>
                  </a:lnTo>
                  <a:lnTo>
                    <a:pt x="3" y="801"/>
                  </a:lnTo>
                  <a:lnTo>
                    <a:pt x="0" y="734"/>
                  </a:lnTo>
                  <a:lnTo>
                    <a:pt x="3" y="667"/>
                  </a:lnTo>
                  <a:lnTo>
                    <a:pt x="12" y="602"/>
                  </a:lnTo>
                  <a:lnTo>
                    <a:pt x="27" y="539"/>
                  </a:lnTo>
                  <a:lnTo>
                    <a:pt x="47" y="478"/>
                  </a:lnTo>
                  <a:lnTo>
                    <a:pt x="71" y="419"/>
                  </a:lnTo>
                  <a:lnTo>
                    <a:pt x="101" y="364"/>
                  </a:lnTo>
                  <a:lnTo>
                    <a:pt x="136" y="311"/>
                  </a:lnTo>
                  <a:lnTo>
                    <a:pt x="174" y="261"/>
                  </a:lnTo>
                  <a:lnTo>
                    <a:pt x="218" y="216"/>
                  </a:lnTo>
                  <a:lnTo>
                    <a:pt x="263" y="173"/>
                  </a:lnTo>
                  <a:lnTo>
                    <a:pt x="314" y="135"/>
                  </a:lnTo>
                  <a:lnTo>
                    <a:pt x="367" y="100"/>
                  </a:lnTo>
                  <a:lnTo>
                    <a:pt x="423" y="71"/>
                  </a:lnTo>
                  <a:lnTo>
                    <a:pt x="483" y="47"/>
                  </a:lnTo>
                  <a:lnTo>
                    <a:pt x="544" y="27"/>
                  </a:lnTo>
                  <a:lnTo>
                    <a:pt x="608" y="12"/>
                  </a:lnTo>
                  <a:lnTo>
                    <a:pt x="674" y="4"/>
                  </a:lnTo>
                  <a:lnTo>
                    <a:pt x="7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3" name="Shape 9103"/>
            <p:cNvSpPr/>
            <p:nvPr/>
          </p:nvSpPr>
          <p:spPr>
            <a:xfrm>
              <a:off x="-2628900" y="2289175"/>
              <a:ext cx="749300" cy="641350"/>
            </a:xfrm>
            <a:custGeom>
              <a:avLst/>
              <a:gdLst/>
              <a:ahLst/>
              <a:cxnLst/>
              <a:rect l="0" t="0" r="0" b="0"/>
              <a:pathLst>
                <a:path w="3305" h="2833" extrusionOk="0">
                  <a:moveTo>
                    <a:pt x="862" y="0"/>
                  </a:moveTo>
                  <a:lnTo>
                    <a:pt x="932" y="3"/>
                  </a:lnTo>
                  <a:lnTo>
                    <a:pt x="1001" y="11"/>
                  </a:lnTo>
                  <a:lnTo>
                    <a:pt x="1067" y="27"/>
                  </a:lnTo>
                  <a:lnTo>
                    <a:pt x="1132" y="48"/>
                  </a:lnTo>
                  <a:lnTo>
                    <a:pt x="1194" y="74"/>
                  </a:lnTo>
                  <a:lnTo>
                    <a:pt x="1255" y="106"/>
                  </a:lnTo>
                  <a:lnTo>
                    <a:pt x="1312" y="142"/>
                  </a:lnTo>
                  <a:lnTo>
                    <a:pt x="1367" y="183"/>
                  </a:lnTo>
                  <a:lnTo>
                    <a:pt x="1418" y="229"/>
                  </a:lnTo>
                  <a:lnTo>
                    <a:pt x="1467" y="278"/>
                  </a:lnTo>
                  <a:lnTo>
                    <a:pt x="1511" y="332"/>
                  </a:lnTo>
                  <a:lnTo>
                    <a:pt x="1553" y="390"/>
                  </a:lnTo>
                  <a:lnTo>
                    <a:pt x="1590" y="450"/>
                  </a:lnTo>
                  <a:lnTo>
                    <a:pt x="1623" y="515"/>
                  </a:lnTo>
                  <a:lnTo>
                    <a:pt x="1652" y="582"/>
                  </a:lnTo>
                  <a:lnTo>
                    <a:pt x="1681" y="515"/>
                  </a:lnTo>
                  <a:lnTo>
                    <a:pt x="1714" y="450"/>
                  </a:lnTo>
                  <a:lnTo>
                    <a:pt x="1752" y="390"/>
                  </a:lnTo>
                  <a:lnTo>
                    <a:pt x="1793" y="332"/>
                  </a:lnTo>
                  <a:lnTo>
                    <a:pt x="1838" y="278"/>
                  </a:lnTo>
                  <a:lnTo>
                    <a:pt x="1887" y="229"/>
                  </a:lnTo>
                  <a:lnTo>
                    <a:pt x="1938" y="183"/>
                  </a:lnTo>
                  <a:lnTo>
                    <a:pt x="1993" y="142"/>
                  </a:lnTo>
                  <a:lnTo>
                    <a:pt x="2050" y="106"/>
                  </a:lnTo>
                  <a:lnTo>
                    <a:pt x="2111" y="74"/>
                  </a:lnTo>
                  <a:lnTo>
                    <a:pt x="2172" y="48"/>
                  </a:lnTo>
                  <a:lnTo>
                    <a:pt x="2237" y="27"/>
                  </a:lnTo>
                  <a:lnTo>
                    <a:pt x="2304" y="11"/>
                  </a:lnTo>
                  <a:lnTo>
                    <a:pt x="2373" y="3"/>
                  </a:lnTo>
                  <a:lnTo>
                    <a:pt x="2443" y="0"/>
                  </a:lnTo>
                  <a:lnTo>
                    <a:pt x="2513" y="3"/>
                  </a:lnTo>
                  <a:lnTo>
                    <a:pt x="2582" y="13"/>
                  </a:lnTo>
                  <a:lnTo>
                    <a:pt x="2649" y="27"/>
                  </a:lnTo>
                  <a:lnTo>
                    <a:pt x="2715" y="49"/>
                  </a:lnTo>
                  <a:lnTo>
                    <a:pt x="2778" y="76"/>
                  </a:lnTo>
                  <a:lnTo>
                    <a:pt x="2838" y="108"/>
                  </a:lnTo>
                  <a:lnTo>
                    <a:pt x="2897" y="145"/>
                  </a:lnTo>
                  <a:lnTo>
                    <a:pt x="2952" y="187"/>
                  </a:lnTo>
                  <a:lnTo>
                    <a:pt x="3004" y="234"/>
                  </a:lnTo>
                  <a:lnTo>
                    <a:pt x="3051" y="285"/>
                  </a:lnTo>
                  <a:lnTo>
                    <a:pt x="3097" y="339"/>
                  </a:lnTo>
                  <a:lnTo>
                    <a:pt x="3138" y="398"/>
                  </a:lnTo>
                  <a:lnTo>
                    <a:pt x="3175" y="460"/>
                  </a:lnTo>
                  <a:lnTo>
                    <a:pt x="3208" y="525"/>
                  </a:lnTo>
                  <a:lnTo>
                    <a:pt x="3237" y="594"/>
                  </a:lnTo>
                  <a:lnTo>
                    <a:pt x="3260" y="665"/>
                  </a:lnTo>
                  <a:lnTo>
                    <a:pt x="3279" y="739"/>
                  </a:lnTo>
                  <a:lnTo>
                    <a:pt x="3293" y="815"/>
                  </a:lnTo>
                  <a:lnTo>
                    <a:pt x="3302" y="893"/>
                  </a:lnTo>
                  <a:lnTo>
                    <a:pt x="3305" y="972"/>
                  </a:lnTo>
                  <a:lnTo>
                    <a:pt x="3302" y="1060"/>
                  </a:lnTo>
                  <a:lnTo>
                    <a:pt x="3292" y="1145"/>
                  </a:lnTo>
                  <a:lnTo>
                    <a:pt x="3276" y="1228"/>
                  </a:lnTo>
                  <a:lnTo>
                    <a:pt x="3255" y="1310"/>
                  </a:lnTo>
                  <a:lnTo>
                    <a:pt x="3228" y="1389"/>
                  </a:lnTo>
                  <a:lnTo>
                    <a:pt x="3198" y="1468"/>
                  </a:lnTo>
                  <a:lnTo>
                    <a:pt x="3163" y="1545"/>
                  </a:lnTo>
                  <a:lnTo>
                    <a:pt x="3109" y="1509"/>
                  </a:lnTo>
                  <a:lnTo>
                    <a:pt x="3052" y="1478"/>
                  </a:lnTo>
                  <a:lnTo>
                    <a:pt x="2994" y="1451"/>
                  </a:lnTo>
                  <a:lnTo>
                    <a:pt x="2933" y="1428"/>
                  </a:lnTo>
                  <a:lnTo>
                    <a:pt x="2869" y="1410"/>
                  </a:lnTo>
                  <a:lnTo>
                    <a:pt x="2804" y="1398"/>
                  </a:lnTo>
                  <a:lnTo>
                    <a:pt x="2737" y="1389"/>
                  </a:lnTo>
                  <a:lnTo>
                    <a:pt x="2670" y="1386"/>
                  </a:lnTo>
                  <a:lnTo>
                    <a:pt x="2596" y="1389"/>
                  </a:lnTo>
                  <a:lnTo>
                    <a:pt x="2524" y="1399"/>
                  </a:lnTo>
                  <a:lnTo>
                    <a:pt x="2454" y="1414"/>
                  </a:lnTo>
                  <a:lnTo>
                    <a:pt x="2387" y="1435"/>
                  </a:lnTo>
                  <a:lnTo>
                    <a:pt x="2323" y="1460"/>
                  </a:lnTo>
                  <a:lnTo>
                    <a:pt x="2260" y="1490"/>
                  </a:lnTo>
                  <a:lnTo>
                    <a:pt x="2201" y="1526"/>
                  </a:lnTo>
                  <a:lnTo>
                    <a:pt x="2146" y="1566"/>
                  </a:lnTo>
                  <a:lnTo>
                    <a:pt x="2093" y="1610"/>
                  </a:lnTo>
                  <a:lnTo>
                    <a:pt x="2044" y="1658"/>
                  </a:lnTo>
                  <a:lnTo>
                    <a:pt x="1999" y="1710"/>
                  </a:lnTo>
                  <a:lnTo>
                    <a:pt x="1959" y="1765"/>
                  </a:lnTo>
                  <a:lnTo>
                    <a:pt x="1923" y="1824"/>
                  </a:lnTo>
                  <a:lnTo>
                    <a:pt x="1892" y="1885"/>
                  </a:lnTo>
                  <a:lnTo>
                    <a:pt x="1867" y="1950"/>
                  </a:lnTo>
                  <a:lnTo>
                    <a:pt x="1845" y="2016"/>
                  </a:lnTo>
                  <a:lnTo>
                    <a:pt x="1831" y="2086"/>
                  </a:lnTo>
                  <a:lnTo>
                    <a:pt x="1821" y="2156"/>
                  </a:lnTo>
                  <a:lnTo>
                    <a:pt x="1818" y="2229"/>
                  </a:lnTo>
                  <a:lnTo>
                    <a:pt x="1821" y="2300"/>
                  </a:lnTo>
                  <a:lnTo>
                    <a:pt x="1831" y="2369"/>
                  </a:lnTo>
                  <a:lnTo>
                    <a:pt x="1844" y="2436"/>
                  </a:lnTo>
                  <a:lnTo>
                    <a:pt x="1865" y="2502"/>
                  </a:lnTo>
                  <a:lnTo>
                    <a:pt x="1890" y="2565"/>
                  </a:lnTo>
                  <a:lnTo>
                    <a:pt x="1920" y="2625"/>
                  </a:lnTo>
                  <a:lnTo>
                    <a:pt x="1954" y="2683"/>
                  </a:lnTo>
                  <a:lnTo>
                    <a:pt x="1908" y="2708"/>
                  </a:lnTo>
                  <a:lnTo>
                    <a:pt x="1866" y="2732"/>
                  </a:lnTo>
                  <a:lnTo>
                    <a:pt x="1827" y="2753"/>
                  </a:lnTo>
                  <a:lnTo>
                    <a:pt x="1791" y="2771"/>
                  </a:lnTo>
                  <a:lnTo>
                    <a:pt x="1760" y="2787"/>
                  </a:lnTo>
                  <a:lnTo>
                    <a:pt x="1732" y="2801"/>
                  </a:lnTo>
                  <a:lnTo>
                    <a:pt x="1709" y="2812"/>
                  </a:lnTo>
                  <a:lnTo>
                    <a:pt x="1691" y="2822"/>
                  </a:lnTo>
                  <a:lnTo>
                    <a:pt x="1677" y="2828"/>
                  </a:lnTo>
                  <a:lnTo>
                    <a:pt x="1668" y="2831"/>
                  </a:lnTo>
                  <a:lnTo>
                    <a:pt x="1666" y="2833"/>
                  </a:lnTo>
                  <a:lnTo>
                    <a:pt x="1663" y="2831"/>
                  </a:lnTo>
                  <a:lnTo>
                    <a:pt x="1655" y="2828"/>
                  </a:lnTo>
                  <a:lnTo>
                    <a:pt x="1642" y="2822"/>
                  </a:lnTo>
                  <a:lnTo>
                    <a:pt x="1624" y="2813"/>
                  </a:lnTo>
                  <a:lnTo>
                    <a:pt x="1600" y="2803"/>
                  </a:lnTo>
                  <a:lnTo>
                    <a:pt x="1574" y="2789"/>
                  </a:lnTo>
                  <a:lnTo>
                    <a:pt x="1542" y="2774"/>
                  </a:lnTo>
                  <a:lnTo>
                    <a:pt x="1507" y="2756"/>
                  </a:lnTo>
                  <a:lnTo>
                    <a:pt x="1469" y="2736"/>
                  </a:lnTo>
                  <a:lnTo>
                    <a:pt x="1428" y="2713"/>
                  </a:lnTo>
                  <a:lnTo>
                    <a:pt x="1383" y="2689"/>
                  </a:lnTo>
                  <a:lnTo>
                    <a:pt x="1335" y="2661"/>
                  </a:lnTo>
                  <a:lnTo>
                    <a:pt x="1285" y="2632"/>
                  </a:lnTo>
                  <a:lnTo>
                    <a:pt x="1233" y="2601"/>
                  </a:lnTo>
                  <a:lnTo>
                    <a:pt x="1180" y="2568"/>
                  </a:lnTo>
                  <a:lnTo>
                    <a:pt x="1125" y="2532"/>
                  </a:lnTo>
                  <a:lnTo>
                    <a:pt x="1068" y="2495"/>
                  </a:lnTo>
                  <a:lnTo>
                    <a:pt x="1010" y="2455"/>
                  </a:lnTo>
                  <a:lnTo>
                    <a:pt x="951" y="2414"/>
                  </a:lnTo>
                  <a:lnTo>
                    <a:pt x="892" y="2370"/>
                  </a:lnTo>
                  <a:lnTo>
                    <a:pt x="833" y="2325"/>
                  </a:lnTo>
                  <a:lnTo>
                    <a:pt x="773" y="2278"/>
                  </a:lnTo>
                  <a:lnTo>
                    <a:pt x="714" y="2229"/>
                  </a:lnTo>
                  <a:lnTo>
                    <a:pt x="655" y="2178"/>
                  </a:lnTo>
                  <a:lnTo>
                    <a:pt x="598" y="2126"/>
                  </a:lnTo>
                  <a:lnTo>
                    <a:pt x="541" y="2070"/>
                  </a:lnTo>
                  <a:lnTo>
                    <a:pt x="486" y="2014"/>
                  </a:lnTo>
                  <a:lnTo>
                    <a:pt x="432" y="1955"/>
                  </a:lnTo>
                  <a:lnTo>
                    <a:pt x="380" y="1896"/>
                  </a:lnTo>
                  <a:lnTo>
                    <a:pt x="330" y="1835"/>
                  </a:lnTo>
                  <a:lnTo>
                    <a:pt x="283" y="1771"/>
                  </a:lnTo>
                  <a:lnTo>
                    <a:pt x="239" y="1707"/>
                  </a:lnTo>
                  <a:lnTo>
                    <a:pt x="196" y="1639"/>
                  </a:lnTo>
                  <a:lnTo>
                    <a:pt x="158" y="1571"/>
                  </a:lnTo>
                  <a:lnTo>
                    <a:pt x="123" y="1502"/>
                  </a:lnTo>
                  <a:lnTo>
                    <a:pt x="92" y="1430"/>
                  </a:lnTo>
                  <a:lnTo>
                    <a:pt x="65" y="1358"/>
                  </a:lnTo>
                  <a:lnTo>
                    <a:pt x="42" y="1283"/>
                  </a:lnTo>
                  <a:lnTo>
                    <a:pt x="24" y="1208"/>
                  </a:lnTo>
                  <a:lnTo>
                    <a:pt x="11" y="1131"/>
                  </a:lnTo>
                  <a:lnTo>
                    <a:pt x="3" y="1052"/>
                  </a:lnTo>
                  <a:lnTo>
                    <a:pt x="0" y="972"/>
                  </a:lnTo>
                  <a:lnTo>
                    <a:pt x="3" y="893"/>
                  </a:lnTo>
                  <a:lnTo>
                    <a:pt x="12" y="815"/>
                  </a:lnTo>
                  <a:lnTo>
                    <a:pt x="25" y="739"/>
                  </a:lnTo>
                  <a:lnTo>
                    <a:pt x="43" y="665"/>
                  </a:lnTo>
                  <a:lnTo>
                    <a:pt x="68" y="594"/>
                  </a:lnTo>
                  <a:lnTo>
                    <a:pt x="97" y="525"/>
                  </a:lnTo>
                  <a:lnTo>
                    <a:pt x="129" y="460"/>
                  </a:lnTo>
                  <a:lnTo>
                    <a:pt x="167" y="398"/>
                  </a:lnTo>
                  <a:lnTo>
                    <a:pt x="208" y="339"/>
                  </a:lnTo>
                  <a:lnTo>
                    <a:pt x="252" y="285"/>
                  </a:lnTo>
                  <a:lnTo>
                    <a:pt x="301" y="234"/>
                  </a:lnTo>
                  <a:lnTo>
                    <a:pt x="353" y="187"/>
                  </a:lnTo>
                  <a:lnTo>
                    <a:pt x="408" y="145"/>
                  </a:lnTo>
                  <a:lnTo>
                    <a:pt x="466" y="108"/>
                  </a:lnTo>
                  <a:lnTo>
                    <a:pt x="527" y="76"/>
                  </a:lnTo>
                  <a:lnTo>
                    <a:pt x="590" y="49"/>
                  </a:lnTo>
                  <a:lnTo>
                    <a:pt x="655" y="27"/>
                  </a:lnTo>
                  <a:lnTo>
                    <a:pt x="722" y="13"/>
                  </a:lnTo>
                  <a:lnTo>
                    <a:pt x="791" y="3"/>
                  </a:lnTo>
                  <a:lnTo>
                    <a:pt x="8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04" name="Shape 9104"/>
          <p:cNvGrpSpPr/>
          <p:nvPr/>
        </p:nvGrpSpPr>
        <p:grpSpPr>
          <a:xfrm>
            <a:off x="1423198" y="1243912"/>
            <a:ext cx="216692" cy="238410"/>
            <a:chOff x="-288925" y="2457450"/>
            <a:chExt cx="696913" cy="766763"/>
          </a:xfrm>
        </p:grpSpPr>
        <p:sp>
          <p:nvSpPr>
            <p:cNvPr id="9105" name="Shape 9105"/>
            <p:cNvSpPr/>
            <p:nvPr/>
          </p:nvSpPr>
          <p:spPr>
            <a:xfrm>
              <a:off x="-114300" y="2457450"/>
              <a:ext cx="76200" cy="155575"/>
            </a:xfrm>
            <a:custGeom>
              <a:avLst/>
              <a:gdLst/>
              <a:ahLst/>
              <a:cxnLst/>
              <a:rect l="0" t="0" r="0" b="0"/>
              <a:pathLst>
                <a:path w="337" h="683" extrusionOk="0">
                  <a:moveTo>
                    <a:pt x="169" y="0"/>
                  </a:moveTo>
                  <a:lnTo>
                    <a:pt x="169" y="0"/>
                  </a:lnTo>
                  <a:lnTo>
                    <a:pt x="203" y="3"/>
                  </a:lnTo>
                  <a:lnTo>
                    <a:pt x="235" y="13"/>
                  </a:lnTo>
                  <a:lnTo>
                    <a:pt x="264"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4" y="654"/>
                  </a:lnTo>
                  <a:lnTo>
                    <a:pt x="235" y="670"/>
                  </a:lnTo>
                  <a:lnTo>
                    <a:pt x="203" y="679"/>
                  </a:lnTo>
                  <a:lnTo>
                    <a:pt x="169" y="683"/>
                  </a:lnTo>
                  <a:lnTo>
                    <a:pt x="136" y="679"/>
                  </a:lnTo>
                  <a:lnTo>
                    <a:pt x="104" y="670"/>
                  </a:lnTo>
                  <a:lnTo>
                    <a:pt x="75" y="654"/>
                  </a:lnTo>
                  <a:lnTo>
                    <a:pt x="50" y="634"/>
                  </a:lnTo>
                  <a:lnTo>
                    <a:pt x="30" y="609"/>
                  </a:lnTo>
                  <a:lnTo>
                    <a:pt x="14" y="580"/>
                  </a:lnTo>
                  <a:lnTo>
                    <a:pt x="4" y="550"/>
                  </a:lnTo>
                  <a:lnTo>
                    <a:pt x="0" y="516"/>
                  </a:lnTo>
                  <a:lnTo>
                    <a:pt x="0" y="167"/>
                  </a:lnTo>
                  <a:lnTo>
                    <a:pt x="4" y="133"/>
                  </a:lnTo>
                  <a:lnTo>
                    <a:pt x="14" y="103"/>
                  </a:lnTo>
                  <a:lnTo>
                    <a:pt x="30" y="74"/>
                  </a:lnTo>
                  <a:lnTo>
                    <a:pt x="50" y="49"/>
                  </a:lnTo>
                  <a:lnTo>
                    <a:pt x="75" y="29"/>
                  </a:lnTo>
                  <a:lnTo>
                    <a:pt x="104" y="13"/>
                  </a:lnTo>
                  <a:lnTo>
                    <a:pt x="136" y="3"/>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6" name="Shape 9106"/>
            <p:cNvSpPr/>
            <p:nvPr/>
          </p:nvSpPr>
          <p:spPr>
            <a:xfrm>
              <a:off x="20638" y="2457450"/>
              <a:ext cx="76200" cy="155575"/>
            </a:xfrm>
            <a:custGeom>
              <a:avLst/>
              <a:gdLst/>
              <a:ahLst/>
              <a:cxnLst/>
              <a:rect l="0" t="0" r="0" b="0"/>
              <a:pathLst>
                <a:path w="337" h="683" extrusionOk="0">
                  <a:moveTo>
                    <a:pt x="169" y="0"/>
                  </a:moveTo>
                  <a:lnTo>
                    <a:pt x="169" y="0"/>
                  </a:lnTo>
                  <a:lnTo>
                    <a:pt x="203" y="3"/>
                  </a:lnTo>
                  <a:lnTo>
                    <a:pt x="234" y="13"/>
                  </a:lnTo>
                  <a:lnTo>
                    <a:pt x="262"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2" y="654"/>
                  </a:lnTo>
                  <a:lnTo>
                    <a:pt x="234" y="670"/>
                  </a:lnTo>
                  <a:lnTo>
                    <a:pt x="203" y="679"/>
                  </a:lnTo>
                  <a:lnTo>
                    <a:pt x="169" y="683"/>
                  </a:lnTo>
                  <a:lnTo>
                    <a:pt x="134" y="679"/>
                  </a:lnTo>
                  <a:lnTo>
                    <a:pt x="104" y="670"/>
                  </a:lnTo>
                  <a:lnTo>
                    <a:pt x="75" y="654"/>
                  </a:lnTo>
                  <a:lnTo>
                    <a:pt x="49" y="634"/>
                  </a:lnTo>
                  <a:lnTo>
                    <a:pt x="29" y="609"/>
                  </a:lnTo>
                  <a:lnTo>
                    <a:pt x="13" y="580"/>
                  </a:lnTo>
                  <a:lnTo>
                    <a:pt x="3" y="550"/>
                  </a:lnTo>
                  <a:lnTo>
                    <a:pt x="0" y="516"/>
                  </a:lnTo>
                  <a:lnTo>
                    <a:pt x="0" y="167"/>
                  </a:lnTo>
                  <a:lnTo>
                    <a:pt x="3" y="133"/>
                  </a:lnTo>
                  <a:lnTo>
                    <a:pt x="13" y="103"/>
                  </a:lnTo>
                  <a:lnTo>
                    <a:pt x="29" y="74"/>
                  </a:lnTo>
                  <a:lnTo>
                    <a:pt x="49" y="49"/>
                  </a:lnTo>
                  <a:lnTo>
                    <a:pt x="75" y="29"/>
                  </a:lnTo>
                  <a:lnTo>
                    <a:pt x="104" y="13"/>
                  </a:lnTo>
                  <a:lnTo>
                    <a:pt x="134" y="3"/>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7" name="Shape 9107"/>
            <p:cNvSpPr/>
            <p:nvPr/>
          </p:nvSpPr>
          <p:spPr>
            <a:xfrm>
              <a:off x="157163" y="2457450"/>
              <a:ext cx="76200" cy="155575"/>
            </a:xfrm>
            <a:custGeom>
              <a:avLst/>
              <a:gdLst/>
              <a:ahLst/>
              <a:cxnLst/>
              <a:rect l="0" t="0" r="0" b="0"/>
              <a:pathLst>
                <a:path w="337" h="683" extrusionOk="0">
                  <a:moveTo>
                    <a:pt x="168" y="0"/>
                  </a:moveTo>
                  <a:lnTo>
                    <a:pt x="168" y="0"/>
                  </a:lnTo>
                  <a:lnTo>
                    <a:pt x="203" y="3"/>
                  </a:lnTo>
                  <a:lnTo>
                    <a:pt x="235" y="13"/>
                  </a:lnTo>
                  <a:lnTo>
                    <a:pt x="263"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3" y="654"/>
                  </a:lnTo>
                  <a:lnTo>
                    <a:pt x="235" y="670"/>
                  </a:lnTo>
                  <a:lnTo>
                    <a:pt x="203" y="679"/>
                  </a:lnTo>
                  <a:lnTo>
                    <a:pt x="168" y="683"/>
                  </a:lnTo>
                  <a:lnTo>
                    <a:pt x="135" y="679"/>
                  </a:lnTo>
                  <a:lnTo>
                    <a:pt x="103" y="670"/>
                  </a:lnTo>
                  <a:lnTo>
                    <a:pt x="75" y="654"/>
                  </a:lnTo>
                  <a:lnTo>
                    <a:pt x="49" y="634"/>
                  </a:lnTo>
                  <a:lnTo>
                    <a:pt x="28" y="609"/>
                  </a:lnTo>
                  <a:lnTo>
                    <a:pt x="13" y="580"/>
                  </a:lnTo>
                  <a:lnTo>
                    <a:pt x="3" y="550"/>
                  </a:lnTo>
                  <a:lnTo>
                    <a:pt x="0" y="516"/>
                  </a:lnTo>
                  <a:lnTo>
                    <a:pt x="0" y="167"/>
                  </a:lnTo>
                  <a:lnTo>
                    <a:pt x="3" y="133"/>
                  </a:lnTo>
                  <a:lnTo>
                    <a:pt x="13" y="103"/>
                  </a:lnTo>
                  <a:lnTo>
                    <a:pt x="28" y="74"/>
                  </a:lnTo>
                  <a:lnTo>
                    <a:pt x="49" y="49"/>
                  </a:lnTo>
                  <a:lnTo>
                    <a:pt x="75" y="29"/>
                  </a:lnTo>
                  <a:lnTo>
                    <a:pt x="103" y="13"/>
                  </a:lnTo>
                  <a:lnTo>
                    <a:pt x="135" y="3"/>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8" name="Shape 9108"/>
            <p:cNvSpPr/>
            <p:nvPr/>
          </p:nvSpPr>
          <p:spPr>
            <a:xfrm>
              <a:off x="-288925" y="2535238"/>
              <a:ext cx="696913" cy="688975"/>
            </a:xfrm>
            <a:custGeom>
              <a:avLst/>
              <a:gdLst/>
              <a:ahLst/>
              <a:cxnLst/>
              <a:rect l="0" t="0" r="0" b="0"/>
              <a:pathLst>
                <a:path w="3072" h="3037" extrusionOk="0">
                  <a:moveTo>
                    <a:pt x="225" y="889"/>
                  </a:moveTo>
                  <a:lnTo>
                    <a:pt x="225" y="2815"/>
                  </a:lnTo>
                  <a:lnTo>
                    <a:pt x="2847" y="2815"/>
                  </a:lnTo>
                  <a:lnTo>
                    <a:pt x="2847" y="889"/>
                  </a:lnTo>
                  <a:lnTo>
                    <a:pt x="225" y="889"/>
                  </a:lnTo>
                  <a:close/>
                  <a:moveTo>
                    <a:pt x="0" y="0"/>
                  </a:moveTo>
                  <a:lnTo>
                    <a:pt x="657" y="0"/>
                  </a:lnTo>
                  <a:lnTo>
                    <a:pt x="657" y="175"/>
                  </a:lnTo>
                  <a:lnTo>
                    <a:pt x="661" y="215"/>
                  </a:lnTo>
                  <a:lnTo>
                    <a:pt x="670" y="255"/>
                  </a:lnTo>
                  <a:lnTo>
                    <a:pt x="684" y="292"/>
                  </a:lnTo>
                  <a:lnTo>
                    <a:pt x="703" y="325"/>
                  </a:lnTo>
                  <a:lnTo>
                    <a:pt x="727" y="357"/>
                  </a:lnTo>
                  <a:lnTo>
                    <a:pt x="754" y="384"/>
                  </a:lnTo>
                  <a:lnTo>
                    <a:pt x="786" y="407"/>
                  </a:lnTo>
                  <a:lnTo>
                    <a:pt x="821" y="427"/>
                  </a:lnTo>
                  <a:lnTo>
                    <a:pt x="858" y="441"/>
                  </a:lnTo>
                  <a:lnTo>
                    <a:pt x="898" y="450"/>
                  </a:lnTo>
                  <a:lnTo>
                    <a:pt x="939" y="452"/>
                  </a:lnTo>
                  <a:lnTo>
                    <a:pt x="981" y="450"/>
                  </a:lnTo>
                  <a:lnTo>
                    <a:pt x="1020" y="441"/>
                  </a:lnTo>
                  <a:lnTo>
                    <a:pt x="1058" y="427"/>
                  </a:lnTo>
                  <a:lnTo>
                    <a:pt x="1092" y="407"/>
                  </a:lnTo>
                  <a:lnTo>
                    <a:pt x="1123" y="384"/>
                  </a:lnTo>
                  <a:lnTo>
                    <a:pt x="1152" y="357"/>
                  </a:lnTo>
                  <a:lnTo>
                    <a:pt x="1175" y="325"/>
                  </a:lnTo>
                  <a:lnTo>
                    <a:pt x="1194" y="292"/>
                  </a:lnTo>
                  <a:lnTo>
                    <a:pt x="1208" y="255"/>
                  </a:lnTo>
                  <a:lnTo>
                    <a:pt x="1217" y="215"/>
                  </a:lnTo>
                  <a:lnTo>
                    <a:pt x="1220" y="175"/>
                  </a:lnTo>
                  <a:lnTo>
                    <a:pt x="1220" y="0"/>
                  </a:lnTo>
                  <a:lnTo>
                    <a:pt x="1255" y="0"/>
                  </a:lnTo>
                  <a:lnTo>
                    <a:pt x="1255" y="175"/>
                  </a:lnTo>
                  <a:lnTo>
                    <a:pt x="1259" y="215"/>
                  </a:lnTo>
                  <a:lnTo>
                    <a:pt x="1267" y="255"/>
                  </a:lnTo>
                  <a:lnTo>
                    <a:pt x="1282" y="292"/>
                  </a:lnTo>
                  <a:lnTo>
                    <a:pt x="1301" y="325"/>
                  </a:lnTo>
                  <a:lnTo>
                    <a:pt x="1325" y="357"/>
                  </a:lnTo>
                  <a:lnTo>
                    <a:pt x="1352" y="384"/>
                  </a:lnTo>
                  <a:lnTo>
                    <a:pt x="1383" y="407"/>
                  </a:lnTo>
                  <a:lnTo>
                    <a:pt x="1419" y="427"/>
                  </a:lnTo>
                  <a:lnTo>
                    <a:pt x="1455" y="441"/>
                  </a:lnTo>
                  <a:lnTo>
                    <a:pt x="1495" y="450"/>
                  </a:lnTo>
                  <a:lnTo>
                    <a:pt x="1537" y="452"/>
                  </a:lnTo>
                  <a:lnTo>
                    <a:pt x="1579" y="450"/>
                  </a:lnTo>
                  <a:lnTo>
                    <a:pt x="1618" y="441"/>
                  </a:lnTo>
                  <a:lnTo>
                    <a:pt x="1655" y="427"/>
                  </a:lnTo>
                  <a:lnTo>
                    <a:pt x="1690" y="407"/>
                  </a:lnTo>
                  <a:lnTo>
                    <a:pt x="1721" y="384"/>
                  </a:lnTo>
                  <a:lnTo>
                    <a:pt x="1748" y="357"/>
                  </a:lnTo>
                  <a:lnTo>
                    <a:pt x="1773" y="325"/>
                  </a:lnTo>
                  <a:lnTo>
                    <a:pt x="1791" y="292"/>
                  </a:lnTo>
                  <a:lnTo>
                    <a:pt x="1806" y="255"/>
                  </a:lnTo>
                  <a:lnTo>
                    <a:pt x="1815" y="215"/>
                  </a:lnTo>
                  <a:lnTo>
                    <a:pt x="1818" y="175"/>
                  </a:lnTo>
                  <a:lnTo>
                    <a:pt x="1818" y="0"/>
                  </a:lnTo>
                  <a:lnTo>
                    <a:pt x="1853" y="0"/>
                  </a:lnTo>
                  <a:lnTo>
                    <a:pt x="1853" y="175"/>
                  </a:lnTo>
                  <a:lnTo>
                    <a:pt x="1855" y="215"/>
                  </a:lnTo>
                  <a:lnTo>
                    <a:pt x="1864" y="255"/>
                  </a:lnTo>
                  <a:lnTo>
                    <a:pt x="1879" y="292"/>
                  </a:lnTo>
                  <a:lnTo>
                    <a:pt x="1898" y="325"/>
                  </a:lnTo>
                  <a:lnTo>
                    <a:pt x="1922" y="357"/>
                  </a:lnTo>
                  <a:lnTo>
                    <a:pt x="1949" y="384"/>
                  </a:lnTo>
                  <a:lnTo>
                    <a:pt x="1981" y="407"/>
                  </a:lnTo>
                  <a:lnTo>
                    <a:pt x="2015" y="427"/>
                  </a:lnTo>
                  <a:lnTo>
                    <a:pt x="2053" y="441"/>
                  </a:lnTo>
                  <a:lnTo>
                    <a:pt x="2093" y="450"/>
                  </a:lnTo>
                  <a:lnTo>
                    <a:pt x="2133" y="452"/>
                  </a:lnTo>
                  <a:lnTo>
                    <a:pt x="2175" y="450"/>
                  </a:lnTo>
                  <a:lnTo>
                    <a:pt x="2215" y="441"/>
                  </a:lnTo>
                  <a:lnTo>
                    <a:pt x="2253" y="427"/>
                  </a:lnTo>
                  <a:lnTo>
                    <a:pt x="2287" y="407"/>
                  </a:lnTo>
                  <a:lnTo>
                    <a:pt x="2318" y="384"/>
                  </a:lnTo>
                  <a:lnTo>
                    <a:pt x="2346" y="357"/>
                  </a:lnTo>
                  <a:lnTo>
                    <a:pt x="2369" y="325"/>
                  </a:lnTo>
                  <a:lnTo>
                    <a:pt x="2388" y="292"/>
                  </a:lnTo>
                  <a:lnTo>
                    <a:pt x="2403" y="255"/>
                  </a:lnTo>
                  <a:lnTo>
                    <a:pt x="2411" y="215"/>
                  </a:lnTo>
                  <a:lnTo>
                    <a:pt x="2415" y="175"/>
                  </a:lnTo>
                  <a:lnTo>
                    <a:pt x="2415" y="0"/>
                  </a:lnTo>
                  <a:lnTo>
                    <a:pt x="3072" y="0"/>
                  </a:lnTo>
                  <a:lnTo>
                    <a:pt x="3072" y="3037"/>
                  </a:lnTo>
                  <a:lnTo>
                    <a:pt x="0" y="30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09" name="Shape 9109"/>
            <p:cNvSpPr/>
            <p:nvPr/>
          </p:nvSpPr>
          <p:spPr>
            <a:xfrm>
              <a:off x="-155575" y="2814638"/>
              <a:ext cx="195263" cy="274638"/>
            </a:xfrm>
            <a:custGeom>
              <a:avLst/>
              <a:gdLst/>
              <a:ahLst/>
              <a:cxnLst/>
              <a:rect l="0" t="0" r="0" b="0"/>
              <a:pathLst>
                <a:path w="857" h="1215" extrusionOk="0">
                  <a:moveTo>
                    <a:pt x="412" y="0"/>
                  </a:moveTo>
                  <a:lnTo>
                    <a:pt x="468" y="3"/>
                  </a:lnTo>
                  <a:lnTo>
                    <a:pt x="521" y="10"/>
                  </a:lnTo>
                  <a:lnTo>
                    <a:pt x="569" y="21"/>
                  </a:lnTo>
                  <a:lnTo>
                    <a:pt x="615" y="37"/>
                  </a:lnTo>
                  <a:lnTo>
                    <a:pt x="655" y="57"/>
                  </a:lnTo>
                  <a:lnTo>
                    <a:pt x="693" y="80"/>
                  </a:lnTo>
                  <a:lnTo>
                    <a:pt x="726" y="107"/>
                  </a:lnTo>
                  <a:lnTo>
                    <a:pt x="755" y="137"/>
                  </a:lnTo>
                  <a:lnTo>
                    <a:pt x="779" y="170"/>
                  </a:lnTo>
                  <a:lnTo>
                    <a:pt x="799" y="206"/>
                  </a:lnTo>
                  <a:lnTo>
                    <a:pt x="814" y="245"/>
                  </a:lnTo>
                  <a:lnTo>
                    <a:pt x="826" y="286"/>
                  </a:lnTo>
                  <a:lnTo>
                    <a:pt x="833" y="330"/>
                  </a:lnTo>
                  <a:lnTo>
                    <a:pt x="835" y="375"/>
                  </a:lnTo>
                  <a:lnTo>
                    <a:pt x="832" y="424"/>
                  </a:lnTo>
                  <a:lnTo>
                    <a:pt x="823" y="472"/>
                  </a:lnTo>
                  <a:lnTo>
                    <a:pt x="810" y="518"/>
                  </a:lnTo>
                  <a:lnTo>
                    <a:pt x="791" y="564"/>
                  </a:lnTo>
                  <a:lnTo>
                    <a:pt x="767" y="608"/>
                  </a:lnTo>
                  <a:lnTo>
                    <a:pt x="740" y="650"/>
                  </a:lnTo>
                  <a:lnTo>
                    <a:pt x="708" y="692"/>
                  </a:lnTo>
                  <a:lnTo>
                    <a:pt x="674" y="733"/>
                  </a:lnTo>
                  <a:lnTo>
                    <a:pt x="638" y="773"/>
                  </a:lnTo>
                  <a:lnTo>
                    <a:pt x="598" y="813"/>
                  </a:lnTo>
                  <a:lnTo>
                    <a:pt x="556" y="852"/>
                  </a:lnTo>
                  <a:lnTo>
                    <a:pt x="513" y="890"/>
                  </a:lnTo>
                  <a:lnTo>
                    <a:pt x="402" y="983"/>
                  </a:lnTo>
                  <a:lnTo>
                    <a:pt x="402" y="986"/>
                  </a:lnTo>
                  <a:lnTo>
                    <a:pt x="857" y="986"/>
                  </a:lnTo>
                  <a:lnTo>
                    <a:pt x="857" y="1215"/>
                  </a:lnTo>
                  <a:lnTo>
                    <a:pt x="0" y="1215"/>
                  </a:lnTo>
                  <a:lnTo>
                    <a:pt x="0" y="1046"/>
                  </a:lnTo>
                  <a:lnTo>
                    <a:pt x="156" y="906"/>
                  </a:lnTo>
                  <a:lnTo>
                    <a:pt x="214" y="855"/>
                  </a:lnTo>
                  <a:lnTo>
                    <a:pt x="268" y="806"/>
                  </a:lnTo>
                  <a:lnTo>
                    <a:pt x="318" y="760"/>
                  </a:lnTo>
                  <a:lnTo>
                    <a:pt x="362" y="717"/>
                  </a:lnTo>
                  <a:lnTo>
                    <a:pt x="402" y="675"/>
                  </a:lnTo>
                  <a:lnTo>
                    <a:pt x="436" y="637"/>
                  </a:lnTo>
                  <a:lnTo>
                    <a:pt x="467" y="600"/>
                  </a:lnTo>
                  <a:lnTo>
                    <a:pt x="492" y="564"/>
                  </a:lnTo>
                  <a:lnTo>
                    <a:pt x="513" y="530"/>
                  </a:lnTo>
                  <a:lnTo>
                    <a:pt x="530" y="496"/>
                  </a:lnTo>
                  <a:lnTo>
                    <a:pt x="542" y="464"/>
                  </a:lnTo>
                  <a:lnTo>
                    <a:pt x="550" y="431"/>
                  </a:lnTo>
                  <a:lnTo>
                    <a:pt x="553" y="399"/>
                  </a:lnTo>
                  <a:lnTo>
                    <a:pt x="551" y="373"/>
                  </a:lnTo>
                  <a:lnTo>
                    <a:pt x="546" y="348"/>
                  </a:lnTo>
                  <a:lnTo>
                    <a:pt x="539" y="325"/>
                  </a:lnTo>
                  <a:lnTo>
                    <a:pt x="528" y="303"/>
                  </a:lnTo>
                  <a:lnTo>
                    <a:pt x="513" y="285"/>
                  </a:lnTo>
                  <a:lnTo>
                    <a:pt x="496" y="267"/>
                  </a:lnTo>
                  <a:lnTo>
                    <a:pt x="475" y="252"/>
                  </a:lnTo>
                  <a:lnTo>
                    <a:pt x="450" y="241"/>
                  </a:lnTo>
                  <a:lnTo>
                    <a:pt x="422" y="233"/>
                  </a:lnTo>
                  <a:lnTo>
                    <a:pt x="390" y="227"/>
                  </a:lnTo>
                  <a:lnTo>
                    <a:pt x="353" y="225"/>
                  </a:lnTo>
                  <a:lnTo>
                    <a:pt x="309" y="228"/>
                  </a:lnTo>
                  <a:lnTo>
                    <a:pt x="267" y="236"/>
                  </a:lnTo>
                  <a:lnTo>
                    <a:pt x="227" y="249"/>
                  </a:lnTo>
                  <a:lnTo>
                    <a:pt x="191" y="265"/>
                  </a:lnTo>
                  <a:lnTo>
                    <a:pt x="156" y="284"/>
                  </a:lnTo>
                  <a:lnTo>
                    <a:pt x="124" y="303"/>
                  </a:lnTo>
                  <a:lnTo>
                    <a:pt x="95" y="324"/>
                  </a:lnTo>
                  <a:lnTo>
                    <a:pt x="15" y="124"/>
                  </a:lnTo>
                  <a:lnTo>
                    <a:pt x="52" y="98"/>
                  </a:lnTo>
                  <a:lnTo>
                    <a:pt x="93" y="76"/>
                  </a:lnTo>
                  <a:lnTo>
                    <a:pt x="137" y="55"/>
                  </a:lnTo>
                  <a:lnTo>
                    <a:pt x="186" y="36"/>
                  </a:lnTo>
                  <a:lnTo>
                    <a:pt x="237" y="21"/>
                  </a:lnTo>
                  <a:lnTo>
                    <a:pt x="293" y="10"/>
                  </a:lnTo>
                  <a:lnTo>
                    <a:pt x="351" y="3"/>
                  </a:lnTo>
                  <a:lnTo>
                    <a:pt x="4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0" name="Shape 9110"/>
            <p:cNvSpPr/>
            <p:nvPr/>
          </p:nvSpPr>
          <p:spPr>
            <a:xfrm>
              <a:off x="79375" y="2814638"/>
              <a:ext cx="193675" cy="274638"/>
            </a:xfrm>
            <a:custGeom>
              <a:avLst/>
              <a:gdLst/>
              <a:ahLst/>
              <a:cxnLst/>
              <a:rect l="0" t="0" r="0" b="0"/>
              <a:pathLst>
                <a:path w="858" h="1215" extrusionOk="0">
                  <a:moveTo>
                    <a:pt x="411" y="0"/>
                  </a:moveTo>
                  <a:lnTo>
                    <a:pt x="469" y="3"/>
                  </a:lnTo>
                  <a:lnTo>
                    <a:pt x="522" y="10"/>
                  </a:lnTo>
                  <a:lnTo>
                    <a:pt x="570" y="21"/>
                  </a:lnTo>
                  <a:lnTo>
                    <a:pt x="615" y="37"/>
                  </a:lnTo>
                  <a:lnTo>
                    <a:pt x="656" y="57"/>
                  </a:lnTo>
                  <a:lnTo>
                    <a:pt x="694" y="80"/>
                  </a:lnTo>
                  <a:lnTo>
                    <a:pt x="726" y="107"/>
                  </a:lnTo>
                  <a:lnTo>
                    <a:pt x="754" y="137"/>
                  </a:lnTo>
                  <a:lnTo>
                    <a:pt x="779" y="170"/>
                  </a:lnTo>
                  <a:lnTo>
                    <a:pt x="800" y="206"/>
                  </a:lnTo>
                  <a:lnTo>
                    <a:pt x="815" y="245"/>
                  </a:lnTo>
                  <a:lnTo>
                    <a:pt x="826" y="286"/>
                  </a:lnTo>
                  <a:lnTo>
                    <a:pt x="833" y="330"/>
                  </a:lnTo>
                  <a:lnTo>
                    <a:pt x="836" y="375"/>
                  </a:lnTo>
                  <a:lnTo>
                    <a:pt x="833" y="424"/>
                  </a:lnTo>
                  <a:lnTo>
                    <a:pt x="824" y="472"/>
                  </a:lnTo>
                  <a:lnTo>
                    <a:pt x="809" y="518"/>
                  </a:lnTo>
                  <a:lnTo>
                    <a:pt x="791" y="564"/>
                  </a:lnTo>
                  <a:lnTo>
                    <a:pt x="768" y="608"/>
                  </a:lnTo>
                  <a:lnTo>
                    <a:pt x="740" y="650"/>
                  </a:lnTo>
                  <a:lnTo>
                    <a:pt x="709" y="692"/>
                  </a:lnTo>
                  <a:lnTo>
                    <a:pt x="675" y="733"/>
                  </a:lnTo>
                  <a:lnTo>
                    <a:pt x="637" y="773"/>
                  </a:lnTo>
                  <a:lnTo>
                    <a:pt x="599" y="813"/>
                  </a:lnTo>
                  <a:lnTo>
                    <a:pt x="557" y="852"/>
                  </a:lnTo>
                  <a:lnTo>
                    <a:pt x="514" y="890"/>
                  </a:lnTo>
                  <a:lnTo>
                    <a:pt x="402" y="983"/>
                  </a:lnTo>
                  <a:lnTo>
                    <a:pt x="402" y="986"/>
                  </a:lnTo>
                  <a:lnTo>
                    <a:pt x="858" y="986"/>
                  </a:lnTo>
                  <a:lnTo>
                    <a:pt x="858" y="1215"/>
                  </a:lnTo>
                  <a:lnTo>
                    <a:pt x="0" y="1215"/>
                  </a:lnTo>
                  <a:lnTo>
                    <a:pt x="0" y="1046"/>
                  </a:lnTo>
                  <a:lnTo>
                    <a:pt x="156" y="906"/>
                  </a:lnTo>
                  <a:lnTo>
                    <a:pt x="215" y="855"/>
                  </a:lnTo>
                  <a:lnTo>
                    <a:pt x="269" y="806"/>
                  </a:lnTo>
                  <a:lnTo>
                    <a:pt x="317" y="760"/>
                  </a:lnTo>
                  <a:lnTo>
                    <a:pt x="362" y="717"/>
                  </a:lnTo>
                  <a:lnTo>
                    <a:pt x="401" y="675"/>
                  </a:lnTo>
                  <a:lnTo>
                    <a:pt x="437" y="637"/>
                  </a:lnTo>
                  <a:lnTo>
                    <a:pt x="466" y="600"/>
                  </a:lnTo>
                  <a:lnTo>
                    <a:pt x="493" y="564"/>
                  </a:lnTo>
                  <a:lnTo>
                    <a:pt x="514" y="530"/>
                  </a:lnTo>
                  <a:lnTo>
                    <a:pt x="530" y="496"/>
                  </a:lnTo>
                  <a:lnTo>
                    <a:pt x="543" y="464"/>
                  </a:lnTo>
                  <a:lnTo>
                    <a:pt x="549" y="431"/>
                  </a:lnTo>
                  <a:lnTo>
                    <a:pt x="552" y="399"/>
                  </a:lnTo>
                  <a:lnTo>
                    <a:pt x="551" y="373"/>
                  </a:lnTo>
                  <a:lnTo>
                    <a:pt x="547" y="348"/>
                  </a:lnTo>
                  <a:lnTo>
                    <a:pt x="539" y="325"/>
                  </a:lnTo>
                  <a:lnTo>
                    <a:pt x="528" y="303"/>
                  </a:lnTo>
                  <a:lnTo>
                    <a:pt x="514" y="285"/>
                  </a:lnTo>
                  <a:lnTo>
                    <a:pt x="496" y="267"/>
                  </a:lnTo>
                  <a:lnTo>
                    <a:pt x="475" y="252"/>
                  </a:lnTo>
                  <a:lnTo>
                    <a:pt x="450" y="241"/>
                  </a:lnTo>
                  <a:lnTo>
                    <a:pt x="422" y="233"/>
                  </a:lnTo>
                  <a:lnTo>
                    <a:pt x="389" y="227"/>
                  </a:lnTo>
                  <a:lnTo>
                    <a:pt x="354" y="225"/>
                  </a:lnTo>
                  <a:lnTo>
                    <a:pt x="310" y="228"/>
                  </a:lnTo>
                  <a:lnTo>
                    <a:pt x="268" y="236"/>
                  </a:lnTo>
                  <a:lnTo>
                    <a:pt x="228" y="249"/>
                  </a:lnTo>
                  <a:lnTo>
                    <a:pt x="191" y="265"/>
                  </a:lnTo>
                  <a:lnTo>
                    <a:pt x="155" y="284"/>
                  </a:lnTo>
                  <a:lnTo>
                    <a:pt x="123" y="303"/>
                  </a:lnTo>
                  <a:lnTo>
                    <a:pt x="95" y="324"/>
                  </a:lnTo>
                  <a:lnTo>
                    <a:pt x="15" y="124"/>
                  </a:lnTo>
                  <a:lnTo>
                    <a:pt x="52" y="98"/>
                  </a:lnTo>
                  <a:lnTo>
                    <a:pt x="92" y="76"/>
                  </a:lnTo>
                  <a:lnTo>
                    <a:pt x="138" y="55"/>
                  </a:lnTo>
                  <a:lnTo>
                    <a:pt x="186" y="36"/>
                  </a:lnTo>
                  <a:lnTo>
                    <a:pt x="238" y="21"/>
                  </a:lnTo>
                  <a:lnTo>
                    <a:pt x="293" y="10"/>
                  </a:lnTo>
                  <a:lnTo>
                    <a:pt x="352" y="3"/>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11" name="Shape 9111"/>
          <p:cNvGrpSpPr/>
          <p:nvPr/>
        </p:nvGrpSpPr>
        <p:grpSpPr>
          <a:xfrm>
            <a:off x="2589464" y="1244407"/>
            <a:ext cx="196946" cy="237422"/>
            <a:chOff x="-3816350" y="2435225"/>
            <a:chExt cx="633412" cy="763588"/>
          </a:xfrm>
        </p:grpSpPr>
        <p:sp>
          <p:nvSpPr>
            <p:cNvPr id="9112" name="Shape 9112"/>
            <p:cNvSpPr/>
            <p:nvPr/>
          </p:nvSpPr>
          <p:spPr>
            <a:xfrm>
              <a:off x="-3816350" y="2435225"/>
              <a:ext cx="525462" cy="655638"/>
            </a:xfrm>
            <a:custGeom>
              <a:avLst/>
              <a:gdLst/>
              <a:ahLst/>
              <a:cxnLst/>
              <a:rect l="0" t="0" r="0" b="0"/>
              <a:pathLst>
                <a:path w="2319" h="2895" extrusionOk="0">
                  <a:moveTo>
                    <a:pt x="678" y="332"/>
                  </a:moveTo>
                  <a:lnTo>
                    <a:pt x="348" y="683"/>
                  </a:lnTo>
                  <a:lnTo>
                    <a:pt x="678" y="683"/>
                  </a:lnTo>
                  <a:lnTo>
                    <a:pt x="678" y="332"/>
                  </a:lnTo>
                  <a:close/>
                  <a:moveTo>
                    <a:pt x="857" y="181"/>
                  </a:moveTo>
                  <a:lnTo>
                    <a:pt x="857" y="864"/>
                  </a:lnTo>
                  <a:lnTo>
                    <a:pt x="179" y="864"/>
                  </a:lnTo>
                  <a:lnTo>
                    <a:pt x="179" y="2714"/>
                  </a:lnTo>
                  <a:lnTo>
                    <a:pt x="2140" y="2714"/>
                  </a:lnTo>
                  <a:lnTo>
                    <a:pt x="2140" y="181"/>
                  </a:lnTo>
                  <a:lnTo>
                    <a:pt x="857" y="181"/>
                  </a:lnTo>
                  <a:close/>
                  <a:moveTo>
                    <a:pt x="744" y="0"/>
                  </a:moveTo>
                  <a:lnTo>
                    <a:pt x="2319" y="0"/>
                  </a:lnTo>
                  <a:lnTo>
                    <a:pt x="2319" y="2895"/>
                  </a:lnTo>
                  <a:lnTo>
                    <a:pt x="0" y="2895"/>
                  </a:lnTo>
                  <a:lnTo>
                    <a:pt x="0" y="791"/>
                  </a:lnTo>
                  <a:lnTo>
                    <a:pt x="7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3" name="Shape 9113"/>
            <p:cNvSpPr/>
            <p:nvPr/>
          </p:nvSpPr>
          <p:spPr>
            <a:xfrm>
              <a:off x="-3727450" y="2746375"/>
              <a:ext cx="344487" cy="460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4" name="Shape 9114"/>
            <p:cNvSpPr/>
            <p:nvPr/>
          </p:nvSpPr>
          <p:spPr>
            <a:xfrm>
              <a:off x="-3727450" y="2836863"/>
              <a:ext cx="344487" cy="460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5" name="Shape 9115"/>
            <p:cNvSpPr/>
            <p:nvPr/>
          </p:nvSpPr>
          <p:spPr>
            <a:xfrm>
              <a:off x="-3727450" y="2932113"/>
              <a:ext cx="344487" cy="460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6" name="Shape 9116"/>
            <p:cNvSpPr/>
            <p:nvPr/>
          </p:nvSpPr>
          <p:spPr>
            <a:xfrm>
              <a:off x="-3708400" y="2541588"/>
              <a:ext cx="525462" cy="657225"/>
            </a:xfrm>
            <a:custGeom>
              <a:avLst/>
              <a:gdLst/>
              <a:ahLst/>
              <a:cxnLst/>
              <a:rect l="0" t="0" r="0" b="0"/>
              <a:pathLst>
                <a:path w="2319" h="2896" extrusionOk="0">
                  <a:moveTo>
                    <a:pt x="1939" y="0"/>
                  </a:moveTo>
                  <a:lnTo>
                    <a:pt x="2319" y="0"/>
                  </a:lnTo>
                  <a:lnTo>
                    <a:pt x="2319" y="2896"/>
                  </a:lnTo>
                  <a:lnTo>
                    <a:pt x="0" y="2896"/>
                  </a:lnTo>
                  <a:lnTo>
                    <a:pt x="0" y="2518"/>
                  </a:lnTo>
                  <a:lnTo>
                    <a:pt x="179" y="2518"/>
                  </a:lnTo>
                  <a:lnTo>
                    <a:pt x="179" y="2715"/>
                  </a:lnTo>
                  <a:lnTo>
                    <a:pt x="2139" y="2715"/>
                  </a:lnTo>
                  <a:lnTo>
                    <a:pt x="2139" y="181"/>
                  </a:lnTo>
                  <a:lnTo>
                    <a:pt x="1939" y="181"/>
                  </a:lnTo>
                  <a:lnTo>
                    <a:pt x="19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17" name="Shape 9117"/>
          <p:cNvGrpSpPr/>
          <p:nvPr/>
        </p:nvGrpSpPr>
        <p:grpSpPr>
          <a:xfrm>
            <a:off x="4182546" y="1225606"/>
            <a:ext cx="166688" cy="273844"/>
            <a:chOff x="3494" y="865"/>
            <a:chExt cx="140" cy="230"/>
          </a:xfrm>
        </p:grpSpPr>
        <p:sp>
          <p:nvSpPr>
            <p:cNvPr id="9118" name="Shape 9118"/>
            <p:cNvSpPr/>
            <p:nvPr/>
          </p:nvSpPr>
          <p:spPr>
            <a:xfrm>
              <a:off x="3557" y="865"/>
              <a:ext cx="13" cy="17"/>
            </a:xfrm>
            <a:custGeom>
              <a:avLst/>
              <a:gdLst/>
              <a:ahLst/>
              <a:cxnLst/>
              <a:rect l="0" t="0" r="0" b="0"/>
              <a:pathLst>
                <a:path w="204" h="252" extrusionOk="0">
                  <a:moveTo>
                    <a:pt x="102" y="0"/>
                  </a:moveTo>
                  <a:lnTo>
                    <a:pt x="125" y="3"/>
                  </a:lnTo>
                  <a:lnTo>
                    <a:pt x="147" y="11"/>
                  </a:lnTo>
                  <a:lnTo>
                    <a:pt x="166" y="22"/>
                  </a:lnTo>
                  <a:lnTo>
                    <a:pt x="182" y="39"/>
                  </a:lnTo>
                  <a:lnTo>
                    <a:pt x="193" y="58"/>
                  </a:lnTo>
                  <a:lnTo>
                    <a:pt x="202" y="79"/>
                  </a:lnTo>
                  <a:lnTo>
                    <a:pt x="204" y="103"/>
                  </a:lnTo>
                  <a:lnTo>
                    <a:pt x="204" y="252"/>
                  </a:lnTo>
                  <a:lnTo>
                    <a:pt x="0" y="252"/>
                  </a:lnTo>
                  <a:lnTo>
                    <a:pt x="0" y="103"/>
                  </a:lnTo>
                  <a:lnTo>
                    <a:pt x="3" y="79"/>
                  </a:lnTo>
                  <a:lnTo>
                    <a:pt x="10" y="58"/>
                  </a:lnTo>
                  <a:lnTo>
                    <a:pt x="22" y="39"/>
                  </a:lnTo>
                  <a:lnTo>
                    <a:pt x="38" y="22"/>
                  </a:lnTo>
                  <a:lnTo>
                    <a:pt x="57" y="11"/>
                  </a:lnTo>
                  <a:lnTo>
                    <a:pt x="78" y="3"/>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19" name="Shape 9119"/>
            <p:cNvSpPr/>
            <p:nvPr/>
          </p:nvSpPr>
          <p:spPr>
            <a:xfrm>
              <a:off x="3494" y="889"/>
              <a:ext cx="140" cy="46"/>
            </a:xfrm>
            <a:custGeom>
              <a:avLst/>
              <a:gdLst/>
              <a:ahLst/>
              <a:cxnLst/>
              <a:rect l="0" t="0" r="0" b="0"/>
              <a:pathLst>
                <a:path w="2097" h="689" extrusionOk="0">
                  <a:moveTo>
                    <a:pt x="23" y="0"/>
                  </a:moveTo>
                  <a:lnTo>
                    <a:pt x="1843" y="0"/>
                  </a:lnTo>
                  <a:lnTo>
                    <a:pt x="1864" y="2"/>
                  </a:lnTo>
                  <a:lnTo>
                    <a:pt x="1883" y="10"/>
                  </a:lnTo>
                  <a:lnTo>
                    <a:pt x="1900" y="22"/>
                  </a:lnTo>
                  <a:lnTo>
                    <a:pt x="1913" y="38"/>
                  </a:lnTo>
                  <a:lnTo>
                    <a:pt x="2086" y="309"/>
                  </a:lnTo>
                  <a:lnTo>
                    <a:pt x="2095" y="327"/>
                  </a:lnTo>
                  <a:lnTo>
                    <a:pt x="2097" y="344"/>
                  </a:lnTo>
                  <a:lnTo>
                    <a:pt x="2095" y="363"/>
                  </a:lnTo>
                  <a:lnTo>
                    <a:pt x="2086" y="380"/>
                  </a:lnTo>
                  <a:lnTo>
                    <a:pt x="1913" y="651"/>
                  </a:lnTo>
                  <a:lnTo>
                    <a:pt x="1900" y="667"/>
                  </a:lnTo>
                  <a:lnTo>
                    <a:pt x="1883" y="679"/>
                  </a:lnTo>
                  <a:lnTo>
                    <a:pt x="1864" y="687"/>
                  </a:lnTo>
                  <a:lnTo>
                    <a:pt x="1843" y="689"/>
                  </a:lnTo>
                  <a:lnTo>
                    <a:pt x="23" y="689"/>
                  </a:lnTo>
                  <a:lnTo>
                    <a:pt x="14" y="687"/>
                  </a:lnTo>
                  <a:lnTo>
                    <a:pt x="5" y="680"/>
                  </a:lnTo>
                  <a:lnTo>
                    <a:pt x="1" y="672"/>
                  </a:lnTo>
                  <a:lnTo>
                    <a:pt x="0" y="663"/>
                  </a:lnTo>
                  <a:lnTo>
                    <a:pt x="3" y="652"/>
                  </a:lnTo>
                  <a:lnTo>
                    <a:pt x="192" y="358"/>
                  </a:lnTo>
                  <a:lnTo>
                    <a:pt x="195" y="350"/>
                  </a:lnTo>
                  <a:lnTo>
                    <a:pt x="195" y="340"/>
                  </a:lnTo>
                  <a:lnTo>
                    <a:pt x="192" y="332"/>
                  </a:lnTo>
                  <a:lnTo>
                    <a:pt x="3" y="37"/>
                  </a:lnTo>
                  <a:lnTo>
                    <a:pt x="0" y="26"/>
                  </a:lnTo>
                  <a:lnTo>
                    <a:pt x="0" y="17"/>
                  </a:lnTo>
                  <a:lnTo>
                    <a:pt x="5" y="8"/>
                  </a:lnTo>
                  <a:lnTo>
                    <a:pt x="13" y="2"/>
                  </a:lnTo>
                  <a:lnTo>
                    <a:pt x="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0" name="Shape 9120"/>
            <p:cNvSpPr/>
            <p:nvPr/>
          </p:nvSpPr>
          <p:spPr>
            <a:xfrm>
              <a:off x="3578" y="958"/>
              <a:ext cx="56" cy="46"/>
            </a:xfrm>
            <a:custGeom>
              <a:avLst/>
              <a:gdLst/>
              <a:ahLst/>
              <a:cxnLst/>
              <a:rect l="0" t="0" r="0" b="0"/>
              <a:pathLst>
                <a:path w="844" h="690" extrusionOk="0">
                  <a:moveTo>
                    <a:pt x="0" y="0"/>
                  </a:moveTo>
                  <a:lnTo>
                    <a:pt x="821" y="0"/>
                  </a:lnTo>
                  <a:lnTo>
                    <a:pt x="830" y="3"/>
                  </a:lnTo>
                  <a:lnTo>
                    <a:pt x="839" y="9"/>
                  </a:lnTo>
                  <a:lnTo>
                    <a:pt x="843" y="17"/>
                  </a:lnTo>
                  <a:lnTo>
                    <a:pt x="844" y="28"/>
                  </a:lnTo>
                  <a:lnTo>
                    <a:pt x="841" y="37"/>
                  </a:lnTo>
                  <a:lnTo>
                    <a:pt x="651" y="332"/>
                  </a:lnTo>
                  <a:lnTo>
                    <a:pt x="648" y="341"/>
                  </a:lnTo>
                  <a:lnTo>
                    <a:pt x="648" y="349"/>
                  </a:lnTo>
                  <a:lnTo>
                    <a:pt x="651" y="357"/>
                  </a:lnTo>
                  <a:lnTo>
                    <a:pt x="840" y="654"/>
                  </a:lnTo>
                  <a:lnTo>
                    <a:pt x="844" y="663"/>
                  </a:lnTo>
                  <a:lnTo>
                    <a:pt x="843" y="673"/>
                  </a:lnTo>
                  <a:lnTo>
                    <a:pt x="839" y="682"/>
                  </a:lnTo>
                  <a:lnTo>
                    <a:pt x="830" y="688"/>
                  </a:lnTo>
                  <a:lnTo>
                    <a:pt x="820" y="690"/>
                  </a:lnTo>
                  <a:lnTo>
                    <a:pt x="0" y="69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1" name="Shape 9121"/>
            <p:cNvSpPr/>
            <p:nvPr/>
          </p:nvSpPr>
          <p:spPr>
            <a:xfrm>
              <a:off x="3494" y="958"/>
              <a:ext cx="56" cy="46"/>
            </a:xfrm>
            <a:custGeom>
              <a:avLst/>
              <a:gdLst/>
              <a:ahLst/>
              <a:cxnLst/>
              <a:rect l="0" t="0" r="0" b="0"/>
              <a:pathLst>
                <a:path w="838" h="690" extrusionOk="0">
                  <a:moveTo>
                    <a:pt x="254" y="0"/>
                  </a:moveTo>
                  <a:lnTo>
                    <a:pt x="838" y="0"/>
                  </a:lnTo>
                  <a:lnTo>
                    <a:pt x="838" y="690"/>
                  </a:lnTo>
                  <a:lnTo>
                    <a:pt x="254" y="690"/>
                  </a:lnTo>
                  <a:lnTo>
                    <a:pt x="233" y="687"/>
                  </a:lnTo>
                  <a:lnTo>
                    <a:pt x="214" y="680"/>
                  </a:lnTo>
                  <a:lnTo>
                    <a:pt x="197" y="668"/>
                  </a:lnTo>
                  <a:lnTo>
                    <a:pt x="183" y="651"/>
                  </a:lnTo>
                  <a:lnTo>
                    <a:pt x="10" y="381"/>
                  </a:lnTo>
                  <a:lnTo>
                    <a:pt x="3" y="364"/>
                  </a:lnTo>
                  <a:lnTo>
                    <a:pt x="0" y="345"/>
                  </a:lnTo>
                  <a:lnTo>
                    <a:pt x="3" y="327"/>
                  </a:lnTo>
                  <a:lnTo>
                    <a:pt x="10" y="309"/>
                  </a:lnTo>
                  <a:lnTo>
                    <a:pt x="183" y="38"/>
                  </a:lnTo>
                  <a:lnTo>
                    <a:pt x="197" y="22"/>
                  </a:lnTo>
                  <a:lnTo>
                    <a:pt x="214" y="11"/>
                  </a:lnTo>
                  <a:lnTo>
                    <a:pt x="233" y="4"/>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2" name="Shape 9122"/>
            <p:cNvSpPr/>
            <p:nvPr/>
          </p:nvSpPr>
          <p:spPr>
            <a:xfrm>
              <a:off x="3533" y="942"/>
              <a:ext cx="62" cy="153"/>
            </a:xfrm>
            <a:custGeom>
              <a:avLst/>
              <a:gdLst/>
              <a:ahLst/>
              <a:cxnLst/>
              <a:rect l="0" t="0" r="0" b="0"/>
              <a:pathLst>
                <a:path w="926" h="2303" extrusionOk="0">
                  <a:moveTo>
                    <a:pt x="361" y="0"/>
                  </a:moveTo>
                  <a:lnTo>
                    <a:pt x="565" y="0"/>
                  </a:lnTo>
                  <a:lnTo>
                    <a:pt x="565" y="1945"/>
                  </a:lnTo>
                  <a:lnTo>
                    <a:pt x="786" y="1945"/>
                  </a:lnTo>
                  <a:lnTo>
                    <a:pt x="815" y="1947"/>
                  </a:lnTo>
                  <a:lnTo>
                    <a:pt x="841" y="1955"/>
                  </a:lnTo>
                  <a:lnTo>
                    <a:pt x="864" y="1968"/>
                  </a:lnTo>
                  <a:lnTo>
                    <a:pt x="885" y="1985"/>
                  </a:lnTo>
                  <a:lnTo>
                    <a:pt x="902" y="2005"/>
                  </a:lnTo>
                  <a:lnTo>
                    <a:pt x="914" y="2030"/>
                  </a:lnTo>
                  <a:lnTo>
                    <a:pt x="922" y="2056"/>
                  </a:lnTo>
                  <a:lnTo>
                    <a:pt x="926" y="2083"/>
                  </a:lnTo>
                  <a:lnTo>
                    <a:pt x="926" y="2303"/>
                  </a:lnTo>
                  <a:lnTo>
                    <a:pt x="0" y="2303"/>
                  </a:lnTo>
                  <a:lnTo>
                    <a:pt x="0" y="2083"/>
                  </a:lnTo>
                  <a:lnTo>
                    <a:pt x="3" y="2056"/>
                  </a:lnTo>
                  <a:lnTo>
                    <a:pt x="11" y="2030"/>
                  </a:lnTo>
                  <a:lnTo>
                    <a:pt x="24" y="2005"/>
                  </a:lnTo>
                  <a:lnTo>
                    <a:pt x="41" y="1985"/>
                  </a:lnTo>
                  <a:lnTo>
                    <a:pt x="62" y="1968"/>
                  </a:lnTo>
                  <a:lnTo>
                    <a:pt x="85" y="1955"/>
                  </a:lnTo>
                  <a:lnTo>
                    <a:pt x="111" y="1947"/>
                  </a:lnTo>
                  <a:lnTo>
                    <a:pt x="139" y="1945"/>
                  </a:lnTo>
                  <a:lnTo>
                    <a:pt x="361" y="1945"/>
                  </a:lnTo>
                  <a:lnTo>
                    <a:pt x="3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23" name="Shape 9123"/>
          <p:cNvGrpSpPr/>
          <p:nvPr/>
        </p:nvGrpSpPr>
        <p:grpSpPr>
          <a:xfrm>
            <a:off x="3125271" y="1225605"/>
            <a:ext cx="219075" cy="275035"/>
            <a:chOff x="2606" y="865"/>
            <a:chExt cx="184" cy="231"/>
          </a:xfrm>
        </p:grpSpPr>
        <p:sp>
          <p:nvSpPr>
            <p:cNvPr id="9124" name="Shape 9124"/>
            <p:cNvSpPr/>
            <p:nvPr/>
          </p:nvSpPr>
          <p:spPr>
            <a:xfrm>
              <a:off x="2606" y="865"/>
              <a:ext cx="184" cy="189"/>
            </a:xfrm>
            <a:custGeom>
              <a:avLst/>
              <a:gdLst/>
              <a:ahLst/>
              <a:cxnLst/>
              <a:rect l="0" t="0" r="0" b="0"/>
              <a:pathLst>
                <a:path w="2754" h="2836" extrusionOk="0">
                  <a:moveTo>
                    <a:pt x="1376" y="493"/>
                  </a:moveTo>
                  <a:lnTo>
                    <a:pt x="1300" y="496"/>
                  </a:lnTo>
                  <a:lnTo>
                    <a:pt x="1227" y="506"/>
                  </a:lnTo>
                  <a:lnTo>
                    <a:pt x="1155" y="520"/>
                  </a:lnTo>
                  <a:lnTo>
                    <a:pt x="1086" y="541"/>
                  </a:lnTo>
                  <a:lnTo>
                    <a:pt x="1019" y="566"/>
                  </a:lnTo>
                  <a:lnTo>
                    <a:pt x="955" y="597"/>
                  </a:lnTo>
                  <a:lnTo>
                    <a:pt x="893" y="632"/>
                  </a:lnTo>
                  <a:lnTo>
                    <a:pt x="834" y="672"/>
                  </a:lnTo>
                  <a:lnTo>
                    <a:pt x="779" y="716"/>
                  </a:lnTo>
                  <a:lnTo>
                    <a:pt x="728" y="764"/>
                  </a:lnTo>
                  <a:lnTo>
                    <a:pt x="679" y="816"/>
                  </a:lnTo>
                  <a:lnTo>
                    <a:pt x="635" y="872"/>
                  </a:lnTo>
                  <a:lnTo>
                    <a:pt x="597" y="931"/>
                  </a:lnTo>
                  <a:lnTo>
                    <a:pt x="561" y="993"/>
                  </a:lnTo>
                  <a:lnTo>
                    <a:pt x="530" y="1059"/>
                  </a:lnTo>
                  <a:lnTo>
                    <a:pt x="505" y="1126"/>
                  </a:lnTo>
                  <a:lnTo>
                    <a:pt x="485" y="1196"/>
                  </a:lnTo>
                  <a:lnTo>
                    <a:pt x="471" y="1268"/>
                  </a:lnTo>
                  <a:lnTo>
                    <a:pt x="461" y="1342"/>
                  </a:lnTo>
                  <a:lnTo>
                    <a:pt x="459" y="1419"/>
                  </a:lnTo>
                  <a:lnTo>
                    <a:pt x="461" y="1494"/>
                  </a:lnTo>
                  <a:lnTo>
                    <a:pt x="471" y="1568"/>
                  </a:lnTo>
                  <a:lnTo>
                    <a:pt x="485" y="1640"/>
                  </a:lnTo>
                  <a:lnTo>
                    <a:pt x="505" y="1710"/>
                  </a:lnTo>
                  <a:lnTo>
                    <a:pt x="530" y="1778"/>
                  </a:lnTo>
                  <a:lnTo>
                    <a:pt x="561" y="1843"/>
                  </a:lnTo>
                  <a:lnTo>
                    <a:pt x="597" y="1905"/>
                  </a:lnTo>
                  <a:lnTo>
                    <a:pt x="635" y="1964"/>
                  </a:lnTo>
                  <a:lnTo>
                    <a:pt x="679" y="2020"/>
                  </a:lnTo>
                  <a:lnTo>
                    <a:pt x="728" y="2072"/>
                  </a:lnTo>
                  <a:lnTo>
                    <a:pt x="779" y="2120"/>
                  </a:lnTo>
                  <a:lnTo>
                    <a:pt x="834" y="2164"/>
                  </a:lnTo>
                  <a:lnTo>
                    <a:pt x="893" y="2204"/>
                  </a:lnTo>
                  <a:lnTo>
                    <a:pt x="955" y="2239"/>
                  </a:lnTo>
                  <a:lnTo>
                    <a:pt x="1019" y="2270"/>
                  </a:lnTo>
                  <a:lnTo>
                    <a:pt x="1086" y="2296"/>
                  </a:lnTo>
                  <a:lnTo>
                    <a:pt x="1155" y="2316"/>
                  </a:lnTo>
                  <a:lnTo>
                    <a:pt x="1227" y="2330"/>
                  </a:lnTo>
                  <a:lnTo>
                    <a:pt x="1300" y="2340"/>
                  </a:lnTo>
                  <a:lnTo>
                    <a:pt x="1376" y="2343"/>
                  </a:lnTo>
                  <a:lnTo>
                    <a:pt x="1450" y="2340"/>
                  </a:lnTo>
                  <a:lnTo>
                    <a:pt x="1524" y="2330"/>
                  </a:lnTo>
                  <a:lnTo>
                    <a:pt x="1595" y="2316"/>
                  </a:lnTo>
                  <a:lnTo>
                    <a:pt x="1666" y="2296"/>
                  </a:lnTo>
                  <a:lnTo>
                    <a:pt x="1732" y="2270"/>
                  </a:lnTo>
                  <a:lnTo>
                    <a:pt x="1797" y="2239"/>
                  </a:lnTo>
                  <a:lnTo>
                    <a:pt x="1859" y="2204"/>
                  </a:lnTo>
                  <a:lnTo>
                    <a:pt x="1917" y="2164"/>
                  </a:lnTo>
                  <a:lnTo>
                    <a:pt x="1972" y="2120"/>
                  </a:lnTo>
                  <a:lnTo>
                    <a:pt x="2024" y="2072"/>
                  </a:lnTo>
                  <a:lnTo>
                    <a:pt x="2072" y="2020"/>
                  </a:lnTo>
                  <a:lnTo>
                    <a:pt x="2115" y="1964"/>
                  </a:lnTo>
                  <a:lnTo>
                    <a:pt x="2155" y="1905"/>
                  </a:lnTo>
                  <a:lnTo>
                    <a:pt x="2190" y="1843"/>
                  </a:lnTo>
                  <a:lnTo>
                    <a:pt x="2220" y="1778"/>
                  </a:lnTo>
                  <a:lnTo>
                    <a:pt x="2246" y="1710"/>
                  </a:lnTo>
                  <a:lnTo>
                    <a:pt x="2266" y="1640"/>
                  </a:lnTo>
                  <a:lnTo>
                    <a:pt x="2281" y="1568"/>
                  </a:lnTo>
                  <a:lnTo>
                    <a:pt x="2289" y="1494"/>
                  </a:lnTo>
                  <a:lnTo>
                    <a:pt x="2293" y="1419"/>
                  </a:lnTo>
                  <a:lnTo>
                    <a:pt x="2289" y="1342"/>
                  </a:lnTo>
                  <a:lnTo>
                    <a:pt x="2281" y="1268"/>
                  </a:lnTo>
                  <a:lnTo>
                    <a:pt x="2266" y="1196"/>
                  </a:lnTo>
                  <a:lnTo>
                    <a:pt x="2246" y="1126"/>
                  </a:lnTo>
                  <a:lnTo>
                    <a:pt x="2220" y="1059"/>
                  </a:lnTo>
                  <a:lnTo>
                    <a:pt x="2190" y="993"/>
                  </a:lnTo>
                  <a:lnTo>
                    <a:pt x="2155" y="931"/>
                  </a:lnTo>
                  <a:lnTo>
                    <a:pt x="2115" y="872"/>
                  </a:lnTo>
                  <a:lnTo>
                    <a:pt x="2072" y="816"/>
                  </a:lnTo>
                  <a:lnTo>
                    <a:pt x="2024" y="764"/>
                  </a:lnTo>
                  <a:lnTo>
                    <a:pt x="1972" y="716"/>
                  </a:lnTo>
                  <a:lnTo>
                    <a:pt x="1917" y="672"/>
                  </a:lnTo>
                  <a:lnTo>
                    <a:pt x="1859" y="632"/>
                  </a:lnTo>
                  <a:lnTo>
                    <a:pt x="1797" y="597"/>
                  </a:lnTo>
                  <a:lnTo>
                    <a:pt x="1732" y="566"/>
                  </a:lnTo>
                  <a:lnTo>
                    <a:pt x="1666" y="541"/>
                  </a:lnTo>
                  <a:lnTo>
                    <a:pt x="1595" y="520"/>
                  </a:lnTo>
                  <a:lnTo>
                    <a:pt x="1524" y="506"/>
                  </a:lnTo>
                  <a:lnTo>
                    <a:pt x="1450" y="496"/>
                  </a:lnTo>
                  <a:lnTo>
                    <a:pt x="1376" y="493"/>
                  </a:lnTo>
                  <a:close/>
                  <a:moveTo>
                    <a:pt x="1366" y="0"/>
                  </a:moveTo>
                  <a:lnTo>
                    <a:pt x="1397" y="3"/>
                  </a:lnTo>
                  <a:lnTo>
                    <a:pt x="1426" y="10"/>
                  </a:lnTo>
                  <a:lnTo>
                    <a:pt x="1455" y="23"/>
                  </a:lnTo>
                  <a:lnTo>
                    <a:pt x="1481" y="40"/>
                  </a:lnTo>
                  <a:lnTo>
                    <a:pt x="1504" y="62"/>
                  </a:lnTo>
                  <a:lnTo>
                    <a:pt x="1552" y="116"/>
                  </a:lnTo>
                  <a:lnTo>
                    <a:pt x="1573" y="136"/>
                  </a:lnTo>
                  <a:lnTo>
                    <a:pt x="1596" y="153"/>
                  </a:lnTo>
                  <a:lnTo>
                    <a:pt x="1623" y="165"/>
                  </a:lnTo>
                  <a:lnTo>
                    <a:pt x="1649" y="173"/>
                  </a:lnTo>
                  <a:lnTo>
                    <a:pt x="1677" y="177"/>
                  </a:lnTo>
                  <a:lnTo>
                    <a:pt x="1706" y="176"/>
                  </a:lnTo>
                  <a:lnTo>
                    <a:pt x="1733" y="172"/>
                  </a:lnTo>
                  <a:lnTo>
                    <a:pt x="1761" y="163"/>
                  </a:lnTo>
                  <a:lnTo>
                    <a:pt x="1827" y="134"/>
                  </a:lnTo>
                  <a:lnTo>
                    <a:pt x="1858" y="123"/>
                  </a:lnTo>
                  <a:lnTo>
                    <a:pt x="1889" y="119"/>
                  </a:lnTo>
                  <a:lnTo>
                    <a:pt x="1920" y="120"/>
                  </a:lnTo>
                  <a:lnTo>
                    <a:pt x="1949" y="125"/>
                  </a:lnTo>
                  <a:lnTo>
                    <a:pt x="1978" y="136"/>
                  </a:lnTo>
                  <a:lnTo>
                    <a:pt x="2004" y="152"/>
                  </a:lnTo>
                  <a:lnTo>
                    <a:pt x="2028" y="171"/>
                  </a:lnTo>
                  <a:lnTo>
                    <a:pt x="2048" y="194"/>
                  </a:lnTo>
                  <a:lnTo>
                    <a:pt x="2064" y="222"/>
                  </a:lnTo>
                  <a:lnTo>
                    <a:pt x="2075" y="253"/>
                  </a:lnTo>
                  <a:lnTo>
                    <a:pt x="2095" y="321"/>
                  </a:lnTo>
                  <a:lnTo>
                    <a:pt x="2107" y="353"/>
                  </a:lnTo>
                  <a:lnTo>
                    <a:pt x="2125" y="381"/>
                  </a:lnTo>
                  <a:lnTo>
                    <a:pt x="2146" y="405"/>
                  </a:lnTo>
                  <a:lnTo>
                    <a:pt x="2171" y="425"/>
                  </a:lnTo>
                  <a:lnTo>
                    <a:pt x="2199" y="440"/>
                  </a:lnTo>
                  <a:lnTo>
                    <a:pt x="2231" y="451"/>
                  </a:lnTo>
                  <a:lnTo>
                    <a:pt x="2263" y="455"/>
                  </a:lnTo>
                  <a:lnTo>
                    <a:pt x="2335" y="458"/>
                  </a:lnTo>
                  <a:lnTo>
                    <a:pt x="2367" y="461"/>
                  </a:lnTo>
                  <a:lnTo>
                    <a:pt x="2397" y="471"/>
                  </a:lnTo>
                  <a:lnTo>
                    <a:pt x="2424" y="486"/>
                  </a:lnTo>
                  <a:lnTo>
                    <a:pt x="2449" y="504"/>
                  </a:lnTo>
                  <a:lnTo>
                    <a:pt x="2470" y="526"/>
                  </a:lnTo>
                  <a:lnTo>
                    <a:pt x="2487" y="551"/>
                  </a:lnTo>
                  <a:lnTo>
                    <a:pt x="2500" y="579"/>
                  </a:lnTo>
                  <a:lnTo>
                    <a:pt x="2508" y="608"/>
                  </a:lnTo>
                  <a:lnTo>
                    <a:pt x="2510" y="640"/>
                  </a:lnTo>
                  <a:lnTo>
                    <a:pt x="2508" y="673"/>
                  </a:lnTo>
                  <a:lnTo>
                    <a:pt x="2496" y="744"/>
                  </a:lnTo>
                  <a:lnTo>
                    <a:pt x="2493" y="774"/>
                  </a:lnTo>
                  <a:lnTo>
                    <a:pt x="2495" y="802"/>
                  </a:lnTo>
                  <a:lnTo>
                    <a:pt x="2502" y="830"/>
                  </a:lnTo>
                  <a:lnTo>
                    <a:pt x="2512" y="856"/>
                  </a:lnTo>
                  <a:lnTo>
                    <a:pt x="2526" y="881"/>
                  </a:lnTo>
                  <a:lnTo>
                    <a:pt x="2544" y="903"/>
                  </a:lnTo>
                  <a:lnTo>
                    <a:pt x="2566" y="922"/>
                  </a:lnTo>
                  <a:lnTo>
                    <a:pt x="2590" y="938"/>
                  </a:lnTo>
                  <a:lnTo>
                    <a:pt x="2653" y="972"/>
                  </a:lnTo>
                  <a:lnTo>
                    <a:pt x="2678" y="989"/>
                  </a:lnTo>
                  <a:lnTo>
                    <a:pt x="2699" y="1008"/>
                  </a:lnTo>
                  <a:lnTo>
                    <a:pt x="2717" y="1029"/>
                  </a:lnTo>
                  <a:lnTo>
                    <a:pt x="2731" y="1053"/>
                  </a:lnTo>
                  <a:lnTo>
                    <a:pt x="2741" y="1080"/>
                  </a:lnTo>
                  <a:lnTo>
                    <a:pt x="2747" y="1106"/>
                  </a:lnTo>
                  <a:lnTo>
                    <a:pt x="2749" y="1134"/>
                  </a:lnTo>
                  <a:lnTo>
                    <a:pt x="2747" y="1162"/>
                  </a:lnTo>
                  <a:lnTo>
                    <a:pt x="2741" y="1190"/>
                  </a:lnTo>
                  <a:lnTo>
                    <a:pt x="2731" y="1216"/>
                  </a:lnTo>
                  <a:lnTo>
                    <a:pt x="2716" y="1242"/>
                  </a:lnTo>
                  <a:lnTo>
                    <a:pt x="2674" y="1301"/>
                  </a:lnTo>
                  <a:lnTo>
                    <a:pt x="2657" y="1330"/>
                  </a:lnTo>
                  <a:lnTo>
                    <a:pt x="2647" y="1360"/>
                  </a:lnTo>
                  <a:lnTo>
                    <a:pt x="2641" y="1392"/>
                  </a:lnTo>
                  <a:lnTo>
                    <a:pt x="2641" y="1425"/>
                  </a:lnTo>
                  <a:lnTo>
                    <a:pt x="2648" y="1457"/>
                  </a:lnTo>
                  <a:lnTo>
                    <a:pt x="2659" y="1487"/>
                  </a:lnTo>
                  <a:lnTo>
                    <a:pt x="2676" y="1516"/>
                  </a:lnTo>
                  <a:lnTo>
                    <a:pt x="2718" y="1574"/>
                  </a:lnTo>
                  <a:lnTo>
                    <a:pt x="2734" y="1600"/>
                  </a:lnTo>
                  <a:lnTo>
                    <a:pt x="2744" y="1626"/>
                  </a:lnTo>
                  <a:lnTo>
                    <a:pt x="2752" y="1654"/>
                  </a:lnTo>
                  <a:lnTo>
                    <a:pt x="2754" y="1682"/>
                  </a:lnTo>
                  <a:lnTo>
                    <a:pt x="2752" y="1710"/>
                  </a:lnTo>
                  <a:lnTo>
                    <a:pt x="2745" y="1736"/>
                  </a:lnTo>
                  <a:lnTo>
                    <a:pt x="2736" y="1763"/>
                  </a:lnTo>
                  <a:lnTo>
                    <a:pt x="2722" y="1787"/>
                  </a:lnTo>
                  <a:lnTo>
                    <a:pt x="2704" y="1809"/>
                  </a:lnTo>
                  <a:lnTo>
                    <a:pt x="2683" y="1828"/>
                  </a:lnTo>
                  <a:lnTo>
                    <a:pt x="2659" y="1845"/>
                  </a:lnTo>
                  <a:lnTo>
                    <a:pt x="2596" y="1880"/>
                  </a:lnTo>
                  <a:lnTo>
                    <a:pt x="2572" y="1896"/>
                  </a:lnTo>
                  <a:lnTo>
                    <a:pt x="2551" y="1916"/>
                  </a:lnTo>
                  <a:lnTo>
                    <a:pt x="2533" y="1939"/>
                  </a:lnTo>
                  <a:lnTo>
                    <a:pt x="2519" y="1963"/>
                  </a:lnTo>
                  <a:lnTo>
                    <a:pt x="2510" y="1989"/>
                  </a:lnTo>
                  <a:lnTo>
                    <a:pt x="2504" y="2017"/>
                  </a:lnTo>
                  <a:lnTo>
                    <a:pt x="2502" y="2047"/>
                  </a:lnTo>
                  <a:lnTo>
                    <a:pt x="2505" y="2075"/>
                  </a:lnTo>
                  <a:lnTo>
                    <a:pt x="2517" y="2146"/>
                  </a:lnTo>
                  <a:lnTo>
                    <a:pt x="2521" y="2179"/>
                  </a:lnTo>
                  <a:lnTo>
                    <a:pt x="2518" y="2211"/>
                  </a:lnTo>
                  <a:lnTo>
                    <a:pt x="2511" y="2240"/>
                  </a:lnTo>
                  <a:lnTo>
                    <a:pt x="2498" y="2268"/>
                  </a:lnTo>
                  <a:lnTo>
                    <a:pt x="2482" y="2293"/>
                  </a:lnTo>
                  <a:lnTo>
                    <a:pt x="2462" y="2317"/>
                  </a:lnTo>
                  <a:lnTo>
                    <a:pt x="2438" y="2335"/>
                  </a:lnTo>
                  <a:lnTo>
                    <a:pt x="2410" y="2350"/>
                  </a:lnTo>
                  <a:lnTo>
                    <a:pt x="2381" y="2359"/>
                  </a:lnTo>
                  <a:lnTo>
                    <a:pt x="2348" y="2364"/>
                  </a:lnTo>
                  <a:lnTo>
                    <a:pt x="2277" y="2369"/>
                  </a:lnTo>
                  <a:lnTo>
                    <a:pt x="2243" y="2374"/>
                  </a:lnTo>
                  <a:lnTo>
                    <a:pt x="2213" y="2384"/>
                  </a:lnTo>
                  <a:lnTo>
                    <a:pt x="2184" y="2400"/>
                  </a:lnTo>
                  <a:lnTo>
                    <a:pt x="2160" y="2420"/>
                  </a:lnTo>
                  <a:lnTo>
                    <a:pt x="2139" y="2445"/>
                  </a:lnTo>
                  <a:lnTo>
                    <a:pt x="2123" y="2473"/>
                  </a:lnTo>
                  <a:lnTo>
                    <a:pt x="2111" y="2504"/>
                  </a:lnTo>
                  <a:lnTo>
                    <a:pt x="2092" y="2574"/>
                  </a:lnTo>
                  <a:lnTo>
                    <a:pt x="2081" y="2605"/>
                  </a:lnTo>
                  <a:lnTo>
                    <a:pt x="2065" y="2632"/>
                  </a:lnTo>
                  <a:lnTo>
                    <a:pt x="2045" y="2656"/>
                  </a:lnTo>
                  <a:lnTo>
                    <a:pt x="2022" y="2676"/>
                  </a:lnTo>
                  <a:lnTo>
                    <a:pt x="1995" y="2691"/>
                  </a:lnTo>
                  <a:lnTo>
                    <a:pt x="1968" y="2702"/>
                  </a:lnTo>
                  <a:lnTo>
                    <a:pt x="1938" y="2709"/>
                  </a:lnTo>
                  <a:lnTo>
                    <a:pt x="1907" y="2710"/>
                  </a:lnTo>
                  <a:lnTo>
                    <a:pt x="1877" y="2705"/>
                  </a:lnTo>
                  <a:lnTo>
                    <a:pt x="1845" y="2696"/>
                  </a:lnTo>
                  <a:lnTo>
                    <a:pt x="1779" y="2668"/>
                  </a:lnTo>
                  <a:lnTo>
                    <a:pt x="1752" y="2659"/>
                  </a:lnTo>
                  <a:lnTo>
                    <a:pt x="1723" y="2655"/>
                  </a:lnTo>
                  <a:lnTo>
                    <a:pt x="1695" y="2655"/>
                  </a:lnTo>
                  <a:lnTo>
                    <a:pt x="1667" y="2660"/>
                  </a:lnTo>
                  <a:lnTo>
                    <a:pt x="1640" y="2668"/>
                  </a:lnTo>
                  <a:lnTo>
                    <a:pt x="1615" y="2681"/>
                  </a:lnTo>
                  <a:lnTo>
                    <a:pt x="1592" y="2697"/>
                  </a:lnTo>
                  <a:lnTo>
                    <a:pt x="1571" y="2718"/>
                  </a:lnTo>
                  <a:lnTo>
                    <a:pt x="1524" y="2773"/>
                  </a:lnTo>
                  <a:lnTo>
                    <a:pt x="1501" y="2795"/>
                  </a:lnTo>
                  <a:lnTo>
                    <a:pt x="1475" y="2813"/>
                  </a:lnTo>
                  <a:lnTo>
                    <a:pt x="1446" y="2826"/>
                  </a:lnTo>
                  <a:lnTo>
                    <a:pt x="1417" y="2834"/>
                  </a:lnTo>
                  <a:lnTo>
                    <a:pt x="1387" y="2836"/>
                  </a:lnTo>
                  <a:lnTo>
                    <a:pt x="1357" y="2834"/>
                  </a:lnTo>
                  <a:lnTo>
                    <a:pt x="1327" y="2826"/>
                  </a:lnTo>
                  <a:lnTo>
                    <a:pt x="1299" y="2814"/>
                  </a:lnTo>
                  <a:lnTo>
                    <a:pt x="1273" y="2798"/>
                  </a:lnTo>
                  <a:lnTo>
                    <a:pt x="1250" y="2775"/>
                  </a:lnTo>
                  <a:lnTo>
                    <a:pt x="1201" y="2720"/>
                  </a:lnTo>
                  <a:lnTo>
                    <a:pt x="1180" y="2700"/>
                  </a:lnTo>
                  <a:lnTo>
                    <a:pt x="1156" y="2684"/>
                  </a:lnTo>
                  <a:lnTo>
                    <a:pt x="1131" y="2672"/>
                  </a:lnTo>
                  <a:lnTo>
                    <a:pt x="1104" y="2664"/>
                  </a:lnTo>
                  <a:lnTo>
                    <a:pt x="1076" y="2660"/>
                  </a:lnTo>
                  <a:lnTo>
                    <a:pt x="1048" y="2660"/>
                  </a:lnTo>
                  <a:lnTo>
                    <a:pt x="1020" y="2665"/>
                  </a:lnTo>
                  <a:lnTo>
                    <a:pt x="992" y="2675"/>
                  </a:lnTo>
                  <a:lnTo>
                    <a:pt x="926" y="2703"/>
                  </a:lnTo>
                  <a:lnTo>
                    <a:pt x="896" y="2713"/>
                  </a:lnTo>
                  <a:lnTo>
                    <a:pt x="864" y="2718"/>
                  </a:lnTo>
                  <a:lnTo>
                    <a:pt x="834" y="2717"/>
                  </a:lnTo>
                  <a:lnTo>
                    <a:pt x="803" y="2711"/>
                  </a:lnTo>
                  <a:lnTo>
                    <a:pt x="775" y="2700"/>
                  </a:lnTo>
                  <a:lnTo>
                    <a:pt x="749" y="2685"/>
                  </a:lnTo>
                  <a:lnTo>
                    <a:pt x="726" y="2666"/>
                  </a:lnTo>
                  <a:lnTo>
                    <a:pt x="706" y="2642"/>
                  </a:lnTo>
                  <a:lnTo>
                    <a:pt x="689" y="2615"/>
                  </a:lnTo>
                  <a:lnTo>
                    <a:pt x="677" y="2585"/>
                  </a:lnTo>
                  <a:lnTo>
                    <a:pt x="658" y="2515"/>
                  </a:lnTo>
                  <a:lnTo>
                    <a:pt x="646" y="2484"/>
                  </a:lnTo>
                  <a:lnTo>
                    <a:pt x="629" y="2457"/>
                  </a:lnTo>
                  <a:lnTo>
                    <a:pt x="607" y="2432"/>
                  </a:lnTo>
                  <a:lnTo>
                    <a:pt x="582" y="2412"/>
                  </a:lnTo>
                  <a:lnTo>
                    <a:pt x="553" y="2397"/>
                  </a:lnTo>
                  <a:lnTo>
                    <a:pt x="523" y="2387"/>
                  </a:lnTo>
                  <a:lnTo>
                    <a:pt x="490" y="2382"/>
                  </a:lnTo>
                  <a:lnTo>
                    <a:pt x="418" y="2379"/>
                  </a:lnTo>
                  <a:lnTo>
                    <a:pt x="386" y="2375"/>
                  </a:lnTo>
                  <a:lnTo>
                    <a:pt x="356" y="2365"/>
                  </a:lnTo>
                  <a:lnTo>
                    <a:pt x="329" y="2352"/>
                  </a:lnTo>
                  <a:lnTo>
                    <a:pt x="305" y="2334"/>
                  </a:lnTo>
                  <a:lnTo>
                    <a:pt x="284" y="2311"/>
                  </a:lnTo>
                  <a:lnTo>
                    <a:pt x="267" y="2286"/>
                  </a:lnTo>
                  <a:lnTo>
                    <a:pt x="254" y="2258"/>
                  </a:lnTo>
                  <a:lnTo>
                    <a:pt x="246" y="2229"/>
                  </a:lnTo>
                  <a:lnTo>
                    <a:pt x="243" y="2197"/>
                  </a:lnTo>
                  <a:lnTo>
                    <a:pt x="246" y="2164"/>
                  </a:lnTo>
                  <a:lnTo>
                    <a:pt x="257" y="2092"/>
                  </a:lnTo>
                  <a:lnTo>
                    <a:pt x="260" y="2064"/>
                  </a:lnTo>
                  <a:lnTo>
                    <a:pt x="258" y="2035"/>
                  </a:lnTo>
                  <a:lnTo>
                    <a:pt x="252" y="2006"/>
                  </a:lnTo>
                  <a:lnTo>
                    <a:pt x="242" y="1981"/>
                  </a:lnTo>
                  <a:lnTo>
                    <a:pt x="227" y="1957"/>
                  </a:lnTo>
                  <a:lnTo>
                    <a:pt x="209" y="1934"/>
                  </a:lnTo>
                  <a:lnTo>
                    <a:pt x="188" y="1915"/>
                  </a:lnTo>
                  <a:lnTo>
                    <a:pt x="164" y="1899"/>
                  </a:lnTo>
                  <a:lnTo>
                    <a:pt x="100" y="1864"/>
                  </a:lnTo>
                  <a:lnTo>
                    <a:pt x="76" y="1849"/>
                  </a:lnTo>
                  <a:lnTo>
                    <a:pt x="55" y="1830"/>
                  </a:lnTo>
                  <a:lnTo>
                    <a:pt x="37" y="1807"/>
                  </a:lnTo>
                  <a:lnTo>
                    <a:pt x="22" y="1783"/>
                  </a:lnTo>
                  <a:lnTo>
                    <a:pt x="13" y="1758"/>
                  </a:lnTo>
                  <a:lnTo>
                    <a:pt x="6" y="1731"/>
                  </a:lnTo>
                  <a:lnTo>
                    <a:pt x="3" y="1702"/>
                  </a:lnTo>
                  <a:lnTo>
                    <a:pt x="5" y="1675"/>
                  </a:lnTo>
                  <a:lnTo>
                    <a:pt x="12" y="1647"/>
                  </a:lnTo>
                  <a:lnTo>
                    <a:pt x="22" y="1621"/>
                  </a:lnTo>
                  <a:lnTo>
                    <a:pt x="37" y="1595"/>
                  </a:lnTo>
                  <a:lnTo>
                    <a:pt x="79" y="1536"/>
                  </a:lnTo>
                  <a:lnTo>
                    <a:pt x="96" y="1508"/>
                  </a:lnTo>
                  <a:lnTo>
                    <a:pt x="107" y="1477"/>
                  </a:lnTo>
                  <a:lnTo>
                    <a:pt x="112" y="1444"/>
                  </a:lnTo>
                  <a:lnTo>
                    <a:pt x="112" y="1412"/>
                  </a:lnTo>
                  <a:lnTo>
                    <a:pt x="106" y="1380"/>
                  </a:lnTo>
                  <a:lnTo>
                    <a:pt x="95" y="1350"/>
                  </a:lnTo>
                  <a:lnTo>
                    <a:pt x="78" y="1320"/>
                  </a:lnTo>
                  <a:lnTo>
                    <a:pt x="35" y="1262"/>
                  </a:lnTo>
                  <a:lnTo>
                    <a:pt x="20" y="1237"/>
                  </a:lnTo>
                  <a:lnTo>
                    <a:pt x="8" y="1210"/>
                  </a:lnTo>
                  <a:lnTo>
                    <a:pt x="2" y="1182"/>
                  </a:lnTo>
                  <a:lnTo>
                    <a:pt x="0" y="1155"/>
                  </a:lnTo>
                  <a:lnTo>
                    <a:pt x="2" y="1127"/>
                  </a:lnTo>
                  <a:lnTo>
                    <a:pt x="7" y="1101"/>
                  </a:lnTo>
                  <a:lnTo>
                    <a:pt x="18" y="1074"/>
                  </a:lnTo>
                  <a:lnTo>
                    <a:pt x="32" y="1050"/>
                  </a:lnTo>
                  <a:lnTo>
                    <a:pt x="48" y="1028"/>
                  </a:lnTo>
                  <a:lnTo>
                    <a:pt x="69" y="1009"/>
                  </a:lnTo>
                  <a:lnTo>
                    <a:pt x="95" y="992"/>
                  </a:lnTo>
                  <a:lnTo>
                    <a:pt x="158" y="957"/>
                  </a:lnTo>
                  <a:lnTo>
                    <a:pt x="182" y="940"/>
                  </a:lnTo>
                  <a:lnTo>
                    <a:pt x="203" y="921"/>
                  </a:lnTo>
                  <a:lnTo>
                    <a:pt x="219" y="899"/>
                  </a:lnTo>
                  <a:lnTo>
                    <a:pt x="233" y="874"/>
                  </a:lnTo>
                  <a:lnTo>
                    <a:pt x="244" y="848"/>
                  </a:lnTo>
                  <a:lnTo>
                    <a:pt x="250" y="819"/>
                  </a:lnTo>
                  <a:lnTo>
                    <a:pt x="251" y="791"/>
                  </a:lnTo>
                  <a:lnTo>
                    <a:pt x="248" y="761"/>
                  </a:lnTo>
                  <a:lnTo>
                    <a:pt x="235" y="690"/>
                  </a:lnTo>
                  <a:lnTo>
                    <a:pt x="232" y="658"/>
                  </a:lnTo>
                  <a:lnTo>
                    <a:pt x="234" y="626"/>
                  </a:lnTo>
                  <a:lnTo>
                    <a:pt x="243" y="597"/>
                  </a:lnTo>
                  <a:lnTo>
                    <a:pt x="254" y="568"/>
                  </a:lnTo>
                  <a:lnTo>
                    <a:pt x="271" y="543"/>
                  </a:lnTo>
                  <a:lnTo>
                    <a:pt x="292" y="520"/>
                  </a:lnTo>
                  <a:lnTo>
                    <a:pt x="316" y="501"/>
                  </a:lnTo>
                  <a:lnTo>
                    <a:pt x="343" y="488"/>
                  </a:lnTo>
                  <a:lnTo>
                    <a:pt x="373" y="477"/>
                  </a:lnTo>
                  <a:lnTo>
                    <a:pt x="404" y="473"/>
                  </a:lnTo>
                  <a:lnTo>
                    <a:pt x="477" y="469"/>
                  </a:lnTo>
                  <a:lnTo>
                    <a:pt x="509" y="463"/>
                  </a:lnTo>
                  <a:lnTo>
                    <a:pt x="540" y="453"/>
                  </a:lnTo>
                  <a:lnTo>
                    <a:pt x="568" y="437"/>
                  </a:lnTo>
                  <a:lnTo>
                    <a:pt x="593" y="417"/>
                  </a:lnTo>
                  <a:lnTo>
                    <a:pt x="614" y="391"/>
                  </a:lnTo>
                  <a:lnTo>
                    <a:pt x="631" y="364"/>
                  </a:lnTo>
                  <a:lnTo>
                    <a:pt x="643" y="332"/>
                  </a:lnTo>
                  <a:lnTo>
                    <a:pt x="662" y="263"/>
                  </a:lnTo>
                  <a:lnTo>
                    <a:pt x="673" y="232"/>
                  </a:lnTo>
                  <a:lnTo>
                    <a:pt x="689" y="205"/>
                  </a:lnTo>
                  <a:lnTo>
                    <a:pt x="708" y="182"/>
                  </a:lnTo>
                  <a:lnTo>
                    <a:pt x="732" y="161"/>
                  </a:lnTo>
                  <a:lnTo>
                    <a:pt x="757" y="146"/>
                  </a:lnTo>
                  <a:lnTo>
                    <a:pt x="786" y="135"/>
                  </a:lnTo>
                  <a:lnTo>
                    <a:pt x="815" y="129"/>
                  </a:lnTo>
                  <a:lnTo>
                    <a:pt x="846" y="128"/>
                  </a:lnTo>
                  <a:lnTo>
                    <a:pt x="877" y="131"/>
                  </a:lnTo>
                  <a:lnTo>
                    <a:pt x="907" y="141"/>
                  </a:lnTo>
                  <a:lnTo>
                    <a:pt x="975" y="169"/>
                  </a:lnTo>
                  <a:lnTo>
                    <a:pt x="1002" y="177"/>
                  </a:lnTo>
                  <a:lnTo>
                    <a:pt x="1030" y="182"/>
                  </a:lnTo>
                  <a:lnTo>
                    <a:pt x="1059" y="182"/>
                  </a:lnTo>
                  <a:lnTo>
                    <a:pt x="1086" y="177"/>
                  </a:lnTo>
                  <a:lnTo>
                    <a:pt x="1113" y="169"/>
                  </a:lnTo>
                  <a:lnTo>
                    <a:pt x="1138" y="156"/>
                  </a:lnTo>
                  <a:lnTo>
                    <a:pt x="1162" y="139"/>
                  </a:lnTo>
                  <a:lnTo>
                    <a:pt x="1183" y="119"/>
                  </a:lnTo>
                  <a:lnTo>
                    <a:pt x="1230" y="64"/>
                  </a:lnTo>
                  <a:lnTo>
                    <a:pt x="1253" y="42"/>
                  </a:lnTo>
                  <a:lnTo>
                    <a:pt x="1279" y="24"/>
                  </a:lnTo>
                  <a:lnTo>
                    <a:pt x="1306" y="11"/>
                  </a:lnTo>
                  <a:lnTo>
                    <a:pt x="1336" y="4"/>
                  </a:lnTo>
                  <a:lnTo>
                    <a:pt x="13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5" name="Shape 9125"/>
            <p:cNvSpPr/>
            <p:nvPr/>
          </p:nvSpPr>
          <p:spPr>
            <a:xfrm>
              <a:off x="2719" y="1036"/>
              <a:ext cx="60" cy="60"/>
            </a:xfrm>
            <a:custGeom>
              <a:avLst/>
              <a:gdLst/>
              <a:ahLst/>
              <a:cxnLst/>
              <a:rect l="0" t="0" r="0" b="0"/>
              <a:pathLst>
                <a:path w="895" h="907" extrusionOk="0">
                  <a:moveTo>
                    <a:pt x="637" y="0"/>
                  </a:moveTo>
                  <a:lnTo>
                    <a:pt x="882" y="449"/>
                  </a:lnTo>
                  <a:lnTo>
                    <a:pt x="891" y="470"/>
                  </a:lnTo>
                  <a:lnTo>
                    <a:pt x="895" y="493"/>
                  </a:lnTo>
                  <a:lnTo>
                    <a:pt x="894" y="517"/>
                  </a:lnTo>
                  <a:lnTo>
                    <a:pt x="888" y="540"/>
                  </a:lnTo>
                  <a:lnTo>
                    <a:pt x="769" y="840"/>
                  </a:lnTo>
                  <a:lnTo>
                    <a:pt x="758" y="859"/>
                  </a:lnTo>
                  <a:lnTo>
                    <a:pt x="746" y="876"/>
                  </a:lnTo>
                  <a:lnTo>
                    <a:pt x="730" y="888"/>
                  </a:lnTo>
                  <a:lnTo>
                    <a:pt x="712" y="899"/>
                  </a:lnTo>
                  <a:lnTo>
                    <a:pt x="692" y="905"/>
                  </a:lnTo>
                  <a:lnTo>
                    <a:pt x="672" y="907"/>
                  </a:lnTo>
                  <a:lnTo>
                    <a:pt x="650" y="905"/>
                  </a:lnTo>
                  <a:lnTo>
                    <a:pt x="335" y="846"/>
                  </a:lnTo>
                  <a:lnTo>
                    <a:pt x="313" y="840"/>
                  </a:lnTo>
                  <a:lnTo>
                    <a:pt x="293" y="828"/>
                  </a:lnTo>
                  <a:lnTo>
                    <a:pt x="275" y="812"/>
                  </a:lnTo>
                  <a:lnTo>
                    <a:pt x="262" y="793"/>
                  </a:lnTo>
                  <a:lnTo>
                    <a:pt x="0" y="313"/>
                  </a:lnTo>
                  <a:lnTo>
                    <a:pt x="17" y="293"/>
                  </a:lnTo>
                  <a:lnTo>
                    <a:pt x="71" y="315"/>
                  </a:lnTo>
                  <a:lnTo>
                    <a:pt x="118" y="332"/>
                  </a:lnTo>
                  <a:lnTo>
                    <a:pt x="167" y="342"/>
                  </a:lnTo>
                  <a:lnTo>
                    <a:pt x="218" y="345"/>
                  </a:lnTo>
                  <a:lnTo>
                    <a:pt x="264" y="342"/>
                  </a:lnTo>
                  <a:lnTo>
                    <a:pt x="309" y="333"/>
                  </a:lnTo>
                  <a:lnTo>
                    <a:pt x="353" y="320"/>
                  </a:lnTo>
                  <a:lnTo>
                    <a:pt x="394" y="302"/>
                  </a:lnTo>
                  <a:lnTo>
                    <a:pt x="433" y="278"/>
                  </a:lnTo>
                  <a:lnTo>
                    <a:pt x="469" y="251"/>
                  </a:lnTo>
                  <a:lnTo>
                    <a:pt x="501" y="219"/>
                  </a:lnTo>
                  <a:lnTo>
                    <a:pt x="529" y="184"/>
                  </a:lnTo>
                  <a:lnTo>
                    <a:pt x="555" y="145"/>
                  </a:lnTo>
                  <a:lnTo>
                    <a:pt x="575" y="104"/>
                  </a:lnTo>
                  <a:lnTo>
                    <a:pt x="589" y="59"/>
                  </a:lnTo>
                  <a:lnTo>
                    <a:pt x="605" y="2"/>
                  </a:lnTo>
                  <a:lnTo>
                    <a:pt x="6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6" name="Shape 9126"/>
            <p:cNvSpPr/>
            <p:nvPr/>
          </p:nvSpPr>
          <p:spPr>
            <a:xfrm>
              <a:off x="2617" y="1037"/>
              <a:ext cx="60" cy="59"/>
            </a:xfrm>
            <a:custGeom>
              <a:avLst/>
              <a:gdLst/>
              <a:ahLst/>
              <a:cxnLst/>
              <a:rect l="0" t="0" r="0" b="0"/>
              <a:pathLst>
                <a:path w="902" h="894" extrusionOk="0">
                  <a:moveTo>
                    <a:pt x="250" y="0"/>
                  </a:moveTo>
                  <a:lnTo>
                    <a:pt x="306" y="2"/>
                  </a:lnTo>
                  <a:lnTo>
                    <a:pt x="322" y="58"/>
                  </a:lnTo>
                  <a:lnTo>
                    <a:pt x="338" y="101"/>
                  </a:lnTo>
                  <a:lnTo>
                    <a:pt x="358" y="143"/>
                  </a:lnTo>
                  <a:lnTo>
                    <a:pt x="383" y="180"/>
                  </a:lnTo>
                  <a:lnTo>
                    <a:pt x="411" y="215"/>
                  </a:lnTo>
                  <a:lnTo>
                    <a:pt x="444" y="245"/>
                  </a:lnTo>
                  <a:lnTo>
                    <a:pt x="480" y="273"/>
                  </a:lnTo>
                  <a:lnTo>
                    <a:pt x="518" y="295"/>
                  </a:lnTo>
                  <a:lnTo>
                    <a:pt x="559" y="313"/>
                  </a:lnTo>
                  <a:lnTo>
                    <a:pt x="602" y="327"/>
                  </a:lnTo>
                  <a:lnTo>
                    <a:pt x="647" y="335"/>
                  </a:lnTo>
                  <a:lnTo>
                    <a:pt x="693" y="338"/>
                  </a:lnTo>
                  <a:lnTo>
                    <a:pt x="732" y="335"/>
                  </a:lnTo>
                  <a:lnTo>
                    <a:pt x="771" y="330"/>
                  </a:lnTo>
                  <a:lnTo>
                    <a:pt x="808" y="320"/>
                  </a:lnTo>
                  <a:lnTo>
                    <a:pt x="845" y="306"/>
                  </a:lnTo>
                  <a:lnTo>
                    <a:pt x="900" y="283"/>
                  </a:lnTo>
                  <a:lnTo>
                    <a:pt x="902" y="286"/>
                  </a:lnTo>
                  <a:lnTo>
                    <a:pt x="633" y="779"/>
                  </a:lnTo>
                  <a:lnTo>
                    <a:pt x="619" y="798"/>
                  </a:lnTo>
                  <a:lnTo>
                    <a:pt x="602" y="814"/>
                  </a:lnTo>
                  <a:lnTo>
                    <a:pt x="581" y="826"/>
                  </a:lnTo>
                  <a:lnTo>
                    <a:pt x="559" y="832"/>
                  </a:lnTo>
                  <a:lnTo>
                    <a:pt x="244" y="891"/>
                  </a:lnTo>
                  <a:lnTo>
                    <a:pt x="223" y="894"/>
                  </a:lnTo>
                  <a:lnTo>
                    <a:pt x="202" y="890"/>
                  </a:lnTo>
                  <a:lnTo>
                    <a:pt x="183" y="884"/>
                  </a:lnTo>
                  <a:lnTo>
                    <a:pt x="166" y="874"/>
                  </a:lnTo>
                  <a:lnTo>
                    <a:pt x="150" y="862"/>
                  </a:lnTo>
                  <a:lnTo>
                    <a:pt x="136" y="845"/>
                  </a:lnTo>
                  <a:lnTo>
                    <a:pt x="127" y="826"/>
                  </a:lnTo>
                  <a:lnTo>
                    <a:pt x="7" y="526"/>
                  </a:lnTo>
                  <a:lnTo>
                    <a:pt x="1" y="503"/>
                  </a:lnTo>
                  <a:lnTo>
                    <a:pt x="0" y="479"/>
                  </a:lnTo>
                  <a:lnTo>
                    <a:pt x="4" y="456"/>
                  </a:lnTo>
                  <a:lnTo>
                    <a:pt x="12" y="435"/>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27" name="Shape 9127"/>
            <p:cNvSpPr/>
            <p:nvPr/>
          </p:nvSpPr>
          <p:spPr>
            <a:xfrm>
              <a:off x="2656" y="912"/>
              <a:ext cx="80" cy="83"/>
            </a:xfrm>
            <a:custGeom>
              <a:avLst/>
              <a:gdLst/>
              <a:ahLst/>
              <a:cxnLst/>
              <a:rect l="0" t="0" r="0" b="0"/>
              <a:pathLst>
                <a:path w="1190" h="1239" extrusionOk="0">
                  <a:moveTo>
                    <a:pt x="653" y="0"/>
                  </a:moveTo>
                  <a:lnTo>
                    <a:pt x="664" y="0"/>
                  </a:lnTo>
                  <a:lnTo>
                    <a:pt x="674" y="2"/>
                  </a:lnTo>
                  <a:lnTo>
                    <a:pt x="687" y="4"/>
                  </a:lnTo>
                  <a:lnTo>
                    <a:pt x="700" y="8"/>
                  </a:lnTo>
                  <a:lnTo>
                    <a:pt x="712" y="13"/>
                  </a:lnTo>
                  <a:lnTo>
                    <a:pt x="725" y="19"/>
                  </a:lnTo>
                  <a:lnTo>
                    <a:pt x="737" y="28"/>
                  </a:lnTo>
                  <a:lnTo>
                    <a:pt x="749" y="38"/>
                  </a:lnTo>
                  <a:lnTo>
                    <a:pt x="759" y="50"/>
                  </a:lnTo>
                  <a:lnTo>
                    <a:pt x="769" y="65"/>
                  </a:lnTo>
                  <a:lnTo>
                    <a:pt x="777" y="82"/>
                  </a:lnTo>
                  <a:lnTo>
                    <a:pt x="784" y="102"/>
                  </a:lnTo>
                  <a:lnTo>
                    <a:pt x="787" y="124"/>
                  </a:lnTo>
                  <a:lnTo>
                    <a:pt x="789" y="150"/>
                  </a:lnTo>
                  <a:lnTo>
                    <a:pt x="787" y="178"/>
                  </a:lnTo>
                  <a:lnTo>
                    <a:pt x="783" y="210"/>
                  </a:lnTo>
                  <a:lnTo>
                    <a:pt x="775" y="245"/>
                  </a:lnTo>
                  <a:lnTo>
                    <a:pt x="764" y="284"/>
                  </a:lnTo>
                  <a:lnTo>
                    <a:pt x="751" y="322"/>
                  </a:lnTo>
                  <a:lnTo>
                    <a:pt x="743" y="356"/>
                  </a:lnTo>
                  <a:lnTo>
                    <a:pt x="735" y="385"/>
                  </a:lnTo>
                  <a:lnTo>
                    <a:pt x="731" y="409"/>
                  </a:lnTo>
                  <a:lnTo>
                    <a:pt x="729" y="430"/>
                  </a:lnTo>
                  <a:lnTo>
                    <a:pt x="728" y="447"/>
                  </a:lnTo>
                  <a:lnTo>
                    <a:pt x="728" y="461"/>
                  </a:lnTo>
                  <a:lnTo>
                    <a:pt x="730" y="471"/>
                  </a:lnTo>
                  <a:lnTo>
                    <a:pt x="733" y="480"/>
                  </a:lnTo>
                  <a:lnTo>
                    <a:pt x="737" y="486"/>
                  </a:lnTo>
                  <a:lnTo>
                    <a:pt x="742" y="491"/>
                  </a:lnTo>
                  <a:lnTo>
                    <a:pt x="746" y="493"/>
                  </a:lnTo>
                  <a:lnTo>
                    <a:pt x="750" y="494"/>
                  </a:lnTo>
                  <a:lnTo>
                    <a:pt x="754" y="494"/>
                  </a:lnTo>
                  <a:lnTo>
                    <a:pt x="758" y="494"/>
                  </a:lnTo>
                  <a:lnTo>
                    <a:pt x="761" y="493"/>
                  </a:lnTo>
                  <a:lnTo>
                    <a:pt x="763" y="493"/>
                  </a:lnTo>
                  <a:lnTo>
                    <a:pt x="764" y="492"/>
                  </a:lnTo>
                  <a:lnTo>
                    <a:pt x="790" y="486"/>
                  </a:lnTo>
                  <a:lnTo>
                    <a:pt x="815" y="481"/>
                  </a:lnTo>
                  <a:lnTo>
                    <a:pt x="818" y="481"/>
                  </a:lnTo>
                  <a:lnTo>
                    <a:pt x="827" y="479"/>
                  </a:lnTo>
                  <a:lnTo>
                    <a:pt x="840" y="477"/>
                  </a:lnTo>
                  <a:lnTo>
                    <a:pt x="857" y="474"/>
                  </a:lnTo>
                  <a:lnTo>
                    <a:pt x="878" y="470"/>
                  </a:lnTo>
                  <a:lnTo>
                    <a:pt x="902" y="468"/>
                  </a:lnTo>
                  <a:lnTo>
                    <a:pt x="929" y="465"/>
                  </a:lnTo>
                  <a:lnTo>
                    <a:pt x="956" y="464"/>
                  </a:lnTo>
                  <a:lnTo>
                    <a:pt x="984" y="464"/>
                  </a:lnTo>
                  <a:lnTo>
                    <a:pt x="1013" y="466"/>
                  </a:lnTo>
                  <a:lnTo>
                    <a:pt x="1040" y="469"/>
                  </a:lnTo>
                  <a:lnTo>
                    <a:pt x="1067" y="475"/>
                  </a:lnTo>
                  <a:lnTo>
                    <a:pt x="1091" y="482"/>
                  </a:lnTo>
                  <a:lnTo>
                    <a:pt x="1113" y="494"/>
                  </a:lnTo>
                  <a:lnTo>
                    <a:pt x="1132" y="507"/>
                  </a:lnTo>
                  <a:lnTo>
                    <a:pt x="1148" y="525"/>
                  </a:lnTo>
                  <a:lnTo>
                    <a:pt x="1159" y="543"/>
                  </a:lnTo>
                  <a:lnTo>
                    <a:pt x="1165" y="562"/>
                  </a:lnTo>
                  <a:lnTo>
                    <a:pt x="1167" y="580"/>
                  </a:lnTo>
                  <a:lnTo>
                    <a:pt x="1167" y="596"/>
                  </a:lnTo>
                  <a:lnTo>
                    <a:pt x="1165" y="612"/>
                  </a:lnTo>
                  <a:lnTo>
                    <a:pt x="1161" y="626"/>
                  </a:lnTo>
                  <a:lnTo>
                    <a:pt x="1156" y="638"/>
                  </a:lnTo>
                  <a:lnTo>
                    <a:pt x="1152" y="646"/>
                  </a:lnTo>
                  <a:lnTo>
                    <a:pt x="1149" y="653"/>
                  </a:lnTo>
                  <a:lnTo>
                    <a:pt x="1148" y="654"/>
                  </a:lnTo>
                  <a:lnTo>
                    <a:pt x="1149" y="656"/>
                  </a:lnTo>
                  <a:lnTo>
                    <a:pt x="1153" y="660"/>
                  </a:lnTo>
                  <a:lnTo>
                    <a:pt x="1160" y="667"/>
                  </a:lnTo>
                  <a:lnTo>
                    <a:pt x="1167" y="677"/>
                  </a:lnTo>
                  <a:lnTo>
                    <a:pt x="1174" y="689"/>
                  </a:lnTo>
                  <a:lnTo>
                    <a:pt x="1181" y="702"/>
                  </a:lnTo>
                  <a:lnTo>
                    <a:pt x="1186" y="718"/>
                  </a:lnTo>
                  <a:lnTo>
                    <a:pt x="1190" y="736"/>
                  </a:lnTo>
                  <a:lnTo>
                    <a:pt x="1190" y="755"/>
                  </a:lnTo>
                  <a:lnTo>
                    <a:pt x="1187" y="776"/>
                  </a:lnTo>
                  <a:lnTo>
                    <a:pt x="1179" y="798"/>
                  </a:lnTo>
                  <a:lnTo>
                    <a:pt x="1166" y="821"/>
                  </a:lnTo>
                  <a:lnTo>
                    <a:pt x="1147" y="844"/>
                  </a:lnTo>
                  <a:lnTo>
                    <a:pt x="1148" y="846"/>
                  </a:lnTo>
                  <a:lnTo>
                    <a:pt x="1151" y="853"/>
                  </a:lnTo>
                  <a:lnTo>
                    <a:pt x="1154" y="862"/>
                  </a:lnTo>
                  <a:lnTo>
                    <a:pt x="1159" y="874"/>
                  </a:lnTo>
                  <a:lnTo>
                    <a:pt x="1162" y="890"/>
                  </a:lnTo>
                  <a:lnTo>
                    <a:pt x="1164" y="907"/>
                  </a:lnTo>
                  <a:lnTo>
                    <a:pt x="1164" y="926"/>
                  </a:lnTo>
                  <a:lnTo>
                    <a:pt x="1161" y="946"/>
                  </a:lnTo>
                  <a:lnTo>
                    <a:pt x="1153" y="968"/>
                  </a:lnTo>
                  <a:lnTo>
                    <a:pt x="1141" y="989"/>
                  </a:lnTo>
                  <a:lnTo>
                    <a:pt x="1123" y="1012"/>
                  </a:lnTo>
                  <a:lnTo>
                    <a:pt x="1099" y="1033"/>
                  </a:lnTo>
                  <a:lnTo>
                    <a:pt x="1099" y="1034"/>
                  </a:lnTo>
                  <a:lnTo>
                    <a:pt x="1101" y="1039"/>
                  </a:lnTo>
                  <a:lnTo>
                    <a:pt x="1102" y="1047"/>
                  </a:lnTo>
                  <a:lnTo>
                    <a:pt x="1103" y="1056"/>
                  </a:lnTo>
                  <a:lnTo>
                    <a:pt x="1104" y="1068"/>
                  </a:lnTo>
                  <a:lnTo>
                    <a:pt x="1104" y="1080"/>
                  </a:lnTo>
                  <a:lnTo>
                    <a:pt x="1102" y="1095"/>
                  </a:lnTo>
                  <a:lnTo>
                    <a:pt x="1099" y="1110"/>
                  </a:lnTo>
                  <a:lnTo>
                    <a:pt x="1092" y="1126"/>
                  </a:lnTo>
                  <a:lnTo>
                    <a:pt x="1083" y="1142"/>
                  </a:lnTo>
                  <a:lnTo>
                    <a:pt x="1071" y="1158"/>
                  </a:lnTo>
                  <a:lnTo>
                    <a:pt x="1056" y="1173"/>
                  </a:lnTo>
                  <a:lnTo>
                    <a:pt x="1035" y="1186"/>
                  </a:lnTo>
                  <a:lnTo>
                    <a:pt x="1010" y="1200"/>
                  </a:lnTo>
                  <a:lnTo>
                    <a:pt x="980" y="1211"/>
                  </a:lnTo>
                  <a:lnTo>
                    <a:pt x="944" y="1220"/>
                  </a:lnTo>
                  <a:lnTo>
                    <a:pt x="908" y="1227"/>
                  </a:lnTo>
                  <a:lnTo>
                    <a:pt x="867" y="1230"/>
                  </a:lnTo>
                  <a:lnTo>
                    <a:pt x="824" y="1231"/>
                  </a:lnTo>
                  <a:lnTo>
                    <a:pt x="780" y="1230"/>
                  </a:lnTo>
                  <a:lnTo>
                    <a:pt x="737" y="1227"/>
                  </a:lnTo>
                  <a:lnTo>
                    <a:pt x="679" y="1227"/>
                  </a:lnTo>
                  <a:lnTo>
                    <a:pt x="622" y="1226"/>
                  </a:lnTo>
                  <a:lnTo>
                    <a:pt x="567" y="1223"/>
                  </a:lnTo>
                  <a:lnTo>
                    <a:pt x="517" y="1220"/>
                  </a:lnTo>
                  <a:lnTo>
                    <a:pt x="491" y="1215"/>
                  </a:lnTo>
                  <a:lnTo>
                    <a:pt x="468" y="1205"/>
                  </a:lnTo>
                  <a:lnTo>
                    <a:pt x="445" y="1192"/>
                  </a:lnTo>
                  <a:lnTo>
                    <a:pt x="428" y="1175"/>
                  </a:lnTo>
                  <a:lnTo>
                    <a:pt x="411" y="1156"/>
                  </a:lnTo>
                  <a:lnTo>
                    <a:pt x="396" y="1133"/>
                  </a:lnTo>
                  <a:lnTo>
                    <a:pt x="385" y="1110"/>
                  </a:lnTo>
                  <a:lnTo>
                    <a:pt x="374" y="1086"/>
                  </a:lnTo>
                  <a:lnTo>
                    <a:pt x="366" y="1060"/>
                  </a:lnTo>
                  <a:lnTo>
                    <a:pt x="358" y="1035"/>
                  </a:lnTo>
                  <a:lnTo>
                    <a:pt x="353" y="1009"/>
                  </a:lnTo>
                  <a:lnTo>
                    <a:pt x="348" y="985"/>
                  </a:lnTo>
                  <a:lnTo>
                    <a:pt x="345" y="962"/>
                  </a:lnTo>
                  <a:lnTo>
                    <a:pt x="343" y="941"/>
                  </a:lnTo>
                  <a:lnTo>
                    <a:pt x="340" y="922"/>
                  </a:lnTo>
                  <a:lnTo>
                    <a:pt x="339" y="906"/>
                  </a:lnTo>
                  <a:lnTo>
                    <a:pt x="339" y="893"/>
                  </a:lnTo>
                  <a:lnTo>
                    <a:pt x="338" y="886"/>
                  </a:lnTo>
                  <a:lnTo>
                    <a:pt x="338" y="881"/>
                  </a:lnTo>
                  <a:lnTo>
                    <a:pt x="338" y="1140"/>
                  </a:lnTo>
                  <a:lnTo>
                    <a:pt x="337" y="1162"/>
                  </a:lnTo>
                  <a:lnTo>
                    <a:pt x="335" y="1180"/>
                  </a:lnTo>
                  <a:lnTo>
                    <a:pt x="331" y="1195"/>
                  </a:lnTo>
                  <a:lnTo>
                    <a:pt x="326" y="1205"/>
                  </a:lnTo>
                  <a:lnTo>
                    <a:pt x="322" y="1214"/>
                  </a:lnTo>
                  <a:lnTo>
                    <a:pt x="317" y="1218"/>
                  </a:lnTo>
                  <a:lnTo>
                    <a:pt x="315" y="1221"/>
                  </a:lnTo>
                  <a:lnTo>
                    <a:pt x="297" y="1231"/>
                  </a:lnTo>
                  <a:lnTo>
                    <a:pt x="278" y="1237"/>
                  </a:lnTo>
                  <a:lnTo>
                    <a:pt x="257" y="1239"/>
                  </a:lnTo>
                  <a:lnTo>
                    <a:pt x="103" y="1239"/>
                  </a:lnTo>
                  <a:lnTo>
                    <a:pt x="80" y="1236"/>
                  </a:lnTo>
                  <a:lnTo>
                    <a:pt x="58" y="1229"/>
                  </a:lnTo>
                  <a:lnTo>
                    <a:pt x="39" y="1216"/>
                  </a:lnTo>
                  <a:lnTo>
                    <a:pt x="23" y="1200"/>
                  </a:lnTo>
                  <a:lnTo>
                    <a:pt x="11" y="1181"/>
                  </a:lnTo>
                  <a:lnTo>
                    <a:pt x="3" y="1159"/>
                  </a:lnTo>
                  <a:lnTo>
                    <a:pt x="0" y="1136"/>
                  </a:lnTo>
                  <a:lnTo>
                    <a:pt x="0" y="719"/>
                  </a:lnTo>
                  <a:lnTo>
                    <a:pt x="3" y="696"/>
                  </a:lnTo>
                  <a:lnTo>
                    <a:pt x="11" y="674"/>
                  </a:lnTo>
                  <a:lnTo>
                    <a:pt x="22" y="655"/>
                  </a:lnTo>
                  <a:lnTo>
                    <a:pt x="39" y="639"/>
                  </a:lnTo>
                  <a:lnTo>
                    <a:pt x="58" y="626"/>
                  </a:lnTo>
                  <a:lnTo>
                    <a:pt x="80" y="619"/>
                  </a:lnTo>
                  <a:lnTo>
                    <a:pt x="103" y="616"/>
                  </a:lnTo>
                  <a:lnTo>
                    <a:pt x="257" y="616"/>
                  </a:lnTo>
                  <a:lnTo>
                    <a:pt x="283" y="619"/>
                  </a:lnTo>
                  <a:lnTo>
                    <a:pt x="305" y="627"/>
                  </a:lnTo>
                  <a:lnTo>
                    <a:pt x="325" y="641"/>
                  </a:lnTo>
                  <a:lnTo>
                    <a:pt x="333" y="620"/>
                  </a:lnTo>
                  <a:lnTo>
                    <a:pt x="345" y="596"/>
                  </a:lnTo>
                  <a:lnTo>
                    <a:pt x="360" y="571"/>
                  </a:lnTo>
                  <a:lnTo>
                    <a:pt x="380" y="546"/>
                  </a:lnTo>
                  <a:lnTo>
                    <a:pt x="399" y="529"/>
                  </a:lnTo>
                  <a:lnTo>
                    <a:pt x="419" y="509"/>
                  </a:lnTo>
                  <a:lnTo>
                    <a:pt x="438" y="484"/>
                  </a:lnTo>
                  <a:lnTo>
                    <a:pt x="457" y="457"/>
                  </a:lnTo>
                  <a:lnTo>
                    <a:pt x="475" y="427"/>
                  </a:lnTo>
                  <a:lnTo>
                    <a:pt x="493" y="396"/>
                  </a:lnTo>
                  <a:lnTo>
                    <a:pt x="510" y="365"/>
                  </a:lnTo>
                  <a:lnTo>
                    <a:pt x="526" y="333"/>
                  </a:lnTo>
                  <a:lnTo>
                    <a:pt x="541" y="301"/>
                  </a:lnTo>
                  <a:lnTo>
                    <a:pt x="556" y="269"/>
                  </a:lnTo>
                  <a:lnTo>
                    <a:pt x="568" y="240"/>
                  </a:lnTo>
                  <a:lnTo>
                    <a:pt x="581" y="212"/>
                  </a:lnTo>
                  <a:lnTo>
                    <a:pt x="590" y="187"/>
                  </a:lnTo>
                  <a:lnTo>
                    <a:pt x="600" y="165"/>
                  </a:lnTo>
                  <a:lnTo>
                    <a:pt x="606" y="147"/>
                  </a:lnTo>
                  <a:lnTo>
                    <a:pt x="611" y="134"/>
                  </a:lnTo>
                  <a:lnTo>
                    <a:pt x="615" y="125"/>
                  </a:lnTo>
                  <a:lnTo>
                    <a:pt x="616" y="122"/>
                  </a:lnTo>
                  <a:lnTo>
                    <a:pt x="616" y="120"/>
                  </a:lnTo>
                  <a:lnTo>
                    <a:pt x="615" y="112"/>
                  </a:lnTo>
                  <a:lnTo>
                    <a:pt x="613" y="103"/>
                  </a:lnTo>
                  <a:lnTo>
                    <a:pt x="613" y="90"/>
                  </a:lnTo>
                  <a:lnTo>
                    <a:pt x="612" y="76"/>
                  </a:lnTo>
                  <a:lnTo>
                    <a:pt x="613" y="62"/>
                  </a:lnTo>
                  <a:lnTo>
                    <a:pt x="616" y="46"/>
                  </a:lnTo>
                  <a:lnTo>
                    <a:pt x="619" y="32"/>
                  </a:lnTo>
                  <a:lnTo>
                    <a:pt x="623" y="19"/>
                  </a:lnTo>
                  <a:lnTo>
                    <a:pt x="631" y="10"/>
                  </a:lnTo>
                  <a:lnTo>
                    <a:pt x="641" y="2"/>
                  </a:lnTo>
                  <a:lnTo>
                    <a:pt x="6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28" name="Shape 9128"/>
          <p:cNvGrpSpPr/>
          <p:nvPr/>
        </p:nvGrpSpPr>
        <p:grpSpPr>
          <a:xfrm>
            <a:off x="1978700" y="1226795"/>
            <a:ext cx="272653" cy="272653"/>
            <a:chOff x="1643" y="866"/>
            <a:chExt cx="229" cy="229"/>
          </a:xfrm>
        </p:grpSpPr>
        <p:sp>
          <p:nvSpPr>
            <p:cNvPr id="9129" name="Shape 9129"/>
            <p:cNvSpPr/>
            <p:nvPr/>
          </p:nvSpPr>
          <p:spPr>
            <a:xfrm>
              <a:off x="1643" y="866"/>
              <a:ext cx="163" cy="107"/>
            </a:xfrm>
            <a:custGeom>
              <a:avLst/>
              <a:gdLst/>
              <a:ahLst/>
              <a:cxnLst/>
              <a:rect l="0" t="0" r="0" b="0"/>
              <a:pathLst>
                <a:path w="2445" h="1608" extrusionOk="0">
                  <a:moveTo>
                    <a:pt x="1728" y="0"/>
                  </a:moveTo>
                  <a:lnTo>
                    <a:pt x="1830" y="5"/>
                  </a:lnTo>
                  <a:lnTo>
                    <a:pt x="1931" y="16"/>
                  </a:lnTo>
                  <a:lnTo>
                    <a:pt x="2034" y="33"/>
                  </a:lnTo>
                  <a:lnTo>
                    <a:pt x="2136" y="56"/>
                  </a:lnTo>
                  <a:lnTo>
                    <a:pt x="2239" y="85"/>
                  </a:lnTo>
                  <a:lnTo>
                    <a:pt x="2342" y="120"/>
                  </a:lnTo>
                  <a:lnTo>
                    <a:pt x="2445" y="161"/>
                  </a:lnTo>
                  <a:lnTo>
                    <a:pt x="2396" y="268"/>
                  </a:lnTo>
                  <a:lnTo>
                    <a:pt x="2348" y="371"/>
                  </a:lnTo>
                  <a:lnTo>
                    <a:pt x="2300" y="474"/>
                  </a:lnTo>
                  <a:lnTo>
                    <a:pt x="2205" y="434"/>
                  </a:lnTo>
                  <a:lnTo>
                    <a:pt x="2108" y="403"/>
                  </a:lnTo>
                  <a:lnTo>
                    <a:pt x="2012" y="378"/>
                  </a:lnTo>
                  <a:lnTo>
                    <a:pt x="1916" y="361"/>
                  </a:lnTo>
                  <a:lnTo>
                    <a:pt x="1822" y="350"/>
                  </a:lnTo>
                  <a:lnTo>
                    <a:pt x="1727" y="346"/>
                  </a:lnTo>
                  <a:lnTo>
                    <a:pt x="1634" y="349"/>
                  </a:lnTo>
                  <a:lnTo>
                    <a:pt x="1542" y="357"/>
                  </a:lnTo>
                  <a:lnTo>
                    <a:pt x="1452" y="373"/>
                  </a:lnTo>
                  <a:lnTo>
                    <a:pt x="1364" y="394"/>
                  </a:lnTo>
                  <a:lnTo>
                    <a:pt x="1279" y="420"/>
                  </a:lnTo>
                  <a:lnTo>
                    <a:pt x="1194" y="452"/>
                  </a:lnTo>
                  <a:lnTo>
                    <a:pt x="1113" y="490"/>
                  </a:lnTo>
                  <a:lnTo>
                    <a:pt x="1034" y="532"/>
                  </a:lnTo>
                  <a:lnTo>
                    <a:pt x="958" y="578"/>
                  </a:lnTo>
                  <a:lnTo>
                    <a:pt x="886" y="629"/>
                  </a:lnTo>
                  <a:lnTo>
                    <a:pt x="817" y="685"/>
                  </a:lnTo>
                  <a:lnTo>
                    <a:pt x="752" y="745"/>
                  </a:lnTo>
                  <a:lnTo>
                    <a:pt x="691" y="808"/>
                  </a:lnTo>
                  <a:lnTo>
                    <a:pt x="633" y="875"/>
                  </a:lnTo>
                  <a:lnTo>
                    <a:pt x="581" y="946"/>
                  </a:lnTo>
                  <a:lnTo>
                    <a:pt x="531" y="1020"/>
                  </a:lnTo>
                  <a:lnTo>
                    <a:pt x="489" y="1097"/>
                  </a:lnTo>
                  <a:lnTo>
                    <a:pt x="450" y="1176"/>
                  </a:lnTo>
                  <a:lnTo>
                    <a:pt x="417" y="1258"/>
                  </a:lnTo>
                  <a:lnTo>
                    <a:pt x="389" y="1343"/>
                  </a:lnTo>
                  <a:lnTo>
                    <a:pt x="368" y="1429"/>
                  </a:lnTo>
                  <a:lnTo>
                    <a:pt x="353" y="1518"/>
                  </a:lnTo>
                  <a:lnTo>
                    <a:pt x="342" y="1608"/>
                  </a:lnTo>
                  <a:lnTo>
                    <a:pt x="230" y="1599"/>
                  </a:lnTo>
                  <a:lnTo>
                    <a:pt x="117" y="1589"/>
                  </a:lnTo>
                  <a:lnTo>
                    <a:pt x="0" y="1579"/>
                  </a:lnTo>
                  <a:lnTo>
                    <a:pt x="15" y="1477"/>
                  </a:lnTo>
                  <a:lnTo>
                    <a:pt x="33" y="1378"/>
                  </a:lnTo>
                  <a:lnTo>
                    <a:pt x="56" y="1282"/>
                  </a:lnTo>
                  <a:lnTo>
                    <a:pt x="84" y="1190"/>
                  </a:lnTo>
                  <a:lnTo>
                    <a:pt x="115" y="1100"/>
                  </a:lnTo>
                  <a:lnTo>
                    <a:pt x="151" y="1012"/>
                  </a:lnTo>
                  <a:lnTo>
                    <a:pt x="190" y="928"/>
                  </a:lnTo>
                  <a:lnTo>
                    <a:pt x="234" y="846"/>
                  </a:lnTo>
                  <a:lnTo>
                    <a:pt x="284" y="767"/>
                  </a:lnTo>
                  <a:lnTo>
                    <a:pt x="337" y="691"/>
                  </a:lnTo>
                  <a:lnTo>
                    <a:pt x="394" y="619"/>
                  </a:lnTo>
                  <a:lnTo>
                    <a:pt x="457" y="550"/>
                  </a:lnTo>
                  <a:lnTo>
                    <a:pt x="524" y="482"/>
                  </a:lnTo>
                  <a:lnTo>
                    <a:pt x="595" y="419"/>
                  </a:lnTo>
                  <a:lnTo>
                    <a:pt x="672" y="358"/>
                  </a:lnTo>
                  <a:lnTo>
                    <a:pt x="753" y="302"/>
                  </a:lnTo>
                  <a:lnTo>
                    <a:pt x="838" y="247"/>
                  </a:lnTo>
                  <a:lnTo>
                    <a:pt x="935" y="193"/>
                  </a:lnTo>
                  <a:lnTo>
                    <a:pt x="1033" y="145"/>
                  </a:lnTo>
                  <a:lnTo>
                    <a:pt x="1131" y="105"/>
                  </a:lnTo>
                  <a:lnTo>
                    <a:pt x="1229" y="71"/>
                  </a:lnTo>
                  <a:lnTo>
                    <a:pt x="1329" y="43"/>
                  </a:lnTo>
                  <a:lnTo>
                    <a:pt x="1428" y="24"/>
                  </a:lnTo>
                  <a:lnTo>
                    <a:pt x="1528" y="9"/>
                  </a:lnTo>
                  <a:lnTo>
                    <a:pt x="1628" y="1"/>
                  </a:lnTo>
                  <a:lnTo>
                    <a:pt x="17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0" name="Shape 9130"/>
            <p:cNvSpPr/>
            <p:nvPr/>
          </p:nvSpPr>
          <p:spPr>
            <a:xfrm>
              <a:off x="1765" y="961"/>
              <a:ext cx="107" cy="134"/>
            </a:xfrm>
            <a:custGeom>
              <a:avLst/>
              <a:gdLst/>
              <a:ahLst/>
              <a:cxnLst/>
              <a:rect l="0" t="0" r="0" b="0"/>
              <a:pathLst>
                <a:path w="1599" h="2013" extrusionOk="0">
                  <a:moveTo>
                    <a:pt x="1575" y="0"/>
                  </a:moveTo>
                  <a:lnTo>
                    <a:pt x="1588" y="107"/>
                  </a:lnTo>
                  <a:lnTo>
                    <a:pt x="1597" y="212"/>
                  </a:lnTo>
                  <a:lnTo>
                    <a:pt x="1599" y="313"/>
                  </a:lnTo>
                  <a:lnTo>
                    <a:pt x="1596" y="413"/>
                  </a:lnTo>
                  <a:lnTo>
                    <a:pt x="1586" y="512"/>
                  </a:lnTo>
                  <a:lnTo>
                    <a:pt x="1573" y="607"/>
                  </a:lnTo>
                  <a:lnTo>
                    <a:pt x="1553" y="701"/>
                  </a:lnTo>
                  <a:lnTo>
                    <a:pt x="1529" y="792"/>
                  </a:lnTo>
                  <a:lnTo>
                    <a:pt x="1501" y="880"/>
                  </a:lnTo>
                  <a:lnTo>
                    <a:pt x="1467" y="966"/>
                  </a:lnTo>
                  <a:lnTo>
                    <a:pt x="1429" y="1050"/>
                  </a:lnTo>
                  <a:lnTo>
                    <a:pt x="1388" y="1130"/>
                  </a:lnTo>
                  <a:lnTo>
                    <a:pt x="1343" y="1208"/>
                  </a:lnTo>
                  <a:lnTo>
                    <a:pt x="1293" y="1284"/>
                  </a:lnTo>
                  <a:lnTo>
                    <a:pt x="1241" y="1355"/>
                  </a:lnTo>
                  <a:lnTo>
                    <a:pt x="1185" y="1423"/>
                  </a:lnTo>
                  <a:lnTo>
                    <a:pt x="1126" y="1488"/>
                  </a:lnTo>
                  <a:lnTo>
                    <a:pt x="1065" y="1550"/>
                  </a:lnTo>
                  <a:lnTo>
                    <a:pt x="1000" y="1609"/>
                  </a:lnTo>
                  <a:lnTo>
                    <a:pt x="935" y="1664"/>
                  </a:lnTo>
                  <a:lnTo>
                    <a:pt x="865" y="1715"/>
                  </a:lnTo>
                  <a:lnTo>
                    <a:pt x="795" y="1762"/>
                  </a:lnTo>
                  <a:lnTo>
                    <a:pt x="723" y="1806"/>
                  </a:lnTo>
                  <a:lnTo>
                    <a:pt x="650" y="1846"/>
                  </a:lnTo>
                  <a:lnTo>
                    <a:pt x="575" y="1882"/>
                  </a:lnTo>
                  <a:lnTo>
                    <a:pt x="498" y="1914"/>
                  </a:lnTo>
                  <a:lnTo>
                    <a:pt x="421" y="1942"/>
                  </a:lnTo>
                  <a:lnTo>
                    <a:pt x="343" y="1965"/>
                  </a:lnTo>
                  <a:lnTo>
                    <a:pt x="265" y="1984"/>
                  </a:lnTo>
                  <a:lnTo>
                    <a:pt x="186" y="1999"/>
                  </a:lnTo>
                  <a:lnTo>
                    <a:pt x="108" y="2008"/>
                  </a:lnTo>
                  <a:lnTo>
                    <a:pt x="30" y="2013"/>
                  </a:lnTo>
                  <a:lnTo>
                    <a:pt x="15" y="1846"/>
                  </a:lnTo>
                  <a:lnTo>
                    <a:pt x="0" y="1677"/>
                  </a:lnTo>
                  <a:lnTo>
                    <a:pt x="91" y="1665"/>
                  </a:lnTo>
                  <a:lnTo>
                    <a:pt x="179" y="1648"/>
                  </a:lnTo>
                  <a:lnTo>
                    <a:pt x="265" y="1626"/>
                  </a:lnTo>
                  <a:lnTo>
                    <a:pt x="348" y="1600"/>
                  </a:lnTo>
                  <a:lnTo>
                    <a:pt x="428" y="1568"/>
                  </a:lnTo>
                  <a:lnTo>
                    <a:pt x="506" y="1532"/>
                  </a:lnTo>
                  <a:lnTo>
                    <a:pt x="580" y="1491"/>
                  </a:lnTo>
                  <a:lnTo>
                    <a:pt x="652" y="1445"/>
                  </a:lnTo>
                  <a:lnTo>
                    <a:pt x="721" y="1395"/>
                  </a:lnTo>
                  <a:lnTo>
                    <a:pt x="787" y="1339"/>
                  </a:lnTo>
                  <a:lnTo>
                    <a:pt x="851" y="1279"/>
                  </a:lnTo>
                  <a:lnTo>
                    <a:pt x="912" y="1213"/>
                  </a:lnTo>
                  <a:lnTo>
                    <a:pt x="969" y="1143"/>
                  </a:lnTo>
                  <a:lnTo>
                    <a:pt x="1023" y="1069"/>
                  </a:lnTo>
                  <a:lnTo>
                    <a:pt x="1071" y="994"/>
                  </a:lnTo>
                  <a:lnTo>
                    <a:pt x="1113" y="916"/>
                  </a:lnTo>
                  <a:lnTo>
                    <a:pt x="1150" y="837"/>
                  </a:lnTo>
                  <a:lnTo>
                    <a:pt x="1181" y="756"/>
                  </a:lnTo>
                  <a:lnTo>
                    <a:pt x="1207" y="675"/>
                  </a:lnTo>
                  <a:lnTo>
                    <a:pt x="1228" y="592"/>
                  </a:lnTo>
                  <a:lnTo>
                    <a:pt x="1242" y="507"/>
                  </a:lnTo>
                  <a:lnTo>
                    <a:pt x="1252" y="420"/>
                  </a:lnTo>
                  <a:lnTo>
                    <a:pt x="1256" y="332"/>
                  </a:lnTo>
                  <a:lnTo>
                    <a:pt x="1255" y="243"/>
                  </a:lnTo>
                  <a:lnTo>
                    <a:pt x="1248" y="153"/>
                  </a:lnTo>
                  <a:lnTo>
                    <a:pt x="1238" y="60"/>
                  </a:lnTo>
                  <a:lnTo>
                    <a:pt x="1407" y="30"/>
                  </a:lnTo>
                  <a:lnTo>
                    <a:pt x="1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1" name="Shape 9131"/>
            <p:cNvSpPr/>
            <p:nvPr/>
          </p:nvSpPr>
          <p:spPr>
            <a:xfrm>
              <a:off x="1644" y="989"/>
              <a:ext cx="105" cy="106"/>
            </a:xfrm>
            <a:custGeom>
              <a:avLst/>
              <a:gdLst/>
              <a:ahLst/>
              <a:cxnLst/>
              <a:rect l="0" t="0" r="0" b="0"/>
              <a:pathLst>
                <a:path w="1588" h="1599" extrusionOk="0">
                  <a:moveTo>
                    <a:pt x="328" y="0"/>
                  </a:moveTo>
                  <a:lnTo>
                    <a:pt x="348" y="102"/>
                  </a:lnTo>
                  <a:lnTo>
                    <a:pt x="371" y="200"/>
                  </a:lnTo>
                  <a:lnTo>
                    <a:pt x="398" y="292"/>
                  </a:lnTo>
                  <a:lnTo>
                    <a:pt x="429" y="382"/>
                  </a:lnTo>
                  <a:lnTo>
                    <a:pt x="465" y="467"/>
                  </a:lnTo>
                  <a:lnTo>
                    <a:pt x="505" y="548"/>
                  </a:lnTo>
                  <a:lnTo>
                    <a:pt x="549" y="624"/>
                  </a:lnTo>
                  <a:lnTo>
                    <a:pt x="597" y="697"/>
                  </a:lnTo>
                  <a:lnTo>
                    <a:pt x="648" y="765"/>
                  </a:lnTo>
                  <a:lnTo>
                    <a:pt x="703" y="829"/>
                  </a:lnTo>
                  <a:lnTo>
                    <a:pt x="764" y="889"/>
                  </a:lnTo>
                  <a:lnTo>
                    <a:pt x="828" y="944"/>
                  </a:lnTo>
                  <a:lnTo>
                    <a:pt x="896" y="997"/>
                  </a:lnTo>
                  <a:lnTo>
                    <a:pt x="968" y="1044"/>
                  </a:lnTo>
                  <a:lnTo>
                    <a:pt x="1045" y="1088"/>
                  </a:lnTo>
                  <a:lnTo>
                    <a:pt x="1124" y="1128"/>
                  </a:lnTo>
                  <a:lnTo>
                    <a:pt x="1209" y="1163"/>
                  </a:lnTo>
                  <a:lnTo>
                    <a:pt x="1297" y="1194"/>
                  </a:lnTo>
                  <a:lnTo>
                    <a:pt x="1390" y="1222"/>
                  </a:lnTo>
                  <a:lnTo>
                    <a:pt x="1486" y="1246"/>
                  </a:lnTo>
                  <a:lnTo>
                    <a:pt x="1588" y="1265"/>
                  </a:lnTo>
                  <a:lnTo>
                    <a:pt x="1573" y="1430"/>
                  </a:lnTo>
                  <a:lnTo>
                    <a:pt x="1558" y="1599"/>
                  </a:lnTo>
                  <a:lnTo>
                    <a:pt x="1461" y="1587"/>
                  </a:lnTo>
                  <a:lnTo>
                    <a:pt x="1366" y="1571"/>
                  </a:lnTo>
                  <a:lnTo>
                    <a:pt x="1273" y="1550"/>
                  </a:lnTo>
                  <a:lnTo>
                    <a:pt x="1184" y="1524"/>
                  </a:lnTo>
                  <a:lnTo>
                    <a:pt x="1096" y="1494"/>
                  </a:lnTo>
                  <a:lnTo>
                    <a:pt x="1011" y="1459"/>
                  </a:lnTo>
                  <a:lnTo>
                    <a:pt x="929" y="1420"/>
                  </a:lnTo>
                  <a:lnTo>
                    <a:pt x="851" y="1377"/>
                  </a:lnTo>
                  <a:lnTo>
                    <a:pt x="776" y="1331"/>
                  </a:lnTo>
                  <a:lnTo>
                    <a:pt x="702" y="1280"/>
                  </a:lnTo>
                  <a:lnTo>
                    <a:pt x="633" y="1227"/>
                  </a:lnTo>
                  <a:lnTo>
                    <a:pt x="566" y="1170"/>
                  </a:lnTo>
                  <a:lnTo>
                    <a:pt x="504" y="1111"/>
                  </a:lnTo>
                  <a:lnTo>
                    <a:pt x="444" y="1049"/>
                  </a:lnTo>
                  <a:lnTo>
                    <a:pt x="388" y="984"/>
                  </a:lnTo>
                  <a:lnTo>
                    <a:pt x="334" y="918"/>
                  </a:lnTo>
                  <a:lnTo>
                    <a:pt x="285" y="850"/>
                  </a:lnTo>
                  <a:lnTo>
                    <a:pt x="240" y="780"/>
                  </a:lnTo>
                  <a:lnTo>
                    <a:pt x="198" y="708"/>
                  </a:lnTo>
                  <a:lnTo>
                    <a:pt x="159" y="635"/>
                  </a:lnTo>
                  <a:lnTo>
                    <a:pt x="125" y="560"/>
                  </a:lnTo>
                  <a:lnTo>
                    <a:pt x="95" y="486"/>
                  </a:lnTo>
                  <a:lnTo>
                    <a:pt x="68" y="410"/>
                  </a:lnTo>
                  <a:lnTo>
                    <a:pt x="46" y="333"/>
                  </a:lnTo>
                  <a:lnTo>
                    <a:pt x="29" y="258"/>
                  </a:lnTo>
                  <a:lnTo>
                    <a:pt x="15" y="181"/>
                  </a:lnTo>
                  <a:lnTo>
                    <a:pt x="6" y="105"/>
                  </a:lnTo>
                  <a:lnTo>
                    <a:pt x="0" y="30"/>
                  </a:lnTo>
                  <a:lnTo>
                    <a:pt x="166" y="15"/>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2" name="Shape 9132"/>
            <p:cNvSpPr/>
            <p:nvPr/>
          </p:nvSpPr>
          <p:spPr>
            <a:xfrm>
              <a:off x="1810" y="886"/>
              <a:ext cx="55" cy="63"/>
            </a:xfrm>
            <a:custGeom>
              <a:avLst/>
              <a:gdLst/>
              <a:ahLst/>
              <a:cxnLst/>
              <a:rect l="0" t="0" r="0" b="0"/>
              <a:pathLst>
                <a:path w="828" h="942" extrusionOk="0">
                  <a:moveTo>
                    <a:pt x="197" y="0"/>
                  </a:moveTo>
                  <a:lnTo>
                    <a:pt x="275" y="60"/>
                  </a:lnTo>
                  <a:lnTo>
                    <a:pt x="349" y="122"/>
                  </a:lnTo>
                  <a:lnTo>
                    <a:pt x="418" y="188"/>
                  </a:lnTo>
                  <a:lnTo>
                    <a:pt x="484" y="257"/>
                  </a:lnTo>
                  <a:lnTo>
                    <a:pt x="546" y="328"/>
                  </a:lnTo>
                  <a:lnTo>
                    <a:pt x="603" y="403"/>
                  </a:lnTo>
                  <a:lnTo>
                    <a:pt x="656" y="480"/>
                  </a:lnTo>
                  <a:lnTo>
                    <a:pt x="705" y="561"/>
                  </a:lnTo>
                  <a:lnTo>
                    <a:pt x="750" y="646"/>
                  </a:lnTo>
                  <a:lnTo>
                    <a:pt x="791" y="733"/>
                  </a:lnTo>
                  <a:lnTo>
                    <a:pt x="828" y="825"/>
                  </a:lnTo>
                  <a:lnTo>
                    <a:pt x="718" y="865"/>
                  </a:lnTo>
                  <a:lnTo>
                    <a:pt x="611" y="903"/>
                  </a:lnTo>
                  <a:lnTo>
                    <a:pt x="504" y="942"/>
                  </a:lnTo>
                  <a:lnTo>
                    <a:pt x="472" y="862"/>
                  </a:lnTo>
                  <a:lnTo>
                    <a:pt x="435" y="786"/>
                  </a:lnTo>
                  <a:lnTo>
                    <a:pt x="394" y="712"/>
                  </a:lnTo>
                  <a:lnTo>
                    <a:pt x="349" y="641"/>
                  </a:lnTo>
                  <a:lnTo>
                    <a:pt x="300" y="573"/>
                  </a:lnTo>
                  <a:lnTo>
                    <a:pt x="247" y="508"/>
                  </a:lnTo>
                  <a:lnTo>
                    <a:pt x="190" y="447"/>
                  </a:lnTo>
                  <a:lnTo>
                    <a:pt x="130" y="389"/>
                  </a:lnTo>
                  <a:lnTo>
                    <a:pt x="67" y="334"/>
                  </a:lnTo>
                  <a:lnTo>
                    <a:pt x="0" y="283"/>
                  </a:lnTo>
                  <a:lnTo>
                    <a:pt x="66" y="188"/>
                  </a:lnTo>
                  <a:lnTo>
                    <a:pt x="132" y="94"/>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3" name="Shape 9133"/>
            <p:cNvSpPr/>
            <p:nvPr/>
          </p:nvSpPr>
          <p:spPr>
            <a:xfrm>
              <a:off x="1782" y="950"/>
              <a:ext cx="33" cy="81"/>
            </a:xfrm>
            <a:custGeom>
              <a:avLst/>
              <a:gdLst/>
              <a:ahLst/>
              <a:cxnLst/>
              <a:rect l="0" t="0" r="0" b="0"/>
              <a:pathLst>
                <a:path w="495" h="1223" extrusionOk="0">
                  <a:moveTo>
                    <a:pt x="112" y="113"/>
                  </a:moveTo>
                  <a:lnTo>
                    <a:pt x="112" y="1110"/>
                  </a:lnTo>
                  <a:lnTo>
                    <a:pt x="383" y="1110"/>
                  </a:lnTo>
                  <a:lnTo>
                    <a:pt x="383" y="113"/>
                  </a:lnTo>
                  <a:lnTo>
                    <a:pt x="112" y="113"/>
                  </a:lnTo>
                  <a:close/>
                  <a:moveTo>
                    <a:pt x="56" y="0"/>
                  </a:moveTo>
                  <a:lnTo>
                    <a:pt x="439" y="0"/>
                  </a:lnTo>
                  <a:lnTo>
                    <a:pt x="456" y="3"/>
                  </a:lnTo>
                  <a:lnTo>
                    <a:pt x="472" y="10"/>
                  </a:lnTo>
                  <a:lnTo>
                    <a:pt x="485" y="23"/>
                  </a:lnTo>
                  <a:lnTo>
                    <a:pt x="492" y="37"/>
                  </a:lnTo>
                  <a:lnTo>
                    <a:pt x="495" y="55"/>
                  </a:lnTo>
                  <a:lnTo>
                    <a:pt x="495" y="1167"/>
                  </a:lnTo>
                  <a:lnTo>
                    <a:pt x="492" y="1185"/>
                  </a:lnTo>
                  <a:lnTo>
                    <a:pt x="485" y="1200"/>
                  </a:lnTo>
                  <a:lnTo>
                    <a:pt x="472" y="1212"/>
                  </a:lnTo>
                  <a:lnTo>
                    <a:pt x="456" y="1220"/>
                  </a:lnTo>
                  <a:lnTo>
                    <a:pt x="439" y="1223"/>
                  </a:lnTo>
                  <a:lnTo>
                    <a:pt x="56" y="1223"/>
                  </a:lnTo>
                  <a:lnTo>
                    <a:pt x="38" y="1220"/>
                  </a:lnTo>
                  <a:lnTo>
                    <a:pt x="22" y="1212"/>
                  </a:lnTo>
                  <a:lnTo>
                    <a:pt x="11" y="1200"/>
                  </a:lnTo>
                  <a:lnTo>
                    <a:pt x="2" y="1185"/>
                  </a:lnTo>
                  <a:lnTo>
                    <a:pt x="0" y="1167"/>
                  </a:lnTo>
                  <a:lnTo>
                    <a:pt x="0" y="55"/>
                  </a:lnTo>
                  <a:lnTo>
                    <a:pt x="2" y="37"/>
                  </a:lnTo>
                  <a:lnTo>
                    <a:pt x="11" y="23"/>
                  </a:lnTo>
                  <a:lnTo>
                    <a:pt x="22" y="10"/>
                  </a:lnTo>
                  <a:lnTo>
                    <a:pt x="38"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4" name="Shape 9134"/>
            <p:cNvSpPr/>
            <p:nvPr/>
          </p:nvSpPr>
          <p:spPr>
            <a:xfrm>
              <a:off x="1700" y="969"/>
              <a:ext cx="33" cy="62"/>
            </a:xfrm>
            <a:custGeom>
              <a:avLst/>
              <a:gdLst/>
              <a:ahLst/>
              <a:cxnLst/>
              <a:rect l="0" t="0" r="0" b="0"/>
              <a:pathLst>
                <a:path w="495" h="928" extrusionOk="0">
                  <a:moveTo>
                    <a:pt x="112" y="728"/>
                  </a:moveTo>
                  <a:lnTo>
                    <a:pt x="112" y="815"/>
                  </a:lnTo>
                  <a:lnTo>
                    <a:pt x="199" y="815"/>
                  </a:lnTo>
                  <a:lnTo>
                    <a:pt x="112" y="728"/>
                  </a:lnTo>
                  <a:close/>
                  <a:moveTo>
                    <a:pt x="112" y="551"/>
                  </a:moveTo>
                  <a:lnTo>
                    <a:pt x="112" y="639"/>
                  </a:lnTo>
                  <a:lnTo>
                    <a:pt x="288" y="815"/>
                  </a:lnTo>
                  <a:lnTo>
                    <a:pt x="288" y="817"/>
                  </a:lnTo>
                  <a:lnTo>
                    <a:pt x="376" y="817"/>
                  </a:lnTo>
                  <a:lnTo>
                    <a:pt x="112" y="551"/>
                  </a:lnTo>
                  <a:close/>
                  <a:moveTo>
                    <a:pt x="112" y="372"/>
                  </a:moveTo>
                  <a:lnTo>
                    <a:pt x="112" y="461"/>
                  </a:lnTo>
                  <a:lnTo>
                    <a:pt x="383" y="734"/>
                  </a:lnTo>
                  <a:lnTo>
                    <a:pt x="383" y="644"/>
                  </a:lnTo>
                  <a:lnTo>
                    <a:pt x="112" y="372"/>
                  </a:lnTo>
                  <a:close/>
                  <a:moveTo>
                    <a:pt x="112" y="194"/>
                  </a:moveTo>
                  <a:lnTo>
                    <a:pt x="112" y="283"/>
                  </a:lnTo>
                  <a:lnTo>
                    <a:pt x="383" y="555"/>
                  </a:lnTo>
                  <a:lnTo>
                    <a:pt x="383" y="467"/>
                  </a:lnTo>
                  <a:lnTo>
                    <a:pt x="112" y="194"/>
                  </a:lnTo>
                  <a:close/>
                  <a:moveTo>
                    <a:pt x="119" y="113"/>
                  </a:moveTo>
                  <a:lnTo>
                    <a:pt x="383" y="378"/>
                  </a:lnTo>
                  <a:lnTo>
                    <a:pt x="383" y="288"/>
                  </a:lnTo>
                  <a:lnTo>
                    <a:pt x="208" y="113"/>
                  </a:lnTo>
                  <a:lnTo>
                    <a:pt x="119" y="113"/>
                  </a:lnTo>
                  <a:close/>
                  <a:moveTo>
                    <a:pt x="296" y="112"/>
                  </a:moveTo>
                  <a:lnTo>
                    <a:pt x="383" y="199"/>
                  </a:lnTo>
                  <a:lnTo>
                    <a:pt x="383" y="112"/>
                  </a:lnTo>
                  <a:lnTo>
                    <a:pt x="296" y="112"/>
                  </a:lnTo>
                  <a:close/>
                  <a:moveTo>
                    <a:pt x="56" y="0"/>
                  </a:moveTo>
                  <a:lnTo>
                    <a:pt x="439" y="0"/>
                  </a:lnTo>
                  <a:lnTo>
                    <a:pt x="457" y="3"/>
                  </a:lnTo>
                  <a:lnTo>
                    <a:pt x="473" y="10"/>
                  </a:lnTo>
                  <a:lnTo>
                    <a:pt x="484" y="23"/>
                  </a:lnTo>
                  <a:lnTo>
                    <a:pt x="493" y="37"/>
                  </a:lnTo>
                  <a:lnTo>
                    <a:pt x="495" y="55"/>
                  </a:lnTo>
                  <a:lnTo>
                    <a:pt x="495" y="872"/>
                  </a:lnTo>
                  <a:lnTo>
                    <a:pt x="493" y="890"/>
                  </a:lnTo>
                  <a:lnTo>
                    <a:pt x="484" y="905"/>
                  </a:lnTo>
                  <a:lnTo>
                    <a:pt x="473" y="917"/>
                  </a:lnTo>
                  <a:lnTo>
                    <a:pt x="457" y="925"/>
                  </a:lnTo>
                  <a:lnTo>
                    <a:pt x="439" y="928"/>
                  </a:lnTo>
                  <a:lnTo>
                    <a:pt x="56" y="928"/>
                  </a:lnTo>
                  <a:lnTo>
                    <a:pt x="39" y="925"/>
                  </a:lnTo>
                  <a:lnTo>
                    <a:pt x="23" y="917"/>
                  </a:lnTo>
                  <a:lnTo>
                    <a:pt x="10" y="905"/>
                  </a:lnTo>
                  <a:lnTo>
                    <a:pt x="3" y="890"/>
                  </a:lnTo>
                  <a:lnTo>
                    <a:pt x="0" y="872"/>
                  </a:lnTo>
                  <a:lnTo>
                    <a:pt x="0" y="55"/>
                  </a:lnTo>
                  <a:lnTo>
                    <a:pt x="3" y="37"/>
                  </a:lnTo>
                  <a:lnTo>
                    <a:pt x="10" y="23"/>
                  </a:lnTo>
                  <a:lnTo>
                    <a:pt x="23" y="10"/>
                  </a:lnTo>
                  <a:lnTo>
                    <a:pt x="39"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5" name="Shape 9135"/>
            <p:cNvSpPr/>
            <p:nvPr/>
          </p:nvSpPr>
          <p:spPr>
            <a:xfrm>
              <a:off x="1741" y="920"/>
              <a:ext cx="33" cy="111"/>
            </a:xfrm>
            <a:custGeom>
              <a:avLst/>
              <a:gdLst/>
              <a:ahLst/>
              <a:cxnLst/>
              <a:rect l="0" t="0" r="0" b="0"/>
              <a:pathLst>
                <a:path w="495" h="1675" extrusionOk="0">
                  <a:moveTo>
                    <a:pt x="57" y="0"/>
                  </a:moveTo>
                  <a:lnTo>
                    <a:pt x="439" y="0"/>
                  </a:lnTo>
                  <a:lnTo>
                    <a:pt x="457" y="3"/>
                  </a:lnTo>
                  <a:lnTo>
                    <a:pt x="472" y="11"/>
                  </a:lnTo>
                  <a:lnTo>
                    <a:pt x="484" y="23"/>
                  </a:lnTo>
                  <a:lnTo>
                    <a:pt x="493" y="39"/>
                  </a:lnTo>
                  <a:lnTo>
                    <a:pt x="495" y="57"/>
                  </a:lnTo>
                  <a:lnTo>
                    <a:pt x="495" y="1619"/>
                  </a:lnTo>
                  <a:lnTo>
                    <a:pt x="493" y="1637"/>
                  </a:lnTo>
                  <a:lnTo>
                    <a:pt x="484" y="1652"/>
                  </a:lnTo>
                  <a:lnTo>
                    <a:pt x="472" y="1664"/>
                  </a:lnTo>
                  <a:lnTo>
                    <a:pt x="457" y="1672"/>
                  </a:lnTo>
                  <a:lnTo>
                    <a:pt x="439" y="1675"/>
                  </a:lnTo>
                  <a:lnTo>
                    <a:pt x="57" y="1675"/>
                  </a:lnTo>
                  <a:lnTo>
                    <a:pt x="39" y="1672"/>
                  </a:lnTo>
                  <a:lnTo>
                    <a:pt x="23" y="1664"/>
                  </a:lnTo>
                  <a:lnTo>
                    <a:pt x="10" y="1652"/>
                  </a:lnTo>
                  <a:lnTo>
                    <a:pt x="3" y="1637"/>
                  </a:lnTo>
                  <a:lnTo>
                    <a:pt x="0" y="1619"/>
                  </a:lnTo>
                  <a:lnTo>
                    <a:pt x="0" y="57"/>
                  </a:lnTo>
                  <a:lnTo>
                    <a:pt x="3" y="39"/>
                  </a:lnTo>
                  <a:lnTo>
                    <a:pt x="10" y="23"/>
                  </a:lnTo>
                  <a:lnTo>
                    <a:pt x="23" y="11"/>
                  </a:lnTo>
                  <a:lnTo>
                    <a:pt x="39" y="3"/>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136" name="Shape 9136"/>
          <p:cNvSpPr/>
          <p:nvPr/>
        </p:nvSpPr>
        <p:spPr>
          <a:xfrm>
            <a:off x="269740" y="2056409"/>
            <a:ext cx="176828" cy="212815"/>
          </a:xfrm>
          <a:custGeom>
            <a:avLst/>
            <a:gdLst/>
            <a:ahLst/>
            <a:cxnLst/>
            <a:rect l="0" t="0" r="0" b="0"/>
            <a:pathLst>
              <a:path w="2786" h="3352" extrusionOk="0">
                <a:moveTo>
                  <a:pt x="1393" y="0"/>
                </a:moveTo>
                <a:lnTo>
                  <a:pt x="2328" y="1142"/>
                </a:lnTo>
                <a:lnTo>
                  <a:pt x="1872" y="1142"/>
                </a:lnTo>
                <a:lnTo>
                  <a:pt x="2623" y="2059"/>
                </a:lnTo>
                <a:lnTo>
                  <a:pt x="2167" y="2059"/>
                </a:lnTo>
                <a:lnTo>
                  <a:pt x="2786" y="2813"/>
                </a:lnTo>
                <a:lnTo>
                  <a:pt x="1850" y="2813"/>
                </a:lnTo>
                <a:lnTo>
                  <a:pt x="1850" y="3352"/>
                </a:lnTo>
                <a:lnTo>
                  <a:pt x="936" y="3352"/>
                </a:lnTo>
                <a:lnTo>
                  <a:pt x="936" y="2813"/>
                </a:lnTo>
                <a:lnTo>
                  <a:pt x="0" y="2813"/>
                </a:lnTo>
                <a:lnTo>
                  <a:pt x="618" y="2059"/>
                </a:lnTo>
                <a:lnTo>
                  <a:pt x="162" y="2059"/>
                </a:lnTo>
                <a:lnTo>
                  <a:pt x="913" y="1142"/>
                </a:lnTo>
                <a:lnTo>
                  <a:pt x="458" y="1142"/>
                </a:lnTo>
                <a:lnTo>
                  <a:pt x="1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137" name="Shape 9137"/>
          <p:cNvGrpSpPr/>
          <p:nvPr/>
        </p:nvGrpSpPr>
        <p:grpSpPr>
          <a:xfrm>
            <a:off x="8672998" y="2078845"/>
            <a:ext cx="201263" cy="167942"/>
            <a:chOff x="3581" y="3065"/>
            <a:chExt cx="453" cy="378"/>
          </a:xfrm>
        </p:grpSpPr>
        <p:sp>
          <p:nvSpPr>
            <p:cNvPr id="9138" name="Shape 9138"/>
            <p:cNvSpPr/>
            <p:nvPr/>
          </p:nvSpPr>
          <p:spPr>
            <a:xfrm>
              <a:off x="3581" y="3065"/>
              <a:ext cx="376" cy="378"/>
            </a:xfrm>
            <a:custGeom>
              <a:avLst/>
              <a:gdLst/>
              <a:ahLst/>
              <a:cxnLst/>
              <a:rect l="0" t="0" r="0" b="0"/>
              <a:pathLst>
                <a:path w="3004" h="3022" extrusionOk="0">
                  <a:moveTo>
                    <a:pt x="0" y="0"/>
                  </a:moveTo>
                  <a:lnTo>
                    <a:pt x="406" y="0"/>
                  </a:lnTo>
                  <a:lnTo>
                    <a:pt x="406" y="2616"/>
                  </a:lnTo>
                  <a:lnTo>
                    <a:pt x="3004" y="2616"/>
                  </a:lnTo>
                  <a:lnTo>
                    <a:pt x="3004" y="3022"/>
                  </a:lnTo>
                  <a:lnTo>
                    <a:pt x="0" y="30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39" name="Shape 9139"/>
            <p:cNvSpPr/>
            <p:nvPr/>
          </p:nvSpPr>
          <p:spPr>
            <a:xfrm>
              <a:off x="3657" y="3117"/>
              <a:ext cx="377" cy="236"/>
            </a:xfrm>
            <a:custGeom>
              <a:avLst/>
              <a:gdLst/>
              <a:ahLst/>
              <a:cxnLst/>
              <a:rect l="0" t="0" r="0" b="0"/>
              <a:pathLst>
                <a:path w="3021" h="1882" extrusionOk="0">
                  <a:moveTo>
                    <a:pt x="3021" y="0"/>
                  </a:moveTo>
                  <a:lnTo>
                    <a:pt x="2801" y="1250"/>
                  </a:lnTo>
                  <a:lnTo>
                    <a:pt x="2489" y="939"/>
                  </a:lnTo>
                  <a:lnTo>
                    <a:pt x="1544" y="1882"/>
                  </a:lnTo>
                  <a:lnTo>
                    <a:pt x="946" y="1285"/>
                  </a:lnTo>
                  <a:lnTo>
                    <a:pt x="383" y="1847"/>
                  </a:lnTo>
                  <a:lnTo>
                    <a:pt x="0" y="1464"/>
                  </a:lnTo>
                  <a:lnTo>
                    <a:pt x="946" y="519"/>
                  </a:lnTo>
                  <a:lnTo>
                    <a:pt x="1544" y="1118"/>
                  </a:lnTo>
                  <a:lnTo>
                    <a:pt x="2106" y="556"/>
                  </a:lnTo>
                  <a:lnTo>
                    <a:pt x="1771" y="221"/>
                  </a:lnTo>
                  <a:lnTo>
                    <a:pt x="30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40" name="Shape 9140"/>
          <p:cNvGrpSpPr/>
          <p:nvPr/>
        </p:nvGrpSpPr>
        <p:grpSpPr>
          <a:xfrm>
            <a:off x="6401449" y="2056853"/>
            <a:ext cx="208816" cy="211926"/>
            <a:chOff x="3294" y="3298"/>
            <a:chExt cx="470" cy="477"/>
          </a:xfrm>
        </p:grpSpPr>
        <p:sp>
          <p:nvSpPr>
            <p:cNvPr id="9141" name="Shape 9141"/>
            <p:cNvSpPr/>
            <p:nvPr/>
          </p:nvSpPr>
          <p:spPr>
            <a:xfrm>
              <a:off x="3442" y="3327"/>
              <a:ext cx="144" cy="131"/>
            </a:xfrm>
            <a:custGeom>
              <a:avLst/>
              <a:gdLst/>
              <a:ahLst/>
              <a:cxnLst/>
              <a:rect l="0" t="0" r="0" b="0"/>
              <a:pathLst>
                <a:path w="1011" h="915" extrusionOk="0">
                  <a:moveTo>
                    <a:pt x="181" y="0"/>
                  </a:moveTo>
                  <a:lnTo>
                    <a:pt x="831" y="0"/>
                  </a:lnTo>
                  <a:lnTo>
                    <a:pt x="863" y="3"/>
                  </a:lnTo>
                  <a:lnTo>
                    <a:pt x="894" y="12"/>
                  </a:lnTo>
                  <a:lnTo>
                    <a:pt x="922" y="26"/>
                  </a:lnTo>
                  <a:lnTo>
                    <a:pt x="947" y="44"/>
                  </a:lnTo>
                  <a:lnTo>
                    <a:pt x="968" y="66"/>
                  </a:lnTo>
                  <a:lnTo>
                    <a:pt x="987" y="92"/>
                  </a:lnTo>
                  <a:lnTo>
                    <a:pt x="1000" y="121"/>
                  </a:lnTo>
                  <a:lnTo>
                    <a:pt x="1009" y="152"/>
                  </a:lnTo>
                  <a:lnTo>
                    <a:pt x="1011" y="185"/>
                  </a:lnTo>
                  <a:lnTo>
                    <a:pt x="1011" y="492"/>
                  </a:lnTo>
                  <a:lnTo>
                    <a:pt x="1009" y="525"/>
                  </a:lnTo>
                  <a:lnTo>
                    <a:pt x="1000" y="556"/>
                  </a:lnTo>
                  <a:lnTo>
                    <a:pt x="987" y="585"/>
                  </a:lnTo>
                  <a:lnTo>
                    <a:pt x="968" y="610"/>
                  </a:lnTo>
                  <a:lnTo>
                    <a:pt x="947" y="632"/>
                  </a:lnTo>
                  <a:lnTo>
                    <a:pt x="922" y="650"/>
                  </a:lnTo>
                  <a:lnTo>
                    <a:pt x="894" y="664"/>
                  </a:lnTo>
                  <a:lnTo>
                    <a:pt x="863" y="673"/>
                  </a:lnTo>
                  <a:lnTo>
                    <a:pt x="831" y="676"/>
                  </a:lnTo>
                  <a:lnTo>
                    <a:pt x="758" y="676"/>
                  </a:lnTo>
                  <a:lnTo>
                    <a:pt x="901" y="915"/>
                  </a:lnTo>
                  <a:lnTo>
                    <a:pt x="488" y="676"/>
                  </a:lnTo>
                  <a:lnTo>
                    <a:pt x="181" y="676"/>
                  </a:lnTo>
                  <a:lnTo>
                    <a:pt x="147" y="673"/>
                  </a:lnTo>
                  <a:lnTo>
                    <a:pt x="117" y="664"/>
                  </a:lnTo>
                  <a:lnTo>
                    <a:pt x="89" y="650"/>
                  </a:lnTo>
                  <a:lnTo>
                    <a:pt x="64" y="632"/>
                  </a:lnTo>
                  <a:lnTo>
                    <a:pt x="43" y="610"/>
                  </a:lnTo>
                  <a:lnTo>
                    <a:pt x="25" y="585"/>
                  </a:lnTo>
                  <a:lnTo>
                    <a:pt x="11" y="556"/>
                  </a:lnTo>
                  <a:lnTo>
                    <a:pt x="3" y="525"/>
                  </a:lnTo>
                  <a:lnTo>
                    <a:pt x="0" y="492"/>
                  </a:lnTo>
                  <a:lnTo>
                    <a:pt x="0" y="185"/>
                  </a:lnTo>
                  <a:lnTo>
                    <a:pt x="3" y="152"/>
                  </a:lnTo>
                  <a:lnTo>
                    <a:pt x="11" y="121"/>
                  </a:lnTo>
                  <a:lnTo>
                    <a:pt x="25" y="92"/>
                  </a:lnTo>
                  <a:lnTo>
                    <a:pt x="43" y="66"/>
                  </a:lnTo>
                  <a:lnTo>
                    <a:pt x="64" y="44"/>
                  </a:lnTo>
                  <a:lnTo>
                    <a:pt x="89" y="26"/>
                  </a:lnTo>
                  <a:lnTo>
                    <a:pt x="117" y="12"/>
                  </a:lnTo>
                  <a:lnTo>
                    <a:pt x="147" y="3"/>
                  </a:lnTo>
                  <a:lnTo>
                    <a:pt x="1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2" name="Shape 9142"/>
            <p:cNvSpPr/>
            <p:nvPr/>
          </p:nvSpPr>
          <p:spPr>
            <a:xfrm>
              <a:off x="3294" y="3342"/>
              <a:ext cx="3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3" name="Shape 9143"/>
            <p:cNvSpPr/>
            <p:nvPr/>
          </p:nvSpPr>
          <p:spPr>
            <a:xfrm>
              <a:off x="3294" y="3407"/>
              <a:ext cx="3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4" name="Shape 9144"/>
            <p:cNvSpPr/>
            <p:nvPr/>
          </p:nvSpPr>
          <p:spPr>
            <a:xfrm>
              <a:off x="3294" y="3472"/>
              <a:ext cx="3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5" name="Shape 9145"/>
            <p:cNvSpPr/>
            <p:nvPr/>
          </p:nvSpPr>
          <p:spPr>
            <a:xfrm>
              <a:off x="3294" y="3537"/>
              <a:ext cx="3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6" name="Shape 9146"/>
            <p:cNvSpPr/>
            <p:nvPr/>
          </p:nvSpPr>
          <p:spPr>
            <a:xfrm>
              <a:off x="3294" y="3602"/>
              <a:ext cx="30"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7" name="Shape 9147"/>
            <p:cNvSpPr/>
            <p:nvPr/>
          </p:nvSpPr>
          <p:spPr>
            <a:xfrm>
              <a:off x="3345" y="3298"/>
              <a:ext cx="419" cy="426"/>
            </a:xfrm>
            <a:custGeom>
              <a:avLst/>
              <a:gdLst/>
              <a:ahLst/>
              <a:cxnLst/>
              <a:rect l="0" t="0" r="0" b="0"/>
              <a:pathLst>
                <a:path w="2938" h="2981" extrusionOk="0">
                  <a:moveTo>
                    <a:pt x="0" y="0"/>
                  </a:moveTo>
                  <a:lnTo>
                    <a:pt x="323" y="0"/>
                  </a:lnTo>
                  <a:lnTo>
                    <a:pt x="323" y="2650"/>
                  </a:lnTo>
                  <a:lnTo>
                    <a:pt x="2938" y="2650"/>
                  </a:lnTo>
                  <a:lnTo>
                    <a:pt x="2938" y="2981"/>
                  </a:lnTo>
                  <a:lnTo>
                    <a:pt x="0" y="298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8" name="Shape 9148"/>
            <p:cNvSpPr/>
            <p:nvPr/>
          </p:nvSpPr>
          <p:spPr>
            <a:xfrm>
              <a:off x="3690" y="3744"/>
              <a:ext cx="31" cy="3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49" name="Shape 9149"/>
            <p:cNvSpPr/>
            <p:nvPr/>
          </p:nvSpPr>
          <p:spPr>
            <a:xfrm>
              <a:off x="3626" y="3744"/>
              <a:ext cx="31" cy="3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0" name="Shape 9150"/>
            <p:cNvSpPr/>
            <p:nvPr/>
          </p:nvSpPr>
          <p:spPr>
            <a:xfrm>
              <a:off x="3562" y="3744"/>
              <a:ext cx="31" cy="3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1" name="Shape 9151"/>
            <p:cNvSpPr/>
            <p:nvPr/>
          </p:nvSpPr>
          <p:spPr>
            <a:xfrm>
              <a:off x="3499" y="3744"/>
              <a:ext cx="31" cy="3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2" name="Shape 9152"/>
            <p:cNvSpPr/>
            <p:nvPr/>
          </p:nvSpPr>
          <p:spPr>
            <a:xfrm>
              <a:off x="3435" y="3744"/>
              <a:ext cx="31" cy="31"/>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3" name="Shape 9153"/>
            <p:cNvSpPr/>
            <p:nvPr/>
          </p:nvSpPr>
          <p:spPr>
            <a:xfrm>
              <a:off x="3407" y="3395"/>
              <a:ext cx="355" cy="264"/>
            </a:xfrm>
            <a:custGeom>
              <a:avLst/>
              <a:gdLst/>
              <a:ahLst/>
              <a:cxnLst/>
              <a:rect l="0" t="0" r="0" b="0"/>
              <a:pathLst>
                <a:path w="2482" h="1851" extrusionOk="0">
                  <a:moveTo>
                    <a:pt x="2294" y="0"/>
                  </a:moveTo>
                  <a:lnTo>
                    <a:pt x="2482" y="109"/>
                  </a:lnTo>
                  <a:lnTo>
                    <a:pt x="1993" y="1003"/>
                  </a:lnTo>
                  <a:lnTo>
                    <a:pt x="1498" y="753"/>
                  </a:lnTo>
                  <a:lnTo>
                    <a:pt x="1173" y="1396"/>
                  </a:lnTo>
                  <a:lnTo>
                    <a:pt x="607" y="1120"/>
                  </a:lnTo>
                  <a:lnTo>
                    <a:pt x="186" y="1851"/>
                  </a:lnTo>
                  <a:lnTo>
                    <a:pt x="0" y="1740"/>
                  </a:lnTo>
                  <a:lnTo>
                    <a:pt x="521" y="833"/>
                  </a:lnTo>
                  <a:lnTo>
                    <a:pt x="1077" y="1105"/>
                  </a:lnTo>
                  <a:lnTo>
                    <a:pt x="1404" y="460"/>
                  </a:lnTo>
                  <a:lnTo>
                    <a:pt x="1904" y="712"/>
                  </a:lnTo>
                  <a:lnTo>
                    <a:pt x="2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54" name="Shape 9154"/>
          <p:cNvGrpSpPr/>
          <p:nvPr/>
        </p:nvGrpSpPr>
        <p:grpSpPr>
          <a:xfrm>
            <a:off x="7547220" y="2056409"/>
            <a:ext cx="171941" cy="212815"/>
            <a:chOff x="4241" y="1501"/>
            <a:chExt cx="387" cy="479"/>
          </a:xfrm>
        </p:grpSpPr>
        <p:sp>
          <p:nvSpPr>
            <p:cNvPr id="9155" name="Shape 9155"/>
            <p:cNvSpPr/>
            <p:nvPr/>
          </p:nvSpPr>
          <p:spPr>
            <a:xfrm>
              <a:off x="4241" y="1501"/>
              <a:ext cx="387" cy="479"/>
            </a:xfrm>
            <a:custGeom>
              <a:avLst/>
              <a:gdLst/>
              <a:ahLst/>
              <a:cxnLst/>
              <a:rect l="0" t="0" r="0" b="0"/>
              <a:pathLst>
                <a:path w="2706" h="3352" extrusionOk="0">
                  <a:moveTo>
                    <a:pt x="790" y="385"/>
                  </a:moveTo>
                  <a:lnTo>
                    <a:pt x="406" y="791"/>
                  </a:lnTo>
                  <a:lnTo>
                    <a:pt x="790" y="791"/>
                  </a:lnTo>
                  <a:lnTo>
                    <a:pt x="790" y="385"/>
                  </a:lnTo>
                  <a:close/>
                  <a:moveTo>
                    <a:pt x="1000" y="210"/>
                  </a:moveTo>
                  <a:lnTo>
                    <a:pt x="1000" y="1001"/>
                  </a:lnTo>
                  <a:lnTo>
                    <a:pt x="208" y="1001"/>
                  </a:lnTo>
                  <a:lnTo>
                    <a:pt x="208" y="3142"/>
                  </a:lnTo>
                  <a:lnTo>
                    <a:pt x="2497" y="3142"/>
                  </a:lnTo>
                  <a:lnTo>
                    <a:pt x="2497" y="210"/>
                  </a:lnTo>
                  <a:lnTo>
                    <a:pt x="1000" y="210"/>
                  </a:lnTo>
                  <a:close/>
                  <a:moveTo>
                    <a:pt x="866" y="0"/>
                  </a:moveTo>
                  <a:lnTo>
                    <a:pt x="2706" y="0"/>
                  </a:lnTo>
                  <a:lnTo>
                    <a:pt x="2706" y="3352"/>
                  </a:lnTo>
                  <a:lnTo>
                    <a:pt x="0" y="3352"/>
                  </a:lnTo>
                  <a:lnTo>
                    <a:pt x="0" y="917"/>
                  </a:lnTo>
                  <a:lnTo>
                    <a:pt x="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6" name="Shape 9156"/>
            <p:cNvSpPr/>
            <p:nvPr/>
          </p:nvSpPr>
          <p:spPr>
            <a:xfrm>
              <a:off x="4348" y="1718"/>
              <a:ext cx="204" cy="154"/>
            </a:xfrm>
            <a:custGeom>
              <a:avLst/>
              <a:gdLst/>
              <a:ahLst/>
              <a:cxnLst/>
              <a:rect l="0" t="0" r="0" b="0"/>
              <a:pathLst>
                <a:path w="1427" h="1078" extrusionOk="0">
                  <a:moveTo>
                    <a:pt x="1427" y="0"/>
                  </a:moveTo>
                  <a:lnTo>
                    <a:pt x="1427" y="1078"/>
                  </a:lnTo>
                  <a:lnTo>
                    <a:pt x="998" y="782"/>
                  </a:lnTo>
                  <a:lnTo>
                    <a:pt x="998" y="1047"/>
                  </a:lnTo>
                  <a:lnTo>
                    <a:pt x="0" y="1047"/>
                  </a:lnTo>
                  <a:lnTo>
                    <a:pt x="0" y="30"/>
                  </a:lnTo>
                  <a:lnTo>
                    <a:pt x="998" y="30"/>
                  </a:lnTo>
                  <a:lnTo>
                    <a:pt x="998" y="295"/>
                  </a:lnTo>
                  <a:lnTo>
                    <a:pt x="14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57" name="Shape 9157"/>
          <p:cNvGrpSpPr/>
          <p:nvPr/>
        </p:nvGrpSpPr>
        <p:grpSpPr>
          <a:xfrm>
            <a:off x="815969" y="2077290"/>
            <a:ext cx="214592" cy="171052"/>
            <a:chOff x="4296" y="1301"/>
            <a:chExt cx="483" cy="385"/>
          </a:xfrm>
        </p:grpSpPr>
        <p:sp>
          <p:nvSpPr>
            <p:cNvPr id="9158" name="Shape 9158"/>
            <p:cNvSpPr/>
            <p:nvPr/>
          </p:nvSpPr>
          <p:spPr>
            <a:xfrm>
              <a:off x="4330" y="1301"/>
              <a:ext cx="415" cy="303"/>
            </a:xfrm>
            <a:custGeom>
              <a:avLst/>
              <a:gdLst/>
              <a:ahLst/>
              <a:cxnLst/>
              <a:rect l="0" t="0" r="0" b="0"/>
              <a:pathLst>
                <a:path w="2905" h="2117" extrusionOk="0">
                  <a:moveTo>
                    <a:pt x="326" y="318"/>
                  </a:moveTo>
                  <a:lnTo>
                    <a:pt x="326" y="1797"/>
                  </a:lnTo>
                  <a:lnTo>
                    <a:pt x="2579" y="1797"/>
                  </a:lnTo>
                  <a:lnTo>
                    <a:pt x="2579" y="318"/>
                  </a:lnTo>
                  <a:lnTo>
                    <a:pt x="326" y="318"/>
                  </a:lnTo>
                  <a:close/>
                  <a:moveTo>
                    <a:pt x="0" y="0"/>
                  </a:moveTo>
                  <a:lnTo>
                    <a:pt x="2905" y="0"/>
                  </a:lnTo>
                  <a:lnTo>
                    <a:pt x="2905" y="2117"/>
                  </a:lnTo>
                  <a:lnTo>
                    <a:pt x="0" y="21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59" name="Shape 9159"/>
            <p:cNvSpPr/>
            <p:nvPr/>
          </p:nvSpPr>
          <p:spPr>
            <a:xfrm>
              <a:off x="4296" y="1631"/>
              <a:ext cx="483" cy="55"/>
            </a:xfrm>
            <a:custGeom>
              <a:avLst/>
              <a:gdLst/>
              <a:ahLst/>
              <a:cxnLst/>
              <a:rect l="0" t="0" r="0" b="0"/>
              <a:pathLst>
                <a:path w="3384" h="385" extrusionOk="0">
                  <a:moveTo>
                    <a:pt x="0" y="0"/>
                  </a:moveTo>
                  <a:lnTo>
                    <a:pt x="1296" y="0"/>
                  </a:lnTo>
                  <a:lnTo>
                    <a:pt x="1296" y="193"/>
                  </a:lnTo>
                  <a:lnTo>
                    <a:pt x="2088" y="193"/>
                  </a:lnTo>
                  <a:lnTo>
                    <a:pt x="2088" y="0"/>
                  </a:lnTo>
                  <a:lnTo>
                    <a:pt x="3384" y="0"/>
                  </a:lnTo>
                  <a:lnTo>
                    <a:pt x="3384" y="385"/>
                  </a:lnTo>
                  <a:lnTo>
                    <a:pt x="0" y="38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0" name="Shape 9160"/>
            <p:cNvSpPr/>
            <p:nvPr/>
          </p:nvSpPr>
          <p:spPr>
            <a:xfrm>
              <a:off x="4399" y="1377"/>
              <a:ext cx="277" cy="150"/>
            </a:xfrm>
            <a:custGeom>
              <a:avLst/>
              <a:gdLst/>
              <a:ahLst/>
              <a:cxnLst/>
              <a:rect l="0" t="0" r="0" b="0"/>
              <a:pathLst>
                <a:path w="1938" h="1048" extrusionOk="0">
                  <a:moveTo>
                    <a:pt x="1751" y="0"/>
                  </a:moveTo>
                  <a:lnTo>
                    <a:pt x="1784" y="3"/>
                  </a:lnTo>
                  <a:lnTo>
                    <a:pt x="1816" y="12"/>
                  </a:lnTo>
                  <a:lnTo>
                    <a:pt x="1846" y="25"/>
                  </a:lnTo>
                  <a:lnTo>
                    <a:pt x="1872" y="44"/>
                  </a:lnTo>
                  <a:lnTo>
                    <a:pt x="1895" y="66"/>
                  </a:lnTo>
                  <a:lnTo>
                    <a:pt x="1913" y="90"/>
                  </a:lnTo>
                  <a:lnTo>
                    <a:pt x="1926" y="120"/>
                  </a:lnTo>
                  <a:lnTo>
                    <a:pt x="1935" y="151"/>
                  </a:lnTo>
                  <a:lnTo>
                    <a:pt x="1938" y="183"/>
                  </a:lnTo>
                  <a:lnTo>
                    <a:pt x="1935" y="216"/>
                  </a:lnTo>
                  <a:lnTo>
                    <a:pt x="1926" y="247"/>
                  </a:lnTo>
                  <a:lnTo>
                    <a:pt x="1913" y="275"/>
                  </a:lnTo>
                  <a:lnTo>
                    <a:pt x="1895" y="301"/>
                  </a:lnTo>
                  <a:lnTo>
                    <a:pt x="1872" y="323"/>
                  </a:lnTo>
                  <a:lnTo>
                    <a:pt x="1846" y="342"/>
                  </a:lnTo>
                  <a:lnTo>
                    <a:pt x="1816" y="355"/>
                  </a:lnTo>
                  <a:lnTo>
                    <a:pt x="1784" y="363"/>
                  </a:lnTo>
                  <a:lnTo>
                    <a:pt x="1751" y="367"/>
                  </a:lnTo>
                  <a:lnTo>
                    <a:pt x="1740" y="365"/>
                  </a:lnTo>
                  <a:lnTo>
                    <a:pt x="1728" y="364"/>
                  </a:lnTo>
                  <a:lnTo>
                    <a:pt x="1334" y="823"/>
                  </a:lnTo>
                  <a:lnTo>
                    <a:pt x="1338" y="844"/>
                  </a:lnTo>
                  <a:lnTo>
                    <a:pt x="1339" y="866"/>
                  </a:lnTo>
                  <a:lnTo>
                    <a:pt x="1336" y="898"/>
                  </a:lnTo>
                  <a:lnTo>
                    <a:pt x="1327" y="929"/>
                  </a:lnTo>
                  <a:lnTo>
                    <a:pt x="1313" y="958"/>
                  </a:lnTo>
                  <a:lnTo>
                    <a:pt x="1295" y="983"/>
                  </a:lnTo>
                  <a:lnTo>
                    <a:pt x="1272" y="1006"/>
                  </a:lnTo>
                  <a:lnTo>
                    <a:pt x="1247" y="1024"/>
                  </a:lnTo>
                  <a:lnTo>
                    <a:pt x="1217" y="1037"/>
                  </a:lnTo>
                  <a:lnTo>
                    <a:pt x="1186" y="1045"/>
                  </a:lnTo>
                  <a:lnTo>
                    <a:pt x="1152" y="1048"/>
                  </a:lnTo>
                  <a:lnTo>
                    <a:pt x="1118" y="1045"/>
                  </a:lnTo>
                  <a:lnTo>
                    <a:pt x="1086" y="1037"/>
                  </a:lnTo>
                  <a:lnTo>
                    <a:pt x="1058" y="1024"/>
                  </a:lnTo>
                  <a:lnTo>
                    <a:pt x="1031" y="1006"/>
                  </a:lnTo>
                  <a:lnTo>
                    <a:pt x="1009" y="983"/>
                  </a:lnTo>
                  <a:lnTo>
                    <a:pt x="991" y="958"/>
                  </a:lnTo>
                  <a:lnTo>
                    <a:pt x="977" y="929"/>
                  </a:lnTo>
                  <a:lnTo>
                    <a:pt x="968" y="898"/>
                  </a:lnTo>
                  <a:lnTo>
                    <a:pt x="964" y="866"/>
                  </a:lnTo>
                  <a:lnTo>
                    <a:pt x="965" y="862"/>
                  </a:lnTo>
                  <a:lnTo>
                    <a:pt x="965" y="856"/>
                  </a:lnTo>
                  <a:lnTo>
                    <a:pt x="967" y="852"/>
                  </a:lnTo>
                  <a:lnTo>
                    <a:pt x="677" y="624"/>
                  </a:lnTo>
                  <a:lnTo>
                    <a:pt x="653" y="633"/>
                  </a:lnTo>
                  <a:lnTo>
                    <a:pt x="628" y="638"/>
                  </a:lnTo>
                  <a:lnTo>
                    <a:pt x="602" y="641"/>
                  </a:lnTo>
                  <a:lnTo>
                    <a:pt x="575" y="637"/>
                  </a:lnTo>
                  <a:lnTo>
                    <a:pt x="550" y="632"/>
                  </a:lnTo>
                  <a:lnTo>
                    <a:pt x="373" y="797"/>
                  </a:lnTo>
                  <a:lnTo>
                    <a:pt x="374" y="810"/>
                  </a:lnTo>
                  <a:lnTo>
                    <a:pt x="375" y="823"/>
                  </a:lnTo>
                  <a:lnTo>
                    <a:pt x="372" y="856"/>
                  </a:lnTo>
                  <a:lnTo>
                    <a:pt x="363" y="887"/>
                  </a:lnTo>
                  <a:lnTo>
                    <a:pt x="349" y="916"/>
                  </a:lnTo>
                  <a:lnTo>
                    <a:pt x="331" y="941"/>
                  </a:lnTo>
                  <a:lnTo>
                    <a:pt x="308" y="963"/>
                  </a:lnTo>
                  <a:lnTo>
                    <a:pt x="282" y="981"/>
                  </a:lnTo>
                  <a:lnTo>
                    <a:pt x="253" y="995"/>
                  </a:lnTo>
                  <a:lnTo>
                    <a:pt x="221" y="1003"/>
                  </a:lnTo>
                  <a:lnTo>
                    <a:pt x="188" y="1006"/>
                  </a:lnTo>
                  <a:lnTo>
                    <a:pt x="154" y="1003"/>
                  </a:lnTo>
                  <a:lnTo>
                    <a:pt x="122" y="995"/>
                  </a:lnTo>
                  <a:lnTo>
                    <a:pt x="94" y="981"/>
                  </a:lnTo>
                  <a:lnTo>
                    <a:pt x="67" y="963"/>
                  </a:lnTo>
                  <a:lnTo>
                    <a:pt x="45" y="941"/>
                  </a:lnTo>
                  <a:lnTo>
                    <a:pt x="26" y="916"/>
                  </a:lnTo>
                  <a:lnTo>
                    <a:pt x="12" y="887"/>
                  </a:lnTo>
                  <a:lnTo>
                    <a:pt x="4" y="855"/>
                  </a:lnTo>
                  <a:lnTo>
                    <a:pt x="0" y="822"/>
                  </a:lnTo>
                  <a:lnTo>
                    <a:pt x="4" y="790"/>
                  </a:lnTo>
                  <a:lnTo>
                    <a:pt x="12" y="759"/>
                  </a:lnTo>
                  <a:lnTo>
                    <a:pt x="26" y="731"/>
                  </a:lnTo>
                  <a:lnTo>
                    <a:pt x="45" y="705"/>
                  </a:lnTo>
                  <a:lnTo>
                    <a:pt x="67" y="683"/>
                  </a:lnTo>
                  <a:lnTo>
                    <a:pt x="94" y="665"/>
                  </a:lnTo>
                  <a:lnTo>
                    <a:pt x="122" y="652"/>
                  </a:lnTo>
                  <a:lnTo>
                    <a:pt x="154" y="643"/>
                  </a:lnTo>
                  <a:lnTo>
                    <a:pt x="188" y="641"/>
                  </a:lnTo>
                  <a:lnTo>
                    <a:pt x="222" y="643"/>
                  </a:lnTo>
                  <a:lnTo>
                    <a:pt x="415" y="463"/>
                  </a:lnTo>
                  <a:lnTo>
                    <a:pt x="415" y="461"/>
                  </a:lnTo>
                  <a:lnTo>
                    <a:pt x="414" y="459"/>
                  </a:lnTo>
                  <a:lnTo>
                    <a:pt x="414" y="457"/>
                  </a:lnTo>
                  <a:lnTo>
                    <a:pt x="417" y="424"/>
                  </a:lnTo>
                  <a:lnTo>
                    <a:pt x="426" y="392"/>
                  </a:lnTo>
                  <a:lnTo>
                    <a:pt x="439" y="364"/>
                  </a:lnTo>
                  <a:lnTo>
                    <a:pt x="457" y="339"/>
                  </a:lnTo>
                  <a:lnTo>
                    <a:pt x="481" y="317"/>
                  </a:lnTo>
                  <a:lnTo>
                    <a:pt x="506" y="299"/>
                  </a:lnTo>
                  <a:lnTo>
                    <a:pt x="536" y="285"/>
                  </a:lnTo>
                  <a:lnTo>
                    <a:pt x="568" y="276"/>
                  </a:lnTo>
                  <a:lnTo>
                    <a:pt x="601" y="273"/>
                  </a:lnTo>
                  <a:lnTo>
                    <a:pt x="632" y="276"/>
                  </a:lnTo>
                  <a:lnTo>
                    <a:pt x="662" y="283"/>
                  </a:lnTo>
                  <a:lnTo>
                    <a:pt x="690" y="296"/>
                  </a:lnTo>
                  <a:lnTo>
                    <a:pt x="715" y="312"/>
                  </a:lnTo>
                  <a:lnTo>
                    <a:pt x="736" y="331"/>
                  </a:lnTo>
                  <a:lnTo>
                    <a:pt x="755" y="354"/>
                  </a:lnTo>
                  <a:lnTo>
                    <a:pt x="770" y="379"/>
                  </a:lnTo>
                  <a:lnTo>
                    <a:pt x="780" y="407"/>
                  </a:lnTo>
                  <a:lnTo>
                    <a:pt x="786" y="437"/>
                  </a:lnTo>
                  <a:lnTo>
                    <a:pt x="1105" y="689"/>
                  </a:lnTo>
                  <a:lnTo>
                    <a:pt x="1128" y="684"/>
                  </a:lnTo>
                  <a:lnTo>
                    <a:pt x="1152" y="682"/>
                  </a:lnTo>
                  <a:lnTo>
                    <a:pt x="1161" y="683"/>
                  </a:lnTo>
                  <a:lnTo>
                    <a:pt x="1169" y="684"/>
                  </a:lnTo>
                  <a:lnTo>
                    <a:pt x="1568" y="220"/>
                  </a:lnTo>
                  <a:lnTo>
                    <a:pt x="1565" y="203"/>
                  </a:lnTo>
                  <a:lnTo>
                    <a:pt x="1564" y="183"/>
                  </a:lnTo>
                  <a:lnTo>
                    <a:pt x="1567" y="151"/>
                  </a:lnTo>
                  <a:lnTo>
                    <a:pt x="1575" y="120"/>
                  </a:lnTo>
                  <a:lnTo>
                    <a:pt x="1589" y="90"/>
                  </a:lnTo>
                  <a:lnTo>
                    <a:pt x="1608" y="66"/>
                  </a:lnTo>
                  <a:lnTo>
                    <a:pt x="1630" y="44"/>
                  </a:lnTo>
                  <a:lnTo>
                    <a:pt x="1657" y="25"/>
                  </a:lnTo>
                  <a:lnTo>
                    <a:pt x="1686" y="12"/>
                  </a:lnTo>
                  <a:lnTo>
                    <a:pt x="1717" y="3"/>
                  </a:lnTo>
                  <a:lnTo>
                    <a:pt x="17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161" name="Shape 9161"/>
          <p:cNvSpPr/>
          <p:nvPr/>
        </p:nvSpPr>
        <p:spPr>
          <a:xfrm>
            <a:off x="8088562" y="2058630"/>
            <a:ext cx="215036" cy="208372"/>
          </a:xfrm>
          <a:custGeom>
            <a:avLst/>
            <a:gdLst/>
            <a:ahLst/>
            <a:cxnLst/>
            <a:rect l="0" t="0" r="0" b="0"/>
            <a:pathLst>
              <a:path w="3387" h="3283" extrusionOk="0">
                <a:moveTo>
                  <a:pt x="3196" y="3009"/>
                </a:moveTo>
                <a:lnTo>
                  <a:pt x="3032" y="3283"/>
                </a:lnTo>
                <a:lnTo>
                  <a:pt x="2868" y="3010"/>
                </a:lnTo>
                <a:lnTo>
                  <a:pt x="3196" y="3009"/>
                </a:lnTo>
                <a:close/>
                <a:moveTo>
                  <a:pt x="585" y="2370"/>
                </a:moveTo>
                <a:lnTo>
                  <a:pt x="546" y="2371"/>
                </a:lnTo>
                <a:lnTo>
                  <a:pt x="507" y="2376"/>
                </a:lnTo>
                <a:lnTo>
                  <a:pt x="470" y="2387"/>
                </a:lnTo>
                <a:lnTo>
                  <a:pt x="434" y="2402"/>
                </a:lnTo>
                <a:lnTo>
                  <a:pt x="399" y="2421"/>
                </a:lnTo>
                <a:lnTo>
                  <a:pt x="367" y="2444"/>
                </a:lnTo>
                <a:lnTo>
                  <a:pt x="338" y="2471"/>
                </a:lnTo>
                <a:lnTo>
                  <a:pt x="312" y="2502"/>
                </a:lnTo>
                <a:lnTo>
                  <a:pt x="290" y="2536"/>
                </a:lnTo>
                <a:lnTo>
                  <a:pt x="270" y="2573"/>
                </a:lnTo>
                <a:lnTo>
                  <a:pt x="258" y="2612"/>
                </a:lnTo>
                <a:lnTo>
                  <a:pt x="249" y="2651"/>
                </a:lnTo>
                <a:lnTo>
                  <a:pt x="245" y="2691"/>
                </a:lnTo>
                <a:lnTo>
                  <a:pt x="246" y="2731"/>
                </a:lnTo>
                <a:lnTo>
                  <a:pt x="252" y="2770"/>
                </a:lnTo>
                <a:lnTo>
                  <a:pt x="263" y="2807"/>
                </a:lnTo>
                <a:lnTo>
                  <a:pt x="278" y="2844"/>
                </a:lnTo>
                <a:lnTo>
                  <a:pt x="297" y="2878"/>
                </a:lnTo>
                <a:lnTo>
                  <a:pt x="319" y="2910"/>
                </a:lnTo>
                <a:lnTo>
                  <a:pt x="347" y="2940"/>
                </a:lnTo>
                <a:lnTo>
                  <a:pt x="377" y="2965"/>
                </a:lnTo>
                <a:lnTo>
                  <a:pt x="410" y="2987"/>
                </a:lnTo>
                <a:lnTo>
                  <a:pt x="448" y="3006"/>
                </a:lnTo>
                <a:lnTo>
                  <a:pt x="487" y="3020"/>
                </a:lnTo>
                <a:lnTo>
                  <a:pt x="527" y="3029"/>
                </a:lnTo>
                <a:lnTo>
                  <a:pt x="566" y="3032"/>
                </a:lnTo>
                <a:lnTo>
                  <a:pt x="607" y="3031"/>
                </a:lnTo>
                <a:lnTo>
                  <a:pt x="645" y="3025"/>
                </a:lnTo>
                <a:lnTo>
                  <a:pt x="683" y="3014"/>
                </a:lnTo>
                <a:lnTo>
                  <a:pt x="719" y="2999"/>
                </a:lnTo>
                <a:lnTo>
                  <a:pt x="754" y="2981"/>
                </a:lnTo>
                <a:lnTo>
                  <a:pt x="786" y="2958"/>
                </a:lnTo>
                <a:lnTo>
                  <a:pt x="815" y="2931"/>
                </a:lnTo>
                <a:lnTo>
                  <a:pt x="841" y="2900"/>
                </a:lnTo>
                <a:lnTo>
                  <a:pt x="863" y="2866"/>
                </a:lnTo>
                <a:lnTo>
                  <a:pt x="881" y="2829"/>
                </a:lnTo>
                <a:lnTo>
                  <a:pt x="895" y="2790"/>
                </a:lnTo>
                <a:lnTo>
                  <a:pt x="904" y="2750"/>
                </a:lnTo>
                <a:lnTo>
                  <a:pt x="908" y="2711"/>
                </a:lnTo>
                <a:lnTo>
                  <a:pt x="906" y="2670"/>
                </a:lnTo>
                <a:lnTo>
                  <a:pt x="900" y="2632"/>
                </a:lnTo>
                <a:lnTo>
                  <a:pt x="890" y="2594"/>
                </a:lnTo>
                <a:lnTo>
                  <a:pt x="875" y="2558"/>
                </a:lnTo>
                <a:lnTo>
                  <a:pt x="856" y="2524"/>
                </a:lnTo>
                <a:lnTo>
                  <a:pt x="833" y="2492"/>
                </a:lnTo>
                <a:lnTo>
                  <a:pt x="806" y="2462"/>
                </a:lnTo>
                <a:lnTo>
                  <a:pt x="775" y="2437"/>
                </a:lnTo>
                <a:lnTo>
                  <a:pt x="741" y="2414"/>
                </a:lnTo>
                <a:lnTo>
                  <a:pt x="704" y="2396"/>
                </a:lnTo>
                <a:lnTo>
                  <a:pt x="665" y="2382"/>
                </a:lnTo>
                <a:lnTo>
                  <a:pt x="626" y="2373"/>
                </a:lnTo>
                <a:lnTo>
                  <a:pt x="585" y="2370"/>
                </a:lnTo>
                <a:close/>
                <a:moveTo>
                  <a:pt x="1941" y="2366"/>
                </a:moveTo>
                <a:lnTo>
                  <a:pt x="1901" y="2369"/>
                </a:lnTo>
                <a:lnTo>
                  <a:pt x="1860" y="2378"/>
                </a:lnTo>
                <a:lnTo>
                  <a:pt x="1821" y="2392"/>
                </a:lnTo>
                <a:lnTo>
                  <a:pt x="1784" y="2410"/>
                </a:lnTo>
                <a:lnTo>
                  <a:pt x="1751" y="2433"/>
                </a:lnTo>
                <a:lnTo>
                  <a:pt x="1720" y="2459"/>
                </a:lnTo>
                <a:lnTo>
                  <a:pt x="1694" y="2489"/>
                </a:lnTo>
                <a:lnTo>
                  <a:pt x="1672" y="2521"/>
                </a:lnTo>
                <a:lnTo>
                  <a:pt x="1652" y="2555"/>
                </a:lnTo>
                <a:lnTo>
                  <a:pt x="1638" y="2592"/>
                </a:lnTo>
                <a:lnTo>
                  <a:pt x="1628" y="2629"/>
                </a:lnTo>
                <a:lnTo>
                  <a:pt x="1622" y="2668"/>
                </a:lnTo>
                <a:lnTo>
                  <a:pt x="1621" y="2708"/>
                </a:lnTo>
                <a:lnTo>
                  <a:pt x="1625" y="2748"/>
                </a:lnTo>
                <a:lnTo>
                  <a:pt x="1633" y="2788"/>
                </a:lnTo>
                <a:lnTo>
                  <a:pt x="1647" y="2827"/>
                </a:lnTo>
                <a:lnTo>
                  <a:pt x="1666" y="2864"/>
                </a:lnTo>
                <a:lnTo>
                  <a:pt x="1688" y="2897"/>
                </a:lnTo>
                <a:lnTo>
                  <a:pt x="1715" y="2928"/>
                </a:lnTo>
                <a:lnTo>
                  <a:pt x="1745" y="2955"/>
                </a:lnTo>
                <a:lnTo>
                  <a:pt x="1777" y="2977"/>
                </a:lnTo>
                <a:lnTo>
                  <a:pt x="1810" y="2996"/>
                </a:lnTo>
                <a:lnTo>
                  <a:pt x="1848" y="3011"/>
                </a:lnTo>
                <a:lnTo>
                  <a:pt x="1885" y="3020"/>
                </a:lnTo>
                <a:lnTo>
                  <a:pt x="1924" y="3027"/>
                </a:lnTo>
                <a:lnTo>
                  <a:pt x="1963" y="3028"/>
                </a:lnTo>
                <a:lnTo>
                  <a:pt x="2003" y="3023"/>
                </a:lnTo>
                <a:lnTo>
                  <a:pt x="2043" y="3015"/>
                </a:lnTo>
                <a:lnTo>
                  <a:pt x="2082" y="3001"/>
                </a:lnTo>
                <a:lnTo>
                  <a:pt x="2119" y="2982"/>
                </a:lnTo>
                <a:lnTo>
                  <a:pt x="2153" y="2960"/>
                </a:lnTo>
                <a:lnTo>
                  <a:pt x="2184" y="2933"/>
                </a:lnTo>
                <a:lnTo>
                  <a:pt x="2210" y="2904"/>
                </a:lnTo>
                <a:lnTo>
                  <a:pt x="2233" y="2872"/>
                </a:lnTo>
                <a:lnTo>
                  <a:pt x="2252" y="2838"/>
                </a:lnTo>
                <a:lnTo>
                  <a:pt x="2267" y="2801"/>
                </a:lnTo>
                <a:lnTo>
                  <a:pt x="2276" y="2764"/>
                </a:lnTo>
                <a:lnTo>
                  <a:pt x="2282" y="2724"/>
                </a:lnTo>
                <a:lnTo>
                  <a:pt x="2283" y="2685"/>
                </a:lnTo>
                <a:lnTo>
                  <a:pt x="2279" y="2645"/>
                </a:lnTo>
                <a:lnTo>
                  <a:pt x="2271" y="2606"/>
                </a:lnTo>
                <a:lnTo>
                  <a:pt x="2256" y="2566"/>
                </a:lnTo>
                <a:lnTo>
                  <a:pt x="2238" y="2529"/>
                </a:lnTo>
                <a:lnTo>
                  <a:pt x="2216" y="2495"/>
                </a:lnTo>
                <a:lnTo>
                  <a:pt x="2189" y="2465"/>
                </a:lnTo>
                <a:lnTo>
                  <a:pt x="2159" y="2438"/>
                </a:lnTo>
                <a:lnTo>
                  <a:pt x="2128" y="2416"/>
                </a:lnTo>
                <a:lnTo>
                  <a:pt x="2094" y="2397"/>
                </a:lnTo>
                <a:lnTo>
                  <a:pt x="2057" y="2383"/>
                </a:lnTo>
                <a:lnTo>
                  <a:pt x="2019" y="2372"/>
                </a:lnTo>
                <a:lnTo>
                  <a:pt x="1980" y="2367"/>
                </a:lnTo>
                <a:lnTo>
                  <a:pt x="1941" y="2366"/>
                </a:lnTo>
                <a:close/>
                <a:moveTo>
                  <a:pt x="3378" y="0"/>
                </a:moveTo>
                <a:lnTo>
                  <a:pt x="3387" y="2688"/>
                </a:lnTo>
                <a:lnTo>
                  <a:pt x="2675" y="2691"/>
                </a:lnTo>
                <a:lnTo>
                  <a:pt x="2666" y="2"/>
                </a:lnTo>
                <a:lnTo>
                  <a:pt x="3378" y="0"/>
                </a:lnTo>
                <a:close/>
                <a:moveTo>
                  <a:pt x="1726" y="0"/>
                </a:moveTo>
                <a:lnTo>
                  <a:pt x="2064" y="147"/>
                </a:lnTo>
                <a:lnTo>
                  <a:pt x="1463" y="2017"/>
                </a:lnTo>
                <a:lnTo>
                  <a:pt x="1570" y="2268"/>
                </a:lnTo>
                <a:lnTo>
                  <a:pt x="1605" y="2239"/>
                </a:lnTo>
                <a:lnTo>
                  <a:pt x="1643" y="2211"/>
                </a:lnTo>
                <a:lnTo>
                  <a:pt x="1682" y="2188"/>
                </a:lnTo>
                <a:lnTo>
                  <a:pt x="1726" y="2166"/>
                </a:lnTo>
                <a:lnTo>
                  <a:pt x="1778" y="2147"/>
                </a:lnTo>
                <a:lnTo>
                  <a:pt x="1830" y="2133"/>
                </a:lnTo>
                <a:lnTo>
                  <a:pt x="1883" y="2124"/>
                </a:lnTo>
                <a:lnTo>
                  <a:pt x="1936" y="2120"/>
                </a:lnTo>
                <a:lnTo>
                  <a:pt x="1989" y="2121"/>
                </a:lnTo>
                <a:lnTo>
                  <a:pt x="2041" y="2127"/>
                </a:lnTo>
                <a:lnTo>
                  <a:pt x="2092" y="2138"/>
                </a:lnTo>
                <a:lnTo>
                  <a:pt x="2142" y="2153"/>
                </a:lnTo>
                <a:lnTo>
                  <a:pt x="2190" y="2172"/>
                </a:lnTo>
                <a:lnTo>
                  <a:pt x="2237" y="2195"/>
                </a:lnTo>
                <a:lnTo>
                  <a:pt x="2281" y="2223"/>
                </a:lnTo>
                <a:lnTo>
                  <a:pt x="2323" y="2255"/>
                </a:lnTo>
                <a:lnTo>
                  <a:pt x="2362" y="2291"/>
                </a:lnTo>
                <a:lnTo>
                  <a:pt x="2397" y="2330"/>
                </a:lnTo>
                <a:lnTo>
                  <a:pt x="2430" y="2373"/>
                </a:lnTo>
                <a:lnTo>
                  <a:pt x="2457" y="2420"/>
                </a:lnTo>
                <a:lnTo>
                  <a:pt x="2482" y="2470"/>
                </a:lnTo>
                <a:lnTo>
                  <a:pt x="2501" y="2522"/>
                </a:lnTo>
                <a:lnTo>
                  <a:pt x="2516" y="2575"/>
                </a:lnTo>
                <a:lnTo>
                  <a:pt x="2524" y="2628"/>
                </a:lnTo>
                <a:lnTo>
                  <a:pt x="2528" y="2681"/>
                </a:lnTo>
                <a:lnTo>
                  <a:pt x="2527" y="2733"/>
                </a:lnTo>
                <a:lnTo>
                  <a:pt x="2521" y="2786"/>
                </a:lnTo>
                <a:lnTo>
                  <a:pt x="2510" y="2837"/>
                </a:lnTo>
                <a:lnTo>
                  <a:pt x="2496" y="2887"/>
                </a:lnTo>
                <a:lnTo>
                  <a:pt x="2477" y="2934"/>
                </a:lnTo>
                <a:lnTo>
                  <a:pt x="2453" y="2981"/>
                </a:lnTo>
                <a:lnTo>
                  <a:pt x="2426" y="3026"/>
                </a:lnTo>
                <a:lnTo>
                  <a:pt x="2394" y="3067"/>
                </a:lnTo>
                <a:lnTo>
                  <a:pt x="2358" y="3106"/>
                </a:lnTo>
                <a:lnTo>
                  <a:pt x="2318" y="3141"/>
                </a:lnTo>
                <a:lnTo>
                  <a:pt x="2275" y="3174"/>
                </a:lnTo>
                <a:lnTo>
                  <a:pt x="2228" y="3202"/>
                </a:lnTo>
                <a:lnTo>
                  <a:pt x="2178" y="3226"/>
                </a:lnTo>
                <a:lnTo>
                  <a:pt x="2127" y="3245"/>
                </a:lnTo>
                <a:lnTo>
                  <a:pt x="2075" y="3260"/>
                </a:lnTo>
                <a:lnTo>
                  <a:pt x="2022" y="3268"/>
                </a:lnTo>
                <a:lnTo>
                  <a:pt x="1968" y="3273"/>
                </a:lnTo>
                <a:lnTo>
                  <a:pt x="1915" y="3272"/>
                </a:lnTo>
                <a:lnTo>
                  <a:pt x="1863" y="3265"/>
                </a:lnTo>
                <a:lnTo>
                  <a:pt x="1813" y="3255"/>
                </a:lnTo>
                <a:lnTo>
                  <a:pt x="1762" y="3240"/>
                </a:lnTo>
                <a:lnTo>
                  <a:pt x="1714" y="3221"/>
                </a:lnTo>
                <a:lnTo>
                  <a:pt x="1667" y="3197"/>
                </a:lnTo>
                <a:lnTo>
                  <a:pt x="1623" y="3170"/>
                </a:lnTo>
                <a:lnTo>
                  <a:pt x="1581" y="3138"/>
                </a:lnTo>
                <a:lnTo>
                  <a:pt x="1542" y="3102"/>
                </a:lnTo>
                <a:lnTo>
                  <a:pt x="1507" y="3063"/>
                </a:lnTo>
                <a:lnTo>
                  <a:pt x="1474" y="3019"/>
                </a:lnTo>
                <a:lnTo>
                  <a:pt x="1446" y="2973"/>
                </a:lnTo>
                <a:lnTo>
                  <a:pt x="1422" y="2923"/>
                </a:lnTo>
                <a:lnTo>
                  <a:pt x="1411" y="2894"/>
                </a:lnTo>
                <a:lnTo>
                  <a:pt x="1402" y="2865"/>
                </a:lnTo>
                <a:lnTo>
                  <a:pt x="1396" y="2844"/>
                </a:lnTo>
                <a:lnTo>
                  <a:pt x="1388" y="2821"/>
                </a:lnTo>
                <a:lnTo>
                  <a:pt x="1380" y="2794"/>
                </a:lnTo>
                <a:lnTo>
                  <a:pt x="1369" y="2767"/>
                </a:lnTo>
                <a:lnTo>
                  <a:pt x="1360" y="2738"/>
                </a:lnTo>
                <a:lnTo>
                  <a:pt x="1349" y="2708"/>
                </a:lnTo>
                <a:lnTo>
                  <a:pt x="1337" y="2679"/>
                </a:lnTo>
                <a:lnTo>
                  <a:pt x="1327" y="2649"/>
                </a:lnTo>
                <a:lnTo>
                  <a:pt x="1316" y="2621"/>
                </a:lnTo>
                <a:lnTo>
                  <a:pt x="1306" y="2594"/>
                </a:lnTo>
                <a:lnTo>
                  <a:pt x="1296" y="2568"/>
                </a:lnTo>
                <a:lnTo>
                  <a:pt x="1287" y="2546"/>
                </a:lnTo>
                <a:lnTo>
                  <a:pt x="1279" y="2526"/>
                </a:lnTo>
                <a:lnTo>
                  <a:pt x="1273" y="2510"/>
                </a:lnTo>
                <a:lnTo>
                  <a:pt x="1267" y="2497"/>
                </a:lnTo>
                <a:lnTo>
                  <a:pt x="1264" y="2490"/>
                </a:lnTo>
                <a:lnTo>
                  <a:pt x="1263" y="2487"/>
                </a:lnTo>
                <a:lnTo>
                  <a:pt x="1262" y="2490"/>
                </a:lnTo>
                <a:lnTo>
                  <a:pt x="1260" y="2497"/>
                </a:lnTo>
                <a:lnTo>
                  <a:pt x="1255" y="2510"/>
                </a:lnTo>
                <a:lnTo>
                  <a:pt x="1248" y="2526"/>
                </a:lnTo>
                <a:lnTo>
                  <a:pt x="1241" y="2546"/>
                </a:lnTo>
                <a:lnTo>
                  <a:pt x="1232" y="2570"/>
                </a:lnTo>
                <a:lnTo>
                  <a:pt x="1223" y="2595"/>
                </a:lnTo>
                <a:lnTo>
                  <a:pt x="1212" y="2621"/>
                </a:lnTo>
                <a:lnTo>
                  <a:pt x="1202" y="2650"/>
                </a:lnTo>
                <a:lnTo>
                  <a:pt x="1191" y="2680"/>
                </a:lnTo>
                <a:lnTo>
                  <a:pt x="1180" y="2710"/>
                </a:lnTo>
                <a:lnTo>
                  <a:pt x="1170" y="2739"/>
                </a:lnTo>
                <a:lnTo>
                  <a:pt x="1159" y="2768"/>
                </a:lnTo>
                <a:lnTo>
                  <a:pt x="1150" y="2796"/>
                </a:lnTo>
                <a:lnTo>
                  <a:pt x="1141" y="2822"/>
                </a:lnTo>
                <a:lnTo>
                  <a:pt x="1134" y="2845"/>
                </a:lnTo>
                <a:lnTo>
                  <a:pt x="1127" y="2866"/>
                </a:lnTo>
                <a:lnTo>
                  <a:pt x="1119" y="2895"/>
                </a:lnTo>
                <a:lnTo>
                  <a:pt x="1108" y="2924"/>
                </a:lnTo>
                <a:lnTo>
                  <a:pt x="1084" y="2975"/>
                </a:lnTo>
                <a:lnTo>
                  <a:pt x="1056" y="3021"/>
                </a:lnTo>
                <a:lnTo>
                  <a:pt x="1025" y="3064"/>
                </a:lnTo>
                <a:lnTo>
                  <a:pt x="988" y="3104"/>
                </a:lnTo>
                <a:lnTo>
                  <a:pt x="950" y="3140"/>
                </a:lnTo>
                <a:lnTo>
                  <a:pt x="909" y="3172"/>
                </a:lnTo>
                <a:lnTo>
                  <a:pt x="864" y="3200"/>
                </a:lnTo>
                <a:lnTo>
                  <a:pt x="818" y="3224"/>
                </a:lnTo>
                <a:lnTo>
                  <a:pt x="770" y="3243"/>
                </a:lnTo>
                <a:lnTo>
                  <a:pt x="720" y="3259"/>
                </a:lnTo>
                <a:lnTo>
                  <a:pt x="669" y="3270"/>
                </a:lnTo>
                <a:lnTo>
                  <a:pt x="617" y="3276"/>
                </a:lnTo>
                <a:lnTo>
                  <a:pt x="564" y="3277"/>
                </a:lnTo>
                <a:lnTo>
                  <a:pt x="511" y="3274"/>
                </a:lnTo>
                <a:lnTo>
                  <a:pt x="458" y="3265"/>
                </a:lnTo>
                <a:lnTo>
                  <a:pt x="405" y="3251"/>
                </a:lnTo>
                <a:lnTo>
                  <a:pt x="353" y="3232"/>
                </a:lnTo>
                <a:lnTo>
                  <a:pt x="303" y="3208"/>
                </a:lnTo>
                <a:lnTo>
                  <a:pt x="257" y="3180"/>
                </a:lnTo>
                <a:lnTo>
                  <a:pt x="213" y="3149"/>
                </a:lnTo>
                <a:lnTo>
                  <a:pt x="173" y="3113"/>
                </a:lnTo>
                <a:lnTo>
                  <a:pt x="138" y="3074"/>
                </a:lnTo>
                <a:lnTo>
                  <a:pt x="105" y="3033"/>
                </a:lnTo>
                <a:lnTo>
                  <a:pt x="77" y="2988"/>
                </a:lnTo>
                <a:lnTo>
                  <a:pt x="53" y="2943"/>
                </a:lnTo>
                <a:lnTo>
                  <a:pt x="34" y="2894"/>
                </a:lnTo>
                <a:lnTo>
                  <a:pt x="18" y="2844"/>
                </a:lnTo>
                <a:lnTo>
                  <a:pt x="7" y="2793"/>
                </a:lnTo>
                <a:lnTo>
                  <a:pt x="1" y="2741"/>
                </a:lnTo>
                <a:lnTo>
                  <a:pt x="0" y="2688"/>
                </a:lnTo>
                <a:lnTo>
                  <a:pt x="3" y="2635"/>
                </a:lnTo>
                <a:lnTo>
                  <a:pt x="13" y="2582"/>
                </a:lnTo>
                <a:lnTo>
                  <a:pt x="27" y="2529"/>
                </a:lnTo>
                <a:lnTo>
                  <a:pt x="46" y="2477"/>
                </a:lnTo>
                <a:lnTo>
                  <a:pt x="69" y="2427"/>
                </a:lnTo>
                <a:lnTo>
                  <a:pt x="98" y="2381"/>
                </a:lnTo>
                <a:lnTo>
                  <a:pt x="129" y="2337"/>
                </a:lnTo>
                <a:lnTo>
                  <a:pt x="164" y="2298"/>
                </a:lnTo>
                <a:lnTo>
                  <a:pt x="203" y="2262"/>
                </a:lnTo>
                <a:lnTo>
                  <a:pt x="244" y="2229"/>
                </a:lnTo>
                <a:lnTo>
                  <a:pt x="288" y="2201"/>
                </a:lnTo>
                <a:lnTo>
                  <a:pt x="335" y="2177"/>
                </a:lnTo>
                <a:lnTo>
                  <a:pt x="383" y="2158"/>
                </a:lnTo>
                <a:lnTo>
                  <a:pt x="433" y="2142"/>
                </a:lnTo>
                <a:lnTo>
                  <a:pt x="484" y="2131"/>
                </a:lnTo>
                <a:lnTo>
                  <a:pt x="536" y="2126"/>
                </a:lnTo>
                <a:lnTo>
                  <a:pt x="589" y="2124"/>
                </a:lnTo>
                <a:lnTo>
                  <a:pt x="642" y="2128"/>
                </a:lnTo>
                <a:lnTo>
                  <a:pt x="695" y="2137"/>
                </a:lnTo>
                <a:lnTo>
                  <a:pt x="748" y="2151"/>
                </a:lnTo>
                <a:lnTo>
                  <a:pt x="800" y="2170"/>
                </a:lnTo>
                <a:lnTo>
                  <a:pt x="842" y="2190"/>
                </a:lnTo>
                <a:lnTo>
                  <a:pt x="882" y="2214"/>
                </a:lnTo>
                <a:lnTo>
                  <a:pt x="921" y="2241"/>
                </a:lnTo>
                <a:lnTo>
                  <a:pt x="956" y="2270"/>
                </a:lnTo>
                <a:lnTo>
                  <a:pt x="1062" y="2018"/>
                </a:lnTo>
                <a:lnTo>
                  <a:pt x="443" y="147"/>
                </a:lnTo>
                <a:lnTo>
                  <a:pt x="785" y="2"/>
                </a:lnTo>
                <a:lnTo>
                  <a:pt x="1260" y="1548"/>
                </a:lnTo>
                <a:lnTo>
                  <a:pt x="17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2" name="Shape 9162"/>
          <p:cNvSpPr/>
          <p:nvPr/>
        </p:nvSpPr>
        <p:spPr>
          <a:xfrm>
            <a:off x="1980593" y="2056631"/>
            <a:ext cx="121735" cy="212370"/>
          </a:xfrm>
          <a:custGeom>
            <a:avLst/>
            <a:gdLst/>
            <a:ahLst/>
            <a:cxnLst/>
            <a:rect l="0" t="0" r="0" b="0"/>
            <a:pathLst>
              <a:path w="1920" h="3346" extrusionOk="0">
                <a:moveTo>
                  <a:pt x="960" y="948"/>
                </a:moveTo>
                <a:lnTo>
                  <a:pt x="919" y="950"/>
                </a:lnTo>
                <a:lnTo>
                  <a:pt x="879" y="960"/>
                </a:lnTo>
                <a:lnTo>
                  <a:pt x="843" y="974"/>
                </a:lnTo>
                <a:lnTo>
                  <a:pt x="808" y="993"/>
                </a:lnTo>
                <a:lnTo>
                  <a:pt x="776" y="1017"/>
                </a:lnTo>
                <a:lnTo>
                  <a:pt x="749" y="1045"/>
                </a:lnTo>
                <a:lnTo>
                  <a:pt x="726" y="1077"/>
                </a:lnTo>
                <a:lnTo>
                  <a:pt x="706" y="1112"/>
                </a:lnTo>
                <a:lnTo>
                  <a:pt x="692" y="1149"/>
                </a:lnTo>
                <a:lnTo>
                  <a:pt x="684" y="1188"/>
                </a:lnTo>
                <a:lnTo>
                  <a:pt x="681" y="1230"/>
                </a:lnTo>
                <a:lnTo>
                  <a:pt x="684" y="1272"/>
                </a:lnTo>
                <a:lnTo>
                  <a:pt x="692" y="1312"/>
                </a:lnTo>
                <a:lnTo>
                  <a:pt x="706" y="1349"/>
                </a:lnTo>
                <a:lnTo>
                  <a:pt x="726" y="1384"/>
                </a:lnTo>
                <a:lnTo>
                  <a:pt x="749" y="1415"/>
                </a:lnTo>
                <a:lnTo>
                  <a:pt x="776" y="1443"/>
                </a:lnTo>
                <a:lnTo>
                  <a:pt x="808" y="1467"/>
                </a:lnTo>
                <a:lnTo>
                  <a:pt x="843" y="1486"/>
                </a:lnTo>
                <a:lnTo>
                  <a:pt x="879" y="1500"/>
                </a:lnTo>
                <a:lnTo>
                  <a:pt x="919" y="1509"/>
                </a:lnTo>
                <a:lnTo>
                  <a:pt x="960" y="1513"/>
                </a:lnTo>
                <a:lnTo>
                  <a:pt x="1001" y="1509"/>
                </a:lnTo>
                <a:lnTo>
                  <a:pt x="1041" y="1500"/>
                </a:lnTo>
                <a:lnTo>
                  <a:pt x="1078" y="1486"/>
                </a:lnTo>
                <a:lnTo>
                  <a:pt x="1113" y="1467"/>
                </a:lnTo>
                <a:lnTo>
                  <a:pt x="1143" y="1443"/>
                </a:lnTo>
                <a:lnTo>
                  <a:pt x="1171" y="1415"/>
                </a:lnTo>
                <a:lnTo>
                  <a:pt x="1195" y="1384"/>
                </a:lnTo>
                <a:lnTo>
                  <a:pt x="1214" y="1349"/>
                </a:lnTo>
                <a:lnTo>
                  <a:pt x="1228" y="1312"/>
                </a:lnTo>
                <a:lnTo>
                  <a:pt x="1237" y="1272"/>
                </a:lnTo>
                <a:lnTo>
                  <a:pt x="1240" y="1230"/>
                </a:lnTo>
                <a:lnTo>
                  <a:pt x="1237" y="1188"/>
                </a:lnTo>
                <a:lnTo>
                  <a:pt x="1228" y="1149"/>
                </a:lnTo>
                <a:lnTo>
                  <a:pt x="1214" y="1112"/>
                </a:lnTo>
                <a:lnTo>
                  <a:pt x="1195" y="1077"/>
                </a:lnTo>
                <a:lnTo>
                  <a:pt x="1171" y="1045"/>
                </a:lnTo>
                <a:lnTo>
                  <a:pt x="1143" y="1017"/>
                </a:lnTo>
                <a:lnTo>
                  <a:pt x="1113" y="993"/>
                </a:lnTo>
                <a:lnTo>
                  <a:pt x="1078" y="974"/>
                </a:lnTo>
                <a:lnTo>
                  <a:pt x="1041" y="960"/>
                </a:lnTo>
                <a:lnTo>
                  <a:pt x="1001" y="950"/>
                </a:lnTo>
                <a:lnTo>
                  <a:pt x="960" y="948"/>
                </a:lnTo>
                <a:close/>
                <a:moveTo>
                  <a:pt x="966" y="0"/>
                </a:moveTo>
                <a:lnTo>
                  <a:pt x="966" y="0"/>
                </a:lnTo>
                <a:lnTo>
                  <a:pt x="986" y="2"/>
                </a:lnTo>
                <a:lnTo>
                  <a:pt x="1006" y="9"/>
                </a:lnTo>
                <a:lnTo>
                  <a:pt x="1023" y="19"/>
                </a:lnTo>
                <a:lnTo>
                  <a:pt x="1038" y="34"/>
                </a:lnTo>
                <a:lnTo>
                  <a:pt x="1060" y="61"/>
                </a:lnTo>
                <a:lnTo>
                  <a:pt x="1084" y="91"/>
                </a:lnTo>
                <a:lnTo>
                  <a:pt x="1110" y="125"/>
                </a:lnTo>
                <a:lnTo>
                  <a:pt x="1137" y="164"/>
                </a:lnTo>
                <a:lnTo>
                  <a:pt x="1167" y="206"/>
                </a:lnTo>
                <a:lnTo>
                  <a:pt x="1196" y="253"/>
                </a:lnTo>
                <a:lnTo>
                  <a:pt x="1227" y="302"/>
                </a:lnTo>
                <a:lnTo>
                  <a:pt x="1258" y="356"/>
                </a:lnTo>
                <a:lnTo>
                  <a:pt x="1290" y="415"/>
                </a:lnTo>
                <a:lnTo>
                  <a:pt x="1321" y="476"/>
                </a:lnTo>
                <a:lnTo>
                  <a:pt x="1352" y="542"/>
                </a:lnTo>
                <a:lnTo>
                  <a:pt x="1382" y="612"/>
                </a:lnTo>
                <a:lnTo>
                  <a:pt x="1412" y="685"/>
                </a:lnTo>
                <a:lnTo>
                  <a:pt x="1440" y="763"/>
                </a:lnTo>
                <a:lnTo>
                  <a:pt x="1468" y="844"/>
                </a:lnTo>
                <a:lnTo>
                  <a:pt x="1493" y="930"/>
                </a:lnTo>
                <a:lnTo>
                  <a:pt x="1516" y="1019"/>
                </a:lnTo>
                <a:lnTo>
                  <a:pt x="1538" y="1113"/>
                </a:lnTo>
                <a:lnTo>
                  <a:pt x="1556" y="1209"/>
                </a:lnTo>
                <a:lnTo>
                  <a:pt x="1572" y="1310"/>
                </a:lnTo>
                <a:lnTo>
                  <a:pt x="1585" y="1415"/>
                </a:lnTo>
                <a:lnTo>
                  <a:pt x="1595" y="1524"/>
                </a:lnTo>
                <a:lnTo>
                  <a:pt x="1600" y="1637"/>
                </a:lnTo>
                <a:lnTo>
                  <a:pt x="1602" y="1753"/>
                </a:lnTo>
                <a:lnTo>
                  <a:pt x="1602" y="2178"/>
                </a:lnTo>
                <a:lnTo>
                  <a:pt x="1680" y="2231"/>
                </a:lnTo>
                <a:lnTo>
                  <a:pt x="1723" y="2263"/>
                </a:lnTo>
                <a:lnTo>
                  <a:pt x="1762" y="2301"/>
                </a:lnTo>
                <a:lnTo>
                  <a:pt x="1798" y="2340"/>
                </a:lnTo>
                <a:lnTo>
                  <a:pt x="1829" y="2383"/>
                </a:lnTo>
                <a:lnTo>
                  <a:pt x="1856" y="2429"/>
                </a:lnTo>
                <a:lnTo>
                  <a:pt x="1879" y="2477"/>
                </a:lnTo>
                <a:lnTo>
                  <a:pt x="1897" y="2526"/>
                </a:lnTo>
                <a:lnTo>
                  <a:pt x="1909" y="2578"/>
                </a:lnTo>
                <a:lnTo>
                  <a:pt x="1918" y="2631"/>
                </a:lnTo>
                <a:lnTo>
                  <a:pt x="1920" y="2687"/>
                </a:lnTo>
                <a:lnTo>
                  <a:pt x="1920" y="3194"/>
                </a:lnTo>
                <a:lnTo>
                  <a:pt x="1918" y="3212"/>
                </a:lnTo>
                <a:lnTo>
                  <a:pt x="1913" y="3228"/>
                </a:lnTo>
                <a:lnTo>
                  <a:pt x="1904" y="3242"/>
                </a:lnTo>
                <a:lnTo>
                  <a:pt x="1891" y="3256"/>
                </a:lnTo>
                <a:lnTo>
                  <a:pt x="1877" y="3266"/>
                </a:lnTo>
                <a:lnTo>
                  <a:pt x="1861" y="3272"/>
                </a:lnTo>
                <a:lnTo>
                  <a:pt x="1844" y="3275"/>
                </a:lnTo>
                <a:lnTo>
                  <a:pt x="1826" y="3274"/>
                </a:lnTo>
                <a:lnTo>
                  <a:pt x="1809" y="3270"/>
                </a:lnTo>
                <a:lnTo>
                  <a:pt x="1795" y="3261"/>
                </a:lnTo>
                <a:lnTo>
                  <a:pt x="1541" y="3092"/>
                </a:lnTo>
                <a:lnTo>
                  <a:pt x="1505" y="3069"/>
                </a:lnTo>
                <a:lnTo>
                  <a:pt x="1466" y="3051"/>
                </a:lnTo>
                <a:lnTo>
                  <a:pt x="1426" y="3038"/>
                </a:lnTo>
                <a:lnTo>
                  <a:pt x="1385" y="3027"/>
                </a:lnTo>
                <a:lnTo>
                  <a:pt x="1344" y="3021"/>
                </a:lnTo>
                <a:lnTo>
                  <a:pt x="1301" y="3019"/>
                </a:lnTo>
                <a:lnTo>
                  <a:pt x="1116" y="3019"/>
                </a:lnTo>
                <a:lnTo>
                  <a:pt x="1116" y="3265"/>
                </a:lnTo>
                <a:lnTo>
                  <a:pt x="1113" y="3287"/>
                </a:lnTo>
                <a:lnTo>
                  <a:pt x="1105" y="3306"/>
                </a:lnTo>
                <a:lnTo>
                  <a:pt x="1092" y="3322"/>
                </a:lnTo>
                <a:lnTo>
                  <a:pt x="1075" y="3335"/>
                </a:lnTo>
                <a:lnTo>
                  <a:pt x="1056" y="3343"/>
                </a:lnTo>
                <a:lnTo>
                  <a:pt x="1034" y="3346"/>
                </a:lnTo>
                <a:lnTo>
                  <a:pt x="886" y="3346"/>
                </a:lnTo>
                <a:lnTo>
                  <a:pt x="864" y="3343"/>
                </a:lnTo>
                <a:lnTo>
                  <a:pt x="845" y="3335"/>
                </a:lnTo>
                <a:lnTo>
                  <a:pt x="828" y="3322"/>
                </a:lnTo>
                <a:lnTo>
                  <a:pt x="815" y="3306"/>
                </a:lnTo>
                <a:lnTo>
                  <a:pt x="807" y="3287"/>
                </a:lnTo>
                <a:lnTo>
                  <a:pt x="805" y="3265"/>
                </a:lnTo>
                <a:lnTo>
                  <a:pt x="805" y="3019"/>
                </a:lnTo>
                <a:lnTo>
                  <a:pt x="619" y="3019"/>
                </a:lnTo>
                <a:lnTo>
                  <a:pt x="568" y="3022"/>
                </a:lnTo>
                <a:lnTo>
                  <a:pt x="518" y="3030"/>
                </a:lnTo>
                <a:lnTo>
                  <a:pt x="469" y="3045"/>
                </a:lnTo>
                <a:lnTo>
                  <a:pt x="423" y="3066"/>
                </a:lnTo>
                <a:lnTo>
                  <a:pt x="379" y="3092"/>
                </a:lnTo>
                <a:lnTo>
                  <a:pt x="126" y="3261"/>
                </a:lnTo>
                <a:lnTo>
                  <a:pt x="110" y="3270"/>
                </a:lnTo>
                <a:lnTo>
                  <a:pt x="94" y="3274"/>
                </a:lnTo>
                <a:lnTo>
                  <a:pt x="77" y="3275"/>
                </a:lnTo>
                <a:lnTo>
                  <a:pt x="59" y="3272"/>
                </a:lnTo>
                <a:lnTo>
                  <a:pt x="43" y="3266"/>
                </a:lnTo>
                <a:lnTo>
                  <a:pt x="28" y="3256"/>
                </a:lnTo>
                <a:lnTo>
                  <a:pt x="17" y="3242"/>
                </a:lnTo>
                <a:lnTo>
                  <a:pt x="7" y="3228"/>
                </a:lnTo>
                <a:lnTo>
                  <a:pt x="2" y="3212"/>
                </a:lnTo>
                <a:lnTo>
                  <a:pt x="0" y="3194"/>
                </a:lnTo>
                <a:lnTo>
                  <a:pt x="0" y="2687"/>
                </a:lnTo>
                <a:lnTo>
                  <a:pt x="3" y="2631"/>
                </a:lnTo>
                <a:lnTo>
                  <a:pt x="10" y="2578"/>
                </a:lnTo>
                <a:lnTo>
                  <a:pt x="23" y="2526"/>
                </a:lnTo>
                <a:lnTo>
                  <a:pt x="41" y="2477"/>
                </a:lnTo>
                <a:lnTo>
                  <a:pt x="64" y="2429"/>
                </a:lnTo>
                <a:lnTo>
                  <a:pt x="90" y="2382"/>
                </a:lnTo>
                <a:lnTo>
                  <a:pt x="122" y="2340"/>
                </a:lnTo>
                <a:lnTo>
                  <a:pt x="158" y="2299"/>
                </a:lnTo>
                <a:lnTo>
                  <a:pt x="197" y="2263"/>
                </a:lnTo>
                <a:lnTo>
                  <a:pt x="240" y="2231"/>
                </a:lnTo>
                <a:lnTo>
                  <a:pt x="319" y="2179"/>
                </a:lnTo>
                <a:lnTo>
                  <a:pt x="319" y="1753"/>
                </a:lnTo>
                <a:lnTo>
                  <a:pt x="320" y="1637"/>
                </a:lnTo>
                <a:lnTo>
                  <a:pt x="326" y="1523"/>
                </a:lnTo>
                <a:lnTo>
                  <a:pt x="336" y="1415"/>
                </a:lnTo>
                <a:lnTo>
                  <a:pt x="349" y="1310"/>
                </a:lnTo>
                <a:lnTo>
                  <a:pt x="365" y="1209"/>
                </a:lnTo>
                <a:lnTo>
                  <a:pt x="384" y="1112"/>
                </a:lnTo>
                <a:lnTo>
                  <a:pt x="406" y="1018"/>
                </a:lnTo>
                <a:lnTo>
                  <a:pt x="429" y="929"/>
                </a:lnTo>
                <a:lnTo>
                  <a:pt x="455" y="843"/>
                </a:lnTo>
                <a:lnTo>
                  <a:pt x="483" y="763"/>
                </a:lnTo>
                <a:lnTo>
                  <a:pt x="512" y="685"/>
                </a:lnTo>
                <a:lnTo>
                  <a:pt x="542" y="611"/>
                </a:lnTo>
                <a:lnTo>
                  <a:pt x="573" y="541"/>
                </a:lnTo>
                <a:lnTo>
                  <a:pt x="605" y="475"/>
                </a:lnTo>
                <a:lnTo>
                  <a:pt x="636" y="414"/>
                </a:lnTo>
                <a:lnTo>
                  <a:pt x="669" y="355"/>
                </a:lnTo>
                <a:lnTo>
                  <a:pt x="701" y="301"/>
                </a:lnTo>
                <a:lnTo>
                  <a:pt x="732" y="251"/>
                </a:lnTo>
                <a:lnTo>
                  <a:pt x="763" y="205"/>
                </a:lnTo>
                <a:lnTo>
                  <a:pt x="792" y="163"/>
                </a:lnTo>
                <a:lnTo>
                  <a:pt x="819" y="124"/>
                </a:lnTo>
                <a:lnTo>
                  <a:pt x="846" y="90"/>
                </a:lnTo>
                <a:lnTo>
                  <a:pt x="871" y="59"/>
                </a:lnTo>
                <a:lnTo>
                  <a:pt x="893" y="33"/>
                </a:lnTo>
                <a:lnTo>
                  <a:pt x="908" y="19"/>
                </a:lnTo>
                <a:lnTo>
                  <a:pt x="926" y="9"/>
                </a:lnTo>
                <a:lnTo>
                  <a:pt x="945" y="2"/>
                </a:lnTo>
                <a:lnTo>
                  <a:pt x="9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3" name="Shape 9163"/>
          <p:cNvSpPr/>
          <p:nvPr/>
        </p:nvSpPr>
        <p:spPr>
          <a:xfrm>
            <a:off x="6979666" y="2055742"/>
            <a:ext cx="198153" cy="214148"/>
          </a:xfrm>
          <a:custGeom>
            <a:avLst/>
            <a:gdLst/>
            <a:ahLst/>
            <a:cxnLst/>
            <a:rect l="0" t="0" r="0" b="0"/>
            <a:pathLst>
              <a:path w="3123" h="3371" extrusionOk="0">
                <a:moveTo>
                  <a:pt x="1562" y="0"/>
                </a:moveTo>
                <a:lnTo>
                  <a:pt x="1647" y="3"/>
                </a:lnTo>
                <a:lnTo>
                  <a:pt x="1731" y="13"/>
                </a:lnTo>
                <a:lnTo>
                  <a:pt x="1814" y="29"/>
                </a:lnTo>
                <a:lnTo>
                  <a:pt x="1893" y="51"/>
                </a:lnTo>
                <a:lnTo>
                  <a:pt x="1970" y="78"/>
                </a:lnTo>
                <a:lnTo>
                  <a:pt x="2045" y="112"/>
                </a:lnTo>
                <a:lnTo>
                  <a:pt x="2116" y="150"/>
                </a:lnTo>
                <a:lnTo>
                  <a:pt x="2183" y="194"/>
                </a:lnTo>
                <a:lnTo>
                  <a:pt x="2248" y="242"/>
                </a:lnTo>
                <a:lnTo>
                  <a:pt x="2309" y="294"/>
                </a:lnTo>
                <a:lnTo>
                  <a:pt x="2366" y="351"/>
                </a:lnTo>
                <a:lnTo>
                  <a:pt x="2418" y="412"/>
                </a:lnTo>
                <a:lnTo>
                  <a:pt x="2466" y="476"/>
                </a:lnTo>
                <a:lnTo>
                  <a:pt x="2510" y="544"/>
                </a:lnTo>
                <a:lnTo>
                  <a:pt x="2548" y="616"/>
                </a:lnTo>
                <a:lnTo>
                  <a:pt x="2582" y="690"/>
                </a:lnTo>
                <a:lnTo>
                  <a:pt x="2609" y="767"/>
                </a:lnTo>
                <a:lnTo>
                  <a:pt x="2631" y="847"/>
                </a:lnTo>
                <a:lnTo>
                  <a:pt x="2647" y="929"/>
                </a:lnTo>
                <a:lnTo>
                  <a:pt x="2657" y="1013"/>
                </a:lnTo>
                <a:lnTo>
                  <a:pt x="2660" y="1099"/>
                </a:lnTo>
                <a:lnTo>
                  <a:pt x="2657" y="1177"/>
                </a:lnTo>
                <a:lnTo>
                  <a:pt x="2648" y="1256"/>
                </a:lnTo>
                <a:lnTo>
                  <a:pt x="2634" y="1331"/>
                </a:lnTo>
                <a:lnTo>
                  <a:pt x="2615" y="1405"/>
                </a:lnTo>
                <a:lnTo>
                  <a:pt x="2634" y="1420"/>
                </a:lnTo>
                <a:lnTo>
                  <a:pt x="2656" y="1439"/>
                </a:lnTo>
                <a:lnTo>
                  <a:pt x="2681" y="1461"/>
                </a:lnTo>
                <a:lnTo>
                  <a:pt x="2708" y="1486"/>
                </a:lnTo>
                <a:lnTo>
                  <a:pt x="2738" y="1515"/>
                </a:lnTo>
                <a:lnTo>
                  <a:pt x="2768" y="1546"/>
                </a:lnTo>
                <a:lnTo>
                  <a:pt x="2800" y="1581"/>
                </a:lnTo>
                <a:lnTo>
                  <a:pt x="2832" y="1619"/>
                </a:lnTo>
                <a:lnTo>
                  <a:pt x="2866" y="1659"/>
                </a:lnTo>
                <a:lnTo>
                  <a:pt x="2899" y="1702"/>
                </a:lnTo>
                <a:lnTo>
                  <a:pt x="2931" y="1748"/>
                </a:lnTo>
                <a:lnTo>
                  <a:pt x="2962" y="1797"/>
                </a:lnTo>
                <a:lnTo>
                  <a:pt x="2992" y="1847"/>
                </a:lnTo>
                <a:lnTo>
                  <a:pt x="3020" y="1900"/>
                </a:lnTo>
                <a:lnTo>
                  <a:pt x="3045" y="1956"/>
                </a:lnTo>
                <a:lnTo>
                  <a:pt x="3068" y="2015"/>
                </a:lnTo>
                <a:lnTo>
                  <a:pt x="3087" y="2075"/>
                </a:lnTo>
                <a:lnTo>
                  <a:pt x="3103" y="2137"/>
                </a:lnTo>
                <a:lnTo>
                  <a:pt x="3114" y="2201"/>
                </a:lnTo>
                <a:lnTo>
                  <a:pt x="3120" y="2267"/>
                </a:lnTo>
                <a:lnTo>
                  <a:pt x="3123" y="2334"/>
                </a:lnTo>
                <a:lnTo>
                  <a:pt x="3118" y="2404"/>
                </a:lnTo>
                <a:lnTo>
                  <a:pt x="3108" y="2475"/>
                </a:lnTo>
                <a:lnTo>
                  <a:pt x="3092" y="2548"/>
                </a:lnTo>
                <a:lnTo>
                  <a:pt x="3069" y="2622"/>
                </a:lnTo>
                <a:lnTo>
                  <a:pt x="3067" y="2622"/>
                </a:lnTo>
                <a:lnTo>
                  <a:pt x="3060" y="2621"/>
                </a:lnTo>
                <a:lnTo>
                  <a:pt x="3048" y="2619"/>
                </a:lnTo>
                <a:lnTo>
                  <a:pt x="3034" y="2614"/>
                </a:lnTo>
                <a:lnTo>
                  <a:pt x="3016" y="2608"/>
                </a:lnTo>
                <a:lnTo>
                  <a:pt x="2994" y="2598"/>
                </a:lnTo>
                <a:lnTo>
                  <a:pt x="2970" y="2586"/>
                </a:lnTo>
                <a:lnTo>
                  <a:pt x="2944" y="2571"/>
                </a:lnTo>
                <a:lnTo>
                  <a:pt x="2915" y="2550"/>
                </a:lnTo>
                <a:lnTo>
                  <a:pt x="2886" y="2526"/>
                </a:lnTo>
                <a:lnTo>
                  <a:pt x="2855" y="2497"/>
                </a:lnTo>
                <a:lnTo>
                  <a:pt x="2824" y="2463"/>
                </a:lnTo>
                <a:lnTo>
                  <a:pt x="2792" y="2422"/>
                </a:lnTo>
                <a:lnTo>
                  <a:pt x="2760" y="2376"/>
                </a:lnTo>
                <a:lnTo>
                  <a:pt x="2730" y="2322"/>
                </a:lnTo>
                <a:lnTo>
                  <a:pt x="2707" y="2400"/>
                </a:lnTo>
                <a:lnTo>
                  <a:pt x="2680" y="2474"/>
                </a:lnTo>
                <a:lnTo>
                  <a:pt x="2648" y="2546"/>
                </a:lnTo>
                <a:lnTo>
                  <a:pt x="2611" y="2615"/>
                </a:lnTo>
                <a:lnTo>
                  <a:pt x="2571" y="2682"/>
                </a:lnTo>
                <a:lnTo>
                  <a:pt x="2526" y="2746"/>
                </a:lnTo>
                <a:lnTo>
                  <a:pt x="2477" y="2807"/>
                </a:lnTo>
                <a:lnTo>
                  <a:pt x="2528" y="2824"/>
                </a:lnTo>
                <a:lnTo>
                  <a:pt x="2574" y="2843"/>
                </a:lnTo>
                <a:lnTo>
                  <a:pt x="2616" y="2865"/>
                </a:lnTo>
                <a:lnTo>
                  <a:pt x="2655" y="2889"/>
                </a:lnTo>
                <a:lnTo>
                  <a:pt x="2688" y="2915"/>
                </a:lnTo>
                <a:lnTo>
                  <a:pt x="2716" y="2944"/>
                </a:lnTo>
                <a:lnTo>
                  <a:pt x="2739" y="2973"/>
                </a:lnTo>
                <a:lnTo>
                  <a:pt x="2755" y="3005"/>
                </a:lnTo>
                <a:lnTo>
                  <a:pt x="2765" y="3036"/>
                </a:lnTo>
                <a:lnTo>
                  <a:pt x="2768" y="3070"/>
                </a:lnTo>
                <a:lnTo>
                  <a:pt x="2765" y="3105"/>
                </a:lnTo>
                <a:lnTo>
                  <a:pt x="2754" y="3139"/>
                </a:lnTo>
                <a:lnTo>
                  <a:pt x="2735" y="3171"/>
                </a:lnTo>
                <a:lnTo>
                  <a:pt x="2711" y="3202"/>
                </a:lnTo>
                <a:lnTo>
                  <a:pt x="2682" y="3231"/>
                </a:lnTo>
                <a:lnTo>
                  <a:pt x="2646" y="3259"/>
                </a:lnTo>
                <a:lnTo>
                  <a:pt x="2604" y="3283"/>
                </a:lnTo>
                <a:lnTo>
                  <a:pt x="2559" y="3304"/>
                </a:lnTo>
                <a:lnTo>
                  <a:pt x="2509" y="3324"/>
                </a:lnTo>
                <a:lnTo>
                  <a:pt x="2455" y="3340"/>
                </a:lnTo>
                <a:lnTo>
                  <a:pt x="2397" y="3354"/>
                </a:lnTo>
                <a:lnTo>
                  <a:pt x="2337" y="3362"/>
                </a:lnTo>
                <a:lnTo>
                  <a:pt x="2274" y="3369"/>
                </a:lnTo>
                <a:lnTo>
                  <a:pt x="2210" y="3371"/>
                </a:lnTo>
                <a:lnTo>
                  <a:pt x="2141" y="3369"/>
                </a:lnTo>
                <a:lnTo>
                  <a:pt x="2074" y="3362"/>
                </a:lnTo>
                <a:lnTo>
                  <a:pt x="2011" y="3351"/>
                </a:lnTo>
                <a:lnTo>
                  <a:pt x="1951" y="3337"/>
                </a:lnTo>
                <a:lnTo>
                  <a:pt x="1896" y="3319"/>
                </a:lnTo>
                <a:lnTo>
                  <a:pt x="1844" y="3298"/>
                </a:lnTo>
                <a:lnTo>
                  <a:pt x="1797" y="3274"/>
                </a:lnTo>
                <a:lnTo>
                  <a:pt x="1756" y="3247"/>
                </a:lnTo>
                <a:lnTo>
                  <a:pt x="1721" y="3217"/>
                </a:lnTo>
                <a:lnTo>
                  <a:pt x="1669" y="3224"/>
                </a:lnTo>
                <a:lnTo>
                  <a:pt x="1615" y="3227"/>
                </a:lnTo>
                <a:lnTo>
                  <a:pt x="1561" y="3229"/>
                </a:lnTo>
                <a:lnTo>
                  <a:pt x="1480" y="3226"/>
                </a:lnTo>
                <a:lnTo>
                  <a:pt x="1401" y="3217"/>
                </a:lnTo>
                <a:lnTo>
                  <a:pt x="1365" y="3247"/>
                </a:lnTo>
                <a:lnTo>
                  <a:pt x="1325" y="3274"/>
                </a:lnTo>
                <a:lnTo>
                  <a:pt x="1278" y="3298"/>
                </a:lnTo>
                <a:lnTo>
                  <a:pt x="1227" y="3319"/>
                </a:lnTo>
                <a:lnTo>
                  <a:pt x="1171" y="3337"/>
                </a:lnTo>
                <a:lnTo>
                  <a:pt x="1111" y="3351"/>
                </a:lnTo>
                <a:lnTo>
                  <a:pt x="1048" y="3362"/>
                </a:lnTo>
                <a:lnTo>
                  <a:pt x="982" y="3369"/>
                </a:lnTo>
                <a:lnTo>
                  <a:pt x="913" y="3371"/>
                </a:lnTo>
                <a:lnTo>
                  <a:pt x="848" y="3369"/>
                </a:lnTo>
                <a:lnTo>
                  <a:pt x="785" y="3362"/>
                </a:lnTo>
                <a:lnTo>
                  <a:pt x="724" y="3354"/>
                </a:lnTo>
                <a:lnTo>
                  <a:pt x="667" y="3340"/>
                </a:lnTo>
                <a:lnTo>
                  <a:pt x="613" y="3324"/>
                </a:lnTo>
                <a:lnTo>
                  <a:pt x="564" y="3304"/>
                </a:lnTo>
                <a:lnTo>
                  <a:pt x="518" y="3283"/>
                </a:lnTo>
                <a:lnTo>
                  <a:pt x="477" y="3259"/>
                </a:lnTo>
                <a:lnTo>
                  <a:pt x="441" y="3231"/>
                </a:lnTo>
                <a:lnTo>
                  <a:pt x="411" y="3202"/>
                </a:lnTo>
                <a:lnTo>
                  <a:pt x="386" y="3171"/>
                </a:lnTo>
                <a:lnTo>
                  <a:pt x="369" y="3139"/>
                </a:lnTo>
                <a:lnTo>
                  <a:pt x="358" y="3105"/>
                </a:lnTo>
                <a:lnTo>
                  <a:pt x="353" y="3070"/>
                </a:lnTo>
                <a:lnTo>
                  <a:pt x="358" y="3036"/>
                </a:lnTo>
                <a:lnTo>
                  <a:pt x="367" y="3005"/>
                </a:lnTo>
                <a:lnTo>
                  <a:pt x="384" y="2973"/>
                </a:lnTo>
                <a:lnTo>
                  <a:pt x="407" y="2944"/>
                </a:lnTo>
                <a:lnTo>
                  <a:pt x="434" y="2915"/>
                </a:lnTo>
                <a:lnTo>
                  <a:pt x="468" y="2889"/>
                </a:lnTo>
                <a:lnTo>
                  <a:pt x="506" y="2865"/>
                </a:lnTo>
                <a:lnTo>
                  <a:pt x="549" y="2843"/>
                </a:lnTo>
                <a:lnTo>
                  <a:pt x="594" y="2824"/>
                </a:lnTo>
                <a:lnTo>
                  <a:pt x="645" y="2807"/>
                </a:lnTo>
                <a:lnTo>
                  <a:pt x="597" y="2746"/>
                </a:lnTo>
                <a:lnTo>
                  <a:pt x="552" y="2682"/>
                </a:lnTo>
                <a:lnTo>
                  <a:pt x="511" y="2615"/>
                </a:lnTo>
                <a:lnTo>
                  <a:pt x="474" y="2546"/>
                </a:lnTo>
                <a:lnTo>
                  <a:pt x="443" y="2474"/>
                </a:lnTo>
                <a:lnTo>
                  <a:pt x="415" y="2400"/>
                </a:lnTo>
                <a:lnTo>
                  <a:pt x="394" y="2322"/>
                </a:lnTo>
                <a:lnTo>
                  <a:pt x="362" y="2376"/>
                </a:lnTo>
                <a:lnTo>
                  <a:pt x="330" y="2422"/>
                </a:lnTo>
                <a:lnTo>
                  <a:pt x="299" y="2463"/>
                </a:lnTo>
                <a:lnTo>
                  <a:pt x="267" y="2497"/>
                </a:lnTo>
                <a:lnTo>
                  <a:pt x="237" y="2526"/>
                </a:lnTo>
                <a:lnTo>
                  <a:pt x="207" y="2550"/>
                </a:lnTo>
                <a:lnTo>
                  <a:pt x="179" y="2571"/>
                </a:lnTo>
                <a:lnTo>
                  <a:pt x="153" y="2586"/>
                </a:lnTo>
                <a:lnTo>
                  <a:pt x="129" y="2598"/>
                </a:lnTo>
                <a:lnTo>
                  <a:pt x="107" y="2608"/>
                </a:lnTo>
                <a:lnTo>
                  <a:pt x="88" y="2614"/>
                </a:lnTo>
                <a:lnTo>
                  <a:pt x="74" y="2619"/>
                </a:lnTo>
                <a:lnTo>
                  <a:pt x="62" y="2621"/>
                </a:lnTo>
                <a:lnTo>
                  <a:pt x="56" y="2622"/>
                </a:lnTo>
                <a:lnTo>
                  <a:pt x="53" y="2622"/>
                </a:lnTo>
                <a:lnTo>
                  <a:pt x="30" y="2548"/>
                </a:lnTo>
                <a:lnTo>
                  <a:pt x="14" y="2475"/>
                </a:lnTo>
                <a:lnTo>
                  <a:pt x="4" y="2404"/>
                </a:lnTo>
                <a:lnTo>
                  <a:pt x="0" y="2334"/>
                </a:lnTo>
                <a:lnTo>
                  <a:pt x="2" y="2267"/>
                </a:lnTo>
                <a:lnTo>
                  <a:pt x="9" y="2201"/>
                </a:lnTo>
                <a:lnTo>
                  <a:pt x="21" y="2137"/>
                </a:lnTo>
                <a:lnTo>
                  <a:pt x="36" y="2075"/>
                </a:lnTo>
                <a:lnTo>
                  <a:pt x="56" y="2015"/>
                </a:lnTo>
                <a:lnTo>
                  <a:pt x="77" y="1956"/>
                </a:lnTo>
                <a:lnTo>
                  <a:pt x="104" y="1900"/>
                </a:lnTo>
                <a:lnTo>
                  <a:pt x="131" y="1847"/>
                </a:lnTo>
                <a:lnTo>
                  <a:pt x="160" y="1797"/>
                </a:lnTo>
                <a:lnTo>
                  <a:pt x="192" y="1748"/>
                </a:lnTo>
                <a:lnTo>
                  <a:pt x="224" y="1702"/>
                </a:lnTo>
                <a:lnTo>
                  <a:pt x="257" y="1659"/>
                </a:lnTo>
                <a:lnTo>
                  <a:pt x="290" y="1619"/>
                </a:lnTo>
                <a:lnTo>
                  <a:pt x="323" y="1581"/>
                </a:lnTo>
                <a:lnTo>
                  <a:pt x="354" y="1546"/>
                </a:lnTo>
                <a:lnTo>
                  <a:pt x="386" y="1515"/>
                </a:lnTo>
                <a:lnTo>
                  <a:pt x="415" y="1486"/>
                </a:lnTo>
                <a:lnTo>
                  <a:pt x="443" y="1461"/>
                </a:lnTo>
                <a:lnTo>
                  <a:pt x="467" y="1439"/>
                </a:lnTo>
                <a:lnTo>
                  <a:pt x="489" y="1420"/>
                </a:lnTo>
                <a:lnTo>
                  <a:pt x="507" y="1405"/>
                </a:lnTo>
                <a:lnTo>
                  <a:pt x="489" y="1331"/>
                </a:lnTo>
                <a:lnTo>
                  <a:pt x="474" y="1256"/>
                </a:lnTo>
                <a:lnTo>
                  <a:pt x="466" y="1177"/>
                </a:lnTo>
                <a:lnTo>
                  <a:pt x="462" y="1099"/>
                </a:lnTo>
                <a:lnTo>
                  <a:pt x="466" y="1013"/>
                </a:lnTo>
                <a:lnTo>
                  <a:pt x="475" y="929"/>
                </a:lnTo>
                <a:lnTo>
                  <a:pt x="492" y="847"/>
                </a:lnTo>
                <a:lnTo>
                  <a:pt x="514" y="767"/>
                </a:lnTo>
                <a:lnTo>
                  <a:pt x="541" y="690"/>
                </a:lnTo>
                <a:lnTo>
                  <a:pt x="575" y="616"/>
                </a:lnTo>
                <a:lnTo>
                  <a:pt x="613" y="544"/>
                </a:lnTo>
                <a:lnTo>
                  <a:pt x="657" y="476"/>
                </a:lnTo>
                <a:lnTo>
                  <a:pt x="704" y="412"/>
                </a:lnTo>
                <a:lnTo>
                  <a:pt x="757" y="351"/>
                </a:lnTo>
                <a:lnTo>
                  <a:pt x="814" y="294"/>
                </a:lnTo>
                <a:lnTo>
                  <a:pt x="875" y="242"/>
                </a:lnTo>
                <a:lnTo>
                  <a:pt x="939" y="193"/>
                </a:lnTo>
                <a:lnTo>
                  <a:pt x="1007" y="150"/>
                </a:lnTo>
                <a:lnTo>
                  <a:pt x="1079" y="112"/>
                </a:lnTo>
                <a:lnTo>
                  <a:pt x="1153" y="78"/>
                </a:lnTo>
                <a:lnTo>
                  <a:pt x="1230" y="51"/>
                </a:lnTo>
                <a:lnTo>
                  <a:pt x="1310" y="29"/>
                </a:lnTo>
                <a:lnTo>
                  <a:pt x="1392" y="13"/>
                </a:lnTo>
                <a:lnTo>
                  <a:pt x="1476" y="3"/>
                </a:lnTo>
                <a:lnTo>
                  <a:pt x="15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4" name="Shape 9164"/>
          <p:cNvSpPr/>
          <p:nvPr/>
        </p:nvSpPr>
        <p:spPr>
          <a:xfrm>
            <a:off x="5821455" y="2066183"/>
            <a:ext cx="210593" cy="193266"/>
          </a:xfrm>
          <a:custGeom>
            <a:avLst/>
            <a:gdLst/>
            <a:ahLst/>
            <a:cxnLst/>
            <a:rect l="0" t="0" r="0" b="0"/>
            <a:pathLst>
              <a:path w="3321" h="3043" extrusionOk="0">
                <a:moveTo>
                  <a:pt x="832" y="1432"/>
                </a:moveTo>
                <a:lnTo>
                  <a:pt x="261" y="1721"/>
                </a:lnTo>
                <a:lnTo>
                  <a:pt x="832" y="2011"/>
                </a:lnTo>
                <a:lnTo>
                  <a:pt x="1401" y="1721"/>
                </a:lnTo>
                <a:lnTo>
                  <a:pt x="832" y="1432"/>
                </a:lnTo>
                <a:close/>
                <a:moveTo>
                  <a:pt x="2489" y="1426"/>
                </a:moveTo>
                <a:lnTo>
                  <a:pt x="1920" y="1717"/>
                </a:lnTo>
                <a:lnTo>
                  <a:pt x="2489" y="2007"/>
                </a:lnTo>
                <a:lnTo>
                  <a:pt x="3059" y="1717"/>
                </a:lnTo>
                <a:lnTo>
                  <a:pt x="2489" y="1426"/>
                </a:lnTo>
                <a:close/>
                <a:moveTo>
                  <a:pt x="1662" y="133"/>
                </a:moveTo>
                <a:lnTo>
                  <a:pt x="1093" y="423"/>
                </a:lnTo>
                <a:lnTo>
                  <a:pt x="1662" y="714"/>
                </a:lnTo>
                <a:lnTo>
                  <a:pt x="2233" y="423"/>
                </a:lnTo>
                <a:lnTo>
                  <a:pt x="1662" y="133"/>
                </a:lnTo>
                <a:close/>
                <a:moveTo>
                  <a:pt x="1662" y="0"/>
                </a:moveTo>
                <a:lnTo>
                  <a:pt x="1662" y="0"/>
                </a:lnTo>
                <a:lnTo>
                  <a:pt x="2494" y="423"/>
                </a:lnTo>
                <a:lnTo>
                  <a:pt x="2494" y="1296"/>
                </a:lnTo>
                <a:lnTo>
                  <a:pt x="3321" y="1717"/>
                </a:lnTo>
                <a:lnTo>
                  <a:pt x="3321" y="2615"/>
                </a:lnTo>
                <a:lnTo>
                  <a:pt x="2489" y="3038"/>
                </a:lnTo>
                <a:lnTo>
                  <a:pt x="1662" y="2617"/>
                </a:lnTo>
                <a:lnTo>
                  <a:pt x="1662" y="2619"/>
                </a:lnTo>
                <a:lnTo>
                  <a:pt x="832" y="3043"/>
                </a:lnTo>
                <a:lnTo>
                  <a:pt x="0" y="2619"/>
                </a:lnTo>
                <a:lnTo>
                  <a:pt x="0" y="1721"/>
                </a:lnTo>
                <a:lnTo>
                  <a:pt x="832" y="1298"/>
                </a:lnTo>
                <a:lnTo>
                  <a:pt x="832" y="423"/>
                </a:lnTo>
                <a:lnTo>
                  <a:pt x="16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5" name="Shape 9165"/>
          <p:cNvSpPr/>
          <p:nvPr/>
        </p:nvSpPr>
        <p:spPr>
          <a:xfrm>
            <a:off x="5303661" y="2055964"/>
            <a:ext cx="148393" cy="213704"/>
          </a:xfrm>
          <a:custGeom>
            <a:avLst/>
            <a:gdLst/>
            <a:ahLst/>
            <a:cxnLst/>
            <a:rect l="0" t="0" r="0" b="0"/>
            <a:pathLst>
              <a:path w="2337" h="3370" extrusionOk="0">
                <a:moveTo>
                  <a:pt x="678" y="617"/>
                </a:moveTo>
                <a:lnTo>
                  <a:pt x="665" y="658"/>
                </a:lnTo>
                <a:lnTo>
                  <a:pt x="655" y="702"/>
                </a:lnTo>
                <a:lnTo>
                  <a:pt x="648" y="746"/>
                </a:lnTo>
                <a:lnTo>
                  <a:pt x="646" y="791"/>
                </a:lnTo>
                <a:lnTo>
                  <a:pt x="648" y="848"/>
                </a:lnTo>
                <a:lnTo>
                  <a:pt x="658" y="904"/>
                </a:lnTo>
                <a:lnTo>
                  <a:pt x="672" y="957"/>
                </a:lnTo>
                <a:lnTo>
                  <a:pt x="692" y="1007"/>
                </a:lnTo>
                <a:lnTo>
                  <a:pt x="717" y="1055"/>
                </a:lnTo>
                <a:lnTo>
                  <a:pt x="747" y="1100"/>
                </a:lnTo>
                <a:lnTo>
                  <a:pt x="780" y="1141"/>
                </a:lnTo>
                <a:lnTo>
                  <a:pt x="819" y="1180"/>
                </a:lnTo>
                <a:lnTo>
                  <a:pt x="860" y="1213"/>
                </a:lnTo>
                <a:lnTo>
                  <a:pt x="905" y="1243"/>
                </a:lnTo>
                <a:lnTo>
                  <a:pt x="953" y="1267"/>
                </a:lnTo>
                <a:lnTo>
                  <a:pt x="1003" y="1288"/>
                </a:lnTo>
                <a:lnTo>
                  <a:pt x="1057" y="1302"/>
                </a:lnTo>
                <a:lnTo>
                  <a:pt x="1111" y="1310"/>
                </a:lnTo>
                <a:lnTo>
                  <a:pt x="1168" y="1314"/>
                </a:lnTo>
                <a:lnTo>
                  <a:pt x="1225" y="1310"/>
                </a:lnTo>
                <a:lnTo>
                  <a:pt x="1280" y="1302"/>
                </a:lnTo>
                <a:lnTo>
                  <a:pt x="1334" y="1288"/>
                </a:lnTo>
                <a:lnTo>
                  <a:pt x="1384" y="1267"/>
                </a:lnTo>
                <a:lnTo>
                  <a:pt x="1432" y="1243"/>
                </a:lnTo>
                <a:lnTo>
                  <a:pt x="1477" y="1213"/>
                </a:lnTo>
                <a:lnTo>
                  <a:pt x="1518" y="1180"/>
                </a:lnTo>
                <a:lnTo>
                  <a:pt x="1555" y="1141"/>
                </a:lnTo>
                <a:lnTo>
                  <a:pt x="1589" y="1100"/>
                </a:lnTo>
                <a:lnTo>
                  <a:pt x="1619" y="1055"/>
                </a:lnTo>
                <a:lnTo>
                  <a:pt x="1644" y="1007"/>
                </a:lnTo>
                <a:lnTo>
                  <a:pt x="1663" y="957"/>
                </a:lnTo>
                <a:lnTo>
                  <a:pt x="1679" y="904"/>
                </a:lnTo>
                <a:lnTo>
                  <a:pt x="1687" y="848"/>
                </a:lnTo>
                <a:lnTo>
                  <a:pt x="1691" y="791"/>
                </a:lnTo>
                <a:lnTo>
                  <a:pt x="1688" y="746"/>
                </a:lnTo>
                <a:lnTo>
                  <a:pt x="1682" y="702"/>
                </a:lnTo>
                <a:lnTo>
                  <a:pt x="1671" y="658"/>
                </a:lnTo>
                <a:lnTo>
                  <a:pt x="1658" y="617"/>
                </a:lnTo>
                <a:lnTo>
                  <a:pt x="678" y="617"/>
                </a:lnTo>
                <a:close/>
                <a:moveTo>
                  <a:pt x="1168" y="0"/>
                </a:moveTo>
                <a:lnTo>
                  <a:pt x="1168" y="0"/>
                </a:lnTo>
                <a:lnTo>
                  <a:pt x="1240" y="3"/>
                </a:lnTo>
                <a:lnTo>
                  <a:pt x="1311" y="13"/>
                </a:lnTo>
                <a:lnTo>
                  <a:pt x="1380" y="28"/>
                </a:lnTo>
                <a:lnTo>
                  <a:pt x="1445" y="50"/>
                </a:lnTo>
                <a:lnTo>
                  <a:pt x="1509" y="76"/>
                </a:lnTo>
                <a:lnTo>
                  <a:pt x="1569" y="109"/>
                </a:lnTo>
                <a:lnTo>
                  <a:pt x="1627" y="145"/>
                </a:lnTo>
                <a:lnTo>
                  <a:pt x="1681" y="187"/>
                </a:lnTo>
                <a:lnTo>
                  <a:pt x="1731" y="233"/>
                </a:lnTo>
                <a:lnTo>
                  <a:pt x="1777" y="282"/>
                </a:lnTo>
                <a:lnTo>
                  <a:pt x="1818" y="337"/>
                </a:lnTo>
                <a:lnTo>
                  <a:pt x="1855" y="393"/>
                </a:lnTo>
                <a:lnTo>
                  <a:pt x="1887" y="455"/>
                </a:lnTo>
                <a:lnTo>
                  <a:pt x="1913" y="518"/>
                </a:lnTo>
                <a:lnTo>
                  <a:pt x="1935" y="583"/>
                </a:lnTo>
                <a:lnTo>
                  <a:pt x="1950" y="652"/>
                </a:lnTo>
                <a:lnTo>
                  <a:pt x="1960" y="723"/>
                </a:lnTo>
                <a:lnTo>
                  <a:pt x="1963" y="795"/>
                </a:lnTo>
                <a:lnTo>
                  <a:pt x="1961" y="856"/>
                </a:lnTo>
                <a:lnTo>
                  <a:pt x="1959" y="915"/>
                </a:lnTo>
                <a:lnTo>
                  <a:pt x="1962" y="973"/>
                </a:lnTo>
                <a:lnTo>
                  <a:pt x="1970" y="1031"/>
                </a:lnTo>
                <a:lnTo>
                  <a:pt x="1982" y="1088"/>
                </a:lnTo>
                <a:lnTo>
                  <a:pt x="1992" y="1122"/>
                </a:lnTo>
                <a:lnTo>
                  <a:pt x="2004" y="1156"/>
                </a:lnTo>
                <a:lnTo>
                  <a:pt x="2017" y="1188"/>
                </a:lnTo>
                <a:lnTo>
                  <a:pt x="2033" y="1220"/>
                </a:lnTo>
                <a:lnTo>
                  <a:pt x="2051" y="1249"/>
                </a:lnTo>
                <a:lnTo>
                  <a:pt x="2071" y="1276"/>
                </a:lnTo>
                <a:lnTo>
                  <a:pt x="2094" y="1299"/>
                </a:lnTo>
                <a:lnTo>
                  <a:pt x="2121" y="1320"/>
                </a:lnTo>
                <a:lnTo>
                  <a:pt x="2149" y="1335"/>
                </a:lnTo>
                <a:lnTo>
                  <a:pt x="2181" y="1346"/>
                </a:lnTo>
                <a:lnTo>
                  <a:pt x="2180" y="1347"/>
                </a:lnTo>
                <a:lnTo>
                  <a:pt x="2175" y="1352"/>
                </a:lnTo>
                <a:lnTo>
                  <a:pt x="2168" y="1357"/>
                </a:lnTo>
                <a:lnTo>
                  <a:pt x="2156" y="1365"/>
                </a:lnTo>
                <a:lnTo>
                  <a:pt x="2141" y="1374"/>
                </a:lnTo>
                <a:lnTo>
                  <a:pt x="2124" y="1385"/>
                </a:lnTo>
                <a:lnTo>
                  <a:pt x="2102" y="1395"/>
                </a:lnTo>
                <a:lnTo>
                  <a:pt x="2076" y="1406"/>
                </a:lnTo>
                <a:lnTo>
                  <a:pt x="2045" y="1418"/>
                </a:lnTo>
                <a:lnTo>
                  <a:pt x="2011" y="1430"/>
                </a:lnTo>
                <a:lnTo>
                  <a:pt x="1973" y="1441"/>
                </a:lnTo>
                <a:lnTo>
                  <a:pt x="1930" y="1452"/>
                </a:lnTo>
                <a:lnTo>
                  <a:pt x="1882" y="1462"/>
                </a:lnTo>
                <a:lnTo>
                  <a:pt x="1829" y="1470"/>
                </a:lnTo>
                <a:lnTo>
                  <a:pt x="1771" y="1476"/>
                </a:lnTo>
                <a:lnTo>
                  <a:pt x="1708" y="1480"/>
                </a:lnTo>
                <a:lnTo>
                  <a:pt x="1639" y="1483"/>
                </a:lnTo>
                <a:lnTo>
                  <a:pt x="1565" y="1483"/>
                </a:lnTo>
                <a:lnTo>
                  <a:pt x="1515" y="1509"/>
                </a:lnTo>
                <a:lnTo>
                  <a:pt x="1463" y="1533"/>
                </a:lnTo>
                <a:lnTo>
                  <a:pt x="1705" y="1533"/>
                </a:lnTo>
                <a:lnTo>
                  <a:pt x="1758" y="1535"/>
                </a:lnTo>
                <a:lnTo>
                  <a:pt x="1811" y="1544"/>
                </a:lnTo>
                <a:lnTo>
                  <a:pt x="1861" y="1558"/>
                </a:lnTo>
                <a:lnTo>
                  <a:pt x="1909" y="1578"/>
                </a:lnTo>
                <a:lnTo>
                  <a:pt x="1955" y="1603"/>
                </a:lnTo>
                <a:lnTo>
                  <a:pt x="1997" y="1631"/>
                </a:lnTo>
                <a:lnTo>
                  <a:pt x="2037" y="1664"/>
                </a:lnTo>
                <a:lnTo>
                  <a:pt x="2071" y="1702"/>
                </a:lnTo>
                <a:lnTo>
                  <a:pt x="2103" y="1742"/>
                </a:lnTo>
                <a:lnTo>
                  <a:pt x="2130" y="1787"/>
                </a:lnTo>
                <a:lnTo>
                  <a:pt x="2152" y="1834"/>
                </a:lnTo>
                <a:lnTo>
                  <a:pt x="2170" y="1884"/>
                </a:lnTo>
                <a:lnTo>
                  <a:pt x="2182" y="1936"/>
                </a:lnTo>
                <a:lnTo>
                  <a:pt x="2330" y="2826"/>
                </a:lnTo>
                <a:lnTo>
                  <a:pt x="2337" y="2877"/>
                </a:lnTo>
                <a:lnTo>
                  <a:pt x="2337" y="2928"/>
                </a:lnTo>
                <a:lnTo>
                  <a:pt x="2331" y="2977"/>
                </a:lnTo>
                <a:lnTo>
                  <a:pt x="2320" y="3027"/>
                </a:lnTo>
                <a:lnTo>
                  <a:pt x="2304" y="3075"/>
                </a:lnTo>
                <a:lnTo>
                  <a:pt x="2283" y="3120"/>
                </a:lnTo>
                <a:lnTo>
                  <a:pt x="2257" y="3164"/>
                </a:lnTo>
                <a:lnTo>
                  <a:pt x="2226" y="3205"/>
                </a:lnTo>
                <a:lnTo>
                  <a:pt x="2190" y="3242"/>
                </a:lnTo>
                <a:lnTo>
                  <a:pt x="2152" y="3275"/>
                </a:lnTo>
                <a:lnTo>
                  <a:pt x="2111" y="3303"/>
                </a:lnTo>
                <a:lnTo>
                  <a:pt x="2066" y="3326"/>
                </a:lnTo>
                <a:lnTo>
                  <a:pt x="2019" y="3345"/>
                </a:lnTo>
                <a:lnTo>
                  <a:pt x="1971" y="3359"/>
                </a:lnTo>
                <a:lnTo>
                  <a:pt x="1921" y="3367"/>
                </a:lnTo>
                <a:lnTo>
                  <a:pt x="1870" y="3370"/>
                </a:lnTo>
                <a:lnTo>
                  <a:pt x="466" y="3370"/>
                </a:lnTo>
                <a:lnTo>
                  <a:pt x="415" y="3367"/>
                </a:lnTo>
                <a:lnTo>
                  <a:pt x="365" y="3359"/>
                </a:lnTo>
                <a:lnTo>
                  <a:pt x="317" y="3345"/>
                </a:lnTo>
                <a:lnTo>
                  <a:pt x="270" y="3326"/>
                </a:lnTo>
                <a:lnTo>
                  <a:pt x="225" y="3303"/>
                </a:lnTo>
                <a:lnTo>
                  <a:pt x="183" y="3275"/>
                </a:lnTo>
                <a:lnTo>
                  <a:pt x="145" y="3242"/>
                </a:lnTo>
                <a:lnTo>
                  <a:pt x="109" y="3205"/>
                </a:lnTo>
                <a:lnTo>
                  <a:pt x="79" y="3164"/>
                </a:lnTo>
                <a:lnTo>
                  <a:pt x="52" y="3120"/>
                </a:lnTo>
                <a:lnTo>
                  <a:pt x="32" y="3075"/>
                </a:lnTo>
                <a:lnTo>
                  <a:pt x="15" y="3028"/>
                </a:lnTo>
                <a:lnTo>
                  <a:pt x="6" y="2979"/>
                </a:lnTo>
                <a:lnTo>
                  <a:pt x="0" y="2928"/>
                </a:lnTo>
                <a:lnTo>
                  <a:pt x="0" y="2877"/>
                </a:lnTo>
                <a:lnTo>
                  <a:pt x="6" y="2826"/>
                </a:lnTo>
                <a:lnTo>
                  <a:pt x="154" y="1937"/>
                </a:lnTo>
                <a:lnTo>
                  <a:pt x="166" y="1884"/>
                </a:lnTo>
                <a:lnTo>
                  <a:pt x="182" y="1834"/>
                </a:lnTo>
                <a:lnTo>
                  <a:pt x="205" y="1787"/>
                </a:lnTo>
                <a:lnTo>
                  <a:pt x="233" y="1742"/>
                </a:lnTo>
                <a:lnTo>
                  <a:pt x="264" y="1702"/>
                </a:lnTo>
                <a:lnTo>
                  <a:pt x="299" y="1665"/>
                </a:lnTo>
                <a:lnTo>
                  <a:pt x="338" y="1631"/>
                </a:lnTo>
                <a:lnTo>
                  <a:pt x="381" y="1603"/>
                </a:lnTo>
                <a:lnTo>
                  <a:pt x="427" y="1579"/>
                </a:lnTo>
                <a:lnTo>
                  <a:pt x="475" y="1559"/>
                </a:lnTo>
                <a:lnTo>
                  <a:pt x="525" y="1545"/>
                </a:lnTo>
                <a:lnTo>
                  <a:pt x="577" y="1536"/>
                </a:lnTo>
                <a:lnTo>
                  <a:pt x="632" y="1533"/>
                </a:lnTo>
                <a:lnTo>
                  <a:pt x="874" y="1533"/>
                </a:lnTo>
                <a:lnTo>
                  <a:pt x="821" y="1510"/>
                </a:lnTo>
                <a:lnTo>
                  <a:pt x="771" y="1483"/>
                </a:lnTo>
                <a:lnTo>
                  <a:pt x="696" y="1483"/>
                </a:lnTo>
                <a:lnTo>
                  <a:pt x="628" y="1480"/>
                </a:lnTo>
                <a:lnTo>
                  <a:pt x="564" y="1476"/>
                </a:lnTo>
                <a:lnTo>
                  <a:pt x="506" y="1470"/>
                </a:lnTo>
                <a:lnTo>
                  <a:pt x="454" y="1462"/>
                </a:lnTo>
                <a:lnTo>
                  <a:pt x="406" y="1452"/>
                </a:lnTo>
                <a:lnTo>
                  <a:pt x="362" y="1441"/>
                </a:lnTo>
                <a:lnTo>
                  <a:pt x="324" y="1430"/>
                </a:lnTo>
                <a:lnTo>
                  <a:pt x="290" y="1418"/>
                </a:lnTo>
                <a:lnTo>
                  <a:pt x="260" y="1406"/>
                </a:lnTo>
                <a:lnTo>
                  <a:pt x="234" y="1395"/>
                </a:lnTo>
                <a:lnTo>
                  <a:pt x="212" y="1385"/>
                </a:lnTo>
                <a:lnTo>
                  <a:pt x="194" y="1374"/>
                </a:lnTo>
                <a:lnTo>
                  <a:pt x="180" y="1365"/>
                </a:lnTo>
                <a:lnTo>
                  <a:pt x="169" y="1357"/>
                </a:lnTo>
                <a:lnTo>
                  <a:pt x="162" y="1352"/>
                </a:lnTo>
                <a:lnTo>
                  <a:pt x="157" y="1347"/>
                </a:lnTo>
                <a:lnTo>
                  <a:pt x="155" y="1346"/>
                </a:lnTo>
                <a:lnTo>
                  <a:pt x="186" y="1337"/>
                </a:lnTo>
                <a:lnTo>
                  <a:pt x="213" y="1321"/>
                </a:lnTo>
                <a:lnTo>
                  <a:pt x="238" y="1302"/>
                </a:lnTo>
                <a:lnTo>
                  <a:pt x="261" y="1280"/>
                </a:lnTo>
                <a:lnTo>
                  <a:pt x="281" y="1255"/>
                </a:lnTo>
                <a:lnTo>
                  <a:pt x="298" y="1226"/>
                </a:lnTo>
                <a:lnTo>
                  <a:pt x="314" y="1197"/>
                </a:lnTo>
                <a:lnTo>
                  <a:pt x="328" y="1165"/>
                </a:lnTo>
                <a:lnTo>
                  <a:pt x="340" y="1134"/>
                </a:lnTo>
                <a:lnTo>
                  <a:pt x="349" y="1101"/>
                </a:lnTo>
                <a:lnTo>
                  <a:pt x="365" y="1040"/>
                </a:lnTo>
                <a:lnTo>
                  <a:pt x="373" y="979"/>
                </a:lnTo>
                <a:lnTo>
                  <a:pt x="377" y="917"/>
                </a:lnTo>
                <a:lnTo>
                  <a:pt x="374" y="854"/>
                </a:lnTo>
                <a:lnTo>
                  <a:pt x="372" y="795"/>
                </a:lnTo>
                <a:lnTo>
                  <a:pt x="376" y="723"/>
                </a:lnTo>
                <a:lnTo>
                  <a:pt x="385" y="652"/>
                </a:lnTo>
                <a:lnTo>
                  <a:pt x="401" y="583"/>
                </a:lnTo>
                <a:lnTo>
                  <a:pt x="422" y="518"/>
                </a:lnTo>
                <a:lnTo>
                  <a:pt x="449" y="453"/>
                </a:lnTo>
                <a:lnTo>
                  <a:pt x="481" y="393"/>
                </a:lnTo>
                <a:lnTo>
                  <a:pt x="518" y="336"/>
                </a:lnTo>
                <a:lnTo>
                  <a:pt x="560" y="282"/>
                </a:lnTo>
                <a:lnTo>
                  <a:pt x="606" y="232"/>
                </a:lnTo>
                <a:lnTo>
                  <a:pt x="655" y="186"/>
                </a:lnTo>
                <a:lnTo>
                  <a:pt x="709" y="145"/>
                </a:lnTo>
                <a:lnTo>
                  <a:pt x="766" y="108"/>
                </a:lnTo>
                <a:lnTo>
                  <a:pt x="827" y="76"/>
                </a:lnTo>
                <a:lnTo>
                  <a:pt x="891" y="50"/>
                </a:lnTo>
                <a:lnTo>
                  <a:pt x="956" y="28"/>
                </a:lnTo>
                <a:lnTo>
                  <a:pt x="1025" y="13"/>
                </a:lnTo>
                <a:lnTo>
                  <a:pt x="1096" y="3"/>
                </a:lnTo>
                <a:lnTo>
                  <a:pt x="1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166" name="Shape 9166"/>
          <p:cNvGrpSpPr/>
          <p:nvPr/>
        </p:nvGrpSpPr>
        <p:grpSpPr>
          <a:xfrm>
            <a:off x="3027928" y="2056409"/>
            <a:ext cx="171941" cy="212815"/>
            <a:chOff x="-2971800" y="7292975"/>
            <a:chExt cx="614363" cy="760413"/>
          </a:xfrm>
        </p:grpSpPr>
        <p:sp>
          <p:nvSpPr>
            <p:cNvPr id="9167" name="Shape 9167"/>
            <p:cNvSpPr/>
            <p:nvPr/>
          </p:nvSpPr>
          <p:spPr>
            <a:xfrm>
              <a:off x="-2971800" y="7292975"/>
              <a:ext cx="614363" cy="760413"/>
            </a:xfrm>
            <a:custGeom>
              <a:avLst/>
              <a:gdLst/>
              <a:ahLst/>
              <a:cxnLst/>
              <a:rect l="0" t="0" r="0" b="0"/>
              <a:pathLst>
                <a:path w="2711" h="3351" extrusionOk="0">
                  <a:moveTo>
                    <a:pt x="791" y="385"/>
                  </a:moveTo>
                  <a:lnTo>
                    <a:pt x="407" y="792"/>
                  </a:lnTo>
                  <a:lnTo>
                    <a:pt x="791" y="792"/>
                  </a:lnTo>
                  <a:lnTo>
                    <a:pt x="791" y="385"/>
                  </a:lnTo>
                  <a:close/>
                  <a:moveTo>
                    <a:pt x="1001" y="210"/>
                  </a:moveTo>
                  <a:lnTo>
                    <a:pt x="1001" y="1001"/>
                  </a:lnTo>
                  <a:lnTo>
                    <a:pt x="210" y="1001"/>
                  </a:lnTo>
                  <a:lnTo>
                    <a:pt x="210" y="3142"/>
                  </a:lnTo>
                  <a:lnTo>
                    <a:pt x="2500" y="3142"/>
                  </a:lnTo>
                  <a:lnTo>
                    <a:pt x="2500" y="210"/>
                  </a:lnTo>
                  <a:lnTo>
                    <a:pt x="1001" y="210"/>
                  </a:lnTo>
                  <a:close/>
                  <a:moveTo>
                    <a:pt x="869" y="0"/>
                  </a:moveTo>
                  <a:lnTo>
                    <a:pt x="2711" y="0"/>
                  </a:lnTo>
                  <a:lnTo>
                    <a:pt x="2711" y="3351"/>
                  </a:lnTo>
                  <a:lnTo>
                    <a:pt x="0" y="3351"/>
                  </a:lnTo>
                  <a:lnTo>
                    <a:pt x="0" y="916"/>
                  </a:lnTo>
                  <a:lnTo>
                    <a:pt x="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68" name="Shape 9168"/>
            <p:cNvSpPr/>
            <p:nvPr/>
          </p:nvSpPr>
          <p:spPr>
            <a:xfrm>
              <a:off x="-2822575" y="7607300"/>
              <a:ext cx="315913" cy="347663"/>
            </a:xfrm>
            <a:custGeom>
              <a:avLst/>
              <a:gdLst/>
              <a:ahLst/>
              <a:cxnLst/>
              <a:rect l="0" t="0" r="0" b="0"/>
              <a:pathLst>
                <a:path w="1389" h="1529" extrusionOk="0">
                  <a:moveTo>
                    <a:pt x="25" y="0"/>
                  </a:moveTo>
                  <a:lnTo>
                    <a:pt x="671" y="0"/>
                  </a:lnTo>
                  <a:lnTo>
                    <a:pt x="671" y="189"/>
                  </a:lnTo>
                  <a:lnTo>
                    <a:pt x="619" y="189"/>
                  </a:lnTo>
                  <a:lnTo>
                    <a:pt x="597" y="189"/>
                  </a:lnTo>
                  <a:lnTo>
                    <a:pt x="581" y="190"/>
                  </a:lnTo>
                  <a:lnTo>
                    <a:pt x="567" y="192"/>
                  </a:lnTo>
                  <a:lnTo>
                    <a:pt x="560" y="194"/>
                  </a:lnTo>
                  <a:lnTo>
                    <a:pt x="554" y="195"/>
                  </a:lnTo>
                  <a:lnTo>
                    <a:pt x="551" y="197"/>
                  </a:lnTo>
                  <a:lnTo>
                    <a:pt x="550" y="198"/>
                  </a:lnTo>
                  <a:lnTo>
                    <a:pt x="549" y="198"/>
                  </a:lnTo>
                  <a:lnTo>
                    <a:pt x="550" y="199"/>
                  </a:lnTo>
                  <a:lnTo>
                    <a:pt x="551" y="201"/>
                  </a:lnTo>
                  <a:lnTo>
                    <a:pt x="552" y="204"/>
                  </a:lnTo>
                  <a:lnTo>
                    <a:pt x="552" y="207"/>
                  </a:lnTo>
                  <a:lnTo>
                    <a:pt x="553" y="211"/>
                  </a:lnTo>
                  <a:lnTo>
                    <a:pt x="554" y="214"/>
                  </a:lnTo>
                  <a:lnTo>
                    <a:pt x="556" y="219"/>
                  </a:lnTo>
                  <a:lnTo>
                    <a:pt x="561" y="230"/>
                  </a:lnTo>
                  <a:lnTo>
                    <a:pt x="568" y="243"/>
                  </a:lnTo>
                  <a:lnTo>
                    <a:pt x="574" y="255"/>
                  </a:lnTo>
                  <a:lnTo>
                    <a:pt x="582" y="268"/>
                  </a:lnTo>
                  <a:lnTo>
                    <a:pt x="591" y="284"/>
                  </a:lnTo>
                  <a:lnTo>
                    <a:pt x="728" y="506"/>
                  </a:lnTo>
                  <a:lnTo>
                    <a:pt x="872" y="287"/>
                  </a:lnTo>
                  <a:lnTo>
                    <a:pt x="891" y="258"/>
                  </a:lnTo>
                  <a:lnTo>
                    <a:pt x="905" y="229"/>
                  </a:lnTo>
                  <a:lnTo>
                    <a:pt x="911" y="211"/>
                  </a:lnTo>
                  <a:lnTo>
                    <a:pt x="913" y="194"/>
                  </a:lnTo>
                  <a:lnTo>
                    <a:pt x="907" y="193"/>
                  </a:lnTo>
                  <a:lnTo>
                    <a:pt x="895" y="191"/>
                  </a:lnTo>
                  <a:lnTo>
                    <a:pt x="877" y="189"/>
                  </a:lnTo>
                  <a:lnTo>
                    <a:pt x="859" y="189"/>
                  </a:lnTo>
                  <a:lnTo>
                    <a:pt x="807" y="189"/>
                  </a:lnTo>
                  <a:lnTo>
                    <a:pt x="800" y="137"/>
                  </a:lnTo>
                  <a:lnTo>
                    <a:pt x="800" y="0"/>
                  </a:lnTo>
                  <a:lnTo>
                    <a:pt x="1341" y="0"/>
                  </a:lnTo>
                  <a:lnTo>
                    <a:pt x="1341" y="189"/>
                  </a:lnTo>
                  <a:lnTo>
                    <a:pt x="1271" y="189"/>
                  </a:lnTo>
                  <a:lnTo>
                    <a:pt x="1252" y="190"/>
                  </a:lnTo>
                  <a:lnTo>
                    <a:pt x="1233" y="193"/>
                  </a:lnTo>
                  <a:lnTo>
                    <a:pt x="1219" y="200"/>
                  </a:lnTo>
                  <a:lnTo>
                    <a:pt x="1204" y="209"/>
                  </a:lnTo>
                  <a:lnTo>
                    <a:pt x="1185" y="225"/>
                  </a:lnTo>
                  <a:lnTo>
                    <a:pt x="1166" y="246"/>
                  </a:lnTo>
                  <a:lnTo>
                    <a:pt x="1150" y="264"/>
                  </a:lnTo>
                  <a:lnTo>
                    <a:pt x="1134" y="285"/>
                  </a:lnTo>
                  <a:lnTo>
                    <a:pt x="1118" y="310"/>
                  </a:lnTo>
                  <a:lnTo>
                    <a:pt x="847" y="698"/>
                  </a:lnTo>
                  <a:lnTo>
                    <a:pt x="1197" y="1258"/>
                  </a:lnTo>
                  <a:lnTo>
                    <a:pt x="1214" y="1279"/>
                  </a:lnTo>
                  <a:lnTo>
                    <a:pt x="1228" y="1296"/>
                  </a:lnTo>
                  <a:lnTo>
                    <a:pt x="1242" y="1309"/>
                  </a:lnTo>
                  <a:lnTo>
                    <a:pt x="1253" y="1317"/>
                  </a:lnTo>
                  <a:lnTo>
                    <a:pt x="1263" y="1324"/>
                  </a:lnTo>
                  <a:lnTo>
                    <a:pt x="1279" y="1333"/>
                  </a:lnTo>
                  <a:lnTo>
                    <a:pt x="1297" y="1338"/>
                  </a:lnTo>
                  <a:lnTo>
                    <a:pt x="1312" y="1340"/>
                  </a:lnTo>
                  <a:lnTo>
                    <a:pt x="1389" y="1340"/>
                  </a:lnTo>
                  <a:lnTo>
                    <a:pt x="1389" y="1529"/>
                  </a:lnTo>
                  <a:lnTo>
                    <a:pt x="747" y="1529"/>
                  </a:lnTo>
                  <a:lnTo>
                    <a:pt x="747" y="1340"/>
                  </a:lnTo>
                  <a:lnTo>
                    <a:pt x="810" y="1340"/>
                  </a:lnTo>
                  <a:lnTo>
                    <a:pt x="831" y="1339"/>
                  </a:lnTo>
                  <a:lnTo>
                    <a:pt x="847" y="1338"/>
                  </a:lnTo>
                  <a:lnTo>
                    <a:pt x="859" y="1335"/>
                  </a:lnTo>
                  <a:lnTo>
                    <a:pt x="867" y="1333"/>
                  </a:lnTo>
                  <a:lnTo>
                    <a:pt x="872" y="1330"/>
                  </a:lnTo>
                  <a:lnTo>
                    <a:pt x="875" y="1328"/>
                  </a:lnTo>
                  <a:lnTo>
                    <a:pt x="876" y="1328"/>
                  </a:lnTo>
                  <a:lnTo>
                    <a:pt x="874" y="1316"/>
                  </a:lnTo>
                  <a:lnTo>
                    <a:pt x="874" y="1315"/>
                  </a:lnTo>
                  <a:lnTo>
                    <a:pt x="873" y="1313"/>
                  </a:lnTo>
                  <a:lnTo>
                    <a:pt x="872" y="1310"/>
                  </a:lnTo>
                  <a:lnTo>
                    <a:pt x="871" y="1306"/>
                  </a:lnTo>
                  <a:lnTo>
                    <a:pt x="869" y="1301"/>
                  </a:lnTo>
                  <a:lnTo>
                    <a:pt x="862" y="1288"/>
                  </a:lnTo>
                  <a:lnTo>
                    <a:pt x="852" y="1270"/>
                  </a:lnTo>
                  <a:lnTo>
                    <a:pt x="664" y="967"/>
                  </a:lnTo>
                  <a:lnTo>
                    <a:pt x="487" y="1228"/>
                  </a:lnTo>
                  <a:lnTo>
                    <a:pt x="479" y="1240"/>
                  </a:lnTo>
                  <a:lnTo>
                    <a:pt x="473" y="1253"/>
                  </a:lnTo>
                  <a:lnTo>
                    <a:pt x="457" y="1282"/>
                  </a:lnTo>
                  <a:lnTo>
                    <a:pt x="448" y="1311"/>
                  </a:lnTo>
                  <a:lnTo>
                    <a:pt x="445" y="1321"/>
                  </a:lnTo>
                  <a:lnTo>
                    <a:pt x="444" y="1330"/>
                  </a:lnTo>
                  <a:lnTo>
                    <a:pt x="451" y="1333"/>
                  </a:lnTo>
                  <a:lnTo>
                    <a:pt x="462" y="1335"/>
                  </a:lnTo>
                  <a:lnTo>
                    <a:pt x="476" y="1338"/>
                  </a:lnTo>
                  <a:lnTo>
                    <a:pt x="496" y="1339"/>
                  </a:lnTo>
                  <a:lnTo>
                    <a:pt x="522" y="1340"/>
                  </a:lnTo>
                  <a:lnTo>
                    <a:pt x="574" y="1340"/>
                  </a:lnTo>
                  <a:lnTo>
                    <a:pt x="580" y="1393"/>
                  </a:lnTo>
                  <a:lnTo>
                    <a:pt x="580" y="1529"/>
                  </a:lnTo>
                  <a:lnTo>
                    <a:pt x="0" y="1529"/>
                  </a:lnTo>
                  <a:lnTo>
                    <a:pt x="0" y="1340"/>
                  </a:lnTo>
                  <a:lnTo>
                    <a:pt x="65" y="1340"/>
                  </a:lnTo>
                  <a:lnTo>
                    <a:pt x="91" y="1338"/>
                  </a:lnTo>
                  <a:lnTo>
                    <a:pt x="114" y="1335"/>
                  </a:lnTo>
                  <a:lnTo>
                    <a:pt x="131" y="1328"/>
                  </a:lnTo>
                  <a:lnTo>
                    <a:pt x="146" y="1318"/>
                  </a:lnTo>
                  <a:lnTo>
                    <a:pt x="164" y="1303"/>
                  </a:lnTo>
                  <a:lnTo>
                    <a:pt x="182" y="1285"/>
                  </a:lnTo>
                  <a:lnTo>
                    <a:pt x="198" y="1266"/>
                  </a:lnTo>
                  <a:lnTo>
                    <a:pt x="213" y="1246"/>
                  </a:lnTo>
                  <a:lnTo>
                    <a:pt x="229" y="1222"/>
                  </a:lnTo>
                  <a:lnTo>
                    <a:pt x="542" y="774"/>
                  </a:lnTo>
                  <a:lnTo>
                    <a:pt x="232" y="268"/>
                  </a:lnTo>
                  <a:lnTo>
                    <a:pt x="212" y="242"/>
                  </a:lnTo>
                  <a:lnTo>
                    <a:pt x="192" y="220"/>
                  </a:lnTo>
                  <a:lnTo>
                    <a:pt x="170" y="206"/>
                  </a:lnTo>
                  <a:lnTo>
                    <a:pt x="149" y="197"/>
                  </a:lnTo>
                  <a:lnTo>
                    <a:pt x="126" y="191"/>
                  </a:lnTo>
                  <a:lnTo>
                    <a:pt x="104" y="189"/>
                  </a:lnTo>
                  <a:lnTo>
                    <a:pt x="25" y="189"/>
                  </a:lnTo>
                  <a:lnTo>
                    <a:pt x="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169" name="Shape 9169"/>
          <p:cNvSpPr/>
          <p:nvPr/>
        </p:nvSpPr>
        <p:spPr>
          <a:xfrm>
            <a:off x="4146338" y="2055742"/>
            <a:ext cx="203929" cy="214148"/>
          </a:xfrm>
          <a:custGeom>
            <a:avLst/>
            <a:gdLst/>
            <a:ahLst/>
            <a:cxnLst/>
            <a:rect l="0" t="0" r="0" b="0"/>
            <a:pathLst>
              <a:path w="3217" h="3376" extrusionOk="0">
                <a:moveTo>
                  <a:pt x="1608" y="259"/>
                </a:moveTo>
                <a:lnTo>
                  <a:pt x="506" y="819"/>
                </a:lnTo>
                <a:lnTo>
                  <a:pt x="1608" y="1381"/>
                </a:lnTo>
                <a:lnTo>
                  <a:pt x="2711" y="819"/>
                </a:lnTo>
                <a:lnTo>
                  <a:pt x="1608" y="259"/>
                </a:lnTo>
                <a:close/>
                <a:moveTo>
                  <a:pt x="1608" y="0"/>
                </a:moveTo>
                <a:lnTo>
                  <a:pt x="3217" y="819"/>
                </a:lnTo>
                <a:lnTo>
                  <a:pt x="3217" y="2556"/>
                </a:lnTo>
                <a:lnTo>
                  <a:pt x="1608" y="3376"/>
                </a:lnTo>
                <a:lnTo>
                  <a:pt x="0" y="2556"/>
                </a:lnTo>
                <a:lnTo>
                  <a:pt x="0" y="819"/>
                </a:lnTo>
                <a:lnTo>
                  <a:pt x="16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170" name="Shape 9170"/>
          <p:cNvGrpSpPr/>
          <p:nvPr/>
        </p:nvGrpSpPr>
        <p:grpSpPr>
          <a:xfrm>
            <a:off x="4719667" y="2068849"/>
            <a:ext cx="214592" cy="187934"/>
            <a:chOff x="-1108075" y="7272338"/>
            <a:chExt cx="766762" cy="671513"/>
          </a:xfrm>
        </p:grpSpPr>
        <p:sp>
          <p:nvSpPr>
            <p:cNvPr id="9171" name="Shape 9171"/>
            <p:cNvSpPr/>
            <p:nvPr/>
          </p:nvSpPr>
          <p:spPr>
            <a:xfrm>
              <a:off x="-1108075" y="7272338"/>
              <a:ext cx="247650" cy="671513"/>
            </a:xfrm>
            <a:custGeom>
              <a:avLst/>
              <a:gdLst/>
              <a:ahLst/>
              <a:cxnLst/>
              <a:rect l="0" t="0" r="0" b="0"/>
              <a:pathLst>
                <a:path w="1095" h="2962" extrusionOk="0">
                  <a:moveTo>
                    <a:pt x="290" y="0"/>
                  </a:moveTo>
                  <a:lnTo>
                    <a:pt x="805" y="0"/>
                  </a:lnTo>
                  <a:lnTo>
                    <a:pt x="805" y="1226"/>
                  </a:lnTo>
                  <a:lnTo>
                    <a:pt x="1095" y="1226"/>
                  </a:lnTo>
                  <a:lnTo>
                    <a:pt x="1095" y="1737"/>
                  </a:lnTo>
                  <a:lnTo>
                    <a:pt x="805" y="1737"/>
                  </a:lnTo>
                  <a:lnTo>
                    <a:pt x="805" y="2962"/>
                  </a:lnTo>
                  <a:lnTo>
                    <a:pt x="290" y="2962"/>
                  </a:lnTo>
                  <a:lnTo>
                    <a:pt x="290" y="1737"/>
                  </a:lnTo>
                  <a:lnTo>
                    <a:pt x="0" y="1737"/>
                  </a:lnTo>
                  <a:lnTo>
                    <a:pt x="0" y="1226"/>
                  </a:lnTo>
                  <a:lnTo>
                    <a:pt x="290" y="1226"/>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72" name="Shape 9172"/>
            <p:cNvSpPr/>
            <p:nvPr/>
          </p:nvSpPr>
          <p:spPr>
            <a:xfrm>
              <a:off x="-849313" y="7272338"/>
              <a:ext cx="247650" cy="671513"/>
            </a:xfrm>
            <a:custGeom>
              <a:avLst/>
              <a:gdLst/>
              <a:ahLst/>
              <a:cxnLst/>
              <a:rect l="0" t="0" r="0" b="0"/>
              <a:pathLst>
                <a:path w="1095" h="2962" extrusionOk="0">
                  <a:moveTo>
                    <a:pt x="290" y="0"/>
                  </a:moveTo>
                  <a:lnTo>
                    <a:pt x="806" y="0"/>
                  </a:lnTo>
                  <a:lnTo>
                    <a:pt x="806" y="228"/>
                  </a:lnTo>
                  <a:lnTo>
                    <a:pt x="1095" y="228"/>
                  </a:lnTo>
                  <a:lnTo>
                    <a:pt x="1095" y="739"/>
                  </a:lnTo>
                  <a:lnTo>
                    <a:pt x="806" y="739"/>
                  </a:lnTo>
                  <a:lnTo>
                    <a:pt x="806" y="2962"/>
                  </a:lnTo>
                  <a:lnTo>
                    <a:pt x="290" y="2962"/>
                  </a:lnTo>
                  <a:lnTo>
                    <a:pt x="290" y="739"/>
                  </a:lnTo>
                  <a:lnTo>
                    <a:pt x="0" y="739"/>
                  </a:lnTo>
                  <a:lnTo>
                    <a:pt x="0" y="228"/>
                  </a:lnTo>
                  <a:lnTo>
                    <a:pt x="290" y="228"/>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73" name="Shape 9173"/>
            <p:cNvSpPr/>
            <p:nvPr/>
          </p:nvSpPr>
          <p:spPr>
            <a:xfrm>
              <a:off x="-588963" y="7272338"/>
              <a:ext cx="247650" cy="671513"/>
            </a:xfrm>
            <a:custGeom>
              <a:avLst/>
              <a:gdLst/>
              <a:ahLst/>
              <a:cxnLst/>
              <a:rect l="0" t="0" r="0" b="0"/>
              <a:pathLst>
                <a:path w="1094" h="2962" extrusionOk="0">
                  <a:moveTo>
                    <a:pt x="288" y="0"/>
                  </a:moveTo>
                  <a:lnTo>
                    <a:pt x="805" y="0"/>
                  </a:lnTo>
                  <a:lnTo>
                    <a:pt x="805" y="1995"/>
                  </a:lnTo>
                  <a:lnTo>
                    <a:pt x="1094" y="1995"/>
                  </a:lnTo>
                  <a:lnTo>
                    <a:pt x="1094" y="2506"/>
                  </a:lnTo>
                  <a:lnTo>
                    <a:pt x="805" y="2506"/>
                  </a:lnTo>
                  <a:lnTo>
                    <a:pt x="805" y="2962"/>
                  </a:lnTo>
                  <a:lnTo>
                    <a:pt x="288" y="2962"/>
                  </a:lnTo>
                  <a:lnTo>
                    <a:pt x="288" y="2506"/>
                  </a:lnTo>
                  <a:lnTo>
                    <a:pt x="0" y="2506"/>
                  </a:lnTo>
                  <a:lnTo>
                    <a:pt x="0" y="1995"/>
                  </a:lnTo>
                  <a:lnTo>
                    <a:pt x="288" y="1995"/>
                  </a:lnTo>
                  <a:lnTo>
                    <a:pt x="2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74" name="Shape 9174"/>
          <p:cNvGrpSpPr/>
          <p:nvPr/>
        </p:nvGrpSpPr>
        <p:grpSpPr>
          <a:xfrm>
            <a:off x="1400056" y="2029770"/>
            <a:ext cx="210740" cy="265510"/>
            <a:chOff x="1157" y="1352"/>
            <a:chExt cx="177" cy="223"/>
          </a:xfrm>
        </p:grpSpPr>
        <p:sp>
          <p:nvSpPr>
            <p:cNvPr id="9175" name="Shape 9175"/>
            <p:cNvSpPr/>
            <p:nvPr/>
          </p:nvSpPr>
          <p:spPr>
            <a:xfrm>
              <a:off x="1219" y="1352"/>
              <a:ext cx="53" cy="53"/>
            </a:xfrm>
            <a:custGeom>
              <a:avLst/>
              <a:gdLst/>
              <a:ahLst/>
              <a:cxnLst/>
              <a:rect l="0" t="0" r="0" b="0"/>
              <a:pathLst>
                <a:path w="788" h="789" extrusionOk="0">
                  <a:moveTo>
                    <a:pt x="409" y="215"/>
                  </a:moveTo>
                  <a:lnTo>
                    <a:pt x="381" y="215"/>
                  </a:lnTo>
                  <a:lnTo>
                    <a:pt x="353" y="220"/>
                  </a:lnTo>
                  <a:lnTo>
                    <a:pt x="328" y="228"/>
                  </a:lnTo>
                  <a:lnTo>
                    <a:pt x="302" y="240"/>
                  </a:lnTo>
                  <a:lnTo>
                    <a:pt x="280" y="257"/>
                  </a:lnTo>
                  <a:lnTo>
                    <a:pt x="261" y="276"/>
                  </a:lnTo>
                  <a:lnTo>
                    <a:pt x="243" y="299"/>
                  </a:lnTo>
                  <a:lnTo>
                    <a:pt x="230" y="325"/>
                  </a:lnTo>
                  <a:lnTo>
                    <a:pt x="221" y="352"/>
                  </a:lnTo>
                  <a:lnTo>
                    <a:pt x="217" y="381"/>
                  </a:lnTo>
                  <a:lnTo>
                    <a:pt x="217" y="408"/>
                  </a:lnTo>
                  <a:lnTo>
                    <a:pt x="221" y="436"/>
                  </a:lnTo>
                  <a:lnTo>
                    <a:pt x="230" y="462"/>
                  </a:lnTo>
                  <a:lnTo>
                    <a:pt x="242" y="487"/>
                  </a:lnTo>
                  <a:lnTo>
                    <a:pt x="259" y="509"/>
                  </a:lnTo>
                  <a:lnTo>
                    <a:pt x="278" y="530"/>
                  </a:lnTo>
                  <a:lnTo>
                    <a:pt x="300" y="546"/>
                  </a:lnTo>
                  <a:lnTo>
                    <a:pt x="327" y="560"/>
                  </a:lnTo>
                  <a:lnTo>
                    <a:pt x="354" y="568"/>
                  </a:lnTo>
                  <a:lnTo>
                    <a:pt x="383" y="573"/>
                  </a:lnTo>
                  <a:lnTo>
                    <a:pt x="410" y="573"/>
                  </a:lnTo>
                  <a:lnTo>
                    <a:pt x="438" y="568"/>
                  </a:lnTo>
                  <a:lnTo>
                    <a:pt x="464" y="560"/>
                  </a:lnTo>
                  <a:lnTo>
                    <a:pt x="489" y="548"/>
                  </a:lnTo>
                  <a:lnTo>
                    <a:pt x="511" y="532"/>
                  </a:lnTo>
                  <a:lnTo>
                    <a:pt x="530" y="512"/>
                  </a:lnTo>
                  <a:lnTo>
                    <a:pt x="548" y="489"/>
                  </a:lnTo>
                  <a:lnTo>
                    <a:pt x="561" y="463"/>
                  </a:lnTo>
                  <a:lnTo>
                    <a:pt x="570" y="436"/>
                  </a:lnTo>
                  <a:lnTo>
                    <a:pt x="574" y="407"/>
                  </a:lnTo>
                  <a:lnTo>
                    <a:pt x="574" y="379"/>
                  </a:lnTo>
                  <a:lnTo>
                    <a:pt x="570" y="352"/>
                  </a:lnTo>
                  <a:lnTo>
                    <a:pt x="562" y="326"/>
                  </a:lnTo>
                  <a:lnTo>
                    <a:pt x="550" y="301"/>
                  </a:lnTo>
                  <a:lnTo>
                    <a:pt x="533" y="279"/>
                  </a:lnTo>
                  <a:lnTo>
                    <a:pt x="513" y="259"/>
                  </a:lnTo>
                  <a:lnTo>
                    <a:pt x="491" y="242"/>
                  </a:lnTo>
                  <a:lnTo>
                    <a:pt x="464" y="228"/>
                  </a:lnTo>
                  <a:lnTo>
                    <a:pt x="437" y="219"/>
                  </a:lnTo>
                  <a:lnTo>
                    <a:pt x="409" y="215"/>
                  </a:lnTo>
                  <a:close/>
                  <a:moveTo>
                    <a:pt x="274" y="0"/>
                  </a:moveTo>
                  <a:lnTo>
                    <a:pt x="284" y="1"/>
                  </a:lnTo>
                  <a:lnTo>
                    <a:pt x="294" y="5"/>
                  </a:lnTo>
                  <a:lnTo>
                    <a:pt x="302" y="12"/>
                  </a:lnTo>
                  <a:lnTo>
                    <a:pt x="309" y="23"/>
                  </a:lnTo>
                  <a:lnTo>
                    <a:pt x="329" y="71"/>
                  </a:lnTo>
                  <a:lnTo>
                    <a:pt x="373" y="65"/>
                  </a:lnTo>
                  <a:lnTo>
                    <a:pt x="417" y="65"/>
                  </a:lnTo>
                  <a:lnTo>
                    <a:pt x="462" y="72"/>
                  </a:lnTo>
                  <a:lnTo>
                    <a:pt x="483" y="23"/>
                  </a:lnTo>
                  <a:lnTo>
                    <a:pt x="489" y="13"/>
                  </a:lnTo>
                  <a:lnTo>
                    <a:pt x="498" y="6"/>
                  </a:lnTo>
                  <a:lnTo>
                    <a:pt x="507" y="2"/>
                  </a:lnTo>
                  <a:lnTo>
                    <a:pt x="518" y="1"/>
                  </a:lnTo>
                  <a:lnTo>
                    <a:pt x="529" y="4"/>
                  </a:lnTo>
                  <a:lnTo>
                    <a:pt x="579" y="25"/>
                  </a:lnTo>
                  <a:lnTo>
                    <a:pt x="588" y="31"/>
                  </a:lnTo>
                  <a:lnTo>
                    <a:pt x="595" y="39"/>
                  </a:lnTo>
                  <a:lnTo>
                    <a:pt x="599" y="49"/>
                  </a:lnTo>
                  <a:lnTo>
                    <a:pt x="599" y="60"/>
                  </a:lnTo>
                  <a:lnTo>
                    <a:pt x="597" y="70"/>
                  </a:lnTo>
                  <a:lnTo>
                    <a:pt x="577" y="120"/>
                  </a:lnTo>
                  <a:lnTo>
                    <a:pt x="604" y="141"/>
                  </a:lnTo>
                  <a:lnTo>
                    <a:pt x="629" y="163"/>
                  </a:lnTo>
                  <a:lnTo>
                    <a:pt x="651" y="188"/>
                  </a:lnTo>
                  <a:lnTo>
                    <a:pt x="671" y="215"/>
                  </a:lnTo>
                  <a:lnTo>
                    <a:pt x="720" y="195"/>
                  </a:lnTo>
                  <a:lnTo>
                    <a:pt x="731" y="193"/>
                  </a:lnTo>
                  <a:lnTo>
                    <a:pt x="742" y="194"/>
                  </a:lnTo>
                  <a:lnTo>
                    <a:pt x="751" y="198"/>
                  </a:lnTo>
                  <a:lnTo>
                    <a:pt x="759" y="204"/>
                  </a:lnTo>
                  <a:lnTo>
                    <a:pt x="765" y="214"/>
                  </a:lnTo>
                  <a:lnTo>
                    <a:pt x="785" y="264"/>
                  </a:lnTo>
                  <a:lnTo>
                    <a:pt x="788" y="274"/>
                  </a:lnTo>
                  <a:lnTo>
                    <a:pt x="787" y="285"/>
                  </a:lnTo>
                  <a:lnTo>
                    <a:pt x="782" y="294"/>
                  </a:lnTo>
                  <a:lnTo>
                    <a:pt x="776" y="303"/>
                  </a:lnTo>
                  <a:lnTo>
                    <a:pt x="766" y="309"/>
                  </a:lnTo>
                  <a:lnTo>
                    <a:pt x="718" y="328"/>
                  </a:lnTo>
                  <a:lnTo>
                    <a:pt x="724" y="373"/>
                  </a:lnTo>
                  <a:lnTo>
                    <a:pt x="724" y="418"/>
                  </a:lnTo>
                  <a:lnTo>
                    <a:pt x="718" y="463"/>
                  </a:lnTo>
                  <a:lnTo>
                    <a:pt x="766" y="483"/>
                  </a:lnTo>
                  <a:lnTo>
                    <a:pt x="776" y="489"/>
                  </a:lnTo>
                  <a:lnTo>
                    <a:pt x="782" y="497"/>
                  </a:lnTo>
                  <a:lnTo>
                    <a:pt x="786" y="507"/>
                  </a:lnTo>
                  <a:lnTo>
                    <a:pt x="787" y="518"/>
                  </a:lnTo>
                  <a:lnTo>
                    <a:pt x="785" y="529"/>
                  </a:lnTo>
                  <a:lnTo>
                    <a:pt x="764" y="578"/>
                  </a:lnTo>
                  <a:lnTo>
                    <a:pt x="759" y="589"/>
                  </a:lnTo>
                  <a:lnTo>
                    <a:pt x="750" y="595"/>
                  </a:lnTo>
                  <a:lnTo>
                    <a:pt x="741" y="599"/>
                  </a:lnTo>
                  <a:lnTo>
                    <a:pt x="730" y="600"/>
                  </a:lnTo>
                  <a:lnTo>
                    <a:pt x="718" y="597"/>
                  </a:lnTo>
                  <a:lnTo>
                    <a:pt x="671" y="577"/>
                  </a:lnTo>
                  <a:lnTo>
                    <a:pt x="650" y="605"/>
                  </a:lnTo>
                  <a:lnTo>
                    <a:pt x="628" y="630"/>
                  </a:lnTo>
                  <a:lnTo>
                    <a:pt x="602" y="654"/>
                  </a:lnTo>
                  <a:lnTo>
                    <a:pt x="575" y="673"/>
                  </a:lnTo>
                  <a:lnTo>
                    <a:pt x="595" y="721"/>
                  </a:lnTo>
                  <a:lnTo>
                    <a:pt x="597" y="732"/>
                  </a:lnTo>
                  <a:lnTo>
                    <a:pt x="596" y="742"/>
                  </a:lnTo>
                  <a:lnTo>
                    <a:pt x="592" y="753"/>
                  </a:lnTo>
                  <a:lnTo>
                    <a:pt x="585" y="761"/>
                  </a:lnTo>
                  <a:lnTo>
                    <a:pt x="576" y="766"/>
                  </a:lnTo>
                  <a:lnTo>
                    <a:pt x="526" y="787"/>
                  </a:lnTo>
                  <a:lnTo>
                    <a:pt x="515" y="789"/>
                  </a:lnTo>
                  <a:lnTo>
                    <a:pt x="505" y="788"/>
                  </a:lnTo>
                  <a:lnTo>
                    <a:pt x="495" y="784"/>
                  </a:lnTo>
                  <a:lnTo>
                    <a:pt x="486" y="777"/>
                  </a:lnTo>
                  <a:lnTo>
                    <a:pt x="481" y="768"/>
                  </a:lnTo>
                  <a:lnTo>
                    <a:pt x="462" y="720"/>
                  </a:lnTo>
                  <a:lnTo>
                    <a:pt x="417" y="727"/>
                  </a:lnTo>
                  <a:lnTo>
                    <a:pt x="373" y="727"/>
                  </a:lnTo>
                  <a:lnTo>
                    <a:pt x="327" y="720"/>
                  </a:lnTo>
                  <a:lnTo>
                    <a:pt x="307" y="768"/>
                  </a:lnTo>
                  <a:lnTo>
                    <a:pt x="300" y="777"/>
                  </a:lnTo>
                  <a:lnTo>
                    <a:pt x="292" y="784"/>
                  </a:lnTo>
                  <a:lnTo>
                    <a:pt x="283" y="788"/>
                  </a:lnTo>
                  <a:lnTo>
                    <a:pt x="272" y="789"/>
                  </a:lnTo>
                  <a:lnTo>
                    <a:pt x="261" y="786"/>
                  </a:lnTo>
                  <a:lnTo>
                    <a:pt x="211" y="766"/>
                  </a:lnTo>
                  <a:lnTo>
                    <a:pt x="202" y="760"/>
                  </a:lnTo>
                  <a:lnTo>
                    <a:pt x="195" y="752"/>
                  </a:lnTo>
                  <a:lnTo>
                    <a:pt x="191" y="741"/>
                  </a:lnTo>
                  <a:lnTo>
                    <a:pt x="190" y="730"/>
                  </a:lnTo>
                  <a:lnTo>
                    <a:pt x="193" y="720"/>
                  </a:lnTo>
                  <a:lnTo>
                    <a:pt x="213" y="672"/>
                  </a:lnTo>
                  <a:lnTo>
                    <a:pt x="184" y="652"/>
                  </a:lnTo>
                  <a:lnTo>
                    <a:pt x="159" y="628"/>
                  </a:lnTo>
                  <a:lnTo>
                    <a:pt x="137" y="603"/>
                  </a:lnTo>
                  <a:lnTo>
                    <a:pt x="117" y="576"/>
                  </a:lnTo>
                  <a:lnTo>
                    <a:pt x="70" y="595"/>
                  </a:lnTo>
                  <a:lnTo>
                    <a:pt x="59" y="598"/>
                  </a:lnTo>
                  <a:lnTo>
                    <a:pt x="48" y="597"/>
                  </a:lnTo>
                  <a:lnTo>
                    <a:pt x="39" y="593"/>
                  </a:lnTo>
                  <a:lnTo>
                    <a:pt x="31" y="586"/>
                  </a:lnTo>
                  <a:lnTo>
                    <a:pt x="25" y="576"/>
                  </a:lnTo>
                  <a:lnTo>
                    <a:pt x="5" y="527"/>
                  </a:lnTo>
                  <a:lnTo>
                    <a:pt x="1" y="512"/>
                  </a:lnTo>
                  <a:lnTo>
                    <a:pt x="5" y="499"/>
                  </a:lnTo>
                  <a:lnTo>
                    <a:pt x="11" y="489"/>
                  </a:lnTo>
                  <a:lnTo>
                    <a:pt x="21" y="481"/>
                  </a:lnTo>
                  <a:lnTo>
                    <a:pt x="70" y="461"/>
                  </a:lnTo>
                  <a:lnTo>
                    <a:pt x="63" y="417"/>
                  </a:lnTo>
                  <a:lnTo>
                    <a:pt x="63" y="371"/>
                  </a:lnTo>
                  <a:lnTo>
                    <a:pt x="70" y="326"/>
                  </a:lnTo>
                  <a:lnTo>
                    <a:pt x="22" y="306"/>
                  </a:lnTo>
                  <a:lnTo>
                    <a:pt x="13" y="299"/>
                  </a:lnTo>
                  <a:lnTo>
                    <a:pt x="6" y="291"/>
                  </a:lnTo>
                  <a:lnTo>
                    <a:pt x="1" y="282"/>
                  </a:lnTo>
                  <a:lnTo>
                    <a:pt x="0" y="271"/>
                  </a:lnTo>
                  <a:lnTo>
                    <a:pt x="3" y="260"/>
                  </a:lnTo>
                  <a:lnTo>
                    <a:pt x="24" y="210"/>
                  </a:lnTo>
                  <a:lnTo>
                    <a:pt x="30" y="201"/>
                  </a:lnTo>
                  <a:lnTo>
                    <a:pt x="38" y="194"/>
                  </a:lnTo>
                  <a:lnTo>
                    <a:pt x="48" y="189"/>
                  </a:lnTo>
                  <a:lnTo>
                    <a:pt x="59" y="189"/>
                  </a:lnTo>
                  <a:lnTo>
                    <a:pt x="70" y="192"/>
                  </a:lnTo>
                  <a:lnTo>
                    <a:pt x="118" y="212"/>
                  </a:lnTo>
                  <a:lnTo>
                    <a:pt x="139" y="184"/>
                  </a:lnTo>
                  <a:lnTo>
                    <a:pt x="161" y="159"/>
                  </a:lnTo>
                  <a:lnTo>
                    <a:pt x="187" y="137"/>
                  </a:lnTo>
                  <a:lnTo>
                    <a:pt x="214" y="117"/>
                  </a:lnTo>
                  <a:lnTo>
                    <a:pt x="194" y="68"/>
                  </a:lnTo>
                  <a:lnTo>
                    <a:pt x="192" y="58"/>
                  </a:lnTo>
                  <a:lnTo>
                    <a:pt x="193" y="47"/>
                  </a:lnTo>
                  <a:lnTo>
                    <a:pt x="197" y="38"/>
                  </a:lnTo>
                  <a:lnTo>
                    <a:pt x="204" y="30"/>
                  </a:lnTo>
                  <a:lnTo>
                    <a:pt x="213" y="24"/>
                  </a:lnTo>
                  <a:lnTo>
                    <a:pt x="263" y="3"/>
                  </a:lnTo>
                  <a:lnTo>
                    <a:pt x="2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76" name="Shape 9176"/>
            <p:cNvSpPr/>
            <p:nvPr/>
          </p:nvSpPr>
          <p:spPr>
            <a:xfrm>
              <a:off x="1280" y="1365"/>
              <a:ext cx="46" cy="46"/>
            </a:xfrm>
            <a:custGeom>
              <a:avLst/>
              <a:gdLst/>
              <a:ahLst/>
              <a:cxnLst/>
              <a:rect l="0" t="0" r="0" b="0"/>
              <a:pathLst>
                <a:path w="695" h="695" extrusionOk="0">
                  <a:moveTo>
                    <a:pt x="353" y="190"/>
                  </a:moveTo>
                  <a:lnTo>
                    <a:pt x="326" y="191"/>
                  </a:lnTo>
                  <a:lnTo>
                    <a:pt x="299" y="197"/>
                  </a:lnTo>
                  <a:lnTo>
                    <a:pt x="275" y="207"/>
                  </a:lnTo>
                  <a:lnTo>
                    <a:pt x="252" y="221"/>
                  </a:lnTo>
                  <a:lnTo>
                    <a:pt x="231" y="240"/>
                  </a:lnTo>
                  <a:lnTo>
                    <a:pt x="215" y="262"/>
                  </a:lnTo>
                  <a:lnTo>
                    <a:pt x="202" y="288"/>
                  </a:lnTo>
                  <a:lnTo>
                    <a:pt x="193" y="314"/>
                  </a:lnTo>
                  <a:lnTo>
                    <a:pt x="190" y="342"/>
                  </a:lnTo>
                  <a:lnTo>
                    <a:pt x="191" y="369"/>
                  </a:lnTo>
                  <a:lnTo>
                    <a:pt x="197" y="396"/>
                  </a:lnTo>
                  <a:lnTo>
                    <a:pt x="207" y="421"/>
                  </a:lnTo>
                  <a:lnTo>
                    <a:pt x="221" y="443"/>
                  </a:lnTo>
                  <a:lnTo>
                    <a:pt x="239" y="464"/>
                  </a:lnTo>
                  <a:lnTo>
                    <a:pt x="262" y="481"/>
                  </a:lnTo>
                  <a:lnTo>
                    <a:pt x="287" y="494"/>
                  </a:lnTo>
                  <a:lnTo>
                    <a:pt x="314" y="503"/>
                  </a:lnTo>
                  <a:lnTo>
                    <a:pt x="341" y="507"/>
                  </a:lnTo>
                  <a:lnTo>
                    <a:pt x="369" y="506"/>
                  </a:lnTo>
                  <a:lnTo>
                    <a:pt x="395" y="499"/>
                  </a:lnTo>
                  <a:lnTo>
                    <a:pt x="420" y="489"/>
                  </a:lnTo>
                  <a:lnTo>
                    <a:pt x="443" y="474"/>
                  </a:lnTo>
                  <a:lnTo>
                    <a:pt x="463" y="457"/>
                  </a:lnTo>
                  <a:lnTo>
                    <a:pt x="480" y="434"/>
                  </a:lnTo>
                  <a:lnTo>
                    <a:pt x="494" y="409"/>
                  </a:lnTo>
                  <a:lnTo>
                    <a:pt x="503" y="381"/>
                  </a:lnTo>
                  <a:lnTo>
                    <a:pt x="506" y="354"/>
                  </a:lnTo>
                  <a:lnTo>
                    <a:pt x="505" y="326"/>
                  </a:lnTo>
                  <a:lnTo>
                    <a:pt x="499" y="301"/>
                  </a:lnTo>
                  <a:lnTo>
                    <a:pt x="489" y="275"/>
                  </a:lnTo>
                  <a:lnTo>
                    <a:pt x="473" y="252"/>
                  </a:lnTo>
                  <a:lnTo>
                    <a:pt x="456" y="232"/>
                  </a:lnTo>
                  <a:lnTo>
                    <a:pt x="434" y="215"/>
                  </a:lnTo>
                  <a:lnTo>
                    <a:pt x="408" y="202"/>
                  </a:lnTo>
                  <a:lnTo>
                    <a:pt x="381" y="193"/>
                  </a:lnTo>
                  <a:lnTo>
                    <a:pt x="353" y="190"/>
                  </a:lnTo>
                  <a:close/>
                  <a:moveTo>
                    <a:pt x="244" y="0"/>
                  </a:moveTo>
                  <a:lnTo>
                    <a:pt x="256" y="3"/>
                  </a:lnTo>
                  <a:lnTo>
                    <a:pt x="265" y="9"/>
                  </a:lnTo>
                  <a:lnTo>
                    <a:pt x="272" y="19"/>
                  </a:lnTo>
                  <a:lnTo>
                    <a:pt x="289" y="63"/>
                  </a:lnTo>
                  <a:lnTo>
                    <a:pt x="328" y="58"/>
                  </a:lnTo>
                  <a:lnTo>
                    <a:pt x="368" y="58"/>
                  </a:lnTo>
                  <a:lnTo>
                    <a:pt x="407" y="63"/>
                  </a:lnTo>
                  <a:lnTo>
                    <a:pt x="426" y="20"/>
                  </a:lnTo>
                  <a:lnTo>
                    <a:pt x="433" y="10"/>
                  </a:lnTo>
                  <a:lnTo>
                    <a:pt x="442" y="4"/>
                  </a:lnTo>
                  <a:lnTo>
                    <a:pt x="454" y="0"/>
                  </a:lnTo>
                  <a:lnTo>
                    <a:pt x="466" y="4"/>
                  </a:lnTo>
                  <a:lnTo>
                    <a:pt x="510" y="22"/>
                  </a:lnTo>
                  <a:lnTo>
                    <a:pt x="520" y="29"/>
                  </a:lnTo>
                  <a:lnTo>
                    <a:pt x="526" y="38"/>
                  </a:lnTo>
                  <a:lnTo>
                    <a:pt x="528" y="50"/>
                  </a:lnTo>
                  <a:lnTo>
                    <a:pt x="526" y="63"/>
                  </a:lnTo>
                  <a:lnTo>
                    <a:pt x="508" y="105"/>
                  </a:lnTo>
                  <a:lnTo>
                    <a:pt x="539" y="130"/>
                  </a:lnTo>
                  <a:lnTo>
                    <a:pt x="568" y="157"/>
                  </a:lnTo>
                  <a:lnTo>
                    <a:pt x="591" y="189"/>
                  </a:lnTo>
                  <a:lnTo>
                    <a:pt x="634" y="171"/>
                  </a:lnTo>
                  <a:lnTo>
                    <a:pt x="646" y="168"/>
                  </a:lnTo>
                  <a:lnTo>
                    <a:pt x="658" y="171"/>
                  </a:lnTo>
                  <a:lnTo>
                    <a:pt x="669" y="178"/>
                  </a:lnTo>
                  <a:lnTo>
                    <a:pt x="675" y="188"/>
                  </a:lnTo>
                  <a:lnTo>
                    <a:pt x="693" y="232"/>
                  </a:lnTo>
                  <a:lnTo>
                    <a:pt x="695" y="243"/>
                  </a:lnTo>
                  <a:lnTo>
                    <a:pt x="693" y="255"/>
                  </a:lnTo>
                  <a:lnTo>
                    <a:pt x="686" y="265"/>
                  </a:lnTo>
                  <a:lnTo>
                    <a:pt x="676" y="271"/>
                  </a:lnTo>
                  <a:lnTo>
                    <a:pt x="633" y="290"/>
                  </a:lnTo>
                  <a:lnTo>
                    <a:pt x="639" y="328"/>
                  </a:lnTo>
                  <a:lnTo>
                    <a:pt x="639" y="368"/>
                  </a:lnTo>
                  <a:lnTo>
                    <a:pt x="633" y="408"/>
                  </a:lnTo>
                  <a:lnTo>
                    <a:pt x="676" y="426"/>
                  </a:lnTo>
                  <a:lnTo>
                    <a:pt x="686" y="433"/>
                  </a:lnTo>
                  <a:lnTo>
                    <a:pt x="692" y="442"/>
                  </a:lnTo>
                  <a:lnTo>
                    <a:pt x="694" y="455"/>
                  </a:lnTo>
                  <a:lnTo>
                    <a:pt x="692" y="467"/>
                  </a:lnTo>
                  <a:lnTo>
                    <a:pt x="674" y="511"/>
                  </a:lnTo>
                  <a:lnTo>
                    <a:pt x="667" y="521"/>
                  </a:lnTo>
                  <a:lnTo>
                    <a:pt x="656" y="527"/>
                  </a:lnTo>
                  <a:lnTo>
                    <a:pt x="645" y="529"/>
                  </a:lnTo>
                  <a:lnTo>
                    <a:pt x="633" y="527"/>
                  </a:lnTo>
                  <a:lnTo>
                    <a:pt x="591" y="509"/>
                  </a:lnTo>
                  <a:lnTo>
                    <a:pt x="573" y="533"/>
                  </a:lnTo>
                  <a:lnTo>
                    <a:pt x="553" y="555"/>
                  </a:lnTo>
                  <a:lnTo>
                    <a:pt x="530" y="576"/>
                  </a:lnTo>
                  <a:lnTo>
                    <a:pt x="507" y="593"/>
                  </a:lnTo>
                  <a:lnTo>
                    <a:pt x="524" y="635"/>
                  </a:lnTo>
                  <a:lnTo>
                    <a:pt x="526" y="647"/>
                  </a:lnTo>
                  <a:lnTo>
                    <a:pt x="524" y="658"/>
                  </a:lnTo>
                  <a:lnTo>
                    <a:pt x="518" y="668"/>
                  </a:lnTo>
                  <a:lnTo>
                    <a:pt x="508" y="675"/>
                  </a:lnTo>
                  <a:lnTo>
                    <a:pt x="464" y="693"/>
                  </a:lnTo>
                  <a:lnTo>
                    <a:pt x="452" y="695"/>
                  </a:lnTo>
                  <a:lnTo>
                    <a:pt x="440" y="693"/>
                  </a:lnTo>
                  <a:lnTo>
                    <a:pt x="430" y="687"/>
                  </a:lnTo>
                  <a:lnTo>
                    <a:pt x="423" y="677"/>
                  </a:lnTo>
                  <a:lnTo>
                    <a:pt x="406" y="635"/>
                  </a:lnTo>
                  <a:lnTo>
                    <a:pt x="367" y="640"/>
                  </a:lnTo>
                  <a:lnTo>
                    <a:pt x="327" y="640"/>
                  </a:lnTo>
                  <a:lnTo>
                    <a:pt x="287" y="635"/>
                  </a:lnTo>
                  <a:lnTo>
                    <a:pt x="270" y="677"/>
                  </a:lnTo>
                  <a:lnTo>
                    <a:pt x="263" y="687"/>
                  </a:lnTo>
                  <a:lnTo>
                    <a:pt x="253" y="693"/>
                  </a:lnTo>
                  <a:lnTo>
                    <a:pt x="241" y="695"/>
                  </a:lnTo>
                  <a:lnTo>
                    <a:pt x="229" y="693"/>
                  </a:lnTo>
                  <a:lnTo>
                    <a:pt x="186" y="675"/>
                  </a:lnTo>
                  <a:lnTo>
                    <a:pt x="175" y="667"/>
                  </a:lnTo>
                  <a:lnTo>
                    <a:pt x="169" y="657"/>
                  </a:lnTo>
                  <a:lnTo>
                    <a:pt x="167" y="646"/>
                  </a:lnTo>
                  <a:lnTo>
                    <a:pt x="169" y="634"/>
                  </a:lnTo>
                  <a:lnTo>
                    <a:pt x="187" y="592"/>
                  </a:lnTo>
                  <a:lnTo>
                    <a:pt x="162" y="574"/>
                  </a:lnTo>
                  <a:lnTo>
                    <a:pt x="140" y="554"/>
                  </a:lnTo>
                  <a:lnTo>
                    <a:pt x="119" y="532"/>
                  </a:lnTo>
                  <a:lnTo>
                    <a:pt x="102" y="508"/>
                  </a:lnTo>
                  <a:lnTo>
                    <a:pt x="60" y="525"/>
                  </a:lnTo>
                  <a:lnTo>
                    <a:pt x="48" y="527"/>
                  </a:lnTo>
                  <a:lnTo>
                    <a:pt x="37" y="525"/>
                  </a:lnTo>
                  <a:lnTo>
                    <a:pt x="27" y="519"/>
                  </a:lnTo>
                  <a:lnTo>
                    <a:pt x="21" y="509"/>
                  </a:lnTo>
                  <a:lnTo>
                    <a:pt x="3" y="465"/>
                  </a:lnTo>
                  <a:lnTo>
                    <a:pt x="0" y="453"/>
                  </a:lnTo>
                  <a:lnTo>
                    <a:pt x="3" y="440"/>
                  </a:lnTo>
                  <a:lnTo>
                    <a:pt x="10" y="431"/>
                  </a:lnTo>
                  <a:lnTo>
                    <a:pt x="21" y="424"/>
                  </a:lnTo>
                  <a:lnTo>
                    <a:pt x="63" y="407"/>
                  </a:lnTo>
                  <a:lnTo>
                    <a:pt x="57" y="368"/>
                  </a:lnTo>
                  <a:lnTo>
                    <a:pt x="57" y="328"/>
                  </a:lnTo>
                  <a:lnTo>
                    <a:pt x="63" y="288"/>
                  </a:lnTo>
                  <a:lnTo>
                    <a:pt x="21" y="270"/>
                  </a:lnTo>
                  <a:lnTo>
                    <a:pt x="11" y="263"/>
                  </a:lnTo>
                  <a:lnTo>
                    <a:pt x="4" y="253"/>
                  </a:lnTo>
                  <a:lnTo>
                    <a:pt x="2" y="242"/>
                  </a:lnTo>
                  <a:lnTo>
                    <a:pt x="4" y="230"/>
                  </a:lnTo>
                  <a:lnTo>
                    <a:pt x="23" y="186"/>
                  </a:lnTo>
                  <a:lnTo>
                    <a:pt x="29" y="176"/>
                  </a:lnTo>
                  <a:lnTo>
                    <a:pt x="39" y="170"/>
                  </a:lnTo>
                  <a:lnTo>
                    <a:pt x="50" y="167"/>
                  </a:lnTo>
                  <a:lnTo>
                    <a:pt x="63" y="170"/>
                  </a:lnTo>
                  <a:lnTo>
                    <a:pt x="105" y="188"/>
                  </a:lnTo>
                  <a:lnTo>
                    <a:pt x="124" y="162"/>
                  </a:lnTo>
                  <a:lnTo>
                    <a:pt x="143" y="141"/>
                  </a:lnTo>
                  <a:lnTo>
                    <a:pt x="165" y="121"/>
                  </a:lnTo>
                  <a:lnTo>
                    <a:pt x="189" y="104"/>
                  </a:lnTo>
                  <a:lnTo>
                    <a:pt x="171" y="61"/>
                  </a:lnTo>
                  <a:lnTo>
                    <a:pt x="169" y="48"/>
                  </a:lnTo>
                  <a:lnTo>
                    <a:pt x="171" y="37"/>
                  </a:lnTo>
                  <a:lnTo>
                    <a:pt x="177" y="27"/>
                  </a:lnTo>
                  <a:lnTo>
                    <a:pt x="188" y="21"/>
                  </a:lnTo>
                  <a:lnTo>
                    <a:pt x="231" y="3"/>
                  </a:lnTo>
                  <a:lnTo>
                    <a:pt x="2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77" name="Shape 9177"/>
            <p:cNvSpPr/>
            <p:nvPr/>
          </p:nvSpPr>
          <p:spPr>
            <a:xfrm>
              <a:off x="1157" y="1408"/>
              <a:ext cx="177" cy="167"/>
            </a:xfrm>
            <a:custGeom>
              <a:avLst/>
              <a:gdLst/>
              <a:ahLst/>
              <a:cxnLst/>
              <a:rect l="0" t="0" r="0" b="0"/>
              <a:pathLst>
                <a:path w="2653" h="2511" extrusionOk="0">
                  <a:moveTo>
                    <a:pt x="1139" y="0"/>
                  </a:moveTo>
                  <a:lnTo>
                    <a:pt x="1240" y="319"/>
                  </a:lnTo>
                  <a:lnTo>
                    <a:pt x="1299" y="152"/>
                  </a:lnTo>
                  <a:lnTo>
                    <a:pt x="1282" y="127"/>
                  </a:lnTo>
                  <a:lnTo>
                    <a:pt x="1270" y="105"/>
                  </a:lnTo>
                  <a:lnTo>
                    <a:pt x="1262" y="87"/>
                  </a:lnTo>
                  <a:lnTo>
                    <a:pt x="1257" y="69"/>
                  </a:lnTo>
                  <a:lnTo>
                    <a:pt x="1255" y="55"/>
                  </a:lnTo>
                  <a:lnTo>
                    <a:pt x="1256" y="43"/>
                  </a:lnTo>
                  <a:lnTo>
                    <a:pt x="1259" y="33"/>
                  </a:lnTo>
                  <a:lnTo>
                    <a:pt x="1264" y="24"/>
                  </a:lnTo>
                  <a:lnTo>
                    <a:pt x="1270" y="17"/>
                  </a:lnTo>
                  <a:lnTo>
                    <a:pt x="1278" y="12"/>
                  </a:lnTo>
                  <a:lnTo>
                    <a:pt x="1286" y="8"/>
                  </a:lnTo>
                  <a:lnTo>
                    <a:pt x="1294" y="5"/>
                  </a:lnTo>
                  <a:lnTo>
                    <a:pt x="1303" y="3"/>
                  </a:lnTo>
                  <a:lnTo>
                    <a:pt x="1311" y="1"/>
                  </a:lnTo>
                  <a:lnTo>
                    <a:pt x="1317" y="1"/>
                  </a:lnTo>
                  <a:lnTo>
                    <a:pt x="1323" y="0"/>
                  </a:lnTo>
                  <a:lnTo>
                    <a:pt x="1326" y="0"/>
                  </a:lnTo>
                  <a:lnTo>
                    <a:pt x="1330" y="0"/>
                  </a:lnTo>
                  <a:lnTo>
                    <a:pt x="1335" y="1"/>
                  </a:lnTo>
                  <a:lnTo>
                    <a:pt x="1342" y="1"/>
                  </a:lnTo>
                  <a:lnTo>
                    <a:pt x="1350" y="3"/>
                  </a:lnTo>
                  <a:lnTo>
                    <a:pt x="1358" y="5"/>
                  </a:lnTo>
                  <a:lnTo>
                    <a:pt x="1367" y="8"/>
                  </a:lnTo>
                  <a:lnTo>
                    <a:pt x="1375" y="12"/>
                  </a:lnTo>
                  <a:lnTo>
                    <a:pt x="1382" y="17"/>
                  </a:lnTo>
                  <a:lnTo>
                    <a:pt x="1389" y="24"/>
                  </a:lnTo>
                  <a:lnTo>
                    <a:pt x="1394" y="33"/>
                  </a:lnTo>
                  <a:lnTo>
                    <a:pt x="1397" y="43"/>
                  </a:lnTo>
                  <a:lnTo>
                    <a:pt x="1397" y="55"/>
                  </a:lnTo>
                  <a:lnTo>
                    <a:pt x="1396" y="69"/>
                  </a:lnTo>
                  <a:lnTo>
                    <a:pt x="1391" y="87"/>
                  </a:lnTo>
                  <a:lnTo>
                    <a:pt x="1383" y="105"/>
                  </a:lnTo>
                  <a:lnTo>
                    <a:pt x="1371" y="127"/>
                  </a:lnTo>
                  <a:lnTo>
                    <a:pt x="1354" y="152"/>
                  </a:lnTo>
                  <a:lnTo>
                    <a:pt x="1413" y="319"/>
                  </a:lnTo>
                  <a:lnTo>
                    <a:pt x="1513" y="0"/>
                  </a:lnTo>
                  <a:lnTo>
                    <a:pt x="1516" y="1"/>
                  </a:lnTo>
                  <a:lnTo>
                    <a:pt x="1523" y="4"/>
                  </a:lnTo>
                  <a:lnTo>
                    <a:pt x="1535" y="10"/>
                  </a:lnTo>
                  <a:lnTo>
                    <a:pt x="1552" y="17"/>
                  </a:lnTo>
                  <a:lnTo>
                    <a:pt x="1571" y="25"/>
                  </a:lnTo>
                  <a:lnTo>
                    <a:pt x="1592" y="37"/>
                  </a:lnTo>
                  <a:lnTo>
                    <a:pt x="1617" y="49"/>
                  </a:lnTo>
                  <a:lnTo>
                    <a:pt x="1643" y="63"/>
                  </a:lnTo>
                  <a:lnTo>
                    <a:pt x="1670" y="78"/>
                  </a:lnTo>
                  <a:lnTo>
                    <a:pt x="1697" y="95"/>
                  </a:lnTo>
                  <a:lnTo>
                    <a:pt x="1726" y="113"/>
                  </a:lnTo>
                  <a:lnTo>
                    <a:pt x="1752" y="132"/>
                  </a:lnTo>
                  <a:lnTo>
                    <a:pt x="1767" y="144"/>
                  </a:lnTo>
                  <a:lnTo>
                    <a:pt x="1780" y="155"/>
                  </a:lnTo>
                  <a:lnTo>
                    <a:pt x="1792" y="165"/>
                  </a:lnTo>
                  <a:lnTo>
                    <a:pt x="1804" y="176"/>
                  </a:lnTo>
                  <a:lnTo>
                    <a:pt x="1818" y="190"/>
                  </a:lnTo>
                  <a:lnTo>
                    <a:pt x="1821" y="193"/>
                  </a:lnTo>
                  <a:lnTo>
                    <a:pt x="1824" y="198"/>
                  </a:lnTo>
                  <a:lnTo>
                    <a:pt x="1850" y="181"/>
                  </a:lnTo>
                  <a:lnTo>
                    <a:pt x="1875" y="165"/>
                  </a:lnTo>
                  <a:lnTo>
                    <a:pt x="1900" y="151"/>
                  </a:lnTo>
                  <a:lnTo>
                    <a:pt x="1924" y="137"/>
                  </a:lnTo>
                  <a:lnTo>
                    <a:pt x="1947" y="126"/>
                  </a:lnTo>
                  <a:lnTo>
                    <a:pt x="1968" y="116"/>
                  </a:lnTo>
                  <a:lnTo>
                    <a:pt x="1986" y="107"/>
                  </a:lnTo>
                  <a:lnTo>
                    <a:pt x="2000" y="100"/>
                  </a:lnTo>
                  <a:lnTo>
                    <a:pt x="2012" y="96"/>
                  </a:lnTo>
                  <a:lnTo>
                    <a:pt x="2019" y="93"/>
                  </a:lnTo>
                  <a:lnTo>
                    <a:pt x="2021" y="92"/>
                  </a:lnTo>
                  <a:lnTo>
                    <a:pt x="2110" y="372"/>
                  </a:lnTo>
                  <a:lnTo>
                    <a:pt x="2163" y="225"/>
                  </a:lnTo>
                  <a:lnTo>
                    <a:pt x="2148" y="202"/>
                  </a:lnTo>
                  <a:lnTo>
                    <a:pt x="2136" y="181"/>
                  </a:lnTo>
                  <a:lnTo>
                    <a:pt x="2129" y="164"/>
                  </a:lnTo>
                  <a:lnTo>
                    <a:pt x="2125" y="149"/>
                  </a:lnTo>
                  <a:lnTo>
                    <a:pt x="2124" y="136"/>
                  </a:lnTo>
                  <a:lnTo>
                    <a:pt x="2125" y="125"/>
                  </a:lnTo>
                  <a:lnTo>
                    <a:pt x="2129" y="116"/>
                  </a:lnTo>
                  <a:lnTo>
                    <a:pt x="2134" y="109"/>
                  </a:lnTo>
                  <a:lnTo>
                    <a:pt x="2141" y="104"/>
                  </a:lnTo>
                  <a:lnTo>
                    <a:pt x="2149" y="99"/>
                  </a:lnTo>
                  <a:lnTo>
                    <a:pt x="2157" y="96"/>
                  </a:lnTo>
                  <a:lnTo>
                    <a:pt x="2164" y="94"/>
                  </a:lnTo>
                  <a:lnTo>
                    <a:pt x="2172" y="93"/>
                  </a:lnTo>
                  <a:lnTo>
                    <a:pt x="2178" y="92"/>
                  </a:lnTo>
                  <a:lnTo>
                    <a:pt x="2183" y="92"/>
                  </a:lnTo>
                  <a:lnTo>
                    <a:pt x="2187" y="92"/>
                  </a:lnTo>
                  <a:lnTo>
                    <a:pt x="2190" y="92"/>
                  </a:lnTo>
                  <a:lnTo>
                    <a:pt x="2195" y="92"/>
                  </a:lnTo>
                  <a:lnTo>
                    <a:pt x="2202" y="93"/>
                  </a:lnTo>
                  <a:lnTo>
                    <a:pt x="2210" y="94"/>
                  </a:lnTo>
                  <a:lnTo>
                    <a:pt x="2218" y="96"/>
                  </a:lnTo>
                  <a:lnTo>
                    <a:pt x="2225" y="99"/>
                  </a:lnTo>
                  <a:lnTo>
                    <a:pt x="2233" y="104"/>
                  </a:lnTo>
                  <a:lnTo>
                    <a:pt x="2239" y="109"/>
                  </a:lnTo>
                  <a:lnTo>
                    <a:pt x="2244" y="116"/>
                  </a:lnTo>
                  <a:lnTo>
                    <a:pt x="2248" y="125"/>
                  </a:lnTo>
                  <a:lnTo>
                    <a:pt x="2249" y="136"/>
                  </a:lnTo>
                  <a:lnTo>
                    <a:pt x="2249" y="149"/>
                  </a:lnTo>
                  <a:lnTo>
                    <a:pt x="2245" y="164"/>
                  </a:lnTo>
                  <a:lnTo>
                    <a:pt x="2238" y="181"/>
                  </a:lnTo>
                  <a:lnTo>
                    <a:pt x="2227" y="202"/>
                  </a:lnTo>
                  <a:lnTo>
                    <a:pt x="2212" y="225"/>
                  </a:lnTo>
                  <a:lnTo>
                    <a:pt x="2263" y="372"/>
                  </a:lnTo>
                  <a:lnTo>
                    <a:pt x="2352" y="92"/>
                  </a:lnTo>
                  <a:lnTo>
                    <a:pt x="2355" y="93"/>
                  </a:lnTo>
                  <a:lnTo>
                    <a:pt x="2363" y="96"/>
                  </a:lnTo>
                  <a:lnTo>
                    <a:pt x="2375" y="101"/>
                  </a:lnTo>
                  <a:lnTo>
                    <a:pt x="2392" y="109"/>
                  </a:lnTo>
                  <a:lnTo>
                    <a:pt x="2411" y="118"/>
                  </a:lnTo>
                  <a:lnTo>
                    <a:pt x="2433" y="129"/>
                  </a:lnTo>
                  <a:lnTo>
                    <a:pt x="2458" y="143"/>
                  </a:lnTo>
                  <a:lnTo>
                    <a:pt x="2484" y="157"/>
                  </a:lnTo>
                  <a:lnTo>
                    <a:pt x="2511" y="172"/>
                  </a:lnTo>
                  <a:lnTo>
                    <a:pt x="2537" y="189"/>
                  </a:lnTo>
                  <a:lnTo>
                    <a:pt x="2563" y="208"/>
                  </a:lnTo>
                  <a:lnTo>
                    <a:pt x="2580" y="221"/>
                  </a:lnTo>
                  <a:lnTo>
                    <a:pt x="2593" y="232"/>
                  </a:lnTo>
                  <a:lnTo>
                    <a:pt x="2606" y="244"/>
                  </a:lnTo>
                  <a:lnTo>
                    <a:pt x="2621" y="260"/>
                  </a:lnTo>
                  <a:lnTo>
                    <a:pt x="2631" y="272"/>
                  </a:lnTo>
                  <a:lnTo>
                    <a:pt x="2638" y="290"/>
                  </a:lnTo>
                  <a:lnTo>
                    <a:pt x="2644" y="313"/>
                  </a:lnTo>
                  <a:lnTo>
                    <a:pt x="2648" y="339"/>
                  </a:lnTo>
                  <a:lnTo>
                    <a:pt x="2651" y="369"/>
                  </a:lnTo>
                  <a:lnTo>
                    <a:pt x="2652" y="401"/>
                  </a:lnTo>
                  <a:lnTo>
                    <a:pt x="2653" y="436"/>
                  </a:lnTo>
                  <a:lnTo>
                    <a:pt x="2652" y="471"/>
                  </a:lnTo>
                  <a:lnTo>
                    <a:pt x="2651" y="508"/>
                  </a:lnTo>
                  <a:lnTo>
                    <a:pt x="2649" y="545"/>
                  </a:lnTo>
                  <a:lnTo>
                    <a:pt x="2645" y="580"/>
                  </a:lnTo>
                  <a:lnTo>
                    <a:pt x="2642" y="615"/>
                  </a:lnTo>
                  <a:lnTo>
                    <a:pt x="2637" y="648"/>
                  </a:lnTo>
                  <a:lnTo>
                    <a:pt x="2633" y="678"/>
                  </a:lnTo>
                  <a:lnTo>
                    <a:pt x="2627" y="705"/>
                  </a:lnTo>
                  <a:lnTo>
                    <a:pt x="2621" y="728"/>
                  </a:lnTo>
                  <a:lnTo>
                    <a:pt x="2614" y="752"/>
                  </a:lnTo>
                  <a:lnTo>
                    <a:pt x="2605" y="778"/>
                  </a:lnTo>
                  <a:lnTo>
                    <a:pt x="2595" y="804"/>
                  </a:lnTo>
                  <a:lnTo>
                    <a:pt x="2584" y="831"/>
                  </a:lnTo>
                  <a:lnTo>
                    <a:pt x="2573" y="856"/>
                  </a:lnTo>
                  <a:lnTo>
                    <a:pt x="2561" y="882"/>
                  </a:lnTo>
                  <a:lnTo>
                    <a:pt x="2550" y="905"/>
                  </a:lnTo>
                  <a:lnTo>
                    <a:pt x="2539" y="928"/>
                  </a:lnTo>
                  <a:lnTo>
                    <a:pt x="2529" y="947"/>
                  </a:lnTo>
                  <a:lnTo>
                    <a:pt x="2520" y="964"/>
                  </a:lnTo>
                  <a:lnTo>
                    <a:pt x="2513" y="978"/>
                  </a:lnTo>
                  <a:lnTo>
                    <a:pt x="2507" y="990"/>
                  </a:lnTo>
                  <a:lnTo>
                    <a:pt x="2503" y="997"/>
                  </a:lnTo>
                  <a:lnTo>
                    <a:pt x="2501" y="999"/>
                  </a:lnTo>
                  <a:lnTo>
                    <a:pt x="2486" y="1040"/>
                  </a:lnTo>
                  <a:lnTo>
                    <a:pt x="2475" y="1082"/>
                  </a:lnTo>
                  <a:lnTo>
                    <a:pt x="2468" y="1127"/>
                  </a:lnTo>
                  <a:lnTo>
                    <a:pt x="2355" y="2243"/>
                  </a:lnTo>
                  <a:lnTo>
                    <a:pt x="2351" y="2260"/>
                  </a:lnTo>
                  <a:lnTo>
                    <a:pt x="2344" y="2275"/>
                  </a:lnTo>
                  <a:lnTo>
                    <a:pt x="2333" y="2288"/>
                  </a:lnTo>
                  <a:lnTo>
                    <a:pt x="2318" y="2297"/>
                  </a:lnTo>
                  <a:lnTo>
                    <a:pt x="2303" y="2303"/>
                  </a:lnTo>
                  <a:lnTo>
                    <a:pt x="2286" y="2305"/>
                  </a:lnTo>
                  <a:lnTo>
                    <a:pt x="2090" y="2305"/>
                  </a:lnTo>
                  <a:lnTo>
                    <a:pt x="2072" y="2303"/>
                  </a:lnTo>
                  <a:lnTo>
                    <a:pt x="2056" y="2297"/>
                  </a:lnTo>
                  <a:lnTo>
                    <a:pt x="2043" y="2288"/>
                  </a:lnTo>
                  <a:lnTo>
                    <a:pt x="2032" y="2275"/>
                  </a:lnTo>
                  <a:lnTo>
                    <a:pt x="2025" y="2260"/>
                  </a:lnTo>
                  <a:lnTo>
                    <a:pt x="2020" y="2243"/>
                  </a:lnTo>
                  <a:lnTo>
                    <a:pt x="1907" y="1127"/>
                  </a:lnTo>
                  <a:lnTo>
                    <a:pt x="1900" y="1082"/>
                  </a:lnTo>
                  <a:lnTo>
                    <a:pt x="1889" y="1040"/>
                  </a:lnTo>
                  <a:lnTo>
                    <a:pt x="1873" y="999"/>
                  </a:lnTo>
                  <a:lnTo>
                    <a:pt x="1872" y="997"/>
                  </a:lnTo>
                  <a:lnTo>
                    <a:pt x="1869" y="991"/>
                  </a:lnTo>
                  <a:lnTo>
                    <a:pt x="1864" y="981"/>
                  </a:lnTo>
                  <a:lnTo>
                    <a:pt x="1857" y="967"/>
                  </a:lnTo>
                  <a:lnTo>
                    <a:pt x="1849" y="952"/>
                  </a:lnTo>
                  <a:lnTo>
                    <a:pt x="1839" y="934"/>
                  </a:lnTo>
                  <a:lnTo>
                    <a:pt x="1829" y="913"/>
                  </a:lnTo>
                  <a:lnTo>
                    <a:pt x="1818" y="891"/>
                  </a:lnTo>
                  <a:lnTo>
                    <a:pt x="1807" y="868"/>
                  </a:lnTo>
                  <a:lnTo>
                    <a:pt x="1797" y="843"/>
                  </a:lnTo>
                  <a:lnTo>
                    <a:pt x="1786" y="819"/>
                  </a:lnTo>
                  <a:lnTo>
                    <a:pt x="1774" y="847"/>
                  </a:lnTo>
                  <a:lnTo>
                    <a:pt x="1761" y="876"/>
                  </a:lnTo>
                  <a:lnTo>
                    <a:pt x="1749" y="903"/>
                  </a:lnTo>
                  <a:lnTo>
                    <a:pt x="1737" y="929"/>
                  </a:lnTo>
                  <a:lnTo>
                    <a:pt x="1725" y="952"/>
                  </a:lnTo>
                  <a:lnTo>
                    <a:pt x="1713" y="973"/>
                  </a:lnTo>
                  <a:lnTo>
                    <a:pt x="1704" y="993"/>
                  </a:lnTo>
                  <a:lnTo>
                    <a:pt x="1696" y="1008"/>
                  </a:lnTo>
                  <a:lnTo>
                    <a:pt x="1690" y="1019"/>
                  </a:lnTo>
                  <a:lnTo>
                    <a:pt x="1686" y="1026"/>
                  </a:lnTo>
                  <a:lnTo>
                    <a:pt x="1684" y="1029"/>
                  </a:lnTo>
                  <a:lnTo>
                    <a:pt x="1667" y="1076"/>
                  </a:lnTo>
                  <a:lnTo>
                    <a:pt x="1653" y="1124"/>
                  </a:lnTo>
                  <a:lnTo>
                    <a:pt x="1646" y="1174"/>
                  </a:lnTo>
                  <a:lnTo>
                    <a:pt x="1517" y="2440"/>
                  </a:lnTo>
                  <a:lnTo>
                    <a:pt x="1513" y="2459"/>
                  </a:lnTo>
                  <a:lnTo>
                    <a:pt x="1504" y="2475"/>
                  </a:lnTo>
                  <a:lnTo>
                    <a:pt x="1492" y="2490"/>
                  </a:lnTo>
                  <a:lnTo>
                    <a:pt x="1476" y="2501"/>
                  </a:lnTo>
                  <a:lnTo>
                    <a:pt x="1458" y="2508"/>
                  </a:lnTo>
                  <a:lnTo>
                    <a:pt x="1439" y="2511"/>
                  </a:lnTo>
                  <a:lnTo>
                    <a:pt x="1215" y="2511"/>
                  </a:lnTo>
                  <a:lnTo>
                    <a:pt x="1196" y="2508"/>
                  </a:lnTo>
                  <a:lnTo>
                    <a:pt x="1177" y="2501"/>
                  </a:lnTo>
                  <a:lnTo>
                    <a:pt x="1162" y="2490"/>
                  </a:lnTo>
                  <a:lnTo>
                    <a:pt x="1150" y="2475"/>
                  </a:lnTo>
                  <a:lnTo>
                    <a:pt x="1141" y="2459"/>
                  </a:lnTo>
                  <a:lnTo>
                    <a:pt x="1137" y="2440"/>
                  </a:lnTo>
                  <a:lnTo>
                    <a:pt x="1008" y="1174"/>
                  </a:lnTo>
                  <a:lnTo>
                    <a:pt x="1001" y="1124"/>
                  </a:lnTo>
                  <a:lnTo>
                    <a:pt x="987" y="1076"/>
                  </a:lnTo>
                  <a:lnTo>
                    <a:pt x="970" y="1029"/>
                  </a:lnTo>
                  <a:lnTo>
                    <a:pt x="968" y="1026"/>
                  </a:lnTo>
                  <a:lnTo>
                    <a:pt x="964" y="1019"/>
                  </a:lnTo>
                  <a:lnTo>
                    <a:pt x="958" y="1008"/>
                  </a:lnTo>
                  <a:lnTo>
                    <a:pt x="950" y="993"/>
                  </a:lnTo>
                  <a:lnTo>
                    <a:pt x="941" y="974"/>
                  </a:lnTo>
                  <a:lnTo>
                    <a:pt x="929" y="953"/>
                  </a:lnTo>
                  <a:lnTo>
                    <a:pt x="918" y="929"/>
                  </a:lnTo>
                  <a:lnTo>
                    <a:pt x="906" y="903"/>
                  </a:lnTo>
                  <a:lnTo>
                    <a:pt x="893" y="876"/>
                  </a:lnTo>
                  <a:lnTo>
                    <a:pt x="881" y="848"/>
                  </a:lnTo>
                  <a:lnTo>
                    <a:pt x="868" y="819"/>
                  </a:lnTo>
                  <a:lnTo>
                    <a:pt x="858" y="844"/>
                  </a:lnTo>
                  <a:lnTo>
                    <a:pt x="847" y="868"/>
                  </a:lnTo>
                  <a:lnTo>
                    <a:pt x="836" y="891"/>
                  </a:lnTo>
                  <a:lnTo>
                    <a:pt x="826" y="913"/>
                  </a:lnTo>
                  <a:lnTo>
                    <a:pt x="815" y="934"/>
                  </a:lnTo>
                  <a:lnTo>
                    <a:pt x="806" y="952"/>
                  </a:lnTo>
                  <a:lnTo>
                    <a:pt x="798" y="967"/>
                  </a:lnTo>
                  <a:lnTo>
                    <a:pt x="791" y="981"/>
                  </a:lnTo>
                  <a:lnTo>
                    <a:pt x="786" y="991"/>
                  </a:lnTo>
                  <a:lnTo>
                    <a:pt x="782" y="997"/>
                  </a:lnTo>
                  <a:lnTo>
                    <a:pt x="781" y="999"/>
                  </a:lnTo>
                  <a:lnTo>
                    <a:pt x="766" y="1040"/>
                  </a:lnTo>
                  <a:lnTo>
                    <a:pt x="754" y="1082"/>
                  </a:lnTo>
                  <a:lnTo>
                    <a:pt x="747" y="1127"/>
                  </a:lnTo>
                  <a:lnTo>
                    <a:pt x="634" y="2243"/>
                  </a:lnTo>
                  <a:lnTo>
                    <a:pt x="630" y="2260"/>
                  </a:lnTo>
                  <a:lnTo>
                    <a:pt x="622" y="2275"/>
                  </a:lnTo>
                  <a:lnTo>
                    <a:pt x="612" y="2288"/>
                  </a:lnTo>
                  <a:lnTo>
                    <a:pt x="598" y="2297"/>
                  </a:lnTo>
                  <a:lnTo>
                    <a:pt x="583" y="2303"/>
                  </a:lnTo>
                  <a:lnTo>
                    <a:pt x="565" y="2305"/>
                  </a:lnTo>
                  <a:lnTo>
                    <a:pt x="368" y="2305"/>
                  </a:lnTo>
                  <a:lnTo>
                    <a:pt x="352" y="2303"/>
                  </a:lnTo>
                  <a:lnTo>
                    <a:pt x="336" y="2297"/>
                  </a:lnTo>
                  <a:lnTo>
                    <a:pt x="322" y="2288"/>
                  </a:lnTo>
                  <a:lnTo>
                    <a:pt x="311" y="2275"/>
                  </a:lnTo>
                  <a:lnTo>
                    <a:pt x="303" y="2260"/>
                  </a:lnTo>
                  <a:lnTo>
                    <a:pt x="300" y="2243"/>
                  </a:lnTo>
                  <a:lnTo>
                    <a:pt x="186" y="1127"/>
                  </a:lnTo>
                  <a:lnTo>
                    <a:pt x="180" y="1082"/>
                  </a:lnTo>
                  <a:lnTo>
                    <a:pt x="169" y="1040"/>
                  </a:lnTo>
                  <a:lnTo>
                    <a:pt x="153" y="999"/>
                  </a:lnTo>
                  <a:lnTo>
                    <a:pt x="151" y="997"/>
                  </a:lnTo>
                  <a:lnTo>
                    <a:pt x="147" y="990"/>
                  </a:lnTo>
                  <a:lnTo>
                    <a:pt x="142" y="978"/>
                  </a:lnTo>
                  <a:lnTo>
                    <a:pt x="134" y="964"/>
                  </a:lnTo>
                  <a:lnTo>
                    <a:pt x="125" y="947"/>
                  </a:lnTo>
                  <a:lnTo>
                    <a:pt x="115" y="928"/>
                  </a:lnTo>
                  <a:lnTo>
                    <a:pt x="105" y="905"/>
                  </a:lnTo>
                  <a:lnTo>
                    <a:pt x="93" y="882"/>
                  </a:lnTo>
                  <a:lnTo>
                    <a:pt x="81" y="856"/>
                  </a:lnTo>
                  <a:lnTo>
                    <a:pt x="70" y="830"/>
                  </a:lnTo>
                  <a:lnTo>
                    <a:pt x="59" y="804"/>
                  </a:lnTo>
                  <a:lnTo>
                    <a:pt x="49" y="778"/>
                  </a:lnTo>
                  <a:lnTo>
                    <a:pt x="40" y="752"/>
                  </a:lnTo>
                  <a:lnTo>
                    <a:pt x="32" y="727"/>
                  </a:lnTo>
                  <a:lnTo>
                    <a:pt x="26" y="705"/>
                  </a:lnTo>
                  <a:lnTo>
                    <a:pt x="21" y="677"/>
                  </a:lnTo>
                  <a:lnTo>
                    <a:pt x="16" y="648"/>
                  </a:lnTo>
                  <a:lnTo>
                    <a:pt x="12" y="615"/>
                  </a:lnTo>
                  <a:lnTo>
                    <a:pt x="8" y="580"/>
                  </a:lnTo>
                  <a:lnTo>
                    <a:pt x="5" y="544"/>
                  </a:lnTo>
                  <a:lnTo>
                    <a:pt x="2" y="508"/>
                  </a:lnTo>
                  <a:lnTo>
                    <a:pt x="1" y="471"/>
                  </a:lnTo>
                  <a:lnTo>
                    <a:pt x="0" y="436"/>
                  </a:lnTo>
                  <a:lnTo>
                    <a:pt x="1" y="401"/>
                  </a:lnTo>
                  <a:lnTo>
                    <a:pt x="2" y="369"/>
                  </a:lnTo>
                  <a:lnTo>
                    <a:pt x="5" y="339"/>
                  </a:lnTo>
                  <a:lnTo>
                    <a:pt x="10" y="313"/>
                  </a:lnTo>
                  <a:lnTo>
                    <a:pt x="15" y="290"/>
                  </a:lnTo>
                  <a:lnTo>
                    <a:pt x="22" y="272"/>
                  </a:lnTo>
                  <a:lnTo>
                    <a:pt x="32" y="260"/>
                  </a:lnTo>
                  <a:lnTo>
                    <a:pt x="47" y="244"/>
                  </a:lnTo>
                  <a:lnTo>
                    <a:pt x="60" y="232"/>
                  </a:lnTo>
                  <a:lnTo>
                    <a:pt x="73" y="221"/>
                  </a:lnTo>
                  <a:lnTo>
                    <a:pt x="89" y="208"/>
                  </a:lnTo>
                  <a:lnTo>
                    <a:pt x="116" y="189"/>
                  </a:lnTo>
                  <a:lnTo>
                    <a:pt x="143" y="172"/>
                  </a:lnTo>
                  <a:lnTo>
                    <a:pt x="170" y="157"/>
                  </a:lnTo>
                  <a:lnTo>
                    <a:pt x="195" y="143"/>
                  </a:lnTo>
                  <a:lnTo>
                    <a:pt x="220" y="129"/>
                  </a:lnTo>
                  <a:lnTo>
                    <a:pt x="242" y="118"/>
                  </a:lnTo>
                  <a:lnTo>
                    <a:pt x="261" y="109"/>
                  </a:lnTo>
                  <a:lnTo>
                    <a:pt x="278" y="101"/>
                  </a:lnTo>
                  <a:lnTo>
                    <a:pt x="290" y="96"/>
                  </a:lnTo>
                  <a:lnTo>
                    <a:pt x="298" y="93"/>
                  </a:lnTo>
                  <a:lnTo>
                    <a:pt x="301" y="92"/>
                  </a:lnTo>
                  <a:lnTo>
                    <a:pt x="389" y="372"/>
                  </a:lnTo>
                  <a:lnTo>
                    <a:pt x="441" y="225"/>
                  </a:lnTo>
                  <a:lnTo>
                    <a:pt x="426" y="202"/>
                  </a:lnTo>
                  <a:lnTo>
                    <a:pt x="416" y="181"/>
                  </a:lnTo>
                  <a:lnTo>
                    <a:pt x="409" y="164"/>
                  </a:lnTo>
                  <a:lnTo>
                    <a:pt x="405" y="149"/>
                  </a:lnTo>
                  <a:lnTo>
                    <a:pt x="404" y="136"/>
                  </a:lnTo>
                  <a:lnTo>
                    <a:pt x="405" y="125"/>
                  </a:lnTo>
                  <a:lnTo>
                    <a:pt x="409" y="116"/>
                  </a:lnTo>
                  <a:lnTo>
                    <a:pt x="414" y="109"/>
                  </a:lnTo>
                  <a:lnTo>
                    <a:pt x="421" y="104"/>
                  </a:lnTo>
                  <a:lnTo>
                    <a:pt x="428" y="99"/>
                  </a:lnTo>
                  <a:lnTo>
                    <a:pt x="436" y="96"/>
                  </a:lnTo>
                  <a:lnTo>
                    <a:pt x="443" y="94"/>
                  </a:lnTo>
                  <a:lnTo>
                    <a:pt x="450" y="93"/>
                  </a:lnTo>
                  <a:lnTo>
                    <a:pt x="458" y="92"/>
                  </a:lnTo>
                  <a:lnTo>
                    <a:pt x="463" y="92"/>
                  </a:lnTo>
                  <a:lnTo>
                    <a:pt x="467" y="92"/>
                  </a:lnTo>
                  <a:lnTo>
                    <a:pt x="470" y="92"/>
                  </a:lnTo>
                  <a:lnTo>
                    <a:pt x="475" y="92"/>
                  </a:lnTo>
                  <a:lnTo>
                    <a:pt x="482" y="93"/>
                  </a:lnTo>
                  <a:lnTo>
                    <a:pt x="489" y="94"/>
                  </a:lnTo>
                  <a:lnTo>
                    <a:pt x="497" y="96"/>
                  </a:lnTo>
                  <a:lnTo>
                    <a:pt x="504" y="99"/>
                  </a:lnTo>
                  <a:lnTo>
                    <a:pt x="511" y="104"/>
                  </a:lnTo>
                  <a:lnTo>
                    <a:pt x="519" y="109"/>
                  </a:lnTo>
                  <a:lnTo>
                    <a:pt x="524" y="116"/>
                  </a:lnTo>
                  <a:lnTo>
                    <a:pt x="528" y="125"/>
                  </a:lnTo>
                  <a:lnTo>
                    <a:pt x="529" y="136"/>
                  </a:lnTo>
                  <a:lnTo>
                    <a:pt x="528" y="149"/>
                  </a:lnTo>
                  <a:lnTo>
                    <a:pt x="525" y="164"/>
                  </a:lnTo>
                  <a:lnTo>
                    <a:pt x="517" y="181"/>
                  </a:lnTo>
                  <a:lnTo>
                    <a:pt x="506" y="202"/>
                  </a:lnTo>
                  <a:lnTo>
                    <a:pt x="491" y="225"/>
                  </a:lnTo>
                  <a:lnTo>
                    <a:pt x="543" y="372"/>
                  </a:lnTo>
                  <a:lnTo>
                    <a:pt x="631" y="92"/>
                  </a:lnTo>
                  <a:lnTo>
                    <a:pt x="634" y="93"/>
                  </a:lnTo>
                  <a:lnTo>
                    <a:pt x="642" y="96"/>
                  </a:lnTo>
                  <a:lnTo>
                    <a:pt x="653" y="100"/>
                  </a:lnTo>
                  <a:lnTo>
                    <a:pt x="668" y="107"/>
                  </a:lnTo>
                  <a:lnTo>
                    <a:pt x="685" y="116"/>
                  </a:lnTo>
                  <a:lnTo>
                    <a:pt x="706" y="126"/>
                  </a:lnTo>
                  <a:lnTo>
                    <a:pt x="729" y="137"/>
                  </a:lnTo>
                  <a:lnTo>
                    <a:pt x="752" y="151"/>
                  </a:lnTo>
                  <a:lnTo>
                    <a:pt x="778" y="165"/>
                  </a:lnTo>
                  <a:lnTo>
                    <a:pt x="803" y="181"/>
                  </a:lnTo>
                  <a:lnTo>
                    <a:pt x="829" y="198"/>
                  </a:lnTo>
                  <a:lnTo>
                    <a:pt x="832" y="193"/>
                  </a:lnTo>
                  <a:lnTo>
                    <a:pt x="835" y="190"/>
                  </a:lnTo>
                  <a:lnTo>
                    <a:pt x="848" y="176"/>
                  </a:lnTo>
                  <a:lnTo>
                    <a:pt x="860" y="165"/>
                  </a:lnTo>
                  <a:lnTo>
                    <a:pt x="871" y="155"/>
                  </a:lnTo>
                  <a:lnTo>
                    <a:pt x="885" y="144"/>
                  </a:lnTo>
                  <a:lnTo>
                    <a:pt x="900" y="132"/>
                  </a:lnTo>
                  <a:lnTo>
                    <a:pt x="927" y="113"/>
                  </a:lnTo>
                  <a:lnTo>
                    <a:pt x="955" y="95"/>
                  </a:lnTo>
                  <a:lnTo>
                    <a:pt x="982" y="78"/>
                  </a:lnTo>
                  <a:lnTo>
                    <a:pt x="1010" y="63"/>
                  </a:lnTo>
                  <a:lnTo>
                    <a:pt x="1035" y="49"/>
                  </a:lnTo>
                  <a:lnTo>
                    <a:pt x="1060" y="37"/>
                  </a:lnTo>
                  <a:lnTo>
                    <a:pt x="1082" y="26"/>
                  </a:lnTo>
                  <a:lnTo>
                    <a:pt x="1101" y="17"/>
                  </a:lnTo>
                  <a:lnTo>
                    <a:pt x="1116" y="10"/>
                  </a:lnTo>
                  <a:lnTo>
                    <a:pt x="1129" y="4"/>
                  </a:lnTo>
                  <a:lnTo>
                    <a:pt x="1137" y="1"/>
                  </a:lnTo>
                  <a:lnTo>
                    <a:pt x="1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78" name="Shape 9178"/>
            <p:cNvSpPr/>
            <p:nvPr/>
          </p:nvSpPr>
          <p:spPr>
            <a:xfrm>
              <a:off x="1165" y="1365"/>
              <a:ext cx="46" cy="46"/>
            </a:xfrm>
            <a:custGeom>
              <a:avLst/>
              <a:gdLst/>
              <a:ahLst/>
              <a:cxnLst/>
              <a:rect l="0" t="0" r="0" b="0"/>
              <a:pathLst>
                <a:path w="694" h="696" extrusionOk="0">
                  <a:moveTo>
                    <a:pt x="341" y="190"/>
                  </a:moveTo>
                  <a:lnTo>
                    <a:pt x="313" y="194"/>
                  </a:lnTo>
                  <a:lnTo>
                    <a:pt x="286" y="202"/>
                  </a:lnTo>
                  <a:lnTo>
                    <a:pt x="260" y="215"/>
                  </a:lnTo>
                  <a:lnTo>
                    <a:pt x="239" y="233"/>
                  </a:lnTo>
                  <a:lnTo>
                    <a:pt x="221" y="253"/>
                  </a:lnTo>
                  <a:lnTo>
                    <a:pt x="206" y="275"/>
                  </a:lnTo>
                  <a:lnTo>
                    <a:pt x="195" y="301"/>
                  </a:lnTo>
                  <a:lnTo>
                    <a:pt x="190" y="327"/>
                  </a:lnTo>
                  <a:lnTo>
                    <a:pt x="188" y="355"/>
                  </a:lnTo>
                  <a:lnTo>
                    <a:pt x="192" y="382"/>
                  </a:lnTo>
                  <a:lnTo>
                    <a:pt x="200" y="410"/>
                  </a:lnTo>
                  <a:lnTo>
                    <a:pt x="214" y="435"/>
                  </a:lnTo>
                  <a:lnTo>
                    <a:pt x="231" y="457"/>
                  </a:lnTo>
                  <a:lnTo>
                    <a:pt x="251" y="475"/>
                  </a:lnTo>
                  <a:lnTo>
                    <a:pt x="274" y="489"/>
                  </a:lnTo>
                  <a:lnTo>
                    <a:pt x="299" y="499"/>
                  </a:lnTo>
                  <a:lnTo>
                    <a:pt x="325" y="506"/>
                  </a:lnTo>
                  <a:lnTo>
                    <a:pt x="353" y="508"/>
                  </a:lnTo>
                  <a:lnTo>
                    <a:pt x="380" y="503"/>
                  </a:lnTo>
                  <a:lnTo>
                    <a:pt x="408" y="495"/>
                  </a:lnTo>
                  <a:lnTo>
                    <a:pt x="433" y="482"/>
                  </a:lnTo>
                  <a:lnTo>
                    <a:pt x="455" y="465"/>
                  </a:lnTo>
                  <a:lnTo>
                    <a:pt x="473" y="444"/>
                  </a:lnTo>
                  <a:lnTo>
                    <a:pt x="487" y="421"/>
                  </a:lnTo>
                  <a:lnTo>
                    <a:pt x="497" y="397"/>
                  </a:lnTo>
                  <a:lnTo>
                    <a:pt x="503" y="370"/>
                  </a:lnTo>
                  <a:lnTo>
                    <a:pt x="504" y="343"/>
                  </a:lnTo>
                  <a:lnTo>
                    <a:pt x="501" y="315"/>
                  </a:lnTo>
                  <a:lnTo>
                    <a:pt x="493" y="288"/>
                  </a:lnTo>
                  <a:lnTo>
                    <a:pt x="480" y="262"/>
                  </a:lnTo>
                  <a:lnTo>
                    <a:pt x="463" y="241"/>
                  </a:lnTo>
                  <a:lnTo>
                    <a:pt x="442" y="222"/>
                  </a:lnTo>
                  <a:lnTo>
                    <a:pt x="419" y="208"/>
                  </a:lnTo>
                  <a:lnTo>
                    <a:pt x="395" y="198"/>
                  </a:lnTo>
                  <a:lnTo>
                    <a:pt x="368" y="192"/>
                  </a:lnTo>
                  <a:lnTo>
                    <a:pt x="341" y="190"/>
                  </a:lnTo>
                  <a:close/>
                  <a:moveTo>
                    <a:pt x="451" y="0"/>
                  </a:moveTo>
                  <a:lnTo>
                    <a:pt x="464" y="3"/>
                  </a:lnTo>
                  <a:lnTo>
                    <a:pt x="507" y="21"/>
                  </a:lnTo>
                  <a:lnTo>
                    <a:pt x="517" y="27"/>
                  </a:lnTo>
                  <a:lnTo>
                    <a:pt x="524" y="37"/>
                  </a:lnTo>
                  <a:lnTo>
                    <a:pt x="526" y="48"/>
                  </a:lnTo>
                  <a:lnTo>
                    <a:pt x="524" y="61"/>
                  </a:lnTo>
                  <a:lnTo>
                    <a:pt x="507" y="104"/>
                  </a:lnTo>
                  <a:lnTo>
                    <a:pt x="531" y="122"/>
                  </a:lnTo>
                  <a:lnTo>
                    <a:pt x="553" y="141"/>
                  </a:lnTo>
                  <a:lnTo>
                    <a:pt x="573" y="163"/>
                  </a:lnTo>
                  <a:lnTo>
                    <a:pt x="591" y="188"/>
                  </a:lnTo>
                  <a:lnTo>
                    <a:pt x="633" y="171"/>
                  </a:lnTo>
                  <a:lnTo>
                    <a:pt x="646" y="167"/>
                  </a:lnTo>
                  <a:lnTo>
                    <a:pt x="657" y="170"/>
                  </a:lnTo>
                  <a:lnTo>
                    <a:pt x="667" y="177"/>
                  </a:lnTo>
                  <a:lnTo>
                    <a:pt x="674" y="187"/>
                  </a:lnTo>
                  <a:lnTo>
                    <a:pt x="692" y="231"/>
                  </a:lnTo>
                  <a:lnTo>
                    <a:pt x="694" y="243"/>
                  </a:lnTo>
                  <a:lnTo>
                    <a:pt x="692" y="254"/>
                  </a:lnTo>
                  <a:lnTo>
                    <a:pt x="686" y="264"/>
                  </a:lnTo>
                  <a:lnTo>
                    <a:pt x="676" y="270"/>
                  </a:lnTo>
                  <a:lnTo>
                    <a:pt x="633" y="289"/>
                  </a:lnTo>
                  <a:lnTo>
                    <a:pt x="640" y="328"/>
                  </a:lnTo>
                  <a:lnTo>
                    <a:pt x="640" y="368"/>
                  </a:lnTo>
                  <a:lnTo>
                    <a:pt x="635" y="408"/>
                  </a:lnTo>
                  <a:lnTo>
                    <a:pt x="676" y="425"/>
                  </a:lnTo>
                  <a:lnTo>
                    <a:pt x="685" y="431"/>
                  </a:lnTo>
                  <a:lnTo>
                    <a:pt x="692" y="441"/>
                  </a:lnTo>
                  <a:lnTo>
                    <a:pt x="694" y="453"/>
                  </a:lnTo>
                  <a:lnTo>
                    <a:pt x="692" y="465"/>
                  </a:lnTo>
                  <a:lnTo>
                    <a:pt x="674" y="509"/>
                  </a:lnTo>
                  <a:lnTo>
                    <a:pt x="667" y="519"/>
                  </a:lnTo>
                  <a:lnTo>
                    <a:pt x="658" y="525"/>
                  </a:lnTo>
                  <a:lnTo>
                    <a:pt x="646" y="527"/>
                  </a:lnTo>
                  <a:lnTo>
                    <a:pt x="635" y="525"/>
                  </a:lnTo>
                  <a:lnTo>
                    <a:pt x="593" y="509"/>
                  </a:lnTo>
                  <a:lnTo>
                    <a:pt x="576" y="532"/>
                  </a:lnTo>
                  <a:lnTo>
                    <a:pt x="555" y="554"/>
                  </a:lnTo>
                  <a:lnTo>
                    <a:pt x="533" y="575"/>
                  </a:lnTo>
                  <a:lnTo>
                    <a:pt x="508" y="593"/>
                  </a:lnTo>
                  <a:lnTo>
                    <a:pt x="526" y="635"/>
                  </a:lnTo>
                  <a:lnTo>
                    <a:pt x="528" y="647"/>
                  </a:lnTo>
                  <a:lnTo>
                    <a:pt x="526" y="658"/>
                  </a:lnTo>
                  <a:lnTo>
                    <a:pt x="520" y="668"/>
                  </a:lnTo>
                  <a:lnTo>
                    <a:pt x="509" y="675"/>
                  </a:lnTo>
                  <a:lnTo>
                    <a:pt x="466" y="694"/>
                  </a:lnTo>
                  <a:lnTo>
                    <a:pt x="454" y="696"/>
                  </a:lnTo>
                  <a:lnTo>
                    <a:pt x="442" y="694"/>
                  </a:lnTo>
                  <a:lnTo>
                    <a:pt x="432" y="687"/>
                  </a:lnTo>
                  <a:lnTo>
                    <a:pt x="425" y="677"/>
                  </a:lnTo>
                  <a:lnTo>
                    <a:pt x="408" y="636"/>
                  </a:lnTo>
                  <a:lnTo>
                    <a:pt x="368" y="641"/>
                  </a:lnTo>
                  <a:lnTo>
                    <a:pt x="327" y="641"/>
                  </a:lnTo>
                  <a:lnTo>
                    <a:pt x="289" y="636"/>
                  </a:lnTo>
                  <a:lnTo>
                    <a:pt x="271" y="677"/>
                  </a:lnTo>
                  <a:lnTo>
                    <a:pt x="264" y="687"/>
                  </a:lnTo>
                  <a:lnTo>
                    <a:pt x="254" y="693"/>
                  </a:lnTo>
                  <a:lnTo>
                    <a:pt x="243" y="696"/>
                  </a:lnTo>
                  <a:lnTo>
                    <a:pt x="231" y="694"/>
                  </a:lnTo>
                  <a:lnTo>
                    <a:pt x="187" y="676"/>
                  </a:lnTo>
                  <a:lnTo>
                    <a:pt x="178" y="668"/>
                  </a:lnTo>
                  <a:lnTo>
                    <a:pt x="172" y="659"/>
                  </a:lnTo>
                  <a:lnTo>
                    <a:pt x="169" y="647"/>
                  </a:lnTo>
                  <a:lnTo>
                    <a:pt x="171" y="636"/>
                  </a:lnTo>
                  <a:lnTo>
                    <a:pt x="188" y="594"/>
                  </a:lnTo>
                  <a:lnTo>
                    <a:pt x="157" y="570"/>
                  </a:lnTo>
                  <a:lnTo>
                    <a:pt x="129" y="542"/>
                  </a:lnTo>
                  <a:lnTo>
                    <a:pt x="104" y="510"/>
                  </a:lnTo>
                  <a:lnTo>
                    <a:pt x="62" y="527"/>
                  </a:lnTo>
                  <a:lnTo>
                    <a:pt x="50" y="530"/>
                  </a:lnTo>
                  <a:lnTo>
                    <a:pt x="39" y="528"/>
                  </a:lnTo>
                  <a:lnTo>
                    <a:pt x="28" y="521"/>
                  </a:lnTo>
                  <a:lnTo>
                    <a:pt x="21" y="511"/>
                  </a:lnTo>
                  <a:lnTo>
                    <a:pt x="3" y="467"/>
                  </a:lnTo>
                  <a:lnTo>
                    <a:pt x="1" y="455"/>
                  </a:lnTo>
                  <a:lnTo>
                    <a:pt x="3" y="443"/>
                  </a:lnTo>
                  <a:lnTo>
                    <a:pt x="9" y="433"/>
                  </a:lnTo>
                  <a:lnTo>
                    <a:pt x="19" y="427"/>
                  </a:lnTo>
                  <a:lnTo>
                    <a:pt x="62" y="409"/>
                  </a:lnTo>
                  <a:lnTo>
                    <a:pt x="56" y="369"/>
                  </a:lnTo>
                  <a:lnTo>
                    <a:pt x="56" y="328"/>
                  </a:lnTo>
                  <a:lnTo>
                    <a:pt x="62" y="290"/>
                  </a:lnTo>
                  <a:lnTo>
                    <a:pt x="18" y="272"/>
                  </a:lnTo>
                  <a:lnTo>
                    <a:pt x="8" y="265"/>
                  </a:lnTo>
                  <a:lnTo>
                    <a:pt x="2" y="255"/>
                  </a:lnTo>
                  <a:lnTo>
                    <a:pt x="0" y="244"/>
                  </a:lnTo>
                  <a:lnTo>
                    <a:pt x="2" y="232"/>
                  </a:lnTo>
                  <a:lnTo>
                    <a:pt x="20" y="188"/>
                  </a:lnTo>
                  <a:lnTo>
                    <a:pt x="27" y="178"/>
                  </a:lnTo>
                  <a:lnTo>
                    <a:pt x="37" y="172"/>
                  </a:lnTo>
                  <a:lnTo>
                    <a:pt x="49" y="168"/>
                  </a:lnTo>
                  <a:lnTo>
                    <a:pt x="60" y="171"/>
                  </a:lnTo>
                  <a:lnTo>
                    <a:pt x="104" y="189"/>
                  </a:lnTo>
                  <a:lnTo>
                    <a:pt x="121" y="165"/>
                  </a:lnTo>
                  <a:lnTo>
                    <a:pt x="140" y="143"/>
                  </a:lnTo>
                  <a:lnTo>
                    <a:pt x="163" y="124"/>
                  </a:lnTo>
                  <a:lnTo>
                    <a:pt x="187" y="105"/>
                  </a:lnTo>
                  <a:lnTo>
                    <a:pt x="169" y="63"/>
                  </a:lnTo>
                  <a:lnTo>
                    <a:pt x="167" y="50"/>
                  </a:lnTo>
                  <a:lnTo>
                    <a:pt x="169" y="38"/>
                  </a:lnTo>
                  <a:lnTo>
                    <a:pt x="175" y="29"/>
                  </a:lnTo>
                  <a:lnTo>
                    <a:pt x="185" y="22"/>
                  </a:lnTo>
                  <a:lnTo>
                    <a:pt x="229" y="4"/>
                  </a:lnTo>
                  <a:lnTo>
                    <a:pt x="241" y="0"/>
                  </a:lnTo>
                  <a:lnTo>
                    <a:pt x="252" y="4"/>
                  </a:lnTo>
                  <a:lnTo>
                    <a:pt x="262" y="10"/>
                  </a:lnTo>
                  <a:lnTo>
                    <a:pt x="269" y="20"/>
                  </a:lnTo>
                  <a:lnTo>
                    <a:pt x="287" y="63"/>
                  </a:lnTo>
                  <a:lnTo>
                    <a:pt x="327" y="58"/>
                  </a:lnTo>
                  <a:lnTo>
                    <a:pt x="366" y="58"/>
                  </a:lnTo>
                  <a:lnTo>
                    <a:pt x="406" y="63"/>
                  </a:lnTo>
                  <a:lnTo>
                    <a:pt x="423" y="19"/>
                  </a:lnTo>
                  <a:lnTo>
                    <a:pt x="430" y="10"/>
                  </a:lnTo>
                  <a:lnTo>
                    <a:pt x="440" y="3"/>
                  </a:lnTo>
                  <a:lnTo>
                    <a:pt x="4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79" name="Shape 9179"/>
          <p:cNvGrpSpPr/>
          <p:nvPr/>
        </p:nvGrpSpPr>
        <p:grpSpPr>
          <a:xfrm>
            <a:off x="2471619" y="2029770"/>
            <a:ext cx="186928" cy="265510"/>
            <a:chOff x="2057" y="1352"/>
            <a:chExt cx="157" cy="223"/>
          </a:xfrm>
        </p:grpSpPr>
        <p:sp>
          <p:nvSpPr>
            <p:cNvPr id="9180" name="Shape 9180"/>
            <p:cNvSpPr/>
            <p:nvPr/>
          </p:nvSpPr>
          <p:spPr>
            <a:xfrm>
              <a:off x="2073" y="1392"/>
              <a:ext cx="28" cy="37"/>
            </a:xfrm>
            <a:custGeom>
              <a:avLst/>
              <a:gdLst/>
              <a:ahLst/>
              <a:cxnLst/>
              <a:rect l="0" t="0" r="0" b="0"/>
              <a:pathLst>
                <a:path w="427" h="549" extrusionOk="0">
                  <a:moveTo>
                    <a:pt x="210" y="0"/>
                  </a:moveTo>
                  <a:lnTo>
                    <a:pt x="214" y="0"/>
                  </a:lnTo>
                  <a:lnTo>
                    <a:pt x="219" y="0"/>
                  </a:lnTo>
                  <a:lnTo>
                    <a:pt x="226" y="0"/>
                  </a:lnTo>
                  <a:lnTo>
                    <a:pt x="235" y="1"/>
                  </a:lnTo>
                  <a:lnTo>
                    <a:pt x="247" y="2"/>
                  </a:lnTo>
                  <a:lnTo>
                    <a:pt x="261" y="4"/>
                  </a:lnTo>
                  <a:lnTo>
                    <a:pt x="275" y="7"/>
                  </a:lnTo>
                  <a:lnTo>
                    <a:pt x="290" y="12"/>
                  </a:lnTo>
                  <a:lnTo>
                    <a:pt x="306" y="18"/>
                  </a:lnTo>
                  <a:lnTo>
                    <a:pt x="323" y="26"/>
                  </a:lnTo>
                  <a:lnTo>
                    <a:pt x="339" y="36"/>
                  </a:lnTo>
                  <a:lnTo>
                    <a:pt x="355" y="49"/>
                  </a:lnTo>
                  <a:lnTo>
                    <a:pt x="370" y="63"/>
                  </a:lnTo>
                  <a:lnTo>
                    <a:pt x="385" y="80"/>
                  </a:lnTo>
                  <a:lnTo>
                    <a:pt x="397" y="102"/>
                  </a:lnTo>
                  <a:lnTo>
                    <a:pt x="408" y="125"/>
                  </a:lnTo>
                  <a:lnTo>
                    <a:pt x="416" y="153"/>
                  </a:lnTo>
                  <a:lnTo>
                    <a:pt x="422" y="183"/>
                  </a:lnTo>
                  <a:lnTo>
                    <a:pt x="425" y="218"/>
                  </a:lnTo>
                  <a:lnTo>
                    <a:pt x="426" y="220"/>
                  </a:lnTo>
                  <a:lnTo>
                    <a:pt x="426" y="225"/>
                  </a:lnTo>
                  <a:lnTo>
                    <a:pt x="427" y="234"/>
                  </a:lnTo>
                  <a:lnTo>
                    <a:pt x="427" y="246"/>
                  </a:lnTo>
                  <a:lnTo>
                    <a:pt x="427" y="260"/>
                  </a:lnTo>
                  <a:lnTo>
                    <a:pt x="427" y="278"/>
                  </a:lnTo>
                  <a:lnTo>
                    <a:pt x="426" y="296"/>
                  </a:lnTo>
                  <a:lnTo>
                    <a:pt x="424" y="316"/>
                  </a:lnTo>
                  <a:lnTo>
                    <a:pt x="422" y="338"/>
                  </a:lnTo>
                  <a:lnTo>
                    <a:pt x="418" y="359"/>
                  </a:lnTo>
                  <a:lnTo>
                    <a:pt x="413" y="382"/>
                  </a:lnTo>
                  <a:lnTo>
                    <a:pt x="406" y="405"/>
                  </a:lnTo>
                  <a:lnTo>
                    <a:pt x="398" y="426"/>
                  </a:lnTo>
                  <a:lnTo>
                    <a:pt x="388" y="448"/>
                  </a:lnTo>
                  <a:lnTo>
                    <a:pt x="375" y="468"/>
                  </a:lnTo>
                  <a:lnTo>
                    <a:pt x="360" y="488"/>
                  </a:lnTo>
                  <a:lnTo>
                    <a:pt x="343" y="504"/>
                  </a:lnTo>
                  <a:lnTo>
                    <a:pt x="324" y="519"/>
                  </a:lnTo>
                  <a:lnTo>
                    <a:pt x="301" y="531"/>
                  </a:lnTo>
                  <a:lnTo>
                    <a:pt x="276" y="540"/>
                  </a:lnTo>
                  <a:lnTo>
                    <a:pt x="247" y="547"/>
                  </a:lnTo>
                  <a:lnTo>
                    <a:pt x="216" y="549"/>
                  </a:lnTo>
                  <a:lnTo>
                    <a:pt x="213" y="549"/>
                  </a:lnTo>
                  <a:lnTo>
                    <a:pt x="181" y="547"/>
                  </a:lnTo>
                  <a:lnTo>
                    <a:pt x="153" y="540"/>
                  </a:lnTo>
                  <a:lnTo>
                    <a:pt x="127" y="531"/>
                  </a:lnTo>
                  <a:lnTo>
                    <a:pt x="104" y="519"/>
                  </a:lnTo>
                  <a:lnTo>
                    <a:pt x="85" y="504"/>
                  </a:lnTo>
                  <a:lnTo>
                    <a:pt x="67" y="487"/>
                  </a:lnTo>
                  <a:lnTo>
                    <a:pt x="53" y="468"/>
                  </a:lnTo>
                  <a:lnTo>
                    <a:pt x="41" y="448"/>
                  </a:lnTo>
                  <a:lnTo>
                    <a:pt x="30" y="426"/>
                  </a:lnTo>
                  <a:lnTo>
                    <a:pt x="21" y="404"/>
                  </a:lnTo>
                  <a:lnTo>
                    <a:pt x="15" y="382"/>
                  </a:lnTo>
                  <a:lnTo>
                    <a:pt x="9" y="359"/>
                  </a:lnTo>
                  <a:lnTo>
                    <a:pt x="6" y="338"/>
                  </a:lnTo>
                  <a:lnTo>
                    <a:pt x="3" y="316"/>
                  </a:lnTo>
                  <a:lnTo>
                    <a:pt x="1" y="296"/>
                  </a:lnTo>
                  <a:lnTo>
                    <a:pt x="0" y="278"/>
                  </a:lnTo>
                  <a:lnTo>
                    <a:pt x="0" y="260"/>
                  </a:lnTo>
                  <a:lnTo>
                    <a:pt x="0" y="246"/>
                  </a:lnTo>
                  <a:lnTo>
                    <a:pt x="1" y="234"/>
                  </a:lnTo>
                  <a:lnTo>
                    <a:pt x="2" y="225"/>
                  </a:lnTo>
                  <a:lnTo>
                    <a:pt x="2" y="220"/>
                  </a:lnTo>
                  <a:lnTo>
                    <a:pt x="2" y="218"/>
                  </a:lnTo>
                  <a:lnTo>
                    <a:pt x="5" y="183"/>
                  </a:lnTo>
                  <a:lnTo>
                    <a:pt x="11" y="153"/>
                  </a:lnTo>
                  <a:lnTo>
                    <a:pt x="20" y="125"/>
                  </a:lnTo>
                  <a:lnTo>
                    <a:pt x="31" y="102"/>
                  </a:lnTo>
                  <a:lnTo>
                    <a:pt x="44" y="80"/>
                  </a:lnTo>
                  <a:lnTo>
                    <a:pt x="58" y="63"/>
                  </a:lnTo>
                  <a:lnTo>
                    <a:pt x="72" y="49"/>
                  </a:lnTo>
                  <a:lnTo>
                    <a:pt x="89" y="36"/>
                  </a:lnTo>
                  <a:lnTo>
                    <a:pt x="105" y="26"/>
                  </a:lnTo>
                  <a:lnTo>
                    <a:pt x="122" y="18"/>
                  </a:lnTo>
                  <a:lnTo>
                    <a:pt x="137" y="12"/>
                  </a:lnTo>
                  <a:lnTo>
                    <a:pt x="154" y="7"/>
                  </a:lnTo>
                  <a:lnTo>
                    <a:pt x="168" y="4"/>
                  </a:lnTo>
                  <a:lnTo>
                    <a:pt x="181" y="2"/>
                  </a:lnTo>
                  <a:lnTo>
                    <a:pt x="193" y="1"/>
                  </a:lnTo>
                  <a:lnTo>
                    <a:pt x="203" y="0"/>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1" name="Shape 9181"/>
            <p:cNvSpPr/>
            <p:nvPr/>
          </p:nvSpPr>
          <p:spPr>
            <a:xfrm>
              <a:off x="2121" y="1392"/>
              <a:ext cx="29" cy="37"/>
            </a:xfrm>
            <a:custGeom>
              <a:avLst/>
              <a:gdLst/>
              <a:ahLst/>
              <a:cxnLst/>
              <a:rect l="0" t="0" r="0" b="0"/>
              <a:pathLst>
                <a:path w="427" h="548" extrusionOk="0">
                  <a:moveTo>
                    <a:pt x="218" y="0"/>
                  </a:moveTo>
                  <a:lnTo>
                    <a:pt x="225" y="0"/>
                  </a:lnTo>
                  <a:lnTo>
                    <a:pt x="234" y="0"/>
                  </a:lnTo>
                  <a:lnTo>
                    <a:pt x="247" y="1"/>
                  </a:lnTo>
                  <a:lnTo>
                    <a:pt x="260" y="4"/>
                  </a:lnTo>
                  <a:lnTo>
                    <a:pt x="274" y="7"/>
                  </a:lnTo>
                  <a:lnTo>
                    <a:pt x="289" y="11"/>
                  </a:lnTo>
                  <a:lnTo>
                    <a:pt x="306" y="17"/>
                  </a:lnTo>
                  <a:lnTo>
                    <a:pt x="322" y="25"/>
                  </a:lnTo>
                  <a:lnTo>
                    <a:pt x="339" y="35"/>
                  </a:lnTo>
                  <a:lnTo>
                    <a:pt x="354" y="48"/>
                  </a:lnTo>
                  <a:lnTo>
                    <a:pt x="370" y="63"/>
                  </a:lnTo>
                  <a:lnTo>
                    <a:pt x="384" y="80"/>
                  </a:lnTo>
                  <a:lnTo>
                    <a:pt x="396" y="101"/>
                  </a:lnTo>
                  <a:lnTo>
                    <a:pt x="407" y="124"/>
                  </a:lnTo>
                  <a:lnTo>
                    <a:pt x="415" y="152"/>
                  </a:lnTo>
                  <a:lnTo>
                    <a:pt x="423" y="182"/>
                  </a:lnTo>
                  <a:lnTo>
                    <a:pt x="426" y="217"/>
                  </a:lnTo>
                  <a:lnTo>
                    <a:pt x="426" y="219"/>
                  </a:lnTo>
                  <a:lnTo>
                    <a:pt x="426" y="225"/>
                  </a:lnTo>
                  <a:lnTo>
                    <a:pt x="427" y="234"/>
                  </a:lnTo>
                  <a:lnTo>
                    <a:pt x="427" y="245"/>
                  </a:lnTo>
                  <a:lnTo>
                    <a:pt x="427" y="260"/>
                  </a:lnTo>
                  <a:lnTo>
                    <a:pt x="427" y="277"/>
                  </a:lnTo>
                  <a:lnTo>
                    <a:pt x="426" y="295"/>
                  </a:lnTo>
                  <a:lnTo>
                    <a:pt x="425" y="315"/>
                  </a:lnTo>
                  <a:lnTo>
                    <a:pt x="422" y="337"/>
                  </a:lnTo>
                  <a:lnTo>
                    <a:pt x="417" y="359"/>
                  </a:lnTo>
                  <a:lnTo>
                    <a:pt x="412" y="382"/>
                  </a:lnTo>
                  <a:lnTo>
                    <a:pt x="405" y="404"/>
                  </a:lnTo>
                  <a:lnTo>
                    <a:pt x="397" y="426"/>
                  </a:lnTo>
                  <a:lnTo>
                    <a:pt x="387" y="448"/>
                  </a:lnTo>
                  <a:lnTo>
                    <a:pt x="375" y="467"/>
                  </a:lnTo>
                  <a:lnTo>
                    <a:pt x="360" y="487"/>
                  </a:lnTo>
                  <a:lnTo>
                    <a:pt x="343" y="504"/>
                  </a:lnTo>
                  <a:lnTo>
                    <a:pt x="323" y="518"/>
                  </a:lnTo>
                  <a:lnTo>
                    <a:pt x="301" y="530"/>
                  </a:lnTo>
                  <a:lnTo>
                    <a:pt x="275" y="539"/>
                  </a:lnTo>
                  <a:lnTo>
                    <a:pt x="247" y="546"/>
                  </a:lnTo>
                  <a:lnTo>
                    <a:pt x="215" y="548"/>
                  </a:lnTo>
                  <a:lnTo>
                    <a:pt x="212" y="548"/>
                  </a:lnTo>
                  <a:lnTo>
                    <a:pt x="180" y="546"/>
                  </a:lnTo>
                  <a:lnTo>
                    <a:pt x="152" y="539"/>
                  </a:lnTo>
                  <a:lnTo>
                    <a:pt x="127" y="530"/>
                  </a:lnTo>
                  <a:lnTo>
                    <a:pt x="104" y="518"/>
                  </a:lnTo>
                  <a:lnTo>
                    <a:pt x="85" y="504"/>
                  </a:lnTo>
                  <a:lnTo>
                    <a:pt x="68" y="487"/>
                  </a:lnTo>
                  <a:lnTo>
                    <a:pt x="52" y="468"/>
                  </a:lnTo>
                  <a:lnTo>
                    <a:pt x="40" y="448"/>
                  </a:lnTo>
                  <a:lnTo>
                    <a:pt x="30" y="426"/>
                  </a:lnTo>
                  <a:lnTo>
                    <a:pt x="22" y="404"/>
                  </a:lnTo>
                  <a:lnTo>
                    <a:pt x="15" y="382"/>
                  </a:lnTo>
                  <a:lnTo>
                    <a:pt x="10" y="359"/>
                  </a:lnTo>
                  <a:lnTo>
                    <a:pt x="6" y="337"/>
                  </a:lnTo>
                  <a:lnTo>
                    <a:pt x="3" y="315"/>
                  </a:lnTo>
                  <a:lnTo>
                    <a:pt x="1" y="296"/>
                  </a:lnTo>
                  <a:lnTo>
                    <a:pt x="0" y="277"/>
                  </a:lnTo>
                  <a:lnTo>
                    <a:pt x="0" y="260"/>
                  </a:lnTo>
                  <a:lnTo>
                    <a:pt x="0" y="245"/>
                  </a:lnTo>
                  <a:lnTo>
                    <a:pt x="0" y="234"/>
                  </a:lnTo>
                  <a:lnTo>
                    <a:pt x="1" y="225"/>
                  </a:lnTo>
                  <a:lnTo>
                    <a:pt x="1" y="219"/>
                  </a:lnTo>
                  <a:lnTo>
                    <a:pt x="2" y="217"/>
                  </a:lnTo>
                  <a:lnTo>
                    <a:pt x="6" y="182"/>
                  </a:lnTo>
                  <a:lnTo>
                    <a:pt x="12" y="152"/>
                  </a:lnTo>
                  <a:lnTo>
                    <a:pt x="20" y="125"/>
                  </a:lnTo>
                  <a:lnTo>
                    <a:pt x="31" y="101"/>
                  </a:lnTo>
                  <a:lnTo>
                    <a:pt x="43" y="80"/>
                  </a:lnTo>
                  <a:lnTo>
                    <a:pt x="57" y="63"/>
                  </a:lnTo>
                  <a:lnTo>
                    <a:pt x="73" y="49"/>
                  </a:lnTo>
                  <a:lnTo>
                    <a:pt x="89" y="35"/>
                  </a:lnTo>
                  <a:lnTo>
                    <a:pt x="105" y="26"/>
                  </a:lnTo>
                  <a:lnTo>
                    <a:pt x="121" y="18"/>
                  </a:lnTo>
                  <a:lnTo>
                    <a:pt x="138" y="12"/>
                  </a:lnTo>
                  <a:lnTo>
                    <a:pt x="153" y="7"/>
                  </a:lnTo>
                  <a:lnTo>
                    <a:pt x="167" y="4"/>
                  </a:lnTo>
                  <a:lnTo>
                    <a:pt x="180" y="2"/>
                  </a:lnTo>
                  <a:lnTo>
                    <a:pt x="193" y="1"/>
                  </a:lnTo>
                  <a:lnTo>
                    <a:pt x="202" y="0"/>
                  </a:lnTo>
                  <a:lnTo>
                    <a:pt x="209" y="0"/>
                  </a:lnTo>
                  <a:lnTo>
                    <a:pt x="214" y="0"/>
                  </a:lnTo>
                  <a:lnTo>
                    <a:pt x="2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2" name="Shape 9182"/>
            <p:cNvSpPr/>
            <p:nvPr/>
          </p:nvSpPr>
          <p:spPr>
            <a:xfrm>
              <a:off x="2170" y="1392"/>
              <a:ext cx="28" cy="37"/>
            </a:xfrm>
            <a:custGeom>
              <a:avLst/>
              <a:gdLst/>
              <a:ahLst/>
              <a:cxnLst/>
              <a:rect l="0" t="0" r="0" b="0"/>
              <a:pathLst>
                <a:path w="427" h="548" extrusionOk="0">
                  <a:moveTo>
                    <a:pt x="217" y="0"/>
                  </a:moveTo>
                  <a:lnTo>
                    <a:pt x="225" y="0"/>
                  </a:lnTo>
                  <a:lnTo>
                    <a:pt x="235" y="0"/>
                  </a:lnTo>
                  <a:lnTo>
                    <a:pt x="246" y="1"/>
                  </a:lnTo>
                  <a:lnTo>
                    <a:pt x="259" y="4"/>
                  </a:lnTo>
                  <a:lnTo>
                    <a:pt x="273" y="7"/>
                  </a:lnTo>
                  <a:lnTo>
                    <a:pt x="290" y="11"/>
                  </a:lnTo>
                  <a:lnTo>
                    <a:pt x="305" y="17"/>
                  </a:lnTo>
                  <a:lnTo>
                    <a:pt x="322" y="25"/>
                  </a:lnTo>
                  <a:lnTo>
                    <a:pt x="338" y="35"/>
                  </a:lnTo>
                  <a:lnTo>
                    <a:pt x="354" y="48"/>
                  </a:lnTo>
                  <a:lnTo>
                    <a:pt x="369" y="63"/>
                  </a:lnTo>
                  <a:lnTo>
                    <a:pt x="383" y="80"/>
                  </a:lnTo>
                  <a:lnTo>
                    <a:pt x="396" y="101"/>
                  </a:lnTo>
                  <a:lnTo>
                    <a:pt x="407" y="124"/>
                  </a:lnTo>
                  <a:lnTo>
                    <a:pt x="416" y="152"/>
                  </a:lnTo>
                  <a:lnTo>
                    <a:pt x="422" y="182"/>
                  </a:lnTo>
                  <a:lnTo>
                    <a:pt x="425" y="217"/>
                  </a:lnTo>
                  <a:lnTo>
                    <a:pt x="425" y="219"/>
                  </a:lnTo>
                  <a:lnTo>
                    <a:pt x="426" y="225"/>
                  </a:lnTo>
                  <a:lnTo>
                    <a:pt x="426" y="234"/>
                  </a:lnTo>
                  <a:lnTo>
                    <a:pt x="427" y="245"/>
                  </a:lnTo>
                  <a:lnTo>
                    <a:pt x="427" y="260"/>
                  </a:lnTo>
                  <a:lnTo>
                    <a:pt x="426" y="277"/>
                  </a:lnTo>
                  <a:lnTo>
                    <a:pt x="426" y="295"/>
                  </a:lnTo>
                  <a:lnTo>
                    <a:pt x="424" y="315"/>
                  </a:lnTo>
                  <a:lnTo>
                    <a:pt x="421" y="337"/>
                  </a:lnTo>
                  <a:lnTo>
                    <a:pt x="417" y="359"/>
                  </a:lnTo>
                  <a:lnTo>
                    <a:pt x="412" y="382"/>
                  </a:lnTo>
                  <a:lnTo>
                    <a:pt x="406" y="404"/>
                  </a:lnTo>
                  <a:lnTo>
                    <a:pt x="396" y="426"/>
                  </a:lnTo>
                  <a:lnTo>
                    <a:pt x="386" y="448"/>
                  </a:lnTo>
                  <a:lnTo>
                    <a:pt x="374" y="467"/>
                  </a:lnTo>
                  <a:lnTo>
                    <a:pt x="360" y="487"/>
                  </a:lnTo>
                  <a:lnTo>
                    <a:pt x="343" y="504"/>
                  </a:lnTo>
                  <a:lnTo>
                    <a:pt x="322" y="518"/>
                  </a:lnTo>
                  <a:lnTo>
                    <a:pt x="300" y="530"/>
                  </a:lnTo>
                  <a:lnTo>
                    <a:pt x="274" y="539"/>
                  </a:lnTo>
                  <a:lnTo>
                    <a:pt x="246" y="546"/>
                  </a:lnTo>
                  <a:lnTo>
                    <a:pt x="214" y="548"/>
                  </a:lnTo>
                  <a:lnTo>
                    <a:pt x="211" y="548"/>
                  </a:lnTo>
                  <a:lnTo>
                    <a:pt x="180" y="546"/>
                  </a:lnTo>
                  <a:lnTo>
                    <a:pt x="151" y="539"/>
                  </a:lnTo>
                  <a:lnTo>
                    <a:pt x="126" y="530"/>
                  </a:lnTo>
                  <a:lnTo>
                    <a:pt x="103" y="518"/>
                  </a:lnTo>
                  <a:lnTo>
                    <a:pt x="84" y="504"/>
                  </a:lnTo>
                  <a:lnTo>
                    <a:pt x="67" y="487"/>
                  </a:lnTo>
                  <a:lnTo>
                    <a:pt x="53" y="468"/>
                  </a:lnTo>
                  <a:lnTo>
                    <a:pt x="40" y="448"/>
                  </a:lnTo>
                  <a:lnTo>
                    <a:pt x="29" y="426"/>
                  </a:lnTo>
                  <a:lnTo>
                    <a:pt x="21" y="404"/>
                  </a:lnTo>
                  <a:lnTo>
                    <a:pt x="14" y="382"/>
                  </a:lnTo>
                  <a:lnTo>
                    <a:pt x="9" y="359"/>
                  </a:lnTo>
                  <a:lnTo>
                    <a:pt x="5" y="337"/>
                  </a:lnTo>
                  <a:lnTo>
                    <a:pt x="3" y="315"/>
                  </a:lnTo>
                  <a:lnTo>
                    <a:pt x="1" y="296"/>
                  </a:lnTo>
                  <a:lnTo>
                    <a:pt x="0" y="277"/>
                  </a:lnTo>
                  <a:lnTo>
                    <a:pt x="0" y="260"/>
                  </a:lnTo>
                  <a:lnTo>
                    <a:pt x="0" y="245"/>
                  </a:lnTo>
                  <a:lnTo>
                    <a:pt x="1" y="234"/>
                  </a:lnTo>
                  <a:lnTo>
                    <a:pt x="1" y="225"/>
                  </a:lnTo>
                  <a:lnTo>
                    <a:pt x="2" y="219"/>
                  </a:lnTo>
                  <a:lnTo>
                    <a:pt x="2" y="217"/>
                  </a:lnTo>
                  <a:lnTo>
                    <a:pt x="5" y="182"/>
                  </a:lnTo>
                  <a:lnTo>
                    <a:pt x="11" y="152"/>
                  </a:lnTo>
                  <a:lnTo>
                    <a:pt x="19" y="125"/>
                  </a:lnTo>
                  <a:lnTo>
                    <a:pt x="30" y="101"/>
                  </a:lnTo>
                  <a:lnTo>
                    <a:pt x="42" y="80"/>
                  </a:lnTo>
                  <a:lnTo>
                    <a:pt x="57" y="63"/>
                  </a:lnTo>
                  <a:lnTo>
                    <a:pt x="72" y="49"/>
                  </a:lnTo>
                  <a:lnTo>
                    <a:pt x="88" y="35"/>
                  </a:lnTo>
                  <a:lnTo>
                    <a:pt x="105" y="26"/>
                  </a:lnTo>
                  <a:lnTo>
                    <a:pt x="121" y="18"/>
                  </a:lnTo>
                  <a:lnTo>
                    <a:pt x="137" y="12"/>
                  </a:lnTo>
                  <a:lnTo>
                    <a:pt x="152" y="7"/>
                  </a:lnTo>
                  <a:lnTo>
                    <a:pt x="168" y="4"/>
                  </a:lnTo>
                  <a:lnTo>
                    <a:pt x="181" y="2"/>
                  </a:lnTo>
                  <a:lnTo>
                    <a:pt x="192" y="1"/>
                  </a:lnTo>
                  <a:lnTo>
                    <a:pt x="201" y="0"/>
                  </a:lnTo>
                  <a:lnTo>
                    <a:pt x="208" y="0"/>
                  </a:lnTo>
                  <a:lnTo>
                    <a:pt x="213" y="0"/>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3" name="Shape 9183"/>
            <p:cNvSpPr/>
            <p:nvPr/>
          </p:nvSpPr>
          <p:spPr>
            <a:xfrm>
              <a:off x="2057" y="1433"/>
              <a:ext cx="157" cy="142"/>
            </a:xfrm>
            <a:custGeom>
              <a:avLst/>
              <a:gdLst/>
              <a:ahLst/>
              <a:cxnLst/>
              <a:rect l="0" t="0" r="0" b="0"/>
              <a:pathLst>
                <a:path w="2355" h="2135" extrusionOk="0">
                  <a:moveTo>
                    <a:pt x="451" y="0"/>
                  </a:moveTo>
                  <a:lnTo>
                    <a:pt x="454" y="0"/>
                  </a:lnTo>
                  <a:lnTo>
                    <a:pt x="459" y="0"/>
                  </a:lnTo>
                  <a:lnTo>
                    <a:pt x="465" y="1"/>
                  </a:lnTo>
                  <a:lnTo>
                    <a:pt x="472" y="3"/>
                  </a:lnTo>
                  <a:lnTo>
                    <a:pt x="480" y="5"/>
                  </a:lnTo>
                  <a:lnTo>
                    <a:pt x="487" y="8"/>
                  </a:lnTo>
                  <a:lnTo>
                    <a:pt x="494" y="12"/>
                  </a:lnTo>
                  <a:lnTo>
                    <a:pt x="502" y="17"/>
                  </a:lnTo>
                  <a:lnTo>
                    <a:pt x="507" y="24"/>
                  </a:lnTo>
                  <a:lnTo>
                    <a:pt x="510" y="33"/>
                  </a:lnTo>
                  <a:lnTo>
                    <a:pt x="512" y="43"/>
                  </a:lnTo>
                  <a:lnTo>
                    <a:pt x="511" y="56"/>
                  </a:lnTo>
                  <a:lnTo>
                    <a:pt x="507" y="70"/>
                  </a:lnTo>
                  <a:lnTo>
                    <a:pt x="499" y="87"/>
                  </a:lnTo>
                  <a:lnTo>
                    <a:pt x="489" y="107"/>
                  </a:lnTo>
                  <a:lnTo>
                    <a:pt x="474" y="129"/>
                  </a:lnTo>
                  <a:lnTo>
                    <a:pt x="524" y="271"/>
                  </a:lnTo>
                  <a:lnTo>
                    <a:pt x="610" y="1"/>
                  </a:lnTo>
                  <a:lnTo>
                    <a:pt x="612" y="2"/>
                  </a:lnTo>
                  <a:lnTo>
                    <a:pt x="621" y="5"/>
                  </a:lnTo>
                  <a:lnTo>
                    <a:pt x="633" y="10"/>
                  </a:lnTo>
                  <a:lnTo>
                    <a:pt x="648" y="17"/>
                  </a:lnTo>
                  <a:lnTo>
                    <a:pt x="667" y="26"/>
                  </a:lnTo>
                  <a:lnTo>
                    <a:pt x="689" y="37"/>
                  </a:lnTo>
                  <a:lnTo>
                    <a:pt x="712" y="50"/>
                  </a:lnTo>
                  <a:lnTo>
                    <a:pt x="736" y="63"/>
                  </a:lnTo>
                  <a:lnTo>
                    <a:pt x="762" y="78"/>
                  </a:lnTo>
                  <a:lnTo>
                    <a:pt x="788" y="95"/>
                  </a:lnTo>
                  <a:lnTo>
                    <a:pt x="814" y="113"/>
                  </a:lnTo>
                  <a:lnTo>
                    <a:pt x="815" y="113"/>
                  </a:lnTo>
                  <a:lnTo>
                    <a:pt x="840" y="95"/>
                  </a:lnTo>
                  <a:lnTo>
                    <a:pt x="866" y="78"/>
                  </a:lnTo>
                  <a:lnTo>
                    <a:pt x="892" y="63"/>
                  </a:lnTo>
                  <a:lnTo>
                    <a:pt x="917" y="50"/>
                  </a:lnTo>
                  <a:lnTo>
                    <a:pt x="940" y="37"/>
                  </a:lnTo>
                  <a:lnTo>
                    <a:pt x="961" y="26"/>
                  </a:lnTo>
                  <a:lnTo>
                    <a:pt x="981" y="17"/>
                  </a:lnTo>
                  <a:lnTo>
                    <a:pt x="996" y="10"/>
                  </a:lnTo>
                  <a:lnTo>
                    <a:pt x="1008" y="5"/>
                  </a:lnTo>
                  <a:lnTo>
                    <a:pt x="1015" y="2"/>
                  </a:lnTo>
                  <a:lnTo>
                    <a:pt x="1018" y="1"/>
                  </a:lnTo>
                  <a:lnTo>
                    <a:pt x="1104" y="271"/>
                  </a:lnTo>
                  <a:lnTo>
                    <a:pt x="1154" y="129"/>
                  </a:lnTo>
                  <a:lnTo>
                    <a:pt x="1139" y="107"/>
                  </a:lnTo>
                  <a:lnTo>
                    <a:pt x="1128" y="87"/>
                  </a:lnTo>
                  <a:lnTo>
                    <a:pt x="1122" y="70"/>
                  </a:lnTo>
                  <a:lnTo>
                    <a:pt x="1118" y="56"/>
                  </a:lnTo>
                  <a:lnTo>
                    <a:pt x="1117" y="43"/>
                  </a:lnTo>
                  <a:lnTo>
                    <a:pt x="1118" y="32"/>
                  </a:lnTo>
                  <a:lnTo>
                    <a:pt x="1122" y="24"/>
                  </a:lnTo>
                  <a:lnTo>
                    <a:pt x="1127" y="17"/>
                  </a:lnTo>
                  <a:lnTo>
                    <a:pt x="1133" y="12"/>
                  </a:lnTo>
                  <a:lnTo>
                    <a:pt x="1140" y="8"/>
                  </a:lnTo>
                  <a:lnTo>
                    <a:pt x="1148" y="5"/>
                  </a:lnTo>
                  <a:lnTo>
                    <a:pt x="1156" y="3"/>
                  </a:lnTo>
                  <a:lnTo>
                    <a:pt x="1163" y="1"/>
                  </a:lnTo>
                  <a:lnTo>
                    <a:pt x="1169" y="0"/>
                  </a:lnTo>
                  <a:lnTo>
                    <a:pt x="1174" y="0"/>
                  </a:lnTo>
                  <a:lnTo>
                    <a:pt x="1177" y="0"/>
                  </a:lnTo>
                  <a:lnTo>
                    <a:pt x="1181" y="0"/>
                  </a:lnTo>
                  <a:lnTo>
                    <a:pt x="1186" y="0"/>
                  </a:lnTo>
                  <a:lnTo>
                    <a:pt x="1193" y="1"/>
                  </a:lnTo>
                  <a:lnTo>
                    <a:pt x="1200" y="3"/>
                  </a:lnTo>
                  <a:lnTo>
                    <a:pt x="1207" y="5"/>
                  </a:lnTo>
                  <a:lnTo>
                    <a:pt x="1216" y="8"/>
                  </a:lnTo>
                  <a:lnTo>
                    <a:pt x="1223" y="12"/>
                  </a:lnTo>
                  <a:lnTo>
                    <a:pt x="1229" y="17"/>
                  </a:lnTo>
                  <a:lnTo>
                    <a:pt x="1234" y="24"/>
                  </a:lnTo>
                  <a:lnTo>
                    <a:pt x="1237" y="33"/>
                  </a:lnTo>
                  <a:lnTo>
                    <a:pt x="1239" y="43"/>
                  </a:lnTo>
                  <a:lnTo>
                    <a:pt x="1238" y="56"/>
                  </a:lnTo>
                  <a:lnTo>
                    <a:pt x="1234" y="70"/>
                  </a:lnTo>
                  <a:lnTo>
                    <a:pt x="1227" y="87"/>
                  </a:lnTo>
                  <a:lnTo>
                    <a:pt x="1217" y="107"/>
                  </a:lnTo>
                  <a:lnTo>
                    <a:pt x="1201" y="129"/>
                  </a:lnTo>
                  <a:lnTo>
                    <a:pt x="1252" y="271"/>
                  </a:lnTo>
                  <a:lnTo>
                    <a:pt x="1338" y="1"/>
                  </a:lnTo>
                  <a:lnTo>
                    <a:pt x="1340" y="2"/>
                  </a:lnTo>
                  <a:lnTo>
                    <a:pt x="1348" y="5"/>
                  </a:lnTo>
                  <a:lnTo>
                    <a:pt x="1360" y="10"/>
                  </a:lnTo>
                  <a:lnTo>
                    <a:pt x="1375" y="17"/>
                  </a:lnTo>
                  <a:lnTo>
                    <a:pt x="1395" y="26"/>
                  </a:lnTo>
                  <a:lnTo>
                    <a:pt x="1416" y="37"/>
                  </a:lnTo>
                  <a:lnTo>
                    <a:pt x="1439" y="50"/>
                  </a:lnTo>
                  <a:lnTo>
                    <a:pt x="1465" y="63"/>
                  </a:lnTo>
                  <a:lnTo>
                    <a:pt x="1490" y="78"/>
                  </a:lnTo>
                  <a:lnTo>
                    <a:pt x="1516" y="95"/>
                  </a:lnTo>
                  <a:lnTo>
                    <a:pt x="1541" y="113"/>
                  </a:lnTo>
                  <a:lnTo>
                    <a:pt x="1542" y="113"/>
                  </a:lnTo>
                  <a:lnTo>
                    <a:pt x="1568" y="95"/>
                  </a:lnTo>
                  <a:lnTo>
                    <a:pt x="1594" y="78"/>
                  </a:lnTo>
                  <a:lnTo>
                    <a:pt x="1619" y="63"/>
                  </a:lnTo>
                  <a:lnTo>
                    <a:pt x="1644" y="50"/>
                  </a:lnTo>
                  <a:lnTo>
                    <a:pt x="1667" y="37"/>
                  </a:lnTo>
                  <a:lnTo>
                    <a:pt x="1689" y="26"/>
                  </a:lnTo>
                  <a:lnTo>
                    <a:pt x="1708" y="17"/>
                  </a:lnTo>
                  <a:lnTo>
                    <a:pt x="1723" y="10"/>
                  </a:lnTo>
                  <a:lnTo>
                    <a:pt x="1735" y="5"/>
                  </a:lnTo>
                  <a:lnTo>
                    <a:pt x="1744" y="2"/>
                  </a:lnTo>
                  <a:lnTo>
                    <a:pt x="1746" y="1"/>
                  </a:lnTo>
                  <a:lnTo>
                    <a:pt x="1831" y="271"/>
                  </a:lnTo>
                  <a:lnTo>
                    <a:pt x="1882" y="129"/>
                  </a:lnTo>
                  <a:lnTo>
                    <a:pt x="1867" y="107"/>
                  </a:lnTo>
                  <a:lnTo>
                    <a:pt x="1857" y="87"/>
                  </a:lnTo>
                  <a:lnTo>
                    <a:pt x="1849" y="70"/>
                  </a:lnTo>
                  <a:lnTo>
                    <a:pt x="1845" y="56"/>
                  </a:lnTo>
                  <a:lnTo>
                    <a:pt x="1844" y="43"/>
                  </a:lnTo>
                  <a:lnTo>
                    <a:pt x="1846" y="32"/>
                  </a:lnTo>
                  <a:lnTo>
                    <a:pt x="1849" y="24"/>
                  </a:lnTo>
                  <a:lnTo>
                    <a:pt x="1854" y="17"/>
                  </a:lnTo>
                  <a:lnTo>
                    <a:pt x="1861" y="12"/>
                  </a:lnTo>
                  <a:lnTo>
                    <a:pt x="1868" y="8"/>
                  </a:lnTo>
                  <a:lnTo>
                    <a:pt x="1876" y="5"/>
                  </a:lnTo>
                  <a:lnTo>
                    <a:pt x="1883" y="3"/>
                  </a:lnTo>
                  <a:lnTo>
                    <a:pt x="1890" y="1"/>
                  </a:lnTo>
                  <a:lnTo>
                    <a:pt x="1897" y="0"/>
                  </a:lnTo>
                  <a:lnTo>
                    <a:pt x="1902" y="0"/>
                  </a:lnTo>
                  <a:lnTo>
                    <a:pt x="1905" y="0"/>
                  </a:lnTo>
                  <a:lnTo>
                    <a:pt x="1909" y="0"/>
                  </a:lnTo>
                  <a:lnTo>
                    <a:pt x="1915" y="0"/>
                  </a:lnTo>
                  <a:lnTo>
                    <a:pt x="1921" y="1"/>
                  </a:lnTo>
                  <a:lnTo>
                    <a:pt x="1928" y="3"/>
                  </a:lnTo>
                  <a:lnTo>
                    <a:pt x="1935" y="5"/>
                  </a:lnTo>
                  <a:lnTo>
                    <a:pt x="1943" y="8"/>
                  </a:lnTo>
                  <a:lnTo>
                    <a:pt x="1950" y="12"/>
                  </a:lnTo>
                  <a:lnTo>
                    <a:pt x="1956" y="17"/>
                  </a:lnTo>
                  <a:lnTo>
                    <a:pt x="1961" y="24"/>
                  </a:lnTo>
                  <a:lnTo>
                    <a:pt x="1965" y="33"/>
                  </a:lnTo>
                  <a:lnTo>
                    <a:pt x="1966" y="43"/>
                  </a:lnTo>
                  <a:lnTo>
                    <a:pt x="1965" y="56"/>
                  </a:lnTo>
                  <a:lnTo>
                    <a:pt x="1961" y="70"/>
                  </a:lnTo>
                  <a:lnTo>
                    <a:pt x="1955" y="87"/>
                  </a:lnTo>
                  <a:lnTo>
                    <a:pt x="1944" y="107"/>
                  </a:lnTo>
                  <a:lnTo>
                    <a:pt x="1930" y="129"/>
                  </a:lnTo>
                  <a:lnTo>
                    <a:pt x="1980" y="271"/>
                  </a:lnTo>
                  <a:lnTo>
                    <a:pt x="2065" y="1"/>
                  </a:lnTo>
                  <a:lnTo>
                    <a:pt x="2068" y="2"/>
                  </a:lnTo>
                  <a:lnTo>
                    <a:pt x="2075" y="5"/>
                  </a:lnTo>
                  <a:lnTo>
                    <a:pt x="2087" y="10"/>
                  </a:lnTo>
                  <a:lnTo>
                    <a:pt x="2104" y="17"/>
                  </a:lnTo>
                  <a:lnTo>
                    <a:pt x="2122" y="26"/>
                  </a:lnTo>
                  <a:lnTo>
                    <a:pt x="2143" y="37"/>
                  </a:lnTo>
                  <a:lnTo>
                    <a:pt x="2167" y="50"/>
                  </a:lnTo>
                  <a:lnTo>
                    <a:pt x="2192" y="63"/>
                  </a:lnTo>
                  <a:lnTo>
                    <a:pt x="2218" y="78"/>
                  </a:lnTo>
                  <a:lnTo>
                    <a:pt x="2243" y="95"/>
                  </a:lnTo>
                  <a:lnTo>
                    <a:pt x="2269" y="113"/>
                  </a:lnTo>
                  <a:lnTo>
                    <a:pt x="2285" y="125"/>
                  </a:lnTo>
                  <a:lnTo>
                    <a:pt x="2298" y="136"/>
                  </a:lnTo>
                  <a:lnTo>
                    <a:pt x="2310" y="148"/>
                  </a:lnTo>
                  <a:lnTo>
                    <a:pt x="2324" y="163"/>
                  </a:lnTo>
                  <a:lnTo>
                    <a:pt x="2334" y="175"/>
                  </a:lnTo>
                  <a:lnTo>
                    <a:pt x="2341" y="192"/>
                  </a:lnTo>
                  <a:lnTo>
                    <a:pt x="2346" y="214"/>
                  </a:lnTo>
                  <a:lnTo>
                    <a:pt x="2350" y="239"/>
                  </a:lnTo>
                  <a:lnTo>
                    <a:pt x="2353" y="267"/>
                  </a:lnTo>
                  <a:lnTo>
                    <a:pt x="2355" y="299"/>
                  </a:lnTo>
                  <a:lnTo>
                    <a:pt x="2355" y="332"/>
                  </a:lnTo>
                  <a:lnTo>
                    <a:pt x="2355" y="366"/>
                  </a:lnTo>
                  <a:lnTo>
                    <a:pt x="2353" y="402"/>
                  </a:lnTo>
                  <a:lnTo>
                    <a:pt x="2351" y="437"/>
                  </a:lnTo>
                  <a:lnTo>
                    <a:pt x="2348" y="471"/>
                  </a:lnTo>
                  <a:lnTo>
                    <a:pt x="2344" y="505"/>
                  </a:lnTo>
                  <a:lnTo>
                    <a:pt x="2340" y="536"/>
                  </a:lnTo>
                  <a:lnTo>
                    <a:pt x="2335" y="565"/>
                  </a:lnTo>
                  <a:lnTo>
                    <a:pt x="2330" y="591"/>
                  </a:lnTo>
                  <a:lnTo>
                    <a:pt x="2323" y="614"/>
                  </a:lnTo>
                  <a:lnTo>
                    <a:pt x="2316" y="637"/>
                  </a:lnTo>
                  <a:lnTo>
                    <a:pt x="2308" y="662"/>
                  </a:lnTo>
                  <a:lnTo>
                    <a:pt x="2298" y="687"/>
                  </a:lnTo>
                  <a:lnTo>
                    <a:pt x="2288" y="712"/>
                  </a:lnTo>
                  <a:lnTo>
                    <a:pt x="2277" y="737"/>
                  </a:lnTo>
                  <a:lnTo>
                    <a:pt x="2265" y="761"/>
                  </a:lnTo>
                  <a:lnTo>
                    <a:pt x="2255" y="785"/>
                  </a:lnTo>
                  <a:lnTo>
                    <a:pt x="2244" y="806"/>
                  </a:lnTo>
                  <a:lnTo>
                    <a:pt x="2235" y="825"/>
                  </a:lnTo>
                  <a:lnTo>
                    <a:pt x="2226" y="842"/>
                  </a:lnTo>
                  <a:lnTo>
                    <a:pt x="2219" y="856"/>
                  </a:lnTo>
                  <a:lnTo>
                    <a:pt x="2214" y="866"/>
                  </a:lnTo>
                  <a:lnTo>
                    <a:pt x="2210" y="872"/>
                  </a:lnTo>
                  <a:lnTo>
                    <a:pt x="2208" y="874"/>
                  </a:lnTo>
                  <a:lnTo>
                    <a:pt x="2193" y="915"/>
                  </a:lnTo>
                  <a:lnTo>
                    <a:pt x="2182" y="956"/>
                  </a:lnTo>
                  <a:lnTo>
                    <a:pt x="2176" y="999"/>
                  </a:lnTo>
                  <a:lnTo>
                    <a:pt x="2066" y="2074"/>
                  </a:lnTo>
                  <a:lnTo>
                    <a:pt x="2062" y="2093"/>
                  </a:lnTo>
                  <a:lnTo>
                    <a:pt x="2052" y="2110"/>
                  </a:lnTo>
                  <a:lnTo>
                    <a:pt x="2038" y="2123"/>
                  </a:lnTo>
                  <a:lnTo>
                    <a:pt x="2019" y="2132"/>
                  </a:lnTo>
                  <a:lnTo>
                    <a:pt x="2000" y="2135"/>
                  </a:lnTo>
                  <a:lnTo>
                    <a:pt x="1811" y="2135"/>
                  </a:lnTo>
                  <a:lnTo>
                    <a:pt x="1791" y="2132"/>
                  </a:lnTo>
                  <a:lnTo>
                    <a:pt x="1774" y="2123"/>
                  </a:lnTo>
                  <a:lnTo>
                    <a:pt x="1760" y="2110"/>
                  </a:lnTo>
                  <a:lnTo>
                    <a:pt x="1750" y="2093"/>
                  </a:lnTo>
                  <a:lnTo>
                    <a:pt x="1745" y="2074"/>
                  </a:lnTo>
                  <a:lnTo>
                    <a:pt x="1635" y="999"/>
                  </a:lnTo>
                  <a:lnTo>
                    <a:pt x="1629" y="956"/>
                  </a:lnTo>
                  <a:lnTo>
                    <a:pt x="1617" y="915"/>
                  </a:lnTo>
                  <a:lnTo>
                    <a:pt x="1602" y="874"/>
                  </a:lnTo>
                  <a:lnTo>
                    <a:pt x="1601" y="872"/>
                  </a:lnTo>
                  <a:lnTo>
                    <a:pt x="1597" y="865"/>
                  </a:lnTo>
                  <a:lnTo>
                    <a:pt x="1592" y="855"/>
                  </a:lnTo>
                  <a:lnTo>
                    <a:pt x="1584" y="841"/>
                  </a:lnTo>
                  <a:lnTo>
                    <a:pt x="1575" y="823"/>
                  </a:lnTo>
                  <a:lnTo>
                    <a:pt x="1566" y="803"/>
                  </a:lnTo>
                  <a:lnTo>
                    <a:pt x="1554" y="782"/>
                  </a:lnTo>
                  <a:lnTo>
                    <a:pt x="1543" y="757"/>
                  </a:lnTo>
                  <a:lnTo>
                    <a:pt x="1532" y="782"/>
                  </a:lnTo>
                  <a:lnTo>
                    <a:pt x="1521" y="803"/>
                  </a:lnTo>
                  <a:lnTo>
                    <a:pt x="1511" y="823"/>
                  </a:lnTo>
                  <a:lnTo>
                    <a:pt x="1501" y="841"/>
                  </a:lnTo>
                  <a:lnTo>
                    <a:pt x="1494" y="855"/>
                  </a:lnTo>
                  <a:lnTo>
                    <a:pt x="1488" y="865"/>
                  </a:lnTo>
                  <a:lnTo>
                    <a:pt x="1485" y="872"/>
                  </a:lnTo>
                  <a:lnTo>
                    <a:pt x="1483" y="874"/>
                  </a:lnTo>
                  <a:lnTo>
                    <a:pt x="1468" y="915"/>
                  </a:lnTo>
                  <a:lnTo>
                    <a:pt x="1458" y="956"/>
                  </a:lnTo>
                  <a:lnTo>
                    <a:pt x="1452" y="999"/>
                  </a:lnTo>
                  <a:lnTo>
                    <a:pt x="1342" y="2074"/>
                  </a:lnTo>
                  <a:lnTo>
                    <a:pt x="1337" y="2093"/>
                  </a:lnTo>
                  <a:lnTo>
                    <a:pt x="1327" y="2110"/>
                  </a:lnTo>
                  <a:lnTo>
                    <a:pt x="1312" y="2123"/>
                  </a:lnTo>
                  <a:lnTo>
                    <a:pt x="1295" y="2132"/>
                  </a:lnTo>
                  <a:lnTo>
                    <a:pt x="1276" y="2135"/>
                  </a:lnTo>
                  <a:lnTo>
                    <a:pt x="1079" y="2135"/>
                  </a:lnTo>
                  <a:lnTo>
                    <a:pt x="1060" y="2132"/>
                  </a:lnTo>
                  <a:lnTo>
                    <a:pt x="1042" y="2123"/>
                  </a:lnTo>
                  <a:lnTo>
                    <a:pt x="1027" y="2110"/>
                  </a:lnTo>
                  <a:lnTo>
                    <a:pt x="1017" y="2093"/>
                  </a:lnTo>
                  <a:lnTo>
                    <a:pt x="1013" y="2074"/>
                  </a:lnTo>
                  <a:lnTo>
                    <a:pt x="903" y="999"/>
                  </a:lnTo>
                  <a:lnTo>
                    <a:pt x="897" y="956"/>
                  </a:lnTo>
                  <a:lnTo>
                    <a:pt x="886" y="915"/>
                  </a:lnTo>
                  <a:lnTo>
                    <a:pt x="871" y="874"/>
                  </a:lnTo>
                  <a:lnTo>
                    <a:pt x="870" y="872"/>
                  </a:lnTo>
                  <a:lnTo>
                    <a:pt x="866" y="865"/>
                  </a:lnTo>
                  <a:lnTo>
                    <a:pt x="860" y="855"/>
                  </a:lnTo>
                  <a:lnTo>
                    <a:pt x="852" y="841"/>
                  </a:lnTo>
                  <a:lnTo>
                    <a:pt x="843" y="823"/>
                  </a:lnTo>
                  <a:lnTo>
                    <a:pt x="833" y="803"/>
                  </a:lnTo>
                  <a:lnTo>
                    <a:pt x="823" y="782"/>
                  </a:lnTo>
                  <a:lnTo>
                    <a:pt x="812" y="757"/>
                  </a:lnTo>
                  <a:lnTo>
                    <a:pt x="801" y="782"/>
                  </a:lnTo>
                  <a:lnTo>
                    <a:pt x="789" y="803"/>
                  </a:lnTo>
                  <a:lnTo>
                    <a:pt x="779" y="823"/>
                  </a:lnTo>
                  <a:lnTo>
                    <a:pt x="770" y="841"/>
                  </a:lnTo>
                  <a:lnTo>
                    <a:pt x="763" y="855"/>
                  </a:lnTo>
                  <a:lnTo>
                    <a:pt x="757" y="865"/>
                  </a:lnTo>
                  <a:lnTo>
                    <a:pt x="753" y="872"/>
                  </a:lnTo>
                  <a:lnTo>
                    <a:pt x="752" y="874"/>
                  </a:lnTo>
                  <a:lnTo>
                    <a:pt x="736" y="915"/>
                  </a:lnTo>
                  <a:lnTo>
                    <a:pt x="726" y="956"/>
                  </a:lnTo>
                  <a:lnTo>
                    <a:pt x="719" y="999"/>
                  </a:lnTo>
                  <a:lnTo>
                    <a:pt x="610" y="2074"/>
                  </a:lnTo>
                  <a:lnTo>
                    <a:pt x="605" y="2093"/>
                  </a:lnTo>
                  <a:lnTo>
                    <a:pt x="595" y="2110"/>
                  </a:lnTo>
                  <a:lnTo>
                    <a:pt x="581" y="2123"/>
                  </a:lnTo>
                  <a:lnTo>
                    <a:pt x="564" y="2132"/>
                  </a:lnTo>
                  <a:lnTo>
                    <a:pt x="543" y="2135"/>
                  </a:lnTo>
                  <a:lnTo>
                    <a:pt x="354" y="2135"/>
                  </a:lnTo>
                  <a:lnTo>
                    <a:pt x="335" y="2132"/>
                  </a:lnTo>
                  <a:lnTo>
                    <a:pt x="317" y="2123"/>
                  </a:lnTo>
                  <a:lnTo>
                    <a:pt x="303" y="2110"/>
                  </a:lnTo>
                  <a:lnTo>
                    <a:pt x="293" y="2093"/>
                  </a:lnTo>
                  <a:lnTo>
                    <a:pt x="288" y="2074"/>
                  </a:lnTo>
                  <a:lnTo>
                    <a:pt x="178" y="999"/>
                  </a:lnTo>
                  <a:lnTo>
                    <a:pt x="172" y="956"/>
                  </a:lnTo>
                  <a:lnTo>
                    <a:pt x="161" y="915"/>
                  </a:lnTo>
                  <a:lnTo>
                    <a:pt x="146" y="874"/>
                  </a:lnTo>
                  <a:lnTo>
                    <a:pt x="144" y="872"/>
                  </a:lnTo>
                  <a:lnTo>
                    <a:pt x="141" y="866"/>
                  </a:lnTo>
                  <a:lnTo>
                    <a:pt x="135" y="856"/>
                  </a:lnTo>
                  <a:lnTo>
                    <a:pt x="128" y="842"/>
                  </a:lnTo>
                  <a:lnTo>
                    <a:pt x="120" y="825"/>
                  </a:lnTo>
                  <a:lnTo>
                    <a:pt x="110" y="806"/>
                  </a:lnTo>
                  <a:lnTo>
                    <a:pt x="100" y="785"/>
                  </a:lnTo>
                  <a:lnTo>
                    <a:pt x="88" y="761"/>
                  </a:lnTo>
                  <a:lnTo>
                    <a:pt x="77" y="737"/>
                  </a:lnTo>
                  <a:lnTo>
                    <a:pt x="67" y="712"/>
                  </a:lnTo>
                  <a:lnTo>
                    <a:pt x="56" y="687"/>
                  </a:lnTo>
                  <a:lnTo>
                    <a:pt x="47" y="662"/>
                  </a:lnTo>
                  <a:lnTo>
                    <a:pt x="39" y="637"/>
                  </a:lnTo>
                  <a:lnTo>
                    <a:pt x="32" y="614"/>
                  </a:lnTo>
                  <a:lnTo>
                    <a:pt x="25" y="591"/>
                  </a:lnTo>
                  <a:lnTo>
                    <a:pt x="20" y="565"/>
                  </a:lnTo>
                  <a:lnTo>
                    <a:pt x="15" y="536"/>
                  </a:lnTo>
                  <a:lnTo>
                    <a:pt x="11" y="505"/>
                  </a:lnTo>
                  <a:lnTo>
                    <a:pt x="8" y="471"/>
                  </a:lnTo>
                  <a:lnTo>
                    <a:pt x="5" y="437"/>
                  </a:lnTo>
                  <a:lnTo>
                    <a:pt x="2" y="402"/>
                  </a:lnTo>
                  <a:lnTo>
                    <a:pt x="1" y="366"/>
                  </a:lnTo>
                  <a:lnTo>
                    <a:pt x="0" y="333"/>
                  </a:lnTo>
                  <a:lnTo>
                    <a:pt x="0" y="332"/>
                  </a:lnTo>
                  <a:lnTo>
                    <a:pt x="1" y="299"/>
                  </a:lnTo>
                  <a:lnTo>
                    <a:pt x="3" y="267"/>
                  </a:lnTo>
                  <a:lnTo>
                    <a:pt x="5" y="239"/>
                  </a:lnTo>
                  <a:lnTo>
                    <a:pt x="10" y="214"/>
                  </a:lnTo>
                  <a:lnTo>
                    <a:pt x="15" y="192"/>
                  </a:lnTo>
                  <a:lnTo>
                    <a:pt x="22" y="175"/>
                  </a:lnTo>
                  <a:lnTo>
                    <a:pt x="32" y="163"/>
                  </a:lnTo>
                  <a:lnTo>
                    <a:pt x="46" y="148"/>
                  </a:lnTo>
                  <a:lnTo>
                    <a:pt x="58" y="136"/>
                  </a:lnTo>
                  <a:lnTo>
                    <a:pt x="71" y="125"/>
                  </a:lnTo>
                  <a:lnTo>
                    <a:pt x="87" y="113"/>
                  </a:lnTo>
                  <a:lnTo>
                    <a:pt x="113" y="95"/>
                  </a:lnTo>
                  <a:lnTo>
                    <a:pt x="138" y="78"/>
                  </a:lnTo>
                  <a:lnTo>
                    <a:pt x="164" y="63"/>
                  </a:lnTo>
                  <a:lnTo>
                    <a:pt x="189" y="50"/>
                  </a:lnTo>
                  <a:lnTo>
                    <a:pt x="213" y="37"/>
                  </a:lnTo>
                  <a:lnTo>
                    <a:pt x="234" y="26"/>
                  </a:lnTo>
                  <a:lnTo>
                    <a:pt x="252" y="17"/>
                  </a:lnTo>
                  <a:lnTo>
                    <a:pt x="269" y="10"/>
                  </a:lnTo>
                  <a:lnTo>
                    <a:pt x="281" y="5"/>
                  </a:lnTo>
                  <a:lnTo>
                    <a:pt x="288" y="2"/>
                  </a:lnTo>
                  <a:lnTo>
                    <a:pt x="291" y="1"/>
                  </a:lnTo>
                  <a:lnTo>
                    <a:pt x="376" y="271"/>
                  </a:lnTo>
                  <a:lnTo>
                    <a:pt x="426" y="129"/>
                  </a:lnTo>
                  <a:lnTo>
                    <a:pt x="412" y="107"/>
                  </a:lnTo>
                  <a:lnTo>
                    <a:pt x="401" y="87"/>
                  </a:lnTo>
                  <a:lnTo>
                    <a:pt x="394" y="70"/>
                  </a:lnTo>
                  <a:lnTo>
                    <a:pt x="391" y="56"/>
                  </a:lnTo>
                  <a:lnTo>
                    <a:pt x="390" y="43"/>
                  </a:lnTo>
                  <a:lnTo>
                    <a:pt x="391" y="32"/>
                  </a:lnTo>
                  <a:lnTo>
                    <a:pt x="395" y="24"/>
                  </a:lnTo>
                  <a:lnTo>
                    <a:pt x="400" y="17"/>
                  </a:lnTo>
                  <a:lnTo>
                    <a:pt x="406" y="12"/>
                  </a:lnTo>
                  <a:lnTo>
                    <a:pt x="413" y="8"/>
                  </a:lnTo>
                  <a:lnTo>
                    <a:pt x="420" y="5"/>
                  </a:lnTo>
                  <a:lnTo>
                    <a:pt x="428" y="3"/>
                  </a:lnTo>
                  <a:lnTo>
                    <a:pt x="435" y="1"/>
                  </a:lnTo>
                  <a:lnTo>
                    <a:pt x="441" y="0"/>
                  </a:lnTo>
                  <a:lnTo>
                    <a:pt x="447" y="0"/>
                  </a:lnTo>
                  <a:lnTo>
                    <a:pt x="4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4" name="Shape 9184"/>
            <p:cNvSpPr/>
            <p:nvPr/>
          </p:nvSpPr>
          <p:spPr>
            <a:xfrm>
              <a:off x="2097" y="1352"/>
              <a:ext cx="29" cy="37"/>
            </a:xfrm>
            <a:custGeom>
              <a:avLst/>
              <a:gdLst/>
              <a:ahLst/>
              <a:cxnLst/>
              <a:rect l="0" t="0" r="0" b="0"/>
              <a:pathLst>
                <a:path w="428" h="549" extrusionOk="0">
                  <a:moveTo>
                    <a:pt x="219" y="0"/>
                  </a:moveTo>
                  <a:lnTo>
                    <a:pt x="226" y="0"/>
                  </a:lnTo>
                  <a:lnTo>
                    <a:pt x="235" y="1"/>
                  </a:lnTo>
                  <a:lnTo>
                    <a:pt x="247" y="2"/>
                  </a:lnTo>
                  <a:lnTo>
                    <a:pt x="261" y="4"/>
                  </a:lnTo>
                  <a:lnTo>
                    <a:pt x="275" y="7"/>
                  </a:lnTo>
                  <a:lnTo>
                    <a:pt x="290" y="12"/>
                  </a:lnTo>
                  <a:lnTo>
                    <a:pt x="306" y="18"/>
                  </a:lnTo>
                  <a:lnTo>
                    <a:pt x="323" y="26"/>
                  </a:lnTo>
                  <a:lnTo>
                    <a:pt x="339" y="37"/>
                  </a:lnTo>
                  <a:lnTo>
                    <a:pt x="355" y="49"/>
                  </a:lnTo>
                  <a:lnTo>
                    <a:pt x="371" y="63"/>
                  </a:lnTo>
                  <a:lnTo>
                    <a:pt x="385" y="81"/>
                  </a:lnTo>
                  <a:lnTo>
                    <a:pt x="397" y="102"/>
                  </a:lnTo>
                  <a:lnTo>
                    <a:pt x="408" y="125"/>
                  </a:lnTo>
                  <a:lnTo>
                    <a:pt x="416" y="153"/>
                  </a:lnTo>
                  <a:lnTo>
                    <a:pt x="422" y="183"/>
                  </a:lnTo>
                  <a:lnTo>
                    <a:pt x="426" y="218"/>
                  </a:lnTo>
                  <a:lnTo>
                    <a:pt x="427" y="220"/>
                  </a:lnTo>
                  <a:lnTo>
                    <a:pt x="427" y="225"/>
                  </a:lnTo>
                  <a:lnTo>
                    <a:pt x="428" y="234"/>
                  </a:lnTo>
                  <a:lnTo>
                    <a:pt x="428" y="246"/>
                  </a:lnTo>
                  <a:lnTo>
                    <a:pt x="428" y="261"/>
                  </a:lnTo>
                  <a:lnTo>
                    <a:pt x="428" y="278"/>
                  </a:lnTo>
                  <a:lnTo>
                    <a:pt x="427" y="296"/>
                  </a:lnTo>
                  <a:lnTo>
                    <a:pt x="424" y="317"/>
                  </a:lnTo>
                  <a:lnTo>
                    <a:pt x="422" y="338"/>
                  </a:lnTo>
                  <a:lnTo>
                    <a:pt x="418" y="359"/>
                  </a:lnTo>
                  <a:lnTo>
                    <a:pt x="413" y="382"/>
                  </a:lnTo>
                  <a:lnTo>
                    <a:pt x="406" y="405"/>
                  </a:lnTo>
                  <a:lnTo>
                    <a:pt x="398" y="427"/>
                  </a:lnTo>
                  <a:lnTo>
                    <a:pt x="388" y="448"/>
                  </a:lnTo>
                  <a:lnTo>
                    <a:pt x="375" y="468"/>
                  </a:lnTo>
                  <a:lnTo>
                    <a:pt x="360" y="488"/>
                  </a:lnTo>
                  <a:lnTo>
                    <a:pt x="343" y="504"/>
                  </a:lnTo>
                  <a:lnTo>
                    <a:pt x="324" y="519"/>
                  </a:lnTo>
                  <a:lnTo>
                    <a:pt x="301" y="532"/>
                  </a:lnTo>
                  <a:lnTo>
                    <a:pt x="276" y="541"/>
                  </a:lnTo>
                  <a:lnTo>
                    <a:pt x="247" y="547"/>
                  </a:lnTo>
                  <a:lnTo>
                    <a:pt x="216" y="549"/>
                  </a:lnTo>
                  <a:lnTo>
                    <a:pt x="213" y="549"/>
                  </a:lnTo>
                  <a:lnTo>
                    <a:pt x="181" y="547"/>
                  </a:lnTo>
                  <a:lnTo>
                    <a:pt x="153" y="541"/>
                  </a:lnTo>
                  <a:lnTo>
                    <a:pt x="127" y="532"/>
                  </a:lnTo>
                  <a:lnTo>
                    <a:pt x="105" y="519"/>
                  </a:lnTo>
                  <a:lnTo>
                    <a:pt x="85" y="505"/>
                  </a:lnTo>
                  <a:lnTo>
                    <a:pt x="68" y="488"/>
                  </a:lnTo>
                  <a:lnTo>
                    <a:pt x="53" y="468"/>
                  </a:lnTo>
                  <a:lnTo>
                    <a:pt x="41" y="448"/>
                  </a:lnTo>
                  <a:lnTo>
                    <a:pt x="31" y="427"/>
                  </a:lnTo>
                  <a:lnTo>
                    <a:pt x="23" y="405"/>
                  </a:lnTo>
                  <a:lnTo>
                    <a:pt x="16" y="383"/>
                  </a:lnTo>
                  <a:lnTo>
                    <a:pt x="10" y="360"/>
                  </a:lnTo>
                  <a:lnTo>
                    <a:pt x="6" y="338"/>
                  </a:lnTo>
                  <a:lnTo>
                    <a:pt x="3" y="317"/>
                  </a:lnTo>
                  <a:lnTo>
                    <a:pt x="2" y="296"/>
                  </a:lnTo>
                  <a:lnTo>
                    <a:pt x="1" y="278"/>
                  </a:lnTo>
                  <a:lnTo>
                    <a:pt x="0" y="261"/>
                  </a:lnTo>
                  <a:lnTo>
                    <a:pt x="1" y="246"/>
                  </a:lnTo>
                  <a:lnTo>
                    <a:pt x="1" y="234"/>
                  </a:lnTo>
                  <a:lnTo>
                    <a:pt x="2" y="225"/>
                  </a:lnTo>
                  <a:lnTo>
                    <a:pt x="2" y="220"/>
                  </a:lnTo>
                  <a:lnTo>
                    <a:pt x="2" y="218"/>
                  </a:lnTo>
                  <a:lnTo>
                    <a:pt x="5" y="183"/>
                  </a:lnTo>
                  <a:lnTo>
                    <a:pt x="11" y="153"/>
                  </a:lnTo>
                  <a:lnTo>
                    <a:pt x="21" y="125"/>
                  </a:lnTo>
                  <a:lnTo>
                    <a:pt x="31" y="102"/>
                  </a:lnTo>
                  <a:lnTo>
                    <a:pt x="44" y="81"/>
                  </a:lnTo>
                  <a:lnTo>
                    <a:pt x="58" y="63"/>
                  </a:lnTo>
                  <a:lnTo>
                    <a:pt x="73" y="49"/>
                  </a:lnTo>
                  <a:lnTo>
                    <a:pt x="89" y="37"/>
                  </a:lnTo>
                  <a:lnTo>
                    <a:pt x="105" y="26"/>
                  </a:lnTo>
                  <a:lnTo>
                    <a:pt x="121" y="18"/>
                  </a:lnTo>
                  <a:lnTo>
                    <a:pt x="138" y="12"/>
                  </a:lnTo>
                  <a:lnTo>
                    <a:pt x="154" y="7"/>
                  </a:lnTo>
                  <a:lnTo>
                    <a:pt x="168" y="4"/>
                  </a:lnTo>
                  <a:lnTo>
                    <a:pt x="181" y="2"/>
                  </a:lnTo>
                  <a:lnTo>
                    <a:pt x="194" y="1"/>
                  </a:lnTo>
                  <a:lnTo>
                    <a:pt x="203" y="0"/>
                  </a:lnTo>
                  <a:lnTo>
                    <a:pt x="210" y="0"/>
                  </a:lnTo>
                  <a:lnTo>
                    <a:pt x="214" y="0"/>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5" name="Shape 9185"/>
            <p:cNvSpPr/>
            <p:nvPr/>
          </p:nvSpPr>
          <p:spPr>
            <a:xfrm>
              <a:off x="2146" y="1352"/>
              <a:ext cx="28" cy="37"/>
            </a:xfrm>
            <a:custGeom>
              <a:avLst/>
              <a:gdLst/>
              <a:ahLst/>
              <a:cxnLst/>
              <a:rect l="0" t="0" r="0" b="0"/>
              <a:pathLst>
                <a:path w="427" h="549" extrusionOk="0">
                  <a:moveTo>
                    <a:pt x="218" y="0"/>
                  </a:moveTo>
                  <a:lnTo>
                    <a:pt x="225" y="0"/>
                  </a:lnTo>
                  <a:lnTo>
                    <a:pt x="235" y="1"/>
                  </a:lnTo>
                  <a:lnTo>
                    <a:pt x="246" y="2"/>
                  </a:lnTo>
                  <a:lnTo>
                    <a:pt x="259" y="4"/>
                  </a:lnTo>
                  <a:lnTo>
                    <a:pt x="274" y="7"/>
                  </a:lnTo>
                  <a:lnTo>
                    <a:pt x="290" y="12"/>
                  </a:lnTo>
                  <a:lnTo>
                    <a:pt x="306" y="18"/>
                  </a:lnTo>
                  <a:lnTo>
                    <a:pt x="322" y="26"/>
                  </a:lnTo>
                  <a:lnTo>
                    <a:pt x="338" y="37"/>
                  </a:lnTo>
                  <a:lnTo>
                    <a:pt x="355" y="49"/>
                  </a:lnTo>
                  <a:lnTo>
                    <a:pt x="370" y="63"/>
                  </a:lnTo>
                  <a:lnTo>
                    <a:pt x="384" y="81"/>
                  </a:lnTo>
                  <a:lnTo>
                    <a:pt x="396" y="102"/>
                  </a:lnTo>
                  <a:lnTo>
                    <a:pt x="408" y="125"/>
                  </a:lnTo>
                  <a:lnTo>
                    <a:pt x="416" y="153"/>
                  </a:lnTo>
                  <a:lnTo>
                    <a:pt x="422" y="183"/>
                  </a:lnTo>
                  <a:lnTo>
                    <a:pt x="425" y="218"/>
                  </a:lnTo>
                  <a:lnTo>
                    <a:pt x="426" y="220"/>
                  </a:lnTo>
                  <a:lnTo>
                    <a:pt x="426" y="225"/>
                  </a:lnTo>
                  <a:lnTo>
                    <a:pt x="427" y="234"/>
                  </a:lnTo>
                  <a:lnTo>
                    <a:pt x="427" y="246"/>
                  </a:lnTo>
                  <a:lnTo>
                    <a:pt x="427" y="261"/>
                  </a:lnTo>
                  <a:lnTo>
                    <a:pt x="427" y="278"/>
                  </a:lnTo>
                  <a:lnTo>
                    <a:pt x="426" y="296"/>
                  </a:lnTo>
                  <a:lnTo>
                    <a:pt x="424" y="317"/>
                  </a:lnTo>
                  <a:lnTo>
                    <a:pt x="422" y="338"/>
                  </a:lnTo>
                  <a:lnTo>
                    <a:pt x="418" y="359"/>
                  </a:lnTo>
                  <a:lnTo>
                    <a:pt x="413" y="382"/>
                  </a:lnTo>
                  <a:lnTo>
                    <a:pt x="406" y="405"/>
                  </a:lnTo>
                  <a:lnTo>
                    <a:pt x="397" y="427"/>
                  </a:lnTo>
                  <a:lnTo>
                    <a:pt x="387" y="448"/>
                  </a:lnTo>
                  <a:lnTo>
                    <a:pt x="374" y="468"/>
                  </a:lnTo>
                  <a:lnTo>
                    <a:pt x="360" y="488"/>
                  </a:lnTo>
                  <a:lnTo>
                    <a:pt x="342" y="504"/>
                  </a:lnTo>
                  <a:lnTo>
                    <a:pt x="323" y="519"/>
                  </a:lnTo>
                  <a:lnTo>
                    <a:pt x="301" y="532"/>
                  </a:lnTo>
                  <a:lnTo>
                    <a:pt x="275" y="541"/>
                  </a:lnTo>
                  <a:lnTo>
                    <a:pt x="247" y="547"/>
                  </a:lnTo>
                  <a:lnTo>
                    <a:pt x="215" y="549"/>
                  </a:lnTo>
                  <a:lnTo>
                    <a:pt x="212" y="549"/>
                  </a:lnTo>
                  <a:lnTo>
                    <a:pt x="181" y="547"/>
                  </a:lnTo>
                  <a:lnTo>
                    <a:pt x="151" y="541"/>
                  </a:lnTo>
                  <a:lnTo>
                    <a:pt x="126" y="532"/>
                  </a:lnTo>
                  <a:lnTo>
                    <a:pt x="103" y="519"/>
                  </a:lnTo>
                  <a:lnTo>
                    <a:pt x="84" y="505"/>
                  </a:lnTo>
                  <a:lnTo>
                    <a:pt x="67" y="488"/>
                  </a:lnTo>
                  <a:lnTo>
                    <a:pt x="53" y="468"/>
                  </a:lnTo>
                  <a:lnTo>
                    <a:pt x="39" y="448"/>
                  </a:lnTo>
                  <a:lnTo>
                    <a:pt x="29" y="427"/>
                  </a:lnTo>
                  <a:lnTo>
                    <a:pt x="21" y="405"/>
                  </a:lnTo>
                  <a:lnTo>
                    <a:pt x="14" y="383"/>
                  </a:lnTo>
                  <a:lnTo>
                    <a:pt x="9" y="360"/>
                  </a:lnTo>
                  <a:lnTo>
                    <a:pt x="5" y="338"/>
                  </a:lnTo>
                  <a:lnTo>
                    <a:pt x="3" y="317"/>
                  </a:lnTo>
                  <a:lnTo>
                    <a:pt x="1" y="296"/>
                  </a:lnTo>
                  <a:lnTo>
                    <a:pt x="0" y="278"/>
                  </a:lnTo>
                  <a:lnTo>
                    <a:pt x="0" y="261"/>
                  </a:lnTo>
                  <a:lnTo>
                    <a:pt x="0" y="246"/>
                  </a:lnTo>
                  <a:lnTo>
                    <a:pt x="1" y="234"/>
                  </a:lnTo>
                  <a:lnTo>
                    <a:pt x="1" y="225"/>
                  </a:lnTo>
                  <a:lnTo>
                    <a:pt x="2" y="220"/>
                  </a:lnTo>
                  <a:lnTo>
                    <a:pt x="2" y="218"/>
                  </a:lnTo>
                  <a:lnTo>
                    <a:pt x="5" y="183"/>
                  </a:lnTo>
                  <a:lnTo>
                    <a:pt x="11" y="153"/>
                  </a:lnTo>
                  <a:lnTo>
                    <a:pt x="20" y="125"/>
                  </a:lnTo>
                  <a:lnTo>
                    <a:pt x="30" y="102"/>
                  </a:lnTo>
                  <a:lnTo>
                    <a:pt x="43" y="81"/>
                  </a:lnTo>
                  <a:lnTo>
                    <a:pt x="57" y="63"/>
                  </a:lnTo>
                  <a:lnTo>
                    <a:pt x="72" y="49"/>
                  </a:lnTo>
                  <a:lnTo>
                    <a:pt x="88" y="37"/>
                  </a:lnTo>
                  <a:lnTo>
                    <a:pt x="104" y="26"/>
                  </a:lnTo>
                  <a:lnTo>
                    <a:pt x="121" y="18"/>
                  </a:lnTo>
                  <a:lnTo>
                    <a:pt x="137" y="12"/>
                  </a:lnTo>
                  <a:lnTo>
                    <a:pt x="153" y="7"/>
                  </a:lnTo>
                  <a:lnTo>
                    <a:pt x="167" y="4"/>
                  </a:lnTo>
                  <a:lnTo>
                    <a:pt x="181" y="2"/>
                  </a:lnTo>
                  <a:lnTo>
                    <a:pt x="192" y="1"/>
                  </a:lnTo>
                  <a:lnTo>
                    <a:pt x="202" y="0"/>
                  </a:lnTo>
                  <a:lnTo>
                    <a:pt x="209" y="0"/>
                  </a:lnTo>
                  <a:lnTo>
                    <a:pt x="213" y="0"/>
                  </a:lnTo>
                  <a:lnTo>
                    <a:pt x="2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86" name="Shape 9186"/>
          <p:cNvGrpSpPr/>
          <p:nvPr/>
        </p:nvGrpSpPr>
        <p:grpSpPr>
          <a:xfrm>
            <a:off x="3569381" y="2029770"/>
            <a:ext cx="205979" cy="265510"/>
            <a:chOff x="2979" y="1352"/>
            <a:chExt cx="173" cy="223"/>
          </a:xfrm>
        </p:grpSpPr>
        <p:sp>
          <p:nvSpPr>
            <p:cNvPr id="9187" name="Shape 9187"/>
            <p:cNvSpPr/>
            <p:nvPr/>
          </p:nvSpPr>
          <p:spPr>
            <a:xfrm>
              <a:off x="2992" y="1420"/>
              <a:ext cx="24" cy="31"/>
            </a:xfrm>
            <a:custGeom>
              <a:avLst/>
              <a:gdLst/>
              <a:ahLst/>
              <a:cxnLst/>
              <a:rect l="0" t="0" r="0" b="0"/>
              <a:pathLst>
                <a:path w="362" h="466" extrusionOk="0">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7" y="152"/>
                  </a:lnTo>
                  <a:lnTo>
                    <a:pt x="361" y="185"/>
                  </a:lnTo>
                  <a:lnTo>
                    <a:pt x="361" y="187"/>
                  </a:lnTo>
                  <a:lnTo>
                    <a:pt x="361" y="193"/>
                  </a:lnTo>
                  <a:lnTo>
                    <a:pt x="362" y="202"/>
                  </a:lnTo>
                  <a:lnTo>
                    <a:pt x="362" y="214"/>
                  </a:lnTo>
                  <a:lnTo>
                    <a:pt x="362" y="228"/>
                  </a:lnTo>
                  <a:lnTo>
                    <a:pt x="361" y="245"/>
                  </a:lnTo>
                  <a:lnTo>
                    <a:pt x="360" y="263"/>
                  </a:lnTo>
                  <a:lnTo>
                    <a:pt x="358" y="283"/>
                  </a:lnTo>
                  <a:lnTo>
                    <a:pt x="355" y="304"/>
                  </a:lnTo>
                  <a:lnTo>
                    <a:pt x="350" y="324"/>
                  </a:lnTo>
                  <a:lnTo>
                    <a:pt x="343" y="345"/>
                  </a:lnTo>
                  <a:lnTo>
                    <a:pt x="335" y="366"/>
                  </a:lnTo>
                  <a:lnTo>
                    <a:pt x="325" y="385"/>
                  </a:lnTo>
                  <a:lnTo>
                    <a:pt x="313" y="405"/>
                  </a:lnTo>
                  <a:lnTo>
                    <a:pt x="298" y="421"/>
                  </a:lnTo>
                  <a:lnTo>
                    <a:pt x="281" y="436"/>
                  </a:lnTo>
                  <a:lnTo>
                    <a:pt x="261" y="448"/>
                  </a:lnTo>
                  <a:lnTo>
                    <a:pt x="238" y="457"/>
                  </a:lnTo>
                  <a:lnTo>
                    <a:pt x="211" y="464"/>
                  </a:lnTo>
                  <a:lnTo>
                    <a:pt x="182" y="466"/>
                  </a:lnTo>
                  <a:lnTo>
                    <a:pt x="180" y="466"/>
                  </a:lnTo>
                  <a:lnTo>
                    <a:pt x="150" y="464"/>
                  </a:lnTo>
                  <a:lnTo>
                    <a:pt x="124" y="457"/>
                  </a:lnTo>
                  <a:lnTo>
                    <a:pt x="101" y="447"/>
                  </a:lnTo>
                  <a:lnTo>
                    <a:pt x="81" y="435"/>
                  </a:lnTo>
                  <a:lnTo>
                    <a:pt x="64" y="421"/>
                  </a:lnTo>
                  <a:lnTo>
                    <a:pt x="49" y="403"/>
                  </a:lnTo>
                  <a:lnTo>
                    <a:pt x="37" y="385"/>
                  </a:lnTo>
                  <a:lnTo>
                    <a:pt x="27" y="366"/>
                  </a:lnTo>
                  <a:lnTo>
                    <a:pt x="18" y="345"/>
                  </a:lnTo>
                  <a:lnTo>
                    <a:pt x="12" y="324"/>
                  </a:lnTo>
                  <a:lnTo>
                    <a:pt x="7" y="304"/>
                  </a:lnTo>
                  <a:lnTo>
                    <a:pt x="4" y="282"/>
                  </a:lnTo>
                  <a:lnTo>
                    <a:pt x="2" y="263"/>
                  </a:lnTo>
                  <a:lnTo>
                    <a:pt x="0" y="245"/>
                  </a:lnTo>
                  <a:lnTo>
                    <a:pt x="0" y="228"/>
                  </a:lnTo>
                  <a:lnTo>
                    <a:pt x="0" y="213"/>
                  </a:lnTo>
                  <a:lnTo>
                    <a:pt x="0" y="202"/>
                  </a:lnTo>
                  <a:lnTo>
                    <a:pt x="1" y="193"/>
                  </a:lnTo>
                  <a:lnTo>
                    <a:pt x="1" y="187"/>
                  </a:lnTo>
                  <a:lnTo>
                    <a:pt x="1" y="185"/>
                  </a:lnTo>
                  <a:lnTo>
                    <a:pt x="5" y="152"/>
                  </a:lnTo>
                  <a:lnTo>
                    <a:pt x="11" y="123"/>
                  </a:lnTo>
                  <a:lnTo>
                    <a:pt x="20" y="98"/>
                  </a:lnTo>
                  <a:lnTo>
                    <a:pt x="31" y="78"/>
                  </a:lnTo>
                  <a:lnTo>
                    <a:pt x="44" y="59"/>
                  </a:lnTo>
                  <a:lnTo>
                    <a:pt x="58" y="44"/>
                  </a:lnTo>
                  <a:lnTo>
                    <a:pt x="73" y="32"/>
                  </a:lnTo>
                  <a:lnTo>
                    <a:pt x="88" y="23"/>
                  </a:lnTo>
                  <a:lnTo>
                    <a:pt x="105" y="15"/>
                  </a:lnTo>
                  <a:lnTo>
                    <a:pt x="120" y="9"/>
                  </a:lnTo>
                  <a:lnTo>
                    <a:pt x="134" y="5"/>
                  </a:lnTo>
                  <a:lnTo>
                    <a:pt x="147" y="3"/>
                  </a:lnTo>
                  <a:lnTo>
                    <a:pt x="160" y="1"/>
                  </a:lnTo>
                  <a:lnTo>
                    <a:pt x="169" y="0"/>
                  </a:lnTo>
                  <a:lnTo>
                    <a:pt x="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8" name="Shape 9188"/>
            <p:cNvSpPr/>
            <p:nvPr/>
          </p:nvSpPr>
          <p:spPr>
            <a:xfrm>
              <a:off x="3033" y="1420"/>
              <a:ext cx="24" cy="31"/>
            </a:xfrm>
            <a:custGeom>
              <a:avLst/>
              <a:gdLst/>
              <a:ahLst/>
              <a:cxnLst/>
              <a:rect l="0" t="0" r="0" b="0"/>
              <a:pathLst>
                <a:path w="361" h="466" extrusionOk="0">
                  <a:moveTo>
                    <a:pt x="177" y="0"/>
                  </a:moveTo>
                  <a:lnTo>
                    <a:pt x="181" y="0"/>
                  </a:lnTo>
                  <a:lnTo>
                    <a:pt x="186" y="0"/>
                  </a:lnTo>
                  <a:lnTo>
                    <a:pt x="193" y="0"/>
                  </a:lnTo>
                  <a:lnTo>
                    <a:pt x="203" y="1"/>
                  </a:lnTo>
                  <a:lnTo>
                    <a:pt x="214" y="3"/>
                  </a:lnTo>
                  <a:lnTo>
                    <a:pt x="227" y="5"/>
                  </a:lnTo>
                  <a:lnTo>
                    <a:pt x="243" y="9"/>
                  </a:lnTo>
                  <a:lnTo>
                    <a:pt x="258" y="15"/>
                  </a:lnTo>
                  <a:lnTo>
                    <a:pt x="273" y="23"/>
                  </a:lnTo>
                  <a:lnTo>
                    <a:pt x="289" y="32"/>
                  </a:lnTo>
                  <a:lnTo>
                    <a:pt x="305" y="44"/>
                  </a:lnTo>
                  <a:lnTo>
                    <a:pt x="318" y="59"/>
                  </a:lnTo>
                  <a:lnTo>
                    <a:pt x="331" y="78"/>
                  </a:lnTo>
                  <a:lnTo>
                    <a:pt x="342" y="98"/>
                  </a:lnTo>
                  <a:lnTo>
                    <a:pt x="351" y="123"/>
                  </a:lnTo>
                  <a:lnTo>
                    <a:pt x="357" y="152"/>
                  </a:lnTo>
                  <a:lnTo>
                    <a:pt x="360" y="185"/>
                  </a:lnTo>
                  <a:lnTo>
                    <a:pt x="360" y="187"/>
                  </a:lnTo>
                  <a:lnTo>
                    <a:pt x="361" y="193"/>
                  </a:lnTo>
                  <a:lnTo>
                    <a:pt x="361" y="202"/>
                  </a:lnTo>
                  <a:lnTo>
                    <a:pt x="361" y="214"/>
                  </a:lnTo>
                  <a:lnTo>
                    <a:pt x="361" y="228"/>
                  </a:lnTo>
                  <a:lnTo>
                    <a:pt x="361" y="245"/>
                  </a:lnTo>
                  <a:lnTo>
                    <a:pt x="359" y="263"/>
                  </a:lnTo>
                  <a:lnTo>
                    <a:pt x="357" y="283"/>
                  </a:lnTo>
                  <a:lnTo>
                    <a:pt x="354" y="304"/>
                  </a:lnTo>
                  <a:lnTo>
                    <a:pt x="349" y="324"/>
                  </a:lnTo>
                  <a:lnTo>
                    <a:pt x="343" y="345"/>
                  </a:lnTo>
                  <a:lnTo>
                    <a:pt x="335" y="366"/>
                  </a:lnTo>
                  <a:lnTo>
                    <a:pt x="325" y="385"/>
                  </a:lnTo>
                  <a:lnTo>
                    <a:pt x="313" y="405"/>
                  </a:lnTo>
                  <a:lnTo>
                    <a:pt x="297" y="421"/>
                  </a:lnTo>
                  <a:lnTo>
                    <a:pt x="280" y="436"/>
                  </a:lnTo>
                  <a:lnTo>
                    <a:pt x="261" y="448"/>
                  </a:lnTo>
                  <a:lnTo>
                    <a:pt x="237" y="457"/>
                  </a:lnTo>
                  <a:lnTo>
                    <a:pt x="212" y="464"/>
                  </a:lnTo>
                  <a:lnTo>
                    <a:pt x="183" y="466"/>
                  </a:lnTo>
                  <a:lnTo>
                    <a:pt x="180" y="466"/>
                  </a:lnTo>
                  <a:lnTo>
                    <a:pt x="150" y="464"/>
                  </a:lnTo>
                  <a:lnTo>
                    <a:pt x="124" y="457"/>
                  </a:lnTo>
                  <a:lnTo>
                    <a:pt x="101" y="448"/>
                  </a:lnTo>
                  <a:lnTo>
                    <a:pt x="81" y="436"/>
                  </a:lnTo>
                  <a:lnTo>
                    <a:pt x="64" y="421"/>
                  </a:lnTo>
                  <a:lnTo>
                    <a:pt x="50" y="405"/>
                  </a:lnTo>
                  <a:lnTo>
                    <a:pt x="37" y="385"/>
                  </a:lnTo>
                  <a:lnTo>
                    <a:pt x="27" y="366"/>
                  </a:lnTo>
                  <a:lnTo>
                    <a:pt x="19" y="345"/>
                  </a:lnTo>
                  <a:lnTo>
                    <a:pt x="12" y="324"/>
                  </a:lnTo>
                  <a:lnTo>
                    <a:pt x="8" y="304"/>
                  </a:lnTo>
                  <a:lnTo>
                    <a:pt x="4" y="283"/>
                  </a:lnTo>
                  <a:lnTo>
                    <a:pt x="2" y="263"/>
                  </a:lnTo>
                  <a:lnTo>
                    <a:pt x="1" y="245"/>
                  </a:lnTo>
                  <a:lnTo>
                    <a:pt x="0" y="228"/>
                  </a:lnTo>
                  <a:lnTo>
                    <a:pt x="0" y="214"/>
                  </a:lnTo>
                  <a:lnTo>
                    <a:pt x="0" y="202"/>
                  </a:lnTo>
                  <a:lnTo>
                    <a:pt x="1" y="193"/>
                  </a:lnTo>
                  <a:lnTo>
                    <a:pt x="1" y="187"/>
                  </a:lnTo>
                  <a:lnTo>
                    <a:pt x="2" y="185"/>
                  </a:lnTo>
                  <a:lnTo>
                    <a:pt x="5" y="152"/>
                  </a:lnTo>
                  <a:lnTo>
                    <a:pt x="11" y="123"/>
                  </a:lnTo>
                  <a:lnTo>
                    <a:pt x="20" y="98"/>
                  </a:lnTo>
                  <a:lnTo>
                    <a:pt x="31" y="78"/>
                  </a:lnTo>
                  <a:lnTo>
                    <a:pt x="43" y="59"/>
                  </a:lnTo>
                  <a:lnTo>
                    <a:pt x="58" y="44"/>
                  </a:lnTo>
                  <a:lnTo>
                    <a:pt x="73" y="32"/>
                  </a:lnTo>
                  <a:lnTo>
                    <a:pt x="89" y="23"/>
                  </a:lnTo>
                  <a:lnTo>
                    <a:pt x="104" y="15"/>
                  </a:lnTo>
                  <a:lnTo>
                    <a:pt x="120" y="9"/>
                  </a:lnTo>
                  <a:lnTo>
                    <a:pt x="134" y="5"/>
                  </a:lnTo>
                  <a:lnTo>
                    <a:pt x="148" y="3"/>
                  </a:lnTo>
                  <a:lnTo>
                    <a:pt x="159" y="1"/>
                  </a:lnTo>
                  <a:lnTo>
                    <a:pt x="169" y="0"/>
                  </a:lnTo>
                  <a:lnTo>
                    <a:pt x="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89" name="Shape 9189"/>
            <p:cNvSpPr/>
            <p:nvPr/>
          </p:nvSpPr>
          <p:spPr>
            <a:xfrm>
              <a:off x="3074" y="1420"/>
              <a:ext cx="24" cy="31"/>
            </a:xfrm>
            <a:custGeom>
              <a:avLst/>
              <a:gdLst/>
              <a:ahLst/>
              <a:cxnLst/>
              <a:rect l="0" t="0" r="0" b="0"/>
              <a:pathLst>
                <a:path w="362" h="466" extrusionOk="0">
                  <a:moveTo>
                    <a:pt x="176" y="0"/>
                  </a:moveTo>
                  <a:lnTo>
                    <a:pt x="181" y="0"/>
                  </a:lnTo>
                  <a:lnTo>
                    <a:pt x="185" y="0"/>
                  </a:lnTo>
                  <a:lnTo>
                    <a:pt x="192" y="0"/>
                  </a:lnTo>
                  <a:lnTo>
                    <a:pt x="203" y="1"/>
                  </a:lnTo>
                  <a:lnTo>
                    <a:pt x="215" y="3"/>
                  </a:lnTo>
                  <a:lnTo>
                    <a:pt x="228" y="5"/>
                  </a:lnTo>
                  <a:lnTo>
                    <a:pt x="242" y="9"/>
                  </a:lnTo>
                  <a:lnTo>
                    <a:pt x="257" y="15"/>
                  </a:lnTo>
                  <a:lnTo>
                    <a:pt x="274" y="23"/>
                  </a:lnTo>
                  <a:lnTo>
                    <a:pt x="289" y="32"/>
                  </a:lnTo>
                  <a:lnTo>
                    <a:pt x="304" y="44"/>
                  </a:lnTo>
                  <a:lnTo>
                    <a:pt x="318" y="59"/>
                  </a:lnTo>
                  <a:lnTo>
                    <a:pt x="332" y="78"/>
                  </a:lnTo>
                  <a:lnTo>
                    <a:pt x="342" y="98"/>
                  </a:lnTo>
                  <a:lnTo>
                    <a:pt x="351" y="123"/>
                  </a:lnTo>
                  <a:lnTo>
                    <a:pt x="357" y="152"/>
                  </a:lnTo>
                  <a:lnTo>
                    <a:pt x="360" y="185"/>
                  </a:lnTo>
                  <a:lnTo>
                    <a:pt x="361" y="187"/>
                  </a:lnTo>
                  <a:lnTo>
                    <a:pt x="361" y="193"/>
                  </a:lnTo>
                  <a:lnTo>
                    <a:pt x="362" y="202"/>
                  </a:lnTo>
                  <a:lnTo>
                    <a:pt x="362" y="214"/>
                  </a:lnTo>
                  <a:lnTo>
                    <a:pt x="362" y="228"/>
                  </a:lnTo>
                  <a:lnTo>
                    <a:pt x="361" y="245"/>
                  </a:lnTo>
                  <a:lnTo>
                    <a:pt x="360" y="263"/>
                  </a:lnTo>
                  <a:lnTo>
                    <a:pt x="358" y="283"/>
                  </a:lnTo>
                  <a:lnTo>
                    <a:pt x="354" y="304"/>
                  </a:lnTo>
                  <a:lnTo>
                    <a:pt x="350" y="324"/>
                  </a:lnTo>
                  <a:lnTo>
                    <a:pt x="343" y="345"/>
                  </a:lnTo>
                  <a:lnTo>
                    <a:pt x="335" y="366"/>
                  </a:lnTo>
                  <a:lnTo>
                    <a:pt x="324" y="385"/>
                  </a:lnTo>
                  <a:lnTo>
                    <a:pt x="312" y="405"/>
                  </a:lnTo>
                  <a:lnTo>
                    <a:pt x="298" y="421"/>
                  </a:lnTo>
                  <a:lnTo>
                    <a:pt x="281" y="436"/>
                  </a:lnTo>
                  <a:lnTo>
                    <a:pt x="260" y="448"/>
                  </a:lnTo>
                  <a:lnTo>
                    <a:pt x="238" y="457"/>
                  </a:lnTo>
                  <a:lnTo>
                    <a:pt x="212" y="464"/>
                  </a:lnTo>
                  <a:lnTo>
                    <a:pt x="182" y="466"/>
                  </a:lnTo>
                  <a:lnTo>
                    <a:pt x="179" y="466"/>
                  </a:lnTo>
                  <a:lnTo>
                    <a:pt x="150" y="464"/>
                  </a:lnTo>
                  <a:lnTo>
                    <a:pt x="124" y="457"/>
                  </a:lnTo>
                  <a:lnTo>
                    <a:pt x="101" y="448"/>
                  </a:lnTo>
                  <a:lnTo>
                    <a:pt x="82" y="436"/>
                  </a:lnTo>
                  <a:lnTo>
                    <a:pt x="64" y="421"/>
                  </a:lnTo>
                  <a:lnTo>
                    <a:pt x="49" y="405"/>
                  </a:lnTo>
                  <a:lnTo>
                    <a:pt x="37" y="385"/>
                  </a:lnTo>
                  <a:lnTo>
                    <a:pt x="27" y="366"/>
                  </a:lnTo>
                  <a:lnTo>
                    <a:pt x="19" y="345"/>
                  </a:lnTo>
                  <a:lnTo>
                    <a:pt x="13" y="324"/>
                  </a:lnTo>
                  <a:lnTo>
                    <a:pt x="8" y="304"/>
                  </a:lnTo>
                  <a:lnTo>
                    <a:pt x="4" y="283"/>
                  </a:lnTo>
                  <a:lnTo>
                    <a:pt x="2" y="263"/>
                  </a:lnTo>
                  <a:lnTo>
                    <a:pt x="0" y="245"/>
                  </a:lnTo>
                  <a:lnTo>
                    <a:pt x="0" y="228"/>
                  </a:lnTo>
                  <a:lnTo>
                    <a:pt x="0" y="214"/>
                  </a:lnTo>
                  <a:lnTo>
                    <a:pt x="0" y="202"/>
                  </a:lnTo>
                  <a:lnTo>
                    <a:pt x="0" y="193"/>
                  </a:lnTo>
                  <a:lnTo>
                    <a:pt x="1" y="187"/>
                  </a:lnTo>
                  <a:lnTo>
                    <a:pt x="1" y="185"/>
                  </a:lnTo>
                  <a:lnTo>
                    <a:pt x="4" y="152"/>
                  </a:lnTo>
                  <a:lnTo>
                    <a:pt x="12" y="123"/>
                  </a:lnTo>
                  <a:lnTo>
                    <a:pt x="20" y="98"/>
                  </a:lnTo>
                  <a:lnTo>
                    <a:pt x="31" y="78"/>
                  </a:lnTo>
                  <a:lnTo>
                    <a:pt x="44" y="59"/>
                  </a:lnTo>
                  <a:lnTo>
                    <a:pt x="58" y="44"/>
                  </a:lnTo>
                  <a:lnTo>
                    <a:pt x="74" y="32"/>
                  </a:lnTo>
                  <a:lnTo>
                    <a:pt x="89" y="23"/>
                  </a:lnTo>
                  <a:lnTo>
                    <a:pt x="105" y="15"/>
                  </a:lnTo>
                  <a:lnTo>
                    <a:pt x="120" y="9"/>
                  </a:lnTo>
                  <a:lnTo>
                    <a:pt x="135" y="5"/>
                  </a:lnTo>
                  <a:lnTo>
                    <a:pt x="148" y="3"/>
                  </a:lnTo>
                  <a:lnTo>
                    <a:pt x="160" y="1"/>
                  </a:lnTo>
                  <a:lnTo>
                    <a:pt x="169" y="0"/>
                  </a:lnTo>
                  <a:lnTo>
                    <a:pt x="1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0" name="Shape 9190"/>
            <p:cNvSpPr/>
            <p:nvPr/>
          </p:nvSpPr>
          <p:spPr>
            <a:xfrm>
              <a:off x="3115" y="1420"/>
              <a:ext cx="24" cy="31"/>
            </a:xfrm>
            <a:custGeom>
              <a:avLst/>
              <a:gdLst/>
              <a:ahLst/>
              <a:cxnLst/>
              <a:rect l="0" t="0" r="0" b="0"/>
              <a:pathLst>
                <a:path w="362" h="466" extrusionOk="0">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8" y="152"/>
                  </a:lnTo>
                  <a:lnTo>
                    <a:pt x="361" y="185"/>
                  </a:lnTo>
                  <a:lnTo>
                    <a:pt x="361" y="187"/>
                  </a:lnTo>
                  <a:lnTo>
                    <a:pt x="361" y="193"/>
                  </a:lnTo>
                  <a:lnTo>
                    <a:pt x="362" y="202"/>
                  </a:lnTo>
                  <a:lnTo>
                    <a:pt x="362" y="214"/>
                  </a:lnTo>
                  <a:lnTo>
                    <a:pt x="362" y="228"/>
                  </a:lnTo>
                  <a:lnTo>
                    <a:pt x="362" y="245"/>
                  </a:lnTo>
                  <a:lnTo>
                    <a:pt x="360" y="263"/>
                  </a:lnTo>
                  <a:lnTo>
                    <a:pt x="358" y="283"/>
                  </a:lnTo>
                  <a:lnTo>
                    <a:pt x="355" y="304"/>
                  </a:lnTo>
                  <a:lnTo>
                    <a:pt x="350" y="324"/>
                  </a:lnTo>
                  <a:lnTo>
                    <a:pt x="343" y="345"/>
                  </a:lnTo>
                  <a:lnTo>
                    <a:pt x="335" y="366"/>
                  </a:lnTo>
                  <a:lnTo>
                    <a:pt x="325" y="385"/>
                  </a:lnTo>
                  <a:lnTo>
                    <a:pt x="313" y="405"/>
                  </a:lnTo>
                  <a:lnTo>
                    <a:pt x="298" y="421"/>
                  </a:lnTo>
                  <a:lnTo>
                    <a:pt x="280" y="436"/>
                  </a:lnTo>
                  <a:lnTo>
                    <a:pt x="261" y="448"/>
                  </a:lnTo>
                  <a:lnTo>
                    <a:pt x="238" y="457"/>
                  </a:lnTo>
                  <a:lnTo>
                    <a:pt x="211" y="464"/>
                  </a:lnTo>
                  <a:lnTo>
                    <a:pt x="182" y="466"/>
                  </a:lnTo>
                  <a:lnTo>
                    <a:pt x="180" y="466"/>
                  </a:lnTo>
                  <a:lnTo>
                    <a:pt x="150" y="464"/>
                  </a:lnTo>
                  <a:lnTo>
                    <a:pt x="124" y="457"/>
                  </a:lnTo>
                  <a:lnTo>
                    <a:pt x="101" y="448"/>
                  </a:lnTo>
                  <a:lnTo>
                    <a:pt x="81" y="436"/>
                  </a:lnTo>
                  <a:lnTo>
                    <a:pt x="64" y="421"/>
                  </a:lnTo>
                  <a:lnTo>
                    <a:pt x="49" y="405"/>
                  </a:lnTo>
                  <a:lnTo>
                    <a:pt x="37" y="385"/>
                  </a:lnTo>
                  <a:lnTo>
                    <a:pt x="26" y="366"/>
                  </a:lnTo>
                  <a:lnTo>
                    <a:pt x="18" y="345"/>
                  </a:lnTo>
                  <a:lnTo>
                    <a:pt x="12" y="324"/>
                  </a:lnTo>
                  <a:lnTo>
                    <a:pt x="7" y="304"/>
                  </a:lnTo>
                  <a:lnTo>
                    <a:pt x="4" y="283"/>
                  </a:lnTo>
                  <a:lnTo>
                    <a:pt x="2" y="263"/>
                  </a:lnTo>
                  <a:lnTo>
                    <a:pt x="1" y="245"/>
                  </a:lnTo>
                  <a:lnTo>
                    <a:pt x="0" y="228"/>
                  </a:lnTo>
                  <a:lnTo>
                    <a:pt x="0" y="214"/>
                  </a:lnTo>
                  <a:lnTo>
                    <a:pt x="0" y="202"/>
                  </a:lnTo>
                  <a:lnTo>
                    <a:pt x="1" y="193"/>
                  </a:lnTo>
                  <a:lnTo>
                    <a:pt x="1" y="187"/>
                  </a:lnTo>
                  <a:lnTo>
                    <a:pt x="1" y="185"/>
                  </a:lnTo>
                  <a:lnTo>
                    <a:pt x="5" y="152"/>
                  </a:lnTo>
                  <a:lnTo>
                    <a:pt x="11" y="123"/>
                  </a:lnTo>
                  <a:lnTo>
                    <a:pt x="20" y="98"/>
                  </a:lnTo>
                  <a:lnTo>
                    <a:pt x="32" y="77"/>
                  </a:lnTo>
                  <a:lnTo>
                    <a:pt x="44" y="59"/>
                  </a:lnTo>
                  <a:lnTo>
                    <a:pt x="58" y="44"/>
                  </a:lnTo>
                  <a:lnTo>
                    <a:pt x="73" y="32"/>
                  </a:lnTo>
                  <a:lnTo>
                    <a:pt x="88" y="23"/>
                  </a:lnTo>
                  <a:lnTo>
                    <a:pt x="105" y="15"/>
                  </a:lnTo>
                  <a:lnTo>
                    <a:pt x="120" y="9"/>
                  </a:lnTo>
                  <a:lnTo>
                    <a:pt x="134" y="5"/>
                  </a:lnTo>
                  <a:lnTo>
                    <a:pt x="147" y="2"/>
                  </a:lnTo>
                  <a:lnTo>
                    <a:pt x="160" y="1"/>
                  </a:lnTo>
                  <a:lnTo>
                    <a:pt x="170" y="0"/>
                  </a:lnTo>
                  <a:lnTo>
                    <a:pt x="1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1" name="Shape 9191"/>
            <p:cNvSpPr/>
            <p:nvPr/>
          </p:nvSpPr>
          <p:spPr>
            <a:xfrm>
              <a:off x="2979" y="1455"/>
              <a:ext cx="173" cy="120"/>
            </a:xfrm>
            <a:custGeom>
              <a:avLst/>
              <a:gdLst/>
              <a:ahLst/>
              <a:cxnLst/>
              <a:rect l="0" t="0" r="0" b="0"/>
              <a:pathLst>
                <a:path w="2603" h="1810" extrusionOk="0">
                  <a:moveTo>
                    <a:pt x="384" y="0"/>
                  </a:moveTo>
                  <a:lnTo>
                    <a:pt x="389" y="0"/>
                  </a:lnTo>
                  <a:lnTo>
                    <a:pt x="395" y="1"/>
                  </a:lnTo>
                  <a:lnTo>
                    <a:pt x="402" y="3"/>
                  </a:lnTo>
                  <a:lnTo>
                    <a:pt x="410" y="5"/>
                  </a:lnTo>
                  <a:lnTo>
                    <a:pt x="417" y="9"/>
                  </a:lnTo>
                  <a:lnTo>
                    <a:pt x="424" y="14"/>
                  </a:lnTo>
                  <a:lnTo>
                    <a:pt x="428" y="21"/>
                  </a:lnTo>
                  <a:lnTo>
                    <a:pt x="431" y="30"/>
                  </a:lnTo>
                  <a:lnTo>
                    <a:pt x="432" y="40"/>
                  </a:lnTo>
                  <a:lnTo>
                    <a:pt x="430" y="53"/>
                  </a:lnTo>
                  <a:lnTo>
                    <a:pt x="424" y="69"/>
                  </a:lnTo>
                  <a:lnTo>
                    <a:pt x="414" y="87"/>
                  </a:lnTo>
                  <a:lnTo>
                    <a:pt x="400" y="108"/>
                  </a:lnTo>
                  <a:lnTo>
                    <a:pt x="443" y="229"/>
                  </a:lnTo>
                  <a:lnTo>
                    <a:pt x="515" y="0"/>
                  </a:lnTo>
                  <a:lnTo>
                    <a:pt x="518" y="1"/>
                  </a:lnTo>
                  <a:lnTo>
                    <a:pt x="526" y="5"/>
                  </a:lnTo>
                  <a:lnTo>
                    <a:pt x="538" y="10"/>
                  </a:lnTo>
                  <a:lnTo>
                    <a:pt x="554" y="17"/>
                  </a:lnTo>
                  <a:lnTo>
                    <a:pt x="572" y="26"/>
                  </a:lnTo>
                  <a:lnTo>
                    <a:pt x="593" y="37"/>
                  </a:lnTo>
                  <a:lnTo>
                    <a:pt x="617" y="49"/>
                  </a:lnTo>
                  <a:lnTo>
                    <a:pt x="640" y="64"/>
                  </a:lnTo>
                  <a:lnTo>
                    <a:pt x="663" y="79"/>
                  </a:lnTo>
                  <a:lnTo>
                    <a:pt x="688" y="95"/>
                  </a:lnTo>
                  <a:lnTo>
                    <a:pt x="711" y="79"/>
                  </a:lnTo>
                  <a:lnTo>
                    <a:pt x="735" y="64"/>
                  </a:lnTo>
                  <a:lnTo>
                    <a:pt x="759" y="49"/>
                  </a:lnTo>
                  <a:lnTo>
                    <a:pt x="781" y="37"/>
                  </a:lnTo>
                  <a:lnTo>
                    <a:pt x="803" y="26"/>
                  </a:lnTo>
                  <a:lnTo>
                    <a:pt x="821" y="17"/>
                  </a:lnTo>
                  <a:lnTo>
                    <a:pt x="837" y="10"/>
                  </a:lnTo>
                  <a:lnTo>
                    <a:pt x="849" y="5"/>
                  </a:lnTo>
                  <a:lnTo>
                    <a:pt x="856" y="1"/>
                  </a:lnTo>
                  <a:lnTo>
                    <a:pt x="859" y="0"/>
                  </a:lnTo>
                  <a:lnTo>
                    <a:pt x="932" y="229"/>
                  </a:lnTo>
                  <a:lnTo>
                    <a:pt x="974" y="108"/>
                  </a:lnTo>
                  <a:lnTo>
                    <a:pt x="960" y="87"/>
                  </a:lnTo>
                  <a:lnTo>
                    <a:pt x="951" y="69"/>
                  </a:lnTo>
                  <a:lnTo>
                    <a:pt x="945" y="53"/>
                  </a:lnTo>
                  <a:lnTo>
                    <a:pt x="943" y="40"/>
                  </a:lnTo>
                  <a:lnTo>
                    <a:pt x="944" y="30"/>
                  </a:lnTo>
                  <a:lnTo>
                    <a:pt x="947" y="21"/>
                  </a:lnTo>
                  <a:lnTo>
                    <a:pt x="952" y="14"/>
                  </a:lnTo>
                  <a:lnTo>
                    <a:pt x="958" y="9"/>
                  </a:lnTo>
                  <a:lnTo>
                    <a:pt x="965" y="6"/>
                  </a:lnTo>
                  <a:lnTo>
                    <a:pt x="972" y="3"/>
                  </a:lnTo>
                  <a:lnTo>
                    <a:pt x="979" y="1"/>
                  </a:lnTo>
                  <a:lnTo>
                    <a:pt x="985" y="1"/>
                  </a:lnTo>
                  <a:lnTo>
                    <a:pt x="991" y="0"/>
                  </a:lnTo>
                  <a:lnTo>
                    <a:pt x="995" y="0"/>
                  </a:lnTo>
                  <a:lnTo>
                    <a:pt x="998" y="0"/>
                  </a:lnTo>
                  <a:lnTo>
                    <a:pt x="1003" y="0"/>
                  </a:lnTo>
                  <a:lnTo>
                    <a:pt x="1010" y="1"/>
                  </a:lnTo>
                  <a:lnTo>
                    <a:pt x="1017" y="3"/>
                  </a:lnTo>
                  <a:lnTo>
                    <a:pt x="1024" y="5"/>
                  </a:lnTo>
                  <a:lnTo>
                    <a:pt x="1031" y="9"/>
                  </a:lnTo>
                  <a:lnTo>
                    <a:pt x="1037" y="14"/>
                  </a:lnTo>
                  <a:lnTo>
                    <a:pt x="1042" y="21"/>
                  </a:lnTo>
                  <a:lnTo>
                    <a:pt x="1045" y="30"/>
                  </a:lnTo>
                  <a:lnTo>
                    <a:pt x="1046" y="40"/>
                  </a:lnTo>
                  <a:lnTo>
                    <a:pt x="1043" y="53"/>
                  </a:lnTo>
                  <a:lnTo>
                    <a:pt x="1038" y="69"/>
                  </a:lnTo>
                  <a:lnTo>
                    <a:pt x="1029" y="87"/>
                  </a:lnTo>
                  <a:lnTo>
                    <a:pt x="1015" y="108"/>
                  </a:lnTo>
                  <a:lnTo>
                    <a:pt x="1058" y="229"/>
                  </a:lnTo>
                  <a:lnTo>
                    <a:pt x="1130" y="0"/>
                  </a:lnTo>
                  <a:lnTo>
                    <a:pt x="1133" y="1"/>
                  </a:lnTo>
                  <a:lnTo>
                    <a:pt x="1140" y="5"/>
                  </a:lnTo>
                  <a:lnTo>
                    <a:pt x="1152" y="10"/>
                  </a:lnTo>
                  <a:lnTo>
                    <a:pt x="1168" y="17"/>
                  </a:lnTo>
                  <a:lnTo>
                    <a:pt x="1187" y="26"/>
                  </a:lnTo>
                  <a:lnTo>
                    <a:pt x="1208" y="37"/>
                  </a:lnTo>
                  <a:lnTo>
                    <a:pt x="1230" y="49"/>
                  </a:lnTo>
                  <a:lnTo>
                    <a:pt x="1254" y="64"/>
                  </a:lnTo>
                  <a:lnTo>
                    <a:pt x="1278" y="79"/>
                  </a:lnTo>
                  <a:lnTo>
                    <a:pt x="1301" y="95"/>
                  </a:lnTo>
                  <a:lnTo>
                    <a:pt x="1325" y="79"/>
                  </a:lnTo>
                  <a:lnTo>
                    <a:pt x="1349" y="64"/>
                  </a:lnTo>
                  <a:lnTo>
                    <a:pt x="1373" y="49"/>
                  </a:lnTo>
                  <a:lnTo>
                    <a:pt x="1396" y="37"/>
                  </a:lnTo>
                  <a:lnTo>
                    <a:pt x="1416" y="26"/>
                  </a:lnTo>
                  <a:lnTo>
                    <a:pt x="1436" y="17"/>
                  </a:lnTo>
                  <a:lnTo>
                    <a:pt x="1451" y="10"/>
                  </a:lnTo>
                  <a:lnTo>
                    <a:pt x="1463" y="5"/>
                  </a:lnTo>
                  <a:lnTo>
                    <a:pt x="1471" y="1"/>
                  </a:lnTo>
                  <a:lnTo>
                    <a:pt x="1473" y="0"/>
                  </a:lnTo>
                  <a:lnTo>
                    <a:pt x="1546" y="229"/>
                  </a:lnTo>
                  <a:lnTo>
                    <a:pt x="1588" y="108"/>
                  </a:lnTo>
                  <a:lnTo>
                    <a:pt x="1575" y="87"/>
                  </a:lnTo>
                  <a:lnTo>
                    <a:pt x="1565" y="69"/>
                  </a:lnTo>
                  <a:lnTo>
                    <a:pt x="1559" y="53"/>
                  </a:lnTo>
                  <a:lnTo>
                    <a:pt x="1557" y="40"/>
                  </a:lnTo>
                  <a:lnTo>
                    <a:pt x="1557" y="30"/>
                  </a:lnTo>
                  <a:lnTo>
                    <a:pt x="1560" y="21"/>
                  </a:lnTo>
                  <a:lnTo>
                    <a:pt x="1566" y="14"/>
                  </a:lnTo>
                  <a:lnTo>
                    <a:pt x="1572" y="9"/>
                  </a:lnTo>
                  <a:lnTo>
                    <a:pt x="1579" y="6"/>
                  </a:lnTo>
                  <a:lnTo>
                    <a:pt x="1586" y="3"/>
                  </a:lnTo>
                  <a:lnTo>
                    <a:pt x="1593" y="1"/>
                  </a:lnTo>
                  <a:lnTo>
                    <a:pt x="1600" y="1"/>
                  </a:lnTo>
                  <a:lnTo>
                    <a:pt x="1605" y="0"/>
                  </a:lnTo>
                  <a:lnTo>
                    <a:pt x="1608" y="0"/>
                  </a:lnTo>
                  <a:lnTo>
                    <a:pt x="1612" y="0"/>
                  </a:lnTo>
                  <a:lnTo>
                    <a:pt x="1617" y="0"/>
                  </a:lnTo>
                  <a:lnTo>
                    <a:pt x="1623" y="1"/>
                  </a:lnTo>
                  <a:lnTo>
                    <a:pt x="1631" y="3"/>
                  </a:lnTo>
                  <a:lnTo>
                    <a:pt x="1639" y="5"/>
                  </a:lnTo>
                  <a:lnTo>
                    <a:pt x="1646" y="9"/>
                  </a:lnTo>
                  <a:lnTo>
                    <a:pt x="1652" y="14"/>
                  </a:lnTo>
                  <a:lnTo>
                    <a:pt x="1657" y="21"/>
                  </a:lnTo>
                  <a:lnTo>
                    <a:pt x="1660" y="30"/>
                  </a:lnTo>
                  <a:lnTo>
                    <a:pt x="1660" y="40"/>
                  </a:lnTo>
                  <a:lnTo>
                    <a:pt x="1658" y="53"/>
                  </a:lnTo>
                  <a:lnTo>
                    <a:pt x="1653" y="69"/>
                  </a:lnTo>
                  <a:lnTo>
                    <a:pt x="1643" y="87"/>
                  </a:lnTo>
                  <a:lnTo>
                    <a:pt x="1630" y="108"/>
                  </a:lnTo>
                  <a:lnTo>
                    <a:pt x="1671" y="229"/>
                  </a:lnTo>
                  <a:lnTo>
                    <a:pt x="1743" y="0"/>
                  </a:lnTo>
                  <a:lnTo>
                    <a:pt x="1746" y="1"/>
                  </a:lnTo>
                  <a:lnTo>
                    <a:pt x="1755" y="5"/>
                  </a:lnTo>
                  <a:lnTo>
                    <a:pt x="1767" y="10"/>
                  </a:lnTo>
                  <a:lnTo>
                    <a:pt x="1782" y="17"/>
                  </a:lnTo>
                  <a:lnTo>
                    <a:pt x="1801" y="26"/>
                  </a:lnTo>
                  <a:lnTo>
                    <a:pt x="1822" y="37"/>
                  </a:lnTo>
                  <a:lnTo>
                    <a:pt x="1845" y="49"/>
                  </a:lnTo>
                  <a:lnTo>
                    <a:pt x="1868" y="64"/>
                  </a:lnTo>
                  <a:lnTo>
                    <a:pt x="1893" y="79"/>
                  </a:lnTo>
                  <a:lnTo>
                    <a:pt x="1916" y="95"/>
                  </a:lnTo>
                  <a:lnTo>
                    <a:pt x="1939" y="79"/>
                  </a:lnTo>
                  <a:lnTo>
                    <a:pt x="1963" y="64"/>
                  </a:lnTo>
                  <a:lnTo>
                    <a:pt x="1987" y="49"/>
                  </a:lnTo>
                  <a:lnTo>
                    <a:pt x="2010" y="37"/>
                  </a:lnTo>
                  <a:lnTo>
                    <a:pt x="2031" y="26"/>
                  </a:lnTo>
                  <a:lnTo>
                    <a:pt x="2049" y="17"/>
                  </a:lnTo>
                  <a:lnTo>
                    <a:pt x="2065" y="10"/>
                  </a:lnTo>
                  <a:lnTo>
                    <a:pt x="2078" y="5"/>
                  </a:lnTo>
                  <a:lnTo>
                    <a:pt x="2085" y="1"/>
                  </a:lnTo>
                  <a:lnTo>
                    <a:pt x="2088" y="0"/>
                  </a:lnTo>
                  <a:lnTo>
                    <a:pt x="2160" y="229"/>
                  </a:lnTo>
                  <a:lnTo>
                    <a:pt x="2203" y="108"/>
                  </a:lnTo>
                  <a:lnTo>
                    <a:pt x="2188" y="87"/>
                  </a:lnTo>
                  <a:lnTo>
                    <a:pt x="2179" y="69"/>
                  </a:lnTo>
                  <a:lnTo>
                    <a:pt x="2173" y="53"/>
                  </a:lnTo>
                  <a:lnTo>
                    <a:pt x="2171" y="40"/>
                  </a:lnTo>
                  <a:lnTo>
                    <a:pt x="2172" y="30"/>
                  </a:lnTo>
                  <a:lnTo>
                    <a:pt x="2175" y="21"/>
                  </a:lnTo>
                  <a:lnTo>
                    <a:pt x="2180" y="14"/>
                  </a:lnTo>
                  <a:lnTo>
                    <a:pt x="2186" y="9"/>
                  </a:lnTo>
                  <a:lnTo>
                    <a:pt x="2193" y="6"/>
                  </a:lnTo>
                  <a:lnTo>
                    <a:pt x="2201" y="3"/>
                  </a:lnTo>
                  <a:lnTo>
                    <a:pt x="2208" y="1"/>
                  </a:lnTo>
                  <a:lnTo>
                    <a:pt x="2214" y="1"/>
                  </a:lnTo>
                  <a:lnTo>
                    <a:pt x="2220" y="0"/>
                  </a:lnTo>
                  <a:lnTo>
                    <a:pt x="2223" y="0"/>
                  </a:lnTo>
                  <a:lnTo>
                    <a:pt x="2226" y="0"/>
                  </a:lnTo>
                  <a:lnTo>
                    <a:pt x="2232" y="0"/>
                  </a:lnTo>
                  <a:lnTo>
                    <a:pt x="2238" y="1"/>
                  </a:lnTo>
                  <a:lnTo>
                    <a:pt x="2245" y="3"/>
                  </a:lnTo>
                  <a:lnTo>
                    <a:pt x="2252" y="5"/>
                  </a:lnTo>
                  <a:lnTo>
                    <a:pt x="2259" y="9"/>
                  </a:lnTo>
                  <a:lnTo>
                    <a:pt x="2266" y="14"/>
                  </a:lnTo>
                  <a:lnTo>
                    <a:pt x="2271" y="21"/>
                  </a:lnTo>
                  <a:lnTo>
                    <a:pt x="2274" y="30"/>
                  </a:lnTo>
                  <a:lnTo>
                    <a:pt x="2275" y="40"/>
                  </a:lnTo>
                  <a:lnTo>
                    <a:pt x="2273" y="53"/>
                  </a:lnTo>
                  <a:lnTo>
                    <a:pt x="2267" y="69"/>
                  </a:lnTo>
                  <a:lnTo>
                    <a:pt x="2257" y="87"/>
                  </a:lnTo>
                  <a:lnTo>
                    <a:pt x="2243" y="108"/>
                  </a:lnTo>
                  <a:lnTo>
                    <a:pt x="2286" y="229"/>
                  </a:lnTo>
                  <a:lnTo>
                    <a:pt x="2358" y="0"/>
                  </a:lnTo>
                  <a:lnTo>
                    <a:pt x="2361" y="1"/>
                  </a:lnTo>
                  <a:lnTo>
                    <a:pt x="2368" y="5"/>
                  </a:lnTo>
                  <a:lnTo>
                    <a:pt x="2380" y="10"/>
                  </a:lnTo>
                  <a:lnTo>
                    <a:pt x="2397" y="17"/>
                  </a:lnTo>
                  <a:lnTo>
                    <a:pt x="2415" y="26"/>
                  </a:lnTo>
                  <a:lnTo>
                    <a:pt x="2436" y="37"/>
                  </a:lnTo>
                  <a:lnTo>
                    <a:pt x="2459" y="49"/>
                  </a:lnTo>
                  <a:lnTo>
                    <a:pt x="2483" y="64"/>
                  </a:lnTo>
                  <a:lnTo>
                    <a:pt x="2506" y="79"/>
                  </a:lnTo>
                  <a:lnTo>
                    <a:pt x="2530" y="95"/>
                  </a:lnTo>
                  <a:lnTo>
                    <a:pt x="2543" y="105"/>
                  </a:lnTo>
                  <a:lnTo>
                    <a:pt x="2554" y="115"/>
                  </a:lnTo>
                  <a:lnTo>
                    <a:pt x="2565" y="125"/>
                  </a:lnTo>
                  <a:lnTo>
                    <a:pt x="2577" y="137"/>
                  </a:lnTo>
                  <a:lnTo>
                    <a:pt x="2585" y="148"/>
                  </a:lnTo>
                  <a:lnTo>
                    <a:pt x="2592" y="164"/>
                  </a:lnTo>
                  <a:lnTo>
                    <a:pt x="2596" y="185"/>
                  </a:lnTo>
                  <a:lnTo>
                    <a:pt x="2600" y="208"/>
                  </a:lnTo>
                  <a:lnTo>
                    <a:pt x="2602" y="235"/>
                  </a:lnTo>
                  <a:lnTo>
                    <a:pt x="2603" y="264"/>
                  </a:lnTo>
                  <a:lnTo>
                    <a:pt x="2603" y="295"/>
                  </a:lnTo>
                  <a:lnTo>
                    <a:pt x="2603" y="326"/>
                  </a:lnTo>
                  <a:lnTo>
                    <a:pt x="2601" y="358"/>
                  </a:lnTo>
                  <a:lnTo>
                    <a:pt x="2599" y="389"/>
                  </a:lnTo>
                  <a:lnTo>
                    <a:pt x="2596" y="420"/>
                  </a:lnTo>
                  <a:lnTo>
                    <a:pt x="2592" y="449"/>
                  </a:lnTo>
                  <a:lnTo>
                    <a:pt x="2588" y="476"/>
                  </a:lnTo>
                  <a:lnTo>
                    <a:pt x="2584" y="499"/>
                  </a:lnTo>
                  <a:lnTo>
                    <a:pt x="2578" y="520"/>
                  </a:lnTo>
                  <a:lnTo>
                    <a:pt x="2572" y="541"/>
                  </a:lnTo>
                  <a:lnTo>
                    <a:pt x="2564" y="564"/>
                  </a:lnTo>
                  <a:lnTo>
                    <a:pt x="2555" y="587"/>
                  </a:lnTo>
                  <a:lnTo>
                    <a:pt x="2545" y="609"/>
                  </a:lnTo>
                  <a:lnTo>
                    <a:pt x="2535" y="633"/>
                  </a:lnTo>
                  <a:lnTo>
                    <a:pt x="2526" y="654"/>
                  </a:lnTo>
                  <a:lnTo>
                    <a:pt x="2515" y="675"/>
                  </a:lnTo>
                  <a:lnTo>
                    <a:pt x="2506" y="693"/>
                  </a:lnTo>
                  <a:lnTo>
                    <a:pt x="2498" y="709"/>
                  </a:lnTo>
                  <a:lnTo>
                    <a:pt x="2491" y="722"/>
                  </a:lnTo>
                  <a:lnTo>
                    <a:pt x="2486" y="733"/>
                  </a:lnTo>
                  <a:lnTo>
                    <a:pt x="2482" y="739"/>
                  </a:lnTo>
                  <a:lnTo>
                    <a:pt x="2481" y="741"/>
                  </a:lnTo>
                  <a:lnTo>
                    <a:pt x="2468" y="775"/>
                  </a:lnTo>
                  <a:lnTo>
                    <a:pt x="2459" y="810"/>
                  </a:lnTo>
                  <a:lnTo>
                    <a:pt x="2454" y="846"/>
                  </a:lnTo>
                  <a:lnTo>
                    <a:pt x="2361" y="1758"/>
                  </a:lnTo>
                  <a:lnTo>
                    <a:pt x="2356" y="1775"/>
                  </a:lnTo>
                  <a:lnTo>
                    <a:pt x="2348" y="1788"/>
                  </a:lnTo>
                  <a:lnTo>
                    <a:pt x="2336" y="1800"/>
                  </a:lnTo>
                  <a:lnTo>
                    <a:pt x="2321" y="1807"/>
                  </a:lnTo>
                  <a:lnTo>
                    <a:pt x="2304" y="1810"/>
                  </a:lnTo>
                  <a:lnTo>
                    <a:pt x="2143" y="1810"/>
                  </a:lnTo>
                  <a:lnTo>
                    <a:pt x="2126" y="1807"/>
                  </a:lnTo>
                  <a:lnTo>
                    <a:pt x="2111" y="1800"/>
                  </a:lnTo>
                  <a:lnTo>
                    <a:pt x="2099" y="1788"/>
                  </a:lnTo>
                  <a:lnTo>
                    <a:pt x="2091" y="1774"/>
                  </a:lnTo>
                  <a:lnTo>
                    <a:pt x="2087" y="1758"/>
                  </a:lnTo>
                  <a:lnTo>
                    <a:pt x="1993" y="846"/>
                  </a:lnTo>
                  <a:lnTo>
                    <a:pt x="1988" y="810"/>
                  </a:lnTo>
                  <a:lnTo>
                    <a:pt x="1979" y="775"/>
                  </a:lnTo>
                  <a:lnTo>
                    <a:pt x="1966" y="741"/>
                  </a:lnTo>
                  <a:lnTo>
                    <a:pt x="1965" y="739"/>
                  </a:lnTo>
                  <a:lnTo>
                    <a:pt x="1962" y="734"/>
                  </a:lnTo>
                  <a:lnTo>
                    <a:pt x="1957" y="724"/>
                  </a:lnTo>
                  <a:lnTo>
                    <a:pt x="1951" y="712"/>
                  </a:lnTo>
                  <a:lnTo>
                    <a:pt x="1942" y="697"/>
                  </a:lnTo>
                  <a:lnTo>
                    <a:pt x="1934" y="681"/>
                  </a:lnTo>
                  <a:lnTo>
                    <a:pt x="1925" y="661"/>
                  </a:lnTo>
                  <a:lnTo>
                    <a:pt x="1916" y="641"/>
                  </a:lnTo>
                  <a:lnTo>
                    <a:pt x="1906" y="661"/>
                  </a:lnTo>
                  <a:lnTo>
                    <a:pt x="1897" y="681"/>
                  </a:lnTo>
                  <a:lnTo>
                    <a:pt x="1889" y="697"/>
                  </a:lnTo>
                  <a:lnTo>
                    <a:pt x="1881" y="712"/>
                  </a:lnTo>
                  <a:lnTo>
                    <a:pt x="1874" y="724"/>
                  </a:lnTo>
                  <a:lnTo>
                    <a:pt x="1869" y="734"/>
                  </a:lnTo>
                  <a:lnTo>
                    <a:pt x="1866" y="739"/>
                  </a:lnTo>
                  <a:lnTo>
                    <a:pt x="1865" y="741"/>
                  </a:lnTo>
                  <a:lnTo>
                    <a:pt x="1853" y="775"/>
                  </a:lnTo>
                  <a:lnTo>
                    <a:pt x="1843" y="810"/>
                  </a:lnTo>
                  <a:lnTo>
                    <a:pt x="1838" y="846"/>
                  </a:lnTo>
                  <a:lnTo>
                    <a:pt x="1745" y="1758"/>
                  </a:lnTo>
                  <a:lnTo>
                    <a:pt x="1740" y="1775"/>
                  </a:lnTo>
                  <a:lnTo>
                    <a:pt x="1732" y="1788"/>
                  </a:lnTo>
                  <a:lnTo>
                    <a:pt x="1720" y="1800"/>
                  </a:lnTo>
                  <a:lnTo>
                    <a:pt x="1706" y="1807"/>
                  </a:lnTo>
                  <a:lnTo>
                    <a:pt x="1689" y="1810"/>
                  </a:lnTo>
                  <a:lnTo>
                    <a:pt x="1528" y="1810"/>
                  </a:lnTo>
                  <a:lnTo>
                    <a:pt x="1512" y="1807"/>
                  </a:lnTo>
                  <a:lnTo>
                    <a:pt x="1496" y="1800"/>
                  </a:lnTo>
                  <a:lnTo>
                    <a:pt x="1484" y="1788"/>
                  </a:lnTo>
                  <a:lnTo>
                    <a:pt x="1476" y="1774"/>
                  </a:lnTo>
                  <a:lnTo>
                    <a:pt x="1471" y="1758"/>
                  </a:lnTo>
                  <a:lnTo>
                    <a:pt x="1380" y="846"/>
                  </a:lnTo>
                  <a:lnTo>
                    <a:pt x="1374" y="810"/>
                  </a:lnTo>
                  <a:lnTo>
                    <a:pt x="1364" y="775"/>
                  </a:lnTo>
                  <a:lnTo>
                    <a:pt x="1352" y="741"/>
                  </a:lnTo>
                  <a:lnTo>
                    <a:pt x="1351" y="739"/>
                  </a:lnTo>
                  <a:lnTo>
                    <a:pt x="1348" y="734"/>
                  </a:lnTo>
                  <a:lnTo>
                    <a:pt x="1343" y="724"/>
                  </a:lnTo>
                  <a:lnTo>
                    <a:pt x="1336" y="712"/>
                  </a:lnTo>
                  <a:lnTo>
                    <a:pt x="1329" y="697"/>
                  </a:lnTo>
                  <a:lnTo>
                    <a:pt x="1320" y="681"/>
                  </a:lnTo>
                  <a:lnTo>
                    <a:pt x="1311" y="661"/>
                  </a:lnTo>
                  <a:lnTo>
                    <a:pt x="1301" y="641"/>
                  </a:lnTo>
                  <a:lnTo>
                    <a:pt x="1292" y="661"/>
                  </a:lnTo>
                  <a:lnTo>
                    <a:pt x="1283" y="681"/>
                  </a:lnTo>
                  <a:lnTo>
                    <a:pt x="1274" y="697"/>
                  </a:lnTo>
                  <a:lnTo>
                    <a:pt x="1267" y="712"/>
                  </a:lnTo>
                  <a:lnTo>
                    <a:pt x="1260" y="724"/>
                  </a:lnTo>
                  <a:lnTo>
                    <a:pt x="1256" y="734"/>
                  </a:lnTo>
                  <a:lnTo>
                    <a:pt x="1253" y="739"/>
                  </a:lnTo>
                  <a:lnTo>
                    <a:pt x="1251" y="741"/>
                  </a:lnTo>
                  <a:lnTo>
                    <a:pt x="1238" y="775"/>
                  </a:lnTo>
                  <a:lnTo>
                    <a:pt x="1229" y="810"/>
                  </a:lnTo>
                  <a:lnTo>
                    <a:pt x="1224" y="846"/>
                  </a:lnTo>
                  <a:lnTo>
                    <a:pt x="1131" y="1758"/>
                  </a:lnTo>
                  <a:lnTo>
                    <a:pt x="1127" y="1775"/>
                  </a:lnTo>
                  <a:lnTo>
                    <a:pt x="1118" y="1788"/>
                  </a:lnTo>
                  <a:lnTo>
                    <a:pt x="1106" y="1800"/>
                  </a:lnTo>
                  <a:lnTo>
                    <a:pt x="1091" y="1807"/>
                  </a:lnTo>
                  <a:lnTo>
                    <a:pt x="1074" y="1810"/>
                  </a:lnTo>
                  <a:lnTo>
                    <a:pt x="913" y="1810"/>
                  </a:lnTo>
                  <a:lnTo>
                    <a:pt x="896" y="1807"/>
                  </a:lnTo>
                  <a:lnTo>
                    <a:pt x="882" y="1800"/>
                  </a:lnTo>
                  <a:lnTo>
                    <a:pt x="870" y="1788"/>
                  </a:lnTo>
                  <a:lnTo>
                    <a:pt x="861" y="1774"/>
                  </a:lnTo>
                  <a:lnTo>
                    <a:pt x="856" y="1758"/>
                  </a:lnTo>
                  <a:lnTo>
                    <a:pt x="765" y="846"/>
                  </a:lnTo>
                  <a:lnTo>
                    <a:pt x="760" y="810"/>
                  </a:lnTo>
                  <a:lnTo>
                    <a:pt x="751" y="775"/>
                  </a:lnTo>
                  <a:lnTo>
                    <a:pt x="738" y="741"/>
                  </a:lnTo>
                  <a:lnTo>
                    <a:pt x="737" y="739"/>
                  </a:lnTo>
                  <a:lnTo>
                    <a:pt x="734" y="734"/>
                  </a:lnTo>
                  <a:lnTo>
                    <a:pt x="728" y="724"/>
                  </a:lnTo>
                  <a:lnTo>
                    <a:pt x="722" y="712"/>
                  </a:lnTo>
                  <a:lnTo>
                    <a:pt x="714" y="697"/>
                  </a:lnTo>
                  <a:lnTo>
                    <a:pt x="706" y="681"/>
                  </a:lnTo>
                  <a:lnTo>
                    <a:pt x="697" y="661"/>
                  </a:lnTo>
                  <a:lnTo>
                    <a:pt x="688" y="641"/>
                  </a:lnTo>
                  <a:lnTo>
                    <a:pt x="678" y="661"/>
                  </a:lnTo>
                  <a:lnTo>
                    <a:pt x="668" y="681"/>
                  </a:lnTo>
                  <a:lnTo>
                    <a:pt x="660" y="697"/>
                  </a:lnTo>
                  <a:lnTo>
                    <a:pt x="652" y="712"/>
                  </a:lnTo>
                  <a:lnTo>
                    <a:pt x="646" y="724"/>
                  </a:lnTo>
                  <a:lnTo>
                    <a:pt x="641" y="734"/>
                  </a:lnTo>
                  <a:lnTo>
                    <a:pt x="638" y="739"/>
                  </a:lnTo>
                  <a:lnTo>
                    <a:pt x="637" y="741"/>
                  </a:lnTo>
                  <a:lnTo>
                    <a:pt x="624" y="775"/>
                  </a:lnTo>
                  <a:lnTo>
                    <a:pt x="615" y="810"/>
                  </a:lnTo>
                  <a:lnTo>
                    <a:pt x="610" y="846"/>
                  </a:lnTo>
                  <a:lnTo>
                    <a:pt x="517" y="1758"/>
                  </a:lnTo>
                  <a:lnTo>
                    <a:pt x="512" y="1775"/>
                  </a:lnTo>
                  <a:lnTo>
                    <a:pt x="504" y="1788"/>
                  </a:lnTo>
                  <a:lnTo>
                    <a:pt x="492" y="1800"/>
                  </a:lnTo>
                  <a:lnTo>
                    <a:pt x="476" y="1807"/>
                  </a:lnTo>
                  <a:lnTo>
                    <a:pt x="460" y="1810"/>
                  </a:lnTo>
                  <a:lnTo>
                    <a:pt x="299" y="1810"/>
                  </a:lnTo>
                  <a:lnTo>
                    <a:pt x="282" y="1807"/>
                  </a:lnTo>
                  <a:lnTo>
                    <a:pt x="267" y="1800"/>
                  </a:lnTo>
                  <a:lnTo>
                    <a:pt x="255" y="1788"/>
                  </a:lnTo>
                  <a:lnTo>
                    <a:pt x="247" y="1774"/>
                  </a:lnTo>
                  <a:lnTo>
                    <a:pt x="243" y="1758"/>
                  </a:lnTo>
                  <a:lnTo>
                    <a:pt x="151" y="846"/>
                  </a:lnTo>
                  <a:lnTo>
                    <a:pt x="145" y="810"/>
                  </a:lnTo>
                  <a:lnTo>
                    <a:pt x="136" y="775"/>
                  </a:lnTo>
                  <a:lnTo>
                    <a:pt x="124" y="741"/>
                  </a:lnTo>
                  <a:lnTo>
                    <a:pt x="123" y="739"/>
                  </a:lnTo>
                  <a:lnTo>
                    <a:pt x="119" y="733"/>
                  </a:lnTo>
                  <a:lnTo>
                    <a:pt x="114" y="722"/>
                  </a:lnTo>
                  <a:lnTo>
                    <a:pt x="107" y="709"/>
                  </a:lnTo>
                  <a:lnTo>
                    <a:pt x="99" y="693"/>
                  </a:lnTo>
                  <a:lnTo>
                    <a:pt x="89" y="675"/>
                  </a:lnTo>
                  <a:lnTo>
                    <a:pt x="79" y="654"/>
                  </a:lnTo>
                  <a:lnTo>
                    <a:pt x="69" y="633"/>
                  </a:lnTo>
                  <a:lnTo>
                    <a:pt x="59" y="609"/>
                  </a:lnTo>
                  <a:lnTo>
                    <a:pt x="50" y="587"/>
                  </a:lnTo>
                  <a:lnTo>
                    <a:pt x="41" y="564"/>
                  </a:lnTo>
                  <a:lnTo>
                    <a:pt x="32" y="541"/>
                  </a:lnTo>
                  <a:lnTo>
                    <a:pt x="26" y="520"/>
                  </a:lnTo>
                  <a:lnTo>
                    <a:pt x="21" y="499"/>
                  </a:lnTo>
                  <a:lnTo>
                    <a:pt x="16" y="476"/>
                  </a:lnTo>
                  <a:lnTo>
                    <a:pt x="12" y="449"/>
                  </a:lnTo>
                  <a:lnTo>
                    <a:pt x="9" y="420"/>
                  </a:lnTo>
                  <a:lnTo>
                    <a:pt x="6" y="389"/>
                  </a:lnTo>
                  <a:lnTo>
                    <a:pt x="3" y="358"/>
                  </a:lnTo>
                  <a:lnTo>
                    <a:pt x="1" y="326"/>
                  </a:lnTo>
                  <a:lnTo>
                    <a:pt x="0" y="295"/>
                  </a:lnTo>
                  <a:lnTo>
                    <a:pt x="0" y="264"/>
                  </a:lnTo>
                  <a:lnTo>
                    <a:pt x="1" y="235"/>
                  </a:lnTo>
                  <a:lnTo>
                    <a:pt x="4" y="208"/>
                  </a:lnTo>
                  <a:lnTo>
                    <a:pt x="7" y="185"/>
                  </a:lnTo>
                  <a:lnTo>
                    <a:pt x="12" y="164"/>
                  </a:lnTo>
                  <a:lnTo>
                    <a:pt x="18" y="148"/>
                  </a:lnTo>
                  <a:lnTo>
                    <a:pt x="26" y="137"/>
                  </a:lnTo>
                  <a:lnTo>
                    <a:pt x="38" y="125"/>
                  </a:lnTo>
                  <a:lnTo>
                    <a:pt x="49" y="116"/>
                  </a:lnTo>
                  <a:lnTo>
                    <a:pt x="60" y="105"/>
                  </a:lnTo>
                  <a:lnTo>
                    <a:pt x="73" y="95"/>
                  </a:lnTo>
                  <a:lnTo>
                    <a:pt x="97" y="79"/>
                  </a:lnTo>
                  <a:lnTo>
                    <a:pt x="121" y="64"/>
                  </a:lnTo>
                  <a:lnTo>
                    <a:pt x="144" y="49"/>
                  </a:lnTo>
                  <a:lnTo>
                    <a:pt x="167" y="37"/>
                  </a:lnTo>
                  <a:lnTo>
                    <a:pt x="188" y="26"/>
                  </a:lnTo>
                  <a:lnTo>
                    <a:pt x="207" y="17"/>
                  </a:lnTo>
                  <a:lnTo>
                    <a:pt x="222" y="10"/>
                  </a:lnTo>
                  <a:lnTo>
                    <a:pt x="235" y="5"/>
                  </a:lnTo>
                  <a:lnTo>
                    <a:pt x="243" y="1"/>
                  </a:lnTo>
                  <a:lnTo>
                    <a:pt x="245" y="0"/>
                  </a:lnTo>
                  <a:lnTo>
                    <a:pt x="317" y="229"/>
                  </a:lnTo>
                  <a:lnTo>
                    <a:pt x="360" y="108"/>
                  </a:lnTo>
                  <a:lnTo>
                    <a:pt x="346" y="87"/>
                  </a:lnTo>
                  <a:lnTo>
                    <a:pt x="336" y="69"/>
                  </a:lnTo>
                  <a:lnTo>
                    <a:pt x="331" y="53"/>
                  </a:lnTo>
                  <a:lnTo>
                    <a:pt x="329" y="40"/>
                  </a:lnTo>
                  <a:lnTo>
                    <a:pt x="329" y="30"/>
                  </a:lnTo>
                  <a:lnTo>
                    <a:pt x="332" y="21"/>
                  </a:lnTo>
                  <a:lnTo>
                    <a:pt x="337" y="14"/>
                  </a:lnTo>
                  <a:lnTo>
                    <a:pt x="343" y="9"/>
                  </a:lnTo>
                  <a:lnTo>
                    <a:pt x="350" y="6"/>
                  </a:lnTo>
                  <a:lnTo>
                    <a:pt x="358" y="3"/>
                  </a:lnTo>
                  <a:lnTo>
                    <a:pt x="365" y="1"/>
                  </a:lnTo>
                  <a:lnTo>
                    <a:pt x="372" y="1"/>
                  </a:lnTo>
                  <a:lnTo>
                    <a:pt x="377" y="0"/>
                  </a:lnTo>
                  <a:lnTo>
                    <a:pt x="380" y="0"/>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2" name="Shape 9192"/>
            <p:cNvSpPr/>
            <p:nvPr/>
          </p:nvSpPr>
          <p:spPr>
            <a:xfrm>
              <a:off x="3013" y="1386"/>
              <a:ext cx="24" cy="31"/>
            </a:xfrm>
            <a:custGeom>
              <a:avLst/>
              <a:gdLst/>
              <a:ahLst/>
              <a:cxnLst/>
              <a:rect l="0" t="0" r="0" b="0"/>
              <a:pathLst>
                <a:path w="362" h="465" extrusionOk="0">
                  <a:moveTo>
                    <a:pt x="185" y="0"/>
                  </a:moveTo>
                  <a:lnTo>
                    <a:pt x="193" y="1"/>
                  </a:lnTo>
                  <a:lnTo>
                    <a:pt x="202" y="1"/>
                  </a:lnTo>
                  <a:lnTo>
                    <a:pt x="214" y="3"/>
                  </a:lnTo>
                  <a:lnTo>
                    <a:pt x="228" y="5"/>
                  </a:lnTo>
                  <a:lnTo>
                    <a:pt x="242" y="9"/>
                  </a:lnTo>
                  <a:lnTo>
                    <a:pt x="258" y="14"/>
                  </a:lnTo>
                  <a:lnTo>
                    <a:pt x="273" y="23"/>
                  </a:lnTo>
                  <a:lnTo>
                    <a:pt x="288" y="32"/>
                  </a:lnTo>
                  <a:lnTo>
                    <a:pt x="304" y="44"/>
                  </a:lnTo>
                  <a:lnTo>
                    <a:pt x="318" y="59"/>
                  </a:lnTo>
                  <a:lnTo>
                    <a:pt x="331" y="76"/>
                  </a:lnTo>
                  <a:lnTo>
                    <a:pt x="342" y="98"/>
                  </a:lnTo>
                  <a:lnTo>
                    <a:pt x="350" y="123"/>
                  </a:lnTo>
                  <a:lnTo>
                    <a:pt x="357" y="152"/>
                  </a:lnTo>
                  <a:lnTo>
                    <a:pt x="361" y="184"/>
                  </a:lnTo>
                  <a:lnTo>
                    <a:pt x="361" y="186"/>
                  </a:lnTo>
                  <a:lnTo>
                    <a:pt x="361" y="193"/>
                  </a:lnTo>
                  <a:lnTo>
                    <a:pt x="362" y="202"/>
                  </a:lnTo>
                  <a:lnTo>
                    <a:pt x="362" y="214"/>
                  </a:lnTo>
                  <a:lnTo>
                    <a:pt x="362" y="228"/>
                  </a:lnTo>
                  <a:lnTo>
                    <a:pt x="361" y="244"/>
                  </a:lnTo>
                  <a:lnTo>
                    <a:pt x="360" y="263"/>
                  </a:lnTo>
                  <a:lnTo>
                    <a:pt x="358" y="283"/>
                  </a:lnTo>
                  <a:lnTo>
                    <a:pt x="354" y="304"/>
                  </a:lnTo>
                  <a:lnTo>
                    <a:pt x="349" y="324"/>
                  </a:lnTo>
                  <a:lnTo>
                    <a:pt x="342" y="345"/>
                  </a:lnTo>
                  <a:lnTo>
                    <a:pt x="334" y="366"/>
                  </a:lnTo>
                  <a:lnTo>
                    <a:pt x="325" y="386"/>
                  </a:lnTo>
                  <a:lnTo>
                    <a:pt x="312" y="404"/>
                  </a:lnTo>
                  <a:lnTo>
                    <a:pt x="298" y="421"/>
                  </a:lnTo>
                  <a:lnTo>
                    <a:pt x="280" y="436"/>
                  </a:lnTo>
                  <a:lnTo>
                    <a:pt x="261" y="448"/>
                  </a:lnTo>
                  <a:lnTo>
                    <a:pt x="238" y="457"/>
                  </a:lnTo>
                  <a:lnTo>
                    <a:pt x="211" y="463"/>
                  </a:lnTo>
                  <a:lnTo>
                    <a:pt x="182" y="465"/>
                  </a:lnTo>
                  <a:lnTo>
                    <a:pt x="180" y="465"/>
                  </a:lnTo>
                  <a:lnTo>
                    <a:pt x="150" y="463"/>
                  </a:lnTo>
                  <a:lnTo>
                    <a:pt x="124" y="457"/>
                  </a:lnTo>
                  <a:lnTo>
                    <a:pt x="101" y="448"/>
                  </a:lnTo>
                  <a:lnTo>
                    <a:pt x="81" y="436"/>
                  </a:lnTo>
                  <a:lnTo>
                    <a:pt x="64" y="421"/>
                  </a:lnTo>
                  <a:lnTo>
                    <a:pt x="49" y="404"/>
                  </a:lnTo>
                  <a:lnTo>
                    <a:pt x="37" y="386"/>
                  </a:lnTo>
                  <a:lnTo>
                    <a:pt x="26" y="366"/>
                  </a:lnTo>
                  <a:lnTo>
                    <a:pt x="18" y="345"/>
                  </a:lnTo>
                  <a:lnTo>
                    <a:pt x="12" y="324"/>
                  </a:lnTo>
                  <a:lnTo>
                    <a:pt x="7" y="304"/>
                  </a:lnTo>
                  <a:lnTo>
                    <a:pt x="4" y="283"/>
                  </a:lnTo>
                  <a:lnTo>
                    <a:pt x="2" y="263"/>
                  </a:lnTo>
                  <a:lnTo>
                    <a:pt x="0" y="244"/>
                  </a:lnTo>
                  <a:lnTo>
                    <a:pt x="0" y="228"/>
                  </a:lnTo>
                  <a:lnTo>
                    <a:pt x="0" y="214"/>
                  </a:lnTo>
                  <a:lnTo>
                    <a:pt x="0" y="202"/>
                  </a:lnTo>
                  <a:lnTo>
                    <a:pt x="1" y="193"/>
                  </a:lnTo>
                  <a:lnTo>
                    <a:pt x="1" y="186"/>
                  </a:lnTo>
                  <a:lnTo>
                    <a:pt x="1" y="184"/>
                  </a:lnTo>
                  <a:lnTo>
                    <a:pt x="5" y="152"/>
                  </a:lnTo>
                  <a:lnTo>
                    <a:pt x="11" y="123"/>
                  </a:lnTo>
                  <a:lnTo>
                    <a:pt x="20" y="99"/>
                  </a:lnTo>
                  <a:lnTo>
                    <a:pt x="30" y="78"/>
                  </a:lnTo>
                  <a:lnTo>
                    <a:pt x="44" y="59"/>
                  </a:lnTo>
                  <a:lnTo>
                    <a:pt x="58" y="45"/>
                  </a:lnTo>
                  <a:lnTo>
                    <a:pt x="73" y="33"/>
                  </a:lnTo>
                  <a:lnTo>
                    <a:pt x="88" y="23"/>
                  </a:lnTo>
                  <a:lnTo>
                    <a:pt x="105" y="15"/>
                  </a:lnTo>
                  <a:lnTo>
                    <a:pt x="120" y="9"/>
                  </a:lnTo>
                  <a:lnTo>
                    <a:pt x="134" y="5"/>
                  </a:lnTo>
                  <a:lnTo>
                    <a:pt x="147" y="3"/>
                  </a:lnTo>
                  <a:lnTo>
                    <a:pt x="159" y="1"/>
                  </a:lnTo>
                  <a:lnTo>
                    <a:pt x="169" y="1"/>
                  </a:lnTo>
                  <a:lnTo>
                    <a:pt x="177" y="0"/>
                  </a:lnTo>
                  <a:lnTo>
                    <a:pt x="181" y="0"/>
                  </a:lnTo>
                  <a:lnTo>
                    <a:pt x="1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3" name="Shape 9193"/>
            <p:cNvSpPr/>
            <p:nvPr/>
          </p:nvSpPr>
          <p:spPr>
            <a:xfrm>
              <a:off x="3054" y="1386"/>
              <a:ext cx="24" cy="31"/>
            </a:xfrm>
            <a:custGeom>
              <a:avLst/>
              <a:gdLst/>
              <a:ahLst/>
              <a:cxnLst/>
              <a:rect l="0" t="0" r="0" b="0"/>
              <a:pathLst>
                <a:path w="361" h="465" extrusionOk="0">
                  <a:moveTo>
                    <a:pt x="186" y="0"/>
                  </a:moveTo>
                  <a:lnTo>
                    <a:pt x="193" y="1"/>
                  </a:lnTo>
                  <a:lnTo>
                    <a:pt x="203" y="1"/>
                  </a:lnTo>
                  <a:lnTo>
                    <a:pt x="214" y="3"/>
                  </a:lnTo>
                  <a:lnTo>
                    <a:pt x="227" y="5"/>
                  </a:lnTo>
                  <a:lnTo>
                    <a:pt x="242" y="9"/>
                  </a:lnTo>
                  <a:lnTo>
                    <a:pt x="258" y="14"/>
                  </a:lnTo>
                  <a:lnTo>
                    <a:pt x="273" y="23"/>
                  </a:lnTo>
                  <a:lnTo>
                    <a:pt x="289" y="32"/>
                  </a:lnTo>
                  <a:lnTo>
                    <a:pt x="303" y="44"/>
                  </a:lnTo>
                  <a:lnTo>
                    <a:pt x="318" y="59"/>
                  </a:lnTo>
                  <a:lnTo>
                    <a:pt x="331" y="76"/>
                  </a:lnTo>
                  <a:lnTo>
                    <a:pt x="342" y="98"/>
                  </a:lnTo>
                  <a:lnTo>
                    <a:pt x="351" y="123"/>
                  </a:lnTo>
                  <a:lnTo>
                    <a:pt x="357" y="152"/>
                  </a:lnTo>
                  <a:lnTo>
                    <a:pt x="360" y="184"/>
                  </a:lnTo>
                  <a:lnTo>
                    <a:pt x="360" y="186"/>
                  </a:lnTo>
                  <a:lnTo>
                    <a:pt x="360" y="193"/>
                  </a:lnTo>
                  <a:lnTo>
                    <a:pt x="361" y="202"/>
                  </a:lnTo>
                  <a:lnTo>
                    <a:pt x="361" y="214"/>
                  </a:lnTo>
                  <a:lnTo>
                    <a:pt x="361" y="228"/>
                  </a:lnTo>
                  <a:lnTo>
                    <a:pt x="361" y="244"/>
                  </a:lnTo>
                  <a:lnTo>
                    <a:pt x="359" y="263"/>
                  </a:lnTo>
                  <a:lnTo>
                    <a:pt x="357" y="283"/>
                  </a:lnTo>
                  <a:lnTo>
                    <a:pt x="354" y="304"/>
                  </a:lnTo>
                  <a:lnTo>
                    <a:pt x="349" y="324"/>
                  </a:lnTo>
                  <a:lnTo>
                    <a:pt x="343" y="345"/>
                  </a:lnTo>
                  <a:lnTo>
                    <a:pt x="335" y="366"/>
                  </a:lnTo>
                  <a:lnTo>
                    <a:pt x="325" y="386"/>
                  </a:lnTo>
                  <a:lnTo>
                    <a:pt x="313" y="404"/>
                  </a:lnTo>
                  <a:lnTo>
                    <a:pt x="297" y="421"/>
                  </a:lnTo>
                  <a:lnTo>
                    <a:pt x="280" y="436"/>
                  </a:lnTo>
                  <a:lnTo>
                    <a:pt x="261" y="448"/>
                  </a:lnTo>
                  <a:lnTo>
                    <a:pt x="237" y="457"/>
                  </a:lnTo>
                  <a:lnTo>
                    <a:pt x="212" y="463"/>
                  </a:lnTo>
                  <a:lnTo>
                    <a:pt x="181" y="465"/>
                  </a:lnTo>
                  <a:lnTo>
                    <a:pt x="179" y="465"/>
                  </a:lnTo>
                  <a:lnTo>
                    <a:pt x="150" y="463"/>
                  </a:lnTo>
                  <a:lnTo>
                    <a:pt x="124" y="457"/>
                  </a:lnTo>
                  <a:lnTo>
                    <a:pt x="101" y="448"/>
                  </a:lnTo>
                  <a:lnTo>
                    <a:pt x="81" y="436"/>
                  </a:lnTo>
                  <a:lnTo>
                    <a:pt x="64" y="421"/>
                  </a:lnTo>
                  <a:lnTo>
                    <a:pt x="49" y="404"/>
                  </a:lnTo>
                  <a:lnTo>
                    <a:pt x="37" y="386"/>
                  </a:lnTo>
                  <a:lnTo>
                    <a:pt x="27" y="366"/>
                  </a:lnTo>
                  <a:lnTo>
                    <a:pt x="19" y="345"/>
                  </a:lnTo>
                  <a:lnTo>
                    <a:pt x="12" y="324"/>
                  </a:lnTo>
                  <a:lnTo>
                    <a:pt x="8" y="304"/>
                  </a:lnTo>
                  <a:lnTo>
                    <a:pt x="4" y="283"/>
                  </a:lnTo>
                  <a:lnTo>
                    <a:pt x="2" y="263"/>
                  </a:lnTo>
                  <a:lnTo>
                    <a:pt x="1" y="244"/>
                  </a:lnTo>
                  <a:lnTo>
                    <a:pt x="0" y="228"/>
                  </a:lnTo>
                  <a:lnTo>
                    <a:pt x="0" y="214"/>
                  </a:lnTo>
                  <a:lnTo>
                    <a:pt x="0" y="202"/>
                  </a:lnTo>
                  <a:lnTo>
                    <a:pt x="1" y="193"/>
                  </a:lnTo>
                  <a:lnTo>
                    <a:pt x="1" y="186"/>
                  </a:lnTo>
                  <a:lnTo>
                    <a:pt x="1" y="184"/>
                  </a:lnTo>
                  <a:lnTo>
                    <a:pt x="5" y="152"/>
                  </a:lnTo>
                  <a:lnTo>
                    <a:pt x="11" y="123"/>
                  </a:lnTo>
                  <a:lnTo>
                    <a:pt x="19" y="99"/>
                  </a:lnTo>
                  <a:lnTo>
                    <a:pt x="30" y="78"/>
                  </a:lnTo>
                  <a:lnTo>
                    <a:pt x="43" y="59"/>
                  </a:lnTo>
                  <a:lnTo>
                    <a:pt x="58" y="45"/>
                  </a:lnTo>
                  <a:lnTo>
                    <a:pt x="73" y="33"/>
                  </a:lnTo>
                  <a:lnTo>
                    <a:pt x="88" y="23"/>
                  </a:lnTo>
                  <a:lnTo>
                    <a:pt x="104" y="15"/>
                  </a:lnTo>
                  <a:lnTo>
                    <a:pt x="120" y="9"/>
                  </a:lnTo>
                  <a:lnTo>
                    <a:pt x="134" y="5"/>
                  </a:lnTo>
                  <a:lnTo>
                    <a:pt x="147" y="3"/>
                  </a:lnTo>
                  <a:lnTo>
                    <a:pt x="159" y="1"/>
                  </a:lnTo>
                  <a:lnTo>
                    <a:pt x="168" y="1"/>
                  </a:lnTo>
                  <a:lnTo>
                    <a:pt x="176" y="0"/>
                  </a:lnTo>
                  <a:lnTo>
                    <a:pt x="180" y="0"/>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4" name="Shape 9194"/>
            <p:cNvSpPr/>
            <p:nvPr/>
          </p:nvSpPr>
          <p:spPr>
            <a:xfrm>
              <a:off x="3095" y="1386"/>
              <a:ext cx="24" cy="31"/>
            </a:xfrm>
            <a:custGeom>
              <a:avLst/>
              <a:gdLst/>
              <a:ahLst/>
              <a:cxnLst/>
              <a:rect l="0" t="0" r="0" b="0"/>
              <a:pathLst>
                <a:path w="362" h="465" extrusionOk="0">
                  <a:moveTo>
                    <a:pt x="185" y="0"/>
                  </a:moveTo>
                  <a:lnTo>
                    <a:pt x="192" y="1"/>
                  </a:lnTo>
                  <a:lnTo>
                    <a:pt x="202" y="1"/>
                  </a:lnTo>
                  <a:lnTo>
                    <a:pt x="215" y="3"/>
                  </a:lnTo>
                  <a:lnTo>
                    <a:pt x="228" y="5"/>
                  </a:lnTo>
                  <a:lnTo>
                    <a:pt x="242" y="9"/>
                  </a:lnTo>
                  <a:lnTo>
                    <a:pt x="257" y="14"/>
                  </a:lnTo>
                  <a:lnTo>
                    <a:pt x="274" y="23"/>
                  </a:lnTo>
                  <a:lnTo>
                    <a:pt x="289" y="32"/>
                  </a:lnTo>
                  <a:lnTo>
                    <a:pt x="304" y="44"/>
                  </a:lnTo>
                  <a:lnTo>
                    <a:pt x="318" y="59"/>
                  </a:lnTo>
                  <a:lnTo>
                    <a:pt x="331" y="76"/>
                  </a:lnTo>
                  <a:lnTo>
                    <a:pt x="342" y="98"/>
                  </a:lnTo>
                  <a:lnTo>
                    <a:pt x="351" y="123"/>
                  </a:lnTo>
                  <a:lnTo>
                    <a:pt x="357" y="152"/>
                  </a:lnTo>
                  <a:lnTo>
                    <a:pt x="360" y="184"/>
                  </a:lnTo>
                  <a:lnTo>
                    <a:pt x="361" y="186"/>
                  </a:lnTo>
                  <a:lnTo>
                    <a:pt x="361" y="193"/>
                  </a:lnTo>
                  <a:lnTo>
                    <a:pt x="362" y="202"/>
                  </a:lnTo>
                  <a:lnTo>
                    <a:pt x="362" y="214"/>
                  </a:lnTo>
                  <a:lnTo>
                    <a:pt x="362" y="228"/>
                  </a:lnTo>
                  <a:lnTo>
                    <a:pt x="361" y="244"/>
                  </a:lnTo>
                  <a:lnTo>
                    <a:pt x="360" y="263"/>
                  </a:lnTo>
                  <a:lnTo>
                    <a:pt x="358" y="283"/>
                  </a:lnTo>
                  <a:lnTo>
                    <a:pt x="354" y="304"/>
                  </a:lnTo>
                  <a:lnTo>
                    <a:pt x="350" y="324"/>
                  </a:lnTo>
                  <a:lnTo>
                    <a:pt x="343" y="345"/>
                  </a:lnTo>
                  <a:lnTo>
                    <a:pt x="335" y="366"/>
                  </a:lnTo>
                  <a:lnTo>
                    <a:pt x="324" y="386"/>
                  </a:lnTo>
                  <a:lnTo>
                    <a:pt x="312" y="404"/>
                  </a:lnTo>
                  <a:lnTo>
                    <a:pt x="298" y="421"/>
                  </a:lnTo>
                  <a:lnTo>
                    <a:pt x="281" y="436"/>
                  </a:lnTo>
                  <a:lnTo>
                    <a:pt x="260" y="448"/>
                  </a:lnTo>
                  <a:lnTo>
                    <a:pt x="238" y="457"/>
                  </a:lnTo>
                  <a:lnTo>
                    <a:pt x="212" y="463"/>
                  </a:lnTo>
                  <a:lnTo>
                    <a:pt x="182" y="465"/>
                  </a:lnTo>
                  <a:lnTo>
                    <a:pt x="179" y="465"/>
                  </a:lnTo>
                  <a:lnTo>
                    <a:pt x="150" y="463"/>
                  </a:lnTo>
                  <a:lnTo>
                    <a:pt x="124" y="457"/>
                  </a:lnTo>
                  <a:lnTo>
                    <a:pt x="101" y="448"/>
                  </a:lnTo>
                  <a:lnTo>
                    <a:pt x="82" y="436"/>
                  </a:lnTo>
                  <a:lnTo>
                    <a:pt x="64" y="421"/>
                  </a:lnTo>
                  <a:lnTo>
                    <a:pt x="49" y="404"/>
                  </a:lnTo>
                  <a:lnTo>
                    <a:pt x="37" y="386"/>
                  </a:lnTo>
                  <a:lnTo>
                    <a:pt x="27" y="366"/>
                  </a:lnTo>
                  <a:lnTo>
                    <a:pt x="19" y="345"/>
                  </a:lnTo>
                  <a:lnTo>
                    <a:pt x="12" y="324"/>
                  </a:lnTo>
                  <a:lnTo>
                    <a:pt x="7" y="304"/>
                  </a:lnTo>
                  <a:lnTo>
                    <a:pt x="4" y="283"/>
                  </a:lnTo>
                  <a:lnTo>
                    <a:pt x="2" y="263"/>
                  </a:lnTo>
                  <a:lnTo>
                    <a:pt x="0" y="244"/>
                  </a:lnTo>
                  <a:lnTo>
                    <a:pt x="0" y="228"/>
                  </a:lnTo>
                  <a:lnTo>
                    <a:pt x="0" y="214"/>
                  </a:lnTo>
                  <a:lnTo>
                    <a:pt x="0" y="202"/>
                  </a:lnTo>
                  <a:lnTo>
                    <a:pt x="0" y="193"/>
                  </a:lnTo>
                  <a:lnTo>
                    <a:pt x="1" y="186"/>
                  </a:lnTo>
                  <a:lnTo>
                    <a:pt x="1" y="184"/>
                  </a:lnTo>
                  <a:lnTo>
                    <a:pt x="4" y="152"/>
                  </a:lnTo>
                  <a:lnTo>
                    <a:pt x="11" y="123"/>
                  </a:lnTo>
                  <a:lnTo>
                    <a:pt x="20" y="99"/>
                  </a:lnTo>
                  <a:lnTo>
                    <a:pt x="31" y="78"/>
                  </a:lnTo>
                  <a:lnTo>
                    <a:pt x="44" y="59"/>
                  </a:lnTo>
                  <a:lnTo>
                    <a:pt x="58" y="45"/>
                  </a:lnTo>
                  <a:lnTo>
                    <a:pt x="73" y="33"/>
                  </a:lnTo>
                  <a:lnTo>
                    <a:pt x="89" y="23"/>
                  </a:lnTo>
                  <a:lnTo>
                    <a:pt x="105" y="15"/>
                  </a:lnTo>
                  <a:lnTo>
                    <a:pt x="120" y="9"/>
                  </a:lnTo>
                  <a:lnTo>
                    <a:pt x="134" y="5"/>
                  </a:lnTo>
                  <a:lnTo>
                    <a:pt x="148" y="3"/>
                  </a:lnTo>
                  <a:lnTo>
                    <a:pt x="160" y="1"/>
                  </a:lnTo>
                  <a:lnTo>
                    <a:pt x="169" y="1"/>
                  </a:lnTo>
                  <a:lnTo>
                    <a:pt x="176" y="0"/>
                  </a:lnTo>
                  <a:lnTo>
                    <a:pt x="181" y="0"/>
                  </a:lnTo>
                  <a:lnTo>
                    <a:pt x="1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5" name="Shape 9195"/>
            <p:cNvSpPr/>
            <p:nvPr/>
          </p:nvSpPr>
          <p:spPr>
            <a:xfrm>
              <a:off x="3033" y="1352"/>
              <a:ext cx="24" cy="31"/>
            </a:xfrm>
            <a:custGeom>
              <a:avLst/>
              <a:gdLst/>
              <a:ahLst/>
              <a:cxnLst/>
              <a:rect l="0" t="0" r="0" b="0"/>
              <a:pathLst>
                <a:path w="361" h="465" extrusionOk="0">
                  <a:moveTo>
                    <a:pt x="186" y="0"/>
                  </a:moveTo>
                  <a:lnTo>
                    <a:pt x="193" y="0"/>
                  </a:lnTo>
                  <a:lnTo>
                    <a:pt x="203" y="0"/>
                  </a:lnTo>
                  <a:lnTo>
                    <a:pt x="214" y="2"/>
                  </a:lnTo>
                  <a:lnTo>
                    <a:pt x="227" y="4"/>
                  </a:lnTo>
                  <a:lnTo>
                    <a:pt x="243" y="8"/>
                  </a:lnTo>
                  <a:lnTo>
                    <a:pt x="258" y="14"/>
                  </a:lnTo>
                  <a:lnTo>
                    <a:pt x="273" y="22"/>
                  </a:lnTo>
                  <a:lnTo>
                    <a:pt x="289" y="32"/>
                  </a:lnTo>
                  <a:lnTo>
                    <a:pt x="305" y="43"/>
                  </a:lnTo>
                  <a:lnTo>
                    <a:pt x="318" y="58"/>
                  </a:lnTo>
                  <a:lnTo>
                    <a:pt x="331" y="76"/>
                  </a:lnTo>
                  <a:lnTo>
                    <a:pt x="342" y="98"/>
                  </a:lnTo>
                  <a:lnTo>
                    <a:pt x="351" y="122"/>
                  </a:lnTo>
                  <a:lnTo>
                    <a:pt x="357" y="151"/>
                  </a:lnTo>
                  <a:lnTo>
                    <a:pt x="360" y="183"/>
                  </a:lnTo>
                  <a:lnTo>
                    <a:pt x="360" y="185"/>
                  </a:lnTo>
                  <a:lnTo>
                    <a:pt x="361" y="192"/>
                  </a:lnTo>
                  <a:lnTo>
                    <a:pt x="361" y="201"/>
                  </a:lnTo>
                  <a:lnTo>
                    <a:pt x="361" y="213"/>
                  </a:lnTo>
                  <a:lnTo>
                    <a:pt x="361" y="227"/>
                  </a:lnTo>
                  <a:lnTo>
                    <a:pt x="361" y="244"/>
                  </a:lnTo>
                  <a:lnTo>
                    <a:pt x="359" y="263"/>
                  </a:lnTo>
                  <a:lnTo>
                    <a:pt x="357" y="282"/>
                  </a:lnTo>
                  <a:lnTo>
                    <a:pt x="354" y="303"/>
                  </a:lnTo>
                  <a:lnTo>
                    <a:pt x="349" y="324"/>
                  </a:lnTo>
                  <a:lnTo>
                    <a:pt x="343" y="344"/>
                  </a:lnTo>
                  <a:lnTo>
                    <a:pt x="335" y="365"/>
                  </a:lnTo>
                  <a:lnTo>
                    <a:pt x="325" y="385"/>
                  </a:lnTo>
                  <a:lnTo>
                    <a:pt x="313" y="403"/>
                  </a:lnTo>
                  <a:lnTo>
                    <a:pt x="297" y="421"/>
                  </a:lnTo>
                  <a:lnTo>
                    <a:pt x="280" y="435"/>
                  </a:lnTo>
                  <a:lnTo>
                    <a:pt x="261" y="447"/>
                  </a:lnTo>
                  <a:lnTo>
                    <a:pt x="238" y="456"/>
                  </a:lnTo>
                  <a:lnTo>
                    <a:pt x="212" y="462"/>
                  </a:lnTo>
                  <a:lnTo>
                    <a:pt x="183" y="465"/>
                  </a:lnTo>
                  <a:lnTo>
                    <a:pt x="180" y="465"/>
                  </a:lnTo>
                  <a:lnTo>
                    <a:pt x="150" y="462"/>
                  </a:lnTo>
                  <a:lnTo>
                    <a:pt x="124" y="456"/>
                  </a:lnTo>
                  <a:lnTo>
                    <a:pt x="101" y="447"/>
                  </a:lnTo>
                  <a:lnTo>
                    <a:pt x="81" y="435"/>
                  </a:lnTo>
                  <a:lnTo>
                    <a:pt x="64" y="421"/>
                  </a:lnTo>
                  <a:lnTo>
                    <a:pt x="50" y="403"/>
                  </a:lnTo>
                  <a:lnTo>
                    <a:pt x="37" y="385"/>
                  </a:lnTo>
                  <a:lnTo>
                    <a:pt x="27" y="365"/>
                  </a:lnTo>
                  <a:lnTo>
                    <a:pt x="19" y="344"/>
                  </a:lnTo>
                  <a:lnTo>
                    <a:pt x="12" y="324"/>
                  </a:lnTo>
                  <a:lnTo>
                    <a:pt x="8" y="303"/>
                  </a:lnTo>
                  <a:lnTo>
                    <a:pt x="4" y="282"/>
                  </a:lnTo>
                  <a:lnTo>
                    <a:pt x="2" y="263"/>
                  </a:lnTo>
                  <a:lnTo>
                    <a:pt x="1" y="244"/>
                  </a:lnTo>
                  <a:lnTo>
                    <a:pt x="0" y="227"/>
                  </a:lnTo>
                  <a:lnTo>
                    <a:pt x="0" y="213"/>
                  </a:lnTo>
                  <a:lnTo>
                    <a:pt x="0" y="201"/>
                  </a:lnTo>
                  <a:lnTo>
                    <a:pt x="1" y="192"/>
                  </a:lnTo>
                  <a:lnTo>
                    <a:pt x="1" y="185"/>
                  </a:lnTo>
                  <a:lnTo>
                    <a:pt x="2" y="183"/>
                  </a:lnTo>
                  <a:lnTo>
                    <a:pt x="5" y="151"/>
                  </a:lnTo>
                  <a:lnTo>
                    <a:pt x="11" y="122"/>
                  </a:lnTo>
                  <a:lnTo>
                    <a:pt x="20" y="98"/>
                  </a:lnTo>
                  <a:lnTo>
                    <a:pt x="31" y="76"/>
                  </a:lnTo>
                  <a:lnTo>
                    <a:pt x="43" y="58"/>
                  </a:lnTo>
                  <a:lnTo>
                    <a:pt x="58" y="44"/>
                  </a:lnTo>
                  <a:lnTo>
                    <a:pt x="73" y="32"/>
                  </a:lnTo>
                  <a:lnTo>
                    <a:pt x="89" y="22"/>
                  </a:lnTo>
                  <a:lnTo>
                    <a:pt x="104" y="14"/>
                  </a:lnTo>
                  <a:lnTo>
                    <a:pt x="120" y="8"/>
                  </a:lnTo>
                  <a:lnTo>
                    <a:pt x="134" y="5"/>
                  </a:lnTo>
                  <a:lnTo>
                    <a:pt x="148" y="2"/>
                  </a:lnTo>
                  <a:lnTo>
                    <a:pt x="159" y="0"/>
                  </a:lnTo>
                  <a:lnTo>
                    <a:pt x="169" y="0"/>
                  </a:lnTo>
                  <a:lnTo>
                    <a:pt x="177" y="0"/>
                  </a:lnTo>
                  <a:lnTo>
                    <a:pt x="181" y="0"/>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6" name="Shape 9196"/>
            <p:cNvSpPr/>
            <p:nvPr/>
          </p:nvSpPr>
          <p:spPr>
            <a:xfrm>
              <a:off x="3074" y="1352"/>
              <a:ext cx="24" cy="31"/>
            </a:xfrm>
            <a:custGeom>
              <a:avLst/>
              <a:gdLst/>
              <a:ahLst/>
              <a:cxnLst/>
              <a:rect l="0" t="0" r="0" b="0"/>
              <a:pathLst>
                <a:path w="363" h="465" extrusionOk="0">
                  <a:moveTo>
                    <a:pt x="186" y="0"/>
                  </a:moveTo>
                  <a:lnTo>
                    <a:pt x="193" y="0"/>
                  </a:lnTo>
                  <a:lnTo>
                    <a:pt x="204" y="0"/>
                  </a:lnTo>
                  <a:lnTo>
                    <a:pt x="215" y="2"/>
                  </a:lnTo>
                  <a:lnTo>
                    <a:pt x="229" y="4"/>
                  </a:lnTo>
                  <a:lnTo>
                    <a:pt x="243" y="8"/>
                  </a:lnTo>
                  <a:lnTo>
                    <a:pt x="258" y="14"/>
                  </a:lnTo>
                  <a:lnTo>
                    <a:pt x="275" y="22"/>
                  </a:lnTo>
                  <a:lnTo>
                    <a:pt x="290" y="32"/>
                  </a:lnTo>
                  <a:lnTo>
                    <a:pt x="305" y="43"/>
                  </a:lnTo>
                  <a:lnTo>
                    <a:pt x="319" y="58"/>
                  </a:lnTo>
                  <a:lnTo>
                    <a:pt x="332" y="76"/>
                  </a:lnTo>
                  <a:lnTo>
                    <a:pt x="343" y="98"/>
                  </a:lnTo>
                  <a:lnTo>
                    <a:pt x="352" y="122"/>
                  </a:lnTo>
                  <a:lnTo>
                    <a:pt x="358" y="151"/>
                  </a:lnTo>
                  <a:lnTo>
                    <a:pt x="361" y="183"/>
                  </a:lnTo>
                  <a:lnTo>
                    <a:pt x="361" y="185"/>
                  </a:lnTo>
                  <a:lnTo>
                    <a:pt x="362" y="192"/>
                  </a:lnTo>
                  <a:lnTo>
                    <a:pt x="362" y="201"/>
                  </a:lnTo>
                  <a:lnTo>
                    <a:pt x="363" y="213"/>
                  </a:lnTo>
                  <a:lnTo>
                    <a:pt x="363" y="227"/>
                  </a:lnTo>
                  <a:lnTo>
                    <a:pt x="362" y="244"/>
                  </a:lnTo>
                  <a:lnTo>
                    <a:pt x="361" y="263"/>
                  </a:lnTo>
                  <a:lnTo>
                    <a:pt x="358" y="282"/>
                  </a:lnTo>
                  <a:lnTo>
                    <a:pt x="355" y="303"/>
                  </a:lnTo>
                  <a:lnTo>
                    <a:pt x="350" y="324"/>
                  </a:lnTo>
                  <a:lnTo>
                    <a:pt x="344" y="344"/>
                  </a:lnTo>
                  <a:lnTo>
                    <a:pt x="336" y="365"/>
                  </a:lnTo>
                  <a:lnTo>
                    <a:pt x="326" y="385"/>
                  </a:lnTo>
                  <a:lnTo>
                    <a:pt x="313" y="403"/>
                  </a:lnTo>
                  <a:lnTo>
                    <a:pt x="299" y="421"/>
                  </a:lnTo>
                  <a:lnTo>
                    <a:pt x="282" y="435"/>
                  </a:lnTo>
                  <a:lnTo>
                    <a:pt x="262" y="447"/>
                  </a:lnTo>
                  <a:lnTo>
                    <a:pt x="238" y="456"/>
                  </a:lnTo>
                  <a:lnTo>
                    <a:pt x="213" y="462"/>
                  </a:lnTo>
                  <a:lnTo>
                    <a:pt x="183" y="465"/>
                  </a:lnTo>
                  <a:lnTo>
                    <a:pt x="180" y="465"/>
                  </a:lnTo>
                  <a:lnTo>
                    <a:pt x="151" y="462"/>
                  </a:lnTo>
                  <a:lnTo>
                    <a:pt x="124" y="456"/>
                  </a:lnTo>
                  <a:lnTo>
                    <a:pt x="102" y="447"/>
                  </a:lnTo>
                  <a:lnTo>
                    <a:pt x="82" y="435"/>
                  </a:lnTo>
                  <a:lnTo>
                    <a:pt x="64" y="421"/>
                  </a:lnTo>
                  <a:lnTo>
                    <a:pt x="50" y="403"/>
                  </a:lnTo>
                  <a:lnTo>
                    <a:pt x="38" y="385"/>
                  </a:lnTo>
                  <a:lnTo>
                    <a:pt x="28" y="365"/>
                  </a:lnTo>
                  <a:lnTo>
                    <a:pt x="20" y="344"/>
                  </a:lnTo>
                  <a:lnTo>
                    <a:pt x="14" y="324"/>
                  </a:lnTo>
                  <a:lnTo>
                    <a:pt x="9" y="303"/>
                  </a:lnTo>
                  <a:lnTo>
                    <a:pt x="6" y="282"/>
                  </a:lnTo>
                  <a:lnTo>
                    <a:pt x="2" y="263"/>
                  </a:lnTo>
                  <a:lnTo>
                    <a:pt x="1" y="244"/>
                  </a:lnTo>
                  <a:lnTo>
                    <a:pt x="0" y="227"/>
                  </a:lnTo>
                  <a:lnTo>
                    <a:pt x="0" y="213"/>
                  </a:lnTo>
                  <a:lnTo>
                    <a:pt x="1" y="201"/>
                  </a:lnTo>
                  <a:lnTo>
                    <a:pt x="1" y="192"/>
                  </a:lnTo>
                  <a:lnTo>
                    <a:pt x="2" y="185"/>
                  </a:lnTo>
                  <a:lnTo>
                    <a:pt x="2" y="183"/>
                  </a:lnTo>
                  <a:lnTo>
                    <a:pt x="6" y="151"/>
                  </a:lnTo>
                  <a:lnTo>
                    <a:pt x="12" y="122"/>
                  </a:lnTo>
                  <a:lnTo>
                    <a:pt x="21" y="98"/>
                  </a:lnTo>
                  <a:lnTo>
                    <a:pt x="32" y="76"/>
                  </a:lnTo>
                  <a:lnTo>
                    <a:pt x="45" y="58"/>
                  </a:lnTo>
                  <a:lnTo>
                    <a:pt x="59" y="44"/>
                  </a:lnTo>
                  <a:lnTo>
                    <a:pt x="75" y="32"/>
                  </a:lnTo>
                  <a:lnTo>
                    <a:pt x="90" y="22"/>
                  </a:lnTo>
                  <a:lnTo>
                    <a:pt x="105" y="14"/>
                  </a:lnTo>
                  <a:lnTo>
                    <a:pt x="120" y="8"/>
                  </a:lnTo>
                  <a:lnTo>
                    <a:pt x="136" y="5"/>
                  </a:lnTo>
                  <a:lnTo>
                    <a:pt x="149" y="2"/>
                  </a:lnTo>
                  <a:lnTo>
                    <a:pt x="160" y="0"/>
                  </a:lnTo>
                  <a:lnTo>
                    <a:pt x="170" y="0"/>
                  </a:lnTo>
                  <a:lnTo>
                    <a:pt x="177" y="0"/>
                  </a:lnTo>
                  <a:lnTo>
                    <a:pt x="181" y="0"/>
                  </a:lnTo>
                  <a:lnTo>
                    <a:pt x="1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197" name="Shape 9197"/>
          <p:cNvGrpSpPr/>
          <p:nvPr/>
        </p:nvGrpSpPr>
        <p:grpSpPr>
          <a:xfrm>
            <a:off x="7035687" y="2864183"/>
            <a:ext cx="243299" cy="240277"/>
            <a:chOff x="819150" y="-1422400"/>
            <a:chExt cx="766763" cy="757237"/>
          </a:xfrm>
        </p:grpSpPr>
        <p:sp>
          <p:nvSpPr>
            <p:cNvPr id="9198" name="Shape 9198"/>
            <p:cNvSpPr/>
            <p:nvPr/>
          </p:nvSpPr>
          <p:spPr>
            <a:xfrm>
              <a:off x="1168400" y="-1077913"/>
              <a:ext cx="417513" cy="412750"/>
            </a:xfrm>
            <a:custGeom>
              <a:avLst/>
              <a:gdLst/>
              <a:ahLst/>
              <a:cxnLst/>
              <a:rect l="0" t="0" r="0" b="0"/>
              <a:pathLst>
                <a:path w="1839" h="1819" extrusionOk="0">
                  <a:moveTo>
                    <a:pt x="740" y="268"/>
                  </a:moveTo>
                  <a:lnTo>
                    <a:pt x="689" y="273"/>
                  </a:lnTo>
                  <a:lnTo>
                    <a:pt x="639" y="284"/>
                  </a:lnTo>
                  <a:lnTo>
                    <a:pt x="591" y="299"/>
                  </a:lnTo>
                  <a:lnTo>
                    <a:pt x="544" y="319"/>
                  </a:lnTo>
                  <a:lnTo>
                    <a:pt x="497" y="345"/>
                  </a:lnTo>
                  <a:lnTo>
                    <a:pt x="455" y="375"/>
                  </a:lnTo>
                  <a:lnTo>
                    <a:pt x="415" y="410"/>
                  </a:lnTo>
                  <a:lnTo>
                    <a:pt x="378" y="451"/>
                  </a:lnTo>
                  <a:lnTo>
                    <a:pt x="347" y="493"/>
                  </a:lnTo>
                  <a:lnTo>
                    <a:pt x="322" y="538"/>
                  </a:lnTo>
                  <a:lnTo>
                    <a:pt x="301" y="585"/>
                  </a:lnTo>
                  <a:lnTo>
                    <a:pt x="286" y="633"/>
                  </a:lnTo>
                  <a:lnTo>
                    <a:pt x="276" y="682"/>
                  </a:lnTo>
                  <a:lnTo>
                    <a:pt x="270" y="732"/>
                  </a:lnTo>
                  <a:lnTo>
                    <a:pt x="270" y="782"/>
                  </a:lnTo>
                  <a:lnTo>
                    <a:pt x="276" y="832"/>
                  </a:lnTo>
                  <a:lnTo>
                    <a:pt x="286" y="881"/>
                  </a:lnTo>
                  <a:lnTo>
                    <a:pt x="301" y="930"/>
                  </a:lnTo>
                  <a:lnTo>
                    <a:pt x="322" y="977"/>
                  </a:lnTo>
                  <a:lnTo>
                    <a:pt x="347" y="1022"/>
                  </a:lnTo>
                  <a:lnTo>
                    <a:pt x="378" y="1064"/>
                  </a:lnTo>
                  <a:lnTo>
                    <a:pt x="415" y="1104"/>
                  </a:lnTo>
                  <a:lnTo>
                    <a:pt x="455" y="1140"/>
                  </a:lnTo>
                  <a:lnTo>
                    <a:pt x="497" y="1170"/>
                  </a:lnTo>
                  <a:lnTo>
                    <a:pt x="544" y="1195"/>
                  </a:lnTo>
                  <a:lnTo>
                    <a:pt x="591" y="1216"/>
                  </a:lnTo>
                  <a:lnTo>
                    <a:pt x="639" y="1231"/>
                  </a:lnTo>
                  <a:lnTo>
                    <a:pt x="689" y="1241"/>
                  </a:lnTo>
                  <a:lnTo>
                    <a:pt x="740" y="1246"/>
                  </a:lnTo>
                  <a:lnTo>
                    <a:pt x="790" y="1246"/>
                  </a:lnTo>
                  <a:lnTo>
                    <a:pt x="841" y="1241"/>
                  </a:lnTo>
                  <a:lnTo>
                    <a:pt x="891" y="1231"/>
                  </a:lnTo>
                  <a:lnTo>
                    <a:pt x="939" y="1216"/>
                  </a:lnTo>
                  <a:lnTo>
                    <a:pt x="986" y="1195"/>
                  </a:lnTo>
                  <a:lnTo>
                    <a:pt x="1033" y="1170"/>
                  </a:lnTo>
                  <a:lnTo>
                    <a:pt x="1076" y="1140"/>
                  </a:lnTo>
                  <a:lnTo>
                    <a:pt x="1115" y="1104"/>
                  </a:lnTo>
                  <a:lnTo>
                    <a:pt x="1152" y="1064"/>
                  </a:lnTo>
                  <a:lnTo>
                    <a:pt x="1183" y="1022"/>
                  </a:lnTo>
                  <a:lnTo>
                    <a:pt x="1208" y="977"/>
                  </a:lnTo>
                  <a:lnTo>
                    <a:pt x="1229" y="930"/>
                  </a:lnTo>
                  <a:lnTo>
                    <a:pt x="1244" y="881"/>
                  </a:lnTo>
                  <a:lnTo>
                    <a:pt x="1254" y="832"/>
                  </a:lnTo>
                  <a:lnTo>
                    <a:pt x="1260" y="782"/>
                  </a:lnTo>
                  <a:lnTo>
                    <a:pt x="1260" y="732"/>
                  </a:lnTo>
                  <a:lnTo>
                    <a:pt x="1254" y="682"/>
                  </a:lnTo>
                  <a:lnTo>
                    <a:pt x="1244" y="633"/>
                  </a:lnTo>
                  <a:lnTo>
                    <a:pt x="1229" y="585"/>
                  </a:lnTo>
                  <a:lnTo>
                    <a:pt x="1208" y="538"/>
                  </a:lnTo>
                  <a:lnTo>
                    <a:pt x="1183" y="493"/>
                  </a:lnTo>
                  <a:lnTo>
                    <a:pt x="1152" y="451"/>
                  </a:lnTo>
                  <a:lnTo>
                    <a:pt x="1115" y="410"/>
                  </a:lnTo>
                  <a:lnTo>
                    <a:pt x="1076" y="375"/>
                  </a:lnTo>
                  <a:lnTo>
                    <a:pt x="1033" y="345"/>
                  </a:lnTo>
                  <a:lnTo>
                    <a:pt x="986" y="319"/>
                  </a:lnTo>
                  <a:lnTo>
                    <a:pt x="939" y="299"/>
                  </a:lnTo>
                  <a:lnTo>
                    <a:pt x="891" y="284"/>
                  </a:lnTo>
                  <a:lnTo>
                    <a:pt x="841" y="273"/>
                  </a:lnTo>
                  <a:lnTo>
                    <a:pt x="790" y="268"/>
                  </a:lnTo>
                  <a:lnTo>
                    <a:pt x="740" y="268"/>
                  </a:lnTo>
                  <a:close/>
                  <a:moveTo>
                    <a:pt x="796" y="0"/>
                  </a:moveTo>
                  <a:lnTo>
                    <a:pt x="858" y="6"/>
                  </a:lnTo>
                  <a:lnTo>
                    <a:pt x="919" y="16"/>
                  </a:lnTo>
                  <a:lnTo>
                    <a:pt x="980" y="30"/>
                  </a:lnTo>
                  <a:lnTo>
                    <a:pt x="1038" y="49"/>
                  </a:lnTo>
                  <a:lnTo>
                    <a:pt x="1097" y="74"/>
                  </a:lnTo>
                  <a:lnTo>
                    <a:pt x="1153" y="104"/>
                  </a:lnTo>
                  <a:lnTo>
                    <a:pt x="1207" y="138"/>
                  </a:lnTo>
                  <a:lnTo>
                    <a:pt x="1257" y="177"/>
                  </a:lnTo>
                  <a:lnTo>
                    <a:pt x="1306" y="221"/>
                  </a:lnTo>
                  <a:lnTo>
                    <a:pt x="1350" y="268"/>
                  </a:lnTo>
                  <a:lnTo>
                    <a:pt x="1390" y="319"/>
                  </a:lnTo>
                  <a:lnTo>
                    <a:pt x="1424" y="371"/>
                  </a:lnTo>
                  <a:lnTo>
                    <a:pt x="1454" y="425"/>
                  </a:lnTo>
                  <a:lnTo>
                    <a:pt x="1478" y="481"/>
                  </a:lnTo>
                  <a:lnTo>
                    <a:pt x="1498" y="539"/>
                  </a:lnTo>
                  <a:lnTo>
                    <a:pt x="1513" y="598"/>
                  </a:lnTo>
                  <a:lnTo>
                    <a:pt x="1523" y="658"/>
                  </a:lnTo>
                  <a:lnTo>
                    <a:pt x="1528" y="718"/>
                  </a:lnTo>
                  <a:lnTo>
                    <a:pt x="1530" y="778"/>
                  </a:lnTo>
                  <a:lnTo>
                    <a:pt x="1525" y="838"/>
                  </a:lnTo>
                  <a:lnTo>
                    <a:pt x="1516" y="898"/>
                  </a:lnTo>
                  <a:lnTo>
                    <a:pt x="1502" y="956"/>
                  </a:lnTo>
                  <a:lnTo>
                    <a:pt x="1483" y="1014"/>
                  </a:lnTo>
                  <a:lnTo>
                    <a:pt x="1460" y="1071"/>
                  </a:lnTo>
                  <a:lnTo>
                    <a:pt x="1760" y="1368"/>
                  </a:lnTo>
                  <a:lnTo>
                    <a:pt x="1784" y="1394"/>
                  </a:lnTo>
                  <a:lnTo>
                    <a:pt x="1803" y="1423"/>
                  </a:lnTo>
                  <a:lnTo>
                    <a:pt x="1818" y="1454"/>
                  </a:lnTo>
                  <a:lnTo>
                    <a:pt x="1830" y="1486"/>
                  </a:lnTo>
                  <a:lnTo>
                    <a:pt x="1837" y="1520"/>
                  </a:lnTo>
                  <a:lnTo>
                    <a:pt x="1839" y="1555"/>
                  </a:lnTo>
                  <a:lnTo>
                    <a:pt x="1837" y="1590"/>
                  </a:lnTo>
                  <a:lnTo>
                    <a:pt x="1830" y="1624"/>
                  </a:lnTo>
                  <a:lnTo>
                    <a:pt x="1818" y="1656"/>
                  </a:lnTo>
                  <a:lnTo>
                    <a:pt x="1803" y="1687"/>
                  </a:lnTo>
                  <a:lnTo>
                    <a:pt x="1784" y="1716"/>
                  </a:lnTo>
                  <a:lnTo>
                    <a:pt x="1760" y="1743"/>
                  </a:lnTo>
                  <a:lnTo>
                    <a:pt x="1730" y="1768"/>
                  </a:lnTo>
                  <a:lnTo>
                    <a:pt x="1698" y="1788"/>
                  </a:lnTo>
                  <a:lnTo>
                    <a:pt x="1663" y="1804"/>
                  </a:lnTo>
                  <a:lnTo>
                    <a:pt x="1626" y="1815"/>
                  </a:lnTo>
                  <a:lnTo>
                    <a:pt x="1590" y="1819"/>
                  </a:lnTo>
                  <a:lnTo>
                    <a:pt x="1553" y="1819"/>
                  </a:lnTo>
                  <a:lnTo>
                    <a:pt x="1515" y="1815"/>
                  </a:lnTo>
                  <a:lnTo>
                    <a:pt x="1479" y="1804"/>
                  </a:lnTo>
                  <a:lnTo>
                    <a:pt x="1445" y="1788"/>
                  </a:lnTo>
                  <a:lnTo>
                    <a:pt x="1412" y="1768"/>
                  </a:lnTo>
                  <a:lnTo>
                    <a:pt x="1382" y="1743"/>
                  </a:lnTo>
                  <a:lnTo>
                    <a:pt x="1082" y="1446"/>
                  </a:lnTo>
                  <a:lnTo>
                    <a:pt x="1025" y="1469"/>
                  </a:lnTo>
                  <a:lnTo>
                    <a:pt x="967" y="1487"/>
                  </a:lnTo>
                  <a:lnTo>
                    <a:pt x="907" y="1501"/>
                  </a:lnTo>
                  <a:lnTo>
                    <a:pt x="847" y="1509"/>
                  </a:lnTo>
                  <a:lnTo>
                    <a:pt x="786" y="1514"/>
                  </a:lnTo>
                  <a:lnTo>
                    <a:pt x="725" y="1513"/>
                  </a:lnTo>
                  <a:lnTo>
                    <a:pt x="665" y="1508"/>
                  </a:lnTo>
                  <a:lnTo>
                    <a:pt x="604" y="1497"/>
                  </a:lnTo>
                  <a:lnTo>
                    <a:pt x="545" y="1482"/>
                  </a:lnTo>
                  <a:lnTo>
                    <a:pt x="486" y="1462"/>
                  </a:lnTo>
                  <a:lnTo>
                    <a:pt x="430" y="1438"/>
                  </a:lnTo>
                  <a:lnTo>
                    <a:pt x="375" y="1409"/>
                  </a:lnTo>
                  <a:lnTo>
                    <a:pt x="322" y="1375"/>
                  </a:lnTo>
                  <a:lnTo>
                    <a:pt x="271" y="1336"/>
                  </a:lnTo>
                  <a:lnTo>
                    <a:pt x="224" y="1293"/>
                  </a:lnTo>
                  <a:lnTo>
                    <a:pt x="179" y="1244"/>
                  </a:lnTo>
                  <a:lnTo>
                    <a:pt x="139" y="1194"/>
                  </a:lnTo>
                  <a:lnTo>
                    <a:pt x="105" y="1141"/>
                  </a:lnTo>
                  <a:lnTo>
                    <a:pt x="75" y="1085"/>
                  </a:lnTo>
                  <a:lnTo>
                    <a:pt x="50" y="1027"/>
                  </a:lnTo>
                  <a:lnTo>
                    <a:pt x="30" y="970"/>
                  </a:lnTo>
                  <a:lnTo>
                    <a:pt x="15" y="910"/>
                  </a:lnTo>
                  <a:lnTo>
                    <a:pt x="5" y="849"/>
                  </a:lnTo>
                  <a:lnTo>
                    <a:pt x="0" y="787"/>
                  </a:lnTo>
                  <a:lnTo>
                    <a:pt x="0" y="726"/>
                  </a:lnTo>
                  <a:lnTo>
                    <a:pt x="5" y="665"/>
                  </a:lnTo>
                  <a:lnTo>
                    <a:pt x="15" y="604"/>
                  </a:lnTo>
                  <a:lnTo>
                    <a:pt x="30" y="545"/>
                  </a:lnTo>
                  <a:lnTo>
                    <a:pt x="50" y="487"/>
                  </a:lnTo>
                  <a:lnTo>
                    <a:pt x="74" y="429"/>
                  </a:lnTo>
                  <a:lnTo>
                    <a:pt x="104" y="374"/>
                  </a:lnTo>
                  <a:lnTo>
                    <a:pt x="139" y="321"/>
                  </a:lnTo>
                  <a:lnTo>
                    <a:pt x="179" y="270"/>
                  </a:lnTo>
                  <a:lnTo>
                    <a:pt x="223" y="222"/>
                  </a:lnTo>
                  <a:lnTo>
                    <a:pt x="271" y="177"/>
                  </a:lnTo>
                  <a:lnTo>
                    <a:pt x="323" y="138"/>
                  </a:lnTo>
                  <a:lnTo>
                    <a:pt x="377" y="104"/>
                  </a:lnTo>
                  <a:lnTo>
                    <a:pt x="433" y="74"/>
                  </a:lnTo>
                  <a:lnTo>
                    <a:pt x="491" y="49"/>
                  </a:lnTo>
                  <a:lnTo>
                    <a:pt x="550" y="30"/>
                  </a:lnTo>
                  <a:lnTo>
                    <a:pt x="611" y="16"/>
                  </a:lnTo>
                  <a:lnTo>
                    <a:pt x="672" y="6"/>
                  </a:lnTo>
                  <a:lnTo>
                    <a:pt x="734" y="0"/>
                  </a:lnTo>
                  <a:lnTo>
                    <a:pt x="7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199" name="Shape 9199"/>
            <p:cNvSpPr/>
            <p:nvPr/>
          </p:nvSpPr>
          <p:spPr>
            <a:xfrm>
              <a:off x="1204913" y="-1346200"/>
              <a:ext cx="374650" cy="474663"/>
            </a:xfrm>
            <a:custGeom>
              <a:avLst/>
              <a:gdLst/>
              <a:ahLst/>
              <a:cxnLst/>
              <a:rect l="0" t="0" r="0" b="0"/>
              <a:pathLst>
                <a:path w="1655" h="2089" extrusionOk="0">
                  <a:moveTo>
                    <a:pt x="346" y="0"/>
                  </a:moveTo>
                  <a:lnTo>
                    <a:pt x="503" y="30"/>
                  </a:lnTo>
                  <a:lnTo>
                    <a:pt x="638" y="150"/>
                  </a:lnTo>
                  <a:lnTo>
                    <a:pt x="679" y="255"/>
                  </a:lnTo>
                  <a:lnTo>
                    <a:pt x="709" y="354"/>
                  </a:lnTo>
                  <a:lnTo>
                    <a:pt x="922" y="543"/>
                  </a:lnTo>
                  <a:lnTo>
                    <a:pt x="977" y="561"/>
                  </a:lnTo>
                  <a:lnTo>
                    <a:pt x="1053" y="442"/>
                  </a:lnTo>
                  <a:lnTo>
                    <a:pt x="1321" y="418"/>
                  </a:lnTo>
                  <a:lnTo>
                    <a:pt x="1370" y="402"/>
                  </a:lnTo>
                  <a:lnTo>
                    <a:pt x="1422" y="482"/>
                  </a:lnTo>
                  <a:lnTo>
                    <a:pt x="1470" y="566"/>
                  </a:lnTo>
                  <a:lnTo>
                    <a:pt x="1511" y="654"/>
                  </a:lnTo>
                  <a:lnTo>
                    <a:pt x="1548" y="743"/>
                  </a:lnTo>
                  <a:lnTo>
                    <a:pt x="1580" y="835"/>
                  </a:lnTo>
                  <a:lnTo>
                    <a:pt x="1606" y="929"/>
                  </a:lnTo>
                  <a:lnTo>
                    <a:pt x="1627" y="1025"/>
                  </a:lnTo>
                  <a:lnTo>
                    <a:pt x="1643" y="1125"/>
                  </a:lnTo>
                  <a:lnTo>
                    <a:pt x="1651" y="1225"/>
                  </a:lnTo>
                  <a:lnTo>
                    <a:pt x="1655" y="1326"/>
                  </a:lnTo>
                  <a:lnTo>
                    <a:pt x="1651" y="1429"/>
                  </a:lnTo>
                  <a:lnTo>
                    <a:pt x="1643" y="1530"/>
                  </a:lnTo>
                  <a:lnTo>
                    <a:pt x="1627" y="1628"/>
                  </a:lnTo>
                  <a:lnTo>
                    <a:pt x="1605" y="1725"/>
                  </a:lnTo>
                  <a:lnTo>
                    <a:pt x="1579" y="1820"/>
                  </a:lnTo>
                  <a:lnTo>
                    <a:pt x="1546" y="1913"/>
                  </a:lnTo>
                  <a:lnTo>
                    <a:pt x="1508" y="2002"/>
                  </a:lnTo>
                  <a:lnTo>
                    <a:pt x="1466" y="2089"/>
                  </a:lnTo>
                  <a:lnTo>
                    <a:pt x="1475" y="2021"/>
                  </a:lnTo>
                  <a:lnTo>
                    <a:pt x="1480" y="1951"/>
                  </a:lnTo>
                  <a:lnTo>
                    <a:pt x="1477" y="1882"/>
                  </a:lnTo>
                  <a:lnTo>
                    <a:pt x="1471" y="1814"/>
                  </a:lnTo>
                  <a:lnTo>
                    <a:pt x="1457" y="1746"/>
                  </a:lnTo>
                  <a:lnTo>
                    <a:pt x="1440" y="1680"/>
                  </a:lnTo>
                  <a:lnTo>
                    <a:pt x="1418" y="1615"/>
                  </a:lnTo>
                  <a:lnTo>
                    <a:pt x="1389" y="1552"/>
                  </a:lnTo>
                  <a:lnTo>
                    <a:pt x="1356" y="1491"/>
                  </a:lnTo>
                  <a:lnTo>
                    <a:pt x="1318" y="1433"/>
                  </a:lnTo>
                  <a:lnTo>
                    <a:pt x="1274" y="1378"/>
                  </a:lnTo>
                  <a:lnTo>
                    <a:pt x="1225" y="1325"/>
                  </a:lnTo>
                  <a:lnTo>
                    <a:pt x="1174" y="1279"/>
                  </a:lnTo>
                  <a:lnTo>
                    <a:pt x="1120" y="1237"/>
                  </a:lnTo>
                  <a:lnTo>
                    <a:pt x="1063" y="1199"/>
                  </a:lnTo>
                  <a:lnTo>
                    <a:pt x="1004" y="1166"/>
                  </a:lnTo>
                  <a:lnTo>
                    <a:pt x="942" y="1138"/>
                  </a:lnTo>
                  <a:lnTo>
                    <a:pt x="878" y="1115"/>
                  </a:lnTo>
                  <a:lnTo>
                    <a:pt x="813" y="1096"/>
                  </a:lnTo>
                  <a:lnTo>
                    <a:pt x="746" y="1083"/>
                  </a:lnTo>
                  <a:lnTo>
                    <a:pt x="676" y="1076"/>
                  </a:lnTo>
                  <a:lnTo>
                    <a:pt x="607" y="1072"/>
                  </a:lnTo>
                  <a:lnTo>
                    <a:pt x="531" y="1076"/>
                  </a:lnTo>
                  <a:lnTo>
                    <a:pt x="456" y="1085"/>
                  </a:lnTo>
                  <a:lnTo>
                    <a:pt x="382" y="1102"/>
                  </a:lnTo>
                  <a:lnTo>
                    <a:pt x="311" y="1123"/>
                  </a:lnTo>
                  <a:lnTo>
                    <a:pt x="241" y="1152"/>
                  </a:lnTo>
                  <a:lnTo>
                    <a:pt x="175" y="1186"/>
                  </a:lnTo>
                  <a:lnTo>
                    <a:pt x="370" y="954"/>
                  </a:lnTo>
                  <a:lnTo>
                    <a:pt x="648" y="815"/>
                  </a:lnTo>
                  <a:lnTo>
                    <a:pt x="810" y="836"/>
                  </a:lnTo>
                  <a:lnTo>
                    <a:pt x="824" y="757"/>
                  </a:lnTo>
                  <a:lnTo>
                    <a:pt x="625" y="558"/>
                  </a:lnTo>
                  <a:lnTo>
                    <a:pt x="549" y="408"/>
                  </a:lnTo>
                  <a:lnTo>
                    <a:pt x="438" y="408"/>
                  </a:lnTo>
                  <a:lnTo>
                    <a:pt x="370" y="368"/>
                  </a:lnTo>
                  <a:lnTo>
                    <a:pt x="223" y="346"/>
                  </a:lnTo>
                  <a:lnTo>
                    <a:pt x="192" y="521"/>
                  </a:lnTo>
                  <a:lnTo>
                    <a:pt x="13" y="486"/>
                  </a:lnTo>
                  <a:lnTo>
                    <a:pt x="0" y="377"/>
                  </a:lnTo>
                  <a:lnTo>
                    <a:pt x="137" y="346"/>
                  </a:lnTo>
                  <a:lnTo>
                    <a:pt x="182" y="152"/>
                  </a:lnTo>
                  <a:lnTo>
                    <a:pt x="318" y="208"/>
                  </a:lnTo>
                  <a:lnTo>
                    <a:pt x="315" y="290"/>
                  </a:lnTo>
                  <a:lnTo>
                    <a:pt x="419" y="333"/>
                  </a:lnTo>
                  <a:lnTo>
                    <a:pt x="488" y="353"/>
                  </a:lnTo>
                  <a:lnTo>
                    <a:pt x="573" y="309"/>
                  </a:lnTo>
                  <a:lnTo>
                    <a:pt x="497" y="221"/>
                  </a:lnTo>
                  <a:lnTo>
                    <a:pt x="343" y="71"/>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0" name="Shape 9200"/>
            <p:cNvSpPr/>
            <p:nvPr/>
          </p:nvSpPr>
          <p:spPr>
            <a:xfrm>
              <a:off x="1160463" y="-1065213"/>
              <a:ext cx="52388" cy="44450"/>
            </a:xfrm>
            <a:custGeom>
              <a:avLst/>
              <a:gdLst/>
              <a:ahLst/>
              <a:cxnLst/>
              <a:rect l="0" t="0" r="0" b="0"/>
              <a:pathLst>
                <a:path w="229" h="197" extrusionOk="0">
                  <a:moveTo>
                    <a:pt x="130" y="0"/>
                  </a:moveTo>
                  <a:lnTo>
                    <a:pt x="229" y="45"/>
                  </a:lnTo>
                  <a:lnTo>
                    <a:pt x="205" y="66"/>
                  </a:lnTo>
                  <a:lnTo>
                    <a:pt x="182" y="89"/>
                  </a:lnTo>
                  <a:lnTo>
                    <a:pt x="162" y="109"/>
                  </a:lnTo>
                  <a:lnTo>
                    <a:pt x="143" y="131"/>
                  </a:lnTo>
                  <a:lnTo>
                    <a:pt x="89" y="132"/>
                  </a:lnTo>
                  <a:lnTo>
                    <a:pt x="32" y="197"/>
                  </a:lnTo>
                  <a:lnTo>
                    <a:pt x="0" y="61"/>
                  </a:lnTo>
                  <a:lnTo>
                    <a:pt x="1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1" name="Shape 9201"/>
            <p:cNvSpPr/>
            <p:nvPr/>
          </p:nvSpPr>
          <p:spPr>
            <a:xfrm>
              <a:off x="1289050" y="-714375"/>
              <a:ext cx="92075" cy="34925"/>
            </a:xfrm>
            <a:custGeom>
              <a:avLst/>
              <a:gdLst/>
              <a:ahLst/>
              <a:cxnLst/>
              <a:rect l="0" t="0" r="0" b="0"/>
              <a:pathLst>
                <a:path w="404" h="154" extrusionOk="0">
                  <a:moveTo>
                    <a:pt x="404" y="0"/>
                  </a:moveTo>
                  <a:lnTo>
                    <a:pt x="327" y="38"/>
                  </a:lnTo>
                  <a:lnTo>
                    <a:pt x="249" y="73"/>
                  </a:lnTo>
                  <a:lnTo>
                    <a:pt x="168" y="105"/>
                  </a:lnTo>
                  <a:lnTo>
                    <a:pt x="85" y="131"/>
                  </a:lnTo>
                  <a:lnTo>
                    <a:pt x="0" y="154"/>
                  </a:lnTo>
                  <a:lnTo>
                    <a:pt x="31" y="44"/>
                  </a:lnTo>
                  <a:lnTo>
                    <a:pt x="92" y="5"/>
                  </a:lnTo>
                  <a:lnTo>
                    <a:pt x="163" y="13"/>
                  </a:lnTo>
                  <a:lnTo>
                    <a:pt x="236" y="17"/>
                  </a:lnTo>
                  <a:lnTo>
                    <a:pt x="292" y="14"/>
                  </a:lnTo>
                  <a:lnTo>
                    <a:pt x="348" y="9"/>
                  </a:lnTo>
                  <a:lnTo>
                    <a:pt x="4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2" name="Shape 9202"/>
            <p:cNvSpPr/>
            <p:nvPr/>
          </p:nvSpPr>
          <p:spPr>
            <a:xfrm>
              <a:off x="819150" y="-1241425"/>
              <a:ext cx="428625" cy="573088"/>
            </a:xfrm>
            <a:custGeom>
              <a:avLst/>
              <a:gdLst/>
              <a:ahLst/>
              <a:cxnLst/>
              <a:rect l="0" t="0" r="0" b="0"/>
              <a:pathLst>
                <a:path w="1890" h="2526" extrusionOk="0">
                  <a:moveTo>
                    <a:pt x="351" y="0"/>
                  </a:moveTo>
                  <a:lnTo>
                    <a:pt x="230" y="95"/>
                  </a:lnTo>
                  <a:lnTo>
                    <a:pt x="325" y="157"/>
                  </a:lnTo>
                  <a:lnTo>
                    <a:pt x="513" y="157"/>
                  </a:lnTo>
                  <a:lnTo>
                    <a:pt x="794" y="107"/>
                  </a:lnTo>
                  <a:lnTo>
                    <a:pt x="969" y="390"/>
                  </a:lnTo>
                  <a:lnTo>
                    <a:pt x="969" y="656"/>
                  </a:lnTo>
                  <a:lnTo>
                    <a:pt x="1211" y="979"/>
                  </a:lnTo>
                  <a:lnTo>
                    <a:pt x="1251" y="979"/>
                  </a:lnTo>
                  <a:lnTo>
                    <a:pt x="1251" y="864"/>
                  </a:lnTo>
                  <a:lnTo>
                    <a:pt x="1344" y="1056"/>
                  </a:lnTo>
                  <a:lnTo>
                    <a:pt x="1524" y="1097"/>
                  </a:lnTo>
                  <a:lnTo>
                    <a:pt x="1497" y="1155"/>
                  </a:lnTo>
                  <a:lnTo>
                    <a:pt x="1475" y="1216"/>
                  </a:lnTo>
                  <a:lnTo>
                    <a:pt x="1457" y="1280"/>
                  </a:lnTo>
                  <a:lnTo>
                    <a:pt x="1444" y="1344"/>
                  </a:lnTo>
                  <a:lnTo>
                    <a:pt x="1436" y="1409"/>
                  </a:lnTo>
                  <a:lnTo>
                    <a:pt x="1434" y="1476"/>
                  </a:lnTo>
                  <a:lnTo>
                    <a:pt x="1436" y="1546"/>
                  </a:lnTo>
                  <a:lnTo>
                    <a:pt x="1445" y="1613"/>
                  </a:lnTo>
                  <a:lnTo>
                    <a:pt x="1459" y="1680"/>
                  </a:lnTo>
                  <a:lnTo>
                    <a:pt x="1477" y="1745"/>
                  </a:lnTo>
                  <a:lnTo>
                    <a:pt x="1500" y="1807"/>
                  </a:lnTo>
                  <a:lnTo>
                    <a:pt x="1529" y="1870"/>
                  </a:lnTo>
                  <a:lnTo>
                    <a:pt x="1562" y="1928"/>
                  </a:lnTo>
                  <a:lnTo>
                    <a:pt x="1601" y="1984"/>
                  </a:lnTo>
                  <a:lnTo>
                    <a:pt x="1644" y="2037"/>
                  </a:lnTo>
                  <a:lnTo>
                    <a:pt x="1691" y="2089"/>
                  </a:lnTo>
                  <a:lnTo>
                    <a:pt x="1737" y="2131"/>
                  </a:lnTo>
                  <a:lnTo>
                    <a:pt x="1786" y="2170"/>
                  </a:lnTo>
                  <a:lnTo>
                    <a:pt x="1837" y="2205"/>
                  </a:lnTo>
                  <a:lnTo>
                    <a:pt x="1890" y="2236"/>
                  </a:lnTo>
                  <a:lnTo>
                    <a:pt x="1885" y="2257"/>
                  </a:lnTo>
                  <a:lnTo>
                    <a:pt x="1880" y="2274"/>
                  </a:lnTo>
                  <a:lnTo>
                    <a:pt x="1877" y="2289"/>
                  </a:lnTo>
                  <a:lnTo>
                    <a:pt x="1874" y="2300"/>
                  </a:lnTo>
                  <a:lnTo>
                    <a:pt x="1872" y="2308"/>
                  </a:lnTo>
                  <a:lnTo>
                    <a:pt x="1872" y="2310"/>
                  </a:lnTo>
                  <a:lnTo>
                    <a:pt x="1889" y="2512"/>
                  </a:lnTo>
                  <a:lnTo>
                    <a:pt x="1820" y="2519"/>
                  </a:lnTo>
                  <a:lnTo>
                    <a:pt x="1749" y="2524"/>
                  </a:lnTo>
                  <a:lnTo>
                    <a:pt x="1679" y="2526"/>
                  </a:lnTo>
                  <a:lnTo>
                    <a:pt x="1572" y="2523"/>
                  </a:lnTo>
                  <a:lnTo>
                    <a:pt x="1468" y="2513"/>
                  </a:lnTo>
                  <a:lnTo>
                    <a:pt x="1366" y="2496"/>
                  </a:lnTo>
                  <a:lnTo>
                    <a:pt x="1266" y="2475"/>
                  </a:lnTo>
                  <a:lnTo>
                    <a:pt x="1168" y="2447"/>
                  </a:lnTo>
                  <a:lnTo>
                    <a:pt x="1072" y="2414"/>
                  </a:lnTo>
                  <a:lnTo>
                    <a:pt x="979" y="2375"/>
                  </a:lnTo>
                  <a:lnTo>
                    <a:pt x="889" y="2331"/>
                  </a:lnTo>
                  <a:lnTo>
                    <a:pt x="803" y="2282"/>
                  </a:lnTo>
                  <a:lnTo>
                    <a:pt x="719" y="2228"/>
                  </a:lnTo>
                  <a:lnTo>
                    <a:pt x="640" y="2169"/>
                  </a:lnTo>
                  <a:lnTo>
                    <a:pt x="564" y="2106"/>
                  </a:lnTo>
                  <a:lnTo>
                    <a:pt x="491" y="2040"/>
                  </a:lnTo>
                  <a:lnTo>
                    <a:pt x="424" y="1968"/>
                  </a:lnTo>
                  <a:lnTo>
                    <a:pt x="360" y="1892"/>
                  </a:lnTo>
                  <a:lnTo>
                    <a:pt x="301" y="1814"/>
                  </a:lnTo>
                  <a:lnTo>
                    <a:pt x="247" y="1731"/>
                  </a:lnTo>
                  <a:lnTo>
                    <a:pt x="197" y="1645"/>
                  </a:lnTo>
                  <a:lnTo>
                    <a:pt x="152" y="1557"/>
                  </a:lnTo>
                  <a:lnTo>
                    <a:pt x="113" y="1465"/>
                  </a:lnTo>
                  <a:lnTo>
                    <a:pt x="79" y="1370"/>
                  </a:lnTo>
                  <a:lnTo>
                    <a:pt x="52" y="1273"/>
                  </a:lnTo>
                  <a:lnTo>
                    <a:pt x="30" y="1174"/>
                  </a:lnTo>
                  <a:lnTo>
                    <a:pt x="13" y="1073"/>
                  </a:lnTo>
                  <a:lnTo>
                    <a:pt x="3" y="970"/>
                  </a:lnTo>
                  <a:lnTo>
                    <a:pt x="0" y="864"/>
                  </a:lnTo>
                  <a:lnTo>
                    <a:pt x="3" y="763"/>
                  </a:lnTo>
                  <a:lnTo>
                    <a:pt x="12" y="664"/>
                  </a:lnTo>
                  <a:lnTo>
                    <a:pt x="27" y="567"/>
                  </a:lnTo>
                  <a:lnTo>
                    <a:pt x="48" y="471"/>
                  </a:lnTo>
                  <a:lnTo>
                    <a:pt x="75" y="377"/>
                  </a:lnTo>
                  <a:lnTo>
                    <a:pt x="106" y="285"/>
                  </a:lnTo>
                  <a:lnTo>
                    <a:pt x="143" y="197"/>
                  </a:lnTo>
                  <a:lnTo>
                    <a:pt x="184" y="111"/>
                  </a:lnTo>
                  <a:lnTo>
                    <a:pt x="230" y="27"/>
                  </a:lnTo>
                  <a:lnTo>
                    <a:pt x="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3" name="Shape 9203"/>
            <p:cNvSpPr/>
            <p:nvPr/>
          </p:nvSpPr>
          <p:spPr>
            <a:xfrm>
              <a:off x="906463" y="-1422400"/>
              <a:ext cx="455613" cy="138113"/>
            </a:xfrm>
            <a:custGeom>
              <a:avLst/>
              <a:gdLst/>
              <a:ahLst/>
              <a:cxnLst/>
              <a:rect l="0" t="0" r="0" b="0"/>
              <a:pathLst>
                <a:path w="2009" h="604" extrusionOk="0">
                  <a:moveTo>
                    <a:pt x="857" y="178"/>
                  </a:moveTo>
                  <a:lnTo>
                    <a:pt x="854" y="185"/>
                  </a:lnTo>
                  <a:lnTo>
                    <a:pt x="848" y="194"/>
                  </a:lnTo>
                  <a:lnTo>
                    <a:pt x="837" y="204"/>
                  </a:lnTo>
                  <a:lnTo>
                    <a:pt x="823" y="214"/>
                  </a:lnTo>
                  <a:lnTo>
                    <a:pt x="809" y="225"/>
                  </a:lnTo>
                  <a:lnTo>
                    <a:pt x="795" y="235"/>
                  </a:lnTo>
                  <a:lnTo>
                    <a:pt x="780" y="246"/>
                  </a:lnTo>
                  <a:lnTo>
                    <a:pt x="767" y="254"/>
                  </a:lnTo>
                  <a:lnTo>
                    <a:pt x="757" y="261"/>
                  </a:lnTo>
                  <a:lnTo>
                    <a:pt x="750" y="266"/>
                  </a:lnTo>
                  <a:lnTo>
                    <a:pt x="747" y="267"/>
                  </a:lnTo>
                  <a:lnTo>
                    <a:pt x="857" y="331"/>
                  </a:lnTo>
                  <a:lnTo>
                    <a:pt x="1087" y="271"/>
                  </a:lnTo>
                  <a:lnTo>
                    <a:pt x="1033" y="178"/>
                  </a:lnTo>
                  <a:lnTo>
                    <a:pt x="933" y="210"/>
                  </a:lnTo>
                  <a:lnTo>
                    <a:pt x="857" y="178"/>
                  </a:lnTo>
                  <a:close/>
                  <a:moveTo>
                    <a:pt x="1537" y="72"/>
                  </a:moveTo>
                  <a:lnTo>
                    <a:pt x="1365" y="165"/>
                  </a:lnTo>
                  <a:lnTo>
                    <a:pt x="1267" y="226"/>
                  </a:lnTo>
                  <a:lnTo>
                    <a:pt x="1336" y="270"/>
                  </a:lnTo>
                  <a:lnTo>
                    <a:pt x="1488" y="255"/>
                  </a:lnTo>
                  <a:lnTo>
                    <a:pt x="1647" y="135"/>
                  </a:lnTo>
                  <a:lnTo>
                    <a:pt x="1537" y="72"/>
                  </a:lnTo>
                  <a:close/>
                  <a:moveTo>
                    <a:pt x="1295" y="0"/>
                  </a:moveTo>
                  <a:lnTo>
                    <a:pt x="1295" y="0"/>
                  </a:lnTo>
                  <a:lnTo>
                    <a:pt x="1390" y="3"/>
                  </a:lnTo>
                  <a:lnTo>
                    <a:pt x="1483" y="11"/>
                  </a:lnTo>
                  <a:lnTo>
                    <a:pt x="1576" y="24"/>
                  </a:lnTo>
                  <a:lnTo>
                    <a:pt x="1666" y="42"/>
                  </a:lnTo>
                  <a:lnTo>
                    <a:pt x="1755" y="65"/>
                  </a:lnTo>
                  <a:lnTo>
                    <a:pt x="1842" y="92"/>
                  </a:lnTo>
                  <a:lnTo>
                    <a:pt x="1926" y="124"/>
                  </a:lnTo>
                  <a:lnTo>
                    <a:pt x="2009" y="160"/>
                  </a:lnTo>
                  <a:lnTo>
                    <a:pt x="1948" y="169"/>
                  </a:lnTo>
                  <a:lnTo>
                    <a:pt x="1784" y="145"/>
                  </a:lnTo>
                  <a:lnTo>
                    <a:pt x="1668" y="221"/>
                  </a:lnTo>
                  <a:lnTo>
                    <a:pt x="1586" y="311"/>
                  </a:lnTo>
                  <a:lnTo>
                    <a:pt x="1285" y="339"/>
                  </a:lnTo>
                  <a:lnTo>
                    <a:pt x="1162" y="319"/>
                  </a:lnTo>
                  <a:lnTo>
                    <a:pt x="1077" y="450"/>
                  </a:lnTo>
                  <a:lnTo>
                    <a:pt x="830" y="464"/>
                  </a:lnTo>
                  <a:lnTo>
                    <a:pt x="676" y="421"/>
                  </a:lnTo>
                  <a:lnTo>
                    <a:pt x="538" y="495"/>
                  </a:lnTo>
                  <a:lnTo>
                    <a:pt x="239" y="536"/>
                  </a:lnTo>
                  <a:lnTo>
                    <a:pt x="0" y="604"/>
                  </a:lnTo>
                  <a:lnTo>
                    <a:pt x="0" y="604"/>
                  </a:lnTo>
                  <a:lnTo>
                    <a:pt x="63" y="532"/>
                  </a:lnTo>
                  <a:lnTo>
                    <a:pt x="131" y="464"/>
                  </a:lnTo>
                  <a:lnTo>
                    <a:pt x="203" y="400"/>
                  </a:lnTo>
                  <a:lnTo>
                    <a:pt x="278" y="339"/>
                  </a:lnTo>
                  <a:lnTo>
                    <a:pt x="356" y="283"/>
                  </a:lnTo>
                  <a:lnTo>
                    <a:pt x="439" y="232"/>
                  </a:lnTo>
                  <a:lnTo>
                    <a:pt x="524" y="185"/>
                  </a:lnTo>
                  <a:lnTo>
                    <a:pt x="612" y="144"/>
                  </a:lnTo>
                  <a:lnTo>
                    <a:pt x="702" y="107"/>
                  </a:lnTo>
                  <a:lnTo>
                    <a:pt x="796" y="75"/>
                  </a:lnTo>
                  <a:lnTo>
                    <a:pt x="892" y="49"/>
                  </a:lnTo>
                  <a:lnTo>
                    <a:pt x="990" y="27"/>
                  </a:lnTo>
                  <a:lnTo>
                    <a:pt x="1089" y="13"/>
                  </a:lnTo>
                  <a:lnTo>
                    <a:pt x="1191" y="3"/>
                  </a:lnTo>
                  <a:lnTo>
                    <a:pt x="1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04" name="Shape 9204"/>
          <p:cNvGrpSpPr/>
          <p:nvPr/>
        </p:nvGrpSpPr>
        <p:grpSpPr>
          <a:xfrm>
            <a:off x="5928510" y="2864434"/>
            <a:ext cx="236247" cy="239774"/>
            <a:chOff x="220663" y="-596900"/>
            <a:chExt cx="744537" cy="755651"/>
          </a:xfrm>
        </p:grpSpPr>
        <p:sp>
          <p:nvSpPr>
            <p:cNvPr id="9205" name="Shape 9205"/>
            <p:cNvSpPr/>
            <p:nvPr/>
          </p:nvSpPr>
          <p:spPr>
            <a:xfrm>
              <a:off x="220663" y="-525463"/>
              <a:ext cx="47625"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6" name="Shape 9206"/>
            <p:cNvSpPr/>
            <p:nvPr/>
          </p:nvSpPr>
          <p:spPr>
            <a:xfrm>
              <a:off x="220663" y="-422275"/>
              <a:ext cx="47625"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7" name="Shape 9207"/>
            <p:cNvSpPr/>
            <p:nvPr/>
          </p:nvSpPr>
          <p:spPr>
            <a:xfrm>
              <a:off x="220663" y="-320675"/>
              <a:ext cx="47625" cy="50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8" name="Shape 9208"/>
            <p:cNvSpPr/>
            <p:nvPr/>
          </p:nvSpPr>
          <p:spPr>
            <a:xfrm>
              <a:off x="220663" y="-217488"/>
              <a:ext cx="47625" cy="50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09" name="Shape 9209"/>
            <p:cNvSpPr/>
            <p:nvPr/>
          </p:nvSpPr>
          <p:spPr>
            <a:xfrm>
              <a:off x="220663" y="-114300"/>
              <a:ext cx="47625" cy="50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0" name="Shape 9210"/>
            <p:cNvSpPr/>
            <p:nvPr/>
          </p:nvSpPr>
          <p:spPr>
            <a:xfrm>
              <a:off x="300038" y="-596900"/>
              <a:ext cx="665162" cy="674688"/>
            </a:xfrm>
            <a:custGeom>
              <a:avLst/>
              <a:gdLst/>
              <a:ahLst/>
              <a:cxnLst/>
              <a:rect l="0" t="0" r="0" b="0"/>
              <a:pathLst>
                <a:path w="2929" h="2972" extrusionOk="0">
                  <a:moveTo>
                    <a:pt x="0" y="0"/>
                  </a:moveTo>
                  <a:lnTo>
                    <a:pt x="323" y="0"/>
                  </a:lnTo>
                  <a:lnTo>
                    <a:pt x="323" y="2642"/>
                  </a:lnTo>
                  <a:lnTo>
                    <a:pt x="2929" y="2642"/>
                  </a:lnTo>
                  <a:lnTo>
                    <a:pt x="2929" y="2972"/>
                  </a:lnTo>
                  <a:lnTo>
                    <a:pt x="0" y="29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1" name="Shape 9211"/>
            <p:cNvSpPr/>
            <p:nvPr/>
          </p:nvSpPr>
          <p:spPr>
            <a:xfrm>
              <a:off x="847725" y="109538"/>
              <a:ext cx="47625"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2" name="Shape 9212"/>
            <p:cNvSpPr/>
            <p:nvPr/>
          </p:nvSpPr>
          <p:spPr>
            <a:xfrm>
              <a:off x="746125" y="109538"/>
              <a:ext cx="49212"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3" name="Shape 9213"/>
            <p:cNvSpPr/>
            <p:nvPr/>
          </p:nvSpPr>
          <p:spPr>
            <a:xfrm>
              <a:off x="646113" y="109538"/>
              <a:ext cx="47625"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4" name="Shape 9214"/>
            <p:cNvSpPr/>
            <p:nvPr/>
          </p:nvSpPr>
          <p:spPr>
            <a:xfrm>
              <a:off x="544513" y="109538"/>
              <a:ext cx="49212"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5" name="Shape 9215"/>
            <p:cNvSpPr/>
            <p:nvPr/>
          </p:nvSpPr>
          <p:spPr>
            <a:xfrm>
              <a:off x="442913" y="109538"/>
              <a:ext cx="49212"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6" name="Shape 9216"/>
            <p:cNvSpPr/>
            <p:nvPr/>
          </p:nvSpPr>
          <p:spPr>
            <a:xfrm>
              <a:off x="393700" y="-520700"/>
              <a:ext cx="549275" cy="498476"/>
            </a:xfrm>
            <a:custGeom>
              <a:avLst/>
              <a:gdLst/>
              <a:ahLst/>
              <a:cxnLst/>
              <a:rect l="0" t="0" r="0" b="0"/>
              <a:pathLst>
                <a:path w="2420" h="2200" extrusionOk="0">
                  <a:moveTo>
                    <a:pt x="184" y="0"/>
                  </a:moveTo>
                  <a:lnTo>
                    <a:pt x="718" y="910"/>
                  </a:lnTo>
                  <a:lnTo>
                    <a:pt x="1066" y="655"/>
                  </a:lnTo>
                  <a:lnTo>
                    <a:pt x="1483" y="1295"/>
                  </a:lnTo>
                  <a:lnTo>
                    <a:pt x="1895" y="925"/>
                  </a:lnTo>
                  <a:lnTo>
                    <a:pt x="2420" y="2109"/>
                  </a:lnTo>
                  <a:lnTo>
                    <a:pt x="2224" y="2200"/>
                  </a:lnTo>
                  <a:lnTo>
                    <a:pt x="1818" y="1287"/>
                  </a:lnTo>
                  <a:lnTo>
                    <a:pt x="1441" y="1626"/>
                  </a:lnTo>
                  <a:lnTo>
                    <a:pt x="1010" y="966"/>
                  </a:lnTo>
                  <a:lnTo>
                    <a:pt x="653" y="1228"/>
                  </a:lnTo>
                  <a:lnTo>
                    <a:pt x="0" y="114"/>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17" name="Shape 9217"/>
          <p:cNvGrpSpPr/>
          <p:nvPr/>
        </p:nvGrpSpPr>
        <p:grpSpPr>
          <a:xfrm>
            <a:off x="8639022" y="2864434"/>
            <a:ext cx="235240" cy="239774"/>
            <a:chOff x="-508000" y="-2051051"/>
            <a:chExt cx="741363" cy="755650"/>
          </a:xfrm>
        </p:grpSpPr>
        <p:sp>
          <p:nvSpPr>
            <p:cNvPr id="9218" name="Shape 9218"/>
            <p:cNvSpPr/>
            <p:nvPr/>
          </p:nvSpPr>
          <p:spPr>
            <a:xfrm>
              <a:off x="-508000" y="-2051051"/>
              <a:ext cx="741363" cy="755650"/>
            </a:xfrm>
            <a:custGeom>
              <a:avLst/>
              <a:gdLst/>
              <a:ahLst/>
              <a:cxnLst/>
              <a:rect l="0" t="0" r="0" b="0"/>
              <a:pathLst>
                <a:path w="3269" h="3335" extrusionOk="0">
                  <a:moveTo>
                    <a:pt x="1664" y="325"/>
                  </a:moveTo>
                  <a:lnTo>
                    <a:pt x="1342" y="668"/>
                  </a:lnTo>
                  <a:lnTo>
                    <a:pt x="1664" y="668"/>
                  </a:lnTo>
                  <a:lnTo>
                    <a:pt x="1664" y="325"/>
                  </a:lnTo>
                  <a:close/>
                  <a:moveTo>
                    <a:pt x="1728" y="0"/>
                  </a:moveTo>
                  <a:lnTo>
                    <a:pt x="3269" y="0"/>
                  </a:lnTo>
                  <a:lnTo>
                    <a:pt x="3269" y="3335"/>
                  </a:lnTo>
                  <a:lnTo>
                    <a:pt x="0" y="3335"/>
                  </a:lnTo>
                  <a:lnTo>
                    <a:pt x="0" y="1709"/>
                  </a:lnTo>
                  <a:lnTo>
                    <a:pt x="1389" y="3056"/>
                  </a:lnTo>
                  <a:lnTo>
                    <a:pt x="2779" y="1709"/>
                  </a:lnTo>
                  <a:lnTo>
                    <a:pt x="2779" y="3158"/>
                  </a:lnTo>
                  <a:lnTo>
                    <a:pt x="3094" y="3158"/>
                  </a:lnTo>
                  <a:lnTo>
                    <a:pt x="3094" y="176"/>
                  </a:lnTo>
                  <a:lnTo>
                    <a:pt x="1839" y="176"/>
                  </a:lnTo>
                  <a:lnTo>
                    <a:pt x="1839" y="846"/>
                  </a:lnTo>
                  <a:lnTo>
                    <a:pt x="1177" y="846"/>
                  </a:lnTo>
                  <a:lnTo>
                    <a:pt x="1177" y="1540"/>
                  </a:lnTo>
                  <a:lnTo>
                    <a:pt x="2688" y="1540"/>
                  </a:lnTo>
                  <a:lnTo>
                    <a:pt x="1389" y="2799"/>
                  </a:lnTo>
                  <a:lnTo>
                    <a:pt x="91" y="1540"/>
                  </a:lnTo>
                  <a:lnTo>
                    <a:pt x="1001" y="1540"/>
                  </a:lnTo>
                  <a:lnTo>
                    <a:pt x="1001" y="774"/>
                  </a:lnTo>
                  <a:lnTo>
                    <a:pt x="17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19" name="Shape 9219"/>
            <p:cNvSpPr/>
            <p:nvPr/>
          </p:nvSpPr>
          <p:spPr>
            <a:xfrm>
              <a:off x="-34925" y="-1925638"/>
              <a:ext cx="169863"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0" name="Shape 9220"/>
            <p:cNvSpPr/>
            <p:nvPr/>
          </p:nvSpPr>
          <p:spPr>
            <a:xfrm>
              <a:off x="-34925" y="-1814513"/>
              <a:ext cx="169863"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21" name="Shape 9221"/>
          <p:cNvGrpSpPr/>
          <p:nvPr/>
        </p:nvGrpSpPr>
        <p:grpSpPr>
          <a:xfrm>
            <a:off x="8094001" y="2863679"/>
            <a:ext cx="231713" cy="241285"/>
            <a:chOff x="-1073150" y="-1223963"/>
            <a:chExt cx="730249" cy="760413"/>
          </a:xfrm>
        </p:grpSpPr>
        <p:sp>
          <p:nvSpPr>
            <p:cNvPr id="9222" name="Shape 9222"/>
            <p:cNvSpPr/>
            <p:nvPr/>
          </p:nvSpPr>
          <p:spPr>
            <a:xfrm>
              <a:off x="-1073150" y="-1223963"/>
              <a:ext cx="466725" cy="760413"/>
            </a:xfrm>
            <a:custGeom>
              <a:avLst/>
              <a:gdLst/>
              <a:ahLst/>
              <a:cxnLst/>
              <a:rect l="0" t="0" r="0" b="0"/>
              <a:pathLst>
                <a:path w="2061" h="3355" extrusionOk="0">
                  <a:moveTo>
                    <a:pt x="1350" y="2751"/>
                  </a:moveTo>
                  <a:lnTo>
                    <a:pt x="1350" y="3064"/>
                  </a:lnTo>
                  <a:lnTo>
                    <a:pt x="1660" y="3064"/>
                  </a:lnTo>
                  <a:lnTo>
                    <a:pt x="1660" y="2751"/>
                  </a:lnTo>
                  <a:lnTo>
                    <a:pt x="1350" y="2751"/>
                  </a:lnTo>
                  <a:close/>
                  <a:moveTo>
                    <a:pt x="876" y="2751"/>
                  </a:moveTo>
                  <a:lnTo>
                    <a:pt x="876" y="3064"/>
                  </a:lnTo>
                  <a:lnTo>
                    <a:pt x="1186" y="3064"/>
                  </a:lnTo>
                  <a:lnTo>
                    <a:pt x="1186" y="2751"/>
                  </a:lnTo>
                  <a:lnTo>
                    <a:pt x="876" y="2751"/>
                  </a:lnTo>
                  <a:close/>
                  <a:moveTo>
                    <a:pt x="402" y="2751"/>
                  </a:moveTo>
                  <a:lnTo>
                    <a:pt x="402" y="3064"/>
                  </a:lnTo>
                  <a:lnTo>
                    <a:pt x="712" y="3064"/>
                  </a:lnTo>
                  <a:lnTo>
                    <a:pt x="712" y="2751"/>
                  </a:lnTo>
                  <a:lnTo>
                    <a:pt x="402" y="2751"/>
                  </a:lnTo>
                  <a:close/>
                  <a:moveTo>
                    <a:pt x="1350" y="2225"/>
                  </a:moveTo>
                  <a:lnTo>
                    <a:pt x="1350" y="2538"/>
                  </a:lnTo>
                  <a:lnTo>
                    <a:pt x="1660" y="2538"/>
                  </a:lnTo>
                  <a:lnTo>
                    <a:pt x="1660" y="2225"/>
                  </a:lnTo>
                  <a:lnTo>
                    <a:pt x="1350" y="2225"/>
                  </a:lnTo>
                  <a:close/>
                  <a:moveTo>
                    <a:pt x="876" y="2225"/>
                  </a:moveTo>
                  <a:lnTo>
                    <a:pt x="876" y="2538"/>
                  </a:lnTo>
                  <a:lnTo>
                    <a:pt x="1186" y="2538"/>
                  </a:lnTo>
                  <a:lnTo>
                    <a:pt x="1186" y="2225"/>
                  </a:lnTo>
                  <a:lnTo>
                    <a:pt x="876" y="2225"/>
                  </a:lnTo>
                  <a:close/>
                  <a:moveTo>
                    <a:pt x="402" y="2225"/>
                  </a:moveTo>
                  <a:lnTo>
                    <a:pt x="402" y="2538"/>
                  </a:lnTo>
                  <a:lnTo>
                    <a:pt x="712" y="2538"/>
                  </a:lnTo>
                  <a:lnTo>
                    <a:pt x="712" y="2225"/>
                  </a:lnTo>
                  <a:lnTo>
                    <a:pt x="402" y="2225"/>
                  </a:lnTo>
                  <a:close/>
                  <a:moveTo>
                    <a:pt x="1350" y="1701"/>
                  </a:moveTo>
                  <a:lnTo>
                    <a:pt x="1350" y="2014"/>
                  </a:lnTo>
                  <a:lnTo>
                    <a:pt x="1660" y="2014"/>
                  </a:lnTo>
                  <a:lnTo>
                    <a:pt x="1660" y="1701"/>
                  </a:lnTo>
                  <a:lnTo>
                    <a:pt x="1350" y="1701"/>
                  </a:lnTo>
                  <a:close/>
                  <a:moveTo>
                    <a:pt x="876" y="1701"/>
                  </a:moveTo>
                  <a:lnTo>
                    <a:pt x="876" y="2014"/>
                  </a:lnTo>
                  <a:lnTo>
                    <a:pt x="1186" y="2014"/>
                  </a:lnTo>
                  <a:lnTo>
                    <a:pt x="1186" y="1701"/>
                  </a:lnTo>
                  <a:lnTo>
                    <a:pt x="876" y="1701"/>
                  </a:lnTo>
                  <a:close/>
                  <a:moveTo>
                    <a:pt x="402" y="1701"/>
                  </a:moveTo>
                  <a:lnTo>
                    <a:pt x="402" y="2014"/>
                  </a:lnTo>
                  <a:lnTo>
                    <a:pt x="712" y="2014"/>
                  </a:lnTo>
                  <a:lnTo>
                    <a:pt x="712" y="1701"/>
                  </a:lnTo>
                  <a:lnTo>
                    <a:pt x="402" y="1701"/>
                  </a:lnTo>
                  <a:close/>
                  <a:moveTo>
                    <a:pt x="718" y="217"/>
                  </a:moveTo>
                  <a:lnTo>
                    <a:pt x="503" y="446"/>
                  </a:lnTo>
                  <a:lnTo>
                    <a:pt x="718" y="446"/>
                  </a:lnTo>
                  <a:lnTo>
                    <a:pt x="718" y="217"/>
                  </a:lnTo>
                  <a:close/>
                  <a:moveTo>
                    <a:pt x="834" y="119"/>
                  </a:moveTo>
                  <a:lnTo>
                    <a:pt x="834" y="564"/>
                  </a:lnTo>
                  <a:lnTo>
                    <a:pt x="393" y="564"/>
                  </a:lnTo>
                  <a:lnTo>
                    <a:pt x="393" y="1410"/>
                  </a:lnTo>
                  <a:lnTo>
                    <a:pt x="1668" y="1410"/>
                  </a:lnTo>
                  <a:lnTo>
                    <a:pt x="1668" y="119"/>
                  </a:lnTo>
                  <a:lnTo>
                    <a:pt x="834" y="119"/>
                  </a:lnTo>
                  <a:close/>
                  <a:moveTo>
                    <a:pt x="1237" y="0"/>
                  </a:moveTo>
                  <a:lnTo>
                    <a:pt x="1785" y="0"/>
                  </a:lnTo>
                  <a:lnTo>
                    <a:pt x="1785" y="1410"/>
                  </a:lnTo>
                  <a:lnTo>
                    <a:pt x="2061" y="1410"/>
                  </a:lnTo>
                  <a:lnTo>
                    <a:pt x="2061" y="3355"/>
                  </a:lnTo>
                  <a:lnTo>
                    <a:pt x="0" y="3355"/>
                  </a:lnTo>
                  <a:lnTo>
                    <a:pt x="0" y="1410"/>
                  </a:lnTo>
                  <a:lnTo>
                    <a:pt x="276" y="1410"/>
                  </a:lnTo>
                  <a:lnTo>
                    <a:pt x="276" y="516"/>
                  </a:lnTo>
                  <a:lnTo>
                    <a:pt x="760" y="0"/>
                  </a:lnTo>
                  <a:lnTo>
                    <a:pt x="1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3" name="Shape 9223"/>
            <p:cNvSpPr/>
            <p:nvPr/>
          </p:nvSpPr>
          <p:spPr>
            <a:xfrm>
              <a:off x="-554038" y="-1222376"/>
              <a:ext cx="211137" cy="7572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24" name="Shape 9224"/>
          <p:cNvGrpSpPr/>
          <p:nvPr/>
        </p:nvGrpSpPr>
        <p:grpSpPr>
          <a:xfrm>
            <a:off x="7592297" y="2863175"/>
            <a:ext cx="188393" cy="242292"/>
            <a:chOff x="-1114425" y="95250"/>
            <a:chExt cx="593725" cy="763588"/>
          </a:xfrm>
        </p:grpSpPr>
        <p:sp>
          <p:nvSpPr>
            <p:cNvPr id="9225" name="Shape 9225"/>
            <p:cNvSpPr/>
            <p:nvPr/>
          </p:nvSpPr>
          <p:spPr>
            <a:xfrm>
              <a:off x="-1114425" y="95250"/>
              <a:ext cx="593725" cy="763588"/>
            </a:xfrm>
            <a:custGeom>
              <a:avLst/>
              <a:gdLst/>
              <a:ahLst/>
              <a:cxnLst/>
              <a:rect l="0" t="0" r="0" b="0"/>
              <a:pathLst>
                <a:path w="2619" h="3364" extrusionOk="0">
                  <a:moveTo>
                    <a:pt x="328" y="324"/>
                  </a:moveTo>
                  <a:lnTo>
                    <a:pt x="328" y="2565"/>
                  </a:lnTo>
                  <a:lnTo>
                    <a:pt x="2291" y="2565"/>
                  </a:lnTo>
                  <a:lnTo>
                    <a:pt x="2291" y="324"/>
                  </a:lnTo>
                  <a:lnTo>
                    <a:pt x="328" y="324"/>
                  </a:lnTo>
                  <a:close/>
                  <a:moveTo>
                    <a:pt x="0" y="0"/>
                  </a:moveTo>
                  <a:lnTo>
                    <a:pt x="2619" y="0"/>
                  </a:lnTo>
                  <a:lnTo>
                    <a:pt x="2619" y="2890"/>
                  </a:lnTo>
                  <a:lnTo>
                    <a:pt x="1957" y="2890"/>
                  </a:lnTo>
                  <a:lnTo>
                    <a:pt x="2166" y="3175"/>
                  </a:lnTo>
                  <a:lnTo>
                    <a:pt x="1899" y="3364"/>
                  </a:lnTo>
                  <a:lnTo>
                    <a:pt x="1555" y="2890"/>
                  </a:lnTo>
                  <a:lnTo>
                    <a:pt x="1064" y="2890"/>
                  </a:lnTo>
                  <a:lnTo>
                    <a:pt x="759" y="3314"/>
                  </a:lnTo>
                  <a:lnTo>
                    <a:pt x="491" y="3126"/>
                  </a:lnTo>
                  <a:lnTo>
                    <a:pt x="661" y="2890"/>
                  </a:lnTo>
                  <a:lnTo>
                    <a:pt x="0" y="289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6" name="Shape 9226"/>
            <p:cNvSpPr/>
            <p:nvPr/>
          </p:nvSpPr>
          <p:spPr>
            <a:xfrm>
              <a:off x="-973138" y="477838"/>
              <a:ext cx="80962" cy="1365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7" name="Shape 9227"/>
            <p:cNvSpPr/>
            <p:nvPr/>
          </p:nvSpPr>
          <p:spPr>
            <a:xfrm>
              <a:off x="-857250" y="411163"/>
              <a:ext cx="80962" cy="2032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8" name="Shape 9228"/>
            <p:cNvSpPr/>
            <p:nvPr/>
          </p:nvSpPr>
          <p:spPr>
            <a:xfrm>
              <a:off x="-742950" y="352425"/>
              <a:ext cx="82550" cy="2619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29" name="Shape 9229"/>
            <p:cNvSpPr/>
            <p:nvPr/>
          </p:nvSpPr>
          <p:spPr>
            <a:xfrm>
              <a:off x="-979488" y="214313"/>
              <a:ext cx="311150" cy="223838"/>
            </a:xfrm>
            <a:custGeom>
              <a:avLst/>
              <a:gdLst/>
              <a:ahLst/>
              <a:cxnLst/>
              <a:rect l="0" t="0" r="0" b="0"/>
              <a:pathLst>
                <a:path w="1368" h="985" extrusionOk="0">
                  <a:moveTo>
                    <a:pt x="1027" y="0"/>
                  </a:moveTo>
                  <a:lnTo>
                    <a:pt x="1368" y="70"/>
                  </a:lnTo>
                  <a:lnTo>
                    <a:pt x="1295" y="406"/>
                  </a:lnTo>
                  <a:lnTo>
                    <a:pt x="1220" y="292"/>
                  </a:lnTo>
                  <a:lnTo>
                    <a:pt x="118" y="985"/>
                  </a:lnTo>
                  <a:lnTo>
                    <a:pt x="0" y="803"/>
                  </a:lnTo>
                  <a:lnTo>
                    <a:pt x="1100" y="110"/>
                  </a:lnTo>
                  <a:lnTo>
                    <a:pt x="10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30" name="Shape 9230"/>
          <p:cNvGrpSpPr/>
          <p:nvPr/>
        </p:nvGrpSpPr>
        <p:grpSpPr>
          <a:xfrm>
            <a:off x="5381974" y="2863930"/>
            <a:ext cx="233225" cy="240782"/>
            <a:chOff x="-3343275" y="-307975"/>
            <a:chExt cx="735013" cy="758826"/>
          </a:xfrm>
        </p:grpSpPr>
        <p:sp>
          <p:nvSpPr>
            <p:cNvPr id="9231" name="Shape 9231"/>
            <p:cNvSpPr/>
            <p:nvPr/>
          </p:nvSpPr>
          <p:spPr>
            <a:xfrm>
              <a:off x="-3343275" y="-307975"/>
              <a:ext cx="735013" cy="758826"/>
            </a:xfrm>
            <a:custGeom>
              <a:avLst/>
              <a:gdLst/>
              <a:ahLst/>
              <a:cxnLst/>
              <a:rect l="0" t="0" r="0" b="0"/>
              <a:pathLst>
                <a:path w="3243" h="3345" extrusionOk="0">
                  <a:moveTo>
                    <a:pt x="1152" y="325"/>
                  </a:moveTo>
                  <a:lnTo>
                    <a:pt x="831" y="666"/>
                  </a:lnTo>
                  <a:lnTo>
                    <a:pt x="1152" y="666"/>
                  </a:lnTo>
                  <a:lnTo>
                    <a:pt x="1152" y="325"/>
                  </a:lnTo>
                  <a:close/>
                  <a:moveTo>
                    <a:pt x="1327" y="177"/>
                  </a:moveTo>
                  <a:lnTo>
                    <a:pt x="1327" y="843"/>
                  </a:lnTo>
                  <a:lnTo>
                    <a:pt x="666" y="843"/>
                  </a:lnTo>
                  <a:lnTo>
                    <a:pt x="666" y="2095"/>
                  </a:lnTo>
                  <a:lnTo>
                    <a:pt x="1622" y="3020"/>
                  </a:lnTo>
                  <a:lnTo>
                    <a:pt x="2578" y="2095"/>
                  </a:lnTo>
                  <a:lnTo>
                    <a:pt x="2578" y="177"/>
                  </a:lnTo>
                  <a:lnTo>
                    <a:pt x="1327" y="177"/>
                  </a:lnTo>
                  <a:close/>
                  <a:moveTo>
                    <a:pt x="1216" y="0"/>
                  </a:moveTo>
                  <a:lnTo>
                    <a:pt x="2752" y="0"/>
                  </a:lnTo>
                  <a:lnTo>
                    <a:pt x="2752" y="963"/>
                  </a:lnTo>
                  <a:lnTo>
                    <a:pt x="3138" y="1336"/>
                  </a:lnTo>
                  <a:lnTo>
                    <a:pt x="2752" y="1336"/>
                  </a:lnTo>
                  <a:lnTo>
                    <a:pt x="2752" y="1926"/>
                  </a:lnTo>
                  <a:lnTo>
                    <a:pt x="3243" y="1452"/>
                  </a:lnTo>
                  <a:lnTo>
                    <a:pt x="3243" y="3345"/>
                  </a:lnTo>
                  <a:lnTo>
                    <a:pt x="0" y="3345"/>
                  </a:lnTo>
                  <a:lnTo>
                    <a:pt x="0" y="1452"/>
                  </a:lnTo>
                  <a:lnTo>
                    <a:pt x="491" y="1926"/>
                  </a:lnTo>
                  <a:lnTo>
                    <a:pt x="491" y="1336"/>
                  </a:lnTo>
                  <a:lnTo>
                    <a:pt x="106" y="1336"/>
                  </a:lnTo>
                  <a:lnTo>
                    <a:pt x="491" y="963"/>
                  </a:lnTo>
                  <a:lnTo>
                    <a:pt x="491" y="772"/>
                  </a:lnTo>
                  <a:lnTo>
                    <a:pt x="1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32" name="Shape 9232"/>
            <p:cNvSpPr/>
            <p:nvPr/>
          </p:nvSpPr>
          <p:spPr>
            <a:xfrm>
              <a:off x="-3105150" y="-53975"/>
              <a:ext cx="261938"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33" name="Shape 9233"/>
            <p:cNvSpPr/>
            <p:nvPr/>
          </p:nvSpPr>
          <p:spPr>
            <a:xfrm>
              <a:off x="-3105150" y="57150"/>
              <a:ext cx="261938" cy="49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234" name="Shape 9234"/>
          <p:cNvSpPr/>
          <p:nvPr/>
        </p:nvSpPr>
        <p:spPr>
          <a:xfrm>
            <a:off x="4824356" y="2863427"/>
            <a:ext cx="244307" cy="241788"/>
          </a:xfrm>
          <a:custGeom>
            <a:avLst/>
            <a:gdLst/>
            <a:ahLst/>
            <a:cxnLst/>
            <a:rect l="0" t="0" r="0" b="0"/>
            <a:pathLst>
              <a:path w="3395" h="3360" extrusionOk="0">
                <a:moveTo>
                  <a:pt x="1322" y="2587"/>
                </a:moveTo>
                <a:lnTo>
                  <a:pt x="963" y="2941"/>
                </a:lnTo>
                <a:lnTo>
                  <a:pt x="1048" y="2987"/>
                </a:lnTo>
                <a:lnTo>
                  <a:pt x="1136" y="3026"/>
                </a:lnTo>
                <a:lnTo>
                  <a:pt x="1226" y="3059"/>
                </a:lnTo>
                <a:lnTo>
                  <a:pt x="1317" y="3086"/>
                </a:lnTo>
                <a:lnTo>
                  <a:pt x="1410" y="3108"/>
                </a:lnTo>
                <a:lnTo>
                  <a:pt x="1504" y="3123"/>
                </a:lnTo>
                <a:lnTo>
                  <a:pt x="1598" y="3132"/>
                </a:lnTo>
                <a:lnTo>
                  <a:pt x="1692" y="3135"/>
                </a:lnTo>
                <a:lnTo>
                  <a:pt x="1787" y="3133"/>
                </a:lnTo>
                <a:lnTo>
                  <a:pt x="1882" y="3124"/>
                </a:lnTo>
                <a:lnTo>
                  <a:pt x="1975" y="3109"/>
                </a:lnTo>
                <a:lnTo>
                  <a:pt x="2069" y="3090"/>
                </a:lnTo>
                <a:lnTo>
                  <a:pt x="2160" y="3062"/>
                </a:lnTo>
                <a:lnTo>
                  <a:pt x="2250" y="3030"/>
                </a:lnTo>
                <a:lnTo>
                  <a:pt x="2339" y="2991"/>
                </a:lnTo>
                <a:lnTo>
                  <a:pt x="2425" y="2947"/>
                </a:lnTo>
                <a:lnTo>
                  <a:pt x="2067" y="2590"/>
                </a:lnTo>
                <a:lnTo>
                  <a:pt x="1994" y="2615"/>
                </a:lnTo>
                <a:lnTo>
                  <a:pt x="1920" y="2635"/>
                </a:lnTo>
                <a:lnTo>
                  <a:pt x="1845" y="2649"/>
                </a:lnTo>
                <a:lnTo>
                  <a:pt x="1770" y="2658"/>
                </a:lnTo>
                <a:lnTo>
                  <a:pt x="1694" y="2660"/>
                </a:lnTo>
                <a:lnTo>
                  <a:pt x="1618" y="2657"/>
                </a:lnTo>
                <a:lnTo>
                  <a:pt x="1543" y="2648"/>
                </a:lnTo>
                <a:lnTo>
                  <a:pt x="1468" y="2634"/>
                </a:lnTo>
                <a:lnTo>
                  <a:pt x="1395" y="2613"/>
                </a:lnTo>
                <a:lnTo>
                  <a:pt x="1322" y="2587"/>
                </a:lnTo>
                <a:close/>
                <a:moveTo>
                  <a:pt x="2978" y="960"/>
                </a:moveTo>
                <a:lnTo>
                  <a:pt x="2617" y="1315"/>
                </a:lnTo>
                <a:lnTo>
                  <a:pt x="2644" y="1385"/>
                </a:lnTo>
                <a:lnTo>
                  <a:pt x="2664" y="1458"/>
                </a:lnTo>
                <a:lnTo>
                  <a:pt x="2678" y="1533"/>
                </a:lnTo>
                <a:lnTo>
                  <a:pt x="2686" y="1608"/>
                </a:lnTo>
                <a:lnTo>
                  <a:pt x="2689" y="1683"/>
                </a:lnTo>
                <a:lnTo>
                  <a:pt x="2686" y="1758"/>
                </a:lnTo>
                <a:lnTo>
                  <a:pt x="2677" y="1832"/>
                </a:lnTo>
                <a:lnTo>
                  <a:pt x="2662" y="1907"/>
                </a:lnTo>
                <a:lnTo>
                  <a:pt x="2642" y="1980"/>
                </a:lnTo>
                <a:lnTo>
                  <a:pt x="2615" y="2051"/>
                </a:lnTo>
                <a:lnTo>
                  <a:pt x="2973" y="2407"/>
                </a:lnTo>
                <a:lnTo>
                  <a:pt x="3018" y="2322"/>
                </a:lnTo>
                <a:lnTo>
                  <a:pt x="3058" y="2236"/>
                </a:lnTo>
                <a:lnTo>
                  <a:pt x="3091" y="2146"/>
                </a:lnTo>
                <a:lnTo>
                  <a:pt x="3119" y="2056"/>
                </a:lnTo>
                <a:lnTo>
                  <a:pt x="3141" y="1964"/>
                </a:lnTo>
                <a:lnTo>
                  <a:pt x="3156" y="1872"/>
                </a:lnTo>
                <a:lnTo>
                  <a:pt x="3166" y="1778"/>
                </a:lnTo>
                <a:lnTo>
                  <a:pt x="3169" y="1684"/>
                </a:lnTo>
                <a:lnTo>
                  <a:pt x="3166" y="1590"/>
                </a:lnTo>
                <a:lnTo>
                  <a:pt x="3157" y="1498"/>
                </a:lnTo>
                <a:lnTo>
                  <a:pt x="3143" y="1405"/>
                </a:lnTo>
                <a:lnTo>
                  <a:pt x="3122" y="1312"/>
                </a:lnTo>
                <a:lnTo>
                  <a:pt x="3094" y="1222"/>
                </a:lnTo>
                <a:lnTo>
                  <a:pt x="3061" y="1132"/>
                </a:lnTo>
                <a:lnTo>
                  <a:pt x="3023" y="1045"/>
                </a:lnTo>
                <a:lnTo>
                  <a:pt x="2978" y="960"/>
                </a:lnTo>
                <a:close/>
                <a:moveTo>
                  <a:pt x="423" y="952"/>
                </a:moveTo>
                <a:lnTo>
                  <a:pt x="378" y="1037"/>
                </a:lnTo>
                <a:lnTo>
                  <a:pt x="338" y="1124"/>
                </a:lnTo>
                <a:lnTo>
                  <a:pt x="304" y="1212"/>
                </a:lnTo>
                <a:lnTo>
                  <a:pt x="276" y="1303"/>
                </a:lnTo>
                <a:lnTo>
                  <a:pt x="254" y="1394"/>
                </a:lnTo>
                <a:lnTo>
                  <a:pt x="239" y="1487"/>
                </a:lnTo>
                <a:lnTo>
                  <a:pt x="230" y="1581"/>
                </a:lnTo>
                <a:lnTo>
                  <a:pt x="227" y="1674"/>
                </a:lnTo>
                <a:lnTo>
                  <a:pt x="229" y="1768"/>
                </a:lnTo>
                <a:lnTo>
                  <a:pt x="238" y="1862"/>
                </a:lnTo>
                <a:lnTo>
                  <a:pt x="253" y="1955"/>
                </a:lnTo>
                <a:lnTo>
                  <a:pt x="273" y="2046"/>
                </a:lnTo>
                <a:lnTo>
                  <a:pt x="301" y="2137"/>
                </a:lnTo>
                <a:lnTo>
                  <a:pt x="334" y="2226"/>
                </a:lnTo>
                <a:lnTo>
                  <a:pt x="372" y="2313"/>
                </a:lnTo>
                <a:lnTo>
                  <a:pt x="417" y="2398"/>
                </a:lnTo>
                <a:lnTo>
                  <a:pt x="778" y="2044"/>
                </a:lnTo>
                <a:lnTo>
                  <a:pt x="752" y="1973"/>
                </a:lnTo>
                <a:lnTo>
                  <a:pt x="733" y="1900"/>
                </a:lnTo>
                <a:lnTo>
                  <a:pt x="718" y="1826"/>
                </a:lnTo>
                <a:lnTo>
                  <a:pt x="709" y="1751"/>
                </a:lnTo>
                <a:lnTo>
                  <a:pt x="707" y="1677"/>
                </a:lnTo>
                <a:lnTo>
                  <a:pt x="710" y="1601"/>
                </a:lnTo>
                <a:lnTo>
                  <a:pt x="719" y="1526"/>
                </a:lnTo>
                <a:lnTo>
                  <a:pt x="734" y="1452"/>
                </a:lnTo>
                <a:lnTo>
                  <a:pt x="755" y="1379"/>
                </a:lnTo>
                <a:lnTo>
                  <a:pt x="781" y="1308"/>
                </a:lnTo>
                <a:lnTo>
                  <a:pt x="423" y="952"/>
                </a:lnTo>
                <a:close/>
                <a:moveTo>
                  <a:pt x="1669" y="921"/>
                </a:moveTo>
                <a:lnTo>
                  <a:pt x="1607" y="926"/>
                </a:lnTo>
                <a:lnTo>
                  <a:pt x="1547" y="936"/>
                </a:lnTo>
                <a:lnTo>
                  <a:pt x="1486" y="950"/>
                </a:lnTo>
                <a:lnTo>
                  <a:pt x="1427" y="970"/>
                </a:lnTo>
                <a:lnTo>
                  <a:pt x="1368" y="994"/>
                </a:lnTo>
                <a:lnTo>
                  <a:pt x="1312" y="1023"/>
                </a:lnTo>
                <a:lnTo>
                  <a:pt x="1258" y="1057"/>
                </a:lnTo>
                <a:lnTo>
                  <a:pt x="1206" y="1097"/>
                </a:lnTo>
                <a:lnTo>
                  <a:pt x="1157" y="1141"/>
                </a:lnTo>
                <a:lnTo>
                  <a:pt x="1113" y="1189"/>
                </a:lnTo>
                <a:lnTo>
                  <a:pt x="1073" y="1239"/>
                </a:lnTo>
                <a:lnTo>
                  <a:pt x="1038" y="1293"/>
                </a:lnTo>
                <a:lnTo>
                  <a:pt x="1008" y="1348"/>
                </a:lnTo>
                <a:lnTo>
                  <a:pt x="983" y="1406"/>
                </a:lnTo>
                <a:lnTo>
                  <a:pt x="963" y="1465"/>
                </a:lnTo>
                <a:lnTo>
                  <a:pt x="947" y="1524"/>
                </a:lnTo>
                <a:lnTo>
                  <a:pt x="937" y="1585"/>
                </a:lnTo>
                <a:lnTo>
                  <a:pt x="932" y="1646"/>
                </a:lnTo>
                <a:lnTo>
                  <a:pt x="932" y="1707"/>
                </a:lnTo>
                <a:lnTo>
                  <a:pt x="936" y="1769"/>
                </a:lnTo>
                <a:lnTo>
                  <a:pt x="946" y="1829"/>
                </a:lnTo>
                <a:lnTo>
                  <a:pt x="961" y="1889"/>
                </a:lnTo>
                <a:lnTo>
                  <a:pt x="980" y="1948"/>
                </a:lnTo>
                <a:lnTo>
                  <a:pt x="1006" y="2006"/>
                </a:lnTo>
                <a:lnTo>
                  <a:pt x="1034" y="2061"/>
                </a:lnTo>
                <a:lnTo>
                  <a:pt x="1070" y="2115"/>
                </a:lnTo>
                <a:lnTo>
                  <a:pt x="1109" y="2166"/>
                </a:lnTo>
                <a:lnTo>
                  <a:pt x="1153" y="2214"/>
                </a:lnTo>
                <a:lnTo>
                  <a:pt x="1202" y="2259"/>
                </a:lnTo>
                <a:lnTo>
                  <a:pt x="1254" y="2298"/>
                </a:lnTo>
                <a:lnTo>
                  <a:pt x="1308" y="2333"/>
                </a:lnTo>
                <a:lnTo>
                  <a:pt x="1364" y="2362"/>
                </a:lnTo>
                <a:lnTo>
                  <a:pt x="1421" y="2387"/>
                </a:lnTo>
                <a:lnTo>
                  <a:pt x="1481" y="2407"/>
                </a:lnTo>
                <a:lnTo>
                  <a:pt x="1541" y="2422"/>
                </a:lnTo>
                <a:lnTo>
                  <a:pt x="1602" y="2432"/>
                </a:lnTo>
                <a:lnTo>
                  <a:pt x="1663" y="2438"/>
                </a:lnTo>
                <a:lnTo>
                  <a:pt x="1726" y="2438"/>
                </a:lnTo>
                <a:lnTo>
                  <a:pt x="1788" y="2433"/>
                </a:lnTo>
                <a:lnTo>
                  <a:pt x="1850" y="2423"/>
                </a:lnTo>
                <a:lnTo>
                  <a:pt x="1910" y="2409"/>
                </a:lnTo>
                <a:lnTo>
                  <a:pt x="1970" y="2390"/>
                </a:lnTo>
                <a:lnTo>
                  <a:pt x="2027" y="2365"/>
                </a:lnTo>
                <a:lnTo>
                  <a:pt x="2083" y="2335"/>
                </a:lnTo>
                <a:lnTo>
                  <a:pt x="2137" y="2301"/>
                </a:lnTo>
                <a:lnTo>
                  <a:pt x="2189" y="2262"/>
                </a:lnTo>
                <a:lnTo>
                  <a:pt x="2238" y="2217"/>
                </a:lnTo>
                <a:lnTo>
                  <a:pt x="2283" y="2169"/>
                </a:lnTo>
                <a:lnTo>
                  <a:pt x="2323" y="2119"/>
                </a:lnTo>
                <a:lnTo>
                  <a:pt x="2357" y="2066"/>
                </a:lnTo>
                <a:lnTo>
                  <a:pt x="2388" y="2010"/>
                </a:lnTo>
                <a:lnTo>
                  <a:pt x="2413" y="1953"/>
                </a:lnTo>
                <a:lnTo>
                  <a:pt x="2433" y="1895"/>
                </a:lnTo>
                <a:lnTo>
                  <a:pt x="2448" y="1835"/>
                </a:lnTo>
                <a:lnTo>
                  <a:pt x="2459" y="1774"/>
                </a:lnTo>
                <a:lnTo>
                  <a:pt x="2463" y="1713"/>
                </a:lnTo>
                <a:lnTo>
                  <a:pt x="2464" y="1651"/>
                </a:lnTo>
                <a:lnTo>
                  <a:pt x="2459" y="1590"/>
                </a:lnTo>
                <a:lnTo>
                  <a:pt x="2449" y="1529"/>
                </a:lnTo>
                <a:lnTo>
                  <a:pt x="2435" y="1469"/>
                </a:lnTo>
                <a:lnTo>
                  <a:pt x="2415" y="1411"/>
                </a:lnTo>
                <a:lnTo>
                  <a:pt x="2391" y="1353"/>
                </a:lnTo>
                <a:lnTo>
                  <a:pt x="2361" y="1297"/>
                </a:lnTo>
                <a:lnTo>
                  <a:pt x="2326" y="1244"/>
                </a:lnTo>
                <a:lnTo>
                  <a:pt x="2286" y="1192"/>
                </a:lnTo>
                <a:lnTo>
                  <a:pt x="2242" y="1144"/>
                </a:lnTo>
                <a:lnTo>
                  <a:pt x="2193" y="1100"/>
                </a:lnTo>
                <a:lnTo>
                  <a:pt x="2142" y="1061"/>
                </a:lnTo>
                <a:lnTo>
                  <a:pt x="2088" y="1026"/>
                </a:lnTo>
                <a:lnTo>
                  <a:pt x="2032" y="996"/>
                </a:lnTo>
                <a:lnTo>
                  <a:pt x="1974" y="971"/>
                </a:lnTo>
                <a:lnTo>
                  <a:pt x="1915" y="952"/>
                </a:lnTo>
                <a:lnTo>
                  <a:pt x="1854" y="936"/>
                </a:lnTo>
                <a:lnTo>
                  <a:pt x="1793" y="926"/>
                </a:lnTo>
                <a:lnTo>
                  <a:pt x="1732" y="922"/>
                </a:lnTo>
                <a:lnTo>
                  <a:pt x="1669" y="921"/>
                </a:lnTo>
                <a:close/>
                <a:moveTo>
                  <a:pt x="1703" y="223"/>
                </a:moveTo>
                <a:lnTo>
                  <a:pt x="1608" y="226"/>
                </a:lnTo>
                <a:lnTo>
                  <a:pt x="1514" y="235"/>
                </a:lnTo>
                <a:lnTo>
                  <a:pt x="1420" y="249"/>
                </a:lnTo>
                <a:lnTo>
                  <a:pt x="1327" y="270"/>
                </a:lnTo>
                <a:lnTo>
                  <a:pt x="1236" y="296"/>
                </a:lnTo>
                <a:lnTo>
                  <a:pt x="1146" y="329"/>
                </a:lnTo>
                <a:lnTo>
                  <a:pt x="1057" y="368"/>
                </a:lnTo>
                <a:lnTo>
                  <a:pt x="970" y="413"/>
                </a:lnTo>
                <a:lnTo>
                  <a:pt x="1329" y="769"/>
                </a:lnTo>
                <a:lnTo>
                  <a:pt x="1401" y="743"/>
                </a:lnTo>
                <a:lnTo>
                  <a:pt x="1475" y="724"/>
                </a:lnTo>
                <a:lnTo>
                  <a:pt x="1550" y="709"/>
                </a:lnTo>
                <a:lnTo>
                  <a:pt x="1625" y="702"/>
                </a:lnTo>
                <a:lnTo>
                  <a:pt x="1701" y="699"/>
                </a:lnTo>
                <a:lnTo>
                  <a:pt x="1777" y="702"/>
                </a:lnTo>
                <a:lnTo>
                  <a:pt x="1853" y="711"/>
                </a:lnTo>
                <a:lnTo>
                  <a:pt x="1927" y="725"/>
                </a:lnTo>
                <a:lnTo>
                  <a:pt x="2001" y="745"/>
                </a:lnTo>
                <a:lnTo>
                  <a:pt x="2073" y="772"/>
                </a:lnTo>
                <a:lnTo>
                  <a:pt x="2433" y="417"/>
                </a:lnTo>
                <a:lnTo>
                  <a:pt x="2348" y="373"/>
                </a:lnTo>
                <a:lnTo>
                  <a:pt x="2259" y="333"/>
                </a:lnTo>
                <a:lnTo>
                  <a:pt x="2170" y="301"/>
                </a:lnTo>
                <a:lnTo>
                  <a:pt x="2079" y="273"/>
                </a:lnTo>
                <a:lnTo>
                  <a:pt x="1985" y="252"/>
                </a:lnTo>
                <a:lnTo>
                  <a:pt x="1891" y="236"/>
                </a:lnTo>
                <a:lnTo>
                  <a:pt x="1798" y="226"/>
                </a:lnTo>
                <a:lnTo>
                  <a:pt x="1703" y="223"/>
                </a:lnTo>
                <a:close/>
                <a:moveTo>
                  <a:pt x="1698" y="0"/>
                </a:moveTo>
                <a:lnTo>
                  <a:pt x="1709" y="0"/>
                </a:lnTo>
                <a:lnTo>
                  <a:pt x="1797" y="2"/>
                </a:lnTo>
                <a:lnTo>
                  <a:pt x="1889" y="9"/>
                </a:lnTo>
                <a:lnTo>
                  <a:pt x="1982" y="23"/>
                </a:lnTo>
                <a:lnTo>
                  <a:pt x="2073" y="41"/>
                </a:lnTo>
                <a:lnTo>
                  <a:pt x="2165" y="64"/>
                </a:lnTo>
                <a:lnTo>
                  <a:pt x="2254" y="91"/>
                </a:lnTo>
                <a:lnTo>
                  <a:pt x="2342" y="124"/>
                </a:lnTo>
                <a:lnTo>
                  <a:pt x="2429" y="162"/>
                </a:lnTo>
                <a:lnTo>
                  <a:pt x="2514" y="206"/>
                </a:lnTo>
                <a:lnTo>
                  <a:pt x="2597" y="254"/>
                </a:lnTo>
                <a:lnTo>
                  <a:pt x="2677" y="306"/>
                </a:lnTo>
                <a:lnTo>
                  <a:pt x="2755" y="364"/>
                </a:lnTo>
                <a:lnTo>
                  <a:pt x="2830" y="427"/>
                </a:lnTo>
                <a:lnTo>
                  <a:pt x="2903" y="496"/>
                </a:lnTo>
                <a:lnTo>
                  <a:pt x="2971" y="568"/>
                </a:lnTo>
                <a:lnTo>
                  <a:pt x="3034" y="642"/>
                </a:lnTo>
                <a:lnTo>
                  <a:pt x="3092" y="720"/>
                </a:lnTo>
                <a:lnTo>
                  <a:pt x="3145" y="800"/>
                </a:lnTo>
                <a:lnTo>
                  <a:pt x="3193" y="883"/>
                </a:lnTo>
                <a:lnTo>
                  <a:pt x="3235" y="967"/>
                </a:lnTo>
                <a:lnTo>
                  <a:pt x="3273" y="1053"/>
                </a:lnTo>
                <a:lnTo>
                  <a:pt x="3306" y="1140"/>
                </a:lnTo>
                <a:lnTo>
                  <a:pt x="3334" y="1228"/>
                </a:lnTo>
                <a:lnTo>
                  <a:pt x="3356" y="1319"/>
                </a:lnTo>
                <a:lnTo>
                  <a:pt x="3373" y="1409"/>
                </a:lnTo>
                <a:lnTo>
                  <a:pt x="3386" y="1501"/>
                </a:lnTo>
                <a:lnTo>
                  <a:pt x="3393" y="1594"/>
                </a:lnTo>
                <a:lnTo>
                  <a:pt x="3395" y="1685"/>
                </a:lnTo>
                <a:lnTo>
                  <a:pt x="3393" y="1777"/>
                </a:lnTo>
                <a:lnTo>
                  <a:pt x="3384" y="1870"/>
                </a:lnTo>
                <a:lnTo>
                  <a:pt x="3372" y="1961"/>
                </a:lnTo>
                <a:lnTo>
                  <a:pt x="3353" y="2052"/>
                </a:lnTo>
                <a:lnTo>
                  <a:pt x="3330" y="2141"/>
                </a:lnTo>
                <a:lnTo>
                  <a:pt x="3302" y="2229"/>
                </a:lnTo>
                <a:lnTo>
                  <a:pt x="3269" y="2318"/>
                </a:lnTo>
                <a:lnTo>
                  <a:pt x="3230" y="2403"/>
                </a:lnTo>
                <a:lnTo>
                  <a:pt x="3187" y="2487"/>
                </a:lnTo>
                <a:lnTo>
                  <a:pt x="3139" y="2568"/>
                </a:lnTo>
                <a:lnTo>
                  <a:pt x="3085" y="2648"/>
                </a:lnTo>
                <a:lnTo>
                  <a:pt x="3026" y="2725"/>
                </a:lnTo>
                <a:lnTo>
                  <a:pt x="2962" y="2800"/>
                </a:lnTo>
                <a:lnTo>
                  <a:pt x="2894" y="2872"/>
                </a:lnTo>
                <a:lnTo>
                  <a:pt x="2821" y="2939"/>
                </a:lnTo>
                <a:lnTo>
                  <a:pt x="2745" y="3001"/>
                </a:lnTo>
                <a:lnTo>
                  <a:pt x="2667" y="3059"/>
                </a:lnTo>
                <a:lnTo>
                  <a:pt x="2587" y="3111"/>
                </a:lnTo>
                <a:lnTo>
                  <a:pt x="2503" y="3159"/>
                </a:lnTo>
                <a:lnTo>
                  <a:pt x="2418" y="3202"/>
                </a:lnTo>
                <a:lnTo>
                  <a:pt x="2331" y="3239"/>
                </a:lnTo>
                <a:lnTo>
                  <a:pt x="2243" y="3271"/>
                </a:lnTo>
                <a:lnTo>
                  <a:pt x="2153" y="3299"/>
                </a:lnTo>
                <a:lnTo>
                  <a:pt x="2062" y="3321"/>
                </a:lnTo>
                <a:lnTo>
                  <a:pt x="1970" y="3338"/>
                </a:lnTo>
                <a:lnTo>
                  <a:pt x="1878" y="3350"/>
                </a:lnTo>
                <a:lnTo>
                  <a:pt x="1785" y="3358"/>
                </a:lnTo>
                <a:lnTo>
                  <a:pt x="1692" y="3360"/>
                </a:lnTo>
                <a:lnTo>
                  <a:pt x="1598" y="3357"/>
                </a:lnTo>
                <a:lnTo>
                  <a:pt x="1506" y="3349"/>
                </a:lnTo>
                <a:lnTo>
                  <a:pt x="1413" y="3336"/>
                </a:lnTo>
                <a:lnTo>
                  <a:pt x="1322" y="3319"/>
                </a:lnTo>
                <a:lnTo>
                  <a:pt x="1232" y="3296"/>
                </a:lnTo>
                <a:lnTo>
                  <a:pt x="1141" y="3267"/>
                </a:lnTo>
                <a:lnTo>
                  <a:pt x="1053" y="3235"/>
                </a:lnTo>
                <a:lnTo>
                  <a:pt x="967" y="3196"/>
                </a:lnTo>
                <a:lnTo>
                  <a:pt x="882" y="3154"/>
                </a:lnTo>
                <a:lnTo>
                  <a:pt x="799" y="3106"/>
                </a:lnTo>
                <a:lnTo>
                  <a:pt x="718" y="3053"/>
                </a:lnTo>
                <a:lnTo>
                  <a:pt x="641" y="2995"/>
                </a:lnTo>
                <a:lnTo>
                  <a:pt x="565" y="2931"/>
                </a:lnTo>
                <a:lnTo>
                  <a:pt x="492" y="2864"/>
                </a:lnTo>
                <a:lnTo>
                  <a:pt x="425" y="2791"/>
                </a:lnTo>
                <a:lnTo>
                  <a:pt x="361" y="2717"/>
                </a:lnTo>
                <a:lnTo>
                  <a:pt x="304" y="2638"/>
                </a:lnTo>
                <a:lnTo>
                  <a:pt x="251" y="2559"/>
                </a:lnTo>
                <a:lnTo>
                  <a:pt x="203" y="2477"/>
                </a:lnTo>
                <a:lnTo>
                  <a:pt x="160" y="2392"/>
                </a:lnTo>
                <a:lnTo>
                  <a:pt x="122" y="2307"/>
                </a:lnTo>
                <a:lnTo>
                  <a:pt x="89" y="2218"/>
                </a:lnTo>
                <a:lnTo>
                  <a:pt x="62" y="2130"/>
                </a:lnTo>
                <a:lnTo>
                  <a:pt x="40" y="2040"/>
                </a:lnTo>
                <a:lnTo>
                  <a:pt x="22" y="1949"/>
                </a:lnTo>
                <a:lnTo>
                  <a:pt x="10" y="1858"/>
                </a:lnTo>
                <a:lnTo>
                  <a:pt x="2" y="1766"/>
                </a:lnTo>
                <a:lnTo>
                  <a:pt x="0" y="1673"/>
                </a:lnTo>
                <a:lnTo>
                  <a:pt x="3" y="1582"/>
                </a:lnTo>
                <a:lnTo>
                  <a:pt x="11" y="1490"/>
                </a:lnTo>
                <a:lnTo>
                  <a:pt x="24" y="1399"/>
                </a:lnTo>
                <a:lnTo>
                  <a:pt x="42" y="1308"/>
                </a:lnTo>
                <a:lnTo>
                  <a:pt x="65" y="1218"/>
                </a:lnTo>
                <a:lnTo>
                  <a:pt x="94" y="1129"/>
                </a:lnTo>
                <a:lnTo>
                  <a:pt x="127" y="1042"/>
                </a:lnTo>
                <a:lnTo>
                  <a:pt x="165" y="956"/>
                </a:lnTo>
                <a:lnTo>
                  <a:pt x="208" y="872"/>
                </a:lnTo>
                <a:lnTo>
                  <a:pt x="257" y="790"/>
                </a:lnTo>
                <a:lnTo>
                  <a:pt x="311" y="711"/>
                </a:lnTo>
                <a:lnTo>
                  <a:pt x="369" y="633"/>
                </a:lnTo>
                <a:lnTo>
                  <a:pt x="433" y="559"/>
                </a:lnTo>
                <a:lnTo>
                  <a:pt x="501" y="488"/>
                </a:lnTo>
                <a:lnTo>
                  <a:pt x="574" y="421"/>
                </a:lnTo>
                <a:lnTo>
                  <a:pt x="650" y="357"/>
                </a:lnTo>
                <a:lnTo>
                  <a:pt x="728" y="300"/>
                </a:lnTo>
                <a:lnTo>
                  <a:pt x="810" y="247"/>
                </a:lnTo>
                <a:lnTo>
                  <a:pt x="892" y="200"/>
                </a:lnTo>
                <a:lnTo>
                  <a:pt x="977" y="158"/>
                </a:lnTo>
                <a:lnTo>
                  <a:pt x="1064" y="121"/>
                </a:lnTo>
                <a:lnTo>
                  <a:pt x="1152" y="88"/>
                </a:lnTo>
                <a:lnTo>
                  <a:pt x="1243" y="61"/>
                </a:lnTo>
                <a:lnTo>
                  <a:pt x="1333" y="38"/>
                </a:lnTo>
                <a:lnTo>
                  <a:pt x="1425" y="20"/>
                </a:lnTo>
                <a:lnTo>
                  <a:pt x="1518" y="8"/>
                </a:lnTo>
                <a:lnTo>
                  <a:pt x="1611" y="2"/>
                </a:lnTo>
                <a:lnTo>
                  <a:pt x="16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35" name="Shape 9235"/>
          <p:cNvSpPr/>
          <p:nvPr/>
        </p:nvSpPr>
        <p:spPr>
          <a:xfrm>
            <a:off x="4267242" y="2863679"/>
            <a:ext cx="243803" cy="241285"/>
          </a:xfrm>
          <a:custGeom>
            <a:avLst/>
            <a:gdLst/>
            <a:ahLst/>
            <a:cxnLst/>
            <a:rect l="0" t="0" r="0" b="0"/>
            <a:pathLst>
              <a:path w="3386" h="3353" extrusionOk="0">
                <a:moveTo>
                  <a:pt x="2458" y="2726"/>
                </a:moveTo>
                <a:lnTo>
                  <a:pt x="2429" y="2786"/>
                </a:lnTo>
                <a:lnTo>
                  <a:pt x="2399" y="2842"/>
                </a:lnTo>
                <a:lnTo>
                  <a:pt x="2461" y="2805"/>
                </a:lnTo>
                <a:lnTo>
                  <a:pt x="2522" y="2763"/>
                </a:lnTo>
                <a:lnTo>
                  <a:pt x="2491" y="2745"/>
                </a:lnTo>
                <a:lnTo>
                  <a:pt x="2458" y="2726"/>
                </a:lnTo>
                <a:close/>
                <a:moveTo>
                  <a:pt x="930" y="2725"/>
                </a:moveTo>
                <a:lnTo>
                  <a:pt x="898" y="2744"/>
                </a:lnTo>
                <a:lnTo>
                  <a:pt x="866" y="2763"/>
                </a:lnTo>
                <a:lnTo>
                  <a:pt x="925" y="2805"/>
                </a:lnTo>
                <a:lnTo>
                  <a:pt x="988" y="2843"/>
                </a:lnTo>
                <a:lnTo>
                  <a:pt x="958" y="2785"/>
                </a:lnTo>
                <a:lnTo>
                  <a:pt x="930" y="2725"/>
                </a:lnTo>
                <a:close/>
                <a:moveTo>
                  <a:pt x="1843" y="2545"/>
                </a:moveTo>
                <a:lnTo>
                  <a:pt x="1843" y="2991"/>
                </a:lnTo>
                <a:lnTo>
                  <a:pt x="1888" y="2965"/>
                </a:lnTo>
                <a:lnTo>
                  <a:pt x="1933" y="2932"/>
                </a:lnTo>
                <a:lnTo>
                  <a:pt x="1977" y="2893"/>
                </a:lnTo>
                <a:lnTo>
                  <a:pt x="2020" y="2848"/>
                </a:lnTo>
                <a:lnTo>
                  <a:pt x="2061" y="2796"/>
                </a:lnTo>
                <a:lnTo>
                  <a:pt x="2101" y="2739"/>
                </a:lnTo>
                <a:lnTo>
                  <a:pt x="2138" y="2676"/>
                </a:lnTo>
                <a:lnTo>
                  <a:pt x="2175" y="2607"/>
                </a:lnTo>
                <a:lnTo>
                  <a:pt x="2094" y="2585"/>
                </a:lnTo>
                <a:lnTo>
                  <a:pt x="2013" y="2568"/>
                </a:lnTo>
                <a:lnTo>
                  <a:pt x="1928" y="2555"/>
                </a:lnTo>
                <a:lnTo>
                  <a:pt x="1843" y="2545"/>
                </a:lnTo>
                <a:close/>
                <a:moveTo>
                  <a:pt x="1544" y="2545"/>
                </a:moveTo>
                <a:lnTo>
                  <a:pt x="1459" y="2555"/>
                </a:lnTo>
                <a:lnTo>
                  <a:pt x="1375" y="2568"/>
                </a:lnTo>
                <a:lnTo>
                  <a:pt x="1293" y="2585"/>
                </a:lnTo>
                <a:lnTo>
                  <a:pt x="1213" y="2607"/>
                </a:lnTo>
                <a:lnTo>
                  <a:pt x="1248" y="2676"/>
                </a:lnTo>
                <a:lnTo>
                  <a:pt x="1286" y="2739"/>
                </a:lnTo>
                <a:lnTo>
                  <a:pt x="1325" y="2796"/>
                </a:lnTo>
                <a:lnTo>
                  <a:pt x="1366" y="2848"/>
                </a:lnTo>
                <a:lnTo>
                  <a:pt x="1409" y="2893"/>
                </a:lnTo>
                <a:lnTo>
                  <a:pt x="1453" y="2932"/>
                </a:lnTo>
                <a:lnTo>
                  <a:pt x="1498" y="2965"/>
                </a:lnTo>
                <a:lnTo>
                  <a:pt x="1544" y="2991"/>
                </a:lnTo>
                <a:lnTo>
                  <a:pt x="1544" y="2545"/>
                </a:lnTo>
                <a:close/>
                <a:moveTo>
                  <a:pt x="2660" y="1839"/>
                </a:moveTo>
                <a:lnTo>
                  <a:pt x="2652" y="1961"/>
                </a:lnTo>
                <a:lnTo>
                  <a:pt x="2638" y="2080"/>
                </a:lnTo>
                <a:lnTo>
                  <a:pt x="2620" y="2196"/>
                </a:lnTo>
                <a:lnTo>
                  <a:pt x="2597" y="2308"/>
                </a:lnTo>
                <a:lnTo>
                  <a:pt x="2569" y="2418"/>
                </a:lnTo>
                <a:lnTo>
                  <a:pt x="2637" y="2457"/>
                </a:lnTo>
                <a:lnTo>
                  <a:pt x="2702" y="2497"/>
                </a:lnTo>
                <a:lnTo>
                  <a:pt x="2763" y="2542"/>
                </a:lnTo>
                <a:lnTo>
                  <a:pt x="2819" y="2473"/>
                </a:lnTo>
                <a:lnTo>
                  <a:pt x="2870" y="2401"/>
                </a:lnTo>
                <a:lnTo>
                  <a:pt x="2915" y="2327"/>
                </a:lnTo>
                <a:lnTo>
                  <a:pt x="2956" y="2251"/>
                </a:lnTo>
                <a:lnTo>
                  <a:pt x="2991" y="2172"/>
                </a:lnTo>
                <a:lnTo>
                  <a:pt x="3021" y="2092"/>
                </a:lnTo>
                <a:lnTo>
                  <a:pt x="3045" y="2009"/>
                </a:lnTo>
                <a:lnTo>
                  <a:pt x="3064" y="1925"/>
                </a:lnTo>
                <a:lnTo>
                  <a:pt x="3078" y="1839"/>
                </a:lnTo>
                <a:lnTo>
                  <a:pt x="2660" y="1839"/>
                </a:lnTo>
                <a:close/>
                <a:moveTo>
                  <a:pt x="1843" y="1839"/>
                </a:moveTo>
                <a:lnTo>
                  <a:pt x="1843" y="2221"/>
                </a:lnTo>
                <a:lnTo>
                  <a:pt x="1934" y="2229"/>
                </a:lnTo>
                <a:lnTo>
                  <a:pt x="2026" y="2242"/>
                </a:lnTo>
                <a:lnTo>
                  <a:pt x="2115" y="2258"/>
                </a:lnTo>
                <a:lnTo>
                  <a:pt x="2201" y="2279"/>
                </a:lnTo>
                <a:lnTo>
                  <a:pt x="2286" y="2303"/>
                </a:lnTo>
                <a:lnTo>
                  <a:pt x="2309" y="2215"/>
                </a:lnTo>
                <a:lnTo>
                  <a:pt x="2328" y="2123"/>
                </a:lnTo>
                <a:lnTo>
                  <a:pt x="2343" y="2030"/>
                </a:lnTo>
                <a:lnTo>
                  <a:pt x="2354" y="1936"/>
                </a:lnTo>
                <a:lnTo>
                  <a:pt x="2363" y="1839"/>
                </a:lnTo>
                <a:lnTo>
                  <a:pt x="1843" y="1839"/>
                </a:lnTo>
                <a:close/>
                <a:moveTo>
                  <a:pt x="1024" y="1839"/>
                </a:moveTo>
                <a:lnTo>
                  <a:pt x="1032" y="1936"/>
                </a:lnTo>
                <a:lnTo>
                  <a:pt x="1044" y="2030"/>
                </a:lnTo>
                <a:lnTo>
                  <a:pt x="1059" y="2123"/>
                </a:lnTo>
                <a:lnTo>
                  <a:pt x="1078" y="2214"/>
                </a:lnTo>
                <a:lnTo>
                  <a:pt x="1100" y="2302"/>
                </a:lnTo>
                <a:lnTo>
                  <a:pt x="1185" y="2278"/>
                </a:lnTo>
                <a:lnTo>
                  <a:pt x="1272" y="2257"/>
                </a:lnTo>
                <a:lnTo>
                  <a:pt x="1362" y="2241"/>
                </a:lnTo>
                <a:lnTo>
                  <a:pt x="1452" y="2229"/>
                </a:lnTo>
                <a:lnTo>
                  <a:pt x="1544" y="2221"/>
                </a:lnTo>
                <a:lnTo>
                  <a:pt x="1544" y="1839"/>
                </a:lnTo>
                <a:lnTo>
                  <a:pt x="1024" y="1839"/>
                </a:lnTo>
                <a:close/>
                <a:moveTo>
                  <a:pt x="308" y="1839"/>
                </a:moveTo>
                <a:lnTo>
                  <a:pt x="323" y="1925"/>
                </a:lnTo>
                <a:lnTo>
                  <a:pt x="341" y="2009"/>
                </a:lnTo>
                <a:lnTo>
                  <a:pt x="366" y="2092"/>
                </a:lnTo>
                <a:lnTo>
                  <a:pt x="395" y="2172"/>
                </a:lnTo>
                <a:lnTo>
                  <a:pt x="431" y="2251"/>
                </a:lnTo>
                <a:lnTo>
                  <a:pt x="471" y="2327"/>
                </a:lnTo>
                <a:lnTo>
                  <a:pt x="518" y="2401"/>
                </a:lnTo>
                <a:lnTo>
                  <a:pt x="568" y="2473"/>
                </a:lnTo>
                <a:lnTo>
                  <a:pt x="623" y="2542"/>
                </a:lnTo>
                <a:lnTo>
                  <a:pt x="686" y="2498"/>
                </a:lnTo>
                <a:lnTo>
                  <a:pt x="750" y="2457"/>
                </a:lnTo>
                <a:lnTo>
                  <a:pt x="817" y="2419"/>
                </a:lnTo>
                <a:lnTo>
                  <a:pt x="790" y="2308"/>
                </a:lnTo>
                <a:lnTo>
                  <a:pt x="767" y="2196"/>
                </a:lnTo>
                <a:lnTo>
                  <a:pt x="749" y="2080"/>
                </a:lnTo>
                <a:lnTo>
                  <a:pt x="735" y="1961"/>
                </a:lnTo>
                <a:lnTo>
                  <a:pt x="726" y="1839"/>
                </a:lnTo>
                <a:lnTo>
                  <a:pt x="308" y="1839"/>
                </a:lnTo>
                <a:close/>
                <a:moveTo>
                  <a:pt x="2286" y="1050"/>
                </a:moveTo>
                <a:lnTo>
                  <a:pt x="2202" y="1075"/>
                </a:lnTo>
                <a:lnTo>
                  <a:pt x="2115" y="1095"/>
                </a:lnTo>
                <a:lnTo>
                  <a:pt x="2026" y="1111"/>
                </a:lnTo>
                <a:lnTo>
                  <a:pt x="1936" y="1124"/>
                </a:lnTo>
                <a:lnTo>
                  <a:pt x="1843" y="1133"/>
                </a:lnTo>
                <a:lnTo>
                  <a:pt x="1843" y="1515"/>
                </a:lnTo>
                <a:lnTo>
                  <a:pt x="2363" y="1515"/>
                </a:lnTo>
                <a:lnTo>
                  <a:pt x="2354" y="1418"/>
                </a:lnTo>
                <a:lnTo>
                  <a:pt x="2343" y="1323"/>
                </a:lnTo>
                <a:lnTo>
                  <a:pt x="2328" y="1230"/>
                </a:lnTo>
                <a:lnTo>
                  <a:pt x="2309" y="1140"/>
                </a:lnTo>
                <a:lnTo>
                  <a:pt x="2286" y="1050"/>
                </a:lnTo>
                <a:close/>
                <a:moveTo>
                  <a:pt x="1099" y="1050"/>
                </a:moveTo>
                <a:lnTo>
                  <a:pt x="1077" y="1140"/>
                </a:lnTo>
                <a:lnTo>
                  <a:pt x="1059" y="1230"/>
                </a:lnTo>
                <a:lnTo>
                  <a:pt x="1044" y="1323"/>
                </a:lnTo>
                <a:lnTo>
                  <a:pt x="1032" y="1418"/>
                </a:lnTo>
                <a:lnTo>
                  <a:pt x="1024" y="1515"/>
                </a:lnTo>
                <a:lnTo>
                  <a:pt x="1544" y="1515"/>
                </a:lnTo>
                <a:lnTo>
                  <a:pt x="1544" y="1133"/>
                </a:lnTo>
                <a:lnTo>
                  <a:pt x="1452" y="1124"/>
                </a:lnTo>
                <a:lnTo>
                  <a:pt x="1362" y="1111"/>
                </a:lnTo>
                <a:lnTo>
                  <a:pt x="1272" y="1095"/>
                </a:lnTo>
                <a:lnTo>
                  <a:pt x="1185" y="1075"/>
                </a:lnTo>
                <a:lnTo>
                  <a:pt x="1099" y="1050"/>
                </a:lnTo>
                <a:close/>
                <a:moveTo>
                  <a:pt x="623" y="813"/>
                </a:moveTo>
                <a:lnTo>
                  <a:pt x="568" y="881"/>
                </a:lnTo>
                <a:lnTo>
                  <a:pt x="518" y="952"/>
                </a:lnTo>
                <a:lnTo>
                  <a:pt x="471" y="1026"/>
                </a:lnTo>
                <a:lnTo>
                  <a:pt x="431" y="1103"/>
                </a:lnTo>
                <a:lnTo>
                  <a:pt x="396" y="1181"/>
                </a:lnTo>
                <a:lnTo>
                  <a:pt x="366" y="1262"/>
                </a:lnTo>
                <a:lnTo>
                  <a:pt x="341" y="1345"/>
                </a:lnTo>
                <a:lnTo>
                  <a:pt x="323" y="1429"/>
                </a:lnTo>
                <a:lnTo>
                  <a:pt x="309" y="1515"/>
                </a:lnTo>
                <a:lnTo>
                  <a:pt x="726" y="1515"/>
                </a:lnTo>
                <a:lnTo>
                  <a:pt x="735" y="1393"/>
                </a:lnTo>
                <a:lnTo>
                  <a:pt x="748" y="1274"/>
                </a:lnTo>
                <a:lnTo>
                  <a:pt x="767" y="1157"/>
                </a:lnTo>
                <a:lnTo>
                  <a:pt x="790" y="1045"/>
                </a:lnTo>
                <a:lnTo>
                  <a:pt x="817" y="935"/>
                </a:lnTo>
                <a:lnTo>
                  <a:pt x="750" y="897"/>
                </a:lnTo>
                <a:lnTo>
                  <a:pt x="685" y="856"/>
                </a:lnTo>
                <a:lnTo>
                  <a:pt x="623" y="813"/>
                </a:lnTo>
                <a:close/>
                <a:moveTo>
                  <a:pt x="2763" y="811"/>
                </a:moveTo>
                <a:lnTo>
                  <a:pt x="2700" y="855"/>
                </a:lnTo>
                <a:lnTo>
                  <a:pt x="2636" y="897"/>
                </a:lnTo>
                <a:lnTo>
                  <a:pt x="2568" y="935"/>
                </a:lnTo>
                <a:lnTo>
                  <a:pt x="2597" y="1045"/>
                </a:lnTo>
                <a:lnTo>
                  <a:pt x="2620" y="1157"/>
                </a:lnTo>
                <a:lnTo>
                  <a:pt x="2638" y="1274"/>
                </a:lnTo>
                <a:lnTo>
                  <a:pt x="2652" y="1393"/>
                </a:lnTo>
                <a:lnTo>
                  <a:pt x="2660" y="1515"/>
                </a:lnTo>
                <a:lnTo>
                  <a:pt x="3078" y="1515"/>
                </a:lnTo>
                <a:lnTo>
                  <a:pt x="3064" y="1429"/>
                </a:lnTo>
                <a:lnTo>
                  <a:pt x="3045" y="1345"/>
                </a:lnTo>
                <a:lnTo>
                  <a:pt x="3021" y="1262"/>
                </a:lnTo>
                <a:lnTo>
                  <a:pt x="2991" y="1181"/>
                </a:lnTo>
                <a:lnTo>
                  <a:pt x="2956" y="1103"/>
                </a:lnTo>
                <a:lnTo>
                  <a:pt x="2915" y="1025"/>
                </a:lnTo>
                <a:lnTo>
                  <a:pt x="2869" y="951"/>
                </a:lnTo>
                <a:lnTo>
                  <a:pt x="2818" y="880"/>
                </a:lnTo>
                <a:lnTo>
                  <a:pt x="2763" y="811"/>
                </a:lnTo>
                <a:close/>
                <a:moveTo>
                  <a:pt x="2399" y="512"/>
                </a:moveTo>
                <a:lnTo>
                  <a:pt x="2429" y="568"/>
                </a:lnTo>
                <a:lnTo>
                  <a:pt x="2458" y="628"/>
                </a:lnTo>
                <a:lnTo>
                  <a:pt x="2522" y="590"/>
                </a:lnTo>
                <a:lnTo>
                  <a:pt x="2461" y="549"/>
                </a:lnTo>
                <a:lnTo>
                  <a:pt x="2399" y="512"/>
                </a:lnTo>
                <a:close/>
                <a:moveTo>
                  <a:pt x="988" y="512"/>
                </a:moveTo>
                <a:lnTo>
                  <a:pt x="925" y="549"/>
                </a:lnTo>
                <a:lnTo>
                  <a:pt x="866" y="590"/>
                </a:lnTo>
                <a:lnTo>
                  <a:pt x="897" y="609"/>
                </a:lnTo>
                <a:lnTo>
                  <a:pt x="930" y="627"/>
                </a:lnTo>
                <a:lnTo>
                  <a:pt x="958" y="568"/>
                </a:lnTo>
                <a:lnTo>
                  <a:pt x="988" y="512"/>
                </a:lnTo>
                <a:close/>
                <a:moveTo>
                  <a:pt x="1843" y="363"/>
                </a:moveTo>
                <a:lnTo>
                  <a:pt x="1843" y="808"/>
                </a:lnTo>
                <a:lnTo>
                  <a:pt x="1928" y="798"/>
                </a:lnTo>
                <a:lnTo>
                  <a:pt x="2012" y="785"/>
                </a:lnTo>
                <a:lnTo>
                  <a:pt x="2094" y="768"/>
                </a:lnTo>
                <a:lnTo>
                  <a:pt x="2175" y="746"/>
                </a:lnTo>
                <a:lnTo>
                  <a:pt x="2138" y="677"/>
                </a:lnTo>
                <a:lnTo>
                  <a:pt x="2101" y="614"/>
                </a:lnTo>
                <a:lnTo>
                  <a:pt x="2061" y="556"/>
                </a:lnTo>
                <a:lnTo>
                  <a:pt x="2020" y="505"/>
                </a:lnTo>
                <a:lnTo>
                  <a:pt x="1977" y="460"/>
                </a:lnTo>
                <a:lnTo>
                  <a:pt x="1933" y="421"/>
                </a:lnTo>
                <a:lnTo>
                  <a:pt x="1888" y="388"/>
                </a:lnTo>
                <a:lnTo>
                  <a:pt x="1843" y="363"/>
                </a:lnTo>
                <a:close/>
                <a:moveTo>
                  <a:pt x="1544" y="362"/>
                </a:moveTo>
                <a:lnTo>
                  <a:pt x="1498" y="388"/>
                </a:lnTo>
                <a:lnTo>
                  <a:pt x="1453" y="421"/>
                </a:lnTo>
                <a:lnTo>
                  <a:pt x="1409" y="460"/>
                </a:lnTo>
                <a:lnTo>
                  <a:pt x="1366" y="505"/>
                </a:lnTo>
                <a:lnTo>
                  <a:pt x="1325" y="556"/>
                </a:lnTo>
                <a:lnTo>
                  <a:pt x="1286" y="614"/>
                </a:lnTo>
                <a:lnTo>
                  <a:pt x="1248" y="677"/>
                </a:lnTo>
                <a:lnTo>
                  <a:pt x="1213" y="746"/>
                </a:lnTo>
                <a:lnTo>
                  <a:pt x="1292" y="768"/>
                </a:lnTo>
                <a:lnTo>
                  <a:pt x="1375" y="785"/>
                </a:lnTo>
                <a:lnTo>
                  <a:pt x="1459" y="798"/>
                </a:lnTo>
                <a:lnTo>
                  <a:pt x="1544" y="808"/>
                </a:lnTo>
                <a:lnTo>
                  <a:pt x="1544" y="362"/>
                </a:lnTo>
                <a:close/>
                <a:moveTo>
                  <a:pt x="1693" y="0"/>
                </a:moveTo>
                <a:lnTo>
                  <a:pt x="1693" y="0"/>
                </a:lnTo>
                <a:lnTo>
                  <a:pt x="1800" y="4"/>
                </a:lnTo>
                <a:lnTo>
                  <a:pt x="1906" y="13"/>
                </a:lnTo>
                <a:lnTo>
                  <a:pt x="2009" y="30"/>
                </a:lnTo>
                <a:lnTo>
                  <a:pt x="2110" y="52"/>
                </a:lnTo>
                <a:lnTo>
                  <a:pt x="2209" y="80"/>
                </a:lnTo>
                <a:lnTo>
                  <a:pt x="2305" y="114"/>
                </a:lnTo>
                <a:lnTo>
                  <a:pt x="2398" y="153"/>
                </a:lnTo>
                <a:lnTo>
                  <a:pt x="2489" y="198"/>
                </a:lnTo>
                <a:lnTo>
                  <a:pt x="2577" y="247"/>
                </a:lnTo>
                <a:lnTo>
                  <a:pt x="2660" y="301"/>
                </a:lnTo>
                <a:lnTo>
                  <a:pt x="2741" y="360"/>
                </a:lnTo>
                <a:lnTo>
                  <a:pt x="2818" y="424"/>
                </a:lnTo>
                <a:lnTo>
                  <a:pt x="2891" y="492"/>
                </a:lnTo>
                <a:lnTo>
                  <a:pt x="2959" y="564"/>
                </a:lnTo>
                <a:lnTo>
                  <a:pt x="3023" y="640"/>
                </a:lnTo>
                <a:lnTo>
                  <a:pt x="3083" y="720"/>
                </a:lnTo>
                <a:lnTo>
                  <a:pt x="3137" y="803"/>
                </a:lnTo>
                <a:lnTo>
                  <a:pt x="3188" y="889"/>
                </a:lnTo>
                <a:lnTo>
                  <a:pt x="3233" y="979"/>
                </a:lnTo>
                <a:lnTo>
                  <a:pt x="3273" y="1071"/>
                </a:lnTo>
                <a:lnTo>
                  <a:pt x="3307" y="1167"/>
                </a:lnTo>
                <a:lnTo>
                  <a:pt x="3335" y="1264"/>
                </a:lnTo>
                <a:lnTo>
                  <a:pt x="3358" y="1364"/>
                </a:lnTo>
                <a:lnTo>
                  <a:pt x="3373" y="1467"/>
                </a:lnTo>
                <a:lnTo>
                  <a:pt x="3383" y="1570"/>
                </a:lnTo>
                <a:lnTo>
                  <a:pt x="3386" y="1677"/>
                </a:lnTo>
                <a:lnTo>
                  <a:pt x="3383" y="1783"/>
                </a:lnTo>
                <a:lnTo>
                  <a:pt x="3373" y="1887"/>
                </a:lnTo>
                <a:lnTo>
                  <a:pt x="3358" y="1989"/>
                </a:lnTo>
                <a:lnTo>
                  <a:pt x="3335" y="2089"/>
                </a:lnTo>
                <a:lnTo>
                  <a:pt x="3307" y="2186"/>
                </a:lnTo>
                <a:lnTo>
                  <a:pt x="3273" y="2282"/>
                </a:lnTo>
                <a:lnTo>
                  <a:pt x="3233" y="2374"/>
                </a:lnTo>
                <a:lnTo>
                  <a:pt x="3188" y="2464"/>
                </a:lnTo>
                <a:lnTo>
                  <a:pt x="3137" y="2551"/>
                </a:lnTo>
                <a:lnTo>
                  <a:pt x="3083" y="2633"/>
                </a:lnTo>
                <a:lnTo>
                  <a:pt x="3023" y="2713"/>
                </a:lnTo>
                <a:lnTo>
                  <a:pt x="2959" y="2789"/>
                </a:lnTo>
                <a:lnTo>
                  <a:pt x="2891" y="2861"/>
                </a:lnTo>
                <a:lnTo>
                  <a:pt x="2818" y="2929"/>
                </a:lnTo>
                <a:lnTo>
                  <a:pt x="2741" y="2993"/>
                </a:lnTo>
                <a:lnTo>
                  <a:pt x="2660" y="3052"/>
                </a:lnTo>
                <a:lnTo>
                  <a:pt x="2577" y="3107"/>
                </a:lnTo>
                <a:lnTo>
                  <a:pt x="2489" y="3156"/>
                </a:lnTo>
                <a:lnTo>
                  <a:pt x="2398" y="3200"/>
                </a:lnTo>
                <a:lnTo>
                  <a:pt x="2305" y="3240"/>
                </a:lnTo>
                <a:lnTo>
                  <a:pt x="2209" y="3273"/>
                </a:lnTo>
                <a:lnTo>
                  <a:pt x="2110" y="3302"/>
                </a:lnTo>
                <a:lnTo>
                  <a:pt x="2009" y="3324"/>
                </a:lnTo>
                <a:lnTo>
                  <a:pt x="1906" y="3340"/>
                </a:lnTo>
                <a:lnTo>
                  <a:pt x="1800" y="3350"/>
                </a:lnTo>
                <a:lnTo>
                  <a:pt x="1693" y="3353"/>
                </a:lnTo>
                <a:lnTo>
                  <a:pt x="1586" y="3350"/>
                </a:lnTo>
                <a:lnTo>
                  <a:pt x="1482" y="3340"/>
                </a:lnTo>
                <a:lnTo>
                  <a:pt x="1378" y="3324"/>
                </a:lnTo>
                <a:lnTo>
                  <a:pt x="1277" y="3302"/>
                </a:lnTo>
                <a:lnTo>
                  <a:pt x="1179" y="3273"/>
                </a:lnTo>
                <a:lnTo>
                  <a:pt x="1082" y="3240"/>
                </a:lnTo>
                <a:lnTo>
                  <a:pt x="988" y="3200"/>
                </a:lnTo>
                <a:lnTo>
                  <a:pt x="898" y="3156"/>
                </a:lnTo>
                <a:lnTo>
                  <a:pt x="811" y="3107"/>
                </a:lnTo>
                <a:lnTo>
                  <a:pt x="727" y="3052"/>
                </a:lnTo>
                <a:lnTo>
                  <a:pt x="647" y="2993"/>
                </a:lnTo>
                <a:lnTo>
                  <a:pt x="569" y="2929"/>
                </a:lnTo>
                <a:lnTo>
                  <a:pt x="497" y="2861"/>
                </a:lnTo>
                <a:lnTo>
                  <a:pt x="427" y="2789"/>
                </a:lnTo>
                <a:lnTo>
                  <a:pt x="363" y="2713"/>
                </a:lnTo>
                <a:lnTo>
                  <a:pt x="304" y="2633"/>
                </a:lnTo>
                <a:lnTo>
                  <a:pt x="249" y="2551"/>
                </a:lnTo>
                <a:lnTo>
                  <a:pt x="198" y="2464"/>
                </a:lnTo>
                <a:lnTo>
                  <a:pt x="154" y="2374"/>
                </a:lnTo>
                <a:lnTo>
                  <a:pt x="114" y="2282"/>
                </a:lnTo>
                <a:lnTo>
                  <a:pt x="80" y="2186"/>
                </a:lnTo>
                <a:lnTo>
                  <a:pt x="52" y="2089"/>
                </a:lnTo>
                <a:lnTo>
                  <a:pt x="30" y="1989"/>
                </a:lnTo>
                <a:lnTo>
                  <a:pt x="13" y="1887"/>
                </a:lnTo>
                <a:lnTo>
                  <a:pt x="3" y="1783"/>
                </a:lnTo>
                <a:lnTo>
                  <a:pt x="0" y="1677"/>
                </a:lnTo>
                <a:lnTo>
                  <a:pt x="3" y="1570"/>
                </a:lnTo>
                <a:lnTo>
                  <a:pt x="13" y="1467"/>
                </a:lnTo>
                <a:lnTo>
                  <a:pt x="30" y="1364"/>
                </a:lnTo>
                <a:lnTo>
                  <a:pt x="52" y="1264"/>
                </a:lnTo>
                <a:lnTo>
                  <a:pt x="80" y="1167"/>
                </a:lnTo>
                <a:lnTo>
                  <a:pt x="114" y="1071"/>
                </a:lnTo>
                <a:lnTo>
                  <a:pt x="154" y="979"/>
                </a:lnTo>
                <a:lnTo>
                  <a:pt x="198" y="889"/>
                </a:lnTo>
                <a:lnTo>
                  <a:pt x="249" y="803"/>
                </a:lnTo>
                <a:lnTo>
                  <a:pt x="304" y="720"/>
                </a:lnTo>
                <a:lnTo>
                  <a:pt x="363" y="640"/>
                </a:lnTo>
                <a:lnTo>
                  <a:pt x="427" y="564"/>
                </a:lnTo>
                <a:lnTo>
                  <a:pt x="497" y="492"/>
                </a:lnTo>
                <a:lnTo>
                  <a:pt x="569" y="424"/>
                </a:lnTo>
                <a:lnTo>
                  <a:pt x="647" y="360"/>
                </a:lnTo>
                <a:lnTo>
                  <a:pt x="727" y="301"/>
                </a:lnTo>
                <a:lnTo>
                  <a:pt x="811" y="247"/>
                </a:lnTo>
                <a:lnTo>
                  <a:pt x="898" y="198"/>
                </a:lnTo>
                <a:lnTo>
                  <a:pt x="988" y="153"/>
                </a:lnTo>
                <a:lnTo>
                  <a:pt x="1082" y="114"/>
                </a:lnTo>
                <a:lnTo>
                  <a:pt x="1179" y="80"/>
                </a:lnTo>
                <a:lnTo>
                  <a:pt x="1277" y="52"/>
                </a:lnTo>
                <a:lnTo>
                  <a:pt x="1378" y="30"/>
                </a:lnTo>
                <a:lnTo>
                  <a:pt x="1482" y="13"/>
                </a:lnTo>
                <a:lnTo>
                  <a:pt x="1586" y="4"/>
                </a:lnTo>
                <a:lnTo>
                  <a:pt x="16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36" name="Shape 9236"/>
          <p:cNvSpPr/>
          <p:nvPr/>
        </p:nvSpPr>
        <p:spPr>
          <a:xfrm>
            <a:off x="6478069" y="2886598"/>
            <a:ext cx="244307" cy="195446"/>
          </a:xfrm>
          <a:custGeom>
            <a:avLst/>
            <a:gdLst/>
            <a:ahLst/>
            <a:cxnLst/>
            <a:rect l="0" t="0" r="0" b="0"/>
            <a:pathLst>
              <a:path w="3396" h="2717" extrusionOk="0">
                <a:moveTo>
                  <a:pt x="0" y="2329"/>
                </a:moveTo>
                <a:lnTo>
                  <a:pt x="1300" y="2329"/>
                </a:lnTo>
                <a:lnTo>
                  <a:pt x="1300" y="2522"/>
                </a:lnTo>
                <a:lnTo>
                  <a:pt x="2096" y="2522"/>
                </a:lnTo>
                <a:lnTo>
                  <a:pt x="2096" y="2329"/>
                </a:lnTo>
                <a:lnTo>
                  <a:pt x="3396" y="2329"/>
                </a:lnTo>
                <a:lnTo>
                  <a:pt x="3396" y="2717"/>
                </a:lnTo>
                <a:lnTo>
                  <a:pt x="0" y="2717"/>
                </a:lnTo>
                <a:lnTo>
                  <a:pt x="0" y="2329"/>
                </a:lnTo>
                <a:close/>
                <a:moveTo>
                  <a:pt x="2152" y="734"/>
                </a:moveTo>
                <a:lnTo>
                  <a:pt x="2487" y="1063"/>
                </a:lnTo>
                <a:lnTo>
                  <a:pt x="2147" y="1399"/>
                </a:lnTo>
                <a:lnTo>
                  <a:pt x="2020" y="1274"/>
                </a:lnTo>
                <a:lnTo>
                  <a:pt x="2234" y="1063"/>
                </a:lnTo>
                <a:lnTo>
                  <a:pt x="2026" y="859"/>
                </a:lnTo>
                <a:lnTo>
                  <a:pt x="2152" y="734"/>
                </a:lnTo>
                <a:close/>
                <a:moveTo>
                  <a:pt x="1244" y="734"/>
                </a:moveTo>
                <a:lnTo>
                  <a:pt x="1370" y="859"/>
                </a:lnTo>
                <a:lnTo>
                  <a:pt x="1161" y="1063"/>
                </a:lnTo>
                <a:lnTo>
                  <a:pt x="1376" y="1274"/>
                </a:lnTo>
                <a:lnTo>
                  <a:pt x="1250" y="1399"/>
                </a:lnTo>
                <a:lnTo>
                  <a:pt x="909" y="1063"/>
                </a:lnTo>
                <a:lnTo>
                  <a:pt x="1244" y="734"/>
                </a:lnTo>
                <a:close/>
                <a:moveTo>
                  <a:pt x="1831" y="594"/>
                </a:moveTo>
                <a:lnTo>
                  <a:pt x="1995" y="664"/>
                </a:lnTo>
                <a:lnTo>
                  <a:pt x="1613" y="1538"/>
                </a:lnTo>
                <a:lnTo>
                  <a:pt x="1448" y="1468"/>
                </a:lnTo>
                <a:lnTo>
                  <a:pt x="1831" y="594"/>
                </a:lnTo>
                <a:close/>
                <a:moveTo>
                  <a:pt x="568" y="322"/>
                </a:moveTo>
                <a:lnTo>
                  <a:pt x="568" y="1813"/>
                </a:lnTo>
                <a:lnTo>
                  <a:pt x="2827" y="1813"/>
                </a:lnTo>
                <a:lnTo>
                  <a:pt x="2827" y="322"/>
                </a:lnTo>
                <a:lnTo>
                  <a:pt x="568" y="322"/>
                </a:lnTo>
                <a:close/>
                <a:moveTo>
                  <a:pt x="241" y="0"/>
                </a:moveTo>
                <a:lnTo>
                  <a:pt x="3155" y="0"/>
                </a:lnTo>
                <a:lnTo>
                  <a:pt x="3155" y="2134"/>
                </a:lnTo>
                <a:lnTo>
                  <a:pt x="241" y="2134"/>
                </a:lnTo>
                <a:lnTo>
                  <a:pt x="2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237" name="Shape 9237"/>
          <p:cNvGrpSpPr/>
          <p:nvPr/>
        </p:nvGrpSpPr>
        <p:grpSpPr>
          <a:xfrm>
            <a:off x="2493276" y="2863175"/>
            <a:ext cx="199475" cy="242292"/>
            <a:chOff x="-1971675" y="4640263"/>
            <a:chExt cx="628650" cy="763588"/>
          </a:xfrm>
        </p:grpSpPr>
        <p:sp>
          <p:nvSpPr>
            <p:cNvPr id="9238" name="Shape 9238"/>
            <p:cNvSpPr/>
            <p:nvPr/>
          </p:nvSpPr>
          <p:spPr>
            <a:xfrm>
              <a:off x="-1971675" y="4640263"/>
              <a:ext cx="628650" cy="763588"/>
            </a:xfrm>
            <a:custGeom>
              <a:avLst/>
              <a:gdLst/>
              <a:ahLst/>
              <a:cxnLst/>
              <a:rect l="0" t="0" r="0" b="0"/>
              <a:pathLst>
                <a:path w="2775" h="3366" extrusionOk="0">
                  <a:moveTo>
                    <a:pt x="527" y="351"/>
                  </a:moveTo>
                  <a:lnTo>
                    <a:pt x="1168" y="1684"/>
                  </a:lnTo>
                  <a:lnTo>
                    <a:pt x="527" y="3015"/>
                  </a:lnTo>
                  <a:lnTo>
                    <a:pt x="776" y="3015"/>
                  </a:lnTo>
                  <a:lnTo>
                    <a:pt x="1213" y="2107"/>
                  </a:lnTo>
                  <a:lnTo>
                    <a:pt x="1561" y="2107"/>
                  </a:lnTo>
                  <a:lnTo>
                    <a:pt x="1998" y="3015"/>
                  </a:lnTo>
                  <a:lnTo>
                    <a:pt x="2247" y="3015"/>
                  </a:lnTo>
                  <a:lnTo>
                    <a:pt x="1607" y="1683"/>
                  </a:lnTo>
                  <a:lnTo>
                    <a:pt x="2247" y="351"/>
                  </a:lnTo>
                  <a:lnTo>
                    <a:pt x="527" y="351"/>
                  </a:lnTo>
                  <a:close/>
                  <a:moveTo>
                    <a:pt x="0" y="0"/>
                  </a:moveTo>
                  <a:lnTo>
                    <a:pt x="2775" y="0"/>
                  </a:lnTo>
                  <a:lnTo>
                    <a:pt x="2775" y="351"/>
                  </a:lnTo>
                  <a:lnTo>
                    <a:pt x="2508" y="351"/>
                  </a:lnTo>
                  <a:lnTo>
                    <a:pt x="1867" y="1683"/>
                  </a:lnTo>
                  <a:lnTo>
                    <a:pt x="2508" y="3015"/>
                  </a:lnTo>
                  <a:lnTo>
                    <a:pt x="2775" y="3015"/>
                  </a:lnTo>
                  <a:lnTo>
                    <a:pt x="2775" y="3366"/>
                  </a:lnTo>
                  <a:lnTo>
                    <a:pt x="0" y="3366"/>
                  </a:lnTo>
                  <a:lnTo>
                    <a:pt x="0" y="3015"/>
                  </a:lnTo>
                  <a:lnTo>
                    <a:pt x="267" y="3015"/>
                  </a:lnTo>
                  <a:lnTo>
                    <a:pt x="907" y="1684"/>
                  </a:lnTo>
                  <a:lnTo>
                    <a:pt x="267" y="351"/>
                  </a:lnTo>
                  <a:lnTo>
                    <a:pt x="0" y="35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39" name="Shape 9239"/>
            <p:cNvSpPr/>
            <p:nvPr/>
          </p:nvSpPr>
          <p:spPr>
            <a:xfrm>
              <a:off x="-1717675" y="4881563"/>
              <a:ext cx="120650" cy="71438"/>
            </a:xfrm>
            <a:custGeom>
              <a:avLst/>
              <a:gdLst/>
              <a:ahLst/>
              <a:cxnLst/>
              <a:rect l="0" t="0" r="0" b="0"/>
              <a:pathLst>
                <a:path w="536" h="313" extrusionOk="0">
                  <a:moveTo>
                    <a:pt x="0" y="0"/>
                  </a:moveTo>
                  <a:lnTo>
                    <a:pt x="536" y="0"/>
                  </a:lnTo>
                  <a:lnTo>
                    <a:pt x="386" y="313"/>
                  </a:lnTo>
                  <a:lnTo>
                    <a:pt x="150" y="31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40" name="Shape 9240"/>
          <p:cNvGrpSpPr/>
          <p:nvPr/>
        </p:nvGrpSpPr>
        <p:grpSpPr>
          <a:xfrm>
            <a:off x="791090" y="2864434"/>
            <a:ext cx="230707" cy="239774"/>
            <a:chOff x="-2855913" y="5629276"/>
            <a:chExt cx="727076" cy="755650"/>
          </a:xfrm>
        </p:grpSpPr>
        <p:sp>
          <p:nvSpPr>
            <p:cNvPr id="9241" name="Shape 9241"/>
            <p:cNvSpPr/>
            <p:nvPr/>
          </p:nvSpPr>
          <p:spPr>
            <a:xfrm>
              <a:off x="-2855913" y="5629276"/>
              <a:ext cx="604838" cy="755650"/>
            </a:xfrm>
            <a:custGeom>
              <a:avLst/>
              <a:gdLst/>
              <a:ahLst/>
              <a:cxnLst/>
              <a:rect l="0" t="0" r="0" b="0"/>
              <a:pathLst>
                <a:path w="2667" h="3334" extrusionOk="0">
                  <a:moveTo>
                    <a:pt x="779" y="384"/>
                  </a:moveTo>
                  <a:lnTo>
                    <a:pt x="400" y="787"/>
                  </a:lnTo>
                  <a:lnTo>
                    <a:pt x="779" y="787"/>
                  </a:lnTo>
                  <a:lnTo>
                    <a:pt x="779" y="384"/>
                  </a:lnTo>
                  <a:close/>
                  <a:moveTo>
                    <a:pt x="855" y="0"/>
                  </a:moveTo>
                  <a:lnTo>
                    <a:pt x="2667" y="0"/>
                  </a:lnTo>
                  <a:lnTo>
                    <a:pt x="2667" y="1531"/>
                  </a:lnTo>
                  <a:lnTo>
                    <a:pt x="2618" y="1503"/>
                  </a:lnTo>
                  <a:lnTo>
                    <a:pt x="2567" y="1479"/>
                  </a:lnTo>
                  <a:lnTo>
                    <a:pt x="2514" y="1461"/>
                  </a:lnTo>
                  <a:lnTo>
                    <a:pt x="2461" y="1446"/>
                  </a:lnTo>
                  <a:lnTo>
                    <a:pt x="2461" y="208"/>
                  </a:lnTo>
                  <a:lnTo>
                    <a:pt x="986" y="208"/>
                  </a:lnTo>
                  <a:lnTo>
                    <a:pt x="986" y="995"/>
                  </a:lnTo>
                  <a:lnTo>
                    <a:pt x="206" y="995"/>
                  </a:lnTo>
                  <a:lnTo>
                    <a:pt x="206" y="3126"/>
                  </a:lnTo>
                  <a:lnTo>
                    <a:pt x="2461" y="3126"/>
                  </a:lnTo>
                  <a:lnTo>
                    <a:pt x="2461" y="2905"/>
                  </a:lnTo>
                  <a:lnTo>
                    <a:pt x="2492" y="2899"/>
                  </a:lnTo>
                  <a:lnTo>
                    <a:pt x="2521" y="2891"/>
                  </a:lnTo>
                  <a:lnTo>
                    <a:pt x="2667" y="3039"/>
                  </a:lnTo>
                  <a:lnTo>
                    <a:pt x="2667" y="3334"/>
                  </a:lnTo>
                  <a:lnTo>
                    <a:pt x="0" y="3334"/>
                  </a:lnTo>
                  <a:lnTo>
                    <a:pt x="0" y="911"/>
                  </a:lnTo>
                  <a:lnTo>
                    <a:pt x="8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42" name="Shape 9242"/>
            <p:cNvSpPr/>
            <p:nvPr/>
          </p:nvSpPr>
          <p:spPr>
            <a:xfrm>
              <a:off x="-2752725" y="5988051"/>
              <a:ext cx="311150" cy="52388"/>
            </a:xfrm>
            <a:custGeom>
              <a:avLst/>
              <a:gdLst/>
              <a:ahLst/>
              <a:cxnLst/>
              <a:rect l="0" t="0" r="0" b="0"/>
              <a:pathLst>
                <a:path w="1375" h="235" extrusionOk="0">
                  <a:moveTo>
                    <a:pt x="0" y="0"/>
                  </a:moveTo>
                  <a:lnTo>
                    <a:pt x="1375" y="0"/>
                  </a:lnTo>
                  <a:lnTo>
                    <a:pt x="1338" y="30"/>
                  </a:lnTo>
                  <a:lnTo>
                    <a:pt x="1304" y="63"/>
                  </a:lnTo>
                  <a:lnTo>
                    <a:pt x="1267" y="102"/>
                  </a:lnTo>
                  <a:lnTo>
                    <a:pt x="1234" y="145"/>
                  </a:lnTo>
                  <a:lnTo>
                    <a:pt x="1204" y="188"/>
                  </a:lnTo>
                  <a:lnTo>
                    <a:pt x="1177" y="235"/>
                  </a:lnTo>
                  <a:lnTo>
                    <a:pt x="0" y="23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43" name="Shape 9243"/>
            <p:cNvSpPr/>
            <p:nvPr/>
          </p:nvSpPr>
          <p:spPr>
            <a:xfrm>
              <a:off x="-2752725" y="6092826"/>
              <a:ext cx="247650" cy="52388"/>
            </a:xfrm>
            <a:custGeom>
              <a:avLst/>
              <a:gdLst/>
              <a:ahLst/>
              <a:cxnLst/>
              <a:rect l="0" t="0" r="0" b="0"/>
              <a:pathLst>
                <a:path w="1098" h="235" extrusionOk="0">
                  <a:moveTo>
                    <a:pt x="0" y="0"/>
                  </a:moveTo>
                  <a:lnTo>
                    <a:pt x="1098" y="0"/>
                  </a:lnTo>
                  <a:lnTo>
                    <a:pt x="1089" y="66"/>
                  </a:lnTo>
                  <a:lnTo>
                    <a:pt x="1086" y="132"/>
                  </a:lnTo>
                  <a:lnTo>
                    <a:pt x="1088" y="183"/>
                  </a:lnTo>
                  <a:lnTo>
                    <a:pt x="1093" y="235"/>
                  </a:lnTo>
                  <a:lnTo>
                    <a:pt x="0" y="23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44" name="Shape 9244"/>
            <p:cNvSpPr/>
            <p:nvPr/>
          </p:nvSpPr>
          <p:spPr>
            <a:xfrm>
              <a:off x="-2752725" y="6202363"/>
              <a:ext cx="309563" cy="53975"/>
            </a:xfrm>
            <a:custGeom>
              <a:avLst/>
              <a:gdLst/>
              <a:ahLst/>
              <a:cxnLst/>
              <a:rect l="0" t="0" r="0" b="0"/>
              <a:pathLst>
                <a:path w="1365" h="236" extrusionOk="0">
                  <a:moveTo>
                    <a:pt x="0" y="0"/>
                  </a:moveTo>
                  <a:lnTo>
                    <a:pt x="1172" y="0"/>
                  </a:lnTo>
                  <a:lnTo>
                    <a:pt x="1200" y="48"/>
                  </a:lnTo>
                  <a:lnTo>
                    <a:pt x="1232" y="95"/>
                  </a:lnTo>
                  <a:lnTo>
                    <a:pt x="1266" y="139"/>
                  </a:lnTo>
                  <a:lnTo>
                    <a:pt x="1304" y="180"/>
                  </a:lnTo>
                  <a:lnTo>
                    <a:pt x="1334" y="209"/>
                  </a:lnTo>
                  <a:lnTo>
                    <a:pt x="1365" y="236"/>
                  </a:lnTo>
                  <a:lnTo>
                    <a:pt x="0" y="2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45" name="Shape 9245"/>
            <p:cNvSpPr/>
            <p:nvPr/>
          </p:nvSpPr>
          <p:spPr>
            <a:xfrm>
              <a:off x="-2479675" y="5980113"/>
              <a:ext cx="350838" cy="355600"/>
            </a:xfrm>
            <a:custGeom>
              <a:avLst/>
              <a:gdLst/>
              <a:ahLst/>
              <a:cxnLst/>
              <a:rect l="0" t="0" r="0" b="0"/>
              <a:pathLst>
                <a:path w="1547" h="1563" extrusionOk="0">
                  <a:moveTo>
                    <a:pt x="622" y="222"/>
                  </a:moveTo>
                  <a:lnTo>
                    <a:pt x="578" y="224"/>
                  </a:lnTo>
                  <a:lnTo>
                    <a:pt x="534" y="231"/>
                  </a:lnTo>
                  <a:lnTo>
                    <a:pt x="492" y="243"/>
                  </a:lnTo>
                  <a:lnTo>
                    <a:pt x="450" y="261"/>
                  </a:lnTo>
                  <a:lnTo>
                    <a:pt x="410" y="283"/>
                  </a:lnTo>
                  <a:lnTo>
                    <a:pt x="372" y="309"/>
                  </a:lnTo>
                  <a:lnTo>
                    <a:pt x="337" y="341"/>
                  </a:lnTo>
                  <a:lnTo>
                    <a:pt x="306" y="376"/>
                  </a:lnTo>
                  <a:lnTo>
                    <a:pt x="279" y="415"/>
                  </a:lnTo>
                  <a:lnTo>
                    <a:pt x="258" y="455"/>
                  </a:lnTo>
                  <a:lnTo>
                    <a:pt x="241" y="496"/>
                  </a:lnTo>
                  <a:lnTo>
                    <a:pt x="228" y="540"/>
                  </a:lnTo>
                  <a:lnTo>
                    <a:pt x="222" y="584"/>
                  </a:lnTo>
                  <a:lnTo>
                    <a:pt x="220" y="628"/>
                  </a:lnTo>
                  <a:lnTo>
                    <a:pt x="222" y="673"/>
                  </a:lnTo>
                  <a:lnTo>
                    <a:pt x="228" y="718"/>
                  </a:lnTo>
                  <a:lnTo>
                    <a:pt x="241" y="760"/>
                  </a:lnTo>
                  <a:lnTo>
                    <a:pt x="258" y="803"/>
                  </a:lnTo>
                  <a:lnTo>
                    <a:pt x="279" y="843"/>
                  </a:lnTo>
                  <a:lnTo>
                    <a:pt x="306" y="881"/>
                  </a:lnTo>
                  <a:lnTo>
                    <a:pt x="337" y="916"/>
                  </a:lnTo>
                  <a:lnTo>
                    <a:pt x="372" y="948"/>
                  </a:lnTo>
                  <a:lnTo>
                    <a:pt x="410" y="975"/>
                  </a:lnTo>
                  <a:lnTo>
                    <a:pt x="450" y="997"/>
                  </a:lnTo>
                  <a:lnTo>
                    <a:pt x="492" y="1014"/>
                  </a:lnTo>
                  <a:lnTo>
                    <a:pt x="534" y="1026"/>
                  </a:lnTo>
                  <a:lnTo>
                    <a:pt x="578" y="1033"/>
                  </a:lnTo>
                  <a:lnTo>
                    <a:pt x="622" y="1036"/>
                  </a:lnTo>
                  <a:lnTo>
                    <a:pt x="667" y="1033"/>
                  </a:lnTo>
                  <a:lnTo>
                    <a:pt x="710" y="1026"/>
                  </a:lnTo>
                  <a:lnTo>
                    <a:pt x="753" y="1014"/>
                  </a:lnTo>
                  <a:lnTo>
                    <a:pt x="794" y="997"/>
                  </a:lnTo>
                  <a:lnTo>
                    <a:pt x="834" y="975"/>
                  </a:lnTo>
                  <a:lnTo>
                    <a:pt x="872" y="948"/>
                  </a:lnTo>
                  <a:lnTo>
                    <a:pt x="907" y="916"/>
                  </a:lnTo>
                  <a:lnTo>
                    <a:pt x="939" y="881"/>
                  </a:lnTo>
                  <a:lnTo>
                    <a:pt x="964" y="843"/>
                  </a:lnTo>
                  <a:lnTo>
                    <a:pt x="986" y="803"/>
                  </a:lnTo>
                  <a:lnTo>
                    <a:pt x="1003" y="760"/>
                  </a:lnTo>
                  <a:lnTo>
                    <a:pt x="1015" y="718"/>
                  </a:lnTo>
                  <a:lnTo>
                    <a:pt x="1023" y="673"/>
                  </a:lnTo>
                  <a:lnTo>
                    <a:pt x="1025" y="628"/>
                  </a:lnTo>
                  <a:lnTo>
                    <a:pt x="1023" y="584"/>
                  </a:lnTo>
                  <a:lnTo>
                    <a:pt x="1015" y="540"/>
                  </a:lnTo>
                  <a:lnTo>
                    <a:pt x="1003" y="496"/>
                  </a:lnTo>
                  <a:lnTo>
                    <a:pt x="986" y="455"/>
                  </a:lnTo>
                  <a:lnTo>
                    <a:pt x="964" y="415"/>
                  </a:lnTo>
                  <a:lnTo>
                    <a:pt x="939" y="376"/>
                  </a:lnTo>
                  <a:lnTo>
                    <a:pt x="907" y="341"/>
                  </a:lnTo>
                  <a:lnTo>
                    <a:pt x="872" y="309"/>
                  </a:lnTo>
                  <a:lnTo>
                    <a:pt x="834" y="283"/>
                  </a:lnTo>
                  <a:lnTo>
                    <a:pt x="794" y="261"/>
                  </a:lnTo>
                  <a:lnTo>
                    <a:pt x="753" y="243"/>
                  </a:lnTo>
                  <a:lnTo>
                    <a:pt x="710" y="231"/>
                  </a:lnTo>
                  <a:lnTo>
                    <a:pt x="667" y="224"/>
                  </a:lnTo>
                  <a:lnTo>
                    <a:pt x="622" y="222"/>
                  </a:lnTo>
                  <a:close/>
                  <a:moveTo>
                    <a:pt x="594" y="0"/>
                  </a:moveTo>
                  <a:lnTo>
                    <a:pt x="650" y="0"/>
                  </a:lnTo>
                  <a:lnTo>
                    <a:pt x="707" y="5"/>
                  </a:lnTo>
                  <a:lnTo>
                    <a:pt x="762" y="16"/>
                  </a:lnTo>
                  <a:lnTo>
                    <a:pt x="817" y="31"/>
                  </a:lnTo>
                  <a:lnTo>
                    <a:pt x="870" y="50"/>
                  </a:lnTo>
                  <a:lnTo>
                    <a:pt x="921" y="77"/>
                  </a:lnTo>
                  <a:lnTo>
                    <a:pt x="971" y="107"/>
                  </a:lnTo>
                  <a:lnTo>
                    <a:pt x="1018" y="142"/>
                  </a:lnTo>
                  <a:lnTo>
                    <a:pt x="1063" y="184"/>
                  </a:lnTo>
                  <a:lnTo>
                    <a:pt x="1104" y="229"/>
                  </a:lnTo>
                  <a:lnTo>
                    <a:pt x="1139" y="277"/>
                  </a:lnTo>
                  <a:lnTo>
                    <a:pt x="1170" y="329"/>
                  </a:lnTo>
                  <a:lnTo>
                    <a:pt x="1195" y="382"/>
                  </a:lnTo>
                  <a:lnTo>
                    <a:pt x="1215" y="436"/>
                  </a:lnTo>
                  <a:lnTo>
                    <a:pt x="1230" y="492"/>
                  </a:lnTo>
                  <a:lnTo>
                    <a:pt x="1240" y="550"/>
                  </a:lnTo>
                  <a:lnTo>
                    <a:pt x="1244" y="608"/>
                  </a:lnTo>
                  <a:lnTo>
                    <a:pt x="1243" y="665"/>
                  </a:lnTo>
                  <a:lnTo>
                    <a:pt x="1238" y="722"/>
                  </a:lnTo>
                  <a:lnTo>
                    <a:pt x="1226" y="779"/>
                  </a:lnTo>
                  <a:lnTo>
                    <a:pt x="1209" y="836"/>
                  </a:lnTo>
                  <a:lnTo>
                    <a:pt x="1188" y="890"/>
                  </a:lnTo>
                  <a:lnTo>
                    <a:pt x="1547" y="1252"/>
                  </a:lnTo>
                  <a:lnTo>
                    <a:pt x="1240" y="1563"/>
                  </a:lnTo>
                  <a:lnTo>
                    <a:pt x="880" y="1201"/>
                  </a:lnTo>
                  <a:lnTo>
                    <a:pt x="826" y="1223"/>
                  </a:lnTo>
                  <a:lnTo>
                    <a:pt x="771" y="1239"/>
                  </a:lnTo>
                  <a:lnTo>
                    <a:pt x="715" y="1250"/>
                  </a:lnTo>
                  <a:lnTo>
                    <a:pt x="658" y="1256"/>
                  </a:lnTo>
                  <a:lnTo>
                    <a:pt x="601" y="1256"/>
                  </a:lnTo>
                  <a:lnTo>
                    <a:pt x="544" y="1252"/>
                  </a:lnTo>
                  <a:lnTo>
                    <a:pt x="487" y="1242"/>
                  </a:lnTo>
                  <a:lnTo>
                    <a:pt x="431" y="1228"/>
                  </a:lnTo>
                  <a:lnTo>
                    <a:pt x="377" y="1207"/>
                  </a:lnTo>
                  <a:lnTo>
                    <a:pt x="326" y="1182"/>
                  </a:lnTo>
                  <a:lnTo>
                    <a:pt x="275" y="1151"/>
                  </a:lnTo>
                  <a:lnTo>
                    <a:pt x="226" y="1115"/>
                  </a:lnTo>
                  <a:lnTo>
                    <a:pt x="182" y="1073"/>
                  </a:lnTo>
                  <a:lnTo>
                    <a:pt x="141" y="1028"/>
                  </a:lnTo>
                  <a:lnTo>
                    <a:pt x="105" y="981"/>
                  </a:lnTo>
                  <a:lnTo>
                    <a:pt x="75" y="930"/>
                  </a:lnTo>
                  <a:lnTo>
                    <a:pt x="50" y="879"/>
                  </a:lnTo>
                  <a:lnTo>
                    <a:pt x="30" y="825"/>
                  </a:lnTo>
                  <a:lnTo>
                    <a:pt x="15" y="770"/>
                  </a:lnTo>
                  <a:lnTo>
                    <a:pt x="5" y="713"/>
                  </a:lnTo>
                  <a:lnTo>
                    <a:pt x="0" y="657"/>
                  </a:lnTo>
                  <a:lnTo>
                    <a:pt x="0" y="600"/>
                  </a:lnTo>
                  <a:lnTo>
                    <a:pt x="5" y="543"/>
                  </a:lnTo>
                  <a:lnTo>
                    <a:pt x="15" y="488"/>
                  </a:lnTo>
                  <a:lnTo>
                    <a:pt x="30" y="432"/>
                  </a:lnTo>
                  <a:lnTo>
                    <a:pt x="50" y="378"/>
                  </a:lnTo>
                  <a:lnTo>
                    <a:pt x="75" y="326"/>
                  </a:lnTo>
                  <a:lnTo>
                    <a:pt x="105" y="276"/>
                  </a:lnTo>
                  <a:lnTo>
                    <a:pt x="141" y="228"/>
                  </a:lnTo>
                  <a:lnTo>
                    <a:pt x="182" y="184"/>
                  </a:lnTo>
                  <a:lnTo>
                    <a:pt x="226" y="142"/>
                  </a:lnTo>
                  <a:lnTo>
                    <a:pt x="273" y="107"/>
                  </a:lnTo>
                  <a:lnTo>
                    <a:pt x="322" y="77"/>
                  </a:lnTo>
                  <a:lnTo>
                    <a:pt x="374" y="50"/>
                  </a:lnTo>
                  <a:lnTo>
                    <a:pt x="428" y="31"/>
                  </a:lnTo>
                  <a:lnTo>
                    <a:pt x="482" y="16"/>
                  </a:lnTo>
                  <a:lnTo>
                    <a:pt x="538" y="5"/>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246" name="Shape 9246"/>
          <p:cNvSpPr/>
          <p:nvPr/>
        </p:nvSpPr>
        <p:spPr>
          <a:xfrm>
            <a:off x="269740" y="2863175"/>
            <a:ext cx="208039" cy="242292"/>
          </a:xfrm>
          <a:custGeom>
            <a:avLst/>
            <a:gdLst/>
            <a:ahLst/>
            <a:cxnLst/>
            <a:rect l="0" t="0" r="0" b="0"/>
            <a:pathLst>
              <a:path w="2891" h="3365" extrusionOk="0">
                <a:moveTo>
                  <a:pt x="1139" y="1826"/>
                </a:moveTo>
                <a:lnTo>
                  <a:pt x="1081" y="1831"/>
                </a:lnTo>
                <a:lnTo>
                  <a:pt x="1026" y="1840"/>
                </a:lnTo>
                <a:lnTo>
                  <a:pt x="972" y="1855"/>
                </a:lnTo>
                <a:lnTo>
                  <a:pt x="921" y="1875"/>
                </a:lnTo>
                <a:lnTo>
                  <a:pt x="872" y="1900"/>
                </a:lnTo>
                <a:lnTo>
                  <a:pt x="827" y="1928"/>
                </a:lnTo>
                <a:lnTo>
                  <a:pt x="786" y="1961"/>
                </a:lnTo>
                <a:lnTo>
                  <a:pt x="747" y="1998"/>
                </a:lnTo>
                <a:lnTo>
                  <a:pt x="713" y="2037"/>
                </a:lnTo>
                <a:lnTo>
                  <a:pt x="684" y="2080"/>
                </a:lnTo>
                <a:lnTo>
                  <a:pt x="659" y="2124"/>
                </a:lnTo>
                <a:lnTo>
                  <a:pt x="638" y="2171"/>
                </a:lnTo>
                <a:lnTo>
                  <a:pt x="624" y="2220"/>
                </a:lnTo>
                <a:lnTo>
                  <a:pt x="613" y="2269"/>
                </a:lnTo>
                <a:lnTo>
                  <a:pt x="610" y="2320"/>
                </a:lnTo>
                <a:lnTo>
                  <a:pt x="611" y="2365"/>
                </a:lnTo>
                <a:lnTo>
                  <a:pt x="616" y="2409"/>
                </a:lnTo>
                <a:lnTo>
                  <a:pt x="624" y="2449"/>
                </a:lnTo>
                <a:lnTo>
                  <a:pt x="636" y="2487"/>
                </a:lnTo>
                <a:lnTo>
                  <a:pt x="652" y="2521"/>
                </a:lnTo>
                <a:lnTo>
                  <a:pt x="671" y="2554"/>
                </a:lnTo>
                <a:lnTo>
                  <a:pt x="694" y="2583"/>
                </a:lnTo>
                <a:lnTo>
                  <a:pt x="720" y="2610"/>
                </a:lnTo>
                <a:lnTo>
                  <a:pt x="750" y="2633"/>
                </a:lnTo>
                <a:lnTo>
                  <a:pt x="768" y="2645"/>
                </a:lnTo>
                <a:lnTo>
                  <a:pt x="786" y="2656"/>
                </a:lnTo>
                <a:lnTo>
                  <a:pt x="804" y="2665"/>
                </a:lnTo>
                <a:lnTo>
                  <a:pt x="824" y="2674"/>
                </a:lnTo>
                <a:lnTo>
                  <a:pt x="846" y="2682"/>
                </a:lnTo>
                <a:lnTo>
                  <a:pt x="872" y="2689"/>
                </a:lnTo>
                <a:lnTo>
                  <a:pt x="900" y="2695"/>
                </a:lnTo>
                <a:lnTo>
                  <a:pt x="933" y="2699"/>
                </a:lnTo>
                <a:lnTo>
                  <a:pt x="970" y="2702"/>
                </a:lnTo>
                <a:lnTo>
                  <a:pt x="1013" y="2705"/>
                </a:lnTo>
                <a:lnTo>
                  <a:pt x="1063" y="2706"/>
                </a:lnTo>
                <a:lnTo>
                  <a:pt x="1105" y="2703"/>
                </a:lnTo>
                <a:lnTo>
                  <a:pt x="1150" y="2696"/>
                </a:lnTo>
                <a:lnTo>
                  <a:pt x="1196" y="2685"/>
                </a:lnTo>
                <a:lnTo>
                  <a:pt x="1241" y="2671"/>
                </a:lnTo>
                <a:lnTo>
                  <a:pt x="1287" y="2653"/>
                </a:lnTo>
                <a:lnTo>
                  <a:pt x="1334" y="2632"/>
                </a:lnTo>
                <a:lnTo>
                  <a:pt x="1379" y="2610"/>
                </a:lnTo>
                <a:lnTo>
                  <a:pt x="1426" y="2586"/>
                </a:lnTo>
                <a:lnTo>
                  <a:pt x="1472" y="2560"/>
                </a:lnTo>
                <a:lnTo>
                  <a:pt x="1518" y="2534"/>
                </a:lnTo>
                <a:lnTo>
                  <a:pt x="1562" y="2506"/>
                </a:lnTo>
                <a:lnTo>
                  <a:pt x="1606" y="2480"/>
                </a:lnTo>
                <a:lnTo>
                  <a:pt x="1648" y="2453"/>
                </a:lnTo>
                <a:lnTo>
                  <a:pt x="1691" y="2428"/>
                </a:lnTo>
                <a:lnTo>
                  <a:pt x="1731" y="2403"/>
                </a:lnTo>
                <a:lnTo>
                  <a:pt x="1770" y="2381"/>
                </a:lnTo>
                <a:lnTo>
                  <a:pt x="1807" y="2362"/>
                </a:lnTo>
                <a:lnTo>
                  <a:pt x="1842" y="2345"/>
                </a:lnTo>
                <a:lnTo>
                  <a:pt x="1877" y="2330"/>
                </a:lnTo>
                <a:lnTo>
                  <a:pt x="1908" y="2321"/>
                </a:lnTo>
                <a:lnTo>
                  <a:pt x="1937" y="2314"/>
                </a:lnTo>
                <a:lnTo>
                  <a:pt x="1963" y="2312"/>
                </a:lnTo>
                <a:lnTo>
                  <a:pt x="1987" y="2316"/>
                </a:lnTo>
                <a:lnTo>
                  <a:pt x="2012" y="2326"/>
                </a:lnTo>
                <a:lnTo>
                  <a:pt x="2038" y="2340"/>
                </a:lnTo>
                <a:lnTo>
                  <a:pt x="2065" y="2358"/>
                </a:lnTo>
                <a:lnTo>
                  <a:pt x="2093" y="2379"/>
                </a:lnTo>
                <a:lnTo>
                  <a:pt x="2121" y="2403"/>
                </a:lnTo>
                <a:lnTo>
                  <a:pt x="2149" y="2430"/>
                </a:lnTo>
                <a:lnTo>
                  <a:pt x="2178" y="2457"/>
                </a:lnTo>
                <a:lnTo>
                  <a:pt x="2206" y="2486"/>
                </a:lnTo>
                <a:lnTo>
                  <a:pt x="2235" y="2516"/>
                </a:lnTo>
                <a:lnTo>
                  <a:pt x="2263" y="2544"/>
                </a:lnTo>
                <a:lnTo>
                  <a:pt x="2290" y="2573"/>
                </a:lnTo>
                <a:lnTo>
                  <a:pt x="2317" y="2600"/>
                </a:lnTo>
                <a:lnTo>
                  <a:pt x="2343" y="2624"/>
                </a:lnTo>
                <a:lnTo>
                  <a:pt x="2368" y="2645"/>
                </a:lnTo>
                <a:lnTo>
                  <a:pt x="2391" y="2664"/>
                </a:lnTo>
                <a:lnTo>
                  <a:pt x="2413" y="2678"/>
                </a:lnTo>
                <a:lnTo>
                  <a:pt x="2434" y="2688"/>
                </a:lnTo>
                <a:lnTo>
                  <a:pt x="2454" y="2692"/>
                </a:lnTo>
                <a:lnTo>
                  <a:pt x="2482" y="2693"/>
                </a:lnTo>
                <a:lnTo>
                  <a:pt x="2508" y="2689"/>
                </a:lnTo>
                <a:lnTo>
                  <a:pt x="2532" y="2681"/>
                </a:lnTo>
                <a:lnTo>
                  <a:pt x="2554" y="2670"/>
                </a:lnTo>
                <a:lnTo>
                  <a:pt x="2576" y="2654"/>
                </a:lnTo>
                <a:lnTo>
                  <a:pt x="2597" y="2633"/>
                </a:lnTo>
                <a:lnTo>
                  <a:pt x="2619" y="2608"/>
                </a:lnTo>
                <a:lnTo>
                  <a:pt x="2643" y="2578"/>
                </a:lnTo>
                <a:lnTo>
                  <a:pt x="2667" y="2543"/>
                </a:lnTo>
                <a:lnTo>
                  <a:pt x="2690" y="2503"/>
                </a:lnTo>
                <a:lnTo>
                  <a:pt x="2711" y="2458"/>
                </a:lnTo>
                <a:lnTo>
                  <a:pt x="2729" y="2412"/>
                </a:lnTo>
                <a:lnTo>
                  <a:pt x="2743" y="2364"/>
                </a:lnTo>
                <a:lnTo>
                  <a:pt x="2755" y="2316"/>
                </a:lnTo>
                <a:lnTo>
                  <a:pt x="2764" y="2270"/>
                </a:lnTo>
                <a:lnTo>
                  <a:pt x="2770" y="2225"/>
                </a:lnTo>
                <a:lnTo>
                  <a:pt x="2773" y="2184"/>
                </a:lnTo>
                <a:lnTo>
                  <a:pt x="2776" y="2148"/>
                </a:lnTo>
                <a:lnTo>
                  <a:pt x="2774" y="2127"/>
                </a:lnTo>
                <a:lnTo>
                  <a:pt x="2772" y="2104"/>
                </a:lnTo>
                <a:lnTo>
                  <a:pt x="2769" y="2081"/>
                </a:lnTo>
                <a:lnTo>
                  <a:pt x="2764" y="2057"/>
                </a:lnTo>
                <a:lnTo>
                  <a:pt x="2758" y="2033"/>
                </a:lnTo>
                <a:lnTo>
                  <a:pt x="2750" y="2009"/>
                </a:lnTo>
                <a:lnTo>
                  <a:pt x="2739" y="1987"/>
                </a:lnTo>
                <a:lnTo>
                  <a:pt x="2727" y="1964"/>
                </a:lnTo>
                <a:lnTo>
                  <a:pt x="2712" y="1944"/>
                </a:lnTo>
                <a:lnTo>
                  <a:pt x="2695" y="1925"/>
                </a:lnTo>
                <a:lnTo>
                  <a:pt x="2676" y="1909"/>
                </a:lnTo>
                <a:lnTo>
                  <a:pt x="2654" y="1896"/>
                </a:lnTo>
                <a:lnTo>
                  <a:pt x="2629" y="1887"/>
                </a:lnTo>
                <a:lnTo>
                  <a:pt x="2602" y="1880"/>
                </a:lnTo>
                <a:lnTo>
                  <a:pt x="2571" y="1878"/>
                </a:lnTo>
                <a:lnTo>
                  <a:pt x="2546" y="1880"/>
                </a:lnTo>
                <a:lnTo>
                  <a:pt x="2519" y="1888"/>
                </a:lnTo>
                <a:lnTo>
                  <a:pt x="2490" y="1900"/>
                </a:lnTo>
                <a:lnTo>
                  <a:pt x="2459" y="1914"/>
                </a:lnTo>
                <a:lnTo>
                  <a:pt x="2427" y="1932"/>
                </a:lnTo>
                <a:lnTo>
                  <a:pt x="2393" y="1954"/>
                </a:lnTo>
                <a:lnTo>
                  <a:pt x="2357" y="1976"/>
                </a:lnTo>
                <a:lnTo>
                  <a:pt x="2322" y="2000"/>
                </a:lnTo>
                <a:lnTo>
                  <a:pt x="2286" y="2025"/>
                </a:lnTo>
                <a:lnTo>
                  <a:pt x="2249" y="2050"/>
                </a:lnTo>
                <a:lnTo>
                  <a:pt x="2213" y="2076"/>
                </a:lnTo>
                <a:lnTo>
                  <a:pt x="2178" y="2099"/>
                </a:lnTo>
                <a:lnTo>
                  <a:pt x="2142" y="2122"/>
                </a:lnTo>
                <a:lnTo>
                  <a:pt x="2107" y="2143"/>
                </a:lnTo>
                <a:lnTo>
                  <a:pt x="2074" y="2162"/>
                </a:lnTo>
                <a:lnTo>
                  <a:pt x="2042" y="2177"/>
                </a:lnTo>
                <a:lnTo>
                  <a:pt x="2012" y="2189"/>
                </a:lnTo>
                <a:lnTo>
                  <a:pt x="1984" y="2197"/>
                </a:lnTo>
                <a:lnTo>
                  <a:pt x="1957" y="2200"/>
                </a:lnTo>
                <a:lnTo>
                  <a:pt x="1926" y="2197"/>
                </a:lnTo>
                <a:lnTo>
                  <a:pt x="1895" y="2189"/>
                </a:lnTo>
                <a:lnTo>
                  <a:pt x="1862" y="2175"/>
                </a:lnTo>
                <a:lnTo>
                  <a:pt x="1829" y="2158"/>
                </a:lnTo>
                <a:lnTo>
                  <a:pt x="1794" y="2136"/>
                </a:lnTo>
                <a:lnTo>
                  <a:pt x="1756" y="2113"/>
                </a:lnTo>
                <a:lnTo>
                  <a:pt x="1719" y="2085"/>
                </a:lnTo>
                <a:lnTo>
                  <a:pt x="1679" y="2058"/>
                </a:lnTo>
                <a:lnTo>
                  <a:pt x="1638" y="2028"/>
                </a:lnTo>
                <a:lnTo>
                  <a:pt x="1595" y="1998"/>
                </a:lnTo>
                <a:lnTo>
                  <a:pt x="1552" y="1968"/>
                </a:lnTo>
                <a:lnTo>
                  <a:pt x="1506" y="1941"/>
                </a:lnTo>
                <a:lnTo>
                  <a:pt x="1458" y="1914"/>
                </a:lnTo>
                <a:lnTo>
                  <a:pt x="1410" y="1890"/>
                </a:lnTo>
                <a:lnTo>
                  <a:pt x="1359" y="1869"/>
                </a:lnTo>
                <a:lnTo>
                  <a:pt x="1307" y="1851"/>
                </a:lnTo>
                <a:lnTo>
                  <a:pt x="1253" y="1838"/>
                </a:lnTo>
                <a:lnTo>
                  <a:pt x="1197" y="1830"/>
                </a:lnTo>
                <a:lnTo>
                  <a:pt x="1139" y="1826"/>
                </a:lnTo>
                <a:close/>
                <a:moveTo>
                  <a:pt x="1327" y="0"/>
                </a:moveTo>
                <a:lnTo>
                  <a:pt x="1362" y="42"/>
                </a:lnTo>
                <a:lnTo>
                  <a:pt x="1398" y="86"/>
                </a:lnTo>
                <a:lnTo>
                  <a:pt x="1434" y="128"/>
                </a:lnTo>
                <a:lnTo>
                  <a:pt x="1472" y="171"/>
                </a:lnTo>
                <a:lnTo>
                  <a:pt x="1508" y="212"/>
                </a:lnTo>
                <a:lnTo>
                  <a:pt x="1544" y="250"/>
                </a:lnTo>
                <a:lnTo>
                  <a:pt x="1580" y="286"/>
                </a:lnTo>
                <a:lnTo>
                  <a:pt x="1614" y="319"/>
                </a:lnTo>
                <a:lnTo>
                  <a:pt x="1646" y="347"/>
                </a:lnTo>
                <a:lnTo>
                  <a:pt x="1677" y="370"/>
                </a:lnTo>
                <a:lnTo>
                  <a:pt x="1738" y="407"/>
                </a:lnTo>
                <a:lnTo>
                  <a:pt x="1797" y="440"/>
                </a:lnTo>
                <a:lnTo>
                  <a:pt x="1857" y="470"/>
                </a:lnTo>
                <a:lnTo>
                  <a:pt x="1917" y="497"/>
                </a:lnTo>
                <a:lnTo>
                  <a:pt x="1978" y="526"/>
                </a:lnTo>
                <a:lnTo>
                  <a:pt x="2040" y="556"/>
                </a:lnTo>
                <a:lnTo>
                  <a:pt x="2102" y="589"/>
                </a:lnTo>
                <a:lnTo>
                  <a:pt x="2165" y="626"/>
                </a:lnTo>
                <a:lnTo>
                  <a:pt x="2178" y="634"/>
                </a:lnTo>
                <a:lnTo>
                  <a:pt x="2194" y="645"/>
                </a:lnTo>
                <a:lnTo>
                  <a:pt x="2214" y="659"/>
                </a:lnTo>
                <a:lnTo>
                  <a:pt x="2237" y="675"/>
                </a:lnTo>
                <a:lnTo>
                  <a:pt x="2263" y="693"/>
                </a:lnTo>
                <a:lnTo>
                  <a:pt x="2291" y="714"/>
                </a:lnTo>
                <a:lnTo>
                  <a:pt x="2321" y="738"/>
                </a:lnTo>
                <a:lnTo>
                  <a:pt x="2353" y="765"/>
                </a:lnTo>
                <a:lnTo>
                  <a:pt x="2386" y="794"/>
                </a:lnTo>
                <a:lnTo>
                  <a:pt x="2422" y="826"/>
                </a:lnTo>
                <a:lnTo>
                  <a:pt x="2457" y="861"/>
                </a:lnTo>
                <a:lnTo>
                  <a:pt x="2493" y="899"/>
                </a:lnTo>
                <a:lnTo>
                  <a:pt x="2530" y="941"/>
                </a:lnTo>
                <a:lnTo>
                  <a:pt x="2566" y="984"/>
                </a:lnTo>
                <a:lnTo>
                  <a:pt x="2602" y="1032"/>
                </a:lnTo>
                <a:lnTo>
                  <a:pt x="2636" y="1082"/>
                </a:lnTo>
                <a:lnTo>
                  <a:pt x="2671" y="1136"/>
                </a:lnTo>
                <a:lnTo>
                  <a:pt x="2704" y="1192"/>
                </a:lnTo>
                <a:lnTo>
                  <a:pt x="2735" y="1252"/>
                </a:lnTo>
                <a:lnTo>
                  <a:pt x="2764" y="1314"/>
                </a:lnTo>
                <a:lnTo>
                  <a:pt x="2791" y="1381"/>
                </a:lnTo>
                <a:lnTo>
                  <a:pt x="2816" y="1450"/>
                </a:lnTo>
                <a:lnTo>
                  <a:pt x="2837" y="1523"/>
                </a:lnTo>
                <a:lnTo>
                  <a:pt x="2855" y="1599"/>
                </a:lnTo>
                <a:lnTo>
                  <a:pt x="2870" y="1679"/>
                </a:lnTo>
                <a:lnTo>
                  <a:pt x="2881" y="1763"/>
                </a:lnTo>
                <a:lnTo>
                  <a:pt x="2888" y="1849"/>
                </a:lnTo>
                <a:lnTo>
                  <a:pt x="2891" y="1939"/>
                </a:lnTo>
                <a:lnTo>
                  <a:pt x="2888" y="2033"/>
                </a:lnTo>
                <a:lnTo>
                  <a:pt x="2879" y="2125"/>
                </a:lnTo>
                <a:lnTo>
                  <a:pt x="2867" y="2215"/>
                </a:lnTo>
                <a:lnTo>
                  <a:pt x="2848" y="2300"/>
                </a:lnTo>
                <a:lnTo>
                  <a:pt x="2825" y="2384"/>
                </a:lnTo>
                <a:lnTo>
                  <a:pt x="2798" y="2466"/>
                </a:lnTo>
                <a:lnTo>
                  <a:pt x="2766" y="2543"/>
                </a:lnTo>
                <a:lnTo>
                  <a:pt x="2730" y="2619"/>
                </a:lnTo>
                <a:lnTo>
                  <a:pt x="2689" y="2691"/>
                </a:lnTo>
                <a:lnTo>
                  <a:pt x="2645" y="2760"/>
                </a:lnTo>
                <a:lnTo>
                  <a:pt x="2597" y="2825"/>
                </a:lnTo>
                <a:lnTo>
                  <a:pt x="2545" y="2887"/>
                </a:lnTo>
                <a:lnTo>
                  <a:pt x="2490" y="2946"/>
                </a:lnTo>
                <a:lnTo>
                  <a:pt x="2432" y="3002"/>
                </a:lnTo>
                <a:lnTo>
                  <a:pt x="2371" y="3053"/>
                </a:lnTo>
                <a:lnTo>
                  <a:pt x="2306" y="3101"/>
                </a:lnTo>
                <a:lnTo>
                  <a:pt x="2240" y="3146"/>
                </a:lnTo>
                <a:lnTo>
                  <a:pt x="2170" y="3186"/>
                </a:lnTo>
                <a:lnTo>
                  <a:pt x="2099" y="3223"/>
                </a:lnTo>
                <a:lnTo>
                  <a:pt x="2024" y="3256"/>
                </a:lnTo>
                <a:lnTo>
                  <a:pt x="1948" y="3285"/>
                </a:lnTo>
                <a:lnTo>
                  <a:pt x="1870" y="3309"/>
                </a:lnTo>
                <a:lnTo>
                  <a:pt x="1790" y="3329"/>
                </a:lnTo>
                <a:lnTo>
                  <a:pt x="1708" y="3344"/>
                </a:lnTo>
                <a:lnTo>
                  <a:pt x="1626" y="3356"/>
                </a:lnTo>
                <a:lnTo>
                  <a:pt x="1542" y="3363"/>
                </a:lnTo>
                <a:lnTo>
                  <a:pt x="1457" y="3365"/>
                </a:lnTo>
                <a:lnTo>
                  <a:pt x="1370" y="3362"/>
                </a:lnTo>
                <a:lnTo>
                  <a:pt x="1282" y="3355"/>
                </a:lnTo>
                <a:lnTo>
                  <a:pt x="1196" y="3341"/>
                </a:lnTo>
                <a:lnTo>
                  <a:pt x="1112" y="3323"/>
                </a:lnTo>
                <a:lnTo>
                  <a:pt x="1029" y="3300"/>
                </a:lnTo>
                <a:lnTo>
                  <a:pt x="947" y="3272"/>
                </a:lnTo>
                <a:lnTo>
                  <a:pt x="867" y="3239"/>
                </a:lnTo>
                <a:lnTo>
                  <a:pt x="789" y="3202"/>
                </a:lnTo>
                <a:lnTo>
                  <a:pt x="714" y="3161"/>
                </a:lnTo>
                <a:lnTo>
                  <a:pt x="641" y="3115"/>
                </a:lnTo>
                <a:lnTo>
                  <a:pt x="572" y="3064"/>
                </a:lnTo>
                <a:lnTo>
                  <a:pt x="504" y="3011"/>
                </a:lnTo>
                <a:lnTo>
                  <a:pt x="441" y="2953"/>
                </a:lnTo>
                <a:lnTo>
                  <a:pt x="381" y="2891"/>
                </a:lnTo>
                <a:lnTo>
                  <a:pt x="324" y="2827"/>
                </a:lnTo>
                <a:lnTo>
                  <a:pt x="272" y="2758"/>
                </a:lnTo>
                <a:lnTo>
                  <a:pt x="223" y="2687"/>
                </a:lnTo>
                <a:lnTo>
                  <a:pt x="179" y="2611"/>
                </a:lnTo>
                <a:lnTo>
                  <a:pt x="138" y="2533"/>
                </a:lnTo>
                <a:lnTo>
                  <a:pt x="103" y="2452"/>
                </a:lnTo>
                <a:lnTo>
                  <a:pt x="73" y="2368"/>
                </a:lnTo>
                <a:lnTo>
                  <a:pt x="47" y="2282"/>
                </a:lnTo>
                <a:lnTo>
                  <a:pt x="27" y="2193"/>
                </a:lnTo>
                <a:lnTo>
                  <a:pt x="11" y="2102"/>
                </a:lnTo>
                <a:lnTo>
                  <a:pt x="3" y="2009"/>
                </a:lnTo>
                <a:lnTo>
                  <a:pt x="0" y="1913"/>
                </a:lnTo>
                <a:lnTo>
                  <a:pt x="2" y="1825"/>
                </a:lnTo>
                <a:lnTo>
                  <a:pt x="9" y="1740"/>
                </a:lnTo>
                <a:lnTo>
                  <a:pt x="21" y="1660"/>
                </a:lnTo>
                <a:lnTo>
                  <a:pt x="35" y="1582"/>
                </a:lnTo>
                <a:lnTo>
                  <a:pt x="54" y="1507"/>
                </a:lnTo>
                <a:lnTo>
                  <a:pt x="77" y="1436"/>
                </a:lnTo>
                <a:lnTo>
                  <a:pt x="102" y="1368"/>
                </a:lnTo>
                <a:lnTo>
                  <a:pt x="130" y="1303"/>
                </a:lnTo>
                <a:lnTo>
                  <a:pt x="160" y="1241"/>
                </a:lnTo>
                <a:lnTo>
                  <a:pt x="192" y="1183"/>
                </a:lnTo>
                <a:lnTo>
                  <a:pt x="225" y="1127"/>
                </a:lnTo>
                <a:lnTo>
                  <a:pt x="261" y="1075"/>
                </a:lnTo>
                <a:lnTo>
                  <a:pt x="297" y="1026"/>
                </a:lnTo>
                <a:lnTo>
                  <a:pt x="334" y="979"/>
                </a:lnTo>
                <a:lnTo>
                  <a:pt x="372" y="935"/>
                </a:lnTo>
                <a:lnTo>
                  <a:pt x="410" y="895"/>
                </a:lnTo>
                <a:lnTo>
                  <a:pt x="447" y="858"/>
                </a:lnTo>
                <a:lnTo>
                  <a:pt x="485" y="823"/>
                </a:lnTo>
                <a:lnTo>
                  <a:pt x="520" y="791"/>
                </a:lnTo>
                <a:lnTo>
                  <a:pt x="555" y="762"/>
                </a:lnTo>
                <a:lnTo>
                  <a:pt x="590" y="736"/>
                </a:lnTo>
                <a:lnTo>
                  <a:pt x="621" y="712"/>
                </a:lnTo>
                <a:lnTo>
                  <a:pt x="651" y="692"/>
                </a:lnTo>
                <a:lnTo>
                  <a:pt x="678" y="673"/>
                </a:lnTo>
                <a:lnTo>
                  <a:pt x="703" y="658"/>
                </a:lnTo>
                <a:lnTo>
                  <a:pt x="725" y="645"/>
                </a:lnTo>
                <a:lnTo>
                  <a:pt x="743" y="634"/>
                </a:lnTo>
                <a:lnTo>
                  <a:pt x="758" y="626"/>
                </a:lnTo>
                <a:lnTo>
                  <a:pt x="795" y="606"/>
                </a:lnTo>
                <a:lnTo>
                  <a:pt x="830" y="587"/>
                </a:lnTo>
                <a:lnTo>
                  <a:pt x="866" y="568"/>
                </a:lnTo>
                <a:lnTo>
                  <a:pt x="900" y="550"/>
                </a:lnTo>
                <a:lnTo>
                  <a:pt x="934" y="532"/>
                </a:lnTo>
                <a:lnTo>
                  <a:pt x="968" y="512"/>
                </a:lnTo>
                <a:lnTo>
                  <a:pt x="1004" y="491"/>
                </a:lnTo>
                <a:lnTo>
                  <a:pt x="1041" y="469"/>
                </a:lnTo>
                <a:lnTo>
                  <a:pt x="1078" y="442"/>
                </a:lnTo>
                <a:lnTo>
                  <a:pt x="1119" y="414"/>
                </a:lnTo>
                <a:lnTo>
                  <a:pt x="1161" y="380"/>
                </a:lnTo>
                <a:lnTo>
                  <a:pt x="1183" y="360"/>
                </a:lnTo>
                <a:lnTo>
                  <a:pt x="1203" y="337"/>
                </a:lnTo>
                <a:lnTo>
                  <a:pt x="1222" y="311"/>
                </a:lnTo>
                <a:lnTo>
                  <a:pt x="1238" y="282"/>
                </a:lnTo>
                <a:lnTo>
                  <a:pt x="1254" y="248"/>
                </a:lnTo>
                <a:lnTo>
                  <a:pt x="1269" y="211"/>
                </a:lnTo>
                <a:lnTo>
                  <a:pt x="1284" y="168"/>
                </a:lnTo>
                <a:lnTo>
                  <a:pt x="1297" y="119"/>
                </a:lnTo>
                <a:lnTo>
                  <a:pt x="1312" y="63"/>
                </a:lnTo>
                <a:lnTo>
                  <a:pt x="13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247" name="Shape 9247"/>
          <p:cNvGrpSpPr/>
          <p:nvPr/>
        </p:nvGrpSpPr>
        <p:grpSpPr>
          <a:xfrm>
            <a:off x="1335108" y="2907503"/>
            <a:ext cx="242291" cy="153636"/>
            <a:chOff x="-3917950" y="6556375"/>
            <a:chExt cx="763588" cy="484188"/>
          </a:xfrm>
        </p:grpSpPr>
        <p:sp>
          <p:nvSpPr>
            <p:cNvPr id="9248" name="Shape 9248"/>
            <p:cNvSpPr/>
            <p:nvPr/>
          </p:nvSpPr>
          <p:spPr>
            <a:xfrm>
              <a:off x="-3892550" y="6556375"/>
              <a:ext cx="714375" cy="339725"/>
            </a:xfrm>
            <a:custGeom>
              <a:avLst/>
              <a:gdLst/>
              <a:ahLst/>
              <a:cxnLst/>
              <a:rect l="0" t="0" r="0" b="0"/>
              <a:pathLst>
                <a:path w="3151" h="1497" extrusionOk="0">
                  <a:moveTo>
                    <a:pt x="0" y="0"/>
                  </a:moveTo>
                  <a:lnTo>
                    <a:pt x="3151" y="0"/>
                  </a:lnTo>
                  <a:lnTo>
                    <a:pt x="1576" y="149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49" name="Shape 9249"/>
            <p:cNvSpPr/>
            <p:nvPr/>
          </p:nvSpPr>
          <p:spPr>
            <a:xfrm>
              <a:off x="-3917950" y="6602413"/>
              <a:ext cx="763588" cy="438150"/>
            </a:xfrm>
            <a:custGeom>
              <a:avLst/>
              <a:gdLst/>
              <a:ahLst/>
              <a:cxnLst/>
              <a:rect l="0" t="0" r="0" b="0"/>
              <a:pathLst>
                <a:path w="3370" h="1933" extrusionOk="0">
                  <a:moveTo>
                    <a:pt x="0" y="0"/>
                  </a:moveTo>
                  <a:lnTo>
                    <a:pt x="1685" y="1602"/>
                  </a:lnTo>
                  <a:lnTo>
                    <a:pt x="3370" y="0"/>
                  </a:lnTo>
                  <a:lnTo>
                    <a:pt x="3370" y="1933"/>
                  </a:lnTo>
                  <a:lnTo>
                    <a:pt x="0" y="19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50" name="Shape 9250"/>
          <p:cNvGrpSpPr/>
          <p:nvPr/>
        </p:nvGrpSpPr>
        <p:grpSpPr>
          <a:xfrm>
            <a:off x="3637240" y="2824410"/>
            <a:ext cx="316706" cy="317897"/>
            <a:chOff x="3036" y="1821"/>
            <a:chExt cx="266" cy="267"/>
          </a:xfrm>
        </p:grpSpPr>
        <p:sp>
          <p:nvSpPr>
            <p:cNvPr id="9251" name="Shape 9251"/>
            <p:cNvSpPr/>
            <p:nvPr/>
          </p:nvSpPr>
          <p:spPr>
            <a:xfrm>
              <a:off x="3036" y="1821"/>
              <a:ext cx="197" cy="198"/>
            </a:xfrm>
            <a:custGeom>
              <a:avLst/>
              <a:gdLst/>
              <a:ahLst/>
              <a:cxnLst/>
              <a:rect l="0" t="0" r="0" b="0"/>
              <a:pathLst>
                <a:path w="2557" h="2566" extrusionOk="0">
                  <a:moveTo>
                    <a:pt x="1242" y="165"/>
                  </a:moveTo>
                  <a:lnTo>
                    <a:pt x="1167" y="170"/>
                  </a:lnTo>
                  <a:lnTo>
                    <a:pt x="1093" y="180"/>
                  </a:lnTo>
                  <a:lnTo>
                    <a:pt x="1020" y="195"/>
                  </a:lnTo>
                  <a:lnTo>
                    <a:pt x="947" y="215"/>
                  </a:lnTo>
                  <a:lnTo>
                    <a:pt x="877" y="239"/>
                  </a:lnTo>
                  <a:lnTo>
                    <a:pt x="807" y="268"/>
                  </a:lnTo>
                  <a:lnTo>
                    <a:pt x="739" y="303"/>
                  </a:lnTo>
                  <a:lnTo>
                    <a:pt x="673" y="343"/>
                  </a:lnTo>
                  <a:lnTo>
                    <a:pt x="609" y="388"/>
                  </a:lnTo>
                  <a:lnTo>
                    <a:pt x="548" y="437"/>
                  </a:lnTo>
                  <a:lnTo>
                    <a:pt x="490" y="491"/>
                  </a:lnTo>
                  <a:lnTo>
                    <a:pt x="436" y="550"/>
                  </a:lnTo>
                  <a:lnTo>
                    <a:pt x="386" y="612"/>
                  </a:lnTo>
                  <a:lnTo>
                    <a:pt x="342" y="675"/>
                  </a:lnTo>
                  <a:lnTo>
                    <a:pt x="303" y="741"/>
                  </a:lnTo>
                  <a:lnTo>
                    <a:pt x="268" y="809"/>
                  </a:lnTo>
                  <a:lnTo>
                    <a:pt x="239" y="879"/>
                  </a:lnTo>
                  <a:lnTo>
                    <a:pt x="214" y="950"/>
                  </a:lnTo>
                  <a:lnTo>
                    <a:pt x="195" y="1023"/>
                  </a:lnTo>
                  <a:lnTo>
                    <a:pt x="180" y="1096"/>
                  </a:lnTo>
                  <a:lnTo>
                    <a:pt x="169" y="1171"/>
                  </a:lnTo>
                  <a:lnTo>
                    <a:pt x="164" y="1245"/>
                  </a:lnTo>
                  <a:lnTo>
                    <a:pt x="164" y="1320"/>
                  </a:lnTo>
                  <a:lnTo>
                    <a:pt x="169" y="1395"/>
                  </a:lnTo>
                  <a:lnTo>
                    <a:pt x="180" y="1469"/>
                  </a:lnTo>
                  <a:lnTo>
                    <a:pt x="195" y="1543"/>
                  </a:lnTo>
                  <a:lnTo>
                    <a:pt x="214" y="1615"/>
                  </a:lnTo>
                  <a:lnTo>
                    <a:pt x="239" y="1686"/>
                  </a:lnTo>
                  <a:lnTo>
                    <a:pt x="268" y="1756"/>
                  </a:lnTo>
                  <a:lnTo>
                    <a:pt x="303" y="1825"/>
                  </a:lnTo>
                  <a:lnTo>
                    <a:pt x="342" y="1890"/>
                  </a:lnTo>
                  <a:lnTo>
                    <a:pt x="386" y="1954"/>
                  </a:lnTo>
                  <a:lnTo>
                    <a:pt x="436" y="2016"/>
                  </a:lnTo>
                  <a:lnTo>
                    <a:pt x="490" y="2074"/>
                  </a:lnTo>
                  <a:lnTo>
                    <a:pt x="546" y="2127"/>
                  </a:lnTo>
                  <a:lnTo>
                    <a:pt x="604" y="2174"/>
                  </a:lnTo>
                  <a:lnTo>
                    <a:pt x="665" y="2217"/>
                  </a:lnTo>
                  <a:lnTo>
                    <a:pt x="728" y="2255"/>
                  </a:lnTo>
                  <a:lnTo>
                    <a:pt x="792" y="2290"/>
                  </a:lnTo>
                  <a:lnTo>
                    <a:pt x="859" y="2320"/>
                  </a:lnTo>
                  <a:lnTo>
                    <a:pt x="927" y="2344"/>
                  </a:lnTo>
                  <a:lnTo>
                    <a:pt x="996" y="2365"/>
                  </a:lnTo>
                  <a:lnTo>
                    <a:pt x="1066" y="2381"/>
                  </a:lnTo>
                  <a:lnTo>
                    <a:pt x="1137" y="2392"/>
                  </a:lnTo>
                  <a:lnTo>
                    <a:pt x="1207" y="2399"/>
                  </a:lnTo>
                  <a:lnTo>
                    <a:pt x="1279" y="2401"/>
                  </a:lnTo>
                  <a:lnTo>
                    <a:pt x="1350" y="2399"/>
                  </a:lnTo>
                  <a:lnTo>
                    <a:pt x="1422" y="2392"/>
                  </a:lnTo>
                  <a:lnTo>
                    <a:pt x="1492" y="2381"/>
                  </a:lnTo>
                  <a:lnTo>
                    <a:pt x="1562" y="2365"/>
                  </a:lnTo>
                  <a:lnTo>
                    <a:pt x="1631" y="2344"/>
                  </a:lnTo>
                  <a:lnTo>
                    <a:pt x="1698" y="2320"/>
                  </a:lnTo>
                  <a:lnTo>
                    <a:pt x="1765" y="2290"/>
                  </a:lnTo>
                  <a:lnTo>
                    <a:pt x="1830" y="2255"/>
                  </a:lnTo>
                  <a:lnTo>
                    <a:pt x="1892" y="2217"/>
                  </a:lnTo>
                  <a:lnTo>
                    <a:pt x="1953" y="2174"/>
                  </a:lnTo>
                  <a:lnTo>
                    <a:pt x="2012" y="2127"/>
                  </a:lnTo>
                  <a:lnTo>
                    <a:pt x="2068" y="2074"/>
                  </a:lnTo>
                  <a:lnTo>
                    <a:pt x="2122" y="2016"/>
                  </a:lnTo>
                  <a:lnTo>
                    <a:pt x="2171" y="1954"/>
                  </a:lnTo>
                  <a:lnTo>
                    <a:pt x="2215" y="1890"/>
                  </a:lnTo>
                  <a:lnTo>
                    <a:pt x="2255" y="1825"/>
                  </a:lnTo>
                  <a:lnTo>
                    <a:pt x="2289" y="1756"/>
                  </a:lnTo>
                  <a:lnTo>
                    <a:pt x="2319" y="1686"/>
                  </a:lnTo>
                  <a:lnTo>
                    <a:pt x="2344" y="1615"/>
                  </a:lnTo>
                  <a:lnTo>
                    <a:pt x="2364" y="1543"/>
                  </a:lnTo>
                  <a:lnTo>
                    <a:pt x="2378" y="1469"/>
                  </a:lnTo>
                  <a:lnTo>
                    <a:pt x="2388" y="1395"/>
                  </a:lnTo>
                  <a:lnTo>
                    <a:pt x="2393" y="1320"/>
                  </a:lnTo>
                  <a:lnTo>
                    <a:pt x="2393" y="1245"/>
                  </a:lnTo>
                  <a:lnTo>
                    <a:pt x="2388" y="1171"/>
                  </a:lnTo>
                  <a:lnTo>
                    <a:pt x="2378" y="1096"/>
                  </a:lnTo>
                  <a:lnTo>
                    <a:pt x="2364" y="1023"/>
                  </a:lnTo>
                  <a:lnTo>
                    <a:pt x="2344" y="950"/>
                  </a:lnTo>
                  <a:lnTo>
                    <a:pt x="2319" y="879"/>
                  </a:lnTo>
                  <a:lnTo>
                    <a:pt x="2289" y="809"/>
                  </a:lnTo>
                  <a:lnTo>
                    <a:pt x="2255" y="741"/>
                  </a:lnTo>
                  <a:lnTo>
                    <a:pt x="2215" y="675"/>
                  </a:lnTo>
                  <a:lnTo>
                    <a:pt x="2171" y="612"/>
                  </a:lnTo>
                  <a:lnTo>
                    <a:pt x="2122" y="550"/>
                  </a:lnTo>
                  <a:lnTo>
                    <a:pt x="2068" y="491"/>
                  </a:lnTo>
                  <a:lnTo>
                    <a:pt x="2009" y="437"/>
                  </a:lnTo>
                  <a:lnTo>
                    <a:pt x="1948" y="388"/>
                  </a:lnTo>
                  <a:lnTo>
                    <a:pt x="1885" y="343"/>
                  </a:lnTo>
                  <a:lnTo>
                    <a:pt x="1818" y="303"/>
                  </a:lnTo>
                  <a:lnTo>
                    <a:pt x="1751" y="268"/>
                  </a:lnTo>
                  <a:lnTo>
                    <a:pt x="1681" y="239"/>
                  </a:lnTo>
                  <a:lnTo>
                    <a:pt x="1610" y="215"/>
                  </a:lnTo>
                  <a:lnTo>
                    <a:pt x="1537" y="195"/>
                  </a:lnTo>
                  <a:lnTo>
                    <a:pt x="1464" y="180"/>
                  </a:lnTo>
                  <a:lnTo>
                    <a:pt x="1390" y="170"/>
                  </a:lnTo>
                  <a:lnTo>
                    <a:pt x="1316" y="165"/>
                  </a:lnTo>
                  <a:lnTo>
                    <a:pt x="1242" y="165"/>
                  </a:lnTo>
                  <a:close/>
                  <a:moveTo>
                    <a:pt x="1240" y="0"/>
                  </a:moveTo>
                  <a:lnTo>
                    <a:pt x="1319" y="0"/>
                  </a:lnTo>
                  <a:lnTo>
                    <a:pt x="1396" y="6"/>
                  </a:lnTo>
                  <a:lnTo>
                    <a:pt x="1474" y="15"/>
                  </a:lnTo>
                  <a:lnTo>
                    <a:pt x="1552" y="29"/>
                  </a:lnTo>
                  <a:lnTo>
                    <a:pt x="1629" y="49"/>
                  </a:lnTo>
                  <a:lnTo>
                    <a:pt x="1705" y="72"/>
                  </a:lnTo>
                  <a:lnTo>
                    <a:pt x="1778" y="102"/>
                  </a:lnTo>
                  <a:lnTo>
                    <a:pt x="1852" y="135"/>
                  </a:lnTo>
                  <a:lnTo>
                    <a:pt x="1923" y="173"/>
                  </a:lnTo>
                  <a:lnTo>
                    <a:pt x="1991" y="217"/>
                  </a:lnTo>
                  <a:lnTo>
                    <a:pt x="2058" y="264"/>
                  </a:lnTo>
                  <a:lnTo>
                    <a:pt x="2123" y="317"/>
                  </a:lnTo>
                  <a:lnTo>
                    <a:pt x="2184" y="375"/>
                  </a:lnTo>
                  <a:lnTo>
                    <a:pt x="2241" y="436"/>
                  </a:lnTo>
                  <a:lnTo>
                    <a:pt x="2294" y="501"/>
                  </a:lnTo>
                  <a:lnTo>
                    <a:pt x="2341" y="568"/>
                  </a:lnTo>
                  <a:lnTo>
                    <a:pt x="2385" y="637"/>
                  </a:lnTo>
                  <a:lnTo>
                    <a:pt x="2422" y="708"/>
                  </a:lnTo>
                  <a:lnTo>
                    <a:pt x="2456" y="782"/>
                  </a:lnTo>
                  <a:lnTo>
                    <a:pt x="2486" y="855"/>
                  </a:lnTo>
                  <a:lnTo>
                    <a:pt x="2509" y="931"/>
                  </a:lnTo>
                  <a:lnTo>
                    <a:pt x="2529" y="1009"/>
                  </a:lnTo>
                  <a:lnTo>
                    <a:pt x="2542" y="1087"/>
                  </a:lnTo>
                  <a:lnTo>
                    <a:pt x="2552" y="1165"/>
                  </a:lnTo>
                  <a:lnTo>
                    <a:pt x="2557" y="1243"/>
                  </a:lnTo>
                  <a:lnTo>
                    <a:pt x="2557" y="1322"/>
                  </a:lnTo>
                  <a:lnTo>
                    <a:pt x="2552" y="1401"/>
                  </a:lnTo>
                  <a:lnTo>
                    <a:pt x="2542" y="1479"/>
                  </a:lnTo>
                  <a:lnTo>
                    <a:pt x="2529" y="1558"/>
                  </a:lnTo>
                  <a:lnTo>
                    <a:pt x="2509" y="1635"/>
                  </a:lnTo>
                  <a:lnTo>
                    <a:pt x="2486" y="1710"/>
                  </a:lnTo>
                  <a:lnTo>
                    <a:pt x="2456" y="1785"/>
                  </a:lnTo>
                  <a:lnTo>
                    <a:pt x="2422" y="1857"/>
                  </a:lnTo>
                  <a:lnTo>
                    <a:pt x="2385" y="1929"/>
                  </a:lnTo>
                  <a:lnTo>
                    <a:pt x="2341" y="1998"/>
                  </a:lnTo>
                  <a:lnTo>
                    <a:pt x="2294" y="2064"/>
                  </a:lnTo>
                  <a:lnTo>
                    <a:pt x="2241" y="2129"/>
                  </a:lnTo>
                  <a:lnTo>
                    <a:pt x="2184" y="2191"/>
                  </a:lnTo>
                  <a:lnTo>
                    <a:pt x="2123" y="2248"/>
                  </a:lnTo>
                  <a:lnTo>
                    <a:pt x="2058" y="2301"/>
                  </a:lnTo>
                  <a:lnTo>
                    <a:pt x="1991" y="2349"/>
                  </a:lnTo>
                  <a:lnTo>
                    <a:pt x="1923" y="2393"/>
                  </a:lnTo>
                  <a:lnTo>
                    <a:pt x="1852" y="2431"/>
                  </a:lnTo>
                  <a:lnTo>
                    <a:pt x="1778" y="2464"/>
                  </a:lnTo>
                  <a:lnTo>
                    <a:pt x="1705" y="2493"/>
                  </a:lnTo>
                  <a:lnTo>
                    <a:pt x="1629" y="2517"/>
                  </a:lnTo>
                  <a:lnTo>
                    <a:pt x="1552" y="2536"/>
                  </a:lnTo>
                  <a:lnTo>
                    <a:pt x="1474" y="2551"/>
                  </a:lnTo>
                  <a:lnTo>
                    <a:pt x="1396" y="2560"/>
                  </a:lnTo>
                  <a:lnTo>
                    <a:pt x="1319" y="2566"/>
                  </a:lnTo>
                  <a:lnTo>
                    <a:pt x="1240" y="2566"/>
                  </a:lnTo>
                  <a:lnTo>
                    <a:pt x="1161" y="2560"/>
                  </a:lnTo>
                  <a:lnTo>
                    <a:pt x="1083" y="2551"/>
                  </a:lnTo>
                  <a:lnTo>
                    <a:pt x="1005" y="2536"/>
                  </a:lnTo>
                  <a:lnTo>
                    <a:pt x="928" y="2517"/>
                  </a:lnTo>
                  <a:lnTo>
                    <a:pt x="853" y="2493"/>
                  </a:lnTo>
                  <a:lnTo>
                    <a:pt x="779" y="2464"/>
                  </a:lnTo>
                  <a:lnTo>
                    <a:pt x="706" y="2431"/>
                  </a:lnTo>
                  <a:lnTo>
                    <a:pt x="635" y="2393"/>
                  </a:lnTo>
                  <a:lnTo>
                    <a:pt x="566" y="2349"/>
                  </a:lnTo>
                  <a:lnTo>
                    <a:pt x="500" y="2301"/>
                  </a:lnTo>
                  <a:lnTo>
                    <a:pt x="436" y="2248"/>
                  </a:lnTo>
                  <a:lnTo>
                    <a:pt x="374" y="2191"/>
                  </a:lnTo>
                  <a:lnTo>
                    <a:pt x="317" y="2129"/>
                  </a:lnTo>
                  <a:lnTo>
                    <a:pt x="264" y="2064"/>
                  </a:lnTo>
                  <a:lnTo>
                    <a:pt x="216" y="1998"/>
                  </a:lnTo>
                  <a:lnTo>
                    <a:pt x="173" y="1929"/>
                  </a:lnTo>
                  <a:lnTo>
                    <a:pt x="135" y="1857"/>
                  </a:lnTo>
                  <a:lnTo>
                    <a:pt x="101" y="1785"/>
                  </a:lnTo>
                  <a:lnTo>
                    <a:pt x="73" y="1710"/>
                  </a:lnTo>
                  <a:lnTo>
                    <a:pt x="48" y="1635"/>
                  </a:lnTo>
                  <a:lnTo>
                    <a:pt x="29" y="1558"/>
                  </a:lnTo>
                  <a:lnTo>
                    <a:pt x="15" y="1479"/>
                  </a:lnTo>
                  <a:lnTo>
                    <a:pt x="5" y="1401"/>
                  </a:lnTo>
                  <a:lnTo>
                    <a:pt x="0" y="1322"/>
                  </a:lnTo>
                  <a:lnTo>
                    <a:pt x="0" y="1243"/>
                  </a:lnTo>
                  <a:lnTo>
                    <a:pt x="5" y="1165"/>
                  </a:lnTo>
                  <a:lnTo>
                    <a:pt x="15" y="1087"/>
                  </a:lnTo>
                  <a:lnTo>
                    <a:pt x="29" y="1009"/>
                  </a:lnTo>
                  <a:lnTo>
                    <a:pt x="48" y="931"/>
                  </a:lnTo>
                  <a:lnTo>
                    <a:pt x="73" y="855"/>
                  </a:lnTo>
                  <a:lnTo>
                    <a:pt x="101" y="782"/>
                  </a:lnTo>
                  <a:lnTo>
                    <a:pt x="135" y="708"/>
                  </a:lnTo>
                  <a:lnTo>
                    <a:pt x="173" y="637"/>
                  </a:lnTo>
                  <a:lnTo>
                    <a:pt x="216" y="568"/>
                  </a:lnTo>
                  <a:lnTo>
                    <a:pt x="264" y="501"/>
                  </a:lnTo>
                  <a:lnTo>
                    <a:pt x="317" y="436"/>
                  </a:lnTo>
                  <a:lnTo>
                    <a:pt x="374" y="375"/>
                  </a:lnTo>
                  <a:lnTo>
                    <a:pt x="436" y="317"/>
                  </a:lnTo>
                  <a:lnTo>
                    <a:pt x="500" y="264"/>
                  </a:lnTo>
                  <a:lnTo>
                    <a:pt x="566" y="217"/>
                  </a:lnTo>
                  <a:lnTo>
                    <a:pt x="635" y="173"/>
                  </a:lnTo>
                  <a:lnTo>
                    <a:pt x="706" y="135"/>
                  </a:lnTo>
                  <a:lnTo>
                    <a:pt x="779" y="102"/>
                  </a:lnTo>
                  <a:lnTo>
                    <a:pt x="853" y="72"/>
                  </a:lnTo>
                  <a:lnTo>
                    <a:pt x="928" y="49"/>
                  </a:lnTo>
                  <a:lnTo>
                    <a:pt x="1005" y="29"/>
                  </a:lnTo>
                  <a:lnTo>
                    <a:pt x="1083" y="15"/>
                  </a:lnTo>
                  <a:lnTo>
                    <a:pt x="1161" y="6"/>
                  </a:lnTo>
                  <a:lnTo>
                    <a:pt x="1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2" name="Shape 9252"/>
            <p:cNvSpPr/>
            <p:nvPr/>
          </p:nvSpPr>
          <p:spPr>
            <a:xfrm>
              <a:off x="3197" y="1983"/>
              <a:ext cx="105" cy="105"/>
            </a:xfrm>
            <a:custGeom>
              <a:avLst/>
              <a:gdLst/>
              <a:ahLst/>
              <a:cxnLst/>
              <a:rect l="0" t="0" r="0" b="0"/>
              <a:pathLst>
                <a:path w="1361" h="1365" extrusionOk="0">
                  <a:moveTo>
                    <a:pt x="375" y="0"/>
                  </a:moveTo>
                  <a:lnTo>
                    <a:pt x="376" y="1"/>
                  </a:lnTo>
                  <a:lnTo>
                    <a:pt x="1336" y="965"/>
                  </a:lnTo>
                  <a:lnTo>
                    <a:pt x="1348" y="980"/>
                  </a:lnTo>
                  <a:lnTo>
                    <a:pt x="1356" y="998"/>
                  </a:lnTo>
                  <a:lnTo>
                    <a:pt x="1361" y="1016"/>
                  </a:lnTo>
                  <a:lnTo>
                    <a:pt x="1361" y="1035"/>
                  </a:lnTo>
                  <a:lnTo>
                    <a:pt x="1356" y="1053"/>
                  </a:lnTo>
                  <a:lnTo>
                    <a:pt x="1348" y="1071"/>
                  </a:lnTo>
                  <a:lnTo>
                    <a:pt x="1336" y="1085"/>
                  </a:lnTo>
                  <a:lnTo>
                    <a:pt x="1083" y="1340"/>
                  </a:lnTo>
                  <a:lnTo>
                    <a:pt x="1069" y="1351"/>
                  </a:lnTo>
                  <a:lnTo>
                    <a:pt x="1054" y="1359"/>
                  </a:lnTo>
                  <a:lnTo>
                    <a:pt x="1039" y="1364"/>
                  </a:lnTo>
                  <a:lnTo>
                    <a:pt x="1022" y="1365"/>
                  </a:lnTo>
                  <a:lnTo>
                    <a:pt x="1000" y="1362"/>
                  </a:lnTo>
                  <a:lnTo>
                    <a:pt x="980" y="1354"/>
                  </a:lnTo>
                  <a:lnTo>
                    <a:pt x="962" y="1340"/>
                  </a:lnTo>
                  <a:lnTo>
                    <a:pt x="1" y="377"/>
                  </a:lnTo>
                  <a:lnTo>
                    <a:pt x="0" y="375"/>
                  </a:lnTo>
                  <a:lnTo>
                    <a:pt x="71" y="323"/>
                  </a:lnTo>
                  <a:lnTo>
                    <a:pt x="139" y="266"/>
                  </a:lnTo>
                  <a:lnTo>
                    <a:pt x="204" y="205"/>
                  </a:lnTo>
                  <a:lnTo>
                    <a:pt x="266" y="139"/>
                  </a:lnTo>
                  <a:lnTo>
                    <a:pt x="322" y="71"/>
                  </a:lnTo>
                  <a:lnTo>
                    <a:pt x="3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3" name="Shape 9253"/>
            <p:cNvSpPr/>
            <p:nvPr/>
          </p:nvSpPr>
          <p:spPr>
            <a:xfrm>
              <a:off x="3096" y="1942"/>
              <a:ext cx="76" cy="52"/>
            </a:xfrm>
            <a:custGeom>
              <a:avLst/>
              <a:gdLst/>
              <a:ahLst/>
              <a:cxnLst/>
              <a:rect l="0" t="0" r="0" b="0"/>
              <a:pathLst>
                <a:path w="988" h="679" extrusionOk="0">
                  <a:moveTo>
                    <a:pt x="205" y="0"/>
                  </a:moveTo>
                  <a:lnTo>
                    <a:pt x="455" y="136"/>
                  </a:lnTo>
                  <a:lnTo>
                    <a:pt x="474" y="144"/>
                  </a:lnTo>
                  <a:lnTo>
                    <a:pt x="494" y="146"/>
                  </a:lnTo>
                  <a:lnTo>
                    <a:pt x="514" y="144"/>
                  </a:lnTo>
                  <a:lnTo>
                    <a:pt x="533" y="136"/>
                  </a:lnTo>
                  <a:lnTo>
                    <a:pt x="782" y="0"/>
                  </a:lnTo>
                  <a:lnTo>
                    <a:pt x="850" y="21"/>
                  </a:lnTo>
                  <a:lnTo>
                    <a:pt x="880" y="34"/>
                  </a:lnTo>
                  <a:lnTo>
                    <a:pt x="906" y="51"/>
                  </a:lnTo>
                  <a:lnTo>
                    <a:pt x="930" y="71"/>
                  </a:lnTo>
                  <a:lnTo>
                    <a:pt x="950" y="95"/>
                  </a:lnTo>
                  <a:lnTo>
                    <a:pt x="966" y="121"/>
                  </a:lnTo>
                  <a:lnTo>
                    <a:pt x="978" y="150"/>
                  </a:lnTo>
                  <a:lnTo>
                    <a:pt x="985" y="182"/>
                  </a:lnTo>
                  <a:lnTo>
                    <a:pt x="988" y="213"/>
                  </a:lnTo>
                  <a:lnTo>
                    <a:pt x="988" y="543"/>
                  </a:lnTo>
                  <a:lnTo>
                    <a:pt x="925" y="578"/>
                  </a:lnTo>
                  <a:lnTo>
                    <a:pt x="859" y="608"/>
                  </a:lnTo>
                  <a:lnTo>
                    <a:pt x="790" y="632"/>
                  </a:lnTo>
                  <a:lnTo>
                    <a:pt x="720" y="653"/>
                  </a:lnTo>
                  <a:lnTo>
                    <a:pt x="646" y="667"/>
                  </a:lnTo>
                  <a:lnTo>
                    <a:pt x="571" y="676"/>
                  </a:lnTo>
                  <a:lnTo>
                    <a:pt x="496" y="679"/>
                  </a:lnTo>
                  <a:lnTo>
                    <a:pt x="419" y="676"/>
                  </a:lnTo>
                  <a:lnTo>
                    <a:pt x="343" y="667"/>
                  </a:lnTo>
                  <a:lnTo>
                    <a:pt x="269" y="653"/>
                  </a:lnTo>
                  <a:lnTo>
                    <a:pt x="199" y="632"/>
                  </a:lnTo>
                  <a:lnTo>
                    <a:pt x="129" y="607"/>
                  </a:lnTo>
                  <a:lnTo>
                    <a:pt x="63" y="577"/>
                  </a:lnTo>
                  <a:lnTo>
                    <a:pt x="0" y="542"/>
                  </a:lnTo>
                  <a:lnTo>
                    <a:pt x="0" y="213"/>
                  </a:lnTo>
                  <a:lnTo>
                    <a:pt x="2" y="182"/>
                  </a:lnTo>
                  <a:lnTo>
                    <a:pt x="10" y="150"/>
                  </a:lnTo>
                  <a:lnTo>
                    <a:pt x="21" y="121"/>
                  </a:lnTo>
                  <a:lnTo>
                    <a:pt x="38" y="95"/>
                  </a:lnTo>
                  <a:lnTo>
                    <a:pt x="58" y="71"/>
                  </a:lnTo>
                  <a:lnTo>
                    <a:pt x="81" y="51"/>
                  </a:lnTo>
                  <a:lnTo>
                    <a:pt x="107" y="34"/>
                  </a:lnTo>
                  <a:lnTo>
                    <a:pt x="138" y="21"/>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4" name="Shape 9254"/>
            <p:cNvSpPr/>
            <p:nvPr/>
          </p:nvSpPr>
          <p:spPr>
            <a:xfrm>
              <a:off x="3118" y="1877"/>
              <a:ext cx="32" cy="32"/>
            </a:xfrm>
            <a:custGeom>
              <a:avLst/>
              <a:gdLst/>
              <a:ahLst/>
              <a:cxnLst/>
              <a:rect l="0" t="0" r="0" b="0"/>
              <a:pathLst>
                <a:path w="413" h="414" extrusionOk="0">
                  <a:moveTo>
                    <a:pt x="207" y="0"/>
                  </a:moveTo>
                  <a:lnTo>
                    <a:pt x="240" y="3"/>
                  </a:lnTo>
                  <a:lnTo>
                    <a:pt x="272" y="10"/>
                  </a:lnTo>
                  <a:lnTo>
                    <a:pt x="301" y="23"/>
                  </a:lnTo>
                  <a:lnTo>
                    <a:pt x="329" y="40"/>
                  </a:lnTo>
                  <a:lnTo>
                    <a:pt x="353" y="61"/>
                  </a:lnTo>
                  <a:lnTo>
                    <a:pt x="373" y="84"/>
                  </a:lnTo>
                  <a:lnTo>
                    <a:pt x="390" y="112"/>
                  </a:lnTo>
                  <a:lnTo>
                    <a:pt x="402" y="141"/>
                  </a:lnTo>
                  <a:lnTo>
                    <a:pt x="411" y="173"/>
                  </a:lnTo>
                  <a:lnTo>
                    <a:pt x="413" y="207"/>
                  </a:lnTo>
                  <a:lnTo>
                    <a:pt x="411" y="240"/>
                  </a:lnTo>
                  <a:lnTo>
                    <a:pt x="402" y="272"/>
                  </a:lnTo>
                  <a:lnTo>
                    <a:pt x="390" y="302"/>
                  </a:lnTo>
                  <a:lnTo>
                    <a:pt x="373" y="329"/>
                  </a:lnTo>
                  <a:lnTo>
                    <a:pt x="353" y="353"/>
                  </a:lnTo>
                  <a:lnTo>
                    <a:pt x="329" y="373"/>
                  </a:lnTo>
                  <a:lnTo>
                    <a:pt x="301" y="390"/>
                  </a:lnTo>
                  <a:lnTo>
                    <a:pt x="272" y="403"/>
                  </a:lnTo>
                  <a:lnTo>
                    <a:pt x="240" y="411"/>
                  </a:lnTo>
                  <a:lnTo>
                    <a:pt x="207" y="414"/>
                  </a:lnTo>
                  <a:lnTo>
                    <a:pt x="173" y="411"/>
                  </a:lnTo>
                  <a:lnTo>
                    <a:pt x="141" y="403"/>
                  </a:lnTo>
                  <a:lnTo>
                    <a:pt x="112" y="390"/>
                  </a:lnTo>
                  <a:lnTo>
                    <a:pt x="85" y="373"/>
                  </a:lnTo>
                  <a:lnTo>
                    <a:pt x="61" y="353"/>
                  </a:lnTo>
                  <a:lnTo>
                    <a:pt x="40" y="329"/>
                  </a:lnTo>
                  <a:lnTo>
                    <a:pt x="23" y="302"/>
                  </a:lnTo>
                  <a:lnTo>
                    <a:pt x="11" y="272"/>
                  </a:lnTo>
                  <a:lnTo>
                    <a:pt x="3" y="240"/>
                  </a:lnTo>
                  <a:lnTo>
                    <a:pt x="0" y="207"/>
                  </a:lnTo>
                  <a:lnTo>
                    <a:pt x="3" y="173"/>
                  </a:lnTo>
                  <a:lnTo>
                    <a:pt x="11" y="141"/>
                  </a:lnTo>
                  <a:lnTo>
                    <a:pt x="23" y="112"/>
                  </a:lnTo>
                  <a:lnTo>
                    <a:pt x="40" y="84"/>
                  </a:lnTo>
                  <a:lnTo>
                    <a:pt x="61" y="61"/>
                  </a:lnTo>
                  <a:lnTo>
                    <a:pt x="85" y="40"/>
                  </a:lnTo>
                  <a:lnTo>
                    <a:pt x="112" y="23"/>
                  </a:lnTo>
                  <a:lnTo>
                    <a:pt x="141" y="10"/>
                  </a:lnTo>
                  <a:lnTo>
                    <a:pt x="173" y="3"/>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5" name="Shape 9255"/>
            <p:cNvSpPr/>
            <p:nvPr/>
          </p:nvSpPr>
          <p:spPr>
            <a:xfrm>
              <a:off x="3060" y="1846"/>
              <a:ext cx="149" cy="128"/>
            </a:xfrm>
            <a:custGeom>
              <a:avLst/>
              <a:gdLst/>
              <a:ahLst/>
              <a:cxnLst/>
              <a:rect l="0" t="0" r="0" b="0"/>
              <a:pathLst>
                <a:path w="1926" h="1673" extrusionOk="0">
                  <a:moveTo>
                    <a:pt x="961" y="250"/>
                  </a:moveTo>
                  <a:lnTo>
                    <a:pt x="914" y="253"/>
                  </a:lnTo>
                  <a:lnTo>
                    <a:pt x="870" y="262"/>
                  </a:lnTo>
                  <a:lnTo>
                    <a:pt x="828" y="275"/>
                  </a:lnTo>
                  <a:lnTo>
                    <a:pt x="787" y="294"/>
                  </a:lnTo>
                  <a:lnTo>
                    <a:pt x="750" y="317"/>
                  </a:lnTo>
                  <a:lnTo>
                    <a:pt x="715" y="344"/>
                  </a:lnTo>
                  <a:lnTo>
                    <a:pt x="685" y="375"/>
                  </a:lnTo>
                  <a:lnTo>
                    <a:pt x="658" y="410"/>
                  </a:lnTo>
                  <a:lnTo>
                    <a:pt x="635" y="446"/>
                  </a:lnTo>
                  <a:lnTo>
                    <a:pt x="616" y="487"/>
                  </a:lnTo>
                  <a:lnTo>
                    <a:pt x="603" y="530"/>
                  </a:lnTo>
                  <a:lnTo>
                    <a:pt x="594" y="574"/>
                  </a:lnTo>
                  <a:lnTo>
                    <a:pt x="591" y="621"/>
                  </a:lnTo>
                  <a:lnTo>
                    <a:pt x="594" y="667"/>
                  </a:lnTo>
                  <a:lnTo>
                    <a:pt x="603" y="711"/>
                  </a:lnTo>
                  <a:lnTo>
                    <a:pt x="616" y="755"/>
                  </a:lnTo>
                  <a:lnTo>
                    <a:pt x="635" y="795"/>
                  </a:lnTo>
                  <a:lnTo>
                    <a:pt x="658" y="832"/>
                  </a:lnTo>
                  <a:lnTo>
                    <a:pt x="685" y="867"/>
                  </a:lnTo>
                  <a:lnTo>
                    <a:pt x="715" y="897"/>
                  </a:lnTo>
                  <a:lnTo>
                    <a:pt x="750" y="925"/>
                  </a:lnTo>
                  <a:lnTo>
                    <a:pt x="787" y="948"/>
                  </a:lnTo>
                  <a:lnTo>
                    <a:pt x="828" y="966"/>
                  </a:lnTo>
                  <a:lnTo>
                    <a:pt x="870" y="980"/>
                  </a:lnTo>
                  <a:lnTo>
                    <a:pt x="914" y="988"/>
                  </a:lnTo>
                  <a:lnTo>
                    <a:pt x="961" y="991"/>
                  </a:lnTo>
                  <a:lnTo>
                    <a:pt x="1007" y="988"/>
                  </a:lnTo>
                  <a:lnTo>
                    <a:pt x="1051" y="980"/>
                  </a:lnTo>
                  <a:lnTo>
                    <a:pt x="1094" y="966"/>
                  </a:lnTo>
                  <a:lnTo>
                    <a:pt x="1134" y="948"/>
                  </a:lnTo>
                  <a:lnTo>
                    <a:pt x="1171" y="925"/>
                  </a:lnTo>
                  <a:lnTo>
                    <a:pt x="1206" y="897"/>
                  </a:lnTo>
                  <a:lnTo>
                    <a:pt x="1236" y="867"/>
                  </a:lnTo>
                  <a:lnTo>
                    <a:pt x="1264" y="832"/>
                  </a:lnTo>
                  <a:lnTo>
                    <a:pt x="1287" y="795"/>
                  </a:lnTo>
                  <a:lnTo>
                    <a:pt x="1305" y="755"/>
                  </a:lnTo>
                  <a:lnTo>
                    <a:pt x="1318" y="711"/>
                  </a:lnTo>
                  <a:lnTo>
                    <a:pt x="1327" y="667"/>
                  </a:lnTo>
                  <a:lnTo>
                    <a:pt x="1330" y="621"/>
                  </a:lnTo>
                  <a:lnTo>
                    <a:pt x="1327" y="574"/>
                  </a:lnTo>
                  <a:lnTo>
                    <a:pt x="1318" y="530"/>
                  </a:lnTo>
                  <a:lnTo>
                    <a:pt x="1305" y="487"/>
                  </a:lnTo>
                  <a:lnTo>
                    <a:pt x="1287" y="446"/>
                  </a:lnTo>
                  <a:lnTo>
                    <a:pt x="1264" y="410"/>
                  </a:lnTo>
                  <a:lnTo>
                    <a:pt x="1236" y="375"/>
                  </a:lnTo>
                  <a:lnTo>
                    <a:pt x="1206" y="344"/>
                  </a:lnTo>
                  <a:lnTo>
                    <a:pt x="1171" y="317"/>
                  </a:lnTo>
                  <a:lnTo>
                    <a:pt x="1134" y="294"/>
                  </a:lnTo>
                  <a:lnTo>
                    <a:pt x="1094" y="275"/>
                  </a:lnTo>
                  <a:lnTo>
                    <a:pt x="1051" y="262"/>
                  </a:lnTo>
                  <a:lnTo>
                    <a:pt x="1007" y="253"/>
                  </a:lnTo>
                  <a:lnTo>
                    <a:pt x="961" y="250"/>
                  </a:lnTo>
                  <a:close/>
                  <a:moveTo>
                    <a:pt x="963" y="0"/>
                  </a:moveTo>
                  <a:lnTo>
                    <a:pt x="1042" y="3"/>
                  </a:lnTo>
                  <a:lnTo>
                    <a:pt x="1118" y="13"/>
                  </a:lnTo>
                  <a:lnTo>
                    <a:pt x="1194" y="28"/>
                  </a:lnTo>
                  <a:lnTo>
                    <a:pt x="1267" y="50"/>
                  </a:lnTo>
                  <a:lnTo>
                    <a:pt x="1337" y="76"/>
                  </a:lnTo>
                  <a:lnTo>
                    <a:pt x="1405" y="108"/>
                  </a:lnTo>
                  <a:lnTo>
                    <a:pt x="1470" y="145"/>
                  </a:lnTo>
                  <a:lnTo>
                    <a:pt x="1531" y="187"/>
                  </a:lnTo>
                  <a:lnTo>
                    <a:pt x="1589" y="232"/>
                  </a:lnTo>
                  <a:lnTo>
                    <a:pt x="1644" y="283"/>
                  </a:lnTo>
                  <a:lnTo>
                    <a:pt x="1694" y="338"/>
                  </a:lnTo>
                  <a:lnTo>
                    <a:pt x="1739" y="396"/>
                  </a:lnTo>
                  <a:lnTo>
                    <a:pt x="1781" y="457"/>
                  </a:lnTo>
                  <a:lnTo>
                    <a:pt x="1818" y="522"/>
                  </a:lnTo>
                  <a:lnTo>
                    <a:pt x="1850" y="590"/>
                  </a:lnTo>
                  <a:lnTo>
                    <a:pt x="1876" y="661"/>
                  </a:lnTo>
                  <a:lnTo>
                    <a:pt x="1897" y="734"/>
                  </a:lnTo>
                  <a:lnTo>
                    <a:pt x="1913" y="810"/>
                  </a:lnTo>
                  <a:lnTo>
                    <a:pt x="1922" y="887"/>
                  </a:lnTo>
                  <a:lnTo>
                    <a:pt x="1926" y="966"/>
                  </a:lnTo>
                  <a:lnTo>
                    <a:pt x="1922" y="1042"/>
                  </a:lnTo>
                  <a:lnTo>
                    <a:pt x="1914" y="1116"/>
                  </a:lnTo>
                  <a:lnTo>
                    <a:pt x="1900" y="1188"/>
                  </a:lnTo>
                  <a:lnTo>
                    <a:pt x="1880" y="1257"/>
                  </a:lnTo>
                  <a:lnTo>
                    <a:pt x="1856" y="1326"/>
                  </a:lnTo>
                  <a:lnTo>
                    <a:pt x="1828" y="1391"/>
                  </a:lnTo>
                  <a:lnTo>
                    <a:pt x="1794" y="1454"/>
                  </a:lnTo>
                  <a:lnTo>
                    <a:pt x="1756" y="1514"/>
                  </a:lnTo>
                  <a:lnTo>
                    <a:pt x="1713" y="1571"/>
                  </a:lnTo>
                  <a:lnTo>
                    <a:pt x="1668" y="1624"/>
                  </a:lnTo>
                  <a:lnTo>
                    <a:pt x="1617" y="1673"/>
                  </a:lnTo>
                  <a:lnTo>
                    <a:pt x="1617" y="1466"/>
                  </a:lnTo>
                  <a:lnTo>
                    <a:pt x="1615" y="1420"/>
                  </a:lnTo>
                  <a:lnTo>
                    <a:pt x="1606" y="1374"/>
                  </a:lnTo>
                  <a:lnTo>
                    <a:pt x="1592" y="1331"/>
                  </a:lnTo>
                  <a:lnTo>
                    <a:pt x="1573" y="1290"/>
                  </a:lnTo>
                  <a:lnTo>
                    <a:pt x="1549" y="1252"/>
                  </a:lnTo>
                  <a:lnTo>
                    <a:pt x="1520" y="1217"/>
                  </a:lnTo>
                  <a:lnTo>
                    <a:pt x="1488" y="1186"/>
                  </a:lnTo>
                  <a:lnTo>
                    <a:pt x="1451" y="1159"/>
                  </a:lnTo>
                  <a:lnTo>
                    <a:pt x="1411" y="1136"/>
                  </a:lnTo>
                  <a:lnTo>
                    <a:pt x="1368" y="1119"/>
                  </a:lnTo>
                  <a:lnTo>
                    <a:pt x="1366" y="1118"/>
                  </a:lnTo>
                  <a:lnTo>
                    <a:pt x="1265" y="1087"/>
                  </a:lnTo>
                  <a:lnTo>
                    <a:pt x="1243" y="1083"/>
                  </a:lnTo>
                  <a:lnTo>
                    <a:pt x="1222" y="1085"/>
                  </a:lnTo>
                  <a:lnTo>
                    <a:pt x="1202" y="1094"/>
                  </a:lnTo>
                  <a:lnTo>
                    <a:pt x="961" y="1225"/>
                  </a:lnTo>
                  <a:lnTo>
                    <a:pt x="720" y="1094"/>
                  </a:lnTo>
                  <a:lnTo>
                    <a:pt x="700" y="1085"/>
                  </a:lnTo>
                  <a:lnTo>
                    <a:pt x="679" y="1083"/>
                  </a:lnTo>
                  <a:lnTo>
                    <a:pt x="658" y="1087"/>
                  </a:lnTo>
                  <a:lnTo>
                    <a:pt x="555" y="1118"/>
                  </a:lnTo>
                  <a:lnTo>
                    <a:pt x="554" y="1119"/>
                  </a:lnTo>
                  <a:lnTo>
                    <a:pt x="510" y="1136"/>
                  </a:lnTo>
                  <a:lnTo>
                    <a:pt x="470" y="1159"/>
                  </a:lnTo>
                  <a:lnTo>
                    <a:pt x="434" y="1186"/>
                  </a:lnTo>
                  <a:lnTo>
                    <a:pt x="402" y="1217"/>
                  </a:lnTo>
                  <a:lnTo>
                    <a:pt x="373" y="1252"/>
                  </a:lnTo>
                  <a:lnTo>
                    <a:pt x="349" y="1290"/>
                  </a:lnTo>
                  <a:lnTo>
                    <a:pt x="329" y="1331"/>
                  </a:lnTo>
                  <a:lnTo>
                    <a:pt x="316" y="1374"/>
                  </a:lnTo>
                  <a:lnTo>
                    <a:pt x="307" y="1420"/>
                  </a:lnTo>
                  <a:lnTo>
                    <a:pt x="304" y="1466"/>
                  </a:lnTo>
                  <a:lnTo>
                    <a:pt x="304" y="1670"/>
                  </a:lnTo>
                  <a:lnTo>
                    <a:pt x="254" y="1620"/>
                  </a:lnTo>
                  <a:lnTo>
                    <a:pt x="209" y="1568"/>
                  </a:lnTo>
                  <a:lnTo>
                    <a:pt x="167" y="1511"/>
                  </a:lnTo>
                  <a:lnTo>
                    <a:pt x="130" y="1452"/>
                  </a:lnTo>
                  <a:lnTo>
                    <a:pt x="97" y="1388"/>
                  </a:lnTo>
                  <a:lnTo>
                    <a:pt x="68" y="1324"/>
                  </a:lnTo>
                  <a:lnTo>
                    <a:pt x="44" y="1256"/>
                  </a:lnTo>
                  <a:lnTo>
                    <a:pt x="25" y="1187"/>
                  </a:lnTo>
                  <a:lnTo>
                    <a:pt x="11" y="1115"/>
                  </a:lnTo>
                  <a:lnTo>
                    <a:pt x="3" y="1041"/>
                  </a:lnTo>
                  <a:lnTo>
                    <a:pt x="0" y="966"/>
                  </a:lnTo>
                  <a:lnTo>
                    <a:pt x="3" y="887"/>
                  </a:lnTo>
                  <a:lnTo>
                    <a:pt x="12" y="810"/>
                  </a:lnTo>
                  <a:lnTo>
                    <a:pt x="27" y="734"/>
                  </a:lnTo>
                  <a:lnTo>
                    <a:pt x="48" y="661"/>
                  </a:lnTo>
                  <a:lnTo>
                    <a:pt x="76" y="590"/>
                  </a:lnTo>
                  <a:lnTo>
                    <a:pt x="107" y="522"/>
                  </a:lnTo>
                  <a:lnTo>
                    <a:pt x="144" y="457"/>
                  </a:lnTo>
                  <a:lnTo>
                    <a:pt x="185" y="396"/>
                  </a:lnTo>
                  <a:lnTo>
                    <a:pt x="231" y="338"/>
                  </a:lnTo>
                  <a:lnTo>
                    <a:pt x="282" y="283"/>
                  </a:lnTo>
                  <a:lnTo>
                    <a:pt x="336" y="232"/>
                  </a:lnTo>
                  <a:lnTo>
                    <a:pt x="393" y="187"/>
                  </a:lnTo>
                  <a:lnTo>
                    <a:pt x="455" y="145"/>
                  </a:lnTo>
                  <a:lnTo>
                    <a:pt x="520" y="108"/>
                  </a:lnTo>
                  <a:lnTo>
                    <a:pt x="588" y="76"/>
                  </a:lnTo>
                  <a:lnTo>
                    <a:pt x="659" y="50"/>
                  </a:lnTo>
                  <a:lnTo>
                    <a:pt x="731" y="28"/>
                  </a:lnTo>
                  <a:lnTo>
                    <a:pt x="806" y="13"/>
                  </a:lnTo>
                  <a:lnTo>
                    <a:pt x="884" y="3"/>
                  </a:lnTo>
                  <a:lnTo>
                    <a:pt x="9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56" name="Shape 9256"/>
          <p:cNvGrpSpPr/>
          <p:nvPr/>
        </p:nvGrpSpPr>
        <p:grpSpPr>
          <a:xfrm>
            <a:off x="3006209" y="2827979"/>
            <a:ext cx="316706" cy="313134"/>
            <a:chOff x="2506" y="1824"/>
            <a:chExt cx="266" cy="263"/>
          </a:xfrm>
        </p:grpSpPr>
        <p:sp>
          <p:nvSpPr>
            <p:cNvPr id="9257" name="Shape 9257"/>
            <p:cNvSpPr/>
            <p:nvPr/>
          </p:nvSpPr>
          <p:spPr>
            <a:xfrm>
              <a:off x="2659" y="1897"/>
              <a:ext cx="28" cy="28"/>
            </a:xfrm>
            <a:custGeom>
              <a:avLst/>
              <a:gdLst/>
              <a:ahLst/>
              <a:cxnLst/>
              <a:rect l="0" t="0" r="0" b="0"/>
              <a:pathLst>
                <a:path w="363" h="365" extrusionOk="0">
                  <a:moveTo>
                    <a:pt x="181" y="0"/>
                  </a:moveTo>
                  <a:lnTo>
                    <a:pt x="214" y="4"/>
                  </a:lnTo>
                  <a:lnTo>
                    <a:pt x="245" y="12"/>
                  </a:lnTo>
                  <a:lnTo>
                    <a:pt x="274" y="25"/>
                  </a:lnTo>
                  <a:lnTo>
                    <a:pt x="299" y="43"/>
                  </a:lnTo>
                  <a:lnTo>
                    <a:pt x="321" y="65"/>
                  </a:lnTo>
                  <a:lnTo>
                    <a:pt x="339" y="90"/>
                  </a:lnTo>
                  <a:lnTo>
                    <a:pt x="352" y="118"/>
                  </a:lnTo>
                  <a:lnTo>
                    <a:pt x="361" y="150"/>
                  </a:lnTo>
                  <a:lnTo>
                    <a:pt x="363" y="183"/>
                  </a:lnTo>
                  <a:lnTo>
                    <a:pt x="361" y="215"/>
                  </a:lnTo>
                  <a:lnTo>
                    <a:pt x="352" y="246"/>
                  </a:lnTo>
                  <a:lnTo>
                    <a:pt x="339" y="274"/>
                  </a:lnTo>
                  <a:lnTo>
                    <a:pt x="321" y="300"/>
                  </a:lnTo>
                  <a:lnTo>
                    <a:pt x="299" y="322"/>
                  </a:lnTo>
                  <a:lnTo>
                    <a:pt x="274" y="340"/>
                  </a:lnTo>
                  <a:lnTo>
                    <a:pt x="245" y="353"/>
                  </a:lnTo>
                  <a:lnTo>
                    <a:pt x="214" y="362"/>
                  </a:lnTo>
                  <a:lnTo>
                    <a:pt x="181" y="365"/>
                  </a:lnTo>
                  <a:lnTo>
                    <a:pt x="149" y="362"/>
                  </a:lnTo>
                  <a:lnTo>
                    <a:pt x="119" y="353"/>
                  </a:lnTo>
                  <a:lnTo>
                    <a:pt x="90" y="340"/>
                  </a:lnTo>
                  <a:lnTo>
                    <a:pt x="65" y="322"/>
                  </a:lnTo>
                  <a:lnTo>
                    <a:pt x="43" y="300"/>
                  </a:lnTo>
                  <a:lnTo>
                    <a:pt x="25" y="274"/>
                  </a:lnTo>
                  <a:lnTo>
                    <a:pt x="12" y="246"/>
                  </a:lnTo>
                  <a:lnTo>
                    <a:pt x="3" y="215"/>
                  </a:lnTo>
                  <a:lnTo>
                    <a:pt x="0" y="183"/>
                  </a:lnTo>
                  <a:lnTo>
                    <a:pt x="3" y="150"/>
                  </a:lnTo>
                  <a:lnTo>
                    <a:pt x="12" y="118"/>
                  </a:lnTo>
                  <a:lnTo>
                    <a:pt x="25" y="90"/>
                  </a:lnTo>
                  <a:lnTo>
                    <a:pt x="43" y="65"/>
                  </a:lnTo>
                  <a:lnTo>
                    <a:pt x="65" y="43"/>
                  </a:lnTo>
                  <a:lnTo>
                    <a:pt x="90" y="25"/>
                  </a:lnTo>
                  <a:lnTo>
                    <a:pt x="119" y="12"/>
                  </a:lnTo>
                  <a:lnTo>
                    <a:pt x="149" y="4"/>
                  </a:lnTo>
                  <a:lnTo>
                    <a:pt x="1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8" name="Shape 9258"/>
            <p:cNvSpPr/>
            <p:nvPr/>
          </p:nvSpPr>
          <p:spPr>
            <a:xfrm>
              <a:off x="2575" y="1824"/>
              <a:ext cx="197" cy="197"/>
            </a:xfrm>
            <a:custGeom>
              <a:avLst/>
              <a:gdLst/>
              <a:ahLst/>
              <a:cxnLst/>
              <a:rect l="0" t="0" r="0" b="0"/>
              <a:pathLst>
                <a:path w="2552" h="2563" extrusionOk="0">
                  <a:moveTo>
                    <a:pt x="1275" y="713"/>
                  </a:moveTo>
                  <a:lnTo>
                    <a:pt x="1215" y="716"/>
                  </a:lnTo>
                  <a:lnTo>
                    <a:pt x="1155" y="727"/>
                  </a:lnTo>
                  <a:lnTo>
                    <a:pt x="1097" y="743"/>
                  </a:lnTo>
                  <a:lnTo>
                    <a:pt x="1043" y="764"/>
                  </a:lnTo>
                  <a:lnTo>
                    <a:pt x="990" y="791"/>
                  </a:lnTo>
                  <a:lnTo>
                    <a:pt x="942" y="824"/>
                  </a:lnTo>
                  <a:lnTo>
                    <a:pt x="897" y="861"/>
                  </a:lnTo>
                  <a:lnTo>
                    <a:pt x="856" y="902"/>
                  </a:lnTo>
                  <a:lnTo>
                    <a:pt x="820" y="947"/>
                  </a:lnTo>
                  <a:lnTo>
                    <a:pt x="787" y="995"/>
                  </a:lnTo>
                  <a:lnTo>
                    <a:pt x="761" y="1047"/>
                  </a:lnTo>
                  <a:lnTo>
                    <a:pt x="739" y="1103"/>
                  </a:lnTo>
                  <a:lnTo>
                    <a:pt x="723" y="1161"/>
                  </a:lnTo>
                  <a:lnTo>
                    <a:pt x="714" y="1220"/>
                  </a:lnTo>
                  <a:lnTo>
                    <a:pt x="710" y="1282"/>
                  </a:lnTo>
                  <a:lnTo>
                    <a:pt x="714" y="1344"/>
                  </a:lnTo>
                  <a:lnTo>
                    <a:pt x="723" y="1404"/>
                  </a:lnTo>
                  <a:lnTo>
                    <a:pt x="739" y="1462"/>
                  </a:lnTo>
                  <a:lnTo>
                    <a:pt x="761" y="1517"/>
                  </a:lnTo>
                  <a:lnTo>
                    <a:pt x="787" y="1569"/>
                  </a:lnTo>
                  <a:lnTo>
                    <a:pt x="820" y="1618"/>
                  </a:lnTo>
                  <a:lnTo>
                    <a:pt x="856" y="1663"/>
                  </a:lnTo>
                  <a:lnTo>
                    <a:pt x="897" y="1704"/>
                  </a:lnTo>
                  <a:lnTo>
                    <a:pt x="942" y="1741"/>
                  </a:lnTo>
                  <a:lnTo>
                    <a:pt x="990" y="1772"/>
                  </a:lnTo>
                  <a:lnTo>
                    <a:pt x="1043" y="1800"/>
                  </a:lnTo>
                  <a:lnTo>
                    <a:pt x="1097" y="1822"/>
                  </a:lnTo>
                  <a:lnTo>
                    <a:pt x="1155" y="1838"/>
                  </a:lnTo>
                  <a:lnTo>
                    <a:pt x="1215" y="1847"/>
                  </a:lnTo>
                  <a:lnTo>
                    <a:pt x="1275" y="1850"/>
                  </a:lnTo>
                  <a:lnTo>
                    <a:pt x="1337" y="1847"/>
                  </a:lnTo>
                  <a:lnTo>
                    <a:pt x="1397" y="1838"/>
                  </a:lnTo>
                  <a:lnTo>
                    <a:pt x="1455" y="1822"/>
                  </a:lnTo>
                  <a:lnTo>
                    <a:pt x="1509" y="1800"/>
                  </a:lnTo>
                  <a:lnTo>
                    <a:pt x="1562" y="1772"/>
                  </a:lnTo>
                  <a:lnTo>
                    <a:pt x="1610" y="1741"/>
                  </a:lnTo>
                  <a:lnTo>
                    <a:pt x="1655" y="1704"/>
                  </a:lnTo>
                  <a:lnTo>
                    <a:pt x="1696" y="1663"/>
                  </a:lnTo>
                  <a:lnTo>
                    <a:pt x="1732" y="1618"/>
                  </a:lnTo>
                  <a:lnTo>
                    <a:pt x="1764" y="1569"/>
                  </a:lnTo>
                  <a:lnTo>
                    <a:pt x="1791" y="1517"/>
                  </a:lnTo>
                  <a:lnTo>
                    <a:pt x="1813" y="1462"/>
                  </a:lnTo>
                  <a:lnTo>
                    <a:pt x="1829" y="1404"/>
                  </a:lnTo>
                  <a:lnTo>
                    <a:pt x="1838" y="1344"/>
                  </a:lnTo>
                  <a:lnTo>
                    <a:pt x="1841" y="1282"/>
                  </a:lnTo>
                  <a:lnTo>
                    <a:pt x="1838" y="1220"/>
                  </a:lnTo>
                  <a:lnTo>
                    <a:pt x="1829" y="1161"/>
                  </a:lnTo>
                  <a:lnTo>
                    <a:pt x="1813" y="1103"/>
                  </a:lnTo>
                  <a:lnTo>
                    <a:pt x="1791" y="1047"/>
                  </a:lnTo>
                  <a:lnTo>
                    <a:pt x="1764" y="995"/>
                  </a:lnTo>
                  <a:lnTo>
                    <a:pt x="1732" y="947"/>
                  </a:lnTo>
                  <a:lnTo>
                    <a:pt x="1696" y="902"/>
                  </a:lnTo>
                  <a:lnTo>
                    <a:pt x="1655" y="861"/>
                  </a:lnTo>
                  <a:lnTo>
                    <a:pt x="1610" y="824"/>
                  </a:lnTo>
                  <a:lnTo>
                    <a:pt x="1562" y="791"/>
                  </a:lnTo>
                  <a:lnTo>
                    <a:pt x="1509" y="764"/>
                  </a:lnTo>
                  <a:lnTo>
                    <a:pt x="1455" y="743"/>
                  </a:lnTo>
                  <a:lnTo>
                    <a:pt x="1397" y="727"/>
                  </a:lnTo>
                  <a:lnTo>
                    <a:pt x="1337" y="716"/>
                  </a:lnTo>
                  <a:lnTo>
                    <a:pt x="1275" y="713"/>
                  </a:lnTo>
                  <a:close/>
                  <a:moveTo>
                    <a:pt x="1038" y="0"/>
                  </a:moveTo>
                  <a:lnTo>
                    <a:pt x="1514" y="0"/>
                  </a:lnTo>
                  <a:lnTo>
                    <a:pt x="1536" y="4"/>
                  </a:lnTo>
                  <a:lnTo>
                    <a:pt x="1556" y="12"/>
                  </a:lnTo>
                  <a:lnTo>
                    <a:pt x="1573" y="25"/>
                  </a:lnTo>
                  <a:lnTo>
                    <a:pt x="1586" y="41"/>
                  </a:lnTo>
                  <a:lnTo>
                    <a:pt x="1594" y="61"/>
                  </a:lnTo>
                  <a:lnTo>
                    <a:pt x="1597" y="84"/>
                  </a:lnTo>
                  <a:lnTo>
                    <a:pt x="1597" y="291"/>
                  </a:lnTo>
                  <a:lnTo>
                    <a:pt x="1647" y="309"/>
                  </a:lnTo>
                  <a:lnTo>
                    <a:pt x="1698" y="330"/>
                  </a:lnTo>
                  <a:lnTo>
                    <a:pt x="1746" y="353"/>
                  </a:lnTo>
                  <a:lnTo>
                    <a:pt x="1893" y="207"/>
                  </a:lnTo>
                  <a:lnTo>
                    <a:pt x="1907" y="194"/>
                  </a:lnTo>
                  <a:lnTo>
                    <a:pt x="1924" y="187"/>
                  </a:lnTo>
                  <a:lnTo>
                    <a:pt x="1942" y="183"/>
                  </a:lnTo>
                  <a:lnTo>
                    <a:pt x="1960" y="183"/>
                  </a:lnTo>
                  <a:lnTo>
                    <a:pt x="1978" y="187"/>
                  </a:lnTo>
                  <a:lnTo>
                    <a:pt x="1994" y="194"/>
                  </a:lnTo>
                  <a:lnTo>
                    <a:pt x="2009" y="207"/>
                  </a:lnTo>
                  <a:lnTo>
                    <a:pt x="2346" y="546"/>
                  </a:lnTo>
                  <a:lnTo>
                    <a:pt x="2358" y="560"/>
                  </a:lnTo>
                  <a:lnTo>
                    <a:pt x="2366" y="577"/>
                  </a:lnTo>
                  <a:lnTo>
                    <a:pt x="2370" y="595"/>
                  </a:lnTo>
                  <a:lnTo>
                    <a:pt x="2370" y="613"/>
                  </a:lnTo>
                  <a:lnTo>
                    <a:pt x="2366" y="631"/>
                  </a:lnTo>
                  <a:lnTo>
                    <a:pt x="2358" y="648"/>
                  </a:lnTo>
                  <a:lnTo>
                    <a:pt x="2346" y="663"/>
                  </a:lnTo>
                  <a:lnTo>
                    <a:pt x="2200" y="810"/>
                  </a:lnTo>
                  <a:lnTo>
                    <a:pt x="2223" y="858"/>
                  </a:lnTo>
                  <a:lnTo>
                    <a:pt x="2244" y="908"/>
                  </a:lnTo>
                  <a:lnTo>
                    <a:pt x="2261" y="960"/>
                  </a:lnTo>
                  <a:lnTo>
                    <a:pt x="2469" y="960"/>
                  </a:lnTo>
                  <a:lnTo>
                    <a:pt x="2491" y="963"/>
                  </a:lnTo>
                  <a:lnTo>
                    <a:pt x="2510" y="971"/>
                  </a:lnTo>
                  <a:lnTo>
                    <a:pt x="2527" y="984"/>
                  </a:lnTo>
                  <a:lnTo>
                    <a:pt x="2540" y="1001"/>
                  </a:lnTo>
                  <a:lnTo>
                    <a:pt x="2549" y="1021"/>
                  </a:lnTo>
                  <a:lnTo>
                    <a:pt x="2552" y="1043"/>
                  </a:lnTo>
                  <a:lnTo>
                    <a:pt x="2552" y="1522"/>
                  </a:lnTo>
                  <a:lnTo>
                    <a:pt x="2549" y="1544"/>
                  </a:lnTo>
                  <a:lnTo>
                    <a:pt x="2540" y="1564"/>
                  </a:lnTo>
                  <a:lnTo>
                    <a:pt x="2527" y="1581"/>
                  </a:lnTo>
                  <a:lnTo>
                    <a:pt x="2511" y="1593"/>
                  </a:lnTo>
                  <a:lnTo>
                    <a:pt x="2491" y="1602"/>
                  </a:lnTo>
                  <a:lnTo>
                    <a:pt x="2469" y="1605"/>
                  </a:lnTo>
                  <a:lnTo>
                    <a:pt x="2261" y="1605"/>
                  </a:lnTo>
                  <a:lnTo>
                    <a:pt x="2244" y="1655"/>
                  </a:lnTo>
                  <a:lnTo>
                    <a:pt x="2224" y="1706"/>
                  </a:lnTo>
                  <a:lnTo>
                    <a:pt x="2200" y="1754"/>
                  </a:lnTo>
                  <a:lnTo>
                    <a:pt x="2346" y="1902"/>
                  </a:lnTo>
                  <a:lnTo>
                    <a:pt x="2358" y="1917"/>
                  </a:lnTo>
                  <a:lnTo>
                    <a:pt x="2366" y="1933"/>
                  </a:lnTo>
                  <a:lnTo>
                    <a:pt x="2370" y="1951"/>
                  </a:lnTo>
                  <a:lnTo>
                    <a:pt x="2370" y="1969"/>
                  </a:lnTo>
                  <a:lnTo>
                    <a:pt x="2366" y="1987"/>
                  </a:lnTo>
                  <a:lnTo>
                    <a:pt x="2358" y="2004"/>
                  </a:lnTo>
                  <a:lnTo>
                    <a:pt x="2346" y="2019"/>
                  </a:lnTo>
                  <a:lnTo>
                    <a:pt x="2009" y="2358"/>
                  </a:lnTo>
                  <a:lnTo>
                    <a:pt x="1994" y="2369"/>
                  </a:lnTo>
                  <a:lnTo>
                    <a:pt x="1978" y="2378"/>
                  </a:lnTo>
                  <a:lnTo>
                    <a:pt x="1960" y="2381"/>
                  </a:lnTo>
                  <a:lnTo>
                    <a:pt x="1942" y="2381"/>
                  </a:lnTo>
                  <a:lnTo>
                    <a:pt x="1924" y="2378"/>
                  </a:lnTo>
                  <a:lnTo>
                    <a:pt x="1907" y="2369"/>
                  </a:lnTo>
                  <a:lnTo>
                    <a:pt x="1893" y="2358"/>
                  </a:lnTo>
                  <a:lnTo>
                    <a:pt x="1746" y="2210"/>
                  </a:lnTo>
                  <a:lnTo>
                    <a:pt x="1698" y="2234"/>
                  </a:lnTo>
                  <a:lnTo>
                    <a:pt x="1647" y="2255"/>
                  </a:lnTo>
                  <a:lnTo>
                    <a:pt x="1597" y="2272"/>
                  </a:lnTo>
                  <a:lnTo>
                    <a:pt x="1597" y="2481"/>
                  </a:lnTo>
                  <a:lnTo>
                    <a:pt x="1594" y="2503"/>
                  </a:lnTo>
                  <a:lnTo>
                    <a:pt x="1586" y="2522"/>
                  </a:lnTo>
                  <a:lnTo>
                    <a:pt x="1573" y="2539"/>
                  </a:lnTo>
                  <a:lnTo>
                    <a:pt x="1556" y="2553"/>
                  </a:lnTo>
                  <a:lnTo>
                    <a:pt x="1536" y="2561"/>
                  </a:lnTo>
                  <a:lnTo>
                    <a:pt x="1514" y="2563"/>
                  </a:lnTo>
                  <a:lnTo>
                    <a:pt x="1038" y="2563"/>
                  </a:lnTo>
                  <a:lnTo>
                    <a:pt x="1016" y="2561"/>
                  </a:lnTo>
                  <a:lnTo>
                    <a:pt x="996" y="2553"/>
                  </a:lnTo>
                  <a:lnTo>
                    <a:pt x="979" y="2539"/>
                  </a:lnTo>
                  <a:lnTo>
                    <a:pt x="966" y="2522"/>
                  </a:lnTo>
                  <a:lnTo>
                    <a:pt x="958" y="2503"/>
                  </a:lnTo>
                  <a:lnTo>
                    <a:pt x="955" y="2481"/>
                  </a:lnTo>
                  <a:lnTo>
                    <a:pt x="955" y="2272"/>
                  </a:lnTo>
                  <a:lnTo>
                    <a:pt x="879" y="2245"/>
                  </a:lnTo>
                  <a:lnTo>
                    <a:pt x="806" y="2210"/>
                  </a:lnTo>
                  <a:lnTo>
                    <a:pt x="659" y="2358"/>
                  </a:lnTo>
                  <a:lnTo>
                    <a:pt x="645" y="2369"/>
                  </a:lnTo>
                  <a:lnTo>
                    <a:pt x="628" y="2378"/>
                  </a:lnTo>
                  <a:lnTo>
                    <a:pt x="610" y="2381"/>
                  </a:lnTo>
                  <a:lnTo>
                    <a:pt x="592" y="2381"/>
                  </a:lnTo>
                  <a:lnTo>
                    <a:pt x="574" y="2378"/>
                  </a:lnTo>
                  <a:lnTo>
                    <a:pt x="558" y="2369"/>
                  </a:lnTo>
                  <a:lnTo>
                    <a:pt x="543" y="2358"/>
                  </a:lnTo>
                  <a:lnTo>
                    <a:pt x="206" y="2019"/>
                  </a:lnTo>
                  <a:lnTo>
                    <a:pt x="192" y="2002"/>
                  </a:lnTo>
                  <a:lnTo>
                    <a:pt x="184" y="1982"/>
                  </a:lnTo>
                  <a:lnTo>
                    <a:pt x="181" y="1960"/>
                  </a:lnTo>
                  <a:lnTo>
                    <a:pt x="184" y="1939"/>
                  </a:lnTo>
                  <a:lnTo>
                    <a:pt x="192" y="1919"/>
                  </a:lnTo>
                  <a:lnTo>
                    <a:pt x="206" y="1902"/>
                  </a:lnTo>
                  <a:lnTo>
                    <a:pt x="351" y="1754"/>
                  </a:lnTo>
                  <a:lnTo>
                    <a:pt x="318" y="1681"/>
                  </a:lnTo>
                  <a:lnTo>
                    <a:pt x="289" y="1605"/>
                  </a:lnTo>
                  <a:lnTo>
                    <a:pt x="83" y="1605"/>
                  </a:lnTo>
                  <a:lnTo>
                    <a:pt x="61" y="1602"/>
                  </a:lnTo>
                  <a:lnTo>
                    <a:pt x="41" y="1593"/>
                  </a:lnTo>
                  <a:lnTo>
                    <a:pt x="24" y="1581"/>
                  </a:lnTo>
                  <a:lnTo>
                    <a:pt x="12" y="1564"/>
                  </a:lnTo>
                  <a:lnTo>
                    <a:pt x="3" y="1544"/>
                  </a:lnTo>
                  <a:lnTo>
                    <a:pt x="0" y="1522"/>
                  </a:lnTo>
                  <a:lnTo>
                    <a:pt x="0" y="1043"/>
                  </a:lnTo>
                  <a:lnTo>
                    <a:pt x="3" y="1021"/>
                  </a:lnTo>
                  <a:lnTo>
                    <a:pt x="12" y="1001"/>
                  </a:lnTo>
                  <a:lnTo>
                    <a:pt x="24" y="984"/>
                  </a:lnTo>
                  <a:lnTo>
                    <a:pt x="41" y="971"/>
                  </a:lnTo>
                  <a:lnTo>
                    <a:pt x="61" y="963"/>
                  </a:lnTo>
                  <a:lnTo>
                    <a:pt x="83" y="960"/>
                  </a:lnTo>
                  <a:lnTo>
                    <a:pt x="289" y="960"/>
                  </a:lnTo>
                  <a:lnTo>
                    <a:pt x="307" y="908"/>
                  </a:lnTo>
                  <a:lnTo>
                    <a:pt x="328" y="858"/>
                  </a:lnTo>
                  <a:lnTo>
                    <a:pt x="351" y="810"/>
                  </a:lnTo>
                  <a:lnTo>
                    <a:pt x="206" y="663"/>
                  </a:lnTo>
                  <a:lnTo>
                    <a:pt x="193" y="648"/>
                  </a:lnTo>
                  <a:lnTo>
                    <a:pt x="186" y="631"/>
                  </a:lnTo>
                  <a:lnTo>
                    <a:pt x="181" y="613"/>
                  </a:lnTo>
                  <a:lnTo>
                    <a:pt x="181" y="595"/>
                  </a:lnTo>
                  <a:lnTo>
                    <a:pt x="186" y="577"/>
                  </a:lnTo>
                  <a:lnTo>
                    <a:pt x="193" y="560"/>
                  </a:lnTo>
                  <a:lnTo>
                    <a:pt x="206" y="546"/>
                  </a:lnTo>
                  <a:lnTo>
                    <a:pt x="543" y="207"/>
                  </a:lnTo>
                  <a:lnTo>
                    <a:pt x="560" y="193"/>
                  </a:lnTo>
                  <a:lnTo>
                    <a:pt x="580" y="185"/>
                  </a:lnTo>
                  <a:lnTo>
                    <a:pt x="601" y="183"/>
                  </a:lnTo>
                  <a:lnTo>
                    <a:pt x="623" y="185"/>
                  </a:lnTo>
                  <a:lnTo>
                    <a:pt x="643" y="193"/>
                  </a:lnTo>
                  <a:lnTo>
                    <a:pt x="659" y="207"/>
                  </a:lnTo>
                  <a:lnTo>
                    <a:pt x="806" y="353"/>
                  </a:lnTo>
                  <a:lnTo>
                    <a:pt x="854" y="330"/>
                  </a:lnTo>
                  <a:lnTo>
                    <a:pt x="903" y="309"/>
                  </a:lnTo>
                  <a:lnTo>
                    <a:pt x="955" y="291"/>
                  </a:lnTo>
                  <a:lnTo>
                    <a:pt x="955" y="84"/>
                  </a:lnTo>
                  <a:lnTo>
                    <a:pt x="958" y="61"/>
                  </a:lnTo>
                  <a:lnTo>
                    <a:pt x="966" y="41"/>
                  </a:lnTo>
                  <a:lnTo>
                    <a:pt x="979" y="25"/>
                  </a:lnTo>
                  <a:lnTo>
                    <a:pt x="996" y="12"/>
                  </a:lnTo>
                  <a:lnTo>
                    <a:pt x="1016" y="4"/>
                  </a:lnTo>
                  <a:lnTo>
                    <a:pt x="10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59" name="Shape 9259"/>
            <p:cNvSpPr/>
            <p:nvPr/>
          </p:nvSpPr>
          <p:spPr>
            <a:xfrm>
              <a:off x="2506" y="1980"/>
              <a:ext cx="106" cy="107"/>
            </a:xfrm>
            <a:custGeom>
              <a:avLst/>
              <a:gdLst/>
              <a:ahLst/>
              <a:cxnLst/>
              <a:rect l="0" t="0" r="0" b="0"/>
              <a:pathLst>
                <a:path w="1384" h="1391" extrusionOk="0">
                  <a:moveTo>
                    <a:pt x="693" y="412"/>
                  </a:moveTo>
                  <a:lnTo>
                    <a:pt x="651" y="415"/>
                  </a:lnTo>
                  <a:lnTo>
                    <a:pt x="611" y="424"/>
                  </a:lnTo>
                  <a:lnTo>
                    <a:pt x="573" y="438"/>
                  </a:lnTo>
                  <a:lnTo>
                    <a:pt x="539" y="457"/>
                  </a:lnTo>
                  <a:lnTo>
                    <a:pt x="507" y="482"/>
                  </a:lnTo>
                  <a:lnTo>
                    <a:pt x="479" y="510"/>
                  </a:lnTo>
                  <a:lnTo>
                    <a:pt x="455" y="542"/>
                  </a:lnTo>
                  <a:lnTo>
                    <a:pt x="436" y="576"/>
                  </a:lnTo>
                  <a:lnTo>
                    <a:pt x="421" y="614"/>
                  </a:lnTo>
                  <a:lnTo>
                    <a:pt x="413" y="654"/>
                  </a:lnTo>
                  <a:lnTo>
                    <a:pt x="410" y="696"/>
                  </a:lnTo>
                  <a:lnTo>
                    <a:pt x="413" y="737"/>
                  </a:lnTo>
                  <a:lnTo>
                    <a:pt x="421" y="778"/>
                  </a:lnTo>
                  <a:lnTo>
                    <a:pt x="436" y="815"/>
                  </a:lnTo>
                  <a:lnTo>
                    <a:pt x="455" y="850"/>
                  </a:lnTo>
                  <a:lnTo>
                    <a:pt x="479" y="883"/>
                  </a:lnTo>
                  <a:lnTo>
                    <a:pt x="507" y="910"/>
                  </a:lnTo>
                  <a:lnTo>
                    <a:pt x="539" y="934"/>
                  </a:lnTo>
                  <a:lnTo>
                    <a:pt x="573" y="953"/>
                  </a:lnTo>
                  <a:lnTo>
                    <a:pt x="611" y="968"/>
                  </a:lnTo>
                  <a:lnTo>
                    <a:pt x="651" y="977"/>
                  </a:lnTo>
                  <a:lnTo>
                    <a:pt x="693" y="980"/>
                  </a:lnTo>
                  <a:lnTo>
                    <a:pt x="734" y="977"/>
                  </a:lnTo>
                  <a:lnTo>
                    <a:pt x="773" y="968"/>
                  </a:lnTo>
                  <a:lnTo>
                    <a:pt x="811" y="953"/>
                  </a:lnTo>
                  <a:lnTo>
                    <a:pt x="846" y="934"/>
                  </a:lnTo>
                  <a:lnTo>
                    <a:pt x="878" y="910"/>
                  </a:lnTo>
                  <a:lnTo>
                    <a:pt x="905" y="883"/>
                  </a:lnTo>
                  <a:lnTo>
                    <a:pt x="929" y="850"/>
                  </a:lnTo>
                  <a:lnTo>
                    <a:pt x="948" y="815"/>
                  </a:lnTo>
                  <a:lnTo>
                    <a:pt x="963" y="778"/>
                  </a:lnTo>
                  <a:lnTo>
                    <a:pt x="972" y="737"/>
                  </a:lnTo>
                  <a:lnTo>
                    <a:pt x="975" y="696"/>
                  </a:lnTo>
                  <a:lnTo>
                    <a:pt x="972" y="654"/>
                  </a:lnTo>
                  <a:lnTo>
                    <a:pt x="963" y="614"/>
                  </a:lnTo>
                  <a:lnTo>
                    <a:pt x="948" y="576"/>
                  </a:lnTo>
                  <a:lnTo>
                    <a:pt x="929" y="542"/>
                  </a:lnTo>
                  <a:lnTo>
                    <a:pt x="905" y="510"/>
                  </a:lnTo>
                  <a:lnTo>
                    <a:pt x="878" y="482"/>
                  </a:lnTo>
                  <a:lnTo>
                    <a:pt x="846" y="457"/>
                  </a:lnTo>
                  <a:lnTo>
                    <a:pt x="811" y="438"/>
                  </a:lnTo>
                  <a:lnTo>
                    <a:pt x="773" y="424"/>
                  </a:lnTo>
                  <a:lnTo>
                    <a:pt x="734" y="415"/>
                  </a:lnTo>
                  <a:lnTo>
                    <a:pt x="693" y="412"/>
                  </a:lnTo>
                  <a:close/>
                  <a:moveTo>
                    <a:pt x="570" y="0"/>
                  </a:moveTo>
                  <a:lnTo>
                    <a:pt x="814" y="0"/>
                  </a:lnTo>
                  <a:lnTo>
                    <a:pt x="836" y="4"/>
                  </a:lnTo>
                  <a:lnTo>
                    <a:pt x="856" y="12"/>
                  </a:lnTo>
                  <a:lnTo>
                    <a:pt x="873" y="25"/>
                  </a:lnTo>
                  <a:lnTo>
                    <a:pt x="885" y="41"/>
                  </a:lnTo>
                  <a:lnTo>
                    <a:pt x="894" y="61"/>
                  </a:lnTo>
                  <a:lnTo>
                    <a:pt x="897" y="84"/>
                  </a:lnTo>
                  <a:lnTo>
                    <a:pt x="897" y="162"/>
                  </a:lnTo>
                  <a:lnTo>
                    <a:pt x="924" y="172"/>
                  </a:lnTo>
                  <a:lnTo>
                    <a:pt x="979" y="117"/>
                  </a:lnTo>
                  <a:lnTo>
                    <a:pt x="993" y="106"/>
                  </a:lnTo>
                  <a:lnTo>
                    <a:pt x="1010" y="97"/>
                  </a:lnTo>
                  <a:lnTo>
                    <a:pt x="1028" y="94"/>
                  </a:lnTo>
                  <a:lnTo>
                    <a:pt x="1046" y="94"/>
                  </a:lnTo>
                  <a:lnTo>
                    <a:pt x="1064" y="97"/>
                  </a:lnTo>
                  <a:lnTo>
                    <a:pt x="1080" y="106"/>
                  </a:lnTo>
                  <a:lnTo>
                    <a:pt x="1095" y="117"/>
                  </a:lnTo>
                  <a:lnTo>
                    <a:pt x="1268" y="291"/>
                  </a:lnTo>
                  <a:lnTo>
                    <a:pt x="1279" y="306"/>
                  </a:lnTo>
                  <a:lnTo>
                    <a:pt x="1288" y="323"/>
                  </a:lnTo>
                  <a:lnTo>
                    <a:pt x="1292" y="340"/>
                  </a:lnTo>
                  <a:lnTo>
                    <a:pt x="1292" y="358"/>
                  </a:lnTo>
                  <a:lnTo>
                    <a:pt x="1288" y="376"/>
                  </a:lnTo>
                  <a:lnTo>
                    <a:pt x="1279" y="393"/>
                  </a:lnTo>
                  <a:lnTo>
                    <a:pt x="1268" y="408"/>
                  </a:lnTo>
                  <a:lnTo>
                    <a:pt x="1213" y="463"/>
                  </a:lnTo>
                  <a:lnTo>
                    <a:pt x="1225" y="491"/>
                  </a:lnTo>
                  <a:lnTo>
                    <a:pt x="1301" y="491"/>
                  </a:lnTo>
                  <a:lnTo>
                    <a:pt x="1323" y="493"/>
                  </a:lnTo>
                  <a:lnTo>
                    <a:pt x="1343" y="502"/>
                  </a:lnTo>
                  <a:lnTo>
                    <a:pt x="1360" y="515"/>
                  </a:lnTo>
                  <a:lnTo>
                    <a:pt x="1373" y="532"/>
                  </a:lnTo>
                  <a:lnTo>
                    <a:pt x="1381" y="551"/>
                  </a:lnTo>
                  <a:lnTo>
                    <a:pt x="1384" y="573"/>
                  </a:lnTo>
                  <a:lnTo>
                    <a:pt x="1384" y="818"/>
                  </a:lnTo>
                  <a:lnTo>
                    <a:pt x="1381" y="841"/>
                  </a:lnTo>
                  <a:lnTo>
                    <a:pt x="1373" y="861"/>
                  </a:lnTo>
                  <a:lnTo>
                    <a:pt x="1360" y="877"/>
                  </a:lnTo>
                  <a:lnTo>
                    <a:pt x="1343" y="890"/>
                  </a:lnTo>
                  <a:lnTo>
                    <a:pt x="1323" y="899"/>
                  </a:lnTo>
                  <a:lnTo>
                    <a:pt x="1301" y="902"/>
                  </a:lnTo>
                  <a:lnTo>
                    <a:pt x="1225" y="902"/>
                  </a:lnTo>
                  <a:lnTo>
                    <a:pt x="1213" y="929"/>
                  </a:lnTo>
                  <a:lnTo>
                    <a:pt x="1268" y="984"/>
                  </a:lnTo>
                  <a:lnTo>
                    <a:pt x="1279" y="999"/>
                  </a:lnTo>
                  <a:lnTo>
                    <a:pt x="1288" y="1015"/>
                  </a:lnTo>
                  <a:lnTo>
                    <a:pt x="1292" y="1033"/>
                  </a:lnTo>
                  <a:lnTo>
                    <a:pt x="1292" y="1051"/>
                  </a:lnTo>
                  <a:lnTo>
                    <a:pt x="1288" y="1069"/>
                  </a:lnTo>
                  <a:lnTo>
                    <a:pt x="1279" y="1086"/>
                  </a:lnTo>
                  <a:lnTo>
                    <a:pt x="1268" y="1101"/>
                  </a:lnTo>
                  <a:lnTo>
                    <a:pt x="1095" y="1274"/>
                  </a:lnTo>
                  <a:lnTo>
                    <a:pt x="1080" y="1286"/>
                  </a:lnTo>
                  <a:lnTo>
                    <a:pt x="1064" y="1294"/>
                  </a:lnTo>
                  <a:lnTo>
                    <a:pt x="1046" y="1299"/>
                  </a:lnTo>
                  <a:lnTo>
                    <a:pt x="1028" y="1299"/>
                  </a:lnTo>
                  <a:lnTo>
                    <a:pt x="1010" y="1294"/>
                  </a:lnTo>
                  <a:lnTo>
                    <a:pt x="993" y="1286"/>
                  </a:lnTo>
                  <a:lnTo>
                    <a:pt x="979" y="1274"/>
                  </a:lnTo>
                  <a:lnTo>
                    <a:pt x="924" y="1220"/>
                  </a:lnTo>
                  <a:lnTo>
                    <a:pt x="897" y="1231"/>
                  </a:lnTo>
                  <a:lnTo>
                    <a:pt x="897" y="1309"/>
                  </a:lnTo>
                  <a:lnTo>
                    <a:pt x="894" y="1330"/>
                  </a:lnTo>
                  <a:lnTo>
                    <a:pt x="885" y="1350"/>
                  </a:lnTo>
                  <a:lnTo>
                    <a:pt x="873" y="1367"/>
                  </a:lnTo>
                  <a:lnTo>
                    <a:pt x="856" y="1381"/>
                  </a:lnTo>
                  <a:lnTo>
                    <a:pt x="836" y="1388"/>
                  </a:lnTo>
                  <a:lnTo>
                    <a:pt x="814" y="1391"/>
                  </a:lnTo>
                  <a:lnTo>
                    <a:pt x="570" y="1391"/>
                  </a:lnTo>
                  <a:lnTo>
                    <a:pt x="548" y="1388"/>
                  </a:lnTo>
                  <a:lnTo>
                    <a:pt x="528" y="1381"/>
                  </a:lnTo>
                  <a:lnTo>
                    <a:pt x="512" y="1367"/>
                  </a:lnTo>
                  <a:lnTo>
                    <a:pt x="499" y="1350"/>
                  </a:lnTo>
                  <a:lnTo>
                    <a:pt x="490" y="1330"/>
                  </a:lnTo>
                  <a:lnTo>
                    <a:pt x="488" y="1309"/>
                  </a:lnTo>
                  <a:lnTo>
                    <a:pt x="488" y="1231"/>
                  </a:lnTo>
                  <a:lnTo>
                    <a:pt x="460" y="1220"/>
                  </a:lnTo>
                  <a:lnTo>
                    <a:pt x="406" y="1274"/>
                  </a:lnTo>
                  <a:lnTo>
                    <a:pt x="391" y="1286"/>
                  </a:lnTo>
                  <a:lnTo>
                    <a:pt x="374" y="1294"/>
                  </a:lnTo>
                  <a:lnTo>
                    <a:pt x="356" y="1299"/>
                  </a:lnTo>
                  <a:lnTo>
                    <a:pt x="338" y="1299"/>
                  </a:lnTo>
                  <a:lnTo>
                    <a:pt x="321" y="1294"/>
                  </a:lnTo>
                  <a:lnTo>
                    <a:pt x="304" y="1286"/>
                  </a:lnTo>
                  <a:lnTo>
                    <a:pt x="289" y="1274"/>
                  </a:lnTo>
                  <a:lnTo>
                    <a:pt x="116" y="1101"/>
                  </a:lnTo>
                  <a:lnTo>
                    <a:pt x="105" y="1086"/>
                  </a:lnTo>
                  <a:lnTo>
                    <a:pt x="96" y="1069"/>
                  </a:lnTo>
                  <a:lnTo>
                    <a:pt x="93" y="1051"/>
                  </a:lnTo>
                  <a:lnTo>
                    <a:pt x="93" y="1033"/>
                  </a:lnTo>
                  <a:lnTo>
                    <a:pt x="96" y="1015"/>
                  </a:lnTo>
                  <a:lnTo>
                    <a:pt x="105" y="999"/>
                  </a:lnTo>
                  <a:lnTo>
                    <a:pt x="116" y="984"/>
                  </a:lnTo>
                  <a:lnTo>
                    <a:pt x="171" y="929"/>
                  </a:lnTo>
                  <a:lnTo>
                    <a:pt x="159" y="902"/>
                  </a:lnTo>
                  <a:lnTo>
                    <a:pt x="83" y="902"/>
                  </a:lnTo>
                  <a:lnTo>
                    <a:pt x="61" y="899"/>
                  </a:lnTo>
                  <a:lnTo>
                    <a:pt x="41" y="890"/>
                  </a:lnTo>
                  <a:lnTo>
                    <a:pt x="24" y="877"/>
                  </a:lnTo>
                  <a:lnTo>
                    <a:pt x="12" y="861"/>
                  </a:lnTo>
                  <a:lnTo>
                    <a:pt x="3" y="841"/>
                  </a:lnTo>
                  <a:lnTo>
                    <a:pt x="0" y="818"/>
                  </a:lnTo>
                  <a:lnTo>
                    <a:pt x="0" y="573"/>
                  </a:lnTo>
                  <a:lnTo>
                    <a:pt x="3" y="551"/>
                  </a:lnTo>
                  <a:lnTo>
                    <a:pt x="12" y="532"/>
                  </a:lnTo>
                  <a:lnTo>
                    <a:pt x="24" y="515"/>
                  </a:lnTo>
                  <a:lnTo>
                    <a:pt x="41" y="502"/>
                  </a:lnTo>
                  <a:lnTo>
                    <a:pt x="61" y="493"/>
                  </a:lnTo>
                  <a:lnTo>
                    <a:pt x="83" y="491"/>
                  </a:lnTo>
                  <a:lnTo>
                    <a:pt x="159" y="491"/>
                  </a:lnTo>
                  <a:lnTo>
                    <a:pt x="171" y="463"/>
                  </a:lnTo>
                  <a:lnTo>
                    <a:pt x="116" y="408"/>
                  </a:lnTo>
                  <a:lnTo>
                    <a:pt x="105" y="393"/>
                  </a:lnTo>
                  <a:lnTo>
                    <a:pt x="96" y="376"/>
                  </a:lnTo>
                  <a:lnTo>
                    <a:pt x="93" y="358"/>
                  </a:lnTo>
                  <a:lnTo>
                    <a:pt x="93" y="340"/>
                  </a:lnTo>
                  <a:lnTo>
                    <a:pt x="96" y="323"/>
                  </a:lnTo>
                  <a:lnTo>
                    <a:pt x="105" y="306"/>
                  </a:lnTo>
                  <a:lnTo>
                    <a:pt x="116" y="291"/>
                  </a:lnTo>
                  <a:lnTo>
                    <a:pt x="289" y="117"/>
                  </a:lnTo>
                  <a:lnTo>
                    <a:pt x="304" y="106"/>
                  </a:lnTo>
                  <a:lnTo>
                    <a:pt x="321" y="97"/>
                  </a:lnTo>
                  <a:lnTo>
                    <a:pt x="338" y="94"/>
                  </a:lnTo>
                  <a:lnTo>
                    <a:pt x="356" y="94"/>
                  </a:lnTo>
                  <a:lnTo>
                    <a:pt x="374" y="97"/>
                  </a:lnTo>
                  <a:lnTo>
                    <a:pt x="391" y="106"/>
                  </a:lnTo>
                  <a:lnTo>
                    <a:pt x="406" y="117"/>
                  </a:lnTo>
                  <a:lnTo>
                    <a:pt x="460" y="172"/>
                  </a:lnTo>
                  <a:lnTo>
                    <a:pt x="487" y="162"/>
                  </a:lnTo>
                  <a:lnTo>
                    <a:pt x="487" y="84"/>
                  </a:lnTo>
                  <a:lnTo>
                    <a:pt x="490" y="61"/>
                  </a:lnTo>
                  <a:lnTo>
                    <a:pt x="499" y="41"/>
                  </a:lnTo>
                  <a:lnTo>
                    <a:pt x="512" y="25"/>
                  </a:lnTo>
                  <a:lnTo>
                    <a:pt x="528" y="12"/>
                  </a:lnTo>
                  <a:lnTo>
                    <a:pt x="548" y="4"/>
                  </a:lnTo>
                  <a:lnTo>
                    <a:pt x="5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60" name="Shape 9260"/>
            <p:cNvSpPr/>
            <p:nvPr/>
          </p:nvSpPr>
          <p:spPr>
            <a:xfrm>
              <a:off x="2650" y="1932"/>
              <a:ext cx="47" cy="22"/>
            </a:xfrm>
            <a:custGeom>
              <a:avLst/>
              <a:gdLst/>
              <a:ahLst/>
              <a:cxnLst/>
              <a:rect l="0" t="0" r="0" b="0"/>
              <a:pathLst>
                <a:path w="613" h="284" extrusionOk="0">
                  <a:moveTo>
                    <a:pt x="158" y="0"/>
                  </a:moveTo>
                  <a:lnTo>
                    <a:pt x="306" y="72"/>
                  </a:lnTo>
                  <a:lnTo>
                    <a:pt x="456" y="0"/>
                  </a:lnTo>
                  <a:lnTo>
                    <a:pt x="510" y="17"/>
                  </a:lnTo>
                  <a:lnTo>
                    <a:pt x="537" y="29"/>
                  </a:lnTo>
                  <a:lnTo>
                    <a:pt x="561" y="46"/>
                  </a:lnTo>
                  <a:lnTo>
                    <a:pt x="581" y="67"/>
                  </a:lnTo>
                  <a:lnTo>
                    <a:pt x="597" y="92"/>
                  </a:lnTo>
                  <a:lnTo>
                    <a:pt x="607" y="119"/>
                  </a:lnTo>
                  <a:lnTo>
                    <a:pt x="613" y="147"/>
                  </a:lnTo>
                  <a:lnTo>
                    <a:pt x="579" y="182"/>
                  </a:lnTo>
                  <a:lnTo>
                    <a:pt x="540" y="212"/>
                  </a:lnTo>
                  <a:lnTo>
                    <a:pt x="499" y="237"/>
                  </a:lnTo>
                  <a:lnTo>
                    <a:pt x="454" y="257"/>
                  </a:lnTo>
                  <a:lnTo>
                    <a:pt x="407" y="273"/>
                  </a:lnTo>
                  <a:lnTo>
                    <a:pt x="358" y="281"/>
                  </a:lnTo>
                  <a:lnTo>
                    <a:pt x="306" y="284"/>
                  </a:lnTo>
                  <a:lnTo>
                    <a:pt x="255" y="281"/>
                  </a:lnTo>
                  <a:lnTo>
                    <a:pt x="206" y="273"/>
                  </a:lnTo>
                  <a:lnTo>
                    <a:pt x="159" y="257"/>
                  </a:lnTo>
                  <a:lnTo>
                    <a:pt x="115" y="237"/>
                  </a:lnTo>
                  <a:lnTo>
                    <a:pt x="73" y="212"/>
                  </a:lnTo>
                  <a:lnTo>
                    <a:pt x="35" y="182"/>
                  </a:lnTo>
                  <a:lnTo>
                    <a:pt x="0" y="147"/>
                  </a:lnTo>
                  <a:lnTo>
                    <a:pt x="6" y="119"/>
                  </a:lnTo>
                  <a:lnTo>
                    <a:pt x="17" y="92"/>
                  </a:lnTo>
                  <a:lnTo>
                    <a:pt x="32" y="67"/>
                  </a:lnTo>
                  <a:lnTo>
                    <a:pt x="53" y="46"/>
                  </a:lnTo>
                  <a:lnTo>
                    <a:pt x="76" y="29"/>
                  </a:lnTo>
                  <a:lnTo>
                    <a:pt x="103" y="17"/>
                  </a:lnTo>
                  <a:lnTo>
                    <a:pt x="1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61" name="Shape 9261"/>
          <p:cNvGrpSpPr/>
          <p:nvPr/>
        </p:nvGrpSpPr>
        <p:grpSpPr>
          <a:xfrm>
            <a:off x="1890593" y="2829169"/>
            <a:ext cx="289322" cy="309563"/>
            <a:chOff x="1569" y="1825"/>
            <a:chExt cx="243" cy="260"/>
          </a:xfrm>
        </p:grpSpPr>
        <p:sp>
          <p:nvSpPr>
            <p:cNvPr id="9262" name="Shape 9262"/>
            <p:cNvSpPr/>
            <p:nvPr/>
          </p:nvSpPr>
          <p:spPr>
            <a:xfrm>
              <a:off x="1569" y="1835"/>
              <a:ext cx="131" cy="91"/>
            </a:xfrm>
            <a:custGeom>
              <a:avLst/>
              <a:gdLst/>
              <a:ahLst/>
              <a:cxnLst/>
              <a:rect l="0" t="0" r="0" b="0"/>
              <a:pathLst>
                <a:path w="1700" h="1176" extrusionOk="0">
                  <a:moveTo>
                    <a:pt x="324" y="0"/>
                  </a:moveTo>
                  <a:lnTo>
                    <a:pt x="1069" y="0"/>
                  </a:lnTo>
                  <a:lnTo>
                    <a:pt x="1111" y="3"/>
                  </a:lnTo>
                  <a:lnTo>
                    <a:pt x="1152" y="11"/>
                  </a:lnTo>
                  <a:lnTo>
                    <a:pt x="1191" y="25"/>
                  </a:lnTo>
                  <a:lnTo>
                    <a:pt x="1227" y="42"/>
                  </a:lnTo>
                  <a:lnTo>
                    <a:pt x="1261" y="65"/>
                  </a:lnTo>
                  <a:lnTo>
                    <a:pt x="1292" y="90"/>
                  </a:lnTo>
                  <a:lnTo>
                    <a:pt x="1319" y="120"/>
                  </a:lnTo>
                  <a:lnTo>
                    <a:pt x="1343" y="153"/>
                  </a:lnTo>
                  <a:lnTo>
                    <a:pt x="1362" y="188"/>
                  </a:lnTo>
                  <a:lnTo>
                    <a:pt x="1377" y="227"/>
                  </a:lnTo>
                  <a:lnTo>
                    <a:pt x="1387" y="267"/>
                  </a:lnTo>
                  <a:lnTo>
                    <a:pt x="1392" y="308"/>
                  </a:lnTo>
                  <a:lnTo>
                    <a:pt x="1618" y="308"/>
                  </a:lnTo>
                  <a:lnTo>
                    <a:pt x="1638" y="311"/>
                  </a:lnTo>
                  <a:lnTo>
                    <a:pt x="1656" y="318"/>
                  </a:lnTo>
                  <a:lnTo>
                    <a:pt x="1672" y="328"/>
                  </a:lnTo>
                  <a:lnTo>
                    <a:pt x="1685" y="341"/>
                  </a:lnTo>
                  <a:lnTo>
                    <a:pt x="1694" y="359"/>
                  </a:lnTo>
                  <a:lnTo>
                    <a:pt x="1699" y="377"/>
                  </a:lnTo>
                  <a:lnTo>
                    <a:pt x="1700" y="397"/>
                  </a:lnTo>
                  <a:lnTo>
                    <a:pt x="1696" y="415"/>
                  </a:lnTo>
                  <a:lnTo>
                    <a:pt x="1688" y="432"/>
                  </a:lnTo>
                  <a:lnTo>
                    <a:pt x="1677" y="448"/>
                  </a:lnTo>
                  <a:lnTo>
                    <a:pt x="1393" y="732"/>
                  </a:lnTo>
                  <a:lnTo>
                    <a:pt x="1393" y="851"/>
                  </a:lnTo>
                  <a:lnTo>
                    <a:pt x="1390" y="895"/>
                  </a:lnTo>
                  <a:lnTo>
                    <a:pt x="1381" y="937"/>
                  </a:lnTo>
                  <a:lnTo>
                    <a:pt x="1368" y="977"/>
                  </a:lnTo>
                  <a:lnTo>
                    <a:pt x="1348" y="1015"/>
                  </a:lnTo>
                  <a:lnTo>
                    <a:pt x="1325" y="1050"/>
                  </a:lnTo>
                  <a:lnTo>
                    <a:pt x="1298" y="1081"/>
                  </a:lnTo>
                  <a:lnTo>
                    <a:pt x="1266" y="1108"/>
                  </a:lnTo>
                  <a:lnTo>
                    <a:pt x="1231" y="1132"/>
                  </a:lnTo>
                  <a:lnTo>
                    <a:pt x="1195" y="1150"/>
                  </a:lnTo>
                  <a:lnTo>
                    <a:pt x="1155" y="1165"/>
                  </a:lnTo>
                  <a:lnTo>
                    <a:pt x="1113" y="1173"/>
                  </a:lnTo>
                  <a:lnTo>
                    <a:pt x="1069" y="1176"/>
                  </a:lnTo>
                  <a:lnTo>
                    <a:pt x="324" y="1176"/>
                  </a:lnTo>
                  <a:lnTo>
                    <a:pt x="280" y="1173"/>
                  </a:lnTo>
                  <a:lnTo>
                    <a:pt x="239" y="1165"/>
                  </a:lnTo>
                  <a:lnTo>
                    <a:pt x="198" y="1150"/>
                  </a:lnTo>
                  <a:lnTo>
                    <a:pt x="161" y="1132"/>
                  </a:lnTo>
                  <a:lnTo>
                    <a:pt x="126" y="1108"/>
                  </a:lnTo>
                  <a:lnTo>
                    <a:pt x="95" y="1081"/>
                  </a:lnTo>
                  <a:lnTo>
                    <a:pt x="68" y="1050"/>
                  </a:lnTo>
                  <a:lnTo>
                    <a:pt x="44" y="1015"/>
                  </a:lnTo>
                  <a:lnTo>
                    <a:pt x="26" y="977"/>
                  </a:lnTo>
                  <a:lnTo>
                    <a:pt x="11" y="937"/>
                  </a:lnTo>
                  <a:lnTo>
                    <a:pt x="3" y="895"/>
                  </a:lnTo>
                  <a:lnTo>
                    <a:pt x="0" y="851"/>
                  </a:lnTo>
                  <a:lnTo>
                    <a:pt x="0" y="326"/>
                  </a:lnTo>
                  <a:lnTo>
                    <a:pt x="3" y="282"/>
                  </a:lnTo>
                  <a:lnTo>
                    <a:pt x="11" y="239"/>
                  </a:lnTo>
                  <a:lnTo>
                    <a:pt x="26" y="199"/>
                  </a:lnTo>
                  <a:lnTo>
                    <a:pt x="44" y="162"/>
                  </a:lnTo>
                  <a:lnTo>
                    <a:pt x="68" y="127"/>
                  </a:lnTo>
                  <a:lnTo>
                    <a:pt x="95" y="95"/>
                  </a:lnTo>
                  <a:lnTo>
                    <a:pt x="126" y="69"/>
                  </a:lnTo>
                  <a:lnTo>
                    <a:pt x="161" y="45"/>
                  </a:lnTo>
                  <a:lnTo>
                    <a:pt x="198" y="26"/>
                  </a:lnTo>
                  <a:lnTo>
                    <a:pt x="239" y="12"/>
                  </a:lnTo>
                  <a:lnTo>
                    <a:pt x="280" y="3"/>
                  </a:lnTo>
                  <a:lnTo>
                    <a:pt x="3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63" name="Shape 9263"/>
            <p:cNvSpPr/>
            <p:nvPr/>
          </p:nvSpPr>
          <p:spPr>
            <a:xfrm>
              <a:off x="1730" y="1825"/>
              <a:ext cx="60" cy="61"/>
            </a:xfrm>
            <a:custGeom>
              <a:avLst/>
              <a:gdLst/>
              <a:ahLst/>
              <a:cxnLst/>
              <a:rect l="0" t="0" r="0" b="0"/>
              <a:pathLst>
                <a:path w="789" h="789" extrusionOk="0">
                  <a:moveTo>
                    <a:pt x="395" y="0"/>
                  </a:moveTo>
                  <a:lnTo>
                    <a:pt x="445" y="3"/>
                  </a:lnTo>
                  <a:lnTo>
                    <a:pt x="492" y="12"/>
                  </a:lnTo>
                  <a:lnTo>
                    <a:pt x="538" y="27"/>
                  </a:lnTo>
                  <a:lnTo>
                    <a:pt x="580" y="46"/>
                  </a:lnTo>
                  <a:lnTo>
                    <a:pt x="620" y="71"/>
                  </a:lnTo>
                  <a:lnTo>
                    <a:pt x="656" y="99"/>
                  </a:lnTo>
                  <a:lnTo>
                    <a:pt x="689" y="132"/>
                  </a:lnTo>
                  <a:lnTo>
                    <a:pt x="719" y="169"/>
                  </a:lnTo>
                  <a:lnTo>
                    <a:pt x="742" y="209"/>
                  </a:lnTo>
                  <a:lnTo>
                    <a:pt x="763" y="252"/>
                  </a:lnTo>
                  <a:lnTo>
                    <a:pt x="777" y="297"/>
                  </a:lnTo>
                  <a:lnTo>
                    <a:pt x="786" y="345"/>
                  </a:lnTo>
                  <a:lnTo>
                    <a:pt x="789" y="394"/>
                  </a:lnTo>
                  <a:lnTo>
                    <a:pt x="786" y="443"/>
                  </a:lnTo>
                  <a:lnTo>
                    <a:pt x="777" y="492"/>
                  </a:lnTo>
                  <a:lnTo>
                    <a:pt x="763" y="537"/>
                  </a:lnTo>
                  <a:lnTo>
                    <a:pt x="742" y="580"/>
                  </a:lnTo>
                  <a:lnTo>
                    <a:pt x="719" y="620"/>
                  </a:lnTo>
                  <a:lnTo>
                    <a:pt x="689" y="657"/>
                  </a:lnTo>
                  <a:lnTo>
                    <a:pt x="656" y="689"/>
                  </a:lnTo>
                  <a:lnTo>
                    <a:pt x="620" y="718"/>
                  </a:lnTo>
                  <a:lnTo>
                    <a:pt x="580" y="743"/>
                  </a:lnTo>
                  <a:lnTo>
                    <a:pt x="538" y="762"/>
                  </a:lnTo>
                  <a:lnTo>
                    <a:pt x="492" y="776"/>
                  </a:lnTo>
                  <a:lnTo>
                    <a:pt x="445" y="786"/>
                  </a:lnTo>
                  <a:lnTo>
                    <a:pt x="395" y="789"/>
                  </a:lnTo>
                  <a:lnTo>
                    <a:pt x="345" y="786"/>
                  </a:lnTo>
                  <a:lnTo>
                    <a:pt x="298" y="776"/>
                  </a:lnTo>
                  <a:lnTo>
                    <a:pt x="253" y="762"/>
                  </a:lnTo>
                  <a:lnTo>
                    <a:pt x="210" y="743"/>
                  </a:lnTo>
                  <a:lnTo>
                    <a:pt x="170" y="718"/>
                  </a:lnTo>
                  <a:lnTo>
                    <a:pt x="133" y="689"/>
                  </a:lnTo>
                  <a:lnTo>
                    <a:pt x="101" y="657"/>
                  </a:lnTo>
                  <a:lnTo>
                    <a:pt x="72" y="620"/>
                  </a:lnTo>
                  <a:lnTo>
                    <a:pt x="47" y="580"/>
                  </a:lnTo>
                  <a:lnTo>
                    <a:pt x="27" y="537"/>
                  </a:lnTo>
                  <a:lnTo>
                    <a:pt x="13" y="492"/>
                  </a:lnTo>
                  <a:lnTo>
                    <a:pt x="3" y="443"/>
                  </a:lnTo>
                  <a:lnTo>
                    <a:pt x="0" y="394"/>
                  </a:lnTo>
                  <a:lnTo>
                    <a:pt x="3" y="345"/>
                  </a:lnTo>
                  <a:lnTo>
                    <a:pt x="13" y="297"/>
                  </a:lnTo>
                  <a:lnTo>
                    <a:pt x="27" y="252"/>
                  </a:lnTo>
                  <a:lnTo>
                    <a:pt x="47" y="209"/>
                  </a:lnTo>
                  <a:lnTo>
                    <a:pt x="72" y="169"/>
                  </a:lnTo>
                  <a:lnTo>
                    <a:pt x="101" y="132"/>
                  </a:lnTo>
                  <a:lnTo>
                    <a:pt x="133" y="99"/>
                  </a:lnTo>
                  <a:lnTo>
                    <a:pt x="170" y="71"/>
                  </a:lnTo>
                  <a:lnTo>
                    <a:pt x="210" y="46"/>
                  </a:lnTo>
                  <a:lnTo>
                    <a:pt x="253" y="27"/>
                  </a:lnTo>
                  <a:lnTo>
                    <a:pt x="298" y="12"/>
                  </a:lnTo>
                  <a:lnTo>
                    <a:pt x="345" y="3"/>
                  </a:lnTo>
                  <a:lnTo>
                    <a:pt x="3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64" name="Shape 9264"/>
            <p:cNvSpPr/>
            <p:nvPr/>
          </p:nvSpPr>
          <p:spPr>
            <a:xfrm>
              <a:off x="1708" y="1898"/>
              <a:ext cx="104" cy="187"/>
            </a:xfrm>
            <a:custGeom>
              <a:avLst/>
              <a:gdLst/>
              <a:ahLst/>
              <a:cxnLst/>
              <a:rect l="0" t="0" r="0" b="0"/>
              <a:pathLst>
                <a:path w="1344" h="2437" extrusionOk="0">
                  <a:moveTo>
                    <a:pt x="362" y="0"/>
                  </a:moveTo>
                  <a:lnTo>
                    <a:pt x="372" y="2"/>
                  </a:lnTo>
                  <a:lnTo>
                    <a:pt x="383" y="6"/>
                  </a:lnTo>
                  <a:lnTo>
                    <a:pt x="390" y="14"/>
                  </a:lnTo>
                  <a:lnTo>
                    <a:pt x="395" y="24"/>
                  </a:lnTo>
                  <a:lnTo>
                    <a:pt x="631" y="673"/>
                  </a:lnTo>
                  <a:lnTo>
                    <a:pt x="639" y="686"/>
                  </a:lnTo>
                  <a:lnTo>
                    <a:pt x="648" y="695"/>
                  </a:lnTo>
                  <a:lnTo>
                    <a:pt x="660" y="700"/>
                  </a:lnTo>
                  <a:lnTo>
                    <a:pt x="672" y="701"/>
                  </a:lnTo>
                  <a:lnTo>
                    <a:pt x="685" y="700"/>
                  </a:lnTo>
                  <a:lnTo>
                    <a:pt x="696" y="695"/>
                  </a:lnTo>
                  <a:lnTo>
                    <a:pt x="705" y="686"/>
                  </a:lnTo>
                  <a:lnTo>
                    <a:pt x="712" y="673"/>
                  </a:lnTo>
                  <a:lnTo>
                    <a:pt x="949" y="24"/>
                  </a:lnTo>
                  <a:lnTo>
                    <a:pt x="956" y="13"/>
                  </a:lnTo>
                  <a:lnTo>
                    <a:pt x="966" y="4"/>
                  </a:lnTo>
                  <a:lnTo>
                    <a:pt x="978" y="1"/>
                  </a:lnTo>
                  <a:lnTo>
                    <a:pt x="992" y="2"/>
                  </a:lnTo>
                  <a:lnTo>
                    <a:pt x="1104" y="37"/>
                  </a:lnTo>
                  <a:lnTo>
                    <a:pt x="1105" y="37"/>
                  </a:lnTo>
                  <a:lnTo>
                    <a:pt x="1146" y="54"/>
                  </a:lnTo>
                  <a:lnTo>
                    <a:pt x="1184" y="75"/>
                  </a:lnTo>
                  <a:lnTo>
                    <a:pt x="1219" y="101"/>
                  </a:lnTo>
                  <a:lnTo>
                    <a:pt x="1251" y="130"/>
                  </a:lnTo>
                  <a:lnTo>
                    <a:pt x="1277" y="163"/>
                  </a:lnTo>
                  <a:lnTo>
                    <a:pt x="1301" y="199"/>
                  </a:lnTo>
                  <a:lnTo>
                    <a:pt x="1319" y="238"/>
                  </a:lnTo>
                  <a:lnTo>
                    <a:pt x="1333" y="280"/>
                  </a:lnTo>
                  <a:lnTo>
                    <a:pt x="1341" y="323"/>
                  </a:lnTo>
                  <a:lnTo>
                    <a:pt x="1344" y="367"/>
                  </a:lnTo>
                  <a:lnTo>
                    <a:pt x="1344" y="1056"/>
                  </a:lnTo>
                  <a:lnTo>
                    <a:pt x="1343" y="1066"/>
                  </a:lnTo>
                  <a:lnTo>
                    <a:pt x="1338" y="1075"/>
                  </a:lnTo>
                  <a:lnTo>
                    <a:pt x="1091" y="1451"/>
                  </a:lnTo>
                  <a:lnTo>
                    <a:pt x="1091" y="2402"/>
                  </a:lnTo>
                  <a:lnTo>
                    <a:pt x="1089" y="2415"/>
                  </a:lnTo>
                  <a:lnTo>
                    <a:pt x="1081" y="2427"/>
                  </a:lnTo>
                  <a:lnTo>
                    <a:pt x="1070" y="2434"/>
                  </a:lnTo>
                  <a:lnTo>
                    <a:pt x="1056" y="2437"/>
                  </a:lnTo>
                  <a:lnTo>
                    <a:pt x="287" y="2437"/>
                  </a:lnTo>
                  <a:lnTo>
                    <a:pt x="274" y="2434"/>
                  </a:lnTo>
                  <a:lnTo>
                    <a:pt x="263" y="2427"/>
                  </a:lnTo>
                  <a:lnTo>
                    <a:pt x="256" y="2415"/>
                  </a:lnTo>
                  <a:lnTo>
                    <a:pt x="253" y="2402"/>
                  </a:lnTo>
                  <a:lnTo>
                    <a:pt x="253" y="1451"/>
                  </a:lnTo>
                  <a:lnTo>
                    <a:pt x="6" y="1075"/>
                  </a:lnTo>
                  <a:lnTo>
                    <a:pt x="2" y="1066"/>
                  </a:lnTo>
                  <a:lnTo>
                    <a:pt x="0" y="1056"/>
                  </a:lnTo>
                  <a:lnTo>
                    <a:pt x="0" y="369"/>
                  </a:lnTo>
                  <a:lnTo>
                    <a:pt x="3" y="324"/>
                  </a:lnTo>
                  <a:lnTo>
                    <a:pt x="11" y="281"/>
                  </a:lnTo>
                  <a:lnTo>
                    <a:pt x="24" y="240"/>
                  </a:lnTo>
                  <a:lnTo>
                    <a:pt x="43" y="201"/>
                  </a:lnTo>
                  <a:lnTo>
                    <a:pt x="66" y="164"/>
                  </a:lnTo>
                  <a:lnTo>
                    <a:pt x="93" y="130"/>
                  </a:lnTo>
                  <a:lnTo>
                    <a:pt x="125" y="101"/>
                  </a:lnTo>
                  <a:lnTo>
                    <a:pt x="160" y="75"/>
                  </a:lnTo>
                  <a:lnTo>
                    <a:pt x="198" y="54"/>
                  </a:lnTo>
                  <a:lnTo>
                    <a:pt x="239" y="37"/>
                  </a:lnTo>
                  <a:lnTo>
                    <a:pt x="352" y="2"/>
                  </a:lnTo>
                  <a:lnTo>
                    <a:pt x="357" y="1"/>
                  </a:lnTo>
                  <a:lnTo>
                    <a:pt x="3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65" name="Shape 9265"/>
            <p:cNvSpPr/>
            <p:nvPr/>
          </p:nvSpPr>
          <p:spPr>
            <a:xfrm>
              <a:off x="1752" y="1896"/>
              <a:ext cx="16" cy="39"/>
            </a:xfrm>
            <a:custGeom>
              <a:avLst/>
              <a:gdLst/>
              <a:ahLst/>
              <a:cxnLst/>
              <a:rect l="0" t="0" r="0" b="0"/>
              <a:pathLst>
                <a:path w="198" h="507" extrusionOk="0">
                  <a:moveTo>
                    <a:pt x="48" y="0"/>
                  </a:moveTo>
                  <a:lnTo>
                    <a:pt x="150" y="0"/>
                  </a:lnTo>
                  <a:lnTo>
                    <a:pt x="163" y="1"/>
                  </a:lnTo>
                  <a:lnTo>
                    <a:pt x="175" y="6"/>
                  </a:lnTo>
                  <a:lnTo>
                    <a:pt x="185" y="14"/>
                  </a:lnTo>
                  <a:lnTo>
                    <a:pt x="194" y="27"/>
                  </a:lnTo>
                  <a:lnTo>
                    <a:pt x="198" y="41"/>
                  </a:lnTo>
                  <a:lnTo>
                    <a:pt x="197" y="56"/>
                  </a:lnTo>
                  <a:lnTo>
                    <a:pt x="192" y="69"/>
                  </a:lnTo>
                  <a:lnTo>
                    <a:pt x="137" y="151"/>
                  </a:lnTo>
                  <a:lnTo>
                    <a:pt x="163" y="364"/>
                  </a:lnTo>
                  <a:lnTo>
                    <a:pt x="114" y="497"/>
                  </a:lnTo>
                  <a:lnTo>
                    <a:pt x="109" y="503"/>
                  </a:lnTo>
                  <a:lnTo>
                    <a:pt x="102" y="507"/>
                  </a:lnTo>
                  <a:lnTo>
                    <a:pt x="95" y="507"/>
                  </a:lnTo>
                  <a:lnTo>
                    <a:pt x="89" y="503"/>
                  </a:lnTo>
                  <a:lnTo>
                    <a:pt x="85" y="497"/>
                  </a:lnTo>
                  <a:lnTo>
                    <a:pt x="35" y="364"/>
                  </a:lnTo>
                  <a:lnTo>
                    <a:pt x="60" y="151"/>
                  </a:lnTo>
                  <a:lnTo>
                    <a:pt x="6" y="69"/>
                  </a:lnTo>
                  <a:lnTo>
                    <a:pt x="1" y="56"/>
                  </a:lnTo>
                  <a:lnTo>
                    <a:pt x="0" y="41"/>
                  </a:lnTo>
                  <a:lnTo>
                    <a:pt x="4" y="27"/>
                  </a:lnTo>
                  <a:lnTo>
                    <a:pt x="12" y="14"/>
                  </a:lnTo>
                  <a:lnTo>
                    <a:pt x="23" y="6"/>
                  </a:lnTo>
                  <a:lnTo>
                    <a:pt x="35" y="1"/>
                  </a:lnTo>
                  <a:lnTo>
                    <a:pt x="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66" name="Shape 9266"/>
          <p:cNvGrpSpPr/>
          <p:nvPr/>
        </p:nvGrpSpPr>
        <p:grpSpPr>
          <a:xfrm>
            <a:off x="8631783" y="3688602"/>
            <a:ext cx="242478" cy="234014"/>
            <a:chOff x="4790" y="1807"/>
            <a:chExt cx="487" cy="470"/>
          </a:xfrm>
        </p:grpSpPr>
        <p:sp>
          <p:nvSpPr>
            <p:cNvPr id="9267" name="Shape 9267"/>
            <p:cNvSpPr/>
            <p:nvPr/>
          </p:nvSpPr>
          <p:spPr>
            <a:xfrm>
              <a:off x="4790" y="1849"/>
              <a:ext cx="296" cy="428"/>
            </a:xfrm>
            <a:custGeom>
              <a:avLst/>
              <a:gdLst/>
              <a:ahLst/>
              <a:cxnLst/>
              <a:rect l="0" t="0" r="0" b="0"/>
              <a:pathLst>
                <a:path w="2074" h="2994" extrusionOk="0">
                  <a:moveTo>
                    <a:pt x="601" y="549"/>
                  </a:moveTo>
                  <a:lnTo>
                    <a:pt x="590" y="586"/>
                  </a:lnTo>
                  <a:lnTo>
                    <a:pt x="581" y="624"/>
                  </a:lnTo>
                  <a:lnTo>
                    <a:pt x="575" y="663"/>
                  </a:lnTo>
                  <a:lnTo>
                    <a:pt x="573" y="703"/>
                  </a:lnTo>
                  <a:lnTo>
                    <a:pt x="576" y="757"/>
                  </a:lnTo>
                  <a:lnTo>
                    <a:pt x="586" y="811"/>
                  </a:lnTo>
                  <a:lnTo>
                    <a:pt x="600" y="860"/>
                  </a:lnTo>
                  <a:lnTo>
                    <a:pt x="621" y="908"/>
                  </a:lnTo>
                  <a:lnTo>
                    <a:pt x="646" y="953"/>
                  </a:lnTo>
                  <a:lnTo>
                    <a:pt x="675" y="994"/>
                  </a:lnTo>
                  <a:lnTo>
                    <a:pt x="709" y="1032"/>
                  </a:lnTo>
                  <a:lnTo>
                    <a:pt x="747" y="1066"/>
                  </a:lnTo>
                  <a:lnTo>
                    <a:pt x="788" y="1096"/>
                  </a:lnTo>
                  <a:lnTo>
                    <a:pt x="833" y="1120"/>
                  </a:lnTo>
                  <a:lnTo>
                    <a:pt x="880" y="1140"/>
                  </a:lnTo>
                  <a:lnTo>
                    <a:pt x="930" y="1155"/>
                  </a:lnTo>
                  <a:lnTo>
                    <a:pt x="982" y="1165"/>
                  </a:lnTo>
                  <a:lnTo>
                    <a:pt x="1036" y="1168"/>
                  </a:lnTo>
                  <a:lnTo>
                    <a:pt x="1090" y="1165"/>
                  </a:lnTo>
                  <a:lnTo>
                    <a:pt x="1142" y="1155"/>
                  </a:lnTo>
                  <a:lnTo>
                    <a:pt x="1193" y="1140"/>
                  </a:lnTo>
                  <a:lnTo>
                    <a:pt x="1240" y="1120"/>
                  </a:lnTo>
                  <a:lnTo>
                    <a:pt x="1286" y="1096"/>
                  </a:lnTo>
                  <a:lnTo>
                    <a:pt x="1327" y="1066"/>
                  </a:lnTo>
                  <a:lnTo>
                    <a:pt x="1364" y="1032"/>
                  </a:lnTo>
                  <a:lnTo>
                    <a:pt x="1398" y="994"/>
                  </a:lnTo>
                  <a:lnTo>
                    <a:pt x="1428" y="953"/>
                  </a:lnTo>
                  <a:lnTo>
                    <a:pt x="1453" y="908"/>
                  </a:lnTo>
                  <a:lnTo>
                    <a:pt x="1473" y="860"/>
                  </a:lnTo>
                  <a:lnTo>
                    <a:pt x="1488" y="811"/>
                  </a:lnTo>
                  <a:lnTo>
                    <a:pt x="1498" y="757"/>
                  </a:lnTo>
                  <a:lnTo>
                    <a:pt x="1500" y="703"/>
                  </a:lnTo>
                  <a:lnTo>
                    <a:pt x="1499" y="663"/>
                  </a:lnTo>
                  <a:lnTo>
                    <a:pt x="1492" y="624"/>
                  </a:lnTo>
                  <a:lnTo>
                    <a:pt x="1484" y="586"/>
                  </a:lnTo>
                  <a:lnTo>
                    <a:pt x="1472" y="549"/>
                  </a:lnTo>
                  <a:lnTo>
                    <a:pt x="601" y="549"/>
                  </a:lnTo>
                  <a:close/>
                  <a:moveTo>
                    <a:pt x="1036" y="0"/>
                  </a:moveTo>
                  <a:lnTo>
                    <a:pt x="1104" y="3"/>
                  </a:lnTo>
                  <a:lnTo>
                    <a:pt x="1171" y="13"/>
                  </a:lnTo>
                  <a:lnTo>
                    <a:pt x="1235" y="29"/>
                  </a:lnTo>
                  <a:lnTo>
                    <a:pt x="1296" y="50"/>
                  </a:lnTo>
                  <a:lnTo>
                    <a:pt x="1356" y="77"/>
                  </a:lnTo>
                  <a:lnTo>
                    <a:pt x="1412" y="107"/>
                  </a:lnTo>
                  <a:lnTo>
                    <a:pt x="1464" y="144"/>
                  </a:lnTo>
                  <a:lnTo>
                    <a:pt x="1512" y="185"/>
                  </a:lnTo>
                  <a:lnTo>
                    <a:pt x="1558" y="230"/>
                  </a:lnTo>
                  <a:lnTo>
                    <a:pt x="1598" y="279"/>
                  </a:lnTo>
                  <a:lnTo>
                    <a:pt x="1636" y="332"/>
                  </a:lnTo>
                  <a:lnTo>
                    <a:pt x="1667" y="387"/>
                  </a:lnTo>
                  <a:lnTo>
                    <a:pt x="1694" y="447"/>
                  </a:lnTo>
                  <a:lnTo>
                    <a:pt x="1714" y="508"/>
                  </a:lnTo>
                  <a:lnTo>
                    <a:pt x="1730" y="572"/>
                  </a:lnTo>
                  <a:lnTo>
                    <a:pt x="1739" y="639"/>
                  </a:lnTo>
                  <a:lnTo>
                    <a:pt x="1743" y="707"/>
                  </a:lnTo>
                  <a:lnTo>
                    <a:pt x="1741" y="761"/>
                  </a:lnTo>
                  <a:lnTo>
                    <a:pt x="1738" y="813"/>
                  </a:lnTo>
                  <a:lnTo>
                    <a:pt x="1742" y="865"/>
                  </a:lnTo>
                  <a:lnTo>
                    <a:pt x="1748" y="916"/>
                  </a:lnTo>
                  <a:lnTo>
                    <a:pt x="1759" y="965"/>
                  </a:lnTo>
                  <a:lnTo>
                    <a:pt x="1768" y="996"/>
                  </a:lnTo>
                  <a:lnTo>
                    <a:pt x="1778" y="1026"/>
                  </a:lnTo>
                  <a:lnTo>
                    <a:pt x="1790" y="1056"/>
                  </a:lnTo>
                  <a:lnTo>
                    <a:pt x="1804" y="1083"/>
                  </a:lnTo>
                  <a:lnTo>
                    <a:pt x="1820" y="1110"/>
                  </a:lnTo>
                  <a:lnTo>
                    <a:pt x="1838" y="1134"/>
                  </a:lnTo>
                  <a:lnTo>
                    <a:pt x="1859" y="1155"/>
                  </a:lnTo>
                  <a:lnTo>
                    <a:pt x="1882" y="1173"/>
                  </a:lnTo>
                  <a:lnTo>
                    <a:pt x="1907" y="1187"/>
                  </a:lnTo>
                  <a:lnTo>
                    <a:pt x="1936" y="1197"/>
                  </a:lnTo>
                  <a:lnTo>
                    <a:pt x="1934" y="1198"/>
                  </a:lnTo>
                  <a:lnTo>
                    <a:pt x="1930" y="1201"/>
                  </a:lnTo>
                  <a:lnTo>
                    <a:pt x="1923" y="1206"/>
                  </a:lnTo>
                  <a:lnTo>
                    <a:pt x="1913" y="1212"/>
                  </a:lnTo>
                  <a:lnTo>
                    <a:pt x="1901" y="1221"/>
                  </a:lnTo>
                  <a:lnTo>
                    <a:pt x="1885" y="1231"/>
                  </a:lnTo>
                  <a:lnTo>
                    <a:pt x="1866" y="1240"/>
                  </a:lnTo>
                  <a:lnTo>
                    <a:pt x="1842" y="1251"/>
                  </a:lnTo>
                  <a:lnTo>
                    <a:pt x="1816" y="1261"/>
                  </a:lnTo>
                  <a:lnTo>
                    <a:pt x="1785" y="1271"/>
                  </a:lnTo>
                  <a:lnTo>
                    <a:pt x="1751" y="1281"/>
                  </a:lnTo>
                  <a:lnTo>
                    <a:pt x="1713" y="1291"/>
                  </a:lnTo>
                  <a:lnTo>
                    <a:pt x="1671" y="1299"/>
                  </a:lnTo>
                  <a:lnTo>
                    <a:pt x="1624" y="1306"/>
                  </a:lnTo>
                  <a:lnTo>
                    <a:pt x="1572" y="1312"/>
                  </a:lnTo>
                  <a:lnTo>
                    <a:pt x="1516" y="1316"/>
                  </a:lnTo>
                  <a:lnTo>
                    <a:pt x="1455" y="1317"/>
                  </a:lnTo>
                  <a:lnTo>
                    <a:pt x="1389" y="1317"/>
                  </a:lnTo>
                  <a:lnTo>
                    <a:pt x="1344" y="1342"/>
                  </a:lnTo>
                  <a:lnTo>
                    <a:pt x="1298" y="1362"/>
                  </a:lnTo>
                  <a:lnTo>
                    <a:pt x="1512" y="1362"/>
                  </a:lnTo>
                  <a:lnTo>
                    <a:pt x="1564" y="1365"/>
                  </a:lnTo>
                  <a:lnTo>
                    <a:pt x="1614" y="1375"/>
                  </a:lnTo>
                  <a:lnTo>
                    <a:pt x="1663" y="1389"/>
                  </a:lnTo>
                  <a:lnTo>
                    <a:pt x="1709" y="1409"/>
                  </a:lnTo>
                  <a:lnTo>
                    <a:pt x="1751" y="1434"/>
                  </a:lnTo>
                  <a:lnTo>
                    <a:pt x="1790" y="1464"/>
                  </a:lnTo>
                  <a:lnTo>
                    <a:pt x="1826" y="1498"/>
                  </a:lnTo>
                  <a:lnTo>
                    <a:pt x="1858" y="1536"/>
                  </a:lnTo>
                  <a:lnTo>
                    <a:pt x="1886" y="1577"/>
                  </a:lnTo>
                  <a:lnTo>
                    <a:pt x="1908" y="1622"/>
                  </a:lnTo>
                  <a:lnTo>
                    <a:pt x="1925" y="1671"/>
                  </a:lnTo>
                  <a:lnTo>
                    <a:pt x="1937" y="1721"/>
                  </a:lnTo>
                  <a:lnTo>
                    <a:pt x="2068" y="2512"/>
                  </a:lnTo>
                  <a:lnTo>
                    <a:pt x="2074" y="2557"/>
                  </a:lnTo>
                  <a:lnTo>
                    <a:pt x="2074" y="2602"/>
                  </a:lnTo>
                  <a:lnTo>
                    <a:pt x="2069" y="2646"/>
                  </a:lnTo>
                  <a:lnTo>
                    <a:pt x="2060" y="2690"/>
                  </a:lnTo>
                  <a:lnTo>
                    <a:pt x="2045" y="2732"/>
                  </a:lnTo>
                  <a:lnTo>
                    <a:pt x="2027" y="2773"/>
                  </a:lnTo>
                  <a:lnTo>
                    <a:pt x="2004" y="2812"/>
                  </a:lnTo>
                  <a:lnTo>
                    <a:pt x="1976" y="2848"/>
                  </a:lnTo>
                  <a:lnTo>
                    <a:pt x="1945" y="2881"/>
                  </a:lnTo>
                  <a:lnTo>
                    <a:pt x="1910" y="2909"/>
                  </a:lnTo>
                  <a:lnTo>
                    <a:pt x="1873" y="2935"/>
                  </a:lnTo>
                  <a:lnTo>
                    <a:pt x="1834" y="2956"/>
                  </a:lnTo>
                  <a:lnTo>
                    <a:pt x="1792" y="2972"/>
                  </a:lnTo>
                  <a:lnTo>
                    <a:pt x="1749" y="2985"/>
                  </a:lnTo>
                  <a:lnTo>
                    <a:pt x="1706" y="2992"/>
                  </a:lnTo>
                  <a:lnTo>
                    <a:pt x="1660" y="2994"/>
                  </a:lnTo>
                  <a:lnTo>
                    <a:pt x="414" y="2994"/>
                  </a:lnTo>
                  <a:lnTo>
                    <a:pt x="368" y="2992"/>
                  </a:lnTo>
                  <a:lnTo>
                    <a:pt x="324" y="2985"/>
                  </a:lnTo>
                  <a:lnTo>
                    <a:pt x="281" y="2972"/>
                  </a:lnTo>
                  <a:lnTo>
                    <a:pt x="239" y="2956"/>
                  </a:lnTo>
                  <a:lnTo>
                    <a:pt x="199" y="2935"/>
                  </a:lnTo>
                  <a:lnTo>
                    <a:pt x="162" y="2909"/>
                  </a:lnTo>
                  <a:lnTo>
                    <a:pt x="128" y="2881"/>
                  </a:lnTo>
                  <a:lnTo>
                    <a:pt x="98" y="2848"/>
                  </a:lnTo>
                  <a:lnTo>
                    <a:pt x="70" y="2812"/>
                  </a:lnTo>
                  <a:lnTo>
                    <a:pt x="47" y="2773"/>
                  </a:lnTo>
                  <a:lnTo>
                    <a:pt x="28" y="2732"/>
                  </a:lnTo>
                  <a:lnTo>
                    <a:pt x="14" y="2690"/>
                  </a:lnTo>
                  <a:lnTo>
                    <a:pt x="4" y="2646"/>
                  </a:lnTo>
                  <a:lnTo>
                    <a:pt x="0" y="2602"/>
                  </a:lnTo>
                  <a:lnTo>
                    <a:pt x="0" y="2557"/>
                  </a:lnTo>
                  <a:lnTo>
                    <a:pt x="4" y="2512"/>
                  </a:lnTo>
                  <a:lnTo>
                    <a:pt x="137" y="1721"/>
                  </a:lnTo>
                  <a:lnTo>
                    <a:pt x="149" y="1671"/>
                  </a:lnTo>
                  <a:lnTo>
                    <a:pt x="166" y="1622"/>
                  </a:lnTo>
                  <a:lnTo>
                    <a:pt x="188" y="1577"/>
                  </a:lnTo>
                  <a:lnTo>
                    <a:pt x="215" y="1536"/>
                  </a:lnTo>
                  <a:lnTo>
                    <a:pt x="247" y="1498"/>
                  </a:lnTo>
                  <a:lnTo>
                    <a:pt x="283" y="1464"/>
                  </a:lnTo>
                  <a:lnTo>
                    <a:pt x="322" y="1434"/>
                  </a:lnTo>
                  <a:lnTo>
                    <a:pt x="365" y="1409"/>
                  </a:lnTo>
                  <a:lnTo>
                    <a:pt x="411" y="1389"/>
                  </a:lnTo>
                  <a:lnTo>
                    <a:pt x="458" y="1375"/>
                  </a:lnTo>
                  <a:lnTo>
                    <a:pt x="509" y="1365"/>
                  </a:lnTo>
                  <a:lnTo>
                    <a:pt x="561" y="1362"/>
                  </a:lnTo>
                  <a:lnTo>
                    <a:pt x="775" y="1362"/>
                  </a:lnTo>
                  <a:lnTo>
                    <a:pt x="729" y="1341"/>
                  </a:lnTo>
                  <a:lnTo>
                    <a:pt x="684" y="1317"/>
                  </a:lnTo>
                  <a:lnTo>
                    <a:pt x="618" y="1317"/>
                  </a:lnTo>
                  <a:lnTo>
                    <a:pt x="558" y="1315"/>
                  </a:lnTo>
                  <a:lnTo>
                    <a:pt x="502" y="1312"/>
                  </a:lnTo>
                  <a:lnTo>
                    <a:pt x="450" y="1306"/>
                  </a:lnTo>
                  <a:lnTo>
                    <a:pt x="403" y="1298"/>
                  </a:lnTo>
                  <a:lnTo>
                    <a:pt x="361" y="1290"/>
                  </a:lnTo>
                  <a:lnTo>
                    <a:pt x="322" y="1281"/>
                  </a:lnTo>
                  <a:lnTo>
                    <a:pt x="287" y="1271"/>
                  </a:lnTo>
                  <a:lnTo>
                    <a:pt x="258" y="1260"/>
                  </a:lnTo>
                  <a:lnTo>
                    <a:pt x="231" y="1251"/>
                  </a:lnTo>
                  <a:lnTo>
                    <a:pt x="208" y="1240"/>
                  </a:lnTo>
                  <a:lnTo>
                    <a:pt x="189" y="1231"/>
                  </a:lnTo>
                  <a:lnTo>
                    <a:pt x="172" y="1221"/>
                  </a:lnTo>
                  <a:lnTo>
                    <a:pt x="159" y="1212"/>
                  </a:lnTo>
                  <a:lnTo>
                    <a:pt x="150" y="1206"/>
                  </a:lnTo>
                  <a:lnTo>
                    <a:pt x="143" y="1201"/>
                  </a:lnTo>
                  <a:lnTo>
                    <a:pt x="139" y="1198"/>
                  </a:lnTo>
                  <a:lnTo>
                    <a:pt x="138" y="1197"/>
                  </a:lnTo>
                  <a:lnTo>
                    <a:pt x="164" y="1187"/>
                  </a:lnTo>
                  <a:lnTo>
                    <a:pt x="189" y="1174"/>
                  </a:lnTo>
                  <a:lnTo>
                    <a:pt x="211" y="1157"/>
                  </a:lnTo>
                  <a:lnTo>
                    <a:pt x="231" y="1137"/>
                  </a:lnTo>
                  <a:lnTo>
                    <a:pt x="249" y="1115"/>
                  </a:lnTo>
                  <a:lnTo>
                    <a:pt x="265" y="1091"/>
                  </a:lnTo>
                  <a:lnTo>
                    <a:pt x="279" y="1064"/>
                  </a:lnTo>
                  <a:lnTo>
                    <a:pt x="291" y="1035"/>
                  </a:lnTo>
                  <a:lnTo>
                    <a:pt x="301" y="1008"/>
                  </a:lnTo>
                  <a:lnTo>
                    <a:pt x="310" y="978"/>
                  </a:lnTo>
                  <a:lnTo>
                    <a:pt x="324" y="925"/>
                  </a:lnTo>
                  <a:lnTo>
                    <a:pt x="331" y="870"/>
                  </a:lnTo>
                  <a:lnTo>
                    <a:pt x="334" y="815"/>
                  </a:lnTo>
                  <a:lnTo>
                    <a:pt x="332" y="760"/>
                  </a:lnTo>
                  <a:lnTo>
                    <a:pt x="331" y="733"/>
                  </a:lnTo>
                  <a:lnTo>
                    <a:pt x="330" y="707"/>
                  </a:lnTo>
                  <a:lnTo>
                    <a:pt x="333" y="639"/>
                  </a:lnTo>
                  <a:lnTo>
                    <a:pt x="343" y="572"/>
                  </a:lnTo>
                  <a:lnTo>
                    <a:pt x="359" y="508"/>
                  </a:lnTo>
                  <a:lnTo>
                    <a:pt x="380" y="447"/>
                  </a:lnTo>
                  <a:lnTo>
                    <a:pt x="406" y="387"/>
                  </a:lnTo>
                  <a:lnTo>
                    <a:pt x="438" y="332"/>
                  </a:lnTo>
                  <a:lnTo>
                    <a:pt x="474" y="279"/>
                  </a:lnTo>
                  <a:lnTo>
                    <a:pt x="516" y="230"/>
                  </a:lnTo>
                  <a:lnTo>
                    <a:pt x="560" y="185"/>
                  </a:lnTo>
                  <a:lnTo>
                    <a:pt x="609" y="144"/>
                  </a:lnTo>
                  <a:lnTo>
                    <a:pt x="662" y="107"/>
                  </a:lnTo>
                  <a:lnTo>
                    <a:pt x="718" y="77"/>
                  </a:lnTo>
                  <a:lnTo>
                    <a:pt x="776" y="50"/>
                  </a:lnTo>
                  <a:lnTo>
                    <a:pt x="838" y="29"/>
                  </a:lnTo>
                  <a:lnTo>
                    <a:pt x="903" y="13"/>
                  </a:lnTo>
                  <a:lnTo>
                    <a:pt x="968" y="3"/>
                  </a:lnTo>
                  <a:lnTo>
                    <a:pt x="10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68" name="Shape 9268"/>
            <p:cNvSpPr/>
            <p:nvPr/>
          </p:nvSpPr>
          <p:spPr>
            <a:xfrm>
              <a:off x="5053" y="1807"/>
              <a:ext cx="224" cy="199"/>
            </a:xfrm>
            <a:custGeom>
              <a:avLst/>
              <a:gdLst/>
              <a:ahLst/>
              <a:cxnLst/>
              <a:rect l="0" t="0" r="0" b="0"/>
              <a:pathLst>
                <a:path w="1568" h="1390" extrusionOk="0">
                  <a:moveTo>
                    <a:pt x="280" y="0"/>
                  </a:moveTo>
                  <a:lnTo>
                    <a:pt x="1289" y="0"/>
                  </a:lnTo>
                  <a:lnTo>
                    <a:pt x="1330" y="4"/>
                  </a:lnTo>
                  <a:lnTo>
                    <a:pt x="1369" y="13"/>
                  </a:lnTo>
                  <a:lnTo>
                    <a:pt x="1407" y="27"/>
                  </a:lnTo>
                  <a:lnTo>
                    <a:pt x="1440" y="46"/>
                  </a:lnTo>
                  <a:lnTo>
                    <a:pt x="1472" y="69"/>
                  </a:lnTo>
                  <a:lnTo>
                    <a:pt x="1500" y="97"/>
                  </a:lnTo>
                  <a:lnTo>
                    <a:pt x="1523" y="128"/>
                  </a:lnTo>
                  <a:lnTo>
                    <a:pt x="1542" y="163"/>
                  </a:lnTo>
                  <a:lnTo>
                    <a:pt x="1556" y="200"/>
                  </a:lnTo>
                  <a:lnTo>
                    <a:pt x="1565" y="239"/>
                  </a:lnTo>
                  <a:lnTo>
                    <a:pt x="1568" y="280"/>
                  </a:lnTo>
                  <a:lnTo>
                    <a:pt x="1568" y="746"/>
                  </a:lnTo>
                  <a:lnTo>
                    <a:pt x="1565" y="787"/>
                  </a:lnTo>
                  <a:lnTo>
                    <a:pt x="1556" y="827"/>
                  </a:lnTo>
                  <a:lnTo>
                    <a:pt x="1542" y="864"/>
                  </a:lnTo>
                  <a:lnTo>
                    <a:pt x="1523" y="899"/>
                  </a:lnTo>
                  <a:lnTo>
                    <a:pt x="1500" y="930"/>
                  </a:lnTo>
                  <a:lnTo>
                    <a:pt x="1472" y="957"/>
                  </a:lnTo>
                  <a:lnTo>
                    <a:pt x="1440" y="980"/>
                  </a:lnTo>
                  <a:lnTo>
                    <a:pt x="1407" y="1000"/>
                  </a:lnTo>
                  <a:lnTo>
                    <a:pt x="1369" y="1014"/>
                  </a:lnTo>
                  <a:lnTo>
                    <a:pt x="1330" y="1023"/>
                  </a:lnTo>
                  <a:lnTo>
                    <a:pt x="1289" y="1026"/>
                  </a:lnTo>
                  <a:lnTo>
                    <a:pt x="812" y="1026"/>
                  </a:lnTo>
                  <a:lnTo>
                    <a:pt x="172" y="1390"/>
                  </a:lnTo>
                  <a:lnTo>
                    <a:pt x="392" y="1026"/>
                  </a:lnTo>
                  <a:lnTo>
                    <a:pt x="280" y="1026"/>
                  </a:lnTo>
                  <a:lnTo>
                    <a:pt x="239" y="1023"/>
                  </a:lnTo>
                  <a:lnTo>
                    <a:pt x="200" y="1014"/>
                  </a:lnTo>
                  <a:lnTo>
                    <a:pt x="162" y="1000"/>
                  </a:lnTo>
                  <a:lnTo>
                    <a:pt x="127" y="980"/>
                  </a:lnTo>
                  <a:lnTo>
                    <a:pt x="97" y="957"/>
                  </a:lnTo>
                  <a:lnTo>
                    <a:pt x="69" y="930"/>
                  </a:lnTo>
                  <a:lnTo>
                    <a:pt x="46" y="899"/>
                  </a:lnTo>
                  <a:lnTo>
                    <a:pt x="27" y="864"/>
                  </a:lnTo>
                  <a:lnTo>
                    <a:pt x="12" y="827"/>
                  </a:lnTo>
                  <a:lnTo>
                    <a:pt x="3" y="787"/>
                  </a:lnTo>
                  <a:lnTo>
                    <a:pt x="0" y="746"/>
                  </a:lnTo>
                  <a:lnTo>
                    <a:pt x="0" y="280"/>
                  </a:lnTo>
                  <a:lnTo>
                    <a:pt x="3" y="239"/>
                  </a:lnTo>
                  <a:lnTo>
                    <a:pt x="12" y="200"/>
                  </a:lnTo>
                  <a:lnTo>
                    <a:pt x="27" y="163"/>
                  </a:lnTo>
                  <a:lnTo>
                    <a:pt x="46" y="128"/>
                  </a:lnTo>
                  <a:lnTo>
                    <a:pt x="69" y="97"/>
                  </a:lnTo>
                  <a:lnTo>
                    <a:pt x="97" y="69"/>
                  </a:lnTo>
                  <a:lnTo>
                    <a:pt x="127" y="46"/>
                  </a:lnTo>
                  <a:lnTo>
                    <a:pt x="162" y="27"/>
                  </a:lnTo>
                  <a:lnTo>
                    <a:pt x="200" y="13"/>
                  </a:lnTo>
                  <a:lnTo>
                    <a:pt x="239" y="4"/>
                  </a:lnTo>
                  <a:lnTo>
                    <a:pt x="2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269" name="Shape 9269"/>
          <p:cNvSpPr/>
          <p:nvPr/>
        </p:nvSpPr>
        <p:spPr>
          <a:xfrm>
            <a:off x="3061208" y="3730177"/>
            <a:ext cx="241980" cy="150864"/>
          </a:xfrm>
          <a:custGeom>
            <a:avLst/>
            <a:gdLst/>
            <a:ahLst/>
            <a:cxnLst/>
            <a:rect l="0" t="0" r="0" b="0"/>
            <a:pathLst>
              <a:path w="3400" h="2117" extrusionOk="0">
                <a:moveTo>
                  <a:pt x="1700" y="0"/>
                </a:moveTo>
                <a:lnTo>
                  <a:pt x="1700" y="0"/>
                </a:lnTo>
                <a:lnTo>
                  <a:pt x="3400" y="836"/>
                </a:lnTo>
                <a:lnTo>
                  <a:pt x="3166" y="951"/>
                </a:lnTo>
                <a:lnTo>
                  <a:pt x="3166" y="1445"/>
                </a:lnTo>
                <a:lnTo>
                  <a:pt x="3184" y="1458"/>
                </a:lnTo>
                <a:lnTo>
                  <a:pt x="3199" y="1475"/>
                </a:lnTo>
                <a:lnTo>
                  <a:pt x="3210" y="1494"/>
                </a:lnTo>
                <a:lnTo>
                  <a:pt x="3218" y="1515"/>
                </a:lnTo>
                <a:lnTo>
                  <a:pt x="3221" y="1539"/>
                </a:lnTo>
                <a:lnTo>
                  <a:pt x="3219" y="1559"/>
                </a:lnTo>
                <a:lnTo>
                  <a:pt x="3213" y="1579"/>
                </a:lnTo>
                <a:lnTo>
                  <a:pt x="3203" y="1596"/>
                </a:lnTo>
                <a:lnTo>
                  <a:pt x="3191" y="1612"/>
                </a:lnTo>
                <a:lnTo>
                  <a:pt x="3177" y="1625"/>
                </a:lnTo>
                <a:lnTo>
                  <a:pt x="3238" y="1969"/>
                </a:lnTo>
                <a:lnTo>
                  <a:pt x="2983" y="1969"/>
                </a:lnTo>
                <a:lnTo>
                  <a:pt x="3046" y="1625"/>
                </a:lnTo>
                <a:lnTo>
                  <a:pt x="3027" y="1608"/>
                </a:lnTo>
                <a:lnTo>
                  <a:pt x="3013" y="1588"/>
                </a:lnTo>
                <a:lnTo>
                  <a:pt x="3005" y="1564"/>
                </a:lnTo>
                <a:lnTo>
                  <a:pt x="3000" y="1539"/>
                </a:lnTo>
                <a:lnTo>
                  <a:pt x="3004" y="1515"/>
                </a:lnTo>
                <a:lnTo>
                  <a:pt x="3011" y="1494"/>
                </a:lnTo>
                <a:lnTo>
                  <a:pt x="3023" y="1475"/>
                </a:lnTo>
                <a:lnTo>
                  <a:pt x="3038" y="1458"/>
                </a:lnTo>
                <a:lnTo>
                  <a:pt x="3057" y="1445"/>
                </a:lnTo>
                <a:lnTo>
                  <a:pt x="3057" y="1005"/>
                </a:lnTo>
                <a:lnTo>
                  <a:pt x="2637" y="1212"/>
                </a:lnTo>
                <a:lnTo>
                  <a:pt x="2637" y="1800"/>
                </a:lnTo>
                <a:lnTo>
                  <a:pt x="2635" y="1802"/>
                </a:lnTo>
                <a:lnTo>
                  <a:pt x="2629" y="1808"/>
                </a:lnTo>
                <a:lnTo>
                  <a:pt x="2619" y="1816"/>
                </a:lnTo>
                <a:lnTo>
                  <a:pt x="2605" y="1828"/>
                </a:lnTo>
                <a:lnTo>
                  <a:pt x="2588" y="1842"/>
                </a:lnTo>
                <a:lnTo>
                  <a:pt x="2567" y="1858"/>
                </a:lnTo>
                <a:lnTo>
                  <a:pt x="2541" y="1876"/>
                </a:lnTo>
                <a:lnTo>
                  <a:pt x="2513" y="1895"/>
                </a:lnTo>
                <a:lnTo>
                  <a:pt x="2480" y="1916"/>
                </a:lnTo>
                <a:lnTo>
                  <a:pt x="2443" y="1937"/>
                </a:lnTo>
                <a:lnTo>
                  <a:pt x="2402" y="1959"/>
                </a:lnTo>
                <a:lnTo>
                  <a:pt x="2358" y="1981"/>
                </a:lnTo>
                <a:lnTo>
                  <a:pt x="2310" y="2002"/>
                </a:lnTo>
                <a:lnTo>
                  <a:pt x="2258" y="2022"/>
                </a:lnTo>
                <a:lnTo>
                  <a:pt x="2203" y="2042"/>
                </a:lnTo>
                <a:lnTo>
                  <a:pt x="2143" y="2060"/>
                </a:lnTo>
                <a:lnTo>
                  <a:pt x="2081" y="2076"/>
                </a:lnTo>
                <a:lnTo>
                  <a:pt x="2015" y="2090"/>
                </a:lnTo>
                <a:lnTo>
                  <a:pt x="1945" y="2101"/>
                </a:lnTo>
                <a:lnTo>
                  <a:pt x="1871" y="2110"/>
                </a:lnTo>
                <a:lnTo>
                  <a:pt x="1793" y="2115"/>
                </a:lnTo>
                <a:lnTo>
                  <a:pt x="1713" y="2117"/>
                </a:lnTo>
                <a:lnTo>
                  <a:pt x="1631" y="2115"/>
                </a:lnTo>
                <a:lnTo>
                  <a:pt x="1554" y="2110"/>
                </a:lnTo>
                <a:lnTo>
                  <a:pt x="1480" y="2101"/>
                </a:lnTo>
                <a:lnTo>
                  <a:pt x="1408" y="2090"/>
                </a:lnTo>
                <a:lnTo>
                  <a:pt x="1341" y="2076"/>
                </a:lnTo>
                <a:lnTo>
                  <a:pt x="1277" y="2060"/>
                </a:lnTo>
                <a:lnTo>
                  <a:pt x="1215" y="2042"/>
                </a:lnTo>
                <a:lnTo>
                  <a:pt x="1159" y="2022"/>
                </a:lnTo>
                <a:lnTo>
                  <a:pt x="1105" y="2002"/>
                </a:lnTo>
                <a:lnTo>
                  <a:pt x="1056" y="1981"/>
                </a:lnTo>
                <a:lnTo>
                  <a:pt x="1010" y="1959"/>
                </a:lnTo>
                <a:lnTo>
                  <a:pt x="968" y="1937"/>
                </a:lnTo>
                <a:lnTo>
                  <a:pt x="929" y="1916"/>
                </a:lnTo>
                <a:lnTo>
                  <a:pt x="895" y="1895"/>
                </a:lnTo>
                <a:lnTo>
                  <a:pt x="864" y="1876"/>
                </a:lnTo>
                <a:lnTo>
                  <a:pt x="838" y="1858"/>
                </a:lnTo>
                <a:lnTo>
                  <a:pt x="816" y="1842"/>
                </a:lnTo>
                <a:lnTo>
                  <a:pt x="797" y="1828"/>
                </a:lnTo>
                <a:lnTo>
                  <a:pt x="782" y="1816"/>
                </a:lnTo>
                <a:lnTo>
                  <a:pt x="771" y="1808"/>
                </a:lnTo>
                <a:lnTo>
                  <a:pt x="765" y="1802"/>
                </a:lnTo>
                <a:lnTo>
                  <a:pt x="763" y="1800"/>
                </a:lnTo>
                <a:lnTo>
                  <a:pt x="763" y="1212"/>
                </a:lnTo>
                <a:lnTo>
                  <a:pt x="0" y="836"/>
                </a:lnTo>
                <a:lnTo>
                  <a:pt x="17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0" name="Shape 9270"/>
          <p:cNvSpPr/>
          <p:nvPr/>
        </p:nvSpPr>
        <p:spPr>
          <a:xfrm>
            <a:off x="6976424" y="3686113"/>
            <a:ext cx="234511" cy="238992"/>
          </a:xfrm>
          <a:custGeom>
            <a:avLst/>
            <a:gdLst/>
            <a:ahLst/>
            <a:cxnLst/>
            <a:rect l="0" t="0" r="0" b="0"/>
            <a:pathLst>
              <a:path w="3296" h="3357" extrusionOk="0">
                <a:moveTo>
                  <a:pt x="1327" y="2033"/>
                </a:moveTo>
                <a:lnTo>
                  <a:pt x="1209" y="2035"/>
                </a:lnTo>
                <a:lnTo>
                  <a:pt x="1093" y="2042"/>
                </a:lnTo>
                <a:lnTo>
                  <a:pt x="978" y="2054"/>
                </a:lnTo>
                <a:lnTo>
                  <a:pt x="863" y="2071"/>
                </a:lnTo>
                <a:lnTo>
                  <a:pt x="750" y="2091"/>
                </a:lnTo>
                <a:lnTo>
                  <a:pt x="635" y="2115"/>
                </a:lnTo>
                <a:lnTo>
                  <a:pt x="615" y="2121"/>
                </a:lnTo>
                <a:lnTo>
                  <a:pt x="597" y="2129"/>
                </a:lnTo>
                <a:lnTo>
                  <a:pt x="579" y="2141"/>
                </a:lnTo>
                <a:lnTo>
                  <a:pt x="564" y="2155"/>
                </a:lnTo>
                <a:lnTo>
                  <a:pt x="552" y="2172"/>
                </a:lnTo>
                <a:lnTo>
                  <a:pt x="542" y="2193"/>
                </a:lnTo>
                <a:lnTo>
                  <a:pt x="537" y="2217"/>
                </a:lnTo>
                <a:lnTo>
                  <a:pt x="535" y="2245"/>
                </a:lnTo>
                <a:lnTo>
                  <a:pt x="537" y="2268"/>
                </a:lnTo>
                <a:lnTo>
                  <a:pt x="544" y="2289"/>
                </a:lnTo>
                <a:lnTo>
                  <a:pt x="553" y="2309"/>
                </a:lnTo>
                <a:lnTo>
                  <a:pt x="567" y="2327"/>
                </a:lnTo>
                <a:lnTo>
                  <a:pt x="584" y="2342"/>
                </a:lnTo>
                <a:lnTo>
                  <a:pt x="604" y="2353"/>
                </a:lnTo>
                <a:lnTo>
                  <a:pt x="627" y="2360"/>
                </a:lnTo>
                <a:lnTo>
                  <a:pt x="652" y="2362"/>
                </a:lnTo>
                <a:lnTo>
                  <a:pt x="667" y="2361"/>
                </a:lnTo>
                <a:lnTo>
                  <a:pt x="685" y="2358"/>
                </a:lnTo>
                <a:lnTo>
                  <a:pt x="704" y="2354"/>
                </a:lnTo>
                <a:lnTo>
                  <a:pt x="724" y="2349"/>
                </a:lnTo>
                <a:lnTo>
                  <a:pt x="742" y="2344"/>
                </a:lnTo>
                <a:lnTo>
                  <a:pt x="856" y="2322"/>
                </a:lnTo>
                <a:lnTo>
                  <a:pt x="971" y="2304"/>
                </a:lnTo>
                <a:lnTo>
                  <a:pt x="1088" y="2291"/>
                </a:lnTo>
                <a:lnTo>
                  <a:pt x="1207" y="2282"/>
                </a:lnTo>
                <a:lnTo>
                  <a:pt x="1326" y="2280"/>
                </a:lnTo>
                <a:lnTo>
                  <a:pt x="1421" y="2282"/>
                </a:lnTo>
                <a:lnTo>
                  <a:pt x="1516" y="2288"/>
                </a:lnTo>
                <a:lnTo>
                  <a:pt x="1610" y="2299"/>
                </a:lnTo>
                <a:lnTo>
                  <a:pt x="1701" y="2314"/>
                </a:lnTo>
                <a:lnTo>
                  <a:pt x="1791" y="2333"/>
                </a:lnTo>
                <a:lnTo>
                  <a:pt x="1879" y="2355"/>
                </a:lnTo>
                <a:lnTo>
                  <a:pt x="1965" y="2383"/>
                </a:lnTo>
                <a:lnTo>
                  <a:pt x="2048" y="2413"/>
                </a:lnTo>
                <a:lnTo>
                  <a:pt x="2128" y="2449"/>
                </a:lnTo>
                <a:lnTo>
                  <a:pt x="2206" y="2488"/>
                </a:lnTo>
                <a:lnTo>
                  <a:pt x="2280" y="2531"/>
                </a:lnTo>
                <a:lnTo>
                  <a:pt x="2300" y="2543"/>
                </a:lnTo>
                <a:lnTo>
                  <a:pt x="2319" y="2551"/>
                </a:lnTo>
                <a:lnTo>
                  <a:pt x="2338" y="2557"/>
                </a:lnTo>
                <a:lnTo>
                  <a:pt x="2358" y="2559"/>
                </a:lnTo>
                <a:lnTo>
                  <a:pt x="2381" y="2557"/>
                </a:lnTo>
                <a:lnTo>
                  <a:pt x="2402" y="2550"/>
                </a:lnTo>
                <a:lnTo>
                  <a:pt x="2422" y="2540"/>
                </a:lnTo>
                <a:lnTo>
                  <a:pt x="2439" y="2526"/>
                </a:lnTo>
                <a:lnTo>
                  <a:pt x="2453" y="2508"/>
                </a:lnTo>
                <a:lnTo>
                  <a:pt x="2465" y="2489"/>
                </a:lnTo>
                <a:lnTo>
                  <a:pt x="2471" y="2465"/>
                </a:lnTo>
                <a:lnTo>
                  <a:pt x="2474" y="2441"/>
                </a:lnTo>
                <a:lnTo>
                  <a:pt x="2473" y="2417"/>
                </a:lnTo>
                <a:lnTo>
                  <a:pt x="2469" y="2396"/>
                </a:lnTo>
                <a:lnTo>
                  <a:pt x="2463" y="2378"/>
                </a:lnTo>
                <a:lnTo>
                  <a:pt x="2454" y="2362"/>
                </a:lnTo>
                <a:lnTo>
                  <a:pt x="2444" y="2350"/>
                </a:lnTo>
                <a:lnTo>
                  <a:pt x="2431" y="2337"/>
                </a:lnTo>
                <a:lnTo>
                  <a:pt x="2417" y="2326"/>
                </a:lnTo>
                <a:lnTo>
                  <a:pt x="2400" y="2316"/>
                </a:lnTo>
                <a:lnTo>
                  <a:pt x="2315" y="2267"/>
                </a:lnTo>
                <a:lnTo>
                  <a:pt x="2226" y="2222"/>
                </a:lnTo>
                <a:lnTo>
                  <a:pt x="2136" y="2182"/>
                </a:lnTo>
                <a:lnTo>
                  <a:pt x="2043" y="2147"/>
                </a:lnTo>
                <a:lnTo>
                  <a:pt x="1947" y="2116"/>
                </a:lnTo>
                <a:lnTo>
                  <a:pt x="1849" y="2091"/>
                </a:lnTo>
                <a:lnTo>
                  <a:pt x="1749" y="2070"/>
                </a:lnTo>
                <a:lnTo>
                  <a:pt x="1647" y="2054"/>
                </a:lnTo>
                <a:lnTo>
                  <a:pt x="1542" y="2042"/>
                </a:lnTo>
                <a:lnTo>
                  <a:pt x="1435" y="2035"/>
                </a:lnTo>
                <a:lnTo>
                  <a:pt x="1327" y="2033"/>
                </a:lnTo>
                <a:close/>
                <a:moveTo>
                  <a:pt x="1301" y="1419"/>
                </a:moveTo>
                <a:lnTo>
                  <a:pt x="1219" y="1420"/>
                </a:lnTo>
                <a:lnTo>
                  <a:pt x="1142" y="1423"/>
                </a:lnTo>
                <a:lnTo>
                  <a:pt x="1068" y="1428"/>
                </a:lnTo>
                <a:lnTo>
                  <a:pt x="999" y="1434"/>
                </a:lnTo>
                <a:lnTo>
                  <a:pt x="932" y="1443"/>
                </a:lnTo>
                <a:lnTo>
                  <a:pt x="867" y="1454"/>
                </a:lnTo>
                <a:lnTo>
                  <a:pt x="806" y="1465"/>
                </a:lnTo>
                <a:lnTo>
                  <a:pt x="746" y="1477"/>
                </a:lnTo>
                <a:lnTo>
                  <a:pt x="687" y="1491"/>
                </a:lnTo>
                <a:lnTo>
                  <a:pt x="630" y="1505"/>
                </a:lnTo>
                <a:lnTo>
                  <a:pt x="573" y="1521"/>
                </a:lnTo>
                <a:lnTo>
                  <a:pt x="546" y="1531"/>
                </a:lnTo>
                <a:lnTo>
                  <a:pt x="523" y="1544"/>
                </a:lnTo>
                <a:lnTo>
                  <a:pt x="503" y="1560"/>
                </a:lnTo>
                <a:lnTo>
                  <a:pt x="487" y="1578"/>
                </a:lnTo>
                <a:lnTo>
                  <a:pt x="475" y="1599"/>
                </a:lnTo>
                <a:lnTo>
                  <a:pt x="465" y="1623"/>
                </a:lnTo>
                <a:lnTo>
                  <a:pt x="460" y="1650"/>
                </a:lnTo>
                <a:lnTo>
                  <a:pt x="458" y="1678"/>
                </a:lnTo>
                <a:lnTo>
                  <a:pt x="461" y="1708"/>
                </a:lnTo>
                <a:lnTo>
                  <a:pt x="470" y="1736"/>
                </a:lnTo>
                <a:lnTo>
                  <a:pt x="483" y="1761"/>
                </a:lnTo>
                <a:lnTo>
                  <a:pt x="501" y="1782"/>
                </a:lnTo>
                <a:lnTo>
                  <a:pt x="522" y="1800"/>
                </a:lnTo>
                <a:lnTo>
                  <a:pt x="547" y="1814"/>
                </a:lnTo>
                <a:lnTo>
                  <a:pt x="574" y="1823"/>
                </a:lnTo>
                <a:lnTo>
                  <a:pt x="603" y="1826"/>
                </a:lnTo>
                <a:lnTo>
                  <a:pt x="622" y="1825"/>
                </a:lnTo>
                <a:lnTo>
                  <a:pt x="638" y="1822"/>
                </a:lnTo>
                <a:lnTo>
                  <a:pt x="655" y="1816"/>
                </a:lnTo>
                <a:lnTo>
                  <a:pt x="673" y="1811"/>
                </a:lnTo>
                <a:lnTo>
                  <a:pt x="692" y="1805"/>
                </a:lnTo>
                <a:lnTo>
                  <a:pt x="766" y="1785"/>
                </a:lnTo>
                <a:lnTo>
                  <a:pt x="843" y="1770"/>
                </a:lnTo>
                <a:lnTo>
                  <a:pt x="926" y="1755"/>
                </a:lnTo>
                <a:lnTo>
                  <a:pt x="1012" y="1743"/>
                </a:lnTo>
                <a:lnTo>
                  <a:pt x="1103" y="1734"/>
                </a:lnTo>
                <a:lnTo>
                  <a:pt x="1197" y="1728"/>
                </a:lnTo>
                <a:lnTo>
                  <a:pt x="1295" y="1726"/>
                </a:lnTo>
                <a:lnTo>
                  <a:pt x="1409" y="1728"/>
                </a:lnTo>
                <a:lnTo>
                  <a:pt x="1519" y="1736"/>
                </a:lnTo>
                <a:lnTo>
                  <a:pt x="1629" y="1747"/>
                </a:lnTo>
                <a:lnTo>
                  <a:pt x="1735" y="1764"/>
                </a:lnTo>
                <a:lnTo>
                  <a:pt x="1839" y="1784"/>
                </a:lnTo>
                <a:lnTo>
                  <a:pt x="1940" y="1809"/>
                </a:lnTo>
                <a:lnTo>
                  <a:pt x="2038" y="1837"/>
                </a:lnTo>
                <a:lnTo>
                  <a:pt x="2131" y="1869"/>
                </a:lnTo>
                <a:lnTo>
                  <a:pt x="2222" y="1904"/>
                </a:lnTo>
                <a:lnTo>
                  <a:pt x="2308" y="1942"/>
                </a:lnTo>
                <a:lnTo>
                  <a:pt x="2390" y="1984"/>
                </a:lnTo>
                <a:lnTo>
                  <a:pt x="2468" y="2028"/>
                </a:lnTo>
                <a:lnTo>
                  <a:pt x="2484" y="2038"/>
                </a:lnTo>
                <a:lnTo>
                  <a:pt x="2500" y="2046"/>
                </a:lnTo>
                <a:lnTo>
                  <a:pt x="2518" y="2054"/>
                </a:lnTo>
                <a:lnTo>
                  <a:pt x="2538" y="2059"/>
                </a:lnTo>
                <a:lnTo>
                  <a:pt x="2560" y="2061"/>
                </a:lnTo>
                <a:lnTo>
                  <a:pt x="2590" y="2058"/>
                </a:lnTo>
                <a:lnTo>
                  <a:pt x="2617" y="2050"/>
                </a:lnTo>
                <a:lnTo>
                  <a:pt x="2641" y="2036"/>
                </a:lnTo>
                <a:lnTo>
                  <a:pt x="2663" y="2018"/>
                </a:lnTo>
                <a:lnTo>
                  <a:pt x="2680" y="1997"/>
                </a:lnTo>
                <a:lnTo>
                  <a:pt x="2693" y="1971"/>
                </a:lnTo>
                <a:lnTo>
                  <a:pt x="2701" y="1944"/>
                </a:lnTo>
                <a:lnTo>
                  <a:pt x="2704" y="1914"/>
                </a:lnTo>
                <a:lnTo>
                  <a:pt x="2702" y="1882"/>
                </a:lnTo>
                <a:lnTo>
                  <a:pt x="2696" y="1853"/>
                </a:lnTo>
                <a:lnTo>
                  <a:pt x="2685" y="1828"/>
                </a:lnTo>
                <a:lnTo>
                  <a:pt x="2669" y="1805"/>
                </a:lnTo>
                <a:lnTo>
                  <a:pt x="2648" y="1783"/>
                </a:lnTo>
                <a:lnTo>
                  <a:pt x="2620" y="1765"/>
                </a:lnTo>
                <a:lnTo>
                  <a:pt x="2526" y="1711"/>
                </a:lnTo>
                <a:lnTo>
                  <a:pt x="2428" y="1661"/>
                </a:lnTo>
                <a:lnTo>
                  <a:pt x="2326" y="1617"/>
                </a:lnTo>
                <a:lnTo>
                  <a:pt x="2222" y="1575"/>
                </a:lnTo>
                <a:lnTo>
                  <a:pt x="2114" y="1539"/>
                </a:lnTo>
                <a:lnTo>
                  <a:pt x="2003" y="1508"/>
                </a:lnTo>
                <a:lnTo>
                  <a:pt x="1891" y="1481"/>
                </a:lnTo>
                <a:lnTo>
                  <a:pt x="1776" y="1459"/>
                </a:lnTo>
                <a:lnTo>
                  <a:pt x="1660" y="1441"/>
                </a:lnTo>
                <a:lnTo>
                  <a:pt x="1541" y="1429"/>
                </a:lnTo>
                <a:lnTo>
                  <a:pt x="1421" y="1421"/>
                </a:lnTo>
                <a:lnTo>
                  <a:pt x="1301" y="1419"/>
                </a:lnTo>
                <a:close/>
                <a:moveTo>
                  <a:pt x="1339" y="773"/>
                </a:moveTo>
                <a:lnTo>
                  <a:pt x="1220" y="774"/>
                </a:lnTo>
                <a:lnTo>
                  <a:pt x="1104" y="779"/>
                </a:lnTo>
                <a:lnTo>
                  <a:pt x="990" y="787"/>
                </a:lnTo>
                <a:lnTo>
                  <a:pt x="879" y="800"/>
                </a:lnTo>
                <a:lnTo>
                  <a:pt x="771" y="816"/>
                </a:lnTo>
                <a:lnTo>
                  <a:pt x="665" y="836"/>
                </a:lnTo>
                <a:lnTo>
                  <a:pt x="562" y="861"/>
                </a:lnTo>
                <a:lnTo>
                  <a:pt x="462" y="888"/>
                </a:lnTo>
                <a:lnTo>
                  <a:pt x="440" y="896"/>
                </a:lnTo>
                <a:lnTo>
                  <a:pt x="419" y="907"/>
                </a:lnTo>
                <a:lnTo>
                  <a:pt x="399" y="921"/>
                </a:lnTo>
                <a:lnTo>
                  <a:pt x="381" y="937"/>
                </a:lnTo>
                <a:lnTo>
                  <a:pt x="364" y="957"/>
                </a:lnTo>
                <a:lnTo>
                  <a:pt x="352" y="980"/>
                </a:lnTo>
                <a:lnTo>
                  <a:pt x="342" y="1006"/>
                </a:lnTo>
                <a:lnTo>
                  <a:pt x="335" y="1036"/>
                </a:lnTo>
                <a:lnTo>
                  <a:pt x="333" y="1067"/>
                </a:lnTo>
                <a:lnTo>
                  <a:pt x="335" y="1100"/>
                </a:lnTo>
                <a:lnTo>
                  <a:pt x="344" y="1131"/>
                </a:lnTo>
                <a:lnTo>
                  <a:pt x="356" y="1159"/>
                </a:lnTo>
                <a:lnTo>
                  <a:pt x="373" y="1184"/>
                </a:lnTo>
                <a:lnTo>
                  <a:pt x="394" y="1205"/>
                </a:lnTo>
                <a:lnTo>
                  <a:pt x="418" y="1223"/>
                </a:lnTo>
                <a:lnTo>
                  <a:pt x="446" y="1236"/>
                </a:lnTo>
                <a:lnTo>
                  <a:pt x="475" y="1245"/>
                </a:lnTo>
                <a:lnTo>
                  <a:pt x="507" y="1247"/>
                </a:lnTo>
                <a:lnTo>
                  <a:pt x="532" y="1245"/>
                </a:lnTo>
                <a:lnTo>
                  <a:pt x="557" y="1239"/>
                </a:lnTo>
                <a:lnTo>
                  <a:pt x="580" y="1233"/>
                </a:lnTo>
                <a:lnTo>
                  <a:pt x="602" y="1227"/>
                </a:lnTo>
                <a:lnTo>
                  <a:pt x="703" y="1201"/>
                </a:lnTo>
                <a:lnTo>
                  <a:pt x="806" y="1181"/>
                </a:lnTo>
                <a:lnTo>
                  <a:pt x="911" y="1164"/>
                </a:lnTo>
                <a:lnTo>
                  <a:pt x="1017" y="1151"/>
                </a:lnTo>
                <a:lnTo>
                  <a:pt x="1125" y="1143"/>
                </a:lnTo>
                <a:lnTo>
                  <a:pt x="1232" y="1137"/>
                </a:lnTo>
                <a:lnTo>
                  <a:pt x="1340" y="1136"/>
                </a:lnTo>
                <a:lnTo>
                  <a:pt x="1440" y="1137"/>
                </a:lnTo>
                <a:lnTo>
                  <a:pt x="1541" y="1142"/>
                </a:lnTo>
                <a:lnTo>
                  <a:pt x="1641" y="1149"/>
                </a:lnTo>
                <a:lnTo>
                  <a:pt x="1741" y="1160"/>
                </a:lnTo>
                <a:lnTo>
                  <a:pt x="1839" y="1172"/>
                </a:lnTo>
                <a:lnTo>
                  <a:pt x="1937" y="1188"/>
                </a:lnTo>
                <a:lnTo>
                  <a:pt x="2033" y="1207"/>
                </a:lnTo>
                <a:lnTo>
                  <a:pt x="2126" y="1229"/>
                </a:lnTo>
                <a:lnTo>
                  <a:pt x="2217" y="1253"/>
                </a:lnTo>
                <a:lnTo>
                  <a:pt x="2305" y="1280"/>
                </a:lnTo>
                <a:lnTo>
                  <a:pt x="2391" y="1309"/>
                </a:lnTo>
                <a:lnTo>
                  <a:pt x="2473" y="1342"/>
                </a:lnTo>
                <a:lnTo>
                  <a:pt x="2551" y="1376"/>
                </a:lnTo>
                <a:lnTo>
                  <a:pt x="2625" y="1413"/>
                </a:lnTo>
                <a:lnTo>
                  <a:pt x="2695" y="1454"/>
                </a:lnTo>
                <a:lnTo>
                  <a:pt x="2714" y="1464"/>
                </a:lnTo>
                <a:lnTo>
                  <a:pt x="2732" y="1472"/>
                </a:lnTo>
                <a:lnTo>
                  <a:pt x="2750" y="1478"/>
                </a:lnTo>
                <a:lnTo>
                  <a:pt x="2769" y="1481"/>
                </a:lnTo>
                <a:lnTo>
                  <a:pt x="2790" y="1482"/>
                </a:lnTo>
                <a:lnTo>
                  <a:pt x="2820" y="1480"/>
                </a:lnTo>
                <a:lnTo>
                  <a:pt x="2849" y="1472"/>
                </a:lnTo>
                <a:lnTo>
                  <a:pt x="2876" y="1459"/>
                </a:lnTo>
                <a:lnTo>
                  <a:pt x="2900" y="1442"/>
                </a:lnTo>
                <a:lnTo>
                  <a:pt x="2922" y="1422"/>
                </a:lnTo>
                <a:lnTo>
                  <a:pt x="2938" y="1397"/>
                </a:lnTo>
                <a:lnTo>
                  <a:pt x="2952" y="1370"/>
                </a:lnTo>
                <a:lnTo>
                  <a:pt x="2960" y="1339"/>
                </a:lnTo>
                <a:lnTo>
                  <a:pt x="2963" y="1306"/>
                </a:lnTo>
                <a:lnTo>
                  <a:pt x="2961" y="1274"/>
                </a:lnTo>
                <a:lnTo>
                  <a:pt x="2956" y="1246"/>
                </a:lnTo>
                <a:lnTo>
                  <a:pt x="2948" y="1221"/>
                </a:lnTo>
                <a:lnTo>
                  <a:pt x="2936" y="1199"/>
                </a:lnTo>
                <a:lnTo>
                  <a:pt x="2923" y="1180"/>
                </a:lnTo>
                <a:lnTo>
                  <a:pt x="2907" y="1163"/>
                </a:lnTo>
                <a:lnTo>
                  <a:pt x="2888" y="1148"/>
                </a:lnTo>
                <a:lnTo>
                  <a:pt x="2869" y="1135"/>
                </a:lnTo>
                <a:lnTo>
                  <a:pt x="2783" y="1087"/>
                </a:lnTo>
                <a:lnTo>
                  <a:pt x="2694" y="1042"/>
                </a:lnTo>
                <a:lnTo>
                  <a:pt x="2601" y="1002"/>
                </a:lnTo>
                <a:lnTo>
                  <a:pt x="2505" y="965"/>
                </a:lnTo>
                <a:lnTo>
                  <a:pt x="2407" y="931"/>
                </a:lnTo>
                <a:lnTo>
                  <a:pt x="2306" y="900"/>
                </a:lnTo>
                <a:lnTo>
                  <a:pt x="2203" y="872"/>
                </a:lnTo>
                <a:lnTo>
                  <a:pt x="2098" y="849"/>
                </a:lnTo>
                <a:lnTo>
                  <a:pt x="1991" y="828"/>
                </a:lnTo>
                <a:lnTo>
                  <a:pt x="1884" y="811"/>
                </a:lnTo>
                <a:lnTo>
                  <a:pt x="1775" y="797"/>
                </a:lnTo>
                <a:lnTo>
                  <a:pt x="1666" y="786"/>
                </a:lnTo>
                <a:lnTo>
                  <a:pt x="1557" y="778"/>
                </a:lnTo>
                <a:lnTo>
                  <a:pt x="1447" y="774"/>
                </a:lnTo>
                <a:lnTo>
                  <a:pt x="1339" y="773"/>
                </a:lnTo>
                <a:close/>
                <a:moveTo>
                  <a:pt x="1652" y="0"/>
                </a:moveTo>
                <a:lnTo>
                  <a:pt x="3296" y="0"/>
                </a:lnTo>
                <a:lnTo>
                  <a:pt x="3296" y="3357"/>
                </a:lnTo>
                <a:lnTo>
                  <a:pt x="0" y="3357"/>
                </a:lnTo>
                <a:lnTo>
                  <a:pt x="0" y="0"/>
                </a:lnTo>
                <a:lnTo>
                  <a:pt x="16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1" name="Shape 9271"/>
          <p:cNvSpPr/>
          <p:nvPr/>
        </p:nvSpPr>
        <p:spPr>
          <a:xfrm>
            <a:off x="6449198" y="3686611"/>
            <a:ext cx="205136" cy="237997"/>
          </a:xfrm>
          <a:custGeom>
            <a:avLst/>
            <a:gdLst/>
            <a:ahLst/>
            <a:cxnLst/>
            <a:rect l="0" t="0" r="0" b="0"/>
            <a:pathLst>
              <a:path w="2885" h="3347" extrusionOk="0">
                <a:moveTo>
                  <a:pt x="2392" y="0"/>
                </a:moveTo>
                <a:lnTo>
                  <a:pt x="2450" y="3"/>
                </a:lnTo>
                <a:lnTo>
                  <a:pt x="2506" y="13"/>
                </a:lnTo>
                <a:lnTo>
                  <a:pt x="2558" y="28"/>
                </a:lnTo>
                <a:lnTo>
                  <a:pt x="2609" y="50"/>
                </a:lnTo>
                <a:lnTo>
                  <a:pt x="2657" y="77"/>
                </a:lnTo>
                <a:lnTo>
                  <a:pt x="2701" y="109"/>
                </a:lnTo>
                <a:lnTo>
                  <a:pt x="2741" y="146"/>
                </a:lnTo>
                <a:lnTo>
                  <a:pt x="2777" y="186"/>
                </a:lnTo>
                <a:lnTo>
                  <a:pt x="2809" y="231"/>
                </a:lnTo>
                <a:lnTo>
                  <a:pt x="2835" y="279"/>
                </a:lnTo>
                <a:lnTo>
                  <a:pt x="2856" y="330"/>
                </a:lnTo>
                <a:lnTo>
                  <a:pt x="2872" y="384"/>
                </a:lnTo>
                <a:lnTo>
                  <a:pt x="2882" y="440"/>
                </a:lnTo>
                <a:lnTo>
                  <a:pt x="2885" y="498"/>
                </a:lnTo>
                <a:lnTo>
                  <a:pt x="2882" y="556"/>
                </a:lnTo>
                <a:lnTo>
                  <a:pt x="2872" y="613"/>
                </a:lnTo>
                <a:lnTo>
                  <a:pt x="2856" y="666"/>
                </a:lnTo>
                <a:lnTo>
                  <a:pt x="2835" y="717"/>
                </a:lnTo>
                <a:lnTo>
                  <a:pt x="2809" y="765"/>
                </a:lnTo>
                <a:lnTo>
                  <a:pt x="2777" y="810"/>
                </a:lnTo>
                <a:lnTo>
                  <a:pt x="2741" y="850"/>
                </a:lnTo>
                <a:lnTo>
                  <a:pt x="2701" y="887"/>
                </a:lnTo>
                <a:lnTo>
                  <a:pt x="2657" y="919"/>
                </a:lnTo>
                <a:lnTo>
                  <a:pt x="2609" y="946"/>
                </a:lnTo>
                <a:lnTo>
                  <a:pt x="2558" y="967"/>
                </a:lnTo>
                <a:lnTo>
                  <a:pt x="2506" y="983"/>
                </a:lnTo>
                <a:lnTo>
                  <a:pt x="2450" y="993"/>
                </a:lnTo>
                <a:lnTo>
                  <a:pt x="2392" y="996"/>
                </a:lnTo>
                <a:lnTo>
                  <a:pt x="2338" y="993"/>
                </a:lnTo>
                <a:lnTo>
                  <a:pt x="2287" y="984"/>
                </a:lnTo>
                <a:lnTo>
                  <a:pt x="2237" y="970"/>
                </a:lnTo>
                <a:lnTo>
                  <a:pt x="2190" y="952"/>
                </a:lnTo>
                <a:lnTo>
                  <a:pt x="2144" y="928"/>
                </a:lnTo>
                <a:lnTo>
                  <a:pt x="2101" y="899"/>
                </a:lnTo>
                <a:lnTo>
                  <a:pt x="978" y="1595"/>
                </a:lnTo>
                <a:lnTo>
                  <a:pt x="983" y="1633"/>
                </a:lnTo>
                <a:lnTo>
                  <a:pt x="985" y="1673"/>
                </a:lnTo>
                <a:lnTo>
                  <a:pt x="983" y="1713"/>
                </a:lnTo>
                <a:lnTo>
                  <a:pt x="978" y="1752"/>
                </a:lnTo>
                <a:lnTo>
                  <a:pt x="2101" y="2447"/>
                </a:lnTo>
                <a:lnTo>
                  <a:pt x="2144" y="2419"/>
                </a:lnTo>
                <a:lnTo>
                  <a:pt x="2190" y="2395"/>
                </a:lnTo>
                <a:lnTo>
                  <a:pt x="2237" y="2376"/>
                </a:lnTo>
                <a:lnTo>
                  <a:pt x="2287" y="2361"/>
                </a:lnTo>
                <a:lnTo>
                  <a:pt x="2338" y="2353"/>
                </a:lnTo>
                <a:lnTo>
                  <a:pt x="2392" y="2349"/>
                </a:lnTo>
                <a:lnTo>
                  <a:pt x="2450" y="2353"/>
                </a:lnTo>
                <a:lnTo>
                  <a:pt x="2506" y="2362"/>
                </a:lnTo>
                <a:lnTo>
                  <a:pt x="2558" y="2379"/>
                </a:lnTo>
                <a:lnTo>
                  <a:pt x="2609" y="2401"/>
                </a:lnTo>
                <a:lnTo>
                  <a:pt x="2657" y="2428"/>
                </a:lnTo>
                <a:lnTo>
                  <a:pt x="2701" y="2459"/>
                </a:lnTo>
                <a:lnTo>
                  <a:pt x="2741" y="2495"/>
                </a:lnTo>
                <a:lnTo>
                  <a:pt x="2777" y="2537"/>
                </a:lnTo>
                <a:lnTo>
                  <a:pt x="2809" y="2582"/>
                </a:lnTo>
                <a:lnTo>
                  <a:pt x="2834" y="2630"/>
                </a:lnTo>
                <a:lnTo>
                  <a:pt x="2856" y="2681"/>
                </a:lnTo>
                <a:lnTo>
                  <a:pt x="2872" y="2734"/>
                </a:lnTo>
                <a:lnTo>
                  <a:pt x="2882" y="2790"/>
                </a:lnTo>
                <a:lnTo>
                  <a:pt x="2885" y="2849"/>
                </a:lnTo>
                <a:lnTo>
                  <a:pt x="2882" y="2907"/>
                </a:lnTo>
                <a:lnTo>
                  <a:pt x="2872" y="2962"/>
                </a:lnTo>
                <a:lnTo>
                  <a:pt x="2856" y="3017"/>
                </a:lnTo>
                <a:lnTo>
                  <a:pt x="2835" y="3068"/>
                </a:lnTo>
                <a:lnTo>
                  <a:pt x="2809" y="3116"/>
                </a:lnTo>
                <a:lnTo>
                  <a:pt x="2777" y="3159"/>
                </a:lnTo>
                <a:lnTo>
                  <a:pt x="2741" y="3201"/>
                </a:lnTo>
                <a:lnTo>
                  <a:pt x="2701" y="3237"/>
                </a:lnTo>
                <a:lnTo>
                  <a:pt x="2657" y="3268"/>
                </a:lnTo>
                <a:lnTo>
                  <a:pt x="2609" y="3296"/>
                </a:lnTo>
                <a:lnTo>
                  <a:pt x="2558" y="3318"/>
                </a:lnTo>
                <a:lnTo>
                  <a:pt x="2506" y="3334"/>
                </a:lnTo>
                <a:lnTo>
                  <a:pt x="2450" y="3344"/>
                </a:lnTo>
                <a:lnTo>
                  <a:pt x="2392" y="3347"/>
                </a:lnTo>
                <a:lnTo>
                  <a:pt x="2335" y="3344"/>
                </a:lnTo>
                <a:lnTo>
                  <a:pt x="2279" y="3334"/>
                </a:lnTo>
                <a:lnTo>
                  <a:pt x="2226" y="3318"/>
                </a:lnTo>
                <a:lnTo>
                  <a:pt x="2176" y="3296"/>
                </a:lnTo>
                <a:lnTo>
                  <a:pt x="2128" y="3270"/>
                </a:lnTo>
                <a:lnTo>
                  <a:pt x="2084" y="3237"/>
                </a:lnTo>
                <a:lnTo>
                  <a:pt x="2044" y="3201"/>
                </a:lnTo>
                <a:lnTo>
                  <a:pt x="2007" y="3161"/>
                </a:lnTo>
                <a:lnTo>
                  <a:pt x="1976" y="3116"/>
                </a:lnTo>
                <a:lnTo>
                  <a:pt x="1949" y="3068"/>
                </a:lnTo>
                <a:lnTo>
                  <a:pt x="1928" y="3017"/>
                </a:lnTo>
                <a:lnTo>
                  <a:pt x="1913" y="2963"/>
                </a:lnTo>
                <a:lnTo>
                  <a:pt x="1903" y="2907"/>
                </a:lnTo>
                <a:lnTo>
                  <a:pt x="1900" y="2849"/>
                </a:lnTo>
                <a:lnTo>
                  <a:pt x="1902" y="2808"/>
                </a:lnTo>
                <a:lnTo>
                  <a:pt x="1907" y="2769"/>
                </a:lnTo>
                <a:lnTo>
                  <a:pt x="783" y="2075"/>
                </a:lnTo>
                <a:lnTo>
                  <a:pt x="741" y="2103"/>
                </a:lnTo>
                <a:lnTo>
                  <a:pt x="695" y="2127"/>
                </a:lnTo>
                <a:lnTo>
                  <a:pt x="648" y="2145"/>
                </a:lnTo>
                <a:lnTo>
                  <a:pt x="598" y="2160"/>
                </a:lnTo>
                <a:lnTo>
                  <a:pt x="547" y="2168"/>
                </a:lnTo>
                <a:lnTo>
                  <a:pt x="493" y="2172"/>
                </a:lnTo>
                <a:lnTo>
                  <a:pt x="436" y="2168"/>
                </a:lnTo>
                <a:lnTo>
                  <a:pt x="380" y="2159"/>
                </a:lnTo>
                <a:lnTo>
                  <a:pt x="327" y="2142"/>
                </a:lnTo>
                <a:lnTo>
                  <a:pt x="276" y="2121"/>
                </a:lnTo>
                <a:lnTo>
                  <a:pt x="229" y="2094"/>
                </a:lnTo>
                <a:lnTo>
                  <a:pt x="184" y="2063"/>
                </a:lnTo>
                <a:lnTo>
                  <a:pt x="144" y="2026"/>
                </a:lnTo>
                <a:lnTo>
                  <a:pt x="108" y="1985"/>
                </a:lnTo>
                <a:lnTo>
                  <a:pt x="77" y="1940"/>
                </a:lnTo>
                <a:lnTo>
                  <a:pt x="50" y="1893"/>
                </a:lnTo>
                <a:lnTo>
                  <a:pt x="28" y="1841"/>
                </a:lnTo>
                <a:lnTo>
                  <a:pt x="13" y="1788"/>
                </a:lnTo>
                <a:lnTo>
                  <a:pt x="3" y="1731"/>
                </a:lnTo>
                <a:lnTo>
                  <a:pt x="0" y="1673"/>
                </a:lnTo>
                <a:lnTo>
                  <a:pt x="3" y="1614"/>
                </a:lnTo>
                <a:lnTo>
                  <a:pt x="13" y="1559"/>
                </a:lnTo>
                <a:lnTo>
                  <a:pt x="28" y="1505"/>
                </a:lnTo>
                <a:lnTo>
                  <a:pt x="50" y="1454"/>
                </a:lnTo>
                <a:lnTo>
                  <a:pt x="77" y="1406"/>
                </a:lnTo>
                <a:lnTo>
                  <a:pt x="108" y="1362"/>
                </a:lnTo>
                <a:lnTo>
                  <a:pt x="144" y="1321"/>
                </a:lnTo>
                <a:lnTo>
                  <a:pt x="184" y="1284"/>
                </a:lnTo>
                <a:lnTo>
                  <a:pt x="229" y="1253"/>
                </a:lnTo>
                <a:lnTo>
                  <a:pt x="276" y="1225"/>
                </a:lnTo>
                <a:lnTo>
                  <a:pt x="327" y="1203"/>
                </a:lnTo>
                <a:lnTo>
                  <a:pt x="380" y="1188"/>
                </a:lnTo>
                <a:lnTo>
                  <a:pt x="436" y="1178"/>
                </a:lnTo>
                <a:lnTo>
                  <a:pt x="493" y="1175"/>
                </a:lnTo>
                <a:lnTo>
                  <a:pt x="547" y="1178"/>
                </a:lnTo>
                <a:lnTo>
                  <a:pt x="598" y="1187"/>
                </a:lnTo>
                <a:lnTo>
                  <a:pt x="648" y="1201"/>
                </a:lnTo>
                <a:lnTo>
                  <a:pt x="695" y="1220"/>
                </a:lnTo>
                <a:lnTo>
                  <a:pt x="741" y="1244"/>
                </a:lnTo>
                <a:lnTo>
                  <a:pt x="783" y="1272"/>
                </a:lnTo>
                <a:lnTo>
                  <a:pt x="1907" y="577"/>
                </a:lnTo>
                <a:lnTo>
                  <a:pt x="1902" y="537"/>
                </a:lnTo>
                <a:lnTo>
                  <a:pt x="1900" y="498"/>
                </a:lnTo>
                <a:lnTo>
                  <a:pt x="1903" y="440"/>
                </a:lnTo>
                <a:lnTo>
                  <a:pt x="1913" y="384"/>
                </a:lnTo>
                <a:lnTo>
                  <a:pt x="1928" y="330"/>
                </a:lnTo>
                <a:lnTo>
                  <a:pt x="1949" y="279"/>
                </a:lnTo>
                <a:lnTo>
                  <a:pt x="1976" y="231"/>
                </a:lnTo>
                <a:lnTo>
                  <a:pt x="2007" y="186"/>
                </a:lnTo>
                <a:lnTo>
                  <a:pt x="2044" y="146"/>
                </a:lnTo>
                <a:lnTo>
                  <a:pt x="2084" y="109"/>
                </a:lnTo>
                <a:lnTo>
                  <a:pt x="2128" y="77"/>
                </a:lnTo>
                <a:lnTo>
                  <a:pt x="2176" y="50"/>
                </a:lnTo>
                <a:lnTo>
                  <a:pt x="2226" y="28"/>
                </a:lnTo>
                <a:lnTo>
                  <a:pt x="2279" y="13"/>
                </a:lnTo>
                <a:lnTo>
                  <a:pt x="2335" y="3"/>
                </a:lnTo>
                <a:lnTo>
                  <a:pt x="2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2" name="Shape 9272"/>
          <p:cNvSpPr/>
          <p:nvPr/>
        </p:nvSpPr>
        <p:spPr>
          <a:xfrm>
            <a:off x="5293074" y="3685864"/>
            <a:ext cx="240487" cy="239491"/>
          </a:xfrm>
          <a:custGeom>
            <a:avLst/>
            <a:gdLst/>
            <a:ahLst/>
            <a:cxnLst/>
            <a:rect l="0" t="0" r="0" b="0"/>
            <a:pathLst>
              <a:path w="3384" h="3362" extrusionOk="0">
                <a:moveTo>
                  <a:pt x="1170" y="148"/>
                </a:moveTo>
                <a:lnTo>
                  <a:pt x="147" y="1170"/>
                </a:lnTo>
                <a:lnTo>
                  <a:pt x="408" y="1835"/>
                </a:lnTo>
                <a:lnTo>
                  <a:pt x="981" y="2408"/>
                </a:lnTo>
                <a:lnTo>
                  <a:pt x="1518" y="2943"/>
                </a:lnTo>
                <a:lnTo>
                  <a:pt x="1700" y="3127"/>
                </a:lnTo>
                <a:lnTo>
                  <a:pt x="1730" y="3152"/>
                </a:lnTo>
                <a:lnTo>
                  <a:pt x="1761" y="3175"/>
                </a:lnTo>
                <a:lnTo>
                  <a:pt x="1792" y="3192"/>
                </a:lnTo>
                <a:lnTo>
                  <a:pt x="1826" y="3203"/>
                </a:lnTo>
                <a:lnTo>
                  <a:pt x="1859" y="3212"/>
                </a:lnTo>
                <a:lnTo>
                  <a:pt x="1892" y="3215"/>
                </a:lnTo>
                <a:lnTo>
                  <a:pt x="1925" y="3214"/>
                </a:lnTo>
                <a:lnTo>
                  <a:pt x="1957" y="3207"/>
                </a:lnTo>
                <a:lnTo>
                  <a:pt x="1985" y="3197"/>
                </a:lnTo>
                <a:lnTo>
                  <a:pt x="2013" y="3181"/>
                </a:lnTo>
                <a:lnTo>
                  <a:pt x="2037" y="3161"/>
                </a:lnTo>
                <a:lnTo>
                  <a:pt x="2058" y="3136"/>
                </a:lnTo>
                <a:lnTo>
                  <a:pt x="2073" y="3109"/>
                </a:lnTo>
                <a:lnTo>
                  <a:pt x="2084" y="3079"/>
                </a:lnTo>
                <a:lnTo>
                  <a:pt x="2089" y="3048"/>
                </a:lnTo>
                <a:lnTo>
                  <a:pt x="2092" y="3015"/>
                </a:lnTo>
                <a:lnTo>
                  <a:pt x="2088" y="2983"/>
                </a:lnTo>
                <a:lnTo>
                  <a:pt x="2080" y="2950"/>
                </a:lnTo>
                <a:lnTo>
                  <a:pt x="2067" y="2916"/>
                </a:lnTo>
                <a:lnTo>
                  <a:pt x="2050" y="2884"/>
                </a:lnTo>
                <a:lnTo>
                  <a:pt x="2029" y="2853"/>
                </a:lnTo>
                <a:lnTo>
                  <a:pt x="2003" y="2825"/>
                </a:lnTo>
                <a:lnTo>
                  <a:pt x="1838" y="2659"/>
                </a:lnTo>
                <a:lnTo>
                  <a:pt x="1833" y="2651"/>
                </a:lnTo>
                <a:lnTo>
                  <a:pt x="1832" y="2641"/>
                </a:lnTo>
                <a:lnTo>
                  <a:pt x="1834" y="2630"/>
                </a:lnTo>
                <a:lnTo>
                  <a:pt x="1839" y="2622"/>
                </a:lnTo>
                <a:lnTo>
                  <a:pt x="1848" y="2616"/>
                </a:lnTo>
                <a:lnTo>
                  <a:pt x="1858" y="2614"/>
                </a:lnTo>
                <a:lnTo>
                  <a:pt x="1868" y="2616"/>
                </a:lnTo>
                <a:lnTo>
                  <a:pt x="1876" y="2621"/>
                </a:lnTo>
                <a:lnTo>
                  <a:pt x="2108" y="2853"/>
                </a:lnTo>
                <a:lnTo>
                  <a:pt x="2137" y="2879"/>
                </a:lnTo>
                <a:lnTo>
                  <a:pt x="2168" y="2900"/>
                </a:lnTo>
                <a:lnTo>
                  <a:pt x="2201" y="2917"/>
                </a:lnTo>
                <a:lnTo>
                  <a:pt x="2234" y="2930"/>
                </a:lnTo>
                <a:lnTo>
                  <a:pt x="2268" y="2937"/>
                </a:lnTo>
                <a:lnTo>
                  <a:pt x="2300" y="2941"/>
                </a:lnTo>
                <a:lnTo>
                  <a:pt x="2333" y="2939"/>
                </a:lnTo>
                <a:lnTo>
                  <a:pt x="2364" y="2933"/>
                </a:lnTo>
                <a:lnTo>
                  <a:pt x="2394" y="2922"/>
                </a:lnTo>
                <a:lnTo>
                  <a:pt x="2420" y="2907"/>
                </a:lnTo>
                <a:lnTo>
                  <a:pt x="2445" y="2886"/>
                </a:lnTo>
                <a:lnTo>
                  <a:pt x="2465" y="2862"/>
                </a:lnTo>
                <a:lnTo>
                  <a:pt x="2481" y="2835"/>
                </a:lnTo>
                <a:lnTo>
                  <a:pt x="2491" y="2805"/>
                </a:lnTo>
                <a:lnTo>
                  <a:pt x="2498" y="2775"/>
                </a:lnTo>
                <a:lnTo>
                  <a:pt x="2499" y="2742"/>
                </a:lnTo>
                <a:lnTo>
                  <a:pt x="2496" y="2709"/>
                </a:lnTo>
                <a:lnTo>
                  <a:pt x="2487" y="2675"/>
                </a:lnTo>
                <a:lnTo>
                  <a:pt x="2475" y="2642"/>
                </a:lnTo>
                <a:lnTo>
                  <a:pt x="2458" y="2610"/>
                </a:lnTo>
                <a:lnTo>
                  <a:pt x="2437" y="2580"/>
                </a:lnTo>
                <a:lnTo>
                  <a:pt x="2411" y="2550"/>
                </a:lnTo>
                <a:lnTo>
                  <a:pt x="2180" y="2319"/>
                </a:lnTo>
                <a:lnTo>
                  <a:pt x="2173" y="2309"/>
                </a:lnTo>
                <a:lnTo>
                  <a:pt x="2172" y="2300"/>
                </a:lnTo>
                <a:lnTo>
                  <a:pt x="2174" y="2290"/>
                </a:lnTo>
                <a:lnTo>
                  <a:pt x="2181" y="2282"/>
                </a:lnTo>
                <a:lnTo>
                  <a:pt x="2189" y="2275"/>
                </a:lnTo>
                <a:lnTo>
                  <a:pt x="2199" y="2273"/>
                </a:lnTo>
                <a:lnTo>
                  <a:pt x="2208" y="2275"/>
                </a:lnTo>
                <a:lnTo>
                  <a:pt x="2217" y="2280"/>
                </a:lnTo>
                <a:lnTo>
                  <a:pt x="2505" y="2569"/>
                </a:lnTo>
                <a:lnTo>
                  <a:pt x="2535" y="2594"/>
                </a:lnTo>
                <a:lnTo>
                  <a:pt x="2566" y="2616"/>
                </a:lnTo>
                <a:lnTo>
                  <a:pt x="2597" y="2633"/>
                </a:lnTo>
                <a:lnTo>
                  <a:pt x="2631" y="2645"/>
                </a:lnTo>
                <a:lnTo>
                  <a:pt x="2664" y="2654"/>
                </a:lnTo>
                <a:lnTo>
                  <a:pt x="2697" y="2657"/>
                </a:lnTo>
                <a:lnTo>
                  <a:pt x="2730" y="2655"/>
                </a:lnTo>
                <a:lnTo>
                  <a:pt x="2762" y="2650"/>
                </a:lnTo>
                <a:lnTo>
                  <a:pt x="2790" y="2639"/>
                </a:lnTo>
                <a:lnTo>
                  <a:pt x="2818" y="2623"/>
                </a:lnTo>
                <a:lnTo>
                  <a:pt x="2842" y="2603"/>
                </a:lnTo>
                <a:lnTo>
                  <a:pt x="2863" y="2579"/>
                </a:lnTo>
                <a:lnTo>
                  <a:pt x="2878" y="2551"/>
                </a:lnTo>
                <a:lnTo>
                  <a:pt x="2889" y="2521"/>
                </a:lnTo>
                <a:lnTo>
                  <a:pt x="2894" y="2490"/>
                </a:lnTo>
                <a:lnTo>
                  <a:pt x="2897" y="2458"/>
                </a:lnTo>
                <a:lnTo>
                  <a:pt x="2893" y="2425"/>
                </a:lnTo>
                <a:lnTo>
                  <a:pt x="2885" y="2391"/>
                </a:lnTo>
                <a:lnTo>
                  <a:pt x="2872" y="2358"/>
                </a:lnTo>
                <a:lnTo>
                  <a:pt x="2855" y="2326"/>
                </a:lnTo>
                <a:lnTo>
                  <a:pt x="2834" y="2295"/>
                </a:lnTo>
                <a:lnTo>
                  <a:pt x="2808" y="2266"/>
                </a:lnTo>
                <a:lnTo>
                  <a:pt x="2520" y="1977"/>
                </a:lnTo>
                <a:lnTo>
                  <a:pt x="2515" y="1969"/>
                </a:lnTo>
                <a:lnTo>
                  <a:pt x="2513" y="1959"/>
                </a:lnTo>
                <a:lnTo>
                  <a:pt x="2515" y="1950"/>
                </a:lnTo>
                <a:lnTo>
                  <a:pt x="2521" y="1941"/>
                </a:lnTo>
                <a:lnTo>
                  <a:pt x="2530" y="1935"/>
                </a:lnTo>
                <a:lnTo>
                  <a:pt x="2539" y="1933"/>
                </a:lnTo>
                <a:lnTo>
                  <a:pt x="2550" y="1934"/>
                </a:lnTo>
                <a:lnTo>
                  <a:pt x="2558" y="1940"/>
                </a:lnTo>
                <a:lnTo>
                  <a:pt x="2847" y="2229"/>
                </a:lnTo>
                <a:lnTo>
                  <a:pt x="2875" y="2254"/>
                </a:lnTo>
                <a:lnTo>
                  <a:pt x="2906" y="2275"/>
                </a:lnTo>
                <a:lnTo>
                  <a:pt x="2939" y="2292"/>
                </a:lnTo>
                <a:lnTo>
                  <a:pt x="2972" y="2305"/>
                </a:lnTo>
                <a:lnTo>
                  <a:pt x="3005" y="2312"/>
                </a:lnTo>
                <a:lnTo>
                  <a:pt x="3039" y="2317"/>
                </a:lnTo>
                <a:lnTo>
                  <a:pt x="3070" y="2314"/>
                </a:lnTo>
                <a:lnTo>
                  <a:pt x="3102" y="2308"/>
                </a:lnTo>
                <a:lnTo>
                  <a:pt x="3132" y="2297"/>
                </a:lnTo>
                <a:lnTo>
                  <a:pt x="3158" y="2283"/>
                </a:lnTo>
                <a:lnTo>
                  <a:pt x="3183" y="2261"/>
                </a:lnTo>
                <a:lnTo>
                  <a:pt x="3203" y="2237"/>
                </a:lnTo>
                <a:lnTo>
                  <a:pt x="3219" y="2210"/>
                </a:lnTo>
                <a:lnTo>
                  <a:pt x="3230" y="2181"/>
                </a:lnTo>
                <a:lnTo>
                  <a:pt x="3236" y="2150"/>
                </a:lnTo>
                <a:lnTo>
                  <a:pt x="3237" y="2117"/>
                </a:lnTo>
                <a:lnTo>
                  <a:pt x="3234" y="2084"/>
                </a:lnTo>
                <a:lnTo>
                  <a:pt x="3226" y="2050"/>
                </a:lnTo>
                <a:lnTo>
                  <a:pt x="3214" y="2017"/>
                </a:lnTo>
                <a:lnTo>
                  <a:pt x="3197" y="1986"/>
                </a:lnTo>
                <a:lnTo>
                  <a:pt x="3175" y="1954"/>
                </a:lnTo>
                <a:lnTo>
                  <a:pt x="3150" y="1925"/>
                </a:lnTo>
                <a:lnTo>
                  <a:pt x="1796" y="571"/>
                </a:lnTo>
                <a:lnTo>
                  <a:pt x="1170" y="148"/>
                </a:lnTo>
                <a:close/>
                <a:moveTo>
                  <a:pt x="1166" y="0"/>
                </a:moveTo>
                <a:lnTo>
                  <a:pt x="1166" y="0"/>
                </a:lnTo>
                <a:lnTo>
                  <a:pt x="1193" y="4"/>
                </a:lnTo>
                <a:lnTo>
                  <a:pt x="1221" y="13"/>
                </a:lnTo>
                <a:lnTo>
                  <a:pt x="1247" y="27"/>
                </a:lnTo>
                <a:lnTo>
                  <a:pt x="1692" y="328"/>
                </a:lnTo>
                <a:lnTo>
                  <a:pt x="2137" y="27"/>
                </a:lnTo>
                <a:lnTo>
                  <a:pt x="2164" y="13"/>
                </a:lnTo>
                <a:lnTo>
                  <a:pt x="2190" y="4"/>
                </a:lnTo>
                <a:lnTo>
                  <a:pt x="2219" y="0"/>
                </a:lnTo>
                <a:lnTo>
                  <a:pt x="2219" y="0"/>
                </a:lnTo>
                <a:lnTo>
                  <a:pt x="2241" y="1"/>
                </a:lnTo>
                <a:lnTo>
                  <a:pt x="2263" y="5"/>
                </a:lnTo>
                <a:lnTo>
                  <a:pt x="2285" y="14"/>
                </a:lnTo>
                <a:lnTo>
                  <a:pt x="2304" y="26"/>
                </a:lnTo>
                <a:lnTo>
                  <a:pt x="2322" y="40"/>
                </a:lnTo>
                <a:lnTo>
                  <a:pt x="3344" y="1063"/>
                </a:lnTo>
                <a:lnTo>
                  <a:pt x="3361" y="1084"/>
                </a:lnTo>
                <a:lnTo>
                  <a:pt x="3374" y="1109"/>
                </a:lnTo>
                <a:lnTo>
                  <a:pt x="3381" y="1134"/>
                </a:lnTo>
                <a:lnTo>
                  <a:pt x="3384" y="1162"/>
                </a:lnTo>
                <a:lnTo>
                  <a:pt x="3381" y="1189"/>
                </a:lnTo>
                <a:lnTo>
                  <a:pt x="3374" y="1217"/>
                </a:lnTo>
                <a:lnTo>
                  <a:pt x="3168" y="1742"/>
                </a:lnTo>
                <a:lnTo>
                  <a:pt x="3251" y="1824"/>
                </a:lnTo>
                <a:lnTo>
                  <a:pt x="3283" y="1860"/>
                </a:lnTo>
                <a:lnTo>
                  <a:pt x="3310" y="1898"/>
                </a:lnTo>
                <a:lnTo>
                  <a:pt x="3333" y="1938"/>
                </a:lnTo>
                <a:lnTo>
                  <a:pt x="3353" y="1978"/>
                </a:lnTo>
                <a:lnTo>
                  <a:pt x="3367" y="2021"/>
                </a:lnTo>
                <a:lnTo>
                  <a:pt x="3377" y="2062"/>
                </a:lnTo>
                <a:lnTo>
                  <a:pt x="3382" y="2104"/>
                </a:lnTo>
                <a:lnTo>
                  <a:pt x="3383" y="2147"/>
                </a:lnTo>
                <a:lnTo>
                  <a:pt x="3379" y="2188"/>
                </a:lnTo>
                <a:lnTo>
                  <a:pt x="3371" y="2229"/>
                </a:lnTo>
                <a:lnTo>
                  <a:pt x="3358" y="2267"/>
                </a:lnTo>
                <a:lnTo>
                  <a:pt x="3340" y="2304"/>
                </a:lnTo>
                <a:lnTo>
                  <a:pt x="3318" y="2338"/>
                </a:lnTo>
                <a:lnTo>
                  <a:pt x="3290" y="2370"/>
                </a:lnTo>
                <a:lnTo>
                  <a:pt x="3261" y="2394"/>
                </a:lnTo>
                <a:lnTo>
                  <a:pt x="3230" y="2416"/>
                </a:lnTo>
                <a:lnTo>
                  <a:pt x="3197" y="2433"/>
                </a:lnTo>
                <a:lnTo>
                  <a:pt x="3161" y="2447"/>
                </a:lnTo>
                <a:lnTo>
                  <a:pt x="3122" y="2457"/>
                </a:lnTo>
                <a:lnTo>
                  <a:pt x="3083" y="2462"/>
                </a:lnTo>
                <a:lnTo>
                  <a:pt x="3043" y="2463"/>
                </a:lnTo>
                <a:lnTo>
                  <a:pt x="3042" y="2502"/>
                </a:lnTo>
                <a:lnTo>
                  <a:pt x="3037" y="2540"/>
                </a:lnTo>
                <a:lnTo>
                  <a:pt x="3028" y="2579"/>
                </a:lnTo>
                <a:lnTo>
                  <a:pt x="3014" y="2615"/>
                </a:lnTo>
                <a:lnTo>
                  <a:pt x="2997" y="2649"/>
                </a:lnTo>
                <a:lnTo>
                  <a:pt x="2975" y="2680"/>
                </a:lnTo>
                <a:lnTo>
                  <a:pt x="2948" y="2710"/>
                </a:lnTo>
                <a:lnTo>
                  <a:pt x="2921" y="2735"/>
                </a:lnTo>
                <a:lnTo>
                  <a:pt x="2889" y="2757"/>
                </a:lnTo>
                <a:lnTo>
                  <a:pt x="2855" y="2775"/>
                </a:lnTo>
                <a:lnTo>
                  <a:pt x="2819" y="2789"/>
                </a:lnTo>
                <a:lnTo>
                  <a:pt x="2782" y="2798"/>
                </a:lnTo>
                <a:lnTo>
                  <a:pt x="2743" y="2803"/>
                </a:lnTo>
                <a:lnTo>
                  <a:pt x="2701" y="2804"/>
                </a:lnTo>
                <a:lnTo>
                  <a:pt x="2673" y="2802"/>
                </a:lnTo>
                <a:lnTo>
                  <a:pt x="2643" y="2798"/>
                </a:lnTo>
                <a:lnTo>
                  <a:pt x="2638" y="2834"/>
                </a:lnTo>
                <a:lnTo>
                  <a:pt x="2628" y="2869"/>
                </a:lnTo>
                <a:lnTo>
                  <a:pt x="2614" y="2903"/>
                </a:lnTo>
                <a:lnTo>
                  <a:pt x="2597" y="2936"/>
                </a:lnTo>
                <a:lnTo>
                  <a:pt x="2576" y="2967"/>
                </a:lnTo>
                <a:lnTo>
                  <a:pt x="2552" y="2994"/>
                </a:lnTo>
                <a:lnTo>
                  <a:pt x="2523" y="3020"/>
                </a:lnTo>
                <a:lnTo>
                  <a:pt x="2491" y="3041"/>
                </a:lnTo>
                <a:lnTo>
                  <a:pt x="2458" y="3059"/>
                </a:lnTo>
                <a:lnTo>
                  <a:pt x="2422" y="3073"/>
                </a:lnTo>
                <a:lnTo>
                  <a:pt x="2384" y="3082"/>
                </a:lnTo>
                <a:lnTo>
                  <a:pt x="2345" y="3087"/>
                </a:lnTo>
                <a:lnTo>
                  <a:pt x="2305" y="3088"/>
                </a:lnTo>
                <a:lnTo>
                  <a:pt x="2270" y="3085"/>
                </a:lnTo>
                <a:lnTo>
                  <a:pt x="2235" y="3079"/>
                </a:lnTo>
                <a:lnTo>
                  <a:pt x="2228" y="3114"/>
                </a:lnTo>
                <a:lnTo>
                  <a:pt x="2219" y="3148"/>
                </a:lnTo>
                <a:lnTo>
                  <a:pt x="2205" y="3181"/>
                </a:lnTo>
                <a:lnTo>
                  <a:pt x="2188" y="3212"/>
                </a:lnTo>
                <a:lnTo>
                  <a:pt x="2168" y="3241"/>
                </a:lnTo>
                <a:lnTo>
                  <a:pt x="2143" y="3268"/>
                </a:lnTo>
                <a:lnTo>
                  <a:pt x="2115" y="3293"/>
                </a:lnTo>
                <a:lnTo>
                  <a:pt x="2084" y="3315"/>
                </a:lnTo>
                <a:lnTo>
                  <a:pt x="2050" y="3333"/>
                </a:lnTo>
                <a:lnTo>
                  <a:pt x="2014" y="3346"/>
                </a:lnTo>
                <a:lnTo>
                  <a:pt x="1977" y="3356"/>
                </a:lnTo>
                <a:lnTo>
                  <a:pt x="1938" y="3361"/>
                </a:lnTo>
                <a:lnTo>
                  <a:pt x="1896" y="3362"/>
                </a:lnTo>
                <a:lnTo>
                  <a:pt x="1844" y="3357"/>
                </a:lnTo>
                <a:lnTo>
                  <a:pt x="1791" y="3344"/>
                </a:lnTo>
                <a:lnTo>
                  <a:pt x="1740" y="3324"/>
                </a:lnTo>
                <a:lnTo>
                  <a:pt x="1692" y="3299"/>
                </a:lnTo>
                <a:lnTo>
                  <a:pt x="1643" y="3324"/>
                </a:lnTo>
                <a:lnTo>
                  <a:pt x="1592" y="3344"/>
                </a:lnTo>
                <a:lnTo>
                  <a:pt x="1540" y="3357"/>
                </a:lnTo>
                <a:lnTo>
                  <a:pt x="1487" y="3362"/>
                </a:lnTo>
                <a:lnTo>
                  <a:pt x="1447" y="3361"/>
                </a:lnTo>
                <a:lnTo>
                  <a:pt x="1407" y="3356"/>
                </a:lnTo>
                <a:lnTo>
                  <a:pt x="1369" y="3346"/>
                </a:lnTo>
                <a:lnTo>
                  <a:pt x="1333" y="3333"/>
                </a:lnTo>
                <a:lnTo>
                  <a:pt x="1299" y="3315"/>
                </a:lnTo>
                <a:lnTo>
                  <a:pt x="1268" y="3293"/>
                </a:lnTo>
                <a:lnTo>
                  <a:pt x="1240" y="3268"/>
                </a:lnTo>
                <a:lnTo>
                  <a:pt x="1215" y="3241"/>
                </a:lnTo>
                <a:lnTo>
                  <a:pt x="1195" y="3212"/>
                </a:lnTo>
                <a:lnTo>
                  <a:pt x="1178" y="3181"/>
                </a:lnTo>
                <a:lnTo>
                  <a:pt x="1165" y="3148"/>
                </a:lnTo>
                <a:lnTo>
                  <a:pt x="1155" y="3114"/>
                </a:lnTo>
                <a:lnTo>
                  <a:pt x="1149" y="3079"/>
                </a:lnTo>
                <a:lnTo>
                  <a:pt x="1114" y="3085"/>
                </a:lnTo>
                <a:lnTo>
                  <a:pt x="1079" y="3088"/>
                </a:lnTo>
                <a:lnTo>
                  <a:pt x="1038" y="3087"/>
                </a:lnTo>
                <a:lnTo>
                  <a:pt x="999" y="3082"/>
                </a:lnTo>
                <a:lnTo>
                  <a:pt x="962" y="3073"/>
                </a:lnTo>
                <a:lnTo>
                  <a:pt x="926" y="3059"/>
                </a:lnTo>
                <a:lnTo>
                  <a:pt x="892" y="3041"/>
                </a:lnTo>
                <a:lnTo>
                  <a:pt x="860" y="3020"/>
                </a:lnTo>
                <a:lnTo>
                  <a:pt x="832" y="2994"/>
                </a:lnTo>
                <a:lnTo>
                  <a:pt x="807" y="2967"/>
                </a:lnTo>
                <a:lnTo>
                  <a:pt x="786" y="2936"/>
                </a:lnTo>
                <a:lnTo>
                  <a:pt x="769" y="2903"/>
                </a:lnTo>
                <a:lnTo>
                  <a:pt x="756" y="2869"/>
                </a:lnTo>
                <a:lnTo>
                  <a:pt x="747" y="2834"/>
                </a:lnTo>
                <a:lnTo>
                  <a:pt x="740" y="2798"/>
                </a:lnTo>
                <a:lnTo>
                  <a:pt x="712" y="2802"/>
                </a:lnTo>
                <a:lnTo>
                  <a:pt x="682" y="2804"/>
                </a:lnTo>
                <a:lnTo>
                  <a:pt x="642" y="2803"/>
                </a:lnTo>
                <a:lnTo>
                  <a:pt x="602" y="2798"/>
                </a:lnTo>
                <a:lnTo>
                  <a:pt x="564" y="2789"/>
                </a:lnTo>
                <a:lnTo>
                  <a:pt x="528" y="2775"/>
                </a:lnTo>
                <a:lnTo>
                  <a:pt x="494" y="2757"/>
                </a:lnTo>
                <a:lnTo>
                  <a:pt x="463" y="2735"/>
                </a:lnTo>
                <a:lnTo>
                  <a:pt x="435" y="2710"/>
                </a:lnTo>
                <a:lnTo>
                  <a:pt x="408" y="2680"/>
                </a:lnTo>
                <a:lnTo>
                  <a:pt x="387" y="2649"/>
                </a:lnTo>
                <a:lnTo>
                  <a:pt x="369" y="2615"/>
                </a:lnTo>
                <a:lnTo>
                  <a:pt x="356" y="2579"/>
                </a:lnTo>
                <a:lnTo>
                  <a:pt x="347" y="2540"/>
                </a:lnTo>
                <a:lnTo>
                  <a:pt x="342" y="2502"/>
                </a:lnTo>
                <a:lnTo>
                  <a:pt x="340" y="2463"/>
                </a:lnTo>
                <a:lnTo>
                  <a:pt x="300" y="2462"/>
                </a:lnTo>
                <a:lnTo>
                  <a:pt x="261" y="2457"/>
                </a:lnTo>
                <a:lnTo>
                  <a:pt x="224" y="2447"/>
                </a:lnTo>
                <a:lnTo>
                  <a:pt x="188" y="2433"/>
                </a:lnTo>
                <a:lnTo>
                  <a:pt x="154" y="2416"/>
                </a:lnTo>
                <a:lnTo>
                  <a:pt x="122" y="2394"/>
                </a:lnTo>
                <a:lnTo>
                  <a:pt x="93" y="2370"/>
                </a:lnTo>
                <a:lnTo>
                  <a:pt x="66" y="2338"/>
                </a:lnTo>
                <a:lnTo>
                  <a:pt x="43" y="2304"/>
                </a:lnTo>
                <a:lnTo>
                  <a:pt x="25" y="2267"/>
                </a:lnTo>
                <a:lnTo>
                  <a:pt x="13" y="2229"/>
                </a:lnTo>
                <a:lnTo>
                  <a:pt x="4" y="2188"/>
                </a:lnTo>
                <a:lnTo>
                  <a:pt x="0" y="2147"/>
                </a:lnTo>
                <a:lnTo>
                  <a:pt x="1" y="2104"/>
                </a:lnTo>
                <a:lnTo>
                  <a:pt x="6" y="2062"/>
                </a:lnTo>
                <a:lnTo>
                  <a:pt x="17" y="2021"/>
                </a:lnTo>
                <a:lnTo>
                  <a:pt x="31" y="1978"/>
                </a:lnTo>
                <a:lnTo>
                  <a:pt x="50" y="1938"/>
                </a:lnTo>
                <a:lnTo>
                  <a:pt x="73" y="1898"/>
                </a:lnTo>
                <a:lnTo>
                  <a:pt x="101" y="1860"/>
                </a:lnTo>
                <a:lnTo>
                  <a:pt x="134" y="1824"/>
                </a:lnTo>
                <a:lnTo>
                  <a:pt x="216" y="1742"/>
                </a:lnTo>
                <a:lnTo>
                  <a:pt x="11" y="1217"/>
                </a:lnTo>
                <a:lnTo>
                  <a:pt x="2" y="1189"/>
                </a:lnTo>
                <a:lnTo>
                  <a:pt x="0" y="1163"/>
                </a:lnTo>
                <a:lnTo>
                  <a:pt x="0" y="1160"/>
                </a:lnTo>
                <a:lnTo>
                  <a:pt x="2" y="1134"/>
                </a:lnTo>
                <a:lnTo>
                  <a:pt x="11" y="1109"/>
                </a:lnTo>
                <a:lnTo>
                  <a:pt x="22" y="1084"/>
                </a:lnTo>
                <a:lnTo>
                  <a:pt x="40" y="1063"/>
                </a:lnTo>
                <a:lnTo>
                  <a:pt x="1063" y="40"/>
                </a:lnTo>
                <a:lnTo>
                  <a:pt x="1081" y="26"/>
                </a:lnTo>
                <a:lnTo>
                  <a:pt x="1100" y="14"/>
                </a:lnTo>
                <a:lnTo>
                  <a:pt x="1121" y="5"/>
                </a:lnTo>
                <a:lnTo>
                  <a:pt x="1143" y="1"/>
                </a:lnTo>
                <a:lnTo>
                  <a:pt x="1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273" name="Shape 9273"/>
          <p:cNvGrpSpPr/>
          <p:nvPr/>
        </p:nvGrpSpPr>
        <p:grpSpPr>
          <a:xfrm>
            <a:off x="2498633" y="3694080"/>
            <a:ext cx="240486" cy="223060"/>
            <a:chOff x="3907" y="1313"/>
            <a:chExt cx="483" cy="448"/>
          </a:xfrm>
        </p:grpSpPr>
        <p:sp>
          <p:nvSpPr>
            <p:cNvPr id="9274" name="Shape 9274"/>
            <p:cNvSpPr/>
            <p:nvPr/>
          </p:nvSpPr>
          <p:spPr>
            <a:xfrm>
              <a:off x="3907" y="1313"/>
              <a:ext cx="456" cy="448"/>
            </a:xfrm>
            <a:custGeom>
              <a:avLst/>
              <a:gdLst/>
              <a:ahLst/>
              <a:cxnLst/>
              <a:rect l="0" t="0" r="0" b="0"/>
              <a:pathLst>
                <a:path w="3193" h="3137" extrusionOk="0">
                  <a:moveTo>
                    <a:pt x="287" y="0"/>
                  </a:moveTo>
                  <a:lnTo>
                    <a:pt x="1044" y="539"/>
                  </a:lnTo>
                  <a:lnTo>
                    <a:pt x="951" y="630"/>
                  </a:lnTo>
                  <a:lnTo>
                    <a:pt x="1796" y="1457"/>
                  </a:lnTo>
                  <a:lnTo>
                    <a:pt x="1917" y="1335"/>
                  </a:lnTo>
                  <a:lnTo>
                    <a:pt x="3193" y="2584"/>
                  </a:lnTo>
                  <a:lnTo>
                    <a:pt x="2626" y="3137"/>
                  </a:lnTo>
                  <a:lnTo>
                    <a:pt x="1350" y="1887"/>
                  </a:lnTo>
                  <a:lnTo>
                    <a:pt x="1486" y="1760"/>
                  </a:lnTo>
                  <a:lnTo>
                    <a:pt x="642" y="933"/>
                  </a:lnTo>
                  <a:lnTo>
                    <a:pt x="550" y="1024"/>
                  </a:lnTo>
                  <a:lnTo>
                    <a:pt x="0" y="283"/>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5" name="Shape 9275"/>
            <p:cNvSpPr/>
            <p:nvPr/>
          </p:nvSpPr>
          <p:spPr>
            <a:xfrm>
              <a:off x="4144" y="1313"/>
              <a:ext cx="246" cy="222"/>
            </a:xfrm>
            <a:custGeom>
              <a:avLst/>
              <a:gdLst/>
              <a:ahLst/>
              <a:cxnLst/>
              <a:rect l="0" t="0" r="0" b="0"/>
              <a:pathLst>
                <a:path w="1727" h="1551" extrusionOk="0">
                  <a:moveTo>
                    <a:pt x="964" y="0"/>
                  </a:moveTo>
                  <a:lnTo>
                    <a:pt x="1026" y="4"/>
                  </a:lnTo>
                  <a:lnTo>
                    <a:pt x="1089" y="14"/>
                  </a:lnTo>
                  <a:lnTo>
                    <a:pt x="1150" y="28"/>
                  </a:lnTo>
                  <a:lnTo>
                    <a:pt x="630" y="538"/>
                  </a:lnTo>
                  <a:lnTo>
                    <a:pt x="1177" y="1076"/>
                  </a:lnTo>
                  <a:lnTo>
                    <a:pt x="1699" y="564"/>
                  </a:lnTo>
                  <a:lnTo>
                    <a:pt x="1714" y="625"/>
                  </a:lnTo>
                  <a:lnTo>
                    <a:pt x="1723" y="686"/>
                  </a:lnTo>
                  <a:lnTo>
                    <a:pt x="1727" y="748"/>
                  </a:lnTo>
                  <a:lnTo>
                    <a:pt x="1727" y="810"/>
                  </a:lnTo>
                  <a:lnTo>
                    <a:pt x="1721" y="871"/>
                  </a:lnTo>
                  <a:lnTo>
                    <a:pt x="1711" y="932"/>
                  </a:lnTo>
                  <a:lnTo>
                    <a:pt x="1696" y="992"/>
                  </a:lnTo>
                  <a:lnTo>
                    <a:pt x="1675" y="1052"/>
                  </a:lnTo>
                  <a:lnTo>
                    <a:pt x="1649" y="1109"/>
                  </a:lnTo>
                  <a:lnTo>
                    <a:pt x="1619" y="1165"/>
                  </a:lnTo>
                  <a:lnTo>
                    <a:pt x="1583" y="1219"/>
                  </a:lnTo>
                  <a:lnTo>
                    <a:pt x="1543" y="1270"/>
                  </a:lnTo>
                  <a:lnTo>
                    <a:pt x="1497" y="1319"/>
                  </a:lnTo>
                  <a:lnTo>
                    <a:pt x="1448" y="1362"/>
                  </a:lnTo>
                  <a:lnTo>
                    <a:pt x="1398" y="1402"/>
                  </a:lnTo>
                  <a:lnTo>
                    <a:pt x="1343" y="1436"/>
                  </a:lnTo>
                  <a:lnTo>
                    <a:pt x="1288" y="1465"/>
                  </a:lnTo>
                  <a:lnTo>
                    <a:pt x="1231" y="1490"/>
                  </a:lnTo>
                  <a:lnTo>
                    <a:pt x="1172" y="1510"/>
                  </a:lnTo>
                  <a:lnTo>
                    <a:pt x="1112" y="1524"/>
                  </a:lnTo>
                  <a:lnTo>
                    <a:pt x="1052" y="1536"/>
                  </a:lnTo>
                  <a:lnTo>
                    <a:pt x="990" y="1541"/>
                  </a:lnTo>
                  <a:lnTo>
                    <a:pt x="929" y="1542"/>
                  </a:lnTo>
                  <a:lnTo>
                    <a:pt x="867" y="1539"/>
                  </a:lnTo>
                  <a:lnTo>
                    <a:pt x="806" y="1532"/>
                  </a:lnTo>
                  <a:lnTo>
                    <a:pt x="745" y="1518"/>
                  </a:lnTo>
                  <a:lnTo>
                    <a:pt x="711" y="1551"/>
                  </a:lnTo>
                  <a:lnTo>
                    <a:pt x="292" y="1142"/>
                  </a:lnTo>
                  <a:lnTo>
                    <a:pt x="139" y="1293"/>
                  </a:lnTo>
                  <a:lnTo>
                    <a:pt x="0" y="1156"/>
                  </a:lnTo>
                  <a:lnTo>
                    <a:pt x="182" y="977"/>
                  </a:lnTo>
                  <a:lnTo>
                    <a:pt x="167" y="917"/>
                  </a:lnTo>
                  <a:lnTo>
                    <a:pt x="158" y="856"/>
                  </a:lnTo>
                  <a:lnTo>
                    <a:pt x="153" y="795"/>
                  </a:lnTo>
                  <a:lnTo>
                    <a:pt x="153" y="733"/>
                  </a:lnTo>
                  <a:lnTo>
                    <a:pt x="159" y="671"/>
                  </a:lnTo>
                  <a:lnTo>
                    <a:pt x="169" y="611"/>
                  </a:lnTo>
                  <a:lnTo>
                    <a:pt x="184" y="551"/>
                  </a:lnTo>
                  <a:lnTo>
                    <a:pt x="204" y="492"/>
                  </a:lnTo>
                  <a:lnTo>
                    <a:pt x="230" y="434"/>
                  </a:lnTo>
                  <a:lnTo>
                    <a:pt x="260" y="379"/>
                  </a:lnTo>
                  <a:lnTo>
                    <a:pt x="296" y="325"/>
                  </a:lnTo>
                  <a:lnTo>
                    <a:pt x="336" y="274"/>
                  </a:lnTo>
                  <a:lnTo>
                    <a:pt x="381" y="226"/>
                  </a:lnTo>
                  <a:lnTo>
                    <a:pt x="430" y="181"/>
                  </a:lnTo>
                  <a:lnTo>
                    <a:pt x="483" y="141"/>
                  </a:lnTo>
                  <a:lnTo>
                    <a:pt x="538" y="106"/>
                  </a:lnTo>
                  <a:lnTo>
                    <a:pt x="595" y="76"/>
                  </a:lnTo>
                  <a:lnTo>
                    <a:pt x="654" y="51"/>
                  </a:lnTo>
                  <a:lnTo>
                    <a:pt x="715" y="31"/>
                  </a:lnTo>
                  <a:lnTo>
                    <a:pt x="775" y="16"/>
                  </a:lnTo>
                  <a:lnTo>
                    <a:pt x="838" y="5"/>
                  </a:lnTo>
                  <a:lnTo>
                    <a:pt x="901" y="0"/>
                  </a:lnTo>
                  <a:lnTo>
                    <a:pt x="9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6" name="Shape 9276"/>
            <p:cNvSpPr/>
            <p:nvPr/>
          </p:nvSpPr>
          <p:spPr>
            <a:xfrm>
              <a:off x="3935" y="1545"/>
              <a:ext cx="198" cy="216"/>
            </a:xfrm>
            <a:custGeom>
              <a:avLst/>
              <a:gdLst/>
              <a:ahLst/>
              <a:cxnLst/>
              <a:rect l="0" t="0" r="0" b="0"/>
              <a:pathLst>
                <a:path w="1391" h="1513" extrusionOk="0">
                  <a:moveTo>
                    <a:pt x="986" y="0"/>
                  </a:moveTo>
                  <a:lnTo>
                    <a:pt x="1125" y="136"/>
                  </a:lnTo>
                  <a:lnTo>
                    <a:pt x="972" y="287"/>
                  </a:lnTo>
                  <a:lnTo>
                    <a:pt x="1391" y="696"/>
                  </a:lnTo>
                  <a:lnTo>
                    <a:pt x="557" y="1513"/>
                  </a:lnTo>
                  <a:lnTo>
                    <a:pt x="0" y="966"/>
                  </a:lnTo>
                  <a:lnTo>
                    <a:pt x="9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77" name="Shape 9277"/>
          <p:cNvGrpSpPr/>
          <p:nvPr/>
        </p:nvGrpSpPr>
        <p:grpSpPr>
          <a:xfrm>
            <a:off x="1935559" y="3675541"/>
            <a:ext cx="283583" cy="226163"/>
            <a:chOff x="4795" y="713"/>
            <a:chExt cx="484" cy="386"/>
          </a:xfrm>
        </p:grpSpPr>
        <p:sp>
          <p:nvSpPr>
            <p:cNvPr id="9278" name="Shape 9278"/>
            <p:cNvSpPr/>
            <p:nvPr/>
          </p:nvSpPr>
          <p:spPr>
            <a:xfrm>
              <a:off x="4829" y="713"/>
              <a:ext cx="415" cy="303"/>
            </a:xfrm>
            <a:custGeom>
              <a:avLst/>
              <a:gdLst/>
              <a:ahLst/>
              <a:cxnLst/>
              <a:rect l="0" t="0" r="0" b="0"/>
              <a:pathLst>
                <a:path w="2905" h="2123" extrusionOk="0">
                  <a:moveTo>
                    <a:pt x="325" y="320"/>
                  </a:moveTo>
                  <a:lnTo>
                    <a:pt x="325" y="1803"/>
                  </a:lnTo>
                  <a:lnTo>
                    <a:pt x="2578" y="1803"/>
                  </a:lnTo>
                  <a:lnTo>
                    <a:pt x="2578" y="320"/>
                  </a:lnTo>
                  <a:lnTo>
                    <a:pt x="325" y="320"/>
                  </a:lnTo>
                  <a:close/>
                  <a:moveTo>
                    <a:pt x="0" y="0"/>
                  </a:moveTo>
                  <a:lnTo>
                    <a:pt x="2905" y="0"/>
                  </a:lnTo>
                  <a:lnTo>
                    <a:pt x="2905" y="2123"/>
                  </a:lnTo>
                  <a:lnTo>
                    <a:pt x="0" y="212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79" name="Shape 9279"/>
            <p:cNvSpPr/>
            <p:nvPr/>
          </p:nvSpPr>
          <p:spPr>
            <a:xfrm>
              <a:off x="4795" y="1044"/>
              <a:ext cx="484" cy="55"/>
            </a:xfrm>
            <a:custGeom>
              <a:avLst/>
              <a:gdLst/>
              <a:ahLst/>
              <a:cxnLst/>
              <a:rect l="0" t="0" r="0" b="0"/>
              <a:pathLst>
                <a:path w="3387" h="386" extrusionOk="0">
                  <a:moveTo>
                    <a:pt x="0" y="0"/>
                  </a:moveTo>
                  <a:lnTo>
                    <a:pt x="1297" y="0"/>
                  </a:lnTo>
                  <a:lnTo>
                    <a:pt x="1297" y="193"/>
                  </a:lnTo>
                  <a:lnTo>
                    <a:pt x="2089" y="193"/>
                  </a:lnTo>
                  <a:lnTo>
                    <a:pt x="2089" y="0"/>
                  </a:lnTo>
                  <a:lnTo>
                    <a:pt x="3387" y="0"/>
                  </a:lnTo>
                  <a:lnTo>
                    <a:pt x="3387" y="386"/>
                  </a:lnTo>
                  <a:lnTo>
                    <a:pt x="0" y="3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80" name="Shape 9280"/>
            <p:cNvSpPr/>
            <p:nvPr/>
          </p:nvSpPr>
          <p:spPr>
            <a:xfrm>
              <a:off x="4963" y="792"/>
              <a:ext cx="152" cy="149"/>
            </a:xfrm>
            <a:custGeom>
              <a:avLst/>
              <a:gdLst/>
              <a:ahLst/>
              <a:cxnLst/>
              <a:rect l="0" t="0" r="0" b="0"/>
              <a:pathLst>
                <a:path w="1065" h="1044" extrusionOk="0">
                  <a:moveTo>
                    <a:pt x="429" y="148"/>
                  </a:moveTo>
                  <a:lnTo>
                    <a:pt x="392" y="150"/>
                  </a:lnTo>
                  <a:lnTo>
                    <a:pt x="357" y="157"/>
                  </a:lnTo>
                  <a:lnTo>
                    <a:pt x="324" y="168"/>
                  </a:lnTo>
                  <a:lnTo>
                    <a:pt x="292" y="183"/>
                  </a:lnTo>
                  <a:lnTo>
                    <a:pt x="261" y="203"/>
                  </a:lnTo>
                  <a:lnTo>
                    <a:pt x="232" y="228"/>
                  </a:lnTo>
                  <a:lnTo>
                    <a:pt x="208" y="256"/>
                  </a:lnTo>
                  <a:lnTo>
                    <a:pt x="187" y="285"/>
                  </a:lnTo>
                  <a:lnTo>
                    <a:pt x="172" y="318"/>
                  </a:lnTo>
                  <a:lnTo>
                    <a:pt x="160" y="351"/>
                  </a:lnTo>
                  <a:lnTo>
                    <a:pt x="154" y="385"/>
                  </a:lnTo>
                  <a:lnTo>
                    <a:pt x="152" y="421"/>
                  </a:lnTo>
                  <a:lnTo>
                    <a:pt x="154" y="455"/>
                  </a:lnTo>
                  <a:lnTo>
                    <a:pt x="160" y="489"/>
                  </a:lnTo>
                  <a:lnTo>
                    <a:pt x="172" y="523"/>
                  </a:lnTo>
                  <a:lnTo>
                    <a:pt x="187" y="555"/>
                  </a:lnTo>
                  <a:lnTo>
                    <a:pt x="208" y="584"/>
                  </a:lnTo>
                  <a:lnTo>
                    <a:pt x="232" y="612"/>
                  </a:lnTo>
                  <a:lnTo>
                    <a:pt x="261" y="636"/>
                  </a:lnTo>
                  <a:lnTo>
                    <a:pt x="292" y="657"/>
                  </a:lnTo>
                  <a:lnTo>
                    <a:pt x="324" y="672"/>
                  </a:lnTo>
                  <a:lnTo>
                    <a:pt x="357" y="683"/>
                  </a:lnTo>
                  <a:lnTo>
                    <a:pt x="392" y="690"/>
                  </a:lnTo>
                  <a:lnTo>
                    <a:pt x="429" y="692"/>
                  </a:lnTo>
                  <a:lnTo>
                    <a:pt x="464" y="690"/>
                  </a:lnTo>
                  <a:lnTo>
                    <a:pt x="499" y="683"/>
                  </a:lnTo>
                  <a:lnTo>
                    <a:pt x="532" y="672"/>
                  </a:lnTo>
                  <a:lnTo>
                    <a:pt x="565" y="657"/>
                  </a:lnTo>
                  <a:lnTo>
                    <a:pt x="595" y="637"/>
                  </a:lnTo>
                  <a:lnTo>
                    <a:pt x="624" y="613"/>
                  </a:lnTo>
                  <a:lnTo>
                    <a:pt x="649" y="585"/>
                  </a:lnTo>
                  <a:lnTo>
                    <a:pt x="669" y="555"/>
                  </a:lnTo>
                  <a:lnTo>
                    <a:pt x="685" y="523"/>
                  </a:lnTo>
                  <a:lnTo>
                    <a:pt x="696" y="489"/>
                  </a:lnTo>
                  <a:lnTo>
                    <a:pt x="703" y="455"/>
                  </a:lnTo>
                  <a:lnTo>
                    <a:pt x="705" y="421"/>
                  </a:lnTo>
                  <a:lnTo>
                    <a:pt x="703" y="385"/>
                  </a:lnTo>
                  <a:lnTo>
                    <a:pt x="696" y="351"/>
                  </a:lnTo>
                  <a:lnTo>
                    <a:pt x="685" y="318"/>
                  </a:lnTo>
                  <a:lnTo>
                    <a:pt x="669" y="285"/>
                  </a:lnTo>
                  <a:lnTo>
                    <a:pt x="649" y="256"/>
                  </a:lnTo>
                  <a:lnTo>
                    <a:pt x="625" y="228"/>
                  </a:lnTo>
                  <a:lnTo>
                    <a:pt x="596" y="203"/>
                  </a:lnTo>
                  <a:lnTo>
                    <a:pt x="565" y="183"/>
                  </a:lnTo>
                  <a:lnTo>
                    <a:pt x="532" y="168"/>
                  </a:lnTo>
                  <a:lnTo>
                    <a:pt x="499" y="157"/>
                  </a:lnTo>
                  <a:lnTo>
                    <a:pt x="464" y="150"/>
                  </a:lnTo>
                  <a:lnTo>
                    <a:pt x="429" y="148"/>
                  </a:lnTo>
                  <a:close/>
                  <a:moveTo>
                    <a:pt x="429" y="0"/>
                  </a:moveTo>
                  <a:lnTo>
                    <a:pt x="475" y="2"/>
                  </a:lnTo>
                  <a:lnTo>
                    <a:pt x="522" y="11"/>
                  </a:lnTo>
                  <a:lnTo>
                    <a:pt x="567" y="23"/>
                  </a:lnTo>
                  <a:lnTo>
                    <a:pt x="611" y="40"/>
                  </a:lnTo>
                  <a:lnTo>
                    <a:pt x="653" y="63"/>
                  </a:lnTo>
                  <a:lnTo>
                    <a:pt x="694" y="91"/>
                  </a:lnTo>
                  <a:lnTo>
                    <a:pt x="731" y="123"/>
                  </a:lnTo>
                  <a:lnTo>
                    <a:pt x="764" y="159"/>
                  </a:lnTo>
                  <a:lnTo>
                    <a:pt x="791" y="198"/>
                  </a:lnTo>
                  <a:lnTo>
                    <a:pt x="815" y="239"/>
                  </a:lnTo>
                  <a:lnTo>
                    <a:pt x="833" y="281"/>
                  </a:lnTo>
                  <a:lnTo>
                    <a:pt x="845" y="326"/>
                  </a:lnTo>
                  <a:lnTo>
                    <a:pt x="853" y="371"/>
                  </a:lnTo>
                  <a:lnTo>
                    <a:pt x="856" y="416"/>
                  </a:lnTo>
                  <a:lnTo>
                    <a:pt x="854" y="462"/>
                  </a:lnTo>
                  <a:lnTo>
                    <a:pt x="846" y="507"/>
                  </a:lnTo>
                  <a:lnTo>
                    <a:pt x="835" y="552"/>
                  </a:lnTo>
                  <a:lnTo>
                    <a:pt x="818" y="594"/>
                  </a:lnTo>
                  <a:lnTo>
                    <a:pt x="1065" y="837"/>
                  </a:lnTo>
                  <a:lnTo>
                    <a:pt x="853" y="1044"/>
                  </a:lnTo>
                  <a:lnTo>
                    <a:pt x="606" y="801"/>
                  </a:lnTo>
                  <a:lnTo>
                    <a:pt x="562" y="819"/>
                  </a:lnTo>
                  <a:lnTo>
                    <a:pt x="517" y="831"/>
                  </a:lnTo>
                  <a:lnTo>
                    <a:pt x="471" y="838"/>
                  </a:lnTo>
                  <a:lnTo>
                    <a:pt x="424" y="840"/>
                  </a:lnTo>
                  <a:lnTo>
                    <a:pt x="379" y="837"/>
                  </a:lnTo>
                  <a:lnTo>
                    <a:pt x="332" y="828"/>
                  </a:lnTo>
                  <a:lnTo>
                    <a:pt x="287" y="817"/>
                  </a:lnTo>
                  <a:lnTo>
                    <a:pt x="244" y="799"/>
                  </a:lnTo>
                  <a:lnTo>
                    <a:pt x="202" y="776"/>
                  </a:lnTo>
                  <a:lnTo>
                    <a:pt x="162" y="749"/>
                  </a:lnTo>
                  <a:lnTo>
                    <a:pt x="125" y="717"/>
                  </a:lnTo>
                  <a:lnTo>
                    <a:pt x="92" y="681"/>
                  </a:lnTo>
                  <a:lnTo>
                    <a:pt x="64" y="641"/>
                  </a:lnTo>
                  <a:lnTo>
                    <a:pt x="40" y="600"/>
                  </a:lnTo>
                  <a:lnTo>
                    <a:pt x="23" y="556"/>
                  </a:lnTo>
                  <a:lnTo>
                    <a:pt x="11" y="511"/>
                  </a:lnTo>
                  <a:lnTo>
                    <a:pt x="2" y="466"/>
                  </a:lnTo>
                  <a:lnTo>
                    <a:pt x="0" y="420"/>
                  </a:lnTo>
                  <a:lnTo>
                    <a:pt x="2" y="374"/>
                  </a:lnTo>
                  <a:lnTo>
                    <a:pt x="11" y="328"/>
                  </a:lnTo>
                  <a:lnTo>
                    <a:pt x="23" y="283"/>
                  </a:lnTo>
                  <a:lnTo>
                    <a:pt x="40" y="241"/>
                  </a:lnTo>
                  <a:lnTo>
                    <a:pt x="64" y="199"/>
                  </a:lnTo>
                  <a:lnTo>
                    <a:pt x="92" y="159"/>
                  </a:lnTo>
                  <a:lnTo>
                    <a:pt x="125" y="123"/>
                  </a:lnTo>
                  <a:lnTo>
                    <a:pt x="162" y="91"/>
                  </a:lnTo>
                  <a:lnTo>
                    <a:pt x="203" y="63"/>
                  </a:lnTo>
                  <a:lnTo>
                    <a:pt x="245" y="40"/>
                  </a:lnTo>
                  <a:lnTo>
                    <a:pt x="290" y="23"/>
                  </a:lnTo>
                  <a:lnTo>
                    <a:pt x="334" y="11"/>
                  </a:lnTo>
                  <a:lnTo>
                    <a:pt x="381" y="2"/>
                  </a:lnTo>
                  <a:lnTo>
                    <a:pt x="4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81" name="Shape 9281"/>
          <p:cNvGrpSpPr/>
          <p:nvPr/>
        </p:nvGrpSpPr>
        <p:grpSpPr>
          <a:xfrm>
            <a:off x="1386427" y="3686362"/>
            <a:ext cx="227042" cy="238494"/>
            <a:chOff x="4309" y="631"/>
            <a:chExt cx="456" cy="479"/>
          </a:xfrm>
        </p:grpSpPr>
        <p:sp>
          <p:nvSpPr>
            <p:cNvPr id="9282" name="Shape 9282"/>
            <p:cNvSpPr/>
            <p:nvPr/>
          </p:nvSpPr>
          <p:spPr>
            <a:xfrm>
              <a:off x="4544" y="853"/>
              <a:ext cx="221" cy="226"/>
            </a:xfrm>
            <a:custGeom>
              <a:avLst/>
              <a:gdLst/>
              <a:ahLst/>
              <a:cxnLst/>
              <a:rect l="0" t="0" r="0" b="0"/>
              <a:pathLst>
                <a:path w="1547" h="1579" extrusionOk="0">
                  <a:moveTo>
                    <a:pt x="622" y="223"/>
                  </a:moveTo>
                  <a:lnTo>
                    <a:pt x="578" y="227"/>
                  </a:lnTo>
                  <a:lnTo>
                    <a:pt x="534" y="234"/>
                  </a:lnTo>
                  <a:lnTo>
                    <a:pt x="491" y="246"/>
                  </a:lnTo>
                  <a:lnTo>
                    <a:pt x="450" y="263"/>
                  </a:lnTo>
                  <a:lnTo>
                    <a:pt x="409" y="285"/>
                  </a:lnTo>
                  <a:lnTo>
                    <a:pt x="372" y="313"/>
                  </a:lnTo>
                  <a:lnTo>
                    <a:pt x="337" y="344"/>
                  </a:lnTo>
                  <a:lnTo>
                    <a:pt x="305" y="380"/>
                  </a:lnTo>
                  <a:lnTo>
                    <a:pt x="279" y="419"/>
                  </a:lnTo>
                  <a:lnTo>
                    <a:pt x="258" y="459"/>
                  </a:lnTo>
                  <a:lnTo>
                    <a:pt x="241" y="501"/>
                  </a:lnTo>
                  <a:lnTo>
                    <a:pt x="228" y="545"/>
                  </a:lnTo>
                  <a:lnTo>
                    <a:pt x="221" y="589"/>
                  </a:lnTo>
                  <a:lnTo>
                    <a:pt x="219" y="635"/>
                  </a:lnTo>
                  <a:lnTo>
                    <a:pt x="221" y="679"/>
                  </a:lnTo>
                  <a:lnTo>
                    <a:pt x="228" y="724"/>
                  </a:lnTo>
                  <a:lnTo>
                    <a:pt x="241" y="769"/>
                  </a:lnTo>
                  <a:lnTo>
                    <a:pt x="258" y="811"/>
                  </a:lnTo>
                  <a:lnTo>
                    <a:pt x="279" y="851"/>
                  </a:lnTo>
                  <a:lnTo>
                    <a:pt x="305" y="889"/>
                  </a:lnTo>
                  <a:lnTo>
                    <a:pt x="337" y="926"/>
                  </a:lnTo>
                  <a:lnTo>
                    <a:pt x="372" y="957"/>
                  </a:lnTo>
                  <a:lnTo>
                    <a:pt x="409" y="985"/>
                  </a:lnTo>
                  <a:lnTo>
                    <a:pt x="450" y="1006"/>
                  </a:lnTo>
                  <a:lnTo>
                    <a:pt x="491" y="1024"/>
                  </a:lnTo>
                  <a:lnTo>
                    <a:pt x="534" y="1036"/>
                  </a:lnTo>
                  <a:lnTo>
                    <a:pt x="578" y="1043"/>
                  </a:lnTo>
                  <a:lnTo>
                    <a:pt x="622" y="1046"/>
                  </a:lnTo>
                  <a:lnTo>
                    <a:pt x="666" y="1043"/>
                  </a:lnTo>
                  <a:lnTo>
                    <a:pt x="710" y="1036"/>
                  </a:lnTo>
                  <a:lnTo>
                    <a:pt x="752" y="1024"/>
                  </a:lnTo>
                  <a:lnTo>
                    <a:pt x="794" y="1006"/>
                  </a:lnTo>
                  <a:lnTo>
                    <a:pt x="834" y="985"/>
                  </a:lnTo>
                  <a:lnTo>
                    <a:pt x="872" y="957"/>
                  </a:lnTo>
                  <a:lnTo>
                    <a:pt x="907" y="926"/>
                  </a:lnTo>
                  <a:lnTo>
                    <a:pt x="938" y="889"/>
                  </a:lnTo>
                  <a:lnTo>
                    <a:pt x="964" y="851"/>
                  </a:lnTo>
                  <a:lnTo>
                    <a:pt x="986" y="811"/>
                  </a:lnTo>
                  <a:lnTo>
                    <a:pt x="1003" y="769"/>
                  </a:lnTo>
                  <a:lnTo>
                    <a:pt x="1015" y="724"/>
                  </a:lnTo>
                  <a:lnTo>
                    <a:pt x="1022" y="679"/>
                  </a:lnTo>
                  <a:lnTo>
                    <a:pt x="1024" y="635"/>
                  </a:lnTo>
                  <a:lnTo>
                    <a:pt x="1022" y="589"/>
                  </a:lnTo>
                  <a:lnTo>
                    <a:pt x="1015" y="545"/>
                  </a:lnTo>
                  <a:lnTo>
                    <a:pt x="1003" y="501"/>
                  </a:lnTo>
                  <a:lnTo>
                    <a:pt x="986" y="459"/>
                  </a:lnTo>
                  <a:lnTo>
                    <a:pt x="964" y="419"/>
                  </a:lnTo>
                  <a:lnTo>
                    <a:pt x="938" y="380"/>
                  </a:lnTo>
                  <a:lnTo>
                    <a:pt x="907" y="344"/>
                  </a:lnTo>
                  <a:lnTo>
                    <a:pt x="872" y="313"/>
                  </a:lnTo>
                  <a:lnTo>
                    <a:pt x="834" y="285"/>
                  </a:lnTo>
                  <a:lnTo>
                    <a:pt x="795" y="263"/>
                  </a:lnTo>
                  <a:lnTo>
                    <a:pt x="753" y="246"/>
                  </a:lnTo>
                  <a:lnTo>
                    <a:pt x="710" y="234"/>
                  </a:lnTo>
                  <a:lnTo>
                    <a:pt x="666" y="227"/>
                  </a:lnTo>
                  <a:lnTo>
                    <a:pt x="622" y="223"/>
                  </a:lnTo>
                  <a:close/>
                  <a:moveTo>
                    <a:pt x="650" y="0"/>
                  </a:moveTo>
                  <a:lnTo>
                    <a:pt x="706" y="5"/>
                  </a:lnTo>
                  <a:lnTo>
                    <a:pt x="762" y="16"/>
                  </a:lnTo>
                  <a:lnTo>
                    <a:pt x="817" y="30"/>
                  </a:lnTo>
                  <a:lnTo>
                    <a:pt x="870" y="52"/>
                  </a:lnTo>
                  <a:lnTo>
                    <a:pt x="922" y="77"/>
                  </a:lnTo>
                  <a:lnTo>
                    <a:pt x="971" y="108"/>
                  </a:lnTo>
                  <a:lnTo>
                    <a:pt x="1018" y="144"/>
                  </a:lnTo>
                  <a:lnTo>
                    <a:pt x="1063" y="185"/>
                  </a:lnTo>
                  <a:lnTo>
                    <a:pt x="1101" y="228"/>
                  </a:lnTo>
                  <a:lnTo>
                    <a:pt x="1135" y="273"/>
                  </a:lnTo>
                  <a:lnTo>
                    <a:pt x="1164" y="321"/>
                  </a:lnTo>
                  <a:lnTo>
                    <a:pt x="1189" y="370"/>
                  </a:lnTo>
                  <a:lnTo>
                    <a:pt x="1208" y="421"/>
                  </a:lnTo>
                  <a:lnTo>
                    <a:pt x="1224" y="473"/>
                  </a:lnTo>
                  <a:lnTo>
                    <a:pt x="1235" y="526"/>
                  </a:lnTo>
                  <a:lnTo>
                    <a:pt x="1242" y="580"/>
                  </a:lnTo>
                  <a:lnTo>
                    <a:pt x="1244" y="634"/>
                  </a:lnTo>
                  <a:lnTo>
                    <a:pt x="1242" y="688"/>
                  </a:lnTo>
                  <a:lnTo>
                    <a:pt x="1235" y="742"/>
                  </a:lnTo>
                  <a:lnTo>
                    <a:pt x="1224" y="795"/>
                  </a:lnTo>
                  <a:lnTo>
                    <a:pt x="1208" y="847"/>
                  </a:lnTo>
                  <a:lnTo>
                    <a:pt x="1188" y="898"/>
                  </a:lnTo>
                  <a:lnTo>
                    <a:pt x="1547" y="1265"/>
                  </a:lnTo>
                  <a:lnTo>
                    <a:pt x="1239" y="1579"/>
                  </a:lnTo>
                  <a:lnTo>
                    <a:pt x="880" y="1212"/>
                  </a:lnTo>
                  <a:lnTo>
                    <a:pt x="830" y="1233"/>
                  </a:lnTo>
                  <a:lnTo>
                    <a:pt x="779" y="1249"/>
                  </a:lnTo>
                  <a:lnTo>
                    <a:pt x="727" y="1261"/>
                  </a:lnTo>
                  <a:lnTo>
                    <a:pt x="674" y="1267"/>
                  </a:lnTo>
                  <a:lnTo>
                    <a:pt x="621" y="1269"/>
                  </a:lnTo>
                  <a:lnTo>
                    <a:pt x="568" y="1267"/>
                  </a:lnTo>
                  <a:lnTo>
                    <a:pt x="515" y="1261"/>
                  </a:lnTo>
                  <a:lnTo>
                    <a:pt x="463" y="1249"/>
                  </a:lnTo>
                  <a:lnTo>
                    <a:pt x="412" y="1233"/>
                  </a:lnTo>
                  <a:lnTo>
                    <a:pt x="363" y="1213"/>
                  </a:lnTo>
                  <a:lnTo>
                    <a:pt x="314" y="1188"/>
                  </a:lnTo>
                  <a:lnTo>
                    <a:pt x="268" y="1158"/>
                  </a:lnTo>
                  <a:lnTo>
                    <a:pt x="223" y="1123"/>
                  </a:lnTo>
                  <a:lnTo>
                    <a:pt x="182" y="1084"/>
                  </a:lnTo>
                  <a:lnTo>
                    <a:pt x="141" y="1039"/>
                  </a:lnTo>
                  <a:lnTo>
                    <a:pt x="106" y="990"/>
                  </a:lnTo>
                  <a:lnTo>
                    <a:pt x="76" y="940"/>
                  </a:lnTo>
                  <a:lnTo>
                    <a:pt x="51" y="887"/>
                  </a:lnTo>
                  <a:lnTo>
                    <a:pt x="30" y="833"/>
                  </a:lnTo>
                  <a:lnTo>
                    <a:pt x="15" y="777"/>
                  </a:lnTo>
                  <a:lnTo>
                    <a:pt x="5" y="721"/>
                  </a:lnTo>
                  <a:lnTo>
                    <a:pt x="0" y="664"/>
                  </a:lnTo>
                  <a:lnTo>
                    <a:pt x="0" y="606"/>
                  </a:lnTo>
                  <a:lnTo>
                    <a:pt x="5" y="549"/>
                  </a:lnTo>
                  <a:lnTo>
                    <a:pt x="15" y="492"/>
                  </a:lnTo>
                  <a:lnTo>
                    <a:pt x="30" y="437"/>
                  </a:lnTo>
                  <a:lnTo>
                    <a:pt x="51" y="381"/>
                  </a:lnTo>
                  <a:lnTo>
                    <a:pt x="76" y="329"/>
                  </a:lnTo>
                  <a:lnTo>
                    <a:pt x="106" y="279"/>
                  </a:lnTo>
                  <a:lnTo>
                    <a:pt x="141" y="231"/>
                  </a:lnTo>
                  <a:lnTo>
                    <a:pt x="182" y="185"/>
                  </a:lnTo>
                  <a:lnTo>
                    <a:pt x="226" y="144"/>
                  </a:lnTo>
                  <a:lnTo>
                    <a:pt x="273" y="108"/>
                  </a:lnTo>
                  <a:lnTo>
                    <a:pt x="323" y="77"/>
                  </a:lnTo>
                  <a:lnTo>
                    <a:pt x="374" y="52"/>
                  </a:lnTo>
                  <a:lnTo>
                    <a:pt x="428" y="30"/>
                  </a:lnTo>
                  <a:lnTo>
                    <a:pt x="482" y="16"/>
                  </a:lnTo>
                  <a:lnTo>
                    <a:pt x="538" y="5"/>
                  </a:lnTo>
                  <a:lnTo>
                    <a:pt x="594" y="0"/>
                  </a:lnTo>
                  <a:lnTo>
                    <a:pt x="6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83" name="Shape 9283"/>
            <p:cNvSpPr/>
            <p:nvPr/>
          </p:nvSpPr>
          <p:spPr>
            <a:xfrm>
              <a:off x="4309" y="631"/>
              <a:ext cx="379" cy="479"/>
            </a:xfrm>
            <a:custGeom>
              <a:avLst/>
              <a:gdLst/>
              <a:ahLst/>
              <a:cxnLst/>
              <a:rect l="0" t="0" r="0" b="0"/>
              <a:pathLst>
                <a:path w="2656" h="3352" extrusionOk="0">
                  <a:moveTo>
                    <a:pt x="954" y="0"/>
                  </a:moveTo>
                  <a:lnTo>
                    <a:pt x="2656" y="0"/>
                  </a:lnTo>
                  <a:lnTo>
                    <a:pt x="2656" y="1558"/>
                  </a:lnTo>
                  <a:lnTo>
                    <a:pt x="2605" y="1528"/>
                  </a:lnTo>
                  <a:lnTo>
                    <a:pt x="2553" y="1503"/>
                  </a:lnTo>
                  <a:lnTo>
                    <a:pt x="2499" y="1481"/>
                  </a:lnTo>
                  <a:lnTo>
                    <a:pt x="2443" y="1465"/>
                  </a:lnTo>
                  <a:lnTo>
                    <a:pt x="2386" y="1454"/>
                  </a:lnTo>
                  <a:lnTo>
                    <a:pt x="2327" y="1446"/>
                  </a:lnTo>
                  <a:lnTo>
                    <a:pt x="2267" y="1443"/>
                  </a:lnTo>
                  <a:lnTo>
                    <a:pt x="2209" y="1446"/>
                  </a:lnTo>
                  <a:lnTo>
                    <a:pt x="2151" y="1453"/>
                  </a:lnTo>
                  <a:lnTo>
                    <a:pt x="2094" y="1465"/>
                  </a:lnTo>
                  <a:lnTo>
                    <a:pt x="2038" y="1481"/>
                  </a:lnTo>
                  <a:lnTo>
                    <a:pt x="1984" y="1503"/>
                  </a:lnTo>
                  <a:lnTo>
                    <a:pt x="1932" y="1527"/>
                  </a:lnTo>
                  <a:lnTo>
                    <a:pt x="1881" y="1557"/>
                  </a:lnTo>
                  <a:lnTo>
                    <a:pt x="1833" y="1591"/>
                  </a:lnTo>
                  <a:lnTo>
                    <a:pt x="452" y="1591"/>
                  </a:lnTo>
                  <a:lnTo>
                    <a:pt x="452" y="1814"/>
                  </a:lnTo>
                  <a:lnTo>
                    <a:pt x="1635" y="1814"/>
                  </a:lnTo>
                  <a:lnTo>
                    <a:pt x="1604" y="1875"/>
                  </a:lnTo>
                  <a:lnTo>
                    <a:pt x="1579" y="1937"/>
                  </a:lnTo>
                  <a:lnTo>
                    <a:pt x="1560" y="2002"/>
                  </a:lnTo>
                  <a:lnTo>
                    <a:pt x="1546" y="2068"/>
                  </a:lnTo>
                  <a:lnTo>
                    <a:pt x="452" y="2068"/>
                  </a:lnTo>
                  <a:lnTo>
                    <a:pt x="452" y="2293"/>
                  </a:lnTo>
                  <a:lnTo>
                    <a:pt x="1543" y="2293"/>
                  </a:lnTo>
                  <a:lnTo>
                    <a:pt x="1554" y="2360"/>
                  </a:lnTo>
                  <a:lnTo>
                    <a:pt x="1572" y="2424"/>
                  </a:lnTo>
                  <a:lnTo>
                    <a:pt x="1595" y="2487"/>
                  </a:lnTo>
                  <a:lnTo>
                    <a:pt x="1623" y="2547"/>
                  </a:lnTo>
                  <a:lnTo>
                    <a:pt x="452" y="2547"/>
                  </a:lnTo>
                  <a:lnTo>
                    <a:pt x="452" y="2771"/>
                  </a:lnTo>
                  <a:lnTo>
                    <a:pt x="1806" y="2771"/>
                  </a:lnTo>
                  <a:lnTo>
                    <a:pt x="1856" y="2809"/>
                  </a:lnTo>
                  <a:lnTo>
                    <a:pt x="1909" y="2843"/>
                  </a:lnTo>
                  <a:lnTo>
                    <a:pt x="1964" y="2872"/>
                  </a:lnTo>
                  <a:lnTo>
                    <a:pt x="2021" y="2895"/>
                  </a:lnTo>
                  <a:lnTo>
                    <a:pt x="2080" y="2914"/>
                  </a:lnTo>
                  <a:lnTo>
                    <a:pt x="2142" y="2927"/>
                  </a:lnTo>
                  <a:lnTo>
                    <a:pt x="2204" y="2935"/>
                  </a:lnTo>
                  <a:lnTo>
                    <a:pt x="2267" y="2939"/>
                  </a:lnTo>
                  <a:lnTo>
                    <a:pt x="2325" y="2935"/>
                  </a:lnTo>
                  <a:lnTo>
                    <a:pt x="2385" y="2928"/>
                  </a:lnTo>
                  <a:lnTo>
                    <a:pt x="2442" y="2916"/>
                  </a:lnTo>
                  <a:lnTo>
                    <a:pt x="2499" y="2899"/>
                  </a:lnTo>
                  <a:lnTo>
                    <a:pt x="2656" y="3060"/>
                  </a:lnTo>
                  <a:lnTo>
                    <a:pt x="2656" y="3352"/>
                  </a:lnTo>
                  <a:lnTo>
                    <a:pt x="0" y="3352"/>
                  </a:lnTo>
                  <a:lnTo>
                    <a:pt x="0" y="1021"/>
                  </a:lnTo>
                  <a:lnTo>
                    <a:pt x="952" y="1021"/>
                  </a:lnTo>
                  <a:lnTo>
                    <a:pt x="9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84" name="Shape 9284"/>
            <p:cNvSpPr/>
            <p:nvPr/>
          </p:nvSpPr>
          <p:spPr>
            <a:xfrm>
              <a:off x="4323" y="647"/>
              <a:ext cx="93" cy="100"/>
            </a:xfrm>
            <a:custGeom>
              <a:avLst/>
              <a:gdLst/>
              <a:ahLst/>
              <a:cxnLst/>
              <a:rect l="0" t="0" r="0" b="0"/>
              <a:pathLst>
                <a:path w="650" h="701" extrusionOk="0">
                  <a:moveTo>
                    <a:pt x="650" y="0"/>
                  </a:moveTo>
                  <a:lnTo>
                    <a:pt x="649" y="701"/>
                  </a:lnTo>
                  <a:lnTo>
                    <a:pt x="0" y="701"/>
                  </a:lnTo>
                  <a:lnTo>
                    <a:pt x="6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285" name="Shape 9285"/>
          <p:cNvGrpSpPr/>
          <p:nvPr/>
        </p:nvGrpSpPr>
        <p:grpSpPr>
          <a:xfrm>
            <a:off x="4217113" y="3686113"/>
            <a:ext cx="160324" cy="238992"/>
            <a:chOff x="4035" y="1003"/>
            <a:chExt cx="322" cy="480"/>
          </a:xfrm>
        </p:grpSpPr>
        <p:sp>
          <p:nvSpPr>
            <p:cNvPr id="9286" name="Shape 9286"/>
            <p:cNvSpPr/>
            <p:nvPr/>
          </p:nvSpPr>
          <p:spPr>
            <a:xfrm>
              <a:off x="4035" y="1003"/>
              <a:ext cx="322" cy="480"/>
            </a:xfrm>
            <a:custGeom>
              <a:avLst/>
              <a:gdLst/>
              <a:ahLst/>
              <a:cxnLst/>
              <a:rect l="0" t="0" r="0" b="0"/>
              <a:pathLst>
                <a:path w="2255" h="3359" extrusionOk="0">
                  <a:moveTo>
                    <a:pt x="318" y="314"/>
                  </a:moveTo>
                  <a:lnTo>
                    <a:pt x="318" y="3079"/>
                  </a:lnTo>
                  <a:lnTo>
                    <a:pt x="1936" y="3079"/>
                  </a:lnTo>
                  <a:lnTo>
                    <a:pt x="1936" y="314"/>
                  </a:lnTo>
                  <a:lnTo>
                    <a:pt x="318" y="314"/>
                  </a:lnTo>
                  <a:close/>
                  <a:moveTo>
                    <a:pt x="0" y="0"/>
                  </a:moveTo>
                  <a:lnTo>
                    <a:pt x="2255" y="0"/>
                  </a:lnTo>
                  <a:lnTo>
                    <a:pt x="2255" y="3359"/>
                  </a:lnTo>
                  <a:lnTo>
                    <a:pt x="0" y="335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87" name="Shape 9287"/>
            <p:cNvSpPr/>
            <p:nvPr/>
          </p:nvSpPr>
          <p:spPr>
            <a:xfrm>
              <a:off x="4131" y="1377"/>
              <a:ext cx="131"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88" name="Shape 9288"/>
            <p:cNvSpPr/>
            <p:nvPr/>
          </p:nvSpPr>
          <p:spPr>
            <a:xfrm>
              <a:off x="4106" y="1140"/>
              <a:ext cx="181" cy="179"/>
            </a:xfrm>
            <a:custGeom>
              <a:avLst/>
              <a:gdLst/>
              <a:ahLst/>
              <a:cxnLst/>
              <a:rect l="0" t="0" r="0" b="0"/>
              <a:pathLst>
                <a:path w="1265" h="1250" extrusionOk="0">
                  <a:moveTo>
                    <a:pt x="509" y="176"/>
                  </a:moveTo>
                  <a:lnTo>
                    <a:pt x="467" y="179"/>
                  </a:lnTo>
                  <a:lnTo>
                    <a:pt x="426" y="187"/>
                  </a:lnTo>
                  <a:lnTo>
                    <a:pt x="385" y="200"/>
                  </a:lnTo>
                  <a:lnTo>
                    <a:pt x="346" y="218"/>
                  </a:lnTo>
                  <a:lnTo>
                    <a:pt x="310" y="242"/>
                  </a:lnTo>
                  <a:lnTo>
                    <a:pt x="277" y="272"/>
                  </a:lnTo>
                  <a:lnTo>
                    <a:pt x="247" y="305"/>
                  </a:lnTo>
                  <a:lnTo>
                    <a:pt x="223" y="341"/>
                  </a:lnTo>
                  <a:lnTo>
                    <a:pt x="204" y="379"/>
                  </a:lnTo>
                  <a:lnTo>
                    <a:pt x="190" y="419"/>
                  </a:lnTo>
                  <a:lnTo>
                    <a:pt x="183" y="460"/>
                  </a:lnTo>
                  <a:lnTo>
                    <a:pt x="179" y="502"/>
                  </a:lnTo>
                  <a:lnTo>
                    <a:pt x="183" y="544"/>
                  </a:lnTo>
                  <a:lnTo>
                    <a:pt x="190" y="584"/>
                  </a:lnTo>
                  <a:lnTo>
                    <a:pt x="204" y="625"/>
                  </a:lnTo>
                  <a:lnTo>
                    <a:pt x="223" y="663"/>
                  </a:lnTo>
                  <a:lnTo>
                    <a:pt x="247" y="699"/>
                  </a:lnTo>
                  <a:lnTo>
                    <a:pt x="277" y="732"/>
                  </a:lnTo>
                  <a:lnTo>
                    <a:pt x="310" y="761"/>
                  </a:lnTo>
                  <a:lnTo>
                    <a:pt x="346" y="785"/>
                  </a:lnTo>
                  <a:lnTo>
                    <a:pt x="385" y="804"/>
                  </a:lnTo>
                  <a:lnTo>
                    <a:pt x="426" y="817"/>
                  </a:lnTo>
                  <a:lnTo>
                    <a:pt x="467" y="825"/>
                  </a:lnTo>
                  <a:lnTo>
                    <a:pt x="509" y="827"/>
                  </a:lnTo>
                  <a:lnTo>
                    <a:pt x="551" y="825"/>
                  </a:lnTo>
                  <a:lnTo>
                    <a:pt x="593" y="817"/>
                  </a:lnTo>
                  <a:lnTo>
                    <a:pt x="633" y="804"/>
                  </a:lnTo>
                  <a:lnTo>
                    <a:pt x="671" y="785"/>
                  </a:lnTo>
                  <a:lnTo>
                    <a:pt x="708" y="761"/>
                  </a:lnTo>
                  <a:lnTo>
                    <a:pt x="742" y="732"/>
                  </a:lnTo>
                  <a:lnTo>
                    <a:pt x="771" y="699"/>
                  </a:lnTo>
                  <a:lnTo>
                    <a:pt x="795" y="663"/>
                  </a:lnTo>
                  <a:lnTo>
                    <a:pt x="814" y="625"/>
                  </a:lnTo>
                  <a:lnTo>
                    <a:pt x="827" y="584"/>
                  </a:lnTo>
                  <a:lnTo>
                    <a:pt x="836" y="543"/>
                  </a:lnTo>
                  <a:lnTo>
                    <a:pt x="838" y="501"/>
                  </a:lnTo>
                  <a:lnTo>
                    <a:pt x="836" y="460"/>
                  </a:lnTo>
                  <a:lnTo>
                    <a:pt x="827" y="419"/>
                  </a:lnTo>
                  <a:lnTo>
                    <a:pt x="814" y="379"/>
                  </a:lnTo>
                  <a:lnTo>
                    <a:pt x="795" y="341"/>
                  </a:lnTo>
                  <a:lnTo>
                    <a:pt x="772" y="305"/>
                  </a:lnTo>
                  <a:lnTo>
                    <a:pt x="742" y="272"/>
                  </a:lnTo>
                  <a:lnTo>
                    <a:pt x="709" y="242"/>
                  </a:lnTo>
                  <a:lnTo>
                    <a:pt x="672" y="218"/>
                  </a:lnTo>
                  <a:lnTo>
                    <a:pt x="633" y="200"/>
                  </a:lnTo>
                  <a:lnTo>
                    <a:pt x="593" y="187"/>
                  </a:lnTo>
                  <a:lnTo>
                    <a:pt x="551" y="179"/>
                  </a:lnTo>
                  <a:lnTo>
                    <a:pt x="509" y="176"/>
                  </a:lnTo>
                  <a:close/>
                  <a:moveTo>
                    <a:pt x="483" y="0"/>
                  </a:moveTo>
                  <a:lnTo>
                    <a:pt x="535" y="0"/>
                  </a:lnTo>
                  <a:lnTo>
                    <a:pt x="587" y="4"/>
                  </a:lnTo>
                  <a:lnTo>
                    <a:pt x="638" y="15"/>
                  </a:lnTo>
                  <a:lnTo>
                    <a:pt x="688" y="30"/>
                  </a:lnTo>
                  <a:lnTo>
                    <a:pt x="737" y="52"/>
                  </a:lnTo>
                  <a:lnTo>
                    <a:pt x="783" y="79"/>
                  </a:lnTo>
                  <a:lnTo>
                    <a:pt x="827" y="109"/>
                  </a:lnTo>
                  <a:lnTo>
                    <a:pt x="869" y="146"/>
                  </a:lnTo>
                  <a:lnTo>
                    <a:pt x="905" y="186"/>
                  </a:lnTo>
                  <a:lnTo>
                    <a:pt x="936" y="228"/>
                  </a:lnTo>
                  <a:lnTo>
                    <a:pt x="962" y="272"/>
                  </a:lnTo>
                  <a:lnTo>
                    <a:pt x="983" y="319"/>
                  </a:lnTo>
                  <a:lnTo>
                    <a:pt x="1000" y="367"/>
                  </a:lnTo>
                  <a:lnTo>
                    <a:pt x="1010" y="416"/>
                  </a:lnTo>
                  <a:lnTo>
                    <a:pt x="1016" y="465"/>
                  </a:lnTo>
                  <a:lnTo>
                    <a:pt x="1017" y="515"/>
                  </a:lnTo>
                  <a:lnTo>
                    <a:pt x="1013" y="566"/>
                  </a:lnTo>
                  <a:lnTo>
                    <a:pt x="1004" y="615"/>
                  </a:lnTo>
                  <a:lnTo>
                    <a:pt x="990" y="664"/>
                  </a:lnTo>
                  <a:lnTo>
                    <a:pt x="971" y="711"/>
                  </a:lnTo>
                  <a:lnTo>
                    <a:pt x="1265" y="1001"/>
                  </a:lnTo>
                  <a:lnTo>
                    <a:pt x="1014" y="1250"/>
                  </a:lnTo>
                  <a:lnTo>
                    <a:pt x="720" y="959"/>
                  </a:lnTo>
                  <a:lnTo>
                    <a:pt x="672" y="978"/>
                  </a:lnTo>
                  <a:lnTo>
                    <a:pt x="623" y="992"/>
                  </a:lnTo>
                  <a:lnTo>
                    <a:pt x="573" y="1001"/>
                  </a:lnTo>
                  <a:lnTo>
                    <a:pt x="523" y="1004"/>
                  </a:lnTo>
                  <a:lnTo>
                    <a:pt x="472" y="1003"/>
                  </a:lnTo>
                  <a:lnTo>
                    <a:pt x="422" y="997"/>
                  </a:lnTo>
                  <a:lnTo>
                    <a:pt x="372" y="986"/>
                  </a:lnTo>
                  <a:lnTo>
                    <a:pt x="324" y="970"/>
                  </a:lnTo>
                  <a:lnTo>
                    <a:pt x="277" y="949"/>
                  </a:lnTo>
                  <a:lnTo>
                    <a:pt x="231" y="924"/>
                  </a:lnTo>
                  <a:lnTo>
                    <a:pt x="189" y="893"/>
                  </a:lnTo>
                  <a:lnTo>
                    <a:pt x="148" y="857"/>
                  </a:lnTo>
                  <a:lnTo>
                    <a:pt x="112" y="817"/>
                  </a:lnTo>
                  <a:lnTo>
                    <a:pt x="80" y="773"/>
                  </a:lnTo>
                  <a:lnTo>
                    <a:pt x="53" y="727"/>
                  </a:lnTo>
                  <a:lnTo>
                    <a:pt x="32" y="679"/>
                  </a:lnTo>
                  <a:lnTo>
                    <a:pt x="17" y="629"/>
                  </a:lnTo>
                  <a:lnTo>
                    <a:pt x="6" y="579"/>
                  </a:lnTo>
                  <a:lnTo>
                    <a:pt x="0" y="527"/>
                  </a:lnTo>
                  <a:lnTo>
                    <a:pt x="0" y="476"/>
                  </a:lnTo>
                  <a:lnTo>
                    <a:pt x="6" y="425"/>
                  </a:lnTo>
                  <a:lnTo>
                    <a:pt x="17" y="373"/>
                  </a:lnTo>
                  <a:lnTo>
                    <a:pt x="32" y="324"/>
                  </a:lnTo>
                  <a:lnTo>
                    <a:pt x="53" y="276"/>
                  </a:lnTo>
                  <a:lnTo>
                    <a:pt x="80" y="230"/>
                  </a:lnTo>
                  <a:lnTo>
                    <a:pt x="112" y="187"/>
                  </a:lnTo>
                  <a:lnTo>
                    <a:pt x="148" y="146"/>
                  </a:lnTo>
                  <a:lnTo>
                    <a:pt x="190" y="109"/>
                  </a:lnTo>
                  <a:lnTo>
                    <a:pt x="235" y="79"/>
                  </a:lnTo>
                  <a:lnTo>
                    <a:pt x="281" y="52"/>
                  </a:lnTo>
                  <a:lnTo>
                    <a:pt x="330" y="30"/>
                  </a:lnTo>
                  <a:lnTo>
                    <a:pt x="380" y="15"/>
                  </a:lnTo>
                  <a:lnTo>
                    <a:pt x="431" y="4"/>
                  </a:lnTo>
                  <a:lnTo>
                    <a:pt x="4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289" name="Shape 9289"/>
          <p:cNvSpPr/>
          <p:nvPr/>
        </p:nvSpPr>
        <p:spPr>
          <a:xfrm>
            <a:off x="8077178" y="3686362"/>
            <a:ext cx="232519" cy="238494"/>
          </a:xfrm>
          <a:custGeom>
            <a:avLst/>
            <a:gdLst/>
            <a:ahLst/>
            <a:cxnLst/>
            <a:rect l="0" t="0" r="0" b="0"/>
            <a:pathLst>
              <a:path w="3267" h="3352" extrusionOk="0">
                <a:moveTo>
                  <a:pt x="1050" y="0"/>
                </a:moveTo>
                <a:lnTo>
                  <a:pt x="3267" y="0"/>
                </a:lnTo>
                <a:lnTo>
                  <a:pt x="3267" y="542"/>
                </a:lnTo>
                <a:lnTo>
                  <a:pt x="2954" y="542"/>
                </a:lnTo>
                <a:lnTo>
                  <a:pt x="2954" y="3352"/>
                </a:lnTo>
                <a:lnTo>
                  <a:pt x="2417" y="3352"/>
                </a:lnTo>
                <a:lnTo>
                  <a:pt x="2417" y="542"/>
                </a:lnTo>
                <a:lnTo>
                  <a:pt x="1976" y="542"/>
                </a:lnTo>
                <a:lnTo>
                  <a:pt x="1976" y="3352"/>
                </a:lnTo>
                <a:lnTo>
                  <a:pt x="1440" y="3352"/>
                </a:lnTo>
                <a:lnTo>
                  <a:pt x="1440" y="2125"/>
                </a:lnTo>
                <a:lnTo>
                  <a:pt x="1364" y="2124"/>
                </a:lnTo>
                <a:lnTo>
                  <a:pt x="1284" y="2123"/>
                </a:lnTo>
                <a:lnTo>
                  <a:pt x="1203" y="2122"/>
                </a:lnTo>
                <a:lnTo>
                  <a:pt x="1124" y="2121"/>
                </a:lnTo>
                <a:lnTo>
                  <a:pt x="1050" y="2121"/>
                </a:lnTo>
                <a:lnTo>
                  <a:pt x="968" y="2118"/>
                </a:lnTo>
                <a:lnTo>
                  <a:pt x="887" y="2108"/>
                </a:lnTo>
                <a:lnTo>
                  <a:pt x="809" y="2093"/>
                </a:lnTo>
                <a:lnTo>
                  <a:pt x="733" y="2072"/>
                </a:lnTo>
                <a:lnTo>
                  <a:pt x="659" y="2045"/>
                </a:lnTo>
                <a:lnTo>
                  <a:pt x="588" y="2013"/>
                </a:lnTo>
                <a:lnTo>
                  <a:pt x="520" y="1976"/>
                </a:lnTo>
                <a:lnTo>
                  <a:pt x="455" y="1935"/>
                </a:lnTo>
                <a:lnTo>
                  <a:pt x="393" y="1888"/>
                </a:lnTo>
                <a:lnTo>
                  <a:pt x="336" y="1838"/>
                </a:lnTo>
                <a:lnTo>
                  <a:pt x="281" y="1782"/>
                </a:lnTo>
                <a:lnTo>
                  <a:pt x="231" y="1724"/>
                </a:lnTo>
                <a:lnTo>
                  <a:pt x="184" y="1661"/>
                </a:lnTo>
                <a:lnTo>
                  <a:pt x="143" y="1596"/>
                </a:lnTo>
                <a:lnTo>
                  <a:pt x="107" y="1527"/>
                </a:lnTo>
                <a:lnTo>
                  <a:pt x="75" y="1455"/>
                </a:lnTo>
                <a:lnTo>
                  <a:pt x="48" y="1381"/>
                </a:lnTo>
                <a:lnTo>
                  <a:pt x="28" y="1303"/>
                </a:lnTo>
                <a:lnTo>
                  <a:pt x="13" y="1225"/>
                </a:lnTo>
                <a:lnTo>
                  <a:pt x="3" y="1143"/>
                </a:lnTo>
                <a:lnTo>
                  <a:pt x="0" y="1060"/>
                </a:lnTo>
                <a:lnTo>
                  <a:pt x="3" y="977"/>
                </a:lnTo>
                <a:lnTo>
                  <a:pt x="13" y="897"/>
                </a:lnTo>
                <a:lnTo>
                  <a:pt x="28" y="817"/>
                </a:lnTo>
                <a:lnTo>
                  <a:pt x="48" y="741"/>
                </a:lnTo>
                <a:lnTo>
                  <a:pt x="75" y="665"/>
                </a:lnTo>
                <a:lnTo>
                  <a:pt x="107" y="595"/>
                </a:lnTo>
                <a:lnTo>
                  <a:pt x="143" y="525"/>
                </a:lnTo>
                <a:lnTo>
                  <a:pt x="184" y="459"/>
                </a:lnTo>
                <a:lnTo>
                  <a:pt x="231" y="397"/>
                </a:lnTo>
                <a:lnTo>
                  <a:pt x="281" y="338"/>
                </a:lnTo>
                <a:lnTo>
                  <a:pt x="336" y="284"/>
                </a:lnTo>
                <a:lnTo>
                  <a:pt x="393" y="233"/>
                </a:lnTo>
                <a:lnTo>
                  <a:pt x="455" y="187"/>
                </a:lnTo>
                <a:lnTo>
                  <a:pt x="520" y="145"/>
                </a:lnTo>
                <a:lnTo>
                  <a:pt x="588" y="108"/>
                </a:lnTo>
                <a:lnTo>
                  <a:pt x="659" y="76"/>
                </a:lnTo>
                <a:lnTo>
                  <a:pt x="733" y="49"/>
                </a:lnTo>
                <a:lnTo>
                  <a:pt x="809" y="28"/>
                </a:lnTo>
                <a:lnTo>
                  <a:pt x="887" y="12"/>
                </a:lnTo>
                <a:lnTo>
                  <a:pt x="968" y="4"/>
                </a:lnTo>
                <a:lnTo>
                  <a:pt x="10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90" name="Shape 9290"/>
          <p:cNvSpPr/>
          <p:nvPr/>
        </p:nvSpPr>
        <p:spPr>
          <a:xfrm>
            <a:off x="7533024" y="3686860"/>
            <a:ext cx="222064" cy="237499"/>
          </a:xfrm>
          <a:custGeom>
            <a:avLst/>
            <a:gdLst/>
            <a:ahLst/>
            <a:cxnLst/>
            <a:rect l="0" t="0" r="0" b="0"/>
            <a:pathLst>
              <a:path w="3125" h="3341" extrusionOk="0">
                <a:moveTo>
                  <a:pt x="3125" y="0"/>
                </a:moveTo>
                <a:lnTo>
                  <a:pt x="2382" y="3107"/>
                </a:lnTo>
                <a:lnTo>
                  <a:pt x="1782" y="2722"/>
                </a:lnTo>
                <a:lnTo>
                  <a:pt x="1272" y="3341"/>
                </a:lnTo>
                <a:lnTo>
                  <a:pt x="1272" y="2367"/>
                </a:lnTo>
                <a:lnTo>
                  <a:pt x="2369" y="901"/>
                </a:lnTo>
                <a:lnTo>
                  <a:pt x="907" y="2157"/>
                </a:lnTo>
                <a:lnTo>
                  <a:pt x="0" y="1569"/>
                </a:lnTo>
                <a:lnTo>
                  <a:pt x="3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291" name="Shape 9291"/>
          <p:cNvGrpSpPr/>
          <p:nvPr/>
        </p:nvGrpSpPr>
        <p:grpSpPr>
          <a:xfrm>
            <a:off x="269740" y="3686362"/>
            <a:ext cx="231026" cy="238494"/>
            <a:chOff x="-2439988" y="-979488"/>
            <a:chExt cx="736601" cy="760413"/>
          </a:xfrm>
        </p:grpSpPr>
        <p:sp>
          <p:nvSpPr>
            <p:cNvPr id="9292" name="Shape 9292"/>
            <p:cNvSpPr/>
            <p:nvPr/>
          </p:nvSpPr>
          <p:spPr>
            <a:xfrm>
              <a:off x="-2143125" y="-665163"/>
              <a:ext cx="439738" cy="446088"/>
            </a:xfrm>
            <a:custGeom>
              <a:avLst/>
              <a:gdLst/>
              <a:ahLst/>
              <a:cxnLst/>
              <a:rect l="0" t="0" r="0" b="0"/>
              <a:pathLst>
                <a:path w="1942" h="1964" extrusionOk="0">
                  <a:moveTo>
                    <a:pt x="1409" y="1597"/>
                  </a:moveTo>
                  <a:lnTo>
                    <a:pt x="1393" y="1631"/>
                  </a:lnTo>
                  <a:lnTo>
                    <a:pt x="1376" y="1664"/>
                  </a:lnTo>
                  <a:lnTo>
                    <a:pt x="1411" y="1642"/>
                  </a:lnTo>
                  <a:lnTo>
                    <a:pt x="1446" y="1619"/>
                  </a:lnTo>
                  <a:lnTo>
                    <a:pt x="1428" y="1607"/>
                  </a:lnTo>
                  <a:lnTo>
                    <a:pt x="1409" y="1597"/>
                  </a:lnTo>
                  <a:close/>
                  <a:moveTo>
                    <a:pt x="533" y="1597"/>
                  </a:moveTo>
                  <a:lnTo>
                    <a:pt x="515" y="1607"/>
                  </a:lnTo>
                  <a:lnTo>
                    <a:pt x="496" y="1619"/>
                  </a:lnTo>
                  <a:lnTo>
                    <a:pt x="531" y="1642"/>
                  </a:lnTo>
                  <a:lnTo>
                    <a:pt x="566" y="1665"/>
                  </a:lnTo>
                  <a:lnTo>
                    <a:pt x="549" y="1631"/>
                  </a:lnTo>
                  <a:lnTo>
                    <a:pt x="533" y="1597"/>
                  </a:lnTo>
                  <a:close/>
                  <a:moveTo>
                    <a:pt x="1056" y="1491"/>
                  </a:moveTo>
                  <a:lnTo>
                    <a:pt x="1056" y="1751"/>
                  </a:lnTo>
                  <a:lnTo>
                    <a:pt x="1092" y="1731"/>
                  </a:lnTo>
                  <a:lnTo>
                    <a:pt x="1127" y="1702"/>
                  </a:lnTo>
                  <a:lnTo>
                    <a:pt x="1159" y="1669"/>
                  </a:lnTo>
                  <a:lnTo>
                    <a:pt x="1190" y="1627"/>
                  </a:lnTo>
                  <a:lnTo>
                    <a:pt x="1219" y="1580"/>
                  </a:lnTo>
                  <a:lnTo>
                    <a:pt x="1247" y="1528"/>
                  </a:lnTo>
                  <a:lnTo>
                    <a:pt x="1186" y="1510"/>
                  </a:lnTo>
                  <a:lnTo>
                    <a:pt x="1122" y="1498"/>
                  </a:lnTo>
                  <a:lnTo>
                    <a:pt x="1056" y="1491"/>
                  </a:lnTo>
                  <a:close/>
                  <a:moveTo>
                    <a:pt x="886" y="1491"/>
                  </a:moveTo>
                  <a:lnTo>
                    <a:pt x="820" y="1498"/>
                  </a:lnTo>
                  <a:lnTo>
                    <a:pt x="756" y="1510"/>
                  </a:lnTo>
                  <a:lnTo>
                    <a:pt x="695" y="1528"/>
                  </a:lnTo>
                  <a:lnTo>
                    <a:pt x="723" y="1580"/>
                  </a:lnTo>
                  <a:lnTo>
                    <a:pt x="752" y="1627"/>
                  </a:lnTo>
                  <a:lnTo>
                    <a:pt x="783" y="1667"/>
                  </a:lnTo>
                  <a:lnTo>
                    <a:pt x="817" y="1702"/>
                  </a:lnTo>
                  <a:lnTo>
                    <a:pt x="850" y="1731"/>
                  </a:lnTo>
                  <a:lnTo>
                    <a:pt x="886" y="1751"/>
                  </a:lnTo>
                  <a:lnTo>
                    <a:pt x="886" y="1491"/>
                  </a:lnTo>
                  <a:close/>
                  <a:moveTo>
                    <a:pt x="1526" y="1078"/>
                  </a:moveTo>
                  <a:lnTo>
                    <a:pt x="1519" y="1166"/>
                  </a:lnTo>
                  <a:lnTo>
                    <a:pt x="1509" y="1252"/>
                  </a:lnTo>
                  <a:lnTo>
                    <a:pt x="1493" y="1336"/>
                  </a:lnTo>
                  <a:lnTo>
                    <a:pt x="1473" y="1417"/>
                  </a:lnTo>
                  <a:lnTo>
                    <a:pt x="1531" y="1450"/>
                  </a:lnTo>
                  <a:lnTo>
                    <a:pt x="1585" y="1489"/>
                  </a:lnTo>
                  <a:lnTo>
                    <a:pt x="1625" y="1436"/>
                  </a:lnTo>
                  <a:lnTo>
                    <a:pt x="1661" y="1382"/>
                  </a:lnTo>
                  <a:lnTo>
                    <a:pt x="1692" y="1325"/>
                  </a:lnTo>
                  <a:lnTo>
                    <a:pt x="1718" y="1265"/>
                  </a:lnTo>
                  <a:lnTo>
                    <a:pt x="1738" y="1204"/>
                  </a:lnTo>
                  <a:lnTo>
                    <a:pt x="1755" y="1142"/>
                  </a:lnTo>
                  <a:lnTo>
                    <a:pt x="1765" y="1078"/>
                  </a:lnTo>
                  <a:lnTo>
                    <a:pt x="1526" y="1078"/>
                  </a:lnTo>
                  <a:close/>
                  <a:moveTo>
                    <a:pt x="1056" y="1078"/>
                  </a:moveTo>
                  <a:lnTo>
                    <a:pt x="1056" y="1300"/>
                  </a:lnTo>
                  <a:lnTo>
                    <a:pt x="1122" y="1308"/>
                  </a:lnTo>
                  <a:lnTo>
                    <a:pt x="1187" y="1317"/>
                  </a:lnTo>
                  <a:lnTo>
                    <a:pt x="1251" y="1332"/>
                  </a:lnTo>
                  <a:lnTo>
                    <a:pt x="1311" y="1349"/>
                  </a:lnTo>
                  <a:lnTo>
                    <a:pt x="1327" y="1284"/>
                  </a:lnTo>
                  <a:lnTo>
                    <a:pt x="1339" y="1217"/>
                  </a:lnTo>
                  <a:lnTo>
                    <a:pt x="1349" y="1147"/>
                  </a:lnTo>
                  <a:lnTo>
                    <a:pt x="1355" y="1078"/>
                  </a:lnTo>
                  <a:lnTo>
                    <a:pt x="1056" y="1078"/>
                  </a:lnTo>
                  <a:close/>
                  <a:moveTo>
                    <a:pt x="587" y="1078"/>
                  </a:moveTo>
                  <a:lnTo>
                    <a:pt x="593" y="1147"/>
                  </a:lnTo>
                  <a:lnTo>
                    <a:pt x="603" y="1217"/>
                  </a:lnTo>
                  <a:lnTo>
                    <a:pt x="615" y="1284"/>
                  </a:lnTo>
                  <a:lnTo>
                    <a:pt x="631" y="1349"/>
                  </a:lnTo>
                  <a:lnTo>
                    <a:pt x="692" y="1332"/>
                  </a:lnTo>
                  <a:lnTo>
                    <a:pt x="755" y="1317"/>
                  </a:lnTo>
                  <a:lnTo>
                    <a:pt x="819" y="1308"/>
                  </a:lnTo>
                  <a:lnTo>
                    <a:pt x="886" y="1301"/>
                  </a:lnTo>
                  <a:lnTo>
                    <a:pt x="886" y="1078"/>
                  </a:lnTo>
                  <a:lnTo>
                    <a:pt x="587" y="1078"/>
                  </a:lnTo>
                  <a:close/>
                  <a:moveTo>
                    <a:pt x="177" y="1078"/>
                  </a:moveTo>
                  <a:lnTo>
                    <a:pt x="188" y="1142"/>
                  </a:lnTo>
                  <a:lnTo>
                    <a:pt x="204" y="1204"/>
                  </a:lnTo>
                  <a:lnTo>
                    <a:pt x="224" y="1266"/>
                  </a:lnTo>
                  <a:lnTo>
                    <a:pt x="250" y="1325"/>
                  </a:lnTo>
                  <a:lnTo>
                    <a:pt x="282" y="1382"/>
                  </a:lnTo>
                  <a:lnTo>
                    <a:pt x="317" y="1437"/>
                  </a:lnTo>
                  <a:lnTo>
                    <a:pt x="357" y="1489"/>
                  </a:lnTo>
                  <a:lnTo>
                    <a:pt x="411" y="1450"/>
                  </a:lnTo>
                  <a:lnTo>
                    <a:pt x="468" y="1417"/>
                  </a:lnTo>
                  <a:lnTo>
                    <a:pt x="449" y="1336"/>
                  </a:lnTo>
                  <a:lnTo>
                    <a:pt x="434" y="1252"/>
                  </a:lnTo>
                  <a:lnTo>
                    <a:pt x="423" y="1166"/>
                  </a:lnTo>
                  <a:lnTo>
                    <a:pt x="416" y="1078"/>
                  </a:lnTo>
                  <a:lnTo>
                    <a:pt x="177" y="1078"/>
                  </a:lnTo>
                  <a:close/>
                  <a:moveTo>
                    <a:pt x="1311" y="616"/>
                  </a:moveTo>
                  <a:lnTo>
                    <a:pt x="1251" y="634"/>
                  </a:lnTo>
                  <a:lnTo>
                    <a:pt x="1187" y="647"/>
                  </a:lnTo>
                  <a:lnTo>
                    <a:pt x="1122" y="658"/>
                  </a:lnTo>
                  <a:lnTo>
                    <a:pt x="1056" y="663"/>
                  </a:lnTo>
                  <a:lnTo>
                    <a:pt x="1056" y="888"/>
                  </a:lnTo>
                  <a:lnTo>
                    <a:pt x="1355" y="888"/>
                  </a:lnTo>
                  <a:lnTo>
                    <a:pt x="1349" y="817"/>
                  </a:lnTo>
                  <a:lnTo>
                    <a:pt x="1339" y="748"/>
                  </a:lnTo>
                  <a:lnTo>
                    <a:pt x="1327" y="681"/>
                  </a:lnTo>
                  <a:lnTo>
                    <a:pt x="1311" y="616"/>
                  </a:lnTo>
                  <a:close/>
                  <a:moveTo>
                    <a:pt x="630" y="615"/>
                  </a:moveTo>
                  <a:lnTo>
                    <a:pt x="615" y="681"/>
                  </a:lnTo>
                  <a:lnTo>
                    <a:pt x="603" y="748"/>
                  </a:lnTo>
                  <a:lnTo>
                    <a:pt x="593" y="817"/>
                  </a:lnTo>
                  <a:lnTo>
                    <a:pt x="587" y="888"/>
                  </a:lnTo>
                  <a:lnTo>
                    <a:pt x="886" y="888"/>
                  </a:lnTo>
                  <a:lnTo>
                    <a:pt x="886" y="663"/>
                  </a:lnTo>
                  <a:lnTo>
                    <a:pt x="819" y="657"/>
                  </a:lnTo>
                  <a:lnTo>
                    <a:pt x="754" y="647"/>
                  </a:lnTo>
                  <a:lnTo>
                    <a:pt x="692" y="633"/>
                  </a:lnTo>
                  <a:lnTo>
                    <a:pt x="630" y="615"/>
                  </a:lnTo>
                  <a:close/>
                  <a:moveTo>
                    <a:pt x="357" y="476"/>
                  </a:moveTo>
                  <a:lnTo>
                    <a:pt x="317" y="528"/>
                  </a:lnTo>
                  <a:lnTo>
                    <a:pt x="282" y="583"/>
                  </a:lnTo>
                  <a:lnTo>
                    <a:pt x="250" y="639"/>
                  </a:lnTo>
                  <a:lnTo>
                    <a:pt x="224" y="699"/>
                  </a:lnTo>
                  <a:lnTo>
                    <a:pt x="204" y="760"/>
                  </a:lnTo>
                  <a:lnTo>
                    <a:pt x="188" y="824"/>
                  </a:lnTo>
                  <a:lnTo>
                    <a:pt x="177" y="888"/>
                  </a:lnTo>
                  <a:lnTo>
                    <a:pt x="416" y="888"/>
                  </a:lnTo>
                  <a:lnTo>
                    <a:pt x="423" y="798"/>
                  </a:lnTo>
                  <a:lnTo>
                    <a:pt x="434" y="712"/>
                  </a:lnTo>
                  <a:lnTo>
                    <a:pt x="449" y="628"/>
                  </a:lnTo>
                  <a:lnTo>
                    <a:pt x="468" y="549"/>
                  </a:lnTo>
                  <a:lnTo>
                    <a:pt x="411" y="514"/>
                  </a:lnTo>
                  <a:lnTo>
                    <a:pt x="357" y="476"/>
                  </a:lnTo>
                  <a:close/>
                  <a:moveTo>
                    <a:pt x="1584" y="476"/>
                  </a:moveTo>
                  <a:lnTo>
                    <a:pt x="1549" y="501"/>
                  </a:lnTo>
                  <a:lnTo>
                    <a:pt x="1512" y="526"/>
                  </a:lnTo>
                  <a:lnTo>
                    <a:pt x="1473" y="548"/>
                  </a:lnTo>
                  <a:lnTo>
                    <a:pt x="1492" y="628"/>
                  </a:lnTo>
                  <a:lnTo>
                    <a:pt x="1508" y="712"/>
                  </a:lnTo>
                  <a:lnTo>
                    <a:pt x="1519" y="798"/>
                  </a:lnTo>
                  <a:lnTo>
                    <a:pt x="1526" y="888"/>
                  </a:lnTo>
                  <a:lnTo>
                    <a:pt x="1765" y="888"/>
                  </a:lnTo>
                  <a:lnTo>
                    <a:pt x="1755" y="824"/>
                  </a:lnTo>
                  <a:lnTo>
                    <a:pt x="1738" y="760"/>
                  </a:lnTo>
                  <a:lnTo>
                    <a:pt x="1718" y="699"/>
                  </a:lnTo>
                  <a:lnTo>
                    <a:pt x="1692" y="639"/>
                  </a:lnTo>
                  <a:lnTo>
                    <a:pt x="1661" y="583"/>
                  </a:lnTo>
                  <a:lnTo>
                    <a:pt x="1625" y="528"/>
                  </a:lnTo>
                  <a:lnTo>
                    <a:pt x="1584" y="476"/>
                  </a:lnTo>
                  <a:close/>
                  <a:moveTo>
                    <a:pt x="1376" y="300"/>
                  </a:moveTo>
                  <a:lnTo>
                    <a:pt x="1393" y="334"/>
                  </a:lnTo>
                  <a:lnTo>
                    <a:pt x="1409" y="368"/>
                  </a:lnTo>
                  <a:lnTo>
                    <a:pt x="1446" y="346"/>
                  </a:lnTo>
                  <a:lnTo>
                    <a:pt x="1411" y="322"/>
                  </a:lnTo>
                  <a:lnTo>
                    <a:pt x="1376" y="300"/>
                  </a:lnTo>
                  <a:close/>
                  <a:moveTo>
                    <a:pt x="566" y="300"/>
                  </a:moveTo>
                  <a:lnTo>
                    <a:pt x="531" y="322"/>
                  </a:lnTo>
                  <a:lnTo>
                    <a:pt x="496" y="346"/>
                  </a:lnTo>
                  <a:lnTo>
                    <a:pt x="514" y="357"/>
                  </a:lnTo>
                  <a:lnTo>
                    <a:pt x="533" y="368"/>
                  </a:lnTo>
                  <a:lnTo>
                    <a:pt x="549" y="333"/>
                  </a:lnTo>
                  <a:lnTo>
                    <a:pt x="566" y="300"/>
                  </a:lnTo>
                  <a:close/>
                  <a:moveTo>
                    <a:pt x="1056" y="213"/>
                  </a:moveTo>
                  <a:lnTo>
                    <a:pt x="1056" y="474"/>
                  </a:lnTo>
                  <a:lnTo>
                    <a:pt x="1122" y="466"/>
                  </a:lnTo>
                  <a:lnTo>
                    <a:pt x="1185" y="454"/>
                  </a:lnTo>
                  <a:lnTo>
                    <a:pt x="1246" y="438"/>
                  </a:lnTo>
                  <a:lnTo>
                    <a:pt x="1219" y="384"/>
                  </a:lnTo>
                  <a:lnTo>
                    <a:pt x="1190" y="337"/>
                  </a:lnTo>
                  <a:lnTo>
                    <a:pt x="1159" y="297"/>
                  </a:lnTo>
                  <a:lnTo>
                    <a:pt x="1125" y="262"/>
                  </a:lnTo>
                  <a:lnTo>
                    <a:pt x="1092" y="234"/>
                  </a:lnTo>
                  <a:lnTo>
                    <a:pt x="1056" y="213"/>
                  </a:lnTo>
                  <a:close/>
                  <a:moveTo>
                    <a:pt x="886" y="213"/>
                  </a:moveTo>
                  <a:lnTo>
                    <a:pt x="850" y="234"/>
                  </a:lnTo>
                  <a:lnTo>
                    <a:pt x="817" y="262"/>
                  </a:lnTo>
                  <a:lnTo>
                    <a:pt x="783" y="297"/>
                  </a:lnTo>
                  <a:lnTo>
                    <a:pt x="752" y="337"/>
                  </a:lnTo>
                  <a:lnTo>
                    <a:pt x="723" y="384"/>
                  </a:lnTo>
                  <a:lnTo>
                    <a:pt x="695" y="438"/>
                  </a:lnTo>
                  <a:lnTo>
                    <a:pt x="756" y="454"/>
                  </a:lnTo>
                  <a:lnTo>
                    <a:pt x="820" y="466"/>
                  </a:lnTo>
                  <a:lnTo>
                    <a:pt x="886" y="474"/>
                  </a:lnTo>
                  <a:lnTo>
                    <a:pt x="886" y="213"/>
                  </a:lnTo>
                  <a:close/>
                  <a:moveTo>
                    <a:pt x="971" y="0"/>
                  </a:moveTo>
                  <a:lnTo>
                    <a:pt x="1051" y="4"/>
                  </a:lnTo>
                  <a:lnTo>
                    <a:pt x="1129" y="13"/>
                  </a:lnTo>
                  <a:lnTo>
                    <a:pt x="1204" y="30"/>
                  </a:lnTo>
                  <a:lnTo>
                    <a:pt x="1278" y="51"/>
                  </a:lnTo>
                  <a:lnTo>
                    <a:pt x="1349" y="78"/>
                  </a:lnTo>
                  <a:lnTo>
                    <a:pt x="1417" y="110"/>
                  </a:lnTo>
                  <a:lnTo>
                    <a:pt x="1483" y="148"/>
                  </a:lnTo>
                  <a:lnTo>
                    <a:pt x="1544" y="190"/>
                  </a:lnTo>
                  <a:lnTo>
                    <a:pt x="1602" y="237"/>
                  </a:lnTo>
                  <a:lnTo>
                    <a:pt x="1658" y="288"/>
                  </a:lnTo>
                  <a:lnTo>
                    <a:pt x="1708" y="344"/>
                  </a:lnTo>
                  <a:lnTo>
                    <a:pt x="1755" y="403"/>
                  </a:lnTo>
                  <a:lnTo>
                    <a:pt x="1797" y="466"/>
                  </a:lnTo>
                  <a:lnTo>
                    <a:pt x="1833" y="531"/>
                  </a:lnTo>
                  <a:lnTo>
                    <a:pt x="1866" y="601"/>
                  </a:lnTo>
                  <a:lnTo>
                    <a:pt x="1893" y="672"/>
                  </a:lnTo>
                  <a:lnTo>
                    <a:pt x="1914" y="747"/>
                  </a:lnTo>
                  <a:lnTo>
                    <a:pt x="1929" y="824"/>
                  </a:lnTo>
                  <a:lnTo>
                    <a:pt x="1939" y="902"/>
                  </a:lnTo>
                  <a:lnTo>
                    <a:pt x="1942" y="983"/>
                  </a:lnTo>
                  <a:lnTo>
                    <a:pt x="1939" y="1062"/>
                  </a:lnTo>
                  <a:lnTo>
                    <a:pt x="1929" y="1142"/>
                  </a:lnTo>
                  <a:lnTo>
                    <a:pt x="1914" y="1218"/>
                  </a:lnTo>
                  <a:lnTo>
                    <a:pt x="1893" y="1292"/>
                  </a:lnTo>
                  <a:lnTo>
                    <a:pt x="1866" y="1364"/>
                  </a:lnTo>
                  <a:lnTo>
                    <a:pt x="1833" y="1433"/>
                  </a:lnTo>
                  <a:lnTo>
                    <a:pt x="1797" y="1500"/>
                  </a:lnTo>
                  <a:lnTo>
                    <a:pt x="1755" y="1562"/>
                  </a:lnTo>
                  <a:lnTo>
                    <a:pt x="1708" y="1621"/>
                  </a:lnTo>
                  <a:lnTo>
                    <a:pt x="1658" y="1676"/>
                  </a:lnTo>
                  <a:lnTo>
                    <a:pt x="1602" y="1727"/>
                  </a:lnTo>
                  <a:lnTo>
                    <a:pt x="1544" y="1774"/>
                  </a:lnTo>
                  <a:lnTo>
                    <a:pt x="1483" y="1817"/>
                  </a:lnTo>
                  <a:lnTo>
                    <a:pt x="1417" y="1854"/>
                  </a:lnTo>
                  <a:lnTo>
                    <a:pt x="1349" y="1887"/>
                  </a:lnTo>
                  <a:lnTo>
                    <a:pt x="1278" y="1914"/>
                  </a:lnTo>
                  <a:lnTo>
                    <a:pt x="1204" y="1935"/>
                  </a:lnTo>
                  <a:lnTo>
                    <a:pt x="1129" y="1951"/>
                  </a:lnTo>
                  <a:lnTo>
                    <a:pt x="1051" y="1961"/>
                  </a:lnTo>
                  <a:lnTo>
                    <a:pt x="971" y="1964"/>
                  </a:lnTo>
                  <a:lnTo>
                    <a:pt x="891" y="1961"/>
                  </a:lnTo>
                  <a:lnTo>
                    <a:pt x="814" y="1951"/>
                  </a:lnTo>
                  <a:lnTo>
                    <a:pt x="738" y="1935"/>
                  </a:lnTo>
                  <a:lnTo>
                    <a:pt x="665" y="1914"/>
                  </a:lnTo>
                  <a:lnTo>
                    <a:pt x="593" y="1887"/>
                  </a:lnTo>
                  <a:lnTo>
                    <a:pt x="525" y="1854"/>
                  </a:lnTo>
                  <a:lnTo>
                    <a:pt x="460" y="1817"/>
                  </a:lnTo>
                  <a:lnTo>
                    <a:pt x="398" y="1774"/>
                  </a:lnTo>
                  <a:lnTo>
                    <a:pt x="339" y="1727"/>
                  </a:lnTo>
                  <a:lnTo>
                    <a:pt x="285" y="1676"/>
                  </a:lnTo>
                  <a:lnTo>
                    <a:pt x="234" y="1621"/>
                  </a:lnTo>
                  <a:lnTo>
                    <a:pt x="188" y="1562"/>
                  </a:lnTo>
                  <a:lnTo>
                    <a:pt x="146" y="1500"/>
                  </a:lnTo>
                  <a:lnTo>
                    <a:pt x="109" y="1433"/>
                  </a:lnTo>
                  <a:lnTo>
                    <a:pt x="76" y="1364"/>
                  </a:lnTo>
                  <a:lnTo>
                    <a:pt x="49" y="1292"/>
                  </a:lnTo>
                  <a:lnTo>
                    <a:pt x="28" y="1218"/>
                  </a:lnTo>
                  <a:lnTo>
                    <a:pt x="13" y="1142"/>
                  </a:lnTo>
                  <a:lnTo>
                    <a:pt x="3" y="1062"/>
                  </a:lnTo>
                  <a:lnTo>
                    <a:pt x="0" y="983"/>
                  </a:lnTo>
                  <a:lnTo>
                    <a:pt x="3" y="902"/>
                  </a:lnTo>
                  <a:lnTo>
                    <a:pt x="13" y="824"/>
                  </a:lnTo>
                  <a:lnTo>
                    <a:pt x="28" y="747"/>
                  </a:lnTo>
                  <a:lnTo>
                    <a:pt x="49" y="672"/>
                  </a:lnTo>
                  <a:lnTo>
                    <a:pt x="76" y="601"/>
                  </a:lnTo>
                  <a:lnTo>
                    <a:pt x="109" y="531"/>
                  </a:lnTo>
                  <a:lnTo>
                    <a:pt x="146" y="466"/>
                  </a:lnTo>
                  <a:lnTo>
                    <a:pt x="188" y="403"/>
                  </a:lnTo>
                  <a:lnTo>
                    <a:pt x="234" y="344"/>
                  </a:lnTo>
                  <a:lnTo>
                    <a:pt x="285" y="288"/>
                  </a:lnTo>
                  <a:lnTo>
                    <a:pt x="339" y="237"/>
                  </a:lnTo>
                  <a:lnTo>
                    <a:pt x="398" y="190"/>
                  </a:lnTo>
                  <a:lnTo>
                    <a:pt x="460" y="148"/>
                  </a:lnTo>
                  <a:lnTo>
                    <a:pt x="525" y="110"/>
                  </a:lnTo>
                  <a:lnTo>
                    <a:pt x="593" y="78"/>
                  </a:lnTo>
                  <a:lnTo>
                    <a:pt x="665" y="51"/>
                  </a:lnTo>
                  <a:lnTo>
                    <a:pt x="738" y="30"/>
                  </a:lnTo>
                  <a:lnTo>
                    <a:pt x="814" y="13"/>
                  </a:lnTo>
                  <a:lnTo>
                    <a:pt x="891" y="4"/>
                  </a:lnTo>
                  <a:lnTo>
                    <a:pt x="9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93" name="Shape 9293"/>
            <p:cNvSpPr/>
            <p:nvPr/>
          </p:nvSpPr>
          <p:spPr>
            <a:xfrm>
              <a:off x="-2439988" y="-979488"/>
              <a:ext cx="577850" cy="722313"/>
            </a:xfrm>
            <a:custGeom>
              <a:avLst/>
              <a:gdLst/>
              <a:ahLst/>
              <a:cxnLst/>
              <a:rect l="0" t="0" r="0" b="0"/>
              <a:pathLst>
                <a:path w="2549" h="3186" extrusionOk="0">
                  <a:moveTo>
                    <a:pt x="745" y="367"/>
                  </a:moveTo>
                  <a:lnTo>
                    <a:pt x="383" y="753"/>
                  </a:lnTo>
                  <a:lnTo>
                    <a:pt x="745" y="753"/>
                  </a:lnTo>
                  <a:lnTo>
                    <a:pt x="745" y="367"/>
                  </a:lnTo>
                  <a:close/>
                  <a:moveTo>
                    <a:pt x="817" y="0"/>
                  </a:moveTo>
                  <a:lnTo>
                    <a:pt x="2549" y="0"/>
                  </a:lnTo>
                  <a:lnTo>
                    <a:pt x="2549" y="1318"/>
                  </a:lnTo>
                  <a:lnTo>
                    <a:pt x="2484" y="1302"/>
                  </a:lnTo>
                  <a:lnTo>
                    <a:pt x="2418" y="1291"/>
                  </a:lnTo>
                  <a:lnTo>
                    <a:pt x="2352" y="1285"/>
                  </a:lnTo>
                  <a:lnTo>
                    <a:pt x="2352" y="199"/>
                  </a:lnTo>
                  <a:lnTo>
                    <a:pt x="942" y="199"/>
                  </a:lnTo>
                  <a:lnTo>
                    <a:pt x="942" y="952"/>
                  </a:lnTo>
                  <a:lnTo>
                    <a:pt x="197" y="952"/>
                  </a:lnTo>
                  <a:lnTo>
                    <a:pt x="197" y="2987"/>
                  </a:lnTo>
                  <a:lnTo>
                    <a:pt x="1393" y="2987"/>
                  </a:lnTo>
                  <a:lnTo>
                    <a:pt x="1432" y="3041"/>
                  </a:lnTo>
                  <a:lnTo>
                    <a:pt x="1475" y="3093"/>
                  </a:lnTo>
                  <a:lnTo>
                    <a:pt x="1521" y="3141"/>
                  </a:lnTo>
                  <a:lnTo>
                    <a:pt x="1569" y="3186"/>
                  </a:lnTo>
                  <a:lnTo>
                    <a:pt x="0" y="3186"/>
                  </a:lnTo>
                  <a:lnTo>
                    <a:pt x="0" y="872"/>
                  </a:lnTo>
                  <a:lnTo>
                    <a:pt x="8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94" name="Shape 9294"/>
            <p:cNvSpPr/>
            <p:nvPr/>
          </p:nvSpPr>
          <p:spPr>
            <a:xfrm>
              <a:off x="-2341563" y="-636588"/>
              <a:ext cx="268288" cy="50800"/>
            </a:xfrm>
            <a:custGeom>
              <a:avLst/>
              <a:gdLst/>
              <a:ahLst/>
              <a:cxnLst/>
              <a:rect l="0" t="0" r="0" b="0"/>
              <a:pathLst>
                <a:path w="1184" h="224" extrusionOk="0">
                  <a:moveTo>
                    <a:pt x="0" y="0"/>
                  </a:moveTo>
                  <a:lnTo>
                    <a:pt x="1184" y="0"/>
                  </a:lnTo>
                  <a:lnTo>
                    <a:pt x="1124" y="50"/>
                  </a:lnTo>
                  <a:lnTo>
                    <a:pt x="1069" y="104"/>
                  </a:lnTo>
                  <a:lnTo>
                    <a:pt x="1017" y="162"/>
                  </a:lnTo>
                  <a:lnTo>
                    <a:pt x="970"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95" name="Shape 9295"/>
            <p:cNvSpPr/>
            <p:nvPr/>
          </p:nvSpPr>
          <p:spPr>
            <a:xfrm>
              <a:off x="-2341563" y="-536576"/>
              <a:ext cx="192088" cy="52388"/>
            </a:xfrm>
            <a:custGeom>
              <a:avLst/>
              <a:gdLst/>
              <a:ahLst/>
              <a:cxnLst/>
              <a:rect l="0" t="0" r="0" b="0"/>
              <a:pathLst>
                <a:path w="849" h="225" extrusionOk="0">
                  <a:moveTo>
                    <a:pt x="0" y="0"/>
                  </a:moveTo>
                  <a:lnTo>
                    <a:pt x="849" y="0"/>
                  </a:lnTo>
                  <a:lnTo>
                    <a:pt x="822" y="73"/>
                  </a:lnTo>
                  <a:lnTo>
                    <a:pt x="801" y="149"/>
                  </a:lnTo>
                  <a:lnTo>
                    <a:pt x="784" y="225"/>
                  </a:lnTo>
                  <a:lnTo>
                    <a:pt x="0" y="22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296" name="Shape 9296"/>
            <p:cNvSpPr/>
            <p:nvPr/>
          </p:nvSpPr>
          <p:spPr>
            <a:xfrm>
              <a:off x="-2341563" y="-430213"/>
              <a:ext cx="182563" cy="50800"/>
            </a:xfrm>
            <a:custGeom>
              <a:avLst/>
              <a:gdLst/>
              <a:ahLst/>
              <a:cxnLst/>
              <a:rect l="0" t="0" r="0" b="0"/>
              <a:pathLst>
                <a:path w="803" h="224" extrusionOk="0">
                  <a:moveTo>
                    <a:pt x="0" y="0"/>
                  </a:moveTo>
                  <a:lnTo>
                    <a:pt x="770" y="0"/>
                  </a:lnTo>
                  <a:lnTo>
                    <a:pt x="776" y="76"/>
                  </a:lnTo>
                  <a:lnTo>
                    <a:pt x="787" y="151"/>
                  </a:lnTo>
                  <a:lnTo>
                    <a:pt x="803"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297" name="Shape 9297"/>
          <p:cNvSpPr/>
          <p:nvPr/>
        </p:nvSpPr>
        <p:spPr>
          <a:xfrm>
            <a:off x="822855" y="3701797"/>
            <a:ext cx="241482" cy="207625"/>
          </a:xfrm>
          <a:custGeom>
            <a:avLst/>
            <a:gdLst/>
            <a:ahLst/>
            <a:cxnLst/>
            <a:rect l="0" t="0" r="0" b="0"/>
            <a:pathLst>
              <a:path w="3396" h="2917" extrusionOk="0">
                <a:moveTo>
                  <a:pt x="2709" y="0"/>
                </a:moveTo>
                <a:lnTo>
                  <a:pt x="2746" y="2"/>
                </a:lnTo>
                <a:lnTo>
                  <a:pt x="2783" y="9"/>
                </a:lnTo>
                <a:lnTo>
                  <a:pt x="2818" y="21"/>
                </a:lnTo>
                <a:lnTo>
                  <a:pt x="2852" y="37"/>
                </a:lnTo>
                <a:lnTo>
                  <a:pt x="2883" y="57"/>
                </a:lnTo>
                <a:lnTo>
                  <a:pt x="2911" y="83"/>
                </a:lnTo>
                <a:lnTo>
                  <a:pt x="2981" y="156"/>
                </a:lnTo>
                <a:lnTo>
                  <a:pt x="3045" y="234"/>
                </a:lnTo>
                <a:lnTo>
                  <a:pt x="3104" y="313"/>
                </a:lnTo>
                <a:lnTo>
                  <a:pt x="3157" y="395"/>
                </a:lnTo>
                <a:lnTo>
                  <a:pt x="3206" y="480"/>
                </a:lnTo>
                <a:lnTo>
                  <a:pt x="3249" y="567"/>
                </a:lnTo>
                <a:lnTo>
                  <a:pt x="3286" y="655"/>
                </a:lnTo>
                <a:lnTo>
                  <a:pt x="3319" y="746"/>
                </a:lnTo>
                <a:lnTo>
                  <a:pt x="3345" y="838"/>
                </a:lnTo>
                <a:lnTo>
                  <a:pt x="3366" y="930"/>
                </a:lnTo>
                <a:lnTo>
                  <a:pt x="3381" y="1025"/>
                </a:lnTo>
                <a:lnTo>
                  <a:pt x="3392" y="1120"/>
                </a:lnTo>
                <a:lnTo>
                  <a:pt x="3396" y="1216"/>
                </a:lnTo>
                <a:lnTo>
                  <a:pt x="3394" y="1312"/>
                </a:lnTo>
                <a:lnTo>
                  <a:pt x="3387" y="1409"/>
                </a:lnTo>
                <a:lnTo>
                  <a:pt x="3374" y="1505"/>
                </a:lnTo>
                <a:lnTo>
                  <a:pt x="3356" y="1602"/>
                </a:lnTo>
                <a:lnTo>
                  <a:pt x="3330" y="1699"/>
                </a:lnTo>
                <a:lnTo>
                  <a:pt x="3301" y="1794"/>
                </a:lnTo>
                <a:lnTo>
                  <a:pt x="3263" y="1889"/>
                </a:lnTo>
                <a:lnTo>
                  <a:pt x="3224" y="1978"/>
                </a:lnTo>
                <a:lnTo>
                  <a:pt x="3180" y="2063"/>
                </a:lnTo>
                <a:lnTo>
                  <a:pt x="3131" y="2146"/>
                </a:lnTo>
                <a:lnTo>
                  <a:pt x="3079" y="2224"/>
                </a:lnTo>
                <a:lnTo>
                  <a:pt x="3023" y="2299"/>
                </a:lnTo>
                <a:lnTo>
                  <a:pt x="2962" y="2370"/>
                </a:lnTo>
                <a:lnTo>
                  <a:pt x="2899" y="2437"/>
                </a:lnTo>
                <a:lnTo>
                  <a:pt x="2832" y="2501"/>
                </a:lnTo>
                <a:lnTo>
                  <a:pt x="2761" y="2560"/>
                </a:lnTo>
                <a:lnTo>
                  <a:pt x="2688" y="2614"/>
                </a:lnTo>
                <a:lnTo>
                  <a:pt x="2611" y="2665"/>
                </a:lnTo>
                <a:lnTo>
                  <a:pt x="2532" y="2712"/>
                </a:lnTo>
                <a:lnTo>
                  <a:pt x="2449" y="2753"/>
                </a:lnTo>
                <a:lnTo>
                  <a:pt x="2364" y="2792"/>
                </a:lnTo>
                <a:lnTo>
                  <a:pt x="2277" y="2824"/>
                </a:lnTo>
                <a:lnTo>
                  <a:pt x="2188" y="2852"/>
                </a:lnTo>
                <a:lnTo>
                  <a:pt x="2097" y="2875"/>
                </a:lnTo>
                <a:lnTo>
                  <a:pt x="2003" y="2894"/>
                </a:lnTo>
                <a:lnTo>
                  <a:pt x="1908" y="2906"/>
                </a:lnTo>
                <a:lnTo>
                  <a:pt x="1812" y="2914"/>
                </a:lnTo>
                <a:lnTo>
                  <a:pt x="1713" y="2917"/>
                </a:lnTo>
                <a:lnTo>
                  <a:pt x="1613" y="2914"/>
                </a:lnTo>
                <a:lnTo>
                  <a:pt x="1516" y="2906"/>
                </a:lnTo>
                <a:lnTo>
                  <a:pt x="1420" y="2894"/>
                </a:lnTo>
                <a:lnTo>
                  <a:pt x="1326" y="2876"/>
                </a:lnTo>
                <a:lnTo>
                  <a:pt x="1233" y="2852"/>
                </a:lnTo>
                <a:lnTo>
                  <a:pt x="1143" y="2825"/>
                </a:lnTo>
                <a:lnTo>
                  <a:pt x="1055" y="2793"/>
                </a:lnTo>
                <a:lnTo>
                  <a:pt x="969" y="2756"/>
                </a:lnTo>
                <a:lnTo>
                  <a:pt x="887" y="2714"/>
                </a:lnTo>
                <a:lnTo>
                  <a:pt x="806" y="2668"/>
                </a:lnTo>
                <a:lnTo>
                  <a:pt x="729" y="2617"/>
                </a:lnTo>
                <a:lnTo>
                  <a:pt x="654" y="2563"/>
                </a:lnTo>
                <a:lnTo>
                  <a:pt x="582" y="2505"/>
                </a:lnTo>
                <a:lnTo>
                  <a:pt x="514" y="2442"/>
                </a:lnTo>
                <a:lnTo>
                  <a:pt x="450" y="2375"/>
                </a:lnTo>
                <a:lnTo>
                  <a:pt x="388" y="2305"/>
                </a:lnTo>
                <a:lnTo>
                  <a:pt x="331" y="2231"/>
                </a:lnTo>
                <a:lnTo>
                  <a:pt x="277" y="2153"/>
                </a:lnTo>
                <a:lnTo>
                  <a:pt x="227" y="2073"/>
                </a:lnTo>
                <a:lnTo>
                  <a:pt x="182" y="1988"/>
                </a:lnTo>
                <a:lnTo>
                  <a:pt x="141" y="1899"/>
                </a:lnTo>
                <a:lnTo>
                  <a:pt x="104" y="1806"/>
                </a:lnTo>
                <a:lnTo>
                  <a:pt x="72" y="1712"/>
                </a:lnTo>
                <a:lnTo>
                  <a:pt x="47" y="1618"/>
                </a:lnTo>
                <a:lnTo>
                  <a:pt x="27" y="1522"/>
                </a:lnTo>
                <a:lnTo>
                  <a:pt x="12" y="1427"/>
                </a:lnTo>
                <a:lnTo>
                  <a:pt x="3" y="1331"/>
                </a:lnTo>
                <a:lnTo>
                  <a:pt x="0" y="1238"/>
                </a:lnTo>
                <a:lnTo>
                  <a:pt x="0" y="1234"/>
                </a:lnTo>
                <a:lnTo>
                  <a:pt x="2" y="1141"/>
                </a:lnTo>
                <a:lnTo>
                  <a:pt x="11" y="1046"/>
                </a:lnTo>
                <a:lnTo>
                  <a:pt x="23" y="953"/>
                </a:lnTo>
                <a:lnTo>
                  <a:pt x="42" y="860"/>
                </a:lnTo>
                <a:lnTo>
                  <a:pt x="67" y="768"/>
                </a:lnTo>
                <a:lnTo>
                  <a:pt x="97" y="678"/>
                </a:lnTo>
                <a:lnTo>
                  <a:pt x="132" y="589"/>
                </a:lnTo>
                <a:lnTo>
                  <a:pt x="172" y="502"/>
                </a:lnTo>
                <a:lnTo>
                  <a:pt x="217" y="417"/>
                </a:lnTo>
                <a:lnTo>
                  <a:pt x="267" y="335"/>
                </a:lnTo>
                <a:lnTo>
                  <a:pt x="323" y="254"/>
                </a:lnTo>
                <a:lnTo>
                  <a:pt x="385" y="176"/>
                </a:lnTo>
                <a:lnTo>
                  <a:pt x="451" y="101"/>
                </a:lnTo>
                <a:lnTo>
                  <a:pt x="479" y="75"/>
                </a:lnTo>
                <a:lnTo>
                  <a:pt x="510" y="54"/>
                </a:lnTo>
                <a:lnTo>
                  <a:pt x="543" y="37"/>
                </a:lnTo>
                <a:lnTo>
                  <a:pt x="578" y="24"/>
                </a:lnTo>
                <a:lnTo>
                  <a:pt x="614" y="17"/>
                </a:lnTo>
                <a:lnTo>
                  <a:pt x="651" y="14"/>
                </a:lnTo>
                <a:lnTo>
                  <a:pt x="688" y="15"/>
                </a:lnTo>
                <a:lnTo>
                  <a:pt x="725" y="20"/>
                </a:lnTo>
                <a:lnTo>
                  <a:pt x="762" y="30"/>
                </a:lnTo>
                <a:lnTo>
                  <a:pt x="795" y="44"/>
                </a:lnTo>
                <a:lnTo>
                  <a:pt x="827" y="64"/>
                </a:lnTo>
                <a:lnTo>
                  <a:pt x="857" y="87"/>
                </a:lnTo>
                <a:lnTo>
                  <a:pt x="883" y="116"/>
                </a:lnTo>
                <a:lnTo>
                  <a:pt x="906" y="148"/>
                </a:lnTo>
                <a:lnTo>
                  <a:pt x="923" y="180"/>
                </a:lnTo>
                <a:lnTo>
                  <a:pt x="937" y="216"/>
                </a:lnTo>
                <a:lnTo>
                  <a:pt x="944" y="252"/>
                </a:lnTo>
                <a:lnTo>
                  <a:pt x="948" y="288"/>
                </a:lnTo>
                <a:lnTo>
                  <a:pt x="947" y="325"/>
                </a:lnTo>
                <a:lnTo>
                  <a:pt x="941" y="361"/>
                </a:lnTo>
                <a:lnTo>
                  <a:pt x="930" y="397"/>
                </a:lnTo>
                <a:lnTo>
                  <a:pt x="915" y="431"/>
                </a:lnTo>
                <a:lnTo>
                  <a:pt x="895" y="464"/>
                </a:lnTo>
                <a:lnTo>
                  <a:pt x="871" y="494"/>
                </a:lnTo>
                <a:lnTo>
                  <a:pt x="817" y="555"/>
                </a:lnTo>
                <a:lnTo>
                  <a:pt x="768" y="620"/>
                </a:lnTo>
                <a:lnTo>
                  <a:pt x="725" y="687"/>
                </a:lnTo>
                <a:lnTo>
                  <a:pt x="687" y="756"/>
                </a:lnTo>
                <a:lnTo>
                  <a:pt x="654" y="827"/>
                </a:lnTo>
                <a:lnTo>
                  <a:pt x="628" y="901"/>
                </a:lnTo>
                <a:lnTo>
                  <a:pt x="607" y="975"/>
                </a:lnTo>
                <a:lnTo>
                  <a:pt x="591" y="1052"/>
                </a:lnTo>
                <a:lnTo>
                  <a:pt x="580" y="1128"/>
                </a:lnTo>
                <a:lnTo>
                  <a:pt x="575" y="1206"/>
                </a:lnTo>
                <a:lnTo>
                  <a:pt x="576" y="1283"/>
                </a:lnTo>
                <a:lnTo>
                  <a:pt x="583" y="1362"/>
                </a:lnTo>
                <a:lnTo>
                  <a:pt x="595" y="1439"/>
                </a:lnTo>
                <a:lnTo>
                  <a:pt x="613" y="1517"/>
                </a:lnTo>
                <a:lnTo>
                  <a:pt x="637" y="1594"/>
                </a:lnTo>
                <a:lnTo>
                  <a:pt x="667" y="1671"/>
                </a:lnTo>
                <a:lnTo>
                  <a:pt x="701" y="1742"/>
                </a:lnTo>
                <a:lnTo>
                  <a:pt x="739" y="1810"/>
                </a:lnTo>
                <a:lnTo>
                  <a:pt x="782" y="1875"/>
                </a:lnTo>
                <a:lnTo>
                  <a:pt x="828" y="1935"/>
                </a:lnTo>
                <a:lnTo>
                  <a:pt x="879" y="1993"/>
                </a:lnTo>
                <a:lnTo>
                  <a:pt x="933" y="2046"/>
                </a:lnTo>
                <a:lnTo>
                  <a:pt x="991" y="2095"/>
                </a:lnTo>
                <a:lnTo>
                  <a:pt x="1051" y="2141"/>
                </a:lnTo>
                <a:lnTo>
                  <a:pt x="1115" y="2181"/>
                </a:lnTo>
                <a:lnTo>
                  <a:pt x="1182" y="2218"/>
                </a:lnTo>
                <a:lnTo>
                  <a:pt x="1252" y="2250"/>
                </a:lnTo>
                <a:lnTo>
                  <a:pt x="1323" y="2278"/>
                </a:lnTo>
                <a:lnTo>
                  <a:pt x="1397" y="2300"/>
                </a:lnTo>
                <a:lnTo>
                  <a:pt x="1473" y="2318"/>
                </a:lnTo>
                <a:lnTo>
                  <a:pt x="1552" y="2331"/>
                </a:lnTo>
                <a:lnTo>
                  <a:pt x="1631" y="2339"/>
                </a:lnTo>
                <a:lnTo>
                  <a:pt x="1713" y="2341"/>
                </a:lnTo>
                <a:lnTo>
                  <a:pt x="1793" y="2339"/>
                </a:lnTo>
                <a:lnTo>
                  <a:pt x="1871" y="2332"/>
                </a:lnTo>
                <a:lnTo>
                  <a:pt x="1944" y="2319"/>
                </a:lnTo>
                <a:lnTo>
                  <a:pt x="2016" y="2303"/>
                </a:lnTo>
                <a:lnTo>
                  <a:pt x="2084" y="2282"/>
                </a:lnTo>
                <a:lnTo>
                  <a:pt x="2149" y="2257"/>
                </a:lnTo>
                <a:lnTo>
                  <a:pt x="2210" y="2230"/>
                </a:lnTo>
                <a:lnTo>
                  <a:pt x="2270" y="2198"/>
                </a:lnTo>
                <a:lnTo>
                  <a:pt x="2325" y="2164"/>
                </a:lnTo>
                <a:lnTo>
                  <a:pt x="2378" y="2127"/>
                </a:lnTo>
                <a:lnTo>
                  <a:pt x="2427" y="2087"/>
                </a:lnTo>
                <a:lnTo>
                  <a:pt x="2473" y="2046"/>
                </a:lnTo>
                <a:lnTo>
                  <a:pt x="2517" y="2002"/>
                </a:lnTo>
                <a:lnTo>
                  <a:pt x="2557" y="1957"/>
                </a:lnTo>
                <a:lnTo>
                  <a:pt x="2594" y="1911"/>
                </a:lnTo>
                <a:lnTo>
                  <a:pt x="2628" y="1863"/>
                </a:lnTo>
                <a:lnTo>
                  <a:pt x="2660" y="1814"/>
                </a:lnTo>
                <a:lnTo>
                  <a:pt x="2688" y="1765"/>
                </a:lnTo>
                <a:lnTo>
                  <a:pt x="2712" y="1717"/>
                </a:lnTo>
                <a:lnTo>
                  <a:pt x="2734" y="1668"/>
                </a:lnTo>
                <a:lnTo>
                  <a:pt x="2764" y="1590"/>
                </a:lnTo>
                <a:lnTo>
                  <a:pt x="2786" y="1512"/>
                </a:lnTo>
                <a:lnTo>
                  <a:pt x="2803" y="1433"/>
                </a:lnTo>
                <a:lnTo>
                  <a:pt x="2815" y="1354"/>
                </a:lnTo>
                <a:lnTo>
                  <a:pt x="2820" y="1275"/>
                </a:lnTo>
                <a:lnTo>
                  <a:pt x="2819" y="1197"/>
                </a:lnTo>
                <a:lnTo>
                  <a:pt x="2813" y="1119"/>
                </a:lnTo>
                <a:lnTo>
                  <a:pt x="2801" y="1042"/>
                </a:lnTo>
                <a:lnTo>
                  <a:pt x="2783" y="966"/>
                </a:lnTo>
                <a:lnTo>
                  <a:pt x="2760" y="891"/>
                </a:lnTo>
                <a:lnTo>
                  <a:pt x="2731" y="818"/>
                </a:lnTo>
                <a:lnTo>
                  <a:pt x="2696" y="747"/>
                </a:lnTo>
                <a:lnTo>
                  <a:pt x="2657" y="679"/>
                </a:lnTo>
                <a:lnTo>
                  <a:pt x="2611" y="612"/>
                </a:lnTo>
                <a:lnTo>
                  <a:pt x="2560" y="548"/>
                </a:lnTo>
                <a:lnTo>
                  <a:pt x="2504" y="487"/>
                </a:lnTo>
                <a:lnTo>
                  <a:pt x="2479" y="458"/>
                </a:lnTo>
                <a:lnTo>
                  <a:pt x="2457" y="426"/>
                </a:lnTo>
                <a:lnTo>
                  <a:pt x="2442" y="392"/>
                </a:lnTo>
                <a:lnTo>
                  <a:pt x="2430" y="357"/>
                </a:lnTo>
                <a:lnTo>
                  <a:pt x="2423" y="321"/>
                </a:lnTo>
                <a:lnTo>
                  <a:pt x="2421" y="284"/>
                </a:lnTo>
                <a:lnTo>
                  <a:pt x="2423" y="246"/>
                </a:lnTo>
                <a:lnTo>
                  <a:pt x="2431" y="210"/>
                </a:lnTo>
                <a:lnTo>
                  <a:pt x="2443" y="175"/>
                </a:lnTo>
                <a:lnTo>
                  <a:pt x="2458" y="141"/>
                </a:lnTo>
                <a:lnTo>
                  <a:pt x="2480" y="110"/>
                </a:lnTo>
                <a:lnTo>
                  <a:pt x="2505" y="81"/>
                </a:lnTo>
                <a:lnTo>
                  <a:pt x="2535" y="56"/>
                </a:lnTo>
                <a:lnTo>
                  <a:pt x="2567" y="36"/>
                </a:lnTo>
                <a:lnTo>
                  <a:pt x="2600" y="20"/>
                </a:lnTo>
                <a:lnTo>
                  <a:pt x="2636" y="8"/>
                </a:lnTo>
                <a:lnTo>
                  <a:pt x="2672" y="2"/>
                </a:lnTo>
                <a:lnTo>
                  <a:pt x="27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298" name="Shape 9298"/>
          <p:cNvGrpSpPr/>
          <p:nvPr/>
        </p:nvGrpSpPr>
        <p:grpSpPr>
          <a:xfrm>
            <a:off x="3625329" y="3671437"/>
            <a:ext cx="269081" cy="267890"/>
            <a:chOff x="3026" y="2310"/>
            <a:chExt cx="226" cy="225"/>
          </a:xfrm>
        </p:grpSpPr>
        <p:sp>
          <p:nvSpPr>
            <p:cNvPr id="9299" name="Shape 9299"/>
            <p:cNvSpPr/>
            <p:nvPr/>
          </p:nvSpPr>
          <p:spPr>
            <a:xfrm>
              <a:off x="3143" y="2426"/>
              <a:ext cx="13" cy="13"/>
            </a:xfrm>
            <a:custGeom>
              <a:avLst/>
              <a:gdLst/>
              <a:ahLst/>
              <a:cxnLst/>
              <a:rect l="0" t="0" r="0" b="0"/>
              <a:pathLst>
                <a:path w="186" h="184" extrusionOk="0">
                  <a:moveTo>
                    <a:pt x="152" y="0"/>
                  </a:moveTo>
                  <a:lnTo>
                    <a:pt x="166" y="16"/>
                  </a:lnTo>
                  <a:lnTo>
                    <a:pt x="177" y="34"/>
                  </a:lnTo>
                  <a:lnTo>
                    <a:pt x="183" y="55"/>
                  </a:lnTo>
                  <a:lnTo>
                    <a:pt x="186" y="78"/>
                  </a:lnTo>
                  <a:lnTo>
                    <a:pt x="183" y="101"/>
                  </a:lnTo>
                  <a:lnTo>
                    <a:pt x="175" y="124"/>
                  </a:lnTo>
                  <a:lnTo>
                    <a:pt x="162" y="144"/>
                  </a:lnTo>
                  <a:lnTo>
                    <a:pt x="145" y="161"/>
                  </a:lnTo>
                  <a:lnTo>
                    <a:pt x="126" y="174"/>
                  </a:lnTo>
                  <a:lnTo>
                    <a:pt x="103" y="182"/>
                  </a:lnTo>
                  <a:lnTo>
                    <a:pt x="78" y="184"/>
                  </a:lnTo>
                  <a:lnTo>
                    <a:pt x="55" y="182"/>
                  </a:lnTo>
                  <a:lnTo>
                    <a:pt x="35" y="176"/>
                  </a:lnTo>
                  <a:lnTo>
                    <a:pt x="16" y="164"/>
                  </a:lnTo>
                  <a:lnTo>
                    <a:pt x="0" y="151"/>
                  </a:lnTo>
                  <a:lnTo>
                    <a:pt x="26" y="141"/>
                  </a:lnTo>
                  <a:lnTo>
                    <a:pt x="50" y="127"/>
                  </a:lnTo>
                  <a:lnTo>
                    <a:pt x="73" y="112"/>
                  </a:lnTo>
                  <a:lnTo>
                    <a:pt x="95" y="93"/>
                  </a:lnTo>
                  <a:lnTo>
                    <a:pt x="113" y="71"/>
                  </a:lnTo>
                  <a:lnTo>
                    <a:pt x="129" y="49"/>
                  </a:lnTo>
                  <a:lnTo>
                    <a:pt x="142" y="25"/>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0" name="Shape 9300"/>
            <p:cNvSpPr/>
            <p:nvPr/>
          </p:nvSpPr>
          <p:spPr>
            <a:xfrm>
              <a:off x="3113" y="2397"/>
              <a:ext cx="70" cy="69"/>
            </a:xfrm>
            <a:custGeom>
              <a:avLst/>
              <a:gdLst/>
              <a:ahLst/>
              <a:cxnLst/>
              <a:rect l="0" t="0" r="0" b="0"/>
              <a:pathLst>
                <a:path w="1048" h="1045" extrusionOk="0">
                  <a:moveTo>
                    <a:pt x="524" y="0"/>
                  </a:moveTo>
                  <a:lnTo>
                    <a:pt x="581" y="3"/>
                  </a:lnTo>
                  <a:lnTo>
                    <a:pt x="636" y="12"/>
                  </a:lnTo>
                  <a:lnTo>
                    <a:pt x="690" y="26"/>
                  </a:lnTo>
                  <a:lnTo>
                    <a:pt x="741" y="46"/>
                  </a:lnTo>
                  <a:lnTo>
                    <a:pt x="788" y="71"/>
                  </a:lnTo>
                  <a:lnTo>
                    <a:pt x="834" y="101"/>
                  </a:lnTo>
                  <a:lnTo>
                    <a:pt x="875" y="135"/>
                  </a:lnTo>
                  <a:lnTo>
                    <a:pt x="914" y="173"/>
                  </a:lnTo>
                  <a:lnTo>
                    <a:pt x="947" y="214"/>
                  </a:lnTo>
                  <a:lnTo>
                    <a:pt x="977" y="258"/>
                  </a:lnTo>
                  <a:lnTo>
                    <a:pt x="1002" y="307"/>
                  </a:lnTo>
                  <a:lnTo>
                    <a:pt x="1022" y="358"/>
                  </a:lnTo>
                  <a:lnTo>
                    <a:pt x="1037" y="410"/>
                  </a:lnTo>
                  <a:lnTo>
                    <a:pt x="1045" y="466"/>
                  </a:lnTo>
                  <a:lnTo>
                    <a:pt x="1048" y="523"/>
                  </a:lnTo>
                  <a:lnTo>
                    <a:pt x="1045" y="579"/>
                  </a:lnTo>
                  <a:lnTo>
                    <a:pt x="1037" y="634"/>
                  </a:lnTo>
                  <a:lnTo>
                    <a:pt x="1022" y="687"/>
                  </a:lnTo>
                  <a:lnTo>
                    <a:pt x="1002" y="738"/>
                  </a:lnTo>
                  <a:lnTo>
                    <a:pt x="977" y="786"/>
                  </a:lnTo>
                  <a:lnTo>
                    <a:pt x="947" y="830"/>
                  </a:lnTo>
                  <a:lnTo>
                    <a:pt x="914" y="872"/>
                  </a:lnTo>
                  <a:lnTo>
                    <a:pt x="875" y="910"/>
                  </a:lnTo>
                  <a:lnTo>
                    <a:pt x="834" y="944"/>
                  </a:lnTo>
                  <a:lnTo>
                    <a:pt x="788" y="974"/>
                  </a:lnTo>
                  <a:lnTo>
                    <a:pt x="741" y="998"/>
                  </a:lnTo>
                  <a:lnTo>
                    <a:pt x="690" y="1018"/>
                  </a:lnTo>
                  <a:lnTo>
                    <a:pt x="636" y="1032"/>
                  </a:lnTo>
                  <a:lnTo>
                    <a:pt x="581" y="1042"/>
                  </a:lnTo>
                  <a:lnTo>
                    <a:pt x="524" y="1045"/>
                  </a:lnTo>
                  <a:lnTo>
                    <a:pt x="467" y="1042"/>
                  </a:lnTo>
                  <a:lnTo>
                    <a:pt x="411" y="1032"/>
                  </a:lnTo>
                  <a:lnTo>
                    <a:pt x="358" y="1018"/>
                  </a:lnTo>
                  <a:lnTo>
                    <a:pt x="308" y="998"/>
                  </a:lnTo>
                  <a:lnTo>
                    <a:pt x="260" y="974"/>
                  </a:lnTo>
                  <a:lnTo>
                    <a:pt x="214" y="944"/>
                  </a:lnTo>
                  <a:lnTo>
                    <a:pt x="173" y="910"/>
                  </a:lnTo>
                  <a:lnTo>
                    <a:pt x="135" y="872"/>
                  </a:lnTo>
                  <a:lnTo>
                    <a:pt x="100" y="830"/>
                  </a:lnTo>
                  <a:lnTo>
                    <a:pt x="71" y="786"/>
                  </a:lnTo>
                  <a:lnTo>
                    <a:pt x="46" y="738"/>
                  </a:lnTo>
                  <a:lnTo>
                    <a:pt x="27" y="687"/>
                  </a:lnTo>
                  <a:lnTo>
                    <a:pt x="11" y="634"/>
                  </a:lnTo>
                  <a:lnTo>
                    <a:pt x="3" y="579"/>
                  </a:lnTo>
                  <a:lnTo>
                    <a:pt x="0" y="523"/>
                  </a:lnTo>
                  <a:lnTo>
                    <a:pt x="2" y="469"/>
                  </a:lnTo>
                  <a:lnTo>
                    <a:pt x="10" y="416"/>
                  </a:lnTo>
                  <a:lnTo>
                    <a:pt x="24" y="367"/>
                  </a:lnTo>
                  <a:lnTo>
                    <a:pt x="26" y="368"/>
                  </a:lnTo>
                  <a:lnTo>
                    <a:pt x="31" y="373"/>
                  </a:lnTo>
                  <a:lnTo>
                    <a:pt x="39" y="381"/>
                  </a:lnTo>
                  <a:lnTo>
                    <a:pt x="50" y="393"/>
                  </a:lnTo>
                  <a:lnTo>
                    <a:pt x="62" y="405"/>
                  </a:lnTo>
                  <a:lnTo>
                    <a:pt x="76" y="419"/>
                  </a:lnTo>
                  <a:lnTo>
                    <a:pt x="92" y="435"/>
                  </a:lnTo>
                  <a:lnTo>
                    <a:pt x="109" y="450"/>
                  </a:lnTo>
                  <a:lnTo>
                    <a:pt x="125" y="467"/>
                  </a:lnTo>
                  <a:lnTo>
                    <a:pt x="142" y="483"/>
                  </a:lnTo>
                  <a:lnTo>
                    <a:pt x="158" y="499"/>
                  </a:lnTo>
                  <a:lnTo>
                    <a:pt x="173" y="513"/>
                  </a:lnTo>
                  <a:lnTo>
                    <a:pt x="186" y="527"/>
                  </a:lnTo>
                  <a:lnTo>
                    <a:pt x="198" y="538"/>
                  </a:lnTo>
                  <a:lnTo>
                    <a:pt x="207" y="547"/>
                  </a:lnTo>
                  <a:lnTo>
                    <a:pt x="213" y="554"/>
                  </a:lnTo>
                  <a:lnTo>
                    <a:pt x="216" y="556"/>
                  </a:lnTo>
                  <a:lnTo>
                    <a:pt x="224" y="597"/>
                  </a:lnTo>
                  <a:lnTo>
                    <a:pt x="236" y="636"/>
                  </a:lnTo>
                  <a:lnTo>
                    <a:pt x="254" y="673"/>
                  </a:lnTo>
                  <a:lnTo>
                    <a:pt x="276" y="706"/>
                  </a:lnTo>
                  <a:lnTo>
                    <a:pt x="302" y="737"/>
                  </a:lnTo>
                  <a:lnTo>
                    <a:pt x="332" y="764"/>
                  </a:lnTo>
                  <a:lnTo>
                    <a:pt x="366" y="787"/>
                  </a:lnTo>
                  <a:lnTo>
                    <a:pt x="402" y="805"/>
                  </a:lnTo>
                  <a:lnTo>
                    <a:pt x="440" y="819"/>
                  </a:lnTo>
                  <a:lnTo>
                    <a:pt x="482" y="828"/>
                  </a:lnTo>
                  <a:lnTo>
                    <a:pt x="524" y="830"/>
                  </a:lnTo>
                  <a:lnTo>
                    <a:pt x="566" y="828"/>
                  </a:lnTo>
                  <a:lnTo>
                    <a:pt x="606" y="820"/>
                  </a:lnTo>
                  <a:lnTo>
                    <a:pt x="644" y="806"/>
                  </a:lnTo>
                  <a:lnTo>
                    <a:pt x="681" y="789"/>
                  </a:lnTo>
                  <a:lnTo>
                    <a:pt x="713" y="766"/>
                  </a:lnTo>
                  <a:lnTo>
                    <a:pt x="743" y="740"/>
                  </a:lnTo>
                  <a:lnTo>
                    <a:pt x="769" y="710"/>
                  </a:lnTo>
                  <a:lnTo>
                    <a:pt x="791" y="677"/>
                  </a:lnTo>
                  <a:lnTo>
                    <a:pt x="809" y="642"/>
                  </a:lnTo>
                  <a:lnTo>
                    <a:pt x="823" y="604"/>
                  </a:lnTo>
                  <a:lnTo>
                    <a:pt x="831" y="564"/>
                  </a:lnTo>
                  <a:lnTo>
                    <a:pt x="834" y="523"/>
                  </a:lnTo>
                  <a:lnTo>
                    <a:pt x="831" y="480"/>
                  </a:lnTo>
                  <a:lnTo>
                    <a:pt x="823" y="439"/>
                  </a:lnTo>
                  <a:lnTo>
                    <a:pt x="809" y="401"/>
                  </a:lnTo>
                  <a:lnTo>
                    <a:pt x="790" y="365"/>
                  </a:lnTo>
                  <a:lnTo>
                    <a:pt x="768" y="332"/>
                  </a:lnTo>
                  <a:lnTo>
                    <a:pt x="741" y="302"/>
                  </a:lnTo>
                  <a:lnTo>
                    <a:pt x="710" y="276"/>
                  </a:lnTo>
                  <a:lnTo>
                    <a:pt x="676" y="253"/>
                  </a:lnTo>
                  <a:lnTo>
                    <a:pt x="639" y="236"/>
                  </a:lnTo>
                  <a:lnTo>
                    <a:pt x="601" y="223"/>
                  </a:lnTo>
                  <a:lnTo>
                    <a:pt x="559" y="216"/>
                  </a:lnTo>
                  <a:lnTo>
                    <a:pt x="556" y="213"/>
                  </a:lnTo>
                  <a:lnTo>
                    <a:pt x="550" y="207"/>
                  </a:lnTo>
                  <a:lnTo>
                    <a:pt x="542" y="198"/>
                  </a:lnTo>
                  <a:lnTo>
                    <a:pt x="530" y="186"/>
                  </a:lnTo>
                  <a:lnTo>
                    <a:pt x="517" y="173"/>
                  </a:lnTo>
                  <a:lnTo>
                    <a:pt x="502" y="157"/>
                  </a:lnTo>
                  <a:lnTo>
                    <a:pt x="487" y="142"/>
                  </a:lnTo>
                  <a:lnTo>
                    <a:pt x="470" y="125"/>
                  </a:lnTo>
                  <a:lnTo>
                    <a:pt x="454" y="109"/>
                  </a:lnTo>
                  <a:lnTo>
                    <a:pt x="437" y="92"/>
                  </a:lnTo>
                  <a:lnTo>
                    <a:pt x="422" y="77"/>
                  </a:lnTo>
                  <a:lnTo>
                    <a:pt x="407" y="62"/>
                  </a:lnTo>
                  <a:lnTo>
                    <a:pt x="395" y="49"/>
                  </a:lnTo>
                  <a:lnTo>
                    <a:pt x="384" y="39"/>
                  </a:lnTo>
                  <a:lnTo>
                    <a:pt x="376" y="30"/>
                  </a:lnTo>
                  <a:lnTo>
                    <a:pt x="371" y="25"/>
                  </a:lnTo>
                  <a:lnTo>
                    <a:pt x="369" y="23"/>
                  </a:lnTo>
                  <a:lnTo>
                    <a:pt x="418" y="11"/>
                  </a:lnTo>
                  <a:lnTo>
                    <a:pt x="470" y="3"/>
                  </a:lnTo>
                  <a:lnTo>
                    <a:pt x="5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1" name="Shape 9301"/>
            <p:cNvSpPr/>
            <p:nvPr/>
          </p:nvSpPr>
          <p:spPr>
            <a:xfrm>
              <a:off x="3086" y="2369"/>
              <a:ext cx="125" cy="125"/>
            </a:xfrm>
            <a:custGeom>
              <a:avLst/>
              <a:gdLst/>
              <a:ahLst/>
              <a:cxnLst/>
              <a:rect l="0" t="0" r="0" b="0"/>
              <a:pathLst>
                <a:path w="1884" h="1875" extrusionOk="0">
                  <a:moveTo>
                    <a:pt x="942" y="0"/>
                  </a:moveTo>
                  <a:lnTo>
                    <a:pt x="1019" y="3"/>
                  </a:lnTo>
                  <a:lnTo>
                    <a:pt x="1094" y="12"/>
                  </a:lnTo>
                  <a:lnTo>
                    <a:pt x="1168" y="27"/>
                  </a:lnTo>
                  <a:lnTo>
                    <a:pt x="1240" y="47"/>
                  </a:lnTo>
                  <a:lnTo>
                    <a:pt x="1308" y="73"/>
                  </a:lnTo>
                  <a:lnTo>
                    <a:pt x="1374" y="104"/>
                  </a:lnTo>
                  <a:lnTo>
                    <a:pt x="1437" y="140"/>
                  </a:lnTo>
                  <a:lnTo>
                    <a:pt x="1498" y="180"/>
                  </a:lnTo>
                  <a:lnTo>
                    <a:pt x="1555" y="226"/>
                  </a:lnTo>
                  <a:lnTo>
                    <a:pt x="1607" y="274"/>
                  </a:lnTo>
                  <a:lnTo>
                    <a:pt x="1657" y="327"/>
                  </a:lnTo>
                  <a:lnTo>
                    <a:pt x="1702" y="384"/>
                  </a:lnTo>
                  <a:lnTo>
                    <a:pt x="1742" y="443"/>
                  </a:lnTo>
                  <a:lnTo>
                    <a:pt x="1778" y="506"/>
                  </a:lnTo>
                  <a:lnTo>
                    <a:pt x="1809" y="572"/>
                  </a:lnTo>
                  <a:lnTo>
                    <a:pt x="1835" y="642"/>
                  </a:lnTo>
                  <a:lnTo>
                    <a:pt x="1856" y="712"/>
                  </a:lnTo>
                  <a:lnTo>
                    <a:pt x="1872" y="785"/>
                  </a:lnTo>
                  <a:lnTo>
                    <a:pt x="1881" y="860"/>
                  </a:lnTo>
                  <a:lnTo>
                    <a:pt x="1884" y="938"/>
                  </a:lnTo>
                  <a:lnTo>
                    <a:pt x="1881" y="1014"/>
                  </a:lnTo>
                  <a:lnTo>
                    <a:pt x="1872" y="1089"/>
                  </a:lnTo>
                  <a:lnTo>
                    <a:pt x="1856" y="1163"/>
                  </a:lnTo>
                  <a:lnTo>
                    <a:pt x="1835" y="1234"/>
                  </a:lnTo>
                  <a:lnTo>
                    <a:pt x="1809" y="1302"/>
                  </a:lnTo>
                  <a:lnTo>
                    <a:pt x="1778" y="1368"/>
                  </a:lnTo>
                  <a:lnTo>
                    <a:pt x="1742" y="1431"/>
                  </a:lnTo>
                  <a:lnTo>
                    <a:pt x="1702" y="1491"/>
                  </a:lnTo>
                  <a:lnTo>
                    <a:pt x="1657" y="1547"/>
                  </a:lnTo>
                  <a:lnTo>
                    <a:pt x="1607" y="1600"/>
                  </a:lnTo>
                  <a:lnTo>
                    <a:pt x="1555" y="1649"/>
                  </a:lnTo>
                  <a:lnTo>
                    <a:pt x="1498" y="1694"/>
                  </a:lnTo>
                  <a:lnTo>
                    <a:pt x="1437" y="1734"/>
                  </a:lnTo>
                  <a:lnTo>
                    <a:pt x="1374" y="1770"/>
                  </a:lnTo>
                  <a:lnTo>
                    <a:pt x="1308" y="1801"/>
                  </a:lnTo>
                  <a:lnTo>
                    <a:pt x="1240" y="1827"/>
                  </a:lnTo>
                  <a:lnTo>
                    <a:pt x="1168" y="1848"/>
                  </a:lnTo>
                  <a:lnTo>
                    <a:pt x="1094" y="1863"/>
                  </a:lnTo>
                  <a:lnTo>
                    <a:pt x="1019" y="1871"/>
                  </a:lnTo>
                  <a:lnTo>
                    <a:pt x="942" y="1875"/>
                  </a:lnTo>
                  <a:lnTo>
                    <a:pt x="865" y="1871"/>
                  </a:lnTo>
                  <a:lnTo>
                    <a:pt x="790" y="1863"/>
                  </a:lnTo>
                  <a:lnTo>
                    <a:pt x="716" y="1848"/>
                  </a:lnTo>
                  <a:lnTo>
                    <a:pt x="645" y="1827"/>
                  </a:lnTo>
                  <a:lnTo>
                    <a:pt x="576" y="1801"/>
                  </a:lnTo>
                  <a:lnTo>
                    <a:pt x="510" y="1770"/>
                  </a:lnTo>
                  <a:lnTo>
                    <a:pt x="447" y="1734"/>
                  </a:lnTo>
                  <a:lnTo>
                    <a:pt x="387" y="1694"/>
                  </a:lnTo>
                  <a:lnTo>
                    <a:pt x="330" y="1649"/>
                  </a:lnTo>
                  <a:lnTo>
                    <a:pt x="277" y="1600"/>
                  </a:lnTo>
                  <a:lnTo>
                    <a:pt x="227" y="1547"/>
                  </a:lnTo>
                  <a:lnTo>
                    <a:pt x="183" y="1491"/>
                  </a:lnTo>
                  <a:lnTo>
                    <a:pt x="141" y="1431"/>
                  </a:lnTo>
                  <a:lnTo>
                    <a:pt x="106" y="1368"/>
                  </a:lnTo>
                  <a:lnTo>
                    <a:pt x="75" y="1302"/>
                  </a:lnTo>
                  <a:lnTo>
                    <a:pt x="48" y="1234"/>
                  </a:lnTo>
                  <a:lnTo>
                    <a:pt x="28" y="1163"/>
                  </a:lnTo>
                  <a:lnTo>
                    <a:pt x="13" y="1089"/>
                  </a:lnTo>
                  <a:lnTo>
                    <a:pt x="3" y="1014"/>
                  </a:lnTo>
                  <a:lnTo>
                    <a:pt x="0" y="938"/>
                  </a:lnTo>
                  <a:lnTo>
                    <a:pt x="3" y="864"/>
                  </a:lnTo>
                  <a:lnTo>
                    <a:pt x="12" y="794"/>
                  </a:lnTo>
                  <a:lnTo>
                    <a:pt x="25" y="724"/>
                  </a:lnTo>
                  <a:lnTo>
                    <a:pt x="44" y="657"/>
                  </a:lnTo>
                  <a:lnTo>
                    <a:pt x="67" y="592"/>
                  </a:lnTo>
                  <a:lnTo>
                    <a:pt x="95" y="529"/>
                  </a:lnTo>
                  <a:lnTo>
                    <a:pt x="127" y="468"/>
                  </a:lnTo>
                  <a:lnTo>
                    <a:pt x="286" y="626"/>
                  </a:lnTo>
                  <a:lnTo>
                    <a:pt x="261" y="684"/>
                  </a:lnTo>
                  <a:lnTo>
                    <a:pt x="242" y="745"/>
                  </a:lnTo>
                  <a:lnTo>
                    <a:pt x="227" y="807"/>
                  </a:lnTo>
                  <a:lnTo>
                    <a:pt x="219" y="872"/>
                  </a:lnTo>
                  <a:lnTo>
                    <a:pt x="216" y="938"/>
                  </a:lnTo>
                  <a:lnTo>
                    <a:pt x="218" y="1003"/>
                  </a:lnTo>
                  <a:lnTo>
                    <a:pt x="227" y="1067"/>
                  </a:lnTo>
                  <a:lnTo>
                    <a:pt x="242" y="1130"/>
                  </a:lnTo>
                  <a:lnTo>
                    <a:pt x="261" y="1189"/>
                  </a:lnTo>
                  <a:lnTo>
                    <a:pt x="285" y="1247"/>
                  </a:lnTo>
                  <a:lnTo>
                    <a:pt x="315" y="1302"/>
                  </a:lnTo>
                  <a:lnTo>
                    <a:pt x="348" y="1354"/>
                  </a:lnTo>
                  <a:lnTo>
                    <a:pt x="387" y="1403"/>
                  </a:lnTo>
                  <a:lnTo>
                    <a:pt x="428" y="1448"/>
                  </a:lnTo>
                  <a:lnTo>
                    <a:pt x="474" y="1491"/>
                  </a:lnTo>
                  <a:lnTo>
                    <a:pt x="524" y="1528"/>
                  </a:lnTo>
                  <a:lnTo>
                    <a:pt x="575" y="1562"/>
                  </a:lnTo>
                  <a:lnTo>
                    <a:pt x="631" y="1591"/>
                  </a:lnTo>
                  <a:lnTo>
                    <a:pt x="689" y="1616"/>
                  </a:lnTo>
                  <a:lnTo>
                    <a:pt x="749" y="1635"/>
                  </a:lnTo>
                  <a:lnTo>
                    <a:pt x="812" y="1650"/>
                  </a:lnTo>
                  <a:lnTo>
                    <a:pt x="876" y="1658"/>
                  </a:lnTo>
                  <a:lnTo>
                    <a:pt x="942" y="1661"/>
                  </a:lnTo>
                  <a:lnTo>
                    <a:pt x="1008" y="1658"/>
                  </a:lnTo>
                  <a:lnTo>
                    <a:pt x="1073" y="1650"/>
                  </a:lnTo>
                  <a:lnTo>
                    <a:pt x="1135" y="1635"/>
                  </a:lnTo>
                  <a:lnTo>
                    <a:pt x="1195" y="1616"/>
                  </a:lnTo>
                  <a:lnTo>
                    <a:pt x="1253" y="1591"/>
                  </a:lnTo>
                  <a:lnTo>
                    <a:pt x="1309" y="1562"/>
                  </a:lnTo>
                  <a:lnTo>
                    <a:pt x="1361" y="1528"/>
                  </a:lnTo>
                  <a:lnTo>
                    <a:pt x="1411" y="1491"/>
                  </a:lnTo>
                  <a:lnTo>
                    <a:pt x="1456" y="1448"/>
                  </a:lnTo>
                  <a:lnTo>
                    <a:pt x="1498" y="1403"/>
                  </a:lnTo>
                  <a:lnTo>
                    <a:pt x="1536" y="1354"/>
                  </a:lnTo>
                  <a:lnTo>
                    <a:pt x="1569" y="1302"/>
                  </a:lnTo>
                  <a:lnTo>
                    <a:pt x="1599" y="1247"/>
                  </a:lnTo>
                  <a:lnTo>
                    <a:pt x="1623" y="1189"/>
                  </a:lnTo>
                  <a:lnTo>
                    <a:pt x="1643" y="1130"/>
                  </a:lnTo>
                  <a:lnTo>
                    <a:pt x="1657" y="1067"/>
                  </a:lnTo>
                  <a:lnTo>
                    <a:pt x="1665" y="1003"/>
                  </a:lnTo>
                  <a:lnTo>
                    <a:pt x="1669" y="938"/>
                  </a:lnTo>
                  <a:lnTo>
                    <a:pt x="1665" y="872"/>
                  </a:lnTo>
                  <a:lnTo>
                    <a:pt x="1657" y="808"/>
                  </a:lnTo>
                  <a:lnTo>
                    <a:pt x="1643" y="745"/>
                  </a:lnTo>
                  <a:lnTo>
                    <a:pt x="1623" y="685"/>
                  </a:lnTo>
                  <a:lnTo>
                    <a:pt x="1599" y="627"/>
                  </a:lnTo>
                  <a:lnTo>
                    <a:pt x="1569" y="572"/>
                  </a:lnTo>
                  <a:lnTo>
                    <a:pt x="1536" y="520"/>
                  </a:lnTo>
                  <a:lnTo>
                    <a:pt x="1498" y="471"/>
                  </a:lnTo>
                  <a:lnTo>
                    <a:pt x="1456" y="426"/>
                  </a:lnTo>
                  <a:lnTo>
                    <a:pt x="1411" y="384"/>
                  </a:lnTo>
                  <a:lnTo>
                    <a:pt x="1361" y="346"/>
                  </a:lnTo>
                  <a:lnTo>
                    <a:pt x="1309" y="312"/>
                  </a:lnTo>
                  <a:lnTo>
                    <a:pt x="1253" y="283"/>
                  </a:lnTo>
                  <a:lnTo>
                    <a:pt x="1195" y="259"/>
                  </a:lnTo>
                  <a:lnTo>
                    <a:pt x="1135" y="239"/>
                  </a:lnTo>
                  <a:lnTo>
                    <a:pt x="1073" y="226"/>
                  </a:lnTo>
                  <a:lnTo>
                    <a:pt x="1008" y="216"/>
                  </a:lnTo>
                  <a:lnTo>
                    <a:pt x="942" y="213"/>
                  </a:lnTo>
                  <a:lnTo>
                    <a:pt x="876" y="216"/>
                  </a:lnTo>
                  <a:lnTo>
                    <a:pt x="812" y="226"/>
                  </a:lnTo>
                  <a:lnTo>
                    <a:pt x="749" y="239"/>
                  </a:lnTo>
                  <a:lnTo>
                    <a:pt x="688" y="259"/>
                  </a:lnTo>
                  <a:lnTo>
                    <a:pt x="630" y="283"/>
                  </a:lnTo>
                  <a:lnTo>
                    <a:pt x="472" y="126"/>
                  </a:lnTo>
                  <a:lnTo>
                    <a:pt x="533" y="93"/>
                  </a:lnTo>
                  <a:lnTo>
                    <a:pt x="596" y="66"/>
                  </a:lnTo>
                  <a:lnTo>
                    <a:pt x="661" y="42"/>
                  </a:lnTo>
                  <a:lnTo>
                    <a:pt x="729" y="23"/>
                  </a:lnTo>
                  <a:lnTo>
                    <a:pt x="798" y="10"/>
                  </a:lnTo>
                  <a:lnTo>
                    <a:pt x="870" y="2"/>
                  </a:lnTo>
                  <a:lnTo>
                    <a:pt x="9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2" name="Shape 9302"/>
            <p:cNvSpPr/>
            <p:nvPr/>
          </p:nvSpPr>
          <p:spPr>
            <a:xfrm>
              <a:off x="3058" y="2342"/>
              <a:ext cx="87" cy="86"/>
            </a:xfrm>
            <a:custGeom>
              <a:avLst/>
              <a:gdLst/>
              <a:ahLst/>
              <a:cxnLst/>
              <a:rect l="0" t="0" r="0" b="0"/>
              <a:pathLst>
                <a:path w="1296" h="1290" extrusionOk="0">
                  <a:moveTo>
                    <a:pt x="144" y="0"/>
                  </a:moveTo>
                  <a:lnTo>
                    <a:pt x="1267" y="1118"/>
                  </a:lnTo>
                  <a:lnTo>
                    <a:pt x="1282" y="1136"/>
                  </a:lnTo>
                  <a:lnTo>
                    <a:pt x="1292" y="1157"/>
                  </a:lnTo>
                  <a:lnTo>
                    <a:pt x="1296" y="1178"/>
                  </a:lnTo>
                  <a:lnTo>
                    <a:pt x="1296" y="1200"/>
                  </a:lnTo>
                  <a:lnTo>
                    <a:pt x="1292" y="1222"/>
                  </a:lnTo>
                  <a:lnTo>
                    <a:pt x="1282" y="1242"/>
                  </a:lnTo>
                  <a:lnTo>
                    <a:pt x="1267" y="1260"/>
                  </a:lnTo>
                  <a:lnTo>
                    <a:pt x="1252" y="1273"/>
                  </a:lnTo>
                  <a:lnTo>
                    <a:pt x="1234" y="1283"/>
                  </a:lnTo>
                  <a:lnTo>
                    <a:pt x="1215" y="1288"/>
                  </a:lnTo>
                  <a:lnTo>
                    <a:pt x="1196" y="1290"/>
                  </a:lnTo>
                  <a:lnTo>
                    <a:pt x="1177" y="1288"/>
                  </a:lnTo>
                  <a:lnTo>
                    <a:pt x="1158" y="1283"/>
                  </a:lnTo>
                  <a:lnTo>
                    <a:pt x="1141" y="1273"/>
                  </a:lnTo>
                  <a:lnTo>
                    <a:pt x="1124" y="1260"/>
                  </a:lnTo>
                  <a:lnTo>
                    <a:pt x="0" y="142"/>
                  </a:lnTo>
                  <a:lnTo>
                    <a:pt x="26" y="142"/>
                  </a:lnTo>
                  <a:lnTo>
                    <a:pt x="53" y="138"/>
                  </a:lnTo>
                  <a:lnTo>
                    <a:pt x="78" y="129"/>
                  </a:lnTo>
                  <a:lnTo>
                    <a:pt x="99" y="116"/>
                  </a:lnTo>
                  <a:lnTo>
                    <a:pt x="118" y="97"/>
                  </a:lnTo>
                  <a:lnTo>
                    <a:pt x="131" y="75"/>
                  </a:lnTo>
                  <a:lnTo>
                    <a:pt x="141" y="51"/>
                  </a:lnTo>
                  <a:lnTo>
                    <a:pt x="144" y="2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3" name="Shape 9303"/>
            <p:cNvSpPr/>
            <p:nvPr/>
          </p:nvSpPr>
          <p:spPr>
            <a:xfrm>
              <a:off x="3044" y="2328"/>
              <a:ext cx="208" cy="207"/>
            </a:xfrm>
            <a:custGeom>
              <a:avLst/>
              <a:gdLst/>
              <a:ahLst/>
              <a:cxnLst/>
              <a:rect l="0" t="0" r="0" b="0"/>
              <a:pathLst>
                <a:path w="3122" h="3109" extrusionOk="0">
                  <a:moveTo>
                    <a:pt x="1561" y="0"/>
                  </a:moveTo>
                  <a:lnTo>
                    <a:pt x="1664" y="3"/>
                  </a:lnTo>
                  <a:lnTo>
                    <a:pt x="1764" y="13"/>
                  </a:lnTo>
                  <a:lnTo>
                    <a:pt x="1863" y="29"/>
                  </a:lnTo>
                  <a:lnTo>
                    <a:pt x="1960" y="51"/>
                  </a:lnTo>
                  <a:lnTo>
                    <a:pt x="2054" y="79"/>
                  </a:lnTo>
                  <a:lnTo>
                    <a:pt x="2146" y="113"/>
                  </a:lnTo>
                  <a:lnTo>
                    <a:pt x="2235" y="152"/>
                  </a:lnTo>
                  <a:lnTo>
                    <a:pt x="2321" y="197"/>
                  </a:lnTo>
                  <a:lnTo>
                    <a:pt x="2404" y="246"/>
                  </a:lnTo>
                  <a:lnTo>
                    <a:pt x="2482" y="300"/>
                  </a:lnTo>
                  <a:lnTo>
                    <a:pt x="2558" y="359"/>
                  </a:lnTo>
                  <a:lnTo>
                    <a:pt x="2629" y="423"/>
                  </a:lnTo>
                  <a:lnTo>
                    <a:pt x="2698" y="490"/>
                  </a:lnTo>
                  <a:lnTo>
                    <a:pt x="2761" y="561"/>
                  </a:lnTo>
                  <a:lnTo>
                    <a:pt x="2820" y="636"/>
                  </a:lnTo>
                  <a:lnTo>
                    <a:pt x="2875" y="716"/>
                  </a:lnTo>
                  <a:lnTo>
                    <a:pt x="2925" y="798"/>
                  </a:lnTo>
                  <a:lnTo>
                    <a:pt x="2969" y="884"/>
                  </a:lnTo>
                  <a:lnTo>
                    <a:pt x="3009" y="972"/>
                  </a:lnTo>
                  <a:lnTo>
                    <a:pt x="3043" y="1063"/>
                  </a:lnTo>
                  <a:lnTo>
                    <a:pt x="3071" y="1157"/>
                  </a:lnTo>
                  <a:lnTo>
                    <a:pt x="3093" y="1253"/>
                  </a:lnTo>
                  <a:lnTo>
                    <a:pt x="3109" y="1351"/>
                  </a:lnTo>
                  <a:lnTo>
                    <a:pt x="3119" y="1452"/>
                  </a:lnTo>
                  <a:lnTo>
                    <a:pt x="3122" y="1555"/>
                  </a:lnTo>
                  <a:lnTo>
                    <a:pt x="3119" y="1656"/>
                  </a:lnTo>
                  <a:lnTo>
                    <a:pt x="3109" y="1757"/>
                  </a:lnTo>
                  <a:lnTo>
                    <a:pt x="3093" y="1855"/>
                  </a:lnTo>
                  <a:lnTo>
                    <a:pt x="3071" y="1951"/>
                  </a:lnTo>
                  <a:lnTo>
                    <a:pt x="3043" y="2045"/>
                  </a:lnTo>
                  <a:lnTo>
                    <a:pt x="3009" y="2137"/>
                  </a:lnTo>
                  <a:lnTo>
                    <a:pt x="2969" y="2224"/>
                  </a:lnTo>
                  <a:lnTo>
                    <a:pt x="2925" y="2310"/>
                  </a:lnTo>
                  <a:lnTo>
                    <a:pt x="2875" y="2392"/>
                  </a:lnTo>
                  <a:lnTo>
                    <a:pt x="2820" y="2472"/>
                  </a:lnTo>
                  <a:lnTo>
                    <a:pt x="2761" y="2547"/>
                  </a:lnTo>
                  <a:lnTo>
                    <a:pt x="2698" y="2618"/>
                  </a:lnTo>
                  <a:lnTo>
                    <a:pt x="2629" y="2687"/>
                  </a:lnTo>
                  <a:lnTo>
                    <a:pt x="2558" y="2749"/>
                  </a:lnTo>
                  <a:lnTo>
                    <a:pt x="2482" y="2808"/>
                  </a:lnTo>
                  <a:lnTo>
                    <a:pt x="2404" y="2863"/>
                  </a:lnTo>
                  <a:lnTo>
                    <a:pt x="2321" y="2913"/>
                  </a:lnTo>
                  <a:lnTo>
                    <a:pt x="2235" y="2957"/>
                  </a:lnTo>
                  <a:lnTo>
                    <a:pt x="2146" y="2995"/>
                  </a:lnTo>
                  <a:lnTo>
                    <a:pt x="2054" y="3029"/>
                  </a:lnTo>
                  <a:lnTo>
                    <a:pt x="1960" y="3057"/>
                  </a:lnTo>
                  <a:lnTo>
                    <a:pt x="1863" y="3080"/>
                  </a:lnTo>
                  <a:lnTo>
                    <a:pt x="1764" y="3095"/>
                  </a:lnTo>
                  <a:lnTo>
                    <a:pt x="1664" y="3105"/>
                  </a:lnTo>
                  <a:lnTo>
                    <a:pt x="1561" y="3109"/>
                  </a:lnTo>
                  <a:lnTo>
                    <a:pt x="1459" y="3105"/>
                  </a:lnTo>
                  <a:lnTo>
                    <a:pt x="1358" y="3095"/>
                  </a:lnTo>
                  <a:lnTo>
                    <a:pt x="1259" y="3080"/>
                  </a:lnTo>
                  <a:lnTo>
                    <a:pt x="1162" y="3057"/>
                  </a:lnTo>
                  <a:lnTo>
                    <a:pt x="1068" y="3029"/>
                  </a:lnTo>
                  <a:lnTo>
                    <a:pt x="977" y="2995"/>
                  </a:lnTo>
                  <a:lnTo>
                    <a:pt x="888" y="2957"/>
                  </a:lnTo>
                  <a:lnTo>
                    <a:pt x="802" y="2913"/>
                  </a:lnTo>
                  <a:lnTo>
                    <a:pt x="719" y="2863"/>
                  </a:lnTo>
                  <a:lnTo>
                    <a:pt x="640" y="2808"/>
                  </a:lnTo>
                  <a:lnTo>
                    <a:pt x="564" y="2749"/>
                  </a:lnTo>
                  <a:lnTo>
                    <a:pt x="492" y="2687"/>
                  </a:lnTo>
                  <a:lnTo>
                    <a:pt x="424" y="2618"/>
                  </a:lnTo>
                  <a:lnTo>
                    <a:pt x="361" y="2547"/>
                  </a:lnTo>
                  <a:lnTo>
                    <a:pt x="302" y="2472"/>
                  </a:lnTo>
                  <a:lnTo>
                    <a:pt x="247" y="2392"/>
                  </a:lnTo>
                  <a:lnTo>
                    <a:pt x="197" y="2310"/>
                  </a:lnTo>
                  <a:lnTo>
                    <a:pt x="153" y="2224"/>
                  </a:lnTo>
                  <a:lnTo>
                    <a:pt x="114" y="2137"/>
                  </a:lnTo>
                  <a:lnTo>
                    <a:pt x="79" y="2045"/>
                  </a:lnTo>
                  <a:lnTo>
                    <a:pt x="51" y="1951"/>
                  </a:lnTo>
                  <a:lnTo>
                    <a:pt x="30" y="1855"/>
                  </a:lnTo>
                  <a:lnTo>
                    <a:pt x="13" y="1757"/>
                  </a:lnTo>
                  <a:lnTo>
                    <a:pt x="4" y="1656"/>
                  </a:lnTo>
                  <a:lnTo>
                    <a:pt x="0" y="1555"/>
                  </a:lnTo>
                  <a:lnTo>
                    <a:pt x="4" y="1452"/>
                  </a:lnTo>
                  <a:lnTo>
                    <a:pt x="13" y="1352"/>
                  </a:lnTo>
                  <a:lnTo>
                    <a:pt x="30" y="1255"/>
                  </a:lnTo>
                  <a:lnTo>
                    <a:pt x="51" y="1159"/>
                  </a:lnTo>
                  <a:lnTo>
                    <a:pt x="79" y="1066"/>
                  </a:lnTo>
                  <a:lnTo>
                    <a:pt x="113" y="975"/>
                  </a:lnTo>
                  <a:lnTo>
                    <a:pt x="152" y="887"/>
                  </a:lnTo>
                  <a:lnTo>
                    <a:pt x="195" y="801"/>
                  </a:lnTo>
                  <a:lnTo>
                    <a:pt x="245" y="719"/>
                  </a:lnTo>
                  <a:lnTo>
                    <a:pt x="299" y="640"/>
                  </a:lnTo>
                  <a:lnTo>
                    <a:pt x="598" y="939"/>
                  </a:lnTo>
                  <a:lnTo>
                    <a:pt x="558" y="1007"/>
                  </a:lnTo>
                  <a:lnTo>
                    <a:pt x="522" y="1078"/>
                  </a:lnTo>
                  <a:lnTo>
                    <a:pt x="491" y="1152"/>
                  </a:lnTo>
                  <a:lnTo>
                    <a:pt x="465" y="1229"/>
                  </a:lnTo>
                  <a:lnTo>
                    <a:pt x="444" y="1307"/>
                  </a:lnTo>
                  <a:lnTo>
                    <a:pt x="430" y="1387"/>
                  </a:lnTo>
                  <a:lnTo>
                    <a:pt x="420" y="1470"/>
                  </a:lnTo>
                  <a:lnTo>
                    <a:pt x="417" y="1555"/>
                  </a:lnTo>
                  <a:lnTo>
                    <a:pt x="420" y="1639"/>
                  </a:lnTo>
                  <a:lnTo>
                    <a:pt x="430" y="1722"/>
                  </a:lnTo>
                  <a:lnTo>
                    <a:pt x="445" y="1803"/>
                  </a:lnTo>
                  <a:lnTo>
                    <a:pt x="466" y="1883"/>
                  </a:lnTo>
                  <a:lnTo>
                    <a:pt x="492" y="1960"/>
                  </a:lnTo>
                  <a:lnTo>
                    <a:pt x="524" y="2034"/>
                  </a:lnTo>
                  <a:lnTo>
                    <a:pt x="560" y="2106"/>
                  </a:lnTo>
                  <a:lnTo>
                    <a:pt x="602" y="2174"/>
                  </a:lnTo>
                  <a:lnTo>
                    <a:pt x="648" y="2240"/>
                  </a:lnTo>
                  <a:lnTo>
                    <a:pt x="698" y="2301"/>
                  </a:lnTo>
                  <a:lnTo>
                    <a:pt x="753" y="2359"/>
                  </a:lnTo>
                  <a:lnTo>
                    <a:pt x="811" y="2413"/>
                  </a:lnTo>
                  <a:lnTo>
                    <a:pt x="873" y="2464"/>
                  </a:lnTo>
                  <a:lnTo>
                    <a:pt x="938" y="2509"/>
                  </a:lnTo>
                  <a:lnTo>
                    <a:pt x="1008" y="2550"/>
                  </a:lnTo>
                  <a:lnTo>
                    <a:pt x="1079" y="2587"/>
                  </a:lnTo>
                  <a:lnTo>
                    <a:pt x="1154" y="2618"/>
                  </a:lnTo>
                  <a:lnTo>
                    <a:pt x="1231" y="2645"/>
                  </a:lnTo>
                  <a:lnTo>
                    <a:pt x="1310" y="2666"/>
                  </a:lnTo>
                  <a:lnTo>
                    <a:pt x="1392" y="2681"/>
                  </a:lnTo>
                  <a:lnTo>
                    <a:pt x="1476" y="2690"/>
                  </a:lnTo>
                  <a:lnTo>
                    <a:pt x="1561" y="2694"/>
                  </a:lnTo>
                  <a:lnTo>
                    <a:pt x="1646" y="2690"/>
                  </a:lnTo>
                  <a:lnTo>
                    <a:pt x="1730" y="2681"/>
                  </a:lnTo>
                  <a:lnTo>
                    <a:pt x="1812" y="2666"/>
                  </a:lnTo>
                  <a:lnTo>
                    <a:pt x="1891" y="2645"/>
                  </a:lnTo>
                  <a:lnTo>
                    <a:pt x="1968" y="2618"/>
                  </a:lnTo>
                  <a:lnTo>
                    <a:pt x="2043" y="2587"/>
                  </a:lnTo>
                  <a:lnTo>
                    <a:pt x="2114" y="2550"/>
                  </a:lnTo>
                  <a:lnTo>
                    <a:pt x="2184" y="2509"/>
                  </a:lnTo>
                  <a:lnTo>
                    <a:pt x="2249" y="2464"/>
                  </a:lnTo>
                  <a:lnTo>
                    <a:pt x="2311" y="2413"/>
                  </a:lnTo>
                  <a:lnTo>
                    <a:pt x="2369" y="2359"/>
                  </a:lnTo>
                  <a:lnTo>
                    <a:pt x="2424" y="2301"/>
                  </a:lnTo>
                  <a:lnTo>
                    <a:pt x="2474" y="2240"/>
                  </a:lnTo>
                  <a:lnTo>
                    <a:pt x="2521" y="2174"/>
                  </a:lnTo>
                  <a:lnTo>
                    <a:pt x="2562" y="2106"/>
                  </a:lnTo>
                  <a:lnTo>
                    <a:pt x="2598" y="2034"/>
                  </a:lnTo>
                  <a:lnTo>
                    <a:pt x="2631" y="1960"/>
                  </a:lnTo>
                  <a:lnTo>
                    <a:pt x="2656" y="1883"/>
                  </a:lnTo>
                  <a:lnTo>
                    <a:pt x="2677" y="1803"/>
                  </a:lnTo>
                  <a:lnTo>
                    <a:pt x="2693" y="1722"/>
                  </a:lnTo>
                  <a:lnTo>
                    <a:pt x="2702" y="1639"/>
                  </a:lnTo>
                  <a:lnTo>
                    <a:pt x="2705" y="1555"/>
                  </a:lnTo>
                  <a:lnTo>
                    <a:pt x="2702" y="1469"/>
                  </a:lnTo>
                  <a:lnTo>
                    <a:pt x="2693" y="1386"/>
                  </a:lnTo>
                  <a:lnTo>
                    <a:pt x="2677" y="1305"/>
                  </a:lnTo>
                  <a:lnTo>
                    <a:pt x="2656" y="1225"/>
                  </a:lnTo>
                  <a:lnTo>
                    <a:pt x="2631" y="1149"/>
                  </a:lnTo>
                  <a:lnTo>
                    <a:pt x="2598" y="1075"/>
                  </a:lnTo>
                  <a:lnTo>
                    <a:pt x="2562" y="1003"/>
                  </a:lnTo>
                  <a:lnTo>
                    <a:pt x="2521" y="935"/>
                  </a:lnTo>
                  <a:lnTo>
                    <a:pt x="2474" y="870"/>
                  </a:lnTo>
                  <a:lnTo>
                    <a:pt x="2424" y="808"/>
                  </a:lnTo>
                  <a:lnTo>
                    <a:pt x="2369" y="749"/>
                  </a:lnTo>
                  <a:lnTo>
                    <a:pt x="2311" y="695"/>
                  </a:lnTo>
                  <a:lnTo>
                    <a:pt x="2249" y="645"/>
                  </a:lnTo>
                  <a:lnTo>
                    <a:pt x="2184" y="599"/>
                  </a:lnTo>
                  <a:lnTo>
                    <a:pt x="2114" y="558"/>
                  </a:lnTo>
                  <a:lnTo>
                    <a:pt x="2043" y="521"/>
                  </a:lnTo>
                  <a:lnTo>
                    <a:pt x="1968" y="490"/>
                  </a:lnTo>
                  <a:lnTo>
                    <a:pt x="1891" y="463"/>
                  </a:lnTo>
                  <a:lnTo>
                    <a:pt x="1812" y="442"/>
                  </a:lnTo>
                  <a:lnTo>
                    <a:pt x="1730" y="428"/>
                  </a:lnTo>
                  <a:lnTo>
                    <a:pt x="1646" y="419"/>
                  </a:lnTo>
                  <a:lnTo>
                    <a:pt x="1561" y="416"/>
                  </a:lnTo>
                  <a:lnTo>
                    <a:pt x="1476" y="419"/>
                  </a:lnTo>
                  <a:lnTo>
                    <a:pt x="1394" y="427"/>
                  </a:lnTo>
                  <a:lnTo>
                    <a:pt x="1312" y="442"/>
                  </a:lnTo>
                  <a:lnTo>
                    <a:pt x="1234" y="463"/>
                  </a:lnTo>
                  <a:lnTo>
                    <a:pt x="1157" y="489"/>
                  </a:lnTo>
                  <a:lnTo>
                    <a:pt x="1083" y="520"/>
                  </a:lnTo>
                  <a:lnTo>
                    <a:pt x="1012" y="556"/>
                  </a:lnTo>
                  <a:lnTo>
                    <a:pt x="944" y="596"/>
                  </a:lnTo>
                  <a:lnTo>
                    <a:pt x="644" y="298"/>
                  </a:lnTo>
                  <a:lnTo>
                    <a:pt x="723" y="243"/>
                  </a:lnTo>
                  <a:lnTo>
                    <a:pt x="805" y="195"/>
                  </a:lnTo>
                  <a:lnTo>
                    <a:pt x="891" y="150"/>
                  </a:lnTo>
                  <a:lnTo>
                    <a:pt x="979" y="112"/>
                  </a:lnTo>
                  <a:lnTo>
                    <a:pt x="1071" y="78"/>
                  </a:lnTo>
                  <a:lnTo>
                    <a:pt x="1164" y="50"/>
                  </a:lnTo>
                  <a:lnTo>
                    <a:pt x="1261" y="29"/>
                  </a:lnTo>
                  <a:lnTo>
                    <a:pt x="1359" y="13"/>
                  </a:lnTo>
                  <a:lnTo>
                    <a:pt x="1460" y="3"/>
                  </a:lnTo>
                  <a:lnTo>
                    <a:pt x="1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4" name="Shape 9304"/>
            <p:cNvSpPr/>
            <p:nvPr/>
          </p:nvSpPr>
          <p:spPr>
            <a:xfrm>
              <a:off x="3026" y="2310"/>
              <a:ext cx="32" cy="31"/>
            </a:xfrm>
            <a:custGeom>
              <a:avLst/>
              <a:gdLst/>
              <a:ahLst/>
              <a:cxnLst/>
              <a:rect l="0" t="0" r="0" b="0"/>
              <a:pathLst>
                <a:path w="473" h="467" extrusionOk="0">
                  <a:moveTo>
                    <a:pt x="249" y="0"/>
                  </a:moveTo>
                  <a:lnTo>
                    <a:pt x="259" y="0"/>
                  </a:lnTo>
                  <a:lnTo>
                    <a:pt x="268" y="7"/>
                  </a:lnTo>
                  <a:lnTo>
                    <a:pt x="465" y="201"/>
                  </a:lnTo>
                  <a:lnTo>
                    <a:pt x="468" y="204"/>
                  </a:lnTo>
                  <a:lnTo>
                    <a:pt x="470" y="208"/>
                  </a:lnTo>
                  <a:lnTo>
                    <a:pt x="471" y="212"/>
                  </a:lnTo>
                  <a:lnTo>
                    <a:pt x="473" y="216"/>
                  </a:lnTo>
                  <a:lnTo>
                    <a:pt x="473" y="444"/>
                  </a:lnTo>
                  <a:lnTo>
                    <a:pt x="469" y="455"/>
                  </a:lnTo>
                  <a:lnTo>
                    <a:pt x="461" y="464"/>
                  </a:lnTo>
                  <a:lnTo>
                    <a:pt x="450" y="467"/>
                  </a:lnTo>
                  <a:lnTo>
                    <a:pt x="222" y="467"/>
                  </a:lnTo>
                  <a:lnTo>
                    <a:pt x="218" y="466"/>
                  </a:lnTo>
                  <a:lnTo>
                    <a:pt x="213" y="465"/>
                  </a:lnTo>
                  <a:lnTo>
                    <a:pt x="209" y="463"/>
                  </a:lnTo>
                  <a:lnTo>
                    <a:pt x="206" y="461"/>
                  </a:lnTo>
                  <a:lnTo>
                    <a:pt x="6" y="263"/>
                  </a:lnTo>
                  <a:lnTo>
                    <a:pt x="1" y="254"/>
                  </a:lnTo>
                  <a:lnTo>
                    <a:pt x="0" y="245"/>
                  </a:lnTo>
                  <a:lnTo>
                    <a:pt x="4" y="236"/>
                  </a:lnTo>
                  <a:lnTo>
                    <a:pt x="11" y="228"/>
                  </a:lnTo>
                  <a:lnTo>
                    <a:pt x="23" y="226"/>
                  </a:lnTo>
                  <a:lnTo>
                    <a:pt x="90" y="226"/>
                  </a:lnTo>
                  <a:lnTo>
                    <a:pt x="118" y="223"/>
                  </a:lnTo>
                  <a:lnTo>
                    <a:pt x="145" y="215"/>
                  </a:lnTo>
                  <a:lnTo>
                    <a:pt x="169" y="202"/>
                  </a:lnTo>
                  <a:lnTo>
                    <a:pt x="190" y="185"/>
                  </a:lnTo>
                  <a:lnTo>
                    <a:pt x="206" y="164"/>
                  </a:lnTo>
                  <a:lnTo>
                    <a:pt x="220" y="141"/>
                  </a:lnTo>
                  <a:lnTo>
                    <a:pt x="228" y="114"/>
                  </a:lnTo>
                  <a:lnTo>
                    <a:pt x="230" y="86"/>
                  </a:lnTo>
                  <a:lnTo>
                    <a:pt x="230" y="22"/>
                  </a:lnTo>
                  <a:lnTo>
                    <a:pt x="233" y="12"/>
                  </a:lnTo>
                  <a:lnTo>
                    <a:pt x="239" y="5"/>
                  </a:lnTo>
                  <a:lnTo>
                    <a:pt x="2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05" name="Shape 9305"/>
          <p:cNvGrpSpPr/>
          <p:nvPr/>
        </p:nvGrpSpPr>
        <p:grpSpPr>
          <a:xfrm>
            <a:off x="4699277" y="3682158"/>
            <a:ext cx="271463" cy="246460"/>
            <a:chOff x="3928" y="2319"/>
            <a:chExt cx="228" cy="207"/>
          </a:xfrm>
        </p:grpSpPr>
        <p:sp>
          <p:nvSpPr>
            <p:cNvPr id="9306" name="Shape 9306"/>
            <p:cNvSpPr/>
            <p:nvPr/>
          </p:nvSpPr>
          <p:spPr>
            <a:xfrm>
              <a:off x="3928" y="2319"/>
              <a:ext cx="63" cy="63"/>
            </a:xfrm>
            <a:custGeom>
              <a:avLst/>
              <a:gdLst/>
              <a:ahLst/>
              <a:cxnLst/>
              <a:rect l="0" t="0" r="0" b="0"/>
              <a:pathLst>
                <a:path w="938" h="939" extrusionOk="0">
                  <a:moveTo>
                    <a:pt x="109" y="0"/>
                  </a:moveTo>
                  <a:lnTo>
                    <a:pt x="130" y="2"/>
                  </a:lnTo>
                  <a:lnTo>
                    <a:pt x="150" y="8"/>
                  </a:lnTo>
                  <a:lnTo>
                    <a:pt x="169" y="18"/>
                  </a:lnTo>
                  <a:lnTo>
                    <a:pt x="186" y="32"/>
                  </a:lnTo>
                  <a:lnTo>
                    <a:pt x="469" y="316"/>
                  </a:lnTo>
                  <a:lnTo>
                    <a:pt x="752" y="32"/>
                  </a:lnTo>
                  <a:lnTo>
                    <a:pt x="769" y="18"/>
                  </a:lnTo>
                  <a:lnTo>
                    <a:pt x="788" y="8"/>
                  </a:lnTo>
                  <a:lnTo>
                    <a:pt x="808" y="2"/>
                  </a:lnTo>
                  <a:lnTo>
                    <a:pt x="829" y="0"/>
                  </a:lnTo>
                  <a:lnTo>
                    <a:pt x="850" y="2"/>
                  </a:lnTo>
                  <a:lnTo>
                    <a:pt x="871" y="8"/>
                  </a:lnTo>
                  <a:lnTo>
                    <a:pt x="889" y="18"/>
                  </a:lnTo>
                  <a:lnTo>
                    <a:pt x="906" y="32"/>
                  </a:lnTo>
                  <a:lnTo>
                    <a:pt x="920" y="49"/>
                  </a:lnTo>
                  <a:lnTo>
                    <a:pt x="930" y="68"/>
                  </a:lnTo>
                  <a:lnTo>
                    <a:pt x="936" y="88"/>
                  </a:lnTo>
                  <a:lnTo>
                    <a:pt x="938" y="109"/>
                  </a:lnTo>
                  <a:lnTo>
                    <a:pt x="936" y="130"/>
                  </a:lnTo>
                  <a:lnTo>
                    <a:pt x="930" y="150"/>
                  </a:lnTo>
                  <a:lnTo>
                    <a:pt x="920" y="169"/>
                  </a:lnTo>
                  <a:lnTo>
                    <a:pt x="906" y="186"/>
                  </a:lnTo>
                  <a:lnTo>
                    <a:pt x="623" y="469"/>
                  </a:lnTo>
                  <a:lnTo>
                    <a:pt x="906" y="752"/>
                  </a:lnTo>
                  <a:lnTo>
                    <a:pt x="920" y="770"/>
                  </a:lnTo>
                  <a:lnTo>
                    <a:pt x="930" y="788"/>
                  </a:lnTo>
                  <a:lnTo>
                    <a:pt x="936" y="809"/>
                  </a:lnTo>
                  <a:lnTo>
                    <a:pt x="938" y="830"/>
                  </a:lnTo>
                  <a:lnTo>
                    <a:pt x="936" y="851"/>
                  </a:lnTo>
                  <a:lnTo>
                    <a:pt x="930" y="870"/>
                  </a:lnTo>
                  <a:lnTo>
                    <a:pt x="920" y="890"/>
                  </a:lnTo>
                  <a:lnTo>
                    <a:pt x="906" y="907"/>
                  </a:lnTo>
                  <a:lnTo>
                    <a:pt x="889" y="921"/>
                  </a:lnTo>
                  <a:lnTo>
                    <a:pt x="871" y="931"/>
                  </a:lnTo>
                  <a:lnTo>
                    <a:pt x="850" y="937"/>
                  </a:lnTo>
                  <a:lnTo>
                    <a:pt x="829" y="939"/>
                  </a:lnTo>
                  <a:lnTo>
                    <a:pt x="808" y="937"/>
                  </a:lnTo>
                  <a:lnTo>
                    <a:pt x="788" y="931"/>
                  </a:lnTo>
                  <a:lnTo>
                    <a:pt x="769" y="921"/>
                  </a:lnTo>
                  <a:lnTo>
                    <a:pt x="752" y="907"/>
                  </a:lnTo>
                  <a:lnTo>
                    <a:pt x="469" y="624"/>
                  </a:lnTo>
                  <a:lnTo>
                    <a:pt x="186" y="907"/>
                  </a:lnTo>
                  <a:lnTo>
                    <a:pt x="169" y="921"/>
                  </a:lnTo>
                  <a:lnTo>
                    <a:pt x="150" y="931"/>
                  </a:lnTo>
                  <a:lnTo>
                    <a:pt x="130" y="937"/>
                  </a:lnTo>
                  <a:lnTo>
                    <a:pt x="109" y="939"/>
                  </a:lnTo>
                  <a:lnTo>
                    <a:pt x="88" y="937"/>
                  </a:lnTo>
                  <a:lnTo>
                    <a:pt x="68" y="931"/>
                  </a:lnTo>
                  <a:lnTo>
                    <a:pt x="49" y="921"/>
                  </a:lnTo>
                  <a:lnTo>
                    <a:pt x="32" y="907"/>
                  </a:lnTo>
                  <a:lnTo>
                    <a:pt x="18" y="890"/>
                  </a:lnTo>
                  <a:lnTo>
                    <a:pt x="8" y="870"/>
                  </a:lnTo>
                  <a:lnTo>
                    <a:pt x="2" y="851"/>
                  </a:lnTo>
                  <a:lnTo>
                    <a:pt x="0" y="830"/>
                  </a:lnTo>
                  <a:lnTo>
                    <a:pt x="2" y="809"/>
                  </a:lnTo>
                  <a:lnTo>
                    <a:pt x="8" y="788"/>
                  </a:lnTo>
                  <a:lnTo>
                    <a:pt x="18" y="770"/>
                  </a:lnTo>
                  <a:lnTo>
                    <a:pt x="32" y="752"/>
                  </a:lnTo>
                  <a:lnTo>
                    <a:pt x="315" y="469"/>
                  </a:lnTo>
                  <a:lnTo>
                    <a:pt x="32" y="186"/>
                  </a:lnTo>
                  <a:lnTo>
                    <a:pt x="18" y="169"/>
                  </a:lnTo>
                  <a:lnTo>
                    <a:pt x="8" y="150"/>
                  </a:lnTo>
                  <a:lnTo>
                    <a:pt x="2" y="130"/>
                  </a:lnTo>
                  <a:lnTo>
                    <a:pt x="0" y="109"/>
                  </a:lnTo>
                  <a:lnTo>
                    <a:pt x="2" y="88"/>
                  </a:lnTo>
                  <a:lnTo>
                    <a:pt x="8" y="68"/>
                  </a:lnTo>
                  <a:lnTo>
                    <a:pt x="18" y="49"/>
                  </a:lnTo>
                  <a:lnTo>
                    <a:pt x="32" y="32"/>
                  </a:lnTo>
                  <a:lnTo>
                    <a:pt x="49" y="18"/>
                  </a:lnTo>
                  <a:lnTo>
                    <a:pt x="68" y="8"/>
                  </a:lnTo>
                  <a:lnTo>
                    <a:pt x="88" y="2"/>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7" name="Shape 9307"/>
            <p:cNvSpPr/>
            <p:nvPr/>
          </p:nvSpPr>
          <p:spPr>
            <a:xfrm>
              <a:off x="4024" y="2463"/>
              <a:ext cx="63" cy="63"/>
            </a:xfrm>
            <a:custGeom>
              <a:avLst/>
              <a:gdLst/>
              <a:ahLst/>
              <a:cxnLst/>
              <a:rect l="0" t="0" r="0" b="0"/>
              <a:pathLst>
                <a:path w="937" h="940" extrusionOk="0">
                  <a:moveTo>
                    <a:pt x="108" y="0"/>
                  </a:moveTo>
                  <a:lnTo>
                    <a:pt x="129" y="2"/>
                  </a:lnTo>
                  <a:lnTo>
                    <a:pt x="149" y="8"/>
                  </a:lnTo>
                  <a:lnTo>
                    <a:pt x="168" y="18"/>
                  </a:lnTo>
                  <a:lnTo>
                    <a:pt x="185" y="32"/>
                  </a:lnTo>
                  <a:lnTo>
                    <a:pt x="468" y="315"/>
                  </a:lnTo>
                  <a:lnTo>
                    <a:pt x="751" y="32"/>
                  </a:lnTo>
                  <a:lnTo>
                    <a:pt x="769" y="18"/>
                  </a:lnTo>
                  <a:lnTo>
                    <a:pt x="787" y="8"/>
                  </a:lnTo>
                  <a:lnTo>
                    <a:pt x="808" y="2"/>
                  </a:lnTo>
                  <a:lnTo>
                    <a:pt x="829" y="0"/>
                  </a:lnTo>
                  <a:lnTo>
                    <a:pt x="849" y="2"/>
                  </a:lnTo>
                  <a:lnTo>
                    <a:pt x="869" y="8"/>
                  </a:lnTo>
                  <a:lnTo>
                    <a:pt x="889" y="18"/>
                  </a:lnTo>
                  <a:lnTo>
                    <a:pt x="905" y="32"/>
                  </a:lnTo>
                  <a:lnTo>
                    <a:pt x="920" y="50"/>
                  </a:lnTo>
                  <a:lnTo>
                    <a:pt x="929" y="68"/>
                  </a:lnTo>
                  <a:lnTo>
                    <a:pt x="935" y="88"/>
                  </a:lnTo>
                  <a:lnTo>
                    <a:pt x="937" y="110"/>
                  </a:lnTo>
                  <a:lnTo>
                    <a:pt x="935" y="130"/>
                  </a:lnTo>
                  <a:lnTo>
                    <a:pt x="929" y="150"/>
                  </a:lnTo>
                  <a:lnTo>
                    <a:pt x="920" y="169"/>
                  </a:lnTo>
                  <a:lnTo>
                    <a:pt x="905" y="186"/>
                  </a:lnTo>
                  <a:lnTo>
                    <a:pt x="622" y="470"/>
                  </a:lnTo>
                  <a:lnTo>
                    <a:pt x="905" y="753"/>
                  </a:lnTo>
                  <a:lnTo>
                    <a:pt x="920" y="770"/>
                  </a:lnTo>
                  <a:lnTo>
                    <a:pt x="929" y="789"/>
                  </a:lnTo>
                  <a:lnTo>
                    <a:pt x="935" y="809"/>
                  </a:lnTo>
                  <a:lnTo>
                    <a:pt x="937" y="830"/>
                  </a:lnTo>
                  <a:lnTo>
                    <a:pt x="935" y="851"/>
                  </a:lnTo>
                  <a:lnTo>
                    <a:pt x="929" y="871"/>
                  </a:lnTo>
                  <a:lnTo>
                    <a:pt x="920" y="890"/>
                  </a:lnTo>
                  <a:lnTo>
                    <a:pt x="905" y="907"/>
                  </a:lnTo>
                  <a:lnTo>
                    <a:pt x="889" y="921"/>
                  </a:lnTo>
                  <a:lnTo>
                    <a:pt x="869" y="931"/>
                  </a:lnTo>
                  <a:lnTo>
                    <a:pt x="849" y="937"/>
                  </a:lnTo>
                  <a:lnTo>
                    <a:pt x="829" y="940"/>
                  </a:lnTo>
                  <a:lnTo>
                    <a:pt x="808" y="937"/>
                  </a:lnTo>
                  <a:lnTo>
                    <a:pt x="787" y="931"/>
                  </a:lnTo>
                  <a:lnTo>
                    <a:pt x="769" y="921"/>
                  </a:lnTo>
                  <a:lnTo>
                    <a:pt x="751" y="907"/>
                  </a:lnTo>
                  <a:lnTo>
                    <a:pt x="468" y="624"/>
                  </a:lnTo>
                  <a:lnTo>
                    <a:pt x="185" y="907"/>
                  </a:lnTo>
                  <a:lnTo>
                    <a:pt x="168" y="921"/>
                  </a:lnTo>
                  <a:lnTo>
                    <a:pt x="149" y="931"/>
                  </a:lnTo>
                  <a:lnTo>
                    <a:pt x="129" y="937"/>
                  </a:lnTo>
                  <a:lnTo>
                    <a:pt x="108" y="940"/>
                  </a:lnTo>
                  <a:lnTo>
                    <a:pt x="88" y="937"/>
                  </a:lnTo>
                  <a:lnTo>
                    <a:pt x="67" y="931"/>
                  </a:lnTo>
                  <a:lnTo>
                    <a:pt x="48" y="921"/>
                  </a:lnTo>
                  <a:lnTo>
                    <a:pt x="32" y="907"/>
                  </a:lnTo>
                  <a:lnTo>
                    <a:pt x="17" y="890"/>
                  </a:lnTo>
                  <a:lnTo>
                    <a:pt x="7" y="871"/>
                  </a:lnTo>
                  <a:lnTo>
                    <a:pt x="2" y="851"/>
                  </a:lnTo>
                  <a:lnTo>
                    <a:pt x="0" y="830"/>
                  </a:lnTo>
                  <a:lnTo>
                    <a:pt x="2" y="809"/>
                  </a:lnTo>
                  <a:lnTo>
                    <a:pt x="7" y="789"/>
                  </a:lnTo>
                  <a:lnTo>
                    <a:pt x="17" y="770"/>
                  </a:lnTo>
                  <a:lnTo>
                    <a:pt x="32" y="753"/>
                  </a:lnTo>
                  <a:lnTo>
                    <a:pt x="315" y="470"/>
                  </a:lnTo>
                  <a:lnTo>
                    <a:pt x="32" y="186"/>
                  </a:lnTo>
                  <a:lnTo>
                    <a:pt x="17" y="169"/>
                  </a:lnTo>
                  <a:lnTo>
                    <a:pt x="7" y="150"/>
                  </a:lnTo>
                  <a:lnTo>
                    <a:pt x="2" y="130"/>
                  </a:lnTo>
                  <a:lnTo>
                    <a:pt x="0" y="110"/>
                  </a:lnTo>
                  <a:lnTo>
                    <a:pt x="2" y="89"/>
                  </a:lnTo>
                  <a:lnTo>
                    <a:pt x="7" y="68"/>
                  </a:lnTo>
                  <a:lnTo>
                    <a:pt x="17" y="50"/>
                  </a:lnTo>
                  <a:lnTo>
                    <a:pt x="32" y="32"/>
                  </a:lnTo>
                  <a:lnTo>
                    <a:pt x="48" y="18"/>
                  </a:lnTo>
                  <a:lnTo>
                    <a:pt x="67" y="8"/>
                  </a:lnTo>
                  <a:lnTo>
                    <a:pt x="88" y="2"/>
                  </a:lnTo>
                  <a:lnTo>
                    <a:pt x="1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8" name="Shape 9308"/>
            <p:cNvSpPr/>
            <p:nvPr/>
          </p:nvSpPr>
          <p:spPr>
            <a:xfrm>
              <a:off x="3951" y="2336"/>
              <a:ext cx="136" cy="124"/>
            </a:xfrm>
            <a:custGeom>
              <a:avLst/>
              <a:gdLst/>
              <a:ahLst/>
              <a:cxnLst/>
              <a:rect l="0" t="0" r="0" b="0"/>
              <a:pathLst>
                <a:path w="2041" h="1846" extrusionOk="0">
                  <a:moveTo>
                    <a:pt x="1485" y="0"/>
                  </a:moveTo>
                  <a:lnTo>
                    <a:pt x="1506" y="0"/>
                  </a:lnTo>
                  <a:lnTo>
                    <a:pt x="1527" y="6"/>
                  </a:lnTo>
                  <a:lnTo>
                    <a:pt x="1547" y="14"/>
                  </a:lnTo>
                  <a:lnTo>
                    <a:pt x="1564" y="26"/>
                  </a:lnTo>
                  <a:lnTo>
                    <a:pt x="2004" y="409"/>
                  </a:lnTo>
                  <a:lnTo>
                    <a:pt x="2019" y="425"/>
                  </a:lnTo>
                  <a:lnTo>
                    <a:pt x="2031" y="443"/>
                  </a:lnTo>
                  <a:lnTo>
                    <a:pt x="2038" y="463"/>
                  </a:lnTo>
                  <a:lnTo>
                    <a:pt x="2041" y="484"/>
                  </a:lnTo>
                  <a:lnTo>
                    <a:pt x="2041" y="505"/>
                  </a:lnTo>
                  <a:lnTo>
                    <a:pt x="2036" y="525"/>
                  </a:lnTo>
                  <a:lnTo>
                    <a:pt x="2027" y="544"/>
                  </a:lnTo>
                  <a:lnTo>
                    <a:pt x="2015" y="563"/>
                  </a:lnTo>
                  <a:lnTo>
                    <a:pt x="1633" y="1002"/>
                  </a:lnTo>
                  <a:lnTo>
                    <a:pt x="1615" y="1018"/>
                  </a:lnTo>
                  <a:lnTo>
                    <a:pt x="1595" y="1030"/>
                  </a:lnTo>
                  <a:lnTo>
                    <a:pt x="1574" y="1038"/>
                  </a:lnTo>
                  <a:lnTo>
                    <a:pt x="1551" y="1040"/>
                  </a:lnTo>
                  <a:lnTo>
                    <a:pt x="1532" y="1038"/>
                  </a:lnTo>
                  <a:lnTo>
                    <a:pt x="1513" y="1032"/>
                  </a:lnTo>
                  <a:lnTo>
                    <a:pt x="1496" y="1024"/>
                  </a:lnTo>
                  <a:lnTo>
                    <a:pt x="1479" y="1013"/>
                  </a:lnTo>
                  <a:lnTo>
                    <a:pt x="1464" y="997"/>
                  </a:lnTo>
                  <a:lnTo>
                    <a:pt x="1453" y="979"/>
                  </a:lnTo>
                  <a:lnTo>
                    <a:pt x="1445" y="959"/>
                  </a:lnTo>
                  <a:lnTo>
                    <a:pt x="1442" y="938"/>
                  </a:lnTo>
                  <a:lnTo>
                    <a:pt x="1443" y="917"/>
                  </a:lnTo>
                  <a:lnTo>
                    <a:pt x="1447" y="897"/>
                  </a:lnTo>
                  <a:lnTo>
                    <a:pt x="1455" y="877"/>
                  </a:lnTo>
                  <a:lnTo>
                    <a:pt x="1469" y="859"/>
                  </a:lnTo>
                  <a:lnTo>
                    <a:pt x="1685" y="609"/>
                  </a:lnTo>
                  <a:lnTo>
                    <a:pt x="1581" y="625"/>
                  </a:lnTo>
                  <a:lnTo>
                    <a:pt x="1479" y="646"/>
                  </a:lnTo>
                  <a:lnTo>
                    <a:pt x="1382" y="672"/>
                  </a:lnTo>
                  <a:lnTo>
                    <a:pt x="1286" y="702"/>
                  </a:lnTo>
                  <a:lnTo>
                    <a:pt x="1194" y="737"/>
                  </a:lnTo>
                  <a:lnTo>
                    <a:pt x="1106" y="777"/>
                  </a:lnTo>
                  <a:lnTo>
                    <a:pt x="1020" y="822"/>
                  </a:lnTo>
                  <a:lnTo>
                    <a:pt x="938" y="872"/>
                  </a:lnTo>
                  <a:lnTo>
                    <a:pt x="859" y="927"/>
                  </a:lnTo>
                  <a:lnTo>
                    <a:pt x="784" y="986"/>
                  </a:lnTo>
                  <a:lnTo>
                    <a:pt x="711" y="1050"/>
                  </a:lnTo>
                  <a:lnTo>
                    <a:pt x="642" y="1119"/>
                  </a:lnTo>
                  <a:lnTo>
                    <a:pt x="577" y="1192"/>
                  </a:lnTo>
                  <a:lnTo>
                    <a:pt x="513" y="1271"/>
                  </a:lnTo>
                  <a:lnTo>
                    <a:pt x="469" y="1332"/>
                  </a:lnTo>
                  <a:lnTo>
                    <a:pt x="428" y="1394"/>
                  </a:lnTo>
                  <a:lnTo>
                    <a:pt x="392" y="1455"/>
                  </a:lnTo>
                  <a:lnTo>
                    <a:pt x="360" y="1514"/>
                  </a:lnTo>
                  <a:lnTo>
                    <a:pt x="330" y="1571"/>
                  </a:lnTo>
                  <a:lnTo>
                    <a:pt x="305" y="1626"/>
                  </a:lnTo>
                  <a:lnTo>
                    <a:pt x="282" y="1678"/>
                  </a:lnTo>
                  <a:lnTo>
                    <a:pt x="263" y="1726"/>
                  </a:lnTo>
                  <a:lnTo>
                    <a:pt x="246" y="1771"/>
                  </a:lnTo>
                  <a:lnTo>
                    <a:pt x="232" y="1810"/>
                  </a:lnTo>
                  <a:lnTo>
                    <a:pt x="221" y="1846"/>
                  </a:lnTo>
                  <a:lnTo>
                    <a:pt x="171" y="1832"/>
                  </a:lnTo>
                  <a:lnTo>
                    <a:pt x="120" y="1824"/>
                  </a:lnTo>
                  <a:lnTo>
                    <a:pt x="67" y="1822"/>
                  </a:lnTo>
                  <a:lnTo>
                    <a:pt x="33" y="1823"/>
                  </a:lnTo>
                  <a:lnTo>
                    <a:pt x="0" y="1826"/>
                  </a:lnTo>
                  <a:lnTo>
                    <a:pt x="9" y="1795"/>
                  </a:lnTo>
                  <a:lnTo>
                    <a:pt x="20" y="1760"/>
                  </a:lnTo>
                  <a:lnTo>
                    <a:pt x="33" y="1719"/>
                  </a:lnTo>
                  <a:lnTo>
                    <a:pt x="49" y="1675"/>
                  </a:lnTo>
                  <a:lnTo>
                    <a:pt x="68" y="1626"/>
                  </a:lnTo>
                  <a:lnTo>
                    <a:pt x="89" y="1574"/>
                  </a:lnTo>
                  <a:lnTo>
                    <a:pt x="113" y="1518"/>
                  </a:lnTo>
                  <a:lnTo>
                    <a:pt x="141" y="1461"/>
                  </a:lnTo>
                  <a:lnTo>
                    <a:pt x="172" y="1401"/>
                  </a:lnTo>
                  <a:lnTo>
                    <a:pt x="208" y="1339"/>
                  </a:lnTo>
                  <a:lnTo>
                    <a:pt x="246" y="1276"/>
                  </a:lnTo>
                  <a:lnTo>
                    <a:pt x="287" y="1212"/>
                  </a:lnTo>
                  <a:lnTo>
                    <a:pt x="334" y="1148"/>
                  </a:lnTo>
                  <a:lnTo>
                    <a:pt x="369" y="1101"/>
                  </a:lnTo>
                  <a:lnTo>
                    <a:pt x="408" y="1054"/>
                  </a:lnTo>
                  <a:lnTo>
                    <a:pt x="448" y="1008"/>
                  </a:lnTo>
                  <a:lnTo>
                    <a:pt x="493" y="961"/>
                  </a:lnTo>
                  <a:lnTo>
                    <a:pt x="539" y="914"/>
                  </a:lnTo>
                  <a:lnTo>
                    <a:pt x="589" y="868"/>
                  </a:lnTo>
                  <a:lnTo>
                    <a:pt x="642" y="822"/>
                  </a:lnTo>
                  <a:lnTo>
                    <a:pt x="699" y="776"/>
                  </a:lnTo>
                  <a:lnTo>
                    <a:pt x="758" y="733"/>
                  </a:lnTo>
                  <a:lnTo>
                    <a:pt x="821" y="690"/>
                  </a:lnTo>
                  <a:lnTo>
                    <a:pt x="887" y="650"/>
                  </a:lnTo>
                  <a:lnTo>
                    <a:pt x="958" y="610"/>
                  </a:lnTo>
                  <a:lnTo>
                    <a:pt x="1032" y="573"/>
                  </a:lnTo>
                  <a:lnTo>
                    <a:pt x="1109" y="539"/>
                  </a:lnTo>
                  <a:lnTo>
                    <a:pt x="1190" y="507"/>
                  </a:lnTo>
                  <a:lnTo>
                    <a:pt x="1275" y="478"/>
                  </a:lnTo>
                  <a:lnTo>
                    <a:pt x="1364" y="452"/>
                  </a:lnTo>
                  <a:lnTo>
                    <a:pt x="1456" y="429"/>
                  </a:lnTo>
                  <a:lnTo>
                    <a:pt x="1554" y="409"/>
                  </a:lnTo>
                  <a:lnTo>
                    <a:pt x="1654" y="394"/>
                  </a:lnTo>
                  <a:lnTo>
                    <a:pt x="1422" y="191"/>
                  </a:lnTo>
                  <a:lnTo>
                    <a:pt x="1407" y="175"/>
                  </a:lnTo>
                  <a:lnTo>
                    <a:pt x="1395" y="157"/>
                  </a:lnTo>
                  <a:lnTo>
                    <a:pt x="1388" y="137"/>
                  </a:lnTo>
                  <a:lnTo>
                    <a:pt x="1385" y="117"/>
                  </a:lnTo>
                  <a:lnTo>
                    <a:pt x="1385" y="96"/>
                  </a:lnTo>
                  <a:lnTo>
                    <a:pt x="1390" y="75"/>
                  </a:lnTo>
                  <a:lnTo>
                    <a:pt x="1398" y="55"/>
                  </a:lnTo>
                  <a:lnTo>
                    <a:pt x="1411" y="38"/>
                  </a:lnTo>
                  <a:lnTo>
                    <a:pt x="1427" y="22"/>
                  </a:lnTo>
                  <a:lnTo>
                    <a:pt x="1445" y="11"/>
                  </a:lnTo>
                  <a:lnTo>
                    <a:pt x="1465" y="4"/>
                  </a:lnTo>
                  <a:lnTo>
                    <a:pt x="14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09" name="Shape 9309"/>
            <p:cNvSpPr/>
            <p:nvPr/>
          </p:nvSpPr>
          <p:spPr>
            <a:xfrm>
              <a:off x="3934" y="2470"/>
              <a:ext cx="43" cy="43"/>
            </a:xfrm>
            <a:custGeom>
              <a:avLst/>
              <a:gdLst/>
              <a:ahLst/>
              <a:cxnLst/>
              <a:rect l="0" t="0" r="0" b="0"/>
              <a:pathLst>
                <a:path w="644" h="644" extrusionOk="0">
                  <a:moveTo>
                    <a:pt x="323" y="0"/>
                  </a:moveTo>
                  <a:lnTo>
                    <a:pt x="366" y="3"/>
                  </a:lnTo>
                  <a:lnTo>
                    <a:pt x="408" y="12"/>
                  </a:lnTo>
                  <a:lnTo>
                    <a:pt x="448" y="25"/>
                  </a:lnTo>
                  <a:lnTo>
                    <a:pt x="485" y="44"/>
                  </a:lnTo>
                  <a:lnTo>
                    <a:pt x="520" y="68"/>
                  </a:lnTo>
                  <a:lnTo>
                    <a:pt x="550" y="95"/>
                  </a:lnTo>
                  <a:lnTo>
                    <a:pt x="578" y="126"/>
                  </a:lnTo>
                  <a:lnTo>
                    <a:pt x="600" y="160"/>
                  </a:lnTo>
                  <a:lnTo>
                    <a:pt x="619" y="197"/>
                  </a:lnTo>
                  <a:lnTo>
                    <a:pt x="633" y="237"/>
                  </a:lnTo>
                  <a:lnTo>
                    <a:pt x="642" y="278"/>
                  </a:lnTo>
                  <a:lnTo>
                    <a:pt x="644" y="322"/>
                  </a:lnTo>
                  <a:lnTo>
                    <a:pt x="642" y="365"/>
                  </a:lnTo>
                  <a:lnTo>
                    <a:pt x="633" y="408"/>
                  </a:lnTo>
                  <a:lnTo>
                    <a:pt x="619" y="447"/>
                  </a:lnTo>
                  <a:lnTo>
                    <a:pt x="600" y="485"/>
                  </a:lnTo>
                  <a:lnTo>
                    <a:pt x="578" y="519"/>
                  </a:lnTo>
                  <a:lnTo>
                    <a:pt x="550" y="550"/>
                  </a:lnTo>
                  <a:lnTo>
                    <a:pt x="520" y="577"/>
                  </a:lnTo>
                  <a:lnTo>
                    <a:pt x="485" y="600"/>
                  </a:lnTo>
                  <a:lnTo>
                    <a:pt x="448" y="618"/>
                  </a:lnTo>
                  <a:lnTo>
                    <a:pt x="408" y="633"/>
                  </a:lnTo>
                  <a:lnTo>
                    <a:pt x="366" y="641"/>
                  </a:lnTo>
                  <a:lnTo>
                    <a:pt x="323" y="644"/>
                  </a:lnTo>
                  <a:lnTo>
                    <a:pt x="279" y="641"/>
                  </a:lnTo>
                  <a:lnTo>
                    <a:pt x="237" y="633"/>
                  </a:lnTo>
                  <a:lnTo>
                    <a:pt x="197" y="618"/>
                  </a:lnTo>
                  <a:lnTo>
                    <a:pt x="160" y="600"/>
                  </a:lnTo>
                  <a:lnTo>
                    <a:pt x="126" y="577"/>
                  </a:lnTo>
                  <a:lnTo>
                    <a:pt x="95" y="550"/>
                  </a:lnTo>
                  <a:lnTo>
                    <a:pt x="68" y="519"/>
                  </a:lnTo>
                  <a:lnTo>
                    <a:pt x="45" y="485"/>
                  </a:lnTo>
                  <a:lnTo>
                    <a:pt x="26" y="447"/>
                  </a:lnTo>
                  <a:lnTo>
                    <a:pt x="13" y="408"/>
                  </a:lnTo>
                  <a:lnTo>
                    <a:pt x="3" y="365"/>
                  </a:lnTo>
                  <a:lnTo>
                    <a:pt x="0" y="322"/>
                  </a:lnTo>
                  <a:lnTo>
                    <a:pt x="3" y="278"/>
                  </a:lnTo>
                  <a:lnTo>
                    <a:pt x="13" y="237"/>
                  </a:lnTo>
                  <a:lnTo>
                    <a:pt x="26" y="197"/>
                  </a:lnTo>
                  <a:lnTo>
                    <a:pt x="45" y="160"/>
                  </a:lnTo>
                  <a:lnTo>
                    <a:pt x="68" y="126"/>
                  </a:lnTo>
                  <a:lnTo>
                    <a:pt x="95" y="95"/>
                  </a:lnTo>
                  <a:lnTo>
                    <a:pt x="126" y="68"/>
                  </a:lnTo>
                  <a:lnTo>
                    <a:pt x="160" y="44"/>
                  </a:lnTo>
                  <a:lnTo>
                    <a:pt x="197" y="25"/>
                  </a:lnTo>
                  <a:lnTo>
                    <a:pt x="237" y="12"/>
                  </a:lnTo>
                  <a:lnTo>
                    <a:pt x="279"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10" name="Shape 9310"/>
            <p:cNvSpPr/>
            <p:nvPr/>
          </p:nvSpPr>
          <p:spPr>
            <a:xfrm>
              <a:off x="4113" y="2346"/>
              <a:ext cx="43" cy="43"/>
            </a:xfrm>
            <a:custGeom>
              <a:avLst/>
              <a:gdLst/>
              <a:ahLst/>
              <a:cxnLst/>
              <a:rect l="0" t="0" r="0" b="0"/>
              <a:pathLst>
                <a:path w="644" h="644" extrusionOk="0">
                  <a:moveTo>
                    <a:pt x="323" y="0"/>
                  </a:moveTo>
                  <a:lnTo>
                    <a:pt x="366" y="3"/>
                  </a:lnTo>
                  <a:lnTo>
                    <a:pt x="407" y="11"/>
                  </a:lnTo>
                  <a:lnTo>
                    <a:pt x="448" y="25"/>
                  </a:lnTo>
                  <a:lnTo>
                    <a:pt x="485" y="43"/>
                  </a:lnTo>
                  <a:lnTo>
                    <a:pt x="519" y="67"/>
                  </a:lnTo>
                  <a:lnTo>
                    <a:pt x="549" y="94"/>
                  </a:lnTo>
                  <a:lnTo>
                    <a:pt x="577" y="125"/>
                  </a:lnTo>
                  <a:lnTo>
                    <a:pt x="600" y="159"/>
                  </a:lnTo>
                  <a:lnTo>
                    <a:pt x="619" y="197"/>
                  </a:lnTo>
                  <a:lnTo>
                    <a:pt x="632" y="236"/>
                  </a:lnTo>
                  <a:lnTo>
                    <a:pt x="642" y="278"/>
                  </a:lnTo>
                  <a:lnTo>
                    <a:pt x="644" y="321"/>
                  </a:lnTo>
                  <a:lnTo>
                    <a:pt x="642" y="366"/>
                  </a:lnTo>
                  <a:lnTo>
                    <a:pt x="632" y="407"/>
                  </a:lnTo>
                  <a:lnTo>
                    <a:pt x="619" y="447"/>
                  </a:lnTo>
                  <a:lnTo>
                    <a:pt x="600" y="484"/>
                  </a:lnTo>
                  <a:lnTo>
                    <a:pt x="577" y="518"/>
                  </a:lnTo>
                  <a:lnTo>
                    <a:pt x="549" y="549"/>
                  </a:lnTo>
                  <a:lnTo>
                    <a:pt x="519" y="576"/>
                  </a:lnTo>
                  <a:lnTo>
                    <a:pt x="485" y="600"/>
                  </a:lnTo>
                  <a:lnTo>
                    <a:pt x="448" y="619"/>
                  </a:lnTo>
                  <a:lnTo>
                    <a:pt x="407" y="632"/>
                  </a:lnTo>
                  <a:lnTo>
                    <a:pt x="366" y="641"/>
                  </a:lnTo>
                  <a:lnTo>
                    <a:pt x="323" y="644"/>
                  </a:lnTo>
                  <a:lnTo>
                    <a:pt x="279" y="641"/>
                  </a:lnTo>
                  <a:lnTo>
                    <a:pt x="236" y="632"/>
                  </a:lnTo>
                  <a:lnTo>
                    <a:pt x="197" y="619"/>
                  </a:lnTo>
                  <a:lnTo>
                    <a:pt x="160" y="600"/>
                  </a:lnTo>
                  <a:lnTo>
                    <a:pt x="126" y="576"/>
                  </a:lnTo>
                  <a:lnTo>
                    <a:pt x="95" y="549"/>
                  </a:lnTo>
                  <a:lnTo>
                    <a:pt x="68" y="518"/>
                  </a:lnTo>
                  <a:lnTo>
                    <a:pt x="45" y="484"/>
                  </a:lnTo>
                  <a:lnTo>
                    <a:pt x="26" y="447"/>
                  </a:lnTo>
                  <a:lnTo>
                    <a:pt x="13" y="407"/>
                  </a:lnTo>
                  <a:lnTo>
                    <a:pt x="3" y="366"/>
                  </a:lnTo>
                  <a:lnTo>
                    <a:pt x="0" y="321"/>
                  </a:lnTo>
                  <a:lnTo>
                    <a:pt x="3" y="278"/>
                  </a:lnTo>
                  <a:lnTo>
                    <a:pt x="13" y="236"/>
                  </a:lnTo>
                  <a:lnTo>
                    <a:pt x="26" y="197"/>
                  </a:lnTo>
                  <a:lnTo>
                    <a:pt x="45" y="159"/>
                  </a:lnTo>
                  <a:lnTo>
                    <a:pt x="68" y="125"/>
                  </a:lnTo>
                  <a:lnTo>
                    <a:pt x="95" y="94"/>
                  </a:lnTo>
                  <a:lnTo>
                    <a:pt x="126" y="67"/>
                  </a:lnTo>
                  <a:lnTo>
                    <a:pt x="160" y="43"/>
                  </a:lnTo>
                  <a:lnTo>
                    <a:pt x="197" y="25"/>
                  </a:lnTo>
                  <a:lnTo>
                    <a:pt x="236" y="11"/>
                  </a:lnTo>
                  <a:lnTo>
                    <a:pt x="279"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11" name="Shape 9311"/>
          <p:cNvGrpSpPr/>
          <p:nvPr/>
        </p:nvGrpSpPr>
        <p:grpSpPr>
          <a:xfrm>
            <a:off x="5855374" y="3676203"/>
            <a:ext cx="271463" cy="258366"/>
            <a:chOff x="4899" y="2314"/>
            <a:chExt cx="228" cy="217"/>
          </a:xfrm>
        </p:grpSpPr>
        <p:sp>
          <p:nvSpPr>
            <p:cNvPr id="9312" name="Shape 9312"/>
            <p:cNvSpPr/>
            <p:nvPr/>
          </p:nvSpPr>
          <p:spPr>
            <a:xfrm>
              <a:off x="4930" y="2314"/>
              <a:ext cx="66" cy="67"/>
            </a:xfrm>
            <a:custGeom>
              <a:avLst/>
              <a:gdLst/>
              <a:ahLst/>
              <a:cxnLst/>
              <a:rect l="0" t="0" r="0" b="0"/>
              <a:pathLst>
                <a:path w="990" h="994" extrusionOk="0">
                  <a:moveTo>
                    <a:pt x="495" y="0"/>
                  </a:moveTo>
                  <a:lnTo>
                    <a:pt x="549" y="3"/>
                  </a:lnTo>
                  <a:lnTo>
                    <a:pt x="601" y="12"/>
                  </a:lnTo>
                  <a:lnTo>
                    <a:pt x="651" y="25"/>
                  </a:lnTo>
                  <a:lnTo>
                    <a:pt x="699" y="44"/>
                  </a:lnTo>
                  <a:lnTo>
                    <a:pt x="745" y="68"/>
                  </a:lnTo>
                  <a:lnTo>
                    <a:pt x="787" y="96"/>
                  </a:lnTo>
                  <a:lnTo>
                    <a:pt x="827" y="128"/>
                  </a:lnTo>
                  <a:lnTo>
                    <a:pt x="863" y="164"/>
                  </a:lnTo>
                  <a:lnTo>
                    <a:pt x="894" y="204"/>
                  </a:lnTo>
                  <a:lnTo>
                    <a:pt x="922" y="246"/>
                  </a:lnTo>
                  <a:lnTo>
                    <a:pt x="946" y="292"/>
                  </a:lnTo>
                  <a:lnTo>
                    <a:pt x="964" y="340"/>
                  </a:lnTo>
                  <a:lnTo>
                    <a:pt x="979" y="390"/>
                  </a:lnTo>
                  <a:lnTo>
                    <a:pt x="987" y="443"/>
                  </a:lnTo>
                  <a:lnTo>
                    <a:pt x="990" y="497"/>
                  </a:lnTo>
                  <a:lnTo>
                    <a:pt x="987" y="551"/>
                  </a:lnTo>
                  <a:lnTo>
                    <a:pt x="979" y="603"/>
                  </a:lnTo>
                  <a:lnTo>
                    <a:pt x="964" y="654"/>
                  </a:lnTo>
                  <a:lnTo>
                    <a:pt x="946" y="702"/>
                  </a:lnTo>
                  <a:lnTo>
                    <a:pt x="922" y="747"/>
                  </a:lnTo>
                  <a:lnTo>
                    <a:pt x="894" y="790"/>
                  </a:lnTo>
                  <a:lnTo>
                    <a:pt x="863" y="829"/>
                  </a:lnTo>
                  <a:lnTo>
                    <a:pt x="827" y="866"/>
                  </a:lnTo>
                  <a:lnTo>
                    <a:pt x="787" y="898"/>
                  </a:lnTo>
                  <a:lnTo>
                    <a:pt x="745" y="926"/>
                  </a:lnTo>
                  <a:lnTo>
                    <a:pt x="699" y="949"/>
                  </a:lnTo>
                  <a:lnTo>
                    <a:pt x="651" y="969"/>
                  </a:lnTo>
                  <a:lnTo>
                    <a:pt x="601" y="982"/>
                  </a:lnTo>
                  <a:lnTo>
                    <a:pt x="549" y="990"/>
                  </a:lnTo>
                  <a:lnTo>
                    <a:pt x="495" y="994"/>
                  </a:lnTo>
                  <a:lnTo>
                    <a:pt x="441" y="990"/>
                  </a:lnTo>
                  <a:lnTo>
                    <a:pt x="388" y="982"/>
                  </a:lnTo>
                  <a:lnTo>
                    <a:pt x="338" y="969"/>
                  </a:lnTo>
                  <a:lnTo>
                    <a:pt x="290" y="949"/>
                  </a:lnTo>
                  <a:lnTo>
                    <a:pt x="245" y="926"/>
                  </a:lnTo>
                  <a:lnTo>
                    <a:pt x="202" y="898"/>
                  </a:lnTo>
                  <a:lnTo>
                    <a:pt x="162" y="866"/>
                  </a:lnTo>
                  <a:lnTo>
                    <a:pt x="127" y="829"/>
                  </a:lnTo>
                  <a:lnTo>
                    <a:pt x="95" y="790"/>
                  </a:lnTo>
                  <a:lnTo>
                    <a:pt x="67" y="747"/>
                  </a:lnTo>
                  <a:lnTo>
                    <a:pt x="43" y="702"/>
                  </a:lnTo>
                  <a:lnTo>
                    <a:pt x="24" y="654"/>
                  </a:lnTo>
                  <a:lnTo>
                    <a:pt x="11" y="603"/>
                  </a:lnTo>
                  <a:lnTo>
                    <a:pt x="2" y="551"/>
                  </a:lnTo>
                  <a:lnTo>
                    <a:pt x="0" y="497"/>
                  </a:lnTo>
                  <a:lnTo>
                    <a:pt x="2" y="443"/>
                  </a:lnTo>
                  <a:lnTo>
                    <a:pt x="11" y="390"/>
                  </a:lnTo>
                  <a:lnTo>
                    <a:pt x="24" y="340"/>
                  </a:lnTo>
                  <a:lnTo>
                    <a:pt x="43" y="292"/>
                  </a:lnTo>
                  <a:lnTo>
                    <a:pt x="67" y="246"/>
                  </a:lnTo>
                  <a:lnTo>
                    <a:pt x="95" y="204"/>
                  </a:lnTo>
                  <a:lnTo>
                    <a:pt x="127" y="164"/>
                  </a:lnTo>
                  <a:lnTo>
                    <a:pt x="162" y="128"/>
                  </a:lnTo>
                  <a:lnTo>
                    <a:pt x="202" y="96"/>
                  </a:lnTo>
                  <a:lnTo>
                    <a:pt x="245" y="68"/>
                  </a:lnTo>
                  <a:lnTo>
                    <a:pt x="290" y="44"/>
                  </a:lnTo>
                  <a:lnTo>
                    <a:pt x="338" y="25"/>
                  </a:lnTo>
                  <a:lnTo>
                    <a:pt x="388" y="12"/>
                  </a:lnTo>
                  <a:lnTo>
                    <a:pt x="441" y="3"/>
                  </a:lnTo>
                  <a:lnTo>
                    <a:pt x="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13" name="Shape 9313"/>
            <p:cNvSpPr/>
            <p:nvPr/>
          </p:nvSpPr>
          <p:spPr>
            <a:xfrm>
              <a:off x="4971" y="2451"/>
              <a:ext cx="156" cy="80"/>
            </a:xfrm>
            <a:custGeom>
              <a:avLst/>
              <a:gdLst/>
              <a:ahLst/>
              <a:cxnLst/>
              <a:rect l="0" t="0" r="0" b="0"/>
              <a:pathLst>
                <a:path w="2329" h="1198" extrusionOk="0">
                  <a:moveTo>
                    <a:pt x="613" y="0"/>
                  </a:moveTo>
                  <a:lnTo>
                    <a:pt x="822" y="0"/>
                  </a:lnTo>
                  <a:lnTo>
                    <a:pt x="838" y="2"/>
                  </a:lnTo>
                  <a:lnTo>
                    <a:pt x="854" y="11"/>
                  </a:lnTo>
                  <a:lnTo>
                    <a:pt x="865" y="22"/>
                  </a:lnTo>
                  <a:lnTo>
                    <a:pt x="874" y="36"/>
                  </a:lnTo>
                  <a:lnTo>
                    <a:pt x="877" y="52"/>
                  </a:lnTo>
                  <a:lnTo>
                    <a:pt x="875" y="70"/>
                  </a:lnTo>
                  <a:lnTo>
                    <a:pt x="869" y="107"/>
                  </a:lnTo>
                  <a:lnTo>
                    <a:pt x="865" y="145"/>
                  </a:lnTo>
                  <a:lnTo>
                    <a:pt x="869" y="187"/>
                  </a:lnTo>
                  <a:lnTo>
                    <a:pt x="877" y="227"/>
                  </a:lnTo>
                  <a:lnTo>
                    <a:pt x="890" y="265"/>
                  </a:lnTo>
                  <a:lnTo>
                    <a:pt x="908" y="301"/>
                  </a:lnTo>
                  <a:lnTo>
                    <a:pt x="930" y="334"/>
                  </a:lnTo>
                  <a:lnTo>
                    <a:pt x="956" y="363"/>
                  </a:lnTo>
                  <a:lnTo>
                    <a:pt x="986" y="390"/>
                  </a:lnTo>
                  <a:lnTo>
                    <a:pt x="1019" y="412"/>
                  </a:lnTo>
                  <a:lnTo>
                    <a:pt x="1054" y="430"/>
                  </a:lnTo>
                  <a:lnTo>
                    <a:pt x="1092" y="443"/>
                  </a:lnTo>
                  <a:lnTo>
                    <a:pt x="1132" y="451"/>
                  </a:lnTo>
                  <a:lnTo>
                    <a:pt x="1173" y="454"/>
                  </a:lnTo>
                  <a:lnTo>
                    <a:pt x="1216" y="451"/>
                  </a:lnTo>
                  <a:lnTo>
                    <a:pt x="1255" y="443"/>
                  </a:lnTo>
                  <a:lnTo>
                    <a:pt x="1293" y="430"/>
                  </a:lnTo>
                  <a:lnTo>
                    <a:pt x="1329" y="412"/>
                  </a:lnTo>
                  <a:lnTo>
                    <a:pt x="1362" y="390"/>
                  </a:lnTo>
                  <a:lnTo>
                    <a:pt x="1391" y="363"/>
                  </a:lnTo>
                  <a:lnTo>
                    <a:pt x="1418" y="334"/>
                  </a:lnTo>
                  <a:lnTo>
                    <a:pt x="1440" y="301"/>
                  </a:lnTo>
                  <a:lnTo>
                    <a:pt x="1457" y="265"/>
                  </a:lnTo>
                  <a:lnTo>
                    <a:pt x="1471" y="227"/>
                  </a:lnTo>
                  <a:lnTo>
                    <a:pt x="1479" y="187"/>
                  </a:lnTo>
                  <a:lnTo>
                    <a:pt x="1482" y="145"/>
                  </a:lnTo>
                  <a:lnTo>
                    <a:pt x="1479" y="107"/>
                  </a:lnTo>
                  <a:lnTo>
                    <a:pt x="1473" y="70"/>
                  </a:lnTo>
                  <a:lnTo>
                    <a:pt x="1471" y="52"/>
                  </a:lnTo>
                  <a:lnTo>
                    <a:pt x="1474" y="36"/>
                  </a:lnTo>
                  <a:lnTo>
                    <a:pt x="1482" y="22"/>
                  </a:lnTo>
                  <a:lnTo>
                    <a:pt x="1493" y="11"/>
                  </a:lnTo>
                  <a:lnTo>
                    <a:pt x="1508" y="2"/>
                  </a:lnTo>
                  <a:lnTo>
                    <a:pt x="1526" y="0"/>
                  </a:lnTo>
                  <a:lnTo>
                    <a:pt x="1716" y="0"/>
                  </a:lnTo>
                  <a:lnTo>
                    <a:pt x="1734" y="2"/>
                  </a:lnTo>
                  <a:lnTo>
                    <a:pt x="1748" y="11"/>
                  </a:lnTo>
                  <a:lnTo>
                    <a:pt x="1761" y="22"/>
                  </a:lnTo>
                  <a:lnTo>
                    <a:pt x="1768" y="38"/>
                  </a:lnTo>
                  <a:lnTo>
                    <a:pt x="1771" y="55"/>
                  </a:lnTo>
                  <a:lnTo>
                    <a:pt x="1771" y="309"/>
                  </a:lnTo>
                  <a:lnTo>
                    <a:pt x="1773" y="326"/>
                  </a:lnTo>
                  <a:lnTo>
                    <a:pt x="1781" y="339"/>
                  </a:lnTo>
                  <a:lnTo>
                    <a:pt x="1791" y="351"/>
                  </a:lnTo>
                  <a:lnTo>
                    <a:pt x="1804" y="359"/>
                  </a:lnTo>
                  <a:lnTo>
                    <a:pt x="1819" y="363"/>
                  </a:lnTo>
                  <a:lnTo>
                    <a:pt x="1834" y="363"/>
                  </a:lnTo>
                  <a:lnTo>
                    <a:pt x="1851" y="359"/>
                  </a:lnTo>
                  <a:lnTo>
                    <a:pt x="1904" y="333"/>
                  </a:lnTo>
                  <a:lnTo>
                    <a:pt x="1935" y="319"/>
                  </a:lnTo>
                  <a:lnTo>
                    <a:pt x="1966" y="310"/>
                  </a:lnTo>
                  <a:lnTo>
                    <a:pt x="1999" y="305"/>
                  </a:lnTo>
                  <a:lnTo>
                    <a:pt x="2033" y="303"/>
                  </a:lnTo>
                  <a:lnTo>
                    <a:pt x="2075" y="306"/>
                  </a:lnTo>
                  <a:lnTo>
                    <a:pt x="2115" y="314"/>
                  </a:lnTo>
                  <a:lnTo>
                    <a:pt x="2153" y="328"/>
                  </a:lnTo>
                  <a:lnTo>
                    <a:pt x="2188" y="346"/>
                  </a:lnTo>
                  <a:lnTo>
                    <a:pt x="2220" y="369"/>
                  </a:lnTo>
                  <a:lnTo>
                    <a:pt x="2249" y="396"/>
                  </a:lnTo>
                  <a:lnTo>
                    <a:pt x="2274" y="427"/>
                  </a:lnTo>
                  <a:lnTo>
                    <a:pt x="2295" y="461"/>
                  </a:lnTo>
                  <a:lnTo>
                    <a:pt x="2311" y="497"/>
                  </a:lnTo>
                  <a:lnTo>
                    <a:pt x="2323" y="537"/>
                  </a:lnTo>
                  <a:lnTo>
                    <a:pt x="2329" y="577"/>
                  </a:lnTo>
                  <a:lnTo>
                    <a:pt x="2329" y="620"/>
                  </a:lnTo>
                  <a:lnTo>
                    <a:pt x="2323" y="663"/>
                  </a:lnTo>
                  <a:lnTo>
                    <a:pt x="2311" y="703"/>
                  </a:lnTo>
                  <a:lnTo>
                    <a:pt x="2295" y="740"/>
                  </a:lnTo>
                  <a:lnTo>
                    <a:pt x="2273" y="773"/>
                  </a:lnTo>
                  <a:lnTo>
                    <a:pt x="2248" y="805"/>
                  </a:lnTo>
                  <a:lnTo>
                    <a:pt x="2219" y="831"/>
                  </a:lnTo>
                  <a:lnTo>
                    <a:pt x="2186" y="853"/>
                  </a:lnTo>
                  <a:lnTo>
                    <a:pt x="2151" y="871"/>
                  </a:lnTo>
                  <a:lnTo>
                    <a:pt x="2112" y="885"/>
                  </a:lnTo>
                  <a:lnTo>
                    <a:pt x="2073" y="893"/>
                  </a:lnTo>
                  <a:lnTo>
                    <a:pt x="2032" y="896"/>
                  </a:lnTo>
                  <a:lnTo>
                    <a:pt x="1998" y="894"/>
                  </a:lnTo>
                  <a:lnTo>
                    <a:pt x="1966" y="888"/>
                  </a:lnTo>
                  <a:lnTo>
                    <a:pt x="1934" y="878"/>
                  </a:lnTo>
                  <a:lnTo>
                    <a:pt x="1904" y="866"/>
                  </a:lnTo>
                  <a:lnTo>
                    <a:pt x="1851" y="840"/>
                  </a:lnTo>
                  <a:lnTo>
                    <a:pt x="1834" y="835"/>
                  </a:lnTo>
                  <a:lnTo>
                    <a:pt x="1819" y="835"/>
                  </a:lnTo>
                  <a:lnTo>
                    <a:pt x="1804" y="839"/>
                  </a:lnTo>
                  <a:lnTo>
                    <a:pt x="1791" y="847"/>
                  </a:lnTo>
                  <a:lnTo>
                    <a:pt x="1781" y="859"/>
                  </a:lnTo>
                  <a:lnTo>
                    <a:pt x="1773" y="873"/>
                  </a:lnTo>
                  <a:lnTo>
                    <a:pt x="1771" y="890"/>
                  </a:lnTo>
                  <a:lnTo>
                    <a:pt x="1771" y="1143"/>
                  </a:lnTo>
                  <a:lnTo>
                    <a:pt x="1768" y="1160"/>
                  </a:lnTo>
                  <a:lnTo>
                    <a:pt x="1761" y="1176"/>
                  </a:lnTo>
                  <a:lnTo>
                    <a:pt x="1748" y="1188"/>
                  </a:lnTo>
                  <a:lnTo>
                    <a:pt x="1734" y="1195"/>
                  </a:lnTo>
                  <a:lnTo>
                    <a:pt x="1716" y="1198"/>
                  </a:lnTo>
                  <a:lnTo>
                    <a:pt x="613" y="1198"/>
                  </a:lnTo>
                  <a:lnTo>
                    <a:pt x="596" y="1195"/>
                  </a:lnTo>
                  <a:lnTo>
                    <a:pt x="580" y="1188"/>
                  </a:lnTo>
                  <a:lnTo>
                    <a:pt x="568" y="1176"/>
                  </a:lnTo>
                  <a:lnTo>
                    <a:pt x="561" y="1160"/>
                  </a:lnTo>
                  <a:lnTo>
                    <a:pt x="558" y="1143"/>
                  </a:lnTo>
                  <a:lnTo>
                    <a:pt x="558" y="890"/>
                  </a:lnTo>
                  <a:lnTo>
                    <a:pt x="556" y="873"/>
                  </a:lnTo>
                  <a:lnTo>
                    <a:pt x="548" y="859"/>
                  </a:lnTo>
                  <a:lnTo>
                    <a:pt x="538" y="847"/>
                  </a:lnTo>
                  <a:lnTo>
                    <a:pt x="526" y="839"/>
                  </a:lnTo>
                  <a:lnTo>
                    <a:pt x="510" y="835"/>
                  </a:lnTo>
                  <a:lnTo>
                    <a:pt x="494" y="835"/>
                  </a:lnTo>
                  <a:lnTo>
                    <a:pt x="479" y="840"/>
                  </a:lnTo>
                  <a:lnTo>
                    <a:pt x="426" y="866"/>
                  </a:lnTo>
                  <a:lnTo>
                    <a:pt x="395" y="878"/>
                  </a:lnTo>
                  <a:lnTo>
                    <a:pt x="363" y="888"/>
                  </a:lnTo>
                  <a:lnTo>
                    <a:pt x="330" y="894"/>
                  </a:lnTo>
                  <a:lnTo>
                    <a:pt x="295" y="896"/>
                  </a:lnTo>
                  <a:lnTo>
                    <a:pt x="254" y="893"/>
                  </a:lnTo>
                  <a:lnTo>
                    <a:pt x="214" y="885"/>
                  </a:lnTo>
                  <a:lnTo>
                    <a:pt x="176" y="870"/>
                  </a:lnTo>
                  <a:lnTo>
                    <a:pt x="141" y="851"/>
                  </a:lnTo>
                  <a:lnTo>
                    <a:pt x="109" y="829"/>
                  </a:lnTo>
                  <a:lnTo>
                    <a:pt x="80" y="802"/>
                  </a:lnTo>
                  <a:lnTo>
                    <a:pt x="55" y="771"/>
                  </a:lnTo>
                  <a:lnTo>
                    <a:pt x="34" y="737"/>
                  </a:lnTo>
                  <a:lnTo>
                    <a:pt x="18" y="701"/>
                  </a:lnTo>
                  <a:lnTo>
                    <a:pt x="6" y="662"/>
                  </a:lnTo>
                  <a:lnTo>
                    <a:pt x="1" y="621"/>
                  </a:lnTo>
                  <a:lnTo>
                    <a:pt x="0" y="578"/>
                  </a:lnTo>
                  <a:lnTo>
                    <a:pt x="6" y="534"/>
                  </a:lnTo>
                  <a:lnTo>
                    <a:pt x="18" y="495"/>
                  </a:lnTo>
                  <a:lnTo>
                    <a:pt x="34" y="459"/>
                  </a:lnTo>
                  <a:lnTo>
                    <a:pt x="56" y="424"/>
                  </a:lnTo>
                  <a:lnTo>
                    <a:pt x="81" y="394"/>
                  </a:lnTo>
                  <a:lnTo>
                    <a:pt x="111" y="367"/>
                  </a:lnTo>
                  <a:lnTo>
                    <a:pt x="143" y="345"/>
                  </a:lnTo>
                  <a:lnTo>
                    <a:pt x="178" y="327"/>
                  </a:lnTo>
                  <a:lnTo>
                    <a:pt x="217" y="313"/>
                  </a:lnTo>
                  <a:lnTo>
                    <a:pt x="256" y="305"/>
                  </a:lnTo>
                  <a:lnTo>
                    <a:pt x="298" y="303"/>
                  </a:lnTo>
                  <a:lnTo>
                    <a:pt x="331" y="305"/>
                  </a:lnTo>
                  <a:lnTo>
                    <a:pt x="363" y="310"/>
                  </a:lnTo>
                  <a:lnTo>
                    <a:pt x="395" y="319"/>
                  </a:lnTo>
                  <a:lnTo>
                    <a:pt x="426" y="333"/>
                  </a:lnTo>
                  <a:lnTo>
                    <a:pt x="479" y="359"/>
                  </a:lnTo>
                  <a:lnTo>
                    <a:pt x="494" y="363"/>
                  </a:lnTo>
                  <a:lnTo>
                    <a:pt x="510" y="363"/>
                  </a:lnTo>
                  <a:lnTo>
                    <a:pt x="526" y="359"/>
                  </a:lnTo>
                  <a:lnTo>
                    <a:pt x="538" y="351"/>
                  </a:lnTo>
                  <a:lnTo>
                    <a:pt x="548" y="339"/>
                  </a:lnTo>
                  <a:lnTo>
                    <a:pt x="556" y="326"/>
                  </a:lnTo>
                  <a:lnTo>
                    <a:pt x="558" y="309"/>
                  </a:lnTo>
                  <a:lnTo>
                    <a:pt x="558" y="55"/>
                  </a:lnTo>
                  <a:lnTo>
                    <a:pt x="561" y="38"/>
                  </a:lnTo>
                  <a:lnTo>
                    <a:pt x="568" y="22"/>
                  </a:lnTo>
                  <a:lnTo>
                    <a:pt x="580" y="11"/>
                  </a:lnTo>
                  <a:lnTo>
                    <a:pt x="596" y="2"/>
                  </a:lnTo>
                  <a:lnTo>
                    <a:pt x="6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14" name="Shape 9314"/>
            <p:cNvSpPr/>
            <p:nvPr/>
          </p:nvSpPr>
          <p:spPr>
            <a:xfrm>
              <a:off x="4899" y="2394"/>
              <a:ext cx="129" cy="88"/>
            </a:xfrm>
            <a:custGeom>
              <a:avLst/>
              <a:gdLst/>
              <a:ahLst/>
              <a:cxnLst/>
              <a:rect l="0" t="0" r="0" b="0"/>
              <a:pathLst>
                <a:path w="1931" h="1329" extrusionOk="0">
                  <a:moveTo>
                    <a:pt x="576" y="0"/>
                  </a:moveTo>
                  <a:lnTo>
                    <a:pt x="590" y="2"/>
                  </a:lnTo>
                  <a:lnTo>
                    <a:pt x="601" y="7"/>
                  </a:lnTo>
                  <a:lnTo>
                    <a:pt x="611" y="16"/>
                  </a:lnTo>
                  <a:lnTo>
                    <a:pt x="618" y="29"/>
                  </a:lnTo>
                  <a:lnTo>
                    <a:pt x="915" y="847"/>
                  </a:lnTo>
                  <a:lnTo>
                    <a:pt x="922" y="861"/>
                  </a:lnTo>
                  <a:lnTo>
                    <a:pt x="933" y="872"/>
                  </a:lnTo>
                  <a:lnTo>
                    <a:pt x="945" y="878"/>
                  </a:lnTo>
                  <a:lnTo>
                    <a:pt x="959" y="882"/>
                  </a:lnTo>
                  <a:lnTo>
                    <a:pt x="972" y="882"/>
                  </a:lnTo>
                  <a:lnTo>
                    <a:pt x="986" y="878"/>
                  </a:lnTo>
                  <a:lnTo>
                    <a:pt x="998" y="872"/>
                  </a:lnTo>
                  <a:lnTo>
                    <a:pt x="1008" y="861"/>
                  </a:lnTo>
                  <a:lnTo>
                    <a:pt x="1016" y="847"/>
                  </a:lnTo>
                  <a:lnTo>
                    <a:pt x="1313" y="29"/>
                  </a:lnTo>
                  <a:lnTo>
                    <a:pt x="1320" y="16"/>
                  </a:lnTo>
                  <a:lnTo>
                    <a:pt x="1330" y="7"/>
                  </a:lnTo>
                  <a:lnTo>
                    <a:pt x="1341" y="2"/>
                  </a:lnTo>
                  <a:lnTo>
                    <a:pt x="1355" y="0"/>
                  </a:lnTo>
                  <a:lnTo>
                    <a:pt x="1368" y="2"/>
                  </a:lnTo>
                  <a:lnTo>
                    <a:pt x="1630" y="46"/>
                  </a:lnTo>
                  <a:lnTo>
                    <a:pt x="1630" y="46"/>
                  </a:lnTo>
                  <a:lnTo>
                    <a:pt x="1678" y="64"/>
                  </a:lnTo>
                  <a:lnTo>
                    <a:pt x="1722" y="88"/>
                  </a:lnTo>
                  <a:lnTo>
                    <a:pt x="1763" y="116"/>
                  </a:lnTo>
                  <a:lnTo>
                    <a:pt x="1800" y="148"/>
                  </a:lnTo>
                  <a:lnTo>
                    <a:pt x="1833" y="185"/>
                  </a:lnTo>
                  <a:lnTo>
                    <a:pt x="1861" y="224"/>
                  </a:lnTo>
                  <a:lnTo>
                    <a:pt x="1886" y="268"/>
                  </a:lnTo>
                  <a:lnTo>
                    <a:pt x="1905" y="313"/>
                  </a:lnTo>
                  <a:lnTo>
                    <a:pt x="1919" y="360"/>
                  </a:lnTo>
                  <a:lnTo>
                    <a:pt x="1928" y="410"/>
                  </a:lnTo>
                  <a:lnTo>
                    <a:pt x="1931" y="461"/>
                  </a:lnTo>
                  <a:lnTo>
                    <a:pt x="1931" y="679"/>
                  </a:lnTo>
                  <a:lnTo>
                    <a:pt x="1636" y="679"/>
                  </a:lnTo>
                  <a:lnTo>
                    <a:pt x="1604" y="683"/>
                  </a:lnTo>
                  <a:lnTo>
                    <a:pt x="1574" y="691"/>
                  </a:lnTo>
                  <a:lnTo>
                    <a:pt x="1547" y="704"/>
                  </a:lnTo>
                  <a:lnTo>
                    <a:pt x="1522" y="722"/>
                  </a:lnTo>
                  <a:lnTo>
                    <a:pt x="1501" y="743"/>
                  </a:lnTo>
                  <a:lnTo>
                    <a:pt x="1483" y="768"/>
                  </a:lnTo>
                  <a:lnTo>
                    <a:pt x="1470" y="796"/>
                  </a:lnTo>
                  <a:lnTo>
                    <a:pt x="1461" y="826"/>
                  </a:lnTo>
                  <a:lnTo>
                    <a:pt x="1459" y="858"/>
                  </a:lnTo>
                  <a:lnTo>
                    <a:pt x="1459" y="989"/>
                  </a:lnTo>
                  <a:lnTo>
                    <a:pt x="1420" y="984"/>
                  </a:lnTo>
                  <a:lnTo>
                    <a:pt x="1380" y="982"/>
                  </a:lnTo>
                  <a:lnTo>
                    <a:pt x="1327" y="985"/>
                  </a:lnTo>
                  <a:lnTo>
                    <a:pt x="1275" y="994"/>
                  </a:lnTo>
                  <a:lnTo>
                    <a:pt x="1225" y="1009"/>
                  </a:lnTo>
                  <a:lnTo>
                    <a:pt x="1177" y="1028"/>
                  </a:lnTo>
                  <a:lnTo>
                    <a:pt x="1133" y="1051"/>
                  </a:lnTo>
                  <a:lnTo>
                    <a:pt x="1090" y="1081"/>
                  </a:lnTo>
                  <a:lnTo>
                    <a:pt x="1052" y="1114"/>
                  </a:lnTo>
                  <a:lnTo>
                    <a:pt x="1017" y="1150"/>
                  </a:lnTo>
                  <a:lnTo>
                    <a:pt x="986" y="1191"/>
                  </a:lnTo>
                  <a:lnTo>
                    <a:pt x="960" y="1233"/>
                  </a:lnTo>
                  <a:lnTo>
                    <a:pt x="937" y="1280"/>
                  </a:lnTo>
                  <a:lnTo>
                    <a:pt x="920" y="1329"/>
                  </a:lnTo>
                  <a:lnTo>
                    <a:pt x="184" y="1329"/>
                  </a:lnTo>
                  <a:lnTo>
                    <a:pt x="151" y="1326"/>
                  </a:lnTo>
                  <a:lnTo>
                    <a:pt x="120" y="1317"/>
                  </a:lnTo>
                  <a:lnTo>
                    <a:pt x="91" y="1304"/>
                  </a:lnTo>
                  <a:lnTo>
                    <a:pt x="65" y="1285"/>
                  </a:lnTo>
                  <a:lnTo>
                    <a:pt x="44" y="1263"/>
                  </a:lnTo>
                  <a:lnTo>
                    <a:pt x="25" y="1237"/>
                  </a:lnTo>
                  <a:lnTo>
                    <a:pt x="11" y="1208"/>
                  </a:lnTo>
                  <a:lnTo>
                    <a:pt x="3" y="1177"/>
                  </a:lnTo>
                  <a:lnTo>
                    <a:pt x="0" y="1144"/>
                  </a:lnTo>
                  <a:lnTo>
                    <a:pt x="0" y="463"/>
                  </a:lnTo>
                  <a:lnTo>
                    <a:pt x="2" y="417"/>
                  </a:lnTo>
                  <a:lnTo>
                    <a:pt x="9" y="371"/>
                  </a:lnTo>
                  <a:lnTo>
                    <a:pt x="22" y="326"/>
                  </a:lnTo>
                  <a:lnTo>
                    <a:pt x="38" y="284"/>
                  </a:lnTo>
                  <a:lnTo>
                    <a:pt x="58" y="244"/>
                  </a:lnTo>
                  <a:lnTo>
                    <a:pt x="83" y="206"/>
                  </a:lnTo>
                  <a:lnTo>
                    <a:pt x="111" y="170"/>
                  </a:lnTo>
                  <a:lnTo>
                    <a:pt x="143" y="138"/>
                  </a:lnTo>
                  <a:lnTo>
                    <a:pt x="178" y="109"/>
                  </a:lnTo>
                  <a:lnTo>
                    <a:pt x="217" y="84"/>
                  </a:lnTo>
                  <a:lnTo>
                    <a:pt x="258" y="62"/>
                  </a:lnTo>
                  <a:lnTo>
                    <a:pt x="302" y="46"/>
                  </a:lnTo>
                  <a:lnTo>
                    <a:pt x="305" y="45"/>
                  </a:lnTo>
                  <a:lnTo>
                    <a:pt x="313" y="44"/>
                  </a:lnTo>
                  <a:lnTo>
                    <a:pt x="326" y="40"/>
                  </a:lnTo>
                  <a:lnTo>
                    <a:pt x="344" y="38"/>
                  </a:lnTo>
                  <a:lnTo>
                    <a:pt x="365" y="34"/>
                  </a:lnTo>
                  <a:lnTo>
                    <a:pt x="388" y="31"/>
                  </a:lnTo>
                  <a:lnTo>
                    <a:pt x="411" y="27"/>
                  </a:lnTo>
                  <a:lnTo>
                    <a:pt x="437" y="23"/>
                  </a:lnTo>
                  <a:lnTo>
                    <a:pt x="463" y="19"/>
                  </a:lnTo>
                  <a:lnTo>
                    <a:pt x="487" y="14"/>
                  </a:lnTo>
                  <a:lnTo>
                    <a:pt x="511" y="10"/>
                  </a:lnTo>
                  <a:lnTo>
                    <a:pt x="532" y="7"/>
                  </a:lnTo>
                  <a:lnTo>
                    <a:pt x="549" y="4"/>
                  </a:lnTo>
                  <a:lnTo>
                    <a:pt x="564" y="2"/>
                  </a:lnTo>
                  <a:lnTo>
                    <a:pt x="573" y="0"/>
                  </a:lnTo>
                  <a:lnTo>
                    <a:pt x="5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15" name="Shape 9315"/>
            <p:cNvSpPr/>
            <p:nvPr/>
          </p:nvSpPr>
          <p:spPr>
            <a:xfrm>
              <a:off x="4955" y="2390"/>
              <a:ext cx="17" cy="42"/>
            </a:xfrm>
            <a:custGeom>
              <a:avLst/>
              <a:gdLst/>
              <a:ahLst/>
              <a:cxnLst/>
              <a:rect l="0" t="0" r="0" b="0"/>
              <a:pathLst>
                <a:path w="245" h="629" extrusionOk="0">
                  <a:moveTo>
                    <a:pt x="60" y="0"/>
                  </a:moveTo>
                  <a:lnTo>
                    <a:pt x="185" y="0"/>
                  </a:lnTo>
                  <a:lnTo>
                    <a:pt x="202" y="2"/>
                  </a:lnTo>
                  <a:lnTo>
                    <a:pt x="217" y="8"/>
                  </a:lnTo>
                  <a:lnTo>
                    <a:pt x="230" y="18"/>
                  </a:lnTo>
                  <a:lnTo>
                    <a:pt x="239" y="31"/>
                  </a:lnTo>
                  <a:lnTo>
                    <a:pt x="244" y="44"/>
                  </a:lnTo>
                  <a:lnTo>
                    <a:pt x="245" y="59"/>
                  </a:lnTo>
                  <a:lnTo>
                    <a:pt x="243" y="73"/>
                  </a:lnTo>
                  <a:lnTo>
                    <a:pt x="238" y="87"/>
                  </a:lnTo>
                  <a:lnTo>
                    <a:pt x="171" y="189"/>
                  </a:lnTo>
                  <a:lnTo>
                    <a:pt x="202" y="454"/>
                  </a:lnTo>
                  <a:lnTo>
                    <a:pt x="141" y="618"/>
                  </a:lnTo>
                  <a:lnTo>
                    <a:pt x="135" y="626"/>
                  </a:lnTo>
                  <a:lnTo>
                    <a:pt x="127" y="629"/>
                  </a:lnTo>
                  <a:lnTo>
                    <a:pt x="118" y="629"/>
                  </a:lnTo>
                  <a:lnTo>
                    <a:pt x="110" y="626"/>
                  </a:lnTo>
                  <a:lnTo>
                    <a:pt x="105" y="618"/>
                  </a:lnTo>
                  <a:lnTo>
                    <a:pt x="43" y="454"/>
                  </a:lnTo>
                  <a:lnTo>
                    <a:pt x="74" y="189"/>
                  </a:lnTo>
                  <a:lnTo>
                    <a:pt x="8" y="87"/>
                  </a:lnTo>
                  <a:lnTo>
                    <a:pt x="2" y="73"/>
                  </a:lnTo>
                  <a:lnTo>
                    <a:pt x="0" y="59"/>
                  </a:lnTo>
                  <a:lnTo>
                    <a:pt x="2" y="44"/>
                  </a:lnTo>
                  <a:lnTo>
                    <a:pt x="7" y="31"/>
                  </a:lnTo>
                  <a:lnTo>
                    <a:pt x="15" y="18"/>
                  </a:lnTo>
                  <a:lnTo>
                    <a:pt x="29" y="8"/>
                  </a:lnTo>
                  <a:lnTo>
                    <a:pt x="43" y="2"/>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16" name="Shape 9316"/>
          <p:cNvGrpSpPr/>
          <p:nvPr/>
        </p:nvGrpSpPr>
        <p:grpSpPr>
          <a:xfrm>
            <a:off x="8098886" y="4509490"/>
            <a:ext cx="188454" cy="157253"/>
            <a:chOff x="2640" y="3289"/>
            <a:chExt cx="453" cy="378"/>
          </a:xfrm>
        </p:grpSpPr>
        <p:sp>
          <p:nvSpPr>
            <p:cNvPr id="9317" name="Shape 9317"/>
            <p:cNvSpPr/>
            <p:nvPr/>
          </p:nvSpPr>
          <p:spPr>
            <a:xfrm>
              <a:off x="2640" y="3289"/>
              <a:ext cx="376" cy="378"/>
            </a:xfrm>
            <a:custGeom>
              <a:avLst/>
              <a:gdLst/>
              <a:ahLst/>
              <a:cxnLst/>
              <a:rect l="0" t="0" r="0" b="0"/>
              <a:pathLst>
                <a:path w="3004" h="3022" extrusionOk="0">
                  <a:moveTo>
                    <a:pt x="0" y="0"/>
                  </a:moveTo>
                  <a:lnTo>
                    <a:pt x="406" y="0"/>
                  </a:lnTo>
                  <a:lnTo>
                    <a:pt x="406" y="2616"/>
                  </a:lnTo>
                  <a:lnTo>
                    <a:pt x="3004" y="2616"/>
                  </a:lnTo>
                  <a:lnTo>
                    <a:pt x="3004" y="3022"/>
                  </a:lnTo>
                  <a:lnTo>
                    <a:pt x="0" y="30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18" name="Shape 9318"/>
            <p:cNvSpPr/>
            <p:nvPr/>
          </p:nvSpPr>
          <p:spPr>
            <a:xfrm>
              <a:off x="2716" y="3341"/>
              <a:ext cx="377" cy="236"/>
            </a:xfrm>
            <a:custGeom>
              <a:avLst/>
              <a:gdLst/>
              <a:ahLst/>
              <a:cxnLst/>
              <a:rect l="0" t="0" r="0" b="0"/>
              <a:pathLst>
                <a:path w="3022" h="1882" extrusionOk="0">
                  <a:moveTo>
                    <a:pt x="1545" y="0"/>
                  </a:moveTo>
                  <a:lnTo>
                    <a:pt x="2490" y="945"/>
                  </a:lnTo>
                  <a:lnTo>
                    <a:pt x="2802" y="633"/>
                  </a:lnTo>
                  <a:lnTo>
                    <a:pt x="3022" y="1882"/>
                  </a:lnTo>
                  <a:lnTo>
                    <a:pt x="1772" y="1662"/>
                  </a:lnTo>
                  <a:lnTo>
                    <a:pt x="2107" y="1328"/>
                  </a:lnTo>
                  <a:lnTo>
                    <a:pt x="1545" y="766"/>
                  </a:lnTo>
                  <a:lnTo>
                    <a:pt x="947" y="1364"/>
                  </a:lnTo>
                  <a:lnTo>
                    <a:pt x="0" y="419"/>
                  </a:lnTo>
                  <a:lnTo>
                    <a:pt x="384" y="37"/>
                  </a:lnTo>
                  <a:lnTo>
                    <a:pt x="947" y="599"/>
                  </a:lnTo>
                  <a:lnTo>
                    <a:pt x="15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19" name="Shape 9319"/>
          <p:cNvGrpSpPr/>
          <p:nvPr/>
        </p:nvGrpSpPr>
        <p:grpSpPr>
          <a:xfrm>
            <a:off x="8649226" y="4474081"/>
            <a:ext cx="225035" cy="228073"/>
            <a:chOff x="3885769" y="4740974"/>
            <a:chExt cx="858732" cy="870326"/>
          </a:xfrm>
        </p:grpSpPr>
        <p:sp>
          <p:nvSpPr>
            <p:cNvPr id="9320" name="Shape 9320"/>
            <p:cNvSpPr/>
            <p:nvPr/>
          </p:nvSpPr>
          <p:spPr>
            <a:xfrm>
              <a:off x="3885769" y="4821412"/>
              <a:ext cx="55799" cy="5797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1" name="Shape 9321"/>
            <p:cNvSpPr/>
            <p:nvPr/>
          </p:nvSpPr>
          <p:spPr>
            <a:xfrm>
              <a:off x="3885769" y="4940982"/>
              <a:ext cx="55799" cy="57249"/>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2" name="Shape 9322"/>
            <p:cNvSpPr/>
            <p:nvPr/>
          </p:nvSpPr>
          <p:spPr>
            <a:xfrm>
              <a:off x="3885769" y="5059103"/>
              <a:ext cx="55799" cy="5797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3" name="Shape 9323"/>
            <p:cNvSpPr/>
            <p:nvPr/>
          </p:nvSpPr>
          <p:spPr>
            <a:xfrm>
              <a:off x="3885769" y="5178673"/>
              <a:ext cx="55799" cy="57249"/>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4" name="Shape 9324"/>
            <p:cNvSpPr/>
            <p:nvPr/>
          </p:nvSpPr>
          <p:spPr>
            <a:xfrm>
              <a:off x="3885769" y="5296794"/>
              <a:ext cx="55799" cy="5797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5" name="Shape 9325"/>
            <p:cNvSpPr/>
            <p:nvPr/>
          </p:nvSpPr>
          <p:spPr>
            <a:xfrm>
              <a:off x="3977802" y="4740974"/>
              <a:ext cx="766699" cy="777569"/>
            </a:xfrm>
            <a:custGeom>
              <a:avLst/>
              <a:gdLst/>
              <a:ahLst/>
              <a:cxnLst/>
              <a:rect l="0" t="0" r="0" b="0"/>
              <a:pathLst>
                <a:path w="3173" h="3219" extrusionOk="0">
                  <a:moveTo>
                    <a:pt x="350" y="0"/>
                  </a:moveTo>
                  <a:lnTo>
                    <a:pt x="350" y="2862"/>
                  </a:lnTo>
                  <a:lnTo>
                    <a:pt x="3173" y="2862"/>
                  </a:lnTo>
                  <a:lnTo>
                    <a:pt x="3173" y="3219"/>
                  </a:lnTo>
                  <a:lnTo>
                    <a:pt x="0" y="3219"/>
                  </a:lnTo>
                  <a:lnTo>
                    <a:pt x="0" y="0"/>
                  </a:lnTo>
                  <a:lnTo>
                    <a:pt x="3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6" name="Shape 9326"/>
            <p:cNvSpPr/>
            <p:nvPr/>
          </p:nvSpPr>
          <p:spPr>
            <a:xfrm>
              <a:off x="4608988" y="5554776"/>
              <a:ext cx="56524" cy="5652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7" name="Shape 9327"/>
            <p:cNvSpPr/>
            <p:nvPr/>
          </p:nvSpPr>
          <p:spPr>
            <a:xfrm>
              <a:off x="4492316" y="5554776"/>
              <a:ext cx="56524" cy="5652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8" name="Shape 9328"/>
            <p:cNvSpPr/>
            <p:nvPr/>
          </p:nvSpPr>
          <p:spPr>
            <a:xfrm>
              <a:off x="4376369" y="5554776"/>
              <a:ext cx="56524" cy="5652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29" name="Shape 9329"/>
            <p:cNvSpPr/>
            <p:nvPr/>
          </p:nvSpPr>
          <p:spPr>
            <a:xfrm>
              <a:off x="4259698" y="5554776"/>
              <a:ext cx="56524" cy="5652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0" name="Shape 9330"/>
            <p:cNvSpPr/>
            <p:nvPr/>
          </p:nvSpPr>
          <p:spPr>
            <a:xfrm>
              <a:off x="4143026" y="5554776"/>
              <a:ext cx="56524" cy="56524"/>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1" name="Shape 9331"/>
            <p:cNvSpPr/>
            <p:nvPr/>
          </p:nvSpPr>
          <p:spPr>
            <a:xfrm>
              <a:off x="4083603" y="4918518"/>
              <a:ext cx="647129" cy="482629"/>
            </a:xfrm>
            <a:custGeom>
              <a:avLst/>
              <a:gdLst/>
              <a:ahLst/>
              <a:cxnLst/>
              <a:rect l="0" t="0" r="0" b="0"/>
              <a:pathLst>
                <a:path w="2681" h="1998" extrusionOk="0">
                  <a:moveTo>
                    <a:pt x="2477" y="0"/>
                  </a:moveTo>
                  <a:lnTo>
                    <a:pt x="2681" y="116"/>
                  </a:lnTo>
                  <a:lnTo>
                    <a:pt x="2159" y="1069"/>
                  </a:lnTo>
                  <a:lnTo>
                    <a:pt x="1619" y="810"/>
                  </a:lnTo>
                  <a:lnTo>
                    <a:pt x="1266" y="1507"/>
                  </a:lnTo>
                  <a:lnTo>
                    <a:pt x="655" y="1208"/>
                  </a:lnTo>
                  <a:lnTo>
                    <a:pt x="201" y="1998"/>
                  </a:lnTo>
                  <a:lnTo>
                    <a:pt x="0" y="1877"/>
                  </a:lnTo>
                  <a:lnTo>
                    <a:pt x="563" y="899"/>
                  </a:lnTo>
                  <a:lnTo>
                    <a:pt x="1162" y="1192"/>
                  </a:lnTo>
                  <a:lnTo>
                    <a:pt x="1514" y="498"/>
                  </a:lnTo>
                  <a:lnTo>
                    <a:pt x="2062" y="758"/>
                  </a:lnTo>
                  <a:lnTo>
                    <a:pt x="24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32" name="Shape 9332"/>
          <p:cNvGrpSpPr/>
          <p:nvPr/>
        </p:nvGrpSpPr>
        <p:grpSpPr>
          <a:xfrm>
            <a:off x="833392" y="4491934"/>
            <a:ext cx="170416" cy="192366"/>
            <a:chOff x="5629" y="3275"/>
            <a:chExt cx="427" cy="482"/>
          </a:xfrm>
        </p:grpSpPr>
        <p:sp>
          <p:nvSpPr>
            <p:cNvPr id="9333" name="Shape 9333"/>
            <p:cNvSpPr/>
            <p:nvPr/>
          </p:nvSpPr>
          <p:spPr>
            <a:xfrm>
              <a:off x="5629" y="3275"/>
              <a:ext cx="127" cy="482"/>
            </a:xfrm>
            <a:custGeom>
              <a:avLst/>
              <a:gdLst/>
              <a:ahLst/>
              <a:cxnLst/>
              <a:rect l="0" t="0" r="0" b="0"/>
              <a:pathLst>
                <a:path w="891" h="3373" extrusionOk="0">
                  <a:moveTo>
                    <a:pt x="446" y="2628"/>
                  </a:moveTo>
                  <a:lnTo>
                    <a:pt x="410" y="2630"/>
                  </a:lnTo>
                  <a:lnTo>
                    <a:pt x="377" y="2639"/>
                  </a:lnTo>
                  <a:lnTo>
                    <a:pt x="347" y="2652"/>
                  </a:lnTo>
                  <a:lnTo>
                    <a:pt x="318" y="2669"/>
                  </a:lnTo>
                  <a:lnTo>
                    <a:pt x="294" y="2690"/>
                  </a:lnTo>
                  <a:lnTo>
                    <a:pt x="272" y="2715"/>
                  </a:lnTo>
                  <a:lnTo>
                    <a:pt x="254" y="2743"/>
                  </a:lnTo>
                  <a:lnTo>
                    <a:pt x="241" y="2774"/>
                  </a:lnTo>
                  <a:lnTo>
                    <a:pt x="233" y="2807"/>
                  </a:lnTo>
                  <a:lnTo>
                    <a:pt x="230" y="2842"/>
                  </a:lnTo>
                  <a:lnTo>
                    <a:pt x="233" y="2877"/>
                  </a:lnTo>
                  <a:lnTo>
                    <a:pt x="241" y="2910"/>
                  </a:lnTo>
                  <a:lnTo>
                    <a:pt x="254" y="2940"/>
                  </a:lnTo>
                  <a:lnTo>
                    <a:pt x="272" y="2969"/>
                  </a:lnTo>
                  <a:lnTo>
                    <a:pt x="294"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1" y="2910"/>
                  </a:lnTo>
                  <a:lnTo>
                    <a:pt x="659" y="2877"/>
                  </a:lnTo>
                  <a:lnTo>
                    <a:pt x="663" y="2842"/>
                  </a:lnTo>
                  <a:lnTo>
                    <a:pt x="659" y="2807"/>
                  </a:lnTo>
                  <a:lnTo>
                    <a:pt x="651"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3" y="1575"/>
                  </a:lnTo>
                  <a:lnTo>
                    <a:pt x="663" y="1279"/>
                  </a:lnTo>
                  <a:lnTo>
                    <a:pt x="230" y="1279"/>
                  </a:lnTo>
                  <a:close/>
                  <a:moveTo>
                    <a:pt x="230" y="316"/>
                  </a:moveTo>
                  <a:lnTo>
                    <a:pt x="230" y="1031"/>
                  </a:lnTo>
                  <a:lnTo>
                    <a:pt x="663" y="1031"/>
                  </a:lnTo>
                  <a:lnTo>
                    <a:pt x="663" y="316"/>
                  </a:lnTo>
                  <a:lnTo>
                    <a:pt x="230" y="316"/>
                  </a:lnTo>
                  <a:close/>
                  <a:moveTo>
                    <a:pt x="0" y="0"/>
                  </a:moveTo>
                  <a:lnTo>
                    <a:pt x="891" y="0"/>
                  </a:lnTo>
                  <a:lnTo>
                    <a:pt x="891" y="3373"/>
                  </a:lnTo>
                  <a:lnTo>
                    <a:pt x="0" y="337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4" name="Shape 9334"/>
            <p:cNvSpPr/>
            <p:nvPr/>
          </p:nvSpPr>
          <p:spPr>
            <a:xfrm>
              <a:off x="5779" y="3275"/>
              <a:ext cx="127" cy="482"/>
            </a:xfrm>
            <a:custGeom>
              <a:avLst/>
              <a:gdLst/>
              <a:ahLst/>
              <a:cxnLst/>
              <a:rect l="0" t="0" r="0" b="0"/>
              <a:pathLst>
                <a:path w="891" h="3373" extrusionOk="0">
                  <a:moveTo>
                    <a:pt x="446" y="2628"/>
                  </a:moveTo>
                  <a:lnTo>
                    <a:pt x="410" y="2630"/>
                  </a:lnTo>
                  <a:lnTo>
                    <a:pt x="377" y="2639"/>
                  </a:lnTo>
                  <a:lnTo>
                    <a:pt x="347" y="2652"/>
                  </a:lnTo>
                  <a:lnTo>
                    <a:pt x="318" y="2669"/>
                  </a:lnTo>
                  <a:lnTo>
                    <a:pt x="293" y="2690"/>
                  </a:lnTo>
                  <a:lnTo>
                    <a:pt x="272" y="2715"/>
                  </a:lnTo>
                  <a:lnTo>
                    <a:pt x="254" y="2743"/>
                  </a:lnTo>
                  <a:lnTo>
                    <a:pt x="241" y="2774"/>
                  </a:lnTo>
                  <a:lnTo>
                    <a:pt x="233" y="2807"/>
                  </a:lnTo>
                  <a:lnTo>
                    <a:pt x="230" y="2842"/>
                  </a:lnTo>
                  <a:lnTo>
                    <a:pt x="233" y="2877"/>
                  </a:lnTo>
                  <a:lnTo>
                    <a:pt x="241" y="2910"/>
                  </a:lnTo>
                  <a:lnTo>
                    <a:pt x="254" y="2940"/>
                  </a:lnTo>
                  <a:lnTo>
                    <a:pt x="272" y="2969"/>
                  </a:lnTo>
                  <a:lnTo>
                    <a:pt x="293"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0" y="2910"/>
                  </a:lnTo>
                  <a:lnTo>
                    <a:pt x="659" y="2877"/>
                  </a:lnTo>
                  <a:lnTo>
                    <a:pt x="661" y="2842"/>
                  </a:lnTo>
                  <a:lnTo>
                    <a:pt x="659" y="2807"/>
                  </a:lnTo>
                  <a:lnTo>
                    <a:pt x="650"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1" y="1575"/>
                  </a:lnTo>
                  <a:lnTo>
                    <a:pt x="661" y="1279"/>
                  </a:lnTo>
                  <a:lnTo>
                    <a:pt x="230" y="1279"/>
                  </a:lnTo>
                  <a:close/>
                  <a:moveTo>
                    <a:pt x="230" y="316"/>
                  </a:moveTo>
                  <a:lnTo>
                    <a:pt x="230" y="1031"/>
                  </a:lnTo>
                  <a:lnTo>
                    <a:pt x="661" y="1031"/>
                  </a:lnTo>
                  <a:lnTo>
                    <a:pt x="661" y="316"/>
                  </a:lnTo>
                  <a:lnTo>
                    <a:pt x="230" y="316"/>
                  </a:lnTo>
                  <a:close/>
                  <a:moveTo>
                    <a:pt x="0" y="0"/>
                  </a:moveTo>
                  <a:lnTo>
                    <a:pt x="891" y="0"/>
                  </a:lnTo>
                  <a:lnTo>
                    <a:pt x="891" y="3373"/>
                  </a:lnTo>
                  <a:lnTo>
                    <a:pt x="0" y="337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5" name="Shape 9335"/>
            <p:cNvSpPr/>
            <p:nvPr/>
          </p:nvSpPr>
          <p:spPr>
            <a:xfrm>
              <a:off x="5929" y="3275"/>
              <a:ext cx="127" cy="482"/>
            </a:xfrm>
            <a:custGeom>
              <a:avLst/>
              <a:gdLst/>
              <a:ahLst/>
              <a:cxnLst/>
              <a:rect l="0" t="0" r="0" b="0"/>
              <a:pathLst>
                <a:path w="892" h="3373" extrusionOk="0">
                  <a:moveTo>
                    <a:pt x="446" y="2628"/>
                  </a:moveTo>
                  <a:lnTo>
                    <a:pt x="411" y="2630"/>
                  </a:lnTo>
                  <a:lnTo>
                    <a:pt x="378" y="2639"/>
                  </a:lnTo>
                  <a:lnTo>
                    <a:pt x="347" y="2652"/>
                  </a:lnTo>
                  <a:lnTo>
                    <a:pt x="318" y="2669"/>
                  </a:lnTo>
                  <a:lnTo>
                    <a:pt x="293" y="2690"/>
                  </a:lnTo>
                  <a:lnTo>
                    <a:pt x="271" y="2715"/>
                  </a:lnTo>
                  <a:lnTo>
                    <a:pt x="253" y="2743"/>
                  </a:lnTo>
                  <a:lnTo>
                    <a:pt x="240" y="2774"/>
                  </a:lnTo>
                  <a:lnTo>
                    <a:pt x="232" y="2807"/>
                  </a:lnTo>
                  <a:lnTo>
                    <a:pt x="229" y="2842"/>
                  </a:lnTo>
                  <a:lnTo>
                    <a:pt x="232" y="2877"/>
                  </a:lnTo>
                  <a:lnTo>
                    <a:pt x="240" y="2910"/>
                  </a:lnTo>
                  <a:lnTo>
                    <a:pt x="253" y="2940"/>
                  </a:lnTo>
                  <a:lnTo>
                    <a:pt x="271" y="2969"/>
                  </a:lnTo>
                  <a:lnTo>
                    <a:pt x="293" y="2994"/>
                  </a:lnTo>
                  <a:lnTo>
                    <a:pt x="318" y="3016"/>
                  </a:lnTo>
                  <a:lnTo>
                    <a:pt x="347" y="3033"/>
                  </a:lnTo>
                  <a:lnTo>
                    <a:pt x="378" y="3046"/>
                  </a:lnTo>
                  <a:lnTo>
                    <a:pt x="411" y="3054"/>
                  </a:lnTo>
                  <a:lnTo>
                    <a:pt x="446" y="3057"/>
                  </a:lnTo>
                  <a:lnTo>
                    <a:pt x="481" y="3054"/>
                  </a:lnTo>
                  <a:lnTo>
                    <a:pt x="514" y="3046"/>
                  </a:lnTo>
                  <a:lnTo>
                    <a:pt x="545" y="3033"/>
                  </a:lnTo>
                  <a:lnTo>
                    <a:pt x="573" y="3016"/>
                  </a:lnTo>
                  <a:lnTo>
                    <a:pt x="599" y="2994"/>
                  </a:lnTo>
                  <a:lnTo>
                    <a:pt x="620" y="2969"/>
                  </a:lnTo>
                  <a:lnTo>
                    <a:pt x="637" y="2940"/>
                  </a:lnTo>
                  <a:lnTo>
                    <a:pt x="650" y="2910"/>
                  </a:lnTo>
                  <a:lnTo>
                    <a:pt x="659" y="2877"/>
                  </a:lnTo>
                  <a:lnTo>
                    <a:pt x="661" y="2842"/>
                  </a:lnTo>
                  <a:lnTo>
                    <a:pt x="659" y="2807"/>
                  </a:lnTo>
                  <a:lnTo>
                    <a:pt x="650" y="2774"/>
                  </a:lnTo>
                  <a:lnTo>
                    <a:pt x="637" y="2743"/>
                  </a:lnTo>
                  <a:lnTo>
                    <a:pt x="620" y="2715"/>
                  </a:lnTo>
                  <a:lnTo>
                    <a:pt x="599" y="2690"/>
                  </a:lnTo>
                  <a:lnTo>
                    <a:pt x="573" y="2669"/>
                  </a:lnTo>
                  <a:lnTo>
                    <a:pt x="545" y="2652"/>
                  </a:lnTo>
                  <a:lnTo>
                    <a:pt x="514" y="2639"/>
                  </a:lnTo>
                  <a:lnTo>
                    <a:pt x="481" y="2630"/>
                  </a:lnTo>
                  <a:lnTo>
                    <a:pt x="446" y="2628"/>
                  </a:lnTo>
                  <a:close/>
                  <a:moveTo>
                    <a:pt x="229" y="1279"/>
                  </a:moveTo>
                  <a:lnTo>
                    <a:pt x="229" y="1575"/>
                  </a:lnTo>
                  <a:lnTo>
                    <a:pt x="661" y="1575"/>
                  </a:lnTo>
                  <a:lnTo>
                    <a:pt x="661" y="1279"/>
                  </a:lnTo>
                  <a:lnTo>
                    <a:pt x="229" y="1279"/>
                  </a:lnTo>
                  <a:close/>
                  <a:moveTo>
                    <a:pt x="229" y="316"/>
                  </a:moveTo>
                  <a:lnTo>
                    <a:pt x="229" y="1032"/>
                  </a:lnTo>
                  <a:lnTo>
                    <a:pt x="661" y="1032"/>
                  </a:lnTo>
                  <a:lnTo>
                    <a:pt x="661" y="316"/>
                  </a:lnTo>
                  <a:lnTo>
                    <a:pt x="229" y="316"/>
                  </a:lnTo>
                  <a:close/>
                  <a:moveTo>
                    <a:pt x="0" y="0"/>
                  </a:moveTo>
                  <a:lnTo>
                    <a:pt x="892" y="0"/>
                  </a:lnTo>
                  <a:lnTo>
                    <a:pt x="892" y="3373"/>
                  </a:lnTo>
                  <a:lnTo>
                    <a:pt x="0" y="337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336" name="Shape 9336"/>
          <p:cNvSpPr/>
          <p:nvPr/>
        </p:nvSpPr>
        <p:spPr>
          <a:xfrm>
            <a:off x="7543140" y="4487858"/>
            <a:ext cx="193861" cy="200517"/>
          </a:xfrm>
          <a:custGeom>
            <a:avLst/>
            <a:gdLst/>
            <a:ahLst/>
            <a:cxnLst/>
            <a:rect l="0" t="0" r="0" b="0"/>
            <a:pathLst>
              <a:path w="3261" h="3376" extrusionOk="0">
                <a:moveTo>
                  <a:pt x="2264" y="1902"/>
                </a:moveTo>
                <a:lnTo>
                  <a:pt x="1791" y="2220"/>
                </a:lnTo>
                <a:lnTo>
                  <a:pt x="1791" y="2902"/>
                </a:lnTo>
                <a:lnTo>
                  <a:pt x="2772" y="2238"/>
                </a:lnTo>
                <a:lnTo>
                  <a:pt x="2264" y="1902"/>
                </a:lnTo>
                <a:close/>
                <a:moveTo>
                  <a:pt x="949" y="1887"/>
                </a:moveTo>
                <a:lnTo>
                  <a:pt x="456" y="2234"/>
                </a:lnTo>
                <a:lnTo>
                  <a:pt x="1443" y="2902"/>
                </a:lnTo>
                <a:lnTo>
                  <a:pt x="1443" y="2220"/>
                </a:lnTo>
                <a:lnTo>
                  <a:pt x="949" y="1887"/>
                </a:lnTo>
                <a:close/>
                <a:moveTo>
                  <a:pt x="2912" y="1463"/>
                </a:moveTo>
                <a:lnTo>
                  <a:pt x="2577" y="1689"/>
                </a:lnTo>
                <a:lnTo>
                  <a:pt x="2912" y="1911"/>
                </a:lnTo>
                <a:lnTo>
                  <a:pt x="2912" y="1463"/>
                </a:lnTo>
                <a:close/>
                <a:moveTo>
                  <a:pt x="322" y="1463"/>
                </a:moveTo>
                <a:lnTo>
                  <a:pt x="322" y="1900"/>
                </a:lnTo>
                <a:lnTo>
                  <a:pt x="638" y="1676"/>
                </a:lnTo>
                <a:lnTo>
                  <a:pt x="322" y="1463"/>
                </a:lnTo>
                <a:close/>
                <a:moveTo>
                  <a:pt x="1575" y="1445"/>
                </a:moveTo>
                <a:lnTo>
                  <a:pt x="1256" y="1671"/>
                </a:lnTo>
                <a:lnTo>
                  <a:pt x="1617" y="1916"/>
                </a:lnTo>
                <a:lnTo>
                  <a:pt x="1948" y="1693"/>
                </a:lnTo>
                <a:lnTo>
                  <a:pt x="1575" y="1445"/>
                </a:lnTo>
                <a:close/>
                <a:moveTo>
                  <a:pt x="1435" y="440"/>
                </a:moveTo>
                <a:lnTo>
                  <a:pt x="456" y="1130"/>
                </a:lnTo>
                <a:lnTo>
                  <a:pt x="945" y="1460"/>
                </a:lnTo>
                <a:lnTo>
                  <a:pt x="1435" y="1116"/>
                </a:lnTo>
                <a:lnTo>
                  <a:pt x="1435" y="440"/>
                </a:lnTo>
                <a:close/>
                <a:moveTo>
                  <a:pt x="1780" y="440"/>
                </a:moveTo>
                <a:lnTo>
                  <a:pt x="1783" y="1130"/>
                </a:lnTo>
                <a:lnTo>
                  <a:pt x="2261" y="1480"/>
                </a:lnTo>
                <a:lnTo>
                  <a:pt x="2772" y="1134"/>
                </a:lnTo>
                <a:lnTo>
                  <a:pt x="1780" y="440"/>
                </a:lnTo>
                <a:close/>
                <a:moveTo>
                  <a:pt x="1591" y="0"/>
                </a:moveTo>
                <a:lnTo>
                  <a:pt x="1594" y="0"/>
                </a:lnTo>
                <a:lnTo>
                  <a:pt x="1631" y="3"/>
                </a:lnTo>
                <a:lnTo>
                  <a:pt x="1670" y="10"/>
                </a:lnTo>
                <a:lnTo>
                  <a:pt x="1707" y="24"/>
                </a:lnTo>
                <a:lnTo>
                  <a:pt x="1741" y="44"/>
                </a:lnTo>
                <a:lnTo>
                  <a:pt x="3143" y="979"/>
                </a:lnTo>
                <a:lnTo>
                  <a:pt x="3172" y="1002"/>
                </a:lnTo>
                <a:lnTo>
                  <a:pt x="3198" y="1029"/>
                </a:lnTo>
                <a:lnTo>
                  <a:pt x="3221" y="1059"/>
                </a:lnTo>
                <a:lnTo>
                  <a:pt x="3238" y="1092"/>
                </a:lnTo>
                <a:lnTo>
                  <a:pt x="3250" y="1127"/>
                </a:lnTo>
                <a:lnTo>
                  <a:pt x="3258" y="1164"/>
                </a:lnTo>
                <a:lnTo>
                  <a:pt x="3261" y="1201"/>
                </a:lnTo>
                <a:lnTo>
                  <a:pt x="3261" y="2191"/>
                </a:lnTo>
                <a:lnTo>
                  <a:pt x="3258" y="2228"/>
                </a:lnTo>
                <a:lnTo>
                  <a:pt x="3250" y="2265"/>
                </a:lnTo>
                <a:lnTo>
                  <a:pt x="3238" y="2300"/>
                </a:lnTo>
                <a:lnTo>
                  <a:pt x="3220" y="2333"/>
                </a:lnTo>
                <a:lnTo>
                  <a:pt x="3198" y="2363"/>
                </a:lnTo>
                <a:lnTo>
                  <a:pt x="3172" y="2389"/>
                </a:lnTo>
                <a:lnTo>
                  <a:pt x="3142" y="2412"/>
                </a:lnTo>
                <a:lnTo>
                  <a:pt x="1763" y="3331"/>
                </a:lnTo>
                <a:lnTo>
                  <a:pt x="1728" y="3351"/>
                </a:lnTo>
                <a:lnTo>
                  <a:pt x="1692" y="3365"/>
                </a:lnTo>
                <a:lnTo>
                  <a:pt x="1655" y="3373"/>
                </a:lnTo>
                <a:lnTo>
                  <a:pt x="1617" y="3376"/>
                </a:lnTo>
                <a:lnTo>
                  <a:pt x="1579" y="3373"/>
                </a:lnTo>
                <a:lnTo>
                  <a:pt x="1542" y="3365"/>
                </a:lnTo>
                <a:lnTo>
                  <a:pt x="1505" y="3351"/>
                </a:lnTo>
                <a:lnTo>
                  <a:pt x="1471" y="3331"/>
                </a:lnTo>
                <a:lnTo>
                  <a:pt x="119" y="2431"/>
                </a:lnTo>
                <a:lnTo>
                  <a:pt x="89" y="2407"/>
                </a:lnTo>
                <a:lnTo>
                  <a:pt x="63" y="2381"/>
                </a:lnTo>
                <a:lnTo>
                  <a:pt x="41" y="2350"/>
                </a:lnTo>
                <a:lnTo>
                  <a:pt x="24" y="2317"/>
                </a:lnTo>
                <a:lnTo>
                  <a:pt x="11" y="2282"/>
                </a:lnTo>
                <a:lnTo>
                  <a:pt x="3" y="2245"/>
                </a:lnTo>
                <a:lnTo>
                  <a:pt x="0" y="2207"/>
                </a:lnTo>
                <a:lnTo>
                  <a:pt x="0" y="1201"/>
                </a:lnTo>
                <a:lnTo>
                  <a:pt x="3" y="1164"/>
                </a:lnTo>
                <a:lnTo>
                  <a:pt x="11" y="1128"/>
                </a:lnTo>
                <a:lnTo>
                  <a:pt x="23" y="1094"/>
                </a:lnTo>
                <a:lnTo>
                  <a:pt x="39" y="1062"/>
                </a:lnTo>
                <a:lnTo>
                  <a:pt x="59" y="1032"/>
                </a:lnTo>
                <a:lnTo>
                  <a:pt x="84" y="1006"/>
                </a:lnTo>
                <a:lnTo>
                  <a:pt x="113" y="983"/>
                </a:lnTo>
                <a:lnTo>
                  <a:pt x="1445" y="48"/>
                </a:lnTo>
                <a:lnTo>
                  <a:pt x="1479" y="28"/>
                </a:lnTo>
                <a:lnTo>
                  <a:pt x="1515" y="12"/>
                </a:lnTo>
                <a:lnTo>
                  <a:pt x="1554" y="4"/>
                </a:lnTo>
                <a:lnTo>
                  <a:pt x="15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7" name="Shape 9337"/>
          <p:cNvSpPr/>
          <p:nvPr/>
        </p:nvSpPr>
        <p:spPr>
          <a:xfrm>
            <a:off x="269740" y="4491602"/>
            <a:ext cx="201766" cy="193029"/>
          </a:xfrm>
          <a:custGeom>
            <a:avLst/>
            <a:gdLst/>
            <a:ahLst/>
            <a:cxnLst/>
            <a:rect l="0" t="0" r="0" b="0"/>
            <a:pathLst>
              <a:path w="3396" h="3249" extrusionOk="0">
                <a:moveTo>
                  <a:pt x="2245" y="1381"/>
                </a:moveTo>
                <a:lnTo>
                  <a:pt x="2245" y="2622"/>
                </a:lnTo>
                <a:lnTo>
                  <a:pt x="2543" y="2622"/>
                </a:lnTo>
                <a:lnTo>
                  <a:pt x="2543" y="1381"/>
                </a:lnTo>
                <a:lnTo>
                  <a:pt x="2245" y="1381"/>
                </a:lnTo>
                <a:close/>
                <a:moveTo>
                  <a:pt x="1548" y="1381"/>
                </a:moveTo>
                <a:lnTo>
                  <a:pt x="1548" y="2622"/>
                </a:lnTo>
                <a:lnTo>
                  <a:pt x="1848" y="2622"/>
                </a:lnTo>
                <a:lnTo>
                  <a:pt x="1848" y="1381"/>
                </a:lnTo>
                <a:lnTo>
                  <a:pt x="1548" y="1381"/>
                </a:lnTo>
                <a:close/>
                <a:moveTo>
                  <a:pt x="853" y="1381"/>
                </a:moveTo>
                <a:lnTo>
                  <a:pt x="853" y="2622"/>
                </a:lnTo>
                <a:lnTo>
                  <a:pt x="1151" y="2622"/>
                </a:lnTo>
                <a:lnTo>
                  <a:pt x="1151" y="1381"/>
                </a:lnTo>
                <a:lnTo>
                  <a:pt x="853" y="1381"/>
                </a:lnTo>
                <a:close/>
                <a:moveTo>
                  <a:pt x="1698" y="384"/>
                </a:moveTo>
                <a:lnTo>
                  <a:pt x="1663" y="387"/>
                </a:lnTo>
                <a:lnTo>
                  <a:pt x="1629" y="395"/>
                </a:lnTo>
                <a:lnTo>
                  <a:pt x="1598" y="408"/>
                </a:lnTo>
                <a:lnTo>
                  <a:pt x="1570" y="426"/>
                </a:lnTo>
                <a:lnTo>
                  <a:pt x="1544" y="447"/>
                </a:lnTo>
                <a:lnTo>
                  <a:pt x="1523" y="473"/>
                </a:lnTo>
                <a:lnTo>
                  <a:pt x="1505" y="501"/>
                </a:lnTo>
                <a:lnTo>
                  <a:pt x="1492" y="532"/>
                </a:lnTo>
                <a:lnTo>
                  <a:pt x="1484" y="566"/>
                </a:lnTo>
                <a:lnTo>
                  <a:pt x="1481" y="601"/>
                </a:lnTo>
                <a:lnTo>
                  <a:pt x="1484" y="636"/>
                </a:lnTo>
                <a:lnTo>
                  <a:pt x="1492" y="670"/>
                </a:lnTo>
                <a:lnTo>
                  <a:pt x="1505" y="701"/>
                </a:lnTo>
                <a:lnTo>
                  <a:pt x="1523" y="729"/>
                </a:lnTo>
                <a:lnTo>
                  <a:pt x="1544" y="755"/>
                </a:lnTo>
                <a:lnTo>
                  <a:pt x="1570" y="776"/>
                </a:lnTo>
                <a:lnTo>
                  <a:pt x="1598" y="794"/>
                </a:lnTo>
                <a:lnTo>
                  <a:pt x="1629" y="807"/>
                </a:lnTo>
                <a:lnTo>
                  <a:pt x="1663" y="815"/>
                </a:lnTo>
                <a:lnTo>
                  <a:pt x="1698" y="817"/>
                </a:lnTo>
                <a:lnTo>
                  <a:pt x="1733" y="815"/>
                </a:lnTo>
                <a:lnTo>
                  <a:pt x="1767" y="807"/>
                </a:lnTo>
                <a:lnTo>
                  <a:pt x="1798" y="794"/>
                </a:lnTo>
                <a:lnTo>
                  <a:pt x="1826" y="776"/>
                </a:lnTo>
                <a:lnTo>
                  <a:pt x="1852" y="755"/>
                </a:lnTo>
                <a:lnTo>
                  <a:pt x="1873" y="729"/>
                </a:lnTo>
                <a:lnTo>
                  <a:pt x="1891" y="701"/>
                </a:lnTo>
                <a:lnTo>
                  <a:pt x="1904" y="670"/>
                </a:lnTo>
                <a:lnTo>
                  <a:pt x="1912" y="636"/>
                </a:lnTo>
                <a:lnTo>
                  <a:pt x="1915" y="601"/>
                </a:lnTo>
                <a:lnTo>
                  <a:pt x="1912" y="566"/>
                </a:lnTo>
                <a:lnTo>
                  <a:pt x="1904" y="532"/>
                </a:lnTo>
                <a:lnTo>
                  <a:pt x="1891" y="501"/>
                </a:lnTo>
                <a:lnTo>
                  <a:pt x="1873" y="473"/>
                </a:lnTo>
                <a:lnTo>
                  <a:pt x="1852" y="447"/>
                </a:lnTo>
                <a:lnTo>
                  <a:pt x="1826" y="426"/>
                </a:lnTo>
                <a:lnTo>
                  <a:pt x="1798" y="408"/>
                </a:lnTo>
                <a:lnTo>
                  <a:pt x="1767" y="395"/>
                </a:lnTo>
                <a:lnTo>
                  <a:pt x="1733" y="387"/>
                </a:lnTo>
                <a:lnTo>
                  <a:pt x="1698" y="384"/>
                </a:lnTo>
                <a:close/>
                <a:moveTo>
                  <a:pt x="1698" y="0"/>
                </a:moveTo>
                <a:lnTo>
                  <a:pt x="1698" y="0"/>
                </a:lnTo>
                <a:lnTo>
                  <a:pt x="3057" y="944"/>
                </a:lnTo>
                <a:lnTo>
                  <a:pt x="3057" y="1122"/>
                </a:lnTo>
                <a:lnTo>
                  <a:pt x="3396" y="1122"/>
                </a:lnTo>
                <a:lnTo>
                  <a:pt x="3396" y="1381"/>
                </a:lnTo>
                <a:lnTo>
                  <a:pt x="2941" y="1381"/>
                </a:lnTo>
                <a:lnTo>
                  <a:pt x="2941" y="2622"/>
                </a:lnTo>
                <a:lnTo>
                  <a:pt x="3290" y="2622"/>
                </a:lnTo>
                <a:lnTo>
                  <a:pt x="3396" y="3249"/>
                </a:lnTo>
                <a:lnTo>
                  <a:pt x="0" y="3249"/>
                </a:lnTo>
                <a:lnTo>
                  <a:pt x="106" y="2622"/>
                </a:lnTo>
                <a:lnTo>
                  <a:pt x="455" y="2622"/>
                </a:lnTo>
                <a:lnTo>
                  <a:pt x="455" y="1381"/>
                </a:lnTo>
                <a:lnTo>
                  <a:pt x="0" y="1381"/>
                </a:lnTo>
                <a:lnTo>
                  <a:pt x="0" y="1122"/>
                </a:lnTo>
                <a:lnTo>
                  <a:pt x="339" y="1122"/>
                </a:lnTo>
                <a:lnTo>
                  <a:pt x="339" y="944"/>
                </a:lnTo>
                <a:lnTo>
                  <a:pt x="16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8" name="Shape 9338"/>
          <p:cNvSpPr/>
          <p:nvPr/>
        </p:nvSpPr>
        <p:spPr>
          <a:xfrm>
            <a:off x="5343030" y="4488275"/>
            <a:ext cx="156836" cy="199685"/>
          </a:xfrm>
          <a:custGeom>
            <a:avLst/>
            <a:gdLst/>
            <a:ahLst/>
            <a:cxnLst/>
            <a:rect l="0" t="0" r="0" b="0"/>
            <a:pathLst>
              <a:path w="2642" h="3363" extrusionOk="0">
                <a:moveTo>
                  <a:pt x="1912" y="2642"/>
                </a:moveTo>
                <a:lnTo>
                  <a:pt x="1912" y="3045"/>
                </a:lnTo>
                <a:lnTo>
                  <a:pt x="2326" y="2642"/>
                </a:lnTo>
                <a:lnTo>
                  <a:pt x="1912" y="2642"/>
                </a:lnTo>
                <a:close/>
                <a:moveTo>
                  <a:pt x="316" y="687"/>
                </a:moveTo>
                <a:lnTo>
                  <a:pt x="316" y="3050"/>
                </a:lnTo>
                <a:lnTo>
                  <a:pt x="1701" y="3050"/>
                </a:lnTo>
                <a:lnTo>
                  <a:pt x="1701" y="2434"/>
                </a:lnTo>
                <a:lnTo>
                  <a:pt x="2326" y="2434"/>
                </a:lnTo>
                <a:lnTo>
                  <a:pt x="2326" y="687"/>
                </a:lnTo>
                <a:lnTo>
                  <a:pt x="1822" y="687"/>
                </a:lnTo>
                <a:lnTo>
                  <a:pt x="1822" y="1038"/>
                </a:lnTo>
                <a:lnTo>
                  <a:pt x="820" y="1038"/>
                </a:lnTo>
                <a:lnTo>
                  <a:pt x="820" y="687"/>
                </a:lnTo>
                <a:lnTo>
                  <a:pt x="316" y="687"/>
                </a:lnTo>
                <a:close/>
                <a:moveTo>
                  <a:pt x="1321" y="209"/>
                </a:moveTo>
                <a:lnTo>
                  <a:pt x="1287" y="212"/>
                </a:lnTo>
                <a:lnTo>
                  <a:pt x="1255" y="222"/>
                </a:lnTo>
                <a:lnTo>
                  <a:pt x="1226" y="237"/>
                </a:lnTo>
                <a:lnTo>
                  <a:pt x="1201" y="258"/>
                </a:lnTo>
                <a:lnTo>
                  <a:pt x="1181" y="282"/>
                </a:lnTo>
                <a:lnTo>
                  <a:pt x="1165" y="310"/>
                </a:lnTo>
                <a:lnTo>
                  <a:pt x="1155" y="342"/>
                </a:lnTo>
                <a:lnTo>
                  <a:pt x="1151" y="376"/>
                </a:lnTo>
                <a:lnTo>
                  <a:pt x="1491" y="376"/>
                </a:lnTo>
                <a:lnTo>
                  <a:pt x="1487" y="342"/>
                </a:lnTo>
                <a:lnTo>
                  <a:pt x="1477" y="310"/>
                </a:lnTo>
                <a:lnTo>
                  <a:pt x="1462" y="282"/>
                </a:lnTo>
                <a:lnTo>
                  <a:pt x="1442" y="258"/>
                </a:lnTo>
                <a:lnTo>
                  <a:pt x="1416" y="237"/>
                </a:lnTo>
                <a:lnTo>
                  <a:pt x="1387" y="222"/>
                </a:lnTo>
                <a:lnTo>
                  <a:pt x="1355" y="212"/>
                </a:lnTo>
                <a:lnTo>
                  <a:pt x="1321" y="209"/>
                </a:lnTo>
                <a:close/>
                <a:moveTo>
                  <a:pt x="1321" y="0"/>
                </a:moveTo>
                <a:lnTo>
                  <a:pt x="1372" y="4"/>
                </a:lnTo>
                <a:lnTo>
                  <a:pt x="1422" y="14"/>
                </a:lnTo>
                <a:lnTo>
                  <a:pt x="1469" y="30"/>
                </a:lnTo>
                <a:lnTo>
                  <a:pt x="1514" y="52"/>
                </a:lnTo>
                <a:lnTo>
                  <a:pt x="1553" y="78"/>
                </a:lnTo>
                <a:lnTo>
                  <a:pt x="1590" y="111"/>
                </a:lnTo>
                <a:lnTo>
                  <a:pt x="1623" y="147"/>
                </a:lnTo>
                <a:lnTo>
                  <a:pt x="1650" y="186"/>
                </a:lnTo>
                <a:lnTo>
                  <a:pt x="1672" y="229"/>
                </a:lnTo>
                <a:lnTo>
                  <a:pt x="1688" y="275"/>
                </a:lnTo>
                <a:lnTo>
                  <a:pt x="1698" y="324"/>
                </a:lnTo>
                <a:lnTo>
                  <a:pt x="1703" y="376"/>
                </a:lnTo>
                <a:lnTo>
                  <a:pt x="2642" y="376"/>
                </a:lnTo>
                <a:lnTo>
                  <a:pt x="2642" y="3363"/>
                </a:lnTo>
                <a:lnTo>
                  <a:pt x="0" y="3363"/>
                </a:lnTo>
                <a:lnTo>
                  <a:pt x="0" y="376"/>
                </a:lnTo>
                <a:lnTo>
                  <a:pt x="941" y="376"/>
                </a:lnTo>
                <a:lnTo>
                  <a:pt x="944" y="324"/>
                </a:lnTo>
                <a:lnTo>
                  <a:pt x="954" y="275"/>
                </a:lnTo>
                <a:lnTo>
                  <a:pt x="971" y="229"/>
                </a:lnTo>
                <a:lnTo>
                  <a:pt x="993" y="186"/>
                </a:lnTo>
                <a:lnTo>
                  <a:pt x="1019" y="147"/>
                </a:lnTo>
                <a:lnTo>
                  <a:pt x="1052" y="111"/>
                </a:lnTo>
                <a:lnTo>
                  <a:pt x="1089" y="78"/>
                </a:lnTo>
                <a:lnTo>
                  <a:pt x="1129" y="52"/>
                </a:lnTo>
                <a:lnTo>
                  <a:pt x="1173" y="30"/>
                </a:lnTo>
                <a:lnTo>
                  <a:pt x="1219" y="14"/>
                </a:lnTo>
                <a:lnTo>
                  <a:pt x="1269" y="4"/>
                </a:lnTo>
                <a:lnTo>
                  <a:pt x="1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39" name="Shape 9339"/>
          <p:cNvSpPr/>
          <p:nvPr/>
        </p:nvSpPr>
        <p:spPr>
          <a:xfrm>
            <a:off x="3669925" y="4488690"/>
            <a:ext cx="195110" cy="198854"/>
          </a:xfrm>
          <a:custGeom>
            <a:avLst/>
            <a:gdLst/>
            <a:ahLst/>
            <a:cxnLst/>
            <a:rect l="0" t="0" r="0" b="0"/>
            <a:pathLst>
              <a:path w="3286" h="3346" extrusionOk="0">
                <a:moveTo>
                  <a:pt x="1785" y="1721"/>
                </a:moveTo>
                <a:lnTo>
                  <a:pt x="1785" y="2115"/>
                </a:lnTo>
                <a:lnTo>
                  <a:pt x="1788" y="2177"/>
                </a:lnTo>
                <a:lnTo>
                  <a:pt x="1798" y="2237"/>
                </a:lnTo>
                <a:lnTo>
                  <a:pt x="1812" y="2297"/>
                </a:lnTo>
                <a:lnTo>
                  <a:pt x="1832" y="2353"/>
                </a:lnTo>
                <a:lnTo>
                  <a:pt x="1857" y="2406"/>
                </a:lnTo>
                <a:lnTo>
                  <a:pt x="1887" y="2456"/>
                </a:lnTo>
                <a:lnTo>
                  <a:pt x="1922" y="2503"/>
                </a:lnTo>
                <a:lnTo>
                  <a:pt x="1961" y="2546"/>
                </a:lnTo>
                <a:lnTo>
                  <a:pt x="2003" y="2587"/>
                </a:lnTo>
                <a:lnTo>
                  <a:pt x="2049" y="2622"/>
                </a:lnTo>
                <a:lnTo>
                  <a:pt x="2099" y="2652"/>
                </a:lnTo>
                <a:lnTo>
                  <a:pt x="2151" y="2678"/>
                </a:lnTo>
                <a:lnTo>
                  <a:pt x="2206" y="2699"/>
                </a:lnTo>
                <a:lnTo>
                  <a:pt x="2264" y="2714"/>
                </a:lnTo>
                <a:lnTo>
                  <a:pt x="2323" y="2722"/>
                </a:lnTo>
                <a:lnTo>
                  <a:pt x="2385" y="2725"/>
                </a:lnTo>
                <a:lnTo>
                  <a:pt x="2446" y="2722"/>
                </a:lnTo>
                <a:lnTo>
                  <a:pt x="2505" y="2714"/>
                </a:lnTo>
                <a:lnTo>
                  <a:pt x="2563" y="2699"/>
                </a:lnTo>
                <a:lnTo>
                  <a:pt x="2618" y="2678"/>
                </a:lnTo>
                <a:lnTo>
                  <a:pt x="2670" y="2652"/>
                </a:lnTo>
                <a:lnTo>
                  <a:pt x="2720" y="2622"/>
                </a:lnTo>
                <a:lnTo>
                  <a:pt x="2766" y="2587"/>
                </a:lnTo>
                <a:lnTo>
                  <a:pt x="2809" y="2546"/>
                </a:lnTo>
                <a:lnTo>
                  <a:pt x="2847" y="2503"/>
                </a:lnTo>
                <a:lnTo>
                  <a:pt x="2882" y="2456"/>
                </a:lnTo>
                <a:lnTo>
                  <a:pt x="2911" y="2406"/>
                </a:lnTo>
                <a:lnTo>
                  <a:pt x="2937" y="2353"/>
                </a:lnTo>
                <a:lnTo>
                  <a:pt x="2957" y="2297"/>
                </a:lnTo>
                <a:lnTo>
                  <a:pt x="2972" y="2237"/>
                </a:lnTo>
                <a:lnTo>
                  <a:pt x="2981" y="2177"/>
                </a:lnTo>
                <a:lnTo>
                  <a:pt x="2984" y="2115"/>
                </a:lnTo>
                <a:lnTo>
                  <a:pt x="2984" y="1728"/>
                </a:lnTo>
                <a:lnTo>
                  <a:pt x="2527" y="1728"/>
                </a:lnTo>
                <a:lnTo>
                  <a:pt x="2527" y="2115"/>
                </a:lnTo>
                <a:lnTo>
                  <a:pt x="2524" y="2143"/>
                </a:lnTo>
                <a:lnTo>
                  <a:pt x="2516" y="2171"/>
                </a:lnTo>
                <a:lnTo>
                  <a:pt x="2502" y="2195"/>
                </a:lnTo>
                <a:lnTo>
                  <a:pt x="2485" y="2217"/>
                </a:lnTo>
                <a:lnTo>
                  <a:pt x="2464" y="2234"/>
                </a:lnTo>
                <a:lnTo>
                  <a:pt x="2440" y="2248"/>
                </a:lnTo>
                <a:lnTo>
                  <a:pt x="2414" y="2256"/>
                </a:lnTo>
                <a:lnTo>
                  <a:pt x="2385" y="2260"/>
                </a:lnTo>
                <a:lnTo>
                  <a:pt x="2356" y="2256"/>
                </a:lnTo>
                <a:lnTo>
                  <a:pt x="2330" y="2248"/>
                </a:lnTo>
                <a:lnTo>
                  <a:pt x="2305" y="2234"/>
                </a:lnTo>
                <a:lnTo>
                  <a:pt x="2284" y="2217"/>
                </a:lnTo>
                <a:lnTo>
                  <a:pt x="2266" y="2195"/>
                </a:lnTo>
                <a:lnTo>
                  <a:pt x="2254" y="2171"/>
                </a:lnTo>
                <a:lnTo>
                  <a:pt x="2245" y="2143"/>
                </a:lnTo>
                <a:lnTo>
                  <a:pt x="2242" y="2115"/>
                </a:lnTo>
                <a:lnTo>
                  <a:pt x="2242" y="1721"/>
                </a:lnTo>
                <a:lnTo>
                  <a:pt x="1785" y="1721"/>
                </a:lnTo>
                <a:close/>
                <a:moveTo>
                  <a:pt x="1643" y="619"/>
                </a:moveTo>
                <a:lnTo>
                  <a:pt x="1581" y="622"/>
                </a:lnTo>
                <a:lnTo>
                  <a:pt x="1522" y="632"/>
                </a:lnTo>
                <a:lnTo>
                  <a:pt x="1464" y="646"/>
                </a:lnTo>
                <a:lnTo>
                  <a:pt x="1409" y="668"/>
                </a:lnTo>
                <a:lnTo>
                  <a:pt x="1357" y="693"/>
                </a:lnTo>
                <a:lnTo>
                  <a:pt x="1307" y="724"/>
                </a:lnTo>
                <a:lnTo>
                  <a:pt x="1261" y="759"/>
                </a:lnTo>
                <a:lnTo>
                  <a:pt x="1219" y="799"/>
                </a:lnTo>
                <a:lnTo>
                  <a:pt x="1180" y="842"/>
                </a:lnTo>
                <a:lnTo>
                  <a:pt x="1145" y="889"/>
                </a:lnTo>
                <a:lnTo>
                  <a:pt x="1116" y="940"/>
                </a:lnTo>
                <a:lnTo>
                  <a:pt x="1090" y="993"/>
                </a:lnTo>
                <a:lnTo>
                  <a:pt x="1070" y="1049"/>
                </a:lnTo>
                <a:lnTo>
                  <a:pt x="1056" y="1108"/>
                </a:lnTo>
                <a:lnTo>
                  <a:pt x="1046" y="1168"/>
                </a:lnTo>
                <a:lnTo>
                  <a:pt x="1043" y="1231"/>
                </a:lnTo>
                <a:lnTo>
                  <a:pt x="1043" y="2099"/>
                </a:lnTo>
                <a:lnTo>
                  <a:pt x="1040" y="2128"/>
                </a:lnTo>
                <a:lnTo>
                  <a:pt x="1032" y="2155"/>
                </a:lnTo>
                <a:lnTo>
                  <a:pt x="1019" y="2179"/>
                </a:lnTo>
                <a:lnTo>
                  <a:pt x="1002" y="2201"/>
                </a:lnTo>
                <a:lnTo>
                  <a:pt x="981" y="2218"/>
                </a:lnTo>
                <a:lnTo>
                  <a:pt x="956" y="2232"/>
                </a:lnTo>
                <a:lnTo>
                  <a:pt x="930" y="2241"/>
                </a:lnTo>
                <a:lnTo>
                  <a:pt x="901" y="2244"/>
                </a:lnTo>
                <a:lnTo>
                  <a:pt x="873" y="2241"/>
                </a:lnTo>
                <a:lnTo>
                  <a:pt x="846" y="2232"/>
                </a:lnTo>
                <a:lnTo>
                  <a:pt x="822" y="2218"/>
                </a:lnTo>
                <a:lnTo>
                  <a:pt x="800" y="2201"/>
                </a:lnTo>
                <a:lnTo>
                  <a:pt x="783" y="2179"/>
                </a:lnTo>
                <a:lnTo>
                  <a:pt x="770" y="2155"/>
                </a:lnTo>
                <a:lnTo>
                  <a:pt x="762" y="2128"/>
                </a:lnTo>
                <a:lnTo>
                  <a:pt x="758" y="2099"/>
                </a:lnTo>
                <a:lnTo>
                  <a:pt x="758" y="1713"/>
                </a:lnTo>
                <a:lnTo>
                  <a:pt x="301" y="1713"/>
                </a:lnTo>
                <a:lnTo>
                  <a:pt x="301" y="2115"/>
                </a:lnTo>
                <a:lnTo>
                  <a:pt x="304" y="2177"/>
                </a:lnTo>
                <a:lnTo>
                  <a:pt x="314" y="2237"/>
                </a:lnTo>
                <a:lnTo>
                  <a:pt x="328" y="2297"/>
                </a:lnTo>
                <a:lnTo>
                  <a:pt x="348" y="2353"/>
                </a:lnTo>
                <a:lnTo>
                  <a:pt x="374" y="2406"/>
                </a:lnTo>
                <a:lnTo>
                  <a:pt x="404" y="2456"/>
                </a:lnTo>
                <a:lnTo>
                  <a:pt x="438" y="2503"/>
                </a:lnTo>
                <a:lnTo>
                  <a:pt x="477" y="2546"/>
                </a:lnTo>
                <a:lnTo>
                  <a:pt x="520" y="2587"/>
                </a:lnTo>
                <a:lnTo>
                  <a:pt x="565" y="2622"/>
                </a:lnTo>
                <a:lnTo>
                  <a:pt x="615" y="2652"/>
                </a:lnTo>
                <a:lnTo>
                  <a:pt x="667" y="2678"/>
                </a:lnTo>
                <a:lnTo>
                  <a:pt x="722" y="2699"/>
                </a:lnTo>
                <a:lnTo>
                  <a:pt x="780" y="2714"/>
                </a:lnTo>
                <a:lnTo>
                  <a:pt x="840" y="2722"/>
                </a:lnTo>
                <a:lnTo>
                  <a:pt x="901" y="2725"/>
                </a:lnTo>
                <a:lnTo>
                  <a:pt x="962" y="2722"/>
                </a:lnTo>
                <a:lnTo>
                  <a:pt x="1021" y="2714"/>
                </a:lnTo>
                <a:lnTo>
                  <a:pt x="1080" y="2699"/>
                </a:lnTo>
                <a:lnTo>
                  <a:pt x="1135" y="2678"/>
                </a:lnTo>
                <a:lnTo>
                  <a:pt x="1187" y="2652"/>
                </a:lnTo>
                <a:lnTo>
                  <a:pt x="1236" y="2622"/>
                </a:lnTo>
                <a:lnTo>
                  <a:pt x="1282" y="2587"/>
                </a:lnTo>
                <a:lnTo>
                  <a:pt x="1325" y="2546"/>
                </a:lnTo>
                <a:lnTo>
                  <a:pt x="1363" y="2503"/>
                </a:lnTo>
                <a:lnTo>
                  <a:pt x="1399" y="2456"/>
                </a:lnTo>
                <a:lnTo>
                  <a:pt x="1429" y="2406"/>
                </a:lnTo>
                <a:lnTo>
                  <a:pt x="1454" y="2353"/>
                </a:lnTo>
                <a:lnTo>
                  <a:pt x="1473" y="2297"/>
                </a:lnTo>
                <a:lnTo>
                  <a:pt x="1488" y="2237"/>
                </a:lnTo>
                <a:lnTo>
                  <a:pt x="1497" y="2177"/>
                </a:lnTo>
                <a:lnTo>
                  <a:pt x="1500" y="2115"/>
                </a:lnTo>
                <a:lnTo>
                  <a:pt x="1500" y="1231"/>
                </a:lnTo>
                <a:lnTo>
                  <a:pt x="1504" y="1201"/>
                </a:lnTo>
                <a:lnTo>
                  <a:pt x="1512" y="1175"/>
                </a:lnTo>
                <a:lnTo>
                  <a:pt x="1525" y="1149"/>
                </a:lnTo>
                <a:lnTo>
                  <a:pt x="1542" y="1128"/>
                </a:lnTo>
                <a:lnTo>
                  <a:pt x="1564" y="1110"/>
                </a:lnTo>
                <a:lnTo>
                  <a:pt x="1588" y="1097"/>
                </a:lnTo>
                <a:lnTo>
                  <a:pt x="1615" y="1089"/>
                </a:lnTo>
                <a:lnTo>
                  <a:pt x="1643" y="1086"/>
                </a:lnTo>
                <a:lnTo>
                  <a:pt x="1672" y="1089"/>
                </a:lnTo>
                <a:lnTo>
                  <a:pt x="1698" y="1097"/>
                </a:lnTo>
                <a:lnTo>
                  <a:pt x="1722" y="1110"/>
                </a:lnTo>
                <a:lnTo>
                  <a:pt x="1744" y="1128"/>
                </a:lnTo>
                <a:lnTo>
                  <a:pt x="1760" y="1149"/>
                </a:lnTo>
                <a:lnTo>
                  <a:pt x="1774" y="1175"/>
                </a:lnTo>
                <a:lnTo>
                  <a:pt x="1782" y="1201"/>
                </a:lnTo>
                <a:lnTo>
                  <a:pt x="1785" y="1231"/>
                </a:lnTo>
                <a:lnTo>
                  <a:pt x="1785" y="1407"/>
                </a:lnTo>
                <a:lnTo>
                  <a:pt x="2242" y="1407"/>
                </a:lnTo>
                <a:lnTo>
                  <a:pt x="2242" y="1231"/>
                </a:lnTo>
                <a:lnTo>
                  <a:pt x="2239" y="1168"/>
                </a:lnTo>
                <a:lnTo>
                  <a:pt x="2230" y="1108"/>
                </a:lnTo>
                <a:lnTo>
                  <a:pt x="2215" y="1049"/>
                </a:lnTo>
                <a:lnTo>
                  <a:pt x="2196" y="993"/>
                </a:lnTo>
                <a:lnTo>
                  <a:pt x="2171" y="940"/>
                </a:lnTo>
                <a:lnTo>
                  <a:pt x="2140" y="889"/>
                </a:lnTo>
                <a:lnTo>
                  <a:pt x="2105" y="842"/>
                </a:lnTo>
                <a:lnTo>
                  <a:pt x="2067" y="799"/>
                </a:lnTo>
                <a:lnTo>
                  <a:pt x="2024" y="759"/>
                </a:lnTo>
                <a:lnTo>
                  <a:pt x="1978" y="724"/>
                </a:lnTo>
                <a:lnTo>
                  <a:pt x="1928" y="693"/>
                </a:lnTo>
                <a:lnTo>
                  <a:pt x="1877" y="668"/>
                </a:lnTo>
                <a:lnTo>
                  <a:pt x="1821" y="646"/>
                </a:lnTo>
                <a:lnTo>
                  <a:pt x="1763" y="632"/>
                </a:lnTo>
                <a:lnTo>
                  <a:pt x="1704" y="622"/>
                </a:lnTo>
                <a:lnTo>
                  <a:pt x="1643" y="619"/>
                </a:lnTo>
                <a:close/>
                <a:moveTo>
                  <a:pt x="0" y="0"/>
                </a:moveTo>
                <a:lnTo>
                  <a:pt x="3286" y="0"/>
                </a:lnTo>
                <a:lnTo>
                  <a:pt x="3286" y="3346"/>
                </a:lnTo>
                <a:lnTo>
                  <a:pt x="0" y="334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40" name="Shape 9340"/>
          <p:cNvSpPr/>
          <p:nvPr/>
        </p:nvSpPr>
        <p:spPr>
          <a:xfrm>
            <a:off x="1365694" y="4530500"/>
            <a:ext cx="200102" cy="115235"/>
          </a:xfrm>
          <a:custGeom>
            <a:avLst/>
            <a:gdLst/>
            <a:ahLst/>
            <a:cxnLst/>
            <a:rect l="0" t="0" r="0" b="0"/>
            <a:pathLst>
              <a:path w="3368" h="1942" extrusionOk="0">
                <a:moveTo>
                  <a:pt x="1858" y="1313"/>
                </a:moveTo>
                <a:lnTo>
                  <a:pt x="1823" y="1316"/>
                </a:lnTo>
                <a:lnTo>
                  <a:pt x="1791" y="1323"/>
                </a:lnTo>
                <a:lnTo>
                  <a:pt x="1761" y="1335"/>
                </a:lnTo>
                <a:lnTo>
                  <a:pt x="1733" y="1352"/>
                </a:lnTo>
                <a:lnTo>
                  <a:pt x="1709" y="1373"/>
                </a:lnTo>
                <a:lnTo>
                  <a:pt x="1687" y="1396"/>
                </a:lnTo>
                <a:lnTo>
                  <a:pt x="1670" y="1424"/>
                </a:lnTo>
                <a:lnTo>
                  <a:pt x="1658" y="1453"/>
                </a:lnTo>
                <a:lnTo>
                  <a:pt x="1649" y="1485"/>
                </a:lnTo>
                <a:lnTo>
                  <a:pt x="1647" y="1519"/>
                </a:lnTo>
                <a:lnTo>
                  <a:pt x="1649" y="1552"/>
                </a:lnTo>
                <a:lnTo>
                  <a:pt x="1658" y="1583"/>
                </a:lnTo>
                <a:lnTo>
                  <a:pt x="1670" y="1613"/>
                </a:lnTo>
                <a:lnTo>
                  <a:pt x="1687" y="1640"/>
                </a:lnTo>
                <a:lnTo>
                  <a:pt x="1709" y="1663"/>
                </a:lnTo>
                <a:lnTo>
                  <a:pt x="1733" y="1684"/>
                </a:lnTo>
                <a:lnTo>
                  <a:pt x="1761" y="1701"/>
                </a:lnTo>
                <a:lnTo>
                  <a:pt x="1791" y="1713"/>
                </a:lnTo>
                <a:lnTo>
                  <a:pt x="1823" y="1721"/>
                </a:lnTo>
                <a:lnTo>
                  <a:pt x="1858" y="1724"/>
                </a:lnTo>
                <a:lnTo>
                  <a:pt x="1892" y="1721"/>
                </a:lnTo>
                <a:lnTo>
                  <a:pt x="1924" y="1713"/>
                </a:lnTo>
                <a:lnTo>
                  <a:pt x="1955" y="1701"/>
                </a:lnTo>
                <a:lnTo>
                  <a:pt x="1982" y="1684"/>
                </a:lnTo>
                <a:lnTo>
                  <a:pt x="2007" y="1663"/>
                </a:lnTo>
                <a:lnTo>
                  <a:pt x="2028" y="1640"/>
                </a:lnTo>
                <a:lnTo>
                  <a:pt x="2045" y="1613"/>
                </a:lnTo>
                <a:lnTo>
                  <a:pt x="2058" y="1583"/>
                </a:lnTo>
                <a:lnTo>
                  <a:pt x="2066" y="1552"/>
                </a:lnTo>
                <a:lnTo>
                  <a:pt x="2068" y="1519"/>
                </a:lnTo>
                <a:lnTo>
                  <a:pt x="2066" y="1485"/>
                </a:lnTo>
                <a:lnTo>
                  <a:pt x="2058" y="1453"/>
                </a:lnTo>
                <a:lnTo>
                  <a:pt x="2045" y="1424"/>
                </a:lnTo>
                <a:lnTo>
                  <a:pt x="2028" y="1396"/>
                </a:lnTo>
                <a:lnTo>
                  <a:pt x="2007" y="1373"/>
                </a:lnTo>
                <a:lnTo>
                  <a:pt x="1982" y="1352"/>
                </a:lnTo>
                <a:lnTo>
                  <a:pt x="1955" y="1335"/>
                </a:lnTo>
                <a:lnTo>
                  <a:pt x="1924" y="1323"/>
                </a:lnTo>
                <a:lnTo>
                  <a:pt x="1892" y="1316"/>
                </a:lnTo>
                <a:lnTo>
                  <a:pt x="1858" y="1313"/>
                </a:lnTo>
                <a:close/>
                <a:moveTo>
                  <a:pt x="435" y="666"/>
                </a:moveTo>
                <a:lnTo>
                  <a:pt x="398" y="669"/>
                </a:lnTo>
                <a:lnTo>
                  <a:pt x="364" y="679"/>
                </a:lnTo>
                <a:lnTo>
                  <a:pt x="332" y="694"/>
                </a:lnTo>
                <a:lnTo>
                  <a:pt x="303" y="714"/>
                </a:lnTo>
                <a:lnTo>
                  <a:pt x="279" y="737"/>
                </a:lnTo>
                <a:lnTo>
                  <a:pt x="259" y="764"/>
                </a:lnTo>
                <a:lnTo>
                  <a:pt x="244" y="795"/>
                </a:lnTo>
                <a:lnTo>
                  <a:pt x="234" y="830"/>
                </a:lnTo>
                <a:lnTo>
                  <a:pt x="231" y="865"/>
                </a:lnTo>
                <a:lnTo>
                  <a:pt x="234" y="901"/>
                </a:lnTo>
                <a:lnTo>
                  <a:pt x="244" y="934"/>
                </a:lnTo>
                <a:lnTo>
                  <a:pt x="259" y="965"/>
                </a:lnTo>
                <a:lnTo>
                  <a:pt x="279" y="993"/>
                </a:lnTo>
                <a:lnTo>
                  <a:pt x="303" y="1017"/>
                </a:lnTo>
                <a:lnTo>
                  <a:pt x="332" y="1036"/>
                </a:lnTo>
                <a:lnTo>
                  <a:pt x="364" y="1051"/>
                </a:lnTo>
                <a:lnTo>
                  <a:pt x="398" y="1060"/>
                </a:lnTo>
                <a:lnTo>
                  <a:pt x="435" y="1063"/>
                </a:lnTo>
                <a:lnTo>
                  <a:pt x="471" y="1060"/>
                </a:lnTo>
                <a:lnTo>
                  <a:pt x="506" y="1051"/>
                </a:lnTo>
                <a:lnTo>
                  <a:pt x="537" y="1036"/>
                </a:lnTo>
                <a:lnTo>
                  <a:pt x="565" y="1017"/>
                </a:lnTo>
                <a:lnTo>
                  <a:pt x="590" y="993"/>
                </a:lnTo>
                <a:lnTo>
                  <a:pt x="610" y="965"/>
                </a:lnTo>
                <a:lnTo>
                  <a:pt x="625" y="934"/>
                </a:lnTo>
                <a:lnTo>
                  <a:pt x="634" y="901"/>
                </a:lnTo>
                <a:lnTo>
                  <a:pt x="637" y="865"/>
                </a:lnTo>
                <a:lnTo>
                  <a:pt x="634" y="830"/>
                </a:lnTo>
                <a:lnTo>
                  <a:pt x="625" y="795"/>
                </a:lnTo>
                <a:lnTo>
                  <a:pt x="610" y="764"/>
                </a:lnTo>
                <a:lnTo>
                  <a:pt x="590" y="736"/>
                </a:lnTo>
                <a:lnTo>
                  <a:pt x="565" y="713"/>
                </a:lnTo>
                <a:lnTo>
                  <a:pt x="537" y="693"/>
                </a:lnTo>
                <a:lnTo>
                  <a:pt x="506" y="679"/>
                </a:lnTo>
                <a:lnTo>
                  <a:pt x="471" y="669"/>
                </a:lnTo>
                <a:lnTo>
                  <a:pt x="435" y="666"/>
                </a:lnTo>
                <a:close/>
                <a:moveTo>
                  <a:pt x="2770" y="250"/>
                </a:moveTo>
                <a:lnTo>
                  <a:pt x="2724" y="253"/>
                </a:lnTo>
                <a:lnTo>
                  <a:pt x="2679" y="262"/>
                </a:lnTo>
                <a:lnTo>
                  <a:pt x="2637" y="276"/>
                </a:lnTo>
                <a:lnTo>
                  <a:pt x="2597" y="296"/>
                </a:lnTo>
                <a:lnTo>
                  <a:pt x="2561" y="320"/>
                </a:lnTo>
                <a:lnTo>
                  <a:pt x="2528" y="347"/>
                </a:lnTo>
                <a:lnTo>
                  <a:pt x="2500" y="380"/>
                </a:lnTo>
                <a:lnTo>
                  <a:pt x="2475" y="416"/>
                </a:lnTo>
                <a:lnTo>
                  <a:pt x="2455" y="454"/>
                </a:lnTo>
                <a:lnTo>
                  <a:pt x="2440" y="494"/>
                </a:lnTo>
                <a:lnTo>
                  <a:pt x="2432" y="538"/>
                </a:lnTo>
                <a:lnTo>
                  <a:pt x="2429" y="583"/>
                </a:lnTo>
                <a:lnTo>
                  <a:pt x="2432" y="629"/>
                </a:lnTo>
                <a:lnTo>
                  <a:pt x="2440" y="671"/>
                </a:lnTo>
                <a:lnTo>
                  <a:pt x="2455" y="713"/>
                </a:lnTo>
                <a:lnTo>
                  <a:pt x="2475" y="751"/>
                </a:lnTo>
                <a:lnTo>
                  <a:pt x="2500" y="787"/>
                </a:lnTo>
                <a:lnTo>
                  <a:pt x="2528" y="819"/>
                </a:lnTo>
                <a:lnTo>
                  <a:pt x="2561" y="847"/>
                </a:lnTo>
                <a:lnTo>
                  <a:pt x="2597" y="871"/>
                </a:lnTo>
                <a:lnTo>
                  <a:pt x="2637" y="891"/>
                </a:lnTo>
                <a:lnTo>
                  <a:pt x="2679" y="905"/>
                </a:lnTo>
                <a:lnTo>
                  <a:pt x="2724" y="913"/>
                </a:lnTo>
                <a:lnTo>
                  <a:pt x="2770" y="916"/>
                </a:lnTo>
                <a:lnTo>
                  <a:pt x="2816" y="913"/>
                </a:lnTo>
                <a:lnTo>
                  <a:pt x="2860" y="905"/>
                </a:lnTo>
                <a:lnTo>
                  <a:pt x="2903" y="891"/>
                </a:lnTo>
                <a:lnTo>
                  <a:pt x="2942" y="871"/>
                </a:lnTo>
                <a:lnTo>
                  <a:pt x="2978" y="847"/>
                </a:lnTo>
                <a:lnTo>
                  <a:pt x="3011" y="819"/>
                </a:lnTo>
                <a:lnTo>
                  <a:pt x="3040" y="787"/>
                </a:lnTo>
                <a:lnTo>
                  <a:pt x="3065" y="751"/>
                </a:lnTo>
                <a:lnTo>
                  <a:pt x="3084" y="713"/>
                </a:lnTo>
                <a:lnTo>
                  <a:pt x="3099" y="671"/>
                </a:lnTo>
                <a:lnTo>
                  <a:pt x="3109" y="629"/>
                </a:lnTo>
                <a:lnTo>
                  <a:pt x="3112" y="583"/>
                </a:lnTo>
                <a:lnTo>
                  <a:pt x="3109" y="538"/>
                </a:lnTo>
                <a:lnTo>
                  <a:pt x="3099" y="494"/>
                </a:lnTo>
                <a:lnTo>
                  <a:pt x="3084" y="454"/>
                </a:lnTo>
                <a:lnTo>
                  <a:pt x="3065" y="416"/>
                </a:lnTo>
                <a:lnTo>
                  <a:pt x="3040" y="380"/>
                </a:lnTo>
                <a:lnTo>
                  <a:pt x="3011" y="347"/>
                </a:lnTo>
                <a:lnTo>
                  <a:pt x="2978" y="320"/>
                </a:lnTo>
                <a:lnTo>
                  <a:pt x="2942" y="296"/>
                </a:lnTo>
                <a:lnTo>
                  <a:pt x="2903" y="276"/>
                </a:lnTo>
                <a:lnTo>
                  <a:pt x="2860" y="262"/>
                </a:lnTo>
                <a:lnTo>
                  <a:pt x="2816" y="253"/>
                </a:lnTo>
                <a:lnTo>
                  <a:pt x="2770" y="250"/>
                </a:lnTo>
                <a:close/>
                <a:moveTo>
                  <a:pt x="2770" y="0"/>
                </a:moveTo>
                <a:lnTo>
                  <a:pt x="2770" y="0"/>
                </a:lnTo>
                <a:lnTo>
                  <a:pt x="2831" y="3"/>
                </a:lnTo>
                <a:lnTo>
                  <a:pt x="2890" y="12"/>
                </a:lnTo>
                <a:lnTo>
                  <a:pt x="2947" y="27"/>
                </a:lnTo>
                <a:lnTo>
                  <a:pt x="3003" y="46"/>
                </a:lnTo>
                <a:lnTo>
                  <a:pt x="3055" y="70"/>
                </a:lnTo>
                <a:lnTo>
                  <a:pt x="3104" y="100"/>
                </a:lnTo>
                <a:lnTo>
                  <a:pt x="3150" y="133"/>
                </a:lnTo>
                <a:lnTo>
                  <a:pt x="3192" y="172"/>
                </a:lnTo>
                <a:lnTo>
                  <a:pt x="3232" y="213"/>
                </a:lnTo>
                <a:lnTo>
                  <a:pt x="3266" y="257"/>
                </a:lnTo>
                <a:lnTo>
                  <a:pt x="3295" y="305"/>
                </a:lnTo>
                <a:lnTo>
                  <a:pt x="3321" y="357"/>
                </a:lnTo>
                <a:lnTo>
                  <a:pt x="3341" y="410"/>
                </a:lnTo>
                <a:lnTo>
                  <a:pt x="3356" y="465"/>
                </a:lnTo>
                <a:lnTo>
                  <a:pt x="3365" y="523"/>
                </a:lnTo>
                <a:lnTo>
                  <a:pt x="3368" y="583"/>
                </a:lnTo>
                <a:lnTo>
                  <a:pt x="3365" y="642"/>
                </a:lnTo>
                <a:lnTo>
                  <a:pt x="3356" y="700"/>
                </a:lnTo>
                <a:lnTo>
                  <a:pt x="3341" y="756"/>
                </a:lnTo>
                <a:lnTo>
                  <a:pt x="3321" y="810"/>
                </a:lnTo>
                <a:lnTo>
                  <a:pt x="3295" y="862"/>
                </a:lnTo>
                <a:lnTo>
                  <a:pt x="3266" y="909"/>
                </a:lnTo>
                <a:lnTo>
                  <a:pt x="3232" y="954"/>
                </a:lnTo>
                <a:lnTo>
                  <a:pt x="3192" y="996"/>
                </a:lnTo>
                <a:lnTo>
                  <a:pt x="3150" y="1033"/>
                </a:lnTo>
                <a:lnTo>
                  <a:pt x="3104" y="1067"/>
                </a:lnTo>
                <a:lnTo>
                  <a:pt x="3055" y="1096"/>
                </a:lnTo>
                <a:lnTo>
                  <a:pt x="3003" y="1121"/>
                </a:lnTo>
                <a:lnTo>
                  <a:pt x="2947" y="1141"/>
                </a:lnTo>
                <a:lnTo>
                  <a:pt x="2890" y="1155"/>
                </a:lnTo>
                <a:lnTo>
                  <a:pt x="2831" y="1164"/>
                </a:lnTo>
                <a:lnTo>
                  <a:pt x="2769" y="1167"/>
                </a:lnTo>
                <a:lnTo>
                  <a:pt x="2743" y="1166"/>
                </a:lnTo>
                <a:lnTo>
                  <a:pt x="2716" y="1163"/>
                </a:lnTo>
                <a:lnTo>
                  <a:pt x="2690" y="1159"/>
                </a:lnTo>
                <a:lnTo>
                  <a:pt x="2287" y="1467"/>
                </a:lnTo>
                <a:lnTo>
                  <a:pt x="2290" y="1493"/>
                </a:lnTo>
                <a:lnTo>
                  <a:pt x="2292" y="1519"/>
                </a:lnTo>
                <a:lnTo>
                  <a:pt x="2289" y="1567"/>
                </a:lnTo>
                <a:lnTo>
                  <a:pt x="2280" y="1616"/>
                </a:lnTo>
                <a:lnTo>
                  <a:pt x="2267" y="1661"/>
                </a:lnTo>
                <a:lnTo>
                  <a:pt x="2247" y="1705"/>
                </a:lnTo>
                <a:lnTo>
                  <a:pt x="2224" y="1745"/>
                </a:lnTo>
                <a:lnTo>
                  <a:pt x="2197" y="1783"/>
                </a:lnTo>
                <a:lnTo>
                  <a:pt x="2165" y="1817"/>
                </a:lnTo>
                <a:lnTo>
                  <a:pt x="2130" y="1849"/>
                </a:lnTo>
                <a:lnTo>
                  <a:pt x="2090" y="1876"/>
                </a:lnTo>
                <a:lnTo>
                  <a:pt x="2049" y="1899"/>
                </a:lnTo>
                <a:lnTo>
                  <a:pt x="2005" y="1917"/>
                </a:lnTo>
                <a:lnTo>
                  <a:pt x="1958" y="1931"/>
                </a:lnTo>
                <a:lnTo>
                  <a:pt x="1908" y="1940"/>
                </a:lnTo>
                <a:lnTo>
                  <a:pt x="1858" y="1942"/>
                </a:lnTo>
                <a:lnTo>
                  <a:pt x="1805" y="1939"/>
                </a:lnTo>
                <a:lnTo>
                  <a:pt x="1754" y="1929"/>
                </a:lnTo>
                <a:lnTo>
                  <a:pt x="1705" y="1915"/>
                </a:lnTo>
                <a:lnTo>
                  <a:pt x="1660" y="1895"/>
                </a:lnTo>
                <a:lnTo>
                  <a:pt x="1616" y="1870"/>
                </a:lnTo>
                <a:lnTo>
                  <a:pt x="1577" y="1840"/>
                </a:lnTo>
                <a:lnTo>
                  <a:pt x="1541" y="1807"/>
                </a:lnTo>
                <a:lnTo>
                  <a:pt x="1509" y="1770"/>
                </a:lnTo>
                <a:lnTo>
                  <a:pt x="1483" y="1729"/>
                </a:lnTo>
                <a:lnTo>
                  <a:pt x="1460" y="1685"/>
                </a:lnTo>
                <a:lnTo>
                  <a:pt x="1442" y="1639"/>
                </a:lnTo>
                <a:lnTo>
                  <a:pt x="1431" y="1589"/>
                </a:lnTo>
                <a:lnTo>
                  <a:pt x="1425" y="1538"/>
                </a:lnTo>
                <a:lnTo>
                  <a:pt x="676" y="1217"/>
                </a:lnTo>
                <a:lnTo>
                  <a:pt x="632" y="1242"/>
                </a:lnTo>
                <a:lnTo>
                  <a:pt x="587" y="1262"/>
                </a:lnTo>
                <a:lnTo>
                  <a:pt x="538" y="1276"/>
                </a:lnTo>
                <a:lnTo>
                  <a:pt x="487" y="1286"/>
                </a:lnTo>
                <a:lnTo>
                  <a:pt x="435" y="1289"/>
                </a:lnTo>
                <a:lnTo>
                  <a:pt x="384" y="1286"/>
                </a:lnTo>
                <a:lnTo>
                  <a:pt x="335" y="1277"/>
                </a:lnTo>
                <a:lnTo>
                  <a:pt x="288" y="1264"/>
                </a:lnTo>
                <a:lnTo>
                  <a:pt x="244" y="1245"/>
                </a:lnTo>
                <a:lnTo>
                  <a:pt x="202" y="1223"/>
                </a:lnTo>
                <a:lnTo>
                  <a:pt x="163" y="1196"/>
                </a:lnTo>
                <a:lnTo>
                  <a:pt x="127" y="1165"/>
                </a:lnTo>
                <a:lnTo>
                  <a:pt x="95" y="1130"/>
                </a:lnTo>
                <a:lnTo>
                  <a:pt x="68" y="1092"/>
                </a:lnTo>
                <a:lnTo>
                  <a:pt x="45" y="1051"/>
                </a:lnTo>
                <a:lnTo>
                  <a:pt x="25" y="1007"/>
                </a:lnTo>
                <a:lnTo>
                  <a:pt x="12" y="962"/>
                </a:lnTo>
                <a:lnTo>
                  <a:pt x="3" y="914"/>
                </a:lnTo>
                <a:lnTo>
                  <a:pt x="0" y="865"/>
                </a:lnTo>
                <a:lnTo>
                  <a:pt x="3" y="815"/>
                </a:lnTo>
                <a:lnTo>
                  <a:pt x="12" y="767"/>
                </a:lnTo>
                <a:lnTo>
                  <a:pt x="25" y="722"/>
                </a:lnTo>
                <a:lnTo>
                  <a:pt x="45" y="679"/>
                </a:lnTo>
                <a:lnTo>
                  <a:pt x="68" y="638"/>
                </a:lnTo>
                <a:lnTo>
                  <a:pt x="95" y="600"/>
                </a:lnTo>
                <a:lnTo>
                  <a:pt x="127" y="566"/>
                </a:lnTo>
                <a:lnTo>
                  <a:pt x="163" y="535"/>
                </a:lnTo>
                <a:lnTo>
                  <a:pt x="202" y="507"/>
                </a:lnTo>
                <a:lnTo>
                  <a:pt x="244" y="484"/>
                </a:lnTo>
                <a:lnTo>
                  <a:pt x="288" y="465"/>
                </a:lnTo>
                <a:lnTo>
                  <a:pt x="335" y="452"/>
                </a:lnTo>
                <a:lnTo>
                  <a:pt x="384" y="444"/>
                </a:lnTo>
                <a:lnTo>
                  <a:pt x="435" y="442"/>
                </a:lnTo>
                <a:lnTo>
                  <a:pt x="485" y="444"/>
                </a:lnTo>
                <a:lnTo>
                  <a:pt x="533" y="452"/>
                </a:lnTo>
                <a:lnTo>
                  <a:pt x="580" y="465"/>
                </a:lnTo>
                <a:lnTo>
                  <a:pt x="625" y="484"/>
                </a:lnTo>
                <a:lnTo>
                  <a:pt x="667" y="507"/>
                </a:lnTo>
                <a:lnTo>
                  <a:pt x="705" y="535"/>
                </a:lnTo>
                <a:lnTo>
                  <a:pt x="741" y="566"/>
                </a:lnTo>
                <a:lnTo>
                  <a:pt x="773" y="600"/>
                </a:lnTo>
                <a:lnTo>
                  <a:pt x="801" y="638"/>
                </a:lnTo>
                <a:lnTo>
                  <a:pt x="824" y="679"/>
                </a:lnTo>
                <a:lnTo>
                  <a:pt x="843" y="722"/>
                </a:lnTo>
                <a:lnTo>
                  <a:pt x="857" y="767"/>
                </a:lnTo>
                <a:lnTo>
                  <a:pt x="865" y="815"/>
                </a:lnTo>
                <a:lnTo>
                  <a:pt x="869" y="865"/>
                </a:lnTo>
                <a:lnTo>
                  <a:pt x="868" y="877"/>
                </a:lnTo>
                <a:lnTo>
                  <a:pt x="867" y="889"/>
                </a:lnTo>
                <a:lnTo>
                  <a:pt x="1580" y="1195"/>
                </a:lnTo>
                <a:lnTo>
                  <a:pt x="1621" y="1166"/>
                </a:lnTo>
                <a:lnTo>
                  <a:pt x="1663" y="1141"/>
                </a:lnTo>
                <a:lnTo>
                  <a:pt x="1708" y="1121"/>
                </a:lnTo>
                <a:lnTo>
                  <a:pt x="1756" y="1107"/>
                </a:lnTo>
                <a:lnTo>
                  <a:pt x="1806" y="1097"/>
                </a:lnTo>
                <a:lnTo>
                  <a:pt x="1858" y="1094"/>
                </a:lnTo>
                <a:lnTo>
                  <a:pt x="1891" y="1096"/>
                </a:lnTo>
                <a:lnTo>
                  <a:pt x="1924" y="1101"/>
                </a:lnTo>
                <a:lnTo>
                  <a:pt x="1956" y="1107"/>
                </a:lnTo>
                <a:lnTo>
                  <a:pt x="2195" y="737"/>
                </a:lnTo>
                <a:lnTo>
                  <a:pt x="2184" y="688"/>
                </a:lnTo>
                <a:lnTo>
                  <a:pt x="2175" y="636"/>
                </a:lnTo>
                <a:lnTo>
                  <a:pt x="2172" y="583"/>
                </a:lnTo>
                <a:lnTo>
                  <a:pt x="2175" y="523"/>
                </a:lnTo>
                <a:lnTo>
                  <a:pt x="2184" y="465"/>
                </a:lnTo>
                <a:lnTo>
                  <a:pt x="2199" y="410"/>
                </a:lnTo>
                <a:lnTo>
                  <a:pt x="2219" y="357"/>
                </a:lnTo>
                <a:lnTo>
                  <a:pt x="2244" y="305"/>
                </a:lnTo>
                <a:lnTo>
                  <a:pt x="2274" y="257"/>
                </a:lnTo>
                <a:lnTo>
                  <a:pt x="2309" y="213"/>
                </a:lnTo>
                <a:lnTo>
                  <a:pt x="2347" y="172"/>
                </a:lnTo>
                <a:lnTo>
                  <a:pt x="2390" y="133"/>
                </a:lnTo>
                <a:lnTo>
                  <a:pt x="2436" y="100"/>
                </a:lnTo>
                <a:lnTo>
                  <a:pt x="2485" y="70"/>
                </a:lnTo>
                <a:lnTo>
                  <a:pt x="2538" y="46"/>
                </a:lnTo>
                <a:lnTo>
                  <a:pt x="2592" y="27"/>
                </a:lnTo>
                <a:lnTo>
                  <a:pt x="2649" y="12"/>
                </a:lnTo>
                <a:lnTo>
                  <a:pt x="2709" y="3"/>
                </a:lnTo>
                <a:lnTo>
                  <a:pt x="27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341" name="Shape 9341"/>
          <p:cNvGrpSpPr/>
          <p:nvPr/>
        </p:nvGrpSpPr>
        <p:grpSpPr>
          <a:xfrm>
            <a:off x="6988224" y="4489938"/>
            <a:ext cx="193030" cy="196358"/>
            <a:chOff x="4241" y="1331"/>
            <a:chExt cx="464" cy="472"/>
          </a:xfrm>
        </p:grpSpPr>
        <p:sp>
          <p:nvSpPr>
            <p:cNvPr id="9342" name="Shape 9342"/>
            <p:cNvSpPr/>
            <p:nvPr/>
          </p:nvSpPr>
          <p:spPr>
            <a:xfrm>
              <a:off x="4490" y="1331"/>
              <a:ext cx="215" cy="219"/>
            </a:xfrm>
            <a:custGeom>
              <a:avLst/>
              <a:gdLst/>
              <a:ahLst/>
              <a:cxnLst/>
              <a:rect l="0" t="0" r="0" b="0"/>
              <a:pathLst>
                <a:path w="1506" h="1533" extrusionOk="0">
                  <a:moveTo>
                    <a:pt x="0" y="0"/>
                  </a:moveTo>
                  <a:lnTo>
                    <a:pt x="100" y="10"/>
                  </a:lnTo>
                  <a:lnTo>
                    <a:pt x="198" y="26"/>
                  </a:lnTo>
                  <a:lnTo>
                    <a:pt x="295" y="48"/>
                  </a:lnTo>
                  <a:lnTo>
                    <a:pt x="388" y="76"/>
                  </a:lnTo>
                  <a:lnTo>
                    <a:pt x="479" y="109"/>
                  </a:lnTo>
                  <a:lnTo>
                    <a:pt x="567" y="147"/>
                  </a:lnTo>
                  <a:lnTo>
                    <a:pt x="654" y="192"/>
                  </a:lnTo>
                  <a:lnTo>
                    <a:pt x="736" y="239"/>
                  </a:lnTo>
                  <a:lnTo>
                    <a:pt x="816" y="293"/>
                  </a:lnTo>
                  <a:lnTo>
                    <a:pt x="892" y="351"/>
                  </a:lnTo>
                  <a:lnTo>
                    <a:pt x="965" y="413"/>
                  </a:lnTo>
                  <a:lnTo>
                    <a:pt x="1034" y="479"/>
                  </a:lnTo>
                  <a:lnTo>
                    <a:pt x="1100" y="550"/>
                  </a:lnTo>
                  <a:lnTo>
                    <a:pt x="1160" y="624"/>
                  </a:lnTo>
                  <a:lnTo>
                    <a:pt x="1217" y="702"/>
                  </a:lnTo>
                  <a:lnTo>
                    <a:pt x="1269" y="783"/>
                  </a:lnTo>
                  <a:lnTo>
                    <a:pt x="1317" y="867"/>
                  </a:lnTo>
                  <a:lnTo>
                    <a:pt x="1360" y="955"/>
                  </a:lnTo>
                  <a:lnTo>
                    <a:pt x="1397" y="1045"/>
                  </a:lnTo>
                  <a:lnTo>
                    <a:pt x="1431" y="1138"/>
                  </a:lnTo>
                  <a:lnTo>
                    <a:pt x="1458" y="1233"/>
                  </a:lnTo>
                  <a:lnTo>
                    <a:pt x="1480" y="1332"/>
                  </a:lnTo>
                  <a:lnTo>
                    <a:pt x="1495" y="1431"/>
                  </a:lnTo>
                  <a:lnTo>
                    <a:pt x="1506" y="1533"/>
                  </a:lnTo>
                  <a:lnTo>
                    <a:pt x="0" y="15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43" name="Shape 9343"/>
            <p:cNvSpPr/>
            <p:nvPr/>
          </p:nvSpPr>
          <p:spPr>
            <a:xfrm>
              <a:off x="4493" y="1583"/>
              <a:ext cx="212" cy="190"/>
            </a:xfrm>
            <a:custGeom>
              <a:avLst/>
              <a:gdLst/>
              <a:ahLst/>
              <a:cxnLst/>
              <a:rect l="0" t="0" r="0" b="0"/>
              <a:pathLst>
                <a:path w="1480" h="1332" extrusionOk="0">
                  <a:moveTo>
                    <a:pt x="362" y="231"/>
                  </a:moveTo>
                  <a:lnTo>
                    <a:pt x="732" y="996"/>
                  </a:lnTo>
                  <a:lnTo>
                    <a:pt x="796" y="941"/>
                  </a:lnTo>
                  <a:lnTo>
                    <a:pt x="856" y="883"/>
                  </a:lnTo>
                  <a:lnTo>
                    <a:pt x="912" y="821"/>
                  </a:lnTo>
                  <a:lnTo>
                    <a:pt x="965" y="757"/>
                  </a:lnTo>
                  <a:lnTo>
                    <a:pt x="1014" y="689"/>
                  </a:lnTo>
                  <a:lnTo>
                    <a:pt x="1059" y="618"/>
                  </a:lnTo>
                  <a:lnTo>
                    <a:pt x="1099" y="546"/>
                  </a:lnTo>
                  <a:lnTo>
                    <a:pt x="1135" y="469"/>
                  </a:lnTo>
                  <a:lnTo>
                    <a:pt x="1166" y="392"/>
                  </a:lnTo>
                  <a:lnTo>
                    <a:pt x="1194" y="312"/>
                  </a:lnTo>
                  <a:lnTo>
                    <a:pt x="1216" y="231"/>
                  </a:lnTo>
                  <a:lnTo>
                    <a:pt x="362" y="231"/>
                  </a:lnTo>
                  <a:close/>
                  <a:moveTo>
                    <a:pt x="0" y="0"/>
                  </a:moveTo>
                  <a:lnTo>
                    <a:pt x="1480" y="0"/>
                  </a:lnTo>
                  <a:lnTo>
                    <a:pt x="1470" y="101"/>
                  </a:lnTo>
                  <a:lnTo>
                    <a:pt x="1455" y="200"/>
                  </a:lnTo>
                  <a:lnTo>
                    <a:pt x="1433" y="296"/>
                  </a:lnTo>
                  <a:lnTo>
                    <a:pt x="1406" y="391"/>
                  </a:lnTo>
                  <a:lnTo>
                    <a:pt x="1374" y="483"/>
                  </a:lnTo>
                  <a:lnTo>
                    <a:pt x="1337" y="572"/>
                  </a:lnTo>
                  <a:lnTo>
                    <a:pt x="1294" y="659"/>
                  </a:lnTo>
                  <a:lnTo>
                    <a:pt x="1248" y="743"/>
                  </a:lnTo>
                  <a:lnTo>
                    <a:pt x="1196" y="823"/>
                  </a:lnTo>
                  <a:lnTo>
                    <a:pt x="1140" y="900"/>
                  </a:lnTo>
                  <a:lnTo>
                    <a:pt x="1081" y="974"/>
                  </a:lnTo>
                  <a:lnTo>
                    <a:pt x="1016" y="1044"/>
                  </a:lnTo>
                  <a:lnTo>
                    <a:pt x="949" y="1110"/>
                  </a:lnTo>
                  <a:lnTo>
                    <a:pt x="877" y="1171"/>
                  </a:lnTo>
                  <a:lnTo>
                    <a:pt x="802" y="1230"/>
                  </a:lnTo>
                  <a:lnTo>
                    <a:pt x="724" y="1283"/>
                  </a:lnTo>
                  <a:lnTo>
                    <a:pt x="643" y="13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44" name="Shape 9344"/>
            <p:cNvSpPr/>
            <p:nvPr/>
          </p:nvSpPr>
          <p:spPr>
            <a:xfrm>
              <a:off x="4241" y="1331"/>
              <a:ext cx="315" cy="472"/>
            </a:xfrm>
            <a:custGeom>
              <a:avLst/>
              <a:gdLst/>
              <a:ahLst/>
              <a:cxnLst/>
              <a:rect l="0" t="0" r="0" b="0"/>
              <a:pathLst>
                <a:path w="2204" h="3301" extrusionOk="0">
                  <a:moveTo>
                    <a:pt x="1515" y="0"/>
                  </a:moveTo>
                  <a:lnTo>
                    <a:pt x="1515" y="1762"/>
                  </a:lnTo>
                  <a:lnTo>
                    <a:pt x="2204" y="3189"/>
                  </a:lnTo>
                  <a:lnTo>
                    <a:pt x="2126" y="3218"/>
                  </a:lnTo>
                  <a:lnTo>
                    <a:pt x="2046" y="3243"/>
                  </a:lnTo>
                  <a:lnTo>
                    <a:pt x="1965" y="3263"/>
                  </a:lnTo>
                  <a:lnTo>
                    <a:pt x="1882" y="3279"/>
                  </a:lnTo>
                  <a:lnTo>
                    <a:pt x="1797" y="3292"/>
                  </a:lnTo>
                  <a:lnTo>
                    <a:pt x="1711" y="3299"/>
                  </a:lnTo>
                  <a:lnTo>
                    <a:pt x="1624" y="3301"/>
                  </a:lnTo>
                  <a:lnTo>
                    <a:pt x="1521" y="3298"/>
                  </a:lnTo>
                  <a:lnTo>
                    <a:pt x="1420" y="3289"/>
                  </a:lnTo>
                  <a:lnTo>
                    <a:pt x="1321" y="3273"/>
                  </a:lnTo>
                  <a:lnTo>
                    <a:pt x="1225" y="3250"/>
                  </a:lnTo>
                  <a:lnTo>
                    <a:pt x="1130" y="3223"/>
                  </a:lnTo>
                  <a:lnTo>
                    <a:pt x="1037" y="3190"/>
                  </a:lnTo>
                  <a:lnTo>
                    <a:pt x="948" y="3152"/>
                  </a:lnTo>
                  <a:lnTo>
                    <a:pt x="861" y="3107"/>
                  </a:lnTo>
                  <a:lnTo>
                    <a:pt x="777" y="3058"/>
                  </a:lnTo>
                  <a:lnTo>
                    <a:pt x="697" y="3005"/>
                  </a:lnTo>
                  <a:lnTo>
                    <a:pt x="620" y="2947"/>
                  </a:lnTo>
                  <a:lnTo>
                    <a:pt x="546" y="2883"/>
                  </a:lnTo>
                  <a:lnTo>
                    <a:pt x="476" y="2817"/>
                  </a:lnTo>
                  <a:lnTo>
                    <a:pt x="410" y="2746"/>
                  </a:lnTo>
                  <a:lnTo>
                    <a:pt x="349" y="2671"/>
                  </a:lnTo>
                  <a:lnTo>
                    <a:pt x="292" y="2593"/>
                  </a:lnTo>
                  <a:lnTo>
                    <a:pt x="238" y="2510"/>
                  </a:lnTo>
                  <a:lnTo>
                    <a:pt x="191" y="2425"/>
                  </a:lnTo>
                  <a:lnTo>
                    <a:pt x="148" y="2336"/>
                  </a:lnTo>
                  <a:lnTo>
                    <a:pt x="109" y="2245"/>
                  </a:lnTo>
                  <a:lnTo>
                    <a:pt x="77" y="2152"/>
                  </a:lnTo>
                  <a:lnTo>
                    <a:pt x="50" y="2055"/>
                  </a:lnTo>
                  <a:lnTo>
                    <a:pt x="29" y="1955"/>
                  </a:lnTo>
                  <a:lnTo>
                    <a:pt x="13" y="1855"/>
                  </a:lnTo>
                  <a:lnTo>
                    <a:pt x="4" y="1752"/>
                  </a:lnTo>
                  <a:lnTo>
                    <a:pt x="0" y="1648"/>
                  </a:lnTo>
                  <a:lnTo>
                    <a:pt x="4" y="1543"/>
                  </a:lnTo>
                  <a:lnTo>
                    <a:pt x="13" y="1441"/>
                  </a:lnTo>
                  <a:lnTo>
                    <a:pt x="28" y="1340"/>
                  </a:lnTo>
                  <a:lnTo>
                    <a:pt x="50" y="1242"/>
                  </a:lnTo>
                  <a:lnTo>
                    <a:pt x="77" y="1145"/>
                  </a:lnTo>
                  <a:lnTo>
                    <a:pt x="109" y="1052"/>
                  </a:lnTo>
                  <a:lnTo>
                    <a:pt x="147" y="961"/>
                  </a:lnTo>
                  <a:lnTo>
                    <a:pt x="189" y="873"/>
                  </a:lnTo>
                  <a:lnTo>
                    <a:pt x="237" y="788"/>
                  </a:lnTo>
                  <a:lnTo>
                    <a:pt x="290" y="705"/>
                  </a:lnTo>
                  <a:lnTo>
                    <a:pt x="347" y="628"/>
                  </a:lnTo>
                  <a:lnTo>
                    <a:pt x="408" y="552"/>
                  </a:lnTo>
                  <a:lnTo>
                    <a:pt x="474" y="481"/>
                  </a:lnTo>
                  <a:lnTo>
                    <a:pt x="544" y="414"/>
                  </a:lnTo>
                  <a:lnTo>
                    <a:pt x="616" y="352"/>
                  </a:lnTo>
                  <a:lnTo>
                    <a:pt x="693" y="293"/>
                  </a:lnTo>
                  <a:lnTo>
                    <a:pt x="774" y="240"/>
                  </a:lnTo>
                  <a:lnTo>
                    <a:pt x="857" y="192"/>
                  </a:lnTo>
                  <a:lnTo>
                    <a:pt x="943" y="147"/>
                  </a:lnTo>
                  <a:lnTo>
                    <a:pt x="1033" y="109"/>
                  </a:lnTo>
                  <a:lnTo>
                    <a:pt x="1126" y="76"/>
                  </a:lnTo>
                  <a:lnTo>
                    <a:pt x="1219" y="47"/>
                  </a:lnTo>
                  <a:lnTo>
                    <a:pt x="1316" y="26"/>
                  </a:lnTo>
                  <a:lnTo>
                    <a:pt x="1415" y="9"/>
                  </a:lnTo>
                  <a:lnTo>
                    <a:pt x="1515" y="0"/>
                  </a:lnTo>
                  <a:close/>
                  <a:moveTo>
                    <a:pt x="1515" y="0"/>
                  </a:moveTo>
                  <a:lnTo>
                    <a:pt x="1516" y="0"/>
                  </a:lnTo>
                  <a:lnTo>
                    <a:pt x="1515" y="0"/>
                  </a:lnTo>
                  <a:lnTo>
                    <a:pt x="15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45" name="Shape 9345"/>
          <p:cNvGrpSpPr/>
          <p:nvPr/>
        </p:nvGrpSpPr>
        <p:grpSpPr>
          <a:xfrm>
            <a:off x="4820979" y="4488899"/>
            <a:ext cx="160164" cy="198437"/>
            <a:chOff x="4248" y="1364"/>
            <a:chExt cx="385" cy="477"/>
          </a:xfrm>
        </p:grpSpPr>
        <p:sp>
          <p:nvSpPr>
            <p:cNvPr id="9346" name="Shape 9346"/>
            <p:cNvSpPr/>
            <p:nvPr/>
          </p:nvSpPr>
          <p:spPr>
            <a:xfrm>
              <a:off x="4248" y="1364"/>
              <a:ext cx="385" cy="477"/>
            </a:xfrm>
            <a:custGeom>
              <a:avLst/>
              <a:gdLst/>
              <a:ahLst/>
              <a:cxnLst/>
              <a:rect l="0" t="0" r="0" b="0"/>
              <a:pathLst>
                <a:path w="2696" h="3340" extrusionOk="0">
                  <a:moveTo>
                    <a:pt x="788" y="384"/>
                  </a:moveTo>
                  <a:lnTo>
                    <a:pt x="405" y="788"/>
                  </a:lnTo>
                  <a:lnTo>
                    <a:pt x="788" y="788"/>
                  </a:lnTo>
                  <a:lnTo>
                    <a:pt x="788" y="384"/>
                  </a:lnTo>
                  <a:close/>
                  <a:moveTo>
                    <a:pt x="996" y="209"/>
                  </a:moveTo>
                  <a:lnTo>
                    <a:pt x="996" y="998"/>
                  </a:lnTo>
                  <a:lnTo>
                    <a:pt x="208" y="998"/>
                  </a:lnTo>
                  <a:lnTo>
                    <a:pt x="208" y="3131"/>
                  </a:lnTo>
                  <a:lnTo>
                    <a:pt x="2488" y="3131"/>
                  </a:lnTo>
                  <a:lnTo>
                    <a:pt x="2488" y="209"/>
                  </a:lnTo>
                  <a:lnTo>
                    <a:pt x="996" y="209"/>
                  </a:lnTo>
                  <a:close/>
                  <a:moveTo>
                    <a:pt x="863" y="0"/>
                  </a:moveTo>
                  <a:lnTo>
                    <a:pt x="2696" y="0"/>
                  </a:lnTo>
                  <a:lnTo>
                    <a:pt x="2696" y="3340"/>
                  </a:lnTo>
                  <a:lnTo>
                    <a:pt x="0" y="3340"/>
                  </a:lnTo>
                  <a:lnTo>
                    <a:pt x="0" y="913"/>
                  </a:lnTo>
                  <a:lnTo>
                    <a:pt x="8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47" name="Shape 9347"/>
            <p:cNvSpPr/>
            <p:nvPr/>
          </p:nvSpPr>
          <p:spPr>
            <a:xfrm>
              <a:off x="4374" y="1521"/>
              <a:ext cx="133" cy="212"/>
            </a:xfrm>
            <a:custGeom>
              <a:avLst/>
              <a:gdLst/>
              <a:ahLst/>
              <a:cxnLst/>
              <a:rect l="0" t="0" r="0" b="0"/>
              <a:pathLst>
                <a:path w="926" h="1487" extrusionOk="0">
                  <a:moveTo>
                    <a:pt x="926" y="0"/>
                  </a:moveTo>
                  <a:lnTo>
                    <a:pt x="926" y="1487"/>
                  </a:lnTo>
                  <a:lnTo>
                    <a:pt x="336" y="1079"/>
                  </a:lnTo>
                  <a:lnTo>
                    <a:pt x="0" y="1079"/>
                  </a:lnTo>
                  <a:lnTo>
                    <a:pt x="0" y="407"/>
                  </a:lnTo>
                  <a:lnTo>
                    <a:pt x="336" y="407"/>
                  </a:lnTo>
                  <a:lnTo>
                    <a:pt x="9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48" name="Shape 9348"/>
          <p:cNvGrpSpPr/>
          <p:nvPr/>
        </p:nvGrpSpPr>
        <p:grpSpPr>
          <a:xfrm>
            <a:off x="1927682" y="4544644"/>
            <a:ext cx="201766" cy="86947"/>
            <a:chOff x="4247" y="1313"/>
            <a:chExt cx="485" cy="209"/>
          </a:xfrm>
        </p:grpSpPr>
        <p:sp>
          <p:nvSpPr>
            <p:cNvPr id="9349" name="Shape 9349"/>
            <p:cNvSpPr/>
            <p:nvPr/>
          </p:nvSpPr>
          <p:spPr>
            <a:xfrm>
              <a:off x="4505" y="1313"/>
              <a:ext cx="227" cy="209"/>
            </a:xfrm>
            <a:custGeom>
              <a:avLst/>
              <a:gdLst/>
              <a:ahLst/>
              <a:cxnLst/>
              <a:rect l="0" t="0" r="0" b="0"/>
              <a:pathLst>
                <a:path w="1585" h="1462" extrusionOk="0">
                  <a:moveTo>
                    <a:pt x="270" y="0"/>
                  </a:moveTo>
                  <a:lnTo>
                    <a:pt x="342" y="3"/>
                  </a:lnTo>
                  <a:lnTo>
                    <a:pt x="413" y="14"/>
                  </a:lnTo>
                  <a:lnTo>
                    <a:pt x="481" y="28"/>
                  </a:lnTo>
                  <a:lnTo>
                    <a:pt x="546" y="49"/>
                  </a:lnTo>
                  <a:lnTo>
                    <a:pt x="609" y="77"/>
                  </a:lnTo>
                  <a:lnTo>
                    <a:pt x="669" y="108"/>
                  </a:lnTo>
                  <a:lnTo>
                    <a:pt x="725" y="145"/>
                  </a:lnTo>
                  <a:lnTo>
                    <a:pt x="777" y="186"/>
                  </a:lnTo>
                  <a:lnTo>
                    <a:pt x="826" y="231"/>
                  </a:lnTo>
                  <a:lnTo>
                    <a:pt x="869" y="280"/>
                  </a:lnTo>
                  <a:lnTo>
                    <a:pt x="909" y="332"/>
                  </a:lnTo>
                  <a:lnTo>
                    <a:pt x="943" y="389"/>
                  </a:lnTo>
                  <a:lnTo>
                    <a:pt x="973" y="448"/>
                  </a:lnTo>
                  <a:lnTo>
                    <a:pt x="996" y="509"/>
                  </a:lnTo>
                  <a:lnTo>
                    <a:pt x="1014" y="574"/>
                  </a:lnTo>
                  <a:lnTo>
                    <a:pt x="1026" y="640"/>
                  </a:lnTo>
                  <a:lnTo>
                    <a:pt x="1068" y="629"/>
                  </a:lnTo>
                  <a:lnTo>
                    <a:pt x="1113" y="621"/>
                  </a:lnTo>
                  <a:lnTo>
                    <a:pt x="1158" y="618"/>
                  </a:lnTo>
                  <a:lnTo>
                    <a:pt x="1212" y="621"/>
                  </a:lnTo>
                  <a:lnTo>
                    <a:pt x="1263" y="631"/>
                  </a:lnTo>
                  <a:lnTo>
                    <a:pt x="1312" y="647"/>
                  </a:lnTo>
                  <a:lnTo>
                    <a:pt x="1358" y="668"/>
                  </a:lnTo>
                  <a:lnTo>
                    <a:pt x="1401" y="694"/>
                  </a:lnTo>
                  <a:lnTo>
                    <a:pt x="1442" y="724"/>
                  </a:lnTo>
                  <a:lnTo>
                    <a:pt x="1477" y="760"/>
                  </a:lnTo>
                  <a:lnTo>
                    <a:pt x="1509" y="799"/>
                  </a:lnTo>
                  <a:lnTo>
                    <a:pt x="1535" y="842"/>
                  </a:lnTo>
                  <a:lnTo>
                    <a:pt x="1556" y="888"/>
                  </a:lnTo>
                  <a:lnTo>
                    <a:pt x="1572" y="936"/>
                  </a:lnTo>
                  <a:lnTo>
                    <a:pt x="1582" y="987"/>
                  </a:lnTo>
                  <a:lnTo>
                    <a:pt x="1585" y="1040"/>
                  </a:lnTo>
                  <a:lnTo>
                    <a:pt x="1582" y="1093"/>
                  </a:lnTo>
                  <a:lnTo>
                    <a:pt x="1572" y="1143"/>
                  </a:lnTo>
                  <a:lnTo>
                    <a:pt x="1556" y="1193"/>
                  </a:lnTo>
                  <a:lnTo>
                    <a:pt x="1535" y="1238"/>
                  </a:lnTo>
                  <a:lnTo>
                    <a:pt x="1509" y="1281"/>
                  </a:lnTo>
                  <a:lnTo>
                    <a:pt x="1477" y="1320"/>
                  </a:lnTo>
                  <a:lnTo>
                    <a:pt x="1442" y="1355"/>
                  </a:lnTo>
                  <a:lnTo>
                    <a:pt x="1401" y="1386"/>
                  </a:lnTo>
                  <a:lnTo>
                    <a:pt x="1358" y="1412"/>
                  </a:lnTo>
                  <a:lnTo>
                    <a:pt x="1312" y="1434"/>
                  </a:lnTo>
                  <a:lnTo>
                    <a:pt x="1263" y="1448"/>
                  </a:lnTo>
                  <a:lnTo>
                    <a:pt x="1212" y="1458"/>
                  </a:lnTo>
                  <a:lnTo>
                    <a:pt x="1158" y="1462"/>
                  </a:lnTo>
                  <a:lnTo>
                    <a:pt x="0" y="1462"/>
                  </a:lnTo>
                  <a:lnTo>
                    <a:pt x="0" y="48"/>
                  </a:lnTo>
                  <a:lnTo>
                    <a:pt x="65" y="28"/>
                  </a:lnTo>
                  <a:lnTo>
                    <a:pt x="131" y="13"/>
                  </a:lnTo>
                  <a:lnTo>
                    <a:pt x="200"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0" name="Shape 9350"/>
            <p:cNvSpPr/>
            <p:nvPr/>
          </p:nvSpPr>
          <p:spPr>
            <a:xfrm>
              <a:off x="4469" y="1323"/>
              <a:ext cx="28" cy="198"/>
            </a:xfrm>
            <a:custGeom>
              <a:avLst/>
              <a:gdLst/>
              <a:ahLst/>
              <a:cxnLst/>
              <a:rect l="0" t="0" r="0" b="0"/>
              <a:pathLst>
                <a:path w="200" h="1388" extrusionOk="0">
                  <a:moveTo>
                    <a:pt x="99" y="0"/>
                  </a:moveTo>
                  <a:lnTo>
                    <a:pt x="123" y="3"/>
                  </a:lnTo>
                  <a:lnTo>
                    <a:pt x="144" y="11"/>
                  </a:lnTo>
                  <a:lnTo>
                    <a:pt x="163" y="22"/>
                  </a:lnTo>
                  <a:lnTo>
                    <a:pt x="178" y="38"/>
                  </a:lnTo>
                  <a:lnTo>
                    <a:pt x="190" y="56"/>
                  </a:lnTo>
                  <a:lnTo>
                    <a:pt x="197" y="77"/>
                  </a:lnTo>
                  <a:lnTo>
                    <a:pt x="200" y="100"/>
                  </a:lnTo>
                  <a:lnTo>
                    <a:pt x="200" y="1288"/>
                  </a:lnTo>
                  <a:lnTo>
                    <a:pt x="197" y="1311"/>
                  </a:lnTo>
                  <a:lnTo>
                    <a:pt x="190" y="1332"/>
                  </a:lnTo>
                  <a:lnTo>
                    <a:pt x="178" y="1350"/>
                  </a:lnTo>
                  <a:lnTo>
                    <a:pt x="163" y="1366"/>
                  </a:lnTo>
                  <a:lnTo>
                    <a:pt x="144" y="1377"/>
                  </a:lnTo>
                  <a:lnTo>
                    <a:pt x="123" y="1384"/>
                  </a:lnTo>
                  <a:lnTo>
                    <a:pt x="99" y="1388"/>
                  </a:lnTo>
                  <a:lnTo>
                    <a:pt x="77" y="1384"/>
                  </a:lnTo>
                  <a:lnTo>
                    <a:pt x="56" y="1377"/>
                  </a:lnTo>
                  <a:lnTo>
                    <a:pt x="37" y="1366"/>
                  </a:lnTo>
                  <a:lnTo>
                    <a:pt x="22" y="1350"/>
                  </a:lnTo>
                  <a:lnTo>
                    <a:pt x="10" y="1332"/>
                  </a:lnTo>
                  <a:lnTo>
                    <a:pt x="3" y="1311"/>
                  </a:lnTo>
                  <a:lnTo>
                    <a:pt x="0" y="1288"/>
                  </a:lnTo>
                  <a:lnTo>
                    <a:pt x="0" y="100"/>
                  </a:lnTo>
                  <a:lnTo>
                    <a:pt x="3" y="77"/>
                  </a:lnTo>
                  <a:lnTo>
                    <a:pt x="10" y="56"/>
                  </a:lnTo>
                  <a:lnTo>
                    <a:pt x="22" y="38"/>
                  </a:lnTo>
                  <a:lnTo>
                    <a:pt x="37" y="22"/>
                  </a:lnTo>
                  <a:lnTo>
                    <a:pt x="56" y="11"/>
                  </a:lnTo>
                  <a:lnTo>
                    <a:pt x="77" y="3"/>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1" name="Shape 9351"/>
            <p:cNvSpPr/>
            <p:nvPr/>
          </p:nvSpPr>
          <p:spPr>
            <a:xfrm>
              <a:off x="4432" y="1346"/>
              <a:ext cx="28" cy="175"/>
            </a:xfrm>
            <a:custGeom>
              <a:avLst/>
              <a:gdLst/>
              <a:ahLst/>
              <a:cxnLst/>
              <a:rect l="0" t="0" r="0" b="0"/>
              <a:pathLst>
                <a:path w="200" h="1228" extrusionOk="0">
                  <a:moveTo>
                    <a:pt x="100" y="0"/>
                  </a:moveTo>
                  <a:lnTo>
                    <a:pt x="123" y="3"/>
                  </a:lnTo>
                  <a:lnTo>
                    <a:pt x="144" y="10"/>
                  </a:lnTo>
                  <a:lnTo>
                    <a:pt x="163" y="21"/>
                  </a:lnTo>
                  <a:lnTo>
                    <a:pt x="178" y="37"/>
                  </a:lnTo>
                  <a:lnTo>
                    <a:pt x="190" y="55"/>
                  </a:lnTo>
                  <a:lnTo>
                    <a:pt x="198" y="76"/>
                  </a:lnTo>
                  <a:lnTo>
                    <a:pt x="200" y="99"/>
                  </a:lnTo>
                  <a:lnTo>
                    <a:pt x="200" y="1128"/>
                  </a:lnTo>
                  <a:lnTo>
                    <a:pt x="198" y="1151"/>
                  </a:lnTo>
                  <a:lnTo>
                    <a:pt x="190" y="1172"/>
                  </a:lnTo>
                  <a:lnTo>
                    <a:pt x="178" y="1190"/>
                  </a:lnTo>
                  <a:lnTo>
                    <a:pt x="163" y="1206"/>
                  </a:lnTo>
                  <a:lnTo>
                    <a:pt x="144" y="1217"/>
                  </a:lnTo>
                  <a:lnTo>
                    <a:pt x="123" y="1224"/>
                  </a:lnTo>
                  <a:lnTo>
                    <a:pt x="100" y="1228"/>
                  </a:lnTo>
                  <a:lnTo>
                    <a:pt x="77" y="1224"/>
                  </a:lnTo>
                  <a:lnTo>
                    <a:pt x="56" y="1217"/>
                  </a:lnTo>
                  <a:lnTo>
                    <a:pt x="37" y="1206"/>
                  </a:lnTo>
                  <a:lnTo>
                    <a:pt x="21" y="1190"/>
                  </a:lnTo>
                  <a:lnTo>
                    <a:pt x="9" y="1172"/>
                  </a:lnTo>
                  <a:lnTo>
                    <a:pt x="2" y="1151"/>
                  </a:lnTo>
                  <a:lnTo>
                    <a:pt x="0" y="1128"/>
                  </a:lnTo>
                  <a:lnTo>
                    <a:pt x="0" y="99"/>
                  </a:lnTo>
                  <a:lnTo>
                    <a:pt x="2" y="76"/>
                  </a:lnTo>
                  <a:lnTo>
                    <a:pt x="9" y="55"/>
                  </a:lnTo>
                  <a:lnTo>
                    <a:pt x="21" y="37"/>
                  </a:lnTo>
                  <a:lnTo>
                    <a:pt x="37" y="21"/>
                  </a:lnTo>
                  <a:lnTo>
                    <a:pt x="56" y="10"/>
                  </a:lnTo>
                  <a:lnTo>
                    <a:pt x="77" y="3"/>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2" name="Shape 9352"/>
            <p:cNvSpPr/>
            <p:nvPr/>
          </p:nvSpPr>
          <p:spPr>
            <a:xfrm>
              <a:off x="4395" y="1336"/>
              <a:ext cx="29" cy="185"/>
            </a:xfrm>
            <a:custGeom>
              <a:avLst/>
              <a:gdLst/>
              <a:ahLst/>
              <a:cxnLst/>
              <a:rect l="0" t="0" r="0" b="0"/>
              <a:pathLst>
                <a:path w="201" h="1295" extrusionOk="0">
                  <a:moveTo>
                    <a:pt x="100" y="0"/>
                  </a:moveTo>
                  <a:lnTo>
                    <a:pt x="123" y="4"/>
                  </a:lnTo>
                  <a:lnTo>
                    <a:pt x="144" y="11"/>
                  </a:lnTo>
                  <a:lnTo>
                    <a:pt x="163" y="22"/>
                  </a:lnTo>
                  <a:lnTo>
                    <a:pt x="178" y="37"/>
                  </a:lnTo>
                  <a:lnTo>
                    <a:pt x="190" y="56"/>
                  </a:lnTo>
                  <a:lnTo>
                    <a:pt x="198" y="77"/>
                  </a:lnTo>
                  <a:lnTo>
                    <a:pt x="201" y="100"/>
                  </a:lnTo>
                  <a:lnTo>
                    <a:pt x="201" y="1195"/>
                  </a:lnTo>
                  <a:lnTo>
                    <a:pt x="198" y="1218"/>
                  </a:lnTo>
                  <a:lnTo>
                    <a:pt x="190" y="1239"/>
                  </a:lnTo>
                  <a:lnTo>
                    <a:pt x="178" y="1257"/>
                  </a:lnTo>
                  <a:lnTo>
                    <a:pt x="163" y="1273"/>
                  </a:lnTo>
                  <a:lnTo>
                    <a:pt x="144" y="1284"/>
                  </a:lnTo>
                  <a:lnTo>
                    <a:pt x="123" y="1291"/>
                  </a:lnTo>
                  <a:lnTo>
                    <a:pt x="100" y="1295"/>
                  </a:lnTo>
                  <a:lnTo>
                    <a:pt x="78" y="1291"/>
                  </a:lnTo>
                  <a:lnTo>
                    <a:pt x="56" y="1284"/>
                  </a:lnTo>
                  <a:lnTo>
                    <a:pt x="37" y="1273"/>
                  </a:lnTo>
                  <a:lnTo>
                    <a:pt x="22" y="1257"/>
                  </a:lnTo>
                  <a:lnTo>
                    <a:pt x="10" y="1239"/>
                  </a:lnTo>
                  <a:lnTo>
                    <a:pt x="2" y="1218"/>
                  </a:lnTo>
                  <a:lnTo>
                    <a:pt x="0" y="1195"/>
                  </a:lnTo>
                  <a:lnTo>
                    <a:pt x="0" y="100"/>
                  </a:lnTo>
                  <a:lnTo>
                    <a:pt x="2" y="77"/>
                  </a:lnTo>
                  <a:lnTo>
                    <a:pt x="10" y="56"/>
                  </a:lnTo>
                  <a:lnTo>
                    <a:pt x="22" y="37"/>
                  </a:lnTo>
                  <a:lnTo>
                    <a:pt x="37" y="22"/>
                  </a:lnTo>
                  <a:lnTo>
                    <a:pt x="56" y="11"/>
                  </a:lnTo>
                  <a:lnTo>
                    <a:pt x="78" y="4"/>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3" name="Shape 9353"/>
            <p:cNvSpPr/>
            <p:nvPr/>
          </p:nvSpPr>
          <p:spPr>
            <a:xfrm>
              <a:off x="4358" y="1357"/>
              <a:ext cx="29" cy="164"/>
            </a:xfrm>
            <a:custGeom>
              <a:avLst/>
              <a:gdLst/>
              <a:ahLst/>
              <a:cxnLst/>
              <a:rect l="0" t="0" r="0" b="0"/>
              <a:pathLst>
                <a:path w="201" h="1149" extrusionOk="0">
                  <a:moveTo>
                    <a:pt x="101" y="0"/>
                  </a:moveTo>
                  <a:lnTo>
                    <a:pt x="123" y="3"/>
                  </a:lnTo>
                  <a:lnTo>
                    <a:pt x="145" y="11"/>
                  </a:lnTo>
                  <a:lnTo>
                    <a:pt x="164" y="22"/>
                  </a:lnTo>
                  <a:lnTo>
                    <a:pt x="179" y="38"/>
                  </a:lnTo>
                  <a:lnTo>
                    <a:pt x="191" y="57"/>
                  </a:lnTo>
                  <a:lnTo>
                    <a:pt x="199" y="77"/>
                  </a:lnTo>
                  <a:lnTo>
                    <a:pt x="201" y="100"/>
                  </a:lnTo>
                  <a:lnTo>
                    <a:pt x="201" y="1049"/>
                  </a:lnTo>
                  <a:lnTo>
                    <a:pt x="199" y="1072"/>
                  </a:lnTo>
                  <a:lnTo>
                    <a:pt x="191" y="1093"/>
                  </a:lnTo>
                  <a:lnTo>
                    <a:pt x="179" y="1111"/>
                  </a:lnTo>
                  <a:lnTo>
                    <a:pt x="164" y="1127"/>
                  </a:lnTo>
                  <a:lnTo>
                    <a:pt x="145" y="1138"/>
                  </a:lnTo>
                  <a:lnTo>
                    <a:pt x="123" y="1145"/>
                  </a:lnTo>
                  <a:lnTo>
                    <a:pt x="101" y="1149"/>
                  </a:lnTo>
                  <a:lnTo>
                    <a:pt x="78" y="1145"/>
                  </a:lnTo>
                  <a:lnTo>
                    <a:pt x="57" y="1138"/>
                  </a:lnTo>
                  <a:lnTo>
                    <a:pt x="37" y="1127"/>
                  </a:lnTo>
                  <a:lnTo>
                    <a:pt x="23" y="1111"/>
                  </a:lnTo>
                  <a:lnTo>
                    <a:pt x="10" y="1093"/>
                  </a:lnTo>
                  <a:lnTo>
                    <a:pt x="2" y="1072"/>
                  </a:lnTo>
                  <a:lnTo>
                    <a:pt x="0" y="1049"/>
                  </a:lnTo>
                  <a:lnTo>
                    <a:pt x="0" y="100"/>
                  </a:lnTo>
                  <a:lnTo>
                    <a:pt x="2" y="77"/>
                  </a:lnTo>
                  <a:lnTo>
                    <a:pt x="10" y="57"/>
                  </a:lnTo>
                  <a:lnTo>
                    <a:pt x="23" y="38"/>
                  </a:lnTo>
                  <a:lnTo>
                    <a:pt x="37" y="22"/>
                  </a:lnTo>
                  <a:lnTo>
                    <a:pt x="57" y="11"/>
                  </a:lnTo>
                  <a:lnTo>
                    <a:pt x="78" y="3"/>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4" name="Shape 9354"/>
            <p:cNvSpPr/>
            <p:nvPr/>
          </p:nvSpPr>
          <p:spPr>
            <a:xfrm>
              <a:off x="4321" y="1408"/>
              <a:ext cx="29" cy="113"/>
            </a:xfrm>
            <a:custGeom>
              <a:avLst/>
              <a:gdLst/>
              <a:ahLst/>
              <a:cxnLst/>
              <a:rect l="0" t="0" r="0" b="0"/>
              <a:pathLst>
                <a:path w="200" h="793" extrusionOk="0">
                  <a:moveTo>
                    <a:pt x="100" y="0"/>
                  </a:moveTo>
                  <a:lnTo>
                    <a:pt x="123" y="2"/>
                  </a:lnTo>
                  <a:lnTo>
                    <a:pt x="144" y="10"/>
                  </a:lnTo>
                  <a:lnTo>
                    <a:pt x="162" y="21"/>
                  </a:lnTo>
                  <a:lnTo>
                    <a:pt x="178" y="37"/>
                  </a:lnTo>
                  <a:lnTo>
                    <a:pt x="189" y="55"/>
                  </a:lnTo>
                  <a:lnTo>
                    <a:pt x="197" y="76"/>
                  </a:lnTo>
                  <a:lnTo>
                    <a:pt x="200" y="99"/>
                  </a:lnTo>
                  <a:lnTo>
                    <a:pt x="200" y="693"/>
                  </a:lnTo>
                  <a:lnTo>
                    <a:pt x="197" y="716"/>
                  </a:lnTo>
                  <a:lnTo>
                    <a:pt x="189" y="737"/>
                  </a:lnTo>
                  <a:lnTo>
                    <a:pt x="178" y="755"/>
                  </a:lnTo>
                  <a:lnTo>
                    <a:pt x="162" y="771"/>
                  </a:lnTo>
                  <a:lnTo>
                    <a:pt x="144" y="782"/>
                  </a:lnTo>
                  <a:lnTo>
                    <a:pt x="123" y="789"/>
                  </a:lnTo>
                  <a:lnTo>
                    <a:pt x="100" y="793"/>
                  </a:lnTo>
                  <a:lnTo>
                    <a:pt x="77" y="789"/>
                  </a:lnTo>
                  <a:lnTo>
                    <a:pt x="56" y="782"/>
                  </a:lnTo>
                  <a:lnTo>
                    <a:pt x="37" y="771"/>
                  </a:lnTo>
                  <a:lnTo>
                    <a:pt x="22" y="755"/>
                  </a:lnTo>
                  <a:lnTo>
                    <a:pt x="9" y="737"/>
                  </a:lnTo>
                  <a:lnTo>
                    <a:pt x="2" y="716"/>
                  </a:lnTo>
                  <a:lnTo>
                    <a:pt x="0" y="693"/>
                  </a:lnTo>
                  <a:lnTo>
                    <a:pt x="0" y="99"/>
                  </a:lnTo>
                  <a:lnTo>
                    <a:pt x="2" y="76"/>
                  </a:lnTo>
                  <a:lnTo>
                    <a:pt x="9" y="55"/>
                  </a:lnTo>
                  <a:lnTo>
                    <a:pt x="22" y="37"/>
                  </a:lnTo>
                  <a:lnTo>
                    <a:pt x="37" y="21"/>
                  </a:lnTo>
                  <a:lnTo>
                    <a:pt x="56" y="10"/>
                  </a:lnTo>
                  <a:lnTo>
                    <a:pt x="77" y="2"/>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5" name="Shape 9355"/>
            <p:cNvSpPr/>
            <p:nvPr/>
          </p:nvSpPr>
          <p:spPr>
            <a:xfrm>
              <a:off x="4284" y="1408"/>
              <a:ext cx="29" cy="113"/>
            </a:xfrm>
            <a:custGeom>
              <a:avLst/>
              <a:gdLst/>
              <a:ahLst/>
              <a:cxnLst/>
              <a:rect l="0" t="0" r="0" b="0"/>
              <a:pathLst>
                <a:path w="200" h="793" extrusionOk="0">
                  <a:moveTo>
                    <a:pt x="101" y="0"/>
                  </a:moveTo>
                  <a:lnTo>
                    <a:pt x="123" y="2"/>
                  </a:lnTo>
                  <a:lnTo>
                    <a:pt x="144" y="10"/>
                  </a:lnTo>
                  <a:lnTo>
                    <a:pt x="163" y="21"/>
                  </a:lnTo>
                  <a:lnTo>
                    <a:pt x="178" y="37"/>
                  </a:lnTo>
                  <a:lnTo>
                    <a:pt x="190" y="55"/>
                  </a:lnTo>
                  <a:lnTo>
                    <a:pt x="197" y="76"/>
                  </a:lnTo>
                  <a:lnTo>
                    <a:pt x="200" y="99"/>
                  </a:lnTo>
                  <a:lnTo>
                    <a:pt x="200" y="693"/>
                  </a:lnTo>
                  <a:lnTo>
                    <a:pt x="197" y="716"/>
                  </a:lnTo>
                  <a:lnTo>
                    <a:pt x="190" y="737"/>
                  </a:lnTo>
                  <a:lnTo>
                    <a:pt x="178" y="755"/>
                  </a:lnTo>
                  <a:lnTo>
                    <a:pt x="163" y="771"/>
                  </a:lnTo>
                  <a:lnTo>
                    <a:pt x="144" y="782"/>
                  </a:lnTo>
                  <a:lnTo>
                    <a:pt x="123" y="789"/>
                  </a:lnTo>
                  <a:lnTo>
                    <a:pt x="101" y="793"/>
                  </a:lnTo>
                  <a:lnTo>
                    <a:pt x="77" y="789"/>
                  </a:lnTo>
                  <a:lnTo>
                    <a:pt x="56" y="782"/>
                  </a:lnTo>
                  <a:lnTo>
                    <a:pt x="37" y="771"/>
                  </a:lnTo>
                  <a:lnTo>
                    <a:pt x="22" y="755"/>
                  </a:lnTo>
                  <a:lnTo>
                    <a:pt x="10" y="737"/>
                  </a:lnTo>
                  <a:lnTo>
                    <a:pt x="2" y="716"/>
                  </a:lnTo>
                  <a:lnTo>
                    <a:pt x="0" y="693"/>
                  </a:lnTo>
                  <a:lnTo>
                    <a:pt x="0" y="99"/>
                  </a:lnTo>
                  <a:lnTo>
                    <a:pt x="2" y="76"/>
                  </a:lnTo>
                  <a:lnTo>
                    <a:pt x="10" y="55"/>
                  </a:lnTo>
                  <a:lnTo>
                    <a:pt x="22" y="37"/>
                  </a:lnTo>
                  <a:lnTo>
                    <a:pt x="37" y="21"/>
                  </a:lnTo>
                  <a:lnTo>
                    <a:pt x="56" y="10"/>
                  </a:lnTo>
                  <a:lnTo>
                    <a:pt x="77"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56" name="Shape 9356"/>
            <p:cNvSpPr/>
            <p:nvPr/>
          </p:nvSpPr>
          <p:spPr>
            <a:xfrm>
              <a:off x="4247" y="1428"/>
              <a:ext cx="29" cy="93"/>
            </a:xfrm>
            <a:custGeom>
              <a:avLst/>
              <a:gdLst/>
              <a:ahLst/>
              <a:cxnLst/>
              <a:rect l="0" t="0" r="0" b="0"/>
              <a:pathLst>
                <a:path w="200" h="650" extrusionOk="0">
                  <a:moveTo>
                    <a:pt x="101" y="0"/>
                  </a:moveTo>
                  <a:lnTo>
                    <a:pt x="123" y="2"/>
                  </a:lnTo>
                  <a:lnTo>
                    <a:pt x="144" y="9"/>
                  </a:lnTo>
                  <a:lnTo>
                    <a:pt x="163" y="22"/>
                  </a:lnTo>
                  <a:lnTo>
                    <a:pt x="178" y="37"/>
                  </a:lnTo>
                  <a:lnTo>
                    <a:pt x="190" y="55"/>
                  </a:lnTo>
                  <a:lnTo>
                    <a:pt x="197" y="76"/>
                  </a:lnTo>
                  <a:lnTo>
                    <a:pt x="200" y="99"/>
                  </a:lnTo>
                  <a:lnTo>
                    <a:pt x="200" y="550"/>
                  </a:lnTo>
                  <a:lnTo>
                    <a:pt x="197" y="573"/>
                  </a:lnTo>
                  <a:lnTo>
                    <a:pt x="190" y="594"/>
                  </a:lnTo>
                  <a:lnTo>
                    <a:pt x="178" y="612"/>
                  </a:lnTo>
                  <a:lnTo>
                    <a:pt x="163" y="628"/>
                  </a:lnTo>
                  <a:lnTo>
                    <a:pt x="144" y="639"/>
                  </a:lnTo>
                  <a:lnTo>
                    <a:pt x="123" y="646"/>
                  </a:lnTo>
                  <a:lnTo>
                    <a:pt x="101" y="650"/>
                  </a:lnTo>
                  <a:lnTo>
                    <a:pt x="77" y="646"/>
                  </a:lnTo>
                  <a:lnTo>
                    <a:pt x="56" y="639"/>
                  </a:lnTo>
                  <a:lnTo>
                    <a:pt x="37" y="628"/>
                  </a:lnTo>
                  <a:lnTo>
                    <a:pt x="22" y="612"/>
                  </a:lnTo>
                  <a:lnTo>
                    <a:pt x="11" y="594"/>
                  </a:lnTo>
                  <a:lnTo>
                    <a:pt x="2" y="573"/>
                  </a:lnTo>
                  <a:lnTo>
                    <a:pt x="0" y="550"/>
                  </a:lnTo>
                  <a:lnTo>
                    <a:pt x="0" y="99"/>
                  </a:lnTo>
                  <a:lnTo>
                    <a:pt x="2" y="76"/>
                  </a:lnTo>
                  <a:lnTo>
                    <a:pt x="11" y="55"/>
                  </a:lnTo>
                  <a:lnTo>
                    <a:pt x="22" y="37"/>
                  </a:lnTo>
                  <a:lnTo>
                    <a:pt x="37" y="22"/>
                  </a:lnTo>
                  <a:lnTo>
                    <a:pt x="56" y="9"/>
                  </a:lnTo>
                  <a:lnTo>
                    <a:pt x="77"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357" name="Shape 9357"/>
          <p:cNvSpPr/>
          <p:nvPr/>
        </p:nvSpPr>
        <p:spPr>
          <a:xfrm>
            <a:off x="5861752" y="4488275"/>
            <a:ext cx="201350" cy="199685"/>
          </a:xfrm>
          <a:custGeom>
            <a:avLst/>
            <a:gdLst/>
            <a:ahLst/>
            <a:cxnLst/>
            <a:rect l="0" t="0" r="0" b="0"/>
            <a:pathLst>
              <a:path w="3386" h="3359" extrusionOk="0">
                <a:moveTo>
                  <a:pt x="1919" y="1093"/>
                </a:moveTo>
                <a:lnTo>
                  <a:pt x="1102" y="1455"/>
                </a:lnTo>
                <a:lnTo>
                  <a:pt x="1467" y="2266"/>
                </a:lnTo>
                <a:lnTo>
                  <a:pt x="2286" y="1904"/>
                </a:lnTo>
                <a:lnTo>
                  <a:pt x="1919" y="1093"/>
                </a:lnTo>
                <a:close/>
                <a:moveTo>
                  <a:pt x="1877" y="0"/>
                </a:moveTo>
                <a:lnTo>
                  <a:pt x="1880" y="0"/>
                </a:lnTo>
                <a:lnTo>
                  <a:pt x="1916" y="2"/>
                </a:lnTo>
                <a:lnTo>
                  <a:pt x="1954" y="8"/>
                </a:lnTo>
                <a:lnTo>
                  <a:pt x="1990" y="19"/>
                </a:lnTo>
                <a:lnTo>
                  <a:pt x="2025" y="34"/>
                </a:lnTo>
                <a:lnTo>
                  <a:pt x="2057" y="55"/>
                </a:lnTo>
                <a:lnTo>
                  <a:pt x="2086" y="79"/>
                </a:lnTo>
                <a:lnTo>
                  <a:pt x="2113" y="107"/>
                </a:lnTo>
                <a:lnTo>
                  <a:pt x="2136" y="138"/>
                </a:lnTo>
                <a:lnTo>
                  <a:pt x="2155" y="174"/>
                </a:lnTo>
                <a:lnTo>
                  <a:pt x="2219" y="315"/>
                </a:lnTo>
                <a:lnTo>
                  <a:pt x="2361" y="252"/>
                </a:lnTo>
                <a:lnTo>
                  <a:pt x="2399" y="239"/>
                </a:lnTo>
                <a:lnTo>
                  <a:pt x="2438" y="230"/>
                </a:lnTo>
                <a:lnTo>
                  <a:pt x="2476" y="227"/>
                </a:lnTo>
                <a:lnTo>
                  <a:pt x="2514" y="228"/>
                </a:lnTo>
                <a:lnTo>
                  <a:pt x="2552" y="234"/>
                </a:lnTo>
                <a:lnTo>
                  <a:pt x="2588" y="245"/>
                </a:lnTo>
                <a:lnTo>
                  <a:pt x="2623" y="262"/>
                </a:lnTo>
                <a:lnTo>
                  <a:pt x="2655" y="281"/>
                </a:lnTo>
                <a:lnTo>
                  <a:pt x="2685" y="305"/>
                </a:lnTo>
                <a:lnTo>
                  <a:pt x="2711" y="334"/>
                </a:lnTo>
                <a:lnTo>
                  <a:pt x="2734" y="365"/>
                </a:lnTo>
                <a:lnTo>
                  <a:pt x="2753" y="400"/>
                </a:lnTo>
                <a:lnTo>
                  <a:pt x="2767" y="438"/>
                </a:lnTo>
                <a:lnTo>
                  <a:pt x="2775" y="476"/>
                </a:lnTo>
                <a:lnTo>
                  <a:pt x="2778" y="514"/>
                </a:lnTo>
                <a:lnTo>
                  <a:pt x="2777" y="552"/>
                </a:lnTo>
                <a:lnTo>
                  <a:pt x="2771" y="589"/>
                </a:lnTo>
                <a:lnTo>
                  <a:pt x="2760" y="625"/>
                </a:lnTo>
                <a:lnTo>
                  <a:pt x="2743" y="659"/>
                </a:lnTo>
                <a:lnTo>
                  <a:pt x="2723" y="692"/>
                </a:lnTo>
                <a:lnTo>
                  <a:pt x="2699" y="722"/>
                </a:lnTo>
                <a:lnTo>
                  <a:pt x="2671" y="748"/>
                </a:lnTo>
                <a:lnTo>
                  <a:pt x="2639" y="771"/>
                </a:lnTo>
                <a:lnTo>
                  <a:pt x="2603" y="789"/>
                </a:lnTo>
                <a:lnTo>
                  <a:pt x="2460" y="853"/>
                </a:lnTo>
                <a:lnTo>
                  <a:pt x="2827" y="1663"/>
                </a:lnTo>
                <a:lnTo>
                  <a:pt x="2969" y="1600"/>
                </a:lnTo>
                <a:lnTo>
                  <a:pt x="3007" y="1586"/>
                </a:lnTo>
                <a:lnTo>
                  <a:pt x="3045" y="1577"/>
                </a:lnTo>
                <a:lnTo>
                  <a:pt x="3083" y="1574"/>
                </a:lnTo>
                <a:lnTo>
                  <a:pt x="3122" y="1576"/>
                </a:lnTo>
                <a:lnTo>
                  <a:pt x="3159" y="1582"/>
                </a:lnTo>
                <a:lnTo>
                  <a:pt x="3196" y="1593"/>
                </a:lnTo>
                <a:lnTo>
                  <a:pt x="3231" y="1609"/>
                </a:lnTo>
                <a:lnTo>
                  <a:pt x="3263" y="1629"/>
                </a:lnTo>
                <a:lnTo>
                  <a:pt x="3293" y="1653"/>
                </a:lnTo>
                <a:lnTo>
                  <a:pt x="3319" y="1681"/>
                </a:lnTo>
                <a:lnTo>
                  <a:pt x="3342" y="1712"/>
                </a:lnTo>
                <a:lnTo>
                  <a:pt x="3361" y="1748"/>
                </a:lnTo>
                <a:lnTo>
                  <a:pt x="3375" y="1786"/>
                </a:lnTo>
                <a:lnTo>
                  <a:pt x="3383" y="1824"/>
                </a:lnTo>
                <a:lnTo>
                  <a:pt x="3386" y="1862"/>
                </a:lnTo>
                <a:lnTo>
                  <a:pt x="3385" y="1900"/>
                </a:lnTo>
                <a:lnTo>
                  <a:pt x="3379" y="1937"/>
                </a:lnTo>
                <a:lnTo>
                  <a:pt x="3368" y="1974"/>
                </a:lnTo>
                <a:lnTo>
                  <a:pt x="3351" y="2007"/>
                </a:lnTo>
                <a:lnTo>
                  <a:pt x="3331" y="2040"/>
                </a:lnTo>
                <a:lnTo>
                  <a:pt x="3307" y="2069"/>
                </a:lnTo>
                <a:lnTo>
                  <a:pt x="3278" y="2095"/>
                </a:lnTo>
                <a:lnTo>
                  <a:pt x="3247" y="2118"/>
                </a:lnTo>
                <a:lnTo>
                  <a:pt x="3211" y="2136"/>
                </a:lnTo>
                <a:lnTo>
                  <a:pt x="3068" y="2200"/>
                </a:lnTo>
                <a:lnTo>
                  <a:pt x="3132" y="2342"/>
                </a:lnTo>
                <a:lnTo>
                  <a:pt x="3146" y="2379"/>
                </a:lnTo>
                <a:lnTo>
                  <a:pt x="3155" y="2417"/>
                </a:lnTo>
                <a:lnTo>
                  <a:pt x="3158" y="2455"/>
                </a:lnTo>
                <a:lnTo>
                  <a:pt x="3156" y="2494"/>
                </a:lnTo>
                <a:lnTo>
                  <a:pt x="3150" y="2531"/>
                </a:lnTo>
                <a:lnTo>
                  <a:pt x="3139" y="2567"/>
                </a:lnTo>
                <a:lnTo>
                  <a:pt x="3123" y="2601"/>
                </a:lnTo>
                <a:lnTo>
                  <a:pt x="3103" y="2633"/>
                </a:lnTo>
                <a:lnTo>
                  <a:pt x="3079" y="2662"/>
                </a:lnTo>
                <a:lnTo>
                  <a:pt x="3050" y="2688"/>
                </a:lnTo>
                <a:lnTo>
                  <a:pt x="3018" y="2711"/>
                </a:lnTo>
                <a:lnTo>
                  <a:pt x="2983" y="2729"/>
                </a:lnTo>
                <a:lnTo>
                  <a:pt x="2945" y="2744"/>
                </a:lnTo>
                <a:lnTo>
                  <a:pt x="2906" y="2752"/>
                </a:lnTo>
                <a:lnTo>
                  <a:pt x="2868" y="2756"/>
                </a:lnTo>
                <a:lnTo>
                  <a:pt x="2830" y="2754"/>
                </a:lnTo>
                <a:lnTo>
                  <a:pt x="2793" y="2747"/>
                </a:lnTo>
                <a:lnTo>
                  <a:pt x="2756" y="2736"/>
                </a:lnTo>
                <a:lnTo>
                  <a:pt x="2721" y="2721"/>
                </a:lnTo>
                <a:lnTo>
                  <a:pt x="2689" y="2701"/>
                </a:lnTo>
                <a:lnTo>
                  <a:pt x="2659" y="2677"/>
                </a:lnTo>
                <a:lnTo>
                  <a:pt x="2633" y="2649"/>
                </a:lnTo>
                <a:lnTo>
                  <a:pt x="2610" y="2617"/>
                </a:lnTo>
                <a:lnTo>
                  <a:pt x="2591" y="2582"/>
                </a:lnTo>
                <a:lnTo>
                  <a:pt x="2527" y="2440"/>
                </a:lnTo>
                <a:lnTo>
                  <a:pt x="1710" y="2803"/>
                </a:lnTo>
                <a:lnTo>
                  <a:pt x="1774" y="2945"/>
                </a:lnTo>
                <a:lnTo>
                  <a:pt x="1787" y="2982"/>
                </a:lnTo>
                <a:lnTo>
                  <a:pt x="1796" y="3020"/>
                </a:lnTo>
                <a:lnTo>
                  <a:pt x="1799" y="3058"/>
                </a:lnTo>
                <a:lnTo>
                  <a:pt x="1798" y="3097"/>
                </a:lnTo>
                <a:lnTo>
                  <a:pt x="1791" y="3134"/>
                </a:lnTo>
                <a:lnTo>
                  <a:pt x="1780" y="3170"/>
                </a:lnTo>
                <a:lnTo>
                  <a:pt x="1764" y="3204"/>
                </a:lnTo>
                <a:lnTo>
                  <a:pt x="1744" y="3235"/>
                </a:lnTo>
                <a:lnTo>
                  <a:pt x="1720" y="3265"/>
                </a:lnTo>
                <a:lnTo>
                  <a:pt x="1691" y="3291"/>
                </a:lnTo>
                <a:lnTo>
                  <a:pt x="1659" y="3314"/>
                </a:lnTo>
                <a:lnTo>
                  <a:pt x="1624" y="3333"/>
                </a:lnTo>
                <a:lnTo>
                  <a:pt x="1586" y="3347"/>
                </a:lnTo>
                <a:lnTo>
                  <a:pt x="1548" y="3355"/>
                </a:lnTo>
                <a:lnTo>
                  <a:pt x="1509" y="3359"/>
                </a:lnTo>
                <a:lnTo>
                  <a:pt x="1471" y="3357"/>
                </a:lnTo>
                <a:lnTo>
                  <a:pt x="1433" y="3350"/>
                </a:lnTo>
                <a:lnTo>
                  <a:pt x="1397" y="3339"/>
                </a:lnTo>
                <a:lnTo>
                  <a:pt x="1363" y="3324"/>
                </a:lnTo>
                <a:lnTo>
                  <a:pt x="1330" y="3303"/>
                </a:lnTo>
                <a:lnTo>
                  <a:pt x="1300" y="3279"/>
                </a:lnTo>
                <a:lnTo>
                  <a:pt x="1273" y="3252"/>
                </a:lnTo>
                <a:lnTo>
                  <a:pt x="1250" y="3220"/>
                </a:lnTo>
                <a:lnTo>
                  <a:pt x="1232" y="3185"/>
                </a:lnTo>
                <a:lnTo>
                  <a:pt x="1169" y="3043"/>
                </a:lnTo>
                <a:lnTo>
                  <a:pt x="1026" y="3106"/>
                </a:lnTo>
                <a:lnTo>
                  <a:pt x="988" y="3121"/>
                </a:lnTo>
                <a:lnTo>
                  <a:pt x="950" y="3128"/>
                </a:lnTo>
                <a:lnTo>
                  <a:pt x="911" y="3132"/>
                </a:lnTo>
                <a:lnTo>
                  <a:pt x="872" y="3130"/>
                </a:lnTo>
                <a:lnTo>
                  <a:pt x="835" y="3124"/>
                </a:lnTo>
                <a:lnTo>
                  <a:pt x="799" y="3113"/>
                </a:lnTo>
                <a:lnTo>
                  <a:pt x="764" y="3097"/>
                </a:lnTo>
                <a:lnTo>
                  <a:pt x="731" y="3077"/>
                </a:lnTo>
                <a:lnTo>
                  <a:pt x="702" y="3053"/>
                </a:lnTo>
                <a:lnTo>
                  <a:pt x="675" y="3024"/>
                </a:lnTo>
                <a:lnTo>
                  <a:pt x="653" y="2993"/>
                </a:lnTo>
                <a:lnTo>
                  <a:pt x="633" y="2958"/>
                </a:lnTo>
                <a:lnTo>
                  <a:pt x="620" y="2921"/>
                </a:lnTo>
                <a:lnTo>
                  <a:pt x="611" y="2882"/>
                </a:lnTo>
                <a:lnTo>
                  <a:pt x="608" y="2844"/>
                </a:lnTo>
                <a:lnTo>
                  <a:pt x="609" y="2806"/>
                </a:lnTo>
                <a:lnTo>
                  <a:pt x="616" y="2769"/>
                </a:lnTo>
                <a:lnTo>
                  <a:pt x="628" y="2733"/>
                </a:lnTo>
                <a:lnTo>
                  <a:pt x="643" y="2699"/>
                </a:lnTo>
                <a:lnTo>
                  <a:pt x="663" y="2666"/>
                </a:lnTo>
                <a:lnTo>
                  <a:pt x="687" y="2637"/>
                </a:lnTo>
                <a:lnTo>
                  <a:pt x="716" y="2610"/>
                </a:lnTo>
                <a:lnTo>
                  <a:pt x="748" y="2587"/>
                </a:lnTo>
                <a:lnTo>
                  <a:pt x="783" y="2569"/>
                </a:lnTo>
                <a:lnTo>
                  <a:pt x="926" y="2506"/>
                </a:lnTo>
                <a:lnTo>
                  <a:pt x="561" y="1695"/>
                </a:lnTo>
                <a:lnTo>
                  <a:pt x="417" y="1758"/>
                </a:lnTo>
                <a:lnTo>
                  <a:pt x="380" y="1773"/>
                </a:lnTo>
                <a:lnTo>
                  <a:pt x="341" y="1781"/>
                </a:lnTo>
                <a:lnTo>
                  <a:pt x="303" y="1785"/>
                </a:lnTo>
                <a:lnTo>
                  <a:pt x="264" y="1782"/>
                </a:lnTo>
                <a:lnTo>
                  <a:pt x="227" y="1776"/>
                </a:lnTo>
                <a:lnTo>
                  <a:pt x="190" y="1765"/>
                </a:lnTo>
                <a:lnTo>
                  <a:pt x="156" y="1748"/>
                </a:lnTo>
                <a:lnTo>
                  <a:pt x="124" y="1729"/>
                </a:lnTo>
                <a:lnTo>
                  <a:pt x="95" y="1705"/>
                </a:lnTo>
                <a:lnTo>
                  <a:pt x="67" y="1677"/>
                </a:lnTo>
                <a:lnTo>
                  <a:pt x="45" y="1645"/>
                </a:lnTo>
                <a:lnTo>
                  <a:pt x="25" y="1610"/>
                </a:lnTo>
                <a:lnTo>
                  <a:pt x="12" y="1573"/>
                </a:lnTo>
                <a:lnTo>
                  <a:pt x="3" y="1534"/>
                </a:lnTo>
                <a:lnTo>
                  <a:pt x="0" y="1496"/>
                </a:lnTo>
                <a:lnTo>
                  <a:pt x="0" y="1495"/>
                </a:lnTo>
                <a:lnTo>
                  <a:pt x="2" y="1458"/>
                </a:lnTo>
                <a:lnTo>
                  <a:pt x="9" y="1421"/>
                </a:lnTo>
                <a:lnTo>
                  <a:pt x="20" y="1385"/>
                </a:lnTo>
                <a:lnTo>
                  <a:pt x="35" y="1351"/>
                </a:lnTo>
                <a:lnTo>
                  <a:pt x="56" y="1319"/>
                </a:lnTo>
                <a:lnTo>
                  <a:pt x="80" y="1290"/>
                </a:lnTo>
                <a:lnTo>
                  <a:pt x="108" y="1263"/>
                </a:lnTo>
                <a:lnTo>
                  <a:pt x="140" y="1241"/>
                </a:lnTo>
                <a:lnTo>
                  <a:pt x="176" y="1221"/>
                </a:lnTo>
                <a:lnTo>
                  <a:pt x="318" y="1159"/>
                </a:lnTo>
                <a:lnTo>
                  <a:pt x="254" y="1017"/>
                </a:lnTo>
                <a:lnTo>
                  <a:pt x="241" y="979"/>
                </a:lnTo>
                <a:lnTo>
                  <a:pt x="232" y="941"/>
                </a:lnTo>
                <a:lnTo>
                  <a:pt x="229" y="903"/>
                </a:lnTo>
                <a:lnTo>
                  <a:pt x="230" y="865"/>
                </a:lnTo>
                <a:lnTo>
                  <a:pt x="237" y="828"/>
                </a:lnTo>
                <a:lnTo>
                  <a:pt x="248" y="792"/>
                </a:lnTo>
                <a:lnTo>
                  <a:pt x="264" y="758"/>
                </a:lnTo>
                <a:lnTo>
                  <a:pt x="284" y="726"/>
                </a:lnTo>
                <a:lnTo>
                  <a:pt x="308" y="696"/>
                </a:lnTo>
                <a:lnTo>
                  <a:pt x="336" y="670"/>
                </a:lnTo>
                <a:lnTo>
                  <a:pt x="368" y="647"/>
                </a:lnTo>
                <a:lnTo>
                  <a:pt x="404" y="629"/>
                </a:lnTo>
                <a:lnTo>
                  <a:pt x="442" y="615"/>
                </a:lnTo>
                <a:lnTo>
                  <a:pt x="480" y="606"/>
                </a:lnTo>
                <a:lnTo>
                  <a:pt x="519" y="603"/>
                </a:lnTo>
                <a:lnTo>
                  <a:pt x="557" y="605"/>
                </a:lnTo>
                <a:lnTo>
                  <a:pt x="595" y="611"/>
                </a:lnTo>
                <a:lnTo>
                  <a:pt x="631" y="622"/>
                </a:lnTo>
                <a:lnTo>
                  <a:pt x="665" y="637"/>
                </a:lnTo>
                <a:lnTo>
                  <a:pt x="697" y="657"/>
                </a:lnTo>
                <a:lnTo>
                  <a:pt x="727" y="681"/>
                </a:lnTo>
                <a:lnTo>
                  <a:pt x="753" y="710"/>
                </a:lnTo>
                <a:lnTo>
                  <a:pt x="777" y="741"/>
                </a:lnTo>
                <a:lnTo>
                  <a:pt x="795" y="776"/>
                </a:lnTo>
                <a:lnTo>
                  <a:pt x="859" y="918"/>
                </a:lnTo>
                <a:lnTo>
                  <a:pt x="1678" y="556"/>
                </a:lnTo>
                <a:lnTo>
                  <a:pt x="1613" y="414"/>
                </a:lnTo>
                <a:lnTo>
                  <a:pt x="1600" y="376"/>
                </a:lnTo>
                <a:lnTo>
                  <a:pt x="1591" y="338"/>
                </a:lnTo>
                <a:lnTo>
                  <a:pt x="1587" y="300"/>
                </a:lnTo>
                <a:lnTo>
                  <a:pt x="1590" y="262"/>
                </a:lnTo>
                <a:lnTo>
                  <a:pt x="1596" y="225"/>
                </a:lnTo>
                <a:lnTo>
                  <a:pt x="1607" y="189"/>
                </a:lnTo>
                <a:lnTo>
                  <a:pt x="1623" y="155"/>
                </a:lnTo>
                <a:lnTo>
                  <a:pt x="1642" y="123"/>
                </a:lnTo>
                <a:lnTo>
                  <a:pt x="1667" y="93"/>
                </a:lnTo>
                <a:lnTo>
                  <a:pt x="1695" y="67"/>
                </a:lnTo>
                <a:lnTo>
                  <a:pt x="1727" y="44"/>
                </a:lnTo>
                <a:lnTo>
                  <a:pt x="1763" y="26"/>
                </a:lnTo>
                <a:lnTo>
                  <a:pt x="1801" y="12"/>
                </a:lnTo>
                <a:lnTo>
                  <a:pt x="1840" y="3"/>
                </a:lnTo>
                <a:lnTo>
                  <a:pt x="18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358" name="Shape 9358"/>
          <p:cNvGrpSpPr/>
          <p:nvPr/>
        </p:nvGrpSpPr>
        <p:grpSpPr>
          <a:xfrm>
            <a:off x="6424987" y="4500338"/>
            <a:ext cx="201350" cy="175557"/>
            <a:chOff x="6676" y="1366"/>
            <a:chExt cx="484" cy="422"/>
          </a:xfrm>
        </p:grpSpPr>
        <p:sp>
          <p:nvSpPr>
            <p:cNvPr id="9359" name="Shape 9359"/>
            <p:cNvSpPr/>
            <p:nvPr/>
          </p:nvSpPr>
          <p:spPr>
            <a:xfrm>
              <a:off x="6729" y="1400"/>
              <a:ext cx="79" cy="110"/>
            </a:xfrm>
            <a:custGeom>
              <a:avLst/>
              <a:gdLst/>
              <a:ahLst/>
              <a:cxnLst/>
              <a:rect l="0" t="0" r="0" b="0"/>
              <a:pathLst>
                <a:path w="555" h="771" extrusionOk="0">
                  <a:moveTo>
                    <a:pt x="245" y="131"/>
                  </a:moveTo>
                  <a:lnTo>
                    <a:pt x="221" y="131"/>
                  </a:lnTo>
                  <a:lnTo>
                    <a:pt x="201" y="132"/>
                  </a:lnTo>
                  <a:lnTo>
                    <a:pt x="185" y="134"/>
                  </a:lnTo>
                  <a:lnTo>
                    <a:pt x="173" y="137"/>
                  </a:lnTo>
                  <a:lnTo>
                    <a:pt x="173" y="363"/>
                  </a:lnTo>
                  <a:lnTo>
                    <a:pt x="189" y="366"/>
                  </a:lnTo>
                  <a:lnTo>
                    <a:pt x="208" y="367"/>
                  </a:lnTo>
                  <a:lnTo>
                    <a:pt x="231" y="368"/>
                  </a:lnTo>
                  <a:lnTo>
                    <a:pt x="264" y="366"/>
                  </a:lnTo>
                  <a:lnTo>
                    <a:pt x="294" y="359"/>
                  </a:lnTo>
                  <a:lnTo>
                    <a:pt x="320" y="350"/>
                  </a:lnTo>
                  <a:lnTo>
                    <a:pt x="342" y="335"/>
                  </a:lnTo>
                  <a:lnTo>
                    <a:pt x="359" y="317"/>
                  </a:lnTo>
                  <a:lnTo>
                    <a:pt x="371" y="296"/>
                  </a:lnTo>
                  <a:lnTo>
                    <a:pt x="379" y="271"/>
                  </a:lnTo>
                  <a:lnTo>
                    <a:pt x="382" y="243"/>
                  </a:lnTo>
                  <a:lnTo>
                    <a:pt x="380" y="218"/>
                  </a:lnTo>
                  <a:lnTo>
                    <a:pt x="372" y="196"/>
                  </a:lnTo>
                  <a:lnTo>
                    <a:pt x="362" y="176"/>
                  </a:lnTo>
                  <a:lnTo>
                    <a:pt x="346" y="161"/>
                  </a:lnTo>
                  <a:lnTo>
                    <a:pt x="327" y="148"/>
                  </a:lnTo>
                  <a:lnTo>
                    <a:pt x="303" y="138"/>
                  </a:lnTo>
                  <a:lnTo>
                    <a:pt x="276" y="132"/>
                  </a:lnTo>
                  <a:lnTo>
                    <a:pt x="245" y="131"/>
                  </a:lnTo>
                  <a:close/>
                  <a:moveTo>
                    <a:pt x="237" y="0"/>
                  </a:moveTo>
                  <a:lnTo>
                    <a:pt x="280" y="1"/>
                  </a:lnTo>
                  <a:lnTo>
                    <a:pt x="321" y="5"/>
                  </a:lnTo>
                  <a:lnTo>
                    <a:pt x="359" y="11"/>
                  </a:lnTo>
                  <a:lnTo>
                    <a:pt x="391" y="20"/>
                  </a:lnTo>
                  <a:lnTo>
                    <a:pt x="422" y="31"/>
                  </a:lnTo>
                  <a:lnTo>
                    <a:pt x="449" y="45"/>
                  </a:lnTo>
                  <a:lnTo>
                    <a:pt x="472" y="62"/>
                  </a:lnTo>
                  <a:lnTo>
                    <a:pt x="495" y="83"/>
                  </a:lnTo>
                  <a:lnTo>
                    <a:pt x="516" y="108"/>
                  </a:lnTo>
                  <a:lnTo>
                    <a:pt x="533" y="136"/>
                  </a:lnTo>
                  <a:lnTo>
                    <a:pt x="544" y="168"/>
                  </a:lnTo>
                  <a:lnTo>
                    <a:pt x="553" y="201"/>
                  </a:lnTo>
                  <a:lnTo>
                    <a:pt x="555" y="238"/>
                  </a:lnTo>
                  <a:lnTo>
                    <a:pt x="553" y="275"/>
                  </a:lnTo>
                  <a:lnTo>
                    <a:pt x="546" y="310"/>
                  </a:lnTo>
                  <a:lnTo>
                    <a:pt x="537" y="341"/>
                  </a:lnTo>
                  <a:lnTo>
                    <a:pt x="523" y="371"/>
                  </a:lnTo>
                  <a:lnTo>
                    <a:pt x="505" y="397"/>
                  </a:lnTo>
                  <a:lnTo>
                    <a:pt x="484" y="420"/>
                  </a:lnTo>
                  <a:lnTo>
                    <a:pt x="457" y="442"/>
                  </a:lnTo>
                  <a:lnTo>
                    <a:pt x="426" y="461"/>
                  </a:lnTo>
                  <a:lnTo>
                    <a:pt x="393" y="476"/>
                  </a:lnTo>
                  <a:lnTo>
                    <a:pt x="356" y="486"/>
                  </a:lnTo>
                  <a:lnTo>
                    <a:pt x="317" y="494"/>
                  </a:lnTo>
                  <a:lnTo>
                    <a:pt x="276" y="500"/>
                  </a:lnTo>
                  <a:lnTo>
                    <a:pt x="232" y="501"/>
                  </a:lnTo>
                  <a:lnTo>
                    <a:pt x="211" y="501"/>
                  </a:lnTo>
                  <a:lnTo>
                    <a:pt x="191" y="500"/>
                  </a:lnTo>
                  <a:lnTo>
                    <a:pt x="173" y="498"/>
                  </a:lnTo>
                  <a:lnTo>
                    <a:pt x="173" y="771"/>
                  </a:lnTo>
                  <a:lnTo>
                    <a:pt x="0" y="771"/>
                  </a:lnTo>
                  <a:lnTo>
                    <a:pt x="0" y="16"/>
                  </a:lnTo>
                  <a:lnTo>
                    <a:pt x="29" y="11"/>
                  </a:lnTo>
                  <a:lnTo>
                    <a:pt x="62" y="7"/>
                  </a:lnTo>
                  <a:lnTo>
                    <a:pt x="99" y="4"/>
                  </a:lnTo>
                  <a:lnTo>
                    <a:pt x="139" y="2"/>
                  </a:lnTo>
                  <a:lnTo>
                    <a:pt x="186" y="1"/>
                  </a:lnTo>
                  <a:lnTo>
                    <a:pt x="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0" name="Shape 9360"/>
            <p:cNvSpPr/>
            <p:nvPr/>
          </p:nvSpPr>
          <p:spPr>
            <a:xfrm>
              <a:off x="6679" y="1366"/>
              <a:ext cx="179" cy="178"/>
            </a:xfrm>
            <a:custGeom>
              <a:avLst/>
              <a:gdLst/>
              <a:ahLst/>
              <a:cxnLst/>
              <a:rect l="0" t="0" r="0" b="0"/>
              <a:pathLst>
                <a:path w="1257" h="1246" extrusionOk="0">
                  <a:moveTo>
                    <a:pt x="209" y="156"/>
                  </a:moveTo>
                  <a:lnTo>
                    <a:pt x="192" y="158"/>
                  </a:lnTo>
                  <a:lnTo>
                    <a:pt x="178" y="165"/>
                  </a:lnTo>
                  <a:lnTo>
                    <a:pt x="167" y="177"/>
                  </a:lnTo>
                  <a:lnTo>
                    <a:pt x="159" y="192"/>
                  </a:lnTo>
                  <a:lnTo>
                    <a:pt x="156" y="208"/>
                  </a:lnTo>
                  <a:lnTo>
                    <a:pt x="156" y="1039"/>
                  </a:lnTo>
                  <a:lnTo>
                    <a:pt x="159" y="1055"/>
                  </a:lnTo>
                  <a:lnTo>
                    <a:pt x="167" y="1070"/>
                  </a:lnTo>
                  <a:lnTo>
                    <a:pt x="178" y="1081"/>
                  </a:lnTo>
                  <a:lnTo>
                    <a:pt x="192" y="1090"/>
                  </a:lnTo>
                  <a:lnTo>
                    <a:pt x="209" y="1092"/>
                  </a:lnTo>
                  <a:lnTo>
                    <a:pt x="1048" y="1092"/>
                  </a:lnTo>
                  <a:lnTo>
                    <a:pt x="1065" y="1090"/>
                  </a:lnTo>
                  <a:lnTo>
                    <a:pt x="1080" y="1081"/>
                  </a:lnTo>
                  <a:lnTo>
                    <a:pt x="1090" y="1070"/>
                  </a:lnTo>
                  <a:lnTo>
                    <a:pt x="1098" y="1055"/>
                  </a:lnTo>
                  <a:lnTo>
                    <a:pt x="1101" y="1039"/>
                  </a:lnTo>
                  <a:lnTo>
                    <a:pt x="1101" y="208"/>
                  </a:lnTo>
                  <a:lnTo>
                    <a:pt x="1098" y="192"/>
                  </a:lnTo>
                  <a:lnTo>
                    <a:pt x="1090" y="177"/>
                  </a:lnTo>
                  <a:lnTo>
                    <a:pt x="1080" y="165"/>
                  </a:lnTo>
                  <a:lnTo>
                    <a:pt x="1065" y="158"/>
                  </a:lnTo>
                  <a:lnTo>
                    <a:pt x="1048" y="156"/>
                  </a:lnTo>
                  <a:lnTo>
                    <a:pt x="209" y="156"/>
                  </a:lnTo>
                  <a:close/>
                  <a:moveTo>
                    <a:pt x="197" y="0"/>
                  </a:moveTo>
                  <a:lnTo>
                    <a:pt x="1060" y="0"/>
                  </a:lnTo>
                  <a:lnTo>
                    <a:pt x="1095" y="4"/>
                  </a:lnTo>
                  <a:lnTo>
                    <a:pt x="1129" y="13"/>
                  </a:lnTo>
                  <a:lnTo>
                    <a:pt x="1159" y="28"/>
                  </a:lnTo>
                  <a:lnTo>
                    <a:pt x="1187" y="47"/>
                  </a:lnTo>
                  <a:lnTo>
                    <a:pt x="1211" y="71"/>
                  </a:lnTo>
                  <a:lnTo>
                    <a:pt x="1230" y="98"/>
                  </a:lnTo>
                  <a:lnTo>
                    <a:pt x="1245" y="129"/>
                  </a:lnTo>
                  <a:lnTo>
                    <a:pt x="1254" y="161"/>
                  </a:lnTo>
                  <a:lnTo>
                    <a:pt x="1257" y="197"/>
                  </a:lnTo>
                  <a:lnTo>
                    <a:pt x="1257" y="1051"/>
                  </a:lnTo>
                  <a:lnTo>
                    <a:pt x="1254" y="1085"/>
                  </a:lnTo>
                  <a:lnTo>
                    <a:pt x="1245" y="1119"/>
                  </a:lnTo>
                  <a:lnTo>
                    <a:pt x="1230" y="1149"/>
                  </a:lnTo>
                  <a:lnTo>
                    <a:pt x="1211" y="1177"/>
                  </a:lnTo>
                  <a:lnTo>
                    <a:pt x="1187" y="1200"/>
                  </a:lnTo>
                  <a:lnTo>
                    <a:pt x="1159" y="1220"/>
                  </a:lnTo>
                  <a:lnTo>
                    <a:pt x="1129" y="1233"/>
                  </a:lnTo>
                  <a:lnTo>
                    <a:pt x="1095" y="1243"/>
                  </a:lnTo>
                  <a:lnTo>
                    <a:pt x="1060" y="1246"/>
                  </a:lnTo>
                  <a:lnTo>
                    <a:pt x="197" y="1246"/>
                  </a:lnTo>
                  <a:lnTo>
                    <a:pt x="161" y="1243"/>
                  </a:lnTo>
                  <a:lnTo>
                    <a:pt x="128" y="1233"/>
                  </a:lnTo>
                  <a:lnTo>
                    <a:pt x="98" y="1220"/>
                  </a:lnTo>
                  <a:lnTo>
                    <a:pt x="70" y="1200"/>
                  </a:lnTo>
                  <a:lnTo>
                    <a:pt x="47" y="1177"/>
                  </a:lnTo>
                  <a:lnTo>
                    <a:pt x="27" y="1149"/>
                  </a:lnTo>
                  <a:lnTo>
                    <a:pt x="13" y="1119"/>
                  </a:lnTo>
                  <a:lnTo>
                    <a:pt x="3" y="1085"/>
                  </a:lnTo>
                  <a:lnTo>
                    <a:pt x="0" y="1051"/>
                  </a:lnTo>
                  <a:lnTo>
                    <a:pt x="0" y="197"/>
                  </a:lnTo>
                  <a:lnTo>
                    <a:pt x="3" y="161"/>
                  </a:lnTo>
                  <a:lnTo>
                    <a:pt x="13" y="129"/>
                  </a:lnTo>
                  <a:lnTo>
                    <a:pt x="27" y="98"/>
                  </a:lnTo>
                  <a:lnTo>
                    <a:pt x="47" y="71"/>
                  </a:lnTo>
                  <a:lnTo>
                    <a:pt x="70" y="47"/>
                  </a:lnTo>
                  <a:lnTo>
                    <a:pt x="98" y="28"/>
                  </a:lnTo>
                  <a:lnTo>
                    <a:pt x="128" y="13"/>
                  </a:lnTo>
                  <a:lnTo>
                    <a:pt x="161" y="4"/>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1" name="Shape 9361"/>
            <p:cNvSpPr/>
            <p:nvPr/>
          </p:nvSpPr>
          <p:spPr>
            <a:xfrm>
              <a:off x="6744" y="1690"/>
              <a:ext cx="98" cy="98"/>
            </a:xfrm>
            <a:custGeom>
              <a:avLst/>
              <a:gdLst/>
              <a:ahLst/>
              <a:cxnLst/>
              <a:rect l="0" t="0" r="0" b="0"/>
              <a:pathLst>
                <a:path w="689" h="683" extrusionOk="0">
                  <a:moveTo>
                    <a:pt x="345" y="238"/>
                  </a:moveTo>
                  <a:lnTo>
                    <a:pt x="320" y="240"/>
                  </a:lnTo>
                  <a:lnTo>
                    <a:pt x="299" y="249"/>
                  </a:lnTo>
                  <a:lnTo>
                    <a:pt x="280" y="260"/>
                  </a:lnTo>
                  <a:lnTo>
                    <a:pt x="263" y="277"/>
                  </a:lnTo>
                  <a:lnTo>
                    <a:pt x="251" y="296"/>
                  </a:lnTo>
                  <a:lnTo>
                    <a:pt x="243" y="317"/>
                  </a:lnTo>
                  <a:lnTo>
                    <a:pt x="241" y="341"/>
                  </a:lnTo>
                  <a:lnTo>
                    <a:pt x="243" y="364"/>
                  </a:lnTo>
                  <a:lnTo>
                    <a:pt x="251" y="386"/>
                  </a:lnTo>
                  <a:lnTo>
                    <a:pt x="263" y="405"/>
                  </a:lnTo>
                  <a:lnTo>
                    <a:pt x="280" y="421"/>
                  </a:lnTo>
                  <a:lnTo>
                    <a:pt x="299" y="434"/>
                  </a:lnTo>
                  <a:lnTo>
                    <a:pt x="320" y="441"/>
                  </a:lnTo>
                  <a:lnTo>
                    <a:pt x="345" y="444"/>
                  </a:lnTo>
                  <a:lnTo>
                    <a:pt x="368" y="441"/>
                  </a:lnTo>
                  <a:lnTo>
                    <a:pt x="390" y="434"/>
                  </a:lnTo>
                  <a:lnTo>
                    <a:pt x="409" y="421"/>
                  </a:lnTo>
                  <a:lnTo>
                    <a:pt x="426" y="405"/>
                  </a:lnTo>
                  <a:lnTo>
                    <a:pt x="438" y="386"/>
                  </a:lnTo>
                  <a:lnTo>
                    <a:pt x="447" y="364"/>
                  </a:lnTo>
                  <a:lnTo>
                    <a:pt x="449" y="341"/>
                  </a:lnTo>
                  <a:lnTo>
                    <a:pt x="447" y="317"/>
                  </a:lnTo>
                  <a:lnTo>
                    <a:pt x="438" y="296"/>
                  </a:lnTo>
                  <a:lnTo>
                    <a:pt x="426" y="277"/>
                  </a:lnTo>
                  <a:lnTo>
                    <a:pt x="409" y="260"/>
                  </a:lnTo>
                  <a:lnTo>
                    <a:pt x="390" y="249"/>
                  </a:lnTo>
                  <a:lnTo>
                    <a:pt x="368" y="240"/>
                  </a:lnTo>
                  <a:lnTo>
                    <a:pt x="345" y="238"/>
                  </a:lnTo>
                  <a:close/>
                  <a:moveTo>
                    <a:pt x="345" y="0"/>
                  </a:moveTo>
                  <a:lnTo>
                    <a:pt x="391" y="3"/>
                  </a:lnTo>
                  <a:lnTo>
                    <a:pt x="436" y="12"/>
                  </a:lnTo>
                  <a:lnTo>
                    <a:pt x="478" y="26"/>
                  </a:lnTo>
                  <a:lnTo>
                    <a:pt x="519" y="46"/>
                  </a:lnTo>
                  <a:lnTo>
                    <a:pt x="556" y="70"/>
                  </a:lnTo>
                  <a:lnTo>
                    <a:pt x="589" y="100"/>
                  </a:lnTo>
                  <a:lnTo>
                    <a:pt x="617" y="132"/>
                  </a:lnTo>
                  <a:lnTo>
                    <a:pt x="643" y="169"/>
                  </a:lnTo>
                  <a:lnTo>
                    <a:pt x="663" y="208"/>
                  </a:lnTo>
                  <a:lnTo>
                    <a:pt x="678" y="250"/>
                  </a:lnTo>
                  <a:lnTo>
                    <a:pt x="686" y="295"/>
                  </a:lnTo>
                  <a:lnTo>
                    <a:pt x="689" y="341"/>
                  </a:lnTo>
                  <a:lnTo>
                    <a:pt x="686" y="388"/>
                  </a:lnTo>
                  <a:lnTo>
                    <a:pt x="678" y="432"/>
                  </a:lnTo>
                  <a:lnTo>
                    <a:pt x="663" y="474"/>
                  </a:lnTo>
                  <a:lnTo>
                    <a:pt x="643" y="514"/>
                  </a:lnTo>
                  <a:lnTo>
                    <a:pt x="617" y="550"/>
                  </a:lnTo>
                  <a:lnTo>
                    <a:pt x="589" y="583"/>
                  </a:lnTo>
                  <a:lnTo>
                    <a:pt x="556" y="611"/>
                  </a:lnTo>
                  <a:lnTo>
                    <a:pt x="519" y="636"/>
                  </a:lnTo>
                  <a:lnTo>
                    <a:pt x="478" y="656"/>
                  </a:lnTo>
                  <a:lnTo>
                    <a:pt x="436" y="671"/>
                  </a:lnTo>
                  <a:lnTo>
                    <a:pt x="391" y="679"/>
                  </a:lnTo>
                  <a:lnTo>
                    <a:pt x="345" y="683"/>
                  </a:lnTo>
                  <a:lnTo>
                    <a:pt x="298" y="679"/>
                  </a:lnTo>
                  <a:lnTo>
                    <a:pt x="254" y="671"/>
                  </a:lnTo>
                  <a:lnTo>
                    <a:pt x="210" y="656"/>
                  </a:lnTo>
                  <a:lnTo>
                    <a:pt x="171" y="636"/>
                  </a:lnTo>
                  <a:lnTo>
                    <a:pt x="134" y="611"/>
                  </a:lnTo>
                  <a:lnTo>
                    <a:pt x="101" y="583"/>
                  </a:lnTo>
                  <a:lnTo>
                    <a:pt x="72" y="550"/>
                  </a:lnTo>
                  <a:lnTo>
                    <a:pt x="47" y="514"/>
                  </a:lnTo>
                  <a:lnTo>
                    <a:pt x="27" y="474"/>
                  </a:lnTo>
                  <a:lnTo>
                    <a:pt x="12" y="432"/>
                  </a:lnTo>
                  <a:lnTo>
                    <a:pt x="3" y="388"/>
                  </a:lnTo>
                  <a:lnTo>
                    <a:pt x="0" y="341"/>
                  </a:lnTo>
                  <a:lnTo>
                    <a:pt x="3" y="295"/>
                  </a:lnTo>
                  <a:lnTo>
                    <a:pt x="12" y="250"/>
                  </a:lnTo>
                  <a:lnTo>
                    <a:pt x="27" y="208"/>
                  </a:lnTo>
                  <a:lnTo>
                    <a:pt x="47" y="169"/>
                  </a:lnTo>
                  <a:lnTo>
                    <a:pt x="71" y="132"/>
                  </a:lnTo>
                  <a:lnTo>
                    <a:pt x="101" y="100"/>
                  </a:lnTo>
                  <a:lnTo>
                    <a:pt x="134" y="70"/>
                  </a:lnTo>
                  <a:lnTo>
                    <a:pt x="171" y="46"/>
                  </a:lnTo>
                  <a:lnTo>
                    <a:pt x="210" y="26"/>
                  </a:lnTo>
                  <a:lnTo>
                    <a:pt x="252" y="12"/>
                  </a:lnTo>
                  <a:lnTo>
                    <a:pt x="298"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2" name="Shape 9362"/>
            <p:cNvSpPr/>
            <p:nvPr/>
          </p:nvSpPr>
          <p:spPr>
            <a:xfrm>
              <a:off x="6676" y="1558"/>
              <a:ext cx="484" cy="187"/>
            </a:xfrm>
            <a:custGeom>
              <a:avLst/>
              <a:gdLst/>
              <a:ahLst/>
              <a:cxnLst/>
              <a:rect l="0" t="0" r="0" b="0"/>
              <a:pathLst>
                <a:path w="3387" h="1309" extrusionOk="0">
                  <a:moveTo>
                    <a:pt x="2352" y="178"/>
                  </a:moveTo>
                  <a:lnTo>
                    <a:pt x="2352" y="420"/>
                  </a:lnTo>
                  <a:lnTo>
                    <a:pt x="2712" y="401"/>
                  </a:lnTo>
                  <a:lnTo>
                    <a:pt x="2490" y="203"/>
                  </a:lnTo>
                  <a:lnTo>
                    <a:pt x="2470" y="190"/>
                  </a:lnTo>
                  <a:lnTo>
                    <a:pt x="2448" y="181"/>
                  </a:lnTo>
                  <a:lnTo>
                    <a:pt x="2423" y="178"/>
                  </a:lnTo>
                  <a:lnTo>
                    <a:pt x="2352" y="178"/>
                  </a:lnTo>
                  <a:close/>
                  <a:moveTo>
                    <a:pt x="1691" y="178"/>
                  </a:moveTo>
                  <a:lnTo>
                    <a:pt x="1629" y="181"/>
                  </a:lnTo>
                  <a:lnTo>
                    <a:pt x="1569" y="190"/>
                  </a:lnTo>
                  <a:lnTo>
                    <a:pt x="1509" y="204"/>
                  </a:lnTo>
                  <a:lnTo>
                    <a:pt x="1451" y="224"/>
                  </a:lnTo>
                  <a:lnTo>
                    <a:pt x="1396" y="251"/>
                  </a:lnTo>
                  <a:lnTo>
                    <a:pt x="1343" y="281"/>
                  </a:lnTo>
                  <a:lnTo>
                    <a:pt x="1292" y="318"/>
                  </a:lnTo>
                  <a:lnTo>
                    <a:pt x="1084" y="483"/>
                  </a:lnTo>
                  <a:lnTo>
                    <a:pt x="2172" y="428"/>
                  </a:lnTo>
                  <a:lnTo>
                    <a:pt x="2172" y="178"/>
                  </a:lnTo>
                  <a:lnTo>
                    <a:pt x="1691" y="178"/>
                  </a:lnTo>
                  <a:close/>
                  <a:moveTo>
                    <a:pt x="1674" y="0"/>
                  </a:moveTo>
                  <a:lnTo>
                    <a:pt x="2453" y="0"/>
                  </a:lnTo>
                  <a:lnTo>
                    <a:pt x="2483" y="2"/>
                  </a:lnTo>
                  <a:lnTo>
                    <a:pt x="2512" y="8"/>
                  </a:lnTo>
                  <a:lnTo>
                    <a:pt x="2539" y="19"/>
                  </a:lnTo>
                  <a:lnTo>
                    <a:pt x="2565" y="32"/>
                  </a:lnTo>
                  <a:lnTo>
                    <a:pt x="2588" y="50"/>
                  </a:lnTo>
                  <a:lnTo>
                    <a:pt x="2972" y="392"/>
                  </a:lnTo>
                  <a:lnTo>
                    <a:pt x="3096" y="386"/>
                  </a:lnTo>
                  <a:lnTo>
                    <a:pt x="3129" y="387"/>
                  </a:lnTo>
                  <a:lnTo>
                    <a:pt x="3160" y="395"/>
                  </a:lnTo>
                  <a:lnTo>
                    <a:pt x="3188" y="407"/>
                  </a:lnTo>
                  <a:lnTo>
                    <a:pt x="3214" y="425"/>
                  </a:lnTo>
                  <a:lnTo>
                    <a:pt x="3235" y="447"/>
                  </a:lnTo>
                  <a:lnTo>
                    <a:pt x="3253" y="472"/>
                  </a:lnTo>
                  <a:lnTo>
                    <a:pt x="3266" y="501"/>
                  </a:lnTo>
                  <a:lnTo>
                    <a:pt x="3273" y="532"/>
                  </a:lnTo>
                  <a:lnTo>
                    <a:pt x="3329" y="987"/>
                  </a:lnTo>
                  <a:lnTo>
                    <a:pt x="3347" y="990"/>
                  </a:lnTo>
                  <a:lnTo>
                    <a:pt x="3363" y="998"/>
                  </a:lnTo>
                  <a:lnTo>
                    <a:pt x="3376" y="1010"/>
                  </a:lnTo>
                  <a:lnTo>
                    <a:pt x="3383" y="1026"/>
                  </a:lnTo>
                  <a:lnTo>
                    <a:pt x="3387" y="1045"/>
                  </a:lnTo>
                  <a:lnTo>
                    <a:pt x="3387" y="1253"/>
                  </a:lnTo>
                  <a:lnTo>
                    <a:pt x="3383" y="1270"/>
                  </a:lnTo>
                  <a:lnTo>
                    <a:pt x="3375" y="1286"/>
                  </a:lnTo>
                  <a:lnTo>
                    <a:pt x="3363" y="1299"/>
                  </a:lnTo>
                  <a:lnTo>
                    <a:pt x="3347" y="1306"/>
                  </a:lnTo>
                  <a:lnTo>
                    <a:pt x="3329" y="1309"/>
                  </a:lnTo>
                  <a:lnTo>
                    <a:pt x="3021" y="1309"/>
                  </a:lnTo>
                  <a:lnTo>
                    <a:pt x="3024" y="1288"/>
                  </a:lnTo>
                  <a:lnTo>
                    <a:pt x="3025" y="1267"/>
                  </a:lnTo>
                  <a:lnTo>
                    <a:pt x="3023" y="1217"/>
                  </a:lnTo>
                  <a:lnTo>
                    <a:pt x="3014" y="1169"/>
                  </a:lnTo>
                  <a:lnTo>
                    <a:pt x="3000" y="1122"/>
                  </a:lnTo>
                  <a:lnTo>
                    <a:pt x="2981" y="1078"/>
                  </a:lnTo>
                  <a:lnTo>
                    <a:pt x="2958" y="1037"/>
                  </a:lnTo>
                  <a:lnTo>
                    <a:pt x="2930" y="998"/>
                  </a:lnTo>
                  <a:lnTo>
                    <a:pt x="2899" y="964"/>
                  </a:lnTo>
                  <a:lnTo>
                    <a:pt x="2863" y="932"/>
                  </a:lnTo>
                  <a:lnTo>
                    <a:pt x="2824" y="905"/>
                  </a:lnTo>
                  <a:lnTo>
                    <a:pt x="2782" y="881"/>
                  </a:lnTo>
                  <a:lnTo>
                    <a:pt x="2737" y="863"/>
                  </a:lnTo>
                  <a:lnTo>
                    <a:pt x="2691" y="849"/>
                  </a:lnTo>
                  <a:lnTo>
                    <a:pt x="2642" y="841"/>
                  </a:lnTo>
                  <a:lnTo>
                    <a:pt x="2591" y="838"/>
                  </a:lnTo>
                  <a:lnTo>
                    <a:pt x="2541" y="841"/>
                  </a:lnTo>
                  <a:lnTo>
                    <a:pt x="2491" y="849"/>
                  </a:lnTo>
                  <a:lnTo>
                    <a:pt x="2445" y="863"/>
                  </a:lnTo>
                  <a:lnTo>
                    <a:pt x="2400" y="881"/>
                  </a:lnTo>
                  <a:lnTo>
                    <a:pt x="2359" y="905"/>
                  </a:lnTo>
                  <a:lnTo>
                    <a:pt x="2320" y="932"/>
                  </a:lnTo>
                  <a:lnTo>
                    <a:pt x="2285" y="964"/>
                  </a:lnTo>
                  <a:lnTo>
                    <a:pt x="2253" y="998"/>
                  </a:lnTo>
                  <a:lnTo>
                    <a:pt x="2225" y="1037"/>
                  </a:lnTo>
                  <a:lnTo>
                    <a:pt x="2202" y="1078"/>
                  </a:lnTo>
                  <a:lnTo>
                    <a:pt x="2183" y="1122"/>
                  </a:lnTo>
                  <a:lnTo>
                    <a:pt x="2169" y="1169"/>
                  </a:lnTo>
                  <a:lnTo>
                    <a:pt x="2160" y="1217"/>
                  </a:lnTo>
                  <a:lnTo>
                    <a:pt x="2157" y="1267"/>
                  </a:lnTo>
                  <a:lnTo>
                    <a:pt x="2159" y="1288"/>
                  </a:lnTo>
                  <a:lnTo>
                    <a:pt x="2162" y="1309"/>
                  </a:lnTo>
                  <a:lnTo>
                    <a:pt x="1247" y="1309"/>
                  </a:lnTo>
                  <a:lnTo>
                    <a:pt x="1249" y="1288"/>
                  </a:lnTo>
                  <a:lnTo>
                    <a:pt x="1252" y="1267"/>
                  </a:lnTo>
                  <a:lnTo>
                    <a:pt x="1248" y="1217"/>
                  </a:lnTo>
                  <a:lnTo>
                    <a:pt x="1240" y="1169"/>
                  </a:lnTo>
                  <a:lnTo>
                    <a:pt x="1226" y="1122"/>
                  </a:lnTo>
                  <a:lnTo>
                    <a:pt x="1207" y="1078"/>
                  </a:lnTo>
                  <a:lnTo>
                    <a:pt x="1184" y="1037"/>
                  </a:lnTo>
                  <a:lnTo>
                    <a:pt x="1156" y="998"/>
                  </a:lnTo>
                  <a:lnTo>
                    <a:pt x="1124" y="964"/>
                  </a:lnTo>
                  <a:lnTo>
                    <a:pt x="1089" y="932"/>
                  </a:lnTo>
                  <a:lnTo>
                    <a:pt x="1050" y="905"/>
                  </a:lnTo>
                  <a:lnTo>
                    <a:pt x="1009" y="881"/>
                  </a:lnTo>
                  <a:lnTo>
                    <a:pt x="964" y="863"/>
                  </a:lnTo>
                  <a:lnTo>
                    <a:pt x="917" y="849"/>
                  </a:lnTo>
                  <a:lnTo>
                    <a:pt x="869" y="841"/>
                  </a:lnTo>
                  <a:lnTo>
                    <a:pt x="818" y="838"/>
                  </a:lnTo>
                  <a:lnTo>
                    <a:pt x="767" y="841"/>
                  </a:lnTo>
                  <a:lnTo>
                    <a:pt x="718" y="849"/>
                  </a:lnTo>
                  <a:lnTo>
                    <a:pt x="671" y="863"/>
                  </a:lnTo>
                  <a:lnTo>
                    <a:pt x="627" y="881"/>
                  </a:lnTo>
                  <a:lnTo>
                    <a:pt x="584" y="905"/>
                  </a:lnTo>
                  <a:lnTo>
                    <a:pt x="546" y="932"/>
                  </a:lnTo>
                  <a:lnTo>
                    <a:pt x="510" y="964"/>
                  </a:lnTo>
                  <a:lnTo>
                    <a:pt x="478" y="998"/>
                  </a:lnTo>
                  <a:lnTo>
                    <a:pt x="451" y="1037"/>
                  </a:lnTo>
                  <a:lnTo>
                    <a:pt x="427" y="1078"/>
                  </a:lnTo>
                  <a:lnTo>
                    <a:pt x="408" y="1122"/>
                  </a:lnTo>
                  <a:lnTo>
                    <a:pt x="395" y="1169"/>
                  </a:lnTo>
                  <a:lnTo>
                    <a:pt x="386" y="1217"/>
                  </a:lnTo>
                  <a:lnTo>
                    <a:pt x="383" y="1267"/>
                  </a:lnTo>
                  <a:lnTo>
                    <a:pt x="385" y="1288"/>
                  </a:lnTo>
                  <a:lnTo>
                    <a:pt x="387" y="1309"/>
                  </a:lnTo>
                  <a:lnTo>
                    <a:pt x="57" y="1309"/>
                  </a:lnTo>
                  <a:lnTo>
                    <a:pt x="39" y="1306"/>
                  </a:lnTo>
                  <a:lnTo>
                    <a:pt x="23" y="1299"/>
                  </a:lnTo>
                  <a:lnTo>
                    <a:pt x="11" y="1286"/>
                  </a:lnTo>
                  <a:lnTo>
                    <a:pt x="3" y="1270"/>
                  </a:lnTo>
                  <a:lnTo>
                    <a:pt x="0" y="1253"/>
                  </a:lnTo>
                  <a:lnTo>
                    <a:pt x="0" y="1031"/>
                  </a:lnTo>
                  <a:lnTo>
                    <a:pt x="2" y="1017"/>
                  </a:lnTo>
                  <a:lnTo>
                    <a:pt x="8" y="1005"/>
                  </a:lnTo>
                  <a:lnTo>
                    <a:pt x="18" y="995"/>
                  </a:lnTo>
                  <a:lnTo>
                    <a:pt x="31" y="989"/>
                  </a:lnTo>
                  <a:lnTo>
                    <a:pt x="45" y="987"/>
                  </a:lnTo>
                  <a:lnTo>
                    <a:pt x="45" y="821"/>
                  </a:lnTo>
                  <a:lnTo>
                    <a:pt x="47" y="793"/>
                  </a:lnTo>
                  <a:lnTo>
                    <a:pt x="54" y="765"/>
                  </a:lnTo>
                  <a:lnTo>
                    <a:pt x="66" y="740"/>
                  </a:lnTo>
                  <a:lnTo>
                    <a:pt x="81" y="717"/>
                  </a:lnTo>
                  <a:lnTo>
                    <a:pt x="100" y="697"/>
                  </a:lnTo>
                  <a:lnTo>
                    <a:pt x="121" y="680"/>
                  </a:lnTo>
                  <a:lnTo>
                    <a:pt x="145" y="668"/>
                  </a:lnTo>
                  <a:lnTo>
                    <a:pt x="173" y="658"/>
                  </a:lnTo>
                  <a:lnTo>
                    <a:pt x="757" y="513"/>
                  </a:lnTo>
                  <a:lnTo>
                    <a:pt x="1192" y="167"/>
                  </a:lnTo>
                  <a:lnTo>
                    <a:pt x="1245" y="129"/>
                  </a:lnTo>
                  <a:lnTo>
                    <a:pt x="1301" y="95"/>
                  </a:lnTo>
                  <a:lnTo>
                    <a:pt x="1359" y="66"/>
                  </a:lnTo>
                  <a:lnTo>
                    <a:pt x="1419" y="43"/>
                  </a:lnTo>
                  <a:lnTo>
                    <a:pt x="1481" y="24"/>
                  </a:lnTo>
                  <a:lnTo>
                    <a:pt x="1544" y="10"/>
                  </a:lnTo>
                  <a:lnTo>
                    <a:pt x="1609" y="2"/>
                  </a:lnTo>
                  <a:lnTo>
                    <a:pt x="16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3" name="Shape 9363"/>
            <p:cNvSpPr/>
            <p:nvPr/>
          </p:nvSpPr>
          <p:spPr>
            <a:xfrm>
              <a:off x="6997" y="1690"/>
              <a:ext cx="98" cy="98"/>
            </a:xfrm>
            <a:custGeom>
              <a:avLst/>
              <a:gdLst/>
              <a:ahLst/>
              <a:cxnLst/>
              <a:rect l="0" t="0" r="0" b="0"/>
              <a:pathLst>
                <a:path w="690" h="683" extrusionOk="0">
                  <a:moveTo>
                    <a:pt x="346" y="238"/>
                  </a:moveTo>
                  <a:lnTo>
                    <a:pt x="322" y="240"/>
                  </a:lnTo>
                  <a:lnTo>
                    <a:pt x="299" y="249"/>
                  </a:lnTo>
                  <a:lnTo>
                    <a:pt x="280" y="260"/>
                  </a:lnTo>
                  <a:lnTo>
                    <a:pt x="264" y="277"/>
                  </a:lnTo>
                  <a:lnTo>
                    <a:pt x="252" y="296"/>
                  </a:lnTo>
                  <a:lnTo>
                    <a:pt x="244" y="317"/>
                  </a:lnTo>
                  <a:lnTo>
                    <a:pt x="241" y="341"/>
                  </a:lnTo>
                  <a:lnTo>
                    <a:pt x="244" y="364"/>
                  </a:lnTo>
                  <a:lnTo>
                    <a:pt x="252" y="386"/>
                  </a:lnTo>
                  <a:lnTo>
                    <a:pt x="264" y="405"/>
                  </a:lnTo>
                  <a:lnTo>
                    <a:pt x="280" y="421"/>
                  </a:lnTo>
                  <a:lnTo>
                    <a:pt x="299" y="434"/>
                  </a:lnTo>
                  <a:lnTo>
                    <a:pt x="322" y="441"/>
                  </a:lnTo>
                  <a:lnTo>
                    <a:pt x="346" y="444"/>
                  </a:lnTo>
                  <a:lnTo>
                    <a:pt x="369" y="441"/>
                  </a:lnTo>
                  <a:lnTo>
                    <a:pt x="392" y="434"/>
                  </a:lnTo>
                  <a:lnTo>
                    <a:pt x="411" y="421"/>
                  </a:lnTo>
                  <a:lnTo>
                    <a:pt x="427" y="405"/>
                  </a:lnTo>
                  <a:lnTo>
                    <a:pt x="438" y="386"/>
                  </a:lnTo>
                  <a:lnTo>
                    <a:pt x="447" y="364"/>
                  </a:lnTo>
                  <a:lnTo>
                    <a:pt x="449" y="341"/>
                  </a:lnTo>
                  <a:lnTo>
                    <a:pt x="447" y="317"/>
                  </a:lnTo>
                  <a:lnTo>
                    <a:pt x="438" y="296"/>
                  </a:lnTo>
                  <a:lnTo>
                    <a:pt x="427" y="277"/>
                  </a:lnTo>
                  <a:lnTo>
                    <a:pt x="411" y="260"/>
                  </a:lnTo>
                  <a:lnTo>
                    <a:pt x="392" y="249"/>
                  </a:lnTo>
                  <a:lnTo>
                    <a:pt x="369" y="240"/>
                  </a:lnTo>
                  <a:lnTo>
                    <a:pt x="346" y="238"/>
                  </a:lnTo>
                  <a:close/>
                  <a:moveTo>
                    <a:pt x="346" y="0"/>
                  </a:moveTo>
                  <a:lnTo>
                    <a:pt x="393" y="3"/>
                  </a:lnTo>
                  <a:lnTo>
                    <a:pt x="437" y="12"/>
                  </a:lnTo>
                  <a:lnTo>
                    <a:pt x="480" y="26"/>
                  </a:lnTo>
                  <a:lnTo>
                    <a:pt x="519" y="46"/>
                  </a:lnTo>
                  <a:lnTo>
                    <a:pt x="556" y="70"/>
                  </a:lnTo>
                  <a:lnTo>
                    <a:pt x="589" y="100"/>
                  </a:lnTo>
                  <a:lnTo>
                    <a:pt x="619" y="132"/>
                  </a:lnTo>
                  <a:lnTo>
                    <a:pt x="643" y="169"/>
                  </a:lnTo>
                  <a:lnTo>
                    <a:pt x="663" y="208"/>
                  </a:lnTo>
                  <a:lnTo>
                    <a:pt x="678" y="250"/>
                  </a:lnTo>
                  <a:lnTo>
                    <a:pt x="687" y="295"/>
                  </a:lnTo>
                  <a:lnTo>
                    <a:pt x="690" y="341"/>
                  </a:lnTo>
                  <a:lnTo>
                    <a:pt x="687" y="388"/>
                  </a:lnTo>
                  <a:lnTo>
                    <a:pt x="678" y="432"/>
                  </a:lnTo>
                  <a:lnTo>
                    <a:pt x="663" y="474"/>
                  </a:lnTo>
                  <a:lnTo>
                    <a:pt x="643" y="514"/>
                  </a:lnTo>
                  <a:lnTo>
                    <a:pt x="619" y="550"/>
                  </a:lnTo>
                  <a:lnTo>
                    <a:pt x="589" y="583"/>
                  </a:lnTo>
                  <a:lnTo>
                    <a:pt x="556" y="611"/>
                  </a:lnTo>
                  <a:lnTo>
                    <a:pt x="520" y="636"/>
                  </a:lnTo>
                  <a:lnTo>
                    <a:pt x="480" y="656"/>
                  </a:lnTo>
                  <a:lnTo>
                    <a:pt x="437" y="671"/>
                  </a:lnTo>
                  <a:lnTo>
                    <a:pt x="393" y="679"/>
                  </a:lnTo>
                  <a:lnTo>
                    <a:pt x="346" y="683"/>
                  </a:lnTo>
                  <a:lnTo>
                    <a:pt x="299" y="679"/>
                  </a:lnTo>
                  <a:lnTo>
                    <a:pt x="254" y="671"/>
                  </a:lnTo>
                  <a:lnTo>
                    <a:pt x="211" y="656"/>
                  </a:lnTo>
                  <a:lnTo>
                    <a:pt x="171" y="636"/>
                  </a:lnTo>
                  <a:lnTo>
                    <a:pt x="135" y="611"/>
                  </a:lnTo>
                  <a:lnTo>
                    <a:pt x="101" y="583"/>
                  </a:lnTo>
                  <a:lnTo>
                    <a:pt x="72" y="550"/>
                  </a:lnTo>
                  <a:lnTo>
                    <a:pt x="48" y="514"/>
                  </a:lnTo>
                  <a:lnTo>
                    <a:pt x="28" y="474"/>
                  </a:lnTo>
                  <a:lnTo>
                    <a:pt x="13" y="432"/>
                  </a:lnTo>
                  <a:lnTo>
                    <a:pt x="4" y="388"/>
                  </a:lnTo>
                  <a:lnTo>
                    <a:pt x="0" y="341"/>
                  </a:lnTo>
                  <a:lnTo>
                    <a:pt x="4" y="295"/>
                  </a:lnTo>
                  <a:lnTo>
                    <a:pt x="13" y="250"/>
                  </a:lnTo>
                  <a:lnTo>
                    <a:pt x="28" y="208"/>
                  </a:lnTo>
                  <a:lnTo>
                    <a:pt x="48" y="169"/>
                  </a:lnTo>
                  <a:lnTo>
                    <a:pt x="72" y="132"/>
                  </a:lnTo>
                  <a:lnTo>
                    <a:pt x="101" y="100"/>
                  </a:lnTo>
                  <a:lnTo>
                    <a:pt x="135" y="70"/>
                  </a:lnTo>
                  <a:lnTo>
                    <a:pt x="171" y="46"/>
                  </a:lnTo>
                  <a:lnTo>
                    <a:pt x="211" y="26"/>
                  </a:lnTo>
                  <a:lnTo>
                    <a:pt x="254" y="12"/>
                  </a:lnTo>
                  <a:lnTo>
                    <a:pt x="299" y="3"/>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64" name="Shape 9364"/>
          <p:cNvGrpSpPr/>
          <p:nvPr/>
        </p:nvGrpSpPr>
        <p:grpSpPr>
          <a:xfrm>
            <a:off x="2491333" y="4468459"/>
            <a:ext cx="215504" cy="239316"/>
            <a:chOff x="2073" y="2829"/>
            <a:chExt cx="181" cy="201"/>
          </a:xfrm>
        </p:grpSpPr>
        <p:sp>
          <p:nvSpPr>
            <p:cNvPr id="9365" name="Shape 9365"/>
            <p:cNvSpPr/>
            <p:nvPr/>
          </p:nvSpPr>
          <p:spPr>
            <a:xfrm>
              <a:off x="2073" y="2845"/>
              <a:ext cx="45" cy="46"/>
            </a:xfrm>
            <a:custGeom>
              <a:avLst/>
              <a:gdLst/>
              <a:ahLst/>
              <a:cxnLst/>
              <a:rect l="0" t="0" r="0" b="0"/>
              <a:pathLst>
                <a:path w="767" h="770" extrusionOk="0">
                  <a:moveTo>
                    <a:pt x="384" y="0"/>
                  </a:moveTo>
                  <a:lnTo>
                    <a:pt x="432" y="3"/>
                  </a:lnTo>
                  <a:lnTo>
                    <a:pt x="477" y="12"/>
                  </a:lnTo>
                  <a:lnTo>
                    <a:pt x="522" y="26"/>
                  </a:lnTo>
                  <a:lnTo>
                    <a:pt x="563" y="46"/>
                  </a:lnTo>
                  <a:lnTo>
                    <a:pt x="603" y="70"/>
                  </a:lnTo>
                  <a:lnTo>
                    <a:pt x="638" y="98"/>
                  </a:lnTo>
                  <a:lnTo>
                    <a:pt x="670" y="130"/>
                  </a:lnTo>
                  <a:lnTo>
                    <a:pt x="698" y="165"/>
                  </a:lnTo>
                  <a:lnTo>
                    <a:pt x="722" y="204"/>
                  </a:lnTo>
                  <a:lnTo>
                    <a:pt x="741" y="245"/>
                  </a:lnTo>
                  <a:lnTo>
                    <a:pt x="755" y="290"/>
                  </a:lnTo>
                  <a:lnTo>
                    <a:pt x="764" y="337"/>
                  </a:lnTo>
                  <a:lnTo>
                    <a:pt x="767" y="385"/>
                  </a:lnTo>
                  <a:lnTo>
                    <a:pt x="764" y="433"/>
                  </a:lnTo>
                  <a:lnTo>
                    <a:pt x="755" y="480"/>
                  </a:lnTo>
                  <a:lnTo>
                    <a:pt x="741" y="523"/>
                  </a:lnTo>
                  <a:lnTo>
                    <a:pt x="722" y="566"/>
                  </a:lnTo>
                  <a:lnTo>
                    <a:pt x="698" y="604"/>
                  </a:lnTo>
                  <a:lnTo>
                    <a:pt x="670" y="640"/>
                  </a:lnTo>
                  <a:lnTo>
                    <a:pt x="638" y="672"/>
                  </a:lnTo>
                  <a:lnTo>
                    <a:pt x="603" y="700"/>
                  </a:lnTo>
                  <a:lnTo>
                    <a:pt x="563" y="724"/>
                  </a:lnTo>
                  <a:lnTo>
                    <a:pt x="522" y="744"/>
                  </a:lnTo>
                  <a:lnTo>
                    <a:pt x="477" y="757"/>
                  </a:lnTo>
                  <a:lnTo>
                    <a:pt x="432" y="767"/>
                  </a:lnTo>
                  <a:lnTo>
                    <a:pt x="384" y="770"/>
                  </a:lnTo>
                  <a:lnTo>
                    <a:pt x="335" y="767"/>
                  </a:lnTo>
                  <a:lnTo>
                    <a:pt x="289" y="757"/>
                  </a:lnTo>
                  <a:lnTo>
                    <a:pt x="245" y="744"/>
                  </a:lnTo>
                  <a:lnTo>
                    <a:pt x="203" y="724"/>
                  </a:lnTo>
                  <a:lnTo>
                    <a:pt x="164" y="700"/>
                  </a:lnTo>
                  <a:lnTo>
                    <a:pt x="129" y="672"/>
                  </a:lnTo>
                  <a:lnTo>
                    <a:pt x="96" y="640"/>
                  </a:lnTo>
                  <a:lnTo>
                    <a:pt x="68" y="604"/>
                  </a:lnTo>
                  <a:lnTo>
                    <a:pt x="45" y="566"/>
                  </a:lnTo>
                  <a:lnTo>
                    <a:pt x="26" y="523"/>
                  </a:lnTo>
                  <a:lnTo>
                    <a:pt x="11" y="480"/>
                  </a:lnTo>
                  <a:lnTo>
                    <a:pt x="3" y="433"/>
                  </a:lnTo>
                  <a:lnTo>
                    <a:pt x="0" y="385"/>
                  </a:lnTo>
                  <a:lnTo>
                    <a:pt x="3" y="337"/>
                  </a:lnTo>
                  <a:lnTo>
                    <a:pt x="11" y="290"/>
                  </a:lnTo>
                  <a:lnTo>
                    <a:pt x="26" y="245"/>
                  </a:lnTo>
                  <a:lnTo>
                    <a:pt x="45" y="204"/>
                  </a:lnTo>
                  <a:lnTo>
                    <a:pt x="68" y="165"/>
                  </a:lnTo>
                  <a:lnTo>
                    <a:pt x="96" y="130"/>
                  </a:lnTo>
                  <a:lnTo>
                    <a:pt x="129" y="98"/>
                  </a:lnTo>
                  <a:lnTo>
                    <a:pt x="164" y="70"/>
                  </a:lnTo>
                  <a:lnTo>
                    <a:pt x="203" y="46"/>
                  </a:lnTo>
                  <a:lnTo>
                    <a:pt x="245" y="26"/>
                  </a:lnTo>
                  <a:lnTo>
                    <a:pt x="289" y="12"/>
                  </a:lnTo>
                  <a:lnTo>
                    <a:pt x="335" y="3"/>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6" name="Shape 9366"/>
            <p:cNvSpPr/>
            <p:nvPr/>
          </p:nvSpPr>
          <p:spPr>
            <a:xfrm>
              <a:off x="2075" y="2896"/>
              <a:ext cx="77" cy="133"/>
            </a:xfrm>
            <a:custGeom>
              <a:avLst/>
              <a:gdLst/>
              <a:ahLst/>
              <a:cxnLst/>
              <a:rect l="0" t="0" r="0" b="0"/>
              <a:pathLst>
                <a:path w="1309" h="2258" extrusionOk="0">
                  <a:moveTo>
                    <a:pt x="347" y="0"/>
                  </a:moveTo>
                  <a:lnTo>
                    <a:pt x="394" y="3"/>
                  </a:lnTo>
                  <a:lnTo>
                    <a:pt x="438" y="12"/>
                  </a:lnTo>
                  <a:lnTo>
                    <a:pt x="481" y="27"/>
                  </a:lnTo>
                  <a:lnTo>
                    <a:pt x="521" y="47"/>
                  </a:lnTo>
                  <a:lnTo>
                    <a:pt x="558" y="72"/>
                  </a:lnTo>
                  <a:lnTo>
                    <a:pt x="591" y="102"/>
                  </a:lnTo>
                  <a:lnTo>
                    <a:pt x="620" y="135"/>
                  </a:lnTo>
                  <a:lnTo>
                    <a:pt x="645" y="171"/>
                  </a:lnTo>
                  <a:lnTo>
                    <a:pt x="665" y="212"/>
                  </a:lnTo>
                  <a:lnTo>
                    <a:pt x="680" y="255"/>
                  </a:lnTo>
                  <a:lnTo>
                    <a:pt x="689" y="299"/>
                  </a:lnTo>
                  <a:lnTo>
                    <a:pt x="692" y="346"/>
                  </a:lnTo>
                  <a:lnTo>
                    <a:pt x="692" y="858"/>
                  </a:lnTo>
                  <a:lnTo>
                    <a:pt x="1029" y="858"/>
                  </a:lnTo>
                  <a:lnTo>
                    <a:pt x="1070" y="861"/>
                  </a:lnTo>
                  <a:lnTo>
                    <a:pt x="1110" y="870"/>
                  </a:lnTo>
                  <a:lnTo>
                    <a:pt x="1147" y="884"/>
                  </a:lnTo>
                  <a:lnTo>
                    <a:pt x="1181" y="903"/>
                  </a:lnTo>
                  <a:lnTo>
                    <a:pt x="1212" y="927"/>
                  </a:lnTo>
                  <a:lnTo>
                    <a:pt x="1240" y="955"/>
                  </a:lnTo>
                  <a:lnTo>
                    <a:pt x="1263" y="986"/>
                  </a:lnTo>
                  <a:lnTo>
                    <a:pt x="1283" y="1020"/>
                  </a:lnTo>
                  <a:lnTo>
                    <a:pt x="1296" y="1058"/>
                  </a:lnTo>
                  <a:lnTo>
                    <a:pt x="1306" y="1097"/>
                  </a:lnTo>
                  <a:lnTo>
                    <a:pt x="1309" y="1139"/>
                  </a:lnTo>
                  <a:lnTo>
                    <a:pt x="1309" y="2177"/>
                  </a:lnTo>
                  <a:lnTo>
                    <a:pt x="1306" y="2198"/>
                  </a:lnTo>
                  <a:lnTo>
                    <a:pt x="1297" y="2218"/>
                  </a:lnTo>
                  <a:lnTo>
                    <a:pt x="1285" y="2235"/>
                  </a:lnTo>
                  <a:lnTo>
                    <a:pt x="1268" y="2247"/>
                  </a:lnTo>
                  <a:lnTo>
                    <a:pt x="1249" y="2256"/>
                  </a:lnTo>
                  <a:lnTo>
                    <a:pt x="1228" y="2258"/>
                  </a:lnTo>
                  <a:lnTo>
                    <a:pt x="845" y="2258"/>
                  </a:lnTo>
                  <a:lnTo>
                    <a:pt x="823" y="2256"/>
                  </a:lnTo>
                  <a:lnTo>
                    <a:pt x="803" y="2247"/>
                  </a:lnTo>
                  <a:lnTo>
                    <a:pt x="788" y="2235"/>
                  </a:lnTo>
                  <a:lnTo>
                    <a:pt x="774" y="2218"/>
                  </a:lnTo>
                  <a:lnTo>
                    <a:pt x="767" y="2198"/>
                  </a:lnTo>
                  <a:lnTo>
                    <a:pt x="764" y="2177"/>
                  </a:lnTo>
                  <a:lnTo>
                    <a:pt x="764" y="1399"/>
                  </a:lnTo>
                  <a:lnTo>
                    <a:pt x="332" y="1399"/>
                  </a:lnTo>
                  <a:lnTo>
                    <a:pt x="287" y="1397"/>
                  </a:lnTo>
                  <a:lnTo>
                    <a:pt x="244" y="1388"/>
                  </a:lnTo>
                  <a:lnTo>
                    <a:pt x="203" y="1373"/>
                  </a:lnTo>
                  <a:lnTo>
                    <a:pt x="164" y="1354"/>
                  </a:lnTo>
                  <a:lnTo>
                    <a:pt x="129" y="1331"/>
                  </a:lnTo>
                  <a:lnTo>
                    <a:pt x="98" y="1302"/>
                  </a:lnTo>
                  <a:lnTo>
                    <a:pt x="70" y="1270"/>
                  </a:lnTo>
                  <a:lnTo>
                    <a:pt x="46" y="1235"/>
                  </a:lnTo>
                  <a:lnTo>
                    <a:pt x="26" y="1196"/>
                  </a:lnTo>
                  <a:lnTo>
                    <a:pt x="13" y="1156"/>
                  </a:lnTo>
                  <a:lnTo>
                    <a:pt x="3" y="1112"/>
                  </a:lnTo>
                  <a:lnTo>
                    <a:pt x="0" y="1067"/>
                  </a:lnTo>
                  <a:lnTo>
                    <a:pt x="0" y="346"/>
                  </a:lnTo>
                  <a:lnTo>
                    <a:pt x="3" y="299"/>
                  </a:lnTo>
                  <a:lnTo>
                    <a:pt x="13" y="255"/>
                  </a:lnTo>
                  <a:lnTo>
                    <a:pt x="27" y="212"/>
                  </a:lnTo>
                  <a:lnTo>
                    <a:pt x="48" y="171"/>
                  </a:lnTo>
                  <a:lnTo>
                    <a:pt x="73" y="135"/>
                  </a:lnTo>
                  <a:lnTo>
                    <a:pt x="102" y="102"/>
                  </a:lnTo>
                  <a:lnTo>
                    <a:pt x="135" y="72"/>
                  </a:lnTo>
                  <a:lnTo>
                    <a:pt x="172" y="47"/>
                  </a:lnTo>
                  <a:lnTo>
                    <a:pt x="212" y="27"/>
                  </a:lnTo>
                  <a:lnTo>
                    <a:pt x="255" y="12"/>
                  </a:lnTo>
                  <a:lnTo>
                    <a:pt x="299" y="3"/>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7" name="Shape 9367"/>
            <p:cNvSpPr/>
            <p:nvPr/>
          </p:nvSpPr>
          <p:spPr>
            <a:xfrm>
              <a:off x="2191" y="2829"/>
              <a:ext cx="34" cy="68"/>
            </a:xfrm>
            <a:custGeom>
              <a:avLst/>
              <a:gdLst/>
              <a:ahLst/>
              <a:cxnLst/>
              <a:rect l="0" t="0" r="0" b="0"/>
              <a:pathLst>
                <a:path w="579" h="1156" extrusionOk="0">
                  <a:moveTo>
                    <a:pt x="473" y="0"/>
                  </a:moveTo>
                  <a:lnTo>
                    <a:pt x="495" y="1"/>
                  </a:lnTo>
                  <a:lnTo>
                    <a:pt x="517" y="6"/>
                  </a:lnTo>
                  <a:lnTo>
                    <a:pt x="537" y="18"/>
                  </a:lnTo>
                  <a:lnTo>
                    <a:pt x="554" y="32"/>
                  </a:lnTo>
                  <a:lnTo>
                    <a:pt x="566" y="50"/>
                  </a:lnTo>
                  <a:lnTo>
                    <a:pt x="575" y="70"/>
                  </a:lnTo>
                  <a:lnTo>
                    <a:pt x="579" y="91"/>
                  </a:lnTo>
                  <a:lnTo>
                    <a:pt x="578" y="114"/>
                  </a:lnTo>
                  <a:lnTo>
                    <a:pt x="572" y="135"/>
                  </a:lnTo>
                  <a:lnTo>
                    <a:pt x="190" y="1095"/>
                  </a:lnTo>
                  <a:lnTo>
                    <a:pt x="180" y="1113"/>
                  </a:lnTo>
                  <a:lnTo>
                    <a:pt x="168" y="1128"/>
                  </a:lnTo>
                  <a:lnTo>
                    <a:pt x="152" y="1141"/>
                  </a:lnTo>
                  <a:lnTo>
                    <a:pt x="136" y="1149"/>
                  </a:lnTo>
                  <a:lnTo>
                    <a:pt x="117" y="1155"/>
                  </a:lnTo>
                  <a:lnTo>
                    <a:pt x="97" y="1156"/>
                  </a:lnTo>
                  <a:lnTo>
                    <a:pt x="80" y="1155"/>
                  </a:lnTo>
                  <a:lnTo>
                    <a:pt x="61" y="1150"/>
                  </a:lnTo>
                  <a:lnTo>
                    <a:pt x="41" y="1139"/>
                  </a:lnTo>
                  <a:lnTo>
                    <a:pt x="25" y="1124"/>
                  </a:lnTo>
                  <a:lnTo>
                    <a:pt x="12" y="1106"/>
                  </a:lnTo>
                  <a:lnTo>
                    <a:pt x="4" y="1087"/>
                  </a:lnTo>
                  <a:lnTo>
                    <a:pt x="0" y="1066"/>
                  </a:lnTo>
                  <a:lnTo>
                    <a:pt x="1" y="1043"/>
                  </a:lnTo>
                  <a:lnTo>
                    <a:pt x="6" y="1021"/>
                  </a:lnTo>
                  <a:lnTo>
                    <a:pt x="389" y="62"/>
                  </a:lnTo>
                  <a:lnTo>
                    <a:pt x="399" y="42"/>
                  </a:lnTo>
                  <a:lnTo>
                    <a:pt x="414" y="25"/>
                  </a:lnTo>
                  <a:lnTo>
                    <a:pt x="431" y="13"/>
                  </a:lnTo>
                  <a:lnTo>
                    <a:pt x="452" y="4"/>
                  </a:lnTo>
                  <a:lnTo>
                    <a:pt x="4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8" name="Shape 9368"/>
            <p:cNvSpPr/>
            <p:nvPr/>
          </p:nvSpPr>
          <p:spPr>
            <a:xfrm>
              <a:off x="2187" y="2874"/>
              <a:ext cx="34" cy="46"/>
            </a:xfrm>
            <a:custGeom>
              <a:avLst/>
              <a:gdLst/>
              <a:ahLst/>
              <a:cxnLst/>
              <a:rect l="0" t="0" r="0" b="0"/>
              <a:pathLst>
                <a:path w="580" h="773" extrusionOk="0">
                  <a:moveTo>
                    <a:pt x="481" y="0"/>
                  </a:moveTo>
                  <a:lnTo>
                    <a:pt x="504" y="3"/>
                  </a:lnTo>
                  <a:lnTo>
                    <a:pt x="525" y="11"/>
                  </a:lnTo>
                  <a:lnTo>
                    <a:pt x="543" y="22"/>
                  </a:lnTo>
                  <a:lnTo>
                    <a:pt x="558" y="38"/>
                  </a:lnTo>
                  <a:lnTo>
                    <a:pt x="570" y="55"/>
                  </a:lnTo>
                  <a:lnTo>
                    <a:pt x="577" y="76"/>
                  </a:lnTo>
                  <a:lnTo>
                    <a:pt x="580" y="99"/>
                  </a:lnTo>
                  <a:lnTo>
                    <a:pt x="580" y="674"/>
                  </a:lnTo>
                  <a:lnTo>
                    <a:pt x="577" y="697"/>
                  </a:lnTo>
                  <a:lnTo>
                    <a:pt x="570" y="718"/>
                  </a:lnTo>
                  <a:lnTo>
                    <a:pt x="558" y="737"/>
                  </a:lnTo>
                  <a:lnTo>
                    <a:pt x="543" y="751"/>
                  </a:lnTo>
                  <a:lnTo>
                    <a:pt x="525" y="764"/>
                  </a:lnTo>
                  <a:lnTo>
                    <a:pt x="504" y="771"/>
                  </a:lnTo>
                  <a:lnTo>
                    <a:pt x="481" y="773"/>
                  </a:lnTo>
                  <a:lnTo>
                    <a:pt x="98" y="773"/>
                  </a:lnTo>
                  <a:lnTo>
                    <a:pt x="76" y="771"/>
                  </a:lnTo>
                  <a:lnTo>
                    <a:pt x="55" y="764"/>
                  </a:lnTo>
                  <a:lnTo>
                    <a:pt x="37" y="751"/>
                  </a:lnTo>
                  <a:lnTo>
                    <a:pt x="22" y="737"/>
                  </a:lnTo>
                  <a:lnTo>
                    <a:pt x="10" y="718"/>
                  </a:lnTo>
                  <a:lnTo>
                    <a:pt x="3" y="697"/>
                  </a:lnTo>
                  <a:lnTo>
                    <a:pt x="0" y="674"/>
                  </a:lnTo>
                  <a:lnTo>
                    <a:pt x="3" y="652"/>
                  </a:lnTo>
                  <a:lnTo>
                    <a:pt x="10" y="631"/>
                  </a:lnTo>
                  <a:lnTo>
                    <a:pt x="22" y="613"/>
                  </a:lnTo>
                  <a:lnTo>
                    <a:pt x="37" y="597"/>
                  </a:lnTo>
                  <a:lnTo>
                    <a:pt x="55" y="586"/>
                  </a:lnTo>
                  <a:lnTo>
                    <a:pt x="76" y="579"/>
                  </a:lnTo>
                  <a:lnTo>
                    <a:pt x="98" y="576"/>
                  </a:lnTo>
                  <a:lnTo>
                    <a:pt x="383" y="576"/>
                  </a:lnTo>
                  <a:lnTo>
                    <a:pt x="383" y="99"/>
                  </a:lnTo>
                  <a:lnTo>
                    <a:pt x="385" y="76"/>
                  </a:lnTo>
                  <a:lnTo>
                    <a:pt x="393" y="55"/>
                  </a:lnTo>
                  <a:lnTo>
                    <a:pt x="405" y="38"/>
                  </a:lnTo>
                  <a:lnTo>
                    <a:pt x="420" y="22"/>
                  </a:lnTo>
                  <a:lnTo>
                    <a:pt x="438" y="11"/>
                  </a:lnTo>
                  <a:lnTo>
                    <a:pt x="458" y="3"/>
                  </a:lnTo>
                  <a:lnTo>
                    <a:pt x="4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69" name="Shape 9369"/>
            <p:cNvSpPr/>
            <p:nvPr/>
          </p:nvSpPr>
          <p:spPr>
            <a:xfrm>
              <a:off x="2243" y="2963"/>
              <a:ext cx="11" cy="67"/>
            </a:xfrm>
            <a:custGeom>
              <a:avLst/>
              <a:gdLst/>
              <a:ahLst/>
              <a:cxnLst/>
              <a:rect l="0" t="0" r="0" b="0"/>
              <a:pathLst>
                <a:path w="197" h="1137" extrusionOk="0">
                  <a:moveTo>
                    <a:pt x="0" y="0"/>
                  </a:moveTo>
                  <a:lnTo>
                    <a:pt x="197" y="0"/>
                  </a:lnTo>
                  <a:lnTo>
                    <a:pt x="197" y="1039"/>
                  </a:lnTo>
                  <a:lnTo>
                    <a:pt x="195" y="1061"/>
                  </a:lnTo>
                  <a:lnTo>
                    <a:pt x="186" y="1082"/>
                  </a:lnTo>
                  <a:lnTo>
                    <a:pt x="175" y="1101"/>
                  </a:lnTo>
                  <a:lnTo>
                    <a:pt x="160" y="1116"/>
                  </a:lnTo>
                  <a:lnTo>
                    <a:pt x="142" y="1128"/>
                  </a:lnTo>
                  <a:lnTo>
                    <a:pt x="121" y="1135"/>
                  </a:lnTo>
                  <a:lnTo>
                    <a:pt x="98" y="1137"/>
                  </a:lnTo>
                  <a:lnTo>
                    <a:pt x="75" y="1135"/>
                  </a:lnTo>
                  <a:lnTo>
                    <a:pt x="55" y="1128"/>
                  </a:lnTo>
                  <a:lnTo>
                    <a:pt x="37" y="1116"/>
                  </a:lnTo>
                  <a:lnTo>
                    <a:pt x="21" y="1101"/>
                  </a:lnTo>
                  <a:lnTo>
                    <a:pt x="10" y="1082"/>
                  </a:lnTo>
                  <a:lnTo>
                    <a:pt x="3" y="1061"/>
                  </a:lnTo>
                  <a:lnTo>
                    <a:pt x="0" y="103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0" name="Shape 9370"/>
            <p:cNvSpPr/>
            <p:nvPr/>
          </p:nvSpPr>
          <p:spPr>
            <a:xfrm>
              <a:off x="2164" y="2929"/>
              <a:ext cx="90" cy="23"/>
            </a:xfrm>
            <a:custGeom>
              <a:avLst/>
              <a:gdLst/>
              <a:ahLst/>
              <a:cxnLst/>
              <a:rect l="0" t="0" r="0" b="0"/>
              <a:pathLst>
                <a:path w="1537" h="397" extrusionOk="0">
                  <a:moveTo>
                    <a:pt x="99" y="0"/>
                  </a:moveTo>
                  <a:lnTo>
                    <a:pt x="1438" y="0"/>
                  </a:lnTo>
                  <a:lnTo>
                    <a:pt x="1461" y="2"/>
                  </a:lnTo>
                  <a:lnTo>
                    <a:pt x="1482" y="9"/>
                  </a:lnTo>
                  <a:lnTo>
                    <a:pt x="1500" y="21"/>
                  </a:lnTo>
                  <a:lnTo>
                    <a:pt x="1515" y="37"/>
                  </a:lnTo>
                  <a:lnTo>
                    <a:pt x="1526" y="55"/>
                  </a:lnTo>
                  <a:lnTo>
                    <a:pt x="1535" y="76"/>
                  </a:lnTo>
                  <a:lnTo>
                    <a:pt x="1537" y="99"/>
                  </a:lnTo>
                  <a:lnTo>
                    <a:pt x="1537" y="397"/>
                  </a:lnTo>
                  <a:lnTo>
                    <a:pt x="0" y="397"/>
                  </a:lnTo>
                  <a:lnTo>
                    <a:pt x="0" y="99"/>
                  </a:lnTo>
                  <a:lnTo>
                    <a:pt x="3" y="76"/>
                  </a:lnTo>
                  <a:lnTo>
                    <a:pt x="10" y="55"/>
                  </a:lnTo>
                  <a:lnTo>
                    <a:pt x="22" y="37"/>
                  </a:lnTo>
                  <a:lnTo>
                    <a:pt x="37" y="21"/>
                  </a:lnTo>
                  <a:lnTo>
                    <a:pt x="56" y="9"/>
                  </a:lnTo>
                  <a:lnTo>
                    <a:pt x="77" y="2"/>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1" name="Shape 9371"/>
            <p:cNvSpPr/>
            <p:nvPr/>
          </p:nvSpPr>
          <p:spPr>
            <a:xfrm>
              <a:off x="2164" y="2963"/>
              <a:ext cx="12" cy="67"/>
            </a:xfrm>
            <a:custGeom>
              <a:avLst/>
              <a:gdLst/>
              <a:ahLst/>
              <a:cxnLst/>
              <a:rect l="0" t="0" r="0" b="0"/>
              <a:pathLst>
                <a:path w="197" h="1137" extrusionOk="0">
                  <a:moveTo>
                    <a:pt x="0" y="0"/>
                  </a:moveTo>
                  <a:lnTo>
                    <a:pt x="197" y="0"/>
                  </a:lnTo>
                  <a:lnTo>
                    <a:pt x="197" y="1039"/>
                  </a:lnTo>
                  <a:lnTo>
                    <a:pt x="195" y="1061"/>
                  </a:lnTo>
                  <a:lnTo>
                    <a:pt x="188" y="1082"/>
                  </a:lnTo>
                  <a:lnTo>
                    <a:pt x="176" y="1101"/>
                  </a:lnTo>
                  <a:lnTo>
                    <a:pt x="161" y="1116"/>
                  </a:lnTo>
                  <a:lnTo>
                    <a:pt x="142" y="1128"/>
                  </a:lnTo>
                  <a:lnTo>
                    <a:pt x="121" y="1135"/>
                  </a:lnTo>
                  <a:lnTo>
                    <a:pt x="99" y="1137"/>
                  </a:lnTo>
                  <a:lnTo>
                    <a:pt x="77" y="1135"/>
                  </a:lnTo>
                  <a:lnTo>
                    <a:pt x="56" y="1128"/>
                  </a:lnTo>
                  <a:lnTo>
                    <a:pt x="37" y="1116"/>
                  </a:lnTo>
                  <a:lnTo>
                    <a:pt x="22" y="1101"/>
                  </a:lnTo>
                  <a:lnTo>
                    <a:pt x="10" y="1082"/>
                  </a:lnTo>
                  <a:lnTo>
                    <a:pt x="3" y="1061"/>
                  </a:lnTo>
                  <a:lnTo>
                    <a:pt x="0" y="103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72" name="Shape 9372"/>
          <p:cNvGrpSpPr/>
          <p:nvPr/>
        </p:nvGrpSpPr>
        <p:grpSpPr>
          <a:xfrm>
            <a:off x="4226921" y="4468459"/>
            <a:ext cx="232172" cy="239316"/>
            <a:chOff x="3531" y="2829"/>
            <a:chExt cx="195" cy="201"/>
          </a:xfrm>
        </p:grpSpPr>
        <p:sp>
          <p:nvSpPr>
            <p:cNvPr id="9373" name="Shape 9373"/>
            <p:cNvSpPr/>
            <p:nvPr/>
          </p:nvSpPr>
          <p:spPr>
            <a:xfrm>
              <a:off x="3698" y="3002"/>
              <a:ext cx="28" cy="28"/>
            </a:xfrm>
            <a:custGeom>
              <a:avLst/>
              <a:gdLst/>
              <a:ahLst/>
              <a:cxnLst/>
              <a:rect l="0" t="0" r="0" b="0"/>
              <a:pathLst>
                <a:path w="473" h="471" extrusionOk="0">
                  <a:moveTo>
                    <a:pt x="236" y="0"/>
                  </a:moveTo>
                  <a:lnTo>
                    <a:pt x="275" y="3"/>
                  </a:lnTo>
                  <a:lnTo>
                    <a:pt x="311" y="12"/>
                  </a:lnTo>
                  <a:lnTo>
                    <a:pt x="345" y="26"/>
                  </a:lnTo>
                  <a:lnTo>
                    <a:pt x="376" y="46"/>
                  </a:lnTo>
                  <a:lnTo>
                    <a:pt x="403" y="69"/>
                  </a:lnTo>
                  <a:lnTo>
                    <a:pt x="427" y="97"/>
                  </a:lnTo>
                  <a:lnTo>
                    <a:pt x="445" y="128"/>
                  </a:lnTo>
                  <a:lnTo>
                    <a:pt x="460" y="161"/>
                  </a:lnTo>
                  <a:lnTo>
                    <a:pt x="469" y="198"/>
                  </a:lnTo>
                  <a:lnTo>
                    <a:pt x="473" y="236"/>
                  </a:lnTo>
                  <a:lnTo>
                    <a:pt x="469" y="274"/>
                  </a:lnTo>
                  <a:lnTo>
                    <a:pt x="460" y="310"/>
                  </a:lnTo>
                  <a:lnTo>
                    <a:pt x="445" y="344"/>
                  </a:lnTo>
                  <a:lnTo>
                    <a:pt x="427" y="375"/>
                  </a:lnTo>
                  <a:lnTo>
                    <a:pt x="403" y="403"/>
                  </a:lnTo>
                  <a:lnTo>
                    <a:pt x="376" y="426"/>
                  </a:lnTo>
                  <a:lnTo>
                    <a:pt x="345" y="445"/>
                  </a:lnTo>
                  <a:lnTo>
                    <a:pt x="311" y="460"/>
                  </a:lnTo>
                  <a:lnTo>
                    <a:pt x="275" y="468"/>
                  </a:lnTo>
                  <a:lnTo>
                    <a:pt x="236" y="471"/>
                  </a:lnTo>
                  <a:lnTo>
                    <a:pt x="198" y="468"/>
                  </a:lnTo>
                  <a:lnTo>
                    <a:pt x="163"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3" y="12"/>
                  </a:lnTo>
                  <a:lnTo>
                    <a:pt x="198" y="3"/>
                  </a:lnTo>
                  <a:lnTo>
                    <a:pt x="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4" name="Shape 9374"/>
            <p:cNvSpPr/>
            <p:nvPr/>
          </p:nvSpPr>
          <p:spPr>
            <a:xfrm>
              <a:off x="3575" y="2829"/>
              <a:ext cx="107" cy="107"/>
            </a:xfrm>
            <a:custGeom>
              <a:avLst/>
              <a:gdLst/>
              <a:ahLst/>
              <a:cxnLst/>
              <a:rect l="0" t="0" r="0" b="0"/>
              <a:pathLst>
                <a:path w="1806" h="1807" extrusionOk="0">
                  <a:moveTo>
                    <a:pt x="903" y="184"/>
                  </a:moveTo>
                  <a:lnTo>
                    <a:pt x="877" y="188"/>
                  </a:lnTo>
                  <a:lnTo>
                    <a:pt x="853" y="196"/>
                  </a:lnTo>
                  <a:lnTo>
                    <a:pt x="832" y="209"/>
                  </a:lnTo>
                  <a:lnTo>
                    <a:pt x="815" y="227"/>
                  </a:lnTo>
                  <a:lnTo>
                    <a:pt x="802" y="248"/>
                  </a:lnTo>
                  <a:lnTo>
                    <a:pt x="793" y="272"/>
                  </a:lnTo>
                  <a:lnTo>
                    <a:pt x="790" y="297"/>
                  </a:lnTo>
                  <a:lnTo>
                    <a:pt x="790" y="857"/>
                  </a:lnTo>
                  <a:lnTo>
                    <a:pt x="621" y="1025"/>
                  </a:lnTo>
                  <a:lnTo>
                    <a:pt x="607" y="1043"/>
                  </a:lnTo>
                  <a:lnTo>
                    <a:pt x="596" y="1063"/>
                  </a:lnTo>
                  <a:lnTo>
                    <a:pt x="590" y="1083"/>
                  </a:lnTo>
                  <a:lnTo>
                    <a:pt x="588" y="1105"/>
                  </a:lnTo>
                  <a:lnTo>
                    <a:pt x="590" y="1126"/>
                  </a:lnTo>
                  <a:lnTo>
                    <a:pt x="596" y="1147"/>
                  </a:lnTo>
                  <a:lnTo>
                    <a:pt x="607" y="1167"/>
                  </a:lnTo>
                  <a:lnTo>
                    <a:pt x="621" y="1184"/>
                  </a:lnTo>
                  <a:lnTo>
                    <a:pt x="639" y="1199"/>
                  </a:lnTo>
                  <a:lnTo>
                    <a:pt x="659" y="1209"/>
                  </a:lnTo>
                  <a:lnTo>
                    <a:pt x="680" y="1216"/>
                  </a:lnTo>
                  <a:lnTo>
                    <a:pt x="701" y="1218"/>
                  </a:lnTo>
                  <a:lnTo>
                    <a:pt x="723" y="1216"/>
                  </a:lnTo>
                  <a:lnTo>
                    <a:pt x="744" y="1209"/>
                  </a:lnTo>
                  <a:lnTo>
                    <a:pt x="764" y="1199"/>
                  </a:lnTo>
                  <a:lnTo>
                    <a:pt x="782" y="1184"/>
                  </a:lnTo>
                  <a:lnTo>
                    <a:pt x="983" y="983"/>
                  </a:lnTo>
                  <a:lnTo>
                    <a:pt x="997" y="966"/>
                  </a:lnTo>
                  <a:lnTo>
                    <a:pt x="1007" y="946"/>
                  </a:lnTo>
                  <a:lnTo>
                    <a:pt x="1014" y="925"/>
                  </a:lnTo>
                  <a:lnTo>
                    <a:pt x="1016" y="903"/>
                  </a:lnTo>
                  <a:lnTo>
                    <a:pt x="1016" y="297"/>
                  </a:lnTo>
                  <a:lnTo>
                    <a:pt x="1014" y="272"/>
                  </a:lnTo>
                  <a:lnTo>
                    <a:pt x="1004" y="248"/>
                  </a:lnTo>
                  <a:lnTo>
                    <a:pt x="992" y="227"/>
                  </a:lnTo>
                  <a:lnTo>
                    <a:pt x="974" y="209"/>
                  </a:lnTo>
                  <a:lnTo>
                    <a:pt x="953" y="196"/>
                  </a:lnTo>
                  <a:lnTo>
                    <a:pt x="929" y="188"/>
                  </a:lnTo>
                  <a:lnTo>
                    <a:pt x="903" y="184"/>
                  </a:lnTo>
                  <a:close/>
                  <a:moveTo>
                    <a:pt x="903" y="0"/>
                  </a:moveTo>
                  <a:lnTo>
                    <a:pt x="981" y="3"/>
                  </a:lnTo>
                  <a:lnTo>
                    <a:pt x="1057" y="13"/>
                  </a:lnTo>
                  <a:lnTo>
                    <a:pt x="1131" y="28"/>
                  </a:lnTo>
                  <a:lnTo>
                    <a:pt x="1203" y="51"/>
                  </a:lnTo>
                  <a:lnTo>
                    <a:pt x="1271" y="78"/>
                  </a:lnTo>
                  <a:lnTo>
                    <a:pt x="1337" y="112"/>
                  </a:lnTo>
                  <a:lnTo>
                    <a:pt x="1400" y="149"/>
                  </a:lnTo>
                  <a:lnTo>
                    <a:pt x="1460" y="192"/>
                  </a:lnTo>
                  <a:lnTo>
                    <a:pt x="1515" y="240"/>
                  </a:lnTo>
                  <a:lnTo>
                    <a:pt x="1567" y="291"/>
                  </a:lnTo>
                  <a:lnTo>
                    <a:pt x="1614" y="347"/>
                  </a:lnTo>
                  <a:lnTo>
                    <a:pt x="1656" y="406"/>
                  </a:lnTo>
                  <a:lnTo>
                    <a:pt x="1695" y="468"/>
                  </a:lnTo>
                  <a:lnTo>
                    <a:pt x="1728" y="535"/>
                  </a:lnTo>
                  <a:lnTo>
                    <a:pt x="1755" y="604"/>
                  </a:lnTo>
                  <a:lnTo>
                    <a:pt x="1777" y="676"/>
                  </a:lnTo>
                  <a:lnTo>
                    <a:pt x="1793" y="749"/>
                  </a:lnTo>
                  <a:lnTo>
                    <a:pt x="1803" y="825"/>
                  </a:lnTo>
                  <a:lnTo>
                    <a:pt x="1806" y="903"/>
                  </a:lnTo>
                  <a:lnTo>
                    <a:pt x="1803" y="980"/>
                  </a:lnTo>
                  <a:lnTo>
                    <a:pt x="1793" y="1056"/>
                  </a:lnTo>
                  <a:lnTo>
                    <a:pt x="1777" y="1130"/>
                  </a:lnTo>
                  <a:lnTo>
                    <a:pt x="1755" y="1202"/>
                  </a:lnTo>
                  <a:lnTo>
                    <a:pt x="1728" y="1271"/>
                  </a:lnTo>
                  <a:lnTo>
                    <a:pt x="1695" y="1337"/>
                  </a:lnTo>
                  <a:lnTo>
                    <a:pt x="1656" y="1400"/>
                  </a:lnTo>
                  <a:lnTo>
                    <a:pt x="1614" y="1459"/>
                  </a:lnTo>
                  <a:lnTo>
                    <a:pt x="1567" y="1515"/>
                  </a:lnTo>
                  <a:lnTo>
                    <a:pt x="1515" y="1566"/>
                  </a:lnTo>
                  <a:lnTo>
                    <a:pt x="1460" y="1614"/>
                  </a:lnTo>
                  <a:lnTo>
                    <a:pt x="1400" y="1657"/>
                  </a:lnTo>
                  <a:lnTo>
                    <a:pt x="1337" y="1695"/>
                  </a:lnTo>
                  <a:lnTo>
                    <a:pt x="1271" y="1728"/>
                  </a:lnTo>
                  <a:lnTo>
                    <a:pt x="1203" y="1756"/>
                  </a:lnTo>
                  <a:lnTo>
                    <a:pt x="1131" y="1778"/>
                  </a:lnTo>
                  <a:lnTo>
                    <a:pt x="1057" y="1793"/>
                  </a:lnTo>
                  <a:lnTo>
                    <a:pt x="981" y="1803"/>
                  </a:lnTo>
                  <a:lnTo>
                    <a:pt x="903" y="1807"/>
                  </a:lnTo>
                  <a:lnTo>
                    <a:pt x="825" y="1803"/>
                  </a:lnTo>
                  <a:lnTo>
                    <a:pt x="749" y="1793"/>
                  </a:lnTo>
                  <a:lnTo>
                    <a:pt x="675" y="1778"/>
                  </a:lnTo>
                  <a:lnTo>
                    <a:pt x="604" y="1756"/>
                  </a:lnTo>
                  <a:lnTo>
                    <a:pt x="535" y="1728"/>
                  </a:lnTo>
                  <a:lnTo>
                    <a:pt x="469" y="1695"/>
                  </a:lnTo>
                  <a:lnTo>
                    <a:pt x="406" y="1657"/>
                  </a:lnTo>
                  <a:lnTo>
                    <a:pt x="347" y="1614"/>
                  </a:lnTo>
                  <a:lnTo>
                    <a:pt x="292" y="1566"/>
                  </a:lnTo>
                  <a:lnTo>
                    <a:pt x="240" y="1515"/>
                  </a:lnTo>
                  <a:lnTo>
                    <a:pt x="193" y="1459"/>
                  </a:lnTo>
                  <a:lnTo>
                    <a:pt x="149" y="1400"/>
                  </a:lnTo>
                  <a:lnTo>
                    <a:pt x="112" y="1337"/>
                  </a:lnTo>
                  <a:lnTo>
                    <a:pt x="78" y="1271"/>
                  </a:lnTo>
                  <a:lnTo>
                    <a:pt x="51" y="1202"/>
                  </a:lnTo>
                  <a:lnTo>
                    <a:pt x="29" y="1130"/>
                  </a:lnTo>
                  <a:lnTo>
                    <a:pt x="14" y="1056"/>
                  </a:lnTo>
                  <a:lnTo>
                    <a:pt x="3" y="980"/>
                  </a:lnTo>
                  <a:lnTo>
                    <a:pt x="0" y="903"/>
                  </a:lnTo>
                  <a:lnTo>
                    <a:pt x="3" y="825"/>
                  </a:lnTo>
                  <a:lnTo>
                    <a:pt x="14" y="749"/>
                  </a:lnTo>
                  <a:lnTo>
                    <a:pt x="29" y="676"/>
                  </a:lnTo>
                  <a:lnTo>
                    <a:pt x="51" y="604"/>
                  </a:lnTo>
                  <a:lnTo>
                    <a:pt x="78" y="535"/>
                  </a:lnTo>
                  <a:lnTo>
                    <a:pt x="112" y="468"/>
                  </a:lnTo>
                  <a:lnTo>
                    <a:pt x="149" y="406"/>
                  </a:lnTo>
                  <a:lnTo>
                    <a:pt x="193" y="347"/>
                  </a:lnTo>
                  <a:lnTo>
                    <a:pt x="240" y="291"/>
                  </a:lnTo>
                  <a:lnTo>
                    <a:pt x="292" y="240"/>
                  </a:lnTo>
                  <a:lnTo>
                    <a:pt x="347" y="192"/>
                  </a:lnTo>
                  <a:lnTo>
                    <a:pt x="406" y="149"/>
                  </a:lnTo>
                  <a:lnTo>
                    <a:pt x="469" y="112"/>
                  </a:lnTo>
                  <a:lnTo>
                    <a:pt x="535" y="78"/>
                  </a:lnTo>
                  <a:lnTo>
                    <a:pt x="604" y="51"/>
                  </a:lnTo>
                  <a:lnTo>
                    <a:pt x="675" y="28"/>
                  </a:lnTo>
                  <a:lnTo>
                    <a:pt x="749" y="13"/>
                  </a:lnTo>
                  <a:lnTo>
                    <a:pt x="825" y="3"/>
                  </a:lnTo>
                  <a:lnTo>
                    <a:pt x="9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5" name="Shape 9375"/>
            <p:cNvSpPr/>
            <p:nvPr/>
          </p:nvSpPr>
          <p:spPr>
            <a:xfrm>
              <a:off x="3531" y="3002"/>
              <a:ext cx="28" cy="28"/>
            </a:xfrm>
            <a:custGeom>
              <a:avLst/>
              <a:gdLst/>
              <a:ahLst/>
              <a:cxnLst/>
              <a:rect l="0" t="0" r="0" b="0"/>
              <a:pathLst>
                <a:path w="471" h="471" extrusionOk="0">
                  <a:moveTo>
                    <a:pt x="236" y="0"/>
                  </a:moveTo>
                  <a:lnTo>
                    <a:pt x="275" y="3"/>
                  </a:lnTo>
                  <a:lnTo>
                    <a:pt x="310" y="12"/>
                  </a:lnTo>
                  <a:lnTo>
                    <a:pt x="344" y="26"/>
                  </a:lnTo>
                  <a:lnTo>
                    <a:pt x="375" y="46"/>
                  </a:lnTo>
                  <a:lnTo>
                    <a:pt x="403" y="69"/>
                  </a:lnTo>
                  <a:lnTo>
                    <a:pt x="426" y="97"/>
                  </a:lnTo>
                  <a:lnTo>
                    <a:pt x="445" y="128"/>
                  </a:lnTo>
                  <a:lnTo>
                    <a:pt x="460" y="161"/>
                  </a:lnTo>
                  <a:lnTo>
                    <a:pt x="469" y="198"/>
                  </a:lnTo>
                  <a:lnTo>
                    <a:pt x="471" y="236"/>
                  </a:lnTo>
                  <a:lnTo>
                    <a:pt x="469" y="274"/>
                  </a:lnTo>
                  <a:lnTo>
                    <a:pt x="460" y="310"/>
                  </a:lnTo>
                  <a:lnTo>
                    <a:pt x="445" y="344"/>
                  </a:lnTo>
                  <a:lnTo>
                    <a:pt x="426" y="375"/>
                  </a:lnTo>
                  <a:lnTo>
                    <a:pt x="403" y="403"/>
                  </a:lnTo>
                  <a:lnTo>
                    <a:pt x="375" y="426"/>
                  </a:lnTo>
                  <a:lnTo>
                    <a:pt x="344" y="445"/>
                  </a:lnTo>
                  <a:lnTo>
                    <a:pt x="310" y="460"/>
                  </a:lnTo>
                  <a:lnTo>
                    <a:pt x="275" y="468"/>
                  </a:lnTo>
                  <a:lnTo>
                    <a:pt x="236" y="471"/>
                  </a:lnTo>
                  <a:lnTo>
                    <a:pt x="198" y="468"/>
                  </a:lnTo>
                  <a:lnTo>
                    <a:pt x="161" y="460"/>
                  </a:lnTo>
                  <a:lnTo>
                    <a:pt x="128" y="445"/>
                  </a:lnTo>
                  <a:lnTo>
                    <a:pt x="97" y="426"/>
                  </a:lnTo>
                  <a:lnTo>
                    <a:pt x="70" y="403"/>
                  </a:lnTo>
                  <a:lnTo>
                    <a:pt x="46" y="375"/>
                  </a:lnTo>
                  <a:lnTo>
                    <a:pt x="27" y="344"/>
                  </a:lnTo>
                  <a:lnTo>
                    <a:pt x="12" y="310"/>
                  </a:lnTo>
                  <a:lnTo>
                    <a:pt x="3" y="274"/>
                  </a:lnTo>
                  <a:lnTo>
                    <a:pt x="0" y="236"/>
                  </a:lnTo>
                  <a:lnTo>
                    <a:pt x="3" y="198"/>
                  </a:lnTo>
                  <a:lnTo>
                    <a:pt x="12" y="161"/>
                  </a:lnTo>
                  <a:lnTo>
                    <a:pt x="27" y="128"/>
                  </a:lnTo>
                  <a:lnTo>
                    <a:pt x="46" y="97"/>
                  </a:lnTo>
                  <a:lnTo>
                    <a:pt x="70" y="69"/>
                  </a:lnTo>
                  <a:lnTo>
                    <a:pt x="97" y="46"/>
                  </a:lnTo>
                  <a:lnTo>
                    <a:pt x="128" y="26"/>
                  </a:lnTo>
                  <a:lnTo>
                    <a:pt x="161" y="12"/>
                  </a:lnTo>
                  <a:lnTo>
                    <a:pt x="198" y="3"/>
                  </a:lnTo>
                  <a:lnTo>
                    <a:pt x="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6" name="Shape 9376"/>
            <p:cNvSpPr/>
            <p:nvPr/>
          </p:nvSpPr>
          <p:spPr>
            <a:xfrm>
              <a:off x="3615" y="3002"/>
              <a:ext cx="27" cy="28"/>
            </a:xfrm>
            <a:custGeom>
              <a:avLst/>
              <a:gdLst/>
              <a:ahLst/>
              <a:cxnLst/>
              <a:rect l="0" t="0" r="0" b="0"/>
              <a:pathLst>
                <a:path w="472" h="471" extrusionOk="0">
                  <a:moveTo>
                    <a:pt x="236" y="0"/>
                  </a:moveTo>
                  <a:lnTo>
                    <a:pt x="275" y="3"/>
                  </a:lnTo>
                  <a:lnTo>
                    <a:pt x="311" y="12"/>
                  </a:lnTo>
                  <a:lnTo>
                    <a:pt x="344" y="26"/>
                  </a:lnTo>
                  <a:lnTo>
                    <a:pt x="376" y="46"/>
                  </a:lnTo>
                  <a:lnTo>
                    <a:pt x="403" y="69"/>
                  </a:lnTo>
                  <a:lnTo>
                    <a:pt x="427" y="97"/>
                  </a:lnTo>
                  <a:lnTo>
                    <a:pt x="445" y="128"/>
                  </a:lnTo>
                  <a:lnTo>
                    <a:pt x="460" y="161"/>
                  </a:lnTo>
                  <a:lnTo>
                    <a:pt x="469" y="198"/>
                  </a:lnTo>
                  <a:lnTo>
                    <a:pt x="472" y="236"/>
                  </a:lnTo>
                  <a:lnTo>
                    <a:pt x="469" y="274"/>
                  </a:lnTo>
                  <a:lnTo>
                    <a:pt x="460" y="310"/>
                  </a:lnTo>
                  <a:lnTo>
                    <a:pt x="445" y="344"/>
                  </a:lnTo>
                  <a:lnTo>
                    <a:pt x="427" y="375"/>
                  </a:lnTo>
                  <a:lnTo>
                    <a:pt x="403" y="403"/>
                  </a:lnTo>
                  <a:lnTo>
                    <a:pt x="376" y="426"/>
                  </a:lnTo>
                  <a:lnTo>
                    <a:pt x="344" y="445"/>
                  </a:lnTo>
                  <a:lnTo>
                    <a:pt x="311" y="460"/>
                  </a:lnTo>
                  <a:lnTo>
                    <a:pt x="275" y="468"/>
                  </a:lnTo>
                  <a:lnTo>
                    <a:pt x="236" y="471"/>
                  </a:lnTo>
                  <a:lnTo>
                    <a:pt x="198" y="468"/>
                  </a:lnTo>
                  <a:lnTo>
                    <a:pt x="161"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1" y="12"/>
                  </a:lnTo>
                  <a:lnTo>
                    <a:pt x="198" y="3"/>
                  </a:lnTo>
                  <a:lnTo>
                    <a:pt x="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77" name="Shape 9377"/>
            <p:cNvSpPr/>
            <p:nvPr/>
          </p:nvSpPr>
          <p:spPr>
            <a:xfrm>
              <a:off x="3539" y="2948"/>
              <a:ext cx="180" cy="44"/>
            </a:xfrm>
            <a:custGeom>
              <a:avLst/>
              <a:gdLst/>
              <a:ahLst/>
              <a:cxnLst/>
              <a:rect l="0" t="0" r="0" b="0"/>
              <a:pathLst>
                <a:path w="3058" h="760" extrusionOk="0">
                  <a:moveTo>
                    <a:pt x="1416" y="0"/>
                  </a:moveTo>
                  <a:lnTo>
                    <a:pt x="1472" y="4"/>
                  </a:lnTo>
                  <a:lnTo>
                    <a:pt x="1529" y="6"/>
                  </a:lnTo>
                  <a:lnTo>
                    <a:pt x="1586" y="4"/>
                  </a:lnTo>
                  <a:lnTo>
                    <a:pt x="1642" y="0"/>
                  </a:lnTo>
                  <a:lnTo>
                    <a:pt x="1642" y="384"/>
                  </a:lnTo>
                  <a:lnTo>
                    <a:pt x="2945" y="384"/>
                  </a:lnTo>
                  <a:lnTo>
                    <a:pt x="2971" y="387"/>
                  </a:lnTo>
                  <a:lnTo>
                    <a:pt x="2995" y="396"/>
                  </a:lnTo>
                  <a:lnTo>
                    <a:pt x="3016" y="409"/>
                  </a:lnTo>
                  <a:lnTo>
                    <a:pt x="3033" y="426"/>
                  </a:lnTo>
                  <a:lnTo>
                    <a:pt x="3047" y="447"/>
                  </a:lnTo>
                  <a:lnTo>
                    <a:pt x="3055" y="471"/>
                  </a:lnTo>
                  <a:lnTo>
                    <a:pt x="3058" y="497"/>
                  </a:lnTo>
                  <a:lnTo>
                    <a:pt x="3058" y="756"/>
                  </a:lnTo>
                  <a:lnTo>
                    <a:pt x="3024" y="749"/>
                  </a:lnTo>
                  <a:lnTo>
                    <a:pt x="2989" y="745"/>
                  </a:lnTo>
                  <a:lnTo>
                    <a:pt x="2953" y="743"/>
                  </a:lnTo>
                  <a:lnTo>
                    <a:pt x="2912" y="745"/>
                  </a:lnTo>
                  <a:lnTo>
                    <a:pt x="2871" y="751"/>
                  </a:lnTo>
                  <a:lnTo>
                    <a:pt x="2833" y="760"/>
                  </a:lnTo>
                  <a:lnTo>
                    <a:pt x="2833" y="610"/>
                  </a:lnTo>
                  <a:lnTo>
                    <a:pt x="1642" y="610"/>
                  </a:lnTo>
                  <a:lnTo>
                    <a:pt x="1642" y="758"/>
                  </a:lnTo>
                  <a:lnTo>
                    <a:pt x="1605" y="750"/>
                  </a:lnTo>
                  <a:lnTo>
                    <a:pt x="1568" y="745"/>
                  </a:lnTo>
                  <a:lnTo>
                    <a:pt x="1529" y="743"/>
                  </a:lnTo>
                  <a:lnTo>
                    <a:pt x="1491" y="745"/>
                  </a:lnTo>
                  <a:lnTo>
                    <a:pt x="1453" y="750"/>
                  </a:lnTo>
                  <a:lnTo>
                    <a:pt x="1416" y="758"/>
                  </a:lnTo>
                  <a:lnTo>
                    <a:pt x="1416" y="610"/>
                  </a:lnTo>
                  <a:lnTo>
                    <a:pt x="226" y="610"/>
                  </a:lnTo>
                  <a:lnTo>
                    <a:pt x="226" y="760"/>
                  </a:lnTo>
                  <a:lnTo>
                    <a:pt x="187" y="751"/>
                  </a:lnTo>
                  <a:lnTo>
                    <a:pt x="147" y="745"/>
                  </a:lnTo>
                  <a:lnTo>
                    <a:pt x="105" y="743"/>
                  </a:lnTo>
                  <a:lnTo>
                    <a:pt x="70" y="745"/>
                  </a:lnTo>
                  <a:lnTo>
                    <a:pt x="34" y="749"/>
                  </a:lnTo>
                  <a:lnTo>
                    <a:pt x="0" y="756"/>
                  </a:lnTo>
                  <a:lnTo>
                    <a:pt x="0" y="497"/>
                  </a:lnTo>
                  <a:lnTo>
                    <a:pt x="3" y="471"/>
                  </a:lnTo>
                  <a:lnTo>
                    <a:pt x="11" y="447"/>
                  </a:lnTo>
                  <a:lnTo>
                    <a:pt x="25" y="426"/>
                  </a:lnTo>
                  <a:lnTo>
                    <a:pt x="43" y="409"/>
                  </a:lnTo>
                  <a:lnTo>
                    <a:pt x="63" y="396"/>
                  </a:lnTo>
                  <a:lnTo>
                    <a:pt x="87" y="387"/>
                  </a:lnTo>
                  <a:lnTo>
                    <a:pt x="113" y="384"/>
                  </a:lnTo>
                  <a:lnTo>
                    <a:pt x="1416" y="384"/>
                  </a:lnTo>
                  <a:lnTo>
                    <a:pt x="14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78" name="Shape 9378"/>
          <p:cNvGrpSpPr/>
          <p:nvPr/>
        </p:nvGrpSpPr>
        <p:grpSpPr>
          <a:xfrm>
            <a:off x="3068724" y="4502392"/>
            <a:ext cx="239315" cy="170260"/>
            <a:chOff x="4091631" y="6003189"/>
            <a:chExt cx="319087" cy="227013"/>
          </a:xfrm>
        </p:grpSpPr>
        <p:sp>
          <p:nvSpPr>
            <p:cNvPr id="9379" name="Shape 9379"/>
            <p:cNvSpPr/>
            <p:nvPr/>
          </p:nvSpPr>
          <p:spPr>
            <a:xfrm>
              <a:off x="4091631" y="6206389"/>
              <a:ext cx="319087" cy="23813"/>
            </a:xfrm>
            <a:custGeom>
              <a:avLst/>
              <a:gdLst/>
              <a:ahLst/>
              <a:cxnLst/>
              <a:rect l="0" t="0" r="0" b="0"/>
              <a:pathLst>
                <a:path w="3411" h="263" extrusionOk="0">
                  <a:moveTo>
                    <a:pt x="59" y="0"/>
                  </a:moveTo>
                  <a:lnTo>
                    <a:pt x="3353" y="0"/>
                  </a:lnTo>
                  <a:lnTo>
                    <a:pt x="3371" y="3"/>
                  </a:lnTo>
                  <a:lnTo>
                    <a:pt x="3387" y="11"/>
                  </a:lnTo>
                  <a:lnTo>
                    <a:pt x="3400" y="25"/>
                  </a:lnTo>
                  <a:lnTo>
                    <a:pt x="3409" y="40"/>
                  </a:lnTo>
                  <a:lnTo>
                    <a:pt x="3411" y="59"/>
                  </a:lnTo>
                  <a:lnTo>
                    <a:pt x="3411" y="204"/>
                  </a:lnTo>
                  <a:lnTo>
                    <a:pt x="3409" y="223"/>
                  </a:lnTo>
                  <a:lnTo>
                    <a:pt x="3400" y="239"/>
                  </a:lnTo>
                  <a:lnTo>
                    <a:pt x="3387" y="252"/>
                  </a:lnTo>
                  <a:lnTo>
                    <a:pt x="3371" y="260"/>
                  </a:lnTo>
                  <a:lnTo>
                    <a:pt x="3353" y="263"/>
                  </a:lnTo>
                  <a:lnTo>
                    <a:pt x="59" y="263"/>
                  </a:lnTo>
                  <a:lnTo>
                    <a:pt x="40" y="260"/>
                  </a:lnTo>
                  <a:lnTo>
                    <a:pt x="24" y="252"/>
                  </a:lnTo>
                  <a:lnTo>
                    <a:pt x="11" y="239"/>
                  </a:lnTo>
                  <a:lnTo>
                    <a:pt x="3" y="223"/>
                  </a:lnTo>
                  <a:lnTo>
                    <a:pt x="0" y="204"/>
                  </a:lnTo>
                  <a:lnTo>
                    <a:pt x="0" y="59"/>
                  </a:lnTo>
                  <a:lnTo>
                    <a:pt x="3" y="40"/>
                  </a:lnTo>
                  <a:lnTo>
                    <a:pt x="11" y="25"/>
                  </a:lnTo>
                  <a:lnTo>
                    <a:pt x="24" y="11"/>
                  </a:lnTo>
                  <a:lnTo>
                    <a:pt x="40"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80" name="Shape 9380"/>
            <p:cNvSpPr/>
            <p:nvPr/>
          </p:nvSpPr>
          <p:spPr>
            <a:xfrm>
              <a:off x="4107506" y="6003189"/>
              <a:ext cx="287337" cy="22225"/>
            </a:xfrm>
            <a:custGeom>
              <a:avLst/>
              <a:gdLst/>
              <a:ahLst/>
              <a:cxnLst/>
              <a:rect l="0" t="0" r="0" b="0"/>
              <a:pathLst>
                <a:path w="3077" h="243" extrusionOk="0">
                  <a:moveTo>
                    <a:pt x="1538" y="38"/>
                  </a:moveTo>
                  <a:lnTo>
                    <a:pt x="1521" y="40"/>
                  </a:lnTo>
                  <a:lnTo>
                    <a:pt x="1504" y="45"/>
                  </a:lnTo>
                  <a:lnTo>
                    <a:pt x="1489" y="52"/>
                  </a:lnTo>
                  <a:lnTo>
                    <a:pt x="1475" y="63"/>
                  </a:lnTo>
                  <a:lnTo>
                    <a:pt x="1464" y="77"/>
                  </a:lnTo>
                  <a:lnTo>
                    <a:pt x="1456" y="93"/>
                  </a:lnTo>
                  <a:lnTo>
                    <a:pt x="1450" y="109"/>
                  </a:lnTo>
                  <a:lnTo>
                    <a:pt x="1449" y="127"/>
                  </a:lnTo>
                  <a:lnTo>
                    <a:pt x="1450" y="144"/>
                  </a:lnTo>
                  <a:lnTo>
                    <a:pt x="1456" y="161"/>
                  </a:lnTo>
                  <a:lnTo>
                    <a:pt x="1464" y="177"/>
                  </a:lnTo>
                  <a:lnTo>
                    <a:pt x="1475" y="190"/>
                  </a:lnTo>
                  <a:lnTo>
                    <a:pt x="1489" y="202"/>
                  </a:lnTo>
                  <a:lnTo>
                    <a:pt x="1504" y="210"/>
                  </a:lnTo>
                  <a:lnTo>
                    <a:pt x="1521" y="215"/>
                  </a:lnTo>
                  <a:lnTo>
                    <a:pt x="1538" y="217"/>
                  </a:lnTo>
                  <a:lnTo>
                    <a:pt x="1556" y="215"/>
                  </a:lnTo>
                  <a:lnTo>
                    <a:pt x="1573" y="210"/>
                  </a:lnTo>
                  <a:lnTo>
                    <a:pt x="1588" y="202"/>
                  </a:lnTo>
                  <a:lnTo>
                    <a:pt x="1602" y="190"/>
                  </a:lnTo>
                  <a:lnTo>
                    <a:pt x="1613" y="177"/>
                  </a:lnTo>
                  <a:lnTo>
                    <a:pt x="1621" y="161"/>
                  </a:lnTo>
                  <a:lnTo>
                    <a:pt x="1626" y="144"/>
                  </a:lnTo>
                  <a:lnTo>
                    <a:pt x="1628" y="127"/>
                  </a:lnTo>
                  <a:lnTo>
                    <a:pt x="1626" y="109"/>
                  </a:lnTo>
                  <a:lnTo>
                    <a:pt x="1621" y="93"/>
                  </a:lnTo>
                  <a:lnTo>
                    <a:pt x="1613" y="77"/>
                  </a:lnTo>
                  <a:lnTo>
                    <a:pt x="1602" y="63"/>
                  </a:lnTo>
                  <a:lnTo>
                    <a:pt x="1588" y="52"/>
                  </a:lnTo>
                  <a:lnTo>
                    <a:pt x="1573" y="45"/>
                  </a:lnTo>
                  <a:lnTo>
                    <a:pt x="1556" y="40"/>
                  </a:lnTo>
                  <a:lnTo>
                    <a:pt x="1538" y="38"/>
                  </a:lnTo>
                  <a:close/>
                  <a:moveTo>
                    <a:pt x="84" y="0"/>
                  </a:moveTo>
                  <a:lnTo>
                    <a:pt x="2994" y="0"/>
                  </a:lnTo>
                  <a:lnTo>
                    <a:pt x="3016" y="3"/>
                  </a:lnTo>
                  <a:lnTo>
                    <a:pt x="3036" y="12"/>
                  </a:lnTo>
                  <a:lnTo>
                    <a:pt x="3053" y="25"/>
                  </a:lnTo>
                  <a:lnTo>
                    <a:pt x="3066" y="42"/>
                  </a:lnTo>
                  <a:lnTo>
                    <a:pt x="3074" y="61"/>
                  </a:lnTo>
                  <a:lnTo>
                    <a:pt x="3077" y="84"/>
                  </a:lnTo>
                  <a:lnTo>
                    <a:pt x="3077" y="243"/>
                  </a:lnTo>
                  <a:lnTo>
                    <a:pt x="0" y="243"/>
                  </a:lnTo>
                  <a:lnTo>
                    <a:pt x="0" y="84"/>
                  </a:lnTo>
                  <a:lnTo>
                    <a:pt x="3" y="61"/>
                  </a:lnTo>
                  <a:lnTo>
                    <a:pt x="11" y="42"/>
                  </a:lnTo>
                  <a:lnTo>
                    <a:pt x="25" y="25"/>
                  </a:lnTo>
                  <a:lnTo>
                    <a:pt x="41" y="12"/>
                  </a:lnTo>
                  <a:lnTo>
                    <a:pt x="61"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81" name="Shape 9381"/>
            <p:cNvSpPr/>
            <p:nvPr/>
          </p:nvSpPr>
          <p:spPr>
            <a:xfrm>
              <a:off x="4210693" y="6146064"/>
              <a:ext cx="79375" cy="47625"/>
            </a:xfrm>
            <a:custGeom>
              <a:avLst/>
              <a:gdLst/>
              <a:ahLst/>
              <a:cxnLst/>
              <a:rect l="0" t="0" r="0" b="0"/>
              <a:pathLst>
                <a:path w="848" h="508" extrusionOk="0">
                  <a:moveTo>
                    <a:pt x="170" y="0"/>
                  </a:moveTo>
                  <a:lnTo>
                    <a:pt x="386" y="116"/>
                  </a:lnTo>
                  <a:lnTo>
                    <a:pt x="404" y="124"/>
                  </a:lnTo>
                  <a:lnTo>
                    <a:pt x="423" y="126"/>
                  </a:lnTo>
                  <a:lnTo>
                    <a:pt x="443" y="124"/>
                  </a:lnTo>
                  <a:lnTo>
                    <a:pt x="462" y="116"/>
                  </a:lnTo>
                  <a:lnTo>
                    <a:pt x="677" y="0"/>
                  </a:lnTo>
                  <a:lnTo>
                    <a:pt x="733" y="18"/>
                  </a:lnTo>
                  <a:lnTo>
                    <a:pt x="761" y="30"/>
                  </a:lnTo>
                  <a:lnTo>
                    <a:pt x="786" y="47"/>
                  </a:lnTo>
                  <a:lnTo>
                    <a:pt x="808" y="67"/>
                  </a:lnTo>
                  <a:lnTo>
                    <a:pt x="824" y="91"/>
                  </a:lnTo>
                  <a:lnTo>
                    <a:pt x="837" y="118"/>
                  </a:lnTo>
                  <a:lnTo>
                    <a:pt x="845" y="147"/>
                  </a:lnTo>
                  <a:lnTo>
                    <a:pt x="848" y="178"/>
                  </a:lnTo>
                  <a:lnTo>
                    <a:pt x="848" y="508"/>
                  </a:lnTo>
                  <a:lnTo>
                    <a:pt x="0" y="508"/>
                  </a:lnTo>
                  <a:lnTo>
                    <a:pt x="0" y="178"/>
                  </a:lnTo>
                  <a:lnTo>
                    <a:pt x="2" y="147"/>
                  </a:lnTo>
                  <a:lnTo>
                    <a:pt x="10" y="118"/>
                  </a:lnTo>
                  <a:lnTo>
                    <a:pt x="23" y="91"/>
                  </a:lnTo>
                  <a:lnTo>
                    <a:pt x="40" y="67"/>
                  </a:lnTo>
                  <a:lnTo>
                    <a:pt x="61" y="47"/>
                  </a:lnTo>
                  <a:lnTo>
                    <a:pt x="86" y="30"/>
                  </a:lnTo>
                  <a:lnTo>
                    <a:pt x="114" y="18"/>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82" name="Shape 9382"/>
            <p:cNvSpPr/>
            <p:nvPr/>
          </p:nvSpPr>
          <p:spPr>
            <a:xfrm>
              <a:off x="4234506" y="6079389"/>
              <a:ext cx="31750" cy="31750"/>
            </a:xfrm>
            <a:custGeom>
              <a:avLst/>
              <a:gdLst/>
              <a:ahLst/>
              <a:cxnLst/>
              <a:rect l="0" t="0" r="0" b="0"/>
              <a:pathLst>
                <a:path w="343" h="345" extrusionOk="0">
                  <a:moveTo>
                    <a:pt x="171" y="0"/>
                  </a:moveTo>
                  <a:lnTo>
                    <a:pt x="202" y="3"/>
                  </a:lnTo>
                  <a:lnTo>
                    <a:pt x="231" y="11"/>
                  </a:lnTo>
                  <a:lnTo>
                    <a:pt x="258" y="24"/>
                  </a:lnTo>
                  <a:lnTo>
                    <a:pt x="282" y="41"/>
                  </a:lnTo>
                  <a:lnTo>
                    <a:pt x="303" y="61"/>
                  </a:lnTo>
                  <a:lnTo>
                    <a:pt x="319" y="85"/>
                  </a:lnTo>
                  <a:lnTo>
                    <a:pt x="333" y="112"/>
                  </a:lnTo>
                  <a:lnTo>
                    <a:pt x="341" y="141"/>
                  </a:lnTo>
                  <a:lnTo>
                    <a:pt x="343" y="172"/>
                  </a:lnTo>
                  <a:lnTo>
                    <a:pt x="341" y="204"/>
                  </a:lnTo>
                  <a:lnTo>
                    <a:pt x="333" y="233"/>
                  </a:lnTo>
                  <a:lnTo>
                    <a:pt x="319" y="260"/>
                  </a:lnTo>
                  <a:lnTo>
                    <a:pt x="303" y="284"/>
                  </a:lnTo>
                  <a:lnTo>
                    <a:pt x="282" y="304"/>
                  </a:lnTo>
                  <a:lnTo>
                    <a:pt x="258" y="321"/>
                  </a:lnTo>
                  <a:lnTo>
                    <a:pt x="231" y="334"/>
                  </a:lnTo>
                  <a:lnTo>
                    <a:pt x="202" y="342"/>
                  </a:lnTo>
                  <a:lnTo>
                    <a:pt x="171" y="345"/>
                  </a:lnTo>
                  <a:lnTo>
                    <a:pt x="140" y="342"/>
                  </a:lnTo>
                  <a:lnTo>
                    <a:pt x="111" y="334"/>
                  </a:lnTo>
                  <a:lnTo>
                    <a:pt x="85" y="321"/>
                  </a:lnTo>
                  <a:lnTo>
                    <a:pt x="61" y="304"/>
                  </a:lnTo>
                  <a:lnTo>
                    <a:pt x="40" y="284"/>
                  </a:lnTo>
                  <a:lnTo>
                    <a:pt x="23" y="260"/>
                  </a:lnTo>
                  <a:lnTo>
                    <a:pt x="11" y="233"/>
                  </a:lnTo>
                  <a:lnTo>
                    <a:pt x="3" y="204"/>
                  </a:lnTo>
                  <a:lnTo>
                    <a:pt x="0" y="172"/>
                  </a:lnTo>
                  <a:lnTo>
                    <a:pt x="3" y="141"/>
                  </a:lnTo>
                  <a:lnTo>
                    <a:pt x="11" y="112"/>
                  </a:lnTo>
                  <a:lnTo>
                    <a:pt x="23" y="85"/>
                  </a:lnTo>
                  <a:lnTo>
                    <a:pt x="40" y="61"/>
                  </a:lnTo>
                  <a:lnTo>
                    <a:pt x="61" y="41"/>
                  </a:lnTo>
                  <a:lnTo>
                    <a:pt x="85" y="24"/>
                  </a:lnTo>
                  <a:lnTo>
                    <a:pt x="111" y="11"/>
                  </a:lnTo>
                  <a:lnTo>
                    <a:pt x="140" y="3"/>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83" name="Shape 9383"/>
            <p:cNvSpPr/>
            <p:nvPr/>
          </p:nvSpPr>
          <p:spPr>
            <a:xfrm>
              <a:off x="4107506" y="6038114"/>
              <a:ext cx="287337" cy="155575"/>
            </a:xfrm>
            <a:custGeom>
              <a:avLst/>
              <a:gdLst/>
              <a:ahLst/>
              <a:cxnLst/>
              <a:rect l="0" t="0" r="0" b="0"/>
              <a:pathLst>
                <a:path w="3076" h="1661" extrusionOk="0">
                  <a:moveTo>
                    <a:pt x="1538" y="269"/>
                  </a:moveTo>
                  <a:lnTo>
                    <a:pt x="1494" y="272"/>
                  </a:lnTo>
                  <a:lnTo>
                    <a:pt x="1450" y="280"/>
                  </a:lnTo>
                  <a:lnTo>
                    <a:pt x="1409" y="295"/>
                  </a:lnTo>
                  <a:lnTo>
                    <a:pt x="1371" y="315"/>
                  </a:lnTo>
                  <a:lnTo>
                    <a:pt x="1335" y="339"/>
                  </a:lnTo>
                  <a:lnTo>
                    <a:pt x="1303" y="367"/>
                  </a:lnTo>
                  <a:lnTo>
                    <a:pt x="1275" y="399"/>
                  </a:lnTo>
                  <a:lnTo>
                    <a:pt x="1252" y="434"/>
                  </a:lnTo>
                  <a:lnTo>
                    <a:pt x="1232" y="473"/>
                  </a:lnTo>
                  <a:lnTo>
                    <a:pt x="1217" y="514"/>
                  </a:lnTo>
                  <a:lnTo>
                    <a:pt x="1209" y="558"/>
                  </a:lnTo>
                  <a:lnTo>
                    <a:pt x="1206" y="602"/>
                  </a:lnTo>
                  <a:lnTo>
                    <a:pt x="1209" y="648"/>
                  </a:lnTo>
                  <a:lnTo>
                    <a:pt x="1217" y="691"/>
                  </a:lnTo>
                  <a:lnTo>
                    <a:pt x="1232" y="732"/>
                  </a:lnTo>
                  <a:lnTo>
                    <a:pt x="1252" y="771"/>
                  </a:lnTo>
                  <a:lnTo>
                    <a:pt x="1275" y="806"/>
                  </a:lnTo>
                  <a:lnTo>
                    <a:pt x="1303" y="838"/>
                  </a:lnTo>
                  <a:lnTo>
                    <a:pt x="1335" y="866"/>
                  </a:lnTo>
                  <a:lnTo>
                    <a:pt x="1371" y="890"/>
                  </a:lnTo>
                  <a:lnTo>
                    <a:pt x="1409" y="910"/>
                  </a:lnTo>
                  <a:lnTo>
                    <a:pt x="1450" y="924"/>
                  </a:lnTo>
                  <a:lnTo>
                    <a:pt x="1494" y="933"/>
                  </a:lnTo>
                  <a:lnTo>
                    <a:pt x="1538" y="936"/>
                  </a:lnTo>
                  <a:lnTo>
                    <a:pt x="1584" y="933"/>
                  </a:lnTo>
                  <a:lnTo>
                    <a:pt x="1627" y="924"/>
                  </a:lnTo>
                  <a:lnTo>
                    <a:pt x="1668" y="910"/>
                  </a:lnTo>
                  <a:lnTo>
                    <a:pt x="1706" y="890"/>
                  </a:lnTo>
                  <a:lnTo>
                    <a:pt x="1741" y="866"/>
                  </a:lnTo>
                  <a:lnTo>
                    <a:pt x="1773" y="838"/>
                  </a:lnTo>
                  <a:lnTo>
                    <a:pt x="1801" y="806"/>
                  </a:lnTo>
                  <a:lnTo>
                    <a:pt x="1826" y="771"/>
                  </a:lnTo>
                  <a:lnTo>
                    <a:pt x="1845" y="732"/>
                  </a:lnTo>
                  <a:lnTo>
                    <a:pt x="1859" y="691"/>
                  </a:lnTo>
                  <a:lnTo>
                    <a:pt x="1869" y="648"/>
                  </a:lnTo>
                  <a:lnTo>
                    <a:pt x="1871" y="602"/>
                  </a:lnTo>
                  <a:lnTo>
                    <a:pt x="1869" y="558"/>
                  </a:lnTo>
                  <a:lnTo>
                    <a:pt x="1859" y="514"/>
                  </a:lnTo>
                  <a:lnTo>
                    <a:pt x="1845" y="473"/>
                  </a:lnTo>
                  <a:lnTo>
                    <a:pt x="1826" y="434"/>
                  </a:lnTo>
                  <a:lnTo>
                    <a:pt x="1801" y="399"/>
                  </a:lnTo>
                  <a:lnTo>
                    <a:pt x="1773" y="367"/>
                  </a:lnTo>
                  <a:lnTo>
                    <a:pt x="1741" y="339"/>
                  </a:lnTo>
                  <a:lnTo>
                    <a:pt x="1706" y="315"/>
                  </a:lnTo>
                  <a:lnTo>
                    <a:pt x="1668" y="295"/>
                  </a:lnTo>
                  <a:lnTo>
                    <a:pt x="1627" y="280"/>
                  </a:lnTo>
                  <a:lnTo>
                    <a:pt x="1584" y="272"/>
                  </a:lnTo>
                  <a:lnTo>
                    <a:pt x="1538" y="269"/>
                  </a:lnTo>
                  <a:close/>
                  <a:moveTo>
                    <a:pt x="0" y="0"/>
                  </a:moveTo>
                  <a:lnTo>
                    <a:pt x="3076" y="0"/>
                  </a:lnTo>
                  <a:lnTo>
                    <a:pt x="3076" y="1661"/>
                  </a:lnTo>
                  <a:lnTo>
                    <a:pt x="2123" y="1661"/>
                  </a:lnTo>
                  <a:lnTo>
                    <a:pt x="2123" y="1331"/>
                  </a:lnTo>
                  <a:lnTo>
                    <a:pt x="2120" y="1289"/>
                  </a:lnTo>
                  <a:lnTo>
                    <a:pt x="2113" y="1247"/>
                  </a:lnTo>
                  <a:lnTo>
                    <a:pt x="2101" y="1209"/>
                  </a:lnTo>
                  <a:lnTo>
                    <a:pt x="2083" y="1172"/>
                  </a:lnTo>
                  <a:lnTo>
                    <a:pt x="2061" y="1137"/>
                  </a:lnTo>
                  <a:lnTo>
                    <a:pt x="2035" y="1106"/>
                  </a:lnTo>
                  <a:lnTo>
                    <a:pt x="2006" y="1078"/>
                  </a:lnTo>
                  <a:lnTo>
                    <a:pt x="1973" y="1053"/>
                  </a:lnTo>
                  <a:lnTo>
                    <a:pt x="1937" y="1033"/>
                  </a:lnTo>
                  <a:lnTo>
                    <a:pt x="1898" y="1017"/>
                  </a:lnTo>
                  <a:lnTo>
                    <a:pt x="1897" y="1017"/>
                  </a:lnTo>
                  <a:lnTo>
                    <a:pt x="1808" y="989"/>
                  </a:lnTo>
                  <a:lnTo>
                    <a:pt x="1787" y="986"/>
                  </a:lnTo>
                  <a:lnTo>
                    <a:pt x="1765" y="988"/>
                  </a:lnTo>
                  <a:lnTo>
                    <a:pt x="1745" y="995"/>
                  </a:lnTo>
                  <a:lnTo>
                    <a:pt x="1538" y="1107"/>
                  </a:lnTo>
                  <a:lnTo>
                    <a:pt x="1331" y="995"/>
                  </a:lnTo>
                  <a:lnTo>
                    <a:pt x="1312" y="988"/>
                  </a:lnTo>
                  <a:lnTo>
                    <a:pt x="1291" y="986"/>
                  </a:lnTo>
                  <a:lnTo>
                    <a:pt x="1270" y="989"/>
                  </a:lnTo>
                  <a:lnTo>
                    <a:pt x="1181" y="1017"/>
                  </a:lnTo>
                  <a:lnTo>
                    <a:pt x="1179" y="1017"/>
                  </a:lnTo>
                  <a:lnTo>
                    <a:pt x="1140" y="1033"/>
                  </a:lnTo>
                  <a:lnTo>
                    <a:pt x="1104" y="1053"/>
                  </a:lnTo>
                  <a:lnTo>
                    <a:pt x="1071" y="1078"/>
                  </a:lnTo>
                  <a:lnTo>
                    <a:pt x="1041" y="1106"/>
                  </a:lnTo>
                  <a:lnTo>
                    <a:pt x="1015" y="1137"/>
                  </a:lnTo>
                  <a:lnTo>
                    <a:pt x="994" y="1172"/>
                  </a:lnTo>
                  <a:lnTo>
                    <a:pt x="977" y="1209"/>
                  </a:lnTo>
                  <a:lnTo>
                    <a:pt x="965" y="1247"/>
                  </a:lnTo>
                  <a:lnTo>
                    <a:pt x="956" y="1289"/>
                  </a:lnTo>
                  <a:lnTo>
                    <a:pt x="953" y="1331"/>
                  </a:lnTo>
                  <a:lnTo>
                    <a:pt x="953" y="1661"/>
                  </a:lnTo>
                  <a:lnTo>
                    <a:pt x="0" y="166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9387"/>
        <p:cNvGrpSpPr/>
        <p:nvPr/>
      </p:nvGrpSpPr>
      <p:grpSpPr>
        <a:xfrm>
          <a:off x="0" y="0"/>
          <a:ext cx="0" cy="0"/>
          <a:chOff x="0" y="0"/>
          <a:chExt cx="0" cy="0"/>
        </a:xfrm>
      </p:grpSpPr>
      <p:sp>
        <p:nvSpPr>
          <p:cNvPr id="9388" name="Shape 9388"/>
          <p:cNvSpPr/>
          <p:nvPr/>
        </p:nvSpPr>
        <p:spPr>
          <a:xfrm>
            <a:off x="7376256" y="474892"/>
            <a:ext cx="243860" cy="273197"/>
          </a:xfrm>
          <a:custGeom>
            <a:avLst/>
            <a:gdLst/>
            <a:ahLst/>
            <a:cxnLst/>
            <a:rect l="0" t="0" r="0" b="0"/>
            <a:pathLst>
              <a:path w="3195" h="3572" extrusionOk="0">
                <a:moveTo>
                  <a:pt x="1678" y="1399"/>
                </a:moveTo>
                <a:lnTo>
                  <a:pt x="1678" y="3331"/>
                </a:lnTo>
                <a:lnTo>
                  <a:pt x="2853" y="3331"/>
                </a:lnTo>
                <a:lnTo>
                  <a:pt x="2853" y="1399"/>
                </a:lnTo>
                <a:lnTo>
                  <a:pt x="1678" y="1399"/>
                </a:lnTo>
                <a:close/>
                <a:moveTo>
                  <a:pt x="342" y="1399"/>
                </a:moveTo>
                <a:lnTo>
                  <a:pt x="342" y="3331"/>
                </a:lnTo>
                <a:lnTo>
                  <a:pt x="1517" y="3331"/>
                </a:lnTo>
                <a:lnTo>
                  <a:pt x="1517" y="1399"/>
                </a:lnTo>
                <a:lnTo>
                  <a:pt x="342" y="1399"/>
                </a:lnTo>
                <a:close/>
                <a:moveTo>
                  <a:pt x="1678" y="893"/>
                </a:moveTo>
                <a:lnTo>
                  <a:pt x="1678" y="1157"/>
                </a:lnTo>
                <a:lnTo>
                  <a:pt x="2955" y="1157"/>
                </a:lnTo>
                <a:lnTo>
                  <a:pt x="2955" y="893"/>
                </a:lnTo>
                <a:lnTo>
                  <a:pt x="1678" y="893"/>
                </a:lnTo>
                <a:close/>
                <a:moveTo>
                  <a:pt x="240" y="893"/>
                </a:moveTo>
                <a:lnTo>
                  <a:pt x="240" y="1157"/>
                </a:lnTo>
                <a:lnTo>
                  <a:pt x="1517" y="1157"/>
                </a:lnTo>
                <a:lnTo>
                  <a:pt x="1517" y="893"/>
                </a:lnTo>
                <a:lnTo>
                  <a:pt x="240" y="893"/>
                </a:lnTo>
                <a:close/>
                <a:moveTo>
                  <a:pt x="1924" y="242"/>
                </a:moveTo>
                <a:lnTo>
                  <a:pt x="1887" y="245"/>
                </a:lnTo>
                <a:lnTo>
                  <a:pt x="1852" y="255"/>
                </a:lnTo>
                <a:lnTo>
                  <a:pt x="1819" y="270"/>
                </a:lnTo>
                <a:lnTo>
                  <a:pt x="1791" y="290"/>
                </a:lnTo>
                <a:lnTo>
                  <a:pt x="1766" y="315"/>
                </a:lnTo>
                <a:lnTo>
                  <a:pt x="1747" y="343"/>
                </a:lnTo>
                <a:lnTo>
                  <a:pt x="1731" y="376"/>
                </a:lnTo>
                <a:lnTo>
                  <a:pt x="1722" y="409"/>
                </a:lnTo>
                <a:lnTo>
                  <a:pt x="1718" y="446"/>
                </a:lnTo>
                <a:lnTo>
                  <a:pt x="1718" y="652"/>
                </a:lnTo>
                <a:lnTo>
                  <a:pt x="1924" y="652"/>
                </a:lnTo>
                <a:lnTo>
                  <a:pt x="1960" y="648"/>
                </a:lnTo>
                <a:lnTo>
                  <a:pt x="1994" y="639"/>
                </a:lnTo>
                <a:lnTo>
                  <a:pt x="2027" y="623"/>
                </a:lnTo>
                <a:lnTo>
                  <a:pt x="2055" y="603"/>
                </a:lnTo>
                <a:lnTo>
                  <a:pt x="2080" y="579"/>
                </a:lnTo>
                <a:lnTo>
                  <a:pt x="2100" y="550"/>
                </a:lnTo>
                <a:lnTo>
                  <a:pt x="2115" y="518"/>
                </a:lnTo>
                <a:lnTo>
                  <a:pt x="2125" y="483"/>
                </a:lnTo>
                <a:lnTo>
                  <a:pt x="2128" y="446"/>
                </a:lnTo>
                <a:lnTo>
                  <a:pt x="2125" y="409"/>
                </a:lnTo>
                <a:lnTo>
                  <a:pt x="2115" y="376"/>
                </a:lnTo>
                <a:lnTo>
                  <a:pt x="2100" y="343"/>
                </a:lnTo>
                <a:lnTo>
                  <a:pt x="2080" y="315"/>
                </a:lnTo>
                <a:lnTo>
                  <a:pt x="2055" y="290"/>
                </a:lnTo>
                <a:lnTo>
                  <a:pt x="2027" y="270"/>
                </a:lnTo>
                <a:lnTo>
                  <a:pt x="1994" y="255"/>
                </a:lnTo>
                <a:lnTo>
                  <a:pt x="1960" y="245"/>
                </a:lnTo>
                <a:lnTo>
                  <a:pt x="1924" y="242"/>
                </a:lnTo>
                <a:close/>
                <a:moveTo>
                  <a:pt x="1273" y="242"/>
                </a:moveTo>
                <a:lnTo>
                  <a:pt x="1236" y="245"/>
                </a:lnTo>
                <a:lnTo>
                  <a:pt x="1201" y="255"/>
                </a:lnTo>
                <a:lnTo>
                  <a:pt x="1168" y="270"/>
                </a:lnTo>
                <a:lnTo>
                  <a:pt x="1140" y="290"/>
                </a:lnTo>
                <a:lnTo>
                  <a:pt x="1115" y="315"/>
                </a:lnTo>
                <a:lnTo>
                  <a:pt x="1096" y="343"/>
                </a:lnTo>
                <a:lnTo>
                  <a:pt x="1080" y="376"/>
                </a:lnTo>
                <a:lnTo>
                  <a:pt x="1071" y="409"/>
                </a:lnTo>
                <a:lnTo>
                  <a:pt x="1067" y="446"/>
                </a:lnTo>
                <a:lnTo>
                  <a:pt x="1071" y="483"/>
                </a:lnTo>
                <a:lnTo>
                  <a:pt x="1080" y="518"/>
                </a:lnTo>
                <a:lnTo>
                  <a:pt x="1096" y="550"/>
                </a:lnTo>
                <a:lnTo>
                  <a:pt x="1115" y="579"/>
                </a:lnTo>
                <a:lnTo>
                  <a:pt x="1140" y="603"/>
                </a:lnTo>
                <a:lnTo>
                  <a:pt x="1168" y="623"/>
                </a:lnTo>
                <a:lnTo>
                  <a:pt x="1201" y="639"/>
                </a:lnTo>
                <a:lnTo>
                  <a:pt x="1236" y="648"/>
                </a:lnTo>
                <a:lnTo>
                  <a:pt x="1273" y="652"/>
                </a:lnTo>
                <a:lnTo>
                  <a:pt x="1477" y="652"/>
                </a:lnTo>
                <a:lnTo>
                  <a:pt x="1477" y="446"/>
                </a:lnTo>
                <a:lnTo>
                  <a:pt x="1474" y="409"/>
                </a:lnTo>
                <a:lnTo>
                  <a:pt x="1464" y="376"/>
                </a:lnTo>
                <a:lnTo>
                  <a:pt x="1449" y="343"/>
                </a:lnTo>
                <a:lnTo>
                  <a:pt x="1429" y="315"/>
                </a:lnTo>
                <a:lnTo>
                  <a:pt x="1404" y="290"/>
                </a:lnTo>
                <a:lnTo>
                  <a:pt x="1376" y="270"/>
                </a:lnTo>
                <a:lnTo>
                  <a:pt x="1343" y="255"/>
                </a:lnTo>
                <a:lnTo>
                  <a:pt x="1309" y="245"/>
                </a:lnTo>
                <a:lnTo>
                  <a:pt x="1273" y="242"/>
                </a:lnTo>
                <a:close/>
                <a:moveTo>
                  <a:pt x="1273" y="0"/>
                </a:moveTo>
                <a:lnTo>
                  <a:pt x="1326" y="4"/>
                </a:lnTo>
                <a:lnTo>
                  <a:pt x="1378" y="13"/>
                </a:lnTo>
                <a:lnTo>
                  <a:pt x="1428" y="29"/>
                </a:lnTo>
                <a:lnTo>
                  <a:pt x="1476" y="49"/>
                </a:lnTo>
                <a:lnTo>
                  <a:pt x="1520" y="75"/>
                </a:lnTo>
                <a:lnTo>
                  <a:pt x="1561" y="107"/>
                </a:lnTo>
                <a:lnTo>
                  <a:pt x="1598" y="142"/>
                </a:lnTo>
                <a:lnTo>
                  <a:pt x="1635" y="107"/>
                </a:lnTo>
                <a:lnTo>
                  <a:pt x="1676" y="75"/>
                </a:lnTo>
                <a:lnTo>
                  <a:pt x="1719" y="49"/>
                </a:lnTo>
                <a:lnTo>
                  <a:pt x="1767" y="29"/>
                </a:lnTo>
                <a:lnTo>
                  <a:pt x="1817" y="13"/>
                </a:lnTo>
                <a:lnTo>
                  <a:pt x="1869" y="4"/>
                </a:lnTo>
                <a:lnTo>
                  <a:pt x="1924" y="0"/>
                </a:lnTo>
                <a:lnTo>
                  <a:pt x="1975" y="4"/>
                </a:lnTo>
                <a:lnTo>
                  <a:pt x="2025" y="12"/>
                </a:lnTo>
                <a:lnTo>
                  <a:pt x="2074" y="27"/>
                </a:lnTo>
                <a:lnTo>
                  <a:pt x="2119" y="46"/>
                </a:lnTo>
                <a:lnTo>
                  <a:pt x="2162" y="70"/>
                </a:lnTo>
                <a:lnTo>
                  <a:pt x="2202" y="98"/>
                </a:lnTo>
                <a:lnTo>
                  <a:pt x="2239" y="131"/>
                </a:lnTo>
                <a:lnTo>
                  <a:pt x="2271" y="168"/>
                </a:lnTo>
                <a:lnTo>
                  <a:pt x="2300" y="207"/>
                </a:lnTo>
                <a:lnTo>
                  <a:pt x="2324" y="251"/>
                </a:lnTo>
                <a:lnTo>
                  <a:pt x="2343" y="296"/>
                </a:lnTo>
                <a:lnTo>
                  <a:pt x="2357" y="344"/>
                </a:lnTo>
                <a:lnTo>
                  <a:pt x="2366" y="395"/>
                </a:lnTo>
                <a:lnTo>
                  <a:pt x="2369" y="446"/>
                </a:lnTo>
                <a:lnTo>
                  <a:pt x="2366" y="501"/>
                </a:lnTo>
                <a:lnTo>
                  <a:pt x="2356" y="554"/>
                </a:lnTo>
                <a:lnTo>
                  <a:pt x="2340" y="604"/>
                </a:lnTo>
                <a:lnTo>
                  <a:pt x="2319" y="652"/>
                </a:lnTo>
                <a:lnTo>
                  <a:pt x="3076" y="652"/>
                </a:lnTo>
                <a:lnTo>
                  <a:pt x="3103" y="655"/>
                </a:lnTo>
                <a:lnTo>
                  <a:pt x="3128" y="664"/>
                </a:lnTo>
                <a:lnTo>
                  <a:pt x="3151" y="678"/>
                </a:lnTo>
                <a:lnTo>
                  <a:pt x="3169" y="696"/>
                </a:lnTo>
                <a:lnTo>
                  <a:pt x="3183" y="719"/>
                </a:lnTo>
                <a:lnTo>
                  <a:pt x="3193" y="744"/>
                </a:lnTo>
                <a:lnTo>
                  <a:pt x="3195" y="772"/>
                </a:lnTo>
                <a:lnTo>
                  <a:pt x="3195" y="1278"/>
                </a:lnTo>
                <a:lnTo>
                  <a:pt x="3193" y="1303"/>
                </a:lnTo>
                <a:lnTo>
                  <a:pt x="3186" y="1326"/>
                </a:lnTo>
                <a:lnTo>
                  <a:pt x="3174" y="1348"/>
                </a:lnTo>
                <a:lnTo>
                  <a:pt x="3158" y="1365"/>
                </a:lnTo>
                <a:lnTo>
                  <a:pt x="3139" y="1380"/>
                </a:lnTo>
                <a:lnTo>
                  <a:pt x="3118" y="1391"/>
                </a:lnTo>
                <a:lnTo>
                  <a:pt x="3094" y="1396"/>
                </a:lnTo>
                <a:lnTo>
                  <a:pt x="3094" y="3451"/>
                </a:lnTo>
                <a:lnTo>
                  <a:pt x="3091" y="3479"/>
                </a:lnTo>
                <a:lnTo>
                  <a:pt x="3081" y="3505"/>
                </a:lnTo>
                <a:lnTo>
                  <a:pt x="3067" y="3526"/>
                </a:lnTo>
                <a:lnTo>
                  <a:pt x="3049" y="3545"/>
                </a:lnTo>
                <a:lnTo>
                  <a:pt x="3026" y="3559"/>
                </a:lnTo>
                <a:lnTo>
                  <a:pt x="3001" y="3569"/>
                </a:lnTo>
                <a:lnTo>
                  <a:pt x="2974" y="3572"/>
                </a:lnTo>
                <a:lnTo>
                  <a:pt x="222" y="3572"/>
                </a:lnTo>
                <a:lnTo>
                  <a:pt x="195" y="3569"/>
                </a:lnTo>
                <a:lnTo>
                  <a:pt x="170" y="3559"/>
                </a:lnTo>
                <a:lnTo>
                  <a:pt x="147" y="3545"/>
                </a:lnTo>
                <a:lnTo>
                  <a:pt x="128" y="3526"/>
                </a:lnTo>
                <a:lnTo>
                  <a:pt x="114" y="3505"/>
                </a:lnTo>
                <a:lnTo>
                  <a:pt x="104" y="3479"/>
                </a:lnTo>
                <a:lnTo>
                  <a:pt x="101" y="3451"/>
                </a:lnTo>
                <a:lnTo>
                  <a:pt x="101" y="1396"/>
                </a:lnTo>
                <a:lnTo>
                  <a:pt x="77" y="1391"/>
                </a:lnTo>
                <a:lnTo>
                  <a:pt x="57" y="1380"/>
                </a:lnTo>
                <a:lnTo>
                  <a:pt x="37" y="1365"/>
                </a:lnTo>
                <a:lnTo>
                  <a:pt x="22" y="1348"/>
                </a:lnTo>
                <a:lnTo>
                  <a:pt x="10" y="1326"/>
                </a:lnTo>
                <a:lnTo>
                  <a:pt x="2" y="1303"/>
                </a:lnTo>
                <a:lnTo>
                  <a:pt x="0" y="1278"/>
                </a:lnTo>
                <a:lnTo>
                  <a:pt x="0" y="772"/>
                </a:lnTo>
                <a:lnTo>
                  <a:pt x="3" y="744"/>
                </a:lnTo>
                <a:lnTo>
                  <a:pt x="12" y="719"/>
                </a:lnTo>
                <a:lnTo>
                  <a:pt x="26" y="696"/>
                </a:lnTo>
                <a:lnTo>
                  <a:pt x="45" y="678"/>
                </a:lnTo>
                <a:lnTo>
                  <a:pt x="67" y="664"/>
                </a:lnTo>
                <a:lnTo>
                  <a:pt x="92" y="655"/>
                </a:lnTo>
                <a:lnTo>
                  <a:pt x="121" y="652"/>
                </a:lnTo>
                <a:lnTo>
                  <a:pt x="876" y="652"/>
                </a:lnTo>
                <a:lnTo>
                  <a:pt x="855" y="604"/>
                </a:lnTo>
                <a:lnTo>
                  <a:pt x="839" y="554"/>
                </a:lnTo>
                <a:lnTo>
                  <a:pt x="829" y="501"/>
                </a:lnTo>
                <a:lnTo>
                  <a:pt x="826" y="446"/>
                </a:lnTo>
                <a:lnTo>
                  <a:pt x="829" y="395"/>
                </a:lnTo>
                <a:lnTo>
                  <a:pt x="838" y="344"/>
                </a:lnTo>
                <a:lnTo>
                  <a:pt x="852" y="296"/>
                </a:lnTo>
                <a:lnTo>
                  <a:pt x="872" y="251"/>
                </a:lnTo>
                <a:lnTo>
                  <a:pt x="896" y="207"/>
                </a:lnTo>
                <a:lnTo>
                  <a:pt x="924" y="168"/>
                </a:lnTo>
                <a:lnTo>
                  <a:pt x="956" y="131"/>
                </a:lnTo>
                <a:lnTo>
                  <a:pt x="993" y="98"/>
                </a:lnTo>
                <a:lnTo>
                  <a:pt x="1034" y="70"/>
                </a:lnTo>
                <a:lnTo>
                  <a:pt x="1076" y="46"/>
                </a:lnTo>
                <a:lnTo>
                  <a:pt x="1122" y="27"/>
                </a:lnTo>
                <a:lnTo>
                  <a:pt x="1171" y="12"/>
                </a:lnTo>
                <a:lnTo>
                  <a:pt x="1221" y="4"/>
                </a:lnTo>
                <a:lnTo>
                  <a:pt x="1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389" name="Shape 9389"/>
          <p:cNvGrpSpPr/>
          <p:nvPr/>
        </p:nvGrpSpPr>
        <p:grpSpPr>
          <a:xfrm>
            <a:off x="6352423" y="448906"/>
            <a:ext cx="217823" cy="325171"/>
            <a:chOff x="496" y="3216"/>
            <a:chExt cx="209" cy="312"/>
          </a:xfrm>
        </p:grpSpPr>
        <p:sp>
          <p:nvSpPr>
            <p:cNvPr id="9390" name="Shape 9390"/>
            <p:cNvSpPr/>
            <p:nvPr/>
          </p:nvSpPr>
          <p:spPr>
            <a:xfrm>
              <a:off x="496" y="3216"/>
              <a:ext cx="209" cy="312"/>
            </a:xfrm>
            <a:custGeom>
              <a:avLst/>
              <a:gdLst/>
              <a:ahLst/>
              <a:cxnLst/>
              <a:rect l="0" t="0" r="0" b="0"/>
              <a:pathLst>
                <a:path w="2295" h="3432" extrusionOk="0">
                  <a:moveTo>
                    <a:pt x="221" y="2944"/>
                  </a:moveTo>
                  <a:lnTo>
                    <a:pt x="221" y="3116"/>
                  </a:lnTo>
                  <a:lnTo>
                    <a:pt x="223" y="3138"/>
                  </a:lnTo>
                  <a:lnTo>
                    <a:pt x="231" y="3157"/>
                  </a:lnTo>
                  <a:lnTo>
                    <a:pt x="242" y="3175"/>
                  </a:lnTo>
                  <a:lnTo>
                    <a:pt x="256" y="3190"/>
                  </a:lnTo>
                  <a:lnTo>
                    <a:pt x="273" y="3200"/>
                  </a:lnTo>
                  <a:lnTo>
                    <a:pt x="294" y="3207"/>
                  </a:lnTo>
                  <a:lnTo>
                    <a:pt x="314" y="3210"/>
                  </a:lnTo>
                  <a:lnTo>
                    <a:pt x="1979" y="3210"/>
                  </a:lnTo>
                  <a:lnTo>
                    <a:pt x="2001" y="3207"/>
                  </a:lnTo>
                  <a:lnTo>
                    <a:pt x="2021" y="3200"/>
                  </a:lnTo>
                  <a:lnTo>
                    <a:pt x="2038" y="3190"/>
                  </a:lnTo>
                  <a:lnTo>
                    <a:pt x="2053" y="3175"/>
                  </a:lnTo>
                  <a:lnTo>
                    <a:pt x="2064" y="3157"/>
                  </a:lnTo>
                  <a:lnTo>
                    <a:pt x="2071" y="3138"/>
                  </a:lnTo>
                  <a:lnTo>
                    <a:pt x="2074" y="3116"/>
                  </a:lnTo>
                  <a:lnTo>
                    <a:pt x="2074" y="2944"/>
                  </a:lnTo>
                  <a:lnTo>
                    <a:pt x="221" y="2944"/>
                  </a:lnTo>
                  <a:close/>
                  <a:moveTo>
                    <a:pt x="221" y="635"/>
                  </a:moveTo>
                  <a:lnTo>
                    <a:pt x="221" y="2797"/>
                  </a:lnTo>
                  <a:lnTo>
                    <a:pt x="2074" y="2797"/>
                  </a:lnTo>
                  <a:lnTo>
                    <a:pt x="2074" y="635"/>
                  </a:lnTo>
                  <a:lnTo>
                    <a:pt x="221" y="635"/>
                  </a:lnTo>
                  <a:close/>
                  <a:moveTo>
                    <a:pt x="314" y="222"/>
                  </a:moveTo>
                  <a:lnTo>
                    <a:pt x="294" y="225"/>
                  </a:lnTo>
                  <a:lnTo>
                    <a:pt x="273" y="232"/>
                  </a:lnTo>
                  <a:lnTo>
                    <a:pt x="256" y="242"/>
                  </a:lnTo>
                  <a:lnTo>
                    <a:pt x="242" y="258"/>
                  </a:lnTo>
                  <a:lnTo>
                    <a:pt x="231" y="275"/>
                  </a:lnTo>
                  <a:lnTo>
                    <a:pt x="223" y="294"/>
                  </a:lnTo>
                  <a:lnTo>
                    <a:pt x="221" y="316"/>
                  </a:lnTo>
                  <a:lnTo>
                    <a:pt x="221" y="487"/>
                  </a:lnTo>
                  <a:lnTo>
                    <a:pt x="2074" y="487"/>
                  </a:lnTo>
                  <a:lnTo>
                    <a:pt x="2074" y="316"/>
                  </a:lnTo>
                  <a:lnTo>
                    <a:pt x="2071" y="294"/>
                  </a:lnTo>
                  <a:lnTo>
                    <a:pt x="2064" y="275"/>
                  </a:lnTo>
                  <a:lnTo>
                    <a:pt x="2053" y="258"/>
                  </a:lnTo>
                  <a:lnTo>
                    <a:pt x="2038" y="242"/>
                  </a:lnTo>
                  <a:lnTo>
                    <a:pt x="2021" y="232"/>
                  </a:lnTo>
                  <a:lnTo>
                    <a:pt x="2001" y="225"/>
                  </a:lnTo>
                  <a:lnTo>
                    <a:pt x="1979" y="222"/>
                  </a:lnTo>
                  <a:lnTo>
                    <a:pt x="314" y="222"/>
                  </a:lnTo>
                  <a:close/>
                  <a:moveTo>
                    <a:pt x="314" y="0"/>
                  </a:moveTo>
                  <a:lnTo>
                    <a:pt x="1979" y="0"/>
                  </a:lnTo>
                  <a:lnTo>
                    <a:pt x="2023" y="3"/>
                  </a:lnTo>
                  <a:lnTo>
                    <a:pt x="2063" y="11"/>
                  </a:lnTo>
                  <a:lnTo>
                    <a:pt x="2102" y="25"/>
                  </a:lnTo>
                  <a:lnTo>
                    <a:pt x="2139" y="44"/>
                  </a:lnTo>
                  <a:lnTo>
                    <a:pt x="2172" y="66"/>
                  </a:lnTo>
                  <a:lnTo>
                    <a:pt x="2202" y="93"/>
                  </a:lnTo>
                  <a:lnTo>
                    <a:pt x="2229" y="123"/>
                  </a:lnTo>
                  <a:lnTo>
                    <a:pt x="2251" y="157"/>
                  </a:lnTo>
                  <a:lnTo>
                    <a:pt x="2270" y="193"/>
                  </a:lnTo>
                  <a:lnTo>
                    <a:pt x="2283" y="232"/>
                  </a:lnTo>
                  <a:lnTo>
                    <a:pt x="2292" y="274"/>
                  </a:lnTo>
                  <a:lnTo>
                    <a:pt x="2295" y="316"/>
                  </a:lnTo>
                  <a:lnTo>
                    <a:pt x="2295" y="3116"/>
                  </a:lnTo>
                  <a:lnTo>
                    <a:pt x="2292" y="3158"/>
                  </a:lnTo>
                  <a:lnTo>
                    <a:pt x="2283" y="3200"/>
                  </a:lnTo>
                  <a:lnTo>
                    <a:pt x="2270" y="3239"/>
                  </a:lnTo>
                  <a:lnTo>
                    <a:pt x="2251" y="3275"/>
                  </a:lnTo>
                  <a:lnTo>
                    <a:pt x="2229" y="3309"/>
                  </a:lnTo>
                  <a:lnTo>
                    <a:pt x="2202" y="3339"/>
                  </a:lnTo>
                  <a:lnTo>
                    <a:pt x="2172" y="3366"/>
                  </a:lnTo>
                  <a:lnTo>
                    <a:pt x="2139" y="3388"/>
                  </a:lnTo>
                  <a:lnTo>
                    <a:pt x="2102" y="3407"/>
                  </a:lnTo>
                  <a:lnTo>
                    <a:pt x="2063" y="3421"/>
                  </a:lnTo>
                  <a:lnTo>
                    <a:pt x="2023" y="3429"/>
                  </a:lnTo>
                  <a:lnTo>
                    <a:pt x="1979" y="3432"/>
                  </a:lnTo>
                  <a:lnTo>
                    <a:pt x="314" y="3432"/>
                  </a:lnTo>
                  <a:lnTo>
                    <a:pt x="272" y="3429"/>
                  </a:lnTo>
                  <a:lnTo>
                    <a:pt x="232" y="3421"/>
                  </a:lnTo>
                  <a:lnTo>
                    <a:pt x="192" y="3407"/>
                  </a:lnTo>
                  <a:lnTo>
                    <a:pt x="156" y="3388"/>
                  </a:lnTo>
                  <a:lnTo>
                    <a:pt x="123" y="3366"/>
                  </a:lnTo>
                  <a:lnTo>
                    <a:pt x="92" y="3339"/>
                  </a:lnTo>
                  <a:lnTo>
                    <a:pt x="66" y="3309"/>
                  </a:lnTo>
                  <a:lnTo>
                    <a:pt x="43" y="3275"/>
                  </a:lnTo>
                  <a:lnTo>
                    <a:pt x="25" y="3239"/>
                  </a:lnTo>
                  <a:lnTo>
                    <a:pt x="11" y="3200"/>
                  </a:lnTo>
                  <a:lnTo>
                    <a:pt x="3" y="3158"/>
                  </a:lnTo>
                  <a:lnTo>
                    <a:pt x="0" y="3116"/>
                  </a:lnTo>
                  <a:lnTo>
                    <a:pt x="0" y="316"/>
                  </a:lnTo>
                  <a:lnTo>
                    <a:pt x="3" y="274"/>
                  </a:lnTo>
                  <a:lnTo>
                    <a:pt x="11" y="232"/>
                  </a:lnTo>
                  <a:lnTo>
                    <a:pt x="25" y="193"/>
                  </a:lnTo>
                  <a:lnTo>
                    <a:pt x="43" y="157"/>
                  </a:lnTo>
                  <a:lnTo>
                    <a:pt x="66" y="123"/>
                  </a:lnTo>
                  <a:lnTo>
                    <a:pt x="92" y="93"/>
                  </a:lnTo>
                  <a:lnTo>
                    <a:pt x="123" y="66"/>
                  </a:lnTo>
                  <a:lnTo>
                    <a:pt x="156" y="44"/>
                  </a:lnTo>
                  <a:lnTo>
                    <a:pt x="192" y="25"/>
                  </a:lnTo>
                  <a:lnTo>
                    <a:pt x="232" y="11"/>
                  </a:lnTo>
                  <a:lnTo>
                    <a:pt x="272" y="3"/>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91" name="Shape 9391"/>
            <p:cNvSpPr/>
            <p:nvPr/>
          </p:nvSpPr>
          <p:spPr>
            <a:xfrm>
              <a:off x="568" y="3302"/>
              <a:ext cx="65" cy="140"/>
            </a:xfrm>
            <a:custGeom>
              <a:avLst/>
              <a:gdLst/>
              <a:ahLst/>
              <a:cxnLst/>
              <a:rect l="0" t="0" r="0" b="0"/>
              <a:pathLst>
                <a:path w="713" h="1550" extrusionOk="0">
                  <a:moveTo>
                    <a:pt x="430" y="862"/>
                  </a:moveTo>
                  <a:lnTo>
                    <a:pt x="430" y="1257"/>
                  </a:lnTo>
                  <a:lnTo>
                    <a:pt x="458" y="1243"/>
                  </a:lnTo>
                  <a:lnTo>
                    <a:pt x="484" y="1225"/>
                  </a:lnTo>
                  <a:lnTo>
                    <a:pt x="508" y="1205"/>
                  </a:lnTo>
                  <a:lnTo>
                    <a:pt x="528" y="1181"/>
                  </a:lnTo>
                  <a:lnTo>
                    <a:pt x="543" y="1154"/>
                  </a:lnTo>
                  <a:lnTo>
                    <a:pt x="555" y="1123"/>
                  </a:lnTo>
                  <a:lnTo>
                    <a:pt x="563" y="1092"/>
                  </a:lnTo>
                  <a:lnTo>
                    <a:pt x="566" y="1059"/>
                  </a:lnTo>
                  <a:lnTo>
                    <a:pt x="563" y="1027"/>
                  </a:lnTo>
                  <a:lnTo>
                    <a:pt x="555" y="994"/>
                  </a:lnTo>
                  <a:lnTo>
                    <a:pt x="543" y="965"/>
                  </a:lnTo>
                  <a:lnTo>
                    <a:pt x="528" y="938"/>
                  </a:lnTo>
                  <a:lnTo>
                    <a:pt x="508" y="914"/>
                  </a:lnTo>
                  <a:lnTo>
                    <a:pt x="484" y="894"/>
                  </a:lnTo>
                  <a:lnTo>
                    <a:pt x="458" y="876"/>
                  </a:lnTo>
                  <a:lnTo>
                    <a:pt x="430" y="862"/>
                  </a:lnTo>
                  <a:close/>
                  <a:moveTo>
                    <a:pt x="282" y="293"/>
                  </a:moveTo>
                  <a:lnTo>
                    <a:pt x="255" y="307"/>
                  </a:lnTo>
                  <a:lnTo>
                    <a:pt x="228" y="325"/>
                  </a:lnTo>
                  <a:lnTo>
                    <a:pt x="205" y="345"/>
                  </a:lnTo>
                  <a:lnTo>
                    <a:pt x="185" y="369"/>
                  </a:lnTo>
                  <a:lnTo>
                    <a:pt x="169" y="396"/>
                  </a:lnTo>
                  <a:lnTo>
                    <a:pt x="157" y="427"/>
                  </a:lnTo>
                  <a:lnTo>
                    <a:pt x="150" y="458"/>
                  </a:lnTo>
                  <a:lnTo>
                    <a:pt x="147" y="491"/>
                  </a:lnTo>
                  <a:lnTo>
                    <a:pt x="150" y="523"/>
                  </a:lnTo>
                  <a:lnTo>
                    <a:pt x="157" y="556"/>
                  </a:lnTo>
                  <a:lnTo>
                    <a:pt x="169" y="585"/>
                  </a:lnTo>
                  <a:lnTo>
                    <a:pt x="185" y="612"/>
                  </a:lnTo>
                  <a:lnTo>
                    <a:pt x="205" y="636"/>
                  </a:lnTo>
                  <a:lnTo>
                    <a:pt x="228" y="656"/>
                  </a:lnTo>
                  <a:lnTo>
                    <a:pt x="255" y="674"/>
                  </a:lnTo>
                  <a:lnTo>
                    <a:pt x="282" y="688"/>
                  </a:lnTo>
                  <a:lnTo>
                    <a:pt x="282" y="293"/>
                  </a:lnTo>
                  <a:close/>
                  <a:moveTo>
                    <a:pt x="356" y="0"/>
                  </a:moveTo>
                  <a:lnTo>
                    <a:pt x="376" y="3"/>
                  </a:lnTo>
                  <a:lnTo>
                    <a:pt x="393" y="11"/>
                  </a:lnTo>
                  <a:lnTo>
                    <a:pt x="409" y="22"/>
                  </a:lnTo>
                  <a:lnTo>
                    <a:pt x="420" y="38"/>
                  </a:lnTo>
                  <a:lnTo>
                    <a:pt x="427" y="55"/>
                  </a:lnTo>
                  <a:lnTo>
                    <a:pt x="430" y="75"/>
                  </a:lnTo>
                  <a:lnTo>
                    <a:pt x="430" y="141"/>
                  </a:lnTo>
                  <a:lnTo>
                    <a:pt x="473" y="152"/>
                  </a:lnTo>
                  <a:lnTo>
                    <a:pt x="513" y="169"/>
                  </a:lnTo>
                  <a:lnTo>
                    <a:pt x="551" y="191"/>
                  </a:lnTo>
                  <a:lnTo>
                    <a:pt x="587" y="218"/>
                  </a:lnTo>
                  <a:lnTo>
                    <a:pt x="618" y="248"/>
                  </a:lnTo>
                  <a:lnTo>
                    <a:pt x="644" y="281"/>
                  </a:lnTo>
                  <a:lnTo>
                    <a:pt x="668" y="317"/>
                  </a:lnTo>
                  <a:lnTo>
                    <a:pt x="687" y="358"/>
                  </a:lnTo>
                  <a:lnTo>
                    <a:pt x="701" y="400"/>
                  </a:lnTo>
                  <a:lnTo>
                    <a:pt x="710" y="444"/>
                  </a:lnTo>
                  <a:lnTo>
                    <a:pt x="713" y="491"/>
                  </a:lnTo>
                  <a:lnTo>
                    <a:pt x="710" y="511"/>
                  </a:lnTo>
                  <a:lnTo>
                    <a:pt x="702" y="529"/>
                  </a:lnTo>
                  <a:lnTo>
                    <a:pt x="691" y="543"/>
                  </a:lnTo>
                  <a:lnTo>
                    <a:pt x="676" y="555"/>
                  </a:lnTo>
                  <a:lnTo>
                    <a:pt x="659" y="562"/>
                  </a:lnTo>
                  <a:lnTo>
                    <a:pt x="639" y="565"/>
                  </a:lnTo>
                  <a:lnTo>
                    <a:pt x="620" y="562"/>
                  </a:lnTo>
                  <a:lnTo>
                    <a:pt x="602" y="555"/>
                  </a:lnTo>
                  <a:lnTo>
                    <a:pt x="587" y="543"/>
                  </a:lnTo>
                  <a:lnTo>
                    <a:pt x="575" y="529"/>
                  </a:lnTo>
                  <a:lnTo>
                    <a:pt x="568" y="511"/>
                  </a:lnTo>
                  <a:lnTo>
                    <a:pt x="566" y="491"/>
                  </a:lnTo>
                  <a:lnTo>
                    <a:pt x="563" y="458"/>
                  </a:lnTo>
                  <a:lnTo>
                    <a:pt x="555" y="427"/>
                  </a:lnTo>
                  <a:lnTo>
                    <a:pt x="543" y="396"/>
                  </a:lnTo>
                  <a:lnTo>
                    <a:pt x="528" y="369"/>
                  </a:lnTo>
                  <a:lnTo>
                    <a:pt x="508" y="345"/>
                  </a:lnTo>
                  <a:lnTo>
                    <a:pt x="484" y="325"/>
                  </a:lnTo>
                  <a:lnTo>
                    <a:pt x="458" y="307"/>
                  </a:lnTo>
                  <a:lnTo>
                    <a:pt x="430" y="293"/>
                  </a:lnTo>
                  <a:lnTo>
                    <a:pt x="430" y="708"/>
                  </a:lnTo>
                  <a:lnTo>
                    <a:pt x="473" y="721"/>
                  </a:lnTo>
                  <a:lnTo>
                    <a:pt x="513" y="738"/>
                  </a:lnTo>
                  <a:lnTo>
                    <a:pt x="551" y="759"/>
                  </a:lnTo>
                  <a:lnTo>
                    <a:pt x="587" y="785"/>
                  </a:lnTo>
                  <a:lnTo>
                    <a:pt x="618" y="816"/>
                  </a:lnTo>
                  <a:lnTo>
                    <a:pt x="644" y="850"/>
                  </a:lnTo>
                  <a:lnTo>
                    <a:pt x="668" y="886"/>
                  </a:lnTo>
                  <a:lnTo>
                    <a:pt x="687" y="927"/>
                  </a:lnTo>
                  <a:lnTo>
                    <a:pt x="701" y="968"/>
                  </a:lnTo>
                  <a:lnTo>
                    <a:pt x="710" y="1013"/>
                  </a:lnTo>
                  <a:lnTo>
                    <a:pt x="713" y="1059"/>
                  </a:lnTo>
                  <a:lnTo>
                    <a:pt x="710" y="1106"/>
                  </a:lnTo>
                  <a:lnTo>
                    <a:pt x="701" y="1150"/>
                  </a:lnTo>
                  <a:lnTo>
                    <a:pt x="687" y="1192"/>
                  </a:lnTo>
                  <a:lnTo>
                    <a:pt x="668" y="1233"/>
                  </a:lnTo>
                  <a:lnTo>
                    <a:pt x="644" y="1269"/>
                  </a:lnTo>
                  <a:lnTo>
                    <a:pt x="618" y="1302"/>
                  </a:lnTo>
                  <a:lnTo>
                    <a:pt x="587" y="1332"/>
                  </a:lnTo>
                  <a:lnTo>
                    <a:pt x="551" y="1359"/>
                  </a:lnTo>
                  <a:lnTo>
                    <a:pt x="513" y="1381"/>
                  </a:lnTo>
                  <a:lnTo>
                    <a:pt x="473" y="1398"/>
                  </a:lnTo>
                  <a:lnTo>
                    <a:pt x="430" y="1409"/>
                  </a:lnTo>
                  <a:lnTo>
                    <a:pt x="430" y="1475"/>
                  </a:lnTo>
                  <a:lnTo>
                    <a:pt x="427" y="1495"/>
                  </a:lnTo>
                  <a:lnTo>
                    <a:pt x="420" y="1512"/>
                  </a:lnTo>
                  <a:lnTo>
                    <a:pt x="409" y="1528"/>
                  </a:lnTo>
                  <a:lnTo>
                    <a:pt x="393" y="1539"/>
                  </a:lnTo>
                  <a:lnTo>
                    <a:pt x="376" y="1547"/>
                  </a:lnTo>
                  <a:lnTo>
                    <a:pt x="356" y="1550"/>
                  </a:lnTo>
                  <a:lnTo>
                    <a:pt x="336" y="1547"/>
                  </a:lnTo>
                  <a:lnTo>
                    <a:pt x="319" y="1539"/>
                  </a:lnTo>
                  <a:lnTo>
                    <a:pt x="304" y="1528"/>
                  </a:lnTo>
                  <a:lnTo>
                    <a:pt x="293" y="1512"/>
                  </a:lnTo>
                  <a:lnTo>
                    <a:pt x="286" y="1495"/>
                  </a:lnTo>
                  <a:lnTo>
                    <a:pt x="282" y="1475"/>
                  </a:lnTo>
                  <a:lnTo>
                    <a:pt x="282" y="1409"/>
                  </a:lnTo>
                  <a:lnTo>
                    <a:pt x="240" y="1398"/>
                  </a:lnTo>
                  <a:lnTo>
                    <a:pt x="199" y="1381"/>
                  </a:lnTo>
                  <a:lnTo>
                    <a:pt x="161" y="1359"/>
                  </a:lnTo>
                  <a:lnTo>
                    <a:pt x="126" y="1332"/>
                  </a:lnTo>
                  <a:lnTo>
                    <a:pt x="95" y="1302"/>
                  </a:lnTo>
                  <a:lnTo>
                    <a:pt x="67" y="1269"/>
                  </a:lnTo>
                  <a:lnTo>
                    <a:pt x="45" y="1233"/>
                  </a:lnTo>
                  <a:lnTo>
                    <a:pt x="25" y="1192"/>
                  </a:lnTo>
                  <a:lnTo>
                    <a:pt x="11" y="1150"/>
                  </a:lnTo>
                  <a:lnTo>
                    <a:pt x="3" y="1106"/>
                  </a:lnTo>
                  <a:lnTo>
                    <a:pt x="0" y="1059"/>
                  </a:lnTo>
                  <a:lnTo>
                    <a:pt x="2" y="1039"/>
                  </a:lnTo>
                  <a:lnTo>
                    <a:pt x="10" y="1021"/>
                  </a:lnTo>
                  <a:lnTo>
                    <a:pt x="22" y="1007"/>
                  </a:lnTo>
                  <a:lnTo>
                    <a:pt x="36" y="995"/>
                  </a:lnTo>
                  <a:lnTo>
                    <a:pt x="54" y="988"/>
                  </a:lnTo>
                  <a:lnTo>
                    <a:pt x="74" y="985"/>
                  </a:lnTo>
                  <a:lnTo>
                    <a:pt x="93" y="988"/>
                  </a:lnTo>
                  <a:lnTo>
                    <a:pt x="111" y="995"/>
                  </a:lnTo>
                  <a:lnTo>
                    <a:pt x="125" y="1007"/>
                  </a:lnTo>
                  <a:lnTo>
                    <a:pt x="137" y="1021"/>
                  </a:lnTo>
                  <a:lnTo>
                    <a:pt x="145" y="1039"/>
                  </a:lnTo>
                  <a:lnTo>
                    <a:pt x="147" y="1059"/>
                  </a:lnTo>
                  <a:lnTo>
                    <a:pt x="150" y="1092"/>
                  </a:lnTo>
                  <a:lnTo>
                    <a:pt x="157" y="1123"/>
                  </a:lnTo>
                  <a:lnTo>
                    <a:pt x="169" y="1154"/>
                  </a:lnTo>
                  <a:lnTo>
                    <a:pt x="185" y="1181"/>
                  </a:lnTo>
                  <a:lnTo>
                    <a:pt x="205" y="1205"/>
                  </a:lnTo>
                  <a:lnTo>
                    <a:pt x="228" y="1225"/>
                  </a:lnTo>
                  <a:lnTo>
                    <a:pt x="255" y="1243"/>
                  </a:lnTo>
                  <a:lnTo>
                    <a:pt x="282" y="1257"/>
                  </a:lnTo>
                  <a:lnTo>
                    <a:pt x="282" y="842"/>
                  </a:lnTo>
                  <a:lnTo>
                    <a:pt x="240" y="829"/>
                  </a:lnTo>
                  <a:lnTo>
                    <a:pt x="199" y="812"/>
                  </a:lnTo>
                  <a:lnTo>
                    <a:pt x="161" y="791"/>
                  </a:lnTo>
                  <a:lnTo>
                    <a:pt x="126" y="765"/>
                  </a:lnTo>
                  <a:lnTo>
                    <a:pt x="95" y="734"/>
                  </a:lnTo>
                  <a:lnTo>
                    <a:pt x="67" y="700"/>
                  </a:lnTo>
                  <a:lnTo>
                    <a:pt x="45" y="664"/>
                  </a:lnTo>
                  <a:lnTo>
                    <a:pt x="25" y="623"/>
                  </a:lnTo>
                  <a:lnTo>
                    <a:pt x="11" y="582"/>
                  </a:lnTo>
                  <a:lnTo>
                    <a:pt x="3" y="537"/>
                  </a:lnTo>
                  <a:lnTo>
                    <a:pt x="0" y="491"/>
                  </a:lnTo>
                  <a:lnTo>
                    <a:pt x="3" y="444"/>
                  </a:lnTo>
                  <a:lnTo>
                    <a:pt x="11" y="400"/>
                  </a:lnTo>
                  <a:lnTo>
                    <a:pt x="25" y="358"/>
                  </a:lnTo>
                  <a:lnTo>
                    <a:pt x="45" y="317"/>
                  </a:lnTo>
                  <a:lnTo>
                    <a:pt x="67" y="281"/>
                  </a:lnTo>
                  <a:lnTo>
                    <a:pt x="95" y="248"/>
                  </a:lnTo>
                  <a:lnTo>
                    <a:pt x="126" y="218"/>
                  </a:lnTo>
                  <a:lnTo>
                    <a:pt x="161" y="191"/>
                  </a:lnTo>
                  <a:lnTo>
                    <a:pt x="199" y="169"/>
                  </a:lnTo>
                  <a:lnTo>
                    <a:pt x="240" y="152"/>
                  </a:lnTo>
                  <a:lnTo>
                    <a:pt x="282" y="141"/>
                  </a:lnTo>
                  <a:lnTo>
                    <a:pt x="282" y="75"/>
                  </a:lnTo>
                  <a:lnTo>
                    <a:pt x="286" y="55"/>
                  </a:lnTo>
                  <a:lnTo>
                    <a:pt x="293" y="38"/>
                  </a:lnTo>
                  <a:lnTo>
                    <a:pt x="304" y="22"/>
                  </a:lnTo>
                  <a:lnTo>
                    <a:pt x="319" y="11"/>
                  </a:lnTo>
                  <a:lnTo>
                    <a:pt x="336" y="3"/>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92" name="Shape 9392"/>
            <p:cNvSpPr/>
            <p:nvPr/>
          </p:nvSpPr>
          <p:spPr>
            <a:xfrm>
              <a:off x="580" y="3242"/>
              <a:ext cx="40" cy="13"/>
            </a:xfrm>
            <a:custGeom>
              <a:avLst/>
              <a:gdLst/>
              <a:ahLst/>
              <a:cxnLst/>
              <a:rect l="0" t="0" r="0" b="0"/>
              <a:pathLst>
                <a:path w="434" h="148" extrusionOk="0">
                  <a:moveTo>
                    <a:pt x="74" y="0"/>
                  </a:moveTo>
                  <a:lnTo>
                    <a:pt x="361" y="0"/>
                  </a:lnTo>
                  <a:lnTo>
                    <a:pt x="380" y="2"/>
                  </a:lnTo>
                  <a:lnTo>
                    <a:pt x="398" y="9"/>
                  </a:lnTo>
                  <a:lnTo>
                    <a:pt x="412" y="21"/>
                  </a:lnTo>
                  <a:lnTo>
                    <a:pt x="425" y="36"/>
                  </a:lnTo>
                  <a:lnTo>
                    <a:pt x="432" y="54"/>
                  </a:lnTo>
                  <a:lnTo>
                    <a:pt x="434" y="74"/>
                  </a:lnTo>
                  <a:lnTo>
                    <a:pt x="432" y="94"/>
                  </a:lnTo>
                  <a:lnTo>
                    <a:pt x="425" y="111"/>
                  </a:lnTo>
                  <a:lnTo>
                    <a:pt x="412" y="126"/>
                  </a:lnTo>
                  <a:lnTo>
                    <a:pt x="398" y="137"/>
                  </a:lnTo>
                  <a:lnTo>
                    <a:pt x="380" y="145"/>
                  </a:lnTo>
                  <a:lnTo>
                    <a:pt x="361" y="148"/>
                  </a:lnTo>
                  <a:lnTo>
                    <a:pt x="74" y="148"/>
                  </a:lnTo>
                  <a:lnTo>
                    <a:pt x="55" y="145"/>
                  </a:lnTo>
                  <a:lnTo>
                    <a:pt x="37" y="137"/>
                  </a:lnTo>
                  <a:lnTo>
                    <a:pt x="21" y="126"/>
                  </a:lnTo>
                  <a:lnTo>
                    <a:pt x="10" y="111"/>
                  </a:lnTo>
                  <a:lnTo>
                    <a:pt x="3" y="94"/>
                  </a:lnTo>
                  <a:lnTo>
                    <a:pt x="0" y="74"/>
                  </a:lnTo>
                  <a:lnTo>
                    <a:pt x="3" y="54"/>
                  </a:lnTo>
                  <a:lnTo>
                    <a:pt x="10" y="36"/>
                  </a:lnTo>
                  <a:lnTo>
                    <a:pt x="21" y="21"/>
                  </a:lnTo>
                  <a:lnTo>
                    <a:pt x="37" y="9"/>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93" name="Shape 9393"/>
            <p:cNvSpPr/>
            <p:nvPr/>
          </p:nvSpPr>
          <p:spPr>
            <a:xfrm>
              <a:off x="593" y="3489"/>
              <a:ext cx="14" cy="13"/>
            </a:xfrm>
            <a:custGeom>
              <a:avLst/>
              <a:gdLst/>
              <a:ahLst/>
              <a:cxnLst/>
              <a:rect l="0" t="0" r="0" b="0"/>
              <a:pathLst>
                <a:path w="148" h="148" extrusionOk="0">
                  <a:moveTo>
                    <a:pt x="74" y="0"/>
                  </a:moveTo>
                  <a:lnTo>
                    <a:pt x="94" y="3"/>
                  </a:lnTo>
                  <a:lnTo>
                    <a:pt x="111" y="10"/>
                  </a:lnTo>
                  <a:lnTo>
                    <a:pt x="127" y="21"/>
                  </a:lnTo>
                  <a:lnTo>
                    <a:pt x="138" y="37"/>
                  </a:lnTo>
                  <a:lnTo>
                    <a:pt x="145" y="55"/>
                  </a:lnTo>
                  <a:lnTo>
                    <a:pt x="148" y="74"/>
                  </a:lnTo>
                  <a:lnTo>
                    <a:pt x="145" y="93"/>
                  </a:lnTo>
                  <a:lnTo>
                    <a:pt x="138" y="111"/>
                  </a:lnTo>
                  <a:lnTo>
                    <a:pt x="127" y="126"/>
                  </a:lnTo>
                  <a:lnTo>
                    <a:pt x="111" y="138"/>
                  </a:lnTo>
                  <a:lnTo>
                    <a:pt x="94" y="146"/>
                  </a:lnTo>
                  <a:lnTo>
                    <a:pt x="74" y="148"/>
                  </a:lnTo>
                  <a:lnTo>
                    <a:pt x="55" y="146"/>
                  </a:lnTo>
                  <a:lnTo>
                    <a:pt x="38" y="138"/>
                  </a:lnTo>
                  <a:lnTo>
                    <a:pt x="22" y="126"/>
                  </a:lnTo>
                  <a:lnTo>
                    <a:pt x="11" y="111"/>
                  </a:lnTo>
                  <a:lnTo>
                    <a:pt x="4" y="93"/>
                  </a:lnTo>
                  <a:lnTo>
                    <a:pt x="0" y="74"/>
                  </a:lnTo>
                  <a:lnTo>
                    <a:pt x="4" y="55"/>
                  </a:lnTo>
                  <a:lnTo>
                    <a:pt x="11" y="37"/>
                  </a:lnTo>
                  <a:lnTo>
                    <a:pt x="22" y="21"/>
                  </a:lnTo>
                  <a:lnTo>
                    <a:pt x="38"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394" name="Shape 9394"/>
          <p:cNvSpPr/>
          <p:nvPr/>
        </p:nvSpPr>
        <p:spPr>
          <a:xfrm>
            <a:off x="406638" y="499539"/>
            <a:ext cx="283735" cy="223906"/>
          </a:xfrm>
          <a:custGeom>
            <a:avLst/>
            <a:gdLst/>
            <a:ahLst/>
            <a:cxnLst/>
            <a:rect l="0" t="0" r="0" b="0"/>
            <a:pathLst>
              <a:path w="3445" h="2723" extrusionOk="0">
                <a:moveTo>
                  <a:pt x="222" y="1936"/>
                </a:moveTo>
                <a:lnTo>
                  <a:pt x="222" y="2478"/>
                </a:lnTo>
                <a:lnTo>
                  <a:pt x="224" y="2487"/>
                </a:lnTo>
                <a:lnTo>
                  <a:pt x="228" y="2495"/>
                </a:lnTo>
                <a:lnTo>
                  <a:pt x="237" y="2500"/>
                </a:lnTo>
                <a:lnTo>
                  <a:pt x="245" y="2502"/>
                </a:lnTo>
                <a:lnTo>
                  <a:pt x="2181" y="2502"/>
                </a:lnTo>
                <a:lnTo>
                  <a:pt x="2191" y="2500"/>
                </a:lnTo>
                <a:lnTo>
                  <a:pt x="2198" y="2495"/>
                </a:lnTo>
                <a:lnTo>
                  <a:pt x="2203" y="2487"/>
                </a:lnTo>
                <a:lnTo>
                  <a:pt x="2204" y="2478"/>
                </a:lnTo>
                <a:lnTo>
                  <a:pt x="2204" y="1936"/>
                </a:lnTo>
                <a:lnTo>
                  <a:pt x="222" y="1936"/>
                </a:lnTo>
                <a:close/>
                <a:moveTo>
                  <a:pt x="222" y="1676"/>
                </a:moveTo>
                <a:lnTo>
                  <a:pt x="222" y="1789"/>
                </a:lnTo>
                <a:lnTo>
                  <a:pt x="2204" y="1789"/>
                </a:lnTo>
                <a:lnTo>
                  <a:pt x="2204" y="1676"/>
                </a:lnTo>
                <a:lnTo>
                  <a:pt x="222" y="1676"/>
                </a:lnTo>
                <a:close/>
                <a:moveTo>
                  <a:pt x="245" y="1400"/>
                </a:moveTo>
                <a:lnTo>
                  <a:pt x="237" y="1402"/>
                </a:lnTo>
                <a:lnTo>
                  <a:pt x="228" y="1407"/>
                </a:lnTo>
                <a:lnTo>
                  <a:pt x="224" y="1415"/>
                </a:lnTo>
                <a:lnTo>
                  <a:pt x="222" y="1424"/>
                </a:lnTo>
                <a:lnTo>
                  <a:pt x="222" y="1529"/>
                </a:lnTo>
                <a:lnTo>
                  <a:pt x="2204" y="1529"/>
                </a:lnTo>
                <a:lnTo>
                  <a:pt x="2204" y="1424"/>
                </a:lnTo>
                <a:lnTo>
                  <a:pt x="2203" y="1415"/>
                </a:lnTo>
                <a:lnTo>
                  <a:pt x="2198" y="1407"/>
                </a:lnTo>
                <a:lnTo>
                  <a:pt x="2191" y="1402"/>
                </a:lnTo>
                <a:lnTo>
                  <a:pt x="2181" y="1400"/>
                </a:lnTo>
                <a:lnTo>
                  <a:pt x="245" y="1400"/>
                </a:lnTo>
                <a:close/>
                <a:moveTo>
                  <a:pt x="3224" y="1359"/>
                </a:moveTo>
                <a:lnTo>
                  <a:pt x="3182" y="1376"/>
                </a:lnTo>
                <a:lnTo>
                  <a:pt x="3143" y="1399"/>
                </a:lnTo>
                <a:lnTo>
                  <a:pt x="3108" y="1426"/>
                </a:lnTo>
                <a:lnTo>
                  <a:pt x="3076" y="1458"/>
                </a:lnTo>
                <a:lnTo>
                  <a:pt x="3048" y="1493"/>
                </a:lnTo>
                <a:lnTo>
                  <a:pt x="3026" y="1532"/>
                </a:lnTo>
                <a:lnTo>
                  <a:pt x="3008" y="1574"/>
                </a:lnTo>
                <a:lnTo>
                  <a:pt x="3224" y="1574"/>
                </a:lnTo>
                <a:lnTo>
                  <a:pt x="3224" y="1359"/>
                </a:lnTo>
                <a:close/>
                <a:moveTo>
                  <a:pt x="1914" y="973"/>
                </a:moveTo>
                <a:lnTo>
                  <a:pt x="1914" y="1105"/>
                </a:lnTo>
                <a:lnTo>
                  <a:pt x="1927" y="1092"/>
                </a:lnTo>
                <a:lnTo>
                  <a:pt x="1937" y="1076"/>
                </a:lnTo>
                <a:lnTo>
                  <a:pt x="1944" y="1058"/>
                </a:lnTo>
                <a:lnTo>
                  <a:pt x="1946" y="1039"/>
                </a:lnTo>
                <a:lnTo>
                  <a:pt x="1944" y="1020"/>
                </a:lnTo>
                <a:lnTo>
                  <a:pt x="1937" y="1002"/>
                </a:lnTo>
                <a:lnTo>
                  <a:pt x="1927" y="986"/>
                </a:lnTo>
                <a:lnTo>
                  <a:pt x="1914" y="973"/>
                </a:lnTo>
                <a:close/>
                <a:moveTo>
                  <a:pt x="1803" y="689"/>
                </a:moveTo>
                <a:lnTo>
                  <a:pt x="1791" y="703"/>
                </a:lnTo>
                <a:lnTo>
                  <a:pt x="1781" y="719"/>
                </a:lnTo>
                <a:lnTo>
                  <a:pt x="1775" y="736"/>
                </a:lnTo>
                <a:lnTo>
                  <a:pt x="1772" y="756"/>
                </a:lnTo>
                <a:lnTo>
                  <a:pt x="1775" y="775"/>
                </a:lnTo>
                <a:lnTo>
                  <a:pt x="1781" y="793"/>
                </a:lnTo>
                <a:lnTo>
                  <a:pt x="1791" y="808"/>
                </a:lnTo>
                <a:lnTo>
                  <a:pt x="1803" y="822"/>
                </a:lnTo>
                <a:lnTo>
                  <a:pt x="1803" y="689"/>
                </a:lnTo>
                <a:close/>
                <a:moveTo>
                  <a:pt x="1859" y="431"/>
                </a:moveTo>
                <a:lnTo>
                  <a:pt x="1804" y="434"/>
                </a:lnTo>
                <a:lnTo>
                  <a:pt x="1752" y="443"/>
                </a:lnTo>
                <a:lnTo>
                  <a:pt x="1702" y="458"/>
                </a:lnTo>
                <a:lnTo>
                  <a:pt x="1654" y="478"/>
                </a:lnTo>
                <a:lnTo>
                  <a:pt x="1609" y="503"/>
                </a:lnTo>
                <a:lnTo>
                  <a:pt x="1567" y="533"/>
                </a:lnTo>
                <a:lnTo>
                  <a:pt x="1529" y="568"/>
                </a:lnTo>
                <a:lnTo>
                  <a:pt x="1495" y="606"/>
                </a:lnTo>
                <a:lnTo>
                  <a:pt x="1464" y="647"/>
                </a:lnTo>
                <a:lnTo>
                  <a:pt x="1439" y="692"/>
                </a:lnTo>
                <a:lnTo>
                  <a:pt x="1419" y="740"/>
                </a:lnTo>
                <a:lnTo>
                  <a:pt x="1404" y="791"/>
                </a:lnTo>
                <a:lnTo>
                  <a:pt x="1395" y="843"/>
                </a:lnTo>
                <a:lnTo>
                  <a:pt x="1392" y="897"/>
                </a:lnTo>
                <a:lnTo>
                  <a:pt x="1394" y="949"/>
                </a:lnTo>
                <a:lnTo>
                  <a:pt x="1403" y="999"/>
                </a:lnTo>
                <a:lnTo>
                  <a:pt x="1416" y="1047"/>
                </a:lnTo>
                <a:lnTo>
                  <a:pt x="1435" y="1093"/>
                </a:lnTo>
                <a:lnTo>
                  <a:pt x="1458" y="1138"/>
                </a:lnTo>
                <a:lnTo>
                  <a:pt x="1486" y="1180"/>
                </a:lnTo>
                <a:lnTo>
                  <a:pt x="1720" y="1180"/>
                </a:lnTo>
                <a:lnTo>
                  <a:pt x="1700" y="1157"/>
                </a:lnTo>
                <a:lnTo>
                  <a:pt x="1684" y="1130"/>
                </a:lnTo>
                <a:lnTo>
                  <a:pt x="1672" y="1102"/>
                </a:lnTo>
                <a:lnTo>
                  <a:pt x="1664" y="1071"/>
                </a:lnTo>
                <a:lnTo>
                  <a:pt x="1662" y="1039"/>
                </a:lnTo>
                <a:lnTo>
                  <a:pt x="1664" y="1022"/>
                </a:lnTo>
                <a:lnTo>
                  <a:pt x="1673" y="1007"/>
                </a:lnTo>
                <a:lnTo>
                  <a:pt x="1684" y="995"/>
                </a:lnTo>
                <a:lnTo>
                  <a:pt x="1700" y="987"/>
                </a:lnTo>
                <a:lnTo>
                  <a:pt x="1718" y="984"/>
                </a:lnTo>
                <a:lnTo>
                  <a:pt x="1734" y="987"/>
                </a:lnTo>
                <a:lnTo>
                  <a:pt x="1750" y="995"/>
                </a:lnTo>
                <a:lnTo>
                  <a:pt x="1762" y="1007"/>
                </a:lnTo>
                <a:lnTo>
                  <a:pt x="1770" y="1022"/>
                </a:lnTo>
                <a:lnTo>
                  <a:pt x="1772" y="1039"/>
                </a:lnTo>
                <a:lnTo>
                  <a:pt x="1775" y="1058"/>
                </a:lnTo>
                <a:lnTo>
                  <a:pt x="1781" y="1076"/>
                </a:lnTo>
                <a:lnTo>
                  <a:pt x="1791" y="1092"/>
                </a:lnTo>
                <a:lnTo>
                  <a:pt x="1803" y="1105"/>
                </a:lnTo>
                <a:lnTo>
                  <a:pt x="1803" y="945"/>
                </a:lnTo>
                <a:lnTo>
                  <a:pt x="1774" y="934"/>
                </a:lnTo>
                <a:lnTo>
                  <a:pt x="1747" y="918"/>
                </a:lnTo>
                <a:lnTo>
                  <a:pt x="1723" y="898"/>
                </a:lnTo>
                <a:lnTo>
                  <a:pt x="1702" y="875"/>
                </a:lnTo>
                <a:lnTo>
                  <a:pt x="1685" y="848"/>
                </a:lnTo>
                <a:lnTo>
                  <a:pt x="1673" y="820"/>
                </a:lnTo>
                <a:lnTo>
                  <a:pt x="1664" y="789"/>
                </a:lnTo>
                <a:lnTo>
                  <a:pt x="1662" y="756"/>
                </a:lnTo>
                <a:lnTo>
                  <a:pt x="1664" y="723"/>
                </a:lnTo>
                <a:lnTo>
                  <a:pt x="1673" y="691"/>
                </a:lnTo>
                <a:lnTo>
                  <a:pt x="1685" y="663"/>
                </a:lnTo>
                <a:lnTo>
                  <a:pt x="1702" y="637"/>
                </a:lnTo>
                <a:lnTo>
                  <a:pt x="1723" y="613"/>
                </a:lnTo>
                <a:lnTo>
                  <a:pt x="1747" y="594"/>
                </a:lnTo>
                <a:lnTo>
                  <a:pt x="1774" y="578"/>
                </a:lnTo>
                <a:lnTo>
                  <a:pt x="1803" y="567"/>
                </a:lnTo>
                <a:lnTo>
                  <a:pt x="1803" y="548"/>
                </a:lnTo>
                <a:lnTo>
                  <a:pt x="1807" y="530"/>
                </a:lnTo>
                <a:lnTo>
                  <a:pt x="1814" y="516"/>
                </a:lnTo>
                <a:lnTo>
                  <a:pt x="1826" y="503"/>
                </a:lnTo>
                <a:lnTo>
                  <a:pt x="1841" y="496"/>
                </a:lnTo>
                <a:lnTo>
                  <a:pt x="1859" y="493"/>
                </a:lnTo>
                <a:lnTo>
                  <a:pt x="1877" y="496"/>
                </a:lnTo>
                <a:lnTo>
                  <a:pt x="1891" y="503"/>
                </a:lnTo>
                <a:lnTo>
                  <a:pt x="1904" y="516"/>
                </a:lnTo>
                <a:lnTo>
                  <a:pt x="1911" y="530"/>
                </a:lnTo>
                <a:lnTo>
                  <a:pt x="1914" y="548"/>
                </a:lnTo>
                <a:lnTo>
                  <a:pt x="1914" y="567"/>
                </a:lnTo>
                <a:lnTo>
                  <a:pt x="1944" y="578"/>
                </a:lnTo>
                <a:lnTo>
                  <a:pt x="1971" y="594"/>
                </a:lnTo>
                <a:lnTo>
                  <a:pt x="1995" y="613"/>
                </a:lnTo>
                <a:lnTo>
                  <a:pt x="2016" y="637"/>
                </a:lnTo>
                <a:lnTo>
                  <a:pt x="2033" y="663"/>
                </a:lnTo>
                <a:lnTo>
                  <a:pt x="2046" y="691"/>
                </a:lnTo>
                <a:lnTo>
                  <a:pt x="2054" y="723"/>
                </a:lnTo>
                <a:lnTo>
                  <a:pt x="2057" y="756"/>
                </a:lnTo>
                <a:lnTo>
                  <a:pt x="2054" y="773"/>
                </a:lnTo>
                <a:lnTo>
                  <a:pt x="2045" y="789"/>
                </a:lnTo>
                <a:lnTo>
                  <a:pt x="2034" y="800"/>
                </a:lnTo>
                <a:lnTo>
                  <a:pt x="2018" y="808"/>
                </a:lnTo>
                <a:lnTo>
                  <a:pt x="2001" y="812"/>
                </a:lnTo>
                <a:lnTo>
                  <a:pt x="1983" y="808"/>
                </a:lnTo>
                <a:lnTo>
                  <a:pt x="1968" y="800"/>
                </a:lnTo>
                <a:lnTo>
                  <a:pt x="1956" y="789"/>
                </a:lnTo>
                <a:lnTo>
                  <a:pt x="1949" y="773"/>
                </a:lnTo>
                <a:lnTo>
                  <a:pt x="1946" y="756"/>
                </a:lnTo>
                <a:lnTo>
                  <a:pt x="1944" y="736"/>
                </a:lnTo>
                <a:lnTo>
                  <a:pt x="1937" y="719"/>
                </a:lnTo>
                <a:lnTo>
                  <a:pt x="1927" y="703"/>
                </a:lnTo>
                <a:lnTo>
                  <a:pt x="1914" y="689"/>
                </a:lnTo>
                <a:lnTo>
                  <a:pt x="1914" y="850"/>
                </a:lnTo>
                <a:lnTo>
                  <a:pt x="1944" y="862"/>
                </a:lnTo>
                <a:lnTo>
                  <a:pt x="1971" y="877"/>
                </a:lnTo>
                <a:lnTo>
                  <a:pt x="1995" y="897"/>
                </a:lnTo>
                <a:lnTo>
                  <a:pt x="2016" y="920"/>
                </a:lnTo>
                <a:lnTo>
                  <a:pt x="2033" y="946"/>
                </a:lnTo>
                <a:lnTo>
                  <a:pt x="2046" y="976"/>
                </a:lnTo>
                <a:lnTo>
                  <a:pt x="2054" y="1006"/>
                </a:lnTo>
                <a:lnTo>
                  <a:pt x="2057" y="1039"/>
                </a:lnTo>
                <a:lnTo>
                  <a:pt x="2054" y="1071"/>
                </a:lnTo>
                <a:lnTo>
                  <a:pt x="2046" y="1102"/>
                </a:lnTo>
                <a:lnTo>
                  <a:pt x="2034" y="1130"/>
                </a:lnTo>
                <a:lnTo>
                  <a:pt x="2018" y="1157"/>
                </a:lnTo>
                <a:lnTo>
                  <a:pt x="1998" y="1180"/>
                </a:lnTo>
                <a:lnTo>
                  <a:pt x="2181" y="1180"/>
                </a:lnTo>
                <a:lnTo>
                  <a:pt x="2205" y="1181"/>
                </a:lnTo>
                <a:lnTo>
                  <a:pt x="2228" y="1184"/>
                </a:lnTo>
                <a:lnTo>
                  <a:pt x="2258" y="1142"/>
                </a:lnTo>
                <a:lnTo>
                  <a:pt x="2282" y="1097"/>
                </a:lnTo>
                <a:lnTo>
                  <a:pt x="2301" y="1049"/>
                </a:lnTo>
                <a:lnTo>
                  <a:pt x="2315" y="1000"/>
                </a:lnTo>
                <a:lnTo>
                  <a:pt x="2324" y="950"/>
                </a:lnTo>
                <a:lnTo>
                  <a:pt x="2327" y="897"/>
                </a:lnTo>
                <a:lnTo>
                  <a:pt x="2324" y="843"/>
                </a:lnTo>
                <a:lnTo>
                  <a:pt x="2314" y="791"/>
                </a:lnTo>
                <a:lnTo>
                  <a:pt x="2300" y="740"/>
                </a:lnTo>
                <a:lnTo>
                  <a:pt x="2279" y="692"/>
                </a:lnTo>
                <a:lnTo>
                  <a:pt x="2253" y="647"/>
                </a:lnTo>
                <a:lnTo>
                  <a:pt x="2223" y="606"/>
                </a:lnTo>
                <a:lnTo>
                  <a:pt x="2190" y="568"/>
                </a:lnTo>
                <a:lnTo>
                  <a:pt x="2151" y="533"/>
                </a:lnTo>
                <a:lnTo>
                  <a:pt x="2109" y="503"/>
                </a:lnTo>
                <a:lnTo>
                  <a:pt x="2064" y="478"/>
                </a:lnTo>
                <a:lnTo>
                  <a:pt x="2017" y="458"/>
                </a:lnTo>
                <a:lnTo>
                  <a:pt x="1966" y="443"/>
                </a:lnTo>
                <a:lnTo>
                  <a:pt x="1913" y="434"/>
                </a:lnTo>
                <a:lnTo>
                  <a:pt x="1859" y="431"/>
                </a:lnTo>
                <a:close/>
                <a:moveTo>
                  <a:pt x="3008" y="221"/>
                </a:moveTo>
                <a:lnTo>
                  <a:pt x="3026" y="263"/>
                </a:lnTo>
                <a:lnTo>
                  <a:pt x="3048" y="302"/>
                </a:lnTo>
                <a:lnTo>
                  <a:pt x="3076" y="337"/>
                </a:lnTo>
                <a:lnTo>
                  <a:pt x="3108" y="369"/>
                </a:lnTo>
                <a:lnTo>
                  <a:pt x="3143" y="397"/>
                </a:lnTo>
                <a:lnTo>
                  <a:pt x="3182" y="418"/>
                </a:lnTo>
                <a:lnTo>
                  <a:pt x="3224" y="436"/>
                </a:lnTo>
                <a:lnTo>
                  <a:pt x="3224" y="221"/>
                </a:lnTo>
                <a:lnTo>
                  <a:pt x="3008" y="221"/>
                </a:lnTo>
                <a:close/>
                <a:moveTo>
                  <a:pt x="864" y="221"/>
                </a:moveTo>
                <a:lnTo>
                  <a:pt x="849" y="270"/>
                </a:lnTo>
                <a:lnTo>
                  <a:pt x="830" y="316"/>
                </a:lnTo>
                <a:lnTo>
                  <a:pt x="807" y="361"/>
                </a:lnTo>
                <a:lnTo>
                  <a:pt x="780" y="402"/>
                </a:lnTo>
                <a:lnTo>
                  <a:pt x="748" y="440"/>
                </a:lnTo>
                <a:lnTo>
                  <a:pt x="714" y="475"/>
                </a:lnTo>
                <a:lnTo>
                  <a:pt x="675" y="506"/>
                </a:lnTo>
                <a:lnTo>
                  <a:pt x="634" y="533"/>
                </a:lnTo>
                <a:lnTo>
                  <a:pt x="590" y="556"/>
                </a:lnTo>
                <a:lnTo>
                  <a:pt x="543" y="575"/>
                </a:lnTo>
                <a:lnTo>
                  <a:pt x="495" y="589"/>
                </a:lnTo>
                <a:lnTo>
                  <a:pt x="495" y="1180"/>
                </a:lnTo>
                <a:lnTo>
                  <a:pt x="1313" y="1180"/>
                </a:lnTo>
                <a:lnTo>
                  <a:pt x="1287" y="1126"/>
                </a:lnTo>
                <a:lnTo>
                  <a:pt x="1269" y="1072"/>
                </a:lnTo>
                <a:lnTo>
                  <a:pt x="1255" y="1015"/>
                </a:lnTo>
                <a:lnTo>
                  <a:pt x="1247" y="957"/>
                </a:lnTo>
                <a:lnTo>
                  <a:pt x="1243" y="897"/>
                </a:lnTo>
                <a:lnTo>
                  <a:pt x="1248" y="835"/>
                </a:lnTo>
                <a:lnTo>
                  <a:pt x="1256" y="774"/>
                </a:lnTo>
                <a:lnTo>
                  <a:pt x="1272" y="715"/>
                </a:lnTo>
                <a:lnTo>
                  <a:pt x="1293" y="659"/>
                </a:lnTo>
                <a:lnTo>
                  <a:pt x="1319" y="605"/>
                </a:lnTo>
                <a:lnTo>
                  <a:pt x="1349" y="554"/>
                </a:lnTo>
                <a:lnTo>
                  <a:pt x="1385" y="507"/>
                </a:lnTo>
                <a:lnTo>
                  <a:pt x="1425" y="463"/>
                </a:lnTo>
                <a:lnTo>
                  <a:pt x="1468" y="424"/>
                </a:lnTo>
                <a:lnTo>
                  <a:pt x="1516" y="388"/>
                </a:lnTo>
                <a:lnTo>
                  <a:pt x="1566" y="358"/>
                </a:lnTo>
                <a:lnTo>
                  <a:pt x="1620" y="332"/>
                </a:lnTo>
                <a:lnTo>
                  <a:pt x="1677" y="311"/>
                </a:lnTo>
                <a:lnTo>
                  <a:pt x="1735" y="295"/>
                </a:lnTo>
                <a:lnTo>
                  <a:pt x="1796" y="287"/>
                </a:lnTo>
                <a:lnTo>
                  <a:pt x="1859" y="283"/>
                </a:lnTo>
                <a:lnTo>
                  <a:pt x="1922" y="287"/>
                </a:lnTo>
                <a:lnTo>
                  <a:pt x="1982" y="295"/>
                </a:lnTo>
                <a:lnTo>
                  <a:pt x="2042" y="311"/>
                </a:lnTo>
                <a:lnTo>
                  <a:pt x="2099" y="332"/>
                </a:lnTo>
                <a:lnTo>
                  <a:pt x="2152" y="358"/>
                </a:lnTo>
                <a:lnTo>
                  <a:pt x="2202" y="388"/>
                </a:lnTo>
                <a:lnTo>
                  <a:pt x="2250" y="424"/>
                </a:lnTo>
                <a:lnTo>
                  <a:pt x="2294" y="463"/>
                </a:lnTo>
                <a:lnTo>
                  <a:pt x="2333" y="507"/>
                </a:lnTo>
                <a:lnTo>
                  <a:pt x="2369" y="554"/>
                </a:lnTo>
                <a:lnTo>
                  <a:pt x="2400" y="605"/>
                </a:lnTo>
                <a:lnTo>
                  <a:pt x="2426" y="659"/>
                </a:lnTo>
                <a:lnTo>
                  <a:pt x="2446" y="715"/>
                </a:lnTo>
                <a:lnTo>
                  <a:pt x="2462" y="774"/>
                </a:lnTo>
                <a:lnTo>
                  <a:pt x="2471" y="835"/>
                </a:lnTo>
                <a:lnTo>
                  <a:pt x="2474" y="897"/>
                </a:lnTo>
                <a:lnTo>
                  <a:pt x="2471" y="953"/>
                </a:lnTo>
                <a:lnTo>
                  <a:pt x="2464" y="1007"/>
                </a:lnTo>
                <a:lnTo>
                  <a:pt x="2452" y="1060"/>
                </a:lnTo>
                <a:lnTo>
                  <a:pt x="2436" y="1112"/>
                </a:lnTo>
                <a:lnTo>
                  <a:pt x="2415" y="1162"/>
                </a:lnTo>
                <a:lnTo>
                  <a:pt x="2388" y="1210"/>
                </a:lnTo>
                <a:lnTo>
                  <a:pt x="2359" y="1256"/>
                </a:lnTo>
                <a:lnTo>
                  <a:pt x="2382" y="1284"/>
                </a:lnTo>
                <a:lnTo>
                  <a:pt x="2401" y="1315"/>
                </a:lnTo>
                <a:lnTo>
                  <a:pt x="2415" y="1349"/>
                </a:lnTo>
                <a:lnTo>
                  <a:pt x="2423" y="1385"/>
                </a:lnTo>
                <a:lnTo>
                  <a:pt x="2426" y="1424"/>
                </a:lnTo>
                <a:lnTo>
                  <a:pt x="2426" y="1574"/>
                </a:lnTo>
                <a:lnTo>
                  <a:pt x="2855" y="1574"/>
                </a:lnTo>
                <a:lnTo>
                  <a:pt x="2869" y="1525"/>
                </a:lnTo>
                <a:lnTo>
                  <a:pt x="2888" y="1479"/>
                </a:lnTo>
                <a:lnTo>
                  <a:pt x="2911" y="1435"/>
                </a:lnTo>
                <a:lnTo>
                  <a:pt x="2938" y="1393"/>
                </a:lnTo>
                <a:lnTo>
                  <a:pt x="2969" y="1355"/>
                </a:lnTo>
                <a:lnTo>
                  <a:pt x="3004" y="1320"/>
                </a:lnTo>
                <a:lnTo>
                  <a:pt x="3043" y="1289"/>
                </a:lnTo>
                <a:lnTo>
                  <a:pt x="3085" y="1261"/>
                </a:lnTo>
                <a:lnTo>
                  <a:pt x="3128" y="1238"/>
                </a:lnTo>
                <a:lnTo>
                  <a:pt x="3175" y="1219"/>
                </a:lnTo>
                <a:lnTo>
                  <a:pt x="3224" y="1206"/>
                </a:lnTo>
                <a:lnTo>
                  <a:pt x="3224" y="589"/>
                </a:lnTo>
                <a:lnTo>
                  <a:pt x="3175" y="575"/>
                </a:lnTo>
                <a:lnTo>
                  <a:pt x="3128" y="556"/>
                </a:lnTo>
                <a:lnTo>
                  <a:pt x="3085" y="533"/>
                </a:lnTo>
                <a:lnTo>
                  <a:pt x="3043" y="506"/>
                </a:lnTo>
                <a:lnTo>
                  <a:pt x="3004" y="475"/>
                </a:lnTo>
                <a:lnTo>
                  <a:pt x="2969" y="440"/>
                </a:lnTo>
                <a:lnTo>
                  <a:pt x="2938" y="402"/>
                </a:lnTo>
                <a:lnTo>
                  <a:pt x="2911" y="361"/>
                </a:lnTo>
                <a:lnTo>
                  <a:pt x="2888" y="316"/>
                </a:lnTo>
                <a:lnTo>
                  <a:pt x="2869" y="270"/>
                </a:lnTo>
                <a:lnTo>
                  <a:pt x="2855" y="221"/>
                </a:lnTo>
                <a:lnTo>
                  <a:pt x="864" y="221"/>
                </a:lnTo>
                <a:close/>
                <a:moveTo>
                  <a:pt x="495" y="221"/>
                </a:moveTo>
                <a:lnTo>
                  <a:pt x="495" y="436"/>
                </a:lnTo>
                <a:lnTo>
                  <a:pt x="537" y="418"/>
                </a:lnTo>
                <a:lnTo>
                  <a:pt x="576" y="397"/>
                </a:lnTo>
                <a:lnTo>
                  <a:pt x="611" y="369"/>
                </a:lnTo>
                <a:lnTo>
                  <a:pt x="643" y="337"/>
                </a:lnTo>
                <a:lnTo>
                  <a:pt x="670" y="302"/>
                </a:lnTo>
                <a:lnTo>
                  <a:pt x="692" y="263"/>
                </a:lnTo>
                <a:lnTo>
                  <a:pt x="710" y="221"/>
                </a:lnTo>
                <a:lnTo>
                  <a:pt x="495" y="221"/>
                </a:lnTo>
                <a:close/>
                <a:moveTo>
                  <a:pt x="384" y="0"/>
                </a:moveTo>
                <a:lnTo>
                  <a:pt x="3335" y="0"/>
                </a:lnTo>
                <a:lnTo>
                  <a:pt x="3360" y="2"/>
                </a:lnTo>
                <a:lnTo>
                  <a:pt x="3383" y="11"/>
                </a:lnTo>
                <a:lnTo>
                  <a:pt x="3404" y="24"/>
                </a:lnTo>
                <a:lnTo>
                  <a:pt x="3421" y="41"/>
                </a:lnTo>
                <a:lnTo>
                  <a:pt x="3434" y="62"/>
                </a:lnTo>
                <a:lnTo>
                  <a:pt x="3442" y="85"/>
                </a:lnTo>
                <a:lnTo>
                  <a:pt x="3445" y="111"/>
                </a:lnTo>
                <a:lnTo>
                  <a:pt x="3445" y="1684"/>
                </a:lnTo>
                <a:lnTo>
                  <a:pt x="3442" y="1710"/>
                </a:lnTo>
                <a:lnTo>
                  <a:pt x="3434" y="1733"/>
                </a:lnTo>
                <a:lnTo>
                  <a:pt x="3421" y="1753"/>
                </a:lnTo>
                <a:lnTo>
                  <a:pt x="3404" y="1771"/>
                </a:lnTo>
                <a:lnTo>
                  <a:pt x="3383" y="1784"/>
                </a:lnTo>
                <a:lnTo>
                  <a:pt x="3360" y="1792"/>
                </a:lnTo>
                <a:lnTo>
                  <a:pt x="3335" y="1795"/>
                </a:lnTo>
                <a:lnTo>
                  <a:pt x="2426" y="1795"/>
                </a:lnTo>
                <a:lnTo>
                  <a:pt x="2426" y="2478"/>
                </a:lnTo>
                <a:lnTo>
                  <a:pt x="2423" y="2518"/>
                </a:lnTo>
                <a:lnTo>
                  <a:pt x="2414" y="2555"/>
                </a:lnTo>
                <a:lnTo>
                  <a:pt x="2399" y="2591"/>
                </a:lnTo>
                <a:lnTo>
                  <a:pt x="2379" y="2622"/>
                </a:lnTo>
                <a:lnTo>
                  <a:pt x="2354" y="2652"/>
                </a:lnTo>
                <a:lnTo>
                  <a:pt x="2326" y="2676"/>
                </a:lnTo>
                <a:lnTo>
                  <a:pt x="2293" y="2695"/>
                </a:lnTo>
                <a:lnTo>
                  <a:pt x="2259" y="2710"/>
                </a:lnTo>
                <a:lnTo>
                  <a:pt x="2221" y="2719"/>
                </a:lnTo>
                <a:lnTo>
                  <a:pt x="2181" y="2723"/>
                </a:lnTo>
                <a:lnTo>
                  <a:pt x="245" y="2723"/>
                </a:lnTo>
                <a:lnTo>
                  <a:pt x="205" y="2719"/>
                </a:lnTo>
                <a:lnTo>
                  <a:pt x="167" y="2710"/>
                </a:lnTo>
                <a:lnTo>
                  <a:pt x="133" y="2695"/>
                </a:lnTo>
                <a:lnTo>
                  <a:pt x="100" y="2676"/>
                </a:lnTo>
                <a:lnTo>
                  <a:pt x="72" y="2652"/>
                </a:lnTo>
                <a:lnTo>
                  <a:pt x="47" y="2622"/>
                </a:lnTo>
                <a:lnTo>
                  <a:pt x="27" y="2591"/>
                </a:lnTo>
                <a:lnTo>
                  <a:pt x="13" y="2555"/>
                </a:lnTo>
                <a:lnTo>
                  <a:pt x="3" y="2518"/>
                </a:lnTo>
                <a:lnTo>
                  <a:pt x="0" y="2478"/>
                </a:lnTo>
                <a:lnTo>
                  <a:pt x="0" y="1424"/>
                </a:lnTo>
                <a:lnTo>
                  <a:pt x="3" y="1384"/>
                </a:lnTo>
                <a:lnTo>
                  <a:pt x="13" y="1347"/>
                </a:lnTo>
                <a:lnTo>
                  <a:pt x="27" y="1311"/>
                </a:lnTo>
                <a:lnTo>
                  <a:pt x="47" y="1280"/>
                </a:lnTo>
                <a:lnTo>
                  <a:pt x="72" y="1251"/>
                </a:lnTo>
                <a:lnTo>
                  <a:pt x="100" y="1227"/>
                </a:lnTo>
                <a:lnTo>
                  <a:pt x="133" y="1207"/>
                </a:lnTo>
                <a:lnTo>
                  <a:pt x="167" y="1192"/>
                </a:lnTo>
                <a:lnTo>
                  <a:pt x="205" y="1183"/>
                </a:lnTo>
                <a:lnTo>
                  <a:pt x="245" y="1180"/>
                </a:lnTo>
                <a:lnTo>
                  <a:pt x="273" y="1180"/>
                </a:lnTo>
                <a:lnTo>
                  <a:pt x="273" y="111"/>
                </a:lnTo>
                <a:lnTo>
                  <a:pt x="276" y="85"/>
                </a:lnTo>
                <a:lnTo>
                  <a:pt x="285" y="62"/>
                </a:lnTo>
                <a:lnTo>
                  <a:pt x="297" y="41"/>
                </a:lnTo>
                <a:lnTo>
                  <a:pt x="315" y="24"/>
                </a:lnTo>
                <a:lnTo>
                  <a:pt x="335" y="11"/>
                </a:lnTo>
                <a:lnTo>
                  <a:pt x="358" y="2"/>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395" name="Shape 9395"/>
          <p:cNvGrpSpPr/>
          <p:nvPr/>
        </p:nvGrpSpPr>
        <p:grpSpPr>
          <a:xfrm>
            <a:off x="1526391" y="481350"/>
            <a:ext cx="260282" cy="260282"/>
            <a:chOff x="2875" y="2626"/>
            <a:chExt cx="306" cy="306"/>
          </a:xfrm>
        </p:grpSpPr>
        <p:sp>
          <p:nvSpPr>
            <p:cNvPr id="9396" name="Shape 9396"/>
            <p:cNvSpPr/>
            <p:nvPr/>
          </p:nvSpPr>
          <p:spPr>
            <a:xfrm>
              <a:off x="2907" y="2658"/>
              <a:ext cx="161" cy="161"/>
            </a:xfrm>
            <a:custGeom>
              <a:avLst/>
              <a:gdLst/>
              <a:ahLst/>
              <a:cxnLst/>
              <a:rect l="0" t="0" r="0" b="0"/>
              <a:pathLst>
                <a:path w="1769" h="1768" extrusionOk="0">
                  <a:moveTo>
                    <a:pt x="885" y="118"/>
                  </a:moveTo>
                  <a:lnTo>
                    <a:pt x="826" y="121"/>
                  </a:lnTo>
                  <a:lnTo>
                    <a:pt x="768" y="127"/>
                  </a:lnTo>
                  <a:lnTo>
                    <a:pt x="709" y="138"/>
                  </a:lnTo>
                  <a:lnTo>
                    <a:pt x="653" y="153"/>
                  </a:lnTo>
                  <a:lnTo>
                    <a:pt x="596" y="174"/>
                  </a:lnTo>
                  <a:lnTo>
                    <a:pt x="542" y="199"/>
                  </a:lnTo>
                  <a:lnTo>
                    <a:pt x="488" y="228"/>
                  </a:lnTo>
                  <a:lnTo>
                    <a:pt x="438" y="261"/>
                  </a:lnTo>
                  <a:lnTo>
                    <a:pt x="389" y="299"/>
                  </a:lnTo>
                  <a:lnTo>
                    <a:pt x="343" y="342"/>
                  </a:lnTo>
                  <a:lnTo>
                    <a:pt x="302" y="387"/>
                  </a:lnTo>
                  <a:lnTo>
                    <a:pt x="264" y="435"/>
                  </a:lnTo>
                  <a:lnTo>
                    <a:pt x="231" y="484"/>
                  </a:lnTo>
                  <a:lnTo>
                    <a:pt x="201" y="536"/>
                  </a:lnTo>
                  <a:lnTo>
                    <a:pt x="176" y="591"/>
                  </a:lnTo>
                  <a:lnTo>
                    <a:pt x="156" y="647"/>
                  </a:lnTo>
                  <a:lnTo>
                    <a:pt x="140" y="705"/>
                  </a:lnTo>
                  <a:lnTo>
                    <a:pt x="128" y="763"/>
                  </a:lnTo>
                  <a:lnTo>
                    <a:pt x="121" y="823"/>
                  </a:lnTo>
                  <a:lnTo>
                    <a:pt x="119" y="884"/>
                  </a:lnTo>
                  <a:lnTo>
                    <a:pt x="121" y="945"/>
                  </a:lnTo>
                  <a:lnTo>
                    <a:pt x="128" y="1006"/>
                  </a:lnTo>
                  <a:lnTo>
                    <a:pt x="140" y="1064"/>
                  </a:lnTo>
                  <a:lnTo>
                    <a:pt x="156" y="1122"/>
                  </a:lnTo>
                  <a:lnTo>
                    <a:pt x="176" y="1178"/>
                  </a:lnTo>
                  <a:lnTo>
                    <a:pt x="201" y="1232"/>
                  </a:lnTo>
                  <a:lnTo>
                    <a:pt x="231" y="1284"/>
                  </a:lnTo>
                  <a:lnTo>
                    <a:pt x="264" y="1334"/>
                  </a:lnTo>
                  <a:lnTo>
                    <a:pt x="302" y="1381"/>
                  </a:lnTo>
                  <a:lnTo>
                    <a:pt x="343" y="1426"/>
                  </a:lnTo>
                  <a:lnTo>
                    <a:pt x="392" y="1472"/>
                  </a:lnTo>
                  <a:lnTo>
                    <a:pt x="443" y="1511"/>
                  </a:lnTo>
                  <a:lnTo>
                    <a:pt x="497" y="1546"/>
                  </a:lnTo>
                  <a:lnTo>
                    <a:pt x="553" y="1575"/>
                  </a:lnTo>
                  <a:lnTo>
                    <a:pt x="611" y="1600"/>
                  </a:lnTo>
                  <a:lnTo>
                    <a:pt x="670" y="1620"/>
                  </a:lnTo>
                  <a:lnTo>
                    <a:pt x="731" y="1635"/>
                  </a:lnTo>
                  <a:lnTo>
                    <a:pt x="792" y="1645"/>
                  </a:lnTo>
                  <a:lnTo>
                    <a:pt x="854" y="1650"/>
                  </a:lnTo>
                  <a:lnTo>
                    <a:pt x="916" y="1650"/>
                  </a:lnTo>
                  <a:lnTo>
                    <a:pt x="978" y="1645"/>
                  </a:lnTo>
                  <a:lnTo>
                    <a:pt x="1038" y="1635"/>
                  </a:lnTo>
                  <a:lnTo>
                    <a:pt x="1099" y="1620"/>
                  </a:lnTo>
                  <a:lnTo>
                    <a:pt x="1158" y="1600"/>
                  </a:lnTo>
                  <a:lnTo>
                    <a:pt x="1217" y="1575"/>
                  </a:lnTo>
                  <a:lnTo>
                    <a:pt x="1272" y="1546"/>
                  </a:lnTo>
                  <a:lnTo>
                    <a:pt x="1327" y="1511"/>
                  </a:lnTo>
                  <a:lnTo>
                    <a:pt x="1378" y="1472"/>
                  </a:lnTo>
                  <a:lnTo>
                    <a:pt x="1426" y="1426"/>
                  </a:lnTo>
                  <a:lnTo>
                    <a:pt x="1468" y="1381"/>
                  </a:lnTo>
                  <a:lnTo>
                    <a:pt x="1505" y="1334"/>
                  </a:lnTo>
                  <a:lnTo>
                    <a:pt x="1539" y="1284"/>
                  </a:lnTo>
                  <a:lnTo>
                    <a:pt x="1568" y="1232"/>
                  </a:lnTo>
                  <a:lnTo>
                    <a:pt x="1594" y="1178"/>
                  </a:lnTo>
                  <a:lnTo>
                    <a:pt x="1614" y="1122"/>
                  </a:lnTo>
                  <a:lnTo>
                    <a:pt x="1629" y="1064"/>
                  </a:lnTo>
                  <a:lnTo>
                    <a:pt x="1642" y="1006"/>
                  </a:lnTo>
                  <a:lnTo>
                    <a:pt x="1649" y="945"/>
                  </a:lnTo>
                  <a:lnTo>
                    <a:pt x="1651" y="884"/>
                  </a:lnTo>
                  <a:lnTo>
                    <a:pt x="1649" y="823"/>
                  </a:lnTo>
                  <a:lnTo>
                    <a:pt x="1642" y="763"/>
                  </a:lnTo>
                  <a:lnTo>
                    <a:pt x="1629" y="705"/>
                  </a:lnTo>
                  <a:lnTo>
                    <a:pt x="1614" y="647"/>
                  </a:lnTo>
                  <a:lnTo>
                    <a:pt x="1594" y="591"/>
                  </a:lnTo>
                  <a:lnTo>
                    <a:pt x="1568" y="536"/>
                  </a:lnTo>
                  <a:lnTo>
                    <a:pt x="1539" y="484"/>
                  </a:lnTo>
                  <a:lnTo>
                    <a:pt x="1505" y="435"/>
                  </a:lnTo>
                  <a:lnTo>
                    <a:pt x="1468" y="387"/>
                  </a:lnTo>
                  <a:lnTo>
                    <a:pt x="1426" y="342"/>
                  </a:lnTo>
                  <a:lnTo>
                    <a:pt x="1380" y="299"/>
                  </a:lnTo>
                  <a:lnTo>
                    <a:pt x="1332" y="261"/>
                  </a:lnTo>
                  <a:lnTo>
                    <a:pt x="1281" y="228"/>
                  </a:lnTo>
                  <a:lnTo>
                    <a:pt x="1228" y="199"/>
                  </a:lnTo>
                  <a:lnTo>
                    <a:pt x="1173" y="174"/>
                  </a:lnTo>
                  <a:lnTo>
                    <a:pt x="1117" y="153"/>
                  </a:lnTo>
                  <a:lnTo>
                    <a:pt x="1060" y="138"/>
                  </a:lnTo>
                  <a:lnTo>
                    <a:pt x="1003" y="127"/>
                  </a:lnTo>
                  <a:lnTo>
                    <a:pt x="944" y="121"/>
                  </a:lnTo>
                  <a:lnTo>
                    <a:pt x="885" y="118"/>
                  </a:lnTo>
                  <a:close/>
                  <a:moveTo>
                    <a:pt x="917" y="0"/>
                  </a:moveTo>
                  <a:lnTo>
                    <a:pt x="982" y="6"/>
                  </a:lnTo>
                  <a:lnTo>
                    <a:pt x="1046" y="15"/>
                  </a:lnTo>
                  <a:lnTo>
                    <a:pt x="1109" y="29"/>
                  </a:lnTo>
                  <a:lnTo>
                    <a:pt x="1172" y="48"/>
                  </a:lnTo>
                  <a:lnTo>
                    <a:pt x="1233" y="71"/>
                  </a:lnTo>
                  <a:lnTo>
                    <a:pt x="1293" y="99"/>
                  </a:lnTo>
                  <a:lnTo>
                    <a:pt x="1350" y="132"/>
                  </a:lnTo>
                  <a:lnTo>
                    <a:pt x="1406" y="170"/>
                  </a:lnTo>
                  <a:lnTo>
                    <a:pt x="1459" y="212"/>
                  </a:lnTo>
                  <a:lnTo>
                    <a:pt x="1510" y="259"/>
                  </a:lnTo>
                  <a:lnTo>
                    <a:pt x="1558" y="310"/>
                  </a:lnTo>
                  <a:lnTo>
                    <a:pt x="1602" y="365"/>
                  </a:lnTo>
                  <a:lnTo>
                    <a:pt x="1640" y="422"/>
                  </a:lnTo>
                  <a:lnTo>
                    <a:pt x="1674" y="483"/>
                  </a:lnTo>
                  <a:lnTo>
                    <a:pt x="1702" y="546"/>
                  </a:lnTo>
                  <a:lnTo>
                    <a:pt x="1726" y="610"/>
                  </a:lnTo>
                  <a:lnTo>
                    <a:pt x="1744" y="677"/>
                  </a:lnTo>
                  <a:lnTo>
                    <a:pt x="1759" y="745"/>
                  </a:lnTo>
                  <a:lnTo>
                    <a:pt x="1767" y="814"/>
                  </a:lnTo>
                  <a:lnTo>
                    <a:pt x="1769" y="884"/>
                  </a:lnTo>
                  <a:lnTo>
                    <a:pt x="1767" y="955"/>
                  </a:lnTo>
                  <a:lnTo>
                    <a:pt x="1759" y="1024"/>
                  </a:lnTo>
                  <a:lnTo>
                    <a:pt x="1744" y="1092"/>
                  </a:lnTo>
                  <a:lnTo>
                    <a:pt x="1726" y="1158"/>
                  </a:lnTo>
                  <a:lnTo>
                    <a:pt x="1702" y="1223"/>
                  </a:lnTo>
                  <a:lnTo>
                    <a:pt x="1674" y="1286"/>
                  </a:lnTo>
                  <a:lnTo>
                    <a:pt x="1640" y="1345"/>
                  </a:lnTo>
                  <a:lnTo>
                    <a:pt x="1602" y="1404"/>
                  </a:lnTo>
                  <a:lnTo>
                    <a:pt x="1558" y="1458"/>
                  </a:lnTo>
                  <a:lnTo>
                    <a:pt x="1510" y="1510"/>
                  </a:lnTo>
                  <a:lnTo>
                    <a:pt x="1462" y="1555"/>
                  </a:lnTo>
                  <a:lnTo>
                    <a:pt x="1411" y="1596"/>
                  </a:lnTo>
                  <a:lnTo>
                    <a:pt x="1359" y="1632"/>
                  </a:lnTo>
                  <a:lnTo>
                    <a:pt x="1303" y="1664"/>
                  </a:lnTo>
                  <a:lnTo>
                    <a:pt x="1247" y="1691"/>
                  </a:lnTo>
                  <a:lnTo>
                    <a:pt x="1188" y="1715"/>
                  </a:lnTo>
                  <a:lnTo>
                    <a:pt x="1130" y="1734"/>
                  </a:lnTo>
                  <a:lnTo>
                    <a:pt x="1069" y="1750"/>
                  </a:lnTo>
                  <a:lnTo>
                    <a:pt x="1008" y="1760"/>
                  </a:lnTo>
                  <a:lnTo>
                    <a:pt x="946" y="1766"/>
                  </a:lnTo>
                  <a:lnTo>
                    <a:pt x="885" y="1768"/>
                  </a:lnTo>
                  <a:lnTo>
                    <a:pt x="823" y="1766"/>
                  </a:lnTo>
                  <a:lnTo>
                    <a:pt x="761" y="1760"/>
                  </a:lnTo>
                  <a:lnTo>
                    <a:pt x="701" y="1750"/>
                  </a:lnTo>
                  <a:lnTo>
                    <a:pt x="640" y="1734"/>
                  </a:lnTo>
                  <a:lnTo>
                    <a:pt x="581" y="1715"/>
                  </a:lnTo>
                  <a:lnTo>
                    <a:pt x="523" y="1691"/>
                  </a:lnTo>
                  <a:lnTo>
                    <a:pt x="467" y="1664"/>
                  </a:lnTo>
                  <a:lnTo>
                    <a:pt x="411" y="1632"/>
                  </a:lnTo>
                  <a:lnTo>
                    <a:pt x="358" y="1596"/>
                  </a:lnTo>
                  <a:lnTo>
                    <a:pt x="308" y="1555"/>
                  </a:lnTo>
                  <a:lnTo>
                    <a:pt x="260" y="1510"/>
                  </a:lnTo>
                  <a:lnTo>
                    <a:pt x="211" y="1458"/>
                  </a:lnTo>
                  <a:lnTo>
                    <a:pt x="168" y="1404"/>
                  </a:lnTo>
                  <a:lnTo>
                    <a:pt x="130" y="1345"/>
                  </a:lnTo>
                  <a:lnTo>
                    <a:pt x="96" y="1286"/>
                  </a:lnTo>
                  <a:lnTo>
                    <a:pt x="68" y="1223"/>
                  </a:lnTo>
                  <a:lnTo>
                    <a:pt x="43" y="1158"/>
                  </a:lnTo>
                  <a:lnTo>
                    <a:pt x="25" y="1092"/>
                  </a:lnTo>
                  <a:lnTo>
                    <a:pt x="11" y="1024"/>
                  </a:lnTo>
                  <a:lnTo>
                    <a:pt x="3" y="955"/>
                  </a:lnTo>
                  <a:lnTo>
                    <a:pt x="0" y="884"/>
                  </a:lnTo>
                  <a:lnTo>
                    <a:pt x="3" y="814"/>
                  </a:lnTo>
                  <a:lnTo>
                    <a:pt x="11" y="745"/>
                  </a:lnTo>
                  <a:lnTo>
                    <a:pt x="25" y="677"/>
                  </a:lnTo>
                  <a:lnTo>
                    <a:pt x="43" y="610"/>
                  </a:lnTo>
                  <a:lnTo>
                    <a:pt x="68" y="546"/>
                  </a:lnTo>
                  <a:lnTo>
                    <a:pt x="96" y="483"/>
                  </a:lnTo>
                  <a:lnTo>
                    <a:pt x="130" y="422"/>
                  </a:lnTo>
                  <a:lnTo>
                    <a:pt x="168" y="365"/>
                  </a:lnTo>
                  <a:lnTo>
                    <a:pt x="211" y="310"/>
                  </a:lnTo>
                  <a:lnTo>
                    <a:pt x="260" y="259"/>
                  </a:lnTo>
                  <a:lnTo>
                    <a:pt x="310" y="212"/>
                  </a:lnTo>
                  <a:lnTo>
                    <a:pt x="363" y="170"/>
                  </a:lnTo>
                  <a:lnTo>
                    <a:pt x="420" y="132"/>
                  </a:lnTo>
                  <a:lnTo>
                    <a:pt x="477" y="99"/>
                  </a:lnTo>
                  <a:lnTo>
                    <a:pt x="537" y="71"/>
                  </a:lnTo>
                  <a:lnTo>
                    <a:pt x="598" y="48"/>
                  </a:lnTo>
                  <a:lnTo>
                    <a:pt x="661" y="29"/>
                  </a:lnTo>
                  <a:lnTo>
                    <a:pt x="723" y="15"/>
                  </a:lnTo>
                  <a:lnTo>
                    <a:pt x="788" y="6"/>
                  </a:lnTo>
                  <a:lnTo>
                    <a:pt x="853" y="0"/>
                  </a:lnTo>
                  <a:lnTo>
                    <a:pt x="9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97" name="Shape 9397"/>
            <p:cNvSpPr/>
            <p:nvPr/>
          </p:nvSpPr>
          <p:spPr>
            <a:xfrm>
              <a:off x="2982" y="2675"/>
              <a:ext cx="69" cy="69"/>
            </a:xfrm>
            <a:custGeom>
              <a:avLst/>
              <a:gdLst/>
              <a:ahLst/>
              <a:cxnLst/>
              <a:rect l="0" t="0" r="0" b="0"/>
              <a:pathLst>
                <a:path w="758" h="760" extrusionOk="0">
                  <a:moveTo>
                    <a:pt x="59" y="0"/>
                  </a:moveTo>
                  <a:lnTo>
                    <a:pt x="126" y="4"/>
                  </a:lnTo>
                  <a:lnTo>
                    <a:pt x="192" y="14"/>
                  </a:lnTo>
                  <a:lnTo>
                    <a:pt x="255" y="29"/>
                  </a:lnTo>
                  <a:lnTo>
                    <a:pt x="316" y="49"/>
                  </a:lnTo>
                  <a:lnTo>
                    <a:pt x="375" y="76"/>
                  </a:lnTo>
                  <a:lnTo>
                    <a:pt x="430" y="107"/>
                  </a:lnTo>
                  <a:lnTo>
                    <a:pt x="481" y="143"/>
                  </a:lnTo>
                  <a:lnTo>
                    <a:pt x="531" y="184"/>
                  </a:lnTo>
                  <a:lnTo>
                    <a:pt x="575" y="229"/>
                  </a:lnTo>
                  <a:lnTo>
                    <a:pt x="616" y="277"/>
                  </a:lnTo>
                  <a:lnTo>
                    <a:pt x="652" y="330"/>
                  </a:lnTo>
                  <a:lnTo>
                    <a:pt x="683" y="385"/>
                  </a:lnTo>
                  <a:lnTo>
                    <a:pt x="709" y="443"/>
                  </a:lnTo>
                  <a:lnTo>
                    <a:pt x="731" y="504"/>
                  </a:lnTo>
                  <a:lnTo>
                    <a:pt x="746" y="568"/>
                  </a:lnTo>
                  <a:lnTo>
                    <a:pt x="755" y="633"/>
                  </a:lnTo>
                  <a:lnTo>
                    <a:pt x="758" y="700"/>
                  </a:lnTo>
                  <a:lnTo>
                    <a:pt x="755" y="719"/>
                  </a:lnTo>
                  <a:lnTo>
                    <a:pt x="747" y="735"/>
                  </a:lnTo>
                  <a:lnTo>
                    <a:pt x="734" y="748"/>
                  </a:lnTo>
                  <a:lnTo>
                    <a:pt x="718" y="757"/>
                  </a:lnTo>
                  <a:lnTo>
                    <a:pt x="699" y="760"/>
                  </a:lnTo>
                  <a:lnTo>
                    <a:pt x="680" y="757"/>
                  </a:lnTo>
                  <a:lnTo>
                    <a:pt x="664" y="748"/>
                  </a:lnTo>
                  <a:lnTo>
                    <a:pt x="652" y="735"/>
                  </a:lnTo>
                  <a:lnTo>
                    <a:pt x="643" y="719"/>
                  </a:lnTo>
                  <a:lnTo>
                    <a:pt x="640" y="700"/>
                  </a:lnTo>
                  <a:lnTo>
                    <a:pt x="637" y="641"/>
                  </a:lnTo>
                  <a:lnTo>
                    <a:pt x="628" y="583"/>
                  </a:lnTo>
                  <a:lnTo>
                    <a:pt x="614" y="528"/>
                  </a:lnTo>
                  <a:lnTo>
                    <a:pt x="594" y="475"/>
                  </a:lnTo>
                  <a:lnTo>
                    <a:pt x="570" y="423"/>
                  </a:lnTo>
                  <a:lnTo>
                    <a:pt x="541" y="375"/>
                  </a:lnTo>
                  <a:lnTo>
                    <a:pt x="507" y="331"/>
                  </a:lnTo>
                  <a:lnTo>
                    <a:pt x="470" y="290"/>
                  </a:lnTo>
                  <a:lnTo>
                    <a:pt x="428" y="252"/>
                  </a:lnTo>
                  <a:lnTo>
                    <a:pt x="384" y="218"/>
                  </a:lnTo>
                  <a:lnTo>
                    <a:pt x="336" y="189"/>
                  </a:lnTo>
                  <a:lnTo>
                    <a:pt x="285" y="164"/>
                  </a:lnTo>
                  <a:lnTo>
                    <a:pt x="232" y="145"/>
                  </a:lnTo>
                  <a:lnTo>
                    <a:pt x="175" y="131"/>
                  </a:lnTo>
                  <a:lnTo>
                    <a:pt x="118" y="121"/>
                  </a:lnTo>
                  <a:lnTo>
                    <a:pt x="59" y="119"/>
                  </a:lnTo>
                  <a:lnTo>
                    <a:pt x="40" y="116"/>
                  </a:lnTo>
                  <a:lnTo>
                    <a:pt x="24" y="107"/>
                  </a:lnTo>
                  <a:lnTo>
                    <a:pt x="11" y="95"/>
                  </a:lnTo>
                  <a:lnTo>
                    <a:pt x="3" y="78"/>
                  </a:lnTo>
                  <a:lnTo>
                    <a:pt x="0" y="60"/>
                  </a:lnTo>
                  <a:lnTo>
                    <a:pt x="3" y="41"/>
                  </a:lnTo>
                  <a:lnTo>
                    <a:pt x="11" y="25"/>
                  </a:lnTo>
                  <a:lnTo>
                    <a:pt x="24" y="13"/>
                  </a:lnTo>
                  <a:lnTo>
                    <a:pt x="40"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398" name="Shape 9398"/>
            <p:cNvSpPr/>
            <p:nvPr/>
          </p:nvSpPr>
          <p:spPr>
            <a:xfrm>
              <a:off x="2875" y="2626"/>
              <a:ext cx="306" cy="306"/>
            </a:xfrm>
            <a:custGeom>
              <a:avLst/>
              <a:gdLst/>
              <a:ahLst/>
              <a:cxnLst/>
              <a:rect l="0" t="0" r="0" b="0"/>
              <a:pathLst>
                <a:path w="3370" h="3372" extrusionOk="0">
                  <a:moveTo>
                    <a:pt x="2231" y="1981"/>
                  </a:moveTo>
                  <a:lnTo>
                    <a:pt x="2195" y="2027"/>
                  </a:lnTo>
                  <a:lnTo>
                    <a:pt x="2156" y="2072"/>
                  </a:lnTo>
                  <a:lnTo>
                    <a:pt x="2115" y="2115"/>
                  </a:lnTo>
                  <a:lnTo>
                    <a:pt x="2072" y="2156"/>
                  </a:lnTo>
                  <a:lnTo>
                    <a:pt x="2027" y="2195"/>
                  </a:lnTo>
                  <a:lnTo>
                    <a:pt x="1980" y="2232"/>
                  </a:lnTo>
                  <a:lnTo>
                    <a:pt x="2845" y="3099"/>
                  </a:lnTo>
                  <a:lnTo>
                    <a:pt x="2867" y="3116"/>
                  </a:lnTo>
                  <a:lnTo>
                    <a:pt x="2891" y="3130"/>
                  </a:lnTo>
                  <a:lnTo>
                    <a:pt x="2916" y="3142"/>
                  </a:lnTo>
                  <a:lnTo>
                    <a:pt x="2943" y="3148"/>
                  </a:lnTo>
                  <a:lnTo>
                    <a:pt x="2972" y="3150"/>
                  </a:lnTo>
                  <a:lnTo>
                    <a:pt x="2999" y="3148"/>
                  </a:lnTo>
                  <a:lnTo>
                    <a:pt x="3026" y="3142"/>
                  </a:lnTo>
                  <a:lnTo>
                    <a:pt x="3052" y="3130"/>
                  </a:lnTo>
                  <a:lnTo>
                    <a:pt x="3075" y="3116"/>
                  </a:lnTo>
                  <a:lnTo>
                    <a:pt x="3097" y="3099"/>
                  </a:lnTo>
                  <a:lnTo>
                    <a:pt x="3115" y="3076"/>
                  </a:lnTo>
                  <a:lnTo>
                    <a:pt x="3130" y="3052"/>
                  </a:lnTo>
                  <a:lnTo>
                    <a:pt x="3140" y="3027"/>
                  </a:lnTo>
                  <a:lnTo>
                    <a:pt x="3146" y="3000"/>
                  </a:lnTo>
                  <a:lnTo>
                    <a:pt x="3148" y="2972"/>
                  </a:lnTo>
                  <a:lnTo>
                    <a:pt x="3146" y="2946"/>
                  </a:lnTo>
                  <a:lnTo>
                    <a:pt x="3140" y="2919"/>
                  </a:lnTo>
                  <a:lnTo>
                    <a:pt x="3130" y="2893"/>
                  </a:lnTo>
                  <a:lnTo>
                    <a:pt x="3115" y="2869"/>
                  </a:lnTo>
                  <a:lnTo>
                    <a:pt x="3097" y="2847"/>
                  </a:lnTo>
                  <a:lnTo>
                    <a:pt x="2231" y="1981"/>
                  </a:lnTo>
                  <a:close/>
                  <a:moveTo>
                    <a:pt x="1239" y="222"/>
                  </a:moveTo>
                  <a:lnTo>
                    <a:pt x="1166" y="224"/>
                  </a:lnTo>
                  <a:lnTo>
                    <a:pt x="1093" y="232"/>
                  </a:lnTo>
                  <a:lnTo>
                    <a:pt x="1021" y="246"/>
                  </a:lnTo>
                  <a:lnTo>
                    <a:pt x="951" y="263"/>
                  </a:lnTo>
                  <a:lnTo>
                    <a:pt x="882" y="286"/>
                  </a:lnTo>
                  <a:lnTo>
                    <a:pt x="817" y="313"/>
                  </a:lnTo>
                  <a:lnTo>
                    <a:pt x="752" y="345"/>
                  </a:lnTo>
                  <a:lnTo>
                    <a:pt x="691" y="382"/>
                  </a:lnTo>
                  <a:lnTo>
                    <a:pt x="631" y="424"/>
                  </a:lnTo>
                  <a:lnTo>
                    <a:pt x="574" y="469"/>
                  </a:lnTo>
                  <a:lnTo>
                    <a:pt x="520" y="520"/>
                  </a:lnTo>
                  <a:lnTo>
                    <a:pt x="470" y="574"/>
                  </a:lnTo>
                  <a:lnTo>
                    <a:pt x="424" y="631"/>
                  </a:lnTo>
                  <a:lnTo>
                    <a:pt x="383" y="690"/>
                  </a:lnTo>
                  <a:lnTo>
                    <a:pt x="346" y="753"/>
                  </a:lnTo>
                  <a:lnTo>
                    <a:pt x="313" y="816"/>
                  </a:lnTo>
                  <a:lnTo>
                    <a:pt x="285" y="883"/>
                  </a:lnTo>
                  <a:lnTo>
                    <a:pt x="263" y="952"/>
                  </a:lnTo>
                  <a:lnTo>
                    <a:pt x="245" y="1022"/>
                  </a:lnTo>
                  <a:lnTo>
                    <a:pt x="232" y="1093"/>
                  </a:lnTo>
                  <a:lnTo>
                    <a:pt x="225" y="1165"/>
                  </a:lnTo>
                  <a:lnTo>
                    <a:pt x="222" y="1239"/>
                  </a:lnTo>
                  <a:lnTo>
                    <a:pt x="225" y="1313"/>
                  </a:lnTo>
                  <a:lnTo>
                    <a:pt x="232" y="1385"/>
                  </a:lnTo>
                  <a:lnTo>
                    <a:pt x="245" y="1457"/>
                  </a:lnTo>
                  <a:lnTo>
                    <a:pt x="263" y="1527"/>
                  </a:lnTo>
                  <a:lnTo>
                    <a:pt x="285" y="1596"/>
                  </a:lnTo>
                  <a:lnTo>
                    <a:pt x="313" y="1662"/>
                  </a:lnTo>
                  <a:lnTo>
                    <a:pt x="346" y="1726"/>
                  </a:lnTo>
                  <a:lnTo>
                    <a:pt x="383" y="1789"/>
                  </a:lnTo>
                  <a:lnTo>
                    <a:pt x="424" y="1848"/>
                  </a:lnTo>
                  <a:lnTo>
                    <a:pt x="470" y="1905"/>
                  </a:lnTo>
                  <a:lnTo>
                    <a:pt x="520" y="1959"/>
                  </a:lnTo>
                  <a:lnTo>
                    <a:pt x="574" y="2009"/>
                  </a:lnTo>
                  <a:lnTo>
                    <a:pt x="631" y="2055"/>
                  </a:lnTo>
                  <a:lnTo>
                    <a:pt x="691" y="2097"/>
                  </a:lnTo>
                  <a:lnTo>
                    <a:pt x="752" y="2134"/>
                  </a:lnTo>
                  <a:lnTo>
                    <a:pt x="817" y="2165"/>
                  </a:lnTo>
                  <a:lnTo>
                    <a:pt x="882" y="2193"/>
                  </a:lnTo>
                  <a:lnTo>
                    <a:pt x="951" y="2216"/>
                  </a:lnTo>
                  <a:lnTo>
                    <a:pt x="1021" y="2233"/>
                  </a:lnTo>
                  <a:lnTo>
                    <a:pt x="1093" y="2247"/>
                  </a:lnTo>
                  <a:lnTo>
                    <a:pt x="1166" y="2254"/>
                  </a:lnTo>
                  <a:lnTo>
                    <a:pt x="1239" y="2257"/>
                  </a:lnTo>
                  <a:lnTo>
                    <a:pt x="1312" y="2254"/>
                  </a:lnTo>
                  <a:lnTo>
                    <a:pt x="1385" y="2247"/>
                  </a:lnTo>
                  <a:lnTo>
                    <a:pt x="1456" y="2233"/>
                  </a:lnTo>
                  <a:lnTo>
                    <a:pt x="1527" y="2216"/>
                  </a:lnTo>
                  <a:lnTo>
                    <a:pt x="1595" y="2193"/>
                  </a:lnTo>
                  <a:lnTo>
                    <a:pt x="1661" y="2165"/>
                  </a:lnTo>
                  <a:lnTo>
                    <a:pt x="1726" y="2134"/>
                  </a:lnTo>
                  <a:lnTo>
                    <a:pt x="1787" y="2097"/>
                  </a:lnTo>
                  <a:lnTo>
                    <a:pt x="1847" y="2055"/>
                  </a:lnTo>
                  <a:lnTo>
                    <a:pt x="1904" y="2009"/>
                  </a:lnTo>
                  <a:lnTo>
                    <a:pt x="1958" y="1959"/>
                  </a:lnTo>
                  <a:lnTo>
                    <a:pt x="2008" y="1905"/>
                  </a:lnTo>
                  <a:lnTo>
                    <a:pt x="2054" y="1848"/>
                  </a:lnTo>
                  <a:lnTo>
                    <a:pt x="2095" y="1789"/>
                  </a:lnTo>
                  <a:lnTo>
                    <a:pt x="2132" y="1726"/>
                  </a:lnTo>
                  <a:lnTo>
                    <a:pt x="2164" y="1662"/>
                  </a:lnTo>
                  <a:lnTo>
                    <a:pt x="2192" y="1596"/>
                  </a:lnTo>
                  <a:lnTo>
                    <a:pt x="2214" y="1527"/>
                  </a:lnTo>
                  <a:lnTo>
                    <a:pt x="2233" y="1457"/>
                  </a:lnTo>
                  <a:lnTo>
                    <a:pt x="2245" y="1385"/>
                  </a:lnTo>
                  <a:lnTo>
                    <a:pt x="2253" y="1313"/>
                  </a:lnTo>
                  <a:lnTo>
                    <a:pt x="2255" y="1239"/>
                  </a:lnTo>
                  <a:lnTo>
                    <a:pt x="2253" y="1165"/>
                  </a:lnTo>
                  <a:lnTo>
                    <a:pt x="2245" y="1093"/>
                  </a:lnTo>
                  <a:lnTo>
                    <a:pt x="2233" y="1022"/>
                  </a:lnTo>
                  <a:lnTo>
                    <a:pt x="2214" y="952"/>
                  </a:lnTo>
                  <a:lnTo>
                    <a:pt x="2192" y="883"/>
                  </a:lnTo>
                  <a:lnTo>
                    <a:pt x="2164" y="816"/>
                  </a:lnTo>
                  <a:lnTo>
                    <a:pt x="2132" y="753"/>
                  </a:lnTo>
                  <a:lnTo>
                    <a:pt x="2095" y="690"/>
                  </a:lnTo>
                  <a:lnTo>
                    <a:pt x="2054" y="631"/>
                  </a:lnTo>
                  <a:lnTo>
                    <a:pt x="2008" y="574"/>
                  </a:lnTo>
                  <a:lnTo>
                    <a:pt x="1958" y="520"/>
                  </a:lnTo>
                  <a:lnTo>
                    <a:pt x="1904" y="469"/>
                  </a:lnTo>
                  <a:lnTo>
                    <a:pt x="1847" y="424"/>
                  </a:lnTo>
                  <a:lnTo>
                    <a:pt x="1787" y="382"/>
                  </a:lnTo>
                  <a:lnTo>
                    <a:pt x="1726" y="345"/>
                  </a:lnTo>
                  <a:lnTo>
                    <a:pt x="1661" y="313"/>
                  </a:lnTo>
                  <a:lnTo>
                    <a:pt x="1595" y="286"/>
                  </a:lnTo>
                  <a:lnTo>
                    <a:pt x="1527" y="263"/>
                  </a:lnTo>
                  <a:lnTo>
                    <a:pt x="1456" y="246"/>
                  </a:lnTo>
                  <a:lnTo>
                    <a:pt x="1385" y="232"/>
                  </a:lnTo>
                  <a:lnTo>
                    <a:pt x="1312" y="224"/>
                  </a:lnTo>
                  <a:lnTo>
                    <a:pt x="1239" y="222"/>
                  </a:lnTo>
                  <a:close/>
                  <a:moveTo>
                    <a:pt x="1239" y="0"/>
                  </a:moveTo>
                  <a:lnTo>
                    <a:pt x="1321" y="3"/>
                  </a:lnTo>
                  <a:lnTo>
                    <a:pt x="1403" y="10"/>
                  </a:lnTo>
                  <a:lnTo>
                    <a:pt x="1483" y="24"/>
                  </a:lnTo>
                  <a:lnTo>
                    <a:pt x="1561" y="42"/>
                  </a:lnTo>
                  <a:lnTo>
                    <a:pt x="1638" y="66"/>
                  </a:lnTo>
                  <a:lnTo>
                    <a:pt x="1713" y="94"/>
                  </a:lnTo>
                  <a:lnTo>
                    <a:pt x="1786" y="127"/>
                  </a:lnTo>
                  <a:lnTo>
                    <a:pt x="1857" y="165"/>
                  </a:lnTo>
                  <a:lnTo>
                    <a:pt x="1926" y="208"/>
                  </a:lnTo>
                  <a:lnTo>
                    <a:pt x="1992" y="255"/>
                  </a:lnTo>
                  <a:lnTo>
                    <a:pt x="2054" y="307"/>
                  </a:lnTo>
                  <a:lnTo>
                    <a:pt x="2115" y="364"/>
                  </a:lnTo>
                  <a:lnTo>
                    <a:pt x="2171" y="423"/>
                  </a:lnTo>
                  <a:lnTo>
                    <a:pt x="2223" y="487"/>
                  </a:lnTo>
                  <a:lnTo>
                    <a:pt x="2270" y="553"/>
                  </a:lnTo>
                  <a:lnTo>
                    <a:pt x="2313" y="621"/>
                  </a:lnTo>
                  <a:lnTo>
                    <a:pt x="2351" y="692"/>
                  </a:lnTo>
                  <a:lnTo>
                    <a:pt x="2384" y="765"/>
                  </a:lnTo>
                  <a:lnTo>
                    <a:pt x="2411" y="840"/>
                  </a:lnTo>
                  <a:lnTo>
                    <a:pt x="2435" y="917"/>
                  </a:lnTo>
                  <a:lnTo>
                    <a:pt x="2453" y="996"/>
                  </a:lnTo>
                  <a:lnTo>
                    <a:pt x="2467" y="1076"/>
                  </a:lnTo>
                  <a:lnTo>
                    <a:pt x="2475" y="1157"/>
                  </a:lnTo>
                  <a:lnTo>
                    <a:pt x="2477" y="1239"/>
                  </a:lnTo>
                  <a:lnTo>
                    <a:pt x="2475" y="1322"/>
                  </a:lnTo>
                  <a:lnTo>
                    <a:pt x="2467" y="1403"/>
                  </a:lnTo>
                  <a:lnTo>
                    <a:pt x="2453" y="1483"/>
                  </a:lnTo>
                  <a:lnTo>
                    <a:pt x="2435" y="1562"/>
                  </a:lnTo>
                  <a:lnTo>
                    <a:pt x="2411" y="1639"/>
                  </a:lnTo>
                  <a:lnTo>
                    <a:pt x="2384" y="1714"/>
                  </a:lnTo>
                  <a:lnTo>
                    <a:pt x="2351" y="1787"/>
                  </a:lnTo>
                  <a:lnTo>
                    <a:pt x="3254" y="2690"/>
                  </a:lnTo>
                  <a:lnTo>
                    <a:pt x="3285" y="2725"/>
                  </a:lnTo>
                  <a:lnTo>
                    <a:pt x="3310" y="2762"/>
                  </a:lnTo>
                  <a:lnTo>
                    <a:pt x="3332" y="2802"/>
                  </a:lnTo>
                  <a:lnTo>
                    <a:pt x="3348" y="2843"/>
                  </a:lnTo>
                  <a:lnTo>
                    <a:pt x="3361" y="2885"/>
                  </a:lnTo>
                  <a:lnTo>
                    <a:pt x="3368" y="2929"/>
                  </a:lnTo>
                  <a:lnTo>
                    <a:pt x="3370" y="2972"/>
                  </a:lnTo>
                  <a:lnTo>
                    <a:pt x="3368" y="3017"/>
                  </a:lnTo>
                  <a:lnTo>
                    <a:pt x="3361" y="3060"/>
                  </a:lnTo>
                  <a:lnTo>
                    <a:pt x="3348" y="3102"/>
                  </a:lnTo>
                  <a:lnTo>
                    <a:pt x="3332" y="3143"/>
                  </a:lnTo>
                  <a:lnTo>
                    <a:pt x="3310" y="3183"/>
                  </a:lnTo>
                  <a:lnTo>
                    <a:pt x="3285" y="3220"/>
                  </a:lnTo>
                  <a:lnTo>
                    <a:pt x="3254" y="3255"/>
                  </a:lnTo>
                  <a:lnTo>
                    <a:pt x="3220" y="3286"/>
                  </a:lnTo>
                  <a:lnTo>
                    <a:pt x="3183" y="3311"/>
                  </a:lnTo>
                  <a:lnTo>
                    <a:pt x="3144" y="3333"/>
                  </a:lnTo>
                  <a:lnTo>
                    <a:pt x="3103" y="3349"/>
                  </a:lnTo>
                  <a:lnTo>
                    <a:pt x="3061" y="3361"/>
                  </a:lnTo>
                  <a:lnTo>
                    <a:pt x="3017" y="3370"/>
                  </a:lnTo>
                  <a:lnTo>
                    <a:pt x="2972" y="3372"/>
                  </a:lnTo>
                  <a:lnTo>
                    <a:pt x="2925" y="3370"/>
                  </a:lnTo>
                  <a:lnTo>
                    <a:pt x="2881" y="3361"/>
                  </a:lnTo>
                  <a:lnTo>
                    <a:pt x="2839" y="3349"/>
                  </a:lnTo>
                  <a:lnTo>
                    <a:pt x="2798" y="3333"/>
                  </a:lnTo>
                  <a:lnTo>
                    <a:pt x="2759" y="3311"/>
                  </a:lnTo>
                  <a:lnTo>
                    <a:pt x="2723" y="3286"/>
                  </a:lnTo>
                  <a:lnTo>
                    <a:pt x="2689" y="3255"/>
                  </a:lnTo>
                  <a:lnTo>
                    <a:pt x="1786" y="2351"/>
                  </a:lnTo>
                  <a:lnTo>
                    <a:pt x="1713" y="2384"/>
                  </a:lnTo>
                  <a:lnTo>
                    <a:pt x="1638" y="2413"/>
                  </a:lnTo>
                  <a:lnTo>
                    <a:pt x="1561" y="2436"/>
                  </a:lnTo>
                  <a:lnTo>
                    <a:pt x="1483" y="2455"/>
                  </a:lnTo>
                  <a:lnTo>
                    <a:pt x="1403" y="2467"/>
                  </a:lnTo>
                  <a:lnTo>
                    <a:pt x="1321" y="2475"/>
                  </a:lnTo>
                  <a:lnTo>
                    <a:pt x="1239" y="2479"/>
                  </a:lnTo>
                  <a:lnTo>
                    <a:pt x="1156" y="2475"/>
                  </a:lnTo>
                  <a:lnTo>
                    <a:pt x="1075" y="2467"/>
                  </a:lnTo>
                  <a:lnTo>
                    <a:pt x="995" y="2455"/>
                  </a:lnTo>
                  <a:lnTo>
                    <a:pt x="916" y="2436"/>
                  </a:lnTo>
                  <a:lnTo>
                    <a:pt x="839" y="2413"/>
                  </a:lnTo>
                  <a:lnTo>
                    <a:pt x="764" y="2385"/>
                  </a:lnTo>
                  <a:lnTo>
                    <a:pt x="692" y="2351"/>
                  </a:lnTo>
                  <a:lnTo>
                    <a:pt x="621" y="2313"/>
                  </a:lnTo>
                  <a:lnTo>
                    <a:pt x="552" y="2271"/>
                  </a:lnTo>
                  <a:lnTo>
                    <a:pt x="486" y="2224"/>
                  </a:lnTo>
                  <a:lnTo>
                    <a:pt x="423" y="2172"/>
                  </a:lnTo>
                  <a:lnTo>
                    <a:pt x="363" y="2115"/>
                  </a:lnTo>
                  <a:lnTo>
                    <a:pt x="307" y="2056"/>
                  </a:lnTo>
                  <a:lnTo>
                    <a:pt x="255" y="1992"/>
                  </a:lnTo>
                  <a:lnTo>
                    <a:pt x="208" y="1926"/>
                  </a:lnTo>
                  <a:lnTo>
                    <a:pt x="165" y="1857"/>
                  </a:lnTo>
                  <a:lnTo>
                    <a:pt x="127" y="1787"/>
                  </a:lnTo>
                  <a:lnTo>
                    <a:pt x="94" y="1714"/>
                  </a:lnTo>
                  <a:lnTo>
                    <a:pt x="66" y="1639"/>
                  </a:lnTo>
                  <a:lnTo>
                    <a:pt x="42" y="1562"/>
                  </a:lnTo>
                  <a:lnTo>
                    <a:pt x="25" y="1483"/>
                  </a:lnTo>
                  <a:lnTo>
                    <a:pt x="11" y="1403"/>
                  </a:lnTo>
                  <a:lnTo>
                    <a:pt x="3" y="1322"/>
                  </a:lnTo>
                  <a:lnTo>
                    <a:pt x="0" y="1239"/>
                  </a:lnTo>
                  <a:lnTo>
                    <a:pt x="3" y="1157"/>
                  </a:lnTo>
                  <a:lnTo>
                    <a:pt x="11" y="1076"/>
                  </a:lnTo>
                  <a:lnTo>
                    <a:pt x="25" y="996"/>
                  </a:lnTo>
                  <a:lnTo>
                    <a:pt x="42" y="917"/>
                  </a:lnTo>
                  <a:lnTo>
                    <a:pt x="66" y="840"/>
                  </a:lnTo>
                  <a:lnTo>
                    <a:pt x="94" y="765"/>
                  </a:lnTo>
                  <a:lnTo>
                    <a:pt x="127" y="692"/>
                  </a:lnTo>
                  <a:lnTo>
                    <a:pt x="165" y="620"/>
                  </a:lnTo>
                  <a:lnTo>
                    <a:pt x="208" y="553"/>
                  </a:lnTo>
                  <a:lnTo>
                    <a:pt x="255" y="487"/>
                  </a:lnTo>
                  <a:lnTo>
                    <a:pt x="307" y="423"/>
                  </a:lnTo>
                  <a:lnTo>
                    <a:pt x="363" y="364"/>
                  </a:lnTo>
                  <a:lnTo>
                    <a:pt x="423" y="307"/>
                  </a:lnTo>
                  <a:lnTo>
                    <a:pt x="486" y="255"/>
                  </a:lnTo>
                  <a:lnTo>
                    <a:pt x="552" y="208"/>
                  </a:lnTo>
                  <a:lnTo>
                    <a:pt x="621" y="165"/>
                  </a:lnTo>
                  <a:lnTo>
                    <a:pt x="692" y="127"/>
                  </a:lnTo>
                  <a:lnTo>
                    <a:pt x="764" y="94"/>
                  </a:lnTo>
                  <a:lnTo>
                    <a:pt x="839" y="66"/>
                  </a:lnTo>
                  <a:lnTo>
                    <a:pt x="916" y="42"/>
                  </a:lnTo>
                  <a:lnTo>
                    <a:pt x="995" y="24"/>
                  </a:lnTo>
                  <a:lnTo>
                    <a:pt x="1075" y="10"/>
                  </a:lnTo>
                  <a:lnTo>
                    <a:pt x="1156" y="3"/>
                  </a:lnTo>
                  <a:lnTo>
                    <a:pt x="12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399" name="Shape 9399"/>
          <p:cNvGrpSpPr/>
          <p:nvPr/>
        </p:nvGrpSpPr>
        <p:grpSpPr>
          <a:xfrm>
            <a:off x="2083052" y="518434"/>
            <a:ext cx="254976" cy="186116"/>
            <a:chOff x="2040" y="2166"/>
            <a:chExt cx="1433" cy="1046"/>
          </a:xfrm>
        </p:grpSpPr>
        <p:sp>
          <p:nvSpPr>
            <p:cNvPr id="9400" name="Shape 9400"/>
            <p:cNvSpPr/>
            <p:nvPr/>
          </p:nvSpPr>
          <p:spPr>
            <a:xfrm>
              <a:off x="2647" y="2324"/>
              <a:ext cx="219" cy="463"/>
            </a:xfrm>
            <a:custGeom>
              <a:avLst/>
              <a:gdLst/>
              <a:ahLst/>
              <a:cxnLst/>
              <a:rect l="0" t="0" r="0" b="0"/>
              <a:pathLst>
                <a:path w="657" h="1391" extrusionOk="0">
                  <a:moveTo>
                    <a:pt x="406" y="791"/>
                  </a:moveTo>
                  <a:lnTo>
                    <a:pt x="406" y="1102"/>
                  </a:lnTo>
                  <a:lnTo>
                    <a:pt x="434" y="1085"/>
                  </a:lnTo>
                  <a:lnTo>
                    <a:pt x="457" y="1064"/>
                  </a:lnTo>
                  <a:lnTo>
                    <a:pt x="475" y="1039"/>
                  </a:lnTo>
                  <a:lnTo>
                    <a:pt x="491" y="1011"/>
                  </a:lnTo>
                  <a:lnTo>
                    <a:pt x="500" y="979"/>
                  </a:lnTo>
                  <a:lnTo>
                    <a:pt x="503" y="947"/>
                  </a:lnTo>
                  <a:lnTo>
                    <a:pt x="500" y="913"/>
                  </a:lnTo>
                  <a:lnTo>
                    <a:pt x="491" y="883"/>
                  </a:lnTo>
                  <a:lnTo>
                    <a:pt x="475" y="854"/>
                  </a:lnTo>
                  <a:lnTo>
                    <a:pt x="457" y="829"/>
                  </a:lnTo>
                  <a:lnTo>
                    <a:pt x="434" y="808"/>
                  </a:lnTo>
                  <a:lnTo>
                    <a:pt x="406" y="791"/>
                  </a:lnTo>
                  <a:close/>
                  <a:moveTo>
                    <a:pt x="252" y="288"/>
                  </a:moveTo>
                  <a:lnTo>
                    <a:pt x="225" y="305"/>
                  </a:lnTo>
                  <a:lnTo>
                    <a:pt x="201" y="326"/>
                  </a:lnTo>
                  <a:lnTo>
                    <a:pt x="182" y="351"/>
                  </a:lnTo>
                  <a:lnTo>
                    <a:pt x="167" y="380"/>
                  </a:lnTo>
                  <a:lnTo>
                    <a:pt x="158" y="411"/>
                  </a:lnTo>
                  <a:lnTo>
                    <a:pt x="155" y="444"/>
                  </a:lnTo>
                  <a:lnTo>
                    <a:pt x="158" y="478"/>
                  </a:lnTo>
                  <a:lnTo>
                    <a:pt x="167" y="508"/>
                  </a:lnTo>
                  <a:lnTo>
                    <a:pt x="182" y="537"/>
                  </a:lnTo>
                  <a:lnTo>
                    <a:pt x="201" y="561"/>
                  </a:lnTo>
                  <a:lnTo>
                    <a:pt x="225"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5" y="189"/>
                  </a:lnTo>
                  <a:lnTo>
                    <a:pt x="571" y="222"/>
                  </a:lnTo>
                  <a:lnTo>
                    <a:pt x="599" y="258"/>
                  </a:lnTo>
                  <a:lnTo>
                    <a:pt x="624" y="300"/>
                  </a:lnTo>
                  <a:lnTo>
                    <a:pt x="642" y="346"/>
                  </a:lnTo>
                  <a:lnTo>
                    <a:pt x="653" y="394"/>
                  </a:lnTo>
                  <a:lnTo>
                    <a:pt x="657" y="444"/>
                  </a:lnTo>
                  <a:lnTo>
                    <a:pt x="653" y="469"/>
                  </a:lnTo>
                  <a:lnTo>
                    <a:pt x="642" y="490"/>
                  </a:lnTo>
                  <a:lnTo>
                    <a:pt x="625" y="506"/>
                  </a:lnTo>
                  <a:lnTo>
                    <a:pt x="605" y="517"/>
                  </a:lnTo>
                  <a:lnTo>
                    <a:pt x="580" y="521"/>
                  </a:lnTo>
                  <a:lnTo>
                    <a:pt x="555" y="517"/>
                  </a:lnTo>
                  <a:lnTo>
                    <a:pt x="534" y="506"/>
                  </a:lnTo>
                  <a:lnTo>
                    <a:pt x="517" y="490"/>
                  </a:lnTo>
                  <a:lnTo>
                    <a:pt x="507" y="469"/>
                  </a:lnTo>
                  <a:lnTo>
                    <a:pt x="503" y="444"/>
                  </a:lnTo>
                  <a:lnTo>
                    <a:pt x="500" y="411"/>
                  </a:lnTo>
                  <a:lnTo>
                    <a:pt x="491" y="380"/>
                  </a:lnTo>
                  <a:lnTo>
                    <a:pt x="475" y="351"/>
                  </a:lnTo>
                  <a:lnTo>
                    <a:pt x="457" y="326"/>
                  </a:lnTo>
                  <a:lnTo>
                    <a:pt x="434" y="305"/>
                  </a:lnTo>
                  <a:lnTo>
                    <a:pt x="406" y="288"/>
                  </a:lnTo>
                  <a:lnTo>
                    <a:pt x="406" y="628"/>
                  </a:lnTo>
                  <a:lnTo>
                    <a:pt x="453" y="642"/>
                  </a:lnTo>
                  <a:lnTo>
                    <a:pt x="496" y="663"/>
                  </a:lnTo>
                  <a:lnTo>
                    <a:pt x="535" y="691"/>
                  </a:lnTo>
                  <a:lnTo>
                    <a:pt x="571" y="723"/>
                  </a:lnTo>
                  <a:lnTo>
                    <a:pt x="599" y="761"/>
                  </a:lnTo>
                  <a:lnTo>
                    <a:pt x="624" y="803"/>
                  </a:lnTo>
                  <a:lnTo>
                    <a:pt x="642" y="847"/>
                  </a:lnTo>
                  <a:lnTo>
                    <a:pt x="653" y="896"/>
                  </a:lnTo>
                  <a:lnTo>
                    <a:pt x="657" y="947"/>
                  </a:lnTo>
                  <a:lnTo>
                    <a:pt x="653" y="998"/>
                  </a:lnTo>
                  <a:lnTo>
                    <a:pt x="642" y="1045"/>
                  </a:lnTo>
                  <a:lnTo>
                    <a:pt x="624" y="1090"/>
                  </a:lnTo>
                  <a:lnTo>
                    <a:pt x="599" y="1132"/>
                  </a:lnTo>
                  <a:lnTo>
                    <a:pt x="571" y="1169"/>
                  </a:lnTo>
                  <a:lnTo>
                    <a:pt x="535" y="1201"/>
                  </a:lnTo>
                  <a:lnTo>
                    <a:pt x="496" y="1229"/>
                  </a:lnTo>
                  <a:lnTo>
                    <a:pt x="453" y="1251"/>
                  </a:lnTo>
                  <a:lnTo>
                    <a:pt x="406" y="1265"/>
                  </a:lnTo>
                  <a:lnTo>
                    <a:pt x="406" y="1314"/>
                  </a:lnTo>
                  <a:lnTo>
                    <a:pt x="402" y="1338"/>
                  </a:lnTo>
                  <a:lnTo>
                    <a:pt x="392" y="1359"/>
                  </a:lnTo>
                  <a:lnTo>
                    <a:pt x="375" y="1376"/>
                  </a:lnTo>
                  <a:lnTo>
                    <a:pt x="354" y="1387"/>
                  </a:lnTo>
                  <a:lnTo>
                    <a:pt x="329" y="1391"/>
                  </a:lnTo>
                  <a:lnTo>
                    <a:pt x="304" y="1387"/>
                  </a:lnTo>
                  <a:lnTo>
                    <a:pt x="283" y="1376"/>
                  </a:lnTo>
                  <a:lnTo>
                    <a:pt x="266" y="1359"/>
                  </a:lnTo>
                  <a:lnTo>
                    <a:pt x="256" y="1338"/>
                  </a:lnTo>
                  <a:lnTo>
                    <a:pt x="252" y="1314"/>
                  </a:lnTo>
                  <a:lnTo>
                    <a:pt x="252" y="1265"/>
                  </a:lnTo>
                  <a:lnTo>
                    <a:pt x="205" y="1251"/>
                  </a:lnTo>
                  <a:lnTo>
                    <a:pt x="162" y="1229"/>
                  </a:lnTo>
                  <a:lnTo>
                    <a:pt x="123" y="1201"/>
                  </a:lnTo>
                  <a:lnTo>
                    <a:pt x="88" y="1169"/>
                  </a:lnTo>
                  <a:lnTo>
                    <a:pt x="58" y="1132"/>
                  </a:lnTo>
                  <a:lnTo>
                    <a:pt x="34" y="1090"/>
                  </a:lnTo>
                  <a:lnTo>
                    <a:pt x="16" y="1045"/>
                  </a:lnTo>
                  <a:lnTo>
                    <a:pt x="4" y="998"/>
                  </a:lnTo>
                  <a:lnTo>
                    <a:pt x="0" y="947"/>
                  </a:lnTo>
                  <a:lnTo>
                    <a:pt x="4" y="922"/>
                  </a:lnTo>
                  <a:lnTo>
                    <a:pt x="16" y="901"/>
                  </a:lnTo>
                  <a:lnTo>
                    <a:pt x="33" y="884"/>
                  </a:lnTo>
                  <a:lnTo>
                    <a:pt x="54" y="873"/>
                  </a:lnTo>
                  <a:lnTo>
                    <a:pt x="78" y="870"/>
                  </a:lnTo>
                  <a:lnTo>
                    <a:pt x="102" y="873"/>
                  </a:lnTo>
                  <a:lnTo>
                    <a:pt x="124" y="884"/>
                  </a:lnTo>
                  <a:lnTo>
                    <a:pt x="140" y="901"/>
                  </a:lnTo>
                  <a:lnTo>
                    <a:pt x="152" y="922"/>
                  </a:lnTo>
                  <a:lnTo>
                    <a:pt x="155" y="947"/>
                  </a:lnTo>
                  <a:lnTo>
                    <a:pt x="158" y="979"/>
                  </a:lnTo>
                  <a:lnTo>
                    <a:pt x="167" y="1011"/>
                  </a:lnTo>
                  <a:lnTo>
                    <a:pt x="182" y="1039"/>
                  </a:lnTo>
                  <a:lnTo>
                    <a:pt x="201" y="1064"/>
                  </a:lnTo>
                  <a:lnTo>
                    <a:pt x="225" y="1085"/>
                  </a:lnTo>
                  <a:lnTo>
                    <a:pt x="252" y="1102"/>
                  </a:lnTo>
                  <a:lnTo>
                    <a:pt x="252" y="764"/>
                  </a:lnTo>
                  <a:lnTo>
                    <a:pt x="205" y="748"/>
                  </a:lnTo>
                  <a:lnTo>
                    <a:pt x="162" y="727"/>
                  </a:lnTo>
                  <a:lnTo>
                    <a:pt x="123" y="700"/>
                  </a:lnTo>
                  <a:lnTo>
                    <a:pt x="88" y="667"/>
                  </a:lnTo>
                  <a:lnTo>
                    <a:pt x="58" y="629"/>
                  </a:lnTo>
                  <a:lnTo>
                    <a:pt x="34" y="587"/>
                  </a:lnTo>
                  <a:lnTo>
                    <a:pt x="16" y="543"/>
                  </a:lnTo>
                  <a:lnTo>
                    <a:pt x="4" y="495"/>
                  </a:lnTo>
                  <a:lnTo>
                    <a:pt x="0" y="444"/>
                  </a:lnTo>
                  <a:lnTo>
                    <a:pt x="4" y="394"/>
                  </a:lnTo>
                  <a:lnTo>
                    <a:pt x="16" y="346"/>
                  </a:lnTo>
                  <a:lnTo>
                    <a:pt x="34" y="300"/>
                  </a:lnTo>
                  <a:lnTo>
                    <a:pt x="58" y="258"/>
                  </a:lnTo>
                  <a:lnTo>
                    <a:pt x="88" y="222"/>
                  </a:lnTo>
                  <a:lnTo>
                    <a:pt x="123" y="189"/>
                  </a:lnTo>
                  <a:lnTo>
                    <a:pt x="162" y="162"/>
                  </a:lnTo>
                  <a:lnTo>
                    <a:pt x="205" y="140"/>
                  </a:lnTo>
                  <a:lnTo>
                    <a:pt x="252" y="125"/>
                  </a:lnTo>
                  <a:lnTo>
                    <a:pt x="252" y="77"/>
                  </a:lnTo>
                  <a:lnTo>
                    <a:pt x="256" y="52"/>
                  </a:lnTo>
                  <a:lnTo>
                    <a:pt x="266" y="31"/>
                  </a:lnTo>
                  <a:lnTo>
                    <a:pt x="283" y="14"/>
                  </a:lnTo>
                  <a:lnTo>
                    <a:pt x="304" y="4"/>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1" name="Shape 9401"/>
            <p:cNvSpPr/>
            <p:nvPr/>
          </p:nvSpPr>
          <p:spPr>
            <a:xfrm>
              <a:off x="2258" y="2324"/>
              <a:ext cx="219" cy="463"/>
            </a:xfrm>
            <a:custGeom>
              <a:avLst/>
              <a:gdLst/>
              <a:ahLst/>
              <a:cxnLst/>
              <a:rect l="0" t="0" r="0" b="0"/>
              <a:pathLst>
                <a:path w="657" h="1391" extrusionOk="0">
                  <a:moveTo>
                    <a:pt x="406" y="791"/>
                  </a:moveTo>
                  <a:lnTo>
                    <a:pt x="406" y="1102"/>
                  </a:lnTo>
                  <a:lnTo>
                    <a:pt x="434" y="1085"/>
                  </a:lnTo>
                  <a:lnTo>
                    <a:pt x="457" y="1064"/>
                  </a:lnTo>
                  <a:lnTo>
                    <a:pt x="477" y="1039"/>
                  </a:lnTo>
                  <a:lnTo>
                    <a:pt x="491" y="1011"/>
                  </a:lnTo>
                  <a:lnTo>
                    <a:pt x="500" y="979"/>
                  </a:lnTo>
                  <a:lnTo>
                    <a:pt x="503" y="947"/>
                  </a:lnTo>
                  <a:lnTo>
                    <a:pt x="500" y="913"/>
                  </a:lnTo>
                  <a:lnTo>
                    <a:pt x="491" y="883"/>
                  </a:lnTo>
                  <a:lnTo>
                    <a:pt x="477" y="854"/>
                  </a:lnTo>
                  <a:lnTo>
                    <a:pt x="457" y="829"/>
                  </a:lnTo>
                  <a:lnTo>
                    <a:pt x="434" y="808"/>
                  </a:lnTo>
                  <a:lnTo>
                    <a:pt x="406" y="791"/>
                  </a:lnTo>
                  <a:close/>
                  <a:moveTo>
                    <a:pt x="252" y="288"/>
                  </a:moveTo>
                  <a:lnTo>
                    <a:pt x="225" y="305"/>
                  </a:lnTo>
                  <a:lnTo>
                    <a:pt x="201" y="326"/>
                  </a:lnTo>
                  <a:lnTo>
                    <a:pt x="182" y="351"/>
                  </a:lnTo>
                  <a:lnTo>
                    <a:pt x="167" y="380"/>
                  </a:lnTo>
                  <a:lnTo>
                    <a:pt x="158" y="411"/>
                  </a:lnTo>
                  <a:lnTo>
                    <a:pt x="156" y="444"/>
                  </a:lnTo>
                  <a:lnTo>
                    <a:pt x="158" y="478"/>
                  </a:lnTo>
                  <a:lnTo>
                    <a:pt x="167" y="508"/>
                  </a:lnTo>
                  <a:lnTo>
                    <a:pt x="182" y="537"/>
                  </a:lnTo>
                  <a:lnTo>
                    <a:pt x="201" y="561"/>
                  </a:lnTo>
                  <a:lnTo>
                    <a:pt x="225"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6" y="189"/>
                  </a:lnTo>
                  <a:lnTo>
                    <a:pt x="571" y="222"/>
                  </a:lnTo>
                  <a:lnTo>
                    <a:pt x="600" y="258"/>
                  </a:lnTo>
                  <a:lnTo>
                    <a:pt x="624" y="300"/>
                  </a:lnTo>
                  <a:lnTo>
                    <a:pt x="643" y="346"/>
                  </a:lnTo>
                  <a:lnTo>
                    <a:pt x="653" y="394"/>
                  </a:lnTo>
                  <a:lnTo>
                    <a:pt x="657" y="444"/>
                  </a:lnTo>
                  <a:lnTo>
                    <a:pt x="653" y="469"/>
                  </a:lnTo>
                  <a:lnTo>
                    <a:pt x="643" y="490"/>
                  </a:lnTo>
                  <a:lnTo>
                    <a:pt x="626" y="506"/>
                  </a:lnTo>
                  <a:lnTo>
                    <a:pt x="605" y="517"/>
                  </a:lnTo>
                  <a:lnTo>
                    <a:pt x="580" y="521"/>
                  </a:lnTo>
                  <a:lnTo>
                    <a:pt x="556" y="517"/>
                  </a:lnTo>
                  <a:lnTo>
                    <a:pt x="534" y="506"/>
                  </a:lnTo>
                  <a:lnTo>
                    <a:pt x="519" y="490"/>
                  </a:lnTo>
                  <a:lnTo>
                    <a:pt x="507" y="469"/>
                  </a:lnTo>
                  <a:lnTo>
                    <a:pt x="503" y="444"/>
                  </a:lnTo>
                  <a:lnTo>
                    <a:pt x="500" y="411"/>
                  </a:lnTo>
                  <a:lnTo>
                    <a:pt x="491" y="380"/>
                  </a:lnTo>
                  <a:lnTo>
                    <a:pt x="477" y="351"/>
                  </a:lnTo>
                  <a:lnTo>
                    <a:pt x="457" y="326"/>
                  </a:lnTo>
                  <a:lnTo>
                    <a:pt x="434" y="305"/>
                  </a:lnTo>
                  <a:lnTo>
                    <a:pt x="406" y="288"/>
                  </a:lnTo>
                  <a:lnTo>
                    <a:pt x="406" y="628"/>
                  </a:lnTo>
                  <a:lnTo>
                    <a:pt x="453" y="642"/>
                  </a:lnTo>
                  <a:lnTo>
                    <a:pt x="496" y="663"/>
                  </a:lnTo>
                  <a:lnTo>
                    <a:pt x="536" y="691"/>
                  </a:lnTo>
                  <a:lnTo>
                    <a:pt x="571" y="723"/>
                  </a:lnTo>
                  <a:lnTo>
                    <a:pt x="600" y="761"/>
                  </a:lnTo>
                  <a:lnTo>
                    <a:pt x="624" y="803"/>
                  </a:lnTo>
                  <a:lnTo>
                    <a:pt x="643" y="847"/>
                  </a:lnTo>
                  <a:lnTo>
                    <a:pt x="653" y="896"/>
                  </a:lnTo>
                  <a:lnTo>
                    <a:pt x="657" y="947"/>
                  </a:lnTo>
                  <a:lnTo>
                    <a:pt x="653" y="998"/>
                  </a:lnTo>
                  <a:lnTo>
                    <a:pt x="643" y="1045"/>
                  </a:lnTo>
                  <a:lnTo>
                    <a:pt x="624" y="1090"/>
                  </a:lnTo>
                  <a:lnTo>
                    <a:pt x="600" y="1132"/>
                  </a:lnTo>
                  <a:lnTo>
                    <a:pt x="571" y="1169"/>
                  </a:lnTo>
                  <a:lnTo>
                    <a:pt x="536" y="1201"/>
                  </a:lnTo>
                  <a:lnTo>
                    <a:pt x="496" y="1229"/>
                  </a:lnTo>
                  <a:lnTo>
                    <a:pt x="453" y="1251"/>
                  </a:lnTo>
                  <a:lnTo>
                    <a:pt x="406" y="1265"/>
                  </a:lnTo>
                  <a:lnTo>
                    <a:pt x="406" y="1314"/>
                  </a:lnTo>
                  <a:lnTo>
                    <a:pt x="402" y="1338"/>
                  </a:lnTo>
                  <a:lnTo>
                    <a:pt x="392" y="1359"/>
                  </a:lnTo>
                  <a:lnTo>
                    <a:pt x="375" y="1376"/>
                  </a:lnTo>
                  <a:lnTo>
                    <a:pt x="354" y="1387"/>
                  </a:lnTo>
                  <a:lnTo>
                    <a:pt x="329" y="1391"/>
                  </a:lnTo>
                  <a:lnTo>
                    <a:pt x="305" y="1387"/>
                  </a:lnTo>
                  <a:lnTo>
                    <a:pt x="284" y="1376"/>
                  </a:lnTo>
                  <a:lnTo>
                    <a:pt x="267" y="1359"/>
                  </a:lnTo>
                  <a:lnTo>
                    <a:pt x="256" y="1338"/>
                  </a:lnTo>
                  <a:lnTo>
                    <a:pt x="252" y="1314"/>
                  </a:lnTo>
                  <a:lnTo>
                    <a:pt x="252" y="1265"/>
                  </a:lnTo>
                  <a:lnTo>
                    <a:pt x="205" y="1251"/>
                  </a:lnTo>
                  <a:lnTo>
                    <a:pt x="162" y="1229"/>
                  </a:lnTo>
                  <a:lnTo>
                    <a:pt x="123" y="1201"/>
                  </a:lnTo>
                  <a:lnTo>
                    <a:pt x="88" y="1169"/>
                  </a:lnTo>
                  <a:lnTo>
                    <a:pt x="58" y="1132"/>
                  </a:lnTo>
                  <a:lnTo>
                    <a:pt x="34" y="1090"/>
                  </a:lnTo>
                  <a:lnTo>
                    <a:pt x="16" y="1045"/>
                  </a:lnTo>
                  <a:lnTo>
                    <a:pt x="4" y="998"/>
                  </a:lnTo>
                  <a:lnTo>
                    <a:pt x="0" y="947"/>
                  </a:lnTo>
                  <a:lnTo>
                    <a:pt x="4" y="922"/>
                  </a:lnTo>
                  <a:lnTo>
                    <a:pt x="16" y="901"/>
                  </a:lnTo>
                  <a:lnTo>
                    <a:pt x="33" y="884"/>
                  </a:lnTo>
                  <a:lnTo>
                    <a:pt x="54" y="873"/>
                  </a:lnTo>
                  <a:lnTo>
                    <a:pt x="79" y="870"/>
                  </a:lnTo>
                  <a:lnTo>
                    <a:pt x="102" y="873"/>
                  </a:lnTo>
                  <a:lnTo>
                    <a:pt x="124" y="884"/>
                  </a:lnTo>
                  <a:lnTo>
                    <a:pt x="140" y="901"/>
                  </a:lnTo>
                  <a:lnTo>
                    <a:pt x="152" y="922"/>
                  </a:lnTo>
                  <a:lnTo>
                    <a:pt x="156" y="947"/>
                  </a:lnTo>
                  <a:lnTo>
                    <a:pt x="158" y="979"/>
                  </a:lnTo>
                  <a:lnTo>
                    <a:pt x="167" y="1011"/>
                  </a:lnTo>
                  <a:lnTo>
                    <a:pt x="182" y="1039"/>
                  </a:lnTo>
                  <a:lnTo>
                    <a:pt x="201" y="1064"/>
                  </a:lnTo>
                  <a:lnTo>
                    <a:pt x="225" y="1085"/>
                  </a:lnTo>
                  <a:lnTo>
                    <a:pt x="252" y="1102"/>
                  </a:lnTo>
                  <a:lnTo>
                    <a:pt x="252" y="764"/>
                  </a:lnTo>
                  <a:lnTo>
                    <a:pt x="205" y="748"/>
                  </a:lnTo>
                  <a:lnTo>
                    <a:pt x="162" y="727"/>
                  </a:lnTo>
                  <a:lnTo>
                    <a:pt x="123" y="700"/>
                  </a:lnTo>
                  <a:lnTo>
                    <a:pt x="88" y="667"/>
                  </a:lnTo>
                  <a:lnTo>
                    <a:pt x="58" y="629"/>
                  </a:lnTo>
                  <a:lnTo>
                    <a:pt x="34" y="587"/>
                  </a:lnTo>
                  <a:lnTo>
                    <a:pt x="16" y="543"/>
                  </a:lnTo>
                  <a:lnTo>
                    <a:pt x="4" y="495"/>
                  </a:lnTo>
                  <a:lnTo>
                    <a:pt x="0" y="444"/>
                  </a:lnTo>
                  <a:lnTo>
                    <a:pt x="4" y="394"/>
                  </a:lnTo>
                  <a:lnTo>
                    <a:pt x="16" y="346"/>
                  </a:lnTo>
                  <a:lnTo>
                    <a:pt x="34" y="300"/>
                  </a:lnTo>
                  <a:lnTo>
                    <a:pt x="58" y="258"/>
                  </a:lnTo>
                  <a:lnTo>
                    <a:pt x="88" y="222"/>
                  </a:lnTo>
                  <a:lnTo>
                    <a:pt x="123" y="189"/>
                  </a:lnTo>
                  <a:lnTo>
                    <a:pt x="162" y="162"/>
                  </a:lnTo>
                  <a:lnTo>
                    <a:pt x="205" y="140"/>
                  </a:lnTo>
                  <a:lnTo>
                    <a:pt x="252" y="125"/>
                  </a:lnTo>
                  <a:lnTo>
                    <a:pt x="252" y="77"/>
                  </a:lnTo>
                  <a:lnTo>
                    <a:pt x="256" y="52"/>
                  </a:lnTo>
                  <a:lnTo>
                    <a:pt x="267" y="31"/>
                  </a:lnTo>
                  <a:lnTo>
                    <a:pt x="284" y="14"/>
                  </a:lnTo>
                  <a:lnTo>
                    <a:pt x="305" y="4"/>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2" name="Shape 9402"/>
            <p:cNvSpPr/>
            <p:nvPr/>
          </p:nvSpPr>
          <p:spPr>
            <a:xfrm>
              <a:off x="3036" y="2324"/>
              <a:ext cx="219" cy="463"/>
            </a:xfrm>
            <a:custGeom>
              <a:avLst/>
              <a:gdLst/>
              <a:ahLst/>
              <a:cxnLst/>
              <a:rect l="0" t="0" r="0" b="0"/>
              <a:pathLst>
                <a:path w="657" h="1391" extrusionOk="0">
                  <a:moveTo>
                    <a:pt x="406" y="791"/>
                  </a:moveTo>
                  <a:lnTo>
                    <a:pt x="406" y="1102"/>
                  </a:lnTo>
                  <a:lnTo>
                    <a:pt x="433" y="1085"/>
                  </a:lnTo>
                  <a:lnTo>
                    <a:pt x="457" y="1064"/>
                  </a:lnTo>
                  <a:lnTo>
                    <a:pt x="475" y="1039"/>
                  </a:lnTo>
                  <a:lnTo>
                    <a:pt x="489" y="1011"/>
                  </a:lnTo>
                  <a:lnTo>
                    <a:pt x="500" y="979"/>
                  </a:lnTo>
                  <a:lnTo>
                    <a:pt x="502" y="947"/>
                  </a:lnTo>
                  <a:lnTo>
                    <a:pt x="500" y="913"/>
                  </a:lnTo>
                  <a:lnTo>
                    <a:pt x="489" y="883"/>
                  </a:lnTo>
                  <a:lnTo>
                    <a:pt x="475" y="854"/>
                  </a:lnTo>
                  <a:lnTo>
                    <a:pt x="457" y="829"/>
                  </a:lnTo>
                  <a:lnTo>
                    <a:pt x="433" y="808"/>
                  </a:lnTo>
                  <a:lnTo>
                    <a:pt x="406" y="791"/>
                  </a:lnTo>
                  <a:close/>
                  <a:moveTo>
                    <a:pt x="252" y="288"/>
                  </a:moveTo>
                  <a:lnTo>
                    <a:pt x="224" y="305"/>
                  </a:lnTo>
                  <a:lnTo>
                    <a:pt x="201" y="326"/>
                  </a:lnTo>
                  <a:lnTo>
                    <a:pt x="181" y="351"/>
                  </a:lnTo>
                  <a:lnTo>
                    <a:pt x="167" y="380"/>
                  </a:lnTo>
                  <a:lnTo>
                    <a:pt x="158" y="411"/>
                  </a:lnTo>
                  <a:lnTo>
                    <a:pt x="155" y="444"/>
                  </a:lnTo>
                  <a:lnTo>
                    <a:pt x="158" y="478"/>
                  </a:lnTo>
                  <a:lnTo>
                    <a:pt x="167" y="508"/>
                  </a:lnTo>
                  <a:lnTo>
                    <a:pt x="181" y="537"/>
                  </a:lnTo>
                  <a:lnTo>
                    <a:pt x="201" y="561"/>
                  </a:lnTo>
                  <a:lnTo>
                    <a:pt x="224"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5" y="189"/>
                  </a:lnTo>
                  <a:lnTo>
                    <a:pt x="570" y="222"/>
                  </a:lnTo>
                  <a:lnTo>
                    <a:pt x="599" y="258"/>
                  </a:lnTo>
                  <a:lnTo>
                    <a:pt x="624" y="300"/>
                  </a:lnTo>
                  <a:lnTo>
                    <a:pt x="642" y="346"/>
                  </a:lnTo>
                  <a:lnTo>
                    <a:pt x="653" y="394"/>
                  </a:lnTo>
                  <a:lnTo>
                    <a:pt x="657" y="444"/>
                  </a:lnTo>
                  <a:lnTo>
                    <a:pt x="653" y="469"/>
                  </a:lnTo>
                  <a:lnTo>
                    <a:pt x="642" y="490"/>
                  </a:lnTo>
                  <a:lnTo>
                    <a:pt x="625" y="506"/>
                  </a:lnTo>
                  <a:lnTo>
                    <a:pt x="604" y="517"/>
                  </a:lnTo>
                  <a:lnTo>
                    <a:pt x="580" y="521"/>
                  </a:lnTo>
                  <a:lnTo>
                    <a:pt x="555" y="517"/>
                  </a:lnTo>
                  <a:lnTo>
                    <a:pt x="534" y="506"/>
                  </a:lnTo>
                  <a:lnTo>
                    <a:pt x="517" y="490"/>
                  </a:lnTo>
                  <a:lnTo>
                    <a:pt x="506" y="469"/>
                  </a:lnTo>
                  <a:lnTo>
                    <a:pt x="502" y="444"/>
                  </a:lnTo>
                  <a:lnTo>
                    <a:pt x="500" y="411"/>
                  </a:lnTo>
                  <a:lnTo>
                    <a:pt x="489" y="380"/>
                  </a:lnTo>
                  <a:lnTo>
                    <a:pt x="475" y="351"/>
                  </a:lnTo>
                  <a:lnTo>
                    <a:pt x="457" y="326"/>
                  </a:lnTo>
                  <a:lnTo>
                    <a:pt x="433" y="305"/>
                  </a:lnTo>
                  <a:lnTo>
                    <a:pt x="406" y="288"/>
                  </a:lnTo>
                  <a:lnTo>
                    <a:pt x="406" y="628"/>
                  </a:lnTo>
                  <a:lnTo>
                    <a:pt x="453" y="642"/>
                  </a:lnTo>
                  <a:lnTo>
                    <a:pt x="496" y="663"/>
                  </a:lnTo>
                  <a:lnTo>
                    <a:pt x="535" y="691"/>
                  </a:lnTo>
                  <a:lnTo>
                    <a:pt x="570" y="723"/>
                  </a:lnTo>
                  <a:lnTo>
                    <a:pt x="599" y="761"/>
                  </a:lnTo>
                  <a:lnTo>
                    <a:pt x="624" y="803"/>
                  </a:lnTo>
                  <a:lnTo>
                    <a:pt x="642" y="847"/>
                  </a:lnTo>
                  <a:lnTo>
                    <a:pt x="653" y="896"/>
                  </a:lnTo>
                  <a:lnTo>
                    <a:pt x="657" y="947"/>
                  </a:lnTo>
                  <a:lnTo>
                    <a:pt x="653" y="998"/>
                  </a:lnTo>
                  <a:lnTo>
                    <a:pt x="642" y="1045"/>
                  </a:lnTo>
                  <a:lnTo>
                    <a:pt x="624" y="1090"/>
                  </a:lnTo>
                  <a:lnTo>
                    <a:pt x="599" y="1132"/>
                  </a:lnTo>
                  <a:lnTo>
                    <a:pt x="570" y="1169"/>
                  </a:lnTo>
                  <a:lnTo>
                    <a:pt x="535" y="1201"/>
                  </a:lnTo>
                  <a:lnTo>
                    <a:pt x="496" y="1229"/>
                  </a:lnTo>
                  <a:lnTo>
                    <a:pt x="453" y="1251"/>
                  </a:lnTo>
                  <a:lnTo>
                    <a:pt x="406" y="1265"/>
                  </a:lnTo>
                  <a:lnTo>
                    <a:pt x="406" y="1314"/>
                  </a:lnTo>
                  <a:lnTo>
                    <a:pt x="402" y="1338"/>
                  </a:lnTo>
                  <a:lnTo>
                    <a:pt x="392" y="1359"/>
                  </a:lnTo>
                  <a:lnTo>
                    <a:pt x="375" y="1376"/>
                  </a:lnTo>
                  <a:lnTo>
                    <a:pt x="354" y="1387"/>
                  </a:lnTo>
                  <a:lnTo>
                    <a:pt x="329" y="1391"/>
                  </a:lnTo>
                  <a:lnTo>
                    <a:pt x="304" y="1387"/>
                  </a:lnTo>
                  <a:lnTo>
                    <a:pt x="283" y="1376"/>
                  </a:lnTo>
                  <a:lnTo>
                    <a:pt x="266" y="1359"/>
                  </a:lnTo>
                  <a:lnTo>
                    <a:pt x="256" y="1338"/>
                  </a:lnTo>
                  <a:lnTo>
                    <a:pt x="252" y="1314"/>
                  </a:lnTo>
                  <a:lnTo>
                    <a:pt x="252" y="1265"/>
                  </a:lnTo>
                  <a:lnTo>
                    <a:pt x="205" y="1251"/>
                  </a:lnTo>
                  <a:lnTo>
                    <a:pt x="162" y="1229"/>
                  </a:lnTo>
                  <a:lnTo>
                    <a:pt x="123" y="1201"/>
                  </a:lnTo>
                  <a:lnTo>
                    <a:pt x="87" y="1169"/>
                  </a:lnTo>
                  <a:lnTo>
                    <a:pt x="57" y="1132"/>
                  </a:lnTo>
                  <a:lnTo>
                    <a:pt x="34" y="1090"/>
                  </a:lnTo>
                  <a:lnTo>
                    <a:pt x="16" y="1045"/>
                  </a:lnTo>
                  <a:lnTo>
                    <a:pt x="4" y="998"/>
                  </a:lnTo>
                  <a:lnTo>
                    <a:pt x="0" y="947"/>
                  </a:lnTo>
                  <a:lnTo>
                    <a:pt x="4" y="922"/>
                  </a:lnTo>
                  <a:lnTo>
                    <a:pt x="16" y="901"/>
                  </a:lnTo>
                  <a:lnTo>
                    <a:pt x="33" y="884"/>
                  </a:lnTo>
                  <a:lnTo>
                    <a:pt x="53" y="873"/>
                  </a:lnTo>
                  <a:lnTo>
                    <a:pt x="78" y="870"/>
                  </a:lnTo>
                  <a:lnTo>
                    <a:pt x="102" y="873"/>
                  </a:lnTo>
                  <a:lnTo>
                    <a:pt x="123" y="884"/>
                  </a:lnTo>
                  <a:lnTo>
                    <a:pt x="140" y="901"/>
                  </a:lnTo>
                  <a:lnTo>
                    <a:pt x="151" y="922"/>
                  </a:lnTo>
                  <a:lnTo>
                    <a:pt x="155" y="947"/>
                  </a:lnTo>
                  <a:lnTo>
                    <a:pt x="158" y="979"/>
                  </a:lnTo>
                  <a:lnTo>
                    <a:pt x="167" y="1011"/>
                  </a:lnTo>
                  <a:lnTo>
                    <a:pt x="181" y="1039"/>
                  </a:lnTo>
                  <a:lnTo>
                    <a:pt x="201" y="1064"/>
                  </a:lnTo>
                  <a:lnTo>
                    <a:pt x="224" y="1085"/>
                  </a:lnTo>
                  <a:lnTo>
                    <a:pt x="252" y="1102"/>
                  </a:lnTo>
                  <a:lnTo>
                    <a:pt x="252" y="764"/>
                  </a:lnTo>
                  <a:lnTo>
                    <a:pt x="205" y="748"/>
                  </a:lnTo>
                  <a:lnTo>
                    <a:pt x="162" y="727"/>
                  </a:lnTo>
                  <a:lnTo>
                    <a:pt x="123" y="700"/>
                  </a:lnTo>
                  <a:lnTo>
                    <a:pt x="87" y="667"/>
                  </a:lnTo>
                  <a:lnTo>
                    <a:pt x="57" y="629"/>
                  </a:lnTo>
                  <a:lnTo>
                    <a:pt x="34" y="587"/>
                  </a:lnTo>
                  <a:lnTo>
                    <a:pt x="16" y="543"/>
                  </a:lnTo>
                  <a:lnTo>
                    <a:pt x="4" y="495"/>
                  </a:lnTo>
                  <a:lnTo>
                    <a:pt x="0" y="444"/>
                  </a:lnTo>
                  <a:lnTo>
                    <a:pt x="4" y="394"/>
                  </a:lnTo>
                  <a:lnTo>
                    <a:pt x="16" y="346"/>
                  </a:lnTo>
                  <a:lnTo>
                    <a:pt x="34" y="300"/>
                  </a:lnTo>
                  <a:lnTo>
                    <a:pt x="57" y="258"/>
                  </a:lnTo>
                  <a:lnTo>
                    <a:pt x="87" y="222"/>
                  </a:lnTo>
                  <a:lnTo>
                    <a:pt x="123" y="189"/>
                  </a:lnTo>
                  <a:lnTo>
                    <a:pt x="162" y="162"/>
                  </a:lnTo>
                  <a:lnTo>
                    <a:pt x="205" y="140"/>
                  </a:lnTo>
                  <a:lnTo>
                    <a:pt x="252" y="125"/>
                  </a:lnTo>
                  <a:lnTo>
                    <a:pt x="252" y="77"/>
                  </a:lnTo>
                  <a:lnTo>
                    <a:pt x="256" y="52"/>
                  </a:lnTo>
                  <a:lnTo>
                    <a:pt x="266" y="31"/>
                  </a:lnTo>
                  <a:lnTo>
                    <a:pt x="283" y="14"/>
                  </a:lnTo>
                  <a:lnTo>
                    <a:pt x="304" y="4"/>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3" name="Shape 9403"/>
            <p:cNvSpPr/>
            <p:nvPr/>
          </p:nvSpPr>
          <p:spPr>
            <a:xfrm>
              <a:off x="2040" y="2166"/>
              <a:ext cx="1433" cy="1046"/>
            </a:xfrm>
            <a:custGeom>
              <a:avLst/>
              <a:gdLst/>
              <a:ahLst/>
              <a:cxnLst/>
              <a:rect l="0" t="0" r="0" b="0"/>
              <a:pathLst>
                <a:path w="4300" h="3138" extrusionOk="0">
                  <a:moveTo>
                    <a:pt x="290" y="2188"/>
                  </a:moveTo>
                  <a:lnTo>
                    <a:pt x="290" y="2309"/>
                  </a:lnTo>
                  <a:lnTo>
                    <a:pt x="294" y="2336"/>
                  </a:lnTo>
                  <a:lnTo>
                    <a:pt x="303" y="2360"/>
                  </a:lnTo>
                  <a:lnTo>
                    <a:pt x="319" y="2379"/>
                  </a:lnTo>
                  <a:lnTo>
                    <a:pt x="339" y="2395"/>
                  </a:lnTo>
                  <a:lnTo>
                    <a:pt x="363" y="2406"/>
                  </a:lnTo>
                  <a:lnTo>
                    <a:pt x="389" y="2410"/>
                  </a:lnTo>
                  <a:lnTo>
                    <a:pt x="3910" y="2410"/>
                  </a:lnTo>
                  <a:lnTo>
                    <a:pt x="3937" y="2406"/>
                  </a:lnTo>
                  <a:lnTo>
                    <a:pt x="3961" y="2395"/>
                  </a:lnTo>
                  <a:lnTo>
                    <a:pt x="3980" y="2379"/>
                  </a:lnTo>
                  <a:lnTo>
                    <a:pt x="3996" y="2360"/>
                  </a:lnTo>
                  <a:lnTo>
                    <a:pt x="4006" y="2336"/>
                  </a:lnTo>
                  <a:lnTo>
                    <a:pt x="4010" y="2309"/>
                  </a:lnTo>
                  <a:lnTo>
                    <a:pt x="4010" y="2188"/>
                  </a:lnTo>
                  <a:lnTo>
                    <a:pt x="290" y="2188"/>
                  </a:lnTo>
                  <a:close/>
                  <a:moveTo>
                    <a:pt x="389" y="290"/>
                  </a:moveTo>
                  <a:lnTo>
                    <a:pt x="363" y="293"/>
                  </a:lnTo>
                  <a:lnTo>
                    <a:pt x="339" y="303"/>
                  </a:lnTo>
                  <a:lnTo>
                    <a:pt x="319" y="319"/>
                  </a:lnTo>
                  <a:lnTo>
                    <a:pt x="303" y="338"/>
                  </a:lnTo>
                  <a:lnTo>
                    <a:pt x="294" y="363"/>
                  </a:lnTo>
                  <a:lnTo>
                    <a:pt x="290" y="389"/>
                  </a:lnTo>
                  <a:lnTo>
                    <a:pt x="290" y="1994"/>
                  </a:lnTo>
                  <a:lnTo>
                    <a:pt x="4010" y="1994"/>
                  </a:lnTo>
                  <a:lnTo>
                    <a:pt x="4010" y="389"/>
                  </a:lnTo>
                  <a:lnTo>
                    <a:pt x="4006" y="363"/>
                  </a:lnTo>
                  <a:lnTo>
                    <a:pt x="3996" y="338"/>
                  </a:lnTo>
                  <a:lnTo>
                    <a:pt x="3980" y="319"/>
                  </a:lnTo>
                  <a:lnTo>
                    <a:pt x="3961" y="303"/>
                  </a:lnTo>
                  <a:lnTo>
                    <a:pt x="3937" y="293"/>
                  </a:lnTo>
                  <a:lnTo>
                    <a:pt x="3910" y="290"/>
                  </a:lnTo>
                  <a:lnTo>
                    <a:pt x="389" y="290"/>
                  </a:lnTo>
                  <a:close/>
                  <a:moveTo>
                    <a:pt x="389" y="0"/>
                  </a:moveTo>
                  <a:lnTo>
                    <a:pt x="3910" y="0"/>
                  </a:lnTo>
                  <a:lnTo>
                    <a:pt x="3963" y="3"/>
                  </a:lnTo>
                  <a:lnTo>
                    <a:pt x="4014" y="13"/>
                  </a:lnTo>
                  <a:lnTo>
                    <a:pt x="4061" y="30"/>
                  </a:lnTo>
                  <a:lnTo>
                    <a:pt x="4107" y="54"/>
                  </a:lnTo>
                  <a:lnTo>
                    <a:pt x="4149" y="81"/>
                  </a:lnTo>
                  <a:lnTo>
                    <a:pt x="4185" y="114"/>
                  </a:lnTo>
                  <a:lnTo>
                    <a:pt x="4219" y="151"/>
                  </a:lnTo>
                  <a:lnTo>
                    <a:pt x="4247" y="193"/>
                  </a:lnTo>
                  <a:lnTo>
                    <a:pt x="4269" y="238"/>
                  </a:lnTo>
                  <a:lnTo>
                    <a:pt x="4286" y="286"/>
                  </a:lnTo>
                  <a:lnTo>
                    <a:pt x="4296" y="337"/>
                  </a:lnTo>
                  <a:lnTo>
                    <a:pt x="4300" y="389"/>
                  </a:lnTo>
                  <a:lnTo>
                    <a:pt x="4300" y="2309"/>
                  </a:lnTo>
                  <a:lnTo>
                    <a:pt x="4296" y="2363"/>
                  </a:lnTo>
                  <a:lnTo>
                    <a:pt x="4286" y="2412"/>
                  </a:lnTo>
                  <a:lnTo>
                    <a:pt x="4269" y="2460"/>
                  </a:lnTo>
                  <a:lnTo>
                    <a:pt x="4247" y="2506"/>
                  </a:lnTo>
                  <a:lnTo>
                    <a:pt x="4219" y="2547"/>
                  </a:lnTo>
                  <a:lnTo>
                    <a:pt x="4185" y="2585"/>
                  </a:lnTo>
                  <a:lnTo>
                    <a:pt x="4149" y="2617"/>
                  </a:lnTo>
                  <a:lnTo>
                    <a:pt x="4107" y="2646"/>
                  </a:lnTo>
                  <a:lnTo>
                    <a:pt x="4061" y="2668"/>
                  </a:lnTo>
                  <a:lnTo>
                    <a:pt x="4014" y="2685"/>
                  </a:lnTo>
                  <a:lnTo>
                    <a:pt x="3963" y="2696"/>
                  </a:lnTo>
                  <a:lnTo>
                    <a:pt x="3910" y="2699"/>
                  </a:lnTo>
                  <a:lnTo>
                    <a:pt x="2295" y="2699"/>
                  </a:lnTo>
                  <a:lnTo>
                    <a:pt x="2295" y="2848"/>
                  </a:lnTo>
                  <a:lnTo>
                    <a:pt x="3299" y="2848"/>
                  </a:lnTo>
                  <a:lnTo>
                    <a:pt x="3332" y="2852"/>
                  </a:lnTo>
                  <a:lnTo>
                    <a:pt x="3363" y="2863"/>
                  </a:lnTo>
                  <a:lnTo>
                    <a:pt x="3389" y="2881"/>
                  </a:lnTo>
                  <a:lnTo>
                    <a:pt x="3411" y="2903"/>
                  </a:lnTo>
                  <a:lnTo>
                    <a:pt x="3429" y="2929"/>
                  </a:lnTo>
                  <a:lnTo>
                    <a:pt x="3440" y="2961"/>
                  </a:lnTo>
                  <a:lnTo>
                    <a:pt x="3444" y="2993"/>
                  </a:lnTo>
                  <a:lnTo>
                    <a:pt x="3440" y="3027"/>
                  </a:lnTo>
                  <a:lnTo>
                    <a:pt x="3429" y="3057"/>
                  </a:lnTo>
                  <a:lnTo>
                    <a:pt x="3411" y="3085"/>
                  </a:lnTo>
                  <a:lnTo>
                    <a:pt x="3389" y="3107"/>
                  </a:lnTo>
                  <a:lnTo>
                    <a:pt x="3363" y="3124"/>
                  </a:lnTo>
                  <a:lnTo>
                    <a:pt x="3332" y="3134"/>
                  </a:lnTo>
                  <a:lnTo>
                    <a:pt x="3299" y="3138"/>
                  </a:lnTo>
                  <a:lnTo>
                    <a:pt x="1001" y="3138"/>
                  </a:lnTo>
                  <a:lnTo>
                    <a:pt x="967" y="3134"/>
                  </a:lnTo>
                  <a:lnTo>
                    <a:pt x="937" y="3124"/>
                  </a:lnTo>
                  <a:lnTo>
                    <a:pt x="911" y="3107"/>
                  </a:lnTo>
                  <a:lnTo>
                    <a:pt x="888" y="3085"/>
                  </a:lnTo>
                  <a:lnTo>
                    <a:pt x="871" y="3057"/>
                  </a:lnTo>
                  <a:lnTo>
                    <a:pt x="860" y="3027"/>
                  </a:lnTo>
                  <a:lnTo>
                    <a:pt x="856" y="2993"/>
                  </a:lnTo>
                  <a:lnTo>
                    <a:pt x="860" y="2961"/>
                  </a:lnTo>
                  <a:lnTo>
                    <a:pt x="871" y="2929"/>
                  </a:lnTo>
                  <a:lnTo>
                    <a:pt x="888" y="2903"/>
                  </a:lnTo>
                  <a:lnTo>
                    <a:pt x="911" y="2881"/>
                  </a:lnTo>
                  <a:lnTo>
                    <a:pt x="937" y="2863"/>
                  </a:lnTo>
                  <a:lnTo>
                    <a:pt x="967" y="2852"/>
                  </a:lnTo>
                  <a:lnTo>
                    <a:pt x="1001" y="2848"/>
                  </a:lnTo>
                  <a:lnTo>
                    <a:pt x="2005" y="2848"/>
                  </a:lnTo>
                  <a:lnTo>
                    <a:pt x="2005" y="2699"/>
                  </a:lnTo>
                  <a:lnTo>
                    <a:pt x="389" y="2699"/>
                  </a:lnTo>
                  <a:lnTo>
                    <a:pt x="337" y="2696"/>
                  </a:lnTo>
                  <a:lnTo>
                    <a:pt x="286" y="2685"/>
                  </a:lnTo>
                  <a:lnTo>
                    <a:pt x="238" y="2668"/>
                  </a:lnTo>
                  <a:lnTo>
                    <a:pt x="193" y="2646"/>
                  </a:lnTo>
                  <a:lnTo>
                    <a:pt x="151" y="2617"/>
                  </a:lnTo>
                  <a:lnTo>
                    <a:pt x="114" y="2585"/>
                  </a:lnTo>
                  <a:lnTo>
                    <a:pt x="81" y="2547"/>
                  </a:lnTo>
                  <a:lnTo>
                    <a:pt x="54" y="2506"/>
                  </a:lnTo>
                  <a:lnTo>
                    <a:pt x="30" y="2460"/>
                  </a:lnTo>
                  <a:lnTo>
                    <a:pt x="14" y="2412"/>
                  </a:lnTo>
                  <a:lnTo>
                    <a:pt x="4" y="2363"/>
                  </a:lnTo>
                  <a:lnTo>
                    <a:pt x="0" y="2309"/>
                  </a:lnTo>
                  <a:lnTo>
                    <a:pt x="0" y="389"/>
                  </a:lnTo>
                  <a:lnTo>
                    <a:pt x="4" y="337"/>
                  </a:lnTo>
                  <a:lnTo>
                    <a:pt x="14" y="286"/>
                  </a:lnTo>
                  <a:lnTo>
                    <a:pt x="30" y="238"/>
                  </a:lnTo>
                  <a:lnTo>
                    <a:pt x="54" y="193"/>
                  </a:lnTo>
                  <a:lnTo>
                    <a:pt x="81" y="151"/>
                  </a:lnTo>
                  <a:lnTo>
                    <a:pt x="114" y="114"/>
                  </a:lnTo>
                  <a:lnTo>
                    <a:pt x="151" y="81"/>
                  </a:lnTo>
                  <a:lnTo>
                    <a:pt x="193" y="54"/>
                  </a:lnTo>
                  <a:lnTo>
                    <a:pt x="238" y="30"/>
                  </a:lnTo>
                  <a:lnTo>
                    <a:pt x="286" y="13"/>
                  </a:lnTo>
                  <a:lnTo>
                    <a:pt x="337" y="3"/>
                  </a:lnTo>
                  <a:lnTo>
                    <a:pt x="3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04" name="Shape 9404"/>
          <p:cNvGrpSpPr/>
          <p:nvPr/>
        </p:nvGrpSpPr>
        <p:grpSpPr>
          <a:xfrm>
            <a:off x="8439763" y="474657"/>
            <a:ext cx="297601" cy="273670"/>
            <a:chOff x="2286" y="1922"/>
            <a:chExt cx="1654" cy="1521"/>
          </a:xfrm>
        </p:grpSpPr>
        <p:sp>
          <p:nvSpPr>
            <p:cNvPr id="9405" name="Shape 9405"/>
            <p:cNvSpPr/>
            <p:nvPr/>
          </p:nvSpPr>
          <p:spPr>
            <a:xfrm>
              <a:off x="2286" y="1922"/>
              <a:ext cx="1654" cy="518"/>
            </a:xfrm>
            <a:custGeom>
              <a:avLst/>
              <a:gdLst/>
              <a:ahLst/>
              <a:cxnLst/>
              <a:rect l="0" t="0" r="0" b="0"/>
              <a:pathLst>
                <a:path w="3307" h="1037" extrusionOk="0">
                  <a:moveTo>
                    <a:pt x="1653" y="245"/>
                  </a:moveTo>
                  <a:lnTo>
                    <a:pt x="583" y="806"/>
                  </a:lnTo>
                  <a:lnTo>
                    <a:pt x="2724" y="806"/>
                  </a:lnTo>
                  <a:lnTo>
                    <a:pt x="1653" y="245"/>
                  </a:lnTo>
                  <a:close/>
                  <a:moveTo>
                    <a:pt x="1642" y="0"/>
                  </a:moveTo>
                  <a:lnTo>
                    <a:pt x="1665" y="0"/>
                  </a:lnTo>
                  <a:lnTo>
                    <a:pt x="1687" y="4"/>
                  </a:lnTo>
                  <a:lnTo>
                    <a:pt x="1708" y="13"/>
                  </a:lnTo>
                  <a:lnTo>
                    <a:pt x="3246" y="819"/>
                  </a:lnTo>
                  <a:lnTo>
                    <a:pt x="3265" y="831"/>
                  </a:lnTo>
                  <a:lnTo>
                    <a:pt x="3280" y="847"/>
                  </a:lnTo>
                  <a:lnTo>
                    <a:pt x="3292" y="864"/>
                  </a:lnTo>
                  <a:lnTo>
                    <a:pt x="3301" y="884"/>
                  </a:lnTo>
                  <a:lnTo>
                    <a:pt x="3306" y="905"/>
                  </a:lnTo>
                  <a:lnTo>
                    <a:pt x="3307" y="926"/>
                  </a:lnTo>
                  <a:lnTo>
                    <a:pt x="3304" y="948"/>
                  </a:lnTo>
                  <a:lnTo>
                    <a:pt x="3297" y="970"/>
                  </a:lnTo>
                  <a:lnTo>
                    <a:pt x="3286" y="989"/>
                  </a:lnTo>
                  <a:lnTo>
                    <a:pt x="3272" y="1005"/>
                  </a:lnTo>
                  <a:lnTo>
                    <a:pt x="3255" y="1018"/>
                  </a:lnTo>
                  <a:lnTo>
                    <a:pt x="3236" y="1028"/>
                  </a:lnTo>
                  <a:lnTo>
                    <a:pt x="3214" y="1034"/>
                  </a:lnTo>
                  <a:lnTo>
                    <a:pt x="3192" y="1037"/>
                  </a:lnTo>
                  <a:lnTo>
                    <a:pt x="116" y="1037"/>
                  </a:lnTo>
                  <a:lnTo>
                    <a:pt x="93" y="1034"/>
                  </a:lnTo>
                  <a:lnTo>
                    <a:pt x="72" y="1028"/>
                  </a:lnTo>
                  <a:lnTo>
                    <a:pt x="53" y="1018"/>
                  </a:lnTo>
                  <a:lnTo>
                    <a:pt x="36" y="1005"/>
                  </a:lnTo>
                  <a:lnTo>
                    <a:pt x="22" y="989"/>
                  </a:lnTo>
                  <a:lnTo>
                    <a:pt x="11" y="970"/>
                  </a:lnTo>
                  <a:lnTo>
                    <a:pt x="3" y="948"/>
                  </a:lnTo>
                  <a:lnTo>
                    <a:pt x="0" y="926"/>
                  </a:lnTo>
                  <a:lnTo>
                    <a:pt x="1" y="905"/>
                  </a:lnTo>
                  <a:lnTo>
                    <a:pt x="6" y="884"/>
                  </a:lnTo>
                  <a:lnTo>
                    <a:pt x="15" y="864"/>
                  </a:lnTo>
                  <a:lnTo>
                    <a:pt x="27" y="847"/>
                  </a:lnTo>
                  <a:lnTo>
                    <a:pt x="43" y="831"/>
                  </a:lnTo>
                  <a:lnTo>
                    <a:pt x="61" y="819"/>
                  </a:lnTo>
                  <a:lnTo>
                    <a:pt x="1600" y="13"/>
                  </a:lnTo>
                  <a:lnTo>
                    <a:pt x="1621" y="4"/>
                  </a:lnTo>
                  <a:lnTo>
                    <a:pt x="16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6" name="Shape 9406"/>
            <p:cNvSpPr/>
            <p:nvPr/>
          </p:nvSpPr>
          <p:spPr>
            <a:xfrm>
              <a:off x="2286" y="3149"/>
              <a:ext cx="1654" cy="294"/>
            </a:xfrm>
            <a:custGeom>
              <a:avLst/>
              <a:gdLst/>
              <a:ahLst/>
              <a:cxnLst/>
              <a:rect l="0" t="0" r="0" b="0"/>
              <a:pathLst>
                <a:path w="3307" h="588" extrusionOk="0">
                  <a:moveTo>
                    <a:pt x="231" y="231"/>
                  </a:moveTo>
                  <a:lnTo>
                    <a:pt x="231" y="358"/>
                  </a:lnTo>
                  <a:lnTo>
                    <a:pt x="3077" y="358"/>
                  </a:lnTo>
                  <a:lnTo>
                    <a:pt x="3077" y="231"/>
                  </a:lnTo>
                  <a:lnTo>
                    <a:pt x="231" y="231"/>
                  </a:lnTo>
                  <a:close/>
                  <a:moveTo>
                    <a:pt x="116" y="0"/>
                  </a:moveTo>
                  <a:lnTo>
                    <a:pt x="3192" y="0"/>
                  </a:lnTo>
                  <a:lnTo>
                    <a:pt x="3218" y="3"/>
                  </a:lnTo>
                  <a:lnTo>
                    <a:pt x="3243" y="12"/>
                  </a:lnTo>
                  <a:lnTo>
                    <a:pt x="3264" y="25"/>
                  </a:lnTo>
                  <a:lnTo>
                    <a:pt x="3282" y="43"/>
                  </a:lnTo>
                  <a:lnTo>
                    <a:pt x="3296" y="65"/>
                  </a:lnTo>
                  <a:lnTo>
                    <a:pt x="3304" y="89"/>
                  </a:lnTo>
                  <a:lnTo>
                    <a:pt x="3307" y="115"/>
                  </a:lnTo>
                  <a:lnTo>
                    <a:pt x="3307" y="473"/>
                  </a:lnTo>
                  <a:lnTo>
                    <a:pt x="3304" y="500"/>
                  </a:lnTo>
                  <a:lnTo>
                    <a:pt x="3296" y="524"/>
                  </a:lnTo>
                  <a:lnTo>
                    <a:pt x="3282" y="545"/>
                  </a:lnTo>
                  <a:lnTo>
                    <a:pt x="3264" y="563"/>
                  </a:lnTo>
                  <a:lnTo>
                    <a:pt x="3243" y="576"/>
                  </a:lnTo>
                  <a:lnTo>
                    <a:pt x="3218" y="585"/>
                  </a:lnTo>
                  <a:lnTo>
                    <a:pt x="3192" y="588"/>
                  </a:lnTo>
                  <a:lnTo>
                    <a:pt x="116" y="588"/>
                  </a:lnTo>
                  <a:lnTo>
                    <a:pt x="88" y="585"/>
                  </a:lnTo>
                  <a:lnTo>
                    <a:pt x="64" y="576"/>
                  </a:lnTo>
                  <a:lnTo>
                    <a:pt x="43" y="563"/>
                  </a:lnTo>
                  <a:lnTo>
                    <a:pt x="25" y="545"/>
                  </a:lnTo>
                  <a:lnTo>
                    <a:pt x="12" y="524"/>
                  </a:lnTo>
                  <a:lnTo>
                    <a:pt x="3" y="500"/>
                  </a:lnTo>
                  <a:lnTo>
                    <a:pt x="0" y="473"/>
                  </a:lnTo>
                  <a:lnTo>
                    <a:pt x="0" y="115"/>
                  </a:lnTo>
                  <a:lnTo>
                    <a:pt x="3" y="89"/>
                  </a:lnTo>
                  <a:lnTo>
                    <a:pt x="12" y="65"/>
                  </a:lnTo>
                  <a:lnTo>
                    <a:pt x="25" y="43"/>
                  </a:lnTo>
                  <a:lnTo>
                    <a:pt x="43" y="25"/>
                  </a:lnTo>
                  <a:lnTo>
                    <a:pt x="64" y="12"/>
                  </a:lnTo>
                  <a:lnTo>
                    <a:pt x="88" y="3"/>
                  </a:lnTo>
                  <a:lnTo>
                    <a:pt x="1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7" name="Shape 9407"/>
            <p:cNvSpPr/>
            <p:nvPr/>
          </p:nvSpPr>
          <p:spPr>
            <a:xfrm>
              <a:off x="2420" y="2477"/>
              <a:ext cx="313" cy="635"/>
            </a:xfrm>
            <a:custGeom>
              <a:avLst/>
              <a:gdLst/>
              <a:ahLst/>
              <a:cxnLst/>
              <a:rect l="0" t="0" r="0" b="0"/>
              <a:pathLst>
                <a:path w="628" h="1272" extrusionOk="0">
                  <a:moveTo>
                    <a:pt x="242" y="154"/>
                  </a:moveTo>
                  <a:lnTo>
                    <a:pt x="242" y="1118"/>
                  </a:lnTo>
                  <a:lnTo>
                    <a:pt x="387" y="1118"/>
                  </a:lnTo>
                  <a:lnTo>
                    <a:pt x="387" y="154"/>
                  </a:lnTo>
                  <a:lnTo>
                    <a:pt x="242" y="154"/>
                  </a:lnTo>
                  <a:close/>
                  <a:moveTo>
                    <a:pt x="78" y="0"/>
                  </a:moveTo>
                  <a:lnTo>
                    <a:pt x="551" y="0"/>
                  </a:lnTo>
                  <a:lnTo>
                    <a:pt x="571" y="3"/>
                  </a:lnTo>
                  <a:lnTo>
                    <a:pt x="589" y="11"/>
                  </a:lnTo>
                  <a:lnTo>
                    <a:pt x="605" y="23"/>
                  </a:lnTo>
                  <a:lnTo>
                    <a:pt x="618" y="38"/>
                  </a:lnTo>
                  <a:lnTo>
                    <a:pt x="625" y="56"/>
                  </a:lnTo>
                  <a:lnTo>
                    <a:pt x="628" y="77"/>
                  </a:lnTo>
                  <a:lnTo>
                    <a:pt x="625" y="97"/>
                  </a:lnTo>
                  <a:lnTo>
                    <a:pt x="618" y="115"/>
                  </a:lnTo>
                  <a:lnTo>
                    <a:pt x="605" y="131"/>
                  </a:lnTo>
                  <a:lnTo>
                    <a:pt x="589" y="144"/>
                  </a:lnTo>
                  <a:lnTo>
                    <a:pt x="571" y="152"/>
                  </a:lnTo>
                  <a:lnTo>
                    <a:pt x="551" y="154"/>
                  </a:lnTo>
                  <a:lnTo>
                    <a:pt x="541" y="154"/>
                  </a:lnTo>
                  <a:lnTo>
                    <a:pt x="541" y="1118"/>
                  </a:lnTo>
                  <a:lnTo>
                    <a:pt x="551" y="1118"/>
                  </a:lnTo>
                  <a:lnTo>
                    <a:pt x="571" y="1120"/>
                  </a:lnTo>
                  <a:lnTo>
                    <a:pt x="589" y="1128"/>
                  </a:lnTo>
                  <a:lnTo>
                    <a:pt x="605" y="1140"/>
                  </a:lnTo>
                  <a:lnTo>
                    <a:pt x="618" y="1155"/>
                  </a:lnTo>
                  <a:lnTo>
                    <a:pt x="625" y="1174"/>
                  </a:lnTo>
                  <a:lnTo>
                    <a:pt x="628" y="1194"/>
                  </a:lnTo>
                  <a:lnTo>
                    <a:pt x="625" y="1214"/>
                  </a:lnTo>
                  <a:lnTo>
                    <a:pt x="618" y="1233"/>
                  </a:lnTo>
                  <a:lnTo>
                    <a:pt x="605" y="1249"/>
                  </a:lnTo>
                  <a:lnTo>
                    <a:pt x="589" y="1261"/>
                  </a:lnTo>
                  <a:lnTo>
                    <a:pt x="571" y="1269"/>
                  </a:lnTo>
                  <a:lnTo>
                    <a:pt x="551" y="1272"/>
                  </a:lnTo>
                  <a:lnTo>
                    <a:pt x="78" y="1272"/>
                  </a:lnTo>
                  <a:lnTo>
                    <a:pt x="58" y="1269"/>
                  </a:lnTo>
                  <a:lnTo>
                    <a:pt x="39" y="1261"/>
                  </a:lnTo>
                  <a:lnTo>
                    <a:pt x="23" y="1249"/>
                  </a:lnTo>
                  <a:lnTo>
                    <a:pt x="11" y="1233"/>
                  </a:lnTo>
                  <a:lnTo>
                    <a:pt x="3" y="1214"/>
                  </a:lnTo>
                  <a:lnTo>
                    <a:pt x="0" y="1194"/>
                  </a:lnTo>
                  <a:lnTo>
                    <a:pt x="3" y="1174"/>
                  </a:lnTo>
                  <a:lnTo>
                    <a:pt x="11" y="1155"/>
                  </a:lnTo>
                  <a:lnTo>
                    <a:pt x="23" y="1140"/>
                  </a:lnTo>
                  <a:lnTo>
                    <a:pt x="39" y="1128"/>
                  </a:lnTo>
                  <a:lnTo>
                    <a:pt x="58" y="1120"/>
                  </a:lnTo>
                  <a:lnTo>
                    <a:pt x="78" y="1118"/>
                  </a:lnTo>
                  <a:lnTo>
                    <a:pt x="88" y="1118"/>
                  </a:lnTo>
                  <a:lnTo>
                    <a:pt x="88" y="154"/>
                  </a:lnTo>
                  <a:lnTo>
                    <a:pt x="78" y="154"/>
                  </a:lnTo>
                  <a:lnTo>
                    <a:pt x="58" y="152"/>
                  </a:lnTo>
                  <a:lnTo>
                    <a:pt x="39" y="144"/>
                  </a:lnTo>
                  <a:lnTo>
                    <a:pt x="23" y="131"/>
                  </a:lnTo>
                  <a:lnTo>
                    <a:pt x="11" y="115"/>
                  </a:lnTo>
                  <a:lnTo>
                    <a:pt x="3" y="97"/>
                  </a:lnTo>
                  <a:lnTo>
                    <a:pt x="0" y="77"/>
                  </a:lnTo>
                  <a:lnTo>
                    <a:pt x="3" y="56"/>
                  </a:lnTo>
                  <a:lnTo>
                    <a:pt x="11" y="38"/>
                  </a:lnTo>
                  <a:lnTo>
                    <a:pt x="23" y="23"/>
                  </a:lnTo>
                  <a:lnTo>
                    <a:pt x="39" y="11"/>
                  </a:lnTo>
                  <a:lnTo>
                    <a:pt x="58"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8" name="Shape 9408"/>
            <p:cNvSpPr/>
            <p:nvPr/>
          </p:nvSpPr>
          <p:spPr>
            <a:xfrm>
              <a:off x="2778" y="2477"/>
              <a:ext cx="313" cy="635"/>
            </a:xfrm>
            <a:custGeom>
              <a:avLst/>
              <a:gdLst/>
              <a:ahLst/>
              <a:cxnLst/>
              <a:rect l="0" t="0" r="0" b="0"/>
              <a:pathLst>
                <a:path w="627" h="1272" extrusionOk="0">
                  <a:moveTo>
                    <a:pt x="241" y="154"/>
                  </a:moveTo>
                  <a:lnTo>
                    <a:pt x="241" y="1118"/>
                  </a:lnTo>
                  <a:lnTo>
                    <a:pt x="387" y="1118"/>
                  </a:lnTo>
                  <a:lnTo>
                    <a:pt x="387" y="154"/>
                  </a:lnTo>
                  <a:lnTo>
                    <a:pt x="241" y="154"/>
                  </a:lnTo>
                  <a:close/>
                  <a:moveTo>
                    <a:pt x="77" y="0"/>
                  </a:moveTo>
                  <a:lnTo>
                    <a:pt x="551" y="0"/>
                  </a:lnTo>
                  <a:lnTo>
                    <a:pt x="571" y="3"/>
                  </a:lnTo>
                  <a:lnTo>
                    <a:pt x="589" y="11"/>
                  </a:lnTo>
                  <a:lnTo>
                    <a:pt x="605" y="23"/>
                  </a:lnTo>
                  <a:lnTo>
                    <a:pt x="617" y="38"/>
                  </a:lnTo>
                  <a:lnTo>
                    <a:pt x="624" y="56"/>
                  </a:lnTo>
                  <a:lnTo>
                    <a:pt x="627" y="77"/>
                  </a:lnTo>
                  <a:lnTo>
                    <a:pt x="624" y="97"/>
                  </a:lnTo>
                  <a:lnTo>
                    <a:pt x="617" y="115"/>
                  </a:lnTo>
                  <a:lnTo>
                    <a:pt x="605" y="131"/>
                  </a:lnTo>
                  <a:lnTo>
                    <a:pt x="589" y="144"/>
                  </a:lnTo>
                  <a:lnTo>
                    <a:pt x="571" y="152"/>
                  </a:lnTo>
                  <a:lnTo>
                    <a:pt x="551" y="154"/>
                  </a:lnTo>
                  <a:lnTo>
                    <a:pt x="541" y="154"/>
                  </a:lnTo>
                  <a:lnTo>
                    <a:pt x="541" y="1118"/>
                  </a:lnTo>
                  <a:lnTo>
                    <a:pt x="551" y="1118"/>
                  </a:lnTo>
                  <a:lnTo>
                    <a:pt x="571" y="1120"/>
                  </a:lnTo>
                  <a:lnTo>
                    <a:pt x="589" y="1128"/>
                  </a:lnTo>
                  <a:lnTo>
                    <a:pt x="605" y="1140"/>
                  </a:lnTo>
                  <a:lnTo>
                    <a:pt x="617" y="1155"/>
                  </a:lnTo>
                  <a:lnTo>
                    <a:pt x="624" y="1174"/>
                  </a:lnTo>
                  <a:lnTo>
                    <a:pt x="627" y="1194"/>
                  </a:lnTo>
                  <a:lnTo>
                    <a:pt x="624" y="1214"/>
                  </a:lnTo>
                  <a:lnTo>
                    <a:pt x="617" y="1233"/>
                  </a:lnTo>
                  <a:lnTo>
                    <a:pt x="605" y="1249"/>
                  </a:lnTo>
                  <a:lnTo>
                    <a:pt x="589" y="1261"/>
                  </a:lnTo>
                  <a:lnTo>
                    <a:pt x="571" y="1269"/>
                  </a:lnTo>
                  <a:lnTo>
                    <a:pt x="551" y="1272"/>
                  </a:lnTo>
                  <a:lnTo>
                    <a:pt x="77" y="1272"/>
                  </a:lnTo>
                  <a:lnTo>
                    <a:pt x="57" y="1269"/>
                  </a:lnTo>
                  <a:lnTo>
                    <a:pt x="38" y="1261"/>
                  </a:lnTo>
                  <a:lnTo>
                    <a:pt x="23" y="1249"/>
                  </a:lnTo>
                  <a:lnTo>
                    <a:pt x="11" y="1233"/>
                  </a:lnTo>
                  <a:lnTo>
                    <a:pt x="3" y="1214"/>
                  </a:lnTo>
                  <a:lnTo>
                    <a:pt x="0" y="1194"/>
                  </a:lnTo>
                  <a:lnTo>
                    <a:pt x="3" y="1174"/>
                  </a:lnTo>
                  <a:lnTo>
                    <a:pt x="11" y="1155"/>
                  </a:lnTo>
                  <a:lnTo>
                    <a:pt x="23" y="1140"/>
                  </a:lnTo>
                  <a:lnTo>
                    <a:pt x="38" y="1128"/>
                  </a:lnTo>
                  <a:lnTo>
                    <a:pt x="57" y="1120"/>
                  </a:lnTo>
                  <a:lnTo>
                    <a:pt x="77" y="1118"/>
                  </a:lnTo>
                  <a:lnTo>
                    <a:pt x="87" y="1118"/>
                  </a:lnTo>
                  <a:lnTo>
                    <a:pt x="87" y="154"/>
                  </a:lnTo>
                  <a:lnTo>
                    <a:pt x="77" y="154"/>
                  </a:lnTo>
                  <a:lnTo>
                    <a:pt x="57" y="152"/>
                  </a:lnTo>
                  <a:lnTo>
                    <a:pt x="38" y="144"/>
                  </a:lnTo>
                  <a:lnTo>
                    <a:pt x="23" y="131"/>
                  </a:lnTo>
                  <a:lnTo>
                    <a:pt x="11" y="115"/>
                  </a:lnTo>
                  <a:lnTo>
                    <a:pt x="3" y="97"/>
                  </a:lnTo>
                  <a:lnTo>
                    <a:pt x="0" y="77"/>
                  </a:lnTo>
                  <a:lnTo>
                    <a:pt x="3" y="56"/>
                  </a:lnTo>
                  <a:lnTo>
                    <a:pt x="11" y="38"/>
                  </a:lnTo>
                  <a:lnTo>
                    <a:pt x="23" y="23"/>
                  </a:lnTo>
                  <a:lnTo>
                    <a:pt x="38" y="11"/>
                  </a:lnTo>
                  <a:lnTo>
                    <a:pt x="57" y="3"/>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09" name="Shape 9409"/>
            <p:cNvSpPr/>
            <p:nvPr/>
          </p:nvSpPr>
          <p:spPr>
            <a:xfrm>
              <a:off x="3135" y="2477"/>
              <a:ext cx="314" cy="635"/>
            </a:xfrm>
            <a:custGeom>
              <a:avLst/>
              <a:gdLst/>
              <a:ahLst/>
              <a:cxnLst/>
              <a:rect l="0" t="0" r="0" b="0"/>
              <a:pathLst>
                <a:path w="627" h="1272" extrusionOk="0">
                  <a:moveTo>
                    <a:pt x="241" y="154"/>
                  </a:moveTo>
                  <a:lnTo>
                    <a:pt x="241" y="1118"/>
                  </a:lnTo>
                  <a:lnTo>
                    <a:pt x="387" y="1118"/>
                  </a:lnTo>
                  <a:lnTo>
                    <a:pt x="387" y="154"/>
                  </a:lnTo>
                  <a:lnTo>
                    <a:pt x="241" y="154"/>
                  </a:lnTo>
                  <a:close/>
                  <a:moveTo>
                    <a:pt x="77" y="0"/>
                  </a:moveTo>
                  <a:lnTo>
                    <a:pt x="551" y="0"/>
                  </a:lnTo>
                  <a:lnTo>
                    <a:pt x="571" y="3"/>
                  </a:lnTo>
                  <a:lnTo>
                    <a:pt x="589" y="11"/>
                  </a:lnTo>
                  <a:lnTo>
                    <a:pt x="605" y="23"/>
                  </a:lnTo>
                  <a:lnTo>
                    <a:pt x="617" y="38"/>
                  </a:lnTo>
                  <a:lnTo>
                    <a:pt x="624" y="56"/>
                  </a:lnTo>
                  <a:lnTo>
                    <a:pt x="627" y="77"/>
                  </a:lnTo>
                  <a:lnTo>
                    <a:pt x="624" y="97"/>
                  </a:lnTo>
                  <a:lnTo>
                    <a:pt x="617" y="115"/>
                  </a:lnTo>
                  <a:lnTo>
                    <a:pt x="605" y="131"/>
                  </a:lnTo>
                  <a:lnTo>
                    <a:pt x="589" y="144"/>
                  </a:lnTo>
                  <a:lnTo>
                    <a:pt x="571" y="152"/>
                  </a:lnTo>
                  <a:lnTo>
                    <a:pt x="551" y="154"/>
                  </a:lnTo>
                  <a:lnTo>
                    <a:pt x="540" y="154"/>
                  </a:lnTo>
                  <a:lnTo>
                    <a:pt x="540" y="1118"/>
                  </a:lnTo>
                  <a:lnTo>
                    <a:pt x="551" y="1118"/>
                  </a:lnTo>
                  <a:lnTo>
                    <a:pt x="571" y="1120"/>
                  </a:lnTo>
                  <a:lnTo>
                    <a:pt x="589" y="1128"/>
                  </a:lnTo>
                  <a:lnTo>
                    <a:pt x="605" y="1140"/>
                  </a:lnTo>
                  <a:lnTo>
                    <a:pt x="617" y="1155"/>
                  </a:lnTo>
                  <a:lnTo>
                    <a:pt x="624" y="1174"/>
                  </a:lnTo>
                  <a:lnTo>
                    <a:pt x="627" y="1194"/>
                  </a:lnTo>
                  <a:lnTo>
                    <a:pt x="624" y="1214"/>
                  </a:lnTo>
                  <a:lnTo>
                    <a:pt x="617" y="1233"/>
                  </a:lnTo>
                  <a:lnTo>
                    <a:pt x="605" y="1249"/>
                  </a:lnTo>
                  <a:lnTo>
                    <a:pt x="589" y="1261"/>
                  </a:lnTo>
                  <a:lnTo>
                    <a:pt x="571" y="1269"/>
                  </a:lnTo>
                  <a:lnTo>
                    <a:pt x="551" y="1272"/>
                  </a:lnTo>
                  <a:lnTo>
                    <a:pt x="77" y="1272"/>
                  </a:lnTo>
                  <a:lnTo>
                    <a:pt x="57" y="1269"/>
                  </a:lnTo>
                  <a:lnTo>
                    <a:pt x="38" y="1261"/>
                  </a:lnTo>
                  <a:lnTo>
                    <a:pt x="23" y="1249"/>
                  </a:lnTo>
                  <a:lnTo>
                    <a:pt x="11" y="1233"/>
                  </a:lnTo>
                  <a:lnTo>
                    <a:pt x="3" y="1214"/>
                  </a:lnTo>
                  <a:lnTo>
                    <a:pt x="0" y="1194"/>
                  </a:lnTo>
                  <a:lnTo>
                    <a:pt x="3" y="1174"/>
                  </a:lnTo>
                  <a:lnTo>
                    <a:pt x="11" y="1155"/>
                  </a:lnTo>
                  <a:lnTo>
                    <a:pt x="23" y="1140"/>
                  </a:lnTo>
                  <a:lnTo>
                    <a:pt x="38" y="1128"/>
                  </a:lnTo>
                  <a:lnTo>
                    <a:pt x="57" y="1120"/>
                  </a:lnTo>
                  <a:lnTo>
                    <a:pt x="77" y="1118"/>
                  </a:lnTo>
                  <a:lnTo>
                    <a:pt x="87" y="1118"/>
                  </a:lnTo>
                  <a:lnTo>
                    <a:pt x="87" y="154"/>
                  </a:lnTo>
                  <a:lnTo>
                    <a:pt x="77" y="154"/>
                  </a:lnTo>
                  <a:lnTo>
                    <a:pt x="57" y="152"/>
                  </a:lnTo>
                  <a:lnTo>
                    <a:pt x="38" y="144"/>
                  </a:lnTo>
                  <a:lnTo>
                    <a:pt x="23" y="131"/>
                  </a:lnTo>
                  <a:lnTo>
                    <a:pt x="11" y="115"/>
                  </a:lnTo>
                  <a:lnTo>
                    <a:pt x="3" y="97"/>
                  </a:lnTo>
                  <a:lnTo>
                    <a:pt x="0" y="77"/>
                  </a:lnTo>
                  <a:lnTo>
                    <a:pt x="3" y="56"/>
                  </a:lnTo>
                  <a:lnTo>
                    <a:pt x="11" y="38"/>
                  </a:lnTo>
                  <a:lnTo>
                    <a:pt x="23" y="23"/>
                  </a:lnTo>
                  <a:lnTo>
                    <a:pt x="38" y="11"/>
                  </a:lnTo>
                  <a:lnTo>
                    <a:pt x="57" y="3"/>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10" name="Shape 9410"/>
            <p:cNvSpPr/>
            <p:nvPr/>
          </p:nvSpPr>
          <p:spPr>
            <a:xfrm>
              <a:off x="3493" y="2477"/>
              <a:ext cx="314" cy="635"/>
            </a:xfrm>
            <a:custGeom>
              <a:avLst/>
              <a:gdLst/>
              <a:ahLst/>
              <a:cxnLst/>
              <a:rect l="0" t="0" r="0" b="0"/>
              <a:pathLst>
                <a:path w="628" h="1272" extrusionOk="0">
                  <a:moveTo>
                    <a:pt x="241" y="154"/>
                  </a:moveTo>
                  <a:lnTo>
                    <a:pt x="241" y="1118"/>
                  </a:lnTo>
                  <a:lnTo>
                    <a:pt x="387" y="1118"/>
                  </a:lnTo>
                  <a:lnTo>
                    <a:pt x="387" y="154"/>
                  </a:lnTo>
                  <a:lnTo>
                    <a:pt x="241" y="154"/>
                  </a:lnTo>
                  <a:close/>
                  <a:moveTo>
                    <a:pt x="78" y="0"/>
                  </a:moveTo>
                  <a:lnTo>
                    <a:pt x="550" y="0"/>
                  </a:lnTo>
                  <a:lnTo>
                    <a:pt x="571" y="3"/>
                  </a:lnTo>
                  <a:lnTo>
                    <a:pt x="589" y="11"/>
                  </a:lnTo>
                  <a:lnTo>
                    <a:pt x="605" y="23"/>
                  </a:lnTo>
                  <a:lnTo>
                    <a:pt x="618" y="38"/>
                  </a:lnTo>
                  <a:lnTo>
                    <a:pt x="625" y="56"/>
                  </a:lnTo>
                  <a:lnTo>
                    <a:pt x="628" y="77"/>
                  </a:lnTo>
                  <a:lnTo>
                    <a:pt x="625" y="97"/>
                  </a:lnTo>
                  <a:lnTo>
                    <a:pt x="618" y="115"/>
                  </a:lnTo>
                  <a:lnTo>
                    <a:pt x="605" y="131"/>
                  </a:lnTo>
                  <a:lnTo>
                    <a:pt x="589" y="144"/>
                  </a:lnTo>
                  <a:lnTo>
                    <a:pt x="571" y="152"/>
                  </a:lnTo>
                  <a:lnTo>
                    <a:pt x="550" y="154"/>
                  </a:lnTo>
                  <a:lnTo>
                    <a:pt x="541" y="154"/>
                  </a:lnTo>
                  <a:lnTo>
                    <a:pt x="541" y="1118"/>
                  </a:lnTo>
                  <a:lnTo>
                    <a:pt x="550" y="1118"/>
                  </a:lnTo>
                  <a:lnTo>
                    <a:pt x="571" y="1120"/>
                  </a:lnTo>
                  <a:lnTo>
                    <a:pt x="589" y="1128"/>
                  </a:lnTo>
                  <a:lnTo>
                    <a:pt x="605" y="1140"/>
                  </a:lnTo>
                  <a:lnTo>
                    <a:pt x="618" y="1155"/>
                  </a:lnTo>
                  <a:lnTo>
                    <a:pt x="625" y="1174"/>
                  </a:lnTo>
                  <a:lnTo>
                    <a:pt x="628" y="1194"/>
                  </a:lnTo>
                  <a:lnTo>
                    <a:pt x="625" y="1214"/>
                  </a:lnTo>
                  <a:lnTo>
                    <a:pt x="618" y="1233"/>
                  </a:lnTo>
                  <a:lnTo>
                    <a:pt x="605" y="1249"/>
                  </a:lnTo>
                  <a:lnTo>
                    <a:pt x="589" y="1261"/>
                  </a:lnTo>
                  <a:lnTo>
                    <a:pt x="571" y="1269"/>
                  </a:lnTo>
                  <a:lnTo>
                    <a:pt x="550" y="1272"/>
                  </a:lnTo>
                  <a:lnTo>
                    <a:pt x="78" y="1272"/>
                  </a:lnTo>
                  <a:lnTo>
                    <a:pt x="58" y="1269"/>
                  </a:lnTo>
                  <a:lnTo>
                    <a:pt x="39" y="1261"/>
                  </a:lnTo>
                  <a:lnTo>
                    <a:pt x="23" y="1249"/>
                  </a:lnTo>
                  <a:lnTo>
                    <a:pt x="11" y="1233"/>
                  </a:lnTo>
                  <a:lnTo>
                    <a:pt x="3" y="1214"/>
                  </a:lnTo>
                  <a:lnTo>
                    <a:pt x="0" y="1194"/>
                  </a:lnTo>
                  <a:lnTo>
                    <a:pt x="3" y="1174"/>
                  </a:lnTo>
                  <a:lnTo>
                    <a:pt x="11" y="1155"/>
                  </a:lnTo>
                  <a:lnTo>
                    <a:pt x="23" y="1140"/>
                  </a:lnTo>
                  <a:lnTo>
                    <a:pt x="39" y="1128"/>
                  </a:lnTo>
                  <a:lnTo>
                    <a:pt x="58" y="1120"/>
                  </a:lnTo>
                  <a:lnTo>
                    <a:pt x="78" y="1118"/>
                  </a:lnTo>
                  <a:lnTo>
                    <a:pt x="87" y="1118"/>
                  </a:lnTo>
                  <a:lnTo>
                    <a:pt x="87" y="154"/>
                  </a:lnTo>
                  <a:lnTo>
                    <a:pt x="78" y="154"/>
                  </a:lnTo>
                  <a:lnTo>
                    <a:pt x="58" y="152"/>
                  </a:lnTo>
                  <a:lnTo>
                    <a:pt x="39" y="144"/>
                  </a:lnTo>
                  <a:lnTo>
                    <a:pt x="23" y="131"/>
                  </a:lnTo>
                  <a:lnTo>
                    <a:pt x="11" y="115"/>
                  </a:lnTo>
                  <a:lnTo>
                    <a:pt x="3" y="97"/>
                  </a:lnTo>
                  <a:lnTo>
                    <a:pt x="0" y="77"/>
                  </a:lnTo>
                  <a:lnTo>
                    <a:pt x="3" y="56"/>
                  </a:lnTo>
                  <a:lnTo>
                    <a:pt x="11" y="38"/>
                  </a:lnTo>
                  <a:lnTo>
                    <a:pt x="23" y="23"/>
                  </a:lnTo>
                  <a:lnTo>
                    <a:pt x="39" y="11"/>
                  </a:lnTo>
                  <a:lnTo>
                    <a:pt x="58"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11" name="Shape 9411"/>
            <p:cNvSpPr/>
            <p:nvPr/>
          </p:nvSpPr>
          <p:spPr>
            <a:xfrm>
              <a:off x="3006" y="2085"/>
              <a:ext cx="215" cy="215"/>
            </a:xfrm>
            <a:custGeom>
              <a:avLst/>
              <a:gdLst/>
              <a:ahLst/>
              <a:cxnLst/>
              <a:rect l="0" t="0" r="0" b="0"/>
              <a:pathLst>
                <a:path w="431" h="431" extrusionOk="0">
                  <a:moveTo>
                    <a:pt x="215" y="154"/>
                  </a:moveTo>
                  <a:lnTo>
                    <a:pt x="199" y="157"/>
                  </a:lnTo>
                  <a:lnTo>
                    <a:pt x="184" y="163"/>
                  </a:lnTo>
                  <a:lnTo>
                    <a:pt x="172" y="172"/>
                  </a:lnTo>
                  <a:lnTo>
                    <a:pt x="162" y="185"/>
                  </a:lnTo>
                  <a:lnTo>
                    <a:pt x="156" y="199"/>
                  </a:lnTo>
                  <a:lnTo>
                    <a:pt x="154" y="216"/>
                  </a:lnTo>
                  <a:lnTo>
                    <a:pt x="156" y="232"/>
                  </a:lnTo>
                  <a:lnTo>
                    <a:pt x="162" y="246"/>
                  </a:lnTo>
                  <a:lnTo>
                    <a:pt x="172" y="259"/>
                  </a:lnTo>
                  <a:lnTo>
                    <a:pt x="184" y="268"/>
                  </a:lnTo>
                  <a:lnTo>
                    <a:pt x="199" y="275"/>
                  </a:lnTo>
                  <a:lnTo>
                    <a:pt x="215" y="277"/>
                  </a:lnTo>
                  <a:lnTo>
                    <a:pt x="232" y="275"/>
                  </a:lnTo>
                  <a:lnTo>
                    <a:pt x="247" y="268"/>
                  </a:lnTo>
                  <a:lnTo>
                    <a:pt x="260" y="259"/>
                  </a:lnTo>
                  <a:lnTo>
                    <a:pt x="269" y="246"/>
                  </a:lnTo>
                  <a:lnTo>
                    <a:pt x="275" y="232"/>
                  </a:lnTo>
                  <a:lnTo>
                    <a:pt x="277" y="216"/>
                  </a:lnTo>
                  <a:lnTo>
                    <a:pt x="275" y="199"/>
                  </a:lnTo>
                  <a:lnTo>
                    <a:pt x="269" y="185"/>
                  </a:lnTo>
                  <a:lnTo>
                    <a:pt x="260" y="172"/>
                  </a:lnTo>
                  <a:lnTo>
                    <a:pt x="247" y="163"/>
                  </a:lnTo>
                  <a:lnTo>
                    <a:pt x="232" y="157"/>
                  </a:lnTo>
                  <a:lnTo>
                    <a:pt x="215" y="154"/>
                  </a:lnTo>
                  <a:close/>
                  <a:moveTo>
                    <a:pt x="215" y="0"/>
                  </a:moveTo>
                  <a:lnTo>
                    <a:pt x="251" y="3"/>
                  </a:lnTo>
                  <a:lnTo>
                    <a:pt x="284" y="11"/>
                  </a:lnTo>
                  <a:lnTo>
                    <a:pt x="315" y="24"/>
                  </a:lnTo>
                  <a:lnTo>
                    <a:pt x="343" y="42"/>
                  </a:lnTo>
                  <a:lnTo>
                    <a:pt x="368" y="63"/>
                  </a:lnTo>
                  <a:lnTo>
                    <a:pt x="389" y="89"/>
                  </a:lnTo>
                  <a:lnTo>
                    <a:pt x="407" y="117"/>
                  </a:lnTo>
                  <a:lnTo>
                    <a:pt x="421" y="148"/>
                  </a:lnTo>
                  <a:lnTo>
                    <a:pt x="429" y="181"/>
                  </a:lnTo>
                  <a:lnTo>
                    <a:pt x="431" y="216"/>
                  </a:lnTo>
                  <a:lnTo>
                    <a:pt x="429" y="250"/>
                  </a:lnTo>
                  <a:lnTo>
                    <a:pt x="421" y="283"/>
                  </a:lnTo>
                  <a:lnTo>
                    <a:pt x="407" y="314"/>
                  </a:lnTo>
                  <a:lnTo>
                    <a:pt x="389" y="342"/>
                  </a:lnTo>
                  <a:lnTo>
                    <a:pt x="368" y="368"/>
                  </a:lnTo>
                  <a:lnTo>
                    <a:pt x="343" y="389"/>
                  </a:lnTo>
                  <a:lnTo>
                    <a:pt x="315" y="407"/>
                  </a:lnTo>
                  <a:lnTo>
                    <a:pt x="284" y="420"/>
                  </a:lnTo>
                  <a:lnTo>
                    <a:pt x="251" y="428"/>
                  </a:lnTo>
                  <a:lnTo>
                    <a:pt x="215" y="431"/>
                  </a:lnTo>
                  <a:lnTo>
                    <a:pt x="181" y="428"/>
                  </a:lnTo>
                  <a:lnTo>
                    <a:pt x="148" y="420"/>
                  </a:lnTo>
                  <a:lnTo>
                    <a:pt x="117" y="407"/>
                  </a:lnTo>
                  <a:lnTo>
                    <a:pt x="89" y="389"/>
                  </a:lnTo>
                  <a:lnTo>
                    <a:pt x="64" y="368"/>
                  </a:lnTo>
                  <a:lnTo>
                    <a:pt x="42" y="342"/>
                  </a:lnTo>
                  <a:lnTo>
                    <a:pt x="24" y="314"/>
                  </a:lnTo>
                  <a:lnTo>
                    <a:pt x="11" y="283"/>
                  </a:lnTo>
                  <a:lnTo>
                    <a:pt x="3" y="250"/>
                  </a:lnTo>
                  <a:lnTo>
                    <a:pt x="0" y="216"/>
                  </a:lnTo>
                  <a:lnTo>
                    <a:pt x="3" y="181"/>
                  </a:lnTo>
                  <a:lnTo>
                    <a:pt x="11" y="148"/>
                  </a:lnTo>
                  <a:lnTo>
                    <a:pt x="24" y="117"/>
                  </a:lnTo>
                  <a:lnTo>
                    <a:pt x="42" y="89"/>
                  </a:lnTo>
                  <a:lnTo>
                    <a:pt x="64" y="63"/>
                  </a:lnTo>
                  <a:lnTo>
                    <a:pt x="89" y="42"/>
                  </a:lnTo>
                  <a:lnTo>
                    <a:pt x="117" y="24"/>
                  </a:lnTo>
                  <a:lnTo>
                    <a:pt x="148" y="11"/>
                  </a:lnTo>
                  <a:lnTo>
                    <a:pt x="181" y="3"/>
                  </a:lnTo>
                  <a:lnTo>
                    <a:pt x="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12" name="Shape 9412"/>
          <p:cNvSpPr/>
          <p:nvPr/>
        </p:nvSpPr>
        <p:spPr>
          <a:xfrm>
            <a:off x="3203572" y="470878"/>
            <a:ext cx="215008" cy="281226"/>
          </a:xfrm>
          <a:custGeom>
            <a:avLst/>
            <a:gdLst/>
            <a:ahLst/>
            <a:cxnLst/>
            <a:rect l="0" t="0" r="0" b="0"/>
            <a:pathLst>
              <a:path w="2657" h="3474" extrusionOk="0">
                <a:moveTo>
                  <a:pt x="228" y="553"/>
                </a:moveTo>
                <a:lnTo>
                  <a:pt x="228" y="3246"/>
                </a:lnTo>
                <a:lnTo>
                  <a:pt x="2429" y="3246"/>
                </a:lnTo>
                <a:lnTo>
                  <a:pt x="2429" y="2656"/>
                </a:lnTo>
                <a:lnTo>
                  <a:pt x="2222" y="2656"/>
                </a:lnTo>
                <a:lnTo>
                  <a:pt x="2134" y="2653"/>
                </a:lnTo>
                <a:lnTo>
                  <a:pt x="2050" y="2643"/>
                </a:lnTo>
                <a:lnTo>
                  <a:pt x="1966" y="2627"/>
                </a:lnTo>
                <a:lnTo>
                  <a:pt x="1885" y="2606"/>
                </a:lnTo>
                <a:lnTo>
                  <a:pt x="1806" y="2580"/>
                </a:lnTo>
                <a:lnTo>
                  <a:pt x="1730" y="2547"/>
                </a:lnTo>
                <a:lnTo>
                  <a:pt x="1656" y="2510"/>
                </a:lnTo>
                <a:lnTo>
                  <a:pt x="1586" y="2467"/>
                </a:lnTo>
                <a:lnTo>
                  <a:pt x="1519" y="2420"/>
                </a:lnTo>
                <a:lnTo>
                  <a:pt x="1455" y="2368"/>
                </a:lnTo>
                <a:lnTo>
                  <a:pt x="1396" y="2312"/>
                </a:lnTo>
                <a:lnTo>
                  <a:pt x="1340" y="2253"/>
                </a:lnTo>
                <a:lnTo>
                  <a:pt x="1289" y="2190"/>
                </a:lnTo>
                <a:lnTo>
                  <a:pt x="1242" y="2122"/>
                </a:lnTo>
                <a:lnTo>
                  <a:pt x="1200" y="2053"/>
                </a:lnTo>
                <a:lnTo>
                  <a:pt x="1162" y="1979"/>
                </a:lnTo>
                <a:lnTo>
                  <a:pt x="1130" y="1903"/>
                </a:lnTo>
                <a:lnTo>
                  <a:pt x="1103" y="1824"/>
                </a:lnTo>
                <a:lnTo>
                  <a:pt x="1082" y="1743"/>
                </a:lnTo>
                <a:lnTo>
                  <a:pt x="1066" y="1660"/>
                </a:lnTo>
                <a:lnTo>
                  <a:pt x="1057" y="1574"/>
                </a:lnTo>
                <a:lnTo>
                  <a:pt x="1053" y="1486"/>
                </a:lnTo>
                <a:lnTo>
                  <a:pt x="1050" y="1407"/>
                </a:lnTo>
                <a:lnTo>
                  <a:pt x="1041" y="1330"/>
                </a:lnTo>
                <a:lnTo>
                  <a:pt x="1025" y="1255"/>
                </a:lnTo>
                <a:lnTo>
                  <a:pt x="1003" y="1182"/>
                </a:lnTo>
                <a:lnTo>
                  <a:pt x="975" y="1111"/>
                </a:lnTo>
                <a:lnTo>
                  <a:pt x="943" y="1044"/>
                </a:lnTo>
                <a:lnTo>
                  <a:pt x="905" y="979"/>
                </a:lnTo>
                <a:lnTo>
                  <a:pt x="862" y="918"/>
                </a:lnTo>
                <a:lnTo>
                  <a:pt x="815" y="861"/>
                </a:lnTo>
                <a:lnTo>
                  <a:pt x="763" y="808"/>
                </a:lnTo>
                <a:lnTo>
                  <a:pt x="708" y="759"/>
                </a:lnTo>
                <a:lnTo>
                  <a:pt x="648" y="713"/>
                </a:lnTo>
                <a:lnTo>
                  <a:pt x="586" y="674"/>
                </a:lnTo>
                <a:lnTo>
                  <a:pt x="519" y="638"/>
                </a:lnTo>
                <a:lnTo>
                  <a:pt x="451" y="609"/>
                </a:lnTo>
                <a:lnTo>
                  <a:pt x="379" y="584"/>
                </a:lnTo>
                <a:lnTo>
                  <a:pt x="304" y="565"/>
                </a:lnTo>
                <a:lnTo>
                  <a:pt x="228" y="553"/>
                </a:lnTo>
                <a:close/>
                <a:moveTo>
                  <a:pt x="412" y="228"/>
                </a:moveTo>
                <a:lnTo>
                  <a:pt x="412" y="356"/>
                </a:lnTo>
                <a:lnTo>
                  <a:pt x="486" y="378"/>
                </a:lnTo>
                <a:lnTo>
                  <a:pt x="557" y="406"/>
                </a:lnTo>
                <a:lnTo>
                  <a:pt x="627" y="436"/>
                </a:lnTo>
                <a:lnTo>
                  <a:pt x="693" y="472"/>
                </a:lnTo>
                <a:lnTo>
                  <a:pt x="758" y="511"/>
                </a:lnTo>
                <a:lnTo>
                  <a:pt x="819" y="556"/>
                </a:lnTo>
                <a:lnTo>
                  <a:pt x="878" y="603"/>
                </a:lnTo>
                <a:lnTo>
                  <a:pt x="933" y="654"/>
                </a:lnTo>
                <a:lnTo>
                  <a:pt x="985" y="709"/>
                </a:lnTo>
                <a:lnTo>
                  <a:pt x="2073" y="709"/>
                </a:lnTo>
                <a:lnTo>
                  <a:pt x="2093" y="711"/>
                </a:lnTo>
                <a:lnTo>
                  <a:pt x="2111" y="718"/>
                </a:lnTo>
                <a:lnTo>
                  <a:pt x="2127" y="731"/>
                </a:lnTo>
                <a:lnTo>
                  <a:pt x="2138" y="746"/>
                </a:lnTo>
                <a:lnTo>
                  <a:pt x="2146" y="765"/>
                </a:lnTo>
                <a:lnTo>
                  <a:pt x="2149" y="785"/>
                </a:lnTo>
                <a:lnTo>
                  <a:pt x="2146" y="805"/>
                </a:lnTo>
                <a:lnTo>
                  <a:pt x="2138" y="823"/>
                </a:lnTo>
                <a:lnTo>
                  <a:pt x="2127" y="839"/>
                </a:lnTo>
                <a:lnTo>
                  <a:pt x="2111" y="850"/>
                </a:lnTo>
                <a:lnTo>
                  <a:pt x="2093" y="858"/>
                </a:lnTo>
                <a:lnTo>
                  <a:pt x="2073" y="861"/>
                </a:lnTo>
                <a:lnTo>
                  <a:pt x="1100" y="861"/>
                </a:lnTo>
                <a:lnTo>
                  <a:pt x="1139" y="927"/>
                </a:lnTo>
                <a:lnTo>
                  <a:pt x="1174" y="995"/>
                </a:lnTo>
                <a:lnTo>
                  <a:pt x="1204" y="1067"/>
                </a:lnTo>
                <a:lnTo>
                  <a:pt x="2073" y="1067"/>
                </a:lnTo>
                <a:lnTo>
                  <a:pt x="2093" y="1069"/>
                </a:lnTo>
                <a:lnTo>
                  <a:pt x="2111" y="1077"/>
                </a:lnTo>
                <a:lnTo>
                  <a:pt x="2127" y="1089"/>
                </a:lnTo>
                <a:lnTo>
                  <a:pt x="2138" y="1104"/>
                </a:lnTo>
                <a:lnTo>
                  <a:pt x="2146" y="1123"/>
                </a:lnTo>
                <a:lnTo>
                  <a:pt x="2149" y="1143"/>
                </a:lnTo>
                <a:lnTo>
                  <a:pt x="2146" y="1163"/>
                </a:lnTo>
                <a:lnTo>
                  <a:pt x="2138" y="1181"/>
                </a:lnTo>
                <a:lnTo>
                  <a:pt x="2127" y="1197"/>
                </a:lnTo>
                <a:lnTo>
                  <a:pt x="2111" y="1209"/>
                </a:lnTo>
                <a:lnTo>
                  <a:pt x="2093" y="1216"/>
                </a:lnTo>
                <a:lnTo>
                  <a:pt x="2073" y="1219"/>
                </a:lnTo>
                <a:lnTo>
                  <a:pt x="1251" y="1219"/>
                </a:lnTo>
                <a:lnTo>
                  <a:pt x="1264" y="1287"/>
                </a:lnTo>
                <a:lnTo>
                  <a:pt x="1275" y="1355"/>
                </a:lnTo>
                <a:lnTo>
                  <a:pt x="1280" y="1425"/>
                </a:lnTo>
                <a:lnTo>
                  <a:pt x="2073" y="1425"/>
                </a:lnTo>
                <a:lnTo>
                  <a:pt x="2093" y="1427"/>
                </a:lnTo>
                <a:lnTo>
                  <a:pt x="2111" y="1436"/>
                </a:lnTo>
                <a:lnTo>
                  <a:pt x="2127" y="1447"/>
                </a:lnTo>
                <a:lnTo>
                  <a:pt x="2138" y="1462"/>
                </a:lnTo>
                <a:lnTo>
                  <a:pt x="2146" y="1481"/>
                </a:lnTo>
                <a:lnTo>
                  <a:pt x="2149" y="1501"/>
                </a:lnTo>
                <a:lnTo>
                  <a:pt x="2146" y="1521"/>
                </a:lnTo>
                <a:lnTo>
                  <a:pt x="2138" y="1539"/>
                </a:lnTo>
                <a:lnTo>
                  <a:pt x="2127" y="1555"/>
                </a:lnTo>
                <a:lnTo>
                  <a:pt x="2111" y="1567"/>
                </a:lnTo>
                <a:lnTo>
                  <a:pt x="2093" y="1574"/>
                </a:lnTo>
                <a:lnTo>
                  <a:pt x="2073" y="1577"/>
                </a:lnTo>
                <a:lnTo>
                  <a:pt x="1287" y="1577"/>
                </a:lnTo>
                <a:lnTo>
                  <a:pt x="1296" y="1648"/>
                </a:lnTo>
                <a:lnTo>
                  <a:pt x="1310" y="1717"/>
                </a:lnTo>
                <a:lnTo>
                  <a:pt x="1330" y="1783"/>
                </a:lnTo>
                <a:lnTo>
                  <a:pt x="2073" y="1783"/>
                </a:lnTo>
                <a:lnTo>
                  <a:pt x="2093" y="1785"/>
                </a:lnTo>
                <a:lnTo>
                  <a:pt x="2111" y="1794"/>
                </a:lnTo>
                <a:lnTo>
                  <a:pt x="2127" y="1805"/>
                </a:lnTo>
                <a:lnTo>
                  <a:pt x="2138" y="1820"/>
                </a:lnTo>
                <a:lnTo>
                  <a:pt x="2146" y="1839"/>
                </a:lnTo>
                <a:lnTo>
                  <a:pt x="2149" y="1859"/>
                </a:lnTo>
                <a:lnTo>
                  <a:pt x="2146" y="1879"/>
                </a:lnTo>
                <a:lnTo>
                  <a:pt x="2138" y="1897"/>
                </a:lnTo>
                <a:lnTo>
                  <a:pt x="2127" y="1913"/>
                </a:lnTo>
                <a:lnTo>
                  <a:pt x="2111" y="1925"/>
                </a:lnTo>
                <a:lnTo>
                  <a:pt x="2093" y="1932"/>
                </a:lnTo>
                <a:lnTo>
                  <a:pt x="2073" y="1935"/>
                </a:lnTo>
                <a:lnTo>
                  <a:pt x="1396" y="1935"/>
                </a:lnTo>
                <a:lnTo>
                  <a:pt x="1429" y="1990"/>
                </a:lnTo>
                <a:lnTo>
                  <a:pt x="1465" y="2043"/>
                </a:lnTo>
                <a:lnTo>
                  <a:pt x="1504" y="2094"/>
                </a:lnTo>
                <a:lnTo>
                  <a:pt x="1547" y="2141"/>
                </a:lnTo>
                <a:lnTo>
                  <a:pt x="2073" y="2141"/>
                </a:lnTo>
                <a:lnTo>
                  <a:pt x="2093" y="2143"/>
                </a:lnTo>
                <a:lnTo>
                  <a:pt x="2111" y="2152"/>
                </a:lnTo>
                <a:lnTo>
                  <a:pt x="2127" y="2164"/>
                </a:lnTo>
                <a:lnTo>
                  <a:pt x="2138" y="2178"/>
                </a:lnTo>
                <a:lnTo>
                  <a:pt x="2146" y="2197"/>
                </a:lnTo>
                <a:lnTo>
                  <a:pt x="2149" y="2217"/>
                </a:lnTo>
                <a:lnTo>
                  <a:pt x="2146" y="2237"/>
                </a:lnTo>
                <a:lnTo>
                  <a:pt x="2138" y="2255"/>
                </a:lnTo>
                <a:lnTo>
                  <a:pt x="2127" y="2271"/>
                </a:lnTo>
                <a:lnTo>
                  <a:pt x="2111" y="2283"/>
                </a:lnTo>
                <a:lnTo>
                  <a:pt x="2093" y="2290"/>
                </a:lnTo>
                <a:lnTo>
                  <a:pt x="2073" y="2293"/>
                </a:lnTo>
                <a:lnTo>
                  <a:pt x="1739" y="2293"/>
                </a:lnTo>
                <a:lnTo>
                  <a:pt x="1801" y="2327"/>
                </a:lnTo>
                <a:lnTo>
                  <a:pt x="1866" y="2357"/>
                </a:lnTo>
                <a:lnTo>
                  <a:pt x="1933" y="2382"/>
                </a:lnTo>
                <a:lnTo>
                  <a:pt x="2002" y="2401"/>
                </a:lnTo>
                <a:lnTo>
                  <a:pt x="2074" y="2416"/>
                </a:lnTo>
                <a:lnTo>
                  <a:pt x="2147" y="2424"/>
                </a:lnTo>
                <a:lnTo>
                  <a:pt x="2222" y="2428"/>
                </a:lnTo>
                <a:lnTo>
                  <a:pt x="2333" y="2428"/>
                </a:lnTo>
                <a:lnTo>
                  <a:pt x="2333" y="228"/>
                </a:lnTo>
                <a:lnTo>
                  <a:pt x="412" y="228"/>
                </a:lnTo>
                <a:close/>
                <a:moveTo>
                  <a:pt x="298" y="0"/>
                </a:moveTo>
                <a:lnTo>
                  <a:pt x="2447" y="0"/>
                </a:lnTo>
                <a:lnTo>
                  <a:pt x="2473" y="3"/>
                </a:lnTo>
                <a:lnTo>
                  <a:pt x="2497" y="12"/>
                </a:lnTo>
                <a:lnTo>
                  <a:pt x="2518" y="25"/>
                </a:lnTo>
                <a:lnTo>
                  <a:pt x="2535" y="42"/>
                </a:lnTo>
                <a:lnTo>
                  <a:pt x="2549" y="63"/>
                </a:lnTo>
                <a:lnTo>
                  <a:pt x="2557" y="88"/>
                </a:lnTo>
                <a:lnTo>
                  <a:pt x="2561" y="114"/>
                </a:lnTo>
                <a:lnTo>
                  <a:pt x="2561" y="2429"/>
                </a:lnTo>
                <a:lnTo>
                  <a:pt x="2583" y="2435"/>
                </a:lnTo>
                <a:lnTo>
                  <a:pt x="2604" y="2445"/>
                </a:lnTo>
                <a:lnTo>
                  <a:pt x="2622" y="2459"/>
                </a:lnTo>
                <a:lnTo>
                  <a:pt x="2636" y="2476"/>
                </a:lnTo>
                <a:lnTo>
                  <a:pt x="2647" y="2496"/>
                </a:lnTo>
                <a:lnTo>
                  <a:pt x="2655" y="2517"/>
                </a:lnTo>
                <a:lnTo>
                  <a:pt x="2657" y="2542"/>
                </a:lnTo>
                <a:lnTo>
                  <a:pt x="2657" y="3360"/>
                </a:lnTo>
                <a:lnTo>
                  <a:pt x="2653" y="3387"/>
                </a:lnTo>
                <a:lnTo>
                  <a:pt x="2645" y="3410"/>
                </a:lnTo>
                <a:lnTo>
                  <a:pt x="2631" y="3431"/>
                </a:lnTo>
                <a:lnTo>
                  <a:pt x="2614" y="3449"/>
                </a:lnTo>
                <a:lnTo>
                  <a:pt x="2592" y="3463"/>
                </a:lnTo>
                <a:lnTo>
                  <a:pt x="2569" y="3471"/>
                </a:lnTo>
                <a:lnTo>
                  <a:pt x="2543" y="3474"/>
                </a:lnTo>
                <a:lnTo>
                  <a:pt x="114" y="3474"/>
                </a:lnTo>
                <a:lnTo>
                  <a:pt x="88" y="3471"/>
                </a:lnTo>
                <a:lnTo>
                  <a:pt x="63" y="3463"/>
                </a:lnTo>
                <a:lnTo>
                  <a:pt x="42" y="3449"/>
                </a:lnTo>
                <a:lnTo>
                  <a:pt x="24" y="3431"/>
                </a:lnTo>
                <a:lnTo>
                  <a:pt x="12" y="3410"/>
                </a:lnTo>
                <a:lnTo>
                  <a:pt x="3" y="3387"/>
                </a:lnTo>
                <a:lnTo>
                  <a:pt x="0" y="3360"/>
                </a:lnTo>
                <a:lnTo>
                  <a:pt x="0" y="432"/>
                </a:lnTo>
                <a:lnTo>
                  <a:pt x="3" y="406"/>
                </a:lnTo>
                <a:lnTo>
                  <a:pt x="12" y="381"/>
                </a:lnTo>
                <a:lnTo>
                  <a:pt x="24" y="360"/>
                </a:lnTo>
                <a:lnTo>
                  <a:pt x="42" y="342"/>
                </a:lnTo>
                <a:lnTo>
                  <a:pt x="63" y="330"/>
                </a:lnTo>
                <a:lnTo>
                  <a:pt x="88" y="320"/>
                </a:lnTo>
                <a:lnTo>
                  <a:pt x="114" y="318"/>
                </a:lnTo>
                <a:lnTo>
                  <a:pt x="184" y="320"/>
                </a:lnTo>
                <a:lnTo>
                  <a:pt x="184" y="114"/>
                </a:lnTo>
                <a:lnTo>
                  <a:pt x="187" y="88"/>
                </a:lnTo>
                <a:lnTo>
                  <a:pt x="195" y="63"/>
                </a:lnTo>
                <a:lnTo>
                  <a:pt x="209" y="42"/>
                </a:lnTo>
                <a:lnTo>
                  <a:pt x="226" y="25"/>
                </a:lnTo>
                <a:lnTo>
                  <a:pt x="248" y="12"/>
                </a:lnTo>
                <a:lnTo>
                  <a:pt x="271" y="3"/>
                </a:lnTo>
                <a:lnTo>
                  <a:pt x="2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13" name="Shape 9413"/>
          <p:cNvGrpSpPr/>
          <p:nvPr/>
        </p:nvGrpSpPr>
        <p:grpSpPr>
          <a:xfrm>
            <a:off x="5148057" y="458072"/>
            <a:ext cx="392768" cy="306837"/>
            <a:chOff x="1628" y="1502"/>
            <a:chExt cx="1001" cy="782"/>
          </a:xfrm>
        </p:grpSpPr>
        <p:sp>
          <p:nvSpPr>
            <p:cNvPr id="9414" name="Shape 9414"/>
            <p:cNvSpPr/>
            <p:nvPr/>
          </p:nvSpPr>
          <p:spPr>
            <a:xfrm>
              <a:off x="2245" y="1609"/>
              <a:ext cx="178" cy="374"/>
            </a:xfrm>
            <a:custGeom>
              <a:avLst/>
              <a:gdLst/>
              <a:ahLst/>
              <a:cxnLst/>
              <a:rect l="0" t="0" r="0" b="0"/>
              <a:pathLst>
                <a:path w="712" h="1496" extrusionOk="0">
                  <a:moveTo>
                    <a:pt x="442" y="856"/>
                  </a:moveTo>
                  <a:lnTo>
                    <a:pt x="442" y="1177"/>
                  </a:lnTo>
                  <a:lnTo>
                    <a:pt x="470" y="1160"/>
                  </a:lnTo>
                  <a:lnTo>
                    <a:pt x="493" y="1137"/>
                  </a:lnTo>
                  <a:lnTo>
                    <a:pt x="513" y="1112"/>
                  </a:lnTo>
                  <a:lnTo>
                    <a:pt x="527" y="1083"/>
                  </a:lnTo>
                  <a:lnTo>
                    <a:pt x="536" y="1050"/>
                  </a:lnTo>
                  <a:lnTo>
                    <a:pt x="539" y="1016"/>
                  </a:lnTo>
                  <a:lnTo>
                    <a:pt x="536" y="982"/>
                  </a:lnTo>
                  <a:lnTo>
                    <a:pt x="527" y="951"/>
                  </a:lnTo>
                  <a:lnTo>
                    <a:pt x="513" y="922"/>
                  </a:lnTo>
                  <a:lnTo>
                    <a:pt x="493" y="896"/>
                  </a:lnTo>
                  <a:lnTo>
                    <a:pt x="470" y="873"/>
                  </a:lnTo>
                  <a:lnTo>
                    <a:pt x="442" y="856"/>
                  </a:lnTo>
                  <a:close/>
                  <a:moveTo>
                    <a:pt x="270" y="319"/>
                  </a:moveTo>
                  <a:lnTo>
                    <a:pt x="243" y="336"/>
                  </a:lnTo>
                  <a:lnTo>
                    <a:pt x="219" y="359"/>
                  </a:lnTo>
                  <a:lnTo>
                    <a:pt x="199" y="384"/>
                  </a:lnTo>
                  <a:lnTo>
                    <a:pt x="185" y="413"/>
                  </a:lnTo>
                  <a:lnTo>
                    <a:pt x="176" y="445"/>
                  </a:lnTo>
                  <a:lnTo>
                    <a:pt x="173" y="479"/>
                  </a:lnTo>
                  <a:lnTo>
                    <a:pt x="176" y="514"/>
                  </a:lnTo>
                  <a:lnTo>
                    <a:pt x="185" y="545"/>
                  </a:lnTo>
                  <a:lnTo>
                    <a:pt x="199" y="574"/>
                  </a:lnTo>
                  <a:lnTo>
                    <a:pt x="219" y="600"/>
                  </a:lnTo>
                  <a:lnTo>
                    <a:pt x="243" y="623"/>
                  </a:lnTo>
                  <a:lnTo>
                    <a:pt x="270" y="640"/>
                  </a:lnTo>
                  <a:lnTo>
                    <a:pt x="270" y="319"/>
                  </a:lnTo>
                  <a:close/>
                  <a:moveTo>
                    <a:pt x="356" y="0"/>
                  </a:moveTo>
                  <a:lnTo>
                    <a:pt x="379" y="3"/>
                  </a:lnTo>
                  <a:lnTo>
                    <a:pt x="400" y="11"/>
                  </a:lnTo>
                  <a:lnTo>
                    <a:pt x="417" y="25"/>
                  </a:lnTo>
                  <a:lnTo>
                    <a:pt x="431" y="43"/>
                  </a:lnTo>
                  <a:lnTo>
                    <a:pt x="440" y="63"/>
                  </a:lnTo>
                  <a:lnTo>
                    <a:pt x="442" y="86"/>
                  </a:lnTo>
                  <a:lnTo>
                    <a:pt x="442" y="135"/>
                  </a:lnTo>
                  <a:lnTo>
                    <a:pt x="487" y="149"/>
                  </a:lnTo>
                  <a:lnTo>
                    <a:pt x="530" y="170"/>
                  </a:lnTo>
                  <a:lnTo>
                    <a:pt x="569" y="195"/>
                  </a:lnTo>
                  <a:lnTo>
                    <a:pt x="604" y="226"/>
                  </a:lnTo>
                  <a:lnTo>
                    <a:pt x="635" y="259"/>
                  </a:lnTo>
                  <a:lnTo>
                    <a:pt x="662" y="297"/>
                  </a:lnTo>
                  <a:lnTo>
                    <a:pt x="683" y="339"/>
                  </a:lnTo>
                  <a:lnTo>
                    <a:pt x="699" y="383"/>
                  </a:lnTo>
                  <a:lnTo>
                    <a:pt x="708" y="430"/>
                  </a:lnTo>
                  <a:lnTo>
                    <a:pt x="712" y="479"/>
                  </a:lnTo>
                  <a:lnTo>
                    <a:pt x="709" y="502"/>
                  </a:lnTo>
                  <a:lnTo>
                    <a:pt x="701" y="522"/>
                  </a:lnTo>
                  <a:lnTo>
                    <a:pt x="686" y="540"/>
                  </a:lnTo>
                  <a:lnTo>
                    <a:pt x="669" y="554"/>
                  </a:lnTo>
                  <a:lnTo>
                    <a:pt x="649" y="562"/>
                  </a:lnTo>
                  <a:lnTo>
                    <a:pt x="626" y="566"/>
                  </a:lnTo>
                  <a:lnTo>
                    <a:pt x="603" y="562"/>
                  </a:lnTo>
                  <a:lnTo>
                    <a:pt x="582" y="554"/>
                  </a:lnTo>
                  <a:lnTo>
                    <a:pt x="565" y="540"/>
                  </a:lnTo>
                  <a:lnTo>
                    <a:pt x="552" y="522"/>
                  </a:lnTo>
                  <a:lnTo>
                    <a:pt x="542" y="502"/>
                  </a:lnTo>
                  <a:lnTo>
                    <a:pt x="539" y="479"/>
                  </a:lnTo>
                  <a:lnTo>
                    <a:pt x="536" y="445"/>
                  </a:lnTo>
                  <a:lnTo>
                    <a:pt x="527" y="413"/>
                  </a:lnTo>
                  <a:lnTo>
                    <a:pt x="513" y="384"/>
                  </a:lnTo>
                  <a:lnTo>
                    <a:pt x="493" y="359"/>
                  </a:lnTo>
                  <a:lnTo>
                    <a:pt x="470" y="336"/>
                  </a:lnTo>
                  <a:lnTo>
                    <a:pt x="442" y="319"/>
                  </a:lnTo>
                  <a:lnTo>
                    <a:pt x="442" y="672"/>
                  </a:lnTo>
                  <a:lnTo>
                    <a:pt x="487" y="687"/>
                  </a:lnTo>
                  <a:lnTo>
                    <a:pt x="530" y="707"/>
                  </a:lnTo>
                  <a:lnTo>
                    <a:pt x="569" y="733"/>
                  </a:lnTo>
                  <a:lnTo>
                    <a:pt x="604" y="762"/>
                  </a:lnTo>
                  <a:lnTo>
                    <a:pt x="635" y="797"/>
                  </a:lnTo>
                  <a:lnTo>
                    <a:pt x="662" y="835"/>
                  </a:lnTo>
                  <a:lnTo>
                    <a:pt x="683" y="877"/>
                  </a:lnTo>
                  <a:lnTo>
                    <a:pt x="699" y="920"/>
                  </a:lnTo>
                  <a:lnTo>
                    <a:pt x="708" y="968"/>
                  </a:lnTo>
                  <a:lnTo>
                    <a:pt x="712" y="1016"/>
                  </a:lnTo>
                  <a:lnTo>
                    <a:pt x="708" y="1066"/>
                  </a:lnTo>
                  <a:lnTo>
                    <a:pt x="699" y="1113"/>
                  </a:lnTo>
                  <a:lnTo>
                    <a:pt x="683" y="1157"/>
                  </a:lnTo>
                  <a:lnTo>
                    <a:pt x="662" y="1199"/>
                  </a:lnTo>
                  <a:lnTo>
                    <a:pt x="635" y="1236"/>
                  </a:lnTo>
                  <a:lnTo>
                    <a:pt x="604" y="1270"/>
                  </a:lnTo>
                  <a:lnTo>
                    <a:pt x="569" y="1301"/>
                  </a:lnTo>
                  <a:lnTo>
                    <a:pt x="530" y="1326"/>
                  </a:lnTo>
                  <a:lnTo>
                    <a:pt x="487" y="1347"/>
                  </a:lnTo>
                  <a:lnTo>
                    <a:pt x="442" y="1361"/>
                  </a:lnTo>
                  <a:lnTo>
                    <a:pt x="442" y="1410"/>
                  </a:lnTo>
                  <a:lnTo>
                    <a:pt x="440" y="1433"/>
                  </a:lnTo>
                  <a:lnTo>
                    <a:pt x="431" y="1453"/>
                  </a:lnTo>
                  <a:lnTo>
                    <a:pt x="417" y="1471"/>
                  </a:lnTo>
                  <a:lnTo>
                    <a:pt x="400" y="1485"/>
                  </a:lnTo>
                  <a:lnTo>
                    <a:pt x="379" y="1493"/>
                  </a:lnTo>
                  <a:lnTo>
                    <a:pt x="356" y="1496"/>
                  </a:lnTo>
                  <a:lnTo>
                    <a:pt x="333" y="1493"/>
                  </a:lnTo>
                  <a:lnTo>
                    <a:pt x="312" y="1485"/>
                  </a:lnTo>
                  <a:lnTo>
                    <a:pt x="295" y="1471"/>
                  </a:lnTo>
                  <a:lnTo>
                    <a:pt x="282" y="1453"/>
                  </a:lnTo>
                  <a:lnTo>
                    <a:pt x="273" y="1433"/>
                  </a:lnTo>
                  <a:lnTo>
                    <a:pt x="270" y="1410"/>
                  </a:lnTo>
                  <a:lnTo>
                    <a:pt x="270" y="1361"/>
                  </a:lnTo>
                  <a:lnTo>
                    <a:pt x="225" y="1347"/>
                  </a:lnTo>
                  <a:lnTo>
                    <a:pt x="182" y="1326"/>
                  </a:lnTo>
                  <a:lnTo>
                    <a:pt x="143" y="1301"/>
                  </a:lnTo>
                  <a:lnTo>
                    <a:pt x="108" y="1270"/>
                  </a:lnTo>
                  <a:lnTo>
                    <a:pt x="77" y="1236"/>
                  </a:lnTo>
                  <a:lnTo>
                    <a:pt x="50" y="1199"/>
                  </a:lnTo>
                  <a:lnTo>
                    <a:pt x="29" y="1157"/>
                  </a:lnTo>
                  <a:lnTo>
                    <a:pt x="14" y="1113"/>
                  </a:lnTo>
                  <a:lnTo>
                    <a:pt x="4" y="1066"/>
                  </a:lnTo>
                  <a:lnTo>
                    <a:pt x="0" y="1016"/>
                  </a:lnTo>
                  <a:lnTo>
                    <a:pt x="4" y="993"/>
                  </a:lnTo>
                  <a:lnTo>
                    <a:pt x="12" y="973"/>
                  </a:lnTo>
                  <a:lnTo>
                    <a:pt x="26" y="956"/>
                  </a:lnTo>
                  <a:lnTo>
                    <a:pt x="43" y="942"/>
                  </a:lnTo>
                  <a:lnTo>
                    <a:pt x="63" y="934"/>
                  </a:lnTo>
                  <a:lnTo>
                    <a:pt x="86" y="930"/>
                  </a:lnTo>
                  <a:lnTo>
                    <a:pt x="109" y="934"/>
                  </a:lnTo>
                  <a:lnTo>
                    <a:pt x="130" y="942"/>
                  </a:lnTo>
                  <a:lnTo>
                    <a:pt x="147" y="956"/>
                  </a:lnTo>
                  <a:lnTo>
                    <a:pt x="162" y="973"/>
                  </a:lnTo>
                  <a:lnTo>
                    <a:pt x="170" y="993"/>
                  </a:lnTo>
                  <a:lnTo>
                    <a:pt x="173" y="1016"/>
                  </a:lnTo>
                  <a:lnTo>
                    <a:pt x="176" y="1050"/>
                  </a:lnTo>
                  <a:lnTo>
                    <a:pt x="185" y="1083"/>
                  </a:lnTo>
                  <a:lnTo>
                    <a:pt x="199" y="1112"/>
                  </a:lnTo>
                  <a:lnTo>
                    <a:pt x="219" y="1137"/>
                  </a:lnTo>
                  <a:lnTo>
                    <a:pt x="243" y="1160"/>
                  </a:lnTo>
                  <a:lnTo>
                    <a:pt x="270" y="1177"/>
                  </a:lnTo>
                  <a:lnTo>
                    <a:pt x="270" y="824"/>
                  </a:lnTo>
                  <a:lnTo>
                    <a:pt x="225" y="809"/>
                  </a:lnTo>
                  <a:lnTo>
                    <a:pt x="182" y="789"/>
                  </a:lnTo>
                  <a:lnTo>
                    <a:pt x="143" y="763"/>
                  </a:lnTo>
                  <a:lnTo>
                    <a:pt x="108" y="733"/>
                  </a:lnTo>
                  <a:lnTo>
                    <a:pt x="77" y="699"/>
                  </a:lnTo>
                  <a:lnTo>
                    <a:pt x="50" y="661"/>
                  </a:lnTo>
                  <a:lnTo>
                    <a:pt x="29" y="619"/>
                  </a:lnTo>
                  <a:lnTo>
                    <a:pt x="14" y="575"/>
                  </a:lnTo>
                  <a:lnTo>
                    <a:pt x="4" y="528"/>
                  </a:lnTo>
                  <a:lnTo>
                    <a:pt x="0" y="479"/>
                  </a:lnTo>
                  <a:lnTo>
                    <a:pt x="4" y="430"/>
                  </a:lnTo>
                  <a:lnTo>
                    <a:pt x="14" y="383"/>
                  </a:lnTo>
                  <a:lnTo>
                    <a:pt x="29" y="339"/>
                  </a:lnTo>
                  <a:lnTo>
                    <a:pt x="50" y="297"/>
                  </a:lnTo>
                  <a:lnTo>
                    <a:pt x="77" y="259"/>
                  </a:lnTo>
                  <a:lnTo>
                    <a:pt x="108" y="226"/>
                  </a:lnTo>
                  <a:lnTo>
                    <a:pt x="143" y="195"/>
                  </a:lnTo>
                  <a:lnTo>
                    <a:pt x="182" y="170"/>
                  </a:lnTo>
                  <a:lnTo>
                    <a:pt x="225" y="149"/>
                  </a:lnTo>
                  <a:lnTo>
                    <a:pt x="270" y="135"/>
                  </a:lnTo>
                  <a:lnTo>
                    <a:pt x="270" y="86"/>
                  </a:lnTo>
                  <a:lnTo>
                    <a:pt x="273" y="63"/>
                  </a:lnTo>
                  <a:lnTo>
                    <a:pt x="282" y="43"/>
                  </a:lnTo>
                  <a:lnTo>
                    <a:pt x="295" y="25"/>
                  </a:lnTo>
                  <a:lnTo>
                    <a:pt x="312" y="11"/>
                  </a:lnTo>
                  <a:lnTo>
                    <a:pt x="333" y="3"/>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15" name="Shape 9415"/>
            <p:cNvSpPr/>
            <p:nvPr/>
          </p:nvSpPr>
          <p:spPr>
            <a:xfrm>
              <a:off x="1628" y="1502"/>
              <a:ext cx="1001" cy="782"/>
            </a:xfrm>
            <a:custGeom>
              <a:avLst/>
              <a:gdLst/>
              <a:ahLst/>
              <a:cxnLst/>
              <a:rect l="0" t="0" r="0" b="0"/>
              <a:pathLst>
                <a:path w="4004" h="3128" extrusionOk="0">
                  <a:moveTo>
                    <a:pt x="1179" y="1035"/>
                  </a:moveTo>
                  <a:lnTo>
                    <a:pt x="1096" y="1039"/>
                  </a:lnTo>
                  <a:lnTo>
                    <a:pt x="1014" y="1049"/>
                  </a:lnTo>
                  <a:lnTo>
                    <a:pt x="935" y="1068"/>
                  </a:lnTo>
                  <a:lnTo>
                    <a:pt x="859" y="1092"/>
                  </a:lnTo>
                  <a:lnTo>
                    <a:pt x="786" y="1123"/>
                  </a:lnTo>
                  <a:lnTo>
                    <a:pt x="715" y="1160"/>
                  </a:lnTo>
                  <a:lnTo>
                    <a:pt x="650" y="1202"/>
                  </a:lnTo>
                  <a:lnTo>
                    <a:pt x="587" y="1250"/>
                  </a:lnTo>
                  <a:lnTo>
                    <a:pt x="530" y="1304"/>
                  </a:lnTo>
                  <a:lnTo>
                    <a:pt x="476" y="1361"/>
                  </a:lnTo>
                  <a:lnTo>
                    <a:pt x="428" y="1424"/>
                  </a:lnTo>
                  <a:lnTo>
                    <a:pt x="385" y="1489"/>
                  </a:lnTo>
                  <a:lnTo>
                    <a:pt x="349" y="1559"/>
                  </a:lnTo>
                  <a:lnTo>
                    <a:pt x="317" y="1632"/>
                  </a:lnTo>
                  <a:lnTo>
                    <a:pt x="293" y="1708"/>
                  </a:lnTo>
                  <a:lnTo>
                    <a:pt x="274" y="1787"/>
                  </a:lnTo>
                  <a:lnTo>
                    <a:pt x="264" y="1869"/>
                  </a:lnTo>
                  <a:lnTo>
                    <a:pt x="259" y="1951"/>
                  </a:lnTo>
                  <a:lnTo>
                    <a:pt x="264" y="2035"/>
                  </a:lnTo>
                  <a:lnTo>
                    <a:pt x="274" y="2116"/>
                  </a:lnTo>
                  <a:lnTo>
                    <a:pt x="293" y="2196"/>
                  </a:lnTo>
                  <a:lnTo>
                    <a:pt x="317" y="2272"/>
                  </a:lnTo>
                  <a:lnTo>
                    <a:pt x="349" y="2345"/>
                  </a:lnTo>
                  <a:lnTo>
                    <a:pt x="385" y="2415"/>
                  </a:lnTo>
                  <a:lnTo>
                    <a:pt x="428" y="2480"/>
                  </a:lnTo>
                  <a:lnTo>
                    <a:pt x="476" y="2542"/>
                  </a:lnTo>
                  <a:lnTo>
                    <a:pt x="530" y="2600"/>
                  </a:lnTo>
                  <a:lnTo>
                    <a:pt x="587" y="2654"/>
                  </a:lnTo>
                  <a:lnTo>
                    <a:pt x="650" y="2701"/>
                  </a:lnTo>
                  <a:lnTo>
                    <a:pt x="715" y="2744"/>
                  </a:lnTo>
                  <a:lnTo>
                    <a:pt x="786" y="2781"/>
                  </a:lnTo>
                  <a:lnTo>
                    <a:pt x="859" y="2812"/>
                  </a:lnTo>
                  <a:lnTo>
                    <a:pt x="935" y="2836"/>
                  </a:lnTo>
                  <a:lnTo>
                    <a:pt x="1014" y="2855"/>
                  </a:lnTo>
                  <a:lnTo>
                    <a:pt x="1096" y="2865"/>
                  </a:lnTo>
                  <a:lnTo>
                    <a:pt x="1179" y="2869"/>
                  </a:lnTo>
                  <a:lnTo>
                    <a:pt x="1257" y="2867"/>
                  </a:lnTo>
                  <a:lnTo>
                    <a:pt x="1334" y="2857"/>
                  </a:lnTo>
                  <a:lnTo>
                    <a:pt x="1408" y="2841"/>
                  </a:lnTo>
                  <a:lnTo>
                    <a:pt x="1481" y="2819"/>
                  </a:lnTo>
                  <a:lnTo>
                    <a:pt x="1551" y="2792"/>
                  </a:lnTo>
                  <a:lnTo>
                    <a:pt x="1619" y="2758"/>
                  </a:lnTo>
                  <a:lnTo>
                    <a:pt x="1685" y="2719"/>
                  </a:lnTo>
                  <a:lnTo>
                    <a:pt x="1747" y="2674"/>
                  </a:lnTo>
                  <a:lnTo>
                    <a:pt x="1806" y="2624"/>
                  </a:lnTo>
                  <a:lnTo>
                    <a:pt x="1861" y="2570"/>
                  </a:lnTo>
                  <a:lnTo>
                    <a:pt x="1910" y="2511"/>
                  </a:lnTo>
                  <a:lnTo>
                    <a:pt x="1954" y="2448"/>
                  </a:lnTo>
                  <a:lnTo>
                    <a:pt x="1993" y="2382"/>
                  </a:lnTo>
                  <a:lnTo>
                    <a:pt x="2026" y="2313"/>
                  </a:lnTo>
                  <a:lnTo>
                    <a:pt x="2053" y="2243"/>
                  </a:lnTo>
                  <a:lnTo>
                    <a:pt x="2074" y="2169"/>
                  </a:lnTo>
                  <a:lnTo>
                    <a:pt x="2089" y="2094"/>
                  </a:lnTo>
                  <a:lnTo>
                    <a:pt x="2023" y="2037"/>
                  </a:lnTo>
                  <a:lnTo>
                    <a:pt x="1963" y="1977"/>
                  </a:lnTo>
                  <a:lnTo>
                    <a:pt x="1906" y="1911"/>
                  </a:lnTo>
                  <a:lnTo>
                    <a:pt x="1853" y="1842"/>
                  </a:lnTo>
                  <a:lnTo>
                    <a:pt x="1807" y="1770"/>
                  </a:lnTo>
                  <a:lnTo>
                    <a:pt x="1766" y="1694"/>
                  </a:lnTo>
                  <a:lnTo>
                    <a:pt x="1731" y="1614"/>
                  </a:lnTo>
                  <a:lnTo>
                    <a:pt x="1700" y="1531"/>
                  </a:lnTo>
                  <a:lnTo>
                    <a:pt x="1677" y="1445"/>
                  </a:lnTo>
                  <a:lnTo>
                    <a:pt x="1659" y="1358"/>
                  </a:lnTo>
                  <a:lnTo>
                    <a:pt x="1649" y="1267"/>
                  </a:lnTo>
                  <a:lnTo>
                    <a:pt x="1646" y="1175"/>
                  </a:lnTo>
                  <a:lnTo>
                    <a:pt x="1646" y="1161"/>
                  </a:lnTo>
                  <a:lnTo>
                    <a:pt x="1584" y="1128"/>
                  </a:lnTo>
                  <a:lnTo>
                    <a:pt x="1521" y="1099"/>
                  </a:lnTo>
                  <a:lnTo>
                    <a:pt x="1455" y="1076"/>
                  </a:lnTo>
                  <a:lnTo>
                    <a:pt x="1388" y="1058"/>
                  </a:lnTo>
                  <a:lnTo>
                    <a:pt x="1320" y="1045"/>
                  </a:lnTo>
                  <a:lnTo>
                    <a:pt x="1250" y="1037"/>
                  </a:lnTo>
                  <a:lnTo>
                    <a:pt x="1179" y="1035"/>
                  </a:lnTo>
                  <a:close/>
                  <a:moveTo>
                    <a:pt x="2825" y="259"/>
                  </a:moveTo>
                  <a:lnTo>
                    <a:pt x="2741" y="263"/>
                  </a:lnTo>
                  <a:lnTo>
                    <a:pt x="2660" y="273"/>
                  </a:lnTo>
                  <a:lnTo>
                    <a:pt x="2581" y="292"/>
                  </a:lnTo>
                  <a:lnTo>
                    <a:pt x="2504" y="316"/>
                  </a:lnTo>
                  <a:lnTo>
                    <a:pt x="2432" y="347"/>
                  </a:lnTo>
                  <a:lnTo>
                    <a:pt x="2361" y="384"/>
                  </a:lnTo>
                  <a:lnTo>
                    <a:pt x="2294" y="426"/>
                  </a:lnTo>
                  <a:lnTo>
                    <a:pt x="2232" y="474"/>
                  </a:lnTo>
                  <a:lnTo>
                    <a:pt x="2175" y="528"/>
                  </a:lnTo>
                  <a:lnTo>
                    <a:pt x="2122" y="585"/>
                  </a:lnTo>
                  <a:lnTo>
                    <a:pt x="2073" y="648"/>
                  </a:lnTo>
                  <a:lnTo>
                    <a:pt x="2031" y="713"/>
                  </a:lnTo>
                  <a:lnTo>
                    <a:pt x="1993" y="783"/>
                  </a:lnTo>
                  <a:lnTo>
                    <a:pt x="1963" y="856"/>
                  </a:lnTo>
                  <a:lnTo>
                    <a:pt x="1937" y="932"/>
                  </a:lnTo>
                  <a:lnTo>
                    <a:pt x="1920" y="1011"/>
                  </a:lnTo>
                  <a:lnTo>
                    <a:pt x="1908" y="1093"/>
                  </a:lnTo>
                  <a:lnTo>
                    <a:pt x="1904" y="1175"/>
                  </a:lnTo>
                  <a:lnTo>
                    <a:pt x="1908" y="1259"/>
                  </a:lnTo>
                  <a:lnTo>
                    <a:pt x="1920" y="1340"/>
                  </a:lnTo>
                  <a:lnTo>
                    <a:pt x="1937" y="1420"/>
                  </a:lnTo>
                  <a:lnTo>
                    <a:pt x="1963" y="1496"/>
                  </a:lnTo>
                  <a:lnTo>
                    <a:pt x="1993" y="1569"/>
                  </a:lnTo>
                  <a:lnTo>
                    <a:pt x="2031" y="1639"/>
                  </a:lnTo>
                  <a:lnTo>
                    <a:pt x="2073" y="1704"/>
                  </a:lnTo>
                  <a:lnTo>
                    <a:pt x="2122" y="1766"/>
                  </a:lnTo>
                  <a:lnTo>
                    <a:pt x="2175" y="1824"/>
                  </a:lnTo>
                  <a:lnTo>
                    <a:pt x="2232" y="1878"/>
                  </a:lnTo>
                  <a:lnTo>
                    <a:pt x="2294" y="1925"/>
                  </a:lnTo>
                  <a:lnTo>
                    <a:pt x="2361" y="1968"/>
                  </a:lnTo>
                  <a:lnTo>
                    <a:pt x="2432" y="2005"/>
                  </a:lnTo>
                  <a:lnTo>
                    <a:pt x="2504" y="2036"/>
                  </a:lnTo>
                  <a:lnTo>
                    <a:pt x="2581" y="2060"/>
                  </a:lnTo>
                  <a:lnTo>
                    <a:pt x="2660" y="2078"/>
                  </a:lnTo>
                  <a:lnTo>
                    <a:pt x="2741" y="2089"/>
                  </a:lnTo>
                  <a:lnTo>
                    <a:pt x="2825" y="2093"/>
                  </a:lnTo>
                  <a:lnTo>
                    <a:pt x="2909" y="2089"/>
                  </a:lnTo>
                  <a:lnTo>
                    <a:pt x="2990" y="2078"/>
                  </a:lnTo>
                  <a:lnTo>
                    <a:pt x="3069" y="2060"/>
                  </a:lnTo>
                  <a:lnTo>
                    <a:pt x="3146" y="2036"/>
                  </a:lnTo>
                  <a:lnTo>
                    <a:pt x="3220" y="2005"/>
                  </a:lnTo>
                  <a:lnTo>
                    <a:pt x="3289" y="1968"/>
                  </a:lnTo>
                  <a:lnTo>
                    <a:pt x="3356" y="1925"/>
                  </a:lnTo>
                  <a:lnTo>
                    <a:pt x="3418" y="1878"/>
                  </a:lnTo>
                  <a:lnTo>
                    <a:pt x="3476" y="1824"/>
                  </a:lnTo>
                  <a:lnTo>
                    <a:pt x="3528" y="1766"/>
                  </a:lnTo>
                  <a:lnTo>
                    <a:pt x="3577" y="1704"/>
                  </a:lnTo>
                  <a:lnTo>
                    <a:pt x="3619" y="1639"/>
                  </a:lnTo>
                  <a:lnTo>
                    <a:pt x="3657" y="1569"/>
                  </a:lnTo>
                  <a:lnTo>
                    <a:pt x="3687" y="1496"/>
                  </a:lnTo>
                  <a:lnTo>
                    <a:pt x="3713" y="1420"/>
                  </a:lnTo>
                  <a:lnTo>
                    <a:pt x="3731" y="1340"/>
                  </a:lnTo>
                  <a:lnTo>
                    <a:pt x="3742" y="1259"/>
                  </a:lnTo>
                  <a:lnTo>
                    <a:pt x="3746" y="1175"/>
                  </a:lnTo>
                  <a:lnTo>
                    <a:pt x="3742" y="1093"/>
                  </a:lnTo>
                  <a:lnTo>
                    <a:pt x="3731" y="1011"/>
                  </a:lnTo>
                  <a:lnTo>
                    <a:pt x="3713" y="932"/>
                  </a:lnTo>
                  <a:lnTo>
                    <a:pt x="3687" y="856"/>
                  </a:lnTo>
                  <a:lnTo>
                    <a:pt x="3657" y="783"/>
                  </a:lnTo>
                  <a:lnTo>
                    <a:pt x="3619" y="713"/>
                  </a:lnTo>
                  <a:lnTo>
                    <a:pt x="3577" y="648"/>
                  </a:lnTo>
                  <a:lnTo>
                    <a:pt x="3528" y="585"/>
                  </a:lnTo>
                  <a:lnTo>
                    <a:pt x="3476" y="528"/>
                  </a:lnTo>
                  <a:lnTo>
                    <a:pt x="3418" y="474"/>
                  </a:lnTo>
                  <a:lnTo>
                    <a:pt x="3356" y="426"/>
                  </a:lnTo>
                  <a:lnTo>
                    <a:pt x="3289" y="384"/>
                  </a:lnTo>
                  <a:lnTo>
                    <a:pt x="3220" y="347"/>
                  </a:lnTo>
                  <a:lnTo>
                    <a:pt x="3146" y="316"/>
                  </a:lnTo>
                  <a:lnTo>
                    <a:pt x="3069" y="292"/>
                  </a:lnTo>
                  <a:lnTo>
                    <a:pt x="2990" y="273"/>
                  </a:lnTo>
                  <a:lnTo>
                    <a:pt x="2909" y="263"/>
                  </a:lnTo>
                  <a:lnTo>
                    <a:pt x="2825" y="259"/>
                  </a:lnTo>
                  <a:close/>
                  <a:moveTo>
                    <a:pt x="2825" y="0"/>
                  </a:moveTo>
                  <a:lnTo>
                    <a:pt x="2917" y="3"/>
                  </a:lnTo>
                  <a:lnTo>
                    <a:pt x="3007" y="14"/>
                  </a:lnTo>
                  <a:lnTo>
                    <a:pt x="3096" y="31"/>
                  </a:lnTo>
                  <a:lnTo>
                    <a:pt x="3181" y="54"/>
                  </a:lnTo>
                  <a:lnTo>
                    <a:pt x="3263" y="85"/>
                  </a:lnTo>
                  <a:lnTo>
                    <a:pt x="3344" y="120"/>
                  </a:lnTo>
                  <a:lnTo>
                    <a:pt x="3420" y="161"/>
                  </a:lnTo>
                  <a:lnTo>
                    <a:pt x="3493" y="207"/>
                  </a:lnTo>
                  <a:lnTo>
                    <a:pt x="3562" y="259"/>
                  </a:lnTo>
                  <a:lnTo>
                    <a:pt x="3628" y="315"/>
                  </a:lnTo>
                  <a:lnTo>
                    <a:pt x="3689" y="376"/>
                  </a:lnTo>
                  <a:lnTo>
                    <a:pt x="3746" y="441"/>
                  </a:lnTo>
                  <a:lnTo>
                    <a:pt x="3797" y="510"/>
                  </a:lnTo>
                  <a:lnTo>
                    <a:pt x="3844" y="583"/>
                  </a:lnTo>
                  <a:lnTo>
                    <a:pt x="3885" y="660"/>
                  </a:lnTo>
                  <a:lnTo>
                    <a:pt x="3921" y="738"/>
                  </a:lnTo>
                  <a:lnTo>
                    <a:pt x="3950" y="822"/>
                  </a:lnTo>
                  <a:lnTo>
                    <a:pt x="3974" y="907"/>
                  </a:lnTo>
                  <a:lnTo>
                    <a:pt x="3991" y="994"/>
                  </a:lnTo>
                  <a:lnTo>
                    <a:pt x="4001" y="1085"/>
                  </a:lnTo>
                  <a:lnTo>
                    <a:pt x="4004" y="1175"/>
                  </a:lnTo>
                  <a:lnTo>
                    <a:pt x="4001" y="1267"/>
                  </a:lnTo>
                  <a:lnTo>
                    <a:pt x="3991" y="1357"/>
                  </a:lnTo>
                  <a:lnTo>
                    <a:pt x="3974" y="1445"/>
                  </a:lnTo>
                  <a:lnTo>
                    <a:pt x="3950" y="1530"/>
                  </a:lnTo>
                  <a:lnTo>
                    <a:pt x="3921" y="1612"/>
                  </a:lnTo>
                  <a:lnTo>
                    <a:pt x="3885" y="1692"/>
                  </a:lnTo>
                  <a:lnTo>
                    <a:pt x="3844" y="1769"/>
                  </a:lnTo>
                  <a:lnTo>
                    <a:pt x="3797" y="1841"/>
                  </a:lnTo>
                  <a:lnTo>
                    <a:pt x="3746" y="1911"/>
                  </a:lnTo>
                  <a:lnTo>
                    <a:pt x="3689" y="1976"/>
                  </a:lnTo>
                  <a:lnTo>
                    <a:pt x="3628" y="2037"/>
                  </a:lnTo>
                  <a:lnTo>
                    <a:pt x="3562" y="2093"/>
                  </a:lnTo>
                  <a:lnTo>
                    <a:pt x="3493" y="2145"/>
                  </a:lnTo>
                  <a:lnTo>
                    <a:pt x="3420" y="2191"/>
                  </a:lnTo>
                  <a:lnTo>
                    <a:pt x="3344" y="2232"/>
                  </a:lnTo>
                  <a:lnTo>
                    <a:pt x="3263" y="2267"/>
                  </a:lnTo>
                  <a:lnTo>
                    <a:pt x="3181" y="2298"/>
                  </a:lnTo>
                  <a:lnTo>
                    <a:pt x="3096" y="2321"/>
                  </a:lnTo>
                  <a:lnTo>
                    <a:pt x="3007" y="2338"/>
                  </a:lnTo>
                  <a:lnTo>
                    <a:pt x="2917" y="2348"/>
                  </a:lnTo>
                  <a:lnTo>
                    <a:pt x="2825" y="2352"/>
                  </a:lnTo>
                  <a:lnTo>
                    <a:pt x="2736" y="2348"/>
                  </a:lnTo>
                  <a:lnTo>
                    <a:pt x="2649" y="2339"/>
                  </a:lnTo>
                  <a:lnTo>
                    <a:pt x="2564" y="2323"/>
                  </a:lnTo>
                  <a:lnTo>
                    <a:pt x="2481" y="2301"/>
                  </a:lnTo>
                  <a:lnTo>
                    <a:pt x="2401" y="2273"/>
                  </a:lnTo>
                  <a:lnTo>
                    <a:pt x="2323" y="2240"/>
                  </a:lnTo>
                  <a:lnTo>
                    <a:pt x="2300" y="2321"/>
                  </a:lnTo>
                  <a:lnTo>
                    <a:pt x="2271" y="2401"/>
                  </a:lnTo>
                  <a:lnTo>
                    <a:pt x="2236" y="2477"/>
                  </a:lnTo>
                  <a:lnTo>
                    <a:pt x="2196" y="2551"/>
                  </a:lnTo>
                  <a:lnTo>
                    <a:pt x="2150" y="2621"/>
                  </a:lnTo>
                  <a:lnTo>
                    <a:pt x="2099" y="2689"/>
                  </a:lnTo>
                  <a:lnTo>
                    <a:pt x="2043" y="2753"/>
                  </a:lnTo>
                  <a:lnTo>
                    <a:pt x="1982" y="2813"/>
                  </a:lnTo>
                  <a:lnTo>
                    <a:pt x="1914" y="2871"/>
                  </a:lnTo>
                  <a:lnTo>
                    <a:pt x="1844" y="2925"/>
                  </a:lnTo>
                  <a:lnTo>
                    <a:pt x="1768" y="2971"/>
                  </a:lnTo>
                  <a:lnTo>
                    <a:pt x="1691" y="3012"/>
                  </a:lnTo>
                  <a:lnTo>
                    <a:pt x="1610" y="3047"/>
                  </a:lnTo>
                  <a:lnTo>
                    <a:pt x="1528" y="3076"/>
                  </a:lnTo>
                  <a:lnTo>
                    <a:pt x="1443" y="3098"/>
                  </a:lnTo>
                  <a:lnTo>
                    <a:pt x="1357" y="3115"/>
                  </a:lnTo>
                  <a:lnTo>
                    <a:pt x="1269" y="3124"/>
                  </a:lnTo>
                  <a:lnTo>
                    <a:pt x="1179" y="3128"/>
                  </a:lnTo>
                  <a:lnTo>
                    <a:pt x="1088" y="3124"/>
                  </a:lnTo>
                  <a:lnTo>
                    <a:pt x="997" y="3114"/>
                  </a:lnTo>
                  <a:lnTo>
                    <a:pt x="910" y="3097"/>
                  </a:lnTo>
                  <a:lnTo>
                    <a:pt x="823" y="3074"/>
                  </a:lnTo>
                  <a:lnTo>
                    <a:pt x="741" y="3043"/>
                  </a:lnTo>
                  <a:lnTo>
                    <a:pt x="662" y="3008"/>
                  </a:lnTo>
                  <a:lnTo>
                    <a:pt x="584" y="2967"/>
                  </a:lnTo>
                  <a:lnTo>
                    <a:pt x="511" y="2921"/>
                  </a:lnTo>
                  <a:lnTo>
                    <a:pt x="442" y="2869"/>
                  </a:lnTo>
                  <a:lnTo>
                    <a:pt x="377" y="2813"/>
                  </a:lnTo>
                  <a:lnTo>
                    <a:pt x="316" y="2752"/>
                  </a:lnTo>
                  <a:lnTo>
                    <a:pt x="260" y="2687"/>
                  </a:lnTo>
                  <a:lnTo>
                    <a:pt x="208" y="2617"/>
                  </a:lnTo>
                  <a:lnTo>
                    <a:pt x="162" y="2545"/>
                  </a:lnTo>
                  <a:lnTo>
                    <a:pt x="120" y="2468"/>
                  </a:lnTo>
                  <a:lnTo>
                    <a:pt x="85" y="2388"/>
                  </a:lnTo>
                  <a:lnTo>
                    <a:pt x="55" y="2306"/>
                  </a:lnTo>
                  <a:lnTo>
                    <a:pt x="32" y="2221"/>
                  </a:lnTo>
                  <a:lnTo>
                    <a:pt x="15" y="2133"/>
                  </a:lnTo>
                  <a:lnTo>
                    <a:pt x="4" y="2043"/>
                  </a:lnTo>
                  <a:lnTo>
                    <a:pt x="0" y="1951"/>
                  </a:lnTo>
                  <a:lnTo>
                    <a:pt x="0" y="1951"/>
                  </a:lnTo>
                  <a:lnTo>
                    <a:pt x="4" y="1861"/>
                  </a:lnTo>
                  <a:lnTo>
                    <a:pt x="15" y="1770"/>
                  </a:lnTo>
                  <a:lnTo>
                    <a:pt x="32" y="1683"/>
                  </a:lnTo>
                  <a:lnTo>
                    <a:pt x="55" y="1598"/>
                  </a:lnTo>
                  <a:lnTo>
                    <a:pt x="85" y="1514"/>
                  </a:lnTo>
                  <a:lnTo>
                    <a:pt x="120" y="1436"/>
                  </a:lnTo>
                  <a:lnTo>
                    <a:pt x="162" y="1359"/>
                  </a:lnTo>
                  <a:lnTo>
                    <a:pt x="208" y="1286"/>
                  </a:lnTo>
                  <a:lnTo>
                    <a:pt x="260" y="1217"/>
                  </a:lnTo>
                  <a:lnTo>
                    <a:pt x="316" y="1152"/>
                  </a:lnTo>
                  <a:lnTo>
                    <a:pt x="377" y="1091"/>
                  </a:lnTo>
                  <a:lnTo>
                    <a:pt x="442" y="1035"/>
                  </a:lnTo>
                  <a:lnTo>
                    <a:pt x="511" y="983"/>
                  </a:lnTo>
                  <a:lnTo>
                    <a:pt x="584" y="937"/>
                  </a:lnTo>
                  <a:lnTo>
                    <a:pt x="662" y="896"/>
                  </a:lnTo>
                  <a:lnTo>
                    <a:pt x="741" y="861"/>
                  </a:lnTo>
                  <a:lnTo>
                    <a:pt x="823" y="830"/>
                  </a:lnTo>
                  <a:lnTo>
                    <a:pt x="910" y="807"/>
                  </a:lnTo>
                  <a:lnTo>
                    <a:pt x="997" y="790"/>
                  </a:lnTo>
                  <a:lnTo>
                    <a:pt x="1088" y="779"/>
                  </a:lnTo>
                  <a:lnTo>
                    <a:pt x="1179" y="776"/>
                  </a:lnTo>
                  <a:lnTo>
                    <a:pt x="1267" y="779"/>
                  </a:lnTo>
                  <a:lnTo>
                    <a:pt x="1353" y="789"/>
                  </a:lnTo>
                  <a:lnTo>
                    <a:pt x="1438" y="805"/>
                  </a:lnTo>
                  <a:lnTo>
                    <a:pt x="1521" y="827"/>
                  </a:lnTo>
                  <a:lnTo>
                    <a:pt x="1602" y="855"/>
                  </a:lnTo>
                  <a:lnTo>
                    <a:pt x="1681" y="887"/>
                  </a:lnTo>
                  <a:lnTo>
                    <a:pt x="1708" y="799"/>
                  </a:lnTo>
                  <a:lnTo>
                    <a:pt x="1740" y="714"/>
                  </a:lnTo>
                  <a:lnTo>
                    <a:pt x="1779" y="632"/>
                  </a:lnTo>
                  <a:lnTo>
                    <a:pt x="1825" y="553"/>
                  </a:lnTo>
                  <a:lnTo>
                    <a:pt x="1876" y="478"/>
                  </a:lnTo>
                  <a:lnTo>
                    <a:pt x="1932" y="408"/>
                  </a:lnTo>
                  <a:lnTo>
                    <a:pt x="1994" y="342"/>
                  </a:lnTo>
                  <a:lnTo>
                    <a:pt x="2060" y="282"/>
                  </a:lnTo>
                  <a:lnTo>
                    <a:pt x="2132" y="225"/>
                  </a:lnTo>
                  <a:lnTo>
                    <a:pt x="2207" y="175"/>
                  </a:lnTo>
                  <a:lnTo>
                    <a:pt x="2286" y="131"/>
                  </a:lnTo>
                  <a:lnTo>
                    <a:pt x="2368" y="92"/>
                  </a:lnTo>
                  <a:lnTo>
                    <a:pt x="2455" y="59"/>
                  </a:lnTo>
                  <a:lnTo>
                    <a:pt x="2543" y="34"/>
                  </a:lnTo>
                  <a:lnTo>
                    <a:pt x="2634" y="16"/>
                  </a:lnTo>
                  <a:lnTo>
                    <a:pt x="2729" y="3"/>
                  </a:lnTo>
                  <a:lnTo>
                    <a:pt x="28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16" name="Shape 9416"/>
            <p:cNvSpPr/>
            <p:nvPr/>
          </p:nvSpPr>
          <p:spPr>
            <a:xfrm>
              <a:off x="1811" y="1820"/>
              <a:ext cx="224" cy="357"/>
            </a:xfrm>
            <a:custGeom>
              <a:avLst/>
              <a:gdLst/>
              <a:ahLst/>
              <a:cxnLst/>
              <a:rect l="0" t="0" r="0" b="0"/>
              <a:pathLst>
                <a:path w="894" h="1429" extrusionOk="0">
                  <a:moveTo>
                    <a:pt x="85" y="0"/>
                  </a:moveTo>
                  <a:lnTo>
                    <a:pt x="108" y="2"/>
                  </a:lnTo>
                  <a:lnTo>
                    <a:pt x="129" y="11"/>
                  </a:lnTo>
                  <a:lnTo>
                    <a:pt x="146" y="24"/>
                  </a:lnTo>
                  <a:lnTo>
                    <a:pt x="161" y="42"/>
                  </a:lnTo>
                  <a:lnTo>
                    <a:pt x="447" y="515"/>
                  </a:lnTo>
                  <a:lnTo>
                    <a:pt x="734" y="42"/>
                  </a:lnTo>
                  <a:lnTo>
                    <a:pt x="749" y="24"/>
                  </a:lnTo>
                  <a:lnTo>
                    <a:pt x="767" y="11"/>
                  </a:lnTo>
                  <a:lnTo>
                    <a:pt x="787" y="2"/>
                  </a:lnTo>
                  <a:lnTo>
                    <a:pt x="809" y="0"/>
                  </a:lnTo>
                  <a:lnTo>
                    <a:pt x="831" y="4"/>
                  </a:lnTo>
                  <a:lnTo>
                    <a:pt x="853" y="13"/>
                  </a:lnTo>
                  <a:lnTo>
                    <a:pt x="871" y="28"/>
                  </a:lnTo>
                  <a:lnTo>
                    <a:pt x="885" y="45"/>
                  </a:lnTo>
                  <a:lnTo>
                    <a:pt x="892" y="65"/>
                  </a:lnTo>
                  <a:lnTo>
                    <a:pt x="894" y="88"/>
                  </a:lnTo>
                  <a:lnTo>
                    <a:pt x="892" y="110"/>
                  </a:lnTo>
                  <a:lnTo>
                    <a:pt x="882" y="131"/>
                  </a:lnTo>
                  <a:lnTo>
                    <a:pt x="577" y="633"/>
                  </a:lnTo>
                  <a:lnTo>
                    <a:pt x="642" y="633"/>
                  </a:lnTo>
                  <a:lnTo>
                    <a:pt x="665" y="637"/>
                  </a:lnTo>
                  <a:lnTo>
                    <a:pt x="685" y="645"/>
                  </a:lnTo>
                  <a:lnTo>
                    <a:pt x="704" y="659"/>
                  </a:lnTo>
                  <a:lnTo>
                    <a:pt x="717" y="677"/>
                  </a:lnTo>
                  <a:lnTo>
                    <a:pt x="725" y="697"/>
                  </a:lnTo>
                  <a:lnTo>
                    <a:pt x="729" y="719"/>
                  </a:lnTo>
                  <a:lnTo>
                    <a:pt x="725" y="742"/>
                  </a:lnTo>
                  <a:lnTo>
                    <a:pt x="717" y="763"/>
                  </a:lnTo>
                  <a:lnTo>
                    <a:pt x="704" y="781"/>
                  </a:lnTo>
                  <a:lnTo>
                    <a:pt x="685" y="794"/>
                  </a:lnTo>
                  <a:lnTo>
                    <a:pt x="665" y="803"/>
                  </a:lnTo>
                  <a:lnTo>
                    <a:pt x="642" y="806"/>
                  </a:lnTo>
                  <a:lnTo>
                    <a:pt x="534" y="806"/>
                  </a:lnTo>
                  <a:lnTo>
                    <a:pt x="534" y="853"/>
                  </a:lnTo>
                  <a:lnTo>
                    <a:pt x="642" y="853"/>
                  </a:lnTo>
                  <a:lnTo>
                    <a:pt x="665" y="856"/>
                  </a:lnTo>
                  <a:lnTo>
                    <a:pt x="685" y="864"/>
                  </a:lnTo>
                  <a:lnTo>
                    <a:pt x="704" y="879"/>
                  </a:lnTo>
                  <a:lnTo>
                    <a:pt x="717" y="896"/>
                  </a:lnTo>
                  <a:lnTo>
                    <a:pt x="725" y="916"/>
                  </a:lnTo>
                  <a:lnTo>
                    <a:pt x="729" y="939"/>
                  </a:lnTo>
                  <a:lnTo>
                    <a:pt x="725" y="962"/>
                  </a:lnTo>
                  <a:lnTo>
                    <a:pt x="717" y="983"/>
                  </a:lnTo>
                  <a:lnTo>
                    <a:pt x="704" y="1000"/>
                  </a:lnTo>
                  <a:lnTo>
                    <a:pt x="685" y="1013"/>
                  </a:lnTo>
                  <a:lnTo>
                    <a:pt x="665" y="1023"/>
                  </a:lnTo>
                  <a:lnTo>
                    <a:pt x="642" y="1025"/>
                  </a:lnTo>
                  <a:lnTo>
                    <a:pt x="534" y="1025"/>
                  </a:lnTo>
                  <a:lnTo>
                    <a:pt x="534" y="1343"/>
                  </a:lnTo>
                  <a:lnTo>
                    <a:pt x="531" y="1366"/>
                  </a:lnTo>
                  <a:lnTo>
                    <a:pt x="523" y="1386"/>
                  </a:lnTo>
                  <a:lnTo>
                    <a:pt x="509" y="1404"/>
                  </a:lnTo>
                  <a:lnTo>
                    <a:pt x="491" y="1418"/>
                  </a:lnTo>
                  <a:lnTo>
                    <a:pt x="470" y="1426"/>
                  </a:lnTo>
                  <a:lnTo>
                    <a:pt x="447" y="1429"/>
                  </a:lnTo>
                  <a:lnTo>
                    <a:pt x="424" y="1426"/>
                  </a:lnTo>
                  <a:lnTo>
                    <a:pt x="404" y="1418"/>
                  </a:lnTo>
                  <a:lnTo>
                    <a:pt x="387" y="1404"/>
                  </a:lnTo>
                  <a:lnTo>
                    <a:pt x="373" y="1386"/>
                  </a:lnTo>
                  <a:lnTo>
                    <a:pt x="365" y="1366"/>
                  </a:lnTo>
                  <a:lnTo>
                    <a:pt x="361" y="1343"/>
                  </a:lnTo>
                  <a:lnTo>
                    <a:pt x="361" y="1025"/>
                  </a:lnTo>
                  <a:lnTo>
                    <a:pt x="253" y="1025"/>
                  </a:lnTo>
                  <a:lnTo>
                    <a:pt x="230" y="1023"/>
                  </a:lnTo>
                  <a:lnTo>
                    <a:pt x="209" y="1013"/>
                  </a:lnTo>
                  <a:lnTo>
                    <a:pt x="192" y="1000"/>
                  </a:lnTo>
                  <a:lnTo>
                    <a:pt x="179" y="983"/>
                  </a:lnTo>
                  <a:lnTo>
                    <a:pt x="170" y="962"/>
                  </a:lnTo>
                  <a:lnTo>
                    <a:pt x="167" y="939"/>
                  </a:lnTo>
                  <a:lnTo>
                    <a:pt x="170" y="916"/>
                  </a:lnTo>
                  <a:lnTo>
                    <a:pt x="179" y="896"/>
                  </a:lnTo>
                  <a:lnTo>
                    <a:pt x="192" y="879"/>
                  </a:lnTo>
                  <a:lnTo>
                    <a:pt x="209" y="864"/>
                  </a:lnTo>
                  <a:lnTo>
                    <a:pt x="230" y="856"/>
                  </a:lnTo>
                  <a:lnTo>
                    <a:pt x="253" y="853"/>
                  </a:lnTo>
                  <a:lnTo>
                    <a:pt x="361" y="853"/>
                  </a:lnTo>
                  <a:lnTo>
                    <a:pt x="361" y="806"/>
                  </a:lnTo>
                  <a:lnTo>
                    <a:pt x="253" y="806"/>
                  </a:lnTo>
                  <a:lnTo>
                    <a:pt x="230" y="803"/>
                  </a:lnTo>
                  <a:lnTo>
                    <a:pt x="209" y="794"/>
                  </a:lnTo>
                  <a:lnTo>
                    <a:pt x="192" y="781"/>
                  </a:lnTo>
                  <a:lnTo>
                    <a:pt x="179" y="763"/>
                  </a:lnTo>
                  <a:lnTo>
                    <a:pt x="170" y="742"/>
                  </a:lnTo>
                  <a:lnTo>
                    <a:pt x="167" y="719"/>
                  </a:lnTo>
                  <a:lnTo>
                    <a:pt x="170" y="697"/>
                  </a:lnTo>
                  <a:lnTo>
                    <a:pt x="179" y="677"/>
                  </a:lnTo>
                  <a:lnTo>
                    <a:pt x="192" y="659"/>
                  </a:lnTo>
                  <a:lnTo>
                    <a:pt x="209" y="645"/>
                  </a:lnTo>
                  <a:lnTo>
                    <a:pt x="230" y="637"/>
                  </a:lnTo>
                  <a:lnTo>
                    <a:pt x="253" y="633"/>
                  </a:lnTo>
                  <a:lnTo>
                    <a:pt x="319" y="633"/>
                  </a:lnTo>
                  <a:lnTo>
                    <a:pt x="14" y="131"/>
                  </a:lnTo>
                  <a:lnTo>
                    <a:pt x="4" y="110"/>
                  </a:lnTo>
                  <a:lnTo>
                    <a:pt x="0" y="88"/>
                  </a:lnTo>
                  <a:lnTo>
                    <a:pt x="3" y="65"/>
                  </a:lnTo>
                  <a:lnTo>
                    <a:pt x="11" y="45"/>
                  </a:lnTo>
                  <a:lnTo>
                    <a:pt x="25" y="28"/>
                  </a:lnTo>
                  <a:lnTo>
                    <a:pt x="43" y="13"/>
                  </a:lnTo>
                  <a:lnTo>
                    <a:pt x="64" y="4"/>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17" name="Shape 9417"/>
          <p:cNvSpPr/>
          <p:nvPr/>
        </p:nvSpPr>
        <p:spPr>
          <a:xfrm>
            <a:off x="4208428" y="458103"/>
            <a:ext cx="126434" cy="306776"/>
          </a:xfrm>
          <a:custGeom>
            <a:avLst/>
            <a:gdLst/>
            <a:ahLst/>
            <a:cxnLst/>
            <a:rect l="0" t="0" r="0" b="0"/>
            <a:pathLst>
              <a:path w="1416" h="3444" extrusionOk="0">
                <a:moveTo>
                  <a:pt x="681" y="1940"/>
                </a:moveTo>
                <a:lnTo>
                  <a:pt x="681" y="3093"/>
                </a:lnTo>
                <a:lnTo>
                  <a:pt x="707" y="3132"/>
                </a:lnTo>
                <a:lnTo>
                  <a:pt x="734" y="3093"/>
                </a:lnTo>
                <a:lnTo>
                  <a:pt x="734" y="1940"/>
                </a:lnTo>
                <a:lnTo>
                  <a:pt x="681" y="1940"/>
                </a:lnTo>
                <a:close/>
                <a:moveTo>
                  <a:pt x="238" y="1652"/>
                </a:moveTo>
                <a:lnTo>
                  <a:pt x="238" y="1718"/>
                </a:lnTo>
                <a:lnTo>
                  <a:pt x="1177" y="1718"/>
                </a:lnTo>
                <a:lnTo>
                  <a:pt x="1177" y="1652"/>
                </a:lnTo>
                <a:lnTo>
                  <a:pt x="238" y="1652"/>
                </a:lnTo>
                <a:close/>
                <a:moveTo>
                  <a:pt x="409" y="820"/>
                </a:moveTo>
                <a:lnTo>
                  <a:pt x="409" y="1430"/>
                </a:lnTo>
                <a:lnTo>
                  <a:pt x="1006" y="1430"/>
                </a:lnTo>
                <a:lnTo>
                  <a:pt x="1006" y="820"/>
                </a:lnTo>
                <a:lnTo>
                  <a:pt x="409" y="820"/>
                </a:lnTo>
                <a:close/>
                <a:moveTo>
                  <a:pt x="707" y="221"/>
                </a:moveTo>
                <a:lnTo>
                  <a:pt x="651" y="224"/>
                </a:lnTo>
                <a:lnTo>
                  <a:pt x="596" y="235"/>
                </a:lnTo>
                <a:lnTo>
                  <a:pt x="543" y="250"/>
                </a:lnTo>
                <a:lnTo>
                  <a:pt x="493" y="271"/>
                </a:lnTo>
                <a:lnTo>
                  <a:pt x="446" y="297"/>
                </a:lnTo>
                <a:lnTo>
                  <a:pt x="403" y="329"/>
                </a:lnTo>
                <a:lnTo>
                  <a:pt x="364" y="364"/>
                </a:lnTo>
                <a:lnTo>
                  <a:pt x="327" y="404"/>
                </a:lnTo>
                <a:lnTo>
                  <a:pt x="297" y="448"/>
                </a:lnTo>
                <a:lnTo>
                  <a:pt x="270" y="495"/>
                </a:lnTo>
                <a:lnTo>
                  <a:pt x="249" y="545"/>
                </a:lnTo>
                <a:lnTo>
                  <a:pt x="233" y="598"/>
                </a:lnTo>
                <a:lnTo>
                  <a:pt x="1182" y="598"/>
                </a:lnTo>
                <a:lnTo>
                  <a:pt x="1166" y="545"/>
                </a:lnTo>
                <a:lnTo>
                  <a:pt x="1145" y="495"/>
                </a:lnTo>
                <a:lnTo>
                  <a:pt x="1119" y="448"/>
                </a:lnTo>
                <a:lnTo>
                  <a:pt x="1088" y="404"/>
                </a:lnTo>
                <a:lnTo>
                  <a:pt x="1052" y="364"/>
                </a:lnTo>
                <a:lnTo>
                  <a:pt x="1013" y="329"/>
                </a:lnTo>
                <a:lnTo>
                  <a:pt x="969" y="297"/>
                </a:lnTo>
                <a:lnTo>
                  <a:pt x="922" y="271"/>
                </a:lnTo>
                <a:lnTo>
                  <a:pt x="871" y="250"/>
                </a:lnTo>
                <a:lnTo>
                  <a:pt x="819" y="235"/>
                </a:lnTo>
                <a:lnTo>
                  <a:pt x="765" y="224"/>
                </a:lnTo>
                <a:lnTo>
                  <a:pt x="707" y="221"/>
                </a:lnTo>
                <a:close/>
                <a:moveTo>
                  <a:pt x="707" y="0"/>
                </a:moveTo>
                <a:lnTo>
                  <a:pt x="775" y="3"/>
                </a:lnTo>
                <a:lnTo>
                  <a:pt x="842" y="13"/>
                </a:lnTo>
                <a:lnTo>
                  <a:pt x="906" y="28"/>
                </a:lnTo>
                <a:lnTo>
                  <a:pt x="968" y="49"/>
                </a:lnTo>
                <a:lnTo>
                  <a:pt x="1027" y="75"/>
                </a:lnTo>
                <a:lnTo>
                  <a:pt x="1083" y="108"/>
                </a:lnTo>
                <a:lnTo>
                  <a:pt x="1136" y="144"/>
                </a:lnTo>
                <a:lnTo>
                  <a:pt x="1185" y="185"/>
                </a:lnTo>
                <a:lnTo>
                  <a:pt x="1230" y="230"/>
                </a:lnTo>
                <a:lnTo>
                  <a:pt x="1272" y="280"/>
                </a:lnTo>
                <a:lnTo>
                  <a:pt x="1308" y="333"/>
                </a:lnTo>
                <a:lnTo>
                  <a:pt x="1340" y="389"/>
                </a:lnTo>
                <a:lnTo>
                  <a:pt x="1366" y="448"/>
                </a:lnTo>
                <a:lnTo>
                  <a:pt x="1388" y="510"/>
                </a:lnTo>
                <a:lnTo>
                  <a:pt x="1403" y="575"/>
                </a:lnTo>
                <a:lnTo>
                  <a:pt x="1413" y="641"/>
                </a:lnTo>
                <a:lnTo>
                  <a:pt x="1416" y="709"/>
                </a:lnTo>
                <a:lnTo>
                  <a:pt x="1413" y="734"/>
                </a:lnTo>
                <a:lnTo>
                  <a:pt x="1404" y="758"/>
                </a:lnTo>
                <a:lnTo>
                  <a:pt x="1392" y="778"/>
                </a:lnTo>
                <a:lnTo>
                  <a:pt x="1374" y="796"/>
                </a:lnTo>
                <a:lnTo>
                  <a:pt x="1354" y="808"/>
                </a:lnTo>
                <a:lnTo>
                  <a:pt x="1330" y="816"/>
                </a:lnTo>
                <a:lnTo>
                  <a:pt x="1305" y="820"/>
                </a:lnTo>
                <a:lnTo>
                  <a:pt x="1228" y="820"/>
                </a:lnTo>
                <a:lnTo>
                  <a:pt x="1228" y="1430"/>
                </a:lnTo>
                <a:lnTo>
                  <a:pt x="1287" y="1430"/>
                </a:lnTo>
                <a:lnTo>
                  <a:pt x="1313" y="1433"/>
                </a:lnTo>
                <a:lnTo>
                  <a:pt x="1336" y="1441"/>
                </a:lnTo>
                <a:lnTo>
                  <a:pt x="1356" y="1454"/>
                </a:lnTo>
                <a:lnTo>
                  <a:pt x="1374" y="1472"/>
                </a:lnTo>
                <a:lnTo>
                  <a:pt x="1387" y="1492"/>
                </a:lnTo>
                <a:lnTo>
                  <a:pt x="1395" y="1516"/>
                </a:lnTo>
                <a:lnTo>
                  <a:pt x="1398" y="1541"/>
                </a:lnTo>
                <a:lnTo>
                  <a:pt x="1398" y="1829"/>
                </a:lnTo>
                <a:lnTo>
                  <a:pt x="1395" y="1854"/>
                </a:lnTo>
                <a:lnTo>
                  <a:pt x="1387" y="1878"/>
                </a:lnTo>
                <a:lnTo>
                  <a:pt x="1374" y="1898"/>
                </a:lnTo>
                <a:lnTo>
                  <a:pt x="1356" y="1915"/>
                </a:lnTo>
                <a:lnTo>
                  <a:pt x="1336" y="1928"/>
                </a:lnTo>
                <a:lnTo>
                  <a:pt x="1313" y="1936"/>
                </a:lnTo>
                <a:lnTo>
                  <a:pt x="1287" y="1940"/>
                </a:lnTo>
                <a:lnTo>
                  <a:pt x="955" y="1940"/>
                </a:lnTo>
                <a:lnTo>
                  <a:pt x="955" y="3126"/>
                </a:lnTo>
                <a:lnTo>
                  <a:pt x="953" y="3147"/>
                </a:lnTo>
                <a:lnTo>
                  <a:pt x="947" y="3168"/>
                </a:lnTo>
                <a:lnTo>
                  <a:pt x="936" y="3187"/>
                </a:lnTo>
                <a:lnTo>
                  <a:pt x="800" y="3394"/>
                </a:lnTo>
                <a:lnTo>
                  <a:pt x="786" y="3411"/>
                </a:lnTo>
                <a:lnTo>
                  <a:pt x="769" y="3425"/>
                </a:lnTo>
                <a:lnTo>
                  <a:pt x="750" y="3435"/>
                </a:lnTo>
                <a:lnTo>
                  <a:pt x="729" y="3441"/>
                </a:lnTo>
                <a:lnTo>
                  <a:pt x="707" y="3444"/>
                </a:lnTo>
                <a:lnTo>
                  <a:pt x="685" y="3441"/>
                </a:lnTo>
                <a:lnTo>
                  <a:pt x="665" y="3435"/>
                </a:lnTo>
                <a:lnTo>
                  <a:pt x="646" y="3425"/>
                </a:lnTo>
                <a:lnTo>
                  <a:pt x="629" y="3411"/>
                </a:lnTo>
                <a:lnTo>
                  <a:pt x="615" y="3394"/>
                </a:lnTo>
                <a:lnTo>
                  <a:pt x="479" y="3187"/>
                </a:lnTo>
                <a:lnTo>
                  <a:pt x="469" y="3168"/>
                </a:lnTo>
                <a:lnTo>
                  <a:pt x="463" y="3147"/>
                </a:lnTo>
                <a:lnTo>
                  <a:pt x="461" y="3126"/>
                </a:lnTo>
                <a:lnTo>
                  <a:pt x="461" y="1940"/>
                </a:lnTo>
                <a:lnTo>
                  <a:pt x="127" y="1940"/>
                </a:lnTo>
                <a:lnTo>
                  <a:pt x="102" y="1936"/>
                </a:lnTo>
                <a:lnTo>
                  <a:pt x="79" y="1928"/>
                </a:lnTo>
                <a:lnTo>
                  <a:pt x="59" y="1915"/>
                </a:lnTo>
                <a:lnTo>
                  <a:pt x="42" y="1898"/>
                </a:lnTo>
                <a:lnTo>
                  <a:pt x="28" y="1878"/>
                </a:lnTo>
                <a:lnTo>
                  <a:pt x="20" y="1854"/>
                </a:lnTo>
                <a:lnTo>
                  <a:pt x="17" y="1829"/>
                </a:lnTo>
                <a:lnTo>
                  <a:pt x="17" y="1541"/>
                </a:lnTo>
                <a:lnTo>
                  <a:pt x="20" y="1516"/>
                </a:lnTo>
                <a:lnTo>
                  <a:pt x="28" y="1492"/>
                </a:lnTo>
                <a:lnTo>
                  <a:pt x="42" y="1472"/>
                </a:lnTo>
                <a:lnTo>
                  <a:pt x="59" y="1454"/>
                </a:lnTo>
                <a:lnTo>
                  <a:pt x="79" y="1441"/>
                </a:lnTo>
                <a:lnTo>
                  <a:pt x="102" y="1433"/>
                </a:lnTo>
                <a:lnTo>
                  <a:pt x="127" y="1430"/>
                </a:lnTo>
                <a:lnTo>
                  <a:pt x="188" y="1430"/>
                </a:lnTo>
                <a:lnTo>
                  <a:pt x="188" y="820"/>
                </a:lnTo>
                <a:lnTo>
                  <a:pt x="110" y="820"/>
                </a:lnTo>
                <a:lnTo>
                  <a:pt x="85" y="816"/>
                </a:lnTo>
                <a:lnTo>
                  <a:pt x="62" y="808"/>
                </a:lnTo>
                <a:lnTo>
                  <a:pt x="41" y="796"/>
                </a:lnTo>
                <a:lnTo>
                  <a:pt x="24" y="778"/>
                </a:lnTo>
                <a:lnTo>
                  <a:pt x="10" y="758"/>
                </a:lnTo>
                <a:lnTo>
                  <a:pt x="2" y="734"/>
                </a:lnTo>
                <a:lnTo>
                  <a:pt x="0" y="709"/>
                </a:lnTo>
                <a:lnTo>
                  <a:pt x="3" y="641"/>
                </a:lnTo>
                <a:lnTo>
                  <a:pt x="13" y="575"/>
                </a:lnTo>
                <a:lnTo>
                  <a:pt x="28" y="510"/>
                </a:lnTo>
                <a:lnTo>
                  <a:pt x="49" y="448"/>
                </a:lnTo>
                <a:lnTo>
                  <a:pt x="76" y="389"/>
                </a:lnTo>
                <a:lnTo>
                  <a:pt x="108" y="333"/>
                </a:lnTo>
                <a:lnTo>
                  <a:pt x="144" y="280"/>
                </a:lnTo>
                <a:lnTo>
                  <a:pt x="185" y="230"/>
                </a:lnTo>
                <a:lnTo>
                  <a:pt x="230" y="185"/>
                </a:lnTo>
                <a:lnTo>
                  <a:pt x="279" y="144"/>
                </a:lnTo>
                <a:lnTo>
                  <a:pt x="332" y="108"/>
                </a:lnTo>
                <a:lnTo>
                  <a:pt x="389" y="75"/>
                </a:lnTo>
                <a:lnTo>
                  <a:pt x="447" y="49"/>
                </a:lnTo>
                <a:lnTo>
                  <a:pt x="509" y="28"/>
                </a:lnTo>
                <a:lnTo>
                  <a:pt x="574" y="13"/>
                </a:lnTo>
                <a:lnTo>
                  <a:pt x="639" y="3"/>
                </a:lnTo>
                <a:lnTo>
                  <a:pt x="7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18" name="Shape 9418"/>
          <p:cNvGrpSpPr/>
          <p:nvPr/>
        </p:nvGrpSpPr>
        <p:grpSpPr>
          <a:xfrm>
            <a:off x="5837204" y="414412"/>
            <a:ext cx="218838" cy="394157"/>
            <a:chOff x="624" y="801"/>
            <a:chExt cx="176" cy="317"/>
          </a:xfrm>
        </p:grpSpPr>
        <p:sp>
          <p:nvSpPr>
            <p:cNvPr id="9419" name="Shape 9419"/>
            <p:cNvSpPr/>
            <p:nvPr/>
          </p:nvSpPr>
          <p:spPr>
            <a:xfrm>
              <a:off x="683" y="801"/>
              <a:ext cx="59" cy="125"/>
            </a:xfrm>
            <a:custGeom>
              <a:avLst/>
              <a:gdLst/>
              <a:ahLst/>
              <a:cxnLst/>
              <a:rect l="0" t="0" r="0" b="0"/>
              <a:pathLst>
                <a:path w="646" h="1377" extrusionOk="0">
                  <a:moveTo>
                    <a:pt x="396" y="779"/>
                  </a:moveTo>
                  <a:lnTo>
                    <a:pt x="396" y="1097"/>
                  </a:lnTo>
                  <a:lnTo>
                    <a:pt x="421" y="1084"/>
                  </a:lnTo>
                  <a:lnTo>
                    <a:pt x="443" y="1065"/>
                  </a:lnTo>
                  <a:lnTo>
                    <a:pt x="462" y="1045"/>
                  </a:lnTo>
                  <a:lnTo>
                    <a:pt x="476" y="1021"/>
                  </a:lnTo>
                  <a:lnTo>
                    <a:pt x="488" y="996"/>
                  </a:lnTo>
                  <a:lnTo>
                    <a:pt x="496" y="968"/>
                  </a:lnTo>
                  <a:lnTo>
                    <a:pt x="498" y="938"/>
                  </a:lnTo>
                  <a:lnTo>
                    <a:pt x="496" y="909"/>
                  </a:lnTo>
                  <a:lnTo>
                    <a:pt x="488" y="881"/>
                  </a:lnTo>
                  <a:lnTo>
                    <a:pt x="476" y="855"/>
                  </a:lnTo>
                  <a:lnTo>
                    <a:pt x="462" y="831"/>
                  </a:lnTo>
                  <a:lnTo>
                    <a:pt x="443" y="810"/>
                  </a:lnTo>
                  <a:lnTo>
                    <a:pt x="421" y="793"/>
                  </a:lnTo>
                  <a:lnTo>
                    <a:pt x="396" y="779"/>
                  </a:lnTo>
                  <a:close/>
                  <a:moveTo>
                    <a:pt x="249" y="280"/>
                  </a:moveTo>
                  <a:lnTo>
                    <a:pt x="224" y="294"/>
                  </a:lnTo>
                  <a:lnTo>
                    <a:pt x="202" y="312"/>
                  </a:lnTo>
                  <a:lnTo>
                    <a:pt x="184" y="332"/>
                  </a:lnTo>
                  <a:lnTo>
                    <a:pt x="168" y="356"/>
                  </a:lnTo>
                  <a:lnTo>
                    <a:pt x="156" y="382"/>
                  </a:lnTo>
                  <a:lnTo>
                    <a:pt x="150" y="409"/>
                  </a:lnTo>
                  <a:lnTo>
                    <a:pt x="147" y="439"/>
                  </a:lnTo>
                  <a:lnTo>
                    <a:pt x="150" y="469"/>
                  </a:lnTo>
                  <a:lnTo>
                    <a:pt x="156" y="497"/>
                  </a:lnTo>
                  <a:lnTo>
                    <a:pt x="168" y="523"/>
                  </a:lnTo>
                  <a:lnTo>
                    <a:pt x="184" y="546"/>
                  </a:lnTo>
                  <a:lnTo>
                    <a:pt x="202" y="567"/>
                  </a:lnTo>
                  <a:lnTo>
                    <a:pt x="224" y="584"/>
                  </a:lnTo>
                  <a:lnTo>
                    <a:pt x="249" y="598"/>
                  </a:lnTo>
                  <a:lnTo>
                    <a:pt x="249" y="280"/>
                  </a:lnTo>
                  <a:close/>
                  <a:moveTo>
                    <a:pt x="323" y="0"/>
                  </a:moveTo>
                  <a:lnTo>
                    <a:pt x="342" y="3"/>
                  </a:lnTo>
                  <a:lnTo>
                    <a:pt x="360" y="11"/>
                  </a:lnTo>
                  <a:lnTo>
                    <a:pt x="375" y="22"/>
                  </a:lnTo>
                  <a:lnTo>
                    <a:pt x="386" y="37"/>
                  </a:lnTo>
                  <a:lnTo>
                    <a:pt x="394" y="55"/>
                  </a:lnTo>
                  <a:lnTo>
                    <a:pt x="396" y="74"/>
                  </a:lnTo>
                  <a:lnTo>
                    <a:pt x="396" y="125"/>
                  </a:lnTo>
                  <a:lnTo>
                    <a:pt x="438" y="138"/>
                  </a:lnTo>
                  <a:lnTo>
                    <a:pt x="478" y="156"/>
                  </a:lnTo>
                  <a:lnTo>
                    <a:pt x="514" y="178"/>
                  </a:lnTo>
                  <a:lnTo>
                    <a:pt x="545" y="206"/>
                  </a:lnTo>
                  <a:lnTo>
                    <a:pt x="575" y="238"/>
                  </a:lnTo>
                  <a:lnTo>
                    <a:pt x="599" y="273"/>
                  </a:lnTo>
                  <a:lnTo>
                    <a:pt x="618" y="311"/>
                  </a:lnTo>
                  <a:lnTo>
                    <a:pt x="633" y="351"/>
                  </a:lnTo>
                  <a:lnTo>
                    <a:pt x="643" y="395"/>
                  </a:lnTo>
                  <a:lnTo>
                    <a:pt x="646" y="439"/>
                  </a:lnTo>
                  <a:lnTo>
                    <a:pt x="643" y="459"/>
                  </a:lnTo>
                  <a:lnTo>
                    <a:pt x="635" y="476"/>
                  </a:lnTo>
                  <a:lnTo>
                    <a:pt x="624" y="492"/>
                  </a:lnTo>
                  <a:lnTo>
                    <a:pt x="609" y="503"/>
                  </a:lnTo>
                  <a:lnTo>
                    <a:pt x="592" y="511"/>
                  </a:lnTo>
                  <a:lnTo>
                    <a:pt x="572" y="513"/>
                  </a:lnTo>
                  <a:lnTo>
                    <a:pt x="552" y="511"/>
                  </a:lnTo>
                  <a:lnTo>
                    <a:pt x="535" y="503"/>
                  </a:lnTo>
                  <a:lnTo>
                    <a:pt x="520" y="492"/>
                  </a:lnTo>
                  <a:lnTo>
                    <a:pt x="508" y="476"/>
                  </a:lnTo>
                  <a:lnTo>
                    <a:pt x="501" y="459"/>
                  </a:lnTo>
                  <a:lnTo>
                    <a:pt x="498" y="439"/>
                  </a:lnTo>
                  <a:lnTo>
                    <a:pt x="496" y="409"/>
                  </a:lnTo>
                  <a:lnTo>
                    <a:pt x="488" y="382"/>
                  </a:lnTo>
                  <a:lnTo>
                    <a:pt x="476" y="356"/>
                  </a:lnTo>
                  <a:lnTo>
                    <a:pt x="462" y="332"/>
                  </a:lnTo>
                  <a:lnTo>
                    <a:pt x="443" y="312"/>
                  </a:lnTo>
                  <a:lnTo>
                    <a:pt x="421" y="294"/>
                  </a:lnTo>
                  <a:lnTo>
                    <a:pt x="396" y="280"/>
                  </a:lnTo>
                  <a:lnTo>
                    <a:pt x="396" y="623"/>
                  </a:lnTo>
                  <a:lnTo>
                    <a:pt x="438" y="636"/>
                  </a:lnTo>
                  <a:lnTo>
                    <a:pt x="478" y="654"/>
                  </a:lnTo>
                  <a:lnTo>
                    <a:pt x="514" y="678"/>
                  </a:lnTo>
                  <a:lnTo>
                    <a:pt x="545" y="705"/>
                  </a:lnTo>
                  <a:lnTo>
                    <a:pt x="575" y="736"/>
                  </a:lnTo>
                  <a:lnTo>
                    <a:pt x="599" y="771"/>
                  </a:lnTo>
                  <a:lnTo>
                    <a:pt x="618" y="809"/>
                  </a:lnTo>
                  <a:lnTo>
                    <a:pt x="633" y="850"/>
                  </a:lnTo>
                  <a:lnTo>
                    <a:pt x="643" y="893"/>
                  </a:lnTo>
                  <a:lnTo>
                    <a:pt x="646" y="938"/>
                  </a:lnTo>
                  <a:lnTo>
                    <a:pt x="643" y="983"/>
                  </a:lnTo>
                  <a:lnTo>
                    <a:pt x="633" y="1026"/>
                  </a:lnTo>
                  <a:lnTo>
                    <a:pt x="618" y="1068"/>
                  </a:lnTo>
                  <a:lnTo>
                    <a:pt x="599" y="1105"/>
                  </a:lnTo>
                  <a:lnTo>
                    <a:pt x="575" y="1140"/>
                  </a:lnTo>
                  <a:lnTo>
                    <a:pt x="545" y="1171"/>
                  </a:lnTo>
                  <a:lnTo>
                    <a:pt x="514" y="1199"/>
                  </a:lnTo>
                  <a:lnTo>
                    <a:pt x="478" y="1221"/>
                  </a:lnTo>
                  <a:lnTo>
                    <a:pt x="438" y="1239"/>
                  </a:lnTo>
                  <a:lnTo>
                    <a:pt x="396" y="1253"/>
                  </a:lnTo>
                  <a:lnTo>
                    <a:pt x="396" y="1303"/>
                  </a:lnTo>
                  <a:lnTo>
                    <a:pt x="394" y="1323"/>
                  </a:lnTo>
                  <a:lnTo>
                    <a:pt x="386" y="1340"/>
                  </a:lnTo>
                  <a:lnTo>
                    <a:pt x="375" y="1355"/>
                  </a:lnTo>
                  <a:lnTo>
                    <a:pt x="360" y="1367"/>
                  </a:lnTo>
                  <a:lnTo>
                    <a:pt x="342" y="1374"/>
                  </a:lnTo>
                  <a:lnTo>
                    <a:pt x="323" y="1377"/>
                  </a:lnTo>
                  <a:lnTo>
                    <a:pt x="303" y="1374"/>
                  </a:lnTo>
                  <a:lnTo>
                    <a:pt x="286" y="1367"/>
                  </a:lnTo>
                  <a:lnTo>
                    <a:pt x="271" y="1355"/>
                  </a:lnTo>
                  <a:lnTo>
                    <a:pt x="259" y="1340"/>
                  </a:lnTo>
                  <a:lnTo>
                    <a:pt x="252" y="1323"/>
                  </a:lnTo>
                  <a:lnTo>
                    <a:pt x="249" y="1303"/>
                  </a:lnTo>
                  <a:lnTo>
                    <a:pt x="249" y="1253"/>
                  </a:lnTo>
                  <a:lnTo>
                    <a:pt x="207" y="1239"/>
                  </a:lnTo>
                  <a:lnTo>
                    <a:pt x="168" y="1221"/>
                  </a:lnTo>
                  <a:lnTo>
                    <a:pt x="132" y="1199"/>
                  </a:lnTo>
                  <a:lnTo>
                    <a:pt x="99" y="1171"/>
                  </a:lnTo>
                  <a:lnTo>
                    <a:pt x="71" y="1140"/>
                  </a:lnTo>
                  <a:lnTo>
                    <a:pt x="46" y="1105"/>
                  </a:lnTo>
                  <a:lnTo>
                    <a:pt x="26" y="1067"/>
                  </a:lnTo>
                  <a:lnTo>
                    <a:pt x="11" y="1026"/>
                  </a:lnTo>
                  <a:lnTo>
                    <a:pt x="3" y="983"/>
                  </a:lnTo>
                  <a:lnTo>
                    <a:pt x="0" y="938"/>
                  </a:lnTo>
                  <a:lnTo>
                    <a:pt x="2" y="918"/>
                  </a:lnTo>
                  <a:lnTo>
                    <a:pt x="9" y="901"/>
                  </a:lnTo>
                  <a:lnTo>
                    <a:pt x="21" y="886"/>
                  </a:lnTo>
                  <a:lnTo>
                    <a:pt x="36" y="875"/>
                  </a:lnTo>
                  <a:lnTo>
                    <a:pt x="54" y="867"/>
                  </a:lnTo>
                  <a:lnTo>
                    <a:pt x="74" y="864"/>
                  </a:lnTo>
                  <a:lnTo>
                    <a:pt x="93" y="867"/>
                  </a:lnTo>
                  <a:lnTo>
                    <a:pt x="111" y="875"/>
                  </a:lnTo>
                  <a:lnTo>
                    <a:pt x="126" y="886"/>
                  </a:lnTo>
                  <a:lnTo>
                    <a:pt x="137" y="901"/>
                  </a:lnTo>
                  <a:lnTo>
                    <a:pt x="145" y="918"/>
                  </a:lnTo>
                  <a:lnTo>
                    <a:pt x="147" y="938"/>
                  </a:lnTo>
                  <a:lnTo>
                    <a:pt x="150" y="968"/>
                  </a:lnTo>
                  <a:lnTo>
                    <a:pt x="156" y="996"/>
                  </a:lnTo>
                  <a:lnTo>
                    <a:pt x="168" y="1021"/>
                  </a:lnTo>
                  <a:lnTo>
                    <a:pt x="184" y="1045"/>
                  </a:lnTo>
                  <a:lnTo>
                    <a:pt x="202" y="1065"/>
                  </a:lnTo>
                  <a:lnTo>
                    <a:pt x="224" y="1084"/>
                  </a:lnTo>
                  <a:lnTo>
                    <a:pt x="249" y="1097"/>
                  </a:lnTo>
                  <a:lnTo>
                    <a:pt x="249" y="754"/>
                  </a:lnTo>
                  <a:lnTo>
                    <a:pt x="207" y="741"/>
                  </a:lnTo>
                  <a:lnTo>
                    <a:pt x="168" y="723"/>
                  </a:lnTo>
                  <a:lnTo>
                    <a:pt x="132" y="700"/>
                  </a:lnTo>
                  <a:lnTo>
                    <a:pt x="99" y="673"/>
                  </a:lnTo>
                  <a:lnTo>
                    <a:pt x="71" y="641"/>
                  </a:lnTo>
                  <a:lnTo>
                    <a:pt x="46" y="607"/>
                  </a:lnTo>
                  <a:lnTo>
                    <a:pt x="26" y="568"/>
                  </a:lnTo>
                  <a:lnTo>
                    <a:pt x="11" y="528"/>
                  </a:lnTo>
                  <a:lnTo>
                    <a:pt x="3" y="485"/>
                  </a:lnTo>
                  <a:lnTo>
                    <a:pt x="0" y="439"/>
                  </a:lnTo>
                  <a:lnTo>
                    <a:pt x="3" y="395"/>
                  </a:lnTo>
                  <a:lnTo>
                    <a:pt x="11" y="351"/>
                  </a:lnTo>
                  <a:lnTo>
                    <a:pt x="26" y="311"/>
                  </a:lnTo>
                  <a:lnTo>
                    <a:pt x="46" y="273"/>
                  </a:lnTo>
                  <a:lnTo>
                    <a:pt x="71" y="238"/>
                  </a:lnTo>
                  <a:lnTo>
                    <a:pt x="99" y="206"/>
                  </a:lnTo>
                  <a:lnTo>
                    <a:pt x="132" y="178"/>
                  </a:lnTo>
                  <a:lnTo>
                    <a:pt x="168" y="156"/>
                  </a:lnTo>
                  <a:lnTo>
                    <a:pt x="207" y="138"/>
                  </a:lnTo>
                  <a:lnTo>
                    <a:pt x="249" y="125"/>
                  </a:lnTo>
                  <a:lnTo>
                    <a:pt x="249" y="74"/>
                  </a:lnTo>
                  <a:lnTo>
                    <a:pt x="252" y="55"/>
                  </a:lnTo>
                  <a:lnTo>
                    <a:pt x="259" y="37"/>
                  </a:lnTo>
                  <a:lnTo>
                    <a:pt x="271" y="22"/>
                  </a:lnTo>
                  <a:lnTo>
                    <a:pt x="286" y="11"/>
                  </a:lnTo>
                  <a:lnTo>
                    <a:pt x="303"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0" name="Shape 9420"/>
            <p:cNvSpPr/>
            <p:nvPr/>
          </p:nvSpPr>
          <p:spPr>
            <a:xfrm>
              <a:off x="624" y="931"/>
              <a:ext cx="176" cy="187"/>
            </a:xfrm>
            <a:custGeom>
              <a:avLst/>
              <a:gdLst/>
              <a:ahLst/>
              <a:cxnLst/>
              <a:rect l="0" t="0" r="0" b="0"/>
              <a:pathLst>
                <a:path w="1941" h="2052" extrusionOk="0">
                  <a:moveTo>
                    <a:pt x="1418" y="559"/>
                  </a:moveTo>
                  <a:lnTo>
                    <a:pt x="1418" y="1083"/>
                  </a:lnTo>
                  <a:lnTo>
                    <a:pt x="1414" y="1137"/>
                  </a:lnTo>
                  <a:lnTo>
                    <a:pt x="1404" y="1190"/>
                  </a:lnTo>
                  <a:lnTo>
                    <a:pt x="1389" y="1239"/>
                  </a:lnTo>
                  <a:lnTo>
                    <a:pt x="1368" y="1287"/>
                  </a:lnTo>
                  <a:lnTo>
                    <a:pt x="1342" y="1332"/>
                  </a:lnTo>
                  <a:lnTo>
                    <a:pt x="1310" y="1373"/>
                  </a:lnTo>
                  <a:lnTo>
                    <a:pt x="1275" y="1410"/>
                  </a:lnTo>
                  <a:lnTo>
                    <a:pt x="1235" y="1443"/>
                  </a:lnTo>
                  <a:lnTo>
                    <a:pt x="1192" y="1470"/>
                  </a:lnTo>
                  <a:lnTo>
                    <a:pt x="1146" y="1494"/>
                  </a:lnTo>
                  <a:lnTo>
                    <a:pt x="1096" y="1512"/>
                  </a:lnTo>
                  <a:lnTo>
                    <a:pt x="1044" y="1523"/>
                  </a:lnTo>
                  <a:lnTo>
                    <a:pt x="1044" y="1828"/>
                  </a:lnTo>
                  <a:lnTo>
                    <a:pt x="1111" y="1818"/>
                  </a:lnTo>
                  <a:lnTo>
                    <a:pt x="1174" y="1803"/>
                  </a:lnTo>
                  <a:lnTo>
                    <a:pt x="1236" y="1783"/>
                  </a:lnTo>
                  <a:lnTo>
                    <a:pt x="1295" y="1757"/>
                  </a:lnTo>
                  <a:lnTo>
                    <a:pt x="1351" y="1727"/>
                  </a:lnTo>
                  <a:lnTo>
                    <a:pt x="1405" y="1692"/>
                  </a:lnTo>
                  <a:lnTo>
                    <a:pt x="1455" y="1653"/>
                  </a:lnTo>
                  <a:lnTo>
                    <a:pt x="1502" y="1609"/>
                  </a:lnTo>
                  <a:lnTo>
                    <a:pt x="1544" y="1563"/>
                  </a:lnTo>
                  <a:lnTo>
                    <a:pt x="1583" y="1512"/>
                  </a:lnTo>
                  <a:lnTo>
                    <a:pt x="1617" y="1459"/>
                  </a:lnTo>
                  <a:lnTo>
                    <a:pt x="1648" y="1402"/>
                  </a:lnTo>
                  <a:lnTo>
                    <a:pt x="1672" y="1342"/>
                  </a:lnTo>
                  <a:lnTo>
                    <a:pt x="1693" y="1281"/>
                  </a:lnTo>
                  <a:lnTo>
                    <a:pt x="1707" y="1216"/>
                  </a:lnTo>
                  <a:lnTo>
                    <a:pt x="1716" y="1150"/>
                  </a:lnTo>
                  <a:lnTo>
                    <a:pt x="1719" y="1083"/>
                  </a:lnTo>
                  <a:lnTo>
                    <a:pt x="1719" y="559"/>
                  </a:lnTo>
                  <a:lnTo>
                    <a:pt x="1418" y="559"/>
                  </a:lnTo>
                  <a:close/>
                  <a:moveTo>
                    <a:pt x="221" y="559"/>
                  </a:moveTo>
                  <a:lnTo>
                    <a:pt x="221" y="1083"/>
                  </a:lnTo>
                  <a:lnTo>
                    <a:pt x="225" y="1150"/>
                  </a:lnTo>
                  <a:lnTo>
                    <a:pt x="234" y="1216"/>
                  </a:lnTo>
                  <a:lnTo>
                    <a:pt x="248" y="1281"/>
                  </a:lnTo>
                  <a:lnTo>
                    <a:pt x="268" y="1342"/>
                  </a:lnTo>
                  <a:lnTo>
                    <a:pt x="294" y="1402"/>
                  </a:lnTo>
                  <a:lnTo>
                    <a:pt x="323" y="1459"/>
                  </a:lnTo>
                  <a:lnTo>
                    <a:pt x="358" y="1512"/>
                  </a:lnTo>
                  <a:lnTo>
                    <a:pt x="396" y="1563"/>
                  </a:lnTo>
                  <a:lnTo>
                    <a:pt x="440" y="1609"/>
                  </a:lnTo>
                  <a:lnTo>
                    <a:pt x="486" y="1653"/>
                  </a:lnTo>
                  <a:lnTo>
                    <a:pt x="536" y="1692"/>
                  </a:lnTo>
                  <a:lnTo>
                    <a:pt x="589" y="1727"/>
                  </a:lnTo>
                  <a:lnTo>
                    <a:pt x="646" y="1757"/>
                  </a:lnTo>
                  <a:lnTo>
                    <a:pt x="705" y="1783"/>
                  </a:lnTo>
                  <a:lnTo>
                    <a:pt x="767" y="1803"/>
                  </a:lnTo>
                  <a:lnTo>
                    <a:pt x="831" y="1818"/>
                  </a:lnTo>
                  <a:lnTo>
                    <a:pt x="897" y="1828"/>
                  </a:lnTo>
                  <a:lnTo>
                    <a:pt x="897" y="1523"/>
                  </a:lnTo>
                  <a:lnTo>
                    <a:pt x="845" y="1512"/>
                  </a:lnTo>
                  <a:lnTo>
                    <a:pt x="796" y="1494"/>
                  </a:lnTo>
                  <a:lnTo>
                    <a:pt x="749" y="1470"/>
                  </a:lnTo>
                  <a:lnTo>
                    <a:pt x="706" y="1443"/>
                  </a:lnTo>
                  <a:lnTo>
                    <a:pt x="667" y="1410"/>
                  </a:lnTo>
                  <a:lnTo>
                    <a:pt x="631" y="1373"/>
                  </a:lnTo>
                  <a:lnTo>
                    <a:pt x="600" y="1332"/>
                  </a:lnTo>
                  <a:lnTo>
                    <a:pt x="573" y="1287"/>
                  </a:lnTo>
                  <a:lnTo>
                    <a:pt x="552" y="1239"/>
                  </a:lnTo>
                  <a:lnTo>
                    <a:pt x="536" y="1190"/>
                  </a:lnTo>
                  <a:lnTo>
                    <a:pt x="527" y="1137"/>
                  </a:lnTo>
                  <a:lnTo>
                    <a:pt x="524" y="1083"/>
                  </a:lnTo>
                  <a:lnTo>
                    <a:pt x="524" y="559"/>
                  </a:lnTo>
                  <a:lnTo>
                    <a:pt x="221" y="559"/>
                  </a:lnTo>
                  <a:close/>
                  <a:moveTo>
                    <a:pt x="1418" y="222"/>
                  </a:moveTo>
                  <a:lnTo>
                    <a:pt x="1418" y="410"/>
                  </a:lnTo>
                  <a:lnTo>
                    <a:pt x="1719" y="410"/>
                  </a:lnTo>
                  <a:lnTo>
                    <a:pt x="1719" y="222"/>
                  </a:lnTo>
                  <a:lnTo>
                    <a:pt x="1418" y="222"/>
                  </a:lnTo>
                  <a:close/>
                  <a:moveTo>
                    <a:pt x="221" y="222"/>
                  </a:moveTo>
                  <a:lnTo>
                    <a:pt x="221" y="410"/>
                  </a:lnTo>
                  <a:lnTo>
                    <a:pt x="524" y="410"/>
                  </a:lnTo>
                  <a:lnTo>
                    <a:pt x="524" y="222"/>
                  </a:lnTo>
                  <a:lnTo>
                    <a:pt x="221" y="222"/>
                  </a:lnTo>
                  <a:close/>
                  <a:moveTo>
                    <a:pt x="111" y="0"/>
                  </a:moveTo>
                  <a:lnTo>
                    <a:pt x="634" y="0"/>
                  </a:lnTo>
                  <a:lnTo>
                    <a:pt x="659" y="3"/>
                  </a:lnTo>
                  <a:lnTo>
                    <a:pt x="683" y="11"/>
                  </a:lnTo>
                  <a:lnTo>
                    <a:pt x="704" y="25"/>
                  </a:lnTo>
                  <a:lnTo>
                    <a:pt x="721" y="42"/>
                  </a:lnTo>
                  <a:lnTo>
                    <a:pt x="733" y="62"/>
                  </a:lnTo>
                  <a:lnTo>
                    <a:pt x="742" y="85"/>
                  </a:lnTo>
                  <a:lnTo>
                    <a:pt x="745" y="110"/>
                  </a:lnTo>
                  <a:lnTo>
                    <a:pt x="745" y="1083"/>
                  </a:lnTo>
                  <a:lnTo>
                    <a:pt x="748" y="1119"/>
                  </a:lnTo>
                  <a:lnTo>
                    <a:pt x="757" y="1154"/>
                  </a:lnTo>
                  <a:lnTo>
                    <a:pt x="770" y="1186"/>
                  </a:lnTo>
                  <a:lnTo>
                    <a:pt x="788" y="1216"/>
                  </a:lnTo>
                  <a:lnTo>
                    <a:pt x="811" y="1242"/>
                  </a:lnTo>
                  <a:lnTo>
                    <a:pt x="837" y="1265"/>
                  </a:lnTo>
                  <a:lnTo>
                    <a:pt x="867" y="1283"/>
                  </a:lnTo>
                  <a:lnTo>
                    <a:pt x="900" y="1297"/>
                  </a:lnTo>
                  <a:lnTo>
                    <a:pt x="934" y="1305"/>
                  </a:lnTo>
                  <a:lnTo>
                    <a:pt x="971" y="1308"/>
                  </a:lnTo>
                  <a:lnTo>
                    <a:pt x="1007" y="1305"/>
                  </a:lnTo>
                  <a:lnTo>
                    <a:pt x="1042" y="1297"/>
                  </a:lnTo>
                  <a:lnTo>
                    <a:pt x="1074" y="1283"/>
                  </a:lnTo>
                  <a:lnTo>
                    <a:pt x="1103" y="1265"/>
                  </a:lnTo>
                  <a:lnTo>
                    <a:pt x="1130" y="1242"/>
                  </a:lnTo>
                  <a:lnTo>
                    <a:pt x="1152" y="1216"/>
                  </a:lnTo>
                  <a:lnTo>
                    <a:pt x="1171" y="1186"/>
                  </a:lnTo>
                  <a:lnTo>
                    <a:pt x="1185" y="1154"/>
                  </a:lnTo>
                  <a:lnTo>
                    <a:pt x="1193" y="1119"/>
                  </a:lnTo>
                  <a:lnTo>
                    <a:pt x="1197" y="1083"/>
                  </a:lnTo>
                  <a:lnTo>
                    <a:pt x="1197" y="110"/>
                  </a:lnTo>
                  <a:lnTo>
                    <a:pt x="1199" y="85"/>
                  </a:lnTo>
                  <a:lnTo>
                    <a:pt x="1207" y="62"/>
                  </a:lnTo>
                  <a:lnTo>
                    <a:pt x="1221" y="42"/>
                  </a:lnTo>
                  <a:lnTo>
                    <a:pt x="1238" y="25"/>
                  </a:lnTo>
                  <a:lnTo>
                    <a:pt x="1258" y="11"/>
                  </a:lnTo>
                  <a:lnTo>
                    <a:pt x="1281" y="3"/>
                  </a:lnTo>
                  <a:lnTo>
                    <a:pt x="1307" y="0"/>
                  </a:lnTo>
                  <a:lnTo>
                    <a:pt x="1830" y="0"/>
                  </a:lnTo>
                  <a:lnTo>
                    <a:pt x="1856" y="3"/>
                  </a:lnTo>
                  <a:lnTo>
                    <a:pt x="1879" y="11"/>
                  </a:lnTo>
                  <a:lnTo>
                    <a:pt x="1899" y="25"/>
                  </a:lnTo>
                  <a:lnTo>
                    <a:pt x="1916" y="42"/>
                  </a:lnTo>
                  <a:lnTo>
                    <a:pt x="1929" y="62"/>
                  </a:lnTo>
                  <a:lnTo>
                    <a:pt x="1937" y="85"/>
                  </a:lnTo>
                  <a:lnTo>
                    <a:pt x="1941" y="110"/>
                  </a:lnTo>
                  <a:lnTo>
                    <a:pt x="1941" y="1083"/>
                  </a:lnTo>
                  <a:lnTo>
                    <a:pt x="1937" y="1162"/>
                  </a:lnTo>
                  <a:lnTo>
                    <a:pt x="1928" y="1239"/>
                  </a:lnTo>
                  <a:lnTo>
                    <a:pt x="1912" y="1316"/>
                  </a:lnTo>
                  <a:lnTo>
                    <a:pt x="1891" y="1389"/>
                  </a:lnTo>
                  <a:lnTo>
                    <a:pt x="1864" y="1460"/>
                  </a:lnTo>
                  <a:lnTo>
                    <a:pt x="1832" y="1528"/>
                  </a:lnTo>
                  <a:lnTo>
                    <a:pt x="1795" y="1593"/>
                  </a:lnTo>
                  <a:lnTo>
                    <a:pt x="1753" y="1655"/>
                  </a:lnTo>
                  <a:lnTo>
                    <a:pt x="1706" y="1713"/>
                  </a:lnTo>
                  <a:lnTo>
                    <a:pt x="1657" y="1768"/>
                  </a:lnTo>
                  <a:lnTo>
                    <a:pt x="1601" y="1819"/>
                  </a:lnTo>
                  <a:lnTo>
                    <a:pt x="1543" y="1865"/>
                  </a:lnTo>
                  <a:lnTo>
                    <a:pt x="1482" y="1907"/>
                  </a:lnTo>
                  <a:lnTo>
                    <a:pt x="1416" y="1944"/>
                  </a:lnTo>
                  <a:lnTo>
                    <a:pt x="1348" y="1976"/>
                  </a:lnTo>
                  <a:lnTo>
                    <a:pt x="1277" y="2004"/>
                  </a:lnTo>
                  <a:lnTo>
                    <a:pt x="1203" y="2025"/>
                  </a:lnTo>
                  <a:lnTo>
                    <a:pt x="1128" y="2040"/>
                  </a:lnTo>
                  <a:lnTo>
                    <a:pt x="1050" y="2049"/>
                  </a:lnTo>
                  <a:lnTo>
                    <a:pt x="971" y="2052"/>
                  </a:lnTo>
                  <a:lnTo>
                    <a:pt x="891" y="2049"/>
                  </a:lnTo>
                  <a:lnTo>
                    <a:pt x="813" y="2040"/>
                  </a:lnTo>
                  <a:lnTo>
                    <a:pt x="738" y="2025"/>
                  </a:lnTo>
                  <a:lnTo>
                    <a:pt x="664" y="2004"/>
                  </a:lnTo>
                  <a:lnTo>
                    <a:pt x="593" y="1976"/>
                  </a:lnTo>
                  <a:lnTo>
                    <a:pt x="525" y="1944"/>
                  </a:lnTo>
                  <a:lnTo>
                    <a:pt x="460" y="1907"/>
                  </a:lnTo>
                  <a:lnTo>
                    <a:pt x="398" y="1865"/>
                  </a:lnTo>
                  <a:lnTo>
                    <a:pt x="339" y="1819"/>
                  </a:lnTo>
                  <a:lnTo>
                    <a:pt x="285" y="1768"/>
                  </a:lnTo>
                  <a:lnTo>
                    <a:pt x="234" y="1713"/>
                  </a:lnTo>
                  <a:lnTo>
                    <a:pt x="188" y="1655"/>
                  </a:lnTo>
                  <a:lnTo>
                    <a:pt x="146" y="1593"/>
                  </a:lnTo>
                  <a:lnTo>
                    <a:pt x="109" y="1528"/>
                  </a:lnTo>
                  <a:lnTo>
                    <a:pt x="76" y="1460"/>
                  </a:lnTo>
                  <a:lnTo>
                    <a:pt x="50" y="1389"/>
                  </a:lnTo>
                  <a:lnTo>
                    <a:pt x="29" y="1316"/>
                  </a:lnTo>
                  <a:lnTo>
                    <a:pt x="13" y="1239"/>
                  </a:lnTo>
                  <a:lnTo>
                    <a:pt x="3" y="1162"/>
                  </a:lnTo>
                  <a:lnTo>
                    <a:pt x="0" y="1083"/>
                  </a:lnTo>
                  <a:lnTo>
                    <a:pt x="0" y="110"/>
                  </a:lnTo>
                  <a:lnTo>
                    <a:pt x="3" y="85"/>
                  </a:lnTo>
                  <a:lnTo>
                    <a:pt x="12" y="62"/>
                  </a:lnTo>
                  <a:lnTo>
                    <a:pt x="24" y="42"/>
                  </a:lnTo>
                  <a:lnTo>
                    <a:pt x="42" y="25"/>
                  </a:lnTo>
                  <a:lnTo>
                    <a:pt x="62" y="11"/>
                  </a:lnTo>
                  <a:lnTo>
                    <a:pt x="86"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21" name="Shape 9421"/>
          <p:cNvGrpSpPr/>
          <p:nvPr/>
        </p:nvGrpSpPr>
        <p:grpSpPr>
          <a:xfrm>
            <a:off x="3714960" y="498254"/>
            <a:ext cx="197089" cy="226473"/>
            <a:chOff x="5632" y="455"/>
            <a:chExt cx="275" cy="316"/>
          </a:xfrm>
        </p:grpSpPr>
        <p:sp>
          <p:nvSpPr>
            <p:cNvPr id="9422" name="Shape 9422"/>
            <p:cNvSpPr/>
            <p:nvPr/>
          </p:nvSpPr>
          <p:spPr>
            <a:xfrm>
              <a:off x="5749" y="640"/>
              <a:ext cx="109" cy="14"/>
            </a:xfrm>
            <a:custGeom>
              <a:avLst/>
              <a:gdLst/>
              <a:ahLst/>
              <a:cxnLst/>
              <a:rect l="0" t="0" r="0" b="0"/>
              <a:pathLst>
                <a:path w="1198" h="148" extrusionOk="0">
                  <a:moveTo>
                    <a:pt x="74" y="0"/>
                  </a:moveTo>
                  <a:lnTo>
                    <a:pt x="1124" y="0"/>
                  </a:lnTo>
                  <a:lnTo>
                    <a:pt x="1144" y="3"/>
                  </a:lnTo>
                  <a:lnTo>
                    <a:pt x="1162" y="11"/>
                  </a:lnTo>
                  <a:lnTo>
                    <a:pt x="1177" y="22"/>
                  </a:lnTo>
                  <a:lnTo>
                    <a:pt x="1188" y="37"/>
                  </a:lnTo>
                  <a:lnTo>
                    <a:pt x="1196" y="55"/>
                  </a:lnTo>
                  <a:lnTo>
                    <a:pt x="1198" y="74"/>
                  </a:lnTo>
                  <a:lnTo>
                    <a:pt x="1196" y="94"/>
                  </a:lnTo>
                  <a:lnTo>
                    <a:pt x="1188" y="111"/>
                  </a:lnTo>
                  <a:lnTo>
                    <a:pt x="1177" y="127"/>
                  </a:lnTo>
                  <a:lnTo>
                    <a:pt x="1162" y="139"/>
                  </a:lnTo>
                  <a:lnTo>
                    <a:pt x="1144" y="146"/>
                  </a:lnTo>
                  <a:lnTo>
                    <a:pt x="1124" y="148"/>
                  </a:lnTo>
                  <a:lnTo>
                    <a:pt x="74" y="148"/>
                  </a:lnTo>
                  <a:lnTo>
                    <a:pt x="55" y="146"/>
                  </a:lnTo>
                  <a:lnTo>
                    <a:pt x="37" y="139"/>
                  </a:lnTo>
                  <a:lnTo>
                    <a:pt x="22" y="127"/>
                  </a:lnTo>
                  <a:lnTo>
                    <a:pt x="11" y="111"/>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3" name="Shape 9423"/>
            <p:cNvSpPr/>
            <p:nvPr/>
          </p:nvSpPr>
          <p:spPr>
            <a:xfrm>
              <a:off x="5749" y="589"/>
              <a:ext cx="50" cy="14"/>
            </a:xfrm>
            <a:custGeom>
              <a:avLst/>
              <a:gdLst/>
              <a:ahLst/>
              <a:cxnLst/>
              <a:rect l="0" t="0" r="0" b="0"/>
              <a:pathLst>
                <a:path w="549" h="147" extrusionOk="0">
                  <a:moveTo>
                    <a:pt x="74" y="0"/>
                  </a:moveTo>
                  <a:lnTo>
                    <a:pt x="475" y="0"/>
                  </a:lnTo>
                  <a:lnTo>
                    <a:pt x="495" y="2"/>
                  </a:lnTo>
                  <a:lnTo>
                    <a:pt x="513" y="10"/>
                  </a:lnTo>
                  <a:lnTo>
                    <a:pt x="528" y="21"/>
                  </a:lnTo>
                  <a:lnTo>
                    <a:pt x="540" y="36"/>
                  </a:lnTo>
                  <a:lnTo>
                    <a:pt x="547" y="54"/>
                  </a:lnTo>
                  <a:lnTo>
                    <a:pt x="549" y="73"/>
                  </a:lnTo>
                  <a:lnTo>
                    <a:pt x="547" y="93"/>
                  </a:lnTo>
                  <a:lnTo>
                    <a:pt x="540" y="111"/>
                  </a:lnTo>
                  <a:lnTo>
                    <a:pt x="528" y="126"/>
                  </a:lnTo>
                  <a:lnTo>
                    <a:pt x="513" y="138"/>
                  </a:lnTo>
                  <a:lnTo>
                    <a:pt x="495" y="145"/>
                  </a:lnTo>
                  <a:lnTo>
                    <a:pt x="475" y="147"/>
                  </a:lnTo>
                  <a:lnTo>
                    <a:pt x="74" y="147"/>
                  </a:lnTo>
                  <a:lnTo>
                    <a:pt x="55" y="145"/>
                  </a:lnTo>
                  <a:lnTo>
                    <a:pt x="37" y="138"/>
                  </a:lnTo>
                  <a:lnTo>
                    <a:pt x="22" y="126"/>
                  </a:lnTo>
                  <a:lnTo>
                    <a:pt x="11" y="111"/>
                  </a:lnTo>
                  <a:lnTo>
                    <a:pt x="3" y="93"/>
                  </a:lnTo>
                  <a:lnTo>
                    <a:pt x="0" y="73"/>
                  </a:lnTo>
                  <a:lnTo>
                    <a:pt x="3" y="54"/>
                  </a:lnTo>
                  <a:lnTo>
                    <a:pt x="11" y="36"/>
                  </a:lnTo>
                  <a:lnTo>
                    <a:pt x="22" y="21"/>
                  </a:lnTo>
                  <a:lnTo>
                    <a:pt x="37" y="10"/>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4" name="Shape 9424"/>
            <p:cNvSpPr/>
            <p:nvPr/>
          </p:nvSpPr>
          <p:spPr>
            <a:xfrm>
              <a:off x="5749" y="667"/>
              <a:ext cx="109" cy="13"/>
            </a:xfrm>
            <a:custGeom>
              <a:avLst/>
              <a:gdLst/>
              <a:ahLst/>
              <a:cxnLst/>
              <a:rect l="0" t="0" r="0" b="0"/>
              <a:pathLst>
                <a:path w="1198" h="147" extrusionOk="0">
                  <a:moveTo>
                    <a:pt x="74" y="0"/>
                  </a:moveTo>
                  <a:lnTo>
                    <a:pt x="1124" y="0"/>
                  </a:lnTo>
                  <a:lnTo>
                    <a:pt x="1144" y="2"/>
                  </a:lnTo>
                  <a:lnTo>
                    <a:pt x="1162" y="10"/>
                  </a:lnTo>
                  <a:lnTo>
                    <a:pt x="1177" y="21"/>
                  </a:lnTo>
                  <a:lnTo>
                    <a:pt x="1188" y="36"/>
                  </a:lnTo>
                  <a:lnTo>
                    <a:pt x="1196" y="54"/>
                  </a:lnTo>
                  <a:lnTo>
                    <a:pt x="1198" y="74"/>
                  </a:lnTo>
                  <a:lnTo>
                    <a:pt x="1196" y="93"/>
                  </a:lnTo>
                  <a:lnTo>
                    <a:pt x="1188" y="111"/>
                  </a:lnTo>
                  <a:lnTo>
                    <a:pt x="1177" y="126"/>
                  </a:lnTo>
                  <a:lnTo>
                    <a:pt x="1162" y="137"/>
                  </a:lnTo>
                  <a:lnTo>
                    <a:pt x="1144" y="145"/>
                  </a:lnTo>
                  <a:lnTo>
                    <a:pt x="1124" y="147"/>
                  </a:lnTo>
                  <a:lnTo>
                    <a:pt x="74" y="147"/>
                  </a:lnTo>
                  <a:lnTo>
                    <a:pt x="55" y="145"/>
                  </a:lnTo>
                  <a:lnTo>
                    <a:pt x="37" y="137"/>
                  </a:lnTo>
                  <a:lnTo>
                    <a:pt x="22" y="126"/>
                  </a:lnTo>
                  <a:lnTo>
                    <a:pt x="11" y="111"/>
                  </a:lnTo>
                  <a:lnTo>
                    <a:pt x="3" y="93"/>
                  </a:lnTo>
                  <a:lnTo>
                    <a:pt x="0" y="74"/>
                  </a:lnTo>
                  <a:lnTo>
                    <a:pt x="3" y="54"/>
                  </a:lnTo>
                  <a:lnTo>
                    <a:pt x="11" y="36"/>
                  </a:lnTo>
                  <a:lnTo>
                    <a:pt x="22" y="21"/>
                  </a:lnTo>
                  <a:lnTo>
                    <a:pt x="37" y="10"/>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5" name="Shape 9425"/>
            <p:cNvSpPr/>
            <p:nvPr/>
          </p:nvSpPr>
          <p:spPr>
            <a:xfrm>
              <a:off x="5749" y="694"/>
              <a:ext cx="109" cy="13"/>
            </a:xfrm>
            <a:custGeom>
              <a:avLst/>
              <a:gdLst/>
              <a:ahLst/>
              <a:cxnLst/>
              <a:rect l="0" t="0" r="0" b="0"/>
              <a:pathLst>
                <a:path w="1198" h="148" extrusionOk="0">
                  <a:moveTo>
                    <a:pt x="74" y="0"/>
                  </a:moveTo>
                  <a:lnTo>
                    <a:pt x="1124" y="0"/>
                  </a:lnTo>
                  <a:lnTo>
                    <a:pt x="1144" y="3"/>
                  </a:lnTo>
                  <a:lnTo>
                    <a:pt x="1162" y="10"/>
                  </a:lnTo>
                  <a:lnTo>
                    <a:pt x="1177" y="22"/>
                  </a:lnTo>
                  <a:lnTo>
                    <a:pt x="1188" y="37"/>
                  </a:lnTo>
                  <a:lnTo>
                    <a:pt x="1196" y="54"/>
                  </a:lnTo>
                  <a:lnTo>
                    <a:pt x="1198" y="74"/>
                  </a:lnTo>
                  <a:lnTo>
                    <a:pt x="1196" y="94"/>
                  </a:lnTo>
                  <a:lnTo>
                    <a:pt x="1188" y="111"/>
                  </a:lnTo>
                  <a:lnTo>
                    <a:pt x="1177" y="126"/>
                  </a:lnTo>
                  <a:lnTo>
                    <a:pt x="1162" y="137"/>
                  </a:lnTo>
                  <a:lnTo>
                    <a:pt x="1144" y="145"/>
                  </a:lnTo>
                  <a:lnTo>
                    <a:pt x="1124" y="148"/>
                  </a:lnTo>
                  <a:lnTo>
                    <a:pt x="74" y="148"/>
                  </a:lnTo>
                  <a:lnTo>
                    <a:pt x="55" y="145"/>
                  </a:lnTo>
                  <a:lnTo>
                    <a:pt x="37" y="137"/>
                  </a:lnTo>
                  <a:lnTo>
                    <a:pt x="22" y="126"/>
                  </a:lnTo>
                  <a:lnTo>
                    <a:pt x="11" y="111"/>
                  </a:lnTo>
                  <a:lnTo>
                    <a:pt x="3" y="94"/>
                  </a:lnTo>
                  <a:lnTo>
                    <a:pt x="0" y="74"/>
                  </a:lnTo>
                  <a:lnTo>
                    <a:pt x="3" y="54"/>
                  </a:lnTo>
                  <a:lnTo>
                    <a:pt x="11" y="37"/>
                  </a:lnTo>
                  <a:lnTo>
                    <a:pt x="22" y="22"/>
                  </a:lnTo>
                  <a:lnTo>
                    <a:pt x="37"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6" name="Shape 9426"/>
            <p:cNvSpPr/>
            <p:nvPr/>
          </p:nvSpPr>
          <p:spPr>
            <a:xfrm>
              <a:off x="5632" y="455"/>
              <a:ext cx="275" cy="316"/>
            </a:xfrm>
            <a:custGeom>
              <a:avLst/>
              <a:gdLst/>
              <a:ahLst/>
              <a:cxnLst/>
              <a:rect l="0" t="0" r="0" b="0"/>
              <a:pathLst>
                <a:path w="3023" h="3473" extrusionOk="0">
                  <a:moveTo>
                    <a:pt x="981" y="980"/>
                  </a:moveTo>
                  <a:lnTo>
                    <a:pt x="981" y="3253"/>
                  </a:lnTo>
                  <a:lnTo>
                    <a:pt x="2801" y="3253"/>
                  </a:lnTo>
                  <a:lnTo>
                    <a:pt x="2801" y="980"/>
                  </a:lnTo>
                  <a:lnTo>
                    <a:pt x="981" y="980"/>
                  </a:lnTo>
                  <a:close/>
                  <a:moveTo>
                    <a:pt x="602" y="600"/>
                  </a:moveTo>
                  <a:lnTo>
                    <a:pt x="602" y="2873"/>
                  </a:lnTo>
                  <a:lnTo>
                    <a:pt x="760" y="2873"/>
                  </a:lnTo>
                  <a:lnTo>
                    <a:pt x="760" y="869"/>
                  </a:lnTo>
                  <a:lnTo>
                    <a:pt x="762" y="843"/>
                  </a:lnTo>
                  <a:lnTo>
                    <a:pt x="771" y="820"/>
                  </a:lnTo>
                  <a:lnTo>
                    <a:pt x="784" y="799"/>
                  </a:lnTo>
                  <a:lnTo>
                    <a:pt x="801" y="782"/>
                  </a:lnTo>
                  <a:lnTo>
                    <a:pt x="821" y="769"/>
                  </a:lnTo>
                  <a:lnTo>
                    <a:pt x="845" y="761"/>
                  </a:lnTo>
                  <a:lnTo>
                    <a:pt x="870" y="758"/>
                  </a:lnTo>
                  <a:lnTo>
                    <a:pt x="2421" y="758"/>
                  </a:lnTo>
                  <a:lnTo>
                    <a:pt x="2421" y="600"/>
                  </a:lnTo>
                  <a:lnTo>
                    <a:pt x="602" y="600"/>
                  </a:lnTo>
                  <a:close/>
                  <a:moveTo>
                    <a:pt x="222" y="222"/>
                  </a:moveTo>
                  <a:lnTo>
                    <a:pt x="222" y="2495"/>
                  </a:lnTo>
                  <a:lnTo>
                    <a:pt x="379" y="2495"/>
                  </a:lnTo>
                  <a:lnTo>
                    <a:pt x="379" y="489"/>
                  </a:lnTo>
                  <a:lnTo>
                    <a:pt x="383" y="464"/>
                  </a:lnTo>
                  <a:lnTo>
                    <a:pt x="391" y="441"/>
                  </a:lnTo>
                  <a:lnTo>
                    <a:pt x="404" y="421"/>
                  </a:lnTo>
                  <a:lnTo>
                    <a:pt x="421" y="404"/>
                  </a:lnTo>
                  <a:lnTo>
                    <a:pt x="442" y="390"/>
                  </a:lnTo>
                  <a:lnTo>
                    <a:pt x="465" y="383"/>
                  </a:lnTo>
                  <a:lnTo>
                    <a:pt x="491" y="380"/>
                  </a:lnTo>
                  <a:lnTo>
                    <a:pt x="2041" y="380"/>
                  </a:lnTo>
                  <a:lnTo>
                    <a:pt x="2041" y="222"/>
                  </a:lnTo>
                  <a:lnTo>
                    <a:pt x="222" y="222"/>
                  </a:lnTo>
                  <a:close/>
                  <a:moveTo>
                    <a:pt x="110" y="0"/>
                  </a:moveTo>
                  <a:lnTo>
                    <a:pt x="2152" y="0"/>
                  </a:lnTo>
                  <a:lnTo>
                    <a:pt x="2177" y="3"/>
                  </a:lnTo>
                  <a:lnTo>
                    <a:pt x="2200" y="12"/>
                  </a:lnTo>
                  <a:lnTo>
                    <a:pt x="2222" y="24"/>
                  </a:lnTo>
                  <a:lnTo>
                    <a:pt x="2239" y="41"/>
                  </a:lnTo>
                  <a:lnTo>
                    <a:pt x="2251" y="63"/>
                  </a:lnTo>
                  <a:lnTo>
                    <a:pt x="2260" y="86"/>
                  </a:lnTo>
                  <a:lnTo>
                    <a:pt x="2263" y="111"/>
                  </a:lnTo>
                  <a:lnTo>
                    <a:pt x="2263" y="380"/>
                  </a:lnTo>
                  <a:lnTo>
                    <a:pt x="2532" y="380"/>
                  </a:lnTo>
                  <a:lnTo>
                    <a:pt x="2558" y="383"/>
                  </a:lnTo>
                  <a:lnTo>
                    <a:pt x="2581" y="390"/>
                  </a:lnTo>
                  <a:lnTo>
                    <a:pt x="2601" y="404"/>
                  </a:lnTo>
                  <a:lnTo>
                    <a:pt x="2619" y="421"/>
                  </a:lnTo>
                  <a:lnTo>
                    <a:pt x="2632" y="441"/>
                  </a:lnTo>
                  <a:lnTo>
                    <a:pt x="2640" y="464"/>
                  </a:lnTo>
                  <a:lnTo>
                    <a:pt x="2643" y="489"/>
                  </a:lnTo>
                  <a:lnTo>
                    <a:pt x="2643" y="758"/>
                  </a:lnTo>
                  <a:lnTo>
                    <a:pt x="2912" y="758"/>
                  </a:lnTo>
                  <a:lnTo>
                    <a:pt x="2937" y="761"/>
                  </a:lnTo>
                  <a:lnTo>
                    <a:pt x="2960" y="769"/>
                  </a:lnTo>
                  <a:lnTo>
                    <a:pt x="2982" y="782"/>
                  </a:lnTo>
                  <a:lnTo>
                    <a:pt x="2999" y="799"/>
                  </a:lnTo>
                  <a:lnTo>
                    <a:pt x="3011" y="820"/>
                  </a:lnTo>
                  <a:lnTo>
                    <a:pt x="3020" y="843"/>
                  </a:lnTo>
                  <a:lnTo>
                    <a:pt x="3023" y="869"/>
                  </a:lnTo>
                  <a:lnTo>
                    <a:pt x="3023" y="3364"/>
                  </a:lnTo>
                  <a:lnTo>
                    <a:pt x="3020" y="3389"/>
                  </a:lnTo>
                  <a:lnTo>
                    <a:pt x="3011" y="3412"/>
                  </a:lnTo>
                  <a:lnTo>
                    <a:pt x="2999" y="3432"/>
                  </a:lnTo>
                  <a:lnTo>
                    <a:pt x="2982" y="3449"/>
                  </a:lnTo>
                  <a:lnTo>
                    <a:pt x="2960" y="3463"/>
                  </a:lnTo>
                  <a:lnTo>
                    <a:pt x="2937" y="3471"/>
                  </a:lnTo>
                  <a:lnTo>
                    <a:pt x="2912" y="3473"/>
                  </a:lnTo>
                  <a:lnTo>
                    <a:pt x="870" y="3473"/>
                  </a:lnTo>
                  <a:lnTo>
                    <a:pt x="845" y="3471"/>
                  </a:lnTo>
                  <a:lnTo>
                    <a:pt x="821" y="3463"/>
                  </a:lnTo>
                  <a:lnTo>
                    <a:pt x="801" y="3449"/>
                  </a:lnTo>
                  <a:lnTo>
                    <a:pt x="784" y="3432"/>
                  </a:lnTo>
                  <a:lnTo>
                    <a:pt x="771" y="3412"/>
                  </a:lnTo>
                  <a:lnTo>
                    <a:pt x="762" y="3389"/>
                  </a:lnTo>
                  <a:lnTo>
                    <a:pt x="760" y="3364"/>
                  </a:lnTo>
                  <a:lnTo>
                    <a:pt x="760" y="3095"/>
                  </a:lnTo>
                  <a:lnTo>
                    <a:pt x="491" y="3095"/>
                  </a:lnTo>
                  <a:lnTo>
                    <a:pt x="465" y="3092"/>
                  </a:lnTo>
                  <a:lnTo>
                    <a:pt x="442" y="3084"/>
                  </a:lnTo>
                  <a:lnTo>
                    <a:pt x="421" y="3071"/>
                  </a:lnTo>
                  <a:lnTo>
                    <a:pt x="404" y="3054"/>
                  </a:lnTo>
                  <a:lnTo>
                    <a:pt x="391" y="3033"/>
                  </a:lnTo>
                  <a:lnTo>
                    <a:pt x="383" y="3010"/>
                  </a:lnTo>
                  <a:lnTo>
                    <a:pt x="379" y="2984"/>
                  </a:lnTo>
                  <a:lnTo>
                    <a:pt x="379" y="2716"/>
                  </a:lnTo>
                  <a:lnTo>
                    <a:pt x="110" y="2716"/>
                  </a:lnTo>
                  <a:lnTo>
                    <a:pt x="85" y="2714"/>
                  </a:lnTo>
                  <a:lnTo>
                    <a:pt x="61" y="2705"/>
                  </a:lnTo>
                  <a:lnTo>
                    <a:pt x="41" y="2692"/>
                  </a:lnTo>
                  <a:lnTo>
                    <a:pt x="24" y="2675"/>
                  </a:lnTo>
                  <a:lnTo>
                    <a:pt x="11" y="2655"/>
                  </a:lnTo>
                  <a:lnTo>
                    <a:pt x="2" y="2631"/>
                  </a:lnTo>
                  <a:lnTo>
                    <a:pt x="0" y="2606"/>
                  </a:lnTo>
                  <a:lnTo>
                    <a:pt x="0" y="111"/>
                  </a:lnTo>
                  <a:lnTo>
                    <a:pt x="2" y="86"/>
                  </a:lnTo>
                  <a:lnTo>
                    <a:pt x="11" y="63"/>
                  </a:lnTo>
                  <a:lnTo>
                    <a:pt x="24" y="41"/>
                  </a:lnTo>
                  <a:lnTo>
                    <a:pt x="41" y="24"/>
                  </a:lnTo>
                  <a:lnTo>
                    <a:pt x="61" y="12"/>
                  </a:lnTo>
                  <a:lnTo>
                    <a:pt x="85" y="3"/>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27" name="Shape 9427"/>
          <p:cNvGrpSpPr/>
          <p:nvPr/>
        </p:nvGrpSpPr>
        <p:grpSpPr>
          <a:xfrm>
            <a:off x="2634408" y="493113"/>
            <a:ext cx="272784" cy="236756"/>
            <a:chOff x="5740" y="493"/>
            <a:chExt cx="318" cy="276"/>
          </a:xfrm>
        </p:grpSpPr>
        <p:sp>
          <p:nvSpPr>
            <p:cNvPr id="9428" name="Shape 9428"/>
            <p:cNvSpPr/>
            <p:nvPr/>
          </p:nvSpPr>
          <p:spPr>
            <a:xfrm>
              <a:off x="5884" y="519"/>
              <a:ext cx="41" cy="86"/>
            </a:xfrm>
            <a:custGeom>
              <a:avLst/>
              <a:gdLst/>
              <a:ahLst/>
              <a:cxnLst/>
              <a:rect l="0" t="0" r="0" b="0"/>
              <a:pathLst>
                <a:path w="448" h="949" extrusionOk="0">
                  <a:moveTo>
                    <a:pt x="279" y="545"/>
                  </a:moveTo>
                  <a:lnTo>
                    <a:pt x="279" y="745"/>
                  </a:lnTo>
                  <a:lnTo>
                    <a:pt x="298" y="731"/>
                  </a:lnTo>
                  <a:lnTo>
                    <a:pt x="314" y="713"/>
                  </a:lnTo>
                  <a:lnTo>
                    <a:pt x="327" y="693"/>
                  </a:lnTo>
                  <a:lnTo>
                    <a:pt x="334" y="669"/>
                  </a:lnTo>
                  <a:lnTo>
                    <a:pt x="338" y="645"/>
                  </a:lnTo>
                  <a:lnTo>
                    <a:pt x="334" y="619"/>
                  </a:lnTo>
                  <a:lnTo>
                    <a:pt x="327" y="597"/>
                  </a:lnTo>
                  <a:lnTo>
                    <a:pt x="314" y="576"/>
                  </a:lnTo>
                  <a:lnTo>
                    <a:pt x="298" y="559"/>
                  </a:lnTo>
                  <a:lnTo>
                    <a:pt x="279" y="545"/>
                  </a:lnTo>
                  <a:close/>
                  <a:moveTo>
                    <a:pt x="168" y="205"/>
                  </a:moveTo>
                  <a:lnTo>
                    <a:pt x="149" y="218"/>
                  </a:lnTo>
                  <a:lnTo>
                    <a:pt x="133" y="236"/>
                  </a:lnTo>
                  <a:lnTo>
                    <a:pt x="120" y="257"/>
                  </a:lnTo>
                  <a:lnTo>
                    <a:pt x="113" y="280"/>
                  </a:lnTo>
                  <a:lnTo>
                    <a:pt x="110" y="305"/>
                  </a:lnTo>
                  <a:lnTo>
                    <a:pt x="113" y="330"/>
                  </a:lnTo>
                  <a:lnTo>
                    <a:pt x="120" y="352"/>
                  </a:lnTo>
                  <a:lnTo>
                    <a:pt x="133" y="374"/>
                  </a:lnTo>
                  <a:lnTo>
                    <a:pt x="149" y="391"/>
                  </a:lnTo>
                  <a:lnTo>
                    <a:pt x="168" y="405"/>
                  </a:lnTo>
                  <a:lnTo>
                    <a:pt x="168" y="205"/>
                  </a:lnTo>
                  <a:close/>
                  <a:moveTo>
                    <a:pt x="223" y="0"/>
                  </a:moveTo>
                  <a:lnTo>
                    <a:pt x="241" y="3"/>
                  </a:lnTo>
                  <a:lnTo>
                    <a:pt x="256" y="11"/>
                  </a:lnTo>
                  <a:lnTo>
                    <a:pt x="269" y="24"/>
                  </a:lnTo>
                  <a:lnTo>
                    <a:pt x="276" y="39"/>
                  </a:lnTo>
                  <a:lnTo>
                    <a:pt x="279" y="56"/>
                  </a:lnTo>
                  <a:lnTo>
                    <a:pt x="279" y="86"/>
                  </a:lnTo>
                  <a:lnTo>
                    <a:pt x="314" y="98"/>
                  </a:lnTo>
                  <a:lnTo>
                    <a:pt x="346" y="116"/>
                  </a:lnTo>
                  <a:lnTo>
                    <a:pt x="376" y="139"/>
                  </a:lnTo>
                  <a:lnTo>
                    <a:pt x="400" y="165"/>
                  </a:lnTo>
                  <a:lnTo>
                    <a:pt x="420" y="196"/>
                  </a:lnTo>
                  <a:lnTo>
                    <a:pt x="435" y="230"/>
                  </a:lnTo>
                  <a:lnTo>
                    <a:pt x="445" y="266"/>
                  </a:lnTo>
                  <a:lnTo>
                    <a:pt x="448" y="305"/>
                  </a:lnTo>
                  <a:lnTo>
                    <a:pt x="446" y="323"/>
                  </a:lnTo>
                  <a:lnTo>
                    <a:pt x="437" y="338"/>
                  </a:lnTo>
                  <a:lnTo>
                    <a:pt x="426" y="349"/>
                  </a:lnTo>
                  <a:lnTo>
                    <a:pt x="411" y="358"/>
                  </a:lnTo>
                  <a:lnTo>
                    <a:pt x="393" y="360"/>
                  </a:lnTo>
                  <a:lnTo>
                    <a:pt x="376" y="358"/>
                  </a:lnTo>
                  <a:lnTo>
                    <a:pt x="360" y="349"/>
                  </a:lnTo>
                  <a:lnTo>
                    <a:pt x="348" y="338"/>
                  </a:lnTo>
                  <a:lnTo>
                    <a:pt x="341" y="323"/>
                  </a:lnTo>
                  <a:lnTo>
                    <a:pt x="338" y="305"/>
                  </a:lnTo>
                  <a:lnTo>
                    <a:pt x="334" y="280"/>
                  </a:lnTo>
                  <a:lnTo>
                    <a:pt x="327" y="257"/>
                  </a:lnTo>
                  <a:lnTo>
                    <a:pt x="314" y="236"/>
                  </a:lnTo>
                  <a:lnTo>
                    <a:pt x="298" y="218"/>
                  </a:lnTo>
                  <a:lnTo>
                    <a:pt x="279" y="205"/>
                  </a:lnTo>
                  <a:lnTo>
                    <a:pt x="279" y="426"/>
                  </a:lnTo>
                  <a:lnTo>
                    <a:pt x="314" y="439"/>
                  </a:lnTo>
                  <a:lnTo>
                    <a:pt x="346" y="456"/>
                  </a:lnTo>
                  <a:lnTo>
                    <a:pt x="376" y="478"/>
                  </a:lnTo>
                  <a:lnTo>
                    <a:pt x="400" y="506"/>
                  </a:lnTo>
                  <a:lnTo>
                    <a:pt x="420" y="535"/>
                  </a:lnTo>
                  <a:lnTo>
                    <a:pt x="435" y="569"/>
                  </a:lnTo>
                  <a:lnTo>
                    <a:pt x="445" y="606"/>
                  </a:lnTo>
                  <a:lnTo>
                    <a:pt x="448" y="645"/>
                  </a:lnTo>
                  <a:lnTo>
                    <a:pt x="445" y="683"/>
                  </a:lnTo>
                  <a:lnTo>
                    <a:pt x="435" y="719"/>
                  </a:lnTo>
                  <a:lnTo>
                    <a:pt x="420" y="753"/>
                  </a:lnTo>
                  <a:lnTo>
                    <a:pt x="400" y="784"/>
                  </a:lnTo>
                  <a:lnTo>
                    <a:pt x="376" y="811"/>
                  </a:lnTo>
                  <a:lnTo>
                    <a:pt x="346" y="833"/>
                  </a:lnTo>
                  <a:lnTo>
                    <a:pt x="314" y="851"/>
                  </a:lnTo>
                  <a:lnTo>
                    <a:pt x="279" y="863"/>
                  </a:lnTo>
                  <a:lnTo>
                    <a:pt x="279" y="893"/>
                  </a:lnTo>
                  <a:lnTo>
                    <a:pt x="276" y="911"/>
                  </a:lnTo>
                  <a:lnTo>
                    <a:pt x="269" y="926"/>
                  </a:lnTo>
                  <a:lnTo>
                    <a:pt x="256" y="939"/>
                  </a:lnTo>
                  <a:lnTo>
                    <a:pt x="241" y="946"/>
                  </a:lnTo>
                  <a:lnTo>
                    <a:pt x="223" y="949"/>
                  </a:lnTo>
                  <a:lnTo>
                    <a:pt x="206" y="946"/>
                  </a:lnTo>
                  <a:lnTo>
                    <a:pt x="191" y="939"/>
                  </a:lnTo>
                  <a:lnTo>
                    <a:pt x="179" y="926"/>
                  </a:lnTo>
                  <a:lnTo>
                    <a:pt x="171" y="911"/>
                  </a:lnTo>
                  <a:lnTo>
                    <a:pt x="168" y="893"/>
                  </a:lnTo>
                  <a:lnTo>
                    <a:pt x="168" y="863"/>
                  </a:lnTo>
                  <a:lnTo>
                    <a:pt x="133" y="851"/>
                  </a:lnTo>
                  <a:lnTo>
                    <a:pt x="101" y="833"/>
                  </a:lnTo>
                  <a:lnTo>
                    <a:pt x="72" y="811"/>
                  </a:lnTo>
                  <a:lnTo>
                    <a:pt x="47" y="784"/>
                  </a:lnTo>
                  <a:lnTo>
                    <a:pt x="27" y="753"/>
                  </a:lnTo>
                  <a:lnTo>
                    <a:pt x="12" y="719"/>
                  </a:lnTo>
                  <a:lnTo>
                    <a:pt x="3" y="683"/>
                  </a:lnTo>
                  <a:lnTo>
                    <a:pt x="0" y="645"/>
                  </a:lnTo>
                  <a:lnTo>
                    <a:pt x="2" y="627"/>
                  </a:lnTo>
                  <a:lnTo>
                    <a:pt x="10" y="612"/>
                  </a:lnTo>
                  <a:lnTo>
                    <a:pt x="22" y="600"/>
                  </a:lnTo>
                  <a:lnTo>
                    <a:pt x="37" y="592"/>
                  </a:lnTo>
                  <a:lnTo>
                    <a:pt x="55" y="589"/>
                  </a:lnTo>
                  <a:lnTo>
                    <a:pt x="72" y="592"/>
                  </a:lnTo>
                  <a:lnTo>
                    <a:pt x="88" y="600"/>
                  </a:lnTo>
                  <a:lnTo>
                    <a:pt x="99" y="612"/>
                  </a:lnTo>
                  <a:lnTo>
                    <a:pt x="107" y="627"/>
                  </a:lnTo>
                  <a:lnTo>
                    <a:pt x="110" y="645"/>
                  </a:lnTo>
                  <a:lnTo>
                    <a:pt x="113" y="669"/>
                  </a:lnTo>
                  <a:lnTo>
                    <a:pt x="120" y="693"/>
                  </a:lnTo>
                  <a:lnTo>
                    <a:pt x="133" y="713"/>
                  </a:lnTo>
                  <a:lnTo>
                    <a:pt x="149" y="731"/>
                  </a:lnTo>
                  <a:lnTo>
                    <a:pt x="168" y="745"/>
                  </a:lnTo>
                  <a:lnTo>
                    <a:pt x="168" y="524"/>
                  </a:lnTo>
                  <a:lnTo>
                    <a:pt x="133" y="511"/>
                  </a:lnTo>
                  <a:lnTo>
                    <a:pt x="101" y="494"/>
                  </a:lnTo>
                  <a:lnTo>
                    <a:pt x="72" y="470"/>
                  </a:lnTo>
                  <a:lnTo>
                    <a:pt x="47" y="444"/>
                  </a:lnTo>
                  <a:lnTo>
                    <a:pt x="27" y="414"/>
                  </a:lnTo>
                  <a:lnTo>
                    <a:pt x="12" y="380"/>
                  </a:lnTo>
                  <a:lnTo>
                    <a:pt x="3" y="343"/>
                  </a:lnTo>
                  <a:lnTo>
                    <a:pt x="0" y="305"/>
                  </a:lnTo>
                  <a:lnTo>
                    <a:pt x="3" y="266"/>
                  </a:lnTo>
                  <a:lnTo>
                    <a:pt x="12" y="230"/>
                  </a:lnTo>
                  <a:lnTo>
                    <a:pt x="27" y="196"/>
                  </a:lnTo>
                  <a:lnTo>
                    <a:pt x="47" y="165"/>
                  </a:lnTo>
                  <a:lnTo>
                    <a:pt x="72" y="139"/>
                  </a:lnTo>
                  <a:lnTo>
                    <a:pt x="101" y="116"/>
                  </a:lnTo>
                  <a:lnTo>
                    <a:pt x="133" y="98"/>
                  </a:lnTo>
                  <a:lnTo>
                    <a:pt x="168" y="86"/>
                  </a:lnTo>
                  <a:lnTo>
                    <a:pt x="168" y="56"/>
                  </a:lnTo>
                  <a:lnTo>
                    <a:pt x="171" y="39"/>
                  </a:lnTo>
                  <a:lnTo>
                    <a:pt x="179" y="24"/>
                  </a:lnTo>
                  <a:lnTo>
                    <a:pt x="191" y="11"/>
                  </a:lnTo>
                  <a:lnTo>
                    <a:pt x="206" y="3"/>
                  </a:lnTo>
                  <a:lnTo>
                    <a:pt x="2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29" name="Shape 9429"/>
            <p:cNvSpPr/>
            <p:nvPr/>
          </p:nvSpPr>
          <p:spPr>
            <a:xfrm>
              <a:off x="5740" y="493"/>
              <a:ext cx="318" cy="276"/>
            </a:xfrm>
            <a:custGeom>
              <a:avLst/>
              <a:gdLst/>
              <a:ahLst/>
              <a:cxnLst/>
              <a:rect l="0" t="0" r="0" b="0"/>
              <a:pathLst>
                <a:path w="3498" h="3036" extrusionOk="0">
                  <a:moveTo>
                    <a:pt x="1304" y="1328"/>
                  </a:moveTo>
                  <a:lnTo>
                    <a:pt x="1256" y="1373"/>
                  </a:lnTo>
                  <a:lnTo>
                    <a:pt x="1212" y="1421"/>
                  </a:lnTo>
                  <a:lnTo>
                    <a:pt x="1172" y="1474"/>
                  </a:lnTo>
                  <a:lnTo>
                    <a:pt x="1137" y="1529"/>
                  </a:lnTo>
                  <a:lnTo>
                    <a:pt x="1108" y="1587"/>
                  </a:lnTo>
                  <a:lnTo>
                    <a:pt x="1083" y="1649"/>
                  </a:lnTo>
                  <a:lnTo>
                    <a:pt x="1073" y="1672"/>
                  </a:lnTo>
                  <a:lnTo>
                    <a:pt x="1057" y="1691"/>
                  </a:lnTo>
                  <a:lnTo>
                    <a:pt x="1039" y="1706"/>
                  </a:lnTo>
                  <a:lnTo>
                    <a:pt x="1018" y="1716"/>
                  </a:lnTo>
                  <a:lnTo>
                    <a:pt x="994" y="1722"/>
                  </a:lnTo>
                  <a:lnTo>
                    <a:pt x="970" y="1723"/>
                  </a:lnTo>
                  <a:lnTo>
                    <a:pt x="946" y="1717"/>
                  </a:lnTo>
                  <a:lnTo>
                    <a:pt x="904" y="1707"/>
                  </a:lnTo>
                  <a:lnTo>
                    <a:pt x="863" y="1698"/>
                  </a:lnTo>
                  <a:lnTo>
                    <a:pt x="822" y="1693"/>
                  </a:lnTo>
                  <a:lnTo>
                    <a:pt x="764" y="1692"/>
                  </a:lnTo>
                  <a:lnTo>
                    <a:pt x="709" y="1695"/>
                  </a:lnTo>
                  <a:lnTo>
                    <a:pt x="655" y="1704"/>
                  </a:lnTo>
                  <a:lnTo>
                    <a:pt x="603" y="1719"/>
                  </a:lnTo>
                  <a:lnTo>
                    <a:pt x="552" y="1739"/>
                  </a:lnTo>
                  <a:lnTo>
                    <a:pt x="505" y="1763"/>
                  </a:lnTo>
                  <a:lnTo>
                    <a:pt x="460" y="1792"/>
                  </a:lnTo>
                  <a:lnTo>
                    <a:pt x="418" y="1824"/>
                  </a:lnTo>
                  <a:lnTo>
                    <a:pt x="378" y="1861"/>
                  </a:lnTo>
                  <a:lnTo>
                    <a:pt x="343" y="1900"/>
                  </a:lnTo>
                  <a:lnTo>
                    <a:pt x="312" y="1944"/>
                  </a:lnTo>
                  <a:lnTo>
                    <a:pt x="284" y="1991"/>
                  </a:lnTo>
                  <a:lnTo>
                    <a:pt x="262" y="2041"/>
                  </a:lnTo>
                  <a:lnTo>
                    <a:pt x="244" y="2093"/>
                  </a:lnTo>
                  <a:lnTo>
                    <a:pt x="231" y="2147"/>
                  </a:lnTo>
                  <a:lnTo>
                    <a:pt x="224" y="2203"/>
                  </a:lnTo>
                  <a:lnTo>
                    <a:pt x="222" y="2260"/>
                  </a:lnTo>
                  <a:lnTo>
                    <a:pt x="226" y="2316"/>
                  </a:lnTo>
                  <a:lnTo>
                    <a:pt x="235" y="2370"/>
                  </a:lnTo>
                  <a:lnTo>
                    <a:pt x="249" y="2423"/>
                  </a:lnTo>
                  <a:lnTo>
                    <a:pt x="269" y="2473"/>
                  </a:lnTo>
                  <a:lnTo>
                    <a:pt x="293" y="2520"/>
                  </a:lnTo>
                  <a:lnTo>
                    <a:pt x="321" y="2566"/>
                  </a:lnTo>
                  <a:lnTo>
                    <a:pt x="354" y="2609"/>
                  </a:lnTo>
                  <a:lnTo>
                    <a:pt x="390" y="2648"/>
                  </a:lnTo>
                  <a:lnTo>
                    <a:pt x="430" y="2683"/>
                  </a:lnTo>
                  <a:lnTo>
                    <a:pt x="474" y="2715"/>
                  </a:lnTo>
                  <a:lnTo>
                    <a:pt x="520" y="2742"/>
                  </a:lnTo>
                  <a:lnTo>
                    <a:pt x="569" y="2765"/>
                  </a:lnTo>
                  <a:lnTo>
                    <a:pt x="621" y="2783"/>
                  </a:lnTo>
                  <a:lnTo>
                    <a:pt x="675" y="2796"/>
                  </a:lnTo>
                  <a:lnTo>
                    <a:pt x="731" y="2803"/>
                  </a:lnTo>
                  <a:lnTo>
                    <a:pt x="757" y="2806"/>
                  </a:lnTo>
                  <a:lnTo>
                    <a:pt x="789" y="2807"/>
                  </a:lnTo>
                  <a:lnTo>
                    <a:pt x="828" y="2808"/>
                  </a:lnTo>
                  <a:lnTo>
                    <a:pt x="873" y="2809"/>
                  </a:lnTo>
                  <a:lnTo>
                    <a:pt x="924" y="2810"/>
                  </a:lnTo>
                  <a:lnTo>
                    <a:pt x="981" y="2811"/>
                  </a:lnTo>
                  <a:lnTo>
                    <a:pt x="1042" y="2812"/>
                  </a:lnTo>
                  <a:lnTo>
                    <a:pt x="1108" y="2812"/>
                  </a:lnTo>
                  <a:lnTo>
                    <a:pt x="1178" y="2813"/>
                  </a:lnTo>
                  <a:lnTo>
                    <a:pt x="1251" y="2813"/>
                  </a:lnTo>
                  <a:lnTo>
                    <a:pt x="1328" y="2814"/>
                  </a:lnTo>
                  <a:lnTo>
                    <a:pt x="1407" y="2814"/>
                  </a:lnTo>
                  <a:lnTo>
                    <a:pt x="1488" y="2814"/>
                  </a:lnTo>
                  <a:lnTo>
                    <a:pt x="1571" y="2814"/>
                  </a:lnTo>
                  <a:lnTo>
                    <a:pt x="1655" y="2814"/>
                  </a:lnTo>
                  <a:lnTo>
                    <a:pt x="1739" y="2814"/>
                  </a:lnTo>
                  <a:lnTo>
                    <a:pt x="1825" y="2813"/>
                  </a:lnTo>
                  <a:lnTo>
                    <a:pt x="1910" y="2813"/>
                  </a:lnTo>
                  <a:lnTo>
                    <a:pt x="1995" y="2813"/>
                  </a:lnTo>
                  <a:lnTo>
                    <a:pt x="2078" y="2812"/>
                  </a:lnTo>
                  <a:lnTo>
                    <a:pt x="2160" y="2812"/>
                  </a:lnTo>
                  <a:lnTo>
                    <a:pt x="2240" y="2812"/>
                  </a:lnTo>
                  <a:lnTo>
                    <a:pt x="2318" y="2811"/>
                  </a:lnTo>
                  <a:lnTo>
                    <a:pt x="2392" y="2810"/>
                  </a:lnTo>
                  <a:lnTo>
                    <a:pt x="2465" y="2810"/>
                  </a:lnTo>
                  <a:lnTo>
                    <a:pt x="2531" y="2809"/>
                  </a:lnTo>
                  <a:lnTo>
                    <a:pt x="2595" y="2809"/>
                  </a:lnTo>
                  <a:lnTo>
                    <a:pt x="2654" y="2808"/>
                  </a:lnTo>
                  <a:lnTo>
                    <a:pt x="2707" y="2808"/>
                  </a:lnTo>
                  <a:lnTo>
                    <a:pt x="2756" y="2807"/>
                  </a:lnTo>
                  <a:lnTo>
                    <a:pt x="2797" y="2806"/>
                  </a:lnTo>
                  <a:lnTo>
                    <a:pt x="2833" y="2806"/>
                  </a:lnTo>
                  <a:lnTo>
                    <a:pt x="2862" y="2805"/>
                  </a:lnTo>
                  <a:lnTo>
                    <a:pt x="2882" y="2805"/>
                  </a:lnTo>
                  <a:lnTo>
                    <a:pt x="2896" y="2803"/>
                  </a:lnTo>
                  <a:lnTo>
                    <a:pt x="2946" y="2793"/>
                  </a:lnTo>
                  <a:lnTo>
                    <a:pt x="2995" y="2776"/>
                  </a:lnTo>
                  <a:lnTo>
                    <a:pt x="3040" y="2755"/>
                  </a:lnTo>
                  <a:lnTo>
                    <a:pt x="3081" y="2728"/>
                  </a:lnTo>
                  <a:lnTo>
                    <a:pt x="3121" y="2697"/>
                  </a:lnTo>
                  <a:lnTo>
                    <a:pt x="3156" y="2663"/>
                  </a:lnTo>
                  <a:lnTo>
                    <a:pt x="3187" y="2625"/>
                  </a:lnTo>
                  <a:lnTo>
                    <a:pt x="3215" y="2582"/>
                  </a:lnTo>
                  <a:lnTo>
                    <a:pt x="3237" y="2538"/>
                  </a:lnTo>
                  <a:lnTo>
                    <a:pt x="3255" y="2491"/>
                  </a:lnTo>
                  <a:lnTo>
                    <a:pt x="3268" y="2441"/>
                  </a:lnTo>
                  <a:lnTo>
                    <a:pt x="3274" y="2389"/>
                  </a:lnTo>
                  <a:lnTo>
                    <a:pt x="3276" y="2338"/>
                  </a:lnTo>
                  <a:lnTo>
                    <a:pt x="3271" y="2286"/>
                  </a:lnTo>
                  <a:lnTo>
                    <a:pt x="3262" y="2236"/>
                  </a:lnTo>
                  <a:lnTo>
                    <a:pt x="3246" y="2189"/>
                  </a:lnTo>
                  <a:lnTo>
                    <a:pt x="3226" y="2142"/>
                  </a:lnTo>
                  <a:lnTo>
                    <a:pt x="3199" y="2098"/>
                  </a:lnTo>
                  <a:lnTo>
                    <a:pt x="3168" y="2057"/>
                  </a:lnTo>
                  <a:lnTo>
                    <a:pt x="3132" y="2019"/>
                  </a:lnTo>
                  <a:lnTo>
                    <a:pt x="3093" y="1986"/>
                  </a:lnTo>
                  <a:lnTo>
                    <a:pt x="3052" y="1958"/>
                  </a:lnTo>
                  <a:lnTo>
                    <a:pt x="3006" y="1934"/>
                  </a:lnTo>
                  <a:lnTo>
                    <a:pt x="2958" y="1917"/>
                  </a:lnTo>
                  <a:lnTo>
                    <a:pt x="2910" y="1905"/>
                  </a:lnTo>
                  <a:lnTo>
                    <a:pt x="2859" y="1897"/>
                  </a:lnTo>
                  <a:lnTo>
                    <a:pt x="2810" y="1896"/>
                  </a:lnTo>
                  <a:lnTo>
                    <a:pt x="2763" y="1899"/>
                  </a:lnTo>
                  <a:lnTo>
                    <a:pt x="2716" y="1908"/>
                  </a:lnTo>
                  <a:lnTo>
                    <a:pt x="2670" y="1922"/>
                  </a:lnTo>
                  <a:lnTo>
                    <a:pt x="2646" y="1928"/>
                  </a:lnTo>
                  <a:lnTo>
                    <a:pt x="2620" y="1927"/>
                  </a:lnTo>
                  <a:lnTo>
                    <a:pt x="2596" y="1922"/>
                  </a:lnTo>
                  <a:lnTo>
                    <a:pt x="2574" y="1911"/>
                  </a:lnTo>
                  <a:lnTo>
                    <a:pt x="2554" y="1895"/>
                  </a:lnTo>
                  <a:lnTo>
                    <a:pt x="2539" y="1875"/>
                  </a:lnTo>
                  <a:lnTo>
                    <a:pt x="2528" y="1852"/>
                  </a:lnTo>
                  <a:lnTo>
                    <a:pt x="2523" y="1827"/>
                  </a:lnTo>
                  <a:lnTo>
                    <a:pt x="2514" y="1766"/>
                  </a:lnTo>
                  <a:lnTo>
                    <a:pt x="2502" y="1707"/>
                  </a:lnTo>
                  <a:lnTo>
                    <a:pt x="2484" y="1648"/>
                  </a:lnTo>
                  <a:lnTo>
                    <a:pt x="2461" y="1592"/>
                  </a:lnTo>
                  <a:lnTo>
                    <a:pt x="2435" y="1537"/>
                  </a:lnTo>
                  <a:lnTo>
                    <a:pt x="2403" y="1485"/>
                  </a:lnTo>
                  <a:lnTo>
                    <a:pt x="2368" y="1436"/>
                  </a:lnTo>
                  <a:lnTo>
                    <a:pt x="2328" y="1390"/>
                  </a:lnTo>
                  <a:lnTo>
                    <a:pt x="2285" y="1347"/>
                  </a:lnTo>
                  <a:lnTo>
                    <a:pt x="2234" y="1385"/>
                  </a:lnTo>
                  <a:lnTo>
                    <a:pt x="2180" y="1419"/>
                  </a:lnTo>
                  <a:lnTo>
                    <a:pt x="2124" y="1448"/>
                  </a:lnTo>
                  <a:lnTo>
                    <a:pt x="2065" y="1474"/>
                  </a:lnTo>
                  <a:lnTo>
                    <a:pt x="2002" y="1493"/>
                  </a:lnTo>
                  <a:lnTo>
                    <a:pt x="1939" y="1508"/>
                  </a:lnTo>
                  <a:lnTo>
                    <a:pt x="1873" y="1516"/>
                  </a:lnTo>
                  <a:lnTo>
                    <a:pt x="1805" y="1519"/>
                  </a:lnTo>
                  <a:lnTo>
                    <a:pt x="1734" y="1516"/>
                  </a:lnTo>
                  <a:lnTo>
                    <a:pt x="1665" y="1506"/>
                  </a:lnTo>
                  <a:lnTo>
                    <a:pt x="1597" y="1490"/>
                  </a:lnTo>
                  <a:lnTo>
                    <a:pt x="1533" y="1468"/>
                  </a:lnTo>
                  <a:lnTo>
                    <a:pt x="1471" y="1441"/>
                  </a:lnTo>
                  <a:lnTo>
                    <a:pt x="1412" y="1408"/>
                  </a:lnTo>
                  <a:lnTo>
                    <a:pt x="1356" y="1370"/>
                  </a:lnTo>
                  <a:lnTo>
                    <a:pt x="1304" y="1328"/>
                  </a:lnTo>
                  <a:close/>
                  <a:moveTo>
                    <a:pt x="1805" y="222"/>
                  </a:moveTo>
                  <a:lnTo>
                    <a:pt x="1748" y="226"/>
                  </a:lnTo>
                  <a:lnTo>
                    <a:pt x="1691" y="235"/>
                  </a:lnTo>
                  <a:lnTo>
                    <a:pt x="1637" y="250"/>
                  </a:lnTo>
                  <a:lnTo>
                    <a:pt x="1585" y="270"/>
                  </a:lnTo>
                  <a:lnTo>
                    <a:pt x="1536" y="296"/>
                  </a:lnTo>
                  <a:lnTo>
                    <a:pt x="1490" y="327"/>
                  </a:lnTo>
                  <a:lnTo>
                    <a:pt x="1447" y="361"/>
                  </a:lnTo>
                  <a:lnTo>
                    <a:pt x="1409" y="400"/>
                  </a:lnTo>
                  <a:lnTo>
                    <a:pt x="1374" y="443"/>
                  </a:lnTo>
                  <a:lnTo>
                    <a:pt x="1344" y="488"/>
                  </a:lnTo>
                  <a:lnTo>
                    <a:pt x="1319" y="538"/>
                  </a:lnTo>
                  <a:lnTo>
                    <a:pt x="1299" y="591"/>
                  </a:lnTo>
                  <a:lnTo>
                    <a:pt x="1283" y="645"/>
                  </a:lnTo>
                  <a:lnTo>
                    <a:pt x="1274" y="701"/>
                  </a:lnTo>
                  <a:lnTo>
                    <a:pt x="1271" y="760"/>
                  </a:lnTo>
                  <a:lnTo>
                    <a:pt x="1274" y="818"/>
                  </a:lnTo>
                  <a:lnTo>
                    <a:pt x="1283" y="875"/>
                  </a:lnTo>
                  <a:lnTo>
                    <a:pt x="1299" y="929"/>
                  </a:lnTo>
                  <a:lnTo>
                    <a:pt x="1319" y="981"/>
                  </a:lnTo>
                  <a:lnTo>
                    <a:pt x="1344" y="1031"/>
                  </a:lnTo>
                  <a:lnTo>
                    <a:pt x="1374" y="1077"/>
                  </a:lnTo>
                  <a:lnTo>
                    <a:pt x="1409" y="1119"/>
                  </a:lnTo>
                  <a:lnTo>
                    <a:pt x="1447" y="1159"/>
                  </a:lnTo>
                  <a:lnTo>
                    <a:pt x="1490" y="1193"/>
                  </a:lnTo>
                  <a:lnTo>
                    <a:pt x="1536" y="1224"/>
                  </a:lnTo>
                  <a:lnTo>
                    <a:pt x="1585" y="1249"/>
                  </a:lnTo>
                  <a:lnTo>
                    <a:pt x="1637" y="1269"/>
                  </a:lnTo>
                  <a:lnTo>
                    <a:pt x="1691" y="1284"/>
                  </a:lnTo>
                  <a:lnTo>
                    <a:pt x="1748" y="1294"/>
                  </a:lnTo>
                  <a:lnTo>
                    <a:pt x="1805" y="1297"/>
                  </a:lnTo>
                  <a:lnTo>
                    <a:pt x="1863" y="1294"/>
                  </a:lnTo>
                  <a:lnTo>
                    <a:pt x="1921" y="1284"/>
                  </a:lnTo>
                  <a:lnTo>
                    <a:pt x="1975" y="1269"/>
                  </a:lnTo>
                  <a:lnTo>
                    <a:pt x="2027" y="1249"/>
                  </a:lnTo>
                  <a:lnTo>
                    <a:pt x="2075" y="1224"/>
                  </a:lnTo>
                  <a:lnTo>
                    <a:pt x="2121" y="1193"/>
                  </a:lnTo>
                  <a:lnTo>
                    <a:pt x="2163" y="1159"/>
                  </a:lnTo>
                  <a:lnTo>
                    <a:pt x="2203" y="1119"/>
                  </a:lnTo>
                  <a:lnTo>
                    <a:pt x="2238" y="1077"/>
                  </a:lnTo>
                  <a:lnTo>
                    <a:pt x="2267" y="1031"/>
                  </a:lnTo>
                  <a:lnTo>
                    <a:pt x="2293" y="981"/>
                  </a:lnTo>
                  <a:lnTo>
                    <a:pt x="2313" y="929"/>
                  </a:lnTo>
                  <a:lnTo>
                    <a:pt x="2329" y="875"/>
                  </a:lnTo>
                  <a:lnTo>
                    <a:pt x="2337" y="818"/>
                  </a:lnTo>
                  <a:lnTo>
                    <a:pt x="2340" y="760"/>
                  </a:lnTo>
                  <a:lnTo>
                    <a:pt x="2337" y="701"/>
                  </a:lnTo>
                  <a:lnTo>
                    <a:pt x="2329" y="645"/>
                  </a:lnTo>
                  <a:lnTo>
                    <a:pt x="2313" y="591"/>
                  </a:lnTo>
                  <a:lnTo>
                    <a:pt x="2293" y="538"/>
                  </a:lnTo>
                  <a:lnTo>
                    <a:pt x="2267" y="488"/>
                  </a:lnTo>
                  <a:lnTo>
                    <a:pt x="2238" y="443"/>
                  </a:lnTo>
                  <a:lnTo>
                    <a:pt x="2203" y="400"/>
                  </a:lnTo>
                  <a:lnTo>
                    <a:pt x="2163" y="361"/>
                  </a:lnTo>
                  <a:lnTo>
                    <a:pt x="2121" y="327"/>
                  </a:lnTo>
                  <a:lnTo>
                    <a:pt x="2075" y="296"/>
                  </a:lnTo>
                  <a:lnTo>
                    <a:pt x="2027" y="270"/>
                  </a:lnTo>
                  <a:lnTo>
                    <a:pt x="1975" y="250"/>
                  </a:lnTo>
                  <a:lnTo>
                    <a:pt x="1921" y="235"/>
                  </a:lnTo>
                  <a:lnTo>
                    <a:pt x="1863" y="226"/>
                  </a:lnTo>
                  <a:lnTo>
                    <a:pt x="1805" y="222"/>
                  </a:lnTo>
                  <a:close/>
                  <a:moveTo>
                    <a:pt x="1805" y="0"/>
                  </a:moveTo>
                  <a:lnTo>
                    <a:pt x="1874" y="3"/>
                  </a:lnTo>
                  <a:lnTo>
                    <a:pt x="1942" y="13"/>
                  </a:lnTo>
                  <a:lnTo>
                    <a:pt x="2007" y="28"/>
                  </a:lnTo>
                  <a:lnTo>
                    <a:pt x="2069" y="48"/>
                  </a:lnTo>
                  <a:lnTo>
                    <a:pt x="2130" y="74"/>
                  </a:lnTo>
                  <a:lnTo>
                    <a:pt x="2187" y="104"/>
                  </a:lnTo>
                  <a:lnTo>
                    <a:pt x="2242" y="139"/>
                  </a:lnTo>
                  <a:lnTo>
                    <a:pt x="2293" y="179"/>
                  </a:lnTo>
                  <a:lnTo>
                    <a:pt x="2340" y="222"/>
                  </a:lnTo>
                  <a:lnTo>
                    <a:pt x="2384" y="270"/>
                  </a:lnTo>
                  <a:lnTo>
                    <a:pt x="2423" y="322"/>
                  </a:lnTo>
                  <a:lnTo>
                    <a:pt x="2459" y="377"/>
                  </a:lnTo>
                  <a:lnTo>
                    <a:pt x="2489" y="434"/>
                  </a:lnTo>
                  <a:lnTo>
                    <a:pt x="2514" y="495"/>
                  </a:lnTo>
                  <a:lnTo>
                    <a:pt x="2536" y="558"/>
                  </a:lnTo>
                  <a:lnTo>
                    <a:pt x="2550" y="624"/>
                  </a:lnTo>
                  <a:lnTo>
                    <a:pt x="2559" y="691"/>
                  </a:lnTo>
                  <a:lnTo>
                    <a:pt x="2562" y="760"/>
                  </a:lnTo>
                  <a:lnTo>
                    <a:pt x="2560" y="826"/>
                  </a:lnTo>
                  <a:lnTo>
                    <a:pt x="2551" y="891"/>
                  </a:lnTo>
                  <a:lnTo>
                    <a:pt x="2538" y="953"/>
                  </a:lnTo>
                  <a:lnTo>
                    <a:pt x="2519" y="1014"/>
                  </a:lnTo>
                  <a:lnTo>
                    <a:pt x="2495" y="1073"/>
                  </a:lnTo>
                  <a:lnTo>
                    <a:pt x="2467" y="1129"/>
                  </a:lnTo>
                  <a:lnTo>
                    <a:pt x="2434" y="1182"/>
                  </a:lnTo>
                  <a:lnTo>
                    <a:pt x="2486" y="1234"/>
                  </a:lnTo>
                  <a:lnTo>
                    <a:pt x="2534" y="1290"/>
                  </a:lnTo>
                  <a:lnTo>
                    <a:pt x="2578" y="1348"/>
                  </a:lnTo>
                  <a:lnTo>
                    <a:pt x="2617" y="1410"/>
                  </a:lnTo>
                  <a:lnTo>
                    <a:pt x="2651" y="1474"/>
                  </a:lnTo>
                  <a:lnTo>
                    <a:pt x="2681" y="1541"/>
                  </a:lnTo>
                  <a:lnTo>
                    <a:pt x="2704" y="1610"/>
                  </a:lnTo>
                  <a:lnTo>
                    <a:pt x="2723" y="1680"/>
                  </a:lnTo>
                  <a:lnTo>
                    <a:pt x="2774" y="1675"/>
                  </a:lnTo>
                  <a:lnTo>
                    <a:pt x="2825" y="1674"/>
                  </a:lnTo>
                  <a:lnTo>
                    <a:pt x="2876" y="1676"/>
                  </a:lnTo>
                  <a:lnTo>
                    <a:pt x="2935" y="1683"/>
                  </a:lnTo>
                  <a:lnTo>
                    <a:pt x="2993" y="1696"/>
                  </a:lnTo>
                  <a:lnTo>
                    <a:pt x="3050" y="1713"/>
                  </a:lnTo>
                  <a:lnTo>
                    <a:pt x="3104" y="1735"/>
                  </a:lnTo>
                  <a:lnTo>
                    <a:pt x="3156" y="1762"/>
                  </a:lnTo>
                  <a:lnTo>
                    <a:pt x="3205" y="1793"/>
                  </a:lnTo>
                  <a:lnTo>
                    <a:pt x="3252" y="1829"/>
                  </a:lnTo>
                  <a:lnTo>
                    <a:pt x="3297" y="1868"/>
                  </a:lnTo>
                  <a:lnTo>
                    <a:pt x="3337" y="1913"/>
                  </a:lnTo>
                  <a:lnTo>
                    <a:pt x="3374" y="1960"/>
                  </a:lnTo>
                  <a:lnTo>
                    <a:pt x="3406" y="2010"/>
                  </a:lnTo>
                  <a:lnTo>
                    <a:pt x="3433" y="2062"/>
                  </a:lnTo>
                  <a:lnTo>
                    <a:pt x="3456" y="2116"/>
                  </a:lnTo>
                  <a:lnTo>
                    <a:pt x="3474" y="2172"/>
                  </a:lnTo>
                  <a:lnTo>
                    <a:pt x="3486" y="2229"/>
                  </a:lnTo>
                  <a:lnTo>
                    <a:pt x="3495" y="2288"/>
                  </a:lnTo>
                  <a:lnTo>
                    <a:pt x="3498" y="2347"/>
                  </a:lnTo>
                  <a:lnTo>
                    <a:pt x="3496" y="2407"/>
                  </a:lnTo>
                  <a:lnTo>
                    <a:pt x="3488" y="2464"/>
                  </a:lnTo>
                  <a:lnTo>
                    <a:pt x="3477" y="2519"/>
                  </a:lnTo>
                  <a:lnTo>
                    <a:pt x="3460" y="2575"/>
                  </a:lnTo>
                  <a:lnTo>
                    <a:pt x="3440" y="2628"/>
                  </a:lnTo>
                  <a:lnTo>
                    <a:pt x="3414" y="2679"/>
                  </a:lnTo>
                  <a:lnTo>
                    <a:pt x="3385" y="2728"/>
                  </a:lnTo>
                  <a:lnTo>
                    <a:pt x="3352" y="2774"/>
                  </a:lnTo>
                  <a:lnTo>
                    <a:pt x="3315" y="2817"/>
                  </a:lnTo>
                  <a:lnTo>
                    <a:pt x="3274" y="2857"/>
                  </a:lnTo>
                  <a:lnTo>
                    <a:pt x="3231" y="2893"/>
                  </a:lnTo>
                  <a:lnTo>
                    <a:pt x="3185" y="2925"/>
                  </a:lnTo>
                  <a:lnTo>
                    <a:pt x="3137" y="2954"/>
                  </a:lnTo>
                  <a:lnTo>
                    <a:pt x="3087" y="2978"/>
                  </a:lnTo>
                  <a:lnTo>
                    <a:pt x="3035" y="2997"/>
                  </a:lnTo>
                  <a:lnTo>
                    <a:pt x="2981" y="3013"/>
                  </a:lnTo>
                  <a:lnTo>
                    <a:pt x="2927" y="3024"/>
                  </a:lnTo>
                  <a:lnTo>
                    <a:pt x="2917" y="3025"/>
                  </a:lnTo>
                  <a:lnTo>
                    <a:pt x="2900" y="3026"/>
                  </a:lnTo>
                  <a:lnTo>
                    <a:pt x="2878" y="3027"/>
                  </a:lnTo>
                  <a:lnTo>
                    <a:pt x="2849" y="3027"/>
                  </a:lnTo>
                  <a:lnTo>
                    <a:pt x="2815" y="3028"/>
                  </a:lnTo>
                  <a:lnTo>
                    <a:pt x="2776" y="3029"/>
                  </a:lnTo>
                  <a:lnTo>
                    <a:pt x="2734" y="3029"/>
                  </a:lnTo>
                  <a:lnTo>
                    <a:pt x="2687" y="3030"/>
                  </a:lnTo>
                  <a:lnTo>
                    <a:pt x="2638" y="3030"/>
                  </a:lnTo>
                  <a:lnTo>
                    <a:pt x="2586" y="3031"/>
                  </a:lnTo>
                  <a:lnTo>
                    <a:pt x="2532" y="3031"/>
                  </a:lnTo>
                  <a:lnTo>
                    <a:pt x="2478" y="3032"/>
                  </a:lnTo>
                  <a:lnTo>
                    <a:pt x="2422" y="3032"/>
                  </a:lnTo>
                  <a:lnTo>
                    <a:pt x="2367" y="3033"/>
                  </a:lnTo>
                  <a:lnTo>
                    <a:pt x="2312" y="3033"/>
                  </a:lnTo>
                  <a:lnTo>
                    <a:pt x="2257" y="3033"/>
                  </a:lnTo>
                  <a:lnTo>
                    <a:pt x="2205" y="3034"/>
                  </a:lnTo>
                  <a:lnTo>
                    <a:pt x="2154" y="3034"/>
                  </a:lnTo>
                  <a:lnTo>
                    <a:pt x="2106" y="3034"/>
                  </a:lnTo>
                  <a:lnTo>
                    <a:pt x="2062" y="3034"/>
                  </a:lnTo>
                  <a:lnTo>
                    <a:pt x="2021" y="3035"/>
                  </a:lnTo>
                  <a:lnTo>
                    <a:pt x="1985" y="3035"/>
                  </a:lnTo>
                  <a:lnTo>
                    <a:pt x="1955" y="3035"/>
                  </a:lnTo>
                  <a:lnTo>
                    <a:pt x="1929" y="3035"/>
                  </a:lnTo>
                  <a:lnTo>
                    <a:pt x="1910" y="3035"/>
                  </a:lnTo>
                  <a:lnTo>
                    <a:pt x="1898" y="3035"/>
                  </a:lnTo>
                  <a:lnTo>
                    <a:pt x="1893" y="3035"/>
                  </a:lnTo>
                  <a:lnTo>
                    <a:pt x="1817" y="3035"/>
                  </a:lnTo>
                  <a:lnTo>
                    <a:pt x="1735" y="3035"/>
                  </a:lnTo>
                  <a:lnTo>
                    <a:pt x="1648" y="3036"/>
                  </a:lnTo>
                  <a:lnTo>
                    <a:pt x="1559" y="3036"/>
                  </a:lnTo>
                  <a:lnTo>
                    <a:pt x="1489" y="3036"/>
                  </a:lnTo>
                  <a:lnTo>
                    <a:pt x="1419" y="3036"/>
                  </a:lnTo>
                  <a:lnTo>
                    <a:pt x="1348" y="3035"/>
                  </a:lnTo>
                  <a:lnTo>
                    <a:pt x="1278" y="3035"/>
                  </a:lnTo>
                  <a:lnTo>
                    <a:pt x="1211" y="3035"/>
                  </a:lnTo>
                  <a:lnTo>
                    <a:pt x="1143" y="3034"/>
                  </a:lnTo>
                  <a:lnTo>
                    <a:pt x="1078" y="3034"/>
                  </a:lnTo>
                  <a:lnTo>
                    <a:pt x="1017" y="3033"/>
                  </a:lnTo>
                  <a:lnTo>
                    <a:pt x="958" y="3033"/>
                  </a:lnTo>
                  <a:lnTo>
                    <a:pt x="904" y="3032"/>
                  </a:lnTo>
                  <a:lnTo>
                    <a:pt x="854" y="3031"/>
                  </a:lnTo>
                  <a:lnTo>
                    <a:pt x="810" y="3030"/>
                  </a:lnTo>
                  <a:lnTo>
                    <a:pt x="772" y="3028"/>
                  </a:lnTo>
                  <a:lnTo>
                    <a:pt x="739" y="3027"/>
                  </a:lnTo>
                  <a:lnTo>
                    <a:pt x="713" y="3025"/>
                  </a:lnTo>
                  <a:lnTo>
                    <a:pt x="643" y="3016"/>
                  </a:lnTo>
                  <a:lnTo>
                    <a:pt x="576" y="3001"/>
                  </a:lnTo>
                  <a:lnTo>
                    <a:pt x="510" y="2980"/>
                  </a:lnTo>
                  <a:lnTo>
                    <a:pt x="447" y="2955"/>
                  </a:lnTo>
                  <a:lnTo>
                    <a:pt x="388" y="2923"/>
                  </a:lnTo>
                  <a:lnTo>
                    <a:pt x="332" y="2886"/>
                  </a:lnTo>
                  <a:lnTo>
                    <a:pt x="279" y="2846"/>
                  </a:lnTo>
                  <a:lnTo>
                    <a:pt x="230" y="2801"/>
                  </a:lnTo>
                  <a:lnTo>
                    <a:pt x="186" y="2752"/>
                  </a:lnTo>
                  <a:lnTo>
                    <a:pt x="144" y="2700"/>
                  </a:lnTo>
                  <a:lnTo>
                    <a:pt x="108" y="2644"/>
                  </a:lnTo>
                  <a:lnTo>
                    <a:pt x="76" y="2585"/>
                  </a:lnTo>
                  <a:lnTo>
                    <a:pt x="50" y="2524"/>
                  </a:lnTo>
                  <a:lnTo>
                    <a:pt x="30" y="2460"/>
                  </a:lnTo>
                  <a:lnTo>
                    <a:pt x="14" y="2394"/>
                  </a:lnTo>
                  <a:lnTo>
                    <a:pt x="4" y="2326"/>
                  </a:lnTo>
                  <a:lnTo>
                    <a:pt x="0" y="2256"/>
                  </a:lnTo>
                  <a:lnTo>
                    <a:pt x="2" y="2185"/>
                  </a:lnTo>
                  <a:lnTo>
                    <a:pt x="12" y="2115"/>
                  </a:lnTo>
                  <a:lnTo>
                    <a:pt x="27" y="2047"/>
                  </a:lnTo>
                  <a:lnTo>
                    <a:pt x="47" y="1981"/>
                  </a:lnTo>
                  <a:lnTo>
                    <a:pt x="73" y="1918"/>
                  </a:lnTo>
                  <a:lnTo>
                    <a:pt x="104" y="1859"/>
                  </a:lnTo>
                  <a:lnTo>
                    <a:pt x="140" y="1802"/>
                  </a:lnTo>
                  <a:lnTo>
                    <a:pt x="180" y="1749"/>
                  </a:lnTo>
                  <a:lnTo>
                    <a:pt x="226" y="1700"/>
                  </a:lnTo>
                  <a:lnTo>
                    <a:pt x="273" y="1654"/>
                  </a:lnTo>
                  <a:lnTo>
                    <a:pt x="326" y="1614"/>
                  </a:lnTo>
                  <a:lnTo>
                    <a:pt x="382" y="1578"/>
                  </a:lnTo>
                  <a:lnTo>
                    <a:pt x="441" y="1546"/>
                  </a:lnTo>
                  <a:lnTo>
                    <a:pt x="501" y="1519"/>
                  </a:lnTo>
                  <a:lnTo>
                    <a:pt x="566" y="1498"/>
                  </a:lnTo>
                  <a:lnTo>
                    <a:pt x="632" y="1482"/>
                  </a:lnTo>
                  <a:lnTo>
                    <a:pt x="700" y="1473"/>
                  </a:lnTo>
                  <a:lnTo>
                    <a:pt x="769" y="1469"/>
                  </a:lnTo>
                  <a:lnTo>
                    <a:pt x="840" y="1471"/>
                  </a:lnTo>
                  <a:lnTo>
                    <a:pt x="913" y="1481"/>
                  </a:lnTo>
                  <a:lnTo>
                    <a:pt x="944" y="1420"/>
                  </a:lnTo>
                  <a:lnTo>
                    <a:pt x="981" y="1362"/>
                  </a:lnTo>
                  <a:lnTo>
                    <a:pt x="1020" y="1307"/>
                  </a:lnTo>
                  <a:lnTo>
                    <a:pt x="1064" y="1253"/>
                  </a:lnTo>
                  <a:lnTo>
                    <a:pt x="1111" y="1204"/>
                  </a:lnTo>
                  <a:lnTo>
                    <a:pt x="1162" y="1158"/>
                  </a:lnTo>
                  <a:lnTo>
                    <a:pt x="1129" y="1098"/>
                  </a:lnTo>
                  <a:lnTo>
                    <a:pt x="1101" y="1035"/>
                  </a:lnTo>
                  <a:lnTo>
                    <a:pt x="1079" y="970"/>
                  </a:lnTo>
                  <a:lnTo>
                    <a:pt x="1062" y="902"/>
                  </a:lnTo>
                  <a:lnTo>
                    <a:pt x="1053" y="832"/>
                  </a:lnTo>
                  <a:lnTo>
                    <a:pt x="1049" y="760"/>
                  </a:lnTo>
                  <a:lnTo>
                    <a:pt x="1053" y="691"/>
                  </a:lnTo>
                  <a:lnTo>
                    <a:pt x="1061" y="624"/>
                  </a:lnTo>
                  <a:lnTo>
                    <a:pt x="1076" y="558"/>
                  </a:lnTo>
                  <a:lnTo>
                    <a:pt x="1096" y="495"/>
                  </a:lnTo>
                  <a:lnTo>
                    <a:pt x="1123" y="434"/>
                  </a:lnTo>
                  <a:lnTo>
                    <a:pt x="1152" y="377"/>
                  </a:lnTo>
                  <a:lnTo>
                    <a:pt x="1187" y="322"/>
                  </a:lnTo>
                  <a:lnTo>
                    <a:pt x="1227" y="270"/>
                  </a:lnTo>
                  <a:lnTo>
                    <a:pt x="1271" y="222"/>
                  </a:lnTo>
                  <a:lnTo>
                    <a:pt x="1319" y="179"/>
                  </a:lnTo>
                  <a:lnTo>
                    <a:pt x="1370" y="139"/>
                  </a:lnTo>
                  <a:lnTo>
                    <a:pt x="1425" y="104"/>
                  </a:lnTo>
                  <a:lnTo>
                    <a:pt x="1482" y="74"/>
                  </a:lnTo>
                  <a:lnTo>
                    <a:pt x="1542" y="48"/>
                  </a:lnTo>
                  <a:lnTo>
                    <a:pt x="1605" y="28"/>
                  </a:lnTo>
                  <a:lnTo>
                    <a:pt x="1670" y="13"/>
                  </a:lnTo>
                  <a:lnTo>
                    <a:pt x="1737" y="3"/>
                  </a:lnTo>
                  <a:lnTo>
                    <a:pt x="18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30" name="Shape 9430"/>
            <p:cNvSpPr/>
            <p:nvPr/>
          </p:nvSpPr>
          <p:spPr>
            <a:xfrm>
              <a:off x="5868" y="637"/>
              <a:ext cx="72" cy="98"/>
            </a:xfrm>
            <a:custGeom>
              <a:avLst/>
              <a:gdLst/>
              <a:ahLst/>
              <a:cxnLst/>
              <a:rect l="0" t="0" r="0" b="0"/>
              <a:pathLst>
                <a:path w="794" h="1083" extrusionOk="0">
                  <a:moveTo>
                    <a:pt x="322" y="149"/>
                  </a:moveTo>
                  <a:lnTo>
                    <a:pt x="322" y="447"/>
                  </a:lnTo>
                  <a:lnTo>
                    <a:pt x="319" y="466"/>
                  </a:lnTo>
                  <a:lnTo>
                    <a:pt x="311" y="484"/>
                  </a:lnTo>
                  <a:lnTo>
                    <a:pt x="300" y="499"/>
                  </a:lnTo>
                  <a:lnTo>
                    <a:pt x="285" y="511"/>
                  </a:lnTo>
                  <a:lnTo>
                    <a:pt x="268" y="518"/>
                  </a:lnTo>
                  <a:lnTo>
                    <a:pt x="248" y="521"/>
                  </a:lnTo>
                  <a:lnTo>
                    <a:pt x="201" y="521"/>
                  </a:lnTo>
                  <a:lnTo>
                    <a:pt x="396" y="861"/>
                  </a:lnTo>
                  <a:lnTo>
                    <a:pt x="592" y="521"/>
                  </a:lnTo>
                  <a:lnTo>
                    <a:pt x="546" y="521"/>
                  </a:lnTo>
                  <a:lnTo>
                    <a:pt x="526" y="518"/>
                  </a:lnTo>
                  <a:lnTo>
                    <a:pt x="509" y="511"/>
                  </a:lnTo>
                  <a:lnTo>
                    <a:pt x="494" y="499"/>
                  </a:lnTo>
                  <a:lnTo>
                    <a:pt x="482" y="484"/>
                  </a:lnTo>
                  <a:lnTo>
                    <a:pt x="475" y="466"/>
                  </a:lnTo>
                  <a:lnTo>
                    <a:pt x="471" y="447"/>
                  </a:lnTo>
                  <a:lnTo>
                    <a:pt x="471" y="149"/>
                  </a:lnTo>
                  <a:lnTo>
                    <a:pt x="322" y="149"/>
                  </a:lnTo>
                  <a:close/>
                  <a:moveTo>
                    <a:pt x="248" y="0"/>
                  </a:moveTo>
                  <a:lnTo>
                    <a:pt x="546" y="0"/>
                  </a:lnTo>
                  <a:lnTo>
                    <a:pt x="565" y="3"/>
                  </a:lnTo>
                  <a:lnTo>
                    <a:pt x="583" y="11"/>
                  </a:lnTo>
                  <a:lnTo>
                    <a:pt x="598" y="22"/>
                  </a:lnTo>
                  <a:lnTo>
                    <a:pt x="609" y="37"/>
                  </a:lnTo>
                  <a:lnTo>
                    <a:pt x="617" y="54"/>
                  </a:lnTo>
                  <a:lnTo>
                    <a:pt x="619" y="74"/>
                  </a:lnTo>
                  <a:lnTo>
                    <a:pt x="619" y="372"/>
                  </a:lnTo>
                  <a:lnTo>
                    <a:pt x="719" y="372"/>
                  </a:lnTo>
                  <a:lnTo>
                    <a:pt x="740" y="375"/>
                  </a:lnTo>
                  <a:lnTo>
                    <a:pt x="757" y="383"/>
                  </a:lnTo>
                  <a:lnTo>
                    <a:pt x="772" y="395"/>
                  </a:lnTo>
                  <a:lnTo>
                    <a:pt x="784" y="409"/>
                  </a:lnTo>
                  <a:lnTo>
                    <a:pt x="792" y="428"/>
                  </a:lnTo>
                  <a:lnTo>
                    <a:pt x="794" y="447"/>
                  </a:lnTo>
                  <a:lnTo>
                    <a:pt x="792" y="466"/>
                  </a:lnTo>
                  <a:lnTo>
                    <a:pt x="784" y="484"/>
                  </a:lnTo>
                  <a:lnTo>
                    <a:pt x="461" y="1046"/>
                  </a:lnTo>
                  <a:lnTo>
                    <a:pt x="449" y="1061"/>
                  </a:lnTo>
                  <a:lnTo>
                    <a:pt x="433" y="1072"/>
                  </a:lnTo>
                  <a:lnTo>
                    <a:pt x="416" y="1080"/>
                  </a:lnTo>
                  <a:lnTo>
                    <a:pt x="396" y="1083"/>
                  </a:lnTo>
                  <a:lnTo>
                    <a:pt x="377" y="1080"/>
                  </a:lnTo>
                  <a:lnTo>
                    <a:pt x="360" y="1072"/>
                  </a:lnTo>
                  <a:lnTo>
                    <a:pt x="344" y="1061"/>
                  </a:lnTo>
                  <a:lnTo>
                    <a:pt x="333" y="1046"/>
                  </a:lnTo>
                  <a:lnTo>
                    <a:pt x="9" y="484"/>
                  </a:lnTo>
                  <a:lnTo>
                    <a:pt x="2" y="466"/>
                  </a:lnTo>
                  <a:lnTo>
                    <a:pt x="0" y="447"/>
                  </a:lnTo>
                  <a:lnTo>
                    <a:pt x="2" y="428"/>
                  </a:lnTo>
                  <a:lnTo>
                    <a:pt x="9" y="409"/>
                  </a:lnTo>
                  <a:lnTo>
                    <a:pt x="21" y="395"/>
                  </a:lnTo>
                  <a:lnTo>
                    <a:pt x="37" y="383"/>
                  </a:lnTo>
                  <a:lnTo>
                    <a:pt x="54" y="375"/>
                  </a:lnTo>
                  <a:lnTo>
                    <a:pt x="74" y="372"/>
                  </a:lnTo>
                  <a:lnTo>
                    <a:pt x="175" y="372"/>
                  </a:lnTo>
                  <a:lnTo>
                    <a:pt x="175" y="74"/>
                  </a:lnTo>
                  <a:lnTo>
                    <a:pt x="177" y="54"/>
                  </a:lnTo>
                  <a:lnTo>
                    <a:pt x="184" y="37"/>
                  </a:lnTo>
                  <a:lnTo>
                    <a:pt x="196" y="22"/>
                  </a:lnTo>
                  <a:lnTo>
                    <a:pt x="211" y="11"/>
                  </a:lnTo>
                  <a:lnTo>
                    <a:pt x="229" y="3"/>
                  </a:lnTo>
                  <a:lnTo>
                    <a:pt x="2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31" name="Shape 9431"/>
          <p:cNvSpPr/>
          <p:nvPr/>
        </p:nvSpPr>
        <p:spPr>
          <a:xfrm>
            <a:off x="4631242" y="501274"/>
            <a:ext cx="220436" cy="220436"/>
          </a:xfrm>
          <a:custGeom>
            <a:avLst/>
            <a:gdLst/>
            <a:ahLst/>
            <a:cxnLst/>
            <a:rect l="0" t="0" r="0" b="0"/>
            <a:pathLst>
              <a:path w="3556" h="3557" extrusionOk="0">
                <a:moveTo>
                  <a:pt x="2585" y="2828"/>
                </a:moveTo>
                <a:lnTo>
                  <a:pt x="2555" y="2884"/>
                </a:lnTo>
                <a:lnTo>
                  <a:pt x="2524" y="2938"/>
                </a:lnTo>
                <a:lnTo>
                  <a:pt x="2481" y="3006"/>
                </a:lnTo>
                <a:lnTo>
                  <a:pt x="2436" y="3067"/>
                </a:lnTo>
                <a:lnTo>
                  <a:pt x="2390" y="3125"/>
                </a:lnTo>
                <a:lnTo>
                  <a:pt x="2341" y="3179"/>
                </a:lnTo>
                <a:lnTo>
                  <a:pt x="2290" y="3227"/>
                </a:lnTo>
                <a:lnTo>
                  <a:pt x="2377" y="3193"/>
                </a:lnTo>
                <a:lnTo>
                  <a:pt x="2461" y="3154"/>
                </a:lnTo>
                <a:lnTo>
                  <a:pt x="2542" y="3111"/>
                </a:lnTo>
                <a:lnTo>
                  <a:pt x="2620" y="3063"/>
                </a:lnTo>
                <a:lnTo>
                  <a:pt x="2695" y="3010"/>
                </a:lnTo>
                <a:lnTo>
                  <a:pt x="2767" y="2954"/>
                </a:lnTo>
                <a:lnTo>
                  <a:pt x="2835" y="2893"/>
                </a:lnTo>
                <a:lnTo>
                  <a:pt x="2899" y="2828"/>
                </a:lnTo>
                <a:lnTo>
                  <a:pt x="2585" y="2828"/>
                </a:lnTo>
                <a:close/>
                <a:moveTo>
                  <a:pt x="1859" y="2828"/>
                </a:moveTo>
                <a:lnTo>
                  <a:pt x="1859" y="3272"/>
                </a:lnTo>
                <a:lnTo>
                  <a:pt x="1917" y="3260"/>
                </a:lnTo>
                <a:lnTo>
                  <a:pt x="1975" y="3241"/>
                </a:lnTo>
                <a:lnTo>
                  <a:pt x="2031" y="3214"/>
                </a:lnTo>
                <a:lnTo>
                  <a:pt x="2087" y="3181"/>
                </a:lnTo>
                <a:lnTo>
                  <a:pt x="2142" y="3142"/>
                </a:lnTo>
                <a:lnTo>
                  <a:pt x="2194" y="3097"/>
                </a:lnTo>
                <a:lnTo>
                  <a:pt x="2245" y="3046"/>
                </a:lnTo>
                <a:lnTo>
                  <a:pt x="2294" y="2988"/>
                </a:lnTo>
                <a:lnTo>
                  <a:pt x="2341" y="2924"/>
                </a:lnTo>
                <a:lnTo>
                  <a:pt x="2385" y="2855"/>
                </a:lnTo>
                <a:lnTo>
                  <a:pt x="2402" y="2828"/>
                </a:lnTo>
                <a:lnTo>
                  <a:pt x="1859" y="2828"/>
                </a:lnTo>
                <a:close/>
                <a:moveTo>
                  <a:pt x="1154" y="2828"/>
                </a:moveTo>
                <a:lnTo>
                  <a:pt x="1170" y="2855"/>
                </a:lnTo>
                <a:lnTo>
                  <a:pt x="1214" y="2924"/>
                </a:lnTo>
                <a:lnTo>
                  <a:pt x="1262" y="2988"/>
                </a:lnTo>
                <a:lnTo>
                  <a:pt x="1311" y="3046"/>
                </a:lnTo>
                <a:lnTo>
                  <a:pt x="1362" y="3097"/>
                </a:lnTo>
                <a:lnTo>
                  <a:pt x="1415" y="3142"/>
                </a:lnTo>
                <a:lnTo>
                  <a:pt x="1469" y="3181"/>
                </a:lnTo>
                <a:lnTo>
                  <a:pt x="1524" y="3214"/>
                </a:lnTo>
                <a:lnTo>
                  <a:pt x="1581" y="3241"/>
                </a:lnTo>
                <a:lnTo>
                  <a:pt x="1639" y="3260"/>
                </a:lnTo>
                <a:lnTo>
                  <a:pt x="1698" y="3272"/>
                </a:lnTo>
                <a:lnTo>
                  <a:pt x="1698" y="2828"/>
                </a:lnTo>
                <a:lnTo>
                  <a:pt x="1154" y="2828"/>
                </a:lnTo>
                <a:close/>
                <a:moveTo>
                  <a:pt x="656" y="2828"/>
                </a:moveTo>
                <a:lnTo>
                  <a:pt x="721" y="2893"/>
                </a:lnTo>
                <a:lnTo>
                  <a:pt x="789" y="2954"/>
                </a:lnTo>
                <a:lnTo>
                  <a:pt x="860" y="3010"/>
                </a:lnTo>
                <a:lnTo>
                  <a:pt x="936" y="3063"/>
                </a:lnTo>
                <a:lnTo>
                  <a:pt x="1014" y="3111"/>
                </a:lnTo>
                <a:lnTo>
                  <a:pt x="1095" y="3154"/>
                </a:lnTo>
                <a:lnTo>
                  <a:pt x="1179" y="3193"/>
                </a:lnTo>
                <a:lnTo>
                  <a:pt x="1265" y="3227"/>
                </a:lnTo>
                <a:lnTo>
                  <a:pt x="1215" y="3179"/>
                </a:lnTo>
                <a:lnTo>
                  <a:pt x="1167" y="3125"/>
                </a:lnTo>
                <a:lnTo>
                  <a:pt x="1120" y="3067"/>
                </a:lnTo>
                <a:lnTo>
                  <a:pt x="1075" y="3006"/>
                </a:lnTo>
                <a:lnTo>
                  <a:pt x="1032" y="2938"/>
                </a:lnTo>
                <a:lnTo>
                  <a:pt x="1001" y="2884"/>
                </a:lnTo>
                <a:lnTo>
                  <a:pt x="971" y="2828"/>
                </a:lnTo>
                <a:lnTo>
                  <a:pt x="656" y="2828"/>
                </a:lnTo>
                <a:close/>
                <a:moveTo>
                  <a:pt x="2814" y="1859"/>
                </a:moveTo>
                <a:lnTo>
                  <a:pt x="2809" y="1966"/>
                </a:lnTo>
                <a:lnTo>
                  <a:pt x="2799" y="2074"/>
                </a:lnTo>
                <a:lnTo>
                  <a:pt x="2786" y="2179"/>
                </a:lnTo>
                <a:lnTo>
                  <a:pt x="2768" y="2281"/>
                </a:lnTo>
                <a:lnTo>
                  <a:pt x="2746" y="2381"/>
                </a:lnTo>
                <a:lnTo>
                  <a:pt x="2720" y="2480"/>
                </a:lnTo>
                <a:lnTo>
                  <a:pt x="2691" y="2574"/>
                </a:lnTo>
                <a:lnTo>
                  <a:pt x="2657" y="2666"/>
                </a:lnTo>
                <a:lnTo>
                  <a:pt x="3031" y="2666"/>
                </a:lnTo>
                <a:lnTo>
                  <a:pt x="3083" y="2588"/>
                </a:lnTo>
                <a:lnTo>
                  <a:pt x="3131" y="2506"/>
                </a:lnTo>
                <a:lnTo>
                  <a:pt x="3173" y="2422"/>
                </a:lnTo>
                <a:lnTo>
                  <a:pt x="3211" y="2334"/>
                </a:lnTo>
                <a:lnTo>
                  <a:pt x="3242" y="2243"/>
                </a:lnTo>
                <a:lnTo>
                  <a:pt x="3268" y="2151"/>
                </a:lnTo>
                <a:lnTo>
                  <a:pt x="3289" y="2055"/>
                </a:lnTo>
                <a:lnTo>
                  <a:pt x="3304" y="1958"/>
                </a:lnTo>
                <a:lnTo>
                  <a:pt x="3313" y="1859"/>
                </a:lnTo>
                <a:lnTo>
                  <a:pt x="2814" y="1859"/>
                </a:lnTo>
                <a:close/>
                <a:moveTo>
                  <a:pt x="1859" y="1859"/>
                </a:moveTo>
                <a:lnTo>
                  <a:pt x="1859" y="2666"/>
                </a:lnTo>
                <a:lnTo>
                  <a:pt x="2483" y="2666"/>
                </a:lnTo>
                <a:lnTo>
                  <a:pt x="2519" y="2576"/>
                </a:lnTo>
                <a:lnTo>
                  <a:pt x="2551" y="2482"/>
                </a:lnTo>
                <a:lnTo>
                  <a:pt x="2579" y="2386"/>
                </a:lnTo>
                <a:lnTo>
                  <a:pt x="2603" y="2285"/>
                </a:lnTo>
                <a:lnTo>
                  <a:pt x="2623" y="2182"/>
                </a:lnTo>
                <a:lnTo>
                  <a:pt x="2637" y="2076"/>
                </a:lnTo>
                <a:lnTo>
                  <a:pt x="2648" y="1969"/>
                </a:lnTo>
                <a:lnTo>
                  <a:pt x="2653" y="1859"/>
                </a:lnTo>
                <a:lnTo>
                  <a:pt x="1859" y="1859"/>
                </a:lnTo>
                <a:close/>
                <a:moveTo>
                  <a:pt x="902" y="1859"/>
                </a:moveTo>
                <a:lnTo>
                  <a:pt x="908" y="1969"/>
                </a:lnTo>
                <a:lnTo>
                  <a:pt x="919" y="2076"/>
                </a:lnTo>
                <a:lnTo>
                  <a:pt x="934" y="2182"/>
                </a:lnTo>
                <a:lnTo>
                  <a:pt x="952" y="2285"/>
                </a:lnTo>
                <a:lnTo>
                  <a:pt x="976" y="2386"/>
                </a:lnTo>
                <a:lnTo>
                  <a:pt x="1004" y="2482"/>
                </a:lnTo>
                <a:lnTo>
                  <a:pt x="1037" y="2576"/>
                </a:lnTo>
                <a:lnTo>
                  <a:pt x="1074" y="2666"/>
                </a:lnTo>
                <a:lnTo>
                  <a:pt x="1698" y="2666"/>
                </a:lnTo>
                <a:lnTo>
                  <a:pt x="1698" y="1859"/>
                </a:lnTo>
                <a:lnTo>
                  <a:pt x="902" y="1859"/>
                </a:lnTo>
                <a:close/>
                <a:moveTo>
                  <a:pt x="244" y="1859"/>
                </a:moveTo>
                <a:lnTo>
                  <a:pt x="251" y="1958"/>
                </a:lnTo>
                <a:lnTo>
                  <a:pt x="266" y="2055"/>
                </a:lnTo>
                <a:lnTo>
                  <a:pt x="287" y="2151"/>
                </a:lnTo>
                <a:lnTo>
                  <a:pt x="313" y="2243"/>
                </a:lnTo>
                <a:lnTo>
                  <a:pt x="346" y="2334"/>
                </a:lnTo>
                <a:lnTo>
                  <a:pt x="382" y="2422"/>
                </a:lnTo>
                <a:lnTo>
                  <a:pt x="425" y="2506"/>
                </a:lnTo>
                <a:lnTo>
                  <a:pt x="472" y="2588"/>
                </a:lnTo>
                <a:lnTo>
                  <a:pt x="524" y="2666"/>
                </a:lnTo>
                <a:lnTo>
                  <a:pt x="899" y="2666"/>
                </a:lnTo>
                <a:lnTo>
                  <a:pt x="866" y="2574"/>
                </a:lnTo>
                <a:lnTo>
                  <a:pt x="835" y="2480"/>
                </a:lnTo>
                <a:lnTo>
                  <a:pt x="809" y="2381"/>
                </a:lnTo>
                <a:lnTo>
                  <a:pt x="788" y="2281"/>
                </a:lnTo>
                <a:lnTo>
                  <a:pt x="770" y="2179"/>
                </a:lnTo>
                <a:lnTo>
                  <a:pt x="756" y="2074"/>
                </a:lnTo>
                <a:lnTo>
                  <a:pt x="746" y="1966"/>
                </a:lnTo>
                <a:lnTo>
                  <a:pt x="741" y="1859"/>
                </a:lnTo>
                <a:lnTo>
                  <a:pt x="244" y="1859"/>
                </a:lnTo>
                <a:close/>
                <a:moveTo>
                  <a:pt x="2657" y="889"/>
                </a:moveTo>
                <a:lnTo>
                  <a:pt x="2691" y="981"/>
                </a:lnTo>
                <a:lnTo>
                  <a:pt x="2720" y="1077"/>
                </a:lnTo>
                <a:lnTo>
                  <a:pt x="2746" y="1174"/>
                </a:lnTo>
                <a:lnTo>
                  <a:pt x="2768" y="1275"/>
                </a:lnTo>
                <a:lnTo>
                  <a:pt x="2786" y="1378"/>
                </a:lnTo>
                <a:lnTo>
                  <a:pt x="2799" y="1483"/>
                </a:lnTo>
                <a:lnTo>
                  <a:pt x="2809" y="1589"/>
                </a:lnTo>
                <a:lnTo>
                  <a:pt x="2814" y="1698"/>
                </a:lnTo>
                <a:lnTo>
                  <a:pt x="3313" y="1698"/>
                </a:lnTo>
                <a:lnTo>
                  <a:pt x="3304" y="1598"/>
                </a:lnTo>
                <a:lnTo>
                  <a:pt x="3289" y="1502"/>
                </a:lnTo>
                <a:lnTo>
                  <a:pt x="3268" y="1406"/>
                </a:lnTo>
                <a:lnTo>
                  <a:pt x="3242" y="1313"/>
                </a:lnTo>
                <a:lnTo>
                  <a:pt x="3211" y="1223"/>
                </a:lnTo>
                <a:lnTo>
                  <a:pt x="3173" y="1135"/>
                </a:lnTo>
                <a:lnTo>
                  <a:pt x="3131" y="1050"/>
                </a:lnTo>
                <a:lnTo>
                  <a:pt x="3083" y="968"/>
                </a:lnTo>
                <a:lnTo>
                  <a:pt x="3031" y="889"/>
                </a:lnTo>
                <a:lnTo>
                  <a:pt x="2657" y="889"/>
                </a:lnTo>
                <a:close/>
                <a:moveTo>
                  <a:pt x="1859" y="889"/>
                </a:moveTo>
                <a:lnTo>
                  <a:pt x="1859" y="1698"/>
                </a:lnTo>
                <a:lnTo>
                  <a:pt x="2653" y="1698"/>
                </a:lnTo>
                <a:lnTo>
                  <a:pt x="2648" y="1588"/>
                </a:lnTo>
                <a:lnTo>
                  <a:pt x="2637" y="1480"/>
                </a:lnTo>
                <a:lnTo>
                  <a:pt x="2623" y="1375"/>
                </a:lnTo>
                <a:lnTo>
                  <a:pt x="2603" y="1271"/>
                </a:lnTo>
                <a:lnTo>
                  <a:pt x="2579" y="1171"/>
                </a:lnTo>
                <a:lnTo>
                  <a:pt x="2551" y="1073"/>
                </a:lnTo>
                <a:lnTo>
                  <a:pt x="2519" y="979"/>
                </a:lnTo>
                <a:lnTo>
                  <a:pt x="2483" y="889"/>
                </a:lnTo>
                <a:lnTo>
                  <a:pt x="1859" y="889"/>
                </a:lnTo>
                <a:close/>
                <a:moveTo>
                  <a:pt x="1074" y="889"/>
                </a:moveTo>
                <a:lnTo>
                  <a:pt x="1037" y="979"/>
                </a:lnTo>
                <a:lnTo>
                  <a:pt x="1004" y="1073"/>
                </a:lnTo>
                <a:lnTo>
                  <a:pt x="976" y="1171"/>
                </a:lnTo>
                <a:lnTo>
                  <a:pt x="952" y="1271"/>
                </a:lnTo>
                <a:lnTo>
                  <a:pt x="934" y="1375"/>
                </a:lnTo>
                <a:lnTo>
                  <a:pt x="919" y="1480"/>
                </a:lnTo>
                <a:lnTo>
                  <a:pt x="908" y="1588"/>
                </a:lnTo>
                <a:lnTo>
                  <a:pt x="902" y="1698"/>
                </a:lnTo>
                <a:lnTo>
                  <a:pt x="1698" y="1698"/>
                </a:lnTo>
                <a:lnTo>
                  <a:pt x="1698" y="889"/>
                </a:lnTo>
                <a:lnTo>
                  <a:pt x="1074" y="889"/>
                </a:lnTo>
                <a:close/>
                <a:moveTo>
                  <a:pt x="524" y="889"/>
                </a:moveTo>
                <a:lnTo>
                  <a:pt x="472" y="968"/>
                </a:lnTo>
                <a:lnTo>
                  <a:pt x="425" y="1050"/>
                </a:lnTo>
                <a:lnTo>
                  <a:pt x="382" y="1135"/>
                </a:lnTo>
                <a:lnTo>
                  <a:pt x="346" y="1223"/>
                </a:lnTo>
                <a:lnTo>
                  <a:pt x="313" y="1313"/>
                </a:lnTo>
                <a:lnTo>
                  <a:pt x="287" y="1406"/>
                </a:lnTo>
                <a:lnTo>
                  <a:pt x="266" y="1502"/>
                </a:lnTo>
                <a:lnTo>
                  <a:pt x="251" y="1598"/>
                </a:lnTo>
                <a:lnTo>
                  <a:pt x="244" y="1698"/>
                </a:lnTo>
                <a:lnTo>
                  <a:pt x="741" y="1698"/>
                </a:lnTo>
                <a:lnTo>
                  <a:pt x="746" y="1589"/>
                </a:lnTo>
                <a:lnTo>
                  <a:pt x="756" y="1483"/>
                </a:lnTo>
                <a:lnTo>
                  <a:pt x="770" y="1378"/>
                </a:lnTo>
                <a:lnTo>
                  <a:pt x="788" y="1275"/>
                </a:lnTo>
                <a:lnTo>
                  <a:pt x="809" y="1174"/>
                </a:lnTo>
                <a:lnTo>
                  <a:pt x="835" y="1077"/>
                </a:lnTo>
                <a:lnTo>
                  <a:pt x="866" y="981"/>
                </a:lnTo>
                <a:lnTo>
                  <a:pt x="899" y="889"/>
                </a:lnTo>
                <a:lnTo>
                  <a:pt x="524" y="889"/>
                </a:lnTo>
                <a:close/>
                <a:moveTo>
                  <a:pt x="2290" y="329"/>
                </a:moveTo>
                <a:lnTo>
                  <a:pt x="2341" y="378"/>
                </a:lnTo>
                <a:lnTo>
                  <a:pt x="2390" y="431"/>
                </a:lnTo>
                <a:lnTo>
                  <a:pt x="2436" y="488"/>
                </a:lnTo>
                <a:lnTo>
                  <a:pt x="2481" y="551"/>
                </a:lnTo>
                <a:lnTo>
                  <a:pt x="2524" y="618"/>
                </a:lnTo>
                <a:lnTo>
                  <a:pt x="2555" y="673"/>
                </a:lnTo>
                <a:lnTo>
                  <a:pt x="2585" y="728"/>
                </a:lnTo>
                <a:lnTo>
                  <a:pt x="2899" y="728"/>
                </a:lnTo>
                <a:lnTo>
                  <a:pt x="2835" y="664"/>
                </a:lnTo>
                <a:lnTo>
                  <a:pt x="2767" y="602"/>
                </a:lnTo>
                <a:lnTo>
                  <a:pt x="2695" y="546"/>
                </a:lnTo>
                <a:lnTo>
                  <a:pt x="2620" y="493"/>
                </a:lnTo>
                <a:lnTo>
                  <a:pt x="2542" y="445"/>
                </a:lnTo>
                <a:lnTo>
                  <a:pt x="2461" y="402"/>
                </a:lnTo>
                <a:lnTo>
                  <a:pt x="2377" y="363"/>
                </a:lnTo>
                <a:lnTo>
                  <a:pt x="2290" y="329"/>
                </a:lnTo>
                <a:close/>
                <a:moveTo>
                  <a:pt x="1265" y="329"/>
                </a:moveTo>
                <a:lnTo>
                  <a:pt x="1179" y="363"/>
                </a:lnTo>
                <a:lnTo>
                  <a:pt x="1095" y="402"/>
                </a:lnTo>
                <a:lnTo>
                  <a:pt x="1014" y="445"/>
                </a:lnTo>
                <a:lnTo>
                  <a:pt x="936" y="493"/>
                </a:lnTo>
                <a:lnTo>
                  <a:pt x="860" y="546"/>
                </a:lnTo>
                <a:lnTo>
                  <a:pt x="789" y="602"/>
                </a:lnTo>
                <a:lnTo>
                  <a:pt x="721" y="664"/>
                </a:lnTo>
                <a:lnTo>
                  <a:pt x="656" y="728"/>
                </a:lnTo>
                <a:lnTo>
                  <a:pt x="971" y="728"/>
                </a:lnTo>
                <a:lnTo>
                  <a:pt x="1001" y="673"/>
                </a:lnTo>
                <a:lnTo>
                  <a:pt x="1032" y="618"/>
                </a:lnTo>
                <a:lnTo>
                  <a:pt x="1075" y="551"/>
                </a:lnTo>
                <a:lnTo>
                  <a:pt x="1120" y="488"/>
                </a:lnTo>
                <a:lnTo>
                  <a:pt x="1167" y="431"/>
                </a:lnTo>
                <a:lnTo>
                  <a:pt x="1215" y="378"/>
                </a:lnTo>
                <a:lnTo>
                  <a:pt x="1265" y="329"/>
                </a:lnTo>
                <a:close/>
                <a:moveTo>
                  <a:pt x="1859" y="283"/>
                </a:moveTo>
                <a:lnTo>
                  <a:pt x="1859" y="728"/>
                </a:lnTo>
                <a:lnTo>
                  <a:pt x="2402" y="728"/>
                </a:lnTo>
                <a:lnTo>
                  <a:pt x="2385" y="702"/>
                </a:lnTo>
                <a:lnTo>
                  <a:pt x="2341" y="632"/>
                </a:lnTo>
                <a:lnTo>
                  <a:pt x="2294" y="568"/>
                </a:lnTo>
                <a:lnTo>
                  <a:pt x="2245" y="511"/>
                </a:lnTo>
                <a:lnTo>
                  <a:pt x="2194" y="459"/>
                </a:lnTo>
                <a:lnTo>
                  <a:pt x="2142" y="414"/>
                </a:lnTo>
                <a:lnTo>
                  <a:pt x="2087" y="375"/>
                </a:lnTo>
                <a:lnTo>
                  <a:pt x="2031" y="342"/>
                </a:lnTo>
                <a:lnTo>
                  <a:pt x="1975" y="316"/>
                </a:lnTo>
                <a:lnTo>
                  <a:pt x="1917" y="297"/>
                </a:lnTo>
                <a:lnTo>
                  <a:pt x="1859" y="283"/>
                </a:lnTo>
                <a:close/>
                <a:moveTo>
                  <a:pt x="1698" y="283"/>
                </a:moveTo>
                <a:lnTo>
                  <a:pt x="1639" y="297"/>
                </a:lnTo>
                <a:lnTo>
                  <a:pt x="1581" y="316"/>
                </a:lnTo>
                <a:lnTo>
                  <a:pt x="1524" y="342"/>
                </a:lnTo>
                <a:lnTo>
                  <a:pt x="1469" y="375"/>
                </a:lnTo>
                <a:lnTo>
                  <a:pt x="1415" y="414"/>
                </a:lnTo>
                <a:lnTo>
                  <a:pt x="1362" y="459"/>
                </a:lnTo>
                <a:lnTo>
                  <a:pt x="1311" y="511"/>
                </a:lnTo>
                <a:lnTo>
                  <a:pt x="1262" y="568"/>
                </a:lnTo>
                <a:lnTo>
                  <a:pt x="1214" y="632"/>
                </a:lnTo>
                <a:lnTo>
                  <a:pt x="1170" y="702"/>
                </a:lnTo>
                <a:lnTo>
                  <a:pt x="1154" y="728"/>
                </a:lnTo>
                <a:lnTo>
                  <a:pt x="1698" y="728"/>
                </a:lnTo>
                <a:lnTo>
                  <a:pt x="1698" y="283"/>
                </a:lnTo>
                <a:close/>
                <a:moveTo>
                  <a:pt x="1778" y="0"/>
                </a:moveTo>
                <a:lnTo>
                  <a:pt x="1879" y="2"/>
                </a:lnTo>
                <a:lnTo>
                  <a:pt x="1979" y="10"/>
                </a:lnTo>
                <a:lnTo>
                  <a:pt x="2079" y="25"/>
                </a:lnTo>
                <a:lnTo>
                  <a:pt x="2176" y="44"/>
                </a:lnTo>
                <a:lnTo>
                  <a:pt x="2272" y="69"/>
                </a:lnTo>
                <a:lnTo>
                  <a:pt x="2366" y="98"/>
                </a:lnTo>
                <a:lnTo>
                  <a:pt x="2459" y="134"/>
                </a:lnTo>
                <a:lnTo>
                  <a:pt x="2549" y="174"/>
                </a:lnTo>
                <a:lnTo>
                  <a:pt x="2637" y="220"/>
                </a:lnTo>
                <a:lnTo>
                  <a:pt x="2722" y="270"/>
                </a:lnTo>
                <a:lnTo>
                  <a:pt x="2805" y="326"/>
                </a:lnTo>
                <a:lnTo>
                  <a:pt x="2885" y="385"/>
                </a:lnTo>
                <a:lnTo>
                  <a:pt x="2962" y="450"/>
                </a:lnTo>
                <a:lnTo>
                  <a:pt x="3035" y="521"/>
                </a:lnTo>
                <a:lnTo>
                  <a:pt x="3105" y="593"/>
                </a:lnTo>
                <a:lnTo>
                  <a:pt x="3170" y="670"/>
                </a:lnTo>
                <a:lnTo>
                  <a:pt x="3230" y="751"/>
                </a:lnTo>
                <a:lnTo>
                  <a:pt x="3286" y="834"/>
                </a:lnTo>
                <a:lnTo>
                  <a:pt x="3335" y="919"/>
                </a:lnTo>
                <a:lnTo>
                  <a:pt x="3381" y="1006"/>
                </a:lnTo>
                <a:lnTo>
                  <a:pt x="3422" y="1097"/>
                </a:lnTo>
                <a:lnTo>
                  <a:pt x="3457" y="1189"/>
                </a:lnTo>
                <a:lnTo>
                  <a:pt x="3487" y="1284"/>
                </a:lnTo>
                <a:lnTo>
                  <a:pt x="3512" y="1380"/>
                </a:lnTo>
                <a:lnTo>
                  <a:pt x="3530" y="1478"/>
                </a:lnTo>
                <a:lnTo>
                  <a:pt x="3545" y="1576"/>
                </a:lnTo>
                <a:lnTo>
                  <a:pt x="3553" y="1677"/>
                </a:lnTo>
                <a:lnTo>
                  <a:pt x="3556" y="1778"/>
                </a:lnTo>
                <a:lnTo>
                  <a:pt x="3553" y="1880"/>
                </a:lnTo>
                <a:lnTo>
                  <a:pt x="3545" y="1979"/>
                </a:lnTo>
                <a:lnTo>
                  <a:pt x="3530" y="2079"/>
                </a:lnTo>
                <a:lnTo>
                  <a:pt x="3512" y="2177"/>
                </a:lnTo>
                <a:lnTo>
                  <a:pt x="3487" y="2272"/>
                </a:lnTo>
                <a:lnTo>
                  <a:pt x="3457" y="2367"/>
                </a:lnTo>
                <a:lnTo>
                  <a:pt x="3422" y="2459"/>
                </a:lnTo>
                <a:lnTo>
                  <a:pt x="3381" y="2549"/>
                </a:lnTo>
                <a:lnTo>
                  <a:pt x="3335" y="2637"/>
                </a:lnTo>
                <a:lnTo>
                  <a:pt x="3286" y="2723"/>
                </a:lnTo>
                <a:lnTo>
                  <a:pt x="3230" y="2805"/>
                </a:lnTo>
                <a:lnTo>
                  <a:pt x="3170" y="2885"/>
                </a:lnTo>
                <a:lnTo>
                  <a:pt x="3105" y="2962"/>
                </a:lnTo>
                <a:lnTo>
                  <a:pt x="3035" y="3036"/>
                </a:lnTo>
                <a:lnTo>
                  <a:pt x="2962" y="3105"/>
                </a:lnTo>
                <a:lnTo>
                  <a:pt x="2885" y="3170"/>
                </a:lnTo>
                <a:lnTo>
                  <a:pt x="2805" y="3231"/>
                </a:lnTo>
                <a:lnTo>
                  <a:pt x="2722" y="3286"/>
                </a:lnTo>
                <a:lnTo>
                  <a:pt x="2637" y="3336"/>
                </a:lnTo>
                <a:lnTo>
                  <a:pt x="2549" y="3382"/>
                </a:lnTo>
                <a:lnTo>
                  <a:pt x="2459" y="3423"/>
                </a:lnTo>
                <a:lnTo>
                  <a:pt x="2366" y="3457"/>
                </a:lnTo>
                <a:lnTo>
                  <a:pt x="2272" y="3488"/>
                </a:lnTo>
                <a:lnTo>
                  <a:pt x="2176" y="3513"/>
                </a:lnTo>
                <a:lnTo>
                  <a:pt x="2079" y="3531"/>
                </a:lnTo>
                <a:lnTo>
                  <a:pt x="1979" y="3545"/>
                </a:lnTo>
                <a:lnTo>
                  <a:pt x="1879" y="3554"/>
                </a:lnTo>
                <a:lnTo>
                  <a:pt x="1778" y="3557"/>
                </a:lnTo>
                <a:lnTo>
                  <a:pt x="1677" y="3554"/>
                </a:lnTo>
                <a:lnTo>
                  <a:pt x="1576" y="3545"/>
                </a:lnTo>
                <a:lnTo>
                  <a:pt x="1478" y="3531"/>
                </a:lnTo>
                <a:lnTo>
                  <a:pt x="1380" y="3513"/>
                </a:lnTo>
                <a:lnTo>
                  <a:pt x="1284" y="3488"/>
                </a:lnTo>
                <a:lnTo>
                  <a:pt x="1189" y="3457"/>
                </a:lnTo>
                <a:lnTo>
                  <a:pt x="1097" y="3423"/>
                </a:lnTo>
                <a:lnTo>
                  <a:pt x="1006" y="3382"/>
                </a:lnTo>
                <a:lnTo>
                  <a:pt x="919" y="3336"/>
                </a:lnTo>
                <a:lnTo>
                  <a:pt x="833" y="3286"/>
                </a:lnTo>
                <a:lnTo>
                  <a:pt x="751" y="3231"/>
                </a:lnTo>
                <a:lnTo>
                  <a:pt x="671" y="3170"/>
                </a:lnTo>
                <a:lnTo>
                  <a:pt x="594" y="3105"/>
                </a:lnTo>
                <a:lnTo>
                  <a:pt x="520" y="3036"/>
                </a:lnTo>
                <a:lnTo>
                  <a:pt x="451" y="2962"/>
                </a:lnTo>
                <a:lnTo>
                  <a:pt x="386" y="2885"/>
                </a:lnTo>
                <a:lnTo>
                  <a:pt x="326" y="2805"/>
                </a:lnTo>
                <a:lnTo>
                  <a:pt x="271" y="2723"/>
                </a:lnTo>
                <a:lnTo>
                  <a:pt x="220" y="2637"/>
                </a:lnTo>
                <a:lnTo>
                  <a:pt x="174" y="2549"/>
                </a:lnTo>
                <a:lnTo>
                  <a:pt x="134" y="2459"/>
                </a:lnTo>
                <a:lnTo>
                  <a:pt x="99" y="2367"/>
                </a:lnTo>
                <a:lnTo>
                  <a:pt x="69" y="2272"/>
                </a:lnTo>
                <a:lnTo>
                  <a:pt x="44" y="2177"/>
                </a:lnTo>
                <a:lnTo>
                  <a:pt x="25" y="2079"/>
                </a:lnTo>
                <a:lnTo>
                  <a:pt x="11" y="1979"/>
                </a:lnTo>
                <a:lnTo>
                  <a:pt x="2" y="1880"/>
                </a:lnTo>
                <a:lnTo>
                  <a:pt x="0" y="1778"/>
                </a:lnTo>
                <a:lnTo>
                  <a:pt x="2" y="1677"/>
                </a:lnTo>
                <a:lnTo>
                  <a:pt x="11" y="1576"/>
                </a:lnTo>
                <a:lnTo>
                  <a:pt x="25" y="1478"/>
                </a:lnTo>
                <a:lnTo>
                  <a:pt x="44" y="1380"/>
                </a:lnTo>
                <a:lnTo>
                  <a:pt x="69" y="1284"/>
                </a:lnTo>
                <a:lnTo>
                  <a:pt x="99" y="1189"/>
                </a:lnTo>
                <a:lnTo>
                  <a:pt x="134" y="1097"/>
                </a:lnTo>
                <a:lnTo>
                  <a:pt x="174" y="1006"/>
                </a:lnTo>
                <a:lnTo>
                  <a:pt x="220" y="919"/>
                </a:lnTo>
                <a:lnTo>
                  <a:pt x="271" y="834"/>
                </a:lnTo>
                <a:lnTo>
                  <a:pt x="326" y="751"/>
                </a:lnTo>
                <a:lnTo>
                  <a:pt x="386" y="670"/>
                </a:lnTo>
                <a:lnTo>
                  <a:pt x="451" y="593"/>
                </a:lnTo>
                <a:lnTo>
                  <a:pt x="520" y="521"/>
                </a:lnTo>
                <a:lnTo>
                  <a:pt x="594" y="450"/>
                </a:lnTo>
                <a:lnTo>
                  <a:pt x="671" y="385"/>
                </a:lnTo>
                <a:lnTo>
                  <a:pt x="751" y="326"/>
                </a:lnTo>
                <a:lnTo>
                  <a:pt x="833" y="270"/>
                </a:lnTo>
                <a:lnTo>
                  <a:pt x="919" y="220"/>
                </a:lnTo>
                <a:lnTo>
                  <a:pt x="1006" y="174"/>
                </a:lnTo>
                <a:lnTo>
                  <a:pt x="1097" y="134"/>
                </a:lnTo>
                <a:lnTo>
                  <a:pt x="1189" y="98"/>
                </a:lnTo>
                <a:lnTo>
                  <a:pt x="1284" y="69"/>
                </a:lnTo>
                <a:lnTo>
                  <a:pt x="1380" y="44"/>
                </a:lnTo>
                <a:lnTo>
                  <a:pt x="1478" y="25"/>
                </a:lnTo>
                <a:lnTo>
                  <a:pt x="1576" y="10"/>
                </a:lnTo>
                <a:lnTo>
                  <a:pt x="1677" y="2"/>
                </a:lnTo>
                <a:lnTo>
                  <a:pt x="17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32" name="Shape 9432"/>
          <p:cNvGrpSpPr/>
          <p:nvPr/>
        </p:nvGrpSpPr>
        <p:grpSpPr>
          <a:xfrm>
            <a:off x="986752" y="484538"/>
            <a:ext cx="243260" cy="253907"/>
            <a:chOff x="6565" y="408"/>
            <a:chExt cx="297" cy="310"/>
          </a:xfrm>
        </p:grpSpPr>
        <p:sp>
          <p:nvSpPr>
            <p:cNvPr id="9433" name="Shape 9433"/>
            <p:cNvSpPr/>
            <p:nvPr/>
          </p:nvSpPr>
          <p:spPr>
            <a:xfrm>
              <a:off x="6565" y="442"/>
              <a:ext cx="64" cy="254"/>
            </a:xfrm>
            <a:custGeom>
              <a:avLst/>
              <a:gdLst/>
              <a:ahLst/>
              <a:cxnLst/>
              <a:rect l="0" t="0" r="0" b="0"/>
              <a:pathLst>
                <a:path w="700" h="2800" extrusionOk="0">
                  <a:moveTo>
                    <a:pt x="278" y="600"/>
                  </a:moveTo>
                  <a:lnTo>
                    <a:pt x="260" y="603"/>
                  </a:lnTo>
                  <a:lnTo>
                    <a:pt x="245" y="611"/>
                  </a:lnTo>
                  <a:lnTo>
                    <a:pt x="232" y="624"/>
                  </a:lnTo>
                  <a:lnTo>
                    <a:pt x="225" y="639"/>
                  </a:lnTo>
                  <a:lnTo>
                    <a:pt x="222" y="657"/>
                  </a:lnTo>
                  <a:lnTo>
                    <a:pt x="222" y="2143"/>
                  </a:lnTo>
                  <a:lnTo>
                    <a:pt x="225" y="2162"/>
                  </a:lnTo>
                  <a:lnTo>
                    <a:pt x="232" y="2177"/>
                  </a:lnTo>
                  <a:lnTo>
                    <a:pt x="245" y="2189"/>
                  </a:lnTo>
                  <a:lnTo>
                    <a:pt x="260" y="2197"/>
                  </a:lnTo>
                  <a:lnTo>
                    <a:pt x="278" y="2200"/>
                  </a:lnTo>
                  <a:lnTo>
                    <a:pt x="422" y="2200"/>
                  </a:lnTo>
                  <a:lnTo>
                    <a:pt x="440" y="2197"/>
                  </a:lnTo>
                  <a:lnTo>
                    <a:pt x="456" y="2189"/>
                  </a:lnTo>
                  <a:lnTo>
                    <a:pt x="468" y="2177"/>
                  </a:lnTo>
                  <a:lnTo>
                    <a:pt x="475" y="2162"/>
                  </a:lnTo>
                  <a:lnTo>
                    <a:pt x="479" y="2143"/>
                  </a:lnTo>
                  <a:lnTo>
                    <a:pt x="479" y="657"/>
                  </a:lnTo>
                  <a:lnTo>
                    <a:pt x="475" y="639"/>
                  </a:lnTo>
                  <a:lnTo>
                    <a:pt x="468" y="624"/>
                  </a:lnTo>
                  <a:lnTo>
                    <a:pt x="456" y="611"/>
                  </a:lnTo>
                  <a:lnTo>
                    <a:pt x="440" y="603"/>
                  </a:lnTo>
                  <a:lnTo>
                    <a:pt x="422" y="600"/>
                  </a:lnTo>
                  <a:lnTo>
                    <a:pt x="278" y="600"/>
                  </a:lnTo>
                  <a:close/>
                  <a:moveTo>
                    <a:pt x="350" y="0"/>
                  </a:moveTo>
                  <a:lnTo>
                    <a:pt x="376" y="3"/>
                  </a:lnTo>
                  <a:lnTo>
                    <a:pt x="398" y="11"/>
                  </a:lnTo>
                  <a:lnTo>
                    <a:pt x="419" y="24"/>
                  </a:lnTo>
                  <a:lnTo>
                    <a:pt x="436" y="41"/>
                  </a:lnTo>
                  <a:lnTo>
                    <a:pt x="449" y="62"/>
                  </a:lnTo>
                  <a:lnTo>
                    <a:pt x="458" y="85"/>
                  </a:lnTo>
                  <a:lnTo>
                    <a:pt x="461" y="111"/>
                  </a:lnTo>
                  <a:lnTo>
                    <a:pt x="461" y="381"/>
                  </a:lnTo>
                  <a:lnTo>
                    <a:pt x="500" y="390"/>
                  </a:lnTo>
                  <a:lnTo>
                    <a:pt x="538" y="404"/>
                  </a:lnTo>
                  <a:lnTo>
                    <a:pt x="572" y="423"/>
                  </a:lnTo>
                  <a:lnTo>
                    <a:pt x="603" y="446"/>
                  </a:lnTo>
                  <a:lnTo>
                    <a:pt x="632" y="474"/>
                  </a:lnTo>
                  <a:lnTo>
                    <a:pt x="654" y="505"/>
                  </a:lnTo>
                  <a:lnTo>
                    <a:pt x="674" y="539"/>
                  </a:lnTo>
                  <a:lnTo>
                    <a:pt x="689" y="576"/>
                  </a:lnTo>
                  <a:lnTo>
                    <a:pt x="697" y="615"/>
                  </a:lnTo>
                  <a:lnTo>
                    <a:pt x="700" y="657"/>
                  </a:lnTo>
                  <a:lnTo>
                    <a:pt x="700" y="2143"/>
                  </a:lnTo>
                  <a:lnTo>
                    <a:pt x="697" y="2185"/>
                  </a:lnTo>
                  <a:lnTo>
                    <a:pt x="689" y="2224"/>
                  </a:lnTo>
                  <a:lnTo>
                    <a:pt x="674" y="2262"/>
                  </a:lnTo>
                  <a:lnTo>
                    <a:pt x="654" y="2296"/>
                  </a:lnTo>
                  <a:lnTo>
                    <a:pt x="632" y="2327"/>
                  </a:lnTo>
                  <a:lnTo>
                    <a:pt x="603" y="2354"/>
                  </a:lnTo>
                  <a:lnTo>
                    <a:pt x="572" y="2378"/>
                  </a:lnTo>
                  <a:lnTo>
                    <a:pt x="538" y="2397"/>
                  </a:lnTo>
                  <a:lnTo>
                    <a:pt x="500" y="2410"/>
                  </a:lnTo>
                  <a:lnTo>
                    <a:pt x="461" y="2419"/>
                  </a:lnTo>
                  <a:lnTo>
                    <a:pt x="461" y="2690"/>
                  </a:lnTo>
                  <a:lnTo>
                    <a:pt x="458" y="2715"/>
                  </a:lnTo>
                  <a:lnTo>
                    <a:pt x="449" y="2739"/>
                  </a:lnTo>
                  <a:lnTo>
                    <a:pt x="436" y="2759"/>
                  </a:lnTo>
                  <a:lnTo>
                    <a:pt x="419" y="2776"/>
                  </a:lnTo>
                  <a:lnTo>
                    <a:pt x="398" y="2789"/>
                  </a:lnTo>
                  <a:lnTo>
                    <a:pt x="376" y="2797"/>
                  </a:lnTo>
                  <a:lnTo>
                    <a:pt x="350" y="2800"/>
                  </a:lnTo>
                  <a:lnTo>
                    <a:pt x="325" y="2797"/>
                  </a:lnTo>
                  <a:lnTo>
                    <a:pt x="302" y="2789"/>
                  </a:lnTo>
                  <a:lnTo>
                    <a:pt x="281" y="2776"/>
                  </a:lnTo>
                  <a:lnTo>
                    <a:pt x="263" y="2759"/>
                  </a:lnTo>
                  <a:lnTo>
                    <a:pt x="251" y="2739"/>
                  </a:lnTo>
                  <a:lnTo>
                    <a:pt x="242" y="2715"/>
                  </a:lnTo>
                  <a:lnTo>
                    <a:pt x="239" y="2690"/>
                  </a:lnTo>
                  <a:lnTo>
                    <a:pt x="239" y="2419"/>
                  </a:lnTo>
                  <a:lnTo>
                    <a:pt x="200" y="2410"/>
                  </a:lnTo>
                  <a:lnTo>
                    <a:pt x="162" y="2397"/>
                  </a:lnTo>
                  <a:lnTo>
                    <a:pt x="128" y="2378"/>
                  </a:lnTo>
                  <a:lnTo>
                    <a:pt x="97" y="2354"/>
                  </a:lnTo>
                  <a:lnTo>
                    <a:pt x="69" y="2327"/>
                  </a:lnTo>
                  <a:lnTo>
                    <a:pt x="45" y="2296"/>
                  </a:lnTo>
                  <a:lnTo>
                    <a:pt x="26" y="2262"/>
                  </a:lnTo>
                  <a:lnTo>
                    <a:pt x="11" y="2224"/>
                  </a:lnTo>
                  <a:lnTo>
                    <a:pt x="3" y="2185"/>
                  </a:lnTo>
                  <a:lnTo>
                    <a:pt x="0" y="2143"/>
                  </a:lnTo>
                  <a:lnTo>
                    <a:pt x="0" y="657"/>
                  </a:lnTo>
                  <a:lnTo>
                    <a:pt x="3" y="615"/>
                  </a:lnTo>
                  <a:lnTo>
                    <a:pt x="11" y="576"/>
                  </a:lnTo>
                  <a:lnTo>
                    <a:pt x="26" y="539"/>
                  </a:lnTo>
                  <a:lnTo>
                    <a:pt x="45" y="505"/>
                  </a:lnTo>
                  <a:lnTo>
                    <a:pt x="69" y="474"/>
                  </a:lnTo>
                  <a:lnTo>
                    <a:pt x="97" y="446"/>
                  </a:lnTo>
                  <a:lnTo>
                    <a:pt x="128" y="423"/>
                  </a:lnTo>
                  <a:lnTo>
                    <a:pt x="162" y="404"/>
                  </a:lnTo>
                  <a:lnTo>
                    <a:pt x="200" y="390"/>
                  </a:lnTo>
                  <a:lnTo>
                    <a:pt x="239" y="381"/>
                  </a:lnTo>
                  <a:lnTo>
                    <a:pt x="239" y="111"/>
                  </a:lnTo>
                  <a:lnTo>
                    <a:pt x="242" y="85"/>
                  </a:lnTo>
                  <a:lnTo>
                    <a:pt x="251" y="62"/>
                  </a:lnTo>
                  <a:lnTo>
                    <a:pt x="263" y="41"/>
                  </a:lnTo>
                  <a:lnTo>
                    <a:pt x="281" y="24"/>
                  </a:lnTo>
                  <a:lnTo>
                    <a:pt x="302" y="11"/>
                  </a:lnTo>
                  <a:lnTo>
                    <a:pt x="325" y="3"/>
                  </a:lnTo>
                  <a:lnTo>
                    <a:pt x="3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34" name="Shape 9434"/>
            <p:cNvSpPr/>
            <p:nvPr/>
          </p:nvSpPr>
          <p:spPr>
            <a:xfrm>
              <a:off x="6720" y="425"/>
              <a:ext cx="64" cy="293"/>
            </a:xfrm>
            <a:custGeom>
              <a:avLst/>
              <a:gdLst/>
              <a:ahLst/>
              <a:cxnLst/>
              <a:rect l="0" t="0" r="0" b="0"/>
              <a:pathLst>
                <a:path w="701" h="3222" extrusionOk="0">
                  <a:moveTo>
                    <a:pt x="279" y="600"/>
                  </a:moveTo>
                  <a:lnTo>
                    <a:pt x="261" y="603"/>
                  </a:lnTo>
                  <a:lnTo>
                    <a:pt x="245" y="611"/>
                  </a:lnTo>
                  <a:lnTo>
                    <a:pt x="233" y="623"/>
                  </a:lnTo>
                  <a:lnTo>
                    <a:pt x="225" y="638"/>
                  </a:lnTo>
                  <a:lnTo>
                    <a:pt x="222" y="657"/>
                  </a:lnTo>
                  <a:lnTo>
                    <a:pt x="222" y="1708"/>
                  </a:lnTo>
                  <a:lnTo>
                    <a:pt x="225" y="1726"/>
                  </a:lnTo>
                  <a:lnTo>
                    <a:pt x="233" y="1742"/>
                  </a:lnTo>
                  <a:lnTo>
                    <a:pt x="245" y="1754"/>
                  </a:lnTo>
                  <a:lnTo>
                    <a:pt x="261" y="1763"/>
                  </a:lnTo>
                  <a:lnTo>
                    <a:pt x="279" y="1765"/>
                  </a:lnTo>
                  <a:lnTo>
                    <a:pt x="423" y="1765"/>
                  </a:lnTo>
                  <a:lnTo>
                    <a:pt x="441" y="1763"/>
                  </a:lnTo>
                  <a:lnTo>
                    <a:pt x="456" y="1754"/>
                  </a:lnTo>
                  <a:lnTo>
                    <a:pt x="469" y="1742"/>
                  </a:lnTo>
                  <a:lnTo>
                    <a:pt x="477" y="1726"/>
                  </a:lnTo>
                  <a:lnTo>
                    <a:pt x="479" y="1708"/>
                  </a:lnTo>
                  <a:lnTo>
                    <a:pt x="479" y="657"/>
                  </a:lnTo>
                  <a:lnTo>
                    <a:pt x="477" y="638"/>
                  </a:lnTo>
                  <a:lnTo>
                    <a:pt x="469" y="623"/>
                  </a:lnTo>
                  <a:lnTo>
                    <a:pt x="456" y="611"/>
                  </a:lnTo>
                  <a:lnTo>
                    <a:pt x="441" y="603"/>
                  </a:lnTo>
                  <a:lnTo>
                    <a:pt x="423" y="600"/>
                  </a:lnTo>
                  <a:lnTo>
                    <a:pt x="279" y="600"/>
                  </a:lnTo>
                  <a:close/>
                  <a:moveTo>
                    <a:pt x="351" y="0"/>
                  </a:moveTo>
                  <a:lnTo>
                    <a:pt x="376" y="3"/>
                  </a:lnTo>
                  <a:lnTo>
                    <a:pt x="399" y="11"/>
                  </a:lnTo>
                  <a:lnTo>
                    <a:pt x="420" y="24"/>
                  </a:lnTo>
                  <a:lnTo>
                    <a:pt x="437" y="41"/>
                  </a:lnTo>
                  <a:lnTo>
                    <a:pt x="450" y="61"/>
                  </a:lnTo>
                  <a:lnTo>
                    <a:pt x="458" y="85"/>
                  </a:lnTo>
                  <a:lnTo>
                    <a:pt x="461" y="110"/>
                  </a:lnTo>
                  <a:lnTo>
                    <a:pt x="461" y="381"/>
                  </a:lnTo>
                  <a:lnTo>
                    <a:pt x="501" y="390"/>
                  </a:lnTo>
                  <a:lnTo>
                    <a:pt x="538" y="403"/>
                  </a:lnTo>
                  <a:lnTo>
                    <a:pt x="573" y="423"/>
                  </a:lnTo>
                  <a:lnTo>
                    <a:pt x="604" y="446"/>
                  </a:lnTo>
                  <a:lnTo>
                    <a:pt x="632" y="474"/>
                  </a:lnTo>
                  <a:lnTo>
                    <a:pt x="656" y="504"/>
                  </a:lnTo>
                  <a:lnTo>
                    <a:pt x="675" y="538"/>
                  </a:lnTo>
                  <a:lnTo>
                    <a:pt x="689" y="576"/>
                  </a:lnTo>
                  <a:lnTo>
                    <a:pt x="698" y="615"/>
                  </a:lnTo>
                  <a:lnTo>
                    <a:pt x="701" y="657"/>
                  </a:lnTo>
                  <a:lnTo>
                    <a:pt x="701" y="1708"/>
                  </a:lnTo>
                  <a:lnTo>
                    <a:pt x="698" y="1750"/>
                  </a:lnTo>
                  <a:lnTo>
                    <a:pt x="689" y="1789"/>
                  </a:lnTo>
                  <a:lnTo>
                    <a:pt x="675" y="1826"/>
                  </a:lnTo>
                  <a:lnTo>
                    <a:pt x="656" y="1860"/>
                  </a:lnTo>
                  <a:lnTo>
                    <a:pt x="632" y="1891"/>
                  </a:lnTo>
                  <a:lnTo>
                    <a:pt x="604" y="1919"/>
                  </a:lnTo>
                  <a:lnTo>
                    <a:pt x="573" y="1942"/>
                  </a:lnTo>
                  <a:lnTo>
                    <a:pt x="538" y="1961"/>
                  </a:lnTo>
                  <a:lnTo>
                    <a:pt x="501" y="1975"/>
                  </a:lnTo>
                  <a:lnTo>
                    <a:pt x="461" y="1984"/>
                  </a:lnTo>
                  <a:lnTo>
                    <a:pt x="461" y="3111"/>
                  </a:lnTo>
                  <a:lnTo>
                    <a:pt x="458" y="3136"/>
                  </a:lnTo>
                  <a:lnTo>
                    <a:pt x="450" y="3159"/>
                  </a:lnTo>
                  <a:lnTo>
                    <a:pt x="437" y="3180"/>
                  </a:lnTo>
                  <a:lnTo>
                    <a:pt x="420" y="3198"/>
                  </a:lnTo>
                  <a:lnTo>
                    <a:pt x="399" y="3210"/>
                  </a:lnTo>
                  <a:lnTo>
                    <a:pt x="376" y="3219"/>
                  </a:lnTo>
                  <a:lnTo>
                    <a:pt x="351" y="3222"/>
                  </a:lnTo>
                  <a:lnTo>
                    <a:pt x="325" y="3219"/>
                  </a:lnTo>
                  <a:lnTo>
                    <a:pt x="302" y="3210"/>
                  </a:lnTo>
                  <a:lnTo>
                    <a:pt x="281" y="3198"/>
                  </a:lnTo>
                  <a:lnTo>
                    <a:pt x="265" y="3180"/>
                  </a:lnTo>
                  <a:lnTo>
                    <a:pt x="251" y="3159"/>
                  </a:lnTo>
                  <a:lnTo>
                    <a:pt x="243" y="3136"/>
                  </a:lnTo>
                  <a:lnTo>
                    <a:pt x="240" y="3111"/>
                  </a:lnTo>
                  <a:lnTo>
                    <a:pt x="240" y="1984"/>
                  </a:lnTo>
                  <a:lnTo>
                    <a:pt x="200" y="1975"/>
                  </a:lnTo>
                  <a:lnTo>
                    <a:pt x="163" y="1961"/>
                  </a:lnTo>
                  <a:lnTo>
                    <a:pt x="128" y="1942"/>
                  </a:lnTo>
                  <a:lnTo>
                    <a:pt x="97" y="1919"/>
                  </a:lnTo>
                  <a:lnTo>
                    <a:pt x="69" y="1891"/>
                  </a:lnTo>
                  <a:lnTo>
                    <a:pt x="46" y="1860"/>
                  </a:lnTo>
                  <a:lnTo>
                    <a:pt x="26" y="1826"/>
                  </a:lnTo>
                  <a:lnTo>
                    <a:pt x="13" y="1789"/>
                  </a:lnTo>
                  <a:lnTo>
                    <a:pt x="4" y="1750"/>
                  </a:lnTo>
                  <a:lnTo>
                    <a:pt x="0" y="1708"/>
                  </a:lnTo>
                  <a:lnTo>
                    <a:pt x="0" y="657"/>
                  </a:lnTo>
                  <a:lnTo>
                    <a:pt x="4" y="615"/>
                  </a:lnTo>
                  <a:lnTo>
                    <a:pt x="13" y="576"/>
                  </a:lnTo>
                  <a:lnTo>
                    <a:pt x="26" y="538"/>
                  </a:lnTo>
                  <a:lnTo>
                    <a:pt x="46" y="504"/>
                  </a:lnTo>
                  <a:lnTo>
                    <a:pt x="69" y="474"/>
                  </a:lnTo>
                  <a:lnTo>
                    <a:pt x="97" y="446"/>
                  </a:lnTo>
                  <a:lnTo>
                    <a:pt x="128" y="423"/>
                  </a:lnTo>
                  <a:lnTo>
                    <a:pt x="163" y="403"/>
                  </a:lnTo>
                  <a:lnTo>
                    <a:pt x="200" y="390"/>
                  </a:lnTo>
                  <a:lnTo>
                    <a:pt x="240" y="381"/>
                  </a:lnTo>
                  <a:lnTo>
                    <a:pt x="240" y="110"/>
                  </a:lnTo>
                  <a:lnTo>
                    <a:pt x="243" y="85"/>
                  </a:lnTo>
                  <a:lnTo>
                    <a:pt x="251" y="61"/>
                  </a:lnTo>
                  <a:lnTo>
                    <a:pt x="265" y="41"/>
                  </a:lnTo>
                  <a:lnTo>
                    <a:pt x="281" y="24"/>
                  </a:lnTo>
                  <a:lnTo>
                    <a:pt x="302" y="11"/>
                  </a:lnTo>
                  <a:lnTo>
                    <a:pt x="325" y="3"/>
                  </a:lnTo>
                  <a:lnTo>
                    <a:pt x="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35" name="Shape 9435"/>
            <p:cNvSpPr/>
            <p:nvPr/>
          </p:nvSpPr>
          <p:spPr>
            <a:xfrm>
              <a:off x="6643" y="408"/>
              <a:ext cx="63" cy="227"/>
            </a:xfrm>
            <a:custGeom>
              <a:avLst/>
              <a:gdLst/>
              <a:ahLst/>
              <a:cxnLst/>
              <a:rect l="0" t="0" r="0" b="0"/>
              <a:pathLst>
                <a:path w="700" h="2499" extrusionOk="0">
                  <a:moveTo>
                    <a:pt x="278" y="600"/>
                  </a:moveTo>
                  <a:lnTo>
                    <a:pt x="260" y="604"/>
                  </a:lnTo>
                  <a:lnTo>
                    <a:pt x="245" y="612"/>
                  </a:lnTo>
                  <a:lnTo>
                    <a:pt x="232" y="623"/>
                  </a:lnTo>
                  <a:lnTo>
                    <a:pt x="225" y="639"/>
                  </a:lnTo>
                  <a:lnTo>
                    <a:pt x="222" y="658"/>
                  </a:lnTo>
                  <a:lnTo>
                    <a:pt x="222" y="1842"/>
                  </a:lnTo>
                  <a:lnTo>
                    <a:pt x="225" y="1861"/>
                  </a:lnTo>
                  <a:lnTo>
                    <a:pt x="232" y="1876"/>
                  </a:lnTo>
                  <a:lnTo>
                    <a:pt x="245" y="1888"/>
                  </a:lnTo>
                  <a:lnTo>
                    <a:pt x="260" y="1896"/>
                  </a:lnTo>
                  <a:lnTo>
                    <a:pt x="278" y="1899"/>
                  </a:lnTo>
                  <a:lnTo>
                    <a:pt x="423" y="1899"/>
                  </a:lnTo>
                  <a:lnTo>
                    <a:pt x="440" y="1896"/>
                  </a:lnTo>
                  <a:lnTo>
                    <a:pt x="456" y="1888"/>
                  </a:lnTo>
                  <a:lnTo>
                    <a:pt x="468" y="1876"/>
                  </a:lnTo>
                  <a:lnTo>
                    <a:pt x="476" y="1861"/>
                  </a:lnTo>
                  <a:lnTo>
                    <a:pt x="479" y="1842"/>
                  </a:lnTo>
                  <a:lnTo>
                    <a:pt x="479" y="658"/>
                  </a:lnTo>
                  <a:lnTo>
                    <a:pt x="476" y="639"/>
                  </a:lnTo>
                  <a:lnTo>
                    <a:pt x="468" y="623"/>
                  </a:lnTo>
                  <a:lnTo>
                    <a:pt x="456" y="612"/>
                  </a:lnTo>
                  <a:lnTo>
                    <a:pt x="440" y="604"/>
                  </a:lnTo>
                  <a:lnTo>
                    <a:pt x="423" y="600"/>
                  </a:lnTo>
                  <a:lnTo>
                    <a:pt x="278" y="600"/>
                  </a:lnTo>
                  <a:close/>
                  <a:moveTo>
                    <a:pt x="351" y="0"/>
                  </a:moveTo>
                  <a:lnTo>
                    <a:pt x="376" y="3"/>
                  </a:lnTo>
                  <a:lnTo>
                    <a:pt x="399" y="12"/>
                  </a:lnTo>
                  <a:lnTo>
                    <a:pt x="420" y="24"/>
                  </a:lnTo>
                  <a:lnTo>
                    <a:pt x="437" y="42"/>
                  </a:lnTo>
                  <a:lnTo>
                    <a:pt x="450" y="62"/>
                  </a:lnTo>
                  <a:lnTo>
                    <a:pt x="458" y="86"/>
                  </a:lnTo>
                  <a:lnTo>
                    <a:pt x="461" y="111"/>
                  </a:lnTo>
                  <a:lnTo>
                    <a:pt x="461" y="382"/>
                  </a:lnTo>
                  <a:lnTo>
                    <a:pt x="501" y="390"/>
                  </a:lnTo>
                  <a:lnTo>
                    <a:pt x="538" y="404"/>
                  </a:lnTo>
                  <a:lnTo>
                    <a:pt x="572" y="424"/>
                  </a:lnTo>
                  <a:lnTo>
                    <a:pt x="604" y="446"/>
                  </a:lnTo>
                  <a:lnTo>
                    <a:pt x="632" y="475"/>
                  </a:lnTo>
                  <a:lnTo>
                    <a:pt x="656" y="505"/>
                  </a:lnTo>
                  <a:lnTo>
                    <a:pt x="674" y="539"/>
                  </a:lnTo>
                  <a:lnTo>
                    <a:pt x="689" y="576"/>
                  </a:lnTo>
                  <a:lnTo>
                    <a:pt x="697" y="616"/>
                  </a:lnTo>
                  <a:lnTo>
                    <a:pt x="700" y="658"/>
                  </a:lnTo>
                  <a:lnTo>
                    <a:pt x="700" y="1842"/>
                  </a:lnTo>
                  <a:lnTo>
                    <a:pt x="697" y="1884"/>
                  </a:lnTo>
                  <a:lnTo>
                    <a:pt x="689" y="1923"/>
                  </a:lnTo>
                  <a:lnTo>
                    <a:pt x="674" y="1961"/>
                  </a:lnTo>
                  <a:lnTo>
                    <a:pt x="656" y="1995"/>
                  </a:lnTo>
                  <a:lnTo>
                    <a:pt x="632" y="2025"/>
                  </a:lnTo>
                  <a:lnTo>
                    <a:pt x="604" y="2053"/>
                  </a:lnTo>
                  <a:lnTo>
                    <a:pt x="572" y="2076"/>
                  </a:lnTo>
                  <a:lnTo>
                    <a:pt x="538" y="2096"/>
                  </a:lnTo>
                  <a:lnTo>
                    <a:pt x="501" y="2109"/>
                  </a:lnTo>
                  <a:lnTo>
                    <a:pt x="461" y="2118"/>
                  </a:lnTo>
                  <a:lnTo>
                    <a:pt x="461" y="2389"/>
                  </a:lnTo>
                  <a:lnTo>
                    <a:pt x="458" y="2414"/>
                  </a:lnTo>
                  <a:lnTo>
                    <a:pt x="450" y="2437"/>
                  </a:lnTo>
                  <a:lnTo>
                    <a:pt x="437" y="2458"/>
                  </a:lnTo>
                  <a:lnTo>
                    <a:pt x="420" y="2476"/>
                  </a:lnTo>
                  <a:lnTo>
                    <a:pt x="399" y="2488"/>
                  </a:lnTo>
                  <a:lnTo>
                    <a:pt x="376" y="2496"/>
                  </a:lnTo>
                  <a:lnTo>
                    <a:pt x="351" y="2499"/>
                  </a:lnTo>
                  <a:lnTo>
                    <a:pt x="325" y="2496"/>
                  </a:lnTo>
                  <a:lnTo>
                    <a:pt x="302" y="2488"/>
                  </a:lnTo>
                  <a:lnTo>
                    <a:pt x="281" y="2476"/>
                  </a:lnTo>
                  <a:lnTo>
                    <a:pt x="263" y="2458"/>
                  </a:lnTo>
                  <a:lnTo>
                    <a:pt x="251" y="2437"/>
                  </a:lnTo>
                  <a:lnTo>
                    <a:pt x="243" y="2414"/>
                  </a:lnTo>
                  <a:lnTo>
                    <a:pt x="240" y="2389"/>
                  </a:lnTo>
                  <a:lnTo>
                    <a:pt x="240" y="2118"/>
                  </a:lnTo>
                  <a:lnTo>
                    <a:pt x="200" y="2109"/>
                  </a:lnTo>
                  <a:lnTo>
                    <a:pt x="163" y="2096"/>
                  </a:lnTo>
                  <a:lnTo>
                    <a:pt x="128" y="2076"/>
                  </a:lnTo>
                  <a:lnTo>
                    <a:pt x="97" y="2053"/>
                  </a:lnTo>
                  <a:lnTo>
                    <a:pt x="69" y="2025"/>
                  </a:lnTo>
                  <a:lnTo>
                    <a:pt x="46" y="1995"/>
                  </a:lnTo>
                  <a:lnTo>
                    <a:pt x="26" y="1961"/>
                  </a:lnTo>
                  <a:lnTo>
                    <a:pt x="12" y="1923"/>
                  </a:lnTo>
                  <a:lnTo>
                    <a:pt x="3" y="1884"/>
                  </a:lnTo>
                  <a:lnTo>
                    <a:pt x="0" y="1842"/>
                  </a:lnTo>
                  <a:lnTo>
                    <a:pt x="0" y="658"/>
                  </a:lnTo>
                  <a:lnTo>
                    <a:pt x="3" y="616"/>
                  </a:lnTo>
                  <a:lnTo>
                    <a:pt x="12" y="576"/>
                  </a:lnTo>
                  <a:lnTo>
                    <a:pt x="26" y="539"/>
                  </a:lnTo>
                  <a:lnTo>
                    <a:pt x="46" y="505"/>
                  </a:lnTo>
                  <a:lnTo>
                    <a:pt x="69" y="475"/>
                  </a:lnTo>
                  <a:lnTo>
                    <a:pt x="97" y="446"/>
                  </a:lnTo>
                  <a:lnTo>
                    <a:pt x="128" y="424"/>
                  </a:lnTo>
                  <a:lnTo>
                    <a:pt x="163" y="404"/>
                  </a:lnTo>
                  <a:lnTo>
                    <a:pt x="200" y="390"/>
                  </a:lnTo>
                  <a:lnTo>
                    <a:pt x="240" y="382"/>
                  </a:lnTo>
                  <a:lnTo>
                    <a:pt x="240" y="111"/>
                  </a:lnTo>
                  <a:lnTo>
                    <a:pt x="243" y="86"/>
                  </a:lnTo>
                  <a:lnTo>
                    <a:pt x="251" y="62"/>
                  </a:lnTo>
                  <a:lnTo>
                    <a:pt x="263" y="42"/>
                  </a:lnTo>
                  <a:lnTo>
                    <a:pt x="281" y="24"/>
                  </a:lnTo>
                  <a:lnTo>
                    <a:pt x="302" y="12"/>
                  </a:lnTo>
                  <a:lnTo>
                    <a:pt x="325" y="3"/>
                  </a:lnTo>
                  <a:lnTo>
                    <a:pt x="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36" name="Shape 9436"/>
            <p:cNvSpPr/>
            <p:nvPr/>
          </p:nvSpPr>
          <p:spPr>
            <a:xfrm>
              <a:off x="6798" y="421"/>
              <a:ext cx="64" cy="279"/>
            </a:xfrm>
            <a:custGeom>
              <a:avLst/>
              <a:gdLst/>
              <a:ahLst/>
              <a:cxnLst/>
              <a:rect l="0" t="0" r="0" b="0"/>
              <a:pathLst>
                <a:path w="700" h="3061" extrusionOk="0">
                  <a:moveTo>
                    <a:pt x="278" y="1162"/>
                  </a:moveTo>
                  <a:lnTo>
                    <a:pt x="260" y="1164"/>
                  </a:lnTo>
                  <a:lnTo>
                    <a:pt x="244" y="1172"/>
                  </a:lnTo>
                  <a:lnTo>
                    <a:pt x="233" y="1185"/>
                  </a:lnTo>
                  <a:lnTo>
                    <a:pt x="224" y="1200"/>
                  </a:lnTo>
                  <a:lnTo>
                    <a:pt x="221" y="1218"/>
                  </a:lnTo>
                  <a:lnTo>
                    <a:pt x="221" y="2404"/>
                  </a:lnTo>
                  <a:lnTo>
                    <a:pt x="224" y="2421"/>
                  </a:lnTo>
                  <a:lnTo>
                    <a:pt x="233" y="2437"/>
                  </a:lnTo>
                  <a:lnTo>
                    <a:pt x="244" y="2449"/>
                  </a:lnTo>
                  <a:lnTo>
                    <a:pt x="260" y="2458"/>
                  </a:lnTo>
                  <a:lnTo>
                    <a:pt x="278" y="2460"/>
                  </a:lnTo>
                  <a:lnTo>
                    <a:pt x="422" y="2460"/>
                  </a:lnTo>
                  <a:lnTo>
                    <a:pt x="440" y="2458"/>
                  </a:lnTo>
                  <a:lnTo>
                    <a:pt x="455" y="2449"/>
                  </a:lnTo>
                  <a:lnTo>
                    <a:pt x="468" y="2437"/>
                  </a:lnTo>
                  <a:lnTo>
                    <a:pt x="476" y="2421"/>
                  </a:lnTo>
                  <a:lnTo>
                    <a:pt x="478" y="2404"/>
                  </a:lnTo>
                  <a:lnTo>
                    <a:pt x="478" y="1218"/>
                  </a:lnTo>
                  <a:lnTo>
                    <a:pt x="476" y="1200"/>
                  </a:lnTo>
                  <a:lnTo>
                    <a:pt x="468" y="1185"/>
                  </a:lnTo>
                  <a:lnTo>
                    <a:pt x="455" y="1172"/>
                  </a:lnTo>
                  <a:lnTo>
                    <a:pt x="440" y="1164"/>
                  </a:lnTo>
                  <a:lnTo>
                    <a:pt x="422" y="1162"/>
                  </a:lnTo>
                  <a:lnTo>
                    <a:pt x="278" y="1162"/>
                  </a:lnTo>
                  <a:close/>
                  <a:moveTo>
                    <a:pt x="350" y="0"/>
                  </a:moveTo>
                  <a:lnTo>
                    <a:pt x="375" y="3"/>
                  </a:lnTo>
                  <a:lnTo>
                    <a:pt x="399" y="12"/>
                  </a:lnTo>
                  <a:lnTo>
                    <a:pt x="419" y="25"/>
                  </a:lnTo>
                  <a:lnTo>
                    <a:pt x="437" y="42"/>
                  </a:lnTo>
                  <a:lnTo>
                    <a:pt x="449" y="63"/>
                  </a:lnTo>
                  <a:lnTo>
                    <a:pt x="457" y="85"/>
                  </a:lnTo>
                  <a:lnTo>
                    <a:pt x="461" y="111"/>
                  </a:lnTo>
                  <a:lnTo>
                    <a:pt x="461" y="942"/>
                  </a:lnTo>
                  <a:lnTo>
                    <a:pt x="500" y="952"/>
                  </a:lnTo>
                  <a:lnTo>
                    <a:pt x="538" y="965"/>
                  </a:lnTo>
                  <a:lnTo>
                    <a:pt x="572" y="984"/>
                  </a:lnTo>
                  <a:lnTo>
                    <a:pt x="603" y="1008"/>
                  </a:lnTo>
                  <a:lnTo>
                    <a:pt x="631" y="1035"/>
                  </a:lnTo>
                  <a:lnTo>
                    <a:pt x="655" y="1066"/>
                  </a:lnTo>
                  <a:lnTo>
                    <a:pt x="674" y="1100"/>
                  </a:lnTo>
                  <a:lnTo>
                    <a:pt x="688" y="1138"/>
                  </a:lnTo>
                  <a:lnTo>
                    <a:pt x="697" y="1177"/>
                  </a:lnTo>
                  <a:lnTo>
                    <a:pt x="700" y="1218"/>
                  </a:lnTo>
                  <a:lnTo>
                    <a:pt x="700" y="2404"/>
                  </a:lnTo>
                  <a:lnTo>
                    <a:pt x="697" y="2445"/>
                  </a:lnTo>
                  <a:lnTo>
                    <a:pt x="688" y="2484"/>
                  </a:lnTo>
                  <a:lnTo>
                    <a:pt x="674" y="2521"/>
                  </a:lnTo>
                  <a:lnTo>
                    <a:pt x="655" y="2555"/>
                  </a:lnTo>
                  <a:lnTo>
                    <a:pt x="631" y="2587"/>
                  </a:lnTo>
                  <a:lnTo>
                    <a:pt x="603" y="2614"/>
                  </a:lnTo>
                  <a:lnTo>
                    <a:pt x="572" y="2638"/>
                  </a:lnTo>
                  <a:lnTo>
                    <a:pt x="538" y="2656"/>
                  </a:lnTo>
                  <a:lnTo>
                    <a:pt x="500" y="2671"/>
                  </a:lnTo>
                  <a:lnTo>
                    <a:pt x="461" y="2679"/>
                  </a:lnTo>
                  <a:lnTo>
                    <a:pt x="461" y="2950"/>
                  </a:lnTo>
                  <a:lnTo>
                    <a:pt x="457" y="2976"/>
                  </a:lnTo>
                  <a:lnTo>
                    <a:pt x="449" y="2998"/>
                  </a:lnTo>
                  <a:lnTo>
                    <a:pt x="437" y="3019"/>
                  </a:lnTo>
                  <a:lnTo>
                    <a:pt x="419" y="3036"/>
                  </a:lnTo>
                  <a:lnTo>
                    <a:pt x="399" y="3049"/>
                  </a:lnTo>
                  <a:lnTo>
                    <a:pt x="375" y="3058"/>
                  </a:lnTo>
                  <a:lnTo>
                    <a:pt x="350" y="3061"/>
                  </a:lnTo>
                  <a:lnTo>
                    <a:pt x="324" y="3058"/>
                  </a:lnTo>
                  <a:lnTo>
                    <a:pt x="301" y="3049"/>
                  </a:lnTo>
                  <a:lnTo>
                    <a:pt x="281" y="3036"/>
                  </a:lnTo>
                  <a:lnTo>
                    <a:pt x="264" y="3019"/>
                  </a:lnTo>
                  <a:lnTo>
                    <a:pt x="250" y="2998"/>
                  </a:lnTo>
                  <a:lnTo>
                    <a:pt x="242" y="2976"/>
                  </a:lnTo>
                  <a:lnTo>
                    <a:pt x="239" y="2950"/>
                  </a:lnTo>
                  <a:lnTo>
                    <a:pt x="239" y="2679"/>
                  </a:lnTo>
                  <a:lnTo>
                    <a:pt x="199" y="2671"/>
                  </a:lnTo>
                  <a:lnTo>
                    <a:pt x="163" y="2656"/>
                  </a:lnTo>
                  <a:lnTo>
                    <a:pt x="128" y="2638"/>
                  </a:lnTo>
                  <a:lnTo>
                    <a:pt x="96" y="2614"/>
                  </a:lnTo>
                  <a:lnTo>
                    <a:pt x="69" y="2587"/>
                  </a:lnTo>
                  <a:lnTo>
                    <a:pt x="45" y="2555"/>
                  </a:lnTo>
                  <a:lnTo>
                    <a:pt x="26" y="2521"/>
                  </a:lnTo>
                  <a:lnTo>
                    <a:pt x="12" y="2484"/>
                  </a:lnTo>
                  <a:lnTo>
                    <a:pt x="3" y="2445"/>
                  </a:lnTo>
                  <a:lnTo>
                    <a:pt x="0" y="2404"/>
                  </a:lnTo>
                  <a:lnTo>
                    <a:pt x="0" y="1218"/>
                  </a:lnTo>
                  <a:lnTo>
                    <a:pt x="3" y="1177"/>
                  </a:lnTo>
                  <a:lnTo>
                    <a:pt x="12" y="1138"/>
                  </a:lnTo>
                  <a:lnTo>
                    <a:pt x="26" y="1100"/>
                  </a:lnTo>
                  <a:lnTo>
                    <a:pt x="45" y="1066"/>
                  </a:lnTo>
                  <a:lnTo>
                    <a:pt x="69" y="1035"/>
                  </a:lnTo>
                  <a:lnTo>
                    <a:pt x="96" y="1008"/>
                  </a:lnTo>
                  <a:lnTo>
                    <a:pt x="128" y="984"/>
                  </a:lnTo>
                  <a:lnTo>
                    <a:pt x="163" y="965"/>
                  </a:lnTo>
                  <a:lnTo>
                    <a:pt x="199" y="952"/>
                  </a:lnTo>
                  <a:lnTo>
                    <a:pt x="239" y="942"/>
                  </a:lnTo>
                  <a:lnTo>
                    <a:pt x="239" y="111"/>
                  </a:lnTo>
                  <a:lnTo>
                    <a:pt x="242" y="85"/>
                  </a:lnTo>
                  <a:lnTo>
                    <a:pt x="250" y="63"/>
                  </a:lnTo>
                  <a:lnTo>
                    <a:pt x="264" y="42"/>
                  </a:lnTo>
                  <a:lnTo>
                    <a:pt x="281" y="25"/>
                  </a:lnTo>
                  <a:lnTo>
                    <a:pt x="301" y="12"/>
                  </a:lnTo>
                  <a:lnTo>
                    <a:pt x="324" y="3"/>
                  </a:lnTo>
                  <a:lnTo>
                    <a:pt x="3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37" name="Shape 9437"/>
          <p:cNvGrpSpPr/>
          <p:nvPr/>
        </p:nvGrpSpPr>
        <p:grpSpPr>
          <a:xfrm>
            <a:off x="7916496" y="498046"/>
            <a:ext cx="226892" cy="226892"/>
            <a:chOff x="5559" y="3853"/>
            <a:chExt cx="316" cy="316"/>
          </a:xfrm>
        </p:grpSpPr>
        <p:sp>
          <p:nvSpPr>
            <p:cNvPr id="9438" name="Shape 9438"/>
            <p:cNvSpPr/>
            <p:nvPr/>
          </p:nvSpPr>
          <p:spPr>
            <a:xfrm>
              <a:off x="5699" y="3974"/>
              <a:ext cx="36" cy="74"/>
            </a:xfrm>
            <a:custGeom>
              <a:avLst/>
              <a:gdLst/>
              <a:ahLst/>
              <a:cxnLst/>
              <a:rect l="0" t="0" r="0" b="0"/>
              <a:pathLst>
                <a:path w="398" h="819" extrusionOk="0">
                  <a:moveTo>
                    <a:pt x="254" y="484"/>
                  </a:moveTo>
                  <a:lnTo>
                    <a:pt x="254" y="623"/>
                  </a:lnTo>
                  <a:lnTo>
                    <a:pt x="268" y="609"/>
                  </a:lnTo>
                  <a:lnTo>
                    <a:pt x="278" y="592"/>
                  </a:lnTo>
                  <a:lnTo>
                    <a:pt x="286" y="573"/>
                  </a:lnTo>
                  <a:lnTo>
                    <a:pt x="288" y="553"/>
                  </a:lnTo>
                  <a:lnTo>
                    <a:pt x="286" y="533"/>
                  </a:lnTo>
                  <a:lnTo>
                    <a:pt x="278" y="515"/>
                  </a:lnTo>
                  <a:lnTo>
                    <a:pt x="268" y="498"/>
                  </a:lnTo>
                  <a:lnTo>
                    <a:pt x="254" y="484"/>
                  </a:lnTo>
                  <a:close/>
                  <a:moveTo>
                    <a:pt x="144" y="197"/>
                  </a:moveTo>
                  <a:lnTo>
                    <a:pt x="130" y="210"/>
                  </a:lnTo>
                  <a:lnTo>
                    <a:pt x="119" y="227"/>
                  </a:lnTo>
                  <a:lnTo>
                    <a:pt x="113" y="246"/>
                  </a:lnTo>
                  <a:lnTo>
                    <a:pt x="111" y="266"/>
                  </a:lnTo>
                  <a:lnTo>
                    <a:pt x="113" y="286"/>
                  </a:lnTo>
                  <a:lnTo>
                    <a:pt x="119" y="304"/>
                  </a:lnTo>
                  <a:lnTo>
                    <a:pt x="130" y="321"/>
                  </a:lnTo>
                  <a:lnTo>
                    <a:pt x="144" y="335"/>
                  </a:lnTo>
                  <a:lnTo>
                    <a:pt x="144" y="197"/>
                  </a:lnTo>
                  <a:close/>
                  <a:moveTo>
                    <a:pt x="199" y="0"/>
                  </a:moveTo>
                  <a:lnTo>
                    <a:pt x="217" y="2"/>
                  </a:lnTo>
                  <a:lnTo>
                    <a:pt x="232" y="10"/>
                  </a:lnTo>
                  <a:lnTo>
                    <a:pt x="243" y="22"/>
                  </a:lnTo>
                  <a:lnTo>
                    <a:pt x="252" y="37"/>
                  </a:lnTo>
                  <a:lnTo>
                    <a:pt x="254" y="55"/>
                  </a:lnTo>
                  <a:lnTo>
                    <a:pt x="254" y="74"/>
                  </a:lnTo>
                  <a:lnTo>
                    <a:pt x="285" y="86"/>
                  </a:lnTo>
                  <a:lnTo>
                    <a:pt x="312" y="101"/>
                  </a:lnTo>
                  <a:lnTo>
                    <a:pt x="336" y="122"/>
                  </a:lnTo>
                  <a:lnTo>
                    <a:pt x="358" y="145"/>
                  </a:lnTo>
                  <a:lnTo>
                    <a:pt x="375" y="171"/>
                  </a:lnTo>
                  <a:lnTo>
                    <a:pt x="387" y="201"/>
                  </a:lnTo>
                  <a:lnTo>
                    <a:pt x="396" y="232"/>
                  </a:lnTo>
                  <a:lnTo>
                    <a:pt x="398" y="266"/>
                  </a:lnTo>
                  <a:lnTo>
                    <a:pt x="396" y="283"/>
                  </a:lnTo>
                  <a:lnTo>
                    <a:pt x="387" y="299"/>
                  </a:lnTo>
                  <a:lnTo>
                    <a:pt x="376" y="310"/>
                  </a:lnTo>
                  <a:lnTo>
                    <a:pt x="360" y="318"/>
                  </a:lnTo>
                  <a:lnTo>
                    <a:pt x="343" y="321"/>
                  </a:lnTo>
                  <a:lnTo>
                    <a:pt x="325" y="318"/>
                  </a:lnTo>
                  <a:lnTo>
                    <a:pt x="310" y="310"/>
                  </a:lnTo>
                  <a:lnTo>
                    <a:pt x="298" y="299"/>
                  </a:lnTo>
                  <a:lnTo>
                    <a:pt x="290" y="283"/>
                  </a:lnTo>
                  <a:lnTo>
                    <a:pt x="288" y="266"/>
                  </a:lnTo>
                  <a:lnTo>
                    <a:pt x="286" y="246"/>
                  </a:lnTo>
                  <a:lnTo>
                    <a:pt x="278" y="227"/>
                  </a:lnTo>
                  <a:lnTo>
                    <a:pt x="268" y="210"/>
                  </a:lnTo>
                  <a:lnTo>
                    <a:pt x="254" y="197"/>
                  </a:lnTo>
                  <a:lnTo>
                    <a:pt x="254" y="362"/>
                  </a:lnTo>
                  <a:lnTo>
                    <a:pt x="285" y="373"/>
                  </a:lnTo>
                  <a:lnTo>
                    <a:pt x="312" y="389"/>
                  </a:lnTo>
                  <a:lnTo>
                    <a:pt x="336" y="409"/>
                  </a:lnTo>
                  <a:lnTo>
                    <a:pt x="358" y="432"/>
                  </a:lnTo>
                  <a:lnTo>
                    <a:pt x="375" y="460"/>
                  </a:lnTo>
                  <a:lnTo>
                    <a:pt x="387" y="488"/>
                  </a:lnTo>
                  <a:lnTo>
                    <a:pt x="396" y="520"/>
                  </a:lnTo>
                  <a:lnTo>
                    <a:pt x="398" y="553"/>
                  </a:lnTo>
                  <a:lnTo>
                    <a:pt x="396" y="587"/>
                  </a:lnTo>
                  <a:lnTo>
                    <a:pt x="387" y="619"/>
                  </a:lnTo>
                  <a:lnTo>
                    <a:pt x="375" y="647"/>
                  </a:lnTo>
                  <a:lnTo>
                    <a:pt x="358" y="674"/>
                  </a:lnTo>
                  <a:lnTo>
                    <a:pt x="336" y="697"/>
                  </a:lnTo>
                  <a:lnTo>
                    <a:pt x="312" y="717"/>
                  </a:lnTo>
                  <a:lnTo>
                    <a:pt x="285" y="733"/>
                  </a:lnTo>
                  <a:lnTo>
                    <a:pt x="254" y="745"/>
                  </a:lnTo>
                  <a:lnTo>
                    <a:pt x="254" y="764"/>
                  </a:lnTo>
                  <a:lnTo>
                    <a:pt x="252" y="782"/>
                  </a:lnTo>
                  <a:lnTo>
                    <a:pt x="243" y="797"/>
                  </a:lnTo>
                  <a:lnTo>
                    <a:pt x="232" y="809"/>
                  </a:lnTo>
                  <a:lnTo>
                    <a:pt x="217" y="817"/>
                  </a:lnTo>
                  <a:lnTo>
                    <a:pt x="199" y="819"/>
                  </a:lnTo>
                  <a:lnTo>
                    <a:pt x="182" y="817"/>
                  </a:lnTo>
                  <a:lnTo>
                    <a:pt x="166" y="809"/>
                  </a:lnTo>
                  <a:lnTo>
                    <a:pt x="154" y="797"/>
                  </a:lnTo>
                  <a:lnTo>
                    <a:pt x="147" y="782"/>
                  </a:lnTo>
                  <a:lnTo>
                    <a:pt x="144" y="764"/>
                  </a:lnTo>
                  <a:lnTo>
                    <a:pt x="144" y="745"/>
                  </a:lnTo>
                  <a:lnTo>
                    <a:pt x="114" y="733"/>
                  </a:lnTo>
                  <a:lnTo>
                    <a:pt x="86" y="717"/>
                  </a:lnTo>
                  <a:lnTo>
                    <a:pt x="61" y="697"/>
                  </a:lnTo>
                  <a:lnTo>
                    <a:pt x="41" y="674"/>
                  </a:lnTo>
                  <a:lnTo>
                    <a:pt x="23" y="647"/>
                  </a:lnTo>
                  <a:lnTo>
                    <a:pt x="10" y="619"/>
                  </a:lnTo>
                  <a:lnTo>
                    <a:pt x="3" y="587"/>
                  </a:lnTo>
                  <a:lnTo>
                    <a:pt x="0" y="553"/>
                  </a:lnTo>
                  <a:lnTo>
                    <a:pt x="3" y="536"/>
                  </a:lnTo>
                  <a:lnTo>
                    <a:pt x="10" y="521"/>
                  </a:lnTo>
                  <a:lnTo>
                    <a:pt x="22" y="509"/>
                  </a:lnTo>
                  <a:lnTo>
                    <a:pt x="38" y="501"/>
                  </a:lnTo>
                  <a:lnTo>
                    <a:pt x="55" y="498"/>
                  </a:lnTo>
                  <a:lnTo>
                    <a:pt x="73" y="501"/>
                  </a:lnTo>
                  <a:lnTo>
                    <a:pt x="87" y="509"/>
                  </a:lnTo>
                  <a:lnTo>
                    <a:pt x="99" y="521"/>
                  </a:lnTo>
                  <a:lnTo>
                    <a:pt x="108" y="536"/>
                  </a:lnTo>
                  <a:lnTo>
                    <a:pt x="111" y="553"/>
                  </a:lnTo>
                  <a:lnTo>
                    <a:pt x="113" y="573"/>
                  </a:lnTo>
                  <a:lnTo>
                    <a:pt x="119" y="592"/>
                  </a:lnTo>
                  <a:lnTo>
                    <a:pt x="130" y="609"/>
                  </a:lnTo>
                  <a:lnTo>
                    <a:pt x="144" y="623"/>
                  </a:lnTo>
                  <a:lnTo>
                    <a:pt x="144" y="457"/>
                  </a:lnTo>
                  <a:lnTo>
                    <a:pt x="114" y="446"/>
                  </a:lnTo>
                  <a:lnTo>
                    <a:pt x="86" y="430"/>
                  </a:lnTo>
                  <a:lnTo>
                    <a:pt x="61" y="409"/>
                  </a:lnTo>
                  <a:lnTo>
                    <a:pt x="41" y="387"/>
                  </a:lnTo>
                  <a:lnTo>
                    <a:pt x="23" y="359"/>
                  </a:lnTo>
                  <a:lnTo>
                    <a:pt x="10" y="330"/>
                  </a:lnTo>
                  <a:lnTo>
                    <a:pt x="3" y="299"/>
                  </a:lnTo>
                  <a:lnTo>
                    <a:pt x="0" y="266"/>
                  </a:lnTo>
                  <a:lnTo>
                    <a:pt x="3" y="232"/>
                  </a:lnTo>
                  <a:lnTo>
                    <a:pt x="10" y="201"/>
                  </a:lnTo>
                  <a:lnTo>
                    <a:pt x="23" y="171"/>
                  </a:lnTo>
                  <a:lnTo>
                    <a:pt x="41" y="145"/>
                  </a:lnTo>
                  <a:lnTo>
                    <a:pt x="61" y="122"/>
                  </a:lnTo>
                  <a:lnTo>
                    <a:pt x="86" y="101"/>
                  </a:lnTo>
                  <a:lnTo>
                    <a:pt x="114" y="86"/>
                  </a:lnTo>
                  <a:lnTo>
                    <a:pt x="144" y="74"/>
                  </a:lnTo>
                  <a:lnTo>
                    <a:pt x="144" y="55"/>
                  </a:lnTo>
                  <a:lnTo>
                    <a:pt x="147" y="37"/>
                  </a:lnTo>
                  <a:lnTo>
                    <a:pt x="154" y="22"/>
                  </a:lnTo>
                  <a:lnTo>
                    <a:pt x="166" y="10"/>
                  </a:lnTo>
                  <a:lnTo>
                    <a:pt x="182" y="2"/>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39" name="Shape 9439"/>
            <p:cNvSpPr/>
            <p:nvPr/>
          </p:nvSpPr>
          <p:spPr>
            <a:xfrm>
              <a:off x="5559" y="3853"/>
              <a:ext cx="316" cy="316"/>
            </a:xfrm>
            <a:custGeom>
              <a:avLst/>
              <a:gdLst/>
              <a:ahLst/>
              <a:cxnLst/>
              <a:rect l="0" t="0" r="0" b="0"/>
              <a:pathLst>
                <a:path w="3480" h="3480" extrusionOk="0">
                  <a:moveTo>
                    <a:pt x="2746" y="605"/>
                  </a:moveTo>
                  <a:lnTo>
                    <a:pt x="2650" y="717"/>
                  </a:lnTo>
                  <a:lnTo>
                    <a:pt x="2702" y="766"/>
                  </a:lnTo>
                  <a:lnTo>
                    <a:pt x="2751" y="816"/>
                  </a:lnTo>
                  <a:lnTo>
                    <a:pt x="2796" y="869"/>
                  </a:lnTo>
                  <a:lnTo>
                    <a:pt x="2849" y="937"/>
                  </a:lnTo>
                  <a:lnTo>
                    <a:pt x="2898" y="1008"/>
                  </a:lnTo>
                  <a:lnTo>
                    <a:pt x="2941" y="1083"/>
                  </a:lnTo>
                  <a:lnTo>
                    <a:pt x="2979" y="1159"/>
                  </a:lnTo>
                  <a:lnTo>
                    <a:pt x="3013" y="1237"/>
                  </a:lnTo>
                  <a:lnTo>
                    <a:pt x="3042" y="1318"/>
                  </a:lnTo>
                  <a:lnTo>
                    <a:pt x="3066" y="1400"/>
                  </a:lnTo>
                  <a:lnTo>
                    <a:pt x="3084" y="1483"/>
                  </a:lnTo>
                  <a:lnTo>
                    <a:pt x="3098" y="1568"/>
                  </a:lnTo>
                  <a:lnTo>
                    <a:pt x="3107" y="1654"/>
                  </a:lnTo>
                  <a:lnTo>
                    <a:pt x="3109" y="1740"/>
                  </a:lnTo>
                  <a:lnTo>
                    <a:pt x="3107" y="1833"/>
                  </a:lnTo>
                  <a:lnTo>
                    <a:pt x="3097" y="1925"/>
                  </a:lnTo>
                  <a:lnTo>
                    <a:pt x="3081" y="2014"/>
                  </a:lnTo>
                  <a:lnTo>
                    <a:pt x="3061" y="2102"/>
                  </a:lnTo>
                  <a:lnTo>
                    <a:pt x="3035" y="2187"/>
                  </a:lnTo>
                  <a:lnTo>
                    <a:pt x="3003" y="2271"/>
                  </a:lnTo>
                  <a:lnTo>
                    <a:pt x="2966" y="2350"/>
                  </a:lnTo>
                  <a:lnTo>
                    <a:pt x="2924" y="2428"/>
                  </a:lnTo>
                  <a:lnTo>
                    <a:pt x="2878" y="2502"/>
                  </a:lnTo>
                  <a:lnTo>
                    <a:pt x="2827" y="2573"/>
                  </a:lnTo>
                  <a:lnTo>
                    <a:pt x="2771" y="2641"/>
                  </a:lnTo>
                  <a:lnTo>
                    <a:pt x="2711" y="2704"/>
                  </a:lnTo>
                  <a:lnTo>
                    <a:pt x="2649" y="2765"/>
                  </a:lnTo>
                  <a:lnTo>
                    <a:pt x="2581" y="2820"/>
                  </a:lnTo>
                  <a:lnTo>
                    <a:pt x="2511" y="2872"/>
                  </a:lnTo>
                  <a:lnTo>
                    <a:pt x="2437" y="2920"/>
                  </a:lnTo>
                  <a:lnTo>
                    <a:pt x="2360" y="2962"/>
                  </a:lnTo>
                  <a:lnTo>
                    <a:pt x="2280" y="2999"/>
                  </a:lnTo>
                  <a:lnTo>
                    <a:pt x="2197" y="3032"/>
                  </a:lnTo>
                  <a:lnTo>
                    <a:pt x="2113" y="3059"/>
                  </a:lnTo>
                  <a:lnTo>
                    <a:pt x="2146" y="3204"/>
                  </a:lnTo>
                  <a:lnTo>
                    <a:pt x="2236" y="3176"/>
                  </a:lnTo>
                  <a:lnTo>
                    <a:pt x="2324" y="3142"/>
                  </a:lnTo>
                  <a:lnTo>
                    <a:pt x="2409" y="3103"/>
                  </a:lnTo>
                  <a:lnTo>
                    <a:pt x="2491" y="3060"/>
                  </a:lnTo>
                  <a:lnTo>
                    <a:pt x="2570" y="3011"/>
                  </a:lnTo>
                  <a:lnTo>
                    <a:pt x="2647" y="2958"/>
                  </a:lnTo>
                  <a:lnTo>
                    <a:pt x="2719" y="2901"/>
                  </a:lnTo>
                  <a:lnTo>
                    <a:pt x="2788" y="2838"/>
                  </a:lnTo>
                  <a:lnTo>
                    <a:pt x="2852" y="2772"/>
                  </a:lnTo>
                  <a:lnTo>
                    <a:pt x="2914" y="2703"/>
                  </a:lnTo>
                  <a:lnTo>
                    <a:pt x="2970" y="2630"/>
                  </a:lnTo>
                  <a:lnTo>
                    <a:pt x="3022" y="2553"/>
                  </a:lnTo>
                  <a:lnTo>
                    <a:pt x="3069" y="2473"/>
                  </a:lnTo>
                  <a:lnTo>
                    <a:pt x="3112" y="2390"/>
                  </a:lnTo>
                  <a:lnTo>
                    <a:pt x="3150" y="2304"/>
                  </a:lnTo>
                  <a:lnTo>
                    <a:pt x="3182" y="2216"/>
                  </a:lnTo>
                  <a:lnTo>
                    <a:pt x="3208" y="2125"/>
                  </a:lnTo>
                  <a:lnTo>
                    <a:pt x="3229" y="2031"/>
                  </a:lnTo>
                  <a:lnTo>
                    <a:pt x="3245" y="1936"/>
                  </a:lnTo>
                  <a:lnTo>
                    <a:pt x="3255" y="1840"/>
                  </a:lnTo>
                  <a:lnTo>
                    <a:pt x="3258" y="1740"/>
                  </a:lnTo>
                  <a:lnTo>
                    <a:pt x="3255" y="1644"/>
                  </a:lnTo>
                  <a:lnTo>
                    <a:pt x="3246" y="1550"/>
                  </a:lnTo>
                  <a:lnTo>
                    <a:pt x="3232" y="1457"/>
                  </a:lnTo>
                  <a:lnTo>
                    <a:pt x="3211" y="1367"/>
                  </a:lnTo>
                  <a:lnTo>
                    <a:pt x="3186" y="1278"/>
                  </a:lnTo>
                  <a:lnTo>
                    <a:pt x="3155" y="1192"/>
                  </a:lnTo>
                  <a:lnTo>
                    <a:pt x="3119" y="1107"/>
                  </a:lnTo>
                  <a:lnTo>
                    <a:pt x="3079" y="1027"/>
                  </a:lnTo>
                  <a:lnTo>
                    <a:pt x="3035" y="948"/>
                  </a:lnTo>
                  <a:lnTo>
                    <a:pt x="2985" y="873"/>
                  </a:lnTo>
                  <a:lnTo>
                    <a:pt x="2931" y="800"/>
                  </a:lnTo>
                  <a:lnTo>
                    <a:pt x="2873" y="731"/>
                  </a:lnTo>
                  <a:lnTo>
                    <a:pt x="2812" y="666"/>
                  </a:lnTo>
                  <a:lnTo>
                    <a:pt x="2746" y="605"/>
                  </a:lnTo>
                  <a:close/>
                  <a:moveTo>
                    <a:pt x="1740" y="0"/>
                  </a:moveTo>
                  <a:lnTo>
                    <a:pt x="1839" y="3"/>
                  </a:lnTo>
                  <a:lnTo>
                    <a:pt x="1937" y="11"/>
                  </a:lnTo>
                  <a:lnTo>
                    <a:pt x="2034" y="25"/>
                  </a:lnTo>
                  <a:lnTo>
                    <a:pt x="2130" y="44"/>
                  </a:lnTo>
                  <a:lnTo>
                    <a:pt x="2223" y="68"/>
                  </a:lnTo>
                  <a:lnTo>
                    <a:pt x="2316" y="97"/>
                  </a:lnTo>
                  <a:lnTo>
                    <a:pt x="2406" y="132"/>
                  </a:lnTo>
                  <a:lnTo>
                    <a:pt x="2494" y="171"/>
                  </a:lnTo>
                  <a:lnTo>
                    <a:pt x="2580" y="216"/>
                  </a:lnTo>
                  <a:lnTo>
                    <a:pt x="2664" y="265"/>
                  </a:lnTo>
                  <a:lnTo>
                    <a:pt x="2744" y="319"/>
                  </a:lnTo>
                  <a:lnTo>
                    <a:pt x="2823" y="378"/>
                  </a:lnTo>
                  <a:lnTo>
                    <a:pt x="2898" y="441"/>
                  </a:lnTo>
                  <a:lnTo>
                    <a:pt x="2970" y="510"/>
                  </a:lnTo>
                  <a:lnTo>
                    <a:pt x="3038" y="582"/>
                  </a:lnTo>
                  <a:lnTo>
                    <a:pt x="3101" y="658"/>
                  </a:lnTo>
                  <a:lnTo>
                    <a:pt x="3161" y="735"/>
                  </a:lnTo>
                  <a:lnTo>
                    <a:pt x="3215" y="817"/>
                  </a:lnTo>
                  <a:lnTo>
                    <a:pt x="3264" y="900"/>
                  </a:lnTo>
                  <a:lnTo>
                    <a:pt x="3308" y="986"/>
                  </a:lnTo>
                  <a:lnTo>
                    <a:pt x="3348" y="1074"/>
                  </a:lnTo>
                  <a:lnTo>
                    <a:pt x="3382" y="1164"/>
                  </a:lnTo>
                  <a:lnTo>
                    <a:pt x="3412" y="1257"/>
                  </a:lnTo>
                  <a:lnTo>
                    <a:pt x="3436" y="1351"/>
                  </a:lnTo>
                  <a:lnTo>
                    <a:pt x="3455" y="1446"/>
                  </a:lnTo>
                  <a:lnTo>
                    <a:pt x="3468" y="1543"/>
                  </a:lnTo>
                  <a:lnTo>
                    <a:pt x="3476" y="1641"/>
                  </a:lnTo>
                  <a:lnTo>
                    <a:pt x="3480" y="1740"/>
                  </a:lnTo>
                  <a:lnTo>
                    <a:pt x="3476" y="1840"/>
                  </a:lnTo>
                  <a:lnTo>
                    <a:pt x="3468" y="1938"/>
                  </a:lnTo>
                  <a:lnTo>
                    <a:pt x="3455" y="2035"/>
                  </a:lnTo>
                  <a:lnTo>
                    <a:pt x="3436" y="2130"/>
                  </a:lnTo>
                  <a:lnTo>
                    <a:pt x="3412" y="2224"/>
                  </a:lnTo>
                  <a:lnTo>
                    <a:pt x="3382" y="2317"/>
                  </a:lnTo>
                  <a:lnTo>
                    <a:pt x="3348" y="2407"/>
                  </a:lnTo>
                  <a:lnTo>
                    <a:pt x="3308" y="2495"/>
                  </a:lnTo>
                  <a:lnTo>
                    <a:pt x="3263" y="2582"/>
                  </a:lnTo>
                  <a:lnTo>
                    <a:pt x="3215" y="2664"/>
                  </a:lnTo>
                  <a:lnTo>
                    <a:pt x="3161" y="2746"/>
                  </a:lnTo>
                  <a:lnTo>
                    <a:pt x="3101" y="2823"/>
                  </a:lnTo>
                  <a:lnTo>
                    <a:pt x="3038" y="2898"/>
                  </a:lnTo>
                  <a:lnTo>
                    <a:pt x="2970" y="2971"/>
                  </a:lnTo>
                  <a:lnTo>
                    <a:pt x="2898" y="3039"/>
                  </a:lnTo>
                  <a:lnTo>
                    <a:pt x="2823" y="3103"/>
                  </a:lnTo>
                  <a:lnTo>
                    <a:pt x="2744" y="3161"/>
                  </a:lnTo>
                  <a:lnTo>
                    <a:pt x="2664" y="3215"/>
                  </a:lnTo>
                  <a:lnTo>
                    <a:pt x="2580" y="3265"/>
                  </a:lnTo>
                  <a:lnTo>
                    <a:pt x="2494" y="3310"/>
                  </a:lnTo>
                  <a:lnTo>
                    <a:pt x="2406" y="3349"/>
                  </a:lnTo>
                  <a:lnTo>
                    <a:pt x="2316" y="3384"/>
                  </a:lnTo>
                  <a:lnTo>
                    <a:pt x="2223" y="3413"/>
                  </a:lnTo>
                  <a:lnTo>
                    <a:pt x="2130" y="3437"/>
                  </a:lnTo>
                  <a:lnTo>
                    <a:pt x="2034" y="3456"/>
                  </a:lnTo>
                  <a:lnTo>
                    <a:pt x="1937" y="3470"/>
                  </a:lnTo>
                  <a:lnTo>
                    <a:pt x="1839" y="3478"/>
                  </a:lnTo>
                  <a:lnTo>
                    <a:pt x="1740" y="3480"/>
                  </a:lnTo>
                  <a:lnTo>
                    <a:pt x="1639" y="3478"/>
                  </a:lnTo>
                  <a:lnTo>
                    <a:pt x="1539" y="3470"/>
                  </a:lnTo>
                  <a:lnTo>
                    <a:pt x="1441" y="3455"/>
                  </a:lnTo>
                  <a:lnTo>
                    <a:pt x="1343" y="3436"/>
                  </a:lnTo>
                  <a:lnTo>
                    <a:pt x="1248" y="3410"/>
                  </a:lnTo>
                  <a:lnTo>
                    <a:pt x="1155" y="3380"/>
                  </a:lnTo>
                  <a:lnTo>
                    <a:pt x="1063" y="3344"/>
                  </a:lnTo>
                  <a:lnTo>
                    <a:pt x="973" y="3302"/>
                  </a:lnTo>
                  <a:lnTo>
                    <a:pt x="885" y="3257"/>
                  </a:lnTo>
                  <a:lnTo>
                    <a:pt x="799" y="3205"/>
                  </a:lnTo>
                  <a:lnTo>
                    <a:pt x="716" y="3148"/>
                  </a:lnTo>
                  <a:lnTo>
                    <a:pt x="699" y="3133"/>
                  </a:lnTo>
                  <a:lnTo>
                    <a:pt x="687" y="3116"/>
                  </a:lnTo>
                  <a:lnTo>
                    <a:pt x="677" y="3096"/>
                  </a:lnTo>
                  <a:lnTo>
                    <a:pt x="672" y="3075"/>
                  </a:lnTo>
                  <a:lnTo>
                    <a:pt x="671" y="3054"/>
                  </a:lnTo>
                  <a:lnTo>
                    <a:pt x="674" y="3033"/>
                  </a:lnTo>
                  <a:lnTo>
                    <a:pt x="681" y="3012"/>
                  </a:lnTo>
                  <a:lnTo>
                    <a:pt x="692" y="2993"/>
                  </a:lnTo>
                  <a:lnTo>
                    <a:pt x="707" y="2976"/>
                  </a:lnTo>
                  <a:lnTo>
                    <a:pt x="725" y="2963"/>
                  </a:lnTo>
                  <a:lnTo>
                    <a:pt x="744" y="2955"/>
                  </a:lnTo>
                  <a:lnTo>
                    <a:pt x="764" y="2949"/>
                  </a:lnTo>
                  <a:lnTo>
                    <a:pt x="785" y="2947"/>
                  </a:lnTo>
                  <a:lnTo>
                    <a:pt x="807" y="2950"/>
                  </a:lnTo>
                  <a:lnTo>
                    <a:pt x="827" y="2958"/>
                  </a:lnTo>
                  <a:lnTo>
                    <a:pt x="847" y="2968"/>
                  </a:lnTo>
                  <a:lnTo>
                    <a:pt x="926" y="3024"/>
                  </a:lnTo>
                  <a:lnTo>
                    <a:pt x="1009" y="3072"/>
                  </a:lnTo>
                  <a:lnTo>
                    <a:pt x="1093" y="3116"/>
                  </a:lnTo>
                  <a:lnTo>
                    <a:pt x="1180" y="3153"/>
                  </a:lnTo>
                  <a:lnTo>
                    <a:pt x="1269" y="3186"/>
                  </a:lnTo>
                  <a:lnTo>
                    <a:pt x="1360" y="3211"/>
                  </a:lnTo>
                  <a:lnTo>
                    <a:pt x="1454" y="3232"/>
                  </a:lnTo>
                  <a:lnTo>
                    <a:pt x="1548" y="3247"/>
                  </a:lnTo>
                  <a:lnTo>
                    <a:pt x="1643" y="3256"/>
                  </a:lnTo>
                  <a:lnTo>
                    <a:pt x="1740" y="3259"/>
                  </a:lnTo>
                  <a:lnTo>
                    <a:pt x="1829" y="3257"/>
                  </a:lnTo>
                  <a:lnTo>
                    <a:pt x="1916" y="3249"/>
                  </a:lnTo>
                  <a:lnTo>
                    <a:pt x="2001" y="3237"/>
                  </a:lnTo>
                  <a:lnTo>
                    <a:pt x="1969" y="3091"/>
                  </a:lnTo>
                  <a:lnTo>
                    <a:pt x="1893" y="3102"/>
                  </a:lnTo>
                  <a:lnTo>
                    <a:pt x="1817" y="3108"/>
                  </a:lnTo>
                  <a:lnTo>
                    <a:pt x="1740" y="3110"/>
                  </a:lnTo>
                  <a:lnTo>
                    <a:pt x="1646" y="3107"/>
                  </a:lnTo>
                  <a:lnTo>
                    <a:pt x="1554" y="3098"/>
                  </a:lnTo>
                  <a:lnTo>
                    <a:pt x="1464" y="3083"/>
                  </a:lnTo>
                  <a:lnTo>
                    <a:pt x="1376" y="3062"/>
                  </a:lnTo>
                  <a:lnTo>
                    <a:pt x="1290" y="3034"/>
                  </a:lnTo>
                  <a:lnTo>
                    <a:pt x="1208" y="3002"/>
                  </a:lnTo>
                  <a:lnTo>
                    <a:pt x="1127" y="2965"/>
                  </a:lnTo>
                  <a:lnTo>
                    <a:pt x="1049" y="2923"/>
                  </a:lnTo>
                  <a:lnTo>
                    <a:pt x="975" y="2876"/>
                  </a:lnTo>
                  <a:lnTo>
                    <a:pt x="904" y="2824"/>
                  </a:lnTo>
                  <a:lnTo>
                    <a:pt x="836" y="2769"/>
                  </a:lnTo>
                  <a:lnTo>
                    <a:pt x="772" y="2709"/>
                  </a:lnTo>
                  <a:lnTo>
                    <a:pt x="712" y="2645"/>
                  </a:lnTo>
                  <a:lnTo>
                    <a:pt x="656" y="2577"/>
                  </a:lnTo>
                  <a:lnTo>
                    <a:pt x="605" y="2506"/>
                  </a:lnTo>
                  <a:lnTo>
                    <a:pt x="557" y="2431"/>
                  </a:lnTo>
                  <a:lnTo>
                    <a:pt x="516" y="2354"/>
                  </a:lnTo>
                  <a:lnTo>
                    <a:pt x="478" y="2273"/>
                  </a:lnTo>
                  <a:lnTo>
                    <a:pt x="446" y="2190"/>
                  </a:lnTo>
                  <a:lnTo>
                    <a:pt x="420" y="2105"/>
                  </a:lnTo>
                  <a:lnTo>
                    <a:pt x="398" y="2017"/>
                  </a:lnTo>
                  <a:lnTo>
                    <a:pt x="383" y="1926"/>
                  </a:lnTo>
                  <a:lnTo>
                    <a:pt x="374" y="1834"/>
                  </a:lnTo>
                  <a:lnTo>
                    <a:pt x="371" y="1740"/>
                  </a:lnTo>
                  <a:lnTo>
                    <a:pt x="373" y="1655"/>
                  </a:lnTo>
                  <a:lnTo>
                    <a:pt x="381" y="1571"/>
                  </a:lnTo>
                  <a:lnTo>
                    <a:pt x="394" y="1488"/>
                  </a:lnTo>
                  <a:lnTo>
                    <a:pt x="412" y="1406"/>
                  </a:lnTo>
                  <a:lnTo>
                    <a:pt x="435" y="1324"/>
                  </a:lnTo>
                  <a:lnTo>
                    <a:pt x="463" y="1245"/>
                  </a:lnTo>
                  <a:lnTo>
                    <a:pt x="496" y="1167"/>
                  </a:lnTo>
                  <a:lnTo>
                    <a:pt x="534" y="1092"/>
                  </a:lnTo>
                  <a:lnTo>
                    <a:pt x="575" y="1019"/>
                  </a:lnTo>
                  <a:lnTo>
                    <a:pt x="622" y="949"/>
                  </a:lnTo>
                  <a:lnTo>
                    <a:pt x="674" y="881"/>
                  </a:lnTo>
                  <a:lnTo>
                    <a:pt x="728" y="818"/>
                  </a:lnTo>
                  <a:lnTo>
                    <a:pt x="786" y="758"/>
                  </a:lnTo>
                  <a:lnTo>
                    <a:pt x="847" y="702"/>
                  </a:lnTo>
                  <a:lnTo>
                    <a:pt x="911" y="650"/>
                  </a:lnTo>
                  <a:lnTo>
                    <a:pt x="979" y="601"/>
                  </a:lnTo>
                  <a:lnTo>
                    <a:pt x="1049" y="558"/>
                  </a:lnTo>
                  <a:lnTo>
                    <a:pt x="1122" y="518"/>
                  </a:lnTo>
                  <a:lnTo>
                    <a:pt x="1196" y="483"/>
                  </a:lnTo>
                  <a:lnTo>
                    <a:pt x="1274" y="452"/>
                  </a:lnTo>
                  <a:lnTo>
                    <a:pt x="1352" y="427"/>
                  </a:lnTo>
                  <a:lnTo>
                    <a:pt x="1432" y="405"/>
                  </a:lnTo>
                  <a:lnTo>
                    <a:pt x="1452" y="403"/>
                  </a:lnTo>
                  <a:lnTo>
                    <a:pt x="1471" y="406"/>
                  </a:lnTo>
                  <a:lnTo>
                    <a:pt x="1488" y="415"/>
                  </a:lnTo>
                  <a:lnTo>
                    <a:pt x="1502" y="427"/>
                  </a:lnTo>
                  <a:lnTo>
                    <a:pt x="1514" y="442"/>
                  </a:lnTo>
                  <a:lnTo>
                    <a:pt x="1520" y="460"/>
                  </a:lnTo>
                  <a:lnTo>
                    <a:pt x="1523" y="481"/>
                  </a:lnTo>
                  <a:lnTo>
                    <a:pt x="1519" y="500"/>
                  </a:lnTo>
                  <a:lnTo>
                    <a:pt x="1511" y="517"/>
                  </a:lnTo>
                  <a:lnTo>
                    <a:pt x="1499" y="531"/>
                  </a:lnTo>
                  <a:lnTo>
                    <a:pt x="1484" y="542"/>
                  </a:lnTo>
                  <a:lnTo>
                    <a:pt x="1465" y="550"/>
                  </a:lnTo>
                  <a:lnTo>
                    <a:pt x="1387" y="570"/>
                  </a:lnTo>
                  <a:lnTo>
                    <a:pt x="1310" y="596"/>
                  </a:lnTo>
                  <a:lnTo>
                    <a:pt x="1234" y="628"/>
                  </a:lnTo>
                  <a:lnTo>
                    <a:pt x="1162" y="664"/>
                  </a:lnTo>
                  <a:lnTo>
                    <a:pt x="1092" y="704"/>
                  </a:lnTo>
                  <a:lnTo>
                    <a:pt x="1025" y="750"/>
                  </a:lnTo>
                  <a:lnTo>
                    <a:pt x="960" y="800"/>
                  </a:lnTo>
                  <a:lnTo>
                    <a:pt x="900" y="854"/>
                  </a:lnTo>
                  <a:lnTo>
                    <a:pt x="842" y="912"/>
                  </a:lnTo>
                  <a:lnTo>
                    <a:pt x="788" y="974"/>
                  </a:lnTo>
                  <a:lnTo>
                    <a:pt x="760" y="1011"/>
                  </a:lnTo>
                  <a:lnTo>
                    <a:pt x="733" y="1048"/>
                  </a:lnTo>
                  <a:lnTo>
                    <a:pt x="897" y="1148"/>
                  </a:lnTo>
                  <a:lnTo>
                    <a:pt x="942" y="1089"/>
                  </a:lnTo>
                  <a:lnTo>
                    <a:pt x="992" y="1033"/>
                  </a:lnTo>
                  <a:lnTo>
                    <a:pt x="1045" y="981"/>
                  </a:lnTo>
                  <a:lnTo>
                    <a:pt x="1102" y="932"/>
                  </a:lnTo>
                  <a:lnTo>
                    <a:pt x="1162" y="889"/>
                  </a:lnTo>
                  <a:lnTo>
                    <a:pt x="1225" y="848"/>
                  </a:lnTo>
                  <a:lnTo>
                    <a:pt x="1292" y="813"/>
                  </a:lnTo>
                  <a:lnTo>
                    <a:pt x="1360" y="783"/>
                  </a:lnTo>
                  <a:lnTo>
                    <a:pt x="1432" y="757"/>
                  </a:lnTo>
                  <a:lnTo>
                    <a:pt x="1507" y="737"/>
                  </a:lnTo>
                  <a:lnTo>
                    <a:pt x="1583" y="722"/>
                  </a:lnTo>
                  <a:lnTo>
                    <a:pt x="1660" y="713"/>
                  </a:lnTo>
                  <a:lnTo>
                    <a:pt x="1740" y="711"/>
                  </a:lnTo>
                  <a:lnTo>
                    <a:pt x="1820" y="713"/>
                  </a:lnTo>
                  <a:lnTo>
                    <a:pt x="1899" y="722"/>
                  </a:lnTo>
                  <a:lnTo>
                    <a:pt x="1976" y="737"/>
                  </a:lnTo>
                  <a:lnTo>
                    <a:pt x="2050" y="758"/>
                  </a:lnTo>
                  <a:lnTo>
                    <a:pt x="2122" y="784"/>
                  </a:lnTo>
                  <a:lnTo>
                    <a:pt x="2192" y="815"/>
                  </a:lnTo>
                  <a:lnTo>
                    <a:pt x="2259" y="851"/>
                  </a:lnTo>
                  <a:lnTo>
                    <a:pt x="2324" y="892"/>
                  </a:lnTo>
                  <a:lnTo>
                    <a:pt x="2384" y="936"/>
                  </a:lnTo>
                  <a:lnTo>
                    <a:pt x="2440" y="986"/>
                  </a:lnTo>
                  <a:lnTo>
                    <a:pt x="2494" y="1039"/>
                  </a:lnTo>
                  <a:lnTo>
                    <a:pt x="2543" y="1096"/>
                  </a:lnTo>
                  <a:lnTo>
                    <a:pt x="2588" y="1157"/>
                  </a:lnTo>
                  <a:lnTo>
                    <a:pt x="2629" y="1220"/>
                  </a:lnTo>
                  <a:lnTo>
                    <a:pt x="2665" y="1287"/>
                  </a:lnTo>
                  <a:lnTo>
                    <a:pt x="2695" y="1357"/>
                  </a:lnTo>
                  <a:lnTo>
                    <a:pt x="2722" y="1429"/>
                  </a:lnTo>
                  <a:lnTo>
                    <a:pt x="2742" y="1505"/>
                  </a:lnTo>
                  <a:lnTo>
                    <a:pt x="2758" y="1581"/>
                  </a:lnTo>
                  <a:lnTo>
                    <a:pt x="2766" y="1660"/>
                  </a:lnTo>
                  <a:lnTo>
                    <a:pt x="2770" y="1740"/>
                  </a:lnTo>
                  <a:lnTo>
                    <a:pt x="2766" y="1816"/>
                  </a:lnTo>
                  <a:lnTo>
                    <a:pt x="2759" y="1890"/>
                  </a:lnTo>
                  <a:lnTo>
                    <a:pt x="2745" y="1965"/>
                  </a:lnTo>
                  <a:lnTo>
                    <a:pt x="2726" y="2037"/>
                  </a:lnTo>
                  <a:lnTo>
                    <a:pt x="2702" y="2108"/>
                  </a:lnTo>
                  <a:lnTo>
                    <a:pt x="2673" y="2177"/>
                  </a:lnTo>
                  <a:lnTo>
                    <a:pt x="2639" y="2243"/>
                  </a:lnTo>
                  <a:lnTo>
                    <a:pt x="2627" y="2259"/>
                  </a:lnTo>
                  <a:lnTo>
                    <a:pt x="2612" y="2271"/>
                  </a:lnTo>
                  <a:lnTo>
                    <a:pt x="2595" y="2278"/>
                  </a:lnTo>
                  <a:lnTo>
                    <a:pt x="2576" y="2282"/>
                  </a:lnTo>
                  <a:lnTo>
                    <a:pt x="2557" y="2279"/>
                  </a:lnTo>
                  <a:lnTo>
                    <a:pt x="2539" y="2272"/>
                  </a:lnTo>
                  <a:lnTo>
                    <a:pt x="2523" y="2260"/>
                  </a:lnTo>
                  <a:lnTo>
                    <a:pt x="2511" y="2244"/>
                  </a:lnTo>
                  <a:lnTo>
                    <a:pt x="2504" y="2227"/>
                  </a:lnTo>
                  <a:lnTo>
                    <a:pt x="2500" y="2208"/>
                  </a:lnTo>
                  <a:lnTo>
                    <a:pt x="2503" y="2189"/>
                  </a:lnTo>
                  <a:lnTo>
                    <a:pt x="2510" y="2171"/>
                  </a:lnTo>
                  <a:lnTo>
                    <a:pt x="2540" y="2114"/>
                  </a:lnTo>
                  <a:lnTo>
                    <a:pt x="2564" y="2055"/>
                  </a:lnTo>
                  <a:lnTo>
                    <a:pt x="2585" y="1994"/>
                  </a:lnTo>
                  <a:lnTo>
                    <a:pt x="2601" y="1932"/>
                  </a:lnTo>
                  <a:lnTo>
                    <a:pt x="2613" y="1869"/>
                  </a:lnTo>
                  <a:lnTo>
                    <a:pt x="2620" y="1805"/>
                  </a:lnTo>
                  <a:lnTo>
                    <a:pt x="2622" y="1740"/>
                  </a:lnTo>
                  <a:lnTo>
                    <a:pt x="2619" y="1665"/>
                  </a:lnTo>
                  <a:lnTo>
                    <a:pt x="2610" y="1590"/>
                  </a:lnTo>
                  <a:lnTo>
                    <a:pt x="2594" y="1518"/>
                  </a:lnTo>
                  <a:lnTo>
                    <a:pt x="2573" y="1448"/>
                  </a:lnTo>
                  <a:lnTo>
                    <a:pt x="2545" y="1381"/>
                  </a:lnTo>
                  <a:lnTo>
                    <a:pt x="2513" y="1316"/>
                  </a:lnTo>
                  <a:lnTo>
                    <a:pt x="2476" y="1254"/>
                  </a:lnTo>
                  <a:lnTo>
                    <a:pt x="2435" y="1197"/>
                  </a:lnTo>
                  <a:lnTo>
                    <a:pt x="2388" y="1142"/>
                  </a:lnTo>
                  <a:lnTo>
                    <a:pt x="2337" y="1092"/>
                  </a:lnTo>
                  <a:lnTo>
                    <a:pt x="2283" y="1046"/>
                  </a:lnTo>
                  <a:lnTo>
                    <a:pt x="2225" y="1004"/>
                  </a:lnTo>
                  <a:lnTo>
                    <a:pt x="2164" y="967"/>
                  </a:lnTo>
                  <a:lnTo>
                    <a:pt x="2100" y="934"/>
                  </a:lnTo>
                  <a:lnTo>
                    <a:pt x="2032" y="908"/>
                  </a:lnTo>
                  <a:lnTo>
                    <a:pt x="1962" y="887"/>
                  </a:lnTo>
                  <a:lnTo>
                    <a:pt x="1890" y="871"/>
                  </a:lnTo>
                  <a:lnTo>
                    <a:pt x="1816" y="861"/>
                  </a:lnTo>
                  <a:lnTo>
                    <a:pt x="1740" y="858"/>
                  </a:lnTo>
                  <a:lnTo>
                    <a:pt x="1663" y="861"/>
                  </a:lnTo>
                  <a:lnTo>
                    <a:pt x="1589" y="871"/>
                  </a:lnTo>
                  <a:lnTo>
                    <a:pt x="1517" y="887"/>
                  </a:lnTo>
                  <a:lnTo>
                    <a:pt x="1447" y="908"/>
                  </a:lnTo>
                  <a:lnTo>
                    <a:pt x="1381" y="934"/>
                  </a:lnTo>
                  <a:lnTo>
                    <a:pt x="1316" y="967"/>
                  </a:lnTo>
                  <a:lnTo>
                    <a:pt x="1254" y="1004"/>
                  </a:lnTo>
                  <a:lnTo>
                    <a:pt x="1196" y="1046"/>
                  </a:lnTo>
                  <a:lnTo>
                    <a:pt x="1142" y="1092"/>
                  </a:lnTo>
                  <a:lnTo>
                    <a:pt x="1091" y="1142"/>
                  </a:lnTo>
                  <a:lnTo>
                    <a:pt x="1046" y="1197"/>
                  </a:lnTo>
                  <a:lnTo>
                    <a:pt x="1003" y="1254"/>
                  </a:lnTo>
                  <a:lnTo>
                    <a:pt x="966" y="1316"/>
                  </a:lnTo>
                  <a:lnTo>
                    <a:pt x="934" y="1381"/>
                  </a:lnTo>
                  <a:lnTo>
                    <a:pt x="907" y="1448"/>
                  </a:lnTo>
                  <a:lnTo>
                    <a:pt x="886" y="1518"/>
                  </a:lnTo>
                  <a:lnTo>
                    <a:pt x="871" y="1590"/>
                  </a:lnTo>
                  <a:lnTo>
                    <a:pt x="860" y="1665"/>
                  </a:lnTo>
                  <a:lnTo>
                    <a:pt x="857" y="1740"/>
                  </a:lnTo>
                  <a:lnTo>
                    <a:pt x="860" y="1810"/>
                  </a:lnTo>
                  <a:lnTo>
                    <a:pt x="869" y="1879"/>
                  </a:lnTo>
                  <a:lnTo>
                    <a:pt x="881" y="1946"/>
                  </a:lnTo>
                  <a:lnTo>
                    <a:pt x="900" y="2010"/>
                  </a:lnTo>
                  <a:lnTo>
                    <a:pt x="923" y="2073"/>
                  </a:lnTo>
                  <a:lnTo>
                    <a:pt x="1111" y="1977"/>
                  </a:lnTo>
                  <a:lnTo>
                    <a:pt x="1093" y="1921"/>
                  </a:lnTo>
                  <a:lnTo>
                    <a:pt x="1080" y="1863"/>
                  </a:lnTo>
                  <a:lnTo>
                    <a:pt x="1071" y="1802"/>
                  </a:lnTo>
                  <a:lnTo>
                    <a:pt x="1069" y="1740"/>
                  </a:lnTo>
                  <a:lnTo>
                    <a:pt x="1071" y="1686"/>
                  </a:lnTo>
                  <a:lnTo>
                    <a:pt x="1078" y="1631"/>
                  </a:lnTo>
                  <a:lnTo>
                    <a:pt x="1089" y="1577"/>
                  </a:lnTo>
                  <a:lnTo>
                    <a:pt x="1104" y="1525"/>
                  </a:lnTo>
                  <a:lnTo>
                    <a:pt x="1124" y="1473"/>
                  </a:lnTo>
                  <a:lnTo>
                    <a:pt x="1147" y="1424"/>
                  </a:lnTo>
                  <a:lnTo>
                    <a:pt x="1159" y="1407"/>
                  </a:lnTo>
                  <a:lnTo>
                    <a:pt x="1174" y="1395"/>
                  </a:lnTo>
                  <a:lnTo>
                    <a:pt x="1192" y="1388"/>
                  </a:lnTo>
                  <a:lnTo>
                    <a:pt x="1210" y="1385"/>
                  </a:lnTo>
                  <a:lnTo>
                    <a:pt x="1229" y="1387"/>
                  </a:lnTo>
                  <a:lnTo>
                    <a:pt x="1248" y="1393"/>
                  </a:lnTo>
                  <a:lnTo>
                    <a:pt x="1264" y="1405"/>
                  </a:lnTo>
                  <a:lnTo>
                    <a:pt x="1276" y="1420"/>
                  </a:lnTo>
                  <a:lnTo>
                    <a:pt x="1283" y="1437"/>
                  </a:lnTo>
                  <a:lnTo>
                    <a:pt x="1286" y="1456"/>
                  </a:lnTo>
                  <a:lnTo>
                    <a:pt x="1285" y="1475"/>
                  </a:lnTo>
                  <a:lnTo>
                    <a:pt x="1278" y="1493"/>
                  </a:lnTo>
                  <a:lnTo>
                    <a:pt x="1256" y="1540"/>
                  </a:lnTo>
                  <a:lnTo>
                    <a:pt x="1239" y="1588"/>
                  </a:lnTo>
                  <a:lnTo>
                    <a:pt x="1226" y="1638"/>
                  </a:lnTo>
                  <a:lnTo>
                    <a:pt x="1218" y="1689"/>
                  </a:lnTo>
                  <a:lnTo>
                    <a:pt x="1216" y="1740"/>
                  </a:lnTo>
                  <a:lnTo>
                    <a:pt x="1219" y="1797"/>
                  </a:lnTo>
                  <a:lnTo>
                    <a:pt x="1228" y="1852"/>
                  </a:lnTo>
                  <a:lnTo>
                    <a:pt x="1243" y="1906"/>
                  </a:lnTo>
                  <a:lnTo>
                    <a:pt x="1263" y="1956"/>
                  </a:lnTo>
                  <a:lnTo>
                    <a:pt x="1287" y="2005"/>
                  </a:lnTo>
                  <a:lnTo>
                    <a:pt x="1317" y="2049"/>
                  </a:lnTo>
                  <a:lnTo>
                    <a:pt x="1351" y="2092"/>
                  </a:lnTo>
                  <a:lnTo>
                    <a:pt x="1389" y="2129"/>
                  </a:lnTo>
                  <a:lnTo>
                    <a:pt x="1430" y="2163"/>
                  </a:lnTo>
                  <a:lnTo>
                    <a:pt x="1476" y="2193"/>
                  </a:lnTo>
                  <a:lnTo>
                    <a:pt x="1524" y="2218"/>
                  </a:lnTo>
                  <a:lnTo>
                    <a:pt x="1574" y="2238"/>
                  </a:lnTo>
                  <a:lnTo>
                    <a:pt x="1627" y="2252"/>
                  </a:lnTo>
                  <a:lnTo>
                    <a:pt x="1683" y="2261"/>
                  </a:lnTo>
                  <a:lnTo>
                    <a:pt x="1740" y="2265"/>
                  </a:lnTo>
                  <a:lnTo>
                    <a:pt x="1797" y="2261"/>
                  </a:lnTo>
                  <a:lnTo>
                    <a:pt x="1852" y="2252"/>
                  </a:lnTo>
                  <a:lnTo>
                    <a:pt x="1905" y="2238"/>
                  </a:lnTo>
                  <a:lnTo>
                    <a:pt x="1956" y="2218"/>
                  </a:lnTo>
                  <a:lnTo>
                    <a:pt x="2004" y="2193"/>
                  </a:lnTo>
                  <a:lnTo>
                    <a:pt x="2049" y="2163"/>
                  </a:lnTo>
                  <a:lnTo>
                    <a:pt x="2090" y="2129"/>
                  </a:lnTo>
                  <a:lnTo>
                    <a:pt x="2129" y="2092"/>
                  </a:lnTo>
                  <a:lnTo>
                    <a:pt x="2162" y="2049"/>
                  </a:lnTo>
                  <a:lnTo>
                    <a:pt x="2192" y="2005"/>
                  </a:lnTo>
                  <a:lnTo>
                    <a:pt x="2217" y="1956"/>
                  </a:lnTo>
                  <a:lnTo>
                    <a:pt x="2237" y="1906"/>
                  </a:lnTo>
                  <a:lnTo>
                    <a:pt x="2251" y="1852"/>
                  </a:lnTo>
                  <a:lnTo>
                    <a:pt x="2260" y="1797"/>
                  </a:lnTo>
                  <a:lnTo>
                    <a:pt x="2263" y="1740"/>
                  </a:lnTo>
                  <a:lnTo>
                    <a:pt x="2260" y="1684"/>
                  </a:lnTo>
                  <a:lnTo>
                    <a:pt x="2251" y="1629"/>
                  </a:lnTo>
                  <a:lnTo>
                    <a:pt x="2237" y="1575"/>
                  </a:lnTo>
                  <a:lnTo>
                    <a:pt x="2217" y="1525"/>
                  </a:lnTo>
                  <a:lnTo>
                    <a:pt x="2192" y="1476"/>
                  </a:lnTo>
                  <a:lnTo>
                    <a:pt x="2162" y="1431"/>
                  </a:lnTo>
                  <a:lnTo>
                    <a:pt x="2129" y="1390"/>
                  </a:lnTo>
                  <a:lnTo>
                    <a:pt x="2090" y="1352"/>
                  </a:lnTo>
                  <a:lnTo>
                    <a:pt x="2049" y="1318"/>
                  </a:lnTo>
                  <a:lnTo>
                    <a:pt x="2004" y="1288"/>
                  </a:lnTo>
                  <a:lnTo>
                    <a:pt x="1956" y="1263"/>
                  </a:lnTo>
                  <a:lnTo>
                    <a:pt x="1905" y="1243"/>
                  </a:lnTo>
                  <a:lnTo>
                    <a:pt x="1852" y="1229"/>
                  </a:lnTo>
                  <a:lnTo>
                    <a:pt x="1797" y="1219"/>
                  </a:lnTo>
                  <a:lnTo>
                    <a:pt x="1740" y="1216"/>
                  </a:lnTo>
                  <a:lnTo>
                    <a:pt x="1689" y="1219"/>
                  </a:lnTo>
                  <a:lnTo>
                    <a:pt x="1639" y="1226"/>
                  </a:lnTo>
                  <a:lnTo>
                    <a:pt x="1590" y="1239"/>
                  </a:lnTo>
                  <a:lnTo>
                    <a:pt x="1544" y="1254"/>
                  </a:lnTo>
                  <a:lnTo>
                    <a:pt x="1525" y="1260"/>
                  </a:lnTo>
                  <a:lnTo>
                    <a:pt x="1506" y="1260"/>
                  </a:lnTo>
                  <a:lnTo>
                    <a:pt x="1486" y="1254"/>
                  </a:lnTo>
                  <a:lnTo>
                    <a:pt x="1471" y="1245"/>
                  </a:lnTo>
                  <a:lnTo>
                    <a:pt x="1457" y="1231"/>
                  </a:lnTo>
                  <a:lnTo>
                    <a:pt x="1447" y="1214"/>
                  </a:lnTo>
                  <a:lnTo>
                    <a:pt x="1442" y="1195"/>
                  </a:lnTo>
                  <a:lnTo>
                    <a:pt x="1443" y="1176"/>
                  </a:lnTo>
                  <a:lnTo>
                    <a:pt x="1447" y="1157"/>
                  </a:lnTo>
                  <a:lnTo>
                    <a:pt x="1457" y="1141"/>
                  </a:lnTo>
                  <a:lnTo>
                    <a:pt x="1471" y="1127"/>
                  </a:lnTo>
                  <a:lnTo>
                    <a:pt x="1488" y="1118"/>
                  </a:lnTo>
                  <a:lnTo>
                    <a:pt x="1549" y="1096"/>
                  </a:lnTo>
                  <a:lnTo>
                    <a:pt x="1612" y="1082"/>
                  </a:lnTo>
                  <a:lnTo>
                    <a:pt x="1675" y="1072"/>
                  </a:lnTo>
                  <a:lnTo>
                    <a:pt x="1740" y="1069"/>
                  </a:lnTo>
                  <a:lnTo>
                    <a:pt x="1804" y="1072"/>
                  </a:lnTo>
                  <a:lnTo>
                    <a:pt x="1867" y="1081"/>
                  </a:lnTo>
                  <a:lnTo>
                    <a:pt x="1928" y="1095"/>
                  </a:lnTo>
                  <a:lnTo>
                    <a:pt x="1987" y="1116"/>
                  </a:lnTo>
                  <a:lnTo>
                    <a:pt x="2043" y="1141"/>
                  </a:lnTo>
                  <a:lnTo>
                    <a:pt x="2096" y="1172"/>
                  </a:lnTo>
                  <a:lnTo>
                    <a:pt x="2146" y="1206"/>
                  </a:lnTo>
                  <a:lnTo>
                    <a:pt x="2192" y="1245"/>
                  </a:lnTo>
                  <a:lnTo>
                    <a:pt x="2236" y="1287"/>
                  </a:lnTo>
                  <a:lnTo>
                    <a:pt x="2274" y="1334"/>
                  </a:lnTo>
                  <a:lnTo>
                    <a:pt x="2309" y="1385"/>
                  </a:lnTo>
                  <a:lnTo>
                    <a:pt x="2339" y="1438"/>
                  </a:lnTo>
                  <a:lnTo>
                    <a:pt x="2364" y="1494"/>
                  </a:lnTo>
                  <a:lnTo>
                    <a:pt x="2384" y="1552"/>
                  </a:lnTo>
                  <a:lnTo>
                    <a:pt x="2399" y="1613"/>
                  </a:lnTo>
                  <a:lnTo>
                    <a:pt x="2408" y="1676"/>
                  </a:lnTo>
                  <a:lnTo>
                    <a:pt x="2411" y="1740"/>
                  </a:lnTo>
                  <a:lnTo>
                    <a:pt x="2408" y="1805"/>
                  </a:lnTo>
                  <a:lnTo>
                    <a:pt x="2399" y="1868"/>
                  </a:lnTo>
                  <a:lnTo>
                    <a:pt x="2384" y="1929"/>
                  </a:lnTo>
                  <a:lnTo>
                    <a:pt x="2364" y="1987"/>
                  </a:lnTo>
                  <a:lnTo>
                    <a:pt x="2339" y="2043"/>
                  </a:lnTo>
                  <a:lnTo>
                    <a:pt x="2309" y="2096"/>
                  </a:lnTo>
                  <a:lnTo>
                    <a:pt x="2274" y="2147"/>
                  </a:lnTo>
                  <a:lnTo>
                    <a:pt x="2236" y="2194"/>
                  </a:lnTo>
                  <a:lnTo>
                    <a:pt x="2192" y="2236"/>
                  </a:lnTo>
                  <a:lnTo>
                    <a:pt x="2146" y="2275"/>
                  </a:lnTo>
                  <a:lnTo>
                    <a:pt x="2096" y="2310"/>
                  </a:lnTo>
                  <a:lnTo>
                    <a:pt x="2043" y="2340"/>
                  </a:lnTo>
                  <a:lnTo>
                    <a:pt x="1987" y="2365"/>
                  </a:lnTo>
                  <a:lnTo>
                    <a:pt x="1928" y="2385"/>
                  </a:lnTo>
                  <a:lnTo>
                    <a:pt x="1867" y="2400"/>
                  </a:lnTo>
                  <a:lnTo>
                    <a:pt x="1804" y="2409"/>
                  </a:lnTo>
                  <a:lnTo>
                    <a:pt x="1740" y="2412"/>
                  </a:lnTo>
                  <a:lnTo>
                    <a:pt x="1676" y="2409"/>
                  </a:lnTo>
                  <a:lnTo>
                    <a:pt x="1615" y="2400"/>
                  </a:lnTo>
                  <a:lnTo>
                    <a:pt x="1555" y="2386"/>
                  </a:lnTo>
                  <a:lnTo>
                    <a:pt x="1498" y="2367"/>
                  </a:lnTo>
                  <a:lnTo>
                    <a:pt x="1443" y="2343"/>
                  </a:lnTo>
                  <a:lnTo>
                    <a:pt x="1391" y="2313"/>
                  </a:lnTo>
                  <a:lnTo>
                    <a:pt x="1341" y="2280"/>
                  </a:lnTo>
                  <a:lnTo>
                    <a:pt x="1295" y="2243"/>
                  </a:lnTo>
                  <a:lnTo>
                    <a:pt x="1252" y="2202"/>
                  </a:lnTo>
                  <a:lnTo>
                    <a:pt x="1213" y="2156"/>
                  </a:lnTo>
                  <a:lnTo>
                    <a:pt x="1179" y="2109"/>
                  </a:lnTo>
                  <a:lnTo>
                    <a:pt x="990" y="2205"/>
                  </a:lnTo>
                  <a:lnTo>
                    <a:pt x="1028" y="2261"/>
                  </a:lnTo>
                  <a:lnTo>
                    <a:pt x="1070" y="2314"/>
                  </a:lnTo>
                  <a:lnTo>
                    <a:pt x="1116" y="2364"/>
                  </a:lnTo>
                  <a:lnTo>
                    <a:pt x="1165" y="2410"/>
                  </a:lnTo>
                  <a:lnTo>
                    <a:pt x="1219" y="2452"/>
                  </a:lnTo>
                  <a:lnTo>
                    <a:pt x="1276" y="2490"/>
                  </a:lnTo>
                  <a:lnTo>
                    <a:pt x="1335" y="2524"/>
                  </a:lnTo>
                  <a:lnTo>
                    <a:pt x="1396" y="2554"/>
                  </a:lnTo>
                  <a:lnTo>
                    <a:pt x="1461" y="2578"/>
                  </a:lnTo>
                  <a:lnTo>
                    <a:pt x="1528" y="2597"/>
                  </a:lnTo>
                  <a:lnTo>
                    <a:pt x="1597" y="2611"/>
                  </a:lnTo>
                  <a:lnTo>
                    <a:pt x="1668" y="2620"/>
                  </a:lnTo>
                  <a:lnTo>
                    <a:pt x="1740" y="2623"/>
                  </a:lnTo>
                  <a:lnTo>
                    <a:pt x="1810" y="2621"/>
                  </a:lnTo>
                  <a:lnTo>
                    <a:pt x="1880" y="2612"/>
                  </a:lnTo>
                  <a:lnTo>
                    <a:pt x="1947" y="2598"/>
                  </a:lnTo>
                  <a:lnTo>
                    <a:pt x="2014" y="2579"/>
                  </a:lnTo>
                  <a:lnTo>
                    <a:pt x="2079" y="2555"/>
                  </a:lnTo>
                  <a:lnTo>
                    <a:pt x="2141" y="2526"/>
                  </a:lnTo>
                  <a:lnTo>
                    <a:pt x="2202" y="2492"/>
                  </a:lnTo>
                  <a:lnTo>
                    <a:pt x="2260" y="2453"/>
                  </a:lnTo>
                  <a:lnTo>
                    <a:pt x="2315" y="2410"/>
                  </a:lnTo>
                  <a:lnTo>
                    <a:pt x="2331" y="2399"/>
                  </a:lnTo>
                  <a:lnTo>
                    <a:pt x="2350" y="2393"/>
                  </a:lnTo>
                  <a:lnTo>
                    <a:pt x="2368" y="2393"/>
                  </a:lnTo>
                  <a:lnTo>
                    <a:pt x="2387" y="2396"/>
                  </a:lnTo>
                  <a:lnTo>
                    <a:pt x="2404" y="2405"/>
                  </a:lnTo>
                  <a:lnTo>
                    <a:pt x="2419" y="2418"/>
                  </a:lnTo>
                  <a:lnTo>
                    <a:pt x="2430" y="2434"/>
                  </a:lnTo>
                  <a:lnTo>
                    <a:pt x="2436" y="2452"/>
                  </a:lnTo>
                  <a:lnTo>
                    <a:pt x="2437" y="2471"/>
                  </a:lnTo>
                  <a:lnTo>
                    <a:pt x="2433" y="2490"/>
                  </a:lnTo>
                  <a:lnTo>
                    <a:pt x="2424" y="2507"/>
                  </a:lnTo>
                  <a:lnTo>
                    <a:pt x="2410" y="2522"/>
                  </a:lnTo>
                  <a:lnTo>
                    <a:pt x="2353" y="2568"/>
                  </a:lnTo>
                  <a:lnTo>
                    <a:pt x="2293" y="2609"/>
                  </a:lnTo>
                  <a:lnTo>
                    <a:pt x="2230" y="2646"/>
                  </a:lnTo>
                  <a:lnTo>
                    <a:pt x="2165" y="2679"/>
                  </a:lnTo>
                  <a:lnTo>
                    <a:pt x="2098" y="2707"/>
                  </a:lnTo>
                  <a:lnTo>
                    <a:pt x="2029" y="2729"/>
                  </a:lnTo>
                  <a:lnTo>
                    <a:pt x="1958" y="2747"/>
                  </a:lnTo>
                  <a:lnTo>
                    <a:pt x="1886" y="2761"/>
                  </a:lnTo>
                  <a:lnTo>
                    <a:pt x="1814" y="2768"/>
                  </a:lnTo>
                  <a:lnTo>
                    <a:pt x="1740" y="2771"/>
                  </a:lnTo>
                  <a:lnTo>
                    <a:pt x="1659" y="2768"/>
                  </a:lnTo>
                  <a:lnTo>
                    <a:pt x="1581" y="2759"/>
                  </a:lnTo>
                  <a:lnTo>
                    <a:pt x="1505" y="2744"/>
                  </a:lnTo>
                  <a:lnTo>
                    <a:pt x="1429" y="2723"/>
                  </a:lnTo>
                  <a:lnTo>
                    <a:pt x="1357" y="2697"/>
                  </a:lnTo>
                  <a:lnTo>
                    <a:pt x="1287" y="2666"/>
                  </a:lnTo>
                  <a:lnTo>
                    <a:pt x="1221" y="2630"/>
                  </a:lnTo>
                  <a:lnTo>
                    <a:pt x="1157" y="2589"/>
                  </a:lnTo>
                  <a:lnTo>
                    <a:pt x="1097" y="2544"/>
                  </a:lnTo>
                  <a:lnTo>
                    <a:pt x="1039" y="2495"/>
                  </a:lnTo>
                  <a:lnTo>
                    <a:pt x="985" y="2442"/>
                  </a:lnTo>
                  <a:lnTo>
                    <a:pt x="937" y="2384"/>
                  </a:lnTo>
                  <a:lnTo>
                    <a:pt x="891" y="2324"/>
                  </a:lnTo>
                  <a:lnTo>
                    <a:pt x="851" y="2260"/>
                  </a:lnTo>
                  <a:lnTo>
                    <a:pt x="815" y="2194"/>
                  </a:lnTo>
                  <a:lnTo>
                    <a:pt x="784" y="2124"/>
                  </a:lnTo>
                  <a:lnTo>
                    <a:pt x="758" y="2052"/>
                  </a:lnTo>
                  <a:lnTo>
                    <a:pt x="737" y="1976"/>
                  </a:lnTo>
                  <a:lnTo>
                    <a:pt x="723" y="1900"/>
                  </a:lnTo>
                  <a:lnTo>
                    <a:pt x="713" y="1820"/>
                  </a:lnTo>
                  <a:lnTo>
                    <a:pt x="710" y="1740"/>
                  </a:lnTo>
                  <a:lnTo>
                    <a:pt x="713" y="1657"/>
                  </a:lnTo>
                  <a:lnTo>
                    <a:pt x="723" y="1577"/>
                  </a:lnTo>
                  <a:lnTo>
                    <a:pt x="738" y="1497"/>
                  </a:lnTo>
                  <a:lnTo>
                    <a:pt x="761" y="1421"/>
                  </a:lnTo>
                  <a:lnTo>
                    <a:pt x="788" y="1347"/>
                  </a:lnTo>
                  <a:lnTo>
                    <a:pt x="821" y="1276"/>
                  </a:lnTo>
                  <a:lnTo>
                    <a:pt x="657" y="1175"/>
                  </a:lnTo>
                  <a:lnTo>
                    <a:pt x="620" y="1250"/>
                  </a:lnTo>
                  <a:lnTo>
                    <a:pt x="589" y="1328"/>
                  </a:lnTo>
                  <a:lnTo>
                    <a:pt x="564" y="1407"/>
                  </a:lnTo>
                  <a:lnTo>
                    <a:pt x="543" y="1488"/>
                  </a:lnTo>
                  <a:lnTo>
                    <a:pt x="530" y="1570"/>
                  </a:lnTo>
                  <a:lnTo>
                    <a:pt x="521" y="1655"/>
                  </a:lnTo>
                  <a:lnTo>
                    <a:pt x="518" y="1740"/>
                  </a:lnTo>
                  <a:lnTo>
                    <a:pt x="521" y="1831"/>
                  </a:lnTo>
                  <a:lnTo>
                    <a:pt x="532" y="1921"/>
                  </a:lnTo>
                  <a:lnTo>
                    <a:pt x="548" y="2008"/>
                  </a:lnTo>
                  <a:lnTo>
                    <a:pt x="570" y="2093"/>
                  </a:lnTo>
                  <a:lnTo>
                    <a:pt x="599" y="2176"/>
                  </a:lnTo>
                  <a:lnTo>
                    <a:pt x="631" y="2255"/>
                  </a:lnTo>
                  <a:lnTo>
                    <a:pt x="671" y="2332"/>
                  </a:lnTo>
                  <a:lnTo>
                    <a:pt x="715" y="2406"/>
                  </a:lnTo>
                  <a:lnTo>
                    <a:pt x="764" y="2476"/>
                  </a:lnTo>
                  <a:lnTo>
                    <a:pt x="818" y="2542"/>
                  </a:lnTo>
                  <a:lnTo>
                    <a:pt x="876" y="2604"/>
                  </a:lnTo>
                  <a:lnTo>
                    <a:pt x="939" y="2662"/>
                  </a:lnTo>
                  <a:lnTo>
                    <a:pt x="1005" y="2716"/>
                  </a:lnTo>
                  <a:lnTo>
                    <a:pt x="1075" y="2766"/>
                  </a:lnTo>
                  <a:lnTo>
                    <a:pt x="1148" y="2809"/>
                  </a:lnTo>
                  <a:lnTo>
                    <a:pt x="1225" y="2849"/>
                  </a:lnTo>
                  <a:lnTo>
                    <a:pt x="1305" y="2883"/>
                  </a:lnTo>
                  <a:lnTo>
                    <a:pt x="1387" y="2911"/>
                  </a:lnTo>
                  <a:lnTo>
                    <a:pt x="1473" y="2933"/>
                  </a:lnTo>
                  <a:lnTo>
                    <a:pt x="1560" y="2949"/>
                  </a:lnTo>
                  <a:lnTo>
                    <a:pt x="1649" y="2959"/>
                  </a:lnTo>
                  <a:lnTo>
                    <a:pt x="1740" y="2963"/>
                  </a:lnTo>
                  <a:lnTo>
                    <a:pt x="1831" y="2959"/>
                  </a:lnTo>
                  <a:lnTo>
                    <a:pt x="1920" y="2949"/>
                  </a:lnTo>
                  <a:lnTo>
                    <a:pt x="2008" y="2933"/>
                  </a:lnTo>
                  <a:lnTo>
                    <a:pt x="2093" y="2911"/>
                  </a:lnTo>
                  <a:lnTo>
                    <a:pt x="2175" y="2883"/>
                  </a:lnTo>
                  <a:lnTo>
                    <a:pt x="2255" y="2849"/>
                  </a:lnTo>
                  <a:lnTo>
                    <a:pt x="2331" y="2809"/>
                  </a:lnTo>
                  <a:lnTo>
                    <a:pt x="2405" y="2766"/>
                  </a:lnTo>
                  <a:lnTo>
                    <a:pt x="2475" y="2716"/>
                  </a:lnTo>
                  <a:lnTo>
                    <a:pt x="2541" y="2662"/>
                  </a:lnTo>
                  <a:lnTo>
                    <a:pt x="2603" y="2604"/>
                  </a:lnTo>
                  <a:lnTo>
                    <a:pt x="2662" y="2542"/>
                  </a:lnTo>
                  <a:lnTo>
                    <a:pt x="2716" y="2476"/>
                  </a:lnTo>
                  <a:lnTo>
                    <a:pt x="2764" y="2406"/>
                  </a:lnTo>
                  <a:lnTo>
                    <a:pt x="2809" y="2332"/>
                  </a:lnTo>
                  <a:lnTo>
                    <a:pt x="2848" y="2255"/>
                  </a:lnTo>
                  <a:lnTo>
                    <a:pt x="2882" y="2176"/>
                  </a:lnTo>
                  <a:lnTo>
                    <a:pt x="2909" y="2093"/>
                  </a:lnTo>
                  <a:lnTo>
                    <a:pt x="2932" y="2008"/>
                  </a:lnTo>
                  <a:lnTo>
                    <a:pt x="2949" y="1921"/>
                  </a:lnTo>
                  <a:lnTo>
                    <a:pt x="2958" y="1831"/>
                  </a:lnTo>
                  <a:lnTo>
                    <a:pt x="2961" y="1740"/>
                  </a:lnTo>
                  <a:lnTo>
                    <a:pt x="2958" y="1656"/>
                  </a:lnTo>
                  <a:lnTo>
                    <a:pt x="2950" y="1571"/>
                  </a:lnTo>
                  <a:lnTo>
                    <a:pt x="2935" y="1489"/>
                  </a:lnTo>
                  <a:lnTo>
                    <a:pt x="2915" y="1407"/>
                  </a:lnTo>
                  <a:lnTo>
                    <a:pt x="2889" y="1328"/>
                  </a:lnTo>
                  <a:lnTo>
                    <a:pt x="2859" y="1249"/>
                  </a:lnTo>
                  <a:lnTo>
                    <a:pt x="2823" y="1174"/>
                  </a:lnTo>
                  <a:lnTo>
                    <a:pt x="2780" y="1101"/>
                  </a:lnTo>
                  <a:lnTo>
                    <a:pt x="2735" y="1030"/>
                  </a:lnTo>
                  <a:lnTo>
                    <a:pt x="2683" y="963"/>
                  </a:lnTo>
                  <a:lnTo>
                    <a:pt x="2628" y="900"/>
                  </a:lnTo>
                  <a:lnTo>
                    <a:pt x="2568" y="842"/>
                  </a:lnTo>
                  <a:lnTo>
                    <a:pt x="2505" y="788"/>
                  </a:lnTo>
                  <a:lnTo>
                    <a:pt x="2439" y="738"/>
                  </a:lnTo>
                  <a:lnTo>
                    <a:pt x="2370" y="694"/>
                  </a:lnTo>
                  <a:lnTo>
                    <a:pt x="2297" y="653"/>
                  </a:lnTo>
                  <a:lnTo>
                    <a:pt x="2223" y="617"/>
                  </a:lnTo>
                  <a:lnTo>
                    <a:pt x="2146" y="588"/>
                  </a:lnTo>
                  <a:lnTo>
                    <a:pt x="2067" y="562"/>
                  </a:lnTo>
                  <a:lnTo>
                    <a:pt x="1987" y="543"/>
                  </a:lnTo>
                  <a:lnTo>
                    <a:pt x="1968" y="537"/>
                  </a:lnTo>
                  <a:lnTo>
                    <a:pt x="1952" y="526"/>
                  </a:lnTo>
                  <a:lnTo>
                    <a:pt x="1939" y="511"/>
                  </a:lnTo>
                  <a:lnTo>
                    <a:pt x="1932" y="494"/>
                  </a:lnTo>
                  <a:lnTo>
                    <a:pt x="1927" y="475"/>
                  </a:lnTo>
                  <a:lnTo>
                    <a:pt x="1928" y="456"/>
                  </a:lnTo>
                  <a:lnTo>
                    <a:pt x="1935" y="437"/>
                  </a:lnTo>
                  <a:lnTo>
                    <a:pt x="1946" y="421"/>
                  </a:lnTo>
                  <a:lnTo>
                    <a:pt x="1960" y="410"/>
                  </a:lnTo>
                  <a:lnTo>
                    <a:pt x="1977" y="401"/>
                  </a:lnTo>
                  <a:lnTo>
                    <a:pt x="1996" y="397"/>
                  </a:lnTo>
                  <a:lnTo>
                    <a:pt x="2016" y="398"/>
                  </a:lnTo>
                  <a:lnTo>
                    <a:pt x="2096" y="417"/>
                  </a:lnTo>
                  <a:lnTo>
                    <a:pt x="2173" y="440"/>
                  </a:lnTo>
                  <a:lnTo>
                    <a:pt x="2249" y="469"/>
                  </a:lnTo>
                  <a:lnTo>
                    <a:pt x="2325" y="502"/>
                  </a:lnTo>
                  <a:lnTo>
                    <a:pt x="2397" y="539"/>
                  </a:lnTo>
                  <a:lnTo>
                    <a:pt x="2467" y="580"/>
                  </a:lnTo>
                  <a:lnTo>
                    <a:pt x="2534" y="625"/>
                  </a:lnTo>
                  <a:lnTo>
                    <a:pt x="2631" y="511"/>
                  </a:lnTo>
                  <a:lnTo>
                    <a:pt x="2555" y="459"/>
                  </a:lnTo>
                  <a:lnTo>
                    <a:pt x="2474" y="412"/>
                  </a:lnTo>
                  <a:lnTo>
                    <a:pt x="2391" y="368"/>
                  </a:lnTo>
                  <a:lnTo>
                    <a:pt x="2306" y="331"/>
                  </a:lnTo>
                  <a:lnTo>
                    <a:pt x="2217" y="298"/>
                  </a:lnTo>
                  <a:lnTo>
                    <a:pt x="2125" y="272"/>
                  </a:lnTo>
                  <a:lnTo>
                    <a:pt x="2032" y="250"/>
                  </a:lnTo>
                  <a:lnTo>
                    <a:pt x="1937" y="235"/>
                  </a:lnTo>
                  <a:lnTo>
                    <a:pt x="1839" y="225"/>
                  </a:lnTo>
                  <a:lnTo>
                    <a:pt x="1740" y="222"/>
                  </a:lnTo>
                  <a:lnTo>
                    <a:pt x="1640" y="225"/>
                  </a:lnTo>
                  <a:lnTo>
                    <a:pt x="1543" y="235"/>
                  </a:lnTo>
                  <a:lnTo>
                    <a:pt x="1446" y="251"/>
                  </a:lnTo>
                  <a:lnTo>
                    <a:pt x="1352" y="272"/>
                  </a:lnTo>
                  <a:lnTo>
                    <a:pt x="1261" y="299"/>
                  </a:lnTo>
                  <a:lnTo>
                    <a:pt x="1172" y="332"/>
                  </a:lnTo>
                  <a:lnTo>
                    <a:pt x="1085" y="370"/>
                  </a:lnTo>
                  <a:lnTo>
                    <a:pt x="1001" y="414"/>
                  </a:lnTo>
                  <a:lnTo>
                    <a:pt x="921" y="463"/>
                  </a:lnTo>
                  <a:lnTo>
                    <a:pt x="843" y="516"/>
                  </a:lnTo>
                  <a:lnTo>
                    <a:pt x="770" y="573"/>
                  </a:lnTo>
                  <a:lnTo>
                    <a:pt x="700" y="634"/>
                  </a:lnTo>
                  <a:lnTo>
                    <a:pt x="635" y="700"/>
                  </a:lnTo>
                  <a:lnTo>
                    <a:pt x="572" y="770"/>
                  </a:lnTo>
                  <a:lnTo>
                    <a:pt x="515" y="844"/>
                  </a:lnTo>
                  <a:lnTo>
                    <a:pt x="462" y="922"/>
                  </a:lnTo>
                  <a:lnTo>
                    <a:pt x="414" y="1002"/>
                  </a:lnTo>
                  <a:lnTo>
                    <a:pt x="371" y="1085"/>
                  </a:lnTo>
                  <a:lnTo>
                    <a:pt x="333" y="1172"/>
                  </a:lnTo>
                  <a:lnTo>
                    <a:pt x="299" y="1261"/>
                  </a:lnTo>
                  <a:lnTo>
                    <a:pt x="272" y="1353"/>
                  </a:lnTo>
                  <a:lnTo>
                    <a:pt x="250" y="1446"/>
                  </a:lnTo>
                  <a:lnTo>
                    <a:pt x="234" y="1543"/>
                  </a:lnTo>
                  <a:lnTo>
                    <a:pt x="225" y="1640"/>
                  </a:lnTo>
                  <a:lnTo>
                    <a:pt x="221" y="1740"/>
                  </a:lnTo>
                  <a:lnTo>
                    <a:pt x="225" y="1831"/>
                  </a:lnTo>
                  <a:lnTo>
                    <a:pt x="232" y="1921"/>
                  </a:lnTo>
                  <a:lnTo>
                    <a:pt x="246" y="2010"/>
                  </a:lnTo>
                  <a:lnTo>
                    <a:pt x="265" y="2098"/>
                  </a:lnTo>
                  <a:lnTo>
                    <a:pt x="288" y="2184"/>
                  </a:lnTo>
                  <a:lnTo>
                    <a:pt x="317" y="2269"/>
                  </a:lnTo>
                  <a:lnTo>
                    <a:pt x="350" y="2352"/>
                  </a:lnTo>
                  <a:lnTo>
                    <a:pt x="389" y="2433"/>
                  </a:lnTo>
                  <a:lnTo>
                    <a:pt x="431" y="2512"/>
                  </a:lnTo>
                  <a:lnTo>
                    <a:pt x="480" y="2587"/>
                  </a:lnTo>
                  <a:lnTo>
                    <a:pt x="532" y="2661"/>
                  </a:lnTo>
                  <a:lnTo>
                    <a:pt x="589" y="2731"/>
                  </a:lnTo>
                  <a:lnTo>
                    <a:pt x="602" y="2749"/>
                  </a:lnTo>
                  <a:lnTo>
                    <a:pt x="610" y="2769"/>
                  </a:lnTo>
                  <a:lnTo>
                    <a:pt x="616" y="2790"/>
                  </a:lnTo>
                  <a:lnTo>
                    <a:pt x="616" y="2812"/>
                  </a:lnTo>
                  <a:lnTo>
                    <a:pt x="612" y="2833"/>
                  </a:lnTo>
                  <a:lnTo>
                    <a:pt x="604" y="2853"/>
                  </a:lnTo>
                  <a:lnTo>
                    <a:pt x="593" y="2871"/>
                  </a:lnTo>
                  <a:lnTo>
                    <a:pt x="577" y="2887"/>
                  </a:lnTo>
                  <a:lnTo>
                    <a:pt x="559" y="2900"/>
                  </a:lnTo>
                  <a:lnTo>
                    <a:pt x="539" y="2909"/>
                  </a:lnTo>
                  <a:lnTo>
                    <a:pt x="518" y="2913"/>
                  </a:lnTo>
                  <a:lnTo>
                    <a:pt x="497" y="2913"/>
                  </a:lnTo>
                  <a:lnTo>
                    <a:pt x="476" y="2910"/>
                  </a:lnTo>
                  <a:lnTo>
                    <a:pt x="456" y="2903"/>
                  </a:lnTo>
                  <a:lnTo>
                    <a:pt x="438" y="2891"/>
                  </a:lnTo>
                  <a:lnTo>
                    <a:pt x="422" y="2875"/>
                  </a:lnTo>
                  <a:lnTo>
                    <a:pt x="361" y="2801"/>
                  </a:lnTo>
                  <a:lnTo>
                    <a:pt x="305" y="2724"/>
                  </a:lnTo>
                  <a:lnTo>
                    <a:pt x="253" y="2644"/>
                  </a:lnTo>
                  <a:lnTo>
                    <a:pt x="207" y="2561"/>
                  </a:lnTo>
                  <a:lnTo>
                    <a:pt x="164" y="2477"/>
                  </a:lnTo>
                  <a:lnTo>
                    <a:pt x="126" y="2390"/>
                  </a:lnTo>
                  <a:lnTo>
                    <a:pt x="93" y="2302"/>
                  </a:lnTo>
                  <a:lnTo>
                    <a:pt x="65" y="2211"/>
                  </a:lnTo>
                  <a:lnTo>
                    <a:pt x="42" y="2119"/>
                  </a:lnTo>
                  <a:lnTo>
                    <a:pt x="24" y="2026"/>
                  </a:lnTo>
                  <a:lnTo>
                    <a:pt x="11" y="1932"/>
                  </a:lnTo>
                  <a:lnTo>
                    <a:pt x="3" y="1836"/>
                  </a:lnTo>
                  <a:lnTo>
                    <a:pt x="0" y="1740"/>
                  </a:lnTo>
                  <a:lnTo>
                    <a:pt x="3" y="1641"/>
                  </a:lnTo>
                  <a:lnTo>
                    <a:pt x="12" y="1543"/>
                  </a:lnTo>
                  <a:lnTo>
                    <a:pt x="25" y="1446"/>
                  </a:lnTo>
                  <a:lnTo>
                    <a:pt x="43" y="1351"/>
                  </a:lnTo>
                  <a:lnTo>
                    <a:pt x="68" y="1257"/>
                  </a:lnTo>
                  <a:lnTo>
                    <a:pt x="97" y="1164"/>
                  </a:lnTo>
                  <a:lnTo>
                    <a:pt x="132" y="1074"/>
                  </a:lnTo>
                  <a:lnTo>
                    <a:pt x="172" y="986"/>
                  </a:lnTo>
                  <a:lnTo>
                    <a:pt x="216" y="900"/>
                  </a:lnTo>
                  <a:lnTo>
                    <a:pt x="265" y="817"/>
                  </a:lnTo>
                  <a:lnTo>
                    <a:pt x="319" y="735"/>
                  </a:lnTo>
                  <a:lnTo>
                    <a:pt x="378" y="658"/>
                  </a:lnTo>
                  <a:lnTo>
                    <a:pt x="442" y="582"/>
                  </a:lnTo>
                  <a:lnTo>
                    <a:pt x="510" y="510"/>
                  </a:lnTo>
                  <a:lnTo>
                    <a:pt x="582" y="441"/>
                  </a:lnTo>
                  <a:lnTo>
                    <a:pt x="657" y="378"/>
                  </a:lnTo>
                  <a:lnTo>
                    <a:pt x="735" y="319"/>
                  </a:lnTo>
                  <a:lnTo>
                    <a:pt x="816" y="265"/>
                  </a:lnTo>
                  <a:lnTo>
                    <a:pt x="900" y="216"/>
                  </a:lnTo>
                  <a:lnTo>
                    <a:pt x="985" y="171"/>
                  </a:lnTo>
                  <a:lnTo>
                    <a:pt x="1074" y="132"/>
                  </a:lnTo>
                  <a:lnTo>
                    <a:pt x="1164" y="97"/>
                  </a:lnTo>
                  <a:lnTo>
                    <a:pt x="1257" y="68"/>
                  </a:lnTo>
                  <a:lnTo>
                    <a:pt x="1350" y="44"/>
                  </a:lnTo>
                  <a:lnTo>
                    <a:pt x="1446" y="25"/>
                  </a:lnTo>
                  <a:lnTo>
                    <a:pt x="1543" y="11"/>
                  </a:lnTo>
                  <a:lnTo>
                    <a:pt x="1641" y="3"/>
                  </a:lnTo>
                  <a:lnTo>
                    <a:pt x="17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40" name="Shape 9440"/>
          <p:cNvSpPr/>
          <p:nvPr/>
        </p:nvSpPr>
        <p:spPr>
          <a:xfrm>
            <a:off x="6866625" y="513481"/>
            <a:ext cx="213251" cy="196019"/>
          </a:xfrm>
          <a:custGeom>
            <a:avLst/>
            <a:gdLst/>
            <a:ahLst/>
            <a:cxnLst/>
            <a:rect l="0" t="0" r="0" b="0"/>
            <a:pathLst>
              <a:path w="3560" h="3277" extrusionOk="0">
                <a:moveTo>
                  <a:pt x="3319" y="2800"/>
                </a:moveTo>
                <a:lnTo>
                  <a:pt x="3278" y="2817"/>
                </a:lnTo>
                <a:lnTo>
                  <a:pt x="3241" y="2838"/>
                </a:lnTo>
                <a:lnTo>
                  <a:pt x="3205" y="2862"/>
                </a:lnTo>
                <a:lnTo>
                  <a:pt x="3174" y="2891"/>
                </a:lnTo>
                <a:lnTo>
                  <a:pt x="3146" y="2922"/>
                </a:lnTo>
                <a:lnTo>
                  <a:pt x="3121" y="2957"/>
                </a:lnTo>
                <a:lnTo>
                  <a:pt x="3101" y="2995"/>
                </a:lnTo>
                <a:lnTo>
                  <a:pt x="3083" y="3035"/>
                </a:lnTo>
                <a:lnTo>
                  <a:pt x="3319" y="3035"/>
                </a:lnTo>
                <a:lnTo>
                  <a:pt x="3319" y="2800"/>
                </a:lnTo>
                <a:close/>
                <a:moveTo>
                  <a:pt x="242" y="2800"/>
                </a:moveTo>
                <a:lnTo>
                  <a:pt x="242" y="3035"/>
                </a:lnTo>
                <a:lnTo>
                  <a:pt x="476" y="3035"/>
                </a:lnTo>
                <a:lnTo>
                  <a:pt x="460" y="2995"/>
                </a:lnTo>
                <a:lnTo>
                  <a:pt x="440" y="2957"/>
                </a:lnTo>
                <a:lnTo>
                  <a:pt x="415" y="2922"/>
                </a:lnTo>
                <a:lnTo>
                  <a:pt x="386" y="2891"/>
                </a:lnTo>
                <a:lnTo>
                  <a:pt x="354" y="2862"/>
                </a:lnTo>
                <a:lnTo>
                  <a:pt x="320" y="2838"/>
                </a:lnTo>
                <a:lnTo>
                  <a:pt x="282" y="2817"/>
                </a:lnTo>
                <a:lnTo>
                  <a:pt x="242" y="2800"/>
                </a:lnTo>
                <a:close/>
                <a:moveTo>
                  <a:pt x="242" y="872"/>
                </a:moveTo>
                <a:lnTo>
                  <a:pt x="242" y="2633"/>
                </a:lnTo>
                <a:lnTo>
                  <a:pt x="295" y="2648"/>
                </a:lnTo>
                <a:lnTo>
                  <a:pt x="346" y="2669"/>
                </a:lnTo>
                <a:lnTo>
                  <a:pt x="393" y="2694"/>
                </a:lnTo>
                <a:lnTo>
                  <a:pt x="438" y="2724"/>
                </a:lnTo>
                <a:lnTo>
                  <a:pt x="481" y="2758"/>
                </a:lnTo>
                <a:lnTo>
                  <a:pt x="518" y="2796"/>
                </a:lnTo>
                <a:lnTo>
                  <a:pt x="553" y="2838"/>
                </a:lnTo>
                <a:lnTo>
                  <a:pt x="582" y="2883"/>
                </a:lnTo>
                <a:lnTo>
                  <a:pt x="608" y="2931"/>
                </a:lnTo>
                <a:lnTo>
                  <a:pt x="629" y="2982"/>
                </a:lnTo>
                <a:lnTo>
                  <a:pt x="644" y="3035"/>
                </a:lnTo>
                <a:lnTo>
                  <a:pt x="2917" y="3035"/>
                </a:lnTo>
                <a:lnTo>
                  <a:pt x="2932" y="2982"/>
                </a:lnTo>
                <a:lnTo>
                  <a:pt x="2953" y="2931"/>
                </a:lnTo>
                <a:lnTo>
                  <a:pt x="2978" y="2883"/>
                </a:lnTo>
                <a:lnTo>
                  <a:pt x="3008" y="2838"/>
                </a:lnTo>
                <a:lnTo>
                  <a:pt x="3041" y="2796"/>
                </a:lnTo>
                <a:lnTo>
                  <a:pt x="3080" y="2758"/>
                </a:lnTo>
                <a:lnTo>
                  <a:pt x="3121" y="2724"/>
                </a:lnTo>
                <a:lnTo>
                  <a:pt x="3167" y="2694"/>
                </a:lnTo>
                <a:lnTo>
                  <a:pt x="3214" y="2669"/>
                </a:lnTo>
                <a:lnTo>
                  <a:pt x="3265" y="2648"/>
                </a:lnTo>
                <a:lnTo>
                  <a:pt x="3319" y="2633"/>
                </a:lnTo>
                <a:lnTo>
                  <a:pt x="3319" y="872"/>
                </a:lnTo>
                <a:lnTo>
                  <a:pt x="242" y="872"/>
                </a:lnTo>
                <a:close/>
                <a:moveTo>
                  <a:pt x="1264" y="493"/>
                </a:moveTo>
                <a:lnTo>
                  <a:pt x="1264" y="630"/>
                </a:lnTo>
                <a:lnTo>
                  <a:pt x="2296" y="630"/>
                </a:lnTo>
                <a:lnTo>
                  <a:pt x="2296" y="493"/>
                </a:lnTo>
                <a:lnTo>
                  <a:pt x="1264" y="493"/>
                </a:lnTo>
                <a:close/>
                <a:moveTo>
                  <a:pt x="1308" y="243"/>
                </a:moveTo>
                <a:lnTo>
                  <a:pt x="1294" y="245"/>
                </a:lnTo>
                <a:lnTo>
                  <a:pt x="1282" y="251"/>
                </a:lnTo>
                <a:lnTo>
                  <a:pt x="1272" y="261"/>
                </a:lnTo>
                <a:lnTo>
                  <a:pt x="1266" y="273"/>
                </a:lnTo>
                <a:lnTo>
                  <a:pt x="1264" y="287"/>
                </a:lnTo>
                <a:lnTo>
                  <a:pt x="1264" y="331"/>
                </a:lnTo>
                <a:lnTo>
                  <a:pt x="2296" y="331"/>
                </a:lnTo>
                <a:lnTo>
                  <a:pt x="2296" y="287"/>
                </a:lnTo>
                <a:lnTo>
                  <a:pt x="2294" y="273"/>
                </a:lnTo>
                <a:lnTo>
                  <a:pt x="2287" y="261"/>
                </a:lnTo>
                <a:lnTo>
                  <a:pt x="2279" y="251"/>
                </a:lnTo>
                <a:lnTo>
                  <a:pt x="2266" y="245"/>
                </a:lnTo>
                <a:lnTo>
                  <a:pt x="2252" y="243"/>
                </a:lnTo>
                <a:lnTo>
                  <a:pt x="1308" y="243"/>
                </a:lnTo>
                <a:close/>
                <a:moveTo>
                  <a:pt x="1308" y="0"/>
                </a:moveTo>
                <a:lnTo>
                  <a:pt x="2252" y="0"/>
                </a:lnTo>
                <a:lnTo>
                  <a:pt x="2294" y="3"/>
                </a:lnTo>
                <a:lnTo>
                  <a:pt x="2335" y="13"/>
                </a:lnTo>
                <a:lnTo>
                  <a:pt x="2373" y="27"/>
                </a:lnTo>
                <a:lnTo>
                  <a:pt x="2407" y="47"/>
                </a:lnTo>
                <a:lnTo>
                  <a:pt x="2440" y="70"/>
                </a:lnTo>
                <a:lnTo>
                  <a:pt x="2468" y="100"/>
                </a:lnTo>
                <a:lnTo>
                  <a:pt x="2492" y="131"/>
                </a:lnTo>
                <a:lnTo>
                  <a:pt x="2511" y="167"/>
                </a:lnTo>
                <a:lnTo>
                  <a:pt x="2526" y="205"/>
                </a:lnTo>
                <a:lnTo>
                  <a:pt x="2535" y="245"/>
                </a:lnTo>
                <a:lnTo>
                  <a:pt x="2538" y="287"/>
                </a:lnTo>
                <a:lnTo>
                  <a:pt x="2538" y="630"/>
                </a:lnTo>
                <a:lnTo>
                  <a:pt x="3439" y="630"/>
                </a:lnTo>
                <a:lnTo>
                  <a:pt x="3467" y="633"/>
                </a:lnTo>
                <a:lnTo>
                  <a:pt x="3493" y="642"/>
                </a:lnTo>
                <a:lnTo>
                  <a:pt x="3514" y="657"/>
                </a:lnTo>
                <a:lnTo>
                  <a:pt x="3534" y="675"/>
                </a:lnTo>
                <a:lnTo>
                  <a:pt x="3548" y="698"/>
                </a:lnTo>
                <a:lnTo>
                  <a:pt x="3556" y="723"/>
                </a:lnTo>
                <a:lnTo>
                  <a:pt x="3560" y="751"/>
                </a:lnTo>
                <a:lnTo>
                  <a:pt x="3560" y="3156"/>
                </a:lnTo>
                <a:lnTo>
                  <a:pt x="3556" y="3184"/>
                </a:lnTo>
                <a:lnTo>
                  <a:pt x="3548" y="3209"/>
                </a:lnTo>
                <a:lnTo>
                  <a:pt x="3534" y="3232"/>
                </a:lnTo>
                <a:lnTo>
                  <a:pt x="3514" y="3251"/>
                </a:lnTo>
                <a:lnTo>
                  <a:pt x="3493" y="3265"/>
                </a:lnTo>
                <a:lnTo>
                  <a:pt x="3467" y="3274"/>
                </a:lnTo>
                <a:lnTo>
                  <a:pt x="3439" y="3277"/>
                </a:lnTo>
                <a:lnTo>
                  <a:pt x="121" y="3277"/>
                </a:lnTo>
                <a:lnTo>
                  <a:pt x="93" y="3274"/>
                </a:lnTo>
                <a:lnTo>
                  <a:pt x="68" y="3265"/>
                </a:lnTo>
                <a:lnTo>
                  <a:pt x="45" y="3251"/>
                </a:lnTo>
                <a:lnTo>
                  <a:pt x="27" y="3232"/>
                </a:lnTo>
                <a:lnTo>
                  <a:pt x="12" y="3209"/>
                </a:lnTo>
                <a:lnTo>
                  <a:pt x="3" y="3184"/>
                </a:lnTo>
                <a:lnTo>
                  <a:pt x="0" y="3156"/>
                </a:lnTo>
                <a:lnTo>
                  <a:pt x="0" y="751"/>
                </a:lnTo>
                <a:lnTo>
                  <a:pt x="3" y="723"/>
                </a:lnTo>
                <a:lnTo>
                  <a:pt x="12" y="698"/>
                </a:lnTo>
                <a:lnTo>
                  <a:pt x="27" y="675"/>
                </a:lnTo>
                <a:lnTo>
                  <a:pt x="45" y="657"/>
                </a:lnTo>
                <a:lnTo>
                  <a:pt x="68" y="642"/>
                </a:lnTo>
                <a:lnTo>
                  <a:pt x="93" y="633"/>
                </a:lnTo>
                <a:lnTo>
                  <a:pt x="121" y="630"/>
                </a:lnTo>
                <a:lnTo>
                  <a:pt x="1022" y="630"/>
                </a:lnTo>
                <a:lnTo>
                  <a:pt x="1022" y="287"/>
                </a:lnTo>
                <a:lnTo>
                  <a:pt x="1025" y="245"/>
                </a:lnTo>
                <a:lnTo>
                  <a:pt x="1034" y="205"/>
                </a:lnTo>
                <a:lnTo>
                  <a:pt x="1049" y="167"/>
                </a:lnTo>
                <a:lnTo>
                  <a:pt x="1068" y="131"/>
                </a:lnTo>
                <a:lnTo>
                  <a:pt x="1092" y="100"/>
                </a:lnTo>
                <a:lnTo>
                  <a:pt x="1120" y="70"/>
                </a:lnTo>
                <a:lnTo>
                  <a:pt x="1152" y="47"/>
                </a:lnTo>
                <a:lnTo>
                  <a:pt x="1187" y="27"/>
                </a:lnTo>
                <a:lnTo>
                  <a:pt x="1226" y="13"/>
                </a:lnTo>
                <a:lnTo>
                  <a:pt x="1266" y="3"/>
                </a:lnTo>
                <a:lnTo>
                  <a:pt x="13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41" name="Shape 9441"/>
          <p:cNvGrpSpPr/>
          <p:nvPr/>
        </p:nvGrpSpPr>
        <p:grpSpPr>
          <a:xfrm>
            <a:off x="4917990" y="2206783"/>
            <a:ext cx="221945" cy="172793"/>
            <a:chOff x="756182" y="5818623"/>
            <a:chExt cx="1493629" cy="1162857"/>
          </a:xfrm>
        </p:grpSpPr>
        <p:sp>
          <p:nvSpPr>
            <p:cNvPr id="9442" name="Shape 9442"/>
            <p:cNvSpPr/>
            <p:nvPr/>
          </p:nvSpPr>
          <p:spPr>
            <a:xfrm>
              <a:off x="1407384" y="6366458"/>
              <a:ext cx="186058" cy="382451"/>
            </a:xfrm>
            <a:custGeom>
              <a:avLst/>
              <a:gdLst/>
              <a:ahLst/>
              <a:cxnLst/>
              <a:rect l="0" t="0" r="0" b="0"/>
              <a:pathLst>
                <a:path w="431" h="886" extrusionOk="0">
                  <a:moveTo>
                    <a:pt x="277" y="526"/>
                  </a:moveTo>
                  <a:lnTo>
                    <a:pt x="277" y="670"/>
                  </a:lnTo>
                  <a:lnTo>
                    <a:pt x="290" y="657"/>
                  </a:lnTo>
                  <a:lnTo>
                    <a:pt x="302" y="639"/>
                  </a:lnTo>
                  <a:lnTo>
                    <a:pt x="308" y="620"/>
                  </a:lnTo>
                  <a:lnTo>
                    <a:pt x="310" y="598"/>
                  </a:lnTo>
                  <a:lnTo>
                    <a:pt x="308" y="577"/>
                  </a:lnTo>
                  <a:lnTo>
                    <a:pt x="302" y="558"/>
                  </a:lnTo>
                  <a:lnTo>
                    <a:pt x="290" y="540"/>
                  </a:lnTo>
                  <a:lnTo>
                    <a:pt x="277" y="526"/>
                  </a:lnTo>
                  <a:close/>
                  <a:moveTo>
                    <a:pt x="156" y="216"/>
                  </a:moveTo>
                  <a:lnTo>
                    <a:pt x="142" y="231"/>
                  </a:lnTo>
                  <a:lnTo>
                    <a:pt x="131" y="248"/>
                  </a:lnTo>
                  <a:lnTo>
                    <a:pt x="124" y="267"/>
                  </a:lnTo>
                  <a:lnTo>
                    <a:pt x="122" y="289"/>
                  </a:lnTo>
                  <a:lnTo>
                    <a:pt x="124" y="310"/>
                  </a:lnTo>
                  <a:lnTo>
                    <a:pt x="131" y="329"/>
                  </a:lnTo>
                  <a:lnTo>
                    <a:pt x="142" y="346"/>
                  </a:lnTo>
                  <a:lnTo>
                    <a:pt x="156" y="361"/>
                  </a:lnTo>
                  <a:lnTo>
                    <a:pt x="156" y="216"/>
                  </a:lnTo>
                  <a:close/>
                  <a:moveTo>
                    <a:pt x="216" y="0"/>
                  </a:moveTo>
                  <a:lnTo>
                    <a:pt x="236" y="4"/>
                  </a:lnTo>
                  <a:lnTo>
                    <a:pt x="252" y="12"/>
                  </a:lnTo>
                  <a:lnTo>
                    <a:pt x="265" y="26"/>
                  </a:lnTo>
                  <a:lnTo>
                    <a:pt x="274" y="42"/>
                  </a:lnTo>
                  <a:lnTo>
                    <a:pt x="277" y="61"/>
                  </a:lnTo>
                  <a:lnTo>
                    <a:pt x="277" y="81"/>
                  </a:lnTo>
                  <a:lnTo>
                    <a:pt x="309" y="94"/>
                  </a:lnTo>
                  <a:lnTo>
                    <a:pt x="339" y="111"/>
                  </a:lnTo>
                  <a:lnTo>
                    <a:pt x="365" y="133"/>
                  </a:lnTo>
                  <a:lnTo>
                    <a:pt x="388" y="158"/>
                  </a:lnTo>
                  <a:lnTo>
                    <a:pt x="406" y="187"/>
                  </a:lnTo>
                  <a:lnTo>
                    <a:pt x="420" y="218"/>
                  </a:lnTo>
                  <a:lnTo>
                    <a:pt x="429" y="252"/>
                  </a:lnTo>
                  <a:lnTo>
                    <a:pt x="431" y="289"/>
                  </a:lnTo>
                  <a:lnTo>
                    <a:pt x="428" y="308"/>
                  </a:lnTo>
                  <a:lnTo>
                    <a:pt x="420" y="324"/>
                  </a:lnTo>
                  <a:lnTo>
                    <a:pt x="407" y="337"/>
                  </a:lnTo>
                  <a:lnTo>
                    <a:pt x="390" y="345"/>
                  </a:lnTo>
                  <a:lnTo>
                    <a:pt x="371" y="349"/>
                  </a:lnTo>
                  <a:lnTo>
                    <a:pt x="352" y="345"/>
                  </a:lnTo>
                  <a:lnTo>
                    <a:pt x="336" y="337"/>
                  </a:lnTo>
                  <a:lnTo>
                    <a:pt x="322" y="324"/>
                  </a:lnTo>
                  <a:lnTo>
                    <a:pt x="314" y="308"/>
                  </a:lnTo>
                  <a:lnTo>
                    <a:pt x="310" y="289"/>
                  </a:lnTo>
                  <a:lnTo>
                    <a:pt x="308" y="267"/>
                  </a:lnTo>
                  <a:lnTo>
                    <a:pt x="302" y="248"/>
                  </a:lnTo>
                  <a:lnTo>
                    <a:pt x="290" y="231"/>
                  </a:lnTo>
                  <a:lnTo>
                    <a:pt x="277" y="216"/>
                  </a:lnTo>
                  <a:lnTo>
                    <a:pt x="277" y="392"/>
                  </a:lnTo>
                  <a:lnTo>
                    <a:pt x="309" y="404"/>
                  </a:lnTo>
                  <a:lnTo>
                    <a:pt x="339" y="421"/>
                  </a:lnTo>
                  <a:lnTo>
                    <a:pt x="365" y="442"/>
                  </a:lnTo>
                  <a:lnTo>
                    <a:pt x="388" y="468"/>
                  </a:lnTo>
                  <a:lnTo>
                    <a:pt x="406" y="497"/>
                  </a:lnTo>
                  <a:lnTo>
                    <a:pt x="420" y="528"/>
                  </a:lnTo>
                  <a:lnTo>
                    <a:pt x="429" y="562"/>
                  </a:lnTo>
                  <a:lnTo>
                    <a:pt x="431" y="598"/>
                  </a:lnTo>
                  <a:lnTo>
                    <a:pt x="429" y="635"/>
                  </a:lnTo>
                  <a:lnTo>
                    <a:pt x="420" y="668"/>
                  </a:lnTo>
                  <a:lnTo>
                    <a:pt x="406" y="700"/>
                  </a:lnTo>
                  <a:lnTo>
                    <a:pt x="388" y="728"/>
                  </a:lnTo>
                  <a:lnTo>
                    <a:pt x="365" y="753"/>
                  </a:lnTo>
                  <a:lnTo>
                    <a:pt x="339" y="776"/>
                  </a:lnTo>
                  <a:lnTo>
                    <a:pt x="309" y="792"/>
                  </a:lnTo>
                  <a:lnTo>
                    <a:pt x="277" y="805"/>
                  </a:lnTo>
                  <a:lnTo>
                    <a:pt x="277" y="825"/>
                  </a:lnTo>
                  <a:lnTo>
                    <a:pt x="274" y="844"/>
                  </a:lnTo>
                  <a:lnTo>
                    <a:pt x="265" y="861"/>
                  </a:lnTo>
                  <a:lnTo>
                    <a:pt x="252" y="874"/>
                  </a:lnTo>
                  <a:lnTo>
                    <a:pt x="236" y="883"/>
                  </a:lnTo>
                  <a:lnTo>
                    <a:pt x="216" y="886"/>
                  </a:lnTo>
                  <a:lnTo>
                    <a:pt x="197" y="883"/>
                  </a:lnTo>
                  <a:lnTo>
                    <a:pt x="180" y="874"/>
                  </a:lnTo>
                  <a:lnTo>
                    <a:pt x="168" y="861"/>
                  </a:lnTo>
                  <a:lnTo>
                    <a:pt x="159" y="844"/>
                  </a:lnTo>
                  <a:lnTo>
                    <a:pt x="156" y="825"/>
                  </a:lnTo>
                  <a:lnTo>
                    <a:pt x="156" y="805"/>
                  </a:lnTo>
                  <a:lnTo>
                    <a:pt x="123" y="792"/>
                  </a:lnTo>
                  <a:lnTo>
                    <a:pt x="94" y="776"/>
                  </a:lnTo>
                  <a:lnTo>
                    <a:pt x="68" y="753"/>
                  </a:lnTo>
                  <a:lnTo>
                    <a:pt x="45" y="728"/>
                  </a:lnTo>
                  <a:lnTo>
                    <a:pt x="27" y="700"/>
                  </a:lnTo>
                  <a:lnTo>
                    <a:pt x="13" y="668"/>
                  </a:lnTo>
                  <a:lnTo>
                    <a:pt x="4" y="635"/>
                  </a:lnTo>
                  <a:lnTo>
                    <a:pt x="0" y="598"/>
                  </a:lnTo>
                  <a:lnTo>
                    <a:pt x="4" y="579"/>
                  </a:lnTo>
                  <a:lnTo>
                    <a:pt x="13" y="562"/>
                  </a:lnTo>
                  <a:lnTo>
                    <a:pt x="26" y="549"/>
                  </a:lnTo>
                  <a:lnTo>
                    <a:pt x="42" y="541"/>
                  </a:lnTo>
                  <a:lnTo>
                    <a:pt x="61" y="538"/>
                  </a:lnTo>
                  <a:lnTo>
                    <a:pt x="80" y="541"/>
                  </a:lnTo>
                  <a:lnTo>
                    <a:pt x="97" y="549"/>
                  </a:lnTo>
                  <a:lnTo>
                    <a:pt x="110" y="562"/>
                  </a:lnTo>
                  <a:lnTo>
                    <a:pt x="119" y="579"/>
                  </a:lnTo>
                  <a:lnTo>
                    <a:pt x="122" y="598"/>
                  </a:lnTo>
                  <a:lnTo>
                    <a:pt x="124" y="620"/>
                  </a:lnTo>
                  <a:lnTo>
                    <a:pt x="131" y="639"/>
                  </a:lnTo>
                  <a:lnTo>
                    <a:pt x="142" y="657"/>
                  </a:lnTo>
                  <a:lnTo>
                    <a:pt x="156" y="670"/>
                  </a:lnTo>
                  <a:lnTo>
                    <a:pt x="156" y="495"/>
                  </a:lnTo>
                  <a:lnTo>
                    <a:pt x="123" y="482"/>
                  </a:lnTo>
                  <a:lnTo>
                    <a:pt x="94" y="465"/>
                  </a:lnTo>
                  <a:lnTo>
                    <a:pt x="68" y="444"/>
                  </a:lnTo>
                  <a:lnTo>
                    <a:pt x="45" y="418"/>
                  </a:lnTo>
                  <a:lnTo>
                    <a:pt x="27" y="390"/>
                  </a:lnTo>
                  <a:lnTo>
                    <a:pt x="13" y="358"/>
                  </a:lnTo>
                  <a:lnTo>
                    <a:pt x="4" y="324"/>
                  </a:lnTo>
                  <a:lnTo>
                    <a:pt x="0" y="289"/>
                  </a:lnTo>
                  <a:lnTo>
                    <a:pt x="4" y="252"/>
                  </a:lnTo>
                  <a:lnTo>
                    <a:pt x="13" y="218"/>
                  </a:lnTo>
                  <a:lnTo>
                    <a:pt x="27" y="187"/>
                  </a:lnTo>
                  <a:lnTo>
                    <a:pt x="45" y="158"/>
                  </a:lnTo>
                  <a:lnTo>
                    <a:pt x="68" y="133"/>
                  </a:lnTo>
                  <a:lnTo>
                    <a:pt x="94" y="111"/>
                  </a:lnTo>
                  <a:lnTo>
                    <a:pt x="123" y="94"/>
                  </a:lnTo>
                  <a:lnTo>
                    <a:pt x="156" y="81"/>
                  </a:lnTo>
                  <a:lnTo>
                    <a:pt x="156" y="61"/>
                  </a:lnTo>
                  <a:lnTo>
                    <a:pt x="159" y="42"/>
                  </a:lnTo>
                  <a:lnTo>
                    <a:pt x="168" y="26"/>
                  </a:lnTo>
                  <a:lnTo>
                    <a:pt x="180" y="12"/>
                  </a:lnTo>
                  <a:lnTo>
                    <a:pt x="197" y="4"/>
                  </a:lnTo>
                  <a:lnTo>
                    <a:pt x="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43" name="Shape 9443"/>
            <p:cNvSpPr/>
            <p:nvPr/>
          </p:nvSpPr>
          <p:spPr>
            <a:xfrm>
              <a:off x="756182" y="5818623"/>
              <a:ext cx="1493629" cy="1162857"/>
            </a:xfrm>
            <a:custGeom>
              <a:avLst/>
              <a:gdLst/>
              <a:ahLst/>
              <a:cxnLst/>
              <a:rect l="0" t="0" r="0" b="0"/>
              <a:pathLst>
                <a:path w="3463" h="2706" extrusionOk="0">
                  <a:moveTo>
                    <a:pt x="3221" y="2230"/>
                  </a:moveTo>
                  <a:lnTo>
                    <a:pt x="3180" y="2246"/>
                  </a:lnTo>
                  <a:lnTo>
                    <a:pt x="3143" y="2267"/>
                  </a:lnTo>
                  <a:lnTo>
                    <a:pt x="3108" y="2292"/>
                  </a:lnTo>
                  <a:lnTo>
                    <a:pt x="3076" y="2320"/>
                  </a:lnTo>
                  <a:lnTo>
                    <a:pt x="3048" y="2352"/>
                  </a:lnTo>
                  <a:lnTo>
                    <a:pt x="3023" y="2387"/>
                  </a:lnTo>
                  <a:lnTo>
                    <a:pt x="3002" y="2425"/>
                  </a:lnTo>
                  <a:lnTo>
                    <a:pt x="2986" y="2465"/>
                  </a:lnTo>
                  <a:lnTo>
                    <a:pt x="3221" y="2465"/>
                  </a:lnTo>
                  <a:lnTo>
                    <a:pt x="3221" y="2230"/>
                  </a:lnTo>
                  <a:close/>
                  <a:moveTo>
                    <a:pt x="242" y="2230"/>
                  </a:moveTo>
                  <a:lnTo>
                    <a:pt x="242" y="2465"/>
                  </a:lnTo>
                  <a:lnTo>
                    <a:pt x="477" y="2465"/>
                  </a:lnTo>
                  <a:lnTo>
                    <a:pt x="460" y="2425"/>
                  </a:lnTo>
                  <a:lnTo>
                    <a:pt x="439" y="2387"/>
                  </a:lnTo>
                  <a:lnTo>
                    <a:pt x="415" y="2352"/>
                  </a:lnTo>
                  <a:lnTo>
                    <a:pt x="387" y="2320"/>
                  </a:lnTo>
                  <a:lnTo>
                    <a:pt x="355" y="2292"/>
                  </a:lnTo>
                  <a:lnTo>
                    <a:pt x="319" y="2267"/>
                  </a:lnTo>
                  <a:lnTo>
                    <a:pt x="282" y="2246"/>
                  </a:lnTo>
                  <a:lnTo>
                    <a:pt x="242" y="2230"/>
                  </a:lnTo>
                  <a:close/>
                  <a:moveTo>
                    <a:pt x="2986" y="986"/>
                  </a:moveTo>
                  <a:lnTo>
                    <a:pt x="3002" y="1026"/>
                  </a:lnTo>
                  <a:lnTo>
                    <a:pt x="3023" y="1064"/>
                  </a:lnTo>
                  <a:lnTo>
                    <a:pt x="3048" y="1098"/>
                  </a:lnTo>
                  <a:lnTo>
                    <a:pt x="3076" y="1130"/>
                  </a:lnTo>
                  <a:lnTo>
                    <a:pt x="3108" y="1158"/>
                  </a:lnTo>
                  <a:lnTo>
                    <a:pt x="3143" y="1184"/>
                  </a:lnTo>
                  <a:lnTo>
                    <a:pt x="3180" y="1205"/>
                  </a:lnTo>
                  <a:lnTo>
                    <a:pt x="3221" y="1220"/>
                  </a:lnTo>
                  <a:lnTo>
                    <a:pt x="3221" y="986"/>
                  </a:lnTo>
                  <a:lnTo>
                    <a:pt x="2986" y="986"/>
                  </a:lnTo>
                  <a:close/>
                  <a:moveTo>
                    <a:pt x="644" y="986"/>
                  </a:moveTo>
                  <a:lnTo>
                    <a:pt x="628" y="1038"/>
                  </a:lnTo>
                  <a:lnTo>
                    <a:pt x="608" y="1090"/>
                  </a:lnTo>
                  <a:lnTo>
                    <a:pt x="583" y="1138"/>
                  </a:lnTo>
                  <a:lnTo>
                    <a:pt x="553" y="1183"/>
                  </a:lnTo>
                  <a:lnTo>
                    <a:pt x="519" y="1225"/>
                  </a:lnTo>
                  <a:lnTo>
                    <a:pt x="481" y="1263"/>
                  </a:lnTo>
                  <a:lnTo>
                    <a:pt x="439" y="1297"/>
                  </a:lnTo>
                  <a:lnTo>
                    <a:pt x="394" y="1327"/>
                  </a:lnTo>
                  <a:lnTo>
                    <a:pt x="346" y="1353"/>
                  </a:lnTo>
                  <a:lnTo>
                    <a:pt x="295" y="1373"/>
                  </a:lnTo>
                  <a:lnTo>
                    <a:pt x="242" y="1389"/>
                  </a:lnTo>
                  <a:lnTo>
                    <a:pt x="242" y="2062"/>
                  </a:lnTo>
                  <a:lnTo>
                    <a:pt x="295" y="2078"/>
                  </a:lnTo>
                  <a:lnTo>
                    <a:pt x="346" y="2098"/>
                  </a:lnTo>
                  <a:lnTo>
                    <a:pt x="394" y="2124"/>
                  </a:lnTo>
                  <a:lnTo>
                    <a:pt x="439" y="2153"/>
                  </a:lnTo>
                  <a:lnTo>
                    <a:pt x="481" y="2188"/>
                  </a:lnTo>
                  <a:lnTo>
                    <a:pt x="519" y="2226"/>
                  </a:lnTo>
                  <a:lnTo>
                    <a:pt x="553" y="2268"/>
                  </a:lnTo>
                  <a:lnTo>
                    <a:pt x="583" y="2312"/>
                  </a:lnTo>
                  <a:lnTo>
                    <a:pt x="608" y="2360"/>
                  </a:lnTo>
                  <a:lnTo>
                    <a:pt x="628" y="2412"/>
                  </a:lnTo>
                  <a:lnTo>
                    <a:pt x="644" y="2465"/>
                  </a:lnTo>
                  <a:lnTo>
                    <a:pt x="2819" y="2465"/>
                  </a:lnTo>
                  <a:lnTo>
                    <a:pt x="2833" y="2412"/>
                  </a:lnTo>
                  <a:lnTo>
                    <a:pt x="2854" y="2360"/>
                  </a:lnTo>
                  <a:lnTo>
                    <a:pt x="2879" y="2312"/>
                  </a:lnTo>
                  <a:lnTo>
                    <a:pt x="2909" y="2268"/>
                  </a:lnTo>
                  <a:lnTo>
                    <a:pt x="2944" y="2226"/>
                  </a:lnTo>
                  <a:lnTo>
                    <a:pt x="2981" y="2188"/>
                  </a:lnTo>
                  <a:lnTo>
                    <a:pt x="3023" y="2153"/>
                  </a:lnTo>
                  <a:lnTo>
                    <a:pt x="3069" y="2124"/>
                  </a:lnTo>
                  <a:lnTo>
                    <a:pt x="3117" y="2098"/>
                  </a:lnTo>
                  <a:lnTo>
                    <a:pt x="3167" y="2078"/>
                  </a:lnTo>
                  <a:lnTo>
                    <a:pt x="3221" y="2062"/>
                  </a:lnTo>
                  <a:lnTo>
                    <a:pt x="3221" y="1389"/>
                  </a:lnTo>
                  <a:lnTo>
                    <a:pt x="3167" y="1373"/>
                  </a:lnTo>
                  <a:lnTo>
                    <a:pt x="3117" y="1353"/>
                  </a:lnTo>
                  <a:lnTo>
                    <a:pt x="3069" y="1327"/>
                  </a:lnTo>
                  <a:lnTo>
                    <a:pt x="3023" y="1297"/>
                  </a:lnTo>
                  <a:lnTo>
                    <a:pt x="2981" y="1262"/>
                  </a:lnTo>
                  <a:lnTo>
                    <a:pt x="2944" y="1225"/>
                  </a:lnTo>
                  <a:lnTo>
                    <a:pt x="2909" y="1183"/>
                  </a:lnTo>
                  <a:lnTo>
                    <a:pt x="2879" y="1138"/>
                  </a:lnTo>
                  <a:lnTo>
                    <a:pt x="2854" y="1090"/>
                  </a:lnTo>
                  <a:lnTo>
                    <a:pt x="2833" y="1038"/>
                  </a:lnTo>
                  <a:lnTo>
                    <a:pt x="2819" y="986"/>
                  </a:lnTo>
                  <a:lnTo>
                    <a:pt x="644" y="986"/>
                  </a:lnTo>
                  <a:close/>
                  <a:moveTo>
                    <a:pt x="242" y="986"/>
                  </a:moveTo>
                  <a:lnTo>
                    <a:pt x="242" y="1220"/>
                  </a:lnTo>
                  <a:lnTo>
                    <a:pt x="282" y="1205"/>
                  </a:lnTo>
                  <a:lnTo>
                    <a:pt x="319" y="1184"/>
                  </a:lnTo>
                  <a:lnTo>
                    <a:pt x="355" y="1158"/>
                  </a:lnTo>
                  <a:lnTo>
                    <a:pt x="387" y="1130"/>
                  </a:lnTo>
                  <a:lnTo>
                    <a:pt x="415" y="1098"/>
                  </a:lnTo>
                  <a:lnTo>
                    <a:pt x="439" y="1064"/>
                  </a:lnTo>
                  <a:lnTo>
                    <a:pt x="460" y="1026"/>
                  </a:lnTo>
                  <a:lnTo>
                    <a:pt x="477" y="986"/>
                  </a:lnTo>
                  <a:lnTo>
                    <a:pt x="242" y="986"/>
                  </a:lnTo>
                  <a:close/>
                  <a:moveTo>
                    <a:pt x="2986" y="616"/>
                  </a:moveTo>
                  <a:lnTo>
                    <a:pt x="3000" y="650"/>
                  </a:lnTo>
                  <a:lnTo>
                    <a:pt x="3017" y="683"/>
                  </a:lnTo>
                  <a:lnTo>
                    <a:pt x="3037" y="714"/>
                  </a:lnTo>
                  <a:lnTo>
                    <a:pt x="3060" y="744"/>
                  </a:lnTo>
                  <a:lnTo>
                    <a:pt x="3221" y="744"/>
                  </a:lnTo>
                  <a:lnTo>
                    <a:pt x="3221" y="616"/>
                  </a:lnTo>
                  <a:lnTo>
                    <a:pt x="2986" y="616"/>
                  </a:lnTo>
                  <a:close/>
                  <a:moveTo>
                    <a:pt x="644" y="616"/>
                  </a:moveTo>
                  <a:lnTo>
                    <a:pt x="632" y="660"/>
                  </a:lnTo>
                  <a:lnTo>
                    <a:pt x="616" y="702"/>
                  </a:lnTo>
                  <a:lnTo>
                    <a:pt x="597" y="744"/>
                  </a:lnTo>
                  <a:lnTo>
                    <a:pt x="2866" y="744"/>
                  </a:lnTo>
                  <a:lnTo>
                    <a:pt x="2847" y="702"/>
                  </a:lnTo>
                  <a:lnTo>
                    <a:pt x="2831" y="660"/>
                  </a:lnTo>
                  <a:lnTo>
                    <a:pt x="2819" y="616"/>
                  </a:lnTo>
                  <a:lnTo>
                    <a:pt x="644" y="616"/>
                  </a:lnTo>
                  <a:close/>
                  <a:moveTo>
                    <a:pt x="242" y="616"/>
                  </a:moveTo>
                  <a:lnTo>
                    <a:pt x="242" y="744"/>
                  </a:lnTo>
                  <a:lnTo>
                    <a:pt x="402" y="744"/>
                  </a:lnTo>
                  <a:lnTo>
                    <a:pt x="426" y="714"/>
                  </a:lnTo>
                  <a:lnTo>
                    <a:pt x="446" y="683"/>
                  </a:lnTo>
                  <a:lnTo>
                    <a:pt x="462" y="650"/>
                  </a:lnTo>
                  <a:lnTo>
                    <a:pt x="476" y="616"/>
                  </a:lnTo>
                  <a:lnTo>
                    <a:pt x="242" y="616"/>
                  </a:lnTo>
                  <a:close/>
                  <a:moveTo>
                    <a:pt x="2987" y="243"/>
                  </a:moveTo>
                  <a:lnTo>
                    <a:pt x="3000" y="278"/>
                  </a:lnTo>
                  <a:lnTo>
                    <a:pt x="3017" y="312"/>
                  </a:lnTo>
                  <a:lnTo>
                    <a:pt x="3038" y="343"/>
                  </a:lnTo>
                  <a:lnTo>
                    <a:pt x="3062" y="373"/>
                  </a:lnTo>
                  <a:lnTo>
                    <a:pt x="3221" y="373"/>
                  </a:lnTo>
                  <a:lnTo>
                    <a:pt x="3221" y="243"/>
                  </a:lnTo>
                  <a:lnTo>
                    <a:pt x="2987" y="243"/>
                  </a:lnTo>
                  <a:close/>
                  <a:moveTo>
                    <a:pt x="644" y="243"/>
                  </a:moveTo>
                  <a:lnTo>
                    <a:pt x="632" y="287"/>
                  </a:lnTo>
                  <a:lnTo>
                    <a:pt x="616" y="332"/>
                  </a:lnTo>
                  <a:lnTo>
                    <a:pt x="596" y="373"/>
                  </a:lnTo>
                  <a:lnTo>
                    <a:pt x="2867" y="373"/>
                  </a:lnTo>
                  <a:lnTo>
                    <a:pt x="2847" y="332"/>
                  </a:lnTo>
                  <a:lnTo>
                    <a:pt x="2831" y="287"/>
                  </a:lnTo>
                  <a:lnTo>
                    <a:pt x="2819" y="243"/>
                  </a:lnTo>
                  <a:lnTo>
                    <a:pt x="644" y="243"/>
                  </a:lnTo>
                  <a:close/>
                  <a:moveTo>
                    <a:pt x="242" y="243"/>
                  </a:moveTo>
                  <a:lnTo>
                    <a:pt x="242" y="373"/>
                  </a:lnTo>
                  <a:lnTo>
                    <a:pt x="400" y="373"/>
                  </a:lnTo>
                  <a:lnTo>
                    <a:pt x="425" y="343"/>
                  </a:lnTo>
                  <a:lnTo>
                    <a:pt x="445" y="312"/>
                  </a:lnTo>
                  <a:lnTo>
                    <a:pt x="462" y="278"/>
                  </a:lnTo>
                  <a:lnTo>
                    <a:pt x="476" y="243"/>
                  </a:lnTo>
                  <a:lnTo>
                    <a:pt x="242" y="243"/>
                  </a:lnTo>
                  <a:close/>
                  <a:moveTo>
                    <a:pt x="121" y="0"/>
                  </a:moveTo>
                  <a:lnTo>
                    <a:pt x="3342" y="0"/>
                  </a:lnTo>
                  <a:lnTo>
                    <a:pt x="3369" y="4"/>
                  </a:lnTo>
                  <a:lnTo>
                    <a:pt x="3394" y="13"/>
                  </a:lnTo>
                  <a:lnTo>
                    <a:pt x="3418" y="28"/>
                  </a:lnTo>
                  <a:lnTo>
                    <a:pt x="3436" y="47"/>
                  </a:lnTo>
                  <a:lnTo>
                    <a:pt x="3450" y="69"/>
                  </a:lnTo>
                  <a:lnTo>
                    <a:pt x="3460" y="94"/>
                  </a:lnTo>
                  <a:lnTo>
                    <a:pt x="3463" y="122"/>
                  </a:lnTo>
                  <a:lnTo>
                    <a:pt x="3463" y="2586"/>
                  </a:lnTo>
                  <a:lnTo>
                    <a:pt x="3460" y="2614"/>
                  </a:lnTo>
                  <a:lnTo>
                    <a:pt x="3450" y="2639"/>
                  </a:lnTo>
                  <a:lnTo>
                    <a:pt x="3436" y="2661"/>
                  </a:lnTo>
                  <a:lnTo>
                    <a:pt x="3418" y="2680"/>
                  </a:lnTo>
                  <a:lnTo>
                    <a:pt x="3394" y="2695"/>
                  </a:lnTo>
                  <a:lnTo>
                    <a:pt x="3369" y="2703"/>
                  </a:lnTo>
                  <a:lnTo>
                    <a:pt x="3342" y="2706"/>
                  </a:lnTo>
                  <a:lnTo>
                    <a:pt x="121" y="2706"/>
                  </a:lnTo>
                  <a:lnTo>
                    <a:pt x="94" y="2703"/>
                  </a:lnTo>
                  <a:lnTo>
                    <a:pt x="68" y="2695"/>
                  </a:lnTo>
                  <a:lnTo>
                    <a:pt x="45" y="2680"/>
                  </a:lnTo>
                  <a:lnTo>
                    <a:pt x="26" y="2661"/>
                  </a:lnTo>
                  <a:lnTo>
                    <a:pt x="13" y="2639"/>
                  </a:lnTo>
                  <a:lnTo>
                    <a:pt x="3" y="2614"/>
                  </a:lnTo>
                  <a:lnTo>
                    <a:pt x="0" y="2586"/>
                  </a:lnTo>
                  <a:lnTo>
                    <a:pt x="0" y="122"/>
                  </a:lnTo>
                  <a:lnTo>
                    <a:pt x="3" y="94"/>
                  </a:lnTo>
                  <a:lnTo>
                    <a:pt x="13" y="69"/>
                  </a:lnTo>
                  <a:lnTo>
                    <a:pt x="26" y="47"/>
                  </a:lnTo>
                  <a:lnTo>
                    <a:pt x="45" y="28"/>
                  </a:lnTo>
                  <a:lnTo>
                    <a:pt x="67" y="13"/>
                  </a:lnTo>
                  <a:lnTo>
                    <a:pt x="94" y="4"/>
                  </a:lnTo>
                  <a:lnTo>
                    <a:pt x="1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44" name="Shape 9444"/>
            <p:cNvSpPr/>
            <p:nvPr/>
          </p:nvSpPr>
          <p:spPr>
            <a:xfrm>
              <a:off x="1210989" y="6268261"/>
              <a:ext cx="578846" cy="578845"/>
            </a:xfrm>
            <a:custGeom>
              <a:avLst/>
              <a:gdLst/>
              <a:ahLst/>
              <a:cxnLst/>
              <a:rect l="0" t="0" r="0" b="0"/>
              <a:pathLst>
                <a:path w="1342" h="1344" extrusionOk="0">
                  <a:moveTo>
                    <a:pt x="671" y="162"/>
                  </a:moveTo>
                  <a:lnTo>
                    <a:pt x="616" y="164"/>
                  </a:lnTo>
                  <a:lnTo>
                    <a:pt x="562" y="174"/>
                  </a:lnTo>
                  <a:lnTo>
                    <a:pt x="510" y="187"/>
                  </a:lnTo>
                  <a:lnTo>
                    <a:pt x="461" y="207"/>
                  </a:lnTo>
                  <a:lnTo>
                    <a:pt x="414" y="232"/>
                  </a:lnTo>
                  <a:lnTo>
                    <a:pt x="370" y="260"/>
                  </a:lnTo>
                  <a:lnTo>
                    <a:pt x="329" y="294"/>
                  </a:lnTo>
                  <a:lnTo>
                    <a:pt x="293" y="330"/>
                  </a:lnTo>
                  <a:lnTo>
                    <a:pt x="260" y="370"/>
                  </a:lnTo>
                  <a:lnTo>
                    <a:pt x="231" y="415"/>
                  </a:lnTo>
                  <a:lnTo>
                    <a:pt x="206" y="462"/>
                  </a:lnTo>
                  <a:lnTo>
                    <a:pt x="187" y="511"/>
                  </a:lnTo>
                  <a:lnTo>
                    <a:pt x="173" y="563"/>
                  </a:lnTo>
                  <a:lnTo>
                    <a:pt x="164" y="616"/>
                  </a:lnTo>
                  <a:lnTo>
                    <a:pt x="161" y="672"/>
                  </a:lnTo>
                  <a:lnTo>
                    <a:pt x="164" y="728"/>
                  </a:lnTo>
                  <a:lnTo>
                    <a:pt x="173" y="782"/>
                  </a:lnTo>
                  <a:lnTo>
                    <a:pt x="187" y="833"/>
                  </a:lnTo>
                  <a:lnTo>
                    <a:pt x="206" y="883"/>
                  </a:lnTo>
                  <a:lnTo>
                    <a:pt x="231" y="930"/>
                  </a:lnTo>
                  <a:lnTo>
                    <a:pt x="260" y="974"/>
                  </a:lnTo>
                  <a:lnTo>
                    <a:pt x="293" y="1014"/>
                  </a:lnTo>
                  <a:lnTo>
                    <a:pt x="329" y="1051"/>
                  </a:lnTo>
                  <a:lnTo>
                    <a:pt x="370" y="1084"/>
                  </a:lnTo>
                  <a:lnTo>
                    <a:pt x="414" y="1113"/>
                  </a:lnTo>
                  <a:lnTo>
                    <a:pt x="461" y="1137"/>
                  </a:lnTo>
                  <a:lnTo>
                    <a:pt x="510" y="1157"/>
                  </a:lnTo>
                  <a:lnTo>
                    <a:pt x="562" y="1171"/>
                  </a:lnTo>
                  <a:lnTo>
                    <a:pt x="616" y="1180"/>
                  </a:lnTo>
                  <a:lnTo>
                    <a:pt x="671" y="1183"/>
                  </a:lnTo>
                  <a:lnTo>
                    <a:pt x="727" y="1180"/>
                  </a:lnTo>
                  <a:lnTo>
                    <a:pt x="780" y="1171"/>
                  </a:lnTo>
                  <a:lnTo>
                    <a:pt x="833" y="1157"/>
                  </a:lnTo>
                  <a:lnTo>
                    <a:pt x="882" y="1137"/>
                  </a:lnTo>
                  <a:lnTo>
                    <a:pt x="928" y="1113"/>
                  </a:lnTo>
                  <a:lnTo>
                    <a:pt x="972" y="1084"/>
                  </a:lnTo>
                  <a:lnTo>
                    <a:pt x="1013" y="1051"/>
                  </a:lnTo>
                  <a:lnTo>
                    <a:pt x="1050" y="1014"/>
                  </a:lnTo>
                  <a:lnTo>
                    <a:pt x="1083" y="974"/>
                  </a:lnTo>
                  <a:lnTo>
                    <a:pt x="1112" y="930"/>
                  </a:lnTo>
                  <a:lnTo>
                    <a:pt x="1136" y="883"/>
                  </a:lnTo>
                  <a:lnTo>
                    <a:pt x="1155" y="833"/>
                  </a:lnTo>
                  <a:lnTo>
                    <a:pt x="1170" y="782"/>
                  </a:lnTo>
                  <a:lnTo>
                    <a:pt x="1178" y="728"/>
                  </a:lnTo>
                  <a:lnTo>
                    <a:pt x="1182" y="672"/>
                  </a:lnTo>
                  <a:lnTo>
                    <a:pt x="1178" y="616"/>
                  </a:lnTo>
                  <a:lnTo>
                    <a:pt x="1170" y="563"/>
                  </a:lnTo>
                  <a:lnTo>
                    <a:pt x="1155" y="511"/>
                  </a:lnTo>
                  <a:lnTo>
                    <a:pt x="1136" y="462"/>
                  </a:lnTo>
                  <a:lnTo>
                    <a:pt x="1112" y="415"/>
                  </a:lnTo>
                  <a:lnTo>
                    <a:pt x="1083" y="370"/>
                  </a:lnTo>
                  <a:lnTo>
                    <a:pt x="1050" y="330"/>
                  </a:lnTo>
                  <a:lnTo>
                    <a:pt x="1013" y="294"/>
                  </a:lnTo>
                  <a:lnTo>
                    <a:pt x="972" y="260"/>
                  </a:lnTo>
                  <a:lnTo>
                    <a:pt x="928" y="232"/>
                  </a:lnTo>
                  <a:lnTo>
                    <a:pt x="882" y="207"/>
                  </a:lnTo>
                  <a:lnTo>
                    <a:pt x="833" y="187"/>
                  </a:lnTo>
                  <a:lnTo>
                    <a:pt x="780" y="174"/>
                  </a:lnTo>
                  <a:lnTo>
                    <a:pt x="727" y="164"/>
                  </a:lnTo>
                  <a:lnTo>
                    <a:pt x="671" y="162"/>
                  </a:lnTo>
                  <a:close/>
                  <a:moveTo>
                    <a:pt x="671" y="0"/>
                  </a:moveTo>
                  <a:lnTo>
                    <a:pt x="736" y="3"/>
                  </a:lnTo>
                  <a:lnTo>
                    <a:pt x="799" y="13"/>
                  </a:lnTo>
                  <a:lnTo>
                    <a:pt x="860" y="27"/>
                  </a:lnTo>
                  <a:lnTo>
                    <a:pt x="918" y="47"/>
                  </a:lnTo>
                  <a:lnTo>
                    <a:pt x="975" y="73"/>
                  </a:lnTo>
                  <a:lnTo>
                    <a:pt x="1027" y="102"/>
                  </a:lnTo>
                  <a:lnTo>
                    <a:pt x="1078" y="137"/>
                  </a:lnTo>
                  <a:lnTo>
                    <a:pt x="1124" y="176"/>
                  </a:lnTo>
                  <a:lnTo>
                    <a:pt x="1167" y="219"/>
                  </a:lnTo>
                  <a:lnTo>
                    <a:pt x="1206" y="266"/>
                  </a:lnTo>
                  <a:lnTo>
                    <a:pt x="1240" y="316"/>
                  </a:lnTo>
                  <a:lnTo>
                    <a:pt x="1271" y="369"/>
                  </a:lnTo>
                  <a:lnTo>
                    <a:pt x="1296" y="425"/>
                  </a:lnTo>
                  <a:lnTo>
                    <a:pt x="1316" y="484"/>
                  </a:lnTo>
                  <a:lnTo>
                    <a:pt x="1331" y="545"/>
                  </a:lnTo>
                  <a:lnTo>
                    <a:pt x="1340" y="608"/>
                  </a:lnTo>
                  <a:lnTo>
                    <a:pt x="1342" y="672"/>
                  </a:lnTo>
                  <a:lnTo>
                    <a:pt x="1340" y="736"/>
                  </a:lnTo>
                  <a:lnTo>
                    <a:pt x="1331" y="799"/>
                  </a:lnTo>
                  <a:lnTo>
                    <a:pt x="1316" y="860"/>
                  </a:lnTo>
                  <a:lnTo>
                    <a:pt x="1296" y="919"/>
                  </a:lnTo>
                  <a:lnTo>
                    <a:pt x="1271" y="975"/>
                  </a:lnTo>
                  <a:lnTo>
                    <a:pt x="1240" y="1029"/>
                  </a:lnTo>
                  <a:lnTo>
                    <a:pt x="1206" y="1078"/>
                  </a:lnTo>
                  <a:lnTo>
                    <a:pt x="1167" y="1126"/>
                  </a:lnTo>
                  <a:lnTo>
                    <a:pt x="1124" y="1169"/>
                  </a:lnTo>
                  <a:lnTo>
                    <a:pt x="1078" y="1208"/>
                  </a:lnTo>
                  <a:lnTo>
                    <a:pt x="1027" y="1242"/>
                  </a:lnTo>
                  <a:lnTo>
                    <a:pt x="975" y="1272"/>
                  </a:lnTo>
                  <a:lnTo>
                    <a:pt x="918" y="1297"/>
                  </a:lnTo>
                  <a:lnTo>
                    <a:pt x="860" y="1317"/>
                  </a:lnTo>
                  <a:lnTo>
                    <a:pt x="799" y="1332"/>
                  </a:lnTo>
                  <a:lnTo>
                    <a:pt x="736" y="1341"/>
                  </a:lnTo>
                  <a:lnTo>
                    <a:pt x="671" y="1344"/>
                  </a:lnTo>
                  <a:lnTo>
                    <a:pt x="607" y="1341"/>
                  </a:lnTo>
                  <a:lnTo>
                    <a:pt x="544" y="1332"/>
                  </a:lnTo>
                  <a:lnTo>
                    <a:pt x="483" y="1317"/>
                  </a:lnTo>
                  <a:lnTo>
                    <a:pt x="425" y="1297"/>
                  </a:lnTo>
                  <a:lnTo>
                    <a:pt x="368" y="1272"/>
                  </a:lnTo>
                  <a:lnTo>
                    <a:pt x="316" y="1242"/>
                  </a:lnTo>
                  <a:lnTo>
                    <a:pt x="265" y="1208"/>
                  </a:lnTo>
                  <a:lnTo>
                    <a:pt x="219" y="1169"/>
                  </a:lnTo>
                  <a:lnTo>
                    <a:pt x="176" y="1126"/>
                  </a:lnTo>
                  <a:lnTo>
                    <a:pt x="137" y="1078"/>
                  </a:lnTo>
                  <a:lnTo>
                    <a:pt x="102" y="1029"/>
                  </a:lnTo>
                  <a:lnTo>
                    <a:pt x="72" y="975"/>
                  </a:lnTo>
                  <a:lnTo>
                    <a:pt x="47" y="919"/>
                  </a:lnTo>
                  <a:lnTo>
                    <a:pt x="27" y="860"/>
                  </a:lnTo>
                  <a:lnTo>
                    <a:pt x="12" y="799"/>
                  </a:lnTo>
                  <a:lnTo>
                    <a:pt x="2" y="736"/>
                  </a:lnTo>
                  <a:lnTo>
                    <a:pt x="0" y="672"/>
                  </a:lnTo>
                  <a:lnTo>
                    <a:pt x="2" y="608"/>
                  </a:lnTo>
                  <a:lnTo>
                    <a:pt x="12" y="545"/>
                  </a:lnTo>
                  <a:lnTo>
                    <a:pt x="27" y="484"/>
                  </a:lnTo>
                  <a:lnTo>
                    <a:pt x="47" y="425"/>
                  </a:lnTo>
                  <a:lnTo>
                    <a:pt x="72" y="369"/>
                  </a:lnTo>
                  <a:lnTo>
                    <a:pt x="102" y="316"/>
                  </a:lnTo>
                  <a:lnTo>
                    <a:pt x="137" y="266"/>
                  </a:lnTo>
                  <a:lnTo>
                    <a:pt x="176" y="219"/>
                  </a:lnTo>
                  <a:lnTo>
                    <a:pt x="219" y="176"/>
                  </a:lnTo>
                  <a:lnTo>
                    <a:pt x="265" y="137"/>
                  </a:lnTo>
                  <a:lnTo>
                    <a:pt x="316" y="102"/>
                  </a:lnTo>
                  <a:lnTo>
                    <a:pt x="368" y="73"/>
                  </a:lnTo>
                  <a:lnTo>
                    <a:pt x="425" y="47"/>
                  </a:lnTo>
                  <a:lnTo>
                    <a:pt x="483" y="27"/>
                  </a:lnTo>
                  <a:lnTo>
                    <a:pt x="544" y="13"/>
                  </a:lnTo>
                  <a:lnTo>
                    <a:pt x="607" y="3"/>
                  </a:lnTo>
                  <a:lnTo>
                    <a:pt x="6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45" name="Shape 9445"/>
          <p:cNvGrpSpPr/>
          <p:nvPr/>
        </p:nvGrpSpPr>
        <p:grpSpPr>
          <a:xfrm>
            <a:off x="2161549" y="2136947"/>
            <a:ext cx="312466" cy="312466"/>
            <a:chOff x="1015" y="2582"/>
            <a:chExt cx="1258" cy="1258"/>
          </a:xfrm>
        </p:grpSpPr>
        <p:sp>
          <p:nvSpPr>
            <p:cNvPr id="9446" name="Shape 9446"/>
            <p:cNvSpPr/>
            <p:nvPr/>
          </p:nvSpPr>
          <p:spPr>
            <a:xfrm>
              <a:off x="1509" y="3075"/>
              <a:ext cx="394" cy="395"/>
            </a:xfrm>
            <a:custGeom>
              <a:avLst/>
              <a:gdLst/>
              <a:ahLst/>
              <a:cxnLst/>
              <a:rect l="0" t="0" r="0" b="0"/>
              <a:pathLst>
                <a:path w="1184" h="1184" extrusionOk="0">
                  <a:moveTo>
                    <a:pt x="789" y="591"/>
                  </a:moveTo>
                  <a:lnTo>
                    <a:pt x="755" y="596"/>
                  </a:lnTo>
                  <a:lnTo>
                    <a:pt x="723" y="605"/>
                  </a:lnTo>
                  <a:lnTo>
                    <a:pt x="992" y="874"/>
                  </a:lnTo>
                  <a:lnTo>
                    <a:pt x="1002" y="838"/>
                  </a:lnTo>
                  <a:lnTo>
                    <a:pt x="1006" y="799"/>
                  </a:lnTo>
                  <a:lnTo>
                    <a:pt x="1003" y="766"/>
                  </a:lnTo>
                  <a:lnTo>
                    <a:pt x="996" y="735"/>
                  </a:lnTo>
                  <a:lnTo>
                    <a:pt x="984" y="705"/>
                  </a:lnTo>
                  <a:lnTo>
                    <a:pt x="967" y="677"/>
                  </a:lnTo>
                  <a:lnTo>
                    <a:pt x="945" y="652"/>
                  </a:lnTo>
                  <a:lnTo>
                    <a:pt x="918" y="629"/>
                  </a:lnTo>
                  <a:lnTo>
                    <a:pt x="887" y="612"/>
                  </a:lnTo>
                  <a:lnTo>
                    <a:pt x="856" y="599"/>
                  </a:lnTo>
                  <a:lnTo>
                    <a:pt x="823" y="592"/>
                  </a:lnTo>
                  <a:lnTo>
                    <a:pt x="789" y="591"/>
                  </a:lnTo>
                  <a:close/>
                  <a:moveTo>
                    <a:pt x="192" y="311"/>
                  </a:moveTo>
                  <a:lnTo>
                    <a:pt x="181" y="348"/>
                  </a:lnTo>
                  <a:lnTo>
                    <a:pt x="178" y="387"/>
                  </a:lnTo>
                  <a:lnTo>
                    <a:pt x="180" y="419"/>
                  </a:lnTo>
                  <a:lnTo>
                    <a:pt x="187" y="451"/>
                  </a:lnTo>
                  <a:lnTo>
                    <a:pt x="200" y="481"/>
                  </a:lnTo>
                  <a:lnTo>
                    <a:pt x="217" y="509"/>
                  </a:lnTo>
                  <a:lnTo>
                    <a:pt x="239" y="534"/>
                  </a:lnTo>
                  <a:lnTo>
                    <a:pt x="265" y="557"/>
                  </a:lnTo>
                  <a:lnTo>
                    <a:pt x="296" y="574"/>
                  </a:lnTo>
                  <a:lnTo>
                    <a:pt x="327" y="585"/>
                  </a:lnTo>
                  <a:lnTo>
                    <a:pt x="360" y="592"/>
                  </a:lnTo>
                  <a:lnTo>
                    <a:pt x="395" y="593"/>
                  </a:lnTo>
                  <a:lnTo>
                    <a:pt x="428" y="590"/>
                  </a:lnTo>
                  <a:lnTo>
                    <a:pt x="460" y="580"/>
                  </a:lnTo>
                  <a:lnTo>
                    <a:pt x="192" y="311"/>
                  </a:lnTo>
                  <a:close/>
                  <a:moveTo>
                    <a:pt x="84" y="0"/>
                  </a:moveTo>
                  <a:lnTo>
                    <a:pt x="104" y="4"/>
                  </a:lnTo>
                  <a:lnTo>
                    <a:pt x="125" y="12"/>
                  </a:lnTo>
                  <a:lnTo>
                    <a:pt x="142" y="26"/>
                  </a:lnTo>
                  <a:lnTo>
                    <a:pt x="186" y="68"/>
                  </a:lnTo>
                  <a:lnTo>
                    <a:pt x="226" y="46"/>
                  </a:lnTo>
                  <a:lnTo>
                    <a:pt x="269" y="29"/>
                  </a:lnTo>
                  <a:lnTo>
                    <a:pt x="313" y="17"/>
                  </a:lnTo>
                  <a:lnTo>
                    <a:pt x="358" y="12"/>
                  </a:lnTo>
                  <a:lnTo>
                    <a:pt x="403" y="12"/>
                  </a:lnTo>
                  <a:lnTo>
                    <a:pt x="448" y="16"/>
                  </a:lnTo>
                  <a:lnTo>
                    <a:pt x="492" y="27"/>
                  </a:lnTo>
                  <a:lnTo>
                    <a:pt x="535" y="42"/>
                  </a:lnTo>
                  <a:lnTo>
                    <a:pt x="576" y="62"/>
                  </a:lnTo>
                  <a:lnTo>
                    <a:pt x="615" y="89"/>
                  </a:lnTo>
                  <a:lnTo>
                    <a:pt x="651" y="121"/>
                  </a:lnTo>
                  <a:lnTo>
                    <a:pt x="665" y="139"/>
                  </a:lnTo>
                  <a:lnTo>
                    <a:pt x="673" y="159"/>
                  </a:lnTo>
                  <a:lnTo>
                    <a:pt x="676" y="180"/>
                  </a:lnTo>
                  <a:lnTo>
                    <a:pt x="673" y="201"/>
                  </a:lnTo>
                  <a:lnTo>
                    <a:pt x="665" y="222"/>
                  </a:lnTo>
                  <a:lnTo>
                    <a:pt x="651" y="239"/>
                  </a:lnTo>
                  <a:lnTo>
                    <a:pt x="634" y="253"/>
                  </a:lnTo>
                  <a:lnTo>
                    <a:pt x="613" y="261"/>
                  </a:lnTo>
                  <a:lnTo>
                    <a:pt x="591" y="264"/>
                  </a:lnTo>
                  <a:lnTo>
                    <a:pt x="571" y="261"/>
                  </a:lnTo>
                  <a:lnTo>
                    <a:pt x="550" y="253"/>
                  </a:lnTo>
                  <a:lnTo>
                    <a:pt x="533" y="239"/>
                  </a:lnTo>
                  <a:lnTo>
                    <a:pt x="507" y="218"/>
                  </a:lnTo>
                  <a:lnTo>
                    <a:pt x="480" y="201"/>
                  </a:lnTo>
                  <a:lnTo>
                    <a:pt x="450" y="188"/>
                  </a:lnTo>
                  <a:lnTo>
                    <a:pt x="418" y="182"/>
                  </a:lnTo>
                  <a:lnTo>
                    <a:pt x="386" y="178"/>
                  </a:lnTo>
                  <a:lnTo>
                    <a:pt x="347" y="183"/>
                  </a:lnTo>
                  <a:lnTo>
                    <a:pt x="310" y="193"/>
                  </a:lnTo>
                  <a:lnTo>
                    <a:pt x="598" y="481"/>
                  </a:lnTo>
                  <a:lnTo>
                    <a:pt x="635" y="460"/>
                  </a:lnTo>
                  <a:lnTo>
                    <a:pt x="674" y="444"/>
                  </a:lnTo>
                  <a:lnTo>
                    <a:pt x="714" y="433"/>
                  </a:lnTo>
                  <a:lnTo>
                    <a:pt x="755" y="426"/>
                  </a:lnTo>
                  <a:lnTo>
                    <a:pt x="798" y="424"/>
                  </a:lnTo>
                  <a:lnTo>
                    <a:pt x="840" y="426"/>
                  </a:lnTo>
                  <a:lnTo>
                    <a:pt x="883" y="433"/>
                  </a:lnTo>
                  <a:lnTo>
                    <a:pt x="923" y="444"/>
                  </a:lnTo>
                  <a:lnTo>
                    <a:pt x="961" y="460"/>
                  </a:lnTo>
                  <a:lnTo>
                    <a:pt x="998" y="481"/>
                  </a:lnTo>
                  <a:lnTo>
                    <a:pt x="1032" y="505"/>
                  </a:lnTo>
                  <a:lnTo>
                    <a:pt x="1064" y="534"/>
                  </a:lnTo>
                  <a:lnTo>
                    <a:pt x="1093" y="565"/>
                  </a:lnTo>
                  <a:lnTo>
                    <a:pt x="1117" y="599"/>
                  </a:lnTo>
                  <a:lnTo>
                    <a:pt x="1136" y="636"/>
                  </a:lnTo>
                  <a:lnTo>
                    <a:pt x="1153" y="675"/>
                  </a:lnTo>
                  <a:lnTo>
                    <a:pt x="1164" y="715"/>
                  </a:lnTo>
                  <a:lnTo>
                    <a:pt x="1172" y="756"/>
                  </a:lnTo>
                  <a:lnTo>
                    <a:pt x="1174" y="799"/>
                  </a:lnTo>
                  <a:lnTo>
                    <a:pt x="1172" y="841"/>
                  </a:lnTo>
                  <a:lnTo>
                    <a:pt x="1164" y="883"/>
                  </a:lnTo>
                  <a:lnTo>
                    <a:pt x="1153" y="923"/>
                  </a:lnTo>
                  <a:lnTo>
                    <a:pt x="1136" y="962"/>
                  </a:lnTo>
                  <a:lnTo>
                    <a:pt x="1117" y="998"/>
                  </a:lnTo>
                  <a:lnTo>
                    <a:pt x="1159" y="1041"/>
                  </a:lnTo>
                  <a:lnTo>
                    <a:pt x="1173" y="1059"/>
                  </a:lnTo>
                  <a:lnTo>
                    <a:pt x="1181" y="1080"/>
                  </a:lnTo>
                  <a:lnTo>
                    <a:pt x="1184" y="1101"/>
                  </a:lnTo>
                  <a:lnTo>
                    <a:pt x="1181" y="1122"/>
                  </a:lnTo>
                  <a:lnTo>
                    <a:pt x="1173" y="1142"/>
                  </a:lnTo>
                  <a:lnTo>
                    <a:pt x="1159" y="1160"/>
                  </a:lnTo>
                  <a:lnTo>
                    <a:pt x="1141" y="1174"/>
                  </a:lnTo>
                  <a:lnTo>
                    <a:pt x="1122" y="1182"/>
                  </a:lnTo>
                  <a:lnTo>
                    <a:pt x="1100" y="1184"/>
                  </a:lnTo>
                  <a:lnTo>
                    <a:pt x="1079" y="1182"/>
                  </a:lnTo>
                  <a:lnTo>
                    <a:pt x="1058" y="1174"/>
                  </a:lnTo>
                  <a:lnTo>
                    <a:pt x="1041" y="1160"/>
                  </a:lnTo>
                  <a:lnTo>
                    <a:pt x="998" y="1117"/>
                  </a:lnTo>
                  <a:lnTo>
                    <a:pt x="961" y="1137"/>
                  </a:lnTo>
                  <a:lnTo>
                    <a:pt x="921" y="1153"/>
                  </a:lnTo>
                  <a:lnTo>
                    <a:pt x="880" y="1165"/>
                  </a:lnTo>
                  <a:lnTo>
                    <a:pt x="839" y="1172"/>
                  </a:lnTo>
                  <a:lnTo>
                    <a:pt x="798" y="1174"/>
                  </a:lnTo>
                  <a:lnTo>
                    <a:pt x="756" y="1172"/>
                  </a:lnTo>
                  <a:lnTo>
                    <a:pt x="716" y="1165"/>
                  </a:lnTo>
                  <a:lnTo>
                    <a:pt x="676" y="1154"/>
                  </a:lnTo>
                  <a:lnTo>
                    <a:pt x="637" y="1138"/>
                  </a:lnTo>
                  <a:lnTo>
                    <a:pt x="600" y="1118"/>
                  </a:lnTo>
                  <a:lnTo>
                    <a:pt x="565" y="1094"/>
                  </a:lnTo>
                  <a:lnTo>
                    <a:pt x="533" y="1065"/>
                  </a:lnTo>
                  <a:lnTo>
                    <a:pt x="519" y="1047"/>
                  </a:lnTo>
                  <a:lnTo>
                    <a:pt x="511" y="1026"/>
                  </a:lnTo>
                  <a:lnTo>
                    <a:pt x="507" y="1005"/>
                  </a:lnTo>
                  <a:lnTo>
                    <a:pt x="511" y="983"/>
                  </a:lnTo>
                  <a:lnTo>
                    <a:pt x="519" y="964"/>
                  </a:lnTo>
                  <a:lnTo>
                    <a:pt x="533" y="946"/>
                  </a:lnTo>
                  <a:lnTo>
                    <a:pt x="550" y="932"/>
                  </a:lnTo>
                  <a:lnTo>
                    <a:pt x="571" y="924"/>
                  </a:lnTo>
                  <a:lnTo>
                    <a:pt x="592" y="922"/>
                  </a:lnTo>
                  <a:lnTo>
                    <a:pt x="613" y="924"/>
                  </a:lnTo>
                  <a:lnTo>
                    <a:pt x="634" y="932"/>
                  </a:lnTo>
                  <a:lnTo>
                    <a:pt x="651" y="946"/>
                  </a:lnTo>
                  <a:lnTo>
                    <a:pt x="676" y="967"/>
                  </a:lnTo>
                  <a:lnTo>
                    <a:pt x="704" y="985"/>
                  </a:lnTo>
                  <a:lnTo>
                    <a:pt x="734" y="996"/>
                  </a:lnTo>
                  <a:lnTo>
                    <a:pt x="766" y="1004"/>
                  </a:lnTo>
                  <a:lnTo>
                    <a:pt x="798" y="1006"/>
                  </a:lnTo>
                  <a:lnTo>
                    <a:pt x="837" y="1003"/>
                  </a:lnTo>
                  <a:lnTo>
                    <a:pt x="874" y="993"/>
                  </a:lnTo>
                  <a:lnTo>
                    <a:pt x="585" y="705"/>
                  </a:lnTo>
                  <a:lnTo>
                    <a:pt x="549" y="725"/>
                  </a:lnTo>
                  <a:lnTo>
                    <a:pt x="510" y="741"/>
                  </a:lnTo>
                  <a:lnTo>
                    <a:pt x="469" y="753"/>
                  </a:lnTo>
                  <a:lnTo>
                    <a:pt x="428" y="760"/>
                  </a:lnTo>
                  <a:lnTo>
                    <a:pt x="386" y="762"/>
                  </a:lnTo>
                  <a:lnTo>
                    <a:pt x="343" y="760"/>
                  </a:lnTo>
                  <a:lnTo>
                    <a:pt x="301" y="753"/>
                  </a:lnTo>
                  <a:lnTo>
                    <a:pt x="261" y="741"/>
                  </a:lnTo>
                  <a:lnTo>
                    <a:pt x="223" y="725"/>
                  </a:lnTo>
                  <a:lnTo>
                    <a:pt x="186" y="705"/>
                  </a:lnTo>
                  <a:lnTo>
                    <a:pt x="151" y="681"/>
                  </a:lnTo>
                  <a:lnTo>
                    <a:pt x="119" y="652"/>
                  </a:lnTo>
                  <a:lnTo>
                    <a:pt x="91" y="620"/>
                  </a:lnTo>
                  <a:lnTo>
                    <a:pt x="67" y="585"/>
                  </a:lnTo>
                  <a:lnTo>
                    <a:pt x="47" y="549"/>
                  </a:lnTo>
                  <a:lnTo>
                    <a:pt x="31" y="511"/>
                  </a:lnTo>
                  <a:lnTo>
                    <a:pt x="19" y="471"/>
                  </a:lnTo>
                  <a:lnTo>
                    <a:pt x="11" y="429"/>
                  </a:lnTo>
                  <a:lnTo>
                    <a:pt x="9" y="387"/>
                  </a:lnTo>
                  <a:lnTo>
                    <a:pt x="11" y="343"/>
                  </a:lnTo>
                  <a:lnTo>
                    <a:pt x="19" y="302"/>
                  </a:lnTo>
                  <a:lnTo>
                    <a:pt x="31" y="262"/>
                  </a:lnTo>
                  <a:lnTo>
                    <a:pt x="47" y="224"/>
                  </a:lnTo>
                  <a:lnTo>
                    <a:pt x="67" y="187"/>
                  </a:lnTo>
                  <a:lnTo>
                    <a:pt x="24" y="144"/>
                  </a:lnTo>
                  <a:lnTo>
                    <a:pt x="10" y="126"/>
                  </a:lnTo>
                  <a:lnTo>
                    <a:pt x="2" y="106"/>
                  </a:lnTo>
                  <a:lnTo>
                    <a:pt x="0" y="84"/>
                  </a:lnTo>
                  <a:lnTo>
                    <a:pt x="2" y="63"/>
                  </a:lnTo>
                  <a:lnTo>
                    <a:pt x="10" y="43"/>
                  </a:lnTo>
                  <a:lnTo>
                    <a:pt x="24" y="26"/>
                  </a:lnTo>
                  <a:lnTo>
                    <a:pt x="42" y="12"/>
                  </a:lnTo>
                  <a:lnTo>
                    <a:pt x="62" y="4"/>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47" name="Shape 9447"/>
            <p:cNvSpPr/>
            <p:nvPr/>
          </p:nvSpPr>
          <p:spPr>
            <a:xfrm>
              <a:off x="1015" y="2582"/>
              <a:ext cx="1258" cy="1258"/>
            </a:xfrm>
            <a:custGeom>
              <a:avLst/>
              <a:gdLst/>
              <a:ahLst/>
              <a:cxnLst/>
              <a:rect l="0" t="0" r="0" b="0"/>
              <a:pathLst>
                <a:path w="3775" h="3774" extrusionOk="0">
                  <a:moveTo>
                    <a:pt x="1306" y="523"/>
                  </a:moveTo>
                  <a:lnTo>
                    <a:pt x="522" y="1307"/>
                  </a:lnTo>
                  <a:lnTo>
                    <a:pt x="636" y="1876"/>
                  </a:lnTo>
                  <a:lnTo>
                    <a:pt x="2231" y="3470"/>
                  </a:lnTo>
                  <a:lnTo>
                    <a:pt x="3470" y="2231"/>
                  </a:lnTo>
                  <a:lnTo>
                    <a:pt x="1876" y="637"/>
                  </a:lnTo>
                  <a:lnTo>
                    <a:pt x="1306" y="523"/>
                  </a:lnTo>
                  <a:close/>
                  <a:moveTo>
                    <a:pt x="465" y="253"/>
                  </a:moveTo>
                  <a:lnTo>
                    <a:pt x="427" y="256"/>
                  </a:lnTo>
                  <a:lnTo>
                    <a:pt x="390" y="265"/>
                  </a:lnTo>
                  <a:lnTo>
                    <a:pt x="357" y="281"/>
                  </a:lnTo>
                  <a:lnTo>
                    <a:pt x="327" y="303"/>
                  </a:lnTo>
                  <a:lnTo>
                    <a:pt x="302" y="328"/>
                  </a:lnTo>
                  <a:lnTo>
                    <a:pt x="280" y="358"/>
                  </a:lnTo>
                  <a:lnTo>
                    <a:pt x="265" y="392"/>
                  </a:lnTo>
                  <a:lnTo>
                    <a:pt x="255" y="428"/>
                  </a:lnTo>
                  <a:lnTo>
                    <a:pt x="251" y="466"/>
                  </a:lnTo>
                  <a:lnTo>
                    <a:pt x="251" y="487"/>
                  </a:lnTo>
                  <a:lnTo>
                    <a:pt x="255" y="525"/>
                  </a:lnTo>
                  <a:lnTo>
                    <a:pt x="265" y="561"/>
                  </a:lnTo>
                  <a:lnTo>
                    <a:pt x="280" y="595"/>
                  </a:lnTo>
                  <a:lnTo>
                    <a:pt x="302" y="624"/>
                  </a:lnTo>
                  <a:lnTo>
                    <a:pt x="327" y="650"/>
                  </a:lnTo>
                  <a:lnTo>
                    <a:pt x="357" y="671"/>
                  </a:lnTo>
                  <a:lnTo>
                    <a:pt x="390" y="686"/>
                  </a:lnTo>
                  <a:lnTo>
                    <a:pt x="427" y="697"/>
                  </a:lnTo>
                  <a:lnTo>
                    <a:pt x="465" y="700"/>
                  </a:lnTo>
                  <a:lnTo>
                    <a:pt x="699" y="700"/>
                  </a:lnTo>
                  <a:lnTo>
                    <a:pt x="699" y="466"/>
                  </a:lnTo>
                  <a:lnTo>
                    <a:pt x="696" y="428"/>
                  </a:lnTo>
                  <a:lnTo>
                    <a:pt x="687" y="392"/>
                  </a:lnTo>
                  <a:lnTo>
                    <a:pt x="670" y="358"/>
                  </a:lnTo>
                  <a:lnTo>
                    <a:pt x="649" y="328"/>
                  </a:lnTo>
                  <a:lnTo>
                    <a:pt x="623" y="303"/>
                  </a:lnTo>
                  <a:lnTo>
                    <a:pt x="594" y="281"/>
                  </a:lnTo>
                  <a:lnTo>
                    <a:pt x="560" y="265"/>
                  </a:lnTo>
                  <a:lnTo>
                    <a:pt x="523" y="256"/>
                  </a:lnTo>
                  <a:lnTo>
                    <a:pt x="486" y="253"/>
                  </a:lnTo>
                  <a:lnTo>
                    <a:pt x="465" y="253"/>
                  </a:lnTo>
                  <a:close/>
                  <a:moveTo>
                    <a:pt x="465" y="0"/>
                  </a:moveTo>
                  <a:lnTo>
                    <a:pt x="486" y="0"/>
                  </a:lnTo>
                  <a:lnTo>
                    <a:pt x="544" y="5"/>
                  </a:lnTo>
                  <a:lnTo>
                    <a:pt x="600" y="15"/>
                  </a:lnTo>
                  <a:lnTo>
                    <a:pt x="653" y="32"/>
                  </a:lnTo>
                  <a:lnTo>
                    <a:pt x="704" y="55"/>
                  </a:lnTo>
                  <a:lnTo>
                    <a:pt x="752" y="84"/>
                  </a:lnTo>
                  <a:lnTo>
                    <a:pt x="794" y="118"/>
                  </a:lnTo>
                  <a:lnTo>
                    <a:pt x="833" y="157"/>
                  </a:lnTo>
                  <a:lnTo>
                    <a:pt x="868" y="200"/>
                  </a:lnTo>
                  <a:lnTo>
                    <a:pt x="897" y="248"/>
                  </a:lnTo>
                  <a:lnTo>
                    <a:pt x="920" y="299"/>
                  </a:lnTo>
                  <a:lnTo>
                    <a:pt x="937" y="351"/>
                  </a:lnTo>
                  <a:lnTo>
                    <a:pt x="948" y="408"/>
                  </a:lnTo>
                  <a:lnTo>
                    <a:pt x="952" y="466"/>
                  </a:lnTo>
                  <a:lnTo>
                    <a:pt x="952" y="522"/>
                  </a:lnTo>
                  <a:lnTo>
                    <a:pt x="1177" y="297"/>
                  </a:lnTo>
                  <a:lnTo>
                    <a:pt x="1196" y="281"/>
                  </a:lnTo>
                  <a:lnTo>
                    <a:pt x="1217" y="270"/>
                  </a:lnTo>
                  <a:lnTo>
                    <a:pt x="1241" y="263"/>
                  </a:lnTo>
                  <a:lnTo>
                    <a:pt x="1265" y="261"/>
                  </a:lnTo>
                  <a:lnTo>
                    <a:pt x="1290" y="263"/>
                  </a:lnTo>
                  <a:lnTo>
                    <a:pt x="1962" y="397"/>
                  </a:lnTo>
                  <a:lnTo>
                    <a:pt x="1986" y="404"/>
                  </a:lnTo>
                  <a:lnTo>
                    <a:pt x="2008" y="416"/>
                  </a:lnTo>
                  <a:lnTo>
                    <a:pt x="2026" y="432"/>
                  </a:lnTo>
                  <a:lnTo>
                    <a:pt x="3738" y="2142"/>
                  </a:lnTo>
                  <a:lnTo>
                    <a:pt x="3754" y="2161"/>
                  </a:lnTo>
                  <a:lnTo>
                    <a:pt x="3766" y="2182"/>
                  </a:lnTo>
                  <a:lnTo>
                    <a:pt x="3772" y="2207"/>
                  </a:lnTo>
                  <a:lnTo>
                    <a:pt x="3775" y="2231"/>
                  </a:lnTo>
                  <a:lnTo>
                    <a:pt x="3772" y="2256"/>
                  </a:lnTo>
                  <a:lnTo>
                    <a:pt x="3766" y="2279"/>
                  </a:lnTo>
                  <a:lnTo>
                    <a:pt x="3754" y="2301"/>
                  </a:lnTo>
                  <a:lnTo>
                    <a:pt x="3738" y="2320"/>
                  </a:lnTo>
                  <a:lnTo>
                    <a:pt x="2320" y="3737"/>
                  </a:lnTo>
                  <a:lnTo>
                    <a:pt x="2301" y="3753"/>
                  </a:lnTo>
                  <a:lnTo>
                    <a:pt x="2279" y="3764"/>
                  </a:lnTo>
                  <a:lnTo>
                    <a:pt x="2255" y="3771"/>
                  </a:lnTo>
                  <a:lnTo>
                    <a:pt x="2231" y="3774"/>
                  </a:lnTo>
                  <a:lnTo>
                    <a:pt x="2207" y="3771"/>
                  </a:lnTo>
                  <a:lnTo>
                    <a:pt x="2184" y="3764"/>
                  </a:lnTo>
                  <a:lnTo>
                    <a:pt x="2162" y="3753"/>
                  </a:lnTo>
                  <a:lnTo>
                    <a:pt x="2142" y="3737"/>
                  </a:lnTo>
                  <a:lnTo>
                    <a:pt x="431" y="2026"/>
                  </a:lnTo>
                  <a:lnTo>
                    <a:pt x="416" y="2008"/>
                  </a:lnTo>
                  <a:lnTo>
                    <a:pt x="404" y="1986"/>
                  </a:lnTo>
                  <a:lnTo>
                    <a:pt x="396" y="1962"/>
                  </a:lnTo>
                  <a:lnTo>
                    <a:pt x="262" y="1291"/>
                  </a:lnTo>
                  <a:lnTo>
                    <a:pt x="259" y="1266"/>
                  </a:lnTo>
                  <a:lnTo>
                    <a:pt x="262" y="1242"/>
                  </a:lnTo>
                  <a:lnTo>
                    <a:pt x="269" y="1218"/>
                  </a:lnTo>
                  <a:lnTo>
                    <a:pt x="280" y="1196"/>
                  </a:lnTo>
                  <a:lnTo>
                    <a:pt x="296" y="1177"/>
                  </a:lnTo>
                  <a:lnTo>
                    <a:pt x="521" y="951"/>
                  </a:lnTo>
                  <a:lnTo>
                    <a:pt x="465" y="951"/>
                  </a:lnTo>
                  <a:lnTo>
                    <a:pt x="408" y="948"/>
                  </a:lnTo>
                  <a:lnTo>
                    <a:pt x="351" y="938"/>
                  </a:lnTo>
                  <a:lnTo>
                    <a:pt x="297" y="920"/>
                  </a:lnTo>
                  <a:lnTo>
                    <a:pt x="247" y="897"/>
                  </a:lnTo>
                  <a:lnTo>
                    <a:pt x="200" y="869"/>
                  </a:lnTo>
                  <a:lnTo>
                    <a:pt x="156" y="834"/>
                  </a:lnTo>
                  <a:lnTo>
                    <a:pt x="117" y="795"/>
                  </a:lnTo>
                  <a:lnTo>
                    <a:pt x="83" y="752"/>
                  </a:lnTo>
                  <a:lnTo>
                    <a:pt x="54" y="705"/>
                  </a:lnTo>
                  <a:lnTo>
                    <a:pt x="31" y="654"/>
                  </a:lnTo>
                  <a:lnTo>
                    <a:pt x="14" y="600"/>
                  </a:lnTo>
                  <a:lnTo>
                    <a:pt x="3" y="544"/>
                  </a:lnTo>
                  <a:lnTo>
                    <a:pt x="0" y="487"/>
                  </a:lnTo>
                  <a:lnTo>
                    <a:pt x="0" y="466"/>
                  </a:lnTo>
                  <a:lnTo>
                    <a:pt x="3" y="408"/>
                  </a:lnTo>
                  <a:lnTo>
                    <a:pt x="14" y="351"/>
                  </a:lnTo>
                  <a:lnTo>
                    <a:pt x="31" y="299"/>
                  </a:lnTo>
                  <a:lnTo>
                    <a:pt x="54" y="248"/>
                  </a:lnTo>
                  <a:lnTo>
                    <a:pt x="83" y="200"/>
                  </a:lnTo>
                  <a:lnTo>
                    <a:pt x="117" y="157"/>
                  </a:lnTo>
                  <a:lnTo>
                    <a:pt x="156" y="118"/>
                  </a:lnTo>
                  <a:lnTo>
                    <a:pt x="200" y="84"/>
                  </a:lnTo>
                  <a:lnTo>
                    <a:pt x="247" y="55"/>
                  </a:lnTo>
                  <a:lnTo>
                    <a:pt x="297" y="32"/>
                  </a:lnTo>
                  <a:lnTo>
                    <a:pt x="351" y="15"/>
                  </a:lnTo>
                  <a:lnTo>
                    <a:pt x="408" y="5"/>
                  </a:lnTo>
                  <a:lnTo>
                    <a:pt x="4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48" name="Shape 9448"/>
            <p:cNvSpPr/>
            <p:nvPr/>
          </p:nvSpPr>
          <p:spPr>
            <a:xfrm>
              <a:off x="1350" y="2917"/>
              <a:ext cx="84" cy="84"/>
            </a:xfrm>
            <a:custGeom>
              <a:avLst/>
              <a:gdLst/>
              <a:ahLst/>
              <a:cxnLst/>
              <a:rect l="0" t="0" r="0" b="0"/>
              <a:pathLst>
                <a:path w="252" h="253" extrusionOk="0">
                  <a:moveTo>
                    <a:pt x="126" y="0"/>
                  </a:moveTo>
                  <a:lnTo>
                    <a:pt x="151" y="3"/>
                  </a:lnTo>
                  <a:lnTo>
                    <a:pt x="174" y="11"/>
                  </a:lnTo>
                  <a:lnTo>
                    <a:pt x="196" y="22"/>
                  </a:lnTo>
                  <a:lnTo>
                    <a:pt x="215" y="37"/>
                  </a:lnTo>
                  <a:lnTo>
                    <a:pt x="230" y="57"/>
                  </a:lnTo>
                  <a:lnTo>
                    <a:pt x="242" y="78"/>
                  </a:lnTo>
                  <a:lnTo>
                    <a:pt x="250" y="102"/>
                  </a:lnTo>
                  <a:lnTo>
                    <a:pt x="252" y="127"/>
                  </a:lnTo>
                  <a:lnTo>
                    <a:pt x="250" y="151"/>
                  </a:lnTo>
                  <a:lnTo>
                    <a:pt x="242" y="175"/>
                  </a:lnTo>
                  <a:lnTo>
                    <a:pt x="230" y="196"/>
                  </a:lnTo>
                  <a:lnTo>
                    <a:pt x="215" y="216"/>
                  </a:lnTo>
                  <a:lnTo>
                    <a:pt x="196" y="231"/>
                  </a:lnTo>
                  <a:lnTo>
                    <a:pt x="174" y="242"/>
                  </a:lnTo>
                  <a:lnTo>
                    <a:pt x="151" y="249"/>
                  </a:lnTo>
                  <a:lnTo>
                    <a:pt x="126" y="253"/>
                  </a:lnTo>
                  <a:lnTo>
                    <a:pt x="102" y="249"/>
                  </a:lnTo>
                  <a:lnTo>
                    <a:pt x="78" y="242"/>
                  </a:lnTo>
                  <a:lnTo>
                    <a:pt x="56" y="231"/>
                  </a:lnTo>
                  <a:lnTo>
                    <a:pt x="37" y="216"/>
                  </a:lnTo>
                  <a:lnTo>
                    <a:pt x="21" y="196"/>
                  </a:lnTo>
                  <a:lnTo>
                    <a:pt x="10" y="175"/>
                  </a:lnTo>
                  <a:lnTo>
                    <a:pt x="3" y="151"/>
                  </a:lnTo>
                  <a:lnTo>
                    <a:pt x="0" y="127"/>
                  </a:lnTo>
                  <a:lnTo>
                    <a:pt x="3" y="102"/>
                  </a:lnTo>
                  <a:lnTo>
                    <a:pt x="10" y="78"/>
                  </a:lnTo>
                  <a:lnTo>
                    <a:pt x="21" y="57"/>
                  </a:lnTo>
                  <a:lnTo>
                    <a:pt x="37" y="37"/>
                  </a:lnTo>
                  <a:lnTo>
                    <a:pt x="56" y="22"/>
                  </a:lnTo>
                  <a:lnTo>
                    <a:pt x="78" y="11"/>
                  </a:lnTo>
                  <a:lnTo>
                    <a:pt x="102" y="3"/>
                  </a:lnTo>
                  <a:lnTo>
                    <a:pt x="1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49" name="Shape 9449"/>
          <p:cNvSpPr/>
          <p:nvPr/>
        </p:nvSpPr>
        <p:spPr>
          <a:xfrm>
            <a:off x="3349579" y="2125319"/>
            <a:ext cx="144368" cy="335721"/>
          </a:xfrm>
          <a:custGeom>
            <a:avLst/>
            <a:gdLst/>
            <a:ahLst/>
            <a:cxnLst/>
            <a:rect l="0" t="0" r="0" b="0"/>
            <a:pathLst>
              <a:path w="3912" h="4675" extrusionOk="0">
                <a:moveTo>
                  <a:pt x="567" y="4277"/>
                </a:moveTo>
                <a:lnTo>
                  <a:pt x="644" y="4460"/>
                </a:lnTo>
                <a:lnTo>
                  <a:pt x="3268" y="4460"/>
                </a:lnTo>
                <a:lnTo>
                  <a:pt x="3345" y="4277"/>
                </a:lnTo>
                <a:lnTo>
                  <a:pt x="567" y="4277"/>
                </a:lnTo>
                <a:close/>
                <a:moveTo>
                  <a:pt x="325" y="3434"/>
                </a:moveTo>
                <a:lnTo>
                  <a:pt x="325" y="3952"/>
                </a:lnTo>
                <a:lnTo>
                  <a:pt x="3589" y="3952"/>
                </a:lnTo>
                <a:lnTo>
                  <a:pt x="3589" y="3434"/>
                </a:lnTo>
                <a:lnTo>
                  <a:pt x="325" y="3434"/>
                </a:lnTo>
                <a:close/>
                <a:moveTo>
                  <a:pt x="1956" y="323"/>
                </a:moveTo>
                <a:lnTo>
                  <a:pt x="1893" y="328"/>
                </a:lnTo>
                <a:lnTo>
                  <a:pt x="1832" y="338"/>
                </a:lnTo>
                <a:lnTo>
                  <a:pt x="1772" y="356"/>
                </a:lnTo>
                <a:lnTo>
                  <a:pt x="1717" y="380"/>
                </a:lnTo>
                <a:lnTo>
                  <a:pt x="1664" y="412"/>
                </a:lnTo>
                <a:lnTo>
                  <a:pt x="1614" y="449"/>
                </a:lnTo>
                <a:lnTo>
                  <a:pt x="1569" y="493"/>
                </a:lnTo>
                <a:lnTo>
                  <a:pt x="1529" y="541"/>
                </a:lnTo>
                <a:lnTo>
                  <a:pt x="1495" y="594"/>
                </a:lnTo>
                <a:lnTo>
                  <a:pt x="1467" y="649"/>
                </a:lnTo>
                <a:lnTo>
                  <a:pt x="1448" y="708"/>
                </a:lnTo>
                <a:lnTo>
                  <a:pt x="1435" y="767"/>
                </a:lnTo>
                <a:lnTo>
                  <a:pt x="1428" y="829"/>
                </a:lnTo>
                <a:lnTo>
                  <a:pt x="1429" y="893"/>
                </a:lnTo>
                <a:lnTo>
                  <a:pt x="1600" y="3109"/>
                </a:lnTo>
                <a:lnTo>
                  <a:pt x="2312" y="3109"/>
                </a:lnTo>
                <a:lnTo>
                  <a:pt x="2483" y="893"/>
                </a:lnTo>
                <a:lnTo>
                  <a:pt x="2485" y="829"/>
                </a:lnTo>
                <a:lnTo>
                  <a:pt x="2478" y="767"/>
                </a:lnTo>
                <a:lnTo>
                  <a:pt x="2465" y="708"/>
                </a:lnTo>
                <a:lnTo>
                  <a:pt x="2445" y="649"/>
                </a:lnTo>
                <a:lnTo>
                  <a:pt x="2418" y="594"/>
                </a:lnTo>
                <a:lnTo>
                  <a:pt x="2384" y="541"/>
                </a:lnTo>
                <a:lnTo>
                  <a:pt x="2344" y="493"/>
                </a:lnTo>
                <a:lnTo>
                  <a:pt x="2298" y="449"/>
                </a:lnTo>
                <a:lnTo>
                  <a:pt x="2250" y="412"/>
                </a:lnTo>
                <a:lnTo>
                  <a:pt x="2196" y="380"/>
                </a:lnTo>
                <a:lnTo>
                  <a:pt x="2140" y="356"/>
                </a:lnTo>
                <a:lnTo>
                  <a:pt x="2080" y="338"/>
                </a:lnTo>
                <a:lnTo>
                  <a:pt x="2019" y="328"/>
                </a:lnTo>
                <a:lnTo>
                  <a:pt x="1956" y="323"/>
                </a:lnTo>
                <a:close/>
                <a:moveTo>
                  <a:pt x="1956" y="0"/>
                </a:moveTo>
                <a:lnTo>
                  <a:pt x="2035" y="3"/>
                </a:lnTo>
                <a:lnTo>
                  <a:pt x="2113" y="14"/>
                </a:lnTo>
                <a:lnTo>
                  <a:pt x="2188" y="31"/>
                </a:lnTo>
                <a:lnTo>
                  <a:pt x="2261" y="57"/>
                </a:lnTo>
                <a:lnTo>
                  <a:pt x="2332" y="87"/>
                </a:lnTo>
                <a:lnTo>
                  <a:pt x="2401" y="125"/>
                </a:lnTo>
                <a:lnTo>
                  <a:pt x="2465" y="168"/>
                </a:lnTo>
                <a:lnTo>
                  <a:pt x="2526" y="218"/>
                </a:lnTo>
                <a:lnTo>
                  <a:pt x="2582" y="273"/>
                </a:lnTo>
                <a:lnTo>
                  <a:pt x="2633" y="333"/>
                </a:lnTo>
                <a:lnTo>
                  <a:pt x="2677" y="397"/>
                </a:lnTo>
                <a:lnTo>
                  <a:pt x="2716" y="464"/>
                </a:lnTo>
                <a:lnTo>
                  <a:pt x="2748" y="535"/>
                </a:lnTo>
                <a:lnTo>
                  <a:pt x="2774" y="608"/>
                </a:lnTo>
                <a:lnTo>
                  <a:pt x="2792" y="683"/>
                </a:lnTo>
                <a:lnTo>
                  <a:pt x="2804" y="760"/>
                </a:lnTo>
                <a:lnTo>
                  <a:pt x="2810" y="839"/>
                </a:lnTo>
                <a:lnTo>
                  <a:pt x="2807" y="917"/>
                </a:lnTo>
                <a:lnTo>
                  <a:pt x="2637" y="3109"/>
                </a:lnTo>
                <a:lnTo>
                  <a:pt x="3750" y="3109"/>
                </a:lnTo>
                <a:lnTo>
                  <a:pt x="3788" y="3115"/>
                </a:lnTo>
                <a:lnTo>
                  <a:pt x="3821" y="3126"/>
                </a:lnTo>
                <a:lnTo>
                  <a:pt x="3852" y="3146"/>
                </a:lnTo>
                <a:lnTo>
                  <a:pt x="3877" y="3171"/>
                </a:lnTo>
                <a:lnTo>
                  <a:pt x="3897" y="3200"/>
                </a:lnTo>
                <a:lnTo>
                  <a:pt x="3908" y="3235"/>
                </a:lnTo>
                <a:lnTo>
                  <a:pt x="3912" y="3272"/>
                </a:lnTo>
                <a:lnTo>
                  <a:pt x="3912" y="4114"/>
                </a:lnTo>
                <a:lnTo>
                  <a:pt x="3908" y="4151"/>
                </a:lnTo>
                <a:lnTo>
                  <a:pt x="3897" y="4186"/>
                </a:lnTo>
                <a:lnTo>
                  <a:pt x="3877" y="4216"/>
                </a:lnTo>
                <a:lnTo>
                  <a:pt x="3852" y="4241"/>
                </a:lnTo>
                <a:lnTo>
                  <a:pt x="3821" y="4260"/>
                </a:lnTo>
                <a:lnTo>
                  <a:pt x="3788" y="4272"/>
                </a:lnTo>
                <a:lnTo>
                  <a:pt x="3750" y="4277"/>
                </a:lnTo>
                <a:lnTo>
                  <a:pt x="3579" y="4277"/>
                </a:lnTo>
                <a:lnTo>
                  <a:pt x="3439" y="4610"/>
                </a:lnTo>
                <a:lnTo>
                  <a:pt x="3428" y="4633"/>
                </a:lnTo>
                <a:lnTo>
                  <a:pt x="3411" y="4650"/>
                </a:lnTo>
                <a:lnTo>
                  <a:pt x="3389" y="4664"/>
                </a:lnTo>
                <a:lnTo>
                  <a:pt x="3365" y="4672"/>
                </a:lnTo>
                <a:lnTo>
                  <a:pt x="3340" y="4675"/>
                </a:lnTo>
                <a:lnTo>
                  <a:pt x="573" y="4675"/>
                </a:lnTo>
                <a:lnTo>
                  <a:pt x="547" y="4672"/>
                </a:lnTo>
                <a:lnTo>
                  <a:pt x="523" y="4664"/>
                </a:lnTo>
                <a:lnTo>
                  <a:pt x="503" y="4650"/>
                </a:lnTo>
                <a:lnTo>
                  <a:pt x="486" y="4633"/>
                </a:lnTo>
                <a:lnTo>
                  <a:pt x="473" y="4610"/>
                </a:lnTo>
                <a:lnTo>
                  <a:pt x="333" y="4277"/>
                </a:lnTo>
                <a:lnTo>
                  <a:pt x="162" y="4277"/>
                </a:lnTo>
                <a:lnTo>
                  <a:pt x="125" y="4272"/>
                </a:lnTo>
                <a:lnTo>
                  <a:pt x="91" y="4260"/>
                </a:lnTo>
                <a:lnTo>
                  <a:pt x="61" y="4241"/>
                </a:lnTo>
                <a:lnTo>
                  <a:pt x="36" y="4216"/>
                </a:lnTo>
                <a:lnTo>
                  <a:pt x="17" y="4186"/>
                </a:lnTo>
                <a:lnTo>
                  <a:pt x="4" y="4151"/>
                </a:lnTo>
                <a:lnTo>
                  <a:pt x="0" y="4114"/>
                </a:lnTo>
                <a:lnTo>
                  <a:pt x="0" y="3272"/>
                </a:lnTo>
                <a:lnTo>
                  <a:pt x="4" y="3235"/>
                </a:lnTo>
                <a:lnTo>
                  <a:pt x="17" y="3200"/>
                </a:lnTo>
                <a:lnTo>
                  <a:pt x="36" y="3171"/>
                </a:lnTo>
                <a:lnTo>
                  <a:pt x="61" y="3146"/>
                </a:lnTo>
                <a:lnTo>
                  <a:pt x="91" y="3126"/>
                </a:lnTo>
                <a:lnTo>
                  <a:pt x="125" y="3115"/>
                </a:lnTo>
                <a:lnTo>
                  <a:pt x="162" y="3109"/>
                </a:lnTo>
                <a:lnTo>
                  <a:pt x="1275" y="3109"/>
                </a:lnTo>
                <a:lnTo>
                  <a:pt x="1106" y="917"/>
                </a:lnTo>
                <a:lnTo>
                  <a:pt x="1104" y="839"/>
                </a:lnTo>
                <a:lnTo>
                  <a:pt x="1108" y="760"/>
                </a:lnTo>
                <a:lnTo>
                  <a:pt x="1120" y="683"/>
                </a:lnTo>
                <a:lnTo>
                  <a:pt x="1140" y="608"/>
                </a:lnTo>
                <a:lnTo>
                  <a:pt x="1165" y="535"/>
                </a:lnTo>
                <a:lnTo>
                  <a:pt x="1197" y="464"/>
                </a:lnTo>
                <a:lnTo>
                  <a:pt x="1235" y="397"/>
                </a:lnTo>
                <a:lnTo>
                  <a:pt x="1279" y="333"/>
                </a:lnTo>
                <a:lnTo>
                  <a:pt x="1331" y="273"/>
                </a:lnTo>
                <a:lnTo>
                  <a:pt x="1386" y="218"/>
                </a:lnTo>
                <a:lnTo>
                  <a:pt x="1448" y="168"/>
                </a:lnTo>
                <a:lnTo>
                  <a:pt x="1512" y="125"/>
                </a:lnTo>
                <a:lnTo>
                  <a:pt x="1580" y="87"/>
                </a:lnTo>
                <a:lnTo>
                  <a:pt x="1651" y="57"/>
                </a:lnTo>
                <a:lnTo>
                  <a:pt x="1724" y="31"/>
                </a:lnTo>
                <a:lnTo>
                  <a:pt x="1801" y="14"/>
                </a:lnTo>
                <a:lnTo>
                  <a:pt x="1878" y="3"/>
                </a:lnTo>
                <a:lnTo>
                  <a:pt x="19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50" name="Shape 9450"/>
          <p:cNvGrpSpPr/>
          <p:nvPr/>
        </p:nvGrpSpPr>
        <p:grpSpPr>
          <a:xfrm>
            <a:off x="437758" y="2143550"/>
            <a:ext cx="266768" cy="299259"/>
            <a:chOff x="2822" y="2095"/>
            <a:chExt cx="1248" cy="1400"/>
          </a:xfrm>
        </p:grpSpPr>
        <p:sp>
          <p:nvSpPr>
            <p:cNvPr id="9451" name="Shape 9451"/>
            <p:cNvSpPr/>
            <p:nvPr/>
          </p:nvSpPr>
          <p:spPr>
            <a:xfrm>
              <a:off x="3579" y="2233"/>
              <a:ext cx="230" cy="477"/>
            </a:xfrm>
            <a:custGeom>
              <a:avLst/>
              <a:gdLst/>
              <a:ahLst/>
              <a:cxnLst/>
              <a:rect l="0" t="0" r="0" b="0"/>
              <a:pathLst>
                <a:path w="689" h="1433" extrusionOk="0">
                  <a:moveTo>
                    <a:pt x="435" y="834"/>
                  </a:moveTo>
                  <a:lnTo>
                    <a:pt x="435" y="1107"/>
                  </a:lnTo>
                  <a:lnTo>
                    <a:pt x="460" y="1087"/>
                  </a:lnTo>
                  <a:lnTo>
                    <a:pt x="479" y="1063"/>
                  </a:lnTo>
                  <a:lnTo>
                    <a:pt x="495" y="1035"/>
                  </a:lnTo>
                  <a:lnTo>
                    <a:pt x="505" y="1003"/>
                  </a:lnTo>
                  <a:lnTo>
                    <a:pt x="509" y="970"/>
                  </a:lnTo>
                  <a:lnTo>
                    <a:pt x="505" y="936"/>
                  </a:lnTo>
                  <a:lnTo>
                    <a:pt x="495" y="906"/>
                  </a:lnTo>
                  <a:lnTo>
                    <a:pt x="479" y="878"/>
                  </a:lnTo>
                  <a:lnTo>
                    <a:pt x="460" y="853"/>
                  </a:lnTo>
                  <a:lnTo>
                    <a:pt x="435" y="834"/>
                  </a:lnTo>
                  <a:close/>
                  <a:moveTo>
                    <a:pt x="254" y="325"/>
                  </a:moveTo>
                  <a:lnTo>
                    <a:pt x="230" y="345"/>
                  </a:lnTo>
                  <a:lnTo>
                    <a:pt x="210" y="370"/>
                  </a:lnTo>
                  <a:lnTo>
                    <a:pt x="194" y="398"/>
                  </a:lnTo>
                  <a:lnTo>
                    <a:pt x="184" y="429"/>
                  </a:lnTo>
                  <a:lnTo>
                    <a:pt x="181" y="462"/>
                  </a:lnTo>
                  <a:lnTo>
                    <a:pt x="184" y="495"/>
                  </a:lnTo>
                  <a:lnTo>
                    <a:pt x="194" y="526"/>
                  </a:lnTo>
                  <a:lnTo>
                    <a:pt x="210" y="554"/>
                  </a:lnTo>
                  <a:lnTo>
                    <a:pt x="230" y="578"/>
                  </a:lnTo>
                  <a:lnTo>
                    <a:pt x="254" y="599"/>
                  </a:lnTo>
                  <a:lnTo>
                    <a:pt x="254" y="325"/>
                  </a:lnTo>
                  <a:close/>
                  <a:moveTo>
                    <a:pt x="345" y="0"/>
                  </a:moveTo>
                  <a:lnTo>
                    <a:pt x="368" y="3"/>
                  </a:lnTo>
                  <a:lnTo>
                    <a:pt x="390" y="12"/>
                  </a:lnTo>
                  <a:lnTo>
                    <a:pt x="409" y="27"/>
                  </a:lnTo>
                  <a:lnTo>
                    <a:pt x="423" y="45"/>
                  </a:lnTo>
                  <a:lnTo>
                    <a:pt x="432" y="67"/>
                  </a:lnTo>
                  <a:lnTo>
                    <a:pt x="435" y="90"/>
                  </a:lnTo>
                  <a:lnTo>
                    <a:pt x="435" y="129"/>
                  </a:lnTo>
                  <a:lnTo>
                    <a:pt x="482" y="146"/>
                  </a:lnTo>
                  <a:lnTo>
                    <a:pt x="525" y="169"/>
                  </a:lnTo>
                  <a:lnTo>
                    <a:pt x="566" y="198"/>
                  </a:lnTo>
                  <a:lnTo>
                    <a:pt x="601" y="233"/>
                  </a:lnTo>
                  <a:lnTo>
                    <a:pt x="632" y="271"/>
                  </a:lnTo>
                  <a:lnTo>
                    <a:pt x="656" y="315"/>
                  </a:lnTo>
                  <a:lnTo>
                    <a:pt x="674" y="361"/>
                  </a:lnTo>
                  <a:lnTo>
                    <a:pt x="685" y="411"/>
                  </a:lnTo>
                  <a:lnTo>
                    <a:pt x="689" y="462"/>
                  </a:lnTo>
                  <a:lnTo>
                    <a:pt x="685" y="486"/>
                  </a:lnTo>
                  <a:lnTo>
                    <a:pt x="676" y="508"/>
                  </a:lnTo>
                  <a:lnTo>
                    <a:pt x="662" y="526"/>
                  </a:lnTo>
                  <a:lnTo>
                    <a:pt x="644" y="540"/>
                  </a:lnTo>
                  <a:lnTo>
                    <a:pt x="623" y="549"/>
                  </a:lnTo>
                  <a:lnTo>
                    <a:pt x="598" y="553"/>
                  </a:lnTo>
                  <a:lnTo>
                    <a:pt x="575" y="549"/>
                  </a:lnTo>
                  <a:lnTo>
                    <a:pt x="554" y="540"/>
                  </a:lnTo>
                  <a:lnTo>
                    <a:pt x="534" y="526"/>
                  </a:lnTo>
                  <a:lnTo>
                    <a:pt x="520" y="508"/>
                  </a:lnTo>
                  <a:lnTo>
                    <a:pt x="511" y="486"/>
                  </a:lnTo>
                  <a:lnTo>
                    <a:pt x="509" y="462"/>
                  </a:lnTo>
                  <a:lnTo>
                    <a:pt x="505" y="429"/>
                  </a:lnTo>
                  <a:lnTo>
                    <a:pt x="495" y="398"/>
                  </a:lnTo>
                  <a:lnTo>
                    <a:pt x="479" y="370"/>
                  </a:lnTo>
                  <a:lnTo>
                    <a:pt x="460" y="345"/>
                  </a:lnTo>
                  <a:lnTo>
                    <a:pt x="435" y="325"/>
                  </a:lnTo>
                  <a:lnTo>
                    <a:pt x="435" y="638"/>
                  </a:lnTo>
                  <a:lnTo>
                    <a:pt x="482" y="655"/>
                  </a:lnTo>
                  <a:lnTo>
                    <a:pt x="525" y="678"/>
                  </a:lnTo>
                  <a:lnTo>
                    <a:pt x="566" y="706"/>
                  </a:lnTo>
                  <a:lnTo>
                    <a:pt x="601" y="741"/>
                  </a:lnTo>
                  <a:lnTo>
                    <a:pt x="632" y="779"/>
                  </a:lnTo>
                  <a:lnTo>
                    <a:pt x="656" y="823"/>
                  </a:lnTo>
                  <a:lnTo>
                    <a:pt x="674" y="869"/>
                  </a:lnTo>
                  <a:lnTo>
                    <a:pt x="685" y="918"/>
                  </a:lnTo>
                  <a:lnTo>
                    <a:pt x="689" y="970"/>
                  </a:lnTo>
                  <a:lnTo>
                    <a:pt x="685" y="1022"/>
                  </a:lnTo>
                  <a:lnTo>
                    <a:pt x="674" y="1072"/>
                  </a:lnTo>
                  <a:lnTo>
                    <a:pt x="656" y="1118"/>
                  </a:lnTo>
                  <a:lnTo>
                    <a:pt x="632" y="1162"/>
                  </a:lnTo>
                  <a:lnTo>
                    <a:pt x="601" y="1200"/>
                  </a:lnTo>
                  <a:lnTo>
                    <a:pt x="566" y="1234"/>
                  </a:lnTo>
                  <a:lnTo>
                    <a:pt x="525" y="1263"/>
                  </a:lnTo>
                  <a:lnTo>
                    <a:pt x="482" y="1286"/>
                  </a:lnTo>
                  <a:lnTo>
                    <a:pt x="435" y="1302"/>
                  </a:lnTo>
                  <a:lnTo>
                    <a:pt x="435" y="1342"/>
                  </a:lnTo>
                  <a:lnTo>
                    <a:pt x="432" y="1366"/>
                  </a:lnTo>
                  <a:lnTo>
                    <a:pt x="423" y="1388"/>
                  </a:lnTo>
                  <a:lnTo>
                    <a:pt x="409" y="1406"/>
                  </a:lnTo>
                  <a:lnTo>
                    <a:pt x="390" y="1420"/>
                  </a:lnTo>
                  <a:lnTo>
                    <a:pt x="368" y="1429"/>
                  </a:lnTo>
                  <a:lnTo>
                    <a:pt x="345" y="1433"/>
                  </a:lnTo>
                  <a:lnTo>
                    <a:pt x="321" y="1429"/>
                  </a:lnTo>
                  <a:lnTo>
                    <a:pt x="299" y="1420"/>
                  </a:lnTo>
                  <a:lnTo>
                    <a:pt x="281" y="1406"/>
                  </a:lnTo>
                  <a:lnTo>
                    <a:pt x="267" y="1388"/>
                  </a:lnTo>
                  <a:lnTo>
                    <a:pt x="258" y="1366"/>
                  </a:lnTo>
                  <a:lnTo>
                    <a:pt x="254" y="1342"/>
                  </a:lnTo>
                  <a:lnTo>
                    <a:pt x="254" y="1302"/>
                  </a:lnTo>
                  <a:lnTo>
                    <a:pt x="207" y="1286"/>
                  </a:lnTo>
                  <a:lnTo>
                    <a:pt x="163" y="1263"/>
                  </a:lnTo>
                  <a:lnTo>
                    <a:pt x="124" y="1234"/>
                  </a:lnTo>
                  <a:lnTo>
                    <a:pt x="88" y="1200"/>
                  </a:lnTo>
                  <a:lnTo>
                    <a:pt x="59" y="1162"/>
                  </a:lnTo>
                  <a:lnTo>
                    <a:pt x="34" y="1118"/>
                  </a:lnTo>
                  <a:lnTo>
                    <a:pt x="15" y="1072"/>
                  </a:lnTo>
                  <a:lnTo>
                    <a:pt x="4" y="1022"/>
                  </a:lnTo>
                  <a:lnTo>
                    <a:pt x="0" y="970"/>
                  </a:lnTo>
                  <a:lnTo>
                    <a:pt x="4" y="947"/>
                  </a:lnTo>
                  <a:lnTo>
                    <a:pt x="13" y="925"/>
                  </a:lnTo>
                  <a:lnTo>
                    <a:pt x="27" y="907"/>
                  </a:lnTo>
                  <a:lnTo>
                    <a:pt x="44" y="892"/>
                  </a:lnTo>
                  <a:lnTo>
                    <a:pt x="66" y="883"/>
                  </a:lnTo>
                  <a:lnTo>
                    <a:pt x="91" y="880"/>
                  </a:lnTo>
                  <a:lnTo>
                    <a:pt x="115" y="883"/>
                  </a:lnTo>
                  <a:lnTo>
                    <a:pt x="137" y="892"/>
                  </a:lnTo>
                  <a:lnTo>
                    <a:pt x="155" y="907"/>
                  </a:lnTo>
                  <a:lnTo>
                    <a:pt x="169" y="925"/>
                  </a:lnTo>
                  <a:lnTo>
                    <a:pt x="178" y="947"/>
                  </a:lnTo>
                  <a:lnTo>
                    <a:pt x="181" y="970"/>
                  </a:lnTo>
                  <a:lnTo>
                    <a:pt x="184" y="1003"/>
                  </a:lnTo>
                  <a:lnTo>
                    <a:pt x="194" y="1035"/>
                  </a:lnTo>
                  <a:lnTo>
                    <a:pt x="210" y="1063"/>
                  </a:lnTo>
                  <a:lnTo>
                    <a:pt x="230" y="1087"/>
                  </a:lnTo>
                  <a:lnTo>
                    <a:pt x="254" y="1107"/>
                  </a:lnTo>
                  <a:lnTo>
                    <a:pt x="254" y="794"/>
                  </a:lnTo>
                  <a:lnTo>
                    <a:pt x="207" y="778"/>
                  </a:lnTo>
                  <a:lnTo>
                    <a:pt x="163" y="755"/>
                  </a:lnTo>
                  <a:lnTo>
                    <a:pt x="124" y="725"/>
                  </a:lnTo>
                  <a:lnTo>
                    <a:pt x="88" y="692"/>
                  </a:lnTo>
                  <a:lnTo>
                    <a:pt x="59" y="652"/>
                  </a:lnTo>
                  <a:lnTo>
                    <a:pt x="34" y="610"/>
                  </a:lnTo>
                  <a:lnTo>
                    <a:pt x="15" y="563"/>
                  </a:lnTo>
                  <a:lnTo>
                    <a:pt x="4" y="514"/>
                  </a:lnTo>
                  <a:lnTo>
                    <a:pt x="0" y="462"/>
                  </a:lnTo>
                  <a:lnTo>
                    <a:pt x="4" y="411"/>
                  </a:lnTo>
                  <a:lnTo>
                    <a:pt x="15" y="361"/>
                  </a:lnTo>
                  <a:lnTo>
                    <a:pt x="34" y="315"/>
                  </a:lnTo>
                  <a:lnTo>
                    <a:pt x="59" y="271"/>
                  </a:lnTo>
                  <a:lnTo>
                    <a:pt x="88" y="233"/>
                  </a:lnTo>
                  <a:lnTo>
                    <a:pt x="124" y="198"/>
                  </a:lnTo>
                  <a:lnTo>
                    <a:pt x="163" y="169"/>
                  </a:lnTo>
                  <a:lnTo>
                    <a:pt x="207" y="146"/>
                  </a:lnTo>
                  <a:lnTo>
                    <a:pt x="254" y="129"/>
                  </a:lnTo>
                  <a:lnTo>
                    <a:pt x="254" y="90"/>
                  </a:lnTo>
                  <a:lnTo>
                    <a:pt x="258" y="67"/>
                  </a:lnTo>
                  <a:lnTo>
                    <a:pt x="267" y="45"/>
                  </a:lnTo>
                  <a:lnTo>
                    <a:pt x="281" y="27"/>
                  </a:lnTo>
                  <a:lnTo>
                    <a:pt x="299" y="12"/>
                  </a:lnTo>
                  <a:lnTo>
                    <a:pt x="321"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52" name="Shape 9452"/>
            <p:cNvSpPr/>
            <p:nvPr/>
          </p:nvSpPr>
          <p:spPr>
            <a:xfrm>
              <a:off x="2822" y="2695"/>
              <a:ext cx="496" cy="800"/>
            </a:xfrm>
            <a:custGeom>
              <a:avLst/>
              <a:gdLst/>
              <a:ahLst/>
              <a:cxnLst/>
              <a:rect l="0" t="0" r="0" b="0"/>
              <a:pathLst>
                <a:path w="1490" h="2400" extrusionOk="0">
                  <a:moveTo>
                    <a:pt x="746" y="1490"/>
                  </a:moveTo>
                  <a:lnTo>
                    <a:pt x="685" y="1494"/>
                  </a:lnTo>
                  <a:lnTo>
                    <a:pt x="629" y="1504"/>
                  </a:lnTo>
                  <a:lnTo>
                    <a:pt x="574" y="1522"/>
                  </a:lnTo>
                  <a:lnTo>
                    <a:pt x="523" y="1545"/>
                  </a:lnTo>
                  <a:lnTo>
                    <a:pt x="474" y="1574"/>
                  </a:lnTo>
                  <a:lnTo>
                    <a:pt x="431" y="1609"/>
                  </a:lnTo>
                  <a:lnTo>
                    <a:pt x="391" y="1648"/>
                  </a:lnTo>
                  <a:lnTo>
                    <a:pt x="357" y="1693"/>
                  </a:lnTo>
                  <a:lnTo>
                    <a:pt x="327" y="1740"/>
                  </a:lnTo>
                  <a:lnTo>
                    <a:pt x="303" y="1793"/>
                  </a:lnTo>
                  <a:lnTo>
                    <a:pt x="285" y="1847"/>
                  </a:lnTo>
                  <a:lnTo>
                    <a:pt x="275" y="1904"/>
                  </a:lnTo>
                  <a:lnTo>
                    <a:pt x="271" y="1963"/>
                  </a:lnTo>
                  <a:lnTo>
                    <a:pt x="271" y="2129"/>
                  </a:lnTo>
                  <a:lnTo>
                    <a:pt x="1220" y="2129"/>
                  </a:lnTo>
                  <a:lnTo>
                    <a:pt x="1220" y="1963"/>
                  </a:lnTo>
                  <a:lnTo>
                    <a:pt x="1216" y="1904"/>
                  </a:lnTo>
                  <a:lnTo>
                    <a:pt x="1205" y="1847"/>
                  </a:lnTo>
                  <a:lnTo>
                    <a:pt x="1188" y="1793"/>
                  </a:lnTo>
                  <a:lnTo>
                    <a:pt x="1164" y="1740"/>
                  </a:lnTo>
                  <a:lnTo>
                    <a:pt x="1134" y="1693"/>
                  </a:lnTo>
                  <a:lnTo>
                    <a:pt x="1100" y="1648"/>
                  </a:lnTo>
                  <a:lnTo>
                    <a:pt x="1060" y="1609"/>
                  </a:lnTo>
                  <a:lnTo>
                    <a:pt x="1017" y="1574"/>
                  </a:lnTo>
                  <a:lnTo>
                    <a:pt x="968" y="1545"/>
                  </a:lnTo>
                  <a:lnTo>
                    <a:pt x="917" y="1522"/>
                  </a:lnTo>
                  <a:lnTo>
                    <a:pt x="862" y="1504"/>
                  </a:lnTo>
                  <a:lnTo>
                    <a:pt x="804" y="1494"/>
                  </a:lnTo>
                  <a:lnTo>
                    <a:pt x="746" y="1490"/>
                  </a:lnTo>
                  <a:close/>
                  <a:moveTo>
                    <a:pt x="746" y="270"/>
                  </a:moveTo>
                  <a:lnTo>
                    <a:pt x="685" y="273"/>
                  </a:lnTo>
                  <a:lnTo>
                    <a:pt x="629" y="285"/>
                  </a:lnTo>
                  <a:lnTo>
                    <a:pt x="574" y="302"/>
                  </a:lnTo>
                  <a:lnTo>
                    <a:pt x="523" y="326"/>
                  </a:lnTo>
                  <a:lnTo>
                    <a:pt x="474" y="355"/>
                  </a:lnTo>
                  <a:lnTo>
                    <a:pt x="431" y="390"/>
                  </a:lnTo>
                  <a:lnTo>
                    <a:pt x="391" y="429"/>
                  </a:lnTo>
                  <a:lnTo>
                    <a:pt x="357" y="473"/>
                  </a:lnTo>
                  <a:lnTo>
                    <a:pt x="327" y="522"/>
                  </a:lnTo>
                  <a:lnTo>
                    <a:pt x="303" y="573"/>
                  </a:lnTo>
                  <a:lnTo>
                    <a:pt x="285" y="628"/>
                  </a:lnTo>
                  <a:lnTo>
                    <a:pt x="275" y="685"/>
                  </a:lnTo>
                  <a:lnTo>
                    <a:pt x="271" y="744"/>
                  </a:lnTo>
                  <a:lnTo>
                    <a:pt x="275" y="804"/>
                  </a:lnTo>
                  <a:lnTo>
                    <a:pt x="285" y="860"/>
                  </a:lnTo>
                  <a:lnTo>
                    <a:pt x="303" y="915"/>
                  </a:lnTo>
                  <a:lnTo>
                    <a:pt x="327" y="967"/>
                  </a:lnTo>
                  <a:lnTo>
                    <a:pt x="357" y="1015"/>
                  </a:lnTo>
                  <a:lnTo>
                    <a:pt x="391" y="1059"/>
                  </a:lnTo>
                  <a:lnTo>
                    <a:pt x="431" y="1098"/>
                  </a:lnTo>
                  <a:lnTo>
                    <a:pt x="474" y="1133"/>
                  </a:lnTo>
                  <a:lnTo>
                    <a:pt x="523" y="1162"/>
                  </a:lnTo>
                  <a:lnTo>
                    <a:pt x="574" y="1187"/>
                  </a:lnTo>
                  <a:lnTo>
                    <a:pt x="629" y="1205"/>
                  </a:lnTo>
                  <a:lnTo>
                    <a:pt x="685" y="1215"/>
                  </a:lnTo>
                  <a:lnTo>
                    <a:pt x="746" y="1219"/>
                  </a:lnTo>
                  <a:lnTo>
                    <a:pt x="804" y="1215"/>
                  </a:lnTo>
                  <a:lnTo>
                    <a:pt x="862" y="1205"/>
                  </a:lnTo>
                  <a:lnTo>
                    <a:pt x="917" y="1187"/>
                  </a:lnTo>
                  <a:lnTo>
                    <a:pt x="968" y="1162"/>
                  </a:lnTo>
                  <a:lnTo>
                    <a:pt x="1017" y="1133"/>
                  </a:lnTo>
                  <a:lnTo>
                    <a:pt x="1060" y="1098"/>
                  </a:lnTo>
                  <a:lnTo>
                    <a:pt x="1100" y="1059"/>
                  </a:lnTo>
                  <a:lnTo>
                    <a:pt x="1134" y="1015"/>
                  </a:lnTo>
                  <a:lnTo>
                    <a:pt x="1164" y="967"/>
                  </a:lnTo>
                  <a:lnTo>
                    <a:pt x="1188" y="915"/>
                  </a:lnTo>
                  <a:lnTo>
                    <a:pt x="1205" y="860"/>
                  </a:lnTo>
                  <a:lnTo>
                    <a:pt x="1216" y="804"/>
                  </a:lnTo>
                  <a:lnTo>
                    <a:pt x="1220" y="744"/>
                  </a:lnTo>
                  <a:lnTo>
                    <a:pt x="1216" y="685"/>
                  </a:lnTo>
                  <a:lnTo>
                    <a:pt x="1205" y="628"/>
                  </a:lnTo>
                  <a:lnTo>
                    <a:pt x="1188" y="573"/>
                  </a:lnTo>
                  <a:lnTo>
                    <a:pt x="1164" y="522"/>
                  </a:lnTo>
                  <a:lnTo>
                    <a:pt x="1134" y="473"/>
                  </a:lnTo>
                  <a:lnTo>
                    <a:pt x="1100" y="429"/>
                  </a:lnTo>
                  <a:lnTo>
                    <a:pt x="1060" y="390"/>
                  </a:lnTo>
                  <a:lnTo>
                    <a:pt x="1017" y="355"/>
                  </a:lnTo>
                  <a:lnTo>
                    <a:pt x="968" y="326"/>
                  </a:lnTo>
                  <a:lnTo>
                    <a:pt x="917" y="302"/>
                  </a:lnTo>
                  <a:lnTo>
                    <a:pt x="862" y="285"/>
                  </a:lnTo>
                  <a:lnTo>
                    <a:pt x="804" y="273"/>
                  </a:lnTo>
                  <a:lnTo>
                    <a:pt x="746" y="270"/>
                  </a:lnTo>
                  <a:close/>
                  <a:moveTo>
                    <a:pt x="746" y="0"/>
                  </a:moveTo>
                  <a:lnTo>
                    <a:pt x="821" y="3"/>
                  </a:lnTo>
                  <a:lnTo>
                    <a:pt x="895" y="14"/>
                  </a:lnTo>
                  <a:lnTo>
                    <a:pt x="967" y="33"/>
                  </a:lnTo>
                  <a:lnTo>
                    <a:pt x="1035" y="57"/>
                  </a:lnTo>
                  <a:lnTo>
                    <a:pt x="1100" y="89"/>
                  </a:lnTo>
                  <a:lnTo>
                    <a:pt x="1161" y="126"/>
                  </a:lnTo>
                  <a:lnTo>
                    <a:pt x="1219" y="170"/>
                  </a:lnTo>
                  <a:lnTo>
                    <a:pt x="1273" y="217"/>
                  </a:lnTo>
                  <a:lnTo>
                    <a:pt x="1320" y="271"/>
                  </a:lnTo>
                  <a:lnTo>
                    <a:pt x="1363" y="328"/>
                  </a:lnTo>
                  <a:lnTo>
                    <a:pt x="1401" y="390"/>
                  </a:lnTo>
                  <a:lnTo>
                    <a:pt x="1433" y="455"/>
                  </a:lnTo>
                  <a:lnTo>
                    <a:pt x="1457" y="523"/>
                  </a:lnTo>
                  <a:lnTo>
                    <a:pt x="1476" y="594"/>
                  </a:lnTo>
                  <a:lnTo>
                    <a:pt x="1486" y="669"/>
                  </a:lnTo>
                  <a:lnTo>
                    <a:pt x="1490" y="744"/>
                  </a:lnTo>
                  <a:lnTo>
                    <a:pt x="1488" y="818"/>
                  </a:lnTo>
                  <a:lnTo>
                    <a:pt x="1476" y="891"/>
                  </a:lnTo>
                  <a:lnTo>
                    <a:pt x="1458" y="962"/>
                  </a:lnTo>
                  <a:lnTo>
                    <a:pt x="1434" y="1029"/>
                  </a:lnTo>
                  <a:lnTo>
                    <a:pt x="1404" y="1093"/>
                  </a:lnTo>
                  <a:lnTo>
                    <a:pt x="1367" y="1153"/>
                  </a:lnTo>
                  <a:lnTo>
                    <a:pt x="1326" y="1210"/>
                  </a:lnTo>
                  <a:lnTo>
                    <a:pt x="1280" y="1263"/>
                  </a:lnTo>
                  <a:lnTo>
                    <a:pt x="1229" y="1311"/>
                  </a:lnTo>
                  <a:lnTo>
                    <a:pt x="1173" y="1354"/>
                  </a:lnTo>
                  <a:lnTo>
                    <a:pt x="1229" y="1396"/>
                  </a:lnTo>
                  <a:lnTo>
                    <a:pt x="1280" y="1445"/>
                  </a:lnTo>
                  <a:lnTo>
                    <a:pt x="1326" y="1497"/>
                  </a:lnTo>
                  <a:lnTo>
                    <a:pt x="1367" y="1554"/>
                  </a:lnTo>
                  <a:lnTo>
                    <a:pt x="1404" y="1615"/>
                  </a:lnTo>
                  <a:lnTo>
                    <a:pt x="1434" y="1679"/>
                  </a:lnTo>
                  <a:lnTo>
                    <a:pt x="1458" y="1747"/>
                  </a:lnTo>
                  <a:lnTo>
                    <a:pt x="1476" y="1816"/>
                  </a:lnTo>
                  <a:lnTo>
                    <a:pt x="1488" y="1889"/>
                  </a:lnTo>
                  <a:lnTo>
                    <a:pt x="1490" y="1963"/>
                  </a:lnTo>
                  <a:lnTo>
                    <a:pt x="1490" y="2265"/>
                  </a:lnTo>
                  <a:lnTo>
                    <a:pt x="1488" y="2297"/>
                  </a:lnTo>
                  <a:lnTo>
                    <a:pt x="1477" y="2325"/>
                  </a:lnTo>
                  <a:lnTo>
                    <a:pt x="1461" y="2351"/>
                  </a:lnTo>
                  <a:lnTo>
                    <a:pt x="1440" y="2371"/>
                  </a:lnTo>
                  <a:lnTo>
                    <a:pt x="1415" y="2386"/>
                  </a:lnTo>
                  <a:lnTo>
                    <a:pt x="1386" y="2397"/>
                  </a:lnTo>
                  <a:lnTo>
                    <a:pt x="1356" y="2400"/>
                  </a:lnTo>
                  <a:lnTo>
                    <a:pt x="135" y="2400"/>
                  </a:lnTo>
                  <a:lnTo>
                    <a:pt x="105" y="2397"/>
                  </a:lnTo>
                  <a:lnTo>
                    <a:pt x="76" y="2386"/>
                  </a:lnTo>
                  <a:lnTo>
                    <a:pt x="51" y="2371"/>
                  </a:lnTo>
                  <a:lnTo>
                    <a:pt x="30" y="2351"/>
                  </a:lnTo>
                  <a:lnTo>
                    <a:pt x="14" y="2325"/>
                  </a:lnTo>
                  <a:lnTo>
                    <a:pt x="4" y="2297"/>
                  </a:lnTo>
                  <a:lnTo>
                    <a:pt x="0" y="2265"/>
                  </a:lnTo>
                  <a:lnTo>
                    <a:pt x="0" y="1963"/>
                  </a:lnTo>
                  <a:lnTo>
                    <a:pt x="4" y="1889"/>
                  </a:lnTo>
                  <a:lnTo>
                    <a:pt x="15" y="1816"/>
                  </a:lnTo>
                  <a:lnTo>
                    <a:pt x="33" y="1747"/>
                  </a:lnTo>
                  <a:lnTo>
                    <a:pt x="56" y="1679"/>
                  </a:lnTo>
                  <a:lnTo>
                    <a:pt x="87" y="1615"/>
                  </a:lnTo>
                  <a:lnTo>
                    <a:pt x="123" y="1554"/>
                  </a:lnTo>
                  <a:lnTo>
                    <a:pt x="165" y="1497"/>
                  </a:lnTo>
                  <a:lnTo>
                    <a:pt x="211" y="1445"/>
                  </a:lnTo>
                  <a:lnTo>
                    <a:pt x="262" y="1396"/>
                  </a:lnTo>
                  <a:lnTo>
                    <a:pt x="318" y="1354"/>
                  </a:lnTo>
                  <a:lnTo>
                    <a:pt x="262" y="1311"/>
                  </a:lnTo>
                  <a:lnTo>
                    <a:pt x="211" y="1263"/>
                  </a:lnTo>
                  <a:lnTo>
                    <a:pt x="165" y="1211"/>
                  </a:lnTo>
                  <a:lnTo>
                    <a:pt x="123" y="1153"/>
                  </a:lnTo>
                  <a:lnTo>
                    <a:pt x="87" y="1093"/>
                  </a:lnTo>
                  <a:lnTo>
                    <a:pt x="56" y="1029"/>
                  </a:lnTo>
                  <a:lnTo>
                    <a:pt x="33" y="962"/>
                  </a:lnTo>
                  <a:lnTo>
                    <a:pt x="15" y="891"/>
                  </a:lnTo>
                  <a:lnTo>
                    <a:pt x="4" y="818"/>
                  </a:lnTo>
                  <a:lnTo>
                    <a:pt x="0" y="744"/>
                  </a:lnTo>
                  <a:lnTo>
                    <a:pt x="4" y="669"/>
                  </a:lnTo>
                  <a:lnTo>
                    <a:pt x="15" y="594"/>
                  </a:lnTo>
                  <a:lnTo>
                    <a:pt x="34" y="523"/>
                  </a:lnTo>
                  <a:lnTo>
                    <a:pt x="59" y="455"/>
                  </a:lnTo>
                  <a:lnTo>
                    <a:pt x="91" y="390"/>
                  </a:lnTo>
                  <a:lnTo>
                    <a:pt x="128" y="328"/>
                  </a:lnTo>
                  <a:lnTo>
                    <a:pt x="170" y="271"/>
                  </a:lnTo>
                  <a:lnTo>
                    <a:pt x="218" y="217"/>
                  </a:lnTo>
                  <a:lnTo>
                    <a:pt x="272" y="170"/>
                  </a:lnTo>
                  <a:lnTo>
                    <a:pt x="328" y="126"/>
                  </a:lnTo>
                  <a:lnTo>
                    <a:pt x="390" y="89"/>
                  </a:lnTo>
                  <a:lnTo>
                    <a:pt x="455" y="57"/>
                  </a:lnTo>
                  <a:lnTo>
                    <a:pt x="524" y="33"/>
                  </a:lnTo>
                  <a:lnTo>
                    <a:pt x="596" y="14"/>
                  </a:lnTo>
                  <a:lnTo>
                    <a:pt x="669" y="3"/>
                  </a:lnTo>
                  <a:lnTo>
                    <a:pt x="7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53" name="Shape 9453"/>
            <p:cNvSpPr/>
            <p:nvPr/>
          </p:nvSpPr>
          <p:spPr>
            <a:xfrm>
              <a:off x="3318" y="2095"/>
              <a:ext cx="752" cy="870"/>
            </a:xfrm>
            <a:custGeom>
              <a:avLst/>
              <a:gdLst/>
              <a:ahLst/>
              <a:cxnLst/>
              <a:rect l="0" t="0" r="0" b="0"/>
              <a:pathLst>
                <a:path w="2257" h="2611" extrusionOk="0">
                  <a:moveTo>
                    <a:pt x="1129" y="271"/>
                  </a:moveTo>
                  <a:lnTo>
                    <a:pt x="1046" y="275"/>
                  </a:lnTo>
                  <a:lnTo>
                    <a:pt x="965" y="286"/>
                  </a:lnTo>
                  <a:lnTo>
                    <a:pt x="889" y="306"/>
                  </a:lnTo>
                  <a:lnTo>
                    <a:pt x="813" y="331"/>
                  </a:lnTo>
                  <a:lnTo>
                    <a:pt x="741" y="363"/>
                  </a:lnTo>
                  <a:lnTo>
                    <a:pt x="674" y="402"/>
                  </a:lnTo>
                  <a:lnTo>
                    <a:pt x="610" y="446"/>
                  </a:lnTo>
                  <a:lnTo>
                    <a:pt x="550" y="496"/>
                  </a:lnTo>
                  <a:lnTo>
                    <a:pt x="496" y="551"/>
                  </a:lnTo>
                  <a:lnTo>
                    <a:pt x="446" y="610"/>
                  </a:lnTo>
                  <a:lnTo>
                    <a:pt x="401" y="674"/>
                  </a:lnTo>
                  <a:lnTo>
                    <a:pt x="363" y="742"/>
                  </a:lnTo>
                  <a:lnTo>
                    <a:pt x="331" y="813"/>
                  </a:lnTo>
                  <a:lnTo>
                    <a:pt x="305" y="889"/>
                  </a:lnTo>
                  <a:lnTo>
                    <a:pt x="286" y="966"/>
                  </a:lnTo>
                  <a:lnTo>
                    <a:pt x="275" y="1046"/>
                  </a:lnTo>
                  <a:lnTo>
                    <a:pt x="271" y="1129"/>
                  </a:lnTo>
                  <a:lnTo>
                    <a:pt x="275" y="1207"/>
                  </a:lnTo>
                  <a:lnTo>
                    <a:pt x="285" y="1284"/>
                  </a:lnTo>
                  <a:lnTo>
                    <a:pt x="301" y="1358"/>
                  </a:lnTo>
                  <a:lnTo>
                    <a:pt x="324" y="1431"/>
                  </a:lnTo>
                  <a:lnTo>
                    <a:pt x="355" y="1502"/>
                  </a:lnTo>
                  <a:lnTo>
                    <a:pt x="391" y="1568"/>
                  </a:lnTo>
                  <a:lnTo>
                    <a:pt x="433" y="1632"/>
                  </a:lnTo>
                  <a:lnTo>
                    <a:pt x="481" y="1692"/>
                  </a:lnTo>
                  <a:lnTo>
                    <a:pt x="534" y="1748"/>
                  </a:lnTo>
                  <a:lnTo>
                    <a:pt x="593" y="1800"/>
                  </a:lnTo>
                  <a:lnTo>
                    <a:pt x="614" y="1820"/>
                  </a:lnTo>
                  <a:lnTo>
                    <a:pt x="630" y="1846"/>
                  </a:lnTo>
                  <a:lnTo>
                    <a:pt x="640" y="1873"/>
                  </a:lnTo>
                  <a:lnTo>
                    <a:pt x="644" y="1902"/>
                  </a:lnTo>
                  <a:lnTo>
                    <a:pt x="642" y="1931"/>
                  </a:lnTo>
                  <a:lnTo>
                    <a:pt x="575" y="2261"/>
                  </a:lnTo>
                  <a:lnTo>
                    <a:pt x="639" y="2236"/>
                  </a:lnTo>
                  <a:lnTo>
                    <a:pt x="704" y="2212"/>
                  </a:lnTo>
                  <a:lnTo>
                    <a:pt x="770" y="2186"/>
                  </a:lnTo>
                  <a:lnTo>
                    <a:pt x="834" y="2162"/>
                  </a:lnTo>
                  <a:lnTo>
                    <a:pt x="898" y="2137"/>
                  </a:lnTo>
                  <a:lnTo>
                    <a:pt x="962" y="2113"/>
                  </a:lnTo>
                  <a:lnTo>
                    <a:pt x="1022" y="2089"/>
                  </a:lnTo>
                  <a:lnTo>
                    <a:pt x="1082" y="2067"/>
                  </a:lnTo>
                  <a:lnTo>
                    <a:pt x="1138" y="2044"/>
                  </a:lnTo>
                  <a:lnTo>
                    <a:pt x="1192" y="2023"/>
                  </a:lnTo>
                  <a:lnTo>
                    <a:pt x="1243" y="2004"/>
                  </a:lnTo>
                  <a:lnTo>
                    <a:pt x="1289" y="1986"/>
                  </a:lnTo>
                  <a:lnTo>
                    <a:pt x="1333" y="1970"/>
                  </a:lnTo>
                  <a:lnTo>
                    <a:pt x="1371" y="1954"/>
                  </a:lnTo>
                  <a:lnTo>
                    <a:pt x="1404" y="1942"/>
                  </a:lnTo>
                  <a:lnTo>
                    <a:pt x="1432" y="1931"/>
                  </a:lnTo>
                  <a:lnTo>
                    <a:pt x="1454" y="1922"/>
                  </a:lnTo>
                  <a:lnTo>
                    <a:pt x="1469" y="1916"/>
                  </a:lnTo>
                  <a:lnTo>
                    <a:pt x="1478" y="1913"/>
                  </a:lnTo>
                  <a:lnTo>
                    <a:pt x="1547" y="1878"/>
                  </a:lnTo>
                  <a:lnTo>
                    <a:pt x="1613" y="1838"/>
                  </a:lnTo>
                  <a:lnTo>
                    <a:pt x="1674" y="1792"/>
                  </a:lnTo>
                  <a:lnTo>
                    <a:pt x="1730" y="1742"/>
                  </a:lnTo>
                  <a:lnTo>
                    <a:pt x="1782" y="1686"/>
                  </a:lnTo>
                  <a:lnTo>
                    <a:pt x="1828" y="1627"/>
                  </a:lnTo>
                  <a:lnTo>
                    <a:pt x="1869" y="1564"/>
                  </a:lnTo>
                  <a:lnTo>
                    <a:pt x="1903" y="1498"/>
                  </a:lnTo>
                  <a:lnTo>
                    <a:pt x="1933" y="1429"/>
                  </a:lnTo>
                  <a:lnTo>
                    <a:pt x="1957" y="1357"/>
                  </a:lnTo>
                  <a:lnTo>
                    <a:pt x="1973" y="1283"/>
                  </a:lnTo>
                  <a:lnTo>
                    <a:pt x="1984" y="1206"/>
                  </a:lnTo>
                  <a:lnTo>
                    <a:pt x="1988" y="1129"/>
                  </a:lnTo>
                  <a:lnTo>
                    <a:pt x="1982" y="1046"/>
                  </a:lnTo>
                  <a:lnTo>
                    <a:pt x="1971" y="966"/>
                  </a:lnTo>
                  <a:lnTo>
                    <a:pt x="1953" y="889"/>
                  </a:lnTo>
                  <a:lnTo>
                    <a:pt x="1927" y="813"/>
                  </a:lnTo>
                  <a:lnTo>
                    <a:pt x="1894" y="742"/>
                  </a:lnTo>
                  <a:lnTo>
                    <a:pt x="1856" y="674"/>
                  </a:lnTo>
                  <a:lnTo>
                    <a:pt x="1812" y="610"/>
                  </a:lnTo>
                  <a:lnTo>
                    <a:pt x="1762" y="551"/>
                  </a:lnTo>
                  <a:lnTo>
                    <a:pt x="1707" y="496"/>
                  </a:lnTo>
                  <a:lnTo>
                    <a:pt x="1647" y="446"/>
                  </a:lnTo>
                  <a:lnTo>
                    <a:pt x="1583" y="402"/>
                  </a:lnTo>
                  <a:lnTo>
                    <a:pt x="1515" y="363"/>
                  </a:lnTo>
                  <a:lnTo>
                    <a:pt x="1444" y="331"/>
                  </a:lnTo>
                  <a:lnTo>
                    <a:pt x="1370" y="306"/>
                  </a:lnTo>
                  <a:lnTo>
                    <a:pt x="1292" y="286"/>
                  </a:lnTo>
                  <a:lnTo>
                    <a:pt x="1211" y="275"/>
                  </a:lnTo>
                  <a:lnTo>
                    <a:pt x="1129" y="271"/>
                  </a:lnTo>
                  <a:close/>
                  <a:moveTo>
                    <a:pt x="1129" y="0"/>
                  </a:moveTo>
                  <a:lnTo>
                    <a:pt x="1221" y="4"/>
                  </a:lnTo>
                  <a:lnTo>
                    <a:pt x="1312" y="15"/>
                  </a:lnTo>
                  <a:lnTo>
                    <a:pt x="1400" y="33"/>
                  </a:lnTo>
                  <a:lnTo>
                    <a:pt x="1485" y="58"/>
                  </a:lnTo>
                  <a:lnTo>
                    <a:pt x="1568" y="89"/>
                  </a:lnTo>
                  <a:lnTo>
                    <a:pt x="1647" y="127"/>
                  </a:lnTo>
                  <a:lnTo>
                    <a:pt x="1723" y="170"/>
                  </a:lnTo>
                  <a:lnTo>
                    <a:pt x="1796" y="219"/>
                  </a:lnTo>
                  <a:lnTo>
                    <a:pt x="1863" y="272"/>
                  </a:lnTo>
                  <a:lnTo>
                    <a:pt x="1927" y="331"/>
                  </a:lnTo>
                  <a:lnTo>
                    <a:pt x="1986" y="395"/>
                  </a:lnTo>
                  <a:lnTo>
                    <a:pt x="2040" y="463"/>
                  </a:lnTo>
                  <a:lnTo>
                    <a:pt x="2089" y="535"/>
                  </a:lnTo>
                  <a:lnTo>
                    <a:pt x="2132" y="611"/>
                  </a:lnTo>
                  <a:lnTo>
                    <a:pt x="2169" y="691"/>
                  </a:lnTo>
                  <a:lnTo>
                    <a:pt x="2200" y="773"/>
                  </a:lnTo>
                  <a:lnTo>
                    <a:pt x="2225" y="858"/>
                  </a:lnTo>
                  <a:lnTo>
                    <a:pt x="2243" y="946"/>
                  </a:lnTo>
                  <a:lnTo>
                    <a:pt x="2254" y="1037"/>
                  </a:lnTo>
                  <a:lnTo>
                    <a:pt x="2257" y="1129"/>
                  </a:lnTo>
                  <a:lnTo>
                    <a:pt x="2255" y="1218"/>
                  </a:lnTo>
                  <a:lnTo>
                    <a:pt x="2245" y="1305"/>
                  </a:lnTo>
                  <a:lnTo>
                    <a:pt x="2227" y="1390"/>
                  </a:lnTo>
                  <a:lnTo>
                    <a:pt x="2204" y="1473"/>
                  </a:lnTo>
                  <a:lnTo>
                    <a:pt x="2174" y="1554"/>
                  </a:lnTo>
                  <a:lnTo>
                    <a:pt x="2140" y="1633"/>
                  </a:lnTo>
                  <a:lnTo>
                    <a:pt x="2098" y="1708"/>
                  </a:lnTo>
                  <a:lnTo>
                    <a:pt x="2051" y="1779"/>
                  </a:lnTo>
                  <a:lnTo>
                    <a:pt x="1999" y="1848"/>
                  </a:lnTo>
                  <a:lnTo>
                    <a:pt x="1943" y="1912"/>
                  </a:lnTo>
                  <a:lnTo>
                    <a:pt x="1880" y="1972"/>
                  </a:lnTo>
                  <a:lnTo>
                    <a:pt x="1814" y="2027"/>
                  </a:lnTo>
                  <a:lnTo>
                    <a:pt x="1742" y="2077"/>
                  </a:lnTo>
                  <a:lnTo>
                    <a:pt x="1666" y="2122"/>
                  </a:lnTo>
                  <a:lnTo>
                    <a:pt x="1587" y="2162"/>
                  </a:lnTo>
                  <a:lnTo>
                    <a:pt x="1581" y="2164"/>
                  </a:lnTo>
                  <a:lnTo>
                    <a:pt x="1568" y="2169"/>
                  </a:lnTo>
                  <a:lnTo>
                    <a:pt x="1549" y="2176"/>
                  </a:lnTo>
                  <a:lnTo>
                    <a:pt x="1523" y="2186"/>
                  </a:lnTo>
                  <a:lnTo>
                    <a:pt x="1494" y="2197"/>
                  </a:lnTo>
                  <a:lnTo>
                    <a:pt x="1458" y="2212"/>
                  </a:lnTo>
                  <a:lnTo>
                    <a:pt x="1418" y="2227"/>
                  </a:lnTo>
                  <a:lnTo>
                    <a:pt x="1373" y="2245"/>
                  </a:lnTo>
                  <a:lnTo>
                    <a:pt x="1325" y="2263"/>
                  </a:lnTo>
                  <a:lnTo>
                    <a:pt x="1274" y="2282"/>
                  </a:lnTo>
                  <a:lnTo>
                    <a:pt x="1220" y="2304"/>
                  </a:lnTo>
                  <a:lnTo>
                    <a:pt x="1164" y="2325"/>
                  </a:lnTo>
                  <a:lnTo>
                    <a:pt x="1105" y="2347"/>
                  </a:lnTo>
                  <a:lnTo>
                    <a:pt x="1045" y="2371"/>
                  </a:lnTo>
                  <a:lnTo>
                    <a:pt x="982" y="2394"/>
                  </a:lnTo>
                  <a:lnTo>
                    <a:pt x="921" y="2419"/>
                  </a:lnTo>
                  <a:lnTo>
                    <a:pt x="858" y="2443"/>
                  </a:lnTo>
                  <a:lnTo>
                    <a:pt x="795" y="2467"/>
                  </a:lnTo>
                  <a:lnTo>
                    <a:pt x="733" y="2490"/>
                  </a:lnTo>
                  <a:lnTo>
                    <a:pt x="671" y="2515"/>
                  </a:lnTo>
                  <a:lnTo>
                    <a:pt x="611" y="2538"/>
                  </a:lnTo>
                  <a:lnTo>
                    <a:pt x="552" y="2559"/>
                  </a:lnTo>
                  <a:lnTo>
                    <a:pt x="496" y="2581"/>
                  </a:lnTo>
                  <a:lnTo>
                    <a:pt x="442" y="2602"/>
                  </a:lnTo>
                  <a:lnTo>
                    <a:pt x="419" y="2609"/>
                  </a:lnTo>
                  <a:lnTo>
                    <a:pt x="395" y="2611"/>
                  </a:lnTo>
                  <a:lnTo>
                    <a:pt x="371" y="2609"/>
                  </a:lnTo>
                  <a:lnTo>
                    <a:pt x="347" y="2603"/>
                  </a:lnTo>
                  <a:lnTo>
                    <a:pt x="327" y="2593"/>
                  </a:lnTo>
                  <a:lnTo>
                    <a:pt x="307" y="2579"/>
                  </a:lnTo>
                  <a:lnTo>
                    <a:pt x="287" y="2558"/>
                  </a:lnTo>
                  <a:lnTo>
                    <a:pt x="272" y="2534"/>
                  </a:lnTo>
                  <a:lnTo>
                    <a:pt x="262" y="2507"/>
                  </a:lnTo>
                  <a:lnTo>
                    <a:pt x="259" y="2478"/>
                  </a:lnTo>
                  <a:lnTo>
                    <a:pt x="262" y="2449"/>
                  </a:lnTo>
                  <a:lnTo>
                    <a:pt x="360" y="1956"/>
                  </a:lnTo>
                  <a:lnTo>
                    <a:pt x="300" y="1896"/>
                  </a:lnTo>
                  <a:lnTo>
                    <a:pt x="245" y="1832"/>
                  </a:lnTo>
                  <a:lnTo>
                    <a:pt x="195" y="1764"/>
                  </a:lnTo>
                  <a:lnTo>
                    <a:pt x="150" y="1693"/>
                  </a:lnTo>
                  <a:lnTo>
                    <a:pt x="111" y="1619"/>
                  </a:lnTo>
                  <a:lnTo>
                    <a:pt x="78" y="1543"/>
                  </a:lnTo>
                  <a:lnTo>
                    <a:pt x="49" y="1463"/>
                  </a:lnTo>
                  <a:lnTo>
                    <a:pt x="28" y="1383"/>
                  </a:lnTo>
                  <a:lnTo>
                    <a:pt x="12" y="1300"/>
                  </a:lnTo>
                  <a:lnTo>
                    <a:pt x="3" y="1215"/>
                  </a:lnTo>
                  <a:lnTo>
                    <a:pt x="0" y="1129"/>
                  </a:lnTo>
                  <a:lnTo>
                    <a:pt x="3" y="1036"/>
                  </a:lnTo>
                  <a:lnTo>
                    <a:pt x="15" y="946"/>
                  </a:lnTo>
                  <a:lnTo>
                    <a:pt x="33" y="858"/>
                  </a:lnTo>
                  <a:lnTo>
                    <a:pt x="57" y="773"/>
                  </a:lnTo>
                  <a:lnTo>
                    <a:pt x="89" y="691"/>
                  </a:lnTo>
                  <a:lnTo>
                    <a:pt x="126" y="610"/>
                  </a:lnTo>
                  <a:lnTo>
                    <a:pt x="168" y="535"/>
                  </a:lnTo>
                  <a:lnTo>
                    <a:pt x="218" y="463"/>
                  </a:lnTo>
                  <a:lnTo>
                    <a:pt x="272" y="395"/>
                  </a:lnTo>
                  <a:lnTo>
                    <a:pt x="331" y="331"/>
                  </a:lnTo>
                  <a:lnTo>
                    <a:pt x="395" y="272"/>
                  </a:lnTo>
                  <a:lnTo>
                    <a:pt x="463" y="219"/>
                  </a:lnTo>
                  <a:lnTo>
                    <a:pt x="534" y="170"/>
                  </a:lnTo>
                  <a:lnTo>
                    <a:pt x="610" y="127"/>
                  </a:lnTo>
                  <a:lnTo>
                    <a:pt x="689" y="89"/>
                  </a:lnTo>
                  <a:lnTo>
                    <a:pt x="772" y="58"/>
                  </a:lnTo>
                  <a:lnTo>
                    <a:pt x="858" y="33"/>
                  </a:lnTo>
                  <a:lnTo>
                    <a:pt x="946" y="15"/>
                  </a:lnTo>
                  <a:lnTo>
                    <a:pt x="1036" y="4"/>
                  </a:lnTo>
                  <a:lnTo>
                    <a:pt x="1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54" name="Shape 9454"/>
          <p:cNvGrpSpPr/>
          <p:nvPr/>
        </p:nvGrpSpPr>
        <p:grpSpPr>
          <a:xfrm>
            <a:off x="6934453" y="2171757"/>
            <a:ext cx="201530" cy="242844"/>
            <a:chOff x="2511" y="2222"/>
            <a:chExt cx="1161" cy="1399"/>
          </a:xfrm>
        </p:grpSpPr>
        <p:sp>
          <p:nvSpPr>
            <p:cNvPr id="9455" name="Shape 9455"/>
            <p:cNvSpPr/>
            <p:nvPr/>
          </p:nvSpPr>
          <p:spPr>
            <a:xfrm>
              <a:off x="2511" y="2222"/>
              <a:ext cx="1161" cy="1399"/>
            </a:xfrm>
            <a:custGeom>
              <a:avLst/>
              <a:gdLst/>
              <a:ahLst/>
              <a:cxnLst/>
              <a:rect l="0" t="0" r="0" b="0"/>
              <a:pathLst>
                <a:path w="3483" h="4198" extrusionOk="0">
                  <a:moveTo>
                    <a:pt x="2582" y="482"/>
                  </a:moveTo>
                  <a:lnTo>
                    <a:pt x="2582" y="900"/>
                  </a:lnTo>
                  <a:lnTo>
                    <a:pt x="2999" y="900"/>
                  </a:lnTo>
                  <a:lnTo>
                    <a:pt x="2582" y="482"/>
                  </a:lnTo>
                  <a:close/>
                  <a:moveTo>
                    <a:pt x="283" y="282"/>
                  </a:moveTo>
                  <a:lnTo>
                    <a:pt x="283" y="3916"/>
                  </a:lnTo>
                  <a:lnTo>
                    <a:pt x="3199" y="3916"/>
                  </a:lnTo>
                  <a:lnTo>
                    <a:pt x="3199" y="1182"/>
                  </a:lnTo>
                  <a:lnTo>
                    <a:pt x="2440" y="1182"/>
                  </a:lnTo>
                  <a:lnTo>
                    <a:pt x="2408" y="1178"/>
                  </a:lnTo>
                  <a:lnTo>
                    <a:pt x="2378" y="1168"/>
                  </a:lnTo>
                  <a:lnTo>
                    <a:pt x="2351" y="1150"/>
                  </a:lnTo>
                  <a:lnTo>
                    <a:pt x="2330" y="1128"/>
                  </a:lnTo>
                  <a:lnTo>
                    <a:pt x="2313" y="1103"/>
                  </a:lnTo>
                  <a:lnTo>
                    <a:pt x="2303" y="1073"/>
                  </a:lnTo>
                  <a:lnTo>
                    <a:pt x="2299" y="1040"/>
                  </a:lnTo>
                  <a:lnTo>
                    <a:pt x="2299" y="282"/>
                  </a:lnTo>
                  <a:lnTo>
                    <a:pt x="283" y="282"/>
                  </a:lnTo>
                  <a:close/>
                  <a:moveTo>
                    <a:pt x="141" y="0"/>
                  </a:moveTo>
                  <a:lnTo>
                    <a:pt x="2440" y="0"/>
                  </a:lnTo>
                  <a:lnTo>
                    <a:pt x="2468" y="2"/>
                  </a:lnTo>
                  <a:lnTo>
                    <a:pt x="2495" y="10"/>
                  </a:lnTo>
                  <a:lnTo>
                    <a:pt x="2519" y="23"/>
                  </a:lnTo>
                  <a:lnTo>
                    <a:pt x="2540" y="41"/>
                  </a:lnTo>
                  <a:lnTo>
                    <a:pt x="3441" y="940"/>
                  </a:lnTo>
                  <a:lnTo>
                    <a:pt x="3459" y="962"/>
                  </a:lnTo>
                  <a:lnTo>
                    <a:pt x="3472" y="986"/>
                  </a:lnTo>
                  <a:lnTo>
                    <a:pt x="3480" y="1012"/>
                  </a:lnTo>
                  <a:lnTo>
                    <a:pt x="3483" y="1040"/>
                  </a:lnTo>
                  <a:lnTo>
                    <a:pt x="3483" y="4057"/>
                  </a:lnTo>
                  <a:lnTo>
                    <a:pt x="3479" y="4090"/>
                  </a:lnTo>
                  <a:lnTo>
                    <a:pt x="3468" y="4119"/>
                  </a:lnTo>
                  <a:lnTo>
                    <a:pt x="3451" y="4145"/>
                  </a:lnTo>
                  <a:lnTo>
                    <a:pt x="3429" y="4167"/>
                  </a:lnTo>
                  <a:lnTo>
                    <a:pt x="3404" y="4184"/>
                  </a:lnTo>
                  <a:lnTo>
                    <a:pt x="3373" y="4195"/>
                  </a:lnTo>
                  <a:lnTo>
                    <a:pt x="3341" y="4198"/>
                  </a:lnTo>
                  <a:lnTo>
                    <a:pt x="141" y="4198"/>
                  </a:lnTo>
                  <a:lnTo>
                    <a:pt x="109" y="4195"/>
                  </a:lnTo>
                  <a:lnTo>
                    <a:pt x="79" y="4184"/>
                  </a:lnTo>
                  <a:lnTo>
                    <a:pt x="52" y="4167"/>
                  </a:lnTo>
                  <a:lnTo>
                    <a:pt x="31" y="4145"/>
                  </a:lnTo>
                  <a:lnTo>
                    <a:pt x="14" y="4119"/>
                  </a:lnTo>
                  <a:lnTo>
                    <a:pt x="4" y="4090"/>
                  </a:lnTo>
                  <a:lnTo>
                    <a:pt x="0" y="4057"/>
                  </a:lnTo>
                  <a:lnTo>
                    <a:pt x="0" y="140"/>
                  </a:lnTo>
                  <a:lnTo>
                    <a:pt x="4" y="108"/>
                  </a:lnTo>
                  <a:lnTo>
                    <a:pt x="14" y="79"/>
                  </a:lnTo>
                  <a:lnTo>
                    <a:pt x="31" y="52"/>
                  </a:lnTo>
                  <a:lnTo>
                    <a:pt x="52" y="30"/>
                  </a:lnTo>
                  <a:lnTo>
                    <a:pt x="79" y="14"/>
                  </a:lnTo>
                  <a:lnTo>
                    <a:pt x="109" y="4"/>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56" name="Shape 9456"/>
            <p:cNvSpPr/>
            <p:nvPr/>
          </p:nvSpPr>
          <p:spPr>
            <a:xfrm>
              <a:off x="2770" y="2740"/>
              <a:ext cx="642" cy="63"/>
            </a:xfrm>
            <a:custGeom>
              <a:avLst/>
              <a:gdLst/>
              <a:ahLst/>
              <a:cxnLst/>
              <a:rect l="0" t="0" r="0" b="0"/>
              <a:pathLst>
                <a:path w="1925" h="189" extrusionOk="0">
                  <a:moveTo>
                    <a:pt x="95" y="0"/>
                  </a:moveTo>
                  <a:lnTo>
                    <a:pt x="1832" y="0"/>
                  </a:lnTo>
                  <a:lnTo>
                    <a:pt x="1856" y="4"/>
                  </a:lnTo>
                  <a:lnTo>
                    <a:pt x="1879" y="14"/>
                  </a:lnTo>
                  <a:lnTo>
                    <a:pt x="1899" y="28"/>
                  </a:lnTo>
                  <a:lnTo>
                    <a:pt x="1913" y="47"/>
                  </a:lnTo>
                  <a:lnTo>
                    <a:pt x="1923" y="70"/>
                  </a:lnTo>
                  <a:lnTo>
                    <a:pt x="1925" y="95"/>
                  </a:lnTo>
                  <a:lnTo>
                    <a:pt x="1923" y="120"/>
                  </a:lnTo>
                  <a:lnTo>
                    <a:pt x="1913" y="142"/>
                  </a:lnTo>
                  <a:lnTo>
                    <a:pt x="1899" y="161"/>
                  </a:lnTo>
                  <a:lnTo>
                    <a:pt x="1879" y="176"/>
                  </a:lnTo>
                  <a:lnTo>
                    <a:pt x="1856" y="185"/>
                  </a:lnTo>
                  <a:lnTo>
                    <a:pt x="1832" y="189"/>
                  </a:lnTo>
                  <a:lnTo>
                    <a:pt x="95" y="189"/>
                  </a:lnTo>
                  <a:lnTo>
                    <a:pt x="69" y="185"/>
                  </a:lnTo>
                  <a:lnTo>
                    <a:pt x="48" y="176"/>
                  </a:lnTo>
                  <a:lnTo>
                    <a:pt x="28" y="161"/>
                  </a:lnTo>
                  <a:lnTo>
                    <a:pt x="13" y="142"/>
                  </a:lnTo>
                  <a:lnTo>
                    <a:pt x="4" y="120"/>
                  </a:lnTo>
                  <a:lnTo>
                    <a:pt x="0" y="95"/>
                  </a:lnTo>
                  <a:lnTo>
                    <a:pt x="4" y="70"/>
                  </a:lnTo>
                  <a:lnTo>
                    <a:pt x="13" y="47"/>
                  </a:lnTo>
                  <a:lnTo>
                    <a:pt x="28" y="28"/>
                  </a:lnTo>
                  <a:lnTo>
                    <a:pt x="48" y="14"/>
                  </a:lnTo>
                  <a:lnTo>
                    <a:pt x="69" y="4"/>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57" name="Shape 9457"/>
            <p:cNvSpPr/>
            <p:nvPr/>
          </p:nvSpPr>
          <p:spPr>
            <a:xfrm>
              <a:off x="2770" y="2890"/>
              <a:ext cx="642" cy="64"/>
            </a:xfrm>
            <a:custGeom>
              <a:avLst/>
              <a:gdLst/>
              <a:ahLst/>
              <a:cxnLst/>
              <a:rect l="0" t="0" r="0" b="0"/>
              <a:pathLst>
                <a:path w="1925" h="190" extrusionOk="0">
                  <a:moveTo>
                    <a:pt x="95" y="0"/>
                  </a:moveTo>
                  <a:lnTo>
                    <a:pt x="1832" y="0"/>
                  </a:lnTo>
                  <a:lnTo>
                    <a:pt x="1856" y="4"/>
                  </a:lnTo>
                  <a:lnTo>
                    <a:pt x="1879" y="13"/>
                  </a:lnTo>
                  <a:lnTo>
                    <a:pt x="1899" y="29"/>
                  </a:lnTo>
                  <a:lnTo>
                    <a:pt x="1913" y="48"/>
                  </a:lnTo>
                  <a:lnTo>
                    <a:pt x="1923" y="71"/>
                  </a:lnTo>
                  <a:lnTo>
                    <a:pt x="1925" y="95"/>
                  </a:lnTo>
                  <a:lnTo>
                    <a:pt x="1923" y="121"/>
                  </a:lnTo>
                  <a:lnTo>
                    <a:pt x="1913" y="142"/>
                  </a:lnTo>
                  <a:lnTo>
                    <a:pt x="1899" y="161"/>
                  </a:lnTo>
                  <a:lnTo>
                    <a:pt x="1879" y="177"/>
                  </a:lnTo>
                  <a:lnTo>
                    <a:pt x="1856" y="186"/>
                  </a:lnTo>
                  <a:lnTo>
                    <a:pt x="1832" y="190"/>
                  </a:lnTo>
                  <a:lnTo>
                    <a:pt x="95" y="190"/>
                  </a:lnTo>
                  <a:lnTo>
                    <a:pt x="69" y="186"/>
                  </a:lnTo>
                  <a:lnTo>
                    <a:pt x="48" y="177"/>
                  </a:lnTo>
                  <a:lnTo>
                    <a:pt x="28" y="161"/>
                  </a:lnTo>
                  <a:lnTo>
                    <a:pt x="13" y="142"/>
                  </a:lnTo>
                  <a:lnTo>
                    <a:pt x="4" y="121"/>
                  </a:lnTo>
                  <a:lnTo>
                    <a:pt x="0" y="95"/>
                  </a:lnTo>
                  <a:lnTo>
                    <a:pt x="4" y="71"/>
                  </a:lnTo>
                  <a:lnTo>
                    <a:pt x="13" y="48"/>
                  </a:lnTo>
                  <a:lnTo>
                    <a:pt x="28" y="29"/>
                  </a:lnTo>
                  <a:lnTo>
                    <a:pt x="48" y="13"/>
                  </a:lnTo>
                  <a:lnTo>
                    <a:pt x="69" y="4"/>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58" name="Shape 9458"/>
            <p:cNvSpPr/>
            <p:nvPr/>
          </p:nvSpPr>
          <p:spPr>
            <a:xfrm>
              <a:off x="2770" y="3041"/>
              <a:ext cx="642" cy="63"/>
            </a:xfrm>
            <a:custGeom>
              <a:avLst/>
              <a:gdLst/>
              <a:ahLst/>
              <a:cxnLst/>
              <a:rect l="0" t="0" r="0" b="0"/>
              <a:pathLst>
                <a:path w="1925" h="189" extrusionOk="0">
                  <a:moveTo>
                    <a:pt x="95" y="0"/>
                  </a:moveTo>
                  <a:lnTo>
                    <a:pt x="1832" y="0"/>
                  </a:lnTo>
                  <a:lnTo>
                    <a:pt x="1856" y="4"/>
                  </a:lnTo>
                  <a:lnTo>
                    <a:pt x="1879" y="13"/>
                  </a:lnTo>
                  <a:lnTo>
                    <a:pt x="1899" y="28"/>
                  </a:lnTo>
                  <a:lnTo>
                    <a:pt x="1913" y="47"/>
                  </a:lnTo>
                  <a:lnTo>
                    <a:pt x="1923" y="70"/>
                  </a:lnTo>
                  <a:lnTo>
                    <a:pt x="1925" y="94"/>
                  </a:lnTo>
                  <a:lnTo>
                    <a:pt x="1923" y="120"/>
                  </a:lnTo>
                  <a:lnTo>
                    <a:pt x="1913" y="142"/>
                  </a:lnTo>
                  <a:lnTo>
                    <a:pt x="1899" y="161"/>
                  </a:lnTo>
                  <a:lnTo>
                    <a:pt x="1879" y="176"/>
                  </a:lnTo>
                  <a:lnTo>
                    <a:pt x="1856" y="185"/>
                  </a:lnTo>
                  <a:lnTo>
                    <a:pt x="1832" y="189"/>
                  </a:lnTo>
                  <a:lnTo>
                    <a:pt x="95" y="189"/>
                  </a:lnTo>
                  <a:lnTo>
                    <a:pt x="69" y="185"/>
                  </a:lnTo>
                  <a:lnTo>
                    <a:pt x="48" y="176"/>
                  </a:lnTo>
                  <a:lnTo>
                    <a:pt x="28" y="161"/>
                  </a:lnTo>
                  <a:lnTo>
                    <a:pt x="13" y="142"/>
                  </a:lnTo>
                  <a:lnTo>
                    <a:pt x="4" y="120"/>
                  </a:lnTo>
                  <a:lnTo>
                    <a:pt x="0" y="94"/>
                  </a:lnTo>
                  <a:lnTo>
                    <a:pt x="4" y="70"/>
                  </a:lnTo>
                  <a:lnTo>
                    <a:pt x="13" y="47"/>
                  </a:lnTo>
                  <a:lnTo>
                    <a:pt x="28" y="28"/>
                  </a:lnTo>
                  <a:lnTo>
                    <a:pt x="48" y="13"/>
                  </a:lnTo>
                  <a:lnTo>
                    <a:pt x="69" y="4"/>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59" name="Shape 9459"/>
          <p:cNvSpPr/>
          <p:nvPr/>
        </p:nvSpPr>
        <p:spPr>
          <a:xfrm>
            <a:off x="8516161" y="2108316"/>
            <a:ext cx="190082" cy="369727"/>
          </a:xfrm>
          <a:custGeom>
            <a:avLst/>
            <a:gdLst/>
            <a:ahLst/>
            <a:cxnLst/>
            <a:rect l="0" t="0" r="0" b="0"/>
            <a:pathLst>
              <a:path w="4162" h="4161" extrusionOk="0">
                <a:moveTo>
                  <a:pt x="616" y="3026"/>
                </a:moveTo>
                <a:lnTo>
                  <a:pt x="357" y="3802"/>
                </a:lnTo>
                <a:lnTo>
                  <a:pt x="1134" y="3544"/>
                </a:lnTo>
                <a:lnTo>
                  <a:pt x="616" y="3026"/>
                </a:lnTo>
                <a:close/>
                <a:moveTo>
                  <a:pt x="2772" y="781"/>
                </a:moveTo>
                <a:lnTo>
                  <a:pt x="703" y="2851"/>
                </a:lnTo>
                <a:lnTo>
                  <a:pt x="1310" y="3458"/>
                </a:lnTo>
                <a:lnTo>
                  <a:pt x="3380" y="1388"/>
                </a:lnTo>
                <a:lnTo>
                  <a:pt x="2772" y="781"/>
                </a:lnTo>
                <a:close/>
                <a:moveTo>
                  <a:pt x="3333" y="277"/>
                </a:moveTo>
                <a:lnTo>
                  <a:pt x="3308" y="280"/>
                </a:lnTo>
                <a:lnTo>
                  <a:pt x="3281" y="287"/>
                </a:lnTo>
                <a:lnTo>
                  <a:pt x="3257" y="300"/>
                </a:lnTo>
                <a:lnTo>
                  <a:pt x="3236" y="318"/>
                </a:lnTo>
                <a:lnTo>
                  <a:pt x="2904" y="649"/>
                </a:lnTo>
                <a:lnTo>
                  <a:pt x="3510" y="1257"/>
                </a:lnTo>
                <a:lnTo>
                  <a:pt x="3842" y="924"/>
                </a:lnTo>
                <a:lnTo>
                  <a:pt x="3860" y="904"/>
                </a:lnTo>
                <a:lnTo>
                  <a:pt x="3873" y="880"/>
                </a:lnTo>
                <a:lnTo>
                  <a:pt x="3880" y="853"/>
                </a:lnTo>
                <a:lnTo>
                  <a:pt x="3883" y="827"/>
                </a:lnTo>
                <a:lnTo>
                  <a:pt x="3880" y="800"/>
                </a:lnTo>
                <a:lnTo>
                  <a:pt x="3873" y="774"/>
                </a:lnTo>
                <a:lnTo>
                  <a:pt x="3860" y="749"/>
                </a:lnTo>
                <a:lnTo>
                  <a:pt x="3842" y="729"/>
                </a:lnTo>
                <a:lnTo>
                  <a:pt x="3432" y="318"/>
                </a:lnTo>
                <a:lnTo>
                  <a:pt x="3410" y="300"/>
                </a:lnTo>
                <a:lnTo>
                  <a:pt x="3386" y="287"/>
                </a:lnTo>
                <a:lnTo>
                  <a:pt x="3360" y="280"/>
                </a:lnTo>
                <a:lnTo>
                  <a:pt x="3333" y="277"/>
                </a:lnTo>
                <a:close/>
                <a:moveTo>
                  <a:pt x="3358" y="0"/>
                </a:moveTo>
                <a:lnTo>
                  <a:pt x="3407" y="6"/>
                </a:lnTo>
                <a:lnTo>
                  <a:pt x="3455" y="17"/>
                </a:lnTo>
                <a:lnTo>
                  <a:pt x="3502" y="35"/>
                </a:lnTo>
                <a:lnTo>
                  <a:pt x="3547" y="58"/>
                </a:lnTo>
                <a:lnTo>
                  <a:pt x="3589" y="87"/>
                </a:lnTo>
                <a:lnTo>
                  <a:pt x="3628" y="121"/>
                </a:lnTo>
                <a:lnTo>
                  <a:pt x="4039" y="533"/>
                </a:lnTo>
                <a:lnTo>
                  <a:pt x="4070" y="567"/>
                </a:lnTo>
                <a:lnTo>
                  <a:pt x="4098" y="606"/>
                </a:lnTo>
                <a:lnTo>
                  <a:pt x="4120" y="647"/>
                </a:lnTo>
                <a:lnTo>
                  <a:pt x="4138" y="689"/>
                </a:lnTo>
                <a:lnTo>
                  <a:pt x="4150" y="733"/>
                </a:lnTo>
                <a:lnTo>
                  <a:pt x="4159" y="780"/>
                </a:lnTo>
                <a:lnTo>
                  <a:pt x="4162" y="827"/>
                </a:lnTo>
                <a:lnTo>
                  <a:pt x="4159" y="874"/>
                </a:lnTo>
                <a:lnTo>
                  <a:pt x="4150" y="920"/>
                </a:lnTo>
                <a:lnTo>
                  <a:pt x="4138" y="965"/>
                </a:lnTo>
                <a:lnTo>
                  <a:pt x="4120" y="1008"/>
                </a:lnTo>
                <a:lnTo>
                  <a:pt x="4098" y="1048"/>
                </a:lnTo>
                <a:lnTo>
                  <a:pt x="4070" y="1086"/>
                </a:lnTo>
                <a:lnTo>
                  <a:pt x="4039" y="1121"/>
                </a:lnTo>
                <a:lnTo>
                  <a:pt x="3845" y="1316"/>
                </a:lnTo>
                <a:lnTo>
                  <a:pt x="3874" y="1345"/>
                </a:lnTo>
                <a:lnTo>
                  <a:pt x="3921" y="1397"/>
                </a:lnTo>
                <a:lnTo>
                  <a:pt x="3962" y="1452"/>
                </a:lnTo>
                <a:lnTo>
                  <a:pt x="3997" y="1511"/>
                </a:lnTo>
                <a:lnTo>
                  <a:pt x="4025" y="1573"/>
                </a:lnTo>
                <a:lnTo>
                  <a:pt x="4048" y="1637"/>
                </a:lnTo>
                <a:lnTo>
                  <a:pt x="4063" y="1703"/>
                </a:lnTo>
                <a:lnTo>
                  <a:pt x="4072" y="1770"/>
                </a:lnTo>
                <a:lnTo>
                  <a:pt x="4074" y="1840"/>
                </a:lnTo>
                <a:lnTo>
                  <a:pt x="4069" y="1910"/>
                </a:lnTo>
                <a:lnTo>
                  <a:pt x="4058" y="1978"/>
                </a:lnTo>
                <a:lnTo>
                  <a:pt x="4040" y="2044"/>
                </a:lnTo>
                <a:lnTo>
                  <a:pt x="4015" y="2109"/>
                </a:lnTo>
                <a:lnTo>
                  <a:pt x="3984" y="2169"/>
                </a:lnTo>
                <a:lnTo>
                  <a:pt x="3948" y="2226"/>
                </a:lnTo>
                <a:lnTo>
                  <a:pt x="3906" y="2280"/>
                </a:lnTo>
                <a:lnTo>
                  <a:pt x="3858" y="2328"/>
                </a:lnTo>
                <a:lnTo>
                  <a:pt x="3806" y="2373"/>
                </a:lnTo>
                <a:lnTo>
                  <a:pt x="3747" y="2413"/>
                </a:lnTo>
                <a:lnTo>
                  <a:pt x="3085" y="2818"/>
                </a:lnTo>
                <a:lnTo>
                  <a:pt x="3029" y="2856"/>
                </a:lnTo>
                <a:lnTo>
                  <a:pt x="2978" y="2899"/>
                </a:lnTo>
                <a:lnTo>
                  <a:pt x="2932" y="2947"/>
                </a:lnTo>
                <a:lnTo>
                  <a:pt x="2890" y="2998"/>
                </a:lnTo>
                <a:lnTo>
                  <a:pt x="2854" y="3054"/>
                </a:lnTo>
                <a:lnTo>
                  <a:pt x="2824" y="3112"/>
                </a:lnTo>
                <a:lnTo>
                  <a:pt x="2799" y="3173"/>
                </a:lnTo>
                <a:lnTo>
                  <a:pt x="2780" y="3237"/>
                </a:lnTo>
                <a:lnTo>
                  <a:pt x="2768" y="3303"/>
                </a:lnTo>
                <a:lnTo>
                  <a:pt x="2762" y="3370"/>
                </a:lnTo>
                <a:lnTo>
                  <a:pt x="2757" y="3401"/>
                </a:lnTo>
                <a:lnTo>
                  <a:pt x="2745" y="3428"/>
                </a:lnTo>
                <a:lnTo>
                  <a:pt x="2729" y="3454"/>
                </a:lnTo>
                <a:lnTo>
                  <a:pt x="2707" y="3474"/>
                </a:lnTo>
                <a:lnTo>
                  <a:pt x="2682" y="3491"/>
                </a:lnTo>
                <a:lnTo>
                  <a:pt x="2654" y="3499"/>
                </a:lnTo>
                <a:lnTo>
                  <a:pt x="2622" y="3503"/>
                </a:lnTo>
                <a:lnTo>
                  <a:pt x="2617" y="3503"/>
                </a:lnTo>
                <a:lnTo>
                  <a:pt x="2586" y="3498"/>
                </a:lnTo>
                <a:lnTo>
                  <a:pt x="2557" y="3487"/>
                </a:lnTo>
                <a:lnTo>
                  <a:pt x="2531" y="3469"/>
                </a:lnTo>
                <a:lnTo>
                  <a:pt x="2511" y="3447"/>
                </a:lnTo>
                <a:lnTo>
                  <a:pt x="2496" y="3421"/>
                </a:lnTo>
                <a:lnTo>
                  <a:pt x="2486" y="3390"/>
                </a:lnTo>
                <a:lnTo>
                  <a:pt x="2484" y="3359"/>
                </a:lnTo>
                <a:lnTo>
                  <a:pt x="2491" y="3279"/>
                </a:lnTo>
                <a:lnTo>
                  <a:pt x="2503" y="3202"/>
                </a:lnTo>
                <a:lnTo>
                  <a:pt x="2522" y="3126"/>
                </a:lnTo>
                <a:lnTo>
                  <a:pt x="2548" y="3052"/>
                </a:lnTo>
                <a:lnTo>
                  <a:pt x="2578" y="2981"/>
                </a:lnTo>
                <a:lnTo>
                  <a:pt x="2615" y="2913"/>
                </a:lnTo>
                <a:lnTo>
                  <a:pt x="2657" y="2847"/>
                </a:lnTo>
                <a:lnTo>
                  <a:pt x="2703" y="2786"/>
                </a:lnTo>
                <a:lnTo>
                  <a:pt x="2755" y="2728"/>
                </a:lnTo>
                <a:lnTo>
                  <a:pt x="2812" y="2675"/>
                </a:lnTo>
                <a:lnTo>
                  <a:pt x="2875" y="2625"/>
                </a:lnTo>
                <a:lnTo>
                  <a:pt x="2940" y="2581"/>
                </a:lnTo>
                <a:lnTo>
                  <a:pt x="3602" y="2176"/>
                </a:lnTo>
                <a:lnTo>
                  <a:pt x="3646" y="2144"/>
                </a:lnTo>
                <a:lnTo>
                  <a:pt x="3684" y="2109"/>
                </a:lnTo>
                <a:lnTo>
                  <a:pt x="3718" y="2069"/>
                </a:lnTo>
                <a:lnTo>
                  <a:pt x="3746" y="2026"/>
                </a:lnTo>
                <a:lnTo>
                  <a:pt x="3768" y="1978"/>
                </a:lnTo>
                <a:lnTo>
                  <a:pt x="3784" y="1929"/>
                </a:lnTo>
                <a:lnTo>
                  <a:pt x="3793" y="1877"/>
                </a:lnTo>
                <a:lnTo>
                  <a:pt x="3797" y="1824"/>
                </a:lnTo>
                <a:lnTo>
                  <a:pt x="3792" y="1772"/>
                </a:lnTo>
                <a:lnTo>
                  <a:pt x="3782" y="1720"/>
                </a:lnTo>
                <a:lnTo>
                  <a:pt x="3765" y="1672"/>
                </a:lnTo>
                <a:lnTo>
                  <a:pt x="3741" y="1625"/>
                </a:lnTo>
                <a:lnTo>
                  <a:pt x="3712" y="1582"/>
                </a:lnTo>
                <a:lnTo>
                  <a:pt x="3678" y="1541"/>
                </a:lnTo>
                <a:lnTo>
                  <a:pt x="3649" y="1512"/>
                </a:lnTo>
                <a:lnTo>
                  <a:pt x="1440" y="3720"/>
                </a:lnTo>
                <a:lnTo>
                  <a:pt x="1424" y="3734"/>
                </a:lnTo>
                <a:lnTo>
                  <a:pt x="1406" y="3745"/>
                </a:lnTo>
                <a:lnTo>
                  <a:pt x="1386" y="3753"/>
                </a:lnTo>
                <a:lnTo>
                  <a:pt x="182" y="4153"/>
                </a:lnTo>
                <a:lnTo>
                  <a:pt x="161" y="4158"/>
                </a:lnTo>
                <a:lnTo>
                  <a:pt x="138" y="4161"/>
                </a:lnTo>
                <a:lnTo>
                  <a:pt x="111" y="4158"/>
                </a:lnTo>
                <a:lnTo>
                  <a:pt x="86" y="4150"/>
                </a:lnTo>
                <a:lnTo>
                  <a:pt x="62" y="4138"/>
                </a:lnTo>
                <a:lnTo>
                  <a:pt x="41" y="4120"/>
                </a:lnTo>
                <a:lnTo>
                  <a:pt x="20" y="4096"/>
                </a:lnTo>
                <a:lnTo>
                  <a:pt x="8" y="4068"/>
                </a:lnTo>
                <a:lnTo>
                  <a:pt x="0" y="4039"/>
                </a:lnTo>
                <a:lnTo>
                  <a:pt x="0" y="4009"/>
                </a:lnTo>
                <a:lnTo>
                  <a:pt x="6" y="3978"/>
                </a:lnTo>
                <a:lnTo>
                  <a:pt x="407" y="2774"/>
                </a:lnTo>
                <a:lnTo>
                  <a:pt x="416" y="2755"/>
                </a:lnTo>
                <a:lnTo>
                  <a:pt x="427" y="2736"/>
                </a:lnTo>
                <a:lnTo>
                  <a:pt x="441" y="2719"/>
                </a:lnTo>
                <a:lnTo>
                  <a:pt x="3039" y="121"/>
                </a:lnTo>
                <a:lnTo>
                  <a:pt x="3078" y="87"/>
                </a:lnTo>
                <a:lnTo>
                  <a:pt x="3120" y="58"/>
                </a:lnTo>
                <a:lnTo>
                  <a:pt x="3166" y="35"/>
                </a:lnTo>
                <a:lnTo>
                  <a:pt x="3212" y="17"/>
                </a:lnTo>
                <a:lnTo>
                  <a:pt x="3260" y="6"/>
                </a:lnTo>
                <a:lnTo>
                  <a:pt x="3309" y="0"/>
                </a:lnTo>
                <a:lnTo>
                  <a:pt x="33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60" name="Shape 9460"/>
          <p:cNvGrpSpPr/>
          <p:nvPr/>
        </p:nvGrpSpPr>
        <p:grpSpPr>
          <a:xfrm>
            <a:off x="5925649" y="2181893"/>
            <a:ext cx="243749" cy="222573"/>
            <a:chOff x="3334" y="2189"/>
            <a:chExt cx="1036" cy="946"/>
          </a:xfrm>
        </p:grpSpPr>
        <p:sp>
          <p:nvSpPr>
            <p:cNvPr id="9461" name="Shape 9461"/>
            <p:cNvSpPr/>
            <p:nvPr/>
          </p:nvSpPr>
          <p:spPr>
            <a:xfrm>
              <a:off x="3520" y="2682"/>
              <a:ext cx="95" cy="46"/>
            </a:xfrm>
            <a:custGeom>
              <a:avLst/>
              <a:gdLst/>
              <a:ahLst/>
              <a:cxnLst/>
              <a:rect l="0" t="0" r="0" b="0"/>
              <a:pathLst>
                <a:path w="380" h="185" extrusionOk="0">
                  <a:moveTo>
                    <a:pt x="92" y="0"/>
                  </a:moveTo>
                  <a:lnTo>
                    <a:pt x="287" y="0"/>
                  </a:lnTo>
                  <a:lnTo>
                    <a:pt x="312" y="3"/>
                  </a:lnTo>
                  <a:lnTo>
                    <a:pt x="335" y="13"/>
                  </a:lnTo>
                  <a:lnTo>
                    <a:pt x="352" y="26"/>
                  </a:lnTo>
                  <a:lnTo>
                    <a:pt x="367" y="45"/>
                  </a:lnTo>
                  <a:lnTo>
                    <a:pt x="376" y="68"/>
                  </a:lnTo>
                  <a:lnTo>
                    <a:pt x="380" y="92"/>
                  </a:lnTo>
                  <a:lnTo>
                    <a:pt x="376" y="117"/>
                  </a:lnTo>
                  <a:lnTo>
                    <a:pt x="367" y="140"/>
                  </a:lnTo>
                  <a:lnTo>
                    <a:pt x="352" y="157"/>
                  </a:lnTo>
                  <a:lnTo>
                    <a:pt x="335" y="172"/>
                  </a:lnTo>
                  <a:lnTo>
                    <a:pt x="312" y="181"/>
                  </a:lnTo>
                  <a:lnTo>
                    <a:pt x="287" y="185"/>
                  </a:lnTo>
                  <a:lnTo>
                    <a:pt x="92" y="185"/>
                  </a:lnTo>
                  <a:lnTo>
                    <a:pt x="68" y="181"/>
                  </a:lnTo>
                  <a:lnTo>
                    <a:pt x="45" y="172"/>
                  </a:lnTo>
                  <a:lnTo>
                    <a:pt x="26" y="157"/>
                  </a:lnTo>
                  <a:lnTo>
                    <a:pt x="12" y="140"/>
                  </a:lnTo>
                  <a:lnTo>
                    <a:pt x="2" y="117"/>
                  </a:lnTo>
                  <a:lnTo>
                    <a:pt x="0" y="92"/>
                  </a:lnTo>
                  <a:lnTo>
                    <a:pt x="2" y="68"/>
                  </a:lnTo>
                  <a:lnTo>
                    <a:pt x="12" y="45"/>
                  </a:lnTo>
                  <a:lnTo>
                    <a:pt x="26" y="26"/>
                  </a:lnTo>
                  <a:lnTo>
                    <a:pt x="45" y="13"/>
                  </a:lnTo>
                  <a:lnTo>
                    <a:pt x="68" y="3"/>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62" name="Shape 9462"/>
            <p:cNvSpPr/>
            <p:nvPr/>
          </p:nvSpPr>
          <p:spPr>
            <a:xfrm>
              <a:off x="4089" y="2682"/>
              <a:ext cx="95" cy="46"/>
            </a:xfrm>
            <a:custGeom>
              <a:avLst/>
              <a:gdLst/>
              <a:ahLst/>
              <a:cxnLst/>
              <a:rect l="0" t="0" r="0" b="0"/>
              <a:pathLst>
                <a:path w="380" h="185" extrusionOk="0">
                  <a:moveTo>
                    <a:pt x="92" y="0"/>
                  </a:moveTo>
                  <a:lnTo>
                    <a:pt x="287" y="0"/>
                  </a:lnTo>
                  <a:lnTo>
                    <a:pt x="312" y="3"/>
                  </a:lnTo>
                  <a:lnTo>
                    <a:pt x="333" y="13"/>
                  </a:lnTo>
                  <a:lnTo>
                    <a:pt x="352" y="26"/>
                  </a:lnTo>
                  <a:lnTo>
                    <a:pt x="367" y="45"/>
                  </a:lnTo>
                  <a:lnTo>
                    <a:pt x="376" y="68"/>
                  </a:lnTo>
                  <a:lnTo>
                    <a:pt x="380" y="92"/>
                  </a:lnTo>
                  <a:lnTo>
                    <a:pt x="376" y="117"/>
                  </a:lnTo>
                  <a:lnTo>
                    <a:pt x="367" y="140"/>
                  </a:lnTo>
                  <a:lnTo>
                    <a:pt x="352" y="157"/>
                  </a:lnTo>
                  <a:lnTo>
                    <a:pt x="333" y="172"/>
                  </a:lnTo>
                  <a:lnTo>
                    <a:pt x="312" y="181"/>
                  </a:lnTo>
                  <a:lnTo>
                    <a:pt x="287" y="185"/>
                  </a:lnTo>
                  <a:lnTo>
                    <a:pt x="92" y="185"/>
                  </a:lnTo>
                  <a:lnTo>
                    <a:pt x="68" y="181"/>
                  </a:lnTo>
                  <a:lnTo>
                    <a:pt x="45" y="172"/>
                  </a:lnTo>
                  <a:lnTo>
                    <a:pt x="26" y="157"/>
                  </a:lnTo>
                  <a:lnTo>
                    <a:pt x="12" y="140"/>
                  </a:lnTo>
                  <a:lnTo>
                    <a:pt x="2" y="117"/>
                  </a:lnTo>
                  <a:lnTo>
                    <a:pt x="0" y="92"/>
                  </a:lnTo>
                  <a:lnTo>
                    <a:pt x="2" y="68"/>
                  </a:lnTo>
                  <a:lnTo>
                    <a:pt x="12" y="45"/>
                  </a:lnTo>
                  <a:lnTo>
                    <a:pt x="26" y="26"/>
                  </a:lnTo>
                  <a:lnTo>
                    <a:pt x="45" y="13"/>
                  </a:lnTo>
                  <a:lnTo>
                    <a:pt x="68" y="3"/>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63" name="Shape 9463"/>
            <p:cNvSpPr/>
            <p:nvPr/>
          </p:nvSpPr>
          <p:spPr>
            <a:xfrm>
              <a:off x="3829" y="2373"/>
              <a:ext cx="46" cy="95"/>
            </a:xfrm>
            <a:custGeom>
              <a:avLst/>
              <a:gdLst/>
              <a:ahLst/>
              <a:cxnLst/>
              <a:rect l="0" t="0" r="0" b="0"/>
              <a:pathLst>
                <a:path w="185" h="380" extrusionOk="0">
                  <a:moveTo>
                    <a:pt x="92" y="0"/>
                  </a:moveTo>
                  <a:lnTo>
                    <a:pt x="117" y="2"/>
                  </a:lnTo>
                  <a:lnTo>
                    <a:pt x="139" y="12"/>
                  </a:lnTo>
                  <a:lnTo>
                    <a:pt x="158" y="26"/>
                  </a:lnTo>
                  <a:lnTo>
                    <a:pt x="173" y="45"/>
                  </a:lnTo>
                  <a:lnTo>
                    <a:pt x="182" y="68"/>
                  </a:lnTo>
                  <a:lnTo>
                    <a:pt x="185" y="92"/>
                  </a:lnTo>
                  <a:lnTo>
                    <a:pt x="185" y="288"/>
                  </a:lnTo>
                  <a:lnTo>
                    <a:pt x="182" y="312"/>
                  </a:lnTo>
                  <a:lnTo>
                    <a:pt x="173" y="334"/>
                  </a:lnTo>
                  <a:lnTo>
                    <a:pt x="158" y="353"/>
                  </a:lnTo>
                  <a:lnTo>
                    <a:pt x="139" y="367"/>
                  </a:lnTo>
                  <a:lnTo>
                    <a:pt x="117" y="376"/>
                  </a:lnTo>
                  <a:lnTo>
                    <a:pt x="92" y="380"/>
                  </a:lnTo>
                  <a:lnTo>
                    <a:pt x="68" y="376"/>
                  </a:lnTo>
                  <a:lnTo>
                    <a:pt x="46" y="367"/>
                  </a:lnTo>
                  <a:lnTo>
                    <a:pt x="27" y="353"/>
                  </a:lnTo>
                  <a:lnTo>
                    <a:pt x="13" y="334"/>
                  </a:lnTo>
                  <a:lnTo>
                    <a:pt x="3" y="312"/>
                  </a:lnTo>
                  <a:lnTo>
                    <a:pt x="0" y="288"/>
                  </a:lnTo>
                  <a:lnTo>
                    <a:pt x="0" y="92"/>
                  </a:lnTo>
                  <a:lnTo>
                    <a:pt x="3" y="68"/>
                  </a:lnTo>
                  <a:lnTo>
                    <a:pt x="13" y="45"/>
                  </a:lnTo>
                  <a:lnTo>
                    <a:pt x="27" y="26"/>
                  </a:lnTo>
                  <a:lnTo>
                    <a:pt x="46" y="12"/>
                  </a:lnTo>
                  <a:lnTo>
                    <a:pt x="68" y="2"/>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64" name="Shape 9464"/>
            <p:cNvSpPr/>
            <p:nvPr/>
          </p:nvSpPr>
          <p:spPr>
            <a:xfrm>
              <a:off x="3829" y="2942"/>
              <a:ext cx="46" cy="95"/>
            </a:xfrm>
            <a:custGeom>
              <a:avLst/>
              <a:gdLst/>
              <a:ahLst/>
              <a:cxnLst/>
              <a:rect l="0" t="0" r="0" b="0"/>
              <a:pathLst>
                <a:path w="185" h="380" extrusionOk="0">
                  <a:moveTo>
                    <a:pt x="92" y="0"/>
                  </a:moveTo>
                  <a:lnTo>
                    <a:pt x="117" y="3"/>
                  </a:lnTo>
                  <a:lnTo>
                    <a:pt x="139" y="13"/>
                  </a:lnTo>
                  <a:lnTo>
                    <a:pt x="158" y="27"/>
                  </a:lnTo>
                  <a:lnTo>
                    <a:pt x="173" y="46"/>
                  </a:lnTo>
                  <a:lnTo>
                    <a:pt x="182" y="68"/>
                  </a:lnTo>
                  <a:lnTo>
                    <a:pt x="185" y="92"/>
                  </a:lnTo>
                  <a:lnTo>
                    <a:pt x="185" y="288"/>
                  </a:lnTo>
                  <a:lnTo>
                    <a:pt x="182" y="312"/>
                  </a:lnTo>
                  <a:lnTo>
                    <a:pt x="173" y="335"/>
                  </a:lnTo>
                  <a:lnTo>
                    <a:pt x="158" y="354"/>
                  </a:lnTo>
                  <a:lnTo>
                    <a:pt x="139" y="368"/>
                  </a:lnTo>
                  <a:lnTo>
                    <a:pt x="117" y="376"/>
                  </a:lnTo>
                  <a:lnTo>
                    <a:pt x="92" y="380"/>
                  </a:lnTo>
                  <a:lnTo>
                    <a:pt x="68" y="376"/>
                  </a:lnTo>
                  <a:lnTo>
                    <a:pt x="46" y="368"/>
                  </a:lnTo>
                  <a:lnTo>
                    <a:pt x="27" y="354"/>
                  </a:lnTo>
                  <a:lnTo>
                    <a:pt x="13" y="335"/>
                  </a:lnTo>
                  <a:lnTo>
                    <a:pt x="3" y="312"/>
                  </a:lnTo>
                  <a:lnTo>
                    <a:pt x="0" y="288"/>
                  </a:lnTo>
                  <a:lnTo>
                    <a:pt x="0" y="92"/>
                  </a:lnTo>
                  <a:lnTo>
                    <a:pt x="3" y="68"/>
                  </a:lnTo>
                  <a:lnTo>
                    <a:pt x="13" y="46"/>
                  </a:lnTo>
                  <a:lnTo>
                    <a:pt x="27" y="27"/>
                  </a:lnTo>
                  <a:lnTo>
                    <a:pt x="46" y="13"/>
                  </a:lnTo>
                  <a:lnTo>
                    <a:pt x="68" y="3"/>
                  </a:lnTo>
                  <a:lnTo>
                    <a:pt x="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65" name="Shape 9465"/>
            <p:cNvSpPr/>
            <p:nvPr/>
          </p:nvSpPr>
          <p:spPr>
            <a:xfrm>
              <a:off x="3334" y="2189"/>
              <a:ext cx="1036" cy="946"/>
            </a:xfrm>
            <a:custGeom>
              <a:avLst/>
              <a:gdLst/>
              <a:ahLst/>
              <a:cxnLst/>
              <a:rect l="0" t="0" r="0" b="0"/>
              <a:pathLst>
                <a:path w="4146" h="3784" extrusionOk="0">
                  <a:moveTo>
                    <a:pt x="2072" y="699"/>
                  </a:moveTo>
                  <a:lnTo>
                    <a:pt x="1970" y="703"/>
                  </a:lnTo>
                  <a:lnTo>
                    <a:pt x="1871" y="714"/>
                  </a:lnTo>
                  <a:lnTo>
                    <a:pt x="1774" y="732"/>
                  </a:lnTo>
                  <a:lnTo>
                    <a:pt x="1678" y="757"/>
                  </a:lnTo>
                  <a:lnTo>
                    <a:pt x="1587" y="789"/>
                  </a:lnTo>
                  <a:lnTo>
                    <a:pt x="1497" y="826"/>
                  </a:lnTo>
                  <a:lnTo>
                    <a:pt x="1412" y="870"/>
                  </a:lnTo>
                  <a:lnTo>
                    <a:pt x="1330" y="919"/>
                  </a:lnTo>
                  <a:lnTo>
                    <a:pt x="1252" y="975"/>
                  </a:lnTo>
                  <a:lnTo>
                    <a:pt x="1178" y="1034"/>
                  </a:lnTo>
                  <a:lnTo>
                    <a:pt x="1108" y="1099"/>
                  </a:lnTo>
                  <a:lnTo>
                    <a:pt x="1043" y="1168"/>
                  </a:lnTo>
                  <a:lnTo>
                    <a:pt x="983" y="1243"/>
                  </a:lnTo>
                  <a:lnTo>
                    <a:pt x="929" y="1321"/>
                  </a:lnTo>
                  <a:lnTo>
                    <a:pt x="878" y="1404"/>
                  </a:lnTo>
                  <a:lnTo>
                    <a:pt x="835" y="1489"/>
                  </a:lnTo>
                  <a:lnTo>
                    <a:pt x="798" y="1577"/>
                  </a:lnTo>
                  <a:lnTo>
                    <a:pt x="766" y="1670"/>
                  </a:lnTo>
                  <a:lnTo>
                    <a:pt x="741" y="1765"/>
                  </a:lnTo>
                  <a:lnTo>
                    <a:pt x="723" y="1862"/>
                  </a:lnTo>
                  <a:lnTo>
                    <a:pt x="712" y="1962"/>
                  </a:lnTo>
                  <a:lnTo>
                    <a:pt x="708" y="2063"/>
                  </a:lnTo>
                  <a:lnTo>
                    <a:pt x="712" y="2165"/>
                  </a:lnTo>
                  <a:lnTo>
                    <a:pt x="723" y="2264"/>
                  </a:lnTo>
                  <a:lnTo>
                    <a:pt x="741" y="2362"/>
                  </a:lnTo>
                  <a:lnTo>
                    <a:pt x="766" y="2457"/>
                  </a:lnTo>
                  <a:lnTo>
                    <a:pt x="798" y="2548"/>
                  </a:lnTo>
                  <a:lnTo>
                    <a:pt x="835" y="2638"/>
                  </a:lnTo>
                  <a:lnTo>
                    <a:pt x="878" y="2723"/>
                  </a:lnTo>
                  <a:lnTo>
                    <a:pt x="929" y="2806"/>
                  </a:lnTo>
                  <a:lnTo>
                    <a:pt x="983" y="2884"/>
                  </a:lnTo>
                  <a:lnTo>
                    <a:pt x="1043" y="2958"/>
                  </a:lnTo>
                  <a:lnTo>
                    <a:pt x="1108" y="3028"/>
                  </a:lnTo>
                  <a:lnTo>
                    <a:pt x="1178" y="3093"/>
                  </a:lnTo>
                  <a:lnTo>
                    <a:pt x="1252" y="3152"/>
                  </a:lnTo>
                  <a:lnTo>
                    <a:pt x="1330" y="3208"/>
                  </a:lnTo>
                  <a:lnTo>
                    <a:pt x="1412" y="3257"/>
                  </a:lnTo>
                  <a:lnTo>
                    <a:pt x="1497" y="3301"/>
                  </a:lnTo>
                  <a:lnTo>
                    <a:pt x="1587" y="3338"/>
                  </a:lnTo>
                  <a:lnTo>
                    <a:pt x="1678" y="3370"/>
                  </a:lnTo>
                  <a:lnTo>
                    <a:pt x="1774" y="3395"/>
                  </a:lnTo>
                  <a:lnTo>
                    <a:pt x="1871" y="3413"/>
                  </a:lnTo>
                  <a:lnTo>
                    <a:pt x="1970" y="3424"/>
                  </a:lnTo>
                  <a:lnTo>
                    <a:pt x="2072" y="3428"/>
                  </a:lnTo>
                  <a:lnTo>
                    <a:pt x="2174" y="3424"/>
                  </a:lnTo>
                  <a:lnTo>
                    <a:pt x="2274" y="3413"/>
                  </a:lnTo>
                  <a:lnTo>
                    <a:pt x="2372" y="3395"/>
                  </a:lnTo>
                  <a:lnTo>
                    <a:pt x="2466" y="3370"/>
                  </a:lnTo>
                  <a:lnTo>
                    <a:pt x="2558" y="3338"/>
                  </a:lnTo>
                  <a:lnTo>
                    <a:pt x="2647" y="3301"/>
                  </a:lnTo>
                  <a:lnTo>
                    <a:pt x="2733" y="3257"/>
                  </a:lnTo>
                  <a:lnTo>
                    <a:pt x="2815" y="3208"/>
                  </a:lnTo>
                  <a:lnTo>
                    <a:pt x="2894" y="3152"/>
                  </a:lnTo>
                  <a:lnTo>
                    <a:pt x="2967" y="3093"/>
                  </a:lnTo>
                  <a:lnTo>
                    <a:pt x="3037" y="3028"/>
                  </a:lnTo>
                  <a:lnTo>
                    <a:pt x="3101" y="2958"/>
                  </a:lnTo>
                  <a:lnTo>
                    <a:pt x="3162" y="2884"/>
                  </a:lnTo>
                  <a:lnTo>
                    <a:pt x="3217" y="2806"/>
                  </a:lnTo>
                  <a:lnTo>
                    <a:pt x="3266" y="2723"/>
                  </a:lnTo>
                  <a:lnTo>
                    <a:pt x="3310" y="2638"/>
                  </a:lnTo>
                  <a:lnTo>
                    <a:pt x="3348" y="2548"/>
                  </a:lnTo>
                  <a:lnTo>
                    <a:pt x="3379" y="2457"/>
                  </a:lnTo>
                  <a:lnTo>
                    <a:pt x="3405" y="2362"/>
                  </a:lnTo>
                  <a:lnTo>
                    <a:pt x="3422" y="2264"/>
                  </a:lnTo>
                  <a:lnTo>
                    <a:pt x="3434" y="2165"/>
                  </a:lnTo>
                  <a:lnTo>
                    <a:pt x="3437" y="2063"/>
                  </a:lnTo>
                  <a:lnTo>
                    <a:pt x="3434" y="1962"/>
                  </a:lnTo>
                  <a:lnTo>
                    <a:pt x="3422" y="1862"/>
                  </a:lnTo>
                  <a:lnTo>
                    <a:pt x="3405" y="1765"/>
                  </a:lnTo>
                  <a:lnTo>
                    <a:pt x="3379" y="1670"/>
                  </a:lnTo>
                  <a:lnTo>
                    <a:pt x="3348" y="1577"/>
                  </a:lnTo>
                  <a:lnTo>
                    <a:pt x="3310" y="1489"/>
                  </a:lnTo>
                  <a:lnTo>
                    <a:pt x="3266" y="1404"/>
                  </a:lnTo>
                  <a:lnTo>
                    <a:pt x="3217" y="1321"/>
                  </a:lnTo>
                  <a:lnTo>
                    <a:pt x="3162" y="1243"/>
                  </a:lnTo>
                  <a:lnTo>
                    <a:pt x="3101" y="1168"/>
                  </a:lnTo>
                  <a:lnTo>
                    <a:pt x="3037" y="1099"/>
                  </a:lnTo>
                  <a:lnTo>
                    <a:pt x="2967" y="1034"/>
                  </a:lnTo>
                  <a:lnTo>
                    <a:pt x="2894" y="975"/>
                  </a:lnTo>
                  <a:lnTo>
                    <a:pt x="2815" y="919"/>
                  </a:lnTo>
                  <a:lnTo>
                    <a:pt x="2733" y="870"/>
                  </a:lnTo>
                  <a:lnTo>
                    <a:pt x="2647" y="826"/>
                  </a:lnTo>
                  <a:lnTo>
                    <a:pt x="2558" y="789"/>
                  </a:lnTo>
                  <a:lnTo>
                    <a:pt x="2466" y="757"/>
                  </a:lnTo>
                  <a:lnTo>
                    <a:pt x="2372" y="732"/>
                  </a:lnTo>
                  <a:lnTo>
                    <a:pt x="2274" y="714"/>
                  </a:lnTo>
                  <a:lnTo>
                    <a:pt x="2174" y="703"/>
                  </a:lnTo>
                  <a:lnTo>
                    <a:pt x="2072" y="699"/>
                  </a:lnTo>
                  <a:close/>
                  <a:moveTo>
                    <a:pt x="3339" y="185"/>
                  </a:moveTo>
                  <a:lnTo>
                    <a:pt x="3273" y="188"/>
                  </a:lnTo>
                  <a:lnTo>
                    <a:pt x="3207" y="200"/>
                  </a:lnTo>
                  <a:lnTo>
                    <a:pt x="3144" y="216"/>
                  </a:lnTo>
                  <a:lnTo>
                    <a:pt x="3083" y="240"/>
                  </a:lnTo>
                  <a:lnTo>
                    <a:pt x="3025" y="270"/>
                  </a:lnTo>
                  <a:lnTo>
                    <a:pt x="2969" y="307"/>
                  </a:lnTo>
                  <a:lnTo>
                    <a:pt x="3839" y="1176"/>
                  </a:lnTo>
                  <a:lnTo>
                    <a:pt x="3874" y="1122"/>
                  </a:lnTo>
                  <a:lnTo>
                    <a:pt x="3904" y="1067"/>
                  </a:lnTo>
                  <a:lnTo>
                    <a:pt x="3927" y="1007"/>
                  </a:lnTo>
                  <a:lnTo>
                    <a:pt x="3944" y="947"/>
                  </a:lnTo>
                  <a:lnTo>
                    <a:pt x="3954" y="887"/>
                  </a:lnTo>
                  <a:lnTo>
                    <a:pt x="3959" y="825"/>
                  </a:lnTo>
                  <a:lnTo>
                    <a:pt x="3958" y="763"/>
                  </a:lnTo>
                  <a:lnTo>
                    <a:pt x="3951" y="702"/>
                  </a:lnTo>
                  <a:lnTo>
                    <a:pt x="3938" y="640"/>
                  </a:lnTo>
                  <a:lnTo>
                    <a:pt x="3918" y="581"/>
                  </a:lnTo>
                  <a:lnTo>
                    <a:pt x="3893" y="523"/>
                  </a:lnTo>
                  <a:lnTo>
                    <a:pt x="3860" y="469"/>
                  </a:lnTo>
                  <a:lnTo>
                    <a:pt x="3822" y="416"/>
                  </a:lnTo>
                  <a:lnTo>
                    <a:pt x="3778" y="367"/>
                  </a:lnTo>
                  <a:lnTo>
                    <a:pt x="3733" y="326"/>
                  </a:lnTo>
                  <a:lnTo>
                    <a:pt x="3684" y="289"/>
                  </a:lnTo>
                  <a:lnTo>
                    <a:pt x="3631" y="258"/>
                  </a:lnTo>
                  <a:lnTo>
                    <a:pt x="3577" y="233"/>
                  </a:lnTo>
                  <a:lnTo>
                    <a:pt x="3520" y="212"/>
                  </a:lnTo>
                  <a:lnTo>
                    <a:pt x="3461" y="197"/>
                  </a:lnTo>
                  <a:lnTo>
                    <a:pt x="3401" y="188"/>
                  </a:lnTo>
                  <a:lnTo>
                    <a:pt x="3339" y="185"/>
                  </a:lnTo>
                  <a:close/>
                  <a:moveTo>
                    <a:pt x="806" y="185"/>
                  </a:moveTo>
                  <a:lnTo>
                    <a:pt x="745" y="188"/>
                  </a:lnTo>
                  <a:lnTo>
                    <a:pt x="684" y="197"/>
                  </a:lnTo>
                  <a:lnTo>
                    <a:pt x="625" y="212"/>
                  </a:lnTo>
                  <a:lnTo>
                    <a:pt x="569" y="233"/>
                  </a:lnTo>
                  <a:lnTo>
                    <a:pt x="513" y="258"/>
                  </a:lnTo>
                  <a:lnTo>
                    <a:pt x="462" y="289"/>
                  </a:lnTo>
                  <a:lnTo>
                    <a:pt x="413" y="326"/>
                  </a:lnTo>
                  <a:lnTo>
                    <a:pt x="366" y="367"/>
                  </a:lnTo>
                  <a:lnTo>
                    <a:pt x="322" y="416"/>
                  </a:lnTo>
                  <a:lnTo>
                    <a:pt x="284" y="469"/>
                  </a:lnTo>
                  <a:lnTo>
                    <a:pt x="253" y="523"/>
                  </a:lnTo>
                  <a:lnTo>
                    <a:pt x="226" y="581"/>
                  </a:lnTo>
                  <a:lnTo>
                    <a:pt x="208" y="640"/>
                  </a:lnTo>
                  <a:lnTo>
                    <a:pt x="194" y="702"/>
                  </a:lnTo>
                  <a:lnTo>
                    <a:pt x="186" y="763"/>
                  </a:lnTo>
                  <a:lnTo>
                    <a:pt x="185" y="825"/>
                  </a:lnTo>
                  <a:lnTo>
                    <a:pt x="190" y="887"/>
                  </a:lnTo>
                  <a:lnTo>
                    <a:pt x="201" y="947"/>
                  </a:lnTo>
                  <a:lnTo>
                    <a:pt x="218" y="1007"/>
                  </a:lnTo>
                  <a:lnTo>
                    <a:pt x="242" y="1067"/>
                  </a:lnTo>
                  <a:lnTo>
                    <a:pt x="271" y="1122"/>
                  </a:lnTo>
                  <a:lnTo>
                    <a:pt x="306" y="1176"/>
                  </a:lnTo>
                  <a:lnTo>
                    <a:pt x="1175" y="307"/>
                  </a:lnTo>
                  <a:lnTo>
                    <a:pt x="1121" y="270"/>
                  </a:lnTo>
                  <a:lnTo>
                    <a:pt x="1062" y="240"/>
                  </a:lnTo>
                  <a:lnTo>
                    <a:pt x="1002" y="216"/>
                  </a:lnTo>
                  <a:lnTo>
                    <a:pt x="939" y="200"/>
                  </a:lnTo>
                  <a:lnTo>
                    <a:pt x="873" y="188"/>
                  </a:lnTo>
                  <a:lnTo>
                    <a:pt x="806" y="185"/>
                  </a:lnTo>
                  <a:close/>
                  <a:moveTo>
                    <a:pt x="806" y="0"/>
                  </a:moveTo>
                  <a:lnTo>
                    <a:pt x="877" y="4"/>
                  </a:lnTo>
                  <a:lnTo>
                    <a:pt x="947" y="12"/>
                  </a:lnTo>
                  <a:lnTo>
                    <a:pt x="1015" y="27"/>
                  </a:lnTo>
                  <a:lnTo>
                    <a:pt x="1082" y="49"/>
                  </a:lnTo>
                  <a:lnTo>
                    <a:pt x="1147" y="75"/>
                  </a:lnTo>
                  <a:lnTo>
                    <a:pt x="1209" y="108"/>
                  </a:lnTo>
                  <a:lnTo>
                    <a:pt x="1268" y="146"/>
                  </a:lnTo>
                  <a:lnTo>
                    <a:pt x="1324" y="188"/>
                  </a:lnTo>
                  <a:lnTo>
                    <a:pt x="1376" y="236"/>
                  </a:lnTo>
                  <a:lnTo>
                    <a:pt x="1392" y="256"/>
                  </a:lnTo>
                  <a:lnTo>
                    <a:pt x="1400" y="278"/>
                  </a:lnTo>
                  <a:lnTo>
                    <a:pt x="1403" y="302"/>
                  </a:lnTo>
                  <a:lnTo>
                    <a:pt x="1400" y="326"/>
                  </a:lnTo>
                  <a:lnTo>
                    <a:pt x="1392" y="347"/>
                  </a:lnTo>
                  <a:lnTo>
                    <a:pt x="1376" y="367"/>
                  </a:lnTo>
                  <a:lnTo>
                    <a:pt x="941" y="802"/>
                  </a:lnTo>
                  <a:lnTo>
                    <a:pt x="979" y="840"/>
                  </a:lnTo>
                  <a:lnTo>
                    <a:pt x="1061" y="771"/>
                  </a:lnTo>
                  <a:lnTo>
                    <a:pt x="1146" y="708"/>
                  </a:lnTo>
                  <a:lnTo>
                    <a:pt x="1237" y="651"/>
                  </a:lnTo>
                  <a:lnTo>
                    <a:pt x="1330" y="599"/>
                  </a:lnTo>
                  <a:lnTo>
                    <a:pt x="1428" y="553"/>
                  </a:lnTo>
                  <a:lnTo>
                    <a:pt x="1529" y="514"/>
                  </a:lnTo>
                  <a:lnTo>
                    <a:pt x="1632" y="482"/>
                  </a:lnTo>
                  <a:lnTo>
                    <a:pt x="1739" y="455"/>
                  </a:lnTo>
                  <a:lnTo>
                    <a:pt x="1848" y="438"/>
                  </a:lnTo>
                  <a:lnTo>
                    <a:pt x="1959" y="425"/>
                  </a:lnTo>
                  <a:lnTo>
                    <a:pt x="2072" y="421"/>
                  </a:lnTo>
                  <a:lnTo>
                    <a:pt x="2185" y="425"/>
                  </a:lnTo>
                  <a:lnTo>
                    <a:pt x="2297" y="438"/>
                  </a:lnTo>
                  <a:lnTo>
                    <a:pt x="2407" y="455"/>
                  </a:lnTo>
                  <a:lnTo>
                    <a:pt x="2513" y="482"/>
                  </a:lnTo>
                  <a:lnTo>
                    <a:pt x="2617" y="514"/>
                  </a:lnTo>
                  <a:lnTo>
                    <a:pt x="2718" y="553"/>
                  </a:lnTo>
                  <a:lnTo>
                    <a:pt x="2815" y="599"/>
                  </a:lnTo>
                  <a:lnTo>
                    <a:pt x="2909" y="651"/>
                  </a:lnTo>
                  <a:lnTo>
                    <a:pt x="2998" y="708"/>
                  </a:lnTo>
                  <a:lnTo>
                    <a:pt x="3084" y="771"/>
                  </a:lnTo>
                  <a:lnTo>
                    <a:pt x="3166" y="840"/>
                  </a:lnTo>
                  <a:lnTo>
                    <a:pt x="3203" y="802"/>
                  </a:lnTo>
                  <a:lnTo>
                    <a:pt x="2769" y="367"/>
                  </a:lnTo>
                  <a:lnTo>
                    <a:pt x="2754" y="347"/>
                  </a:lnTo>
                  <a:lnTo>
                    <a:pt x="2744" y="326"/>
                  </a:lnTo>
                  <a:lnTo>
                    <a:pt x="2742" y="302"/>
                  </a:lnTo>
                  <a:lnTo>
                    <a:pt x="2744" y="278"/>
                  </a:lnTo>
                  <a:lnTo>
                    <a:pt x="2754" y="256"/>
                  </a:lnTo>
                  <a:lnTo>
                    <a:pt x="2769" y="236"/>
                  </a:lnTo>
                  <a:lnTo>
                    <a:pt x="2821" y="188"/>
                  </a:lnTo>
                  <a:lnTo>
                    <a:pt x="2877" y="146"/>
                  </a:lnTo>
                  <a:lnTo>
                    <a:pt x="2937" y="108"/>
                  </a:lnTo>
                  <a:lnTo>
                    <a:pt x="2998" y="75"/>
                  </a:lnTo>
                  <a:lnTo>
                    <a:pt x="3062" y="49"/>
                  </a:lnTo>
                  <a:lnTo>
                    <a:pt x="3129" y="27"/>
                  </a:lnTo>
                  <a:lnTo>
                    <a:pt x="3198" y="12"/>
                  </a:lnTo>
                  <a:lnTo>
                    <a:pt x="3267" y="4"/>
                  </a:lnTo>
                  <a:lnTo>
                    <a:pt x="3339" y="0"/>
                  </a:lnTo>
                  <a:lnTo>
                    <a:pt x="3411" y="4"/>
                  </a:lnTo>
                  <a:lnTo>
                    <a:pt x="3480" y="12"/>
                  </a:lnTo>
                  <a:lnTo>
                    <a:pt x="3549" y="27"/>
                  </a:lnTo>
                  <a:lnTo>
                    <a:pt x="3615" y="49"/>
                  </a:lnTo>
                  <a:lnTo>
                    <a:pt x="3680" y="75"/>
                  </a:lnTo>
                  <a:lnTo>
                    <a:pt x="3742" y="108"/>
                  </a:lnTo>
                  <a:lnTo>
                    <a:pt x="3801" y="146"/>
                  </a:lnTo>
                  <a:lnTo>
                    <a:pt x="3856" y="188"/>
                  </a:lnTo>
                  <a:lnTo>
                    <a:pt x="3909" y="236"/>
                  </a:lnTo>
                  <a:lnTo>
                    <a:pt x="3958" y="290"/>
                  </a:lnTo>
                  <a:lnTo>
                    <a:pt x="4002" y="348"/>
                  </a:lnTo>
                  <a:lnTo>
                    <a:pt x="4040" y="409"/>
                  </a:lnTo>
                  <a:lnTo>
                    <a:pt x="4073" y="472"/>
                  </a:lnTo>
                  <a:lnTo>
                    <a:pt x="4099" y="536"/>
                  </a:lnTo>
                  <a:lnTo>
                    <a:pt x="4119" y="602"/>
                  </a:lnTo>
                  <a:lnTo>
                    <a:pt x="4133" y="669"/>
                  </a:lnTo>
                  <a:lnTo>
                    <a:pt x="4142" y="738"/>
                  </a:lnTo>
                  <a:lnTo>
                    <a:pt x="4146" y="806"/>
                  </a:lnTo>
                  <a:lnTo>
                    <a:pt x="4142" y="875"/>
                  </a:lnTo>
                  <a:lnTo>
                    <a:pt x="4133" y="943"/>
                  </a:lnTo>
                  <a:lnTo>
                    <a:pt x="4119" y="1011"/>
                  </a:lnTo>
                  <a:lnTo>
                    <a:pt x="4099" y="1078"/>
                  </a:lnTo>
                  <a:lnTo>
                    <a:pt x="4073" y="1142"/>
                  </a:lnTo>
                  <a:lnTo>
                    <a:pt x="4040" y="1205"/>
                  </a:lnTo>
                  <a:lnTo>
                    <a:pt x="4002" y="1265"/>
                  </a:lnTo>
                  <a:lnTo>
                    <a:pt x="3958" y="1323"/>
                  </a:lnTo>
                  <a:lnTo>
                    <a:pt x="3909" y="1377"/>
                  </a:lnTo>
                  <a:lnTo>
                    <a:pt x="3890" y="1391"/>
                  </a:lnTo>
                  <a:lnTo>
                    <a:pt x="3868" y="1401"/>
                  </a:lnTo>
                  <a:lnTo>
                    <a:pt x="3844" y="1404"/>
                  </a:lnTo>
                  <a:lnTo>
                    <a:pt x="3820" y="1401"/>
                  </a:lnTo>
                  <a:lnTo>
                    <a:pt x="3797" y="1391"/>
                  </a:lnTo>
                  <a:lnTo>
                    <a:pt x="3778" y="1377"/>
                  </a:lnTo>
                  <a:lnTo>
                    <a:pt x="3334" y="933"/>
                  </a:lnTo>
                  <a:lnTo>
                    <a:pt x="3296" y="971"/>
                  </a:lnTo>
                  <a:lnTo>
                    <a:pt x="3364" y="1051"/>
                  </a:lnTo>
                  <a:lnTo>
                    <a:pt x="3429" y="1138"/>
                  </a:lnTo>
                  <a:lnTo>
                    <a:pt x="3485" y="1228"/>
                  </a:lnTo>
                  <a:lnTo>
                    <a:pt x="3537" y="1321"/>
                  </a:lnTo>
                  <a:lnTo>
                    <a:pt x="3582" y="1419"/>
                  </a:lnTo>
                  <a:lnTo>
                    <a:pt x="3622" y="1519"/>
                  </a:lnTo>
                  <a:lnTo>
                    <a:pt x="3655" y="1623"/>
                  </a:lnTo>
                  <a:lnTo>
                    <a:pt x="3680" y="1729"/>
                  </a:lnTo>
                  <a:lnTo>
                    <a:pt x="3699" y="1839"/>
                  </a:lnTo>
                  <a:lnTo>
                    <a:pt x="3710" y="1950"/>
                  </a:lnTo>
                  <a:lnTo>
                    <a:pt x="3714" y="2063"/>
                  </a:lnTo>
                  <a:lnTo>
                    <a:pt x="3710" y="2176"/>
                  </a:lnTo>
                  <a:lnTo>
                    <a:pt x="3699" y="2287"/>
                  </a:lnTo>
                  <a:lnTo>
                    <a:pt x="3681" y="2395"/>
                  </a:lnTo>
                  <a:lnTo>
                    <a:pt x="3655" y="2502"/>
                  </a:lnTo>
                  <a:lnTo>
                    <a:pt x="3624" y="2605"/>
                  </a:lnTo>
                  <a:lnTo>
                    <a:pt x="3585" y="2704"/>
                  </a:lnTo>
                  <a:lnTo>
                    <a:pt x="3539" y="2801"/>
                  </a:lnTo>
                  <a:lnTo>
                    <a:pt x="3488" y="2894"/>
                  </a:lnTo>
                  <a:lnTo>
                    <a:pt x="3431" y="2985"/>
                  </a:lnTo>
                  <a:lnTo>
                    <a:pt x="3369" y="3070"/>
                  </a:lnTo>
                  <a:lnTo>
                    <a:pt x="3301" y="3151"/>
                  </a:lnTo>
                  <a:lnTo>
                    <a:pt x="3228" y="3228"/>
                  </a:lnTo>
                  <a:lnTo>
                    <a:pt x="3152" y="3299"/>
                  </a:lnTo>
                  <a:lnTo>
                    <a:pt x="3070" y="3367"/>
                  </a:lnTo>
                  <a:lnTo>
                    <a:pt x="3230" y="3645"/>
                  </a:lnTo>
                  <a:lnTo>
                    <a:pt x="3240" y="3668"/>
                  </a:lnTo>
                  <a:lnTo>
                    <a:pt x="3242" y="3692"/>
                  </a:lnTo>
                  <a:lnTo>
                    <a:pt x="3240" y="3714"/>
                  </a:lnTo>
                  <a:lnTo>
                    <a:pt x="3231" y="3737"/>
                  </a:lnTo>
                  <a:lnTo>
                    <a:pt x="3216" y="3756"/>
                  </a:lnTo>
                  <a:lnTo>
                    <a:pt x="3197" y="3771"/>
                  </a:lnTo>
                  <a:lnTo>
                    <a:pt x="3174" y="3780"/>
                  </a:lnTo>
                  <a:lnTo>
                    <a:pt x="3150" y="3784"/>
                  </a:lnTo>
                  <a:lnTo>
                    <a:pt x="3132" y="3781"/>
                  </a:lnTo>
                  <a:lnTo>
                    <a:pt x="3113" y="3776"/>
                  </a:lnTo>
                  <a:lnTo>
                    <a:pt x="3096" y="3766"/>
                  </a:lnTo>
                  <a:lnTo>
                    <a:pt x="3081" y="3753"/>
                  </a:lnTo>
                  <a:lnTo>
                    <a:pt x="3070" y="3737"/>
                  </a:lnTo>
                  <a:lnTo>
                    <a:pt x="2916" y="3472"/>
                  </a:lnTo>
                  <a:lnTo>
                    <a:pt x="2822" y="3523"/>
                  </a:lnTo>
                  <a:lnTo>
                    <a:pt x="2724" y="3570"/>
                  </a:lnTo>
                  <a:lnTo>
                    <a:pt x="2622" y="3610"/>
                  </a:lnTo>
                  <a:lnTo>
                    <a:pt x="2518" y="3644"/>
                  </a:lnTo>
                  <a:lnTo>
                    <a:pt x="2409" y="3670"/>
                  </a:lnTo>
                  <a:lnTo>
                    <a:pt x="2300" y="3689"/>
                  </a:lnTo>
                  <a:lnTo>
                    <a:pt x="2187" y="3701"/>
                  </a:lnTo>
                  <a:lnTo>
                    <a:pt x="2072" y="3706"/>
                  </a:lnTo>
                  <a:lnTo>
                    <a:pt x="1958" y="3701"/>
                  </a:lnTo>
                  <a:lnTo>
                    <a:pt x="1846" y="3689"/>
                  </a:lnTo>
                  <a:lnTo>
                    <a:pt x="1735" y="3670"/>
                  </a:lnTo>
                  <a:lnTo>
                    <a:pt x="1628" y="3644"/>
                  </a:lnTo>
                  <a:lnTo>
                    <a:pt x="1522" y="3610"/>
                  </a:lnTo>
                  <a:lnTo>
                    <a:pt x="1422" y="3570"/>
                  </a:lnTo>
                  <a:lnTo>
                    <a:pt x="1324" y="3523"/>
                  </a:lnTo>
                  <a:lnTo>
                    <a:pt x="1229" y="3472"/>
                  </a:lnTo>
                  <a:lnTo>
                    <a:pt x="1074" y="3737"/>
                  </a:lnTo>
                  <a:lnTo>
                    <a:pt x="1063" y="3753"/>
                  </a:lnTo>
                  <a:lnTo>
                    <a:pt x="1048" y="3766"/>
                  </a:lnTo>
                  <a:lnTo>
                    <a:pt x="1032" y="3776"/>
                  </a:lnTo>
                  <a:lnTo>
                    <a:pt x="1014" y="3781"/>
                  </a:lnTo>
                  <a:lnTo>
                    <a:pt x="995" y="3784"/>
                  </a:lnTo>
                  <a:lnTo>
                    <a:pt x="971" y="3780"/>
                  </a:lnTo>
                  <a:lnTo>
                    <a:pt x="949" y="3771"/>
                  </a:lnTo>
                  <a:lnTo>
                    <a:pt x="929" y="3756"/>
                  </a:lnTo>
                  <a:lnTo>
                    <a:pt x="915" y="3737"/>
                  </a:lnTo>
                  <a:lnTo>
                    <a:pt x="906" y="3714"/>
                  </a:lnTo>
                  <a:lnTo>
                    <a:pt x="902" y="3692"/>
                  </a:lnTo>
                  <a:lnTo>
                    <a:pt x="906" y="3668"/>
                  </a:lnTo>
                  <a:lnTo>
                    <a:pt x="915" y="3645"/>
                  </a:lnTo>
                  <a:lnTo>
                    <a:pt x="1076" y="3367"/>
                  </a:lnTo>
                  <a:lnTo>
                    <a:pt x="994" y="3299"/>
                  </a:lnTo>
                  <a:lnTo>
                    <a:pt x="916" y="3228"/>
                  </a:lnTo>
                  <a:lnTo>
                    <a:pt x="844" y="3151"/>
                  </a:lnTo>
                  <a:lnTo>
                    <a:pt x="776" y="3070"/>
                  </a:lnTo>
                  <a:lnTo>
                    <a:pt x="713" y="2985"/>
                  </a:lnTo>
                  <a:lnTo>
                    <a:pt x="657" y="2894"/>
                  </a:lnTo>
                  <a:lnTo>
                    <a:pt x="606" y="2801"/>
                  </a:lnTo>
                  <a:lnTo>
                    <a:pt x="561" y="2704"/>
                  </a:lnTo>
                  <a:lnTo>
                    <a:pt x="522" y="2605"/>
                  </a:lnTo>
                  <a:lnTo>
                    <a:pt x="489" y="2502"/>
                  </a:lnTo>
                  <a:lnTo>
                    <a:pt x="464" y="2395"/>
                  </a:lnTo>
                  <a:lnTo>
                    <a:pt x="445" y="2287"/>
                  </a:lnTo>
                  <a:lnTo>
                    <a:pt x="434" y="2176"/>
                  </a:lnTo>
                  <a:lnTo>
                    <a:pt x="430" y="2063"/>
                  </a:lnTo>
                  <a:lnTo>
                    <a:pt x="434" y="1950"/>
                  </a:lnTo>
                  <a:lnTo>
                    <a:pt x="445" y="1839"/>
                  </a:lnTo>
                  <a:lnTo>
                    <a:pt x="464" y="1729"/>
                  </a:lnTo>
                  <a:lnTo>
                    <a:pt x="491" y="1623"/>
                  </a:lnTo>
                  <a:lnTo>
                    <a:pt x="523" y="1519"/>
                  </a:lnTo>
                  <a:lnTo>
                    <a:pt x="562" y="1419"/>
                  </a:lnTo>
                  <a:lnTo>
                    <a:pt x="608" y="1321"/>
                  </a:lnTo>
                  <a:lnTo>
                    <a:pt x="659" y="1228"/>
                  </a:lnTo>
                  <a:lnTo>
                    <a:pt x="717" y="1138"/>
                  </a:lnTo>
                  <a:lnTo>
                    <a:pt x="780" y="1051"/>
                  </a:lnTo>
                  <a:lnTo>
                    <a:pt x="848" y="971"/>
                  </a:lnTo>
                  <a:lnTo>
                    <a:pt x="810" y="933"/>
                  </a:lnTo>
                  <a:lnTo>
                    <a:pt x="366" y="1377"/>
                  </a:lnTo>
                  <a:lnTo>
                    <a:pt x="347" y="1391"/>
                  </a:lnTo>
                  <a:lnTo>
                    <a:pt x="326" y="1401"/>
                  </a:lnTo>
                  <a:lnTo>
                    <a:pt x="301" y="1404"/>
                  </a:lnTo>
                  <a:lnTo>
                    <a:pt x="277" y="1401"/>
                  </a:lnTo>
                  <a:lnTo>
                    <a:pt x="255" y="1391"/>
                  </a:lnTo>
                  <a:lnTo>
                    <a:pt x="235" y="1377"/>
                  </a:lnTo>
                  <a:lnTo>
                    <a:pt x="186" y="1323"/>
                  </a:lnTo>
                  <a:lnTo>
                    <a:pt x="142" y="1265"/>
                  </a:lnTo>
                  <a:lnTo>
                    <a:pt x="104" y="1205"/>
                  </a:lnTo>
                  <a:lnTo>
                    <a:pt x="73" y="1142"/>
                  </a:lnTo>
                  <a:lnTo>
                    <a:pt x="47" y="1078"/>
                  </a:lnTo>
                  <a:lnTo>
                    <a:pt x="26" y="1011"/>
                  </a:lnTo>
                  <a:lnTo>
                    <a:pt x="11" y="943"/>
                  </a:lnTo>
                  <a:lnTo>
                    <a:pt x="3" y="875"/>
                  </a:lnTo>
                  <a:lnTo>
                    <a:pt x="0" y="806"/>
                  </a:lnTo>
                  <a:lnTo>
                    <a:pt x="3" y="738"/>
                  </a:lnTo>
                  <a:lnTo>
                    <a:pt x="11" y="669"/>
                  </a:lnTo>
                  <a:lnTo>
                    <a:pt x="26" y="602"/>
                  </a:lnTo>
                  <a:lnTo>
                    <a:pt x="47" y="536"/>
                  </a:lnTo>
                  <a:lnTo>
                    <a:pt x="73" y="472"/>
                  </a:lnTo>
                  <a:lnTo>
                    <a:pt x="104" y="409"/>
                  </a:lnTo>
                  <a:lnTo>
                    <a:pt x="142" y="348"/>
                  </a:lnTo>
                  <a:lnTo>
                    <a:pt x="186" y="290"/>
                  </a:lnTo>
                  <a:lnTo>
                    <a:pt x="235" y="236"/>
                  </a:lnTo>
                  <a:lnTo>
                    <a:pt x="288" y="188"/>
                  </a:lnTo>
                  <a:lnTo>
                    <a:pt x="345" y="146"/>
                  </a:lnTo>
                  <a:lnTo>
                    <a:pt x="404" y="108"/>
                  </a:lnTo>
                  <a:lnTo>
                    <a:pt x="466" y="75"/>
                  </a:lnTo>
                  <a:lnTo>
                    <a:pt x="530" y="49"/>
                  </a:lnTo>
                  <a:lnTo>
                    <a:pt x="596" y="27"/>
                  </a:lnTo>
                  <a:lnTo>
                    <a:pt x="664" y="12"/>
                  </a:lnTo>
                  <a:lnTo>
                    <a:pt x="735" y="4"/>
                  </a:lnTo>
                  <a:lnTo>
                    <a:pt x="8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66" name="Shape 9466"/>
            <p:cNvSpPr/>
            <p:nvPr/>
          </p:nvSpPr>
          <p:spPr>
            <a:xfrm>
              <a:off x="3714" y="2543"/>
              <a:ext cx="276" cy="324"/>
            </a:xfrm>
            <a:custGeom>
              <a:avLst/>
              <a:gdLst/>
              <a:ahLst/>
              <a:cxnLst/>
              <a:rect l="0" t="0" r="0" b="0"/>
              <a:pathLst>
                <a:path w="1105" h="1295" extrusionOk="0">
                  <a:moveTo>
                    <a:pt x="678" y="0"/>
                  </a:moveTo>
                  <a:lnTo>
                    <a:pt x="732" y="3"/>
                  </a:lnTo>
                  <a:lnTo>
                    <a:pt x="785" y="12"/>
                  </a:lnTo>
                  <a:lnTo>
                    <a:pt x="837" y="27"/>
                  </a:lnTo>
                  <a:lnTo>
                    <a:pt x="884" y="47"/>
                  </a:lnTo>
                  <a:lnTo>
                    <a:pt x="931" y="72"/>
                  </a:lnTo>
                  <a:lnTo>
                    <a:pt x="975" y="102"/>
                  </a:lnTo>
                  <a:lnTo>
                    <a:pt x="1015" y="137"/>
                  </a:lnTo>
                  <a:lnTo>
                    <a:pt x="1052" y="178"/>
                  </a:lnTo>
                  <a:lnTo>
                    <a:pt x="1064" y="199"/>
                  </a:lnTo>
                  <a:lnTo>
                    <a:pt x="1071" y="222"/>
                  </a:lnTo>
                  <a:lnTo>
                    <a:pt x="1072" y="246"/>
                  </a:lnTo>
                  <a:lnTo>
                    <a:pt x="1066" y="268"/>
                  </a:lnTo>
                  <a:lnTo>
                    <a:pt x="1054" y="290"/>
                  </a:lnTo>
                  <a:lnTo>
                    <a:pt x="1038" y="307"/>
                  </a:lnTo>
                  <a:lnTo>
                    <a:pt x="1016" y="321"/>
                  </a:lnTo>
                  <a:lnTo>
                    <a:pt x="994" y="327"/>
                  </a:lnTo>
                  <a:lnTo>
                    <a:pt x="970" y="327"/>
                  </a:lnTo>
                  <a:lnTo>
                    <a:pt x="947" y="322"/>
                  </a:lnTo>
                  <a:lnTo>
                    <a:pt x="926" y="311"/>
                  </a:lnTo>
                  <a:lnTo>
                    <a:pt x="907" y="295"/>
                  </a:lnTo>
                  <a:lnTo>
                    <a:pt x="877" y="262"/>
                  </a:lnTo>
                  <a:lnTo>
                    <a:pt x="843" y="235"/>
                  </a:lnTo>
                  <a:lnTo>
                    <a:pt x="805" y="213"/>
                  </a:lnTo>
                  <a:lnTo>
                    <a:pt x="765" y="198"/>
                  </a:lnTo>
                  <a:lnTo>
                    <a:pt x="722" y="188"/>
                  </a:lnTo>
                  <a:lnTo>
                    <a:pt x="678" y="185"/>
                  </a:lnTo>
                  <a:lnTo>
                    <a:pt x="630" y="189"/>
                  </a:lnTo>
                  <a:lnTo>
                    <a:pt x="584" y="200"/>
                  </a:lnTo>
                  <a:lnTo>
                    <a:pt x="541" y="218"/>
                  </a:lnTo>
                  <a:lnTo>
                    <a:pt x="503" y="243"/>
                  </a:lnTo>
                  <a:lnTo>
                    <a:pt x="468" y="273"/>
                  </a:lnTo>
                  <a:lnTo>
                    <a:pt x="439" y="308"/>
                  </a:lnTo>
                  <a:lnTo>
                    <a:pt x="415" y="347"/>
                  </a:lnTo>
                  <a:lnTo>
                    <a:pt x="397" y="390"/>
                  </a:lnTo>
                  <a:lnTo>
                    <a:pt x="386" y="437"/>
                  </a:lnTo>
                  <a:lnTo>
                    <a:pt x="670" y="437"/>
                  </a:lnTo>
                  <a:lnTo>
                    <a:pt x="696" y="439"/>
                  </a:lnTo>
                  <a:lnTo>
                    <a:pt x="717" y="449"/>
                  </a:lnTo>
                  <a:lnTo>
                    <a:pt x="736" y="463"/>
                  </a:lnTo>
                  <a:lnTo>
                    <a:pt x="751" y="482"/>
                  </a:lnTo>
                  <a:lnTo>
                    <a:pt x="760" y="505"/>
                  </a:lnTo>
                  <a:lnTo>
                    <a:pt x="764" y="529"/>
                  </a:lnTo>
                  <a:lnTo>
                    <a:pt x="760" y="554"/>
                  </a:lnTo>
                  <a:lnTo>
                    <a:pt x="751" y="575"/>
                  </a:lnTo>
                  <a:lnTo>
                    <a:pt x="736" y="594"/>
                  </a:lnTo>
                  <a:lnTo>
                    <a:pt x="717" y="609"/>
                  </a:lnTo>
                  <a:lnTo>
                    <a:pt x="696" y="618"/>
                  </a:lnTo>
                  <a:lnTo>
                    <a:pt x="670" y="622"/>
                  </a:lnTo>
                  <a:lnTo>
                    <a:pt x="382" y="622"/>
                  </a:lnTo>
                  <a:lnTo>
                    <a:pt x="382" y="673"/>
                  </a:lnTo>
                  <a:lnTo>
                    <a:pt x="670" y="673"/>
                  </a:lnTo>
                  <a:lnTo>
                    <a:pt x="696" y="677"/>
                  </a:lnTo>
                  <a:lnTo>
                    <a:pt x="717" y="686"/>
                  </a:lnTo>
                  <a:lnTo>
                    <a:pt x="736" y="701"/>
                  </a:lnTo>
                  <a:lnTo>
                    <a:pt x="751" y="720"/>
                  </a:lnTo>
                  <a:lnTo>
                    <a:pt x="760" y="741"/>
                  </a:lnTo>
                  <a:lnTo>
                    <a:pt x="764" y="766"/>
                  </a:lnTo>
                  <a:lnTo>
                    <a:pt x="760" y="790"/>
                  </a:lnTo>
                  <a:lnTo>
                    <a:pt x="751" y="813"/>
                  </a:lnTo>
                  <a:lnTo>
                    <a:pt x="736" y="832"/>
                  </a:lnTo>
                  <a:lnTo>
                    <a:pt x="717" y="846"/>
                  </a:lnTo>
                  <a:lnTo>
                    <a:pt x="696" y="856"/>
                  </a:lnTo>
                  <a:lnTo>
                    <a:pt x="670" y="858"/>
                  </a:lnTo>
                  <a:lnTo>
                    <a:pt x="386" y="858"/>
                  </a:lnTo>
                  <a:lnTo>
                    <a:pt x="397" y="905"/>
                  </a:lnTo>
                  <a:lnTo>
                    <a:pt x="415" y="947"/>
                  </a:lnTo>
                  <a:lnTo>
                    <a:pt x="439" y="986"/>
                  </a:lnTo>
                  <a:lnTo>
                    <a:pt x="468" y="1022"/>
                  </a:lnTo>
                  <a:lnTo>
                    <a:pt x="503" y="1052"/>
                  </a:lnTo>
                  <a:lnTo>
                    <a:pt x="541" y="1076"/>
                  </a:lnTo>
                  <a:lnTo>
                    <a:pt x="584" y="1095"/>
                  </a:lnTo>
                  <a:lnTo>
                    <a:pt x="630" y="1106"/>
                  </a:lnTo>
                  <a:lnTo>
                    <a:pt x="678" y="1110"/>
                  </a:lnTo>
                  <a:lnTo>
                    <a:pt x="722" y="1106"/>
                  </a:lnTo>
                  <a:lnTo>
                    <a:pt x="765" y="1097"/>
                  </a:lnTo>
                  <a:lnTo>
                    <a:pt x="805" y="1081"/>
                  </a:lnTo>
                  <a:lnTo>
                    <a:pt x="843" y="1059"/>
                  </a:lnTo>
                  <a:lnTo>
                    <a:pt x="877" y="1033"/>
                  </a:lnTo>
                  <a:lnTo>
                    <a:pt x="907" y="1000"/>
                  </a:lnTo>
                  <a:lnTo>
                    <a:pt x="932" y="964"/>
                  </a:lnTo>
                  <a:lnTo>
                    <a:pt x="949" y="945"/>
                  </a:lnTo>
                  <a:lnTo>
                    <a:pt x="967" y="931"/>
                  </a:lnTo>
                  <a:lnTo>
                    <a:pt x="989" y="922"/>
                  </a:lnTo>
                  <a:lnTo>
                    <a:pt x="1013" y="919"/>
                  </a:lnTo>
                  <a:lnTo>
                    <a:pt x="1037" y="922"/>
                  </a:lnTo>
                  <a:lnTo>
                    <a:pt x="1059" y="931"/>
                  </a:lnTo>
                  <a:lnTo>
                    <a:pt x="1079" y="947"/>
                  </a:lnTo>
                  <a:lnTo>
                    <a:pt x="1093" y="966"/>
                  </a:lnTo>
                  <a:lnTo>
                    <a:pt x="1102" y="988"/>
                  </a:lnTo>
                  <a:lnTo>
                    <a:pt x="1105" y="1012"/>
                  </a:lnTo>
                  <a:lnTo>
                    <a:pt x="1102" y="1036"/>
                  </a:lnTo>
                  <a:lnTo>
                    <a:pt x="1092" y="1058"/>
                  </a:lnTo>
                  <a:lnTo>
                    <a:pt x="1061" y="1105"/>
                  </a:lnTo>
                  <a:lnTo>
                    <a:pt x="1025" y="1147"/>
                  </a:lnTo>
                  <a:lnTo>
                    <a:pt x="984" y="1184"/>
                  </a:lnTo>
                  <a:lnTo>
                    <a:pt x="940" y="1217"/>
                  </a:lnTo>
                  <a:lnTo>
                    <a:pt x="892" y="1244"/>
                  </a:lnTo>
                  <a:lnTo>
                    <a:pt x="842" y="1266"/>
                  </a:lnTo>
                  <a:lnTo>
                    <a:pt x="789" y="1282"/>
                  </a:lnTo>
                  <a:lnTo>
                    <a:pt x="735" y="1292"/>
                  </a:lnTo>
                  <a:lnTo>
                    <a:pt x="678" y="1295"/>
                  </a:lnTo>
                  <a:lnTo>
                    <a:pt x="616" y="1291"/>
                  </a:lnTo>
                  <a:lnTo>
                    <a:pt x="557" y="1280"/>
                  </a:lnTo>
                  <a:lnTo>
                    <a:pt x="501" y="1261"/>
                  </a:lnTo>
                  <a:lnTo>
                    <a:pt x="448" y="1236"/>
                  </a:lnTo>
                  <a:lnTo>
                    <a:pt x="399" y="1205"/>
                  </a:lnTo>
                  <a:lnTo>
                    <a:pt x="353" y="1169"/>
                  </a:lnTo>
                  <a:lnTo>
                    <a:pt x="313" y="1126"/>
                  </a:lnTo>
                  <a:lnTo>
                    <a:pt x="278" y="1080"/>
                  </a:lnTo>
                  <a:lnTo>
                    <a:pt x="249" y="1029"/>
                  </a:lnTo>
                  <a:lnTo>
                    <a:pt x="226" y="975"/>
                  </a:lnTo>
                  <a:lnTo>
                    <a:pt x="209" y="919"/>
                  </a:lnTo>
                  <a:lnTo>
                    <a:pt x="200" y="858"/>
                  </a:lnTo>
                  <a:lnTo>
                    <a:pt x="93" y="858"/>
                  </a:lnTo>
                  <a:lnTo>
                    <a:pt x="68" y="856"/>
                  </a:lnTo>
                  <a:lnTo>
                    <a:pt x="46" y="846"/>
                  </a:lnTo>
                  <a:lnTo>
                    <a:pt x="28" y="832"/>
                  </a:lnTo>
                  <a:lnTo>
                    <a:pt x="12" y="813"/>
                  </a:lnTo>
                  <a:lnTo>
                    <a:pt x="4" y="790"/>
                  </a:lnTo>
                  <a:lnTo>
                    <a:pt x="0" y="766"/>
                  </a:lnTo>
                  <a:lnTo>
                    <a:pt x="4" y="741"/>
                  </a:lnTo>
                  <a:lnTo>
                    <a:pt x="12" y="720"/>
                  </a:lnTo>
                  <a:lnTo>
                    <a:pt x="28" y="701"/>
                  </a:lnTo>
                  <a:lnTo>
                    <a:pt x="46" y="686"/>
                  </a:lnTo>
                  <a:lnTo>
                    <a:pt x="68" y="677"/>
                  </a:lnTo>
                  <a:lnTo>
                    <a:pt x="93" y="673"/>
                  </a:lnTo>
                  <a:lnTo>
                    <a:pt x="197" y="673"/>
                  </a:lnTo>
                  <a:lnTo>
                    <a:pt x="197" y="622"/>
                  </a:lnTo>
                  <a:lnTo>
                    <a:pt x="93" y="622"/>
                  </a:lnTo>
                  <a:lnTo>
                    <a:pt x="68" y="618"/>
                  </a:lnTo>
                  <a:lnTo>
                    <a:pt x="46" y="609"/>
                  </a:lnTo>
                  <a:lnTo>
                    <a:pt x="28" y="594"/>
                  </a:lnTo>
                  <a:lnTo>
                    <a:pt x="12" y="575"/>
                  </a:lnTo>
                  <a:lnTo>
                    <a:pt x="4" y="554"/>
                  </a:lnTo>
                  <a:lnTo>
                    <a:pt x="0" y="529"/>
                  </a:lnTo>
                  <a:lnTo>
                    <a:pt x="4" y="505"/>
                  </a:lnTo>
                  <a:lnTo>
                    <a:pt x="12" y="482"/>
                  </a:lnTo>
                  <a:lnTo>
                    <a:pt x="28" y="463"/>
                  </a:lnTo>
                  <a:lnTo>
                    <a:pt x="46" y="449"/>
                  </a:lnTo>
                  <a:lnTo>
                    <a:pt x="68" y="439"/>
                  </a:lnTo>
                  <a:lnTo>
                    <a:pt x="93" y="437"/>
                  </a:lnTo>
                  <a:lnTo>
                    <a:pt x="200" y="437"/>
                  </a:lnTo>
                  <a:lnTo>
                    <a:pt x="209" y="376"/>
                  </a:lnTo>
                  <a:lnTo>
                    <a:pt x="226" y="320"/>
                  </a:lnTo>
                  <a:lnTo>
                    <a:pt x="249" y="264"/>
                  </a:lnTo>
                  <a:lnTo>
                    <a:pt x="278" y="214"/>
                  </a:lnTo>
                  <a:lnTo>
                    <a:pt x="313" y="169"/>
                  </a:lnTo>
                  <a:lnTo>
                    <a:pt x="353" y="126"/>
                  </a:lnTo>
                  <a:lnTo>
                    <a:pt x="399" y="90"/>
                  </a:lnTo>
                  <a:lnTo>
                    <a:pt x="448" y="58"/>
                  </a:lnTo>
                  <a:lnTo>
                    <a:pt x="501" y="34"/>
                  </a:lnTo>
                  <a:lnTo>
                    <a:pt x="557" y="15"/>
                  </a:lnTo>
                  <a:lnTo>
                    <a:pt x="616" y="4"/>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467" name="Shape 9467"/>
          <p:cNvSpPr/>
          <p:nvPr/>
        </p:nvSpPr>
        <p:spPr>
          <a:xfrm>
            <a:off x="1008349" y="2157571"/>
            <a:ext cx="299795" cy="271217"/>
          </a:xfrm>
          <a:custGeom>
            <a:avLst/>
            <a:gdLst/>
            <a:ahLst/>
            <a:cxnLst/>
            <a:rect l="0" t="0" r="0" b="0"/>
            <a:pathLst>
              <a:path w="4940" h="4470" extrusionOk="0">
                <a:moveTo>
                  <a:pt x="2384" y="1642"/>
                </a:moveTo>
                <a:lnTo>
                  <a:pt x="2384" y="2091"/>
                </a:lnTo>
                <a:lnTo>
                  <a:pt x="2418" y="2072"/>
                </a:lnTo>
                <a:lnTo>
                  <a:pt x="2450" y="2046"/>
                </a:lnTo>
                <a:lnTo>
                  <a:pt x="2475" y="2018"/>
                </a:lnTo>
                <a:lnTo>
                  <a:pt x="2497" y="1985"/>
                </a:lnTo>
                <a:lnTo>
                  <a:pt x="2514" y="1948"/>
                </a:lnTo>
                <a:lnTo>
                  <a:pt x="2524" y="1909"/>
                </a:lnTo>
                <a:lnTo>
                  <a:pt x="2527" y="1867"/>
                </a:lnTo>
                <a:lnTo>
                  <a:pt x="2524" y="1825"/>
                </a:lnTo>
                <a:lnTo>
                  <a:pt x="2514" y="1786"/>
                </a:lnTo>
                <a:lnTo>
                  <a:pt x="2497" y="1748"/>
                </a:lnTo>
                <a:lnTo>
                  <a:pt x="2475" y="1715"/>
                </a:lnTo>
                <a:lnTo>
                  <a:pt x="2450" y="1687"/>
                </a:lnTo>
                <a:lnTo>
                  <a:pt x="2418" y="1661"/>
                </a:lnTo>
                <a:lnTo>
                  <a:pt x="2384" y="1642"/>
                </a:lnTo>
                <a:close/>
                <a:moveTo>
                  <a:pt x="2177" y="942"/>
                </a:moveTo>
                <a:lnTo>
                  <a:pt x="2142" y="962"/>
                </a:lnTo>
                <a:lnTo>
                  <a:pt x="2112" y="987"/>
                </a:lnTo>
                <a:lnTo>
                  <a:pt x="2085" y="1015"/>
                </a:lnTo>
                <a:lnTo>
                  <a:pt x="2063" y="1048"/>
                </a:lnTo>
                <a:lnTo>
                  <a:pt x="2047" y="1086"/>
                </a:lnTo>
                <a:lnTo>
                  <a:pt x="2038" y="1125"/>
                </a:lnTo>
                <a:lnTo>
                  <a:pt x="2033" y="1167"/>
                </a:lnTo>
                <a:lnTo>
                  <a:pt x="2038" y="1209"/>
                </a:lnTo>
                <a:lnTo>
                  <a:pt x="2047" y="1248"/>
                </a:lnTo>
                <a:lnTo>
                  <a:pt x="2063" y="1285"/>
                </a:lnTo>
                <a:lnTo>
                  <a:pt x="2085" y="1318"/>
                </a:lnTo>
                <a:lnTo>
                  <a:pt x="2112" y="1348"/>
                </a:lnTo>
                <a:lnTo>
                  <a:pt x="2142" y="1372"/>
                </a:lnTo>
                <a:lnTo>
                  <a:pt x="2177" y="1392"/>
                </a:lnTo>
                <a:lnTo>
                  <a:pt x="2177" y="942"/>
                </a:lnTo>
                <a:close/>
                <a:moveTo>
                  <a:pt x="2280" y="308"/>
                </a:moveTo>
                <a:lnTo>
                  <a:pt x="2177" y="313"/>
                </a:lnTo>
                <a:lnTo>
                  <a:pt x="2075" y="326"/>
                </a:lnTo>
                <a:lnTo>
                  <a:pt x="1976" y="347"/>
                </a:lnTo>
                <a:lnTo>
                  <a:pt x="1880" y="377"/>
                </a:lnTo>
                <a:lnTo>
                  <a:pt x="1787" y="413"/>
                </a:lnTo>
                <a:lnTo>
                  <a:pt x="1699" y="458"/>
                </a:lnTo>
                <a:lnTo>
                  <a:pt x="1615" y="509"/>
                </a:lnTo>
                <a:lnTo>
                  <a:pt x="1536" y="566"/>
                </a:lnTo>
                <a:lnTo>
                  <a:pt x="1462" y="629"/>
                </a:lnTo>
                <a:lnTo>
                  <a:pt x="1393" y="698"/>
                </a:lnTo>
                <a:lnTo>
                  <a:pt x="1329" y="773"/>
                </a:lnTo>
                <a:lnTo>
                  <a:pt x="1272" y="852"/>
                </a:lnTo>
                <a:lnTo>
                  <a:pt x="1221" y="936"/>
                </a:lnTo>
                <a:lnTo>
                  <a:pt x="1178" y="1024"/>
                </a:lnTo>
                <a:lnTo>
                  <a:pt x="1140" y="1116"/>
                </a:lnTo>
                <a:lnTo>
                  <a:pt x="1112" y="1212"/>
                </a:lnTo>
                <a:lnTo>
                  <a:pt x="1089" y="1311"/>
                </a:lnTo>
                <a:lnTo>
                  <a:pt x="1077" y="1413"/>
                </a:lnTo>
                <a:lnTo>
                  <a:pt x="1073" y="1517"/>
                </a:lnTo>
                <a:lnTo>
                  <a:pt x="1076" y="1616"/>
                </a:lnTo>
                <a:lnTo>
                  <a:pt x="1088" y="1715"/>
                </a:lnTo>
                <a:lnTo>
                  <a:pt x="1109" y="1811"/>
                </a:lnTo>
                <a:lnTo>
                  <a:pt x="1136" y="1906"/>
                </a:lnTo>
                <a:lnTo>
                  <a:pt x="1172" y="1997"/>
                </a:lnTo>
                <a:lnTo>
                  <a:pt x="1215" y="2087"/>
                </a:lnTo>
                <a:lnTo>
                  <a:pt x="1264" y="2172"/>
                </a:lnTo>
                <a:lnTo>
                  <a:pt x="1314" y="2241"/>
                </a:lnTo>
                <a:lnTo>
                  <a:pt x="1366" y="2307"/>
                </a:lnTo>
                <a:lnTo>
                  <a:pt x="1423" y="2370"/>
                </a:lnTo>
                <a:lnTo>
                  <a:pt x="1485" y="2427"/>
                </a:lnTo>
                <a:lnTo>
                  <a:pt x="1551" y="2480"/>
                </a:lnTo>
                <a:lnTo>
                  <a:pt x="1620" y="2529"/>
                </a:lnTo>
                <a:lnTo>
                  <a:pt x="1648" y="2494"/>
                </a:lnTo>
                <a:lnTo>
                  <a:pt x="1687" y="2459"/>
                </a:lnTo>
                <a:lnTo>
                  <a:pt x="1729" y="2427"/>
                </a:lnTo>
                <a:lnTo>
                  <a:pt x="1775" y="2403"/>
                </a:lnTo>
                <a:lnTo>
                  <a:pt x="1823" y="2385"/>
                </a:lnTo>
                <a:lnTo>
                  <a:pt x="1874" y="2375"/>
                </a:lnTo>
                <a:lnTo>
                  <a:pt x="1927" y="2370"/>
                </a:lnTo>
                <a:lnTo>
                  <a:pt x="2177" y="2366"/>
                </a:lnTo>
                <a:lnTo>
                  <a:pt x="2177" y="2307"/>
                </a:lnTo>
                <a:lnTo>
                  <a:pt x="2118" y="2289"/>
                </a:lnTo>
                <a:lnTo>
                  <a:pt x="2064" y="2264"/>
                </a:lnTo>
                <a:lnTo>
                  <a:pt x="2014" y="2232"/>
                </a:lnTo>
                <a:lnTo>
                  <a:pt x="1969" y="2193"/>
                </a:lnTo>
                <a:lnTo>
                  <a:pt x="1928" y="2150"/>
                </a:lnTo>
                <a:lnTo>
                  <a:pt x="1894" y="2100"/>
                </a:lnTo>
                <a:lnTo>
                  <a:pt x="1865" y="2048"/>
                </a:lnTo>
                <a:lnTo>
                  <a:pt x="1844" y="1991"/>
                </a:lnTo>
                <a:lnTo>
                  <a:pt x="1832" y="1930"/>
                </a:lnTo>
                <a:lnTo>
                  <a:pt x="1828" y="1867"/>
                </a:lnTo>
                <a:lnTo>
                  <a:pt x="1831" y="1840"/>
                </a:lnTo>
                <a:lnTo>
                  <a:pt x="1841" y="1814"/>
                </a:lnTo>
                <a:lnTo>
                  <a:pt x="1858" y="1795"/>
                </a:lnTo>
                <a:lnTo>
                  <a:pt x="1879" y="1778"/>
                </a:lnTo>
                <a:lnTo>
                  <a:pt x="1903" y="1768"/>
                </a:lnTo>
                <a:lnTo>
                  <a:pt x="1931" y="1763"/>
                </a:lnTo>
                <a:lnTo>
                  <a:pt x="1958" y="1768"/>
                </a:lnTo>
                <a:lnTo>
                  <a:pt x="1982" y="1778"/>
                </a:lnTo>
                <a:lnTo>
                  <a:pt x="2003" y="1795"/>
                </a:lnTo>
                <a:lnTo>
                  <a:pt x="2020" y="1814"/>
                </a:lnTo>
                <a:lnTo>
                  <a:pt x="2030" y="1840"/>
                </a:lnTo>
                <a:lnTo>
                  <a:pt x="2033" y="1867"/>
                </a:lnTo>
                <a:lnTo>
                  <a:pt x="2038" y="1909"/>
                </a:lnTo>
                <a:lnTo>
                  <a:pt x="2047" y="1948"/>
                </a:lnTo>
                <a:lnTo>
                  <a:pt x="2063" y="1985"/>
                </a:lnTo>
                <a:lnTo>
                  <a:pt x="2085" y="2018"/>
                </a:lnTo>
                <a:lnTo>
                  <a:pt x="2112" y="2046"/>
                </a:lnTo>
                <a:lnTo>
                  <a:pt x="2142" y="2072"/>
                </a:lnTo>
                <a:lnTo>
                  <a:pt x="2177" y="2091"/>
                </a:lnTo>
                <a:lnTo>
                  <a:pt x="2177" y="1607"/>
                </a:lnTo>
                <a:lnTo>
                  <a:pt x="2118" y="1589"/>
                </a:lnTo>
                <a:lnTo>
                  <a:pt x="2064" y="1564"/>
                </a:lnTo>
                <a:lnTo>
                  <a:pt x="2014" y="1532"/>
                </a:lnTo>
                <a:lnTo>
                  <a:pt x="1969" y="1494"/>
                </a:lnTo>
                <a:lnTo>
                  <a:pt x="1928" y="1450"/>
                </a:lnTo>
                <a:lnTo>
                  <a:pt x="1894" y="1401"/>
                </a:lnTo>
                <a:lnTo>
                  <a:pt x="1865" y="1348"/>
                </a:lnTo>
                <a:lnTo>
                  <a:pt x="1844" y="1291"/>
                </a:lnTo>
                <a:lnTo>
                  <a:pt x="1832" y="1230"/>
                </a:lnTo>
                <a:lnTo>
                  <a:pt x="1828" y="1167"/>
                </a:lnTo>
                <a:lnTo>
                  <a:pt x="1832" y="1104"/>
                </a:lnTo>
                <a:lnTo>
                  <a:pt x="1844" y="1044"/>
                </a:lnTo>
                <a:lnTo>
                  <a:pt x="1865" y="986"/>
                </a:lnTo>
                <a:lnTo>
                  <a:pt x="1894" y="933"/>
                </a:lnTo>
                <a:lnTo>
                  <a:pt x="1928" y="884"/>
                </a:lnTo>
                <a:lnTo>
                  <a:pt x="1969" y="840"/>
                </a:lnTo>
                <a:lnTo>
                  <a:pt x="2014" y="801"/>
                </a:lnTo>
                <a:lnTo>
                  <a:pt x="2064" y="770"/>
                </a:lnTo>
                <a:lnTo>
                  <a:pt x="2118" y="744"/>
                </a:lnTo>
                <a:lnTo>
                  <a:pt x="2177" y="726"/>
                </a:lnTo>
                <a:lnTo>
                  <a:pt x="2177" y="656"/>
                </a:lnTo>
                <a:lnTo>
                  <a:pt x="2181" y="627"/>
                </a:lnTo>
                <a:lnTo>
                  <a:pt x="2192" y="603"/>
                </a:lnTo>
                <a:lnTo>
                  <a:pt x="2208" y="582"/>
                </a:lnTo>
                <a:lnTo>
                  <a:pt x="2228" y="566"/>
                </a:lnTo>
                <a:lnTo>
                  <a:pt x="2253" y="555"/>
                </a:lnTo>
                <a:lnTo>
                  <a:pt x="2280" y="552"/>
                </a:lnTo>
                <a:lnTo>
                  <a:pt x="2307" y="555"/>
                </a:lnTo>
                <a:lnTo>
                  <a:pt x="2333" y="566"/>
                </a:lnTo>
                <a:lnTo>
                  <a:pt x="2354" y="582"/>
                </a:lnTo>
                <a:lnTo>
                  <a:pt x="2369" y="603"/>
                </a:lnTo>
                <a:lnTo>
                  <a:pt x="2379" y="627"/>
                </a:lnTo>
                <a:lnTo>
                  <a:pt x="2384" y="656"/>
                </a:lnTo>
                <a:lnTo>
                  <a:pt x="2384" y="726"/>
                </a:lnTo>
                <a:lnTo>
                  <a:pt x="2442" y="744"/>
                </a:lnTo>
                <a:lnTo>
                  <a:pt x="2496" y="770"/>
                </a:lnTo>
                <a:lnTo>
                  <a:pt x="2547" y="801"/>
                </a:lnTo>
                <a:lnTo>
                  <a:pt x="2592" y="840"/>
                </a:lnTo>
                <a:lnTo>
                  <a:pt x="2632" y="884"/>
                </a:lnTo>
                <a:lnTo>
                  <a:pt x="2667" y="933"/>
                </a:lnTo>
                <a:lnTo>
                  <a:pt x="2695" y="986"/>
                </a:lnTo>
                <a:lnTo>
                  <a:pt x="2716" y="1044"/>
                </a:lnTo>
                <a:lnTo>
                  <a:pt x="2728" y="1104"/>
                </a:lnTo>
                <a:lnTo>
                  <a:pt x="2733" y="1167"/>
                </a:lnTo>
                <a:lnTo>
                  <a:pt x="2730" y="1194"/>
                </a:lnTo>
                <a:lnTo>
                  <a:pt x="2719" y="1219"/>
                </a:lnTo>
                <a:lnTo>
                  <a:pt x="2703" y="1240"/>
                </a:lnTo>
                <a:lnTo>
                  <a:pt x="2682" y="1255"/>
                </a:lnTo>
                <a:lnTo>
                  <a:pt x="2658" y="1266"/>
                </a:lnTo>
                <a:lnTo>
                  <a:pt x="2629" y="1270"/>
                </a:lnTo>
                <a:lnTo>
                  <a:pt x="2602" y="1266"/>
                </a:lnTo>
                <a:lnTo>
                  <a:pt x="2578" y="1255"/>
                </a:lnTo>
                <a:lnTo>
                  <a:pt x="2557" y="1240"/>
                </a:lnTo>
                <a:lnTo>
                  <a:pt x="2541" y="1219"/>
                </a:lnTo>
                <a:lnTo>
                  <a:pt x="2530" y="1194"/>
                </a:lnTo>
                <a:lnTo>
                  <a:pt x="2527" y="1167"/>
                </a:lnTo>
                <a:lnTo>
                  <a:pt x="2524" y="1125"/>
                </a:lnTo>
                <a:lnTo>
                  <a:pt x="2514" y="1086"/>
                </a:lnTo>
                <a:lnTo>
                  <a:pt x="2497" y="1048"/>
                </a:lnTo>
                <a:lnTo>
                  <a:pt x="2475" y="1015"/>
                </a:lnTo>
                <a:lnTo>
                  <a:pt x="2450" y="987"/>
                </a:lnTo>
                <a:lnTo>
                  <a:pt x="2418" y="962"/>
                </a:lnTo>
                <a:lnTo>
                  <a:pt x="2384" y="942"/>
                </a:lnTo>
                <a:lnTo>
                  <a:pt x="2384" y="1426"/>
                </a:lnTo>
                <a:lnTo>
                  <a:pt x="2442" y="1444"/>
                </a:lnTo>
                <a:lnTo>
                  <a:pt x="2496" y="1470"/>
                </a:lnTo>
                <a:lnTo>
                  <a:pt x="2547" y="1501"/>
                </a:lnTo>
                <a:lnTo>
                  <a:pt x="2592" y="1540"/>
                </a:lnTo>
                <a:lnTo>
                  <a:pt x="2632" y="1583"/>
                </a:lnTo>
                <a:lnTo>
                  <a:pt x="2667" y="1633"/>
                </a:lnTo>
                <a:lnTo>
                  <a:pt x="2695" y="1685"/>
                </a:lnTo>
                <a:lnTo>
                  <a:pt x="2716" y="1744"/>
                </a:lnTo>
                <a:lnTo>
                  <a:pt x="2728" y="1804"/>
                </a:lnTo>
                <a:lnTo>
                  <a:pt x="2733" y="1867"/>
                </a:lnTo>
                <a:lnTo>
                  <a:pt x="2728" y="1930"/>
                </a:lnTo>
                <a:lnTo>
                  <a:pt x="2716" y="1991"/>
                </a:lnTo>
                <a:lnTo>
                  <a:pt x="2695" y="2048"/>
                </a:lnTo>
                <a:lnTo>
                  <a:pt x="2667" y="2100"/>
                </a:lnTo>
                <a:lnTo>
                  <a:pt x="2632" y="2150"/>
                </a:lnTo>
                <a:lnTo>
                  <a:pt x="2592" y="2193"/>
                </a:lnTo>
                <a:lnTo>
                  <a:pt x="2547" y="2232"/>
                </a:lnTo>
                <a:lnTo>
                  <a:pt x="2496" y="2264"/>
                </a:lnTo>
                <a:lnTo>
                  <a:pt x="2442" y="2289"/>
                </a:lnTo>
                <a:lnTo>
                  <a:pt x="2384" y="2307"/>
                </a:lnTo>
                <a:lnTo>
                  <a:pt x="2384" y="2363"/>
                </a:lnTo>
                <a:lnTo>
                  <a:pt x="3154" y="2352"/>
                </a:lnTo>
                <a:lnTo>
                  <a:pt x="3215" y="2282"/>
                </a:lnTo>
                <a:lnTo>
                  <a:pt x="3272" y="2208"/>
                </a:lnTo>
                <a:lnTo>
                  <a:pt x="3321" y="2132"/>
                </a:lnTo>
                <a:lnTo>
                  <a:pt x="3365" y="2051"/>
                </a:lnTo>
                <a:lnTo>
                  <a:pt x="3402" y="1969"/>
                </a:lnTo>
                <a:lnTo>
                  <a:pt x="3432" y="1882"/>
                </a:lnTo>
                <a:lnTo>
                  <a:pt x="3456" y="1793"/>
                </a:lnTo>
                <a:lnTo>
                  <a:pt x="3474" y="1703"/>
                </a:lnTo>
                <a:lnTo>
                  <a:pt x="3485" y="1610"/>
                </a:lnTo>
                <a:lnTo>
                  <a:pt x="3488" y="1517"/>
                </a:lnTo>
                <a:lnTo>
                  <a:pt x="3483" y="1413"/>
                </a:lnTo>
                <a:lnTo>
                  <a:pt x="3471" y="1311"/>
                </a:lnTo>
                <a:lnTo>
                  <a:pt x="3449" y="1212"/>
                </a:lnTo>
                <a:lnTo>
                  <a:pt x="3420" y="1116"/>
                </a:lnTo>
                <a:lnTo>
                  <a:pt x="3383" y="1024"/>
                </a:lnTo>
                <a:lnTo>
                  <a:pt x="3339" y="936"/>
                </a:lnTo>
                <a:lnTo>
                  <a:pt x="3289" y="852"/>
                </a:lnTo>
                <a:lnTo>
                  <a:pt x="3232" y="773"/>
                </a:lnTo>
                <a:lnTo>
                  <a:pt x="3169" y="698"/>
                </a:lnTo>
                <a:lnTo>
                  <a:pt x="3098" y="629"/>
                </a:lnTo>
                <a:lnTo>
                  <a:pt x="3025" y="566"/>
                </a:lnTo>
                <a:lnTo>
                  <a:pt x="2945" y="509"/>
                </a:lnTo>
                <a:lnTo>
                  <a:pt x="2862" y="458"/>
                </a:lnTo>
                <a:lnTo>
                  <a:pt x="2773" y="413"/>
                </a:lnTo>
                <a:lnTo>
                  <a:pt x="2680" y="377"/>
                </a:lnTo>
                <a:lnTo>
                  <a:pt x="2584" y="347"/>
                </a:lnTo>
                <a:lnTo>
                  <a:pt x="2485" y="326"/>
                </a:lnTo>
                <a:lnTo>
                  <a:pt x="2385" y="313"/>
                </a:lnTo>
                <a:lnTo>
                  <a:pt x="2280" y="308"/>
                </a:lnTo>
                <a:close/>
                <a:moveTo>
                  <a:pt x="2280" y="0"/>
                </a:moveTo>
                <a:lnTo>
                  <a:pt x="2399" y="5"/>
                </a:lnTo>
                <a:lnTo>
                  <a:pt x="2514" y="19"/>
                </a:lnTo>
                <a:lnTo>
                  <a:pt x="2628" y="40"/>
                </a:lnTo>
                <a:lnTo>
                  <a:pt x="2737" y="70"/>
                </a:lnTo>
                <a:lnTo>
                  <a:pt x="2844" y="109"/>
                </a:lnTo>
                <a:lnTo>
                  <a:pt x="2947" y="155"/>
                </a:lnTo>
                <a:lnTo>
                  <a:pt x="3044" y="208"/>
                </a:lnTo>
                <a:lnTo>
                  <a:pt x="3139" y="268"/>
                </a:lnTo>
                <a:lnTo>
                  <a:pt x="3229" y="334"/>
                </a:lnTo>
                <a:lnTo>
                  <a:pt x="3312" y="407"/>
                </a:lnTo>
                <a:lnTo>
                  <a:pt x="3390" y="485"/>
                </a:lnTo>
                <a:lnTo>
                  <a:pt x="3464" y="569"/>
                </a:lnTo>
                <a:lnTo>
                  <a:pt x="3530" y="657"/>
                </a:lnTo>
                <a:lnTo>
                  <a:pt x="3590" y="752"/>
                </a:lnTo>
                <a:lnTo>
                  <a:pt x="3642" y="851"/>
                </a:lnTo>
                <a:lnTo>
                  <a:pt x="3689" y="953"/>
                </a:lnTo>
                <a:lnTo>
                  <a:pt x="3726" y="1059"/>
                </a:lnTo>
                <a:lnTo>
                  <a:pt x="3756" y="1170"/>
                </a:lnTo>
                <a:lnTo>
                  <a:pt x="3778" y="1282"/>
                </a:lnTo>
                <a:lnTo>
                  <a:pt x="3792" y="1399"/>
                </a:lnTo>
                <a:lnTo>
                  <a:pt x="3796" y="1517"/>
                </a:lnTo>
                <a:lnTo>
                  <a:pt x="3792" y="1631"/>
                </a:lnTo>
                <a:lnTo>
                  <a:pt x="3780" y="1744"/>
                </a:lnTo>
                <a:lnTo>
                  <a:pt x="3759" y="1853"/>
                </a:lnTo>
                <a:lnTo>
                  <a:pt x="3730" y="1961"/>
                </a:lnTo>
                <a:lnTo>
                  <a:pt x="3695" y="2066"/>
                </a:lnTo>
                <a:lnTo>
                  <a:pt x="3651" y="2168"/>
                </a:lnTo>
                <a:lnTo>
                  <a:pt x="3600" y="2267"/>
                </a:lnTo>
                <a:lnTo>
                  <a:pt x="3540" y="2361"/>
                </a:lnTo>
                <a:lnTo>
                  <a:pt x="3626" y="2379"/>
                </a:lnTo>
                <a:lnTo>
                  <a:pt x="3708" y="2403"/>
                </a:lnTo>
                <a:lnTo>
                  <a:pt x="3789" y="2435"/>
                </a:lnTo>
                <a:lnTo>
                  <a:pt x="3865" y="2474"/>
                </a:lnTo>
                <a:lnTo>
                  <a:pt x="3940" y="2520"/>
                </a:lnTo>
                <a:lnTo>
                  <a:pt x="4011" y="2571"/>
                </a:lnTo>
                <a:lnTo>
                  <a:pt x="4075" y="2629"/>
                </a:lnTo>
                <a:lnTo>
                  <a:pt x="4136" y="2694"/>
                </a:lnTo>
                <a:lnTo>
                  <a:pt x="4192" y="2763"/>
                </a:lnTo>
                <a:lnTo>
                  <a:pt x="4910" y="3744"/>
                </a:lnTo>
                <a:lnTo>
                  <a:pt x="4926" y="3771"/>
                </a:lnTo>
                <a:lnTo>
                  <a:pt x="4935" y="3800"/>
                </a:lnTo>
                <a:lnTo>
                  <a:pt x="4940" y="3830"/>
                </a:lnTo>
                <a:lnTo>
                  <a:pt x="4938" y="3860"/>
                </a:lnTo>
                <a:lnTo>
                  <a:pt x="4931" y="3888"/>
                </a:lnTo>
                <a:lnTo>
                  <a:pt x="4917" y="3915"/>
                </a:lnTo>
                <a:lnTo>
                  <a:pt x="4899" y="3939"/>
                </a:lnTo>
                <a:lnTo>
                  <a:pt x="4877" y="3960"/>
                </a:lnTo>
                <a:lnTo>
                  <a:pt x="4850" y="3975"/>
                </a:lnTo>
                <a:lnTo>
                  <a:pt x="4821" y="3985"/>
                </a:lnTo>
                <a:lnTo>
                  <a:pt x="4791" y="3990"/>
                </a:lnTo>
                <a:lnTo>
                  <a:pt x="4761" y="3987"/>
                </a:lnTo>
                <a:lnTo>
                  <a:pt x="4733" y="3981"/>
                </a:lnTo>
                <a:lnTo>
                  <a:pt x="4706" y="3968"/>
                </a:lnTo>
                <a:lnTo>
                  <a:pt x="4682" y="3950"/>
                </a:lnTo>
                <a:lnTo>
                  <a:pt x="4661" y="3927"/>
                </a:lnTo>
                <a:lnTo>
                  <a:pt x="3943" y="2944"/>
                </a:lnTo>
                <a:lnTo>
                  <a:pt x="3898" y="2889"/>
                </a:lnTo>
                <a:lnTo>
                  <a:pt x="3847" y="2838"/>
                </a:lnTo>
                <a:lnTo>
                  <a:pt x="3792" y="2793"/>
                </a:lnTo>
                <a:lnTo>
                  <a:pt x="3733" y="2752"/>
                </a:lnTo>
                <a:lnTo>
                  <a:pt x="3671" y="2721"/>
                </a:lnTo>
                <a:lnTo>
                  <a:pt x="3606" y="2694"/>
                </a:lnTo>
                <a:lnTo>
                  <a:pt x="3539" y="2674"/>
                </a:lnTo>
                <a:lnTo>
                  <a:pt x="3470" y="2662"/>
                </a:lnTo>
                <a:lnTo>
                  <a:pt x="3399" y="2658"/>
                </a:lnTo>
                <a:lnTo>
                  <a:pt x="3378" y="2658"/>
                </a:lnTo>
                <a:lnTo>
                  <a:pt x="1931" y="2679"/>
                </a:lnTo>
                <a:lnTo>
                  <a:pt x="1910" y="2680"/>
                </a:lnTo>
                <a:lnTo>
                  <a:pt x="1895" y="2688"/>
                </a:lnTo>
                <a:lnTo>
                  <a:pt x="1882" y="2695"/>
                </a:lnTo>
                <a:lnTo>
                  <a:pt x="1874" y="2703"/>
                </a:lnTo>
                <a:lnTo>
                  <a:pt x="1867" y="2712"/>
                </a:lnTo>
                <a:lnTo>
                  <a:pt x="1859" y="2725"/>
                </a:lnTo>
                <a:lnTo>
                  <a:pt x="1855" y="2742"/>
                </a:lnTo>
                <a:lnTo>
                  <a:pt x="1853" y="2763"/>
                </a:lnTo>
                <a:lnTo>
                  <a:pt x="1858" y="2785"/>
                </a:lnTo>
                <a:lnTo>
                  <a:pt x="1870" y="2806"/>
                </a:lnTo>
                <a:lnTo>
                  <a:pt x="1886" y="2821"/>
                </a:lnTo>
                <a:lnTo>
                  <a:pt x="1907" y="2833"/>
                </a:lnTo>
                <a:lnTo>
                  <a:pt x="1930" y="2836"/>
                </a:lnTo>
                <a:lnTo>
                  <a:pt x="2836" y="2857"/>
                </a:lnTo>
                <a:lnTo>
                  <a:pt x="2887" y="2862"/>
                </a:lnTo>
                <a:lnTo>
                  <a:pt x="2936" y="2874"/>
                </a:lnTo>
                <a:lnTo>
                  <a:pt x="2983" y="2892"/>
                </a:lnTo>
                <a:lnTo>
                  <a:pt x="3028" y="2916"/>
                </a:lnTo>
                <a:lnTo>
                  <a:pt x="3068" y="2946"/>
                </a:lnTo>
                <a:lnTo>
                  <a:pt x="3104" y="2980"/>
                </a:lnTo>
                <a:lnTo>
                  <a:pt x="3136" y="3020"/>
                </a:lnTo>
                <a:lnTo>
                  <a:pt x="3161" y="3065"/>
                </a:lnTo>
                <a:lnTo>
                  <a:pt x="3179" y="3112"/>
                </a:lnTo>
                <a:lnTo>
                  <a:pt x="3193" y="3160"/>
                </a:lnTo>
                <a:lnTo>
                  <a:pt x="3197" y="3211"/>
                </a:lnTo>
                <a:lnTo>
                  <a:pt x="3197" y="3262"/>
                </a:lnTo>
                <a:lnTo>
                  <a:pt x="3187" y="3317"/>
                </a:lnTo>
                <a:lnTo>
                  <a:pt x="3170" y="3370"/>
                </a:lnTo>
                <a:lnTo>
                  <a:pt x="3145" y="3418"/>
                </a:lnTo>
                <a:lnTo>
                  <a:pt x="3113" y="3461"/>
                </a:lnTo>
                <a:lnTo>
                  <a:pt x="3077" y="3500"/>
                </a:lnTo>
                <a:lnTo>
                  <a:pt x="3034" y="3534"/>
                </a:lnTo>
                <a:lnTo>
                  <a:pt x="2987" y="3561"/>
                </a:lnTo>
                <a:lnTo>
                  <a:pt x="2938" y="3581"/>
                </a:lnTo>
                <a:lnTo>
                  <a:pt x="2884" y="3593"/>
                </a:lnTo>
                <a:lnTo>
                  <a:pt x="2829" y="3597"/>
                </a:lnTo>
                <a:lnTo>
                  <a:pt x="2823" y="3597"/>
                </a:lnTo>
                <a:lnTo>
                  <a:pt x="1781" y="3581"/>
                </a:lnTo>
                <a:lnTo>
                  <a:pt x="1718" y="3576"/>
                </a:lnTo>
                <a:lnTo>
                  <a:pt x="1657" y="3564"/>
                </a:lnTo>
                <a:lnTo>
                  <a:pt x="1597" y="3546"/>
                </a:lnTo>
                <a:lnTo>
                  <a:pt x="1539" y="3522"/>
                </a:lnTo>
                <a:lnTo>
                  <a:pt x="1483" y="3491"/>
                </a:lnTo>
                <a:lnTo>
                  <a:pt x="1432" y="3454"/>
                </a:lnTo>
                <a:lnTo>
                  <a:pt x="511" y="2695"/>
                </a:lnTo>
                <a:lnTo>
                  <a:pt x="488" y="2680"/>
                </a:lnTo>
                <a:lnTo>
                  <a:pt x="463" y="2671"/>
                </a:lnTo>
                <a:lnTo>
                  <a:pt x="437" y="2667"/>
                </a:lnTo>
                <a:lnTo>
                  <a:pt x="412" y="2668"/>
                </a:lnTo>
                <a:lnTo>
                  <a:pt x="387" y="2676"/>
                </a:lnTo>
                <a:lnTo>
                  <a:pt x="363" y="2688"/>
                </a:lnTo>
                <a:lnTo>
                  <a:pt x="342" y="2706"/>
                </a:lnTo>
                <a:lnTo>
                  <a:pt x="327" y="2725"/>
                </a:lnTo>
                <a:lnTo>
                  <a:pt x="316" y="2748"/>
                </a:lnTo>
                <a:lnTo>
                  <a:pt x="310" y="2772"/>
                </a:lnTo>
                <a:lnTo>
                  <a:pt x="309" y="2796"/>
                </a:lnTo>
                <a:lnTo>
                  <a:pt x="312" y="2820"/>
                </a:lnTo>
                <a:lnTo>
                  <a:pt x="319" y="2844"/>
                </a:lnTo>
                <a:lnTo>
                  <a:pt x="331" y="2865"/>
                </a:lnTo>
                <a:lnTo>
                  <a:pt x="348" y="2883"/>
                </a:lnTo>
                <a:lnTo>
                  <a:pt x="1519" y="3968"/>
                </a:lnTo>
                <a:lnTo>
                  <a:pt x="1567" y="4006"/>
                </a:lnTo>
                <a:lnTo>
                  <a:pt x="1618" y="4039"/>
                </a:lnTo>
                <a:lnTo>
                  <a:pt x="1673" y="4065"/>
                </a:lnTo>
                <a:lnTo>
                  <a:pt x="1730" y="4084"/>
                </a:lnTo>
                <a:lnTo>
                  <a:pt x="1790" y="4098"/>
                </a:lnTo>
                <a:lnTo>
                  <a:pt x="1850" y="4104"/>
                </a:lnTo>
                <a:lnTo>
                  <a:pt x="3591" y="4161"/>
                </a:lnTo>
                <a:lnTo>
                  <a:pt x="3626" y="4167"/>
                </a:lnTo>
                <a:lnTo>
                  <a:pt x="3659" y="4179"/>
                </a:lnTo>
                <a:lnTo>
                  <a:pt x="3686" y="4198"/>
                </a:lnTo>
                <a:lnTo>
                  <a:pt x="3709" y="4224"/>
                </a:lnTo>
                <a:lnTo>
                  <a:pt x="3726" y="4252"/>
                </a:lnTo>
                <a:lnTo>
                  <a:pt x="3736" y="4285"/>
                </a:lnTo>
                <a:lnTo>
                  <a:pt x="3739" y="4321"/>
                </a:lnTo>
                <a:lnTo>
                  <a:pt x="3735" y="4356"/>
                </a:lnTo>
                <a:lnTo>
                  <a:pt x="3723" y="4387"/>
                </a:lnTo>
                <a:lnTo>
                  <a:pt x="3704" y="4414"/>
                </a:lnTo>
                <a:lnTo>
                  <a:pt x="3680" y="4438"/>
                </a:lnTo>
                <a:lnTo>
                  <a:pt x="3651" y="4455"/>
                </a:lnTo>
                <a:lnTo>
                  <a:pt x="3620" y="4467"/>
                </a:lnTo>
                <a:lnTo>
                  <a:pt x="3585" y="4470"/>
                </a:lnTo>
                <a:lnTo>
                  <a:pt x="3581" y="4470"/>
                </a:lnTo>
                <a:lnTo>
                  <a:pt x="1841" y="4411"/>
                </a:lnTo>
                <a:lnTo>
                  <a:pt x="1768" y="4405"/>
                </a:lnTo>
                <a:lnTo>
                  <a:pt x="1694" y="4393"/>
                </a:lnTo>
                <a:lnTo>
                  <a:pt x="1624" y="4375"/>
                </a:lnTo>
                <a:lnTo>
                  <a:pt x="1555" y="4350"/>
                </a:lnTo>
                <a:lnTo>
                  <a:pt x="1489" y="4320"/>
                </a:lnTo>
                <a:lnTo>
                  <a:pt x="1426" y="4284"/>
                </a:lnTo>
                <a:lnTo>
                  <a:pt x="1366" y="4240"/>
                </a:lnTo>
                <a:lnTo>
                  <a:pt x="1309" y="4194"/>
                </a:lnTo>
                <a:lnTo>
                  <a:pt x="139" y="3109"/>
                </a:lnTo>
                <a:lnTo>
                  <a:pt x="99" y="3067"/>
                </a:lnTo>
                <a:lnTo>
                  <a:pt x="66" y="3020"/>
                </a:lnTo>
                <a:lnTo>
                  <a:pt x="39" y="2971"/>
                </a:lnTo>
                <a:lnTo>
                  <a:pt x="19" y="2919"/>
                </a:lnTo>
                <a:lnTo>
                  <a:pt x="6" y="2865"/>
                </a:lnTo>
                <a:lnTo>
                  <a:pt x="0" y="2806"/>
                </a:lnTo>
                <a:lnTo>
                  <a:pt x="1" y="2749"/>
                </a:lnTo>
                <a:lnTo>
                  <a:pt x="10" y="2694"/>
                </a:lnTo>
                <a:lnTo>
                  <a:pt x="27" y="2640"/>
                </a:lnTo>
                <a:lnTo>
                  <a:pt x="51" y="2589"/>
                </a:lnTo>
                <a:lnTo>
                  <a:pt x="79" y="2541"/>
                </a:lnTo>
                <a:lnTo>
                  <a:pt x="117" y="2496"/>
                </a:lnTo>
                <a:lnTo>
                  <a:pt x="157" y="2457"/>
                </a:lnTo>
                <a:lnTo>
                  <a:pt x="202" y="2426"/>
                </a:lnTo>
                <a:lnTo>
                  <a:pt x="250" y="2399"/>
                </a:lnTo>
                <a:lnTo>
                  <a:pt x="300" y="2379"/>
                </a:lnTo>
                <a:lnTo>
                  <a:pt x="352" y="2367"/>
                </a:lnTo>
                <a:lnTo>
                  <a:pt x="405" y="2360"/>
                </a:lnTo>
                <a:lnTo>
                  <a:pt x="457" y="2360"/>
                </a:lnTo>
                <a:lnTo>
                  <a:pt x="511" y="2366"/>
                </a:lnTo>
                <a:lnTo>
                  <a:pt x="563" y="2379"/>
                </a:lnTo>
                <a:lnTo>
                  <a:pt x="613" y="2399"/>
                </a:lnTo>
                <a:lnTo>
                  <a:pt x="662" y="2424"/>
                </a:lnTo>
                <a:lnTo>
                  <a:pt x="707" y="2457"/>
                </a:lnTo>
                <a:lnTo>
                  <a:pt x="1629" y="3215"/>
                </a:lnTo>
                <a:lnTo>
                  <a:pt x="1664" y="3239"/>
                </a:lnTo>
                <a:lnTo>
                  <a:pt x="1702" y="3257"/>
                </a:lnTo>
                <a:lnTo>
                  <a:pt x="1744" y="3269"/>
                </a:lnTo>
                <a:lnTo>
                  <a:pt x="1786" y="3274"/>
                </a:lnTo>
                <a:lnTo>
                  <a:pt x="2827" y="3289"/>
                </a:lnTo>
                <a:lnTo>
                  <a:pt x="2829" y="3289"/>
                </a:lnTo>
                <a:lnTo>
                  <a:pt x="2851" y="3284"/>
                </a:lnTo>
                <a:lnTo>
                  <a:pt x="2869" y="3272"/>
                </a:lnTo>
                <a:lnTo>
                  <a:pt x="2884" y="3256"/>
                </a:lnTo>
                <a:lnTo>
                  <a:pt x="2890" y="3233"/>
                </a:lnTo>
                <a:lnTo>
                  <a:pt x="2888" y="3217"/>
                </a:lnTo>
                <a:lnTo>
                  <a:pt x="2885" y="3203"/>
                </a:lnTo>
                <a:lnTo>
                  <a:pt x="2880" y="3193"/>
                </a:lnTo>
                <a:lnTo>
                  <a:pt x="2874" y="3185"/>
                </a:lnTo>
                <a:lnTo>
                  <a:pt x="2868" y="3179"/>
                </a:lnTo>
                <a:lnTo>
                  <a:pt x="2859" y="3173"/>
                </a:lnTo>
                <a:lnTo>
                  <a:pt x="2845" y="3167"/>
                </a:lnTo>
                <a:lnTo>
                  <a:pt x="2829" y="3164"/>
                </a:lnTo>
                <a:lnTo>
                  <a:pt x="1924" y="3145"/>
                </a:lnTo>
                <a:lnTo>
                  <a:pt x="1865" y="3139"/>
                </a:lnTo>
                <a:lnTo>
                  <a:pt x="1811" y="3125"/>
                </a:lnTo>
                <a:lnTo>
                  <a:pt x="1759" y="3103"/>
                </a:lnTo>
                <a:lnTo>
                  <a:pt x="1711" y="3074"/>
                </a:lnTo>
                <a:lnTo>
                  <a:pt x="1667" y="3040"/>
                </a:lnTo>
                <a:lnTo>
                  <a:pt x="1630" y="2999"/>
                </a:lnTo>
                <a:lnTo>
                  <a:pt x="1599" y="2953"/>
                </a:lnTo>
                <a:lnTo>
                  <a:pt x="1573" y="2904"/>
                </a:lnTo>
                <a:lnTo>
                  <a:pt x="1557" y="2850"/>
                </a:lnTo>
                <a:lnTo>
                  <a:pt x="1462" y="2794"/>
                </a:lnTo>
                <a:lnTo>
                  <a:pt x="1374" y="2733"/>
                </a:lnTo>
                <a:lnTo>
                  <a:pt x="1290" y="2665"/>
                </a:lnTo>
                <a:lnTo>
                  <a:pt x="1211" y="2592"/>
                </a:lnTo>
                <a:lnTo>
                  <a:pt x="1137" y="2512"/>
                </a:lnTo>
                <a:lnTo>
                  <a:pt x="1068" y="2429"/>
                </a:lnTo>
                <a:lnTo>
                  <a:pt x="1007" y="2339"/>
                </a:lnTo>
                <a:lnTo>
                  <a:pt x="950" y="2246"/>
                </a:lnTo>
                <a:lnTo>
                  <a:pt x="902" y="2148"/>
                </a:lnTo>
                <a:lnTo>
                  <a:pt x="860" y="2048"/>
                </a:lnTo>
                <a:lnTo>
                  <a:pt x="825" y="1946"/>
                </a:lnTo>
                <a:lnTo>
                  <a:pt x="799" y="1841"/>
                </a:lnTo>
                <a:lnTo>
                  <a:pt x="779" y="1735"/>
                </a:lnTo>
                <a:lnTo>
                  <a:pt x="769" y="1627"/>
                </a:lnTo>
                <a:lnTo>
                  <a:pt x="764" y="1517"/>
                </a:lnTo>
                <a:lnTo>
                  <a:pt x="769" y="1399"/>
                </a:lnTo>
                <a:lnTo>
                  <a:pt x="782" y="1282"/>
                </a:lnTo>
                <a:lnTo>
                  <a:pt x="805" y="1170"/>
                </a:lnTo>
                <a:lnTo>
                  <a:pt x="834" y="1059"/>
                </a:lnTo>
                <a:lnTo>
                  <a:pt x="872" y="953"/>
                </a:lnTo>
                <a:lnTo>
                  <a:pt x="918" y="851"/>
                </a:lnTo>
                <a:lnTo>
                  <a:pt x="971" y="752"/>
                </a:lnTo>
                <a:lnTo>
                  <a:pt x="1031" y="657"/>
                </a:lnTo>
                <a:lnTo>
                  <a:pt x="1098" y="569"/>
                </a:lnTo>
                <a:lnTo>
                  <a:pt x="1170" y="485"/>
                </a:lnTo>
                <a:lnTo>
                  <a:pt x="1248" y="407"/>
                </a:lnTo>
                <a:lnTo>
                  <a:pt x="1332" y="334"/>
                </a:lnTo>
                <a:lnTo>
                  <a:pt x="1422" y="268"/>
                </a:lnTo>
                <a:lnTo>
                  <a:pt x="1516" y="208"/>
                </a:lnTo>
                <a:lnTo>
                  <a:pt x="1614" y="155"/>
                </a:lnTo>
                <a:lnTo>
                  <a:pt x="1717" y="109"/>
                </a:lnTo>
                <a:lnTo>
                  <a:pt x="1823" y="70"/>
                </a:lnTo>
                <a:lnTo>
                  <a:pt x="1933" y="40"/>
                </a:lnTo>
                <a:lnTo>
                  <a:pt x="2047" y="19"/>
                </a:lnTo>
                <a:lnTo>
                  <a:pt x="2162" y="5"/>
                </a:lnTo>
                <a:lnTo>
                  <a:pt x="22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468" name="Shape 9468"/>
          <p:cNvGrpSpPr/>
          <p:nvPr/>
        </p:nvGrpSpPr>
        <p:grpSpPr>
          <a:xfrm>
            <a:off x="1611968" y="2160927"/>
            <a:ext cx="245758" cy="264505"/>
            <a:chOff x="5493" y="2505"/>
            <a:chExt cx="721" cy="776"/>
          </a:xfrm>
        </p:grpSpPr>
        <p:sp>
          <p:nvSpPr>
            <p:cNvPr id="9469" name="Shape 9469"/>
            <p:cNvSpPr/>
            <p:nvPr/>
          </p:nvSpPr>
          <p:spPr>
            <a:xfrm>
              <a:off x="5493" y="2505"/>
              <a:ext cx="721" cy="776"/>
            </a:xfrm>
            <a:custGeom>
              <a:avLst/>
              <a:gdLst/>
              <a:ahLst/>
              <a:cxnLst/>
              <a:rect l="0" t="0" r="0" b="0"/>
              <a:pathLst>
                <a:path w="3604" h="3880" extrusionOk="0">
                  <a:moveTo>
                    <a:pt x="703" y="1600"/>
                  </a:moveTo>
                  <a:lnTo>
                    <a:pt x="703" y="3618"/>
                  </a:lnTo>
                  <a:lnTo>
                    <a:pt x="2901" y="3618"/>
                  </a:lnTo>
                  <a:lnTo>
                    <a:pt x="2901" y="1600"/>
                  </a:lnTo>
                  <a:lnTo>
                    <a:pt x="703" y="1600"/>
                  </a:lnTo>
                  <a:close/>
                  <a:moveTo>
                    <a:pt x="2470" y="445"/>
                  </a:moveTo>
                  <a:lnTo>
                    <a:pt x="2470" y="527"/>
                  </a:lnTo>
                  <a:lnTo>
                    <a:pt x="2785" y="796"/>
                  </a:lnTo>
                  <a:lnTo>
                    <a:pt x="2785" y="445"/>
                  </a:lnTo>
                  <a:lnTo>
                    <a:pt x="2470" y="445"/>
                  </a:lnTo>
                  <a:close/>
                  <a:moveTo>
                    <a:pt x="1801" y="303"/>
                  </a:moveTo>
                  <a:lnTo>
                    <a:pt x="487" y="1423"/>
                  </a:lnTo>
                  <a:lnTo>
                    <a:pt x="3117" y="1423"/>
                  </a:lnTo>
                  <a:lnTo>
                    <a:pt x="1801" y="303"/>
                  </a:lnTo>
                  <a:close/>
                  <a:moveTo>
                    <a:pt x="1789" y="0"/>
                  </a:moveTo>
                  <a:lnTo>
                    <a:pt x="1816" y="0"/>
                  </a:lnTo>
                  <a:lnTo>
                    <a:pt x="1840" y="5"/>
                  </a:lnTo>
                  <a:lnTo>
                    <a:pt x="1865" y="16"/>
                  </a:lnTo>
                  <a:lnTo>
                    <a:pt x="1888" y="31"/>
                  </a:lnTo>
                  <a:lnTo>
                    <a:pt x="2209" y="304"/>
                  </a:lnTo>
                  <a:lnTo>
                    <a:pt x="2214" y="277"/>
                  </a:lnTo>
                  <a:lnTo>
                    <a:pt x="2224" y="251"/>
                  </a:lnTo>
                  <a:lnTo>
                    <a:pt x="2240" y="228"/>
                  </a:lnTo>
                  <a:lnTo>
                    <a:pt x="2260" y="209"/>
                  </a:lnTo>
                  <a:lnTo>
                    <a:pt x="2284" y="195"/>
                  </a:lnTo>
                  <a:lnTo>
                    <a:pt x="2311" y="186"/>
                  </a:lnTo>
                  <a:lnTo>
                    <a:pt x="2339" y="182"/>
                  </a:lnTo>
                  <a:lnTo>
                    <a:pt x="2916" y="182"/>
                  </a:lnTo>
                  <a:lnTo>
                    <a:pt x="2947" y="186"/>
                  </a:lnTo>
                  <a:lnTo>
                    <a:pt x="2974" y="196"/>
                  </a:lnTo>
                  <a:lnTo>
                    <a:pt x="2999" y="212"/>
                  </a:lnTo>
                  <a:lnTo>
                    <a:pt x="3019" y="232"/>
                  </a:lnTo>
                  <a:lnTo>
                    <a:pt x="3034" y="257"/>
                  </a:lnTo>
                  <a:lnTo>
                    <a:pt x="3044" y="284"/>
                  </a:lnTo>
                  <a:lnTo>
                    <a:pt x="3047" y="313"/>
                  </a:lnTo>
                  <a:lnTo>
                    <a:pt x="3047" y="1019"/>
                  </a:lnTo>
                  <a:lnTo>
                    <a:pt x="3559" y="1455"/>
                  </a:lnTo>
                  <a:lnTo>
                    <a:pt x="3577" y="1474"/>
                  </a:lnTo>
                  <a:lnTo>
                    <a:pt x="3591" y="1496"/>
                  </a:lnTo>
                  <a:lnTo>
                    <a:pt x="3600" y="1521"/>
                  </a:lnTo>
                  <a:lnTo>
                    <a:pt x="3604" y="1547"/>
                  </a:lnTo>
                  <a:lnTo>
                    <a:pt x="3603" y="1573"/>
                  </a:lnTo>
                  <a:lnTo>
                    <a:pt x="3597" y="1600"/>
                  </a:lnTo>
                  <a:lnTo>
                    <a:pt x="3585" y="1624"/>
                  </a:lnTo>
                  <a:lnTo>
                    <a:pt x="3568" y="1645"/>
                  </a:lnTo>
                  <a:lnTo>
                    <a:pt x="3548" y="1662"/>
                  </a:lnTo>
                  <a:lnTo>
                    <a:pt x="3526" y="1675"/>
                  </a:lnTo>
                  <a:lnTo>
                    <a:pt x="3500" y="1683"/>
                  </a:lnTo>
                  <a:lnTo>
                    <a:pt x="3474" y="1686"/>
                  </a:lnTo>
                  <a:lnTo>
                    <a:pt x="3163" y="1686"/>
                  </a:lnTo>
                  <a:lnTo>
                    <a:pt x="3163" y="3749"/>
                  </a:lnTo>
                  <a:lnTo>
                    <a:pt x="3159" y="3779"/>
                  </a:lnTo>
                  <a:lnTo>
                    <a:pt x="3150" y="3807"/>
                  </a:lnTo>
                  <a:lnTo>
                    <a:pt x="3135" y="3831"/>
                  </a:lnTo>
                  <a:lnTo>
                    <a:pt x="3114" y="3851"/>
                  </a:lnTo>
                  <a:lnTo>
                    <a:pt x="3090" y="3866"/>
                  </a:lnTo>
                  <a:lnTo>
                    <a:pt x="3062" y="3877"/>
                  </a:lnTo>
                  <a:lnTo>
                    <a:pt x="3032" y="3880"/>
                  </a:lnTo>
                  <a:lnTo>
                    <a:pt x="572" y="3880"/>
                  </a:lnTo>
                  <a:lnTo>
                    <a:pt x="543" y="3877"/>
                  </a:lnTo>
                  <a:lnTo>
                    <a:pt x="514" y="3866"/>
                  </a:lnTo>
                  <a:lnTo>
                    <a:pt x="491" y="3851"/>
                  </a:lnTo>
                  <a:lnTo>
                    <a:pt x="470" y="3831"/>
                  </a:lnTo>
                  <a:lnTo>
                    <a:pt x="454" y="3807"/>
                  </a:lnTo>
                  <a:lnTo>
                    <a:pt x="444" y="3779"/>
                  </a:lnTo>
                  <a:lnTo>
                    <a:pt x="441" y="3749"/>
                  </a:lnTo>
                  <a:lnTo>
                    <a:pt x="441" y="1686"/>
                  </a:lnTo>
                  <a:lnTo>
                    <a:pt x="131" y="1686"/>
                  </a:lnTo>
                  <a:lnTo>
                    <a:pt x="104" y="1683"/>
                  </a:lnTo>
                  <a:lnTo>
                    <a:pt x="79" y="1675"/>
                  </a:lnTo>
                  <a:lnTo>
                    <a:pt x="56" y="1662"/>
                  </a:lnTo>
                  <a:lnTo>
                    <a:pt x="35" y="1645"/>
                  </a:lnTo>
                  <a:lnTo>
                    <a:pt x="20" y="1624"/>
                  </a:lnTo>
                  <a:lnTo>
                    <a:pt x="8" y="1600"/>
                  </a:lnTo>
                  <a:lnTo>
                    <a:pt x="1" y="1573"/>
                  </a:lnTo>
                  <a:lnTo>
                    <a:pt x="0" y="1547"/>
                  </a:lnTo>
                  <a:lnTo>
                    <a:pt x="4" y="1521"/>
                  </a:lnTo>
                  <a:lnTo>
                    <a:pt x="13" y="1496"/>
                  </a:lnTo>
                  <a:lnTo>
                    <a:pt x="27" y="1474"/>
                  </a:lnTo>
                  <a:lnTo>
                    <a:pt x="46" y="1455"/>
                  </a:lnTo>
                  <a:lnTo>
                    <a:pt x="1717" y="31"/>
                  </a:lnTo>
                  <a:lnTo>
                    <a:pt x="1740" y="16"/>
                  </a:lnTo>
                  <a:lnTo>
                    <a:pt x="1763" y="5"/>
                  </a:lnTo>
                  <a:lnTo>
                    <a:pt x="17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70" name="Shape 9470"/>
            <p:cNvSpPr/>
            <p:nvPr/>
          </p:nvSpPr>
          <p:spPr>
            <a:xfrm>
              <a:off x="5800" y="2919"/>
              <a:ext cx="107" cy="224"/>
            </a:xfrm>
            <a:custGeom>
              <a:avLst/>
              <a:gdLst/>
              <a:ahLst/>
              <a:cxnLst/>
              <a:rect l="0" t="0" r="0" b="0"/>
              <a:pathLst>
                <a:path w="531" h="1118" extrusionOk="0">
                  <a:moveTo>
                    <a:pt x="331" y="642"/>
                  </a:moveTo>
                  <a:lnTo>
                    <a:pt x="331" y="877"/>
                  </a:lnTo>
                  <a:lnTo>
                    <a:pt x="354" y="862"/>
                  </a:lnTo>
                  <a:lnTo>
                    <a:pt x="373" y="840"/>
                  </a:lnTo>
                  <a:lnTo>
                    <a:pt x="387" y="817"/>
                  </a:lnTo>
                  <a:lnTo>
                    <a:pt x="397" y="789"/>
                  </a:lnTo>
                  <a:lnTo>
                    <a:pt x="400" y="760"/>
                  </a:lnTo>
                  <a:lnTo>
                    <a:pt x="397" y="730"/>
                  </a:lnTo>
                  <a:lnTo>
                    <a:pt x="387" y="703"/>
                  </a:lnTo>
                  <a:lnTo>
                    <a:pt x="373" y="678"/>
                  </a:lnTo>
                  <a:lnTo>
                    <a:pt x="354" y="658"/>
                  </a:lnTo>
                  <a:lnTo>
                    <a:pt x="331" y="642"/>
                  </a:lnTo>
                  <a:close/>
                  <a:moveTo>
                    <a:pt x="199" y="241"/>
                  </a:moveTo>
                  <a:lnTo>
                    <a:pt x="177" y="258"/>
                  </a:lnTo>
                  <a:lnTo>
                    <a:pt x="157" y="278"/>
                  </a:lnTo>
                  <a:lnTo>
                    <a:pt x="143" y="303"/>
                  </a:lnTo>
                  <a:lnTo>
                    <a:pt x="133" y="330"/>
                  </a:lnTo>
                  <a:lnTo>
                    <a:pt x="131" y="359"/>
                  </a:lnTo>
                  <a:lnTo>
                    <a:pt x="133" y="388"/>
                  </a:lnTo>
                  <a:lnTo>
                    <a:pt x="143" y="415"/>
                  </a:lnTo>
                  <a:lnTo>
                    <a:pt x="157" y="440"/>
                  </a:lnTo>
                  <a:lnTo>
                    <a:pt x="177" y="460"/>
                  </a:lnTo>
                  <a:lnTo>
                    <a:pt x="199" y="476"/>
                  </a:lnTo>
                  <a:lnTo>
                    <a:pt x="199" y="241"/>
                  </a:lnTo>
                  <a:close/>
                  <a:moveTo>
                    <a:pt x="264" y="0"/>
                  </a:moveTo>
                  <a:lnTo>
                    <a:pt x="286" y="4"/>
                  </a:lnTo>
                  <a:lnTo>
                    <a:pt x="303" y="13"/>
                  </a:lnTo>
                  <a:lnTo>
                    <a:pt x="318" y="27"/>
                  </a:lnTo>
                  <a:lnTo>
                    <a:pt x="327" y="45"/>
                  </a:lnTo>
                  <a:lnTo>
                    <a:pt x="331" y="65"/>
                  </a:lnTo>
                  <a:lnTo>
                    <a:pt x="331" y="100"/>
                  </a:lnTo>
                  <a:lnTo>
                    <a:pt x="368" y="113"/>
                  </a:lnTo>
                  <a:lnTo>
                    <a:pt x="403" y="131"/>
                  </a:lnTo>
                  <a:lnTo>
                    <a:pt x="433" y="154"/>
                  </a:lnTo>
                  <a:lnTo>
                    <a:pt x="462" y="180"/>
                  </a:lnTo>
                  <a:lnTo>
                    <a:pt x="485" y="210"/>
                  </a:lnTo>
                  <a:lnTo>
                    <a:pt x="504" y="243"/>
                  </a:lnTo>
                  <a:lnTo>
                    <a:pt x="520" y="280"/>
                  </a:lnTo>
                  <a:lnTo>
                    <a:pt x="528" y="318"/>
                  </a:lnTo>
                  <a:lnTo>
                    <a:pt x="531" y="359"/>
                  </a:lnTo>
                  <a:lnTo>
                    <a:pt x="528" y="379"/>
                  </a:lnTo>
                  <a:lnTo>
                    <a:pt x="518" y="397"/>
                  </a:lnTo>
                  <a:lnTo>
                    <a:pt x="504" y="411"/>
                  </a:lnTo>
                  <a:lnTo>
                    <a:pt x="487" y="421"/>
                  </a:lnTo>
                  <a:lnTo>
                    <a:pt x="465" y="424"/>
                  </a:lnTo>
                  <a:lnTo>
                    <a:pt x="445" y="421"/>
                  </a:lnTo>
                  <a:lnTo>
                    <a:pt x="427" y="411"/>
                  </a:lnTo>
                  <a:lnTo>
                    <a:pt x="413" y="397"/>
                  </a:lnTo>
                  <a:lnTo>
                    <a:pt x="404" y="379"/>
                  </a:lnTo>
                  <a:lnTo>
                    <a:pt x="400" y="359"/>
                  </a:lnTo>
                  <a:lnTo>
                    <a:pt x="397" y="330"/>
                  </a:lnTo>
                  <a:lnTo>
                    <a:pt x="387" y="303"/>
                  </a:lnTo>
                  <a:lnTo>
                    <a:pt x="373" y="278"/>
                  </a:lnTo>
                  <a:lnTo>
                    <a:pt x="354" y="258"/>
                  </a:lnTo>
                  <a:lnTo>
                    <a:pt x="331" y="241"/>
                  </a:lnTo>
                  <a:lnTo>
                    <a:pt x="331" y="502"/>
                  </a:lnTo>
                  <a:lnTo>
                    <a:pt x="368" y="514"/>
                  </a:lnTo>
                  <a:lnTo>
                    <a:pt x="403" y="532"/>
                  </a:lnTo>
                  <a:lnTo>
                    <a:pt x="433" y="554"/>
                  </a:lnTo>
                  <a:lnTo>
                    <a:pt x="462" y="580"/>
                  </a:lnTo>
                  <a:lnTo>
                    <a:pt x="485" y="611"/>
                  </a:lnTo>
                  <a:lnTo>
                    <a:pt x="504" y="644"/>
                  </a:lnTo>
                  <a:lnTo>
                    <a:pt x="520" y="681"/>
                  </a:lnTo>
                  <a:lnTo>
                    <a:pt x="528" y="719"/>
                  </a:lnTo>
                  <a:lnTo>
                    <a:pt x="531" y="760"/>
                  </a:lnTo>
                  <a:lnTo>
                    <a:pt x="528" y="800"/>
                  </a:lnTo>
                  <a:lnTo>
                    <a:pt x="520" y="839"/>
                  </a:lnTo>
                  <a:lnTo>
                    <a:pt x="504" y="875"/>
                  </a:lnTo>
                  <a:lnTo>
                    <a:pt x="485" y="909"/>
                  </a:lnTo>
                  <a:lnTo>
                    <a:pt x="462" y="938"/>
                  </a:lnTo>
                  <a:lnTo>
                    <a:pt x="433" y="966"/>
                  </a:lnTo>
                  <a:lnTo>
                    <a:pt x="403" y="987"/>
                  </a:lnTo>
                  <a:lnTo>
                    <a:pt x="368" y="1005"/>
                  </a:lnTo>
                  <a:lnTo>
                    <a:pt x="331" y="1018"/>
                  </a:lnTo>
                  <a:lnTo>
                    <a:pt x="331" y="1053"/>
                  </a:lnTo>
                  <a:lnTo>
                    <a:pt x="327" y="1073"/>
                  </a:lnTo>
                  <a:lnTo>
                    <a:pt x="318" y="1092"/>
                  </a:lnTo>
                  <a:lnTo>
                    <a:pt x="303" y="1106"/>
                  </a:lnTo>
                  <a:lnTo>
                    <a:pt x="286" y="1116"/>
                  </a:lnTo>
                  <a:lnTo>
                    <a:pt x="264" y="1118"/>
                  </a:lnTo>
                  <a:lnTo>
                    <a:pt x="244" y="1116"/>
                  </a:lnTo>
                  <a:lnTo>
                    <a:pt x="226" y="1106"/>
                  </a:lnTo>
                  <a:lnTo>
                    <a:pt x="212" y="1092"/>
                  </a:lnTo>
                  <a:lnTo>
                    <a:pt x="203" y="1073"/>
                  </a:lnTo>
                  <a:lnTo>
                    <a:pt x="199" y="1053"/>
                  </a:lnTo>
                  <a:lnTo>
                    <a:pt x="199" y="1018"/>
                  </a:lnTo>
                  <a:lnTo>
                    <a:pt x="163" y="1005"/>
                  </a:lnTo>
                  <a:lnTo>
                    <a:pt x="128" y="987"/>
                  </a:lnTo>
                  <a:lnTo>
                    <a:pt x="96" y="966"/>
                  </a:lnTo>
                  <a:lnTo>
                    <a:pt x="68" y="938"/>
                  </a:lnTo>
                  <a:lnTo>
                    <a:pt x="44" y="909"/>
                  </a:lnTo>
                  <a:lnTo>
                    <a:pt x="26" y="875"/>
                  </a:lnTo>
                  <a:lnTo>
                    <a:pt x="11" y="839"/>
                  </a:lnTo>
                  <a:lnTo>
                    <a:pt x="2" y="800"/>
                  </a:lnTo>
                  <a:lnTo>
                    <a:pt x="0" y="760"/>
                  </a:lnTo>
                  <a:lnTo>
                    <a:pt x="2" y="739"/>
                  </a:lnTo>
                  <a:lnTo>
                    <a:pt x="11" y="721"/>
                  </a:lnTo>
                  <a:lnTo>
                    <a:pt x="26" y="707"/>
                  </a:lnTo>
                  <a:lnTo>
                    <a:pt x="44" y="697"/>
                  </a:lnTo>
                  <a:lnTo>
                    <a:pt x="65" y="694"/>
                  </a:lnTo>
                  <a:lnTo>
                    <a:pt x="86" y="697"/>
                  </a:lnTo>
                  <a:lnTo>
                    <a:pt x="104" y="707"/>
                  </a:lnTo>
                  <a:lnTo>
                    <a:pt x="118" y="721"/>
                  </a:lnTo>
                  <a:lnTo>
                    <a:pt x="127" y="739"/>
                  </a:lnTo>
                  <a:lnTo>
                    <a:pt x="131" y="760"/>
                  </a:lnTo>
                  <a:lnTo>
                    <a:pt x="133" y="789"/>
                  </a:lnTo>
                  <a:lnTo>
                    <a:pt x="143" y="817"/>
                  </a:lnTo>
                  <a:lnTo>
                    <a:pt x="157" y="840"/>
                  </a:lnTo>
                  <a:lnTo>
                    <a:pt x="177" y="862"/>
                  </a:lnTo>
                  <a:lnTo>
                    <a:pt x="199" y="877"/>
                  </a:lnTo>
                  <a:lnTo>
                    <a:pt x="199" y="617"/>
                  </a:lnTo>
                  <a:lnTo>
                    <a:pt x="163" y="604"/>
                  </a:lnTo>
                  <a:lnTo>
                    <a:pt x="128" y="586"/>
                  </a:lnTo>
                  <a:lnTo>
                    <a:pt x="96" y="564"/>
                  </a:lnTo>
                  <a:lnTo>
                    <a:pt x="68" y="538"/>
                  </a:lnTo>
                  <a:lnTo>
                    <a:pt x="44" y="508"/>
                  </a:lnTo>
                  <a:lnTo>
                    <a:pt x="26" y="474"/>
                  </a:lnTo>
                  <a:lnTo>
                    <a:pt x="11" y="438"/>
                  </a:lnTo>
                  <a:lnTo>
                    <a:pt x="2" y="399"/>
                  </a:lnTo>
                  <a:lnTo>
                    <a:pt x="0" y="359"/>
                  </a:lnTo>
                  <a:lnTo>
                    <a:pt x="2" y="318"/>
                  </a:lnTo>
                  <a:lnTo>
                    <a:pt x="11" y="280"/>
                  </a:lnTo>
                  <a:lnTo>
                    <a:pt x="26" y="243"/>
                  </a:lnTo>
                  <a:lnTo>
                    <a:pt x="44" y="210"/>
                  </a:lnTo>
                  <a:lnTo>
                    <a:pt x="68" y="180"/>
                  </a:lnTo>
                  <a:lnTo>
                    <a:pt x="96" y="154"/>
                  </a:lnTo>
                  <a:lnTo>
                    <a:pt x="128" y="131"/>
                  </a:lnTo>
                  <a:lnTo>
                    <a:pt x="163" y="113"/>
                  </a:lnTo>
                  <a:lnTo>
                    <a:pt x="199" y="100"/>
                  </a:lnTo>
                  <a:lnTo>
                    <a:pt x="199" y="65"/>
                  </a:lnTo>
                  <a:lnTo>
                    <a:pt x="203" y="45"/>
                  </a:lnTo>
                  <a:lnTo>
                    <a:pt x="212" y="27"/>
                  </a:lnTo>
                  <a:lnTo>
                    <a:pt x="226" y="13"/>
                  </a:lnTo>
                  <a:lnTo>
                    <a:pt x="244" y="4"/>
                  </a:lnTo>
                  <a:lnTo>
                    <a:pt x="2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71" name="Shape 9471"/>
            <p:cNvSpPr/>
            <p:nvPr/>
          </p:nvSpPr>
          <p:spPr>
            <a:xfrm>
              <a:off x="5683" y="2860"/>
              <a:ext cx="341" cy="341"/>
            </a:xfrm>
            <a:custGeom>
              <a:avLst/>
              <a:gdLst/>
              <a:ahLst/>
              <a:cxnLst/>
              <a:rect l="0" t="0" r="0" b="0"/>
              <a:pathLst>
                <a:path w="1704" h="1704" extrusionOk="0">
                  <a:moveTo>
                    <a:pt x="851" y="175"/>
                  </a:moveTo>
                  <a:lnTo>
                    <a:pt x="783" y="178"/>
                  </a:lnTo>
                  <a:lnTo>
                    <a:pt x="715" y="189"/>
                  </a:lnTo>
                  <a:lnTo>
                    <a:pt x="652" y="206"/>
                  </a:lnTo>
                  <a:lnTo>
                    <a:pt x="589" y="228"/>
                  </a:lnTo>
                  <a:lnTo>
                    <a:pt x="530" y="258"/>
                  </a:lnTo>
                  <a:lnTo>
                    <a:pt x="474" y="291"/>
                  </a:lnTo>
                  <a:lnTo>
                    <a:pt x="421" y="330"/>
                  </a:lnTo>
                  <a:lnTo>
                    <a:pt x="374" y="373"/>
                  </a:lnTo>
                  <a:lnTo>
                    <a:pt x="330" y="422"/>
                  </a:lnTo>
                  <a:lnTo>
                    <a:pt x="291" y="474"/>
                  </a:lnTo>
                  <a:lnTo>
                    <a:pt x="257" y="529"/>
                  </a:lnTo>
                  <a:lnTo>
                    <a:pt x="228" y="588"/>
                  </a:lnTo>
                  <a:lnTo>
                    <a:pt x="206" y="651"/>
                  </a:lnTo>
                  <a:lnTo>
                    <a:pt x="188" y="716"/>
                  </a:lnTo>
                  <a:lnTo>
                    <a:pt x="179" y="783"/>
                  </a:lnTo>
                  <a:lnTo>
                    <a:pt x="175" y="852"/>
                  </a:lnTo>
                  <a:lnTo>
                    <a:pt x="179" y="922"/>
                  </a:lnTo>
                  <a:lnTo>
                    <a:pt x="188" y="988"/>
                  </a:lnTo>
                  <a:lnTo>
                    <a:pt x="206" y="1053"/>
                  </a:lnTo>
                  <a:lnTo>
                    <a:pt x="228" y="1116"/>
                  </a:lnTo>
                  <a:lnTo>
                    <a:pt x="257" y="1175"/>
                  </a:lnTo>
                  <a:lnTo>
                    <a:pt x="291" y="1230"/>
                  </a:lnTo>
                  <a:lnTo>
                    <a:pt x="330" y="1282"/>
                  </a:lnTo>
                  <a:lnTo>
                    <a:pt x="374" y="1331"/>
                  </a:lnTo>
                  <a:lnTo>
                    <a:pt x="421" y="1374"/>
                  </a:lnTo>
                  <a:lnTo>
                    <a:pt x="474" y="1413"/>
                  </a:lnTo>
                  <a:lnTo>
                    <a:pt x="530" y="1448"/>
                  </a:lnTo>
                  <a:lnTo>
                    <a:pt x="589" y="1476"/>
                  </a:lnTo>
                  <a:lnTo>
                    <a:pt x="652" y="1498"/>
                  </a:lnTo>
                  <a:lnTo>
                    <a:pt x="715" y="1515"/>
                  </a:lnTo>
                  <a:lnTo>
                    <a:pt x="783" y="1526"/>
                  </a:lnTo>
                  <a:lnTo>
                    <a:pt x="851" y="1529"/>
                  </a:lnTo>
                  <a:lnTo>
                    <a:pt x="921" y="1526"/>
                  </a:lnTo>
                  <a:lnTo>
                    <a:pt x="988" y="1515"/>
                  </a:lnTo>
                  <a:lnTo>
                    <a:pt x="1053" y="1498"/>
                  </a:lnTo>
                  <a:lnTo>
                    <a:pt x="1115" y="1476"/>
                  </a:lnTo>
                  <a:lnTo>
                    <a:pt x="1175" y="1448"/>
                  </a:lnTo>
                  <a:lnTo>
                    <a:pt x="1231" y="1413"/>
                  </a:lnTo>
                  <a:lnTo>
                    <a:pt x="1283" y="1374"/>
                  </a:lnTo>
                  <a:lnTo>
                    <a:pt x="1331" y="1331"/>
                  </a:lnTo>
                  <a:lnTo>
                    <a:pt x="1375" y="1282"/>
                  </a:lnTo>
                  <a:lnTo>
                    <a:pt x="1414" y="1230"/>
                  </a:lnTo>
                  <a:lnTo>
                    <a:pt x="1447" y="1175"/>
                  </a:lnTo>
                  <a:lnTo>
                    <a:pt x="1475" y="1116"/>
                  </a:lnTo>
                  <a:lnTo>
                    <a:pt x="1499" y="1053"/>
                  </a:lnTo>
                  <a:lnTo>
                    <a:pt x="1516" y="988"/>
                  </a:lnTo>
                  <a:lnTo>
                    <a:pt x="1526" y="922"/>
                  </a:lnTo>
                  <a:lnTo>
                    <a:pt x="1530" y="852"/>
                  </a:lnTo>
                  <a:lnTo>
                    <a:pt x="1526" y="783"/>
                  </a:lnTo>
                  <a:lnTo>
                    <a:pt x="1516" y="716"/>
                  </a:lnTo>
                  <a:lnTo>
                    <a:pt x="1499" y="651"/>
                  </a:lnTo>
                  <a:lnTo>
                    <a:pt x="1475" y="588"/>
                  </a:lnTo>
                  <a:lnTo>
                    <a:pt x="1447" y="529"/>
                  </a:lnTo>
                  <a:lnTo>
                    <a:pt x="1414" y="474"/>
                  </a:lnTo>
                  <a:lnTo>
                    <a:pt x="1375" y="422"/>
                  </a:lnTo>
                  <a:lnTo>
                    <a:pt x="1331" y="373"/>
                  </a:lnTo>
                  <a:lnTo>
                    <a:pt x="1283" y="330"/>
                  </a:lnTo>
                  <a:lnTo>
                    <a:pt x="1231" y="291"/>
                  </a:lnTo>
                  <a:lnTo>
                    <a:pt x="1175" y="258"/>
                  </a:lnTo>
                  <a:lnTo>
                    <a:pt x="1115" y="228"/>
                  </a:lnTo>
                  <a:lnTo>
                    <a:pt x="1053" y="206"/>
                  </a:lnTo>
                  <a:lnTo>
                    <a:pt x="988" y="189"/>
                  </a:lnTo>
                  <a:lnTo>
                    <a:pt x="921" y="178"/>
                  </a:lnTo>
                  <a:lnTo>
                    <a:pt x="851" y="175"/>
                  </a:lnTo>
                  <a:close/>
                  <a:moveTo>
                    <a:pt x="851" y="0"/>
                  </a:moveTo>
                  <a:lnTo>
                    <a:pt x="929" y="3"/>
                  </a:lnTo>
                  <a:lnTo>
                    <a:pt x="1005" y="14"/>
                  </a:lnTo>
                  <a:lnTo>
                    <a:pt x="1078" y="31"/>
                  </a:lnTo>
                  <a:lnTo>
                    <a:pt x="1149" y="54"/>
                  </a:lnTo>
                  <a:lnTo>
                    <a:pt x="1217" y="83"/>
                  </a:lnTo>
                  <a:lnTo>
                    <a:pt x="1282" y="117"/>
                  </a:lnTo>
                  <a:lnTo>
                    <a:pt x="1343" y="156"/>
                  </a:lnTo>
                  <a:lnTo>
                    <a:pt x="1401" y="201"/>
                  </a:lnTo>
                  <a:lnTo>
                    <a:pt x="1454" y="250"/>
                  </a:lnTo>
                  <a:lnTo>
                    <a:pt x="1504" y="304"/>
                  </a:lnTo>
                  <a:lnTo>
                    <a:pt x="1547" y="362"/>
                  </a:lnTo>
                  <a:lnTo>
                    <a:pt x="1588" y="423"/>
                  </a:lnTo>
                  <a:lnTo>
                    <a:pt x="1622" y="487"/>
                  </a:lnTo>
                  <a:lnTo>
                    <a:pt x="1650" y="555"/>
                  </a:lnTo>
                  <a:lnTo>
                    <a:pt x="1674" y="626"/>
                  </a:lnTo>
                  <a:lnTo>
                    <a:pt x="1691" y="700"/>
                  </a:lnTo>
                  <a:lnTo>
                    <a:pt x="1700" y="775"/>
                  </a:lnTo>
                  <a:lnTo>
                    <a:pt x="1704" y="852"/>
                  </a:lnTo>
                  <a:lnTo>
                    <a:pt x="1700" y="930"/>
                  </a:lnTo>
                  <a:lnTo>
                    <a:pt x="1691" y="1006"/>
                  </a:lnTo>
                  <a:lnTo>
                    <a:pt x="1674" y="1079"/>
                  </a:lnTo>
                  <a:lnTo>
                    <a:pt x="1650" y="1149"/>
                  </a:lnTo>
                  <a:lnTo>
                    <a:pt x="1622" y="1217"/>
                  </a:lnTo>
                  <a:lnTo>
                    <a:pt x="1588" y="1282"/>
                  </a:lnTo>
                  <a:lnTo>
                    <a:pt x="1547" y="1344"/>
                  </a:lnTo>
                  <a:lnTo>
                    <a:pt x="1504" y="1400"/>
                  </a:lnTo>
                  <a:lnTo>
                    <a:pt x="1454" y="1455"/>
                  </a:lnTo>
                  <a:lnTo>
                    <a:pt x="1401" y="1503"/>
                  </a:lnTo>
                  <a:lnTo>
                    <a:pt x="1343" y="1548"/>
                  </a:lnTo>
                  <a:lnTo>
                    <a:pt x="1282" y="1587"/>
                  </a:lnTo>
                  <a:lnTo>
                    <a:pt x="1217" y="1621"/>
                  </a:lnTo>
                  <a:lnTo>
                    <a:pt x="1149" y="1651"/>
                  </a:lnTo>
                  <a:lnTo>
                    <a:pt x="1078" y="1673"/>
                  </a:lnTo>
                  <a:lnTo>
                    <a:pt x="1005" y="1690"/>
                  </a:lnTo>
                  <a:lnTo>
                    <a:pt x="929" y="1701"/>
                  </a:lnTo>
                  <a:lnTo>
                    <a:pt x="851" y="1704"/>
                  </a:lnTo>
                  <a:lnTo>
                    <a:pt x="774" y="1701"/>
                  </a:lnTo>
                  <a:lnTo>
                    <a:pt x="699" y="1690"/>
                  </a:lnTo>
                  <a:lnTo>
                    <a:pt x="626" y="1673"/>
                  </a:lnTo>
                  <a:lnTo>
                    <a:pt x="555" y="1651"/>
                  </a:lnTo>
                  <a:lnTo>
                    <a:pt x="487" y="1621"/>
                  </a:lnTo>
                  <a:lnTo>
                    <a:pt x="422" y="1587"/>
                  </a:lnTo>
                  <a:lnTo>
                    <a:pt x="361" y="1548"/>
                  </a:lnTo>
                  <a:lnTo>
                    <a:pt x="304" y="1503"/>
                  </a:lnTo>
                  <a:lnTo>
                    <a:pt x="250" y="1455"/>
                  </a:lnTo>
                  <a:lnTo>
                    <a:pt x="201" y="1400"/>
                  </a:lnTo>
                  <a:lnTo>
                    <a:pt x="156" y="1344"/>
                  </a:lnTo>
                  <a:lnTo>
                    <a:pt x="116" y="1282"/>
                  </a:lnTo>
                  <a:lnTo>
                    <a:pt x="82" y="1217"/>
                  </a:lnTo>
                  <a:lnTo>
                    <a:pt x="53" y="1149"/>
                  </a:lnTo>
                  <a:lnTo>
                    <a:pt x="31" y="1079"/>
                  </a:lnTo>
                  <a:lnTo>
                    <a:pt x="14" y="1006"/>
                  </a:lnTo>
                  <a:lnTo>
                    <a:pt x="4" y="930"/>
                  </a:lnTo>
                  <a:lnTo>
                    <a:pt x="0" y="852"/>
                  </a:lnTo>
                  <a:lnTo>
                    <a:pt x="4" y="775"/>
                  </a:lnTo>
                  <a:lnTo>
                    <a:pt x="14" y="700"/>
                  </a:lnTo>
                  <a:lnTo>
                    <a:pt x="31" y="626"/>
                  </a:lnTo>
                  <a:lnTo>
                    <a:pt x="53" y="555"/>
                  </a:lnTo>
                  <a:lnTo>
                    <a:pt x="82" y="487"/>
                  </a:lnTo>
                  <a:lnTo>
                    <a:pt x="116" y="423"/>
                  </a:lnTo>
                  <a:lnTo>
                    <a:pt x="156" y="362"/>
                  </a:lnTo>
                  <a:lnTo>
                    <a:pt x="201" y="304"/>
                  </a:lnTo>
                  <a:lnTo>
                    <a:pt x="250" y="250"/>
                  </a:lnTo>
                  <a:lnTo>
                    <a:pt x="304" y="201"/>
                  </a:lnTo>
                  <a:lnTo>
                    <a:pt x="361" y="156"/>
                  </a:lnTo>
                  <a:lnTo>
                    <a:pt x="422" y="117"/>
                  </a:lnTo>
                  <a:lnTo>
                    <a:pt x="487" y="83"/>
                  </a:lnTo>
                  <a:lnTo>
                    <a:pt x="555" y="54"/>
                  </a:lnTo>
                  <a:lnTo>
                    <a:pt x="626" y="31"/>
                  </a:lnTo>
                  <a:lnTo>
                    <a:pt x="699" y="14"/>
                  </a:lnTo>
                  <a:lnTo>
                    <a:pt x="774" y="3"/>
                  </a:lnTo>
                  <a:lnTo>
                    <a:pt x="8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72" name="Shape 9472"/>
          <p:cNvGrpSpPr/>
          <p:nvPr/>
        </p:nvGrpSpPr>
        <p:grpSpPr>
          <a:xfrm>
            <a:off x="7439806" y="2167264"/>
            <a:ext cx="250072" cy="251831"/>
            <a:chOff x="2692" y="1857"/>
            <a:chExt cx="1137" cy="1145"/>
          </a:xfrm>
        </p:grpSpPr>
        <p:sp>
          <p:nvSpPr>
            <p:cNvPr id="9473" name="Shape 9473"/>
            <p:cNvSpPr/>
            <p:nvPr/>
          </p:nvSpPr>
          <p:spPr>
            <a:xfrm>
              <a:off x="2692" y="1857"/>
              <a:ext cx="1137" cy="1145"/>
            </a:xfrm>
            <a:custGeom>
              <a:avLst/>
              <a:gdLst/>
              <a:ahLst/>
              <a:cxnLst/>
              <a:rect l="0" t="0" r="0" b="0"/>
              <a:pathLst>
                <a:path w="3412" h="3434" extrusionOk="0">
                  <a:moveTo>
                    <a:pt x="2620" y="1783"/>
                  </a:moveTo>
                  <a:lnTo>
                    <a:pt x="2576" y="1786"/>
                  </a:lnTo>
                  <a:lnTo>
                    <a:pt x="2534" y="1796"/>
                  </a:lnTo>
                  <a:lnTo>
                    <a:pt x="2495" y="1810"/>
                  </a:lnTo>
                  <a:lnTo>
                    <a:pt x="2458" y="1831"/>
                  </a:lnTo>
                  <a:lnTo>
                    <a:pt x="2425" y="1856"/>
                  </a:lnTo>
                  <a:lnTo>
                    <a:pt x="2396" y="1886"/>
                  </a:lnTo>
                  <a:lnTo>
                    <a:pt x="2371" y="1919"/>
                  </a:lnTo>
                  <a:lnTo>
                    <a:pt x="2350" y="1956"/>
                  </a:lnTo>
                  <a:lnTo>
                    <a:pt x="2335" y="1995"/>
                  </a:lnTo>
                  <a:lnTo>
                    <a:pt x="2326" y="2037"/>
                  </a:lnTo>
                  <a:lnTo>
                    <a:pt x="2323" y="2081"/>
                  </a:lnTo>
                  <a:lnTo>
                    <a:pt x="2326" y="2125"/>
                  </a:lnTo>
                  <a:lnTo>
                    <a:pt x="2335" y="2167"/>
                  </a:lnTo>
                  <a:lnTo>
                    <a:pt x="2350" y="2206"/>
                  </a:lnTo>
                  <a:lnTo>
                    <a:pt x="2371" y="2243"/>
                  </a:lnTo>
                  <a:lnTo>
                    <a:pt x="2396" y="2275"/>
                  </a:lnTo>
                  <a:lnTo>
                    <a:pt x="2425" y="2304"/>
                  </a:lnTo>
                  <a:lnTo>
                    <a:pt x="2458" y="2329"/>
                  </a:lnTo>
                  <a:lnTo>
                    <a:pt x="2495" y="2350"/>
                  </a:lnTo>
                  <a:lnTo>
                    <a:pt x="2534" y="2365"/>
                  </a:lnTo>
                  <a:lnTo>
                    <a:pt x="2576" y="2374"/>
                  </a:lnTo>
                  <a:lnTo>
                    <a:pt x="2620" y="2378"/>
                  </a:lnTo>
                  <a:lnTo>
                    <a:pt x="3158" y="2378"/>
                  </a:lnTo>
                  <a:lnTo>
                    <a:pt x="3158" y="1783"/>
                  </a:lnTo>
                  <a:lnTo>
                    <a:pt x="2620" y="1783"/>
                  </a:lnTo>
                  <a:close/>
                  <a:moveTo>
                    <a:pt x="253" y="920"/>
                  </a:moveTo>
                  <a:lnTo>
                    <a:pt x="253" y="2926"/>
                  </a:lnTo>
                  <a:lnTo>
                    <a:pt x="257" y="2962"/>
                  </a:lnTo>
                  <a:lnTo>
                    <a:pt x="264" y="2999"/>
                  </a:lnTo>
                  <a:lnTo>
                    <a:pt x="277" y="3032"/>
                  </a:lnTo>
                  <a:lnTo>
                    <a:pt x="294" y="3064"/>
                  </a:lnTo>
                  <a:lnTo>
                    <a:pt x="316" y="3092"/>
                  </a:lnTo>
                  <a:lnTo>
                    <a:pt x="341" y="3117"/>
                  </a:lnTo>
                  <a:lnTo>
                    <a:pt x="369" y="3139"/>
                  </a:lnTo>
                  <a:lnTo>
                    <a:pt x="400" y="3156"/>
                  </a:lnTo>
                  <a:lnTo>
                    <a:pt x="434" y="3169"/>
                  </a:lnTo>
                  <a:lnTo>
                    <a:pt x="469" y="3177"/>
                  </a:lnTo>
                  <a:lnTo>
                    <a:pt x="507" y="3180"/>
                  </a:lnTo>
                  <a:lnTo>
                    <a:pt x="3158" y="3180"/>
                  </a:lnTo>
                  <a:lnTo>
                    <a:pt x="3158" y="2547"/>
                  </a:lnTo>
                  <a:lnTo>
                    <a:pt x="2620" y="2547"/>
                  </a:lnTo>
                  <a:lnTo>
                    <a:pt x="2566" y="2544"/>
                  </a:lnTo>
                  <a:lnTo>
                    <a:pt x="2513" y="2535"/>
                  </a:lnTo>
                  <a:lnTo>
                    <a:pt x="2462" y="2520"/>
                  </a:lnTo>
                  <a:lnTo>
                    <a:pt x="2415" y="2500"/>
                  </a:lnTo>
                  <a:lnTo>
                    <a:pt x="2370" y="2475"/>
                  </a:lnTo>
                  <a:lnTo>
                    <a:pt x="2328" y="2444"/>
                  </a:lnTo>
                  <a:lnTo>
                    <a:pt x="2290" y="2410"/>
                  </a:lnTo>
                  <a:lnTo>
                    <a:pt x="2256" y="2372"/>
                  </a:lnTo>
                  <a:lnTo>
                    <a:pt x="2227" y="2331"/>
                  </a:lnTo>
                  <a:lnTo>
                    <a:pt x="2201" y="2286"/>
                  </a:lnTo>
                  <a:lnTo>
                    <a:pt x="2181" y="2238"/>
                  </a:lnTo>
                  <a:lnTo>
                    <a:pt x="2166" y="2187"/>
                  </a:lnTo>
                  <a:lnTo>
                    <a:pt x="2157" y="2135"/>
                  </a:lnTo>
                  <a:lnTo>
                    <a:pt x="2154" y="2081"/>
                  </a:lnTo>
                  <a:lnTo>
                    <a:pt x="2157" y="2027"/>
                  </a:lnTo>
                  <a:lnTo>
                    <a:pt x="2166" y="1973"/>
                  </a:lnTo>
                  <a:lnTo>
                    <a:pt x="2181" y="1923"/>
                  </a:lnTo>
                  <a:lnTo>
                    <a:pt x="2201" y="1875"/>
                  </a:lnTo>
                  <a:lnTo>
                    <a:pt x="2227" y="1830"/>
                  </a:lnTo>
                  <a:lnTo>
                    <a:pt x="2256" y="1788"/>
                  </a:lnTo>
                  <a:lnTo>
                    <a:pt x="2290" y="1751"/>
                  </a:lnTo>
                  <a:lnTo>
                    <a:pt x="2328" y="1716"/>
                  </a:lnTo>
                  <a:lnTo>
                    <a:pt x="2370" y="1687"/>
                  </a:lnTo>
                  <a:lnTo>
                    <a:pt x="2415" y="1661"/>
                  </a:lnTo>
                  <a:lnTo>
                    <a:pt x="2462" y="1641"/>
                  </a:lnTo>
                  <a:lnTo>
                    <a:pt x="2513" y="1626"/>
                  </a:lnTo>
                  <a:lnTo>
                    <a:pt x="2566" y="1617"/>
                  </a:lnTo>
                  <a:lnTo>
                    <a:pt x="2620" y="1614"/>
                  </a:lnTo>
                  <a:lnTo>
                    <a:pt x="3158" y="1614"/>
                  </a:lnTo>
                  <a:lnTo>
                    <a:pt x="3158" y="981"/>
                  </a:lnTo>
                  <a:lnTo>
                    <a:pt x="490" y="981"/>
                  </a:lnTo>
                  <a:lnTo>
                    <a:pt x="439" y="979"/>
                  </a:lnTo>
                  <a:lnTo>
                    <a:pt x="390" y="972"/>
                  </a:lnTo>
                  <a:lnTo>
                    <a:pt x="342" y="959"/>
                  </a:lnTo>
                  <a:lnTo>
                    <a:pt x="297" y="941"/>
                  </a:lnTo>
                  <a:lnTo>
                    <a:pt x="253" y="920"/>
                  </a:lnTo>
                  <a:close/>
                  <a:moveTo>
                    <a:pt x="269" y="576"/>
                  </a:moveTo>
                  <a:lnTo>
                    <a:pt x="285" y="607"/>
                  </a:lnTo>
                  <a:lnTo>
                    <a:pt x="303" y="636"/>
                  </a:lnTo>
                  <a:lnTo>
                    <a:pt x="327" y="662"/>
                  </a:lnTo>
                  <a:lnTo>
                    <a:pt x="355" y="684"/>
                  </a:lnTo>
                  <a:lnTo>
                    <a:pt x="385" y="703"/>
                  </a:lnTo>
                  <a:lnTo>
                    <a:pt x="418" y="717"/>
                  </a:lnTo>
                  <a:lnTo>
                    <a:pt x="453" y="725"/>
                  </a:lnTo>
                  <a:lnTo>
                    <a:pt x="490" y="727"/>
                  </a:lnTo>
                  <a:lnTo>
                    <a:pt x="2792" y="727"/>
                  </a:lnTo>
                  <a:lnTo>
                    <a:pt x="2792" y="576"/>
                  </a:lnTo>
                  <a:lnTo>
                    <a:pt x="269" y="576"/>
                  </a:lnTo>
                  <a:close/>
                  <a:moveTo>
                    <a:pt x="490" y="254"/>
                  </a:moveTo>
                  <a:lnTo>
                    <a:pt x="453" y="257"/>
                  </a:lnTo>
                  <a:lnTo>
                    <a:pt x="418" y="265"/>
                  </a:lnTo>
                  <a:lnTo>
                    <a:pt x="385" y="279"/>
                  </a:lnTo>
                  <a:lnTo>
                    <a:pt x="355" y="297"/>
                  </a:lnTo>
                  <a:lnTo>
                    <a:pt x="327" y="319"/>
                  </a:lnTo>
                  <a:lnTo>
                    <a:pt x="303" y="345"/>
                  </a:lnTo>
                  <a:lnTo>
                    <a:pt x="285" y="374"/>
                  </a:lnTo>
                  <a:lnTo>
                    <a:pt x="269" y="406"/>
                  </a:lnTo>
                  <a:lnTo>
                    <a:pt x="2877" y="406"/>
                  </a:lnTo>
                  <a:lnTo>
                    <a:pt x="2899" y="410"/>
                  </a:lnTo>
                  <a:lnTo>
                    <a:pt x="2919" y="418"/>
                  </a:lnTo>
                  <a:lnTo>
                    <a:pt x="2937" y="430"/>
                  </a:lnTo>
                  <a:lnTo>
                    <a:pt x="2950" y="448"/>
                  </a:lnTo>
                  <a:lnTo>
                    <a:pt x="2958" y="468"/>
                  </a:lnTo>
                  <a:lnTo>
                    <a:pt x="2961" y="491"/>
                  </a:lnTo>
                  <a:lnTo>
                    <a:pt x="2961" y="727"/>
                  </a:lnTo>
                  <a:lnTo>
                    <a:pt x="3158" y="727"/>
                  </a:lnTo>
                  <a:lnTo>
                    <a:pt x="3158" y="254"/>
                  </a:lnTo>
                  <a:lnTo>
                    <a:pt x="490" y="254"/>
                  </a:lnTo>
                  <a:close/>
                  <a:moveTo>
                    <a:pt x="490" y="0"/>
                  </a:moveTo>
                  <a:lnTo>
                    <a:pt x="3285" y="0"/>
                  </a:lnTo>
                  <a:lnTo>
                    <a:pt x="3310" y="3"/>
                  </a:lnTo>
                  <a:lnTo>
                    <a:pt x="3334" y="11"/>
                  </a:lnTo>
                  <a:lnTo>
                    <a:pt x="3355" y="22"/>
                  </a:lnTo>
                  <a:lnTo>
                    <a:pt x="3374" y="38"/>
                  </a:lnTo>
                  <a:lnTo>
                    <a:pt x="3390" y="57"/>
                  </a:lnTo>
                  <a:lnTo>
                    <a:pt x="3401" y="77"/>
                  </a:lnTo>
                  <a:lnTo>
                    <a:pt x="3410" y="101"/>
                  </a:lnTo>
                  <a:lnTo>
                    <a:pt x="3412" y="128"/>
                  </a:lnTo>
                  <a:lnTo>
                    <a:pt x="3412" y="3306"/>
                  </a:lnTo>
                  <a:lnTo>
                    <a:pt x="3410" y="3332"/>
                  </a:lnTo>
                  <a:lnTo>
                    <a:pt x="3401" y="3356"/>
                  </a:lnTo>
                  <a:lnTo>
                    <a:pt x="3390" y="3377"/>
                  </a:lnTo>
                  <a:lnTo>
                    <a:pt x="3374" y="3396"/>
                  </a:lnTo>
                  <a:lnTo>
                    <a:pt x="3355" y="3412"/>
                  </a:lnTo>
                  <a:lnTo>
                    <a:pt x="3334" y="3423"/>
                  </a:lnTo>
                  <a:lnTo>
                    <a:pt x="3310" y="3430"/>
                  </a:lnTo>
                  <a:lnTo>
                    <a:pt x="3285" y="3434"/>
                  </a:lnTo>
                  <a:lnTo>
                    <a:pt x="507" y="3434"/>
                  </a:lnTo>
                  <a:lnTo>
                    <a:pt x="452" y="3430"/>
                  </a:lnTo>
                  <a:lnTo>
                    <a:pt x="398" y="3422"/>
                  </a:lnTo>
                  <a:lnTo>
                    <a:pt x="347" y="3407"/>
                  </a:lnTo>
                  <a:lnTo>
                    <a:pt x="298" y="3389"/>
                  </a:lnTo>
                  <a:lnTo>
                    <a:pt x="251" y="3364"/>
                  </a:lnTo>
                  <a:lnTo>
                    <a:pt x="208" y="3335"/>
                  </a:lnTo>
                  <a:lnTo>
                    <a:pt x="168" y="3302"/>
                  </a:lnTo>
                  <a:lnTo>
                    <a:pt x="131" y="3265"/>
                  </a:lnTo>
                  <a:lnTo>
                    <a:pt x="98" y="3226"/>
                  </a:lnTo>
                  <a:lnTo>
                    <a:pt x="70" y="3182"/>
                  </a:lnTo>
                  <a:lnTo>
                    <a:pt x="45" y="3135"/>
                  </a:lnTo>
                  <a:lnTo>
                    <a:pt x="26" y="3086"/>
                  </a:lnTo>
                  <a:lnTo>
                    <a:pt x="11" y="3035"/>
                  </a:lnTo>
                  <a:lnTo>
                    <a:pt x="3" y="2980"/>
                  </a:lnTo>
                  <a:lnTo>
                    <a:pt x="0" y="2926"/>
                  </a:lnTo>
                  <a:lnTo>
                    <a:pt x="0" y="491"/>
                  </a:lnTo>
                  <a:lnTo>
                    <a:pt x="3" y="434"/>
                  </a:lnTo>
                  <a:lnTo>
                    <a:pt x="14" y="378"/>
                  </a:lnTo>
                  <a:lnTo>
                    <a:pt x="29" y="326"/>
                  </a:lnTo>
                  <a:lnTo>
                    <a:pt x="50" y="275"/>
                  </a:lnTo>
                  <a:lnTo>
                    <a:pt x="76" y="228"/>
                  </a:lnTo>
                  <a:lnTo>
                    <a:pt x="107" y="184"/>
                  </a:lnTo>
                  <a:lnTo>
                    <a:pt x="144" y="144"/>
                  </a:lnTo>
                  <a:lnTo>
                    <a:pt x="184" y="108"/>
                  </a:lnTo>
                  <a:lnTo>
                    <a:pt x="227" y="76"/>
                  </a:lnTo>
                  <a:lnTo>
                    <a:pt x="274" y="50"/>
                  </a:lnTo>
                  <a:lnTo>
                    <a:pt x="325" y="29"/>
                  </a:lnTo>
                  <a:lnTo>
                    <a:pt x="378" y="14"/>
                  </a:lnTo>
                  <a:lnTo>
                    <a:pt x="433" y="3"/>
                  </a:lnTo>
                  <a:lnTo>
                    <a:pt x="4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74" name="Shape 9474"/>
            <p:cNvSpPr/>
            <p:nvPr/>
          </p:nvSpPr>
          <p:spPr>
            <a:xfrm>
              <a:off x="3526" y="2508"/>
              <a:ext cx="84" cy="85"/>
            </a:xfrm>
            <a:custGeom>
              <a:avLst/>
              <a:gdLst/>
              <a:ahLst/>
              <a:cxnLst/>
              <a:rect l="0" t="0" r="0" b="0"/>
              <a:pathLst>
                <a:path w="254" h="254" extrusionOk="0">
                  <a:moveTo>
                    <a:pt x="126" y="0"/>
                  </a:moveTo>
                  <a:lnTo>
                    <a:pt x="151" y="4"/>
                  </a:lnTo>
                  <a:lnTo>
                    <a:pt x="175" y="10"/>
                  </a:lnTo>
                  <a:lnTo>
                    <a:pt x="197" y="22"/>
                  </a:lnTo>
                  <a:lnTo>
                    <a:pt x="216" y="38"/>
                  </a:lnTo>
                  <a:lnTo>
                    <a:pt x="232" y="57"/>
                  </a:lnTo>
                  <a:lnTo>
                    <a:pt x="243" y="79"/>
                  </a:lnTo>
                  <a:lnTo>
                    <a:pt x="250" y="103"/>
                  </a:lnTo>
                  <a:lnTo>
                    <a:pt x="254" y="128"/>
                  </a:lnTo>
                  <a:lnTo>
                    <a:pt x="250" y="152"/>
                  </a:lnTo>
                  <a:lnTo>
                    <a:pt x="243" y="176"/>
                  </a:lnTo>
                  <a:lnTo>
                    <a:pt x="232" y="198"/>
                  </a:lnTo>
                  <a:lnTo>
                    <a:pt x="216" y="218"/>
                  </a:lnTo>
                  <a:lnTo>
                    <a:pt x="197" y="233"/>
                  </a:lnTo>
                  <a:lnTo>
                    <a:pt x="175" y="245"/>
                  </a:lnTo>
                  <a:lnTo>
                    <a:pt x="151" y="252"/>
                  </a:lnTo>
                  <a:lnTo>
                    <a:pt x="126" y="254"/>
                  </a:lnTo>
                  <a:lnTo>
                    <a:pt x="101" y="252"/>
                  </a:lnTo>
                  <a:lnTo>
                    <a:pt x="78" y="245"/>
                  </a:lnTo>
                  <a:lnTo>
                    <a:pt x="56" y="233"/>
                  </a:lnTo>
                  <a:lnTo>
                    <a:pt x="37" y="218"/>
                  </a:lnTo>
                  <a:lnTo>
                    <a:pt x="21" y="198"/>
                  </a:lnTo>
                  <a:lnTo>
                    <a:pt x="10" y="176"/>
                  </a:lnTo>
                  <a:lnTo>
                    <a:pt x="2" y="152"/>
                  </a:lnTo>
                  <a:lnTo>
                    <a:pt x="0" y="128"/>
                  </a:lnTo>
                  <a:lnTo>
                    <a:pt x="2" y="103"/>
                  </a:lnTo>
                  <a:lnTo>
                    <a:pt x="10" y="79"/>
                  </a:lnTo>
                  <a:lnTo>
                    <a:pt x="21" y="57"/>
                  </a:lnTo>
                  <a:lnTo>
                    <a:pt x="37" y="38"/>
                  </a:lnTo>
                  <a:lnTo>
                    <a:pt x="56" y="22"/>
                  </a:lnTo>
                  <a:lnTo>
                    <a:pt x="78" y="10"/>
                  </a:lnTo>
                  <a:lnTo>
                    <a:pt x="101" y="4"/>
                  </a:lnTo>
                  <a:lnTo>
                    <a:pt x="1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75" name="Shape 9475"/>
          <p:cNvGrpSpPr/>
          <p:nvPr/>
        </p:nvGrpSpPr>
        <p:grpSpPr>
          <a:xfrm>
            <a:off x="2777838" y="2158114"/>
            <a:ext cx="267918" cy="270131"/>
            <a:chOff x="2984" y="1624"/>
            <a:chExt cx="848" cy="855"/>
          </a:xfrm>
        </p:grpSpPr>
        <p:sp>
          <p:nvSpPr>
            <p:cNvPr id="9476" name="Shape 9476"/>
            <p:cNvSpPr/>
            <p:nvPr/>
          </p:nvSpPr>
          <p:spPr>
            <a:xfrm>
              <a:off x="2984" y="1670"/>
              <a:ext cx="808" cy="809"/>
            </a:xfrm>
            <a:custGeom>
              <a:avLst/>
              <a:gdLst/>
              <a:ahLst/>
              <a:cxnLst/>
              <a:rect l="0" t="0" r="0" b="0"/>
              <a:pathLst>
                <a:path w="3232" h="3234" extrusionOk="0">
                  <a:moveTo>
                    <a:pt x="1390" y="2367"/>
                  </a:moveTo>
                  <a:lnTo>
                    <a:pt x="1129" y="2998"/>
                  </a:lnTo>
                  <a:lnTo>
                    <a:pt x="2103" y="2998"/>
                  </a:lnTo>
                  <a:lnTo>
                    <a:pt x="1842" y="2367"/>
                  </a:lnTo>
                  <a:lnTo>
                    <a:pt x="1390" y="2367"/>
                  </a:lnTo>
                  <a:close/>
                  <a:moveTo>
                    <a:pt x="2306" y="1988"/>
                  </a:moveTo>
                  <a:lnTo>
                    <a:pt x="1987" y="2308"/>
                  </a:lnTo>
                  <a:lnTo>
                    <a:pt x="2248" y="2937"/>
                  </a:lnTo>
                  <a:lnTo>
                    <a:pt x="2936" y="2249"/>
                  </a:lnTo>
                  <a:lnTo>
                    <a:pt x="2306" y="1988"/>
                  </a:lnTo>
                  <a:close/>
                  <a:moveTo>
                    <a:pt x="925" y="1988"/>
                  </a:moveTo>
                  <a:lnTo>
                    <a:pt x="296" y="2249"/>
                  </a:lnTo>
                  <a:lnTo>
                    <a:pt x="984" y="2937"/>
                  </a:lnTo>
                  <a:lnTo>
                    <a:pt x="1245" y="2308"/>
                  </a:lnTo>
                  <a:lnTo>
                    <a:pt x="925" y="1988"/>
                  </a:lnTo>
                  <a:close/>
                  <a:moveTo>
                    <a:pt x="2210" y="1434"/>
                  </a:moveTo>
                  <a:lnTo>
                    <a:pt x="1380" y="2210"/>
                  </a:lnTo>
                  <a:lnTo>
                    <a:pt x="1861" y="2210"/>
                  </a:lnTo>
                  <a:lnTo>
                    <a:pt x="2210" y="1863"/>
                  </a:lnTo>
                  <a:lnTo>
                    <a:pt x="2210" y="1434"/>
                  </a:lnTo>
                  <a:close/>
                  <a:moveTo>
                    <a:pt x="2071" y="1233"/>
                  </a:moveTo>
                  <a:lnTo>
                    <a:pt x="1204" y="2044"/>
                  </a:lnTo>
                  <a:lnTo>
                    <a:pt x="1263" y="2104"/>
                  </a:lnTo>
                  <a:lnTo>
                    <a:pt x="2131" y="1292"/>
                  </a:lnTo>
                  <a:lnTo>
                    <a:pt x="2071" y="1233"/>
                  </a:lnTo>
                  <a:close/>
                  <a:moveTo>
                    <a:pt x="2996" y="1131"/>
                  </a:moveTo>
                  <a:lnTo>
                    <a:pt x="2367" y="1391"/>
                  </a:lnTo>
                  <a:lnTo>
                    <a:pt x="2367" y="1843"/>
                  </a:lnTo>
                  <a:lnTo>
                    <a:pt x="2996" y="2103"/>
                  </a:lnTo>
                  <a:lnTo>
                    <a:pt x="2996" y="1131"/>
                  </a:lnTo>
                  <a:close/>
                  <a:moveTo>
                    <a:pt x="236" y="1131"/>
                  </a:moveTo>
                  <a:lnTo>
                    <a:pt x="236" y="2103"/>
                  </a:lnTo>
                  <a:lnTo>
                    <a:pt x="865" y="1843"/>
                  </a:lnTo>
                  <a:lnTo>
                    <a:pt x="865" y="1391"/>
                  </a:lnTo>
                  <a:lnTo>
                    <a:pt x="236" y="1131"/>
                  </a:lnTo>
                  <a:close/>
                  <a:moveTo>
                    <a:pt x="1371" y="1024"/>
                  </a:moveTo>
                  <a:lnTo>
                    <a:pt x="1022" y="1371"/>
                  </a:lnTo>
                  <a:lnTo>
                    <a:pt x="1022" y="1863"/>
                  </a:lnTo>
                  <a:lnTo>
                    <a:pt x="1093" y="1933"/>
                  </a:lnTo>
                  <a:lnTo>
                    <a:pt x="1960" y="1121"/>
                  </a:lnTo>
                  <a:lnTo>
                    <a:pt x="1861" y="1024"/>
                  </a:lnTo>
                  <a:lnTo>
                    <a:pt x="1371" y="1024"/>
                  </a:lnTo>
                  <a:close/>
                  <a:moveTo>
                    <a:pt x="2248" y="297"/>
                  </a:moveTo>
                  <a:lnTo>
                    <a:pt x="1987" y="926"/>
                  </a:lnTo>
                  <a:lnTo>
                    <a:pt x="2306" y="1245"/>
                  </a:lnTo>
                  <a:lnTo>
                    <a:pt x="2936" y="985"/>
                  </a:lnTo>
                  <a:lnTo>
                    <a:pt x="2248" y="297"/>
                  </a:lnTo>
                  <a:close/>
                  <a:moveTo>
                    <a:pt x="984" y="297"/>
                  </a:moveTo>
                  <a:lnTo>
                    <a:pt x="296" y="985"/>
                  </a:lnTo>
                  <a:lnTo>
                    <a:pt x="925" y="1245"/>
                  </a:lnTo>
                  <a:lnTo>
                    <a:pt x="1245" y="926"/>
                  </a:lnTo>
                  <a:lnTo>
                    <a:pt x="984" y="297"/>
                  </a:lnTo>
                  <a:close/>
                  <a:moveTo>
                    <a:pt x="1129" y="236"/>
                  </a:moveTo>
                  <a:lnTo>
                    <a:pt x="1390" y="866"/>
                  </a:lnTo>
                  <a:lnTo>
                    <a:pt x="1842" y="866"/>
                  </a:lnTo>
                  <a:lnTo>
                    <a:pt x="2103" y="236"/>
                  </a:lnTo>
                  <a:lnTo>
                    <a:pt x="1129" y="236"/>
                  </a:lnTo>
                  <a:close/>
                  <a:moveTo>
                    <a:pt x="995" y="0"/>
                  </a:moveTo>
                  <a:lnTo>
                    <a:pt x="2237" y="0"/>
                  </a:lnTo>
                  <a:lnTo>
                    <a:pt x="2260" y="3"/>
                  </a:lnTo>
                  <a:lnTo>
                    <a:pt x="2281" y="10"/>
                  </a:lnTo>
                  <a:lnTo>
                    <a:pt x="2302" y="20"/>
                  </a:lnTo>
                  <a:lnTo>
                    <a:pt x="2320" y="36"/>
                  </a:lnTo>
                  <a:lnTo>
                    <a:pt x="3198" y="912"/>
                  </a:lnTo>
                  <a:lnTo>
                    <a:pt x="3212" y="931"/>
                  </a:lnTo>
                  <a:lnTo>
                    <a:pt x="3224" y="951"/>
                  </a:lnTo>
                  <a:lnTo>
                    <a:pt x="3230" y="973"/>
                  </a:lnTo>
                  <a:lnTo>
                    <a:pt x="3232" y="997"/>
                  </a:lnTo>
                  <a:lnTo>
                    <a:pt x="3232" y="2237"/>
                  </a:lnTo>
                  <a:lnTo>
                    <a:pt x="3230" y="2260"/>
                  </a:lnTo>
                  <a:lnTo>
                    <a:pt x="3223" y="2283"/>
                  </a:lnTo>
                  <a:lnTo>
                    <a:pt x="3212" y="2303"/>
                  </a:lnTo>
                  <a:lnTo>
                    <a:pt x="3198" y="2321"/>
                  </a:lnTo>
                  <a:lnTo>
                    <a:pt x="2320" y="3198"/>
                  </a:lnTo>
                  <a:lnTo>
                    <a:pt x="2302" y="3213"/>
                  </a:lnTo>
                  <a:lnTo>
                    <a:pt x="2281" y="3224"/>
                  </a:lnTo>
                  <a:lnTo>
                    <a:pt x="2260" y="3231"/>
                  </a:lnTo>
                  <a:lnTo>
                    <a:pt x="2237" y="3234"/>
                  </a:lnTo>
                  <a:lnTo>
                    <a:pt x="995" y="3234"/>
                  </a:lnTo>
                  <a:lnTo>
                    <a:pt x="972" y="3231"/>
                  </a:lnTo>
                  <a:lnTo>
                    <a:pt x="950" y="3224"/>
                  </a:lnTo>
                  <a:lnTo>
                    <a:pt x="930" y="3213"/>
                  </a:lnTo>
                  <a:lnTo>
                    <a:pt x="912" y="3198"/>
                  </a:lnTo>
                  <a:lnTo>
                    <a:pt x="34" y="2321"/>
                  </a:lnTo>
                  <a:lnTo>
                    <a:pt x="20" y="2303"/>
                  </a:lnTo>
                  <a:lnTo>
                    <a:pt x="9" y="2283"/>
                  </a:lnTo>
                  <a:lnTo>
                    <a:pt x="2" y="2260"/>
                  </a:lnTo>
                  <a:lnTo>
                    <a:pt x="0" y="2237"/>
                  </a:lnTo>
                  <a:lnTo>
                    <a:pt x="0" y="997"/>
                  </a:lnTo>
                  <a:lnTo>
                    <a:pt x="2" y="973"/>
                  </a:lnTo>
                  <a:lnTo>
                    <a:pt x="9" y="951"/>
                  </a:lnTo>
                  <a:lnTo>
                    <a:pt x="20" y="931"/>
                  </a:lnTo>
                  <a:lnTo>
                    <a:pt x="34" y="912"/>
                  </a:lnTo>
                  <a:lnTo>
                    <a:pt x="912" y="36"/>
                  </a:lnTo>
                  <a:lnTo>
                    <a:pt x="930" y="20"/>
                  </a:lnTo>
                  <a:lnTo>
                    <a:pt x="950" y="10"/>
                  </a:lnTo>
                  <a:lnTo>
                    <a:pt x="972" y="3"/>
                  </a:lnTo>
                  <a:lnTo>
                    <a:pt x="9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77" name="Shape 9477"/>
            <p:cNvSpPr/>
            <p:nvPr/>
          </p:nvSpPr>
          <p:spPr>
            <a:xfrm>
              <a:off x="3655" y="1624"/>
              <a:ext cx="177" cy="176"/>
            </a:xfrm>
            <a:custGeom>
              <a:avLst/>
              <a:gdLst/>
              <a:ahLst/>
              <a:cxnLst/>
              <a:rect l="0" t="0" r="0" b="0"/>
              <a:pathLst>
                <a:path w="708" h="707" extrusionOk="0">
                  <a:moveTo>
                    <a:pt x="354" y="0"/>
                  </a:moveTo>
                  <a:lnTo>
                    <a:pt x="375" y="2"/>
                  </a:lnTo>
                  <a:lnTo>
                    <a:pt x="394" y="10"/>
                  </a:lnTo>
                  <a:lnTo>
                    <a:pt x="410" y="23"/>
                  </a:lnTo>
                  <a:lnTo>
                    <a:pt x="422" y="39"/>
                  </a:lnTo>
                  <a:lnTo>
                    <a:pt x="430" y="57"/>
                  </a:lnTo>
                  <a:lnTo>
                    <a:pt x="432" y="78"/>
                  </a:lnTo>
                  <a:lnTo>
                    <a:pt x="432" y="275"/>
                  </a:lnTo>
                  <a:lnTo>
                    <a:pt x="629" y="275"/>
                  </a:lnTo>
                  <a:lnTo>
                    <a:pt x="651" y="278"/>
                  </a:lnTo>
                  <a:lnTo>
                    <a:pt x="669" y="286"/>
                  </a:lnTo>
                  <a:lnTo>
                    <a:pt x="685" y="299"/>
                  </a:lnTo>
                  <a:lnTo>
                    <a:pt x="698" y="314"/>
                  </a:lnTo>
                  <a:lnTo>
                    <a:pt x="705" y="333"/>
                  </a:lnTo>
                  <a:lnTo>
                    <a:pt x="708" y="354"/>
                  </a:lnTo>
                  <a:lnTo>
                    <a:pt x="705" y="374"/>
                  </a:lnTo>
                  <a:lnTo>
                    <a:pt x="698" y="393"/>
                  </a:lnTo>
                  <a:lnTo>
                    <a:pt x="685" y="410"/>
                  </a:lnTo>
                  <a:lnTo>
                    <a:pt x="669" y="421"/>
                  </a:lnTo>
                  <a:lnTo>
                    <a:pt x="651" y="430"/>
                  </a:lnTo>
                  <a:lnTo>
                    <a:pt x="629" y="433"/>
                  </a:lnTo>
                  <a:lnTo>
                    <a:pt x="432" y="433"/>
                  </a:lnTo>
                  <a:lnTo>
                    <a:pt x="432" y="629"/>
                  </a:lnTo>
                  <a:lnTo>
                    <a:pt x="430" y="650"/>
                  </a:lnTo>
                  <a:lnTo>
                    <a:pt x="422" y="669"/>
                  </a:lnTo>
                  <a:lnTo>
                    <a:pt x="410" y="684"/>
                  </a:lnTo>
                  <a:lnTo>
                    <a:pt x="394" y="697"/>
                  </a:lnTo>
                  <a:lnTo>
                    <a:pt x="375" y="705"/>
                  </a:lnTo>
                  <a:lnTo>
                    <a:pt x="354" y="707"/>
                  </a:lnTo>
                  <a:lnTo>
                    <a:pt x="334" y="705"/>
                  </a:lnTo>
                  <a:lnTo>
                    <a:pt x="315" y="697"/>
                  </a:lnTo>
                  <a:lnTo>
                    <a:pt x="298" y="684"/>
                  </a:lnTo>
                  <a:lnTo>
                    <a:pt x="286" y="669"/>
                  </a:lnTo>
                  <a:lnTo>
                    <a:pt x="279" y="650"/>
                  </a:lnTo>
                  <a:lnTo>
                    <a:pt x="275" y="629"/>
                  </a:lnTo>
                  <a:lnTo>
                    <a:pt x="275" y="433"/>
                  </a:lnTo>
                  <a:lnTo>
                    <a:pt x="79" y="433"/>
                  </a:lnTo>
                  <a:lnTo>
                    <a:pt x="58" y="430"/>
                  </a:lnTo>
                  <a:lnTo>
                    <a:pt x="39" y="421"/>
                  </a:lnTo>
                  <a:lnTo>
                    <a:pt x="23" y="410"/>
                  </a:lnTo>
                  <a:lnTo>
                    <a:pt x="11" y="393"/>
                  </a:lnTo>
                  <a:lnTo>
                    <a:pt x="3" y="374"/>
                  </a:lnTo>
                  <a:lnTo>
                    <a:pt x="0" y="354"/>
                  </a:lnTo>
                  <a:lnTo>
                    <a:pt x="3" y="333"/>
                  </a:lnTo>
                  <a:lnTo>
                    <a:pt x="11" y="314"/>
                  </a:lnTo>
                  <a:lnTo>
                    <a:pt x="23" y="299"/>
                  </a:lnTo>
                  <a:lnTo>
                    <a:pt x="39" y="286"/>
                  </a:lnTo>
                  <a:lnTo>
                    <a:pt x="58" y="278"/>
                  </a:lnTo>
                  <a:lnTo>
                    <a:pt x="79" y="275"/>
                  </a:lnTo>
                  <a:lnTo>
                    <a:pt x="275" y="275"/>
                  </a:lnTo>
                  <a:lnTo>
                    <a:pt x="275" y="78"/>
                  </a:lnTo>
                  <a:lnTo>
                    <a:pt x="279" y="57"/>
                  </a:lnTo>
                  <a:lnTo>
                    <a:pt x="286" y="39"/>
                  </a:lnTo>
                  <a:lnTo>
                    <a:pt x="298" y="23"/>
                  </a:lnTo>
                  <a:lnTo>
                    <a:pt x="315" y="10"/>
                  </a:lnTo>
                  <a:lnTo>
                    <a:pt x="334" y="2"/>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78" name="Shape 9478"/>
          <p:cNvGrpSpPr/>
          <p:nvPr/>
        </p:nvGrpSpPr>
        <p:grpSpPr>
          <a:xfrm>
            <a:off x="3797771" y="2155120"/>
            <a:ext cx="276119" cy="276119"/>
            <a:chOff x="2452" y="1796"/>
            <a:chExt cx="1132" cy="1132"/>
          </a:xfrm>
        </p:grpSpPr>
        <p:sp>
          <p:nvSpPr>
            <p:cNvPr id="9479" name="Shape 9479"/>
            <p:cNvSpPr/>
            <p:nvPr/>
          </p:nvSpPr>
          <p:spPr>
            <a:xfrm>
              <a:off x="2452" y="1796"/>
              <a:ext cx="1132" cy="1132"/>
            </a:xfrm>
            <a:custGeom>
              <a:avLst/>
              <a:gdLst/>
              <a:ahLst/>
              <a:cxnLst/>
              <a:rect l="0" t="0" r="0" b="0"/>
              <a:pathLst>
                <a:path w="3397" h="3396" extrusionOk="0">
                  <a:moveTo>
                    <a:pt x="1698" y="229"/>
                  </a:moveTo>
                  <a:lnTo>
                    <a:pt x="1602" y="232"/>
                  </a:lnTo>
                  <a:lnTo>
                    <a:pt x="1507" y="241"/>
                  </a:lnTo>
                  <a:lnTo>
                    <a:pt x="1414" y="257"/>
                  </a:lnTo>
                  <a:lnTo>
                    <a:pt x="1323" y="277"/>
                  </a:lnTo>
                  <a:lnTo>
                    <a:pt x="1234" y="304"/>
                  </a:lnTo>
                  <a:lnTo>
                    <a:pt x="1148" y="335"/>
                  </a:lnTo>
                  <a:lnTo>
                    <a:pt x="1064" y="372"/>
                  </a:lnTo>
                  <a:lnTo>
                    <a:pt x="983" y="415"/>
                  </a:lnTo>
                  <a:lnTo>
                    <a:pt x="905" y="461"/>
                  </a:lnTo>
                  <a:lnTo>
                    <a:pt x="830" y="513"/>
                  </a:lnTo>
                  <a:lnTo>
                    <a:pt x="759" y="568"/>
                  </a:lnTo>
                  <a:lnTo>
                    <a:pt x="692" y="628"/>
                  </a:lnTo>
                  <a:lnTo>
                    <a:pt x="628" y="692"/>
                  </a:lnTo>
                  <a:lnTo>
                    <a:pt x="568" y="760"/>
                  </a:lnTo>
                  <a:lnTo>
                    <a:pt x="512" y="830"/>
                  </a:lnTo>
                  <a:lnTo>
                    <a:pt x="461" y="906"/>
                  </a:lnTo>
                  <a:lnTo>
                    <a:pt x="415" y="983"/>
                  </a:lnTo>
                  <a:lnTo>
                    <a:pt x="372" y="1064"/>
                  </a:lnTo>
                  <a:lnTo>
                    <a:pt x="335" y="1148"/>
                  </a:lnTo>
                  <a:lnTo>
                    <a:pt x="303" y="1234"/>
                  </a:lnTo>
                  <a:lnTo>
                    <a:pt x="277" y="1322"/>
                  </a:lnTo>
                  <a:lnTo>
                    <a:pt x="256" y="1413"/>
                  </a:lnTo>
                  <a:lnTo>
                    <a:pt x="241" y="1506"/>
                  </a:lnTo>
                  <a:lnTo>
                    <a:pt x="232" y="1601"/>
                  </a:lnTo>
                  <a:lnTo>
                    <a:pt x="229" y="1697"/>
                  </a:lnTo>
                  <a:lnTo>
                    <a:pt x="232" y="1795"/>
                  </a:lnTo>
                  <a:lnTo>
                    <a:pt x="241" y="1889"/>
                  </a:lnTo>
                  <a:lnTo>
                    <a:pt x="256" y="1982"/>
                  </a:lnTo>
                  <a:lnTo>
                    <a:pt x="277" y="2073"/>
                  </a:lnTo>
                  <a:lnTo>
                    <a:pt x="303" y="2162"/>
                  </a:lnTo>
                  <a:lnTo>
                    <a:pt x="335" y="2248"/>
                  </a:lnTo>
                  <a:lnTo>
                    <a:pt x="372" y="2331"/>
                  </a:lnTo>
                  <a:lnTo>
                    <a:pt x="415" y="2413"/>
                  </a:lnTo>
                  <a:lnTo>
                    <a:pt x="461" y="2490"/>
                  </a:lnTo>
                  <a:lnTo>
                    <a:pt x="512" y="2565"/>
                  </a:lnTo>
                  <a:lnTo>
                    <a:pt x="568" y="2636"/>
                  </a:lnTo>
                  <a:lnTo>
                    <a:pt x="628" y="2703"/>
                  </a:lnTo>
                  <a:lnTo>
                    <a:pt x="692" y="2767"/>
                  </a:lnTo>
                  <a:lnTo>
                    <a:pt x="759" y="2827"/>
                  </a:lnTo>
                  <a:lnTo>
                    <a:pt x="830" y="2883"/>
                  </a:lnTo>
                  <a:lnTo>
                    <a:pt x="905" y="2935"/>
                  </a:lnTo>
                  <a:lnTo>
                    <a:pt x="983" y="2981"/>
                  </a:lnTo>
                  <a:lnTo>
                    <a:pt x="1064" y="3023"/>
                  </a:lnTo>
                  <a:lnTo>
                    <a:pt x="1148" y="3060"/>
                  </a:lnTo>
                  <a:lnTo>
                    <a:pt x="1234" y="3092"/>
                  </a:lnTo>
                  <a:lnTo>
                    <a:pt x="1323" y="3119"/>
                  </a:lnTo>
                  <a:lnTo>
                    <a:pt x="1414" y="3139"/>
                  </a:lnTo>
                  <a:lnTo>
                    <a:pt x="1507" y="3155"/>
                  </a:lnTo>
                  <a:lnTo>
                    <a:pt x="1602" y="3164"/>
                  </a:lnTo>
                  <a:lnTo>
                    <a:pt x="1698" y="3167"/>
                  </a:lnTo>
                  <a:lnTo>
                    <a:pt x="1794" y="3164"/>
                  </a:lnTo>
                  <a:lnTo>
                    <a:pt x="1889" y="3155"/>
                  </a:lnTo>
                  <a:lnTo>
                    <a:pt x="1982" y="3139"/>
                  </a:lnTo>
                  <a:lnTo>
                    <a:pt x="2073" y="3119"/>
                  </a:lnTo>
                  <a:lnTo>
                    <a:pt x="2162" y="3092"/>
                  </a:lnTo>
                  <a:lnTo>
                    <a:pt x="2248" y="3060"/>
                  </a:lnTo>
                  <a:lnTo>
                    <a:pt x="2332" y="3023"/>
                  </a:lnTo>
                  <a:lnTo>
                    <a:pt x="2412" y="2981"/>
                  </a:lnTo>
                  <a:lnTo>
                    <a:pt x="2491" y="2935"/>
                  </a:lnTo>
                  <a:lnTo>
                    <a:pt x="2565" y="2883"/>
                  </a:lnTo>
                  <a:lnTo>
                    <a:pt x="2637" y="2827"/>
                  </a:lnTo>
                  <a:lnTo>
                    <a:pt x="2704" y="2767"/>
                  </a:lnTo>
                  <a:lnTo>
                    <a:pt x="2768" y="2703"/>
                  </a:lnTo>
                  <a:lnTo>
                    <a:pt x="2828" y="2636"/>
                  </a:lnTo>
                  <a:lnTo>
                    <a:pt x="2884" y="2565"/>
                  </a:lnTo>
                  <a:lnTo>
                    <a:pt x="2935" y="2490"/>
                  </a:lnTo>
                  <a:lnTo>
                    <a:pt x="2982" y="2413"/>
                  </a:lnTo>
                  <a:lnTo>
                    <a:pt x="3024" y="2331"/>
                  </a:lnTo>
                  <a:lnTo>
                    <a:pt x="3061" y="2248"/>
                  </a:lnTo>
                  <a:lnTo>
                    <a:pt x="3093" y="2162"/>
                  </a:lnTo>
                  <a:lnTo>
                    <a:pt x="3119" y="2073"/>
                  </a:lnTo>
                  <a:lnTo>
                    <a:pt x="3140" y="1982"/>
                  </a:lnTo>
                  <a:lnTo>
                    <a:pt x="3155" y="1889"/>
                  </a:lnTo>
                  <a:lnTo>
                    <a:pt x="3164" y="1795"/>
                  </a:lnTo>
                  <a:lnTo>
                    <a:pt x="3167" y="1697"/>
                  </a:lnTo>
                  <a:lnTo>
                    <a:pt x="3164" y="1601"/>
                  </a:lnTo>
                  <a:lnTo>
                    <a:pt x="3155" y="1506"/>
                  </a:lnTo>
                  <a:lnTo>
                    <a:pt x="3140" y="1413"/>
                  </a:lnTo>
                  <a:lnTo>
                    <a:pt x="3119" y="1322"/>
                  </a:lnTo>
                  <a:lnTo>
                    <a:pt x="3093" y="1234"/>
                  </a:lnTo>
                  <a:lnTo>
                    <a:pt x="3061" y="1148"/>
                  </a:lnTo>
                  <a:lnTo>
                    <a:pt x="3024" y="1064"/>
                  </a:lnTo>
                  <a:lnTo>
                    <a:pt x="2982" y="983"/>
                  </a:lnTo>
                  <a:lnTo>
                    <a:pt x="2935" y="906"/>
                  </a:lnTo>
                  <a:lnTo>
                    <a:pt x="2884" y="830"/>
                  </a:lnTo>
                  <a:lnTo>
                    <a:pt x="2828" y="760"/>
                  </a:lnTo>
                  <a:lnTo>
                    <a:pt x="2768" y="692"/>
                  </a:lnTo>
                  <a:lnTo>
                    <a:pt x="2704" y="628"/>
                  </a:lnTo>
                  <a:lnTo>
                    <a:pt x="2637" y="568"/>
                  </a:lnTo>
                  <a:lnTo>
                    <a:pt x="2565" y="513"/>
                  </a:lnTo>
                  <a:lnTo>
                    <a:pt x="2491" y="461"/>
                  </a:lnTo>
                  <a:lnTo>
                    <a:pt x="2412" y="415"/>
                  </a:lnTo>
                  <a:lnTo>
                    <a:pt x="2332" y="372"/>
                  </a:lnTo>
                  <a:lnTo>
                    <a:pt x="2248" y="335"/>
                  </a:lnTo>
                  <a:lnTo>
                    <a:pt x="2162" y="304"/>
                  </a:lnTo>
                  <a:lnTo>
                    <a:pt x="2073" y="277"/>
                  </a:lnTo>
                  <a:lnTo>
                    <a:pt x="1982" y="257"/>
                  </a:lnTo>
                  <a:lnTo>
                    <a:pt x="1889" y="241"/>
                  </a:lnTo>
                  <a:lnTo>
                    <a:pt x="1794" y="232"/>
                  </a:lnTo>
                  <a:lnTo>
                    <a:pt x="1698" y="229"/>
                  </a:lnTo>
                  <a:close/>
                  <a:moveTo>
                    <a:pt x="1698" y="0"/>
                  </a:moveTo>
                  <a:lnTo>
                    <a:pt x="1795" y="2"/>
                  </a:lnTo>
                  <a:lnTo>
                    <a:pt x="1890" y="11"/>
                  </a:lnTo>
                  <a:lnTo>
                    <a:pt x="1985" y="24"/>
                  </a:lnTo>
                  <a:lnTo>
                    <a:pt x="2078" y="43"/>
                  </a:lnTo>
                  <a:lnTo>
                    <a:pt x="2170" y="66"/>
                  </a:lnTo>
                  <a:lnTo>
                    <a:pt x="2260" y="94"/>
                  </a:lnTo>
                  <a:lnTo>
                    <a:pt x="2348" y="128"/>
                  </a:lnTo>
                  <a:lnTo>
                    <a:pt x="2434" y="167"/>
                  </a:lnTo>
                  <a:lnTo>
                    <a:pt x="2518" y="210"/>
                  </a:lnTo>
                  <a:lnTo>
                    <a:pt x="2600" y="259"/>
                  </a:lnTo>
                  <a:lnTo>
                    <a:pt x="2679" y="311"/>
                  </a:lnTo>
                  <a:lnTo>
                    <a:pt x="2756" y="369"/>
                  </a:lnTo>
                  <a:lnTo>
                    <a:pt x="2828" y="431"/>
                  </a:lnTo>
                  <a:lnTo>
                    <a:pt x="2899" y="497"/>
                  </a:lnTo>
                  <a:lnTo>
                    <a:pt x="2966" y="568"/>
                  </a:lnTo>
                  <a:lnTo>
                    <a:pt x="3028" y="641"/>
                  </a:lnTo>
                  <a:lnTo>
                    <a:pt x="3085" y="718"/>
                  </a:lnTo>
                  <a:lnTo>
                    <a:pt x="3138" y="796"/>
                  </a:lnTo>
                  <a:lnTo>
                    <a:pt x="3186" y="878"/>
                  </a:lnTo>
                  <a:lnTo>
                    <a:pt x="3229" y="961"/>
                  </a:lnTo>
                  <a:lnTo>
                    <a:pt x="3268" y="1047"/>
                  </a:lnTo>
                  <a:lnTo>
                    <a:pt x="3302" y="1136"/>
                  </a:lnTo>
                  <a:lnTo>
                    <a:pt x="3331" y="1226"/>
                  </a:lnTo>
                  <a:lnTo>
                    <a:pt x="3353" y="1317"/>
                  </a:lnTo>
                  <a:lnTo>
                    <a:pt x="3372" y="1411"/>
                  </a:lnTo>
                  <a:lnTo>
                    <a:pt x="3385" y="1505"/>
                  </a:lnTo>
                  <a:lnTo>
                    <a:pt x="3394" y="1601"/>
                  </a:lnTo>
                  <a:lnTo>
                    <a:pt x="3397" y="1697"/>
                  </a:lnTo>
                  <a:lnTo>
                    <a:pt x="3394" y="1795"/>
                  </a:lnTo>
                  <a:lnTo>
                    <a:pt x="3385" y="1890"/>
                  </a:lnTo>
                  <a:lnTo>
                    <a:pt x="3372" y="1985"/>
                  </a:lnTo>
                  <a:lnTo>
                    <a:pt x="3353" y="2078"/>
                  </a:lnTo>
                  <a:lnTo>
                    <a:pt x="3331" y="2170"/>
                  </a:lnTo>
                  <a:lnTo>
                    <a:pt x="3302" y="2260"/>
                  </a:lnTo>
                  <a:lnTo>
                    <a:pt x="3268" y="2348"/>
                  </a:lnTo>
                  <a:lnTo>
                    <a:pt x="3229" y="2434"/>
                  </a:lnTo>
                  <a:lnTo>
                    <a:pt x="3186" y="2518"/>
                  </a:lnTo>
                  <a:lnTo>
                    <a:pt x="3138" y="2600"/>
                  </a:lnTo>
                  <a:lnTo>
                    <a:pt x="3085" y="2678"/>
                  </a:lnTo>
                  <a:lnTo>
                    <a:pt x="3028" y="2755"/>
                  </a:lnTo>
                  <a:lnTo>
                    <a:pt x="2966" y="2828"/>
                  </a:lnTo>
                  <a:lnTo>
                    <a:pt x="2899" y="2899"/>
                  </a:lnTo>
                  <a:lnTo>
                    <a:pt x="2828" y="2965"/>
                  </a:lnTo>
                  <a:lnTo>
                    <a:pt x="2756" y="3027"/>
                  </a:lnTo>
                  <a:lnTo>
                    <a:pt x="2679" y="3085"/>
                  </a:lnTo>
                  <a:lnTo>
                    <a:pt x="2600" y="3137"/>
                  </a:lnTo>
                  <a:lnTo>
                    <a:pt x="2518" y="3185"/>
                  </a:lnTo>
                  <a:lnTo>
                    <a:pt x="2434" y="3228"/>
                  </a:lnTo>
                  <a:lnTo>
                    <a:pt x="2348" y="3268"/>
                  </a:lnTo>
                  <a:lnTo>
                    <a:pt x="2260" y="3301"/>
                  </a:lnTo>
                  <a:lnTo>
                    <a:pt x="2170" y="3330"/>
                  </a:lnTo>
                  <a:lnTo>
                    <a:pt x="2078" y="3353"/>
                  </a:lnTo>
                  <a:lnTo>
                    <a:pt x="1985" y="3372"/>
                  </a:lnTo>
                  <a:lnTo>
                    <a:pt x="1890" y="3384"/>
                  </a:lnTo>
                  <a:lnTo>
                    <a:pt x="1795" y="3393"/>
                  </a:lnTo>
                  <a:lnTo>
                    <a:pt x="1698" y="3396"/>
                  </a:lnTo>
                  <a:lnTo>
                    <a:pt x="1602" y="3393"/>
                  </a:lnTo>
                  <a:lnTo>
                    <a:pt x="1506" y="3384"/>
                  </a:lnTo>
                  <a:lnTo>
                    <a:pt x="1410" y="3372"/>
                  </a:lnTo>
                  <a:lnTo>
                    <a:pt x="1317" y="3353"/>
                  </a:lnTo>
                  <a:lnTo>
                    <a:pt x="1226" y="3330"/>
                  </a:lnTo>
                  <a:lnTo>
                    <a:pt x="1135" y="3301"/>
                  </a:lnTo>
                  <a:lnTo>
                    <a:pt x="1047" y="3268"/>
                  </a:lnTo>
                  <a:lnTo>
                    <a:pt x="962" y="3228"/>
                  </a:lnTo>
                  <a:lnTo>
                    <a:pt x="878" y="3185"/>
                  </a:lnTo>
                  <a:lnTo>
                    <a:pt x="796" y="3137"/>
                  </a:lnTo>
                  <a:lnTo>
                    <a:pt x="717" y="3085"/>
                  </a:lnTo>
                  <a:lnTo>
                    <a:pt x="641" y="3027"/>
                  </a:lnTo>
                  <a:lnTo>
                    <a:pt x="568" y="2965"/>
                  </a:lnTo>
                  <a:lnTo>
                    <a:pt x="497" y="2899"/>
                  </a:lnTo>
                  <a:lnTo>
                    <a:pt x="430" y="2828"/>
                  </a:lnTo>
                  <a:lnTo>
                    <a:pt x="368" y="2755"/>
                  </a:lnTo>
                  <a:lnTo>
                    <a:pt x="311" y="2678"/>
                  </a:lnTo>
                  <a:lnTo>
                    <a:pt x="259" y="2600"/>
                  </a:lnTo>
                  <a:lnTo>
                    <a:pt x="210" y="2518"/>
                  </a:lnTo>
                  <a:lnTo>
                    <a:pt x="166" y="2434"/>
                  </a:lnTo>
                  <a:lnTo>
                    <a:pt x="128" y="2348"/>
                  </a:lnTo>
                  <a:lnTo>
                    <a:pt x="94" y="2260"/>
                  </a:lnTo>
                  <a:lnTo>
                    <a:pt x="66" y="2170"/>
                  </a:lnTo>
                  <a:lnTo>
                    <a:pt x="42" y="2078"/>
                  </a:lnTo>
                  <a:lnTo>
                    <a:pt x="24" y="1985"/>
                  </a:lnTo>
                  <a:lnTo>
                    <a:pt x="10" y="1890"/>
                  </a:lnTo>
                  <a:lnTo>
                    <a:pt x="2" y="1795"/>
                  </a:lnTo>
                  <a:lnTo>
                    <a:pt x="0" y="1697"/>
                  </a:lnTo>
                  <a:lnTo>
                    <a:pt x="2" y="1601"/>
                  </a:lnTo>
                  <a:lnTo>
                    <a:pt x="10" y="1505"/>
                  </a:lnTo>
                  <a:lnTo>
                    <a:pt x="24" y="1411"/>
                  </a:lnTo>
                  <a:lnTo>
                    <a:pt x="42" y="1317"/>
                  </a:lnTo>
                  <a:lnTo>
                    <a:pt x="66" y="1226"/>
                  </a:lnTo>
                  <a:lnTo>
                    <a:pt x="94" y="1136"/>
                  </a:lnTo>
                  <a:lnTo>
                    <a:pt x="128" y="1047"/>
                  </a:lnTo>
                  <a:lnTo>
                    <a:pt x="166" y="961"/>
                  </a:lnTo>
                  <a:lnTo>
                    <a:pt x="210" y="878"/>
                  </a:lnTo>
                  <a:lnTo>
                    <a:pt x="259" y="796"/>
                  </a:lnTo>
                  <a:lnTo>
                    <a:pt x="311" y="718"/>
                  </a:lnTo>
                  <a:lnTo>
                    <a:pt x="368" y="641"/>
                  </a:lnTo>
                  <a:lnTo>
                    <a:pt x="430" y="568"/>
                  </a:lnTo>
                  <a:lnTo>
                    <a:pt x="497" y="497"/>
                  </a:lnTo>
                  <a:lnTo>
                    <a:pt x="568" y="431"/>
                  </a:lnTo>
                  <a:lnTo>
                    <a:pt x="641" y="369"/>
                  </a:lnTo>
                  <a:lnTo>
                    <a:pt x="717" y="311"/>
                  </a:lnTo>
                  <a:lnTo>
                    <a:pt x="796" y="259"/>
                  </a:lnTo>
                  <a:lnTo>
                    <a:pt x="878" y="210"/>
                  </a:lnTo>
                  <a:lnTo>
                    <a:pt x="962" y="167"/>
                  </a:lnTo>
                  <a:lnTo>
                    <a:pt x="1047" y="128"/>
                  </a:lnTo>
                  <a:lnTo>
                    <a:pt x="1135" y="94"/>
                  </a:lnTo>
                  <a:lnTo>
                    <a:pt x="1226" y="66"/>
                  </a:lnTo>
                  <a:lnTo>
                    <a:pt x="1317" y="43"/>
                  </a:lnTo>
                  <a:lnTo>
                    <a:pt x="1410" y="24"/>
                  </a:lnTo>
                  <a:lnTo>
                    <a:pt x="1506" y="11"/>
                  </a:lnTo>
                  <a:lnTo>
                    <a:pt x="1602" y="2"/>
                  </a:lnTo>
                  <a:lnTo>
                    <a:pt x="16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0" name="Shape 9480"/>
            <p:cNvSpPr/>
            <p:nvPr/>
          </p:nvSpPr>
          <p:spPr>
            <a:xfrm>
              <a:off x="2580" y="1924"/>
              <a:ext cx="876" cy="876"/>
            </a:xfrm>
            <a:custGeom>
              <a:avLst/>
              <a:gdLst/>
              <a:ahLst/>
              <a:cxnLst/>
              <a:rect l="0" t="0" r="0" b="0"/>
              <a:pathLst>
                <a:path w="2630" h="2629" extrusionOk="0">
                  <a:moveTo>
                    <a:pt x="1315" y="153"/>
                  </a:moveTo>
                  <a:lnTo>
                    <a:pt x="1228" y="156"/>
                  </a:lnTo>
                  <a:lnTo>
                    <a:pt x="1143" y="165"/>
                  </a:lnTo>
                  <a:lnTo>
                    <a:pt x="1061" y="181"/>
                  </a:lnTo>
                  <a:lnTo>
                    <a:pt x="980" y="202"/>
                  </a:lnTo>
                  <a:lnTo>
                    <a:pt x="901" y="229"/>
                  </a:lnTo>
                  <a:lnTo>
                    <a:pt x="826" y="261"/>
                  </a:lnTo>
                  <a:lnTo>
                    <a:pt x="752" y="298"/>
                  </a:lnTo>
                  <a:lnTo>
                    <a:pt x="682" y="340"/>
                  </a:lnTo>
                  <a:lnTo>
                    <a:pt x="616" y="387"/>
                  </a:lnTo>
                  <a:lnTo>
                    <a:pt x="553" y="438"/>
                  </a:lnTo>
                  <a:lnTo>
                    <a:pt x="493" y="494"/>
                  </a:lnTo>
                  <a:lnTo>
                    <a:pt x="438" y="553"/>
                  </a:lnTo>
                  <a:lnTo>
                    <a:pt x="386" y="616"/>
                  </a:lnTo>
                  <a:lnTo>
                    <a:pt x="340" y="682"/>
                  </a:lnTo>
                  <a:lnTo>
                    <a:pt x="297" y="752"/>
                  </a:lnTo>
                  <a:lnTo>
                    <a:pt x="260" y="826"/>
                  </a:lnTo>
                  <a:lnTo>
                    <a:pt x="228" y="901"/>
                  </a:lnTo>
                  <a:lnTo>
                    <a:pt x="201" y="980"/>
                  </a:lnTo>
                  <a:lnTo>
                    <a:pt x="181" y="1060"/>
                  </a:lnTo>
                  <a:lnTo>
                    <a:pt x="165" y="1143"/>
                  </a:lnTo>
                  <a:lnTo>
                    <a:pt x="156" y="1228"/>
                  </a:lnTo>
                  <a:lnTo>
                    <a:pt x="153" y="1314"/>
                  </a:lnTo>
                  <a:lnTo>
                    <a:pt x="156" y="1401"/>
                  </a:lnTo>
                  <a:lnTo>
                    <a:pt x="165" y="1486"/>
                  </a:lnTo>
                  <a:lnTo>
                    <a:pt x="181" y="1569"/>
                  </a:lnTo>
                  <a:lnTo>
                    <a:pt x="201" y="1650"/>
                  </a:lnTo>
                  <a:lnTo>
                    <a:pt x="228" y="1729"/>
                  </a:lnTo>
                  <a:lnTo>
                    <a:pt x="260" y="1804"/>
                  </a:lnTo>
                  <a:lnTo>
                    <a:pt x="297" y="1877"/>
                  </a:lnTo>
                  <a:lnTo>
                    <a:pt x="340" y="1947"/>
                  </a:lnTo>
                  <a:lnTo>
                    <a:pt x="386" y="2014"/>
                  </a:lnTo>
                  <a:lnTo>
                    <a:pt x="438" y="2077"/>
                  </a:lnTo>
                  <a:lnTo>
                    <a:pt x="493" y="2136"/>
                  </a:lnTo>
                  <a:lnTo>
                    <a:pt x="553" y="2192"/>
                  </a:lnTo>
                  <a:lnTo>
                    <a:pt x="616" y="2243"/>
                  </a:lnTo>
                  <a:lnTo>
                    <a:pt x="682" y="2289"/>
                  </a:lnTo>
                  <a:lnTo>
                    <a:pt x="752" y="2332"/>
                  </a:lnTo>
                  <a:lnTo>
                    <a:pt x="826" y="2369"/>
                  </a:lnTo>
                  <a:lnTo>
                    <a:pt x="901" y="2401"/>
                  </a:lnTo>
                  <a:lnTo>
                    <a:pt x="980" y="2428"/>
                  </a:lnTo>
                  <a:lnTo>
                    <a:pt x="1061" y="2449"/>
                  </a:lnTo>
                  <a:lnTo>
                    <a:pt x="1143" y="2464"/>
                  </a:lnTo>
                  <a:lnTo>
                    <a:pt x="1228" y="2474"/>
                  </a:lnTo>
                  <a:lnTo>
                    <a:pt x="1315" y="2477"/>
                  </a:lnTo>
                  <a:lnTo>
                    <a:pt x="1402" y="2474"/>
                  </a:lnTo>
                  <a:lnTo>
                    <a:pt x="1487" y="2464"/>
                  </a:lnTo>
                  <a:lnTo>
                    <a:pt x="1569" y="2449"/>
                  </a:lnTo>
                  <a:lnTo>
                    <a:pt x="1650" y="2428"/>
                  </a:lnTo>
                  <a:lnTo>
                    <a:pt x="1729" y="2401"/>
                  </a:lnTo>
                  <a:lnTo>
                    <a:pt x="1805" y="2369"/>
                  </a:lnTo>
                  <a:lnTo>
                    <a:pt x="1877" y="2332"/>
                  </a:lnTo>
                  <a:lnTo>
                    <a:pt x="1948" y="2289"/>
                  </a:lnTo>
                  <a:lnTo>
                    <a:pt x="2014" y="2243"/>
                  </a:lnTo>
                  <a:lnTo>
                    <a:pt x="2077" y="2192"/>
                  </a:lnTo>
                  <a:lnTo>
                    <a:pt x="2137" y="2136"/>
                  </a:lnTo>
                  <a:lnTo>
                    <a:pt x="2192" y="2077"/>
                  </a:lnTo>
                  <a:lnTo>
                    <a:pt x="2243" y="2014"/>
                  </a:lnTo>
                  <a:lnTo>
                    <a:pt x="2290" y="1947"/>
                  </a:lnTo>
                  <a:lnTo>
                    <a:pt x="2332" y="1877"/>
                  </a:lnTo>
                  <a:lnTo>
                    <a:pt x="2370" y="1804"/>
                  </a:lnTo>
                  <a:lnTo>
                    <a:pt x="2402" y="1729"/>
                  </a:lnTo>
                  <a:lnTo>
                    <a:pt x="2429" y="1650"/>
                  </a:lnTo>
                  <a:lnTo>
                    <a:pt x="2449" y="1569"/>
                  </a:lnTo>
                  <a:lnTo>
                    <a:pt x="2465" y="1486"/>
                  </a:lnTo>
                  <a:lnTo>
                    <a:pt x="2474" y="1401"/>
                  </a:lnTo>
                  <a:lnTo>
                    <a:pt x="2477" y="1314"/>
                  </a:lnTo>
                  <a:lnTo>
                    <a:pt x="2474" y="1228"/>
                  </a:lnTo>
                  <a:lnTo>
                    <a:pt x="2465" y="1143"/>
                  </a:lnTo>
                  <a:lnTo>
                    <a:pt x="2449" y="1060"/>
                  </a:lnTo>
                  <a:lnTo>
                    <a:pt x="2429" y="980"/>
                  </a:lnTo>
                  <a:lnTo>
                    <a:pt x="2402" y="901"/>
                  </a:lnTo>
                  <a:lnTo>
                    <a:pt x="2370" y="826"/>
                  </a:lnTo>
                  <a:lnTo>
                    <a:pt x="2332" y="752"/>
                  </a:lnTo>
                  <a:lnTo>
                    <a:pt x="2290" y="682"/>
                  </a:lnTo>
                  <a:lnTo>
                    <a:pt x="2243" y="616"/>
                  </a:lnTo>
                  <a:lnTo>
                    <a:pt x="2192" y="553"/>
                  </a:lnTo>
                  <a:lnTo>
                    <a:pt x="2137" y="494"/>
                  </a:lnTo>
                  <a:lnTo>
                    <a:pt x="2077" y="438"/>
                  </a:lnTo>
                  <a:lnTo>
                    <a:pt x="2014" y="387"/>
                  </a:lnTo>
                  <a:lnTo>
                    <a:pt x="1948" y="340"/>
                  </a:lnTo>
                  <a:lnTo>
                    <a:pt x="1877" y="298"/>
                  </a:lnTo>
                  <a:lnTo>
                    <a:pt x="1805" y="261"/>
                  </a:lnTo>
                  <a:lnTo>
                    <a:pt x="1729" y="229"/>
                  </a:lnTo>
                  <a:lnTo>
                    <a:pt x="1650" y="202"/>
                  </a:lnTo>
                  <a:lnTo>
                    <a:pt x="1569" y="181"/>
                  </a:lnTo>
                  <a:lnTo>
                    <a:pt x="1487" y="165"/>
                  </a:lnTo>
                  <a:lnTo>
                    <a:pt x="1402" y="156"/>
                  </a:lnTo>
                  <a:lnTo>
                    <a:pt x="1315" y="153"/>
                  </a:lnTo>
                  <a:close/>
                  <a:moveTo>
                    <a:pt x="1315" y="0"/>
                  </a:moveTo>
                  <a:lnTo>
                    <a:pt x="1409" y="4"/>
                  </a:lnTo>
                  <a:lnTo>
                    <a:pt x="1501" y="13"/>
                  </a:lnTo>
                  <a:lnTo>
                    <a:pt x="1591" y="30"/>
                  </a:lnTo>
                  <a:lnTo>
                    <a:pt x="1679" y="51"/>
                  </a:lnTo>
                  <a:lnTo>
                    <a:pt x="1764" y="79"/>
                  </a:lnTo>
                  <a:lnTo>
                    <a:pt x="1846" y="112"/>
                  </a:lnTo>
                  <a:lnTo>
                    <a:pt x="1927" y="152"/>
                  </a:lnTo>
                  <a:lnTo>
                    <a:pt x="2004" y="195"/>
                  </a:lnTo>
                  <a:lnTo>
                    <a:pt x="2077" y="244"/>
                  </a:lnTo>
                  <a:lnTo>
                    <a:pt x="2147" y="297"/>
                  </a:lnTo>
                  <a:lnTo>
                    <a:pt x="2212" y="355"/>
                  </a:lnTo>
                  <a:lnTo>
                    <a:pt x="2276" y="417"/>
                  </a:lnTo>
                  <a:lnTo>
                    <a:pt x="2333" y="483"/>
                  </a:lnTo>
                  <a:lnTo>
                    <a:pt x="2386" y="553"/>
                  </a:lnTo>
                  <a:lnTo>
                    <a:pt x="2435" y="626"/>
                  </a:lnTo>
                  <a:lnTo>
                    <a:pt x="2479" y="704"/>
                  </a:lnTo>
                  <a:lnTo>
                    <a:pt x="2517" y="783"/>
                  </a:lnTo>
                  <a:lnTo>
                    <a:pt x="2552" y="866"/>
                  </a:lnTo>
                  <a:lnTo>
                    <a:pt x="2580" y="952"/>
                  </a:lnTo>
                  <a:lnTo>
                    <a:pt x="2601" y="1039"/>
                  </a:lnTo>
                  <a:lnTo>
                    <a:pt x="2617" y="1129"/>
                  </a:lnTo>
                  <a:lnTo>
                    <a:pt x="2627" y="1221"/>
                  </a:lnTo>
                  <a:lnTo>
                    <a:pt x="2630" y="1314"/>
                  </a:lnTo>
                  <a:lnTo>
                    <a:pt x="2627" y="1408"/>
                  </a:lnTo>
                  <a:lnTo>
                    <a:pt x="2617" y="1500"/>
                  </a:lnTo>
                  <a:lnTo>
                    <a:pt x="2601" y="1590"/>
                  </a:lnTo>
                  <a:lnTo>
                    <a:pt x="2580" y="1678"/>
                  </a:lnTo>
                  <a:lnTo>
                    <a:pt x="2552" y="1764"/>
                  </a:lnTo>
                  <a:lnTo>
                    <a:pt x="2517" y="1847"/>
                  </a:lnTo>
                  <a:lnTo>
                    <a:pt x="2479" y="1926"/>
                  </a:lnTo>
                  <a:lnTo>
                    <a:pt x="2435" y="2003"/>
                  </a:lnTo>
                  <a:lnTo>
                    <a:pt x="2386" y="2076"/>
                  </a:lnTo>
                  <a:lnTo>
                    <a:pt x="2333" y="2147"/>
                  </a:lnTo>
                  <a:lnTo>
                    <a:pt x="2276" y="2213"/>
                  </a:lnTo>
                  <a:lnTo>
                    <a:pt x="2212" y="2275"/>
                  </a:lnTo>
                  <a:lnTo>
                    <a:pt x="2147" y="2333"/>
                  </a:lnTo>
                  <a:lnTo>
                    <a:pt x="2077" y="2385"/>
                  </a:lnTo>
                  <a:lnTo>
                    <a:pt x="2004" y="2435"/>
                  </a:lnTo>
                  <a:lnTo>
                    <a:pt x="1927" y="2478"/>
                  </a:lnTo>
                  <a:lnTo>
                    <a:pt x="1846" y="2517"/>
                  </a:lnTo>
                  <a:lnTo>
                    <a:pt x="1764" y="2551"/>
                  </a:lnTo>
                  <a:lnTo>
                    <a:pt x="1679" y="2579"/>
                  </a:lnTo>
                  <a:lnTo>
                    <a:pt x="1591" y="2600"/>
                  </a:lnTo>
                  <a:lnTo>
                    <a:pt x="1501" y="2617"/>
                  </a:lnTo>
                  <a:lnTo>
                    <a:pt x="1409" y="2626"/>
                  </a:lnTo>
                  <a:lnTo>
                    <a:pt x="1315" y="2629"/>
                  </a:lnTo>
                  <a:lnTo>
                    <a:pt x="1221" y="2626"/>
                  </a:lnTo>
                  <a:lnTo>
                    <a:pt x="1129" y="2617"/>
                  </a:lnTo>
                  <a:lnTo>
                    <a:pt x="1039" y="2600"/>
                  </a:lnTo>
                  <a:lnTo>
                    <a:pt x="951" y="2579"/>
                  </a:lnTo>
                  <a:lnTo>
                    <a:pt x="866" y="2551"/>
                  </a:lnTo>
                  <a:lnTo>
                    <a:pt x="783" y="2517"/>
                  </a:lnTo>
                  <a:lnTo>
                    <a:pt x="703" y="2478"/>
                  </a:lnTo>
                  <a:lnTo>
                    <a:pt x="626" y="2435"/>
                  </a:lnTo>
                  <a:lnTo>
                    <a:pt x="553" y="2385"/>
                  </a:lnTo>
                  <a:lnTo>
                    <a:pt x="484" y="2333"/>
                  </a:lnTo>
                  <a:lnTo>
                    <a:pt x="417" y="2275"/>
                  </a:lnTo>
                  <a:lnTo>
                    <a:pt x="355" y="2213"/>
                  </a:lnTo>
                  <a:lnTo>
                    <a:pt x="297" y="2147"/>
                  </a:lnTo>
                  <a:lnTo>
                    <a:pt x="244" y="2076"/>
                  </a:lnTo>
                  <a:lnTo>
                    <a:pt x="195" y="2003"/>
                  </a:lnTo>
                  <a:lnTo>
                    <a:pt x="151" y="1926"/>
                  </a:lnTo>
                  <a:lnTo>
                    <a:pt x="112" y="1847"/>
                  </a:lnTo>
                  <a:lnTo>
                    <a:pt x="79" y="1764"/>
                  </a:lnTo>
                  <a:lnTo>
                    <a:pt x="51" y="1678"/>
                  </a:lnTo>
                  <a:lnTo>
                    <a:pt x="29" y="1590"/>
                  </a:lnTo>
                  <a:lnTo>
                    <a:pt x="13" y="1500"/>
                  </a:lnTo>
                  <a:lnTo>
                    <a:pt x="3" y="1408"/>
                  </a:lnTo>
                  <a:lnTo>
                    <a:pt x="0" y="1314"/>
                  </a:lnTo>
                  <a:lnTo>
                    <a:pt x="3" y="1221"/>
                  </a:lnTo>
                  <a:lnTo>
                    <a:pt x="13" y="1129"/>
                  </a:lnTo>
                  <a:lnTo>
                    <a:pt x="29" y="1039"/>
                  </a:lnTo>
                  <a:lnTo>
                    <a:pt x="51" y="952"/>
                  </a:lnTo>
                  <a:lnTo>
                    <a:pt x="79" y="866"/>
                  </a:lnTo>
                  <a:lnTo>
                    <a:pt x="112" y="783"/>
                  </a:lnTo>
                  <a:lnTo>
                    <a:pt x="151" y="704"/>
                  </a:lnTo>
                  <a:lnTo>
                    <a:pt x="195" y="626"/>
                  </a:lnTo>
                  <a:lnTo>
                    <a:pt x="244" y="553"/>
                  </a:lnTo>
                  <a:lnTo>
                    <a:pt x="297" y="483"/>
                  </a:lnTo>
                  <a:lnTo>
                    <a:pt x="355" y="417"/>
                  </a:lnTo>
                  <a:lnTo>
                    <a:pt x="417" y="355"/>
                  </a:lnTo>
                  <a:lnTo>
                    <a:pt x="484" y="297"/>
                  </a:lnTo>
                  <a:lnTo>
                    <a:pt x="553" y="244"/>
                  </a:lnTo>
                  <a:lnTo>
                    <a:pt x="626" y="195"/>
                  </a:lnTo>
                  <a:lnTo>
                    <a:pt x="703" y="152"/>
                  </a:lnTo>
                  <a:lnTo>
                    <a:pt x="783" y="112"/>
                  </a:lnTo>
                  <a:lnTo>
                    <a:pt x="866" y="79"/>
                  </a:lnTo>
                  <a:lnTo>
                    <a:pt x="951" y="51"/>
                  </a:lnTo>
                  <a:lnTo>
                    <a:pt x="1039" y="30"/>
                  </a:lnTo>
                  <a:lnTo>
                    <a:pt x="1129" y="13"/>
                  </a:lnTo>
                  <a:lnTo>
                    <a:pt x="1221" y="4"/>
                  </a:lnTo>
                  <a:lnTo>
                    <a:pt x="1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1" name="Shape 9481"/>
            <p:cNvSpPr/>
            <p:nvPr/>
          </p:nvSpPr>
          <p:spPr>
            <a:xfrm>
              <a:off x="2899" y="2136"/>
              <a:ext cx="157" cy="264"/>
            </a:xfrm>
            <a:custGeom>
              <a:avLst/>
              <a:gdLst/>
              <a:ahLst/>
              <a:cxnLst/>
              <a:rect l="0" t="0" r="0" b="0"/>
              <a:pathLst>
                <a:path w="473" h="791" extrusionOk="0">
                  <a:moveTo>
                    <a:pt x="358" y="0"/>
                  </a:moveTo>
                  <a:lnTo>
                    <a:pt x="384" y="4"/>
                  </a:lnTo>
                  <a:lnTo>
                    <a:pt x="409" y="12"/>
                  </a:lnTo>
                  <a:lnTo>
                    <a:pt x="429" y="25"/>
                  </a:lnTo>
                  <a:lnTo>
                    <a:pt x="447" y="43"/>
                  </a:lnTo>
                  <a:lnTo>
                    <a:pt x="460" y="65"/>
                  </a:lnTo>
                  <a:lnTo>
                    <a:pt x="470" y="88"/>
                  </a:lnTo>
                  <a:lnTo>
                    <a:pt x="473" y="115"/>
                  </a:lnTo>
                  <a:lnTo>
                    <a:pt x="473" y="676"/>
                  </a:lnTo>
                  <a:lnTo>
                    <a:pt x="470" y="703"/>
                  </a:lnTo>
                  <a:lnTo>
                    <a:pt x="460" y="727"/>
                  </a:lnTo>
                  <a:lnTo>
                    <a:pt x="447" y="748"/>
                  </a:lnTo>
                  <a:lnTo>
                    <a:pt x="429" y="766"/>
                  </a:lnTo>
                  <a:lnTo>
                    <a:pt x="409" y="780"/>
                  </a:lnTo>
                  <a:lnTo>
                    <a:pt x="384" y="788"/>
                  </a:lnTo>
                  <a:lnTo>
                    <a:pt x="358" y="791"/>
                  </a:lnTo>
                  <a:lnTo>
                    <a:pt x="114" y="791"/>
                  </a:lnTo>
                  <a:lnTo>
                    <a:pt x="88" y="788"/>
                  </a:lnTo>
                  <a:lnTo>
                    <a:pt x="63" y="780"/>
                  </a:lnTo>
                  <a:lnTo>
                    <a:pt x="43" y="766"/>
                  </a:lnTo>
                  <a:lnTo>
                    <a:pt x="25" y="748"/>
                  </a:lnTo>
                  <a:lnTo>
                    <a:pt x="11" y="727"/>
                  </a:lnTo>
                  <a:lnTo>
                    <a:pt x="2" y="703"/>
                  </a:lnTo>
                  <a:lnTo>
                    <a:pt x="0" y="676"/>
                  </a:lnTo>
                  <a:lnTo>
                    <a:pt x="2" y="651"/>
                  </a:lnTo>
                  <a:lnTo>
                    <a:pt x="11" y="627"/>
                  </a:lnTo>
                  <a:lnTo>
                    <a:pt x="25" y="605"/>
                  </a:lnTo>
                  <a:lnTo>
                    <a:pt x="43" y="588"/>
                  </a:lnTo>
                  <a:lnTo>
                    <a:pt x="63" y="574"/>
                  </a:lnTo>
                  <a:lnTo>
                    <a:pt x="88" y="566"/>
                  </a:lnTo>
                  <a:lnTo>
                    <a:pt x="114" y="563"/>
                  </a:lnTo>
                  <a:lnTo>
                    <a:pt x="243" y="563"/>
                  </a:lnTo>
                  <a:lnTo>
                    <a:pt x="243" y="115"/>
                  </a:lnTo>
                  <a:lnTo>
                    <a:pt x="246" y="88"/>
                  </a:lnTo>
                  <a:lnTo>
                    <a:pt x="256" y="65"/>
                  </a:lnTo>
                  <a:lnTo>
                    <a:pt x="269" y="43"/>
                  </a:lnTo>
                  <a:lnTo>
                    <a:pt x="287" y="25"/>
                  </a:lnTo>
                  <a:lnTo>
                    <a:pt x="307" y="12"/>
                  </a:lnTo>
                  <a:lnTo>
                    <a:pt x="332" y="4"/>
                  </a:lnTo>
                  <a:lnTo>
                    <a:pt x="3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2" name="Shape 9482"/>
            <p:cNvSpPr/>
            <p:nvPr/>
          </p:nvSpPr>
          <p:spPr>
            <a:xfrm>
              <a:off x="2653" y="2337"/>
              <a:ext cx="105" cy="50"/>
            </a:xfrm>
            <a:custGeom>
              <a:avLst/>
              <a:gdLst/>
              <a:ahLst/>
              <a:cxnLst/>
              <a:rect l="0" t="0" r="0" b="0"/>
              <a:pathLst>
                <a:path w="313" h="152" extrusionOk="0">
                  <a:moveTo>
                    <a:pt x="75" y="0"/>
                  </a:moveTo>
                  <a:lnTo>
                    <a:pt x="237" y="0"/>
                  </a:lnTo>
                  <a:lnTo>
                    <a:pt x="257" y="2"/>
                  </a:lnTo>
                  <a:lnTo>
                    <a:pt x="275" y="10"/>
                  </a:lnTo>
                  <a:lnTo>
                    <a:pt x="290" y="22"/>
                  </a:lnTo>
                  <a:lnTo>
                    <a:pt x="303" y="37"/>
                  </a:lnTo>
                  <a:lnTo>
                    <a:pt x="310" y="56"/>
                  </a:lnTo>
                  <a:lnTo>
                    <a:pt x="313" y="75"/>
                  </a:lnTo>
                  <a:lnTo>
                    <a:pt x="310" y="96"/>
                  </a:lnTo>
                  <a:lnTo>
                    <a:pt x="303" y="115"/>
                  </a:lnTo>
                  <a:lnTo>
                    <a:pt x="290" y="129"/>
                  </a:lnTo>
                  <a:lnTo>
                    <a:pt x="275" y="142"/>
                  </a:lnTo>
                  <a:lnTo>
                    <a:pt x="257" y="149"/>
                  </a:lnTo>
                  <a:lnTo>
                    <a:pt x="237" y="152"/>
                  </a:lnTo>
                  <a:lnTo>
                    <a:pt x="75" y="152"/>
                  </a:lnTo>
                  <a:lnTo>
                    <a:pt x="56" y="149"/>
                  </a:lnTo>
                  <a:lnTo>
                    <a:pt x="37" y="142"/>
                  </a:lnTo>
                  <a:lnTo>
                    <a:pt x="22" y="129"/>
                  </a:lnTo>
                  <a:lnTo>
                    <a:pt x="10" y="115"/>
                  </a:lnTo>
                  <a:lnTo>
                    <a:pt x="2" y="96"/>
                  </a:lnTo>
                  <a:lnTo>
                    <a:pt x="0" y="75"/>
                  </a:lnTo>
                  <a:lnTo>
                    <a:pt x="2" y="56"/>
                  </a:lnTo>
                  <a:lnTo>
                    <a:pt x="10" y="37"/>
                  </a:lnTo>
                  <a:lnTo>
                    <a:pt x="22" y="22"/>
                  </a:lnTo>
                  <a:lnTo>
                    <a:pt x="37" y="10"/>
                  </a:lnTo>
                  <a:lnTo>
                    <a:pt x="56"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3" name="Shape 9483"/>
            <p:cNvSpPr/>
            <p:nvPr/>
          </p:nvSpPr>
          <p:spPr>
            <a:xfrm>
              <a:off x="3279" y="2337"/>
              <a:ext cx="104" cy="50"/>
            </a:xfrm>
            <a:custGeom>
              <a:avLst/>
              <a:gdLst/>
              <a:ahLst/>
              <a:cxnLst/>
              <a:rect l="0" t="0" r="0" b="0"/>
              <a:pathLst>
                <a:path w="313" h="152" extrusionOk="0">
                  <a:moveTo>
                    <a:pt x="75" y="0"/>
                  </a:moveTo>
                  <a:lnTo>
                    <a:pt x="236" y="0"/>
                  </a:lnTo>
                  <a:lnTo>
                    <a:pt x="257" y="2"/>
                  </a:lnTo>
                  <a:lnTo>
                    <a:pt x="275" y="10"/>
                  </a:lnTo>
                  <a:lnTo>
                    <a:pt x="290" y="22"/>
                  </a:lnTo>
                  <a:lnTo>
                    <a:pt x="303" y="37"/>
                  </a:lnTo>
                  <a:lnTo>
                    <a:pt x="310" y="56"/>
                  </a:lnTo>
                  <a:lnTo>
                    <a:pt x="313" y="75"/>
                  </a:lnTo>
                  <a:lnTo>
                    <a:pt x="310" y="96"/>
                  </a:lnTo>
                  <a:lnTo>
                    <a:pt x="303" y="115"/>
                  </a:lnTo>
                  <a:lnTo>
                    <a:pt x="290" y="129"/>
                  </a:lnTo>
                  <a:lnTo>
                    <a:pt x="275" y="142"/>
                  </a:lnTo>
                  <a:lnTo>
                    <a:pt x="257" y="149"/>
                  </a:lnTo>
                  <a:lnTo>
                    <a:pt x="236" y="152"/>
                  </a:lnTo>
                  <a:lnTo>
                    <a:pt x="75" y="152"/>
                  </a:lnTo>
                  <a:lnTo>
                    <a:pt x="55" y="149"/>
                  </a:lnTo>
                  <a:lnTo>
                    <a:pt x="37" y="142"/>
                  </a:lnTo>
                  <a:lnTo>
                    <a:pt x="21" y="129"/>
                  </a:lnTo>
                  <a:lnTo>
                    <a:pt x="10" y="115"/>
                  </a:lnTo>
                  <a:lnTo>
                    <a:pt x="2" y="96"/>
                  </a:lnTo>
                  <a:lnTo>
                    <a:pt x="0" y="75"/>
                  </a:lnTo>
                  <a:lnTo>
                    <a:pt x="2" y="56"/>
                  </a:lnTo>
                  <a:lnTo>
                    <a:pt x="10" y="37"/>
                  </a:lnTo>
                  <a:lnTo>
                    <a:pt x="21" y="22"/>
                  </a:lnTo>
                  <a:lnTo>
                    <a:pt x="37" y="10"/>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4" name="Shape 9484"/>
            <p:cNvSpPr/>
            <p:nvPr/>
          </p:nvSpPr>
          <p:spPr>
            <a:xfrm>
              <a:off x="2992" y="1997"/>
              <a:ext cx="51" cy="105"/>
            </a:xfrm>
            <a:custGeom>
              <a:avLst/>
              <a:gdLst/>
              <a:ahLst/>
              <a:cxnLst/>
              <a:rect l="0" t="0" r="0" b="0"/>
              <a:pathLst>
                <a:path w="153" h="313" extrusionOk="0">
                  <a:moveTo>
                    <a:pt x="77" y="0"/>
                  </a:moveTo>
                  <a:lnTo>
                    <a:pt x="98" y="2"/>
                  </a:lnTo>
                  <a:lnTo>
                    <a:pt x="115" y="10"/>
                  </a:lnTo>
                  <a:lnTo>
                    <a:pt x="131" y="22"/>
                  </a:lnTo>
                  <a:lnTo>
                    <a:pt x="143" y="37"/>
                  </a:lnTo>
                  <a:lnTo>
                    <a:pt x="150" y="56"/>
                  </a:lnTo>
                  <a:lnTo>
                    <a:pt x="153" y="75"/>
                  </a:lnTo>
                  <a:lnTo>
                    <a:pt x="153" y="237"/>
                  </a:lnTo>
                  <a:lnTo>
                    <a:pt x="150" y="257"/>
                  </a:lnTo>
                  <a:lnTo>
                    <a:pt x="143" y="275"/>
                  </a:lnTo>
                  <a:lnTo>
                    <a:pt x="131" y="290"/>
                  </a:lnTo>
                  <a:lnTo>
                    <a:pt x="115" y="303"/>
                  </a:lnTo>
                  <a:lnTo>
                    <a:pt x="98" y="310"/>
                  </a:lnTo>
                  <a:lnTo>
                    <a:pt x="77" y="313"/>
                  </a:lnTo>
                  <a:lnTo>
                    <a:pt x="56" y="310"/>
                  </a:lnTo>
                  <a:lnTo>
                    <a:pt x="39" y="303"/>
                  </a:lnTo>
                  <a:lnTo>
                    <a:pt x="23" y="290"/>
                  </a:lnTo>
                  <a:lnTo>
                    <a:pt x="11" y="275"/>
                  </a:lnTo>
                  <a:lnTo>
                    <a:pt x="3" y="257"/>
                  </a:lnTo>
                  <a:lnTo>
                    <a:pt x="0" y="237"/>
                  </a:lnTo>
                  <a:lnTo>
                    <a:pt x="0" y="75"/>
                  </a:lnTo>
                  <a:lnTo>
                    <a:pt x="3" y="56"/>
                  </a:lnTo>
                  <a:lnTo>
                    <a:pt x="11" y="37"/>
                  </a:lnTo>
                  <a:lnTo>
                    <a:pt x="23" y="22"/>
                  </a:lnTo>
                  <a:lnTo>
                    <a:pt x="39" y="10"/>
                  </a:lnTo>
                  <a:lnTo>
                    <a:pt x="56" y="2"/>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5" name="Shape 9485"/>
            <p:cNvSpPr/>
            <p:nvPr/>
          </p:nvSpPr>
          <p:spPr>
            <a:xfrm>
              <a:off x="2992" y="2622"/>
              <a:ext cx="51" cy="105"/>
            </a:xfrm>
            <a:custGeom>
              <a:avLst/>
              <a:gdLst/>
              <a:ahLst/>
              <a:cxnLst/>
              <a:rect l="0" t="0" r="0" b="0"/>
              <a:pathLst>
                <a:path w="153" h="313" extrusionOk="0">
                  <a:moveTo>
                    <a:pt x="77" y="0"/>
                  </a:moveTo>
                  <a:lnTo>
                    <a:pt x="98" y="2"/>
                  </a:lnTo>
                  <a:lnTo>
                    <a:pt x="115" y="10"/>
                  </a:lnTo>
                  <a:lnTo>
                    <a:pt x="131" y="22"/>
                  </a:lnTo>
                  <a:lnTo>
                    <a:pt x="143" y="37"/>
                  </a:lnTo>
                  <a:lnTo>
                    <a:pt x="150" y="56"/>
                  </a:lnTo>
                  <a:lnTo>
                    <a:pt x="153" y="75"/>
                  </a:lnTo>
                  <a:lnTo>
                    <a:pt x="153" y="237"/>
                  </a:lnTo>
                  <a:lnTo>
                    <a:pt x="150" y="257"/>
                  </a:lnTo>
                  <a:lnTo>
                    <a:pt x="143" y="275"/>
                  </a:lnTo>
                  <a:lnTo>
                    <a:pt x="131" y="290"/>
                  </a:lnTo>
                  <a:lnTo>
                    <a:pt x="115" y="303"/>
                  </a:lnTo>
                  <a:lnTo>
                    <a:pt x="98" y="310"/>
                  </a:lnTo>
                  <a:lnTo>
                    <a:pt x="77" y="313"/>
                  </a:lnTo>
                  <a:lnTo>
                    <a:pt x="56" y="310"/>
                  </a:lnTo>
                  <a:lnTo>
                    <a:pt x="39" y="303"/>
                  </a:lnTo>
                  <a:lnTo>
                    <a:pt x="23" y="290"/>
                  </a:lnTo>
                  <a:lnTo>
                    <a:pt x="11" y="275"/>
                  </a:lnTo>
                  <a:lnTo>
                    <a:pt x="3" y="257"/>
                  </a:lnTo>
                  <a:lnTo>
                    <a:pt x="0" y="237"/>
                  </a:lnTo>
                  <a:lnTo>
                    <a:pt x="0" y="75"/>
                  </a:lnTo>
                  <a:lnTo>
                    <a:pt x="3" y="56"/>
                  </a:lnTo>
                  <a:lnTo>
                    <a:pt x="11" y="37"/>
                  </a:lnTo>
                  <a:lnTo>
                    <a:pt x="23" y="22"/>
                  </a:lnTo>
                  <a:lnTo>
                    <a:pt x="39" y="10"/>
                  </a:lnTo>
                  <a:lnTo>
                    <a:pt x="56" y="2"/>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86" name="Shape 9486"/>
          <p:cNvGrpSpPr/>
          <p:nvPr/>
        </p:nvGrpSpPr>
        <p:grpSpPr>
          <a:xfrm>
            <a:off x="4377714" y="2174231"/>
            <a:ext cx="236453" cy="237897"/>
            <a:chOff x="2424" y="1252"/>
            <a:chExt cx="1310" cy="1318"/>
          </a:xfrm>
        </p:grpSpPr>
        <p:sp>
          <p:nvSpPr>
            <p:cNvPr id="9487" name="Shape 9487"/>
            <p:cNvSpPr/>
            <p:nvPr/>
          </p:nvSpPr>
          <p:spPr>
            <a:xfrm>
              <a:off x="2424" y="1252"/>
              <a:ext cx="1310" cy="1318"/>
            </a:xfrm>
            <a:custGeom>
              <a:avLst/>
              <a:gdLst/>
              <a:ahLst/>
              <a:cxnLst/>
              <a:rect l="0" t="0" r="0" b="0"/>
              <a:pathLst>
                <a:path w="3931" h="3954" extrusionOk="0">
                  <a:moveTo>
                    <a:pt x="3153" y="3413"/>
                  </a:moveTo>
                  <a:lnTo>
                    <a:pt x="3106" y="3431"/>
                  </a:lnTo>
                  <a:lnTo>
                    <a:pt x="3063" y="3455"/>
                  </a:lnTo>
                  <a:lnTo>
                    <a:pt x="3022" y="3484"/>
                  </a:lnTo>
                  <a:lnTo>
                    <a:pt x="2984" y="3516"/>
                  </a:lnTo>
                  <a:lnTo>
                    <a:pt x="2952" y="3554"/>
                  </a:lnTo>
                  <a:lnTo>
                    <a:pt x="2923" y="3595"/>
                  </a:lnTo>
                  <a:lnTo>
                    <a:pt x="2899" y="3638"/>
                  </a:lnTo>
                  <a:lnTo>
                    <a:pt x="2881" y="3685"/>
                  </a:lnTo>
                  <a:lnTo>
                    <a:pt x="3153" y="3685"/>
                  </a:lnTo>
                  <a:lnTo>
                    <a:pt x="3153" y="3413"/>
                  </a:lnTo>
                  <a:close/>
                  <a:moveTo>
                    <a:pt x="778" y="3413"/>
                  </a:moveTo>
                  <a:lnTo>
                    <a:pt x="778" y="3685"/>
                  </a:lnTo>
                  <a:lnTo>
                    <a:pt x="1051" y="3685"/>
                  </a:lnTo>
                  <a:lnTo>
                    <a:pt x="1032" y="3638"/>
                  </a:lnTo>
                  <a:lnTo>
                    <a:pt x="1008" y="3595"/>
                  </a:lnTo>
                  <a:lnTo>
                    <a:pt x="979" y="3554"/>
                  </a:lnTo>
                  <a:lnTo>
                    <a:pt x="946" y="3516"/>
                  </a:lnTo>
                  <a:lnTo>
                    <a:pt x="909" y="3484"/>
                  </a:lnTo>
                  <a:lnTo>
                    <a:pt x="869" y="3455"/>
                  </a:lnTo>
                  <a:lnTo>
                    <a:pt x="825" y="3431"/>
                  </a:lnTo>
                  <a:lnTo>
                    <a:pt x="778" y="3413"/>
                  </a:lnTo>
                  <a:close/>
                  <a:moveTo>
                    <a:pt x="778" y="802"/>
                  </a:moveTo>
                  <a:lnTo>
                    <a:pt x="778" y="3228"/>
                  </a:lnTo>
                  <a:lnTo>
                    <a:pt x="839" y="3245"/>
                  </a:lnTo>
                  <a:lnTo>
                    <a:pt x="897" y="3267"/>
                  </a:lnTo>
                  <a:lnTo>
                    <a:pt x="952" y="3296"/>
                  </a:lnTo>
                  <a:lnTo>
                    <a:pt x="1003" y="3330"/>
                  </a:lnTo>
                  <a:lnTo>
                    <a:pt x="1051" y="3368"/>
                  </a:lnTo>
                  <a:lnTo>
                    <a:pt x="1094" y="3412"/>
                  </a:lnTo>
                  <a:lnTo>
                    <a:pt x="1133" y="3460"/>
                  </a:lnTo>
                  <a:lnTo>
                    <a:pt x="1168" y="3512"/>
                  </a:lnTo>
                  <a:lnTo>
                    <a:pt x="1197" y="3566"/>
                  </a:lnTo>
                  <a:lnTo>
                    <a:pt x="1220" y="3623"/>
                  </a:lnTo>
                  <a:lnTo>
                    <a:pt x="1236" y="3685"/>
                  </a:lnTo>
                  <a:lnTo>
                    <a:pt x="2694" y="3685"/>
                  </a:lnTo>
                  <a:lnTo>
                    <a:pt x="2711" y="3623"/>
                  </a:lnTo>
                  <a:lnTo>
                    <a:pt x="2735" y="3566"/>
                  </a:lnTo>
                  <a:lnTo>
                    <a:pt x="2764" y="3512"/>
                  </a:lnTo>
                  <a:lnTo>
                    <a:pt x="2798" y="3460"/>
                  </a:lnTo>
                  <a:lnTo>
                    <a:pt x="2836" y="3412"/>
                  </a:lnTo>
                  <a:lnTo>
                    <a:pt x="2880" y="3368"/>
                  </a:lnTo>
                  <a:lnTo>
                    <a:pt x="2928" y="3330"/>
                  </a:lnTo>
                  <a:lnTo>
                    <a:pt x="2980" y="3296"/>
                  </a:lnTo>
                  <a:lnTo>
                    <a:pt x="3034" y="3267"/>
                  </a:lnTo>
                  <a:lnTo>
                    <a:pt x="3091" y="3245"/>
                  </a:lnTo>
                  <a:lnTo>
                    <a:pt x="3153" y="3228"/>
                  </a:lnTo>
                  <a:lnTo>
                    <a:pt x="3153" y="802"/>
                  </a:lnTo>
                  <a:lnTo>
                    <a:pt x="778" y="802"/>
                  </a:lnTo>
                  <a:close/>
                  <a:moveTo>
                    <a:pt x="384" y="268"/>
                  </a:moveTo>
                  <a:lnTo>
                    <a:pt x="358" y="271"/>
                  </a:lnTo>
                  <a:lnTo>
                    <a:pt x="333" y="280"/>
                  </a:lnTo>
                  <a:lnTo>
                    <a:pt x="312" y="293"/>
                  </a:lnTo>
                  <a:lnTo>
                    <a:pt x="295" y="311"/>
                  </a:lnTo>
                  <a:lnTo>
                    <a:pt x="280" y="333"/>
                  </a:lnTo>
                  <a:lnTo>
                    <a:pt x="272" y="357"/>
                  </a:lnTo>
                  <a:lnTo>
                    <a:pt x="270" y="382"/>
                  </a:lnTo>
                  <a:lnTo>
                    <a:pt x="270" y="1041"/>
                  </a:lnTo>
                  <a:lnTo>
                    <a:pt x="272" y="1068"/>
                  </a:lnTo>
                  <a:lnTo>
                    <a:pt x="280" y="1092"/>
                  </a:lnTo>
                  <a:lnTo>
                    <a:pt x="295" y="1113"/>
                  </a:lnTo>
                  <a:lnTo>
                    <a:pt x="312" y="1130"/>
                  </a:lnTo>
                  <a:lnTo>
                    <a:pt x="333" y="1145"/>
                  </a:lnTo>
                  <a:lnTo>
                    <a:pt x="358" y="1153"/>
                  </a:lnTo>
                  <a:lnTo>
                    <a:pt x="384" y="1155"/>
                  </a:lnTo>
                  <a:lnTo>
                    <a:pt x="601" y="1155"/>
                  </a:lnTo>
                  <a:lnTo>
                    <a:pt x="601" y="802"/>
                  </a:lnTo>
                  <a:lnTo>
                    <a:pt x="457" y="802"/>
                  </a:lnTo>
                  <a:lnTo>
                    <a:pt x="433" y="798"/>
                  </a:lnTo>
                  <a:lnTo>
                    <a:pt x="412" y="790"/>
                  </a:lnTo>
                  <a:lnTo>
                    <a:pt x="394" y="775"/>
                  </a:lnTo>
                  <a:lnTo>
                    <a:pt x="379" y="757"/>
                  </a:lnTo>
                  <a:lnTo>
                    <a:pt x="371" y="736"/>
                  </a:lnTo>
                  <a:lnTo>
                    <a:pt x="367" y="712"/>
                  </a:lnTo>
                  <a:lnTo>
                    <a:pt x="371" y="688"/>
                  </a:lnTo>
                  <a:lnTo>
                    <a:pt x="379" y="667"/>
                  </a:lnTo>
                  <a:lnTo>
                    <a:pt x="394" y="649"/>
                  </a:lnTo>
                  <a:lnTo>
                    <a:pt x="412" y="635"/>
                  </a:lnTo>
                  <a:lnTo>
                    <a:pt x="433" y="625"/>
                  </a:lnTo>
                  <a:lnTo>
                    <a:pt x="457" y="623"/>
                  </a:lnTo>
                  <a:lnTo>
                    <a:pt x="3473" y="623"/>
                  </a:lnTo>
                  <a:lnTo>
                    <a:pt x="3497" y="625"/>
                  </a:lnTo>
                  <a:lnTo>
                    <a:pt x="3519" y="635"/>
                  </a:lnTo>
                  <a:lnTo>
                    <a:pt x="3537" y="649"/>
                  </a:lnTo>
                  <a:lnTo>
                    <a:pt x="3551" y="667"/>
                  </a:lnTo>
                  <a:lnTo>
                    <a:pt x="3560" y="688"/>
                  </a:lnTo>
                  <a:lnTo>
                    <a:pt x="3563" y="712"/>
                  </a:lnTo>
                  <a:lnTo>
                    <a:pt x="3560" y="736"/>
                  </a:lnTo>
                  <a:lnTo>
                    <a:pt x="3551" y="757"/>
                  </a:lnTo>
                  <a:lnTo>
                    <a:pt x="3537" y="775"/>
                  </a:lnTo>
                  <a:lnTo>
                    <a:pt x="3519" y="790"/>
                  </a:lnTo>
                  <a:lnTo>
                    <a:pt x="3497" y="798"/>
                  </a:lnTo>
                  <a:lnTo>
                    <a:pt x="3473" y="802"/>
                  </a:lnTo>
                  <a:lnTo>
                    <a:pt x="3330" y="802"/>
                  </a:lnTo>
                  <a:lnTo>
                    <a:pt x="3330" y="1155"/>
                  </a:lnTo>
                  <a:lnTo>
                    <a:pt x="3547" y="1155"/>
                  </a:lnTo>
                  <a:lnTo>
                    <a:pt x="3573" y="1153"/>
                  </a:lnTo>
                  <a:lnTo>
                    <a:pt x="3597" y="1145"/>
                  </a:lnTo>
                  <a:lnTo>
                    <a:pt x="3619" y="1130"/>
                  </a:lnTo>
                  <a:lnTo>
                    <a:pt x="3637" y="1113"/>
                  </a:lnTo>
                  <a:lnTo>
                    <a:pt x="3650" y="1092"/>
                  </a:lnTo>
                  <a:lnTo>
                    <a:pt x="3659" y="1068"/>
                  </a:lnTo>
                  <a:lnTo>
                    <a:pt x="3662" y="1041"/>
                  </a:lnTo>
                  <a:lnTo>
                    <a:pt x="3662" y="382"/>
                  </a:lnTo>
                  <a:lnTo>
                    <a:pt x="3659" y="357"/>
                  </a:lnTo>
                  <a:lnTo>
                    <a:pt x="3650" y="333"/>
                  </a:lnTo>
                  <a:lnTo>
                    <a:pt x="3637" y="311"/>
                  </a:lnTo>
                  <a:lnTo>
                    <a:pt x="3619" y="293"/>
                  </a:lnTo>
                  <a:lnTo>
                    <a:pt x="3597" y="280"/>
                  </a:lnTo>
                  <a:lnTo>
                    <a:pt x="3573" y="271"/>
                  </a:lnTo>
                  <a:lnTo>
                    <a:pt x="3547" y="268"/>
                  </a:lnTo>
                  <a:lnTo>
                    <a:pt x="384" y="268"/>
                  </a:lnTo>
                  <a:close/>
                  <a:moveTo>
                    <a:pt x="384" y="0"/>
                  </a:moveTo>
                  <a:lnTo>
                    <a:pt x="3547" y="0"/>
                  </a:lnTo>
                  <a:lnTo>
                    <a:pt x="3600" y="3"/>
                  </a:lnTo>
                  <a:lnTo>
                    <a:pt x="3649" y="13"/>
                  </a:lnTo>
                  <a:lnTo>
                    <a:pt x="3696" y="30"/>
                  </a:lnTo>
                  <a:lnTo>
                    <a:pt x="3740" y="51"/>
                  </a:lnTo>
                  <a:lnTo>
                    <a:pt x="3781" y="79"/>
                  </a:lnTo>
                  <a:lnTo>
                    <a:pt x="3819" y="111"/>
                  </a:lnTo>
                  <a:lnTo>
                    <a:pt x="3851" y="149"/>
                  </a:lnTo>
                  <a:lnTo>
                    <a:pt x="3879" y="190"/>
                  </a:lnTo>
                  <a:lnTo>
                    <a:pt x="3900" y="233"/>
                  </a:lnTo>
                  <a:lnTo>
                    <a:pt x="3917" y="281"/>
                  </a:lnTo>
                  <a:lnTo>
                    <a:pt x="3927" y="330"/>
                  </a:lnTo>
                  <a:lnTo>
                    <a:pt x="3931" y="382"/>
                  </a:lnTo>
                  <a:lnTo>
                    <a:pt x="3931" y="1041"/>
                  </a:lnTo>
                  <a:lnTo>
                    <a:pt x="3927" y="1093"/>
                  </a:lnTo>
                  <a:lnTo>
                    <a:pt x="3917" y="1143"/>
                  </a:lnTo>
                  <a:lnTo>
                    <a:pt x="3900" y="1190"/>
                  </a:lnTo>
                  <a:lnTo>
                    <a:pt x="3879" y="1235"/>
                  </a:lnTo>
                  <a:lnTo>
                    <a:pt x="3851" y="1276"/>
                  </a:lnTo>
                  <a:lnTo>
                    <a:pt x="3819" y="1312"/>
                  </a:lnTo>
                  <a:lnTo>
                    <a:pt x="3781" y="1344"/>
                  </a:lnTo>
                  <a:lnTo>
                    <a:pt x="3740" y="1372"/>
                  </a:lnTo>
                  <a:lnTo>
                    <a:pt x="3696" y="1395"/>
                  </a:lnTo>
                  <a:lnTo>
                    <a:pt x="3649" y="1412"/>
                  </a:lnTo>
                  <a:lnTo>
                    <a:pt x="3600" y="1421"/>
                  </a:lnTo>
                  <a:lnTo>
                    <a:pt x="3547" y="1425"/>
                  </a:lnTo>
                  <a:lnTo>
                    <a:pt x="3423" y="1425"/>
                  </a:lnTo>
                  <a:lnTo>
                    <a:pt x="3423" y="3819"/>
                  </a:lnTo>
                  <a:lnTo>
                    <a:pt x="3419" y="3850"/>
                  </a:lnTo>
                  <a:lnTo>
                    <a:pt x="3408" y="3878"/>
                  </a:lnTo>
                  <a:lnTo>
                    <a:pt x="3392" y="3904"/>
                  </a:lnTo>
                  <a:lnTo>
                    <a:pt x="3372" y="3924"/>
                  </a:lnTo>
                  <a:lnTo>
                    <a:pt x="3347" y="3940"/>
                  </a:lnTo>
                  <a:lnTo>
                    <a:pt x="3319" y="3951"/>
                  </a:lnTo>
                  <a:lnTo>
                    <a:pt x="3288" y="3954"/>
                  </a:lnTo>
                  <a:lnTo>
                    <a:pt x="643" y="3954"/>
                  </a:lnTo>
                  <a:lnTo>
                    <a:pt x="613" y="3951"/>
                  </a:lnTo>
                  <a:lnTo>
                    <a:pt x="584" y="3940"/>
                  </a:lnTo>
                  <a:lnTo>
                    <a:pt x="559" y="3924"/>
                  </a:lnTo>
                  <a:lnTo>
                    <a:pt x="538" y="3904"/>
                  </a:lnTo>
                  <a:lnTo>
                    <a:pt x="522" y="3878"/>
                  </a:lnTo>
                  <a:lnTo>
                    <a:pt x="512" y="3850"/>
                  </a:lnTo>
                  <a:lnTo>
                    <a:pt x="508" y="3819"/>
                  </a:lnTo>
                  <a:lnTo>
                    <a:pt x="508" y="1425"/>
                  </a:lnTo>
                  <a:lnTo>
                    <a:pt x="384" y="1425"/>
                  </a:lnTo>
                  <a:lnTo>
                    <a:pt x="332" y="1421"/>
                  </a:lnTo>
                  <a:lnTo>
                    <a:pt x="282" y="1412"/>
                  </a:lnTo>
                  <a:lnTo>
                    <a:pt x="235" y="1395"/>
                  </a:lnTo>
                  <a:lnTo>
                    <a:pt x="190" y="1372"/>
                  </a:lnTo>
                  <a:lnTo>
                    <a:pt x="149" y="1344"/>
                  </a:lnTo>
                  <a:lnTo>
                    <a:pt x="112" y="1312"/>
                  </a:lnTo>
                  <a:lnTo>
                    <a:pt x="81" y="1276"/>
                  </a:lnTo>
                  <a:lnTo>
                    <a:pt x="53" y="1235"/>
                  </a:lnTo>
                  <a:lnTo>
                    <a:pt x="30" y="1190"/>
                  </a:lnTo>
                  <a:lnTo>
                    <a:pt x="13" y="1143"/>
                  </a:lnTo>
                  <a:lnTo>
                    <a:pt x="4" y="1093"/>
                  </a:lnTo>
                  <a:lnTo>
                    <a:pt x="0" y="1041"/>
                  </a:lnTo>
                  <a:lnTo>
                    <a:pt x="0" y="382"/>
                  </a:lnTo>
                  <a:lnTo>
                    <a:pt x="4" y="330"/>
                  </a:lnTo>
                  <a:lnTo>
                    <a:pt x="13" y="281"/>
                  </a:lnTo>
                  <a:lnTo>
                    <a:pt x="30" y="233"/>
                  </a:lnTo>
                  <a:lnTo>
                    <a:pt x="53" y="190"/>
                  </a:lnTo>
                  <a:lnTo>
                    <a:pt x="81" y="149"/>
                  </a:lnTo>
                  <a:lnTo>
                    <a:pt x="112" y="111"/>
                  </a:lnTo>
                  <a:lnTo>
                    <a:pt x="149" y="79"/>
                  </a:lnTo>
                  <a:lnTo>
                    <a:pt x="190" y="51"/>
                  </a:lnTo>
                  <a:lnTo>
                    <a:pt x="235" y="30"/>
                  </a:lnTo>
                  <a:lnTo>
                    <a:pt x="282" y="13"/>
                  </a:lnTo>
                  <a:lnTo>
                    <a:pt x="332" y="3"/>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8" name="Shape 9488"/>
            <p:cNvSpPr/>
            <p:nvPr/>
          </p:nvSpPr>
          <p:spPr>
            <a:xfrm>
              <a:off x="2904" y="1743"/>
              <a:ext cx="362" cy="174"/>
            </a:xfrm>
            <a:custGeom>
              <a:avLst/>
              <a:gdLst/>
              <a:ahLst/>
              <a:cxnLst/>
              <a:rect l="0" t="0" r="0" b="0"/>
              <a:pathLst>
                <a:path w="1088" h="522" extrusionOk="0">
                  <a:moveTo>
                    <a:pt x="244" y="328"/>
                  </a:moveTo>
                  <a:lnTo>
                    <a:pt x="260" y="348"/>
                  </a:lnTo>
                  <a:lnTo>
                    <a:pt x="278" y="364"/>
                  </a:lnTo>
                  <a:lnTo>
                    <a:pt x="299" y="376"/>
                  </a:lnTo>
                  <a:lnTo>
                    <a:pt x="325" y="385"/>
                  </a:lnTo>
                  <a:lnTo>
                    <a:pt x="350" y="387"/>
                  </a:lnTo>
                  <a:lnTo>
                    <a:pt x="376" y="385"/>
                  </a:lnTo>
                  <a:lnTo>
                    <a:pt x="400" y="376"/>
                  </a:lnTo>
                  <a:lnTo>
                    <a:pt x="423" y="364"/>
                  </a:lnTo>
                  <a:lnTo>
                    <a:pt x="441" y="348"/>
                  </a:lnTo>
                  <a:lnTo>
                    <a:pt x="457" y="328"/>
                  </a:lnTo>
                  <a:lnTo>
                    <a:pt x="244" y="328"/>
                  </a:lnTo>
                  <a:close/>
                  <a:moveTo>
                    <a:pt x="738" y="135"/>
                  </a:moveTo>
                  <a:lnTo>
                    <a:pt x="711" y="138"/>
                  </a:lnTo>
                  <a:lnTo>
                    <a:pt x="687" y="145"/>
                  </a:lnTo>
                  <a:lnTo>
                    <a:pt x="665" y="158"/>
                  </a:lnTo>
                  <a:lnTo>
                    <a:pt x="646" y="174"/>
                  </a:lnTo>
                  <a:lnTo>
                    <a:pt x="632" y="194"/>
                  </a:lnTo>
                  <a:lnTo>
                    <a:pt x="845" y="194"/>
                  </a:lnTo>
                  <a:lnTo>
                    <a:pt x="829" y="174"/>
                  </a:lnTo>
                  <a:lnTo>
                    <a:pt x="810" y="158"/>
                  </a:lnTo>
                  <a:lnTo>
                    <a:pt x="788" y="145"/>
                  </a:lnTo>
                  <a:lnTo>
                    <a:pt x="764" y="138"/>
                  </a:lnTo>
                  <a:lnTo>
                    <a:pt x="738" y="135"/>
                  </a:lnTo>
                  <a:close/>
                  <a:moveTo>
                    <a:pt x="350" y="0"/>
                  </a:moveTo>
                  <a:lnTo>
                    <a:pt x="372" y="4"/>
                  </a:lnTo>
                  <a:lnTo>
                    <a:pt x="390" y="13"/>
                  </a:lnTo>
                  <a:lnTo>
                    <a:pt x="405" y="28"/>
                  </a:lnTo>
                  <a:lnTo>
                    <a:pt x="415" y="47"/>
                  </a:lnTo>
                  <a:lnTo>
                    <a:pt x="417" y="67"/>
                  </a:lnTo>
                  <a:lnTo>
                    <a:pt x="415" y="89"/>
                  </a:lnTo>
                  <a:lnTo>
                    <a:pt x="405" y="107"/>
                  </a:lnTo>
                  <a:lnTo>
                    <a:pt x="390" y="121"/>
                  </a:lnTo>
                  <a:lnTo>
                    <a:pt x="372" y="131"/>
                  </a:lnTo>
                  <a:lnTo>
                    <a:pt x="350" y="135"/>
                  </a:lnTo>
                  <a:lnTo>
                    <a:pt x="325" y="137"/>
                  </a:lnTo>
                  <a:lnTo>
                    <a:pt x="299" y="145"/>
                  </a:lnTo>
                  <a:lnTo>
                    <a:pt x="278" y="158"/>
                  </a:lnTo>
                  <a:lnTo>
                    <a:pt x="260" y="174"/>
                  </a:lnTo>
                  <a:lnTo>
                    <a:pt x="244" y="194"/>
                  </a:lnTo>
                  <a:lnTo>
                    <a:pt x="486" y="194"/>
                  </a:lnTo>
                  <a:lnTo>
                    <a:pt x="500" y="154"/>
                  </a:lnTo>
                  <a:lnTo>
                    <a:pt x="521" y="117"/>
                  </a:lnTo>
                  <a:lnTo>
                    <a:pt x="546" y="84"/>
                  </a:lnTo>
                  <a:lnTo>
                    <a:pt x="577" y="55"/>
                  </a:lnTo>
                  <a:lnTo>
                    <a:pt x="612" y="32"/>
                  </a:lnTo>
                  <a:lnTo>
                    <a:pt x="652" y="14"/>
                  </a:lnTo>
                  <a:lnTo>
                    <a:pt x="693" y="4"/>
                  </a:lnTo>
                  <a:lnTo>
                    <a:pt x="738" y="0"/>
                  </a:lnTo>
                  <a:lnTo>
                    <a:pt x="782" y="4"/>
                  </a:lnTo>
                  <a:lnTo>
                    <a:pt x="824" y="14"/>
                  </a:lnTo>
                  <a:lnTo>
                    <a:pt x="863" y="32"/>
                  </a:lnTo>
                  <a:lnTo>
                    <a:pt x="898" y="55"/>
                  </a:lnTo>
                  <a:lnTo>
                    <a:pt x="929" y="84"/>
                  </a:lnTo>
                  <a:lnTo>
                    <a:pt x="954" y="117"/>
                  </a:lnTo>
                  <a:lnTo>
                    <a:pt x="976" y="154"/>
                  </a:lnTo>
                  <a:lnTo>
                    <a:pt x="990" y="194"/>
                  </a:lnTo>
                  <a:lnTo>
                    <a:pt x="1022" y="194"/>
                  </a:lnTo>
                  <a:lnTo>
                    <a:pt x="1042" y="197"/>
                  </a:lnTo>
                  <a:lnTo>
                    <a:pt x="1061" y="207"/>
                  </a:lnTo>
                  <a:lnTo>
                    <a:pt x="1076" y="221"/>
                  </a:lnTo>
                  <a:lnTo>
                    <a:pt x="1085" y="239"/>
                  </a:lnTo>
                  <a:lnTo>
                    <a:pt x="1088" y="261"/>
                  </a:lnTo>
                  <a:lnTo>
                    <a:pt x="1085" y="283"/>
                  </a:lnTo>
                  <a:lnTo>
                    <a:pt x="1076" y="301"/>
                  </a:lnTo>
                  <a:lnTo>
                    <a:pt x="1061" y="315"/>
                  </a:lnTo>
                  <a:lnTo>
                    <a:pt x="1042" y="325"/>
                  </a:lnTo>
                  <a:lnTo>
                    <a:pt x="1022" y="328"/>
                  </a:lnTo>
                  <a:lnTo>
                    <a:pt x="990" y="328"/>
                  </a:lnTo>
                  <a:lnTo>
                    <a:pt x="976" y="369"/>
                  </a:lnTo>
                  <a:lnTo>
                    <a:pt x="954" y="405"/>
                  </a:lnTo>
                  <a:lnTo>
                    <a:pt x="929" y="439"/>
                  </a:lnTo>
                  <a:lnTo>
                    <a:pt x="898" y="467"/>
                  </a:lnTo>
                  <a:lnTo>
                    <a:pt x="863" y="489"/>
                  </a:lnTo>
                  <a:lnTo>
                    <a:pt x="824" y="506"/>
                  </a:lnTo>
                  <a:lnTo>
                    <a:pt x="782" y="518"/>
                  </a:lnTo>
                  <a:lnTo>
                    <a:pt x="738" y="522"/>
                  </a:lnTo>
                  <a:lnTo>
                    <a:pt x="716" y="518"/>
                  </a:lnTo>
                  <a:lnTo>
                    <a:pt x="698" y="509"/>
                  </a:lnTo>
                  <a:lnTo>
                    <a:pt x="683" y="494"/>
                  </a:lnTo>
                  <a:lnTo>
                    <a:pt x="674" y="476"/>
                  </a:lnTo>
                  <a:lnTo>
                    <a:pt x="670" y="455"/>
                  </a:lnTo>
                  <a:lnTo>
                    <a:pt x="674" y="433"/>
                  </a:lnTo>
                  <a:lnTo>
                    <a:pt x="683" y="415"/>
                  </a:lnTo>
                  <a:lnTo>
                    <a:pt x="698" y="400"/>
                  </a:lnTo>
                  <a:lnTo>
                    <a:pt x="716" y="391"/>
                  </a:lnTo>
                  <a:lnTo>
                    <a:pt x="738" y="387"/>
                  </a:lnTo>
                  <a:lnTo>
                    <a:pt x="764" y="385"/>
                  </a:lnTo>
                  <a:lnTo>
                    <a:pt x="788" y="376"/>
                  </a:lnTo>
                  <a:lnTo>
                    <a:pt x="810" y="364"/>
                  </a:lnTo>
                  <a:lnTo>
                    <a:pt x="829" y="348"/>
                  </a:lnTo>
                  <a:lnTo>
                    <a:pt x="845" y="328"/>
                  </a:lnTo>
                  <a:lnTo>
                    <a:pt x="603" y="328"/>
                  </a:lnTo>
                  <a:lnTo>
                    <a:pt x="588" y="369"/>
                  </a:lnTo>
                  <a:lnTo>
                    <a:pt x="568" y="405"/>
                  </a:lnTo>
                  <a:lnTo>
                    <a:pt x="541" y="439"/>
                  </a:lnTo>
                  <a:lnTo>
                    <a:pt x="510" y="467"/>
                  </a:lnTo>
                  <a:lnTo>
                    <a:pt x="475" y="489"/>
                  </a:lnTo>
                  <a:lnTo>
                    <a:pt x="437" y="506"/>
                  </a:lnTo>
                  <a:lnTo>
                    <a:pt x="394" y="518"/>
                  </a:lnTo>
                  <a:lnTo>
                    <a:pt x="350" y="522"/>
                  </a:lnTo>
                  <a:lnTo>
                    <a:pt x="307" y="518"/>
                  </a:lnTo>
                  <a:lnTo>
                    <a:pt x="264" y="506"/>
                  </a:lnTo>
                  <a:lnTo>
                    <a:pt x="226" y="489"/>
                  </a:lnTo>
                  <a:lnTo>
                    <a:pt x="190" y="467"/>
                  </a:lnTo>
                  <a:lnTo>
                    <a:pt x="160" y="439"/>
                  </a:lnTo>
                  <a:lnTo>
                    <a:pt x="133" y="405"/>
                  </a:lnTo>
                  <a:lnTo>
                    <a:pt x="113" y="369"/>
                  </a:lnTo>
                  <a:lnTo>
                    <a:pt x="98" y="328"/>
                  </a:lnTo>
                  <a:lnTo>
                    <a:pt x="67" y="328"/>
                  </a:lnTo>
                  <a:lnTo>
                    <a:pt x="45" y="325"/>
                  </a:lnTo>
                  <a:lnTo>
                    <a:pt x="27" y="315"/>
                  </a:lnTo>
                  <a:lnTo>
                    <a:pt x="13" y="301"/>
                  </a:lnTo>
                  <a:lnTo>
                    <a:pt x="3" y="283"/>
                  </a:lnTo>
                  <a:lnTo>
                    <a:pt x="0" y="261"/>
                  </a:lnTo>
                  <a:lnTo>
                    <a:pt x="3" y="239"/>
                  </a:lnTo>
                  <a:lnTo>
                    <a:pt x="13" y="221"/>
                  </a:lnTo>
                  <a:lnTo>
                    <a:pt x="27" y="207"/>
                  </a:lnTo>
                  <a:lnTo>
                    <a:pt x="45" y="197"/>
                  </a:lnTo>
                  <a:lnTo>
                    <a:pt x="67" y="194"/>
                  </a:lnTo>
                  <a:lnTo>
                    <a:pt x="98" y="194"/>
                  </a:lnTo>
                  <a:lnTo>
                    <a:pt x="113" y="154"/>
                  </a:lnTo>
                  <a:lnTo>
                    <a:pt x="133" y="117"/>
                  </a:lnTo>
                  <a:lnTo>
                    <a:pt x="160" y="84"/>
                  </a:lnTo>
                  <a:lnTo>
                    <a:pt x="190" y="55"/>
                  </a:lnTo>
                  <a:lnTo>
                    <a:pt x="226" y="32"/>
                  </a:lnTo>
                  <a:lnTo>
                    <a:pt x="264" y="14"/>
                  </a:lnTo>
                  <a:lnTo>
                    <a:pt x="307" y="4"/>
                  </a:lnTo>
                  <a:lnTo>
                    <a:pt x="3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89" name="Shape 9489"/>
            <p:cNvSpPr/>
            <p:nvPr/>
          </p:nvSpPr>
          <p:spPr>
            <a:xfrm>
              <a:off x="2809" y="1554"/>
              <a:ext cx="552" cy="552"/>
            </a:xfrm>
            <a:custGeom>
              <a:avLst/>
              <a:gdLst/>
              <a:ahLst/>
              <a:cxnLst/>
              <a:rect l="0" t="0" r="0" b="0"/>
              <a:pathLst>
                <a:path w="1657" h="1655" extrusionOk="0">
                  <a:moveTo>
                    <a:pt x="829" y="180"/>
                  </a:moveTo>
                  <a:lnTo>
                    <a:pt x="759" y="183"/>
                  </a:lnTo>
                  <a:lnTo>
                    <a:pt x="690" y="195"/>
                  </a:lnTo>
                  <a:lnTo>
                    <a:pt x="624" y="213"/>
                  </a:lnTo>
                  <a:lnTo>
                    <a:pt x="561" y="237"/>
                  </a:lnTo>
                  <a:lnTo>
                    <a:pt x="502" y="269"/>
                  </a:lnTo>
                  <a:lnTo>
                    <a:pt x="446" y="305"/>
                  </a:lnTo>
                  <a:lnTo>
                    <a:pt x="394" y="347"/>
                  </a:lnTo>
                  <a:lnTo>
                    <a:pt x="347" y="394"/>
                  </a:lnTo>
                  <a:lnTo>
                    <a:pt x="306" y="445"/>
                  </a:lnTo>
                  <a:lnTo>
                    <a:pt x="269" y="501"/>
                  </a:lnTo>
                  <a:lnTo>
                    <a:pt x="238" y="561"/>
                  </a:lnTo>
                  <a:lnTo>
                    <a:pt x="214" y="623"/>
                  </a:lnTo>
                  <a:lnTo>
                    <a:pt x="196" y="690"/>
                  </a:lnTo>
                  <a:lnTo>
                    <a:pt x="185" y="758"/>
                  </a:lnTo>
                  <a:lnTo>
                    <a:pt x="180" y="828"/>
                  </a:lnTo>
                  <a:lnTo>
                    <a:pt x="185" y="899"/>
                  </a:lnTo>
                  <a:lnTo>
                    <a:pt x="196" y="967"/>
                  </a:lnTo>
                  <a:lnTo>
                    <a:pt x="214" y="1032"/>
                  </a:lnTo>
                  <a:lnTo>
                    <a:pt x="238" y="1096"/>
                  </a:lnTo>
                  <a:lnTo>
                    <a:pt x="269" y="1155"/>
                  </a:lnTo>
                  <a:lnTo>
                    <a:pt x="306" y="1210"/>
                  </a:lnTo>
                  <a:lnTo>
                    <a:pt x="347" y="1262"/>
                  </a:lnTo>
                  <a:lnTo>
                    <a:pt x="394" y="1309"/>
                  </a:lnTo>
                  <a:lnTo>
                    <a:pt x="446" y="1351"/>
                  </a:lnTo>
                  <a:lnTo>
                    <a:pt x="502" y="1387"/>
                  </a:lnTo>
                  <a:lnTo>
                    <a:pt x="561" y="1418"/>
                  </a:lnTo>
                  <a:lnTo>
                    <a:pt x="624" y="1444"/>
                  </a:lnTo>
                  <a:lnTo>
                    <a:pt x="690" y="1462"/>
                  </a:lnTo>
                  <a:lnTo>
                    <a:pt x="759" y="1473"/>
                  </a:lnTo>
                  <a:lnTo>
                    <a:pt x="829" y="1476"/>
                  </a:lnTo>
                  <a:lnTo>
                    <a:pt x="900" y="1473"/>
                  </a:lnTo>
                  <a:lnTo>
                    <a:pt x="968" y="1462"/>
                  </a:lnTo>
                  <a:lnTo>
                    <a:pt x="1033" y="1444"/>
                  </a:lnTo>
                  <a:lnTo>
                    <a:pt x="1097" y="1418"/>
                  </a:lnTo>
                  <a:lnTo>
                    <a:pt x="1156" y="1387"/>
                  </a:lnTo>
                  <a:lnTo>
                    <a:pt x="1212" y="1351"/>
                  </a:lnTo>
                  <a:lnTo>
                    <a:pt x="1263" y="1309"/>
                  </a:lnTo>
                  <a:lnTo>
                    <a:pt x="1310" y="1262"/>
                  </a:lnTo>
                  <a:lnTo>
                    <a:pt x="1352" y="1210"/>
                  </a:lnTo>
                  <a:lnTo>
                    <a:pt x="1390" y="1155"/>
                  </a:lnTo>
                  <a:lnTo>
                    <a:pt x="1420" y="1096"/>
                  </a:lnTo>
                  <a:lnTo>
                    <a:pt x="1445" y="1032"/>
                  </a:lnTo>
                  <a:lnTo>
                    <a:pt x="1463" y="967"/>
                  </a:lnTo>
                  <a:lnTo>
                    <a:pt x="1474" y="899"/>
                  </a:lnTo>
                  <a:lnTo>
                    <a:pt x="1478" y="828"/>
                  </a:lnTo>
                  <a:lnTo>
                    <a:pt x="1474" y="758"/>
                  </a:lnTo>
                  <a:lnTo>
                    <a:pt x="1463" y="690"/>
                  </a:lnTo>
                  <a:lnTo>
                    <a:pt x="1445" y="623"/>
                  </a:lnTo>
                  <a:lnTo>
                    <a:pt x="1420" y="561"/>
                  </a:lnTo>
                  <a:lnTo>
                    <a:pt x="1390" y="501"/>
                  </a:lnTo>
                  <a:lnTo>
                    <a:pt x="1352" y="445"/>
                  </a:lnTo>
                  <a:lnTo>
                    <a:pt x="1310" y="394"/>
                  </a:lnTo>
                  <a:lnTo>
                    <a:pt x="1263" y="347"/>
                  </a:lnTo>
                  <a:lnTo>
                    <a:pt x="1212" y="305"/>
                  </a:lnTo>
                  <a:lnTo>
                    <a:pt x="1156" y="269"/>
                  </a:lnTo>
                  <a:lnTo>
                    <a:pt x="1097" y="237"/>
                  </a:lnTo>
                  <a:lnTo>
                    <a:pt x="1033" y="213"/>
                  </a:lnTo>
                  <a:lnTo>
                    <a:pt x="968" y="195"/>
                  </a:lnTo>
                  <a:lnTo>
                    <a:pt x="900" y="183"/>
                  </a:lnTo>
                  <a:lnTo>
                    <a:pt x="829" y="180"/>
                  </a:lnTo>
                  <a:close/>
                  <a:moveTo>
                    <a:pt x="829" y="0"/>
                  </a:moveTo>
                  <a:lnTo>
                    <a:pt x="908" y="4"/>
                  </a:lnTo>
                  <a:lnTo>
                    <a:pt x="986" y="16"/>
                  </a:lnTo>
                  <a:lnTo>
                    <a:pt x="1061" y="34"/>
                  </a:lnTo>
                  <a:lnTo>
                    <a:pt x="1133" y="58"/>
                  </a:lnTo>
                  <a:lnTo>
                    <a:pt x="1203" y="89"/>
                  </a:lnTo>
                  <a:lnTo>
                    <a:pt x="1268" y="127"/>
                  </a:lnTo>
                  <a:lnTo>
                    <a:pt x="1330" y="169"/>
                  </a:lnTo>
                  <a:lnTo>
                    <a:pt x="1387" y="217"/>
                  </a:lnTo>
                  <a:lnTo>
                    <a:pt x="1440" y="270"/>
                  </a:lnTo>
                  <a:lnTo>
                    <a:pt x="1488" y="328"/>
                  </a:lnTo>
                  <a:lnTo>
                    <a:pt x="1531" y="389"/>
                  </a:lnTo>
                  <a:lnTo>
                    <a:pt x="1568" y="455"/>
                  </a:lnTo>
                  <a:lnTo>
                    <a:pt x="1599" y="524"/>
                  </a:lnTo>
                  <a:lnTo>
                    <a:pt x="1624" y="596"/>
                  </a:lnTo>
                  <a:lnTo>
                    <a:pt x="1643" y="672"/>
                  </a:lnTo>
                  <a:lnTo>
                    <a:pt x="1653" y="749"/>
                  </a:lnTo>
                  <a:lnTo>
                    <a:pt x="1657" y="828"/>
                  </a:lnTo>
                  <a:lnTo>
                    <a:pt x="1653" y="907"/>
                  </a:lnTo>
                  <a:lnTo>
                    <a:pt x="1643" y="985"/>
                  </a:lnTo>
                  <a:lnTo>
                    <a:pt x="1624" y="1060"/>
                  </a:lnTo>
                  <a:lnTo>
                    <a:pt x="1599" y="1132"/>
                  </a:lnTo>
                  <a:lnTo>
                    <a:pt x="1568" y="1202"/>
                  </a:lnTo>
                  <a:lnTo>
                    <a:pt x="1531" y="1267"/>
                  </a:lnTo>
                  <a:lnTo>
                    <a:pt x="1488" y="1328"/>
                  </a:lnTo>
                  <a:lnTo>
                    <a:pt x="1440" y="1386"/>
                  </a:lnTo>
                  <a:lnTo>
                    <a:pt x="1387" y="1439"/>
                  </a:lnTo>
                  <a:lnTo>
                    <a:pt x="1330" y="1487"/>
                  </a:lnTo>
                  <a:lnTo>
                    <a:pt x="1268" y="1529"/>
                  </a:lnTo>
                  <a:lnTo>
                    <a:pt x="1203" y="1566"/>
                  </a:lnTo>
                  <a:lnTo>
                    <a:pt x="1133" y="1598"/>
                  </a:lnTo>
                  <a:lnTo>
                    <a:pt x="1061" y="1623"/>
                  </a:lnTo>
                  <a:lnTo>
                    <a:pt x="986" y="1641"/>
                  </a:lnTo>
                  <a:lnTo>
                    <a:pt x="908" y="1652"/>
                  </a:lnTo>
                  <a:lnTo>
                    <a:pt x="829" y="1655"/>
                  </a:lnTo>
                  <a:lnTo>
                    <a:pt x="749" y="1652"/>
                  </a:lnTo>
                  <a:lnTo>
                    <a:pt x="672" y="1641"/>
                  </a:lnTo>
                  <a:lnTo>
                    <a:pt x="596" y="1623"/>
                  </a:lnTo>
                  <a:lnTo>
                    <a:pt x="524" y="1598"/>
                  </a:lnTo>
                  <a:lnTo>
                    <a:pt x="456" y="1566"/>
                  </a:lnTo>
                  <a:lnTo>
                    <a:pt x="389" y="1529"/>
                  </a:lnTo>
                  <a:lnTo>
                    <a:pt x="328" y="1487"/>
                  </a:lnTo>
                  <a:lnTo>
                    <a:pt x="270" y="1439"/>
                  </a:lnTo>
                  <a:lnTo>
                    <a:pt x="218" y="1386"/>
                  </a:lnTo>
                  <a:lnTo>
                    <a:pt x="170" y="1328"/>
                  </a:lnTo>
                  <a:lnTo>
                    <a:pt x="127" y="1267"/>
                  </a:lnTo>
                  <a:lnTo>
                    <a:pt x="90" y="1202"/>
                  </a:lnTo>
                  <a:lnTo>
                    <a:pt x="58" y="1132"/>
                  </a:lnTo>
                  <a:lnTo>
                    <a:pt x="34" y="1060"/>
                  </a:lnTo>
                  <a:lnTo>
                    <a:pt x="16" y="985"/>
                  </a:lnTo>
                  <a:lnTo>
                    <a:pt x="4" y="907"/>
                  </a:lnTo>
                  <a:lnTo>
                    <a:pt x="0" y="828"/>
                  </a:lnTo>
                  <a:lnTo>
                    <a:pt x="4" y="749"/>
                  </a:lnTo>
                  <a:lnTo>
                    <a:pt x="16" y="672"/>
                  </a:lnTo>
                  <a:lnTo>
                    <a:pt x="34" y="596"/>
                  </a:lnTo>
                  <a:lnTo>
                    <a:pt x="58" y="524"/>
                  </a:lnTo>
                  <a:lnTo>
                    <a:pt x="90" y="455"/>
                  </a:lnTo>
                  <a:lnTo>
                    <a:pt x="127" y="389"/>
                  </a:lnTo>
                  <a:lnTo>
                    <a:pt x="170" y="328"/>
                  </a:lnTo>
                  <a:lnTo>
                    <a:pt x="218" y="270"/>
                  </a:lnTo>
                  <a:lnTo>
                    <a:pt x="270" y="217"/>
                  </a:lnTo>
                  <a:lnTo>
                    <a:pt x="328" y="169"/>
                  </a:lnTo>
                  <a:lnTo>
                    <a:pt x="389" y="127"/>
                  </a:lnTo>
                  <a:lnTo>
                    <a:pt x="456" y="89"/>
                  </a:lnTo>
                  <a:lnTo>
                    <a:pt x="524" y="58"/>
                  </a:lnTo>
                  <a:lnTo>
                    <a:pt x="596" y="34"/>
                  </a:lnTo>
                  <a:lnTo>
                    <a:pt x="672" y="16"/>
                  </a:lnTo>
                  <a:lnTo>
                    <a:pt x="749" y="4"/>
                  </a:lnTo>
                  <a:lnTo>
                    <a:pt x="8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490" name="Shape 9490"/>
          <p:cNvGrpSpPr/>
          <p:nvPr/>
        </p:nvGrpSpPr>
        <p:grpSpPr>
          <a:xfrm>
            <a:off x="7993701" y="2134784"/>
            <a:ext cx="218635" cy="316792"/>
            <a:chOff x="3028" y="791"/>
            <a:chExt cx="764" cy="1107"/>
          </a:xfrm>
        </p:grpSpPr>
        <p:sp>
          <p:nvSpPr>
            <p:cNvPr id="9491" name="Shape 9491"/>
            <p:cNvSpPr/>
            <p:nvPr/>
          </p:nvSpPr>
          <p:spPr>
            <a:xfrm>
              <a:off x="3028" y="791"/>
              <a:ext cx="764" cy="1107"/>
            </a:xfrm>
            <a:custGeom>
              <a:avLst/>
              <a:gdLst/>
              <a:ahLst/>
              <a:cxnLst/>
              <a:rect l="0" t="0" r="0" b="0"/>
              <a:pathLst>
                <a:path w="2292" h="3320" extrusionOk="0">
                  <a:moveTo>
                    <a:pt x="334" y="1981"/>
                  </a:moveTo>
                  <a:lnTo>
                    <a:pt x="334" y="3105"/>
                  </a:lnTo>
                  <a:lnTo>
                    <a:pt x="1958" y="3105"/>
                  </a:lnTo>
                  <a:lnTo>
                    <a:pt x="1958" y="1981"/>
                  </a:lnTo>
                  <a:lnTo>
                    <a:pt x="334" y="1981"/>
                  </a:lnTo>
                  <a:close/>
                  <a:moveTo>
                    <a:pt x="214" y="1148"/>
                  </a:moveTo>
                  <a:lnTo>
                    <a:pt x="214" y="1766"/>
                  </a:lnTo>
                  <a:lnTo>
                    <a:pt x="2078" y="1766"/>
                  </a:lnTo>
                  <a:lnTo>
                    <a:pt x="2078" y="1148"/>
                  </a:lnTo>
                  <a:lnTo>
                    <a:pt x="214" y="1148"/>
                  </a:lnTo>
                  <a:close/>
                  <a:moveTo>
                    <a:pt x="1125" y="215"/>
                  </a:moveTo>
                  <a:lnTo>
                    <a:pt x="1125" y="933"/>
                  </a:lnTo>
                  <a:lnTo>
                    <a:pt x="1722" y="933"/>
                  </a:lnTo>
                  <a:lnTo>
                    <a:pt x="1722" y="215"/>
                  </a:lnTo>
                  <a:lnTo>
                    <a:pt x="1125" y="215"/>
                  </a:lnTo>
                  <a:close/>
                  <a:moveTo>
                    <a:pt x="824" y="215"/>
                  </a:moveTo>
                  <a:lnTo>
                    <a:pt x="824" y="933"/>
                  </a:lnTo>
                  <a:lnTo>
                    <a:pt x="981" y="933"/>
                  </a:lnTo>
                  <a:lnTo>
                    <a:pt x="981" y="215"/>
                  </a:lnTo>
                  <a:lnTo>
                    <a:pt x="824" y="215"/>
                  </a:lnTo>
                  <a:close/>
                  <a:moveTo>
                    <a:pt x="570" y="215"/>
                  </a:moveTo>
                  <a:lnTo>
                    <a:pt x="570" y="933"/>
                  </a:lnTo>
                  <a:lnTo>
                    <a:pt x="681" y="933"/>
                  </a:lnTo>
                  <a:lnTo>
                    <a:pt x="681" y="215"/>
                  </a:lnTo>
                  <a:lnTo>
                    <a:pt x="570" y="215"/>
                  </a:lnTo>
                  <a:close/>
                  <a:moveTo>
                    <a:pt x="462" y="0"/>
                  </a:moveTo>
                  <a:lnTo>
                    <a:pt x="1830" y="0"/>
                  </a:lnTo>
                  <a:lnTo>
                    <a:pt x="1854" y="3"/>
                  </a:lnTo>
                  <a:lnTo>
                    <a:pt x="1876" y="11"/>
                  </a:lnTo>
                  <a:lnTo>
                    <a:pt x="1896" y="24"/>
                  </a:lnTo>
                  <a:lnTo>
                    <a:pt x="1913" y="41"/>
                  </a:lnTo>
                  <a:lnTo>
                    <a:pt x="1925" y="61"/>
                  </a:lnTo>
                  <a:lnTo>
                    <a:pt x="1934" y="83"/>
                  </a:lnTo>
                  <a:lnTo>
                    <a:pt x="1937" y="108"/>
                  </a:lnTo>
                  <a:lnTo>
                    <a:pt x="1937" y="933"/>
                  </a:lnTo>
                  <a:lnTo>
                    <a:pt x="2185" y="933"/>
                  </a:lnTo>
                  <a:lnTo>
                    <a:pt x="2209" y="936"/>
                  </a:lnTo>
                  <a:lnTo>
                    <a:pt x="2232" y="944"/>
                  </a:lnTo>
                  <a:lnTo>
                    <a:pt x="2253" y="956"/>
                  </a:lnTo>
                  <a:lnTo>
                    <a:pt x="2269" y="974"/>
                  </a:lnTo>
                  <a:lnTo>
                    <a:pt x="2282" y="993"/>
                  </a:lnTo>
                  <a:lnTo>
                    <a:pt x="2290" y="1016"/>
                  </a:lnTo>
                  <a:lnTo>
                    <a:pt x="2292" y="1040"/>
                  </a:lnTo>
                  <a:lnTo>
                    <a:pt x="2292" y="1874"/>
                  </a:lnTo>
                  <a:lnTo>
                    <a:pt x="2290" y="1899"/>
                  </a:lnTo>
                  <a:lnTo>
                    <a:pt x="2282" y="1922"/>
                  </a:lnTo>
                  <a:lnTo>
                    <a:pt x="2269" y="1941"/>
                  </a:lnTo>
                  <a:lnTo>
                    <a:pt x="2253" y="1958"/>
                  </a:lnTo>
                  <a:lnTo>
                    <a:pt x="2232" y="1971"/>
                  </a:lnTo>
                  <a:lnTo>
                    <a:pt x="2209" y="1979"/>
                  </a:lnTo>
                  <a:lnTo>
                    <a:pt x="2185" y="1981"/>
                  </a:lnTo>
                  <a:lnTo>
                    <a:pt x="2173" y="1981"/>
                  </a:lnTo>
                  <a:lnTo>
                    <a:pt x="2173" y="3213"/>
                  </a:lnTo>
                  <a:lnTo>
                    <a:pt x="2170" y="3237"/>
                  </a:lnTo>
                  <a:lnTo>
                    <a:pt x="2162" y="3260"/>
                  </a:lnTo>
                  <a:lnTo>
                    <a:pt x="2150" y="3279"/>
                  </a:lnTo>
                  <a:lnTo>
                    <a:pt x="2132" y="3297"/>
                  </a:lnTo>
                  <a:lnTo>
                    <a:pt x="2112" y="3309"/>
                  </a:lnTo>
                  <a:lnTo>
                    <a:pt x="2090" y="3317"/>
                  </a:lnTo>
                  <a:lnTo>
                    <a:pt x="2066" y="3320"/>
                  </a:lnTo>
                  <a:lnTo>
                    <a:pt x="226" y="3320"/>
                  </a:lnTo>
                  <a:lnTo>
                    <a:pt x="202" y="3317"/>
                  </a:lnTo>
                  <a:lnTo>
                    <a:pt x="180" y="3309"/>
                  </a:lnTo>
                  <a:lnTo>
                    <a:pt x="160" y="3297"/>
                  </a:lnTo>
                  <a:lnTo>
                    <a:pt x="142" y="3279"/>
                  </a:lnTo>
                  <a:lnTo>
                    <a:pt x="130" y="3260"/>
                  </a:lnTo>
                  <a:lnTo>
                    <a:pt x="122" y="3237"/>
                  </a:lnTo>
                  <a:lnTo>
                    <a:pt x="119" y="3213"/>
                  </a:lnTo>
                  <a:lnTo>
                    <a:pt x="119" y="1981"/>
                  </a:lnTo>
                  <a:lnTo>
                    <a:pt x="107" y="1981"/>
                  </a:lnTo>
                  <a:lnTo>
                    <a:pt x="83" y="1979"/>
                  </a:lnTo>
                  <a:lnTo>
                    <a:pt x="60" y="1971"/>
                  </a:lnTo>
                  <a:lnTo>
                    <a:pt x="39" y="1958"/>
                  </a:lnTo>
                  <a:lnTo>
                    <a:pt x="23" y="1941"/>
                  </a:lnTo>
                  <a:lnTo>
                    <a:pt x="10" y="1922"/>
                  </a:lnTo>
                  <a:lnTo>
                    <a:pt x="2" y="1899"/>
                  </a:lnTo>
                  <a:lnTo>
                    <a:pt x="0" y="1874"/>
                  </a:lnTo>
                  <a:lnTo>
                    <a:pt x="0" y="1040"/>
                  </a:lnTo>
                  <a:lnTo>
                    <a:pt x="2" y="1016"/>
                  </a:lnTo>
                  <a:lnTo>
                    <a:pt x="10" y="993"/>
                  </a:lnTo>
                  <a:lnTo>
                    <a:pt x="23" y="974"/>
                  </a:lnTo>
                  <a:lnTo>
                    <a:pt x="39" y="956"/>
                  </a:lnTo>
                  <a:lnTo>
                    <a:pt x="60" y="944"/>
                  </a:lnTo>
                  <a:lnTo>
                    <a:pt x="83" y="936"/>
                  </a:lnTo>
                  <a:lnTo>
                    <a:pt x="107" y="933"/>
                  </a:lnTo>
                  <a:lnTo>
                    <a:pt x="355" y="933"/>
                  </a:lnTo>
                  <a:lnTo>
                    <a:pt x="355" y="108"/>
                  </a:lnTo>
                  <a:lnTo>
                    <a:pt x="358" y="83"/>
                  </a:lnTo>
                  <a:lnTo>
                    <a:pt x="367" y="61"/>
                  </a:lnTo>
                  <a:lnTo>
                    <a:pt x="379" y="41"/>
                  </a:lnTo>
                  <a:lnTo>
                    <a:pt x="396" y="24"/>
                  </a:lnTo>
                  <a:lnTo>
                    <a:pt x="416" y="11"/>
                  </a:lnTo>
                  <a:lnTo>
                    <a:pt x="438" y="3"/>
                  </a:lnTo>
                  <a:lnTo>
                    <a:pt x="4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2" name="Shape 9492"/>
            <p:cNvSpPr/>
            <p:nvPr/>
          </p:nvSpPr>
          <p:spPr>
            <a:xfrm>
              <a:off x="3145" y="1196"/>
              <a:ext cx="530" cy="162"/>
            </a:xfrm>
            <a:custGeom>
              <a:avLst/>
              <a:gdLst/>
              <a:ahLst/>
              <a:cxnLst/>
              <a:rect l="0" t="0" r="0" b="0"/>
              <a:pathLst>
                <a:path w="1592" h="486" extrusionOk="0">
                  <a:moveTo>
                    <a:pt x="1327" y="144"/>
                  </a:moveTo>
                  <a:lnTo>
                    <a:pt x="1129" y="343"/>
                  </a:lnTo>
                  <a:lnTo>
                    <a:pt x="1448" y="343"/>
                  </a:lnTo>
                  <a:lnTo>
                    <a:pt x="1448" y="144"/>
                  </a:lnTo>
                  <a:lnTo>
                    <a:pt x="1327" y="144"/>
                  </a:lnTo>
                  <a:close/>
                  <a:moveTo>
                    <a:pt x="947" y="144"/>
                  </a:moveTo>
                  <a:lnTo>
                    <a:pt x="749" y="343"/>
                  </a:lnTo>
                  <a:lnTo>
                    <a:pt x="926" y="343"/>
                  </a:lnTo>
                  <a:lnTo>
                    <a:pt x="1124" y="144"/>
                  </a:lnTo>
                  <a:lnTo>
                    <a:pt x="947" y="144"/>
                  </a:lnTo>
                  <a:close/>
                  <a:moveTo>
                    <a:pt x="144" y="144"/>
                  </a:moveTo>
                  <a:lnTo>
                    <a:pt x="144" y="343"/>
                  </a:lnTo>
                  <a:lnTo>
                    <a:pt x="547" y="343"/>
                  </a:lnTo>
                  <a:lnTo>
                    <a:pt x="745" y="144"/>
                  </a:lnTo>
                  <a:lnTo>
                    <a:pt x="144" y="144"/>
                  </a:lnTo>
                  <a:close/>
                  <a:moveTo>
                    <a:pt x="72" y="0"/>
                  </a:moveTo>
                  <a:lnTo>
                    <a:pt x="1520" y="0"/>
                  </a:lnTo>
                  <a:lnTo>
                    <a:pt x="1539" y="3"/>
                  </a:lnTo>
                  <a:lnTo>
                    <a:pt x="1556" y="10"/>
                  </a:lnTo>
                  <a:lnTo>
                    <a:pt x="1570" y="21"/>
                  </a:lnTo>
                  <a:lnTo>
                    <a:pt x="1582" y="37"/>
                  </a:lnTo>
                  <a:lnTo>
                    <a:pt x="1589" y="53"/>
                  </a:lnTo>
                  <a:lnTo>
                    <a:pt x="1592" y="72"/>
                  </a:lnTo>
                  <a:lnTo>
                    <a:pt x="1592" y="415"/>
                  </a:lnTo>
                  <a:lnTo>
                    <a:pt x="1589" y="434"/>
                  </a:lnTo>
                  <a:lnTo>
                    <a:pt x="1582" y="451"/>
                  </a:lnTo>
                  <a:lnTo>
                    <a:pt x="1570" y="465"/>
                  </a:lnTo>
                  <a:lnTo>
                    <a:pt x="1556" y="476"/>
                  </a:lnTo>
                  <a:lnTo>
                    <a:pt x="1539" y="483"/>
                  </a:lnTo>
                  <a:lnTo>
                    <a:pt x="1520" y="486"/>
                  </a:lnTo>
                  <a:lnTo>
                    <a:pt x="72" y="486"/>
                  </a:lnTo>
                  <a:lnTo>
                    <a:pt x="53" y="483"/>
                  </a:lnTo>
                  <a:lnTo>
                    <a:pt x="36" y="476"/>
                  </a:lnTo>
                  <a:lnTo>
                    <a:pt x="22" y="465"/>
                  </a:lnTo>
                  <a:lnTo>
                    <a:pt x="10" y="451"/>
                  </a:lnTo>
                  <a:lnTo>
                    <a:pt x="3" y="434"/>
                  </a:lnTo>
                  <a:lnTo>
                    <a:pt x="0" y="415"/>
                  </a:lnTo>
                  <a:lnTo>
                    <a:pt x="0" y="72"/>
                  </a:lnTo>
                  <a:lnTo>
                    <a:pt x="3" y="53"/>
                  </a:lnTo>
                  <a:lnTo>
                    <a:pt x="10" y="37"/>
                  </a:lnTo>
                  <a:lnTo>
                    <a:pt x="22" y="21"/>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3" name="Shape 9493"/>
            <p:cNvSpPr/>
            <p:nvPr/>
          </p:nvSpPr>
          <p:spPr>
            <a:xfrm>
              <a:off x="3183" y="1496"/>
              <a:ext cx="120" cy="47"/>
            </a:xfrm>
            <a:custGeom>
              <a:avLst/>
              <a:gdLst/>
              <a:ahLst/>
              <a:cxnLst/>
              <a:rect l="0" t="0" r="0" b="0"/>
              <a:pathLst>
                <a:path w="359" h="143" extrusionOk="0">
                  <a:moveTo>
                    <a:pt x="72" y="0"/>
                  </a:moveTo>
                  <a:lnTo>
                    <a:pt x="287" y="0"/>
                  </a:lnTo>
                  <a:lnTo>
                    <a:pt x="306" y="2"/>
                  </a:lnTo>
                  <a:lnTo>
                    <a:pt x="323" y="10"/>
                  </a:lnTo>
                  <a:lnTo>
                    <a:pt x="338" y="21"/>
                  </a:lnTo>
                  <a:lnTo>
                    <a:pt x="349" y="35"/>
                  </a:lnTo>
                  <a:lnTo>
                    <a:pt x="356" y="52"/>
                  </a:lnTo>
                  <a:lnTo>
                    <a:pt x="359" y="72"/>
                  </a:lnTo>
                  <a:lnTo>
                    <a:pt x="356" y="91"/>
                  </a:lnTo>
                  <a:lnTo>
                    <a:pt x="349" y="108"/>
                  </a:lnTo>
                  <a:lnTo>
                    <a:pt x="338" y="122"/>
                  </a:lnTo>
                  <a:lnTo>
                    <a:pt x="323" y="133"/>
                  </a:lnTo>
                  <a:lnTo>
                    <a:pt x="306" y="140"/>
                  </a:lnTo>
                  <a:lnTo>
                    <a:pt x="287" y="143"/>
                  </a:lnTo>
                  <a:lnTo>
                    <a:pt x="72" y="143"/>
                  </a:lnTo>
                  <a:lnTo>
                    <a:pt x="53" y="140"/>
                  </a:lnTo>
                  <a:lnTo>
                    <a:pt x="36" y="133"/>
                  </a:lnTo>
                  <a:lnTo>
                    <a:pt x="22" y="122"/>
                  </a:lnTo>
                  <a:lnTo>
                    <a:pt x="10" y="108"/>
                  </a:lnTo>
                  <a:lnTo>
                    <a:pt x="2" y="91"/>
                  </a:lnTo>
                  <a:lnTo>
                    <a:pt x="0" y="72"/>
                  </a:lnTo>
                  <a:lnTo>
                    <a:pt x="2" y="52"/>
                  </a:lnTo>
                  <a:lnTo>
                    <a:pt x="10" y="35"/>
                  </a:lnTo>
                  <a:lnTo>
                    <a:pt x="22"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4" name="Shape 9494"/>
            <p:cNvSpPr/>
            <p:nvPr/>
          </p:nvSpPr>
          <p:spPr>
            <a:xfrm>
              <a:off x="3183" y="1575"/>
              <a:ext cx="120" cy="48"/>
            </a:xfrm>
            <a:custGeom>
              <a:avLst/>
              <a:gdLst/>
              <a:ahLst/>
              <a:cxnLst/>
              <a:rect l="0" t="0" r="0" b="0"/>
              <a:pathLst>
                <a:path w="359" h="143" extrusionOk="0">
                  <a:moveTo>
                    <a:pt x="72" y="0"/>
                  </a:moveTo>
                  <a:lnTo>
                    <a:pt x="287" y="0"/>
                  </a:lnTo>
                  <a:lnTo>
                    <a:pt x="306" y="2"/>
                  </a:lnTo>
                  <a:lnTo>
                    <a:pt x="323" y="10"/>
                  </a:lnTo>
                  <a:lnTo>
                    <a:pt x="338" y="21"/>
                  </a:lnTo>
                  <a:lnTo>
                    <a:pt x="349" y="36"/>
                  </a:lnTo>
                  <a:lnTo>
                    <a:pt x="356" y="53"/>
                  </a:lnTo>
                  <a:lnTo>
                    <a:pt x="359" y="72"/>
                  </a:lnTo>
                  <a:lnTo>
                    <a:pt x="356" y="90"/>
                  </a:lnTo>
                  <a:lnTo>
                    <a:pt x="349" y="108"/>
                  </a:lnTo>
                  <a:lnTo>
                    <a:pt x="338" y="123"/>
                  </a:lnTo>
                  <a:lnTo>
                    <a:pt x="323" y="134"/>
                  </a:lnTo>
                  <a:lnTo>
                    <a:pt x="306" y="141"/>
                  </a:lnTo>
                  <a:lnTo>
                    <a:pt x="287" y="143"/>
                  </a:lnTo>
                  <a:lnTo>
                    <a:pt x="72" y="143"/>
                  </a:lnTo>
                  <a:lnTo>
                    <a:pt x="53" y="141"/>
                  </a:lnTo>
                  <a:lnTo>
                    <a:pt x="36" y="134"/>
                  </a:lnTo>
                  <a:lnTo>
                    <a:pt x="22" y="123"/>
                  </a:lnTo>
                  <a:lnTo>
                    <a:pt x="10" y="108"/>
                  </a:lnTo>
                  <a:lnTo>
                    <a:pt x="2" y="90"/>
                  </a:lnTo>
                  <a:lnTo>
                    <a:pt x="0" y="72"/>
                  </a:lnTo>
                  <a:lnTo>
                    <a:pt x="2" y="53"/>
                  </a:lnTo>
                  <a:lnTo>
                    <a:pt x="10" y="36"/>
                  </a:lnTo>
                  <a:lnTo>
                    <a:pt x="22"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5" name="Shape 9495"/>
            <p:cNvSpPr/>
            <p:nvPr/>
          </p:nvSpPr>
          <p:spPr>
            <a:xfrm>
              <a:off x="3183" y="1655"/>
              <a:ext cx="120" cy="48"/>
            </a:xfrm>
            <a:custGeom>
              <a:avLst/>
              <a:gdLst/>
              <a:ahLst/>
              <a:cxnLst/>
              <a:rect l="0" t="0" r="0" b="0"/>
              <a:pathLst>
                <a:path w="359" h="144" extrusionOk="0">
                  <a:moveTo>
                    <a:pt x="72" y="0"/>
                  </a:moveTo>
                  <a:lnTo>
                    <a:pt x="287" y="0"/>
                  </a:lnTo>
                  <a:lnTo>
                    <a:pt x="306" y="3"/>
                  </a:lnTo>
                  <a:lnTo>
                    <a:pt x="323" y="10"/>
                  </a:lnTo>
                  <a:lnTo>
                    <a:pt x="338" y="21"/>
                  </a:lnTo>
                  <a:lnTo>
                    <a:pt x="349" y="35"/>
                  </a:lnTo>
                  <a:lnTo>
                    <a:pt x="356" y="53"/>
                  </a:lnTo>
                  <a:lnTo>
                    <a:pt x="359" y="72"/>
                  </a:lnTo>
                  <a:lnTo>
                    <a:pt x="356" y="91"/>
                  </a:lnTo>
                  <a:lnTo>
                    <a:pt x="349" y="108"/>
                  </a:lnTo>
                  <a:lnTo>
                    <a:pt x="338" y="122"/>
                  </a:lnTo>
                  <a:lnTo>
                    <a:pt x="323" y="133"/>
                  </a:lnTo>
                  <a:lnTo>
                    <a:pt x="306" y="142"/>
                  </a:lnTo>
                  <a:lnTo>
                    <a:pt x="287" y="144"/>
                  </a:lnTo>
                  <a:lnTo>
                    <a:pt x="72" y="144"/>
                  </a:lnTo>
                  <a:lnTo>
                    <a:pt x="53" y="142"/>
                  </a:lnTo>
                  <a:lnTo>
                    <a:pt x="36" y="133"/>
                  </a:lnTo>
                  <a:lnTo>
                    <a:pt x="22" y="122"/>
                  </a:lnTo>
                  <a:lnTo>
                    <a:pt x="10" y="108"/>
                  </a:lnTo>
                  <a:lnTo>
                    <a:pt x="2" y="91"/>
                  </a:lnTo>
                  <a:lnTo>
                    <a:pt x="0" y="72"/>
                  </a:lnTo>
                  <a:lnTo>
                    <a:pt x="2" y="53"/>
                  </a:lnTo>
                  <a:lnTo>
                    <a:pt x="10" y="35"/>
                  </a:lnTo>
                  <a:lnTo>
                    <a:pt x="22" y="21"/>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6" name="Shape 9496"/>
            <p:cNvSpPr/>
            <p:nvPr/>
          </p:nvSpPr>
          <p:spPr>
            <a:xfrm>
              <a:off x="3183" y="1735"/>
              <a:ext cx="120" cy="48"/>
            </a:xfrm>
            <a:custGeom>
              <a:avLst/>
              <a:gdLst/>
              <a:ahLst/>
              <a:cxnLst/>
              <a:rect l="0" t="0" r="0" b="0"/>
              <a:pathLst>
                <a:path w="359" h="143" extrusionOk="0">
                  <a:moveTo>
                    <a:pt x="72" y="0"/>
                  </a:moveTo>
                  <a:lnTo>
                    <a:pt x="287" y="0"/>
                  </a:lnTo>
                  <a:lnTo>
                    <a:pt x="306" y="2"/>
                  </a:lnTo>
                  <a:lnTo>
                    <a:pt x="323" y="9"/>
                  </a:lnTo>
                  <a:lnTo>
                    <a:pt x="338" y="20"/>
                  </a:lnTo>
                  <a:lnTo>
                    <a:pt x="349" y="35"/>
                  </a:lnTo>
                  <a:lnTo>
                    <a:pt x="356" y="52"/>
                  </a:lnTo>
                  <a:lnTo>
                    <a:pt x="359" y="71"/>
                  </a:lnTo>
                  <a:lnTo>
                    <a:pt x="356" y="90"/>
                  </a:lnTo>
                  <a:lnTo>
                    <a:pt x="349" y="107"/>
                  </a:lnTo>
                  <a:lnTo>
                    <a:pt x="338" y="122"/>
                  </a:lnTo>
                  <a:lnTo>
                    <a:pt x="323" y="133"/>
                  </a:lnTo>
                  <a:lnTo>
                    <a:pt x="306" y="140"/>
                  </a:lnTo>
                  <a:lnTo>
                    <a:pt x="287" y="143"/>
                  </a:lnTo>
                  <a:lnTo>
                    <a:pt x="72" y="143"/>
                  </a:lnTo>
                  <a:lnTo>
                    <a:pt x="53" y="140"/>
                  </a:lnTo>
                  <a:lnTo>
                    <a:pt x="36" y="133"/>
                  </a:lnTo>
                  <a:lnTo>
                    <a:pt x="22" y="122"/>
                  </a:lnTo>
                  <a:lnTo>
                    <a:pt x="10" y="107"/>
                  </a:lnTo>
                  <a:lnTo>
                    <a:pt x="2" y="90"/>
                  </a:lnTo>
                  <a:lnTo>
                    <a:pt x="0" y="71"/>
                  </a:lnTo>
                  <a:lnTo>
                    <a:pt x="2" y="52"/>
                  </a:lnTo>
                  <a:lnTo>
                    <a:pt x="10" y="35"/>
                  </a:lnTo>
                  <a:lnTo>
                    <a:pt x="22" y="20"/>
                  </a:lnTo>
                  <a:lnTo>
                    <a:pt x="36" y="9"/>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7" name="Shape 9497"/>
            <p:cNvSpPr/>
            <p:nvPr/>
          </p:nvSpPr>
          <p:spPr>
            <a:xfrm>
              <a:off x="3350" y="1496"/>
              <a:ext cx="120" cy="47"/>
            </a:xfrm>
            <a:custGeom>
              <a:avLst/>
              <a:gdLst/>
              <a:ahLst/>
              <a:cxnLst/>
              <a:rect l="0" t="0" r="0" b="0"/>
              <a:pathLst>
                <a:path w="358" h="143" extrusionOk="0">
                  <a:moveTo>
                    <a:pt x="72" y="0"/>
                  </a:moveTo>
                  <a:lnTo>
                    <a:pt x="286" y="0"/>
                  </a:lnTo>
                  <a:lnTo>
                    <a:pt x="305" y="2"/>
                  </a:lnTo>
                  <a:lnTo>
                    <a:pt x="322" y="10"/>
                  </a:lnTo>
                  <a:lnTo>
                    <a:pt x="338" y="21"/>
                  </a:lnTo>
                  <a:lnTo>
                    <a:pt x="349" y="35"/>
                  </a:lnTo>
                  <a:lnTo>
                    <a:pt x="356" y="52"/>
                  </a:lnTo>
                  <a:lnTo>
                    <a:pt x="358" y="72"/>
                  </a:lnTo>
                  <a:lnTo>
                    <a:pt x="356" y="91"/>
                  </a:lnTo>
                  <a:lnTo>
                    <a:pt x="349" y="108"/>
                  </a:lnTo>
                  <a:lnTo>
                    <a:pt x="338" y="122"/>
                  </a:lnTo>
                  <a:lnTo>
                    <a:pt x="322" y="133"/>
                  </a:lnTo>
                  <a:lnTo>
                    <a:pt x="305" y="140"/>
                  </a:lnTo>
                  <a:lnTo>
                    <a:pt x="286" y="143"/>
                  </a:lnTo>
                  <a:lnTo>
                    <a:pt x="72" y="143"/>
                  </a:lnTo>
                  <a:lnTo>
                    <a:pt x="53" y="140"/>
                  </a:lnTo>
                  <a:lnTo>
                    <a:pt x="36" y="133"/>
                  </a:lnTo>
                  <a:lnTo>
                    <a:pt x="20" y="122"/>
                  </a:lnTo>
                  <a:lnTo>
                    <a:pt x="9" y="108"/>
                  </a:lnTo>
                  <a:lnTo>
                    <a:pt x="2" y="91"/>
                  </a:lnTo>
                  <a:lnTo>
                    <a:pt x="0" y="72"/>
                  </a:lnTo>
                  <a:lnTo>
                    <a:pt x="2" y="52"/>
                  </a:lnTo>
                  <a:lnTo>
                    <a:pt x="9" y="35"/>
                  </a:lnTo>
                  <a:lnTo>
                    <a:pt x="20"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8" name="Shape 9498"/>
            <p:cNvSpPr/>
            <p:nvPr/>
          </p:nvSpPr>
          <p:spPr>
            <a:xfrm>
              <a:off x="3350" y="1575"/>
              <a:ext cx="120" cy="48"/>
            </a:xfrm>
            <a:custGeom>
              <a:avLst/>
              <a:gdLst/>
              <a:ahLst/>
              <a:cxnLst/>
              <a:rect l="0" t="0" r="0" b="0"/>
              <a:pathLst>
                <a:path w="358" h="143" extrusionOk="0">
                  <a:moveTo>
                    <a:pt x="72" y="0"/>
                  </a:moveTo>
                  <a:lnTo>
                    <a:pt x="286" y="0"/>
                  </a:lnTo>
                  <a:lnTo>
                    <a:pt x="305" y="2"/>
                  </a:lnTo>
                  <a:lnTo>
                    <a:pt x="322" y="10"/>
                  </a:lnTo>
                  <a:lnTo>
                    <a:pt x="338" y="21"/>
                  </a:lnTo>
                  <a:lnTo>
                    <a:pt x="349" y="36"/>
                  </a:lnTo>
                  <a:lnTo>
                    <a:pt x="356" y="53"/>
                  </a:lnTo>
                  <a:lnTo>
                    <a:pt x="358" y="72"/>
                  </a:lnTo>
                  <a:lnTo>
                    <a:pt x="356" y="90"/>
                  </a:lnTo>
                  <a:lnTo>
                    <a:pt x="349" y="108"/>
                  </a:lnTo>
                  <a:lnTo>
                    <a:pt x="338" y="123"/>
                  </a:lnTo>
                  <a:lnTo>
                    <a:pt x="322" y="134"/>
                  </a:lnTo>
                  <a:lnTo>
                    <a:pt x="305" y="141"/>
                  </a:lnTo>
                  <a:lnTo>
                    <a:pt x="286" y="143"/>
                  </a:lnTo>
                  <a:lnTo>
                    <a:pt x="72" y="143"/>
                  </a:lnTo>
                  <a:lnTo>
                    <a:pt x="53" y="141"/>
                  </a:lnTo>
                  <a:lnTo>
                    <a:pt x="36" y="134"/>
                  </a:lnTo>
                  <a:lnTo>
                    <a:pt x="20" y="123"/>
                  </a:lnTo>
                  <a:lnTo>
                    <a:pt x="9" y="108"/>
                  </a:lnTo>
                  <a:lnTo>
                    <a:pt x="2" y="90"/>
                  </a:lnTo>
                  <a:lnTo>
                    <a:pt x="0" y="72"/>
                  </a:lnTo>
                  <a:lnTo>
                    <a:pt x="2" y="53"/>
                  </a:lnTo>
                  <a:lnTo>
                    <a:pt x="9" y="36"/>
                  </a:lnTo>
                  <a:lnTo>
                    <a:pt x="20"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499" name="Shape 9499"/>
            <p:cNvSpPr/>
            <p:nvPr/>
          </p:nvSpPr>
          <p:spPr>
            <a:xfrm>
              <a:off x="3350" y="1655"/>
              <a:ext cx="120" cy="48"/>
            </a:xfrm>
            <a:custGeom>
              <a:avLst/>
              <a:gdLst/>
              <a:ahLst/>
              <a:cxnLst/>
              <a:rect l="0" t="0" r="0" b="0"/>
              <a:pathLst>
                <a:path w="358" h="144" extrusionOk="0">
                  <a:moveTo>
                    <a:pt x="72" y="0"/>
                  </a:moveTo>
                  <a:lnTo>
                    <a:pt x="286" y="0"/>
                  </a:lnTo>
                  <a:lnTo>
                    <a:pt x="305" y="3"/>
                  </a:lnTo>
                  <a:lnTo>
                    <a:pt x="322" y="10"/>
                  </a:lnTo>
                  <a:lnTo>
                    <a:pt x="338" y="21"/>
                  </a:lnTo>
                  <a:lnTo>
                    <a:pt x="349" y="35"/>
                  </a:lnTo>
                  <a:lnTo>
                    <a:pt x="356" y="53"/>
                  </a:lnTo>
                  <a:lnTo>
                    <a:pt x="358" y="72"/>
                  </a:lnTo>
                  <a:lnTo>
                    <a:pt x="356" y="91"/>
                  </a:lnTo>
                  <a:lnTo>
                    <a:pt x="349" y="108"/>
                  </a:lnTo>
                  <a:lnTo>
                    <a:pt x="338" y="122"/>
                  </a:lnTo>
                  <a:lnTo>
                    <a:pt x="322" y="133"/>
                  </a:lnTo>
                  <a:lnTo>
                    <a:pt x="305" y="142"/>
                  </a:lnTo>
                  <a:lnTo>
                    <a:pt x="286" y="144"/>
                  </a:lnTo>
                  <a:lnTo>
                    <a:pt x="72" y="144"/>
                  </a:lnTo>
                  <a:lnTo>
                    <a:pt x="53" y="142"/>
                  </a:lnTo>
                  <a:lnTo>
                    <a:pt x="36" y="133"/>
                  </a:lnTo>
                  <a:lnTo>
                    <a:pt x="20" y="122"/>
                  </a:lnTo>
                  <a:lnTo>
                    <a:pt x="9" y="108"/>
                  </a:lnTo>
                  <a:lnTo>
                    <a:pt x="2" y="91"/>
                  </a:lnTo>
                  <a:lnTo>
                    <a:pt x="0" y="72"/>
                  </a:lnTo>
                  <a:lnTo>
                    <a:pt x="2" y="53"/>
                  </a:lnTo>
                  <a:lnTo>
                    <a:pt x="9" y="35"/>
                  </a:lnTo>
                  <a:lnTo>
                    <a:pt x="20" y="21"/>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0" name="Shape 9500"/>
            <p:cNvSpPr/>
            <p:nvPr/>
          </p:nvSpPr>
          <p:spPr>
            <a:xfrm>
              <a:off x="3350" y="1735"/>
              <a:ext cx="120" cy="48"/>
            </a:xfrm>
            <a:custGeom>
              <a:avLst/>
              <a:gdLst/>
              <a:ahLst/>
              <a:cxnLst/>
              <a:rect l="0" t="0" r="0" b="0"/>
              <a:pathLst>
                <a:path w="358" h="143" extrusionOk="0">
                  <a:moveTo>
                    <a:pt x="72" y="0"/>
                  </a:moveTo>
                  <a:lnTo>
                    <a:pt x="286" y="0"/>
                  </a:lnTo>
                  <a:lnTo>
                    <a:pt x="305" y="2"/>
                  </a:lnTo>
                  <a:lnTo>
                    <a:pt x="322" y="9"/>
                  </a:lnTo>
                  <a:lnTo>
                    <a:pt x="338" y="20"/>
                  </a:lnTo>
                  <a:lnTo>
                    <a:pt x="349" y="35"/>
                  </a:lnTo>
                  <a:lnTo>
                    <a:pt x="356" y="52"/>
                  </a:lnTo>
                  <a:lnTo>
                    <a:pt x="358" y="71"/>
                  </a:lnTo>
                  <a:lnTo>
                    <a:pt x="356" y="90"/>
                  </a:lnTo>
                  <a:lnTo>
                    <a:pt x="349" y="107"/>
                  </a:lnTo>
                  <a:lnTo>
                    <a:pt x="338" y="122"/>
                  </a:lnTo>
                  <a:lnTo>
                    <a:pt x="322" y="133"/>
                  </a:lnTo>
                  <a:lnTo>
                    <a:pt x="305" y="140"/>
                  </a:lnTo>
                  <a:lnTo>
                    <a:pt x="286" y="143"/>
                  </a:lnTo>
                  <a:lnTo>
                    <a:pt x="72" y="143"/>
                  </a:lnTo>
                  <a:lnTo>
                    <a:pt x="53" y="140"/>
                  </a:lnTo>
                  <a:lnTo>
                    <a:pt x="36" y="133"/>
                  </a:lnTo>
                  <a:lnTo>
                    <a:pt x="20" y="122"/>
                  </a:lnTo>
                  <a:lnTo>
                    <a:pt x="9" y="107"/>
                  </a:lnTo>
                  <a:lnTo>
                    <a:pt x="2" y="90"/>
                  </a:lnTo>
                  <a:lnTo>
                    <a:pt x="0" y="71"/>
                  </a:lnTo>
                  <a:lnTo>
                    <a:pt x="2" y="52"/>
                  </a:lnTo>
                  <a:lnTo>
                    <a:pt x="9" y="35"/>
                  </a:lnTo>
                  <a:lnTo>
                    <a:pt x="20" y="20"/>
                  </a:lnTo>
                  <a:lnTo>
                    <a:pt x="36" y="9"/>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1" name="Shape 9501"/>
            <p:cNvSpPr/>
            <p:nvPr/>
          </p:nvSpPr>
          <p:spPr>
            <a:xfrm>
              <a:off x="3517" y="1496"/>
              <a:ext cx="120" cy="47"/>
            </a:xfrm>
            <a:custGeom>
              <a:avLst/>
              <a:gdLst/>
              <a:ahLst/>
              <a:cxnLst/>
              <a:rect l="0" t="0" r="0" b="0"/>
              <a:pathLst>
                <a:path w="359" h="143" extrusionOk="0">
                  <a:moveTo>
                    <a:pt x="72" y="0"/>
                  </a:moveTo>
                  <a:lnTo>
                    <a:pt x="287" y="0"/>
                  </a:lnTo>
                  <a:lnTo>
                    <a:pt x="306" y="2"/>
                  </a:lnTo>
                  <a:lnTo>
                    <a:pt x="323" y="10"/>
                  </a:lnTo>
                  <a:lnTo>
                    <a:pt x="337" y="21"/>
                  </a:lnTo>
                  <a:lnTo>
                    <a:pt x="349" y="35"/>
                  </a:lnTo>
                  <a:lnTo>
                    <a:pt x="357" y="52"/>
                  </a:lnTo>
                  <a:lnTo>
                    <a:pt x="359" y="72"/>
                  </a:lnTo>
                  <a:lnTo>
                    <a:pt x="357" y="91"/>
                  </a:lnTo>
                  <a:lnTo>
                    <a:pt x="349" y="108"/>
                  </a:lnTo>
                  <a:lnTo>
                    <a:pt x="337" y="122"/>
                  </a:lnTo>
                  <a:lnTo>
                    <a:pt x="323" y="133"/>
                  </a:lnTo>
                  <a:lnTo>
                    <a:pt x="306" y="140"/>
                  </a:lnTo>
                  <a:lnTo>
                    <a:pt x="287" y="143"/>
                  </a:lnTo>
                  <a:lnTo>
                    <a:pt x="72" y="143"/>
                  </a:lnTo>
                  <a:lnTo>
                    <a:pt x="53" y="140"/>
                  </a:lnTo>
                  <a:lnTo>
                    <a:pt x="36" y="133"/>
                  </a:lnTo>
                  <a:lnTo>
                    <a:pt x="21" y="122"/>
                  </a:lnTo>
                  <a:lnTo>
                    <a:pt x="10" y="108"/>
                  </a:lnTo>
                  <a:lnTo>
                    <a:pt x="3" y="91"/>
                  </a:lnTo>
                  <a:lnTo>
                    <a:pt x="0" y="72"/>
                  </a:lnTo>
                  <a:lnTo>
                    <a:pt x="3" y="52"/>
                  </a:lnTo>
                  <a:lnTo>
                    <a:pt x="10" y="35"/>
                  </a:lnTo>
                  <a:lnTo>
                    <a:pt x="21"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2" name="Shape 9502"/>
            <p:cNvSpPr/>
            <p:nvPr/>
          </p:nvSpPr>
          <p:spPr>
            <a:xfrm>
              <a:off x="3517" y="1575"/>
              <a:ext cx="120" cy="48"/>
            </a:xfrm>
            <a:custGeom>
              <a:avLst/>
              <a:gdLst/>
              <a:ahLst/>
              <a:cxnLst/>
              <a:rect l="0" t="0" r="0" b="0"/>
              <a:pathLst>
                <a:path w="359" h="143" extrusionOk="0">
                  <a:moveTo>
                    <a:pt x="72" y="0"/>
                  </a:moveTo>
                  <a:lnTo>
                    <a:pt x="287" y="0"/>
                  </a:lnTo>
                  <a:lnTo>
                    <a:pt x="306" y="2"/>
                  </a:lnTo>
                  <a:lnTo>
                    <a:pt x="323" y="10"/>
                  </a:lnTo>
                  <a:lnTo>
                    <a:pt x="337" y="21"/>
                  </a:lnTo>
                  <a:lnTo>
                    <a:pt x="349" y="36"/>
                  </a:lnTo>
                  <a:lnTo>
                    <a:pt x="357" y="53"/>
                  </a:lnTo>
                  <a:lnTo>
                    <a:pt x="359" y="72"/>
                  </a:lnTo>
                  <a:lnTo>
                    <a:pt x="357" y="90"/>
                  </a:lnTo>
                  <a:lnTo>
                    <a:pt x="349" y="108"/>
                  </a:lnTo>
                  <a:lnTo>
                    <a:pt x="337" y="123"/>
                  </a:lnTo>
                  <a:lnTo>
                    <a:pt x="323" y="134"/>
                  </a:lnTo>
                  <a:lnTo>
                    <a:pt x="306" y="141"/>
                  </a:lnTo>
                  <a:lnTo>
                    <a:pt x="287" y="143"/>
                  </a:lnTo>
                  <a:lnTo>
                    <a:pt x="72" y="143"/>
                  </a:lnTo>
                  <a:lnTo>
                    <a:pt x="53" y="141"/>
                  </a:lnTo>
                  <a:lnTo>
                    <a:pt x="36" y="134"/>
                  </a:lnTo>
                  <a:lnTo>
                    <a:pt x="21" y="123"/>
                  </a:lnTo>
                  <a:lnTo>
                    <a:pt x="10" y="108"/>
                  </a:lnTo>
                  <a:lnTo>
                    <a:pt x="3" y="90"/>
                  </a:lnTo>
                  <a:lnTo>
                    <a:pt x="0" y="72"/>
                  </a:lnTo>
                  <a:lnTo>
                    <a:pt x="3" y="53"/>
                  </a:lnTo>
                  <a:lnTo>
                    <a:pt x="10" y="36"/>
                  </a:lnTo>
                  <a:lnTo>
                    <a:pt x="21"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3" name="Shape 9503"/>
            <p:cNvSpPr/>
            <p:nvPr/>
          </p:nvSpPr>
          <p:spPr>
            <a:xfrm>
              <a:off x="3517" y="1655"/>
              <a:ext cx="120" cy="48"/>
            </a:xfrm>
            <a:custGeom>
              <a:avLst/>
              <a:gdLst/>
              <a:ahLst/>
              <a:cxnLst/>
              <a:rect l="0" t="0" r="0" b="0"/>
              <a:pathLst>
                <a:path w="359" h="144" extrusionOk="0">
                  <a:moveTo>
                    <a:pt x="72" y="0"/>
                  </a:moveTo>
                  <a:lnTo>
                    <a:pt x="287" y="0"/>
                  </a:lnTo>
                  <a:lnTo>
                    <a:pt x="306" y="3"/>
                  </a:lnTo>
                  <a:lnTo>
                    <a:pt x="323" y="10"/>
                  </a:lnTo>
                  <a:lnTo>
                    <a:pt x="337" y="21"/>
                  </a:lnTo>
                  <a:lnTo>
                    <a:pt x="349" y="35"/>
                  </a:lnTo>
                  <a:lnTo>
                    <a:pt x="357" y="53"/>
                  </a:lnTo>
                  <a:lnTo>
                    <a:pt x="359" y="72"/>
                  </a:lnTo>
                  <a:lnTo>
                    <a:pt x="357" y="91"/>
                  </a:lnTo>
                  <a:lnTo>
                    <a:pt x="349" y="108"/>
                  </a:lnTo>
                  <a:lnTo>
                    <a:pt x="337" y="122"/>
                  </a:lnTo>
                  <a:lnTo>
                    <a:pt x="323" y="133"/>
                  </a:lnTo>
                  <a:lnTo>
                    <a:pt x="306" y="142"/>
                  </a:lnTo>
                  <a:lnTo>
                    <a:pt x="287" y="144"/>
                  </a:lnTo>
                  <a:lnTo>
                    <a:pt x="72" y="144"/>
                  </a:lnTo>
                  <a:lnTo>
                    <a:pt x="53" y="142"/>
                  </a:lnTo>
                  <a:lnTo>
                    <a:pt x="36" y="133"/>
                  </a:lnTo>
                  <a:lnTo>
                    <a:pt x="21" y="122"/>
                  </a:lnTo>
                  <a:lnTo>
                    <a:pt x="10" y="108"/>
                  </a:lnTo>
                  <a:lnTo>
                    <a:pt x="3" y="91"/>
                  </a:lnTo>
                  <a:lnTo>
                    <a:pt x="0" y="72"/>
                  </a:lnTo>
                  <a:lnTo>
                    <a:pt x="3" y="53"/>
                  </a:lnTo>
                  <a:lnTo>
                    <a:pt x="10" y="35"/>
                  </a:lnTo>
                  <a:lnTo>
                    <a:pt x="21" y="21"/>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4" name="Shape 9504"/>
            <p:cNvSpPr/>
            <p:nvPr/>
          </p:nvSpPr>
          <p:spPr>
            <a:xfrm>
              <a:off x="3517" y="1735"/>
              <a:ext cx="120" cy="48"/>
            </a:xfrm>
            <a:custGeom>
              <a:avLst/>
              <a:gdLst/>
              <a:ahLst/>
              <a:cxnLst/>
              <a:rect l="0" t="0" r="0" b="0"/>
              <a:pathLst>
                <a:path w="359" h="143" extrusionOk="0">
                  <a:moveTo>
                    <a:pt x="72" y="0"/>
                  </a:moveTo>
                  <a:lnTo>
                    <a:pt x="287" y="0"/>
                  </a:lnTo>
                  <a:lnTo>
                    <a:pt x="306" y="2"/>
                  </a:lnTo>
                  <a:lnTo>
                    <a:pt x="323" y="9"/>
                  </a:lnTo>
                  <a:lnTo>
                    <a:pt x="337" y="20"/>
                  </a:lnTo>
                  <a:lnTo>
                    <a:pt x="349" y="35"/>
                  </a:lnTo>
                  <a:lnTo>
                    <a:pt x="357" y="52"/>
                  </a:lnTo>
                  <a:lnTo>
                    <a:pt x="359" y="71"/>
                  </a:lnTo>
                  <a:lnTo>
                    <a:pt x="357" y="90"/>
                  </a:lnTo>
                  <a:lnTo>
                    <a:pt x="349" y="107"/>
                  </a:lnTo>
                  <a:lnTo>
                    <a:pt x="337" y="122"/>
                  </a:lnTo>
                  <a:lnTo>
                    <a:pt x="323" y="133"/>
                  </a:lnTo>
                  <a:lnTo>
                    <a:pt x="306" y="140"/>
                  </a:lnTo>
                  <a:lnTo>
                    <a:pt x="287" y="143"/>
                  </a:lnTo>
                  <a:lnTo>
                    <a:pt x="72" y="143"/>
                  </a:lnTo>
                  <a:lnTo>
                    <a:pt x="53" y="140"/>
                  </a:lnTo>
                  <a:lnTo>
                    <a:pt x="36" y="133"/>
                  </a:lnTo>
                  <a:lnTo>
                    <a:pt x="21" y="122"/>
                  </a:lnTo>
                  <a:lnTo>
                    <a:pt x="10" y="107"/>
                  </a:lnTo>
                  <a:lnTo>
                    <a:pt x="3" y="90"/>
                  </a:lnTo>
                  <a:lnTo>
                    <a:pt x="0" y="71"/>
                  </a:lnTo>
                  <a:lnTo>
                    <a:pt x="3" y="52"/>
                  </a:lnTo>
                  <a:lnTo>
                    <a:pt x="10" y="35"/>
                  </a:lnTo>
                  <a:lnTo>
                    <a:pt x="21" y="20"/>
                  </a:lnTo>
                  <a:lnTo>
                    <a:pt x="36" y="9"/>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05" name="Shape 9505"/>
          <p:cNvGrpSpPr/>
          <p:nvPr/>
        </p:nvGrpSpPr>
        <p:grpSpPr>
          <a:xfrm>
            <a:off x="6473222" y="2243767"/>
            <a:ext cx="157407" cy="98825"/>
            <a:chOff x="3889" y="3659"/>
            <a:chExt cx="309" cy="194"/>
          </a:xfrm>
        </p:grpSpPr>
        <p:sp>
          <p:nvSpPr>
            <p:cNvPr id="9506" name="Shape 9506"/>
            <p:cNvSpPr/>
            <p:nvPr/>
          </p:nvSpPr>
          <p:spPr>
            <a:xfrm>
              <a:off x="3889" y="3659"/>
              <a:ext cx="309" cy="194"/>
            </a:xfrm>
            <a:custGeom>
              <a:avLst/>
              <a:gdLst/>
              <a:ahLst/>
              <a:cxnLst/>
              <a:rect l="0" t="0" r="0" b="0"/>
              <a:pathLst>
                <a:path w="3402" h="2141" extrusionOk="0">
                  <a:moveTo>
                    <a:pt x="221" y="1017"/>
                  </a:moveTo>
                  <a:lnTo>
                    <a:pt x="221" y="1835"/>
                  </a:lnTo>
                  <a:lnTo>
                    <a:pt x="224" y="1857"/>
                  </a:lnTo>
                  <a:lnTo>
                    <a:pt x="233" y="1877"/>
                  </a:lnTo>
                  <a:lnTo>
                    <a:pt x="246" y="1894"/>
                  </a:lnTo>
                  <a:lnTo>
                    <a:pt x="262" y="1907"/>
                  </a:lnTo>
                  <a:lnTo>
                    <a:pt x="282" y="1916"/>
                  </a:lnTo>
                  <a:lnTo>
                    <a:pt x="305" y="1919"/>
                  </a:lnTo>
                  <a:lnTo>
                    <a:pt x="3097" y="1919"/>
                  </a:lnTo>
                  <a:lnTo>
                    <a:pt x="3120" y="1916"/>
                  </a:lnTo>
                  <a:lnTo>
                    <a:pt x="3139" y="1907"/>
                  </a:lnTo>
                  <a:lnTo>
                    <a:pt x="3156" y="1894"/>
                  </a:lnTo>
                  <a:lnTo>
                    <a:pt x="3169" y="1877"/>
                  </a:lnTo>
                  <a:lnTo>
                    <a:pt x="3178" y="1857"/>
                  </a:lnTo>
                  <a:lnTo>
                    <a:pt x="3181" y="1835"/>
                  </a:lnTo>
                  <a:lnTo>
                    <a:pt x="3181" y="1017"/>
                  </a:lnTo>
                  <a:lnTo>
                    <a:pt x="221" y="1017"/>
                  </a:lnTo>
                  <a:close/>
                  <a:moveTo>
                    <a:pt x="221" y="639"/>
                  </a:moveTo>
                  <a:lnTo>
                    <a:pt x="221" y="869"/>
                  </a:lnTo>
                  <a:lnTo>
                    <a:pt x="3181" y="869"/>
                  </a:lnTo>
                  <a:lnTo>
                    <a:pt x="3181" y="639"/>
                  </a:lnTo>
                  <a:lnTo>
                    <a:pt x="221" y="639"/>
                  </a:lnTo>
                  <a:close/>
                  <a:moveTo>
                    <a:pt x="305" y="222"/>
                  </a:moveTo>
                  <a:lnTo>
                    <a:pt x="282" y="225"/>
                  </a:lnTo>
                  <a:lnTo>
                    <a:pt x="262" y="235"/>
                  </a:lnTo>
                  <a:lnTo>
                    <a:pt x="246" y="247"/>
                  </a:lnTo>
                  <a:lnTo>
                    <a:pt x="233" y="265"/>
                  </a:lnTo>
                  <a:lnTo>
                    <a:pt x="224" y="285"/>
                  </a:lnTo>
                  <a:lnTo>
                    <a:pt x="221" y="306"/>
                  </a:lnTo>
                  <a:lnTo>
                    <a:pt x="221" y="491"/>
                  </a:lnTo>
                  <a:lnTo>
                    <a:pt x="3181" y="491"/>
                  </a:lnTo>
                  <a:lnTo>
                    <a:pt x="3181" y="306"/>
                  </a:lnTo>
                  <a:lnTo>
                    <a:pt x="3178" y="285"/>
                  </a:lnTo>
                  <a:lnTo>
                    <a:pt x="3169" y="265"/>
                  </a:lnTo>
                  <a:lnTo>
                    <a:pt x="3156" y="247"/>
                  </a:lnTo>
                  <a:lnTo>
                    <a:pt x="3139" y="235"/>
                  </a:lnTo>
                  <a:lnTo>
                    <a:pt x="3120" y="225"/>
                  </a:lnTo>
                  <a:lnTo>
                    <a:pt x="3097" y="222"/>
                  </a:lnTo>
                  <a:lnTo>
                    <a:pt x="305" y="222"/>
                  </a:lnTo>
                  <a:close/>
                  <a:moveTo>
                    <a:pt x="305" y="0"/>
                  </a:moveTo>
                  <a:lnTo>
                    <a:pt x="3097" y="0"/>
                  </a:lnTo>
                  <a:lnTo>
                    <a:pt x="3138" y="3"/>
                  </a:lnTo>
                  <a:lnTo>
                    <a:pt x="3178" y="12"/>
                  </a:lnTo>
                  <a:lnTo>
                    <a:pt x="3216" y="25"/>
                  </a:lnTo>
                  <a:lnTo>
                    <a:pt x="3251" y="43"/>
                  </a:lnTo>
                  <a:lnTo>
                    <a:pt x="3283" y="65"/>
                  </a:lnTo>
                  <a:lnTo>
                    <a:pt x="3313" y="90"/>
                  </a:lnTo>
                  <a:lnTo>
                    <a:pt x="3338" y="120"/>
                  </a:lnTo>
                  <a:lnTo>
                    <a:pt x="3360" y="153"/>
                  </a:lnTo>
                  <a:lnTo>
                    <a:pt x="3378" y="188"/>
                  </a:lnTo>
                  <a:lnTo>
                    <a:pt x="3390" y="225"/>
                  </a:lnTo>
                  <a:lnTo>
                    <a:pt x="3399" y="265"/>
                  </a:lnTo>
                  <a:lnTo>
                    <a:pt x="3402" y="306"/>
                  </a:lnTo>
                  <a:lnTo>
                    <a:pt x="3402" y="1835"/>
                  </a:lnTo>
                  <a:lnTo>
                    <a:pt x="3399" y="1876"/>
                  </a:lnTo>
                  <a:lnTo>
                    <a:pt x="3390" y="1917"/>
                  </a:lnTo>
                  <a:lnTo>
                    <a:pt x="3378" y="1954"/>
                  </a:lnTo>
                  <a:lnTo>
                    <a:pt x="3360" y="1989"/>
                  </a:lnTo>
                  <a:lnTo>
                    <a:pt x="3338" y="2021"/>
                  </a:lnTo>
                  <a:lnTo>
                    <a:pt x="3313" y="2051"/>
                  </a:lnTo>
                  <a:lnTo>
                    <a:pt x="3283" y="2077"/>
                  </a:lnTo>
                  <a:lnTo>
                    <a:pt x="3251" y="2099"/>
                  </a:lnTo>
                  <a:lnTo>
                    <a:pt x="3216" y="2117"/>
                  </a:lnTo>
                  <a:lnTo>
                    <a:pt x="3178" y="2130"/>
                  </a:lnTo>
                  <a:lnTo>
                    <a:pt x="3138" y="2138"/>
                  </a:lnTo>
                  <a:lnTo>
                    <a:pt x="3097" y="2141"/>
                  </a:lnTo>
                  <a:lnTo>
                    <a:pt x="305" y="2141"/>
                  </a:lnTo>
                  <a:lnTo>
                    <a:pt x="264" y="2138"/>
                  </a:lnTo>
                  <a:lnTo>
                    <a:pt x="224" y="2130"/>
                  </a:lnTo>
                  <a:lnTo>
                    <a:pt x="186" y="2117"/>
                  </a:lnTo>
                  <a:lnTo>
                    <a:pt x="151" y="2099"/>
                  </a:lnTo>
                  <a:lnTo>
                    <a:pt x="119" y="2077"/>
                  </a:lnTo>
                  <a:lnTo>
                    <a:pt x="89" y="2051"/>
                  </a:lnTo>
                  <a:lnTo>
                    <a:pt x="64" y="2021"/>
                  </a:lnTo>
                  <a:lnTo>
                    <a:pt x="41" y="1989"/>
                  </a:lnTo>
                  <a:lnTo>
                    <a:pt x="24" y="1954"/>
                  </a:lnTo>
                  <a:lnTo>
                    <a:pt x="11" y="1917"/>
                  </a:lnTo>
                  <a:lnTo>
                    <a:pt x="3" y="1876"/>
                  </a:lnTo>
                  <a:lnTo>
                    <a:pt x="0" y="1835"/>
                  </a:lnTo>
                  <a:lnTo>
                    <a:pt x="0" y="306"/>
                  </a:lnTo>
                  <a:lnTo>
                    <a:pt x="3" y="265"/>
                  </a:lnTo>
                  <a:lnTo>
                    <a:pt x="11" y="225"/>
                  </a:lnTo>
                  <a:lnTo>
                    <a:pt x="24" y="188"/>
                  </a:lnTo>
                  <a:lnTo>
                    <a:pt x="41" y="153"/>
                  </a:lnTo>
                  <a:lnTo>
                    <a:pt x="64" y="120"/>
                  </a:lnTo>
                  <a:lnTo>
                    <a:pt x="89" y="90"/>
                  </a:lnTo>
                  <a:lnTo>
                    <a:pt x="119" y="65"/>
                  </a:lnTo>
                  <a:lnTo>
                    <a:pt x="151" y="43"/>
                  </a:lnTo>
                  <a:lnTo>
                    <a:pt x="186" y="25"/>
                  </a:lnTo>
                  <a:lnTo>
                    <a:pt x="224" y="12"/>
                  </a:lnTo>
                  <a:lnTo>
                    <a:pt x="264" y="3"/>
                  </a:lnTo>
                  <a:lnTo>
                    <a:pt x="3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07" name="Shape 9507"/>
            <p:cNvSpPr/>
            <p:nvPr/>
          </p:nvSpPr>
          <p:spPr>
            <a:xfrm>
              <a:off x="4011" y="3758"/>
              <a:ext cx="65" cy="66"/>
            </a:xfrm>
            <a:custGeom>
              <a:avLst/>
              <a:gdLst/>
              <a:ahLst/>
              <a:cxnLst/>
              <a:rect l="0" t="0" r="0" b="0"/>
              <a:pathLst>
                <a:path w="722" h="725" extrusionOk="0">
                  <a:moveTo>
                    <a:pt x="111" y="0"/>
                  </a:moveTo>
                  <a:lnTo>
                    <a:pt x="131" y="2"/>
                  </a:lnTo>
                  <a:lnTo>
                    <a:pt x="152" y="8"/>
                  </a:lnTo>
                  <a:lnTo>
                    <a:pt x="172" y="19"/>
                  </a:lnTo>
                  <a:lnTo>
                    <a:pt x="188" y="33"/>
                  </a:lnTo>
                  <a:lnTo>
                    <a:pt x="361" y="205"/>
                  </a:lnTo>
                  <a:lnTo>
                    <a:pt x="533" y="33"/>
                  </a:lnTo>
                  <a:lnTo>
                    <a:pt x="550" y="19"/>
                  </a:lnTo>
                  <a:lnTo>
                    <a:pt x="570" y="8"/>
                  </a:lnTo>
                  <a:lnTo>
                    <a:pt x="590" y="2"/>
                  </a:lnTo>
                  <a:lnTo>
                    <a:pt x="611" y="0"/>
                  </a:lnTo>
                  <a:lnTo>
                    <a:pt x="633" y="2"/>
                  </a:lnTo>
                  <a:lnTo>
                    <a:pt x="652" y="8"/>
                  </a:lnTo>
                  <a:lnTo>
                    <a:pt x="672" y="19"/>
                  </a:lnTo>
                  <a:lnTo>
                    <a:pt x="689" y="33"/>
                  </a:lnTo>
                  <a:lnTo>
                    <a:pt x="704" y="51"/>
                  </a:lnTo>
                  <a:lnTo>
                    <a:pt x="713" y="69"/>
                  </a:lnTo>
                  <a:lnTo>
                    <a:pt x="719" y="90"/>
                  </a:lnTo>
                  <a:lnTo>
                    <a:pt x="722" y="111"/>
                  </a:lnTo>
                  <a:lnTo>
                    <a:pt x="719" y="133"/>
                  </a:lnTo>
                  <a:lnTo>
                    <a:pt x="713" y="153"/>
                  </a:lnTo>
                  <a:lnTo>
                    <a:pt x="704" y="172"/>
                  </a:lnTo>
                  <a:lnTo>
                    <a:pt x="689" y="190"/>
                  </a:lnTo>
                  <a:lnTo>
                    <a:pt x="517" y="363"/>
                  </a:lnTo>
                  <a:lnTo>
                    <a:pt x="689" y="535"/>
                  </a:lnTo>
                  <a:lnTo>
                    <a:pt x="704" y="553"/>
                  </a:lnTo>
                  <a:lnTo>
                    <a:pt x="713" y="573"/>
                  </a:lnTo>
                  <a:lnTo>
                    <a:pt x="719" y="592"/>
                  </a:lnTo>
                  <a:lnTo>
                    <a:pt x="722" y="614"/>
                  </a:lnTo>
                  <a:lnTo>
                    <a:pt x="719" y="635"/>
                  </a:lnTo>
                  <a:lnTo>
                    <a:pt x="713" y="656"/>
                  </a:lnTo>
                  <a:lnTo>
                    <a:pt x="704" y="675"/>
                  </a:lnTo>
                  <a:lnTo>
                    <a:pt x="689" y="693"/>
                  </a:lnTo>
                  <a:lnTo>
                    <a:pt x="672" y="706"/>
                  </a:lnTo>
                  <a:lnTo>
                    <a:pt x="652" y="717"/>
                  </a:lnTo>
                  <a:lnTo>
                    <a:pt x="633" y="723"/>
                  </a:lnTo>
                  <a:lnTo>
                    <a:pt x="611" y="725"/>
                  </a:lnTo>
                  <a:lnTo>
                    <a:pt x="590" y="723"/>
                  </a:lnTo>
                  <a:lnTo>
                    <a:pt x="570" y="717"/>
                  </a:lnTo>
                  <a:lnTo>
                    <a:pt x="550" y="706"/>
                  </a:lnTo>
                  <a:lnTo>
                    <a:pt x="532" y="693"/>
                  </a:lnTo>
                  <a:lnTo>
                    <a:pt x="361" y="520"/>
                  </a:lnTo>
                  <a:lnTo>
                    <a:pt x="188" y="693"/>
                  </a:lnTo>
                  <a:lnTo>
                    <a:pt x="172" y="706"/>
                  </a:lnTo>
                  <a:lnTo>
                    <a:pt x="152" y="717"/>
                  </a:lnTo>
                  <a:lnTo>
                    <a:pt x="131" y="723"/>
                  </a:lnTo>
                  <a:lnTo>
                    <a:pt x="111" y="725"/>
                  </a:lnTo>
                  <a:lnTo>
                    <a:pt x="89" y="723"/>
                  </a:lnTo>
                  <a:lnTo>
                    <a:pt x="69" y="717"/>
                  </a:lnTo>
                  <a:lnTo>
                    <a:pt x="50" y="706"/>
                  </a:lnTo>
                  <a:lnTo>
                    <a:pt x="32" y="693"/>
                  </a:lnTo>
                  <a:lnTo>
                    <a:pt x="18" y="675"/>
                  </a:lnTo>
                  <a:lnTo>
                    <a:pt x="9" y="656"/>
                  </a:lnTo>
                  <a:lnTo>
                    <a:pt x="2" y="635"/>
                  </a:lnTo>
                  <a:lnTo>
                    <a:pt x="0" y="614"/>
                  </a:lnTo>
                  <a:lnTo>
                    <a:pt x="2" y="592"/>
                  </a:lnTo>
                  <a:lnTo>
                    <a:pt x="9" y="573"/>
                  </a:lnTo>
                  <a:lnTo>
                    <a:pt x="18" y="553"/>
                  </a:lnTo>
                  <a:lnTo>
                    <a:pt x="32" y="535"/>
                  </a:lnTo>
                  <a:lnTo>
                    <a:pt x="205" y="363"/>
                  </a:lnTo>
                  <a:lnTo>
                    <a:pt x="32" y="190"/>
                  </a:lnTo>
                  <a:lnTo>
                    <a:pt x="18" y="172"/>
                  </a:lnTo>
                  <a:lnTo>
                    <a:pt x="9" y="153"/>
                  </a:lnTo>
                  <a:lnTo>
                    <a:pt x="2" y="133"/>
                  </a:lnTo>
                  <a:lnTo>
                    <a:pt x="0" y="111"/>
                  </a:lnTo>
                  <a:lnTo>
                    <a:pt x="2" y="90"/>
                  </a:lnTo>
                  <a:lnTo>
                    <a:pt x="9" y="69"/>
                  </a:lnTo>
                  <a:lnTo>
                    <a:pt x="18" y="51"/>
                  </a:lnTo>
                  <a:lnTo>
                    <a:pt x="32" y="33"/>
                  </a:lnTo>
                  <a:lnTo>
                    <a:pt x="50" y="19"/>
                  </a:lnTo>
                  <a:lnTo>
                    <a:pt x="69" y="8"/>
                  </a:lnTo>
                  <a:lnTo>
                    <a:pt x="89" y="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08" name="Shape 9508"/>
          <p:cNvGrpSpPr/>
          <p:nvPr/>
        </p:nvGrpSpPr>
        <p:grpSpPr>
          <a:xfrm>
            <a:off x="5443758" y="2185836"/>
            <a:ext cx="178068" cy="214687"/>
            <a:chOff x="3562" y="3701"/>
            <a:chExt cx="248" cy="299"/>
          </a:xfrm>
        </p:grpSpPr>
        <p:sp>
          <p:nvSpPr>
            <p:cNvPr id="9509" name="Shape 9509"/>
            <p:cNvSpPr/>
            <p:nvPr/>
          </p:nvSpPr>
          <p:spPr>
            <a:xfrm>
              <a:off x="3562" y="3701"/>
              <a:ext cx="248" cy="299"/>
            </a:xfrm>
            <a:custGeom>
              <a:avLst/>
              <a:gdLst/>
              <a:ahLst/>
              <a:cxnLst/>
              <a:rect l="0" t="0" r="0" b="0"/>
              <a:pathLst>
                <a:path w="2732" h="3296" extrusionOk="0">
                  <a:moveTo>
                    <a:pt x="655" y="2363"/>
                  </a:moveTo>
                  <a:lnTo>
                    <a:pt x="963" y="2671"/>
                  </a:lnTo>
                  <a:lnTo>
                    <a:pt x="963" y="2363"/>
                  </a:lnTo>
                  <a:lnTo>
                    <a:pt x="655" y="2363"/>
                  </a:lnTo>
                  <a:close/>
                  <a:moveTo>
                    <a:pt x="550" y="520"/>
                  </a:moveTo>
                  <a:lnTo>
                    <a:pt x="550" y="2215"/>
                  </a:lnTo>
                  <a:lnTo>
                    <a:pt x="1037" y="2215"/>
                  </a:lnTo>
                  <a:lnTo>
                    <a:pt x="1057" y="2218"/>
                  </a:lnTo>
                  <a:lnTo>
                    <a:pt x="1074" y="2225"/>
                  </a:lnTo>
                  <a:lnTo>
                    <a:pt x="1089" y="2237"/>
                  </a:lnTo>
                  <a:lnTo>
                    <a:pt x="1101" y="2252"/>
                  </a:lnTo>
                  <a:lnTo>
                    <a:pt x="1108" y="2270"/>
                  </a:lnTo>
                  <a:lnTo>
                    <a:pt x="1111" y="2290"/>
                  </a:lnTo>
                  <a:lnTo>
                    <a:pt x="1111" y="2776"/>
                  </a:lnTo>
                  <a:lnTo>
                    <a:pt x="2181" y="2776"/>
                  </a:lnTo>
                  <a:lnTo>
                    <a:pt x="2181" y="520"/>
                  </a:lnTo>
                  <a:lnTo>
                    <a:pt x="1956" y="520"/>
                  </a:lnTo>
                  <a:lnTo>
                    <a:pt x="1956" y="635"/>
                  </a:lnTo>
                  <a:lnTo>
                    <a:pt x="1954" y="654"/>
                  </a:lnTo>
                  <a:lnTo>
                    <a:pt x="1946" y="672"/>
                  </a:lnTo>
                  <a:lnTo>
                    <a:pt x="1935" y="687"/>
                  </a:lnTo>
                  <a:lnTo>
                    <a:pt x="1920" y="699"/>
                  </a:lnTo>
                  <a:lnTo>
                    <a:pt x="1902" y="706"/>
                  </a:lnTo>
                  <a:lnTo>
                    <a:pt x="1883" y="709"/>
                  </a:lnTo>
                  <a:lnTo>
                    <a:pt x="849" y="709"/>
                  </a:lnTo>
                  <a:lnTo>
                    <a:pt x="829" y="706"/>
                  </a:lnTo>
                  <a:lnTo>
                    <a:pt x="812" y="699"/>
                  </a:lnTo>
                  <a:lnTo>
                    <a:pt x="797" y="687"/>
                  </a:lnTo>
                  <a:lnTo>
                    <a:pt x="785" y="672"/>
                  </a:lnTo>
                  <a:lnTo>
                    <a:pt x="778" y="654"/>
                  </a:lnTo>
                  <a:lnTo>
                    <a:pt x="775" y="635"/>
                  </a:lnTo>
                  <a:lnTo>
                    <a:pt x="775" y="520"/>
                  </a:lnTo>
                  <a:lnTo>
                    <a:pt x="550" y="520"/>
                  </a:lnTo>
                  <a:close/>
                  <a:moveTo>
                    <a:pt x="924" y="222"/>
                  </a:moveTo>
                  <a:lnTo>
                    <a:pt x="924" y="561"/>
                  </a:lnTo>
                  <a:lnTo>
                    <a:pt x="1808" y="561"/>
                  </a:lnTo>
                  <a:lnTo>
                    <a:pt x="1808" y="222"/>
                  </a:lnTo>
                  <a:lnTo>
                    <a:pt x="924" y="222"/>
                  </a:lnTo>
                  <a:close/>
                  <a:moveTo>
                    <a:pt x="316" y="222"/>
                  </a:moveTo>
                  <a:lnTo>
                    <a:pt x="294" y="224"/>
                  </a:lnTo>
                  <a:lnTo>
                    <a:pt x="275" y="231"/>
                  </a:lnTo>
                  <a:lnTo>
                    <a:pt x="257" y="243"/>
                  </a:lnTo>
                  <a:lnTo>
                    <a:pt x="243" y="257"/>
                  </a:lnTo>
                  <a:lnTo>
                    <a:pt x="232" y="275"/>
                  </a:lnTo>
                  <a:lnTo>
                    <a:pt x="224" y="294"/>
                  </a:lnTo>
                  <a:lnTo>
                    <a:pt x="222" y="316"/>
                  </a:lnTo>
                  <a:lnTo>
                    <a:pt x="222" y="2979"/>
                  </a:lnTo>
                  <a:lnTo>
                    <a:pt x="224" y="3001"/>
                  </a:lnTo>
                  <a:lnTo>
                    <a:pt x="232" y="3021"/>
                  </a:lnTo>
                  <a:lnTo>
                    <a:pt x="243" y="3038"/>
                  </a:lnTo>
                  <a:lnTo>
                    <a:pt x="257" y="3053"/>
                  </a:lnTo>
                  <a:lnTo>
                    <a:pt x="275" y="3064"/>
                  </a:lnTo>
                  <a:lnTo>
                    <a:pt x="294" y="3071"/>
                  </a:lnTo>
                  <a:lnTo>
                    <a:pt x="316" y="3074"/>
                  </a:lnTo>
                  <a:lnTo>
                    <a:pt x="2415" y="3074"/>
                  </a:lnTo>
                  <a:lnTo>
                    <a:pt x="2437" y="3071"/>
                  </a:lnTo>
                  <a:lnTo>
                    <a:pt x="2457" y="3064"/>
                  </a:lnTo>
                  <a:lnTo>
                    <a:pt x="2474" y="3053"/>
                  </a:lnTo>
                  <a:lnTo>
                    <a:pt x="2489" y="3038"/>
                  </a:lnTo>
                  <a:lnTo>
                    <a:pt x="2500" y="3021"/>
                  </a:lnTo>
                  <a:lnTo>
                    <a:pt x="2507" y="3001"/>
                  </a:lnTo>
                  <a:lnTo>
                    <a:pt x="2510" y="2979"/>
                  </a:lnTo>
                  <a:lnTo>
                    <a:pt x="2510" y="316"/>
                  </a:lnTo>
                  <a:lnTo>
                    <a:pt x="2507" y="294"/>
                  </a:lnTo>
                  <a:lnTo>
                    <a:pt x="2500" y="275"/>
                  </a:lnTo>
                  <a:lnTo>
                    <a:pt x="2489" y="257"/>
                  </a:lnTo>
                  <a:lnTo>
                    <a:pt x="2474" y="243"/>
                  </a:lnTo>
                  <a:lnTo>
                    <a:pt x="2457" y="231"/>
                  </a:lnTo>
                  <a:lnTo>
                    <a:pt x="2437" y="224"/>
                  </a:lnTo>
                  <a:lnTo>
                    <a:pt x="2415" y="222"/>
                  </a:lnTo>
                  <a:lnTo>
                    <a:pt x="1956" y="222"/>
                  </a:lnTo>
                  <a:lnTo>
                    <a:pt x="1956" y="371"/>
                  </a:lnTo>
                  <a:lnTo>
                    <a:pt x="2255" y="371"/>
                  </a:lnTo>
                  <a:lnTo>
                    <a:pt x="2275" y="374"/>
                  </a:lnTo>
                  <a:lnTo>
                    <a:pt x="2292" y="382"/>
                  </a:lnTo>
                  <a:lnTo>
                    <a:pt x="2307" y="393"/>
                  </a:lnTo>
                  <a:lnTo>
                    <a:pt x="2319" y="408"/>
                  </a:lnTo>
                  <a:lnTo>
                    <a:pt x="2326" y="426"/>
                  </a:lnTo>
                  <a:lnTo>
                    <a:pt x="2329" y="446"/>
                  </a:lnTo>
                  <a:lnTo>
                    <a:pt x="2329" y="2849"/>
                  </a:lnTo>
                  <a:lnTo>
                    <a:pt x="2326" y="2870"/>
                  </a:lnTo>
                  <a:lnTo>
                    <a:pt x="2319" y="2888"/>
                  </a:lnTo>
                  <a:lnTo>
                    <a:pt x="2307" y="2902"/>
                  </a:lnTo>
                  <a:lnTo>
                    <a:pt x="2292" y="2914"/>
                  </a:lnTo>
                  <a:lnTo>
                    <a:pt x="2275" y="2921"/>
                  </a:lnTo>
                  <a:lnTo>
                    <a:pt x="2255" y="2924"/>
                  </a:lnTo>
                  <a:lnTo>
                    <a:pt x="1037" y="2924"/>
                  </a:lnTo>
                  <a:lnTo>
                    <a:pt x="1018" y="2922"/>
                  </a:lnTo>
                  <a:lnTo>
                    <a:pt x="1000" y="2914"/>
                  </a:lnTo>
                  <a:lnTo>
                    <a:pt x="985" y="2902"/>
                  </a:lnTo>
                  <a:lnTo>
                    <a:pt x="424" y="2342"/>
                  </a:lnTo>
                  <a:lnTo>
                    <a:pt x="413" y="2326"/>
                  </a:lnTo>
                  <a:lnTo>
                    <a:pt x="405" y="2309"/>
                  </a:lnTo>
                  <a:lnTo>
                    <a:pt x="403" y="2290"/>
                  </a:lnTo>
                  <a:lnTo>
                    <a:pt x="403" y="446"/>
                  </a:lnTo>
                  <a:lnTo>
                    <a:pt x="405" y="426"/>
                  </a:lnTo>
                  <a:lnTo>
                    <a:pt x="413" y="408"/>
                  </a:lnTo>
                  <a:lnTo>
                    <a:pt x="424" y="393"/>
                  </a:lnTo>
                  <a:lnTo>
                    <a:pt x="439" y="382"/>
                  </a:lnTo>
                  <a:lnTo>
                    <a:pt x="457" y="374"/>
                  </a:lnTo>
                  <a:lnTo>
                    <a:pt x="476" y="371"/>
                  </a:lnTo>
                  <a:lnTo>
                    <a:pt x="775" y="371"/>
                  </a:lnTo>
                  <a:lnTo>
                    <a:pt x="775" y="222"/>
                  </a:lnTo>
                  <a:lnTo>
                    <a:pt x="316" y="222"/>
                  </a:lnTo>
                  <a:close/>
                  <a:moveTo>
                    <a:pt x="316" y="0"/>
                  </a:moveTo>
                  <a:lnTo>
                    <a:pt x="2415" y="0"/>
                  </a:lnTo>
                  <a:lnTo>
                    <a:pt x="2458" y="3"/>
                  </a:lnTo>
                  <a:lnTo>
                    <a:pt x="2499" y="11"/>
                  </a:lnTo>
                  <a:lnTo>
                    <a:pt x="2538" y="25"/>
                  </a:lnTo>
                  <a:lnTo>
                    <a:pt x="2574" y="43"/>
                  </a:lnTo>
                  <a:lnTo>
                    <a:pt x="2608" y="65"/>
                  </a:lnTo>
                  <a:lnTo>
                    <a:pt x="2639" y="92"/>
                  </a:lnTo>
                  <a:lnTo>
                    <a:pt x="2666" y="122"/>
                  </a:lnTo>
                  <a:lnTo>
                    <a:pt x="2689" y="157"/>
                  </a:lnTo>
                  <a:lnTo>
                    <a:pt x="2707" y="193"/>
                  </a:lnTo>
                  <a:lnTo>
                    <a:pt x="2720" y="232"/>
                  </a:lnTo>
                  <a:lnTo>
                    <a:pt x="2729" y="273"/>
                  </a:lnTo>
                  <a:lnTo>
                    <a:pt x="2732" y="316"/>
                  </a:lnTo>
                  <a:lnTo>
                    <a:pt x="2732" y="2979"/>
                  </a:lnTo>
                  <a:lnTo>
                    <a:pt x="2729" y="3022"/>
                  </a:lnTo>
                  <a:lnTo>
                    <a:pt x="2720" y="3063"/>
                  </a:lnTo>
                  <a:lnTo>
                    <a:pt x="2707" y="3102"/>
                  </a:lnTo>
                  <a:lnTo>
                    <a:pt x="2689" y="3139"/>
                  </a:lnTo>
                  <a:lnTo>
                    <a:pt x="2666" y="3173"/>
                  </a:lnTo>
                  <a:lnTo>
                    <a:pt x="2639" y="3203"/>
                  </a:lnTo>
                  <a:lnTo>
                    <a:pt x="2608" y="3230"/>
                  </a:lnTo>
                  <a:lnTo>
                    <a:pt x="2574" y="3253"/>
                  </a:lnTo>
                  <a:lnTo>
                    <a:pt x="2538" y="3271"/>
                  </a:lnTo>
                  <a:lnTo>
                    <a:pt x="2499" y="3285"/>
                  </a:lnTo>
                  <a:lnTo>
                    <a:pt x="2458" y="3293"/>
                  </a:lnTo>
                  <a:lnTo>
                    <a:pt x="2415" y="3296"/>
                  </a:lnTo>
                  <a:lnTo>
                    <a:pt x="316" y="3296"/>
                  </a:lnTo>
                  <a:lnTo>
                    <a:pt x="273" y="3293"/>
                  </a:lnTo>
                  <a:lnTo>
                    <a:pt x="232" y="3285"/>
                  </a:lnTo>
                  <a:lnTo>
                    <a:pt x="193" y="3271"/>
                  </a:lnTo>
                  <a:lnTo>
                    <a:pt x="157" y="3253"/>
                  </a:lnTo>
                  <a:lnTo>
                    <a:pt x="122" y="3230"/>
                  </a:lnTo>
                  <a:lnTo>
                    <a:pt x="92" y="3203"/>
                  </a:lnTo>
                  <a:lnTo>
                    <a:pt x="66" y="3173"/>
                  </a:lnTo>
                  <a:lnTo>
                    <a:pt x="43" y="3139"/>
                  </a:lnTo>
                  <a:lnTo>
                    <a:pt x="25" y="3102"/>
                  </a:lnTo>
                  <a:lnTo>
                    <a:pt x="11" y="3063"/>
                  </a:lnTo>
                  <a:lnTo>
                    <a:pt x="3" y="3022"/>
                  </a:lnTo>
                  <a:lnTo>
                    <a:pt x="0" y="2979"/>
                  </a:lnTo>
                  <a:lnTo>
                    <a:pt x="0" y="316"/>
                  </a:lnTo>
                  <a:lnTo>
                    <a:pt x="3" y="273"/>
                  </a:lnTo>
                  <a:lnTo>
                    <a:pt x="11" y="232"/>
                  </a:lnTo>
                  <a:lnTo>
                    <a:pt x="25" y="193"/>
                  </a:lnTo>
                  <a:lnTo>
                    <a:pt x="43" y="157"/>
                  </a:lnTo>
                  <a:lnTo>
                    <a:pt x="66" y="122"/>
                  </a:lnTo>
                  <a:lnTo>
                    <a:pt x="92" y="92"/>
                  </a:lnTo>
                  <a:lnTo>
                    <a:pt x="122" y="65"/>
                  </a:lnTo>
                  <a:lnTo>
                    <a:pt x="157" y="43"/>
                  </a:lnTo>
                  <a:lnTo>
                    <a:pt x="193" y="25"/>
                  </a:lnTo>
                  <a:lnTo>
                    <a:pt x="232" y="11"/>
                  </a:lnTo>
                  <a:lnTo>
                    <a:pt x="273" y="3"/>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0" name="Shape 9510"/>
            <p:cNvSpPr/>
            <p:nvPr/>
          </p:nvSpPr>
          <p:spPr>
            <a:xfrm>
              <a:off x="3626" y="3788"/>
              <a:ext cx="120" cy="13"/>
            </a:xfrm>
            <a:custGeom>
              <a:avLst/>
              <a:gdLst/>
              <a:ahLst/>
              <a:cxnLst/>
              <a:rect l="0" t="0" r="0" b="0"/>
              <a:pathLst>
                <a:path w="1314" h="148" extrusionOk="0">
                  <a:moveTo>
                    <a:pt x="74" y="0"/>
                  </a:moveTo>
                  <a:lnTo>
                    <a:pt x="1240" y="0"/>
                  </a:lnTo>
                  <a:lnTo>
                    <a:pt x="1260" y="2"/>
                  </a:lnTo>
                  <a:lnTo>
                    <a:pt x="1277" y="10"/>
                  </a:lnTo>
                  <a:lnTo>
                    <a:pt x="1292" y="21"/>
                  </a:lnTo>
                  <a:lnTo>
                    <a:pt x="1304" y="36"/>
                  </a:lnTo>
                  <a:lnTo>
                    <a:pt x="1311" y="54"/>
                  </a:lnTo>
                  <a:lnTo>
                    <a:pt x="1314" y="73"/>
                  </a:lnTo>
                  <a:lnTo>
                    <a:pt x="1311" y="94"/>
                  </a:lnTo>
                  <a:lnTo>
                    <a:pt x="1304" y="112"/>
                  </a:lnTo>
                  <a:lnTo>
                    <a:pt x="1292" y="126"/>
                  </a:lnTo>
                  <a:lnTo>
                    <a:pt x="1277" y="138"/>
                  </a:lnTo>
                  <a:lnTo>
                    <a:pt x="1260" y="145"/>
                  </a:lnTo>
                  <a:lnTo>
                    <a:pt x="1240" y="148"/>
                  </a:lnTo>
                  <a:lnTo>
                    <a:pt x="74" y="148"/>
                  </a:lnTo>
                  <a:lnTo>
                    <a:pt x="54" y="145"/>
                  </a:lnTo>
                  <a:lnTo>
                    <a:pt x="36" y="138"/>
                  </a:lnTo>
                  <a:lnTo>
                    <a:pt x="21" y="126"/>
                  </a:lnTo>
                  <a:lnTo>
                    <a:pt x="10" y="112"/>
                  </a:lnTo>
                  <a:lnTo>
                    <a:pt x="2" y="94"/>
                  </a:lnTo>
                  <a:lnTo>
                    <a:pt x="0" y="73"/>
                  </a:lnTo>
                  <a:lnTo>
                    <a:pt x="2" y="54"/>
                  </a:lnTo>
                  <a:lnTo>
                    <a:pt x="10" y="36"/>
                  </a:lnTo>
                  <a:lnTo>
                    <a:pt x="21" y="21"/>
                  </a:lnTo>
                  <a:lnTo>
                    <a:pt x="36"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1" name="Shape 9511"/>
            <p:cNvSpPr/>
            <p:nvPr/>
          </p:nvSpPr>
          <p:spPr>
            <a:xfrm>
              <a:off x="3626" y="3822"/>
              <a:ext cx="120" cy="14"/>
            </a:xfrm>
            <a:custGeom>
              <a:avLst/>
              <a:gdLst/>
              <a:ahLst/>
              <a:cxnLst/>
              <a:rect l="0" t="0" r="0" b="0"/>
              <a:pathLst>
                <a:path w="1314" h="149" extrusionOk="0">
                  <a:moveTo>
                    <a:pt x="74" y="0"/>
                  </a:moveTo>
                  <a:lnTo>
                    <a:pt x="1240" y="0"/>
                  </a:lnTo>
                  <a:lnTo>
                    <a:pt x="1260" y="3"/>
                  </a:lnTo>
                  <a:lnTo>
                    <a:pt x="1277" y="11"/>
                  </a:lnTo>
                  <a:lnTo>
                    <a:pt x="1292" y="23"/>
                  </a:lnTo>
                  <a:lnTo>
                    <a:pt x="1304" y="38"/>
                  </a:lnTo>
                  <a:lnTo>
                    <a:pt x="1311" y="55"/>
                  </a:lnTo>
                  <a:lnTo>
                    <a:pt x="1314" y="75"/>
                  </a:lnTo>
                  <a:lnTo>
                    <a:pt x="1311" y="95"/>
                  </a:lnTo>
                  <a:lnTo>
                    <a:pt x="1304" y="112"/>
                  </a:lnTo>
                  <a:lnTo>
                    <a:pt x="1292" y="127"/>
                  </a:lnTo>
                  <a:lnTo>
                    <a:pt x="1277" y="139"/>
                  </a:lnTo>
                  <a:lnTo>
                    <a:pt x="1260" y="146"/>
                  </a:lnTo>
                  <a:lnTo>
                    <a:pt x="1240" y="149"/>
                  </a:lnTo>
                  <a:lnTo>
                    <a:pt x="74" y="149"/>
                  </a:lnTo>
                  <a:lnTo>
                    <a:pt x="54" y="146"/>
                  </a:lnTo>
                  <a:lnTo>
                    <a:pt x="36" y="139"/>
                  </a:lnTo>
                  <a:lnTo>
                    <a:pt x="21" y="127"/>
                  </a:lnTo>
                  <a:lnTo>
                    <a:pt x="10" y="112"/>
                  </a:lnTo>
                  <a:lnTo>
                    <a:pt x="2" y="95"/>
                  </a:lnTo>
                  <a:lnTo>
                    <a:pt x="0" y="75"/>
                  </a:lnTo>
                  <a:lnTo>
                    <a:pt x="2" y="55"/>
                  </a:lnTo>
                  <a:lnTo>
                    <a:pt x="10" y="38"/>
                  </a:lnTo>
                  <a:lnTo>
                    <a:pt x="21" y="23"/>
                  </a:lnTo>
                  <a:lnTo>
                    <a:pt x="36"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2" name="Shape 9512"/>
            <p:cNvSpPr/>
            <p:nvPr/>
          </p:nvSpPr>
          <p:spPr>
            <a:xfrm>
              <a:off x="3626" y="3857"/>
              <a:ext cx="120" cy="14"/>
            </a:xfrm>
            <a:custGeom>
              <a:avLst/>
              <a:gdLst/>
              <a:ahLst/>
              <a:cxnLst/>
              <a:rect l="0" t="0" r="0" b="0"/>
              <a:pathLst>
                <a:path w="1314" h="147" extrusionOk="0">
                  <a:moveTo>
                    <a:pt x="74" y="0"/>
                  </a:moveTo>
                  <a:lnTo>
                    <a:pt x="1240" y="0"/>
                  </a:lnTo>
                  <a:lnTo>
                    <a:pt x="1260" y="2"/>
                  </a:lnTo>
                  <a:lnTo>
                    <a:pt x="1277" y="10"/>
                  </a:lnTo>
                  <a:lnTo>
                    <a:pt x="1292" y="21"/>
                  </a:lnTo>
                  <a:lnTo>
                    <a:pt x="1304" y="36"/>
                  </a:lnTo>
                  <a:lnTo>
                    <a:pt x="1311" y="54"/>
                  </a:lnTo>
                  <a:lnTo>
                    <a:pt x="1314" y="74"/>
                  </a:lnTo>
                  <a:lnTo>
                    <a:pt x="1311" y="93"/>
                  </a:lnTo>
                  <a:lnTo>
                    <a:pt x="1304" y="111"/>
                  </a:lnTo>
                  <a:lnTo>
                    <a:pt x="1292" y="126"/>
                  </a:lnTo>
                  <a:lnTo>
                    <a:pt x="1277" y="137"/>
                  </a:lnTo>
                  <a:lnTo>
                    <a:pt x="1260" y="145"/>
                  </a:lnTo>
                  <a:lnTo>
                    <a:pt x="1240" y="147"/>
                  </a:lnTo>
                  <a:lnTo>
                    <a:pt x="74" y="147"/>
                  </a:lnTo>
                  <a:lnTo>
                    <a:pt x="54" y="145"/>
                  </a:lnTo>
                  <a:lnTo>
                    <a:pt x="36" y="137"/>
                  </a:lnTo>
                  <a:lnTo>
                    <a:pt x="21" y="126"/>
                  </a:lnTo>
                  <a:lnTo>
                    <a:pt x="10" y="111"/>
                  </a:lnTo>
                  <a:lnTo>
                    <a:pt x="2" y="93"/>
                  </a:lnTo>
                  <a:lnTo>
                    <a:pt x="0" y="74"/>
                  </a:lnTo>
                  <a:lnTo>
                    <a:pt x="2" y="54"/>
                  </a:lnTo>
                  <a:lnTo>
                    <a:pt x="10" y="36"/>
                  </a:lnTo>
                  <a:lnTo>
                    <a:pt x="21" y="21"/>
                  </a:lnTo>
                  <a:lnTo>
                    <a:pt x="36"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13" name="Shape 9513"/>
          <p:cNvGrpSpPr/>
          <p:nvPr/>
        </p:nvGrpSpPr>
        <p:grpSpPr>
          <a:xfrm>
            <a:off x="2164720" y="2967345"/>
            <a:ext cx="177749" cy="264499"/>
            <a:chOff x="699" y="2784"/>
            <a:chExt cx="209" cy="311"/>
          </a:xfrm>
        </p:grpSpPr>
        <p:sp>
          <p:nvSpPr>
            <p:cNvPr id="9514" name="Shape 9514"/>
            <p:cNvSpPr/>
            <p:nvPr/>
          </p:nvSpPr>
          <p:spPr>
            <a:xfrm>
              <a:off x="699" y="2784"/>
              <a:ext cx="209" cy="311"/>
            </a:xfrm>
            <a:custGeom>
              <a:avLst/>
              <a:gdLst/>
              <a:ahLst/>
              <a:cxnLst/>
              <a:rect l="0" t="0" r="0" b="0"/>
              <a:pathLst>
                <a:path w="2295" h="3421" extrusionOk="0">
                  <a:moveTo>
                    <a:pt x="221" y="2935"/>
                  </a:moveTo>
                  <a:lnTo>
                    <a:pt x="221" y="3106"/>
                  </a:lnTo>
                  <a:lnTo>
                    <a:pt x="223" y="3128"/>
                  </a:lnTo>
                  <a:lnTo>
                    <a:pt x="231" y="3147"/>
                  </a:lnTo>
                  <a:lnTo>
                    <a:pt x="242" y="3164"/>
                  </a:lnTo>
                  <a:lnTo>
                    <a:pt x="256" y="3179"/>
                  </a:lnTo>
                  <a:lnTo>
                    <a:pt x="273" y="3190"/>
                  </a:lnTo>
                  <a:lnTo>
                    <a:pt x="294" y="3197"/>
                  </a:lnTo>
                  <a:lnTo>
                    <a:pt x="314" y="3200"/>
                  </a:lnTo>
                  <a:lnTo>
                    <a:pt x="1979" y="3200"/>
                  </a:lnTo>
                  <a:lnTo>
                    <a:pt x="2001" y="3197"/>
                  </a:lnTo>
                  <a:lnTo>
                    <a:pt x="2021" y="3190"/>
                  </a:lnTo>
                  <a:lnTo>
                    <a:pt x="2038" y="3179"/>
                  </a:lnTo>
                  <a:lnTo>
                    <a:pt x="2053" y="3165"/>
                  </a:lnTo>
                  <a:lnTo>
                    <a:pt x="2064" y="3147"/>
                  </a:lnTo>
                  <a:lnTo>
                    <a:pt x="2071" y="3128"/>
                  </a:lnTo>
                  <a:lnTo>
                    <a:pt x="2074" y="3106"/>
                  </a:lnTo>
                  <a:lnTo>
                    <a:pt x="2074" y="2935"/>
                  </a:lnTo>
                  <a:lnTo>
                    <a:pt x="221" y="2935"/>
                  </a:lnTo>
                  <a:close/>
                  <a:moveTo>
                    <a:pt x="221" y="633"/>
                  </a:moveTo>
                  <a:lnTo>
                    <a:pt x="221" y="2788"/>
                  </a:lnTo>
                  <a:lnTo>
                    <a:pt x="2074" y="2788"/>
                  </a:lnTo>
                  <a:lnTo>
                    <a:pt x="2074" y="633"/>
                  </a:lnTo>
                  <a:lnTo>
                    <a:pt x="221" y="633"/>
                  </a:lnTo>
                  <a:close/>
                  <a:moveTo>
                    <a:pt x="314" y="221"/>
                  </a:moveTo>
                  <a:lnTo>
                    <a:pt x="294" y="224"/>
                  </a:lnTo>
                  <a:lnTo>
                    <a:pt x="273" y="231"/>
                  </a:lnTo>
                  <a:lnTo>
                    <a:pt x="256" y="242"/>
                  </a:lnTo>
                  <a:lnTo>
                    <a:pt x="242" y="257"/>
                  </a:lnTo>
                  <a:lnTo>
                    <a:pt x="231" y="274"/>
                  </a:lnTo>
                  <a:lnTo>
                    <a:pt x="223" y="293"/>
                  </a:lnTo>
                  <a:lnTo>
                    <a:pt x="221" y="315"/>
                  </a:lnTo>
                  <a:lnTo>
                    <a:pt x="221" y="485"/>
                  </a:lnTo>
                  <a:lnTo>
                    <a:pt x="2074" y="485"/>
                  </a:lnTo>
                  <a:lnTo>
                    <a:pt x="2074" y="315"/>
                  </a:lnTo>
                  <a:lnTo>
                    <a:pt x="2071" y="293"/>
                  </a:lnTo>
                  <a:lnTo>
                    <a:pt x="2064" y="274"/>
                  </a:lnTo>
                  <a:lnTo>
                    <a:pt x="2053" y="257"/>
                  </a:lnTo>
                  <a:lnTo>
                    <a:pt x="2038" y="242"/>
                  </a:lnTo>
                  <a:lnTo>
                    <a:pt x="2021" y="231"/>
                  </a:lnTo>
                  <a:lnTo>
                    <a:pt x="2001" y="224"/>
                  </a:lnTo>
                  <a:lnTo>
                    <a:pt x="1979" y="221"/>
                  </a:lnTo>
                  <a:lnTo>
                    <a:pt x="314" y="221"/>
                  </a:lnTo>
                  <a:close/>
                  <a:moveTo>
                    <a:pt x="314" y="0"/>
                  </a:moveTo>
                  <a:lnTo>
                    <a:pt x="1979" y="0"/>
                  </a:lnTo>
                  <a:lnTo>
                    <a:pt x="2023" y="3"/>
                  </a:lnTo>
                  <a:lnTo>
                    <a:pt x="2063" y="11"/>
                  </a:lnTo>
                  <a:lnTo>
                    <a:pt x="2102" y="25"/>
                  </a:lnTo>
                  <a:lnTo>
                    <a:pt x="2139" y="44"/>
                  </a:lnTo>
                  <a:lnTo>
                    <a:pt x="2172" y="65"/>
                  </a:lnTo>
                  <a:lnTo>
                    <a:pt x="2202" y="92"/>
                  </a:lnTo>
                  <a:lnTo>
                    <a:pt x="2229" y="122"/>
                  </a:lnTo>
                  <a:lnTo>
                    <a:pt x="2251" y="157"/>
                  </a:lnTo>
                  <a:lnTo>
                    <a:pt x="2270" y="193"/>
                  </a:lnTo>
                  <a:lnTo>
                    <a:pt x="2283" y="231"/>
                  </a:lnTo>
                  <a:lnTo>
                    <a:pt x="2292" y="273"/>
                  </a:lnTo>
                  <a:lnTo>
                    <a:pt x="2295" y="315"/>
                  </a:lnTo>
                  <a:lnTo>
                    <a:pt x="2295" y="3106"/>
                  </a:lnTo>
                  <a:lnTo>
                    <a:pt x="2292" y="3148"/>
                  </a:lnTo>
                  <a:lnTo>
                    <a:pt x="2283" y="3190"/>
                  </a:lnTo>
                  <a:lnTo>
                    <a:pt x="2270" y="3228"/>
                  </a:lnTo>
                  <a:lnTo>
                    <a:pt x="2251" y="3264"/>
                  </a:lnTo>
                  <a:lnTo>
                    <a:pt x="2229" y="3299"/>
                  </a:lnTo>
                  <a:lnTo>
                    <a:pt x="2202" y="3329"/>
                  </a:lnTo>
                  <a:lnTo>
                    <a:pt x="2172" y="3356"/>
                  </a:lnTo>
                  <a:lnTo>
                    <a:pt x="2139" y="3377"/>
                  </a:lnTo>
                  <a:lnTo>
                    <a:pt x="2102" y="3396"/>
                  </a:lnTo>
                  <a:lnTo>
                    <a:pt x="2063" y="3410"/>
                  </a:lnTo>
                  <a:lnTo>
                    <a:pt x="2023" y="3418"/>
                  </a:lnTo>
                  <a:lnTo>
                    <a:pt x="1979" y="3421"/>
                  </a:lnTo>
                  <a:lnTo>
                    <a:pt x="314" y="3421"/>
                  </a:lnTo>
                  <a:lnTo>
                    <a:pt x="272" y="3418"/>
                  </a:lnTo>
                  <a:lnTo>
                    <a:pt x="232" y="3410"/>
                  </a:lnTo>
                  <a:lnTo>
                    <a:pt x="192" y="3396"/>
                  </a:lnTo>
                  <a:lnTo>
                    <a:pt x="156" y="3377"/>
                  </a:lnTo>
                  <a:lnTo>
                    <a:pt x="123" y="3356"/>
                  </a:lnTo>
                  <a:lnTo>
                    <a:pt x="92" y="3329"/>
                  </a:lnTo>
                  <a:lnTo>
                    <a:pt x="66" y="3299"/>
                  </a:lnTo>
                  <a:lnTo>
                    <a:pt x="43" y="3264"/>
                  </a:lnTo>
                  <a:lnTo>
                    <a:pt x="25" y="3228"/>
                  </a:lnTo>
                  <a:lnTo>
                    <a:pt x="11" y="3190"/>
                  </a:lnTo>
                  <a:lnTo>
                    <a:pt x="3" y="3148"/>
                  </a:lnTo>
                  <a:lnTo>
                    <a:pt x="0" y="3106"/>
                  </a:lnTo>
                  <a:lnTo>
                    <a:pt x="0" y="315"/>
                  </a:lnTo>
                  <a:lnTo>
                    <a:pt x="3" y="273"/>
                  </a:lnTo>
                  <a:lnTo>
                    <a:pt x="11" y="231"/>
                  </a:lnTo>
                  <a:lnTo>
                    <a:pt x="25" y="193"/>
                  </a:lnTo>
                  <a:lnTo>
                    <a:pt x="43" y="157"/>
                  </a:lnTo>
                  <a:lnTo>
                    <a:pt x="66" y="122"/>
                  </a:lnTo>
                  <a:lnTo>
                    <a:pt x="92" y="92"/>
                  </a:lnTo>
                  <a:lnTo>
                    <a:pt x="123" y="65"/>
                  </a:lnTo>
                  <a:lnTo>
                    <a:pt x="156" y="44"/>
                  </a:lnTo>
                  <a:lnTo>
                    <a:pt x="192" y="25"/>
                  </a:lnTo>
                  <a:lnTo>
                    <a:pt x="232" y="11"/>
                  </a:lnTo>
                  <a:lnTo>
                    <a:pt x="272" y="3"/>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5" name="Shape 9515"/>
            <p:cNvSpPr/>
            <p:nvPr/>
          </p:nvSpPr>
          <p:spPr>
            <a:xfrm>
              <a:off x="783" y="2810"/>
              <a:ext cx="40" cy="13"/>
            </a:xfrm>
            <a:custGeom>
              <a:avLst/>
              <a:gdLst/>
              <a:ahLst/>
              <a:cxnLst/>
              <a:rect l="0" t="0" r="0" b="0"/>
              <a:pathLst>
                <a:path w="434" h="147" extrusionOk="0">
                  <a:moveTo>
                    <a:pt x="74" y="0"/>
                  </a:moveTo>
                  <a:lnTo>
                    <a:pt x="361" y="0"/>
                  </a:lnTo>
                  <a:lnTo>
                    <a:pt x="380" y="2"/>
                  </a:lnTo>
                  <a:lnTo>
                    <a:pt x="398" y="9"/>
                  </a:lnTo>
                  <a:lnTo>
                    <a:pt x="412" y="21"/>
                  </a:lnTo>
                  <a:lnTo>
                    <a:pt x="425" y="36"/>
                  </a:lnTo>
                  <a:lnTo>
                    <a:pt x="432" y="54"/>
                  </a:lnTo>
                  <a:lnTo>
                    <a:pt x="434" y="74"/>
                  </a:lnTo>
                  <a:lnTo>
                    <a:pt x="432" y="93"/>
                  </a:lnTo>
                  <a:lnTo>
                    <a:pt x="425" y="111"/>
                  </a:lnTo>
                  <a:lnTo>
                    <a:pt x="412" y="125"/>
                  </a:lnTo>
                  <a:lnTo>
                    <a:pt x="398" y="137"/>
                  </a:lnTo>
                  <a:lnTo>
                    <a:pt x="380" y="144"/>
                  </a:lnTo>
                  <a:lnTo>
                    <a:pt x="361" y="147"/>
                  </a:lnTo>
                  <a:lnTo>
                    <a:pt x="74" y="147"/>
                  </a:lnTo>
                  <a:lnTo>
                    <a:pt x="55" y="144"/>
                  </a:lnTo>
                  <a:lnTo>
                    <a:pt x="37" y="137"/>
                  </a:lnTo>
                  <a:lnTo>
                    <a:pt x="21" y="125"/>
                  </a:lnTo>
                  <a:lnTo>
                    <a:pt x="10" y="111"/>
                  </a:lnTo>
                  <a:lnTo>
                    <a:pt x="3" y="93"/>
                  </a:lnTo>
                  <a:lnTo>
                    <a:pt x="0" y="74"/>
                  </a:lnTo>
                  <a:lnTo>
                    <a:pt x="3" y="54"/>
                  </a:lnTo>
                  <a:lnTo>
                    <a:pt x="10" y="36"/>
                  </a:lnTo>
                  <a:lnTo>
                    <a:pt x="21" y="21"/>
                  </a:lnTo>
                  <a:lnTo>
                    <a:pt x="37" y="9"/>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6" name="Shape 9516"/>
            <p:cNvSpPr/>
            <p:nvPr/>
          </p:nvSpPr>
          <p:spPr>
            <a:xfrm>
              <a:off x="796" y="3056"/>
              <a:ext cx="14" cy="13"/>
            </a:xfrm>
            <a:custGeom>
              <a:avLst/>
              <a:gdLst/>
              <a:ahLst/>
              <a:cxnLst/>
              <a:rect l="0" t="0" r="0" b="0"/>
              <a:pathLst>
                <a:path w="148" h="147" extrusionOk="0">
                  <a:moveTo>
                    <a:pt x="74" y="0"/>
                  </a:moveTo>
                  <a:lnTo>
                    <a:pt x="94" y="2"/>
                  </a:lnTo>
                  <a:lnTo>
                    <a:pt x="111" y="9"/>
                  </a:lnTo>
                  <a:lnTo>
                    <a:pt x="127" y="22"/>
                  </a:lnTo>
                  <a:lnTo>
                    <a:pt x="138" y="36"/>
                  </a:lnTo>
                  <a:lnTo>
                    <a:pt x="145" y="54"/>
                  </a:lnTo>
                  <a:lnTo>
                    <a:pt x="148" y="73"/>
                  </a:lnTo>
                  <a:lnTo>
                    <a:pt x="145" y="92"/>
                  </a:lnTo>
                  <a:lnTo>
                    <a:pt x="138" y="110"/>
                  </a:lnTo>
                  <a:lnTo>
                    <a:pt x="127" y="125"/>
                  </a:lnTo>
                  <a:lnTo>
                    <a:pt x="111" y="137"/>
                  </a:lnTo>
                  <a:lnTo>
                    <a:pt x="94" y="145"/>
                  </a:lnTo>
                  <a:lnTo>
                    <a:pt x="74" y="147"/>
                  </a:lnTo>
                  <a:lnTo>
                    <a:pt x="55" y="145"/>
                  </a:lnTo>
                  <a:lnTo>
                    <a:pt x="38" y="137"/>
                  </a:lnTo>
                  <a:lnTo>
                    <a:pt x="22" y="125"/>
                  </a:lnTo>
                  <a:lnTo>
                    <a:pt x="11" y="110"/>
                  </a:lnTo>
                  <a:lnTo>
                    <a:pt x="4" y="92"/>
                  </a:lnTo>
                  <a:lnTo>
                    <a:pt x="0" y="73"/>
                  </a:lnTo>
                  <a:lnTo>
                    <a:pt x="4" y="54"/>
                  </a:lnTo>
                  <a:lnTo>
                    <a:pt x="11" y="36"/>
                  </a:lnTo>
                  <a:lnTo>
                    <a:pt x="22" y="22"/>
                  </a:lnTo>
                  <a:lnTo>
                    <a:pt x="38" y="9"/>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17" name="Shape 9517"/>
            <p:cNvSpPr/>
            <p:nvPr/>
          </p:nvSpPr>
          <p:spPr>
            <a:xfrm>
              <a:off x="738" y="2874"/>
              <a:ext cx="131" cy="131"/>
            </a:xfrm>
            <a:custGeom>
              <a:avLst/>
              <a:gdLst/>
              <a:ahLst/>
              <a:cxnLst/>
              <a:rect l="0" t="0" r="0" b="0"/>
              <a:pathLst>
                <a:path w="1438" h="1441" extrusionOk="0">
                  <a:moveTo>
                    <a:pt x="301" y="171"/>
                  </a:moveTo>
                  <a:lnTo>
                    <a:pt x="158" y="408"/>
                  </a:lnTo>
                  <a:lnTo>
                    <a:pt x="151" y="425"/>
                  </a:lnTo>
                  <a:lnTo>
                    <a:pt x="148" y="443"/>
                  </a:lnTo>
                  <a:lnTo>
                    <a:pt x="148" y="460"/>
                  </a:lnTo>
                  <a:lnTo>
                    <a:pt x="152" y="477"/>
                  </a:lnTo>
                  <a:lnTo>
                    <a:pt x="160" y="493"/>
                  </a:lnTo>
                  <a:lnTo>
                    <a:pt x="222" y="585"/>
                  </a:lnTo>
                  <a:lnTo>
                    <a:pt x="285" y="670"/>
                  </a:lnTo>
                  <a:lnTo>
                    <a:pt x="347" y="750"/>
                  </a:lnTo>
                  <a:lnTo>
                    <a:pt x="411" y="824"/>
                  </a:lnTo>
                  <a:lnTo>
                    <a:pt x="476" y="896"/>
                  </a:lnTo>
                  <a:lnTo>
                    <a:pt x="544" y="964"/>
                  </a:lnTo>
                  <a:lnTo>
                    <a:pt x="615" y="1029"/>
                  </a:lnTo>
                  <a:lnTo>
                    <a:pt x="691" y="1094"/>
                  </a:lnTo>
                  <a:lnTo>
                    <a:pt x="771" y="1156"/>
                  </a:lnTo>
                  <a:lnTo>
                    <a:pt x="855" y="1218"/>
                  </a:lnTo>
                  <a:lnTo>
                    <a:pt x="945" y="1280"/>
                  </a:lnTo>
                  <a:lnTo>
                    <a:pt x="962" y="1289"/>
                  </a:lnTo>
                  <a:lnTo>
                    <a:pt x="978" y="1293"/>
                  </a:lnTo>
                  <a:lnTo>
                    <a:pt x="997" y="1293"/>
                  </a:lnTo>
                  <a:lnTo>
                    <a:pt x="1014" y="1290"/>
                  </a:lnTo>
                  <a:lnTo>
                    <a:pt x="1030" y="1282"/>
                  </a:lnTo>
                  <a:lnTo>
                    <a:pt x="1268" y="1139"/>
                  </a:lnTo>
                  <a:lnTo>
                    <a:pt x="1239" y="1095"/>
                  </a:lnTo>
                  <a:lnTo>
                    <a:pt x="1207" y="1052"/>
                  </a:lnTo>
                  <a:lnTo>
                    <a:pt x="1172" y="1013"/>
                  </a:lnTo>
                  <a:lnTo>
                    <a:pt x="1134" y="976"/>
                  </a:lnTo>
                  <a:lnTo>
                    <a:pt x="1093" y="942"/>
                  </a:lnTo>
                  <a:lnTo>
                    <a:pt x="1049" y="912"/>
                  </a:lnTo>
                  <a:lnTo>
                    <a:pt x="987" y="997"/>
                  </a:lnTo>
                  <a:lnTo>
                    <a:pt x="972" y="1012"/>
                  </a:lnTo>
                  <a:lnTo>
                    <a:pt x="956" y="1021"/>
                  </a:lnTo>
                  <a:lnTo>
                    <a:pt x="937" y="1026"/>
                  </a:lnTo>
                  <a:lnTo>
                    <a:pt x="917" y="1026"/>
                  </a:lnTo>
                  <a:lnTo>
                    <a:pt x="899" y="1021"/>
                  </a:lnTo>
                  <a:lnTo>
                    <a:pt x="882" y="1012"/>
                  </a:lnTo>
                  <a:lnTo>
                    <a:pt x="838" y="978"/>
                  </a:lnTo>
                  <a:lnTo>
                    <a:pt x="799" y="945"/>
                  </a:lnTo>
                  <a:lnTo>
                    <a:pt x="761" y="915"/>
                  </a:lnTo>
                  <a:lnTo>
                    <a:pt x="727" y="886"/>
                  </a:lnTo>
                  <a:lnTo>
                    <a:pt x="695" y="858"/>
                  </a:lnTo>
                  <a:lnTo>
                    <a:pt x="666" y="830"/>
                  </a:lnTo>
                  <a:lnTo>
                    <a:pt x="637" y="802"/>
                  </a:lnTo>
                  <a:lnTo>
                    <a:pt x="609" y="774"/>
                  </a:lnTo>
                  <a:lnTo>
                    <a:pt x="581" y="744"/>
                  </a:lnTo>
                  <a:lnTo>
                    <a:pt x="553" y="712"/>
                  </a:lnTo>
                  <a:lnTo>
                    <a:pt x="524" y="678"/>
                  </a:lnTo>
                  <a:lnTo>
                    <a:pt x="494" y="642"/>
                  </a:lnTo>
                  <a:lnTo>
                    <a:pt x="463" y="601"/>
                  </a:lnTo>
                  <a:lnTo>
                    <a:pt x="428" y="557"/>
                  </a:lnTo>
                  <a:lnTo>
                    <a:pt x="419" y="540"/>
                  </a:lnTo>
                  <a:lnTo>
                    <a:pt x="414" y="521"/>
                  </a:lnTo>
                  <a:lnTo>
                    <a:pt x="414" y="502"/>
                  </a:lnTo>
                  <a:lnTo>
                    <a:pt x="419" y="483"/>
                  </a:lnTo>
                  <a:lnTo>
                    <a:pt x="429" y="467"/>
                  </a:lnTo>
                  <a:lnTo>
                    <a:pt x="443" y="453"/>
                  </a:lnTo>
                  <a:lnTo>
                    <a:pt x="528" y="390"/>
                  </a:lnTo>
                  <a:lnTo>
                    <a:pt x="498" y="346"/>
                  </a:lnTo>
                  <a:lnTo>
                    <a:pt x="464" y="305"/>
                  </a:lnTo>
                  <a:lnTo>
                    <a:pt x="428" y="266"/>
                  </a:lnTo>
                  <a:lnTo>
                    <a:pt x="388" y="231"/>
                  </a:lnTo>
                  <a:lnTo>
                    <a:pt x="347" y="199"/>
                  </a:lnTo>
                  <a:lnTo>
                    <a:pt x="301" y="171"/>
                  </a:lnTo>
                  <a:close/>
                  <a:moveTo>
                    <a:pt x="269" y="0"/>
                  </a:moveTo>
                  <a:lnTo>
                    <a:pt x="288" y="1"/>
                  </a:lnTo>
                  <a:lnTo>
                    <a:pt x="305" y="7"/>
                  </a:lnTo>
                  <a:lnTo>
                    <a:pt x="317" y="12"/>
                  </a:lnTo>
                  <a:lnTo>
                    <a:pt x="376" y="44"/>
                  </a:lnTo>
                  <a:lnTo>
                    <a:pt x="431" y="79"/>
                  </a:lnTo>
                  <a:lnTo>
                    <a:pt x="484" y="119"/>
                  </a:lnTo>
                  <a:lnTo>
                    <a:pt x="534" y="164"/>
                  </a:lnTo>
                  <a:lnTo>
                    <a:pt x="579" y="211"/>
                  </a:lnTo>
                  <a:lnTo>
                    <a:pt x="621" y="263"/>
                  </a:lnTo>
                  <a:lnTo>
                    <a:pt x="657" y="319"/>
                  </a:lnTo>
                  <a:lnTo>
                    <a:pt x="690" y="377"/>
                  </a:lnTo>
                  <a:lnTo>
                    <a:pt x="695" y="394"/>
                  </a:lnTo>
                  <a:lnTo>
                    <a:pt x="697" y="411"/>
                  </a:lnTo>
                  <a:lnTo>
                    <a:pt x="695" y="428"/>
                  </a:lnTo>
                  <a:lnTo>
                    <a:pt x="690" y="444"/>
                  </a:lnTo>
                  <a:lnTo>
                    <a:pt x="681" y="458"/>
                  </a:lnTo>
                  <a:lnTo>
                    <a:pt x="667" y="470"/>
                  </a:lnTo>
                  <a:lnTo>
                    <a:pt x="592" y="527"/>
                  </a:lnTo>
                  <a:lnTo>
                    <a:pt x="624" y="567"/>
                  </a:lnTo>
                  <a:lnTo>
                    <a:pt x="655" y="603"/>
                  </a:lnTo>
                  <a:lnTo>
                    <a:pt x="684" y="638"/>
                  </a:lnTo>
                  <a:lnTo>
                    <a:pt x="713" y="669"/>
                  </a:lnTo>
                  <a:lnTo>
                    <a:pt x="742" y="699"/>
                  </a:lnTo>
                  <a:lnTo>
                    <a:pt x="771" y="728"/>
                  </a:lnTo>
                  <a:lnTo>
                    <a:pt x="803" y="757"/>
                  </a:lnTo>
                  <a:lnTo>
                    <a:pt x="836" y="786"/>
                  </a:lnTo>
                  <a:lnTo>
                    <a:pt x="873" y="816"/>
                  </a:lnTo>
                  <a:lnTo>
                    <a:pt x="913" y="849"/>
                  </a:lnTo>
                  <a:lnTo>
                    <a:pt x="969" y="772"/>
                  </a:lnTo>
                  <a:lnTo>
                    <a:pt x="982" y="760"/>
                  </a:lnTo>
                  <a:lnTo>
                    <a:pt x="996" y="751"/>
                  </a:lnTo>
                  <a:lnTo>
                    <a:pt x="1012" y="744"/>
                  </a:lnTo>
                  <a:lnTo>
                    <a:pt x="1028" y="742"/>
                  </a:lnTo>
                  <a:lnTo>
                    <a:pt x="1045" y="744"/>
                  </a:lnTo>
                  <a:lnTo>
                    <a:pt x="1061" y="751"/>
                  </a:lnTo>
                  <a:lnTo>
                    <a:pt x="1120" y="783"/>
                  </a:lnTo>
                  <a:lnTo>
                    <a:pt x="1175" y="820"/>
                  </a:lnTo>
                  <a:lnTo>
                    <a:pt x="1227" y="861"/>
                  </a:lnTo>
                  <a:lnTo>
                    <a:pt x="1275" y="907"/>
                  </a:lnTo>
                  <a:lnTo>
                    <a:pt x="1319" y="956"/>
                  </a:lnTo>
                  <a:lnTo>
                    <a:pt x="1359" y="1009"/>
                  </a:lnTo>
                  <a:lnTo>
                    <a:pt x="1395" y="1066"/>
                  </a:lnTo>
                  <a:lnTo>
                    <a:pt x="1426" y="1125"/>
                  </a:lnTo>
                  <a:lnTo>
                    <a:pt x="1431" y="1136"/>
                  </a:lnTo>
                  <a:lnTo>
                    <a:pt x="1437" y="1154"/>
                  </a:lnTo>
                  <a:lnTo>
                    <a:pt x="1438" y="1171"/>
                  </a:lnTo>
                  <a:lnTo>
                    <a:pt x="1435" y="1189"/>
                  </a:lnTo>
                  <a:lnTo>
                    <a:pt x="1428" y="1205"/>
                  </a:lnTo>
                  <a:lnTo>
                    <a:pt x="1417" y="1219"/>
                  </a:lnTo>
                  <a:lnTo>
                    <a:pt x="1402" y="1231"/>
                  </a:lnTo>
                  <a:lnTo>
                    <a:pt x="1106" y="1409"/>
                  </a:lnTo>
                  <a:lnTo>
                    <a:pt x="1079" y="1423"/>
                  </a:lnTo>
                  <a:lnTo>
                    <a:pt x="1050" y="1433"/>
                  </a:lnTo>
                  <a:lnTo>
                    <a:pt x="1020" y="1439"/>
                  </a:lnTo>
                  <a:lnTo>
                    <a:pt x="990" y="1441"/>
                  </a:lnTo>
                  <a:lnTo>
                    <a:pt x="957" y="1439"/>
                  </a:lnTo>
                  <a:lnTo>
                    <a:pt x="925" y="1432"/>
                  </a:lnTo>
                  <a:lnTo>
                    <a:pt x="894" y="1420"/>
                  </a:lnTo>
                  <a:lnTo>
                    <a:pt x="865" y="1404"/>
                  </a:lnTo>
                  <a:lnTo>
                    <a:pt x="761" y="1332"/>
                  </a:lnTo>
                  <a:lnTo>
                    <a:pt x="664" y="1261"/>
                  </a:lnTo>
                  <a:lnTo>
                    <a:pt x="573" y="1187"/>
                  </a:lnTo>
                  <a:lnTo>
                    <a:pt x="487" y="1112"/>
                  </a:lnTo>
                  <a:lnTo>
                    <a:pt x="407" y="1035"/>
                  </a:lnTo>
                  <a:lnTo>
                    <a:pt x="329" y="953"/>
                  </a:lnTo>
                  <a:lnTo>
                    <a:pt x="253" y="867"/>
                  </a:lnTo>
                  <a:lnTo>
                    <a:pt x="181" y="775"/>
                  </a:lnTo>
                  <a:lnTo>
                    <a:pt x="109" y="679"/>
                  </a:lnTo>
                  <a:lnTo>
                    <a:pt x="38" y="575"/>
                  </a:lnTo>
                  <a:lnTo>
                    <a:pt x="22" y="546"/>
                  </a:lnTo>
                  <a:lnTo>
                    <a:pt x="10" y="517"/>
                  </a:lnTo>
                  <a:lnTo>
                    <a:pt x="3" y="486"/>
                  </a:lnTo>
                  <a:lnTo>
                    <a:pt x="0" y="455"/>
                  </a:lnTo>
                  <a:lnTo>
                    <a:pt x="2" y="423"/>
                  </a:lnTo>
                  <a:lnTo>
                    <a:pt x="7" y="392"/>
                  </a:lnTo>
                  <a:lnTo>
                    <a:pt x="18" y="362"/>
                  </a:lnTo>
                  <a:lnTo>
                    <a:pt x="32" y="333"/>
                  </a:lnTo>
                  <a:lnTo>
                    <a:pt x="210" y="35"/>
                  </a:lnTo>
                  <a:lnTo>
                    <a:pt x="221" y="21"/>
                  </a:lnTo>
                  <a:lnTo>
                    <a:pt x="236" y="10"/>
                  </a:lnTo>
                  <a:lnTo>
                    <a:pt x="252"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18" name="Shape 9518"/>
          <p:cNvGrpSpPr/>
          <p:nvPr/>
        </p:nvGrpSpPr>
        <p:grpSpPr>
          <a:xfrm>
            <a:off x="3245996" y="2980007"/>
            <a:ext cx="258411" cy="239172"/>
            <a:chOff x="1814" y="2014"/>
            <a:chExt cx="1867" cy="1728"/>
          </a:xfrm>
        </p:grpSpPr>
        <p:sp>
          <p:nvSpPr>
            <p:cNvPr id="9519" name="Shape 9519"/>
            <p:cNvSpPr/>
            <p:nvPr/>
          </p:nvSpPr>
          <p:spPr>
            <a:xfrm>
              <a:off x="1814" y="2014"/>
              <a:ext cx="1867" cy="1728"/>
            </a:xfrm>
            <a:custGeom>
              <a:avLst/>
              <a:gdLst/>
              <a:ahLst/>
              <a:cxnLst/>
              <a:rect l="0" t="0" r="0" b="0"/>
              <a:pathLst>
                <a:path w="3735" h="3457" extrusionOk="0">
                  <a:moveTo>
                    <a:pt x="1867" y="893"/>
                  </a:moveTo>
                  <a:lnTo>
                    <a:pt x="1762" y="896"/>
                  </a:lnTo>
                  <a:lnTo>
                    <a:pt x="1656" y="906"/>
                  </a:lnTo>
                  <a:lnTo>
                    <a:pt x="1553" y="923"/>
                  </a:lnTo>
                  <a:lnTo>
                    <a:pt x="1454" y="946"/>
                  </a:lnTo>
                  <a:lnTo>
                    <a:pt x="1355" y="975"/>
                  </a:lnTo>
                  <a:lnTo>
                    <a:pt x="1260" y="1011"/>
                  </a:lnTo>
                  <a:lnTo>
                    <a:pt x="1167" y="1051"/>
                  </a:lnTo>
                  <a:lnTo>
                    <a:pt x="1078" y="1098"/>
                  </a:lnTo>
                  <a:lnTo>
                    <a:pt x="993" y="1149"/>
                  </a:lnTo>
                  <a:lnTo>
                    <a:pt x="910" y="1205"/>
                  </a:lnTo>
                  <a:lnTo>
                    <a:pt x="831" y="1267"/>
                  </a:lnTo>
                  <a:lnTo>
                    <a:pt x="756" y="1333"/>
                  </a:lnTo>
                  <a:lnTo>
                    <a:pt x="686" y="1403"/>
                  </a:lnTo>
                  <a:lnTo>
                    <a:pt x="620" y="1478"/>
                  </a:lnTo>
                  <a:lnTo>
                    <a:pt x="558" y="1557"/>
                  </a:lnTo>
                  <a:lnTo>
                    <a:pt x="502" y="1640"/>
                  </a:lnTo>
                  <a:lnTo>
                    <a:pt x="451" y="1726"/>
                  </a:lnTo>
                  <a:lnTo>
                    <a:pt x="404" y="1815"/>
                  </a:lnTo>
                  <a:lnTo>
                    <a:pt x="363" y="1907"/>
                  </a:lnTo>
                  <a:lnTo>
                    <a:pt x="328" y="2002"/>
                  </a:lnTo>
                  <a:lnTo>
                    <a:pt x="299" y="2100"/>
                  </a:lnTo>
                  <a:lnTo>
                    <a:pt x="275" y="2201"/>
                  </a:lnTo>
                  <a:lnTo>
                    <a:pt x="258" y="2303"/>
                  </a:lnTo>
                  <a:lnTo>
                    <a:pt x="248" y="2408"/>
                  </a:lnTo>
                  <a:lnTo>
                    <a:pt x="245" y="2514"/>
                  </a:lnTo>
                  <a:lnTo>
                    <a:pt x="245" y="2686"/>
                  </a:lnTo>
                  <a:lnTo>
                    <a:pt x="249" y="2747"/>
                  </a:lnTo>
                  <a:lnTo>
                    <a:pt x="259" y="2806"/>
                  </a:lnTo>
                  <a:lnTo>
                    <a:pt x="276" y="2863"/>
                  </a:lnTo>
                  <a:lnTo>
                    <a:pt x="299" y="2917"/>
                  </a:lnTo>
                  <a:lnTo>
                    <a:pt x="327" y="2968"/>
                  </a:lnTo>
                  <a:lnTo>
                    <a:pt x="361" y="3014"/>
                  </a:lnTo>
                  <a:lnTo>
                    <a:pt x="400" y="3057"/>
                  </a:lnTo>
                  <a:lnTo>
                    <a:pt x="443" y="3096"/>
                  </a:lnTo>
                  <a:lnTo>
                    <a:pt x="489" y="3130"/>
                  </a:lnTo>
                  <a:lnTo>
                    <a:pt x="540" y="3158"/>
                  </a:lnTo>
                  <a:lnTo>
                    <a:pt x="594" y="3181"/>
                  </a:lnTo>
                  <a:lnTo>
                    <a:pt x="651" y="3198"/>
                  </a:lnTo>
                  <a:lnTo>
                    <a:pt x="710" y="3208"/>
                  </a:lnTo>
                  <a:lnTo>
                    <a:pt x="771" y="3211"/>
                  </a:lnTo>
                  <a:lnTo>
                    <a:pt x="2964" y="3211"/>
                  </a:lnTo>
                  <a:lnTo>
                    <a:pt x="3025" y="3208"/>
                  </a:lnTo>
                  <a:lnTo>
                    <a:pt x="3084" y="3198"/>
                  </a:lnTo>
                  <a:lnTo>
                    <a:pt x="3142" y="3181"/>
                  </a:lnTo>
                  <a:lnTo>
                    <a:pt x="3195" y="3158"/>
                  </a:lnTo>
                  <a:lnTo>
                    <a:pt x="3246" y="3130"/>
                  </a:lnTo>
                  <a:lnTo>
                    <a:pt x="3293" y="3096"/>
                  </a:lnTo>
                  <a:lnTo>
                    <a:pt x="3335" y="3057"/>
                  </a:lnTo>
                  <a:lnTo>
                    <a:pt x="3375" y="3014"/>
                  </a:lnTo>
                  <a:lnTo>
                    <a:pt x="3408" y="2968"/>
                  </a:lnTo>
                  <a:lnTo>
                    <a:pt x="3436" y="2917"/>
                  </a:lnTo>
                  <a:lnTo>
                    <a:pt x="3460" y="2863"/>
                  </a:lnTo>
                  <a:lnTo>
                    <a:pt x="3476" y="2806"/>
                  </a:lnTo>
                  <a:lnTo>
                    <a:pt x="3487" y="2747"/>
                  </a:lnTo>
                  <a:lnTo>
                    <a:pt x="3490" y="2686"/>
                  </a:lnTo>
                  <a:lnTo>
                    <a:pt x="3490" y="2514"/>
                  </a:lnTo>
                  <a:lnTo>
                    <a:pt x="3487" y="2408"/>
                  </a:lnTo>
                  <a:lnTo>
                    <a:pt x="3477" y="2303"/>
                  </a:lnTo>
                  <a:lnTo>
                    <a:pt x="3460" y="2201"/>
                  </a:lnTo>
                  <a:lnTo>
                    <a:pt x="3436" y="2100"/>
                  </a:lnTo>
                  <a:lnTo>
                    <a:pt x="3408" y="2002"/>
                  </a:lnTo>
                  <a:lnTo>
                    <a:pt x="3373" y="1907"/>
                  </a:lnTo>
                  <a:lnTo>
                    <a:pt x="3331" y="1815"/>
                  </a:lnTo>
                  <a:lnTo>
                    <a:pt x="3285" y="1726"/>
                  </a:lnTo>
                  <a:lnTo>
                    <a:pt x="3233" y="1640"/>
                  </a:lnTo>
                  <a:lnTo>
                    <a:pt x="3177" y="1557"/>
                  </a:lnTo>
                  <a:lnTo>
                    <a:pt x="3116" y="1478"/>
                  </a:lnTo>
                  <a:lnTo>
                    <a:pt x="3049" y="1403"/>
                  </a:lnTo>
                  <a:lnTo>
                    <a:pt x="2979" y="1333"/>
                  </a:lnTo>
                  <a:lnTo>
                    <a:pt x="2904" y="1267"/>
                  </a:lnTo>
                  <a:lnTo>
                    <a:pt x="2825" y="1205"/>
                  </a:lnTo>
                  <a:lnTo>
                    <a:pt x="2743" y="1149"/>
                  </a:lnTo>
                  <a:lnTo>
                    <a:pt x="2657" y="1098"/>
                  </a:lnTo>
                  <a:lnTo>
                    <a:pt x="2568" y="1051"/>
                  </a:lnTo>
                  <a:lnTo>
                    <a:pt x="2475" y="1011"/>
                  </a:lnTo>
                  <a:lnTo>
                    <a:pt x="2380" y="975"/>
                  </a:lnTo>
                  <a:lnTo>
                    <a:pt x="2282" y="946"/>
                  </a:lnTo>
                  <a:lnTo>
                    <a:pt x="2182" y="923"/>
                  </a:lnTo>
                  <a:lnTo>
                    <a:pt x="2079" y="906"/>
                  </a:lnTo>
                  <a:lnTo>
                    <a:pt x="1974" y="896"/>
                  </a:lnTo>
                  <a:lnTo>
                    <a:pt x="1867" y="893"/>
                  </a:lnTo>
                  <a:close/>
                  <a:moveTo>
                    <a:pt x="2192" y="246"/>
                  </a:moveTo>
                  <a:lnTo>
                    <a:pt x="2156" y="249"/>
                  </a:lnTo>
                  <a:lnTo>
                    <a:pt x="2122" y="258"/>
                  </a:lnTo>
                  <a:lnTo>
                    <a:pt x="2090" y="273"/>
                  </a:lnTo>
                  <a:lnTo>
                    <a:pt x="2062" y="293"/>
                  </a:lnTo>
                  <a:lnTo>
                    <a:pt x="2038" y="317"/>
                  </a:lnTo>
                  <a:lnTo>
                    <a:pt x="2017" y="345"/>
                  </a:lnTo>
                  <a:lnTo>
                    <a:pt x="2003" y="376"/>
                  </a:lnTo>
                  <a:lnTo>
                    <a:pt x="1994" y="411"/>
                  </a:lnTo>
                  <a:lnTo>
                    <a:pt x="1990" y="446"/>
                  </a:lnTo>
                  <a:lnTo>
                    <a:pt x="1994" y="482"/>
                  </a:lnTo>
                  <a:lnTo>
                    <a:pt x="2003" y="516"/>
                  </a:lnTo>
                  <a:lnTo>
                    <a:pt x="2017" y="548"/>
                  </a:lnTo>
                  <a:lnTo>
                    <a:pt x="2038" y="576"/>
                  </a:lnTo>
                  <a:lnTo>
                    <a:pt x="2062" y="600"/>
                  </a:lnTo>
                  <a:lnTo>
                    <a:pt x="2090" y="620"/>
                  </a:lnTo>
                  <a:lnTo>
                    <a:pt x="2122" y="635"/>
                  </a:lnTo>
                  <a:lnTo>
                    <a:pt x="2156" y="644"/>
                  </a:lnTo>
                  <a:lnTo>
                    <a:pt x="2192" y="647"/>
                  </a:lnTo>
                  <a:lnTo>
                    <a:pt x="2227" y="644"/>
                  </a:lnTo>
                  <a:lnTo>
                    <a:pt x="2262" y="635"/>
                  </a:lnTo>
                  <a:lnTo>
                    <a:pt x="2293" y="620"/>
                  </a:lnTo>
                  <a:lnTo>
                    <a:pt x="2321" y="600"/>
                  </a:lnTo>
                  <a:lnTo>
                    <a:pt x="2345" y="576"/>
                  </a:lnTo>
                  <a:lnTo>
                    <a:pt x="2365" y="548"/>
                  </a:lnTo>
                  <a:lnTo>
                    <a:pt x="2380" y="516"/>
                  </a:lnTo>
                  <a:lnTo>
                    <a:pt x="2389" y="482"/>
                  </a:lnTo>
                  <a:lnTo>
                    <a:pt x="2392" y="446"/>
                  </a:lnTo>
                  <a:lnTo>
                    <a:pt x="2389" y="411"/>
                  </a:lnTo>
                  <a:lnTo>
                    <a:pt x="2380" y="376"/>
                  </a:lnTo>
                  <a:lnTo>
                    <a:pt x="2365" y="345"/>
                  </a:lnTo>
                  <a:lnTo>
                    <a:pt x="2346" y="317"/>
                  </a:lnTo>
                  <a:lnTo>
                    <a:pt x="2321" y="293"/>
                  </a:lnTo>
                  <a:lnTo>
                    <a:pt x="2293" y="273"/>
                  </a:lnTo>
                  <a:lnTo>
                    <a:pt x="2262" y="258"/>
                  </a:lnTo>
                  <a:lnTo>
                    <a:pt x="2227" y="249"/>
                  </a:lnTo>
                  <a:lnTo>
                    <a:pt x="2192" y="246"/>
                  </a:lnTo>
                  <a:close/>
                  <a:moveTo>
                    <a:pt x="1544" y="246"/>
                  </a:moveTo>
                  <a:lnTo>
                    <a:pt x="1508" y="249"/>
                  </a:lnTo>
                  <a:lnTo>
                    <a:pt x="1474" y="258"/>
                  </a:lnTo>
                  <a:lnTo>
                    <a:pt x="1442" y="273"/>
                  </a:lnTo>
                  <a:lnTo>
                    <a:pt x="1414" y="293"/>
                  </a:lnTo>
                  <a:lnTo>
                    <a:pt x="1390" y="317"/>
                  </a:lnTo>
                  <a:lnTo>
                    <a:pt x="1370" y="345"/>
                  </a:lnTo>
                  <a:lnTo>
                    <a:pt x="1355" y="376"/>
                  </a:lnTo>
                  <a:lnTo>
                    <a:pt x="1346" y="411"/>
                  </a:lnTo>
                  <a:lnTo>
                    <a:pt x="1343" y="446"/>
                  </a:lnTo>
                  <a:lnTo>
                    <a:pt x="1346" y="482"/>
                  </a:lnTo>
                  <a:lnTo>
                    <a:pt x="1355" y="516"/>
                  </a:lnTo>
                  <a:lnTo>
                    <a:pt x="1370" y="548"/>
                  </a:lnTo>
                  <a:lnTo>
                    <a:pt x="1390" y="576"/>
                  </a:lnTo>
                  <a:lnTo>
                    <a:pt x="1414" y="600"/>
                  </a:lnTo>
                  <a:lnTo>
                    <a:pt x="1442" y="620"/>
                  </a:lnTo>
                  <a:lnTo>
                    <a:pt x="1474" y="635"/>
                  </a:lnTo>
                  <a:lnTo>
                    <a:pt x="1508" y="644"/>
                  </a:lnTo>
                  <a:lnTo>
                    <a:pt x="1544" y="647"/>
                  </a:lnTo>
                  <a:lnTo>
                    <a:pt x="1580" y="644"/>
                  </a:lnTo>
                  <a:lnTo>
                    <a:pt x="1614" y="635"/>
                  </a:lnTo>
                  <a:lnTo>
                    <a:pt x="1645" y="620"/>
                  </a:lnTo>
                  <a:lnTo>
                    <a:pt x="1673" y="600"/>
                  </a:lnTo>
                  <a:lnTo>
                    <a:pt x="1698" y="576"/>
                  </a:lnTo>
                  <a:lnTo>
                    <a:pt x="1717" y="548"/>
                  </a:lnTo>
                  <a:lnTo>
                    <a:pt x="1732" y="516"/>
                  </a:lnTo>
                  <a:lnTo>
                    <a:pt x="1742" y="482"/>
                  </a:lnTo>
                  <a:lnTo>
                    <a:pt x="1745" y="446"/>
                  </a:lnTo>
                  <a:lnTo>
                    <a:pt x="1742" y="411"/>
                  </a:lnTo>
                  <a:lnTo>
                    <a:pt x="1732" y="376"/>
                  </a:lnTo>
                  <a:lnTo>
                    <a:pt x="1717" y="345"/>
                  </a:lnTo>
                  <a:lnTo>
                    <a:pt x="1698" y="317"/>
                  </a:lnTo>
                  <a:lnTo>
                    <a:pt x="1673" y="293"/>
                  </a:lnTo>
                  <a:lnTo>
                    <a:pt x="1645" y="273"/>
                  </a:lnTo>
                  <a:lnTo>
                    <a:pt x="1614" y="258"/>
                  </a:lnTo>
                  <a:lnTo>
                    <a:pt x="1580" y="249"/>
                  </a:lnTo>
                  <a:lnTo>
                    <a:pt x="1544" y="246"/>
                  </a:lnTo>
                  <a:close/>
                  <a:moveTo>
                    <a:pt x="1544" y="0"/>
                  </a:moveTo>
                  <a:lnTo>
                    <a:pt x="1597" y="4"/>
                  </a:lnTo>
                  <a:lnTo>
                    <a:pt x="1650" y="13"/>
                  </a:lnTo>
                  <a:lnTo>
                    <a:pt x="1699" y="28"/>
                  </a:lnTo>
                  <a:lnTo>
                    <a:pt x="1746" y="49"/>
                  </a:lnTo>
                  <a:lnTo>
                    <a:pt x="1790" y="75"/>
                  </a:lnTo>
                  <a:lnTo>
                    <a:pt x="1831" y="105"/>
                  </a:lnTo>
                  <a:lnTo>
                    <a:pt x="1867" y="140"/>
                  </a:lnTo>
                  <a:lnTo>
                    <a:pt x="1904" y="105"/>
                  </a:lnTo>
                  <a:lnTo>
                    <a:pt x="1945" y="75"/>
                  </a:lnTo>
                  <a:lnTo>
                    <a:pt x="1989" y="49"/>
                  </a:lnTo>
                  <a:lnTo>
                    <a:pt x="2036" y="28"/>
                  </a:lnTo>
                  <a:lnTo>
                    <a:pt x="2085" y="13"/>
                  </a:lnTo>
                  <a:lnTo>
                    <a:pt x="2137" y="4"/>
                  </a:lnTo>
                  <a:lnTo>
                    <a:pt x="2192" y="0"/>
                  </a:lnTo>
                  <a:lnTo>
                    <a:pt x="2247" y="4"/>
                  </a:lnTo>
                  <a:lnTo>
                    <a:pt x="2302" y="14"/>
                  </a:lnTo>
                  <a:lnTo>
                    <a:pt x="2353" y="31"/>
                  </a:lnTo>
                  <a:lnTo>
                    <a:pt x="2401" y="53"/>
                  </a:lnTo>
                  <a:lnTo>
                    <a:pt x="2447" y="80"/>
                  </a:lnTo>
                  <a:lnTo>
                    <a:pt x="2487" y="113"/>
                  </a:lnTo>
                  <a:lnTo>
                    <a:pt x="2525" y="151"/>
                  </a:lnTo>
                  <a:lnTo>
                    <a:pt x="2557" y="191"/>
                  </a:lnTo>
                  <a:lnTo>
                    <a:pt x="2585" y="237"/>
                  </a:lnTo>
                  <a:lnTo>
                    <a:pt x="2607" y="285"/>
                  </a:lnTo>
                  <a:lnTo>
                    <a:pt x="2624" y="336"/>
                  </a:lnTo>
                  <a:lnTo>
                    <a:pt x="2634" y="390"/>
                  </a:lnTo>
                  <a:lnTo>
                    <a:pt x="2638" y="446"/>
                  </a:lnTo>
                  <a:lnTo>
                    <a:pt x="2634" y="498"/>
                  </a:lnTo>
                  <a:lnTo>
                    <a:pt x="2625" y="548"/>
                  </a:lnTo>
                  <a:lnTo>
                    <a:pt x="2612" y="595"/>
                  </a:lnTo>
                  <a:lnTo>
                    <a:pt x="2593" y="642"/>
                  </a:lnTo>
                  <a:lnTo>
                    <a:pt x="2569" y="684"/>
                  </a:lnTo>
                  <a:lnTo>
                    <a:pt x="2540" y="723"/>
                  </a:lnTo>
                  <a:lnTo>
                    <a:pt x="2509" y="760"/>
                  </a:lnTo>
                  <a:lnTo>
                    <a:pt x="2602" y="797"/>
                  </a:lnTo>
                  <a:lnTo>
                    <a:pt x="2693" y="839"/>
                  </a:lnTo>
                  <a:lnTo>
                    <a:pt x="2783" y="886"/>
                  </a:lnTo>
                  <a:lnTo>
                    <a:pt x="2870" y="938"/>
                  </a:lnTo>
                  <a:lnTo>
                    <a:pt x="2954" y="995"/>
                  </a:lnTo>
                  <a:lnTo>
                    <a:pt x="3035" y="1057"/>
                  </a:lnTo>
                  <a:lnTo>
                    <a:pt x="3113" y="1124"/>
                  </a:lnTo>
                  <a:lnTo>
                    <a:pt x="3188" y="1194"/>
                  </a:lnTo>
                  <a:lnTo>
                    <a:pt x="3262" y="1272"/>
                  </a:lnTo>
                  <a:lnTo>
                    <a:pt x="3330" y="1352"/>
                  </a:lnTo>
                  <a:lnTo>
                    <a:pt x="3393" y="1436"/>
                  </a:lnTo>
                  <a:lnTo>
                    <a:pt x="3451" y="1523"/>
                  </a:lnTo>
                  <a:lnTo>
                    <a:pt x="3504" y="1612"/>
                  </a:lnTo>
                  <a:lnTo>
                    <a:pt x="3551" y="1705"/>
                  </a:lnTo>
                  <a:lnTo>
                    <a:pt x="3593" y="1799"/>
                  </a:lnTo>
                  <a:lnTo>
                    <a:pt x="3631" y="1896"/>
                  </a:lnTo>
                  <a:lnTo>
                    <a:pt x="3662" y="1995"/>
                  </a:lnTo>
                  <a:lnTo>
                    <a:pt x="3688" y="2096"/>
                  </a:lnTo>
                  <a:lnTo>
                    <a:pt x="3709" y="2199"/>
                  </a:lnTo>
                  <a:lnTo>
                    <a:pt x="3724" y="2303"/>
                  </a:lnTo>
                  <a:lnTo>
                    <a:pt x="3733" y="2408"/>
                  </a:lnTo>
                  <a:lnTo>
                    <a:pt x="3735" y="2514"/>
                  </a:lnTo>
                  <a:lnTo>
                    <a:pt x="3735" y="2686"/>
                  </a:lnTo>
                  <a:lnTo>
                    <a:pt x="3731" y="2760"/>
                  </a:lnTo>
                  <a:lnTo>
                    <a:pt x="3721" y="2832"/>
                  </a:lnTo>
                  <a:lnTo>
                    <a:pt x="3704" y="2902"/>
                  </a:lnTo>
                  <a:lnTo>
                    <a:pt x="3682" y="2969"/>
                  </a:lnTo>
                  <a:lnTo>
                    <a:pt x="3652" y="3034"/>
                  </a:lnTo>
                  <a:lnTo>
                    <a:pt x="3617" y="3095"/>
                  </a:lnTo>
                  <a:lnTo>
                    <a:pt x="3578" y="3151"/>
                  </a:lnTo>
                  <a:lnTo>
                    <a:pt x="3533" y="3206"/>
                  </a:lnTo>
                  <a:lnTo>
                    <a:pt x="3484" y="3254"/>
                  </a:lnTo>
                  <a:lnTo>
                    <a:pt x="3430" y="3300"/>
                  </a:lnTo>
                  <a:lnTo>
                    <a:pt x="3373" y="3339"/>
                  </a:lnTo>
                  <a:lnTo>
                    <a:pt x="3311" y="3373"/>
                  </a:lnTo>
                  <a:lnTo>
                    <a:pt x="3247" y="3403"/>
                  </a:lnTo>
                  <a:lnTo>
                    <a:pt x="3180" y="3426"/>
                  </a:lnTo>
                  <a:lnTo>
                    <a:pt x="3110" y="3442"/>
                  </a:lnTo>
                  <a:lnTo>
                    <a:pt x="3037" y="3453"/>
                  </a:lnTo>
                  <a:lnTo>
                    <a:pt x="2964" y="3457"/>
                  </a:lnTo>
                  <a:lnTo>
                    <a:pt x="771" y="3457"/>
                  </a:lnTo>
                  <a:lnTo>
                    <a:pt x="697" y="3453"/>
                  </a:lnTo>
                  <a:lnTo>
                    <a:pt x="625" y="3442"/>
                  </a:lnTo>
                  <a:lnTo>
                    <a:pt x="555" y="3426"/>
                  </a:lnTo>
                  <a:lnTo>
                    <a:pt x="488" y="3403"/>
                  </a:lnTo>
                  <a:lnTo>
                    <a:pt x="423" y="3373"/>
                  </a:lnTo>
                  <a:lnTo>
                    <a:pt x="362" y="3339"/>
                  </a:lnTo>
                  <a:lnTo>
                    <a:pt x="305" y="3300"/>
                  </a:lnTo>
                  <a:lnTo>
                    <a:pt x="251" y="3254"/>
                  </a:lnTo>
                  <a:lnTo>
                    <a:pt x="202" y="3206"/>
                  </a:lnTo>
                  <a:lnTo>
                    <a:pt x="157" y="3151"/>
                  </a:lnTo>
                  <a:lnTo>
                    <a:pt x="118" y="3095"/>
                  </a:lnTo>
                  <a:lnTo>
                    <a:pt x="83" y="3034"/>
                  </a:lnTo>
                  <a:lnTo>
                    <a:pt x="54" y="2969"/>
                  </a:lnTo>
                  <a:lnTo>
                    <a:pt x="31" y="2902"/>
                  </a:lnTo>
                  <a:lnTo>
                    <a:pt x="14" y="2832"/>
                  </a:lnTo>
                  <a:lnTo>
                    <a:pt x="3" y="2760"/>
                  </a:lnTo>
                  <a:lnTo>
                    <a:pt x="0" y="2686"/>
                  </a:lnTo>
                  <a:lnTo>
                    <a:pt x="0" y="2514"/>
                  </a:lnTo>
                  <a:lnTo>
                    <a:pt x="3" y="2408"/>
                  </a:lnTo>
                  <a:lnTo>
                    <a:pt x="11" y="2303"/>
                  </a:lnTo>
                  <a:lnTo>
                    <a:pt x="26" y="2199"/>
                  </a:lnTo>
                  <a:lnTo>
                    <a:pt x="46" y="2096"/>
                  </a:lnTo>
                  <a:lnTo>
                    <a:pt x="72" y="1995"/>
                  </a:lnTo>
                  <a:lnTo>
                    <a:pt x="104" y="1896"/>
                  </a:lnTo>
                  <a:lnTo>
                    <a:pt x="142" y="1799"/>
                  </a:lnTo>
                  <a:lnTo>
                    <a:pt x="183" y="1705"/>
                  </a:lnTo>
                  <a:lnTo>
                    <a:pt x="231" y="1612"/>
                  </a:lnTo>
                  <a:lnTo>
                    <a:pt x="284" y="1523"/>
                  </a:lnTo>
                  <a:lnTo>
                    <a:pt x="342" y="1436"/>
                  </a:lnTo>
                  <a:lnTo>
                    <a:pt x="405" y="1352"/>
                  </a:lnTo>
                  <a:lnTo>
                    <a:pt x="474" y="1272"/>
                  </a:lnTo>
                  <a:lnTo>
                    <a:pt x="547" y="1194"/>
                  </a:lnTo>
                  <a:lnTo>
                    <a:pt x="622" y="1124"/>
                  </a:lnTo>
                  <a:lnTo>
                    <a:pt x="701" y="1057"/>
                  </a:lnTo>
                  <a:lnTo>
                    <a:pt x="781" y="995"/>
                  </a:lnTo>
                  <a:lnTo>
                    <a:pt x="866" y="938"/>
                  </a:lnTo>
                  <a:lnTo>
                    <a:pt x="952" y="886"/>
                  </a:lnTo>
                  <a:lnTo>
                    <a:pt x="1042" y="839"/>
                  </a:lnTo>
                  <a:lnTo>
                    <a:pt x="1133" y="797"/>
                  </a:lnTo>
                  <a:lnTo>
                    <a:pt x="1227" y="760"/>
                  </a:lnTo>
                  <a:lnTo>
                    <a:pt x="1194" y="723"/>
                  </a:lnTo>
                  <a:lnTo>
                    <a:pt x="1166" y="684"/>
                  </a:lnTo>
                  <a:lnTo>
                    <a:pt x="1142" y="642"/>
                  </a:lnTo>
                  <a:lnTo>
                    <a:pt x="1123" y="595"/>
                  </a:lnTo>
                  <a:lnTo>
                    <a:pt x="1109" y="548"/>
                  </a:lnTo>
                  <a:lnTo>
                    <a:pt x="1100" y="498"/>
                  </a:lnTo>
                  <a:lnTo>
                    <a:pt x="1097" y="446"/>
                  </a:lnTo>
                  <a:lnTo>
                    <a:pt x="1102" y="390"/>
                  </a:lnTo>
                  <a:lnTo>
                    <a:pt x="1112" y="337"/>
                  </a:lnTo>
                  <a:lnTo>
                    <a:pt x="1128" y="285"/>
                  </a:lnTo>
                  <a:lnTo>
                    <a:pt x="1150" y="237"/>
                  </a:lnTo>
                  <a:lnTo>
                    <a:pt x="1177" y="191"/>
                  </a:lnTo>
                  <a:lnTo>
                    <a:pt x="1210" y="151"/>
                  </a:lnTo>
                  <a:lnTo>
                    <a:pt x="1248" y="113"/>
                  </a:lnTo>
                  <a:lnTo>
                    <a:pt x="1289" y="80"/>
                  </a:lnTo>
                  <a:lnTo>
                    <a:pt x="1334" y="53"/>
                  </a:lnTo>
                  <a:lnTo>
                    <a:pt x="1382" y="31"/>
                  </a:lnTo>
                  <a:lnTo>
                    <a:pt x="1434" y="14"/>
                  </a:lnTo>
                  <a:lnTo>
                    <a:pt x="1488" y="4"/>
                  </a:lnTo>
                  <a:lnTo>
                    <a:pt x="15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20" name="Shape 9520"/>
            <p:cNvSpPr/>
            <p:nvPr/>
          </p:nvSpPr>
          <p:spPr>
            <a:xfrm>
              <a:off x="2572" y="2666"/>
              <a:ext cx="351" cy="747"/>
            </a:xfrm>
            <a:custGeom>
              <a:avLst/>
              <a:gdLst/>
              <a:ahLst/>
              <a:cxnLst/>
              <a:rect l="0" t="0" r="0" b="0"/>
              <a:pathLst>
                <a:path w="703" h="1492" extrusionOk="0">
                  <a:moveTo>
                    <a:pt x="434" y="846"/>
                  </a:moveTo>
                  <a:lnTo>
                    <a:pt x="434" y="1185"/>
                  </a:lnTo>
                  <a:lnTo>
                    <a:pt x="463" y="1168"/>
                  </a:lnTo>
                  <a:lnTo>
                    <a:pt x="489" y="1144"/>
                  </a:lnTo>
                  <a:lnTo>
                    <a:pt x="510" y="1117"/>
                  </a:lnTo>
                  <a:lnTo>
                    <a:pt x="526" y="1086"/>
                  </a:lnTo>
                  <a:lnTo>
                    <a:pt x="537" y="1052"/>
                  </a:lnTo>
                  <a:lnTo>
                    <a:pt x="540" y="1016"/>
                  </a:lnTo>
                  <a:lnTo>
                    <a:pt x="537" y="980"/>
                  </a:lnTo>
                  <a:lnTo>
                    <a:pt x="526" y="946"/>
                  </a:lnTo>
                  <a:lnTo>
                    <a:pt x="510" y="914"/>
                  </a:lnTo>
                  <a:lnTo>
                    <a:pt x="489" y="887"/>
                  </a:lnTo>
                  <a:lnTo>
                    <a:pt x="463" y="864"/>
                  </a:lnTo>
                  <a:lnTo>
                    <a:pt x="434" y="846"/>
                  </a:lnTo>
                  <a:close/>
                  <a:moveTo>
                    <a:pt x="269" y="306"/>
                  </a:moveTo>
                  <a:lnTo>
                    <a:pt x="240" y="325"/>
                  </a:lnTo>
                  <a:lnTo>
                    <a:pt x="214" y="348"/>
                  </a:lnTo>
                  <a:lnTo>
                    <a:pt x="194" y="376"/>
                  </a:lnTo>
                  <a:lnTo>
                    <a:pt x="177" y="406"/>
                  </a:lnTo>
                  <a:lnTo>
                    <a:pt x="167" y="440"/>
                  </a:lnTo>
                  <a:lnTo>
                    <a:pt x="163" y="476"/>
                  </a:lnTo>
                  <a:lnTo>
                    <a:pt x="167" y="512"/>
                  </a:lnTo>
                  <a:lnTo>
                    <a:pt x="177" y="546"/>
                  </a:lnTo>
                  <a:lnTo>
                    <a:pt x="194" y="578"/>
                  </a:lnTo>
                  <a:lnTo>
                    <a:pt x="214" y="605"/>
                  </a:lnTo>
                  <a:lnTo>
                    <a:pt x="240" y="628"/>
                  </a:lnTo>
                  <a:lnTo>
                    <a:pt x="269" y="646"/>
                  </a:lnTo>
                  <a:lnTo>
                    <a:pt x="269" y="306"/>
                  </a:lnTo>
                  <a:close/>
                  <a:moveTo>
                    <a:pt x="351" y="0"/>
                  </a:moveTo>
                  <a:lnTo>
                    <a:pt x="374" y="3"/>
                  </a:lnTo>
                  <a:lnTo>
                    <a:pt x="393" y="11"/>
                  </a:lnTo>
                  <a:lnTo>
                    <a:pt x="410" y="24"/>
                  </a:lnTo>
                  <a:lnTo>
                    <a:pt x="422" y="41"/>
                  </a:lnTo>
                  <a:lnTo>
                    <a:pt x="430" y="60"/>
                  </a:lnTo>
                  <a:lnTo>
                    <a:pt x="434" y="81"/>
                  </a:lnTo>
                  <a:lnTo>
                    <a:pt x="434" y="135"/>
                  </a:lnTo>
                  <a:lnTo>
                    <a:pt x="479" y="149"/>
                  </a:lnTo>
                  <a:lnTo>
                    <a:pt x="521" y="168"/>
                  </a:lnTo>
                  <a:lnTo>
                    <a:pt x="559" y="193"/>
                  </a:lnTo>
                  <a:lnTo>
                    <a:pt x="595" y="224"/>
                  </a:lnTo>
                  <a:lnTo>
                    <a:pt x="626" y="258"/>
                  </a:lnTo>
                  <a:lnTo>
                    <a:pt x="652" y="295"/>
                  </a:lnTo>
                  <a:lnTo>
                    <a:pt x="674" y="337"/>
                  </a:lnTo>
                  <a:lnTo>
                    <a:pt x="689" y="381"/>
                  </a:lnTo>
                  <a:lnTo>
                    <a:pt x="700" y="428"/>
                  </a:lnTo>
                  <a:lnTo>
                    <a:pt x="703" y="476"/>
                  </a:lnTo>
                  <a:lnTo>
                    <a:pt x="700" y="498"/>
                  </a:lnTo>
                  <a:lnTo>
                    <a:pt x="692" y="518"/>
                  </a:lnTo>
                  <a:lnTo>
                    <a:pt x="679" y="534"/>
                  </a:lnTo>
                  <a:lnTo>
                    <a:pt x="662" y="546"/>
                  </a:lnTo>
                  <a:lnTo>
                    <a:pt x="643" y="555"/>
                  </a:lnTo>
                  <a:lnTo>
                    <a:pt x="621" y="558"/>
                  </a:lnTo>
                  <a:lnTo>
                    <a:pt x="600" y="555"/>
                  </a:lnTo>
                  <a:lnTo>
                    <a:pt x="581" y="546"/>
                  </a:lnTo>
                  <a:lnTo>
                    <a:pt x="564" y="534"/>
                  </a:lnTo>
                  <a:lnTo>
                    <a:pt x="551" y="518"/>
                  </a:lnTo>
                  <a:lnTo>
                    <a:pt x="542" y="498"/>
                  </a:lnTo>
                  <a:lnTo>
                    <a:pt x="540" y="476"/>
                  </a:lnTo>
                  <a:lnTo>
                    <a:pt x="537" y="440"/>
                  </a:lnTo>
                  <a:lnTo>
                    <a:pt x="526" y="406"/>
                  </a:lnTo>
                  <a:lnTo>
                    <a:pt x="510" y="376"/>
                  </a:lnTo>
                  <a:lnTo>
                    <a:pt x="489" y="348"/>
                  </a:lnTo>
                  <a:lnTo>
                    <a:pt x="463" y="325"/>
                  </a:lnTo>
                  <a:lnTo>
                    <a:pt x="434" y="306"/>
                  </a:lnTo>
                  <a:lnTo>
                    <a:pt x="434" y="674"/>
                  </a:lnTo>
                  <a:lnTo>
                    <a:pt x="479" y="688"/>
                  </a:lnTo>
                  <a:lnTo>
                    <a:pt x="521" y="708"/>
                  </a:lnTo>
                  <a:lnTo>
                    <a:pt x="559" y="733"/>
                  </a:lnTo>
                  <a:lnTo>
                    <a:pt x="595" y="762"/>
                  </a:lnTo>
                  <a:lnTo>
                    <a:pt x="626" y="796"/>
                  </a:lnTo>
                  <a:lnTo>
                    <a:pt x="652" y="835"/>
                  </a:lnTo>
                  <a:lnTo>
                    <a:pt x="674" y="876"/>
                  </a:lnTo>
                  <a:lnTo>
                    <a:pt x="689" y="920"/>
                  </a:lnTo>
                  <a:lnTo>
                    <a:pt x="700" y="967"/>
                  </a:lnTo>
                  <a:lnTo>
                    <a:pt x="703" y="1016"/>
                  </a:lnTo>
                  <a:lnTo>
                    <a:pt x="700" y="1065"/>
                  </a:lnTo>
                  <a:lnTo>
                    <a:pt x="689" y="1111"/>
                  </a:lnTo>
                  <a:lnTo>
                    <a:pt x="674" y="1155"/>
                  </a:lnTo>
                  <a:lnTo>
                    <a:pt x="652" y="1197"/>
                  </a:lnTo>
                  <a:lnTo>
                    <a:pt x="626" y="1234"/>
                  </a:lnTo>
                  <a:lnTo>
                    <a:pt x="595" y="1268"/>
                  </a:lnTo>
                  <a:lnTo>
                    <a:pt x="559" y="1299"/>
                  </a:lnTo>
                  <a:lnTo>
                    <a:pt x="521" y="1324"/>
                  </a:lnTo>
                  <a:lnTo>
                    <a:pt x="479" y="1343"/>
                  </a:lnTo>
                  <a:lnTo>
                    <a:pt x="434" y="1358"/>
                  </a:lnTo>
                  <a:lnTo>
                    <a:pt x="434" y="1411"/>
                  </a:lnTo>
                  <a:lnTo>
                    <a:pt x="430" y="1432"/>
                  </a:lnTo>
                  <a:lnTo>
                    <a:pt x="422" y="1452"/>
                  </a:lnTo>
                  <a:lnTo>
                    <a:pt x="410" y="1469"/>
                  </a:lnTo>
                  <a:lnTo>
                    <a:pt x="393" y="1481"/>
                  </a:lnTo>
                  <a:lnTo>
                    <a:pt x="374" y="1489"/>
                  </a:lnTo>
                  <a:lnTo>
                    <a:pt x="351" y="1492"/>
                  </a:lnTo>
                  <a:lnTo>
                    <a:pt x="329" y="1489"/>
                  </a:lnTo>
                  <a:lnTo>
                    <a:pt x="310" y="1481"/>
                  </a:lnTo>
                  <a:lnTo>
                    <a:pt x="294" y="1469"/>
                  </a:lnTo>
                  <a:lnTo>
                    <a:pt x="281" y="1452"/>
                  </a:lnTo>
                  <a:lnTo>
                    <a:pt x="273" y="1432"/>
                  </a:lnTo>
                  <a:lnTo>
                    <a:pt x="269" y="1411"/>
                  </a:lnTo>
                  <a:lnTo>
                    <a:pt x="269" y="1358"/>
                  </a:lnTo>
                  <a:lnTo>
                    <a:pt x="225" y="1343"/>
                  </a:lnTo>
                  <a:lnTo>
                    <a:pt x="182" y="1324"/>
                  </a:lnTo>
                  <a:lnTo>
                    <a:pt x="144" y="1299"/>
                  </a:lnTo>
                  <a:lnTo>
                    <a:pt x="109" y="1269"/>
                  </a:lnTo>
                  <a:lnTo>
                    <a:pt x="77" y="1234"/>
                  </a:lnTo>
                  <a:lnTo>
                    <a:pt x="51" y="1197"/>
                  </a:lnTo>
                  <a:lnTo>
                    <a:pt x="29" y="1155"/>
                  </a:lnTo>
                  <a:lnTo>
                    <a:pt x="13" y="1111"/>
                  </a:lnTo>
                  <a:lnTo>
                    <a:pt x="3" y="1065"/>
                  </a:lnTo>
                  <a:lnTo>
                    <a:pt x="0" y="1016"/>
                  </a:lnTo>
                  <a:lnTo>
                    <a:pt x="3" y="994"/>
                  </a:lnTo>
                  <a:lnTo>
                    <a:pt x="11" y="974"/>
                  </a:lnTo>
                  <a:lnTo>
                    <a:pt x="24" y="958"/>
                  </a:lnTo>
                  <a:lnTo>
                    <a:pt x="41" y="946"/>
                  </a:lnTo>
                  <a:lnTo>
                    <a:pt x="60" y="937"/>
                  </a:lnTo>
                  <a:lnTo>
                    <a:pt x="81" y="934"/>
                  </a:lnTo>
                  <a:lnTo>
                    <a:pt x="103" y="937"/>
                  </a:lnTo>
                  <a:lnTo>
                    <a:pt x="123" y="946"/>
                  </a:lnTo>
                  <a:lnTo>
                    <a:pt x="139" y="958"/>
                  </a:lnTo>
                  <a:lnTo>
                    <a:pt x="153" y="974"/>
                  </a:lnTo>
                  <a:lnTo>
                    <a:pt x="161" y="994"/>
                  </a:lnTo>
                  <a:lnTo>
                    <a:pt x="163" y="1016"/>
                  </a:lnTo>
                  <a:lnTo>
                    <a:pt x="167" y="1052"/>
                  </a:lnTo>
                  <a:lnTo>
                    <a:pt x="177" y="1086"/>
                  </a:lnTo>
                  <a:lnTo>
                    <a:pt x="194" y="1117"/>
                  </a:lnTo>
                  <a:lnTo>
                    <a:pt x="214" y="1144"/>
                  </a:lnTo>
                  <a:lnTo>
                    <a:pt x="240" y="1168"/>
                  </a:lnTo>
                  <a:lnTo>
                    <a:pt x="269" y="1185"/>
                  </a:lnTo>
                  <a:lnTo>
                    <a:pt x="269" y="818"/>
                  </a:lnTo>
                  <a:lnTo>
                    <a:pt x="225" y="804"/>
                  </a:lnTo>
                  <a:lnTo>
                    <a:pt x="182" y="784"/>
                  </a:lnTo>
                  <a:lnTo>
                    <a:pt x="144" y="759"/>
                  </a:lnTo>
                  <a:lnTo>
                    <a:pt x="109" y="730"/>
                  </a:lnTo>
                  <a:lnTo>
                    <a:pt x="77" y="696"/>
                  </a:lnTo>
                  <a:lnTo>
                    <a:pt x="51" y="657"/>
                  </a:lnTo>
                  <a:lnTo>
                    <a:pt x="29" y="617"/>
                  </a:lnTo>
                  <a:lnTo>
                    <a:pt x="13" y="572"/>
                  </a:lnTo>
                  <a:lnTo>
                    <a:pt x="3" y="525"/>
                  </a:lnTo>
                  <a:lnTo>
                    <a:pt x="0" y="476"/>
                  </a:lnTo>
                  <a:lnTo>
                    <a:pt x="3" y="428"/>
                  </a:lnTo>
                  <a:lnTo>
                    <a:pt x="13" y="381"/>
                  </a:lnTo>
                  <a:lnTo>
                    <a:pt x="29" y="337"/>
                  </a:lnTo>
                  <a:lnTo>
                    <a:pt x="51" y="295"/>
                  </a:lnTo>
                  <a:lnTo>
                    <a:pt x="77" y="258"/>
                  </a:lnTo>
                  <a:lnTo>
                    <a:pt x="109" y="224"/>
                  </a:lnTo>
                  <a:lnTo>
                    <a:pt x="144" y="193"/>
                  </a:lnTo>
                  <a:lnTo>
                    <a:pt x="182" y="168"/>
                  </a:lnTo>
                  <a:lnTo>
                    <a:pt x="225" y="149"/>
                  </a:lnTo>
                  <a:lnTo>
                    <a:pt x="269" y="135"/>
                  </a:lnTo>
                  <a:lnTo>
                    <a:pt x="269" y="81"/>
                  </a:lnTo>
                  <a:lnTo>
                    <a:pt x="273" y="60"/>
                  </a:lnTo>
                  <a:lnTo>
                    <a:pt x="281" y="41"/>
                  </a:lnTo>
                  <a:lnTo>
                    <a:pt x="294" y="24"/>
                  </a:lnTo>
                  <a:lnTo>
                    <a:pt x="310" y="11"/>
                  </a:lnTo>
                  <a:lnTo>
                    <a:pt x="329" y="3"/>
                  </a:lnTo>
                  <a:lnTo>
                    <a:pt x="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21" name="Shape 9521"/>
          <p:cNvGrpSpPr/>
          <p:nvPr/>
        </p:nvGrpSpPr>
        <p:grpSpPr>
          <a:xfrm>
            <a:off x="1578270" y="2958007"/>
            <a:ext cx="272698" cy="283172"/>
            <a:chOff x="2884" y="2104"/>
            <a:chExt cx="1380" cy="1433"/>
          </a:xfrm>
        </p:grpSpPr>
        <p:sp>
          <p:nvSpPr>
            <p:cNvPr id="9522" name="Shape 9522"/>
            <p:cNvSpPr/>
            <p:nvPr/>
          </p:nvSpPr>
          <p:spPr>
            <a:xfrm>
              <a:off x="3381" y="2505"/>
              <a:ext cx="386" cy="631"/>
            </a:xfrm>
            <a:custGeom>
              <a:avLst/>
              <a:gdLst/>
              <a:ahLst/>
              <a:cxnLst/>
              <a:rect l="0" t="0" r="0" b="0"/>
              <a:pathLst>
                <a:path w="1159" h="1893" extrusionOk="0">
                  <a:moveTo>
                    <a:pt x="1067" y="0"/>
                  </a:moveTo>
                  <a:lnTo>
                    <a:pt x="1088" y="4"/>
                  </a:lnTo>
                  <a:lnTo>
                    <a:pt x="1109" y="12"/>
                  </a:lnTo>
                  <a:lnTo>
                    <a:pt x="1127" y="25"/>
                  </a:lnTo>
                  <a:lnTo>
                    <a:pt x="1142" y="42"/>
                  </a:lnTo>
                  <a:lnTo>
                    <a:pt x="1151" y="60"/>
                  </a:lnTo>
                  <a:lnTo>
                    <a:pt x="1157" y="81"/>
                  </a:lnTo>
                  <a:lnTo>
                    <a:pt x="1159" y="102"/>
                  </a:lnTo>
                  <a:lnTo>
                    <a:pt x="1155" y="124"/>
                  </a:lnTo>
                  <a:lnTo>
                    <a:pt x="1146" y="145"/>
                  </a:lnTo>
                  <a:lnTo>
                    <a:pt x="182" y="1844"/>
                  </a:lnTo>
                  <a:lnTo>
                    <a:pt x="170" y="1862"/>
                  </a:lnTo>
                  <a:lnTo>
                    <a:pt x="154" y="1875"/>
                  </a:lnTo>
                  <a:lnTo>
                    <a:pt x="137" y="1885"/>
                  </a:lnTo>
                  <a:lnTo>
                    <a:pt x="118" y="1892"/>
                  </a:lnTo>
                  <a:lnTo>
                    <a:pt x="98" y="1893"/>
                  </a:lnTo>
                  <a:lnTo>
                    <a:pt x="73" y="1891"/>
                  </a:lnTo>
                  <a:lnTo>
                    <a:pt x="50" y="1880"/>
                  </a:lnTo>
                  <a:lnTo>
                    <a:pt x="31" y="1867"/>
                  </a:lnTo>
                  <a:lnTo>
                    <a:pt x="17" y="1851"/>
                  </a:lnTo>
                  <a:lnTo>
                    <a:pt x="8" y="1832"/>
                  </a:lnTo>
                  <a:lnTo>
                    <a:pt x="1" y="1812"/>
                  </a:lnTo>
                  <a:lnTo>
                    <a:pt x="0" y="1790"/>
                  </a:lnTo>
                  <a:lnTo>
                    <a:pt x="4" y="1769"/>
                  </a:lnTo>
                  <a:lnTo>
                    <a:pt x="13" y="1748"/>
                  </a:lnTo>
                  <a:lnTo>
                    <a:pt x="977" y="49"/>
                  </a:lnTo>
                  <a:lnTo>
                    <a:pt x="990" y="32"/>
                  </a:lnTo>
                  <a:lnTo>
                    <a:pt x="1005" y="17"/>
                  </a:lnTo>
                  <a:lnTo>
                    <a:pt x="1025" y="7"/>
                  </a:lnTo>
                  <a:lnTo>
                    <a:pt x="1046" y="2"/>
                  </a:lnTo>
                  <a:lnTo>
                    <a:pt x="10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23" name="Shape 9523"/>
            <p:cNvSpPr/>
            <p:nvPr/>
          </p:nvSpPr>
          <p:spPr>
            <a:xfrm>
              <a:off x="3219" y="2554"/>
              <a:ext cx="292" cy="292"/>
            </a:xfrm>
            <a:custGeom>
              <a:avLst/>
              <a:gdLst/>
              <a:ahLst/>
              <a:cxnLst/>
              <a:rect l="0" t="0" r="0" b="0"/>
              <a:pathLst>
                <a:path w="876" h="876" extrusionOk="0">
                  <a:moveTo>
                    <a:pt x="439" y="195"/>
                  </a:moveTo>
                  <a:lnTo>
                    <a:pt x="407" y="196"/>
                  </a:lnTo>
                  <a:lnTo>
                    <a:pt x="375" y="203"/>
                  </a:lnTo>
                  <a:lnTo>
                    <a:pt x="339" y="216"/>
                  </a:lnTo>
                  <a:lnTo>
                    <a:pt x="305" y="234"/>
                  </a:lnTo>
                  <a:lnTo>
                    <a:pt x="275" y="256"/>
                  </a:lnTo>
                  <a:lnTo>
                    <a:pt x="249" y="285"/>
                  </a:lnTo>
                  <a:lnTo>
                    <a:pt x="228" y="316"/>
                  </a:lnTo>
                  <a:lnTo>
                    <a:pt x="211" y="350"/>
                  </a:lnTo>
                  <a:lnTo>
                    <a:pt x="201" y="387"/>
                  </a:lnTo>
                  <a:lnTo>
                    <a:pt x="195" y="425"/>
                  </a:lnTo>
                  <a:lnTo>
                    <a:pt x="197" y="463"/>
                  </a:lnTo>
                  <a:lnTo>
                    <a:pt x="203" y="501"/>
                  </a:lnTo>
                  <a:lnTo>
                    <a:pt x="216" y="537"/>
                  </a:lnTo>
                  <a:lnTo>
                    <a:pt x="235" y="570"/>
                  </a:lnTo>
                  <a:lnTo>
                    <a:pt x="257" y="600"/>
                  </a:lnTo>
                  <a:lnTo>
                    <a:pt x="284" y="626"/>
                  </a:lnTo>
                  <a:lnTo>
                    <a:pt x="317" y="648"/>
                  </a:lnTo>
                  <a:lnTo>
                    <a:pt x="351" y="664"/>
                  </a:lnTo>
                  <a:lnTo>
                    <a:pt x="388" y="676"/>
                  </a:lnTo>
                  <a:lnTo>
                    <a:pt x="426" y="680"/>
                  </a:lnTo>
                  <a:lnTo>
                    <a:pt x="464" y="680"/>
                  </a:lnTo>
                  <a:lnTo>
                    <a:pt x="502" y="672"/>
                  </a:lnTo>
                  <a:lnTo>
                    <a:pt x="538" y="659"/>
                  </a:lnTo>
                  <a:lnTo>
                    <a:pt x="571" y="642"/>
                  </a:lnTo>
                  <a:lnTo>
                    <a:pt x="601" y="618"/>
                  </a:lnTo>
                  <a:lnTo>
                    <a:pt x="627" y="591"/>
                  </a:lnTo>
                  <a:lnTo>
                    <a:pt x="650" y="560"/>
                  </a:lnTo>
                  <a:lnTo>
                    <a:pt x="665" y="524"/>
                  </a:lnTo>
                  <a:lnTo>
                    <a:pt x="677" y="488"/>
                  </a:lnTo>
                  <a:lnTo>
                    <a:pt x="681" y="451"/>
                  </a:lnTo>
                  <a:lnTo>
                    <a:pt x="681" y="412"/>
                  </a:lnTo>
                  <a:lnTo>
                    <a:pt x="673" y="375"/>
                  </a:lnTo>
                  <a:lnTo>
                    <a:pt x="660" y="339"/>
                  </a:lnTo>
                  <a:lnTo>
                    <a:pt x="643" y="305"/>
                  </a:lnTo>
                  <a:lnTo>
                    <a:pt x="619" y="275"/>
                  </a:lnTo>
                  <a:lnTo>
                    <a:pt x="592" y="248"/>
                  </a:lnTo>
                  <a:lnTo>
                    <a:pt x="561" y="227"/>
                  </a:lnTo>
                  <a:lnTo>
                    <a:pt x="521" y="209"/>
                  </a:lnTo>
                  <a:lnTo>
                    <a:pt x="481" y="199"/>
                  </a:lnTo>
                  <a:lnTo>
                    <a:pt x="439" y="195"/>
                  </a:lnTo>
                  <a:close/>
                  <a:moveTo>
                    <a:pt x="439" y="0"/>
                  </a:moveTo>
                  <a:lnTo>
                    <a:pt x="495" y="4"/>
                  </a:lnTo>
                  <a:lnTo>
                    <a:pt x="551" y="14"/>
                  </a:lnTo>
                  <a:lnTo>
                    <a:pt x="605" y="33"/>
                  </a:lnTo>
                  <a:lnTo>
                    <a:pt x="657" y="59"/>
                  </a:lnTo>
                  <a:lnTo>
                    <a:pt x="699" y="86"/>
                  </a:lnTo>
                  <a:lnTo>
                    <a:pt x="737" y="118"/>
                  </a:lnTo>
                  <a:lnTo>
                    <a:pt x="770" y="152"/>
                  </a:lnTo>
                  <a:lnTo>
                    <a:pt x="800" y="191"/>
                  </a:lnTo>
                  <a:lnTo>
                    <a:pt x="825" y="233"/>
                  </a:lnTo>
                  <a:lnTo>
                    <a:pt x="846" y="277"/>
                  </a:lnTo>
                  <a:lnTo>
                    <a:pt x="862" y="324"/>
                  </a:lnTo>
                  <a:lnTo>
                    <a:pt x="873" y="380"/>
                  </a:lnTo>
                  <a:lnTo>
                    <a:pt x="876" y="438"/>
                  </a:lnTo>
                  <a:lnTo>
                    <a:pt x="873" y="494"/>
                  </a:lnTo>
                  <a:lnTo>
                    <a:pt x="862" y="550"/>
                  </a:lnTo>
                  <a:lnTo>
                    <a:pt x="843" y="604"/>
                  </a:lnTo>
                  <a:lnTo>
                    <a:pt x="818" y="656"/>
                  </a:lnTo>
                  <a:lnTo>
                    <a:pt x="791" y="698"/>
                  </a:lnTo>
                  <a:lnTo>
                    <a:pt x="760" y="736"/>
                  </a:lnTo>
                  <a:lnTo>
                    <a:pt x="724" y="770"/>
                  </a:lnTo>
                  <a:lnTo>
                    <a:pt x="686" y="799"/>
                  </a:lnTo>
                  <a:lnTo>
                    <a:pt x="644" y="824"/>
                  </a:lnTo>
                  <a:lnTo>
                    <a:pt x="600" y="845"/>
                  </a:lnTo>
                  <a:lnTo>
                    <a:pt x="551" y="860"/>
                  </a:lnTo>
                  <a:lnTo>
                    <a:pt x="495" y="872"/>
                  </a:lnTo>
                  <a:lnTo>
                    <a:pt x="437" y="876"/>
                  </a:lnTo>
                  <a:lnTo>
                    <a:pt x="381" y="872"/>
                  </a:lnTo>
                  <a:lnTo>
                    <a:pt x="325" y="860"/>
                  </a:lnTo>
                  <a:lnTo>
                    <a:pt x="271" y="842"/>
                  </a:lnTo>
                  <a:lnTo>
                    <a:pt x="219" y="817"/>
                  </a:lnTo>
                  <a:lnTo>
                    <a:pt x="178" y="790"/>
                  </a:lnTo>
                  <a:lnTo>
                    <a:pt x="140" y="758"/>
                  </a:lnTo>
                  <a:lnTo>
                    <a:pt x="106" y="723"/>
                  </a:lnTo>
                  <a:lnTo>
                    <a:pt x="76" y="685"/>
                  </a:lnTo>
                  <a:lnTo>
                    <a:pt x="51" y="643"/>
                  </a:lnTo>
                  <a:lnTo>
                    <a:pt x="30" y="599"/>
                  </a:lnTo>
                  <a:lnTo>
                    <a:pt x="15" y="552"/>
                  </a:lnTo>
                  <a:lnTo>
                    <a:pt x="4" y="494"/>
                  </a:lnTo>
                  <a:lnTo>
                    <a:pt x="0" y="438"/>
                  </a:lnTo>
                  <a:lnTo>
                    <a:pt x="4" y="380"/>
                  </a:lnTo>
                  <a:lnTo>
                    <a:pt x="15" y="326"/>
                  </a:lnTo>
                  <a:lnTo>
                    <a:pt x="33" y="271"/>
                  </a:lnTo>
                  <a:lnTo>
                    <a:pt x="59" y="220"/>
                  </a:lnTo>
                  <a:lnTo>
                    <a:pt x="87" y="178"/>
                  </a:lnTo>
                  <a:lnTo>
                    <a:pt x="117" y="140"/>
                  </a:lnTo>
                  <a:lnTo>
                    <a:pt x="152" y="106"/>
                  </a:lnTo>
                  <a:lnTo>
                    <a:pt x="191" y="76"/>
                  </a:lnTo>
                  <a:lnTo>
                    <a:pt x="233" y="51"/>
                  </a:lnTo>
                  <a:lnTo>
                    <a:pt x="278" y="30"/>
                  </a:lnTo>
                  <a:lnTo>
                    <a:pt x="325" y="16"/>
                  </a:lnTo>
                  <a:lnTo>
                    <a:pt x="381" y="4"/>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24" name="Shape 9524"/>
            <p:cNvSpPr/>
            <p:nvPr/>
          </p:nvSpPr>
          <p:spPr>
            <a:xfrm>
              <a:off x="3637" y="2795"/>
              <a:ext cx="292" cy="292"/>
            </a:xfrm>
            <a:custGeom>
              <a:avLst/>
              <a:gdLst/>
              <a:ahLst/>
              <a:cxnLst/>
              <a:rect l="0" t="0" r="0" b="0"/>
              <a:pathLst>
                <a:path w="876" h="876" extrusionOk="0">
                  <a:moveTo>
                    <a:pt x="439" y="194"/>
                  </a:moveTo>
                  <a:lnTo>
                    <a:pt x="408" y="197"/>
                  </a:lnTo>
                  <a:lnTo>
                    <a:pt x="375" y="204"/>
                  </a:lnTo>
                  <a:lnTo>
                    <a:pt x="340" y="215"/>
                  </a:lnTo>
                  <a:lnTo>
                    <a:pt x="306" y="234"/>
                  </a:lnTo>
                  <a:lnTo>
                    <a:pt x="275" y="257"/>
                  </a:lnTo>
                  <a:lnTo>
                    <a:pt x="249" y="285"/>
                  </a:lnTo>
                  <a:lnTo>
                    <a:pt x="227" y="316"/>
                  </a:lnTo>
                  <a:lnTo>
                    <a:pt x="211" y="351"/>
                  </a:lnTo>
                  <a:lnTo>
                    <a:pt x="201" y="388"/>
                  </a:lnTo>
                  <a:lnTo>
                    <a:pt x="196" y="425"/>
                  </a:lnTo>
                  <a:lnTo>
                    <a:pt x="197" y="462"/>
                  </a:lnTo>
                  <a:lnTo>
                    <a:pt x="203" y="500"/>
                  </a:lnTo>
                  <a:lnTo>
                    <a:pt x="216" y="537"/>
                  </a:lnTo>
                  <a:lnTo>
                    <a:pt x="235" y="571"/>
                  </a:lnTo>
                  <a:lnTo>
                    <a:pt x="257" y="600"/>
                  </a:lnTo>
                  <a:lnTo>
                    <a:pt x="285" y="626"/>
                  </a:lnTo>
                  <a:lnTo>
                    <a:pt x="317" y="648"/>
                  </a:lnTo>
                  <a:lnTo>
                    <a:pt x="351" y="665"/>
                  </a:lnTo>
                  <a:lnTo>
                    <a:pt x="388" y="676"/>
                  </a:lnTo>
                  <a:lnTo>
                    <a:pt x="426" y="681"/>
                  </a:lnTo>
                  <a:lnTo>
                    <a:pt x="464" y="679"/>
                  </a:lnTo>
                  <a:lnTo>
                    <a:pt x="502" y="673"/>
                  </a:lnTo>
                  <a:lnTo>
                    <a:pt x="537" y="660"/>
                  </a:lnTo>
                  <a:lnTo>
                    <a:pt x="571" y="642"/>
                  </a:lnTo>
                  <a:lnTo>
                    <a:pt x="601" y="618"/>
                  </a:lnTo>
                  <a:lnTo>
                    <a:pt x="628" y="591"/>
                  </a:lnTo>
                  <a:lnTo>
                    <a:pt x="650" y="559"/>
                  </a:lnTo>
                  <a:lnTo>
                    <a:pt x="666" y="524"/>
                  </a:lnTo>
                  <a:lnTo>
                    <a:pt x="677" y="487"/>
                  </a:lnTo>
                  <a:lnTo>
                    <a:pt x="681" y="451"/>
                  </a:lnTo>
                  <a:lnTo>
                    <a:pt x="680" y="413"/>
                  </a:lnTo>
                  <a:lnTo>
                    <a:pt x="673" y="375"/>
                  </a:lnTo>
                  <a:lnTo>
                    <a:pt x="660" y="338"/>
                  </a:lnTo>
                  <a:lnTo>
                    <a:pt x="642" y="306"/>
                  </a:lnTo>
                  <a:lnTo>
                    <a:pt x="620" y="275"/>
                  </a:lnTo>
                  <a:lnTo>
                    <a:pt x="592" y="249"/>
                  </a:lnTo>
                  <a:lnTo>
                    <a:pt x="559" y="227"/>
                  </a:lnTo>
                  <a:lnTo>
                    <a:pt x="522" y="209"/>
                  </a:lnTo>
                  <a:lnTo>
                    <a:pt x="481" y="198"/>
                  </a:lnTo>
                  <a:lnTo>
                    <a:pt x="439" y="194"/>
                  </a:lnTo>
                  <a:close/>
                  <a:moveTo>
                    <a:pt x="439" y="0"/>
                  </a:moveTo>
                  <a:lnTo>
                    <a:pt x="495" y="4"/>
                  </a:lnTo>
                  <a:lnTo>
                    <a:pt x="552" y="15"/>
                  </a:lnTo>
                  <a:lnTo>
                    <a:pt x="605" y="34"/>
                  </a:lnTo>
                  <a:lnTo>
                    <a:pt x="658" y="58"/>
                  </a:lnTo>
                  <a:lnTo>
                    <a:pt x="698" y="86"/>
                  </a:lnTo>
                  <a:lnTo>
                    <a:pt x="736" y="117"/>
                  </a:lnTo>
                  <a:lnTo>
                    <a:pt x="770" y="153"/>
                  </a:lnTo>
                  <a:lnTo>
                    <a:pt x="800" y="191"/>
                  </a:lnTo>
                  <a:lnTo>
                    <a:pt x="825" y="232"/>
                  </a:lnTo>
                  <a:lnTo>
                    <a:pt x="846" y="277"/>
                  </a:lnTo>
                  <a:lnTo>
                    <a:pt x="862" y="324"/>
                  </a:lnTo>
                  <a:lnTo>
                    <a:pt x="872" y="381"/>
                  </a:lnTo>
                  <a:lnTo>
                    <a:pt x="876" y="438"/>
                  </a:lnTo>
                  <a:lnTo>
                    <a:pt x="872" y="495"/>
                  </a:lnTo>
                  <a:lnTo>
                    <a:pt x="862" y="550"/>
                  </a:lnTo>
                  <a:lnTo>
                    <a:pt x="844" y="604"/>
                  </a:lnTo>
                  <a:lnTo>
                    <a:pt x="817" y="656"/>
                  </a:lnTo>
                  <a:lnTo>
                    <a:pt x="791" y="698"/>
                  </a:lnTo>
                  <a:lnTo>
                    <a:pt x="760" y="736"/>
                  </a:lnTo>
                  <a:lnTo>
                    <a:pt x="724" y="770"/>
                  </a:lnTo>
                  <a:lnTo>
                    <a:pt x="685" y="798"/>
                  </a:lnTo>
                  <a:lnTo>
                    <a:pt x="645" y="825"/>
                  </a:lnTo>
                  <a:lnTo>
                    <a:pt x="599" y="844"/>
                  </a:lnTo>
                  <a:lnTo>
                    <a:pt x="552" y="860"/>
                  </a:lnTo>
                  <a:lnTo>
                    <a:pt x="495" y="872"/>
                  </a:lnTo>
                  <a:lnTo>
                    <a:pt x="438" y="876"/>
                  </a:lnTo>
                  <a:lnTo>
                    <a:pt x="381" y="872"/>
                  </a:lnTo>
                  <a:lnTo>
                    <a:pt x="325" y="861"/>
                  </a:lnTo>
                  <a:lnTo>
                    <a:pt x="271" y="842"/>
                  </a:lnTo>
                  <a:lnTo>
                    <a:pt x="219" y="817"/>
                  </a:lnTo>
                  <a:lnTo>
                    <a:pt x="179" y="789"/>
                  </a:lnTo>
                  <a:lnTo>
                    <a:pt x="141" y="758"/>
                  </a:lnTo>
                  <a:lnTo>
                    <a:pt x="106" y="723"/>
                  </a:lnTo>
                  <a:lnTo>
                    <a:pt x="76" y="685"/>
                  </a:lnTo>
                  <a:lnTo>
                    <a:pt x="52" y="643"/>
                  </a:lnTo>
                  <a:lnTo>
                    <a:pt x="31" y="598"/>
                  </a:lnTo>
                  <a:lnTo>
                    <a:pt x="15" y="551"/>
                  </a:lnTo>
                  <a:lnTo>
                    <a:pt x="4" y="494"/>
                  </a:lnTo>
                  <a:lnTo>
                    <a:pt x="0" y="438"/>
                  </a:lnTo>
                  <a:lnTo>
                    <a:pt x="4" y="381"/>
                  </a:lnTo>
                  <a:lnTo>
                    <a:pt x="15" y="325"/>
                  </a:lnTo>
                  <a:lnTo>
                    <a:pt x="33" y="272"/>
                  </a:lnTo>
                  <a:lnTo>
                    <a:pt x="59" y="219"/>
                  </a:lnTo>
                  <a:lnTo>
                    <a:pt x="86" y="177"/>
                  </a:lnTo>
                  <a:lnTo>
                    <a:pt x="117" y="140"/>
                  </a:lnTo>
                  <a:lnTo>
                    <a:pt x="152" y="106"/>
                  </a:lnTo>
                  <a:lnTo>
                    <a:pt x="192" y="77"/>
                  </a:lnTo>
                  <a:lnTo>
                    <a:pt x="233" y="51"/>
                  </a:lnTo>
                  <a:lnTo>
                    <a:pt x="278" y="31"/>
                  </a:lnTo>
                  <a:lnTo>
                    <a:pt x="325" y="15"/>
                  </a:lnTo>
                  <a:lnTo>
                    <a:pt x="381" y="4"/>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25" name="Shape 9525"/>
            <p:cNvSpPr/>
            <p:nvPr/>
          </p:nvSpPr>
          <p:spPr>
            <a:xfrm>
              <a:off x="2884" y="2104"/>
              <a:ext cx="1380" cy="1433"/>
            </a:xfrm>
            <a:custGeom>
              <a:avLst/>
              <a:gdLst/>
              <a:ahLst/>
              <a:cxnLst/>
              <a:rect l="0" t="0" r="0" b="0"/>
              <a:pathLst>
                <a:path w="4141" h="4298" extrusionOk="0">
                  <a:moveTo>
                    <a:pt x="2071" y="291"/>
                  </a:moveTo>
                  <a:lnTo>
                    <a:pt x="2034" y="295"/>
                  </a:lnTo>
                  <a:lnTo>
                    <a:pt x="1998" y="304"/>
                  </a:lnTo>
                  <a:lnTo>
                    <a:pt x="1960" y="319"/>
                  </a:lnTo>
                  <a:lnTo>
                    <a:pt x="1920" y="337"/>
                  </a:lnTo>
                  <a:lnTo>
                    <a:pt x="1881" y="359"/>
                  </a:lnTo>
                  <a:lnTo>
                    <a:pt x="1840" y="384"/>
                  </a:lnTo>
                  <a:lnTo>
                    <a:pt x="1800" y="409"/>
                  </a:lnTo>
                  <a:lnTo>
                    <a:pt x="1751" y="439"/>
                  </a:lnTo>
                  <a:lnTo>
                    <a:pt x="1703" y="468"/>
                  </a:lnTo>
                  <a:lnTo>
                    <a:pt x="1652" y="495"/>
                  </a:lnTo>
                  <a:lnTo>
                    <a:pt x="1601" y="520"/>
                  </a:lnTo>
                  <a:lnTo>
                    <a:pt x="1547" y="540"/>
                  </a:lnTo>
                  <a:lnTo>
                    <a:pt x="1475" y="559"/>
                  </a:lnTo>
                  <a:lnTo>
                    <a:pt x="1402" y="571"/>
                  </a:lnTo>
                  <a:lnTo>
                    <a:pt x="1329" y="579"/>
                  </a:lnTo>
                  <a:lnTo>
                    <a:pt x="1257" y="585"/>
                  </a:lnTo>
                  <a:lnTo>
                    <a:pt x="1209" y="588"/>
                  </a:lnTo>
                  <a:lnTo>
                    <a:pt x="1164" y="593"/>
                  </a:lnTo>
                  <a:lnTo>
                    <a:pt x="1119" y="598"/>
                  </a:lnTo>
                  <a:lnTo>
                    <a:pt x="1079" y="605"/>
                  </a:lnTo>
                  <a:lnTo>
                    <a:pt x="1041" y="615"/>
                  </a:lnTo>
                  <a:lnTo>
                    <a:pt x="1007" y="628"/>
                  </a:lnTo>
                  <a:lnTo>
                    <a:pt x="976" y="645"/>
                  </a:lnTo>
                  <a:lnTo>
                    <a:pt x="952" y="669"/>
                  </a:lnTo>
                  <a:lnTo>
                    <a:pt x="928" y="698"/>
                  </a:lnTo>
                  <a:lnTo>
                    <a:pt x="907" y="730"/>
                  </a:lnTo>
                  <a:lnTo>
                    <a:pt x="886" y="767"/>
                  </a:lnTo>
                  <a:lnTo>
                    <a:pt x="868" y="808"/>
                  </a:lnTo>
                  <a:lnTo>
                    <a:pt x="849" y="851"/>
                  </a:lnTo>
                  <a:lnTo>
                    <a:pt x="831" y="895"/>
                  </a:lnTo>
                  <a:lnTo>
                    <a:pt x="810" y="949"/>
                  </a:lnTo>
                  <a:lnTo>
                    <a:pt x="787" y="1001"/>
                  </a:lnTo>
                  <a:lnTo>
                    <a:pt x="762" y="1055"/>
                  </a:lnTo>
                  <a:lnTo>
                    <a:pt x="733" y="1106"/>
                  </a:lnTo>
                  <a:lnTo>
                    <a:pt x="700" y="1155"/>
                  </a:lnTo>
                  <a:lnTo>
                    <a:pt x="663" y="1201"/>
                  </a:lnTo>
                  <a:lnTo>
                    <a:pt x="624" y="1243"/>
                  </a:lnTo>
                  <a:lnTo>
                    <a:pt x="582" y="1282"/>
                  </a:lnTo>
                  <a:lnTo>
                    <a:pt x="539" y="1320"/>
                  </a:lnTo>
                  <a:lnTo>
                    <a:pt x="495" y="1357"/>
                  </a:lnTo>
                  <a:lnTo>
                    <a:pt x="458" y="1388"/>
                  </a:lnTo>
                  <a:lnTo>
                    <a:pt x="423" y="1418"/>
                  </a:lnTo>
                  <a:lnTo>
                    <a:pt x="390" y="1449"/>
                  </a:lnTo>
                  <a:lnTo>
                    <a:pt x="360" y="1479"/>
                  </a:lnTo>
                  <a:lnTo>
                    <a:pt x="335" y="1511"/>
                  </a:lnTo>
                  <a:lnTo>
                    <a:pt x="315" y="1542"/>
                  </a:lnTo>
                  <a:lnTo>
                    <a:pt x="301" y="1575"/>
                  </a:lnTo>
                  <a:lnTo>
                    <a:pt x="294" y="1606"/>
                  </a:lnTo>
                  <a:lnTo>
                    <a:pt x="292" y="1643"/>
                  </a:lnTo>
                  <a:lnTo>
                    <a:pt x="294" y="1681"/>
                  </a:lnTo>
                  <a:lnTo>
                    <a:pt x="300" y="1721"/>
                  </a:lnTo>
                  <a:lnTo>
                    <a:pt x="309" y="1764"/>
                  </a:lnTo>
                  <a:lnTo>
                    <a:pt x="318" y="1809"/>
                  </a:lnTo>
                  <a:lnTo>
                    <a:pt x="330" y="1855"/>
                  </a:lnTo>
                  <a:lnTo>
                    <a:pt x="343" y="1911"/>
                  </a:lnTo>
                  <a:lnTo>
                    <a:pt x="356" y="1970"/>
                  </a:lnTo>
                  <a:lnTo>
                    <a:pt x="366" y="2029"/>
                  </a:lnTo>
                  <a:lnTo>
                    <a:pt x="374" y="2087"/>
                  </a:lnTo>
                  <a:lnTo>
                    <a:pt x="377" y="2149"/>
                  </a:lnTo>
                  <a:lnTo>
                    <a:pt x="374" y="2209"/>
                  </a:lnTo>
                  <a:lnTo>
                    <a:pt x="366" y="2269"/>
                  </a:lnTo>
                  <a:lnTo>
                    <a:pt x="356" y="2328"/>
                  </a:lnTo>
                  <a:lnTo>
                    <a:pt x="343" y="2385"/>
                  </a:lnTo>
                  <a:lnTo>
                    <a:pt x="330" y="2443"/>
                  </a:lnTo>
                  <a:lnTo>
                    <a:pt x="318" y="2489"/>
                  </a:lnTo>
                  <a:lnTo>
                    <a:pt x="309" y="2533"/>
                  </a:lnTo>
                  <a:lnTo>
                    <a:pt x="300" y="2576"/>
                  </a:lnTo>
                  <a:lnTo>
                    <a:pt x="294" y="2617"/>
                  </a:lnTo>
                  <a:lnTo>
                    <a:pt x="292" y="2655"/>
                  </a:lnTo>
                  <a:lnTo>
                    <a:pt x="294" y="2690"/>
                  </a:lnTo>
                  <a:lnTo>
                    <a:pt x="301" y="2723"/>
                  </a:lnTo>
                  <a:lnTo>
                    <a:pt x="315" y="2755"/>
                  </a:lnTo>
                  <a:lnTo>
                    <a:pt x="335" y="2787"/>
                  </a:lnTo>
                  <a:lnTo>
                    <a:pt x="360" y="2817"/>
                  </a:lnTo>
                  <a:lnTo>
                    <a:pt x="390" y="2848"/>
                  </a:lnTo>
                  <a:lnTo>
                    <a:pt x="423" y="2878"/>
                  </a:lnTo>
                  <a:lnTo>
                    <a:pt x="458" y="2910"/>
                  </a:lnTo>
                  <a:lnTo>
                    <a:pt x="495" y="2940"/>
                  </a:lnTo>
                  <a:lnTo>
                    <a:pt x="539" y="2976"/>
                  </a:lnTo>
                  <a:lnTo>
                    <a:pt x="582" y="3014"/>
                  </a:lnTo>
                  <a:lnTo>
                    <a:pt x="624" y="3055"/>
                  </a:lnTo>
                  <a:lnTo>
                    <a:pt x="663" y="3097"/>
                  </a:lnTo>
                  <a:lnTo>
                    <a:pt x="700" y="3142"/>
                  </a:lnTo>
                  <a:lnTo>
                    <a:pt x="733" y="3192"/>
                  </a:lnTo>
                  <a:lnTo>
                    <a:pt x="762" y="3243"/>
                  </a:lnTo>
                  <a:lnTo>
                    <a:pt x="787" y="3295"/>
                  </a:lnTo>
                  <a:lnTo>
                    <a:pt x="810" y="3349"/>
                  </a:lnTo>
                  <a:lnTo>
                    <a:pt x="831" y="3402"/>
                  </a:lnTo>
                  <a:lnTo>
                    <a:pt x="849" y="3447"/>
                  </a:lnTo>
                  <a:lnTo>
                    <a:pt x="868" y="3489"/>
                  </a:lnTo>
                  <a:lnTo>
                    <a:pt x="886" y="3529"/>
                  </a:lnTo>
                  <a:lnTo>
                    <a:pt x="907" y="3567"/>
                  </a:lnTo>
                  <a:lnTo>
                    <a:pt x="928" y="3600"/>
                  </a:lnTo>
                  <a:lnTo>
                    <a:pt x="952" y="3629"/>
                  </a:lnTo>
                  <a:lnTo>
                    <a:pt x="976" y="3651"/>
                  </a:lnTo>
                  <a:lnTo>
                    <a:pt x="1007" y="3669"/>
                  </a:lnTo>
                  <a:lnTo>
                    <a:pt x="1041" y="3682"/>
                  </a:lnTo>
                  <a:lnTo>
                    <a:pt x="1079" y="3691"/>
                  </a:lnTo>
                  <a:lnTo>
                    <a:pt x="1119" y="3699"/>
                  </a:lnTo>
                  <a:lnTo>
                    <a:pt x="1164" y="3704"/>
                  </a:lnTo>
                  <a:lnTo>
                    <a:pt x="1209" y="3708"/>
                  </a:lnTo>
                  <a:lnTo>
                    <a:pt x="1257" y="3712"/>
                  </a:lnTo>
                  <a:lnTo>
                    <a:pt x="1329" y="3717"/>
                  </a:lnTo>
                  <a:lnTo>
                    <a:pt x="1402" y="3725"/>
                  </a:lnTo>
                  <a:lnTo>
                    <a:pt x="1475" y="3738"/>
                  </a:lnTo>
                  <a:lnTo>
                    <a:pt x="1547" y="3757"/>
                  </a:lnTo>
                  <a:lnTo>
                    <a:pt x="1601" y="3778"/>
                  </a:lnTo>
                  <a:lnTo>
                    <a:pt x="1652" y="3802"/>
                  </a:lnTo>
                  <a:lnTo>
                    <a:pt x="1703" y="3829"/>
                  </a:lnTo>
                  <a:lnTo>
                    <a:pt x="1751" y="3859"/>
                  </a:lnTo>
                  <a:lnTo>
                    <a:pt x="1800" y="3887"/>
                  </a:lnTo>
                  <a:lnTo>
                    <a:pt x="1840" y="3914"/>
                  </a:lnTo>
                  <a:lnTo>
                    <a:pt x="1881" y="3938"/>
                  </a:lnTo>
                  <a:lnTo>
                    <a:pt x="1920" y="3959"/>
                  </a:lnTo>
                  <a:lnTo>
                    <a:pt x="1960" y="3979"/>
                  </a:lnTo>
                  <a:lnTo>
                    <a:pt x="1998" y="3993"/>
                  </a:lnTo>
                  <a:lnTo>
                    <a:pt x="2034" y="4002"/>
                  </a:lnTo>
                  <a:lnTo>
                    <a:pt x="2071" y="4006"/>
                  </a:lnTo>
                  <a:lnTo>
                    <a:pt x="2106" y="4002"/>
                  </a:lnTo>
                  <a:lnTo>
                    <a:pt x="2143" y="3993"/>
                  </a:lnTo>
                  <a:lnTo>
                    <a:pt x="2181" y="3979"/>
                  </a:lnTo>
                  <a:lnTo>
                    <a:pt x="2220" y="3959"/>
                  </a:lnTo>
                  <a:lnTo>
                    <a:pt x="2259" y="3938"/>
                  </a:lnTo>
                  <a:lnTo>
                    <a:pt x="2300" y="3914"/>
                  </a:lnTo>
                  <a:lnTo>
                    <a:pt x="2342" y="3887"/>
                  </a:lnTo>
                  <a:lnTo>
                    <a:pt x="2389" y="3859"/>
                  </a:lnTo>
                  <a:lnTo>
                    <a:pt x="2438" y="3829"/>
                  </a:lnTo>
                  <a:lnTo>
                    <a:pt x="2489" y="3802"/>
                  </a:lnTo>
                  <a:lnTo>
                    <a:pt x="2540" y="3778"/>
                  </a:lnTo>
                  <a:lnTo>
                    <a:pt x="2593" y="3757"/>
                  </a:lnTo>
                  <a:lnTo>
                    <a:pt x="2667" y="3738"/>
                  </a:lnTo>
                  <a:lnTo>
                    <a:pt x="2739" y="3725"/>
                  </a:lnTo>
                  <a:lnTo>
                    <a:pt x="2812" y="3717"/>
                  </a:lnTo>
                  <a:lnTo>
                    <a:pt x="2884" y="3712"/>
                  </a:lnTo>
                  <a:lnTo>
                    <a:pt x="2931" y="3708"/>
                  </a:lnTo>
                  <a:lnTo>
                    <a:pt x="2977" y="3704"/>
                  </a:lnTo>
                  <a:lnTo>
                    <a:pt x="3021" y="3699"/>
                  </a:lnTo>
                  <a:lnTo>
                    <a:pt x="3062" y="3691"/>
                  </a:lnTo>
                  <a:lnTo>
                    <a:pt x="3100" y="3682"/>
                  </a:lnTo>
                  <a:lnTo>
                    <a:pt x="3134" y="3669"/>
                  </a:lnTo>
                  <a:lnTo>
                    <a:pt x="3164" y="3651"/>
                  </a:lnTo>
                  <a:lnTo>
                    <a:pt x="3189" y="3629"/>
                  </a:lnTo>
                  <a:lnTo>
                    <a:pt x="3213" y="3600"/>
                  </a:lnTo>
                  <a:lnTo>
                    <a:pt x="3235" y="3567"/>
                  </a:lnTo>
                  <a:lnTo>
                    <a:pt x="3254" y="3529"/>
                  </a:lnTo>
                  <a:lnTo>
                    <a:pt x="3273" y="3489"/>
                  </a:lnTo>
                  <a:lnTo>
                    <a:pt x="3291" y="3447"/>
                  </a:lnTo>
                  <a:lnTo>
                    <a:pt x="3309" y="3402"/>
                  </a:lnTo>
                  <a:lnTo>
                    <a:pt x="3332" y="3349"/>
                  </a:lnTo>
                  <a:lnTo>
                    <a:pt x="3354" y="3295"/>
                  </a:lnTo>
                  <a:lnTo>
                    <a:pt x="3380" y="3243"/>
                  </a:lnTo>
                  <a:lnTo>
                    <a:pt x="3408" y="3192"/>
                  </a:lnTo>
                  <a:lnTo>
                    <a:pt x="3440" y="3142"/>
                  </a:lnTo>
                  <a:lnTo>
                    <a:pt x="3477" y="3097"/>
                  </a:lnTo>
                  <a:lnTo>
                    <a:pt x="3518" y="3055"/>
                  </a:lnTo>
                  <a:lnTo>
                    <a:pt x="3560" y="3014"/>
                  </a:lnTo>
                  <a:lnTo>
                    <a:pt x="3603" y="2976"/>
                  </a:lnTo>
                  <a:lnTo>
                    <a:pt x="3646" y="2940"/>
                  </a:lnTo>
                  <a:lnTo>
                    <a:pt x="3683" y="2910"/>
                  </a:lnTo>
                  <a:lnTo>
                    <a:pt x="3718" y="2878"/>
                  </a:lnTo>
                  <a:lnTo>
                    <a:pt x="3751" y="2848"/>
                  </a:lnTo>
                  <a:lnTo>
                    <a:pt x="3781" y="2817"/>
                  </a:lnTo>
                  <a:lnTo>
                    <a:pt x="3806" y="2787"/>
                  </a:lnTo>
                  <a:lnTo>
                    <a:pt x="3825" y="2755"/>
                  </a:lnTo>
                  <a:lnTo>
                    <a:pt x="3840" y="2723"/>
                  </a:lnTo>
                  <a:lnTo>
                    <a:pt x="3848" y="2690"/>
                  </a:lnTo>
                  <a:lnTo>
                    <a:pt x="3849" y="2655"/>
                  </a:lnTo>
                  <a:lnTo>
                    <a:pt x="3846" y="2617"/>
                  </a:lnTo>
                  <a:lnTo>
                    <a:pt x="3841" y="2576"/>
                  </a:lnTo>
                  <a:lnTo>
                    <a:pt x="3833" y="2533"/>
                  </a:lnTo>
                  <a:lnTo>
                    <a:pt x="3823" y="2489"/>
                  </a:lnTo>
                  <a:lnTo>
                    <a:pt x="3811" y="2443"/>
                  </a:lnTo>
                  <a:lnTo>
                    <a:pt x="3798" y="2385"/>
                  </a:lnTo>
                  <a:lnTo>
                    <a:pt x="3785" y="2328"/>
                  </a:lnTo>
                  <a:lnTo>
                    <a:pt x="3774" y="2269"/>
                  </a:lnTo>
                  <a:lnTo>
                    <a:pt x="3766" y="2209"/>
                  </a:lnTo>
                  <a:lnTo>
                    <a:pt x="3764" y="2149"/>
                  </a:lnTo>
                  <a:lnTo>
                    <a:pt x="3766" y="2087"/>
                  </a:lnTo>
                  <a:lnTo>
                    <a:pt x="3774" y="2029"/>
                  </a:lnTo>
                  <a:lnTo>
                    <a:pt x="3785" y="1970"/>
                  </a:lnTo>
                  <a:lnTo>
                    <a:pt x="3798" y="1911"/>
                  </a:lnTo>
                  <a:lnTo>
                    <a:pt x="3811" y="1855"/>
                  </a:lnTo>
                  <a:lnTo>
                    <a:pt x="3823" y="1809"/>
                  </a:lnTo>
                  <a:lnTo>
                    <a:pt x="3833" y="1764"/>
                  </a:lnTo>
                  <a:lnTo>
                    <a:pt x="3841" y="1721"/>
                  </a:lnTo>
                  <a:lnTo>
                    <a:pt x="3846" y="1681"/>
                  </a:lnTo>
                  <a:lnTo>
                    <a:pt x="3849" y="1643"/>
                  </a:lnTo>
                  <a:lnTo>
                    <a:pt x="3848" y="1606"/>
                  </a:lnTo>
                  <a:lnTo>
                    <a:pt x="3840" y="1575"/>
                  </a:lnTo>
                  <a:lnTo>
                    <a:pt x="3825" y="1542"/>
                  </a:lnTo>
                  <a:lnTo>
                    <a:pt x="3806" y="1511"/>
                  </a:lnTo>
                  <a:lnTo>
                    <a:pt x="3781" y="1479"/>
                  </a:lnTo>
                  <a:lnTo>
                    <a:pt x="3751" y="1449"/>
                  </a:lnTo>
                  <a:lnTo>
                    <a:pt x="3718" y="1418"/>
                  </a:lnTo>
                  <a:lnTo>
                    <a:pt x="3683" y="1388"/>
                  </a:lnTo>
                  <a:lnTo>
                    <a:pt x="3646" y="1357"/>
                  </a:lnTo>
                  <a:lnTo>
                    <a:pt x="3603" y="1320"/>
                  </a:lnTo>
                  <a:lnTo>
                    <a:pt x="3560" y="1282"/>
                  </a:lnTo>
                  <a:lnTo>
                    <a:pt x="3518" y="1243"/>
                  </a:lnTo>
                  <a:lnTo>
                    <a:pt x="3477" y="1201"/>
                  </a:lnTo>
                  <a:lnTo>
                    <a:pt x="3440" y="1155"/>
                  </a:lnTo>
                  <a:lnTo>
                    <a:pt x="3408" y="1106"/>
                  </a:lnTo>
                  <a:lnTo>
                    <a:pt x="3380" y="1055"/>
                  </a:lnTo>
                  <a:lnTo>
                    <a:pt x="3354" y="1001"/>
                  </a:lnTo>
                  <a:lnTo>
                    <a:pt x="3332" y="949"/>
                  </a:lnTo>
                  <a:lnTo>
                    <a:pt x="3309" y="895"/>
                  </a:lnTo>
                  <a:lnTo>
                    <a:pt x="3291" y="851"/>
                  </a:lnTo>
                  <a:lnTo>
                    <a:pt x="3273" y="808"/>
                  </a:lnTo>
                  <a:lnTo>
                    <a:pt x="3254" y="767"/>
                  </a:lnTo>
                  <a:lnTo>
                    <a:pt x="3235" y="730"/>
                  </a:lnTo>
                  <a:lnTo>
                    <a:pt x="3213" y="698"/>
                  </a:lnTo>
                  <a:lnTo>
                    <a:pt x="3189" y="669"/>
                  </a:lnTo>
                  <a:lnTo>
                    <a:pt x="3164" y="645"/>
                  </a:lnTo>
                  <a:lnTo>
                    <a:pt x="3134" y="628"/>
                  </a:lnTo>
                  <a:lnTo>
                    <a:pt x="3100" y="615"/>
                  </a:lnTo>
                  <a:lnTo>
                    <a:pt x="3062" y="605"/>
                  </a:lnTo>
                  <a:lnTo>
                    <a:pt x="3021" y="598"/>
                  </a:lnTo>
                  <a:lnTo>
                    <a:pt x="2977" y="593"/>
                  </a:lnTo>
                  <a:lnTo>
                    <a:pt x="2931" y="588"/>
                  </a:lnTo>
                  <a:lnTo>
                    <a:pt x="2884" y="585"/>
                  </a:lnTo>
                  <a:lnTo>
                    <a:pt x="2812" y="579"/>
                  </a:lnTo>
                  <a:lnTo>
                    <a:pt x="2739" y="571"/>
                  </a:lnTo>
                  <a:lnTo>
                    <a:pt x="2667" y="559"/>
                  </a:lnTo>
                  <a:lnTo>
                    <a:pt x="2593" y="540"/>
                  </a:lnTo>
                  <a:lnTo>
                    <a:pt x="2540" y="520"/>
                  </a:lnTo>
                  <a:lnTo>
                    <a:pt x="2489" y="495"/>
                  </a:lnTo>
                  <a:lnTo>
                    <a:pt x="2438" y="468"/>
                  </a:lnTo>
                  <a:lnTo>
                    <a:pt x="2389" y="439"/>
                  </a:lnTo>
                  <a:lnTo>
                    <a:pt x="2342" y="409"/>
                  </a:lnTo>
                  <a:lnTo>
                    <a:pt x="2300" y="384"/>
                  </a:lnTo>
                  <a:lnTo>
                    <a:pt x="2259" y="359"/>
                  </a:lnTo>
                  <a:lnTo>
                    <a:pt x="2220" y="337"/>
                  </a:lnTo>
                  <a:lnTo>
                    <a:pt x="2181" y="319"/>
                  </a:lnTo>
                  <a:lnTo>
                    <a:pt x="2143" y="304"/>
                  </a:lnTo>
                  <a:lnTo>
                    <a:pt x="2106" y="295"/>
                  </a:lnTo>
                  <a:lnTo>
                    <a:pt x="2071" y="291"/>
                  </a:lnTo>
                  <a:close/>
                  <a:moveTo>
                    <a:pt x="2071" y="0"/>
                  </a:moveTo>
                  <a:lnTo>
                    <a:pt x="2125" y="2"/>
                  </a:lnTo>
                  <a:lnTo>
                    <a:pt x="2177" y="11"/>
                  </a:lnTo>
                  <a:lnTo>
                    <a:pt x="2228" y="24"/>
                  </a:lnTo>
                  <a:lnTo>
                    <a:pt x="2276" y="43"/>
                  </a:lnTo>
                  <a:lnTo>
                    <a:pt x="2324" y="64"/>
                  </a:lnTo>
                  <a:lnTo>
                    <a:pt x="2369" y="86"/>
                  </a:lnTo>
                  <a:lnTo>
                    <a:pt x="2413" y="111"/>
                  </a:lnTo>
                  <a:lnTo>
                    <a:pt x="2456" y="137"/>
                  </a:lnTo>
                  <a:lnTo>
                    <a:pt x="2496" y="162"/>
                  </a:lnTo>
                  <a:lnTo>
                    <a:pt x="2546" y="193"/>
                  </a:lnTo>
                  <a:lnTo>
                    <a:pt x="2595" y="222"/>
                  </a:lnTo>
                  <a:lnTo>
                    <a:pt x="2640" y="245"/>
                  </a:lnTo>
                  <a:lnTo>
                    <a:pt x="2684" y="262"/>
                  </a:lnTo>
                  <a:lnTo>
                    <a:pt x="2723" y="273"/>
                  </a:lnTo>
                  <a:lnTo>
                    <a:pt x="2765" y="281"/>
                  </a:lnTo>
                  <a:lnTo>
                    <a:pt x="2809" y="286"/>
                  </a:lnTo>
                  <a:lnTo>
                    <a:pt x="2856" y="290"/>
                  </a:lnTo>
                  <a:lnTo>
                    <a:pt x="2905" y="294"/>
                  </a:lnTo>
                  <a:lnTo>
                    <a:pt x="2952" y="298"/>
                  </a:lnTo>
                  <a:lnTo>
                    <a:pt x="3002" y="302"/>
                  </a:lnTo>
                  <a:lnTo>
                    <a:pt x="3050" y="308"/>
                  </a:lnTo>
                  <a:lnTo>
                    <a:pt x="3100" y="316"/>
                  </a:lnTo>
                  <a:lnTo>
                    <a:pt x="3148" y="326"/>
                  </a:lnTo>
                  <a:lnTo>
                    <a:pt x="3198" y="341"/>
                  </a:lnTo>
                  <a:lnTo>
                    <a:pt x="3245" y="359"/>
                  </a:lnTo>
                  <a:lnTo>
                    <a:pt x="3291" y="381"/>
                  </a:lnTo>
                  <a:lnTo>
                    <a:pt x="3336" y="410"/>
                  </a:lnTo>
                  <a:lnTo>
                    <a:pt x="3376" y="444"/>
                  </a:lnTo>
                  <a:lnTo>
                    <a:pt x="3413" y="481"/>
                  </a:lnTo>
                  <a:lnTo>
                    <a:pt x="3446" y="520"/>
                  </a:lnTo>
                  <a:lnTo>
                    <a:pt x="3474" y="563"/>
                  </a:lnTo>
                  <a:lnTo>
                    <a:pt x="3499" y="606"/>
                  </a:lnTo>
                  <a:lnTo>
                    <a:pt x="3523" y="651"/>
                  </a:lnTo>
                  <a:lnTo>
                    <a:pt x="3543" y="696"/>
                  </a:lnTo>
                  <a:lnTo>
                    <a:pt x="3562" y="741"/>
                  </a:lnTo>
                  <a:lnTo>
                    <a:pt x="3580" y="785"/>
                  </a:lnTo>
                  <a:lnTo>
                    <a:pt x="3599" y="830"/>
                  </a:lnTo>
                  <a:lnTo>
                    <a:pt x="3617" y="873"/>
                  </a:lnTo>
                  <a:lnTo>
                    <a:pt x="3635" y="913"/>
                  </a:lnTo>
                  <a:lnTo>
                    <a:pt x="3655" y="950"/>
                  </a:lnTo>
                  <a:lnTo>
                    <a:pt x="3677" y="983"/>
                  </a:lnTo>
                  <a:lnTo>
                    <a:pt x="3707" y="1021"/>
                  </a:lnTo>
                  <a:lnTo>
                    <a:pt x="3745" y="1057"/>
                  </a:lnTo>
                  <a:lnTo>
                    <a:pt x="3789" y="1095"/>
                  </a:lnTo>
                  <a:lnTo>
                    <a:pt x="3833" y="1133"/>
                  </a:lnTo>
                  <a:lnTo>
                    <a:pt x="3870" y="1164"/>
                  </a:lnTo>
                  <a:lnTo>
                    <a:pt x="3908" y="1197"/>
                  </a:lnTo>
                  <a:lnTo>
                    <a:pt x="3944" y="1230"/>
                  </a:lnTo>
                  <a:lnTo>
                    <a:pt x="3980" y="1266"/>
                  </a:lnTo>
                  <a:lnTo>
                    <a:pt x="4014" y="1304"/>
                  </a:lnTo>
                  <a:lnTo>
                    <a:pt x="4045" y="1345"/>
                  </a:lnTo>
                  <a:lnTo>
                    <a:pt x="4074" y="1388"/>
                  </a:lnTo>
                  <a:lnTo>
                    <a:pt x="4098" y="1435"/>
                  </a:lnTo>
                  <a:lnTo>
                    <a:pt x="4117" y="1485"/>
                  </a:lnTo>
                  <a:lnTo>
                    <a:pt x="4132" y="1541"/>
                  </a:lnTo>
                  <a:lnTo>
                    <a:pt x="4140" y="1597"/>
                  </a:lnTo>
                  <a:lnTo>
                    <a:pt x="4141" y="1653"/>
                  </a:lnTo>
                  <a:lnTo>
                    <a:pt x="4137" y="1710"/>
                  </a:lnTo>
                  <a:lnTo>
                    <a:pt x="4130" y="1764"/>
                  </a:lnTo>
                  <a:lnTo>
                    <a:pt x="4120" y="1819"/>
                  </a:lnTo>
                  <a:lnTo>
                    <a:pt x="4108" y="1873"/>
                  </a:lnTo>
                  <a:lnTo>
                    <a:pt x="4095" y="1924"/>
                  </a:lnTo>
                  <a:lnTo>
                    <a:pt x="4083" y="1972"/>
                  </a:lnTo>
                  <a:lnTo>
                    <a:pt x="4073" y="2019"/>
                  </a:lnTo>
                  <a:lnTo>
                    <a:pt x="4064" y="2064"/>
                  </a:lnTo>
                  <a:lnTo>
                    <a:pt x="4058" y="2107"/>
                  </a:lnTo>
                  <a:lnTo>
                    <a:pt x="4056" y="2149"/>
                  </a:lnTo>
                  <a:lnTo>
                    <a:pt x="4058" y="2189"/>
                  </a:lnTo>
                  <a:lnTo>
                    <a:pt x="4064" y="2234"/>
                  </a:lnTo>
                  <a:lnTo>
                    <a:pt x="4073" y="2278"/>
                  </a:lnTo>
                  <a:lnTo>
                    <a:pt x="4083" y="2325"/>
                  </a:lnTo>
                  <a:lnTo>
                    <a:pt x="4095" y="2372"/>
                  </a:lnTo>
                  <a:lnTo>
                    <a:pt x="4108" y="2425"/>
                  </a:lnTo>
                  <a:lnTo>
                    <a:pt x="4120" y="2478"/>
                  </a:lnTo>
                  <a:lnTo>
                    <a:pt x="4130" y="2532"/>
                  </a:lnTo>
                  <a:lnTo>
                    <a:pt x="4137" y="2588"/>
                  </a:lnTo>
                  <a:lnTo>
                    <a:pt x="4141" y="2643"/>
                  </a:lnTo>
                  <a:lnTo>
                    <a:pt x="4140" y="2700"/>
                  </a:lnTo>
                  <a:lnTo>
                    <a:pt x="4132" y="2757"/>
                  </a:lnTo>
                  <a:lnTo>
                    <a:pt x="4117" y="2813"/>
                  </a:lnTo>
                  <a:lnTo>
                    <a:pt x="4098" y="2863"/>
                  </a:lnTo>
                  <a:lnTo>
                    <a:pt x="4074" y="2910"/>
                  </a:lnTo>
                  <a:lnTo>
                    <a:pt x="4045" y="2953"/>
                  </a:lnTo>
                  <a:lnTo>
                    <a:pt x="4014" y="2993"/>
                  </a:lnTo>
                  <a:lnTo>
                    <a:pt x="3980" y="3031"/>
                  </a:lnTo>
                  <a:lnTo>
                    <a:pt x="3944" y="3066"/>
                  </a:lnTo>
                  <a:lnTo>
                    <a:pt x="3908" y="3100"/>
                  </a:lnTo>
                  <a:lnTo>
                    <a:pt x="3870" y="3133"/>
                  </a:lnTo>
                  <a:lnTo>
                    <a:pt x="3833" y="3163"/>
                  </a:lnTo>
                  <a:lnTo>
                    <a:pt x="3789" y="3202"/>
                  </a:lnTo>
                  <a:lnTo>
                    <a:pt x="3745" y="3239"/>
                  </a:lnTo>
                  <a:lnTo>
                    <a:pt x="3707" y="3277"/>
                  </a:lnTo>
                  <a:lnTo>
                    <a:pt x="3677" y="3314"/>
                  </a:lnTo>
                  <a:lnTo>
                    <a:pt x="3655" y="3348"/>
                  </a:lnTo>
                  <a:lnTo>
                    <a:pt x="3635" y="3384"/>
                  </a:lnTo>
                  <a:lnTo>
                    <a:pt x="3617" y="3425"/>
                  </a:lnTo>
                  <a:lnTo>
                    <a:pt x="3599" y="3468"/>
                  </a:lnTo>
                  <a:lnTo>
                    <a:pt x="3580" y="3512"/>
                  </a:lnTo>
                  <a:lnTo>
                    <a:pt x="3562" y="3557"/>
                  </a:lnTo>
                  <a:lnTo>
                    <a:pt x="3543" y="3601"/>
                  </a:lnTo>
                  <a:lnTo>
                    <a:pt x="3523" y="3647"/>
                  </a:lnTo>
                  <a:lnTo>
                    <a:pt x="3499" y="3691"/>
                  </a:lnTo>
                  <a:lnTo>
                    <a:pt x="3474" y="3734"/>
                  </a:lnTo>
                  <a:lnTo>
                    <a:pt x="3446" y="3776"/>
                  </a:lnTo>
                  <a:lnTo>
                    <a:pt x="3413" y="3817"/>
                  </a:lnTo>
                  <a:lnTo>
                    <a:pt x="3376" y="3853"/>
                  </a:lnTo>
                  <a:lnTo>
                    <a:pt x="3336" y="3887"/>
                  </a:lnTo>
                  <a:lnTo>
                    <a:pt x="3291" y="3916"/>
                  </a:lnTo>
                  <a:lnTo>
                    <a:pt x="3245" y="3938"/>
                  </a:lnTo>
                  <a:lnTo>
                    <a:pt x="3198" y="3957"/>
                  </a:lnTo>
                  <a:lnTo>
                    <a:pt x="3148" y="3971"/>
                  </a:lnTo>
                  <a:lnTo>
                    <a:pt x="3100" y="3982"/>
                  </a:lnTo>
                  <a:lnTo>
                    <a:pt x="3050" y="3989"/>
                  </a:lnTo>
                  <a:lnTo>
                    <a:pt x="3002" y="3996"/>
                  </a:lnTo>
                  <a:lnTo>
                    <a:pt x="2952" y="4000"/>
                  </a:lnTo>
                  <a:lnTo>
                    <a:pt x="2905" y="4004"/>
                  </a:lnTo>
                  <a:lnTo>
                    <a:pt x="2856" y="4006"/>
                  </a:lnTo>
                  <a:lnTo>
                    <a:pt x="2809" y="4012"/>
                  </a:lnTo>
                  <a:lnTo>
                    <a:pt x="2765" y="4017"/>
                  </a:lnTo>
                  <a:lnTo>
                    <a:pt x="2723" y="4025"/>
                  </a:lnTo>
                  <a:lnTo>
                    <a:pt x="2684" y="4035"/>
                  </a:lnTo>
                  <a:lnTo>
                    <a:pt x="2640" y="4052"/>
                  </a:lnTo>
                  <a:lnTo>
                    <a:pt x="2595" y="4076"/>
                  </a:lnTo>
                  <a:lnTo>
                    <a:pt x="2546" y="4104"/>
                  </a:lnTo>
                  <a:lnTo>
                    <a:pt x="2496" y="4135"/>
                  </a:lnTo>
                  <a:lnTo>
                    <a:pt x="2456" y="4161"/>
                  </a:lnTo>
                  <a:lnTo>
                    <a:pt x="2413" y="4187"/>
                  </a:lnTo>
                  <a:lnTo>
                    <a:pt x="2369" y="4210"/>
                  </a:lnTo>
                  <a:lnTo>
                    <a:pt x="2324" y="4234"/>
                  </a:lnTo>
                  <a:lnTo>
                    <a:pt x="2276" y="4255"/>
                  </a:lnTo>
                  <a:lnTo>
                    <a:pt x="2228" y="4272"/>
                  </a:lnTo>
                  <a:lnTo>
                    <a:pt x="2177" y="4286"/>
                  </a:lnTo>
                  <a:lnTo>
                    <a:pt x="2125" y="4294"/>
                  </a:lnTo>
                  <a:lnTo>
                    <a:pt x="2071" y="4298"/>
                  </a:lnTo>
                  <a:lnTo>
                    <a:pt x="2016" y="4294"/>
                  </a:lnTo>
                  <a:lnTo>
                    <a:pt x="1964" y="4286"/>
                  </a:lnTo>
                  <a:lnTo>
                    <a:pt x="1912" y="4272"/>
                  </a:lnTo>
                  <a:lnTo>
                    <a:pt x="1864" y="4255"/>
                  </a:lnTo>
                  <a:lnTo>
                    <a:pt x="1817" y="4234"/>
                  </a:lnTo>
                  <a:lnTo>
                    <a:pt x="1771" y="4210"/>
                  </a:lnTo>
                  <a:lnTo>
                    <a:pt x="1728" y="4187"/>
                  </a:lnTo>
                  <a:lnTo>
                    <a:pt x="1685" y="4161"/>
                  </a:lnTo>
                  <a:lnTo>
                    <a:pt x="1644" y="4135"/>
                  </a:lnTo>
                  <a:lnTo>
                    <a:pt x="1594" y="4104"/>
                  </a:lnTo>
                  <a:lnTo>
                    <a:pt x="1547" y="4076"/>
                  </a:lnTo>
                  <a:lnTo>
                    <a:pt x="1500" y="4052"/>
                  </a:lnTo>
                  <a:lnTo>
                    <a:pt x="1457" y="4035"/>
                  </a:lnTo>
                  <a:lnTo>
                    <a:pt x="1418" y="4025"/>
                  </a:lnTo>
                  <a:lnTo>
                    <a:pt x="1376" y="4017"/>
                  </a:lnTo>
                  <a:lnTo>
                    <a:pt x="1331" y="4012"/>
                  </a:lnTo>
                  <a:lnTo>
                    <a:pt x="1284" y="4006"/>
                  </a:lnTo>
                  <a:lnTo>
                    <a:pt x="1236" y="4004"/>
                  </a:lnTo>
                  <a:lnTo>
                    <a:pt x="1188" y="4000"/>
                  </a:lnTo>
                  <a:lnTo>
                    <a:pt x="1140" y="3996"/>
                  </a:lnTo>
                  <a:lnTo>
                    <a:pt x="1090" y="3989"/>
                  </a:lnTo>
                  <a:lnTo>
                    <a:pt x="1041" y="3982"/>
                  </a:lnTo>
                  <a:lnTo>
                    <a:pt x="992" y="3971"/>
                  </a:lnTo>
                  <a:lnTo>
                    <a:pt x="944" y="3957"/>
                  </a:lnTo>
                  <a:lnTo>
                    <a:pt x="895" y="3938"/>
                  </a:lnTo>
                  <a:lnTo>
                    <a:pt x="849" y="3916"/>
                  </a:lnTo>
                  <a:lnTo>
                    <a:pt x="805" y="3887"/>
                  </a:lnTo>
                  <a:lnTo>
                    <a:pt x="764" y="3853"/>
                  </a:lnTo>
                  <a:lnTo>
                    <a:pt x="728" y="3817"/>
                  </a:lnTo>
                  <a:lnTo>
                    <a:pt x="695" y="3776"/>
                  </a:lnTo>
                  <a:lnTo>
                    <a:pt x="667" y="3734"/>
                  </a:lnTo>
                  <a:lnTo>
                    <a:pt x="641" y="3691"/>
                  </a:lnTo>
                  <a:lnTo>
                    <a:pt x="619" y="3647"/>
                  </a:lnTo>
                  <a:lnTo>
                    <a:pt x="598" y="3601"/>
                  </a:lnTo>
                  <a:lnTo>
                    <a:pt x="578" y="3557"/>
                  </a:lnTo>
                  <a:lnTo>
                    <a:pt x="560" y="3512"/>
                  </a:lnTo>
                  <a:lnTo>
                    <a:pt x="543" y="3468"/>
                  </a:lnTo>
                  <a:lnTo>
                    <a:pt x="525" y="3425"/>
                  </a:lnTo>
                  <a:lnTo>
                    <a:pt x="505" y="3384"/>
                  </a:lnTo>
                  <a:lnTo>
                    <a:pt x="485" y="3348"/>
                  </a:lnTo>
                  <a:lnTo>
                    <a:pt x="464" y="3314"/>
                  </a:lnTo>
                  <a:lnTo>
                    <a:pt x="433" y="3277"/>
                  </a:lnTo>
                  <a:lnTo>
                    <a:pt x="395" y="3239"/>
                  </a:lnTo>
                  <a:lnTo>
                    <a:pt x="353" y="3202"/>
                  </a:lnTo>
                  <a:lnTo>
                    <a:pt x="307" y="3163"/>
                  </a:lnTo>
                  <a:lnTo>
                    <a:pt x="271" y="3133"/>
                  </a:lnTo>
                  <a:lnTo>
                    <a:pt x="233" y="3100"/>
                  </a:lnTo>
                  <a:lnTo>
                    <a:pt x="196" y="3066"/>
                  </a:lnTo>
                  <a:lnTo>
                    <a:pt x="161" y="3031"/>
                  </a:lnTo>
                  <a:lnTo>
                    <a:pt x="127" y="2993"/>
                  </a:lnTo>
                  <a:lnTo>
                    <a:pt x="95" y="2953"/>
                  </a:lnTo>
                  <a:lnTo>
                    <a:pt x="66" y="2910"/>
                  </a:lnTo>
                  <a:lnTo>
                    <a:pt x="43" y="2863"/>
                  </a:lnTo>
                  <a:lnTo>
                    <a:pt x="23" y="2813"/>
                  </a:lnTo>
                  <a:lnTo>
                    <a:pt x="9" y="2757"/>
                  </a:lnTo>
                  <a:lnTo>
                    <a:pt x="1" y="2700"/>
                  </a:lnTo>
                  <a:lnTo>
                    <a:pt x="0" y="2643"/>
                  </a:lnTo>
                  <a:lnTo>
                    <a:pt x="4" y="2588"/>
                  </a:lnTo>
                  <a:lnTo>
                    <a:pt x="11" y="2532"/>
                  </a:lnTo>
                  <a:lnTo>
                    <a:pt x="21" y="2478"/>
                  </a:lnTo>
                  <a:lnTo>
                    <a:pt x="34" y="2425"/>
                  </a:lnTo>
                  <a:lnTo>
                    <a:pt x="46" y="2372"/>
                  </a:lnTo>
                  <a:lnTo>
                    <a:pt x="57" y="2325"/>
                  </a:lnTo>
                  <a:lnTo>
                    <a:pt x="68" y="2278"/>
                  </a:lnTo>
                  <a:lnTo>
                    <a:pt x="77" y="2234"/>
                  </a:lnTo>
                  <a:lnTo>
                    <a:pt x="82" y="2189"/>
                  </a:lnTo>
                  <a:lnTo>
                    <a:pt x="85" y="2149"/>
                  </a:lnTo>
                  <a:lnTo>
                    <a:pt x="82" y="2107"/>
                  </a:lnTo>
                  <a:lnTo>
                    <a:pt x="77" y="2064"/>
                  </a:lnTo>
                  <a:lnTo>
                    <a:pt x="68" y="2019"/>
                  </a:lnTo>
                  <a:lnTo>
                    <a:pt x="57" y="1972"/>
                  </a:lnTo>
                  <a:lnTo>
                    <a:pt x="46" y="1924"/>
                  </a:lnTo>
                  <a:lnTo>
                    <a:pt x="34" y="1873"/>
                  </a:lnTo>
                  <a:lnTo>
                    <a:pt x="21" y="1819"/>
                  </a:lnTo>
                  <a:lnTo>
                    <a:pt x="11" y="1764"/>
                  </a:lnTo>
                  <a:lnTo>
                    <a:pt x="4" y="1710"/>
                  </a:lnTo>
                  <a:lnTo>
                    <a:pt x="0" y="1653"/>
                  </a:lnTo>
                  <a:lnTo>
                    <a:pt x="1" y="1597"/>
                  </a:lnTo>
                  <a:lnTo>
                    <a:pt x="9" y="1541"/>
                  </a:lnTo>
                  <a:lnTo>
                    <a:pt x="23" y="1485"/>
                  </a:lnTo>
                  <a:lnTo>
                    <a:pt x="43" y="1434"/>
                  </a:lnTo>
                  <a:lnTo>
                    <a:pt x="66" y="1388"/>
                  </a:lnTo>
                  <a:lnTo>
                    <a:pt x="95" y="1345"/>
                  </a:lnTo>
                  <a:lnTo>
                    <a:pt x="127" y="1304"/>
                  </a:lnTo>
                  <a:lnTo>
                    <a:pt x="161" y="1266"/>
                  </a:lnTo>
                  <a:lnTo>
                    <a:pt x="196" y="1230"/>
                  </a:lnTo>
                  <a:lnTo>
                    <a:pt x="233" y="1197"/>
                  </a:lnTo>
                  <a:lnTo>
                    <a:pt x="271" y="1164"/>
                  </a:lnTo>
                  <a:lnTo>
                    <a:pt x="307" y="1133"/>
                  </a:lnTo>
                  <a:lnTo>
                    <a:pt x="353" y="1095"/>
                  </a:lnTo>
                  <a:lnTo>
                    <a:pt x="395" y="1057"/>
                  </a:lnTo>
                  <a:lnTo>
                    <a:pt x="433" y="1021"/>
                  </a:lnTo>
                  <a:lnTo>
                    <a:pt x="464" y="983"/>
                  </a:lnTo>
                  <a:lnTo>
                    <a:pt x="485" y="950"/>
                  </a:lnTo>
                  <a:lnTo>
                    <a:pt x="505" y="913"/>
                  </a:lnTo>
                  <a:lnTo>
                    <a:pt x="525" y="873"/>
                  </a:lnTo>
                  <a:lnTo>
                    <a:pt x="542" y="830"/>
                  </a:lnTo>
                  <a:lnTo>
                    <a:pt x="560" y="785"/>
                  </a:lnTo>
                  <a:lnTo>
                    <a:pt x="578" y="741"/>
                  </a:lnTo>
                  <a:lnTo>
                    <a:pt x="598" y="696"/>
                  </a:lnTo>
                  <a:lnTo>
                    <a:pt x="619" y="651"/>
                  </a:lnTo>
                  <a:lnTo>
                    <a:pt x="641" y="606"/>
                  </a:lnTo>
                  <a:lnTo>
                    <a:pt x="666" y="563"/>
                  </a:lnTo>
                  <a:lnTo>
                    <a:pt x="695" y="520"/>
                  </a:lnTo>
                  <a:lnTo>
                    <a:pt x="728" y="481"/>
                  </a:lnTo>
                  <a:lnTo>
                    <a:pt x="764" y="444"/>
                  </a:lnTo>
                  <a:lnTo>
                    <a:pt x="805" y="410"/>
                  </a:lnTo>
                  <a:lnTo>
                    <a:pt x="849" y="381"/>
                  </a:lnTo>
                  <a:lnTo>
                    <a:pt x="895" y="359"/>
                  </a:lnTo>
                  <a:lnTo>
                    <a:pt x="944" y="341"/>
                  </a:lnTo>
                  <a:lnTo>
                    <a:pt x="992" y="326"/>
                  </a:lnTo>
                  <a:lnTo>
                    <a:pt x="1041" y="316"/>
                  </a:lnTo>
                  <a:lnTo>
                    <a:pt x="1090" y="308"/>
                  </a:lnTo>
                  <a:lnTo>
                    <a:pt x="1140" y="302"/>
                  </a:lnTo>
                  <a:lnTo>
                    <a:pt x="1188" y="298"/>
                  </a:lnTo>
                  <a:lnTo>
                    <a:pt x="1236" y="294"/>
                  </a:lnTo>
                  <a:lnTo>
                    <a:pt x="1284" y="290"/>
                  </a:lnTo>
                  <a:lnTo>
                    <a:pt x="1331" y="286"/>
                  </a:lnTo>
                  <a:lnTo>
                    <a:pt x="1376" y="281"/>
                  </a:lnTo>
                  <a:lnTo>
                    <a:pt x="1418" y="273"/>
                  </a:lnTo>
                  <a:lnTo>
                    <a:pt x="1457" y="262"/>
                  </a:lnTo>
                  <a:lnTo>
                    <a:pt x="1500" y="245"/>
                  </a:lnTo>
                  <a:lnTo>
                    <a:pt x="1547" y="222"/>
                  </a:lnTo>
                  <a:lnTo>
                    <a:pt x="1594" y="193"/>
                  </a:lnTo>
                  <a:lnTo>
                    <a:pt x="1644" y="162"/>
                  </a:lnTo>
                  <a:lnTo>
                    <a:pt x="1685" y="137"/>
                  </a:lnTo>
                  <a:lnTo>
                    <a:pt x="1728" y="111"/>
                  </a:lnTo>
                  <a:lnTo>
                    <a:pt x="1771" y="86"/>
                  </a:lnTo>
                  <a:lnTo>
                    <a:pt x="1817" y="64"/>
                  </a:lnTo>
                  <a:lnTo>
                    <a:pt x="1864" y="43"/>
                  </a:lnTo>
                  <a:lnTo>
                    <a:pt x="1912" y="24"/>
                  </a:lnTo>
                  <a:lnTo>
                    <a:pt x="1964" y="11"/>
                  </a:lnTo>
                  <a:lnTo>
                    <a:pt x="2016" y="2"/>
                  </a:lnTo>
                  <a:lnTo>
                    <a:pt x="20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526" name="Shape 9526"/>
          <p:cNvSpPr/>
          <p:nvPr/>
        </p:nvSpPr>
        <p:spPr>
          <a:xfrm>
            <a:off x="1012531" y="2976765"/>
            <a:ext cx="251988" cy="245657"/>
          </a:xfrm>
          <a:custGeom>
            <a:avLst/>
            <a:gdLst/>
            <a:ahLst/>
            <a:cxnLst/>
            <a:rect l="0" t="0" r="0" b="0"/>
            <a:pathLst>
              <a:path w="3166" h="3485" extrusionOk="0">
                <a:moveTo>
                  <a:pt x="2178" y="0"/>
                </a:moveTo>
                <a:lnTo>
                  <a:pt x="2249" y="0"/>
                </a:lnTo>
                <a:lnTo>
                  <a:pt x="2318" y="6"/>
                </a:lnTo>
                <a:lnTo>
                  <a:pt x="2387" y="15"/>
                </a:lnTo>
                <a:lnTo>
                  <a:pt x="2455" y="30"/>
                </a:lnTo>
                <a:lnTo>
                  <a:pt x="2522" y="50"/>
                </a:lnTo>
                <a:lnTo>
                  <a:pt x="2588" y="76"/>
                </a:lnTo>
                <a:lnTo>
                  <a:pt x="2653" y="106"/>
                </a:lnTo>
                <a:lnTo>
                  <a:pt x="2715" y="142"/>
                </a:lnTo>
                <a:lnTo>
                  <a:pt x="2775" y="182"/>
                </a:lnTo>
                <a:lnTo>
                  <a:pt x="2833" y="227"/>
                </a:lnTo>
                <a:lnTo>
                  <a:pt x="2887" y="278"/>
                </a:lnTo>
                <a:lnTo>
                  <a:pt x="2938" y="333"/>
                </a:lnTo>
                <a:lnTo>
                  <a:pt x="2985" y="392"/>
                </a:lnTo>
                <a:lnTo>
                  <a:pt x="3026" y="454"/>
                </a:lnTo>
                <a:lnTo>
                  <a:pt x="3063" y="519"/>
                </a:lnTo>
                <a:lnTo>
                  <a:pt x="3093" y="586"/>
                </a:lnTo>
                <a:lnTo>
                  <a:pt x="3119" y="656"/>
                </a:lnTo>
                <a:lnTo>
                  <a:pt x="3139" y="727"/>
                </a:lnTo>
                <a:lnTo>
                  <a:pt x="3154" y="800"/>
                </a:lnTo>
                <a:lnTo>
                  <a:pt x="3163" y="874"/>
                </a:lnTo>
                <a:lnTo>
                  <a:pt x="3166" y="950"/>
                </a:lnTo>
                <a:lnTo>
                  <a:pt x="3163" y="1025"/>
                </a:lnTo>
                <a:lnTo>
                  <a:pt x="3154" y="1099"/>
                </a:lnTo>
                <a:lnTo>
                  <a:pt x="3139" y="1173"/>
                </a:lnTo>
                <a:lnTo>
                  <a:pt x="3119" y="1244"/>
                </a:lnTo>
                <a:lnTo>
                  <a:pt x="3093" y="1314"/>
                </a:lnTo>
                <a:lnTo>
                  <a:pt x="3063" y="1381"/>
                </a:lnTo>
                <a:lnTo>
                  <a:pt x="3026" y="1446"/>
                </a:lnTo>
                <a:lnTo>
                  <a:pt x="2985" y="1507"/>
                </a:lnTo>
                <a:lnTo>
                  <a:pt x="2938" y="1567"/>
                </a:lnTo>
                <a:lnTo>
                  <a:pt x="2887" y="1622"/>
                </a:lnTo>
                <a:lnTo>
                  <a:pt x="1231" y="3274"/>
                </a:lnTo>
                <a:lnTo>
                  <a:pt x="1184" y="3318"/>
                </a:lnTo>
                <a:lnTo>
                  <a:pt x="1133" y="3356"/>
                </a:lnTo>
                <a:lnTo>
                  <a:pt x="1081" y="3389"/>
                </a:lnTo>
                <a:lnTo>
                  <a:pt x="1026" y="3417"/>
                </a:lnTo>
                <a:lnTo>
                  <a:pt x="968" y="3442"/>
                </a:lnTo>
                <a:lnTo>
                  <a:pt x="909" y="3461"/>
                </a:lnTo>
                <a:lnTo>
                  <a:pt x="847" y="3474"/>
                </a:lnTo>
                <a:lnTo>
                  <a:pt x="784" y="3482"/>
                </a:lnTo>
                <a:lnTo>
                  <a:pt x="721" y="3485"/>
                </a:lnTo>
                <a:lnTo>
                  <a:pt x="658" y="3482"/>
                </a:lnTo>
                <a:lnTo>
                  <a:pt x="595" y="3474"/>
                </a:lnTo>
                <a:lnTo>
                  <a:pt x="533" y="3461"/>
                </a:lnTo>
                <a:lnTo>
                  <a:pt x="473" y="3442"/>
                </a:lnTo>
                <a:lnTo>
                  <a:pt x="416" y="3417"/>
                </a:lnTo>
                <a:lnTo>
                  <a:pt x="361" y="3389"/>
                </a:lnTo>
                <a:lnTo>
                  <a:pt x="309" y="3356"/>
                </a:lnTo>
                <a:lnTo>
                  <a:pt x="259" y="3318"/>
                </a:lnTo>
                <a:lnTo>
                  <a:pt x="211" y="3274"/>
                </a:lnTo>
                <a:lnTo>
                  <a:pt x="167" y="3226"/>
                </a:lnTo>
                <a:lnTo>
                  <a:pt x="128" y="3174"/>
                </a:lnTo>
                <a:lnTo>
                  <a:pt x="94" y="3121"/>
                </a:lnTo>
                <a:lnTo>
                  <a:pt x="65" y="3065"/>
                </a:lnTo>
                <a:lnTo>
                  <a:pt x="41" y="3008"/>
                </a:lnTo>
                <a:lnTo>
                  <a:pt x="23" y="2948"/>
                </a:lnTo>
                <a:lnTo>
                  <a:pt x="11" y="2888"/>
                </a:lnTo>
                <a:lnTo>
                  <a:pt x="3" y="2827"/>
                </a:lnTo>
                <a:lnTo>
                  <a:pt x="0" y="2765"/>
                </a:lnTo>
                <a:lnTo>
                  <a:pt x="3" y="2704"/>
                </a:lnTo>
                <a:lnTo>
                  <a:pt x="11" y="2643"/>
                </a:lnTo>
                <a:lnTo>
                  <a:pt x="23" y="2583"/>
                </a:lnTo>
                <a:lnTo>
                  <a:pt x="41" y="2523"/>
                </a:lnTo>
                <a:lnTo>
                  <a:pt x="65" y="2466"/>
                </a:lnTo>
                <a:lnTo>
                  <a:pt x="94" y="2410"/>
                </a:lnTo>
                <a:lnTo>
                  <a:pt x="128" y="2356"/>
                </a:lnTo>
                <a:lnTo>
                  <a:pt x="167" y="2305"/>
                </a:lnTo>
                <a:lnTo>
                  <a:pt x="211" y="2257"/>
                </a:lnTo>
                <a:lnTo>
                  <a:pt x="1829" y="642"/>
                </a:lnTo>
                <a:lnTo>
                  <a:pt x="1869" y="607"/>
                </a:lnTo>
                <a:lnTo>
                  <a:pt x="1911" y="576"/>
                </a:lnTo>
                <a:lnTo>
                  <a:pt x="1956" y="551"/>
                </a:lnTo>
                <a:lnTo>
                  <a:pt x="2003" y="530"/>
                </a:lnTo>
                <a:lnTo>
                  <a:pt x="2051" y="515"/>
                </a:lnTo>
                <a:lnTo>
                  <a:pt x="2101" y="505"/>
                </a:lnTo>
                <a:lnTo>
                  <a:pt x="2151" y="500"/>
                </a:lnTo>
                <a:lnTo>
                  <a:pt x="2201" y="500"/>
                </a:lnTo>
                <a:lnTo>
                  <a:pt x="2251" y="505"/>
                </a:lnTo>
                <a:lnTo>
                  <a:pt x="2300" y="515"/>
                </a:lnTo>
                <a:lnTo>
                  <a:pt x="2347" y="530"/>
                </a:lnTo>
                <a:lnTo>
                  <a:pt x="2394" y="551"/>
                </a:lnTo>
                <a:lnTo>
                  <a:pt x="2439" y="576"/>
                </a:lnTo>
                <a:lnTo>
                  <a:pt x="2482" y="607"/>
                </a:lnTo>
                <a:lnTo>
                  <a:pt x="2521" y="642"/>
                </a:lnTo>
                <a:lnTo>
                  <a:pt x="2557" y="682"/>
                </a:lnTo>
                <a:lnTo>
                  <a:pt x="2588" y="724"/>
                </a:lnTo>
                <a:lnTo>
                  <a:pt x="2614" y="769"/>
                </a:lnTo>
                <a:lnTo>
                  <a:pt x="2634" y="816"/>
                </a:lnTo>
                <a:lnTo>
                  <a:pt x="2649" y="864"/>
                </a:lnTo>
                <a:lnTo>
                  <a:pt x="2659" y="913"/>
                </a:lnTo>
                <a:lnTo>
                  <a:pt x="2664" y="963"/>
                </a:lnTo>
                <a:lnTo>
                  <a:pt x="2664" y="1012"/>
                </a:lnTo>
                <a:lnTo>
                  <a:pt x="2659" y="1062"/>
                </a:lnTo>
                <a:lnTo>
                  <a:pt x="2649" y="1111"/>
                </a:lnTo>
                <a:lnTo>
                  <a:pt x="2634" y="1160"/>
                </a:lnTo>
                <a:lnTo>
                  <a:pt x="2614" y="1207"/>
                </a:lnTo>
                <a:lnTo>
                  <a:pt x="2588" y="1251"/>
                </a:lnTo>
                <a:lnTo>
                  <a:pt x="2557" y="1294"/>
                </a:lnTo>
                <a:lnTo>
                  <a:pt x="2521" y="1333"/>
                </a:lnTo>
                <a:lnTo>
                  <a:pt x="1331" y="2520"/>
                </a:lnTo>
                <a:lnTo>
                  <a:pt x="1312" y="2536"/>
                </a:lnTo>
                <a:lnTo>
                  <a:pt x="1291" y="2547"/>
                </a:lnTo>
                <a:lnTo>
                  <a:pt x="1268" y="2554"/>
                </a:lnTo>
                <a:lnTo>
                  <a:pt x="1246" y="2556"/>
                </a:lnTo>
                <a:lnTo>
                  <a:pt x="1223" y="2554"/>
                </a:lnTo>
                <a:lnTo>
                  <a:pt x="1200" y="2547"/>
                </a:lnTo>
                <a:lnTo>
                  <a:pt x="1179" y="2536"/>
                </a:lnTo>
                <a:lnTo>
                  <a:pt x="1160" y="2520"/>
                </a:lnTo>
                <a:lnTo>
                  <a:pt x="1145" y="2502"/>
                </a:lnTo>
                <a:lnTo>
                  <a:pt x="1133" y="2481"/>
                </a:lnTo>
                <a:lnTo>
                  <a:pt x="1127" y="2459"/>
                </a:lnTo>
                <a:lnTo>
                  <a:pt x="1125" y="2435"/>
                </a:lnTo>
                <a:lnTo>
                  <a:pt x="1127" y="2412"/>
                </a:lnTo>
                <a:lnTo>
                  <a:pt x="1133" y="2390"/>
                </a:lnTo>
                <a:lnTo>
                  <a:pt x="1145" y="2368"/>
                </a:lnTo>
                <a:lnTo>
                  <a:pt x="1160" y="2349"/>
                </a:lnTo>
                <a:lnTo>
                  <a:pt x="2351" y="1162"/>
                </a:lnTo>
                <a:lnTo>
                  <a:pt x="2374" y="1135"/>
                </a:lnTo>
                <a:lnTo>
                  <a:pt x="2393" y="1105"/>
                </a:lnTo>
                <a:lnTo>
                  <a:pt x="2408" y="1072"/>
                </a:lnTo>
                <a:lnTo>
                  <a:pt x="2418" y="1039"/>
                </a:lnTo>
                <a:lnTo>
                  <a:pt x="2422" y="1005"/>
                </a:lnTo>
                <a:lnTo>
                  <a:pt x="2422" y="970"/>
                </a:lnTo>
                <a:lnTo>
                  <a:pt x="2418" y="936"/>
                </a:lnTo>
                <a:lnTo>
                  <a:pt x="2408" y="903"/>
                </a:lnTo>
                <a:lnTo>
                  <a:pt x="2393" y="871"/>
                </a:lnTo>
                <a:lnTo>
                  <a:pt x="2374" y="840"/>
                </a:lnTo>
                <a:lnTo>
                  <a:pt x="2351" y="813"/>
                </a:lnTo>
                <a:lnTo>
                  <a:pt x="2325" y="792"/>
                </a:lnTo>
                <a:lnTo>
                  <a:pt x="2299" y="773"/>
                </a:lnTo>
                <a:lnTo>
                  <a:pt x="2270" y="760"/>
                </a:lnTo>
                <a:lnTo>
                  <a:pt x="2240" y="749"/>
                </a:lnTo>
                <a:lnTo>
                  <a:pt x="2208" y="743"/>
                </a:lnTo>
                <a:lnTo>
                  <a:pt x="2175" y="741"/>
                </a:lnTo>
                <a:lnTo>
                  <a:pt x="2142" y="743"/>
                </a:lnTo>
                <a:lnTo>
                  <a:pt x="2111" y="749"/>
                </a:lnTo>
                <a:lnTo>
                  <a:pt x="2080" y="760"/>
                </a:lnTo>
                <a:lnTo>
                  <a:pt x="2052" y="773"/>
                </a:lnTo>
                <a:lnTo>
                  <a:pt x="2025" y="792"/>
                </a:lnTo>
                <a:lnTo>
                  <a:pt x="2001" y="813"/>
                </a:lnTo>
                <a:lnTo>
                  <a:pt x="382" y="2428"/>
                </a:lnTo>
                <a:lnTo>
                  <a:pt x="348" y="2466"/>
                </a:lnTo>
                <a:lnTo>
                  <a:pt x="317" y="2507"/>
                </a:lnTo>
                <a:lnTo>
                  <a:pt x="293" y="2551"/>
                </a:lnTo>
                <a:lnTo>
                  <a:pt x="272" y="2597"/>
                </a:lnTo>
                <a:lnTo>
                  <a:pt x="257" y="2644"/>
                </a:lnTo>
                <a:lnTo>
                  <a:pt x="248" y="2692"/>
                </a:lnTo>
                <a:lnTo>
                  <a:pt x="243" y="2741"/>
                </a:lnTo>
                <a:lnTo>
                  <a:pt x="243" y="2790"/>
                </a:lnTo>
                <a:lnTo>
                  <a:pt x="248" y="2839"/>
                </a:lnTo>
                <a:lnTo>
                  <a:pt x="257" y="2887"/>
                </a:lnTo>
                <a:lnTo>
                  <a:pt x="272" y="2933"/>
                </a:lnTo>
                <a:lnTo>
                  <a:pt x="293" y="2979"/>
                </a:lnTo>
                <a:lnTo>
                  <a:pt x="317" y="3023"/>
                </a:lnTo>
                <a:lnTo>
                  <a:pt x="348" y="3065"/>
                </a:lnTo>
                <a:lnTo>
                  <a:pt x="382" y="3103"/>
                </a:lnTo>
                <a:lnTo>
                  <a:pt x="417" y="3135"/>
                </a:lnTo>
                <a:lnTo>
                  <a:pt x="455" y="3164"/>
                </a:lnTo>
                <a:lnTo>
                  <a:pt x="496" y="3187"/>
                </a:lnTo>
                <a:lnTo>
                  <a:pt x="537" y="3207"/>
                </a:lnTo>
                <a:lnTo>
                  <a:pt x="581" y="3223"/>
                </a:lnTo>
                <a:lnTo>
                  <a:pt x="627" y="3234"/>
                </a:lnTo>
                <a:lnTo>
                  <a:pt x="674" y="3241"/>
                </a:lnTo>
                <a:lnTo>
                  <a:pt x="721" y="3243"/>
                </a:lnTo>
                <a:lnTo>
                  <a:pt x="768" y="3241"/>
                </a:lnTo>
                <a:lnTo>
                  <a:pt x="815" y="3234"/>
                </a:lnTo>
                <a:lnTo>
                  <a:pt x="861" y="3223"/>
                </a:lnTo>
                <a:lnTo>
                  <a:pt x="904" y="3207"/>
                </a:lnTo>
                <a:lnTo>
                  <a:pt x="946" y="3187"/>
                </a:lnTo>
                <a:lnTo>
                  <a:pt x="986" y="3164"/>
                </a:lnTo>
                <a:lnTo>
                  <a:pt x="1025" y="3135"/>
                </a:lnTo>
                <a:lnTo>
                  <a:pt x="1060" y="3103"/>
                </a:lnTo>
                <a:lnTo>
                  <a:pt x="2716" y="1451"/>
                </a:lnTo>
                <a:lnTo>
                  <a:pt x="2758" y="1404"/>
                </a:lnTo>
                <a:lnTo>
                  <a:pt x="2795" y="1355"/>
                </a:lnTo>
                <a:lnTo>
                  <a:pt x="2830" y="1303"/>
                </a:lnTo>
                <a:lnTo>
                  <a:pt x="2857" y="1249"/>
                </a:lnTo>
                <a:lnTo>
                  <a:pt x="2881" y="1193"/>
                </a:lnTo>
                <a:lnTo>
                  <a:pt x="2900" y="1135"/>
                </a:lnTo>
                <a:lnTo>
                  <a:pt x="2913" y="1074"/>
                </a:lnTo>
                <a:lnTo>
                  <a:pt x="2921" y="1012"/>
                </a:lnTo>
                <a:lnTo>
                  <a:pt x="2923" y="950"/>
                </a:lnTo>
                <a:lnTo>
                  <a:pt x="2921" y="887"/>
                </a:lnTo>
                <a:lnTo>
                  <a:pt x="2913" y="826"/>
                </a:lnTo>
                <a:lnTo>
                  <a:pt x="2900" y="765"/>
                </a:lnTo>
                <a:lnTo>
                  <a:pt x="2881" y="707"/>
                </a:lnTo>
                <a:lnTo>
                  <a:pt x="2857" y="650"/>
                </a:lnTo>
                <a:lnTo>
                  <a:pt x="2830" y="596"/>
                </a:lnTo>
                <a:lnTo>
                  <a:pt x="2795" y="544"/>
                </a:lnTo>
                <a:lnTo>
                  <a:pt x="2758" y="494"/>
                </a:lnTo>
                <a:lnTo>
                  <a:pt x="2716" y="449"/>
                </a:lnTo>
                <a:lnTo>
                  <a:pt x="2668" y="405"/>
                </a:lnTo>
                <a:lnTo>
                  <a:pt x="2618" y="367"/>
                </a:lnTo>
                <a:lnTo>
                  <a:pt x="2565" y="333"/>
                </a:lnTo>
                <a:lnTo>
                  <a:pt x="2509" y="305"/>
                </a:lnTo>
                <a:lnTo>
                  <a:pt x="2452" y="282"/>
                </a:lnTo>
                <a:lnTo>
                  <a:pt x="2393" y="264"/>
                </a:lnTo>
                <a:lnTo>
                  <a:pt x="2334" y="251"/>
                </a:lnTo>
                <a:lnTo>
                  <a:pt x="2274" y="244"/>
                </a:lnTo>
                <a:lnTo>
                  <a:pt x="2213" y="242"/>
                </a:lnTo>
                <a:lnTo>
                  <a:pt x="2153" y="244"/>
                </a:lnTo>
                <a:lnTo>
                  <a:pt x="2092" y="251"/>
                </a:lnTo>
                <a:lnTo>
                  <a:pt x="2032" y="264"/>
                </a:lnTo>
                <a:lnTo>
                  <a:pt x="1974" y="282"/>
                </a:lnTo>
                <a:lnTo>
                  <a:pt x="1918" y="305"/>
                </a:lnTo>
                <a:lnTo>
                  <a:pt x="1862" y="333"/>
                </a:lnTo>
                <a:lnTo>
                  <a:pt x="1809" y="367"/>
                </a:lnTo>
                <a:lnTo>
                  <a:pt x="1759" y="405"/>
                </a:lnTo>
                <a:lnTo>
                  <a:pt x="1711" y="449"/>
                </a:lnTo>
                <a:lnTo>
                  <a:pt x="483" y="1674"/>
                </a:lnTo>
                <a:lnTo>
                  <a:pt x="464" y="1690"/>
                </a:lnTo>
                <a:lnTo>
                  <a:pt x="443" y="1700"/>
                </a:lnTo>
                <a:lnTo>
                  <a:pt x="420" y="1707"/>
                </a:lnTo>
                <a:lnTo>
                  <a:pt x="397" y="1709"/>
                </a:lnTo>
                <a:lnTo>
                  <a:pt x="375" y="1707"/>
                </a:lnTo>
                <a:lnTo>
                  <a:pt x="351" y="1700"/>
                </a:lnTo>
                <a:lnTo>
                  <a:pt x="331" y="1690"/>
                </a:lnTo>
                <a:lnTo>
                  <a:pt x="312" y="1674"/>
                </a:lnTo>
                <a:lnTo>
                  <a:pt x="296" y="1655"/>
                </a:lnTo>
                <a:lnTo>
                  <a:pt x="285" y="1634"/>
                </a:lnTo>
                <a:lnTo>
                  <a:pt x="279" y="1611"/>
                </a:lnTo>
                <a:lnTo>
                  <a:pt x="276" y="1588"/>
                </a:lnTo>
                <a:lnTo>
                  <a:pt x="279" y="1566"/>
                </a:lnTo>
                <a:lnTo>
                  <a:pt x="285" y="1543"/>
                </a:lnTo>
                <a:lnTo>
                  <a:pt x="296" y="1522"/>
                </a:lnTo>
                <a:lnTo>
                  <a:pt x="312" y="1503"/>
                </a:lnTo>
                <a:lnTo>
                  <a:pt x="1540" y="278"/>
                </a:lnTo>
                <a:lnTo>
                  <a:pt x="1594" y="227"/>
                </a:lnTo>
                <a:lnTo>
                  <a:pt x="1652" y="182"/>
                </a:lnTo>
                <a:lnTo>
                  <a:pt x="1712" y="142"/>
                </a:lnTo>
                <a:lnTo>
                  <a:pt x="1774" y="106"/>
                </a:lnTo>
                <a:lnTo>
                  <a:pt x="1838" y="76"/>
                </a:lnTo>
                <a:lnTo>
                  <a:pt x="1904" y="50"/>
                </a:lnTo>
                <a:lnTo>
                  <a:pt x="1972" y="30"/>
                </a:lnTo>
                <a:lnTo>
                  <a:pt x="2040" y="15"/>
                </a:lnTo>
                <a:lnTo>
                  <a:pt x="2109" y="6"/>
                </a:lnTo>
                <a:lnTo>
                  <a:pt x="21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527" name="Shape 9527"/>
          <p:cNvGrpSpPr/>
          <p:nvPr/>
        </p:nvGrpSpPr>
        <p:grpSpPr>
          <a:xfrm>
            <a:off x="434270" y="2967667"/>
            <a:ext cx="264510" cy="263852"/>
            <a:chOff x="2803" y="2234"/>
            <a:chExt cx="804" cy="802"/>
          </a:xfrm>
        </p:grpSpPr>
        <p:sp>
          <p:nvSpPr>
            <p:cNvPr id="9528" name="Shape 9528"/>
            <p:cNvSpPr/>
            <p:nvPr/>
          </p:nvSpPr>
          <p:spPr>
            <a:xfrm>
              <a:off x="3128" y="2446"/>
              <a:ext cx="165" cy="368"/>
            </a:xfrm>
            <a:custGeom>
              <a:avLst/>
              <a:gdLst/>
              <a:ahLst/>
              <a:cxnLst/>
              <a:rect l="0" t="0" r="0" b="0"/>
              <a:pathLst>
                <a:path w="826" h="1837" extrusionOk="0">
                  <a:moveTo>
                    <a:pt x="502" y="1025"/>
                  </a:moveTo>
                  <a:lnTo>
                    <a:pt x="502" y="1459"/>
                  </a:lnTo>
                  <a:lnTo>
                    <a:pt x="537" y="1442"/>
                  </a:lnTo>
                  <a:lnTo>
                    <a:pt x="568" y="1419"/>
                  </a:lnTo>
                  <a:lnTo>
                    <a:pt x="595" y="1391"/>
                  </a:lnTo>
                  <a:lnTo>
                    <a:pt x="617" y="1358"/>
                  </a:lnTo>
                  <a:lnTo>
                    <a:pt x="634" y="1322"/>
                  </a:lnTo>
                  <a:lnTo>
                    <a:pt x="644" y="1283"/>
                  </a:lnTo>
                  <a:lnTo>
                    <a:pt x="648" y="1242"/>
                  </a:lnTo>
                  <a:lnTo>
                    <a:pt x="644" y="1202"/>
                  </a:lnTo>
                  <a:lnTo>
                    <a:pt x="634" y="1163"/>
                  </a:lnTo>
                  <a:lnTo>
                    <a:pt x="617" y="1127"/>
                  </a:lnTo>
                  <a:lnTo>
                    <a:pt x="595" y="1094"/>
                  </a:lnTo>
                  <a:lnTo>
                    <a:pt x="568" y="1066"/>
                  </a:lnTo>
                  <a:lnTo>
                    <a:pt x="537" y="1043"/>
                  </a:lnTo>
                  <a:lnTo>
                    <a:pt x="502" y="1025"/>
                  </a:lnTo>
                  <a:close/>
                  <a:moveTo>
                    <a:pt x="324" y="377"/>
                  </a:moveTo>
                  <a:lnTo>
                    <a:pt x="289" y="395"/>
                  </a:lnTo>
                  <a:lnTo>
                    <a:pt x="257" y="419"/>
                  </a:lnTo>
                  <a:lnTo>
                    <a:pt x="230" y="447"/>
                  </a:lnTo>
                  <a:lnTo>
                    <a:pt x="208" y="480"/>
                  </a:lnTo>
                  <a:lnTo>
                    <a:pt x="193" y="515"/>
                  </a:lnTo>
                  <a:lnTo>
                    <a:pt x="182" y="554"/>
                  </a:lnTo>
                  <a:lnTo>
                    <a:pt x="178" y="594"/>
                  </a:lnTo>
                  <a:lnTo>
                    <a:pt x="182" y="636"/>
                  </a:lnTo>
                  <a:lnTo>
                    <a:pt x="193" y="675"/>
                  </a:lnTo>
                  <a:lnTo>
                    <a:pt x="208" y="710"/>
                  </a:lnTo>
                  <a:lnTo>
                    <a:pt x="230" y="743"/>
                  </a:lnTo>
                  <a:lnTo>
                    <a:pt x="257" y="771"/>
                  </a:lnTo>
                  <a:lnTo>
                    <a:pt x="289" y="794"/>
                  </a:lnTo>
                  <a:lnTo>
                    <a:pt x="324" y="813"/>
                  </a:lnTo>
                  <a:lnTo>
                    <a:pt x="324" y="377"/>
                  </a:lnTo>
                  <a:close/>
                  <a:moveTo>
                    <a:pt x="413" y="0"/>
                  </a:moveTo>
                  <a:lnTo>
                    <a:pt x="437" y="4"/>
                  </a:lnTo>
                  <a:lnTo>
                    <a:pt x="458" y="12"/>
                  </a:lnTo>
                  <a:lnTo>
                    <a:pt x="476" y="26"/>
                  </a:lnTo>
                  <a:lnTo>
                    <a:pt x="490" y="44"/>
                  </a:lnTo>
                  <a:lnTo>
                    <a:pt x="499" y="66"/>
                  </a:lnTo>
                  <a:lnTo>
                    <a:pt x="502" y="89"/>
                  </a:lnTo>
                  <a:lnTo>
                    <a:pt x="502" y="192"/>
                  </a:lnTo>
                  <a:lnTo>
                    <a:pt x="551" y="206"/>
                  </a:lnTo>
                  <a:lnTo>
                    <a:pt x="598" y="226"/>
                  </a:lnTo>
                  <a:lnTo>
                    <a:pt x="641" y="251"/>
                  </a:lnTo>
                  <a:lnTo>
                    <a:pt x="680" y="281"/>
                  </a:lnTo>
                  <a:lnTo>
                    <a:pt x="717" y="316"/>
                  </a:lnTo>
                  <a:lnTo>
                    <a:pt x="749" y="355"/>
                  </a:lnTo>
                  <a:lnTo>
                    <a:pt x="776" y="397"/>
                  </a:lnTo>
                  <a:lnTo>
                    <a:pt x="796" y="443"/>
                  </a:lnTo>
                  <a:lnTo>
                    <a:pt x="812" y="491"/>
                  </a:lnTo>
                  <a:lnTo>
                    <a:pt x="822" y="542"/>
                  </a:lnTo>
                  <a:lnTo>
                    <a:pt x="826" y="594"/>
                  </a:lnTo>
                  <a:lnTo>
                    <a:pt x="822" y="619"/>
                  </a:lnTo>
                  <a:lnTo>
                    <a:pt x="813" y="639"/>
                  </a:lnTo>
                  <a:lnTo>
                    <a:pt x="800" y="658"/>
                  </a:lnTo>
                  <a:lnTo>
                    <a:pt x="782" y="671"/>
                  </a:lnTo>
                  <a:lnTo>
                    <a:pt x="761" y="681"/>
                  </a:lnTo>
                  <a:lnTo>
                    <a:pt x="737" y="683"/>
                  </a:lnTo>
                  <a:lnTo>
                    <a:pt x="713" y="681"/>
                  </a:lnTo>
                  <a:lnTo>
                    <a:pt x="691" y="671"/>
                  </a:lnTo>
                  <a:lnTo>
                    <a:pt x="674" y="658"/>
                  </a:lnTo>
                  <a:lnTo>
                    <a:pt x="660" y="639"/>
                  </a:lnTo>
                  <a:lnTo>
                    <a:pt x="651" y="619"/>
                  </a:lnTo>
                  <a:lnTo>
                    <a:pt x="648" y="594"/>
                  </a:lnTo>
                  <a:lnTo>
                    <a:pt x="644" y="554"/>
                  </a:lnTo>
                  <a:lnTo>
                    <a:pt x="634" y="515"/>
                  </a:lnTo>
                  <a:lnTo>
                    <a:pt x="617" y="480"/>
                  </a:lnTo>
                  <a:lnTo>
                    <a:pt x="595" y="447"/>
                  </a:lnTo>
                  <a:lnTo>
                    <a:pt x="568" y="419"/>
                  </a:lnTo>
                  <a:lnTo>
                    <a:pt x="537" y="395"/>
                  </a:lnTo>
                  <a:lnTo>
                    <a:pt x="502" y="377"/>
                  </a:lnTo>
                  <a:lnTo>
                    <a:pt x="502" y="839"/>
                  </a:lnTo>
                  <a:lnTo>
                    <a:pt x="551" y="854"/>
                  </a:lnTo>
                  <a:lnTo>
                    <a:pt x="598" y="874"/>
                  </a:lnTo>
                  <a:lnTo>
                    <a:pt x="641" y="899"/>
                  </a:lnTo>
                  <a:lnTo>
                    <a:pt x="680" y="928"/>
                  </a:lnTo>
                  <a:lnTo>
                    <a:pt x="717" y="964"/>
                  </a:lnTo>
                  <a:lnTo>
                    <a:pt x="749" y="1002"/>
                  </a:lnTo>
                  <a:lnTo>
                    <a:pt x="776" y="1044"/>
                  </a:lnTo>
                  <a:lnTo>
                    <a:pt x="796" y="1091"/>
                  </a:lnTo>
                  <a:lnTo>
                    <a:pt x="812" y="1138"/>
                  </a:lnTo>
                  <a:lnTo>
                    <a:pt x="822" y="1189"/>
                  </a:lnTo>
                  <a:lnTo>
                    <a:pt x="826" y="1242"/>
                  </a:lnTo>
                  <a:lnTo>
                    <a:pt x="822" y="1296"/>
                  </a:lnTo>
                  <a:lnTo>
                    <a:pt x="812" y="1346"/>
                  </a:lnTo>
                  <a:lnTo>
                    <a:pt x="796" y="1394"/>
                  </a:lnTo>
                  <a:lnTo>
                    <a:pt x="776" y="1441"/>
                  </a:lnTo>
                  <a:lnTo>
                    <a:pt x="749" y="1482"/>
                  </a:lnTo>
                  <a:lnTo>
                    <a:pt x="717" y="1521"/>
                  </a:lnTo>
                  <a:lnTo>
                    <a:pt x="680" y="1555"/>
                  </a:lnTo>
                  <a:lnTo>
                    <a:pt x="641" y="1586"/>
                  </a:lnTo>
                  <a:lnTo>
                    <a:pt x="598" y="1611"/>
                  </a:lnTo>
                  <a:lnTo>
                    <a:pt x="551" y="1631"/>
                  </a:lnTo>
                  <a:lnTo>
                    <a:pt x="502" y="1646"/>
                  </a:lnTo>
                  <a:lnTo>
                    <a:pt x="502" y="1748"/>
                  </a:lnTo>
                  <a:lnTo>
                    <a:pt x="499" y="1771"/>
                  </a:lnTo>
                  <a:lnTo>
                    <a:pt x="490" y="1793"/>
                  </a:lnTo>
                  <a:lnTo>
                    <a:pt x="476" y="1810"/>
                  </a:lnTo>
                  <a:lnTo>
                    <a:pt x="458" y="1825"/>
                  </a:lnTo>
                  <a:lnTo>
                    <a:pt x="437" y="1833"/>
                  </a:lnTo>
                  <a:lnTo>
                    <a:pt x="413" y="1837"/>
                  </a:lnTo>
                  <a:lnTo>
                    <a:pt x="389" y="1833"/>
                  </a:lnTo>
                  <a:lnTo>
                    <a:pt x="368" y="1825"/>
                  </a:lnTo>
                  <a:lnTo>
                    <a:pt x="350" y="1810"/>
                  </a:lnTo>
                  <a:lnTo>
                    <a:pt x="336" y="1793"/>
                  </a:lnTo>
                  <a:lnTo>
                    <a:pt x="327" y="1771"/>
                  </a:lnTo>
                  <a:lnTo>
                    <a:pt x="324" y="1748"/>
                  </a:lnTo>
                  <a:lnTo>
                    <a:pt x="324" y="1646"/>
                  </a:lnTo>
                  <a:lnTo>
                    <a:pt x="274" y="1631"/>
                  </a:lnTo>
                  <a:lnTo>
                    <a:pt x="228" y="1611"/>
                  </a:lnTo>
                  <a:lnTo>
                    <a:pt x="185" y="1586"/>
                  </a:lnTo>
                  <a:lnTo>
                    <a:pt x="145" y="1555"/>
                  </a:lnTo>
                  <a:lnTo>
                    <a:pt x="110" y="1521"/>
                  </a:lnTo>
                  <a:lnTo>
                    <a:pt x="78" y="1482"/>
                  </a:lnTo>
                  <a:lnTo>
                    <a:pt x="51" y="1441"/>
                  </a:lnTo>
                  <a:lnTo>
                    <a:pt x="29" y="1394"/>
                  </a:lnTo>
                  <a:lnTo>
                    <a:pt x="13" y="1346"/>
                  </a:lnTo>
                  <a:lnTo>
                    <a:pt x="4" y="1296"/>
                  </a:lnTo>
                  <a:lnTo>
                    <a:pt x="0" y="1242"/>
                  </a:lnTo>
                  <a:lnTo>
                    <a:pt x="4" y="1219"/>
                  </a:lnTo>
                  <a:lnTo>
                    <a:pt x="12" y="1198"/>
                  </a:lnTo>
                  <a:lnTo>
                    <a:pt x="27" y="1180"/>
                  </a:lnTo>
                  <a:lnTo>
                    <a:pt x="44" y="1165"/>
                  </a:lnTo>
                  <a:lnTo>
                    <a:pt x="66" y="1157"/>
                  </a:lnTo>
                  <a:lnTo>
                    <a:pt x="89" y="1153"/>
                  </a:lnTo>
                  <a:lnTo>
                    <a:pt x="113" y="1157"/>
                  </a:lnTo>
                  <a:lnTo>
                    <a:pt x="134" y="1165"/>
                  </a:lnTo>
                  <a:lnTo>
                    <a:pt x="152" y="1180"/>
                  </a:lnTo>
                  <a:lnTo>
                    <a:pt x="166" y="1198"/>
                  </a:lnTo>
                  <a:lnTo>
                    <a:pt x="175" y="1219"/>
                  </a:lnTo>
                  <a:lnTo>
                    <a:pt x="178" y="1242"/>
                  </a:lnTo>
                  <a:lnTo>
                    <a:pt x="182" y="1283"/>
                  </a:lnTo>
                  <a:lnTo>
                    <a:pt x="193" y="1322"/>
                  </a:lnTo>
                  <a:lnTo>
                    <a:pt x="208" y="1358"/>
                  </a:lnTo>
                  <a:lnTo>
                    <a:pt x="230" y="1391"/>
                  </a:lnTo>
                  <a:lnTo>
                    <a:pt x="257" y="1419"/>
                  </a:lnTo>
                  <a:lnTo>
                    <a:pt x="289" y="1442"/>
                  </a:lnTo>
                  <a:lnTo>
                    <a:pt x="324" y="1459"/>
                  </a:lnTo>
                  <a:lnTo>
                    <a:pt x="324" y="998"/>
                  </a:lnTo>
                  <a:lnTo>
                    <a:pt x="274" y="983"/>
                  </a:lnTo>
                  <a:lnTo>
                    <a:pt x="228" y="964"/>
                  </a:lnTo>
                  <a:lnTo>
                    <a:pt x="185" y="938"/>
                  </a:lnTo>
                  <a:lnTo>
                    <a:pt x="145" y="909"/>
                  </a:lnTo>
                  <a:lnTo>
                    <a:pt x="110" y="874"/>
                  </a:lnTo>
                  <a:lnTo>
                    <a:pt x="78" y="835"/>
                  </a:lnTo>
                  <a:lnTo>
                    <a:pt x="51" y="793"/>
                  </a:lnTo>
                  <a:lnTo>
                    <a:pt x="29" y="747"/>
                  </a:lnTo>
                  <a:lnTo>
                    <a:pt x="13" y="699"/>
                  </a:lnTo>
                  <a:lnTo>
                    <a:pt x="4" y="648"/>
                  </a:lnTo>
                  <a:lnTo>
                    <a:pt x="0" y="594"/>
                  </a:lnTo>
                  <a:lnTo>
                    <a:pt x="4" y="542"/>
                  </a:lnTo>
                  <a:lnTo>
                    <a:pt x="13" y="491"/>
                  </a:lnTo>
                  <a:lnTo>
                    <a:pt x="29" y="443"/>
                  </a:lnTo>
                  <a:lnTo>
                    <a:pt x="51" y="397"/>
                  </a:lnTo>
                  <a:lnTo>
                    <a:pt x="78" y="355"/>
                  </a:lnTo>
                  <a:lnTo>
                    <a:pt x="110" y="316"/>
                  </a:lnTo>
                  <a:lnTo>
                    <a:pt x="145" y="281"/>
                  </a:lnTo>
                  <a:lnTo>
                    <a:pt x="185" y="251"/>
                  </a:lnTo>
                  <a:lnTo>
                    <a:pt x="228" y="226"/>
                  </a:lnTo>
                  <a:lnTo>
                    <a:pt x="274" y="206"/>
                  </a:lnTo>
                  <a:lnTo>
                    <a:pt x="324" y="192"/>
                  </a:lnTo>
                  <a:lnTo>
                    <a:pt x="324" y="89"/>
                  </a:lnTo>
                  <a:lnTo>
                    <a:pt x="327" y="66"/>
                  </a:lnTo>
                  <a:lnTo>
                    <a:pt x="336" y="44"/>
                  </a:lnTo>
                  <a:lnTo>
                    <a:pt x="350" y="26"/>
                  </a:lnTo>
                  <a:lnTo>
                    <a:pt x="368" y="12"/>
                  </a:lnTo>
                  <a:lnTo>
                    <a:pt x="389" y="4"/>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29" name="Shape 9529"/>
            <p:cNvSpPr/>
            <p:nvPr/>
          </p:nvSpPr>
          <p:spPr>
            <a:xfrm>
              <a:off x="2877" y="2763"/>
              <a:ext cx="657" cy="273"/>
            </a:xfrm>
            <a:custGeom>
              <a:avLst/>
              <a:gdLst/>
              <a:ahLst/>
              <a:cxnLst/>
              <a:rect l="0" t="0" r="0" b="0"/>
              <a:pathLst>
                <a:path w="3285" h="1366" extrusionOk="0">
                  <a:moveTo>
                    <a:pt x="696" y="302"/>
                  </a:moveTo>
                  <a:lnTo>
                    <a:pt x="336" y="510"/>
                  </a:lnTo>
                  <a:lnTo>
                    <a:pt x="410" y="589"/>
                  </a:lnTo>
                  <a:lnTo>
                    <a:pt x="489" y="663"/>
                  </a:lnTo>
                  <a:lnTo>
                    <a:pt x="572" y="732"/>
                  </a:lnTo>
                  <a:lnTo>
                    <a:pt x="660" y="796"/>
                  </a:lnTo>
                  <a:lnTo>
                    <a:pt x="752" y="854"/>
                  </a:lnTo>
                  <a:lnTo>
                    <a:pt x="846" y="906"/>
                  </a:lnTo>
                  <a:lnTo>
                    <a:pt x="940" y="951"/>
                  </a:lnTo>
                  <a:lnTo>
                    <a:pt x="1036" y="990"/>
                  </a:lnTo>
                  <a:lnTo>
                    <a:pt x="1133" y="1023"/>
                  </a:lnTo>
                  <a:lnTo>
                    <a:pt x="1232" y="1051"/>
                  </a:lnTo>
                  <a:lnTo>
                    <a:pt x="1332" y="1072"/>
                  </a:lnTo>
                  <a:lnTo>
                    <a:pt x="1435" y="1087"/>
                  </a:lnTo>
                  <a:lnTo>
                    <a:pt x="1538" y="1096"/>
                  </a:lnTo>
                  <a:lnTo>
                    <a:pt x="1643" y="1099"/>
                  </a:lnTo>
                  <a:lnTo>
                    <a:pt x="1747" y="1096"/>
                  </a:lnTo>
                  <a:lnTo>
                    <a:pt x="1851" y="1087"/>
                  </a:lnTo>
                  <a:lnTo>
                    <a:pt x="1953" y="1072"/>
                  </a:lnTo>
                  <a:lnTo>
                    <a:pt x="2053" y="1051"/>
                  </a:lnTo>
                  <a:lnTo>
                    <a:pt x="2153" y="1023"/>
                  </a:lnTo>
                  <a:lnTo>
                    <a:pt x="2249" y="990"/>
                  </a:lnTo>
                  <a:lnTo>
                    <a:pt x="2346" y="951"/>
                  </a:lnTo>
                  <a:lnTo>
                    <a:pt x="2440" y="906"/>
                  </a:lnTo>
                  <a:lnTo>
                    <a:pt x="2534" y="854"/>
                  </a:lnTo>
                  <a:lnTo>
                    <a:pt x="2625" y="796"/>
                  </a:lnTo>
                  <a:lnTo>
                    <a:pt x="2713" y="732"/>
                  </a:lnTo>
                  <a:lnTo>
                    <a:pt x="2796" y="663"/>
                  </a:lnTo>
                  <a:lnTo>
                    <a:pt x="2875" y="589"/>
                  </a:lnTo>
                  <a:lnTo>
                    <a:pt x="2950" y="510"/>
                  </a:lnTo>
                  <a:lnTo>
                    <a:pt x="2590" y="302"/>
                  </a:lnTo>
                  <a:lnTo>
                    <a:pt x="2525" y="362"/>
                  </a:lnTo>
                  <a:lnTo>
                    <a:pt x="2458" y="418"/>
                  </a:lnTo>
                  <a:lnTo>
                    <a:pt x="2386" y="470"/>
                  </a:lnTo>
                  <a:lnTo>
                    <a:pt x="2313" y="516"/>
                  </a:lnTo>
                  <a:lnTo>
                    <a:pt x="2236" y="556"/>
                  </a:lnTo>
                  <a:lnTo>
                    <a:pt x="2157" y="593"/>
                  </a:lnTo>
                  <a:lnTo>
                    <a:pt x="2075" y="623"/>
                  </a:lnTo>
                  <a:lnTo>
                    <a:pt x="1991" y="649"/>
                  </a:lnTo>
                  <a:lnTo>
                    <a:pt x="1907" y="668"/>
                  </a:lnTo>
                  <a:lnTo>
                    <a:pt x="1820" y="683"/>
                  </a:lnTo>
                  <a:lnTo>
                    <a:pt x="1731" y="692"/>
                  </a:lnTo>
                  <a:lnTo>
                    <a:pt x="1643" y="695"/>
                  </a:lnTo>
                  <a:lnTo>
                    <a:pt x="1554" y="692"/>
                  </a:lnTo>
                  <a:lnTo>
                    <a:pt x="1466" y="683"/>
                  </a:lnTo>
                  <a:lnTo>
                    <a:pt x="1380" y="668"/>
                  </a:lnTo>
                  <a:lnTo>
                    <a:pt x="1294" y="649"/>
                  </a:lnTo>
                  <a:lnTo>
                    <a:pt x="1210" y="623"/>
                  </a:lnTo>
                  <a:lnTo>
                    <a:pt x="1130" y="593"/>
                  </a:lnTo>
                  <a:lnTo>
                    <a:pt x="1051" y="556"/>
                  </a:lnTo>
                  <a:lnTo>
                    <a:pt x="974" y="516"/>
                  </a:lnTo>
                  <a:lnTo>
                    <a:pt x="899" y="470"/>
                  </a:lnTo>
                  <a:lnTo>
                    <a:pt x="829" y="418"/>
                  </a:lnTo>
                  <a:lnTo>
                    <a:pt x="760" y="362"/>
                  </a:lnTo>
                  <a:lnTo>
                    <a:pt x="696" y="302"/>
                  </a:lnTo>
                  <a:close/>
                  <a:moveTo>
                    <a:pt x="731" y="0"/>
                  </a:moveTo>
                  <a:lnTo>
                    <a:pt x="757" y="5"/>
                  </a:lnTo>
                  <a:lnTo>
                    <a:pt x="781" y="15"/>
                  </a:lnTo>
                  <a:lnTo>
                    <a:pt x="804" y="28"/>
                  </a:lnTo>
                  <a:lnTo>
                    <a:pt x="824" y="48"/>
                  </a:lnTo>
                  <a:lnTo>
                    <a:pt x="876" y="106"/>
                  </a:lnTo>
                  <a:lnTo>
                    <a:pt x="933" y="160"/>
                  </a:lnTo>
                  <a:lnTo>
                    <a:pt x="993" y="209"/>
                  </a:lnTo>
                  <a:lnTo>
                    <a:pt x="1057" y="254"/>
                  </a:lnTo>
                  <a:lnTo>
                    <a:pt x="1122" y="293"/>
                  </a:lnTo>
                  <a:lnTo>
                    <a:pt x="1191" y="328"/>
                  </a:lnTo>
                  <a:lnTo>
                    <a:pt x="1263" y="359"/>
                  </a:lnTo>
                  <a:lnTo>
                    <a:pt x="1335" y="383"/>
                  </a:lnTo>
                  <a:lnTo>
                    <a:pt x="1410" y="402"/>
                  </a:lnTo>
                  <a:lnTo>
                    <a:pt x="1486" y="416"/>
                  </a:lnTo>
                  <a:lnTo>
                    <a:pt x="1564" y="424"/>
                  </a:lnTo>
                  <a:lnTo>
                    <a:pt x="1643" y="428"/>
                  </a:lnTo>
                  <a:lnTo>
                    <a:pt x="1721" y="424"/>
                  </a:lnTo>
                  <a:lnTo>
                    <a:pt x="1799" y="416"/>
                  </a:lnTo>
                  <a:lnTo>
                    <a:pt x="1875" y="402"/>
                  </a:lnTo>
                  <a:lnTo>
                    <a:pt x="1951" y="383"/>
                  </a:lnTo>
                  <a:lnTo>
                    <a:pt x="2024" y="359"/>
                  </a:lnTo>
                  <a:lnTo>
                    <a:pt x="2095" y="328"/>
                  </a:lnTo>
                  <a:lnTo>
                    <a:pt x="2163" y="293"/>
                  </a:lnTo>
                  <a:lnTo>
                    <a:pt x="2229" y="254"/>
                  </a:lnTo>
                  <a:lnTo>
                    <a:pt x="2292" y="209"/>
                  </a:lnTo>
                  <a:lnTo>
                    <a:pt x="2352" y="160"/>
                  </a:lnTo>
                  <a:lnTo>
                    <a:pt x="2409" y="106"/>
                  </a:lnTo>
                  <a:lnTo>
                    <a:pt x="2462" y="48"/>
                  </a:lnTo>
                  <a:lnTo>
                    <a:pt x="2481" y="28"/>
                  </a:lnTo>
                  <a:lnTo>
                    <a:pt x="2504" y="15"/>
                  </a:lnTo>
                  <a:lnTo>
                    <a:pt x="2529" y="5"/>
                  </a:lnTo>
                  <a:lnTo>
                    <a:pt x="2554" y="0"/>
                  </a:lnTo>
                  <a:lnTo>
                    <a:pt x="2580" y="1"/>
                  </a:lnTo>
                  <a:lnTo>
                    <a:pt x="2606" y="7"/>
                  </a:lnTo>
                  <a:lnTo>
                    <a:pt x="2631" y="18"/>
                  </a:lnTo>
                  <a:lnTo>
                    <a:pt x="3218" y="357"/>
                  </a:lnTo>
                  <a:lnTo>
                    <a:pt x="3241" y="373"/>
                  </a:lnTo>
                  <a:lnTo>
                    <a:pt x="3259" y="394"/>
                  </a:lnTo>
                  <a:lnTo>
                    <a:pt x="3274" y="418"/>
                  </a:lnTo>
                  <a:lnTo>
                    <a:pt x="3283" y="445"/>
                  </a:lnTo>
                  <a:lnTo>
                    <a:pt x="3285" y="473"/>
                  </a:lnTo>
                  <a:lnTo>
                    <a:pt x="3281" y="501"/>
                  </a:lnTo>
                  <a:lnTo>
                    <a:pt x="3273" y="528"/>
                  </a:lnTo>
                  <a:lnTo>
                    <a:pt x="3258" y="552"/>
                  </a:lnTo>
                  <a:lnTo>
                    <a:pt x="3187" y="643"/>
                  </a:lnTo>
                  <a:lnTo>
                    <a:pt x="3111" y="729"/>
                  </a:lnTo>
                  <a:lnTo>
                    <a:pt x="3029" y="811"/>
                  </a:lnTo>
                  <a:lnTo>
                    <a:pt x="2943" y="888"/>
                  </a:lnTo>
                  <a:lnTo>
                    <a:pt x="2853" y="960"/>
                  </a:lnTo>
                  <a:lnTo>
                    <a:pt x="2759" y="1027"/>
                  </a:lnTo>
                  <a:lnTo>
                    <a:pt x="2663" y="1088"/>
                  </a:lnTo>
                  <a:lnTo>
                    <a:pt x="2562" y="1144"/>
                  </a:lnTo>
                  <a:lnTo>
                    <a:pt x="2467" y="1190"/>
                  </a:lnTo>
                  <a:lnTo>
                    <a:pt x="2369" y="1231"/>
                  </a:lnTo>
                  <a:lnTo>
                    <a:pt x="2269" y="1266"/>
                  </a:lnTo>
                  <a:lnTo>
                    <a:pt x="2168" y="1297"/>
                  </a:lnTo>
                  <a:lnTo>
                    <a:pt x="2064" y="1321"/>
                  </a:lnTo>
                  <a:lnTo>
                    <a:pt x="1960" y="1340"/>
                  </a:lnTo>
                  <a:lnTo>
                    <a:pt x="1856" y="1355"/>
                  </a:lnTo>
                  <a:lnTo>
                    <a:pt x="1749" y="1364"/>
                  </a:lnTo>
                  <a:lnTo>
                    <a:pt x="1643" y="1366"/>
                  </a:lnTo>
                  <a:lnTo>
                    <a:pt x="1536" y="1364"/>
                  </a:lnTo>
                  <a:lnTo>
                    <a:pt x="1431" y="1355"/>
                  </a:lnTo>
                  <a:lnTo>
                    <a:pt x="1325" y="1340"/>
                  </a:lnTo>
                  <a:lnTo>
                    <a:pt x="1221" y="1321"/>
                  </a:lnTo>
                  <a:lnTo>
                    <a:pt x="1118" y="1297"/>
                  </a:lnTo>
                  <a:lnTo>
                    <a:pt x="1016" y="1266"/>
                  </a:lnTo>
                  <a:lnTo>
                    <a:pt x="916" y="1231"/>
                  </a:lnTo>
                  <a:lnTo>
                    <a:pt x="819" y="1190"/>
                  </a:lnTo>
                  <a:lnTo>
                    <a:pt x="724" y="1144"/>
                  </a:lnTo>
                  <a:lnTo>
                    <a:pt x="624" y="1088"/>
                  </a:lnTo>
                  <a:lnTo>
                    <a:pt x="526" y="1027"/>
                  </a:lnTo>
                  <a:lnTo>
                    <a:pt x="432" y="960"/>
                  </a:lnTo>
                  <a:lnTo>
                    <a:pt x="342" y="888"/>
                  </a:lnTo>
                  <a:lnTo>
                    <a:pt x="256" y="811"/>
                  </a:lnTo>
                  <a:lnTo>
                    <a:pt x="175" y="729"/>
                  </a:lnTo>
                  <a:lnTo>
                    <a:pt x="98" y="643"/>
                  </a:lnTo>
                  <a:lnTo>
                    <a:pt x="27" y="552"/>
                  </a:lnTo>
                  <a:lnTo>
                    <a:pt x="13" y="528"/>
                  </a:lnTo>
                  <a:lnTo>
                    <a:pt x="4" y="501"/>
                  </a:lnTo>
                  <a:lnTo>
                    <a:pt x="0" y="473"/>
                  </a:lnTo>
                  <a:lnTo>
                    <a:pt x="4" y="445"/>
                  </a:lnTo>
                  <a:lnTo>
                    <a:pt x="13" y="418"/>
                  </a:lnTo>
                  <a:lnTo>
                    <a:pt x="26" y="394"/>
                  </a:lnTo>
                  <a:lnTo>
                    <a:pt x="44" y="373"/>
                  </a:lnTo>
                  <a:lnTo>
                    <a:pt x="67" y="357"/>
                  </a:lnTo>
                  <a:lnTo>
                    <a:pt x="655" y="18"/>
                  </a:lnTo>
                  <a:lnTo>
                    <a:pt x="680" y="7"/>
                  </a:lnTo>
                  <a:lnTo>
                    <a:pt x="705" y="1"/>
                  </a:lnTo>
                  <a:lnTo>
                    <a:pt x="7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30" name="Shape 9530"/>
            <p:cNvSpPr/>
            <p:nvPr/>
          </p:nvSpPr>
          <p:spPr>
            <a:xfrm>
              <a:off x="2803" y="2234"/>
              <a:ext cx="386" cy="576"/>
            </a:xfrm>
            <a:custGeom>
              <a:avLst/>
              <a:gdLst/>
              <a:ahLst/>
              <a:cxnLst/>
              <a:rect l="0" t="0" r="0" b="0"/>
              <a:pathLst>
                <a:path w="1931" h="2880" extrusionOk="0">
                  <a:moveTo>
                    <a:pt x="1664" y="289"/>
                  </a:moveTo>
                  <a:lnTo>
                    <a:pt x="1565" y="312"/>
                  </a:lnTo>
                  <a:lnTo>
                    <a:pt x="1469" y="340"/>
                  </a:lnTo>
                  <a:lnTo>
                    <a:pt x="1373" y="374"/>
                  </a:lnTo>
                  <a:lnTo>
                    <a:pt x="1281" y="415"/>
                  </a:lnTo>
                  <a:lnTo>
                    <a:pt x="1190" y="458"/>
                  </a:lnTo>
                  <a:lnTo>
                    <a:pt x="1103" y="508"/>
                  </a:lnTo>
                  <a:lnTo>
                    <a:pt x="1018" y="565"/>
                  </a:lnTo>
                  <a:lnTo>
                    <a:pt x="937" y="624"/>
                  </a:lnTo>
                  <a:lnTo>
                    <a:pt x="859" y="689"/>
                  </a:lnTo>
                  <a:lnTo>
                    <a:pt x="784" y="759"/>
                  </a:lnTo>
                  <a:lnTo>
                    <a:pt x="714" y="833"/>
                  </a:lnTo>
                  <a:lnTo>
                    <a:pt x="644" y="915"/>
                  </a:lnTo>
                  <a:lnTo>
                    <a:pt x="581" y="1000"/>
                  </a:lnTo>
                  <a:lnTo>
                    <a:pt x="522" y="1089"/>
                  </a:lnTo>
                  <a:lnTo>
                    <a:pt x="470" y="1182"/>
                  </a:lnTo>
                  <a:lnTo>
                    <a:pt x="423" y="1277"/>
                  </a:lnTo>
                  <a:lnTo>
                    <a:pt x="382" y="1373"/>
                  </a:lnTo>
                  <a:lnTo>
                    <a:pt x="348" y="1473"/>
                  </a:lnTo>
                  <a:lnTo>
                    <a:pt x="318" y="1576"/>
                  </a:lnTo>
                  <a:lnTo>
                    <a:pt x="296" y="1679"/>
                  </a:lnTo>
                  <a:lnTo>
                    <a:pt x="281" y="1784"/>
                  </a:lnTo>
                  <a:lnTo>
                    <a:pt x="270" y="1890"/>
                  </a:lnTo>
                  <a:lnTo>
                    <a:pt x="267" y="1998"/>
                  </a:lnTo>
                  <a:lnTo>
                    <a:pt x="271" y="2112"/>
                  </a:lnTo>
                  <a:lnTo>
                    <a:pt x="282" y="2225"/>
                  </a:lnTo>
                  <a:lnTo>
                    <a:pt x="299" y="2336"/>
                  </a:lnTo>
                  <a:lnTo>
                    <a:pt x="324" y="2445"/>
                  </a:lnTo>
                  <a:lnTo>
                    <a:pt x="357" y="2553"/>
                  </a:lnTo>
                  <a:lnTo>
                    <a:pt x="717" y="2344"/>
                  </a:lnTo>
                  <a:lnTo>
                    <a:pt x="696" y="2260"/>
                  </a:lnTo>
                  <a:lnTo>
                    <a:pt x="683" y="2173"/>
                  </a:lnTo>
                  <a:lnTo>
                    <a:pt x="674" y="2086"/>
                  </a:lnTo>
                  <a:lnTo>
                    <a:pt x="671" y="1998"/>
                  </a:lnTo>
                  <a:lnTo>
                    <a:pt x="674" y="1903"/>
                  </a:lnTo>
                  <a:lnTo>
                    <a:pt x="684" y="1807"/>
                  </a:lnTo>
                  <a:lnTo>
                    <a:pt x="701" y="1716"/>
                  </a:lnTo>
                  <a:lnTo>
                    <a:pt x="723" y="1626"/>
                  </a:lnTo>
                  <a:lnTo>
                    <a:pt x="753" y="1538"/>
                  </a:lnTo>
                  <a:lnTo>
                    <a:pt x="787" y="1453"/>
                  </a:lnTo>
                  <a:lnTo>
                    <a:pt x="827" y="1371"/>
                  </a:lnTo>
                  <a:lnTo>
                    <a:pt x="872" y="1292"/>
                  </a:lnTo>
                  <a:lnTo>
                    <a:pt x="922" y="1216"/>
                  </a:lnTo>
                  <a:lnTo>
                    <a:pt x="978" y="1144"/>
                  </a:lnTo>
                  <a:lnTo>
                    <a:pt x="1038" y="1076"/>
                  </a:lnTo>
                  <a:lnTo>
                    <a:pt x="1103" y="1012"/>
                  </a:lnTo>
                  <a:lnTo>
                    <a:pt x="1172" y="952"/>
                  </a:lnTo>
                  <a:lnTo>
                    <a:pt x="1244" y="899"/>
                  </a:lnTo>
                  <a:lnTo>
                    <a:pt x="1321" y="849"/>
                  </a:lnTo>
                  <a:lnTo>
                    <a:pt x="1403" y="804"/>
                  </a:lnTo>
                  <a:lnTo>
                    <a:pt x="1486" y="765"/>
                  </a:lnTo>
                  <a:lnTo>
                    <a:pt x="1573" y="732"/>
                  </a:lnTo>
                  <a:lnTo>
                    <a:pt x="1664" y="704"/>
                  </a:lnTo>
                  <a:lnTo>
                    <a:pt x="1664" y="289"/>
                  </a:lnTo>
                  <a:close/>
                  <a:moveTo>
                    <a:pt x="1810" y="0"/>
                  </a:moveTo>
                  <a:lnTo>
                    <a:pt x="1838" y="6"/>
                  </a:lnTo>
                  <a:lnTo>
                    <a:pt x="1864" y="17"/>
                  </a:lnTo>
                  <a:lnTo>
                    <a:pt x="1886" y="33"/>
                  </a:lnTo>
                  <a:lnTo>
                    <a:pt x="1905" y="55"/>
                  </a:lnTo>
                  <a:lnTo>
                    <a:pt x="1919" y="78"/>
                  </a:lnTo>
                  <a:lnTo>
                    <a:pt x="1928" y="105"/>
                  </a:lnTo>
                  <a:lnTo>
                    <a:pt x="1931" y="133"/>
                  </a:lnTo>
                  <a:lnTo>
                    <a:pt x="1931" y="811"/>
                  </a:lnTo>
                  <a:lnTo>
                    <a:pt x="1928" y="838"/>
                  </a:lnTo>
                  <a:lnTo>
                    <a:pt x="1920" y="863"/>
                  </a:lnTo>
                  <a:lnTo>
                    <a:pt x="1908" y="887"/>
                  </a:lnTo>
                  <a:lnTo>
                    <a:pt x="1891" y="906"/>
                  </a:lnTo>
                  <a:lnTo>
                    <a:pt x="1870" y="922"/>
                  </a:lnTo>
                  <a:lnTo>
                    <a:pt x="1847" y="934"/>
                  </a:lnTo>
                  <a:lnTo>
                    <a:pt x="1821" y="943"/>
                  </a:lnTo>
                  <a:lnTo>
                    <a:pt x="1737" y="961"/>
                  </a:lnTo>
                  <a:lnTo>
                    <a:pt x="1656" y="985"/>
                  </a:lnTo>
                  <a:lnTo>
                    <a:pt x="1578" y="1016"/>
                  </a:lnTo>
                  <a:lnTo>
                    <a:pt x="1503" y="1052"/>
                  </a:lnTo>
                  <a:lnTo>
                    <a:pt x="1432" y="1094"/>
                  </a:lnTo>
                  <a:lnTo>
                    <a:pt x="1365" y="1140"/>
                  </a:lnTo>
                  <a:lnTo>
                    <a:pt x="1301" y="1193"/>
                  </a:lnTo>
                  <a:lnTo>
                    <a:pt x="1242" y="1249"/>
                  </a:lnTo>
                  <a:lnTo>
                    <a:pt x="1188" y="1310"/>
                  </a:lnTo>
                  <a:lnTo>
                    <a:pt x="1138" y="1373"/>
                  </a:lnTo>
                  <a:lnTo>
                    <a:pt x="1093" y="1442"/>
                  </a:lnTo>
                  <a:lnTo>
                    <a:pt x="1054" y="1514"/>
                  </a:lnTo>
                  <a:lnTo>
                    <a:pt x="1020" y="1588"/>
                  </a:lnTo>
                  <a:lnTo>
                    <a:pt x="990" y="1666"/>
                  </a:lnTo>
                  <a:lnTo>
                    <a:pt x="968" y="1745"/>
                  </a:lnTo>
                  <a:lnTo>
                    <a:pt x="951" y="1828"/>
                  </a:lnTo>
                  <a:lnTo>
                    <a:pt x="942" y="1912"/>
                  </a:lnTo>
                  <a:lnTo>
                    <a:pt x="938" y="1998"/>
                  </a:lnTo>
                  <a:lnTo>
                    <a:pt x="940" y="2072"/>
                  </a:lnTo>
                  <a:lnTo>
                    <a:pt x="948" y="2147"/>
                  </a:lnTo>
                  <a:lnTo>
                    <a:pt x="961" y="2220"/>
                  </a:lnTo>
                  <a:lnTo>
                    <a:pt x="978" y="2292"/>
                  </a:lnTo>
                  <a:lnTo>
                    <a:pt x="1001" y="2361"/>
                  </a:lnTo>
                  <a:lnTo>
                    <a:pt x="1007" y="2388"/>
                  </a:lnTo>
                  <a:lnTo>
                    <a:pt x="1009" y="2415"/>
                  </a:lnTo>
                  <a:lnTo>
                    <a:pt x="1005" y="2440"/>
                  </a:lnTo>
                  <a:lnTo>
                    <a:pt x="996" y="2465"/>
                  </a:lnTo>
                  <a:lnTo>
                    <a:pt x="982" y="2487"/>
                  </a:lnTo>
                  <a:lnTo>
                    <a:pt x="965" y="2506"/>
                  </a:lnTo>
                  <a:lnTo>
                    <a:pt x="943" y="2522"/>
                  </a:lnTo>
                  <a:lnTo>
                    <a:pt x="355" y="2861"/>
                  </a:lnTo>
                  <a:lnTo>
                    <a:pt x="334" y="2871"/>
                  </a:lnTo>
                  <a:lnTo>
                    <a:pt x="311" y="2877"/>
                  </a:lnTo>
                  <a:lnTo>
                    <a:pt x="288" y="2880"/>
                  </a:lnTo>
                  <a:lnTo>
                    <a:pt x="267" y="2878"/>
                  </a:lnTo>
                  <a:lnTo>
                    <a:pt x="246" y="2872"/>
                  </a:lnTo>
                  <a:lnTo>
                    <a:pt x="221" y="2861"/>
                  </a:lnTo>
                  <a:lnTo>
                    <a:pt x="199" y="2844"/>
                  </a:lnTo>
                  <a:lnTo>
                    <a:pt x="181" y="2823"/>
                  </a:lnTo>
                  <a:lnTo>
                    <a:pt x="166" y="2799"/>
                  </a:lnTo>
                  <a:lnTo>
                    <a:pt x="122" y="2689"/>
                  </a:lnTo>
                  <a:lnTo>
                    <a:pt x="85" y="2578"/>
                  </a:lnTo>
                  <a:lnTo>
                    <a:pt x="55" y="2465"/>
                  </a:lnTo>
                  <a:lnTo>
                    <a:pt x="30" y="2350"/>
                  </a:lnTo>
                  <a:lnTo>
                    <a:pt x="13" y="2234"/>
                  </a:lnTo>
                  <a:lnTo>
                    <a:pt x="4" y="2117"/>
                  </a:lnTo>
                  <a:lnTo>
                    <a:pt x="0" y="1998"/>
                  </a:lnTo>
                  <a:lnTo>
                    <a:pt x="4" y="1884"/>
                  </a:lnTo>
                  <a:lnTo>
                    <a:pt x="13" y="1771"/>
                  </a:lnTo>
                  <a:lnTo>
                    <a:pt x="29" y="1659"/>
                  </a:lnTo>
                  <a:lnTo>
                    <a:pt x="51" y="1548"/>
                  </a:lnTo>
                  <a:lnTo>
                    <a:pt x="79" y="1438"/>
                  </a:lnTo>
                  <a:lnTo>
                    <a:pt x="113" y="1331"/>
                  </a:lnTo>
                  <a:lnTo>
                    <a:pt x="154" y="1226"/>
                  </a:lnTo>
                  <a:lnTo>
                    <a:pt x="200" y="1123"/>
                  </a:lnTo>
                  <a:lnTo>
                    <a:pt x="251" y="1023"/>
                  </a:lnTo>
                  <a:lnTo>
                    <a:pt x="310" y="926"/>
                  </a:lnTo>
                  <a:lnTo>
                    <a:pt x="372" y="832"/>
                  </a:lnTo>
                  <a:lnTo>
                    <a:pt x="442" y="741"/>
                  </a:lnTo>
                  <a:lnTo>
                    <a:pt x="515" y="655"/>
                  </a:lnTo>
                  <a:lnTo>
                    <a:pt x="593" y="572"/>
                  </a:lnTo>
                  <a:lnTo>
                    <a:pt x="676" y="495"/>
                  </a:lnTo>
                  <a:lnTo>
                    <a:pt x="761" y="423"/>
                  </a:lnTo>
                  <a:lnTo>
                    <a:pt x="851" y="355"/>
                  </a:lnTo>
                  <a:lnTo>
                    <a:pt x="944" y="294"/>
                  </a:lnTo>
                  <a:lnTo>
                    <a:pt x="1040" y="237"/>
                  </a:lnTo>
                  <a:lnTo>
                    <a:pt x="1139" y="185"/>
                  </a:lnTo>
                  <a:lnTo>
                    <a:pt x="1240" y="140"/>
                  </a:lnTo>
                  <a:lnTo>
                    <a:pt x="1345" y="100"/>
                  </a:lnTo>
                  <a:lnTo>
                    <a:pt x="1451" y="66"/>
                  </a:lnTo>
                  <a:lnTo>
                    <a:pt x="1560" y="38"/>
                  </a:lnTo>
                  <a:lnTo>
                    <a:pt x="1671" y="16"/>
                  </a:lnTo>
                  <a:lnTo>
                    <a:pt x="1782" y="0"/>
                  </a:lnTo>
                  <a:lnTo>
                    <a:pt x="18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31" name="Shape 9531"/>
            <p:cNvSpPr/>
            <p:nvPr/>
          </p:nvSpPr>
          <p:spPr>
            <a:xfrm>
              <a:off x="3221" y="2234"/>
              <a:ext cx="386" cy="576"/>
            </a:xfrm>
            <a:custGeom>
              <a:avLst/>
              <a:gdLst/>
              <a:ahLst/>
              <a:cxnLst/>
              <a:rect l="0" t="0" r="0" b="0"/>
              <a:pathLst>
                <a:path w="1930" h="2880" extrusionOk="0">
                  <a:moveTo>
                    <a:pt x="267" y="289"/>
                  </a:moveTo>
                  <a:lnTo>
                    <a:pt x="267" y="704"/>
                  </a:lnTo>
                  <a:lnTo>
                    <a:pt x="357" y="732"/>
                  </a:lnTo>
                  <a:lnTo>
                    <a:pt x="445" y="765"/>
                  </a:lnTo>
                  <a:lnTo>
                    <a:pt x="529" y="804"/>
                  </a:lnTo>
                  <a:lnTo>
                    <a:pt x="609" y="849"/>
                  </a:lnTo>
                  <a:lnTo>
                    <a:pt x="686" y="899"/>
                  </a:lnTo>
                  <a:lnTo>
                    <a:pt x="759" y="952"/>
                  </a:lnTo>
                  <a:lnTo>
                    <a:pt x="828" y="1012"/>
                  </a:lnTo>
                  <a:lnTo>
                    <a:pt x="892" y="1076"/>
                  </a:lnTo>
                  <a:lnTo>
                    <a:pt x="952" y="1144"/>
                  </a:lnTo>
                  <a:lnTo>
                    <a:pt x="1008" y="1216"/>
                  </a:lnTo>
                  <a:lnTo>
                    <a:pt x="1058" y="1292"/>
                  </a:lnTo>
                  <a:lnTo>
                    <a:pt x="1103" y="1371"/>
                  </a:lnTo>
                  <a:lnTo>
                    <a:pt x="1144" y="1453"/>
                  </a:lnTo>
                  <a:lnTo>
                    <a:pt x="1178" y="1538"/>
                  </a:lnTo>
                  <a:lnTo>
                    <a:pt x="1207" y="1626"/>
                  </a:lnTo>
                  <a:lnTo>
                    <a:pt x="1229" y="1716"/>
                  </a:lnTo>
                  <a:lnTo>
                    <a:pt x="1246" y="1807"/>
                  </a:lnTo>
                  <a:lnTo>
                    <a:pt x="1256" y="1903"/>
                  </a:lnTo>
                  <a:lnTo>
                    <a:pt x="1260" y="1998"/>
                  </a:lnTo>
                  <a:lnTo>
                    <a:pt x="1257" y="2086"/>
                  </a:lnTo>
                  <a:lnTo>
                    <a:pt x="1249" y="2173"/>
                  </a:lnTo>
                  <a:lnTo>
                    <a:pt x="1234" y="2260"/>
                  </a:lnTo>
                  <a:lnTo>
                    <a:pt x="1214" y="2344"/>
                  </a:lnTo>
                  <a:lnTo>
                    <a:pt x="1574" y="2553"/>
                  </a:lnTo>
                  <a:lnTo>
                    <a:pt x="1606" y="2445"/>
                  </a:lnTo>
                  <a:lnTo>
                    <a:pt x="1632" y="2336"/>
                  </a:lnTo>
                  <a:lnTo>
                    <a:pt x="1650" y="2225"/>
                  </a:lnTo>
                  <a:lnTo>
                    <a:pt x="1660" y="2112"/>
                  </a:lnTo>
                  <a:lnTo>
                    <a:pt x="1663" y="1998"/>
                  </a:lnTo>
                  <a:lnTo>
                    <a:pt x="1661" y="1890"/>
                  </a:lnTo>
                  <a:lnTo>
                    <a:pt x="1651" y="1784"/>
                  </a:lnTo>
                  <a:lnTo>
                    <a:pt x="1634" y="1679"/>
                  </a:lnTo>
                  <a:lnTo>
                    <a:pt x="1612" y="1576"/>
                  </a:lnTo>
                  <a:lnTo>
                    <a:pt x="1583" y="1473"/>
                  </a:lnTo>
                  <a:lnTo>
                    <a:pt x="1549" y="1373"/>
                  </a:lnTo>
                  <a:lnTo>
                    <a:pt x="1507" y="1277"/>
                  </a:lnTo>
                  <a:lnTo>
                    <a:pt x="1461" y="1182"/>
                  </a:lnTo>
                  <a:lnTo>
                    <a:pt x="1408" y="1089"/>
                  </a:lnTo>
                  <a:lnTo>
                    <a:pt x="1350" y="1000"/>
                  </a:lnTo>
                  <a:lnTo>
                    <a:pt x="1286" y="915"/>
                  </a:lnTo>
                  <a:lnTo>
                    <a:pt x="1217" y="833"/>
                  </a:lnTo>
                  <a:lnTo>
                    <a:pt x="1146" y="759"/>
                  </a:lnTo>
                  <a:lnTo>
                    <a:pt x="1072" y="689"/>
                  </a:lnTo>
                  <a:lnTo>
                    <a:pt x="994" y="624"/>
                  </a:lnTo>
                  <a:lnTo>
                    <a:pt x="912" y="565"/>
                  </a:lnTo>
                  <a:lnTo>
                    <a:pt x="828" y="508"/>
                  </a:lnTo>
                  <a:lnTo>
                    <a:pt x="740" y="458"/>
                  </a:lnTo>
                  <a:lnTo>
                    <a:pt x="650" y="415"/>
                  </a:lnTo>
                  <a:lnTo>
                    <a:pt x="557" y="374"/>
                  </a:lnTo>
                  <a:lnTo>
                    <a:pt x="462" y="340"/>
                  </a:lnTo>
                  <a:lnTo>
                    <a:pt x="365" y="312"/>
                  </a:lnTo>
                  <a:lnTo>
                    <a:pt x="267" y="289"/>
                  </a:lnTo>
                  <a:close/>
                  <a:moveTo>
                    <a:pt x="120" y="0"/>
                  </a:moveTo>
                  <a:lnTo>
                    <a:pt x="148" y="0"/>
                  </a:lnTo>
                  <a:lnTo>
                    <a:pt x="261" y="16"/>
                  </a:lnTo>
                  <a:lnTo>
                    <a:pt x="370" y="38"/>
                  </a:lnTo>
                  <a:lnTo>
                    <a:pt x="479" y="66"/>
                  </a:lnTo>
                  <a:lnTo>
                    <a:pt x="585" y="100"/>
                  </a:lnTo>
                  <a:lnTo>
                    <a:pt x="690" y="140"/>
                  </a:lnTo>
                  <a:lnTo>
                    <a:pt x="791" y="185"/>
                  </a:lnTo>
                  <a:lnTo>
                    <a:pt x="890" y="237"/>
                  </a:lnTo>
                  <a:lnTo>
                    <a:pt x="986" y="294"/>
                  </a:lnTo>
                  <a:lnTo>
                    <a:pt x="1079" y="355"/>
                  </a:lnTo>
                  <a:lnTo>
                    <a:pt x="1169" y="423"/>
                  </a:lnTo>
                  <a:lnTo>
                    <a:pt x="1255" y="495"/>
                  </a:lnTo>
                  <a:lnTo>
                    <a:pt x="1338" y="572"/>
                  </a:lnTo>
                  <a:lnTo>
                    <a:pt x="1416" y="655"/>
                  </a:lnTo>
                  <a:lnTo>
                    <a:pt x="1490" y="741"/>
                  </a:lnTo>
                  <a:lnTo>
                    <a:pt x="1558" y="832"/>
                  </a:lnTo>
                  <a:lnTo>
                    <a:pt x="1622" y="926"/>
                  </a:lnTo>
                  <a:lnTo>
                    <a:pt x="1679" y="1023"/>
                  </a:lnTo>
                  <a:lnTo>
                    <a:pt x="1730" y="1123"/>
                  </a:lnTo>
                  <a:lnTo>
                    <a:pt x="1777" y="1226"/>
                  </a:lnTo>
                  <a:lnTo>
                    <a:pt x="1817" y="1331"/>
                  </a:lnTo>
                  <a:lnTo>
                    <a:pt x="1851" y="1438"/>
                  </a:lnTo>
                  <a:lnTo>
                    <a:pt x="1879" y="1548"/>
                  </a:lnTo>
                  <a:lnTo>
                    <a:pt x="1902" y="1659"/>
                  </a:lnTo>
                  <a:lnTo>
                    <a:pt x="1918" y="1771"/>
                  </a:lnTo>
                  <a:lnTo>
                    <a:pt x="1928" y="1884"/>
                  </a:lnTo>
                  <a:lnTo>
                    <a:pt x="1930" y="1998"/>
                  </a:lnTo>
                  <a:lnTo>
                    <a:pt x="1927" y="2117"/>
                  </a:lnTo>
                  <a:lnTo>
                    <a:pt x="1917" y="2234"/>
                  </a:lnTo>
                  <a:lnTo>
                    <a:pt x="1900" y="2350"/>
                  </a:lnTo>
                  <a:lnTo>
                    <a:pt x="1877" y="2465"/>
                  </a:lnTo>
                  <a:lnTo>
                    <a:pt x="1846" y="2578"/>
                  </a:lnTo>
                  <a:lnTo>
                    <a:pt x="1808" y="2689"/>
                  </a:lnTo>
                  <a:lnTo>
                    <a:pt x="1764" y="2799"/>
                  </a:lnTo>
                  <a:lnTo>
                    <a:pt x="1751" y="2823"/>
                  </a:lnTo>
                  <a:lnTo>
                    <a:pt x="1732" y="2844"/>
                  </a:lnTo>
                  <a:lnTo>
                    <a:pt x="1710" y="2861"/>
                  </a:lnTo>
                  <a:lnTo>
                    <a:pt x="1684" y="2872"/>
                  </a:lnTo>
                  <a:lnTo>
                    <a:pt x="1663" y="2878"/>
                  </a:lnTo>
                  <a:lnTo>
                    <a:pt x="1642" y="2880"/>
                  </a:lnTo>
                  <a:lnTo>
                    <a:pt x="1619" y="2877"/>
                  </a:lnTo>
                  <a:lnTo>
                    <a:pt x="1596" y="2871"/>
                  </a:lnTo>
                  <a:lnTo>
                    <a:pt x="1575" y="2861"/>
                  </a:lnTo>
                  <a:lnTo>
                    <a:pt x="988" y="2522"/>
                  </a:lnTo>
                  <a:lnTo>
                    <a:pt x="966" y="2506"/>
                  </a:lnTo>
                  <a:lnTo>
                    <a:pt x="948" y="2487"/>
                  </a:lnTo>
                  <a:lnTo>
                    <a:pt x="935" y="2465"/>
                  </a:lnTo>
                  <a:lnTo>
                    <a:pt x="925" y="2440"/>
                  </a:lnTo>
                  <a:lnTo>
                    <a:pt x="922" y="2415"/>
                  </a:lnTo>
                  <a:lnTo>
                    <a:pt x="923" y="2388"/>
                  </a:lnTo>
                  <a:lnTo>
                    <a:pt x="929" y="2361"/>
                  </a:lnTo>
                  <a:lnTo>
                    <a:pt x="952" y="2292"/>
                  </a:lnTo>
                  <a:lnTo>
                    <a:pt x="969" y="2220"/>
                  </a:lnTo>
                  <a:lnTo>
                    <a:pt x="983" y="2147"/>
                  </a:lnTo>
                  <a:lnTo>
                    <a:pt x="990" y="2072"/>
                  </a:lnTo>
                  <a:lnTo>
                    <a:pt x="992" y="1998"/>
                  </a:lnTo>
                  <a:lnTo>
                    <a:pt x="989" y="1912"/>
                  </a:lnTo>
                  <a:lnTo>
                    <a:pt x="979" y="1828"/>
                  </a:lnTo>
                  <a:lnTo>
                    <a:pt x="963" y="1745"/>
                  </a:lnTo>
                  <a:lnTo>
                    <a:pt x="940" y="1666"/>
                  </a:lnTo>
                  <a:lnTo>
                    <a:pt x="912" y="1588"/>
                  </a:lnTo>
                  <a:lnTo>
                    <a:pt x="878" y="1514"/>
                  </a:lnTo>
                  <a:lnTo>
                    <a:pt x="837" y="1442"/>
                  </a:lnTo>
                  <a:lnTo>
                    <a:pt x="792" y="1373"/>
                  </a:lnTo>
                  <a:lnTo>
                    <a:pt x="742" y="1310"/>
                  </a:lnTo>
                  <a:lnTo>
                    <a:pt x="689" y="1249"/>
                  </a:lnTo>
                  <a:lnTo>
                    <a:pt x="629" y="1193"/>
                  </a:lnTo>
                  <a:lnTo>
                    <a:pt x="566" y="1140"/>
                  </a:lnTo>
                  <a:lnTo>
                    <a:pt x="498" y="1094"/>
                  </a:lnTo>
                  <a:lnTo>
                    <a:pt x="428" y="1052"/>
                  </a:lnTo>
                  <a:lnTo>
                    <a:pt x="353" y="1016"/>
                  </a:lnTo>
                  <a:lnTo>
                    <a:pt x="275" y="985"/>
                  </a:lnTo>
                  <a:lnTo>
                    <a:pt x="193" y="961"/>
                  </a:lnTo>
                  <a:lnTo>
                    <a:pt x="109" y="943"/>
                  </a:lnTo>
                  <a:lnTo>
                    <a:pt x="84" y="934"/>
                  </a:lnTo>
                  <a:lnTo>
                    <a:pt x="61" y="922"/>
                  </a:lnTo>
                  <a:lnTo>
                    <a:pt x="40" y="906"/>
                  </a:lnTo>
                  <a:lnTo>
                    <a:pt x="23" y="887"/>
                  </a:lnTo>
                  <a:lnTo>
                    <a:pt x="11" y="863"/>
                  </a:lnTo>
                  <a:lnTo>
                    <a:pt x="2" y="838"/>
                  </a:lnTo>
                  <a:lnTo>
                    <a:pt x="0" y="811"/>
                  </a:lnTo>
                  <a:lnTo>
                    <a:pt x="0" y="133"/>
                  </a:lnTo>
                  <a:lnTo>
                    <a:pt x="3" y="105"/>
                  </a:lnTo>
                  <a:lnTo>
                    <a:pt x="12" y="78"/>
                  </a:lnTo>
                  <a:lnTo>
                    <a:pt x="25" y="55"/>
                  </a:lnTo>
                  <a:lnTo>
                    <a:pt x="45" y="33"/>
                  </a:lnTo>
                  <a:lnTo>
                    <a:pt x="68" y="17"/>
                  </a:lnTo>
                  <a:lnTo>
                    <a:pt x="92" y="6"/>
                  </a:lnTo>
                  <a:lnTo>
                    <a:pt x="1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532" name="Shape 9532"/>
          <p:cNvSpPr/>
          <p:nvPr/>
        </p:nvSpPr>
        <p:spPr>
          <a:xfrm>
            <a:off x="6421240" y="2991213"/>
            <a:ext cx="181214" cy="216761"/>
          </a:xfrm>
          <a:custGeom>
            <a:avLst/>
            <a:gdLst/>
            <a:ahLst/>
            <a:cxnLst/>
            <a:rect l="0" t="0" r="0" b="0"/>
            <a:pathLst>
              <a:path w="2858" h="3418" extrusionOk="0">
                <a:moveTo>
                  <a:pt x="1203" y="3112"/>
                </a:moveTo>
                <a:lnTo>
                  <a:pt x="1222" y="3145"/>
                </a:lnTo>
                <a:lnTo>
                  <a:pt x="1245" y="3175"/>
                </a:lnTo>
                <a:lnTo>
                  <a:pt x="1271" y="3202"/>
                </a:lnTo>
                <a:lnTo>
                  <a:pt x="1301" y="3226"/>
                </a:lnTo>
                <a:lnTo>
                  <a:pt x="1334" y="3245"/>
                </a:lnTo>
                <a:lnTo>
                  <a:pt x="1371" y="3259"/>
                </a:lnTo>
                <a:lnTo>
                  <a:pt x="1409" y="3267"/>
                </a:lnTo>
                <a:lnTo>
                  <a:pt x="1449" y="3270"/>
                </a:lnTo>
                <a:lnTo>
                  <a:pt x="1489" y="3267"/>
                </a:lnTo>
                <a:lnTo>
                  <a:pt x="1528" y="3259"/>
                </a:lnTo>
                <a:lnTo>
                  <a:pt x="1564" y="3245"/>
                </a:lnTo>
                <a:lnTo>
                  <a:pt x="1597" y="3226"/>
                </a:lnTo>
                <a:lnTo>
                  <a:pt x="1628" y="3202"/>
                </a:lnTo>
                <a:lnTo>
                  <a:pt x="1654" y="3175"/>
                </a:lnTo>
                <a:lnTo>
                  <a:pt x="1676" y="3145"/>
                </a:lnTo>
                <a:lnTo>
                  <a:pt x="1695" y="3112"/>
                </a:lnTo>
                <a:lnTo>
                  <a:pt x="1203" y="3112"/>
                </a:lnTo>
                <a:close/>
                <a:moveTo>
                  <a:pt x="323" y="2687"/>
                </a:moveTo>
                <a:lnTo>
                  <a:pt x="300" y="2690"/>
                </a:lnTo>
                <a:lnTo>
                  <a:pt x="279" y="2697"/>
                </a:lnTo>
                <a:lnTo>
                  <a:pt x="260" y="2709"/>
                </a:lnTo>
                <a:lnTo>
                  <a:pt x="243" y="2725"/>
                </a:lnTo>
                <a:lnTo>
                  <a:pt x="232" y="2744"/>
                </a:lnTo>
                <a:lnTo>
                  <a:pt x="224" y="2765"/>
                </a:lnTo>
                <a:lnTo>
                  <a:pt x="222" y="2788"/>
                </a:lnTo>
                <a:lnTo>
                  <a:pt x="224" y="2811"/>
                </a:lnTo>
                <a:lnTo>
                  <a:pt x="232" y="2833"/>
                </a:lnTo>
                <a:lnTo>
                  <a:pt x="243" y="2852"/>
                </a:lnTo>
                <a:lnTo>
                  <a:pt x="260" y="2867"/>
                </a:lnTo>
                <a:lnTo>
                  <a:pt x="279" y="2880"/>
                </a:lnTo>
                <a:lnTo>
                  <a:pt x="300" y="2887"/>
                </a:lnTo>
                <a:lnTo>
                  <a:pt x="323" y="2890"/>
                </a:lnTo>
                <a:lnTo>
                  <a:pt x="2534" y="2890"/>
                </a:lnTo>
                <a:lnTo>
                  <a:pt x="2557" y="2887"/>
                </a:lnTo>
                <a:lnTo>
                  <a:pt x="2579" y="2880"/>
                </a:lnTo>
                <a:lnTo>
                  <a:pt x="2598" y="2867"/>
                </a:lnTo>
                <a:lnTo>
                  <a:pt x="2614" y="2852"/>
                </a:lnTo>
                <a:lnTo>
                  <a:pt x="2626" y="2833"/>
                </a:lnTo>
                <a:lnTo>
                  <a:pt x="2633" y="2811"/>
                </a:lnTo>
                <a:lnTo>
                  <a:pt x="2636" y="2788"/>
                </a:lnTo>
                <a:lnTo>
                  <a:pt x="2633" y="2765"/>
                </a:lnTo>
                <a:lnTo>
                  <a:pt x="2626" y="2744"/>
                </a:lnTo>
                <a:lnTo>
                  <a:pt x="2614" y="2725"/>
                </a:lnTo>
                <a:lnTo>
                  <a:pt x="2598" y="2709"/>
                </a:lnTo>
                <a:lnTo>
                  <a:pt x="2579" y="2697"/>
                </a:lnTo>
                <a:lnTo>
                  <a:pt x="2557" y="2690"/>
                </a:lnTo>
                <a:lnTo>
                  <a:pt x="2534" y="2687"/>
                </a:lnTo>
                <a:lnTo>
                  <a:pt x="323" y="2687"/>
                </a:lnTo>
                <a:close/>
                <a:moveTo>
                  <a:pt x="1429" y="496"/>
                </a:moveTo>
                <a:lnTo>
                  <a:pt x="1352" y="499"/>
                </a:lnTo>
                <a:lnTo>
                  <a:pt x="1276" y="510"/>
                </a:lnTo>
                <a:lnTo>
                  <a:pt x="1203" y="525"/>
                </a:lnTo>
                <a:lnTo>
                  <a:pt x="1133" y="547"/>
                </a:lnTo>
                <a:lnTo>
                  <a:pt x="1064" y="574"/>
                </a:lnTo>
                <a:lnTo>
                  <a:pt x="998" y="607"/>
                </a:lnTo>
                <a:lnTo>
                  <a:pt x="937" y="644"/>
                </a:lnTo>
                <a:lnTo>
                  <a:pt x="878" y="687"/>
                </a:lnTo>
                <a:lnTo>
                  <a:pt x="823" y="733"/>
                </a:lnTo>
                <a:lnTo>
                  <a:pt x="772" y="785"/>
                </a:lnTo>
                <a:lnTo>
                  <a:pt x="725" y="839"/>
                </a:lnTo>
                <a:lnTo>
                  <a:pt x="682" y="899"/>
                </a:lnTo>
                <a:lnTo>
                  <a:pt x="645" y="961"/>
                </a:lnTo>
                <a:lnTo>
                  <a:pt x="613" y="1027"/>
                </a:lnTo>
                <a:lnTo>
                  <a:pt x="584" y="1094"/>
                </a:lnTo>
                <a:lnTo>
                  <a:pt x="564" y="1165"/>
                </a:lnTo>
                <a:lnTo>
                  <a:pt x="547" y="1239"/>
                </a:lnTo>
                <a:lnTo>
                  <a:pt x="538" y="1314"/>
                </a:lnTo>
                <a:lnTo>
                  <a:pt x="535" y="1391"/>
                </a:lnTo>
                <a:lnTo>
                  <a:pt x="535" y="2465"/>
                </a:lnTo>
                <a:lnTo>
                  <a:pt x="2323" y="2465"/>
                </a:lnTo>
                <a:lnTo>
                  <a:pt x="2323" y="1391"/>
                </a:lnTo>
                <a:lnTo>
                  <a:pt x="2320" y="1314"/>
                </a:lnTo>
                <a:lnTo>
                  <a:pt x="2310" y="1239"/>
                </a:lnTo>
                <a:lnTo>
                  <a:pt x="2294" y="1165"/>
                </a:lnTo>
                <a:lnTo>
                  <a:pt x="2272" y="1094"/>
                </a:lnTo>
                <a:lnTo>
                  <a:pt x="2245" y="1027"/>
                </a:lnTo>
                <a:lnTo>
                  <a:pt x="2213" y="961"/>
                </a:lnTo>
                <a:lnTo>
                  <a:pt x="2176" y="899"/>
                </a:lnTo>
                <a:lnTo>
                  <a:pt x="2133" y="839"/>
                </a:lnTo>
                <a:lnTo>
                  <a:pt x="2086" y="785"/>
                </a:lnTo>
                <a:lnTo>
                  <a:pt x="2035" y="733"/>
                </a:lnTo>
                <a:lnTo>
                  <a:pt x="1980" y="687"/>
                </a:lnTo>
                <a:lnTo>
                  <a:pt x="1921" y="644"/>
                </a:lnTo>
                <a:lnTo>
                  <a:pt x="1858" y="607"/>
                </a:lnTo>
                <a:lnTo>
                  <a:pt x="1793" y="574"/>
                </a:lnTo>
                <a:lnTo>
                  <a:pt x="1725" y="547"/>
                </a:lnTo>
                <a:lnTo>
                  <a:pt x="1655" y="525"/>
                </a:lnTo>
                <a:lnTo>
                  <a:pt x="1581" y="510"/>
                </a:lnTo>
                <a:lnTo>
                  <a:pt x="1506" y="499"/>
                </a:lnTo>
                <a:lnTo>
                  <a:pt x="1429" y="496"/>
                </a:lnTo>
                <a:close/>
                <a:moveTo>
                  <a:pt x="1449" y="148"/>
                </a:moveTo>
                <a:lnTo>
                  <a:pt x="1410" y="150"/>
                </a:lnTo>
                <a:lnTo>
                  <a:pt x="1373" y="158"/>
                </a:lnTo>
                <a:lnTo>
                  <a:pt x="1338" y="172"/>
                </a:lnTo>
                <a:lnTo>
                  <a:pt x="1305" y="189"/>
                </a:lnTo>
                <a:lnTo>
                  <a:pt x="1276" y="210"/>
                </a:lnTo>
                <a:lnTo>
                  <a:pt x="1249" y="236"/>
                </a:lnTo>
                <a:lnTo>
                  <a:pt x="1226" y="265"/>
                </a:lnTo>
                <a:lnTo>
                  <a:pt x="1207" y="298"/>
                </a:lnTo>
                <a:lnTo>
                  <a:pt x="1280" y="285"/>
                </a:lnTo>
                <a:lnTo>
                  <a:pt x="1354" y="278"/>
                </a:lnTo>
                <a:lnTo>
                  <a:pt x="1429" y="275"/>
                </a:lnTo>
                <a:lnTo>
                  <a:pt x="1498" y="277"/>
                </a:lnTo>
                <a:lnTo>
                  <a:pt x="1564" y="283"/>
                </a:lnTo>
                <a:lnTo>
                  <a:pt x="1631" y="293"/>
                </a:lnTo>
                <a:lnTo>
                  <a:pt x="1695" y="307"/>
                </a:lnTo>
                <a:lnTo>
                  <a:pt x="1678" y="274"/>
                </a:lnTo>
                <a:lnTo>
                  <a:pt x="1655" y="243"/>
                </a:lnTo>
                <a:lnTo>
                  <a:pt x="1628" y="215"/>
                </a:lnTo>
                <a:lnTo>
                  <a:pt x="1597" y="192"/>
                </a:lnTo>
                <a:lnTo>
                  <a:pt x="1564" y="173"/>
                </a:lnTo>
                <a:lnTo>
                  <a:pt x="1528" y="159"/>
                </a:lnTo>
                <a:lnTo>
                  <a:pt x="1489" y="150"/>
                </a:lnTo>
                <a:lnTo>
                  <a:pt x="1449" y="148"/>
                </a:lnTo>
                <a:close/>
                <a:moveTo>
                  <a:pt x="1449" y="0"/>
                </a:moveTo>
                <a:lnTo>
                  <a:pt x="1502" y="3"/>
                </a:lnTo>
                <a:lnTo>
                  <a:pt x="1552" y="13"/>
                </a:lnTo>
                <a:lnTo>
                  <a:pt x="1600" y="27"/>
                </a:lnTo>
                <a:lnTo>
                  <a:pt x="1644" y="48"/>
                </a:lnTo>
                <a:lnTo>
                  <a:pt x="1687" y="74"/>
                </a:lnTo>
                <a:lnTo>
                  <a:pt x="1725" y="104"/>
                </a:lnTo>
                <a:lnTo>
                  <a:pt x="1760" y="140"/>
                </a:lnTo>
                <a:lnTo>
                  <a:pt x="1791" y="178"/>
                </a:lnTo>
                <a:lnTo>
                  <a:pt x="1817" y="220"/>
                </a:lnTo>
                <a:lnTo>
                  <a:pt x="1838" y="265"/>
                </a:lnTo>
                <a:lnTo>
                  <a:pt x="1853" y="313"/>
                </a:lnTo>
                <a:lnTo>
                  <a:pt x="1863" y="363"/>
                </a:lnTo>
                <a:lnTo>
                  <a:pt x="1936" y="397"/>
                </a:lnTo>
                <a:lnTo>
                  <a:pt x="2007" y="437"/>
                </a:lnTo>
                <a:lnTo>
                  <a:pt x="2074" y="482"/>
                </a:lnTo>
                <a:lnTo>
                  <a:pt x="2138" y="531"/>
                </a:lnTo>
                <a:lnTo>
                  <a:pt x="2199" y="584"/>
                </a:lnTo>
                <a:lnTo>
                  <a:pt x="2255" y="641"/>
                </a:lnTo>
                <a:lnTo>
                  <a:pt x="2307" y="702"/>
                </a:lnTo>
                <a:lnTo>
                  <a:pt x="2354" y="768"/>
                </a:lnTo>
                <a:lnTo>
                  <a:pt x="2396" y="836"/>
                </a:lnTo>
                <a:lnTo>
                  <a:pt x="2435" y="908"/>
                </a:lnTo>
                <a:lnTo>
                  <a:pt x="2467" y="982"/>
                </a:lnTo>
                <a:lnTo>
                  <a:pt x="2494" y="1060"/>
                </a:lnTo>
                <a:lnTo>
                  <a:pt x="2516" y="1139"/>
                </a:lnTo>
                <a:lnTo>
                  <a:pt x="2531" y="1221"/>
                </a:lnTo>
                <a:lnTo>
                  <a:pt x="2542" y="1305"/>
                </a:lnTo>
                <a:lnTo>
                  <a:pt x="2545" y="1391"/>
                </a:lnTo>
                <a:lnTo>
                  <a:pt x="2545" y="2465"/>
                </a:lnTo>
                <a:lnTo>
                  <a:pt x="2588" y="2469"/>
                </a:lnTo>
                <a:lnTo>
                  <a:pt x="2628" y="2480"/>
                </a:lnTo>
                <a:lnTo>
                  <a:pt x="2667" y="2493"/>
                </a:lnTo>
                <a:lnTo>
                  <a:pt x="2703" y="2513"/>
                </a:lnTo>
                <a:lnTo>
                  <a:pt x="2736" y="2536"/>
                </a:lnTo>
                <a:lnTo>
                  <a:pt x="2766" y="2564"/>
                </a:lnTo>
                <a:lnTo>
                  <a:pt x="2792" y="2594"/>
                </a:lnTo>
                <a:lnTo>
                  <a:pt x="2815" y="2628"/>
                </a:lnTo>
                <a:lnTo>
                  <a:pt x="2833" y="2665"/>
                </a:lnTo>
                <a:lnTo>
                  <a:pt x="2846" y="2704"/>
                </a:lnTo>
                <a:lnTo>
                  <a:pt x="2855" y="2746"/>
                </a:lnTo>
                <a:lnTo>
                  <a:pt x="2858" y="2788"/>
                </a:lnTo>
                <a:lnTo>
                  <a:pt x="2855" y="2832"/>
                </a:lnTo>
                <a:lnTo>
                  <a:pt x="2845" y="2874"/>
                </a:lnTo>
                <a:lnTo>
                  <a:pt x="2832" y="2914"/>
                </a:lnTo>
                <a:lnTo>
                  <a:pt x="2813" y="2952"/>
                </a:lnTo>
                <a:lnTo>
                  <a:pt x="2790" y="2986"/>
                </a:lnTo>
                <a:lnTo>
                  <a:pt x="2762" y="3016"/>
                </a:lnTo>
                <a:lnTo>
                  <a:pt x="2732" y="3044"/>
                </a:lnTo>
                <a:lnTo>
                  <a:pt x="2698" y="3067"/>
                </a:lnTo>
                <a:lnTo>
                  <a:pt x="2660" y="3086"/>
                </a:lnTo>
                <a:lnTo>
                  <a:pt x="2620" y="3100"/>
                </a:lnTo>
                <a:lnTo>
                  <a:pt x="2578" y="3109"/>
                </a:lnTo>
                <a:lnTo>
                  <a:pt x="2534" y="3112"/>
                </a:lnTo>
                <a:lnTo>
                  <a:pt x="1851" y="3112"/>
                </a:lnTo>
                <a:lnTo>
                  <a:pt x="1836" y="3159"/>
                </a:lnTo>
                <a:lnTo>
                  <a:pt x="1814" y="3202"/>
                </a:lnTo>
                <a:lnTo>
                  <a:pt x="1788" y="3244"/>
                </a:lnTo>
                <a:lnTo>
                  <a:pt x="1758" y="3281"/>
                </a:lnTo>
                <a:lnTo>
                  <a:pt x="1722" y="3316"/>
                </a:lnTo>
                <a:lnTo>
                  <a:pt x="1684" y="3345"/>
                </a:lnTo>
                <a:lnTo>
                  <a:pt x="1642" y="3370"/>
                </a:lnTo>
                <a:lnTo>
                  <a:pt x="1597" y="3391"/>
                </a:lnTo>
                <a:lnTo>
                  <a:pt x="1551" y="3405"/>
                </a:lnTo>
                <a:lnTo>
                  <a:pt x="1501" y="3415"/>
                </a:lnTo>
                <a:lnTo>
                  <a:pt x="1449" y="3418"/>
                </a:lnTo>
                <a:lnTo>
                  <a:pt x="1398" y="3415"/>
                </a:lnTo>
                <a:lnTo>
                  <a:pt x="1348" y="3405"/>
                </a:lnTo>
                <a:lnTo>
                  <a:pt x="1301" y="3391"/>
                </a:lnTo>
                <a:lnTo>
                  <a:pt x="1256" y="3370"/>
                </a:lnTo>
                <a:lnTo>
                  <a:pt x="1215" y="3345"/>
                </a:lnTo>
                <a:lnTo>
                  <a:pt x="1176" y="3316"/>
                </a:lnTo>
                <a:lnTo>
                  <a:pt x="1141" y="3281"/>
                </a:lnTo>
                <a:lnTo>
                  <a:pt x="1111" y="3244"/>
                </a:lnTo>
                <a:lnTo>
                  <a:pt x="1085" y="3202"/>
                </a:lnTo>
                <a:lnTo>
                  <a:pt x="1063" y="3159"/>
                </a:lnTo>
                <a:lnTo>
                  <a:pt x="1047" y="3112"/>
                </a:lnTo>
                <a:lnTo>
                  <a:pt x="323" y="3112"/>
                </a:lnTo>
                <a:lnTo>
                  <a:pt x="280" y="3109"/>
                </a:lnTo>
                <a:lnTo>
                  <a:pt x="237" y="3100"/>
                </a:lnTo>
                <a:lnTo>
                  <a:pt x="198" y="3086"/>
                </a:lnTo>
                <a:lnTo>
                  <a:pt x="160" y="3067"/>
                </a:lnTo>
                <a:lnTo>
                  <a:pt x="126" y="3044"/>
                </a:lnTo>
                <a:lnTo>
                  <a:pt x="95" y="3016"/>
                </a:lnTo>
                <a:lnTo>
                  <a:pt x="68" y="2986"/>
                </a:lnTo>
                <a:lnTo>
                  <a:pt x="44" y="2952"/>
                </a:lnTo>
                <a:lnTo>
                  <a:pt x="25" y="2914"/>
                </a:lnTo>
                <a:lnTo>
                  <a:pt x="11" y="2874"/>
                </a:lnTo>
                <a:lnTo>
                  <a:pt x="3" y="2832"/>
                </a:lnTo>
                <a:lnTo>
                  <a:pt x="0" y="2788"/>
                </a:lnTo>
                <a:lnTo>
                  <a:pt x="3" y="2746"/>
                </a:lnTo>
                <a:lnTo>
                  <a:pt x="11" y="2704"/>
                </a:lnTo>
                <a:lnTo>
                  <a:pt x="25" y="2665"/>
                </a:lnTo>
                <a:lnTo>
                  <a:pt x="43" y="2628"/>
                </a:lnTo>
                <a:lnTo>
                  <a:pt x="66" y="2594"/>
                </a:lnTo>
                <a:lnTo>
                  <a:pt x="92" y="2564"/>
                </a:lnTo>
                <a:lnTo>
                  <a:pt x="122" y="2536"/>
                </a:lnTo>
                <a:lnTo>
                  <a:pt x="155" y="2513"/>
                </a:lnTo>
                <a:lnTo>
                  <a:pt x="191" y="2493"/>
                </a:lnTo>
                <a:lnTo>
                  <a:pt x="230" y="2480"/>
                </a:lnTo>
                <a:lnTo>
                  <a:pt x="270" y="2469"/>
                </a:lnTo>
                <a:lnTo>
                  <a:pt x="313" y="2465"/>
                </a:lnTo>
                <a:lnTo>
                  <a:pt x="313" y="1391"/>
                </a:lnTo>
                <a:lnTo>
                  <a:pt x="316" y="1307"/>
                </a:lnTo>
                <a:lnTo>
                  <a:pt x="326" y="1225"/>
                </a:lnTo>
                <a:lnTo>
                  <a:pt x="340" y="1145"/>
                </a:lnTo>
                <a:lnTo>
                  <a:pt x="361" y="1067"/>
                </a:lnTo>
                <a:lnTo>
                  <a:pt x="387" y="991"/>
                </a:lnTo>
                <a:lnTo>
                  <a:pt x="418" y="919"/>
                </a:lnTo>
                <a:lnTo>
                  <a:pt x="454" y="849"/>
                </a:lnTo>
                <a:lnTo>
                  <a:pt x="495" y="781"/>
                </a:lnTo>
                <a:lnTo>
                  <a:pt x="540" y="717"/>
                </a:lnTo>
                <a:lnTo>
                  <a:pt x="590" y="656"/>
                </a:lnTo>
                <a:lnTo>
                  <a:pt x="644" y="599"/>
                </a:lnTo>
                <a:lnTo>
                  <a:pt x="701" y="546"/>
                </a:lnTo>
                <a:lnTo>
                  <a:pt x="762" y="497"/>
                </a:lnTo>
                <a:lnTo>
                  <a:pt x="827" y="452"/>
                </a:lnTo>
                <a:lnTo>
                  <a:pt x="894" y="412"/>
                </a:lnTo>
                <a:lnTo>
                  <a:pt x="965" y="377"/>
                </a:lnTo>
                <a:lnTo>
                  <a:pt x="1038" y="345"/>
                </a:lnTo>
                <a:lnTo>
                  <a:pt x="1049" y="298"/>
                </a:lnTo>
                <a:lnTo>
                  <a:pt x="1066" y="252"/>
                </a:lnTo>
                <a:lnTo>
                  <a:pt x="1088" y="209"/>
                </a:lnTo>
                <a:lnTo>
                  <a:pt x="1114" y="169"/>
                </a:lnTo>
                <a:lnTo>
                  <a:pt x="1145" y="132"/>
                </a:lnTo>
                <a:lnTo>
                  <a:pt x="1179" y="99"/>
                </a:lnTo>
                <a:lnTo>
                  <a:pt x="1218" y="70"/>
                </a:lnTo>
                <a:lnTo>
                  <a:pt x="1258" y="46"/>
                </a:lnTo>
                <a:lnTo>
                  <a:pt x="1303" y="26"/>
                </a:lnTo>
                <a:lnTo>
                  <a:pt x="1350" y="12"/>
                </a:lnTo>
                <a:lnTo>
                  <a:pt x="1399" y="3"/>
                </a:lnTo>
                <a:lnTo>
                  <a:pt x="1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533" name="Shape 9533"/>
          <p:cNvGrpSpPr/>
          <p:nvPr/>
        </p:nvGrpSpPr>
        <p:grpSpPr>
          <a:xfrm>
            <a:off x="5368501" y="3001582"/>
            <a:ext cx="231731" cy="196024"/>
            <a:chOff x="3580" y="1588"/>
            <a:chExt cx="318" cy="269"/>
          </a:xfrm>
        </p:grpSpPr>
        <p:sp>
          <p:nvSpPr>
            <p:cNvPr id="9534" name="Shape 9534"/>
            <p:cNvSpPr/>
            <p:nvPr/>
          </p:nvSpPr>
          <p:spPr>
            <a:xfrm>
              <a:off x="3606" y="1756"/>
              <a:ext cx="76" cy="75"/>
            </a:xfrm>
            <a:custGeom>
              <a:avLst/>
              <a:gdLst/>
              <a:ahLst/>
              <a:cxnLst/>
              <a:rect l="0" t="0" r="0" b="0"/>
              <a:pathLst>
                <a:path w="829" h="826" extrusionOk="0">
                  <a:moveTo>
                    <a:pt x="415" y="148"/>
                  </a:moveTo>
                  <a:lnTo>
                    <a:pt x="380" y="150"/>
                  </a:lnTo>
                  <a:lnTo>
                    <a:pt x="346" y="156"/>
                  </a:lnTo>
                  <a:lnTo>
                    <a:pt x="313" y="168"/>
                  </a:lnTo>
                  <a:lnTo>
                    <a:pt x="282" y="183"/>
                  </a:lnTo>
                  <a:lnTo>
                    <a:pt x="253" y="202"/>
                  </a:lnTo>
                  <a:lnTo>
                    <a:pt x="226" y="225"/>
                  </a:lnTo>
                  <a:lnTo>
                    <a:pt x="203" y="251"/>
                  </a:lnTo>
                  <a:lnTo>
                    <a:pt x="184" y="280"/>
                  </a:lnTo>
                  <a:lnTo>
                    <a:pt x="169" y="312"/>
                  </a:lnTo>
                  <a:lnTo>
                    <a:pt x="157" y="344"/>
                  </a:lnTo>
                  <a:lnTo>
                    <a:pt x="151" y="378"/>
                  </a:lnTo>
                  <a:lnTo>
                    <a:pt x="149" y="413"/>
                  </a:lnTo>
                  <a:lnTo>
                    <a:pt x="151" y="448"/>
                  </a:lnTo>
                  <a:lnTo>
                    <a:pt x="157" y="482"/>
                  </a:lnTo>
                  <a:lnTo>
                    <a:pt x="169" y="514"/>
                  </a:lnTo>
                  <a:lnTo>
                    <a:pt x="184" y="545"/>
                  </a:lnTo>
                  <a:lnTo>
                    <a:pt x="203" y="575"/>
                  </a:lnTo>
                  <a:lnTo>
                    <a:pt x="226" y="601"/>
                  </a:lnTo>
                  <a:lnTo>
                    <a:pt x="253" y="623"/>
                  </a:lnTo>
                  <a:lnTo>
                    <a:pt x="282" y="643"/>
                  </a:lnTo>
                  <a:lnTo>
                    <a:pt x="313" y="658"/>
                  </a:lnTo>
                  <a:lnTo>
                    <a:pt x="346" y="670"/>
                  </a:lnTo>
                  <a:lnTo>
                    <a:pt x="380" y="676"/>
                  </a:lnTo>
                  <a:lnTo>
                    <a:pt x="415" y="678"/>
                  </a:lnTo>
                  <a:lnTo>
                    <a:pt x="450" y="676"/>
                  </a:lnTo>
                  <a:lnTo>
                    <a:pt x="484" y="670"/>
                  </a:lnTo>
                  <a:lnTo>
                    <a:pt x="517" y="658"/>
                  </a:lnTo>
                  <a:lnTo>
                    <a:pt x="547" y="643"/>
                  </a:lnTo>
                  <a:lnTo>
                    <a:pt x="577" y="623"/>
                  </a:lnTo>
                  <a:lnTo>
                    <a:pt x="604" y="601"/>
                  </a:lnTo>
                  <a:lnTo>
                    <a:pt x="626" y="575"/>
                  </a:lnTo>
                  <a:lnTo>
                    <a:pt x="646" y="545"/>
                  </a:lnTo>
                  <a:lnTo>
                    <a:pt x="661" y="514"/>
                  </a:lnTo>
                  <a:lnTo>
                    <a:pt x="672" y="482"/>
                  </a:lnTo>
                  <a:lnTo>
                    <a:pt x="679" y="448"/>
                  </a:lnTo>
                  <a:lnTo>
                    <a:pt x="681" y="413"/>
                  </a:lnTo>
                  <a:lnTo>
                    <a:pt x="679" y="378"/>
                  </a:lnTo>
                  <a:lnTo>
                    <a:pt x="672" y="344"/>
                  </a:lnTo>
                  <a:lnTo>
                    <a:pt x="661" y="312"/>
                  </a:lnTo>
                  <a:lnTo>
                    <a:pt x="646" y="280"/>
                  </a:lnTo>
                  <a:lnTo>
                    <a:pt x="626" y="251"/>
                  </a:lnTo>
                  <a:lnTo>
                    <a:pt x="604" y="225"/>
                  </a:lnTo>
                  <a:lnTo>
                    <a:pt x="577" y="202"/>
                  </a:lnTo>
                  <a:lnTo>
                    <a:pt x="547" y="183"/>
                  </a:lnTo>
                  <a:lnTo>
                    <a:pt x="517" y="168"/>
                  </a:lnTo>
                  <a:lnTo>
                    <a:pt x="484" y="156"/>
                  </a:lnTo>
                  <a:lnTo>
                    <a:pt x="450" y="150"/>
                  </a:lnTo>
                  <a:lnTo>
                    <a:pt x="415" y="148"/>
                  </a:lnTo>
                  <a:close/>
                  <a:moveTo>
                    <a:pt x="415" y="0"/>
                  </a:moveTo>
                  <a:lnTo>
                    <a:pt x="461" y="2"/>
                  </a:lnTo>
                  <a:lnTo>
                    <a:pt x="507" y="10"/>
                  </a:lnTo>
                  <a:lnTo>
                    <a:pt x="552" y="23"/>
                  </a:lnTo>
                  <a:lnTo>
                    <a:pt x="594" y="40"/>
                  </a:lnTo>
                  <a:lnTo>
                    <a:pt x="635" y="63"/>
                  </a:lnTo>
                  <a:lnTo>
                    <a:pt x="672" y="90"/>
                  </a:lnTo>
                  <a:lnTo>
                    <a:pt x="707" y="121"/>
                  </a:lnTo>
                  <a:lnTo>
                    <a:pt x="739" y="156"/>
                  </a:lnTo>
                  <a:lnTo>
                    <a:pt x="766" y="193"/>
                  </a:lnTo>
                  <a:lnTo>
                    <a:pt x="788" y="233"/>
                  </a:lnTo>
                  <a:lnTo>
                    <a:pt x="806" y="277"/>
                  </a:lnTo>
                  <a:lnTo>
                    <a:pt x="819" y="320"/>
                  </a:lnTo>
                  <a:lnTo>
                    <a:pt x="826" y="366"/>
                  </a:lnTo>
                  <a:lnTo>
                    <a:pt x="829" y="413"/>
                  </a:lnTo>
                  <a:lnTo>
                    <a:pt x="826" y="459"/>
                  </a:lnTo>
                  <a:lnTo>
                    <a:pt x="819" y="505"/>
                  </a:lnTo>
                  <a:lnTo>
                    <a:pt x="806" y="549"/>
                  </a:lnTo>
                  <a:lnTo>
                    <a:pt x="788" y="591"/>
                  </a:lnTo>
                  <a:lnTo>
                    <a:pt x="766" y="633"/>
                  </a:lnTo>
                  <a:lnTo>
                    <a:pt x="739" y="670"/>
                  </a:lnTo>
                  <a:lnTo>
                    <a:pt x="707" y="705"/>
                  </a:lnTo>
                  <a:lnTo>
                    <a:pt x="672" y="736"/>
                  </a:lnTo>
                  <a:lnTo>
                    <a:pt x="635" y="763"/>
                  </a:lnTo>
                  <a:lnTo>
                    <a:pt x="594" y="785"/>
                  </a:lnTo>
                  <a:lnTo>
                    <a:pt x="552" y="803"/>
                  </a:lnTo>
                  <a:lnTo>
                    <a:pt x="507" y="815"/>
                  </a:lnTo>
                  <a:lnTo>
                    <a:pt x="461" y="823"/>
                  </a:lnTo>
                  <a:lnTo>
                    <a:pt x="415" y="826"/>
                  </a:lnTo>
                  <a:lnTo>
                    <a:pt x="368" y="823"/>
                  </a:lnTo>
                  <a:lnTo>
                    <a:pt x="322" y="815"/>
                  </a:lnTo>
                  <a:lnTo>
                    <a:pt x="278" y="803"/>
                  </a:lnTo>
                  <a:lnTo>
                    <a:pt x="235" y="785"/>
                  </a:lnTo>
                  <a:lnTo>
                    <a:pt x="194" y="763"/>
                  </a:lnTo>
                  <a:lnTo>
                    <a:pt x="157" y="736"/>
                  </a:lnTo>
                  <a:lnTo>
                    <a:pt x="122" y="705"/>
                  </a:lnTo>
                  <a:lnTo>
                    <a:pt x="90" y="670"/>
                  </a:lnTo>
                  <a:lnTo>
                    <a:pt x="64" y="633"/>
                  </a:lnTo>
                  <a:lnTo>
                    <a:pt x="41" y="591"/>
                  </a:lnTo>
                  <a:lnTo>
                    <a:pt x="24" y="549"/>
                  </a:lnTo>
                  <a:lnTo>
                    <a:pt x="11" y="505"/>
                  </a:lnTo>
                  <a:lnTo>
                    <a:pt x="3" y="459"/>
                  </a:lnTo>
                  <a:lnTo>
                    <a:pt x="0" y="413"/>
                  </a:lnTo>
                  <a:lnTo>
                    <a:pt x="3" y="366"/>
                  </a:lnTo>
                  <a:lnTo>
                    <a:pt x="11" y="320"/>
                  </a:lnTo>
                  <a:lnTo>
                    <a:pt x="24" y="277"/>
                  </a:lnTo>
                  <a:lnTo>
                    <a:pt x="41" y="233"/>
                  </a:lnTo>
                  <a:lnTo>
                    <a:pt x="64" y="193"/>
                  </a:lnTo>
                  <a:lnTo>
                    <a:pt x="90" y="156"/>
                  </a:lnTo>
                  <a:lnTo>
                    <a:pt x="122" y="121"/>
                  </a:lnTo>
                  <a:lnTo>
                    <a:pt x="157" y="90"/>
                  </a:lnTo>
                  <a:lnTo>
                    <a:pt x="194" y="63"/>
                  </a:lnTo>
                  <a:lnTo>
                    <a:pt x="235" y="40"/>
                  </a:lnTo>
                  <a:lnTo>
                    <a:pt x="278" y="23"/>
                  </a:lnTo>
                  <a:lnTo>
                    <a:pt x="322" y="10"/>
                  </a:lnTo>
                  <a:lnTo>
                    <a:pt x="368" y="2"/>
                  </a:lnTo>
                  <a:lnTo>
                    <a:pt x="4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35" name="Shape 9535"/>
            <p:cNvSpPr/>
            <p:nvPr/>
          </p:nvSpPr>
          <p:spPr>
            <a:xfrm>
              <a:off x="3580" y="1588"/>
              <a:ext cx="318" cy="269"/>
            </a:xfrm>
            <a:custGeom>
              <a:avLst/>
              <a:gdLst/>
              <a:ahLst/>
              <a:cxnLst/>
              <a:rect l="0" t="0" r="0" b="0"/>
              <a:pathLst>
                <a:path w="3495" h="2956" extrusionOk="0">
                  <a:moveTo>
                    <a:pt x="2083" y="1872"/>
                  </a:moveTo>
                  <a:lnTo>
                    <a:pt x="1904" y="2051"/>
                  </a:lnTo>
                  <a:lnTo>
                    <a:pt x="2087" y="2234"/>
                  </a:lnTo>
                  <a:lnTo>
                    <a:pt x="2091" y="2175"/>
                  </a:lnTo>
                  <a:lnTo>
                    <a:pt x="2101" y="2117"/>
                  </a:lnTo>
                  <a:lnTo>
                    <a:pt x="2115" y="2058"/>
                  </a:lnTo>
                  <a:lnTo>
                    <a:pt x="2134" y="2002"/>
                  </a:lnTo>
                  <a:lnTo>
                    <a:pt x="2158" y="1947"/>
                  </a:lnTo>
                  <a:lnTo>
                    <a:pt x="2083" y="1872"/>
                  </a:lnTo>
                  <a:close/>
                  <a:moveTo>
                    <a:pt x="2766" y="1775"/>
                  </a:moveTo>
                  <a:lnTo>
                    <a:pt x="2717" y="1781"/>
                  </a:lnTo>
                  <a:lnTo>
                    <a:pt x="2668" y="1790"/>
                  </a:lnTo>
                  <a:lnTo>
                    <a:pt x="2620" y="1805"/>
                  </a:lnTo>
                  <a:lnTo>
                    <a:pt x="2575" y="1825"/>
                  </a:lnTo>
                  <a:lnTo>
                    <a:pt x="2530" y="1850"/>
                  </a:lnTo>
                  <a:lnTo>
                    <a:pt x="2489" y="1880"/>
                  </a:lnTo>
                  <a:lnTo>
                    <a:pt x="2450" y="1915"/>
                  </a:lnTo>
                  <a:lnTo>
                    <a:pt x="2418" y="1951"/>
                  </a:lnTo>
                  <a:lnTo>
                    <a:pt x="2389" y="1989"/>
                  </a:lnTo>
                  <a:lnTo>
                    <a:pt x="2365" y="2029"/>
                  </a:lnTo>
                  <a:lnTo>
                    <a:pt x="2345" y="2071"/>
                  </a:lnTo>
                  <a:lnTo>
                    <a:pt x="2329" y="2114"/>
                  </a:lnTo>
                  <a:lnTo>
                    <a:pt x="2317" y="2161"/>
                  </a:lnTo>
                  <a:lnTo>
                    <a:pt x="2311" y="2207"/>
                  </a:lnTo>
                  <a:lnTo>
                    <a:pt x="2309" y="2255"/>
                  </a:lnTo>
                  <a:lnTo>
                    <a:pt x="2311" y="2302"/>
                  </a:lnTo>
                  <a:lnTo>
                    <a:pt x="2317" y="2349"/>
                  </a:lnTo>
                  <a:lnTo>
                    <a:pt x="2329" y="2394"/>
                  </a:lnTo>
                  <a:lnTo>
                    <a:pt x="2345" y="2439"/>
                  </a:lnTo>
                  <a:lnTo>
                    <a:pt x="2365" y="2481"/>
                  </a:lnTo>
                  <a:lnTo>
                    <a:pt x="2389" y="2521"/>
                  </a:lnTo>
                  <a:lnTo>
                    <a:pt x="2418" y="2559"/>
                  </a:lnTo>
                  <a:lnTo>
                    <a:pt x="2450" y="2594"/>
                  </a:lnTo>
                  <a:lnTo>
                    <a:pt x="2489" y="2630"/>
                  </a:lnTo>
                  <a:lnTo>
                    <a:pt x="2530" y="2660"/>
                  </a:lnTo>
                  <a:lnTo>
                    <a:pt x="2575" y="2685"/>
                  </a:lnTo>
                  <a:lnTo>
                    <a:pt x="2620" y="2704"/>
                  </a:lnTo>
                  <a:lnTo>
                    <a:pt x="2668" y="2720"/>
                  </a:lnTo>
                  <a:lnTo>
                    <a:pt x="2717" y="2729"/>
                  </a:lnTo>
                  <a:lnTo>
                    <a:pt x="2766" y="2735"/>
                  </a:lnTo>
                  <a:lnTo>
                    <a:pt x="2815" y="2735"/>
                  </a:lnTo>
                  <a:lnTo>
                    <a:pt x="2864" y="2729"/>
                  </a:lnTo>
                  <a:lnTo>
                    <a:pt x="2913" y="2720"/>
                  </a:lnTo>
                  <a:lnTo>
                    <a:pt x="2961" y="2704"/>
                  </a:lnTo>
                  <a:lnTo>
                    <a:pt x="3006" y="2685"/>
                  </a:lnTo>
                  <a:lnTo>
                    <a:pt x="3051" y="2660"/>
                  </a:lnTo>
                  <a:lnTo>
                    <a:pt x="3092" y="2630"/>
                  </a:lnTo>
                  <a:lnTo>
                    <a:pt x="3131" y="2594"/>
                  </a:lnTo>
                  <a:lnTo>
                    <a:pt x="3163" y="2559"/>
                  </a:lnTo>
                  <a:lnTo>
                    <a:pt x="3192" y="2521"/>
                  </a:lnTo>
                  <a:lnTo>
                    <a:pt x="3216" y="2481"/>
                  </a:lnTo>
                  <a:lnTo>
                    <a:pt x="3236" y="2439"/>
                  </a:lnTo>
                  <a:lnTo>
                    <a:pt x="3252" y="2394"/>
                  </a:lnTo>
                  <a:lnTo>
                    <a:pt x="3263" y="2349"/>
                  </a:lnTo>
                  <a:lnTo>
                    <a:pt x="3270" y="2302"/>
                  </a:lnTo>
                  <a:lnTo>
                    <a:pt x="3272" y="2255"/>
                  </a:lnTo>
                  <a:lnTo>
                    <a:pt x="3270" y="2207"/>
                  </a:lnTo>
                  <a:lnTo>
                    <a:pt x="3263" y="2161"/>
                  </a:lnTo>
                  <a:lnTo>
                    <a:pt x="3252" y="2114"/>
                  </a:lnTo>
                  <a:lnTo>
                    <a:pt x="3236" y="2071"/>
                  </a:lnTo>
                  <a:lnTo>
                    <a:pt x="3216" y="2029"/>
                  </a:lnTo>
                  <a:lnTo>
                    <a:pt x="3192" y="1989"/>
                  </a:lnTo>
                  <a:lnTo>
                    <a:pt x="3163" y="1951"/>
                  </a:lnTo>
                  <a:lnTo>
                    <a:pt x="3131" y="1915"/>
                  </a:lnTo>
                  <a:lnTo>
                    <a:pt x="3092" y="1880"/>
                  </a:lnTo>
                  <a:lnTo>
                    <a:pt x="3051" y="1850"/>
                  </a:lnTo>
                  <a:lnTo>
                    <a:pt x="3006" y="1825"/>
                  </a:lnTo>
                  <a:lnTo>
                    <a:pt x="2961" y="1805"/>
                  </a:lnTo>
                  <a:lnTo>
                    <a:pt x="2913" y="1790"/>
                  </a:lnTo>
                  <a:lnTo>
                    <a:pt x="2864" y="1781"/>
                  </a:lnTo>
                  <a:lnTo>
                    <a:pt x="2815" y="1775"/>
                  </a:lnTo>
                  <a:lnTo>
                    <a:pt x="2766" y="1775"/>
                  </a:lnTo>
                  <a:close/>
                  <a:moveTo>
                    <a:pt x="704" y="1774"/>
                  </a:moveTo>
                  <a:lnTo>
                    <a:pt x="657" y="1777"/>
                  </a:lnTo>
                  <a:lnTo>
                    <a:pt x="612" y="1784"/>
                  </a:lnTo>
                  <a:lnTo>
                    <a:pt x="566" y="1794"/>
                  </a:lnTo>
                  <a:lnTo>
                    <a:pt x="523" y="1810"/>
                  </a:lnTo>
                  <a:lnTo>
                    <a:pt x="479" y="1829"/>
                  </a:lnTo>
                  <a:lnTo>
                    <a:pt x="439" y="1853"/>
                  </a:lnTo>
                  <a:lnTo>
                    <a:pt x="400" y="1882"/>
                  </a:lnTo>
                  <a:lnTo>
                    <a:pt x="363" y="1915"/>
                  </a:lnTo>
                  <a:lnTo>
                    <a:pt x="331" y="1951"/>
                  </a:lnTo>
                  <a:lnTo>
                    <a:pt x="302" y="1989"/>
                  </a:lnTo>
                  <a:lnTo>
                    <a:pt x="279" y="2029"/>
                  </a:lnTo>
                  <a:lnTo>
                    <a:pt x="259" y="2071"/>
                  </a:lnTo>
                  <a:lnTo>
                    <a:pt x="243" y="2114"/>
                  </a:lnTo>
                  <a:lnTo>
                    <a:pt x="231" y="2161"/>
                  </a:lnTo>
                  <a:lnTo>
                    <a:pt x="224" y="2207"/>
                  </a:lnTo>
                  <a:lnTo>
                    <a:pt x="222" y="2255"/>
                  </a:lnTo>
                  <a:lnTo>
                    <a:pt x="224" y="2302"/>
                  </a:lnTo>
                  <a:lnTo>
                    <a:pt x="231" y="2349"/>
                  </a:lnTo>
                  <a:lnTo>
                    <a:pt x="243" y="2394"/>
                  </a:lnTo>
                  <a:lnTo>
                    <a:pt x="259" y="2439"/>
                  </a:lnTo>
                  <a:lnTo>
                    <a:pt x="279" y="2481"/>
                  </a:lnTo>
                  <a:lnTo>
                    <a:pt x="302" y="2521"/>
                  </a:lnTo>
                  <a:lnTo>
                    <a:pt x="331" y="2559"/>
                  </a:lnTo>
                  <a:lnTo>
                    <a:pt x="363" y="2594"/>
                  </a:lnTo>
                  <a:lnTo>
                    <a:pt x="402" y="2630"/>
                  </a:lnTo>
                  <a:lnTo>
                    <a:pt x="444" y="2660"/>
                  </a:lnTo>
                  <a:lnTo>
                    <a:pt x="488" y="2685"/>
                  </a:lnTo>
                  <a:lnTo>
                    <a:pt x="534" y="2704"/>
                  </a:lnTo>
                  <a:lnTo>
                    <a:pt x="582" y="2720"/>
                  </a:lnTo>
                  <a:lnTo>
                    <a:pt x="630" y="2729"/>
                  </a:lnTo>
                  <a:lnTo>
                    <a:pt x="679" y="2735"/>
                  </a:lnTo>
                  <a:lnTo>
                    <a:pt x="728" y="2735"/>
                  </a:lnTo>
                  <a:lnTo>
                    <a:pt x="778" y="2729"/>
                  </a:lnTo>
                  <a:lnTo>
                    <a:pt x="826" y="2720"/>
                  </a:lnTo>
                  <a:lnTo>
                    <a:pt x="873" y="2704"/>
                  </a:lnTo>
                  <a:lnTo>
                    <a:pt x="920" y="2685"/>
                  </a:lnTo>
                  <a:lnTo>
                    <a:pt x="964" y="2660"/>
                  </a:lnTo>
                  <a:lnTo>
                    <a:pt x="1006" y="2630"/>
                  </a:lnTo>
                  <a:lnTo>
                    <a:pt x="1044" y="2594"/>
                  </a:lnTo>
                  <a:lnTo>
                    <a:pt x="1080" y="2556"/>
                  </a:lnTo>
                  <a:lnTo>
                    <a:pt x="1110" y="2514"/>
                  </a:lnTo>
                  <a:lnTo>
                    <a:pt x="1135" y="2470"/>
                  </a:lnTo>
                  <a:lnTo>
                    <a:pt x="1154" y="2424"/>
                  </a:lnTo>
                  <a:lnTo>
                    <a:pt x="1170" y="2376"/>
                  </a:lnTo>
                  <a:lnTo>
                    <a:pt x="1180" y="2329"/>
                  </a:lnTo>
                  <a:lnTo>
                    <a:pt x="1185" y="2279"/>
                  </a:lnTo>
                  <a:lnTo>
                    <a:pt x="1185" y="2231"/>
                  </a:lnTo>
                  <a:lnTo>
                    <a:pt x="1180" y="2181"/>
                  </a:lnTo>
                  <a:lnTo>
                    <a:pt x="1170" y="2132"/>
                  </a:lnTo>
                  <a:lnTo>
                    <a:pt x="1154" y="2086"/>
                  </a:lnTo>
                  <a:lnTo>
                    <a:pt x="1135" y="2039"/>
                  </a:lnTo>
                  <a:lnTo>
                    <a:pt x="1110" y="1996"/>
                  </a:lnTo>
                  <a:lnTo>
                    <a:pt x="1080" y="1954"/>
                  </a:lnTo>
                  <a:lnTo>
                    <a:pt x="1044" y="1915"/>
                  </a:lnTo>
                  <a:lnTo>
                    <a:pt x="1008" y="1882"/>
                  </a:lnTo>
                  <a:lnTo>
                    <a:pt x="969" y="1853"/>
                  </a:lnTo>
                  <a:lnTo>
                    <a:pt x="928" y="1829"/>
                  </a:lnTo>
                  <a:lnTo>
                    <a:pt x="885" y="1810"/>
                  </a:lnTo>
                  <a:lnTo>
                    <a:pt x="841" y="1794"/>
                  </a:lnTo>
                  <a:lnTo>
                    <a:pt x="796" y="1784"/>
                  </a:lnTo>
                  <a:lnTo>
                    <a:pt x="750" y="1777"/>
                  </a:lnTo>
                  <a:lnTo>
                    <a:pt x="704" y="1774"/>
                  </a:lnTo>
                  <a:close/>
                  <a:moveTo>
                    <a:pt x="3009" y="280"/>
                  </a:moveTo>
                  <a:lnTo>
                    <a:pt x="1337" y="1947"/>
                  </a:lnTo>
                  <a:lnTo>
                    <a:pt x="1360" y="2002"/>
                  </a:lnTo>
                  <a:lnTo>
                    <a:pt x="1379" y="2058"/>
                  </a:lnTo>
                  <a:lnTo>
                    <a:pt x="1394" y="2117"/>
                  </a:lnTo>
                  <a:lnTo>
                    <a:pt x="1402" y="2175"/>
                  </a:lnTo>
                  <a:lnTo>
                    <a:pt x="1407" y="2234"/>
                  </a:lnTo>
                  <a:lnTo>
                    <a:pt x="2943" y="703"/>
                  </a:lnTo>
                  <a:lnTo>
                    <a:pt x="2970" y="672"/>
                  </a:lnTo>
                  <a:lnTo>
                    <a:pt x="2993" y="638"/>
                  </a:lnTo>
                  <a:lnTo>
                    <a:pt x="3014" y="604"/>
                  </a:lnTo>
                  <a:lnTo>
                    <a:pt x="3028" y="567"/>
                  </a:lnTo>
                  <a:lnTo>
                    <a:pt x="3040" y="527"/>
                  </a:lnTo>
                  <a:lnTo>
                    <a:pt x="3046" y="487"/>
                  </a:lnTo>
                  <a:lnTo>
                    <a:pt x="3050" y="446"/>
                  </a:lnTo>
                  <a:lnTo>
                    <a:pt x="3046" y="403"/>
                  </a:lnTo>
                  <a:lnTo>
                    <a:pt x="3039" y="361"/>
                  </a:lnTo>
                  <a:lnTo>
                    <a:pt x="3026" y="319"/>
                  </a:lnTo>
                  <a:lnTo>
                    <a:pt x="3009" y="280"/>
                  </a:lnTo>
                  <a:close/>
                  <a:moveTo>
                    <a:pt x="485" y="280"/>
                  </a:moveTo>
                  <a:lnTo>
                    <a:pt x="467" y="319"/>
                  </a:lnTo>
                  <a:lnTo>
                    <a:pt x="456" y="361"/>
                  </a:lnTo>
                  <a:lnTo>
                    <a:pt x="447" y="403"/>
                  </a:lnTo>
                  <a:lnTo>
                    <a:pt x="445" y="446"/>
                  </a:lnTo>
                  <a:lnTo>
                    <a:pt x="447" y="487"/>
                  </a:lnTo>
                  <a:lnTo>
                    <a:pt x="454" y="527"/>
                  </a:lnTo>
                  <a:lnTo>
                    <a:pt x="465" y="567"/>
                  </a:lnTo>
                  <a:lnTo>
                    <a:pt x="481" y="604"/>
                  </a:lnTo>
                  <a:lnTo>
                    <a:pt x="500" y="638"/>
                  </a:lnTo>
                  <a:lnTo>
                    <a:pt x="524" y="672"/>
                  </a:lnTo>
                  <a:lnTo>
                    <a:pt x="551" y="703"/>
                  </a:lnTo>
                  <a:lnTo>
                    <a:pt x="1411" y="1560"/>
                  </a:lnTo>
                  <a:lnTo>
                    <a:pt x="1590" y="1381"/>
                  </a:lnTo>
                  <a:lnTo>
                    <a:pt x="485" y="280"/>
                  </a:lnTo>
                  <a:close/>
                  <a:moveTo>
                    <a:pt x="473" y="0"/>
                  </a:moveTo>
                  <a:lnTo>
                    <a:pt x="494" y="2"/>
                  </a:lnTo>
                  <a:lnTo>
                    <a:pt x="515" y="9"/>
                  </a:lnTo>
                  <a:lnTo>
                    <a:pt x="534" y="19"/>
                  </a:lnTo>
                  <a:lnTo>
                    <a:pt x="551" y="33"/>
                  </a:lnTo>
                  <a:lnTo>
                    <a:pt x="1747" y="1225"/>
                  </a:lnTo>
                  <a:lnTo>
                    <a:pt x="2943" y="33"/>
                  </a:lnTo>
                  <a:lnTo>
                    <a:pt x="2960" y="19"/>
                  </a:lnTo>
                  <a:lnTo>
                    <a:pt x="2980" y="9"/>
                  </a:lnTo>
                  <a:lnTo>
                    <a:pt x="3000" y="2"/>
                  </a:lnTo>
                  <a:lnTo>
                    <a:pt x="3021" y="0"/>
                  </a:lnTo>
                  <a:lnTo>
                    <a:pt x="3042" y="2"/>
                  </a:lnTo>
                  <a:lnTo>
                    <a:pt x="3062" y="9"/>
                  </a:lnTo>
                  <a:lnTo>
                    <a:pt x="3082" y="19"/>
                  </a:lnTo>
                  <a:lnTo>
                    <a:pt x="3099" y="33"/>
                  </a:lnTo>
                  <a:lnTo>
                    <a:pt x="3139" y="76"/>
                  </a:lnTo>
                  <a:lnTo>
                    <a:pt x="3174" y="122"/>
                  </a:lnTo>
                  <a:lnTo>
                    <a:pt x="3202" y="171"/>
                  </a:lnTo>
                  <a:lnTo>
                    <a:pt x="3227" y="222"/>
                  </a:lnTo>
                  <a:lnTo>
                    <a:pt x="3246" y="276"/>
                  </a:lnTo>
                  <a:lnTo>
                    <a:pt x="3260" y="331"/>
                  </a:lnTo>
                  <a:lnTo>
                    <a:pt x="3268" y="388"/>
                  </a:lnTo>
                  <a:lnTo>
                    <a:pt x="3271" y="446"/>
                  </a:lnTo>
                  <a:lnTo>
                    <a:pt x="3268" y="504"/>
                  </a:lnTo>
                  <a:lnTo>
                    <a:pt x="3260" y="561"/>
                  </a:lnTo>
                  <a:lnTo>
                    <a:pt x="3246" y="616"/>
                  </a:lnTo>
                  <a:lnTo>
                    <a:pt x="3227" y="670"/>
                  </a:lnTo>
                  <a:lnTo>
                    <a:pt x="3202" y="721"/>
                  </a:lnTo>
                  <a:lnTo>
                    <a:pt x="3174" y="770"/>
                  </a:lnTo>
                  <a:lnTo>
                    <a:pt x="3139" y="816"/>
                  </a:lnTo>
                  <a:lnTo>
                    <a:pt x="3099" y="859"/>
                  </a:lnTo>
                  <a:lnTo>
                    <a:pt x="2240" y="1716"/>
                  </a:lnTo>
                  <a:lnTo>
                    <a:pt x="2287" y="1764"/>
                  </a:lnTo>
                  <a:lnTo>
                    <a:pt x="2293" y="1758"/>
                  </a:lnTo>
                  <a:lnTo>
                    <a:pt x="2339" y="1715"/>
                  </a:lnTo>
                  <a:lnTo>
                    <a:pt x="2390" y="1677"/>
                  </a:lnTo>
                  <a:lnTo>
                    <a:pt x="2442" y="1644"/>
                  </a:lnTo>
                  <a:lnTo>
                    <a:pt x="2497" y="1617"/>
                  </a:lnTo>
                  <a:lnTo>
                    <a:pt x="2554" y="1594"/>
                  </a:lnTo>
                  <a:lnTo>
                    <a:pt x="2612" y="1577"/>
                  </a:lnTo>
                  <a:lnTo>
                    <a:pt x="2671" y="1564"/>
                  </a:lnTo>
                  <a:lnTo>
                    <a:pt x="2731" y="1555"/>
                  </a:lnTo>
                  <a:lnTo>
                    <a:pt x="2790" y="1553"/>
                  </a:lnTo>
                  <a:lnTo>
                    <a:pt x="2850" y="1555"/>
                  </a:lnTo>
                  <a:lnTo>
                    <a:pt x="2910" y="1564"/>
                  </a:lnTo>
                  <a:lnTo>
                    <a:pt x="2969" y="1577"/>
                  </a:lnTo>
                  <a:lnTo>
                    <a:pt x="3027" y="1594"/>
                  </a:lnTo>
                  <a:lnTo>
                    <a:pt x="3084" y="1617"/>
                  </a:lnTo>
                  <a:lnTo>
                    <a:pt x="3139" y="1644"/>
                  </a:lnTo>
                  <a:lnTo>
                    <a:pt x="3191" y="1677"/>
                  </a:lnTo>
                  <a:lnTo>
                    <a:pt x="3241" y="1715"/>
                  </a:lnTo>
                  <a:lnTo>
                    <a:pt x="3288" y="1758"/>
                  </a:lnTo>
                  <a:lnTo>
                    <a:pt x="3331" y="1805"/>
                  </a:lnTo>
                  <a:lnTo>
                    <a:pt x="3368" y="1853"/>
                  </a:lnTo>
                  <a:lnTo>
                    <a:pt x="3400" y="1904"/>
                  </a:lnTo>
                  <a:lnTo>
                    <a:pt x="3429" y="1958"/>
                  </a:lnTo>
                  <a:lnTo>
                    <a:pt x="3452" y="2014"/>
                  </a:lnTo>
                  <a:lnTo>
                    <a:pt x="3470" y="2072"/>
                  </a:lnTo>
                  <a:lnTo>
                    <a:pt x="3484" y="2132"/>
                  </a:lnTo>
                  <a:lnTo>
                    <a:pt x="3492" y="2193"/>
                  </a:lnTo>
                  <a:lnTo>
                    <a:pt x="3495" y="2255"/>
                  </a:lnTo>
                  <a:lnTo>
                    <a:pt x="3492" y="2317"/>
                  </a:lnTo>
                  <a:lnTo>
                    <a:pt x="3484" y="2377"/>
                  </a:lnTo>
                  <a:lnTo>
                    <a:pt x="3470" y="2438"/>
                  </a:lnTo>
                  <a:lnTo>
                    <a:pt x="3452" y="2495"/>
                  </a:lnTo>
                  <a:lnTo>
                    <a:pt x="3429" y="2552"/>
                  </a:lnTo>
                  <a:lnTo>
                    <a:pt x="3400" y="2605"/>
                  </a:lnTo>
                  <a:lnTo>
                    <a:pt x="3368" y="2656"/>
                  </a:lnTo>
                  <a:lnTo>
                    <a:pt x="3331" y="2705"/>
                  </a:lnTo>
                  <a:lnTo>
                    <a:pt x="3288" y="2752"/>
                  </a:lnTo>
                  <a:lnTo>
                    <a:pt x="3241" y="2794"/>
                  </a:lnTo>
                  <a:lnTo>
                    <a:pt x="3191" y="2832"/>
                  </a:lnTo>
                  <a:lnTo>
                    <a:pt x="3139" y="2865"/>
                  </a:lnTo>
                  <a:lnTo>
                    <a:pt x="3084" y="2893"/>
                  </a:lnTo>
                  <a:lnTo>
                    <a:pt x="3027" y="2915"/>
                  </a:lnTo>
                  <a:lnTo>
                    <a:pt x="2969" y="2933"/>
                  </a:lnTo>
                  <a:lnTo>
                    <a:pt x="2910" y="2946"/>
                  </a:lnTo>
                  <a:lnTo>
                    <a:pt x="2850" y="2953"/>
                  </a:lnTo>
                  <a:lnTo>
                    <a:pt x="2790" y="2956"/>
                  </a:lnTo>
                  <a:lnTo>
                    <a:pt x="2731" y="2953"/>
                  </a:lnTo>
                  <a:lnTo>
                    <a:pt x="2671" y="2946"/>
                  </a:lnTo>
                  <a:lnTo>
                    <a:pt x="2612" y="2933"/>
                  </a:lnTo>
                  <a:lnTo>
                    <a:pt x="2554" y="2915"/>
                  </a:lnTo>
                  <a:lnTo>
                    <a:pt x="2497" y="2893"/>
                  </a:lnTo>
                  <a:lnTo>
                    <a:pt x="2442" y="2865"/>
                  </a:lnTo>
                  <a:lnTo>
                    <a:pt x="2390" y="2832"/>
                  </a:lnTo>
                  <a:lnTo>
                    <a:pt x="2339" y="2794"/>
                  </a:lnTo>
                  <a:lnTo>
                    <a:pt x="2293" y="2752"/>
                  </a:lnTo>
                  <a:lnTo>
                    <a:pt x="1747" y="2207"/>
                  </a:lnTo>
                  <a:lnTo>
                    <a:pt x="1202" y="2752"/>
                  </a:lnTo>
                  <a:lnTo>
                    <a:pt x="1154" y="2794"/>
                  </a:lnTo>
                  <a:lnTo>
                    <a:pt x="1105" y="2832"/>
                  </a:lnTo>
                  <a:lnTo>
                    <a:pt x="1052" y="2865"/>
                  </a:lnTo>
                  <a:lnTo>
                    <a:pt x="996" y="2893"/>
                  </a:lnTo>
                  <a:lnTo>
                    <a:pt x="940" y="2915"/>
                  </a:lnTo>
                  <a:lnTo>
                    <a:pt x="883" y="2933"/>
                  </a:lnTo>
                  <a:lnTo>
                    <a:pt x="824" y="2946"/>
                  </a:lnTo>
                  <a:lnTo>
                    <a:pt x="764" y="2953"/>
                  </a:lnTo>
                  <a:lnTo>
                    <a:pt x="704" y="2956"/>
                  </a:lnTo>
                  <a:lnTo>
                    <a:pt x="643" y="2953"/>
                  </a:lnTo>
                  <a:lnTo>
                    <a:pt x="584" y="2946"/>
                  </a:lnTo>
                  <a:lnTo>
                    <a:pt x="525" y="2933"/>
                  </a:lnTo>
                  <a:lnTo>
                    <a:pt x="467" y="2915"/>
                  </a:lnTo>
                  <a:lnTo>
                    <a:pt x="410" y="2893"/>
                  </a:lnTo>
                  <a:lnTo>
                    <a:pt x="356" y="2865"/>
                  </a:lnTo>
                  <a:lnTo>
                    <a:pt x="303" y="2832"/>
                  </a:lnTo>
                  <a:lnTo>
                    <a:pt x="253" y="2794"/>
                  </a:lnTo>
                  <a:lnTo>
                    <a:pt x="206" y="2752"/>
                  </a:lnTo>
                  <a:lnTo>
                    <a:pt x="162" y="2704"/>
                  </a:lnTo>
                  <a:lnTo>
                    <a:pt x="125" y="2654"/>
                  </a:lnTo>
                  <a:lnTo>
                    <a:pt x="91" y="2601"/>
                  </a:lnTo>
                  <a:lnTo>
                    <a:pt x="64" y="2547"/>
                  </a:lnTo>
                  <a:lnTo>
                    <a:pt x="40" y="2491"/>
                  </a:lnTo>
                  <a:lnTo>
                    <a:pt x="23" y="2432"/>
                  </a:lnTo>
                  <a:lnTo>
                    <a:pt x="11" y="2374"/>
                  </a:lnTo>
                  <a:lnTo>
                    <a:pt x="2" y="2315"/>
                  </a:lnTo>
                  <a:lnTo>
                    <a:pt x="0" y="2255"/>
                  </a:lnTo>
                  <a:lnTo>
                    <a:pt x="0" y="2255"/>
                  </a:lnTo>
                  <a:lnTo>
                    <a:pt x="2" y="2195"/>
                  </a:lnTo>
                  <a:lnTo>
                    <a:pt x="11" y="2136"/>
                  </a:lnTo>
                  <a:lnTo>
                    <a:pt x="23" y="2076"/>
                  </a:lnTo>
                  <a:lnTo>
                    <a:pt x="40" y="2019"/>
                  </a:lnTo>
                  <a:lnTo>
                    <a:pt x="64" y="1962"/>
                  </a:lnTo>
                  <a:lnTo>
                    <a:pt x="91" y="1908"/>
                  </a:lnTo>
                  <a:lnTo>
                    <a:pt x="125" y="1856"/>
                  </a:lnTo>
                  <a:lnTo>
                    <a:pt x="162" y="1806"/>
                  </a:lnTo>
                  <a:lnTo>
                    <a:pt x="206" y="1758"/>
                  </a:lnTo>
                  <a:lnTo>
                    <a:pt x="253" y="1715"/>
                  </a:lnTo>
                  <a:lnTo>
                    <a:pt x="303" y="1677"/>
                  </a:lnTo>
                  <a:lnTo>
                    <a:pt x="356" y="1644"/>
                  </a:lnTo>
                  <a:lnTo>
                    <a:pt x="410" y="1617"/>
                  </a:lnTo>
                  <a:lnTo>
                    <a:pt x="467" y="1594"/>
                  </a:lnTo>
                  <a:lnTo>
                    <a:pt x="525" y="1577"/>
                  </a:lnTo>
                  <a:lnTo>
                    <a:pt x="584" y="1564"/>
                  </a:lnTo>
                  <a:lnTo>
                    <a:pt x="643" y="1555"/>
                  </a:lnTo>
                  <a:lnTo>
                    <a:pt x="704" y="1553"/>
                  </a:lnTo>
                  <a:lnTo>
                    <a:pt x="764" y="1555"/>
                  </a:lnTo>
                  <a:lnTo>
                    <a:pt x="824" y="1564"/>
                  </a:lnTo>
                  <a:lnTo>
                    <a:pt x="883" y="1577"/>
                  </a:lnTo>
                  <a:lnTo>
                    <a:pt x="940" y="1594"/>
                  </a:lnTo>
                  <a:lnTo>
                    <a:pt x="996" y="1617"/>
                  </a:lnTo>
                  <a:lnTo>
                    <a:pt x="1052" y="1644"/>
                  </a:lnTo>
                  <a:lnTo>
                    <a:pt x="1105" y="1677"/>
                  </a:lnTo>
                  <a:lnTo>
                    <a:pt x="1154" y="1715"/>
                  </a:lnTo>
                  <a:lnTo>
                    <a:pt x="1202" y="1758"/>
                  </a:lnTo>
                  <a:lnTo>
                    <a:pt x="1206" y="1764"/>
                  </a:lnTo>
                  <a:lnTo>
                    <a:pt x="1254" y="1716"/>
                  </a:lnTo>
                  <a:lnTo>
                    <a:pt x="394" y="859"/>
                  </a:lnTo>
                  <a:lnTo>
                    <a:pt x="355" y="816"/>
                  </a:lnTo>
                  <a:lnTo>
                    <a:pt x="321" y="770"/>
                  </a:lnTo>
                  <a:lnTo>
                    <a:pt x="292" y="721"/>
                  </a:lnTo>
                  <a:lnTo>
                    <a:pt x="267" y="670"/>
                  </a:lnTo>
                  <a:lnTo>
                    <a:pt x="248" y="616"/>
                  </a:lnTo>
                  <a:lnTo>
                    <a:pt x="234" y="561"/>
                  </a:lnTo>
                  <a:lnTo>
                    <a:pt x="226" y="504"/>
                  </a:lnTo>
                  <a:lnTo>
                    <a:pt x="223" y="446"/>
                  </a:lnTo>
                  <a:lnTo>
                    <a:pt x="226" y="388"/>
                  </a:lnTo>
                  <a:lnTo>
                    <a:pt x="234" y="331"/>
                  </a:lnTo>
                  <a:lnTo>
                    <a:pt x="248" y="276"/>
                  </a:lnTo>
                  <a:lnTo>
                    <a:pt x="267" y="222"/>
                  </a:lnTo>
                  <a:lnTo>
                    <a:pt x="292" y="171"/>
                  </a:lnTo>
                  <a:lnTo>
                    <a:pt x="321" y="122"/>
                  </a:lnTo>
                  <a:lnTo>
                    <a:pt x="355" y="76"/>
                  </a:lnTo>
                  <a:lnTo>
                    <a:pt x="394" y="33"/>
                  </a:lnTo>
                  <a:lnTo>
                    <a:pt x="412" y="19"/>
                  </a:lnTo>
                  <a:lnTo>
                    <a:pt x="431" y="9"/>
                  </a:lnTo>
                  <a:lnTo>
                    <a:pt x="452" y="2"/>
                  </a:lnTo>
                  <a:lnTo>
                    <a:pt x="4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36" name="Shape 9536"/>
            <p:cNvSpPr/>
            <p:nvPr/>
          </p:nvSpPr>
          <p:spPr>
            <a:xfrm>
              <a:off x="3796" y="1756"/>
              <a:ext cx="75" cy="75"/>
            </a:xfrm>
            <a:custGeom>
              <a:avLst/>
              <a:gdLst/>
              <a:ahLst/>
              <a:cxnLst/>
              <a:rect l="0" t="0" r="0" b="0"/>
              <a:pathLst>
                <a:path w="827" h="826" extrusionOk="0">
                  <a:moveTo>
                    <a:pt x="413" y="148"/>
                  </a:moveTo>
                  <a:lnTo>
                    <a:pt x="378" y="150"/>
                  </a:lnTo>
                  <a:lnTo>
                    <a:pt x="344" y="156"/>
                  </a:lnTo>
                  <a:lnTo>
                    <a:pt x="311" y="168"/>
                  </a:lnTo>
                  <a:lnTo>
                    <a:pt x="280" y="183"/>
                  </a:lnTo>
                  <a:lnTo>
                    <a:pt x="252" y="202"/>
                  </a:lnTo>
                  <a:lnTo>
                    <a:pt x="225" y="225"/>
                  </a:lnTo>
                  <a:lnTo>
                    <a:pt x="202" y="251"/>
                  </a:lnTo>
                  <a:lnTo>
                    <a:pt x="183" y="280"/>
                  </a:lnTo>
                  <a:lnTo>
                    <a:pt x="167" y="312"/>
                  </a:lnTo>
                  <a:lnTo>
                    <a:pt x="156" y="344"/>
                  </a:lnTo>
                  <a:lnTo>
                    <a:pt x="149" y="378"/>
                  </a:lnTo>
                  <a:lnTo>
                    <a:pt x="147" y="413"/>
                  </a:lnTo>
                  <a:lnTo>
                    <a:pt x="149" y="448"/>
                  </a:lnTo>
                  <a:lnTo>
                    <a:pt x="156" y="482"/>
                  </a:lnTo>
                  <a:lnTo>
                    <a:pt x="167" y="514"/>
                  </a:lnTo>
                  <a:lnTo>
                    <a:pt x="183" y="545"/>
                  </a:lnTo>
                  <a:lnTo>
                    <a:pt x="202" y="575"/>
                  </a:lnTo>
                  <a:lnTo>
                    <a:pt x="225" y="601"/>
                  </a:lnTo>
                  <a:lnTo>
                    <a:pt x="252" y="623"/>
                  </a:lnTo>
                  <a:lnTo>
                    <a:pt x="280" y="643"/>
                  </a:lnTo>
                  <a:lnTo>
                    <a:pt x="311" y="658"/>
                  </a:lnTo>
                  <a:lnTo>
                    <a:pt x="344" y="670"/>
                  </a:lnTo>
                  <a:lnTo>
                    <a:pt x="378" y="676"/>
                  </a:lnTo>
                  <a:lnTo>
                    <a:pt x="413" y="678"/>
                  </a:lnTo>
                  <a:lnTo>
                    <a:pt x="449" y="676"/>
                  </a:lnTo>
                  <a:lnTo>
                    <a:pt x="483" y="670"/>
                  </a:lnTo>
                  <a:lnTo>
                    <a:pt x="516" y="658"/>
                  </a:lnTo>
                  <a:lnTo>
                    <a:pt x="546" y="643"/>
                  </a:lnTo>
                  <a:lnTo>
                    <a:pt x="575" y="623"/>
                  </a:lnTo>
                  <a:lnTo>
                    <a:pt x="602" y="601"/>
                  </a:lnTo>
                  <a:lnTo>
                    <a:pt x="625" y="575"/>
                  </a:lnTo>
                  <a:lnTo>
                    <a:pt x="644" y="545"/>
                  </a:lnTo>
                  <a:lnTo>
                    <a:pt x="660" y="514"/>
                  </a:lnTo>
                  <a:lnTo>
                    <a:pt x="671" y="482"/>
                  </a:lnTo>
                  <a:lnTo>
                    <a:pt x="678" y="448"/>
                  </a:lnTo>
                  <a:lnTo>
                    <a:pt x="680" y="413"/>
                  </a:lnTo>
                  <a:lnTo>
                    <a:pt x="678" y="378"/>
                  </a:lnTo>
                  <a:lnTo>
                    <a:pt x="671" y="344"/>
                  </a:lnTo>
                  <a:lnTo>
                    <a:pt x="660" y="312"/>
                  </a:lnTo>
                  <a:lnTo>
                    <a:pt x="644" y="280"/>
                  </a:lnTo>
                  <a:lnTo>
                    <a:pt x="625" y="251"/>
                  </a:lnTo>
                  <a:lnTo>
                    <a:pt x="602" y="225"/>
                  </a:lnTo>
                  <a:lnTo>
                    <a:pt x="575" y="202"/>
                  </a:lnTo>
                  <a:lnTo>
                    <a:pt x="546" y="183"/>
                  </a:lnTo>
                  <a:lnTo>
                    <a:pt x="516" y="168"/>
                  </a:lnTo>
                  <a:lnTo>
                    <a:pt x="483" y="156"/>
                  </a:lnTo>
                  <a:lnTo>
                    <a:pt x="449" y="150"/>
                  </a:lnTo>
                  <a:lnTo>
                    <a:pt x="413" y="148"/>
                  </a:lnTo>
                  <a:close/>
                  <a:moveTo>
                    <a:pt x="413" y="0"/>
                  </a:moveTo>
                  <a:lnTo>
                    <a:pt x="461" y="2"/>
                  </a:lnTo>
                  <a:lnTo>
                    <a:pt x="506" y="10"/>
                  </a:lnTo>
                  <a:lnTo>
                    <a:pt x="551" y="23"/>
                  </a:lnTo>
                  <a:lnTo>
                    <a:pt x="593" y="40"/>
                  </a:lnTo>
                  <a:lnTo>
                    <a:pt x="633" y="63"/>
                  </a:lnTo>
                  <a:lnTo>
                    <a:pt x="672" y="90"/>
                  </a:lnTo>
                  <a:lnTo>
                    <a:pt x="707" y="121"/>
                  </a:lnTo>
                  <a:lnTo>
                    <a:pt x="738" y="156"/>
                  </a:lnTo>
                  <a:lnTo>
                    <a:pt x="765" y="193"/>
                  </a:lnTo>
                  <a:lnTo>
                    <a:pt x="787" y="233"/>
                  </a:lnTo>
                  <a:lnTo>
                    <a:pt x="805" y="277"/>
                  </a:lnTo>
                  <a:lnTo>
                    <a:pt x="818" y="320"/>
                  </a:lnTo>
                  <a:lnTo>
                    <a:pt x="825" y="366"/>
                  </a:lnTo>
                  <a:lnTo>
                    <a:pt x="827" y="413"/>
                  </a:lnTo>
                  <a:lnTo>
                    <a:pt x="825" y="459"/>
                  </a:lnTo>
                  <a:lnTo>
                    <a:pt x="818" y="505"/>
                  </a:lnTo>
                  <a:lnTo>
                    <a:pt x="805" y="549"/>
                  </a:lnTo>
                  <a:lnTo>
                    <a:pt x="787" y="591"/>
                  </a:lnTo>
                  <a:lnTo>
                    <a:pt x="765" y="633"/>
                  </a:lnTo>
                  <a:lnTo>
                    <a:pt x="738" y="670"/>
                  </a:lnTo>
                  <a:lnTo>
                    <a:pt x="707" y="705"/>
                  </a:lnTo>
                  <a:lnTo>
                    <a:pt x="672" y="736"/>
                  </a:lnTo>
                  <a:lnTo>
                    <a:pt x="633" y="763"/>
                  </a:lnTo>
                  <a:lnTo>
                    <a:pt x="593" y="785"/>
                  </a:lnTo>
                  <a:lnTo>
                    <a:pt x="551" y="803"/>
                  </a:lnTo>
                  <a:lnTo>
                    <a:pt x="506" y="815"/>
                  </a:lnTo>
                  <a:lnTo>
                    <a:pt x="461" y="823"/>
                  </a:lnTo>
                  <a:lnTo>
                    <a:pt x="413" y="826"/>
                  </a:lnTo>
                  <a:lnTo>
                    <a:pt x="366" y="823"/>
                  </a:lnTo>
                  <a:lnTo>
                    <a:pt x="321" y="815"/>
                  </a:lnTo>
                  <a:lnTo>
                    <a:pt x="276" y="803"/>
                  </a:lnTo>
                  <a:lnTo>
                    <a:pt x="234" y="785"/>
                  </a:lnTo>
                  <a:lnTo>
                    <a:pt x="194" y="763"/>
                  </a:lnTo>
                  <a:lnTo>
                    <a:pt x="155" y="736"/>
                  </a:lnTo>
                  <a:lnTo>
                    <a:pt x="120" y="705"/>
                  </a:lnTo>
                  <a:lnTo>
                    <a:pt x="89" y="670"/>
                  </a:lnTo>
                  <a:lnTo>
                    <a:pt x="62" y="633"/>
                  </a:lnTo>
                  <a:lnTo>
                    <a:pt x="40" y="591"/>
                  </a:lnTo>
                  <a:lnTo>
                    <a:pt x="22" y="549"/>
                  </a:lnTo>
                  <a:lnTo>
                    <a:pt x="9" y="505"/>
                  </a:lnTo>
                  <a:lnTo>
                    <a:pt x="2" y="459"/>
                  </a:lnTo>
                  <a:lnTo>
                    <a:pt x="0" y="413"/>
                  </a:lnTo>
                  <a:lnTo>
                    <a:pt x="2" y="366"/>
                  </a:lnTo>
                  <a:lnTo>
                    <a:pt x="9" y="320"/>
                  </a:lnTo>
                  <a:lnTo>
                    <a:pt x="22" y="277"/>
                  </a:lnTo>
                  <a:lnTo>
                    <a:pt x="40" y="233"/>
                  </a:lnTo>
                  <a:lnTo>
                    <a:pt x="62" y="193"/>
                  </a:lnTo>
                  <a:lnTo>
                    <a:pt x="89" y="156"/>
                  </a:lnTo>
                  <a:lnTo>
                    <a:pt x="120" y="121"/>
                  </a:lnTo>
                  <a:lnTo>
                    <a:pt x="155" y="90"/>
                  </a:lnTo>
                  <a:lnTo>
                    <a:pt x="194" y="63"/>
                  </a:lnTo>
                  <a:lnTo>
                    <a:pt x="234" y="40"/>
                  </a:lnTo>
                  <a:lnTo>
                    <a:pt x="276" y="23"/>
                  </a:lnTo>
                  <a:lnTo>
                    <a:pt x="321" y="10"/>
                  </a:lnTo>
                  <a:lnTo>
                    <a:pt x="366" y="2"/>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37" name="Shape 9537"/>
            <p:cNvSpPr/>
            <p:nvPr/>
          </p:nvSpPr>
          <p:spPr>
            <a:xfrm>
              <a:off x="3730" y="1734"/>
              <a:ext cx="20" cy="20"/>
            </a:xfrm>
            <a:custGeom>
              <a:avLst/>
              <a:gdLst/>
              <a:ahLst/>
              <a:cxnLst/>
              <a:rect l="0" t="0" r="0" b="0"/>
              <a:pathLst>
                <a:path w="223" h="222" extrusionOk="0">
                  <a:moveTo>
                    <a:pt x="111" y="0"/>
                  </a:moveTo>
                  <a:lnTo>
                    <a:pt x="133" y="3"/>
                  </a:lnTo>
                  <a:lnTo>
                    <a:pt x="154" y="9"/>
                  </a:lnTo>
                  <a:lnTo>
                    <a:pt x="173" y="19"/>
                  </a:lnTo>
                  <a:lnTo>
                    <a:pt x="190" y="33"/>
                  </a:lnTo>
                  <a:lnTo>
                    <a:pt x="204" y="50"/>
                  </a:lnTo>
                  <a:lnTo>
                    <a:pt x="214" y="69"/>
                  </a:lnTo>
                  <a:lnTo>
                    <a:pt x="221" y="90"/>
                  </a:lnTo>
                  <a:lnTo>
                    <a:pt x="223" y="111"/>
                  </a:lnTo>
                  <a:lnTo>
                    <a:pt x="221" y="133"/>
                  </a:lnTo>
                  <a:lnTo>
                    <a:pt x="214" y="153"/>
                  </a:lnTo>
                  <a:lnTo>
                    <a:pt x="204" y="172"/>
                  </a:lnTo>
                  <a:lnTo>
                    <a:pt x="190" y="189"/>
                  </a:lnTo>
                  <a:lnTo>
                    <a:pt x="173" y="203"/>
                  </a:lnTo>
                  <a:lnTo>
                    <a:pt x="154" y="213"/>
                  </a:lnTo>
                  <a:lnTo>
                    <a:pt x="133" y="220"/>
                  </a:lnTo>
                  <a:lnTo>
                    <a:pt x="111" y="222"/>
                  </a:lnTo>
                  <a:lnTo>
                    <a:pt x="89" y="220"/>
                  </a:lnTo>
                  <a:lnTo>
                    <a:pt x="69" y="213"/>
                  </a:lnTo>
                  <a:lnTo>
                    <a:pt x="50" y="203"/>
                  </a:lnTo>
                  <a:lnTo>
                    <a:pt x="33" y="189"/>
                  </a:lnTo>
                  <a:lnTo>
                    <a:pt x="19" y="172"/>
                  </a:lnTo>
                  <a:lnTo>
                    <a:pt x="9" y="153"/>
                  </a:lnTo>
                  <a:lnTo>
                    <a:pt x="2" y="133"/>
                  </a:lnTo>
                  <a:lnTo>
                    <a:pt x="0" y="111"/>
                  </a:lnTo>
                  <a:lnTo>
                    <a:pt x="2" y="90"/>
                  </a:lnTo>
                  <a:lnTo>
                    <a:pt x="9" y="69"/>
                  </a:lnTo>
                  <a:lnTo>
                    <a:pt x="19" y="50"/>
                  </a:lnTo>
                  <a:lnTo>
                    <a:pt x="33" y="33"/>
                  </a:lnTo>
                  <a:lnTo>
                    <a:pt x="50" y="19"/>
                  </a:lnTo>
                  <a:lnTo>
                    <a:pt x="69" y="9"/>
                  </a:lnTo>
                  <a:lnTo>
                    <a:pt x="89"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38" name="Shape 9538"/>
          <p:cNvGrpSpPr/>
          <p:nvPr/>
        </p:nvGrpSpPr>
        <p:grpSpPr>
          <a:xfrm>
            <a:off x="2656220" y="2960266"/>
            <a:ext cx="276025" cy="278657"/>
            <a:chOff x="3984336" y="3521556"/>
            <a:chExt cx="450485" cy="454781"/>
          </a:xfrm>
        </p:grpSpPr>
        <p:sp>
          <p:nvSpPr>
            <p:cNvPr id="9539" name="Shape 9539"/>
            <p:cNvSpPr/>
            <p:nvPr/>
          </p:nvSpPr>
          <p:spPr>
            <a:xfrm>
              <a:off x="3984336" y="3521556"/>
              <a:ext cx="450485" cy="454781"/>
            </a:xfrm>
            <a:custGeom>
              <a:avLst/>
              <a:gdLst/>
              <a:ahLst/>
              <a:cxnLst/>
              <a:rect l="0" t="0" r="0" b="0"/>
              <a:pathLst>
                <a:path w="3356" h="3390" extrusionOk="0">
                  <a:moveTo>
                    <a:pt x="1418" y="2495"/>
                  </a:moveTo>
                  <a:lnTo>
                    <a:pt x="410" y="3168"/>
                  </a:lnTo>
                  <a:lnTo>
                    <a:pt x="2945" y="3168"/>
                  </a:lnTo>
                  <a:lnTo>
                    <a:pt x="1938" y="2495"/>
                  </a:lnTo>
                  <a:lnTo>
                    <a:pt x="1418" y="2495"/>
                  </a:lnTo>
                  <a:close/>
                  <a:moveTo>
                    <a:pt x="3133" y="1727"/>
                  </a:moveTo>
                  <a:lnTo>
                    <a:pt x="2093" y="2421"/>
                  </a:lnTo>
                  <a:lnTo>
                    <a:pt x="3133" y="3115"/>
                  </a:lnTo>
                  <a:lnTo>
                    <a:pt x="3133" y="1727"/>
                  </a:lnTo>
                  <a:close/>
                  <a:moveTo>
                    <a:pt x="222" y="1727"/>
                  </a:moveTo>
                  <a:lnTo>
                    <a:pt x="222" y="3115"/>
                  </a:lnTo>
                  <a:lnTo>
                    <a:pt x="1263" y="2421"/>
                  </a:lnTo>
                  <a:lnTo>
                    <a:pt x="222" y="1727"/>
                  </a:lnTo>
                  <a:close/>
                  <a:moveTo>
                    <a:pt x="2868" y="1446"/>
                  </a:moveTo>
                  <a:lnTo>
                    <a:pt x="2868" y="1727"/>
                  </a:lnTo>
                  <a:lnTo>
                    <a:pt x="3077" y="1587"/>
                  </a:lnTo>
                  <a:lnTo>
                    <a:pt x="2868" y="1446"/>
                  </a:lnTo>
                  <a:close/>
                  <a:moveTo>
                    <a:pt x="487" y="1446"/>
                  </a:moveTo>
                  <a:lnTo>
                    <a:pt x="277" y="1587"/>
                  </a:lnTo>
                  <a:lnTo>
                    <a:pt x="487" y="1727"/>
                  </a:lnTo>
                  <a:lnTo>
                    <a:pt x="487" y="1446"/>
                  </a:lnTo>
                  <a:close/>
                  <a:moveTo>
                    <a:pt x="709" y="223"/>
                  </a:moveTo>
                  <a:lnTo>
                    <a:pt x="709" y="1874"/>
                  </a:lnTo>
                  <a:lnTo>
                    <a:pt x="1418" y="2348"/>
                  </a:lnTo>
                  <a:lnTo>
                    <a:pt x="1938" y="2348"/>
                  </a:lnTo>
                  <a:lnTo>
                    <a:pt x="2647" y="1874"/>
                  </a:lnTo>
                  <a:lnTo>
                    <a:pt x="2647" y="223"/>
                  </a:lnTo>
                  <a:lnTo>
                    <a:pt x="709" y="223"/>
                  </a:lnTo>
                  <a:close/>
                  <a:moveTo>
                    <a:pt x="598" y="0"/>
                  </a:moveTo>
                  <a:lnTo>
                    <a:pt x="2757" y="0"/>
                  </a:lnTo>
                  <a:lnTo>
                    <a:pt x="2783" y="3"/>
                  </a:lnTo>
                  <a:lnTo>
                    <a:pt x="2805" y="11"/>
                  </a:lnTo>
                  <a:lnTo>
                    <a:pt x="2826" y="25"/>
                  </a:lnTo>
                  <a:lnTo>
                    <a:pt x="2844" y="42"/>
                  </a:lnTo>
                  <a:lnTo>
                    <a:pt x="2857" y="63"/>
                  </a:lnTo>
                  <a:lnTo>
                    <a:pt x="2865" y="86"/>
                  </a:lnTo>
                  <a:lnTo>
                    <a:pt x="2868" y="112"/>
                  </a:lnTo>
                  <a:lnTo>
                    <a:pt x="2868" y="1180"/>
                  </a:lnTo>
                  <a:lnTo>
                    <a:pt x="3306" y="1472"/>
                  </a:lnTo>
                  <a:lnTo>
                    <a:pt x="3323" y="1486"/>
                  </a:lnTo>
                  <a:lnTo>
                    <a:pt x="3336" y="1503"/>
                  </a:lnTo>
                  <a:lnTo>
                    <a:pt x="3346" y="1522"/>
                  </a:lnTo>
                  <a:lnTo>
                    <a:pt x="3353" y="1542"/>
                  </a:lnTo>
                  <a:lnTo>
                    <a:pt x="3356" y="1564"/>
                  </a:lnTo>
                  <a:lnTo>
                    <a:pt x="3356" y="3278"/>
                  </a:lnTo>
                  <a:lnTo>
                    <a:pt x="3353" y="3304"/>
                  </a:lnTo>
                  <a:lnTo>
                    <a:pt x="3344" y="3328"/>
                  </a:lnTo>
                  <a:lnTo>
                    <a:pt x="3331" y="3348"/>
                  </a:lnTo>
                  <a:lnTo>
                    <a:pt x="3313" y="3365"/>
                  </a:lnTo>
                  <a:lnTo>
                    <a:pt x="3293" y="3378"/>
                  </a:lnTo>
                  <a:lnTo>
                    <a:pt x="3270" y="3387"/>
                  </a:lnTo>
                  <a:lnTo>
                    <a:pt x="3244" y="3390"/>
                  </a:lnTo>
                  <a:lnTo>
                    <a:pt x="111" y="3390"/>
                  </a:lnTo>
                  <a:lnTo>
                    <a:pt x="86" y="3387"/>
                  </a:lnTo>
                  <a:lnTo>
                    <a:pt x="62" y="3378"/>
                  </a:lnTo>
                  <a:lnTo>
                    <a:pt x="41" y="3365"/>
                  </a:lnTo>
                  <a:lnTo>
                    <a:pt x="25" y="3348"/>
                  </a:lnTo>
                  <a:lnTo>
                    <a:pt x="11" y="3328"/>
                  </a:lnTo>
                  <a:lnTo>
                    <a:pt x="3" y="3304"/>
                  </a:lnTo>
                  <a:lnTo>
                    <a:pt x="0" y="3278"/>
                  </a:lnTo>
                  <a:lnTo>
                    <a:pt x="0" y="1564"/>
                  </a:lnTo>
                  <a:lnTo>
                    <a:pt x="2" y="1542"/>
                  </a:lnTo>
                  <a:lnTo>
                    <a:pt x="8" y="1522"/>
                  </a:lnTo>
                  <a:lnTo>
                    <a:pt x="19" y="1503"/>
                  </a:lnTo>
                  <a:lnTo>
                    <a:pt x="32" y="1486"/>
                  </a:lnTo>
                  <a:lnTo>
                    <a:pt x="49" y="1472"/>
                  </a:lnTo>
                  <a:lnTo>
                    <a:pt x="487" y="1180"/>
                  </a:lnTo>
                  <a:lnTo>
                    <a:pt x="487" y="112"/>
                  </a:lnTo>
                  <a:lnTo>
                    <a:pt x="491" y="86"/>
                  </a:lnTo>
                  <a:lnTo>
                    <a:pt x="499" y="63"/>
                  </a:lnTo>
                  <a:lnTo>
                    <a:pt x="511" y="42"/>
                  </a:lnTo>
                  <a:lnTo>
                    <a:pt x="529" y="25"/>
                  </a:lnTo>
                  <a:lnTo>
                    <a:pt x="549" y="11"/>
                  </a:lnTo>
                  <a:lnTo>
                    <a:pt x="573" y="3"/>
                  </a:lnTo>
                  <a:lnTo>
                    <a:pt x="5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0" name="Shape 9540"/>
            <p:cNvSpPr/>
            <p:nvPr/>
          </p:nvSpPr>
          <p:spPr>
            <a:xfrm>
              <a:off x="4108367" y="3616056"/>
              <a:ext cx="202423" cy="19866"/>
            </a:xfrm>
            <a:custGeom>
              <a:avLst/>
              <a:gdLst/>
              <a:ahLst/>
              <a:cxnLst/>
              <a:rect l="0" t="0" r="0" b="0"/>
              <a:pathLst>
                <a:path w="1509" h="147" extrusionOk="0">
                  <a:moveTo>
                    <a:pt x="75" y="0"/>
                  </a:moveTo>
                  <a:lnTo>
                    <a:pt x="1435" y="0"/>
                  </a:lnTo>
                  <a:lnTo>
                    <a:pt x="1455" y="2"/>
                  </a:lnTo>
                  <a:lnTo>
                    <a:pt x="1472" y="10"/>
                  </a:lnTo>
                  <a:lnTo>
                    <a:pt x="1488" y="21"/>
                  </a:lnTo>
                  <a:lnTo>
                    <a:pt x="1499" y="36"/>
                  </a:lnTo>
                  <a:lnTo>
                    <a:pt x="1506" y="54"/>
                  </a:lnTo>
                  <a:lnTo>
                    <a:pt x="1509" y="74"/>
                  </a:lnTo>
                  <a:lnTo>
                    <a:pt x="1506" y="93"/>
                  </a:lnTo>
                  <a:lnTo>
                    <a:pt x="1499" y="111"/>
                  </a:lnTo>
                  <a:lnTo>
                    <a:pt x="1488" y="125"/>
                  </a:lnTo>
                  <a:lnTo>
                    <a:pt x="1472" y="138"/>
                  </a:lnTo>
                  <a:lnTo>
                    <a:pt x="1455" y="145"/>
                  </a:lnTo>
                  <a:lnTo>
                    <a:pt x="1435" y="147"/>
                  </a:lnTo>
                  <a:lnTo>
                    <a:pt x="75" y="147"/>
                  </a:lnTo>
                  <a:lnTo>
                    <a:pt x="55" y="145"/>
                  </a:lnTo>
                  <a:lnTo>
                    <a:pt x="38" y="138"/>
                  </a:lnTo>
                  <a:lnTo>
                    <a:pt x="22" y="125"/>
                  </a:lnTo>
                  <a:lnTo>
                    <a:pt x="11" y="111"/>
                  </a:lnTo>
                  <a:lnTo>
                    <a:pt x="4" y="93"/>
                  </a:lnTo>
                  <a:lnTo>
                    <a:pt x="0" y="74"/>
                  </a:lnTo>
                  <a:lnTo>
                    <a:pt x="4" y="54"/>
                  </a:lnTo>
                  <a:lnTo>
                    <a:pt x="11" y="36"/>
                  </a:lnTo>
                  <a:lnTo>
                    <a:pt x="22" y="21"/>
                  </a:lnTo>
                  <a:lnTo>
                    <a:pt x="38" y="10"/>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1" name="Shape 9541"/>
            <p:cNvSpPr/>
            <p:nvPr/>
          </p:nvSpPr>
          <p:spPr>
            <a:xfrm>
              <a:off x="4108367" y="3663843"/>
              <a:ext cx="202423" cy="19866"/>
            </a:xfrm>
            <a:custGeom>
              <a:avLst/>
              <a:gdLst/>
              <a:ahLst/>
              <a:cxnLst/>
              <a:rect l="0" t="0" r="0" b="0"/>
              <a:pathLst>
                <a:path w="1509" h="149" extrusionOk="0">
                  <a:moveTo>
                    <a:pt x="75" y="0"/>
                  </a:moveTo>
                  <a:lnTo>
                    <a:pt x="1435" y="0"/>
                  </a:lnTo>
                  <a:lnTo>
                    <a:pt x="1455" y="4"/>
                  </a:lnTo>
                  <a:lnTo>
                    <a:pt x="1472" y="11"/>
                  </a:lnTo>
                  <a:lnTo>
                    <a:pt x="1488" y="22"/>
                  </a:lnTo>
                  <a:lnTo>
                    <a:pt x="1499" y="38"/>
                  </a:lnTo>
                  <a:lnTo>
                    <a:pt x="1506" y="55"/>
                  </a:lnTo>
                  <a:lnTo>
                    <a:pt x="1509" y="75"/>
                  </a:lnTo>
                  <a:lnTo>
                    <a:pt x="1506" y="94"/>
                  </a:lnTo>
                  <a:lnTo>
                    <a:pt x="1499" y="112"/>
                  </a:lnTo>
                  <a:lnTo>
                    <a:pt x="1488" y="127"/>
                  </a:lnTo>
                  <a:lnTo>
                    <a:pt x="1472" y="139"/>
                  </a:lnTo>
                  <a:lnTo>
                    <a:pt x="1455" y="146"/>
                  </a:lnTo>
                  <a:lnTo>
                    <a:pt x="1435" y="149"/>
                  </a:lnTo>
                  <a:lnTo>
                    <a:pt x="75" y="149"/>
                  </a:lnTo>
                  <a:lnTo>
                    <a:pt x="55" y="146"/>
                  </a:lnTo>
                  <a:lnTo>
                    <a:pt x="38" y="139"/>
                  </a:lnTo>
                  <a:lnTo>
                    <a:pt x="22" y="127"/>
                  </a:lnTo>
                  <a:lnTo>
                    <a:pt x="11" y="112"/>
                  </a:lnTo>
                  <a:lnTo>
                    <a:pt x="4" y="94"/>
                  </a:lnTo>
                  <a:lnTo>
                    <a:pt x="0" y="75"/>
                  </a:lnTo>
                  <a:lnTo>
                    <a:pt x="4" y="55"/>
                  </a:lnTo>
                  <a:lnTo>
                    <a:pt x="11" y="38"/>
                  </a:lnTo>
                  <a:lnTo>
                    <a:pt x="22" y="22"/>
                  </a:lnTo>
                  <a:lnTo>
                    <a:pt x="38" y="11"/>
                  </a:lnTo>
                  <a:lnTo>
                    <a:pt x="55" y="4"/>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2" name="Shape 9542"/>
            <p:cNvSpPr/>
            <p:nvPr/>
          </p:nvSpPr>
          <p:spPr>
            <a:xfrm>
              <a:off x="4108367" y="3711630"/>
              <a:ext cx="202423" cy="19330"/>
            </a:xfrm>
            <a:custGeom>
              <a:avLst/>
              <a:gdLst/>
              <a:ahLst/>
              <a:cxnLst/>
              <a:rect l="0" t="0" r="0" b="0"/>
              <a:pathLst>
                <a:path w="1509" h="148" extrusionOk="0">
                  <a:moveTo>
                    <a:pt x="75" y="0"/>
                  </a:moveTo>
                  <a:lnTo>
                    <a:pt x="1435" y="0"/>
                  </a:lnTo>
                  <a:lnTo>
                    <a:pt x="1455" y="2"/>
                  </a:lnTo>
                  <a:lnTo>
                    <a:pt x="1472" y="10"/>
                  </a:lnTo>
                  <a:lnTo>
                    <a:pt x="1488" y="22"/>
                  </a:lnTo>
                  <a:lnTo>
                    <a:pt x="1499" y="36"/>
                  </a:lnTo>
                  <a:lnTo>
                    <a:pt x="1506" y="54"/>
                  </a:lnTo>
                  <a:lnTo>
                    <a:pt x="1509" y="74"/>
                  </a:lnTo>
                  <a:lnTo>
                    <a:pt x="1506" y="93"/>
                  </a:lnTo>
                  <a:lnTo>
                    <a:pt x="1499" y="112"/>
                  </a:lnTo>
                  <a:lnTo>
                    <a:pt x="1488" y="126"/>
                  </a:lnTo>
                  <a:lnTo>
                    <a:pt x="1472" y="138"/>
                  </a:lnTo>
                  <a:lnTo>
                    <a:pt x="1455" y="146"/>
                  </a:lnTo>
                  <a:lnTo>
                    <a:pt x="1435" y="148"/>
                  </a:lnTo>
                  <a:lnTo>
                    <a:pt x="75" y="148"/>
                  </a:lnTo>
                  <a:lnTo>
                    <a:pt x="55" y="146"/>
                  </a:lnTo>
                  <a:lnTo>
                    <a:pt x="38" y="138"/>
                  </a:lnTo>
                  <a:lnTo>
                    <a:pt x="22" y="126"/>
                  </a:lnTo>
                  <a:lnTo>
                    <a:pt x="11" y="112"/>
                  </a:lnTo>
                  <a:lnTo>
                    <a:pt x="4" y="93"/>
                  </a:lnTo>
                  <a:lnTo>
                    <a:pt x="0" y="74"/>
                  </a:lnTo>
                  <a:lnTo>
                    <a:pt x="4" y="54"/>
                  </a:lnTo>
                  <a:lnTo>
                    <a:pt x="11" y="36"/>
                  </a:lnTo>
                  <a:lnTo>
                    <a:pt x="22" y="22"/>
                  </a:lnTo>
                  <a:lnTo>
                    <a:pt x="38" y="10"/>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543" name="Shape 9543"/>
          <p:cNvSpPr/>
          <p:nvPr/>
        </p:nvSpPr>
        <p:spPr>
          <a:xfrm>
            <a:off x="4358084" y="2965205"/>
            <a:ext cx="171101" cy="268776"/>
          </a:xfrm>
          <a:custGeom>
            <a:avLst/>
            <a:gdLst/>
            <a:ahLst/>
            <a:cxnLst/>
            <a:rect l="0" t="0" r="0" b="0"/>
            <a:pathLst>
              <a:path w="2244" h="3524" extrusionOk="0">
                <a:moveTo>
                  <a:pt x="805" y="3198"/>
                </a:moveTo>
                <a:lnTo>
                  <a:pt x="852" y="3227"/>
                </a:lnTo>
                <a:lnTo>
                  <a:pt x="901" y="3251"/>
                </a:lnTo>
                <a:lnTo>
                  <a:pt x="954" y="3271"/>
                </a:lnTo>
                <a:lnTo>
                  <a:pt x="1007" y="3285"/>
                </a:lnTo>
                <a:lnTo>
                  <a:pt x="1063" y="3294"/>
                </a:lnTo>
                <a:lnTo>
                  <a:pt x="1121" y="3297"/>
                </a:lnTo>
                <a:lnTo>
                  <a:pt x="1179" y="3294"/>
                </a:lnTo>
                <a:lnTo>
                  <a:pt x="1236" y="3285"/>
                </a:lnTo>
                <a:lnTo>
                  <a:pt x="1290" y="3271"/>
                </a:lnTo>
                <a:lnTo>
                  <a:pt x="1343" y="3251"/>
                </a:lnTo>
                <a:lnTo>
                  <a:pt x="1391" y="3227"/>
                </a:lnTo>
                <a:lnTo>
                  <a:pt x="1439" y="3198"/>
                </a:lnTo>
                <a:lnTo>
                  <a:pt x="805" y="3198"/>
                </a:lnTo>
                <a:close/>
                <a:moveTo>
                  <a:pt x="586" y="2894"/>
                </a:moveTo>
                <a:lnTo>
                  <a:pt x="604" y="2947"/>
                </a:lnTo>
                <a:lnTo>
                  <a:pt x="628" y="2998"/>
                </a:lnTo>
                <a:lnTo>
                  <a:pt x="656" y="3046"/>
                </a:lnTo>
                <a:lnTo>
                  <a:pt x="1587" y="3046"/>
                </a:lnTo>
                <a:lnTo>
                  <a:pt x="1616" y="2998"/>
                </a:lnTo>
                <a:lnTo>
                  <a:pt x="1640" y="2947"/>
                </a:lnTo>
                <a:lnTo>
                  <a:pt x="1658" y="2894"/>
                </a:lnTo>
                <a:lnTo>
                  <a:pt x="586" y="2894"/>
                </a:lnTo>
                <a:close/>
                <a:moveTo>
                  <a:pt x="564" y="2589"/>
                </a:moveTo>
                <a:lnTo>
                  <a:pt x="564" y="2740"/>
                </a:lnTo>
                <a:lnTo>
                  <a:pt x="564" y="2741"/>
                </a:lnTo>
                <a:lnTo>
                  <a:pt x="1679" y="2741"/>
                </a:lnTo>
                <a:lnTo>
                  <a:pt x="1679" y="2740"/>
                </a:lnTo>
                <a:lnTo>
                  <a:pt x="1679" y="2589"/>
                </a:lnTo>
                <a:lnTo>
                  <a:pt x="564" y="2589"/>
                </a:lnTo>
                <a:close/>
                <a:moveTo>
                  <a:pt x="1198" y="1404"/>
                </a:moveTo>
                <a:lnTo>
                  <a:pt x="1198" y="1774"/>
                </a:lnTo>
                <a:lnTo>
                  <a:pt x="1228" y="1759"/>
                </a:lnTo>
                <a:lnTo>
                  <a:pt x="1255" y="1739"/>
                </a:lnTo>
                <a:lnTo>
                  <a:pt x="1277" y="1715"/>
                </a:lnTo>
                <a:lnTo>
                  <a:pt x="1297" y="1688"/>
                </a:lnTo>
                <a:lnTo>
                  <a:pt x="1311" y="1657"/>
                </a:lnTo>
                <a:lnTo>
                  <a:pt x="1319" y="1623"/>
                </a:lnTo>
                <a:lnTo>
                  <a:pt x="1322" y="1589"/>
                </a:lnTo>
                <a:lnTo>
                  <a:pt x="1319" y="1554"/>
                </a:lnTo>
                <a:lnTo>
                  <a:pt x="1311" y="1520"/>
                </a:lnTo>
                <a:lnTo>
                  <a:pt x="1297" y="1490"/>
                </a:lnTo>
                <a:lnTo>
                  <a:pt x="1277" y="1463"/>
                </a:lnTo>
                <a:lnTo>
                  <a:pt x="1255" y="1439"/>
                </a:lnTo>
                <a:lnTo>
                  <a:pt x="1228" y="1419"/>
                </a:lnTo>
                <a:lnTo>
                  <a:pt x="1198" y="1404"/>
                </a:lnTo>
                <a:close/>
                <a:moveTo>
                  <a:pt x="1046" y="851"/>
                </a:moveTo>
                <a:lnTo>
                  <a:pt x="1016" y="866"/>
                </a:lnTo>
                <a:lnTo>
                  <a:pt x="989" y="885"/>
                </a:lnTo>
                <a:lnTo>
                  <a:pt x="965" y="910"/>
                </a:lnTo>
                <a:lnTo>
                  <a:pt x="947" y="938"/>
                </a:lnTo>
                <a:lnTo>
                  <a:pt x="933" y="968"/>
                </a:lnTo>
                <a:lnTo>
                  <a:pt x="924" y="1001"/>
                </a:lnTo>
                <a:lnTo>
                  <a:pt x="921" y="1036"/>
                </a:lnTo>
                <a:lnTo>
                  <a:pt x="924" y="1071"/>
                </a:lnTo>
                <a:lnTo>
                  <a:pt x="933" y="1104"/>
                </a:lnTo>
                <a:lnTo>
                  <a:pt x="947" y="1134"/>
                </a:lnTo>
                <a:lnTo>
                  <a:pt x="965" y="1162"/>
                </a:lnTo>
                <a:lnTo>
                  <a:pt x="989" y="1186"/>
                </a:lnTo>
                <a:lnTo>
                  <a:pt x="1016" y="1206"/>
                </a:lnTo>
                <a:lnTo>
                  <a:pt x="1046" y="1221"/>
                </a:lnTo>
                <a:lnTo>
                  <a:pt x="1046" y="851"/>
                </a:lnTo>
                <a:close/>
                <a:moveTo>
                  <a:pt x="1115" y="228"/>
                </a:moveTo>
                <a:lnTo>
                  <a:pt x="1039" y="232"/>
                </a:lnTo>
                <a:lnTo>
                  <a:pt x="963" y="242"/>
                </a:lnTo>
                <a:lnTo>
                  <a:pt x="891" y="258"/>
                </a:lnTo>
                <a:lnTo>
                  <a:pt x="820" y="280"/>
                </a:lnTo>
                <a:lnTo>
                  <a:pt x="753" y="308"/>
                </a:lnTo>
                <a:lnTo>
                  <a:pt x="688" y="340"/>
                </a:lnTo>
                <a:lnTo>
                  <a:pt x="626" y="378"/>
                </a:lnTo>
                <a:lnTo>
                  <a:pt x="568" y="421"/>
                </a:lnTo>
                <a:lnTo>
                  <a:pt x="513" y="468"/>
                </a:lnTo>
                <a:lnTo>
                  <a:pt x="462" y="519"/>
                </a:lnTo>
                <a:lnTo>
                  <a:pt x="416" y="574"/>
                </a:lnTo>
                <a:lnTo>
                  <a:pt x="374" y="633"/>
                </a:lnTo>
                <a:lnTo>
                  <a:pt x="336" y="694"/>
                </a:lnTo>
                <a:lnTo>
                  <a:pt x="304" y="760"/>
                </a:lnTo>
                <a:lnTo>
                  <a:pt x="277" y="829"/>
                </a:lnTo>
                <a:lnTo>
                  <a:pt x="256" y="898"/>
                </a:lnTo>
                <a:lnTo>
                  <a:pt x="241" y="971"/>
                </a:lnTo>
                <a:lnTo>
                  <a:pt x="231" y="1046"/>
                </a:lnTo>
                <a:lnTo>
                  <a:pt x="228" y="1123"/>
                </a:lnTo>
                <a:lnTo>
                  <a:pt x="231" y="1194"/>
                </a:lnTo>
                <a:lnTo>
                  <a:pt x="240" y="1264"/>
                </a:lnTo>
                <a:lnTo>
                  <a:pt x="254" y="1333"/>
                </a:lnTo>
                <a:lnTo>
                  <a:pt x="273" y="1400"/>
                </a:lnTo>
                <a:lnTo>
                  <a:pt x="298" y="1466"/>
                </a:lnTo>
                <a:lnTo>
                  <a:pt x="329" y="1530"/>
                </a:lnTo>
                <a:lnTo>
                  <a:pt x="375" y="1626"/>
                </a:lnTo>
                <a:lnTo>
                  <a:pt x="417" y="1722"/>
                </a:lnTo>
                <a:lnTo>
                  <a:pt x="454" y="1821"/>
                </a:lnTo>
                <a:lnTo>
                  <a:pt x="485" y="1922"/>
                </a:lnTo>
                <a:lnTo>
                  <a:pt x="511" y="2023"/>
                </a:lnTo>
                <a:lnTo>
                  <a:pt x="532" y="2126"/>
                </a:lnTo>
                <a:lnTo>
                  <a:pt x="548" y="2228"/>
                </a:lnTo>
                <a:lnTo>
                  <a:pt x="558" y="2333"/>
                </a:lnTo>
                <a:lnTo>
                  <a:pt x="563" y="2437"/>
                </a:lnTo>
                <a:lnTo>
                  <a:pt x="1046" y="2437"/>
                </a:lnTo>
                <a:lnTo>
                  <a:pt x="1046" y="1932"/>
                </a:lnTo>
                <a:lnTo>
                  <a:pt x="1003" y="1921"/>
                </a:lnTo>
                <a:lnTo>
                  <a:pt x="963" y="1903"/>
                </a:lnTo>
                <a:lnTo>
                  <a:pt x="927" y="1882"/>
                </a:lnTo>
                <a:lnTo>
                  <a:pt x="892" y="1856"/>
                </a:lnTo>
                <a:lnTo>
                  <a:pt x="862" y="1827"/>
                </a:lnTo>
                <a:lnTo>
                  <a:pt x="834" y="1794"/>
                </a:lnTo>
                <a:lnTo>
                  <a:pt x="812" y="1758"/>
                </a:lnTo>
                <a:lnTo>
                  <a:pt x="793" y="1719"/>
                </a:lnTo>
                <a:lnTo>
                  <a:pt x="779" y="1677"/>
                </a:lnTo>
                <a:lnTo>
                  <a:pt x="772" y="1634"/>
                </a:lnTo>
                <a:lnTo>
                  <a:pt x="769" y="1589"/>
                </a:lnTo>
                <a:lnTo>
                  <a:pt x="771" y="1569"/>
                </a:lnTo>
                <a:lnTo>
                  <a:pt x="779" y="1551"/>
                </a:lnTo>
                <a:lnTo>
                  <a:pt x="791" y="1536"/>
                </a:lnTo>
                <a:lnTo>
                  <a:pt x="806" y="1524"/>
                </a:lnTo>
                <a:lnTo>
                  <a:pt x="825" y="1515"/>
                </a:lnTo>
                <a:lnTo>
                  <a:pt x="845" y="1513"/>
                </a:lnTo>
                <a:lnTo>
                  <a:pt x="865" y="1515"/>
                </a:lnTo>
                <a:lnTo>
                  <a:pt x="883" y="1524"/>
                </a:lnTo>
                <a:lnTo>
                  <a:pt x="899" y="1536"/>
                </a:lnTo>
                <a:lnTo>
                  <a:pt x="911" y="1551"/>
                </a:lnTo>
                <a:lnTo>
                  <a:pt x="918" y="1569"/>
                </a:lnTo>
                <a:lnTo>
                  <a:pt x="921" y="1589"/>
                </a:lnTo>
                <a:lnTo>
                  <a:pt x="924" y="1623"/>
                </a:lnTo>
                <a:lnTo>
                  <a:pt x="933" y="1657"/>
                </a:lnTo>
                <a:lnTo>
                  <a:pt x="947" y="1688"/>
                </a:lnTo>
                <a:lnTo>
                  <a:pt x="965" y="1715"/>
                </a:lnTo>
                <a:lnTo>
                  <a:pt x="989" y="1739"/>
                </a:lnTo>
                <a:lnTo>
                  <a:pt x="1016" y="1759"/>
                </a:lnTo>
                <a:lnTo>
                  <a:pt x="1046" y="1774"/>
                </a:lnTo>
                <a:lnTo>
                  <a:pt x="1046" y="1380"/>
                </a:lnTo>
                <a:lnTo>
                  <a:pt x="1003" y="1368"/>
                </a:lnTo>
                <a:lnTo>
                  <a:pt x="963" y="1351"/>
                </a:lnTo>
                <a:lnTo>
                  <a:pt x="927" y="1330"/>
                </a:lnTo>
                <a:lnTo>
                  <a:pt x="892" y="1304"/>
                </a:lnTo>
                <a:lnTo>
                  <a:pt x="862" y="1274"/>
                </a:lnTo>
                <a:lnTo>
                  <a:pt x="834" y="1242"/>
                </a:lnTo>
                <a:lnTo>
                  <a:pt x="812" y="1205"/>
                </a:lnTo>
                <a:lnTo>
                  <a:pt x="793" y="1166"/>
                </a:lnTo>
                <a:lnTo>
                  <a:pt x="779" y="1125"/>
                </a:lnTo>
                <a:lnTo>
                  <a:pt x="772" y="1082"/>
                </a:lnTo>
                <a:lnTo>
                  <a:pt x="769" y="1036"/>
                </a:lnTo>
                <a:lnTo>
                  <a:pt x="772" y="991"/>
                </a:lnTo>
                <a:lnTo>
                  <a:pt x="779" y="948"/>
                </a:lnTo>
                <a:lnTo>
                  <a:pt x="793" y="906"/>
                </a:lnTo>
                <a:lnTo>
                  <a:pt x="812" y="867"/>
                </a:lnTo>
                <a:lnTo>
                  <a:pt x="834" y="831"/>
                </a:lnTo>
                <a:lnTo>
                  <a:pt x="862" y="799"/>
                </a:lnTo>
                <a:lnTo>
                  <a:pt x="892" y="769"/>
                </a:lnTo>
                <a:lnTo>
                  <a:pt x="927" y="743"/>
                </a:lnTo>
                <a:lnTo>
                  <a:pt x="963" y="721"/>
                </a:lnTo>
                <a:lnTo>
                  <a:pt x="1003" y="704"/>
                </a:lnTo>
                <a:lnTo>
                  <a:pt x="1046" y="692"/>
                </a:lnTo>
                <a:lnTo>
                  <a:pt x="1046" y="632"/>
                </a:lnTo>
                <a:lnTo>
                  <a:pt x="1048" y="612"/>
                </a:lnTo>
                <a:lnTo>
                  <a:pt x="1056" y="594"/>
                </a:lnTo>
                <a:lnTo>
                  <a:pt x="1068" y="578"/>
                </a:lnTo>
                <a:lnTo>
                  <a:pt x="1084" y="566"/>
                </a:lnTo>
                <a:lnTo>
                  <a:pt x="1102" y="558"/>
                </a:lnTo>
                <a:lnTo>
                  <a:pt x="1121" y="556"/>
                </a:lnTo>
                <a:lnTo>
                  <a:pt x="1142" y="558"/>
                </a:lnTo>
                <a:lnTo>
                  <a:pt x="1160" y="566"/>
                </a:lnTo>
                <a:lnTo>
                  <a:pt x="1175" y="578"/>
                </a:lnTo>
                <a:lnTo>
                  <a:pt x="1187" y="594"/>
                </a:lnTo>
                <a:lnTo>
                  <a:pt x="1196" y="612"/>
                </a:lnTo>
                <a:lnTo>
                  <a:pt x="1198" y="632"/>
                </a:lnTo>
                <a:lnTo>
                  <a:pt x="1198" y="692"/>
                </a:lnTo>
                <a:lnTo>
                  <a:pt x="1240" y="704"/>
                </a:lnTo>
                <a:lnTo>
                  <a:pt x="1279" y="721"/>
                </a:lnTo>
                <a:lnTo>
                  <a:pt x="1317" y="743"/>
                </a:lnTo>
                <a:lnTo>
                  <a:pt x="1351" y="769"/>
                </a:lnTo>
                <a:lnTo>
                  <a:pt x="1382" y="799"/>
                </a:lnTo>
                <a:lnTo>
                  <a:pt x="1408" y="831"/>
                </a:lnTo>
                <a:lnTo>
                  <a:pt x="1431" y="867"/>
                </a:lnTo>
                <a:lnTo>
                  <a:pt x="1450" y="906"/>
                </a:lnTo>
                <a:lnTo>
                  <a:pt x="1463" y="948"/>
                </a:lnTo>
                <a:lnTo>
                  <a:pt x="1472" y="991"/>
                </a:lnTo>
                <a:lnTo>
                  <a:pt x="1475" y="1036"/>
                </a:lnTo>
                <a:lnTo>
                  <a:pt x="1472" y="1056"/>
                </a:lnTo>
                <a:lnTo>
                  <a:pt x="1464" y="1074"/>
                </a:lnTo>
                <a:lnTo>
                  <a:pt x="1453" y="1090"/>
                </a:lnTo>
                <a:lnTo>
                  <a:pt x="1438" y="1102"/>
                </a:lnTo>
                <a:lnTo>
                  <a:pt x="1419" y="1110"/>
                </a:lnTo>
                <a:lnTo>
                  <a:pt x="1399" y="1112"/>
                </a:lnTo>
                <a:lnTo>
                  <a:pt x="1378" y="1110"/>
                </a:lnTo>
                <a:lnTo>
                  <a:pt x="1360" y="1102"/>
                </a:lnTo>
                <a:lnTo>
                  <a:pt x="1345" y="1090"/>
                </a:lnTo>
                <a:lnTo>
                  <a:pt x="1333" y="1074"/>
                </a:lnTo>
                <a:lnTo>
                  <a:pt x="1326" y="1056"/>
                </a:lnTo>
                <a:lnTo>
                  <a:pt x="1322" y="1036"/>
                </a:lnTo>
                <a:lnTo>
                  <a:pt x="1319" y="1001"/>
                </a:lnTo>
                <a:lnTo>
                  <a:pt x="1311" y="968"/>
                </a:lnTo>
                <a:lnTo>
                  <a:pt x="1297" y="938"/>
                </a:lnTo>
                <a:lnTo>
                  <a:pt x="1277" y="910"/>
                </a:lnTo>
                <a:lnTo>
                  <a:pt x="1255" y="885"/>
                </a:lnTo>
                <a:lnTo>
                  <a:pt x="1228" y="866"/>
                </a:lnTo>
                <a:lnTo>
                  <a:pt x="1198" y="851"/>
                </a:lnTo>
                <a:lnTo>
                  <a:pt x="1198" y="1245"/>
                </a:lnTo>
                <a:lnTo>
                  <a:pt x="1240" y="1257"/>
                </a:lnTo>
                <a:lnTo>
                  <a:pt x="1279" y="1274"/>
                </a:lnTo>
                <a:lnTo>
                  <a:pt x="1317" y="1295"/>
                </a:lnTo>
                <a:lnTo>
                  <a:pt x="1351" y="1321"/>
                </a:lnTo>
                <a:lnTo>
                  <a:pt x="1382" y="1351"/>
                </a:lnTo>
                <a:lnTo>
                  <a:pt x="1408" y="1384"/>
                </a:lnTo>
                <a:lnTo>
                  <a:pt x="1431" y="1420"/>
                </a:lnTo>
                <a:lnTo>
                  <a:pt x="1450" y="1459"/>
                </a:lnTo>
                <a:lnTo>
                  <a:pt x="1463" y="1500"/>
                </a:lnTo>
                <a:lnTo>
                  <a:pt x="1472" y="1544"/>
                </a:lnTo>
                <a:lnTo>
                  <a:pt x="1475" y="1589"/>
                </a:lnTo>
                <a:lnTo>
                  <a:pt x="1472" y="1634"/>
                </a:lnTo>
                <a:lnTo>
                  <a:pt x="1463" y="1677"/>
                </a:lnTo>
                <a:lnTo>
                  <a:pt x="1450" y="1719"/>
                </a:lnTo>
                <a:lnTo>
                  <a:pt x="1431" y="1758"/>
                </a:lnTo>
                <a:lnTo>
                  <a:pt x="1408" y="1794"/>
                </a:lnTo>
                <a:lnTo>
                  <a:pt x="1382" y="1827"/>
                </a:lnTo>
                <a:lnTo>
                  <a:pt x="1351" y="1856"/>
                </a:lnTo>
                <a:lnTo>
                  <a:pt x="1317" y="1882"/>
                </a:lnTo>
                <a:lnTo>
                  <a:pt x="1279" y="1903"/>
                </a:lnTo>
                <a:lnTo>
                  <a:pt x="1240" y="1921"/>
                </a:lnTo>
                <a:lnTo>
                  <a:pt x="1198" y="1932"/>
                </a:lnTo>
                <a:lnTo>
                  <a:pt x="1198" y="2437"/>
                </a:lnTo>
                <a:lnTo>
                  <a:pt x="1679" y="2437"/>
                </a:lnTo>
                <a:lnTo>
                  <a:pt x="1685" y="2334"/>
                </a:lnTo>
                <a:lnTo>
                  <a:pt x="1696" y="2231"/>
                </a:lnTo>
                <a:lnTo>
                  <a:pt x="1712" y="2128"/>
                </a:lnTo>
                <a:lnTo>
                  <a:pt x="1733" y="2025"/>
                </a:lnTo>
                <a:lnTo>
                  <a:pt x="1760" y="1923"/>
                </a:lnTo>
                <a:lnTo>
                  <a:pt x="1791" y="1821"/>
                </a:lnTo>
                <a:lnTo>
                  <a:pt x="1828" y="1721"/>
                </a:lnTo>
                <a:lnTo>
                  <a:pt x="1870" y="1623"/>
                </a:lnTo>
                <a:lnTo>
                  <a:pt x="1917" y="1526"/>
                </a:lnTo>
                <a:lnTo>
                  <a:pt x="1947" y="1463"/>
                </a:lnTo>
                <a:lnTo>
                  <a:pt x="1972" y="1396"/>
                </a:lnTo>
                <a:lnTo>
                  <a:pt x="1990" y="1330"/>
                </a:lnTo>
                <a:lnTo>
                  <a:pt x="2004" y="1261"/>
                </a:lnTo>
                <a:lnTo>
                  <a:pt x="2013" y="1190"/>
                </a:lnTo>
                <a:lnTo>
                  <a:pt x="2015" y="1119"/>
                </a:lnTo>
                <a:lnTo>
                  <a:pt x="2013" y="1048"/>
                </a:lnTo>
                <a:lnTo>
                  <a:pt x="2004" y="978"/>
                </a:lnTo>
                <a:lnTo>
                  <a:pt x="1990" y="909"/>
                </a:lnTo>
                <a:lnTo>
                  <a:pt x="1972" y="841"/>
                </a:lnTo>
                <a:lnTo>
                  <a:pt x="1947" y="777"/>
                </a:lnTo>
                <a:lnTo>
                  <a:pt x="1918" y="714"/>
                </a:lnTo>
                <a:lnTo>
                  <a:pt x="1884" y="653"/>
                </a:lnTo>
                <a:lnTo>
                  <a:pt x="1844" y="595"/>
                </a:lnTo>
                <a:lnTo>
                  <a:pt x="1800" y="539"/>
                </a:lnTo>
                <a:lnTo>
                  <a:pt x="1751" y="486"/>
                </a:lnTo>
                <a:lnTo>
                  <a:pt x="1699" y="439"/>
                </a:lnTo>
                <a:lnTo>
                  <a:pt x="1644" y="396"/>
                </a:lnTo>
                <a:lnTo>
                  <a:pt x="1586" y="358"/>
                </a:lnTo>
                <a:lnTo>
                  <a:pt x="1526" y="323"/>
                </a:lnTo>
                <a:lnTo>
                  <a:pt x="1462" y="294"/>
                </a:lnTo>
                <a:lnTo>
                  <a:pt x="1398" y="271"/>
                </a:lnTo>
                <a:lnTo>
                  <a:pt x="1331" y="253"/>
                </a:lnTo>
                <a:lnTo>
                  <a:pt x="1262" y="239"/>
                </a:lnTo>
                <a:lnTo>
                  <a:pt x="1192" y="231"/>
                </a:lnTo>
                <a:lnTo>
                  <a:pt x="1121" y="228"/>
                </a:lnTo>
                <a:lnTo>
                  <a:pt x="1115" y="228"/>
                </a:lnTo>
                <a:close/>
                <a:moveTo>
                  <a:pt x="1114" y="0"/>
                </a:moveTo>
                <a:lnTo>
                  <a:pt x="1196" y="3"/>
                </a:lnTo>
                <a:lnTo>
                  <a:pt x="1276" y="11"/>
                </a:lnTo>
                <a:lnTo>
                  <a:pt x="1355" y="24"/>
                </a:lnTo>
                <a:lnTo>
                  <a:pt x="1433" y="43"/>
                </a:lnTo>
                <a:lnTo>
                  <a:pt x="1508" y="68"/>
                </a:lnTo>
                <a:lnTo>
                  <a:pt x="1583" y="98"/>
                </a:lnTo>
                <a:lnTo>
                  <a:pt x="1654" y="133"/>
                </a:lnTo>
                <a:lnTo>
                  <a:pt x="1722" y="174"/>
                </a:lnTo>
                <a:lnTo>
                  <a:pt x="1789" y="219"/>
                </a:lnTo>
                <a:lnTo>
                  <a:pt x="1853" y="270"/>
                </a:lnTo>
                <a:lnTo>
                  <a:pt x="1912" y="325"/>
                </a:lnTo>
                <a:lnTo>
                  <a:pt x="1968" y="384"/>
                </a:lnTo>
                <a:lnTo>
                  <a:pt x="2019" y="448"/>
                </a:lnTo>
                <a:lnTo>
                  <a:pt x="2065" y="513"/>
                </a:lnTo>
                <a:lnTo>
                  <a:pt x="2106" y="582"/>
                </a:lnTo>
                <a:lnTo>
                  <a:pt x="2142" y="653"/>
                </a:lnTo>
                <a:lnTo>
                  <a:pt x="2173" y="726"/>
                </a:lnTo>
                <a:lnTo>
                  <a:pt x="2198" y="802"/>
                </a:lnTo>
                <a:lnTo>
                  <a:pt x="2218" y="879"/>
                </a:lnTo>
                <a:lnTo>
                  <a:pt x="2232" y="957"/>
                </a:lnTo>
                <a:lnTo>
                  <a:pt x="2241" y="1038"/>
                </a:lnTo>
                <a:lnTo>
                  <a:pt x="2244" y="1119"/>
                </a:lnTo>
                <a:lnTo>
                  <a:pt x="2241" y="1195"/>
                </a:lnTo>
                <a:lnTo>
                  <a:pt x="2233" y="1271"/>
                </a:lnTo>
                <a:lnTo>
                  <a:pt x="2220" y="1346"/>
                </a:lnTo>
                <a:lnTo>
                  <a:pt x="2203" y="1420"/>
                </a:lnTo>
                <a:lnTo>
                  <a:pt x="2179" y="1492"/>
                </a:lnTo>
                <a:lnTo>
                  <a:pt x="2153" y="1562"/>
                </a:lnTo>
                <a:lnTo>
                  <a:pt x="2120" y="1631"/>
                </a:lnTo>
                <a:lnTo>
                  <a:pt x="2071" y="1733"/>
                </a:lnTo>
                <a:lnTo>
                  <a:pt x="2028" y="1837"/>
                </a:lnTo>
                <a:lnTo>
                  <a:pt x="1991" y="1942"/>
                </a:lnTo>
                <a:lnTo>
                  <a:pt x="1962" y="2049"/>
                </a:lnTo>
                <a:lnTo>
                  <a:pt x="1939" y="2158"/>
                </a:lnTo>
                <a:lnTo>
                  <a:pt x="1921" y="2266"/>
                </a:lnTo>
                <a:lnTo>
                  <a:pt x="1911" y="2374"/>
                </a:lnTo>
                <a:lnTo>
                  <a:pt x="1907" y="2483"/>
                </a:lnTo>
                <a:lnTo>
                  <a:pt x="1907" y="2740"/>
                </a:lnTo>
                <a:lnTo>
                  <a:pt x="1904" y="2812"/>
                </a:lnTo>
                <a:lnTo>
                  <a:pt x="1894" y="2881"/>
                </a:lnTo>
                <a:lnTo>
                  <a:pt x="1879" y="2948"/>
                </a:lnTo>
                <a:lnTo>
                  <a:pt x="1858" y="3014"/>
                </a:lnTo>
                <a:lnTo>
                  <a:pt x="1832" y="3076"/>
                </a:lnTo>
                <a:lnTo>
                  <a:pt x="1800" y="3136"/>
                </a:lnTo>
                <a:lnTo>
                  <a:pt x="1763" y="3192"/>
                </a:lnTo>
                <a:lnTo>
                  <a:pt x="1722" y="3245"/>
                </a:lnTo>
                <a:lnTo>
                  <a:pt x="1677" y="3295"/>
                </a:lnTo>
                <a:lnTo>
                  <a:pt x="1628" y="3340"/>
                </a:lnTo>
                <a:lnTo>
                  <a:pt x="1575" y="3381"/>
                </a:lnTo>
                <a:lnTo>
                  <a:pt x="1518" y="3417"/>
                </a:lnTo>
                <a:lnTo>
                  <a:pt x="1458" y="3449"/>
                </a:lnTo>
                <a:lnTo>
                  <a:pt x="1396" y="3475"/>
                </a:lnTo>
                <a:lnTo>
                  <a:pt x="1330" y="3496"/>
                </a:lnTo>
                <a:lnTo>
                  <a:pt x="1263" y="3511"/>
                </a:lnTo>
                <a:lnTo>
                  <a:pt x="1193" y="3521"/>
                </a:lnTo>
                <a:lnTo>
                  <a:pt x="1121" y="3524"/>
                </a:lnTo>
                <a:lnTo>
                  <a:pt x="1050" y="3521"/>
                </a:lnTo>
                <a:lnTo>
                  <a:pt x="981" y="3511"/>
                </a:lnTo>
                <a:lnTo>
                  <a:pt x="913" y="3496"/>
                </a:lnTo>
                <a:lnTo>
                  <a:pt x="848" y="3475"/>
                </a:lnTo>
                <a:lnTo>
                  <a:pt x="785" y="3449"/>
                </a:lnTo>
                <a:lnTo>
                  <a:pt x="726" y="3417"/>
                </a:lnTo>
                <a:lnTo>
                  <a:pt x="669" y="3381"/>
                </a:lnTo>
                <a:lnTo>
                  <a:pt x="616" y="3340"/>
                </a:lnTo>
                <a:lnTo>
                  <a:pt x="567" y="3295"/>
                </a:lnTo>
                <a:lnTo>
                  <a:pt x="521" y="3245"/>
                </a:lnTo>
                <a:lnTo>
                  <a:pt x="479" y="3192"/>
                </a:lnTo>
                <a:lnTo>
                  <a:pt x="443" y="3136"/>
                </a:lnTo>
                <a:lnTo>
                  <a:pt x="412" y="3076"/>
                </a:lnTo>
                <a:lnTo>
                  <a:pt x="385" y="3014"/>
                </a:lnTo>
                <a:lnTo>
                  <a:pt x="364" y="2948"/>
                </a:lnTo>
                <a:lnTo>
                  <a:pt x="348" y="2881"/>
                </a:lnTo>
                <a:lnTo>
                  <a:pt x="339" y="2812"/>
                </a:lnTo>
                <a:lnTo>
                  <a:pt x="335" y="2740"/>
                </a:lnTo>
                <a:lnTo>
                  <a:pt x="335" y="2483"/>
                </a:lnTo>
                <a:lnTo>
                  <a:pt x="333" y="2385"/>
                </a:lnTo>
                <a:lnTo>
                  <a:pt x="326" y="2289"/>
                </a:lnTo>
                <a:lnTo>
                  <a:pt x="312" y="2192"/>
                </a:lnTo>
                <a:lnTo>
                  <a:pt x="293" y="2095"/>
                </a:lnTo>
                <a:lnTo>
                  <a:pt x="270" y="2001"/>
                </a:lnTo>
                <a:lnTo>
                  <a:pt x="242" y="1907"/>
                </a:lnTo>
                <a:lnTo>
                  <a:pt x="207" y="1814"/>
                </a:lnTo>
                <a:lnTo>
                  <a:pt x="170" y="1724"/>
                </a:lnTo>
                <a:lnTo>
                  <a:pt x="126" y="1635"/>
                </a:lnTo>
                <a:lnTo>
                  <a:pt x="93" y="1567"/>
                </a:lnTo>
                <a:lnTo>
                  <a:pt x="66" y="1497"/>
                </a:lnTo>
                <a:lnTo>
                  <a:pt x="42" y="1424"/>
                </a:lnTo>
                <a:lnTo>
                  <a:pt x="25" y="1351"/>
                </a:lnTo>
                <a:lnTo>
                  <a:pt x="11" y="1276"/>
                </a:lnTo>
                <a:lnTo>
                  <a:pt x="3" y="1200"/>
                </a:lnTo>
                <a:lnTo>
                  <a:pt x="0" y="1124"/>
                </a:lnTo>
                <a:lnTo>
                  <a:pt x="0" y="1124"/>
                </a:lnTo>
                <a:lnTo>
                  <a:pt x="3" y="1037"/>
                </a:lnTo>
                <a:lnTo>
                  <a:pt x="13" y="952"/>
                </a:lnTo>
                <a:lnTo>
                  <a:pt x="29" y="868"/>
                </a:lnTo>
                <a:lnTo>
                  <a:pt x="50" y="787"/>
                </a:lnTo>
                <a:lnTo>
                  <a:pt x="78" y="708"/>
                </a:lnTo>
                <a:lnTo>
                  <a:pt x="112" y="632"/>
                </a:lnTo>
                <a:lnTo>
                  <a:pt x="150" y="560"/>
                </a:lnTo>
                <a:lnTo>
                  <a:pt x="195" y="491"/>
                </a:lnTo>
                <a:lnTo>
                  <a:pt x="243" y="424"/>
                </a:lnTo>
                <a:lnTo>
                  <a:pt x="297" y="363"/>
                </a:lnTo>
                <a:lnTo>
                  <a:pt x="354" y="304"/>
                </a:lnTo>
                <a:lnTo>
                  <a:pt x="416" y="250"/>
                </a:lnTo>
                <a:lnTo>
                  <a:pt x="482" y="201"/>
                </a:lnTo>
                <a:lnTo>
                  <a:pt x="550" y="157"/>
                </a:lnTo>
                <a:lnTo>
                  <a:pt x="622" y="117"/>
                </a:lnTo>
                <a:lnTo>
                  <a:pt x="699" y="83"/>
                </a:lnTo>
                <a:lnTo>
                  <a:pt x="777" y="54"/>
                </a:lnTo>
                <a:lnTo>
                  <a:pt x="858" y="32"/>
                </a:lnTo>
                <a:lnTo>
                  <a:pt x="941" y="14"/>
                </a:lnTo>
                <a:lnTo>
                  <a:pt x="1027" y="5"/>
                </a:lnTo>
                <a:lnTo>
                  <a:pt x="1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4" name="Shape 9544"/>
          <p:cNvSpPr/>
          <p:nvPr/>
        </p:nvSpPr>
        <p:spPr>
          <a:xfrm>
            <a:off x="7443284" y="2990401"/>
            <a:ext cx="216016" cy="218384"/>
          </a:xfrm>
          <a:custGeom>
            <a:avLst/>
            <a:gdLst/>
            <a:ahLst/>
            <a:cxnLst/>
            <a:rect l="0" t="0" r="0" b="0"/>
            <a:pathLst>
              <a:path w="3285" h="3319" extrusionOk="0">
                <a:moveTo>
                  <a:pt x="1900" y="238"/>
                </a:moveTo>
                <a:lnTo>
                  <a:pt x="1924" y="271"/>
                </a:lnTo>
                <a:lnTo>
                  <a:pt x="1950" y="309"/>
                </a:lnTo>
                <a:lnTo>
                  <a:pt x="1974" y="351"/>
                </a:lnTo>
                <a:lnTo>
                  <a:pt x="1998" y="398"/>
                </a:lnTo>
                <a:lnTo>
                  <a:pt x="2021" y="451"/>
                </a:lnTo>
                <a:lnTo>
                  <a:pt x="2046" y="508"/>
                </a:lnTo>
                <a:lnTo>
                  <a:pt x="2068" y="571"/>
                </a:lnTo>
                <a:lnTo>
                  <a:pt x="2095" y="658"/>
                </a:lnTo>
                <a:lnTo>
                  <a:pt x="2120" y="748"/>
                </a:lnTo>
                <a:lnTo>
                  <a:pt x="2142" y="844"/>
                </a:lnTo>
                <a:lnTo>
                  <a:pt x="2162" y="944"/>
                </a:lnTo>
                <a:lnTo>
                  <a:pt x="2179" y="1048"/>
                </a:lnTo>
                <a:lnTo>
                  <a:pt x="2193" y="1155"/>
                </a:lnTo>
                <a:lnTo>
                  <a:pt x="2204" y="1265"/>
                </a:lnTo>
                <a:lnTo>
                  <a:pt x="2212" y="1378"/>
                </a:lnTo>
                <a:lnTo>
                  <a:pt x="2217" y="1492"/>
                </a:lnTo>
                <a:lnTo>
                  <a:pt x="2299" y="1462"/>
                </a:lnTo>
                <a:lnTo>
                  <a:pt x="2383" y="1439"/>
                </a:lnTo>
                <a:lnTo>
                  <a:pt x="2467" y="1421"/>
                </a:lnTo>
                <a:lnTo>
                  <a:pt x="2552" y="1410"/>
                </a:lnTo>
                <a:lnTo>
                  <a:pt x="2637" y="1405"/>
                </a:lnTo>
                <a:lnTo>
                  <a:pt x="2723" y="1406"/>
                </a:lnTo>
                <a:lnTo>
                  <a:pt x="2808" y="1413"/>
                </a:lnTo>
                <a:lnTo>
                  <a:pt x="2893" y="1427"/>
                </a:lnTo>
                <a:lnTo>
                  <a:pt x="2978" y="1446"/>
                </a:lnTo>
                <a:lnTo>
                  <a:pt x="3060" y="1471"/>
                </a:lnTo>
                <a:lnTo>
                  <a:pt x="3047" y="1380"/>
                </a:lnTo>
                <a:lnTo>
                  <a:pt x="3026" y="1289"/>
                </a:lnTo>
                <a:lnTo>
                  <a:pt x="3001" y="1201"/>
                </a:lnTo>
                <a:lnTo>
                  <a:pt x="2970" y="1115"/>
                </a:lnTo>
                <a:lnTo>
                  <a:pt x="2933" y="1033"/>
                </a:lnTo>
                <a:lnTo>
                  <a:pt x="2893" y="952"/>
                </a:lnTo>
                <a:lnTo>
                  <a:pt x="2847" y="874"/>
                </a:lnTo>
                <a:lnTo>
                  <a:pt x="2796" y="801"/>
                </a:lnTo>
                <a:lnTo>
                  <a:pt x="2740" y="730"/>
                </a:lnTo>
                <a:lnTo>
                  <a:pt x="2682" y="664"/>
                </a:lnTo>
                <a:lnTo>
                  <a:pt x="2618" y="600"/>
                </a:lnTo>
                <a:lnTo>
                  <a:pt x="2551" y="542"/>
                </a:lnTo>
                <a:lnTo>
                  <a:pt x="2480" y="486"/>
                </a:lnTo>
                <a:lnTo>
                  <a:pt x="2406" y="436"/>
                </a:lnTo>
                <a:lnTo>
                  <a:pt x="2328" y="390"/>
                </a:lnTo>
                <a:lnTo>
                  <a:pt x="2249" y="349"/>
                </a:lnTo>
                <a:lnTo>
                  <a:pt x="2165" y="314"/>
                </a:lnTo>
                <a:lnTo>
                  <a:pt x="2079" y="282"/>
                </a:lnTo>
                <a:lnTo>
                  <a:pt x="1991" y="257"/>
                </a:lnTo>
                <a:lnTo>
                  <a:pt x="1900" y="238"/>
                </a:lnTo>
                <a:close/>
                <a:moveTo>
                  <a:pt x="1385" y="238"/>
                </a:moveTo>
                <a:lnTo>
                  <a:pt x="1294" y="257"/>
                </a:lnTo>
                <a:lnTo>
                  <a:pt x="1206" y="282"/>
                </a:lnTo>
                <a:lnTo>
                  <a:pt x="1120" y="314"/>
                </a:lnTo>
                <a:lnTo>
                  <a:pt x="1036" y="349"/>
                </a:lnTo>
                <a:lnTo>
                  <a:pt x="956" y="390"/>
                </a:lnTo>
                <a:lnTo>
                  <a:pt x="879" y="436"/>
                </a:lnTo>
                <a:lnTo>
                  <a:pt x="804" y="486"/>
                </a:lnTo>
                <a:lnTo>
                  <a:pt x="733" y="542"/>
                </a:lnTo>
                <a:lnTo>
                  <a:pt x="667" y="600"/>
                </a:lnTo>
                <a:lnTo>
                  <a:pt x="603" y="664"/>
                </a:lnTo>
                <a:lnTo>
                  <a:pt x="543" y="730"/>
                </a:lnTo>
                <a:lnTo>
                  <a:pt x="489" y="801"/>
                </a:lnTo>
                <a:lnTo>
                  <a:pt x="438" y="874"/>
                </a:lnTo>
                <a:lnTo>
                  <a:pt x="392" y="952"/>
                </a:lnTo>
                <a:lnTo>
                  <a:pt x="351" y="1033"/>
                </a:lnTo>
                <a:lnTo>
                  <a:pt x="315" y="1115"/>
                </a:lnTo>
                <a:lnTo>
                  <a:pt x="284" y="1201"/>
                </a:lnTo>
                <a:lnTo>
                  <a:pt x="259" y="1289"/>
                </a:lnTo>
                <a:lnTo>
                  <a:pt x="238" y="1380"/>
                </a:lnTo>
                <a:lnTo>
                  <a:pt x="224" y="1471"/>
                </a:lnTo>
                <a:lnTo>
                  <a:pt x="307" y="1446"/>
                </a:lnTo>
                <a:lnTo>
                  <a:pt x="391" y="1427"/>
                </a:lnTo>
                <a:lnTo>
                  <a:pt x="476" y="1413"/>
                </a:lnTo>
                <a:lnTo>
                  <a:pt x="562" y="1406"/>
                </a:lnTo>
                <a:lnTo>
                  <a:pt x="647" y="1405"/>
                </a:lnTo>
                <a:lnTo>
                  <a:pt x="732" y="1410"/>
                </a:lnTo>
                <a:lnTo>
                  <a:pt x="818" y="1421"/>
                </a:lnTo>
                <a:lnTo>
                  <a:pt x="902" y="1439"/>
                </a:lnTo>
                <a:lnTo>
                  <a:pt x="985" y="1462"/>
                </a:lnTo>
                <a:lnTo>
                  <a:pt x="1067" y="1493"/>
                </a:lnTo>
                <a:lnTo>
                  <a:pt x="1073" y="1378"/>
                </a:lnTo>
                <a:lnTo>
                  <a:pt x="1081" y="1265"/>
                </a:lnTo>
                <a:lnTo>
                  <a:pt x="1092" y="1155"/>
                </a:lnTo>
                <a:lnTo>
                  <a:pt x="1106" y="1048"/>
                </a:lnTo>
                <a:lnTo>
                  <a:pt x="1123" y="944"/>
                </a:lnTo>
                <a:lnTo>
                  <a:pt x="1142" y="844"/>
                </a:lnTo>
                <a:lnTo>
                  <a:pt x="1165" y="748"/>
                </a:lnTo>
                <a:lnTo>
                  <a:pt x="1189" y="658"/>
                </a:lnTo>
                <a:lnTo>
                  <a:pt x="1217" y="571"/>
                </a:lnTo>
                <a:lnTo>
                  <a:pt x="1239" y="508"/>
                </a:lnTo>
                <a:lnTo>
                  <a:pt x="1263" y="451"/>
                </a:lnTo>
                <a:lnTo>
                  <a:pt x="1287" y="398"/>
                </a:lnTo>
                <a:lnTo>
                  <a:pt x="1311" y="351"/>
                </a:lnTo>
                <a:lnTo>
                  <a:pt x="1335" y="309"/>
                </a:lnTo>
                <a:lnTo>
                  <a:pt x="1360" y="271"/>
                </a:lnTo>
                <a:lnTo>
                  <a:pt x="1385" y="238"/>
                </a:lnTo>
                <a:close/>
                <a:moveTo>
                  <a:pt x="1642" y="232"/>
                </a:moveTo>
                <a:lnTo>
                  <a:pt x="1615" y="236"/>
                </a:lnTo>
                <a:lnTo>
                  <a:pt x="1588" y="246"/>
                </a:lnTo>
                <a:lnTo>
                  <a:pt x="1560" y="263"/>
                </a:lnTo>
                <a:lnTo>
                  <a:pt x="1532" y="287"/>
                </a:lnTo>
                <a:lnTo>
                  <a:pt x="1504" y="317"/>
                </a:lnTo>
                <a:lnTo>
                  <a:pt x="1478" y="353"/>
                </a:lnTo>
                <a:lnTo>
                  <a:pt x="1451" y="395"/>
                </a:lnTo>
                <a:lnTo>
                  <a:pt x="1424" y="443"/>
                </a:lnTo>
                <a:lnTo>
                  <a:pt x="1399" y="495"/>
                </a:lnTo>
                <a:lnTo>
                  <a:pt x="1375" y="554"/>
                </a:lnTo>
                <a:lnTo>
                  <a:pt x="1353" y="617"/>
                </a:lnTo>
                <a:lnTo>
                  <a:pt x="1326" y="698"/>
                </a:lnTo>
                <a:lnTo>
                  <a:pt x="1303" y="784"/>
                </a:lnTo>
                <a:lnTo>
                  <a:pt x="1282" y="873"/>
                </a:lnTo>
                <a:lnTo>
                  <a:pt x="1264" y="968"/>
                </a:lnTo>
                <a:lnTo>
                  <a:pt x="1248" y="1066"/>
                </a:lnTo>
                <a:lnTo>
                  <a:pt x="1234" y="1167"/>
                </a:lnTo>
                <a:lnTo>
                  <a:pt x="1224" y="1271"/>
                </a:lnTo>
                <a:lnTo>
                  <a:pt x="1216" y="1377"/>
                </a:lnTo>
                <a:lnTo>
                  <a:pt x="1210" y="1485"/>
                </a:lnTo>
                <a:lnTo>
                  <a:pt x="1281" y="1461"/>
                </a:lnTo>
                <a:lnTo>
                  <a:pt x="1352" y="1441"/>
                </a:lnTo>
                <a:lnTo>
                  <a:pt x="1423" y="1425"/>
                </a:lnTo>
                <a:lnTo>
                  <a:pt x="1496" y="1414"/>
                </a:lnTo>
                <a:lnTo>
                  <a:pt x="1569" y="1407"/>
                </a:lnTo>
                <a:lnTo>
                  <a:pt x="1642" y="1405"/>
                </a:lnTo>
                <a:lnTo>
                  <a:pt x="1715" y="1407"/>
                </a:lnTo>
                <a:lnTo>
                  <a:pt x="1789" y="1414"/>
                </a:lnTo>
                <a:lnTo>
                  <a:pt x="1861" y="1425"/>
                </a:lnTo>
                <a:lnTo>
                  <a:pt x="1933" y="1441"/>
                </a:lnTo>
                <a:lnTo>
                  <a:pt x="2004" y="1461"/>
                </a:lnTo>
                <a:lnTo>
                  <a:pt x="2074" y="1485"/>
                </a:lnTo>
                <a:lnTo>
                  <a:pt x="2069" y="1377"/>
                </a:lnTo>
                <a:lnTo>
                  <a:pt x="2061" y="1271"/>
                </a:lnTo>
                <a:lnTo>
                  <a:pt x="2051" y="1167"/>
                </a:lnTo>
                <a:lnTo>
                  <a:pt x="2036" y="1066"/>
                </a:lnTo>
                <a:lnTo>
                  <a:pt x="2021" y="968"/>
                </a:lnTo>
                <a:lnTo>
                  <a:pt x="2002" y="874"/>
                </a:lnTo>
                <a:lnTo>
                  <a:pt x="1982" y="784"/>
                </a:lnTo>
                <a:lnTo>
                  <a:pt x="1959" y="698"/>
                </a:lnTo>
                <a:lnTo>
                  <a:pt x="1932" y="617"/>
                </a:lnTo>
                <a:lnTo>
                  <a:pt x="1909" y="554"/>
                </a:lnTo>
                <a:lnTo>
                  <a:pt x="1885" y="495"/>
                </a:lnTo>
                <a:lnTo>
                  <a:pt x="1860" y="443"/>
                </a:lnTo>
                <a:lnTo>
                  <a:pt x="1834" y="395"/>
                </a:lnTo>
                <a:lnTo>
                  <a:pt x="1807" y="353"/>
                </a:lnTo>
                <a:lnTo>
                  <a:pt x="1780" y="317"/>
                </a:lnTo>
                <a:lnTo>
                  <a:pt x="1753" y="287"/>
                </a:lnTo>
                <a:lnTo>
                  <a:pt x="1725" y="263"/>
                </a:lnTo>
                <a:lnTo>
                  <a:pt x="1697" y="246"/>
                </a:lnTo>
                <a:lnTo>
                  <a:pt x="1670" y="236"/>
                </a:lnTo>
                <a:lnTo>
                  <a:pt x="1642" y="232"/>
                </a:lnTo>
                <a:close/>
                <a:moveTo>
                  <a:pt x="1642" y="0"/>
                </a:moveTo>
                <a:lnTo>
                  <a:pt x="1735" y="3"/>
                </a:lnTo>
                <a:lnTo>
                  <a:pt x="1828" y="10"/>
                </a:lnTo>
                <a:lnTo>
                  <a:pt x="1920" y="23"/>
                </a:lnTo>
                <a:lnTo>
                  <a:pt x="2010" y="41"/>
                </a:lnTo>
                <a:lnTo>
                  <a:pt x="2099" y="64"/>
                </a:lnTo>
                <a:lnTo>
                  <a:pt x="2186" y="92"/>
                </a:lnTo>
                <a:lnTo>
                  <a:pt x="2271" y="124"/>
                </a:lnTo>
                <a:lnTo>
                  <a:pt x="2355" y="161"/>
                </a:lnTo>
                <a:lnTo>
                  <a:pt x="2435" y="204"/>
                </a:lnTo>
                <a:lnTo>
                  <a:pt x="2514" y="250"/>
                </a:lnTo>
                <a:lnTo>
                  <a:pt x="2591" y="301"/>
                </a:lnTo>
                <a:lnTo>
                  <a:pt x="2665" y="356"/>
                </a:lnTo>
                <a:lnTo>
                  <a:pt x="2735" y="417"/>
                </a:lnTo>
                <a:lnTo>
                  <a:pt x="2803" y="480"/>
                </a:lnTo>
                <a:lnTo>
                  <a:pt x="2868" y="549"/>
                </a:lnTo>
                <a:lnTo>
                  <a:pt x="2927" y="619"/>
                </a:lnTo>
                <a:lnTo>
                  <a:pt x="2983" y="693"/>
                </a:lnTo>
                <a:lnTo>
                  <a:pt x="3034" y="769"/>
                </a:lnTo>
                <a:lnTo>
                  <a:pt x="3081" y="848"/>
                </a:lnTo>
                <a:lnTo>
                  <a:pt x="3123" y="929"/>
                </a:lnTo>
                <a:lnTo>
                  <a:pt x="3161" y="1012"/>
                </a:lnTo>
                <a:lnTo>
                  <a:pt x="3193" y="1097"/>
                </a:lnTo>
                <a:lnTo>
                  <a:pt x="3220" y="1184"/>
                </a:lnTo>
                <a:lnTo>
                  <a:pt x="3244" y="1273"/>
                </a:lnTo>
                <a:lnTo>
                  <a:pt x="3262" y="1362"/>
                </a:lnTo>
                <a:lnTo>
                  <a:pt x="3274" y="1454"/>
                </a:lnTo>
                <a:lnTo>
                  <a:pt x="3282" y="1546"/>
                </a:lnTo>
                <a:lnTo>
                  <a:pt x="3285" y="1640"/>
                </a:lnTo>
                <a:lnTo>
                  <a:pt x="3282" y="1662"/>
                </a:lnTo>
                <a:lnTo>
                  <a:pt x="3275" y="1683"/>
                </a:lnTo>
                <a:lnTo>
                  <a:pt x="3264" y="1702"/>
                </a:lnTo>
                <a:lnTo>
                  <a:pt x="3250" y="1718"/>
                </a:lnTo>
                <a:lnTo>
                  <a:pt x="3231" y="1733"/>
                </a:lnTo>
                <a:lnTo>
                  <a:pt x="3214" y="1741"/>
                </a:lnTo>
                <a:lnTo>
                  <a:pt x="3196" y="1745"/>
                </a:lnTo>
                <a:lnTo>
                  <a:pt x="3177" y="1747"/>
                </a:lnTo>
                <a:lnTo>
                  <a:pt x="3160" y="1746"/>
                </a:lnTo>
                <a:lnTo>
                  <a:pt x="3143" y="1741"/>
                </a:lnTo>
                <a:lnTo>
                  <a:pt x="3126" y="1734"/>
                </a:lnTo>
                <a:lnTo>
                  <a:pt x="3059" y="1701"/>
                </a:lnTo>
                <a:lnTo>
                  <a:pt x="2989" y="1674"/>
                </a:lnTo>
                <a:lnTo>
                  <a:pt x="2918" y="1652"/>
                </a:lnTo>
                <a:lnTo>
                  <a:pt x="2848" y="1636"/>
                </a:lnTo>
                <a:lnTo>
                  <a:pt x="2775" y="1625"/>
                </a:lnTo>
                <a:lnTo>
                  <a:pt x="2702" y="1620"/>
                </a:lnTo>
                <a:lnTo>
                  <a:pt x="2628" y="1620"/>
                </a:lnTo>
                <a:lnTo>
                  <a:pt x="2556" y="1625"/>
                </a:lnTo>
                <a:lnTo>
                  <a:pt x="2484" y="1636"/>
                </a:lnTo>
                <a:lnTo>
                  <a:pt x="2412" y="1652"/>
                </a:lnTo>
                <a:lnTo>
                  <a:pt x="2341" y="1674"/>
                </a:lnTo>
                <a:lnTo>
                  <a:pt x="2272" y="1701"/>
                </a:lnTo>
                <a:lnTo>
                  <a:pt x="2204" y="1734"/>
                </a:lnTo>
                <a:lnTo>
                  <a:pt x="2185" y="1743"/>
                </a:lnTo>
                <a:lnTo>
                  <a:pt x="2164" y="1747"/>
                </a:lnTo>
                <a:lnTo>
                  <a:pt x="2144" y="1746"/>
                </a:lnTo>
                <a:lnTo>
                  <a:pt x="2122" y="1742"/>
                </a:lnTo>
                <a:lnTo>
                  <a:pt x="2103" y="1734"/>
                </a:lnTo>
                <a:lnTo>
                  <a:pt x="2035" y="1701"/>
                </a:lnTo>
                <a:lnTo>
                  <a:pt x="1966" y="1674"/>
                </a:lnTo>
                <a:lnTo>
                  <a:pt x="1894" y="1652"/>
                </a:lnTo>
                <a:lnTo>
                  <a:pt x="1822" y="1636"/>
                </a:lnTo>
                <a:lnTo>
                  <a:pt x="1750" y="1625"/>
                </a:lnTo>
                <a:lnTo>
                  <a:pt x="1750" y="2960"/>
                </a:lnTo>
                <a:lnTo>
                  <a:pt x="1747" y="3005"/>
                </a:lnTo>
                <a:lnTo>
                  <a:pt x="1738" y="3049"/>
                </a:lnTo>
                <a:lnTo>
                  <a:pt x="1725" y="3090"/>
                </a:lnTo>
                <a:lnTo>
                  <a:pt x="1707" y="3129"/>
                </a:lnTo>
                <a:lnTo>
                  <a:pt x="1685" y="3166"/>
                </a:lnTo>
                <a:lnTo>
                  <a:pt x="1659" y="3199"/>
                </a:lnTo>
                <a:lnTo>
                  <a:pt x="1628" y="3228"/>
                </a:lnTo>
                <a:lnTo>
                  <a:pt x="1595" y="3254"/>
                </a:lnTo>
                <a:lnTo>
                  <a:pt x="1559" y="3277"/>
                </a:lnTo>
                <a:lnTo>
                  <a:pt x="1520" y="3295"/>
                </a:lnTo>
                <a:lnTo>
                  <a:pt x="1479" y="3308"/>
                </a:lnTo>
                <a:lnTo>
                  <a:pt x="1435" y="3316"/>
                </a:lnTo>
                <a:lnTo>
                  <a:pt x="1390" y="3319"/>
                </a:lnTo>
                <a:lnTo>
                  <a:pt x="1345" y="3316"/>
                </a:lnTo>
                <a:lnTo>
                  <a:pt x="1302" y="3308"/>
                </a:lnTo>
                <a:lnTo>
                  <a:pt x="1261" y="3295"/>
                </a:lnTo>
                <a:lnTo>
                  <a:pt x="1221" y="3277"/>
                </a:lnTo>
                <a:lnTo>
                  <a:pt x="1185" y="3254"/>
                </a:lnTo>
                <a:lnTo>
                  <a:pt x="1152" y="3228"/>
                </a:lnTo>
                <a:lnTo>
                  <a:pt x="1122" y="3199"/>
                </a:lnTo>
                <a:lnTo>
                  <a:pt x="1095" y="3166"/>
                </a:lnTo>
                <a:lnTo>
                  <a:pt x="1073" y="3129"/>
                </a:lnTo>
                <a:lnTo>
                  <a:pt x="1056" y="3090"/>
                </a:lnTo>
                <a:lnTo>
                  <a:pt x="1042" y="3049"/>
                </a:lnTo>
                <a:lnTo>
                  <a:pt x="1033" y="3005"/>
                </a:lnTo>
                <a:lnTo>
                  <a:pt x="1031" y="2960"/>
                </a:lnTo>
                <a:lnTo>
                  <a:pt x="1033" y="2936"/>
                </a:lnTo>
                <a:lnTo>
                  <a:pt x="1041" y="2914"/>
                </a:lnTo>
                <a:lnTo>
                  <a:pt x="1055" y="2893"/>
                </a:lnTo>
                <a:lnTo>
                  <a:pt x="1071" y="2877"/>
                </a:lnTo>
                <a:lnTo>
                  <a:pt x="1091" y="2864"/>
                </a:lnTo>
                <a:lnTo>
                  <a:pt x="1113" y="2856"/>
                </a:lnTo>
                <a:lnTo>
                  <a:pt x="1138" y="2853"/>
                </a:lnTo>
                <a:lnTo>
                  <a:pt x="1163" y="2856"/>
                </a:lnTo>
                <a:lnTo>
                  <a:pt x="1186" y="2864"/>
                </a:lnTo>
                <a:lnTo>
                  <a:pt x="1205" y="2877"/>
                </a:lnTo>
                <a:lnTo>
                  <a:pt x="1222" y="2893"/>
                </a:lnTo>
                <a:lnTo>
                  <a:pt x="1234" y="2914"/>
                </a:lnTo>
                <a:lnTo>
                  <a:pt x="1242" y="2936"/>
                </a:lnTo>
                <a:lnTo>
                  <a:pt x="1245" y="2960"/>
                </a:lnTo>
                <a:lnTo>
                  <a:pt x="1249" y="2989"/>
                </a:lnTo>
                <a:lnTo>
                  <a:pt x="1257" y="3016"/>
                </a:lnTo>
                <a:lnTo>
                  <a:pt x="1271" y="3042"/>
                </a:lnTo>
                <a:lnTo>
                  <a:pt x="1288" y="3063"/>
                </a:lnTo>
                <a:lnTo>
                  <a:pt x="1309" y="3080"/>
                </a:lnTo>
                <a:lnTo>
                  <a:pt x="1334" y="3094"/>
                </a:lnTo>
                <a:lnTo>
                  <a:pt x="1361" y="3102"/>
                </a:lnTo>
                <a:lnTo>
                  <a:pt x="1390" y="3105"/>
                </a:lnTo>
                <a:lnTo>
                  <a:pt x="1419" y="3102"/>
                </a:lnTo>
                <a:lnTo>
                  <a:pt x="1447" y="3094"/>
                </a:lnTo>
                <a:lnTo>
                  <a:pt x="1471" y="3080"/>
                </a:lnTo>
                <a:lnTo>
                  <a:pt x="1493" y="3063"/>
                </a:lnTo>
                <a:lnTo>
                  <a:pt x="1510" y="3042"/>
                </a:lnTo>
                <a:lnTo>
                  <a:pt x="1523" y="3016"/>
                </a:lnTo>
                <a:lnTo>
                  <a:pt x="1532" y="2989"/>
                </a:lnTo>
                <a:lnTo>
                  <a:pt x="1535" y="2960"/>
                </a:lnTo>
                <a:lnTo>
                  <a:pt x="1535" y="1625"/>
                </a:lnTo>
                <a:lnTo>
                  <a:pt x="1462" y="1636"/>
                </a:lnTo>
                <a:lnTo>
                  <a:pt x="1390" y="1652"/>
                </a:lnTo>
                <a:lnTo>
                  <a:pt x="1319" y="1674"/>
                </a:lnTo>
                <a:lnTo>
                  <a:pt x="1250" y="1701"/>
                </a:lnTo>
                <a:lnTo>
                  <a:pt x="1181" y="1735"/>
                </a:lnTo>
                <a:lnTo>
                  <a:pt x="1179" y="1736"/>
                </a:lnTo>
                <a:lnTo>
                  <a:pt x="1160" y="1743"/>
                </a:lnTo>
                <a:lnTo>
                  <a:pt x="1139" y="1747"/>
                </a:lnTo>
                <a:lnTo>
                  <a:pt x="1119" y="1746"/>
                </a:lnTo>
                <a:lnTo>
                  <a:pt x="1099" y="1742"/>
                </a:lnTo>
                <a:lnTo>
                  <a:pt x="1080" y="1735"/>
                </a:lnTo>
                <a:lnTo>
                  <a:pt x="1012" y="1701"/>
                </a:lnTo>
                <a:lnTo>
                  <a:pt x="943" y="1674"/>
                </a:lnTo>
                <a:lnTo>
                  <a:pt x="873" y="1652"/>
                </a:lnTo>
                <a:lnTo>
                  <a:pt x="801" y="1636"/>
                </a:lnTo>
                <a:lnTo>
                  <a:pt x="728" y="1625"/>
                </a:lnTo>
                <a:lnTo>
                  <a:pt x="656" y="1620"/>
                </a:lnTo>
                <a:lnTo>
                  <a:pt x="583" y="1620"/>
                </a:lnTo>
                <a:lnTo>
                  <a:pt x="509" y="1625"/>
                </a:lnTo>
                <a:lnTo>
                  <a:pt x="437" y="1636"/>
                </a:lnTo>
                <a:lnTo>
                  <a:pt x="366" y="1652"/>
                </a:lnTo>
                <a:lnTo>
                  <a:pt x="295" y="1674"/>
                </a:lnTo>
                <a:lnTo>
                  <a:pt x="225" y="1701"/>
                </a:lnTo>
                <a:lnTo>
                  <a:pt x="158" y="1735"/>
                </a:lnTo>
                <a:lnTo>
                  <a:pt x="141" y="1742"/>
                </a:lnTo>
                <a:lnTo>
                  <a:pt x="121" y="1746"/>
                </a:lnTo>
                <a:lnTo>
                  <a:pt x="101" y="1747"/>
                </a:lnTo>
                <a:lnTo>
                  <a:pt x="82" y="1744"/>
                </a:lnTo>
                <a:lnTo>
                  <a:pt x="63" y="1737"/>
                </a:lnTo>
                <a:lnTo>
                  <a:pt x="44" y="1727"/>
                </a:lnTo>
                <a:lnTo>
                  <a:pt x="29" y="1713"/>
                </a:lnTo>
                <a:lnTo>
                  <a:pt x="17" y="1697"/>
                </a:lnTo>
                <a:lnTo>
                  <a:pt x="8" y="1679"/>
                </a:lnTo>
                <a:lnTo>
                  <a:pt x="2" y="1660"/>
                </a:lnTo>
                <a:lnTo>
                  <a:pt x="0" y="1640"/>
                </a:lnTo>
                <a:lnTo>
                  <a:pt x="3" y="1546"/>
                </a:lnTo>
                <a:lnTo>
                  <a:pt x="10" y="1454"/>
                </a:lnTo>
                <a:lnTo>
                  <a:pt x="23" y="1362"/>
                </a:lnTo>
                <a:lnTo>
                  <a:pt x="41" y="1273"/>
                </a:lnTo>
                <a:lnTo>
                  <a:pt x="64" y="1184"/>
                </a:lnTo>
                <a:lnTo>
                  <a:pt x="92" y="1097"/>
                </a:lnTo>
                <a:lnTo>
                  <a:pt x="124" y="1012"/>
                </a:lnTo>
                <a:lnTo>
                  <a:pt x="162" y="929"/>
                </a:lnTo>
                <a:lnTo>
                  <a:pt x="203" y="848"/>
                </a:lnTo>
                <a:lnTo>
                  <a:pt x="251" y="769"/>
                </a:lnTo>
                <a:lnTo>
                  <a:pt x="301" y="693"/>
                </a:lnTo>
                <a:lnTo>
                  <a:pt x="357" y="619"/>
                </a:lnTo>
                <a:lnTo>
                  <a:pt x="417" y="549"/>
                </a:lnTo>
                <a:lnTo>
                  <a:pt x="481" y="480"/>
                </a:lnTo>
                <a:lnTo>
                  <a:pt x="550" y="417"/>
                </a:lnTo>
                <a:lnTo>
                  <a:pt x="620" y="356"/>
                </a:lnTo>
                <a:lnTo>
                  <a:pt x="694" y="301"/>
                </a:lnTo>
                <a:lnTo>
                  <a:pt x="770" y="250"/>
                </a:lnTo>
                <a:lnTo>
                  <a:pt x="850" y="204"/>
                </a:lnTo>
                <a:lnTo>
                  <a:pt x="930" y="161"/>
                </a:lnTo>
                <a:lnTo>
                  <a:pt x="1013" y="124"/>
                </a:lnTo>
                <a:lnTo>
                  <a:pt x="1099" y="92"/>
                </a:lnTo>
                <a:lnTo>
                  <a:pt x="1186" y="64"/>
                </a:lnTo>
                <a:lnTo>
                  <a:pt x="1275" y="41"/>
                </a:lnTo>
                <a:lnTo>
                  <a:pt x="1365" y="23"/>
                </a:lnTo>
                <a:lnTo>
                  <a:pt x="1457" y="10"/>
                </a:lnTo>
                <a:lnTo>
                  <a:pt x="1549" y="3"/>
                </a:lnTo>
                <a:lnTo>
                  <a:pt x="16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5" name="Shape 9545"/>
          <p:cNvSpPr/>
          <p:nvPr/>
        </p:nvSpPr>
        <p:spPr>
          <a:xfrm>
            <a:off x="8503436" y="2975929"/>
            <a:ext cx="206295" cy="247328"/>
          </a:xfrm>
          <a:custGeom>
            <a:avLst/>
            <a:gdLst/>
            <a:ahLst/>
            <a:cxnLst/>
            <a:rect l="0" t="0" r="0" b="0"/>
            <a:pathLst>
              <a:path w="2916" h="3493" extrusionOk="0">
                <a:moveTo>
                  <a:pt x="385" y="2606"/>
                </a:moveTo>
                <a:lnTo>
                  <a:pt x="888" y="3108"/>
                </a:lnTo>
                <a:lnTo>
                  <a:pt x="888" y="2606"/>
                </a:lnTo>
                <a:lnTo>
                  <a:pt x="385" y="2606"/>
                </a:lnTo>
                <a:close/>
                <a:moveTo>
                  <a:pt x="2014" y="804"/>
                </a:moveTo>
                <a:lnTo>
                  <a:pt x="2014" y="1443"/>
                </a:lnTo>
                <a:lnTo>
                  <a:pt x="2016" y="1472"/>
                </a:lnTo>
                <a:lnTo>
                  <a:pt x="2024" y="1499"/>
                </a:lnTo>
                <a:lnTo>
                  <a:pt x="2034" y="1526"/>
                </a:lnTo>
                <a:lnTo>
                  <a:pt x="2049" y="1550"/>
                </a:lnTo>
                <a:lnTo>
                  <a:pt x="2068" y="1572"/>
                </a:lnTo>
                <a:lnTo>
                  <a:pt x="2091" y="1591"/>
                </a:lnTo>
                <a:lnTo>
                  <a:pt x="2115" y="1606"/>
                </a:lnTo>
                <a:lnTo>
                  <a:pt x="2141" y="1617"/>
                </a:lnTo>
                <a:lnTo>
                  <a:pt x="2169" y="1624"/>
                </a:lnTo>
                <a:lnTo>
                  <a:pt x="2198" y="1626"/>
                </a:lnTo>
                <a:lnTo>
                  <a:pt x="2231" y="1623"/>
                </a:lnTo>
                <a:lnTo>
                  <a:pt x="2262" y="1614"/>
                </a:lnTo>
                <a:lnTo>
                  <a:pt x="2290" y="1600"/>
                </a:lnTo>
                <a:lnTo>
                  <a:pt x="2316" y="1582"/>
                </a:lnTo>
                <a:lnTo>
                  <a:pt x="2338" y="1561"/>
                </a:lnTo>
                <a:lnTo>
                  <a:pt x="2356" y="1535"/>
                </a:lnTo>
                <a:lnTo>
                  <a:pt x="2370" y="1507"/>
                </a:lnTo>
                <a:lnTo>
                  <a:pt x="2378" y="1475"/>
                </a:lnTo>
                <a:lnTo>
                  <a:pt x="2381" y="1443"/>
                </a:lnTo>
                <a:lnTo>
                  <a:pt x="2381" y="804"/>
                </a:lnTo>
                <a:lnTo>
                  <a:pt x="2014" y="804"/>
                </a:lnTo>
                <a:close/>
                <a:moveTo>
                  <a:pt x="226" y="804"/>
                </a:moveTo>
                <a:lnTo>
                  <a:pt x="226" y="2380"/>
                </a:lnTo>
                <a:lnTo>
                  <a:pt x="1000" y="2380"/>
                </a:lnTo>
                <a:lnTo>
                  <a:pt x="1027" y="2383"/>
                </a:lnTo>
                <a:lnTo>
                  <a:pt x="1050" y="2391"/>
                </a:lnTo>
                <a:lnTo>
                  <a:pt x="1071" y="2405"/>
                </a:lnTo>
                <a:lnTo>
                  <a:pt x="1088" y="2422"/>
                </a:lnTo>
                <a:lnTo>
                  <a:pt x="1102" y="2443"/>
                </a:lnTo>
                <a:lnTo>
                  <a:pt x="1111" y="2467"/>
                </a:lnTo>
                <a:lnTo>
                  <a:pt x="1114" y="2493"/>
                </a:lnTo>
                <a:lnTo>
                  <a:pt x="1114" y="3267"/>
                </a:lnTo>
                <a:lnTo>
                  <a:pt x="2690" y="3267"/>
                </a:lnTo>
                <a:lnTo>
                  <a:pt x="2690" y="804"/>
                </a:lnTo>
                <a:lnTo>
                  <a:pt x="2531" y="804"/>
                </a:lnTo>
                <a:lnTo>
                  <a:pt x="2531" y="1443"/>
                </a:lnTo>
                <a:lnTo>
                  <a:pt x="2528" y="1488"/>
                </a:lnTo>
                <a:lnTo>
                  <a:pt x="2520" y="1531"/>
                </a:lnTo>
                <a:lnTo>
                  <a:pt x="2505" y="1573"/>
                </a:lnTo>
                <a:lnTo>
                  <a:pt x="2486" y="1611"/>
                </a:lnTo>
                <a:lnTo>
                  <a:pt x="2462" y="1647"/>
                </a:lnTo>
                <a:lnTo>
                  <a:pt x="2434" y="1679"/>
                </a:lnTo>
                <a:lnTo>
                  <a:pt x="2402" y="1706"/>
                </a:lnTo>
                <a:lnTo>
                  <a:pt x="2366" y="1731"/>
                </a:lnTo>
                <a:lnTo>
                  <a:pt x="2328" y="1750"/>
                </a:lnTo>
                <a:lnTo>
                  <a:pt x="2286" y="1765"/>
                </a:lnTo>
                <a:lnTo>
                  <a:pt x="2243" y="1773"/>
                </a:lnTo>
                <a:lnTo>
                  <a:pt x="2198" y="1776"/>
                </a:lnTo>
                <a:lnTo>
                  <a:pt x="2153" y="1773"/>
                </a:lnTo>
                <a:lnTo>
                  <a:pt x="2111" y="1765"/>
                </a:lnTo>
                <a:lnTo>
                  <a:pt x="2069" y="1751"/>
                </a:lnTo>
                <a:lnTo>
                  <a:pt x="2031" y="1732"/>
                </a:lnTo>
                <a:lnTo>
                  <a:pt x="1995" y="1707"/>
                </a:lnTo>
                <a:lnTo>
                  <a:pt x="1961" y="1679"/>
                </a:lnTo>
                <a:lnTo>
                  <a:pt x="1933" y="1646"/>
                </a:lnTo>
                <a:lnTo>
                  <a:pt x="1908" y="1609"/>
                </a:lnTo>
                <a:lnTo>
                  <a:pt x="1889" y="1570"/>
                </a:lnTo>
                <a:lnTo>
                  <a:pt x="1875" y="1529"/>
                </a:lnTo>
                <a:lnTo>
                  <a:pt x="1867" y="1487"/>
                </a:lnTo>
                <a:lnTo>
                  <a:pt x="1863" y="1443"/>
                </a:lnTo>
                <a:lnTo>
                  <a:pt x="1863" y="804"/>
                </a:lnTo>
                <a:lnTo>
                  <a:pt x="226" y="804"/>
                </a:lnTo>
                <a:close/>
                <a:moveTo>
                  <a:pt x="2098" y="373"/>
                </a:moveTo>
                <a:lnTo>
                  <a:pt x="2076" y="376"/>
                </a:lnTo>
                <a:lnTo>
                  <a:pt x="2056" y="384"/>
                </a:lnTo>
                <a:lnTo>
                  <a:pt x="2039" y="398"/>
                </a:lnTo>
                <a:lnTo>
                  <a:pt x="2026" y="414"/>
                </a:lnTo>
                <a:lnTo>
                  <a:pt x="2017" y="434"/>
                </a:lnTo>
                <a:lnTo>
                  <a:pt x="2014" y="457"/>
                </a:lnTo>
                <a:lnTo>
                  <a:pt x="2014" y="578"/>
                </a:lnTo>
                <a:lnTo>
                  <a:pt x="2181" y="578"/>
                </a:lnTo>
                <a:lnTo>
                  <a:pt x="2181" y="457"/>
                </a:lnTo>
                <a:lnTo>
                  <a:pt x="2179" y="435"/>
                </a:lnTo>
                <a:lnTo>
                  <a:pt x="2170" y="415"/>
                </a:lnTo>
                <a:lnTo>
                  <a:pt x="2157" y="397"/>
                </a:lnTo>
                <a:lnTo>
                  <a:pt x="2140" y="384"/>
                </a:lnTo>
                <a:lnTo>
                  <a:pt x="2119" y="376"/>
                </a:lnTo>
                <a:lnTo>
                  <a:pt x="2098" y="373"/>
                </a:lnTo>
                <a:close/>
                <a:moveTo>
                  <a:pt x="2098" y="151"/>
                </a:moveTo>
                <a:lnTo>
                  <a:pt x="2057" y="154"/>
                </a:lnTo>
                <a:lnTo>
                  <a:pt x="2016" y="163"/>
                </a:lnTo>
                <a:lnTo>
                  <a:pt x="1979" y="177"/>
                </a:lnTo>
                <a:lnTo>
                  <a:pt x="1944" y="196"/>
                </a:lnTo>
                <a:lnTo>
                  <a:pt x="1912" y="220"/>
                </a:lnTo>
                <a:lnTo>
                  <a:pt x="1885" y="249"/>
                </a:lnTo>
                <a:lnTo>
                  <a:pt x="1860" y="279"/>
                </a:lnTo>
                <a:lnTo>
                  <a:pt x="1841" y="314"/>
                </a:lnTo>
                <a:lnTo>
                  <a:pt x="1827" y="352"/>
                </a:lnTo>
                <a:lnTo>
                  <a:pt x="1818" y="392"/>
                </a:lnTo>
                <a:lnTo>
                  <a:pt x="1815" y="433"/>
                </a:lnTo>
                <a:lnTo>
                  <a:pt x="1815" y="578"/>
                </a:lnTo>
                <a:lnTo>
                  <a:pt x="1863" y="578"/>
                </a:lnTo>
                <a:lnTo>
                  <a:pt x="1863" y="457"/>
                </a:lnTo>
                <a:lnTo>
                  <a:pt x="1867" y="418"/>
                </a:lnTo>
                <a:lnTo>
                  <a:pt x="1876" y="382"/>
                </a:lnTo>
                <a:lnTo>
                  <a:pt x="1890" y="349"/>
                </a:lnTo>
                <a:lnTo>
                  <a:pt x="1909" y="319"/>
                </a:lnTo>
                <a:lnTo>
                  <a:pt x="1933" y="291"/>
                </a:lnTo>
                <a:lnTo>
                  <a:pt x="1960" y="268"/>
                </a:lnTo>
                <a:lnTo>
                  <a:pt x="1991" y="249"/>
                </a:lnTo>
                <a:lnTo>
                  <a:pt x="2024" y="235"/>
                </a:lnTo>
                <a:lnTo>
                  <a:pt x="2060" y="225"/>
                </a:lnTo>
                <a:lnTo>
                  <a:pt x="2098" y="223"/>
                </a:lnTo>
                <a:lnTo>
                  <a:pt x="2135" y="225"/>
                </a:lnTo>
                <a:lnTo>
                  <a:pt x="2170" y="234"/>
                </a:lnTo>
                <a:lnTo>
                  <a:pt x="2204" y="247"/>
                </a:lnTo>
                <a:lnTo>
                  <a:pt x="2235" y="267"/>
                </a:lnTo>
                <a:lnTo>
                  <a:pt x="2264" y="291"/>
                </a:lnTo>
                <a:lnTo>
                  <a:pt x="2288" y="320"/>
                </a:lnTo>
                <a:lnTo>
                  <a:pt x="2307" y="350"/>
                </a:lnTo>
                <a:lnTo>
                  <a:pt x="2321" y="384"/>
                </a:lnTo>
                <a:lnTo>
                  <a:pt x="2330" y="419"/>
                </a:lnTo>
                <a:lnTo>
                  <a:pt x="2332" y="457"/>
                </a:lnTo>
                <a:lnTo>
                  <a:pt x="2332" y="578"/>
                </a:lnTo>
                <a:lnTo>
                  <a:pt x="2381" y="578"/>
                </a:lnTo>
                <a:lnTo>
                  <a:pt x="2381" y="433"/>
                </a:lnTo>
                <a:lnTo>
                  <a:pt x="2378" y="396"/>
                </a:lnTo>
                <a:lnTo>
                  <a:pt x="2371" y="360"/>
                </a:lnTo>
                <a:lnTo>
                  <a:pt x="2359" y="325"/>
                </a:lnTo>
                <a:lnTo>
                  <a:pt x="2343" y="292"/>
                </a:lnTo>
                <a:lnTo>
                  <a:pt x="2323" y="261"/>
                </a:lnTo>
                <a:lnTo>
                  <a:pt x="2298" y="234"/>
                </a:lnTo>
                <a:lnTo>
                  <a:pt x="2270" y="209"/>
                </a:lnTo>
                <a:lnTo>
                  <a:pt x="2239" y="188"/>
                </a:lnTo>
                <a:lnTo>
                  <a:pt x="2206" y="172"/>
                </a:lnTo>
                <a:lnTo>
                  <a:pt x="2171" y="160"/>
                </a:lnTo>
                <a:lnTo>
                  <a:pt x="2135" y="153"/>
                </a:lnTo>
                <a:lnTo>
                  <a:pt x="2098" y="151"/>
                </a:lnTo>
                <a:close/>
                <a:moveTo>
                  <a:pt x="2098" y="0"/>
                </a:moveTo>
                <a:lnTo>
                  <a:pt x="2147" y="2"/>
                </a:lnTo>
                <a:lnTo>
                  <a:pt x="2195" y="11"/>
                </a:lnTo>
                <a:lnTo>
                  <a:pt x="2241" y="24"/>
                </a:lnTo>
                <a:lnTo>
                  <a:pt x="2286" y="43"/>
                </a:lnTo>
                <a:lnTo>
                  <a:pt x="2329" y="66"/>
                </a:lnTo>
                <a:lnTo>
                  <a:pt x="2368" y="95"/>
                </a:lnTo>
                <a:lnTo>
                  <a:pt x="2405" y="127"/>
                </a:lnTo>
                <a:lnTo>
                  <a:pt x="2438" y="164"/>
                </a:lnTo>
                <a:lnTo>
                  <a:pt x="2466" y="203"/>
                </a:lnTo>
                <a:lnTo>
                  <a:pt x="2489" y="245"/>
                </a:lnTo>
                <a:lnTo>
                  <a:pt x="2507" y="290"/>
                </a:lnTo>
                <a:lnTo>
                  <a:pt x="2521" y="337"/>
                </a:lnTo>
                <a:lnTo>
                  <a:pt x="2529" y="384"/>
                </a:lnTo>
                <a:lnTo>
                  <a:pt x="2531" y="433"/>
                </a:lnTo>
                <a:lnTo>
                  <a:pt x="2531" y="578"/>
                </a:lnTo>
                <a:lnTo>
                  <a:pt x="2803" y="578"/>
                </a:lnTo>
                <a:lnTo>
                  <a:pt x="2829" y="581"/>
                </a:lnTo>
                <a:lnTo>
                  <a:pt x="2852" y="589"/>
                </a:lnTo>
                <a:lnTo>
                  <a:pt x="2873" y="602"/>
                </a:lnTo>
                <a:lnTo>
                  <a:pt x="2891" y="620"/>
                </a:lnTo>
                <a:lnTo>
                  <a:pt x="2904" y="641"/>
                </a:lnTo>
                <a:lnTo>
                  <a:pt x="2913" y="665"/>
                </a:lnTo>
                <a:lnTo>
                  <a:pt x="2916" y="691"/>
                </a:lnTo>
                <a:lnTo>
                  <a:pt x="2916" y="3381"/>
                </a:lnTo>
                <a:lnTo>
                  <a:pt x="2913" y="3406"/>
                </a:lnTo>
                <a:lnTo>
                  <a:pt x="2904" y="3430"/>
                </a:lnTo>
                <a:lnTo>
                  <a:pt x="2891" y="3451"/>
                </a:lnTo>
                <a:lnTo>
                  <a:pt x="2873" y="3469"/>
                </a:lnTo>
                <a:lnTo>
                  <a:pt x="2852" y="3482"/>
                </a:lnTo>
                <a:lnTo>
                  <a:pt x="2829" y="3490"/>
                </a:lnTo>
                <a:lnTo>
                  <a:pt x="2803" y="3493"/>
                </a:lnTo>
                <a:lnTo>
                  <a:pt x="1000" y="3493"/>
                </a:lnTo>
                <a:lnTo>
                  <a:pt x="978" y="3491"/>
                </a:lnTo>
                <a:lnTo>
                  <a:pt x="958" y="3485"/>
                </a:lnTo>
                <a:lnTo>
                  <a:pt x="938" y="3474"/>
                </a:lnTo>
                <a:lnTo>
                  <a:pt x="921" y="3461"/>
                </a:lnTo>
                <a:lnTo>
                  <a:pt x="33" y="2573"/>
                </a:lnTo>
                <a:lnTo>
                  <a:pt x="19" y="2556"/>
                </a:lnTo>
                <a:lnTo>
                  <a:pt x="8" y="2536"/>
                </a:lnTo>
                <a:lnTo>
                  <a:pt x="2" y="2516"/>
                </a:lnTo>
                <a:lnTo>
                  <a:pt x="0" y="2493"/>
                </a:lnTo>
                <a:lnTo>
                  <a:pt x="0" y="691"/>
                </a:lnTo>
                <a:lnTo>
                  <a:pt x="3" y="665"/>
                </a:lnTo>
                <a:lnTo>
                  <a:pt x="12" y="641"/>
                </a:lnTo>
                <a:lnTo>
                  <a:pt x="24" y="620"/>
                </a:lnTo>
                <a:lnTo>
                  <a:pt x="42" y="602"/>
                </a:lnTo>
                <a:lnTo>
                  <a:pt x="64" y="589"/>
                </a:lnTo>
                <a:lnTo>
                  <a:pt x="87" y="581"/>
                </a:lnTo>
                <a:lnTo>
                  <a:pt x="113" y="578"/>
                </a:lnTo>
                <a:lnTo>
                  <a:pt x="1664" y="578"/>
                </a:lnTo>
                <a:lnTo>
                  <a:pt x="1664" y="433"/>
                </a:lnTo>
                <a:lnTo>
                  <a:pt x="1668" y="379"/>
                </a:lnTo>
                <a:lnTo>
                  <a:pt x="1678" y="327"/>
                </a:lnTo>
                <a:lnTo>
                  <a:pt x="1694" y="277"/>
                </a:lnTo>
                <a:lnTo>
                  <a:pt x="1715" y="229"/>
                </a:lnTo>
                <a:lnTo>
                  <a:pt x="1742" y="186"/>
                </a:lnTo>
                <a:lnTo>
                  <a:pt x="1774" y="146"/>
                </a:lnTo>
                <a:lnTo>
                  <a:pt x="1810" y="109"/>
                </a:lnTo>
                <a:lnTo>
                  <a:pt x="1851" y="78"/>
                </a:lnTo>
                <a:lnTo>
                  <a:pt x="1894" y="51"/>
                </a:lnTo>
                <a:lnTo>
                  <a:pt x="1941" y="29"/>
                </a:lnTo>
                <a:lnTo>
                  <a:pt x="1991" y="13"/>
                </a:lnTo>
                <a:lnTo>
                  <a:pt x="2044" y="3"/>
                </a:lnTo>
                <a:lnTo>
                  <a:pt x="20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546" name="Shape 9546"/>
          <p:cNvGrpSpPr/>
          <p:nvPr/>
        </p:nvGrpSpPr>
        <p:grpSpPr>
          <a:xfrm>
            <a:off x="6916205" y="2993279"/>
            <a:ext cx="213327" cy="212630"/>
            <a:chOff x="5096" y="750"/>
            <a:chExt cx="306" cy="305"/>
          </a:xfrm>
        </p:grpSpPr>
        <p:sp>
          <p:nvSpPr>
            <p:cNvPr id="9547" name="Shape 9547"/>
            <p:cNvSpPr/>
            <p:nvPr/>
          </p:nvSpPr>
          <p:spPr>
            <a:xfrm>
              <a:off x="5216" y="750"/>
              <a:ext cx="186" cy="186"/>
            </a:xfrm>
            <a:custGeom>
              <a:avLst/>
              <a:gdLst/>
              <a:ahLst/>
              <a:cxnLst/>
              <a:rect l="0" t="0" r="0" b="0"/>
              <a:pathLst>
                <a:path w="2052" h="2045" extrusionOk="0">
                  <a:moveTo>
                    <a:pt x="496" y="221"/>
                  </a:moveTo>
                  <a:lnTo>
                    <a:pt x="413" y="223"/>
                  </a:lnTo>
                  <a:lnTo>
                    <a:pt x="330" y="230"/>
                  </a:lnTo>
                  <a:lnTo>
                    <a:pt x="248" y="243"/>
                  </a:lnTo>
                  <a:lnTo>
                    <a:pt x="578" y="1469"/>
                  </a:lnTo>
                  <a:lnTo>
                    <a:pt x="1809" y="1797"/>
                  </a:lnTo>
                  <a:lnTo>
                    <a:pt x="1820" y="1715"/>
                  </a:lnTo>
                  <a:lnTo>
                    <a:pt x="1827" y="1633"/>
                  </a:lnTo>
                  <a:lnTo>
                    <a:pt x="1829" y="1551"/>
                  </a:lnTo>
                  <a:lnTo>
                    <a:pt x="1826" y="1468"/>
                  </a:lnTo>
                  <a:lnTo>
                    <a:pt x="1818" y="1386"/>
                  </a:lnTo>
                  <a:lnTo>
                    <a:pt x="1804" y="1304"/>
                  </a:lnTo>
                  <a:lnTo>
                    <a:pt x="1787" y="1223"/>
                  </a:lnTo>
                  <a:lnTo>
                    <a:pt x="1764" y="1147"/>
                  </a:lnTo>
                  <a:lnTo>
                    <a:pt x="1738" y="1073"/>
                  </a:lnTo>
                  <a:lnTo>
                    <a:pt x="1707" y="1000"/>
                  </a:lnTo>
                  <a:lnTo>
                    <a:pt x="1672" y="929"/>
                  </a:lnTo>
                  <a:lnTo>
                    <a:pt x="1633" y="861"/>
                  </a:lnTo>
                  <a:lnTo>
                    <a:pt x="1589" y="795"/>
                  </a:lnTo>
                  <a:lnTo>
                    <a:pt x="1542" y="732"/>
                  </a:lnTo>
                  <a:lnTo>
                    <a:pt x="1491" y="670"/>
                  </a:lnTo>
                  <a:lnTo>
                    <a:pt x="1436" y="613"/>
                  </a:lnTo>
                  <a:lnTo>
                    <a:pt x="1378" y="559"/>
                  </a:lnTo>
                  <a:lnTo>
                    <a:pt x="1317" y="508"/>
                  </a:lnTo>
                  <a:lnTo>
                    <a:pt x="1253" y="461"/>
                  </a:lnTo>
                  <a:lnTo>
                    <a:pt x="1188" y="418"/>
                  </a:lnTo>
                  <a:lnTo>
                    <a:pt x="1119" y="378"/>
                  </a:lnTo>
                  <a:lnTo>
                    <a:pt x="1048" y="343"/>
                  </a:lnTo>
                  <a:lnTo>
                    <a:pt x="975" y="312"/>
                  </a:lnTo>
                  <a:lnTo>
                    <a:pt x="900" y="286"/>
                  </a:lnTo>
                  <a:lnTo>
                    <a:pt x="824" y="264"/>
                  </a:lnTo>
                  <a:lnTo>
                    <a:pt x="743" y="246"/>
                  </a:lnTo>
                  <a:lnTo>
                    <a:pt x="661" y="233"/>
                  </a:lnTo>
                  <a:lnTo>
                    <a:pt x="579" y="224"/>
                  </a:lnTo>
                  <a:lnTo>
                    <a:pt x="496" y="221"/>
                  </a:lnTo>
                  <a:close/>
                  <a:moveTo>
                    <a:pt x="481" y="0"/>
                  </a:moveTo>
                  <a:lnTo>
                    <a:pt x="582" y="2"/>
                  </a:lnTo>
                  <a:lnTo>
                    <a:pt x="682" y="11"/>
                  </a:lnTo>
                  <a:lnTo>
                    <a:pt x="781" y="28"/>
                  </a:lnTo>
                  <a:lnTo>
                    <a:pt x="880" y="49"/>
                  </a:lnTo>
                  <a:lnTo>
                    <a:pt x="969" y="75"/>
                  </a:lnTo>
                  <a:lnTo>
                    <a:pt x="1056" y="106"/>
                  </a:lnTo>
                  <a:lnTo>
                    <a:pt x="1140" y="141"/>
                  </a:lnTo>
                  <a:lnTo>
                    <a:pt x="1223" y="182"/>
                  </a:lnTo>
                  <a:lnTo>
                    <a:pt x="1304" y="228"/>
                  </a:lnTo>
                  <a:lnTo>
                    <a:pt x="1381" y="279"/>
                  </a:lnTo>
                  <a:lnTo>
                    <a:pt x="1454" y="334"/>
                  </a:lnTo>
                  <a:lnTo>
                    <a:pt x="1525" y="393"/>
                  </a:lnTo>
                  <a:lnTo>
                    <a:pt x="1593" y="457"/>
                  </a:lnTo>
                  <a:lnTo>
                    <a:pt x="1657" y="524"/>
                  </a:lnTo>
                  <a:lnTo>
                    <a:pt x="1716" y="595"/>
                  </a:lnTo>
                  <a:lnTo>
                    <a:pt x="1772" y="668"/>
                  </a:lnTo>
                  <a:lnTo>
                    <a:pt x="1822" y="746"/>
                  </a:lnTo>
                  <a:lnTo>
                    <a:pt x="1868" y="826"/>
                  </a:lnTo>
                  <a:lnTo>
                    <a:pt x="1909" y="908"/>
                  </a:lnTo>
                  <a:lnTo>
                    <a:pt x="1945" y="993"/>
                  </a:lnTo>
                  <a:lnTo>
                    <a:pt x="1976" y="1079"/>
                  </a:lnTo>
                  <a:lnTo>
                    <a:pt x="2002" y="1168"/>
                  </a:lnTo>
                  <a:lnTo>
                    <a:pt x="2024" y="1266"/>
                  </a:lnTo>
                  <a:lnTo>
                    <a:pt x="2039" y="1365"/>
                  </a:lnTo>
                  <a:lnTo>
                    <a:pt x="2049" y="1466"/>
                  </a:lnTo>
                  <a:lnTo>
                    <a:pt x="2052" y="1566"/>
                  </a:lnTo>
                  <a:lnTo>
                    <a:pt x="2048" y="1666"/>
                  </a:lnTo>
                  <a:lnTo>
                    <a:pt x="2037" y="1765"/>
                  </a:lnTo>
                  <a:lnTo>
                    <a:pt x="2021" y="1865"/>
                  </a:lnTo>
                  <a:lnTo>
                    <a:pt x="1998" y="1963"/>
                  </a:lnTo>
                  <a:lnTo>
                    <a:pt x="1991" y="1983"/>
                  </a:lnTo>
                  <a:lnTo>
                    <a:pt x="1979" y="2002"/>
                  </a:lnTo>
                  <a:lnTo>
                    <a:pt x="1965" y="2017"/>
                  </a:lnTo>
                  <a:lnTo>
                    <a:pt x="1947" y="2031"/>
                  </a:lnTo>
                  <a:lnTo>
                    <a:pt x="1929" y="2039"/>
                  </a:lnTo>
                  <a:lnTo>
                    <a:pt x="1910" y="2043"/>
                  </a:lnTo>
                  <a:lnTo>
                    <a:pt x="1892" y="2045"/>
                  </a:lnTo>
                  <a:lnTo>
                    <a:pt x="1876" y="2044"/>
                  </a:lnTo>
                  <a:lnTo>
                    <a:pt x="1863" y="2041"/>
                  </a:lnTo>
                  <a:lnTo>
                    <a:pt x="461" y="1667"/>
                  </a:lnTo>
                  <a:lnTo>
                    <a:pt x="461" y="1666"/>
                  </a:lnTo>
                  <a:lnTo>
                    <a:pt x="438" y="1658"/>
                  </a:lnTo>
                  <a:lnTo>
                    <a:pt x="418" y="1646"/>
                  </a:lnTo>
                  <a:lnTo>
                    <a:pt x="401" y="1629"/>
                  </a:lnTo>
                  <a:lnTo>
                    <a:pt x="389" y="1610"/>
                  </a:lnTo>
                  <a:lnTo>
                    <a:pt x="380" y="1587"/>
                  </a:lnTo>
                  <a:lnTo>
                    <a:pt x="4" y="189"/>
                  </a:lnTo>
                  <a:lnTo>
                    <a:pt x="0" y="167"/>
                  </a:lnTo>
                  <a:lnTo>
                    <a:pt x="1" y="146"/>
                  </a:lnTo>
                  <a:lnTo>
                    <a:pt x="6" y="124"/>
                  </a:lnTo>
                  <a:lnTo>
                    <a:pt x="15" y="105"/>
                  </a:lnTo>
                  <a:lnTo>
                    <a:pt x="28" y="86"/>
                  </a:lnTo>
                  <a:lnTo>
                    <a:pt x="43" y="72"/>
                  </a:lnTo>
                  <a:lnTo>
                    <a:pt x="62" y="61"/>
                  </a:lnTo>
                  <a:lnTo>
                    <a:pt x="82" y="52"/>
                  </a:lnTo>
                  <a:lnTo>
                    <a:pt x="181" y="30"/>
                  </a:lnTo>
                  <a:lnTo>
                    <a:pt x="280" y="14"/>
                  </a:lnTo>
                  <a:lnTo>
                    <a:pt x="381" y="3"/>
                  </a:lnTo>
                  <a:lnTo>
                    <a:pt x="4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48" name="Shape 9548"/>
            <p:cNvSpPr/>
            <p:nvPr/>
          </p:nvSpPr>
          <p:spPr>
            <a:xfrm>
              <a:off x="5096" y="776"/>
              <a:ext cx="280" cy="279"/>
            </a:xfrm>
            <a:custGeom>
              <a:avLst/>
              <a:gdLst/>
              <a:ahLst/>
              <a:cxnLst/>
              <a:rect l="0" t="0" r="0" b="0"/>
              <a:pathLst>
                <a:path w="3078" h="3069" extrusionOk="0">
                  <a:moveTo>
                    <a:pt x="1597" y="1633"/>
                  </a:moveTo>
                  <a:lnTo>
                    <a:pt x="697" y="2532"/>
                  </a:lnTo>
                  <a:lnTo>
                    <a:pt x="764" y="2585"/>
                  </a:lnTo>
                  <a:lnTo>
                    <a:pt x="833" y="2633"/>
                  </a:lnTo>
                  <a:lnTo>
                    <a:pt x="905" y="2676"/>
                  </a:lnTo>
                  <a:lnTo>
                    <a:pt x="979" y="2715"/>
                  </a:lnTo>
                  <a:lnTo>
                    <a:pt x="1055" y="2748"/>
                  </a:lnTo>
                  <a:lnTo>
                    <a:pt x="1132" y="2777"/>
                  </a:lnTo>
                  <a:lnTo>
                    <a:pt x="1211" y="2801"/>
                  </a:lnTo>
                  <a:lnTo>
                    <a:pt x="1291" y="2820"/>
                  </a:lnTo>
                  <a:lnTo>
                    <a:pt x="1371" y="2833"/>
                  </a:lnTo>
                  <a:lnTo>
                    <a:pt x="1452" y="2843"/>
                  </a:lnTo>
                  <a:lnTo>
                    <a:pt x="1535" y="2847"/>
                  </a:lnTo>
                  <a:lnTo>
                    <a:pt x="1616" y="2847"/>
                  </a:lnTo>
                  <a:lnTo>
                    <a:pt x="1698" y="2841"/>
                  </a:lnTo>
                  <a:lnTo>
                    <a:pt x="1778" y="2830"/>
                  </a:lnTo>
                  <a:lnTo>
                    <a:pt x="1859" y="2815"/>
                  </a:lnTo>
                  <a:lnTo>
                    <a:pt x="1938" y="2795"/>
                  </a:lnTo>
                  <a:lnTo>
                    <a:pt x="2016" y="2770"/>
                  </a:lnTo>
                  <a:lnTo>
                    <a:pt x="2093" y="2739"/>
                  </a:lnTo>
                  <a:lnTo>
                    <a:pt x="2169" y="2704"/>
                  </a:lnTo>
                  <a:lnTo>
                    <a:pt x="2242" y="2665"/>
                  </a:lnTo>
                  <a:lnTo>
                    <a:pt x="2314" y="2620"/>
                  </a:lnTo>
                  <a:lnTo>
                    <a:pt x="2382" y="2570"/>
                  </a:lnTo>
                  <a:lnTo>
                    <a:pt x="2449" y="2515"/>
                  </a:lnTo>
                  <a:lnTo>
                    <a:pt x="2513" y="2456"/>
                  </a:lnTo>
                  <a:lnTo>
                    <a:pt x="2571" y="2394"/>
                  </a:lnTo>
                  <a:lnTo>
                    <a:pt x="2625" y="2329"/>
                  </a:lnTo>
                  <a:lnTo>
                    <a:pt x="2675" y="2261"/>
                  </a:lnTo>
                  <a:lnTo>
                    <a:pt x="2720" y="2190"/>
                  </a:lnTo>
                  <a:lnTo>
                    <a:pt x="2760" y="2116"/>
                  </a:lnTo>
                  <a:lnTo>
                    <a:pt x="2796" y="2040"/>
                  </a:lnTo>
                  <a:lnTo>
                    <a:pt x="2827" y="1963"/>
                  </a:lnTo>
                  <a:lnTo>
                    <a:pt x="1597" y="1633"/>
                  </a:lnTo>
                  <a:close/>
                  <a:moveTo>
                    <a:pt x="1111" y="251"/>
                  </a:moveTo>
                  <a:lnTo>
                    <a:pt x="1032" y="281"/>
                  </a:lnTo>
                  <a:lnTo>
                    <a:pt x="956" y="317"/>
                  </a:lnTo>
                  <a:lnTo>
                    <a:pt x="882" y="358"/>
                  </a:lnTo>
                  <a:lnTo>
                    <a:pt x="810" y="403"/>
                  </a:lnTo>
                  <a:lnTo>
                    <a:pt x="742" y="452"/>
                  </a:lnTo>
                  <a:lnTo>
                    <a:pt x="676" y="506"/>
                  </a:lnTo>
                  <a:lnTo>
                    <a:pt x="615" y="564"/>
                  </a:lnTo>
                  <a:lnTo>
                    <a:pt x="555" y="627"/>
                  </a:lnTo>
                  <a:lnTo>
                    <a:pt x="500" y="694"/>
                  </a:lnTo>
                  <a:lnTo>
                    <a:pt x="451" y="762"/>
                  </a:lnTo>
                  <a:lnTo>
                    <a:pt x="405" y="834"/>
                  </a:lnTo>
                  <a:lnTo>
                    <a:pt x="365" y="906"/>
                  </a:lnTo>
                  <a:lnTo>
                    <a:pt x="331" y="982"/>
                  </a:lnTo>
                  <a:lnTo>
                    <a:pt x="301" y="1059"/>
                  </a:lnTo>
                  <a:lnTo>
                    <a:pt x="275" y="1137"/>
                  </a:lnTo>
                  <a:lnTo>
                    <a:pt x="255" y="1216"/>
                  </a:lnTo>
                  <a:lnTo>
                    <a:pt x="239" y="1296"/>
                  </a:lnTo>
                  <a:lnTo>
                    <a:pt x="229" y="1377"/>
                  </a:lnTo>
                  <a:lnTo>
                    <a:pt x="224" y="1458"/>
                  </a:lnTo>
                  <a:lnTo>
                    <a:pt x="223" y="1539"/>
                  </a:lnTo>
                  <a:lnTo>
                    <a:pt x="227" y="1621"/>
                  </a:lnTo>
                  <a:lnTo>
                    <a:pt x="236" y="1702"/>
                  </a:lnTo>
                  <a:lnTo>
                    <a:pt x="250" y="1781"/>
                  </a:lnTo>
                  <a:lnTo>
                    <a:pt x="269" y="1861"/>
                  </a:lnTo>
                  <a:lnTo>
                    <a:pt x="293" y="1940"/>
                  </a:lnTo>
                  <a:lnTo>
                    <a:pt x="321" y="2017"/>
                  </a:lnTo>
                  <a:lnTo>
                    <a:pt x="355" y="2093"/>
                  </a:lnTo>
                  <a:lnTo>
                    <a:pt x="394" y="2166"/>
                  </a:lnTo>
                  <a:lnTo>
                    <a:pt x="437" y="2238"/>
                  </a:lnTo>
                  <a:lnTo>
                    <a:pt x="487" y="2307"/>
                  </a:lnTo>
                  <a:lnTo>
                    <a:pt x="540" y="2375"/>
                  </a:lnTo>
                  <a:lnTo>
                    <a:pt x="1440" y="1476"/>
                  </a:lnTo>
                  <a:lnTo>
                    <a:pt x="1111" y="251"/>
                  </a:lnTo>
                  <a:close/>
                  <a:moveTo>
                    <a:pt x="1181" y="0"/>
                  </a:moveTo>
                  <a:lnTo>
                    <a:pt x="1203" y="1"/>
                  </a:lnTo>
                  <a:lnTo>
                    <a:pt x="1224" y="6"/>
                  </a:lnTo>
                  <a:lnTo>
                    <a:pt x="1243" y="14"/>
                  </a:lnTo>
                  <a:lnTo>
                    <a:pt x="1260" y="27"/>
                  </a:lnTo>
                  <a:lnTo>
                    <a:pt x="1275" y="43"/>
                  </a:lnTo>
                  <a:lnTo>
                    <a:pt x="1287" y="61"/>
                  </a:lnTo>
                  <a:lnTo>
                    <a:pt x="1294" y="82"/>
                  </a:lnTo>
                  <a:lnTo>
                    <a:pt x="1655" y="1419"/>
                  </a:lnTo>
                  <a:lnTo>
                    <a:pt x="2996" y="1778"/>
                  </a:lnTo>
                  <a:lnTo>
                    <a:pt x="3018" y="1786"/>
                  </a:lnTo>
                  <a:lnTo>
                    <a:pt x="3036" y="1798"/>
                  </a:lnTo>
                  <a:lnTo>
                    <a:pt x="3052" y="1812"/>
                  </a:lnTo>
                  <a:lnTo>
                    <a:pt x="3064" y="1830"/>
                  </a:lnTo>
                  <a:lnTo>
                    <a:pt x="3072" y="1849"/>
                  </a:lnTo>
                  <a:lnTo>
                    <a:pt x="3077" y="1869"/>
                  </a:lnTo>
                  <a:lnTo>
                    <a:pt x="3078" y="1892"/>
                  </a:lnTo>
                  <a:lnTo>
                    <a:pt x="3075" y="1913"/>
                  </a:lnTo>
                  <a:lnTo>
                    <a:pt x="3049" y="2000"/>
                  </a:lnTo>
                  <a:lnTo>
                    <a:pt x="3018" y="2085"/>
                  </a:lnTo>
                  <a:lnTo>
                    <a:pt x="2982" y="2169"/>
                  </a:lnTo>
                  <a:lnTo>
                    <a:pt x="2941" y="2250"/>
                  </a:lnTo>
                  <a:lnTo>
                    <a:pt x="2896" y="2328"/>
                  </a:lnTo>
                  <a:lnTo>
                    <a:pt x="2845" y="2404"/>
                  </a:lnTo>
                  <a:lnTo>
                    <a:pt x="2791" y="2476"/>
                  </a:lnTo>
                  <a:lnTo>
                    <a:pt x="2732" y="2546"/>
                  </a:lnTo>
                  <a:lnTo>
                    <a:pt x="2670" y="2612"/>
                  </a:lnTo>
                  <a:lnTo>
                    <a:pt x="2603" y="2676"/>
                  </a:lnTo>
                  <a:lnTo>
                    <a:pt x="2533" y="2734"/>
                  </a:lnTo>
                  <a:lnTo>
                    <a:pt x="2461" y="2787"/>
                  </a:lnTo>
                  <a:lnTo>
                    <a:pt x="2388" y="2836"/>
                  </a:lnTo>
                  <a:lnTo>
                    <a:pt x="2311" y="2880"/>
                  </a:lnTo>
                  <a:lnTo>
                    <a:pt x="2233" y="2919"/>
                  </a:lnTo>
                  <a:lnTo>
                    <a:pt x="2152" y="2955"/>
                  </a:lnTo>
                  <a:lnTo>
                    <a:pt x="2071" y="2985"/>
                  </a:lnTo>
                  <a:lnTo>
                    <a:pt x="1988" y="3010"/>
                  </a:lnTo>
                  <a:lnTo>
                    <a:pt x="1905" y="3032"/>
                  </a:lnTo>
                  <a:lnTo>
                    <a:pt x="1820" y="3048"/>
                  </a:lnTo>
                  <a:lnTo>
                    <a:pt x="1735" y="3060"/>
                  </a:lnTo>
                  <a:lnTo>
                    <a:pt x="1649" y="3067"/>
                  </a:lnTo>
                  <a:lnTo>
                    <a:pt x="1563" y="3069"/>
                  </a:lnTo>
                  <a:lnTo>
                    <a:pt x="1478" y="3067"/>
                  </a:lnTo>
                  <a:lnTo>
                    <a:pt x="1392" y="3060"/>
                  </a:lnTo>
                  <a:lnTo>
                    <a:pt x="1307" y="3048"/>
                  </a:lnTo>
                  <a:lnTo>
                    <a:pt x="1222" y="3032"/>
                  </a:lnTo>
                  <a:lnTo>
                    <a:pt x="1139" y="3010"/>
                  </a:lnTo>
                  <a:lnTo>
                    <a:pt x="1056" y="2985"/>
                  </a:lnTo>
                  <a:lnTo>
                    <a:pt x="975" y="2955"/>
                  </a:lnTo>
                  <a:lnTo>
                    <a:pt x="895" y="2919"/>
                  </a:lnTo>
                  <a:lnTo>
                    <a:pt x="817" y="2880"/>
                  </a:lnTo>
                  <a:lnTo>
                    <a:pt x="740" y="2836"/>
                  </a:lnTo>
                  <a:lnTo>
                    <a:pt x="666" y="2787"/>
                  </a:lnTo>
                  <a:lnTo>
                    <a:pt x="594" y="2734"/>
                  </a:lnTo>
                  <a:lnTo>
                    <a:pt x="525" y="2676"/>
                  </a:lnTo>
                  <a:lnTo>
                    <a:pt x="458" y="2612"/>
                  </a:lnTo>
                  <a:lnTo>
                    <a:pt x="392" y="2543"/>
                  </a:lnTo>
                  <a:lnTo>
                    <a:pt x="331" y="2470"/>
                  </a:lnTo>
                  <a:lnTo>
                    <a:pt x="275" y="2394"/>
                  </a:lnTo>
                  <a:lnTo>
                    <a:pt x="224" y="2316"/>
                  </a:lnTo>
                  <a:lnTo>
                    <a:pt x="178" y="2234"/>
                  </a:lnTo>
                  <a:lnTo>
                    <a:pt x="137" y="2150"/>
                  </a:lnTo>
                  <a:lnTo>
                    <a:pt x="101" y="2064"/>
                  </a:lnTo>
                  <a:lnTo>
                    <a:pt x="70" y="1976"/>
                  </a:lnTo>
                  <a:lnTo>
                    <a:pt x="45" y="1886"/>
                  </a:lnTo>
                  <a:lnTo>
                    <a:pt x="25" y="1794"/>
                  </a:lnTo>
                  <a:lnTo>
                    <a:pt x="11" y="1701"/>
                  </a:lnTo>
                  <a:lnTo>
                    <a:pt x="2" y="1605"/>
                  </a:lnTo>
                  <a:lnTo>
                    <a:pt x="0" y="1510"/>
                  </a:lnTo>
                  <a:lnTo>
                    <a:pt x="2" y="1414"/>
                  </a:lnTo>
                  <a:lnTo>
                    <a:pt x="11" y="1320"/>
                  </a:lnTo>
                  <a:lnTo>
                    <a:pt x="25" y="1227"/>
                  </a:lnTo>
                  <a:lnTo>
                    <a:pt x="45" y="1135"/>
                  </a:lnTo>
                  <a:lnTo>
                    <a:pt x="70" y="1045"/>
                  </a:lnTo>
                  <a:lnTo>
                    <a:pt x="101" y="957"/>
                  </a:lnTo>
                  <a:lnTo>
                    <a:pt x="137" y="870"/>
                  </a:lnTo>
                  <a:lnTo>
                    <a:pt x="178" y="786"/>
                  </a:lnTo>
                  <a:lnTo>
                    <a:pt x="224" y="705"/>
                  </a:lnTo>
                  <a:lnTo>
                    <a:pt x="275" y="626"/>
                  </a:lnTo>
                  <a:lnTo>
                    <a:pt x="331" y="550"/>
                  </a:lnTo>
                  <a:lnTo>
                    <a:pt x="392" y="477"/>
                  </a:lnTo>
                  <a:lnTo>
                    <a:pt x="458" y="407"/>
                  </a:lnTo>
                  <a:lnTo>
                    <a:pt x="525" y="345"/>
                  </a:lnTo>
                  <a:lnTo>
                    <a:pt x="594" y="286"/>
                  </a:lnTo>
                  <a:lnTo>
                    <a:pt x="667" y="232"/>
                  </a:lnTo>
                  <a:lnTo>
                    <a:pt x="743" y="182"/>
                  </a:lnTo>
                  <a:lnTo>
                    <a:pt x="822" y="137"/>
                  </a:lnTo>
                  <a:lnTo>
                    <a:pt x="903" y="96"/>
                  </a:lnTo>
                  <a:lnTo>
                    <a:pt x="986" y="60"/>
                  </a:lnTo>
                  <a:lnTo>
                    <a:pt x="1072" y="29"/>
                  </a:lnTo>
                  <a:lnTo>
                    <a:pt x="1159" y="4"/>
                  </a:lnTo>
                  <a:lnTo>
                    <a:pt x="11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49" name="Shape 9549"/>
          <p:cNvGrpSpPr/>
          <p:nvPr/>
        </p:nvGrpSpPr>
        <p:grpSpPr>
          <a:xfrm>
            <a:off x="7973051" y="3004175"/>
            <a:ext cx="216634" cy="190838"/>
            <a:chOff x="1592" y="325"/>
            <a:chExt cx="949" cy="836"/>
          </a:xfrm>
        </p:grpSpPr>
        <p:sp>
          <p:nvSpPr>
            <p:cNvPr id="9550" name="Shape 9550"/>
            <p:cNvSpPr/>
            <p:nvPr/>
          </p:nvSpPr>
          <p:spPr>
            <a:xfrm>
              <a:off x="1592" y="325"/>
              <a:ext cx="949" cy="836"/>
            </a:xfrm>
            <a:custGeom>
              <a:avLst/>
              <a:gdLst/>
              <a:ahLst/>
              <a:cxnLst/>
              <a:rect l="0" t="0" r="0" b="0"/>
              <a:pathLst>
                <a:path w="3795" h="3344" extrusionOk="0">
                  <a:moveTo>
                    <a:pt x="1629" y="1860"/>
                  </a:moveTo>
                  <a:lnTo>
                    <a:pt x="1629" y="2336"/>
                  </a:lnTo>
                  <a:lnTo>
                    <a:pt x="1632" y="2363"/>
                  </a:lnTo>
                  <a:lnTo>
                    <a:pt x="1641" y="2387"/>
                  </a:lnTo>
                  <a:lnTo>
                    <a:pt x="1655" y="2407"/>
                  </a:lnTo>
                  <a:lnTo>
                    <a:pt x="1672" y="2426"/>
                  </a:lnTo>
                  <a:lnTo>
                    <a:pt x="1694" y="2440"/>
                  </a:lnTo>
                  <a:lnTo>
                    <a:pt x="1718" y="2448"/>
                  </a:lnTo>
                  <a:lnTo>
                    <a:pt x="1745" y="2451"/>
                  </a:lnTo>
                  <a:lnTo>
                    <a:pt x="2051" y="2451"/>
                  </a:lnTo>
                  <a:lnTo>
                    <a:pt x="2077" y="2448"/>
                  </a:lnTo>
                  <a:lnTo>
                    <a:pt x="2102" y="2440"/>
                  </a:lnTo>
                  <a:lnTo>
                    <a:pt x="2123" y="2426"/>
                  </a:lnTo>
                  <a:lnTo>
                    <a:pt x="2141" y="2407"/>
                  </a:lnTo>
                  <a:lnTo>
                    <a:pt x="2154" y="2387"/>
                  </a:lnTo>
                  <a:lnTo>
                    <a:pt x="2164" y="2363"/>
                  </a:lnTo>
                  <a:lnTo>
                    <a:pt x="2166" y="2336"/>
                  </a:lnTo>
                  <a:lnTo>
                    <a:pt x="2166" y="1860"/>
                  </a:lnTo>
                  <a:lnTo>
                    <a:pt x="1629" y="1860"/>
                  </a:lnTo>
                  <a:close/>
                  <a:moveTo>
                    <a:pt x="3540" y="1403"/>
                  </a:moveTo>
                  <a:lnTo>
                    <a:pt x="3456" y="1483"/>
                  </a:lnTo>
                  <a:lnTo>
                    <a:pt x="3369" y="1560"/>
                  </a:lnTo>
                  <a:lnTo>
                    <a:pt x="3278" y="1631"/>
                  </a:lnTo>
                  <a:lnTo>
                    <a:pt x="3185" y="1698"/>
                  </a:lnTo>
                  <a:lnTo>
                    <a:pt x="3088" y="1760"/>
                  </a:lnTo>
                  <a:lnTo>
                    <a:pt x="2988" y="1816"/>
                  </a:lnTo>
                  <a:lnTo>
                    <a:pt x="2886" y="1868"/>
                  </a:lnTo>
                  <a:lnTo>
                    <a:pt x="2781" y="1915"/>
                  </a:lnTo>
                  <a:lnTo>
                    <a:pt x="2673" y="1956"/>
                  </a:lnTo>
                  <a:lnTo>
                    <a:pt x="2563" y="1992"/>
                  </a:lnTo>
                  <a:lnTo>
                    <a:pt x="2452" y="2023"/>
                  </a:lnTo>
                  <a:lnTo>
                    <a:pt x="2338" y="2048"/>
                  </a:lnTo>
                  <a:lnTo>
                    <a:pt x="2338" y="2336"/>
                  </a:lnTo>
                  <a:lnTo>
                    <a:pt x="2334" y="2378"/>
                  </a:lnTo>
                  <a:lnTo>
                    <a:pt x="2325" y="2418"/>
                  </a:lnTo>
                  <a:lnTo>
                    <a:pt x="2310" y="2456"/>
                  </a:lnTo>
                  <a:lnTo>
                    <a:pt x="2290" y="2491"/>
                  </a:lnTo>
                  <a:lnTo>
                    <a:pt x="2267" y="2523"/>
                  </a:lnTo>
                  <a:lnTo>
                    <a:pt x="2239" y="2551"/>
                  </a:lnTo>
                  <a:lnTo>
                    <a:pt x="2206" y="2575"/>
                  </a:lnTo>
                  <a:lnTo>
                    <a:pt x="2172" y="2595"/>
                  </a:lnTo>
                  <a:lnTo>
                    <a:pt x="2134" y="2610"/>
                  </a:lnTo>
                  <a:lnTo>
                    <a:pt x="2093" y="2619"/>
                  </a:lnTo>
                  <a:lnTo>
                    <a:pt x="2051" y="2621"/>
                  </a:lnTo>
                  <a:lnTo>
                    <a:pt x="1745" y="2621"/>
                  </a:lnTo>
                  <a:lnTo>
                    <a:pt x="1702" y="2619"/>
                  </a:lnTo>
                  <a:lnTo>
                    <a:pt x="1662" y="2610"/>
                  </a:lnTo>
                  <a:lnTo>
                    <a:pt x="1624" y="2595"/>
                  </a:lnTo>
                  <a:lnTo>
                    <a:pt x="1589" y="2575"/>
                  </a:lnTo>
                  <a:lnTo>
                    <a:pt x="1557" y="2551"/>
                  </a:lnTo>
                  <a:lnTo>
                    <a:pt x="1529" y="2523"/>
                  </a:lnTo>
                  <a:lnTo>
                    <a:pt x="1505" y="2491"/>
                  </a:lnTo>
                  <a:lnTo>
                    <a:pt x="1485" y="2456"/>
                  </a:lnTo>
                  <a:lnTo>
                    <a:pt x="1470" y="2418"/>
                  </a:lnTo>
                  <a:lnTo>
                    <a:pt x="1461" y="2378"/>
                  </a:lnTo>
                  <a:lnTo>
                    <a:pt x="1459" y="2336"/>
                  </a:lnTo>
                  <a:lnTo>
                    <a:pt x="1459" y="2048"/>
                  </a:lnTo>
                  <a:lnTo>
                    <a:pt x="1344" y="2023"/>
                  </a:lnTo>
                  <a:lnTo>
                    <a:pt x="1232" y="1992"/>
                  </a:lnTo>
                  <a:lnTo>
                    <a:pt x="1123" y="1956"/>
                  </a:lnTo>
                  <a:lnTo>
                    <a:pt x="1014" y="1915"/>
                  </a:lnTo>
                  <a:lnTo>
                    <a:pt x="910" y="1868"/>
                  </a:lnTo>
                  <a:lnTo>
                    <a:pt x="807" y="1816"/>
                  </a:lnTo>
                  <a:lnTo>
                    <a:pt x="707" y="1760"/>
                  </a:lnTo>
                  <a:lnTo>
                    <a:pt x="610" y="1698"/>
                  </a:lnTo>
                  <a:lnTo>
                    <a:pt x="517" y="1631"/>
                  </a:lnTo>
                  <a:lnTo>
                    <a:pt x="426" y="1560"/>
                  </a:lnTo>
                  <a:lnTo>
                    <a:pt x="340" y="1483"/>
                  </a:lnTo>
                  <a:lnTo>
                    <a:pt x="256" y="1403"/>
                  </a:lnTo>
                  <a:lnTo>
                    <a:pt x="256" y="3089"/>
                  </a:lnTo>
                  <a:lnTo>
                    <a:pt x="3540" y="3089"/>
                  </a:lnTo>
                  <a:lnTo>
                    <a:pt x="3540" y="1403"/>
                  </a:lnTo>
                  <a:close/>
                  <a:moveTo>
                    <a:pt x="1748" y="617"/>
                  </a:moveTo>
                  <a:lnTo>
                    <a:pt x="1450" y="625"/>
                  </a:lnTo>
                  <a:lnTo>
                    <a:pt x="1150" y="641"/>
                  </a:lnTo>
                  <a:lnTo>
                    <a:pt x="852" y="664"/>
                  </a:lnTo>
                  <a:lnTo>
                    <a:pt x="554" y="696"/>
                  </a:lnTo>
                  <a:lnTo>
                    <a:pt x="256" y="735"/>
                  </a:lnTo>
                  <a:lnTo>
                    <a:pt x="256" y="1149"/>
                  </a:lnTo>
                  <a:lnTo>
                    <a:pt x="329" y="1233"/>
                  </a:lnTo>
                  <a:lnTo>
                    <a:pt x="406" y="1312"/>
                  </a:lnTo>
                  <a:lnTo>
                    <a:pt x="487" y="1388"/>
                  </a:lnTo>
                  <a:lnTo>
                    <a:pt x="571" y="1458"/>
                  </a:lnTo>
                  <a:lnTo>
                    <a:pt x="659" y="1524"/>
                  </a:lnTo>
                  <a:lnTo>
                    <a:pt x="750" y="1585"/>
                  </a:lnTo>
                  <a:lnTo>
                    <a:pt x="843" y="1641"/>
                  </a:lnTo>
                  <a:lnTo>
                    <a:pt x="940" y="1693"/>
                  </a:lnTo>
                  <a:lnTo>
                    <a:pt x="1039" y="1740"/>
                  </a:lnTo>
                  <a:lnTo>
                    <a:pt x="1140" y="1782"/>
                  </a:lnTo>
                  <a:lnTo>
                    <a:pt x="1245" y="1817"/>
                  </a:lnTo>
                  <a:lnTo>
                    <a:pt x="1351" y="1848"/>
                  </a:lnTo>
                  <a:lnTo>
                    <a:pt x="1459" y="1875"/>
                  </a:lnTo>
                  <a:lnTo>
                    <a:pt x="1459" y="1775"/>
                  </a:lnTo>
                  <a:lnTo>
                    <a:pt x="1461" y="1752"/>
                  </a:lnTo>
                  <a:lnTo>
                    <a:pt x="1470" y="1732"/>
                  </a:lnTo>
                  <a:lnTo>
                    <a:pt x="1483" y="1715"/>
                  </a:lnTo>
                  <a:lnTo>
                    <a:pt x="1500" y="1701"/>
                  </a:lnTo>
                  <a:lnTo>
                    <a:pt x="1521" y="1693"/>
                  </a:lnTo>
                  <a:lnTo>
                    <a:pt x="1544" y="1690"/>
                  </a:lnTo>
                  <a:lnTo>
                    <a:pt x="2251" y="1690"/>
                  </a:lnTo>
                  <a:lnTo>
                    <a:pt x="2274" y="1693"/>
                  </a:lnTo>
                  <a:lnTo>
                    <a:pt x="2295" y="1701"/>
                  </a:lnTo>
                  <a:lnTo>
                    <a:pt x="2312" y="1715"/>
                  </a:lnTo>
                  <a:lnTo>
                    <a:pt x="2325" y="1732"/>
                  </a:lnTo>
                  <a:lnTo>
                    <a:pt x="2334" y="1752"/>
                  </a:lnTo>
                  <a:lnTo>
                    <a:pt x="2338" y="1775"/>
                  </a:lnTo>
                  <a:lnTo>
                    <a:pt x="2338" y="1873"/>
                  </a:lnTo>
                  <a:lnTo>
                    <a:pt x="2445" y="1848"/>
                  </a:lnTo>
                  <a:lnTo>
                    <a:pt x="2552" y="1817"/>
                  </a:lnTo>
                  <a:lnTo>
                    <a:pt x="2655" y="1782"/>
                  </a:lnTo>
                  <a:lnTo>
                    <a:pt x="2757" y="1740"/>
                  </a:lnTo>
                  <a:lnTo>
                    <a:pt x="2856" y="1693"/>
                  </a:lnTo>
                  <a:lnTo>
                    <a:pt x="2952" y="1641"/>
                  </a:lnTo>
                  <a:lnTo>
                    <a:pt x="3046" y="1585"/>
                  </a:lnTo>
                  <a:lnTo>
                    <a:pt x="3137" y="1524"/>
                  </a:lnTo>
                  <a:lnTo>
                    <a:pt x="3224" y="1458"/>
                  </a:lnTo>
                  <a:lnTo>
                    <a:pt x="3308" y="1386"/>
                  </a:lnTo>
                  <a:lnTo>
                    <a:pt x="3389" y="1312"/>
                  </a:lnTo>
                  <a:lnTo>
                    <a:pt x="3466" y="1233"/>
                  </a:lnTo>
                  <a:lnTo>
                    <a:pt x="3540" y="1149"/>
                  </a:lnTo>
                  <a:lnTo>
                    <a:pt x="3540" y="735"/>
                  </a:lnTo>
                  <a:lnTo>
                    <a:pt x="3242" y="696"/>
                  </a:lnTo>
                  <a:lnTo>
                    <a:pt x="2943" y="664"/>
                  </a:lnTo>
                  <a:lnTo>
                    <a:pt x="2645" y="641"/>
                  </a:lnTo>
                  <a:lnTo>
                    <a:pt x="2347" y="625"/>
                  </a:lnTo>
                  <a:lnTo>
                    <a:pt x="2047" y="617"/>
                  </a:lnTo>
                  <a:lnTo>
                    <a:pt x="1748" y="617"/>
                  </a:lnTo>
                  <a:close/>
                  <a:moveTo>
                    <a:pt x="1367" y="255"/>
                  </a:moveTo>
                  <a:lnTo>
                    <a:pt x="1367" y="372"/>
                  </a:lnTo>
                  <a:lnTo>
                    <a:pt x="1632" y="363"/>
                  </a:lnTo>
                  <a:lnTo>
                    <a:pt x="1898" y="361"/>
                  </a:lnTo>
                  <a:lnTo>
                    <a:pt x="2164" y="363"/>
                  </a:lnTo>
                  <a:lnTo>
                    <a:pt x="2429" y="372"/>
                  </a:lnTo>
                  <a:lnTo>
                    <a:pt x="2429" y="255"/>
                  </a:lnTo>
                  <a:lnTo>
                    <a:pt x="1367" y="255"/>
                  </a:lnTo>
                  <a:close/>
                  <a:moveTo>
                    <a:pt x="1239" y="0"/>
                  </a:moveTo>
                  <a:lnTo>
                    <a:pt x="2558" y="0"/>
                  </a:lnTo>
                  <a:lnTo>
                    <a:pt x="2586" y="2"/>
                  </a:lnTo>
                  <a:lnTo>
                    <a:pt x="2614" y="13"/>
                  </a:lnTo>
                  <a:lnTo>
                    <a:pt x="2637" y="28"/>
                  </a:lnTo>
                  <a:lnTo>
                    <a:pt x="2657" y="47"/>
                  </a:lnTo>
                  <a:lnTo>
                    <a:pt x="2673" y="71"/>
                  </a:lnTo>
                  <a:lnTo>
                    <a:pt x="2682" y="98"/>
                  </a:lnTo>
                  <a:lnTo>
                    <a:pt x="2685" y="128"/>
                  </a:lnTo>
                  <a:lnTo>
                    <a:pt x="2685" y="387"/>
                  </a:lnTo>
                  <a:lnTo>
                    <a:pt x="2896" y="403"/>
                  </a:lnTo>
                  <a:lnTo>
                    <a:pt x="2896" y="396"/>
                  </a:lnTo>
                  <a:lnTo>
                    <a:pt x="2902" y="375"/>
                  </a:lnTo>
                  <a:lnTo>
                    <a:pt x="2912" y="355"/>
                  </a:lnTo>
                  <a:lnTo>
                    <a:pt x="2927" y="339"/>
                  </a:lnTo>
                  <a:lnTo>
                    <a:pt x="2946" y="328"/>
                  </a:lnTo>
                  <a:lnTo>
                    <a:pt x="2967" y="321"/>
                  </a:lnTo>
                  <a:lnTo>
                    <a:pt x="2989" y="321"/>
                  </a:lnTo>
                  <a:lnTo>
                    <a:pt x="3360" y="357"/>
                  </a:lnTo>
                  <a:lnTo>
                    <a:pt x="3382" y="362"/>
                  </a:lnTo>
                  <a:lnTo>
                    <a:pt x="3402" y="372"/>
                  </a:lnTo>
                  <a:lnTo>
                    <a:pt x="3418" y="387"/>
                  </a:lnTo>
                  <a:lnTo>
                    <a:pt x="3429" y="407"/>
                  </a:lnTo>
                  <a:lnTo>
                    <a:pt x="3436" y="427"/>
                  </a:lnTo>
                  <a:lnTo>
                    <a:pt x="3436" y="450"/>
                  </a:lnTo>
                  <a:lnTo>
                    <a:pt x="3435" y="456"/>
                  </a:lnTo>
                  <a:lnTo>
                    <a:pt x="3434" y="463"/>
                  </a:lnTo>
                  <a:lnTo>
                    <a:pt x="3687" y="500"/>
                  </a:lnTo>
                  <a:lnTo>
                    <a:pt x="3712" y="507"/>
                  </a:lnTo>
                  <a:lnTo>
                    <a:pt x="3736" y="518"/>
                  </a:lnTo>
                  <a:lnTo>
                    <a:pt x="3756" y="533"/>
                  </a:lnTo>
                  <a:lnTo>
                    <a:pt x="3772" y="553"/>
                  </a:lnTo>
                  <a:lnTo>
                    <a:pt x="3785" y="574"/>
                  </a:lnTo>
                  <a:lnTo>
                    <a:pt x="3793" y="600"/>
                  </a:lnTo>
                  <a:lnTo>
                    <a:pt x="3795" y="626"/>
                  </a:lnTo>
                  <a:lnTo>
                    <a:pt x="3795" y="3216"/>
                  </a:lnTo>
                  <a:lnTo>
                    <a:pt x="3793" y="3241"/>
                  </a:lnTo>
                  <a:lnTo>
                    <a:pt x="3786" y="3265"/>
                  </a:lnTo>
                  <a:lnTo>
                    <a:pt x="3774" y="3287"/>
                  </a:lnTo>
                  <a:lnTo>
                    <a:pt x="3759" y="3307"/>
                  </a:lnTo>
                  <a:lnTo>
                    <a:pt x="3739" y="3323"/>
                  </a:lnTo>
                  <a:lnTo>
                    <a:pt x="3716" y="3334"/>
                  </a:lnTo>
                  <a:lnTo>
                    <a:pt x="3693" y="3341"/>
                  </a:lnTo>
                  <a:lnTo>
                    <a:pt x="3668" y="3344"/>
                  </a:lnTo>
                  <a:lnTo>
                    <a:pt x="128" y="3344"/>
                  </a:lnTo>
                  <a:lnTo>
                    <a:pt x="99" y="3340"/>
                  </a:lnTo>
                  <a:lnTo>
                    <a:pt x="71" y="3331"/>
                  </a:lnTo>
                  <a:lnTo>
                    <a:pt x="48" y="3316"/>
                  </a:lnTo>
                  <a:lnTo>
                    <a:pt x="28" y="3296"/>
                  </a:lnTo>
                  <a:lnTo>
                    <a:pt x="13" y="3272"/>
                  </a:lnTo>
                  <a:lnTo>
                    <a:pt x="3" y="3246"/>
                  </a:lnTo>
                  <a:lnTo>
                    <a:pt x="0" y="3216"/>
                  </a:lnTo>
                  <a:lnTo>
                    <a:pt x="0" y="626"/>
                  </a:lnTo>
                  <a:lnTo>
                    <a:pt x="2" y="600"/>
                  </a:lnTo>
                  <a:lnTo>
                    <a:pt x="10" y="574"/>
                  </a:lnTo>
                  <a:lnTo>
                    <a:pt x="23" y="553"/>
                  </a:lnTo>
                  <a:lnTo>
                    <a:pt x="39" y="533"/>
                  </a:lnTo>
                  <a:lnTo>
                    <a:pt x="60" y="518"/>
                  </a:lnTo>
                  <a:lnTo>
                    <a:pt x="83" y="507"/>
                  </a:lnTo>
                  <a:lnTo>
                    <a:pt x="108" y="500"/>
                  </a:lnTo>
                  <a:lnTo>
                    <a:pt x="362" y="463"/>
                  </a:lnTo>
                  <a:lnTo>
                    <a:pt x="360" y="456"/>
                  </a:lnTo>
                  <a:lnTo>
                    <a:pt x="359" y="450"/>
                  </a:lnTo>
                  <a:lnTo>
                    <a:pt x="360" y="427"/>
                  </a:lnTo>
                  <a:lnTo>
                    <a:pt x="366" y="407"/>
                  </a:lnTo>
                  <a:lnTo>
                    <a:pt x="378" y="387"/>
                  </a:lnTo>
                  <a:lnTo>
                    <a:pt x="394" y="372"/>
                  </a:lnTo>
                  <a:lnTo>
                    <a:pt x="413" y="362"/>
                  </a:lnTo>
                  <a:lnTo>
                    <a:pt x="435" y="357"/>
                  </a:lnTo>
                  <a:lnTo>
                    <a:pt x="806" y="321"/>
                  </a:lnTo>
                  <a:lnTo>
                    <a:pt x="829" y="321"/>
                  </a:lnTo>
                  <a:lnTo>
                    <a:pt x="850" y="328"/>
                  </a:lnTo>
                  <a:lnTo>
                    <a:pt x="868" y="339"/>
                  </a:lnTo>
                  <a:lnTo>
                    <a:pt x="883" y="355"/>
                  </a:lnTo>
                  <a:lnTo>
                    <a:pt x="894" y="375"/>
                  </a:lnTo>
                  <a:lnTo>
                    <a:pt x="899" y="396"/>
                  </a:lnTo>
                  <a:lnTo>
                    <a:pt x="899" y="403"/>
                  </a:lnTo>
                  <a:lnTo>
                    <a:pt x="1110" y="387"/>
                  </a:lnTo>
                  <a:lnTo>
                    <a:pt x="1110" y="128"/>
                  </a:lnTo>
                  <a:lnTo>
                    <a:pt x="1114" y="98"/>
                  </a:lnTo>
                  <a:lnTo>
                    <a:pt x="1124" y="71"/>
                  </a:lnTo>
                  <a:lnTo>
                    <a:pt x="1139" y="47"/>
                  </a:lnTo>
                  <a:lnTo>
                    <a:pt x="1158" y="28"/>
                  </a:lnTo>
                  <a:lnTo>
                    <a:pt x="1183" y="13"/>
                  </a:lnTo>
                  <a:lnTo>
                    <a:pt x="1209" y="2"/>
                  </a:lnTo>
                  <a:lnTo>
                    <a:pt x="12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51" name="Shape 9551"/>
            <p:cNvSpPr/>
            <p:nvPr/>
          </p:nvSpPr>
          <p:spPr>
            <a:xfrm>
              <a:off x="2015" y="876"/>
              <a:ext cx="102" cy="42"/>
            </a:xfrm>
            <a:custGeom>
              <a:avLst/>
              <a:gdLst/>
              <a:ahLst/>
              <a:cxnLst/>
              <a:rect l="0" t="0" r="0" b="0"/>
              <a:pathLst>
                <a:path w="408" h="170" extrusionOk="0">
                  <a:moveTo>
                    <a:pt x="86" y="0"/>
                  </a:moveTo>
                  <a:lnTo>
                    <a:pt x="322" y="0"/>
                  </a:lnTo>
                  <a:lnTo>
                    <a:pt x="344" y="3"/>
                  </a:lnTo>
                  <a:lnTo>
                    <a:pt x="365" y="11"/>
                  </a:lnTo>
                  <a:lnTo>
                    <a:pt x="382" y="25"/>
                  </a:lnTo>
                  <a:lnTo>
                    <a:pt x="396" y="42"/>
                  </a:lnTo>
                  <a:lnTo>
                    <a:pt x="404" y="62"/>
                  </a:lnTo>
                  <a:lnTo>
                    <a:pt x="408" y="85"/>
                  </a:lnTo>
                  <a:lnTo>
                    <a:pt x="404" y="108"/>
                  </a:lnTo>
                  <a:lnTo>
                    <a:pt x="396" y="129"/>
                  </a:lnTo>
                  <a:lnTo>
                    <a:pt x="382" y="146"/>
                  </a:lnTo>
                  <a:lnTo>
                    <a:pt x="365" y="158"/>
                  </a:lnTo>
                  <a:lnTo>
                    <a:pt x="344" y="168"/>
                  </a:lnTo>
                  <a:lnTo>
                    <a:pt x="322" y="170"/>
                  </a:lnTo>
                  <a:lnTo>
                    <a:pt x="86" y="170"/>
                  </a:lnTo>
                  <a:lnTo>
                    <a:pt x="63" y="168"/>
                  </a:lnTo>
                  <a:lnTo>
                    <a:pt x="42" y="158"/>
                  </a:lnTo>
                  <a:lnTo>
                    <a:pt x="25" y="146"/>
                  </a:lnTo>
                  <a:lnTo>
                    <a:pt x="13" y="129"/>
                  </a:lnTo>
                  <a:lnTo>
                    <a:pt x="3" y="108"/>
                  </a:lnTo>
                  <a:lnTo>
                    <a:pt x="0" y="85"/>
                  </a:lnTo>
                  <a:lnTo>
                    <a:pt x="3" y="62"/>
                  </a:lnTo>
                  <a:lnTo>
                    <a:pt x="13" y="42"/>
                  </a:lnTo>
                  <a:lnTo>
                    <a:pt x="25" y="25"/>
                  </a:lnTo>
                  <a:lnTo>
                    <a:pt x="42" y="11"/>
                  </a:lnTo>
                  <a:lnTo>
                    <a:pt x="63"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52" name="Shape 9552"/>
          <p:cNvGrpSpPr/>
          <p:nvPr/>
        </p:nvGrpSpPr>
        <p:grpSpPr>
          <a:xfrm>
            <a:off x="5913984" y="2947915"/>
            <a:ext cx="193505" cy="303359"/>
            <a:chOff x="3906" y="415"/>
            <a:chExt cx="192" cy="301"/>
          </a:xfrm>
        </p:grpSpPr>
        <p:sp>
          <p:nvSpPr>
            <p:cNvPr id="9553" name="Shape 9553"/>
            <p:cNvSpPr/>
            <p:nvPr/>
          </p:nvSpPr>
          <p:spPr>
            <a:xfrm>
              <a:off x="3980" y="544"/>
              <a:ext cx="44" cy="92"/>
            </a:xfrm>
            <a:custGeom>
              <a:avLst/>
              <a:gdLst/>
              <a:ahLst/>
              <a:cxnLst/>
              <a:rect l="0" t="0" r="0" b="0"/>
              <a:pathLst>
                <a:path w="477" h="1013" extrusionOk="0">
                  <a:moveTo>
                    <a:pt x="294" y="575"/>
                  </a:moveTo>
                  <a:lnTo>
                    <a:pt x="294" y="805"/>
                  </a:lnTo>
                  <a:lnTo>
                    <a:pt x="314" y="792"/>
                  </a:lnTo>
                  <a:lnTo>
                    <a:pt x="332" y="777"/>
                  </a:lnTo>
                  <a:lnTo>
                    <a:pt x="346" y="758"/>
                  </a:lnTo>
                  <a:lnTo>
                    <a:pt x="357" y="737"/>
                  </a:lnTo>
                  <a:lnTo>
                    <a:pt x="363" y="714"/>
                  </a:lnTo>
                  <a:lnTo>
                    <a:pt x="366" y="690"/>
                  </a:lnTo>
                  <a:lnTo>
                    <a:pt x="363" y="665"/>
                  </a:lnTo>
                  <a:lnTo>
                    <a:pt x="357" y="642"/>
                  </a:lnTo>
                  <a:lnTo>
                    <a:pt x="346" y="621"/>
                  </a:lnTo>
                  <a:lnTo>
                    <a:pt x="332" y="602"/>
                  </a:lnTo>
                  <a:lnTo>
                    <a:pt x="314" y="587"/>
                  </a:lnTo>
                  <a:lnTo>
                    <a:pt x="294" y="575"/>
                  </a:lnTo>
                  <a:close/>
                  <a:moveTo>
                    <a:pt x="183" y="209"/>
                  </a:moveTo>
                  <a:lnTo>
                    <a:pt x="163" y="221"/>
                  </a:lnTo>
                  <a:lnTo>
                    <a:pt x="146" y="237"/>
                  </a:lnTo>
                  <a:lnTo>
                    <a:pt x="131" y="255"/>
                  </a:lnTo>
                  <a:lnTo>
                    <a:pt x="121" y="276"/>
                  </a:lnTo>
                  <a:lnTo>
                    <a:pt x="114" y="299"/>
                  </a:lnTo>
                  <a:lnTo>
                    <a:pt x="111" y="324"/>
                  </a:lnTo>
                  <a:lnTo>
                    <a:pt x="114" y="348"/>
                  </a:lnTo>
                  <a:lnTo>
                    <a:pt x="121" y="371"/>
                  </a:lnTo>
                  <a:lnTo>
                    <a:pt x="131" y="392"/>
                  </a:lnTo>
                  <a:lnTo>
                    <a:pt x="146" y="411"/>
                  </a:lnTo>
                  <a:lnTo>
                    <a:pt x="163" y="426"/>
                  </a:lnTo>
                  <a:lnTo>
                    <a:pt x="183" y="438"/>
                  </a:lnTo>
                  <a:lnTo>
                    <a:pt x="183" y="209"/>
                  </a:lnTo>
                  <a:close/>
                  <a:moveTo>
                    <a:pt x="238" y="0"/>
                  </a:moveTo>
                  <a:lnTo>
                    <a:pt x="256" y="3"/>
                  </a:lnTo>
                  <a:lnTo>
                    <a:pt x="272" y="11"/>
                  </a:lnTo>
                  <a:lnTo>
                    <a:pt x="283" y="24"/>
                  </a:lnTo>
                  <a:lnTo>
                    <a:pt x="291" y="39"/>
                  </a:lnTo>
                  <a:lnTo>
                    <a:pt x="294" y="56"/>
                  </a:lnTo>
                  <a:lnTo>
                    <a:pt x="294" y="92"/>
                  </a:lnTo>
                  <a:lnTo>
                    <a:pt x="328" y="103"/>
                  </a:lnTo>
                  <a:lnTo>
                    <a:pt x="359" y="118"/>
                  </a:lnTo>
                  <a:lnTo>
                    <a:pt x="387" y="138"/>
                  </a:lnTo>
                  <a:lnTo>
                    <a:pt x="414" y="161"/>
                  </a:lnTo>
                  <a:lnTo>
                    <a:pt x="435" y="189"/>
                  </a:lnTo>
                  <a:lnTo>
                    <a:pt x="453" y="219"/>
                  </a:lnTo>
                  <a:lnTo>
                    <a:pt x="466" y="252"/>
                  </a:lnTo>
                  <a:lnTo>
                    <a:pt x="474" y="287"/>
                  </a:lnTo>
                  <a:lnTo>
                    <a:pt x="477" y="324"/>
                  </a:lnTo>
                  <a:lnTo>
                    <a:pt x="474" y="341"/>
                  </a:lnTo>
                  <a:lnTo>
                    <a:pt x="466" y="357"/>
                  </a:lnTo>
                  <a:lnTo>
                    <a:pt x="454" y="368"/>
                  </a:lnTo>
                  <a:lnTo>
                    <a:pt x="439" y="376"/>
                  </a:lnTo>
                  <a:lnTo>
                    <a:pt x="422" y="379"/>
                  </a:lnTo>
                  <a:lnTo>
                    <a:pt x="404" y="376"/>
                  </a:lnTo>
                  <a:lnTo>
                    <a:pt x="388" y="368"/>
                  </a:lnTo>
                  <a:lnTo>
                    <a:pt x="376" y="357"/>
                  </a:lnTo>
                  <a:lnTo>
                    <a:pt x="369" y="341"/>
                  </a:lnTo>
                  <a:lnTo>
                    <a:pt x="366" y="324"/>
                  </a:lnTo>
                  <a:lnTo>
                    <a:pt x="363" y="299"/>
                  </a:lnTo>
                  <a:lnTo>
                    <a:pt x="357" y="276"/>
                  </a:lnTo>
                  <a:lnTo>
                    <a:pt x="346" y="255"/>
                  </a:lnTo>
                  <a:lnTo>
                    <a:pt x="332" y="237"/>
                  </a:lnTo>
                  <a:lnTo>
                    <a:pt x="314" y="221"/>
                  </a:lnTo>
                  <a:lnTo>
                    <a:pt x="294" y="209"/>
                  </a:lnTo>
                  <a:lnTo>
                    <a:pt x="294" y="457"/>
                  </a:lnTo>
                  <a:lnTo>
                    <a:pt x="328" y="468"/>
                  </a:lnTo>
                  <a:lnTo>
                    <a:pt x="359" y="485"/>
                  </a:lnTo>
                  <a:lnTo>
                    <a:pt x="387" y="504"/>
                  </a:lnTo>
                  <a:lnTo>
                    <a:pt x="414" y="528"/>
                  </a:lnTo>
                  <a:lnTo>
                    <a:pt x="435" y="555"/>
                  </a:lnTo>
                  <a:lnTo>
                    <a:pt x="453" y="585"/>
                  </a:lnTo>
                  <a:lnTo>
                    <a:pt x="466" y="617"/>
                  </a:lnTo>
                  <a:lnTo>
                    <a:pt x="474" y="653"/>
                  </a:lnTo>
                  <a:lnTo>
                    <a:pt x="477" y="690"/>
                  </a:lnTo>
                  <a:lnTo>
                    <a:pt x="474" y="726"/>
                  </a:lnTo>
                  <a:lnTo>
                    <a:pt x="466" y="761"/>
                  </a:lnTo>
                  <a:lnTo>
                    <a:pt x="453" y="794"/>
                  </a:lnTo>
                  <a:lnTo>
                    <a:pt x="435" y="824"/>
                  </a:lnTo>
                  <a:lnTo>
                    <a:pt x="414" y="851"/>
                  </a:lnTo>
                  <a:lnTo>
                    <a:pt x="387" y="875"/>
                  </a:lnTo>
                  <a:lnTo>
                    <a:pt x="359" y="895"/>
                  </a:lnTo>
                  <a:lnTo>
                    <a:pt x="328" y="910"/>
                  </a:lnTo>
                  <a:lnTo>
                    <a:pt x="294" y="921"/>
                  </a:lnTo>
                  <a:lnTo>
                    <a:pt x="294" y="958"/>
                  </a:lnTo>
                  <a:lnTo>
                    <a:pt x="291" y="975"/>
                  </a:lnTo>
                  <a:lnTo>
                    <a:pt x="283" y="990"/>
                  </a:lnTo>
                  <a:lnTo>
                    <a:pt x="272" y="1002"/>
                  </a:lnTo>
                  <a:lnTo>
                    <a:pt x="256" y="1010"/>
                  </a:lnTo>
                  <a:lnTo>
                    <a:pt x="238" y="1013"/>
                  </a:lnTo>
                  <a:lnTo>
                    <a:pt x="221" y="1010"/>
                  </a:lnTo>
                  <a:lnTo>
                    <a:pt x="206" y="1002"/>
                  </a:lnTo>
                  <a:lnTo>
                    <a:pt x="194" y="990"/>
                  </a:lnTo>
                  <a:lnTo>
                    <a:pt x="186" y="975"/>
                  </a:lnTo>
                  <a:lnTo>
                    <a:pt x="183" y="958"/>
                  </a:lnTo>
                  <a:lnTo>
                    <a:pt x="183" y="921"/>
                  </a:lnTo>
                  <a:lnTo>
                    <a:pt x="149" y="910"/>
                  </a:lnTo>
                  <a:lnTo>
                    <a:pt x="118" y="895"/>
                  </a:lnTo>
                  <a:lnTo>
                    <a:pt x="90" y="875"/>
                  </a:lnTo>
                  <a:lnTo>
                    <a:pt x="63" y="851"/>
                  </a:lnTo>
                  <a:lnTo>
                    <a:pt x="42" y="824"/>
                  </a:lnTo>
                  <a:lnTo>
                    <a:pt x="24" y="794"/>
                  </a:lnTo>
                  <a:lnTo>
                    <a:pt x="11" y="761"/>
                  </a:lnTo>
                  <a:lnTo>
                    <a:pt x="3" y="726"/>
                  </a:lnTo>
                  <a:lnTo>
                    <a:pt x="0" y="690"/>
                  </a:lnTo>
                  <a:lnTo>
                    <a:pt x="3" y="672"/>
                  </a:lnTo>
                  <a:lnTo>
                    <a:pt x="11" y="657"/>
                  </a:lnTo>
                  <a:lnTo>
                    <a:pt x="23" y="645"/>
                  </a:lnTo>
                  <a:lnTo>
                    <a:pt x="38" y="637"/>
                  </a:lnTo>
                  <a:lnTo>
                    <a:pt x="55" y="635"/>
                  </a:lnTo>
                  <a:lnTo>
                    <a:pt x="73" y="637"/>
                  </a:lnTo>
                  <a:lnTo>
                    <a:pt x="89" y="645"/>
                  </a:lnTo>
                  <a:lnTo>
                    <a:pt x="101" y="657"/>
                  </a:lnTo>
                  <a:lnTo>
                    <a:pt x="109" y="672"/>
                  </a:lnTo>
                  <a:lnTo>
                    <a:pt x="111" y="690"/>
                  </a:lnTo>
                  <a:lnTo>
                    <a:pt x="114" y="714"/>
                  </a:lnTo>
                  <a:lnTo>
                    <a:pt x="121" y="737"/>
                  </a:lnTo>
                  <a:lnTo>
                    <a:pt x="131" y="758"/>
                  </a:lnTo>
                  <a:lnTo>
                    <a:pt x="146" y="777"/>
                  </a:lnTo>
                  <a:lnTo>
                    <a:pt x="163" y="792"/>
                  </a:lnTo>
                  <a:lnTo>
                    <a:pt x="183" y="805"/>
                  </a:lnTo>
                  <a:lnTo>
                    <a:pt x="183" y="555"/>
                  </a:lnTo>
                  <a:lnTo>
                    <a:pt x="149" y="545"/>
                  </a:lnTo>
                  <a:lnTo>
                    <a:pt x="118" y="529"/>
                  </a:lnTo>
                  <a:lnTo>
                    <a:pt x="90" y="509"/>
                  </a:lnTo>
                  <a:lnTo>
                    <a:pt x="63" y="486"/>
                  </a:lnTo>
                  <a:lnTo>
                    <a:pt x="42" y="458"/>
                  </a:lnTo>
                  <a:lnTo>
                    <a:pt x="24" y="428"/>
                  </a:lnTo>
                  <a:lnTo>
                    <a:pt x="11" y="395"/>
                  </a:lnTo>
                  <a:lnTo>
                    <a:pt x="3" y="361"/>
                  </a:lnTo>
                  <a:lnTo>
                    <a:pt x="0" y="324"/>
                  </a:lnTo>
                  <a:lnTo>
                    <a:pt x="3" y="287"/>
                  </a:lnTo>
                  <a:lnTo>
                    <a:pt x="11" y="252"/>
                  </a:lnTo>
                  <a:lnTo>
                    <a:pt x="24" y="219"/>
                  </a:lnTo>
                  <a:lnTo>
                    <a:pt x="42" y="189"/>
                  </a:lnTo>
                  <a:lnTo>
                    <a:pt x="63" y="161"/>
                  </a:lnTo>
                  <a:lnTo>
                    <a:pt x="90" y="138"/>
                  </a:lnTo>
                  <a:lnTo>
                    <a:pt x="118" y="118"/>
                  </a:lnTo>
                  <a:lnTo>
                    <a:pt x="149" y="103"/>
                  </a:lnTo>
                  <a:lnTo>
                    <a:pt x="183" y="92"/>
                  </a:lnTo>
                  <a:lnTo>
                    <a:pt x="183" y="56"/>
                  </a:lnTo>
                  <a:lnTo>
                    <a:pt x="186" y="39"/>
                  </a:lnTo>
                  <a:lnTo>
                    <a:pt x="194" y="24"/>
                  </a:lnTo>
                  <a:lnTo>
                    <a:pt x="206" y="11"/>
                  </a:lnTo>
                  <a:lnTo>
                    <a:pt x="221" y="3"/>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54" name="Shape 9554"/>
            <p:cNvSpPr/>
            <p:nvPr/>
          </p:nvSpPr>
          <p:spPr>
            <a:xfrm>
              <a:off x="3906" y="415"/>
              <a:ext cx="192" cy="301"/>
            </a:xfrm>
            <a:custGeom>
              <a:avLst/>
              <a:gdLst/>
              <a:ahLst/>
              <a:cxnLst/>
              <a:rect l="0" t="0" r="0" b="0"/>
              <a:pathLst>
                <a:path w="2111" h="3308" extrusionOk="0">
                  <a:moveTo>
                    <a:pt x="221" y="2680"/>
                  </a:moveTo>
                  <a:lnTo>
                    <a:pt x="221" y="2927"/>
                  </a:lnTo>
                  <a:lnTo>
                    <a:pt x="224" y="2957"/>
                  </a:lnTo>
                  <a:lnTo>
                    <a:pt x="231" y="2983"/>
                  </a:lnTo>
                  <a:lnTo>
                    <a:pt x="243" y="3008"/>
                  </a:lnTo>
                  <a:lnTo>
                    <a:pt x="259" y="3030"/>
                  </a:lnTo>
                  <a:lnTo>
                    <a:pt x="278" y="3049"/>
                  </a:lnTo>
                  <a:lnTo>
                    <a:pt x="300" y="3064"/>
                  </a:lnTo>
                  <a:lnTo>
                    <a:pt x="325" y="3076"/>
                  </a:lnTo>
                  <a:lnTo>
                    <a:pt x="352" y="3083"/>
                  </a:lnTo>
                  <a:lnTo>
                    <a:pt x="380" y="3086"/>
                  </a:lnTo>
                  <a:lnTo>
                    <a:pt x="1731" y="3086"/>
                  </a:lnTo>
                  <a:lnTo>
                    <a:pt x="1760" y="3083"/>
                  </a:lnTo>
                  <a:lnTo>
                    <a:pt x="1786" y="3076"/>
                  </a:lnTo>
                  <a:lnTo>
                    <a:pt x="1811" y="3064"/>
                  </a:lnTo>
                  <a:lnTo>
                    <a:pt x="1833" y="3049"/>
                  </a:lnTo>
                  <a:lnTo>
                    <a:pt x="1852" y="3030"/>
                  </a:lnTo>
                  <a:lnTo>
                    <a:pt x="1867" y="3008"/>
                  </a:lnTo>
                  <a:lnTo>
                    <a:pt x="1880" y="2983"/>
                  </a:lnTo>
                  <a:lnTo>
                    <a:pt x="1887" y="2957"/>
                  </a:lnTo>
                  <a:lnTo>
                    <a:pt x="1890" y="2927"/>
                  </a:lnTo>
                  <a:lnTo>
                    <a:pt x="1890" y="2680"/>
                  </a:lnTo>
                  <a:lnTo>
                    <a:pt x="221" y="2680"/>
                  </a:lnTo>
                  <a:close/>
                  <a:moveTo>
                    <a:pt x="221" y="1307"/>
                  </a:moveTo>
                  <a:lnTo>
                    <a:pt x="221" y="2533"/>
                  </a:lnTo>
                  <a:lnTo>
                    <a:pt x="1890" y="2533"/>
                  </a:lnTo>
                  <a:lnTo>
                    <a:pt x="1890" y="1307"/>
                  </a:lnTo>
                  <a:lnTo>
                    <a:pt x="221" y="1307"/>
                  </a:lnTo>
                  <a:close/>
                  <a:moveTo>
                    <a:pt x="380" y="753"/>
                  </a:moveTo>
                  <a:lnTo>
                    <a:pt x="352" y="755"/>
                  </a:lnTo>
                  <a:lnTo>
                    <a:pt x="325" y="763"/>
                  </a:lnTo>
                  <a:lnTo>
                    <a:pt x="300" y="774"/>
                  </a:lnTo>
                  <a:lnTo>
                    <a:pt x="278" y="790"/>
                  </a:lnTo>
                  <a:lnTo>
                    <a:pt x="259" y="809"/>
                  </a:lnTo>
                  <a:lnTo>
                    <a:pt x="243" y="832"/>
                  </a:lnTo>
                  <a:lnTo>
                    <a:pt x="231" y="856"/>
                  </a:lnTo>
                  <a:lnTo>
                    <a:pt x="224" y="883"/>
                  </a:lnTo>
                  <a:lnTo>
                    <a:pt x="221" y="911"/>
                  </a:lnTo>
                  <a:lnTo>
                    <a:pt x="221" y="1159"/>
                  </a:lnTo>
                  <a:lnTo>
                    <a:pt x="1890" y="1159"/>
                  </a:lnTo>
                  <a:lnTo>
                    <a:pt x="1890" y="911"/>
                  </a:lnTo>
                  <a:lnTo>
                    <a:pt x="1887" y="883"/>
                  </a:lnTo>
                  <a:lnTo>
                    <a:pt x="1880" y="856"/>
                  </a:lnTo>
                  <a:lnTo>
                    <a:pt x="1867" y="832"/>
                  </a:lnTo>
                  <a:lnTo>
                    <a:pt x="1852" y="809"/>
                  </a:lnTo>
                  <a:lnTo>
                    <a:pt x="1833" y="790"/>
                  </a:lnTo>
                  <a:lnTo>
                    <a:pt x="1811" y="774"/>
                  </a:lnTo>
                  <a:lnTo>
                    <a:pt x="1786" y="763"/>
                  </a:lnTo>
                  <a:lnTo>
                    <a:pt x="1760" y="755"/>
                  </a:lnTo>
                  <a:lnTo>
                    <a:pt x="1731" y="753"/>
                  </a:lnTo>
                  <a:lnTo>
                    <a:pt x="380" y="753"/>
                  </a:lnTo>
                  <a:close/>
                  <a:moveTo>
                    <a:pt x="1538" y="222"/>
                  </a:moveTo>
                  <a:lnTo>
                    <a:pt x="1538" y="532"/>
                  </a:lnTo>
                  <a:lnTo>
                    <a:pt x="1594" y="532"/>
                  </a:lnTo>
                  <a:lnTo>
                    <a:pt x="1594" y="222"/>
                  </a:lnTo>
                  <a:lnTo>
                    <a:pt x="1538" y="222"/>
                  </a:lnTo>
                  <a:close/>
                  <a:moveTo>
                    <a:pt x="1266" y="222"/>
                  </a:moveTo>
                  <a:lnTo>
                    <a:pt x="1266" y="532"/>
                  </a:lnTo>
                  <a:lnTo>
                    <a:pt x="1392" y="532"/>
                  </a:lnTo>
                  <a:lnTo>
                    <a:pt x="1392" y="222"/>
                  </a:lnTo>
                  <a:lnTo>
                    <a:pt x="1266" y="222"/>
                  </a:lnTo>
                  <a:close/>
                  <a:moveTo>
                    <a:pt x="993" y="222"/>
                  </a:moveTo>
                  <a:lnTo>
                    <a:pt x="993" y="532"/>
                  </a:lnTo>
                  <a:lnTo>
                    <a:pt x="1118" y="532"/>
                  </a:lnTo>
                  <a:lnTo>
                    <a:pt x="1118" y="222"/>
                  </a:lnTo>
                  <a:lnTo>
                    <a:pt x="993" y="222"/>
                  </a:lnTo>
                  <a:close/>
                  <a:moveTo>
                    <a:pt x="719" y="222"/>
                  </a:moveTo>
                  <a:lnTo>
                    <a:pt x="719" y="532"/>
                  </a:lnTo>
                  <a:lnTo>
                    <a:pt x="845" y="532"/>
                  </a:lnTo>
                  <a:lnTo>
                    <a:pt x="845" y="222"/>
                  </a:lnTo>
                  <a:lnTo>
                    <a:pt x="719" y="222"/>
                  </a:lnTo>
                  <a:close/>
                  <a:moveTo>
                    <a:pt x="517" y="222"/>
                  </a:moveTo>
                  <a:lnTo>
                    <a:pt x="517" y="532"/>
                  </a:lnTo>
                  <a:lnTo>
                    <a:pt x="573" y="532"/>
                  </a:lnTo>
                  <a:lnTo>
                    <a:pt x="573" y="222"/>
                  </a:lnTo>
                  <a:lnTo>
                    <a:pt x="517" y="222"/>
                  </a:lnTo>
                  <a:close/>
                  <a:moveTo>
                    <a:pt x="406" y="0"/>
                  </a:moveTo>
                  <a:lnTo>
                    <a:pt x="1704" y="0"/>
                  </a:lnTo>
                  <a:lnTo>
                    <a:pt x="1731" y="3"/>
                  </a:lnTo>
                  <a:lnTo>
                    <a:pt x="1754" y="11"/>
                  </a:lnTo>
                  <a:lnTo>
                    <a:pt x="1774" y="24"/>
                  </a:lnTo>
                  <a:lnTo>
                    <a:pt x="1791" y="41"/>
                  </a:lnTo>
                  <a:lnTo>
                    <a:pt x="1804" y="61"/>
                  </a:lnTo>
                  <a:lnTo>
                    <a:pt x="1813" y="86"/>
                  </a:lnTo>
                  <a:lnTo>
                    <a:pt x="1815" y="111"/>
                  </a:lnTo>
                  <a:lnTo>
                    <a:pt x="1815" y="541"/>
                  </a:lnTo>
                  <a:lnTo>
                    <a:pt x="1860" y="554"/>
                  </a:lnTo>
                  <a:lnTo>
                    <a:pt x="1903" y="573"/>
                  </a:lnTo>
                  <a:lnTo>
                    <a:pt x="1943" y="596"/>
                  </a:lnTo>
                  <a:lnTo>
                    <a:pt x="1979" y="624"/>
                  </a:lnTo>
                  <a:lnTo>
                    <a:pt x="2011" y="655"/>
                  </a:lnTo>
                  <a:lnTo>
                    <a:pt x="2041" y="692"/>
                  </a:lnTo>
                  <a:lnTo>
                    <a:pt x="2065" y="730"/>
                  </a:lnTo>
                  <a:lnTo>
                    <a:pt x="2084" y="772"/>
                  </a:lnTo>
                  <a:lnTo>
                    <a:pt x="2099" y="816"/>
                  </a:lnTo>
                  <a:lnTo>
                    <a:pt x="2108" y="863"/>
                  </a:lnTo>
                  <a:lnTo>
                    <a:pt x="2111" y="911"/>
                  </a:lnTo>
                  <a:lnTo>
                    <a:pt x="2111" y="2927"/>
                  </a:lnTo>
                  <a:lnTo>
                    <a:pt x="2108" y="2976"/>
                  </a:lnTo>
                  <a:lnTo>
                    <a:pt x="2099" y="3021"/>
                  </a:lnTo>
                  <a:lnTo>
                    <a:pt x="2085" y="3065"/>
                  </a:lnTo>
                  <a:lnTo>
                    <a:pt x="2066" y="3107"/>
                  </a:lnTo>
                  <a:lnTo>
                    <a:pt x="2043" y="3145"/>
                  </a:lnTo>
                  <a:lnTo>
                    <a:pt x="2014" y="3180"/>
                  </a:lnTo>
                  <a:lnTo>
                    <a:pt x="1983" y="3211"/>
                  </a:lnTo>
                  <a:lnTo>
                    <a:pt x="1948" y="3239"/>
                  </a:lnTo>
                  <a:lnTo>
                    <a:pt x="1910" y="3264"/>
                  </a:lnTo>
                  <a:lnTo>
                    <a:pt x="1868" y="3282"/>
                  </a:lnTo>
                  <a:lnTo>
                    <a:pt x="1824" y="3296"/>
                  </a:lnTo>
                  <a:lnTo>
                    <a:pt x="1779" y="3305"/>
                  </a:lnTo>
                  <a:lnTo>
                    <a:pt x="1731" y="3308"/>
                  </a:lnTo>
                  <a:lnTo>
                    <a:pt x="380" y="3308"/>
                  </a:lnTo>
                  <a:lnTo>
                    <a:pt x="333" y="3305"/>
                  </a:lnTo>
                  <a:lnTo>
                    <a:pt x="287" y="3296"/>
                  </a:lnTo>
                  <a:lnTo>
                    <a:pt x="243" y="3282"/>
                  </a:lnTo>
                  <a:lnTo>
                    <a:pt x="202" y="3264"/>
                  </a:lnTo>
                  <a:lnTo>
                    <a:pt x="163" y="3239"/>
                  </a:lnTo>
                  <a:lnTo>
                    <a:pt x="128" y="3211"/>
                  </a:lnTo>
                  <a:lnTo>
                    <a:pt x="97" y="3180"/>
                  </a:lnTo>
                  <a:lnTo>
                    <a:pt x="68" y="3145"/>
                  </a:lnTo>
                  <a:lnTo>
                    <a:pt x="45" y="3107"/>
                  </a:lnTo>
                  <a:lnTo>
                    <a:pt x="26" y="3065"/>
                  </a:lnTo>
                  <a:lnTo>
                    <a:pt x="12" y="3021"/>
                  </a:lnTo>
                  <a:lnTo>
                    <a:pt x="3" y="2976"/>
                  </a:lnTo>
                  <a:lnTo>
                    <a:pt x="0" y="2927"/>
                  </a:lnTo>
                  <a:lnTo>
                    <a:pt x="0" y="911"/>
                  </a:lnTo>
                  <a:lnTo>
                    <a:pt x="3" y="863"/>
                  </a:lnTo>
                  <a:lnTo>
                    <a:pt x="12" y="816"/>
                  </a:lnTo>
                  <a:lnTo>
                    <a:pt x="27" y="772"/>
                  </a:lnTo>
                  <a:lnTo>
                    <a:pt x="46" y="730"/>
                  </a:lnTo>
                  <a:lnTo>
                    <a:pt x="70" y="692"/>
                  </a:lnTo>
                  <a:lnTo>
                    <a:pt x="100" y="655"/>
                  </a:lnTo>
                  <a:lnTo>
                    <a:pt x="132" y="624"/>
                  </a:lnTo>
                  <a:lnTo>
                    <a:pt x="169" y="596"/>
                  </a:lnTo>
                  <a:lnTo>
                    <a:pt x="208" y="573"/>
                  </a:lnTo>
                  <a:lnTo>
                    <a:pt x="251" y="554"/>
                  </a:lnTo>
                  <a:lnTo>
                    <a:pt x="296" y="541"/>
                  </a:lnTo>
                  <a:lnTo>
                    <a:pt x="296" y="111"/>
                  </a:lnTo>
                  <a:lnTo>
                    <a:pt x="299" y="86"/>
                  </a:lnTo>
                  <a:lnTo>
                    <a:pt x="307" y="61"/>
                  </a:lnTo>
                  <a:lnTo>
                    <a:pt x="320" y="41"/>
                  </a:lnTo>
                  <a:lnTo>
                    <a:pt x="337" y="24"/>
                  </a:lnTo>
                  <a:lnTo>
                    <a:pt x="357" y="11"/>
                  </a:lnTo>
                  <a:lnTo>
                    <a:pt x="381"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55" name="Shape 9555"/>
          <p:cNvGrpSpPr/>
          <p:nvPr/>
        </p:nvGrpSpPr>
        <p:grpSpPr>
          <a:xfrm>
            <a:off x="4842937" y="3006970"/>
            <a:ext cx="211814" cy="185247"/>
            <a:chOff x="3028" y="3737"/>
            <a:chExt cx="295" cy="258"/>
          </a:xfrm>
        </p:grpSpPr>
        <p:sp>
          <p:nvSpPr>
            <p:cNvPr id="9556" name="Shape 9556"/>
            <p:cNvSpPr/>
            <p:nvPr/>
          </p:nvSpPr>
          <p:spPr>
            <a:xfrm>
              <a:off x="3028" y="3737"/>
              <a:ext cx="295" cy="258"/>
            </a:xfrm>
            <a:custGeom>
              <a:avLst/>
              <a:gdLst/>
              <a:ahLst/>
              <a:cxnLst/>
              <a:rect l="0" t="0" r="0" b="0"/>
              <a:pathLst>
                <a:path w="3536" h="3093" extrusionOk="0">
                  <a:moveTo>
                    <a:pt x="853" y="1453"/>
                  </a:moveTo>
                  <a:lnTo>
                    <a:pt x="838" y="1456"/>
                  </a:lnTo>
                  <a:lnTo>
                    <a:pt x="826" y="1463"/>
                  </a:lnTo>
                  <a:lnTo>
                    <a:pt x="815" y="1472"/>
                  </a:lnTo>
                  <a:lnTo>
                    <a:pt x="809" y="1484"/>
                  </a:lnTo>
                  <a:lnTo>
                    <a:pt x="807" y="1499"/>
                  </a:lnTo>
                  <a:lnTo>
                    <a:pt x="807" y="2806"/>
                  </a:lnTo>
                  <a:lnTo>
                    <a:pt x="809" y="2821"/>
                  </a:lnTo>
                  <a:lnTo>
                    <a:pt x="815" y="2832"/>
                  </a:lnTo>
                  <a:lnTo>
                    <a:pt x="826" y="2843"/>
                  </a:lnTo>
                  <a:lnTo>
                    <a:pt x="838" y="2850"/>
                  </a:lnTo>
                  <a:lnTo>
                    <a:pt x="853" y="2852"/>
                  </a:lnTo>
                  <a:lnTo>
                    <a:pt x="3248" y="2852"/>
                  </a:lnTo>
                  <a:lnTo>
                    <a:pt x="3263" y="2850"/>
                  </a:lnTo>
                  <a:lnTo>
                    <a:pt x="3275" y="2843"/>
                  </a:lnTo>
                  <a:lnTo>
                    <a:pt x="3285" y="2832"/>
                  </a:lnTo>
                  <a:lnTo>
                    <a:pt x="3291" y="2821"/>
                  </a:lnTo>
                  <a:lnTo>
                    <a:pt x="3294" y="2806"/>
                  </a:lnTo>
                  <a:lnTo>
                    <a:pt x="3294" y="2806"/>
                  </a:lnTo>
                  <a:lnTo>
                    <a:pt x="3294" y="1499"/>
                  </a:lnTo>
                  <a:lnTo>
                    <a:pt x="3291" y="1484"/>
                  </a:lnTo>
                  <a:lnTo>
                    <a:pt x="3285" y="1472"/>
                  </a:lnTo>
                  <a:lnTo>
                    <a:pt x="3275" y="1463"/>
                  </a:lnTo>
                  <a:lnTo>
                    <a:pt x="3263" y="1456"/>
                  </a:lnTo>
                  <a:lnTo>
                    <a:pt x="3248" y="1453"/>
                  </a:lnTo>
                  <a:lnTo>
                    <a:pt x="853" y="1453"/>
                  </a:lnTo>
                  <a:close/>
                  <a:moveTo>
                    <a:pt x="242" y="1002"/>
                  </a:moveTo>
                  <a:lnTo>
                    <a:pt x="242" y="1595"/>
                  </a:lnTo>
                  <a:lnTo>
                    <a:pt x="245" y="1610"/>
                  </a:lnTo>
                  <a:lnTo>
                    <a:pt x="251" y="1621"/>
                  </a:lnTo>
                  <a:lnTo>
                    <a:pt x="261" y="1631"/>
                  </a:lnTo>
                  <a:lnTo>
                    <a:pt x="274" y="1637"/>
                  </a:lnTo>
                  <a:lnTo>
                    <a:pt x="287" y="1641"/>
                  </a:lnTo>
                  <a:lnTo>
                    <a:pt x="564" y="1641"/>
                  </a:lnTo>
                  <a:lnTo>
                    <a:pt x="564" y="1499"/>
                  </a:lnTo>
                  <a:lnTo>
                    <a:pt x="567" y="1456"/>
                  </a:lnTo>
                  <a:lnTo>
                    <a:pt x="577" y="1416"/>
                  </a:lnTo>
                  <a:lnTo>
                    <a:pt x="591" y="1378"/>
                  </a:lnTo>
                  <a:lnTo>
                    <a:pt x="611" y="1342"/>
                  </a:lnTo>
                  <a:lnTo>
                    <a:pt x="635" y="1310"/>
                  </a:lnTo>
                  <a:lnTo>
                    <a:pt x="664" y="1282"/>
                  </a:lnTo>
                  <a:lnTo>
                    <a:pt x="696" y="1257"/>
                  </a:lnTo>
                  <a:lnTo>
                    <a:pt x="732" y="1238"/>
                  </a:lnTo>
                  <a:lnTo>
                    <a:pt x="769" y="1223"/>
                  </a:lnTo>
                  <a:lnTo>
                    <a:pt x="810" y="1215"/>
                  </a:lnTo>
                  <a:lnTo>
                    <a:pt x="853" y="1211"/>
                  </a:lnTo>
                  <a:lnTo>
                    <a:pt x="2729" y="1211"/>
                  </a:lnTo>
                  <a:lnTo>
                    <a:pt x="2729" y="1002"/>
                  </a:lnTo>
                  <a:lnTo>
                    <a:pt x="242" y="1002"/>
                  </a:lnTo>
                  <a:close/>
                  <a:moveTo>
                    <a:pt x="242" y="680"/>
                  </a:moveTo>
                  <a:lnTo>
                    <a:pt x="242" y="841"/>
                  </a:lnTo>
                  <a:lnTo>
                    <a:pt x="2729" y="841"/>
                  </a:lnTo>
                  <a:lnTo>
                    <a:pt x="2729" y="680"/>
                  </a:lnTo>
                  <a:lnTo>
                    <a:pt x="242" y="680"/>
                  </a:lnTo>
                  <a:close/>
                  <a:moveTo>
                    <a:pt x="287" y="242"/>
                  </a:moveTo>
                  <a:lnTo>
                    <a:pt x="274" y="244"/>
                  </a:lnTo>
                  <a:lnTo>
                    <a:pt x="261" y="250"/>
                  </a:lnTo>
                  <a:lnTo>
                    <a:pt x="251" y="261"/>
                  </a:lnTo>
                  <a:lnTo>
                    <a:pt x="245" y="273"/>
                  </a:lnTo>
                  <a:lnTo>
                    <a:pt x="242" y="288"/>
                  </a:lnTo>
                  <a:lnTo>
                    <a:pt x="242" y="518"/>
                  </a:lnTo>
                  <a:lnTo>
                    <a:pt x="2729" y="518"/>
                  </a:lnTo>
                  <a:lnTo>
                    <a:pt x="2729" y="288"/>
                  </a:lnTo>
                  <a:lnTo>
                    <a:pt x="2727" y="273"/>
                  </a:lnTo>
                  <a:lnTo>
                    <a:pt x="2720" y="261"/>
                  </a:lnTo>
                  <a:lnTo>
                    <a:pt x="2711" y="250"/>
                  </a:lnTo>
                  <a:lnTo>
                    <a:pt x="2698" y="244"/>
                  </a:lnTo>
                  <a:lnTo>
                    <a:pt x="2684" y="242"/>
                  </a:lnTo>
                  <a:lnTo>
                    <a:pt x="287" y="242"/>
                  </a:lnTo>
                  <a:close/>
                  <a:moveTo>
                    <a:pt x="287" y="0"/>
                  </a:moveTo>
                  <a:lnTo>
                    <a:pt x="2684" y="0"/>
                  </a:lnTo>
                  <a:lnTo>
                    <a:pt x="2726" y="2"/>
                  </a:lnTo>
                  <a:lnTo>
                    <a:pt x="2767" y="12"/>
                  </a:lnTo>
                  <a:lnTo>
                    <a:pt x="2805" y="27"/>
                  </a:lnTo>
                  <a:lnTo>
                    <a:pt x="2841" y="46"/>
                  </a:lnTo>
                  <a:lnTo>
                    <a:pt x="2872" y="70"/>
                  </a:lnTo>
                  <a:lnTo>
                    <a:pt x="2901" y="99"/>
                  </a:lnTo>
                  <a:lnTo>
                    <a:pt x="2925" y="131"/>
                  </a:lnTo>
                  <a:lnTo>
                    <a:pt x="2945" y="167"/>
                  </a:lnTo>
                  <a:lnTo>
                    <a:pt x="2959" y="204"/>
                  </a:lnTo>
                  <a:lnTo>
                    <a:pt x="2968" y="245"/>
                  </a:lnTo>
                  <a:lnTo>
                    <a:pt x="2971" y="288"/>
                  </a:lnTo>
                  <a:lnTo>
                    <a:pt x="2971" y="1211"/>
                  </a:lnTo>
                  <a:lnTo>
                    <a:pt x="3248" y="1211"/>
                  </a:lnTo>
                  <a:lnTo>
                    <a:pt x="3291" y="1215"/>
                  </a:lnTo>
                  <a:lnTo>
                    <a:pt x="3332" y="1223"/>
                  </a:lnTo>
                  <a:lnTo>
                    <a:pt x="3369" y="1238"/>
                  </a:lnTo>
                  <a:lnTo>
                    <a:pt x="3405" y="1257"/>
                  </a:lnTo>
                  <a:lnTo>
                    <a:pt x="3437" y="1282"/>
                  </a:lnTo>
                  <a:lnTo>
                    <a:pt x="3465" y="1310"/>
                  </a:lnTo>
                  <a:lnTo>
                    <a:pt x="3490" y="1342"/>
                  </a:lnTo>
                  <a:lnTo>
                    <a:pt x="3509" y="1378"/>
                  </a:lnTo>
                  <a:lnTo>
                    <a:pt x="3524" y="1416"/>
                  </a:lnTo>
                  <a:lnTo>
                    <a:pt x="3532" y="1456"/>
                  </a:lnTo>
                  <a:lnTo>
                    <a:pt x="3536" y="1499"/>
                  </a:lnTo>
                  <a:lnTo>
                    <a:pt x="3536" y="2806"/>
                  </a:lnTo>
                  <a:lnTo>
                    <a:pt x="3532" y="2848"/>
                  </a:lnTo>
                  <a:lnTo>
                    <a:pt x="3524" y="2889"/>
                  </a:lnTo>
                  <a:lnTo>
                    <a:pt x="3509" y="2927"/>
                  </a:lnTo>
                  <a:lnTo>
                    <a:pt x="3490" y="2962"/>
                  </a:lnTo>
                  <a:lnTo>
                    <a:pt x="3465" y="2994"/>
                  </a:lnTo>
                  <a:lnTo>
                    <a:pt x="3437" y="3023"/>
                  </a:lnTo>
                  <a:lnTo>
                    <a:pt x="3405" y="3047"/>
                  </a:lnTo>
                  <a:lnTo>
                    <a:pt x="3369" y="3067"/>
                  </a:lnTo>
                  <a:lnTo>
                    <a:pt x="3332" y="3081"/>
                  </a:lnTo>
                  <a:lnTo>
                    <a:pt x="3291" y="3091"/>
                  </a:lnTo>
                  <a:lnTo>
                    <a:pt x="3248" y="3093"/>
                  </a:lnTo>
                  <a:lnTo>
                    <a:pt x="853" y="3093"/>
                  </a:lnTo>
                  <a:lnTo>
                    <a:pt x="810" y="3091"/>
                  </a:lnTo>
                  <a:lnTo>
                    <a:pt x="769" y="3081"/>
                  </a:lnTo>
                  <a:lnTo>
                    <a:pt x="732" y="3067"/>
                  </a:lnTo>
                  <a:lnTo>
                    <a:pt x="696" y="3047"/>
                  </a:lnTo>
                  <a:lnTo>
                    <a:pt x="664" y="3023"/>
                  </a:lnTo>
                  <a:lnTo>
                    <a:pt x="635" y="2994"/>
                  </a:lnTo>
                  <a:lnTo>
                    <a:pt x="611" y="2962"/>
                  </a:lnTo>
                  <a:lnTo>
                    <a:pt x="591" y="2927"/>
                  </a:lnTo>
                  <a:lnTo>
                    <a:pt x="577" y="2889"/>
                  </a:lnTo>
                  <a:lnTo>
                    <a:pt x="567" y="2848"/>
                  </a:lnTo>
                  <a:lnTo>
                    <a:pt x="564" y="2806"/>
                  </a:lnTo>
                  <a:lnTo>
                    <a:pt x="564" y="1882"/>
                  </a:lnTo>
                  <a:lnTo>
                    <a:pt x="287" y="1882"/>
                  </a:lnTo>
                  <a:lnTo>
                    <a:pt x="245" y="1879"/>
                  </a:lnTo>
                  <a:lnTo>
                    <a:pt x="205" y="1870"/>
                  </a:lnTo>
                  <a:lnTo>
                    <a:pt x="166" y="1855"/>
                  </a:lnTo>
                  <a:lnTo>
                    <a:pt x="131" y="1836"/>
                  </a:lnTo>
                  <a:lnTo>
                    <a:pt x="99" y="1811"/>
                  </a:lnTo>
                  <a:lnTo>
                    <a:pt x="71" y="1784"/>
                  </a:lnTo>
                  <a:lnTo>
                    <a:pt x="46" y="1751"/>
                  </a:lnTo>
                  <a:lnTo>
                    <a:pt x="27" y="1716"/>
                  </a:lnTo>
                  <a:lnTo>
                    <a:pt x="12" y="1678"/>
                  </a:lnTo>
                  <a:lnTo>
                    <a:pt x="3" y="1637"/>
                  </a:lnTo>
                  <a:lnTo>
                    <a:pt x="0" y="1595"/>
                  </a:lnTo>
                  <a:lnTo>
                    <a:pt x="0" y="288"/>
                  </a:lnTo>
                  <a:lnTo>
                    <a:pt x="3" y="245"/>
                  </a:lnTo>
                  <a:lnTo>
                    <a:pt x="12" y="204"/>
                  </a:lnTo>
                  <a:lnTo>
                    <a:pt x="27" y="167"/>
                  </a:lnTo>
                  <a:lnTo>
                    <a:pt x="46" y="131"/>
                  </a:lnTo>
                  <a:lnTo>
                    <a:pt x="71" y="99"/>
                  </a:lnTo>
                  <a:lnTo>
                    <a:pt x="99" y="70"/>
                  </a:lnTo>
                  <a:lnTo>
                    <a:pt x="131" y="46"/>
                  </a:lnTo>
                  <a:lnTo>
                    <a:pt x="166" y="27"/>
                  </a:lnTo>
                  <a:lnTo>
                    <a:pt x="205" y="12"/>
                  </a:lnTo>
                  <a:lnTo>
                    <a:pt x="245" y="2"/>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57" name="Shape 9557"/>
            <p:cNvSpPr/>
            <p:nvPr/>
          </p:nvSpPr>
          <p:spPr>
            <a:xfrm>
              <a:off x="3216" y="3913"/>
              <a:ext cx="81" cy="55"/>
            </a:xfrm>
            <a:custGeom>
              <a:avLst/>
              <a:gdLst/>
              <a:ahLst/>
              <a:cxnLst/>
              <a:rect l="0" t="0" r="0" b="0"/>
              <a:pathLst>
                <a:path w="972" h="663" extrusionOk="0">
                  <a:moveTo>
                    <a:pt x="641" y="162"/>
                  </a:moveTo>
                  <a:lnTo>
                    <a:pt x="611" y="165"/>
                  </a:lnTo>
                  <a:lnTo>
                    <a:pt x="582" y="173"/>
                  </a:lnTo>
                  <a:lnTo>
                    <a:pt x="555" y="185"/>
                  </a:lnTo>
                  <a:lnTo>
                    <a:pt x="532" y="202"/>
                  </a:lnTo>
                  <a:lnTo>
                    <a:pt x="511" y="223"/>
                  </a:lnTo>
                  <a:lnTo>
                    <a:pt x="495" y="246"/>
                  </a:lnTo>
                  <a:lnTo>
                    <a:pt x="482" y="273"/>
                  </a:lnTo>
                  <a:lnTo>
                    <a:pt x="475" y="301"/>
                  </a:lnTo>
                  <a:lnTo>
                    <a:pt x="472" y="332"/>
                  </a:lnTo>
                  <a:lnTo>
                    <a:pt x="475" y="362"/>
                  </a:lnTo>
                  <a:lnTo>
                    <a:pt x="482" y="391"/>
                  </a:lnTo>
                  <a:lnTo>
                    <a:pt x="495" y="417"/>
                  </a:lnTo>
                  <a:lnTo>
                    <a:pt x="511" y="441"/>
                  </a:lnTo>
                  <a:lnTo>
                    <a:pt x="532" y="461"/>
                  </a:lnTo>
                  <a:lnTo>
                    <a:pt x="555" y="478"/>
                  </a:lnTo>
                  <a:lnTo>
                    <a:pt x="582" y="491"/>
                  </a:lnTo>
                  <a:lnTo>
                    <a:pt x="611" y="498"/>
                  </a:lnTo>
                  <a:lnTo>
                    <a:pt x="641" y="502"/>
                  </a:lnTo>
                  <a:lnTo>
                    <a:pt x="671" y="498"/>
                  </a:lnTo>
                  <a:lnTo>
                    <a:pt x="700" y="491"/>
                  </a:lnTo>
                  <a:lnTo>
                    <a:pt x="727" y="478"/>
                  </a:lnTo>
                  <a:lnTo>
                    <a:pt x="751" y="461"/>
                  </a:lnTo>
                  <a:lnTo>
                    <a:pt x="771" y="441"/>
                  </a:lnTo>
                  <a:lnTo>
                    <a:pt x="787" y="417"/>
                  </a:lnTo>
                  <a:lnTo>
                    <a:pt x="800" y="391"/>
                  </a:lnTo>
                  <a:lnTo>
                    <a:pt x="807" y="362"/>
                  </a:lnTo>
                  <a:lnTo>
                    <a:pt x="811" y="332"/>
                  </a:lnTo>
                  <a:lnTo>
                    <a:pt x="807" y="301"/>
                  </a:lnTo>
                  <a:lnTo>
                    <a:pt x="800" y="273"/>
                  </a:lnTo>
                  <a:lnTo>
                    <a:pt x="787" y="246"/>
                  </a:lnTo>
                  <a:lnTo>
                    <a:pt x="771" y="223"/>
                  </a:lnTo>
                  <a:lnTo>
                    <a:pt x="751" y="202"/>
                  </a:lnTo>
                  <a:lnTo>
                    <a:pt x="727" y="185"/>
                  </a:lnTo>
                  <a:lnTo>
                    <a:pt x="700" y="173"/>
                  </a:lnTo>
                  <a:lnTo>
                    <a:pt x="671" y="165"/>
                  </a:lnTo>
                  <a:lnTo>
                    <a:pt x="641" y="162"/>
                  </a:lnTo>
                  <a:close/>
                  <a:moveTo>
                    <a:pt x="331" y="162"/>
                  </a:moveTo>
                  <a:lnTo>
                    <a:pt x="300" y="165"/>
                  </a:lnTo>
                  <a:lnTo>
                    <a:pt x="272" y="173"/>
                  </a:lnTo>
                  <a:lnTo>
                    <a:pt x="245" y="185"/>
                  </a:lnTo>
                  <a:lnTo>
                    <a:pt x="222" y="202"/>
                  </a:lnTo>
                  <a:lnTo>
                    <a:pt x="201" y="223"/>
                  </a:lnTo>
                  <a:lnTo>
                    <a:pt x="184" y="246"/>
                  </a:lnTo>
                  <a:lnTo>
                    <a:pt x="172" y="273"/>
                  </a:lnTo>
                  <a:lnTo>
                    <a:pt x="164" y="301"/>
                  </a:lnTo>
                  <a:lnTo>
                    <a:pt x="162" y="332"/>
                  </a:lnTo>
                  <a:lnTo>
                    <a:pt x="164" y="362"/>
                  </a:lnTo>
                  <a:lnTo>
                    <a:pt x="172" y="391"/>
                  </a:lnTo>
                  <a:lnTo>
                    <a:pt x="184" y="417"/>
                  </a:lnTo>
                  <a:lnTo>
                    <a:pt x="201" y="441"/>
                  </a:lnTo>
                  <a:lnTo>
                    <a:pt x="222" y="461"/>
                  </a:lnTo>
                  <a:lnTo>
                    <a:pt x="245" y="478"/>
                  </a:lnTo>
                  <a:lnTo>
                    <a:pt x="272" y="491"/>
                  </a:lnTo>
                  <a:lnTo>
                    <a:pt x="300" y="498"/>
                  </a:lnTo>
                  <a:lnTo>
                    <a:pt x="331" y="502"/>
                  </a:lnTo>
                  <a:lnTo>
                    <a:pt x="356" y="500"/>
                  </a:lnTo>
                  <a:lnTo>
                    <a:pt x="336" y="461"/>
                  </a:lnTo>
                  <a:lnTo>
                    <a:pt x="323" y="420"/>
                  </a:lnTo>
                  <a:lnTo>
                    <a:pt x="314" y="377"/>
                  </a:lnTo>
                  <a:lnTo>
                    <a:pt x="311" y="332"/>
                  </a:lnTo>
                  <a:lnTo>
                    <a:pt x="314" y="287"/>
                  </a:lnTo>
                  <a:lnTo>
                    <a:pt x="323" y="243"/>
                  </a:lnTo>
                  <a:lnTo>
                    <a:pt x="336" y="202"/>
                  </a:lnTo>
                  <a:lnTo>
                    <a:pt x="356" y="165"/>
                  </a:lnTo>
                  <a:lnTo>
                    <a:pt x="331" y="162"/>
                  </a:lnTo>
                  <a:close/>
                  <a:moveTo>
                    <a:pt x="331" y="0"/>
                  </a:moveTo>
                  <a:lnTo>
                    <a:pt x="372" y="4"/>
                  </a:lnTo>
                  <a:lnTo>
                    <a:pt x="412" y="10"/>
                  </a:lnTo>
                  <a:lnTo>
                    <a:pt x="449" y="23"/>
                  </a:lnTo>
                  <a:lnTo>
                    <a:pt x="487" y="39"/>
                  </a:lnTo>
                  <a:lnTo>
                    <a:pt x="522" y="23"/>
                  </a:lnTo>
                  <a:lnTo>
                    <a:pt x="560" y="11"/>
                  </a:lnTo>
                  <a:lnTo>
                    <a:pt x="600" y="4"/>
                  </a:lnTo>
                  <a:lnTo>
                    <a:pt x="641" y="0"/>
                  </a:lnTo>
                  <a:lnTo>
                    <a:pt x="686" y="4"/>
                  </a:lnTo>
                  <a:lnTo>
                    <a:pt x="729" y="12"/>
                  </a:lnTo>
                  <a:lnTo>
                    <a:pt x="770" y="27"/>
                  </a:lnTo>
                  <a:lnTo>
                    <a:pt x="808" y="45"/>
                  </a:lnTo>
                  <a:lnTo>
                    <a:pt x="843" y="70"/>
                  </a:lnTo>
                  <a:lnTo>
                    <a:pt x="875" y="98"/>
                  </a:lnTo>
                  <a:lnTo>
                    <a:pt x="903" y="129"/>
                  </a:lnTo>
                  <a:lnTo>
                    <a:pt x="926" y="165"/>
                  </a:lnTo>
                  <a:lnTo>
                    <a:pt x="946" y="203"/>
                  </a:lnTo>
                  <a:lnTo>
                    <a:pt x="960" y="244"/>
                  </a:lnTo>
                  <a:lnTo>
                    <a:pt x="969" y="287"/>
                  </a:lnTo>
                  <a:lnTo>
                    <a:pt x="972" y="332"/>
                  </a:lnTo>
                  <a:lnTo>
                    <a:pt x="969" y="376"/>
                  </a:lnTo>
                  <a:lnTo>
                    <a:pt x="960" y="420"/>
                  </a:lnTo>
                  <a:lnTo>
                    <a:pt x="946" y="461"/>
                  </a:lnTo>
                  <a:lnTo>
                    <a:pt x="926" y="498"/>
                  </a:lnTo>
                  <a:lnTo>
                    <a:pt x="903" y="534"/>
                  </a:lnTo>
                  <a:lnTo>
                    <a:pt x="875" y="566"/>
                  </a:lnTo>
                  <a:lnTo>
                    <a:pt x="843" y="594"/>
                  </a:lnTo>
                  <a:lnTo>
                    <a:pt x="808" y="618"/>
                  </a:lnTo>
                  <a:lnTo>
                    <a:pt x="770" y="637"/>
                  </a:lnTo>
                  <a:lnTo>
                    <a:pt x="729" y="651"/>
                  </a:lnTo>
                  <a:lnTo>
                    <a:pt x="686" y="660"/>
                  </a:lnTo>
                  <a:lnTo>
                    <a:pt x="641" y="663"/>
                  </a:lnTo>
                  <a:lnTo>
                    <a:pt x="600" y="661"/>
                  </a:lnTo>
                  <a:lnTo>
                    <a:pt x="560" y="653"/>
                  </a:lnTo>
                  <a:lnTo>
                    <a:pt x="522" y="640"/>
                  </a:lnTo>
                  <a:lnTo>
                    <a:pt x="487" y="624"/>
                  </a:lnTo>
                  <a:lnTo>
                    <a:pt x="449" y="641"/>
                  </a:lnTo>
                  <a:lnTo>
                    <a:pt x="412" y="653"/>
                  </a:lnTo>
                  <a:lnTo>
                    <a:pt x="372" y="661"/>
                  </a:lnTo>
                  <a:lnTo>
                    <a:pt x="331" y="663"/>
                  </a:lnTo>
                  <a:lnTo>
                    <a:pt x="286" y="660"/>
                  </a:lnTo>
                  <a:lnTo>
                    <a:pt x="243" y="651"/>
                  </a:lnTo>
                  <a:lnTo>
                    <a:pt x="202" y="637"/>
                  </a:lnTo>
                  <a:lnTo>
                    <a:pt x="164" y="618"/>
                  </a:lnTo>
                  <a:lnTo>
                    <a:pt x="128" y="594"/>
                  </a:lnTo>
                  <a:lnTo>
                    <a:pt x="97" y="566"/>
                  </a:lnTo>
                  <a:lnTo>
                    <a:pt x="69" y="534"/>
                  </a:lnTo>
                  <a:lnTo>
                    <a:pt x="45" y="498"/>
                  </a:lnTo>
                  <a:lnTo>
                    <a:pt x="25" y="461"/>
                  </a:lnTo>
                  <a:lnTo>
                    <a:pt x="11" y="420"/>
                  </a:lnTo>
                  <a:lnTo>
                    <a:pt x="3" y="376"/>
                  </a:lnTo>
                  <a:lnTo>
                    <a:pt x="0" y="332"/>
                  </a:lnTo>
                  <a:lnTo>
                    <a:pt x="3" y="287"/>
                  </a:lnTo>
                  <a:lnTo>
                    <a:pt x="11" y="244"/>
                  </a:lnTo>
                  <a:lnTo>
                    <a:pt x="25" y="203"/>
                  </a:lnTo>
                  <a:lnTo>
                    <a:pt x="45" y="165"/>
                  </a:lnTo>
                  <a:lnTo>
                    <a:pt x="69" y="129"/>
                  </a:lnTo>
                  <a:lnTo>
                    <a:pt x="97" y="98"/>
                  </a:lnTo>
                  <a:lnTo>
                    <a:pt x="128" y="70"/>
                  </a:lnTo>
                  <a:lnTo>
                    <a:pt x="164" y="45"/>
                  </a:lnTo>
                  <a:lnTo>
                    <a:pt x="202" y="27"/>
                  </a:lnTo>
                  <a:lnTo>
                    <a:pt x="243" y="12"/>
                  </a:lnTo>
                  <a:lnTo>
                    <a:pt x="286" y="4"/>
                  </a:lnTo>
                  <a:lnTo>
                    <a:pt x="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58" name="Shape 9558"/>
            <p:cNvSpPr/>
            <p:nvPr/>
          </p:nvSpPr>
          <p:spPr>
            <a:xfrm>
              <a:off x="3122" y="3881"/>
              <a:ext cx="32" cy="14"/>
            </a:xfrm>
            <a:custGeom>
              <a:avLst/>
              <a:gdLst/>
              <a:ahLst/>
              <a:cxnLst/>
              <a:rect l="0" t="0" r="0" b="0"/>
              <a:pathLst>
                <a:path w="387" h="162" extrusionOk="0">
                  <a:moveTo>
                    <a:pt x="82" y="0"/>
                  </a:moveTo>
                  <a:lnTo>
                    <a:pt x="307" y="0"/>
                  </a:lnTo>
                  <a:lnTo>
                    <a:pt x="328" y="3"/>
                  </a:lnTo>
                  <a:lnTo>
                    <a:pt x="348" y="12"/>
                  </a:lnTo>
                  <a:lnTo>
                    <a:pt x="364" y="23"/>
                  </a:lnTo>
                  <a:lnTo>
                    <a:pt x="377" y="41"/>
                  </a:lnTo>
                  <a:lnTo>
                    <a:pt x="385" y="60"/>
                  </a:lnTo>
                  <a:lnTo>
                    <a:pt x="387" y="81"/>
                  </a:lnTo>
                  <a:lnTo>
                    <a:pt x="385" y="103"/>
                  </a:lnTo>
                  <a:lnTo>
                    <a:pt x="377" y="122"/>
                  </a:lnTo>
                  <a:lnTo>
                    <a:pt x="364" y="138"/>
                  </a:lnTo>
                  <a:lnTo>
                    <a:pt x="348" y="151"/>
                  </a:lnTo>
                  <a:lnTo>
                    <a:pt x="328" y="159"/>
                  </a:lnTo>
                  <a:lnTo>
                    <a:pt x="307" y="162"/>
                  </a:lnTo>
                  <a:lnTo>
                    <a:pt x="82" y="162"/>
                  </a:lnTo>
                  <a:lnTo>
                    <a:pt x="60" y="159"/>
                  </a:lnTo>
                  <a:lnTo>
                    <a:pt x="41" y="151"/>
                  </a:lnTo>
                  <a:lnTo>
                    <a:pt x="24" y="138"/>
                  </a:lnTo>
                  <a:lnTo>
                    <a:pt x="12" y="122"/>
                  </a:lnTo>
                  <a:lnTo>
                    <a:pt x="3" y="103"/>
                  </a:lnTo>
                  <a:lnTo>
                    <a:pt x="0" y="81"/>
                  </a:lnTo>
                  <a:lnTo>
                    <a:pt x="3" y="60"/>
                  </a:lnTo>
                  <a:lnTo>
                    <a:pt x="12" y="41"/>
                  </a:lnTo>
                  <a:lnTo>
                    <a:pt x="24" y="23"/>
                  </a:lnTo>
                  <a:lnTo>
                    <a:pt x="41" y="12"/>
                  </a:lnTo>
                  <a:lnTo>
                    <a:pt x="60"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59" name="Shape 9559"/>
            <p:cNvSpPr/>
            <p:nvPr/>
          </p:nvSpPr>
          <p:spPr>
            <a:xfrm>
              <a:off x="3162" y="3881"/>
              <a:ext cx="33" cy="14"/>
            </a:xfrm>
            <a:custGeom>
              <a:avLst/>
              <a:gdLst/>
              <a:ahLst/>
              <a:cxnLst/>
              <a:rect l="0" t="0" r="0" b="0"/>
              <a:pathLst>
                <a:path w="388" h="162" extrusionOk="0">
                  <a:moveTo>
                    <a:pt x="81" y="0"/>
                  </a:moveTo>
                  <a:lnTo>
                    <a:pt x="307" y="0"/>
                  </a:lnTo>
                  <a:lnTo>
                    <a:pt x="329" y="3"/>
                  </a:lnTo>
                  <a:lnTo>
                    <a:pt x="347" y="12"/>
                  </a:lnTo>
                  <a:lnTo>
                    <a:pt x="364" y="23"/>
                  </a:lnTo>
                  <a:lnTo>
                    <a:pt x="376" y="41"/>
                  </a:lnTo>
                  <a:lnTo>
                    <a:pt x="384" y="60"/>
                  </a:lnTo>
                  <a:lnTo>
                    <a:pt x="388" y="81"/>
                  </a:lnTo>
                  <a:lnTo>
                    <a:pt x="384" y="103"/>
                  </a:lnTo>
                  <a:lnTo>
                    <a:pt x="376" y="122"/>
                  </a:lnTo>
                  <a:lnTo>
                    <a:pt x="364" y="138"/>
                  </a:lnTo>
                  <a:lnTo>
                    <a:pt x="347" y="151"/>
                  </a:lnTo>
                  <a:lnTo>
                    <a:pt x="329" y="159"/>
                  </a:lnTo>
                  <a:lnTo>
                    <a:pt x="307" y="162"/>
                  </a:lnTo>
                  <a:lnTo>
                    <a:pt x="81" y="162"/>
                  </a:lnTo>
                  <a:lnTo>
                    <a:pt x="59" y="159"/>
                  </a:lnTo>
                  <a:lnTo>
                    <a:pt x="40" y="151"/>
                  </a:lnTo>
                  <a:lnTo>
                    <a:pt x="24" y="138"/>
                  </a:lnTo>
                  <a:lnTo>
                    <a:pt x="11" y="122"/>
                  </a:lnTo>
                  <a:lnTo>
                    <a:pt x="2" y="103"/>
                  </a:lnTo>
                  <a:lnTo>
                    <a:pt x="0" y="81"/>
                  </a:lnTo>
                  <a:lnTo>
                    <a:pt x="2" y="60"/>
                  </a:lnTo>
                  <a:lnTo>
                    <a:pt x="11" y="41"/>
                  </a:lnTo>
                  <a:lnTo>
                    <a:pt x="24" y="23"/>
                  </a:lnTo>
                  <a:lnTo>
                    <a:pt x="40" y="12"/>
                  </a:lnTo>
                  <a:lnTo>
                    <a:pt x="59"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0" name="Shape 9560"/>
            <p:cNvSpPr/>
            <p:nvPr/>
          </p:nvSpPr>
          <p:spPr>
            <a:xfrm>
              <a:off x="3203" y="3881"/>
              <a:ext cx="32" cy="14"/>
            </a:xfrm>
            <a:custGeom>
              <a:avLst/>
              <a:gdLst/>
              <a:ahLst/>
              <a:cxnLst/>
              <a:rect l="0" t="0" r="0" b="0"/>
              <a:pathLst>
                <a:path w="388" h="162" extrusionOk="0">
                  <a:moveTo>
                    <a:pt x="81" y="0"/>
                  </a:moveTo>
                  <a:lnTo>
                    <a:pt x="307" y="0"/>
                  </a:lnTo>
                  <a:lnTo>
                    <a:pt x="329" y="3"/>
                  </a:lnTo>
                  <a:lnTo>
                    <a:pt x="348" y="12"/>
                  </a:lnTo>
                  <a:lnTo>
                    <a:pt x="364" y="23"/>
                  </a:lnTo>
                  <a:lnTo>
                    <a:pt x="377" y="41"/>
                  </a:lnTo>
                  <a:lnTo>
                    <a:pt x="385" y="60"/>
                  </a:lnTo>
                  <a:lnTo>
                    <a:pt x="388" y="81"/>
                  </a:lnTo>
                  <a:lnTo>
                    <a:pt x="385" y="103"/>
                  </a:lnTo>
                  <a:lnTo>
                    <a:pt x="377" y="122"/>
                  </a:lnTo>
                  <a:lnTo>
                    <a:pt x="364" y="138"/>
                  </a:lnTo>
                  <a:lnTo>
                    <a:pt x="348" y="151"/>
                  </a:lnTo>
                  <a:lnTo>
                    <a:pt x="329" y="159"/>
                  </a:lnTo>
                  <a:lnTo>
                    <a:pt x="307" y="162"/>
                  </a:lnTo>
                  <a:lnTo>
                    <a:pt x="81" y="162"/>
                  </a:lnTo>
                  <a:lnTo>
                    <a:pt x="59" y="159"/>
                  </a:lnTo>
                  <a:lnTo>
                    <a:pt x="40" y="151"/>
                  </a:lnTo>
                  <a:lnTo>
                    <a:pt x="24" y="138"/>
                  </a:lnTo>
                  <a:lnTo>
                    <a:pt x="11" y="122"/>
                  </a:lnTo>
                  <a:lnTo>
                    <a:pt x="4" y="103"/>
                  </a:lnTo>
                  <a:lnTo>
                    <a:pt x="0" y="81"/>
                  </a:lnTo>
                  <a:lnTo>
                    <a:pt x="4" y="60"/>
                  </a:lnTo>
                  <a:lnTo>
                    <a:pt x="11" y="41"/>
                  </a:lnTo>
                  <a:lnTo>
                    <a:pt x="24" y="23"/>
                  </a:lnTo>
                  <a:lnTo>
                    <a:pt x="40" y="12"/>
                  </a:lnTo>
                  <a:lnTo>
                    <a:pt x="59"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1" name="Shape 9561"/>
            <p:cNvSpPr/>
            <p:nvPr/>
          </p:nvSpPr>
          <p:spPr>
            <a:xfrm>
              <a:off x="3244" y="3881"/>
              <a:ext cx="32" cy="14"/>
            </a:xfrm>
            <a:custGeom>
              <a:avLst/>
              <a:gdLst/>
              <a:ahLst/>
              <a:cxnLst/>
              <a:rect l="0" t="0" r="0" b="0"/>
              <a:pathLst>
                <a:path w="387" h="162" extrusionOk="0">
                  <a:moveTo>
                    <a:pt x="81" y="0"/>
                  </a:moveTo>
                  <a:lnTo>
                    <a:pt x="306" y="0"/>
                  </a:lnTo>
                  <a:lnTo>
                    <a:pt x="328" y="3"/>
                  </a:lnTo>
                  <a:lnTo>
                    <a:pt x="347" y="12"/>
                  </a:lnTo>
                  <a:lnTo>
                    <a:pt x="363" y="23"/>
                  </a:lnTo>
                  <a:lnTo>
                    <a:pt x="376" y="41"/>
                  </a:lnTo>
                  <a:lnTo>
                    <a:pt x="385" y="60"/>
                  </a:lnTo>
                  <a:lnTo>
                    <a:pt x="387" y="81"/>
                  </a:lnTo>
                  <a:lnTo>
                    <a:pt x="385" y="103"/>
                  </a:lnTo>
                  <a:lnTo>
                    <a:pt x="376" y="122"/>
                  </a:lnTo>
                  <a:lnTo>
                    <a:pt x="363" y="138"/>
                  </a:lnTo>
                  <a:lnTo>
                    <a:pt x="347" y="151"/>
                  </a:lnTo>
                  <a:lnTo>
                    <a:pt x="328" y="159"/>
                  </a:lnTo>
                  <a:lnTo>
                    <a:pt x="306" y="162"/>
                  </a:lnTo>
                  <a:lnTo>
                    <a:pt x="81" y="162"/>
                  </a:lnTo>
                  <a:lnTo>
                    <a:pt x="60" y="159"/>
                  </a:lnTo>
                  <a:lnTo>
                    <a:pt x="40" y="151"/>
                  </a:lnTo>
                  <a:lnTo>
                    <a:pt x="23" y="138"/>
                  </a:lnTo>
                  <a:lnTo>
                    <a:pt x="11" y="122"/>
                  </a:lnTo>
                  <a:lnTo>
                    <a:pt x="3" y="103"/>
                  </a:lnTo>
                  <a:lnTo>
                    <a:pt x="0" y="81"/>
                  </a:lnTo>
                  <a:lnTo>
                    <a:pt x="3" y="60"/>
                  </a:lnTo>
                  <a:lnTo>
                    <a:pt x="11" y="41"/>
                  </a:lnTo>
                  <a:lnTo>
                    <a:pt x="23" y="23"/>
                  </a:lnTo>
                  <a:lnTo>
                    <a:pt x="40" y="12"/>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62" name="Shape 9562"/>
          <p:cNvGrpSpPr/>
          <p:nvPr/>
        </p:nvGrpSpPr>
        <p:grpSpPr>
          <a:xfrm>
            <a:off x="3818158" y="3002662"/>
            <a:ext cx="226175" cy="193864"/>
            <a:chOff x="2457" y="3674"/>
            <a:chExt cx="315" cy="270"/>
          </a:xfrm>
        </p:grpSpPr>
        <p:sp>
          <p:nvSpPr>
            <p:cNvPr id="9563" name="Shape 9563"/>
            <p:cNvSpPr/>
            <p:nvPr/>
          </p:nvSpPr>
          <p:spPr>
            <a:xfrm>
              <a:off x="2457" y="3674"/>
              <a:ext cx="214" cy="270"/>
            </a:xfrm>
            <a:custGeom>
              <a:avLst/>
              <a:gdLst/>
              <a:ahLst/>
              <a:cxnLst/>
              <a:rect l="0" t="0" r="0" b="0"/>
              <a:pathLst>
                <a:path w="2352" h="2970" extrusionOk="0">
                  <a:moveTo>
                    <a:pt x="222" y="222"/>
                  </a:moveTo>
                  <a:lnTo>
                    <a:pt x="222" y="2748"/>
                  </a:lnTo>
                  <a:lnTo>
                    <a:pt x="2130" y="2748"/>
                  </a:lnTo>
                  <a:lnTo>
                    <a:pt x="2130" y="222"/>
                  </a:lnTo>
                  <a:lnTo>
                    <a:pt x="222" y="222"/>
                  </a:lnTo>
                  <a:close/>
                  <a:moveTo>
                    <a:pt x="111" y="0"/>
                  </a:moveTo>
                  <a:lnTo>
                    <a:pt x="2240" y="0"/>
                  </a:lnTo>
                  <a:lnTo>
                    <a:pt x="2267" y="3"/>
                  </a:lnTo>
                  <a:lnTo>
                    <a:pt x="2290" y="12"/>
                  </a:lnTo>
                  <a:lnTo>
                    <a:pt x="2310" y="24"/>
                  </a:lnTo>
                  <a:lnTo>
                    <a:pt x="2328" y="42"/>
                  </a:lnTo>
                  <a:lnTo>
                    <a:pt x="2341" y="62"/>
                  </a:lnTo>
                  <a:lnTo>
                    <a:pt x="2349" y="85"/>
                  </a:lnTo>
                  <a:lnTo>
                    <a:pt x="2352" y="111"/>
                  </a:lnTo>
                  <a:lnTo>
                    <a:pt x="2352" y="2858"/>
                  </a:lnTo>
                  <a:lnTo>
                    <a:pt x="2349" y="2883"/>
                  </a:lnTo>
                  <a:lnTo>
                    <a:pt x="2341" y="2908"/>
                  </a:lnTo>
                  <a:lnTo>
                    <a:pt x="2328" y="2928"/>
                  </a:lnTo>
                  <a:lnTo>
                    <a:pt x="2310" y="2945"/>
                  </a:lnTo>
                  <a:lnTo>
                    <a:pt x="2290" y="2958"/>
                  </a:lnTo>
                  <a:lnTo>
                    <a:pt x="2267" y="2966"/>
                  </a:lnTo>
                  <a:lnTo>
                    <a:pt x="2240" y="2970"/>
                  </a:lnTo>
                  <a:lnTo>
                    <a:pt x="111" y="2970"/>
                  </a:lnTo>
                  <a:lnTo>
                    <a:pt x="85" y="2966"/>
                  </a:lnTo>
                  <a:lnTo>
                    <a:pt x="62" y="2958"/>
                  </a:lnTo>
                  <a:lnTo>
                    <a:pt x="41" y="2945"/>
                  </a:lnTo>
                  <a:lnTo>
                    <a:pt x="24" y="2928"/>
                  </a:lnTo>
                  <a:lnTo>
                    <a:pt x="12" y="2908"/>
                  </a:lnTo>
                  <a:lnTo>
                    <a:pt x="3" y="2883"/>
                  </a:lnTo>
                  <a:lnTo>
                    <a:pt x="0" y="2858"/>
                  </a:lnTo>
                  <a:lnTo>
                    <a:pt x="0" y="111"/>
                  </a:lnTo>
                  <a:lnTo>
                    <a:pt x="3" y="85"/>
                  </a:lnTo>
                  <a:lnTo>
                    <a:pt x="12" y="62"/>
                  </a:lnTo>
                  <a:lnTo>
                    <a:pt x="24" y="42"/>
                  </a:lnTo>
                  <a:lnTo>
                    <a:pt x="41" y="24"/>
                  </a:lnTo>
                  <a:lnTo>
                    <a:pt x="62" y="12"/>
                  </a:lnTo>
                  <a:lnTo>
                    <a:pt x="85" y="3"/>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4" name="Shape 9564"/>
            <p:cNvSpPr/>
            <p:nvPr/>
          </p:nvSpPr>
          <p:spPr>
            <a:xfrm>
              <a:off x="2495" y="3737"/>
              <a:ext cx="138" cy="13"/>
            </a:xfrm>
            <a:custGeom>
              <a:avLst/>
              <a:gdLst/>
              <a:ahLst/>
              <a:cxnLst/>
              <a:rect l="0" t="0" r="0" b="0"/>
              <a:pathLst>
                <a:path w="1510" h="147" extrusionOk="0">
                  <a:moveTo>
                    <a:pt x="74" y="0"/>
                  </a:moveTo>
                  <a:lnTo>
                    <a:pt x="1435" y="0"/>
                  </a:lnTo>
                  <a:lnTo>
                    <a:pt x="1455" y="3"/>
                  </a:lnTo>
                  <a:lnTo>
                    <a:pt x="1473" y="11"/>
                  </a:lnTo>
                  <a:lnTo>
                    <a:pt x="1488" y="22"/>
                  </a:lnTo>
                  <a:lnTo>
                    <a:pt x="1499" y="37"/>
                  </a:lnTo>
                  <a:lnTo>
                    <a:pt x="1507" y="55"/>
                  </a:lnTo>
                  <a:lnTo>
                    <a:pt x="1510" y="74"/>
                  </a:lnTo>
                  <a:lnTo>
                    <a:pt x="1507" y="94"/>
                  </a:lnTo>
                  <a:lnTo>
                    <a:pt x="1499" y="112"/>
                  </a:lnTo>
                  <a:lnTo>
                    <a:pt x="1488" y="126"/>
                  </a:lnTo>
                  <a:lnTo>
                    <a:pt x="1473" y="138"/>
                  </a:lnTo>
                  <a:lnTo>
                    <a:pt x="1455" y="145"/>
                  </a:lnTo>
                  <a:lnTo>
                    <a:pt x="1435" y="147"/>
                  </a:lnTo>
                  <a:lnTo>
                    <a:pt x="74" y="147"/>
                  </a:lnTo>
                  <a:lnTo>
                    <a:pt x="55" y="145"/>
                  </a:lnTo>
                  <a:lnTo>
                    <a:pt x="37" y="138"/>
                  </a:lnTo>
                  <a:lnTo>
                    <a:pt x="22" y="126"/>
                  </a:lnTo>
                  <a:lnTo>
                    <a:pt x="11" y="112"/>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5" name="Shape 9565"/>
            <p:cNvSpPr/>
            <p:nvPr/>
          </p:nvSpPr>
          <p:spPr>
            <a:xfrm>
              <a:off x="2495" y="3769"/>
              <a:ext cx="138" cy="13"/>
            </a:xfrm>
            <a:custGeom>
              <a:avLst/>
              <a:gdLst/>
              <a:ahLst/>
              <a:cxnLst/>
              <a:rect l="0" t="0" r="0" b="0"/>
              <a:pathLst>
                <a:path w="1510" h="148" extrusionOk="0">
                  <a:moveTo>
                    <a:pt x="74" y="0"/>
                  </a:moveTo>
                  <a:lnTo>
                    <a:pt x="1435" y="0"/>
                  </a:lnTo>
                  <a:lnTo>
                    <a:pt x="1455" y="3"/>
                  </a:lnTo>
                  <a:lnTo>
                    <a:pt x="1473" y="10"/>
                  </a:lnTo>
                  <a:lnTo>
                    <a:pt x="1488" y="22"/>
                  </a:lnTo>
                  <a:lnTo>
                    <a:pt x="1499" y="36"/>
                  </a:lnTo>
                  <a:lnTo>
                    <a:pt x="1507" y="54"/>
                  </a:lnTo>
                  <a:lnTo>
                    <a:pt x="1510" y="73"/>
                  </a:lnTo>
                  <a:lnTo>
                    <a:pt x="1507" y="93"/>
                  </a:lnTo>
                  <a:lnTo>
                    <a:pt x="1499" y="111"/>
                  </a:lnTo>
                  <a:lnTo>
                    <a:pt x="1488" y="126"/>
                  </a:lnTo>
                  <a:lnTo>
                    <a:pt x="1473" y="137"/>
                  </a:lnTo>
                  <a:lnTo>
                    <a:pt x="1455" y="145"/>
                  </a:lnTo>
                  <a:lnTo>
                    <a:pt x="1435" y="148"/>
                  </a:lnTo>
                  <a:lnTo>
                    <a:pt x="74" y="148"/>
                  </a:lnTo>
                  <a:lnTo>
                    <a:pt x="55" y="145"/>
                  </a:lnTo>
                  <a:lnTo>
                    <a:pt x="37" y="137"/>
                  </a:lnTo>
                  <a:lnTo>
                    <a:pt x="22" y="126"/>
                  </a:lnTo>
                  <a:lnTo>
                    <a:pt x="11" y="111"/>
                  </a:lnTo>
                  <a:lnTo>
                    <a:pt x="3" y="93"/>
                  </a:lnTo>
                  <a:lnTo>
                    <a:pt x="0" y="73"/>
                  </a:lnTo>
                  <a:lnTo>
                    <a:pt x="3" y="54"/>
                  </a:lnTo>
                  <a:lnTo>
                    <a:pt x="11" y="36"/>
                  </a:lnTo>
                  <a:lnTo>
                    <a:pt x="22" y="22"/>
                  </a:lnTo>
                  <a:lnTo>
                    <a:pt x="37"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6" name="Shape 9566"/>
            <p:cNvSpPr/>
            <p:nvPr/>
          </p:nvSpPr>
          <p:spPr>
            <a:xfrm>
              <a:off x="2495" y="3801"/>
              <a:ext cx="138" cy="14"/>
            </a:xfrm>
            <a:custGeom>
              <a:avLst/>
              <a:gdLst/>
              <a:ahLst/>
              <a:cxnLst/>
              <a:rect l="0" t="0" r="0" b="0"/>
              <a:pathLst>
                <a:path w="1510" h="148" extrusionOk="0">
                  <a:moveTo>
                    <a:pt x="74" y="0"/>
                  </a:moveTo>
                  <a:lnTo>
                    <a:pt x="1435" y="0"/>
                  </a:lnTo>
                  <a:lnTo>
                    <a:pt x="1455" y="3"/>
                  </a:lnTo>
                  <a:lnTo>
                    <a:pt x="1473" y="11"/>
                  </a:lnTo>
                  <a:lnTo>
                    <a:pt x="1488" y="22"/>
                  </a:lnTo>
                  <a:lnTo>
                    <a:pt x="1499" y="37"/>
                  </a:lnTo>
                  <a:lnTo>
                    <a:pt x="1507" y="55"/>
                  </a:lnTo>
                  <a:lnTo>
                    <a:pt x="1510" y="74"/>
                  </a:lnTo>
                  <a:lnTo>
                    <a:pt x="1507" y="94"/>
                  </a:lnTo>
                  <a:lnTo>
                    <a:pt x="1499" y="111"/>
                  </a:lnTo>
                  <a:lnTo>
                    <a:pt x="1488" y="126"/>
                  </a:lnTo>
                  <a:lnTo>
                    <a:pt x="1473" y="138"/>
                  </a:lnTo>
                  <a:lnTo>
                    <a:pt x="1455" y="145"/>
                  </a:lnTo>
                  <a:lnTo>
                    <a:pt x="1435" y="148"/>
                  </a:lnTo>
                  <a:lnTo>
                    <a:pt x="74" y="148"/>
                  </a:lnTo>
                  <a:lnTo>
                    <a:pt x="55" y="145"/>
                  </a:lnTo>
                  <a:lnTo>
                    <a:pt x="37" y="138"/>
                  </a:lnTo>
                  <a:lnTo>
                    <a:pt x="22" y="126"/>
                  </a:lnTo>
                  <a:lnTo>
                    <a:pt x="11" y="111"/>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7" name="Shape 9567"/>
            <p:cNvSpPr/>
            <p:nvPr/>
          </p:nvSpPr>
          <p:spPr>
            <a:xfrm>
              <a:off x="2552" y="3884"/>
              <a:ext cx="81" cy="14"/>
            </a:xfrm>
            <a:custGeom>
              <a:avLst/>
              <a:gdLst/>
              <a:ahLst/>
              <a:cxnLst/>
              <a:rect l="0" t="0" r="0" b="0"/>
              <a:pathLst>
                <a:path w="888" h="147" extrusionOk="0">
                  <a:moveTo>
                    <a:pt x="74" y="0"/>
                  </a:moveTo>
                  <a:lnTo>
                    <a:pt x="813" y="0"/>
                  </a:lnTo>
                  <a:lnTo>
                    <a:pt x="833" y="2"/>
                  </a:lnTo>
                  <a:lnTo>
                    <a:pt x="851" y="10"/>
                  </a:lnTo>
                  <a:lnTo>
                    <a:pt x="866" y="21"/>
                  </a:lnTo>
                  <a:lnTo>
                    <a:pt x="877" y="37"/>
                  </a:lnTo>
                  <a:lnTo>
                    <a:pt x="885" y="54"/>
                  </a:lnTo>
                  <a:lnTo>
                    <a:pt x="888" y="74"/>
                  </a:lnTo>
                  <a:lnTo>
                    <a:pt x="885" y="94"/>
                  </a:lnTo>
                  <a:lnTo>
                    <a:pt x="877" y="111"/>
                  </a:lnTo>
                  <a:lnTo>
                    <a:pt x="866" y="126"/>
                  </a:lnTo>
                  <a:lnTo>
                    <a:pt x="851" y="138"/>
                  </a:lnTo>
                  <a:lnTo>
                    <a:pt x="833" y="145"/>
                  </a:lnTo>
                  <a:lnTo>
                    <a:pt x="813" y="147"/>
                  </a:lnTo>
                  <a:lnTo>
                    <a:pt x="74" y="147"/>
                  </a:lnTo>
                  <a:lnTo>
                    <a:pt x="55" y="145"/>
                  </a:lnTo>
                  <a:lnTo>
                    <a:pt x="37" y="138"/>
                  </a:lnTo>
                  <a:lnTo>
                    <a:pt x="22" y="126"/>
                  </a:lnTo>
                  <a:lnTo>
                    <a:pt x="10" y="111"/>
                  </a:lnTo>
                  <a:lnTo>
                    <a:pt x="3" y="94"/>
                  </a:lnTo>
                  <a:lnTo>
                    <a:pt x="0" y="74"/>
                  </a:lnTo>
                  <a:lnTo>
                    <a:pt x="3" y="54"/>
                  </a:lnTo>
                  <a:lnTo>
                    <a:pt x="10" y="37"/>
                  </a:lnTo>
                  <a:lnTo>
                    <a:pt x="22" y="21"/>
                  </a:lnTo>
                  <a:lnTo>
                    <a:pt x="37" y="10"/>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68" name="Shape 9568"/>
            <p:cNvSpPr/>
            <p:nvPr/>
          </p:nvSpPr>
          <p:spPr>
            <a:xfrm>
              <a:off x="2694" y="3674"/>
              <a:ext cx="78" cy="267"/>
            </a:xfrm>
            <a:custGeom>
              <a:avLst/>
              <a:gdLst/>
              <a:ahLst/>
              <a:cxnLst/>
              <a:rect l="0" t="0" r="0" b="0"/>
              <a:pathLst>
                <a:path w="865" h="2933" extrusionOk="0">
                  <a:moveTo>
                    <a:pt x="221" y="2105"/>
                  </a:moveTo>
                  <a:lnTo>
                    <a:pt x="221" y="2504"/>
                  </a:lnTo>
                  <a:lnTo>
                    <a:pt x="224" y="2526"/>
                  </a:lnTo>
                  <a:lnTo>
                    <a:pt x="231" y="2546"/>
                  </a:lnTo>
                  <a:lnTo>
                    <a:pt x="242" y="2564"/>
                  </a:lnTo>
                  <a:lnTo>
                    <a:pt x="257" y="2579"/>
                  </a:lnTo>
                  <a:lnTo>
                    <a:pt x="275" y="2590"/>
                  </a:lnTo>
                  <a:lnTo>
                    <a:pt x="296" y="2597"/>
                  </a:lnTo>
                  <a:lnTo>
                    <a:pt x="317" y="2600"/>
                  </a:lnTo>
                  <a:lnTo>
                    <a:pt x="339" y="2597"/>
                  </a:lnTo>
                  <a:lnTo>
                    <a:pt x="360" y="2590"/>
                  </a:lnTo>
                  <a:lnTo>
                    <a:pt x="377" y="2579"/>
                  </a:lnTo>
                  <a:lnTo>
                    <a:pt x="393" y="2564"/>
                  </a:lnTo>
                  <a:lnTo>
                    <a:pt x="403" y="2546"/>
                  </a:lnTo>
                  <a:lnTo>
                    <a:pt x="411" y="2526"/>
                  </a:lnTo>
                  <a:lnTo>
                    <a:pt x="414" y="2504"/>
                  </a:lnTo>
                  <a:lnTo>
                    <a:pt x="414" y="2105"/>
                  </a:lnTo>
                  <a:lnTo>
                    <a:pt x="221" y="2105"/>
                  </a:lnTo>
                  <a:close/>
                  <a:moveTo>
                    <a:pt x="221" y="613"/>
                  </a:moveTo>
                  <a:lnTo>
                    <a:pt x="221" y="1958"/>
                  </a:lnTo>
                  <a:lnTo>
                    <a:pt x="414" y="1958"/>
                  </a:lnTo>
                  <a:lnTo>
                    <a:pt x="414" y="613"/>
                  </a:lnTo>
                  <a:lnTo>
                    <a:pt x="221" y="613"/>
                  </a:lnTo>
                  <a:close/>
                  <a:moveTo>
                    <a:pt x="221" y="222"/>
                  </a:moveTo>
                  <a:lnTo>
                    <a:pt x="221" y="465"/>
                  </a:lnTo>
                  <a:lnTo>
                    <a:pt x="414" y="465"/>
                  </a:lnTo>
                  <a:lnTo>
                    <a:pt x="414" y="222"/>
                  </a:lnTo>
                  <a:lnTo>
                    <a:pt x="221" y="222"/>
                  </a:lnTo>
                  <a:close/>
                  <a:moveTo>
                    <a:pt x="110" y="0"/>
                  </a:moveTo>
                  <a:lnTo>
                    <a:pt x="524" y="0"/>
                  </a:lnTo>
                  <a:lnTo>
                    <a:pt x="550" y="3"/>
                  </a:lnTo>
                  <a:lnTo>
                    <a:pt x="573" y="12"/>
                  </a:lnTo>
                  <a:lnTo>
                    <a:pt x="594" y="24"/>
                  </a:lnTo>
                  <a:lnTo>
                    <a:pt x="611" y="42"/>
                  </a:lnTo>
                  <a:lnTo>
                    <a:pt x="624" y="62"/>
                  </a:lnTo>
                  <a:lnTo>
                    <a:pt x="633" y="85"/>
                  </a:lnTo>
                  <a:lnTo>
                    <a:pt x="635" y="111"/>
                  </a:lnTo>
                  <a:lnTo>
                    <a:pt x="635" y="482"/>
                  </a:lnTo>
                  <a:lnTo>
                    <a:pt x="674" y="498"/>
                  </a:lnTo>
                  <a:lnTo>
                    <a:pt x="710" y="518"/>
                  </a:lnTo>
                  <a:lnTo>
                    <a:pt x="743" y="542"/>
                  </a:lnTo>
                  <a:lnTo>
                    <a:pt x="773" y="570"/>
                  </a:lnTo>
                  <a:lnTo>
                    <a:pt x="799" y="602"/>
                  </a:lnTo>
                  <a:lnTo>
                    <a:pt x="822" y="637"/>
                  </a:lnTo>
                  <a:lnTo>
                    <a:pt x="840" y="674"/>
                  </a:lnTo>
                  <a:lnTo>
                    <a:pt x="853" y="713"/>
                  </a:lnTo>
                  <a:lnTo>
                    <a:pt x="861" y="755"/>
                  </a:lnTo>
                  <a:lnTo>
                    <a:pt x="865" y="799"/>
                  </a:lnTo>
                  <a:lnTo>
                    <a:pt x="865" y="1470"/>
                  </a:lnTo>
                  <a:lnTo>
                    <a:pt x="861" y="1490"/>
                  </a:lnTo>
                  <a:lnTo>
                    <a:pt x="854" y="1507"/>
                  </a:lnTo>
                  <a:lnTo>
                    <a:pt x="843" y="1522"/>
                  </a:lnTo>
                  <a:lnTo>
                    <a:pt x="828" y="1534"/>
                  </a:lnTo>
                  <a:lnTo>
                    <a:pt x="810" y="1541"/>
                  </a:lnTo>
                  <a:lnTo>
                    <a:pt x="791" y="1544"/>
                  </a:lnTo>
                  <a:lnTo>
                    <a:pt x="771" y="1541"/>
                  </a:lnTo>
                  <a:lnTo>
                    <a:pt x="753" y="1534"/>
                  </a:lnTo>
                  <a:lnTo>
                    <a:pt x="738" y="1522"/>
                  </a:lnTo>
                  <a:lnTo>
                    <a:pt x="727" y="1507"/>
                  </a:lnTo>
                  <a:lnTo>
                    <a:pt x="719" y="1490"/>
                  </a:lnTo>
                  <a:lnTo>
                    <a:pt x="717" y="1470"/>
                  </a:lnTo>
                  <a:lnTo>
                    <a:pt x="717" y="799"/>
                  </a:lnTo>
                  <a:lnTo>
                    <a:pt x="714" y="768"/>
                  </a:lnTo>
                  <a:lnTo>
                    <a:pt x="707" y="739"/>
                  </a:lnTo>
                  <a:lnTo>
                    <a:pt x="694" y="711"/>
                  </a:lnTo>
                  <a:lnTo>
                    <a:pt x="678" y="686"/>
                  </a:lnTo>
                  <a:lnTo>
                    <a:pt x="658" y="664"/>
                  </a:lnTo>
                  <a:lnTo>
                    <a:pt x="635" y="646"/>
                  </a:lnTo>
                  <a:lnTo>
                    <a:pt x="635" y="2504"/>
                  </a:lnTo>
                  <a:lnTo>
                    <a:pt x="632" y="2548"/>
                  </a:lnTo>
                  <a:lnTo>
                    <a:pt x="623" y="2590"/>
                  </a:lnTo>
                  <a:lnTo>
                    <a:pt x="609" y="2630"/>
                  </a:lnTo>
                  <a:lnTo>
                    <a:pt x="590" y="2668"/>
                  </a:lnTo>
                  <a:lnTo>
                    <a:pt x="565" y="2702"/>
                  </a:lnTo>
                  <a:lnTo>
                    <a:pt x="538" y="2733"/>
                  </a:lnTo>
                  <a:lnTo>
                    <a:pt x="505" y="2759"/>
                  </a:lnTo>
                  <a:lnTo>
                    <a:pt x="471" y="2782"/>
                  </a:lnTo>
                  <a:lnTo>
                    <a:pt x="432" y="2800"/>
                  </a:lnTo>
                  <a:lnTo>
                    <a:pt x="392" y="2813"/>
                  </a:lnTo>
                  <a:lnTo>
                    <a:pt x="392" y="2858"/>
                  </a:lnTo>
                  <a:lnTo>
                    <a:pt x="389" y="2878"/>
                  </a:lnTo>
                  <a:lnTo>
                    <a:pt x="381" y="2896"/>
                  </a:lnTo>
                  <a:lnTo>
                    <a:pt x="370" y="2911"/>
                  </a:lnTo>
                  <a:lnTo>
                    <a:pt x="355" y="2922"/>
                  </a:lnTo>
                  <a:lnTo>
                    <a:pt x="337" y="2930"/>
                  </a:lnTo>
                  <a:lnTo>
                    <a:pt x="317" y="2933"/>
                  </a:lnTo>
                  <a:lnTo>
                    <a:pt x="298" y="2930"/>
                  </a:lnTo>
                  <a:lnTo>
                    <a:pt x="280" y="2922"/>
                  </a:lnTo>
                  <a:lnTo>
                    <a:pt x="265" y="2911"/>
                  </a:lnTo>
                  <a:lnTo>
                    <a:pt x="254" y="2896"/>
                  </a:lnTo>
                  <a:lnTo>
                    <a:pt x="246" y="2878"/>
                  </a:lnTo>
                  <a:lnTo>
                    <a:pt x="243" y="2858"/>
                  </a:lnTo>
                  <a:lnTo>
                    <a:pt x="243" y="2813"/>
                  </a:lnTo>
                  <a:lnTo>
                    <a:pt x="202" y="2800"/>
                  </a:lnTo>
                  <a:lnTo>
                    <a:pt x="164" y="2782"/>
                  </a:lnTo>
                  <a:lnTo>
                    <a:pt x="129" y="2759"/>
                  </a:lnTo>
                  <a:lnTo>
                    <a:pt x="97" y="2733"/>
                  </a:lnTo>
                  <a:lnTo>
                    <a:pt x="69" y="2702"/>
                  </a:lnTo>
                  <a:lnTo>
                    <a:pt x="45" y="2668"/>
                  </a:lnTo>
                  <a:lnTo>
                    <a:pt x="25" y="2630"/>
                  </a:lnTo>
                  <a:lnTo>
                    <a:pt x="11" y="2590"/>
                  </a:lnTo>
                  <a:lnTo>
                    <a:pt x="2" y="2548"/>
                  </a:lnTo>
                  <a:lnTo>
                    <a:pt x="0" y="2504"/>
                  </a:lnTo>
                  <a:lnTo>
                    <a:pt x="0" y="111"/>
                  </a:lnTo>
                  <a:lnTo>
                    <a:pt x="2" y="85"/>
                  </a:lnTo>
                  <a:lnTo>
                    <a:pt x="10" y="62"/>
                  </a:lnTo>
                  <a:lnTo>
                    <a:pt x="24" y="42"/>
                  </a:lnTo>
                  <a:lnTo>
                    <a:pt x="41" y="24"/>
                  </a:lnTo>
                  <a:lnTo>
                    <a:pt x="62" y="12"/>
                  </a:lnTo>
                  <a:lnTo>
                    <a:pt x="85" y="3"/>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69" name="Shape 9569"/>
          <p:cNvGrpSpPr/>
          <p:nvPr/>
        </p:nvGrpSpPr>
        <p:grpSpPr>
          <a:xfrm>
            <a:off x="8475794" y="3743583"/>
            <a:ext cx="228552" cy="235429"/>
            <a:chOff x="2064" y="2042"/>
            <a:chExt cx="1130" cy="1164"/>
          </a:xfrm>
        </p:grpSpPr>
        <p:sp>
          <p:nvSpPr>
            <p:cNvPr id="9570" name="Shape 9570"/>
            <p:cNvSpPr/>
            <p:nvPr/>
          </p:nvSpPr>
          <p:spPr>
            <a:xfrm>
              <a:off x="2839" y="2147"/>
              <a:ext cx="215" cy="252"/>
            </a:xfrm>
            <a:custGeom>
              <a:avLst/>
              <a:gdLst/>
              <a:ahLst/>
              <a:cxnLst/>
              <a:rect l="0" t="0" r="0" b="0"/>
              <a:pathLst>
                <a:path w="646" h="756" extrusionOk="0">
                  <a:moveTo>
                    <a:pt x="396" y="0"/>
                  </a:moveTo>
                  <a:lnTo>
                    <a:pt x="432" y="2"/>
                  </a:lnTo>
                  <a:lnTo>
                    <a:pt x="467" y="9"/>
                  </a:lnTo>
                  <a:lnTo>
                    <a:pt x="501" y="20"/>
                  </a:lnTo>
                  <a:lnTo>
                    <a:pt x="533" y="35"/>
                  </a:lnTo>
                  <a:lnTo>
                    <a:pt x="562" y="55"/>
                  </a:lnTo>
                  <a:lnTo>
                    <a:pt x="590" y="77"/>
                  </a:lnTo>
                  <a:lnTo>
                    <a:pt x="614" y="104"/>
                  </a:lnTo>
                  <a:lnTo>
                    <a:pt x="623" y="118"/>
                  </a:lnTo>
                  <a:lnTo>
                    <a:pt x="627" y="133"/>
                  </a:lnTo>
                  <a:lnTo>
                    <a:pt x="627" y="148"/>
                  </a:lnTo>
                  <a:lnTo>
                    <a:pt x="624" y="162"/>
                  </a:lnTo>
                  <a:lnTo>
                    <a:pt x="617" y="176"/>
                  </a:lnTo>
                  <a:lnTo>
                    <a:pt x="606" y="187"/>
                  </a:lnTo>
                  <a:lnTo>
                    <a:pt x="592" y="195"/>
                  </a:lnTo>
                  <a:lnTo>
                    <a:pt x="577" y="200"/>
                  </a:lnTo>
                  <a:lnTo>
                    <a:pt x="562" y="200"/>
                  </a:lnTo>
                  <a:lnTo>
                    <a:pt x="547" y="196"/>
                  </a:lnTo>
                  <a:lnTo>
                    <a:pt x="535" y="189"/>
                  </a:lnTo>
                  <a:lnTo>
                    <a:pt x="523" y="178"/>
                  </a:lnTo>
                  <a:lnTo>
                    <a:pt x="502" y="157"/>
                  </a:lnTo>
                  <a:lnTo>
                    <a:pt x="478" y="140"/>
                  </a:lnTo>
                  <a:lnTo>
                    <a:pt x="453" y="128"/>
                  </a:lnTo>
                  <a:lnTo>
                    <a:pt x="424" y="120"/>
                  </a:lnTo>
                  <a:lnTo>
                    <a:pt x="396" y="118"/>
                  </a:lnTo>
                  <a:lnTo>
                    <a:pt x="366" y="121"/>
                  </a:lnTo>
                  <a:lnTo>
                    <a:pt x="338" y="128"/>
                  </a:lnTo>
                  <a:lnTo>
                    <a:pt x="313" y="140"/>
                  </a:lnTo>
                  <a:lnTo>
                    <a:pt x="290" y="156"/>
                  </a:lnTo>
                  <a:lnTo>
                    <a:pt x="270" y="175"/>
                  </a:lnTo>
                  <a:lnTo>
                    <a:pt x="254" y="199"/>
                  </a:lnTo>
                  <a:lnTo>
                    <a:pt x="242" y="224"/>
                  </a:lnTo>
                  <a:lnTo>
                    <a:pt x="234" y="251"/>
                  </a:lnTo>
                  <a:lnTo>
                    <a:pt x="391" y="251"/>
                  </a:lnTo>
                  <a:lnTo>
                    <a:pt x="409" y="254"/>
                  </a:lnTo>
                  <a:lnTo>
                    <a:pt x="425" y="262"/>
                  </a:lnTo>
                  <a:lnTo>
                    <a:pt x="438" y="275"/>
                  </a:lnTo>
                  <a:lnTo>
                    <a:pt x="447" y="291"/>
                  </a:lnTo>
                  <a:lnTo>
                    <a:pt x="450" y="310"/>
                  </a:lnTo>
                  <a:lnTo>
                    <a:pt x="447" y="328"/>
                  </a:lnTo>
                  <a:lnTo>
                    <a:pt x="438" y="345"/>
                  </a:lnTo>
                  <a:lnTo>
                    <a:pt x="425" y="358"/>
                  </a:lnTo>
                  <a:lnTo>
                    <a:pt x="409" y="366"/>
                  </a:lnTo>
                  <a:lnTo>
                    <a:pt x="391" y="369"/>
                  </a:lnTo>
                  <a:lnTo>
                    <a:pt x="231" y="369"/>
                  </a:lnTo>
                  <a:lnTo>
                    <a:pt x="231" y="388"/>
                  </a:lnTo>
                  <a:lnTo>
                    <a:pt x="391" y="388"/>
                  </a:lnTo>
                  <a:lnTo>
                    <a:pt x="409" y="391"/>
                  </a:lnTo>
                  <a:lnTo>
                    <a:pt x="425" y="398"/>
                  </a:lnTo>
                  <a:lnTo>
                    <a:pt x="438" y="411"/>
                  </a:lnTo>
                  <a:lnTo>
                    <a:pt x="447" y="428"/>
                  </a:lnTo>
                  <a:lnTo>
                    <a:pt x="450" y="446"/>
                  </a:lnTo>
                  <a:lnTo>
                    <a:pt x="447" y="465"/>
                  </a:lnTo>
                  <a:lnTo>
                    <a:pt x="438" y="481"/>
                  </a:lnTo>
                  <a:lnTo>
                    <a:pt x="425" y="494"/>
                  </a:lnTo>
                  <a:lnTo>
                    <a:pt x="409" y="502"/>
                  </a:lnTo>
                  <a:lnTo>
                    <a:pt x="391" y="506"/>
                  </a:lnTo>
                  <a:lnTo>
                    <a:pt x="234" y="506"/>
                  </a:lnTo>
                  <a:lnTo>
                    <a:pt x="242" y="533"/>
                  </a:lnTo>
                  <a:lnTo>
                    <a:pt x="254" y="558"/>
                  </a:lnTo>
                  <a:lnTo>
                    <a:pt x="270" y="581"/>
                  </a:lnTo>
                  <a:lnTo>
                    <a:pt x="290" y="600"/>
                  </a:lnTo>
                  <a:lnTo>
                    <a:pt x="313" y="616"/>
                  </a:lnTo>
                  <a:lnTo>
                    <a:pt x="338" y="629"/>
                  </a:lnTo>
                  <a:lnTo>
                    <a:pt x="366" y="636"/>
                  </a:lnTo>
                  <a:lnTo>
                    <a:pt x="396" y="639"/>
                  </a:lnTo>
                  <a:lnTo>
                    <a:pt x="424" y="636"/>
                  </a:lnTo>
                  <a:lnTo>
                    <a:pt x="451" y="629"/>
                  </a:lnTo>
                  <a:lnTo>
                    <a:pt x="476" y="617"/>
                  </a:lnTo>
                  <a:lnTo>
                    <a:pt x="500" y="601"/>
                  </a:lnTo>
                  <a:lnTo>
                    <a:pt x="520" y="581"/>
                  </a:lnTo>
                  <a:lnTo>
                    <a:pt x="537" y="558"/>
                  </a:lnTo>
                  <a:lnTo>
                    <a:pt x="546" y="545"/>
                  </a:lnTo>
                  <a:lnTo>
                    <a:pt x="559" y="536"/>
                  </a:lnTo>
                  <a:lnTo>
                    <a:pt x="573" y="530"/>
                  </a:lnTo>
                  <a:lnTo>
                    <a:pt x="588" y="529"/>
                  </a:lnTo>
                  <a:lnTo>
                    <a:pt x="603" y="531"/>
                  </a:lnTo>
                  <a:lnTo>
                    <a:pt x="618" y="536"/>
                  </a:lnTo>
                  <a:lnTo>
                    <a:pt x="630" y="547"/>
                  </a:lnTo>
                  <a:lnTo>
                    <a:pt x="639" y="559"/>
                  </a:lnTo>
                  <a:lnTo>
                    <a:pt x="644" y="573"/>
                  </a:lnTo>
                  <a:lnTo>
                    <a:pt x="646" y="588"/>
                  </a:lnTo>
                  <a:lnTo>
                    <a:pt x="644" y="603"/>
                  </a:lnTo>
                  <a:lnTo>
                    <a:pt x="638" y="617"/>
                  </a:lnTo>
                  <a:lnTo>
                    <a:pt x="618" y="648"/>
                  </a:lnTo>
                  <a:lnTo>
                    <a:pt x="593" y="676"/>
                  </a:lnTo>
                  <a:lnTo>
                    <a:pt x="566" y="699"/>
                  </a:lnTo>
                  <a:lnTo>
                    <a:pt x="535" y="719"/>
                  </a:lnTo>
                  <a:lnTo>
                    <a:pt x="503" y="735"/>
                  </a:lnTo>
                  <a:lnTo>
                    <a:pt x="468" y="747"/>
                  </a:lnTo>
                  <a:lnTo>
                    <a:pt x="433" y="754"/>
                  </a:lnTo>
                  <a:lnTo>
                    <a:pt x="396" y="756"/>
                  </a:lnTo>
                  <a:lnTo>
                    <a:pt x="353" y="753"/>
                  </a:lnTo>
                  <a:lnTo>
                    <a:pt x="312" y="744"/>
                  </a:lnTo>
                  <a:lnTo>
                    <a:pt x="274" y="729"/>
                  </a:lnTo>
                  <a:lnTo>
                    <a:pt x="238" y="709"/>
                  </a:lnTo>
                  <a:lnTo>
                    <a:pt x="207" y="684"/>
                  </a:lnTo>
                  <a:lnTo>
                    <a:pt x="179" y="654"/>
                  </a:lnTo>
                  <a:lnTo>
                    <a:pt x="156" y="622"/>
                  </a:lnTo>
                  <a:lnTo>
                    <a:pt x="137" y="585"/>
                  </a:lnTo>
                  <a:lnTo>
                    <a:pt x="123" y="547"/>
                  </a:lnTo>
                  <a:lnTo>
                    <a:pt x="115" y="506"/>
                  </a:lnTo>
                  <a:lnTo>
                    <a:pt x="59" y="506"/>
                  </a:lnTo>
                  <a:lnTo>
                    <a:pt x="40" y="502"/>
                  </a:lnTo>
                  <a:lnTo>
                    <a:pt x="24" y="494"/>
                  </a:lnTo>
                  <a:lnTo>
                    <a:pt x="11" y="481"/>
                  </a:lnTo>
                  <a:lnTo>
                    <a:pt x="3" y="465"/>
                  </a:lnTo>
                  <a:lnTo>
                    <a:pt x="0" y="446"/>
                  </a:lnTo>
                  <a:lnTo>
                    <a:pt x="3" y="428"/>
                  </a:lnTo>
                  <a:lnTo>
                    <a:pt x="11" y="411"/>
                  </a:lnTo>
                  <a:lnTo>
                    <a:pt x="24" y="398"/>
                  </a:lnTo>
                  <a:lnTo>
                    <a:pt x="40" y="391"/>
                  </a:lnTo>
                  <a:lnTo>
                    <a:pt x="59" y="388"/>
                  </a:lnTo>
                  <a:lnTo>
                    <a:pt x="113" y="388"/>
                  </a:lnTo>
                  <a:lnTo>
                    <a:pt x="113" y="369"/>
                  </a:lnTo>
                  <a:lnTo>
                    <a:pt x="59" y="369"/>
                  </a:lnTo>
                  <a:lnTo>
                    <a:pt x="40" y="366"/>
                  </a:lnTo>
                  <a:lnTo>
                    <a:pt x="24" y="358"/>
                  </a:lnTo>
                  <a:lnTo>
                    <a:pt x="11" y="345"/>
                  </a:lnTo>
                  <a:lnTo>
                    <a:pt x="3" y="328"/>
                  </a:lnTo>
                  <a:lnTo>
                    <a:pt x="0" y="310"/>
                  </a:lnTo>
                  <a:lnTo>
                    <a:pt x="3" y="291"/>
                  </a:lnTo>
                  <a:lnTo>
                    <a:pt x="11" y="275"/>
                  </a:lnTo>
                  <a:lnTo>
                    <a:pt x="24" y="262"/>
                  </a:lnTo>
                  <a:lnTo>
                    <a:pt x="40" y="254"/>
                  </a:lnTo>
                  <a:lnTo>
                    <a:pt x="59" y="251"/>
                  </a:lnTo>
                  <a:lnTo>
                    <a:pt x="115" y="251"/>
                  </a:lnTo>
                  <a:lnTo>
                    <a:pt x="123" y="210"/>
                  </a:lnTo>
                  <a:lnTo>
                    <a:pt x="137" y="171"/>
                  </a:lnTo>
                  <a:lnTo>
                    <a:pt x="156" y="135"/>
                  </a:lnTo>
                  <a:lnTo>
                    <a:pt x="179" y="102"/>
                  </a:lnTo>
                  <a:lnTo>
                    <a:pt x="207" y="73"/>
                  </a:lnTo>
                  <a:lnTo>
                    <a:pt x="238" y="48"/>
                  </a:lnTo>
                  <a:lnTo>
                    <a:pt x="274" y="27"/>
                  </a:lnTo>
                  <a:lnTo>
                    <a:pt x="312" y="13"/>
                  </a:lnTo>
                  <a:lnTo>
                    <a:pt x="353" y="3"/>
                  </a:lnTo>
                  <a:lnTo>
                    <a:pt x="3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1" name="Shape 9571"/>
            <p:cNvSpPr/>
            <p:nvPr/>
          </p:nvSpPr>
          <p:spPr>
            <a:xfrm>
              <a:off x="2415" y="2612"/>
              <a:ext cx="374" cy="594"/>
            </a:xfrm>
            <a:custGeom>
              <a:avLst/>
              <a:gdLst/>
              <a:ahLst/>
              <a:cxnLst/>
              <a:rect l="0" t="0" r="0" b="0"/>
              <a:pathLst>
                <a:path w="1122" h="1784" extrusionOk="0">
                  <a:moveTo>
                    <a:pt x="561" y="1121"/>
                  </a:moveTo>
                  <a:lnTo>
                    <a:pt x="516" y="1124"/>
                  </a:lnTo>
                  <a:lnTo>
                    <a:pt x="474" y="1133"/>
                  </a:lnTo>
                  <a:lnTo>
                    <a:pt x="435" y="1148"/>
                  </a:lnTo>
                  <a:lnTo>
                    <a:pt x="396" y="1166"/>
                  </a:lnTo>
                  <a:lnTo>
                    <a:pt x="362" y="1189"/>
                  </a:lnTo>
                  <a:lnTo>
                    <a:pt x="331" y="1217"/>
                  </a:lnTo>
                  <a:lnTo>
                    <a:pt x="303" y="1249"/>
                  </a:lnTo>
                  <a:lnTo>
                    <a:pt x="280" y="1283"/>
                  </a:lnTo>
                  <a:lnTo>
                    <a:pt x="262" y="1320"/>
                  </a:lnTo>
                  <a:lnTo>
                    <a:pt x="247" y="1360"/>
                  </a:lnTo>
                  <a:lnTo>
                    <a:pt x="238" y="1403"/>
                  </a:lnTo>
                  <a:lnTo>
                    <a:pt x="236" y="1447"/>
                  </a:lnTo>
                  <a:lnTo>
                    <a:pt x="236" y="1548"/>
                  </a:lnTo>
                  <a:lnTo>
                    <a:pt x="886" y="1548"/>
                  </a:lnTo>
                  <a:lnTo>
                    <a:pt x="886" y="1447"/>
                  </a:lnTo>
                  <a:lnTo>
                    <a:pt x="883" y="1403"/>
                  </a:lnTo>
                  <a:lnTo>
                    <a:pt x="874" y="1360"/>
                  </a:lnTo>
                  <a:lnTo>
                    <a:pt x="861" y="1320"/>
                  </a:lnTo>
                  <a:lnTo>
                    <a:pt x="841" y="1283"/>
                  </a:lnTo>
                  <a:lnTo>
                    <a:pt x="818" y="1249"/>
                  </a:lnTo>
                  <a:lnTo>
                    <a:pt x="790" y="1217"/>
                  </a:lnTo>
                  <a:lnTo>
                    <a:pt x="760" y="1189"/>
                  </a:lnTo>
                  <a:lnTo>
                    <a:pt x="725" y="1166"/>
                  </a:lnTo>
                  <a:lnTo>
                    <a:pt x="687" y="1148"/>
                  </a:lnTo>
                  <a:lnTo>
                    <a:pt x="647" y="1133"/>
                  </a:lnTo>
                  <a:lnTo>
                    <a:pt x="605" y="1124"/>
                  </a:lnTo>
                  <a:lnTo>
                    <a:pt x="561" y="1121"/>
                  </a:lnTo>
                  <a:close/>
                  <a:moveTo>
                    <a:pt x="561" y="235"/>
                  </a:moveTo>
                  <a:lnTo>
                    <a:pt x="516" y="238"/>
                  </a:lnTo>
                  <a:lnTo>
                    <a:pt x="474" y="247"/>
                  </a:lnTo>
                  <a:lnTo>
                    <a:pt x="435" y="261"/>
                  </a:lnTo>
                  <a:lnTo>
                    <a:pt x="396" y="280"/>
                  </a:lnTo>
                  <a:lnTo>
                    <a:pt x="362" y="303"/>
                  </a:lnTo>
                  <a:lnTo>
                    <a:pt x="331" y="331"/>
                  </a:lnTo>
                  <a:lnTo>
                    <a:pt x="303" y="362"/>
                  </a:lnTo>
                  <a:lnTo>
                    <a:pt x="280" y="396"/>
                  </a:lnTo>
                  <a:lnTo>
                    <a:pt x="262" y="435"/>
                  </a:lnTo>
                  <a:lnTo>
                    <a:pt x="247" y="474"/>
                  </a:lnTo>
                  <a:lnTo>
                    <a:pt x="238" y="517"/>
                  </a:lnTo>
                  <a:lnTo>
                    <a:pt x="236" y="561"/>
                  </a:lnTo>
                  <a:lnTo>
                    <a:pt x="238" y="605"/>
                  </a:lnTo>
                  <a:lnTo>
                    <a:pt x="247" y="647"/>
                  </a:lnTo>
                  <a:lnTo>
                    <a:pt x="262" y="688"/>
                  </a:lnTo>
                  <a:lnTo>
                    <a:pt x="280" y="725"/>
                  </a:lnTo>
                  <a:lnTo>
                    <a:pt x="303" y="759"/>
                  </a:lnTo>
                  <a:lnTo>
                    <a:pt x="331" y="791"/>
                  </a:lnTo>
                  <a:lnTo>
                    <a:pt x="362" y="818"/>
                  </a:lnTo>
                  <a:lnTo>
                    <a:pt x="396" y="842"/>
                  </a:lnTo>
                  <a:lnTo>
                    <a:pt x="435" y="861"/>
                  </a:lnTo>
                  <a:lnTo>
                    <a:pt x="474" y="875"/>
                  </a:lnTo>
                  <a:lnTo>
                    <a:pt x="516" y="883"/>
                  </a:lnTo>
                  <a:lnTo>
                    <a:pt x="561" y="886"/>
                  </a:lnTo>
                  <a:lnTo>
                    <a:pt x="605" y="883"/>
                  </a:lnTo>
                  <a:lnTo>
                    <a:pt x="647" y="875"/>
                  </a:lnTo>
                  <a:lnTo>
                    <a:pt x="687" y="861"/>
                  </a:lnTo>
                  <a:lnTo>
                    <a:pt x="725" y="842"/>
                  </a:lnTo>
                  <a:lnTo>
                    <a:pt x="760" y="818"/>
                  </a:lnTo>
                  <a:lnTo>
                    <a:pt x="790" y="791"/>
                  </a:lnTo>
                  <a:lnTo>
                    <a:pt x="818" y="759"/>
                  </a:lnTo>
                  <a:lnTo>
                    <a:pt x="841" y="725"/>
                  </a:lnTo>
                  <a:lnTo>
                    <a:pt x="861" y="688"/>
                  </a:lnTo>
                  <a:lnTo>
                    <a:pt x="874" y="647"/>
                  </a:lnTo>
                  <a:lnTo>
                    <a:pt x="883" y="605"/>
                  </a:lnTo>
                  <a:lnTo>
                    <a:pt x="886" y="561"/>
                  </a:lnTo>
                  <a:lnTo>
                    <a:pt x="883" y="517"/>
                  </a:lnTo>
                  <a:lnTo>
                    <a:pt x="874" y="474"/>
                  </a:lnTo>
                  <a:lnTo>
                    <a:pt x="861" y="435"/>
                  </a:lnTo>
                  <a:lnTo>
                    <a:pt x="841" y="396"/>
                  </a:lnTo>
                  <a:lnTo>
                    <a:pt x="818" y="362"/>
                  </a:lnTo>
                  <a:lnTo>
                    <a:pt x="790" y="331"/>
                  </a:lnTo>
                  <a:lnTo>
                    <a:pt x="760" y="303"/>
                  </a:lnTo>
                  <a:lnTo>
                    <a:pt x="725" y="280"/>
                  </a:lnTo>
                  <a:lnTo>
                    <a:pt x="687" y="261"/>
                  </a:lnTo>
                  <a:lnTo>
                    <a:pt x="647" y="247"/>
                  </a:lnTo>
                  <a:lnTo>
                    <a:pt x="605" y="238"/>
                  </a:lnTo>
                  <a:lnTo>
                    <a:pt x="561" y="235"/>
                  </a:lnTo>
                  <a:close/>
                  <a:moveTo>
                    <a:pt x="561" y="0"/>
                  </a:moveTo>
                  <a:lnTo>
                    <a:pt x="622" y="3"/>
                  </a:lnTo>
                  <a:lnTo>
                    <a:pt x="681" y="13"/>
                  </a:lnTo>
                  <a:lnTo>
                    <a:pt x="737" y="29"/>
                  </a:lnTo>
                  <a:lnTo>
                    <a:pt x="791" y="50"/>
                  </a:lnTo>
                  <a:lnTo>
                    <a:pt x="844" y="77"/>
                  </a:lnTo>
                  <a:lnTo>
                    <a:pt x="891" y="108"/>
                  </a:lnTo>
                  <a:lnTo>
                    <a:pt x="936" y="145"/>
                  </a:lnTo>
                  <a:lnTo>
                    <a:pt x="976" y="185"/>
                  </a:lnTo>
                  <a:lnTo>
                    <a:pt x="1013" y="230"/>
                  </a:lnTo>
                  <a:lnTo>
                    <a:pt x="1044" y="277"/>
                  </a:lnTo>
                  <a:lnTo>
                    <a:pt x="1071" y="329"/>
                  </a:lnTo>
                  <a:lnTo>
                    <a:pt x="1093" y="384"/>
                  </a:lnTo>
                  <a:lnTo>
                    <a:pt x="1108" y="440"/>
                  </a:lnTo>
                  <a:lnTo>
                    <a:pt x="1117" y="500"/>
                  </a:lnTo>
                  <a:lnTo>
                    <a:pt x="1122" y="561"/>
                  </a:lnTo>
                  <a:lnTo>
                    <a:pt x="1119" y="620"/>
                  </a:lnTo>
                  <a:lnTo>
                    <a:pt x="1109" y="677"/>
                  </a:lnTo>
                  <a:lnTo>
                    <a:pt x="1094" y="732"/>
                  </a:lnTo>
                  <a:lnTo>
                    <a:pt x="1074" y="785"/>
                  </a:lnTo>
                  <a:lnTo>
                    <a:pt x="1048" y="836"/>
                  </a:lnTo>
                  <a:lnTo>
                    <a:pt x="1019" y="883"/>
                  </a:lnTo>
                  <a:lnTo>
                    <a:pt x="985" y="927"/>
                  </a:lnTo>
                  <a:lnTo>
                    <a:pt x="947" y="967"/>
                  </a:lnTo>
                  <a:lnTo>
                    <a:pt x="904" y="1004"/>
                  </a:lnTo>
                  <a:lnTo>
                    <a:pt x="947" y="1040"/>
                  </a:lnTo>
                  <a:lnTo>
                    <a:pt x="985" y="1081"/>
                  </a:lnTo>
                  <a:lnTo>
                    <a:pt x="1019" y="1124"/>
                  </a:lnTo>
                  <a:lnTo>
                    <a:pt x="1048" y="1171"/>
                  </a:lnTo>
                  <a:lnTo>
                    <a:pt x="1074" y="1222"/>
                  </a:lnTo>
                  <a:lnTo>
                    <a:pt x="1094" y="1275"/>
                  </a:lnTo>
                  <a:lnTo>
                    <a:pt x="1109" y="1331"/>
                  </a:lnTo>
                  <a:lnTo>
                    <a:pt x="1119" y="1388"/>
                  </a:lnTo>
                  <a:lnTo>
                    <a:pt x="1122" y="1447"/>
                  </a:lnTo>
                  <a:lnTo>
                    <a:pt x="1122" y="1666"/>
                  </a:lnTo>
                  <a:lnTo>
                    <a:pt x="1119" y="1693"/>
                  </a:lnTo>
                  <a:lnTo>
                    <a:pt x="1109" y="1718"/>
                  </a:lnTo>
                  <a:lnTo>
                    <a:pt x="1095" y="1740"/>
                  </a:lnTo>
                  <a:lnTo>
                    <a:pt x="1077" y="1758"/>
                  </a:lnTo>
                  <a:lnTo>
                    <a:pt x="1055" y="1772"/>
                  </a:lnTo>
                  <a:lnTo>
                    <a:pt x="1030" y="1781"/>
                  </a:lnTo>
                  <a:lnTo>
                    <a:pt x="1004" y="1784"/>
                  </a:lnTo>
                  <a:lnTo>
                    <a:pt x="118" y="1784"/>
                  </a:lnTo>
                  <a:lnTo>
                    <a:pt x="91" y="1781"/>
                  </a:lnTo>
                  <a:lnTo>
                    <a:pt x="66" y="1772"/>
                  </a:lnTo>
                  <a:lnTo>
                    <a:pt x="44" y="1758"/>
                  </a:lnTo>
                  <a:lnTo>
                    <a:pt x="26" y="1740"/>
                  </a:lnTo>
                  <a:lnTo>
                    <a:pt x="12" y="1718"/>
                  </a:lnTo>
                  <a:lnTo>
                    <a:pt x="4" y="1693"/>
                  </a:lnTo>
                  <a:lnTo>
                    <a:pt x="0" y="1666"/>
                  </a:lnTo>
                  <a:lnTo>
                    <a:pt x="0" y="1447"/>
                  </a:lnTo>
                  <a:lnTo>
                    <a:pt x="4" y="1388"/>
                  </a:lnTo>
                  <a:lnTo>
                    <a:pt x="12" y="1331"/>
                  </a:lnTo>
                  <a:lnTo>
                    <a:pt x="27" y="1275"/>
                  </a:lnTo>
                  <a:lnTo>
                    <a:pt x="47" y="1222"/>
                  </a:lnTo>
                  <a:lnTo>
                    <a:pt x="73" y="1171"/>
                  </a:lnTo>
                  <a:lnTo>
                    <a:pt x="102" y="1124"/>
                  </a:lnTo>
                  <a:lnTo>
                    <a:pt x="136" y="1081"/>
                  </a:lnTo>
                  <a:lnTo>
                    <a:pt x="176" y="1040"/>
                  </a:lnTo>
                  <a:lnTo>
                    <a:pt x="217" y="1004"/>
                  </a:lnTo>
                  <a:lnTo>
                    <a:pt x="176" y="967"/>
                  </a:lnTo>
                  <a:lnTo>
                    <a:pt x="136" y="927"/>
                  </a:lnTo>
                  <a:lnTo>
                    <a:pt x="102" y="883"/>
                  </a:lnTo>
                  <a:lnTo>
                    <a:pt x="73" y="836"/>
                  </a:lnTo>
                  <a:lnTo>
                    <a:pt x="47" y="785"/>
                  </a:lnTo>
                  <a:lnTo>
                    <a:pt x="27" y="732"/>
                  </a:lnTo>
                  <a:lnTo>
                    <a:pt x="12" y="677"/>
                  </a:lnTo>
                  <a:lnTo>
                    <a:pt x="4" y="620"/>
                  </a:lnTo>
                  <a:lnTo>
                    <a:pt x="0" y="561"/>
                  </a:lnTo>
                  <a:lnTo>
                    <a:pt x="4" y="500"/>
                  </a:lnTo>
                  <a:lnTo>
                    <a:pt x="13" y="440"/>
                  </a:lnTo>
                  <a:lnTo>
                    <a:pt x="29" y="384"/>
                  </a:lnTo>
                  <a:lnTo>
                    <a:pt x="50" y="329"/>
                  </a:lnTo>
                  <a:lnTo>
                    <a:pt x="77" y="277"/>
                  </a:lnTo>
                  <a:lnTo>
                    <a:pt x="109" y="230"/>
                  </a:lnTo>
                  <a:lnTo>
                    <a:pt x="145" y="185"/>
                  </a:lnTo>
                  <a:lnTo>
                    <a:pt x="185" y="145"/>
                  </a:lnTo>
                  <a:lnTo>
                    <a:pt x="230" y="108"/>
                  </a:lnTo>
                  <a:lnTo>
                    <a:pt x="278" y="77"/>
                  </a:lnTo>
                  <a:lnTo>
                    <a:pt x="330" y="50"/>
                  </a:lnTo>
                  <a:lnTo>
                    <a:pt x="384" y="29"/>
                  </a:lnTo>
                  <a:lnTo>
                    <a:pt x="440" y="13"/>
                  </a:lnTo>
                  <a:lnTo>
                    <a:pt x="499" y="3"/>
                  </a:lnTo>
                  <a:lnTo>
                    <a:pt x="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2" name="Shape 9572"/>
            <p:cNvSpPr/>
            <p:nvPr/>
          </p:nvSpPr>
          <p:spPr>
            <a:xfrm>
              <a:off x="2225" y="2130"/>
              <a:ext cx="140" cy="287"/>
            </a:xfrm>
            <a:custGeom>
              <a:avLst/>
              <a:gdLst/>
              <a:ahLst/>
              <a:cxnLst/>
              <a:rect l="0" t="0" r="0" b="0"/>
              <a:pathLst>
                <a:path w="420" h="861" extrusionOk="0">
                  <a:moveTo>
                    <a:pt x="269" y="511"/>
                  </a:moveTo>
                  <a:lnTo>
                    <a:pt x="269" y="652"/>
                  </a:lnTo>
                  <a:lnTo>
                    <a:pt x="283" y="637"/>
                  </a:lnTo>
                  <a:lnTo>
                    <a:pt x="293" y="620"/>
                  </a:lnTo>
                  <a:lnTo>
                    <a:pt x="300" y="602"/>
                  </a:lnTo>
                  <a:lnTo>
                    <a:pt x="302" y="581"/>
                  </a:lnTo>
                  <a:lnTo>
                    <a:pt x="300" y="561"/>
                  </a:lnTo>
                  <a:lnTo>
                    <a:pt x="293" y="542"/>
                  </a:lnTo>
                  <a:lnTo>
                    <a:pt x="283" y="525"/>
                  </a:lnTo>
                  <a:lnTo>
                    <a:pt x="269" y="511"/>
                  </a:lnTo>
                  <a:close/>
                  <a:moveTo>
                    <a:pt x="151" y="209"/>
                  </a:moveTo>
                  <a:lnTo>
                    <a:pt x="137" y="223"/>
                  </a:lnTo>
                  <a:lnTo>
                    <a:pt x="127" y="240"/>
                  </a:lnTo>
                  <a:lnTo>
                    <a:pt x="120" y="259"/>
                  </a:lnTo>
                  <a:lnTo>
                    <a:pt x="118" y="279"/>
                  </a:lnTo>
                  <a:lnTo>
                    <a:pt x="120" y="299"/>
                  </a:lnTo>
                  <a:lnTo>
                    <a:pt x="127" y="319"/>
                  </a:lnTo>
                  <a:lnTo>
                    <a:pt x="137" y="336"/>
                  </a:lnTo>
                  <a:lnTo>
                    <a:pt x="151" y="349"/>
                  </a:lnTo>
                  <a:lnTo>
                    <a:pt x="151" y="209"/>
                  </a:lnTo>
                  <a:close/>
                  <a:moveTo>
                    <a:pt x="210" y="0"/>
                  </a:moveTo>
                  <a:lnTo>
                    <a:pt x="228" y="3"/>
                  </a:lnTo>
                  <a:lnTo>
                    <a:pt x="244" y="10"/>
                  </a:lnTo>
                  <a:lnTo>
                    <a:pt x="257" y="23"/>
                  </a:lnTo>
                  <a:lnTo>
                    <a:pt x="266" y="40"/>
                  </a:lnTo>
                  <a:lnTo>
                    <a:pt x="269" y="58"/>
                  </a:lnTo>
                  <a:lnTo>
                    <a:pt x="269" y="78"/>
                  </a:lnTo>
                  <a:lnTo>
                    <a:pt x="301" y="90"/>
                  </a:lnTo>
                  <a:lnTo>
                    <a:pt x="329" y="107"/>
                  </a:lnTo>
                  <a:lnTo>
                    <a:pt x="355" y="127"/>
                  </a:lnTo>
                  <a:lnTo>
                    <a:pt x="377" y="153"/>
                  </a:lnTo>
                  <a:lnTo>
                    <a:pt x="395" y="180"/>
                  </a:lnTo>
                  <a:lnTo>
                    <a:pt x="408" y="211"/>
                  </a:lnTo>
                  <a:lnTo>
                    <a:pt x="416" y="244"/>
                  </a:lnTo>
                  <a:lnTo>
                    <a:pt x="420" y="279"/>
                  </a:lnTo>
                  <a:lnTo>
                    <a:pt x="416" y="298"/>
                  </a:lnTo>
                  <a:lnTo>
                    <a:pt x="408" y="314"/>
                  </a:lnTo>
                  <a:lnTo>
                    <a:pt x="395" y="327"/>
                  </a:lnTo>
                  <a:lnTo>
                    <a:pt x="379" y="336"/>
                  </a:lnTo>
                  <a:lnTo>
                    <a:pt x="361" y="338"/>
                  </a:lnTo>
                  <a:lnTo>
                    <a:pt x="342" y="336"/>
                  </a:lnTo>
                  <a:lnTo>
                    <a:pt x="326" y="327"/>
                  </a:lnTo>
                  <a:lnTo>
                    <a:pt x="313" y="314"/>
                  </a:lnTo>
                  <a:lnTo>
                    <a:pt x="305" y="298"/>
                  </a:lnTo>
                  <a:lnTo>
                    <a:pt x="302" y="279"/>
                  </a:lnTo>
                  <a:lnTo>
                    <a:pt x="300" y="259"/>
                  </a:lnTo>
                  <a:lnTo>
                    <a:pt x="293" y="240"/>
                  </a:lnTo>
                  <a:lnTo>
                    <a:pt x="283" y="223"/>
                  </a:lnTo>
                  <a:lnTo>
                    <a:pt x="269" y="209"/>
                  </a:lnTo>
                  <a:lnTo>
                    <a:pt x="269" y="380"/>
                  </a:lnTo>
                  <a:lnTo>
                    <a:pt x="301" y="392"/>
                  </a:lnTo>
                  <a:lnTo>
                    <a:pt x="329" y="409"/>
                  </a:lnTo>
                  <a:lnTo>
                    <a:pt x="355" y="429"/>
                  </a:lnTo>
                  <a:lnTo>
                    <a:pt x="377" y="455"/>
                  </a:lnTo>
                  <a:lnTo>
                    <a:pt x="395" y="482"/>
                  </a:lnTo>
                  <a:lnTo>
                    <a:pt x="408" y="513"/>
                  </a:lnTo>
                  <a:lnTo>
                    <a:pt x="416" y="546"/>
                  </a:lnTo>
                  <a:lnTo>
                    <a:pt x="420" y="581"/>
                  </a:lnTo>
                  <a:lnTo>
                    <a:pt x="416" y="616"/>
                  </a:lnTo>
                  <a:lnTo>
                    <a:pt x="408" y="649"/>
                  </a:lnTo>
                  <a:lnTo>
                    <a:pt x="395" y="680"/>
                  </a:lnTo>
                  <a:lnTo>
                    <a:pt x="377" y="709"/>
                  </a:lnTo>
                  <a:lnTo>
                    <a:pt x="355" y="733"/>
                  </a:lnTo>
                  <a:lnTo>
                    <a:pt x="329" y="754"/>
                  </a:lnTo>
                  <a:lnTo>
                    <a:pt x="301" y="770"/>
                  </a:lnTo>
                  <a:lnTo>
                    <a:pt x="269" y="783"/>
                  </a:lnTo>
                  <a:lnTo>
                    <a:pt x="269" y="802"/>
                  </a:lnTo>
                  <a:lnTo>
                    <a:pt x="266" y="821"/>
                  </a:lnTo>
                  <a:lnTo>
                    <a:pt x="257" y="837"/>
                  </a:lnTo>
                  <a:lnTo>
                    <a:pt x="244" y="850"/>
                  </a:lnTo>
                  <a:lnTo>
                    <a:pt x="228" y="858"/>
                  </a:lnTo>
                  <a:lnTo>
                    <a:pt x="210" y="861"/>
                  </a:lnTo>
                  <a:lnTo>
                    <a:pt x="191" y="858"/>
                  </a:lnTo>
                  <a:lnTo>
                    <a:pt x="175" y="850"/>
                  </a:lnTo>
                  <a:lnTo>
                    <a:pt x="163" y="837"/>
                  </a:lnTo>
                  <a:lnTo>
                    <a:pt x="154" y="821"/>
                  </a:lnTo>
                  <a:lnTo>
                    <a:pt x="151" y="802"/>
                  </a:lnTo>
                  <a:lnTo>
                    <a:pt x="151" y="783"/>
                  </a:lnTo>
                  <a:lnTo>
                    <a:pt x="119" y="770"/>
                  </a:lnTo>
                  <a:lnTo>
                    <a:pt x="90" y="754"/>
                  </a:lnTo>
                  <a:lnTo>
                    <a:pt x="65" y="733"/>
                  </a:lnTo>
                  <a:lnTo>
                    <a:pt x="43" y="709"/>
                  </a:lnTo>
                  <a:lnTo>
                    <a:pt x="25" y="680"/>
                  </a:lnTo>
                  <a:lnTo>
                    <a:pt x="12" y="649"/>
                  </a:lnTo>
                  <a:lnTo>
                    <a:pt x="3" y="616"/>
                  </a:lnTo>
                  <a:lnTo>
                    <a:pt x="0" y="581"/>
                  </a:lnTo>
                  <a:lnTo>
                    <a:pt x="3" y="563"/>
                  </a:lnTo>
                  <a:lnTo>
                    <a:pt x="12" y="546"/>
                  </a:lnTo>
                  <a:lnTo>
                    <a:pt x="25" y="533"/>
                  </a:lnTo>
                  <a:lnTo>
                    <a:pt x="41" y="525"/>
                  </a:lnTo>
                  <a:lnTo>
                    <a:pt x="59" y="523"/>
                  </a:lnTo>
                  <a:lnTo>
                    <a:pt x="78" y="525"/>
                  </a:lnTo>
                  <a:lnTo>
                    <a:pt x="94" y="533"/>
                  </a:lnTo>
                  <a:lnTo>
                    <a:pt x="106" y="546"/>
                  </a:lnTo>
                  <a:lnTo>
                    <a:pt x="115" y="563"/>
                  </a:lnTo>
                  <a:lnTo>
                    <a:pt x="118" y="581"/>
                  </a:lnTo>
                  <a:lnTo>
                    <a:pt x="120" y="602"/>
                  </a:lnTo>
                  <a:lnTo>
                    <a:pt x="127" y="620"/>
                  </a:lnTo>
                  <a:lnTo>
                    <a:pt x="137" y="637"/>
                  </a:lnTo>
                  <a:lnTo>
                    <a:pt x="151" y="652"/>
                  </a:lnTo>
                  <a:lnTo>
                    <a:pt x="151" y="481"/>
                  </a:lnTo>
                  <a:lnTo>
                    <a:pt x="119" y="468"/>
                  </a:lnTo>
                  <a:lnTo>
                    <a:pt x="90" y="451"/>
                  </a:lnTo>
                  <a:lnTo>
                    <a:pt x="65" y="431"/>
                  </a:lnTo>
                  <a:lnTo>
                    <a:pt x="43" y="406"/>
                  </a:lnTo>
                  <a:lnTo>
                    <a:pt x="25" y="378"/>
                  </a:lnTo>
                  <a:lnTo>
                    <a:pt x="12" y="347"/>
                  </a:lnTo>
                  <a:lnTo>
                    <a:pt x="3" y="314"/>
                  </a:lnTo>
                  <a:lnTo>
                    <a:pt x="0" y="279"/>
                  </a:lnTo>
                  <a:lnTo>
                    <a:pt x="3" y="244"/>
                  </a:lnTo>
                  <a:lnTo>
                    <a:pt x="12" y="211"/>
                  </a:lnTo>
                  <a:lnTo>
                    <a:pt x="25" y="180"/>
                  </a:lnTo>
                  <a:lnTo>
                    <a:pt x="43" y="153"/>
                  </a:lnTo>
                  <a:lnTo>
                    <a:pt x="65" y="127"/>
                  </a:lnTo>
                  <a:lnTo>
                    <a:pt x="90" y="107"/>
                  </a:lnTo>
                  <a:lnTo>
                    <a:pt x="119" y="90"/>
                  </a:lnTo>
                  <a:lnTo>
                    <a:pt x="151" y="78"/>
                  </a:lnTo>
                  <a:lnTo>
                    <a:pt x="151" y="58"/>
                  </a:lnTo>
                  <a:lnTo>
                    <a:pt x="154" y="40"/>
                  </a:lnTo>
                  <a:lnTo>
                    <a:pt x="163" y="23"/>
                  </a:lnTo>
                  <a:lnTo>
                    <a:pt x="175" y="10"/>
                  </a:lnTo>
                  <a:lnTo>
                    <a:pt x="191" y="3"/>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3" name="Shape 9573"/>
            <p:cNvSpPr/>
            <p:nvPr/>
          </p:nvSpPr>
          <p:spPr>
            <a:xfrm>
              <a:off x="2064" y="2042"/>
              <a:ext cx="462" cy="463"/>
            </a:xfrm>
            <a:custGeom>
              <a:avLst/>
              <a:gdLst/>
              <a:ahLst/>
              <a:cxnLst/>
              <a:rect l="0" t="0" r="0" b="0"/>
              <a:pathLst>
                <a:path w="1386" h="1388" extrusionOk="0">
                  <a:moveTo>
                    <a:pt x="692" y="236"/>
                  </a:moveTo>
                  <a:lnTo>
                    <a:pt x="639" y="239"/>
                  </a:lnTo>
                  <a:lnTo>
                    <a:pt x="588" y="249"/>
                  </a:lnTo>
                  <a:lnTo>
                    <a:pt x="538" y="263"/>
                  </a:lnTo>
                  <a:lnTo>
                    <a:pt x="492" y="283"/>
                  </a:lnTo>
                  <a:lnTo>
                    <a:pt x="448" y="307"/>
                  </a:lnTo>
                  <a:lnTo>
                    <a:pt x="407" y="337"/>
                  </a:lnTo>
                  <a:lnTo>
                    <a:pt x="370" y="371"/>
                  </a:lnTo>
                  <a:lnTo>
                    <a:pt x="336" y="408"/>
                  </a:lnTo>
                  <a:lnTo>
                    <a:pt x="307" y="449"/>
                  </a:lnTo>
                  <a:lnTo>
                    <a:pt x="282" y="493"/>
                  </a:lnTo>
                  <a:lnTo>
                    <a:pt x="262" y="540"/>
                  </a:lnTo>
                  <a:lnTo>
                    <a:pt x="247" y="589"/>
                  </a:lnTo>
                  <a:lnTo>
                    <a:pt x="239" y="641"/>
                  </a:lnTo>
                  <a:lnTo>
                    <a:pt x="236" y="694"/>
                  </a:lnTo>
                  <a:lnTo>
                    <a:pt x="239" y="747"/>
                  </a:lnTo>
                  <a:lnTo>
                    <a:pt x="247" y="799"/>
                  </a:lnTo>
                  <a:lnTo>
                    <a:pt x="262" y="848"/>
                  </a:lnTo>
                  <a:lnTo>
                    <a:pt x="282" y="895"/>
                  </a:lnTo>
                  <a:lnTo>
                    <a:pt x="307" y="940"/>
                  </a:lnTo>
                  <a:lnTo>
                    <a:pt x="336" y="980"/>
                  </a:lnTo>
                  <a:lnTo>
                    <a:pt x="370" y="1018"/>
                  </a:lnTo>
                  <a:lnTo>
                    <a:pt x="407" y="1051"/>
                  </a:lnTo>
                  <a:lnTo>
                    <a:pt x="448" y="1081"/>
                  </a:lnTo>
                  <a:lnTo>
                    <a:pt x="492" y="1105"/>
                  </a:lnTo>
                  <a:lnTo>
                    <a:pt x="538" y="1126"/>
                  </a:lnTo>
                  <a:lnTo>
                    <a:pt x="588" y="1140"/>
                  </a:lnTo>
                  <a:lnTo>
                    <a:pt x="639" y="1149"/>
                  </a:lnTo>
                  <a:lnTo>
                    <a:pt x="692" y="1152"/>
                  </a:lnTo>
                  <a:lnTo>
                    <a:pt x="747" y="1149"/>
                  </a:lnTo>
                  <a:lnTo>
                    <a:pt x="797" y="1140"/>
                  </a:lnTo>
                  <a:lnTo>
                    <a:pt x="847" y="1126"/>
                  </a:lnTo>
                  <a:lnTo>
                    <a:pt x="894" y="1105"/>
                  </a:lnTo>
                  <a:lnTo>
                    <a:pt x="938" y="1081"/>
                  </a:lnTo>
                  <a:lnTo>
                    <a:pt x="979" y="1051"/>
                  </a:lnTo>
                  <a:lnTo>
                    <a:pt x="1016" y="1018"/>
                  </a:lnTo>
                  <a:lnTo>
                    <a:pt x="1050" y="980"/>
                  </a:lnTo>
                  <a:lnTo>
                    <a:pt x="1079" y="940"/>
                  </a:lnTo>
                  <a:lnTo>
                    <a:pt x="1103" y="895"/>
                  </a:lnTo>
                  <a:lnTo>
                    <a:pt x="1124" y="848"/>
                  </a:lnTo>
                  <a:lnTo>
                    <a:pt x="1138" y="799"/>
                  </a:lnTo>
                  <a:lnTo>
                    <a:pt x="1147" y="747"/>
                  </a:lnTo>
                  <a:lnTo>
                    <a:pt x="1150" y="694"/>
                  </a:lnTo>
                  <a:lnTo>
                    <a:pt x="1147" y="641"/>
                  </a:lnTo>
                  <a:lnTo>
                    <a:pt x="1138" y="589"/>
                  </a:lnTo>
                  <a:lnTo>
                    <a:pt x="1124" y="540"/>
                  </a:lnTo>
                  <a:lnTo>
                    <a:pt x="1103" y="493"/>
                  </a:lnTo>
                  <a:lnTo>
                    <a:pt x="1079" y="449"/>
                  </a:lnTo>
                  <a:lnTo>
                    <a:pt x="1050" y="408"/>
                  </a:lnTo>
                  <a:lnTo>
                    <a:pt x="1016" y="371"/>
                  </a:lnTo>
                  <a:lnTo>
                    <a:pt x="979" y="337"/>
                  </a:lnTo>
                  <a:lnTo>
                    <a:pt x="938" y="307"/>
                  </a:lnTo>
                  <a:lnTo>
                    <a:pt x="894" y="283"/>
                  </a:lnTo>
                  <a:lnTo>
                    <a:pt x="847" y="263"/>
                  </a:lnTo>
                  <a:lnTo>
                    <a:pt x="797" y="249"/>
                  </a:lnTo>
                  <a:lnTo>
                    <a:pt x="747" y="239"/>
                  </a:lnTo>
                  <a:lnTo>
                    <a:pt x="692" y="236"/>
                  </a:lnTo>
                  <a:close/>
                  <a:moveTo>
                    <a:pt x="692" y="0"/>
                  </a:moveTo>
                  <a:lnTo>
                    <a:pt x="759" y="3"/>
                  </a:lnTo>
                  <a:lnTo>
                    <a:pt x="824" y="13"/>
                  </a:lnTo>
                  <a:lnTo>
                    <a:pt x="888" y="29"/>
                  </a:lnTo>
                  <a:lnTo>
                    <a:pt x="947" y="49"/>
                  </a:lnTo>
                  <a:lnTo>
                    <a:pt x="1006" y="76"/>
                  </a:lnTo>
                  <a:lnTo>
                    <a:pt x="1061" y="106"/>
                  </a:lnTo>
                  <a:lnTo>
                    <a:pt x="1112" y="143"/>
                  </a:lnTo>
                  <a:lnTo>
                    <a:pt x="1160" y="182"/>
                  </a:lnTo>
                  <a:lnTo>
                    <a:pt x="1204" y="227"/>
                  </a:lnTo>
                  <a:lnTo>
                    <a:pt x="1245" y="274"/>
                  </a:lnTo>
                  <a:lnTo>
                    <a:pt x="1281" y="326"/>
                  </a:lnTo>
                  <a:lnTo>
                    <a:pt x="1311" y="382"/>
                  </a:lnTo>
                  <a:lnTo>
                    <a:pt x="1337" y="439"/>
                  </a:lnTo>
                  <a:lnTo>
                    <a:pt x="1358" y="500"/>
                  </a:lnTo>
                  <a:lnTo>
                    <a:pt x="1373" y="562"/>
                  </a:lnTo>
                  <a:lnTo>
                    <a:pt x="1383" y="627"/>
                  </a:lnTo>
                  <a:lnTo>
                    <a:pt x="1386" y="694"/>
                  </a:lnTo>
                  <a:lnTo>
                    <a:pt x="1383" y="761"/>
                  </a:lnTo>
                  <a:lnTo>
                    <a:pt x="1373" y="826"/>
                  </a:lnTo>
                  <a:lnTo>
                    <a:pt x="1358" y="889"/>
                  </a:lnTo>
                  <a:lnTo>
                    <a:pt x="1337" y="949"/>
                  </a:lnTo>
                  <a:lnTo>
                    <a:pt x="1311" y="1007"/>
                  </a:lnTo>
                  <a:lnTo>
                    <a:pt x="1281" y="1062"/>
                  </a:lnTo>
                  <a:lnTo>
                    <a:pt x="1245" y="1114"/>
                  </a:lnTo>
                  <a:lnTo>
                    <a:pt x="1204" y="1162"/>
                  </a:lnTo>
                  <a:lnTo>
                    <a:pt x="1160" y="1206"/>
                  </a:lnTo>
                  <a:lnTo>
                    <a:pt x="1112" y="1247"/>
                  </a:lnTo>
                  <a:lnTo>
                    <a:pt x="1061" y="1282"/>
                  </a:lnTo>
                  <a:lnTo>
                    <a:pt x="1006" y="1314"/>
                  </a:lnTo>
                  <a:lnTo>
                    <a:pt x="947" y="1339"/>
                  </a:lnTo>
                  <a:lnTo>
                    <a:pt x="888" y="1360"/>
                  </a:lnTo>
                  <a:lnTo>
                    <a:pt x="824" y="1375"/>
                  </a:lnTo>
                  <a:lnTo>
                    <a:pt x="759" y="1385"/>
                  </a:lnTo>
                  <a:lnTo>
                    <a:pt x="692" y="1388"/>
                  </a:lnTo>
                  <a:lnTo>
                    <a:pt x="627" y="1385"/>
                  </a:lnTo>
                  <a:lnTo>
                    <a:pt x="562" y="1375"/>
                  </a:lnTo>
                  <a:lnTo>
                    <a:pt x="498" y="1360"/>
                  </a:lnTo>
                  <a:lnTo>
                    <a:pt x="439" y="1339"/>
                  </a:lnTo>
                  <a:lnTo>
                    <a:pt x="380" y="1314"/>
                  </a:lnTo>
                  <a:lnTo>
                    <a:pt x="325" y="1282"/>
                  </a:lnTo>
                  <a:lnTo>
                    <a:pt x="274" y="1247"/>
                  </a:lnTo>
                  <a:lnTo>
                    <a:pt x="226" y="1206"/>
                  </a:lnTo>
                  <a:lnTo>
                    <a:pt x="182" y="1162"/>
                  </a:lnTo>
                  <a:lnTo>
                    <a:pt x="141" y="1114"/>
                  </a:lnTo>
                  <a:lnTo>
                    <a:pt x="105" y="1062"/>
                  </a:lnTo>
                  <a:lnTo>
                    <a:pt x="74" y="1007"/>
                  </a:lnTo>
                  <a:lnTo>
                    <a:pt x="49" y="949"/>
                  </a:lnTo>
                  <a:lnTo>
                    <a:pt x="28" y="889"/>
                  </a:lnTo>
                  <a:lnTo>
                    <a:pt x="13" y="826"/>
                  </a:lnTo>
                  <a:lnTo>
                    <a:pt x="3" y="761"/>
                  </a:lnTo>
                  <a:lnTo>
                    <a:pt x="0" y="694"/>
                  </a:lnTo>
                  <a:lnTo>
                    <a:pt x="3" y="627"/>
                  </a:lnTo>
                  <a:lnTo>
                    <a:pt x="13" y="562"/>
                  </a:lnTo>
                  <a:lnTo>
                    <a:pt x="28" y="500"/>
                  </a:lnTo>
                  <a:lnTo>
                    <a:pt x="49" y="439"/>
                  </a:lnTo>
                  <a:lnTo>
                    <a:pt x="74" y="382"/>
                  </a:lnTo>
                  <a:lnTo>
                    <a:pt x="105" y="326"/>
                  </a:lnTo>
                  <a:lnTo>
                    <a:pt x="141" y="274"/>
                  </a:lnTo>
                  <a:lnTo>
                    <a:pt x="182" y="227"/>
                  </a:lnTo>
                  <a:lnTo>
                    <a:pt x="226" y="182"/>
                  </a:lnTo>
                  <a:lnTo>
                    <a:pt x="274" y="143"/>
                  </a:lnTo>
                  <a:lnTo>
                    <a:pt x="325" y="106"/>
                  </a:lnTo>
                  <a:lnTo>
                    <a:pt x="380" y="76"/>
                  </a:lnTo>
                  <a:lnTo>
                    <a:pt x="439" y="49"/>
                  </a:lnTo>
                  <a:lnTo>
                    <a:pt x="498" y="29"/>
                  </a:lnTo>
                  <a:lnTo>
                    <a:pt x="562" y="13"/>
                  </a:lnTo>
                  <a:lnTo>
                    <a:pt x="627" y="3"/>
                  </a:lnTo>
                  <a:lnTo>
                    <a:pt x="6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4" name="Shape 9574"/>
            <p:cNvSpPr/>
            <p:nvPr/>
          </p:nvSpPr>
          <p:spPr>
            <a:xfrm>
              <a:off x="2731" y="2042"/>
              <a:ext cx="463" cy="463"/>
            </a:xfrm>
            <a:custGeom>
              <a:avLst/>
              <a:gdLst/>
              <a:ahLst/>
              <a:cxnLst/>
              <a:rect l="0" t="0" r="0" b="0"/>
              <a:pathLst>
                <a:path w="1387" h="1388" extrusionOk="0">
                  <a:moveTo>
                    <a:pt x="693" y="236"/>
                  </a:moveTo>
                  <a:lnTo>
                    <a:pt x="640" y="239"/>
                  </a:lnTo>
                  <a:lnTo>
                    <a:pt x="588" y="249"/>
                  </a:lnTo>
                  <a:lnTo>
                    <a:pt x="539" y="263"/>
                  </a:lnTo>
                  <a:lnTo>
                    <a:pt x="492" y="283"/>
                  </a:lnTo>
                  <a:lnTo>
                    <a:pt x="448" y="307"/>
                  </a:lnTo>
                  <a:lnTo>
                    <a:pt x="407" y="337"/>
                  </a:lnTo>
                  <a:lnTo>
                    <a:pt x="370" y="371"/>
                  </a:lnTo>
                  <a:lnTo>
                    <a:pt x="336" y="408"/>
                  </a:lnTo>
                  <a:lnTo>
                    <a:pt x="307" y="449"/>
                  </a:lnTo>
                  <a:lnTo>
                    <a:pt x="282" y="493"/>
                  </a:lnTo>
                  <a:lnTo>
                    <a:pt x="262" y="540"/>
                  </a:lnTo>
                  <a:lnTo>
                    <a:pt x="248" y="589"/>
                  </a:lnTo>
                  <a:lnTo>
                    <a:pt x="239" y="641"/>
                  </a:lnTo>
                  <a:lnTo>
                    <a:pt x="235" y="694"/>
                  </a:lnTo>
                  <a:lnTo>
                    <a:pt x="239" y="747"/>
                  </a:lnTo>
                  <a:lnTo>
                    <a:pt x="248" y="799"/>
                  </a:lnTo>
                  <a:lnTo>
                    <a:pt x="262" y="848"/>
                  </a:lnTo>
                  <a:lnTo>
                    <a:pt x="282" y="895"/>
                  </a:lnTo>
                  <a:lnTo>
                    <a:pt x="307" y="940"/>
                  </a:lnTo>
                  <a:lnTo>
                    <a:pt x="336" y="980"/>
                  </a:lnTo>
                  <a:lnTo>
                    <a:pt x="370" y="1018"/>
                  </a:lnTo>
                  <a:lnTo>
                    <a:pt x="407" y="1051"/>
                  </a:lnTo>
                  <a:lnTo>
                    <a:pt x="448" y="1081"/>
                  </a:lnTo>
                  <a:lnTo>
                    <a:pt x="492" y="1105"/>
                  </a:lnTo>
                  <a:lnTo>
                    <a:pt x="539" y="1126"/>
                  </a:lnTo>
                  <a:lnTo>
                    <a:pt x="588" y="1140"/>
                  </a:lnTo>
                  <a:lnTo>
                    <a:pt x="640" y="1149"/>
                  </a:lnTo>
                  <a:lnTo>
                    <a:pt x="693" y="1152"/>
                  </a:lnTo>
                  <a:lnTo>
                    <a:pt x="746" y="1149"/>
                  </a:lnTo>
                  <a:lnTo>
                    <a:pt x="798" y="1140"/>
                  </a:lnTo>
                  <a:lnTo>
                    <a:pt x="847" y="1126"/>
                  </a:lnTo>
                  <a:lnTo>
                    <a:pt x="894" y="1105"/>
                  </a:lnTo>
                  <a:lnTo>
                    <a:pt x="938" y="1081"/>
                  </a:lnTo>
                  <a:lnTo>
                    <a:pt x="979" y="1051"/>
                  </a:lnTo>
                  <a:lnTo>
                    <a:pt x="1017" y="1018"/>
                  </a:lnTo>
                  <a:lnTo>
                    <a:pt x="1050" y="980"/>
                  </a:lnTo>
                  <a:lnTo>
                    <a:pt x="1080" y="940"/>
                  </a:lnTo>
                  <a:lnTo>
                    <a:pt x="1104" y="895"/>
                  </a:lnTo>
                  <a:lnTo>
                    <a:pt x="1124" y="848"/>
                  </a:lnTo>
                  <a:lnTo>
                    <a:pt x="1139" y="799"/>
                  </a:lnTo>
                  <a:lnTo>
                    <a:pt x="1148" y="747"/>
                  </a:lnTo>
                  <a:lnTo>
                    <a:pt x="1151" y="694"/>
                  </a:lnTo>
                  <a:lnTo>
                    <a:pt x="1148" y="641"/>
                  </a:lnTo>
                  <a:lnTo>
                    <a:pt x="1139" y="589"/>
                  </a:lnTo>
                  <a:lnTo>
                    <a:pt x="1124" y="540"/>
                  </a:lnTo>
                  <a:lnTo>
                    <a:pt x="1104" y="493"/>
                  </a:lnTo>
                  <a:lnTo>
                    <a:pt x="1080" y="449"/>
                  </a:lnTo>
                  <a:lnTo>
                    <a:pt x="1050" y="408"/>
                  </a:lnTo>
                  <a:lnTo>
                    <a:pt x="1017" y="371"/>
                  </a:lnTo>
                  <a:lnTo>
                    <a:pt x="979" y="337"/>
                  </a:lnTo>
                  <a:lnTo>
                    <a:pt x="938" y="307"/>
                  </a:lnTo>
                  <a:lnTo>
                    <a:pt x="894" y="283"/>
                  </a:lnTo>
                  <a:lnTo>
                    <a:pt x="847" y="263"/>
                  </a:lnTo>
                  <a:lnTo>
                    <a:pt x="798" y="249"/>
                  </a:lnTo>
                  <a:lnTo>
                    <a:pt x="746" y="239"/>
                  </a:lnTo>
                  <a:lnTo>
                    <a:pt x="693" y="236"/>
                  </a:lnTo>
                  <a:close/>
                  <a:moveTo>
                    <a:pt x="693" y="0"/>
                  </a:moveTo>
                  <a:lnTo>
                    <a:pt x="760" y="3"/>
                  </a:lnTo>
                  <a:lnTo>
                    <a:pt x="825" y="13"/>
                  </a:lnTo>
                  <a:lnTo>
                    <a:pt x="887" y="29"/>
                  </a:lnTo>
                  <a:lnTo>
                    <a:pt x="948" y="49"/>
                  </a:lnTo>
                  <a:lnTo>
                    <a:pt x="1006" y="76"/>
                  </a:lnTo>
                  <a:lnTo>
                    <a:pt x="1061" y="106"/>
                  </a:lnTo>
                  <a:lnTo>
                    <a:pt x="1113" y="143"/>
                  </a:lnTo>
                  <a:lnTo>
                    <a:pt x="1160" y="182"/>
                  </a:lnTo>
                  <a:lnTo>
                    <a:pt x="1205" y="227"/>
                  </a:lnTo>
                  <a:lnTo>
                    <a:pt x="1245" y="274"/>
                  </a:lnTo>
                  <a:lnTo>
                    <a:pt x="1280" y="326"/>
                  </a:lnTo>
                  <a:lnTo>
                    <a:pt x="1312" y="382"/>
                  </a:lnTo>
                  <a:lnTo>
                    <a:pt x="1338" y="439"/>
                  </a:lnTo>
                  <a:lnTo>
                    <a:pt x="1359" y="500"/>
                  </a:lnTo>
                  <a:lnTo>
                    <a:pt x="1374" y="562"/>
                  </a:lnTo>
                  <a:lnTo>
                    <a:pt x="1383" y="627"/>
                  </a:lnTo>
                  <a:lnTo>
                    <a:pt x="1387" y="694"/>
                  </a:lnTo>
                  <a:lnTo>
                    <a:pt x="1383" y="761"/>
                  </a:lnTo>
                  <a:lnTo>
                    <a:pt x="1374" y="826"/>
                  </a:lnTo>
                  <a:lnTo>
                    <a:pt x="1359" y="889"/>
                  </a:lnTo>
                  <a:lnTo>
                    <a:pt x="1338" y="949"/>
                  </a:lnTo>
                  <a:lnTo>
                    <a:pt x="1312" y="1007"/>
                  </a:lnTo>
                  <a:lnTo>
                    <a:pt x="1280" y="1062"/>
                  </a:lnTo>
                  <a:lnTo>
                    <a:pt x="1245" y="1114"/>
                  </a:lnTo>
                  <a:lnTo>
                    <a:pt x="1205" y="1162"/>
                  </a:lnTo>
                  <a:lnTo>
                    <a:pt x="1160" y="1206"/>
                  </a:lnTo>
                  <a:lnTo>
                    <a:pt x="1113" y="1247"/>
                  </a:lnTo>
                  <a:lnTo>
                    <a:pt x="1061" y="1282"/>
                  </a:lnTo>
                  <a:lnTo>
                    <a:pt x="1006" y="1314"/>
                  </a:lnTo>
                  <a:lnTo>
                    <a:pt x="948" y="1339"/>
                  </a:lnTo>
                  <a:lnTo>
                    <a:pt x="887" y="1360"/>
                  </a:lnTo>
                  <a:lnTo>
                    <a:pt x="825" y="1375"/>
                  </a:lnTo>
                  <a:lnTo>
                    <a:pt x="760" y="1385"/>
                  </a:lnTo>
                  <a:lnTo>
                    <a:pt x="693" y="1388"/>
                  </a:lnTo>
                  <a:lnTo>
                    <a:pt x="626" y="1385"/>
                  </a:lnTo>
                  <a:lnTo>
                    <a:pt x="561" y="1375"/>
                  </a:lnTo>
                  <a:lnTo>
                    <a:pt x="499" y="1360"/>
                  </a:lnTo>
                  <a:lnTo>
                    <a:pt x="438" y="1339"/>
                  </a:lnTo>
                  <a:lnTo>
                    <a:pt x="381" y="1314"/>
                  </a:lnTo>
                  <a:lnTo>
                    <a:pt x="326" y="1282"/>
                  </a:lnTo>
                  <a:lnTo>
                    <a:pt x="274" y="1247"/>
                  </a:lnTo>
                  <a:lnTo>
                    <a:pt x="226" y="1206"/>
                  </a:lnTo>
                  <a:lnTo>
                    <a:pt x="181" y="1162"/>
                  </a:lnTo>
                  <a:lnTo>
                    <a:pt x="142" y="1114"/>
                  </a:lnTo>
                  <a:lnTo>
                    <a:pt x="106" y="1062"/>
                  </a:lnTo>
                  <a:lnTo>
                    <a:pt x="75" y="1007"/>
                  </a:lnTo>
                  <a:lnTo>
                    <a:pt x="49" y="949"/>
                  </a:lnTo>
                  <a:lnTo>
                    <a:pt x="28" y="889"/>
                  </a:lnTo>
                  <a:lnTo>
                    <a:pt x="12" y="826"/>
                  </a:lnTo>
                  <a:lnTo>
                    <a:pt x="3" y="761"/>
                  </a:lnTo>
                  <a:lnTo>
                    <a:pt x="0" y="694"/>
                  </a:lnTo>
                  <a:lnTo>
                    <a:pt x="3" y="627"/>
                  </a:lnTo>
                  <a:lnTo>
                    <a:pt x="12" y="562"/>
                  </a:lnTo>
                  <a:lnTo>
                    <a:pt x="28" y="500"/>
                  </a:lnTo>
                  <a:lnTo>
                    <a:pt x="49" y="439"/>
                  </a:lnTo>
                  <a:lnTo>
                    <a:pt x="75" y="382"/>
                  </a:lnTo>
                  <a:lnTo>
                    <a:pt x="106" y="326"/>
                  </a:lnTo>
                  <a:lnTo>
                    <a:pt x="142" y="274"/>
                  </a:lnTo>
                  <a:lnTo>
                    <a:pt x="181" y="227"/>
                  </a:lnTo>
                  <a:lnTo>
                    <a:pt x="226" y="182"/>
                  </a:lnTo>
                  <a:lnTo>
                    <a:pt x="274" y="143"/>
                  </a:lnTo>
                  <a:lnTo>
                    <a:pt x="326" y="106"/>
                  </a:lnTo>
                  <a:lnTo>
                    <a:pt x="381" y="76"/>
                  </a:lnTo>
                  <a:lnTo>
                    <a:pt x="438" y="49"/>
                  </a:lnTo>
                  <a:lnTo>
                    <a:pt x="499" y="29"/>
                  </a:lnTo>
                  <a:lnTo>
                    <a:pt x="561" y="13"/>
                  </a:lnTo>
                  <a:lnTo>
                    <a:pt x="626" y="3"/>
                  </a:lnTo>
                  <a:lnTo>
                    <a:pt x="6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5" name="Shape 9575"/>
            <p:cNvSpPr/>
            <p:nvPr/>
          </p:nvSpPr>
          <p:spPr>
            <a:xfrm>
              <a:off x="2385" y="2489"/>
              <a:ext cx="103" cy="130"/>
            </a:xfrm>
            <a:custGeom>
              <a:avLst/>
              <a:gdLst/>
              <a:ahLst/>
              <a:cxnLst/>
              <a:rect l="0" t="0" r="0" b="0"/>
              <a:pathLst>
                <a:path w="309" h="392" extrusionOk="0">
                  <a:moveTo>
                    <a:pt x="86" y="0"/>
                  </a:moveTo>
                  <a:lnTo>
                    <a:pt x="103" y="3"/>
                  </a:lnTo>
                  <a:lnTo>
                    <a:pt x="119" y="11"/>
                  </a:lnTo>
                  <a:lnTo>
                    <a:pt x="133" y="22"/>
                  </a:lnTo>
                  <a:lnTo>
                    <a:pt x="145" y="35"/>
                  </a:lnTo>
                  <a:lnTo>
                    <a:pt x="298" y="271"/>
                  </a:lnTo>
                  <a:lnTo>
                    <a:pt x="305" y="287"/>
                  </a:lnTo>
                  <a:lnTo>
                    <a:pt x="309" y="304"/>
                  </a:lnTo>
                  <a:lnTo>
                    <a:pt x="309" y="322"/>
                  </a:lnTo>
                  <a:lnTo>
                    <a:pt x="306" y="339"/>
                  </a:lnTo>
                  <a:lnTo>
                    <a:pt x="299" y="354"/>
                  </a:lnTo>
                  <a:lnTo>
                    <a:pt x="288" y="369"/>
                  </a:lnTo>
                  <a:lnTo>
                    <a:pt x="274" y="380"/>
                  </a:lnTo>
                  <a:lnTo>
                    <a:pt x="260" y="387"/>
                  </a:lnTo>
                  <a:lnTo>
                    <a:pt x="247" y="391"/>
                  </a:lnTo>
                  <a:lnTo>
                    <a:pt x="232" y="392"/>
                  </a:lnTo>
                  <a:lnTo>
                    <a:pt x="213" y="390"/>
                  </a:lnTo>
                  <a:lnTo>
                    <a:pt x="195" y="384"/>
                  </a:lnTo>
                  <a:lnTo>
                    <a:pt x="179" y="372"/>
                  </a:lnTo>
                  <a:lnTo>
                    <a:pt x="166" y="357"/>
                  </a:lnTo>
                  <a:lnTo>
                    <a:pt x="13" y="121"/>
                  </a:lnTo>
                  <a:lnTo>
                    <a:pt x="4" y="105"/>
                  </a:lnTo>
                  <a:lnTo>
                    <a:pt x="0" y="88"/>
                  </a:lnTo>
                  <a:lnTo>
                    <a:pt x="0" y="70"/>
                  </a:lnTo>
                  <a:lnTo>
                    <a:pt x="3" y="53"/>
                  </a:lnTo>
                  <a:lnTo>
                    <a:pt x="11" y="39"/>
                  </a:lnTo>
                  <a:lnTo>
                    <a:pt x="21" y="24"/>
                  </a:lnTo>
                  <a:lnTo>
                    <a:pt x="35" y="13"/>
                  </a:lnTo>
                  <a:lnTo>
                    <a:pt x="52" y="5"/>
                  </a:lnTo>
                  <a:lnTo>
                    <a:pt x="69" y="0"/>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6" name="Shape 9576"/>
            <p:cNvSpPr/>
            <p:nvPr/>
          </p:nvSpPr>
          <p:spPr>
            <a:xfrm>
              <a:off x="2715" y="2489"/>
              <a:ext cx="103" cy="130"/>
            </a:xfrm>
            <a:custGeom>
              <a:avLst/>
              <a:gdLst/>
              <a:ahLst/>
              <a:cxnLst/>
              <a:rect l="0" t="0" r="0" b="0"/>
              <a:pathLst>
                <a:path w="309" h="392" extrusionOk="0">
                  <a:moveTo>
                    <a:pt x="223" y="0"/>
                  </a:moveTo>
                  <a:lnTo>
                    <a:pt x="240" y="0"/>
                  </a:lnTo>
                  <a:lnTo>
                    <a:pt x="258" y="5"/>
                  </a:lnTo>
                  <a:lnTo>
                    <a:pt x="274" y="13"/>
                  </a:lnTo>
                  <a:lnTo>
                    <a:pt x="288" y="24"/>
                  </a:lnTo>
                  <a:lnTo>
                    <a:pt x="298" y="39"/>
                  </a:lnTo>
                  <a:lnTo>
                    <a:pt x="306" y="53"/>
                  </a:lnTo>
                  <a:lnTo>
                    <a:pt x="309" y="70"/>
                  </a:lnTo>
                  <a:lnTo>
                    <a:pt x="309" y="88"/>
                  </a:lnTo>
                  <a:lnTo>
                    <a:pt x="305" y="105"/>
                  </a:lnTo>
                  <a:lnTo>
                    <a:pt x="297" y="121"/>
                  </a:lnTo>
                  <a:lnTo>
                    <a:pt x="143" y="357"/>
                  </a:lnTo>
                  <a:lnTo>
                    <a:pt x="130" y="372"/>
                  </a:lnTo>
                  <a:lnTo>
                    <a:pt x="114" y="384"/>
                  </a:lnTo>
                  <a:lnTo>
                    <a:pt x="96" y="390"/>
                  </a:lnTo>
                  <a:lnTo>
                    <a:pt x="77" y="392"/>
                  </a:lnTo>
                  <a:lnTo>
                    <a:pt x="62" y="391"/>
                  </a:lnTo>
                  <a:lnTo>
                    <a:pt x="49" y="387"/>
                  </a:lnTo>
                  <a:lnTo>
                    <a:pt x="35" y="380"/>
                  </a:lnTo>
                  <a:lnTo>
                    <a:pt x="21" y="369"/>
                  </a:lnTo>
                  <a:lnTo>
                    <a:pt x="10" y="354"/>
                  </a:lnTo>
                  <a:lnTo>
                    <a:pt x="3" y="339"/>
                  </a:lnTo>
                  <a:lnTo>
                    <a:pt x="0" y="322"/>
                  </a:lnTo>
                  <a:lnTo>
                    <a:pt x="0" y="304"/>
                  </a:lnTo>
                  <a:lnTo>
                    <a:pt x="4" y="287"/>
                  </a:lnTo>
                  <a:lnTo>
                    <a:pt x="11" y="271"/>
                  </a:lnTo>
                  <a:lnTo>
                    <a:pt x="165" y="35"/>
                  </a:lnTo>
                  <a:lnTo>
                    <a:pt x="176" y="22"/>
                  </a:lnTo>
                  <a:lnTo>
                    <a:pt x="191" y="11"/>
                  </a:lnTo>
                  <a:lnTo>
                    <a:pt x="206" y="3"/>
                  </a:lnTo>
                  <a:lnTo>
                    <a:pt x="2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77" name="Shape 9577"/>
          <p:cNvGrpSpPr/>
          <p:nvPr/>
        </p:nvGrpSpPr>
        <p:grpSpPr>
          <a:xfrm>
            <a:off x="7930117" y="3725239"/>
            <a:ext cx="229859" cy="272117"/>
            <a:chOff x="4679" y="1100"/>
            <a:chExt cx="854" cy="1011"/>
          </a:xfrm>
        </p:grpSpPr>
        <p:sp>
          <p:nvSpPr>
            <p:cNvPr id="9578" name="Shape 9578"/>
            <p:cNvSpPr/>
            <p:nvPr/>
          </p:nvSpPr>
          <p:spPr>
            <a:xfrm>
              <a:off x="5213" y="1678"/>
              <a:ext cx="320" cy="433"/>
            </a:xfrm>
            <a:custGeom>
              <a:avLst/>
              <a:gdLst/>
              <a:ahLst/>
              <a:cxnLst/>
              <a:rect l="0" t="0" r="0" b="0"/>
              <a:pathLst>
                <a:path w="1283" h="1733" extrusionOk="0">
                  <a:moveTo>
                    <a:pt x="124" y="0"/>
                  </a:moveTo>
                  <a:lnTo>
                    <a:pt x="149" y="2"/>
                  </a:lnTo>
                  <a:lnTo>
                    <a:pt x="172" y="8"/>
                  </a:lnTo>
                  <a:lnTo>
                    <a:pt x="194" y="18"/>
                  </a:lnTo>
                  <a:lnTo>
                    <a:pt x="215" y="34"/>
                  </a:lnTo>
                  <a:lnTo>
                    <a:pt x="232" y="53"/>
                  </a:lnTo>
                  <a:lnTo>
                    <a:pt x="641" y="615"/>
                  </a:lnTo>
                  <a:lnTo>
                    <a:pt x="1049" y="53"/>
                  </a:lnTo>
                  <a:lnTo>
                    <a:pt x="1066" y="34"/>
                  </a:lnTo>
                  <a:lnTo>
                    <a:pt x="1087" y="18"/>
                  </a:lnTo>
                  <a:lnTo>
                    <a:pt x="1109" y="8"/>
                  </a:lnTo>
                  <a:lnTo>
                    <a:pt x="1133" y="2"/>
                  </a:lnTo>
                  <a:lnTo>
                    <a:pt x="1158" y="0"/>
                  </a:lnTo>
                  <a:lnTo>
                    <a:pt x="1183" y="3"/>
                  </a:lnTo>
                  <a:lnTo>
                    <a:pt x="1206" y="12"/>
                  </a:lnTo>
                  <a:lnTo>
                    <a:pt x="1228" y="24"/>
                  </a:lnTo>
                  <a:lnTo>
                    <a:pt x="1248" y="41"/>
                  </a:lnTo>
                  <a:lnTo>
                    <a:pt x="1264" y="62"/>
                  </a:lnTo>
                  <a:lnTo>
                    <a:pt x="1274" y="84"/>
                  </a:lnTo>
                  <a:lnTo>
                    <a:pt x="1280" y="109"/>
                  </a:lnTo>
                  <a:lnTo>
                    <a:pt x="1283" y="134"/>
                  </a:lnTo>
                  <a:lnTo>
                    <a:pt x="1279" y="158"/>
                  </a:lnTo>
                  <a:lnTo>
                    <a:pt x="1270" y="182"/>
                  </a:lnTo>
                  <a:lnTo>
                    <a:pt x="1258" y="205"/>
                  </a:lnTo>
                  <a:lnTo>
                    <a:pt x="854" y="760"/>
                  </a:lnTo>
                  <a:lnTo>
                    <a:pt x="918" y="760"/>
                  </a:lnTo>
                  <a:lnTo>
                    <a:pt x="947" y="764"/>
                  </a:lnTo>
                  <a:lnTo>
                    <a:pt x="974" y="774"/>
                  </a:lnTo>
                  <a:lnTo>
                    <a:pt x="998" y="789"/>
                  </a:lnTo>
                  <a:lnTo>
                    <a:pt x="1017" y="808"/>
                  </a:lnTo>
                  <a:lnTo>
                    <a:pt x="1033" y="833"/>
                  </a:lnTo>
                  <a:lnTo>
                    <a:pt x="1043" y="860"/>
                  </a:lnTo>
                  <a:lnTo>
                    <a:pt x="1045" y="890"/>
                  </a:lnTo>
                  <a:lnTo>
                    <a:pt x="1043" y="919"/>
                  </a:lnTo>
                  <a:lnTo>
                    <a:pt x="1033" y="946"/>
                  </a:lnTo>
                  <a:lnTo>
                    <a:pt x="1017" y="969"/>
                  </a:lnTo>
                  <a:lnTo>
                    <a:pt x="998" y="990"/>
                  </a:lnTo>
                  <a:lnTo>
                    <a:pt x="974" y="1005"/>
                  </a:lnTo>
                  <a:lnTo>
                    <a:pt x="947" y="1015"/>
                  </a:lnTo>
                  <a:lnTo>
                    <a:pt x="918" y="1019"/>
                  </a:lnTo>
                  <a:lnTo>
                    <a:pt x="769" y="1019"/>
                  </a:lnTo>
                  <a:lnTo>
                    <a:pt x="769" y="1074"/>
                  </a:lnTo>
                  <a:lnTo>
                    <a:pt x="918" y="1074"/>
                  </a:lnTo>
                  <a:lnTo>
                    <a:pt x="947" y="1078"/>
                  </a:lnTo>
                  <a:lnTo>
                    <a:pt x="974" y="1087"/>
                  </a:lnTo>
                  <a:lnTo>
                    <a:pt x="998" y="1102"/>
                  </a:lnTo>
                  <a:lnTo>
                    <a:pt x="1017" y="1123"/>
                  </a:lnTo>
                  <a:lnTo>
                    <a:pt x="1033" y="1146"/>
                  </a:lnTo>
                  <a:lnTo>
                    <a:pt x="1043" y="1173"/>
                  </a:lnTo>
                  <a:lnTo>
                    <a:pt x="1045" y="1203"/>
                  </a:lnTo>
                  <a:lnTo>
                    <a:pt x="1043" y="1232"/>
                  </a:lnTo>
                  <a:lnTo>
                    <a:pt x="1033" y="1260"/>
                  </a:lnTo>
                  <a:lnTo>
                    <a:pt x="1017" y="1284"/>
                  </a:lnTo>
                  <a:lnTo>
                    <a:pt x="998" y="1304"/>
                  </a:lnTo>
                  <a:lnTo>
                    <a:pt x="974" y="1319"/>
                  </a:lnTo>
                  <a:lnTo>
                    <a:pt x="947" y="1328"/>
                  </a:lnTo>
                  <a:lnTo>
                    <a:pt x="918" y="1332"/>
                  </a:lnTo>
                  <a:lnTo>
                    <a:pt x="769" y="1332"/>
                  </a:lnTo>
                  <a:lnTo>
                    <a:pt x="769" y="1604"/>
                  </a:lnTo>
                  <a:lnTo>
                    <a:pt x="767" y="1634"/>
                  </a:lnTo>
                  <a:lnTo>
                    <a:pt x="757" y="1661"/>
                  </a:lnTo>
                  <a:lnTo>
                    <a:pt x="741" y="1685"/>
                  </a:lnTo>
                  <a:lnTo>
                    <a:pt x="721" y="1704"/>
                  </a:lnTo>
                  <a:lnTo>
                    <a:pt x="698" y="1720"/>
                  </a:lnTo>
                  <a:lnTo>
                    <a:pt x="671" y="1729"/>
                  </a:lnTo>
                  <a:lnTo>
                    <a:pt x="641" y="1733"/>
                  </a:lnTo>
                  <a:lnTo>
                    <a:pt x="612" y="1729"/>
                  </a:lnTo>
                  <a:lnTo>
                    <a:pt x="585" y="1720"/>
                  </a:lnTo>
                  <a:lnTo>
                    <a:pt x="560" y="1704"/>
                  </a:lnTo>
                  <a:lnTo>
                    <a:pt x="541" y="1685"/>
                  </a:lnTo>
                  <a:lnTo>
                    <a:pt x="525" y="1661"/>
                  </a:lnTo>
                  <a:lnTo>
                    <a:pt x="516" y="1634"/>
                  </a:lnTo>
                  <a:lnTo>
                    <a:pt x="512" y="1604"/>
                  </a:lnTo>
                  <a:lnTo>
                    <a:pt x="512" y="1332"/>
                  </a:lnTo>
                  <a:lnTo>
                    <a:pt x="365" y="1332"/>
                  </a:lnTo>
                  <a:lnTo>
                    <a:pt x="334" y="1328"/>
                  </a:lnTo>
                  <a:lnTo>
                    <a:pt x="307" y="1319"/>
                  </a:lnTo>
                  <a:lnTo>
                    <a:pt x="284" y="1304"/>
                  </a:lnTo>
                  <a:lnTo>
                    <a:pt x="264" y="1284"/>
                  </a:lnTo>
                  <a:lnTo>
                    <a:pt x="248" y="1260"/>
                  </a:lnTo>
                  <a:lnTo>
                    <a:pt x="240" y="1232"/>
                  </a:lnTo>
                  <a:lnTo>
                    <a:pt x="236" y="1203"/>
                  </a:lnTo>
                  <a:lnTo>
                    <a:pt x="240" y="1173"/>
                  </a:lnTo>
                  <a:lnTo>
                    <a:pt x="248" y="1146"/>
                  </a:lnTo>
                  <a:lnTo>
                    <a:pt x="264" y="1123"/>
                  </a:lnTo>
                  <a:lnTo>
                    <a:pt x="284" y="1102"/>
                  </a:lnTo>
                  <a:lnTo>
                    <a:pt x="307" y="1087"/>
                  </a:lnTo>
                  <a:lnTo>
                    <a:pt x="334" y="1078"/>
                  </a:lnTo>
                  <a:lnTo>
                    <a:pt x="365" y="1074"/>
                  </a:lnTo>
                  <a:lnTo>
                    <a:pt x="512" y="1074"/>
                  </a:lnTo>
                  <a:lnTo>
                    <a:pt x="512" y="1019"/>
                  </a:lnTo>
                  <a:lnTo>
                    <a:pt x="365" y="1019"/>
                  </a:lnTo>
                  <a:lnTo>
                    <a:pt x="334" y="1015"/>
                  </a:lnTo>
                  <a:lnTo>
                    <a:pt x="307" y="1005"/>
                  </a:lnTo>
                  <a:lnTo>
                    <a:pt x="284" y="990"/>
                  </a:lnTo>
                  <a:lnTo>
                    <a:pt x="264" y="969"/>
                  </a:lnTo>
                  <a:lnTo>
                    <a:pt x="248" y="946"/>
                  </a:lnTo>
                  <a:lnTo>
                    <a:pt x="240" y="919"/>
                  </a:lnTo>
                  <a:lnTo>
                    <a:pt x="236" y="890"/>
                  </a:lnTo>
                  <a:lnTo>
                    <a:pt x="240" y="860"/>
                  </a:lnTo>
                  <a:lnTo>
                    <a:pt x="248" y="833"/>
                  </a:lnTo>
                  <a:lnTo>
                    <a:pt x="264" y="808"/>
                  </a:lnTo>
                  <a:lnTo>
                    <a:pt x="284" y="789"/>
                  </a:lnTo>
                  <a:lnTo>
                    <a:pt x="307" y="774"/>
                  </a:lnTo>
                  <a:lnTo>
                    <a:pt x="334" y="764"/>
                  </a:lnTo>
                  <a:lnTo>
                    <a:pt x="365" y="760"/>
                  </a:lnTo>
                  <a:lnTo>
                    <a:pt x="429" y="760"/>
                  </a:lnTo>
                  <a:lnTo>
                    <a:pt x="25" y="205"/>
                  </a:lnTo>
                  <a:lnTo>
                    <a:pt x="11" y="182"/>
                  </a:lnTo>
                  <a:lnTo>
                    <a:pt x="3" y="158"/>
                  </a:lnTo>
                  <a:lnTo>
                    <a:pt x="0" y="134"/>
                  </a:lnTo>
                  <a:lnTo>
                    <a:pt x="1" y="109"/>
                  </a:lnTo>
                  <a:lnTo>
                    <a:pt x="7" y="84"/>
                  </a:lnTo>
                  <a:lnTo>
                    <a:pt x="18" y="62"/>
                  </a:lnTo>
                  <a:lnTo>
                    <a:pt x="33" y="41"/>
                  </a:lnTo>
                  <a:lnTo>
                    <a:pt x="53" y="24"/>
                  </a:lnTo>
                  <a:lnTo>
                    <a:pt x="75" y="12"/>
                  </a:lnTo>
                  <a:lnTo>
                    <a:pt x="100" y="3"/>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79" name="Shape 9579"/>
            <p:cNvSpPr/>
            <p:nvPr/>
          </p:nvSpPr>
          <p:spPr>
            <a:xfrm>
              <a:off x="5245" y="1100"/>
              <a:ext cx="256" cy="537"/>
            </a:xfrm>
            <a:custGeom>
              <a:avLst/>
              <a:gdLst/>
              <a:ahLst/>
              <a:cxnLst/>
              <a:rect l="0" t="0" r="0" b="0"/>
              <a:pathLst>
                <a:path w="1023" h="2147" extrusionOk="0">
                  <a:moveTo>
                    <a:pt x="640" y="1238"/>
                  </a:moveTo>
                  <a:lnTo>
                    <a:pt x="640" y="1678"/>
                  </a:lnTo>
                  <a:lnTo>
                    <a:pt x="671" y="1656"/>
                  </a:lnTo>
                  <a:lnTo>
                    <a:pt x="698" y="1631"/>
                  </a:lnTo>
                  <a:lnTo>
                    <a:pt x="721" y="1602"/>
                  </a:lnTo>
                  <a:lnTo>
                    <a:pt x="741" y="1570"/>
                  </a:lnTo>
                  <a:lnTo>
                    <a:pt x="754" y="1534"/>
                  </a:lnTo>
                  <a:lnTo>
                    <a:pt x="763" y="1497"/>
                  </a:lnTo>
                  <a:lnTo>
                    <a:pt x="767" y="1458"/>
                  </a:lnTo>
                  <a:lnTo>
                    <a:pt x="763" y="1419"/>
                  </a:lnTo>
                  <a:lnTo>
                    <a:pt x="754" y="1380"/>
                  </a:lnTo>
                  <a:lnTo>
                    <a:pt x="741" y="1346"/>
                  </a:lnTo>
                  <a:lnTo>
                    <a:pt x="721" y="1314"/>
                  </a:lnTo>
                  <a:lnTo>
                    <a:pt x="698" y="1285"/>
                  </a:lnTo>
                  <a:lnTo>
                    <a:pt x="671" y="1259"/>
                  </a:lnTo>
                  <a:lnTo>
                    <a:pt x="640" y="1238"/>
                  </a:lnTo>
                  <a:close/>
                  <a:moveTo>
                    <a:pt x="383" y="471"/>
                  </a:moveTo>
                  <a:lnTo>
                    <a:pt x="353" y="492"/>
                  </a:lnTo>
                  <a:lnTo>
                    <a:pt x="326" y="518"/>
                  </a:lnTo>
                  <a:lnTo>
                    <a:pt x="302" y="547"/>
                  </a:lnTo>
                  <a:lnTo>
                    <a:pt x="283" y="579"/>
                  </a:lnTo>
                  <a:lnTo>
                    <a:pt x="269" y="614"/>
                  </a:lnTo>
                  <a:lnTo>
                    <a:pt x="260" y="652"/>
                  </a:lnTo>
                  <a:lnTo>
                    <a:pt x="257" y="691"/>
                  </a:lnTo>
                  <a:lnTo>
                    <a:pt x="260" y="730"/>
                  </a:lnTo>
                  <a:lnTo>
                    <a:pt x="269" y="767"/>
                  </a:lnTo>
                  <a:lnTo>
                    <a:pt x="283" y="803"/>
                  </a:lnTo>
                  <a:lnTo>
                    <a:pt x="302" y="835"/>
                  </a:lnTo>
                  <a:lnTo>
                    <a:pt x="326" y="864"/>
                  </a:lnTo>
                  <a:lnTo>
                    <a:pt x="353" y="889"/>
                  </a:lnTo>
                  <a:lnTo>
                    <a:pt x="383" y="911"/>
                  </a:lnTo>
                  <a:lnTo>
                    <a:pt x="383" y="471"/>
                  </a:lnTo>
                  <a:close/>
                  <a:moveTo>
                    <a:pt x="512" y="0"/>
                  </a:moveTo>
                  <a:lnTo>
                    <a:pt x="542" y="4"/>
                  </a:lnTo>
                  <a:lnTo>
                    <a:pt x="569" y="14"/>
                  </a:lnTo>
                  <a:lnTo>
                    <a:pt x="592" y="28"/>
                  </a:lnTo>
                  <a:lnTo>
                    <a:pt x="612" y="49"/>
                  </a:lnTo>
                  <a:lnTo>
                    <a:pt x="628" y="73"/>
                  </a:lnTo>
                  <a:lnTo>
                    <a:pt x="638" y="100"/>
                  </a:lnTo>
                  <a:lnTo>
                    <a:pt x="640" y="129"/>
                  </a:lnTo>
                  <a:lnTo>
                    <a:pt x="640" y="194"/>
                  </a:lnTo>
                  <a:lnTo>
                    <a:pt x="694" y="212"/>
                  </a:lnTo>
                  <a:lnTo>
                    <a:pt x="746" y="235"/>
                  </a:lnTo>
                  <a:lnTo>
                    <a:pt x="794" y="263"/>
                  </a:lnTo>
                  <a:lnTo>
                    <a:pt x="838" y="296"/>
                  </a:lnTo>
                  <a:lnTo>
                    <a:pt x="878" y="333"/>
                  </a:lnTo>
                  <a:lnTo>
                    <a:pt x="915" y="375"/>
                  </a:lnTo>
                  <a:lnTo>
                    <a:pt x="946" y="421"/>
                  </a:lnTo>
                  <a:lnTo>
                    <a:pt x="973" y="469"/>
                  </a:lnTo>
                  <a:lnTo>
                    <a:pt x="995" y="521"/>
                  </a:lnTo>
                  <a:lnTo>
                    <a:pt x="1011" y="575"/>
                  </a:lnTo>
                  <a:lnTo>
                    <a:pt x="1021" y="632"/>
                  </a:lnTo>
                  <a:lnTo>
                    <a:pt x="1023" y="691"/>
                  </a:lnTo>
                  <a:lnTo>
                    <a:pt x="1021" y="720"/>
                  </a:lnTo>
                  <a:lnTo>
                    <a:pt x="1011" y="748"/>
                  </a:lnTo>
                  <a:lnTo>
                    <a:pt x="995" y="771"/>
                  </a:lnTo>
                  <a:lnTo>
                    <a:pt x="975" y="792"/>
                  </a:lnTo>
                  <a:lnTo>
                    <a:pt x="952" y="807"/>
                  </a:lnTo>
                  <a:lnTo>
                    <a:pt x="925" y="816"/>
                  </a:lnTo>
                  <a:lnTo>
                    <a:pt x="896" y="820"/>
                  </a:lnTo>
                  <a:lnTo>
                    <a:pt x="866" y="816"/>
                  </a:lnTo>
                  <a:lnTo>
                    <a:pt x="839" y="807"/>
                  </a:lnTo>
                  <a:lnTo>
                    <a:pt x="814" y="792"/>
                  </a:lnTo>
                  <a:lnTo>
                    <a:pt x="795" y="771"/>
                  </a:lnTo>
                  <a:lnTo>
                    <a:pt x="780" y="748"/>
                  </a:lnTo>
                  <a:lnTo>
                    <a:pt x="770" y="720"/>
                  </a:lnTo>
                  <a:lnTo>
                    <a:pt x="767" y="691"/>
                  </a:lnTo>
                  <a:lnTo>
                    <a:pt x="763" y="652"/>
                  </a:lnTo>
                  <a:lnTo>
                    <a:pt x="754" y="614"/>
                  </a:lnTo>
                  <a:lnTo>
                    <a:pt x="741" y="579"/>
                  </a:lnTo>
                  <a:lnTo>
                    <a:pt x="721" y="547"/>
                  </a:lnTo>
                  <a:lnTo>
                    <a:pt x="698" y="518"/>
                  </a:lnTo>
                  <a:lnTo>
                    <a:pt x="671" y="492"/>
                  </a:lnTo>
                  <a:lnTo>
                    <a:pt x="640" y="471"/>
                  </a:lnTo>
                  <a:lnTo>
                    <a:pt x="640" y="961"/>
                  </a:lnTo>
                  <a:lnTo>
                    <a:pt x="694" y="979"/>
                  </a:lnTo>
                  <a:lnTo>
                    <a:pt x="746" y="1002"/>
                  </a:lnTo>
                  <a:lnTo>
                    <a:pt x="794" y="1030"/>
                  </a:lnTo>
                  <a:lnTo>
                    <a:pt x="838" y="1063"/>
                  </a:lnTo>
                  <a:lnTo>
                    <a:pt x="878" y="1100"/>
                  </a:lnTo>
                  <a:lnTo>
                    <a:pt x="915" y="1142"/>
                  </a:lnTo>
                  <a:lnTo>
                    <a:pt x="946" y="1188"/>
                  </a:lnTo>
                  <a:lnTo>
                    <a:pt x="973" y="1237"/>
                  </a:lnTo>
                  <a:lnTo>
                    <a:pt x="995" y="1288"/>
                  </a:lnTo>
                  <a:lnTo>
                    <a:pt x="1011" y="1342"/>
                  </a:lnTo>
                  <a:lnTo>
                    <a:pt x="1021" y="1399"/>
                  </a:lnTo>
                  <a:lnTo>
                    <a:pt x="1023" y="1458"/>
                  </a:lnTo>
                  <a:lnTo>
                    <a:pt x="1021" y="1517"/>
                  </a:lnTo>
                  <a:lnTo>
                    <a:pt x="1011" y="1573"/>
                  </a:lnTo>
                  <a:lnTo>
                    <a:pt x="995" y="1628"/>
                  </a:lnTo>
                  <a:lnTo>
                    <a:pt x="973" y="1679"/>
                  </a:lnTo>
                  <a:lnTo>
                    <a:pt x="946" y="1728"/>
                  </a:lnTo>
                  <a:lnTo>
                    <a:pt x="915" y="1774"/>
                  </a:lnTo>
                  <a:lnTo>
                    <a:pt x="878" y="1816"/>
                  </a:lnTo>
                  <a:lnTo>
                    <a:pt x="838" y="1852"/>
                  </a:lnTo>
                  <a:lnTo>
                    <a:pt x="794" y="1886"/>
                  </a:lnTo>
                  <a:lnTo>
                    <a:pt x="746" y="1914"/>
                  </a:lnTo>
                  <a:lnTo>
                    <a:pt x="694" y="1936"/>
                  </a:lnTo>
                  <a:lnTo>
                    <a:pt x="640" y="1953"/>
                  </a:lnTo>
                  <a:lnTo>
                    <a:pt x="640" y="2018"/>
                  </a:lnTo>
                  <a:lnTo>
                    <a:pt x="638" y="2048"/>
                  </a:lnTo>
                  <a:lnTo>
                    <a:pt x="628" y="2076"/>
                  </a:lnTo>
                  <a:lnTo>
                    <a:pt x="612" y="2100"/>
                  </a:lnTo>
                  <a:lnTo>
                    <a:pt x="592" y="2119"/>
                  </a:lnTo>
                  <a:lnTo>
                    <a:pt x="569" y="2135"/>
                  </a:lnTo>
                  <a:lnTo>
                    <a:pt x="542" y="2144"/>
                  </a:lnTo>
                  <a:lnTo>
                    <a:pt x="512" y="2147"/>
                  </a:lnTo>
                  <a:lnTo>
                    <a:pt x="483" y="2144"/>
                  </a:lnTo>
                  <a:lnTo>
                    <a:pt x="456" y="2135"/>
                  </a:lnTo>
                  <a:lnTo>
                    <a:pt x="431" y="2119"/>
                  </a:lnTo>
                  <a:lnTo>
                    <a:pt x="412" y="2100"/>
                  </a:lnTo>
                  <a:lnTo>
                    <a:pt x="396" y="2076"/>
                  </a:lnTo>
                  <a:lnTo>
                    <a:pt x="387" y="2048"/>
                  </a:lnTo>
                  <a:lnTo>
                    <a:pt x="383" y="2018"/>
                  </a:lnTo>
                  <a:lnTo>
                    <a:pt x="383" y="1953"/>
                  </a:lnTo>
                  <a:lnTo>
                    <a:pt x="329" y="1936"/>
                  </a:lnTo>
                  <a:lnTo>
                    <a:pt x="278" y="1914"/>
                  </a:lnTo>
                  <a:lnTo>
                    <a:pt x="230" y="1886"/>
                  </a:lnTo>
                  <a:lnTo>
                    <a:pt x="186" y="1852"/>
                  </a:lnTo>
                  <a:lnTo>
                    <a:pt x="145" y="1816"/>
                  </a:lnTo>
                  <a:lnTo>
                    <a:pt x="109" y="1774"/>
                  </a:lnTo>
                  <a:lnTo>
                    <a:pt x="77" y="1728"/>
                  </a:lnTo>
                  <a:lnTo>
                    <a:pt x="50" y="1679"/>
                  </a:lnTo>
                  <a:lnTo>
                    <a:pt x="28" y="1628"/>
                  </a:lnTo>
                  <a:lnTo>
                    <a:pt x="12" y="1573"/>
                  </a:lnTo>
                  <a:lnTo>
                    <a:pt x="4" y="1517"/>
                  </a:lnTo>
                  <a:lnTo>
                    <a:pt x="0" y="1458"/>
                  </a:lnTo>
                  <a:lnTo>
                    <a:pt x="4" y="1428"/>
                  </a:lnTo>
                  <a:lnTo>
                    <a:pt x="12" y="1401"/>
                  </a:lnTo>
                  <a:lnTo>
                    <a:pt x="28" y="1377"/>
                  </a:lnTo>
                  <a:lnTo>
                    <a:pt x="48" y="1357"/>
                  </a:lnTo>
                  <a:lnTo>
                    <a:pt x="71" y="1342"/>
                  </a:lnTo>
                  <a:lnTo>
                    <a:pt x="100" y="1333"/>
                  </a:lnTo>
                  <a:lnTo>
                    <a:pt x="129" y="1329"/>
                  </a:lnTo>
                  <a:lnTo>
                    <a:pt x="159" y="1333"/>
                  </a:lnTo>
                  <a:lnTo>
                    <a:pt x="186" y="1342"/>
                  </a:lnTo>
                  <a:lnTo>
                    <a:pt x="209" y="1357"/>
                  </a:lnTo>
                  <a:lnTo>
                    <a:pt x="229" y="1377"/>
                  </a:lnTo>
                  <a:lnTo>
                    <a:pt x="244" y="1401"/>
                  </a:lnTo>
                  <a:lnTo>
                    <a:pt x="254" y="1428"/>
                  </a:lnTo>
                  <a:lnTo>
                    <a:pt x="257" y="1458"/>
                  </a:lnTo>
                  <a:lnTo>
                    <a:pt x="260" y="1497"/>
                  </a:lnTo>
                  <a:lnTo>
                    <a:pt x="269" y="1534"/>
                  </a:lnTo>
                  <a:lnTo>
                    <a:pt x="283" y="1570"/>
                  </a:lnTo>
                  <a:lnTo>
                    <a:pt x="302" y="1602"/>
                  </a:lnTo>
                  <a:lnTo>
                    <a:pt x="326" y="1631"/>
                  </a:lnTo>
                  <a:lnTo>
                    <a:pt x="353" y="1656"/>
                  </a:lnTo>
                  <a:lnTo>
                    <a:pt x="383" y="1678"/>
                  </a:lnTo>
                  <a:lnTo>
                    <a:pt x="383" y="1186"/>
                  </a:lnTo>
                  <a:lnTo>
                    <a:pt x="329" y="1169"/>
                  </a:lnTo>
                  <a:lnTo>
                    <a:pt x="278" y="1147"/>
                  </a:lnTo>
                  <a:lnTo>
                    <a:pt x="230" y="1119"/>
                  </a:lnTo>
                  <a:lnTo>
                    <a:pt x="186" y="1086"/>
                  </a:lnTo>
                  <a:lnTo>
                    <a:pt x="145" y="1049"/>
                  </a:lnTo>
                  <a:lnTo>
                    <a:pt x="109" y="1007"/>
                  </a:lnTo>
                  <a:lnTo>
                    <a:pt x="77" y="961"/>
                  </a:lnTo>
                  <a:lnTo>
                    <a:pt x="50" y="912"/>
                  </a:lnTo>
                  <a:lnTo>
                    <a:pt x="28" y="861"/>
                  </a:lnTo>
                  <a:lnTo>
                    <a:pt x="12" y="807"/>
                  </a:lnTo>
                  <a:lnTo>
                    <a:pt x="4" y="750"/>
                  </a:lnTo>
                  <a:lnTo>
                    <a:pt x="0" y="691"/>
                  </a:lnTo>
                  <a:lnTo>
                    <a:pt x="4" y="632"/>
                  </a:lnTo>
                  <a:lnTo>
                    <a:pt x="12" y="575"/>
                  </a:lnTo>
                  <a:lnTo>
                    <a:pt x="28" y="521"/>
                  </a:lnTo>
                  <a:lnTo>
                    <a:pt x="50" y="469"/>
                  </a:lnTo>
                  <a:lnTo>
                    <a:pt x="77" y="421"/>
                  </a:lnTo>
                  <a:lnTo>
                    <a:pt x="109" y="375"/>
                  </a:lnTo>
                  <a:lnTo>
                    <a:pt x="145" y="333"/>
                  </a:lnTo>
                  <a:lnTo>
                    <a:pt x="186" y="296"/>
                  </a:lnTo>
                  <a:lnTo>
                    <a:pt x="230" y="263"/>
                  </a:lnTo>
                  <a:lnTo>
                    <a:pt x="278" y="235"/>
                  </a:lnTo>
                  <a:lnTo>
                    <a:pt x="329" y="212"/>
                  </a:lnTo>
                  <a:lnTo>
                    <a:pt x="383" y="194"/>
                  </a:lnTo>
                  <a:lnTo>
                    <a:pt x="383" y="129"/>
                  </a:lnTo>
                  <a:lnTo>
                    <a:pt x="387" y="100"/>
                  </a:lnTo>
                  <a:lnTo>
                    <a:pt x="396" y="73"/>
                  </a:lnTo>
                  <a:lnTo>
                    <a:pt x="412" y="49"/>
                  </a:lnTo>
                  <a:lnTo>
                    <a:pt x="431" y="28"/>
                  </a:lnTo>
                  <a:lnTo>
                    <a:pt x="456" y="14"/>
                  </a:lnTo>
                  <a:lnTo>
                    <a:pt x="483" y="4"/>
                  </a:lnTo>
                  <a:lnTo>
                    <a:pt x="5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0" name="Shape 9580"/>
            <p:cNvSpPr/>
            <p:nvPr/>
          </p:nvSpPr>
          <p:spPr>
            <a:xfrm>
              <a:off x="4679" y="1678"/>
              <a:ext cx="369" cy="433"/>
            </a:xfrm>
            <a:custGeom>
              <a:avLst/>
              <a:gdLst/>
              <a:ahLst/>
              <a:cxnLst/>
              <a:rect l="0" t="0" r="0" b="0"/>
              <a:pathLst>
                <a:path w="1478" h="1733" extrusionOk="0">
                  <a:moveTo>
                    <a:pt x="905" y="0"/>
                  </a:moveTo>
                  <a:lnTo>
                    <a:pt x="970" y="3"/>
                  </a:lnTo>
                  <a:lnTo>
                    <a:pt x="1033" y="13"/>
                  </a:lnTo>
                  <a:lnTo>
                    <a:pt x="1095" y="28"/>
                  </a:lnTo>
                  <a:lnTo>
                    <a:pt x="1154" y="50"/>
                  </a:lnTo>
                  <a:lnTo>
                    <a:pt x="1211" y="77"/>
                  </a:lnTo>
                  <a:lnTo>
                    <a:pt x="1265" y="109"/>
                  </a:lnTo>
                  <a:lnTo>
                    <a:pt x="1316" y="147"/>
                  </a:lnTo>
                  <a:lnTo>
                    <a:pt x="1362" y="190"/>
                  </a:lnTo>
                  <a:lnTo>
                    <a:pt x="1405" y="238"/>
                  </a:lnTo>
                  <a:lnTo>
                    <a:pt x="1420" y="260"/>
                  </a:lnTo>
                  <a:lnTo>
                    <a:pt x="1430" y="284"/>
                  </a:lnTo>
                  <a:lnTo>
                    <a:pt x="1434" y="308"/>
                  </a:lnTo>
                  <a:lnTo>
                    <a:pt x="1434" y="333"/>
                  </a:lnTo>
                  <a:lnTo>
                    <a:pt x="1429" y="357"/>
                  </a:lnTo>
                  <a:lnTo>
                    <a:pt x="1420" y="381"/>
                  </a:lnTo>
                  <a:lnTo>
                    <a:pt x="1405" y="402"/>
                  </a:lnTo>
                  <a:lnTo>
                    <a:pt x="1387" y="420"/>
                  </a:lnTo>
                  <a:lnTo>
                    <a:pt x="1365" y="434"/>
                  </a:lnTo>
                  <a:lnTo>
                    <a:pt x="1341" y="443"/>
                  </a:lnTo>
                  <a:lnTo>
                    <a:pt x="1317" y="448"/>
                  </a:lnTo>
                  <a:lnTo>
                    <a:pt x="1292" y="447"/>
                  </a:lnTo>
                  <a:lnTo>
                    <a:pt x="1269" y="443"/>
                  </a:lnTo>
                  <a:lnTo>
                    <a:pt x="1246" y="434"/>
                  </a:lnTo>
                  <a:lnTo>
                    <a:pt x="1225" y="419"/>
                  </a:lnTo>
                  <a:lnTo>
                    <a:pt x="1206" y="400"/>
                  </a:lnTo>
                  <a:lnTo>
                    <a:pt x="1172" y="365"/>
                  </a:lnTo>
                  <a:lnTo>
                    <a:pt x="1135" y="333"/>
                  </a:lnTo>
                  <a:lnTo>
                    <a:pt x="1093" y="306"/>
                  </a:lnTo>
                  <a:lnTo>
                    <a:pt x="1050" y="285"/>
                  </a:lnTo>
                  <a:lnTo>
                    <a:pt x="1004" y="270"/>
                  </a:lnTo>
                  <a:lnTo>
                    <a:pt x="956" y="260"/>
                  </a:lnTo>
                  <a:lnTo>
                    <a:pt x="905" y="258"/>
                  </a:lnTo>
                  <a:lnTo>
                    <a:pt x="855" y="261"/>
                  </a:lnTo>
                  <a:lnTo>
                    <a:pt x="806" y="271"/>
                  </a:lnTo>
                  <a:lnTo>
                    <a:pt x="758" y="287"/>
                  </a:lnTo>
                  <a:lnTo>
                    <a:pt x="715" y="308"/>
                  </a:lnTo>
                  <a:lnTo>
                    <a:pt x="674" y="335"/>
                  </a:lnTo>
                  <a:lnTo>
                    <a:pt x="638" y="367"/>
                  </a:lnTo>
                  <a:lnTo>
                    <a:pt x="604" y="403"/>
                  </a:lnTo>
                  <a:lnTo>
                    <a:pt x="576" y="442"/>
                  </a:lnTo>
                  <a:lnTo>
                    <a:pt x="554" y="485"/>
                  </a:lnTo>
                  <a:lnTo>
                    <a:pt x="537" y="532"/>
                  </a:lnTo>
                  <a:lnTo>
                    <a:pt x="525" y="580"/>
                  </a:lnTo>
                  <a:lnTo>
                    <a:pt x="896" y="580"/>
                  </a:lnTo>
                  <a:lnTo>
                    <a:pt x="925" y="584"/>
                  </a:lnTo>
                  <a:lnTo>
                    <a:pt x="952" y="593"/>
                  </a:lnTo>
                  <a:lnTo>
                    <a:pt x="977" y="608"/>
                  </a:lnTo>
                  <a:lnTo>
                    <a:pt x="996" y="629"/>
                  </a:lnTo>
                  <a:lnTo>
                    <a:pt x="1011" y="652"/>
                  </a:lnTo>
                  <a:lnTo>
                    <a:pt x="1021" y="679"/>
                  </a:lnTo>
                  <a:lnTo>
                    <a:pt x="1025" y="709"/>
                  </a:lnTo>
                  <a:lnTo>
                    <a:pt x="1021" y="738"/>
                  </a:lnTo>
                  <a:lnTo>
                    <a:pt x="1011" y="765"/>
                  </a:lnTo>
                  <a:lnTo>
                    <a:pt x="996" y="790"/>
                  </a:lnTo>
                  <a:lnTo>
                    <a:pt x="977" y="810"/>
                  </a:lnTo>
                  <a:lnTo>
                    <a:pt x="952" y="824"/>
                  </a:lnTo>
                  <a:lnTo>
                    <a:pt x="925" y="834"/>
                  </a:lnTo>
                  <a:lnTo>
                    <a:pt x="896" y="838"/>
                  </a:lnTo>
                  <a:lnTo>
                    <a:pt x="520" y="838"/>
                  </a:lnTo>
                  <a:lnTo>
                    <a:pt x="520" y="896"/>
                  </a:lnTo>
                  <a:lnTo>
                    <a:pt x="896" y="896"/>
                  </a:lnTo>
                  <a:lnTo>
                    <a:pt x="925" y="898"/>
                  </a:lnTo>
                  <a:lnTo>
                    <a:pt x="952" y="908"/>
                  </a:lnTo>
                  <a:lnTo>
                    <a:pt x="977" y="924"/>
                  </a:lnTo>
                  <a:lnTo>
                    <a:pt x="996" y="944"/>
                  </a:lnTo>
                  <a:lnTo>
                    <a:pt x="1011" y="967"/>
                  </a:lnTo>
                  <a:lnTo>
                    <a:pt x="1021" y="994"/>
                  </a:lnTo>
                  <a:lnTo>
                    <a:pt x="1025" y="1024"/>
                  </a:lnTo>
                  <a:lnTo>
                    <a:pt x="1021" y="1053"/>
                  </a:lnTo>
                  <a:lnTo>
                    <a:pt x="1011" y="1081"/>
                  </a:lnTo>
                  <a:lnTo>
                    <a:pt x="996" y="1105"/>
                  </a:lnTo>
                  <a:lnTo>
                    <a:pt x="977" y="1124"/>
                  </a:lnTo>
                  <a:lnTo>
                    <a:pt x="952" y="1140"/>
                  </a:lnTo>
                  <a:lnTo>
                    <a:pt x="925" y="1149"/>
                  </a:lnTo>
                  <a:lnTo>
                    <a:pt x="896" y="1153"/>
                  </a:lnTo>
                  <a:lnTo>
                    <a:pt x="525" y="1153"/>
                  </a:lnTo>
                  <a:lnTo>
                    <a:pt x="537" y="1202"/>
                  </a:lnTo>
                  <a:lnTo>
                    <a:pt x="554" y="1247"/>
                  </a:lnTo>
                  <a:lnTo>
                    <a:pt x="576" y="1291"/>
                  </a:lnTo>
                  <a:lnTo>
                    <a:pt x="604" y="1331"/>
                  </a:lnTo>
                  <a:lnTo>
                    <a:pt x="638" y="1366"/>
                  </a:lnTo>
                  <a:lnTo>
                    <a:pt x="674" y="1398"/>
                  </a:lnTo>
                  <a:lnTo>
                    <a:pt x="715" y="1424"/>
                  </a:lnTo>
                  <a:lnTo>
                    <a:pt x="758" y="1446"/>
                  </a:lnTo>
                  <a:lnTo>
                    <a:pt x="806" y="1462"/>
                  </a:lnTo>
                  <a:lnTo>
                    <a:pt x="855" y="1472"/>
                  </a:lnTo>
                  <a:lnTo>
                    <a:pt x="905" y="1476"/>
                  </a:lnTo>
                  <a:lnTo>
                    <a:pt x="957" y="1472"/>
                  </a:lnTo>
                  <a:lnTo>
                    <a:pt x="1006" y="1462"/>
                  </a:lnTo>
                  <a:lnTo>
                    <a:pt x="1053" y="1446"/>
                  </a:lnTo>
                  <a:lnTo>
                    <a:pt x="1097" y="1424"/>
                  </a:lnTo>
                  <a:lnTo>
                    <a:pt x="1139" y="1397"/>
                  </a:lnTo>
                  <a:lnTo>
                    <a:pt x="1177" y="1364"/>
                  </a:lnTo>
                  <a:lnTo>
                    <a:pt x="1210" y="1327"/>
                  </a:lnTo>
                  <a:lnTo>
                    <a:pt x="1240" y="1285"/>
                  </a:lnTo>
                  <a:lnTo>
                    <a:pt x="1254" y="1264"/>
                  </a:lnTo>
                  <a:lnTo>
                    <a:pt x="1273" y="1247"/>
                  </a:lnTo>
                  <a:lnTo>
                    <a:pt x="1295" y="1234"/>
                  </a:lnTo>
                  <a:lnTo>
                    <a:pt x="1318" y="1226"/>
                  </a:lnTo>
                  <a:lnTo>
                    <a:pt x="1341" y="1221"/>
                  </a:lnTo>
                  <a:lnTo>
                    <a:pt x="1367" y="1223"/>
                  </a:lnTo>
                  <a:lnTo>
                    <a:pt x="1392" y="1229"/>
                  </a:lnTo>
                  <a:lnTo>
                    <a:pt x="1415" y="1240"/>
                  </a:lnTo>
                  <a:lnTo>
                    <a:pt x="1436" y="1255"/>
                  </a:lnTo>
                  <a:lnTo>
                    <a:pt x="1453" y="1274"/>
                  </a:lnTo>
                  <a:lnTo>
                    <a:pt x="1466" y="1295"/>
                  </a:lnTo>
                  <a:lnTo>
                    <a:pt x="1474" y="1319"/>
                  </a:lnTo>
                  <a:lnTo>
                    <a:pt x="1478" y="1343"/>
                  </a:lnTo>
                  <a:lnTo>
                    <a:pt x="1478" y="1368"/>
                  </a:lnTo>
                  <a:lnTo>
                    <a:pt x="1472" y="1392"/>
                  </a:lnTo>
                  <a:lnTo>
                    <a:pt x="1461" y="1416"/>
                  </a:lnTo>
                  <a:lnTo>
                    <a:pt x="1426" y="1467"/>
                  </a:lnTo>
                  <a:lnTo>
                    <a:pt x="1388" y="1515"/>
                  </a:lnTo>
                  <a:lnTo>
                    <a:pt x="1346" y="1558"/>
                  </a:lnTo>
                  <a:lnTo>
                    <a:pt x="1300" y="1598"/>
                  </a:lnTo>
                  <a:lnTo>
                    <a:pt x="1251" y="1632"/>
                  </a:lnTo>
                  <a:lnTo>
                    <a:pt x="1199" y="1663"/>
                  </a:lnTo>
                  <a:lnTo>
                    <a:pt x="1144" y="1687"/>
                  </a:lnTo>
                  <a:lnTo>
                    <a:pt x="1087" y="1707"/>
                  </a:lnTo>
                  <a:lnTo>
                    <a:pt x="1028" y="1722"/>
                  </a:lnTo>
                  <a:lnTo>
                    <a:pt x="967" y="1730"/>
                  </a:lnTo>
                  <a:lnTo>
                    <a:pt x="905" y="1733"/>
                  </a:lnTo>
                  <a:lnTo>
                    <a:pt x="835" y="1729"/>
                  </a:lnTo>
                  <a:lnTo>
                    <a:pt x="767" y="1718"/>
                  </a:lnTo>
                  <a:lnTo>
                    <a:pt x="701" y="1700"/>
                  </a:lnTo>
                  <a:lnTo>
                    <a:pt x="639" y="1675"/>
                  </a:lnTo>
                  <a:lnTo>
                    <a:pt x="580" y="1644"/>
                  </a:lnTo>
                  <a:lnTo>
                    <a:pt x="523" y="1607"/>
                  </a:lnTo>
                  <a:lnTo>
                    <a:pt x="473" y="1564"/>
                  </a:lnTo>
                  <a:lnTo>
                    <a:pt x="426" y="1518"/>
                  </a:lnTo>
                  <a:lnTo>
                    <a:pt x="385" y="1466"/>
                  </a:lnTo>
                  <a:lnTo>
                    <a:pt x="348" y="1411"/>
                  </a:lnTo>
                  <a:lnTo>
                    <a:pt x="318" y="1350"/>
                  </a:lnTo>
                  <a:lnTo>
                    <a:pt x="294" y="1288"/>
                  </a:lnTo>
                  <a:lnTo>
                    <a:pt x="276" y="1221"/>
                  </a:lnTo>
                  <a:lnTo>
                    <a:pt x="265" y="1153"/>
                  </a:lnTo>
                  <a:lnTo>
                    <a:pt x="128" y="1153"/>
                  </a:lnTo>
                  <a:lnTo>
                    <a:pt x="98" y="1149"/>
                  </a:lnTo>
                  <a:lnTo>
                    <a:pt x="71" y="1140"/>
                  </a:lnTo>
                  <a:lnTo>
                    <a:pt x="48" y="1124"/>
                  </a:lnTo>
                  <a:lnTo>
                    <a:pt x="28" y="1105"/>
                  </a:lnTo>
                  <a:lnTo>
                    <a:pt x="12" y="1081"/>
                  </a:lnTo>
                  <a:lnTo>
                    <a:pt x="2" y="1053"/>
                  </a:lnTo>
                  <a:lnTo>
                    <a:pt x="0" y="1024"/>
                  </a:lnTo>
                  <a:lnTo>
                    <a:pt x="2" y="994"/>
                  </a:lnTo>
                  <a:lnTo>
                    <a:pt x="12" y="967"/>
                  </a:lnTo>
                  <a:lnTo>
                    <a:pt x="28" y="944"/>
                  </a:lnTo>
                  <a:lnTo>
                    <a:pt x="48" y="924"/>
                  </a:lnTo>
                  <a:lnTo>
                    <a:pt x="71" y="908"/>
                  </a:lnTo>
                  <a:lnTo>
                    <a:pt x="98" y="898"/>
                  </a:lnTo>
                  <a:lnTo>
                    <a:pt x="128" y="896"/>
                  </a:lnTo>
                  <a:lnTo>
                    <a:pt x="262" y="896"/>
                  </a:lnTo>
                  <a:lnTo>
                    <a:pt x="262" y="838"/>
                  </a:lnTo>
                  <a:lnTo>
                    <a:pt x="128" y="838"/>
                  </a:lnTo>
                  <a:lnTo>
                    <a:pt x="98" y="834"/>
                  </a:lnTo>
                  <a:lnTo>
                    <a:pt x="71" y="824"/>
                  </a:lnTo>
                  <a:lnTo>
                    <a:pt x="48" y="810"/>
                  </a:lnTo>
                  <a:lnTo>
                    <a:pt x="28" y="790"/>
                  </a:lnTo>
                  <a:lnTo>
                    <a:pt x="12" y="765"/>
                  </a:lnTo>
                  <a:lnTo>
                    <a:pt x="2" y="738"/>
                  </a:lnTo>
                  <a:lnTo>
                    <a:pt x="0" y="709"/>
                  </a:lnTo>
                  <a:lnTo>
                    <a:pt x="2" y="679"/>
                  </a:lnTo>
                  <a:lnTo>
                    <a:pt x="12" y="652"/>
                  </a:lnTo>
                  <a:lnTo>
                    <a:pt x="28" y="629"/>
                  </a:lnTo>
                  <a:lnTo>
                    <a:pt x="48" y="608"/>
                  </a:lnTo>
                  <a:lnTo>
                    <a:pt x="71" y="593"/>
                  </a:lnTo>
                  <a:lnTo>
                    <a:pt x="98" y="584"/>
                  </a:lnTo>
                  <a:lnTo>
                    <a:pt x="128" y="580"/>
                  </a:lnTo>
                  <a:lnTo>
                    <a:pt x="265" y="580"/>
                  </a:lnTo>
                  <a:lnTo>
                    <a:pt x="276" y="512"/>
                  </a:lnTo>
                  <a:lnTo>
                    <a:pt x="294" y="446"/>
                  </a:lnTo>
                  <a:lnTo>
                    <a:pt x="318" y="383"/>
                  </a:lnTo>
                  <a:lnTo>
                    <a:pt x="348" y="323"/>
                  </a:lnTo>
                  <a:lnTo>
                    <a:pt x="385" y="268"/>
                  </a:lnTo>
                  <a:lnTo>
                    <a:pt x="426" y="215"/>
                  </a:lnTo>
                  <a:lnTo>
                    <a:pt x="473" y="168"/>
                  </a:lnTo>
                  <a:lnTo>
                    <a:pt x="523" y="126"/>
                  </a:lnTo>
                  <a:lnTo>
                    <a:pt x="580" y="89"/>
                  </a:lnTo>
                  <a:lnTo>
                    <a:pt x="639" y="59"/>
                  </a:lnTo>
                  <a:lnTo>
                    <a:pt x="701" y="33"/>
                  </a:lnTo>
                  <a:lnTo>
                    <a:pt x="767" y="16"/>
                  </a:lnTo>
                  <a:lnTo>
                    <a:pt x="835" y="3"/>
                  </a:lnTo>
                  <a:lnTo>
                    <a:pt x="9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1" name="Shape 9581"/>
            <p:cNvSpPr/>
            <p:nvPr/>
          </p:nvSpPr>
          <p:spPr>
            <a:xfrm>
              <a:off x="4694" y="1152"/>
              <a:ext cx="339" cy="433"/>
            </a:xfrm>
            <a:custGeom>
              <a:avLst/>
              <a:gdLst/>
              <a:ahLst/>
              <a:cxnLst/>
              <a:rect l="0" t="0" r="0" b="0"/>
              <a:pathLst>
                <a:path w="1355" h="1733" extrusionOk="0">
                  <a:moveTo>
                    <a:pt x="808" y="0"/>
                  </a:moveTo>
                  <a:lnTo>
                    <a:pt x="871" y="4"/>
                  </a:lnTo>
                  <a:lnTo>
                    <a:pt x="933" y="15"/>
                  </a:lnTo>
                  <a:lnTo>
                    <a:pt x="993" y="32"/>
                  </a:lnTo>
                  <a:lnTo>
                    <a:pt x="1048" y="55"/>
                  </a:lnTo>
                  <a:lnTo>
                    <a:pt x="1101" y="85"/>
                  </a:lnTo>
                  <a:lnTo>
                    <a:pt x="1150" y="120"/>
                  </a:lnTo>
                  <a:lnTo>
                    <a:pt x="1194" y="161"/>
                  </a:lnTo>
                  <a:lnTo>
                    <a:pt x="1235" y="205"/>
                  </a:lnTo>
                  <a:lnTo>
                    <a:pt x="1271" y="254"/>
                  </a:lnTo>
                  <a:lnTo>
                    <a:pt x="1300" y="307"/>
                  </a:lnTo>
                  <a:lnTo>
                    <a:pt x="1323" y="363"/>
                  </a:lnTo>
                  <a:lnTo>
                    <a:pt x="1341" y="423"/>
                  </a:lnTo>
                  <a:lnTo>
                    <a:pt x="1352" y="484"/>
                  </a:lnTo>
                  <a:lnTo>
                    <a:pt x="1355" y="548"/>
                  </a:lnTo>
                  <a:lnTo>
                    <a:pt x="1352" y="578"/>
                  </a:lnTo>
                  <a:lnTo>
                    <a:pt x="1342" y="605"/>
                  </a:lnTo>
                  <a:lnTo>
                    <a:pt x="1327" y="628"/>
                  </a:lnTo>
                  <a:lnTo>
                    <a:pt x="1307" y="648"/>
                  </a:lnTo>
                  <a:lnTo>
                    <a:pt x="1283" y="664"/>
                  </a:lnTo>
                  <a:lnTo>
                    <a:pt x="1256" y="673"/>
                  </a:lnTo>
                  <a:lnTo>
                    <a:pt x="1226" y="676"/>
                  </a:lnTo>
                  <a:lnTo>
                    <a:pt x="1197" y="673"/>
                  </a:lnTo>
                  <a:lnTo>
                    <a:pt x="1170" y="664"/>
                  </a:lnTo>
                  <a:lnTo>
                    <a:pt x="1147" y="648"/>
                  </a:lnTo>
                  <a:lnTo>
                    <a:pt x="1127" y="628"/>
                  </a:lnTo>
                  <a:lnTo>
                    <a:pt x="1111" y="605"/>
                  </a:lnTo>
                  <a:lnTo>
                    <a:pt x="1101" y="578"/>
                  </a:lnTo>
                  <a:lnTo>
                    <a:pt x="1099" y="548"/>
                  </a:lnTo>
                  <a:lnTo>
                    <a:pt x="1094" y="500"/>
                  </a:lnTo>
                  <a:lnTo>
                    <a:pt x="1084" y="456"/>
                  </a:lnTo>
                  <a:lnTo>
                    <a:pt x="1065" y="414"/>
                  </a:lnTo>
                  <a:lnTo>
                    <a:pt x="1042" y="376"/>
                  </a:lnTo>
                  <a:lnTo>
                    <a:pt x="1013" y="343"/>
                  </a:lnTo>
                  <a:lnTo>
                    <a:pt x="979" y="313"/>
                  </a:lnTo>
                  <a:lnTo>
                    <a:pt x="941" y="290"/>
                  </a:lnTo>
                  <a:lnTo>
                    <a:pt x="900" y="272"/>
                  </a:lnTo>
                  <a:lnTo>
                    <a:pt x="855" y="261"/>
                  </a:lnTo>
                  <a:lnTo>
                    <a:pt x="808" y="257"/>
                  </a:lnTo>
                  <a:lnTo>
                    <a:pt x="761" y="261"/>
                  </a:lnTo>
                  <a:lnTo>
                    <a:pt x="717" y="272"/>
                  </a:lnTo>
                  <a:lnTo>
                    <a:pt x="675" y="290"/>
                  </a:lnTo>
                  <a:lnTo>
                    <a:pt x="637" y="313"/>
                  </a:lnTo>
                  <a:lnTo>
                    <a:pt x="602" y="343"/>
                  </a:lnTo>
                  <a:lnTo>
                    <a:pt x="574" y="376"/>
                  </a:lnTo>
                  <a:lnTo>
                    <a:pt x="550" y="414"/>
                  </a:lnTo>
                  <a:lnTo>
                    <a:pt x="532" y="456"/>
                  </a:lnTo>
                  <a:lnTo>
                    <a:pt x="521" y="500"/>
                  </a:lnTo>
                  <a:lnTo>
                    <a:pt x="518" y="548"/>
                  </a:lnTo>
                  <a:lnTo>
                    <a:pt x="518" y="836"/>
                  </a:lnTo>
                  <a:lnTo>
                    <a:pt x="816" y="836"/>
                  </a:lnTo>
                  <a:lnTo>
                    <a:pt x="846" y="839"/>
                  </a:lnTo>
                  <a:lnTo>
                    <a:pt x="873" y="849"/>
                  </a:lnTo>
                  <a:lnTo>
                    <a:pt x="897" y="864"/>
                  </a:lnTo>
                  <a:lnTo>
                    <a:pt x="917" y="884"/>
                  </a:lnTo>
                  <a:lnTo>
                    <a:pt x="932" y="908"/>
                  </a:lnTo>
                  <a:lnTo>
                    <a:pt x="941" y="935"/>
                  </a:lnTo>
                  <a:lnTo>
                    <a:pt x="945" y="965"/>
                  </a:lnTo>
                  <a:lnTo>
                    <a:pt x="941" y="994"/>
                  </a:lnTo>
                  <a:lnTo>
                    <a:pt x="932" y="1021"/>
                  </a:lnTo>
                  <a:lnTo>
                    <a:pt x="917" y="1045"/>
                  </a:lnTo>
                  <a:lnTo>
                    <a:pt x="897" y="1064"/>
                  </a:lnTo>
                  <a:lnTo>
                    <a:pt x="873" y="1080"/>
                  </a:lnTo>
                  <a:lnTo>
                    <a:pt x="846" y="1090"/>
                  </a:lnTo>
                  <a:lnTo>
                    <a:pt x="816" y="1094"/>
                  </a:lnTo>
                  <a:lnTo>
                    <a:pt x="518" y="1094"/>
                  </a:lnTo>
                  <a:lnTo>
                    <a:pt x="518" y="1475"/>
                  </a:lnTo>
                  <a:lnTo>
                    <a:pt x="1131" y="1475"/>
                  </a:lnTo>
                  <a:lnTo>
                    <a:pt x="1160" y="1479"/>
                  </a:lnTo>
                  <a:lnTo>
                    <a:pt x="1187" y="1488"/>
                  </a:lnTo>
                  <a:lnTo>
                    <a:pt x="1212" y="1503"/>
                  </a:lnTo>
                  <a:lnTo>
                    <a:pt x="1231" y="1524"/>
                  </a:lnTo>
                  <a:lnTo>
                    <a:pt x="1246" y="1547"/>
                  </a:lnTo>
                  <a:lnTo>
                    <a:pt x="1256" y="1574"/>
                  </a:lnTo>
                  <a:lnTo>
                    <a:pt x="1260" y="1604"/>
                  </a:lnTo>
                  <a:lnTo>
                    <a:pt x="1256" y="1633"/>
                  </a:lnTo>
                  <a:lnTo>
                    <a:pt x="1246" y="1660"/>
                  </a:lnTo>
                  <a:lnTo>
                    <a:pt x="1231" y="1685"/>
                  </a:lnTo>
                  <a:lnTo>
                    <a:pt x="1212" y="1705"/>
                  </a:lnTo>
                  <a:lnTo>
                    <a:pt x="1187" y="1719"/>
                  </a:lnTo>
                  <a:lnTo>
                    <a:pt x="1160" y="1729"/>
                  </a:lnTo>
                  <a:lnTo>
                    <a:pt x="1131" y="1733"/>
                  </a:lnTo>
                  <a:lnTo>
                    <a:pt x="129" y="1733"/>
                  </a:lnTo>
                  <a:lnTo>
                    <a:pt x="100" y="1729"/>
                  </a:lnTo>
                  <a:lnTo>
                    <a:pt x="73" y="1719"/>
                  </a:lnTo>
                  <a:lnTo>
                    <a:pt x="48" y="1705"/>
                  </a:lnTo>
                  <a:lnTo>
                    <a:pt x="29" y="1685"/>
                  </a:lnTo>
                  <a:lnTo>
                    <a:pt x="14" y="1660"/>
                  </a:lnTo>
                  <a:lnTo>
                    <a:pt x="4" y="1633"/>
                  </a:lnTo>
                  <a:lnTo>
                    <a:pt x="0" y="1604"/>
                  </a:lnTo>
                  <a:lnTo>
                    <a:pt x="4" y="1574"/>
                  </a:lnTo>
                  <a:lnTo>
                    <a:pt x="14" y="1547"/>
                  </a:lnTo>
                  <a:lnTo>
                    <a:pt x="29" y="1524"/>
                  </a:lnTo>
                  <a:lnTo>
                    <a:pt x="48" y="1503"/>
                  </a:lnTo>
                  <a:lnTo>
                    <a:pt x="73" y="1488"/>
                  </a:lnTo>
                  <a:lnTo>
                    <a:pt x="100" y="1479"/>
                  </a:lnTo>
                  <a:lnTo>
                    <a:pt x="129" y="1475"/>
                  </a:lnTo>
                  <a:lnTo>
                    <a:pt x="260" y="1475"/>
                  </a:lnTo>
                  <a:lnTo>
                    <a:pt x="260" y="1094"/>
                  </a:lnTo>
                  <a:lnTo>
                    <a:pt x="180" y="1094"/>
                  </a:lnTo>
                  <a:lnTo>
                    <a:pt x="150" y="1090"/>
                  </a:lnTo>
                  <a:lnTo>
                    <a:pt x="123" y="1080"/>
                  </a:lnTo>
                  <a:lnTo>
                    <a:pt x="99" y="1064"/>
                  </a:lnTo>
                  <a:lnTo>
                    <a:pt x="79" y="1045"/>
                  </a:lnTo>
                  <a:lnTo>
                    <a:pt x="64" y="1021"/>
                  </a:lnTo>
                  <a:lnTo>
                    <a:pt x="54" y="994"/>
                  </a:lnTo>
                  <a:lnTo>
                    <a:pt x="51" y="965"/>
                  </a:lnTo>
                  <a:lnTo>
                    <a:pt x="54" y="935"/>
                  </a:lnTo>
                  <a:lnTo>
                    <a:pt x="64" y="908"/>
                  </a:lnTo>
                  <a:lnTo>
                    <a:pt x="79" y="884"/>
                  </a:lnTo>
                  <a:lnTo>
                    <a:pt x="99" y="864"/>
                  </a:lnTo>
                  <a:lnTo>
                    <a:pt x="123" y="849"/>
                  </a:lnTo>
                  <a:lnTo>
                    <a:pt x="150" y="839"/>
                  </a:lnTo>
                  <a:lnTo>
                    <a:pt x="180" y="836"/>
                  </a:lnTo>
                  <a:lnTo>
                    <a:pt x="260" y="836"/>
                  </a:lnTo>
                  <a:lnTo>
                    <a:pt x="260" y="548"/>
                  </a:lnTo>
                  <a:lnTo>
                    <a:pt x="263" y="484"/>
                  </a:lnTo>
                  <a:lnTo>
                    <a:pt x="274" y="423"/>
                  </a:lnTo>
                  <a:lnTo>
                    <a:pt x="292" y="363"/>
                  </a:lnTo>
                  <a:lnTo>
                    <a:pt x="316" y="307"/>
                  </a:lnTo>
                  <a:lnTo>
                    <a:pt x="346" y="254"/>
                  </a:lnTo>
                  <a:lnTo>
                    <a:pt x="381" y="205"/>
                  </a:lnTo>
                  <a:lnTo>
                    <a:pt x="421" y="161"/>
                  </a:lnTo>
                  <a:lnTo>
                    <a:pt x="466" y="120"/>
                  </a:lnTo>
                  <a:lnTo>
                    <a:pt x="514" y="85"/>
                  </a:lnTo>
                  <a:lnTo>
                    <a:pt x="567" y="55"/>
                  </a:lnTo>
                  <a:lnTo>
                    <a:pt x="623" y="32"/>
                  </a:lnTo>
                  <a:lnTo>
                    <a:pt x="682" y="15"/>
                  </a:lnTo>
                  <a:lnTo>
                    <a:pt x="744" y="4"/>
                  </a:lnTo>
                  <a:lnTo>
                    <a:pt x="8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82" name="Shape 9582"/>
          <p:cNvGrpSpPr/>
          <p:nvPr/>
        </p:nvGrpSpPr>
        <p:grpSpPr>
          <a:xfrm>
            <a:off x="6372379" y="3753450"/>
            <a:ext cx="216368" cy="215695"/>
            <a:chOff x="3300" y="1351"/>
            <a:chExt cx="964" cy="961"/>
          </a:xfrm>
        </p:grpSpPr>
        <p:sp>
          <p:nvSpPr>
            <p:cNvPr id="9583" name="Shape 9583"/>
            <p:cNvSpPr/>
            <p:nvPr/>
          </p:nvSpPr>
          <p:spPr>
            <a:xfrm>
              <a:off x="3300" y="1351"/>
              <a:ext cx="964" cy="961"/>
            </a:xfrm>
            <a:custGeom>
              <a:avLst/>
              <a:gdLst/>
              <a:ahLst/>
              <a:cxnLst/>
              <a:rect l="0" t="0" r="0" b="0"/>
              <a:pathLst>
                <a:path w="3854" h="3846" extrusionOk="0">
                  <a:moveTo>
                    <a:pt x="127" y="0"/>
                  </a:moveTo>
                  <a:lnTo>
                    <a:pt x="156" y="2"/>
                  </a:lnTo>
                  <a:lnTo>
                    <a:pt x="183" y="13"/>
                  </a:lnTo>
                  <a:lnTo>
                    <a:pt x="206" y="27"/>
                  </a:lnTo>
                  <a:lnTo>
                    <a:pt x="226" y="47"/>
                  </a:lnTo>
                  <a:lnTo>
                    <a:pt x="242" y="71"/>
                  </a:lnTo>
                  <a:lnTo>
                    <a:pt x="251" y="97"/>
                  </a:lnTo>
                  <a:lnTo>
                    <a:pt x="255" y="126"/>
                  </a:lnTo>
                  <a:lnTo>
                    <a:pt x="255" y="3591"/>
                  </a:lnTo>
                  <a:lnTo>
                    <a:pt x="3726" y="3591"/>
                  </a:lnTo>
                  <a:lnTo>
                    <a:pt x="3756" y="3595"/>
                  </a:lnTo>
                  <a:lnTo>
                    <a:pt x="3783" y="3604"/>
                  </a:lnTo>
                  <a:lnTo>
                    <a:pt x="3806" y="3619"/>
                  </a:lnTo>
                  <a:lnTo>
                    <a:pt x="3826" y="3639"/>
                  </a:lnTo>
                  <a:lnTo>
                    <a:pt x="3841" y="3663"/>
                  </a:lnTo>
                  <a:lnTo>
                    <a:pt x="3851" y="3690"/>
                  </a:lnTo>
                  <a:lnTo>
                    <a:pt x="3854" y="3719"/>
                  </a:lnTo>
                  <a:lnTo>
                    <a:pt x="3851" y="3748"/>
                  </a:lnTo>
                  <a:lnTo>
                    <a:pt x="3841" y="3775"/>
                  </a:lnTo>
                  <a:lnTo>
                    <a:pt x="3826" y="3798"/>
                  </a:lnTo>
                  <a:lnTo>
                    <a:pt x="3806" y="3818"/>
                  </a:lnTo>
                  <a:lnTo>
                    <a:pt x="3783" y="3834"/>
                  </a:lnTo>
                  <a:lnTo>
                    <a:pt x="3756" y="3843"/>
                  </a:lnTo>
                  <a:lnTo>
                    <a:pt x="3726" y="3846"/>
                  </a:lnTo>
                  <a:lnTo>
                    <a:pt x="127" y="3846"/>
                  </a:lnTo>
                  <a:lnTo>
                    <a:pt x="97" y="3843"/>
                  </a:lnTo>
                  <a:lnTo>
                    <a:pt x="70" y="3834"/>
                  </a:lnTo>
                  <a:lnTo>
                    <a:pt x="47" y="3818"/>
                  </a:lnTo>
                  <a:lnTo>
                    <a:pt x="27" y="3798"/>
                  </a:lnTo>
                  <a:lnTo>
                    <a:pt x="13" y="3775"/>
                  </a:lnTo>
                  <a:lnTo>
                    <a:pt x="2" y="3748"/>
                  </a:lnTo>
                  <a:lnTo>
                    <a:pt x="0" y="3719"/>
                  </a:lnTo>
                  <a:lnTo>
                    <a:pt x="0" y="126"/>
                  </a:lnTo>
                  <a:lnTo>
                    <a:pt x="2" y="97"/>
                  </a:lnTo>
                  <a:lnTo>
                    <a:pt x="13" y="71"/>
                  </a:lnTo>
                  <a:lnTo>
                    <a:pt x="27" y="47"/>
                  </a:lnTo>
                  <a:lnTo>
                    <a:pt x="47" y="27"/>
                  </a:lnTo>
                  <a:lnTo>
                    <a:pt x="70" y="13"/>
                  </a:lnTo>
                  <a:lnTo>
                    <a:pt x="97" y="2"/>
                  </a:lnTo>
                  <a:lnTo>
                    <a:pt x="1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4" name="Shape 9584"/>
            <p:cNvSpPr/>
            <p:nvPr/>
          </p:nvSpPr>
          <p:spPr>
            <a:xfrm>
              <a:off x="3400" y="1994"/>
              <a:ext cx="210" cy="219"/>
            </a:xfrm>
            <a:custGeom>
              <a:avLst/>
              <a:gdLst/>
              <a:ahLst/>
              <a:cxnLst/>
              <a:rect l="0" t="0" r="0" b="0"/>
              <a:pathLst>
                <a:path w="842" h="873" extrusionOk="0">
                  <a:moveTo>
                    <a:pt x="170" y="169"/>
                  </a:moveTo>
                  <a:lnTo>
                    <a:pt x="170" y="703"/>
                  </a:lnTo>
                  <a:lnTo>
                    <a:pt x="672" y="703"/>
                  </a:lnTo>
                  <a:lnTo>
                    <a:pt x="672" y="169"/>
                  </a:lnTo>
                  <a:lnTo>
                    <a:pt x="170" y="169"/>
                  </a:lnTo>
                  <a:close/>
                  <a:moveTo>
                    <a:pt x="86" y="0"/>
                  </a:moveTo>
                  <a:lnTo>
                    <a:pt x="757" y="0"/>
                  </a:lnTo>
                  <a:lnTo>
                    <a:pt x="780" y="3"/>
                  </a:lnTo>
                  <a:lnTo>
                    <a:pt x="800" y="11"/>
                  </a:lnTo>
                  <a:lnTo>
                    <a:pt x="818" y="24"/>
                  </a:lnTo>
                  <a:lnTo>
                    <a:pt x="831" y="42"/>
                  </a:lnTo>
                  <a:lnTo>
                    <a:pt x="839" y="63"/>
                  </a:lnTo>
                  <a:lnTo>
                    <a:pt x="842" y="85"/>
                  </a:lnTo>
                  <a:lnTo>
                    <a:pt x="842" y="789"/>
                  </a:lnTo>
                  <a:lnTo>
                    <a:pt x="839" y="811"/>
                  </a:lnTo>
                  <a:lnTo>
                    <a:pt x="831" y="831"/>
                  </a:lnTo>
                  <a:lnTo>
                    <a:pt x="818" y="849"/>
                  </a:lnTo>
                  <a:lnTo>
                    <a:pt x="800" y="861"/>
                  </a:lnTo>
                  <a:lnTo>
                    <a:pt x="780" y="870"/>
                  </a:lnTo>
                  <a:lnTo>
                    <a:pt x="757" y="873"/>
                  </a:lnTo>
                  <a:lnTo>
                    <a:pt x="86" y="873"/>
                  </a:lnTo>
                  <a:lnTo>
                    <a:pt x="63" y="870"/>
                  </a:lnTo>
                  <a:lnTo>
                    <a:pt x="42" y="861"/>
                  </a:lnTo>
                  <a:lnTo>
                    <a:pt x="26" y="849"/>
                  </a:lnTo>
                  <a:lnTo>
                    <a:pt x="12" y="831"/>
                  </a:lnTo>
                  <a:lnTo>
                    <a:pt x="3" y="811"/>
                  </a:lnTo>
                  <a:lnTo>
                    <a:pt x="0" y="789"/>
                  </a:lnTo>
                  <a:lnTo>
                    <a:pt x="0" y="85"/>
                  </a:lnTo>
                  <a:lnTo>
                    <a:pt x="3" y="63"/>
                  </a:lnTo>
                  <a:lnTo>
                    <a:pt x="12" y="42"/>
                  </a:lnTo>
                  <a:lnTo>
                    <a:pt x="26" y="24"/>
                  </a:lnTo>
                  <a:lnTo>
                    <a:pt x="42" y="11"/>
                  </a:lnTo>
                  <a:lnTo>
                    <a:pt x="63"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5" name="Shape 9585"/>
            <p:cNvSpPr/>
            <p:nvPr/>
          </p:nvSpPr>
          <p:spPr>
            <a:xfrm>
              <a:off x="3660" y="1712"/>
              <a:ext cx="210" cy="501"/>
            </a:xfrm>
            <a:custGeom>
              <a:avLst/>
              <a:gdLst/>
              <a:ahLst/>
              <a:cxnLst/>
              <a:rect l="0" t="0" r="0" b="0"/>
              <a:pathLst>
                <a:path w="843" h="2001" extrusionOk="0">
                  <a:moveTo>
                    <a:pt x="171" y="170"/>
                  </a:moveTo>
                  <a:lnTo>
                    <a:pt x="171" y="1831"/>
                  </a:lnTo>
                  <a:lnTo>
                    <a:pt x="673" y="1831"/>
                  </a:lnTo>
                  <a:lnTo>
                    <a:pt x="673" y="170"/>
                  </a:lnTo>
                  <a:lnTo>
                    <a:pt x="171" y="170"/>
                  </a:lnTo>
                  <a:close/>
                  <a:moveTo>
                    <a:pt x="86" y="0"/>
                  </a:moveTo>
                  <a:lnTo>
                    <a:pt x="757" y="0"/>
                  </a:lnTo>
                  <a:lnTo>
                    <a:pt x="781" y="4"/>
                  </a:lnTo>
                  <a:lnTo>
                    <a:pt x="801" y="12"/>
                  </a:lnTo>
                  <a:lnTo>
                    <a:pt x="818" y="26"/>
                  </a:lnTo>
                  <a:lnTo>
                    <a:pt x="831" y="42"/>
                  </a:lnTo>
                  <a:lnTo>
                    <a:pt x="839" y="63"/>
                  </a:lnTo>
                  <a:lnTo>
                    <a:pt x="843" y="86"/>
                  </a:lnTo>
                  <a:lnTo>
                    <a:pt x="843" y="1917"/>
                  </a:lnTo>
                  <a:lnTo>
                    <a:pt x="839" y="1939"/>
                  </a:lnTo>
                  <a:lnTo>
                    <a:pt x="831" y="1959"/>
                  </a:lnTo>
                  <a:lnTo>
                    <a:pt x="818" y="1977"/>
                  </a:lnTo>
                  <a:lnTo>
                    <a:pt x="801" y="1989"/>
                  </a:lnTo>
                  <a:lnTo>
                    <a:pt x="781" y="1998"/>
                  </a:lnTo>
                  <a:lnTo>
                    <a:pt x="757" y="2001"/>
                  </a:lnTo>
                  <a:lnTo>
                    <a:pt x="86" y="2001"/>
                  </a:lnTo>
                  <a:lnTo>
                    <a:pt x="64" y="1998"/>
                  </a:lnTo>
                  <a:lnTo>
                    <a:pt x="43" y="1989"/>
                  </a:lnTo>
                  <a:lnTo>
                    <a:pt x="26" y="1977"/>
                  </a:lnTo>
                  <a:lnTo>
                    <a:pt x="12" y="1959"/>
                  </a:lnTo>
                  <a:lnTo>
                    <a:pt x="4" y="1939"/>
                  </a:lnTo>
                  <a:lnTo>
                    <a:pt x="0" y="1917"/>
                  </a:lnTo>
                  <a:lnTo>
                    <a:pt x="0" y="86"/>
                  </a:lnTo>
                  <a:lnTo>
                    <a:pt x="4" y="63"/>
                  </a:lnTo>
                  <a:lnTo>
                    <a:pt x="12" y="42"/>
                  </a:lnTo>
                  <a:lnTo>
                    <a:pt x="26" y="26"/>
                  </a:lnTo>
                  <a:lnTo>
                    <a:pt x="43" y="12"/>
                  </a:lnTo>
                  <a:lnTo>
                    <a:pt x="64" y="4"/>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6" name="Shape 9586"/>
            <p:cNvSpPr/>
            <p:nvPr/>
          </p:nvSpPr>
          <p:spPr>
            <a:xfrm>
              <a:off x="3927" y="1434"/>
              <a:ext cx="211" cy="779"/>
            </a:xfrm>
            <a:custGeom>
              <a:avLst/>
              <a:gdLst/>
              <a:ahLst/>
              <a:cxnLst/>
              <a:rect l="0" t="0" r="0" b="0"/>
              <a:pathLst>
                <a:path w="842" h="3114" extrusionOk="0">
                  <a:moveTo>
                    <a:pt x="171" y="169"/>
                  </a:moveTo>
                  <a:lnTo>
                    <a:pt x="171" y="2944"/>
                  </a:lnTo>
                  <a:lnTo>
                    <a:pt x="672" y="2944"/>
                  </a:lnTo>
                  <a:lnTo>
                    <a:pt x="672" y="169"/>
                  </a:lnTo>
                  <a:lnTo>
                    <a:pt x="171" y="169"/>
                  </a:lnTo>
                  <a:close/>
                  <a:moveTo>
                    <a:pt x="85" y="0"/>
                  </a:moveTo>
                  <a:lnTo>
                    <a:pt x="756" y="0"/>
                  </a:lnTo>
                  <a:lnTo>
                    <a:pt x="780" y="2"/>
                  </a:lnTo>
                  <a:lnTo>
                    <a:pt x="800" y="11"/>
                  </a:lnTo>
                  <a:lnTo>
                    <a:pt x="817" y="24"/>
                  </a:lnTo>
                  <a:lnTo>
                    <a:pt x="830" y="42"/>
                  </a:lnTo>
                  <a:lnTo>
                    <a:pt x="838" y="62"/>
                  </a:lnTo>
                  <a:lnTo>
                    <a:pt x="842" y="84"/>
                  </a:lnTo>
                  <a:lnTo>
                    <a:pt x="842" y="3030"/>
                  </a:lnTo>
                  <a:lnTo>
                    <a:pt x="838" y="3052"/>
                  </a:lnTo>
                  <a:lnTo>
                    <a:pt x="830" y="3072"/>
                  </a:lnTo>
                  <a:lnTo>
                    <a:pt x="817" y="3090"/>
                  </a:lnTo>
                  <a:lnTo>
                    <a:pt x="800" y="3102"/>
                  </a:lnTo>
                  <a:lnTo>
                    <a:pt x="780" y="3111"/>
                  </a:lnTo>
                  <a:lnTo>
                    <a:pt x="756" y="3114"/>
                  </a:lnTo>
                  <a:lnTo>
                    <a:pt x="85" y="3114"/>
                  </a:lnTo>
                  <a:lnTo>
                    <a:pt x="63" y="3111"/>
                  </a:lnTo>
                  <a:lnTo>
                    <a:pt x="42" y="3102"/>
                  </a:lnTo>
                  <a:lnTo>
                    <a:pt x="25" y="3090"/>
                  </a:lnTo>
                  <a:lnTo>
                    <a:pt x="11" y="3072"/>
                  </a:lnTo>
                  <a:lnTo>
                    <a:pt x="3" y="3052"/>
                  </a:lnTo>
                  <a:lnTo>
                    <a:pt x="0" y="3030"/>
                  </a:lnTo>
                  <a:lnTo>
                    <a:pt x="0" y="84"/>
                  </a:lnTo>
                  <a:lnTo>
                    <a:pt x="3" y="62"/>
                  </a:lnTo>
                  <a:lnTo>
                    <a:pt x="11" y="42"/>
                  </a:lnTo>
                  <a:lnTo>
                    <a:pt x="25" y="24"/>
                  </a:lnTo>
                  <a:lnTo>
                    <a:pt x="42" y="11"/>
                  </a:lnTo>
                  <a:lnTo>
                    <a:pt x="63" y="2"/>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87" name="Shape 9587"/>
          <p:cNvGrpSpPr/>
          <p:nvPr/>
        </p:nvGrpSpPr>
        <p:grpSpPr>
          <a:xfrm>
            <a:off x="3849192" y="3727358"/>
            <a:ext cx="138074" cy="267879"/>
            <a:chOff x="2839" y="1410"/>
            <a:chExt cx="167" cy="324"/>
          </a:xfrm>
        </p:grpSpPr>
        <p:sp>
          <p:nvSpPr>
            <p:cNvPr id="9588" name="Shape 9588"/>
            <p:cNvSpPr/>
            <p:nvPr/>
          </p:nvSpPr>
          <p:spPr>
            <a:xfrm>
              <a:off x="2905" y="1457"/>
              <a:ext cx="35" cy="73"/>
            </a:xfrm>
            <a:custGeom>
              <a:avLst/>
              <a:gdLst/>
              <a:ahLst/>
              <a:cxnLst/>
              <a:rect l="0" t="0" r="0" b="0"/>
              <a:pathLst>
                <a:path w="394" h="808" extrusionOk="0">
                  <a:moveTo>
                    <a:pt x="253" y="479"/>
                  </a:moveTo>
                  <a:lnTo>
                    <a:pt x="253" y="612"/>
                  </a:lnTo>
                  <a:lnTo>
                    <a:pt x="265" y="598"/>
                  </a:lnTo>
                  <a:lnTo>
                    <a:pt x="275" y="583"/>
                  </a:lnTo>
                  <a:lnTo>
                    <a:pt x="281" y="564"/>
                  </a:lnTo>
                  <a:lnTo>
                    <a:pt x="283" y="546"/>
                  </a:lnTo>
                  <a:lnTo>
                    <a:pt x="281" y="526"/>
                  </a:lnTo>
                  <a:lnTo>
                    <a:pt x="275" y="508"/>
                  </a:lnTo>
                  <a:lnTo>
                    <a:pt x="265" y="493"/>
                  </a:lnTo>
                  <a:lnTo>
                    <a:pt x="253" y="479"/>
                  </a:lnTo>
                  <a:close/>
                  <a:moveTo>
                    <a:pt x="142" y="196"/>
                  </a:moveTo>
                  <a:lnTo>
                    <a:pt x="129" y="209"/>
                  </a:lnTo>
                  <a:lnTo>
                    <a:pt x="119" y="225"/>
                  </a:lnTo>
                  <a:lnTo>
                    <a:pt x="113" y="242"/>
                  </a:lnTo>
                  <a:lnTo>
                    <a:pt x="111" y="262"/>
                  </a:lnTo>
                  <a:lnTo>
                    <a:pt x="113" y="281"/>
                  </a:lnTo>
                  <a:lnTo>
                    <a:pt x="119" y="299"/>
                  </a:lnTo>
                  <a:lnTo>
                    <a:pt x="129" y="315"/>
                  </a:lnTo>
                  <a:lnTo>
                    <a:pt x="142" y="328"/>
                  </a:lnTo>
                  <a:lnTo>
                    <a:pt x="142" y="196"/>
                  </a:lnTo>
                  <a:close/>
                  <a:moveTo>
                    <a:pt x="196" y="0"/>
                  </a:moveTo>
                  <a:lnTo>
                    <a:pt x="215" y="2"/>
                  </a:lnTo>
                  <a:lnTo>
                    <a:pt x="230" y="11"/>
                  </a:lnTo>
                  <a:lnTo>
                    <a:pt x="242" y="22"/>
                  </a:lnTo>
                  <a:lnTo>
                    <a:pt x="250" y="38"/>
                  </a:lnTo>
                  <a:lnTo>
                    <a:pt x="253" y="55"/>
                  </a:lnTo>
                  <a:lnTo>
                    <a:pt x="253" y="73"/>
                  </a:lnTo>
                  <a:lnTo>
                    <a:pt x="282" y="84"/>
                  </a:lnTo>
                  <a:lnTo>
                    <a:pt x="309" y="100"/>
                  </a:lnTo>
                  <a:lnTo>
                    <a:pt x="333" y="120"/>
                  </a:lnTo>
                  <a:lnTo>
                    <a:pt x="354" y="143"/>
                  </a:lnTo>
                  <a:lnTo>
                    <a:pt x="371" y="170"/>
                  </a:lnTo>
                  <a:lnTo>
                    <a:pt x="383" y="198"/>
                  </a:lnTo>
                  <a:lnTo>
                    <a:pt x="392" y="229"/>
                  </a:lnTo>
                  <a:lnTo>
                    <a:pt x="394" y="262"/>
                  </a:lnTo>
                  <a:lnTo>
                    <a:pt x="392" y="279"/>
                  </a:lnTo>
                  <a:lnTo>
                    <a:pt x="383" y="294"/>
                  </a:lnTo>
                  <a:lnTo>
                    <a:pt x="371" y="306"/>
                  </a:lnTo>
                  <a:lnTo>
                    <a:pt x="356" y="315"/>
                  </a:lnTo>
                  <a:lnTo>
                    <a:pt x="339" y="317"/>
                  </a:lnTo>
                  <a:lnTo>
                    <a:pt x="321" y="315"/>
                  </a:lnTo>
                  <a:lnTo>
                    <a:pt x="306" y="306"/>
                  </a:lnTo>
                  <a:lnTo>
                    <a:pt x="294" y="294"/>
                  </a:lnTo>
                  <a:lnTo>
                    <a:pt x="287" y="279"/>
                  </a:lnTo>
                  <a:lnTo>
                    <a:pt x="283" y="262"/>
                  </a:lnTo>
                  <a:lnTo>
                    <a:pt x="281" y="242"/>
                  </a:lnTo>
                  <a:lnTo>
                    <a:pt x="275" y="225"/>
                  </a:lnTo>
                  <a:lnTo>
                    <a:pt x="265" y="209"/>
                  </a:lnTo>
                  <a:lnTo>
                    <a:pt x="253" y="196"/>
                  </a:lnTo>
                  <a:lnTo>
                    <a:pt x="253" y="356"/>
                  </a:lnTo>
                  <a:lnTo>
                    <a:pt x="282" y="368"/>
                  </a:lnTo>
                  <a:lnTo>
                    <a:pt x="309" y="383"/>
                  </a:lnTo>
                  <a:lnTo>
                    <a:pt x="333" y="403"/>
                  </a:lnTo>
                  <a:lnTo>
                    <a:pt x="354" y="427"/>
                  </a:lnTo>
                  <a:lnTo>
                    <a:pt x="371" y="453"/>
                  </a:lnTo>
                  <a:lnTo>
                    <a:pt x="383" y="482"/>
                  </a:lnTo>
                  <a:lnTo>
                    <a:pt x="392" y="512"/>
                  </a:lnTo>
                  <a:lnTo>
                    <a:pt x="394" y="546"/>
                  </a:lnTo>
                  <a:lnTo>
                    <a:pt x="392" y="578"/>
                  </a:lnTo>
                  <a:lnTo>
                    <a:pt x="383" y="609"/>
                  </a:lnTo>
                  <a:lnTo>
                    <a:pt x="371" y="638"/>
                  </a:lnTo>
                  <a:lnTo>
                    <a:pt x="354" y="664"/>
                  </a:lnTo>
                  <a:lnTo>
                    <a:pt x="333" y="688"/>
                  </a:lnTo>
                  <a:lnTo>
                    <a:pt x="309" y="707"/>
                  </a:lnTo>
                  <a:lnTo>
                    <a:pt x="282" y="722"/>
                  </a:lnTo>
                  <a:lnTo>
                    <a:pt x="253" y="734"/>
                  </a:lnTo>
                  <a:lnTo>
                    <a:pt x="253" y="753"/>
                  </a:lnTo>
                  <a:lnTo>
                    <a:pt x="250" y="770"/>
                  </a:lnTo>
                  <a:lnTo>
                    <a:pt x="242" y="785"/>
                  </a:lnTo>
                  <a:lnTo>
                    <a:pt x="230" y="797"/>
                  </a:lnTo>
                  <a:lnTo>
                    <a:pt x="215" y="805"/>
                  </a:lnTo>
                  <a:lnTo>
                    <a:pt x="196" y="808"/>
                  </a:lnTo>
                  <a:lnTo>
                    <a:pt x="179" y="805"/>
                  </a:lnTo>
                  <a:lnTo>
                    <a:pt x="164" y="797"/>
                  </a:lnTo>
                  <a:lnTo>
                    <a:pt x="152" y="785"/>
                  </a:lnTo>
                  <a:lnTo>
                    <a:pt x="144" y="770"/>
                  </a:lnTo>
                  <a:lnTo>
                    <a:pt x="142" y="753"/>
                  </a:lnTo>
                  <a:lnTo>
                    <a:pt x="142" y="734"/>
                  </a:lnTo>
                  <a:lnTo>
                    <a:pt x="112" y="722"/>
                  </a:lnTo>
                  <a:lnTo>
                    <a:pt x="85" y="707"/>
                  </a:lnTo>
                  <a:lnTo>
                    <a:pt x="61" y="688"/>
                  </a:lnTo>
                  <a:lnTo>
                    <a:pt x="40" y="664"/>
                  </a:lnTo>
                  <a:lnTo>
                    <a:pt x="23" y="638"/>
                  </a:lnTo>
                  <a:lnTo>
                    <a:pt x="11" y="609"/>
                  </a:lnTo>
                  <a:lnTo>
                    <a:pt x="2" y="578"/>
                  </a:lnTo>
                  <a:lnTo>
                    <a:pt x="0" y="546"/>
                  </a:lnTo>
                  <a:lnTo>
                    <a:pt x="2" y="527"/>
                  </a:lnTo>
                  <a:lnTo>
                    <a:pt x="11" y="512"/>
                  </a:lnTo>
                  <a:lnTo>
                    <a:pt x="23" y="500"/>
                  </a:lnTo>
                  <a:lnTo>
                    <a:pt x="38" y="493"/>
                  </a:lnTo>
                  <a:lnTo>
                    <a:pt x="55" y="490"/>
                  </a:lnTo>
                  <a:lnTo>
                    <a:pt x="73" y="493"/>
                  </a:lnTo>
                  <a:lnTo>
                    <a:pt x="88" y="500"/>
                  </a:lnTo>
                  <a:lnTo>
                    <a:pt x="100" y="512"/>
                  </a:lnTo>
                  <a:lnTo>
                    <a:pt x="107" y="527"/>
                  </a:lnTo>
                  <a:lnTo>
                    <a:pt x="111" y="546"/>
                  </a:lnTo>
                  <a:lnTo>
                    <a:pt x="113" y="564"/>
                  </a:lnTo>
                  <a:lnTo>
                    <a:pt x="119" y="583"/>
                  </a:lnTo>
                  <a:lnTo>
                    <a:pt x="129" y="598"/>
                  </a:lnTo>
                  <a:lnTo>
                    <a:pt x="142" y="612"/>
                  </a:lnTo>
                  <a:lnTo>
                    <a:pt x="142" y="451"/>
                  </a:lnTo>
                  <a:lnTo>
                    <a:pt x="112" y="440"/>
                  </a:lnTo>
                  <a:lnTo>
                    <a:pt x="85" y="424"/>
                  </a:lnTo>
                  <a:lnTo>
                    <a:pt x="61" y="404"/>
                  </a:lnTo>
                  <a:lnTo>
                    <a:pt x="40" y="381"/>
                  </a:lnTo>
                  <a:lnTo>
                    <a:pt x="23" y="355"/>
                  </a:lnTo>
                  <a:lnTo>
                    <a:pt x="11" y="326"/>
                  </a:lnTo>
                  <a:lnTo>
                    <a:pt x="2" y="294"/>
                  </a:lnTo>
                  <a:lnTo>
                    <a:pt x="0" y="262"/>
                  </a:lnTo>
                  <a:lnTo>
                    <a:pt x="2" y="229"/>
                  </a:lnTo>
                  <a:lnTo>
                    <a:pt x="11" y="198"/>
                  </a:lnTo>
                  <a:lnTo>
                    <a:pt x="23" y="170"/>
                  </a:lnTo>
                  <a:lnTo>
                    <a:pt x="40" y="143"/>
                  </a:lnTo>
                  <a:lnTo>
                    <a:pt x="61" y="120"/>
                  </a:lnTo>
                  <a:lnTo>
                    <a:pt x="85" y="100"/>
                  </a:lnTo>
                  <a:lnTo>
                    <a:pt x="112" y="84"/>
                  </a:lnTo>
                  <a:lnTo>
                    <a:pt x="142" y="73"/>
                  </a:lnTo>
                  <a:lnTo>
                    <a:pt x="142" y="55"/>
                  </a:lnTo>
                  <a:lnTo>
                    <a:pt x="144" y="38"/>
                  </a:lnTo>
                  <a:lnTo>
                    <a:pt x="152" y="22"/>
                  </a:lnTo>
                  <a:lnTo>
                    <a:pt x="164" y="11"/>
                  </a:lnTo>
                  <a:lnTo>
                    <a:pt x="179" y="2"/>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89" name="Shape 9589"/>
            <p:cNvSpPr/>
            <p:nvPr/>
          </p:nvSpPr>
          <p:spPr>
            <a:xfrm>
              <a:off x="2839" y="1410"/>
              <a:ext cx="167" cy="324"/>
            </a:xfrm>
            <a:custGeom>
              <a:avLst/>
              <a:gdLst/>
              <a:ahLst/>
              <a:cxnLst/>
              <a:rect l="0" t="0" r="0" b="0"/>
              <a:pathLst>
                <a:path w="1836" h="3562" extrusionOk="0">
                  <a:moveTo>
                    <a:pt x="308" y="2984"/>
                  </a:moveTo>
                  <a:lnTo>
                    <a:pt x="308" y="3224"/>
                  </a:lnTo>
                  <a:lnTo>
                    <a:pt x="311" y="3251"/>
                  </a:lnTo>
                  <a:lnTo>
                    <a:pt x="320" y="3275"/>
                  </a:lnTo>
                  <a:lnTo>
                    <a:pt x="333" y="3298"/>
                  </a:lnTo>
                  <a:lnTo>
                    <a:pt x="352" y="3315"/>
                  </a:lnTo>
                  <a:lnTo>
                    <a:pt x="373" y="3329"/>
                  </a:lnTo>
                  <a:lnTo>
                    <a:pt x="398" y="3338"/>
                  </a:lnTo>
                  <a:lnTo>
                    <a:pt x="426" y="3341"/>
                  </a:lnTo>
                  <a:lnTo>
                    <a:pt x="1410" y="3341"/>
                  </a:lnTo>
                  <a:lnTo>
                    <a:pt x="1437" y="3338"/>
                  </a:lnTo>
                  <a:lnTo>
                    <a:pt x="1462" y="3329"/>
                  </a:lnTo>
                  <a:lnTo>
                    <a:pt x="1484" y="3315"/>
                  </a:lnTo>
                  <a:lnTo>
                    <a:pt x="1503" y="3298"/>
                  </a:lnTo>
                  <a:lnTo>
                    <a:pt x="1516" y="3275"/>
                  </a:lnTo>
                  <a:lnTo>
                    <a:pt x="1525" y="3251"/>
                  </a:lnTo>
                  <a:lnTo>
                    <a:pt x="1529" y="3224"/>
                  </a:lnTo>
                  <a:lnTo>
                    <a:pt x="1529" y="2984"/>
                  </a:lnTo>
                  <a:lnTo>
                    <a:pt x="308" y="2984"/>
                  </a:lnTo>
                  <a:close/>
                  <a:moveTo>
                    <a:pt x="308" y="2771"/>
                  </a:moveTo>
                  <a:lnTo>
                    <a:pt x="308" y="2836"/>
                  </a:lnTo>
                  <a:lnTo>
                    <a:pt x="1529" y="2836"/>
                  </a:lnTo>
                  <a:lnTo>
                    <a:pt x="1529" y="2771"/>
                  </a:lnTo>
                  <a:lnTo>
                    <a:pt x="308" y="2771"/>
                  </a:lnTo>
                  <a:close/>
                  <a:moveTo>
                    <a:pt x="1450" y="1942"/>
                  </a:moveTo>
                  <a:lnTo>
                    <a:pt x="1398" y="1952"/>
                  </a:lnTo>
                  <a:lnTo>
                    <a:pt x="1347" y="1970"/>
                  </a:lnTo>
                  <a:lnTo>
                    <a:pt x="1301" y="1990"/>
                  </a:lnTo>
                  <a:lnTo>
                    <a:pt x="1255" y="2017"/>
                  </a:lnTo>
                  <a:lnTo>
                    <a:pt x="1214" y="2048"/>
                  </a:lnTo>
                  <a:lnTo>
                    <a:pt x="1176" y="2082"/>
                  </a:lnTo>
                  <a:lnTo>
                    <a:pt x="1141" y="2120"/>
                  </a:lnTo>
                  <a:lnTo>
                    <a:pt x="1111" y="2162"/>
                  </a:lnTo>
                  <a:lnTo>
                    <a:pt x="1084" y="2207"/>
                  </a:lnTo>
                  <a:lnTo>
                    <a:pt x="1063" y="2254"/>
                  </a:lnTo>
                  <a:lnTo>
                    <a:pt x="1046" y="2305"/>
                  </a:lnTo>
                  <a:lnTo>
                    <a:pt x="1035" y="2357"/>
                  </a:lnTo>
                  <a:lnTo>
                    <a:pt x="1087" y="2345"/>
                  </a:lnTo>
                  <a:lnTo>
                    <a:pt x="1137" y="2328"/>
                  </a:lnTo>
                  <a:lnTo>
                    <a:pt x="1184" y="2307"/>
                  </a:lnTo>
                  <a:lnTo>
                    <a:pt x="1229" y="2281"/>
                  </a:lnTo>
                  <a:lnTo>
                    <a:pt x="1271" y="2250"/>
                  </a:lnTo>
                  <a:lnTo>
                    <a:pt x="1309" y="2216"/>
                  </a:lnTo>
                  <a:lnTo>
                    <a:pt x="1344" y="2178"/>
                  </a:lnTo>
                  <a:lnTo>
                    <a:pt x="1374" y="2136"/>
                  </a:lnTo>
                  <a:lnTo>
                    <a:pt x="1401" y="2091"/>
                  </a:lnTo>
                  <a:lnTo>
                    <a:pt x="1422" y="2043"/>
                  </a:lnTo>
                  <a:lnTo>
                    <a:pt x="1439" y="1994"/>
                  </a:lnTo>
                  <a:lnTo>
                    <a:pt x="1450" y="1942"/>
                  </a:lnTo>
                  <a:close/>
                  <a:moveTo>
                    <a:pt x="1297" y="1399"/>
                  </a:moveTo>
                  <a:lnTo>
                    <a:pt x="1253" y="1431"/>
                  </a:lnTo>
                  <a:lnTo>
                    <a:pt x="1205" y="1460"/>
                  </a:lnTo>
                  <a:lnTo>
                    <a:pt x="1155" y="1482"/>
                  </a:lnTo>
                  <a:lnTo>
                    <a:pt x="1103" y="1502"/>
                  </a:lnTo>
                  <a:lnTo>
                    <a:pt x="1048" y="1516"/>
                  </a:lnTo>
                  <a:lnTo>
                    <a:pt x="992" y="1526"/>
                  </a:lnTo>
                  <a:lnTo>
                    <a:pt x="992" y="1608"/>
                  </a:lnTo>
                  <a:lnTo>
                    <a:pt x="1060" y="1597"/>
                  </a:lnTo>
                  <a:lnTo>
                    <a:pt x="1125" y="1581"/>
                  </a:lnTo>
                  <a:lnTo>
                    <a:pt x="1187" y="1558"/>
                  </a:lnTo>
                  <a:lnTo>
                    <a:pt x="1246" y="1530"/>
                  </a:lnTo>
                  <a:lnTo>
                    <a:pt x="1303" y="1496"/>
                  </a:lnTo>
                  <a:lnTo>
                    <a:pt x="1355" y="1457"/>
                  </a:lnTo>
                  <a:lnTo>
                    <a:pt x="1297" y="1399"/>
                  </a:lnTo>
                  <a:close/>
                  <a:moveTo>
                    <a:pt x="539" y="1399"/>
                  </a:moveTo>
                  <a:lnTo>
                    <a:pt x="481" y="1457"/>
                  </a:lnTo>
                  <a:lnTo>
                    <a:pt x="533" y="1496"/>
                  </a:lnTo>
                  <a:lnTo>
                    <a:pt x="590" y="1530"/>
                  </a:lnTo>
                  <a:lnTo>
                    <a:pt x="649" y="1558"/>
                  </a:lnTo>
                  <a:lnTo>
                    <a:pt x="712" y="1581"/>
                  </a:lnTo>
                  <a:lnTo>
                    <a:pt x="776" y="1597"/>
                  </a:lnTo>
                  <a:lnTo>
                    <a:pt x="844" y="1608"/>
                  </a:lnTo>
                  <a:lnTo>
                    <a:pt x="844" y="1526"/>
                  </a:lnTo>
                  <a:lnTo>
                    <a:pt x="788" y="1516"/>
                  </a:lnTo>
                  <a:lnTo>
                    <a:pt x="733" y="1502"/>
                  </a:lnTo>
                  <a:lnTo>
                    <a:pt x="681" y="1482"/>
                  </a:lnTo>
                  <a:lnTo>
                    <a:pt x="631" y="1460"/>
                  </a:lnTo>
                  <a:lnTo>
                    <a:pt x="583" y="1431"/>
                  </a:lnTo>
                  <a:lnTo>
                    <a:pt x="539" y="1399"/>
                  </a:lnTo>
                  <a:close/>
                  <a:moveTo>
                    <a:pt x="1529" y="990"/>
                  </a:moveTo>
                  <a:lnTo>
                    <a:pt x="1519" y="1047"/>
                  </a:lnTo>
                  <a:lnTo>
                    <a:pt x="1505" y="1101"/>
                  </a:lnTo>
                  <a:lnTo>
                    <a:pt x="1485" y="1153"/>
                  </a:lnTo>
                  <a:lnTo>
                    <a:pt x="1461" y="1203"/>
                  </a:lnTo>
                  <a:lnTo>
                    <a:pt x="1433" y="1250"/>
                  </a:lnTo>
                  <a:lnTo>
                    <a:pt x="1402" y="1295"/>
                  </a:lnTo>
                  <a:lnTo>
                    <a:pt x="1460" y="1353"/>
                  </a:lnTo>
                  <a:lnTo>
                    <a:pt x="1498" y="1300"/>
                  </a:lnTo>
                  <a:lnTo>
                    <a:pt x="1532" y="1244"/>
                  </a:lnTo>
                  <a:lnTo>
                    <a:pt x="1560" y="1184"/>
                  </a:lnTo>
                  <a:lnTo>
                    <a:pt x="1583" y="1123"/>
                  </a:lnTo>
                  <a:lnTo>
                    <a:pt x="1600" y="1058"/>
                  </a:lnTo>
                  <a:lnTo>
                    <a:pt x="1611" y="990"/>
                  </a:lnTo>
                  <a:lnTo>
                    <a:pt x="1529" y="990"/>
                  </a:lnTo>
                  <a:close/>
                  <a:moveTo>
                    <a:pt x="225" y="990"/>
                  </a:moveTo>
                  <a:lnTo>
                    <a:pt x="236" y="1058"/>
                  </a:lnTo>
                  <a:lnTo>
                    <a:pt x="253" y="1123"/>
                  </a:lnTo>
                  <a:lnTo>
                    <a:pt x="276" y="1184"/>
                  </a:lnTo>
                  <a:lnTo>
                    <a:pt x="304" y="1244"/>
                  </a:lnTo>
                  <a:lnTo>
                    <a:pt x="338" y="1300"/>
                  </a:lnTo>
                  <a:lnTo>
                    <a:pt x="376" y="1353"/>
                  </a:lnTo>
                  <a:lnTo>
                    <a:pt x="434" y="1295"/>
                  </a:lnTo>
                  <a:lnTo>
                    <a:pt x="403" y="1250"/>
                  </a:lnTo>
                  <a:lnTo>
                    <a:pt x="375" y="1203"/>
                  </a:lnTo>
                  <a:lnTo>
                    <a:pt x="351" y="1153"/>
                  </a:lnTo>
                  <a:lnTo>
                    <a:pt x="331" y="1101"/>
                  </a:lnTo>
                  <a:lnTo>
                    <a:pt x="317" y="1047"/>
                  </a:lnTo>
                  <a:lnTo>
                    <a:pt x="307" y="990"/>
                  </a:lnTo>
                  <a:lnTo>
                    <a:pt x="225" y="990"/>
                  </a:lnTo>
                  <a:close/>
                  <a:moveTo>
                    <a:pt x="1460" y="480"/>
                  </a:moveTo>
                  <a:lnTo>
                    <a:pt x="1402" y="539"/>
                  </a:lnTo>
                  <a:lnTo>
                    <a:pt x="1434" y="583"/>
                  </a:lnTo>
                  <a:lnTo>
                    <a:pt x="1461" y="630"/>
                  </a:lnTo>
                  <a:lnTo>
                    <a:pt x="1485" y="681"/>
                  </a:lnTo>
                  <a:lnTo>
                    <a:pt x="1505" y="733"/>
                  </a:lnTo>
                  <a:lnTo>
                    <a:pt x="1519" y="787"/>
                  </a:lnTo>
                  <a:lnTo>
                    <a:pt x="1529" y="843"/>
                  </a:lnTo>
                  <a:lnTo>
                    <a:pt x="1611" y="843"/>
                  </a:lnTo>
                  <a:lnTo>
                    <a:pt x="1600" y="776"/>
                  </a:lnTo>
                  <a:lnTo>
                    <a:pt x="1583" y="711"/>
                  </a:lnTo>
                  <a:lnTo>
                    <a:pt x="1560" y="648"/>
                  </a:lnTo>
                  <a:lnTo>
                    <a:pt x="1532" y="589"/>
                  </a:lnTo>
                  <a:lnTo>
                    <a:pt x="1498" y="533"/>
                  </a:lnTo>
                  <a:lnTo>
                    <a:pt x="1460" y="480"/>
                  </a:lnTo>
                  <a:close/>
                  <a:moveTo>
                    <a:pt x="376" y="480"/>
                  </a:moveTo>
                  <a:lnTo>
                    <a:pt x="338" y="533"/>
                  </a:lnTo>
                  <a:lnTo>
                    <a:pt x="304" y="589"/>
                  </a:lnTo>
                  <a:lnTo>
                    <a:pt x="276" y="648"/>
                  </a:lnTo>
                  <a:lnTo>
                    <a:pt x="253" y="711"/>
                  </a:lnTo>
                  <a:lnTo>
                    <a:pt x="236" y="776"/>
                  </a:lnTo>
                  <a:lnTo>
                    <a:pt x="225" y="843"/>
                  </a:lnTo>
                  <a:lnTo>
                    <a:pt x="307" y="843"/>
                  </a:lnTo>
                  <a:lnTo>
                    <a:pt x="317" y="787"/>
                  </a:lnTo>
                  <a:lnTo>
                    <a:pt x="331" y="733"/>
                  </a:lnTo>
                  <a:lnTo>
                    <a:pt x="351" y="681"/>
                  </a:lnTo>
                  <a:lnTo>
                    <a:pt x="375" y="630"/>
                  </a:lnTo>
                  <a:lnTo>
                    <a:pt x="403" y="583"/>
                  </a:lnTo>
                  <a:lnTo>
                    <a:pt x="434" y="539"/>
                  </a:lnTo>
                  <a:lnTo>
                    <a:pt x="376" y="480"/>
                  </a:lnTo>
                  <a:close/>
                  <a:moveTo>
                    <a:pt x="917" y="450"/>
                  </a:moveTo>
                  <a:lnTo>
                    <a:pt x="863" y="453"/>
                  </a:lnTo>
                  <a:lnTo>
                    <a:pt x="811" y="463"/>
                  </a:lnTo>
                  <a:lnTo>
                    <a:pt x="761" y="478"/>
                  </a:lnTo>
                  <a:lnTo>
                    <a:pt x="712" y="498"/>
                  </a:lnTo>
                  <a:lnTo>
                    <a:pt x="668" y="524"/>
                  </a:lnTo>
                  <a:lnTo>
                    <a:pt x="625" y="553"/>
                  </a:lnTo>
                  <a:lnTo>
                    <a:pt x="587" y="587"/>
                  </a:lnTo>
                  <a:lnTo>
                    <a:pt x="554" y="625"/>
                  </a:lnTo>
                  <a:lnTo>
                    <a:pt x="523" y="667"/>
                  </a:lnTo>
                  <a:lnTo>
                    <a:pt x="498" y="712"/>
                  </a:lnTo>
                  <a:lnTo>
                    <a:pt x="478" y="760"/>
                  </a:lnTo>
                  <a:lnTo>
                    <a:pt x="463" y="810"/>
                  </a:lnTo>
                  <a:lnTo>
                    <a:pt x="454" y="863"/>
                  </a:lnTo>
                  <a:lnTo>
                    <a:pt x="451" y="917"/>
                  </a:lnTo>
                  <a:lnTo>
                    <a:pt x="454" y="971"/>
                  </a:lnTo>
                  <a:lnTo>
                    <a:pt x="463" y="1023"/>
                  </a:lnTo>
                  <a:lnTo>
                    <a:pt x="478" y="1074"/>
                  </a:lnTo>
                  <a:lnTo>
                    <a:pt x="498" y="1122"/>
                  </a:lnTo>
                  <a:lnTo>
                    <a:pt x="523" y="1166"/>
                  </a:lnTo>
                  <a:lnTo>
                    <a:pt x="554" y="1208"/>
                  </a:lnTo>
                  <a:lnTo>
                    <a:pt x="587" y="1246"/>
                  </a:lnTo>
                  <a:lnTo>
                    <a:pt x="625" y="1281"/>
                  </a:lnTo>
                  <a:lnTo>
                    <a:pt x="668" y="1310"/>
                  </a:lnTo>
                  <a:lnTo>
                    <a:pt x="712" y="1335"/>
                  </a:lnTo>
                  <a:lnTo>
                    <a:pt x="761" y="1356"/>
                  </a:lnTo>
                  <a:lnTo>
                    <a:pt x="811" y="1371"/>
                  </a:lnTo>
                  <a:lnTo>
                    <a:pt x="863" y="1379"/>
                  </a:lnTo>
                  <a:lnTo>
                    <a:pt x="917" y="1383"/>
                  </a:lnTo>
                  <a:lnTo>
                    <a:pt x="973" y="1379"/>
                  </a:lnTo>
                  <a:lnTo>
                    <a:pt x="1025" y="1371"/>
                  </a:lnTo>
                  <a:lnTo>
                    <a:pt x="1076" y="1356"/>
                  </a:lnTo>
                  <a:lnTo>
                    <a:pt x="1124" y="1335"/>
                  </a:lnTo>
                  <a:lnTo>
                    <a:pt x="1168" y="1310"/>
                  </a:lnTo>
                  <a:lnTo>
                    <a:pt x="1211" y="1281"/>
                  </a:lnTo>
                  <a:lnTo>
                    <a:pt x="1249" y="1246"/>
                  </a:lnTo>
                  <a:lnTo>
                    <a:pt x="1282" y="1208"/>
                  </a:lnTo>
                  <a:lnTo>
                    <a:pt x="1313" y="1166"/>
                  </a:lnTo>
                  <a:lnTo>
                    <a:pt x="1338" y="1122"/>
                  </a:lnTo>
                  <a:lnTo>
                    <a:pt x="1358" y="1074"/>
                  </a:lnTo>
                  <a:lnTo>
                    <a:pt x="1373" y="1023"/>
                  </a:lnTo>
                  <a:lnTo>
                    <a:pt x="1382" y="971"/>
                  </a:lnTo>
                  <a:lnTo>
                    <a:pt x="1385" y="917"/>
                  </a:lnTo>
                  <a:lnTo>
                    <a:pt x="1382" y="863"/>
                  </a:lnTo>
                  <a:lnTo>
                    <a:pt x="1373" y="810"/>
                  </a:lnTo>
                  <a:lnTo>
                    <a:pt x="1358" y="760"/>
                  </a:lnTo>
                  <a:lnTo>
                    <a:pt x="1338" y="712"/>
                  </a:lnTo>
                  <a:lnTo>
                    <a:pt x="1313" y="667"/>
                  </a:lnTo>
                  <a:lnTo>
                    <a:pt x="1282" y="625"/>
                  </a:lnTo>
                  <a:lnTo>
                    <a:pt x="1249" y="587"/>
                  </a:lnTo>
                  <a:lnTo>
                    <a:pt x="1211" y="553"/>
                  </a:lnTo>
                  <a:lnTo>
                    <a:pt x="1168" y="524"/>
                  </a:lnTo>
                  <a:lnTo>
                    <a:pt x="1124" y="498"/>
                  </a:lnTo>
                  <a:lnTo>
                    <a:pt x="1076" y="478"/>
                  </a:lnTo>
                  <a:lnTo>
                    <a:pt x="1025" y="463"/>
                  </a:lnTo>
                  <a:lnTo>
                    <a:pt x="973" y="453"/>
                  </a:lnTo>
                  <a:lnTo>
                    <a:pt x="917" y="450"/>
                  </a:lnTo>
                  <a:close/>
                  <a:moveTo>
                    <a:pt x="992" y="226"/>
                  </a:moveTo>
                  <a:lnTo>
                    <a:pt x="992" y="308"/>
                  </a:lnTo>
                  <a:lnTo>
                    <a:pt x="1048" y="317"/>
                  </a:lnTo>
                  <a:lnTo>
                    <a:pt x="1103" y="332"/>
                  </a:lnTo>
                  <a:lnTo>
                    <a:pt x="1155" y="350"/>
                  </a:lnTo>
                  <a:lnTo>
                    <a:pt x="1205" y="374"/>
                  </a:lnTo>
                  <a:lnTo>
                    <a:pt x="1253" y="402"/>
                  </a:lnTo>
                  <a:lnTo>
                    <a:pt x="1297" y="434"/>
                  </a:lnTo>
                  <a:lnTo>
                    <a:pt x="1355" y="376"/>
                  </a:lnTo>
                  <a:lnTo>
                    <a:pt x="1303" y="337"/>
                  </a:lnTo>
                  <a:lnTo>
                    <a:pt x="1246" y="304"/>
                  </a:lnTo>
                  <a:lnTo>
                    <a:pt x="1187" y="275"/>
                  </a:lnTo>
                  <a:lnTo>
                    <a:pt x="1125" y="253"/>
                  </a:lnTo>
                  <a:lnTo>
                    <a:pt x="1060" y="235"/>
                  </a:lnTo>
                  <a:lnTo>
                    <a:pt x="992" y="226"/>
                  </a:lnTo>
                  <a:close/>
                  <a:moveTo>
                    <a:pt x="844" y="226"/>
                  </a:moveTo>
                  <a:lnTo>
                    <a:pt x="776" y="235"/>
                  </a:lnTo>
                  <a:lnTo>
                    <a:pt x="711" y="253"/>
                  </a:lnTo>
                  <a:lnTo>
                    <a:pt x="649" y="275"/>
                  </a:lnTo>
                  <a:lnTo>
                    <a:pt x="590" y="304"/>
                  </a:lnTo>
                  <a:lnTo>
                    <a:pt x="533" y="337"/>
                  </a:lnTo>
                  <a:lnTo>
                    <a:pt x="481" y="376"/>
                  </a:lnTo>
                  <a:lnTo>
                    <a:pt x="539" y="434"/>
                  </a:lnTo>
                  <a:lnTo>
                    <a:pt x="583" y="402"/>
                  </a:lnTo>
                  <a:lnTo>
                    <a:pt x="631" y="374"/>
                  </a:lnTo>
                  <a:lnTo>
                    <a:pt x="681" y="350"/>
                  </a:lnTo>
                  <a:lnTo>
                    <a:pt x="733" y="332"/>
                  </a:lnTo>
                  <a:lnTo>
                    <a:pt x="788" y="317"/>
                  </a:lnTo>
                  <a:lnTo>
                    <a:pt x="844" y="308"/>
                  </a:lnTo>
                  <a:lnTo>
                    <a:pt x="844" y="226"/>
                  </a:lnTo>
                  <a:close/>
                  <a:moveTo>
                    <a:pt x="917" y="0"/>
                  </a:moveTo>
                  <a:lnTo>
                    <a:pt x="997" y="4"/>
                  </a:lnTo>
                  <a:lnTo>
                    <a:pt x="1075" y="13"/>
                  </a:lnTo>
                  <a:lnTo>
                    <a:pt x="1150" y="30"/>
                  </a:lnTo>
                  <a:lnTo>
                    <a:pt x="1222" y="52"/>
                  </a:lnTo>
                  <a:lnTo>
                    <a:pt x="1292" y="80"/>
                  </a:lnTo>
                  <a:lnTo>
                    <a:pt x="1359" y="113"/>
                  </a:lnTo>
                  <a:lnTo>
                    <a:pt x="1423" y="152"/>
                  </a:lnTo>
                  <a:lnTo>
                    <a:pt x="1484" y="195"/>
                  </a:lnTo>
                  <a:lnTo>
                    <a:pt x="1541" y="243"/>
                  </a:lnTo>
                  <a:lnTo>
                    <a:pt x="1593" y="296"/>
                  </a:lnTo>
                  <a:lnTo>
                    <a:pt x="1640" y="352"/>
                  </a:lnTo>
                  <a:lnTo>
                    <a:pt x="1684" y="412"/>
                  </a:lnTo>
                  <a:lnTo>
                    <a:pt x="1723" y="476"/>
                  </a:lnTo>
                  <a:lnTo>
                    <a:pt x="1757" y="543"/>
                  </a:lnTo>
                  <a:lnTo>
                    <a:pt x="1785" y="613"/>
                  </a:lnTo>
                  <a:lnTo>
                    <a:pt x="1807" y="686"/>
                  </a:lnTo>
                  <a:lnTo>
                    <a:pt x="1823" y="761"/>
                  </a:lnTo>
                  <a:lnTo>
                    <a:pt x="1833" y="838"/>
                  </a:lnTo>
                  <a:lnTo>
                    <a:pt x="1836" y="917"/>
                  </a:lnTo>
                  <a:lnTo>
                    <a:pt x="1833" y="994"/>
                  </a:lnTo>
                  <a:lnTo>
                    <a:pt x="1824" y="1070"/>
                  </a:lnTo>
                  <a:lnTo>
                    <a:pt x="1808" y="1142"/>
                  </a:lnTo>
                  <a:lnTo>
                    <a:pt x="1787" y="1214"/>
                  </a:lnTo>
                  <a:lnTo>
                    <a:pt x="1760" y="1282"/>
                  </a:lnTo>
                  <a:lnTo>
                    <a:pt x="1727" y="1348"/>
                  </a:lnTo>
                  <a:lnTo>
                    <a:pt x="1690" y="1411"/>
                  </a:lnTo>
                  <a:lnTo>
                    <a:pt x="1649" y="1470"/>
                  </a:lnTo>
                  <a:lnTo>
                    <a:pt x="1602" y="1527"/>
                  </a:lnTo>
                  <a:lnTo>
                    <a:pt x="1553" y="1579"/>
                  </a:lnTo>
                  <a:lnTo>
                    <a:pt x="1498" y="1626"/>
                  </a:lnTo>
                  <a:lnTo>
                    <a:pt x="1440" y="1670"/>
                  </a:lnTo>
                  <a:lnTo>
                    <a:pt x="1379" y="1709"/>
                  </a:lnTo>
                  <a:lnTo>
                    <a:pt x="1314" y="1743"/>
                  </a:lnTo>
                  <a:lnTo>
                    <a:pt x="1246" y="1773"/>
                  </a:lnTo>
                  <a:lnTo>
                    <a:pt x="1176" y="1796"/>
                  </a:lnTo>
                  <a:lnTo>
                    <a:pt x="1103" y="1814"/>
                  </a:lnTo>
                  <a:lnTo>
                    <a:pt x="1029" y="1826"/>
                  </a:lnTo>
                  <a:lnTo>
                    <a:pt x="1029" y="2024"/>
                  </a:lnTo>
                  <a:lnTo>
                    <a:pt x="1070" y="1978"/>
                  </a:lnTo>
                  <a:lnTo>
                    <a:pt x="1117" y="1936"/>
                  </a:lnTo>
                  <a:lnTo>
                    <a:pt x="1167" y="1898"/>
                  </a:lnTo>
                  <a:lnTo>
                    <a:pt x="1220" y="1866"/>
                  </a:lnTo>
                  <a:lnTo>
                    <a:pt x="1278" y="1839"/>
                  </a:lnTo>
                  <a:lnTo>
                    <a:pt x="1338" y="1817"/>
                  </a:lnTo>
                  <a:lnTo>
                    <a:pt x="1399" y="1801"/>
                  </a:lnTo>
                  <a:lnTo>
                    <a:pt x="1464" y="1791"/>
                  </a:lnTo>
                  <a:lnTo>
                    <a:pt x="1531" y="1788"/>
                  </a:lnTo>
                  <a:lnTo>
                    <a:pt x="1550" y="1790"/>
                  </a:lnTo>
                  <a:lnTo>
                    <a:pt x="1568" y="1798"/>
                  </a:lnTo>
                  <a:lnTo>
                    <a:pt x="1583" y="1809"/>
                  </a:lnTo>
                  <a:lnTo>
                    <a:pt x="1594" y="1825"/>
                  </a:lnTo>
                  <a:lnTo>
                    <a:pt x="1601" y="1842"/>
                  </a:lnTo>
                  <a:lnTo>
                    <a:pt x="1605" y="1861"/>
                  </a:lnTo>
                  <a:lnTo>
                    <a:pt x="1601" y="1928"/>
                  </a:lnTo>
                  <a:lnTo>
                    <a:pt x="1592" y="1990"/>
                  </a:lnTo>
                  <a:lnTo>
                    <a:pt x="1575" y="2052"/>
                  </a:lnTo>
                  <a:lnTo>
                    <a:pt x="1554" y="2112"/>
                  </a:lnTo>
                  <a:lnTo>
                    <a:pt x="1526" y="2168"/>
                  </a:lnTo>
                  <a:lnTo>
                    <a:pt x="1495" y="2221"/>
                  </a:lnTo>
                  <a:lnTo>
                    <a:pt x="1458" y="2271"/>
                  </a:lnTo>
                  <a:lnTo>
                    <a:pt x="1417" y="2316"/>
                  </a:lnTo>
                  <a:lnTo>
                    <a:pt x="1371" y="2359"/>
                  </a:lnTo>
                  <a:lnTo>
                    <a:pt x="1321" y="2397"/>
                  </a:lnTo>
                  <a:lnTo>
                    <a:pt x="1269" y="2429"/>
                  </a:lnTo>
                  <a:lnTo>
                    <a:pt x="1213" y="2456"/>
                  </a:lnTo>
                  <a:lnTo>
                    <a:pt x="1154" y="2479"/>
                  </a:lnTo>
                  <a:lnTo>
                    <a:pt x="1092" y="2495"/>
                  </a:lnTo>
                  <a:lnTo>
                    <a:pt x="1029" y="2506"/>
                  </a:lnTo>
                  <a:lnTo>
                    <a:pt x="1029" y="2550"/>
                  </a:lnTo>
                  <a:lnTo>
                    <a:pt x="1639" y="2550"/>
                  </a:lnTo>
                  <a:lnTo>
                    <a:pt x="1664" y="2553"/>
                  </a:lnTo>
                  <a:lnTo>
                    <a:pt x="1687" y="2561"/>
                  </a:lnTo>
                  <a:lnTo>
                    <a:pt x="1708" y="2574"/>
                  </a:lnTo>
                  <a:lnTo>
                    <a:pt x="1725" y="2592"/>
                  </a:lnTo>
                  <a:lnTo>
                    <a:pt x="1738" y="2612"/>
                  </a:lnTo>
                  <a:lnTo>
                    <a:pt x="1747" y="2635"/>
                  </a:lnTo>
                  <a:lnTo>
                    <a:pt x="1750" y="2661"/>
                  </a:lnTo>
                  <a:lnTo>
                    <a:pt x="1750" y="3224"/>
                  </a:lnTo>
                  <a:lnTo>
                    <a:pt x="1747" y="3270"/>
                  </a:lnTo>
                  <a:lnTo>
                    <a:pt x="1737" y="3314"/>
                  </a:lnTo>
                  <a:lnTo>
                    <a:pt x="1723" y="3355"/>
                  </a:lnTo>
                  <a:lnTo>
                    <a:pt x="1703" y="3394"/>
                  </a:lnTo>
                  <a:lnTo>
                    <a:pt x="1678" y="3431"/>
                  </a:lnTo>
                  <a:lnTo>
                    <a:pt x="1650" y="3464"/>
                  </a:lnTo>
                  <a:lnTo>
                    <a:pt x="1618" y="3492"/>
                  </a:lnTo>
                  <a:lnTo>
                    <a:pt x="1582" y="3517"/>
                  </a:lnTo>
                  <a:lnTo>
                    <a:pt x="1543" y="3536"/>
                  </a:lnTo>
                  <a:lnTo>
                    <a:pt x="1500" y="3550"/>
                  </a:lnTo>
                  <a:lnTo>
                    <a:pt x="1456" y="3560"/>
                  </a:lnTo>
                  <a:lnTo>
                    <a:pt x="1410" y="3562"/>
                  </a:lnTo>
                  <a:lnTo>
                    <a:pt x="426" y="3562"/>
                  </a:lnTo>
                  <a:lnTo>
                    <a:pt x="380" y="3560"/>
                  </a:lnTo>
                  <a:lnTo>
                    <a:pt x="335" y="3550"/>
                  </a:lnTo>
                  <a:lnTo>
                    <a:pt x="294" y="3536"/>
                  </a:lnTo>
                  <a:lnTo>
                    <a:pt x="254" y="3517"/>
                  </a:lnTo>
                  <a:lnTo>
                    <a:pt x="218" y="3492"/>
                  </a:lnTo>
                  <a:lnTo>
                    <a:pt x="186" y="3464"/>
                  </a:lnTo>
                  <a:lnTo>
                    <a:pt x="157" y="3431"/>
                  </a:lnTo>
                  <a:lnTo>
                    <a:pt x="132" y="3394"/>
                  </a:lnTo>
                  <a:lnTo>
                    <a:pt x="113" y="3355"/>
                  </a:lnTo>
                  <a:lnTo>
                    <a:pt x="99" y="3314"/>
                  </a:lnTo>
                  <a:lnTo>
                    <a:pt x="89" y="3270"/>
                  </a:lnTo>
                  <a:lnTo>
                    <a:pt x="86" y="3224"/>
                  </a:lnTo>
                  <a:lnTo>
                    <a:pt x="86" y="2661"/>
                  </a:lnTo>
                  <a:lnTo>
                    <a:pt x="89" y="2635"/>
                  </a:lnTo>
                  <a:lnTo>
                    <a:pt x="98" y="2612"/>
                  </a:lnTo>
                  <a:lnTo>
                    <a:pt x="111" y="2592"/>
                  </a:lnTo>
                  <a:lnTo>
                    <a:pt x="128" y="2574"/>
                  </a:lnTo>
                  <a:lnTo>
                    <a:pt x="149" y="2561"/>
                  </a:lnTo>
                  <a:lnTo>
                    <a:pt x="172" y="2553"/>
                  </a:lnTo>
                  <a:lnTo>
                    <a:pt x="197" y="2550"/>
                  </a:lnTo>
                  <a:lnTo>
                    <a:pt x="807" y="2550"/>
                  </a:lnTo>
                  <a:lnTo>
                    <a:pt x="807" y="1826"/>
                  </a:lnTo>
                  <a:lnTo>
                    <a:pt x="733" y="1814"/>
                  </a:lnTo>
                  <a:lnTo>
                    <a:pt x="660" y="1796"/>
                  </a:lnTo>
                  <a:lnTo>
                    <a:pt x="590" y="1773"/>
                  </a:lnTo>
                  <a:lnTo>
                    <a:pt x="522" y="1743"/>
                  </a:lnTo>
                  <a:lnTo>
                    <a:pt x="457" y="1709"/>
                  </a:lnTo>
                  <a:lnTo>
                    <a:pt x="396" y="1670"/>
                  </a:lnTo>
                  <a:lnTo>
                    <a:pt x="338" y="1626"/>
                  </a:lnTo>
                  <a:lnTo>
                    <a:pt x="283" y="1579"/>
                  </a:lnTo>
                  <a:lnTo>
                    <a:pt x="233" y="1527"/>
                  </a:lnTo>
                  <a:lnTo>
                    <a:pt x="187" y="1470"/>
                  </a:lnTo>
                  <a:lnTo>
                    <a:pt x="145" y="1411"/>
                  </a:lnTo>
                  <a:lnTo>
                    <a:pt x="109" y="1348"/>
                  </a:lnTo>
                  <a:lnTo>
                    <a:pt x="76" y="1282"/>
                  </a:lnTo>
                  <a:lnTo>
                    <a:pt x="49" y="1214"/>
                  </a:lnTo>
                  <a:lnTo>
                    <a:pt x="28" y="1142"/>
                  </a:lnTo>
                  <a:lnTo>
                    <a:pt x="12" y="1070"/>
                  </a:lnTo>
                  <a:lnTo>
                    <a:pt x="3" y="994"/>
                  </a:lnTo>
                  <a:lnTo>
                    <a:pt x="0" y="917"/>
                  </a:lnTo>
                  <a:lnTo>
                    <a:pt x="3" y="838"/>
                  </a:lnTo>
                  <a:lnTo>
                    <a:pt x="13" y="761"/>
                  </a:lnTo>
                  <a:lnTo>
                    <a:pt x="29" y="686"/>
                  </a:lnTo>
                  <a:lnTo>
                    <a:pt x="51" y="613"/>
                  </a:lnTo>
                  <a:lnTo>
                    <a:pt x="79" y="543"/>
                  </a:lnTo>
                  <a:lnTo>
                    <a:pt x="113" y="476"/>
                  </a:lnTo>
                  <a:lnTo>
                    <a:pt x="152" y="412"/>
                  </a:lnTo>
                  <a:lnTo>
                    <a:pt x="195" y="352"/>
                  </a:lnTo>
                  <a:lnTo>
                    <a:pt x="243" y="296"/>
                  </a:lnTo>
                  <a:lnTo>
                    <a:pt x="295" y="243"/>
                  </a:lnTo>
                  <a:lnTo>
                    <a:pt x="353" y="195"/>
                  </a:lnTo>
                  <a:lnTo>
                    <a:pt x="413" y="152"/>
                  </a:lnTo>
                  <a:lnTo>
                    <a:pt x="477" y="113"/>
                  </a:lnTo>
                  <a:lnTo>
                    <a:pt x="544" y="80"/>
                  </a:lnTo>
                  <a:lnTo>
                    <a:pt x="613" y="52"/>
                  </a:lnTo>
                  <a:lnTo>
                    <a:pt x="686" y="30"/>
                  </a:lnTo>
                  <a:lnTo>
                    <a:pt x="761" y="13"/>
                  </a:lnTo>
                  <a:lnTo>
                    <a:pt x="839" y="4"/>
                  </a:lnTo>
                  <a:lnTo>
                    <a:pt x="9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90" name="Shape 9590"/>
          <p:cNvGrpSpPr/>
          <p:nvPr/>
        </p:nvGrpSpPr>
        <p:grpSpPr>
          <a:xfrm>
            <a:off x="439656" y="3740909"/>
            <a:ext cx="220712" cy="240778"/>
            <a:chOff x="1813" y="1370"/>
            <a:chExt cx="264" cy="288"/>
          </a:xfrm>
        </p:grpSpPr>
        <p:sp>
          <p:nvSpPr>
            <p:cNvPr id="9591" name="Shape 9591"/>
            <p:cNvSpPr/>
            <p:nvPr/>
          </p:nvSpPr>
          <p:spPr>
            <a:xfrm>
              <a:off x="1813" y="1370"/>
              <a:ext cx="143" cy="288"/>
            </a:xfrm>
            <a:custGeom>
              <a:avLst/>
              <a:gdLst/>
              <a:ahLst/>
              <a:cxnLst/>
              <a:rect l="0" t="0" r="0" b="0"/>
              <a:pathLst>
                <a:path w="1710" h="3452" extrusionOk="0">
                  <a:moveTo>
                    <a:pt x="855" y="363"/>
                  </a:moveTo>
                  <a:lnTo>
                    <a:pt x="329" y="1275"/>
                  </a:lnTo>
                  <a:lnTo>
                    <a:pt x="517" y="1275"/>
                  </a:lnTo>
                  <a:lnTo>
                    <a:pt x="545" y="1278"/>
                  </a:lnTo>
                  <a:lnTo>
                    <a:pt x="570" y="1288"/>
                  </a:lnTo>
                  <a:lnTo>
                    <a:pt x="593" y="1302"/>
                  </a:lnTo>
                  <a:lnTo>
                    <a:pt x="612" y="1320"/>
                  </a:lnTo>
                  <a:lnTo>
                    <a:pt x="625" y="1343"/>
                  </a:lnTo>
                  <a:lnTo>
                    <a:pt x="635" y="1369"/>
                  </a:lnTo>
                  <a:lnTo>
                    <a:pt x="638" y="1396"/>
                  </a:lnTo>
                  <a:lnTo>
                    <a:pt x="638" y="3211"/>
                  </a:lnTo>
                  <a:lnTo>
                    <a:pt x="1072" y="3211"/>
                  </a:lnTo>
                  <a:lnTo>
                    <a:pt x="1072" y="1396"/>
                  </a:lnTo>
                  <a:lnTo>
                    <a:pt x="1075" y="1369"/>
                  </a:lnTo>
                  <a:lnTo>
                    <a:pt x="1085" y="1343"/>
                  </a:lnTo>
                  <a:lnTo>
                    <a:pt x="1100" y="1320"/>
                  </a:lnTo>
                  <a:lnTo>
                    <a:pt x="1117" y="1302"/>
                  </a:lnTo>
                  <a:lnTo>
                    <a:pt x="1140" y="1288"/>
                  </a:lnTo>
                  <a:lnTo>
                    <a:pt x="1166" y="1278"/>
                  </a:lnTo>
                  <a:lnTo>
                    <a:pt x="1193" y="1275"/>
                  </a:lnTo>
                  <a:lnTo>
                    <a:pt x="1381" y="1275"/>
                  </a:lnTo>
                  <a:lnTo>
                    <a:pt x="855" y="363"/>
                  </a:lnTo>
                  <a:close/>
                  <a:moveTo>
                    <a:pt x="855" y="0"/>
                  </a:moveTo>
                  <a:lnTo>
                    <a:pt x="880" y="2"/>
                  </a:lnTo>
                  <a:lnTo>
                    <a:pt x="904" y="11"/>
                  </a:lnTo>
                  <a:lnTo>
                    <a:pt x="926" y="23"/>
                  </a:lnTo>
                  <a:lnTo>
                    <a:pt x="944" y="40"/>
                  </a:lnTo>
                  <a:lnTo>
                    <a:pt x="960" y="60"/>
                  </a:lnTo>
                  <a:lnTo>
                    <a:pt x="1694" y="1336"/>
                  </a:lnTo>
                  <a:lnTo>
                    <a:pt x="1705" y="1359"/>
                  </a:lnTo>
                  <a:lnTo>
                    <a:pt x="1710" y="1384"/>
                  </a:lnTo>
                  <a:lnTo>
                    <a:pt x="1710" y="1408"/>
                  </a:lnTo>
                  <a:lnTo>
                    <a:pt x="1705" y="1434"/>
                  </a:lnTo>
                  <a:lnTo>
                    <a:pt x="1694" y="1457"/>
                  </a:lnTo>
                  <a:lnTo>
                    <a:pt x="1680" y="1478"/>
                  </a:lnTo>
                  <a:lnTo>
                    <a:pt x="1661" y="1495"/>
                  </a:lnTo>
                  <a:lnTo>
                    <a:pt x="1640" y="1507"/>
                  </a:lnTo>
                  <a:lnTo>
                    <a:pt x="1616" y="1515"/>
                  </a:lnTo>
                  <a:lnTo>
                    <a:pt x="1591" y="1518"/>
                  </a:lnTo>
                  <a:lnTo>
                    <a:pt x="1315" y="1518"/>
                  </a:lnTo>
                  <a:lnTo>
                    <a:pt x="1315" y="3332"/>
                  </a:lnTo>
                  <a:lnTo>
                    <a:pt x="1310" y="3360"/>
                  </a:lnTo>
                  <a:lnTo>
                    <a:pt x="1302" y="3385"/>
                  </a:lnTo>
                  <a:lnTo>
                    <a:pt x="1287" y="3407"/>
                  </a:lnTo>
                  <a:lnTo>
                    <a:pt x="1268" y="3426"/>
                  </a:lnTo>
                  <a:lnTo>
                    <a:pt x="1246" y="3441"/>
                  </a:lnTo>
                  <a:lnTo>
                    <a:pt x="1221" y="3449"/>
                  </a:lnTo>
                  <a:lnTo>
                    <a:pt x="1193" y="3452"/>
                  </a:lnTo>
                  <a:lnTo>
                    <a:pt x="517" y="3452"/>
                  </a:lnTo>
                  <a:lnTo>
                    <a:pt x="489" y="3449"/>
                  </a:lnTo>
                  <a:lnTo>
                    <a:pt x="464" y="3441"/>
                  </a:lnTo>
                  <a:lnTo>
                    <a:pt x="442" y="3426"/>
                  </a:lnTo>
                  <a:lnTo>
                    <a:pt x="423" y="3407"/>
                  </a:lnTo>
                  <a:lnTo>
                    <a:pt x="408" y="3385"/>
                  </a:lnTo>
                  <a:lnTo>
                    <a:pt x="400" y="3360"/>
                  </a:lnTo>
                  <a:lnTo>
                    <a:pt x="397" y="3332"/>
                  </a:lnTo>
                  <a:lnTo>
                    <a:pt x="397" y="1518"/>
                  </a:lnTo>
                  <a:lnTo>
                    <a:pt x="120" y="1518"/>
                  </a:lnTo>
                  <a:lnTo>
                    <a:pt x="94" y="1515"/>
                  </a:lnTo>
                  <a:lnTo>
                    <a:pt x="70" y="1507"/>
                  </a:lnTo>
                  <a:lnTo>
                    <a:pt x="49" y="1495"/>
                  </a:lnTo>
                  <a:lnTo>
                    <a:pt x="30" y="1478"/>
                  </a:lnTo>
                  <a:lnTo>
                    <a:pt x="16" y="1457"/>
                  </a:lnTo>
                  <a:lnTo>
                    <a:pt x="5" y="1434"/>
                  </a:lnTo>
                  <a:lnTo>
                    <a:pt x="0" y="1408"/>
                  </a:lnTo>
                  <a:lnTo>
                    <a:pt x="0" y="1384"/>
                  </a:lnTo>
                  <a:lnTo>
                    <a:pt x="5" y="1359"/>
                  </a:lnTo>
                  <a:lnTo>
                    <a:pt x="16" y="1336"/>
                  </a:lnTo>
                  <a:lnTo>
                    <a:pt x="750" y="60"/>
                  </a:lnTo>
                  <a:lnTo>
                    <a:pt x="766" y="40"/>
                  </a:lnTo>
                  <a:lnTo>
                    <a:pt x="785" y="23"/>
                  </a:lnTo>
                  <a:lnTo>
                    <a:pt x="806" y="11"/>
                  </a:lnTo>
                  <a:lnTo>
                    <a:pt x="830" y="2"/>
                  </a:lnTo>
                  <a:lnTo>
                    <a:pt x="8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92" name="Shape 9592"/>
            <p:cNvSpPr/>
            <p:nvPr/>
          </p:nvSpPr>
          <p:spPr>
            <a:xfrm>
              <a:off x="1935" y="1370"/>
              <a:ext cx="142" cy="288"/>
            </a:xfrm>
            <a:custGeom>
              <a:avLst/>
              <a:gdLst/>
              <a:ahLst/>
              <a:cxnLst/>
              <a:rect l="0" t="0" r="0" b="0"/>
              <a:pathLst>
                <a:path w="1710" h="3452" extrusionOk="0">
                  <a:moveTo>
                    <a:pt x="637" y="242"/>
                  </a:moveTo>
                  <a:lnTo>
                    <a:pt x="637" y="2057"/>
                  </a:lnTo>
                  <a:lnTo>
                    <a:pt x="634" y="2084"/>
                  </a:lnTo>
                  <a:lnTo>
                    <a:pt x="625" y="2109"/>
                  </a:lnTo>
                  <a:lnTo>
                    <a:pt x="611" y="2133"/>
                  </a:lnTo>
                  <a:lnTo>
                    <a:pt x="592" y="2151"/>
                  </a:lnTo>
                  <a:lnTo>
                    <a:pt x="569" y="2165"/>
                  </a:lnTo>
                  <a:lnTo>
                    <a:pt x="544" y="2175"/>
                  </a:lnTo>
                  <a:lnTo>
                    <a:pt x="517" y="2178"/>
                  </a:lnTo>
                  <a:lnTo>
                    <a:pt x="329" y="2178"/>
                  </a:lnTo>
                  <a:lnTo>
                    <a:pt x="855" y="3090"/>
                  </a:lnTo>
                  <a:lnTo>
                    <a:pt x="1380" y="2178"/>
                  </a:lnTo>
                  <a:lnTo>
                    <a:pt x="1192" y="2178"/>
                  </a:lnTo>
                  <a:lnTo>
                    <a:pt x="1165" y="2175"/>
                  </a:lnTo>
                  <a:lnTo>
                    <a:pt x="1140" y="2165"/>
                  </a:lnTo>
                  <a:lnTo>
                    <a:pt x="1118" y="2151"/>
                  </a:lnTo>
                  <a:lnTo>
                    <a:pt x="1099" y="2133"/>
                  </a:lnTo>
                  <a:lnTo>
                    <a:pt x="1084" y="2109"/>
                  </a:lnTo>
                  <a:lnTo>
                    <a:pt x="1075" y="2084"/>
                  </a:lnTo>
                  <a:lnTo>
                    <a:pt x="1072" y="2057"/>
                  </a:lnTo>
                  <a:lnTo>
                    <a:pt x="1072" y="242"/>
                  </a:lnTo>
                  <a:lnTo>
                    <a:pt x="637" y="242"/>
                  </a:lnTo>
                  <a:close/>
                  <a:moveTo>
                    <a:pt x="517" y="0"/>
                  </a:moveTo>
                  <a:lnTo>
                    <a:pt x="1192" y="0"/>
                  </a:lnTo>
                  <a:lnTo>
                    <a:pt x="1221" y="3"/>
                  </a:lnTo>
                  <a:lnTo>
                    <a:pt x="1246" y="12"/>
                  </a:lnTo>
                  <a:lnTo>
                    <a:pt x="1268" y="27"/>
                  </a:lnTo>
                  <a:lnTo>
                    <a:pt x="1287" y="45"/>
                  </a:lnTo>
                  <a:lnTo>
                    <a:pt x="1302" y="68"/>
                  </a:lnTo>
                  <a:lnTo>
                    <a:pt x="1311" y="93"/>
                  </a:lnTo>
                  <a:lnTo>
                    <a:pt x="1314" y="121"/>
                  </a:lnTo>
                  <a:lnTo>
                    <a:pt x="1314" y="1936"/>
                  </a:lnTo>
                  <a:lnTo>
                    <a:pt x="1590" y="1936"/>
                  </a:lnTo>
                  <a:lnTo>
                    <a:pt x="1615" y="1938"/>
                  </a:lnTo>
                  <a:lnTo>
                    <a:pt x="1639" y="1947"/>
                  </a:lnTo>
                  <a:lnTo>
                    <a:pt x="1660" y="1959"/>
                  </a:lnTo>
                  <a:lnTo>
                    <a:pt x="1679" y="1976"/>
                  </a:lnTo>
                  <a:lnTo>
                    <a:pt x="1695" y="1996"/>
                  </a:lnTo>
                  <a:lnTo>
                    <a:pt x="1704" y="2019"/>
                  </a:lnTo>
                  <a:lnTo>
                    <a:pt x="1710" y="2044"/>
                  </a:lnTo>
                  <a:lnTo>
                    <a:pt x="1710" y="2069"/>
                  </a:lnTo>
                  <a:lnTo>
                    <a:pt x="1704" y="2094"/>
                  </a:lnTo>
                  <a:lnTo>
                    <a:pt x="1695" y="2117"/>
                  </a:lnTo>
                  <a:lnTo>
                    <a:pt x="960" y="3393"/>
                  </a:lnTo>
                  <a:lnTo>
                    <a:pt x="945" y="3414"/>
                  </a:lnTo>
                  <a:lnTo>
                    <a:pt x="926" y="3429"/>
                  </a:lnTo>
                  <a:lnTo>
                    <a:pt x="904" y="3442"/>
                  </a:lnTo>
                  <a:lnTo>
                    <a:pt x="880" y="3450"/>
                  </a:lnTo>
                  <a:lnTo>
                    <a:pt x="855" y="3452"/>
                  </a:lnTo>
                  <a:lnTo>
                    <a:pt x="829" y="3450"/>
                  </a:lnTo>
                  <a:lnTo>
                    <a:pt x="805" y="3442"/>
                  </a:lnTo>
                  <a:lnTo>
                    <a:pt x="784" y="3429"/>
                  </a:lnTo>
                  <a:lnTo>
                    <a:pt x="765" y="3414"/>
                  </a:lnTo>
                  <a:lnTo>
                    <a:pt x="750" y="3393"/>
                  </a:lnTo>
                  <a:lnTo>
                    <a:pt x="15" y="2117"/>
                  </a:lnTo>
                  <a:lnTo>
                    <a:pt x="5" y="2094"/>
                  </a:lnTo>
                  <a:lnTo>
                    <a:pt x="0" y="2069"/>
                  </a:lnTo>
                  <a:lnTo>
                    <a:pt x="0" y="2044"/>
                  </a:lnTo>
                  <a:lnTo>
                    <a:pt x="5" y="2019"/>
                  </a:lnTo>
                  <a:lnTo>
                    <a:pt x="15" y="1996"/>
                  </a:lnTo>
                  <a:lnTo>
                    <a:pt x="30" y="1976"/>
                  </a:lnTo>
                  <a:lnTo>
                    <a:pt x="49" y="1959"/>
                  </a:lnTo>
                  <a:lnTo>
                    <a:pt x="71" y="1947"/>
                  </a:lnTo>
                  <a:lnTo>
                    <a:pt x="94" y="1938"/>
                  </a:lnTo>
                  <a:lnTo>
                    <a:pt x="120" y="1936"/>
                  </a:lnTo>
                  <a:lnTo>
                    <a:pt x="396" y="1936"/>
                  </a:lnTo>
                  <a:lnTo>
                    <a:pt x="396" y="121"/>
                  </a:lnTo>
                  <a:lnTo>
                    <a:pt x="399" y="93"/>
                  </a:lnTo>
                  <a:lnTo>
                    <a:pt x="408" y="68"/>
                  </a:lnTo>
                  <a:lnTo>
                    <a:pt x="422" y="45"/>
                  </a:lnTo>
                  <a:lnTo>
                    <a:pt x="441" y="27"/>
                  </a:lnTo>
                  <a:lnTo>
                    <a:pt x="463" y="12"/>
                  </a:lnTo>
                  <a:lnTo>
                    <a:pt x="488" y="3"/>
                  </a:lnTo>
                  <a:lnTo>
                    <a:pt x="5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93" name="Shape 9593"/>
          <p:cNvGrpSpPr/>
          <p:nvPr/>
        </p:nvGrpSpPr>
        <p:grpSpPr>
          <a:xfrm>
            <a:off x="5298761" y="3736081"/>
            <a:ext cx="228729" cy="250433"/>
            <a:chOff x="2922" y="954"/>
            <a:chExt cx="274" cy="300"/>
          </a:xfrm>
        </p:grpSpPr>
        <p:sp>
          <p:nvSpPr>
            <p:cNvPr id="9594" name="Shape 9594"/>
            <p:cNvSpPr/>
            <p:nvPr/>
          </p:nvSpPr>
          <p:spPr>
            <a:xfrm>
              <a:off x="2951" y="1166"/>
              <a:ext cx="49" cy="48"/>
            </a:xfrm>
            <a:custGeom>
              <a:avLst/>
              <a:gdLst/>
              <a:ahLst/>
              <a:cxnLst/>
              <a:rect l="0" t="0" r="0" b="0"/>
              <a:pathLst>
                <a:path w="533" h="533" extrusionOk="0">
                  <a:moveTo>
                    <a:pt x="267" y="149"/>
                  </a:moveTo>
                  <a:lnTo>
                    <a:pt x="239" y="152"/>
                  </a:lnTo>
                  <a:lnTo>
                    <a:pt x="214" y="160"/>
                  </a:lnTo>
                  <a:lnTo>
                    <a:pt x="193" y="174"/>
                  </a:lnTo>
                  <a:lnTo>
                    <a:pt x="174" y="193"/>
                  </a:lnTo>
                  <a:lnTo>
                    <a:pt x="160" y="214"/>
                  </a:lnTo>
                  <a:lnTo>
                    <a:pt x="152" y="239"/>
                  </a:lnTo>
                  <a:lnTo>
                    <a:pt x="149" y="266"/>
                  </a:lnTo>
                  <a:lnTo>
                    <a:pt x="152" y="293"/>
                  </a:lnTo>
                  <a:lnTo>
                    <a:pt x="160" y="319"/>
                  </a:lnTo>
                  <a:lnTo>
                    <a:pt x="174" y="341"/>
                  </a:lnTo>
                  <a:lnTo>
                    <a:pt x="193" y="359"/>
                  </a:lnTo>
                  <a:lnTo>
                    <a:pt x="214" y="373"/>
                  </a:lnTo>
                  <a:lnTo>
                    <a:pt x="239" y="382"/>
                  </a:lnTo>
                  <a:lnTo>
                    <a:pt x="267" y="385"/>
                  </a:lnTo>
                  <a:lnTo>
                    <a:pt x="294" y="382"/>
                  </a:lnTo>
                  <a:lnTo>
                    <a:pt x="319" y="373"/>
                  </a:lnTo>
                  <a:lnTo>
                    <a:pt x="341" y="359"/>
                  </a:lnTo>
                  <a:lnTo>
                    <a:pt x="359" y="341"/>
                  </a:lnTo>
                  <a:lnTo>
                    <a:pt x="373" y="319"/>
                  </a:lnTo>
                  <a:lnTo>
                    <a:pt x="382" y="293"/>
                  </a:lnTo>
                  <a:lnTo>
                    <a:pt x="385" y="266"/>
                  </a:lnTo>
                  <a:lnTo>
                    <a:pt x="382" y="239"/>
                  </a:lnTo>
                  <a:lnTo>
                    <a:pt x="373" y="214"/>
                  </a:lnTo>
                  <a:lnTo>
                    <a:pt x="359" y="193"/>
                  </a:lnTo>
                  <a:lnTo>
                    <a:pt x="341" y="174"/>
                  </a:lnTo>
                  <a:lnTo>
                    <a:pt x="319" y="160"/>
                  </a:lnTo>
                  <a:lnTo>
                    <a:pt x="294" y="152"/>
                  </a:lnTo>
                  <a:lnTo>
                    <a:pt x="267" y="149"/>
                  </a:lnTo>
                  <a:close/>
                  <a:moveTo>
                    <a:pt x="267" y="0"/>
                  </a:moveTo>
                  <a:lnTo>
                    <a:pt x="306" y="3"/>
                  </a:lnTo>
                  <a:lnTo>
                    <a:pt x="344" y="12"/>
                  </a:lnTo>
                  <a:lnTo>
                    <a:pt x="379" y="25"/>
                  </a:lnTo>
                  <a:lnTo>
                    <a:pt x="411" y="43"/>
                  </a:lnTo>
                  <a:lnTo>
                    <a:pt x="442" y="65"/>
                  </a:lnTo>
                  <a:lnTo>
                    <a:pt x="468" y="92"/>
                  </a:lnTo>
                  <a:lnTo>
                    <a:pt x="490" y="121"/>
                  </a:lnTo>
                  <a:lnTo>
                    <a:pt x="508" y="155"/>
                  </a:lnTo>
                  <a:lnTo>
                    <a:pt x="522" y="190"/>
                  </a:lnTo>
                  <a:lnTo>
                    <a:pt x="530" y="227"/>
                  </a:lnTo>
                  <a:lnTo>
                    <a:pt x="533" y="266"/>
                  </a:lnTo>
                  <a:lnTo>
                    <a:pt x="530" y="306"/>
                  </a:lnTo>
                  <a:lnTo>
                    <a:pt x="522" y="344"/>
                  </a:lnTo>
                  <a:lnTo>
                    <a:pt x="508" y="379"/>
                  </a:lnTo>
                  <a:lnTo>
                    <a:pt x="490" y="411"/>
                  </a:lnTo>
                  <a:lnTo>
                    <a:pt x="468" y="441"/>
                  </a:lnTo>
                  <a:lnTo>
                    <a:pt x="442" y="468"/>
                  </a:lnTo>
                  <a:lnTo>
                    <a:pt x="411" y="490"/>
                  </a:lnTo>
                  <a:lnTo>
                    <a:pt x="379" y="508"/>
                  </a:lnTo>
                  <a:lnTo>
                    <a:pt x="344" y="522"/>
                  </a:lnTo>
                  <a:lnTo>
                    <a:pt x="306" y="530"/>
                  </a:lnTo>
                  <a:lnTo>
                    <a:pt x="267" y="533"/>
                  </a:lnTo>
                  <a:lnTo>
                    <a:pt x="227" y="530"/>
                  </a:lnTo>
                  <a:lnTo>
                    <a:pt x="190" y="522"/>
                  </a:lnTo>
                  <a:lnTo>
                    <a:pt x="155" y="508"/>
                  </a:lnTo>
                  <a:lnTo>
                    <a:pt x="122" y="490"/>
                  </a:lnTo>
                  <a:lnTo>
                    <a:pt x="92" y="468"/>
                  </a:lnTo>
                  <a:lnTo>
                    <a:pt x="65" y="441"/>
                  </a:lnTo>
                  <a:lnTo>
                    <a:pt x="43" y="411"/>
                  </a:lnTo>
                  <a:lnTo>
                    <a:pt x="25" y="379"/>
                  </a:lnTo>
                  <a:lnTo>
                    <a:pt x="12" y="344"/>
                  </a:lnTo>
                  <a:lnTo>
                    <a:pt x="3" y="306"/>
                  </a:lnTo>
                  <a:lnTo>
                    <a:pt x="0" y="266"/>
                  </a:lnTo>
                  <a:lnTo>
                    <a:pt x="3" y="227"/>
                  </a:lnTo>
                  <a:lnTo>
                    <a:pt x="12" y="190"/>
                  </a:lnTo>
                  <a:lnTo>
                    <a:pt x="25" y="155"/>
                  </a:lnTo>
                  <a:lnTo>
                    <a:pt x="43" y="121"/>
                  </a:lnTo>
                  <a:lnTo>
                    <a:pt x="65" y="92"/>
                  </a:lnTo>
                  <a:lnTo>
                    <a:pt x="92" y="65"/>
                  </a:lnTo>
                  <a:lnTo>
                    <a:pt x="122" y="43"/>
                  </a:lnTo>
                  <a:lnTo>
                    <a:pt x="155" y="25"/>
                  </a:lnTo>
                  <a:lnTo>
                    <a:pt x="190" y="12"/>
                  </a:lnTo>
                  <a:lnTo>
                    <a:pt x="227" y="3"/>
                  </a:lnTo>
                  <a:lnTo>
                    <a:pt x="2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95" name="Shape 9595"/>
            <p:cNvSpPr/>
            <p:nvPr/>
          </p:nvSpPr>
          <p:spPr>
            <a:xfrm>
              <a:off x="2951" y="1000"/>
              <a:ext cx="49" cy="99"/>
            </a:xfrm>
            <a:custGeom>
              <a:avLst/>
              <a:gdLst/>
              <a:ahLst/>
              <a:cxnLst/>
              <a:rect l="0" t="0" r="0" b="0"/>
              <a:pathLst>
                <a:path w="533" h="1082" extrusionOk="0">
                  <a:moveTo>
                    <a:pt x="149" y="148"/>
                  </a:moveTo>
                  <a:lnTo>
                    <a:pt x="149" y="934"/>
                  </a:lnTo>
                  <a:lnTo>
                    <a:pt x="385" y="934"/>
                  </a:lnTo>
                  <a:lnTo>
                    <a:pt x="385" y="148"/>
                  </a:lnTo>
                  <a:lnTo>
                    <a:pt x="149" y="148"/>
                  </a:lnTo>
                  <a:close/>
                  <a:moveTo>
                    <a:pt x="74" y="0"/>
                  </a:moveTo>
                  <a:lnTo>
                    <a:pt x="459" y="0"/>
                  </a:lnTo>
                  <a:lnTo>
                    <a:pt x="479" y="3"/>
                  </a:lnTo>
                  <a:lnTo>
                    <a:pt x="496" y="11"/>
                  </a:lnTo>
                  <a:lnTo>
                    <a:pt x="511" y="23"/>
                  </a:lnTo>
                  <a:lnTo>
                    <a:pt x="523" y="38"/>
                  </a:lnTo>
                  <a:lnTo>
                    <a:pt x="530" y="55"/>
                  </a:lnTo>
                  <a:lnTo>
                    <a:pt x="533" y="75"/>
                  </a:lnTo>
                  <a:lnTo>
                    <a:pt x="533" y="1008"/>
                  </a:lnTo>
                  <a:lnTo>
                    <a:pt x="530" y="1027"/>
                  </a:lnTo>
                  <a:lnTo>
                    <a:pt x="523" y="1045"/>
                  </a:lnTo>
                  <a:lnTo>
                    <a:pt x="511" y="1060"/>
                  </a:lnTo>
                  <a:lnTo>
                    <a:pt x="496" y="1072"/>
                  </a:lnTo>
                  <a:lnTo>
                    <a:pt x="479" y="1079"/>
                  </a:lnTo>
                  <a:lnTo>
                    <a:pt x="459" y="1082"/>
                  </a:lnTo>
                  <a:lnTo>
                    <a:pt x="74" y="1082"/>
                  </a:lnTo>
                  <a:lnTo>
                    <a:pt x="54" y="1079"/>
                  </a:lnTo>
                  <a:lnTo>
                    <a:pt x="37" y="1072"/>
                  </a:lnTo>
                  <a:lnTo>
                    <a:pt x="22" y="1060"/>
                  </a:lnTo>
                  <a:lnTo>
                    <a:pt x="10" y="1045"/>
                  </a:lnTo>
                  <a:lnTo>
                    <a:pt x="3" y="1027"/>
                  </a:lnTo>
                  <a:lnTo>
                    <a:pt x="0" y="1008"/>
                  </a:lnTo>
                  <a:lnTo>
                    <a:pt x="0" y="75"/>
                  </a:lnTo>
                  <a:lnTo>
                    <a:pt x="3" y="55"/>
                  </a:lnTo>
                  <a:lnTo>
                    <a:pt x="10" y="38"/>
                  </a:lnTo>
                  <a:lnTo>
                    <a:pt x="22" y="23"/>
                  </a:lnTo>
                  <a:lnTo>
                    <a:pt x="37"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96" name="Shape 9596"/>
            <p:cNvSpPr/>
            <p:nvPr/>
          </p:nvSpPr>
          <p:spPr>
            <a:xfrm>
              <a:off x="2922" y="954"/>
              <a:ext cx="274" cy="300"/>
            </a:xfrm>
            <a:custGeom>
              <a:avLst/>
              <a:gdLst/>
              <a:ahLst/>
              <a:cxnLst/>
              <a:rect l="0" t="0" r="0" b="0"/>
              <a:pathLst>
                <a:path w="3013" h="3306" extrusionOk="0">
                  <a:moveTo>
                    <a:pt x="221" y="375"/>
                  </a:moveTo>
                  <a:lnTo>
                    <a:pt x="221" y="3083"/>
                  </a:lnTo>
                  <a:lnTo>
                    <a:pt x="958" y="3083"/>
                  </a:lnTo>
                  <a:lnTo>
                    <a:pt x="958" y="375"/>
                  </a:lnTo>
                  <a:lnTo>
                    <a:pt x="221" y="375"/>
                  </a:lnTo>
                  <a:close/>
                  <a:moveTo>
                    <a:pt x="1918" y="251"/>
                  </a:moveTo>
                  <a:lnTo>
                    <a:pt x="1219" y="480"/>
                  </a:lnTo>
                  <a:lnTo>
                    <a:pt x="2063" y="3054"/>
                  </a:lnTo>
                  <a:lnTo>
                    <a:pt x="2762" y="2825"/>
                  </a:lnTo>
                  <a:lnTo>
                    <a:pt x="1918" y="251"/>
                  </a:lnTo>
                  <a:close/>
                  <a:moveTo>
                    <a:pt x="1998" y="0"/>
                  </a:moveTo>
                  <a:lnTo>
                    <a:pt x="2019" y="3"/>
                  </a:lnTo>
                  <a:lnTo>
                    <a:pt x="2039" y="11"/>
                  </a:lnTo>
                  <a:lnTo>
                    <a:pt x="2057" y="22"/>
                  </a:lnTo>
                  <a:lnTo>
                    <a:pt x="2072" y="37"/>
                  </a:lnTo>
                  <a:lnTo>
                    <a:pt x="2085" y="55"/>
                  </a:lnTo>
                  <a:lnTo>
                    <a:pt x="2095" y="76"/>
                  </a:lnTo>
                  <a:lnTo>
                    <a:pt x="3008" y="2861"/>
                  </a:lnTo>
                  <a:lnTo>
                    <a:pt x="3013" y="2882"/>
                  </a:lnTo>
                  <a:lnTo>
                    <a:pt x="3013" y="2904"/>
                  </a:lnTo>
                  <a:lnTo>
                    <a:pt x="3009" y="2925"/>
                  </a:lnTo>
                  <a:lnTo>
                    <a:pt x="3002" y="2946"/>
                  </a:lnTo>
                  <a:lnTo>
                    <a:pt x="2990" y="2965"/>
                  </a:lnTo>
                  <a:lnTo>
                    <a:pt x="2975" y="2980"/>
                  </a:lnTo>
                  <a:lnTo>
                    <a:pt x="2957" y="2993"/>
                  </a:lnTo>
                  <a:lnTo>
                    <a:pt x="2938" y="3001"/>
                  </a:lnTo>
                  <a:lnTo>
                    <a:pt x="2027" y="3300"/>
                  </a:lnTo>
                  <a:lnTo>
                    <a:pt x="2009" y="3304"/>
                  </a:lnTo>
                  <a:lnTo>
                    <a:pt x="1992" y="3306"/>
                  </a:lnTo>
                  <a:lnTo>
                    <a:pt x="1969" y="3303"/>
                  </a:lnTo>
                  <a:lnTo>
                    <a:pt x="1948" y="3296"/>
                  </a:lnTo>
                  <a:lnTo>
                    <a:pt x="1928" y="3285"/>
                  </a:lnTo>
                  <a:lnTo>
                    <a:pt x="1910" y="3270"/>
                  </a:lnTo>
                  <a:lnTo>
                    <a:pt x="1896" y="3252"/>
                  </a:lnTo>
                  <a:lnTo>
                    <a:pt x="1886" y="3229"/>
                  </a:lnTo>
                  <a:lnTo>
                    <a:pt x="1180" y="1073"/>
                  </a:lnTo>
                  <a:lnTo>
                    <a:pt x="1180" y="3194"/>
                  </a:lnTo>
                  <a:lnTo>
                    <a:pt x="1177" y="3220"/>
                  </a:lnTo>
                  <a:lnTo>
                    <a:pt x="1169" y="3244"/>
                  </a:lnTo>
                  <a:lnTo>
                    <a:pt x="1155" y="3264"/>
                  </a:lnTo>
                  <a:lnTo>
                    <a:pt x="1138" y="3282"/>
                  </a:lnTo>
                  <a:lnTo>
                    <a:pt x="1118" y="3295"/>
                  </a:lnTo>
                  <a:lnTo>
                    <a:pt x="1095" y="3303"/>
                  </a:lnTo>
                  <a:lnTo>
                    <a:pt x="1068" y="3306"/>
                  </a:lnTo>
                  <a:lnTo>
                    <a:pt x="111" y="3306"/>
                  </a:lnTo>
                  <a:lnTo>
                    <a:pt x="86" y="3303"/>
                  </a:lnTo>
                  <a:lnTo>
                    <a:pt x="61" y="3295"/>
                  </a:lnTo>
                  <a:lnTo>
                    <a:pt x="41" y="3282"/>
                  </a:lnTo>
                  <a:lnTo>
                    <a:pt x="24" y="3264"/>
                  </a:lnTo>
                  <a:lnTo>
                    <a:pt x="11" y="3244"/>
                  </a:lnTo>
                  <a:lnTo>
                    <a:pt x="3" y="3220"/>
                  </a:lnTo>
                  <a:lnTo>
                    <a:pt x="0" y="3194"/>
                  </a:lnTo>
                  <a:lnTo>
                    <a:pt x="0" y="263"/>
                  </a:lnTo>
                  <a:lnTo>
                    <a:pt x="3" y="238"/>
                  </a:lnTo>
                  <a:lnTo>
                    <a:pt x="11" y="214"/>
                  </a:lnTo>
                  <a:lnTo>
                    <a:pt x="24" y="193"/>
                  </a:lnTo>
                  <a:lnTo>
                    <a:pt x="41" y="176"/>
                  </a:lnTo>
                  <a:lnTo>
                    <a:pt x="61" y="163"/>
                  </a:lnTo>
                  <a:lnTo>
                    <a:pt x="86" y="155"/>
                  </a:lnTo>
                  <a:lnTo>
                    <a:pt x="111" y="152"/>
                  </a:lnTo>
                  <a:lnTo>
                    <a:pt x="1068" y="152"/>
                  </a:lnTo>
                  <a:lnTo>
                    <a:pt x="1094" y="155"/>
                  </a:lnTo>
                  <a:lnTo>
                    <a:pt x="1117" y="163"/>
                  </a:lnTo>
                  <a:lnTo>
                    <a:pt x="1137" y="175"/>
                  </a:lnTo>
                  <a:lnTo>
                    <a:pt x="1154" y="192"/>
                  </a:lnTo>
                  <a:lnTo>
                    <a:pt x="1167" y="212"/>
                  </a:lnTo>
                  <a:lnTo>
                    <a:pt x="1176" y="235"/>
                  </a:lnTo>
                  <a:lnTo>
                    <a:pt x="1180" y="260"/>
                  </a:lnTo>
                  <a:lnTo>
                    <a:pt x="1955" y="5"/>
                  </a:lnTo>
                  <a:lnTo>
                    <a:pt x="1977" y="0"/>
                  </a:lnTo>
                  <a:lnTo>
                    <a:pt x="19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97" name="Shape 9597"/>
            <p:cNvSpPr/>
            <p:nvPr/>
          </p:nvSpPr>
          <p:spPr>
            <a:xfrm>
              <a:off x="3104" y="1155"/>
              <a:ext cx="48" cy="49"/>
            </a:xfrm>
            <a:custGeom>
              <a:avLst/>
              <a:gdLst/>
              <a:ahLst/>
              <a:cxnLst/>
              <a:rect l="0" t="0" r="0" b="0"/>
              <a:pathLst>
                <a:path w="532" h="532" extrusionOk="0">
                  <a:moveTo>
                    <a:pt x="266" y="147"/>
                  </a:moveTo>
                  <a:lnTo>
                    <a:pt x="247" y="149"/>
                  </a:lnTo>
                  <a:lnTo>
                    <a:pt x="229" y="153"/>
                  </a:lnTo>
                  <a:lnTo>
                    <a:pt x="207" y="163"/>
                  </a:lnTo>
                  <a:lnTo>
                    <a:pt x="189" y="176"/>
                  </a:lnTo>
                  <a:lnTo>
                    <a:pt x="173" y="192"/>
                  </a:lnTo>
                  <a:lnTo>
                    <a:pt x="160" y="212"/>
                  </a:lnTo>
                  <a:lnTo>
                    <a:pt x="152" y="234"/>
                  </a:lnTo>
                  <a:lnTo>
                    <a:pt x="148" y="256"/>
                  </a:lnTo>
                  <a:lnTo>
                    <a:pt x="148" y="280"/>
                  </a:lnTo>
                  <a:lnTo>
                    <a:pt x="153" y="303"/>
                  </a:lnTo>
                  <a:lnTo>
                    <a:pt x="163" y="324"/>
                  </a:lnTo>
                  <a:lnTo>
                    <a:pt x="176" y="343"/>
                  </a:lnTo>
                  <a:lnTo>
                    <a:pt x="192" y="359"/>
                  </a:lnTo>
                  <a:lnTo>
                    <a:pt x="212" y="371"/>
                  </a:lnTo>
                  <a:lnTo>
                    <a:pt x="234" y="379"/>
                  </a:lnTo>
                  <a:lnTo>
                    <a:pt x="256" y="383"/>
                  </a:lnTo>
                  <a:lnTo>
                    <a:pt x="280" y="383"/>
                  </a:lnTo>
                  <a:lnTo>
                    <a:pt x="303" y="378"/>
                  </a:lnTo>
                  <a:lnTo>
                    <a:pt x="325" y="368"/>
                  </a:lnTo>
                  <a:lnTo>
                    <a:pt x="343" y="355"/>
                  </a:lnTo>
                  <a:lnTo>
                    <a:pt x="359" y="338"/>
                  </a:lnTo>
                  <a:lnTo>
                    <a:pt x="371" y="319"/>
                  </a:lnTo>
                  <a:lnTo>
                    <a:pt x="379" y="298"/>
                  </a:lnTo>
                  <a:lnTo>
                    <a:pt x="383" y="276"/>
                  </a:lnTo>
                  <a:lnTo>
                    <a:pt x="383" y="252"/>
                  </a:lnTo>
                  <a:lnTo>
                    <a:pt x="378" y="228"/>
                  </a:lnTo>
                  <a:lnTo>
                    <a:pt x="369" y="207"/>
                  </a:lnTo>
                  <a:lnTo>
                    <a:pt x="356" y="188"/>
                  </a:lnTo>
                  <a:lnTo>
                    <a:pt x="339" y="173"/>
                  </a:lnTo>
                  <a:lnTo>
                    <a:pt x="319" y="160"/>
                  </a:lnTo>
                  <a:lnTo>
                    <a:pt x="302" y="153"/>
                  </a:lnTo>
                  <a:lnTo>
                    <a:pt x="284" y="149"/>
                  </a:lnTo>
                  <a:lnTo>
                    <a:pt x="266" y="147"/>
                  </a:lnTo>
                  <a:close/>
                  <a:moveTo>
                    <a:pt x="251" y="0"/>
                  </a:moveTo>
                  <a:lnTo>
                    <a:pt x="286" y="0"/>
                  </a:lnTo>
                  <a:lnTo>
                    <a:pt x="320" y="5"/>
                  </a:lnTo>
                  <a:lnTo>
                    <a:pt x="354" y="14"/>
                  </a:lnTo>
                  <a:lnTo>
                    <a:pt x="386" y="28"/>
                  </a:lnTo>
                  <a:lnTo>
                    <a:pt x="416" y="46"/>
                  </a:lnTo>
                  <a:lnTo>
                    <a:pt x="444" y="67"/>
                  </a:lnTo>
                  <a:lnTo>
                    <a:pt x="468" y="91"/>
                  </a:lnTo>
                  <a:lnTo>
                    <a:pt x="489" y="120"/>
                  </a:lnTo>
                  <a:lnTo>
                    <a:pt x="506" y="150"/>
                  </a:lnTo>
                  <a:lnTo>
                    <a:pt x="519" y="183"/>
                  </a:lnTo>
                  <a:lnTo>
                    <a:pt x="528" y="217"/>
                  </a:lnTo>
                  <a:lnTo>
                    <a:pt x="532" y="252"/>
                  </a:lnTo>
                  <a:lnTo>
                    <a:pt x="531" y="288"/>
                  </a:lnTo>
                  <a:lnTo>
                    <a:pt x="526" y="322"/>
                  </a:lnTo>
                  <a:lnTo>
                    <a:pt x="517" y="354"/>
                  </a:lnTo>
                  <a:lnTo>
                    <a:pt x="503" y="385"/>
                  </a:lnTo>
                  <a:lnTo>
                    <a:pt x="486" y="415"/>
                  </a:lnTo>
                  <a:lnTo>
                    <a:pt x="465" y="443"/>
                  </a:lnTo>
                  <a:lnTo>
                    <a:pt x="441" y="467"/>
                  </a:lnTo>
                  <a:lnTo>
                    <a:pt x="413" y="488"/>
                  </a:lnTo>
                  <a:lnTo>
                    <a:pt x="382" y="505"/>
                  </a:lnTo>
                  <a:lnTo>
                    <a:pt x="349" y="519"/>
                  </a:lnTo>
                  <a:lnTo>
                    <a:pt x="308" y="529"/>
                  </a:lnTo>
                  <a:lnTo>
                    <a:pt x="266" y="532"/>
                  </a:lnTo>
                  <a:lnTo>
                    <a:pt x="234" y="530"/>
                  </a:lnTo>
                  <a:lnTo>
                    <a:pt x="204" y="525"/>
                  </a:lnTo>
                  <a:lnTo>
                    <a:pt x="174" y="516"/>
                  </a:lnTo>
                  <a:lnTo>
                    <a:pt x="146" y="503"/>
                  </a:lnTo>
                  <a:lnTo>
                    <a:pt x="116" y="485"/>
                  </a:lnTo>
                  <a:lnTo>
                    <a:pt x="87" y="464"/>
                  </a:lnTo>
                  <a:lnTo>
                    <a:pt x="63" y="440"/>
                  </a:lnTo>
                  <a:lnTo>
                    <a:pt x="43" y="411"/>
                  </a:lnTo>
                  <a:lnTo>
                    <a:pt x="26" y="381"/>
                  </a:lnTo>
                  <a:lnTo>
                    <a:pt x="13" y="349"/>
                  </a:lnTo>
                  <a:lnTo>
                    <a:pt x="4" y="315"/>
                  </a:lnTo>
                  <a:lnTo>
                    <a:pt x="0" y="280"/>
                  </a:lnTo>
                  <a:lnTo>
                    <a:pt x="0" y="245"/>
                  </a:lnTo>
                  <a:lnTo>
                    <a:pt x="5" y="211"/>
                  </a:lnTo>
                  <a:lnTo>
                    <a:pt x="14" y="178"/>
                  </a:lnTo>
                  <a:lnTo>
                    <a:pt x="28" y="146"/>
                  </a:lnTo>
                  <a:lnTo>
                    <a:pt x="46" y="114"/>
                  </a:lnTo>
                  <a:lnTo>
                    <a:pt x="67" y="87"/>
                  </a:lnTo>
                  <a:lnTo>
                    <a:pt x="92" y="63"/>
                  </a:lnTo>
                  <a:lnTo>
                    <a:pt x="120" y="43"/>
                  </a:lnTo>
                  <a:lnTo>
                    <a:pt x="150" y="26"/>
                  </a:lnTo>
                  <a:lnTo>
                    <a:pt x="183" y="13"/>
                  </a:lnTo>
                  <a:lnTo>
                    <a:pt x="217" y="4"/>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598" name="Shape 9598"/>
            <p:cNvSpPr/>
            <p:nvPr/>
          </p:nvSpPr>
          <p:spPr>
            <a:xfrm>
              <a:off x="3047" y="993"/>
              <a:ext cx="73" cy="105"/>
            </a:xfrm>
            <a:custGeom>
              <a:avLst/>
              <a:gdLst/>
              <a:ahLst/>
              <a:cxnLst/>
              <a:rect l="0" t="0" r="0" b="0"/>
              <a:pathLst>
                <a:path w="804" h="1155" extrusionOk="0">
                  <a:moveTo>
                    <a:pt x="392" y="168"/>
                  </a:moveTo>
                  <a:lnTo>
                    <a:pt x="167" y="242"/>
                  </a:lnTo>
                  <a:lnTo>
                    <a:pt x="412" y="987"/>
                  </a:lnTo>
                  <a:lnTo>
                    <a:pt x="636" y="913"/>
                  </a:lnTo>
                  <a:lnTo>
                    <a:pt x="392" y="168"/>
                  </a:lnTo>
                  <a:close/>
                  <a:moveTo>
                    <a:pt x="435" y="0"/>
                  </a:moveTo>
                  <a:lnTo>
                    <a:pt x="454" y="2"/>
                  </a:lnTo>
                  <a:lnTo>
                    <a:pt x="473" y="8"/>
                  </a:lnTo>
                  <a:lnTo>
                    <a:pt x="488" y="19"/>
                  </a:lnTo>
                  <a:lnTo>
                    <a:pt x="501" y="34"/>
                  </a:lnTo>
                  <a:lnTo>
                    <a:pt x="509" y="51"/>
                  </a:lnTo>
                  <a:lnTo>
                    <a:pt x="800" y="937"/>
                  </a:lnTo>
                  <a:lnTo>
                    <a:pt x="804" y="957"/>
                  </a:lnTo>
                  <a:lnTo>
                    <a:pt x="802" y="976"/>
                  </a:lnTo>
                  <a:lnTo>
                    <a:pt x="796" y="994"/>
                  </a:lnTo>
                  <a:lnTo>
                    <a:pt x="785" y="1010"/>
                  </a:lnTo>
                  <a:lnTo>
                    <a:pt x="771" y="1023"/>
                  </a:lnTo>
                  <a:lnTo>
                    <a:pt x="753" y="1031"/>
                  </a:lnTo>
                  <a:lnTo>
                    <a:pt x="388" y="1151"/>
                  </a:lnTo>
                  <a:lnTo>
                    <a:pt x="375" y="1154"/>
                  </a:lnTo>
                  <a:lnTo>
                    <a:pt x="364" y="1155"/>
                  </a:lnTo>
                  <a:lnTo>
                    <a:pt x="346" y="1153"/>
                  </a:lnTo>
                  <a:lnTo>
                    <a:pt x="329" y="1146"/>
                  </a:lnTo>
                  <a:lnTo>
                    <a:pt x="314" y="1135"/>
                  </a:lnTo>
                  <a:lnTo>
                    <a:pt x="302" y="1121"/>
                  </a:lnTo>
                  <a:lnTo>
                    <a:pt x="294" y="1103"/>
                  </a:lnTo>
                  <a:lnTo>
                    <a:pt x="3" y="217"/>
                  </a:lnTo>
                  <a:lnTo>
                    <a:pt x="0" y="198"/>
                  </a:lnTo>
                  <a:lnTo>
                    <a:pt x="1" y="179"/>
                  </a:lnTo>
                  <a:lnTo>
                    <a:pt x="7" y="161"/>
                  </a:lnTo>
                  <a:lnTo>
                    <a:pt x="18" y="145"/>
                  </a:lnTo>
                  <a:lnTo>
                    <a:pt x="33" y="133"/>
                  </a:lnTo>
                  <a:lnTo>
                    <a:pt x="51" y="124"/>
                  </a:lnTo>
                  <a:lnTo>
                    <a:pt x="416" y="4"/>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599" name="Shape 9599"/>
          <p:cNvGrpSpPr/>
          <p:nvPr/>
        </p:nvGrpSpPr>
        <p:grpSpPr>
          <a:xfrm>
            <a:off x="7447277" y="3771354"/>
            <a:ext cx="167021" cy="179886"/>
            <a:chOff x="4792" y="1083"/>
            <a:chExt cx="753" cy="811"/>
          </a:xfrm>
        </p:grpSpPr>
        <p:sp>
          <p:nvSpPr>
            <p:cNvPr id="9600" name="Shape 9600"/>
            <p:cNvSpPr/>
            <p:nvPr/>
          </p:nvSpPr>
          <p:spPr>
            <a:xfrm>
              <a:off x="4792" y="1083"/>
              <a:ext cx="753" cy="811"/>
            </a:xfrm>
            <a:custGeom>
              <a:avLst/>
              <a:gdLst/>
              <a:ahLst/>
              <a:cxnLst/>
              <a:rect l="0" t="0" r="0" b="0"/>
              <a:pathLst>
                <a:path w="3764" h="4052" extrusionOk="0">
                  <a:moveTo>
                    <a:pt x="2057" y="268"/>
                  </a:moveTo>
                  <a:lnTo>
                    <a:pt x="1951" y="273"/>
                  </a:lnTo>
                  <a:lnTo>
                    <a:pt x="1846" y="284"/>
                  </a:lnTo>
                  <a:lnTo>
                    <a:pt x="1745" y="304"/>
                  </a:lnTo>
                  <a:lnTo>
                    <a:pt x="1645" y="331"/>
                  </a:lnTo>
                  <a:lnTo>
                    <a:pt x="1548" y="364"/>
                  </a:lnTo>
                  <a:lnTo>
                    <a:pt x="1456" y="405"/>
                  </a:lnTo>
                  <a:lnTo>
                    <a:pt x="1366" y="452"/>
                  </a:lnTo>
                  <a:lnTo>
                    <a:pt x="1281" y="504"/>
                  </a:lnTo>
                  <a:lnTo>
                    <a:pt x="1198" y="563"/>
                  </a:lnTo>
                  <a:lnTo>
                    <a:pt x="1120" y="626"/>
                  </a:lnTo>
                  <a:lnTo>
                    <a:pt x="1047" y="695"/>
                  </a:lnTo>
                  <a:lnTo>
                    <a:pt x="980" y="769"/>
                  </a:lnTo>
                  <a:lnTo>
                    <a:pt x="917" y="848"/>
                  </a:lnTo>
                  <a:lnTo>
                    <a:pt x="860" y="930"/>
                  </a:lnTo>
                  <a:lnTo>
                    <a:pt x="808" y="1018"/>
                  </a:lnTo>
                  <a:lnTo>
                    <a:pt x="762" y="1109"/>
                  </a:lnTo>
                  <a:lnTo>
                    <a:pt x="723" y="1203"/>
                  </a:lnTo>
                  <a:lnTo>
                    <a:pt x="690" y="1300"/>
                  </a:lnTo>
                  <a:lnTo>
                    <a:pt x="664" y="1401"/>
                  </a:lnTo>
                  <a:lnTo>
                    <a:pt x="645" y="1504"/>
                  </a:lnTo>
                  <a:lnTo>
                    <a:pt x="633" y="1610"/>
                  </a:lnTo>
                  <a:lnTo>
                    <a:pt x="629" y="1717"/>
                  </a:lnTo>
                  <a:lnTo>
                    <a:pt x="625" y="1837"/>
                  </a:lnTo>
                  <a:lnTo>
                    <a:pt x="616" y="1956"/>
                  </a:lnTo>
                  <a:lnTo>
                    <a:pt x="598" y="2076"/>
                  </a:lnTo>
                  <a:lnTo>
                    <a:pt x="575" y="2193"/>
                  </a:lnTo>
                  <a:lnTo>
                    <a:pt x="544" y="2310"/>
                  </a:lnTo>
                  <a:lnTo>
                    <a:pt x="507" y="2425"/>
                  </a:lnTo>
                  <a:lnTo>
                    <a:pt x="464" y="2536"/>
                  </a:lnTo>
                  <a:lnTo>
                    <a:pt x="414" y="2646"/>
                  </a:lnTo>
                  <a:lnTo>
                    <a:pt x="322" y="2837"/>
                  </a:lnTo>
                  <a:lnTo>
                    <a:pt x="538" y="2911"/>
                  </a:lnTo>
                  <a:lnTo>
                    <a:pt x="561" y="2921"/>
                  </a:lnTo>
                  <a:lnTo>
                    <a:pt x="582" y="2936"/>
                  </a:lnTo>
                  <a:lnTo>
                    <a:pt x="600" y="2953"/>
                  </a:lnTo>
                  <a:lnTo>
                    <a:pt x="613" y="2974"/>
                  </a:lnTo>
                  <a:lnTo>
                    <a:pt x="623" y="2997"/>
                  </a:lnTo>
                  <a:lnTo>
                    <a:pt x="830" y="3651"/>
                  </a:lnTo>
                  <a:lnTo>
                    <a:pt x="844" y="3683"/>
                  </a:lnTo>
                  <a:lnTo>
                    <a:pt x="862" y="3712"/>
                  </a:lnTo>
                  <a:lnTo>
                    <a:pt x="886" y="3736"/>
                  </a:lnTo>
                  <a:lnTo>
                    <a:pt x="913" y="3756"/>
                  </a:lnTo>
                  <a:lnTo>
                    <a:pt x="943" y="3771"/>
                  </a:lnTo>
                  <a:lnTo>
                    <a:pt x="976" y="3781"/>
                  </a:lnTo>
                  <a:lnTo>
                    <a:pt x="1010" y="3783"/>
                  </a:lnTo>
                  <a:lnTo>
                    <a:pt x="1736" y="3783"/>
                  </a:lnTo>
                  <a:lnTo>
                    <a:pt x="1801" y="3779"/>
                  </a:lnTo>
                  <a:lnTo>
                    <a:pt x="1864" y="3768"/>
                  </a:lnTo>
                  <a:lnTo>
                    <a:pt x="1925" y="3751"/>
                  </a:lnTo>
                  <a:lnTo>
                    <a:pt x="1983" y="3726"/>
                  </a:lnTo>
                  <a:lnTo>
                    <a:pt x="2037" y="3695"/>
                  </a:lnTo>
                  <a:lnTo>
                    <a:pt x="2088" y="3660"/>
                  </a:lnTo>
                  <a:lnTo>
                    <a:pt x="2133" y="3619"/>
                  </a:lnTo>
                  <a:lnTo>
                    <a:pt x="2174" y="3573"/>
                  </a:lnTo>
                  <a:lnTo>
                    <a:pt x="2210" y="3523"/>
                  </a:lnTo>
                  <a:lnTo>
                    <a:pt x="2241" y="3469"/>
                  </a:lnTo>
                  <a:lnTo>
                    <a:pt x="2264" y="3412"/>
                  </a:lnTo>
                  <a:lnTo>
                    <a:pt x="2283" y="3351"/>
                  </a:lnTo>
                  <a:lnTo>
                    <a:pt x="2294" y="3288"/>
                  </a:lnTo>
                  <a:lnTo>
                    <a:pt x="2298" y="3223"/>
                  </a:lnTo>
                  <a:lnTo>
                    <a:pt x="2301" y="3192"/>
                  </a:lnTo>
                  <a:lnTo>
                    <a:pt x="2311" y="3164"/>
                  </a:lnTo>
                  <a:lnTo>
                    <a:pt x="2326" y="3139"/>
                  </a:lnTo>
                  <a:lnTo>
                    <a:pt x="2347" y="3118"/>
                  </a:lnTo>
                  <a:lnTo>
                    <a:pt x="2372" y="3102"/>
                  </a:lnTo>
                  <a:lnTo>
                    <a:pt x="2400" y="3092"/>
                  </a:lnTo>
                  <a:lnTo>
                    <a:pt x="2491" y="3066"/>
                  </a:lnTo>
                  <a:lnTo>
                    <a:pt x="2580" y="3036"/>
                  </a:lnTo>
                  <a:lnTo>
                    <a:pt x="2668" y="2999"/>
                  </a:lnTo>
                  <a:lnTo>
                    <a:pt x="2752" y="2955"/>
                  </a:lnTo>
                  <a:lnTo>
                    <a:pt x="2833" y="2907"/>
                  </a:lnTo>
                  <a:lnTo>
                    <a:pt x="2911" y="2854"/>
                  </a:lnTo>
                  <a:lnTo>
                    <a:pt x="2985" y="2795"/>
                  </a:lnTo>
                  <a:lnTo>
                    <a:pt x="3055" y="2732"/>
                  </a:lnTo>
                  <a:lnTo>
                    <a:pt x="3122" y="2664"/>
                  </a:lnTo>
                  <a:lnTo>
                    <a:pt x="3184" y="2592"/>
                  </a:lnTo>
                  <a:lnTo>
                    <a:pt x="3242" y="2514"/>
                  </a:lnTo>
                  <a:lnTo>
                    <a:pt x="3293" y="2433"/>
                  </a:lnTo>
                  <a:lnTo>
                    <a:pt x="3340" y="2349"/>
                  </a:lnTo>
                  <a:lnTo>
                    <a:pt x="3381" y="2262"/>
                  </a:lnTo>
                  <a:lnTo>
                    <a:pt x="3416" y="2174"/>
                  </a:lnTo>
                  <a:lnTo>
                    <a:pt x="3444" y="2082"/>
                  </a:lnTo>
                  <a:lnTo>
                    <a:pt x="3466" y="1989"/>
                  </a:lnTo>
                  <a:lnTo>
                    <a:pt x="3482" y="1895"/>
                  </a:lnTo>
                  <a:lnTo>
                    <a:pt x="3492" y="1799"/>
                  </a:lnTo>
                  <a:lnTo>
                    <a:pt x="3495" y="1700"/>
                  </a:lnTo>
                  <a:lnTo>
                    <a:pt x="3492" y="1605"/>
                  </a:lnTo>
                  <a:lnTo>
                    <a:pt x="3482" y="1511"/>
                  </a:lnTo>
                  <a:lnTo>
                    <a:pt x="3467" y="1418"/>
                  </a:lnTo>
                  <a:lnTo>
                    <a:pt x="3446" y="1327"/>
                  </a:lnTo>
                  <a:lnTo>
                    <a:pt x="3419" y="1237"/>
                  </a:lnTo>
                  <a:lnTo>
                    <a:pt x="3386" y="1151"/>
                  </a:lnTo>
                  <a:lnTo>
                    <a:pt x="3348" y="1066"/>
                  </a:lnTo>
                  <a:lnTo>
                    <a:pt x="3303" y="985"/>
                  </a:lnTo>
                  <a:lnTo>
                    <a:pt x="3254" y="904"/>
                  </a:lnTo>
                  <a:lnTo>
                    <a:pt x="3200" y="828"/>
                  </a:lnTo>
                  <a:lnTo>
                    <a:pt x="3139" y="755"/>
                  </a:lnTo>
                  <a:lnTo>
                    <a:pt x="3074" y="686"/>
                  </a:lnTo>
                  <a:lnTo>
                    <a:pt x="3005" y="621"/>
                  </a:lnTo>
                  <a:lnTo>
                    <a:pt x="2931" y="562"/>
                  </a:lnTo>
                  <a:lnTo>
                    <a:pt x="2855" y="507"/>
                  </a:lnTo>
                  <a:lnTo>
                    <a:pt x="2776" y="458"/>
                  </a:lnTo>
                  <a:lnTo>
                    <a:pt x="2694" y="415"/>
                  </a:lnTo>
                  <a:lnTo>
                    <a:pt x="2610" y="377"/>
                  </a:lnTo>
                  <a:lnTo>
                    <a:pt x="2523" y="343"/>
                  </a:lnTo>
                  <a:lnTo>
                    <a:pt x="2433" y="316"/>
                  </a:lnTo>
                  <a:lnTo>
                    <a:pt x="2343" y="295"/>
                  </a:lnTo>
                  <a:lnTo>
                    <a:pt x="2251" y="280"/>
                  </a:lnTo>
                  <a:lnTo>
                    <a:pt x="2157" y="272"/>
                  </a:lnTo>
                  <a:lnTo>
                    <a:pt x="2062" y="268"/>
                  </a:lnTo>
                  <a:lnTo>
                    <a:pt x="2057" y="268"/>
                  </a:lnTo>
                  <a:close/>
                  <a:moveTo>
                    <a:pt x="2056" y="0"/>
                  </a:moveTo>
                  <a:lnTo>
                    <a:pt x="2062" y="0"/>
                  </a:lnTo>
                  <a:lnTo>
                    <a:pt x="2167" y="3"/>
                  </a:lnTo>
                  <a:lnTo>
                    <a:pt x="2269" y="13"/>
                  </a:lnTo>
                  <a:lnTo>
                    <a:pt x="2370" y="28"/>
                  </a:lnTo>
                  <a:lnTo>
                    <a:pt x="2470" y="49"/>
                  </a:lnTo>
                  <a:lnTo>
                    <a:pt x="2569" y="76"/>
                  </a:lnTo>
                  <a:lnTo>
                    <a:pt x="2665" y="109"/>
                  </a:lnTo>
                  <a:lnTo>
                    <a:pt x="2759" y="148"/>
                  </a:lnTo>
                  <a:lnTo>
                    <a:pt x="2850" y="193"/>
                  </a:lnTo>
                  <a:lnTo>
                    <a:pt x="2939" y="242"/>
                  </a:lnTo>
                  <a:lnTo>
                    <a:pt x="3024" y="298"/>
                  </a:lnTo>
                  <a:lnTo>
                    <a:pt x="3107" y="358"/>
                  </a:lnTo>
                  <a:lnTo>
                    <a:pt x="3187" y="425"/>
                  </a:lnTo>
                  <a:lnTo>
                    <a:pt x="3263" y="496"/>
                  </a:lnTo>
                  <a:lnTo>
                    <a:pt x="3335" y="571"/>
                  </a:lnTo>
                  <a:lnTo>
                    <a:pt x="3402" y="652"/>
                  </a:lnTo>
                  <a:lnTo>
                    <a:pt x="3462" y="734"/>
                  </a:lnTo>
                  <a:lnTo>
                    <a:pt x="3519" y="821"/>
                  </a:lnTo>
                  <a:lnTo>
                    <a:pt x="3569" y="909"/>
                  </a:lnTo>
                  <a:lnTo>
                    <a:pt x="3614" y="1001"/>
                  </a:lnTo>
                  <a:lnTo>
                    <a:pt x="3653" y="1096"/>
                  </a:lnTo>
                  <a:lnTo>
                    <a:pt x="3686" y="1192"/>
                  </a:lnTo>
                  <a:lnTo>
                    <a:pt x="3714" y="1290"/>
                  </a:lnTo>
                  <a:lnTo>
                    <a:pt x="3735" y="1390"/>
                  </a:lnTo>
                  <a:lnTo>
                    <a:pt x="3751" y="1493"/>
                  </a:lnTo>
                  <a:lnTo>
                    <a:pt x="3760" y="1596"/>
                  </a:lnTo>
                  <a:lnTo>
                    <a:pt x="3764" y="1700"/>
                  </a:lnTo>
                  <a:lnTo>
                    <a:pt x="3760" y="1806"/>
                  </a:lnTo>
                  <a:lnTo>
                    <a:pt x="3751" y="1910"/>
                  </a:lnTo>
                  <a:lnTo>
                    <a:pt x="3735" y="2013"/>
                  </a:lnTo>
                  <a:lnTo>
                    <a:pt x="3713" y="2114"/>
                  </a:lnTo>
                  <a:lnTo>
                    <a:pt x="3686" y="2213"/>
                  </a:lnTo>
                  <a:lnTo>
                    <a:pt x="3651" y="2310"/>
                  </a:lnTo>
                  <a:lnTo>
                    <a:pt x="3612" y="2405"/>
                  </a:lnTo>
                  <a:lnTo>
                    <a:pt x="3566" y="2498"/>
                  </a:lnTo>
                  <a:lnTo>
                    <a:pt x="3514" y="2588"/>
                  </a:lnTo>
                  <a:lnTo>
                    <a:pt x="3456" y="2676"/>
                  </a:lnTo>
                  <a:lnTo>
                    <a:pt x="3393" y="2759"/>
                  </a:lnTo>
                  <a:lnTo>
                    <a:pt x="3327" y="2838"/>
                  </a:lnTo>
                  <a:lnTo>
                    <a:pt x="3255" y="2912"/>
                  </a:lnTo>
                  <a:lnTo>
                    <a:pt x="3180" y="2981"/>
                  </a:lnTo>
                  <a:lnTo>
                    <a:pt x="3101" y="3047"/>
                  </a:lnTo>
                  <a:lnTo>
                    <a:pt x="3018" y="3106"/>
                  </a:lnTo>
                  <a:lnTo>
                    <a:pt x="2932" y="3161"/>
                  </a:lnTo>
                  <a:lnTo>
                    <a:pt x="2843" y="3211"/>
                  </a:lnTo>
                  <a:lnTo>
                    <a:pt x="2750" y="3255"/>
                  </a:lnTo>
                  <a:lnTo>
                    <a:pt x="2657" y="3293"/>
                  </a:lnTo>
                  <a:lnTo>
                    <a:pt x="2559" y="3327"/>
                  </a:lnTo>
                  <a:lnTo>
                    <a:pt x="2547" y="3402"/>
                  </a:lnTo>
                  <a:lnTo>
                    <a:pt x="2527" y="3475"/>
                  </a:lnTo>
                  <a:lnTo>
                    <a:pt x="2501" y="3545"/>
                  </a:lnTo>
                  <a:lnTo>
                    <a:pt x="2469" y="3612"/>
                  </a:lnTo>
                  <a:lnTo>
                    <a:pt x="2431" y="3676"/>
                  </a:lnTo>
                  <a:lnTo>
                    <a:pt x="2388" y="3735"/>
                  </a:lnTo>
                  <a:lnTo>
                    <a:pt x="2340" y="3792"/>
                  </a:lnTo>
                  <a:lnTo>
                    <a:pt x="2286" y="3842"/>
                  </a:lnTo>
                  <a:lnTo>
                    <a:pt x="2230" y="3889"/>
                  </a:lnTo>
                  <a:lnTo>
                    <a:pt x="2169" y="3930"/>
                  </a:lnTo>
                  <a:lnTo>
                    <a:pt x="2104" y="3966"/>
                  </a:lnTo>
                  <a:lnTo>
                    <a:pt x="2036" y="3996"/>
                  </a:lnTo>
                  <a:lnTo>
                    <a:pt x="1964" y="4020"/>
                  </a:lnTo>
                  <a:lnTo>
                    <a:pt x="1890" y="4037"/>
                  </a:lnTo>
                  <a:lnTo>
                    <a:pt x="1815" y="4048"/>
                  </a:lnTo>
                  <a:lnTo>
                    <a:pt x="1736" y="4052"/>
                  </a:lnTo>
                  <a:lnTo>
                    <a:pt x="1010" y="4052"/>
                  </a:lnTo>
                  <a:lnTo>
                    <a:pt x="957" y="4048"/>
                  </a:lnTo>
                  <a:lnTo>
                    <a:pt x="904" y="4040"/>
                  </a:lnTo>
                  <a:lnTo>
                    <a:pt x="854" y="4025"/>
                  </a:lnTo>
                  <a:lnTo>
                    <a:pt x="807" y="4004"/>
                  </a:lnTo>
                  <a:lnTo>
                    <a:pt x="761" y="3978"/>
                  </a:lnTo>
                  <a:lnTo>
                    <a:pt x="719" y="3948"/>
                  </a:lnTo>
                  <a:lnTo>
                    <a:pt x="682" y="3913"/>
                  </a:lnTo>
                  <a:lnTo>
                    <a:pt x="648" y="3873"/>
                  </a:lnTo>
                  <a:lnTo>
                    <a:pt x="618" y="3830"/>
                  </a:lnTo>
                  <a:lnTo>
                    <a:pt x="593" y="3783"/>
                  </a:lnTo>
                  <a:lnTo>
                    <a:pt x="575" y="3732"/>
                  </a:lnTo>
                  <a:lnTo>
                    <a:pt x="387" y="3143"/>
                  </a:lnTo>
                  <a:lnTo>
                    <a:pt x="91" y="3042"/>
                  </a:lnTo>
                  <a:lnTo>
                    <a:pt x="65" y="3029"/>
                  </a:lnTo>
                  <a:lnTo>
                    <a:pt x="43" y="3012"/>
                  </a:lnTo>
                  <a:lnTo>
                    <a:pt x="24" y="2991"/>
                  </a:lnTo>
                  <a:lnTo>
                    <a:pt x="11" y="2967"/>
                  </a:lnTo>
                  <a:lnTo>
                    <a:pt x="2" y="2938"/>
                  </a:lnTo>
                  <a:lnTo>
                    <a:pt x="0" y="2911"/>
                  </a:lnTo>
                  <a:lnTo>
                    <a:pt x="5" y="2883"/>
                  </a:lnTo>
                  <a:lnTo>
                    <a:pt x="13" y="2856"/>
                  </a:lnTo>
                  <a:lnTo>
                    <a:pt x="174" y="2529"/>
                  </a:lnTo>
                  <a:lnTo>
                    <a:pt x="217" y="2433"/>
                  </a:lnTo>
                  <a:lnTo>
                    <a:pt x="254" y="2335"/>
                  </a:lnTo>
                  <a:lnTo>
                    <a:pt x="286" y="2235"/>
                  </a:lnTo>
                  <a:lnTo>
                    <a:pt x="313" y="2134"/>
                  </a:lnTo>
                  <a:lnTo>
                    <a:pt x="334" y="2030"/>
                  </a:lnTo>
                  <a:lnTo>
                    <a:pt x="349" y="1927"/>
                  </a:lnTo>
                  <a:lnTo>
                    <a:pt x="358" y="1822"/>
                  </a:lnTo>
                  <a:lnTo>
                    <a:pt x="360" y="1717"/>
                  </a:lnTo>
                  <a:lnTo>
                    <a:pt x="365" y="1600"/>
                  </a:lnTo>
                  <a:lnTo>
                    <a:pt x="376" y="1485"/>
                  </a:lnTo>
                  <a:lnTo>
                    <a:pt x="395" y="1373"/>
                  </a:lnTo>
                  <a:lnTo>
                    <a:pt x="422" y="1262"/>
                  </a:lnTo>
                  <a:lnTo>
                    <a:pt x="454" y="1155"/>
                  </a:lnTo>
                  <a:lnTo>
                    <a:pt x="495" y="1051"/>
                  </a:lnTo>
                  <a:lnTo>
                    <a:pt x="540" y="950"/>
                  </a:lnTo>
                  <a:lnTo>
                    <a:pt x="592" y="854"/>
                  </a:lnTo>
                  <a:lnTo>
                    <a:pt x="650" y="760"/>
                  </a:lnTo>
                  <a:lnTo>
                    <a:pt x="714" y="671"/>
                  </a:lnTo>
                  <a:lnTo>
                    <a:pt x="783" y="586"/>
                  </a:lnTo>
                  <a:lnTo>
                    <a:pt x="857" y="506"/>
                  </a:lnTo>
                  <a:lnTo>
                    <a:pt x="936" y="431"/>
                  </a:lnTo>
                  <a:lnTo>
                    <a:pt x="1020" y="361"/>
                  </a:lnTo>
                  <a:lnTo>
                    <a:pt x="1109" y="296"/>
                  </a:lnTo>
                  <a:lnTo>
                    <a:pt x="1200" y="237"/>
                  </a:lnTo>
                  <a:lnTo>
                    <a:pt x="1297" y="184"/>
                  </a:lnTo>
                  <a:lnTo>
                    <a:pt x="1397" y="137"/>
                  </a:lnTo>
                  <a:lnTo>
                    <a:pt x="1500" y="97"/>
                  </a:lnTo>
                  <a:lnTo>
                    <a:pt x="1606" y="63"/>
                  </a:lnTo>
                  <a:lnTo>
                    <a:pt x="1715" y="36"/>
                  </a:lnTo>
                  <a:lnTo>
                    <a:pt x="1826" y="16"/>
                  </a:lnTo>
                  <a:lnTo>
                    <a:pt x="1940" y="4"/>
                  </a:lnTo>
                  <a:lnTo>
                    <a:pt x="20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01" name="Shape 9601"/>
            <p:cNvSpPr/>
            <p:nvPr/>
          </p:nvSpPr>
          <p:spPr>
            <a:xfrm>
              <a:off x="5137" y="1285"/>
              <a:ext cx="134" cy="278"/>
            </a:xfrm>
            <a:custGeom>
              <a:avLst/>
              <a:gdLst/>
              <a:ahLst/>
              <a:cxnLst/>
              <a:rect l="0" t="0" r="0" b="0"/>
              <a:pathLst>
                <a:path w="672" h="1390" extrusionOk="0">
                  <a:moveTo>
                    <a:pt x="426" y="812"/>
                  </a:moveTo>
                  <a:lnTo>
                    <a:pt x="426" y="1068"/>
                  </a:lnTo>
                  <a:lnTo>
                    <a:pt x="448" y="1049"/>
                  </a:lnTo>
                  <a:lnTo>
                    <a:pt x="467" y="1026"/>
                  </a:lnTo>
                  <a:lnTo>
                    <a:pt x="480" y="1000"/>
                  </a:lnTo>
                  <a:lnTo>
                    <a:pt x="489" y="971"/>
                  </a:lnTo>
                  <a:lnTo>
                    <a:pt x="493" y="941"/>
                  </a:lnTo>
                  <a:lnTo>
                    <a:pt x="489" y="910"/>
                  </a:lnTo>
                  <a:lnTo>
                    <a:pt x="480" y="880"/>
                  </a:lnTo>
                  <a:lnTo>
                    <a:pt x="467" y="854"/>
                  </a:lnTo>
                  <a:lnTo>
                    <a:pt x="448" y="831"/>
                  </a:lnTo>
                  <a:lnTo>
                    <a:pt x="426" y="812"/>
                  </a:lnTo>
                  <a:close/>
                  <a:moveTo>
                    <a:pt x="247" y="320"/>
                  </a:moveTo>
                  <a:lnTo>
                    <a:pt x="224" y="340"/>
                  </a:lnTo>
                  <a:lnTo>
                    <a:pt x="205" y="362"/>
                  </a:lnTo>
                  <a:lnTo>
                    <a:pt x="191" y="388"/>
                  </a:lnTo>
                  <a:lnTo>
                    <a:pt x="183" y="418"/>
                  </a:lnTo>
                  <a:lnTo>
                    <a:pt x="179" y="449"/>
                  </a:lnTo>
                  <a:lnTo>
                    <a:pt x="183" y="479"/>
                  </a:lnTo>
                  <a:lnTo>
                    <a:pt x="191" y="508"/>
                  </a:lnTo>
                  <a:lnTo>
                    <a:pt x="205" y="535"/>
                  </a:lnTo>
                  <a:lnTo>
                    <a:pt x="224" y="557"/>
                  </a:lnTo>
                  <a:lnTo>
                    <a:pt x="247" y="577"/>
                  </a:lnTo>
                  <a:lnTo>
                    <a:pt x="247" y="320"/>
                  </a:lnTo>
                  <a:close/>
                  <a:moveTo>
                    <a:pt x="336" y="0"/>
                  </a:moveTo>
                  <a:lnTo>
                    <a:pt x="359" y="2"/>
                  </a:lnTo>
                  <a:lnTo>
                    <a:pt x="382" y="12"/>
                  </a:lnTo>
                  <a:lnTo>
                    <a:pt x="399" y="25"/>
                  </a:lnTo>
                  <a:lnTo>
                    <a:pt x="414" y="44"/>
                  </a:lnTo>
                  <a:lnTo>
                    <a:pt x="422" y="65"/>
                  </a:lnTo>
                  <a:lnTo>
                    <a:pt x="426" y="88"/>
                  </a:lnTo>
                  <a:lnTo>
                    <a:pt x="426" y="125"/>
                  </a:lnTo>
                  <a:lnTo>
                    <a:pt x="472" y="141"/>
                  </a:lnTo>
                  <a:lnTo>
                    <a:pt x="514" y="165"/>
                  </a:lnTo>
                  <a:lnTo>
                    <a:pt x="552" y="192"/>
                  </a:lnTo>
                  <a:lnTo>
                    <a:pt x="586" y="225"/>
                  </a:lnTo>
                  <a:lnTo>
                    <a:pt x="616" y="264"/>
                  </a:lnTo>
                  <a:lnTo>
                    <a:pt x="639" y="305"/>
                  </a:lnTo>
                  <a:lnTo>
                    <a:pt x="657" y="350"/>
                  </a:lnTo>
                  <a:lnTo>
                    <a:pt x="668" y="398"/>
                  </a:lnTo>
                  <a:lnTo>
                    <a:pt x="672" y="449"/>
                  </a:lnTo>
                  <a:lnTo>
                    <a:pt x="668" y="472"/>
                  </a:lnTo>
                  <a:lnTo>
                    <a:pt x="659" y="494"/>
                  </a:lnTo>
                  <a:lnTo>
                    <a:pt x="646" y="511"/>
                  </a:lnTo>
                  <a:lnTo>
                    <a:pt x="627" y="526"/>
                  </a:lnTo>
                  <a:lnTo>
                    <a:pt x="606" y="535"/>
                  </a:lnTo>
                  <a:lnTo>
                    <a:pt x="581" y="539"/>
                  </a:lnTo>
                  <a:lnTo>
                    <a:pt x="558" y="535"/>
                  </a:lnTo>
                  <a:lnTo>
                    <a:pt x="537" y="526"/>
                  </a:lnTo>
                  <a:lnTo>
                    <a:pt x="518" y="511"/>
                  </a:lnTo>
                  <a:lnTo>
                    <a:pt x="505" y="494"/>
                  </a:lnTo>
                  <a:lnTo>
                    <a:pt x="496" y="472"/>
                  </a:lnTo>
                  <a:lnTo>
                    <a:pt x="493" y="449"/>
                  </a:lnTo>
                  <a:lnTo>
                    <a:pt x="489" y="418"/>
                  </a:lnTo>
                  <a:lnTo>
                    <a:pt x="480" y="388"/>
                  </a:lnTo>
                  <a:lnTo>
                    <a:pt x="467" y="362"/>
                  </a:lnTo>
                  <a:lnTo>
                    <a:pt x="448" y="340"/>
                  </a:lnTo>
                  <a:lnTo>
                    <a:pt x="426" y="320"/>
                  </a:lnTo>
                  <a:lnTo>
                    <a:pt x="426" y="617"/>
                  </a:lnTo>
                  <a:lnTo>
                    <a:pt x="472" y="634"/>
                  </a:lnTo>
                  <a:lnTo>
                    <a:pt x="514" y="656"/>
                  </a:lnTo>
                  <a:lnTo>
                    <a:pt x="552" y="684"/>
                  </a:lnTo>
                  <a:lnTo>
                    <a:pt x="586" y="717"/>
                  </a:lnTo>
                  <a:lnTo>
                    <a:pt x="616" y="756"/>
                  </a:lnTo>
                  <a:lnTo>
                    <a:pt x="639" y="796"/>
                  </a:lnTo>
                  <a:lnTo>
                    <a:pt x="657" y="842"/>
                  </a:lnTo>
                  <a:lnTo>
                    <a:pt x="668" y="890"/>
                  </a:lnTo>
                  <a:lnTo>
                    <a:pt x="672" y="941"/>
                  </a:lnTo>
                  <a:lnTo>
                    <a:pt x="668" y="990"/>
                  </a:lnTo>
                  <a:lnTo>
                    <a:pt x="657" y="1038"/>
                  </a:lnTo>
                  <a:lnTo>
                    <a:pt x="639" y="1084"/>
                  </a:lnTo>
                  <a:lnTo>
                    <a:pt x="616" y="1126"/>
                  </a:lnTo>
                  <a:lnTo>
                    <a:pt x="586" y="1163"/>
                  </a:lnTo>
                  <a:lnTo>
                    <a:pt x="552" y="1196"/>
                  </a:lnTo>
                  <a:lnTo>
                    <a:pt x="514" y="1224"/>
                  </a:lnTo>
                  <a:lnTo>
                    <a:pt x="472" y="1246"/>
                  </a:lnTo>
                  <a:lnTo>
                    <a:pt x="426" y="1264"/>
                  </a:lnTo>
                  <a:lnTo>
                    <a:pt x="426" y="1300"/>
                  </a:lnTo>
                  <a:lnTo>
                    <a:pt x="422" y="1324"/>
                  </a:lnTo>
                  <a:lnTo>
                    <a:pt x="414" y="1345"/>
                  </a:lnTo>
                  <a:lnTo>
                    <a:pt x="399" y="1364"/>
                  </a:lnTo>
                  <a:lnTo>
                    <a:pt x="382" y="1377"/>
                  </a:lnTo>
                  <a:lnTo>
                    <a:pt x="359" y="1386"/>
                  </a:lnTo>
                  <a:lnTo>
                    <a:pt x="336" y="1390"/>
                  </a:lnTo>
                  <a:lnTo>
                    <a:pt x="312" y="1386"/>
                  </a:lnTo>
                  <a:lnTo>
                    <a:pt x="291" y="1377"/>
                  </a:lnTo>
                  <a:lnTo>
                    <a:pt x="273" y="1364"/>
                  </a:lnTo>
                  <a:lnTo>
                    <a:pt x="259" y="1345"/>
                  </a:lnTo>
                  <a:lnTo>
                    <a:pt x="249" y="1324"/>
                  </a:lnTo>
                  <a:lnTo>
                    <a:pt x="247" y="1300"/>
                  </a:lnTo>
                  <a:lnTo>
                    <a:pt x="247" y="1264"/>
                  </a:lnTo>
                  <a:lnTo>
                    <a:pt x="201" y="1246"/>
                  </a:lnTo>
                  <a:lnTo>
                    <a:pt x="158" y="1224"/>
                  </a:lnTo>
                  <a:lnTo>
                    <a:pt x="120" y="1196"/>
                  </a:lnTo>
                  <a:lnTo>
                    <a:pt x="85" y="1163"/>
                  </a:lnTo>
                  <a:lnTo>
                    <a:pt x="57" y="1126"/>
                  </a:lnTo>
                  <a:lnTo>
                    <a:pt x="34" y="1084"/>
                  </a:lnTo>
                  <a:lnTo>
                    <a:pt x="15" y="1038"/>
                  </a:lnTo>
                  <a:lnTo>
                    <a:pt x="4" y="990"/>
                  </a:lnTo>
                  <a:lnTo>
                    <a:pt x="0" y="941"/>
                  </a:lnTo>
                  <a:lnTo>
                    <a:pt x="4" y="916"/>
                  </a:lnTo>
                  <a:lnTo>
                    <a:pt x="13" y="895"/>
                  </a:lnTo>
                  <a:lnTo>
                    <a:pt x="27" y="876"/>
                  </a:lnTo>
                  <a:lnTo>
                    <a:pt x="45" y="863"/>
                  </a:lnTo>
                  <a:lnTo>
                    <a:pt x="67" y="854"/>
                  </a:lnTo>
                  <a:lnTo>
                    <a:pt x="90" y="851"/>
                  </a:lnTo>
                  <a:lnTo>
                    <a:pt x="114" y="854"/>
                  </a:lnTo>
                  <a:lnTo>
                    <a:pt x="135" y="863"/>
                  </a:lnTo>
                  <a:lnTo>
                    <a:pt x="153" y="876"/>
                  </a:lnTo>
                  <a:lnTo>
                    <a:pt x="167" y="895"/>
                  </a:lnTo>
                  <a:lnTo>
                    <a:pt x="177" y="916"/>
                  </a:lnTo>
                  <a:lnTo>
                    <a:pt x="179" y="941"/>
                  </a:lnTo>
                  <a:lnTo>
                    <a:pt x="183" y="971"/>
                  </a:lnTo>
                  <a:lnTo>
                    <a:pt x="191" y="1000"/>
                  </a:lnTo>
                  <a:lnTo>
                    <a:pt x="205" y="1026"/>
                  </a:lnTo>
                  <a:lnTo>
                    <a:pt x="224" y="1049"/>
                  </a:lnTo>
                  <a:lnTo>
                    <a:pt x="247" y="1068"/>
                  </a:lnTo>
                  <a:lnTo>
                    <a:pt x="247" y="772"/>
                  </a:lnTo>
                  <a:lnTo>
                    <a:pt x="201" y="756"/>
                  </a:lnTo>
                  <a:lnTo>
                    <a:pt x="158" y="732"/>
                  </a:lnTo>
                  <a:lnTo>
                    <a:pt x="120" y="705"/>
                  </a:lnTo>
                  <a:lnTo>
                    <a:pt x="85" y="672"/>
                  </a:lnTo>
                  <a:lnTo>
                    <a:pt x="57" y="634"/>
                  </a:lnTo>
                  <a:lnTo>
                    <a:pt x="34" y="592"/>
                  </a:lnTo>
                  <a:lnTo>
                    <a:pt x="15" y="547"/>
                  </a:lnTo>
                  <a:lnTo>
                    <a:pt x="4" y="499"/>
                  </a:lnTo>
                  <a:lnTo>
                    <a:pt x="0" y="449"/>
                  </a:lnTo>
                  <a:lnTo>
                    <a:pt x="4" y="398"/>
                  </a:lnTo>
                  <a:lnTo>
                    <a:pt x="15" y="350"/>
                  </a:lnTo>
                  <a:lnTo>
                    <a:pt x="34" y="305"/>
                  </a:lnTo>
                  <a:lnTo>
                    <a:pt x="57" y="264"/>
                  </a:lnTo>
                  <a:lnTo>
                    <a:pt x="85" y="225"/>
                  </a:lnTo>
                  <a:lnTo>
                    <a:pt x="120" y="192"/>
                  </a:lnTo>
                  <a:lnTo>
                    <a:pt x="158" y="165"/>
                  </a:lnTo>
                  <a:lnTo>
                    <a:pt x="201" y="141"/>
                  </a:lnTo>
                  <a:lnTo>
                    <a:pt x="247" y="125"/>
                  </a:lnTo>
                  <a:lnTo>
                    <a:pt x="247" y="88"/>
                  </a:lnTo>
                  <a:lnTo>
                    <a:pt x="249" y="65"/>
                  </a:lnTo>
                  <a:lnTo>
                    <a:pt x="259" y="44"/>
                  </a:lnTo>
                  <a:lnTo>
                    <a:pt x="273" y="25"/>
                  </a:lnTo>
                  <a:lnTo>
                    <a:pt x="291" y="12"/>
                  </a:lnTo>
                  <a:lnTo>
                    <a:pt x="312" y="2"/>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02" name="Shape 9602"/>
            <p:cNvSpPr/>
            <p:nvPr/>
          </p:nvSpPr>
          <p:spPr>
            <a:xfrm>
              <a:off x="4999" y="1218"/>
              <a:ext cx="411" cy="411"/>
            </a:xfrm>
            <a:custGeom>
              <a:avLst/>
              <a:gdLst/>
              <a:ahLst/>
              <a:cxnLst/>
              <a:rect l="0" t="0" r="0" b="0"/>
              <a:pathLst>
                <a:path w="2056" h="2053" extrusionOk="0">
                  <a:moveTo>
                    <a:pt x="1028" y="179"/>
                  </a:moveTo>
                  <a:lnTo>
                    <a:pt x="946" y="182"/>
                  </a:lnTo>
                  <a:lnTo>
                    <a:pt x="867" y="193"/>
                  </a:lnTo>
                  <a:lnTo>
                    <a:pt x="790" y="212"/>
                  </a:lnTo>
                  <a:lnTo>
                    <a:pt x="716" y="238"/>
                  </a:lnTo>
                  <a:lnTo>
                    <a:pt x="645" y="270"/>
                  </a:lnTo>
                  <a:lnTo>
                    <a:pt x="579" y="307"/>
                  </a:lnTo>
                  <a:lnTo>
                    <a:pt x="514" y="351"/>
                  </a:lnTo>
                  <a:lnTo>
                    <a:pt x="456" y="401"/>
                  </a:lnTo>
                  <a:lnTo>
                    <a:pt x="402" y="455"/>
                  </a:lnTo>
                  <a:lnTo>
                    <a:pt x="353" y="513"/>
                  </a:lnTo>
                  <a:lnTo>
                    <a:pt x="308" y="577"/>
                  </a:lnTo>
                  <a:lnTo>
                    <a:pt x="271" y="644"/>
                  </a:lnTo>
                  <a:lnTo>
                    <a:pt x="239" y="714"/>
                  </a:lnTo>
                  <a:lnTo>
                    <a:pt x="213" y="788"/>
                  </a:lnTo>
                  <a:lnTo>
                    <a:pt x="195" y="866"/>
                  </a:lnTo>
                  <a:lnTo>
                    <a:pt x="184" y="945"/>
                  </a:lnTo>
                  <a:lnTo>
                    <a:pt x="180" y="1026"/>
                  </a:lnTo>
                  <a:lnTo>
                    <a:pt x="184" y="1107"/>
                  </a:lnTo>
                  <a:lnTo>
                    <a:pt x="195" y="1188"/>
                  </a:lnTo>
                  <a:lnTo>
                    <a:pt x="213" y="1264"/>
                  </a:lnTo>
                  <a:lnTo>
                    <a:pt x="239" y="1338"/>
                  </a:lnTo>
                  <a:lnTo>
                    <a:pt x="271" y="1408"/>
                  </a:lnTo>
                  <a:lnTo>
                    <a:pt x="308" y="1476"/>
                  </a:lnTo>
                  <a:lnTo>
                    <a:pt x="353" y="1539"/>
                  </a:lnTo>
                  <a:lnTo>
                    <a:pt x="402" y="1598"/>
                  </a:lnTo>
                  <a:lnTo>
                    <a:pt x="456" y="1652"/>
                  </a:lnTo>
                  <a:lnTo>
                    <a:pt x="514" y="1702"/>
                  </a:lnTo>
                  <a:lnTo>
                    <a:pt x="579" y="1745"/>
                  </a:lnTo>
                  <a:lnTo>
                    <a:pt x="645" y="1783"/>
                  </a:lnTo>
                  <a:lnTo>
                    <a:pt x="716" y="1815"/>
                  </a:lnTo>
                  <a:lnTo>
                    <a:pt x="790" y="1840"/>
                  </a:lnTo>
                  <a:lnTo>
                    <a:pt x="867" y="1858"/>
                  </a:lnTo>
                  <a:lnTo>
                    <a:pt x="946" y="1871"/>
                  </a:lnTo>
                  <a:lnTo>
                    <a:pt x="1028" y="1874"/>
                  </a:lnTo>
                  <a:lnTo>
                    <a:pt x="1109" y="1871"/>
                  </a:lnTo>
                  <a:lnTo>
                    <a:pt x="1190" y="1858"/>
                  </a:lnTo>
                  <a:lnTo>
                    <a:pt x="1266" y="1840"/>
                  </a:lnTo>
                  <a:lnTo>
                    <a:pt x="1340" y="1815"/>
                  </a:lnTo>
                  <a:lnTo>
                    <a:pt x="1410" y="1783"/>
                  </a:lnTo>
                  <a:lnTo>
                    <a:pt x="1478" y="1745"/>
                  </a:lnTo>
                  <a:lnTo>
                    <a:pt x="1541" y="1702"/>
                  </a:lnTo>
                  <a:lnTo>
                    <a:pt x="1600" y="1652"/>
                  </a:lnTo>
                  <a:lnTo>
                    <a:pt x="1655" y="1598"/>
                  </a:lnTo>
                  <a:lnTo>
                    <a:pt x="1704" y="1539"/>
                  </a:lnTo>
                  <a:lnTo>
                    <a:pt x="1747" y="1476"/>
                  </a:lnTo>
                  <a:lnTo>
                    <a:pt x="1786" y="1408"/>
                  </a:lnTo>
                  <a:lnTo>
                    <a:pt x="1818" y="1338"/>
                  </a:lnTo>
                  <a:lnTo>
                    <a:pt x="1842" y="1264"/>
                  </a:lnTo>
                  <a:lnTo>
                    <a:pt x="1861" y="1188"/>
                  </a:lnTo>
                  <a:lnTo>
                    <a:pt x="1873" y="1107"/>
                  </a:lnTo>
                  <a:lnTo>
                    <a:pt x="1877" y="1026"/>
                  </a:lnTo>
                  <a:lnTo>
                    <a:pt x="1873" y="945"/>
                  </a:lnTo>
                  <a:lnTo>
                    <a:pt x="1861" y="866"/>
                  </a:lnTo>
                  <a:lnTo>
                    <a:pt x="1842" y="788"/>
                  </a:lnTo>
                  <a:lnTo>
                    <a:pt x="1818" y="714"/>
                  </a:lnTo>
                  <a:lnTo>
                    <a:pt x="1786" y="644"/>
                  </a:lnTo>
                  <a:lnTo>
                    <a:pt x="1747" y="577"/>
                  </a:lnTo>
                  <a:lnTo>
                    <a:pt x="1704" y="513"/>
                  </a:lnTo>
                  <a:lnTo>
                    <a:pt x="1655" y="455"/>
                  </a:lnTo>
                  <a:lnTo>
                    <a:pt x="1600" y="401"/>
                  </a:lnTo>
                  <a:lnTo>
                    <a:pt x="1541" y="351"/>
                  </a:lnTo>
                  <a:lnTo>
                    <a:pt x="1478" y="307"/>
                  </a:lnTo>
                  <a:lnTo>
                    <a:pt x="1410" y="270"/>
                  </a:lnTo>
                  <a:lnTo>
                    <a:pt x="1340" y="238"/>
                  </a:lnTo>
                  <a:lnTo>
                    <a:pt x="1266" y="212"/>
                  </a:lnTo>
                  <a:lnTo>
                    <a:pt x="1190" y="193"/>
                  </a:lnTo>
                  <a:lnTo>
                    <a:pt x="1109" y="182"/>
                  </a:lnTo>
                  <a:lnTo>
                    <a:pt x="1028" y="179"/>
                  </a:lnTo>
                  <a:close/>
                  <a:moveTo>
                    <a:pt x="1028" y="0"/>
                  </a:moveTo>
                  <a:lnTo>
                    <a:pt x="1117" y="4"/>
                  </a:lnTo>
                  <a:lnTo>
                    <a:pt x="1203" y="15"/>
                  </a:lnTo>
                  <a:lnTo>
                    <a:pt x="1287" y="32"/>
                  </a:lnTo>
                  <a:lnTo>
                    <a:pt x="1368" y="58"/>
                  </a:lnTo>
                  <a:lnTo>
                    <a:pt x="1447" y="89"/>
                  </a:lnTo>
                  <a:lnTo>
                    <a:pt x="1521" y="126"/>
                  </a:lnTo>
                  <a:lnTo>
                    <a:pt x="1593" y="169"/>
                  </a:lnTo>
                  <a:lnTo>
                    <a:pt x="1661" y="218"/>
                  </a:lnTo>
                  <a:lnTo>
                    <a:pt x="1724" y="271"/>
                  </a:lnTo>
                  <a:lnTo>
                    <a:pt x="1783" y="330"/>
                  </a:lnTo>
                  <a:lnTo>
                    <a:pt x="1837" y="393"/>
                  </a:lnTo>
                  <a:lnTo>
                    <a:pt x="1886" y="461"/>
                  </a:lnTo>
                  <a:lnTo>
                    <a:pt x="1929" y="533"/>
                  </a:lnTo>
                  <a:lnTo>
                    <a:pt x="1967" y="608"/>
                  </a:lnTo>
                  <a:lnTo>
                    <a:pt x="1998" y="686"/>
                  </a:lnTo>
                  <a:lnTo>
                    <a:pt x="2022" y="767"/>
                  </a:lnTo>
                  <a:lnTo>
                    <a:pt x="2041" y="851"/>
                  </a:lnTo>
                  <a:lnTo>
                    <a:pt x="2052" y="938"/>
                  </a:lnTo>
                  <a:lnTo>
                    <a:pt x="2056" y="1026"/>
                  </a:lnTo>
                  <a:lnTo>
                    <a:pt x="2052" y="1115"/>
                  </a:lnTo>
                  <a:lnTo>
                    <a:pt x="2041" y="1201"/>
                  </a:lnTo>
                  <a:lnTo>
                    <a:pt x="2022" y="1285"/>
                  </a:lnTo>
                  <a:lnTo>
                    <a:pt x="1998" y="1366"/>
                  </a:lnTo>
                  <a:lnTo>
                    <a:pt x="1967" y="1445"/>
                  </a:lnTo>
                  <a:lnTo>
                    <a:pt x="1929" y="1521"/>
                  </a:lnTo>
                  <a:lnTo>
                    <a:pt x="1886" y="1592"/>
                  </a:lnTo>
                  <a:lnTo>
                    <a:pt x="1837" y="1659"/>
                  </a:lnTo>
                  <a:lnTo>
                    <a:pt x="1783" y="1723"/>
                  </a:lnTo>
                  <a:lnTo>
                    <a:pt x="1724" y="1781"/>
                  </a:lnTo>
                  <a:lnTo>
                    <a:pt x="1661" y="1835"/>
                  </a:lnTo>
                  <a:lnTo>
                    <a:pt x="1593" y="1883"/>
                  </a:lnTo>
                  <a:lnTo>
                    <a:pt x="1521" y="1926"/>
                  </a:lnTo>
                  <a:lnTo>
                    <a:pt x="1447" y="1965"/>
                  </a:lnTo>
                  <a:lnTo>
                    <a:pt x="1368" y="1995"/>
                  </a:lnTo>
                  <a:lnTo>
                    <a:pt x="1287" y="2020"/>
                  </a:lnTo>
                  <a:lnTo>
                    <a:pt x="1203" y="2039"/>
                  </a:lnTo>
                  <a:lnTo>
                    <a:pt x="1117" y="2050"/>
                  </a:lnTo>
                  <a:lnTo>
                    <a:pt x="1028" y="2053"/>
                  </a:lnTo>
                  <a:lnTo>
                    <a:pt x="939" y="2050"/>
                  </a:lnTo>
                  <a:lnTo>
                    <a:pt x="853" y="2039"/>
                  </a:lnTo>
                  <a:lnTo>
                    <a:pt x="769" y="2020"/>
                  </a:lnTo>
                  <a:lnTo>
                    <a:pt x="687" y="1995"/>
                  </a:lnTo>
                  <a:lnTo>
                    <a:pt x="610" y="1965"/>
                  </a:lnTo>
                  <a:lnTo>
                    <a:pt x="534" y="1926"/>
                  </a:lnTo>
                  <a:lnTo>
                    <a:pt x="463" y="1883"/>
                  </a:lnTo>
                  <a:lnTo>
                    <a:pt x="395" y="1835"/>
                  </a:lnTo>
                  <a:lnTo>
                    <a:pt x="332" y="1781"/>
                  </a:lnTo>
                  <a:lnTo>
                    <a:pt x="273" y="1723"/>
                  </a:lnTo>
                  <a:lnTo>
                    <a:pt x="220" y="1659"/>
                  </a:lnTo>
                  <a:lnTo>
                    <a:pt x="170" y="1592"/>
                  </a:lnTo>
                  <a:lnTo>
                    <a:pt x="127" y="1521"/>
                  </a:lnTo>
                  <a:lnTo>
                    <a:pt x="90" y="1445"/>
                  </a:lnTo>
                  <a:lnTo>
                    <a:pt x="58" y="1366"/>
                  </a:lnTo>
                  <a:lnTo>
                    <a:pt x="33" y="1285"/>
                  </a:lnTo>
                  <a:lnTo>
                    <a:pt x="16" y="1201"/>
                  </a:lnTo>
                  <a:lnTo>
                    <a:pt x="5" y="1115"/>
                  </a:lnTo>
                  <a:lnTo>
                    <a:pt x="0" y="1026"/>
                  </a:lnTo>
                  <a:lnTo>
                    <a:pt x="5" y="938"/>
                  </a:lnTo>
                  <a:lnTo>
                    <a:pt x="16" y="851"/>
                  </a:lnTo>
                  <a:lnTo>
                    <a:pt x="33" y="767"/>
                  </a:lnTo>
                  <a:lnTo>
                    <a:pt x="58" y="686"/>
                  </a:lnTo>
                  <a:lnTo>
                    <a:pt x="90" y="608"/>
                  </a:lnTo>
                  <a:lnTo>
                    <a:pt x="127" y="533"/>
                  </a:lnTo>
                  <a:lnTo>
                    <a:pt x="170" y="461"/>
                  </a:lnTo>
                  <a:lnTo>
                    <a:pt x="220" y="393"/>
                  </a:lnTo>
                  <a:lnTo>
                    <a:pt x="273" y="330"/>
                  </a:lnTo>
                  <a:lnTo>
                    <a:pt x="332" y="271"/>
                  </a:lnTo>
                  <a:lnTo>
                    <a:pt x="395" y="218"/>
                  </a:lnTo>
                  <a:lnTo>
                    <a:pt x="463" y="169"/>
                  </a:lnTo>
                  <a:lnTo>
                    <a:pt x="534" y="126"/>
                  </a:lnTo>
                  <a:lnTo>
                    <a:pt x="610" y="89"/>
                  </a:lnTo>
                  <a:lnTo>
                    <a:pt x="687" y="58"/>
                  </a:lnTo>
                  <a:lnTo>
                    <a:pt x="769" y="32"/>
                  </a:lnTo>
                  <a:lnTo>
                    <a:pt x="853" y="15"/>
                  </a:lnTo>
                  <a:lnTo>
                    <a:pt x="939" y="4"/>
                  </a:lnTo>
                  <a:lnTo>
                    <a:pt x="10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03" name="Shape 9603"/>
          <p:cNvSpPr/>
          <p:nvPr/>
        </p:nvSpPr>
        <p:spPr>
          <a:xfrm>
            <a:off x="2128523" y="3758057"/>
            <a:ext cx="242586" cy="206482"/>
          </a:xfrm>
          <a:custGeom>
            <a:avLst/>
            <a:gdLst/>
            <a:ahLst/>
            <a:cxnLst/>
            <a:rect l="0" t="0" r="0" b="0"/>
            <a:pathLst>
              <a:path w="4066" h="3459" extrusionOk="0">
                <a:moveTo>
                  <a:pt x="2034" y="3083"/>
                </a:moveTo>
                <a:lnTo>
                  <a:pt x="1989" y="3087"/>
                </a:lnTo>
                <a:lnTo>
                  <a:pt x="1949" y="3098"/>
                </a:lnTo>
                <a:lnTo>
                  <a:pt x="1912" y="3117"/>
                </a:lnTo>
                <a:lnTo>
                  <a:pt x="1877" y="3140"/>
                </a:lnTo>
                <a:lnTo>
                  <a:pt x="1847" y="3169"/>
                </a:lnTo>
                <a:lnTo>
                  <a:pt x="1823" y="3202"/>
                </a:lnTo>
                <a:lnTo>
                  <a:pt x="2244" y="3202"/>
                </a:lnTo>
                <a:lnTo>
                  <a:pt x="2219" y="3169"/>
                </a:lnTo>
                <a:lnTo>
                  <a:pt x="2189" y="3140"/>
                </a:lnTo>
                <a:lnTo>
                  <a:pt x="2155" y="3117"/>
                </a:lnTo>
                <a:lnTo>
                  <a:pt x="2118" y="3098"/>
                </a:lnTo>
                <a:lnTo>
                  <a:pt x="2077" y="3087"/>
                </a:lnTo>
                <a:lnTo>
                  <a:pt x="2034" y="3083"/>
                </a:lnTo>
                <a:close/>
                <a:moveTo>
                  <a:pt x="3041" y="2116"/>
                </a:moveTo>
                <a:lnTo>
                  <a:pt x="3057" y="2164"/>
                </a:lnTo>
                <a:lnTo>
                  <a:pt x="3080" y="2209"/>
                </a:lnTo>
                <a:lnTo>
                  <a:pt x="3107" y="2249"/>
                </a:lnTo>
                <a:lnTo>
                  <a:pt x="3140" y="2287"/>
                </a:lnTo>
                <a:lnTo>
                  <a:pt x="3176" y="2319"/>
                </a:lnTo>
                <a:lnTo>
                  <a:pt x="3217" y="2347"/>
                </a:lnTo>
                <a:lnTo>
                  <a:pt x="3261" y="2369"/>
                </a:lnTo>
                <a:lnTo>
                  <a:pt x="3309" y="2385"/>
                </a:lnTo>
                <a:lnTo>
                  <a:pt x="3359" y="2396"/>
                </a:lnTo>
                <a:lnTo>
                  <a:pt x="3411" y="2399"/>
                </a:lnTo>
                <a:lnTo>
                  <a:pt x="3427" y="2399"/>
                </a:lnTo>
                <a:lnTo>
                  <a:pt x="3479" y="2396"/>
                </a:lnTo>
                <a:lnTo>
                  <a:pt x="3529" y="2385"/>
                </a:lnTo>
                <a:lnTo>
                  <a:pt x="3576" y="2369"/>
                </a:lnTo>
                <a:lnTo>
                  <a:pt x="3621" y="2347"/>
                </a:lnTo>
                <a:lnTo>
                  <a:pt x="3661" y="2319"/>
                </a:lnTo>
                <a:lnTo>
                  <a:pt x="3698" y="2287"/>
                </a:lnTo>
                <a:lnTo>
                  <a:pt x="3730" y="2249"/>
                </a:lnTo>
                <a:lnTo>
                  <a:pt x="3758" y="2209"/>
                </a:lnTo>
                <a:lnTo>
                  <a:pt x="3780" y="2164"/>
                </a:lnTo>
                <a:lnTo>
                  <a:pt x="3796" y="2116"/>
                </a:lnTo>
                <a:lnTo>
                  <a:pt x="3041" y="2116"/>
                </a:lnTo>
                <a:close/>
                <a:moveTo>
                  <a:pt x="270" y="2116"/>
                </a:moveTo>
                <a:lnTo>
                  <a:pt x="286" y="2164"/>
                </a:lnTo>
                <a:lnTo>
                  <a:pt x="309" y="2209"/>
                </a:lnTo>
                <a:lnTo>
                  <a:pt x="336" y="2249"/>
                </a:lnTo>
                <a:lnTo>
                  <a:pt x="368" y="2287"/>
                </a:lnTo>
                <a:lnTo>
                  <a:pt x="405" y="2319"/>
                </a:lnTo>
                <a:lnTo>
                  <a:pt x="446" y="2347"/>
                </a:lnTo>
                <a:lnTo>
                  <a:pt x="490" y="2369"/>
                </a:lnTo>
                <a:lnTo>
                  <a:pt x="537" y="2385"/>
                </a:lnTo>
                <a:lnTo>
                  <a:pt x="588" y="2396"/>
                </a:lnTo>
                <a:lnTo>
                  <a:pt x="640" y="2399"/>
                </a:lnTo>
                <a:lnTo>
                  <a:pt x="656" y="2399"/>
                </a:lnTo>
                <a:lnTo>
                  <a:pt x="708" y="2396"/>
                </a:lnTo>
                <a:lnTo>
                  <a:pt x="758" y="2385"/>
                </a:lnTo>
                <a:lnTo>
                  <a:pt x="805" y="2369"/>
                </a:lnTo>
                <a:lnTo>
                  <a:pt x="850" y="2347"/>
                </a:lnTo>
                <a:lnTo>
                  <a:pt x="890" y="2319"/>
                </a:lnTo>
                <a:lnTo>
                  <a:pt x="927" y="2287"/>
                </a:lnTo>
                <a:lnTo>
                  <a:pt x="959" y="2249"/>
                </a:lnTo>
                <a:lnTo>
                  <a:pt x="987" y="2209"/>
                </a:lnTo>
                <a:lnTo>
                  <a:pt x="1009" y="2164"/>
                </a:lnTo>
                <a:lnTo>
                  <a:pt x="1025" y="2116"/>
                </a:lnTo>
                <a:lnTo>
                  <a:pt x="270" y="2116"/>
                </a:lnTo>
                <a:close/>
                <a:moveTo>
                  <a:pt x="3419" y="1020"/>
                </a:moveTo>
                <a:lnTo>
                  <a:pt x="3108" y="1859"/>
                </a:lnTo>
                <a:lnTo>
                  <a:pt x="3729" y="1859"/>
                </a:lnTo>
                <a:lnTo>
                  <a:pt x="3419" y="1020"/>
                </a:lnTo>
                <a:close/>
                <a:moveTo>
                  <a:pt x="648" y="1020"/>
                </a:moveTo>
                <a:lnTo>
                  <a:pt x="337" y="1859"/>
                </a:lnTo>
                <a:lnTo>
                  <a:pt x="958" y="1859"/>
                </a:lnTo>
                <a:lnTo>
                  <a:pt x="648" y="1020"/>
                </a:lnTo>
                <a:close/>
                <a:moveTo>
                  <a:pt x="2034" y="0"/>
                </a:moveTo>
                <a:lnTo>
                  <a:pt x="2063" y="4"/>
                </a:lnTo>
                <a:lnTo>
                  <a:pt x="2089" y="14"/>
                </a:lnTo>
                <a:lnTo>
                  <a:pt x="2114" y="28"/>
                </a:lnTo>
                <a:lnTo>
                  <a:pt x="2134" y="48"/>
                </a:lnTo>
                <a:lnTo>
                  <a:pt x="2149" y="73"/>
                </a:lnTo>
                <a:lnTo>
                  <a:pt x="2159" y="100"/>
                </a:lnTo>
                <a:lnTo>
                  <a:pt x="2162" y="128"/>
                </a:lnTo>
                <a:lnTo>
                  <a:pt x="2162" y="459"/>
                </a:lnTo>
                <a:lnTo>
                  <a:pt x="2214" y="416"/>
                </a:lnTo>
                <a:lnTo>
                  <a:pt x="2271" y="379"/>
                </a:lnTo>
                <a:lnTo>
                  <a:pt x="2330" y="346"/>
                </a:lnTo>
                <a:lnTo>
                  <a:pt x="2393" y="317"/>
                </a:lnTo>
                <a:lnTo>
                  <a:pt x="2459" y="295"/>
                </a:lnTo>
                <a:lnTo>
                  <a:pt x="2527" y="279"/>
                </a:lnTo>
                <a:lnTo>
                  <a:pt x="2597" y="269"/>
                </a:lnTo>
                <a:lnTo>
                  <a:pt x="2670" y="267"/>
                </a:lnTo>
                <a:lnTo>
                  <a:pt x="2735" y="269"/>
                </a:lnTo>
                <a:lnTo>
                  <a:pt x="2799" y="278"/>
                </a:lnTo>
                <a:lnTo>
                  <a:pt x="2862" y="291"/>
                </a:lnTo>
                <a:lnTo>
                  <a:pt x="2924" y="310"/>
                </a:lnTo>
                <a:lnTo>
                  <a:pt x="2983" y="333"/>
                </a:lnTo>
                <a:lnTo>
                  <a:pt x="3041" y="363"/>
                </a:lnTo>
                <a:lnTo>
                  <a:pt x="3097" y="396"/>
                </a:lnTo>
                <a:lnTo>
                  <a:pt x="3149" y="435"/>
                </a:lnTo>
                <a:lnTo>
                  <a:pt x="3197" y="478"/>
                </a:lnTo>
                <a:lnTo>
                  <a:pt x="3243" y="525"/>
                </a:lnTo>
                <a:lnTo>
                  <a:pt x="3274" y="555"/>
                </a:lnTo>
                <a:lnTo>
                  <a:pt x="3307" y="577"/>
                </a:lnTo>
                <a:lnTo>
                  <a:pt x="3344" y="594"/>
                </a:lnTo>
                <a:lnTo>
                  <a:pt x="3383" y="606"/>
                </a:lnTo>
                <a:lnTo>
                  <a:pt x="3425" y="610"/>
                </a:lnTo>
                <a:lnTo>
                  <a:pt x="3463" y="609"/>
                </a:lnTo>
                <a:lnTo>
                  <a:pt x="3498" y="603"/>
                </a:lnTo>
                <a:lnTo>
                  <a:pt x="3532" y="592"/>
                </a:lnTo>
                <a:lnTo>
                  <a:pt x="3565" y="577"/>
                </a:lnTo>
                <a:lnTo>
                  <a:pt x="3595" y="557"/>
                </a:lnTo>
                <a:lnTo>
                  <a:pt x="3622" y="532"/>
                </a:lnTo>
                <a:lnTo>
                  <a:pt x="3642" y="516"/>
                </a:lnTo>
                <a:lnTo>
                  <a:pt x="3665" y="505"/>
                </a:lnTo>
                <a:lnTo>
                  <a:pt x="3688" y="498"/>
                </a:lnTo>
                <a:lnTo>
                  <a:pt x="3713" y="495"/>
                </a:lnTo>
                <a:lnTo>
                  <a:pt x="3738" y="498"/>
                </a:lnTo>
                <a:lnTo>
                  <a:pt x="3761" y="505"/>
                </a:lnTo>
                <a:lnTo>
                  <a:pt x="3784" y="516"/>
                </a:lnTo>
                <a:lnTo>
                  <a:pt x="3805" y="532"/>
                </a:lnTo>
                <a:lnTo>
                  <a:pt x="3821" y="553"/>
                </a:lnTo>
                <a:lnTo>
                  <a:pt x="3832" y="576"/>
                </a:lnTo>
                <a:lnTo>
                  <a:pt x="3839" y="599"/>
                </a:lnTo>
                <a:lnTo>
                  <a:pt x="3842" y="624"/>
                </a:lnTo>
                <a:lnTo>
                  <a:pt x="3839" y="648"/>
                </a:lnTo>
                <a:lnTo>
                  <a:pt x="3832" y="672"/>
                </a:lnTo>
                <a:lnTo>
                  <a:pt x="3821" y="694"/>
                </a:lnTo>
                <a:lnTo>
                  <a:pt x="3805" y="715"/>
                </a:lnTo>
                <a:lnTo>
                  <a:pt x="3766" y="749"/>
                </a:lnTo>
                <a:lnTo>
                  <a:pt x="3726" y="779"/>
                </a:lnTo>
                <a:lnTo>
                  <a:pt x="3682" y="805"/>
                </a:lnTo>
                <a:lnTo>
                  <a:pt x="3637" y="826"/>
                </a:lnTo>
                <a:lnTo>
                  <a:pt x="3590" y="844"/>
                </a:lnTo>
                <a:lnTo>
                  <a:pt x="3542" y="857"/>
                </a:lnTo>
                <a:lnTo>
                  <a:pt x="3912" y="1859"/>
                </a:lnTo>
                <a:lnTo>
                  <a:pt x="3938" y="1859"/>
                </a:lnTo>
                <a:lnTo>
                  <a:pt x="3968" y="1863"/>
                </a:lnTo>
                <a:lnTo>
                  <a:pt x="3995" y="1873"/>
                </a:lnTo>
                <a:lnTo>
                  <a:pt x="4018" y="1888"/>
                </a:lnTo>
                <a:lnTo>
                  <a:pt x="4038" y="1907"/>
                </a:lnTo>
                <a:lnTo>
                  <a:pt x="4054" y="1931"/>
                </a:lnTo>
                <a:lnTo>
                  <a:pt x="4063" y="1958"/>
                </a:lnTo>
                <a:lnTo>
                  <a:pt x="4066" y="1988"/>
                </a:lnTo>
                <a:lnTo>
                  <a:pt x="4066" y="2017"/>
                </a:lnTo>
                <a:lnTo>
                  <a:pt x="4063" y="2086"/>
                </a:lnTo>
                <a:lnTo>
                  <a:pt x="4052" y="2154"/>
                </a:lnTo>
                <a:lnTo>
                  <a:pt x="4034" y="2219"/>
                </a:lnTo>
                <a:lnTo>
                  <a:pt x="4010" y="2282"/>
                </a:lnTo>
                <a:lnTo>
                  <a:pt x="3979" y="2340"/>
                </a:lnTo>
                <a:lnTo>
                  <a:pt x="3943" y="2395"/>
                </a:lnTo>
                <a:lnTo>
                  <a:pt x="3902" y="2446"/>
                </a:lnTo>
                <a:lnTo>
                  <a:pt x="3855" y="2492"/>
                </a:lnTo>
                <a:lnTo>
                  <a:pt x="3805" y="2534"/>
                </a:lnTo>
                <a:lnTo>
                  <a:pt x="3749" y="2569"/>
                </a:lnTo>
                <a:lnTo>
                  <a:pt x="3691" y="2600"/>
                </a:lnTo>
                <a:lnTo>
                  <a:pt x="3629" y="2624"/>
                </a:lnTo>
                <a:lnTo>
                  <a:pt x="3564" y="2642"/>
                </a:lnTo>
                <a:lnTo>
                  <a:pt x="3497" y="2653"/>
                </a:lnTo>
                <a:lnTo>
                  <a:pt x="3427" y="2657"/>
                </a:lnTo>
                <a:lnTo>
                  <a:pt x="3411" y="2657"/>
                </a:lnTo>
                <a:lnTo>
                  <a:pt x="3342" y="2653"/>
                </a:lnTo>
                <a:lnTo>
                  <a:pt x="3274" y="2642"/>
                </a:lnTo>
                <a:lnTo>
                  <a:pt x="3209" y="2624"/>
                </a:lnTo>
                <a:lnTo>
                  <a:pt x="3146" y="2600"/>
                </a:lnTo>
                <a:lnTo>
                  <a:pt x="3088" y="2569"/>
                </a:lnTo>
                <a:lnTo>
                  <a:pt x="3033" y="2534"/>
                </a:lnTo>
                <a:lnTo>
                  <a:pt x="2982" y="2492"/>
                </a:lnTo>
                <a:lnTo>
                  <a:pt x="2936" y="2446"/>
                </a:lnTo>
                <a:lnTo>
                  <a:pt x="2894" y="2395"/>
                </a:lnTo>
                <a:lnTo>
                  <a:pt x="2859" y="2340"/>
                </a:lnTo>
                <a:lnTo>
                  <a:pt x="2828" y="2282"/>
                </a:lnTo>
                <a:lnTo>
                  <a:pt x="2804" y="2219"/>
                </a:lnTo>
                <a:lnTo>
                  <a:pt x="2786" y="2154"/>
                </a:lnTo>
                <a:lnTo>
                  <a:pt x="2775" y="2086"/>
                </a:lnTo>
                <a:lnTo>
                  <a:pt x="2771" y="2017"/>
                </a:lnTo>
                <a:lnTo>
                  <a:pt x="2771" y="1988"/>
                </a:lnTo>
                <a:lnTo>
                  <a:pt x="2775" y="1958"/>
                </a:lnTo>
                <a:lnTo>
                  <a:pt x="2785" y="1931"/>
                </a:lnTo>
                <a:lnTo>
                  <a:pt x="2799" y="1907"/>
                </a:lnTo>
                <a:lnTo>
                  <a:pt x="2819" y="1888"/>
                </a:lnTo>
                <a:lnTo>
                  <a:pt x="2843" y="1873"/>
                </a:lnTo>
                <a:lnTo>
                  <a:pt x="2870" y="1863"/>
                </a:lnTo>
                <a:lnTo>
                  <a:pt x="2899" y="1859"/>
                </a:lnTo>
                <a:lnTo>
                  <a:pt x="2925" y="1859"/>
                </a:lnTo>
                <a:lnTo>
                  <a:pt x="3300" y="850"/>
                </a:lnTo>
                <a:lnTo>
                  <a:pt x="3251" y="835"/>
                </a:lnTo>
                <a:lnTo>
                  <a:pt x="3207" y="815"/>
                </a:lnTo>
                <a:lnTo>
                  <a:pt x="3164" y="792"/>
                </a:lnTo>
                <a:lnTo>
                  <a:pt x="3123" y="763"/>
                </a:lnTo>
                <a:lnTo>
                  <a:pt x="3085" y="731"/>
                </a:lnTo>
                <a:lnTo>
                  <a:pt x="3050" y="695"/>
                </a:lnTo>
                <a:lnTo>
                  <a:pt x="3012" y="657"/>
                </a:lnTo>
                <a:lnTo>
                  <a:pt x="2970" y="623"/>
                </a:lnTo>
                <a:lnTo>
                  <a:pt x="2925" y="593"/>
                </a:lnTo>
                <a:lnTo>
                  <a:pt x="2878" y="568"/>
                </a:lnTo>
                <a:lnTo>
                  <a:pt x="2828" y="550"/>
                </a:lnTo>
                <a:lnTo>
                  <a:pt x="2777" y="535"/>
                </a:lnTo>
                <a:lnTo>
                  <a:pt x="2724" y="526"/>
                </a:lnTo>
                <a:lnTo>
                  <a:pt x="2670" y="524"/>
                </a:lnTo>
                <a:lnTo>
                  <a:pt x="2610" y="527"/>
                </a:lnTo>
                <a:lnTo>
                  <a:pt x="2554" y="537"/>
                </a:lnTo>
                <a:lnTo>
                  <a:pt x="2498" y="553"/>
                </a:lnTo>
                <a:lnTo>
                  <a:pt x="2446" y="576"/>
                </a:lnTo>
                <a:lnTo>
                  <a:pt x="2398" y="603"/>
                </a:lnTo>
                <a:lnTo>
                  <a:pt x="2352" y="635"/>
                </a:lnTo>
                <a:lnTo>
                  <a:pt x="2310" y="673"/>
                </a:lnTo>
                <a:lnTo>
                  <a:pt x="2273" y="714"/>
                </a:lnTo>
                <a:lnTo>
                  <a:pt x="2241" y="760"/>
                </a:lnTo>
                <a:lnTo>
                  <a:pt x="2214" y="808"/>
                </a:lnTo>
                <a:lnTo>
                  <a:pt x="2192" y="861"/>
                </a:lnTo>
                <a:lnTo>
                  <a:pt x="2176" y="915"/>
                </a:lnTo>
                <a:lnTo>
                  <a:pt x="2166" y="972"/>
                </a:lnTo>
                <a:lnTo>
                  <a:pt x="2162" y="1031"/>
                </a:lnTo>
                <a:lnTo>
                  <a:pt x="2162" y="2842"/>
                </a:lnTo>
                <a:lnTo>
                  <a:pt x="2219" y="2862"/>
                </a:lnTo>
                <a:lnTo>
                  <a:pt x="2272" y="2887"/>
                </a:lnTo>
                <a:lnTo>
                  <a:pt x="2323" y="2918"/>
                </a:lnTo>
                <a:lnTo>
                  <a:pt x="2368" y="2954"/>
                </a:lnTo>
                <a:lnTo>
                  <a:pt x="2409" y="2996"/>
                </a:lnTo>
                <a:lnTo>
                  <a:pt x="2446" y="3041"/>
                </a:lnTo>
                <a:lnTo>
                  <a:pt x="2477" y="3091"/>
                </a:lnTo>
                <a:lnTo>
                  <a:pt x="2502" y="3145"/>
                </a:lnTo>
                <a:lnTo>
                  <a:pt x="2520" y="3202"/>
                </a:lnTo>
                <a:lnTo>
                  <a:pt x="2670" y="3202"/>
                </a:lnTo>
                <a:lnTo>
                  <a:pt x="2699" y="3204"/>
                </a:lnTo>
                <a:lnTo>
                  <a:pt x="2727" y="3214"/>
                </a:lnTo>
                <a:lnTo>
                  <a:pt x="2750" y="3230"/>
                </a:lnTo>
                <a:lnTo>
                  <a:pt x="2770" y="3250"/>
                </a:lnTo>
                <a:lnTo>
                  <a:pt x="2785" y="3274"/>
                </a:lnTo>
                <a:lnTo>
                  <a:pt x="2794" y="3301"/>
                </a:lnTo>
                <a:lnTo>
                  <a:pt x="2798" y="3330"/>
                </a:lnTo>
                <a:lnTo>
                  <a:pt x="2794" y="3360"/>
                </a:lnTo>
                <a:lnTo>
                  <a:pt x="2785" y="3387"/>
                </a:lnTo>
                <a:lnTo>
                  <a:pt x="2770" y="3411"/>
                </a:lnTo>
                <a:lnTo>
                  <a:pt x="2750" y="3430"/>
                </a:lnTo>
                <a:lnTo>
                  <a:pt x="2727" y="3447"/>
                </a:lnTo>
                <a:lnTo>
                  <a:pt x="2699" y="3455"/>
                </a:lnTo>
                <a:lnTo>
                  <a:pt x="2670" y="3459"/>
                </a:lnTo>
                <a:lnTo>
                  <a:pt x="1397" y="3459"/>
                </a:lnTo>
                <a:lnTo>
                  <a:pt x="1368" y="3455"/>
                </a:lnTo>
                <a:lnTo>
                  <a:pt x="1341" y="3447"/>
                </a:lnTo>
                <a:lnTo>
                  <a:pt x="1316" y="3430"/>
                </a:lnTo>
                <a:lnTo>
                  <a:pt x="1297" y="3411"/>
                </a:lnTo>
                <a:lnTo>
                  <a:pt x="1282" y="3387"/>
                </a:lnTo>
                <a:lnTo>
                  <a:pt x="1272" y="3360"/>
                </a:lnTo>
                <a:lnTo>
                  <a:pt x="1268" y="3330"/>
                </a:lnTo>
                <a:lnTo>
                  <a:pt x="1272" y="3301"/>
                </a:lnTo>
                <a:lnTo>
                  <a:pt x="1282" y="3274"/>
                </a:lnTo>
                <a:lnTo>
                  <a:pt x="1297" y="3250"/>
                </a:lnTo>
                <a:lnTo>
                  <a:pt x="1316" y="3230"/>
                </a:lnTo>
                <a:lnTo>
                  <a:pt x="1341" y="3214"/>
                </a:lnTo>
                <a:lnTo>
                  <a:pt x="1368" y="3204"/>
                </a:lnTo>
                <a:lnTo>
                  <a:pt x="1397" y="3202"/>
                </a:lnTo>
                <a:lnTo>
                  <a:pt x="1546" y="3202"/>
                </a:lnTo>
                <a:lnTo>
                  <a:pt x="1565" y="3145"/>
                </a:lnTo>
                <a:lnTo>
                  <a:pt x="1590" y="3091"/>
                </a:lnTo>
                <a:lnTo>
                  <a:pt x="1621" y="3041"/>
                </a:lnTo>
                <a:lnTo>
                  <a:pt x="1657" y="2996"/>
                </a:lnTo>
                <a:lnTo>
                  <a:pt x="1698" y="2954"/>
                </a:lnTo>
                <a:lnTo>
                  <a:pt x="1745" y="2918"/>
                </a:lnTo>
                <a:lnTo>
                  <a:pt x="1794" y="2887"/>
                </a:lnTo>
                <a:lnTo>
                  <a:pt x="1847" y="2862"/>
                </a:lnTo>
                <a:lnTo>
                  <a:pt x="1904" y="2842"/>
                </a:lnTo>
                <a:lnTo>
                  <a:pt x="1904" y="1031"/>
                </a:lnTo>
                <a:lnTo>
                  <a:pt x="1902" y="972"/>
                </a:lnTo>
                <a:lnTo>
                  <a:pt x="1892" y="915"/>
                </a:lnTo>
                <a:lnTo>
                  <a:pt x="1875" y="861"/>
                </a:lnTo>
                <a:lnTo>
                  <a:pt x="1854" y="808"/>
                </a:lnTo>
                <a:lnTo>
                  <a:pt x="1825" y="760"/>
                </a:lnTo>
                <a:lnTo>
                  <a:pt x="1793" y="714"/>
                </a:lnTo>
                <a:lnTo>
                  <a:pt x="1756" y="673"/>
                </a:lnTo>
                <a:lnTo>
                  <a:pt x="1714" y="635"/>
                </a:lnTo>
                <a:lnTo>
                  <a:pt x="1670" y="603"/>
                </a:lnTo>
                <a:lnTo>
                  <a:pt x="1620" y="576"/>
                </a:lnTo>
                <a:lnTo>
                  <a:pt x="1568" y="553"/>
                </a:lnTo>
                <a:lnTo>
                  <a:pt x="1514" y="537"/>
                </a:lnTo>
                <a:lnTo>
                  <a:pt x="1456" y="527"/>
                </a:lnTo>
                <a:lnTo>
                  <a:pt x="1397" y="524"/>
                </a:lnTo>
                <a:lnTo>
                  <a:pt x="1344" y="526"/>
                </a:lnTo>
                <a:lnTo>
                  <a:pt x="1290" y="535"/>
                </a:lnTo>
                <a:lnTo>
                  <a:pt x="1239" y="550"/>
                </a:lnTo>
                <a:lnTo>
                  <a:pt x="1188" y="568"/>
                </a:lnTo>
                <a:lnTo>
                  <a:pt x="1141" y="593"/>
                </a:lnTo>
                <a:lnTo>
                  <a:pt x="1097" y="623"/>
                </a:lnTo>
                <a:lnTo>
                  <a:pt x="1055" y="657"/>
                </a:lnTo>
                <a:lnTo>
                  <a:pt x="1016" y="695"/>
                </a:lnTo>
                <a:lnTo>
                  <a:pt x="982" y="731"/>
                </a:lnTo>
                <a:lnTo>
                  <a:pt x="943" y="763"/>
                </a:lnTo>
                <a:lnTo>
                  <a:pt x="903" y="792"/>
                </a:lnTo>
                <a:lnTo>
                  <a:pt x="859" y="815"/>
                </a:lnTo>
                <a:lnTo>
                  <a:pt x="815" y="835"/>
                </a:lnTo>
                <a:lnTo>
                  <a:pt x="768" y="850"/>
                </a:lnTo>
                <a:lnTo>
                  <a:pt x="1141" y="1859"/>
                </a:lnTo>
                <a:lnTo>
                  <a:pt x="1167" y="1859"/>
                </a:lnTo>
                <a:lnTo>
                  <a:pt x="1197" y="1863"/>
                </a:lnTo>
                <a:lnTo>
                  <a:pt x="1224" y="1873"/>
                </a:lnTo>
                <a:lnTo>
                  <a:pt x="1247" y="1888"/>
                </a:lnTo>
                <a:lnTo>
                  <a:pt x="1267" y="1907"/>
                </a:lnTo>
                <a:lnTo>
                  <a:pt x="1283" y="1931"/>
                </a:lnTo>
                <a:lnTo>
                  <a:pt x="1292" y="1958"/>
                </a:lnTo>
                <a:lnTo>
                  <a:pt x="1295" y="1988"/>
                </a:lnTo>
                <a:lnTo>
                  <a:pt x="1295" y="2017"/>
                </a:lnTo>
                <a:lnTo>
                  <a:pt x="1292" y="2086"/>
                </a:lnTo>
                <a:lnTo>
                  <a:pt x="1281" y="2154"/>
                </a:lnTo>
                <a:lnTo>
                  <a:pt x="1263" y="2219"/>
                </a:lnTo>
                <a:lnTo>
                  <a:pt x="1239" y="2282"/>
                </a:lnTo>
                <a:lnTo>
                  <a:pt x="1208" y="2340"/>
                </a:lnTo>
                <a:lnTo>
                  <a:pt x="1172" y="2395"/>
                </a:lnTo>
                <a:lnTo>
                  <a:pt x="1130" y="2446"/>
                </a:lnTo>
                <a:lnTo>
                  <a:pt x="1084" y="2492"/>
                </a:lnTo>
                <a:lnTo>
                  <a:pt x="1034" y="2534"/>
                </a:lnTo>
                <a:lnTo>
                  <a:pt x="978" y="2569"/>
                </a:lnTo>
                <a:lnTo>
                  <a:pt x="920" y="2600"/>
                </a:lnTo>
                <a:lnTo>
                  <a:pt x="858" y="2624"/>
                </a:lnTo>
                <a:lnTo>
                  <a:pt x="793" y="2642"/>
                </a:lnTo>
                <a:lnTo>
                  <a:pt x="725" y="2653"/>
                </a:lnTo>
                <a:lnTo>
                  <a:pt x="656" y="2657"/>
                </a:lnTo>
                <a:lnTo>
                  <a:pt x="640" y="2657"/>
                </a:lnTo>
                <a:lnTo>
                  <a:pt x="571" y="2653"/>
                </a:lnTo>
                <a:lnTo>
                  <a:pt x="503" y="2642"/>
                </a:lnTo>
                <a:lnTo>
                  <a:pt x="437" y="2624"/>
                </a:lnTo>
                <a:lnTo>
                  <a:pt x="375" y="2600"/>
                </a:lnTo>
                <a:lnTo>
                  <a:pt x="317" y="2569"/>
                </a:lnTo>
                <a:lnTo>
                  <a:pt x="262" y="2534"/>
                </a:lnTo>
                <a:lnTo>
                  <a:pt x="211" y="2492"/>
                </a:lnTo>
                <a:lnTo>
                  <a:pt x="165" y="2446"/>
                </a:lnTo>
                <a:lnTo>
                  <a:pt x="123" y="2395"/>
                </a:lnTo>
                <a:lnTo>
                  <a:pt x="88" y="2340"/>
                </a:lnTo>
                <a:lnTo>
                  <a:pt x="57" y="2282"/>
                </a:lnTo>
                <a:lnTo>
                  <a:pt x="32" y="2219"/>
                </a:lnTo>
                <a:lnTo>
                  <a:pt x="15" y="2154"/>
                </a:lnTo>
                <a:lnTo>
                  <a:pt x="4" y="2086"/>
                </a:lnTo>
                <a:lnTo>
                  <a:pt x="0" y="2017"/>
                </a:lnTo>
                <a:lnTo>
                  <a:pt x="0" y="1988"/>
                </a:lnTo>
                <a:lnTo>
                  <a:pt x="4" y="1958"/>
                </a:lnTo>
                <a:lnTo>
                  <a:pt x="14" y="1931"/>
                </a:lnTo>
                <a:lnTo>
                  <a:pt x="28" y="1907"/>
                </a:lnTo>
                <a:lnTo>
                  <a:pt x="48" y="1888"/>
                </a:lnTo>
                <a:lnTo>
                  <a:pt x="72" y="1873"/>
                </a:lnTo>
                <a:lnTo>
                  <a:pt x="99" y="1863"/>
                </a:lnTo>
                <a:lnTo>
                  <a:pt x="128" y="1859"/>
                </a:lnTo>
                <a:lnTo>
                  <a:pt x="154" y="1859"/>
                </a:lnTo>
                <a:lnTo>
                  <a:pt x="525" y="857"/>
                </a:lnTo>
                <a:lnTo>
                  <a:pt x="477" y="844"/>
                </a:lnTo>
                <a:lnTo>
                  <a:pt x="430" y="826"/>
                </a:lnTo>
                <a:lnTo>
                  <a:pt x="384" y="805"/>
                </a:lnTo>
                <a:lnTo>
                  <a:pt x="341" y="779"/>
                </a:lnTo>
                <a:lnTo>
                  <a:pt x="300" y="749"/>
                </a:lnTo>
                <a:lnTo>
                  <a:pt x="263" y="715"/>
                </a:lnTo>
                <a:lnTo>
                  <a:pt x="246" y="694"/>
                </a:lnTo>
                <a:lnTo>
                  <a:pt x="235" y="672"/>
                </a:lnTo>
                <a:lnTo>
                  <a:pt x="227" y="648"/>
                </a:lnTo>
                <a:lnTo>
                  <a:pt x="225" y="624"/>
                </a:lnTo>
                <a:lnTo>
                  <a:pt x="227" y="599"/>
                </a:lnTo>
                <a:lnTo>
                  <a:pt x="235" y="576"/>
                </a:lnTo>
                <a:lnTo>
                  <a:pt x="246" y="553"/>
                </a:lnTo>
                <a:lnTo>
                  <a:pt x="263" y="532"/>
                </a:lnTo>
                <a:lnTo>
                  <a:pt x="283" y="516"/>
                </a:lnTo>
                <a:lnTo>
                  <a:pt x="305" y="505"/>
                </a:lnTo>
                <a:lnTo>
                  <a:pt x="328" y="498"/>
                </a:lnTo>
                <a:lnTo>
                  <a:pt x="353" y="495"/>
                </a:lnTo>
                <a:lnTo>
                  <a:pt x="378" y="498"/>
                </a:lnTo>
                <a:lnTo>
                  <a:pt x="403" y="505"/>
                </a:lnTo>
                <a:lnTo>
                  <a:pt x="425" y="516"/>
                </a:lnTo>
                <a:lnTo>
                  <a:pt x="445" y="532"/>
                </a:lnTo>
                <a:lnTo>
                  <a:pt x="472" y="557"/>
                </a:lnTo>
                <a:lnTo>
                  <a:pt x="503" y="577"/>
                </a:lnTo>
                <a:lnTo>
                  <a:pt x="535" y="592"/>
                </a:lnTo>
                <a:lnTo>
                  <a:pt x="569" y="603"/>
                </a:lnTo>
                <a:lnTo>
                  <a:pt x="604" y="609"/>
                </a:lnTo>
                <a:lnTo>
                  <a:pt x="641" y="610"/>
                </a:lnTo>
                <a:lnTo>
                  <a:pt x="683" y="605"/>
                </a:lnTo>
                <a:lnTo>
                  <a:pt x="722" y="594"/>
                </a:lnTo>
                <a:lnTo>
                  <a:pt x="759" y="577"/>
                </a:lnTo>
                <a:lnTo>
                  <a:pt x="794" y="555"/>
                </a:lnTo>
                <a:lnTo>
                  <a:pt x="824" y="525"/>
                </a:lnTo>
                <a:lnTo>
                  <a:pt x="869" y="478"/>
                </a:lnTo>
                <a:lnTo>
                  <a:pt x="917" y="435"/>
                </a:lnTo>
                <a:lnTo>
                  <a:pt x="971" y="396"/>
                </a:lnTo>
                <a:lnTo>
                  <a:pt x="1025" y="363"/>
                </a:lnTo>
                <a:lnTo>
                  <a:pt x="1083" y="333"/>
                </a:lnTo>
                <a:lnTo>
                  <a:pt x="1142" y="310"/>
                </a:lnTo>
                <a:lnTo>
                  <a:pt x="1204" y="291"/>
                </a:lnTo>
                <a:lnTo>
                  <a:pt x="1267" y="278"/>
                </a:lnTo>
                <a:lnTo>
                  <a:pt x="1331" y="269"/>
                </a:lnTo>
                <a:lnTo>
                  <a:pt x="1397" y="267"/>
                </a:lnTo>
                <a:lnTo>
                  <a:pt x="1469" y="269"/>
                </a:lnTo>
                <a:lnTo>
                  <a:pt x="1540" y="279"/>
                </a:lnTo>
                <a:lnTo>
                  <a:pt x="1608" y="295"/>
                </a:lnTo>
                <a:lnTo>
                  <a:pt x="1673" y="317"/>
                </a:lnTo>
                <a:lnTo>
                  <a:pt x="1736" y="346"/>
                </a:lnTo>
                <a:lnTo>
                  <a:pt x="1795" y="379"/>
                </a:lnTo>
                <a:lnTo>
                  <a:pt x="1852" y="416"/>
                </a:lnTo>
                <a:lnTo>
                  <a:pt x="1904" y="459"/>
                </a:lnTo>
                <a:lnTo>
                  <a:pt x="1904" y="128"/>
                </a:lnTo>
                <a:lnTo>
                  <a:pt x="1908" y="100"/>
                </a:lnTo>
                <a:lnTo>
                  <a:pt x="1918" y="73"/>
                </a:lnTo>
                <a:lnTo>
                  <a:pt x="1933" y="48"/>
                </a:lnTo>
                <a:lnTo>
                  <a:pt x="1952" y="28"/>
                </a:lnTo>
                <a:lnTo>
                  <a:pt x="1977" y="14"/>
                </a:lnTo>
                <a:lnTo>
                  <a:pt x="2004" y="4"/>
                </a:lnTo>
                <a:lnTo>
                  <a:pt x="20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04" name="Shape 9604"/>
          <p:cNvSpPr/>
          <p:nvPr/>
        </p:nvSpPr>
        <p:spPr>
          <a:xfrm>
            <a:off x="2686928" y="3727975"/>
            <a:ext cx="299684" cy="266645"/>
          </a:xfrm>
          <a:custGeom>
            <a:avLst/>
            <a:gdLst/>
            <a:ahLst/>
            <a:cxnLst/>
            <a:rect l="0" t="0" r="0" b="0"/>
            <a:pathLst>
              <a:path w="3853" h="3428" extrusionOk="0">
                <a:moveTo>
                  <a:pt x="260" y="2578"/>
                </a:moveTo>
                <a:lnTo>
                  <a:pt x="260" y="2686"/>
                </a:lnTo>
                <a:lnTo>
                  <a:pt x="263" y="2711"/>
                </a:lnTo>
                <a:lnTo>
                  <a:pt x="271" y="2732"/>
                </a:lnTo>
                <a:lnTo>
                  <a:pt x="285" y="2750"/>
                </a:lnTo>
                <a:lnTo>
                  <a:pt x="304" y="2764"/>
                </a:lnTo>
                <a:lnTo>
                  <a:pt x="325" y="2773"/>
                </a:lnTo>
                <a:lnTo>
                  <a:pt x="349" y="2776"/>
                </a:lnTo>
                <a:lnTo>
                  <a:pt x="3503" y="2776"/>
                </a:lnTo>
                <a:lnTo>
                  <a:pt x="3528" y="2773"/>
                </a:lnTo>
                <a:lnTo>
                  <a:pt x="3549" y="2764"/>
                </a:lnTo>
                <a:lnTo>
                  <a:pt x="3566" y="2750"/>
                </a:lnTo>
                <a:lnTo>
                  <a:pt x="3580" y="2732"/>
                </a:lnTo>
                <a:lnTo>
                  <a:pt x="3590" y="2711"/>
                </a:lnTo>
                <a:lnTo>
                  <a:pt x="3593" y="2686"/>
                </a:lnTo>
                <a:lnTo>
                  <a:pt x="3593" y="2578"/>
                </a:lnTo>
                <a:lnTo>
                  <a:pt x="260" y="2578"/>
                </a:lnTo>
                <a:close/>
                <a:moveTo>
                  <a:pt x="2807" y="880"/>
                </a:moveTo>
                <a:lnTo>
                  <a:pt x="1848" y="2124"/>
                </a:lnTo>
                <a:lnTo>
                  <a:pt x="1835" y="2137"/>
                </a:lnTo>
                <a:lnTo>
                  <a:pt x="1821" y="2148"/>
                </a:lnTo>
                <a:lnTo>
                  <a:pt x="1805" y="2155"/>
                </a:lnTo>
                <a:lnTo>
                  <a:pt x="1787" y="2157"/>
                </a:lnTo>
                <a:lnTo>
                  <a:pt x="1769" y="2157"/>
                </a:lnTo>
                <a:lnTo>
                  <a:pt x="1751" y="2154"/>
                </a:lnTo>
                <a:lnTo>
                  <a:pt x="1736" y="2147"/>
                </a:lnTo>
                <a:lnTo>
                  <a:pt x="1721" y="2135"/>
                </a:lnTo>
                <a:lnTo>
                  <a:pt x="1282" y="1735"/>
                </a:lnTo>
                <a:lnTo>
                  <a:pt x="856" y="2191"/>
                </a:lnTo>
                <a:lnTo>
                  <a:pt x="842" y="2203"/>
                </a:lnTo>
                <a:lnTo>
                  <a:pt x="827" y="2212"/>
                </a:lnTo>
                <a:lnTo>
                  <a:pt x="811" y="2217"/>
                </a:lnTo>
                <a:lnTo>
                  <a:pt x="793" y="2219"/>
                </a:lnTo>
                <a:lnTo>
                  <a:pt x="772" y="2215"/>
                </a:lnTo>
                <a:lnTo>
                  <a:pt x="752" y="2208"/>
                </a:lnTo>
                <a:lnTo>
                  <a:pt x="735" y="2196"/>
                </a:lnTo>
                <a:lnTo>
                  <a:pt x="719" y="2177"/>
                </a:lnTo>
                <a:lnTo>
                  <a:pt x="710" y="2157"/>
                </a:lnTo>
                <a:lnTo>
                  <a:pt x="706" y="2135"/>
                </a:lnTo>
                <a:lnTo>
                  <a:pt x="709" y="2113"/>
                </a:lnTo>
                <a:lnTo>
                  <a:pt x="716" y="2092"/>
                </a:lnTo>
                <a:lnTo>
                  <a:pt x="730" y="2073"/>
                </a:lnTo>
                <a:lnTo>
                  <a:pt x="1214" y="1554"/>
                </a:lnTo>
                <a:lnTo>
                  <a:pt x="1232" y="1540"/>
                </a:lnTo>
                <a:lnTo>
                  <a:pt x="1253" y="1531"/>
                </a:lnTo>
                <a:lnTo>
                  <a:pt x="1274" y="1527"/>
                </a:lnTo>
                <a:lnTo>
                  <a:pt x="1296" y="1530"/>
                </a:lnTo>
                <a:lnTo>
                  <a:pt x="1317" y="1537"/>
                </a:lnTo>
                <a:lnTo>
                  <a:pt x="1336" y="1549"/>
                </a:lnTo>
                <a:lnTo>
                  <a:pt x="1769" y="1944"/>
                </a:lnTo>
                <a:lnTo>
                  <a:pt x="2589" y="880"/>
                </a:lnTo>
                <a:lnTo>
                  <a:pt x="349" y="880"/>
                </a:lnTo>
                <a:lnTo>
                  <a:pt x="325" y="882"/>
                </a:lnTo>
                <a:lnTo>
                  <a:pt x="304" y="891"/>
                </a:lnTo>
                <a:lnTo>
                  <a:pt x="285" y="905"/>
                </a:lnTo>
                <a:lnTo>
                  <a:pt x="271" y="924"/>
                </a:lnTo>
                <a:lnTo>
                  <a:pt x="263" y="945"/>
                </a:lnTo>
                <a:lnTo>
                  <a:pt x="260" y="969"/>
                </a:lnTo>
                <a:lnTo>
                  <a:pt x="260" y="2405"/>
                </a:lnTo>
                <a:lnTo>
                  <a:pt x="3593" y="2405"/>
                </a:lnTo>
                <a:lnTo>
                  <a:pt x="3593" y="969"/>
                </a:lnTo>
                <a:lnTo>
                  <a:pt x="3590" y="945"/>
                </a:lnTo>
                <a:lnTo>
                  <a:pt x="3580" y="924"/>
                </a:lnTo>
                <a:lnTo>
                  <a:pt x="3566" y="905"/>
                </a:lnTo>
                <a:lnTo>
                  <a:pt x="3549" y="891"/>
                </a:lnTo>
                <a:lnTo>
                  <a:pt x="3528" y="882"/>
                </a:lnTo>
                <a:lnTo>
                  <a:pt x="3503" y="880"/>
                </a:lnTo>
                <a:lnTo>
                  <a:pt x="2807" y="880"/>
                </a:lnTo>
                <a:close/>
                <a:moveTo>
                  <a:pt x="3269" y="0"/>
                </a:moveTo>
                <a:lnTo>
                  <a:pt x="3290" y="5"/>
                </a:lnTo>
                <a:lnTo>
                  <a:pt x="3309" y="13"/>
                </a:lnTo>
                <a:lnTo>
                  <a:pt x="3327" y="27"/>
                </a:lnTo>
                <a:lnTo>
                  <a:pt x="3339" y="44"/>
                </a:lnTo>
                <a:lnTo>
                  <a:pt x="3347" y="64"/>
                </a:lnTo>
                <a:lnTo>
                  <a:pt x="3350" y="85"/>
                </a:lnTo>
                <a:lnTo>
                  <a:pt x="3355" y="460"/>
                </a:lnTo>
                <a:lnTo>
                  <a:pt x="3351" y="484"/>
                </a:lnTo>
                <a:lnTo>
                  <a:pt x="3343" y="505"/>
                </a:lnTo>
                <a:lnTo>
                  <a:pt x="3330" y="522"/>
                </a:lnTo>
                <a:lnTo>
                  <a:pt x="3313" y="535"/>
                </a:lnTo>
                <a:lnTo>
                  <a:pt x="3292" y="544"/>
                </a:lnTo>
                <a:lnTo>
                  <a:pt x="3269" y="548"/>
                </a:lnTo>
                <a:lnTo>
                  <a:pt x="3268" y="548"/>
                </a:lnTo>
                <a:lnTo>
                  <a:pt x="3245" y="544"/>
                </a:lnTo>
                <a:lnTo>
                  <a:pt x="3225" y="536"/>
                </a:lnTo>
                <a:lnTo>
                  <a:pt x="3207" y="523"/>
                </a:lnTo>
                <a:lnTo>
                  <a:pt x="3193" y="506"/>
                </a:lnTo>
                <a:lnTo>
                  <a:pt x="3185" y="485"/>
                </a:lnTo>
                <a:lnTo>
                  <a:pt x="3182" y="463"/>
                </a:lnTo>
                <a:lnTo>
                  <a:pt x="3180" y="395"/>
                </a:lnTo>
                <a:lnTo>
                  <a:pt x="3007" y="620"/>
                </a:lnTo>
                <a:lnTo>
                  <a:pt x="3503" y="620"/>
                </a:lnTo>
                <a:lnTo>
                  <a:pt x="3551" y="624"/>
                </a:lnTo>
                <a:lnTo>
                  <a:pt x="3597" y="632"/>
                </a:lnTo>
                <a:lnTo>
                  <a:pt x="3639" y="647"/>
                </a:lnTo>
                <a:lnTo>
                  <a:pt x="3680" y="668"/>
                </a:lnTo>
                <a:lnTo>
                  <a:pt x="3717" y="693"/>
                </a:lnTo>
                <a:lnTo>
                  <a:pt x="3750" y="722"/>
                </a:lnTo>
                <a:lnTo>
                  <a:pt x="3780" y="756"/>
                </a:lnTo>
                <a:lnTo>
                  <a:pt x="3805" y="793"/>
                </a:lnTo>
                <a:lnTo>
                  <a:pt x="3825" y="833"/>
                </a:lnTo>
                <a:lnTo>
                  <a:pt x="3840" y="876"/>
                </a:lnTo>
                <a:lnTo>
                  <a:pt x="3849" y="922"/>
                </a:lnTo>
                <a:lnTo>
                  <a:pt x="3853" y="969"/>
                </a:lnTo>
                <a:lnTo>
                  <a:pt x="3853" y="2686"/>
                </a:lnTo>
                <a:lnTo>
                  <a:pt x="3849" y="2734"/>
                </a:lnTo>
                <a:lnTo>
                  <a:pt x="3840" y="2780"/>
                </a:lnTo>
                <a:lnTo>
                  <a:pt x="3825" y="2822"/>
                </a:lnTo>
                <a:lnTo>
                  <a:pt x="3805" y="2863"/>
                </a:lnTo>
                <a:lnTo>
                  <a:pt x="3780" y="2899"/>
                </a:lnTo>
                <a:lnTo>
                  <a:pt x="3750" y="2933"/>
                </a:lnTo>
                <a:lnTo>
                  <a:pt x="3717" y="2962"/>
                </a:lnTo>
                <a:lnTo>
                  <a:pt x="3680" y="2988"/>
                </a:lnTo>
                <a:lnTo>
                  <a:pt x="3639" y="3008"/>
                </a:lnTo>
                <a:lnTo>
                  <a:pt x="3597" y="3023"/>
                </a:lnTo>
                <a:lnTo>
                  <a:pt x="3551" y="3032"/>
                </a:lnTo>
                <a:lnTo>
                  <a:pt x="3503" y="3036"/>
                </a:lnTo>
                <a:lnTo>
                  <a:pt x="2056" y="3036"/>
                </a:lnTo>
                <a:lnTo>
                  <a:pt x="2056" y="3169"/>
                </a:lnTo>
                <a:lnTo>
                  <a:pt x="2956" y="3169"/>
                </a:lnTo>
                <a:lnTo>
                  <a:pt x="2985" y="3173"/>
                </a:lnTo>
                <a:lnTo>
                  <a:pt x="3013" y="3183"/>
                </a:lnTo>
                <a:lnTo>
                  <a:pt x="3037" y="3198"/>
                </a:lnTo>
                <a:lnTo>
                  <a:pt x="3056" y="3218"/>
                </a:lnTo>
                <a:lnTo>
                  <a:pt x="3073" y="3242"/>
                </a:lnTo>
                <a:lnTo>
                  <a:pt x="3082" y="3270"/>
                </a:lnTo>
                <a:lnTo>
                  <a:pt x="3086" y="3299"/>
                </a:lnTo>
                <a:lnTo>
                  <a:pt x="3082" y="3329"/>
                </a:lnTo>
                <a:lnTo>
                  <a:pt x="3073" y="3356"/>
                </a:lnTo>
                <a:lnTo>
                  <a:pt x="3056" y="3381"/>
                </a:lnTo>
                <a:lnTo>
                  <a:pt x="3037" y="3400"/>
                </a:lnTo>
                <a:lnTo>
                  <a:pt x="3013" y="3416"/>
                </a:lnTo>
                <a:lnTo>
                  <a:pt x="2985" y="3425"/>
                </a:lnTo>
                <a:lnTo>
                  <a:pt x="2956" y="3428"/>
                </a:lnTo>
                <a:lnTo>
                  <a:pt x="897" y="3428"/>
                </a:lnTo>
                <a:lnTo>
                  <a:pt x="867" y="3425"/>
                </a:lnTo>
                <a:lnTo>
                  <a:pt x="840" y="3416"/>
                </a:lnTo>
                <a:lnTo>
                  <a:pt x="816" y="3400"/>
                </a:lnTo>
                <a:lnTo>
                  <a:pt x="795" y="3381"/>
                </a:lnTo>
                <a:lnTo>
                  <a:pt x="780" y="3356"/>
                </a:lnTo>
                <a:lnTo>
                  <a:pt x="771" y="3329"/>
                </a:lnTo>
                <a:lnTo>
                  <a:pt x="767" y="3299"/>
                </a:lnTo>
                <a:lnTo>
                  <a:pt x="771" y="3270"/>
                </a:lnTo>
                <a:lnTo>
                  <a:pt x="780" y="3242"/>
                </a:lnTo>
                <a:lnTo>
                  <a:pt x="795" y="3218"/>
                </a:lnTo>
                <a:lnTo>
                  <a:pt x="816" y="3198"/>
                </a:lnTo>
                <a:lnTo>
                  <a:pt x="840" y="3183"/>
                </a:lnTo>
                <a:lnTo>
                  <a:pt x="867" y="3173"/>
                </a:lnTo>
                <a:lnTo>
                  <a:pt x="897" y="3169"/>
                </a:lnTo>
                <a:lnTo>
                  <a:pt x="1797" y="3169"/>
                </a:lnTo>
                <a:lnTo>
                  <a:pt x="1797" y="3036"/>
                </a:lnTo>
                <a:lnTo>
                  <a:pt x="349" y="3036"/>
                </a:lnTo>
                <a:lnTo>
                  <a:pt x="302" y="3032"/>
                </a:lnTo>
                <a:lnTo>
                  <a:pt x="256" y="3023"/>
                </a:lnTo>
                <a:lnTo>
                  <a:pt x="213" y="3008"/>
                </a:lnTo>
                <a:lnTo>
                  <a:pt x="173" y="2988"/>
                </a:lnTo>
                <a:lnTo>
                  <a:pt x="136" y="2962"/>
                </a:lnTo>
                <a:lnTo>
                  <a:pt x="102" y="2933"/>
                </a:lnTo>
                <a:lnTo>
                  <a:pt x="73" y="2899"/>
                </a:lnTo>
                <a:lnTo>
                  <a:pt x="48" y="2863"/>
                </a:lnTo>
                <a:lnTo>
                  <a:pt x="27" y="2822"/>
                </a:lnTo>
                <a:lnTo>
                  <a:pt x="13" y="2780"/>
                </a:lnTo>
                <a:lnTo>
                  <a:pt x="4" y="2734"/>
                </a:lnTo>
                <a:lnTo>
                  <a:pt x="0" y="2686"/>
                </a:lnTo>
                <a:lnTo>
                  <a:pt x="0" y="969"/>
                </a:lnTo>
                <a:lnTo>
                  <a:pt x="4" y="922"/>
                </a:lnTo>
                <a:lnTo>
                  <a:pt x="13" y="876"/>
                </a:lnTo>
                <a:lnTo>
                  <a:pt x="27" y="833"/>
                </a:lnTo>
                <a:lnTo>
                  <a:pt x="48" y="793"/>
                </a:lnTo>
                <a:lnTo>
                  <a:pt x="73" y="756"/>
                </a:lnTo>
                <a:lnTo>
                  <a:pt x="102" y="722"/>
                </a:lnTo>
                <a:lnTo>
                  <a:pt x="136" y="693"/>
                </a:lnTo>
                <a:lnTo>
                  <a:pt x="173" y="668"/>
                </a:lnTo>
                <a:lnTo>
                  <a:pt x="213" y="647"/>
                </a:lnTo>
                <a:lnTo>
                  <a:pt x="256" y="632"/>
                </a:lnTo>
                <a:lnTo>
                  <a:pt x="302" y="624"/>
                </a:lnTo>
                <a:lnTo>
                  <a:pt x="349" y="620"/>
                </a:lnTo>
                <a:lnTo>
                  <a:pt x="2789" y="620"/>
                </a:lnTo>
                <a:lnTo>
                  <a:pt x="3049" y="283"/>
                </a:lnTo>
                <a:lnTo>
                  <a:pt x="2962" y="322"/>
                </a:lnTo>
                <a:lnTo>
                  <a:pt x="2939" y="329"/>
                </a:lnTo>
                <a:lnTo>
                  <a:pt x="2917" y="331"/>
                </a:lnTo>
                <a:lnTo>
                  <a:pt x="2896" y="326"/>
                </a:lnTo>
                <a:lnTo>
                  <a:pt x="2876" y="315"/>
                </a:lnTo>
                <a:lnTo>
                  <a:pt x="2860" y="300"/>
                </a:lnTo>
                <a:lnTo>
                  <a:pt x="2847" y="281"/>
                </a:lnTo>
                <a:lnTo>
                  <a:pt x="2840" y="259"/>
                </a:lnTo>
                <a:lnTo>
                  <a:pt x="2839" y="237"/>
                </a:lnTo>
                <a:lnTo>
                  <a:pt x="2844" y="215"/>
                </a:lnTo>
                <a:lnTo>
                  <a:pt x="2854" y="195"/>
                </a:lnTo>
                <a:lnTo>
                  <a:pt x="2869" y="179"/>
                </a:lnTo>
                <a:lnTo>
                  <a:pt x="2889" y="166"/>
                </a:lnTo>
                <a:lnTo>
                  <a:pt x="3227" y="8"/>
                </a:lnTo>
                <a:lnTo>
                  <a:pt x="3247" y="1"/>
                </a:lnTo>
                <a:lnTo>
                  <a:pt x="3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05" name="Shape 9605"/>
          <p:cNvGrpSpPr/>
          <p:nvPr/>
        </p:nvGrpSpPr>
        <p:grpSpPr>
          <a:xfrm>
            <a:off x="976187" y="3721145"/>
            <a:ext cx="302423" cy="280305"/>
            <a:chOff x="4817" y="502"/>
            <a:chExt cx="752" cy="697"/>
          </a:xfrm>
        </p:grpSpPr>
        <p:sp>
          <p:nvSpPr>
            <p:cNvPr id="9606" name="Shape 9606"/>
            <p:cNvSpPr/>
            <p:nvPr/>
          </p:nvSpPr>
          <p:spPr>
            <a:xfrm>
              <a:off x="4962" y="833"/>
              <a:ext cx="33" cy="57"/>
            </a:xfrm>
            <a:custGeom>
              <a:avLst/>
              <a:gdLst/>
              <a:ahLst/>
              <a:cxnLst/>
              <a:rect l="0" t="0" r="0" b="0"/>
              <a:pathLst>
                <a:path w="164" h="285" extrusionOk="0">
                  <a:moveTo>
                    <a:pt x="82" y="0"/>
                  </a:moveTo>
                  <a:lnTo>
                    <a:pt x="104" y="3"/>
                  </a:lnTo>
                  <a:lnTo>
                    <a:pt x="123" y="11"/>
                  </a:lnTo>
                  <a:lnTo>
                    <a:pt x="140" y="24"/>
                  </a:lnTo>
                  <a:lnTo>
                    <a:pt x="153" y="41"/>
                  </a:lnTo>
                  <a:lnTo>
                    <a:pt x="161" y="60"/>
                  </a:lnTo>
                  <a:lnTo>
                    <a:pt x="164" y="82"/>
                  </a:lnTo>
                  <a:lnTo>
                    <a:pt x="164" y="205"/>
                  </a:lnTo>
                  <a:lnTo>
                    <a:pt x="161" y="226"/>
                  </a:lnTo>
                  <a:lnTo>
                    <a:pt x="153" y="246"/>
                  </a:lnTo>
                  <a:lnTo>
                    <a:pt x="140" y="262"/>
                  </a:lnTo>
                  <a:lnTo>
                    <a:pt x="123" y="275"/>
                  </a:lnTo>
                  <a:lnTo>
                    <a:pt x="104" y="283"/>
                  </a:lnTo>
                  <a:lnTo>
                    <a:pt x="82" y="285"/>
                  </a:lnTo>
                  <a:lnTo>
                    <a:pt x="60" y="283"/>
                  </a:lnTo>
                  <a:lnTo>
                    <a:pt x="41" y="275"/>
                  </a:lnTo>
                  <a:lnTo>
                    <a:pt x="24" y="262"/>
                  </a:lnTo>
                  <a:lnTo>
                    <a:pt x="11" y="246"/>
                  </a:lnTo>
                  <a:lnTo>
                    <a:pt x="3" y="226"/>
                  </a:lnTo>
                  <a:lnTo>
                    <a:pt x="0" y="205"/>
                  </a:lnTo>
                  <a:lnTo>
                    <a:pt x="0" y="82"/>
                  </a:lnTo>
                  <a:lnTo>
                    <a:pt x="3" y="60"/>
                  </a:lnTo>
                  <a:lnTo>
                    <a:pt x="11" y="41"/>
                  </a:lnTo>
                  <a:lnTo>
                    <a:pt x="24" y="24"/>
                  </a:lnTo>
                  <a:lnTo>
                    <a:pt x="41" y="11"/>
                  </a:lnTo>
                  <a:lnTo>
                    <a:pt x="60"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07" name="Shape 9607"/>
            <p:cNvSpPr/>
            <p:nvPr/>
          </p:nvSpPr>
          <p:spPr>
            <a:xfrm>
              <a:off x="4817" y="502"/>
              <a:ext cx="752" cy="697"/>
            </a:xfrm>
            <a:custGeom>
              <a:avLst/>
              <a:gdLst/>
              <a:ahLst/>
              <a:cxnLst/>
              <a:rect l="0" t="0" r="0" b="0"/>
              <a:pathLst>
                <a:path w="3760" h="3485" extrusionOk="0">
                  <a:moveTo>
                    <a:pt x="1916" y="1039"/>
                  </a:moveTo>
                  <a:lnTo>
                    <a:pt x="1808" y="1042"/>
                  </a:lnTo>
                  <a:lnTo>
                    <a:pt x="1701" y="1050"/>
                  </a:lnTo>
                  <a:lnTo>
                    <a:pt x="1597" y="1065"/>
                  </a:lnTo>
                  <a:lnTo>
                    <a:pt x="1496" y="1087"/>
                  </a:lnTo>
                  <a:lnTo>
                    <a:pt x="1397" y="1113"/>
                  </a:lnTo>
                  <a:lnTo>
                    <a:pt x="1300" y="1145"/>
                  </a:lnTo>
                  <a:lnTo>
                    <a:pt x="1208" y="1181"/>
                  </a:lnTo>
                  <a:lnTo>
                    <a:pt x="1211" y="1188"/>
                  </a:lnTo>
                  <a:lnTo>
                    <a:pt x="1220" y="1211"/>
                  </a:lnTo>
                  <a:lnTo>
                    <a:pt x="1225" y="1235"/>
                  </a:lnTo>
                  <a:lnTo>
                    <a:pt x="1224" y="1258"/>
                  </a:lnTo>
                  <a:lnTo>
                    <a:pt x="1219" y="1281"/>
                  </a:lnTo>
                  <a:lnTo>
                    <a:pt x="1210" y="1303"/>
                  </a:lnTo>
                  <a:lnTo>
                    <a:pt x="1196" y="1322"/>
                  </a:lnTo>
                  <a:lnTo>
                    <a:pt x="1179" y="1339"/>
                  </a:lnTo>
                  <a:lnTo>
                    <a:pt x="1159" y="1353"/>
                  </a:lnTo>
                  <a:lnTo>
                    <a:pt x="1135" y="1362"/>
                  </a:lnTo>
                  <a:lnTo>
                    <a:pt x="1111" y="1367"/>
                  </a:lnTo>
                  <a:lnTo>
                    <a:pt x="1088" y="1365"/>
                  </a:lnTo>
                  <a:lnTo>
                    <a:pt x="1064" y="1361"/>
                  </a:lnTo>
                  <a:lnTo>
                    <a:pt x="1044" y="1352"/>
                  </a:lnTo>
                  <a:lnTo>
                    <a:pt x="1023" y="1338"/>
                  </a:lnTo>
                  <a:lnTo>
                    <a:pt x="1006" y="1321"/>
                  </a:lnTo>
                  <a:lnTo>
                    <a:pt x="994" y="1301"/>
                  </a:lnTo>
                  <a:lnTo>
                    <a:pt x="974" y="1269"/>
                  </a:lnTo>
                  <a:lnTo>
                    <a:pt x="951" y="1240"/>
                  </a:lnTo>
                  <a:lnTo>
                    <a:pt x="925" y="1216"/>
                  </a:lnTo>
                  <a:lnTo>
                    <a:pt x="896" y="1196"/>
                  </a:lnTo>
                  <a:lnTo>
                    <a:pt x="865" y="1179"/>
                  </a:lnTo>
                  <a:lnTo>
                    <a:pt x="831" y="1167"/>
                  </a:lnTo>
                  <a:lnTo>
                    <a:pt x="795" y="1159"/>
                  </a:lnTo>
                  <a:lnTo>
                    <a:pt x="759" y="1157"/>
                  </a:lnTo>
                  <a:lnTo>
                    <a:pt x="719" y="1157"/>
                  </a:lnTo>
                  <a:lnTo>
                    <a:pt x="921" y="1359"/>
                  </a:lnTo>
                  <a:lnTo>
                    <a:pt x="937" y="1378"/>
                  </a:lnTo>
                  <a:lnTo>
                    <a:pt x="947" y="1398"/>
                  </a:lnTo>
                  <a:lnTo>
                    <a:pt x="954" y="1421"/>
                  </a:lnTo>
                  <a:lnTo>
                    <a:pt x="956" y="1445"/>
                  </a:lnTo>
                  <a:lnTo>
                    <a:pt x="954" y="1468"/>
                  </a:lnTo>
                  <a:lnTo>
                    <a:pt x="947" y="1491"/>
                  </a:lnTo>
                  <a:lnTo>
                    <a:pt x="937" y="1512"/>
                  </a:lnTo>
                  <a:lnTo>
                    <a:pt x="921" y="1532"/>
                  </a:lnTo>
                  <a:lnTo>
                    <a:pt x="901" y="1548"/>
                  </a:lnTo>
                  <a:lnTo>
                    <a:pt x="880" y="1559"/>
                  </a:lnTo>
                  <a:lnTo>
                    <a:pt x="857" y="1566"/>
                  </a:lnTo>
                  <a:lnTo>
                    <a:pt x="834" y="1567"/>
                  </a:lnTo>
                  <a:lnTo>
                    <a:pt x="810" y="1566"/>
                  </a:lnTo>
                  <a:lnTo>
                    <a:pt x="787" y="1559"/>
                  </a:lnTo>
                  <a:lnTo>
                    <a:pt x="766" y="1548"/>
                  </a:lnTo>
                  <a:lnTo>
                    <a:pt x="747" y="1532"/>
                  </a:lnTo>
                  <a:lnTo>
                    <a:pt x="742" y="1526"/>
                  </a:lnTo>
                  <a:lnTo>
                    <a:pt x="702" y="1581"/>
                  </a:lnTo>
                  <a:lnTo>
                    <a:pt x="667" y="1637"/>
                  </a:lnTo>
                  <a:lnTo>
                    <a:pt x="637" y="1695"/>
                  </a:lnTo>
                  <a:lnTo>
                    <a:pt x="613" y="1754"/>
                  </a:lnTo>
                  <a:lnTo>
                    <a:pt x="595" y="1814"/>
                  </a:lnTo>
                  <a:lnTo>
                    <a:pt x="582" y="1874"/>
                  </a:lnTo>
                  <a:lnTo>
                    <a:pt x="575" y="1899"/>
                  </a:lnTo>
                  <a:lnTo>
                    <a:pt x="564" y="1921"/>
                  </a:lnTo>
                  <a:lnTo>
                    <a:pt x="549" y="1940"/>
                  </a:lnTo>
                  <a:lnTo>
                    <a:pt x="531" y="1956"/>
                  </a:lnTo>
                  <a:lnTo>
                    <a:pt x="509" y="1968"/>
                  </a:lnTo>
                  <a:lnTo>
                    <a:pt x="487" y="1975"/>
                  </a:lnTo>
                  <a:lnTo>
                    <a:pt x="460" y="1978"/>
                  </a:lnTo>
                  <a:lnTo>
                    <a:pt x="245" y="1978"/>
                  </a:lnTo>
                  <a:lnTo>
                    <a:pt x="245" y="2242"/>
                  </a:lnTo>
                  <a:lnTo>
                    <a:pt x="247" y="2269"/>
                  </a:lnTo>
                  <a:lnTo>
                    <a:pt x="254" y="2296"/>
                  </a:lnTo>
                  <a:lnTo>
                    <a:pt x="265" y="2322"/>
                  </a:lnTo>
                  <a:lnTo>
                    <a:pt x="281" y="2344"/>
                  </a:lnTo>
                  <a:lnTo>
                    <a:pt x="300" y="2364"/>
                  </a:lnTo>
                  <a:lnTo>
                    <a:pt x="322" y="2381"/>
                  </a:lnTo>
                  <a:lnTo>
                    <a:pt x="368" y="2409"/>
                  </a:lnTo>
                  <a:lnTo>
                    <a:pt x="419" y="2440"/>
                  </a:lnTo>
                  <a:lnTo>
                    <a:pt x="475" y="2472"/>
                  </a:lnTo>
                  <a:lnTo>
                    <a:pt x="536" y="2506"/>
                  </a:lnTo>
                  <a:lnTo>
                    <a:pt x="602" y="2541"/>
                  </a:lnTo>
                  <a:lnTo>
                    <a:pt x="671" y="2576"/>
                  </a:lnTo>
                  <a:lnTo>
                    <a:pt x="745" y="2613"/>
                  </a:lnTo>
                  <a:lnTo>
                    <a:pt x="823" y="2649"/>
                  </a:lnTo>
                  <a:lnTo>
                    <a:pt x="904" y="2685"/>
                  </a:lnTo>
                  <a:lnTo>
                    <a:pt x="924" y="2696"/>
                  </a:lnTo>
                  <a:lnTo>
                    <a:pt x="942" y="2711"/>
                  </a:lnTo>
                  <a:lnTo>
                    <a:pt x="957" y="2729"/>
                  </a:lnTo>
                  <a:lnTo>
                    <a:pt x="968" y="2751"/>
                  </a:lnTo>
                  <a:lnTo>
                    <a:pt x="975" y="2773"/>
                  </a:lnTo>
                  <a:lnTo>
                    <a:pt x="978" y="2797"/>
                  </a:lnTo>
                  <a:lnTo>
                    <a:pt x="978" y="3240"/>
                  </a:lnTo>
                  <a:lnTo>
                    <a:pt x="1187" y="3240"/>
                  </a:lnTo>
                  <a:lnTo>
                    <a:pt x="1246" y="2946"/>
                  </a:lnTo>
                  <a:lnTo>
                    <a:pt x="1253" y="2922"/>
                  </a:lnTo>
                  <a:lnTo>
                    <a:pt x="1266" y="2901"/>
                  </a:lnTo>
                  <a:lnTo>
                    <a:pt x="1282" y="2883"/>
                  </a:lnTo>
                  <a:lnTo>
                    <a:pt x="1301" y="2867"/>
                  </a:lnTo>
                  <a:lnTo>
                    <a:pt x="1323" y="2856"/>
                  </a:lnTo>
                  <a:lnTo>
                    <a:pt x="1347" y="2850"/>
                  </a:lnTo>
                  <a:lnTo>
                    <a:pt x="1372" y="2848"/>
                  </a:lnTo>
                  <a:lnTo>
                    <a:pt x="1396" y="2852"/>
                  </a:lnTo>
                  <a:lnTo>
                    <a:pt x="1505" y="2876"/>
                  </a:lnTo>
                  <a:lnTo>
                    <a:pt x="1611" y="2895"/>
                  </a:lnTo>
                  <a:lnTo>
                    <a:pt x="1716" y="2909"/>
                  </a:lnTo>
                  <a:lnTo>
                    <a:pt x="1817" y="2918"/>
                  </a:lnTo>
                  <a:lnTo>
                    <a:pt x="1916" y="2920"/>
                  </a:lnTo>
                  <a:lnTo>
                    <a:pt x="2029" y="2917"/>
                  </a:lnTo>
                  <a:lnTo>
                    <a:pt x="2141" y="2907"/>
                  </a:lnTo>
                  <a:lnTo>
                    <a:pt x="2251" y="2891"/>
                  </a:lnTo>
                  <a:lnTo>
                    <a:pt x="2360" y="2867"/>
                  </a:lnTo>
                  <a:lnTo>
                    <a:pt x="2384" y="2863"/>
                  </a:lnTo>
                  <a:lnTo>
                    <a:pt x="2408" y="2864"/>
                  </a:lnTo>
                  <a:lnTo>
                    <a:pt x="2431" y="2871"/>
                  </a:lnTo>
                  <a:lnTo>
                    <a:pt x="2453" y="2882"/>
                  </a:lnTo>
                  <a:lnTo>
                    <a:pt x="2472" y="2896"/>
                  </a:lnTo>
                  <a:lnTo>
                    <a:pt x="2488" y="2915"/>
                  </a:lnTo>
                  <a:lnTo>
                    <a:pt x="2501" y="2935"/>
                  </a:lnTo>
                  <a:lnTo>
                    <a:pt x="2509" y="2958"/>
                  </a:lnTo>
                  <a:lnTo>
                    <a:pt x="2574" y="3240"/>
                  </a:lnTo>
                  <a:lnTo>
                    <a:pt x="2778" y="3240"/>
                  </a:lnTo>
                  <a:lnTo>
                    <a:pt x="2778" y="2767"/>
                  </a:lnTo>
                  <a:lnTo>
                    <a:pt x="2780" y="2743"/>
                  </a:lnTo>
                  <a:lnTo>
                    <a:pt x="2787" y="2720"/>
                  </a:lnTo>
                  <a:lnTo>
                    <a:pt x="2798" y="2698"/>
                  </a:lnTo>
                  <a:lnTo>
                    <a:pt x="2814" y="2680"/>
                  </a:lnTo>
                  <a:lnTo>
                    <a:pt x="2833" y="2665"/>
                  </a:lnTo>
                  <a:lnTo>
                    <a:pt x="2899" y="2619"/>
                  </a:lnTo>
                  <a:lnTo>
                    <a:pt x="2958" y="2570"/>
                  </a:lnTo>
                  <a:lnTo>
                    <a:pt x="3014" y="2518"/>
                  </a:lnTo>
                  <a:lnTo>
                    <a:pt x="3064" y="2465"/>
                  </a:lnTo>
                  <a:lnTo>
                    <a:pt x="3108" y="2409"/>
                  </a:lnTo>
                  <a:lnTo>
                    <a:pt x="3147" y="2352"/>
                  </a:lnTo>
                  <a:lnTo>
                    <a:pt x="3181" y="2293"/>
                  </a:lnTo>
                  <a:lnTo>
                    <a:pt x="3209" y="2232"/>
                  </a:lnTo>
                  <a:lnTo>
                    <a:pt x="3230" y="2170"/>
                  </a:lnTo>
                  <a:lnTo>
                    <a:pt x="3246" y="2108"/>
                  </a:lnTo>
                  <a:lnTo>
                    <a:pt x="3255" y="2044"/>
                  </a:lnTo>
                  <a:lnTo>
                    <a:pt x="3259" y="1979"/>
                  </a:lnTo>
                  <a:lnTo>
                    <a:pt x="3255" y="1913"/>
                  </a:lnTo>
                  <a:lnTo>
                    <a:pt x="3245" y="1848"/>
                  </a:lnTo>
                  <a:lnTo>
                    <a:pt x="3229" y="1783"/>
                  </a:lnTo>
                  <a:lnTo>
                    <a:pt x="3206" y="1721"/>
                  </a:lnTo>
                  <a:lnTo>
                    <a:pt x="3178" y="1658"/>
                  </a:lnTo>
                  <a:lnTo>
                    <a:pt x="3142" y="1599"/>
                  </a:lnTo>
                  <a:lnTo>
                    <a:pt x="3101" y="1540"/>
                  </a:lnTo>
                  <a:lnTo>
                    <a:pt x="3055" y="1483"/>
                  </a:lnTo>
                  <a:lnTo>
                    <a:pt x="3002" y="1428"/>
                  </a:lnTo>
                  <a:lnTo>
                    <a:pt x="2944" y="1377"/>
                  </a:lnTo>
                  <a:lnTo>
                    <a:pt x="2880" y="1327"/>
                  </a:lnTo>
                  <a:lnTo>
                    <a:pt x="2809" y="1278"/>
                  </a:lnTo>
                  <a:lnTo>
                    <a:pt x="2732" y="1233"/>
                  </a:lnTo>
                  <a:lnTo>
                    <a:pt x="2653" y="1194"/>
                  </a:lnTo>
                  <a:lnTo>
                    <a:pt x="2569" y="1158"/>
                  </a:lnTo>
                  <a:lnTo>
                    <a:pt x="2483" y="1126"/>
                  </a:lnTo>
                  <a:lnTo>
                    <a:pt x="2394" y="1100"/>
                  </a:lnTo>
                  <a:lnTo>
                    <a:pt x="2303" y="1079"/>
                  </a:lnTo>
                  <a:lnTo>
                    <a:pt x="2208" y="1062"/>
                  </a:lnTo>
                  <a:lnTo>
                    <a:pt x="2112" y="1049"/>
                  </a:lnTo>
                  <a:lnTo>
                    <a:pt x="2016" y="1041"/>
                  </a:lnTo>
                  <a:lnTo>
                    <a:pt x="1916" y="1039"/>
                  </a:lnTo>
                  <a:close/>
                  <a:moveTo>
                    <a:pt x="1898" y="244"/>
                  </a:moveTo>
                  <a:lnTo>
                    <a:pt x="1848" y="248"/>
                  </a:lnTo>
                  <a:lnTo>
                    <a:pt x="1799" y="257"/>
                  </a:lnTo>
                  <a:lnTo>
                    <a:pt x="1752" y="272"/>
                  </a:lnTo>
                  <a:lnTo>
                    <a:pt x="1709" y="292"/>
                  </a:lnTo>
                  <a:lnTo>
                    <a:pt x="1668" y="317"/>
                  </a:lnTo>
                  <a:lnTo>
                    <a:pt x="1630" y="347"/>
                  </a:lnTo>
                  <a:lnTo>
                    <a:pt x="1596" y="381"/>
                  </a:lnTo>
                  <a:lnTo>
                    <a:pt x="1567" y="418"/>
                  </a:lnTo>
                  <a:lnTo>
                    <a:pt x="1542" y="459"/>
                  </a:lnTo>
                  <a:lnTo>
                    <a:pt x="1521" y="503"/>
                  </a:lnTo>
                  <a:lnTo>
                    <a:pt x="1506" y="549"/>
                  </a:lnTo>
                  <a:lnTo>
                    <a:pt x="1497" y="598"/>
                  </a:lnTo>
                  <a:lnTo>
                    <a:pt x="1494" y="649"/>
                  </a:lnTo>
                  <a:lnTo>
                    <a:pt x="1497" y="696"/>
                  </a:lnTo>
                  <a:lnTo>
                    <a:pt x="1505" y="742"/>
                  </a:lnTo>
                  <a:lnTo>
                    <a:pt x="1518" y="785"/>
                  </a:lnTo>
                  <a:lnTo>
                    <a:pt x="1536" y="827"/>
                  </a:lnTo>
                  <a:lnTo>
                    <a:pt x="1628" y="813"/>
                  </a:lnTo>
                  <a:lnTo>
                    <a:pt x="1723" y="802"/>
                  </a:lnTo>
                  <a:lnTo>
                    <a:pt x="1820" y="796"/>
                  </a:lnTo>
                  <a:lnTo>
                    <a:pt x="1916" y="794"/>
                  </a:lnTo>
                  <a:lnTo>
                    <a:pt x="2034" y="797"/>
                  </a:lnTo>
                  <a:lnTo>
                    <a:pt x="2150" y="807"/>
                  </a:lnTo>
                  <a:lnTo>
                    <a:pt x="2264" y="822"/>
                  </a:lnTo>
                  <a:lnTo>
                    <a:pt x="2281" y="782"/>
                  </a:lnTo>
                  <a:lnTo>
                    <a:pt x="2294" y="738"/>
                  </a:lnTo>
                  <a:lnTo>
                    <a:pt x="2300" y="694"/>
                  </a:lnTo>
                  <a:lnTo>
                    <a:pt x="2304" y="649"/>
                  </a:lnTo>
                  <a:lnTo>
                    <a:pt x="2300" y="598"/>
                  </a:lnTo>
                  <a:lnTo>
                    <a:pt x="2291" y="549"/>
                  </a:lnTo>
                  <a:lnTo>
                    <a:pt x="2277" y="503"/>
                  </a:lnTo>
                  <a:lnTo>
                    <a:pt x="2256" y="459"/>
                  </a:lnTo>
                  <a:lnTo>
                    <a:pt x="2231" y="418"/>
                  </a:lnTo>
                  <a:lnTo>
                    <a:pt x="2201" y="381"/>
                  </a:lnTo>
                  <a:lnTo>
                    <a:pt x="2167" y="347"/>
                  </a:lnTo>
                  <a:lnTo>
                    <a:pt x="2130" y="317"/>
                  </a:lnTo>
                  <a:lnTo>
                    <a:pt x="2089" y="292"/>
                  </a:lnTo>
                  <a:lnTo>
                    <a:pt x="2045" y="272"/>
                  </a:lnTo>
                  <a:lnTo>
                    <a:pt x="1998" y="257"/>
                  </a:lnTo>
                  <a:lnTo>
                    <a:pt x="1950" y="248"/>
                  </a:lnTo>
                  <a:lnTo>
                    <a:pt x="1898" y="244"/>
                  </a:lnTo>
                  <a:close/>
                  <a:moveTo>
                    <a:pt x="1898" y="0"/>
                  </a:moveTo>
                  <a:lnTo>
                    <a:pt x="1965" y="3"/>
                  </a:lnTo>
                  <a:lnTo>
                    <a:pt x="2029" y="13"/>
                  </a:lnTo>
                  <a:lnTo>
                    <a:pt x="2092" y="29"/>
                  </a:lnTo>
                  <a:lnTo>
                    <a:pt x="2151" y="51"/>
                  </a:lnTo>
                  <a:lnTo>
                    <a:pt x="2208" y="78"/>
                  </a:lnTo>
                  <a:lnTo>
                    <a:pt x="2262" y="111"/>
                  </a:lnTo>
                  <a:lnTo>
                    <a:pt x="2312" y="149"/>
                  </a:lnTo>
                  <a:lnTo>
                    <a:pt x="2359" y="190"/>
                  </a:lnTo>
                  <a:lnTo>
                    <a:pt x="2400" y="236"/>
                  </a:lnTo>
                  <a:lnTo>
                    <a:pt x="2437" y="286"/>
                  </a:lnTo>
                  <a:lnTo>
                    <a:pt x="2470" y="340"/>
                  </a:lnTo>
                  <a:lnTo>
                    <a:pt x="2498" y="397"/>
                  </a:lnTo>
                  <a:lnTo>
                    <a:pt x="2519" y="456"/>
                  </a:lnTo>
                  <a:lnTo>
                    <a:pt x="2535" y="519"/>
                  </a:lnTo>
                  <a:lnTo>
                    <a:pt x="2545" y="582"/>
                  </a:lnTo>
                  <a:lnTo>
                    <a:pt x="2549" y="649"/>
                  </a:lnTo>
                  <a:lnTo>
                    <a:pt x="2545" y="708"/>
                  </a:lnTo>
                  <a:lnTo>
                    <a:pt x="2539" y="766"/>
                  </a:lnTo>
                  <a:lnTo>
                    <a:pt x="2525" y="822"/>
                  </a:lnTo>
                  <a:lnTo>
                    <a:pt x="2507" y="878"/>
                  </a:lnTo>
                  <a:lnTo>
                    <a:pt x="2601" y="909"/>
                  </a:lnTo>
                  <a:lnTo>
                    <a:pt x="2692" y="944"/>
                  </a:lnTo>
                  <a:lnTo>
                    <a:pt x="2780" y="983"/>
                  </a:lnTo>
                  <a:lnTo>
                    <a:pt x="2866" y="1027"/>
                  </a:lnTo>
                  <a:lnTo>
                    <a:pt x="2946" y="1076"/>
                  </a:lnTo>
                  <a:lnTo>
                    <a:pt x="3024" y="1129"/>
                  </a:lnTo>
                  <a:lnTo>
                    <a:pt x="3096" y="1184"/>
                  </a:lnTo>
                  <a:lnTo>
                    <a:pt x="3163" y="1242"/>
                  </a:lnTo>
                  <a:lnTo>
                    <a:pt x="3223" y="1304"/>
                  </a:lnTo>
                  <a:lnTo>
                    <a:pt x="3279" y="1368"/>
                  </a:lnTo>
                  <a:lnTo>
                    <a:pt x="3328" y="1434"/>
                  </a:lnTo>
                  <a:lnTo>
                    <a:pt x="3371" y="1502"/>
                  </a:lnTo>
                  <a:lnTo>
                    <a:pt x="3409" y="1573"/>
                  </a:lnTo>
                  <a:lnTo>
                    <a:pt x="3441" y="1644"/>
                  </a:lnTo>
                  <a:lnTo>
                    <a:pt x="3466" y="1718"/>
                  </a:lnTo>
                  <a:lnTo>
                    <a:pt x="3484" y="1793"/>
                  </a:lnTo>
                  <a:lnTo>
                    <a:pt x="3497" y="1870"/>
                  </a:lnTo>
                  <a:lnTo>
                    <a:pt x="3525" y="1851"/>
                  </a:lnTo>
                  <a:lnTo>
                    <a:pt x="3549" y="1829"/>
                  </a:lnTo>
                  <a:lnTo>
                    <a:pt x="3571" y="1802"/>
                  </a:lnTo>
                  <a:lnTo>
                    <a:pt x="3587" y="1773"/>
                  </a:lnTo>
                  <a:lnTo>
                    <a:pt x="3599" y="1741"/>
                  </a:lnTo>
                  <a:lnTo>
                    <a:pt x="3608" y="1721"/>
                  </a:lnTo>
                  <a:lnTo>
                    <a:pt x="3621" y="1705"/>
                  </a:lnTo>
                  <a:lnTo>
                    <a:pt x="3638" y="1692"/>
                  </a:lnTo>
                  <a:lnTo>
                    <a:pt x="3657" y="1684"/>
                  </a:lnTo>
                  <a:lnTo>
                    <a:pt x="3679" y="1682"/>
                  </a:lnTo>
                  <a:lnTo>
                    <a:pt x="3701" y="1685"/>
                  </a:lnTo>
                  <a:lnTo>
                    <a:pt x="3720" y="1693"/>
                  </a:lnTo>
                  <a:lnTo>
                    <a:pt x="3737" y="1707"/>
                  </a:lnTo>
                  <a:lnTo>
                    <a:pt x="3750" y="1724"/>
                  </a:lnTo>
                  <a:lnTo>
                    <a:pt x="3758" y="1743"/>
                  </a:lnTo>
                  <a:lnTo>
                    <a:pt x="3760" y="1764"/>
                  </a:lnTo>
                  <a:lnTo>
                    <a:pt x="3757" y="1785"/>
                  </a:lnTo>
                  <a:lnTo>
                    <a:pt x="3741" y="1831"/>
                  </a:lnTo>
                  <a:lnTo>
                    <a:pt x="3719" y="1874"/>
                  </a:lnTo>
                  <a:lnTo>
                    <a:pt x="3692" y="1913"/>
                  </a:lnTo>
                  <a:lnTo>
                    <a:pt x="3661" y="1948"/>
                  </a:lnTo>
                  <a:lnTo>
                    <a:pt x="3626" y="1980"/>
                  </a:lnTo>
                  <a:lnTo>
                    <a:pt x="3587" y="2006"/>
                  </a:lnTo>
                  <a:lnTo>
                    <a:pt x="3546" y="2028"/>
                  </a:lnTo>
                  <a:lnTo>
                    <a:pt x="3501" y="2045"/>
                  </a:lnTo>
                  <a:lnTo>
                    <a:pt x="3492" y="2119"/>
                  </a:lnTo>
                  <a:lnTo>
                    <a:pt x="3479" y="2192"/>
                  </a:lnTo>
                  <a:lnTo>
                    <a:pt x="3458" y="2265"/>
                  </a:lnTo>
                  <a:lnTo>
                    <a:pt x="3431" y="2335"/>
                  </a:lnTo>
                  <a:lnTo>
                    <a:pt x="3399" y="2405"/>
                  </a:lnTo>
                  <a:lnTo>
                    <a:pt x="3361" y="2472"/>
                  </a:lnTo>
                  <a:lnTo>
                    <a:pt x="3318" y="2538"/>
                  </a:lnTo>
                  <a:lnTo>
                    <a:pt x="3269" y="2602"/>
                  </a:lnTo>
                  <a:lnTo>
                    <a:pt x="3215" y="2663"/>
                  </a:lnTo>
                  <a:lnTo>
                    <a:pt x="3156" y="2722"/>
                  </a:lnTo>
                  <a:lnTo>
                    <a:pt x="3092" y="2778"/>
                  </a:lnTo>
                  <a:lnTo>
                    <a:pt x="3023" y="2831"/>
                  </a:lnTo>
                  <a:lnTo>
                    <a:pt x="3023" y="3362"/>
                  </a:lnTo>
                  <a:lnTo>
                    <a:pt x="3019" y="3390"/>
                  </a:lnTo>
                  <a:lnTo>
                    <a:pt x="3010" y="3416"/>
                  </a:lnTo>
                  <a:lnTo>
                    <a:pt x="2997" y="3439"/>
                  </a:lnTo>
                  <a:lnTo>
                    <a:pt x="2977" y="3457"/>
                  </a:lnTo>
                  <a:lnTo>
                    <a:pt x="2954" y="3472"/>
                  </a:lnTo>
                  <a:lnTo>
                    <a:pt x="2928" y="3481"/>
                  </a:lnTo>
                  <a:lnTo>
                    <a:pt x="2901" y="3485"/>
                  </a:lnTo>
                  <a:lnTo>
                    <a:pt x="2477" y="3485"/>
                  </a:lnTo>
                  <a:lnTo>
                    <a:pt x="2449" y="3481"/>
                  </a:lnTo>
                  <a:lnTo>
                    <a:pt x="2423" y="3472"/>
                  </a:lnTo>
                  <a:lnTo>
                    <a:pt x="2401" y="3459"/>
                  </a:lnTo>
                  <a:lnTo>
                    <a:pt x="2381" y="3439"/>
                  </a:lnTo>
                  <a:lnTo>
                    <a:pt x="2367" y="3416"/>
                  </a:lnTo>
                  <a:lnTo>
                    <a:pt x="2357" y="3390"/>
                  </a:lnTo>
                  <a:lnTo>
                    <a:pt x="2297" y="3131"/>
                  </a:lnTo>
                  <a:lnTo>
                    <a:pt x="2204" y="3146"/>
                  </a:lnTo>
                  <a:lnTo>
                    <a:pt x="2108" y="3157"/>
                  </a:lnTo>
                  <a:lnTo>
                    <a:pt x="2012" y="3163"/>
                  </a:lnTo>
                  <a:lnTo>
                    <a:pt x="1916" y="3165"/>
                  </a:lnTo>
                  <a:lnTo>
                    <a:pt x="1806" y="3163"/>
                  </a:lnTo>
                  <a:lnTo>
                    <a:pt x="1694" y="3154"/>
                  </a:lnTo>
                  <a:lnTo>
                    <a:pt x="1579" y="3139"/>
                  </a:lnTo>
                  <a:lnTo>
                    <a:pt x="1462" y="3117"/>
                  </a:lnTo>
                  <a:lnTo>
                    <a:pt x="1407" y="3387"/>
                  </a:lnTo>
                  <a:lnTo>
                    <a:pt x="1400" y="3410"/>
                  </a:lnTo>
                  <a:lnTo>
                    <a:pt x="1389" y="3431"/>
                  </a:lnTo>
                  <a:lnTo>
                    <a:pt x="1374" y="3449"/>
                  </a:lnTo>
                  <a:lnTo>
                    <a:pt x="1356" y="3464"/>
                  </a:lnTo>
                  <a:lnTo>
                    <a:pt x="1334" y="3476"/>
                  </a:lnTo>
                  <a:lnTo>
                    <a:pt x="1311" y="3482"/>
                  </a:lnTo>
                  <a:lnTo>
                    <a:pt x="1288" y="3485"/>
                  </a:lnTo>
                  <a:lnTo>
                    <a:pt x="855" y="3485"/>
                  </a:lnTo>
                  <a:lnTo>
                    <a:pt x="827" y="3481"/>
                  </a:lnTo>
                  <a:lnTo>
                    <a:pt x="801" y="3472"/>
                  </a:lnTo>
                  <a:lnTo>
                    <a:pt x="778" y="3457"/>
                  </a:lnTo>
                  <a:lnTo>
                    <a:pt x="759" y="3439"/>
                  </a:lnTo>
                  <a:lnTo>
                    <a:pt x="745" y="3416"/>
                  </a:lnTo>
                  <a:lnTo>
                    <a:pt x="736" y="3390"/>
                  </a:lnTo>
                  <a:lnTo>
                    <a:pt x="733" y="3362"/>
                  </a:lnTo>
                  <a:lnTo>
                    <a:pt x="733" y="2877"/>
                  </a:lnTo>
                  <a:lnTo>
                    <a:pt x="657" y="2843"/>
                  </a:lnTo>
                  <a:lnTo>
                    <a:pt x="587" y="2808"/>
                  </a:lnTo>
                  <a:lnTo>
                    <a:pt x="518" y="2773"/>
                  </a:lnTo>
                  <a:lnTo>
                    <a:pt x="453" y="2739"/>
                  </a:lnTo>
                  <a:lnTo>
                    <a:pt x="393" y="2706"/>
                  </a:lnTo>
                  <a:lnTo>
                    <a:pt x="336" y="2674"/>
                  </a:lnTo>
                  <a:lnTo>
                    <a:pt x="284" y="2644"/>
                  </a:lnTo>
                  <a:lnTo>
                    <a:pt x="236" y="2615"/>
                  </a:lnTo>
                  <a:lnTo>
                    <a:pt x="193" y="2589"/>
                  </a:lnTo>
                  <a:lnTo>
                    <a:pt x="154" y="2562"/>
                  </a:lnTo>
                  <a:lnTo>
                    <a:pt x="120" y="2531"/>
                  </a:lnTo>
                  <a:lnTo>
                    <a:pt x="89" y="2497"/>
                  </a:lnTo>
                  <a:lnTo>
                    <a:pt x="63" y="2459"/>
                  </a:lnTo>
                  <a:lnTo>
                    <a:pt x="41" y="2419"/>
                  </a:lnTo>
                  <a:lnTo>
                    <a:pt x="23" y="2378"/>
                  </a:lnTo>
                  <a:lnTo>
                    <a:pt x="10" y="2334"/>
                  </a:lnTo>
                  <a:lnTo>
                    <a:pt x="2" y="2288"/>
                  </a:lnTo>
                  <a:lnTo>
                    <a:pt x="0" y="2242"/>
                  </a:lnTo>
                  <a:lnTo>
                    <a:pt x="0" y="1855"/>
                  </a:lnTo>
                  <a:lnTo>
                    <a:pt x="3" y="1828"/>
                  </a:lnTo>
                  <a:lnTo>
                    <a:pt x="13" y="1801"/>
                  </a:lnTo>
                  <a:lnTo>
                    <a:pt x="27" y="1779"/>
                  </a:lnTo>
                  <a:lnTo>
                    <a:pt x="46" y="1759"/>
                  </a:lnTo>
                  <a:lnTo>
                    <a:pt x="68" y="1746"/>
                  </a:lnTo>
                  <a:lnTo>
                    <a:pt x="95" y="1736"/>
                  </a:lnTo>
                  <a:lnTo>
                    <a:pt x="123" y="1733"/>
                  </a:lnTo>
                  <a:lnTo>
                    <a:pt x="362" y="1733"/>
                  </a:lnTo>
                  <a:lnTo>
                    <a:pt x="384" y="1666"/>
                  </a:lnTo>
                  <a:lnTo>
                    <a:pt x="411" y="1600"/>
                  </a:lnTo>
                  <a:lnTo>
                    <a:pt x="443" y="1535"/>
                  </a:lnTo>
                  <a:lnTo>
                    <a:pt x="480" y="1472"/>
                  </a:lnTo>
                  <a:lnTo>
                    <a:pt x="521" y="1411"/>
                  </a:lnTo>
                  <a:lnTo>
                    <a:pt x="567" y="1352"/>
                  </a:lnTo>
                  <a:lnTo>
                    <a:pt x="336" y="1122"/>
                  </a:lnTo>
                  <a:lnTo>
                    <a:pt x="321" y="1102"/>
                  </a:lnTo>
                  <a:lnTo>
                    <a:pt x="310" y="1081"/>
                  </a:lnTo>
                  <a:lnTo>
                    <a:pt x="303" y="1058"/>
                  </a:lnTo>
                  <a:lnTo>
                    <a:pt x="301" y="1035"/>
                  </a:lnTo>
                  <a:lnTo>
                    <a:pt x="303" y="1011"/>
                  </a:lnTo>
                  <a:lnTo>
                    <a:pt x="310" y="988"/>
                  </a:lnTo>
                  <a:lnTo>
                    <a:pt x="321" y="966"/>
                  </a:lnTo>
                  <a:lnTo>
                    <a:pt x="336" y="948"/>
                  </a:lnTo>
                  <a:lnTo>
                    <a:pt x="354" y="933"/>
                  </a:lnTo>
                  <a:lnTo>
                    <a:pt x="376" y="922"/>
                  </a:lnTo>
                  <a:lnTo>
                    <a:pt x="399" y="915"/>
                  </a:lnTo>
                  <a:lnTo>
                    <a:pt x="423" y="912"/>
                  </a:lnTo>
                  <a:lnTo>
                    <a:pt x="759" y="912"/>
                  </a:lnTo>
                  <a:lnTo>
                    <a:pt x="818" y="916"/>
                  </a:lnTo>
                  <a:lnTo>
                    <a:pt x="875" y="926"/>
                  </a:lnTo>
                  <a:lnTo>
                    <a:pt x="931" y="942"/>
                  </a:lnTo>
                  <a:lnTo>
                    <a:pt x="983" y="965"/>
                  </a:lnTo>
                  <a:lnTo>
                    <a:pt x="1033" y="992"/>
                  </a:lnTo>
                  <a:lnTo>
                    <a:pt x="1118" y="953"/>
                  </a:lnTo>
                  <a:lnTo>
                    <a:pt x="1204" y="918"/>
                  </a:lnTo>
                  <a:lnTo>
                    <a:pt x="1294" y="887"/>
                  </a:lnTo>
                  <a:lnTo>
                    <a:pt x="1275" y="830"/>
                  </a:lnTo>
                  <a:lnTo>
                    <a:pt x="1260" y="771"/>
                  </a:lnTo>
                  <a:lnTo>
                    <a:pt x="1252" y="711"/>
                  </a:lnTo>
                  <a:lnTo>
                    <a:pt x="1249" y="649"/>
                  </a:lnTo>
                  <a:lnTo>
                    <a:pt x="1252" y="582"/>
                  </a:lnTo>
                  <a:lnTo>
                    <a:pt x="1262" y="519"/>
                  </a:lnTo>
                  <a:lnTo>
                    <a:pt x="1278" y="456"/>
                  </a:lnTo>
                  <a:lnTo>
                    <a:pt x="1300" y="397"/>
                  </a:lnTo>
                  <a:lnTo>
                    <a:pt x="1327" y="340"/>
                  </a:lnTo>
                  <a:lnTo>
                    <a:pt x="1360" y="286"/>
                  </a:lnTo>
                  <a:lnTo>
                    <a:pt x="1397" y="236"/>
                  </a:lnTo>
                  <a:lnTo>
                    <a:pt x="1439" y="190"/>
                  </a:lnTo>
                  <a:lnTo>
                    <a:pt x="1486" y="149"/>
                  </a:lnTo>
                  <a:lnTo>
                    <a:pt x="1536" y="111"/>
                  </a:lnTo>
                  <a:lnTo>
                    <a:pt x="1589" y="78"/>
                  </a:lnTo>
                  <a:lnTo>
                    <a:pt x="1646" y="51"/>
                  </a:lnTo>
                  <a:lnTo>
                    <a:pt x="1706" y="29"/>
                  </a:lnTo>
                  <a:lnTo>
                    <a:pt x="1768" y="13"/>
                  </a:lnTo>
                  <a:lnTo>
                    <a:pt x="1832" y="3"/>
                  </a:lnTo>
                  <a:lnTo>
                    <a:pt x="18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08" name="Shape 9608"/>
          <p:cNvGrpSpPr/>
          <p:nvPr/>
        </p:nvGrpSpPr>
        <p:grpSpPr>
          <a:xfrm>
            <a:off x="6904566" y="3747852"/>
            <a:ext cx="226892" cy="226892"/>
            <a:chOff x="5559" y="3853"/>
            <a:chExt cx="316" cy="316"/>
          </a:xfrm>
        </p:grpSpPr>
        <p:sp>
          <p:nvSpPr>
            <p:cNvPr id="9609" name="Shape 9609"/>
            <p:cNvSpPr/>
            <p:nvPr/>
          </p:nvSpPr>
          <p:spPr>
            <a:xfrm>
              <a:off x="5699" y="3974"/>
              <a:ext cx="36" cy="74"/>
            </a:xfrm>
            <a:custGeom>
              <a:avLst/>
              <a:gdLst/>
              <a:ahLst/>
              <a:cxnLst/>
              <a:rect l="0" t="0" r="0" b="0"/>
              <a:pathLst>
                <a:path w="398" h="819" extrusionOk="0">
                  <a:moveTo>
                    <a:pt x="254" y="484"/>
                  </a:moveTo>
                  <a:lnTo>
                    <a:pt x="254" y="623"/>
                  </a:lnTo>
                  <a:lnTo>
                    <a:pt x="268" y="609"/>
                  </a:lnTo>
                  <a:lnTo>
                    <a:pt x="278" y="592"/>
                  </a:lnTo>
                  <a:lnTo>
                    <a:pt x="286" y="573"/>
                  </a:lnTo>
                  <a:lnTo>
                    <a:pt x="288" y="553"/>
                  </a:lnTo>
                  <a:lnTo>
                    <a:pt x="286" y="533"/>
                  </a:lnTo>
                  <a:lnTo>
                    <a:pt x="278" y="515"/>
                  </a:lnTo>
                  <a:lnTo>
                    <a:pt x="268" y="498"/>
                  </a:lnTo>
                  <a:lnTo>
                    <a:pt x="254" y="484"/>
                  </a:lnTo>
                  <a:close/>
                  <a:moveTo>
                    <a:pt x="144" y="197"/>
                  </a:moveTo>
                  <a:lnTo>
                    <a:pt x="130" y="210"/>
                  </a:lnTo>
                  <a:lnTo>
                    <a:pt x="119" y="227"/>
                  </a:lnTo>
                  <a:lnTo>
                    <a:pt x="113" y="246"/>
                  </a:lnTo>
                  <a:lnTo>
                    <a:pt x="111" y="266"/>
                  </a:lnTo>
                  <a:lnTo>
                    <a:pt x="113" y="286"/>
                  </a:lnTo>
                  <a:lnTo>
                    <a:pt x="119" y="304"/>
                  </a:lnTo>
                  <a:lnTo>
                    <a:pt x="130" y="321"/>
                  </a:lnTo>
                  <a:lnTo>
                    <a:pt x="144" y="335"/>
                  </a:lnTo>
                  <a:lnTo>
                    <a:pt x="144" y="197"/>
                  </a:lnTo>
                  <a:close/>
                  <a:moveTo>
                    <a:pt x="199" y="0"/>
                  </a:moveTo>
                  <a:lnTo>
                    <a:pt x="217" y="2"/>
                  </a:lnTo>
                  <a:lnTo>
                    <a:pt x="232" y="10"/>
                  </a:lnTo>
                  <a:lnTo>
                    <a:pt x="243" y="22"/>
                  </a:lnTo>
                  <a:lnTo>
                    <a:pt x="252" y="37"/>
                  </a:lnTo>
                  <a:lnTo>
                    <a:pt x="254" y="55"/>
                  </a:lnTo>
                  <a:lnTo>
                    <a:pt x="254" y="74"/>
                  </a:lnTo>
                  <a:lnTo>
                    <a:pt x="285" y="86"/>
                  </a:lnTo>
                  <a:lnTo>
                    <a:pt x="312" y="101"/>
                  </a:lnTo>
                  <a:lnTo>
                    <a:pt x="336" y="122"/>
                  </a:lnTo>
                  <a:lnTo>
                    <a:pt x="358" y="145"/>
                  </a:lnTo>
                  <a:lnTo>
                    <a:pt x="375" y="171"/>
                  </a:lnTo>
                  <a:lnTo>
                    <a:pt x="387" y="201"/>
                  </a:lnTo>
                  <a:lnTo>
                    <a:pt x="396" y="232"/>
                  </a:lnTo>
                  <a:lnTo>
                    <a:pt x="398" y="266"/>
                  </a:lnTo>
                  <a:lnTo>
                    <a:pt x="396" y="283"/>
                  </a:lnTo>
                  <a:lnTo>
                    <a:pt x="387" y="299"/>
                  </a:lnTo>
                  <a:lnTo>
                    <a:pt x="376" y="310"/>
                  </a:lnTo>
                  <a:lnTo>
                    <a:pt x="360" y="318"/>
                  </a:lnTo>
                  <a:lnTo>
                    <a:pt x="343" y="321"/>
                  </a:lnTo>
                  <a:lnTo>
                    <a:pt x="325" y="318"/>
                  </a:lnTo>
                  <a:lnTo>
                    <a:pt x="310" y="310"/>
                  </a:lnTo>
                  <a:lnTo>
                    <a:pt x="298" y="299"/>
                  </a:lnTo>
                  <a:lnTo>
                    <a:pt x="290" y="283"/>
                  </a:lnTo>
                  <a:lnTo>
                    <a:pt x="288" y="266"/>
                  </a:lnTo>
                  <a:lnTo>
                    <a:pt x="286" y="246"/>
                  </a:lnTo>
                  <a:lnTo>
                    <a:pt x="278" y="227"/>
                  </a:lnTo>
                  <a:lnTo>
                    <a:pt x="268" y="210"/>
                  </a:lnTo>
                  <a:lnTo>
                    <a:pt x="254" y="197"/>
                  </a:lnTo>
                  <a:lnTo>
                    <a:pt x="254" y="362"/>
                  </a:lnTo>
                  <a:lnTo>
                    <a:pt x="285" y="373"/>
                  </a:lnTo>
                  <a:lnTo>
                    <a:pt x="312" y="389"/>
                  </a:lnTo>
                  <a:lnTo>
                    <a:pt x="336" y="409"/>
                  </a:lnTo>
                  <a:lnTo>
                    <a:pt x="358" y="432"/>
                  </a:lnTo>
                  <a:lnTo>
                    <a:pt x="375" y="460"/>
                  </a:lnTo>
                  <a:lnTo>
                    <a:pt x="387" y="488"/>
                  </a:lnTo>
                  <a:lnTo>
                    <a:pt x="396" y="520"/>
                  </a:lnTo>
                  <a:lnTo>
                    <a:pt x="398" y="553"/>
                  </a:lnTo>
                  <a:lnTo>
                    <a:pt x="396" y="587"/>
                  </a:lnTo>
                  <a:lnTo>
                    <a:pt x="387" y="619"/>
                  </a:lnTo>
                  <a:lnTo>
                    <a:pt x="375" y="647"/>
                  </a:lnTo>
                  <a:lnTo>
                    <a:pt x="358" y="674"/>
                  </a:lnTo>
                  <a:lnTo>
                    <a:pt x="336" y="697"/>
                  </a:lnTo>
                  <a:lnTo>
                    <a:pt x="312" y="717"/>
                  </a:lnTo>
                  <a:lnTo>
                    <a:pt x="285" y="733"/>
                  </a:lnTo>
                  <a:lnTo>
                    <a:pt x="254" y="745"/>
                  </a:lnTo>
                  <a:lnTo>
                    <a:pt x="254" y="764"/>
                  </a:lnTo>
                  <a:lnTo>
                    <a:pt x="252" y="782"/>
                  </a:lnTo>
                  <a:lnTo>
                    <a:pt x="243" y="797"/>
                  </a:lnTo>
                  <a:lnTo>
                    <a:pt x="232" y="809"/>
                  </a:lnTo>
                  <a:lnTo>
                    <a:pt x="217" y="817"/>
                  </a:lnTo>
                  <a:lnTo>
                    <a:pt x="199" y="819"/>
                  </a:lnTo>
                  <a:lnTo>
                    <a:pt x="182" y="817"/>
                  </a:lnTo>
                  <a:lnTo>
                    <a:pt x="166" y="809"/>
                  </a:lnTo>
                  <a:lnTo>
                    <a:pt x="154" y="797"/>
                  </a:lnTo>
                  <a:lnTo>
                    <a:pt x="147" y="782"/>
                  </a:lnTo>
                  <a:lnTo>
                    <a:pt x="144" y="764"/>
                  </a:lnTo>
                  <a:lnTo>
                    <a:pt x="144" y="745"/>
                  </a:lnTo>
                  <a:lnTo>
                    <a:pt x="114" y="733"/>
                  </a:lnTo>
                  <a:lnTo>
                    <a:pt x="86" y="717"/>
                  </a:lnTo>
                  <a:lnTo>
                    <a:pt x="61" y="697"/>
                  </a:lnTo>
                  <a:lnTo>
                    <a:pt x="41" y="674"/>
                  </a:lnTo>
                  <a:lnTo>
                    <a:pt x="23" y="647"/>
                  </a:lnTo>
                  <a:lnTo>
                    <a:pt x="10" y="619"/>
                  </a:lnTo>
                  <a:lnTo>
                    <a:pt x="3" y="587"/>
                  </a:lnTo>
                  <a:lnTo>
                    <a:pt x="0" y="553"/>
                  </a:lnTo>
                  <a:lnTo>
                    <a:pt x="3" y="536"/>
                  </a:lnTo>
                  <a:lnTo>
                    <a:pt x="10" y="521"/>
                  </a:lnTo>
                  <a:lnTo>
                    <a:pt x="22" y="509"/>
                  </a:lnTo>
                  <a:lnTo>
                    <a:pt x="38" y="501"/>
                  </a:lnTo>
                  <a:lnTo>
                    <a:pt x="55" y="498"/>
                  </a:lnTo>
                  <a:lnTo>
                    <a:pt x="73" y="501"/>
                  </a:lnTo>
                  <a:lnTo>
                    <a:pt x="87" y="509"/>
                  </a:lnTo>
                  <a:lnTo>
                    <a:pt x="99" y="521"/>
                  </a:lnTo>
                  <a:lnTo>
                    <a:pt x="108" y="536"/>
                  </a:lnTo>
                  <a:lnTo>
                    <a:pt x="111" y="553"/>
                  </a:lnTo>
                  <a:lnTo>
                    <a:pt x="113" y="573"/>
                  </a:lnTo>
                  <a:lnTo>
                    <a:pt x="119" y="592"/>
                  </a:lnTo>
                  <a:lnTo>
                    <a:pt x="130" y="609"/>
                  </a:lnTo>
                  <a:lnTo>
                    <a:pt x="144" y="623"/>
                  </a:lnTo>
                  <a:lnTo>
                    <a:pt x="144" y="457"/>
                  </a:lnTo>
                  <a:lnTo>
                    <a:pt x="114" y="446"/>
                  </a:lnTo>
                  <a:lnTo>
                    <a:pt x="86" y="430"/>
                  </a:lnTo>
                  <a:lnTo>
                    <a:pt x="61" y="409"/>
                  </a:lnTo>
                  <a:lnTo>
                    <a:pt x="41" y="387"/>
                  </a:lnTo>
                  <a:lnTo>
                    <a:pt x="23" y="359"/>
                  </a:lnTo>
                  <a:lnTo>
                    <a:pt x="10" y="330"/>
                  </a:lnTo>
                  <a:lnTo>
                    <a:pt x="3" y="299"/>
                  </a:lnTo>
                  <a:lnTo>
                    <a:pt x="0" y="266"/>
                  </a:lnTo>
                  <a:lnTo>
                    <a:pt x="3" y="232"/>
                  </a:lnTo>
                  <a:lnTo>
                    <a:pt x="10" y="201"/>
                  </a:lnTo>
                  <a:lnTo>
                    <a:pt x="23" y="171"/>
                  </a:lnTo>
                  <a:lnTo>
                    <a:pt x="41" y="145"/>
                  </a:lnTo>
                  <a:lnTo>
                    <a:pt x="61" y="122"/>
                  </a:lnTo>
                  <a:lnTo>
                    <a:pt x="86" y="101"/>
                  </a:lnTo>
                  <a:lnTo>
                    <a:pt x="114" y="86"/>
                  </a:lnTo>
                  <a:lnTo>
                    <a:pt x="144" y="74"/>
                  </a:lnTo>
                  <a:lnTo>
                    <a:pt x="144" y="55"/>
                  </a:lnTo>
                  <a:lnTo>
                    <a:pt x="147" y="37"/>
                  </a:lnTo>
                  <a:lnTo>
                    <a:pt x="154" y="22"/>
                  </a:lnTo>
                  <a:lnTo>
                    <a:pt x="166" y="10"/>
                  </a:lnTo>
                  <a:lnTo>
                    <a:pt x="182" y="2"/>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0" name="Shape 9610"/>
            <p:cNvSpPr/>
            <p:nvPr/>
          </p:nvSpPr>
          <p:spPr>
            <a:xfrm>
              <a:off x="5559" y="3853"/>
              <a:ext cx="316" cy="316"/>
            </a:xfrm>
            <a:custGeom>
              <a:avLst/>
              <a:gdLst/>
              <a:ahLst/>
              <a:cxnLst/>
              <a:rect l="0" t="0" r="0" b="0"/>
              <a:pathLst>
                <a:path w="3480" h="3480" extrusionOk="0">
                  <a:moveTo>
                    <a:pt x="2746" y="605"/>
                  </a:moveTo>
                  <a:lnTo>
                    <a:pt x="2650" y="717"/>
                  </a:lnTo>
                  <a:lnTo>
                    <a:pt x="2702" y="766"/>
                  </a:lnTo>
                  <a:lnTo>
                    <a:pt x="2751" y="816"/>
                  </a:lnTo>
                  <a:lnTo>
                    <a:pt x="2796" y="869"/>
                  </a:lnTo>
                  <a:lnTo>
                    <a:pt x="2849" y="937"/>
                  </a:lnTo>
                  <a:lnTo>
                    <a:pt x="2898" y="1008"/>
                  </a:lnTo>
                  <a:lnTo>
                    <a:pt x="2941" y="1083"/>
                  </a:lnTo>
                  <a:lnTo>
                    <a:pt x="2979" y="1159"/>
                  </a:lnTo>
                  <a:lnTo>
                    <a:pt x="3013" y="1237"/>
                  </a:lnTo>
                  <a:lnTo>
                    <a:pt x="3042" y="1318"/>
                  </a:lnTo>
                  <a:lnTo>
                    <a:pt x="3066" y="1400"/>
                  </a:lnTo>
                  <a:lnTo>
                    <a:pt x="3084" y="1483"/>
                  </a:lnTo>
                  <a:lnTo>
                    <a:pt x="3098" y="1568"/>
                  </a:lnTo>
                  <a:lnTo>
                    <a:pt x="3107" y="1654"/>
                  </a:lnTo>
                  <a:lnTo>
                    <a:pt x="3109" y="1740"/>
                  </a:lnTo>
                  <a:lnTo>
                    <a:pt x="3107" y="1833"/>
                  </a:lnTo>
                  <a:lnTo>
                    <a:pt x="3097" y="1925"/>
                  </a:lnTo>
                  <a:lnTo>
                    <a:pt x="3081" y="2014"/>
                  </a:lnTo>
                  <a:lnTo>
                    <a:pt x="3061" y="2102"/>
                  </a:lnTo>
                  <a:lnTo>
                    <a:pt x="3035" y="2187"/>
                  </a:lnTo>
                  <a:lnTo>
                    <a:pt x="3003" y="2271"/>
                  </a:lnTo>
                  <a:lnTo>
                    <a:pt x="2966" y="2350"/>
                  </a:lnTo>
                  <a:lnTo>
                    <a:pt x="2924" y="2428"/>
                  </a:lnTo>
                  <a:lnTo>
                    <a:pt x="2878" y="2502"/>
                  </a:lnTo>
                  <a:lnTo>
                    <a:pt x="2827" y="2573"/>
                  </a:lnTo>
                  <a:lnTo>
                    <a:pt x="2771" y="2641"/>
                  </a:lnTo>
                  <a:lnTo>
                    <a:pt x="2711" y="2704"/>
                  </a:lnTo>
                  <a:lnTo>
                    <a:pt x="2649" y="2765"/>
                  </a:lnTo>
                  <a:lnTo>
                    <a:pt x="2581" y="2820"/>
                  </a:lnTo>
                  <a:lnTo>
                    <a:pt x="2511" y="2872"/>
                  </a:lnTo>
                  <a:lnTo>
                    <a:pt x="2437" y="2920"/>
                  </a:lnTo>
                  <a:lnTo>
                    <a:pt x="2360" y="2962"/>
                  </a:lnTo>
                  <a:lnTo>
                    <a:pt x="2280" y="2999"/>
                  </a:lnTo>
                  <a:lnTo>
                    <a:pt x="2197" y="3032"/>
                  </a:lnTo>
                  <a:lnTo>
                    <a:pt x="2113" y="3059"/>
                  </a:lnTo>
                  <a:lnTo>
                    <a:pt x="2146" y="3204"/>
                  </a:lnTo>
                  <a:lnTo>
                    <a:pt x="2236" y="3176"/>
                  </a:lnTo>
                  <a:lnTo>
                    <a:pt x="2324" y="3142"/>
                  </a:lnTo>
                  <a:lnTo>
                    <a:pt x="2409" y="3103"/>
                  </a:lnTo>
                  <a:lnTo>
                    <a:pt x="2491" y="3060"/>
                  </a:lnTo>
                  <a:lnTo>
                    <a:pt x="2570" y="3011"/>
                  </a:lnTo>
                  <a:lnTo>
                    <a:pt x="2647" y="2958"/>
                  </a:lnTo>
                  <a:lnTo>
                    <a:pt x="2719" y="2901"/>
                  </a:lnTo>
                  <a:lnTo>
                    <a:pt x="2788" y="2838"/>
                  </a:lnTo>
                  <a:lnTo>
                    <a:pt x="2852" y="2772"/>
                  </a:lnTo>
                  <a:lnTo>
                    <a:pt x="2914" y="2703"/>
                  </a:lnTo>
                  <a:lnTo>
                    <a:pt x="2970" y="2630"/>
                  </a:lnTo>
                  <a:lnTo>
                    <a:pt x="3022" y="2553"/>
                  </a:lnTo>
                  <a:lnTo>
                    <a:pt x="3069" y="2473"/>
                  </a:lnTo>
                  <a:lnTo>
                    <a:pt x="3112" y="2390"/>
                  </a:lnTo>
                  <a:lnTo>
                    <a:pt x="3150" y="2304"/>
                  </a:lnTo>
                  <a:lnTo>
                    <a:pt x="3182" y="2216"/>
                  </a:lnTo>
                  <a:lnTo>
                    <a:pt x="3208" y="2125"/>
                  </a:lnTo>
                  <a:lnTo>
                    <a:pt x="3229" y="2031"/>
                  </a:lnTo>
                  <a:lnTo>
                    <a:pt x="3245" y="1936"/>
                  </a:lnTo>
                  <a:lnTo>
                    <a:pt x="3255" y="1840"/>
                  </a:lnTo>
                  <a:lnTo>
                    <a:pt x="3258" y="1740"/>
                  </a:lnTo>
                  <a:lnTo>
                    <a:pt x="3255" y="1644"/>
                  </a:lnTo>
                  <a:lnTo>
                    <a:pt x="3246" y="1550"/>
                  </a:lnTo>
                  <a:lnTo>
                    <a:pt x="3232" y="1457"/>
                  </a:lnTo>
                  <a:lnTo>
                    <a:pt x="3211" y="1367"/>
                  </a:lnTo>
                  <a:lnTo>
                    <a:pt x="3186" y="1278"/>
                  </a:lnTo>
                  <a:lnTo>
                    <a:pt x="3155" y="1192"/>
                  </a:lnTo>
                  <a:lnTo>
                    <a:pt x="3119" y="1107"/>
                  </a:lnTo>
                  <a:lnTo>
                    <a:pt x="3079" y="1027"/>
                  </a:lnTo>
                  <a:lnTo>
                    <a:pt x="3035" y="948"/>
                  </a:lnTo>
                  <a:lnTo>
                    <a:pt x="2985" y="873"/>
                  </a:lnTo>
                  <a:lnTo>
                    <a:pt x="2931" y="800"/>
                  </a:lnTo>
                  <a:lnTo>
                    <a:pt x="2873" y="731"/>
                  </a:lnTo>
                  <a:lnTo>
                    <a:pt x="2812" y="666"/>
                  </a:lnTo>
                  <a:lnTo>
                    <a:pt x="2746" y="605"/>
                  </a:lnTo>
                  <a:close/>
                  <a:moveTo>
                    <a:pt x="1740" y="0"/>
                  </a:moveTo>
                  <a:lnTo>
                    <a:pt x="1839" y="3"/>
                  </a:lnTo>
                  <a:lnTo>
                    <a:pt x="1937" y="11"/>
                  </a:lnTo>
                  <a:lnTo>
                    <a:pt x="2034" y="25"/>
                  </a:lnTo>
                  <a:lnTo>
                    <a:pt x="2130" y="44"/>
                  </a:lnTo>
                  <a:lnTo>
                    <a:pt x="2223" y="68"/>
                  </a:lnTo>
                  <a:lnTo>
                    <a:pt x="2316" y="97"/>
                  </a:lnTo>
                  <a:lnTo>
                    <a:pt x="2406" y="132"/>
                  </a:lnTo>
                  <a:lnTo>
                    <a:pt x="2494" y="171"/>
                  </a:lnTo>
                  <a:lnTo>
                    <a:pt x="2580" y="216"/>
                  </a:lnTo>
                  <a:lnTo>
                    <a:pt x="2664" y="265"/>
                  </a:lnTo>
                  <a:lnTo>
                    <a:pt x="2744" y="319"/>
                  </a:lnTo>
                  <a:lnTo>
                    <a:pt x="2823" y="378"/>
                  </a:lnTo>
                  <a:lnTo>
                    <a:pt x="2898" y="441"/>
                  </a:lnTo>
                  <a:lnTo>
                    <a:pt x="2970" y="510"/>
                  </a:lnTo>
                  <a:lnTo>
                    <a:pt x="3038" y="582"/>
                  </a:lnTo>
                  <a:lnTo>
                    <a:pt x="3101" y="658"/>
                  </a:lnTo>
                  <a:lnTo>
                    <a:pt x="3161" y="735"/>
                  </a:lnTo>
                  <a:lnTo>
                    <a:pt x="3215" y="817"/>
                  </a:lnTo>
                  <a:lnTo>
                    <a:pt x="3264" y="900"/>
                  </a:lnTo>
                  <a:lnTo>
                    <a:pt x="3308" y="986"/>
                  </a:lnTo>
                  <a:lnTo>
                    <a:pt x="3348" y="1074"/>
                  </a:lnTo>
                  <a:lnTo>
                    <a:pt x="3382" y="1164"/>
                  </a:lnTo>
                  <a:lnTo>
                    <a:pt x="3412" y="1257"/>
                  </a:lnTo>
                  <a:lnTo>
                    <a:pt x="3436" y="1351"/>
                  </a:lnTo>
                  <a:lnTo>
                    <a:pt x="3455" y="1446"/>
                  </a:lnTo>
                  <a:lnTo>
                    <a:pt x="3468" y="1543"/>
                  </a:lnTo>
                  <a:lnTo>
                    <a:pt x="3476" y="1641"/>
                  </a:lnTo>
                  <a:lnTo>
                    <a:pt x="3480" y="1740"/>
                  </a:lnTo>
                  <a:lnTo>
                    <a:pt x="3476" y="1840"/>
                  </a:lnTo>
                  <a:lnTo>
                    <a:pt x="3468" y="1938"/>
                  </a:lnTo>
                  <a:lnTo>
                    <a:pt x="3455" y="2035"/>
                  </a:lnTo>
                  <a:lnTo>
                    <a:pt x="3436" y="2130"/>
                  </a:lnTo>
                  <a:lnTo>
                    <a:pt x="3412" y="2224"/>
                  </a:lnTo>
                  <a:lnTo>
                    <a:pt x="3382" y="2317"/>
                  </a:lnTo>
                  <a:lnTo>
                    <a:pt x="3348" y="2407"/>
                  </a:lnTo>
                  <a:lnTo>
                    <a:pt x="3308" y="2495"/>
                  </a:lnTo>
                  <a:lnTo>
                    <a:pt x="3263" y="2582"/>
                  </a:lnTo>
                  <a:lnTo>
                    <a:pt x="3215" y="2664"/>
                  </a:lnTo>
                  <a:lnTo>
                    <a:pt x="3161" y="2746"/>
                  </a:lnTo>
                  <a:lnTo>
                    <a:pt x="3101" y="2823"/>
                  </a:lnTo>
                  <a:lnTo>
                    <a:pt x="3038" y="2898"/>
                  </a:lnTo>
                  <a:lnTo>
                    <a:pt x="2970" y="2971"/>
                  </a:lnTo>
                  <a:lnTo>
                    <a:pt x="2898" y="3039"/>
                  </a:lnTo>
                  <a:lnTo>
                    <a:pt x="2823" y="3103"/>
                  </a:lnTo>
                  <a:lnTo>
                    <a:pt x="2744" y="3161"/>
                  </a:lnTo>
                  <a:lnTo>
                    <a:pt x="2664" y="3215"/>
                  </a:lnTo>
                  <a:lnTo>
                    <a:pt x="2580" y="3265"/>
                  </a:lnTo>
                  <a:lnTo>
                    <a:pt x="2494" y="3310"/>
                  </a:lnTo>
                  <a:lnTo>
                    <a:pt x="2406" y="3349"/>
                  </a:lnTo>
                  <a:lnTo>
                    <a:pt x="2316" y="3384"/>
                  </a:lnTo>
                  <a:lnTo>
                    <a:pt x="2223" y="3413"/>
                  </a:lnTo>
                  <a:lnTo>
                    <a:pt x="2130" y="3437"/>
                  </a:lnTo>
                  <a:lnTo>
                    <a:pt x="2034" y="3456"/>
                  </a:lnTo>
                  <a:lnTo>
                    <a:pt x="1937" y="3470"/>
                  </a:lnTo>
                  <a:lnTo>
                    <a:pt x="1839" y="3478"/>
                  </a:lnTo>
                  <a:lnTo>
                    <a:pt x="1740" y="3480"/>
                  </a:lnTo>
                  <a:lnTo>
                    <a:pt x="1639" y="3478"/>
                  </a:lnTo>
                  <a:lnTo>
                    <a:pt x="1539" y="3470"/>
                  </a:lnTo>
                  <a:lnTo>
                    <a:pt x="1441" y="3455"/>
                  </a:lnTo>
                  <a:lnTo>
                    <a:pt x="1343" y="3436"/>
                  </a:lnTo>
                  <a:lnTo>
                    <a:pt x="1248" y="3410"/>
                  </a:lnTo>
                  <a:lnTo>
                    <a:pt x="1155" y="3380"/>
                  </a:lnTo>
                  <a:lnTo>
                    <a:pt x="1063" y="3344"/>
                  </a:lnTo>
                  <a:lnTo>
                    <a:pt x="973" y="3302"/>
                  </a:lnTo>
                  <a:lnTo>
                    <a:pt x="885" y="3257"/>
                  </a:lnTo>
                  <a:lnTo>
                    <a:pt x="799" y="3205"/>
                  </a:lnTo>
                  <a:lnTo>
                    <a:pt x="716" y="3148"/>
                  </a:lnTo>
                  <a:lnTo>
                    <a:pt x="699" y="3133"/>
                  </a:lnTo>
                  <a:lnTo>
                    <a:pt x="687" y="3116"/>
                  </a:lnTo>
                  <a:lnTo>
                    <a:pt x="677" y="3096"/>
                  </a:lnTo>
                  <a:lnTo>
                    <a:pt x="672" y="3075"/>
                  </a:lnTo>
                  <a:lnTo>
                    <a:pt x="671" y="3054"/>
                  </a:lnTo>
                  <a:lnTo>
                    <a:pt x="674" y="3033"/>
                  </a:lnTo>
                  <a:lnTo>
                    <a:pt x="681" y="3012"/>
                  </a:lnTo>
                  <a:lnTo>
                    <a:pt x="692" y="2993"/>
                  </a:lnTo>
                  <a:lnTo>
                    <a:pt x="707" y="2976"/>
                  </a:lnTo>
                  <a:lnTo>
                    <a:pt x="725" y="2963"/>
                  </a:lnTo>
                  <a:lnTo>
                    <a:pt x="744" y="2955"/>
                  </a:lnTo>
                  <a:lnTo>
                    <a:pt x="764" y="2949"/>
                  </a:lnTo>
                  <a:lnTo>
                    <a:pt x="785" y="2947"/>
                  </a:lnTo>
                  <a:lnTo>
                    <a:pt x="807" y="2950"/>
                  </a:lnTo>
                  <a:lnTo>
                    <a:pt x="827" y="2958"/>
                  </a:lnTo>
                  <a:lnTo>
                    <a:pt x="847" y="2968"/>
                  </a:lnTo>
                  <a:lnTo>
                    <a:pt x="926" y="3024"/>
                  </a:lnTo>
                  <a:lnTo>
                    <a:pt x="1009" y="3072"/>
                  </a:lnTo>
                  <a:lnTo>
                    <a:pt x="1093" y="3116"/>
                  </a:lnTo>
                  <a:lnTo>
                    <a:pt x="1180" y="3153"/>
                  </a:lnTo>
                  <a:lnTo>
                    <a:pt x="1269" y="3186"/>
                  </a:lnTo>
                  <a:lnTo>
                    <a:pt x="1360" y="3211"/>
                  </a:lnTo>
                  <a:lnTo>
                    <a:pt x="1454" y="3232"/>
                  </a:lnTo>
                  <a:lnTo>
                    <a:pt x="1548" y="3247"/>
                  </a:lnTo>
                  <a:lnTo>
                    <a:pt x="1643" y="3256"/>
                  </a:lnTo>
                  <a:lnTo>
                    <a:pt x="1740" y="3259"/>
                  </a:lnTo>
                  <a:lnTo>
                    <a:pt x="1829" y="3257"/>
                  </a:lnTo>
                  <a:lnTo>
                    <a:pt x="1916" y="3249"/>
                  </a:lnTo>
                  <a:lnTo>
                    <a:pt x="2001" y="3237"/>
                  </a:lnTo>
                  <a:lnTo>
                    <a:pt x="1969" y="3091"/>
                  </a:lnTo>
                  <a:lnTo>
                    <a:pt x="1893" y="3102"/>
                  </a:lnTo>
                  <a:lnTo>
                    <a:pt x="1817" y="3108"/>
                  </a:lnTo>
                  <a:lnTo>
                    <a:pt x="1740" y="3110"/>
                  </a:lnTo>
                  <a:lnTo>
                    <a:pt x="1646" y="3107"/>
                  </a:lnTo>
                  <a:lnTo>
                    <a:pt x="1554" y="3098"/>
                  </a:lnTo>
                  <a:lnTo>
                    <a:pt x="1464" y="3083"/>
                  </a:lnTo>
                  <a:lnTo>
                    <a:pt x="1376" y="3062"/>
                  </a:lnTo>
                  <a:lnTo>
                    <a:pt x="1290" y="3034"/>
                  </a:lnTo>
                  <a:lnTo>
                    <a:pt x="1208" y="3002"/>
                  </a:lnTo>
                  <a:lnTo>
                    <a:pt x="1127" y="2965"/>
                  </a:lnTo>
                  <a:lnTo>
                    <a:pt x="1049" y="2923"/>
                  </a:lnTo>
                  <a:lnTo>
                    <a:pt x="975" y="2876"/>
                  </a:lnTo>
                  <a:lnTo>
                    <a:pt x="904" y="2824"/>
                  </a:lnTo>
                  <a:lnTo>
                    <a:pt x="836" y="2769"/>
                  </a:lnTo>
                  <a:lnTo>
                    <a:pt x="772" y="2709"/>
                  </a:lnTo>
                  <a:lnTo>
                    <a:pt x="712" y="2645"/>
                  </a:lnTo>
                  <a:lnTo>
                    <a:pt x="656" y="2577"/>
                  </a:lnTo>
                  <a:lnTo>
                    <a:pt x="605" y="2506"/>
                  </a:lnTo>
                  <a:lnTo>
                    <a:pt x="557" y="2431"/>
                  </a:lnTo>
                  <a:lnTo>
                    <a:pt x="516" y="2354"/>
                  </a:lnTo>
                  <a:lnTo>
                    <a:pt x="478" y="2273"/>
                  </a:lnTo>
                  <a:lnTo>
                    <a:pt x="446" y="2190"/>
                  </a:lnTo>
                  <a:lnTo>
                    <a:pt x="420" y="2105"/>
                  </a:lnTo>
                  <a:lnTo>
                    <a:pt x="398" y="2017"/>
                  </a:lnTo>
                  <a:lnTo>
                    <a:pt x="383" y="1926"/>
                  </a:lnTo>
                  <a:lnTo>
                    <a:pt x="374" y="1834"/>
                  </a:lnTo>
                  <a:lnTo>
                    <a:pt x="371" y="1740"/>
                  </a:lnTo>
                  <a:lnTo>
                    <a:pt x="373" y="1655"/>
                  </a:lnTo>
                  <a:lnTo>
                    <a:pt x="381" y="1571"/>
                  </a:lnTo>
                  <a:lnTo>
                    <a:pt x="394" y="1488"/>
                  </a:lnTo>
                  <a:lnTo>
                    <a:pt x="412" y="1406"/>
                  </a:lnTo>
                  <a:lnTo>
                    <a:pt x="435" y="1324"/>
                  </a:lnTo>
                  <a:lnTo>
                    <a:pt x="463" y="1245"/>
                  </a:lnTo>
                  <a:lnTo>
                    <a:pt x="496" y="1167"/>
                  </a:lnTo>
                  <a:lnTo>
                    <a:pt x="534" y="1092"/>
                  </a:lnTo>
                  <a:lnTo>
                    <a:pt x="575" y="1019"/>
                  </a:lnTo>
                  <a:lnTo>
                    <a:pt x="622" y="949"/>
                  </a:lnTo>
                  <a:lnTo>
                    <a:pt x="674" y="881"/>
                  </a:lnTo>
                  <a:lnTo>
                    <a:pt x="728" y="818"/>
                  </a:lnTo>
                  <a:lnTo>
                    <a:pt x="786" y="758"/>
                  </a:lnTo>
                  <a:lnTo>
                    <a:pt x="847" y="702"/>
                  </a:lnTo>
                  <a:lnTo>
                    <a:pt x="911" y="650"/>
                  </a:lnTo>
                  <a:lnTo>
                    <a:pt x="979" y="601"/>
                  </a:lnTo>
                  <a:lnTo>
                    <a:pt x="1049" y="558"/>
                  </a:lnTo>
                  <a:lnTo>
                    <a:pt x="1122" y="518"/>
                  </a:lnTo>
                  <a:lnTo>
                    <a:pt x="1196" y="483"/>
                  </a:lnTo>
                  <a:lnTo>
                    <a:pt x="1274" y="452"/>
                  </a:lnTo>
                  <a:lnTo>
                    <a:pt x="1352" y="427"/>
                  </a:lnTo>
                  <a:lnTo>
                    <a:pt x="1432" y="405"/>
                  </a:lnTo>
                  <a:lnTo>
                    <a:pt x="1452" y="403"/>
                  </a:lnTo>
                  <a:lnTo>
                    <a:pt x="1471" y="406"/>
                  </a:lnTo>
                  <a:lnTo>
                    <a:pt x="1488" y="415"/>
                  </a:lnTo>
                  <a:lnTo>
                    <a:pt x="1502" y="427"/>
                  </a:lnTo>
                  <a:lnTo>
                    <a:pt x="1514" y="442"/>
                  </a:lnTo>
                  <a:lnTo>
                    <a:pt x="1520" y="460"/>
                  </a:lnTo>
                  <a:lnTo>
                    <a:pt x="1523" y="481"/>
                  </a:lnTo>
                  <a:lnTo>
                    <a:pt x="1519" y="500"/>
                  </a:lnTo>
                  <a:lnTo>
                    <a:pt x="1511" y="517"/>
                  </a:lnTo>
                  <a:lnTo>
                    <a:pt x="1499" y="531"/>
                  </a:lnTo>
                  <a:lnTo>
                    <a:pt x="1484" y="542"/>
                  </a:lnTo>
                  <a:lnTo>
                    <a:pt x="1465" y="550"/>
                  </a:lnTo>
                  <a:lnTo>
                    <a:pt x="1387" y="570"/>
                  </a:lnTo>
                  <a:lnTo>
                    <a:pt x="1310" y="596"/>
                  </a:lnTo>
                  <a:lnTo>
                    <a:pt x="1234" y="628"/>
                  </a:lnTo>
                  <a:lnTo>
                    <a:pt x="1162" y="664"/>
                  </a:lnTo>
                  <a:lnTo>
                    <a:pt x="1092" y="704"/>
                  </a:lnTo>
                  <a:lnTo>
                    <a:pt x="1025" y="750"/>
                  </a:lnTo>
                  <a:lnTo>
                    <a:pt x="960" y="800"/>
                  </a:lnTo>
                  <a:lnTo>
                    <a:pt x="900" y="854"/>
                  </a:lnTo>
                  <a:lnTo>
                    <a:pt x="842" y="912"/>
                  </a:lnTo>
                  <a:lnTo>
                    <a:pt x="788" y="974"/>
                  </a:lnTo>
                  <a:lnTo>
                    <a:pt x="760" y="1011"/>
                  </a:lnTo>
                  <a:lnTo>
                    <a:pt x="733" y="1048"/>
                  </a:lnTo>
                  <a:lnTo>
                    <a:pt x="897" y="1148"/>
                  </a:lnTo>
                  <a:lnTo>
                    <a:pt x="942" y="1089"/>
                  </a:lnTo>
                  <a:lnTo>
                    <a:pt x="992" y="1033"/>
                  </a:lnTo>
                  <a:lnTo>
                    <a:pt x="1045" y="981"/>
                  </a:lnTo>
                  <a:lnTo>
                    <a:pt x="1102" y="932"/>
                  </a:lnTo>
                  <a:lnTo>
                    <a:pt x="1162" y="889"/>
                  </a:lnTo>
                  <a:lnTo>
                    <a:pt x="1225" y="848"/>
                  </a:lnTo>
                  <a:lnTo>
                    <a:pt x="1292" y="813"/>
                  </a:lnTo>
                  <a:lnTo>
                    <a:pt x="1360" y="783"/>
                  </a:lnTo>
                  <a:lnTo>
                    <a:pt x="1432" y="757"/>
                  </a:lnTo>
                  <a:lnTo>
                    <a:pt x="1507" y="737"/>
                  </a:lnTo>
                  <a:lnTo>
                    <a:pt x="1583" y="722"/>
                  </a:lnTo>
                  <a:lnTo>
                    <a:pt x="1660" y="713"/>
                  </a:lnTo>
                  <a:lnTo>
                    <a:pt x="1740" y="711"/>
                  </a:lnTo>
                  <a:lnTo>
                    <a:pt x="1820" y="713"/>
                  </a:lnTo>
                  <a:lnTo>
                    <a:pt x="1899" y="722"/>
                  </a:lnTo>
                  <a:lnTo>
                    <a:pt x="1976" y="737"/>
                  </a:lnTo>
                  <a:lnTo>
                    <a:pt x="2050" y="758"/>
                  </a:lnTo>
                  <a:lnTo>
                    <a:pt x="2122" y="784"/>
                  </a:lnTo>
                  <a:lnTo>
                    <a:pt x="2192" y="815"/>
                  </a:lnTo>
                  <a:lnTo>
                    <a:pt x="2259" y="851"/>
                  </a:lnTo>
                  <a:lnTo>
                    <a:pt x="2324" y="892"/>
                  </a:lnTo>
                  <a:lnTo>
                    <a:pt x="2384" y="936"/>
                  </a:lnTo>
                  <a:lnTo>
                    <a:pt x="2440" y="986"/>
                  </a:lnTo>
                  <a:lnTo>
                    <a:pt x="2494" y="1039"/>
                  </a:lnTo>
                  <a:lnTo>
                    <a:pt x="2543" y="1096"/>
                  </a:lnTo>
                  <a:lnTo>
                    <a:pt x="2588" y="1157"/>
                  </a:lnTo>
                  <a:lnTo>
                    <a:pt x="2629" y="1220"/>
                  </a:lnTo>
                  <a:lnTo>
                    <a:pt x="2665" y="1287"/>
                  </a:lnTo>
                  <a:lnTo>
                    <a:pt x="2695" y="1357"/>
                  </a:lnTo>
                  <a:lnTo>
                    <a:pt x="2722" y="1429"/>
                  </a:lnTo>
                  <a:lnTo>
                    <a:pt x="2742" y="1505"/>
                  </a:lnTo>
                  <a:lnTo>
                    <a:pt x="2758" y="1581"/>
                  </a:lnTo>
                  <a:lnTo>
                    <a:pt x="2766" y="1660"/>
                  </a:lnTo>
                  <a:lnTo>
                    <a:pt x="2770" y="1740"/>
                  </a:lnTo>
                  <a:lnTo>
                    <a:pt x="2766" y="1816"/>
                  </a:lnTo>
                  <a:lnTo>
                    <a:pt x="2759" y="1890"/>
                  </a:lnTo>
                  <a:lnTo>
                    <a:pt x="2745" y="1965"/>
                  </a:lnTo>
                  <a:lnTo>
                    <a:pt x="2726" y="2037"/>
                  </a:lnTo>
                  <a:lnTo>
                    <a:pt x="2702" y="2108"/>
                  </a:lnTo>
                  <a:lnTo>
                    <a:pt x="2673" y="2177"/>
                  </a:lnTo>
                  <a:lnTo>
                    <a:pt x="2639" y="2243"/>
                  </a:lnTo>
                  <a:lnTo>
                    <a:pt x="2627" y="2259"/>
                  </a:lnTo>
                  <a:lnTo>
                    <a:pt x="2612" y="2271"/>
                  </a:lnTo>
                  <a:lnTo>
                    <a:pt x="2595" y="2278"/>
                  </a:lnTo>
                  <a:lnTo>
                    <a:pt x="2576" y="2282"/>
                  </a:lnTo>
                  <a:lnTo>
                    <a:pt x="2557" y="2279"/>
                  </a:lnTo>
                  <a:lnTo>
                    <a:pt x="2539" y="2272"/>
                  </a:lnTo>
                  <a:lnTo>
                    <a:pt x="2523" y="2260"/>
                  </a:lnTo>
                  <a:lnTo>
                    <a:pt x="2511" y="2244"/>
                  </a:lnTo>
                  <a:lnTo>
                    <a:pt x="2504" y="2227"/>
                  </a:lnTo>
                  <a:lnTo>
                    <a:pt x="2500" y="2208"/>
                  </a:lnTo>
                  <a:lnTo>
                    <a:pt x="2503" y="2189"/>
                  </a:lnTo>
                  <a:lnTo>
                    <a:pt x="2510" y="2171"/>
                  </a:lnTo>
                  <a:lnTo>
                    <a:pt x="2540" y="2114"/>
                  </a:lnTo>
                  <a:lnTo>
                    <a:pt x="2564" y="2055"/>
                  </a:lnTo>
                  <a:lnTo>
                    <a:pt x="2585" y="1994"/>
                  </a:lnTo>
                  <a:lnTo>
                    <a:pt x="2601" y="1932"/>
                  </a:lnTo>
                  <a:lnTo>
                    <a:pt x="2613" y="1869"/>
                  </a:lnTo>
                  <a:lnTo>
                    <a:pt x="2620" y="1805"/>
                  </a:lnTo>
                  <a:lnTo>
                    <a:pt x="2622" y="1740"/>
                  </a:lnTo>
                  <a:lnTo>
                    <a:pt x="2619" y="1665"/>
                  </a:lnTo>
                  <a:lnTo>
                    <a:pt x="2610" y="1590"/>
                  </a:lnTo>
                  <a:lnTo>
                    <a:pt x="2594" y="1518"/>
                  </a:lnTo>
                  <a:lnTo>
                    <a:pt x="2573" y="1448"/>
                  </a:lnTo>
                  <a:lnTo>
                    <a:pt x="2545" y="1381"/>
                  </a:lnTo>
                  <a:lnTo>
                    <a:pt x="2513" y="1316"/>
                  </a:lnTo>
                  <a:lnTo>
                    <a:pt x="2476" y="1254"/>
                  </a:lnTo>
                  <a:lnTo>
                    <a:pt x="2435" y="1197"/>
                  </a:lnTo>
                  <a:lnTo>
                    <a:pt x="2388" y="1142"/>
                  </a:lnTo>
                  <a:lnTo>
                    <a:pt x="2337" y="1092"/>
                  </a:lnTo>
                  <a:lnTo>
                    <a:pt x="2283" y="1046"/>
                  </a:lnTo>
                  <a:lnTo>
                    <a:pt x="2225" y="1004"/>
                  </a:lnTo>
                  <a:lnTo>
                    <a:pt x="2164" y="967"/>
                  </a:lnTo>
                  <a:lnTo>
                    <a:pt x="2100" y="934"/>
                  </a:lnTo>
                  <a:lnTo>
                    <a:pt x="2032" y="908"/>
                  </a:lnTo>
                  <a:lnTo>
                    <a:pt x="1962" y="887"/>
                  </a:lnTo>
                  <a:lnTo>
                    <a:pt x="1890" y="871"/>
                  </a:lnTo>
                  <a:lnTo>
                    <a:pt x="1816" y="861"/>
                  </a:lnTo>
                  <a:lnTo>
                    <a:pt x="1740" y="858"/>
                  </a:lnTo>
                  <a:lnTo>
                    <a:pt x="1663" y="861"/>
                  </a:lnTo>
                  <a:lnTo>
                    <a:pt x="1589" y="871"/>
                  </a:lnTo>
                  <a:lnTo>
                    <a:pt x="1517" y="887"/>
                  </a:lnTo>
                  <a:lnTo>
                    <a:pt x="1447" y="908"/>
                  </a:lnTo>
                  <a:lnTo>
                    <a:pt x="1381" y="934"/>
                  </a:lnTo>
                  <a:lnTo>
                    <a:pt x="1316" y="967"/>
                  </a:lnTo>
                  <a:lnTo>
                    <a:pt x="1254" y="1004"/>
                  </a:lnTo>
                  <a:lnTo>
                    <a:pt x="1196" y="1046"/>
                  </a:lnTo>
                  <a:lnTo>
                    <a:pt x="1142" y="1092"/>
                  </a:lnTo>
                  <a:lnTo>
                    <a:pt x="1091" y="1142"/>
                  </a:lnTo>
                  <a:lnTo>
                    <a:pt x="1046" y="1197"/>
                  </a:lnTo>
                  <a:lnTo>
                    <a:pt x="1003" y="1254"/>
                  </a:lnTo>
                  <a:lnTo>
                    <a:pt x="966" y="1316"/>
                  </a:lnTo>
                  <a:lnTo>
                    <a:pt x="934" y="1381"/>
                  </a:lnTo>
                  <a:lnTo>
                    <a:pt x="907" y="1448"/>
                  </a:lnTo>
                  <a:lnTo>
                    <a:pt x="886" y="1518"/>
                  </a:lnTo>
                  <a:lnTo>
                    <a:pt x="871" y="1590"/>
                  </a:lnTo>
                  <a:lnTo>
                    <a:pt x="860" y="1665"/>
                  </a:lnTo>
                  <a:lnTo>
                    <a:pt x="857" y="1740"/>
                  </a:lnTo>
                  <a:lnTo>
                    <a:pt x="860" y="1810"/>
                  </a:lnTo>
                  <a:lnTo>
                    <a:pt x="869" y="1879"/>
                  </a:lnTo>
                  <a:lnTo>
                    <a:pt x="881" y="1946"/>
                  </a:lnTo>
                  <a:lnTo>
                    <a:pt x="900" y="2010"/>
                  </a:lnTo>
                  <a:lnTo>
                    <a:pt x="923" y="2073"/>
                  </a:lnTo>
                  <a:lnTo>
                    <a:pt x="1111" y="1977"/>
                  </a:lnTo>
                  <a:lnTo>
                    <a:pt x="1093" y="1921"/>
                  </a:lnTo>
                  <a:lnTo>
                    <a:pt x="1080" y="1863"/>
                  </a:lnTo>
                  <a:lnTo>
                    <a:pt x="1071" y="1802"/>
                  </a:lnTo>
                  <a:lnTo>
                    <a:pt x="1069" y="1740"/>
                  </a:lnTo>
                  <a:lnTo>
                    <a:pt x="1071" y="1686"/>
                  </a:lnTo>
                  <a:lnTo>
                    <a:pt x="1078" y="1631"/>
                  </a:lnTo>
                  <a:lnTo>
                    <a:pt x="1089" y="1577"/>
                  </a:lnTo>
                  <a:lnTo>
                    <a:pt x="1104" y="1525"/>
                  </a:lnTo>
                  <a:lnTo>
                    <a:pt x="1124" y="1473"/>
                  </a:lnTo>
                  <a:lnTo>
                    <a:pt x="1147" y="1424"/>
                  </a:lnTo>
                  <a:lnTo>
                    <a:pt x="1159" y="1407"/>
                  </a:lnTo>
                  <a:lnTo>
                    <a:pt x="1174" y="1395"/>
                  </a:lnTo>
                  <a:lnTo>
                    <a:pt x="1192" y="1388"/>
                  </a:lnTo>
                  <a:lnTo>
                    <a:pt x="1210" y="1385"/>
                  </a:lnTo>
                  <a:lnTo>
                    <a:pt x="1229" y="1387"/>
                  </a:lnTo>
                  <a:lnTo>
                    <a:pt x="1248" y="1393"/>
                  </a:lnTo>
                  <a:lnTo>
                    <a:pt x="1264" y="1405"/>
                  </a:lnTo>
                  <a:lnTo>
                    <a:pt x="1276" y="1420"/>
                  </a:lnTo>
                  <a:lnTo>
                    <a:pt x="1283" y="1437"/>
                  </a:lnTo>
                  <a:lnTo>
                    <a:pt x="1286" y="1456"/>
                  </a:lnTo>
                  <a:lnTo>
                    <a:pt x="1285" y="1475"/>
                  </a:lnTo>
                  <a:lnTo>
                    <a:pt x="1278" y="1493"/>
                  </a:lnTo>
                  <a:lnTo>
                    <a:pt x="1256" y="1540"/>
                  </a:lnTo>
                  <a:lnTo>
                    <a:pt x="1239" y="1588"/>
                  </a:lnTo>
                  <a:lnTo>
                    <a:pt x="1226" y="1638"/>
                  </a:lnTo>
                  <a:lnTo>
                    <a:pt x="1218" y="1689"/>
                  </a:lnTo>
                  <a:lnTo>
                    <a:pt x="1216" y="1740"/>
                  </a:lnTo>
                  <a:lnTo>
                    <a:pt x="1219" y="1797"/>
                  </a:lnTo>
                  <a:lnTo>
                    <a:pt x="1228" y="1852"/>
                  </a:lnTo>
                  <a:lnTo>
                    <a:pt x="1243" y="1906"/>
                  </a:lnTo>
                  <a:lnTo>
                    <a:pt x="1263" y="1956"/>
                  </a:lnTo>
                  <a:lnTo>
                    <a:pt x="1287" y="2005"/>
                  </a:lnTo>
                  <a:lnTo>
                    <a:pt x="1317" y="2049"/>
                  </a:lnTo>
                  <a:lnTo>
                    <a:pt x="1351" y="2092"/>
                  </a:lnTo>
                  <a:lnTo>
                    <a:pt x="1389" y="2129"/>
                  </a:lnTo>
                  <a:lnTo>
                    <a:pt x="1430" y="2163"/>
                  </a:lnTo>
                  <a:lnTo>
                    <a:pt x="1476" y="2193"/>
                  </a:lnTo>
                  <a:lnTo>
                    <a:pt x="1524" y="2218"/>
                  </a:lnTo>
                  <a:lnTo>
                    <a:pt x="1574" y="2238"/>
                  </a:lnTo>
                  <a:lnTo>
                    <a:pt x="1627" y="2252"/>
                  </a:lnTo>
                  <a:lnTo>
                    <a:pt x="1683" y="2261"/>
                  </a:lnTo>
                  <a:lnTo>
                    <a:pt x="1740" y="2265"/>
                  </a:lnTo>
                  <a:lnTo>
                    <a:pt x="1797" y="2261"/>
                  </a:lnTo>
                  <a:lnTo>
                    <a:pt x="1852" y="2252"/>
                  </a:lnTo>
                  <a:lnTo>
                    <a:pt x="1905" y="2238"/>
                  </a:lnTo>
                  <a:lnTo>
                    <a:pt x="1956" y="2218"/>
                  </a:lnTo>
                  <a:lnTo>
                    <a:pt x="2004" y="2193"/>
                  </a:lnTo>
                  <a:lnTo>
                    <a:pt x="2049" y="2163"/>
                  </a:lnTo>
                  <a:lnTo>
                    <a:pt x="2090" y="2129"/>
                  </a:lnTo>
                  <a:lnTo>
                    <a:pt x="2129" y="2092"/>
                  </a:lnTo>
                  <a:lnTo>
                    <a:pt x="2162" y="2049"/>
                  </a:lnTo>
                  <a:lnTo>
                    <a:pt x="2192" y="2005"/>
                  </a:lnTo>
                  <a:lnTo>
                    <a:pt x="2217" y="1956"/>
                  </a:lnTo>
                  <a:lnTo>
                    <a:pt x="2237" y="1906"/>
                  </a:lnTo>
                  <a:lnTo>
                    <a:pt x="2251" y="1852"/>
                  </a:lnTo>
                  <a:lnTo>
                    <a:pt x="2260" y="1797"/>
                  </a:lnTo>
                  <a:lnTo>
                    <a:pt x="2263" y="1740"/>
                  </a:lnTo>
                  <a:lnTo>
                    <a:pt x="2260" y="1684"/>
                  </a:lnTo>
                  <a:lnTo>
                    <a:pt x="2251" y="1629"/>
                  </a:lnTo>
                  <a:lnTo>
                    <a:pt x="2237" y="1575"/>
                  </a:lnTo>
                  <a:lnTo>
                    <a:pt x="2217" y="1525"/>
                  </a:lnTo>
                  <a:lnTo>
                    <a:pt x="2192" y="1476"/>
                  </a:lnTo>
                  <a:lnTo>
                    <a:pt x="2162" y="1431"/>
                  </a:lnTo>
                  <a:lnTo>
                    <a:pt x="2129" y="1390"/>
                  </a:lnTo>
                  <a:lnTo>
                    <a:pt x="2090" y="1352"/>
                  </a:lnTo>
                  <a:lnTo>
                    <a:pt x="2049" y="1318"/>
                  </a:lnTo>
                  <a:lnTo>
                    <a:pt x="2004" y="1288"/>
                  </a:lnTo>
                  <a:lnTo>
                    <a:pt x="1956" y="1263"/>
                  </a:lnTo>
                  <a:lnTo>
                    <a:pt x="1905" y="1243"/>
                  </a:lnTo>
                  <a:lnTo>
                    <a:pt x="1852" y="1229"/>
                  </a:lnTo>
                  <a:lnTo>
                    <a:pt x="1797" y="1219"/>
                  </a:lnTo>
                  <a:lnTo>
                    <a:pt x="1740" y="1216"/>
                  </a:lnTo>
                  <a:lnTo>
                    <a:pt x="1689" y="1219"/>
                  </a:lnTo>
                  <a:lnTo>
                    <a:pt x="1639" y="1226"/>
                  </a:lnTo>
                  <a:lnTo>
                    <a:pt x="1590" y="1239"/>
                  </a:lnTo>
                  <a:lnTo>
                    <a:pt x="1544" y="1254"/>
                  </a:lnTo>
                  <a:lnTo>
                    <a:pt x="1525" y="1260"/>
                  </a:lnTo>
                  <a:lnTo>
                    <a:pt x="1506" y="1260"/>
                  </a:lnTo>
                  <a:lnTo>
                    <a:pt x="1486" y="1254"/>
                  </a:lnTo>
                  <a:lnTo>
                    <a:pt x="1471" y="1245"/>
                  </a:lnTo>
                  <a:lnTo>
                    <a:pt x="1457" y="1231"/>
                  </a:lnTo>
                  <a:lnTo>
                    <a:pt x="1447" y="1214"/>
                  </a:lnTo>
                  <a:lnTo>
                    <a:pt x="1442" y="1195"/>
                  </a:lnTo>
                  <a:lnTo>
                    <a:pt x="1443" y="1176"/>
                  </a:lnTo>
                  <a:lnTo>
                    <a:pt x="1447" y="1157"/>
                  </a:lnTo>
                  <a:lnTo>
                    <a:pt x="1457" y="1141"/>
                  </a:lnTo>
                  <a:lnTo>
                    <a:pt x="1471" y="1127"/>
                  </a:lnTo>
                  <a:lnTo>
                    <a:pt x="1488" y="1118"/>
                  </a:lnTo>
                  <a:lnTo>
                    <a:pt x="1549" y="1096"/>
                  </a:lnTo>
                  <a:lnTo>
                    <a:pt x="1612" y="1082"/>
                  </a:lnTo>
                  <a:lnTo>
                    <a:pt x="1675" y="1072"/>
                  </a:lnTo>
                  <a:lnTo>
                    <a:pt x="1740" y="1069"/>
                  </a:lnTo>
                  <a:lnTo>
                    <a:pt x="1804" y="1072"/>
                  </a:lnTo>
                  <a:lnTo>
                    <a:pt x="1867" y="1081"/>
                  </a:lnTo>
                  <a:lnTo>
                    <a:pt x="1928" y="1095"/>
                  </a:lnTo>
                  <a:lnTo>
                    <a:pt x="1987" y="1116"/>
                  </a:lnTo>
                  <a:lnTo>
                    <a:pt x="2043" y="1141"/>
                  </a:lnTo>
                  <a:lnTo>
                    <a:pt x="2096" y="1172"/>
                  </a:lnTo>
                  <a:lnTo>
                    <a:pt x="2146" y="1206"/>
                  </a:lnTo>
                  <a:lnTo>
                    <a:pt x="2192" y="1245"/>
                  </a:lnTo>
                  <a:lnTo>
                    <a:pt x="2236" y="1287"/>
                  </a:lnTo>
                  <a:lnTo>
                    <a:pt x="2274" y="1334"/>
                  </a:lnTo>
                  <a:lnTo>
                    <a:pt x="2309" y="1385"/>
                  </a:lnTo>
                  <a:lnTo>
                    <a:pt x="2339" y="1438"/>
                  </a:lnTo>
                  <a:lnTo>
                    <a:pt x="2364" y="1494"/>
                  </a:lnTo>
                  <a:lnTo>
                    <a:pt x="2384" y="1552"/>
                  </a:lnTo>
                  <a:lnTo>
                    <a:pt x="2399" y="1613"/>
                  </a:lnTo>
                  <a:lnTo>
                    <a:pt x="2408" y="1676"/>
                  </a:lnTo>
                  <a:lnTo>
                    <a:pt x="2411" y="1740"/>
                  </a:lnTo>
                  <a:lnTo>
                    <a:pt x="2408" y="1805"/>
                  </a:lnTo>
                  <a:lnTo>
                    <a:pt x="2399" y="1868"/>
                  </a:lnTo>
                  <a:lnTo>
                    <a:pt x="2384" y="1929"/>
                  </a:lnTo>
                  <a:lnTo>
                    <a:pt x="2364" y="1987"/>
                  </a:lnTo>
                  <a:lnTo>
                    <a:pt x="2339" y="2043"/>
                  </a:lnTo>
                  <a:lnTo>
                    <a:pt x="2309" y="2096"/>
                  </a:lnTo>
                  <a:lnTo>
                    <a:pt x="2274" y="2147"/>
                  </a:lnTo>
                  <a:lnTo>
                    <a:pt x="2236" y="2194"/>
                  </a:lnTo>
                  <a:lnTo>
                    <a:pt x="2192" y="2236"/>
                  </a:lnTo>
                  <a:lnTo>
                    <a:pt x="2146" y="2275"/>
                  </a:lnTo>
                  <a:lnTo>
                    <a:pt x="2096" y="2310"/>
                  </a:lnTo>
                  <a:lnTo>
                    <a:pt x="2043" y="2340"/>
                  </a:lnTo>
                  <a:lnTo>
                    <a:pt x="1987" y="2365"/>
                  </a:lnTo>
                  <a:lnTo>
                    <a:pt x="1928" y="2385"/>
                  </a:lnTo>
                  <a:lnTo>
                    <a:pt x="1867" y="2400"/>
                  </a:lnTo>
                  <a:lnTo>
                    <a:pt x="1804" y="2409"/>
                  </a:lnTo>
                  <a:lnTo>
                    <a:pt x="1740" y="2412"/>
                  </a:lnTo>
                  <a:lnTo>
                    <a:pt x="1676" y="2409"/>
                  </a:lnTo>
                  <a:lnTo>
                    <a:pt x="1615" y="2400"/>
                  </a:lnTo>
                  <a:lnTo>
                    <a:pt x="1555" y="2386"/>
                  </a:lnTo>
                  <a:lnTo>
                    <a:pt x="1498" y="2367"/>
                  </a:lnTo>
                  <a:lnTo>
                    <a:pt x="1443" y="2343"/>
                  </a:lnTo>
                  <a:lnTo>
                    <a:pt x="1391" y="2313"/>
                  </a:lnTo>
                  <a:lnTo>
                    <a:pt x="1341" y="2280"/>
                  </a:lnTo>
                  <a:lnTo>
                    <a:pt x="1295" y="2243"/>
                  </a:lnTo>
                  <a:lnTo>
                    <a:pt x="1252" y="2202"/>
                  </a:lnTo>
                  <a:lnTo>
                    <a:pt x="1213" y="2156"/>
                  </a:lnTo>
                  <a:lnTo>
                    <a:pt x="1179" y="2109"/>
                  </a:lnTo>
                  <a:lnTo>
                    <a:pt x="990" y="2205"/>
                  </a:lnTo>
                  <a:lnTo>
                    <a:pt x="1028" y="2261"/>
                  </a:lnTo>
                  <a:lnTo>
                    <a:pt x="1070" y="2314"/>
                  </a:lnTo>
                  <a:lnTo>
                    <a:pt x="1116" y="2364"/>
                  </a:lnTo>
                  <a:lnTo>
                    <a:pt x="1165" y="2410"/>
                  </a:lnTo>
                  <a:lnTo>
                    <a:pt x="1219" y="2452"/>
                  </a:lnTo>
                  <a:lnTo>
                    <a:pt x="1276" y="2490"/>
                  </a:lnTo>
                  <a:lnTo>
                    <a:pt x="1335" y="2524"/>
                  </a:lnTo>
                  <a:lnTo>
                    <a:pt x="1396" y="2554"/>
                  </a:lnTo>
                  <a:lnTo>
                    <a:pt x="1461" y="2578"/>
                  </a:lnTo>
                  <a:lnTo>
                    <a:pt x="1528" y="2597"/>
                  </a:lnTo>
                  <a:lnTo>
                    <a:pt x="1597" y="2611"/>
                  </a:lnTo>
                  <a:lnTo>
                    <a:pt x="1668" y="2620"/>
                  </a:lnTo>
                  <a:lnTo>
                    <a:pt x="1740" y="2623"/>
                  </a:lnTo>
                  <a:lnTo>
                    <a:pt x="1810" y="2621"/>
                  </a:lnTo>
                  <a:lnTo>
                    <a:pt x="1880" y="2612"/>
                  </a:lnTo>
                  <a:lnTo>
                    <a:pt x="1947" y="2598"/>
                  </a:lnTo>
                  <a:lnTo>
                    <a:pt x="2014" y="2579"/>
                  </a:lnTo>
                  <a:lnTo>
                    <a:pt x="2079" y="2555"/>
                  </a:lnTo>
                  <a:lnTo>
                    <a:pt x="2141" y="2526"/>
                  </a:lnTo>
                  <a:lnTo>
                    <a:pt x="2202" y="2492"/>
                  </a:lnTo>
                  <a:lnTo>
                    <a:pt x="2260" y="2453"/>
                  </a:lnTo>
                  <a:lnTo>
                    <a:pt x="2315" y="2410"/>
                  </a:lnTo>
                  <a:lnTo>
                    <a:pt x="2331" y="2399"/>
                  </a:lnTo>
                  <a:lnTo>
                    <a:pt x="2350" y="2393"/>
                  </a:lnTo>
                  <a:lnTo>
                    <a:pt x="2368" y="2393"/>
                  </a:lnTo>
                  <a:lnTo>
                    <a:pt x="2387" y="2396"/>
                  </a:lnTo>
                  <a:lnTo>
                    <a:pt x="2404" y="2405"/>
                  </a:lnTo>
                  <a:lnTo>
                    <a:pt x="2419" y="2418"/>
                  </a:lnTo>
                  <a:lnTo>
                    <a:pt x="2430" y="2434"/>
                  </a:lnTo>
                  <a:lnTo>
                    <a:pt x="2436" y="2452"/>
                  </a:lnTo>
                  <a:lnTo>
                    <a:pt x="2437" y="2471"/>
                  </a:lnTo>
                  <a:lnTo>
                    <a:pt x="2433" y="2490"/>
                  </a:lnTo>
                  <a:lnTo>
                    <a:pt x="2424" y="2507"/>
                  </a:lnTo>
                  <a:lnTo>
                    <a:pt x="2410" y="2522"/>
                  </a:lnTo>
                  <a:lnTo>
                    <a:pt x="2353" y="2568"/>
                  </a:lnTo>
                  <a:lnTo>
                    <a:pt x="2293" y="2609"/>
                  </a:lnTo>
                  <a:lnTo>
                    <a:pt x="2230" y="2646"/>
                  </a:lnTo>
                  <a:lnTo>
                    <a:pt x="2165" y="2679"/>
                  </a:lnTo>
                  <a:lnTo>
                    <a:pt x="2098" y="2707"/>
                  </a:lnTo>
                  <a:lnTo>
                    <a:pt x="2029" y="2729"/>
                  </a:lnTo>
                  <a:lnTo>
                    <a:pt x="1958" y="2747"/>
                  </a:lnTo>
                  <a:lnTo>
                    <a:pt x="1886" y="2761"/>
                  </a:lnTo>
                  <a:lnTo>
                    <a:pt x="1814" y="2768"/>
                  </a:lnTo>
                  <a:lnTo>
                    <a:pt x="1740" y="2771"/>
                  </a:lnTo>
                  <a:lnTo>
                    <a:pt x="1659" y="2768"/>
                  </a:lnTo>
                  <a:lnTo>
                    <a:pt x="1581" y="2759"/>
                  </a:lnTo>
                  <a:lnTo>
                    <a:pt x="1505" y="2744"/>
                  </a:lnTo>
                  <a:lnTo>
                    <a:pt x="1429" y="2723"/>
                  </a:lnTo>
                  <a:lnTo>
                    <a:pt x="1357" y="2697"/>
                  </a:lnTo>
                  <a:lnTo>
                    <a:pt x="1287" y="2666"/>
                  </a:lnTo>
                  <a:lnTo>
                    <a:pt x="1221" y="2630"/>
                  </a:lnTo>
                  <a:lnTo>
                    <a:pt x="1157" y="2589"/>
                  </a:lnTo>
                  <a:lnTo>
                    <a:pt x="1097" y="2544"/>
                  </a:lnTo>
                  <a:lnTo>
                    <a:pt x="1039" y="2495"/>
                  </a:lnTo>
                  <a:lnTo>
                    <a:pt x="985" y="2442"/>
                  </a:lnTo>
                  <a:lnTo>
                    <a:pt x="937" y="2384"/>
                  </a:lnTo>
                  <a:lnTo>
                    <a:pt x="891" y="2324"/>
                  </a:lnTo>
                  <a:lnTo>
                    <a:pt x="851" y="2260"/>
                  </a:lnTo>
                  <a:lnTo>
                    <a:pt x="815" y="2194"/>
                  </a:lnTo>
                  <a:lnTo>
                    <a:pt x="784" y="2124"/>
                  </a:lnTo>
                  <a:lnTo>
                    <a:pt x="758" y="2052"/>
                  </a:lnTo>
                  <a:lnTo>
                    <a:pt x="737" y="1976"/>
                  </a:lnTo>
                  <a:lnTo>
                    <a:pt x="723" y="1900"/>
                  </a:lnTo>
                  <a:lnTo>
                    <a:pt x="713" y="1820"/>
                  </a:lnTo>
                  <a:lnTo>
                    <a:pt x="710" y="1740"/>
                  </a:lnTo>
                  <a:lnTo>
                    <a:pt x="713" y="1657"/>
                  </a:lnTo>
                  <a:lnTo>
                    <a:pt x="723" y="1577"/>
                  </a:lnTo>
                  <a:lnTo>
                    <a:pt x="738" y="1497"/>
                  </a:lnTo>
                  <a:lnTo>
                    <a:pt x="761" y="1421"/>
                  </a:lnTo>
                  <a:lnTo>
                    <a:pt x="788" y="1347"/>
                  </a:lnTo>
                  <a:lnTo>
                    <a:pt x="821" y="1276"/>
                  </a:lnTo>
                  <a:lnTo>
                    <a:pt x="657" y="1175"/>
                  </a:lnTo>
                  <a:lnTo>
                    <a:pt x="620" y="1250"/>
                  </a:lnTo>
                  <a:lnTo>
                    <a:pt x="589" y="1328"/>
                  </a:lnTo>
                  <a:lnTo>
                    <a:pt x="564" y="1407"/>
                  </a:lnTo>
                  <a:lnTo>
                    <a:pt x="543" y="1488"/>
                  </a:lnTo>
                  <a:lnTo>
                    <a:pt x="530" y="1570"/>
                  </a:lnTo>
                  <a:lnTo>
                    <a:pt x="521" y="1655"/>
                  </a:lnTo>
                  <a:lnTo>
                    <a:pt x="518" y="1740"/>
                  </a:lnTo>
                  <a:lnTo>
                    <a:pt x="521" y="1831"/>
                  </a:lnTo>
                  <a:lnTo>
                    <a:pt x="532" y="1921"/>
                  </a:lnTo>
                  <a:lnTo>
                    <a:pt x="548" y="2008"/>
                  </a:lnTo>
                  <a:lnTo>
                    <a:pt x="570" y="2093"/>
                  </a:lnTo>
                  <a:lnTo>
                    <a:pt x="599" y="2176"/>
                  </a:lnTo>
                  <a:lnTo>
                    <a:pt x="631" y="2255"/>
                  </a:lnTo>
                  <a:lnTo>
                    <a:pt x="671" y="2332"/>
                  </a:lnTo>
                  <a:lnTo>
                    <a:pt x="715" y="2406"/>
                  </a:lnTo>
                  <a:lnTo>
                    <a:pt x="764" y="2476"/>
                  </a:lnTo>
                  <a:lnTo>
                    <a:pt x="818" y="2542"/>
                  </a:lnTo>
                  <a:lnTo>
                    <a:pt x="876" y="2604"/>
                  </a:lnTo>
                  <a:lnTo>
                    <a:pt x="939" y="2662"/>
                  </a:lnTo>
                  <a:lnTo>
                    <a:pt x="1005" y="2716"/>
                  </a:lnTo>
                  <a:lnTo>
                    <a:pt x="1075" y="2766"/>
                  </a:lnTo>
                  <a:lnTo>
                    <a:pt x="1148" y="2809"/>
                  </a:lnTo>
                  <a:lnTo>
                    <a:pt x="1225" y="2849"/>
                  </a:lnTo>
                  <a:lnTo>
                    <a:pt x="1305" y="2883"/>
                  </a:lnTo>
                  <a:lnTo>
                    <a:pt x="1387" y="2911"/>
                  </a:lnTo>
                  <a:lnTo>
                    <a:pt x="1473" y="2933"/>
                  </a:lnTo>
                  <a:lnTo>
                    <a:pt x="1560" y="2949"/>
                  </a:lnTo>
                  <a:lnTo>
                    <a:pt x="1649" y="2959"/>
                  </a:lnTo>
                  <a:lnTo>
                    <a:pt x="1740" y="2963"/>
                  </a:lnTo>
                  <a:lnTo>
                    <a:pt x="1831" y="2959"/>
                  </a:lnTo>
                  <a:lnTo>
                    <a:pt x="1920" y="2949"/>
                  </a:lnTo>
                  <a:lnTo>
                    <a:pt x="2008" y="2933"/>
                  </a:lnTo>
                  <a:lnTo>
                    <a:pt x="2093" y="2911"/>
                  </a:lnTo>
                  <a:lnTo>
                    <a:pt x="2175" y="2883"/>
                  </a:lnTo>
                  <a:lnTo>
                    <a:pt x="2255" y="2849"/>
                  </a:lnTo>
                  <a:lnTo>
                    <a:pt x="2331" y="2809"/>
                  </a:lnTo>
                  <a:lnTo>
                    <a:pt x="2405" y="2766"/>
                  </a:lnTo>
                  <a:lnTo>
                    <a:pt x="2475" y="2716"/>
                  </a:lnTo>
                  <a:lnTo>
                    <a:pt x="2541" y="2662"/>
                  </a:lnTo>
                  <a:lnTo>
                    <a:pt x="2603" y="2604"/>
                  </a:lnTo>
                  <a:lnTo>
                    <a:pt x="2662" y="2542"/>
                  </a:lnTo>
                  <a:lnTo>
                    <a:pt x="2716" y="2476"/>
                  </a:lnTo>
                  <a:lnTo>
                    <a:pt x="2764" y="2406"/>
                  </a:lnTo>
                  <a:lnTo>
                    <a:pt x="2809" y="2332"/>
                  </a:lnTo>
                  <a:lnTo>
                    <a:pt x="2848" y="2255"/>
                  </a:lnTo>
                  <a:lnTo>
                    <a:pt x="2882" y="2176"/>
                  </a:lnTo>
                  <a:lnTo>
                    <a:pt x="2909" y="2093"/>
                  </a:lnTo>
                  <a:lnTo>
                    <a:pt x="2932" y="2008"/>
                  </a:lnTo>
                  <a:lnTo>
                    <a:pt x="2949" y="1921"/>
                  </a:lnTo>
                  <a:lnTo>
                    <a:pt x="2958" y="1831"/>
                  </a:lnTo>
                  <a:lnTo>
                    <a:pt x="2961" y="1740"/>
                  </a:lnTo>
                  <a:lnTo>
                    <a:pt x="2958" y="1656"/>
                  </a:lnTo>
                  <a:lnTo>
                    <a:pt x="2950" y="1571"/>
                  </a:lnTo>
                  <a:lnTo>
                    <a:pt x="2935" y="1489"/>
                  </a:lnTo>
                  <a:lnTo>
                    <a:pt x="2915" y="1407"/>
                  </a:lnTo>
                  <a:lnTo>
                    <a:pt x="2889" y="1328"/>
                  </a:lnTo>
                  <a:lnTo>
                    <a:pt x="2859" y="1249"/>
                  </a:lnTo>
                  <a:lnTo>
                    <a:pt x="2823" y="1174"/>
                  </a:lnTo>
                  <a:lnTo>
                    <a:pt x="2780" y="1101"/>
                  </a:lnTo>
                  <a:lnTo>
                    <a:pt x="2735" y="1030"/>
                  </a:lnTo>
                  <a:lnTo>
                    <a:pt x="2683" y="963"/>
                  </a:lnTo>
                  <a:lnTo>
                    <a:pt x="2628" y="900"/>
                  </a:lnTo>
                  <a:lnTo>
                    <a:pt x="2568" y="842"/>
                  </a:lnTo>
                  <a:lnTo>
                    <a:pt x="2505" y="788"/>
                  </a:lnTo>
                  <a:lnTo>
                    <a:pt x="2439" y="738"/>
                  </a:lnTo>
                  <a:lnTo>
                    <a:pt x="2370" y="694"/>
                  </a:lnTo>
                  <a:lnTo>
                    <a:pt x="2297" y="653"/>
                  </a:lnTo>
                  <a:lnTo>
                    <a:pt x="2223" y="617"/>
                  </a:lnTo>
                  <a:lnTo>
                    <a:pt x="2146" y="588"/>
                  </a:lnTo>
                  <a:lnTo>
                    <a:pt x="2067" y="562"/>
                  </a:lnTo>
                  <a:lnTo>
                    <a:pt x="1987" y="543"/>
                  </a:lnTo>
                  <a:lnTo>
                    <a:pt x="1968" y="537"/>
                  </a:lnTo>
                  <a:lnTo>
                    <a:pt x="1952" y="526"/>
                  </a:lnTo>
                  <a:lnTo>
                    <a:pt x="1939" y="511"/>
                  </a:lnTo>
                  <a:lnTo>
                    <a:pt x="1932" y="494"/>
                  </a:lnTo>
                  <a:lnTo>
                    <a:pt x="1927" y="475"/>
                  </a:lnTo>
                  <a:lnTo>
                    <a:pt x="1928" y="456"/>
                  </a:lnTo>
                  <a:lnTo>
                    <a:pt x="1935" y="437"/>
                  </a:lnTo>
                  <a:lnTo>
                    <a:pt x="1946" y="421"/>
                  </a:lnTo>
                  <a:lnTo>
                    <a:pt x="1960" y="410"/>
                  </a:lnTo>
                  <a:lnTo>
                    <a:pt x="1977" y="401"/>
                  </a:lnTo>
                  <a:lnTo>
                    <a:pt x="1996" y="397"/>
                  </a:lnTo>
                  <a:lnTo>
                    <a:pt x="2016" y="398"/>
                  </a:lnTo>
                  <a:lnTo>
                    <a:pt x="2096" y="417"/>
                  </a:lnTo>
                  <a:lnTo>
                    <a:pt x="2173" y="440"/>
                  </a:lnTo>
                  <a:lnTo>
                    <a:pt x="2249" y="469"/>
                  </a:lnTo>
                  <a:lnTo>
                    <a:pt x="2325" y="502"/>
                  </a:lnTo>
                  <a:lnTo>
                    <a:pt x="2397" y="539"/>
                  </a:lnTo>
                  <a:lnTo>
                    <a:pt x="2467" y="580"/>
                  </a:lnTo>
                  <a:lnTo>
                    <a:pt x="2534" y="625"/>
                  </a:lnTo>
                  <a:lnTo>
                    <a:pt x="2631" y="511"/>
                  </a:lnTo>
                  <a:lnTo>
                    <a:pt x="2555" y="459"/>
                  </a:lnTo>
                  <a:lnTo>
                    <a:pt x="2474" y="412"/>
                  </a:lnTo>
                  <a:lnTo>
                    <a:pt x="2391" y="368"/>
                  </a:lnTo>
                  <a:lnTo>
                    <a:pt x="2306" y="331"/>
                  </a:lnTo>
                  <a:lnTo>
                    <a:pt x="2217" y="298"/>
                  </a:lnTo>
                  <a:lnTo>
                    <a:pt x="2125" y="272"/>
                  </a:lnTo>
                  <a:lnTo>
                    <a:pt x="2032" y="250"/>
                  </a:lnTo>
                  <a:lnTo>
                    <a:pt x="1937" y="235"/>
                  </a:lnTo>
                  <a:lnTo>
                    <a:pt x="1839" y="225"/>
                  </a:lnTo>
                  <a:lnTo>
                    <a:pt x="1740" y="222"/>
                  </a:lnTo>
                  <a:lnTo>
                    <a:pt x="1640" y="225"/>
                  </a:lnTo>
                  <a:lnTo>
                    <a:pt x="1543" y="235"/>
                  </a:lnTo>
                  <a:lnTo>
                    <a:pt x="1446" y="251"/>
                  </a:lnTo>
                  <a:lnTo>
                    <a:pt x="1352" y="272"/>
                  </a:lnTo>
                  <a:lnTo>
                    <a:pt x="1261" y="299"/>
                  </a:lnTo>
                  <a:lnTo>
                    <a:pt x="1172" y="332"/>
                  </a:lnTo>
                  <a:lnTo>
                    <a:pt x="1085" y="370"/>
                  </a:lnTo>
                  <a:lnTo>
                    <a:pt x="1001" y="414"/>
                  </a:lnTo>
                  <a:lnTo>
                    <a:pt x="921" y="463"/>
                  </a:lnTo>
                  <a:lnTo>
                    <a:pt x="843" y="516"/>
                  </a:lnTo>
                  <a:lnTo>
                    <a:pt x="770" y="573"/>
                  </a:lnTo>
                  <a:lnTo>
                    <a:pt x="700" y="634"/>
                  </a:lnTo>
                  <a:lnTo>
                    <a:pt x="635" y="700"/>
                  </a:lnTo>
                  <a:lnTo>
                    <a:pt x="572" y="770"/>
                  </a:lnTo>
                  <a:lnTo>
                    <a:pt x="515" y="844"/>
                  </a:lnTo>
                  <a:lnTo>
                    <a:pt x="462" y="922"/>
                  </a:lnTo>
                  <a:lnTo>
                    <a:pt x="414" y="1002"/>
                  </a:lnTo>
                  <a:lnTo>
                    <a:pt x="371" y="1085"/>
                  </a:lnTo>
                  <a:lnTo>
                    <a:pt x="333" y="1172"/>
                  </a:lnTo>
                  <a:lnTo>
                    <a:pt x="299" y="1261"/>
                  </a:lnTo>
                  <a:lnTo>
                    <a:pt x="272" y="1353"/>
                  </a:lnTo>
                  <a:lnTo>
                    <a:pt x="250" y="1446"/>
                  </a:lnTo>
                  <a:lnTo>
                    <a:pt x="234" y="1543"/>
                  </a:lnTo>
                  <a:lnTo>
                    <a:pt x="225" y="1640"/>
                  </a:lnTo>
                  <a:lnTo>
                    <a:pt x="221" y="1740"/>
                  </a:lnTo>
                  <a:lnTo>
                    <a:pt x="225" y="1831"/>
                  </a:lnTo>
                  <a:lnTo>
                    <a:pt x="232" y="1921"/>
                  </a:lnTo>
                  <a:lnTo>
                    <a:pt x="246" y="2010"/>
                  </a:lnTo>
                  <a:lnTo>
                    <a:pt x="265" y="2098"/>
                  </a:lnTo>
                  <a:lnTo>
                    <a:pt x="288" y="2184"/>
                  </a:lnTo>
                  <a:lnTo>
                    <a:pt x="317" y="2269"/>
                  </a:lnTo>
                  <a:lnTo>
                    <a:pt x="350" y="2352"/>
                  </a:lnTo>
                  <a:lnTo>
                    <a:pt x="389" y="2433"/>
                  </a:lnTo>
                  <a:lnTo>
                    <a:pt x="431" y="2512"/>
                  </a:lnTo>
                  <a:lnTo>
                    <a:pt x="480" y="2587"/>
                  </a:lnTo>
                  <a:lnTo>
                    <a:pt x="532" y="2661"/>
                  </a:lnTo>
                  <a:lnTo>
                    <a:pt x="589" y="2731"/>
                  </a:lnTo>
                  <a:lnTo>
                    <a:pt x="602" y="2749"/>
                  </a:lnTo>
                  <a:lnTo>
                    <a:pt x="610" y="2769"/>
                  </a:lnTo>
                  <a:lnTo>
                    <a:pt x="616" y="2790"/>
                  </a:lnTo>
                  <a:lnTo>
                    <a:pt x="616" y="2812"/>
                  </a:lnTo>
                  <a:lnTo>
                    <a:pt x="612" y="2833"/>
                  </a:lnTo>
                  <a:lnTo>
                    <a:pt x="604" y="2853"/>
                  </a:lnTo>
                  <a:lnTo>
                    <a:pt x="593" y="2871"/>
                  </a:lnTo>
                  <a:lnTo>
                    <a:pt x="577" y="2887"/>
                  </a:lnTo>
                  <a:lnTo>
                    <a:pt x="559" y="2900"/>
                  </a:lnTo>
                  <a:lnTo>
                    <a:pt x="539" y="2909"/>
                  </a:lnTo>
                  <a:lnTo>
                    <a:pt x="518" y="2913"/>
                  </a:lnTo>
                  <a:lnTo>
                    <a:pt x="497" y="2913"/>
                  </a:lnTo>
                  <a:lnTo>
                    <a:pt x="476" y="2910"/>
                  </a:lnTo>
                  <a:lnTo>
                    <a:pt x="456" y="2903"/>
                  </a:lnTo>
                  <a:lnTo>
                    <a:pt x="438" y="2891"/>
                  </a:lnTo>
                  <a:lnTo>
                    <a:pt x="422" y="2875"/>
                  </a:lnTo>
                  <a:lnTo>
                    <a:pt x="361" y="2801"/>
                  </a:lnTo>
                  <a:lnTo>
                    <a:pt x="305" y="2724"/>
                  </a:lnTo>
                  <a:lnTo>
                    <a:pt x="253" y="2644"/>
                  </a:lnTo>
                  <a:lnTo>
                    <a:pt x="207" y="2561"/>
                  </a:lnTo>
                  <a:lnTo>
                    <a:pt x="164" y="2477"/>
                  </a:lnTo>
                  <a:lnTo>
                    <a:pt x="126" y="2390"/>
                  </a:lnTo>
                  <a:lnTo>
                    <a:pt x="93" y="2302"/>
                  </a:lnTo>
                  <a:lnTo>
                    <a:pt x="65" y="2211"/>
                  </a:lnTo>
                  <a:lnTo>
                    <a:pt x="42" y="2119"/>
                  </a:lnTo>
                  <a:lnTo>
                    <a:pt x="24" y="2026"/>
                  </a:lnTo>
                  <a:lnTo>
                    <a:pt x="11" y="1932"/>
                  </a:lnTo>
                  <a:lnTo>
                    <a:pt x="3" y="1836"/>
                  </a:lnTo>
                  <a:lnTo>
                    <a:pt x="0" y="1740"/>
                  </a:lnTo>
                  <a:lnTo>
                    <a:pt x="3" y="1641"/>
                  </a:lnTo>
                  <a:lnTo>
                    <a:pt x="12" y="1543"/>
                  </a:lnTo>
                  <a:lnTo>
                    <a:pt x="25" y="1446"/>
                  </a:lnTo>
                  <a:lnTo>
                    <a:pt x="43" y="1351"/>
                  </a:lnTo>
                  <a:lnTo>
                    <a:pt x="68" y="1257"/>
                  </a:lnTo>
                  <a:lnTo>
                    <a:pt x="97" y="1164"/>
                  </a:lnTo>
                  <a:lnTo>
                    <a:pt x="132" y="1074"/>
                  </a:lnTo>
                  <a:lnTo>
                    <a:pt x="172" y="986"/>
                  </a:lnTo>
                  <a:lnTo>
                    <a:pt x="216" y="900"/>
                  </a:lnTo>
                  <a:lnTo>
                    <a:pt x="265" y="817"/>
                  </a:lnTo>
                  <a:lnTo>
                    <a:pt x="319" y="735"/>
                  </a:lnTo>
                  <a:lnTo>
                    <a:pt x="378" y="658"/>
                  </a:lnTo>
                  <a:lnTo>
                    <a:pt x="442" y="582"/>
                  </a:lnTo>
                  <a:lnTo>
                    <a:pt x="510" y="510"/>
                  </a:lnTo>
                  <a:lnTo>
                    <a:pt x="582" y="441"/>
                  </a:lnTo>
                  <a:lnTo>
                    <a:pt x="657" y="378"/>
                  </a:lnTo>
                  <a:lnTo>
                    <a:pt x="735" y="319"/>
                  </a:lnTo>
                  <a:lnTo>
                    <a:pt x="816" y="265"/>
                  </a:lnTo>
                  <a:lnTo>
                    <a:pt x="900" y="216"/>
                  </a:lnTo>
                  <a:lnTo>
                    <a:pt x="985" y="171"/>
                  </a:lnTo>
                  <a:lnTo>
                    <a:pt x="1074" y="132"/>
                  </a:lnTo>
                  <a:lnTo>
                    <a:pt x="1164" y="97"/>
                  </a:lnTo>
                  <a:lnTo>
                    <a:pt x="1257" y="68"/>
                  </a:lnTo>
                  <a:lnTo>
                    <a:pt x="1350" y="44"/>
                  </a:lnTo>
                  <a:lnTo>
                    <a:pt x="1446" y="25"/>
                  </a:lnTo>
                  <a:lnTo>
                    <a:pt x="1543" y="11"/>
                  </a:lnTo>
                  <a:lnTo>
                    <a:pt x="1641" y="3"/>
                  </a:lnTo>
                  <a:lnTo>
                    <a:pt x="17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11" name="Shape 9611"/>
          <p:cNvSpPr/>
          <p:nvPr/>
        </p:nvSpPr>
        <p:spPr>
          <a:xfrm>
            <a:off x="5843309" y="3763288"/>
            <a:ext cx="213251" cy="196019"/>
          </a:xfrm>
          <a:custGeom>
            <a:avLst/>
            <a:gdLst/>
            <a:ahLst/>
            <a:cxnLst/>
            <a:rect l="0" t="0" r="0" b="0"/>
            <a:pathLst>
              <a:path w="3560" h="3277" extrusionOk="0">
                <a:moveTo>
                  <a:pt x="3319" y="2800"/>
                </a:moveTo>
                <a:lnTo>
                  <a:pt x="3278" y="2817"/>
                </a:lnTo>
                <a:lnTo>
                  <a:pt x="3241" y="2838"/>
                </a:lnTo>
                <a:lnTo>
                  <a:pt x="3205" y="2862"/>
                </a:lnTo>
                <a:lnTo>
                  <a:pt x="3174" y="2891"/>
                </a:lnTo>
                <a:lnTo>
                  <a:pt x="3146" y="2922"/>
                </a:lnTo>
                <a:lnTo>
                  <a:pt x="3121" y="2957"/>
                </a:lnTo>
                <a:lnTo>
                  <a:pt x="3101" y="2995"/>
                </a:lnTo>
                <a:lnTo>
                  <a:pt x="3083" y="3035"/>
                </a:lnTo>
                <a:lnTo>
                  <a:pt x="3319" y="3035"/>
                </a:lnTo>
                <a:lnTo>
                  <a:pt x="3319" y="2800"/>
                </a:lnTo>
                <a:close/>
                <a:moveTo>
                  <a:pt x="242" y="2800"/>
                </a:moveTo>
                <a:lnTo>
                  <a:pt x="242" y="3035"/>
                </a:lnTo>
                <a:lnTo>
                  <a:pt x="476" y="3035"/>
                </a:lnTo>
                <a:lnTo>
                  <a:pt x="460" y="2995"/>
                </a:lnTo>
                <a:lnTo>
                  <a:pt x="440" y="2957"/>
                </a:lnTo>
                <a:lnTo>
                  <a:pt x="415" y="2922"/>
                </a:lnTo>
                <a:lnTo>
                  <a:pt x="386" y="2891"/>
                </a:lnTo>
                <a:lnTo>
                  <a:pt x="354" y="2862"/>
                </a:lnTo>
                <a:lnTo>
                  <a:pt x="320" y="2838"/>
                </a:lnTo>
                <a:lnTo>
                  <a:pt x="282" y="2817"/>
                </a:lnTo>
                <a:lnTo>
                  <a:pt x="242" y="2800"/>
                </a:lnTo>
                <a:close/>
                <a:moveTo>
                  <a:pt x="242" y="872"/>
                </a:moveTo>
                <a:lnTo>
                  <a:pt x="242" y="2633"/>
                </a:lnTo>
                <a:lnTo>
                  <a:pt x="295" y="2648"/>
                </a:lnTo>
                <a:lnTo>
                  <a:pt x="346" y="2669"/>
                </a:lnTo>
                <a:lnTo>
                  <a:pt x="393" y="2694"/>
                </a:lnTo>
                <a:lnTo>
                  <a:pt x="438" y="2724"/>
                </a:lnTo>
                <a:lnTo>
                  <a:pt x="481" y="2758"/>
                </a:lnTo>
                <a:lnTo>
                  <a:pt x="518" y="2796"/>
                </a:lnTo>
                <a:lnTo>
                  <a:pt x="553" y="2838"/>
                </a:lnTo>
                <a:lnTo>
                  <a:pt x="582" y="2883"/>
                </a:lnTo>
                <a:lnTo>
                  <a:pt x="608" y="2931"/>
                </a:lnTo>
                <a:lnTo>
                  <a:pt x="629" y="2982"/>
                </a:lnTo>
                <a:lnTo>
                  <a:pt x="644" y="3035"/>
                </a:lnTo>
                <a:lnTo>
                  <a:pt x="2917" y="3035"/>
                </a:lnTo>
                <a:lnTo>
                  <a:pt x="2932" y="2982"/>
                </a:lnTo>
                <a:lnTo>
                  <a:pt x="2953" y="2931"/>
                </a:lnTo>
                <a:lnTo>
                  <a:pt x="2978" y="2883"/>
                </a:lnTo>
                <a:lnTo>
                  <a:pt x="3008" y="2838"/>
                </a:lnTo>
                <a:lnTo>
                  <a:pt x="3041" y="2796"/>
                </a:lnTo>
                <a:lnTo>
                  <a:pt x="3080" y="2758"/>
                </a:lnTo>
                <a:lnTo>
                  <a:pt x="3121" y="2724"/>
                </a:lnTo>
                <a:lnTo>
                  <a:pt x="3167" y="2694"/>
                </a:lnTo>
                <a:lnTo>
                  <a:pt x="3214" y="2669"/>
                </a:lnTo>
                <a:lnTo>
                  <a:pt x="3265" y="2648"/>
                </a:lnTo>
                <a:lnTo>
                  <a:pt x="3319" y="2633"/>
                </a:lnTo>
                <a:lnTo>
                  <a:pt x="3319" y="872"/>
                </a:lnTo>
                <a:lnTo>
                  <a:pt x="242" y="872"/>
                </a:lnTo>
                <a:close/>
                <a:moveTo>
                  <a:pt x="1264" y="493"/>
                </a:moveTo>
                <a:lnTo>
                  <a:pt x="1264" y="630"/>
                </a:lnTo>
                <a:lnTo>
                  <a:pt x="2296" y="630"/>
                </a:lnTo>
                <a:lnTo>
                  <a:pt x="2296" y="493"/>
                </a:lnTo>
                <a:lnTo>
                  <a:pt x="1264" y="493"/>
                </a:lnTo>
                <a:close/>
                <a:moveTo>
                  <a:pt x="1308" y="243"/>
                </a:moveTo>
                <a:lnTo>
                  <a:pt x="1294" y="245"/>
                </a:lnTo>
                <a:lnTo>
                  <a:pt x="1282" y="251"/>
                </a:lnTo>
                <a:lnTo>
                  <a:pt x="1272" y="261"/>
                </a:lnTo>
                <a:lnTo>
                  <a:pt x="1266" y="273"/>
                </a:lnTo>
                <a:lnTo>
                  <a:pt x="1264" y="287"/>
                </a:lnTo>
                <a:lnTo>
                  <a:pt x="1264" y="331"/>
                </a:lnTo>
                <a:lnTo>
                  <a:pt x="2296" y="331"/>
                </a:lnTo>
                <a:lnTo>
                  <a:pt x="2296" y="287"/>
                </a:lnTo>
                <a:lnTo>
                  <a:pt x="2294" y="273"/>
                </a:lnTo>
                <a:lnTo>
                  <a:pt x="2287" y="261"/>
                </a:lnTo>
                <a:lnTo>
                  <a:pt x="2279" y="251"/>
                </a:lnTo>
                <a:lnTo>
                  <a:pt x="2266" y="245"/>
                </a:lnTo>
                <a:lnTo>
                  <a:pt x="2252" y="243"/>
                </a:lnTo>
                <a:lnTo>
                  <a:pt x="1308" y="243"/>
                </a:lnTo>
                <a:close/>
                <a:moveTo>
                  <a:pt x="1308" y="0"/>
                </a:moveTo>
                <a:lnTo>
                  <a:pt x="2252" y="0"/>
                </a:lnTo>
                <a:lnTo>
                  <a:pt x="2294" y="3"/>
                </a:lnTo>
                <a:lnTo>
                  <a:pt x="2335" y="13"/>
                </a:lnTo>
                <a:lnTo>
                  <a:pt x="2373" y="27"/>
                </a:lnTo>
                <a:lnTo>
                  <a:pt x="2407" y="47"/>
                </a:lnTo>
                <a:lnTo>
                  <a:pt x="2440" y="70"/>
                </a:lnTo>
                <a:lnTo>
                  <a:pt x="2468" y="100"/>
                </a:lnTo>
                <a:lnTo>
                  <a:pt x="2492" y="131"/>
                </a:lnTo>
                <a:lnTo>
                  <a:pt x="2511" y="167"/>
                </a:lnTo>
                <a:lnTo>
                  <a:pt x="2526" y="205"/>
                </a:lnTo>
                <a:lnTo>
                  <a:pt x="2535" y="245"/>
                </a:lnTo>
                <a:lnTo>
                  <a:pt x="2538" y="287"/>
                </a:lnTo>
                <a:lnTo>
                  <a:pt x="2538" y="630"/>
                </a:lnTo>
                <a:lnTo>
                  <a:pt x="3439" y="630"/>
                </a:lnTo>
                <a:lnTo>
                  <a:pt x="3467" y="633"/>
                </a:lnTo>
                <a:lnTo>
                  <a:pt x="3493" y="642"/>
                </a:lnTo>
                <a:lnTo>
                  <a:pt x="3514" y="657"/>
                </a:lnTo>
                <a:lnTo>
                  <a:pt x="3534" y="675"/>
                </a:lnTo>
                <a:lnTo>
                  <a:pt x="3548" y="698"/>
                </a:lnTo>
                <a:lnTo>
                  <a:pt x="3556" y="723"/>
                </a:lnTo>
                <a:lnTo>
                  <a:pt x="3560" y="751"/>
                </a:lnTo>
                <a:lnTo>
                  <a:pt x="3560" y="3156"/>
                </a:lnTo>
                <a:lnTo>
                  <a:pt x="3556" y="3184"/>
                </a:lnTo>
                <a:lnTo>
                  <a:pt x="3548" y="3209"/>
                </a:lnTo>
                <a:lnTo>
                  <a:pt x="3534" y="3232"/>
                </a:lnTo>
                <a:lnTo>
                  <a:pt x="3514" y="3251"/>
                </a:lnTo>
                <a:lnTo>
                  <a:pt x="3493" y="3265"/>
                </a:lnTo>
                <a:lnTo>
                  <a:pt x="3467" y="3274"/>
                </a:lnTo>
                <a:lnTo>
                  <a:pt x="3439" y="3277"/>
                </a:lnTo>
                <a:lnTo>
                  <a:pt x="121" y="3277"/>
                </a:lnTo>
                <a:lnTo>
                  <a:pt x="93" y="3274"/>
                </a:lnTo>
                <a:lnTo>
                  <a:pt x="68" y="3265"/>
                </a:lnTo>
                <a:lnTo>
                  <a:pt x="45" y="3251"/>
                </a:lnTo>
                <a:lnTo>
                  <a:pt x="27" y="3232"/>
                </a:lnTo>
                <a:lnTo>
                  <a:pt x="12" y="3209"/>
                </a:lnTo>
                <a:lnTo>
                  <a:pt x="3" y="3184"/>
                </a:lnTo>
                <a:lnTo>
                  <a:pt x="0" y="3156"/>
                </a:lnTo>
                <a:lnTo>
                  <a:pt x="0" y="751"/>
                </a:lnTo>
                <a:lnTo>
                  <a:pt x="3" y="723"/>
                </a:lnTo>
                <a:lnTo>
                  <a:pt x="12" y="698"/>
                </a:lnTo>
                <a:lnTo>
                  <a:pt x="27" y="675"/>
                </a:lnTo>
                <a:lnTo>
                  <a:pt x="45" y="657"/>
                </a:lnTo>
                <a:lnTo>
                  <a:pt x="68" y="642"/>
                </a:lnTo>
                <a:lnTo>
                  <a:pt x="93" y="633"/>
                </a:lnTo>
                <a:lnTo>
                  <a:pt x="121" y="630"/>
                </a:lnTo>
                <a:lnTo>
                  <a:pt x="1022" y="630"/>
                </a:lnTo>
                <a:lnTo>
                  <a:pt x="1022" y="287"/>
                </a:lnTo>
                <a:lnTo>
                  <a:pt x="1025" y="245"/>
                </a:lnTo>
                <a:lnTo>
                  <a:pt x="1034" y="205"/>
                </a:lnTo>
                <a:lnTo>
                  <a:pt x="1049" y="167"/>
                </a:lnTo>
                <a:lnTo>
                  <a:pt x="1068" y="131"/>
                </a:lnTo>
                <a:lnTo>
                  <a:pt x="1092" y="100"/>
                </a:lnTo>
                <a:lnTo>
                  <a:pt x="1120" y="70"/>
                </a:lnTo>
                <a:lnTo>
                  <a:pt x="1152" y="47"/>
                </a:lnTo>
                <a:lnTo>
                  <a:pt x="1187" y="27"/>
                </a:lnTo>
                <a:lnTo>
                  <a:pt x="1226" y="13"/>
                </a:lnTo>
                <a:lnTo>
                  <a:pt x="1266" y="3"/>
                </a:lnTo>
                <a:lnTo>
                  <a:pt x="13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12" name="Shape 9612"/>
          <p:cNvGrpSpPr/>
          <p:nvPr/>
        </p:nvGrpSpPr>
        <p:grpSpPr>
          <a:xfrm>
            <a:off x="4786207" y="3762929"/>
            <a:ext cx="196736" cy="196736"/>
            <a:chOff x="4736" y="3863"/>
            <a:chExt cx="274" cy="274"/>
          </a:xfrm>
        </p:grpSpPr>
        <p:sp>
          <p:nvSpPr>
            <p:cNvPr id="9613" name="Shape 9613"/>
            <p:cNvSpPr/>
            <p:nvPr/>
          </p:nvSpPr>
          <p:spPr>
            <a:xfrm>
              <a:off x="4829" y="3951"/>
              <a:ext cx="89" cy="99"/>
            </a:xfrm>
            <a:custGeom>
              <a:avLst/>
              <a:gdLst/>
              <a:ahLst/>
              <a:cxnLst/>
              <a:rect l="0" t="0" r="0" b="0"/>
              <a:pathLst>
                <a:path w="1156" h="1291" extrusionOk="0">
                  <a:moveTo>
                    <a:pt x="787" y="663"/>
                  </a:moveTo>
                  <a:lnTo>
                    <a:pt x="751" y="663"/>
                  </a:lnTo>
                  <a:lnTo>
                    <a:pt x="714" y="669"/>
                  </a:lnTo>
                  <a:lnTo>
                    <a:pt x="962" y="961"/>
                  </a:lnTo>
                  <a:lnTo>
                    <a:pt x="970" y="938"/>
                  </a:lnTo>
                  <a:lnTo>
                    <a:pt x="977" y="914"/>
                  </a:lnTo>
                  <a:lnTo>
                    <a:pt x="980" y="889"/>
                  </a:lnTo>
                  <a:lnTo>
                    <a:pt x="980" y="856"/>
                  </a:lnTo>
                  <a:lnTo>
                    <a:pt x="976" y="823"/>
                  </a:lnTo>
                  <a:lnTo>
                    <a:pt x="966" y="792"/>
                  </a:lnTo>
                  <a:lnTo>
                    <a:pt x="951" y="763"/>
                  </a:lnTo>
                  <a:lnTo>
                    <a:pt x="931" y="735"/>
                  </a:lnTo>
                  <a:lnTo>
                    <a:pt x="908" y="712"/>
                  </a:lnTo>
                  <a:lnTo>
                    <a:pt x="882" y="693"/>
                  </a:lnTo>
                  <a:lnTo>
                    <a:pt x="852" y="678"/>
                  </a:lnTo>
                  <a:lnTo>
                    <a:pt x="821" y="667"/>
                  </a:lnTo>
                  <a:lnTo>
                    <a:pt x="787" y="663"/>
                  </a:lnTo>
                  <a:close/>
                  <a:moveTo>
                    <a:pt x="195" y="330"/>
                  </a:moveTo>
                  <a:lnTo>
                    <a:pt x="183" y="362"/>
                  </a:lnTo>
                  <a:lnTo>
                    <a:pt x="176" y="395"/>
                  </a:lnTo>
                  <a:lnTo>
                    <a:pt x="175" y="429"/>
                  </a:lnTo>
                  <a:lnTo>
                    <a:pt x="180" y="462"/>
                  </a:lnTo>
                  <a:lnTo>
                    <a:pt x="189" y="495"/>
                  </a:lnTo>
                  <a:lnTo>
                    <a:pt x="205" y="526"/>
                  </a:lnTo>
                  <a:lnTo>
                    <a:pt x="225" y="555"/>
                  </a:lnTo>
                  <a:lnTo>
                    <a:pt x="248" y="578"/>
                  </a:lnTo>
                  <a:lnTo>
                    <a:pt x="275" y="598"/>
                  </a:lnTo>
                  <a:lnTo>
                    <a:pt x="304" y="613"/>
                  </a:lnTo>
                  <a:lnTo>
                    <a:pt x="336" y="623"/>
                  </a:lnTo>
                  <a:lnTo>
                    <a:pt x="368" y="628"/>
                  </a:lnTo>
                  <a:lnTo>
                    <a:pt x="406" y="628"/>
                  </a:lnTo>
                  <a:lnTo>
                    <a:pt x="443" y="621"/>
                  </a:lnTo>
                  <a:lnTo>
                    <a:pt x="195" y="330"/>
                  </a:lnTo>
                  <a:close/>
                  <a:moveTo>
                    <a:pt x="99" y="0"/>
                  </a:moveTo>
                  <a:lnTo>
                    <a:pt x="119" y="1"/>
                  </a:lnTo>
                  <a:lnTo>
                    <a:pt x="137" y="6"/>
                  </a:lnTo>
                  <a:lnTo>
                    <a:pt x="155" y="16"/>
                  </a:lnTo>
                  <a:lnTo>
                    <a:pt x="169" y="30"/>
                  </a:lnTo>
                  <a:lnTo>
                    <a:pt x="208" y="77"/>
                  </a:lnTo>
                  <a:lnTo>
                    <a:pt x="247" y="58"/>
                  </a:lnTo>
                  <a:lnTo>
                    <a:pt x="288" y="45"/>
                  </a:lnTo>
                  <a:lnTo>
                    <a:pt x="329" y="38"/>
                  </a:lnTo>
                  <a:lnTo>
                    <a:pt x="372" y="33"/>
                  </a:lnTo>
                  <a:lnTo>
                    <a:pt x="416" y="35"/>
                  </a:lnTo>
                  <a:lnTo>
                    <a:pt x="459" y="41"/>
                  </a:lnTo>
                  <a:lnTo>
                    <a:pt x="501" y="51"/>
                  </a:lnTo>
                  <a:lnTo>
                    <a:pt x="541" y="66"/>
                  </a:lnTo>
                  <a:lnTo>
                    <a:pt x="579" y="85"/>
                  </a:lnTo>
                  <a:lnTo>
                    <a:pt x="615" y="109"/>
                  </a:lnTo>
                  <a:lnTo>
                    <a:pt x="648" y="137"/>
                  </a:lnTo>
                  <a:lnTo>
                    <a:pt x="678" y="169"/>
                  </a:lnTo>
                  <a:lnTo>
                    <a:pt x="690" y="185"/>
                  </a:lnTo>
                  <a:lnTo>
                    <a:pt x="696" y="204"/>
                  </a:lnTo>
                  <a:lnTo>
                    <a:pt x="699" y="223"/>
                  </a:lnTo>
                  <a:lnTo>
                    <a:pt x="697" y="243"/>
                  </a:lnTo>
                  <a:lnTo>
                    <a:pt x="692" y="261"/>
                  </a:lnTo>
                  <a:lnTo>
                    <a:pt x="682" y="277"/>
                  </a:lnTo>
                  <a:lnTo>
                    <a:pt x="668" y="292"/>
                  </a:lnTo>
                  <a:lnTo>
                    <a:pt x="652" y="303"/>
                  </a:lnTo>
                  <a:lnTo>
                    <a:pt x="634" y="311"/>
                  </a:lnTo>
                  <a:lnTo>
                    <a:pt x="614" y="313"/>
                  </a:lnTo>
                  <a:lnTo>
                    <a:pt x="596" y="312"/>
                  </a:lnTo>
                  <a:lnTo>
                    <a:pt x="577" y="305"/>
                  </a:lnTo>
                  <a:lnTo>
                    <a:pt x="560" y="296"/>
                  </a:lnTo>
                  <a:lnTo>
                    <a:pt x="545" y="283"/>
                  </a:lnTo>
                  <a:lnTo>
                    <a:pt x="522" y="259"/>
                  </a:lnTo>
                  <a:lnTo>
                    <a:pt x="495" y="239"/>
                  </a:lnTo>
                  <a:lnTo>
                    <a:pt x="466" y="224"/>
                  </a:lnTo>
                  <a:lnTo>
                    <a:pt x="434" y="214"/>
                  </a:lnTo>
                  <a:lnTo>
                    <a:pt x="402" y="209"/>
                  </a:lnTo>
                  <a:lnTo>
                    <a:pt x="364" y="209"/>
                  </a:lnTo>
                  <a:lnTo>
                    <a:pt x="328" y="217"/>
                  </a:lnTo>
                  <a:lnTo>
                    <a:pt x="595" y="530"/>
                  </a:lnTo>
                  <a:lnTo>
                    <a:pt x="634" y="512"/>
                  </a:lnTo>
                  <a:lnTo>
                    <a:pt x="674" y="499"/>
                  </a:lnTo>
                  <a:lnTo>
                    <a:pt x="716" y="491"/>
                  </a:lnTo>
                  <a:lnTo>
                    <a:pt x="758" y="487"/>
                  </a:lnTo>
                  <a:lnTo>
                    <a:pt x="801" y="488"/>
                  </a:lnTo>
                  <a:lnTo>
                    <a:pt x="845" y="494"/>
                  </a:lnTo>
                  <a:lnTo>
                    <a:pt x="887" y="505"/>
                  </a:lnTo>
                  <a:lnTo>
                    <a:pt x="927" y="520"/>
                  </a:lnTo>
                  <a:lnTo>
                    <a:pt x="965" y="539"/>
                  </a:lnTo>
                  <a:lnTo>
                    <a:pt x="1001" y="563"/>
                  </a:lnTo>
                  <a:lnTo>
                    <a:pt x="1034" y="590"/>
                  </a:lnTo>
                  <a:lnTo>
                    <a:pt x="1065" y="623"/>
                  </a:lnTo>
                  <a:lnTo>
                    <a:pt x="1091" y="657"/>
                  </a:lnTo>
                  <a:lnTo>
                    <a:pt x="1113" y="694"/>
                  </a:lnTo>
                  <a:lnTo>
                    <a:pt x="1131" y="733"/>
                  </a:lnTo>
                  <a:lnTo>
                    <a:pt x="1144" y="774"/>
                  </a:lnTo>
                  <a:lnTo>
                    <a:pt x="1152" y="816"/>
                  </a:lnTo>
                  <a:lnTo>
                    <a:pt x="1156" y="859"/>
                  </a:lnTo>
                  <a:lnTo>
                    <a:pt x="1155" y="902"/>
                  </a:lnTo>
                  <a:lnTo>
                    <a:pt x="1149" y="946"/>
                  </a:lnTo>
                  <a:lnTo>
                    <a:pt x="1138" y="988"/>
                  </a:lnTo>
                  <a:lnTo>
                    <a:pt x="1123" y="1028"/>
                  </a:lnTo>
                  <a:lnTo>
                    <a:pt x="1105" y="1066"/>
                  </a:lnTo>
                  <a:lnTo>
                    <a:pt x="1081" y="1101"/>
                  </a:lnTo>
                  <a:lnTo>
                    <a:pt x="1120" y="1147"/>
                  </a:lnTo>
                  <a:lnTo>
                    <a:pt x="1132" y="1163"/>
                  </a:lnTo>
                  <a:lnTo>
                    <a:pt x="1138" y="1182"/>
                  </a:lnTo>
                  <a:lnTo>
                    <a:pt x="1141" y="1201"/>
                  </a:lnTo>
                  <a:lnTo>
                    <a:pt x="1139" y="1220"/>
                  </a:lnTo>
                  <a:lnTo>
                    <a:pt x="1134" y="1238"/>
                  </a:lnTo>
                  <a:lnTo>
                    <a:pt x="1124" y="1255"/>
                  </a:lnTo>
                  <a:lnTo>
                    <a:pt x="1110" y="1271"/>
                  </a:lnTo>
                  <a:lnTo>
                    <a:pt x="1093" y="1281"/>
                  </a:lnTo>
                  <a:lnTo>
                    <a:pt x="1073" y="1289"/>
                  </a:lnTo>
                  <a:lnTo>
                    <a:pt x="1054" y="1291"/>
                  </a:lnTo>
                  <a:lnTo>
                    <a:pt x="1035" y="1289"/>
                  </a:lnTo>
                  <a:lnTo>
                    <a:pt x="1017" y="1284"/>
                  </a:lnTo>
                  <a:lnTo>
                    <a:pt x="1001" y="1274"/>
                  </a:lnTo>
                  <a:lnTo>
                    <a:pt x="987" y="1261"/>
                  </a:lnTo>
                  <a:lnTo>
                    <a:pt x="948" y="1214"/>
                  </a:lnTo>
                  <a:lnTo>
                    <a:pt x="907" y="1233"/>
                  </a:lnTo>
                  <a:lnTo>
                    <a:pt x="862" y="1247"/>
                  </a:lnTo>
                  <a:lnTo>
                    <a:pt x="818" y="1254"/>
                  </a:lnTo>
                  <a:lnTo>
                    <a:pt x="772" y="1258"/>
                  </a:lnTo>
                  <a:lnTo>
                    <a:pt x="741" y="1257"/>
                  </a:lnTo>
                  <a:lnTo>
                    <a:pt x="697" y="1250"/>
                  </a:lnTo>
                  <a:lnTo>
                    <a:pt x="655" y="1239"/>
                  </a:lnTo>
                  <a:lnTo>
                    <a:pt x="615" y="1224"/>
                  </a:lnTo>
                  <a:lnTo>
                    <a:pt x="577" y="1205"/>
                  </a:lnTo>
                  <a:lnTo>
                    <a:pt x="541" y="1181"/>
                  </a:lnTo>
                  <a:lnTo>
                    <a:pt x="508" y="1154"/>
                  </a:lnTo>
                  <a:lnTo>
                    <a:pt x="478" y="1122"/>
                  </a:lnTo>
                  <a:lnTo>
                    <a:pt x="467" y="1105"/>
                  </a:lnTo>
                  <a:lnTo>
                    <a:pt x="459" y="1086"/>
                  </a:lnTo>
                  <a:lnTo>
                    <a:pt x="457" y="1068"/>
                  </a:lnTo>
                  <a:lnTo>
                    <a:pt x="458" y="1049"/>
                  </a:lnTo>
                  <a:lnTo>
                    <a:pt x="465" y="1030"/>
                  </a:lnTo>
                  <a:lnTo>
                    <a:pt x="474" y="1013"/>
                  </a:lnTo>
                  <a:lnTo>
                    <a:pt x="487" y="999"/>
                  </a:lnTo>
                  <a:lnTo>
                    <a:pt x="505" y="987"/>
                  </a:lnTo>
                  <a:lnTo>
                    <a:pt x="523" y="980"/>
                  </a:lnTo>
                  <a:lnTo>
                    <a:pt x="541" y="978"/>
                  </a:lnTo>
                  <a:lnTo>
                    <a:pt x="561" y="979"/>
                  </a:lnTo>
                  <a:lnTo>
                    <a:pt x="579" y="985"/>
                  </a:lnTo>
                  <a:lnTo>
                    <a:pt x="597" y="994"/>
                  </a:lnTo>
                  <a:lnTo>
                    <a:pt x="611" y="1008"/>
                  </a:lnTo>
                  <a:lnTo>
                    <a:pt x="635" y="1032"/>
                  </a:lnTo>
                  <a:lnTo>
                    <a:pt x="661" y="1052"/>
                  </a:lnTo>
                  <a:lnTo>
                    <a:pt x="690" y="1066"/>
                  </a:lnTo>
                  <a:lnTo>
                    <a:pt x="721" y="1077"/>
                  </a:lnTo>
                  <a:lnTo>
                    <a:pt x="754" y="1082"/>
                  </a:lnTo>
                  <a:lnTo>
                    <a:pt x="792" y="1081"/>
                  </a:lnTo>
                  <a:lnTo>
                    <a:pt x="829" y="1075"/>
                  </a:lnTo>
                  <a:lnTo>
                    <a:pt x="562" y="761"/>
                  </a:lnTo>
                  <a:lnTo>
                    <a:pt x="523" y="779"/>
                  </a:lnTo>
                  <a:lnTo>
                    <a:pt x="482" y="792"/>
                  </a:lnTo>
                  <a:lnTo>
                    <a:pt x="441" y="800"/>
                  </a:lnTo>
                  <a:lnTo>
                    <a:pt x="397" y="804"/>
                  </a:lnTo>
                  <a:lnTo>
                    <a:pt x="354" y="803"/>
                  </a:lnTo>
                  <a:lnTo>
                    <a:pt x="311" y="797"/>
                  </a:lnTo>
                  <a:lnTo>
                    <a:pt x="268" y="786"/>
                  </a:lnTo>
                  <a:lnTo>
                    <a:pt x="228" y="771"/>
                  </a:lnTo>
                  <a:lnTo>
                    <a:pt x="190" y="752"/>
                  </a:lnTo>
                  <a:lnTo>
                    <a:pt x="155" y="728"/>
                  </a:lnTo>
                  <a:lnTo>
                    <a:pt x="122" y="700"/>
                  </a:lnTo>
                  <a:lnTo>
                    <a:pt x="92" y="668"/>
                  </a:lnTo>
                  <a:lnTo>
                    <a:pt x="65" y="633"/>
                  </a:lnTo>
                  <a:lnTo>
                    <a:pt x="42" y="595"/>
                  </a:lnTo>
                  <a:lnTo>
                    <a:pt x="25" y="555"/>
                  </a:lnTo>
                  <a:lnTo>
                    <a:pt x="12" y="513"/>
                  </a:lnTo>
                  <a:lnTo>
                    <a:pt x="4" y="472"/>
                  </a:lnTo>
                  <a:lnTo>
                    <a:pt x="0" y="430"/>
                  </a:lnTo>
                  <a:lnTo>
                    <a:pt x="1" y="388"/>
                  </a:lnTo>
                  <a:lnTo>
                    <a:pt x="7" y="345"/>
                  </a:lnTo>
                  <a:lnTo>
                    <a:pt x="17" y="304"/>
                  </a:lnTo>
                  <a:lnTo>
                    <a:pt x="32" y="264"/>
                  </a:lnTo>
                  <a:lnTo>
                    <a:pt x="52" y="226"/>
                  </a:lnTo>
                  <a:lnTo>
                    <a:pt x="76" y="189"/>
                  </a:lnTo>
                  <a:lnTo>
                    <a:pt x="36" y="144"/>
                  </a:lnTo>
                  <a:lnTo>
                    <a:pt x="25" y="127"/>
                  </a:lnTo>
                  <a:lnTo>
                    <a:pt x="18" y="108"/>
                  </a:lnTo>
                  <a:lnTo>
                    <a:pt x="15" y="90"/>
                  </a:lnTo>
                  <a:lnTo>
                    <a:pt x="16" y="70"/>
                  </a:lnTo>
                  <a:lnTo>
                    <a:pt x="23" y="52"/>
                  </a:lnTo>
                  <a:lnTo>
                    <a:pt x="32" y="36"/>
                  </a:lnTo>
                  <a:lnTo>
                    <a:pt x="45" y="20"/>
                  </a:lnTo>
                  <a:lnTo>
                    <a:pt x="63" y="10"/>
                  </a:lnTo>
                  <a:lnTo>
                    <a:pt x="81" y="2"/>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4" name="Shape 9614"/>
            <p:cNvSpPr/>
            <p:nvPr/>
          </p:nvSpPr>
          <p:spPr>
            <a:xfrm>
              <a:off x="4774" y="3901"/>
              <a:ext cx="199" cy="199"/>
            </a:xfrm>
            <a:custGeom>
              <a:avLst/>
              <a:gdLst/>
              <a:ahLst/>
              <a:cxnLst/>
              <a:rect l="0" t="0" r="0" b="0"/>
              <a:pathLst>
                <a:path w="2582" h="2582" extrusionOk="0">
                  <a:moveTo>
                    <a:pt x="1290" y="262"/>
                  </a:moveTo>
                  <a:lnTo>
                    <a:pt x="1220" y="265"/>
                  </a:lnTo>
                  <a:lnTo>
                    <a:pt x="1149" y="272"/>
                  </a:lnTo>
                  <a:lnTo>
                    <a:pt x="1079" y="284"/>
                  </a:lnTo>
                  <a:lnTo>
                    <a:pt x="1010" y="301"/>
                  </a:lnTo>
                  <a:lnTo>
                    <a:pt x="941" y="323"/>
                  </a:lnTo>
                  <a:lnTo>
                    <a:pt x="874" y="350"/>
                  </a:lnTo>
                  <a:lnTo>
                    <a:pt x="808" y="382"/>
                  </a:lnTo>
                  <a:lnTo>
                    <a:pt x="745" y="418"/>
                  </a:lnTo>
                  <a:lnTo>
                    <a:pt x="684" y="461"/>
                  </a:lnTo>
                  <a:lnTo>
                    <a:pt x="624" y="507"/>
                  </a:lnTo>
                  <a:lnTo>
                    <a:pt x="569" y="557"/>
                  </a:lnTo>
                  <a:lnTo>
                    <a:pt x="518" y="611"/>
                  </a:lnTo>
                  <a:lnTo>
                    <a:pt x="471" y="668"/>
                  </a:lnTo>
                  <a:lnTo>
                    <a:pt x="430" y="727"/>
                  </a:lnTo>
                  <a:lnTo>
                    <a:pt x="392" y="790"/>
                  </a:lnTo>
                  <a:lnTo>
                    <a:pt x="359" y="854"/>
                  </a:lnTo>
                  <a:lnTo>
                    <a:pt x="330" y="921"/>
                  </a:lnTo>
                  <a:lnTo>
                    <a:pt x="307" y="990"/>
                  </a:lnTo>
                  <a:lnTo>
                    <a:pt x="288" y="1062"/>
                  </a:lnTo>
                  <a:lnTo>
                    <a:pt x="274" y="1135"/>
                  </a:lnTo>
                  <a:lnTo>
                    <a:pt x="265" y="1208"/>
                  </a:lnTo>
                  <a:lnTo>
                    <a:pt x="262" y="1283"/>
                  </a:lnTo>
                  <a:lnTo>
                    <a:pt x="264" y="1357"/>
                  </a:lnTo>
                  <a:lnTo>
                    <a:pt x="272" y="1429"/>
                  </a:lnTo>
                  <a:lnTo>
                    <a:pt x="284" y="1502"/>
                  </a:lnTo>
                  <a:lnTo>
                    <a:pt x="301" y="1572"/>
                  </a:lnTo>
                  <a:lnTo>
                    <a:pt x="324" y="1642"/>
                  </a:lnTo>
                  <a:lnTo>
                    <a:pt x="351" y="1709"/>
                  </a:lnTo>
                  <a:lnTo>
                    <a:pt x="383" y="1775"/>
                  </a:lnTo>
                  <a:lnTo>
                    <a:pt x="420" y="1838"/>
                  </a:lnTo>
                  <a:lnTo>
                    <a:pt x="461" y="1898"/>
                  </a:lnTo>
                  <a:lnTo>
                    <a:pt x="508" y="1957"/>
                  </a:lnTo>
                  <a:lnTo>
                    <a:pt x="558" y="2012"/>
                  </a:lnTo>
                  <a:lnTo>
                    <a:pt x="612" y="2063"/>
                  </a:lnTo>
                  <a:lnTo>
                    <a:pt x="668" y="2110"/>
                  </a:lnTo>
                  <a:lnTo>
                    <a:pt x="728" y="2152"/>
                  </a:lnTo>
                  <a:lnTo>
                    <a:pt x="791" y="2190"/>
                  </a:lnTo>
                  <a:lnTo>
                    <a:pt x="855" y="2222"/>
                  </a:lnTo>
                  <a:lnTo>
                    <a:pt x="922" y="2251"/>
                  </a:lnTo>
                  <a:lnTo>
                    <a:pt x="991" y="2274"/>
                  </a:lnTo>
                  <a:lnTo>
                    <a:pt x="1063" y="2294"/>
                  </a:lnTo>
                  <a:lnTo>
                    <a:pt x="1135" y="2307"/>
                  </a:lnTo>
                  <a:lnTo>
                    <a:pt x="1209" y="2315"/>
                  </a:lnTo>
                  <a:lnTo>
                    <a:pt x="1284" y="2319"/>
                  </a:lnTo>
                  <a:lnTo>
                    <a:pt x="1357" y="2316"/>
                  </a:lnTo>
                  <a:lnTo>
                    <a:pt x="1430" y="2310"/>
                  </a:lnTo>
                  <a:lnTo>
                    <a:pt x="1503" y="2297"/>
                  </a:lnTo>
                  <a:lnTo>
                    <a:pt x="1573" y="2280"/>
                  </a:lnTo>
                  <a:lnTo>
                    <a:pt x="1642" y="2258"/>
                  </a:lnTo>
                  <a:lnTo>
                    <a:pt x="1709" y="2231"/>
                  </a:lnTo>
                  <a:lnTo>
                    <a:pt x="1776" y="2198"/>
                  </a:lnTo>
                  <a:lnTo>
                    <a:pt x="1838" y="2162"/>
                  </a:lnTo>
                  <a:lnTo>
                    <a:pt x="1899" y="2119"/>
                  </a:lnTo>
                  <a:lnTo>
                    <a:pt x="1958" y="2074"/>
                  </a:lnTo>
                  <a:lnTo>
                    <a:pt x="2015" y="2022"/>
                  </a:lnTo>
                  <a:lnTo>
                    <a:pt x="2066" y="1967"/>
                  </a:lnTo>
                  <a:lnTo>
                    <a:pt x="2114" y="1908"/>
                  </a:lnTo>
                  <a:lnTo>
                    <a:pt x="2156" y="1847"/>
                  </a:lnTo>
                  <a:lnTo>
                    <a:pt x="2193" y="1785"/>
                  </a:lnTo>
                  <a:lnTo>
                    <a:pt x="2225" y="1720"/>
                  </a:lnTo>
                  <a:lnTo>
                    <a:pt x="2253" y="1652"/>
                  </a:lnTo>
                  <a:lnTo>
                    <a:pt x="2276" y="1584"/>
                  </a:lnTo>
                  <a:lnTo>
                    <a:pt x="2294" y="1515"/>
                  </a:lnTo>
                  <a:lnTo>
                    <a:pt x="2307" y="1443"/>
                  </a:lnTo>
                  <a:lnTo>
                    <a:pt x="2316" y="1373"/>
                  </a:lnTo>
                  <a:lnTo>
                    <a:pt x="2319" y="1300"/>
                  </a:lnTo>
                  <a:lnTo>
                    <a:pt x="2317" y="1229"/>
                  </a:lnTo>
                  <a:lnTo>
                    <a:pt x="2311" y="1157"/>
                  </a:lnTo>
                  <a:lnTo>
                    <a:pt x="2299" y="1086"/>
                  </a:lnTo>
                  <a:lnTo>
                    <a:pt x="2283" y="1015"/>
                  </a:lnTo>
                  <a:lnTo>
                    <a:pt x="2260" y="946"/>
                  </a:lnTo>
                  <a:lnTo>
                    <a:pt x="2233" y="878"/>
                  </a:lnTo>
                  <a:lnTo>
                    <a:pt x="2201" y="811"/>
                  </a:lnTo>
                  <a:lnTo>
                    <a:pt x="2164" y="747"/>
                  </a:lnTo>
                  <a:lnTo>
                    <a:pt x="2121" y="684"/>
                  </a:lnTo>
                  <a:lnTo>
                    <a:pt x="2075" y="623"/>
                  </a:lnTo>
                  <a:lnTo>
                    <a:pt x="2021" y="566"/>
                  </a:lnTo>
                  <a:lnTo>
                    <a:pt x="1966" y="514"/>
                  </a:lnTo>
                  <a:lnTo>
                    <a:pt x="1907" y="466"/>
                  </a:lnTo>
                  <a:lnTo>
                    <a:pt x="1845" y="424"/>
                  </a:lnTo>
                  <a:lnTo>
                    <a:pt x="1781" y="386"/>
                  </a:lnTo>
                  <a:lnTo>
                    <a:pt x="1715" y="353"/>
                  </a:lnTo>
                  <a:lnTo>
                    <a:pt x="1648" y="325"/>
                  </a:lnTo>
                  <a:lnTo>
                    <a:pt x="1577" y="303"/>
                  </a:lnTo>
                  <a:lnTo>
                    <a:pt x="1507" y="285"/>
                  </a:lnTo>
                  <a:lnTo>
                    <a:pt x="1435" y="272"/>
                  </a:lnTo>
                  <a:lnTo>
                    <a:pt x="1363" y="265"/>
                  </a:lnTo>
                  <a:lnTo>
                    <a:pt x="1290" y="262"/>
                  </a:lnTo>
                  <a:close/>
                  <a:moveTo>
                    <a:pt x="1312" y="0"/>
                  </a:moveTo>
                  <a:lnTo>
                    <a:pt x="1394" y="5"/>
                  </a:lnTo>
                  <a:lnTo>
                    <a:pt x="1477" y="13"/>
                  </a:lnTo>
                  <a:lnTo>
                    <a:pt x="1558" y="27"/>
                  </a:lnTo>
                  <a:lnTo>
                    <a:pt x="1638" y="47"/>
                  </a:lnTo>
                  <a:lnTo>
                    <a:pt x="1717" y="72"/>
                  </a:lnTo>
                  <a:lnTo>
                    <a:pt x="1795" y="102"/>
                  </a:lnTo>
                  <a:lnTo>
                    <a:pt x="1871" y="137"/>
                  </a:lnTo>
                  <a:lnTo>
                    <a:pt x="1945" y="177"/>
                  </a:lnTo>
                  <a:lnTo>
                    <a:pt x="2016" y="222"/>
                  </a:lnTo>
                  <a:lnTo>
                    <a:pt x="2085" y="272"/>
                  </a:lnTo>
                  <a:lnTo>
                    <a:pt x="2151" y="327"/>
                  </a:lnTo>
                  <a:lnTo>
                    <a:pt x="2214" y="388"/>
                  </a:lnTo>
                  <a:lnTo>
                    <a:pt x="2274" y="453"/>
                  </a:lnTo>
                  <a:lnTo>
                    <a:pt x="2329" y="522"/>
                  </a:lnTo>
                  <a:lnTo>
                    <a:pt x="2378" y="594"/>
                  </a:lnTo>
                  <a:lnTo>
                    <a:pt x="2422" y="669"/>
                  </a:lnTo>
                  <a:lnTo>
                    <a:pt x="2461" y="745"/>
                  </a:lnTo>
                  <a:lnTo>
                    <a:pt x="2494" y="823"/>
                  </a:lnTo>
                  <a:lnTo>
                    <a:pt x="2522" y="902"/>
                  </a:lnTo>
                  <a:lnTo>
                    <a:pt x="2545" y="982"/>
                  </a:lnTo>
                  <a:lnTo>
                    <a:pt x="2562" y="1063"/>
                  </a:lnTo>
                  <a:lnTo>
                    <a:pt x="2573" y="1145"/>
                  </a:lnTo>
                  <a:lnTo>
                    <a:pt x="2580" y="1228"/>
                  </a:lnTo>
                  <a:lnTo>
                    <a:pt x="2582" y="1311"/>
                  </a:lnTo>
                  <a:lnTo>
                    <a:pt x="2577" y="1393"/>
                  </a:lnTo>
                  <a:lnTo>
                    <a:pt x="2567" y="1476"/>
                  </a:lnTo>
                  <a:lnTo>
                    <a:pt x="2553" y="1557"/>
                  </a:lnTo>
                  <a:lnTo>
                    <a:pt x="2534" y="1637"/>
                  </a:lnTo>
                  <a:lnTo>
                    <a:pt x="2509" y="1716"/>
                  </a:lnTo>
                  <a:lnTo>
                    <a:pt x="2480" y="1794"/>
                  </a:lnTo>
                  <a:lnTo>
                    <a:pt x="2444" y="1870"/>
                  </a:lnTo>
                  <a:lnTo>
                    <a:pt x="2404" y="1944"/>
                  </a:lnTo>
                  <a:lnTo>
                    <a:pt x="2359" y="2015"/>
                  </a:lnTo>
                  <a:lnTo>
                    <a:pt x="2309" y="2085"/>
                  </a:lnTo>
                  <a:lnTo>
                    <a:pt x="2253" y="2151"/>
                  </a:lnTo>
                  <a:lnTo>
                    <a:pt x="2194" y="2214"/>
                  </a:lnTo>
                  <a:lnTo>
                    <a:pt x="2128" y="2273"/>
                  </a:lnTo>
                  <a:lnTo>
                    <a:pt x="2063" y="2325"/>
                  </a:lnTo>
                  <a:lnTo>
                    <a:pt x="1994" y="2373"/>
                  </a:lnTo>
                  <a:lnTo>
                    <a:pt x="1923" y="2416"/>
                  </a:lnTo>
                  <a:lnTo>
                    <a:pt x="1850" y="2454"/>
                  </a:lnTo>
                  <a:lnTo>
                    <a:pt x="1776" y="2488"/>
                  </a:lnTo>
                  <a:lnTo>
                    <a:pt x="1699" y="2516"/>
                  </a:lnTo>
                  <a:lnTo>
                    <a:pt x="1620" y="2540"/>
                  </a:lnTo>
                  <a:lnTo>
                    <a:pt x="1539" y="2558"/>
                  </a:lnTo>
                  <a:lnTo>
                    <a:pt x="1458" y="2571"/>
                  </a:lnTo>
                  <a:lnTo>
                    <a:pt x="1376" y="2579"/>
                  </a:lnTo>
                  <a:lnTo>
                    <a:pt x="1293" y="2582"/>
                  </a:lnTo>
                  <a:lnTo>
                    <a:pt x="1240" y="2581"/>
                  </a:lnTo>
                  <a:lnTo>
                    <a:pt x="1188" y="2578"/>
                  </a:lnTo>
                  <a:lnTo>
                    <a:pt x="1103" y="2568"/>
                  </a:lnTo>
                  <a:lnTo>
                    <a:pt x="1019" y="2553"/>
                  </a:lnTo>
                  <a:lnTo>
                    <a:pt x="937" y="2532"/>
                  </a:lnTo>
                  <a:lnTo>
                    <a:pt x="857" y="2507"/>
                  </a:lnTo>
                  <a:lnTo>
                    <a:pt x="779" y="2476"/>
                  </a:lnTo>
                  <a:lnTo>
                    <a:pt x="703" y="2440"/>
                  </a:lnTo>
                  <a:lnTo>
                    <a:pt x="629" y="2400"/>
                  </a:lnTo>
                  <a:lnTo>
                    <a:pt x="559" y="2354"/>
                  </a:lnTo>
                  <a:lnTo>
                    <a:pt x="492" y="2305"/>
                  </a:lnTo>
                  <a:lnTo>
                    <a:pt x="427" y="2250"/>
                  </a:lnTo>
                  <a:lnTo>
                    <a:pt x="366" y="2191"/>
                  </a:lnTo>
                  <a:lnTo>
                    <a:pt x="308" y="2127"/>
                  </a:lnTo>
                  <a:lnTo>
                    <a:pt x="255" y="2061"/>
                  </a:lnTo>
                  <a:lnTo>
                    <a:pt x="206" y="1990"/>
                  </a:lnTo>
                  <a:lnTo>
                    <a:pt x="162" y="1918"/>
                  </a:lnTo>
                  <a:lnTo>
                    <a:pt x="123" y="1843"/>
                  </a:lnTo>
                  <a:lnTo>
                    <a:pt x="90" y="1766"/>
                  </a:lnTo>
                  <a:lnTo>
                    <a:pt x="62" y="1688"/>
                  </a:lnTo>
                  <a:lnTo>
                    <a:pt x="39" y="1607"/>
                  </a:lnTo>
                  <a:lnTo>
                    <a:pt x="21" y="1526"/>
                  </a:lnTo>
                  <a:lnTo>
                    <a:pt x="9" y="1442"/>
                  </a:lnTo>
                  <a:lnTo>
                    <a:pt x="2" y="1358"/>
                  </a:lnTo>
                  <a:lnTo>
                    <a:pt x="0" y="1273"/>
                  </a:lnTo>
                  <a:lnTo>
                    <a:pt x="4" y="1188"/>
                  </a:lnTo>
                  <a:lnTo>
                    <a:pt x="14" y="1102"/>
                  </a:lnTo>
                  <a:lnTo>
                    <a:pt x="29" y="1019"/>
                  </a:lnTo>
                  <a:lnTo>
                    <a:pt x="49" y="936"/>
                  </a:lnTo>
                  <a:lnTo>
                    <a:pt x="75" y="856"/>
                  </a:lnTo>
                  <a:lnTo>
                    <a:pt x="105" y="778"/>
                  </a:lnTo>
                  <a:lnTo>
                    <a:pt x="141" y="702"/>
                  </a:lnTo>
                  <a:lnTo>
                    <a:pt x="182" y="629"/>
                  </a:lnTo>
                  <a:lnTo>
                    <a:pt x="226" y="558"/>
                  </a:lnTo>
                  <a:lnTo>
                    <a:pt x="277" y="491"/>
                  </a:lnTo>
                  <a:lnTo>
                    <a:pt x="331" y="426"/>
                  </a:lnTo>
                  <a:lnTo>
                    <a:pt x="390" y="365"/>
                  </a:lnTo>
                  <a:lnTo>
                    <a:pt x="454" y="308"/>
                  </a:lnTo>
                  <a:lnTo>
                    <a:pt x="523" y="253"/>
                  </a:lnTo>
                  <a:lnTo>
                    <a:pt x="595" y="203"/>
                  </a:lnTo>
                  <a:lnTo>
                    <a:pt x="668" y="160"/>
                  </a:lnTo>
                  <a:lnTo>
                    <a:pt x="745" y="121"/>
                  </a:lnTo>
                  <a:lnTo>
                    <a:pt x="822" y="87"/>
                  </a:lnTo>
                  <a:lnTo>
                    <a:pt x="902" y="60"/>
                  </a:lnTo>
                  <a:lnTo>
                    <a:pt x="983" y="37"/>
                  </a:lnTo>
                  <a:lnTo>
                    <a:pt x="1064" y="20"/>
                  </a:lnTo>
                  <a:lnTo>
                    <a:pt x="1146" y="8"/>
                  </a:lnTo>
                  <a:lnTo>
                    <a:pt x="1228" y="1"/>
                  </a:lnTo>
                  <a:lnTo>
                    <a:pt x="1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5" name="Shape 9615"/>
            <p:cNvSpPr/>
            <p:nvPr/>
          </p:nvSpPr>
          <p:spPr>
            <a:xfrm>
              <a:off x="4878" y="3901"/>
              <a:ext cx="132" cy="236"/>
            </a:xfrm>
            <a:custGeom>
              <a:avLst/>
              <a:gdLst/>
              <a:ahLst/>
              <a:cxnLst/>
              <a:rect l="0" t="0" r="0" b="0"/>
              <a:pathLst>
                <a:path w="1721" h="3065" extrusionOk="0">
                  <a:moveTo>
                    <a:pt x="1157" y="0"/>
                  </a:moveTo>
                  <a:lnTo>
                    <a:pt x="1176" y="4"/>
                  </a:lnTo>
                  <a:lnTo>
                    <a:pt x="1544" y="110"/>
                  </a:lnTo>
                  <a:lnTo>
                    <a:pt x="1563" y="117"/>
                  </a:lnTo>
                  <a:lnTo>
                    <a:pt x="1578" y="129"/>
                  </a:lnTo>
                  <a:lnTo>
                    <a:pt x="1591" y="143"/>
                  </a:lnTo>
                  <a:lnTo>
                    <a:pt x="1600" y="161"/>
                  </a:lnTo>
                  <a:lnTo>
                    <a:pt x="1605" y="179"/>
                  </a:lnTo>
                  <a:lnTo>
                    <a:pt x="1608" y="199"/>
                  </a:lnTo>
                  <a:lnTo>
                    <a:pt x="1603" y="218"/>
                  </a:lnTo>
                  <a:lnTo>
                    <a:pt x="1596" y="238"/>
                  </a:lnTo>
                  <a:lnTo>
                    <a:pt x="1585" y="253"/>
                  </a:lnTo>
                  <a:lnTo>
                    <a:pt x="1570" y="266"/>
                  </a:lnTo>
                  <a:lnTo>
                    <a:pt x="1553" y="275"/>
                  </a:lnTo>
                  <a:lnTo>
                    <a:pt x="1535" y="280"/>
                  </a:lnTo>
                  <a:lnTo>
                    <a:pt x="1516" y="281"/>
                  </a:lnTo>
                  <a:lnTo>
                    <a:pt x="1495" y="278"/>
                  </a:lnTo>
                  <a:lnTo>
                    <a:pt x="1386" y="246"/>
                  </a:lnTo>
                  <a:lnTo>
                    <a:pt x="1443" y="331"/>
                  </a:lnTo>
                  <a:lnTo>
                    <a:pt x="1495" y="416"/>
                  </a:lnTo>
                  <a:lnTo>
                    <a:pt x="1540" y="505"/>
                  </a:lnTo>
                  <a:lnTo>
                    <a:pt x="1582" y="595"/>
                  </a:lnTo>
                  <a:lnTo>
                    <a:pt x="1617" y="687"/>
                  </a:lnTo>
                  <a:lnTo>
                    <a:pt x="1648" y="779"/>
                  </a:lnTo>
                  <a:lnTo>
                    <a:pt x="1673" y="874"/>
                  </a:lnTo>
                  <a:lnTo>
                    <a:pt x="1693" y="969"/>
                  </a:lnTo>
                  <a:lnTo>
                    <a:pt x="1707" y="1065"/>
                  </a:lnTo>
                  <a:lnTo>
                    <a:pt x="1717" y="1161"/>
                  </a:lnTo>
                  <a:lnTo>
                    <a:pt x="1721" y="1258"/>
                  </a:lnTo>
                  <a:lnTo>
                    <a:pt x="1720" y="1355"/>
                  </a:lnTo>
                  <a:lnTo>
                    <a:pt x="1714" y="1450"/>
                  </a:lnTo>
                  <a:lnTo>
                    <a:pt x="1703" y="1546"/>
                  </a:lnTo>
                  <a:lnTo>
                    <a:pt x="1686" y="1642"/>
                  </a:lnTo>
                  <a:lnTo>
                    <a:pt x="1665" y="1735"/>
                  </a:lnTo>
                  <a:lnTo>
                    <a:pt x="1638" y="1828"/>
                  </a:lnTo>
                  <a:lnTo>
                    <a:pt x="1607" y="1920"/>
                  </a:lnTo>
                  <a:lnTo>
                    <a:pt x="1570" y="2010"/>
                  </a:lnTo>
                  <a:lnTo>
                    <a:pt x="1527" y="2099"/>
                  </a:lnTo>
                  <a:lnTo>
                    <a:pt x="1481" y="2184"/>
                  </a:lnTo>
                  <a:lnTo>
                    <a:pt x="1429" y="2269"/>
                  </a:lnTo>
                  <a:lnTo>
                    <a:pt x="1371" y="2350"/>
                  </a:lnTo>
                  <a:lnTo>
                    <a:pt x="1310" y="2428"/>
                  </a:lnTo>
                  <a:lnTo>
                    <a:pt x="1244" y="2504"/>
                  </a:lnTo>
                  <a:lnTo>
                    <a:pt x="1172" y="2577"/>
                  </a:lnTo>
                  <a:lnTo>
                    <a:pt x="1095" y="2646"/>
                  </a:lnTo>
                  <a:lnTo>
                    <a:pt x="1016" y="2710"/>
                  </a:lnTo>
                  <a:lnTo>
                    <a:pt x="934" y="2768"/>
                  </a:lnTo>
                  <a:lnTo>
                    <a:pt x="849" y="2821"/>
                  </a:lnTo>
                  <a:lnTo>
                    <a:pt x="763" y="2870"/>
                  </a:lnTo>
                  <a:lnTo>
                    <a:pt x="673" y="2915"/>
                  </a:lnTo>
                  <a:lnTo>
                    <a:pt x="581" y="2953"/>
                  </a:lnTo>
                  <a:lnTo>
                    <a:pt x="487" y="2986"/>
                  </a:lnTo>
                  <a:lnTo>
                    <a:pt x="391" y="3013"/>
                  </a:lnTo>
                  <a:lnTo>
                    <a:pt x="294" y="3036"/>
                  </a:lnTo>
                  <a:lnTo>
                    <a:pt x="195" y="3053"/>
                  </a:lnTo>
                  <a:lnTo>
                    <a:pt x="94" y="3065"/>
                  </a:lnTo>
                  <a:lnTo>
                    <a:pt x="87" y="3065"/>
                  </a:lnTo>
                  <a:lnTo>
                    <a:pt x="65" y="3062"/>
                  </a:lnTo>
                  <a:lnTo>
                    <a:pt x="45" y="3054"/>
                  </a:lnTo>
                  <a:lnTo>
                    <a:pt x="28" y="3042"/>
                  </a:lnTo>
                  <a:lnTo>
                    <a:pt x="14" y="3026"/>
                  </a:lnTo>
                  <a:lnTo>
                    <a:pt x="4" y="3007"/>
                  </a:lnTo>
                  <a:lnTo>
                    <a:pt x="0" y="2985"/>
                  </a:lnTo>
                  <a:lnTo>
                    <a:pt x="1" y="2962"/>
                  </a:lnTo>
                  <a:lnTo>
                    <a:pt x="8" y="2941"/>
                  </a:lnTo>
                  <a:lnTo>
                    <a:pt x="19" y="2921"/>
                  </a:lnTo>
                  <a:lnTo>
                    <a:pt x="37" y="2906"/>
                  </a:lnTo>
                  <a:lnTo>
                    <a:pt x="56" y="2895"/>
                  </a:lnTo>
                  <a:lnTo>
                    <a:pt x="79" y="2891"/>
                  </a:lnTo>
                  <a:lnTo>
                    <a:pt x="179" y="2879"/>
                  </a:lnTo>
                  <a:lnTo>
                    <a:pt x="277" y="2862"/>
                  </a:lnTo>
                  <a:lnTo>
                    <a:pt x="373" y="2838"/>
                  </a:lnTo>
                  <a:lnTo>
                    <a:pt x="468" y="2807"/>
                  </a:lnTo>
                  <a:lnTo>
                    <a:pt x="560" y="2773"/>
                  </a:lnTo>
                  <a:lnTo>
                    <a:pt x="650" y="2732"/>
                  </a:lnTo>
                  <a:lnTo>
                    <a:pt x="737" y="2685"/>
                  </a:lnTo>
                  <a:lnTo>
                    <a:pt x="821" y="2633"/>
                  </a:lnTo>
                  <a:lnTo>
                    <a:pt x="903" y="2576"/>
                  </a:lnTo>
                  <a:lnTo>
                    <a:pt x="981" y="2513"/>
                  </a:lnTo>
                  <a:lnTo>
                    <a:pt x="1054" y="2448"/>
                  </a:lnTo>
                  <a:lnTo>
                    <a:pt x="1120" y="2379"/>
                  </a:lnTo>
                  <a:lnTo>
                    <a:pt x="1183" y="2308"/>
                  </a:lnTo>
                  <a:lnTo>
                    <a:pt x="1240" y="2233"/>
                  </a:lnTo>
                  <a:lnTo>
                    <a:pt x="1292" y="2156"/>
                  </a:lnTo>
                  <a:lnTo>
                    <a:pt x="1340" y="2077"/>
                  </a:lnTo>
                  <a:lnTo>
                    <a:pt x="1383" y="1996"/>
                  </a:lnTo>
                  <a:lnTo>
                    <a:pt x="1421" y="1913"/>
                  </a:lnTo>
                  <a:lnTo>
                    <a:pt x="1454" y="1827"/>
                  </a:lnTo>
                  <a:lnTo>
                    <a:pt x="1482" y="1740"/>
                  </a:lnTo>
                  <a:lnTo>
                    <a:pt x="1505" y="1653"/>
                  </a:lnTo>
                  <a:lnTo>
                    <a:pt x="1523" y="1564"/>
                  </a:lnTo>
                  <a:lnTo>
                    <a:pt x="1536" y="1475"/>
                  </a:lnTo>
                  <a:lnTo>
                    <a:pt x="1544" y="1384"/>
                  </a:lnTo>
                  <a:lnTo>
                    <a:pt x="1547" y="1294"/>
                  </a:lnTo>
                  <a:lnTo>
                    <a:pt x="1545" y="1203"/>
                  </a:lnTo>
                  <a:lnTo>
                    <a:pt x="1537" y="1112"/>
                  </a:lnTo>
                  <a:lnTo>
                    <a:pt x="1524" y="1022"/>
                  </a:lnTo>
                  <a:lnTo>
                    <a:pt x="1507" y="933"/>
                  </a:lnTo>
                  <a:lnTo>
                    <a:pt x="1484" y="844"/>
                  </a:lnTo>
                  <a:lnTo>
                    <a:pt x="1457" y="757"/>
                  </a:lnTo>
                  <a:lnTo>
                    <a:pt x="1423" y="670"/>
                  </a:lnTo>
                  <a:lnTo>
                    <a:pt x="1386" y="585"/>
                  </a:lnTo>
                  <a:lnTo>
                    <a:pt x="1342" y="502"/>
                  </a:lnTo>
                  <a:lnTo>
                    <a:pt x="1293" y="422"/>
                  </a:lnTo>
                  <a:lnTo>
                    <a:pt x="1240" y="343"/>
                  </a:lnTo>
                  <a:lnTo>
                    <a:pt x="1240" y="491"/>
                  </a:lnTo>
                  <a:lnTo>
                    <a:pt x="1237" y="515"/>
                  </a:lnTo>
                  <a:lnTo>
                    <a:pt x="1228" y="536"/>
                  </a:lnTo>
                  <a:lnTo>
                    <a:pt x="1214" y="553"/>
                  </a:lnTo>
                  <a:lnTo>
                    <a:pt x="1197" y="567"/>
                  </a:lnTo>
                  <a:lnTo>
                    <a:pt x="1175" y="576"/>
                  </a:lnTo>
                  <a:lnTo>
                    <a:pt x="1153" y="579"/>
                  </a:lnTo>
                  <a:lnTo>
                    <a:pt x="1129" y="576"/>
                  </a:lnTo>
                  <a:lnTo>
                    <a:pt x="1108" y="567"/>
                  </a:lnTo>
                  <a:lnTo>
                    <a:pt x="1091" y="553"/>
                  </a:lnTo>
                  <a:lnTo>
                    <a:pt x="1077" y="536"/>
                  </a:lnTo>
                  <a:lnTo>
                    <a:pt x="1068" y="515"/>
                  </a:lnTo>
                  <a:lnTo>
                    <a:pt x="1065" y="491"/>
                  </a:lnTo>
                  <a:lnTo>
                    <a:pt x="1065" y="87"/>
                  </a:lnTo>
                  <a:lnTo>
                    <a:pt x="1067" y="68"/>
                  </a:lnTo>
                  <a:lnTo>
                    <a:pt x="1075" y="48"/>
                  </a:lnTo>
                  <a:lnTo>
                    <a:pt x="1085" y="32"/>
                  </a:lnTo>
                  <a:lnTo>
                    <a:pt x="1100" y="18"/>
                  </a:lnTo>
                  <a:lnTo>
                    <a:pt x="1118" y="7"/>
                  </a:lnTo>
                  <a:lnTo>
                    <a:pt x="1136" y="2"/>
                  </a:lnTo>
                  <a:lnTo>
                    <a:pt x="11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6" name="Shape 9616"/>
            <p:cNvSpPr/>
            <p:nvPr/>
          </p:nvSpPr>
          <p:spPr>
            <a:xfrm>
              <a:off x="4736" y="3955"/>
              <a:ext cx="131" cy="182"/>
            </a:xfrm>
            <a:custGeom>
              <a:avLst/>
              <a:gdLst/>
              <a:ahLst/>
              <a:cxnLst/>
              <a:rect l="0" t="0" r="0" b="0"/>
              <a:pathLst>
                <a:path w="1701" h="2366" extrusionOk="0">
                  <a:moveTo>
                    <a:pt x="171" y="0"/>
                  </a:moveTo>
                  <a:lnTo>
                    <a:pt x="191" y="3"/>
                  </a:lnTo>
                  <a:lnTo>
                    <a:pt x="209" y="12"/>
                  </a:lnTo>
                  <a:lnTo>
                    <a:pt x="225" y="23"/>
                  </a:lnTo>
                  <a:lnTo>
                    <a:pt x="237" y="38"/>
                  </a:lnTo>
                  <a:lnTo>
                    <a:pt x="246" y="55"/>
                  </a:lnTo>
                  <a:lnTo>
                    <a:pt x="251" y="74"/>
                  </a:lnTo>
                  <a:lnTo>
                    <a:pt x="252" y="93"/>
                  </a:lnTo>
                  <a:lnTo>
                    <a:pt x="248" y="113"/>
                  </a:lnTo>
                  <a:lnTo>
                    <a:pt x="222" y="207"/>
                  </a:lnTo>
                  <a:lnTo>
                    <a:pt x="202" y="301"/>
                  </a:lnTo>
                  <a:lnTo>
                    <a:pt x="187" y="397"/>
                  </a:lnTo>
                  <a:lnTo>
                    <a:pt x="179" y="491"/>
                  </a:lnTo>
                  <a:lnTo>
                    <a:pt x="176" y="586"/>
                  </a:lnTo>
                  <a:lnTo>
                    <a:pt x="178" y="680"/>
                  </a:lnTo>
                  <a:lnTo>
                    <a:pt x="185" y="775"/>
                  </a:lnTo>
                  <a:lnTo>
                    <a:pt x="198" y="868"/>
                  </a:lnTo>
                  <a:lnTo>
                    <a:pt x="218" y="960"/>
                  </a:lnTo>
                  <a:lnTo>
                    <a:pt x="242" y="1051"/>
                  </a:lnTo>
                  <a:lnTo>
                    <a:pt x="272" y="1141"/>
                  </a:lnTo>
                  <a:lnTo>
                    <a:pt x="307" y="1229"/>
                  </a:lnTo>
                  <a:lnTo>
                    <a:pt x="347" y="1314"/>
                  </a:lnTo>
                  <a:lnTo>
                    <a:pt x="392" y="1398"/>
                  </a:lnTo>
                  <a:lnTo>
                    <a:pt x="443" y="1479"/>
                  </a:lnTo>
                  <a:lnTo>
                    <a:pt x="498" y="1558"/>
                  </a:lnTo>
                  <a:lnTo>
                    <a:pt x="560" y="1634"/>
                  </a:lnTo>
                  <a:lnTo>
                    <a:pt x="624" y="1705"/>
                  </a:lnTo>
                  <a:lnTo>
                    <a:pt x="692" y="1772"/>
                  </a:lnTo>
                  <a:lnTo>
                    <a:pt x="763" y="1834"/>
                  </a:lnTo>
                  <a:lnTo>
                    <a:pt x="837" y="1893"/>
                  </a:lnTo>
                  <a:lnTo>
                    <a:pt x="915" y="1946"/>
                  </a:lnTo>
                  <a:lnTo>
                    <a:pt x="996" y="1993"/>
                  </a:lnTo>
                  <a:lnTo>
                    <a:pt x="1079" y="2038"/>
                  </a:lnTo>
                  <a:lnTo>
                    <a:pt x="1165" y="2076"/>
                  </a:lnTo>
                  <a:lnTo>
                    <a:pt x="1252" y="2109"/>
                  </a:lnTo>
                  <a:lnTo>
                    <a:pt x="1342" y="2139"/>
                  </a:lnTo>
                  <a:lnTo>
                    <a:pt x="1434" y="2161"/>
                  </a:lnTo>
                  <a:lnTo>
                    <a:pt x="1528" y="2179"/>
                  </a:lnTo>
                  <a:lnTo>
                    <a:pt x="1623" y="2192"/>
                  </a:lnTo>
                  <a:lnTo>
                    <a:pt x="1646" y="2197"/>
                  </a:lnTo>
                  <a:lnTo>
                    <a:pt x="1666" y="2208"/>
                  </a:lnTo>
                  <a:lnTo>
                    <a:pt x="1682" y="2223"/>
                  </a:lnTo>
                  <a:lnTo>
                    <a:pt x="1694" y="2243"/>
                  </a:lnTo>
                  <a:lnTo>
                    <a:pt x="1701" y="2264"/>
                  </a:lnTo>
                  <a:lnTo>
                    <a:pt x="1701" y="2287"/>
                  </a:lnTo>
                  <a:lnTo>
                    <a:pt x="1697" y="2309"/>
                  </a:lnTo>
                  <a:lnTo>
                    <a:pt x="1687" y="2328"/>
                  </a:lnTo>
                  <a:lnTo>
                    <a:pt x="1673" y="2343"/>
                  </a:lnTo>
                  <a:lnTo>
                    <a:pt x="1655" y="2355"/>
                  </a:lnTo>
                  <a:lnTo>
                    <a:pt x="1636" y="2363"/>
                  </a:lnTo>
                  <a:lnTo>
                    <a:pt x="1614" y="2366"/>
                  </a:lnTo>
                  <a:lnTo>
                    <a:pt x="1606" y="2365"/>
                  </a:lnTo>
                  <a:lnTo>
                    <a:pt x="1508" y="2353"/>
                  </a:lnTo>
                  <a:lnTo>
                    <a:pt x="1412" y="2336"/>
                  </a:lnTo>
                  <a:lnTo>
                    <a:pt x="1316" y="2312"/>
                  </a:lnTo>
                  <a:lnTo>
                    <a:pt x="1223" y="2285"/>
                  </a:lnTo>
                  <a:lnTo>
                    <a:pt x="1132" y="2251"/>
                  </a:lnTo>
                  <a:lnTo>
                    <a:pt x="1042" y="2213"/>
                  </a:lnTo>
                  <a:lnTo>
                    <a:pt x="956" y="2171"/>
                  </a:lnTo>
                  <a:lnTo>
                    <a:pt x="872" y="2124"/>
                  </a:lnTo>
                  <a:lnTo>
                    <a:pt x="790" y="2072"/>
                  </a:lnTo>
                  <a:lnTo>
                    <a:pt x="711" y="2016"/>
                  </a:lnTo>
                  <a:lnTo>
                    <a:pt x="635" y="1955"/>
                  </a:lnTo>
                  <a:lnTo>
                    <a:pt x="562" y="1890"/>
                  </a:lnTo>
                  <a:lnTo>
                    <a:pt x="493" y="1821"/>
                  </a:lnTo>
                  <a:lnTo>
                    <a:pt x="427" y="1747"/>
                  </a:lnTo>
                  <a:lnTo>
                    <a:pt x="363" y="1668"/>
                  </a:lnTo>
                  <a:lnTo>
                    <a:pt x="303" y="1586"/>
                  </a:lnTo>
                  <a:lnTo>
                    <a:pt x="250" y="1500"/>
                  </a:lnTo>
                  <a:lnTo>
                    <a:pt x="202" y="1414"/>
                  </a:lnTo>
                  <a:lnTo>
                    <a:pt x="157" y="1324"/>
                  </a:lnTo>
                  <a:lnTo>
                    <a:pt x="119" y="1233"/>
                  </a:lnTo>
                  <a:lnTo>
                    <a:pt x="86" y="1140"/>
                  </a:lnTo>
                  <a:lnTo>
                    <a:pt x="59" y="1045"/>
                  </a:lnTo>
                  <a:lnTo>
                    <a:pt x="36" y="949"/>
                  </a:lnTo>
                  <a:lnTo>
                    <a:pt x="18" y="852"/>
                  </a:lnTo>
                  <a:lnTo>
                    <a:pt x="8" y="754"/>
                  </a:lnTo>
                  <a:lnTo>
                    <a:pt x="1" y="655"/>
                  </a:lnTo>
                  <a:lnTo>
                    <a:pt x="0" y="557"/>
                  </a:lnTo>
                  <a:lnTo>
                    <a:pt x="5" y="457"/>
                  </a:lnTo>
                  <a:lnTo>
                    <a:pt x="16" y="358"/>
                  </a:lnTo>
                  <a:lnTo>
                    <a:pt x="31" y="258"/>
                  </a:lnTo>
                  <a:lnTo>
                    <a:pt x="54" y="159"/>
                  </a:lnTo>
                  <a:lnTo>
                    <a:pt x="81" y="61"/>
                  </a:lnTo>
                  <a:lnTo>
                    <a:pt x="90" y="42"/>
                  </a:lnTo>
                  <a:lnTo>
                    <a:pt x="101" y="27"/>
                  </a:lnTo>
                  <a:lnTo>
                    <a:pt x="116" y="14"/>
                  </a:lnTo>
                  <a:lnTo>
                    <a:pt x="133" y="5"/>
                  </a:lnTo>
                  <a:lnTo>
                    <a:pt x="152" y="0"/>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7" name="Shape 9617"/>
            <p:cNvSpPr/>
            <p:nvPr/>
          </p:nvSpPr>
          <p:spPr>
            <a:xfrm>
              <a:off x="4752" y="3921"/>
              <a:ext cx="20" cy="24"/>
            </a:xfrm>
            <a:custGeom>
              <a:avLst/>
              <a:gdLst/>
              <a:ahLst/>
              <a:cxnLst/>
              <a:rect l="0" t="0" r="0" b="0"/>
              <a:pathLst>
                <a:path w="261" h="317" extrusionOk="0">
                  <a:moveTo>
                    <a:pt x="166" y="0"/>
                  </a:moveTo>
                  <a:lnTo>
                    <a:pt x="186" y="0"/>
                  </a:lnTo>
                  <a:lnTo>
                    <a:pt x="204" y="4"/>
                  </a:lnTo>
                  <a:lnTo>
                    <a:pt x="223" y="14"/>
                  </a:lnTo>
                  <a:lnTo>
                    <a:pt x="238" y="27"/>
                  </a:lnTo>
                  <a:lnTo>
                    <a:pt x="250" y="43"/>
                  </a:lnTo>
                  <a:lnTo>
                    <a:pt x="257" y="61"/>
                  </a:lnTo>
                  <a:lnTo>
                    <a:pt x="261" y="79"/>
                  </a:lnTo>
                  <a:lnTo>
                    <a:pt x="261" y="99"/>
                  </a:lnTo>
                  <a:lnTo>
                    <a:pt x="255" y="118"/>
                  </a:lnTo>
                  <a:lnTo>
                    <a:pt x="247" y="135"/>
                  </a:lnTo>
                  <a:lnTo>
                    <a:pt x="203" y="203"/>
                  </a:lnTo>
                  <a:lnTo>
                    <a:pt x="164" y="272"/>
                  </a:lnTo>
                  <a:lnTo>
                    <a:pt x="153" y="288"/>
                  </a:lnTo>
                  <a:lnTo>
                    <a:pt x="139" y="301"/>
                  </a:lnTo>
                  <a:lnTo>
                    <a:pt x="123" y="310"/>
                  </a:lnTo>
                  <a:lnTo>
                    <a:pt x="106" y="316"/>
                  </a:lnTo>
                  <a:lnTo>
                    <a:pt x="87" y="317"/>
                  </a:lnTo>
                  <a:lnTo>
                    <a:pt x="66" y="315"/>
                  </a:lnTo>
                  <a:lnTo>
                    <a:pt x="45" y="308"/>
                  </a:lnTo>
                  <a:lnTo>
                    <a:pt x="29" y="296"/>
                  </a:lnTo>
                  <a:lnTo>
                    <a:pt x="16" y="282"/>
                  </a:lnTo>
                  <a:lnTo>
                    <a:pt x="6" y="264"/>
                  </a:lnTo>
                  <a:lnTo>
                    <a:pt x="1" y="246"/>
                  </a:lnTo>
                  <a:lnTo>
                    <a:pt x="0" y="228"/>
                  </a:lnTo>
                  <a:lnTo>
                    <a:pt x="3" y="208"/>
                  </a:lnTo>
                  <a:lnTo>
                    <a:pt x="9" y="189"/>
                  </a:lnTo>
                  <a:lnTo>
                    <a:pt x="54" y="113"/>
                  </a:lnTo>
                  <a:lnTo>
                    <a:pt x="101" y="38"/>
                  </a:lnTo>
                  <a:lnTo>
                    <a:pt x="114" y="23"/>
                  </a:lnTo>
                  <a:lnTo>
                    <a:pt x="130" y="11"/>
                  </a:lnTo>
                  <a:lnTo>
                    <a:pt x="148" y="3"/>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18" name="Shape 9618"/>
            <p:cNvSpPr/>
            <p:nvPr/>
          </p:nvSpPr>
          <p:spPr>
            <a:xfrm>
              <a:off x="4782" y="3863"/>
              <a:ext cx="104" cy="45"/>
            </a:xfrm>
            <a:custGeom>
              <a:avLst/>
              <a:gdLst/>
              <a:ahLst/>
              <a:cxnLst/>
              <a:rect l="0" t="0" r="0" b="0"/>
              <a:pathLst>
                <a:path w="1348" h="580" extrusionOk="0">
                  <a:moveTo>
                    <a:pt x="1160" y="0"/>
                  </a:moveTo>
                  <a:lnTo>
                    <a:pt x="1264" y="1"/>
                  </a:lnTo>
                  <a:lnTo>
                    <a:pt x="1287" y="6"/>
                  </a:lnTo>
                  <a:lnTo>
                    <a:pt x="1308" y="16"/>
                  </a:lnTo>
                  <a:lnTo>
                    <a:pt x="1325" y="30"/>
                  </a:lnTo>
                  <a:lnTo>
                    <a:pt x="1338" y="48"/>
                  </a:lnTo>
                  <a:lnTo>
                    <a:pt x="1345" y="70"/>
                  </a:lnTo>
                  <a:lnTo>
                    <a:pt x="1348" y="94"/>
                  </a:lnTo>
                  <a:lnTo>
                    <a:pt x="1343" y="116"/>
                  </a:lnTo>
                  <a:lnTo>
                    <a:pt x="1334" y="137"/>
                  </a:lnTo>
                  <a:lnTo>
                    <a:pt x="1319" y="154"/>
                  </a:lnTo>
                  <a:lnTo>
                    <a:pt x="1301" y="167"/>
                  </a:lnTo>
                  <a:lnTo>
                    <a:pt x="1280" y="175"/>
                  </a:lnTo>
                  <a:lnTo>
                    <a:pt x="1257" y="177"/>
                  </a:lnTo>
                  <a:lnTo>
                    <a:pt x="1163" y="175"/>
                  </a:lnTo>
                  <a:lnTo>
                    <a:pt x="1070" y="179"/>
                  </a:lnTo>
                  <a:lnTo>
                    <a:pt x="978" y="189"/>
                  </a:lnTo>
                  <a:lnTo>
                    <a:pt x="886" y="203"/>
                  </a:lnTo>
                  <a:lnTo>
                    <a:pt x="796" y="222"/>
                  </a:lnTo>
                  <a:lnTo>
                    <a:pt x="708" y="247"/>
                  </a:lnTo>
                  <a:lnTo>
                    <a:pt x="621" y="278"/>
                  </a:lnTo>
                  <a:lnTo>
                    <a:pt x="536" y="312"/>
                  </a:lnTo>
                  <a:lnTo>
                    <a:pt x="453" y="352"/>
                  </a:lnTo>
                  <a:lnTo>
                    <a:pt x="372" y="397"/>
                  </a:lnTo>
                  <a:lnTo>
                    <a:pt x="294" y="447"/>
                  </a:lnTo>
                  <a:lnTo>
                    <a:pt x="218" y="500"/>
                  </a:lnTo>
                  <a:lnTo>
                    <a:pt x="144" y="559"/>
                  </a:lnTo>
                  <a:lnTo>
                    <a:pt x="127" y="570"/>
                  </a:lnTo>
                  <a:lnTo>
                    <a:pt x="107" y="578"/>
                  </a:lnTo>
                  <a:lnTo>
                    <a:pt x="88" y="580"/>
                  </a:lnTo>
                  <a:lnTo>
                    <a:pt x="69" y="578"/>
                  </a:lnTo>
                  <a:lnTo>
                    <a:pt x="52" y="572"/>
                  </a:lnTo>
                  <a:lnTo>
                    <a:pt x="36" y="563"/>
                  </a:lnTo>
                  <a:lnTo>
                    <a:pt x="21" y="550"/>
                  </a:lnTo>
                  <a:lnTo>
                    <a:pt x="10" y="532"/>
                  </a:lnTo>
                  <a:lnTo>
                    <a:pt x="3" y="514"/>
                  </a:lnTo>
                  <a:lnTo>
                    <a:pt x="0" y="495"/>
                  </a:lnTo>
                  <a:lnTo>
                    <a:pt x="2" y="476"/>
                  </a:lnTo>
                  <a:lnTo>
                    <a:pt x="8" y="458"/>
                  </a:lnTo>
                  <a:lnTo>
                    <a:pt x="17" y="440"/>
                  </a:lnTo>
                  <a:lnTo>
                    <a:pt x="31" y="426"/>
                  </a:lnTo>
                  <a:lnTo>
                    <a:pt x="112" y="361"/>
                  </a:lnTo>
                  <a:lnTo>
                    <a:pt x="196" y="300"/>
                  </a:lnTo>
                  <a:lnTo>
                    <a:pt x="283" y="246"/>
                  </a:lnTo>
                  <a:lnTo>
                    <a:pt x="373" y="196"/>
                  </a:lnTo>
                  <a:lnTo>
                    <a:pt x="465" y="152"/>
                  </a:lnTo>
                  <a:lnTo>
                    <a:pt x="559" y="114"/>
                  </a:lnTo>
                  <a:lnTo>
                    <a:pt x="655" y="81"/>
                  </a:lnTo>
                  <a:lnTo>
                    <a:pt x="754" y="53"/>
                  </a:lnTo>
                  <a:lnTo>
                    <a:pt x="854" y="31"/>
                  </a:lnTo>
                  <a:lnTo>
                    <a:pt x="955" y="16"/>
                  </a:lnTo>
                  <a:lnTo>
                    <a:pt x="1057" y="5"/>
                  </a:lnTo>
                  <a:lnTo>
                    <a:pt x="1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19" name="Shape 9619"/>
          <p:cNvSpPr/>
          <p:nvPr/>
        </p:nvSpPr>
        <p:spPr>
          <a:xfrm>
            <a:off x="1594429" y="3798471"/>
            <a:ext cx="218276" cy="125652"/>
          </a:xfrm>
          <a:custGeom>
            <a:avLst/>
            <a:gdLst/>
            <a:ahLst/>
            <a:cxnLst/>
            <a:rect l="0" t="0" r="0" b="0"/>
            <a:pathLst>
              <a:path w="3346" h="1932" extrusionOk="0">
                <a:moveTo>
                  <a:pt x="1954" y="1055"/>
                </a:moveTo>
                <a:lnTo>
                  <a:pt x="1714" y="1215"/>
                </a:lnTo>
                <a:lnTo>
                  <a:pt x="1701" y="1222"/>
                </a:lnTo>
                <a:lnTo>
                  <a:pt x="1688" y="1226"/>
                </a:lnTo>
                <a:lnTo>
                  <a:pt x="1673" y="1227"/>
                </a:lnTo>
                <a:lnTo>
                  <a:pt x="1659" y="1226"/>
                </a:lnTo>
                <a:lnTo>
                  <a:pt x="1645" y="1222"/>
                </a:lnTo>
                <a:lnTo>
                  <a:pt x="1632" y="1215"/>
                </a:lnTo>
                <a:lnTo>
                  <a:pt x="1392" y="1055"/>
                </a:lnTo>
                <a:lnTo>
                  <a:pt x="410" y="1711"/>
                </a:lnTo>
                <a:lnTo>
                  <a:pt x="2937" y="1711"/>
                </a:lnTo>
                <a:lnTo>
                  <a:pt x="1954" y="1055"/>
                </a:lnTo>
                <a:close/>
                <a:moveTo>
                  <a:pt x="3125" y="273"/>
                </a:moveTo>
                <a:lnTo>
                  <a:pt x="2087" y="965"/>
                </a:lnTo>
                <a:lnTo>
                  <a:pt x="3125" y="1659"/>
                </a:lnTo>
                <a:lnTo>
                  <a:pt x="3125" y="273"/>
                </a:lnTo>
                <a:close/>
                <a:moveTo>
                  <a:pt x="222" y="273"/>
                </a:moveTo>
                <a:lnTo>
                  <a:pt x="222" y="1659"/>
                </a:lnTo>
                <a:lnTo>
                  <a:pt x="1259" y="965"/>
                </a:lnTo>
                <a:lnTo>
                  <a:pt x="222" y="273"/>
                </a:lnTo>
                <a:close/>
                <a:moveTo>
                  <a:pt x="410" y="221"/>
                </a:moveTo>
                <a:lnTo>
                  <a:pt x="1673" y="1065"/>
                </a:lnTo>
                <a:lnTo>
                  <a:pt x="2937" y="221"/>
                </a:lnTo>
                <a:lnTo>
                  <a:pt x="410" y="221"/>
                </a:lnTo>
                <a:close/>
                <a:moveTo>
                  <a:pt x="111" y="0"/>
                </a:moveTo>
                <a:lnTo>
                  <a:pt x="3236" y="0"/>
                </a:lnTo>
                <a:lnTo>
                  <a:pt x="3261" y="2"/>
                </a:lnTo>
                <a:lnTo>
                  <a:pt x="3284" y="11"/>
                </a:lnTo>
                <a:lnTo>
                  <a:pt x="3305" y="24"/>
                </a:lnTo>
                <a:lnTo>
                  <a:pt x="3322" y="41"/>
                </a:lnTo>
                <a:lnTo>
                  <a:pt x="3335" y="61"/>
                </a:lnTo>
                <a:lnTo>
                  <a:pt x="3344" y="85"/>
                </a:lnTo>
                <a:lnTo>
                  <a:pt x="3346" y="110"/>
                </a:lnTo>
                <a:lnTo>
                  <a:pt x="3346" y="1822"/>
                </a:lnTo>
                <a:lnTo>
                  <a:pt x="3344" y="1847"/>
                </a:lnTo>
                <a:lnTo>
                  <a:pt x="3335" y="1870"/>
                </a:lnTo>
                <a:lnTo>
                  <a:pt x="3322" y="1891"/>
                </a:lnTo>
                <a:lnTo>
                  <a:pt x="3305" y="1907"/>
                </a:lnTo>
                <a:lnTo>
                  <a:pt x="3284" y="1921"/>
                </a:lnTo>
                <a:lnTo>
                  <a:pt x="3261" y="1930"/>
                </a:lnTo>
                <a:lnTo>
                  <a:pt x="3236" y="1932"/>
                </a:lnTo>
                <a:lnTo>
                  <a:pt x="111" y="1932"/>
                </a:lnTo>
                <a:lnTo>
                  <a:pt x="85" y="1930"/>
                </a:lnTo>
                <a:lnTo>
                  <a:pt x="62" y="1921"/>
                </a:lnTo>
                <a:lnTo>
                  <a:pt x="42" y="1907"/>
                </a:lnTo>
                <a:lnTo>
                  <a:pt x="24" y="1891"/>
                </a:lnTo>
                <a:lnTo>
                  <a:pt x="11" y="1870"/>
                </a:lnTo>
                <a:lnTo>
                  <a:pt x="3" y="1847"/>
                </a:lnTo>
                <a:lnTo>
                  <a:pt x="0" y="1822"/>
                </a:lnTo>
                <a:lnTo>
                  <a:pt x="0" y="110"/>
                </a:lnTo>
                <a:lnTo>
                  <a:pt x="3" y="85"/>
                </a:lnTo>
                <a:lnTo>
                  <a:pt x="11" y="61"/>
                </a:lnTo>
                <a:lnTo>
                  <a:pt x="24" y="41"/>
                </a:lnTo>
                <a:lnTo>
                  <a:pt x="42" y="24"/>
                </a:lnTo>
                <a:lnTo>
                  <a:pt x="62" y="11"/>
                </a:lnTo>
                <a:lnTo>
                  <a:pt x="85" y="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20" name="Shape 9620"/>
          <p:cNvGrpSpPr/>
          <p:nvPr/>
        </p:nvGrpSpPr>
        <p:grpSpPr>
          <a:xfrm>
            <a:off x="4303085" y="3749762"/>
            <a:ext cx="167303" cy="223071"/>
            <a:chOff x="2069" y="3606"/>
            <a:chExt cx="243" cy="324"/>
          </a:xfrm>
        </p:grpSpPr>
        <p:sp>
          <p:nvSpPr>
            <p:cNvPr id="9621" name="Shape 9621"/>
            <p:cNvSpPr/>
            <p:nvPr/>
          </p:nvSpPr>
          <p:spPr>
            <a:xfrm>
              <a:off x="2069" y="3606"/>
              <a:ext cx="243" cy="324"/>
            </a:xfrm>
            <a:custGeom>
              <a:avLst/>
              <a:gdLst/>
              <a:ahLst/>
              <a:cxnLst/>
              <a:rect l="0" t="0" r="0" b="0"/>
              <a:pathLst>
                <a:path w="2676" h="3564" extrusionOk="0">
                  <a:moveTo>
                    <a:pt x="323" y="222"/>
                  </a:moveTo>
                  <a:lnTo>
                    <a:pt x="300" y="224"/>
                  </a:lnTo>
                  <a:lnTo>
                    <a:pt x="278" y="232"/>
                  </a:lnTo>
                  <a:lnTo>
                    <a:pt x="259" y="244"/>
                  </a:lnTo>
                  <a:lnTo>
                    <a:pt x="244" y="260"/>
                  </a:lnTo>
                  <a:lnTo>
                    <a:pt x="231" y="280"/>
                  </a:lnTo>
                  <a:lnTo>
                    <a:pt x="223" y="301"/>
                  </a:lnTo>
                  <a:lnTo>
                    <a:pt x="221" y="325"/>
                  </a:lnTo>
                  <a:lnTo>
                    <a:pt x="221" y="3240"/>
                  </a:lnTo>
                  <a:lnTo>
                    <a:pt x="223" y="3263"/>
                  </a:lnTo>
                  <a:lnTo>
                    <a:pt x="231" y="3286"/>
                  </a:lnTo>
                  <a:lnTo>
                    <a:pt x="244" y="3304"/>
                  </a:lnTo>
                  <a:lnTo>
                    <a:pt x="259" y="3321"/>
                  </a:lnTo>
                  <a:lnTo>
                    <a:pt x="278" y="3332"/>
                  </a:lnTo>
                  <a:lnTo>
                    <a:pt x="300" y="3340"/>
                  </a:lnTo>
                  <a:lnTo>
                    <a:pt x="323" y="3343"/>
                  </a:lnTo>
                  <a:lnTo>
                    <a:pt x="2353" y="3343"/>
                  </a:lnTo>
                  <a:lnTo>
                    <a:pt x="2377" y="3340"/>
                  </a:lnTo>
                  <a:lnTo>
                    <a:pt x="2398" y="3332"/>
                  </a:lnTo>
                  <a:lnTo>
                    <a:pt x="2416" y="3321"/>
                  </a:lnTo>
                  <a:lnTo>
                    <a:pt x="2433" y="3304"/>
                  </a:lnTo>
                  <a:lnTo>
                    <a:pt x="2445" y="3286"/>
                  </a:lnTo>
                  <a:lnTo>
                    <a:pt x="2453" y="3263"/>
                  </a:lnTo>
                  <a:lnTo>
                    <a:pt x="2455" y="3240"/>
                  </a:lnTo>
                  <a:lnTo>
                    <a:pt x="2455" y="325"/>
                  </a:lnTo>
                  <a:lnTo>
                    <a:pt x="2453" y="301"/>
                  </a:lnTo>
                  <a:lnTo>
                    <a:pt x="2445" y="280"/>
                  </a:lnTo>
                  <a:lnTo>
                    <a:pt x="2433" y="260"/>
                  </a:lnTo>
                  <a:lnTo>
                    <a:pt x="2416" y="244"/>
                  </a:lnTo>
                  <a:lnTo>
                    <a:pt x="2398" y="232"/>
                  </a:lnTo>
                  <a:lnTo>
                    <a:pt x="2377" y="224"/>
                  </a:lnTo>
                  <a:lnTo>
                    <a:pt x="2353" y="222"/>
                  </a:lnTo>
                  <a:lnTo>
                    <a:pt x="323" y="222"/>
                  </a:lnTo>
                  <a:close/>
                  <a:moveTo>
                    <a:pt x="323" y="0"/>
                  </a:moveTo>
                  <a:lnTo>
                    <a:pt x="2353" y="0"/>
                  </a:lnTo>
                  <a:lnTo>
                    <a:pt x="2397" y="3"/>
                  </a:lnTo>
                  <a:lnTo>
                    <a:pt x="2439" y="12"/>
                  </a:lnTo>
                  <a:lnTo>
                    <a:pt x="2479" y="25"/>
                  </a:lnTo>
                  <a:lnTo>
                    <a:pt x="2516" y="45"/>
                  </a:lnTo>
                  <a:lnTo>
                    <a:pt x="2550" y="67"/>
                  </a:lnTo>
                  <a:lnTo>
                    <a:pt x="2581" y="95"/>
                  </a:lnTo>
                  <a:lnTo>
                    <a:pt x="2608" y="127"/>
                  </a:lnTo>
                  <a:lnTo>
                    <a:pt x="2632" y="160"/>
                  </a:lnTo>
                  <a:lnTo>
                    <a:pt x="2650" y="198"/>
                  </a:lnTo>
                  <a:lnTo>
                    <a:pt x="2665" y="238"/>
                  </a:lnTo>
                  <a:lnTo>
                    <a:pt x="2673" y="281"/>
                  </a:lnTo>
                  <a:lnTo>
                    <a:pt x="2676" y="325"/>
                  </a:lnTo>
                  <a:lnTo>
                    <a:pt x="2676" y="3240"/>
                  </a:lnTo>
                  <a:lnTo>
                    <a:pt x="2673" y="3284"/>
                  </a:lnTo>
                  <a:lnTo>
                    <a:pt x="2665" y="3326"/>
                  </a:lnTo>
                  <a:lnTo>
                    <a:pt x="2650" y="3366"/>
                  </a:lnTo>
                  <a:lnTo>
                    <a:pt x="2632" y="3404"/>
                  </a:lnTo>
                  <a:lnTo>
                    <a:pt x="2608" y="3439"/>
                  </a:lnTo>
                  <a:lnTo>
                    <a:pt x="2581" y="3470"/>
                  </a:lnTo>
                  <a:lnTo>
                    <a:pt x="2550" y="3497"/>
                  </a:lnTo>
                  <a:lnTo>
                    <a:pt x="2516" y="3520"/>
                  </a:lnTo>
                  <a:lnTo>
                    <a:pt x="2478" y="3539"/>
                  </a:lnTo>
                  <a:lnTo>
                    <a:pt x="2439" y="3553"/>
                  </a:lnTo>
                  <a:lnTo>
                    <a:pt x="2397" y="3562"/>
                  </a:lnTo>
                  <a:lnTo>
                    <a:pt x="2353" y="3564"/>
                  </a:lnTo>
                  <a:lnTo>
                    <a:pt x="323" y="3564"/>
                  </a:lnTo>
                  <a:lnTo>
                    <a:pt x="279" y="3562"/>
                  </a:lnTo>
                  <a:lnTo>
                    <a:pt x="237" y="3553"/>
                  </a:lnTo>
                  <a:lnTo>
                    <a:pt x="197" y="3539"/>
                  </a:lnTo>
                  <a:lnTo>
                    <a:pt x="161" y="3520"/>
                  </a:lnTo>
                  <a:lnTo>
                    <a:pt x="126" y="3497"/>
                  </a:lnTo>
                  <a:lnTo>
                    <a:pt x="95" y="3470"/>
                  </a:lnTo>
                  <a:lnTo>
                    <a:pt x="68" y="3439"/>
                  </a:lnTo>
                  <a:lnTo>
                    <a:pt x="44" y="3404"/>
                  </a:lnTo>
                  <a:lnTo>
                    <a:pt x="26" y="3366"/>
                  </a:lnTo>
                  <a:lnTo>
                    <a:pt x="12" y="3326"/>
                  </a:lnTo>
                  <a:lnTo>
                    <a:pt x="3" y="3284"/>
                  </a:lnTo>
                  <a:lnTo>
                    <a:pt x="0" y="3240"/>
                  </a:lnTo>
                  <a:lnTo>
                    <a:pt x="0" y="325"/>
                  </a:lnTo>
                  <a:lnTo>
                    <a:pt x="3" y="281"/>
                  </a:lnTo>
                  <a:lnTo>
                    <a:pt x="12" y="238"/>
                  </a:lnTo>
                  <a:lnTo>
                    <a:pt x="26" y="198"/>
                  </a:lnTo>
                  <a:lnTo>
                    <a:pt x="44" y="160"/>
                  </a:lnTo>
                  <a:lnTo>
                    <a:pt x="68" y="127"/>
                  </a:lnTo>
                  <a:lnTo>
                    <a:pt x="95" y="95"/>
                  </a:lnTo>
                  <a:lnTo>
                    <a:pt x="126" y="67"/>
                  </a:lnTo>
                  <a:lnTo>
                    <a:pt x="161" y="45"/>
                  </a:lnTo>
                  <a:lnTo>
                    <a:pt x="197" y="25"/>
                  </a:lnTo>
                  <a:lnTo>
                    <a:pt x="237" y="12"/>
                  </a:lnTo>
                  <a:lnTo>
                    <a:pt x="279"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2" name="Shape 9622"/>
            <p:cNvSpPr/>
            <p:nvPr/>
          </p:nvSpPr>
          <p:spPr>
            <a:xfrm>
              <a:off x="2100" y="3639"/>
              <a:ext cx="182" cy="66"/>
            </a:xfrm>
            <a:custGeom>
              <a:avLst/>
              <a:gdLst/>
              <a:ahLst/>
              <a:cxnLst/>
              <a:rect l="0" t="0" r="0" b="0"/>
              <a:pathLst>
                <a:path w="2002" h="725" extrusionOk="0">
                  <a:moveTo>
                    <a:pt x="1661" y="148"/>
                  </a:moveTo>
                  <a:lnTo>
                    <a:pt x="1234" y="577"/>
                  </a:lnTo>
                  <a:lnTo>
                    <a:pt x="1854" y="577"/>
                  </a:lnTo>
                  <a:lnTo>
                    <a:pt x="1854" y="148"/>
                  </a:lnTo>
                  <a:lnTo>
                    <a:pt x="1661" y="148"/>
                  </a:lnTo>
                  <a:close/>
                  <a:moveTo>
                    <a:pt x="1256" y="148"/>
                  </a:moveTo>
                  <a:lnTo>
                    <a:pt x="829" y="577"/>
                  </a:lnTo>
                  <a:lnTo>
                    <a:pt x="1026" y="577"/>
                  </a:lnTo>
                  <a:lnTo>
                    <a:pt x="1453" y="148"/>
                  </a:lnTo>
                  <a:lnTo>
                    <a:pt x="1256" y="148"/>
                  </a:lnTo>
                  <a:close/>
                  <a:moveTo>
                    <a:pt x="148" y="148"/>
                  </a:moveTo>
                  <a:lnTo>
                    <a:pt x="148" y="577"/>
                  </a:lnTo>
                  <a:lnTo>
                    <a:pt x="620" y="577"/>
                  </a:lnTo>
                  <a:lnTo>
                    <a:pt x="1048" y="148"/>
                  </a:lnTo>
                  <a:lnTo>
                    <a:pt x="148" y="148"/>
                  </a:lnTo>
                  <a:close/>
                  <a:moveTo>
                    <a:pt x="74" y="0"/>
                  </a:moveTo>
                  <a:lnTo>
                    <a:pt x="1927" y="0"/>
                  </a:lnTo>
                  <a:lnTo>
                    <a:pt x="1948" y="3"/>
                  </a:lnTo>
                  <a:lnTo>
                    <a:pt x="1965" y="11"/>
                  </a:lnTo>
                  <a:lnTo>
                    <a:pt x="1980" y="22"/>
                  </a:lnTo>
                  <a:lnTo>
                    <a:pt x="1991" y="37"/>
                  </a:lnTo>
                  <a:lnTo>
                    <a:pt x="1999" y="55"/>
                  </a:lnTo>
                  <a:lnTo>
                    <a:pt x="2002" y="75"/>
                  </a:lnTo>
                  <a:lnTo>
                    <a:pt x="2002" y="651"/>
                  </a:lnTo>
                  <a:lnTo>
                    <a:pt x="1999" y="671"/>
                  </a:lnTo>
                  <a:lnTo>
                    <a:pt x="1991" y="688"/>
                  </a:lnTo>
                  <a:lnTo>
                    <a:pt x="1980" y="703"/>
                  </a:lnTo>
                  <a:lnTo>
                    <a:pt x="1965" y="715"/>
                  </a:lnTo>
                  <a:lnTo>
                    <a:pt x="1948" y="723"/>
                  </a:lnTo>
                  <a:lnTo>
                    <a:pt x="1927" y="725"/>
                  </a:lnTo>
                  <a:lnTo>
                    <a:pt x="74" y="725"/>
                  </a:lnTo>
                  <a:lnTo>
                    <a:pt x="54" y="723"/>
                  </a:lnTo>
                  <a:lnTo>
                    <a:pt x="37" y="715"/>
                  </a:lnTo>
                  <a:lnTo>
                    <a:pt x="22" y="703"/>
                  </a:lnTo>
                  <a:lnTo>
                    <a:pt x="10" y="688"/>
                  </a:lnTo>
                  <a:lnTo>
                    <a:pt x="4" y="671"/>
                  </a:lnTo>
                  <a:lnTo>
                    <a:pt x="0" y="651"/>
                  </a:lnTo>
                  <a:lnTo>
                    <a:pt x="0" y="75"/>
                  </a:lnTo>
                  <a:lnTo>
                    <a:pt x="4" y="55"/>
                  </a:lnTo>
                  <a:lnTo>
                    <a:pt x="10" y="37"/>
                  </a:lnTo>
                  <a:lnTo>
                    <a:pt x="22" y="22"/>
                  </a:lnTo>
                  <a:lnTo>
                    <a:pt x="37"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3" name="Shape 9623"/>
            <p:cNvSpPr/>
            <p:nvPr/>
          </p:nvSpPr>
          <p:spPr>
            <a:xfrm>
              <a:off x="2100" y="3718"/>
              <a:ext cx="38" cy="41"/>
            </a:xfrm>
            <a:custGeom>
              <a:avLst/>
              <a:gdLst/>
              <a:ahLst/>
              <a:cxnLst/>
              <a:rect l="0" t="0" r="0" b="0"/>
              <a:pathLst>
                <a:path w="427" h="444" extrusionOk="0">
                  <a:moveTo>
                    <a:pt x="148" y="148"/>
                  </a:moveTo>
                  <a:lnTo>
                    <a:pt x="148" y="297"/>
                  </a:lnTo>
                  <a:lnTo>
                    <a:pt x="280" y="297"/>
                  </a:lnTo>
                  <a:lnTo>
                    <a:pt x="280" y="148"/>
                  </a:lnTo>
                  <a:lnTo>
                    <a:pt x="148" y="148"/>
                  </a:lnTo>
                  <a:close/>
                  <a:moveTo>
                    <a:pt x="74" y="0"/>
                  </a:moveTo>
                  <a:lnTo>
                    <a:pt x="354" y="0"/>
                  </a:lnTo>
                  <a:lnTo>
                    <a:pt x="374" y="3"/>
                  </a:lnTo>
                  <a:lnTo>
                    <a:pt x="391" y="11"/>
                  </a:lnTo>
                  <a:lnTo>
                    <a:pt x="406" y="22"/>
                  </a:lnTo>
                  <a:lnTo>
                    <a:pt x="417" y="37"/>
                  </a:lnTo>
                  <a:lnTo>
                    <a:pt x="424" y="55"/>
                  </a:lnTo>
                  <a:lnTo>
                    <a:pt x="427" y="75"/>
                  </a:lnTo>
                  <a:lnTo>
                    <a:pt x="427" y="371"/>
                  </a:lnTo>
                  <a:lnTo>
                    <a:pt x="424" y="390"/>
                  </a:lnTo>
                  <a:lnTo>
                    <a:pt x="417" y="407"/>
                  </a:lnTo>
                  <a:lnTo>
                    <a:pt x="406" y="423"/>
                  </a:lnTo>
                  <a:lnTo>
                    <a:pt x="391" y="434"/>
                  </a:lnTo>
                  <a:lnTo>
                    <a:pt x="374" y="442"/>
                  </a:lnTo>
                  <a:lnTo>
                    <a:pt x="354" y="444"/>
                  </a:lnTo>
                  <a:lnTo>
                    <a:pt x="74" y="444"/>
                  </a:lnTo>
                  <a:lnTo>
                    <a:pt x="54" y="442"/>
                  </a:lnTo>
                  <a:lnTo>
                    <a:pt x="37" y="434"/>
                  </a:lnTo>
                  <a:lnTo>
                    <a:pt x="22" y="423"/>
                  </a:lnTo>
                  <a:lnTo>
                    <a:pt x="10" y="407"/>
                  </a:lnTo>
                  <a:lnTo>
                    <a:pt x="4" y="390"/>
                  </a:lnTo>
                  <a:lnTo>
                    <a:pt x="0" y="371"/>
                  </a:lnTo>
                  <a:lnTo>
                    <a:pt x="0" y="75"/>
                  </a:lnTo>
                  <a:lnTo>
                    <a:pt x="4" y="55"/>
                  </a:lnTo>
                  <a:lnTo>
                    <a:pt x="10" y="37"/>
                  </a:lnTo>
                  <a:lnTo>
                    <a:pt x="22" y="22"/>
                  </a:lnTo>
                  <a:lnTo>
                    <a:pt x="37"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4" name="Shape 9624"/>
            <p:cNvSpPr/>
            <p:nvPr/>
          </p:nvSpPr>
          <p:spPr>
            <a:xfrm>
              <a:off x="2147" y="3718"/>
              <a:ext cx="39" cy="41"/>
            </a:xfrm>
            <a:custGeom>
              <a:avLst/>
              <a:gdLst/>
              <a:ahLst/>
              <a:cxnLst/>
              <a:rect l="0" t="0" r="0" b="0"/>
              <a:pathLst>
                <a:path w="426" h="444" extrusionOk="0">
                  <a:moveTo>
                    <a:pt x="146" y="148"/>
                  </a:moveTo>
                  <a:lnTo>
                    <a:pt x="146" y="297"/>
                  </a:lnTo>
                  <a:lnTo>
                    <a:pt x="279" y="297"/>
                  </a:lnTo>
                  <a:lnTo>
                    <a:pt x="279" y="148"/>
                  </a:lnTo>
                  <a:lnTo>
                    <a:pt x="146" y="148"/>
                  </a:lnTo>
                  <a:close/>
                  <a:moveTo>
                    <a:pt x="73" y="0"/>
                  </a:moveTo>
                  <a:lnTo>
                    <a:pt x="352" y="0"/>
                  </a:lnTo>
                  <a:lnTo>
                    <a:pt x="372" y="3"/>
                  </a:lnTo>
                  <a:lnTo>
                    <a:pt x="390" y="11"/>
                  </a:lnTo>
                  <a:lnTo>
                    <a:pt x="404" y="22"/>
                  </a:lnTo>
                  <a:lnTo>
                    <a:pt x="416" y="37"/>
                  </a:lnTo>
                  <a:lnTo>
                    <a:pt x="423" y="55"/>
                  </a:lnTo>
                  <a:lnTo>
                    <a:pt x="426" y="75"/>
                  </a:lnTo>
                  <a:lnTo>
                    <a:pt x="426" y="371"/>
                  </a:lnTo>
                  <a:lnTo>
                    <a:pt x="423" y="390"/>
                  </a:lnTo>
                  <a:lnTo>
                    <a:pt x="416" y="407"/>
                  </a:lnTo>
                  <a:lnTo>
                    <a:pt x="404" y="423"/>
                  </a:lnTo>
                  <a:lnTo>
                    <a:pt x="390" y="434"/>
                  </a:lnTo>
                  <a:lnTo>
                    <a:pt x="372" y="442"/>
                  </a:lnTo>
                  <a:lnTo>
                    <a:pt x="352" y="444"/>
                  </a:lnTo>
                  <a:lnTo>
                    <a:pt x="73" y="444"/>
                  </a:lnTo>
                  <a:lnTo>
                    <a:pt x="54" y="442"/>
                  </a:lnTo>
                  <a:lnTo>
                    <a:pt x="36" y="434"/>
                  </a:lnTo>
                  <a:lnTo>
                    <a:pt x="21" y="423"/>
                  </a:lnTo>
                  <a:lnTo>
                    <a:pt x="9" y="407"/>
                  </a:lnTo>
                  <a:lnTo>
                    <a:pt x="2" y="390"/>
                  </a:lnTo>
                  <a:lnTo>
                    <a:pt x="0" y="371"/>
                  </a:lnTo>
                  <a:lnTo>
                    <a:pt x="0" y="75"/>
                  </a:lnTo>
                  <a:lnTo>
                    <a:pt x="2" y="55"/>
                  </a:lnTo>
                  <a:lnTo>
                    <a:pt x="9" y="37"/>
                  </a:lnTo>
                  <a:lnTo>
                    <a:pt x="21" y="22"/>
                  </a:lnTo>
                  <a:lnTo>
                    <a:pt x="36" y="11"/>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5" name="Shape 9625"/>
            <p:cNvSpPr/>
            <p:nvPr/>
          </p:nvSpPr>
          <p:spPr>
            <a:xfrm>
              <a:off x="2195" y="3718"/>
              <a:ext cx="39" cy="41"/>
            </a:xfrm>
            <a:custGeom>
              <a:avLst/>
              <a:gdLst/>
              <a:ahLst/>
              <a:cxnLst/>
              <a:rect l="0" t="0" r="0" b="0"/>
              <a:pathLst>
                <a:path w="427" h="444" extrusionOk="0">
                  <a:moveTo>
                    <a:pt x="147" y="148"/>
                  </a:moveTo>
                  <a:lnTo>
                    <a:pt x="147" y="297"/>
                  </a:lnTo>
                  <a:lnTo>
                    <a:pt x="280" y="297"/>
                  </a:lnTo>
                  <a:lnTo>
                    <a:pt x="280" y="148"/>
                  </a:lnTo>
                  <a:lnTo>
                    <a:pt x="147" y="148"/>
                  </a:lnTo>
                  <a:close/>
                  <a:moveTo>
                    <a:pt x="74" y="0"/>
                  </a:moveTo>
                  <a:lnTo>
                    <a:pt x="353" y="0"/>
                  </a:lnTo>
                  <a:lnTo>
                    <a:pt x="373" y="3"/>
                  </a:lnTo>
                  <a:lnTo>
                    <a:pt x="390" y="11"/>
                  </a:lnTo>
                  <a:lnTo>
                    <a:pt x="405" y="22"/>
                  </a:lnTo>
                  <a:lnTo>
                    <a:pt x="417" y="37"/>
                  </a:lnTo>
                  <a:lnTo>
                    <a:pt x="425" y="55"/>
                  </a:lnTo>
                  <a:lnTo>
                    <a:pt x="427" y="75"/>
                  </a:lnTo>
                  <a:lnTo>
                    <a:pt x="427" y="371"/>
                  </a:lnTo>
                  <a:lnTo>
                    <a:pt x="425" y="390"/>
                  </a:lnTo>
                  <a:lnTo>
                    <a:pt x="417" y="407"/>
                  </a:lnTo>
                  <a:lnTo>
                    <a:pt x="405" y="423"/>
                  </a:lnTo>
                  <a:lnTo>
                    <a:pt x="390" y="434"/>
                  </a:lnTo>
                  <a:lnTo>
                    <a:pt x="373" y="442"/>
                  </a:lnTo>
                  <a:lnTo>
                    <a:pt x="353" y="444"/>
                  </a:lnTo>
                  <a:lnTo>
                    <a:pt x="74" y="444"/>
                  </a:lnTo>
                  <a:lnTo>
                    <a:pt x="54" y="442"/>
                  </a:lnTo>
                  <a:lnTo>
                    <a:pt x="36" y="434"/>
                  </a:lnTo>
                  <a:lnTo>
                    <a:pt x="21" y="423"/>
                  </a:lnTo>
                  <a:lnTo>
                    <a:pt x="10" y="407"/>
                  </a:lnTo>
                  <a:lnTo>
                    <a:pt x="3" y="390"/>
                  </a:lnTo>
                  <a:lnTo>
                    <a:pt x="0" y="371"/>
                  </a:lnTo>
                  <a:lnTo>
                    <a:pt x="0" y="75"/>
                  </a:lnTo>
                  <a:lnTo>
                    <a:pt x="3" y="55"/>
                  </a:lnTo>
                  <a:lnTo>
                    <a:pt x="10" y="37"/>
                  </a:lnTo>
                  <a:lnTo>
                    <a:pt x="21" y="22"/>
                  </a:lnTo>
                  <a:lnTo>
                    <a:pt x="36"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6" name="Shape 9626"/>
            <p:cNvSpPr/>
            <p:nvPr/>
          </p:nvSpPr>
          <p:spPr>
            <a:xfrm>
              <a:off x="2243" y="3718"/>
              <a:ext cx="39" cy="41"/>
            </a:xfrm>
            <a:custGeom>
              <a:avLst/>
              <a:gdLst/>
              <a:ahLst/>
              <a:cxnLst/>
              <a:rect l="0" t="0" r="0" b="0"/>
              <a:pathLst>
                <a:path w="427" h="444" extrusionOk="0">
                  <a:moveTo>
                    <a:pt x="146" y="148"/>
                  </a:moveTo>
                  <a:lnTo>
                    <a:pt x="146" y="297"/>
                  </a:lnTo>
                  <a:lnTo>
                    <a:pt x="279" y="297"/>
                  </a:lnTo>
                  <a:lnTo>
                    <a:pt x="279" y="148"/>
                  </a:lnTo>
                  <a:lnTo>
                    <a:pt x="146" y="148"/>
                  </a:lnTo>
                  <a:close/>
                  <a:moveTo>
                    <a:pt x="73" y="0"/>
                  </a:moveTo>
                  <a:lnTo>
                    <a:pt x="352" y="0"/>
                  </a:lnTo>
                  <a:lnTo>
                    <a:pt x="373" y="3"/>
                  </a:lnTo>
                  <a:lnTo>
                    <a:pt x="390" y="11"/>
                  </a:lnTo>
                  <a:lnTo>
                    <a:pt x="405" y="22"/>
                  </a:lnTo>
                  <a:lnTo>
                    <a:pt x="416" y="37"/>
                  </a:lnTo>
                  <a:lnTo>
                    <a:pt x="424" y="55"/>
                  </a:lnTo>
                  <a:lnTo>
                    <a:pt x="427" y="75"/>
                  </a:lnTo>
                  <a:lnTo>
                    <a:pt x="427" y="371"/>
                  </a:lnTo>
                  <a:lnTo>
                    <a:pt x="424" y="390"/>
                  </a:lnTo>
                  <a:lnTo>
                    <a:pt x="416" y="407"/>
                  </a:lnTo>
                  <a:lnTo>
                    <a:pt x="405" y="423"/>
                  </a:lnTo>
                  <a:lnTo>
                    <a:pt x="390" y="434"/>
                  </a:lnTo>
                  <a:lnTo>
                    <a:pt x="373" y="442"/>
                  </a:lnTo>
                  <a:lnTo>
                    <a:pt x="352" y="444"/>
                  </a:lnTo>
                  <a:lnTo>
                    <a:pt x="73" y="444"/>
                  </a:lnTo>
                  <a:lnTo>
                    <a:pt x="54" y="442"/>
                  </a:lnTo>
                  <a:lnTo>
                    <a:pt x="36" y="434"/>
                  </a:lnTo>
                  <a:lnTo>
                    <a:pt x="21" y="423"/>
                  </a:lnTo>
                  <a:lnTo>
                    <a:pt x="10" y="407"/>
                  </a:lnTo>
                  <a:lnTo>
                    <a:pt x="2" y="390"/>
                  </a:lnTo>
                  <a:lnTo>
                    <a:pt x="0" y="371"/>
                  </a:lnTo>
                  <a:lnTo>
                    <a:pt x="0" y="75"/>
                  </a:lnTo>
                  <a:lnTo>
                    <a:pt x="2" y="55"/>
                  </a:lnTo>
                  <a:lnTo>
                    <a:pt x="10" y="37"/>
                  </a:lnTo>
                  <a:lnTo>
                    <a:pt x="21" y="22"/>
                  </a:lnTo>
                  <a:lnTo>
                    <a:pt x="36" y="11"/>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7" name="Shape 9627"/>
            <p:cNvSpPr/>
            <p:nvPr/>
          </p:nvSpPr>
          <p:spPr>
            <a:xfrm>
              <a:off x="2100" y="3764"/>
              <a:ext cx="38" cy="41"/>
            </a:xfrm>
            <a:custGeom>
              <a:avLst/>
              <a:gdLst/>
              <a:ahLst/>
              <a:cxnLst/>
              <a:rect l="0" t="0" r="0" b="0"/>
              <a:pathLst>
                <a:path w="427" h="444" extrusionOk="0">
                  <a:moveTo>
                    <a:pt x="148" y="147"/>
                  </a:moveTo>
                  <a:lnTo>
                    <a:pt x="148" y="296"/>
                  </a:lnTo>
                  <a:lnTo>
                    <a:pt x="280" y="296"/>
                  </a:lnTo>
                  <a:lnTo>
                    <a:pt x="280" y="147"/>
                  </a:lnTo>
                  <a:lnTo>
                    <a:pt x="148" y="147"/>
                  </a:lnTo>
                  <a:close/>
                  <a:moveTo>
                    <a:pt x="74" y="0"/>
                  </a:moveTo>
                  <a:lnTo>
                    <a:pt x="354" y="0"/>
                  </a:lnTo>
                  <a:lnTo>
                    <a:pt x="374" y="2"/>
                  </a:lnTo>
                  <a:lnTo>
                    <a:pt x="391" y="10"/>
                  </a:lnTo>
                  <a:lnTo>
                    <a:pt x="406" y="22"/>
                  </a:lnTo>
                  <a:lnTo>
                    <a:pt x="417" y="37"/>
                  </a:lnTo>
                  <a:lnTo>
                    <a:pt x="424" y="54"/>
                  </a:lnTo>
                  <a:lnTo>
                    <a:pt x="427" y="74"/>
                  </a:lnTo>
                  <a:lnTo>
                    <a:pt x="427" y="371"/>
                  </a:lnTo>
                  <a:lnTo>
                    <a:pt x="424" y="390"/>
                  </a:lnTo>
                  <a:lnTo>
                    <a:pt x="417" y="407"/>
                  </a:lnTo>
                  <a:lnTo>
                    <a:pt x="406" y="423"/>
                  </a:lnTo>
                  <a:lnTo>
                    <a:pt x="391" y="435"/>
                  </a:lnTo>
                  <a:lnTo>
                    <a:pt x="374" y="441"/>
                  </a:lnTo>
                  <a:lnTo>
                    <a:pt x="354" y="444"/>
                  </a:lnTo>
                  <a:lnTo>
                    <a:pt x="74" y="444"/>
                  </a:lnTo>
                  <a:lnTo>
                    <a:pt x="54" y="441"/>
                  </a:lnTo>
                  <a:lnTo>
                    <a:pt x="37" y="435"/>
                  </a:lnTo>
                  <a:lnTo>
                    <a:pt x="22" y="423"/>
                  </a:lnTo>
                  <a:lnTo>
                    <a:pt x="10" y="407"/>
                  </a:lnTo>
                  <a:lnTo>
                    <a:pt x="4" y="390"/>
                  </a:lnTo>
                  <a:lnTo>
                    <a:pt x="0" y="371"/>
                  </a:lnTo>
                  <a:lnTo>
                    <a:pt x="0" y="74"/>
                  </a:lnTo>
                  <a:lnTo>
                    <a:pt x="4" y="54"/>
                  </a:lnTo>
                  <a:lnTo>
                    <a:pt x="10" y="37"/>
                  </a:lnTo>
                  <a:lnTo>
                    <a:pt x="22" y="22"/>
                  </a:lnTo>
                  <a:lnTo>
                    <a:pt x="37"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8" name="Shape 9628"/>
            <p:cNvSpPr/>
            <p:nvPr/>
          </p:nvSpPr>
          <p:spPr>
            <a:xfrm>
              <a:off x="2147" y="3764"/>
              <a:ext cx="39" cy="41"/>
            </a:xfrm>
            <a:custGeom>
              <a:avLst/>
              <a:gdLst/>
              <a:ahLst/>
              <a:cxnLst/>
              <a:rect l="0" t="0" r="0" b="0"/>
              <a:pathLst>
                <a:path w="426" h="444" extrusionOk="0">
                  <a:moveTo>
                    <a:pt x="146" y="147"/>
                  </a:moveTo>
                  <a:lnTo>
                    <a:pt x="146" y="296"/>
                  </a:lnTo>
                  <a:lnTo>
                    <a:pt x="279" y="296"/>
                  </a:lnTo>
                  <a:lnTo>
                    <a:pt x="279" y="147"/>
                  </a:lnTo>
                  <a:lnTo>
                    <a:pt x="146" y="147"/>
                  </a:lnTo>
                  <a:close/>
                  <a:moveTo>
                    <a:pt x="73" y="0"/>
                  </a:moveTo>
                  <a:lnTo>
                    <a:pt x="352" y="0"/>
                  </a:lnTo>
                  <a:lnTo>
                    <a:pt x="372" y="2"/>
                  </a:lnTo>
                  <a:lnTo>
                    <a:pt x="390" y="10"/>
                  </a:lnTo>
                  <a:lnTo>
                    <a:pt x="404" y="22"/>
                  </a:lnTo>
                  <a:lnTo>
                    <a:pt x="416" y="37"/>
                  </a:lnTo>
                  <a:lnTo>
                    <a:pt x="423" y="54"/>
                  </a:lnTo>
                  <a:lnTo>
                    <a:pt x="426" y="74"/>
                  </a:lnTo>
                  <a:lnTo>
                    <a:pt x="426" y="371"/>
                  </a:lnTo>
                  <a:lnTo>
                    <a:pt x="423" y="390"/>
                  </a:lnTo>
                  <a:lnTo>
                    <a:pt x="416" y="407"/>
                  </a:lnTo>
                  <a:lnTo>
                    <a:pt x="404" y="423"/>
                  </a:lnTo>
                  <a:lnTo>
                    <a:pt x="390" y="435"/>
                  </a:lnTo>
                  <a:lnTo>
                    <a:pt x="372" y="441"/>
                  </a:lnTo>
                  <a:lnTo>
                    <a:pt x="352" y="444"/>
                  </a:lnTo>
                  <a:lnTo>
                    <a:pt x="73" y="444"/>
                  </a:lnTo>
                  <a:lnTo>
                    <a:pt x="54" y="441"/>
                  </a:lnTo>
                  <a:lnTo>
                    <a:pt x="36" y="435"/>
                  </a:lnTo>
                  <a:lnTo>
                    <a:pt x="21" y="423"/>
                  </a:lnTo>
                  <a:lnTo>
                    <a:pt x="9" y="407"/>
                  </a:lnTo>
                  <a:lnTo>
                    <a:pt x="2" y="390"/>
                  </a:lnTo>
                  <a:lnTo>
                    <a:pt x="0" y="371"/>
                  </a:lnTo>
                  <a:lnTo>
                    <a:pt x="0" y="74"/>
                  </a:lnTo>
                  <a:lnTo>
                    <a:pt x="2" y="54"/>
                  </a:lnTo>
                  <a:lnTo>
                    <a:pt x="9" y="37"/>
                  </a:lnTo>
                  <a:lnTo>
                    <a:pt x="21" y="22"/>
                  </a:lnTo>
                  <a:lnTo>
                    <a:pt x="36"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29" name="Shape 9629"/>
            <p:cNvSpPr/>
            <p:nvPr/>
          </p:nvSpPr>
          <p:spPr>
            <a:xfrm>
              <a:off x="2195" y="3764"/>
              <a:ext cx="39" cy="41"/>
            </a:xfrm>
            <a:custGeom>
              <a:avLst/>
              <a:gdLst/>
              <a:ahLst/>
              <a:cxnLst/>
              <a:rect l="0" t="0" r="0" b="0"/>
              <a:pathLst>
                <a:path w="427" h="444" extrusionOk="0">
                  <a:moveTo>
                    <a:pt x="147" y="147"/>
                  </a:moveTo>
                  <a:lnTo>
                    <a:pt x="147" y="296"/>
                  </a:lnTo>
                  <a:lnTo>
                    <a:pt x="280" y="296"/>
                  </a:lnTo>
                  <a:lnTo>
                    <a:pt x="280" y="147"/>
                  </a:lnTo>
                  <a:lnTo>
                    <a:pt x="147" y="147"/>
                  </a:lnTo>
                  <a:close/>
                  <a:moveTo>
                    <a:pt x="74" y="0"/>
                  </a:moveTo>
                  <a:lnTo>
                    <a:pt x="353" y="0"/>
                  </a:lnTo>
                  <a:lnTo>
                    <a:pt x="373" y="2"/>
                  </a:lnTo>
                  <a:lnTo>
                    <a:pt x="390" y="10"/>
                  </a:lnTo>
                  <a:lnTo>
                    <a:pt x="405" y="22"/>
                  </a:lnTo>
                  <a:lnTo>
                    <a:pt x="417" y="37"/>
                  </a:lnTo>
                  <a:lnTo>
                    <a:pt x="425" y="54"/>
                  </a:lnTo>
                  <a:lnTo>
                    <a:pt x="427" y="74"/>
                  </a:lnTo>
                  <a:lnTo>
                    <a:pt x="427" y="371"/>
                  </a:lnTo>
                  <a:lnTo>
                    <a:pt x="425" y="390"/>
                  </a:lnTo>
                  <a:lnTo>
                    <a:pt x="417" y="407"/>
                  </a:lnTo>
                  <a:lnTo>
                    <a:pt x="405" y="423"/>
                  </a:lnTo>
                  <a:lnTo>
                    <a:pt x="390" y="435"/>
                  </a:lnTo>
                  <a:lnTo>
                    <a:pt x="373" y="441"/>
                  </a:lnTo>
                  <a:lnTo>
                    <a:pt x="353" y="444"/>
                  </a:lnTo>
                  <a:lnTo>
                    <a:pt x="74" y="444"/>
                  </a:lnTo>
                  <a:lnTo>
                    <a:pt x="54" y="441"/>
                  </a:lnTo>
                  <a:lnTo>
                    <a:pt x="36" y="435"/>
                  </a:lnTo>
                  <a:lnTo>
                    <a:pt x="21" y="423"/>
                  </a:lnTo>
                  <a:lnTo>
                    <a:pt x="10" y="407"/>
                  </a:lnTo>
                  <a:lnTo>
                    <a:pt x="3" y="390"/>
                  </a:lnTo>
                  <a:lnTo>
                    <a:pt x="0" y="371"/>
                  </a:lnTo>
                  <a:lnTo>
                    <a:pt x="0" y="74"/>
                  </a:lnTo>
                  <a:lnTo>
                    <a:pt x="3" y="54"/>
                  </a:lnTo>
                  <a:lnTo>
                    <a:pt x="10" y="37"/>
                  </a:lnTo>
                  <a:lnTo>
                    <a:pt x="21" y="22"/>
                  </a:lnTo>
                  <a:lnTo>
                    <a:pt x="36"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0" name="Shape 9630"/>
            <p:cNvSpPr/>
            <p:nvPr/>
          </p:nvSpPr>
          <p:spPr>
            <a:xfrm>
              <a:off x="2243" y="3764"/>
              <a:ext cx="39" cy="41"/>
            </a:xfrm>
            <a:custGeom>
              <a:avLst/>
              <a:gdLst/>
              <a:ahLst/>
              <a:cxnLst/>
              <a:rect l="0" t="0" r="0" b="0"/>
              <a:pathLst>
                <a:path w="427" h="444" extrusionOk="0">
                  <a:moveTo>
                    <a:pt x="146" y="147"/>
                  </a:moveTo>
                  <a:lnTo>
                    <a:pt x="146" y="296"/>
                  </a:lnTo>
                  <a:lnTo>
                    <a:pt x="279" y="296"/>
                  </a:lnTo>
                  <a:lnTo>
                    <a:pt x="279" y="147"/>
                  </a:lnTo>
                  <a:lnTo>
                    <a:pt x="146" y="147"/>
                  </a:lnTo>
                  <a:close/>
                  <a:moveTo>
                    <a:pt x="73" y="0"/>
                  </a:moveTo>
                  <a:lnTo>
                    <a:pt x="352" y="0"/>
                  </a:lnTo>
                  <a:lnTo>
                    <a:pt x="373" y="2"/>
                  </a:lnTo>
                  <a:lnTo>
                    <a:pt x="390" y="10"/>
                  </a:lnTo>
                  <a:lnTo>
                    <a:pt x="405" y="22"/>
                  </a:lnTo>
                  <a:lnTo>
                    <a:pt x="416" y="37"/>
                  </a:lnTo>
                  <a:lnTo>
                    <a:pt x="424" y="54"/>
                  </a:lnTo>
                  <a:lnTo>
                    <a:pt x="427" y="74"/>
                  </a:lnTo>
                  <a:lnTo>
                    <a:pt x="427" y="371"/>
                  </a:lnTo>
                  <a:lnTo>
                    <a:pt x="424" y="390"/>
                  </a:lnTo>
                  <a:lnTo>
                    <a:pt x="416" y="407"/>
                  </a:lnTo>
                  <a:lnTo>
                    <a:pt x="405" y="423"/>
                  </a:lnTo>
                  <a:lnTo>
                    <a:pt x="390" y="435"/>
                  </a:lnTo>
                  <a:lnTo>
                    <a:pt x="373" y="441"/>
                  </a:lnTo>
                  <a:lnTo>
                    <a:pt x="352" y="444"/>
                  </a:lnTo>
                  <a:lnTo>
                    <a:pt x="73" y="444"/>
                  </a:lnTo>
                  <a:lnTo>
                    <a:pt x="54" y="441"/>
                  </a:lnTo>
                  <a:lnTo>
                    <a:pt x="36" y="435"/>
                  </a:lnTo>
                  <a:lnTo>
                    <a:pt x="21" y="423"/>
                  </a:lnTo>
                  <a:lnTo>
                    <a:pt x="10" y="407"/>
                  </a:lnTo>
                  <a:lnTo>
                    <a:pt x="2" y="390"/>
                  </a:lnTo>
                  <a:lnTo>
                    <a:pt x="0" y="371"/>
                  </a:lnTo>
                  <a:lnTo>
                    <a:pt x="0" y="74"/>
                  </a:lnTo>
                  <a:lnTo>
                    <a:pt x="2" y="54"/>
                  </a:lnTo>
                  <a:lnTo>
                    <a:pt x="10" y="37"/>
                  </a:lnTo>
                  <a:lnTo>
                    <a:pt x="21" y="22"/>
                  </a:lnTo>
                  <a:lnTo>
                    <a:pt x="36"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1" name="Shape 9631"/>
            <p:cNvSpPr/>
            <p:nvPr/>
          </p:nvSpPr>
          <p:spPr>
            <a:xfrm>
              <a:off x="2100" y="3811"/>
              <a:ext cx="38" cy="40"/>
            </a:xfrm>
            <a:custGeom>
              <a:avLst/>
              <a:gdLst/>
              <a:ahLst/>
              <a:cxnLst/>
              <a:rect l="0" t="0" r="0" b="0"/>
              <a:pathLst>
                <a:path w="427" h="443" extrusionOk="0">
                  <a:moveTo>
                    <a:pt x="148" y="148"/>
                  </a:moveTo>
                  <a:lnTo>
                    <a:pt x="148" y="296"/>
                  </a:lnTo>
                  <a:lnTo>
                    <a:pt x="280" y="296"/>
                  </a:lnTo>
                  <a:lnTo>
                    <a:pt x="280" y="148"/>
                  </a:lnTo>
                  <a:lnTo>
                    <a:pt x="148" y="148"/>
                  </a:lnTo>
                  <a:close/>
                  <a:moveTo>
                    <a:pt x="74" y="0"/>
                  </a:moveTo>
                  <a:lnTo>
                    <a:pt x="354" y="0"/>
                  </a:lnTo>
                  <a:lnTo>
                    <a:pt x="374" y="2"/>
                  </a:lnTo>
                  <a:lnTo>
                    <a:pt x="391" y="10"/>
                  </a:lnTo>
                  <a:lnTo>
                    <a:pt x="406" y="22"/>
                  </a:lnTo>
                  <a:lnTo>
                    <a:pt x="417" y="36"/>
                  </a:lnTo>
                  <a:lnTo>
                    <a:pt x="424" y="54"/>
                  </a:lnTo>
                  <a:lnTo>
                    <a:pt x="427" y="74"/>
                  </a:lnTo>
                  <a:lnTo>
                    <a:pt x="427" y="370"/>
                  </a:lnTo>
                  <a:lnTo>
                    <a:pt x="424" y="389"/>
                  </a:lnTo>
                  <a:lnTo>
                    <a:pt x="417" y="408"/>
                  </a:lnTo>
                  <a:lnTo>
                    <a:pt x="406" y="422"/>
                  </a:lnTo>
                  <a:lnTo>
                    <a:pt x="391" y="434"/>
                  </a:lnTo>
                  <a:lnTo>
                    <a:pt x="374" y="441"/>
                  </a:lnTo>
                  <a:lnTo>
                    <a:pt x="354" y="443"/>
                  </a:lnTo>
                  <a:lnTo>
                    <a:pt x="74" y="443"/>
                  </a:lnTo>
                  <a:lnTo>
                    <a:pt x="54" y="441"/>
                  </a:lnTo>
                  <a:lnTo>
                    <a:pt x="37" y="434"/>
                  </a:lnTo>
                  <a:lnTo>
                    <a:pt x="22" y="422"/>
                  </a:lnTo>
                  <a:lnTo>
                    <a:pt x="10" y="408"/>
                  </a:lnTo>
                  <a:lnTo>
                    <a:pt x="4" y="389"/>
                  </a:lnTo>
                  <a:lnTo>
                    <a:pt x="0" y="370"/>
                  </a:lnTo>
                  <a:lnTo>
                    <a:pt x="0" y="74"/>
                  </a:lnTo>
                  <a:lnTo>
                    <a:pt x="4" y="54"/>
                  </a:lnTo>
                  <a:lnTo>
                    <a:pt x="10" y="36"/>
                  </a:lnTo>
                  <a:lnTo>
                    <a:pt x="22" y="22"/>
                  </a:lnTo>
                  <a:lnTo>
                    <a:pt x="37"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2" name="Shape 9632"/>
            <p:cNvSpPr/>
            <p:nvPr/>
          </p:nvSpPr>
          <p:spPr>
            <a:xfrm>
              <a:off x="2147" y="3811"/>
              <a:ext cx="39" cy="40"/>
            </a:xfrm>
            <a:custGeom>
              <a:avLst/>
              <a:gdLst/>
              <a:ahLst/>
              <a:cxnLst/>
              <a:rect l="0" t="0" r="0" b="0"/>
              <a:pathLst>
                <a:path w="426" h="443" extrusionOk="0">
                  <a:moveTo>
                    <a:pt x="146" y="148"/>
                  </a:moveTo>
                  <a:lnTo>
                    <a:pt x="146" y="296"/>
                  </a:lnTo>
                  <a:lnTo>
                    <a:pt x="279" y="296"/>
                  </a:lnTo>
                  <a:lnTo>
                    <a:pt x="279" y="148"/>
                  </a:lnTo>
                  <a:lnTo>
                    <a:pt x="146" y="148"/>
                  </a:lnTo>
                  <a:close/>
                  <a:moveTo>
                    <a:pt x="73" y="0"/>
                  </a:moveTo>
                  <a:lnTo>
                    <a:pt x="352" y="0"/>
                  </a:lnTo>
                  <a:lnTo>
                    <a:pt x="372" y="2"/>
                  </a:lnTo>
                  <a:lnTo>
                    <a:pt x="390" y="10"/>
                  </a:lnTo>
                  <a:lnTo>
                    <a:pt x="404" y="22"/>
                  </a:lnTo>
                  <a:lnTo>
                    <a:pt x="416" y="36"/>
                  </a:lnTo>
                  <a:lnTo>
                    <a:pt x="423" y="54"/>
                  </a:lnTo>
                  <a:lnTo>
                    <a:pt x="426" y="74"/>
                  </a:lnTo>
                  <a:lnTo>
                    <a:pt x="426" y="370"/>
                  </a:lnTo>
                  <a:lnTo>
                    <a:pt x="423" y="389"/>
                  </a:lnTo>
                  <a:lnTo>
                    <a:pt x="416" y="408"/>
                  </a:lnTo>
                  <a:lnTo>
                    <a:pt x="404" y="422"/>
                  </a:lnTo>
                  <a:lnTo>
                    <a:pt x="390" y="434"/>
                  </a:lnTo>
                  <a:lnTo>
                    <a:pt x="372" y="441"/>
                  </a:lnTo>
                  <a:lnTo>
                    <a:pt x="352" y="443"/>
                  </a:lnTo>
                  <a:lnTo>
                    <a:pt x="73" y="443"/>
                  </a:lnTo>
                  <a:lnTo>
                    <a:pt x="54" y="441"/>
                  </a:lnTo>
                  <a:lnTo>
                    <a:pt x="36" y="434"/>
                  </a:lnTo>
                  <a:lnTo>
                    <a:pt x="21" y="422"/>
                  </a:lnTo>
                  <a:lnTo>
                    <a:pt x="9" y="408"/>
                  </a:lnTo>
                  <a:lnTo>
                    <a:pt x="2" y="389"/>
                  </a:lnTo>
                  <a:lnTo>
                    <a:pt x="0" y="370"/>
                  </a:lnTo>
                  <a:lnTo>
                    <a:pt x="0" y="74"/>
                  </a:lnTo>
                  <a:lnTo>
                    <a:pt x="2" y="54"/>
                  </a:lnTo>
                  <a:lnTo>
                    <a:pt x="9" y="36"/>
                  </a:lnTo>
                  <a:lnTo>
                    <a:pt x="21" y="22"/>
                  </a:lnTo>
                  <a:lnTo>
                    <a:pt x="36"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3" name="Shape 9633"/>
            <p:cNvSpPr/>
            <p:nvPr/>
          </p:nvSpPr>
          <p:spPr>
            <a:xfrm>
              <a:off x="2195" y="3811"/>
              <a:ext cx="39" cy="40"/>
            </a:xfrm>
            <a:custGeom>
              <a:avLst/>
              <a:gdLst/>
              <a:ahLst/>
              <a:cxnLst/>
              <a:rect l="0" t="0" r="0" b="0"/>
              <a:pathLst>
                <a:path w="427" h="443" extrusionOk="0">
                  <a:moveTo>
                    <a:pt x="147" y="148"/>
                  </a:moveTo>
                  <a:lnTo>
                    <a:pt x="147" y="296"/>
                  </a:lnTo>
                  <a:lnTo>
                    <a:pt x="280" y="296"/>
                  </a:lnTo>
                  <a:lnTo>
                    <a:pt x="280" y="148"/>
                  </a:lnTo>
                  <a:lnTo>
                    <a:pt x="147" y="148"/>
                  </a:lnTo>
                  <a:close/>
                  <a:moveTo>
                    <a:pt x="74" y="0"/>
                  </a:moveTo>
                  <a:lnTo>
                    <a:pt x="353" y="0"/>
                  </a:lnTo>
                  <a:lnTo>
                    <a:pt x="373" y="2"/>
                  </a:lnTo>
                  <a:lnTo>
                    <a:pt x="390" y="10"/>
                  </a:lnTo>
                  <a:lnTo>
                    <a:pt x="405" y="22"/>
                  </a:lnTo>
                  <a:lnTo>
                    <a:pt x="417" y="36"/>
                  </a:lnTo>
                  <a:lnTo>
                    <a:pt x="425" y="54"/>
                  </a:lnTo>
                  <a:lnTo>
                    <a:pt x="427" y="74"/>
                  </a:lnTo>
                  <a:lnTo>
                    <a:pt x="427" y="370"/>
                  </a:lnTo>
                  <a:lnTo>
                    <a:pt x="425" y="389"/>
                  </a:lnTo>
                  <a:lnTo>
                    <a:pt x="417" y="408"/>
                  </a:lnTo>
                  <a:lnTo>
                    <a:pt x="405" y="422"/>
                  </a:lnTo>
                  <a:lnTo>
                    <a:pt x="390" y="434"/>
                  </a:lnTo>
                  <a:lnTo>
                    <a:pt x="373" y="441"/>
                  </a:lnTo>
                  <a:lnTo>
                    <a:pt x="353" y="443"/>
                  </a:lnTo>
                  <a:lnTo>
                    <a:pt x="74" y="443"/>
                  </a:lnTo>
                  <a:lnTo>
                    <a:pt x="54" y="441"/>
                  </a:lnTo>
                  <a:lnTo>
                    <a:pt x="36" y="434"/>
                  </a:lnTo>
                  <a:lnTo>
                    <a:pt x="21" y="422"/>
                  </a:lnTo>
                  <a:lnTo>
                    <a:pt x="10" y="408"/>
                  </a:lnTo>
                  <a:lnTo>
                    <a:pt x="3" y="389"/>
                  </a:lnTo>
                  <a:lnTo>
                    <a:pt x="0" y="370"/>
                  </a:lnTo>
                  <a:lnTo>
                    <a:pt x="0" y="74"/>
                  </a:lnTo>
                  <a:lnTo>
                    <a:pt x="3" y="54"/>
                  </a:lnTo>
                  <a:lnTo>
                    <a:pt x="10" y="36"/>
                  </a:lnTo>
                  <a:lnTo>
                    <a:pt x="21" y="22"/>
                  </a:lnTo>
                  <a:lnTo>
                    <a:pt x="36" y="10"/>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4" name="Shape 9634"/>
            <p:cNvSpPr/>
            <p:nvPr/>
          </p:nvSpPr>
          <p:spPr>
            <a:xfrm>
              <a:off x="2243" y="3811"/>
              <a:ext cx="39" cy="40"/>
            </a:xfrm>
            <a:custGeom>
              <a:avLst/>
              <a:gdLst/>
              <a:ahLst/>
              <a:cxnLst/>
              <a:rect l="0" t="0" r="0" b="0"/>
              <a:pathLst>
                <a:path w="427" h="443" extrusionOk="0">
                  <a:moveTo>
                    <a:pt x="146" y="148"/>
                  </a:moveTo>
                  <a:lnTo>
                    <a:pt x="146" y="296"/>
                  </a:lnTo>
                  <a:lnTo>
                    <a:pt x="279" y="296"/>
                  </a:lnTo>
                  <a:lnTo>
                    <a:pt x="279" y="148"/>
                  </a:lnTo>
                  <a:lnTo>
                    <a:pt x="146" y="148"/>
                  </a:lnTo>
                  <a:close/>
                  <a:moveTo>
                    <a:pt x="73" y="0"/>
                  </a:moveTo>
                  <a:lnTo>
                    <a:pt x="352" y="0"/>
                  </a:lnTo>
                  <a:lnTo>
                    <a:pt x="373" y="2"/>
                  </a:lnTo>
                  <a:lnTo>
                    <a:pt x="390" y="10"/>
                  </a:lnTo>
                  <a:lnTo>
                    <a:pt x="405" y="22"/>
                  </a:lnTo>
                  <a:lnTo>
                    <a:pt x="416" y="36"/>
                  </a:lnTo>
                  <a:lnTo>
                    <a:pt x="424" y="54"/>
                  </a:lnTo>
                  <a:lnTo>
                    <a:pt x="427" y="74"/>
                  </a:lnTo>
                  <a:lnTo>
                    <a:pt x="427" y="370"/>
                  </a:lnTo>
                  <a:lnTo>
                    <a:pt x="424" y="389"/>
                  </a:lnTo>
                  <a:lnTo>
                    <a:pt x="416" y="408"/>
                  </a:lnTo>
                  <a:lnTo>
                    <a:pt x="405" y="422"/>
                  </a:lnTo>
                  <a:lnTo>
                    <a:pt x="390" y="434"/>
                  </a:lnTo>
                  <a:lnTo>
                    <a:pt x="373" y="441"/>
                  </a:lnTo>
                  <a:lnTo>
                    <a:pt x="352" y="443"/>
                  </a:lnTo>
                  <a:lnTo>
                    <a:pt x="73" y="443"/>
                  </a:lnTo>
                  <a:lnTo>
                    <a:pt x="54" y="441"/>
                  </a:lnTo>
                  <a:lnTo>
                    <a:pt x="36" y="434"/>
                  </a:lnTo>
                  <a:lnTo>
                    <a:pt x="21" y="422"/>
                  </a:lnTo>
                  <a:lnTo>
                    <a:pt x="10" y="408"/>
                  </a:lnTo>
                  <a:lnTo>
                    <a:pt x="2" y="389"/>
                  </a:lnTo>
                  <a:lnTo>
                    <a:pt x="0" y="370"/>
                  </a:lnTo>
                  <a:lnTo>
                    <a:pt x="0" y="74"/>
                  </a:lnTo>
                  <a:lnTo>
                    <a:pt x="2" y="54"/>
                  </a:lnTo>
                  <a:lnTo>
                    <a:pt x="10" y="36"/>
                  </a:lnTo>
                  <a:lnTo>
                    <a:pt x="21" y="22"/>
                  </a:lnTo>
                  <a:lnTo>
                    <a:pt x="36" y="10"/>
                  </a:lnTo>
                  <a:lnTo>
                    <a:pt x="54"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5" name="Shape 9635"/>
            <p:cNvSpPr/>
            <p:nvPr/>
          </p:nvSpPr>
          <p:spPr>
            <a:xfrm>
              <a:off x="2100" y="3857"/>
              <a:ext cx="38" cy="40"/>
            </a:xfrm>
            <a:custGeom>
              <a:avLst/>
              <a:gdLst/>
              <a:ahLst/>
              <a:cxnLst/>
              <a:rect l="0" t="0" r="0" b="0"/>
              <a:pathLst>
                <a:path w="427" h="444" extrusionOk="0">
                  <a:moveTo>
                    <a:pt x="148" y="149"/>
                  </a:moveTo>
                  <a:lnTo>
                    <a:pt x="148" y="297"/>
                  </a:lnTo>
                  <a:lnTo>
                    <a:pt x="280" y="297"/>
                  </a:lnTo>
                  <a:lnTo>
                    <a:pt x="280" y="149"/>
                  </a:lnTo>
                  <a:lnTo>
                    <a:pt x="148" y="149"/>
                  </a:lnTo>
                  <a:close/>
                  <a:moveTo>
                    <a:pt x="74" y="0"/>
                  </a:moveTo>
                  <a:lnTo>
                    <a:pt x="354" y="0"/>
                  </a:lnTo>
                  <a:lnTo>
                    <a:pt x="374" y="3"/>
                  </a:lnTo>
                  <a:lnTo>
                    <a:pt x="391" y="10"/>
                  </a:lnTo>
                  <a:lnTo>
                    <a:pt x="406" y="22"/>
                  </a:lnTo>
                  <a:lnTo>
                    <a:pt x="417" y="37"/>
                  </a:lnTo>
                  <a:lnTo>
                    <a:pt x="424" y="54"/>
                  </a:lnTo>
                  <a:lnTo>
                    <a:pt x="427" y="74"/>
                  </a:lnTo>
                  <a:lnTo>
                    <a:pt x="427" y="371"/>
                  </a:lnTo>
                  <a:lnTo>
                    <a:pt x="424" y="390"/>
                  </a:lnTo>
                  <a:lnTo>
                    <a:pt x="417" y="408"/>
                  </a:lnTo>
                  <a:lnTo>
                    <a:pt x="406" y="423"/>
                  </a:lnTo>
                  <a:lnTo>
                    <a:pt x="391" y="435"/>
                  </a:lnTo>
                  <a:lnTo>
                    <a:pt x="374" y="442"/>
                  </a:lnTo>
                  <a:lnTo>
                    <a:pt x="354" y="444"/>
                  </a:lnTo>
                  <a:lnTo>
                    <a:pt x="74" y="444"/>
                  </a:lnTo>
                  <a:lnTo>
                    <a:pt x="54" y="442"/>
                  </a:lnTo>
                  <a:lnTo>
                    <a:pt x="37" y="435"/>
                  </a:lnTo>
                  <a:lnTo>
                    <a:pt x="22" y="423"/>
                  </a:lnTo>
                  <a:lnTo>
                    <a:pt x="10" y="408"/>
                  </a:lnTo>
                  <a:lnTo>
                    <a:pt x="4" y="390"/>
                  </a:lnTo>
                  <a:lnTo>
                    <a:pt x="0" y="371"/>
                  </a:lnTo>
                  <a:lnTo>
                    <a:pt x="0" y="74"/>
                  </a:lnTo>
                  <a:lnTo>
                    <a:pt x="4" y="54"/>
                  </a:lnTo>
                  <a:lnTo>
                    <a:pt x="10" y="37"/>
                  </a:lnTo>
                  <a:lnTo>
                    <a:pt x="22" y="22"/>
                  </a:lnTo>
                  <a:lnTo>
                    <a:pt x="37" y="10"/>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6" name="Shape 9636"/>
            <p:cNvSpPr/>
            <p:nvPr/>
          </p:nvSpPr>
          <p:spPr>
            <a:xfrm>
              <a:off x="2147" y="3857"/>
              <a:ext cx="39" cy="40"/>
            </a:xfrm>
            <a:custGeom>
              <a:avLst/>
              <a:gdLst/>
              <a:ahLst/>
              <a:cxnLst/>
              <a:rect l="0" t="0" r="0" b="0"/>
              <a:pathLst>
                <a:path w="426" h="444" extrusionOk="0">
                  <a:moveTo>
                    <a:pt x="146" y="149"/>
                  </a:moveTo>
                  <a:lnTo>
                    <a:pt x="146" y="297"/>
                  </a:lnTo>
                  <a:lnTo>
                    <a:pt x="279" y="297"/>
                  </a:lnTo>
                  <a:lnTo>
                    <a:pt x="279" y="149"/>
                  </a:lnTo>
                  <a:lnTo>
                    <a:pt x="146" y="149"/>
                  </a:lnTo>
                  <a:close/>
                  <a:moveTo>
                    <a:pt x="73" y="0"/>
                  </a:moveTo>
                  <a:lnTo>
                    <a:pt x="352" y="0"/>
                  </a:lnTo>
                  <a:lnTo>
                    <a:pt x="372" y="3"/>
                  </a:lnTo>
                  <a:lnTo>
                    <a:pt x="390" y="10"/>
                  </a:lnTo>
                  <a:lnTo>
                    <a:pt x="404" y="22"/>
                  </a:lnTo>
                  <a:lnTo>
                    <a:pt x="416" y="37"/>
                  </a:lnTo>
                  <a:lnTo>
                    <a:pt x="423" y="54"/>
                  </a:lnTo>
                  <a:lnTo>
                    <a:pt x="426" y="74"/>
                  </a:lnTo>
                  <a:lnTo>
                    <a:pt x="426" y="371"/>
                  </a:lnTo>
                  <a:lnTo>
                    <a:pt x="423" y="390"/>
                  </a:lnTo>
                  <a:lnTo>
                    <a:pt x="416" y="408"/>
                  </a:lnTo>
                  <a:lnTo>
                    <a:pt x="404" y="423"/>
                  </a:lnTo>
                  <a:lnTo>
                    <a:pt x="390" y="435"/>
                  </a:lnTo>
                  <a:lnTo>
                    <a:pt x="372" y="442"/>
                  </a:lnTo>
                  <a:lnTo>
                    <a:pt x="352" y="444"/>
                  </a:lnTo>
                  <a:lnTo>
                    <a:pt x="73" y="444"/>
                  </a:lnTo>
                  <a:lnTo>
                    <a:pt x="54" y="442"/>
                  </a:lnTo>
                  <a:lnTo>
                    <a:pt x="36" y="435"/>
                  </a:lnTo>
                  <a:lnTo>
                    <a:pt x="21" y="423"/>
                  </a:lnTo>
                  <a:lnTo>
                    <a:pt x="9" y="408"/>
                  </a:lnTo>
                  <a:lnTo>
                    <a:pt x="2" y="390"/>
                  </a:lnTo>
                  <a:lnTo>
                    <a:pt x="0" y="371"/>
                  </a:lnTo>
                  <a:lnTo>
                    <a:pt x="0" y="74"/>
                  </a:lnTo>
                  <a:lnTo>
                    <a:pt x="2" y="54"/>
                  </a:lnTo>
                  <a:lnTo>
                    <a:pt x="9" y="37"/>
                  </a:lnTo>
                  <a:lnTo>
                    <a:pt x="21" y="22"/>
                  </a:lnTo>
                  <a:lnTo>
                    <a:pt x="36" y="10"/>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7" name="Shape 9637"/>
            <p:cNvSpPr/>
            <p:nvPr/>
          </p:nvSpPr>
          <p:spPr>
            <a:xfrm>
              <a:off x="2195" y="3857"/>
              <a:ext cx="39" cy="40"/>
            </a:xfrm>
            <a:custGeom>
              <a:avLst/>
              <a:gdLst/>
              <a:ahLst/>
              <a:cxnLst/>
              <a:rect l="0" t="0" r="0" b="0"/>
              <a:pathLst>
                <a:path w="427" h="444" extrusionOk="0">
                  <a:moveTo>
                    <a:pt x="147" y="149"/>
                  </a:moveTo>
                  <a:lnTo>
                    <a:pt x="147" y="297"/>
                  </a:lnTo>
                  <a:lnTo>
                    <a:pt x="280" y="297"/>
                  </a:lnTo>
                  <a:lnTo>
                    <a:pt x="280" y="149"/>
                  </a:lnTo>
                  <a:lnTo>
                    <a:pt x="147" y="149"/>
                  </a:lnTo>
                  <a:close/>
                  <a:moveTo>
                    <a:pt x="74" y="0"/>
                  </a:moveTo>
                  <a:lnTo>
                    <a:pt x="353" y="0"/>
                  </a:lnTo>
                  <a:lnTo>
                    <a:pt x="373" y="3"/>
                  </a:lnTo>
                  <a:lnTo>
                    <a:pt x="390" y="10"/>
                  </a:lnTo>
                  <a:lnTo>
                    <a:pt x="405" y="22"/>
                  </a:lnTo>
                  <a:lnTo>
                    <a:pt x="417" y="37"/>
                  </a:lnTo>
                  <a:lnTo>
                    <a:pt x="425" y="54"/>
                  </a:lnTo>
                  <a:lnTo>
                    <a:pt x="427" y="74"/>
                  </a:lnTo>
                  <a:lnTo>
                    <a:pt x="427" y="371"/>
                  </a:lnTo>
                  <a:lnTo>
                    <a:pt x="425" y="390"/>
                  </a:lnTo>
                  <a:lnTo>
                    <a:pt x="417" y="408"/>
                  </a:lnTo>
                  <a:lnTo>
                    <a:pt x="405" y="423"/>
                  </a:lnTo>
                  <a:lnTo>
                    <a:pt x="390" y="435"/>
                  </a:lnTo>
                  <a:lnTo>
                    <a:pt x="373" y="442"/>
                  </a:lnTo>
                  <a:lnTo>
                    <a:pt x="353" y="444"/>
                  </a:lnTo>
                  <a:lnTo>
                    <a:pt x="74" y="444"/>
                  </a:lnTo>
                  <a:lnTo>
                    <a:pt x="54" y="442"/>
                  </a:lnTo>
                  <a:lnTo>
                    <a:pt x="36" y="435"/>
                  </a:lnTo>
                  <a:lnTo>
                    <a:pt x="21" y="423"/>
                  </a:lnTo>
                  <a:lnTo>
                    <a:pt x="10" y="408"/>
                  </a:lnTo>
                  <a:lnTo>
                    <a:pt x="3" y="390"/>
                  </a:lnTo>
                  <a:lnTo>
                    <a:pt x="0" y="371"/>
                  </a:lnTo>
                  <a:lnTo>
                    <a:pt x="0" y="74"/>
                  </a:lnTo>
                  <a:lnTo>
                    <a:pt x="3" y="54"/>
                  </a:lnTo>
                  <a:lnTo>
                    <a:pt x="10" y="37"/>
                  </a:lnTo>
                  <a:lnTo>
                    <a:pt x="21" y="22"/>
                  </a:lnTo>
                  <a:lnTo>
                    <a:pt x="36" y="10"/>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38" name="Shape 9638"/>
            <p:cNvSpPr/>
            <p:nvPr/>
          </p:nvSpPr>
          <p:spPr>
            <a:xfrm>
              <a:off x="2243" y="3857"/>
              <a:ext cx="39" cy="40"/>
            </a:xfrm>
            <a:custGeom>
              <a:avLst/>
              <a:gdLst/>
              <a:ahLst/>
              <a:cxnLst/>
              <a:rect l="0" t="0" r="0" b="0"/>
              <a:pathLst>
                <a:path w="427" h="444" extrusionOk="0">
                  <a:moveTo>
                    <a:pt x="146" y="149"/>
                  </a:moveTo>
                  <a:lnTo>
                    <a:pt x="146" y="297"/>
                  </a:lnTo>
                  <a:lnTo>
                    <a:pt x="279" y="297"/>
                  </a:lnTo>
                  <a:lnTo>
                    <a:pt x="279" y="149"/>
                  </a:lnTo>
                  <a:lnTo>
                    <a:pt x="146" y="149"/>
                  </a:lnTo>
                  <a:close/>
                  <a:moveTo>
                    <a:pt x="73" y="0"/>
                  </a:moveTo>
                  <a:lnTo>
                    <a:pt x="352" y="0"/>
                  </a:lnTo>
                  <a:lnTo>
                    <a:pt x="373" y="3"/>
                  </a:lnTo>
                  <a:lnTo>
                    <a:pt x="390" y="10"/>
                  </a:lnTo>
                  <a:lnTo>
                    <a:pt x="405" y="22"/>
                  </a:lnTo>
                  <a:lnTo>
                    <a:pt x="416" y="37"/>
                  </a:lnTo>
                  <a:lnTo>
                    <a:pt x="424" y="54"/>
                  </a:lnTo>
                  <a:lnTo>
                    <a:pt x="427" y="74"/>
                  </a:lnTo>
                  <a:lnTo>
                    <a:pt x="427" y="371"/>
                  </a:lnTo>
                  <a:lnTo>
                    <a:pt x="424" y="390"/>
                  </a:lnTo>
                  <a:lnTo>
                    <a:pt x="416" y="408"/>
                  </a:lnTo>
                  <a:lnTo>
                    <a:pt x="405" y="423"/>
                  </a:lnTo>
                  <a:lnTo>
                    <a:pt x="390" y="435"/>
                  </a:lnTo>
                  <a:lnTo>
                    <a:pt x="373" y="442"/>
                  </a:lnTo>
                  <a:lnTo>
                    <a:pt x="352" y="444"/>
                  </a:lnTo>
                  <a:lnTo>
                    <a:pt x="73" y="444"/>
                  </a:lnTo>
                  <a:lnTo>
                    <a:pt x="54" y="442"/>
                  </a:lnTo>
                  <a:lnTo>
                    <a:pt x="36" y="435"/>
                  </a:lnTo>
                  <a:lnTo>
                    <a:pt x="21" y="423"/>
                  </a:lnTo>
                  <a:lnTo>
                    <a:pt x="10" y="408"/>
                  </a:lnTo>
                  <a:lnTo>
                    <a:pt x="2" y="390"/>
                  </a:lnTo>
                  <a:lnTo>
                    <a:pt x="0" y="371"/>
                  </a:lnTo>
                  <a:lnTo>
                    <a:pt x="0" y="74"/>
                  </a:lnTo>
                  <a:lnTo>
                    <a:pt x="2" y="54"/>
                  </a:lnTo>
                  <a:lnTo>
                    <a:pt x="10" y="37"/>
                  </a:lnTo>
                  <a:lnTo>
                    <a:pt x="21" y="22"/>
                  </a:lnTo>
                  <a:lnTo>
                    <a:pt x="36" y="10"/>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39" name="Shape 9639"/>
          <p:cNvSpPr/>
          <p:nvPr/>
        </p:nvSpPr>
        <p:spPr>
          <a:xfrm>
            <a:off x="3302431" y="3743876"/>
            <a:ext cx="230942" cy="234843"/>
          </a:xfrm>
          <a:custGeom>
            <a:avLst/>
            <a:gdLst/>
            <a:ahLst/>
            <a:cxnLst/>
            <a:rect l="0" t="0" r="0" b="0"/>
            <a:pathLst>
              <a:path w="3260" h="3313" extrusionOk="0">
                <a:moveTo>
                  <a:pt x="1585" y="1919"/>
                </a:moveTo>
                <a:lnTo>
                  <a:pt x="505" y="2479"/>
                </a:lnTo>
                <a:lnTo>
                  <a:pt x="813" y="3065"/>
                </a:lnTo>
                <a:lnTo>
                  <a:pt x="820" y="3075"/>
                </a:lnTo>
                <a:lnTo>
                  <a:pt x="828" y="3082"/>
                </a:lnTo>
                <a:lnTo>
                  <a:pt x="836" y="3087"/>
                </a:lnTo>
                <a:lnTo>
                  <a:pt x="844" y="3089"/>
                </a:lnTo>
                <a:lnTo>
                  <a:pt x="850" y="3091"/>
                </a:lnTo>
                <a:lnTo>
                  <a:pt x="859" y="3091"/>
                </a:lnTo>
                <a:lnTo>
                  <a:pt x="870" y="3090"/>
                </a:lnTo>
                <a:lnTo>
                  <a:pt x="881" y="3086"/>
                </a:lnTo>
                <a:lnTo>
                  <a:pt x="2042" y="2482"/>
                </a:lnTo>
                <a:lnTo>
                  <a:pt x="1690" y="2261"/>
                </a:lnTo>
                <a:lnTo>
                  <a:pt x="1672" y="2248"/>
                </a:lnTo>
                <a:lnTo>
                  <a:pt x="1658" y="2231"/>
                </a:lnTo>
                <a:lnTo>
                  <a:pt x="1647" y="2212"/>
                </a:lnTo>
                <a:lnTo>
                  <a:pt x="1641" y="2191"/>
                </a:lnTo>
                <a:lnTo>
                  <a:pt x="1585" y="1919"/>
                </a:lnTo>
                <a:close/>
                <a:moveTo>
                  <a:pt x="1447" y="1640"/>
                </a:moveTo>
                <a:lnTo>
                  <a:pt x="361" y="2205"/>
                </a:lnTo>
                <a:lnTo>
                  <a:pt x="437" y="2350"/>
                </a:lnTo>
                <a:lnTo>
                  <a:pt x="1555" y="1769"/>
                </a:lnTo>
                <a:lnTo>
                  <a:pt x="1540" y="1698"/>
                </a:lnTo>
                <a:lnTo>
                  <a:pt x="1447" y="1640"/>
                </a:lnTo>
                <a:close/>
                <a:moveTo>
                  <a:pt x="1117" y="1432"/>
                </a:moveTo>
                <a:lnTo>
                  <a:pt x="248" y="1883"/>
                </a:lnTo>
                <a:lnTo>
                  <a:pt x="236" y="1894"/>
                </a:lnTo>
                <a:lnTo>
                  <a:pt x="227" y="1906"/>
                </a:lnTo>
                <a:lnTo>
                  <a:pt x="222" y="1921"/>
                </a:lnTo>
                <a:lnTo>
                  <a:pt x="223" y="1936"/>
                </a:lnTo>
                <a:lnTo>
                  <a:pt x="228" y="1951"/>
                </a:lnTo>
                <a:lnTo>
                  <a:pt x="293" y="2074"/>
                </a:lnTo>
                <a:lnTo>
                  <a:pt x="1302" y="1549"/>
                </a:lnTo>
                <a:lnTo>
                  <a:pt x="1117" y="1432"/>
                </a:lnTo>
                <a:close/>
                <a:moveTo>
                  <a:pt x="2429" y="515"/>
                </a:moveTo>
                <a:lnTo>
                  <a:pt x="1961" y="1361"/>
                </a:lnTo>
                <a:lnTo>
                  <a:pt x="2169" y="1569"/>
                </a:lnTo>
                <a:lnTo>
                  <a:pt x="2667" y="1559"/>
                </a:lnTo>
                <a:lnTo>
                  <a:pt x="3031" y="903"/>
                </a:lnTo>
                <a:lnTo>
                  <a:pt x="3037" y="888"/>
                </a:lnTo>
                <a:lnTo>
                  <a:pt x="3037" y="873"/>
                </a:lnTo>
                <a:lnTo>
                  <a:pt x="3033" y="858"/>
                </a:lnTo>
                <a:lnTo>
                  <a:pt x="3024" y="845"/>
                </a:lnTo>
                <a:lnTo>
                  <a:pt x="3012" y="835"/>
                </a:lnTo>
                <a:lnTo>
                  <a:pt x="2429" y="515"/>
                </a:lnTo>
                <a:close/>
                <a:moveTo>
                  <a:pt x="2156" y="365"/>
                </a:moveTo>
                <a:lnTo>
                  <a:pt x="1702" y="1183"/>
                </a:lnTo>
                <a:lnTo>
                  <a:pt x="1732" y="1182"/>
                </a:lnTo>
                <a:lnTo>
                  <a:pt x="1734" y="1182"/>
                </a:lnTo>
                <a:lnTo>
                  <a:pt x="1756" y="1184"/>
                </a:lnTo>
                <a:lnTo>
                  <a:pt x="1776" y="1191"/>
                </a:lnTo>
                <a:lnTo>
                  <a:pt x="1796" y="1201"/>
                </a:lnTo>
                <a:lnTo>
                  <a:pt x="1813" y="1214"/>
                </a:lnTo>
                <a:lnTo>
                  <a:pt x="1851" y="1253"/>
                </a:lnTo>
                <a:lnTo>
                  <a:pt x="2300" y="445"/>
                </a:lnTo>
                <a:lnTo>
                  <a:pt x="2156" y="365"/>
                </a:lnTo>
                <a:close/>
                <a:moveTo>
                  <a:pt x="1876" y="221"/>
                </a:moveTo>
                <a:lnTo>
                  <a:pt x="1865" y="223"/>
                </a:lnTo>
                <a:lnTo>
                  <a:pt x="1859" y="225"/>
                </a:lnTo>
                <a:lnTo>
                  <a:pt x="1851" y="231"/>
                </a:lnTo>
                <a:lnTo>
                  <a:pt x="1843" y="238"/>
                </a:lnTo>
                <a:lnTo>
                  <a:pt x="1836" y="248"/>
                </a:lnTo>
                <a:lnTo>
                  <a:pt x="1312" y="1191"/>
                </a:lnTo>
                <a:lnTo>
                  <a:pt x="1531" y="1186"/>
                </a:lnTo>
                <a:lnTo>
                  <a:pt x="2026" y="295"/>
                </a:lnTo>
                <a:lnTo>
                  <a:pt x="1904" y="228"/>
                </a:lnTo>
                <a:lnTo>
                  <a:pt x="1889" y="222"/>
                </a:lnTo>
                <a:lnTo>
                  <a:pt x="1876" y="221"/>
                </a:lnTo>
                <a:close/>
                <a:moveTo>
                  <a:pt x="1875" y="0"/>
                </a:moveTo>
                <a:lnTo>
                  <a:pt x="1910" y="2"/>
                </a:lnTo>
                <a:lnTo>
                  <a:pt x="1945" y="8"/>
                </a:lnTo>
                <a:lnTo>
                  <a:pt x="1979" y="19"/>
                </a:lnTo>
                <a:lnTo>
                  <a:pt x="2011" y="34"/>
                </a:lnTo>
                <a:lnTo>
                  <a:pt x="3119" y="641"/>
                </a:lnTo>
                <a:lnTo>
                  <a:pt x="3150" y="661"/>
                </a:lnTo>
                <a:lnTo>
                  <a:pt x="3178" y="685"/>
                </a:lnTo>
                <a:lnTo>
                  <a:pt x="3201" y="711"/>
                </a:lnTo>
                <a:lnTo>
                  <a:pt x="3221" y="740"/>
                </a:lnTo>
                <a:lnTo>
                  <a:pt x="3237" y="771"/>
                </a:lnTo>
                <a:lnTo>
                  <a:pt x="3249" y="803"/>
                </a:lnTo>
                <a:lnTo>
                  <a:pt x="3256" y="838"/>
                </a:lnTo>
                <a:lnTo>
                  <a:pt x="3260" y="872"/>
                </a:lnTo>
                <a:lnTo>
                  <a:pt x="3258" y="907"/>
                </a:lnTo>
                <a:lnTo>
                  <a:pt x="3252" y="942"/>
                </a:lnTo>
                <a:lnTo>
                  <a:pt x="3242" y="976"/>
                </a:lnTo>
                <a:lnTo>
                  <a:pt x="3225" y="1010"/>
                </a:lnTo>
                <a:lnTo>
                  <a:pt x="2844" y="1698"/>
                </a:lnTo>
                <a:lnTo>
                  <a:pt x="2835" y="1720"/>
                </a:lnTo>
                <a:lnTo>
                  <a:pt x="2821" y="1739"/>
                </a:lnTo>
                <a:lnTo>
                  <a:pt x="2805" y="1755"/>
                </a:lnTo>
                <a:lnTo>
                  <a:pt x="2785" y="1768"/>
                </a:lnTo>
                <a:lnTo>
                  <a:pt x="2763" y="1776"/>
                </a:lnTo>
                <a:lnTo>
                  <a:pt x="2738" y="1779"/>
                </a:lnTo>
                <a:lnTo>
                  <a:pt x="2127" y="1791"/>
                </a:lnTo>
                <a:lnTo>
                  <a:pt x="2125" y="1791"/>
                </a:lnTo>
                <a:lnTo>
                  <a:pt x="2102" y="1789"/>
                </a:lnTo>
                <a:lnTo>
                  <a:pt x="2082" y="1783"/>
                </a:lnTo>
                <a:lnTo>
                  <a:pt x="2063" y="1773"/>
                </a:lnTo>
                <a:lnTo>
                  <a:pt x="2046" y="1759"/>
                </a:lnTo>
                <a:lnTo>
                  <a:pt x="1689" y="1404"/>
                </a:lnTo>
                <a:lnTo>
                  <a:pt x="1493" y="1408"/>
                </a:lnTo>
                <a:lnTo>
                  <a:pt x="1699" y="1537"/>
                </a:lnTo>
                <a:lnTo>
                  <a:pt x="1717" y="1551"/>
                </a:lnTo>
                <a:lnTo>
                  <a:pt x="1731" y="1567"/>
                </a:lnTo>
                <a:lnTo>
                  <a:pt x="1742" y="1588"/>
                </a:lnTo>
                <a:lnTo>
                  <a:pt x="1748" y="1609"/>
                </a:lnTo>
                <a:lnTo>
                  <a:pt x="1848" y="2100"/>
                </a:lnTo>
                <a:lnTo>
                  <a:pt x="2321" y="2397"/>
                </a:lnTo>
                <a:lnTo>
                  <a:pt x="2324" y="2399"/>
                </a:lnTo>
                <a:lnTo>
                  <a:pt x="2327" y="2401"/>
                </a:lnTo>
                <a:lnTo>
                  <a:pt x="2344" y="2415"/>
                </a:lnTo>
                <a:lnTo>
                  <a:pt x="2359" y="2431"/>
                </a:lnTo>
                <a:lnTo>
                  <a:pt x="2369" y="2450"/>
                </a:lnTo>
                <a:lnTo>
                  <a:pt x="2376" y="2470"/>
                </a:lnTo>
                <a:lnTo>
                  <a:pt x="2378" y="2492"/>
                </a:lnTo>
                <a:lnTo>
                  <a:pt x="2376" y="2513"/>
                </a:lnTo>
                <a:lnTo>
                  <a:pt x="2371" y="2533"/>
                </a:lnTo>
                <a:lnTo>
                  <a:pt x="2361" y="2553"/>
                </a:lnTo>
                <a:lnTo>
                  <a:pt x="2347" y="2570"/>
                </a:lnTo>
                <a:lnTo>
                  <a:pt x="2331" y="2583"/>
                </a:lnTo>
                <a:lnTo>
                  <a:pt x="2314" y="2593"/>
                </a:lnTo>
                <a:lnTo>
                  <a:pt x="2295" y="2600"/>
                </a:lnTo>
                <a:lnTo>
                  <a:pt x="984" y="3282"/>
                </a:lnTo>
                <a:lnTo>
                  <a:pt x="954" y="3296"/>
                </a:lnTo>
                <a:lnTo>
                  <a:pt x="923" y="3305"/>
                </a:lnTo>
                <a:lnTo>
                  <a:pt x="891" y="3311"/>
                </a:lnTo>
                <a:lnTo>
                  <a:pt x="859" y="3313"/>
                </a:lnTo>
                <a:lnTo>
                  <a:pt x="817" y="3310"/>
                </a:lnTo>
                <a:lnTo>
                  <a:pt x="777" y="3300"/>
                </a:lnTo>
                <a:lnTo>
                  <a:pt x="743" y="3288"/>
                </a:lnTo>
                <a:lnTo>
                  <a:pt x="712" y="3271"/>
                </a:lnTo>
                <a:lnTo>
                  <a:pt x="684" y="3250"/>
                </a:lnTo>
                <a:lnTo>
                  <a:pt x="658" y="3225"/>
                </a:lnTo>
                <a:lnTo>
                  <a:pt x="636" y="3198"/>
                </a:lnTo>
                <a:lnTo>
                  <a:pt x="617" y="3167"/>
                </a:lnTo>
                <a:lnTo>
                  <a:pt x="30" y="2054"/>
                </a:lnTo>
                <a:lnTo>
                  <a:pt x="15" y="2019"/>
                </a:lnTo>
                <a:lnTo>
                  <a:pt x="6" y="1985"/>
                </a:lnTo>
                <a:lnTo>
                  <a:pt x="0" y="1950"/>
                </a:lnTo>
                <a:lnTo>
                  <a:pt x="0" y="1916"/>
                </a:lnTo>
                <a:lnTo>
                  <a:pt x="4" y="1880"/>
                </a:lnTo>
                <a:lnTo>
                  <a:pt x="12" y="1847"/>
                </a:lnTo>
                <a:lnTo>
                  <a:pt x="24" y="1815"/>
                </a:lnTo>
                <a:lnTo>
                  <a:pt x="42" y="1784"/>
                </a:lnTo>
                <a:lnTo>
                  <a:pt x="62" y="1756"/>
                </a:lnTo>
                <a:lnTo>
                  <a:pt x="86" y="1729"/>
                </a:lnTo>
                <a:lnTo>
                  <a:pt x="114" y="1707"/>
                </a:lnTo>
                <a:lnTo>
                  <a:pt x="146" y="1688"/>
                </a:lnTo>
                <a:lnTo>
                  <a:pt x="1041" y="1222"/>
                </a:lnTo>
                <a:lnTo>
                  <a:pt x="1642" y="141"/>
                </a:lnTo>
                <a:lnTo>
                  <a:pt x="1661" y="111"/>
                </a:lnTo>
                <a:lnTo>
                  <a:pt x="1684" y="84"/>
                </a:lnTo>
                <a:lnTo>
                  <a:pt x="1709" y="59"/>
                </a:lnTo>
                <a:lnTo>
                  <a:pt x="1739" y="39"/>
                </a:lnTo>
                <a:lnTo>
                  <a:pt x="1770" y="23"/>
                </a:lnTo>
                <a:lnTo>
                  <a:pt x="1805" y="11"/>
                </a:lnTo>
                <a:lnTo>
                  <a:pt x="1839" y="3"/>
                </a:lnTo>
                <a:lnTo>
                  <a:pt x="18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40" name="Shape 9640"/>
          <p:cNvGrpSpPr/>
          <p:nvPr/>
        </p:nvGrpSpPr>
        <p:grpSpPr>
          <a:xfrm>
            <a:off x="409388" y="4503133"/>
            <a:ext cx="315483" cy="194144"/>
            <a:chOff x="466725" y="2936875"/>
            <a:chExt cx="619125" cy="381000"/>
          </a:xfrm>
        </p:grpSpPr>
        <p:sp>
          <p:nvSpPr>
            <p:cNvPr id="9641" name="Shape 9641"/>
            <p:cNvSpPr/>
            <p:nvPr/>
          </p:nvSpPr>
          <p:spPr>
            <a:xfrm>
              <a:off x="736600" y="3054350"/>
              <a:ext cx="77788" cy="163513"/>
            </a:xfrm>
            <a:custGeom>
              <a:avLst/>
              <a:gdLst/>
              <a:ahLst/>
              <a:cxnLst/>
              <a:rect l="0" t="0" r="0" b="0"/>
              <a:pathLst>
                <a:path w="442" h="925" extrusionOk="0">
                  <a:moveTo>
                    <a:pt x="275" y="531"/>
                  </a:moveTo>
                  <a:lnTo>
                    <a:pt x="275" y="726"/>
                  </a:lnTo>
                  <a:lnTo>
                    <a:pt x="294" y="712"/>
                  </a:lnTo>
                  <a:lnTo>
                    <a:pt x="310" y="695"/>
                  </a:lnTo>
                  <a:lnTo>
                    <a:pt x="322" y="675"/>
                  </a:lnTo>
                  <a:lnTo>
                    <a:pt x="330" y="652"/>
                  </a:lnTo>
                  <a:lnTo>
                    <a:pt x="333" y="628"/>
                  </a:lnTo>
                  <a:lnTo>
                    <a:pt x="330" y="604"/>
                  </a:lnTo>
                  <a:lnTo>
                    <a:pt x="322" y="581"/>
                  </a:lnTo>
                  <a:lnTo>
                    <a:pt x="310" y="561"/>
                  </a:lnTo>
                  <a:lnTo>
                    <a:pt x="294" y="544"/>
                  </a:lnTo>
                  <a:lnTo>
                    <a:pt x="275" y="531"/>
                  </a:lnTo>
                  <a:close/>
                  <a:moveTo>
                    <a:pt x="167" y="199"/>
                  </a:moveTo>
                  <a:lnTo>
                    <a:pt x="148" y="213"/>
                  </a:lnTo>
                  <a:lnTo>
                    <a:pt x="132" y="230"/>
                  </a:lnTo>
                  <a:lnTo>
                    <a:pt x="120" y="250"/>
                  </a:lnTo>
                  <a:lnTo>
                    <a:pt x="111" y="272"/>
                  </a:lnTo>
                  <a:lnTo>
                    <a:pt x="109" y="297"/>
                  </a:lnTo>
                  <a:lnTo>
                    <a:pt x="111" y="320"/>
                  </a:lnTo>
                  <a:lnTo>
                    <a:pt x="120" y="344"/>
                  </a:lnTo>
                  <a:lnTo>
                    <a:pt x="132" y="363"/>
                  </a:lnTo>
                  <a:lnTo>
                    <a:pt x="148" y="380"/>
                  </a:lnTo>
                  <a:lnTo>
                    <a:pt x="167" y="393"/>
                  </a:lnTo>
                  <a:lnTo>
                    <a:pt x="167" y="199"/>
                  </a:lnTo>
                  <a:close/>
                  <a:moveTo>
                    <a:pt x="221" y="0"/>
                  </a:moveTo>
                  <a:lnTo>
                    <a:pt x="238" y="2"/>
                  </a:lnTo>
                  <a:lnTo>
                    <a:pt x="253" y="9"/>
                  </a:lnTo>
                  <a:lnTo>
                    <a:pt x="265" y="22"/>
                  </a:lnTo>
                  <a:lnTo>
                    <a:pt x="273" y="37"/>
                  </a:lnTo>
                  <a:lnTo>
                    <a:pt x="275" y="54"/>
                  </a:lnTo>
                  <a:lnTo>
                    <a:pt x="275" y="82"/>
                  </a:lnTo>
                  <a:lnTo>
                    <a:pt x="310" y="95"/>
                  </a:lnTo>
                  <a:lnTo>
                    <a:pt x="342" y="112"/>
                  </a:lnTo>
                  <a:lnTo>
                    <a:pt x="370" y="134"/>
                  </a:lnTo>
                  <a:lnTo>
                    <a:pt x="394" y="160"/>
                  </a:lnTo>
                  <a:lnTo>
                    <a:pt x="415" y="190"/>
                  </a:lnTo>
                  <a:lnTo>
                    <a:pt x="429" y="224"/>
                  </a:lnTo>
                  <a:lnTo>
                    <a:pt x="439" y="259"/>
                  </a:lnTo>
                  <a:lnTo>
                    <a:pt x="442" y="297"/>
                  </a:lnTo>
                  <a:lnTo>
                    <a:pt x="439" y="314"/>
                  </a:lnTo>
                  <a:lnTo>
                    <a:pt x="432" y="329"/>
                  </a:lnTo>
                  <a:lnTo>
                    <a:pt x="420" y="340"/>
                  </a:lnTo>
                  <a:lnTo>
                    <a:pt x="405" y="348"/>
                  </a:lnTo>
                  <a:lnTo>
                    <a:pt x="387" y="351"/>
                  </a:lnTo>
                  <a:lnTo>
                    <a:pt x="370" y="348"/>
                  </a:lnTo>
                  <a:lnTo>
                    <a:pt x="355" y="340"/>
                  </a:lnTo>
                  <a:lnTo>
                    <a:pt x="343" y="329"/>
                  </a:lnTo>
                  <a:lnTo>
                    <a:pt x="336" y="314"/>
                  </a:lnTo>
                  <a:lnTo>
                    <a:pt x="333" y="297"/>
                  </a:lnTo>
                  <a:lnTo>
                    <a:pt x="330" y="272"/>
                  </a:lnTo>
                  <a:lnTo>
                    <a:pt x="322" y="250"/>
                  </a:lnTo>
                  <a:lnTo>
                    <a:pt x="310" y="230"/>
                  </a:lnTo>
                  <a:lnTo>
                    <a:pt x="294" y="213"/>
                  </a:lnTo>
                  <a:lnTo>
                    <a:pt x="275" y="199"/>
                  </a:lnTo>
                  <a:lnTo>
                    <a:pt x="275" y="415"/>
                  </a:lnTo>
                  <a:lnTo>
                    <a:pt x="310" y="426"/>
                  </a:lnTo>
                  <a:lnTo>
                    <a:pt x="342" y="444"/>
                  </a:lnTo>
                  <a:lnTo>
                    <a:pt x="370" y="466"/>
                  </a:lnTo>
                  <a:lnTo>
                    <a:pt x="394" y="492"/>
                  </a:lnTo>
                  <a:lnTo>
                    <a:pt x="415" y="522"/>
                  </a:lnTo>
                  <a:lnTo>
                    <a:pt x="429" y="555"/>
                  </a:lnTo>
                  <a:lnTo>
                    <a:pt x="439" y="591"/>
                  </a:lnTo>
                  <a:lnTo>
                    <a:pt x="442" y="628"/>
                  </a:lnTo>
                  <a:lnTo>
                    <a:pt x="439" y="666"/>
                  </a:lnTo>
                  <a:lnTo>
                    <a:pt x="429" y="701"/>
                  </a:lnTo>
                  <a:lnTo>
                    <a:pt x="415" y="734"/>
                  </a:lnTo>
                  <a:lnTo>
                    <a:pt x="394" y="765"/>
                  </a:lnTo>
                  <a:lnTo>
                    <a:pt x="370" y="790"/>
                  </a:lnTo>
                  <a:lnTo>
                    <a:pt x="342" y="813"/>
                  </a:lnTo>
                  <a:lnTo>
                    <a:pt x="310" y="830"/>
                  </a:lnTo>
                  <a:lnTo>
                    <a:pt x="275" y="841"/>
                  </a:lnTo>
                  <a:lnTo>
                    <a:pt x="275" y="871"/>
                  </a:lnTo>
                  <a:lnTo>
                    <a:pt x="273" y="888"/>
                  </a:lnTo>
                  <a:lnTo>
                    <a:pt x="265" y="903"/>
                  </a:lnTo>
                  <a:lnTo>
                    <a:pt x="253" y="915"/>
                  </a:lnTo>
                  <a:lnTo>
                    <a:pt x="238" y="923"/>
                  </a:lnTo>
                  <a:lnTo>
                    <a:pt x="221" y="925"/>
                  </a:lnTo>
                  <a:lnTo>
                    <a:pt x="204" y="923"/>
                  </a:lnTo>
                  <a:lnTo>
                    <a:pt x="189" y="915"/>
                  </a:lnTo>
                  <a:lnTo>
                    <a:pt x="177" y="903"/>
                  </a:lnTo>
                  <a:lnTo>
                    <a:pt x="169" y="888"/>
                  </a:lnTo>
                  <a:lnTo>
                    <a:pt x="167" y="871"/>
                  </a:lnTo>
                  <a:lnTo>
                    <a:pt x="167" y="841"/>
                  </a:lnTo>
                  <a:lnTo>
                    <a:pt x="132" y="830"/>
                  </a:lnTo>
                  <a:lnTo>
                    <a:pt x="100" y="813"/>
                  </a:lnTo>
                  <a:lnTo>
                    <a:pt x="72" y="790"/>
                  </a:lnTo>
                  <a:lnTo>
                    <a:pt x="48" y="765"/>
                  </a:lnTo>
                  <a:lnTo>
                    <a:pt x="27" y="734"/>
                  </a:lnTo>
                  <a:lnTo>
                    <a:pt x="12" y="701"/>
                  </a:lnTo>
                  <a:lnTo>
                    <a:pt x="3" y="666"/>
                  </a:lnTo>
                  <a:lnTo>
                    <a:pt x="0" y="628"/>
                  </a:lnTo>
                  <a:lnTo>
                    <a:pt x="3" y="611"/>
                  </a:lnTo>
                  <a:lnTo>
                    <a:pt x="10" y="596"/>
                  </a:lnTo>
                  <a:lnTo>
                    <a:pt x="22" y="585"/>
                  </a:lnTo>
                  <a:lnTo>
                    <a:pt x="37" y="577"/>
                  </a:lnTo>
                  <a:lnTo>
                    <a:pt x="55" y="574"/>
                  </a:lnTo>
                  <a:lnTo>
                    <a:pt x="72" y="577"/>
                  </a:lnTo>
                  <a:lnTo>
                    <a:pt x="87" y="585"/>
                  </a:lnTo>
                  <a:lnTo>
                    <a:pt x="99" y="596"/>
                  </a:lnTo>
                  <a:lnTo>
                    <a:pt x="106" y="611"/>
                  </a:lnTo>
                  <a:lnTo>
                    <a:pt x="109" y="628"/>
                  </a:lnTo>
                  <a:lnTo>
                    <a:pt x="111" y="652"/>
                  </a:lnTo>
                  <a:lnTo>
                    <a:pt x="120" y="675"/>
                  </a:lnTo>
                  <a:lnTo>
                    <a:pt x="132" y="695"/>
                  </a:lnTo>
                  <a:lnTo>
                    <a:pt x="148" y="712"/>
                  </a:lnTo>
                  <a:lnTo>
                    <a:pt x="167" y="726"/>
                  </a:lnTo>
                  <a:lnTo>
                    <a:pt x="167" y="510"/>
                  </a:lnTo>
                  <a:lnTo>
                    <a:pt x="132" y="499"/>
                  </a:lnTo>
                  <a:lnTo>
                    <a:pt x="100" y="480"/>
                  </a:lnTo>
                  <a:lnTo>
                    <a:pt x="72" y="459"/>
                  </a:lnTo>
                  <a:lnTo>
                    <a:pt x="48" y="433"/>
                  </a:lnTo>
                  <a:lnTo>
                    <a:pt x="27" y="403"/>
                  </a:lnTo>
                  <a:lnTo>
                    <a:pt x="12" y="370"/>
                  </a:lnTo>
                  <a:lnTo>
                    <a:pt x="3" y="334"/>
                  </a:lnTo>
                  <a:lnTo>
                    <a:pt x="0" y="297"/>
                  </a:lnTo>
                  <a:lnTo>
                    <a:pt x="3" y="259"/>
                  </a:lnTo>
                  <a:lnTo>
                    <a:pt x="12" y="224"/>
                  </a:lnTo>
                  <a:lnTo>
                    <a:pt x="27" y="190"/>
                  </a:lnTo>
                  <a:lnTo>
                    <a:pt x="48" y="160"/>
                  </a:lnTo>
                  <a:lnTo>
                    <a:pt x="72" y="134"/>
                  </a:lnTo>
                  <a:lnTo>
                    <a:pt x="100" y="112"/>
                  </a:lnTo>
                  <a:lnTo>
                    <a:pt x="132" y="95"/>
                  </a:lnTo>
                  <a:lnTo>
                    <a:pt x="167" y="82"/>
                  </a:lnTo>
                  <a:lnTo>
                    <a:pt x="167" y="54"/>
                  </a:lnTo>
                  <a:lnTo>
                    <a:pt x="169" y="37"/>
                  </a:lnTo>
                  <a:lnTo>
                    <a:pt x="177" y="22"/>
                  </a:lnTo>
                  <a:lnTo>
                    <a:pt x="189" y="9"/>
                  </a:lnTo>
                  <a:lnTo>
                    <a:pt x="204" y="2"/>
                  </a:lnTo>
                  <a:lnTo>
                    <a:pt x="2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42" name="Shape 9642"/>
            <p:cNvSpPr/>
            <p:nvPr/>
          </p:nvSpPr>
          <p:spPr>
            <a:xfrm>
              <a:off x="466725" y="2936875"/>
              <a:ext cx="619125" cy="381000"/>
            </a:xfrm>
            <a:custGeom>
              <a:avLst/>
              <a:gdLst/>
              <a:ahLst/>
              <a:cxnLst/>
              <a:rect l="0" t="0" r="0" b="0"/>
              <a:pathLst>
                <a:path w="3506" h="2155" extrusionOk="0">
                  <a:moveTo>
                    <a:pt x="547" y="1463"/>
                  </a:moveTo>
                  <a:lnTo>
                    <a:pt x="622" y="1530"/>
                  </a:lnTo>
                  <a:lnTo>
                    <a:pt x="703" y="1593"/>
                  </a:lnTo>
                  <a:lnTo>
                    <a:pt x="786" y="1650"/>
                  </a:lnTo>
                  <a:lnTo>
                    <a:pt x="872" y="1703"/>
                  </a:lnTo>
                  <a:lnTo>
                    <a:pt x="962" y="1751"/>
                  </a:lnTo>
                  <a:lnTo>
                    <a:pt x="1053" y="1793"/>
                  </a:lnTo>
                  <a:lnTo>
                    <a:pt x="1148" y="1831"/>
                  </a:lnTo>
                  <a:lnTo>
                    <a:pt x="1245" y="1863"/>
                  </a:lnTo>
                  <a:lnTo>
                    <a:pt x="1343" y="1890"/>
                  </a:lnTo>
                  <a:lnTo>
                    <a:pt x="1443" y="1910"/>
                  </a:lnTo>
                  <a:lnTo>
                    <a:pt x="1546" y="1925"/>
                  </a:lnTo>
                  <a:lnTo>
                    <a:pt x="1649" y="1935"/>
                  </a:lnTo>
                  <a:lnTo>
                    <a:pt x="1753" y="1938"/>
                  </a:lnTo>
                  <a:lnTo>
                    <a:pt x="1857" y="1935"/>
                  </a:lnTo>
                  <a:lnTo>
                    <a:pt x="1960" y="1925"/>
                  </a:lnTo>
                  <a:lnTo>
                    <a:pt x="2062" y="1910"/>
                  </a:lnTo>
                  <a:lnTo>
                    <a:pt x="2162" y="1890"/>
                  </a:lnTo>
                  <a:lnTo>
                    <a:pt x="2261" y="1863"/>
                  </a:lnTo>
                  <a:lnTo>
                    <a:pt x="2358" y="1832"/>
                  </a:lnTo>
                  <a:lnTo>
                    <a:pt x="2453" y="1793"/>
                  </a:lnTo>
                  <a:lnTo>
                    <a:pt x="2544" y="1751"/>
                  </a:lnTo>
                  <a:lnTo>
                    <a:pt x="2634" y="1703"/>
                  </a:lnTo>
                  <a:lnTo>
                    <a:pt x="2720" y="1650"/>
                  </a:lnTo>
                  <a:lnTo>
                    <a:pt x="2803" y="1593"/>
                  </a:lnTo>
                  <a:lnTo>
                    <a:pt x="2884" y="1530"/>
                  </a:lnTo>
                  <a:lnTo>
                    <a:pt x="2959" y="1463"/>
                  </a:lnTo>
                  <a:lnTo>
                    <a:pt x="2846" y="1522"/>
                  </a:lnTo>
                  <a:lnTo>
                    <a:pt x="2730" y="1574"/>
                  </a:lnTo>
                  <a:lnTo>
                    <a:pt x="2613" y="1620"/>
                  </a:lnTo>
                  <a:lnTo>
                    <a:pt x="2494" y="1661"/>
                  </a:lnTo>
                  <a:lnTo>
                    <a:pt x="2374" y="1695"/>
                  </a:lnTo>
                  <a:lnTo>
                    <a:pt x="2252" y="1723"/>
                  </a:lnTo>
                  <a:lnTo>
                    <a:pt x="2128" y="1746"/>
                  </a:lnTo>
                  <a:lnTo>
                    <a:pt x="2004" y="1761"/>
                  </a:lnTo>
                  <a:lnTo>
                    <a:pt x="1880" y="1770"/>
                  </a:lnTo>
                  <a:lnTo>
                    <a:pt x="1753" y="1773"/>
                  </a:lnTo>
                  <a:lnTo>
                    <a:pt x="1626" y="1770"/>
                  </a:lnTo>
                  <a:lnTo>
                    <a:pt x="1502" y="1761"/>
                  </a:lnTo>
                  <a:lnTo>
                    <a:pt x="1377" y="1746"/>
                  </a:lnTo>
                  <a:lnTo>
                    <a:pt x="1254" y="1723"/>
                  </a:lnTo>
                  <a:lnTo>
                    <a:pt x="1132" y="1695"/>
                  </a:lnTo>
                  <a:lnTo>
                    <a:pt x="1012" y="1661"/>
                  </a:lnTo>
                  <a:lnTo>
                    <a:pt x="892" y="1620"/>
                  </a:lnTo>
                  <a:lnTo>
                    <a:pt x="775" y="1574"/>
                  </a:lnTo>
                  <a:lnTo>
                    <a:pt x="660" y="1522"/>
                  </a:lnTo>
                  <a:lnTo>
                    <a:pt x="547" y="1463"/>
                  </a:lnTo>
                  <a:close/>
                  <a:moveTo>
                    <a:pt x="1101" y="702"/>
                  </a:moveTo>
                  <a:lnTo>
                    <a:pt x="986" y="733"/>
                  </a:lnTo>
                  <a:lnTo>
                    <a:pt x="873" y="768"/>
                  </a:lnTo>
                  <a:lnTo>
                    <a:pt x="762" y="807"/>
                  </a:lnTo>
                  <a:lnTo>
                    <a:pt x="652" y="852"/>
                  </a:lnTo>
                  <a:lnTo>
                    <a:pt x="545" y="902"/>
                  </a:lnTo>
                  <a:lnTo>
                    <a:pt x="439" y="956"/>
                  </a:lnTo>
                  <a:lnTo>
                    <a:pt x="335" y="1014"/>
                  </a:lnTo>
                  <a:lnTo>
                    <a:pt x="234" y="1078"/>
                  </a:lnTo>
                  <a:lnTo>
                    <a:pt x="234" y="1078"/>
                  </a:lnTo>
                  <a:lnTo>
                    <a:pt x="238" y="1085"/>
                  </a:lnTo>
                  <a:lnTo>
                    <a:pt x="343" y="1164"/>
                  </a:lnTo>
                  <a:lnTo>
                    <a:pt x="448" y="1236"/>
                  </a:lnTo>
                  <a:lnTo>
                    <a:pt x="556" y="1302"/>
                  </a:lnTo>
                  <a:lnTo>
                    <a:pt x="667" y="1362"/>
                  </a:lnTo>
                  <a:lnTo>
                    <a:pt x="780" y="1417"/>
                  </a:lnTo>
                  <a:lnTo>
                    <a:pt x="894" y="1465"/>
                  </a:lnTo>
                  <a:lnTo>
                    <a:pt x="1009" y="1507"/>
                  </a:lnTo>
                  <a:lnTo>
                    <a:pt x="1126" y="1543"/>
                  </a:lnTo>
                  <a:lnTo>
                    <a:pt x="1246" y="1573"/>
                  </a:lnTo>
                  <a:lnTo>
                    <a:pt x="1201" y="1526"/>
                  </a:lnTo>
                  <a:lnTo>
                    <a:pt x="1160" y="1476"/>
                  </a:lnTo>
                  <a:lnTo>
                    <a:pt x="1124" y="1422"/>
                  </a:lnTo>
                  <a:lnTo>
                    <a:pt x="1092" y="1364"/>
                  </a:lnTo>
                  <a:lnTo>
                    <a:pt x="1066" y="1305"/>
                  </a:lnTo>
                  <a:lnTo>
                    <a:pt x="1046" y="1242"/>
                  </a:lnTo>
                  <a:lnTo>
                    <a:pt x="1030" y="1178"/>
                  </a:lnTo>
                  <a:lnTo>
                    <a:pt x="1020" y="1111"/>
                  </a:lnTo>
                  <a:lnTo>
                    <a:pt x="1017" y="1042"/>
                  </a:lnTo>
                  <a:lnTo>
                    <a:pt x="1020" y="982"/>
                  </a:lnTo>
                  <a:lnTo>
                    <a:pt x="1026" y="924"/>
                  </a:lnTo>
                  <a:lnTo>
                    <a:pt x="1038" y="866"/>
                  </a:lnTo>
                  <a:lnTo>
                    <a:pt x="1055" y="810"/>
                  </a:lnTo>
                  <a:lnTo>
                    <a:pt x="1075" y="755"/>
                  </a:lnTo>
                  <a:lnTo>
                    <a:pt x="1101" y="702"/>
                  </a:lnTo>
                  <a:close/>
                  <a:moveTo>
                    <a:pt x="2405" y="702"/>
                  </a:moveTo>
                  <a:lnTo>
                    <a:pt x="2430" y="755"/>
                  </a:lnTo>
                  <a:lnTo>
                    <a:pt x="2451" y="810"/>
                  </a:lnTo>
                  <a:lnTo>
                    <a:pt x="2468" y="867"/>
                  </a:lnTo>
                  <a:lnTo>
                    <a:pt x="2479" y="924"/>
                  </a:lnTo>
                  <a:lnTo>
                    <a:pt x="2486" y="982"/>
                  </a:lnTo>
                  <a:lnTo>
                    <a:pt x="2489" y="1042"/>
                  </a:lnTo>
                  <a:lnTo>
                    <a:pt x="2486" y="1111"/>
                  </a:lnTo>
                  <a:lnTo>
                    <a:pt x="2476" y="1178"/>
                  </a:lnTo>
                  <a:lnTo>
                    <a:pt x="2460" y="1242"/>
                  </a:lnTo>
                  <a:lnTo>
                    <a:pt x="2440" y="1305"/>
                  </a:lnTo>
                  <a:lnTo>
                    <a:pt x="2413" y="1364"/>
                  </a:lnTo>
                  <a:lnTo>
                    <a:pt x="2382" y="1422"/>
                  </a:lnTo>
                  <a:lnTo>
                    <a:pt x="2345" y="1476"/>
                  </a:lnTo>
                  <a:lnTo>
                    <a:pt x="2305" y="1526"/>
                  </a:lnTo>
                  <a:lnTo>
                    <a:pt x="2260" y="1573"/>
                  </a:lnTo>
                  <a:lnTo>
                    <a:pt x="2379" y="1543"/>
                  </a:lnTo>
                  <a:lnTo>
                    <a:pt x="2496" y="1507"/>
                  </a:lnTo>
                  <a:lnTo>
                    <a:pt x="2612" y="1465"/>
                  </a:lnTo>
                  <a:lnTo>
                    <a:pt x="2726" y="1417"/>
                  </a:lnTo>
                  <a:lnTo>
                    <a:pt x="2839" y="1362"/>
                  </a:lnTo>
                  <a:lnTo>
                    <a:pt x="2950" y="1302"/>
                  </a:lnTo>
                  <a:lnTo>
                    <a:pt x="3058" y="1236"/>
                  </a:lnTo>
                  <a:lnTo>
                    <a:pt x="3163" y="1164"/>
                  </a:lnTo>
                  <a:lnTo>
                    <a:pt x="3268" y="1085"/>
                  </a:lnTo>
                  <a:lnTo>
                    <a:pt x="3272" y="1078"/>
                  </a:lnTo>
                  <a:lnTo>
                    <a:pt x="3272" y="1078"/>
                  </a:lnTo>
                  <a:lnTo>
                    <a:pt x="3171" y="1014"/>
                  </a:lnTo>
                  <a:lnTo>
                    <a:pt x="3067" y="956"/>
                  </a:lnTo>
                  <a:lnTo>
                    <a:pt x="2961" y="902"/>
                  </a:lnTo>
                  <a:lnTo>
                    <a:pt x="2854" y="852"/>
                  </a:lnTo>
                  <a:lnTo>
                    <a:pt x="2744" y="807"/>
                  </a:lnTo>
                  <a:lnTo>
                    <a:pt x="2633" y="767"/>
                  </a:lnTo>
                  <a:lnTo>
                    <a:pt x="2520" y="733"/>
                  </a:lnTo>
                  <a:lnTo>
                    <a:pt x="2405" y="702"/>
                  </a:lnTo>
                  <a:close/>
                  <a:moveTo>
                    <a:pt x="1753" y="626"/>
                  </a:moveTo>
                  <a:lnTo>
                    <a:pt x="1639" y="628"/>
                  </a:lnTo>
                  <a:lnTo>
                    <a:pt x="1525" y="635"/>
                  </a:lnTo>
                  <a:lnTo>
                    <a:pt x="1414" y="646"/>
                  </a:lnTo>
                  <a:lnTo>
                    <a:pt x="1302" y="662"/>
                  </a:lnTo>
                  <a:lnTo>
                    <a:pt x="1266" y="708"/>
                  </a:lnTo>
                  <a:lnTo>
                    <a:pt x="1235" y="759"/>
                  </a:lnTo>
                  <a:lnTo>
                    <a:pt x="1209" y="811"/>
                  </a:lnTo>
                  <a:lnTo>
                    <a:pt x="1189" y="867"/>
                  </a:lnTo>
                  <a:lnTo>
                    <a:pt x="1174" y="924"/>
                  </a:lnTo>
                  <a:lnTo>
                    <a:pt x="1166" y="982"/>
                  </a:lnTo>
                  <a:lnTo>
                    <a:pt x="1163" y="1042"/>
                  </a:lnTo>
                  <a:lnTo>
                    <a:pt x="1166" y="1102"/>
                  </a:lnTo>
                  <a:lnTo>
                    <a:pt x="1174" y="1161"/>
                  </a:lnTo>
                  <a:lnTo>
                    <a:pt x="1189" y="1217"/>
                  </a:lnTo>
                  <a:lnTo>
                    <a:pt x="1209" y="1271"/>
                  </a:lnTo>
                  <a:lnTo>
                    <a:pt x="1234" y="1322"/>
                  </a:lnTo>
                  <a:lnTo>
                    <a:pt x="1264" y="1371"/>
                  </a:lnTo>
                  <a:lnTo>
                    <a:pt x="1298" y="1417"/>
                  </a:lnTo>
                  <a:lnTo>
                    <a:pt x="1336" y="1458"/>
                  </a:lnTo>
                  <a:lnTo>
                    <a:pt x="1377" y="1496"/>
                  </a:lnTo>
                  <a:lnTo>
                    <a:pt x="1423" y="1530"/>
                  </a:lnTo>
                  <a:lnTo>
                    <a:pt x="1472" y="1560"/>
                  </a:lnTo>
                  <a:lnTo>
                    <a:pt x="1523" y="1584"/>
                  </a:lnTo>
                  <a:lnTo>
                    <a:pt x="1577" y="1604"/>
                  </a:lnTo>
                  <a:lnTo>
                    <a:pt x="1634" y="1619"/>
                  </a:lnTo>
                  <a:lnTo>
                    <a:pt x="1692" y="1628"/>
                  </a:lnTo>
                  <a:lnTo>
                    <a:pt x="1753" y="1631"/>
                  </a:lnTo>
                  <a:lnTo>
                    <a:pt x="1814" y="1628"/>
                  </a:lnTo>
                  <a:lnTo>
                    <a:pt x="1872" y="1619"/>
                  </a:lnTo>
                  <a:lnTo>
                    <a:pt x="1928" y="1604"/>
                  </a:lnTo>
                  <a:lnTo>
                    <a:pt x="1983" y="1584"/>
                  </a:lnTo>
                  <a:lnTo>
                    <a:pt x="2034" y="1560"/>
                  </a:lnTo>
                  <a:lnTo>
                    <a:pt x="2083" y="1530"/>
                  </a:lnTo>
                  <a:lnTo>
                    <a:pt x="2128" y="1496"/>
                  </a:lnTo>
                  <a:lnTo>
                    <a:pt x="2170" y="1458"/>
                  </a:lnTo>
                  <a:lnTo>
                    <a:pt x="2208" y="1417"/>
                  </a:lnTo>
                  <a:lnTo>
                    <a:pt x="2242" y="1371"/>
                  </a:lnTo>
                  <a:lnTo>
                    <a:pt x="2272" y="1322"/>
                  </a:lnTo>
                  <a:lnTo>
                    <a:pt x="2296" y="1271"/>
                  </a:lnTo>
                  <a:lnTo>
                    <a:pt x="2317" y="1217"/>
                  </a:lnTo>
                  <a:lnTo>
                    <a:pt x="2332" y="1161"/>
                  </a:lnTo>
                  <a:lnTo>
                    <a:pt x="2340" y="1102"/>
                  </a:lnTo>
                  <a:lnTo>
                    <a:pt x="2343" y="1042"/>
                  </a:lnTo>
                  <a:lnTo>
                    <a:pt x="2340" y="982"/>
                  </a:lnTo>
                  <a:lnTo>
                    <a:pt x="2332" y="924"/>
                  </a:lnTo>
                  <a:lnTo>
                    <a:pt x="2317" y="867"/>
                  </a:lnTo>
                  <a:lnTo>
                    <a:pt x="2296" y="811"/>
                  </a:lnTo>
                  <a:lnTo>
                    <a:pt x="2271" y="759"/>
                  </a:lnTo>
                  <a:lnTo>
                    <a:pt x="2240" y="708"/>
                  </a:lnTo>
                  <a:lnTo>
                    <a:pt x="2204" y="662"/>
                  </a:lnTo>
                  <a:lnTo>
                    <a:pt x="2092" y="646"/>
                  </a:lnTo>
                  <a:lnTo>
                    <a:pt x="1981" y="635"/>
                  </a:lnTo>
                  <a:lnTo>
                    <a:pt x="1867" y="628"/>
                  </a:lnTo>
                  <a:lnTo>
                    <a:pt x="1753" y="626"/>
                  </a:lnTo>
                  <a:close/>
                  <a:moveTo>
                    <a:pt x="1753" y="218"/>
                  </a:moveTo>
                  <a:lnTo>
                    <a:pt x="1654" y="221"/>
                  </a:lnTo>
                  <a:lnTo>
                    <a:pt x="1556" y="230"/>
                  </a:lnTo>
                  <a:lnTo>
                    <a:pt x="1458" y="243"/>
                  </a:lnTo>
                  <a:lnTo>
                    <a:pt x="1364" y="261"/>
                  </a:lnTo>
                  <a:lnTo>
                    <a:pt x="1269" y="286"/>
                  </a:lnTo>
                  <a:lnTo>
                    <a:pt x="1176" y="315"/>
                  </a:lnTo>
                  <a:lnTo>
                    <a:pt x="1086" y="348"/>
                  </a:lnTo>
                  <a:lnTo>
                    <a:pt x="999" y="387"/>
                  </a:lnTo>
                  <a:lnTo>
                    <a:pt x="913" y="430"/>
                  </a:lnTo>
                  <a:lnTo>
                    <a:pt x="829" y="478"/>
                  </a:lnTo>
                  <a:lnTo>
                    <a:pt x="749" y="531"/>
                  </a:lnTo>
                  <a:lnTo>
                    <a:pt x="670" y="587"/>
                  </a:lnTo>
                  <a:lnTo>
                    <a:pt x="596" y="648"/>
                  </a:lnTo>
                  <a:lnTo>
                    <a:pt x="524" y="714"/>
                  </a:lnTo>
                  <a:lnTo>
                    <a:pt x="456" y="783"/>
                  </a:lnTo>
                  <a:lnTo>
                    <a:pt x="578" y="725"/>
                  </a:lnTo>
                  <a:lnTo>
                    <a:pt x="701" y="674"/>
                  </a:lnTo>
                  <a:lnTo>
                    <a:pt x="827" y="630"/>
                  </a:lnTo>
                  <a:lnTo>
                    <a:pt x="954" y="591"/>
                  </a:lnTo>
                  <a:lnTo>
                    <a:pt x="1084" y="557"/>
                  </a:lnTo>
                  <a:lnTo>
                    <a:pt x="1215" y="529"/>
                  </a:lnTo>
                  <a:lnTo>
                    <a:pt x="1348" y="508"/>
                  </a:lnTo>
                  <a:lnTo>
                    <a:pt x="1482" y="493"/>
                  </a:lnTo>
                  <a:lnTo>
                    <a:pt x="1617" y="483"/>
                  </a:lnTo>
                  <a:lnTo>
                    <a:pt x="1753" y="480"/>
                  </a:lnTo>
                  <a:lnTo>
                    <a:pt x="1889" y="483"/>
                  </a:lnTo>
                  <a:lnTo>
                    <a:pt x="2024" y="493"/>
                  </a:lnTo>
                  <a:lnTo>
                    <a:pt x="2158" y="508"/>
                  </a:lnTo>
                  <a:lnTo>
                    <a:pt x="2291" y="529"/>
                  </a:lnTo>
                  <a:lnTo>
                    <a:pt x="2422" y="557"/>
                  </a:lnTo>
                  <a:lnTo>
                    <a:pt x="2552" y="591"/>
                  </a:lnTo>
                  <a:lnTo>
                    <a:pt x="2679" y="630"/>
                  </a:lnTo>
                  <a:lnTo>
                    <a:pt x="2805" y="674"/>
                  </a:lnTo>
                  <a:lnTo>
                    <a:pt x="2928" y="725"/>
                  </a:lnTo>
                  <a:lnTo>
                    <a:pt x="3050" y="783"/>
                  </a:lnTo>
                  <a:lnTo>
                    <a:pt x="2981" y="714"/>
                  </a:lnTo>
                  <a:lnTo>
                    <a:pt x="2910" y="648"/>
                  </a:lnTo>
                  <a:lnTo>
                    <a:pt x="2836" y="587"/>
                  </a:lnTo>
                  <a:lnTo>
                    <a:pt x="2757" y="531"/>
                  </a:lnTo>
                  <a:lnTo>
                    <a:pt x="2677" y="478"/>
                  </a:lnTo>
                  <a:lnTo>
                    <a:pt x="2593" y="430"/>
                  </a:lnTo>
                  <a:lnTo>
                    <a:pt x="2507" y="387"/>
                  </a:lnTo>
                  <a:lnTo>
                    <a:pt x="2420" y="348"/>
                  </a:lnTo>
                  <a:lnTo>
                    <a:pt x="2329" y="315"/>
                  </a:lnTo>
                  <a:lnTo>
                    <a:pt x="2237" y="286"/>
                  </a:lnTo>
                  <a:lnTo>
                    <a:pt x="2142" y="261"/>
                  </a:lnTo>
                  <a:lnTo>
                    <a:pt x="2048" y="243"/>
                  </a:lnTo>
                  <a:lnTo>
                    <a:pt x="1950" y="230"/>
                  </a:lnTo>
                  <a:lnTo>
                    <a:pt x="1852" y="221"/>
                  </a:lnTo>
                  <a:lnTo>
                    <a:pt x="1753" y="218"/>
                  </a:lnTo>
                  <a:close/>
                  <a:moveTo>
                    <a:pt x="1753" y="0"/>
                  </a:moveTo>
                  <a:lnTo>
                    <a:pt x="1861" y="3"/>
                  </a:lnTo>
                  <a:lnTo>
                    <a:pt x="1968" y="12"/>
                  </a:lnTo>
                  <a:lnTo>
                    <a:pt x="2073" y="27"/>
                  </a:lnTo>
                  <a:lnTo>
                    <a:pt x="2178" y="46"/>
                  </a:lnTo>
                  <a:lnTo>
                    <a:pt x="2281" y="71"/>
                  </a:lnTo>
                  <a:lnTo>
                    <a:pt x="2382" y="102"/>
                  </a:lnTo>
                  <a:lnTo>
                    <a:pt x="2480" y="138"/>
                  </a:lnTo>
                  <a:lnTo>
                    <a:pt x="2577" y="180"/>
                  </a:lnTo>
                  <a:lnTo>
                    <a:pt x="2671" y="225"/>
                  </a:lnTo>
                  <a:lnTo>
                    <a:pt x="2762" y="276"/>
                  </a:lnTo>
                  <a:lnTo>
                    <a:pt x="2852" y="331"/>
                  </a:lnTo>
                  <a:lnTo>
                    <a:pt x="2938" y="392"/>
                  </a:lnTo>
                  <a:lnTo>
                    <a:pt x="3020" y="456"/>
                  </a:lnTo>
                  <a:lnTo>
                    <a:pt x="3100" y="525"/>
                  </a:lnTo>
                  <a:lnTo>
                    <a:pt x="3175" y="598"/>
                  </a:lnTo>
                  <a:lnTo>
                    <a:pt x="3247" y="675"/>
                  </a:lnTo>
                  <a:lnTo>
                    <a:pt x="3315" y="757"/>
                  </a:lnTo>
                  <a:lnTo>
                    <a:pt x="3379" y="843"/>
                  </a:lnTo>
                  <a:lnTo>
                    <a:pt x="3439" y="932"/>
                  </a:lnTo>
                  <a:lnTo>
                    <a:pt x="3493" y="1025"/>
                  </a:lnTo>
                  <a:lnTo>
                    <a:pt x="3502" y="1046"/>
                  </a:lnTo>
                  <a:lnTo>
                    <a:pt x="3506" y="1067"/>
                  </a:lnTo>
                  <a:lnTo>
                    <a:pt x="3506" y="1088"/>
                  </a:lnTo>
                  <a:lnTo>
                    <a:pt x="3502" y="1111"/>
                  </a:lnTo>
                  <a:lnTo>
                    <a:pt x="3493" y="1131"/>
                  </a:lnTo>
                  <a:lnTo>
                    <a:pt x="3439" y="1223"/>
                  </a:lnTo>
                  <a:lnTo>
                    <a:pt x="3379" y="1314"/>
                  </a:lnTo>
                  <a:lnTo>
                    <a:pt x="3315" y="1398"/>
                  </a:lnTo>
                  <a:lnTo>
                    <a:pt x="3247" y="1480"/>
                  </a:lnTo>
                  <a:lnTo>
                    <a:pt x="3175" y="1558"/>
                  </a:lnTo>
                  <a:lnTo>
                    <a:pt x="3100" y="1631"/>
                  </a:lnTo>
                  <a:lnTo>
                    <a:pt x="3020" y="1700"/>
                  </a:lnTo>
                  <a:lnTo>
                    <a:pt x="2938" y="1765"/>
                  </a:lnTo>
                  <a:lnTo>
                    <a:pt x="2852" y="1824"/>
                  </a:lnTo>
                  <a:lnTo>
                    <a:pt x="2762" y="1880"/>
                  </a:lnTo>
                  <a:lnTo>
                    <a:pt x="2671" y="1931"/>
                  </a:lnTo>
                  <a:lnTo>
                    <a:pt x="2577" y="1977"/>
                  </a:lnTo>
                  <a:lnTo>
                    <a:pt x="2480" y="2017"/>
                  </a:lnTo>
                  <a:lnTo>
                    <a:pt x="2382" y="2054"/>
                  </a:lnTo>
                  <a:lnTo>
                    <a:pt x="2281" y="2084"/>
                  </a:lnTo>
                  <a:lnTo>
                    <a:pt x="2178" y="2110"/>
                  </a:lnTo>
                  <a:lnTo>
                    <a:pt x="2073" y="2130"/>
                  </a:lnTo>
                  <a:lnTo>
                    <a:pt x="1968" y="2144"/>
                  </a:lnTo>
                  <a:lnTo>
                    <a:pt x="1861" y="2152"/>
                  </a:lnTo>
                  <a:lnTo>
                    <a:pt x="1753" y="2155"/>
                  </a:lnTo>
                  <a:lnTo>
                    <a:pt x="1644" y="2152"/>
                  </a:lnTo>
                  <a:lnTo>
                    <a:pt x="1538" y="2144"/>
                  </a:lnTo>
                  <a:lnTo>
                    <a:pt x="1433" y="2130"/>
                  </a:lnTo>
                  <a:lnTo>
                    <a:pt x="1327" y="2110"/>
                  </a:lnTo>
                  <a:lnTo>
                    <a:pt x="1225" y="2084"/>
                  </a:lnTo>
                  <a:lnTo>
                    <a:pt x="1124" y="2054"/>
                  </a:lnTo>
                  <a:lnTo>
                    <a:pt x="1025" y="2017"/>
                  </a:lnTo>
                  <a:lnTo>
                    <a:pt x="929" y="1977"/>
                  </a:lnTo>
                  <a:lnTo>
                    <a:pt x="835" y="1931"/>
                  </a:lnTo>
                  <a:lnTo>
                    <a:pt x="744" y="1880"/>
                  </a:lnTo>
                  <a:lnTo>
                    <a:pt x="654" y="1824"/>
                  </a:lnTo>
                  <a:lnTo>
                    <a:pt x="568" y="1765"/>
                  </a:lnTo>
                  <a:lnTo>
                    <a:pt x="486" y="1700"/>
                  </a:lnTo>
                  <a:lnTo>
                    <a:pt x="406" y="1631"/>
                  </a:lnTo>
                  <a:lnTo>
                    <a:pt x="331" y="1558"/>
                  </a:lnTo>
                  <a:lnTo>
                    <a:pt x="259" y="1480"/>
                  </a:lnTo>
                  <a:lnTo>
                    <a:pt x="190" y="1398"/>
                  </a:lnTo>
                  <a:lnTo>
                    <a:pt x="127" y="1314"/>
                  </a:lnTo>
                  <a:lnTo>
                    <a:pt x="67" y="1223"/>
                  </a:lnTo>
                  <a:lnTo>
                    <a:pt x="13" y="1131"/>
                  </a:lnTo>
                  <a:lnTo>
                    <a:pt x="4" y="1111"/>
                  </a:lnTo>
                  <a:lnTo>
                    <a:pt x="0" y="1088"/>
                  </a:lnTo>
                  <a:lnTo>
                    <a:pt x="0" y="1067"/>
                  </a:lnTo>
                  <a:lnTo>
                    <a:pt x="4" y="1046"/>
                  </a:lnTo>
                  <a:lnTo>
                    <a:pt x="13" y="1025"/>
                  </a:lnTo>
                  <a:lnTo>
                    <a:pt x="67" y="932"/>
                  </a:lnTo>
                  <a:lnTo>
                    <a:pt x="127" y="843"/>
                  </a:lnTo>
                  <a:lnTo>
                    <a:pt x="190" y="757"/>
                  </a:lnTo>
                  <a:lnTo>
                    <a:pt x="259" y="675"/>
                  </a:lnTo>
                  <a:lnTo>
                    <a:pt x="331" y="598"/>
                  </a:lnTo>
                  <a:lnTo>
                    <a:pt x="406" y="525"/>
                  </a:lnTo>
                  <a:lnTo>
                    <a:pt x="486" y="456"/>
                  </a:lnTo>
                  <a:lnTo>
                    <a:pt x="568" y="392"/>
                  </a:lnTo>
                  <a:lnTo>
                    <a:pt x="654" y="331"/>
                  </a:lnTo>
                  <a:lnTo>
                    <a:pt x="744" y="276"/>
                  </a:lnTo>
                  <a:lnTo>
                    <a:pt x="835" y="225"/>
                  </a:lnTo>
                  <a:lnTo>
                    <a:pt x="929" y="180"/>
                  </a:lnTo>
                  <a:lnTo>
                    <a:pt x="1025" y="138"/>
                  </a:lnTo>
                  <a:lnTo>
                    <a:pt x="1124" y="102"/>
                  </a:lnTo>
                  <a:lnTo>
                    <a:pt x="1225" y="71"/>
                  </a:lnTo>
                  <a:lnTo>
                    <a:pt x="1327" y="46"/>
                  </a:lnTo>
                  <a:lnTo>
                    <a:pt x="1433" y="27"/>
                  </a:lnTo>
                  <a:lnTo>
                    <a:pt x="1538" y="12"/>
                  </a:lnTo>
                  <a:lnTo>
                    <a:pt x="1644" y="3"/>
                  </a:lnTo>
                  <a:lnTo>
                    <a:pt x="17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43" name="Shape 9643"/>
          <p:cNvGrpSpPr/>
          <p:nvPr/>
        </p:nvGrpSpPr>
        <p:grpSpPr>
          <a:xfrm>
            <a:off x="1646087" y="4530657"/>
            <a:ext cx="246095" cy="139097"/>
            <a:chOff x="1430338" y="3287713"/>
            <a:chExt cx="401637" cy="227013"/>
          </a:xfrm>
        </p:grpSpPr>
        <p:sp>
          <p:nvSpPr>
            <p:cNvPr id="9644" name="Shape 9644"/>
            <p:cNvSpPr/>
            <p:nvPr/>
          </p:nvSpPr>
          <p:spPr>
            <a:xfrm>
              <a:off x="1430338" y="3287713"/>
              <a:ext cx="401637" cy="227013"/>
            </a:xfrm>
            <a:custGeom>
              <a:avLst/>
              <a:gdLst/>
              <a:ahLst/>
              <a:cxnLst/>
              <a:rect l="0" t="0" r="0" b="0"/>
              <a:pathLst>
                <a:path w="3538" h="2011" extrusionOk="0">
                  <a:moveTo>
                    <a:pt x="2865" y="1459"/>
                  </a:moveTo>
                  <a:lnTo>
                    <a:pt x="2829" y="1463"/>
                  </a:lnTo>
                  <a:lnTo>
                    <a:pt x="2795" y="1472"/>
                  </a:lnTo>
                  <a:lnTo>
                    <a:pt x="2765" y="1487"/>
                  </a:lnTo>
                  <a:lnTo>
                    <a:pt x="2737" y="1507"/>
                  </a:lnTo>
                  <a:lnTo>
                    <a:pt x="2712" y="1530"/>
                  </a:lnTo>
                  <a:lnTo>
                    <a:pt x="2693" y="1558"/>
                  </a:lnTo>
                  <a:lnTo>
                    <a:pt x="2678" y="1589"/>
                  </a:lnTo>
                  <a:lnTo>
                    <a:pt x="2668" y="1623"/>
                  </a:lnTo>
                  <a:lnTo>
                    <a:pt x="2665" y="1658"/>
                  </a:lnTo>
                  <a:lnTo>
                    <a:pt x="2668" y="1694"/>
                  </a:lnTo>
                  <a:lnTo>
                    <a:pt x="2678" y="1728"/>
                  </a:lnTo>
                  <a:lnTo>
                    <a:pt x="2693" y="1759"/>
                  </a:lnTo>
                  <a:lnTo>
                    <a:pt x="2712" y="1786"/>
                  </a:lnTo>
                  <a:lnTo>
                    <a:pt x="2737" y="1810"/>
                  </a:lnTo>
                  <a:lnTo>
                    <a:pt x="2765" y="1830"/>
                  </a:lnTo>
                  <a:lnTo>
                    <a:pt x="2795" y="1845"/>
                  </a:lnTo>
                  <a:lnTo>
                    <a:pt x="2829" y="1854"/>
                  </a:lnTo>
                  <a:lnTo>
                    <a:pt x="2865" y="1857"/>
                  </a:lnTo>
                  <a:lnTo>
                    <a:pt x="2901" y="1854"/>
                  </a:lnTo>
                  <a:lnTo>
                    <a:pt x="2934" y="1845"/>
                  </a:lnTo>
                  <a:lnTo>
                    <a:pt x="2966" y="1830"/>
                  </a:lnTo>
                  <a:lnTo>
                    <a:pt x="2994" y="1810"/>
                  </a:lnTo>
                  <a:lnTo>
                    <a:pt x="3017" y="1786"/>
                  </a:lnTo>
                  <a:lnTo>
                    <a:pt x="3038" y="1759"/>
                  </a:lnTo>
                  <a:lnTo>
                    <a:pt x="3051" y="1728"/>
                  </a:lnTo>
                  <a:lnTo>
                    <a:pt x="3061" y="1694"/>
                  </a:lnTo>
                  <a:lnTo>
                    <a:pt x="3064" y="1658"/>
                  </a:lnTo>
                  <a:lnTo>
                    <a:pt x="3061" y="1623"/>
                  </a:lnTo>
                  <a:lnTo>
                    <a:pt x="3051" y="1589"/>
                  </a:lnTo>
                  <a:lnTo>
                    <a:pt x="3038" y="1558"/>
                  </a:lnTo>
                  <a:lnTo>
                    <a:pt x="3017" y="1530"/>
                  </a:lnTo>
                  <a:lnTo>
                    <a:pt x="2994" y="1507"/>
                  </a:lnTo>
                  <a:lnTo>
                    <a:pt x="2966" y="1487"/>
                  </a:lnTo>
                  <a:lnTo>
                    <a:pt x="2934" y="1472"/>
                  </a:lnTo>
                  <a:lnTo>
                    <a:pt x="2901" y="1463"/>
                  </a:lnTo>
                  <a:lnTo>
                    <a:pt x="2865" y="1459"/>
                  </a:lnTo>
                  <a:close/>
                  <a:moveTo>
                    <a:pt x="723" y="1459"/>
                  </a:moveTo>
                  <a:lnTo>
                    <a:pt x="687" y="1463"/>
                  </a:lnTo>
                  <a:lnTo>
                    <a:pt x="654" y="1472"/>
                  </a:lnTo>
                  <a:lnTo>
                    <a:pt x="623" y="1487"/>
                  </a:lnTo>
                  <a:lnTo>
                    <a:pt x="595" y="1507"/>
                  </a:lnTo>
                  <a:lnTo>
                    <a:pt x="571" y="1530"/>
                  </a:lnTo>
                  <a:lnTo>
                    <a:pt x="551" y="1558"/>
                  </a:lnTo>
                  <a:lnTo>
                    <a:pt x="536" y="1589"/>
                  </a:lnTo>
                  <a:lnTo>
                    <a:pt x="527" y="1623"/>
                  </a:lnTo>
                  <a:lnTo>
                    <a:pt x="524" y="1658"/>
                  </a:lnTo>
                  <a:lnTo>
                    <a:pt x="527" y="1694"/>
                  </a:lnTo>
                  <a:lnTo>
                    <a:pt x="536" y="1728"/>
                  </a:lnTo>
                  <a:lnTo>
                    <a:pt x="551" y="1759"/>
                  </a:lnTo>
                  <a:lnTo>
                    <a:pt x="571" y="1786"/>
                  </a:lnTo>
                  <a:lnTo>
                    <a:pt x="595" y="1810"/>
                  </a:lnTo>
                  <a:lnTo>
                    <a:pt x="623" y="1830"/>
                  </a:lnTo>
                  <a:lnTo>
                    <a:pt x="654" y="1845"/>
                  </a:lnTo>
                  <a:lnTo>
                    <a:pt x="687" y="1854"/>
                  </a:lnTo>
                  <a:lnTo>
                    <a:pt x="723" y="1857"/>
                  </a:lnTo>
                  <a:lnTo>
                    <a:pt x="759" y="1854"/>
                  </a:lnTo>
                  <a:lnTo>
                    <a:pt x="792" y="1845"/>
                  </a:lnTo>
                  <a:lnTo>
                    <a:pt x="823" y="1830"/>
                  </a:lnTo>
                  <a:lnTo>
                    <a:pt x="851" y="1810"/>
                  </a:lnTo>
                  <a:lnTo>
                    <a:pt x="876" y="1786"/>
                  </a:lnTo>
                  <a:lnTo>
                    <a:pt x="895" y="1759"/>
                  </a:lnTo>
                  <a:lnTo>
                    <a:pt x="910" y="1728"/>
                  </a:lnTo>
                  <a:lnTo>
                    <a:pt x="919" y="1694"/>
                  </a:lnTo>
                  <a:lnTo>
                    <a:pt x="922" y="1658"/>
                  </a:lnTo>
                  <a:lnTo>
                    <a:pt x="919" y="1623"/>
                  </a:lnTo>
                  <a:lnTo>
                    <a:pt x="910" y="1589"/>
                  </a:lnTo>
                  <a:lnTo>
                    <a:pt x="895" y="1558"/>
                  </a:lnTo>
                  <a:lnTo>
                    <a:pt x="876" y="1530"/>
                  </a:lnTo>
                  <a:lnTo>
                    <a:pt x="851" y="1507"/>
                  </a:lnTo>
                  <a:lnTo>
                    <a:pt x="823" y="1487"/>
                  </a:lnTo>
                  <a:lnTo>
                    <a:pt x="792" y="1472"/>
                  </a:lnTo>
                  <a:lnTo>
                    <a:pt x="759" y="1463"/>
                  </a:lnTo>
                  <a:lnTo>
                    <a:pt x="723" y="1459"/>
                  </a:lnTo>
                  <a:close/>
                  <a:moveTo>
                    <a:pt x="2726" y="677"/>
                  </a:moveTo>
                  <a:lnTo>
                    <a:pt x="2726" y="915"/>
                  </a:lnTo>
                  <a:lnTo>
                    <a:pt x="3187" y="915"/>
                  </a:lnTo>
                  <a:lnTo>
                    <a:pt x="3082" y="677"/>
                  </a:lnTo>
                  <a:lnTo>
                    <a:pt x="2726" y="677"/>
                  </a:lnTo>
                  <a:close/>
                  <a:moveTo>
                    <a:pt x="2436" y="677"/>
                  </a:moveTo>
                  <a:lnTo>
                    <a:pt x="2436" y="1542"/>
                  </a:lnTo>
                  <a:lnTo>
                    <a:pt x="2530" y="1542"/>
                  </a:lnTo>
                  <a:lnTo>
                    <a:pt x="2547" y="1502"/>
                  </a:lnTo>
                  <a:lnTo>
                    <a:pt x="2568" y="1465"/>
                  </a:lnTo>
                  <a:lnTo>
                    <a:pt x="2594" y="1431"/>
                  </a:lnTo>
                  <a:lnTo>
                    <a:pt x="2624" y="1400"/>
                  </a:lnTo>
                  <a:lnTo>
                    <a:pt x="2658" y="1372"/>
                  </a:lnTo>
                  <a:lnTo>
                    <a:pt x="2694" y="1348"/>
                  </a:lnTo>
                  <a:lnTo>
                    <a:pt x="2734" y="1330"/>
                  </a:lnTo>
                  <a:lnTo>
                    <a:pt x="2776" y="1316"/>
                  </a:lnTo>
                  <a:lnTo>
                    <a:pt x="2820" y="1308"/>
                  </a:lnTo>
                  <a:lnTo>
                    <a:pt x="2865" y="1304"/>
                  </a:lnTo>
                  <a:lnTo>
                    <a:pt x="2911" y="1308"/>
                  </a:lnTo>
                  <a:lnTo>
                    <a:pt x="2955" y="1316"/>
                  </a:lnTo>
                  <a:lnTo>
                    <a:pt x="2997" y="1330"/>
                  </a:lnTo>
                  <a:lnTo>
                    <a:pt x="3035" y="1348"/>
                  </a:lnTo>
                  <a:lnTo>
                    <a:pt x="3072" y="1372"/>
                  </a:lnTo>
                  <a:lnTo>
                    <a:pt x="3105" y="1400"/>
                  </a:lnTo>
                  <a:lnTo>
                    <a:pt x="3135" y="1431"/>
                  </a:lnTo>
                  <a:lnTo>
                    <a:pt x="3161" y="1465"/>
                  </a:lnTo>
                  <a:lnTo>
                    <a:pt x="3182" y="1502"/>
                  </a:lnTo>
                  <a:lnTo>
                    <a:pt x="3200" y="1542"/>
                  </a:lnTo>
                  <a:lnTo>
                    <a:pt x="3305" y="1542"/>
                  </a:lnTo>
                  <a:lnTo>
                    <a:pt x="3305" y="1181"/>
                  </a:lnTo>
                  <a:lnTo>
                    <a:pt x="3246" y="1047"/>
                  </a:lnTo>
                  <a:lnTo>
                    <a:pt x="2660" y="1047"/>
                  </a:lnTo>
                  <a:lnTo>
                    <a:pt x="2643" y="1045"/>
                  </a:lnTo>
                  <a:lnTo>
                    <a:pt x="2626" y="1038"/>
                  </a:lnTo>
                  <a:lnTo>
                    <a:pt x="2614" y="1027"/>
                  </a:lnTo>
                  <a:lnTo>
                    <a:pt x="2603" y="1013"/>
                  </a:lnTo>
                  <a:lnTo>
                    <a:pt x="2596" y="999"/>
                  </a:lnTo>
                  <a:lnTo>
                    <a:pt x="2594" y="980"/>
                  </a:lnTo>
                  <a:lnTo>
                    <a:pt x="2594" y="677"/>
                  </a:lnTo>
                  <a:lnTo>
                    <a:pt x="2436" y="677"/>
                  </a:lnTo>
                  <a:close/>
                  <a:moveTo>
                    <a:pt x="233" y="232"/>
                  </a:moveTo>
                  <a:lnTo>
                    <a:pt x="233" y="1542"/>
                  </a:lnTo>
                  <a:lnTo>
                    <a:pt x="389" y="1542"/>
                  </a:lnTo>
                  <a:lnTo>
                    <a:pt x="405" y="1502"/>
                  </a:lnTo>
                  <a:lnTo>
                    <a:pt x="426" y="1465"/>
                  </a:lnTo>
                  <a:lnTo>
                    <a:pt x="453" y="1431"/>
                  </a:lnTo>
                  <a:lnTo>
                    <a:pt x="482" y="1400"/>
                  </a:lnTo>
                  <a:lnTo>
                    <a:pt x="515" y="1372"/>
                  </a:lnTo>
                  <a:lnTo>
                    <a:pt x="552" y="1348"/>
                  </a:lnTo>
                  <a:lnTo>
                    <a:pt x="591" y="1330"/>
                  </a:lnTo>
                  <a:lnTo>
                    <a:pt x="633" y="1316"/>
                  </a:lnTo>
                  <a:lnTo>
                    <a:pt x="677" y="1308"/>
                  </a:lnTo>
                  <a:lnTo>
                    <a:pt x="723" y="1304"/>
                  </a:lnTo>
                  <a:lnTo>
                    <a:pt x="769" y="1308"/>
                  </a:lnTo>
                  <a:lnTo>
                    <a:pt x="813" y="1316"/>
                  </a:lnTo>
                  <a:lnTo>
                    <a:pt x="854" y="1330"/>
                  </a:lnTo>
                  <a:lnTo>
                    <a:pt x="894" y="1348"/>
                  </a:lnTo>
                  <a:lnTo>
                    <a:pt x="931" y="1372"/>
                  </a:lnTo>
                  <a:lnTo>
                    <a:pt x="964" y="1400"/>
                  </a:lnTo>
                  <a:lnTo>
                    <a:pt x="994" y="1431"/>
                  </a:lnTo>
                  <a:lnTo>
                    <a:pt x="1020" y="1465"/>
                  </a:lnTo>
                  <a:lnTo>
                    <a:pt x="1041" y="1502"/>
                  </a:lnTo>
                  <a:lnTo>
                    <a:pt x="1058" y="1542"/>
                  </a:lnTo>
                  <a:lnTo>
                    <a:pt x="2204" y="1542"/>
                  </a:lnTo>
                  <a:lnTo>
                    <a:pt x="2204" y="232"/>
                  </a:lnTo>
                  <a:lnTo>
                    <a:pt x="233" y="232"/>
                  </a:lnTo>
                  <a:close/>
                  <a:moveTo>
                    <a:pt x="116" y="0"/>
                  </a:moveTo>
                  <a:lnTo>
                    <a:pt x="2319" y="0"/>
                  </a:lnTo>
                  <a:lnTo>
                    <a:pt x="2346" y="2"/>
                  </a:lnTo>
                  <a:lnTo>
                    <a:pt x="2371" y="11"/>
                  </a:lnTo>
                  <a:lnTo>
                    <a:pt x="2392" y="24"/>
                  </a:lnTo>
                  <a:lnTo>
                    <a:pt x="2411" y="42"/>
                  </a:lnTo>
                  <a:lnTo>
                    <a:pt x="2425" y="64"/>
                  </a:lnTo>
                  <a:lnTo>
                    <a:pt x="2433" y="88"/>
                  </a:lnTo>
                  <a:lnTo>
                    <a:pt x="2436" y="115"/>
                  </a:lnTo>
                  <a:lnTo>
                    <a:pt x="2436" y="444"/>
                  </a:lnTo>
                  <a:lnTo>
                    <a:pt x="3157" y="444"/>
                  </a:lnTo>
                  <a:lnTo>
                    <a:pt x="3179" y="448"/>
                  </a:lnTo>
                  <a:lnTo>
                    <a:pt x="3201" y="453"/>
                  </a:lnTo>
                  <a:lnTo>
                    <a:pt x="3221" y="464"/>
                  </a:lnTo>
                  <a:lnTo>
                    <a:pt x="3238" y="478"/>
                  </a:lnTo>
                  <a:lnTo>
                    <a:pt x="3252" y="495"/>
                  </a:lnTo>
                  <a:lnTo>
                    <a:pt x="3264" y="514"/>
                  </a:lnTo>
                  <a:lnTo>
                    <a:pt x="3528" y="1110"/>
                  </a:lnTo>
                  <a:lnTo>
                    <a:pt x="3536" y="1132"/>
                  </a:lnTo>
                  <a:lnTo>
                    <a:pt x="3538" y="1157"/>
                  </a:lnTo>
                  <a:lnTo>
                    <a:pt x="3538" y="1658"/>
                  </a:lnTo>
                  <a:lnTo>
                    <a:pt x="3534" y="1685"/>
                  </a:lnTo>
                  <a:lnTo>
                    <a:pt x="3526" y="1710"/>
                  </a:lnTo>
                  <a:lnTo>
                    <a:pt x="3512" y="1731"/>
                  </a:lnTo>
                  <a:lnTo>
                    <a:pt x="3495" y="1749"/>
                  </a:lnTo>
                  <a:lnTo>
                    <a:pt x="3472" y="1762"/>
                  </a:lnTo>
                  <a:lnTo>
                    <a:pt x="3449" y="1771"/>
                  </a:lnTo>
                  <a:lnTo>
                    <a:pt x="3422" y="1774"/>
                  </a:lnTo>
                  <a:lnTo>
                    <a:pt x="3200" y="1774"/>
                  </a:lnTo>
                  <a:lnTo>
                    <a:pt x="3182" y="1815"/>
                  </a:lnTo>
                  <a:lnTo>
                    <a:pt x="3161" y="1852"/>
                  </a:lnTo>
                  <a:lnTo>
                    <a:pt x="3135" y="1886"/>
                  </a:lnTo>
                  <a:lnTo>
                    <a:pt x="3105" y="1917"/>
                  </a:lnTo>
                  <a:lnTo>
                    <a:pt x="3072" y="1945"/>
                  </a:lnTo>
                  <a:lnTo>
                    <a:pt x="3035" y="1968"/>
                  </a:lnTo>
                  <a:lnTo>
                    <a:pt x="2997" y="1987"/>
                  </a:lnTo>
                  <a:lnTo>
                    <a:pt x="2955" y="2001"/>
                  </a:lnTo>
                  <a:lnTo>
                    <a:pt x="2911" y="2009"/>
                  </a:lnTo>
                  <a:lnTo>
                    <a:pt x="2865" y="2011"/>
                  </a:lnTo>
                  <a:lnTo>
                    <a:pt x="2820" y="2009"/>
                  </a:lnTo>
                  <a:lnTo>
                    <a:pt x="2776" y="2001"/>
                  </a:lnTo>
                  <a:lnTo>
                    <a:pt x="2734" y="1987"/>
                  </a:lnTo>
                  <a:lnTo>
                    <a:pt x="2694" y="1968"/>
                  </a:lnTo>
                  <a:lnTo>
                    <a:pt x="2658" y="1945"/>
                  </a:lnTo>
                  <a:lnTo>
                    <a:pt x="2624" y="1917"/>
                  </a:lnTo>
                  <a:lnTo>
                    <a:pt x="2594" y="1886"/>
                  </a:lnTo>
                  <a:lnTo>
                    <a:pt x="2568" y="1852"/>
                  </a:lnTo>
                  <a:lnTo>
                    <a:pt x="2547" y="1815"/>
                  </a:lnTo>
                  <a:lnTo>
                    <a:pt x="2530" y="1774"/>
                  </a:lnTo>
                  <a:lnTo>
                    <a:pt x="1058" y="1774"/>
                  </a:lnTo>
                  <a:lnTo>
                    <a:pt x="1041" y="1815"/>
                  </a:lnTo>
                  <a:lnTo>
                    <a:pt x="1020" y="1852"/>
                  </a:lnTo>
                  <a:lnTo>
                    <a:pt x="994" y="1886"/>
                  </a:lnTo>
                  <a:lnTo>
                    <a:pt x="964" y="1917"/>
                  </a:lnTo>
                  <a:lnTo>
                    <a:pt x="931" y="1945"/>
                  </a:lnTo>
                  <a:lnTo>
                    <a:pt x="894" y="1968"/>
                  </a:lnTo>
                  <a:lnTo>
                    <a:pt x="854" y="1987"/>
                  </a:lnTo>
                  <a:lnTo>
                    <a:pt x="813" y="2001"/>
                  </a:lnTo>
                  <a:lnTo>
                    <a:pt x="769" y="2009"/>
                  </a:lnTo>
                  <a:lnTo>
                    <a:pt x="723" y="2011"/>
                  </a:lnTo>
                  <a:lnTo>
                    <a:pt x="677" y="2009"/>
                  </a:lnTo>
                  <a:lnTo>
                    <a:pt x="633" y="2001"/>
                  </a:lnTo>
                  <a:lnTo>
                    <a:pt x="591" y="1987"/>
                  </a:lnTo>
                  <a:lnTo>
                    <a:pt x="552" y="1968"/>
                  </a:lnTo>
                  <a:lnTo>
                    <a:pt x="515" y="1945"/>
                  </a:lnTo>
                  <a:lnTo>
                    <a:pt x="482" y="1917"/>
                  </a:lnTo>
                  <a:lnTo>
                    <a:pt x="453" y="1886"/>
                  </a:lnTo>
                  <a:lnTo>
                    <a:pt x="426" y="1852"/>
                  </a:lnTo>
                  <a:lnTo>
                    <a:pt x="405" y="1815"/>
                  </a:lnTo>
                  <a:lnTo>
                    <a:pt x="389" y="1774"/>
                  </a:lnTo>
                  <a:lnTo>
                    <a:pt x="116" y="1774"/>
                  </a:lnTo>
                  <a:lnTo>
                    <a:pt x="90" y="1771"/>
                  </a:lnTo>
                  <a:lnTo>
                    <a:pt x="65" y="1762"/>
                  </a:lnTo>
                  <a:lnTo>
                    <a:pt x="44" y="1749"/>
                  </a:lnTo>
                  <a:lnTo>
                    <a:pt x="26" y="1731"/>
                  </a:lnTo>
                  <a:lnTo>
                    <a:pt x="12" y="1710"/>
                  </a:lnTo>
                  <a:lnTo>
                    <a:pt x="3" y="1685"/>
                  </a:lnTo>
                  <a:lnTo>
                    <a:pt x="0" y="1658"/>
                  </a:lnTo>
                  <a:lnTo>
                    <a:pt x="0" y="115"/>
                  </a:lnTo>
                  <a:lnTo>
                    <a:pt x="3" y="88"/>
                  </a:lnTo>
                  <a:lnTo>
                    <a:pt x="12" y="64"/>
                  </a:lnTo>
                  <a:lnTo>
                    <a:pt x="26" y="42"/>
                  </a:lnTo>
                  <a:lnTo>
                    <a:pt x="44" y="24"/>
                  </a:lnTo>
                  <a:lnTo>
                    <a:pt x="65" y="11"/>
                  </a:lnTo>
                  <a:lnTo>
                    <a:pt x="90" y="2"/>
                  </a:lnTo>
                  <a:lnTo>
                    <a:pt x="1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45" name="Shape 9645"/>
            <p:cNvSpPr/>
            <p:nvPr/>
          </p:nvSpPr>
          <p:spPr>
            <a:xfrm>
              <a:off x="1538288" y="3324225"/>
              <a:ext cx="60325" cy="125413"/>
            </a:xfrm>
            <a:custGeom>
              <a:avLst/>
              <a:gdLst/>
              <a:ahLst/>
              <a:cxnLst/>
              <a:rect l="0" t="0" r="0" b="0"/>
              <a:pathLst>
                <a:path w="528" h="1105" extrusionOk="0">
                  <a:moveTo>
                    <a:pt x="330" y="637"/>
                  </a:moveTo>
                  <a:lnTo>
                    <a:pt x="330" y="864"/>
                  </a:lnTo>
                  <a:lnTo>
                    <a:pt x="352" y="848"/>
                  </a:lnTo>
                  <a:lnTo>
                    <a:pt x="370" y="828"/>
                  </a:lnTo>
                  <a:lnTo>
                    <a:pt x="384" y="804"/>
                  </a:lnTo>
                  <a:lnTo>
                    <a:pt x="393" y="779"/>
                  </a:lnTo>
                  <a:lnTo>
                    <a:pt x="396" y="750"/>
                  </a:lnTo>
                  <a:lnTo>
                    <a:pt x="393" y="722"/>
                  </a:lnTo>
                  <a:lnTo>
                    <a:pt x="384" y="695"/>
                  </a:lnTo>
                  <a:lnTo>
                    <a:pt x="370" y="673"/>
                  </a:lnTo>
                  <a:lnTo>
                    <a:pt x="352" y="653"/>
                  </a:lnTo>
                  <a:lnTo>
                    <a:pt x="330" y="637"/>
                  </a:lnTo>
                  <a:close/>
                  <a:moveTo>
                    <a:pt x="198" y="242"/>
                  </a:moveTo>
                  <a:lnTo>
                    <a:pt x="176" y="258"/>
                  </a:lnTo>
                  <a:lnTo>
                    <a:pt x="158" y="277"/>
                  </a:lnTo>
                  <a:lnTo>
                    <a:pt x="144" y="301"/>
                  </a:lnTo>
                  <a:lnTo>
                    <a:pt x="135" y="327"/>
                  </a:lnTo>
                  <a:lnTo>
                    <a:pt x="132" y="355"/>
                  </a:lnTo>
                  <a:lnTo>
                    <a:pt x="135" y="384"/>
                  </a:lnTo>
                  <a:lnTo>
                    <a:pt x="144" y="410"/>
                  </a:lnTo>
                  <a:lnTo>
                    <a:pt x="158" y="433"/>
                  </a:lnTo>
                  <a:lnTo>
                    <a:pt x="176" y="454"/>
                  </a:lnTo>
                  <a:lnTo>
                    <a:pt x="198" y="470"/>
                  </a:lnTo>
                  <a:lnTo>
                    <a:pt x="198" y="242"/>
                  </a:lnTo>
                  <a:close/>
                  <a:moveTo>
                    <a:pt x="264" y="0"/>
                  </a:moveTo>
                  <a:lnTo>
                    <a:pt x="281" y="3"/>
                  </a:lnTo>
                  <a:lnTo>
                    <a:pt x="298" y="10"/>
                  </a:lnTo>
                  <a:lnTo>
                    <a:pt x="310" y="21"/>
                  </a:lnTo>
                  <a:lnTo>
                    <a:pt x="321" y="33"/>
                  </a:lnTo>
                  <a:lnTo>
                    <a:pt x="328" y="49"/>
                  </a:lnTo>
                  <a:lnTo>
                    <a:pt x="330" y="66"/>
                  </a:lnTo>
                  <a:lnTo>
                    <a:pt x="330" y="101"/>
                  </a:lnTo>
                  <a:lnTo>
                    <a:pt x="367" y="112"/>
                  </a:lnTo>
                  <a:lnTo>
                    <a:pt x="401" y="131"/>
                  </a:lnTo>
                  <a:lnTo>
                    <a:pt x="432" y="152"/>
                  </a:lnTo>
                  <a:lnTo>
                    <a:pt x="460" y="179"/>
                  </a:lnTo>
                  <a:lnTo>
                    <a:pt x="483" y="209"/>
                  </a:lnTo>
                  <a:lnTo>
                    <a:pt x="503" y="242"/>
                  </a:lnTo>
                  <a:lnTo>
                    <a:pt x="516" y="277"/>
                  </a:lnTo>
                  <a:lnTo>
                    <a:pt x="525" y="316"/>
                  </a:lnTo>
                  <a:lnTo>
                    <a:pt x="528" y="355"/>
                  </a:lnTo>
                  <a:lnTo>
                    <a:pt x="526" y="373"/>
                  </a:lnTo>
                  <a:lnTo>
                    <a:pt x="520" y="388"/>
                  </a:lnTo>
                  <a:lnTo>
                    <a:pt x="509" y="402"/>
                  </a:lnTo>
                  <a:lnTo>
                    <a:pt x="496" y="412"/>
                  </a:lnTo>
                  <a:lnTo>
                    <a:pt x="480" y="418"/>
                  </a:lnTo>
                  <a:lnTo>
                    <a:pt x="463" y="422"/>
                  </a:lnTo>
                  <a:lnTo>
                    <a:pt x="445" y="418"/>
                  </a:lnTo>
                  <a:lnTo>
                    <a:pt x="428" y="412"/>
                  </a:lnTo>
                  <a:lnTo>
                    <a:pt x="416" y="402"/>
                  </a:lnTo>
                  <a:lnTo>
                    <a:pt x="405" y="388"/>
                  </a:lnTo>
                  <a:lnTo>
                    <a:pt x="398" y="373"/>
                  </a:lnTo>
                  <a:lnTo>
                    <a:pt x="396" y="355"/>
                  </a:lnTo>
                  <a:lnTo>
                    <a:pt x="393" y="327"/>
                  </a:lnTo>
                  <a:lnTo>
                    <a:pt x="384" y="301"/>
                  </a:lnTo>
                  <a:lnTo>
                    <a:pt x="370" y="277"/>
                  </a:lnTo>
                  <a:lnTo>
                    <a:pt x="352" y="257"/>
                  </a:lnTo>
                  <a:lnTo>
                    <a:pt x="330" y="242"/>
                  </a:lnTo>
                  <a:lnTo>
                    <a:pt x="330" y="495"/>
                  </a:lnTo>
                  <a:lnTo>
                    <a:pt x="367" y="508"/>
                  </a:lnTo>
                  <a:lnTo>
                    <a:pt x="401" y="525"/>
                  </a:lnTo>
                  <a:lnTo>
                    <a:pt x="432" y="548"/>
                  </a:lnTo>
                  <a:lnTo>
                    <a:pt x="460" y="573"/>
                  </a:lnTo>
                  <a:lnTo>
                    <a:pt x="483" y="603"/>
                  </a:lnTo>
                  <a:lnTo>
                    <a:pt x="503" y="637"/>
                  </a:lnTo>
                  <a:lnTo>
                    <a:pt x="516" y="672"/>
                  </a:lnTo>
                  <a:lnTo>
                    <a:pt x="525" y="710"/>
                  </a:lnTo>
                  <a:lnTo>
                    <a:pt x="528" y="750"/>
                  </a:lnTo>
                  <a:lnTo>
                    <a:pt x="525" y="791"/>
                  </a:lnTo>
                  <a:lnTo>
                    <a:pt x="516" y="829"/>
                  </a:lnTo>
                  <a:lnTo>
                    <a:pt x="503" y="864"/>
                  </a:lnTo>
                  <a:lnTo>
                    <a:pt x="483" y="898"/>
                  </a:lnTo>
                  <a:lnTo>
                    <a:pt x="460" y="927"/>
                  </a:lnTo>
                  <a:lnTo>
                    <a:pt x="432" y="953"/>
                  </a:lnTo>
                  <a:lnTo>
                    <a:pt x="401" y="976"/>
                  </a:lnTo>
                  <a:lnTo>
                    <a:pt x="367" y="993"/>
                  </a:lnTo>
                  <a:lnTo>
                    <a:pt x="330" y="1006"/>
                  </a:lnTo>
                  <a:lnTo>
                    <a:pt x="330" y="1040"/>
                  </a:lnTo>
                  <a:lnTo>
                    <a:pt x="328" y="1057"/>
                  </a:lnTo>
                  <a:lnTo>
                    <a:pt x="321" y="1073"/>
                  </a:lnTo>
                  <a:lnTo>
                    <a:pt x="310" y="1086"/>
                  </a:lnTo>
                  <a:lnTo>
                    <a:pt x="298" y="1096"/>
                  </a:lnTo>
                  <a:lnTo>
                    <a:pt x="281" y="1103"/>
                  </a:lnTo>
                  <a:lnTo>
                    <a:pt x="264" y="1105"/>
                  </a:lnTo>
                  <a:lnTo>
                    <a:pt x="247" y="1103"/>
                  </a:lnTo>
                  <a:lnTo>
                    <a:pt x="231" y="1096"/>
                  </a:lnTo>
                  <a:lnTo>
                    <a:pt x="217" y="1086"/>
                  </a:lnTo>
                  <a:lnTo>
                    <a:pt x="207" y="1073"/>
                  </a:lnTo>
                  <a:lnTo>
                    <a:pt x="201" y="1057"/>
                  </a:lnTo>
                  <a:lnTo>
                    <a:pt x="198" y="1040"/>
                  </a:lnTo>
                  <a:lnTo>
                    <a:pt x="198" y="1006"/>
                  </a:lnTo>
                  <a:lnTo>
                    <a:pt x="161" y="993"/>
                  </a:lnTo>
                  <a:lnTo>
                    <a:pt x="127" y="976"/>
                  </a:lnTo>
                  <a:lnTo>
                    <a:pt x="96" y="953"/>
                  </a:lnTo>
                  <a:lnTo>
                    <a:pt x="69" y="927"/>
                  </a:lnTo>
                  <a:lnTo>
                    <a:pt x="45" y="898"/>
                  </a:lnTo>
                  <a:lnTo>
                    <a:pt x="26" y="864"/>
                  </a:lnTo>
                  <a:lnTo>
                    <a:pt x="12" y="829"/>
                  </a:lnTo>
                  <a:lnTo>
                    <a:pt x="3" y="791"/>
                  </a:lnTo>
                  <a:lnTo>
                    <a:pt x="0" y="750"/>
                  </a:lnTo>
                  <a:lnTo>
                    <a:pt x="2" y="733"/>
                  </a:lnTo>
                  <a:lnTo>
                    <a:pt x="9" y="717"/>
                  </a:lnTo>
                  <a:lnTo>
                    <a:pt x="20" y="704"/>
                  </a:lnTo>
                  <a:lnTo>
                    <a:pt x="32" y="693"/>
                  </a:lnTo>
                  <a:lnTo>
                    <a:pt x="48" y="687"/>
                  </a:lnTo>
                  <a:lnTo>
                    <a:pt x="66" y="685"/>
                  </a:lnTo>
                  <a:lnTo>
                    <a:pt x="84" y="687"/>
                  </a:lnTo>
                  <a:lnTo>
                    <a:pt x="99" y="693"/>
                  </a:lnTo>
                  <a:lnTo>
                    <a:pt x="113" y="704"/>
                  </a:lnTo>
                  <a:lnTo>
                    <a:pt x="123" y="717"/>
                  </a:lnTo>
                  <a:lnTo>
                    <a:pt x="130" y="733"/>
                  </a:lnTo>
                  <a:lnTo>
                    <a:pt x="132" y="750"/>
                  </a:lnTo>
                  <a:lnTo>
                    <a:pt x="135" y="779"/>
                  </a:lnTo>
                  <a:lnTo>
                    <a:pt x="144" y="804"/>
                  </a:lnTo>
                  <a:lnTo>
                    <a:pt x="158" y="828"/>
                  </a:lnTo>
                  <a:lnTo>
                    <a:pt x="176" y="848"/>
                  </a:lnTo>
                  <a:lnTo>
                    <a:pt x="198" y="864"/>
                  </a:lnTo>
                  <a:lnTo>
                    <a:pt x="198" y="611"/>
                  </a:lnTo>
                  <a:lnTo>
                    <a:pt x="161" y="598"/>
                  </a:lnTo>
                  <a:lnTo>
                    <a:pt x="127" y="581"/>
                  </a:lnTo>
                  <a:lnTo>
                    <a:pt x="96" y="558"/>
                  </a:lnTo>
                  <a:lnTo>
                    <a:pt x="69" y="533"/>
                  </a:lnTo>
                  <a:lnTo>
                    <a:pt x="45" y="503"/>
                  </a:lnTo>
                  <a:lnTo>
                    <a:pt x="26" y="470"/>
                  </a:lnTo>
                  <a:lnTo>
                    <a:pt x="12" y="433"/>
                  </a:lnTo>
                  <a:lnTo>
                    <a:pt x="3" y="396"/>
                  </a:lnTo>
                  <a:lnTo>
                    <a:pt x="0" y="355"/>
                  </a:lnTo>
                  <a:lnTo>
                    <a:pt x="3" y="316"/>
                  </a:lnTo>
                  <a:lnTo>
                    <a:pt x="12" y="277"/>
                  </a:lnTo>
                  <a:lnTo>
                    <a:pt x="26" y="242"/>
                  </a:lnTo>
                  <a:lnTo>
                    <a:pt x="45" y="209"/>
                  </a:lnTo>
                  <a:lnTo>
                    <a:pt x="69" y="179"/>
                  </a:lnTo>
                  <a:lnTo>
                    <a:pt x="96" y="152"/>
                  </a:lnTo>
                  <a:lnTo>
                    <a:pt x="127" y="131"/>
                  </a:lnTo>
                  <a:lnTo>
                    <a:pt x="161" y="112"/>
                  </a:lnTo>
                  <a:lnTo>
                    <a:pt x="198" y="101"/>
                  </a:lnTo>
                  <a:lnTo>
                    <a:pt x="198" y="66"/>
                  </a:lnTo>
                  <a:lnTo>
                    <a:pt x="201" y="49"/>
                  </a:lnTo>
                  <a:lnTo>
                    <a:pt x="207" y="33"/>
                  </a:lnTo>
                  <a:lnTo>
                    <a:pt x="217" y="21"/>
                  </a:lnTo>
                  <a:lnTo>
                    <a:pt x="231" y="10"/>
                  </a:lnTo>
                  <a:lnTo>
                    <a:pt x="247" y="3"/>
                  </a:lnTo>
                  <a:lnTo>
                    <a:pt x="2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46" name="Shape 9646"/>
          <p:cNvGrpSpPr/>
          <p:nvPr/>
        </p:nvGrpSpPr>
        <p:grpSpPr>
          <a:xfrm>
            <a:off x="2804782" y="4502447"/>
            <a:ext cx="249986" cy="195515"/>
            <a:chOff x="2397125" y="3241675"/>
            <a:chExt cx="407988" cy="319088"/>
          </a:xfrm>
        </p:grpSpPr>
        <p:sp>
          <p:nvSpPr>
            <p:cNvPr id="9647" name="Shape 9647"/>
            <p:cNvSpPr/>
            <p:nvPr/>
          </p:nvSpPr>
          <p:spPr>
            <a:xfrm>
              <a:off x="2397125" y="3303588"/>
              <a:ext cx="407988" cy="257175"/>
            </a:xfrm>
            <a:custGeom>
              <a:avLst/>
              <a:gdLst/>
              <a:ahLst/>
              <a:cxnLst/>
              <a:rect l="0" t="0" r="0" b="0"/>
              <a:pathLst>
                <a:path w="3338" h="2105" extrusionOk="0">
                  <a:moveTo>
                    <a:pt x="2381" y="1452"/>
                  </a:moveTo>
                  <a:lnTo>
                    <a:pt x="2287" y="1889"/>
                  </a:lnTo>
                  <a:lnTo>
                    <a:pt x="3098" y="1889"/>
                  </a:lnTo>
                  <a:lnTo>
                    <a:pt x="3009" y="1452"/>
                  </a:lnTo>
                  <a:lnTo>
                    <a:pt x="2381" y="1452"/>
                  </a:lnTo>
                  <a:close/>
                  <a:moveTo>
                    <a:pt x="2145" y="1452"/>
                  </a:moveTo>
                  <a:lnTo>
                    <a:pt x="2190" y="1655"/>
                  </a:lnTo>
                  <a:lnTo>
                    <a:pt x="2233" y="1452"/>
                  </a:lnTo>
                  <a:lnTo>
                    <a:pt x="2145" y="1452"/>
                  </a:lnTo>
                  <a:close/>
                  <a:moveTo>
                    <a:pt x="1340" y="1452"/>
                  </a:moveTo>
                  <a:lnTo>
                    <a:pt x="1246" y="1889"/>
                  </a:lnTo>
                  <a:lnTo>
                    <a:pt x="2093" y="1889"/>
                  </a:lnTo>
                  <a:lnTo>
                    <a:pt x="1999" y="1452"/>
                  </a:lnTo>
                  <a:lnTo>
                    <a:pt x="1340" y="1452"/>
                  </a:lnTo>
                  <a:close/>
                  <a:moveTo>
                    <a:pt x="1105" y="1452"/>
                  </a:moveTo>
                  <a:lnTo>
                    <a:pt x="1149" y="1655"/>
                  </a:lnTo>
                  <a:lnTo>
                    <a:pt x="1193" y="1452"/>
                  </a:lnTo>
                  <a:lnTo>
                    <a:pt x="1105" y="1452"/>
                  </a:lnTo>
                  <a:close/>
                  <a:moveTo>
                    <a:pt x="329" y="1452"/>
                  </a:moveTo>
                  <a:lnTo>
                    <a:pt x="240" y="1889"/>
                  </a:lnTo>
                  <a:lnTo>
                    <a:pt x="1052" y="1889"/>
                  </a:lnTo>
                  <a:lnTo>
                    <a:pt x="958" y="1452"/>
                  </a:lnTo>
                  <a:lnTo>
                    <a:pt x="329" y="1452"/>
                  </a:lnTo>
                  <a:close/>
                  <a:moveTo>
                    <a:pt x="1861" y="834"/>
                  </a:moveTo>
                  <a:lnTo>
                    <a:pt x="1759" y="1307"/>
                  </a:lnTo>
                  <a:lnTo>
                    <a:pt x="2592" y="1307"/>
                  </a:lnTo>
                  <a:lnTo>
                    <a:pt x="2490" y="834"/>
                  </a:lnTo>
                  <a:lnTo>
                    <a:pt x="1861" y="834"/>
                  </a:lnTo>
                  <a:close/>
                  <a:moveTo>
                    <a:pt x="1625" y="834"/>
                  </a:moveTo>
                  <a:lnTo>
                    <a:pt x="1669" y="1038"/>
                  </a:lnTo>
                  <a:lnTo>
                    <a:pt x="1713" y="834"/>
                  </a:lnTo>
                  <a:lnTo>
                    <a:pt x="1625" y="834"/>
                  </a:lnTo>
                  <a:close/>
                  <a:moveTo>
                    <a:pt x="848" y="834"/>
                  </a:moveTo>
                  <a:lnTo>
                    <a:pt x="746" y="1307"/>
                  </a:lnTo>
                  <a:lnTo>
                    <a:pt x="1580" y="1307"/>
                  </a:lnTo>
                  <a:lnTo>
                    <a:pt x="1478" y="834"/>
                  </a:lnTo>
                  <a:lnTo>
                    <a:pt x="848" y="834"/>
                  </a:lnTo>
                  <a:close/>
                  <a:moveTo>
                    <a:pt x="1369" y="217"/>
                  </a:moveTo>
                  <a:lnTo>
                    <a:pt x="1267" y="690"/>
                  </a:lnTo>
                  <a:lnTo>
                    <a:pt x="2071" y="690"/>
                  </a:lnTo>
                  <a:lnTo>
                    <a:pt x="1969" y="217"/>
                  </a:lnTo>
                  <a:lnTo>
                    <a:pt x="1369" y="217"/>
                  </a:lnTo>
                  <a:close/>
                  <a:moveTo>
                    <a:pt x="1282" y="0"/>
                  </a:moveTo>
                  <a:lnTo>
                    <a:pt x="2056" y="0"/>
                  </a:lnTo>
                  <a:lnTo>
                    <a:pt x="2082" y="3"/>
                  </a:lnTo>
                  <a:lnTo>
                    <a:pt x="2104" y="11"/>
                  </a:lnTo>
                  <a:lnTo>
                    <a:pt x="2124" y="24"/>
                  </a:lnTo>
                  <a:lnTo>
                    <a:pt x="2141" y="41"/>
                  </a:lnTo>
                  <a:lnTo>
                    <a:pt x="2154" y="61"/>
                  </a:lnTo>
                  <a:lnTo>
                    <a:pt x="2163" y="85"/>
                  </a:lnTo>
                  <a:lnTo>
                    <a:pt x="2277" y="616"/>
                  </a:lnTo>
                  <a:lnTo>
                    <a:pt x="2577" y="616"/>
                  </a:lnTo>
                  <a:lnTo>
                    <a:pt x="2602" y="619"/>
                  </a:lnTo>
                  <a:lnTo>
                    <a:pt x="2624" y="628"/>
                  </a:lnTo>
                  <a:lnTo>
                    <a:pt x="2644" y="641"/>
                  </a:lnTo>
                  <a:lnTo>
                    <a:pt x="2662" y="658"/>
                  </a:lnTo>
                  <a:lnTo>
                    <a:pt x="2675" y="678"/>
                  </a:lnTo>
                  <a:lnTo>
                    <a:pt x="2683" y="702"/>
                  </a:lnTo>
                  <a:lnTo>
                    <a:pt x="2797" y="1234"/>
                  </a:lnTo>
                  <a:lnTo>
                    <a:pt x="3097" y="1234"/>
                  </a:lnTo>
                  <a:lnTo>
                    <a:pt x="3122" y="1237"/>
                  </a:lnTo>
                  <a:lnTo>
                    <a:pt x="3146" y="1245"/>
                  </a:lnTo>
                  <a:lnTo>
                    <a:pt x="3166" y="1259"/>
                  </a:lnTo>
                  <a:lnTo>
                    <a:pt x="3183" y="1276"/>
                  </a:lnTo>
                  <a:lnTo>
                    <a:pt x="3195" y="1297"/>
                  </a:lnTo>
                  <a:lnTo>
                    <a:pt x="3203" y="1320"/>
                  </a:lnTo>
                  <a:lnTo>
                    <a:pt x="3336" y="1975"/>
                  </a:lnTo>
                  <a:lnTo>
                    <a:pt x="3338" y="1999"/>
                  </a:lnTo>
                  <a:lnTo>
                    <a:pt x="3335" y="2023"/>
                  </a:lnTo>
                  <a:lnTo>
                    <a:pt x="3327" y="2045"/>
                  </a:lnTo>
                  <a:lnTo>
                    <a:pt x="3314" y="2065"/>
                  </a:lnTo>
                  <a:lnTo>
                    <a:pt x="3296" y="2082"/>
                  </a:lnTo>
                  <a:lnTo>
                    <a:pt x="3276" y="2094"/>
                  </a:lnTo>
                  <a:lnTo>
                    <a:pt x="3254" y="2102"/>
                  </a:lnTo>
                  <a:lnTo>
                    <a:pt x="3231" y="2105"/>
                  </a:lnTo>
                  <a:lnTo>
                    <a:pt x="108" y="2105"/>
                  </a:lnTo>
                  <a:lnTo>
                    <a:pt x="84" y="2102"/>
                  </a:lnTo>
                  <a:lnTo>
                    <a:pt x="62" y="2094"/>
                  </a:lnTo>
                  <a:lnTo>
                    <a:pt x="42" y="2082"/>
                  </a:lnTo>
                  <a:lnTo>
                    <a:pt x="24" y="2065"/>
                  </a:lnTo>
                  <a:lnTo>
                    <a:pt x="11" y="2045"/>
                  </a:lnTo>
                  <a:lnTo>
                    <a:pt x="3" y="2023"/>
                  </a:lnTo>
                  <a:lnTo>
                    <a:pt x="0" y="1999"/>
                  </a:lnTo>
                  <a:lnTo>
                    <a:pt x="2" y="1975"/>
                  </a:lnTo>
                  <a:lnTo>
                    <a:pt x="136" y="1320"/>
                  </a:lnTo>
                  <a:lnTo>
                    <a:pt x="143" y="1297"/>
                  </a:lnTo>
                  <a:lnTo>
                    <a:pt x="156" y="1276"/>
                  </a:lnTo>
                  <a:lnTo>
                    <a:pt x="173" y="1259"/>
                  </a:lnTo>
                  <a:lnTo>
                    <a:pt x="193" y="1245"/>
                  </a:lnTo>
                  <a:lnTo>
                    <a:pt x="217" y="1237"/>
                  </a:lnTo>
                  <a:lnTo>
                    <a:pt x="241" y="1234"/>
                  </a:lnTo>
                  <a:lnTo>
                    <a:pt x="542" y="1234"/>
                  </a:lnTo>
                  <a:lnTo>
                    <a:pt x="656" y="702"/>
                  </a:lnTo>
                  <a:lnTo>
                    <a:pt x="664" y="678"/>
                  </a:lnTo>
                  <a:lnTo>
                    <a:pt x="676" y="658"/>
                  </a:lnTo>
                  <a:lnTo>
                    <a:pt x="694" y="641"/>
                  </a:lnTo>
                  <a:lnTo>
                    <a:pt x="714" y="628"/>
                  </a:lnTo>
                  <a:lnTo>
                    <a:pt x="737" y="619"/>
                  </a:lnTo>
                  <a:lnTo>
                    <a:pt x="761" y="616"/>
                  </a:lnTo>
                  <a:lnTo>
                    <a:pt x="1062" y="616"/>
                  </a:lnTo>
                  <a:lnTo>
                    <a:pt x="1176" y="85"/>
                  </a:lnTo>
                  <a:lnTo>
                    <a:pt x="1185" y="61"/>
                  </a:lnTo>
                  <a:lnTo>
                    <a:pt x="1197" y="41"/>
                  </a:lnTo>
                  <a:lnTo>
                    <a:pt x="1214" y="24"/>
                  </a:lnTo>
                  <a:lnTo>
                    <a:pt x="1234" y="11"/>
                  </a:lnTo>
                  <a:lnTo>
                    <a:pt x="1257" y="3"/>
                  </a:lnTo>
                  <a:lnTo>
                    <a:pt x="1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48" name="Shape 9648"/>
            <p:cNvSpPr/>
            <p:nvPr/>
          </p:nvSpPr>
          <p:spPr>
            <a:xfrm>
              <a:off x="2644775" y="3241675"/>
              <a:ext cx="79375" cy="79375"/>
            </a:xfrm>
            <a:custGeom>
              <a:avLst/>
              <a:gdLst/>
              <a:ahLst/>
              <a:cxnLst/>
              <a:rect l="0" t="0" r="0" b="0"/>
              <a:pathLst>
                <a:path w="648" h="648" extrusionOk="0">
                  <a:moveTo>
                    <a:pt x="324" y="0"/>
                  </a:moveTo>
                  <a:lnTo>
                    <a:pt x="343" y="3"/>
                  </a:lnTo>
                  <a:lnTo>
                    <a:pt x="360" y="10"/>
                  </a:lnTo>
                  <a:lnTo>
                    <a:pt x="374" y="21"/>
                  </a:lnTo>
                  <a:lnTo>
                    <a:pt x="386" y="36"/>
                  </a:lnTo>
                  <a:lnTo>
                    <a:pt x="393" y="54"/>
                  </a:lnTo>
                  <a:lnTo>
                    <a:pt x="396" y="72"/>
                  </a:lnTo>
                  <a:lnTo>
                    <a:pt x="396" y="252"/>
                  </a:lnTo>
                  <a:lnTo>
                    <a:pt x="576" y="252"/>
                  </a:lnTo>
                  <a:lnTo>
                    <a:pt x="595" y="255"/>
                  </a:lnTo>
                  <a:lnTo>
                    <a:pt x="612" y="262"/>
                  </a:lnTo>
                  <a:lnTo>
                    <a:pt x="627" y="273"/>
                  </a:lnTo>
                  <a:lnTo>
                    <a:pt x="638" y="288"/>
                  </a:lnTo>
                  <a:lnTo>
                    <a:pt x="646" y="305"/>
                  </a:lnTo>
                  <a:lnTo>
                    <a:pt x="648" y="325"/>
                  </a:lnTo>
                  <a:lnTo>
                    <a:pt x="646" y="343"/>
                  </a:lnTo>
                  <a:lnTo>
                    <a:pt x="638" y="360"/>
                  </a:lnTo>
                  <a:lnTo>
                    <a:pt x="627" y="375"/>
                  </a:lnTo>
                  <a:lnTo>
                    <a:pt x="612" y="386"/>
                  </a:lnTo>
                  <a:lnTo>
                    <a:pt x="595" y="393"/>
                  </a:lnTo>
                  <a:lnTo>
                    <a:pt x="576" y="396"/>
                  </a:lnTo>
                  <a:lnTo>
                    <a:pt x="396" y="396"/>
                  </a:lnTo>
                  <a:lnTo>
                    <a:pt x="396" y="576"/>
                  </a:lnTo>
                  <a:lnTo>
                    <a:pt x="393" y="595"/>
                  </a:lnTo>
                  <a:lnTo>
                    <a:pt x="386" y="612"/>
                  </a:lnTo>
                  <a:lnTo>
                    <a:pt x="374" y="627"/>
                  </a:lnTo>
                  <a:lnTo>
                    <a:pt x="360" y="638"/>
                  </a:lnTo>
                  <a:lnTo>
                    <a:pt x="343" y="645"/>
                  </a:lnTo>
                  <a:lnTo>
                    <a:pt x="324" y="648"/>
                  </a:lnTo>
                  <a:lnTo>
                    <a:pt x="305" y="645"/>
                  </a:lnTo>
                  <a:lnTo>
                    <a:pt x="287" y="638"/>
                  </a:lnTo>
                  <a:lnTo>
                    <a:pt x="273" y="627"/>
                  </a:lnTo>
                  <a:lnTo>
                    <a:pt x="261" y="612"/>
                  </a:lnTo>
                  <a:lnTo>
                    <a:pt x="254" y="595"/>
                  </a:lnTo>
                  <a:lnTo>
                    <a:pt x="252" y="576"/>
                  </a:lnTo>
                  <a:lnTo>
                    <a:pt x="252" y="396"/>
                  </a:lnTo>
                  <a:lnTo>
                    <a:pt x="72" y="396"/>
                  </a:lnTo>
                  <a:lnTo>
                    <a:pt x="53" y="393"/>
                  </a:lnTo>
                  <a:lnTo>
                    <a:pt x="35" y="386"/>
                  </a:lnTo>
                  <a:lnTo>
                    <a:pt x="21" y="375"/>
                  </a:lnTo>
                  <a:lnTo>
                    <a:pt x="9" y="360"/>
                  </a:lnTo>
                  <a:lnTo>
                    <a:pt x="2" y="343"/>
                  </a:lnTo>
                  <a:lnTo>
                    <a:pt x="0" y="325"/>
                  </a:lnTo>
                  <a:lnTo>
                    <a:pt x="2" y="305"/>
                  </a:lnTo>
                  <a:lnTo>
                    <a:pt x="9" y="288"/>
                  </a:lnTo>
                  <a:lnTo>
                    <a:pt x="21" y="273"/>
                  </a:lnTo>
                  <a:lnTo>
                    <a:pt x="35" y="262"/>
                  </a:lnTo>
                  <a:lnTo>
                    <a:pt x="53" y="255"/>
                  </a:lnTo>
                  <a:lnTo>
                    <a:pt x="72" y="252"/>
                  </a:lnTo>
                  <a:lnTo>
                    <a:pt x="252" y="252"/>
                  </a:lnTo>
                  <a:lnTo>
                    <a:pt x="252" y="72"/>
                  </a:lnTo>
                  <a:lnTo>
                    <a:pt x="254" y="54"/>
                  </a:lnTo>
                  <a:lnTo>
                    <a:pt x="261" y="36"/>
                  </a:lnTo>
                  <a:lnTo>
                    <a:pt x="273" y="21"/>
                  </a:lnTo>
                  <a:lnTo>
                    <a:pt x="287" y="10"/>
                  </a:lnTo>
                  <a:lnTo>
                    <a:pt x="305" y="3"/>
                  </a:lnTo>
                  <a:lnTo>
                    <a:pt x="3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49" name="Shape 9649"/>
          <p:cNvGrpSpPr/>
          <p:nvPr/>
        </p:nvGrpSpPr>
        <p:grpSpPr>
          <a:xfrm>
            <a:off x="3414496" y="4483480"/>
            <a:ext cx="235394" cy="233450"/>
            <a:chOff x="3368675" y="3209925"/>
            <a:chExt cx="384175" cy="381001"/>
          </a:xfrm>
        </p:grpSpPr>
        <p:sp>
          <p:nvSpPr>
            <p:cNvPr id="9650" name="Shape 9650"/>
            <p:cNvSpPr/>
            <p:nvPr/>
          </p:nvSpPr>
          <p:spPr>
            <a:xfrm>
              <a:off x="3425825" y="3209925"/>
              <a:ext cx="327025" cy="328613"/>
            </a:xfrm>
            <a:custGeom>
              <a:avLst/>
              <a:gdLst/>
              <a:ahLst/>
              <a:cxnLst/>
              <a:rect l="0" t="0" r="0" b="0"/>
              <a:pathLst>
                <a:path w="2889" h="2891" extrusionOk="0">
                  <a:moveTo>
                    <a:pt x="1631" y="1543"/>
                  </a:moveTo>
                  <a:lnTo>
                    <a:pt x="1613" y="1545"/>
                  </a:lnTo>
                  <a:lnTo>
                    <a:pt x="1597" y="1550"/>
                  </a:lnTo>
                  <a:lnTo>
                    <a:pt x="1582" y="1559"/>
                  </a:lnTo>
                  <a:lnTo>
                    <a:pt x="1568" y="1569"/>
                  </a:lnTo>
                  <a:lnTo>
                    <a:pt x="1555" y="1585"/>
                  </a:lnTo>
                  <a:lnTo>
                    <a:pt x="1546" y="1604"/>
                  </a:lnTo>
                  <a:lnTo>
                    <a:pt x="1542" y="1623"/>
                  </a:lnTo>
                  <a:lnTo>
                    <a:pt x="1542" y="1642"/>
                  </a:lnTo>
                  <a:lnTo>
                    <a:pt x="1546" y="1661"/>
                  </a:lnTo>
                  <a:lnTo>
                    <a:pt x="1555" y="1679"/>
                  </a:lnTo>
                  <a:lnTo>
                    <a:pt x="1568" y="1696"/>
                  </a:lnTo>
                  <a:lnTo>
                    <a:pt x="2504" y="2632"/>
                  </a:lnTo>
                  <a:lnTo>
                    <a:pt x="2521" y="2645"/>
                  </a:lnTo>
                  <a:lnTo>
                    <a:pt x="2538" y="2654"/>
                  </a:lnTo>
                  <a:lnTo>
                    <a:pt x="2558" y="2658"/>
                  </a:lnTo>
                  <a:lnTo>
                    <a:pt x="2577" y="2658"/>
                  </a:lnTo>
                  <a:lnTo>
                    <a:pt x="2596" y="2654"/>
                  </a:lnTo>
                  <a:lnTo>
                    <a:pt x="2615" y="2645"/>
                  </a:lnTo>
                  <a:lnTo>
                    <a:pt x="2630" y="2632"/>
                  </a:lnTo>
                  <a:lnTo>
                    <a:pt x="2643" y="2616"/>
                  </a:lnTo>
                  <a:lnTo>
                    <a:pt x="2652" y="2598"/>
                  </a:lnTo>
                  <a:lnTo>
                    <a:pt x="2656" y="2580"/>
                  </a:lnTo>
                  <a:lnTo>
                    <a:pt x="2656" y="2560"/>
                  </a:lnTo>
                  <a:lnTo>
                    <a:pt x="2652" y="2541"/>
                  </a:lnTo>
                  <a:lnTo>
                    <a:pt x="2643" y="2523"/>
                  </a:lnTo>
                  <a:lnTo>
                    <a:pt x="2630" y="2507"/>
                  </a:lnTo>
                  <a:lnTo>
                    <a:pt x="1694" y="1569"/>
                  </a:lnTo>
                  <a:lnTo>
                    <a:pt x="1680" y="1559"/>
                  </a:lnTo>
                  <a:lnTo>
                    <a:pt x="1665" y="1550"/>
                  </a:lnTo>
                  <a:lnTo>
                    <a:pt x="1649" y="1545"/>
                  </a:lnTo>
                  <a:lnTo>
                    <a:pt x="1631" y="1543"/>
                  </a:lnTo>
                  <a:close/>
                  <a:moveTo>
                    <a:pt x="1330" y="1253"/>
                  </a:moveTo>
                  <a:lnTo>
                    <a:pt x="1311" y="1257"/>
                  </a:lnTo>
                  <a:lnTo>
                    <a:pt x="1293" y="1266"/>
                  </a:lnTo>
                  <a:lnTo>
                    <a:pt x="1277" y="1278"/>
                  </a:lnTo>
                  <a:lnTo>
                    <a:pt x="1264" y="1295"/>
                  </a:lnTo>
                  <a:lnTo>
                    <a:pt x="1256" y="1312"/>
                  </a:lnTo>
                  <a:lnTo>
                    <a:pt x="1252" y="1332"/>
                  </a:lnTo>
                  <a:lnTo>
                    <a:pt x="1252" y="1351"/>
                  </a:lnTo>
                  <a:lnTo>
                    <a:pt x="1256" y="1370"/>
                  </a:lnTo>
                  <a:lnTo>
                    <a:pt x="1264" y="1388"/>
                  </a:lnTo>
                  <a:lnTo>
                    <a:pt x="1277" y="1404"/>
                  </a:lnTo>
                  <a:lnTo>
                    <a:pt x="1293" y="1417"/>
                  </a:lnTo>
                  <a:lnTo>
                    <a:pt x="1311" y="1426"/>
                  </a:lnTo>
                  <a:lnTo>
                    <a:pt x="1330" y="1430"/>
                  </a:lnTo>
                  <a:lnTo>
                    <a:pt x="1350" y="1430"/>
                  </a:lnTo>
                  <a:lnTo>
                    <a:pt x="1369" y="1426"/>
                  </a:lnTo>
                  <a:lnTo>
                    <a:pt x="1387" y="1417"/>
                  </a:lnTo>
                  <a:lnTo>
                    <a:pt x="1403" y="1404"/>
                  </a:lnTo>
                  <a:lnTo>
                    <a:pt x="1416" y="1388"/>
                  </a:lnTo>
                  <a:lnTo>
                    <a:pt x="1424" y="1370"/>
                  </a:lnTo>
                  <a:lnTo>
                    <a:pt x="1428" y="1351"/>
                  </a:lnTo>
                  <a:lnTo>
                    <a:pt x="1428" y="1332"/>
                  </a:lnTo>
                  <a:lnTo>
                    <a:pt x="1424" y="1312"/>
                  </a:lnTo>
                  <a:lnTo>
                    <a:pt x="1416" y="1295"/>
                  </a:lnTo>
                  <a:lnTo>
                    <a:pt x="1403" y="1278"/>
                  </a:lnTo>
                  <a:lnTo>
                    <a:pt x="1387" y="1266"/>
                  </a:lnTo>
                  <a:lnTo>
                    <a:pt x="1369" y="1257"/>
                  </a:lnTo>
                  <a:lnTo>
                    <a:pt x="1350" y="1253"/>
                  </a:lnTo>
                  <a:lnTo>
                    <a:pt x="1330" y="1253"/>
                  </a:lnTo>
                  <a:close/>
                  <a:moveTo>
                    <a:pt x="360" y="1148"/>
                  </a:moveTo>
                  <a:lnTo>
                    <a:pt x="282" y="1227"/>
                  </a:lnTo>
                  <a:lnTo>
                    <a:pt x="640" y="1586"/>
                  </a:lnTo>
                  <a:lnTo>
                    <a:pt x="719" y="1507"/>
                  </a:lnTo>
                  <a:lnTo>
                    <a:pt x="360" y="1148"/>
                  </a:lnTo>
                  <a:close/>
                  <a:moveTo>
                    <a:pt x="982" y="631"/>
                  </a:moveTo>
                  <a:lnTo>
                    <a:pt x="949" y="633"/>
                  </a:lnTo>
                  <a:lnTo>
                    <a:pt x="916" y="640"/>
                  </a:lnTo>
                  <a:lnTo>
                    <a:pt x="885" y="651"/>
                  </a:lnTo>
                  <a:lnTo>
                    <a:pt x="856" y="665"/>
                  </a:lnTo>
                  <a:lnTo>
                    <a:pt x="828" y="684"/>
                  </a:lnTo>
                  <a:lnTo>
                    <a:pt x="803" y="706"/>
                  </a:lnTo>
                  <a:lnTo>
                    <a:pt x="704" y="804"/>
                  </a:lnTo>
                  <a:lnTo>
                    <a:pt x="683" y="829"/>
                  </a:lnTo>
                  <a:lnTo>
                    <a:pt x="664" y="856"/>
                  </a:lnTo>
                  <a:lnTo>
                    <a:pt x="650" y="886"/>
                  </a:lnTo>
                  <a:lnTo>
                    <a:pt x="639" y="917"/>
                  </a:lnTo>
                  <a:lnTo>
                    <a:pt x="632" y="950"/>
                  </a:lnTo>
                  <a:lnTo>
                    <a:pt x="630" y="983"/>
                  </a:lnTo>
                  <a:lnTo>
                    <a:pt x="632" y="1017"/>
                  </a:lnTo>
                  <a:lnTo>
                    <a:pt x="639" y="1049"/>
                  </a:lnTo>
                  <a:lnTo>
                    <a:pt x="650" y="1080"/>
                  </a:lnTo>
                  <a:lnTo>
                    <a:pt x="664" y="1110"/>
                  </a:lnTo>
                  <a:lnTo>
                    <a:pt x="683" y="1138"/>
                  </a:lnTo>
                  <a:lnTo>
                    <a:pt x="704" y="1162"/>
                  </a:lnTo>
                  <a:lnTo>
                    <a:pt x="730" y="1184"/>
                  </a:lnTo>
                  <a:lnTo>
                    <a:pt x="758" y="1203"/>
                  </a:lnTo>
                  <a:lnTo>
                    <a:pt x="787" y="1217"/>
                  </a:lnTo>
                  <a:lnTo>
                    <a:pt x="818" y="1229"/>
                  </a:lnTo>
                  <a:lnTo>
                    <a:pt x="851" y="1235"/>
                  </a:lnTo>
                  <a:lnTo>
                    <a:pt x="884" y="1237"/>
                  </a:lnTo>
                  <a:lnTo>
                    <a:pt x="918" y="1235"/>
                  </a:lnTo>
                  <a:lnTo>
                    <a:pt x="950" y="1229"/>
                  </a:lnTo>
                  <a:lnTo>
                    <a:pt x="981" y="1217"/>
                  </a:lnTo>
                  <a:lnTo>
                    <a:pt x="1010" y="1203"/>
                  </a:lnTo>
                  <a:lnTo>
                    <a:pt x="1038" y="1184"/>
                  </a:lnTo>
                  <a:lnTo>
                    <a:pt x="1063" y="1162"/>
                  </a:lnTo>
                  <a:lnTo>
                    <a:pt x="1161" y="1064"/>
                  </a:lnTo>
                  <a:lnTo>
                    <a:pt x="1184" y="1039"/>
                  </a:lnTo>
                  <a:lnTo>
                    <a:pt x="1202" y="1012"/>
                  </a:lnTo>
                  <a:lnTo>
                    <a:pt x="1217" y="982"/>
                  </a:lnTo>
                  <a:lnTo>
                    <a:pt x="1227" y="951"/>
                  </a:lnTo>
                  <a:lnTo>
                    <a:pt x="1233" y="918"/>
                  </a:lnTo>
                  <a:lnTo>
                    <a:pt x="1235" y="885"/>
                  </a:lnTo>
                  <a:lnTo>
                    <a:pt x="1233" y="852"/>
                  </a:lnTo>
                  <a:lnTo>
                    <a:pt x="1227" y="819"/>
                  </a:lnTo>
                  <a:lnTo>
                    <a:pt x="1217" y="788"/>
                  </a:lnTo>
                  <a:lnTo>
                    <a:pt x="1202" y="758"/>
                  </a:lnTo>
                  <a:lnTo>
                    <a:pt x="1184" y="731"/>
                  </a:lnTo>
                  <a:lnTo>
                    <a:pt x="1161" y="706"/>
                  </a:lnTo>
                  <a:lnTo>
                    <a:pt x="1136" y="684"/>
                  </a:lnTo>
                  <a:lnTo>
                    <a:pt x="1108" y="665"/>
                  </a:lnTo>
                  <a:lnTo>
                    <a:pt x="1079" y="651"/>
                  </a:lnTo>
                  <a:lnTo>
                    <a:pt x="1048" y="640"/>
                  </a:lnTo>
                  <a:lnTo>
                    <a:pt x="1016" y="633"/>
                  </a:lnTo>
                  <a:lnTo>
                    <a:pt x="982" y="631"/>
                  </a:lnTo>
                  <a:close/>
                  <a:moveTo>
                    <a:pt x="1226" y="283"/>
                  </a:moveTo>
                  <a:lnTo>
                    <a:pt x="1146" y="361"/>
                  </a:lnTo>
                  <a:lnTo>
                    <a:pt x="1505" y="720"/>
                  </a:lnTo>
                  <a:lnTo>
                    <a:pt x="1585" y="641"/>
                  </a:lnTo>
                  <a:lnTo>
                    <a:pt x="1226" y="283"/>
                  </a:lnTo>
                  <a:close/>
                  <a:moveTo>
                    <a:pt x="1226" y="0"/>
                  </a:moveTo>
                  <a:lnTo>
                    <a:pt x="1249" y="3"/>
                  </a:lnTo>
                  <a:lnTo>
                    <a:pt x="1270" y="9"/>
                  </a:lnTo>
                  <a:lnTo>
                    <a:pt x="1291" y="20"/>
                  </a:lnTo>
                  <a:lnTo>
                    <a:pt x="1308" y="35"/>
                  </a:lnTo>
                  <a:lnTo>
                    <a:pt x="1832" y="558"/>
                  </a:lnTo>
                  <a:lnTo>
                    <a:pt x="1846" y="577"/>
                  </a:lnTo>
                  <a:lnTo>
                    <a:pt x="1858" y="597"/>
                  </a:lnTo>
                  <a:lnTo>
                    <a:pt x="1864" y="619"/>
                  </a:lnTo>
                  <a:lnTo>
                    <a:pt x="1866" y="641"/>
                  </a:lnTo>
                  <a:lnTo>
                    <a:pt x="1864" y="663"/>
                  </a:lnTo>
                  <a:lnTo>
                    <a:pt x="1858" y="685"/>
                  </a:lnTo>
                  <a:lnTo>
                    <a:pt x="1846" y="706"/>
                  </a:lnTo>
                  <a:lnTo>
                    <a:pt x="1832" y="723"/>
                  </a:lnTo>
                  <a:lnTo>
                    <a:pt x="1588" y="968"/>
                  </a:lnTo>
                  <a:lnTo>
                    <a:pt x="1570" y="982"/>
                  </a:lnTo>
                  <a:lnTo>
                    <a:pt x="1551" y="993"/>
                  </a:lnTo>
                  <a:lnTo>
                    <a:pt x="1528" y="1000"/>
                  </a:lnTo>
                  <a:lnTo>
                    <a:pt x="1505" y="1002"/>
                  </a:lnTo>
                  <a:lnTo>
                    <a:pt x="1481" y="998"/>
                  </a:lnTo>
                  <a:lnTo>
                    <a:pt x="1457" y="991"/>
                  </a:lnTo>
                  <a:lnTo>
                    <a:pt x="1444" y="1037"/>
                  </a:lnTo>
                  <a:lnTo>
                    <a:pt x="1477" y="1050"/>
                  </a:lnTo>
                  <a:lnTo>
                    <a:pt x="1509" y="1068"/>
                  </a:lnTo>
                  <a:lnTo>
                    <a:pt x="1540" y="1088"/>
                  </a:lnTo>
                  <a:lnTo>
                    <a:pt x="1568" y="1113"/>
                  </a:lnTo>
                  <a:lnTo>
                    <a:pt x="1594" y="1142"/>
                  </a:lnTo>
                  <a:lnTo>
                    <a:pt x="1615" y="1173"/>
                  </a:lnTo>
                  <a:lnTo>
                    <a:pt x="1632" y="1206"/>
                  </a:lnTo>
                  <a:lnTo>
                    <a:pt x="1645" y="1240"/>
                  </a:lnTo>
                  <a:lnTo>
                    <a:pt x="1656" y="1275"/>
                  </a:lnTo>
                  <a:lnTo>
                    <a:pt x="1661" y="1311"/>
                  </a:lnTo>
                  <a:lnTo>
                    <a:pt x="1698" y="1317"/>
                  </a:lnTo>
                  <a:lnTo>
                    <a:pt x="1733" y="1326"/>
                  </a:lnTo>
                  <a:lnTo>
                    <a:pt x="1767" y="1340"/>
                  </a:lnTo>
                  <a:lnTo>
                    <a:pt x="1800" y="1357"/>
                  </a:lnTo>
                  <a:lnTo>
                    <a:pt x="1831" y="1379"/>
                  </a:lnTo>
                  <a:lnTo>
                    <a:pt x="1859" y="1404"/>
                  </a:lnTo>
                  <a:lnTo>
                    <a:pt x="2795" y="2341"/>
                  </a:lnTo>
                  <a:lnTo>
                    <a:pt x="2822" y="2371"/>
                  </a:lnTo>
                  <a:lnTo>
                    <a:pt x="2844" y="2404"/>
                  </a:lnTo>
                  <a:lnTo>
                    <a:pt x="2862" y="2439"/>
                  </a:lnTo>
                  <a:lnTo>
                    <a:pt x="2875" y="2476"/>
                  </a:lnTo>
                  <a:lnTo>
                    <a:pt x="2885" y="2513"/>
                  </a:lnTo>
                  <a:lnTo>
                    <a:pt x="2889" y="2551"/>
                  </a:lnTo>
                  <a:lnTo>
                    <a:pt x="2889" y="2589"/>
                  </a:lnTo>
                  <a:lnTo>
                    <a:pt x="2885" y="2626"/>
                  </a:lnTo>
                  <a:lnTo>
                    <a:pt x="2875" y="2663"/>
                  </a:lnTo>
                  <a:lnTo>
                    <a:pt x="2862" y="2699"/>
                  </a:lnTo>
                  <a:lnTo>
                    <a:pt x="2844" y="2734"/>
                  </a:lnTo>
                  <a:lnTo>
                    <a:pt x="2822" y="2767"/>
                  </a:lnTo>
                  <a:lnTo>
                    <a:pt x="2795" y="2797"/>
                  </a:lnTo>
                  <a:lnTo>
                    <a:pt x="2767" y="2822"/>
                  </a:lnTo>
                  <a:lnTo>
                    <a:pt x="2737" y="2844"/>
                  </a:lnTo>
                  <a:lnTo>
                    <a:pt x="2705" y="2861"/>
                  </a:lnTo>
                  <a:lnTo>
                    <a:pt x="2672" y="2875"/>
                  </a:lnTo>
                  <a:lnTo>
                    <a:pt x="2637" y="2884"/>
                  </a:lnTo>
                  <a:lnTo>
                    <a:pt x="2603" y="2890"/>
                  </a:lnTo>
                  <a:lnTo>
                    <a:pt x="2567" y="2891"/>
                  </a:lnTo>
                  <a:lnTo>
                    <a:pt x="2532" y="2890"/>
                  </a:lnTo>
                  <a:lnTo>
                    <a:pt x="2497" y="2884"/>
                  </a:lnTo>
                  <a:lnTo>
                    <a:pt x="2463" y="2875"/>
                  </a:lnTo>
                  <a:lnTo>
                    <a:pt x="2430" y="2861"/>
                  </a:lnTo>
                  <a:lnTo>
                    <a:pt x="2398" y="2844"/>
                  </a:lnTo>
                  <a:lnTo>
                    <a:pt x="2368" y="2822"/>
                  </a:lnTo>
                  <a:lnTo>
                    <a:pt x="2339" y="2797"/>
                  </a:lnTo>
                  <a:lnTo>
                    <a:pt x="1403" y="1860"/>
                  </a:lnTo>
                  <a:lnTo>
                    <a:pt x="1377" y="1832"/>
                  </a:lnTo>
                  <a:lnTo>
                    <a:pt x="1356" y="1801"/>
                  </a:lnTo>
                  <a:lnTo>
                    <a:pt x="1338" y="1768"/>
                  </a:lnTo>
                  <a:lnTo>
                    <a:pt x="1325" y="1734"/>
                  </a:lnTo>
                  <a:lnTo>
                    <a:pt x="1316" y="1698"/>
                  </a:lnTo>
                  <a:lnTo>
                    <a:pt x="1310" y="1663"/>
                  </a:lnTo>
                  <a:lnTo>
                    <a:pt x="1274" y="1657"/>
                  </a:lnTo>
                  <a:lnTo>
                    <a:pt x="1239" y="1647"/>
                  </a:lnTo>
                  <a:lnTo>
                    <a:pt x="1205" y="1634"/>
                  </a:lnTo>
                  <a:lnTo>
                    <a:pt x="1172" y="1616"/>
                  </a:lnTo>
                  <a:lnTo>
                    <a:pt x="1141" y="1595"/>
                  </a:lnTo>
                  <a:lnTo>
                    <a:pt x="1112" y="1569"/>
                  </a:lnTo>
                  <a:lnTo>
                    <a:pt x="1088" y="1541"/>
                  </a:lnTo>
                  <a:lnTo>
                    <a:pt x="1066" y="1511"/>
                  </a:lnTo>
                  <a:lnTo>
                    <a:pt x="1049" y="1479"/>
                  </a:lnTo>
                  <a:lnTo>
                    <a:pt x="1035" y="1446"/>
                  </a:lnTo>
                  <a:lnTo>
                    <a:pt x="990" y="1459"/>
                  </a:lnTo>
                  <a:lnTo>
                    <a:pt x="998" y="1482"/>
                  </a:lnTo>
                  <a:lnTo>
                    <a:pt x="1000" y="1507"/>
                  </a:lnTo>
                  <a:lnTo>
                    <a:pt x="998" y="1530"/>
                  </a:lnTo>
                  <a:lnTo>
                    <a:pt x="992" y="1551"/>
                  </a:lnTo>
                  <a:lnTo>
                    <a:pt x="981" y="1572"/>
                  </a:lnTo>
                  <a:lnTo>
                    <a:pt x="966" y="1590"/>
                  </a:lnTo>
                  <a:lnTo>
                    <a:pt x="723" y="1833"/>
                  </a:lnTo>
                  <a:lnTo>
                    <a:pt x="704" y="1848"/>
                  </a:lnTo>
                  <a:lnTo>
                    <a:pt x="684" y="1859"/>
                  </a:lnTo>
                  <a:lnTo>
                    <a:pt x="662" y="1866"/>
                  </a:lnTo>
                  <a:lnTo>
                    <a:pt x="640" y="1868"/>
                  </a:lnTo>
                  <a:lnTo>
                    <a:pt x="618" y="1866"/>
                  </a:lnTo>
                  <a:lnTo>
                    <a:pt x="596" y="1859"/>
                  </a:lnTo>
                  <a:lnTo>
                    <a:pt x="575" y="1848"/>
                  </a:lnTo>
                  <a:lnTo>
                    <a:pt x="558" y="1833"/>
                  </a:lnTo>
                  <a:lnTo>
                    <a:pt x="34" y="1310"/>
                  </a:lnTo>
                  <a:lnTo>
                    <a:pt x="20" y="1291"/>
                  </a:lnTo>
                  <a:lnTo>
                    <a:pt x="8" y="1272"/>
                  </a:lnTo>
                  <a:lnTo>
                    <a:pt x="2" y="1250"/>
                  </a:lnTo>
                  <a:lnTo>
                    <a:pt x="0" y="1227"/>
                  </a:lnTo>
                  <a:lnTo>
                    <a:pt x="2" y="1205"/>
                  </a:lnTo>
                  <a:lnTo>
                    <a:pt x="8" y="1182"/>
                  </a:lnTo>
                  <a:lnTo>
                    <a:pt x="20" y="1162"/>
                  </a:lnTo>
                  <a:lnTo>
                    <a:pt x="34" y="1145"/>
                  </a:lnTo>
                  <a:lnTo>
                    <a:pt x="277" y="900"/>
                  </a:lnTo>
                  <a:lnTo>
                    <a:pt x="297" y="885"/>
                  </a:lnTo>
                  <a:lnTo>
                    <a:pt x="318" y="875"/>
                  </a:lnTo>
                  <a:lnTo>
                    <a:pt x="340" y="869"/>
                  </a:lnTo>
                  <a:lnTo>
                    <a:pt x="364" y="866"/>
                  </a:lnTo>
                  <a:lnTo>
                    <a:pt x="387" y="870"/>
                  </a:lnTo>
                  <a:lnTo>
                    <a:pt x="408" y="877"/>
                  </a:lnTo>
                  <a:lnTo>
                    <a:pt x="421" y="832"/>
                  </a:lnTo>
                  <a:lnTo>
                    <a:pt x="437" y="790"/>
                  </a:lnTo>
                  <a:lnTo>
                    <a:pt x="457" y="749"/>
                  </a:lnTo>
                  <a:lnTo>
                    <a:pt x="481" y="710"/>
                  </a:lnTo>
                  <a:lnTo>
                    <a:pt x="508" y="674"/>
                  </a:lnTo>
                  <a:lnTo>
                    <a:pt x="539" y="638"/>
                  </a:lnTo>
                  <a:lnTo>
                    <a:pt x="637" y="541"/>
                  </a:lnTo>
                  <a:lnTo>
                    <a:pt x="672" y="510"/>
                  </a:lnTo>
                  <a:lnTo>
                    <a:pt x="709" y="482"/>
                  </a:lnTo>
                  <a:lnTo>
                    <a:pt x="749" y="458"/>
                  </a:lnTo>
                  <a:lnTo>
                    <a:pt x="789" y="437"/>
                  </a:lnTo>
                  <a:lnTo>
                    <a:pt x="832" y="422"/>
                  </a:lnTo>
                  <a:lnTo>
                    <a:pt x="876" y="410"/>
                  </a:lnTo>
                  <a:lnTo>
                    <a:pt x="868" y="388"/>
                  </a:lnTo>
                  <a:lnTo>
                    <a:pt x="865" y="364"/>
                  </a:lnTo>
                  <a:lnTo>
                    <a:pt x="867" y="341"/>
                  </a:lnTo>
                  <a:lnTo>
                    <a:pt x="873" y="319"/>
                  </a:lnTo>
                  <a:lnTo>
                    <a:pt x="884" y="298"/>
                  </a:lnTo>
                  <a:lnTo>
                    <a:pt x="899" y="279"/>
                  </a:lnTo>
                  <a:lnTo>
                    <a:pt x="1143" y="35"/>
                  </a:lnTo>
                  <a:lnTo>
                    <a:pt x="1161" y="20"/>
                  </a:lnTo>
                  <a:lnTo>
                    <a:pt x="1182" y="9"/>
                  </a:lnTo>
                  <a:lnTo>
                    <a:pt x="1203" y="3"/>
                  </a:lnTo>
                  <a:lnTo>
                    <a:pt x="12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51" name="Shape 9651"/>
            <p:cNvSpPr/>
            <p:nvPr/>
          </p:nvSpPr>
          <p:spPr>
            <a:xfrm>
              <a:off x="3368675" y="3484563"/>
              <a:ext cx="230188" cy="106363"/>
            </a:xfrm>
            <a:custGeom>
              <a:avLst/>
              <a:gdLst/>
              <a:ahLst/>
              <a:cxnLst/>
              <a:rect l="0" t="0" r="0" b="0"/>
              <a:pathLst>
                <a:path w="2029" h="939" extrusionOk="0">
                  <a:moveTo>
                    <a:pt x="233" y="497"/>
                  </a:moveTo>
                  <a:lnTo>
                    <a:pt x="233" y="706"/>
                  </a:lnTo>
                  <a:lnTo>
                    <a:pt x="1796" y="706"/>
                  </a:lnTo>
                  <a:lnTo>
                    <a:pt x="1796" y="497"/>
                  </a:lnTo>
                  <a:lnTo>
                    <a:pt x="233" y="497"/>
                  </a:lnTo>
                  <a:close/>
                  <a:moveTo>
                    <a:pt x="351" y="156"/>
                  </a:moveTo>
                  <a:lnTo>
                    <a:pt x="351" y="263"/>
                  </a:lnTo>
                  <a:lnTo>
                    <a:pt x="1678" y="263"/>
                  </a:lnTo>
                  <a:lnTo>
                    <a:pt x="1678" y="156"/>
                  </a:lnTo>
                  <a:lnTo>
                    <a:pt x="351" y="156"/>
                  </a:lnTo>
                  <a:close/>
                  <a:moveTo>
                    <a:pt x="272" y="0"/>
                  </a:moveTo>
                  <a:lnTo>
                    <a:pt x="1757" y="0"/>
                  </a:lnTo>
                  <a:lnTo>
                    <a:pt x="1777" y="3"/>
                  </a:lnTo>
                  <a:lnTo>
                    <a:pt x="1796" y="11"/>
                  </a:lnTo>
                  <a:lnTo>
                    <a:pt x="1811" y="23"/>
                  </a:lnTo>
                  <a:lnTo>
                    <a:pt x="1824" y="39"/>
                  </a:lnTo>
                  <a:lnTo>
                    <a:pt x="1831" y="58"/>
                  </a:lnTo>
                  <a:lnTo>
                    <a:pt x="1834" y="78"/>
                  </a:lnTo>
                  <a:lnTo>
                    <a:pt x="1834" y="263"/>
                  </a:lnTo>
                  <a:lnTo>
                    <a:pt x="1912" y="263"/>
                  </a:lnTo>
                  <a:lnTo>
                    <a:pt x="1939" y="266"/>
                  </a:lnTo>
                  <a:lnTo>
                    <a:pt x="1964" y="275"/>
                  </a:lnTo>
                  <a:lnTo>
                    <a:pt x="1986" y="289"/>
                  </a:lnTo>
                  <a:lnTo>
                    <a:pt x="2003" y="307"/>
                  </a:lnTo>
                  <a:lnTo>
                    <a:pt x="2017" y="329"/>
                  </a:lnTo>
                  <a:lnTo>
                    <a:pt x="2026" y="354"/>
                  </a:lnTo>
                  <a:lnTo>
                    <a:pt x="2029" y="381"/>
                  </a:lnTo>
                  <a:lnTo>
                    <a:pt x="2029" y="822"/>
                  </a:lnTo>
                  <a:lnTo>
                    <a:pt x="2026" y="849"/>
                  </a:lnTo>
                  <a:lnTo>
                    <a:pt x="2017" y="874"/>
                  </a:lnTo>
                  <a:lnTo>
                    <a:pt x="2003" y="895"/>
                  </a:lnTo>
                  <a:lnTo>
                    <a:pt x="1986" y="914"/>
                  </a:lnTo>
                  <a:lnTo>
                    <a:pt x="1964" y="927"/>
                  </a:lnTo>
                  <a:lnTo>
                    <a:pt x="1939" y="936"/>
                  </a:lnTo>
                  <a:lnTo>
                    <a:pt x="1912" y="939"/>
                  </a:lnTo>
                  <a:lnTo>
                    <a:pt x="116" y="939"/>
                  </a:lnTo>
                  <a:lnTo>
                    <a:pt x="90" y="936"/>
                  </a:lnTo>
                  <a:lnTo>
                    <a:pt x="65" y="927"/>
                  </a:lnTo>
                  <a:lnTo>
                    <a:pt x="43" y="914"/>
                  </a:lnTo>
                  <a:lnTo>
                    <a:pt x="26" y="895"/>
                  </a:lnTo>
                  <a:lnTo>
                    <a:pt x="11" y="874"/>
                  </a:lnTo>
                  <a:lnTo>
                    <a:pt x="3" y="849"/>
                  </a:lnTo>
                  <a:lnTo>
                    <a:pt x="0" y="822"/>
                  </a:lnTo>
                  <a:lnTo>
                    <a:pt x="0" y="381"/>
                  </a:lnTo>
                  <a:lnTo>
                    <a:pt x="3" y="354"/>
                  </a:lnTo>
                  <a:lnTo>
                    <a:pt x="11" y="329"/>
                  </a:lnTo>
                  <a:lnTo>
                    <a:pt x="26" y="307"/>
                  </a:lnTo>
                  <a:lnTo>
                    <a:pt x="43" y="289"/>
                  </a:lnTo>
                  <a:lnTo>
                    <a:pt x="65" y="275"/>
                  </a:lnTo>
                  <a:lnTo>
                    <a:pt x="90" y="266"/>
                  </a:lnTo>
                  <a:lnTo>
                    <a:pt x="116" y="263"/>
                  </a:lnTo>
                  <a:lnTo>
                    <a:pt x="195" y="263"/>
                  </a:lnTo>
                  <a:lnTo>
                    <a:pt x="195" y="78"/>
                  </a:lnTo>
                  <a:lnTo>
                    <a:pt x="198" y="58"/>
                  </a:lnTo>
                  <a:lnTo>
                    <a:pt x="205" y="39"/>
                  </a:lnTo>
                  <a:lnTo>
                    <a:pt x="218" y="23"/>
                  </a:lnTo>
                  <a:lnTo>
                    <a:pt x="233" y="11"/>
                  </a:lnTo>
                  <a:lnTo>
                    <a:pt x="252" y="3"/>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52" name="Shape 9652"/>
          <p:cNvGrpSpPr/>
          <p:nvPr/>
        </p:nvGrpSpPr>
        <p:grpSpPr>
          <a:xfrm>
            <a:off x="4009618" y="4484940"/>
            <a:ext cx="216914" cy="230531"/>
            <a:chOff x="4318000" y="3213100"/>
            <a:chExt cx="354013" cy="376238"/>
          </a:xfrm>
        </p:grpSpPr>
        <p:sp>
          <p:nvSpPr>
            <p:cNvPr id="9653" name="Shape 9653"/>
            <p:cNvSpPr/>
            <p:nvPr/>
          </p:nvSpPr>
          <p:spPr>
            <a:xfrm>
              <a:off x="4371975" y="3213100"/>
              <a:ext cx="300038" cy="300037"/>
            </a:xfrm>
            <a:custGeom>
              <a:avLst/>
              <a:gdLst/>
              <a:ahLst/>
              <a:cxnLst/>
              <a:rect l="0" t="0" r="0" b="0"/>
              <a:pathLst>
                <a:path w="2653" h="2650" extrusionOk="0">
                  <a:moveTo>
                    <a:pt x="69" y="0"/>
                  </a:moveTo>
                  <a:lnTo>
                    <a:pt x="86" y="0"/>
                  </a:lnTo>
                  <a:lnTo>
                    <a:pt x="103" y="4"/>
                  </a:lnTo>
                  <a:lnTo>
                    <a:pt x="119" y="11"/>
                  </a:lnTo>
                  <a:lnTo>
                    <a:pt x="133" y="22"/>
                  </a:lnTo>
                  <a:lnTo>
                    <a:pt x="2413" y="2300"/>
                  </a:lnTo>
                  <a:lnTo>
                    <a:pt x="2361" y="2128"/>
                  </a:lnTo>
                  <a:lnTo>
                    <a:pt x="2358" y="2111"/>
                  </a:lnTo>
                  <a:lnTo>
                    <a:pt x="2359" y="2092"/>
                  </a:lnTo>
                  <a:lnTo>
                    <a:pt x="2365" y="2076"/>
                  </a:lnTo>
                  <a:lnTo>
                    <a:pt x="2372" y="2061"/>
                  </a:lnTo>
                  <a:lnTo>
                    <a:pt x="2384" y="2049"/>
                  </a:lnTo>
                  <a:lnTo>
                    <a:pt x="2397" y="2039"/>
                  </a:lnTo>
                  <a:lnTo>
                    <a:pt x="2414" y="2032"/>
                  </a:lnTo>
                  <a:lnTo>
                    <a:pt x="2432" y="2029"/>
                  </a:lnTo>
                  <a:lnTo>
                    <a:pt x="2449" y="2030"/>
                  </a:lnTo>
                  <a:lnTo>
                    <a:pt x="2465" y="2034"/>
                  </a:lnTo>
                  <a:lnTo>
                    <a:pt x="2480" y="2042"/>
                  </a:lnTo>
                  <a:lnTo>
                    <a:pt x="2493" y="2053"/>
                  </a:lnTo>
                  <a:lnTo>
                    <a:pt x="2504" y="2067"/>
                  </a:lnTo>
                  <a:lnTo>
                    <a:pt x="2511" y="2083"/>
                  </a:lnTo>
                  <a:lnTo>
                    <a:pt x="2650" y="2551"/>
                  </a:lnTo>
                  <a:lnTo>
                    <a:pt x="2653" y="2567"/>
                  </a:lnTo>
                  <a:lnTo>
                    <a:pt x="2653" y="2583"/>
                  </a:lnTo>
                  <a:lnTo>
                    <a:pt x="2649" y="2600"/>
                  </a:lnTo>
                  <a:lnTo>
                    <a:pt x="2641" y="2615"/>
                  </a:lnTo>
                  <a:lnTo>
                    <a:pt x="2631" y="2628"/>
                  </a:lnTo>
                  <a:lnTo>
                    <a:pt x="2614" y="2640"/>
                  </a:lnTo>
                  <a:lnTo>
                    <a:pt x="2595" y="2647"/>
                  </a:lnTo>
                  <a:lnTo>
                    <a:pt x="2576" y="2650"/>
                  </a:lnTo>
                  <a:lnTo>
                    <a:pt x="2553" y="2647"/>
                  </a:lnTo>
                  <a:lnTo>
                    <a:pt x="2086" y="2507"/>
                  </a:lnTo>
                  <a:lnTo>
                    <a:pt x="2069" y="2500"/>
                  </a:lnTo>
                  <a:lnTo>
                    <a:pt x="2055" y="2490"/>
                  </a:lnTo>
                  <a:lnTo>
                    <a:pt x="2044" y="2478"/>
                  </a:lnTo>
                  <a:lnTo>
                    <a:pt x="2036" y="2463"/>
                  </a:lnTo>
                  <a:lnTo>
                    <a:pt x="2032" y="2446"/>
                  </a:lnTo>
                  <a:lnTo>
                    <a:pt x="2031" y="2429"/>
                  </a:lnTo>
                  <a:lnTo>
                    <a:pt x="2034" y="2411"/>
                  </a:lnTo>
                  <a:lnTo>
                    <a:pt x="2041" y="2395"/>
                  </a:lnTo>
                  <a:lnTo>
                    <a:pt x="2051" y="2381"/>
                  </a:lnTo>
                  <a:lnTo>
                    <a:pt x="2064" y="2369"/>
                  </a:lnTo>
                  <a:lnTo>
                    <a:pt x="2079" y="2361"/>
                  </a:lnTo>
                  <a:lnTo>
                    <a:pt x="2095" y="2357"/>
                  </a:lnTo>
                  <a:lnTo>
                    <a:pt x="2113" y="2356"/>
                  </a:lnTo>
                  <a:lnTo>
                    <a:pt x="2130" y="2359"/>
                  </a:lnTo>
                  <a:lnTo>
                    <a:pt x="2304" y="2411"/>
                  </a:lnTo>
                  <a:lnTo>
                    <a:pt x="22" y="132"/>
                  </a:lnTo>
                  <a:lnTo>
                    <a:pt x="11" y="118"/>
                  </a:lnTo>
                  <a:lnTo>
                    <a:pt x="4" y="103"/>
                  </a:lnTo>
                  <a:lnTo>
                    <a:pt x="0" y="86"/>
                  </a:lnTo>
                  <a:lnTo>
                    <a:pt x="0" y="69"/>
                  </a:lnTo>
                  <a:lnTo>
                    <a:pt x="4" y="52"/>
                  </a:lnTo>
                  <a:lnTo>
                    <a:pt x="11" y="37"/>
                  </a:lnTo>
                  <a:lnTo>
                    <a:pt x="22" y="22"/>
                  </a:lnTo>
                  <a:lnTo>
                    <a:pt x="37" y="11"/>
                  </a:lnTo>
                  <a:lnTo>
                    <a:pt x="53" y="4"/>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54" name="Shape 9654"/>
            <p:cNvSpPr/>
            <p:nvPr/>
          </p:nvSpPr>
          <p:spPr>
            <a:xfrm>
              <a:off x="4318000" y="3289300"/>
              <a:ext cx="87313" cy="300037"/>
            </a:xfrm>
            <a:custGeom>
              <a:avLst/>
              <a:gdLst/>
              <a:ahLst/>
              <a:cxnLst/>
              <a:rect l="0" t="0" r="0" b="0"/>
              <a:pathLst>
                <a:path w="777" h="2643" extrusionOk="0">
                  <a:moveTo>
                    <a:pt x="233" y="233"/>
                  </a:moveTo>
                  <a:lnTo>
                    <a:pt x="233" y="2411"/>
                  </a:lnTo>
                  <a:lnTo>
                    <a:pt x="544" y="2411"/>
                  </a:lnTo>
                  <a:lnTo>
                    <a:pt x="544" y="233"/>
                  </a:lnTo>
                  <a:lnTo>
                    <a:pt x="233" y="233"/>
                  </a:lnTo>
                  <a:close/>
                  <a:moveTo>
                    <a:pt x="117" y="0"/>
                  </a:moveTo>
                  <a:lnTo>
                    <a:pt x="661" y="0"/>
                  </a:lnTo>
                  <a:lnTo>
                    <a:pt x="687" y="3"/>
                  </a:lnTo>
                  <a:lnTo>
                    <a:pt x="712" y="12"/>
                  </a:lnTo>
                  <a:lnTo>
                    <a:pt x="733" y="25"/>
                  </a:lnTo>
                  <a:lnTo>
                    <a:pt x="751" y="43"/>
                  </a:lnTo>
                  <a:lnTo>
                    <a:pt x="765" y="65"/>
                  </a:lnTo>
                  <a:lnTo>
                    <a:pt x="774" y="90"/>
                  </a:lnTo>
                  <a:lnTo>
                    <a:pt x="777" y="116"/>
                  </a:lnTo>
                  <a:lnTo>
                    <a:pt x="777" y="2527"/>
                  </a:lnTo>
                  <a:lnTo>
                    <a:pt x="774" y="2554"/>
                  </a:lnTo>
                  <a:lnTo>
                    <a:pt x="765" y="2578"/>
                  </a:lnTo>
                  <a:lnTo>
                    <a:pt x="751" y="2599"/>
                  </a:lnTo>
                  <a:lnTo>
                    <a:pt x="733" y="2618"/>
                  </a:lnTo>
                  <a:lnTo>
                    <a:pt x="712" y="2632"/>
                  </a:lnTo>
                  <a:lnTo>
                    <a:pt x="687" y="2640"/>
                  </a:lnTo>
                  <a:lnTo>
                    <a:pt x="661" y="2643"/>
                  </a:lnTo>
                  <a:lnTo>
                    <a:pt x="117" y="2643"/>
                  </a:lnTo>
                  <a:lnTo>
                    <a:pt x="90" y="2640"/>
                  </a:lnTo>
                  <a:lnTo>
                    <a:pt x="66" y="2632"/>
                  </a:lnTo>
                  <a:lnTo>
                    <a:pt x="44" y="2618"/>
                  </a:lnTo>
                  <a:lnTo>
                    <a:pt x="25" y="2599"/>
                  </a:lnTo>
                  <a:lnTo>
                    <a:pt x="12" y="2578"/>
                  </a:lnTo>
                  <a:lnTo>
                    <a:pt x="3" y="2554"/>
                  </a:lnTo>
                  <a:lnTo>
                    <a:pt x="0" y="2527"/>
                  </a:lnTo>
                  <a:lnTo>
                    <a:pt x="0" y="116"/>
                  </a:lnTo>
                  <a:lnTo>
                    <a:pt x="3" y="90"/>
                  </a:lnTo>
                  <a:lnTo>
                    <a:pt x="12" y="65"/>
                  </a:lnTo>
                  <a:lnTo>
                    <a:pt x="25" y="43"/>
                  </a:lnTo>
                  <a:lnTo>
                    <a:pt x="44" y="25"/>
                  </a:lnTo>
                  <a:lnTo>
                    <a:pt x="66" y="12"/>
                  </a:lnTo>
                  <a:lnTo>
                    <a:pt x="90" y="3"/>
                  </a:lnTo>
                  <a:lnTo>
                    <a:pt x="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55" name="Shape 9655"/>
            <p:cNvSpPr/>
            <p:nvPr/>
          </p:nvSpPr>
          <p:spPr>
            <a:xfrm>
              <a:off x="4425950" y="3403600"/>
              <a:ext cx="87313" cy="185737"/>
            </a:xfrm>
            <a:custGeom>
              <a:avLst/>
              <a:gdLst/>
              <a:ahLst/>
              <a:cxnLst/>
              <a:rect l="0" t="0" r="0" b="0"/>
              <a:pathLst>
                <a:path w="777" h="1643" extrusionOk="0">
                  <a:moveTo>
                    <a:pt x="233" y="233"/>
                  </a:moveTo>
                  <a:lnTo>
                    <a:pt x="233" y="1411"/>
                  </a:lnTo>
                  <a:lnTo>
                    <a:pt x="543" y="1411"/>
                  </a:lnTo>
                  <a:lnTo>
                    <a:pt x="543" y="233"/>
                  </a:lnTo>
                  <a:lnTo>
                    <a:pt x="233" y="233"/>
                  </a:lnTo>
                  <a:close/>
                  <a:moveTo>
                    <a:pt x="117" y="0"/>
                  </a:moveTo>
                  <a:lnTo>
                    <a:pt x="660" y="0"/>
                  </a:lnTo>
                  <a:lnTo>
                    <a:pt x="687" y="3"/>
                  </a:lnTo>
                  <a:lnTo>
                    <a:pt x="712" y="12"/>
                  </a:lnTo>
                  <a:lnTo>
                    <a:pt x="733" y="26"/>
                  </a:lnTo>
                  <a:lnTo>
                    <a:pt x="751" y="43"/>
                  </a:lnTo>
                  <a:lnTo>
                    <a:pt x="765" y="66"/>
                  </a:lnTo>
                  <a:lnTo>
                    <a:pt x="774" y="90"/>
                  </a:lnTo>
                  <a:lnTo>
                    <a:pt x="777" y="116"/>
                  </a:lnTo>
                  <a:lnTo>
                    <a:pt x="777" y="1527"/>
                  </a:lnTo>
                  <a:lnTo>
                    <a:pt x="774" y="1554"/>
                  </a:lnTo>
                  <a:lnTo>
                    <a:pt x="765" y="1578"/>
                  </a:lnTo>
                  <a:lnTo>
                    <a:pt x="751" y="1599"/>
                  </a:lnTo>
                  <a:lnTo>
                    <a:pt x="733" y="1618"/>
                  </a:lnTo>
                  <a:lnTo>
                    <a:pt x="712" y="1632"/>
                  </a:lnTo>
                  <a:lnTo>
                    <a:pt x="687" y="1640"/>
                  </a:lnTo>
                  <a:lnTo>
                    <a:pt x="660" y="1643"/>
                  </a:lnTo>
                  <a:lnTo>
                    <a:pt x="117" y="1643"/>
                  </a:lnTo>
                  <a:lnTo>
                    <a:pt x="90" y="1640"/>
                  </a:lnTo>
                  <a:lnTo>
                    <a:pt x="65" y="1632"/>
                  </a:lnTo>
                  <a:lnTo>
                    <a:pt x="44" y="1618"/>
                  </a:lnTo>
                  <a:lnTo>
                    <a:pt x="26" y="1599"/>
                  </a:lnTo>
                  <a:lnTo>
                    <a:pt x="11" y="1578"/>
                  </a:lnTo>
                  <a:lnTo>
                    <a:pt x="3" y="1554"/>
                  </a:lnTo>
                  <a:lnTo>
                    <a:pt x="0" y="1527"/>
                  </a:lnTo>
                  <a:lnTo>
                    <a:pt x="0" y="116"/>
                  </a:lnTo>
                  <a:lnTo>
                    <a:pt x="3" y="90"/>
                  </a:lnTo>
                  <a:lnTo>
                    <a:pt x="11" y="66"/>
                  </a:lnTo>
                  <a:lnTo>
                    <a:pt x="26" y="43"/>
                  </a:lnTo>
                  <a:lnTo>
                    <a:pt x="44" y="26"/>
                  </a:lnTo>
                  <a:lnTo>
                    <a:pt x="65" y="12"/>
                  </a:lnTo>
                  <a:lnTo>
                    <a:pt x="90" y="3"/>
                  </a:lnTo>
                  <a:lnTo>
                    <a:pt x="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56" name="Shape 9656"/>
            <p:cNvSpPr/>
            <p:nvPr/>
          </p:nvSpPr>
          <p:spPr>
            <a:xfrm>
              <a:off x="4532313" y="3513138"/>
              <a:ext cx="88900" cy="76200"/>
            </a:xfrm>
            <a:custGeom>
              <a:avLst/>
              <a:gdLst/>
              <a:ahLst/>
              <a:cxnLst/>
              <a:rect l="0" t="0" r="0" b="0"/>
              <a:pathLst>
                <a:path w="778" h="680" extrusionOk="0">
                  <a:moveTo>
                    <a:pt x="234" y="234"/>
                  </a:moveTo>
                  <a:lnTo>
                    <a:pt x="234" y="448"/>
                  </a:lnTo>
                  <a:lnTo>
                    <a:pt x="545" y="448"/>
                  </a:lnTo>
                  <a:lnTo>
                    <a:pt x="545" y="234"/>
                  </a:lnTo>
                  <a:lnTo>
                    <a:pt x="234" y="234"/>
                  </a:lnTo>
                  <a:close/>
                  <a:moveTo>
                    <a:pt x="117" y="0"/>
                  </a:moveTo>
                  <a:lnTo>
                    <a:pt x="661" y="0"/>
                  </a:lnTo>
                  <a:lnTo>
                    <a:pt x="688" y="3"/>
                  </a:lnTo>
                  <a:lnTo>
                    <a:pt x="712" y="12"/>
                  </a:lnTo>
                  <a:lnTo>
                    <a:pt x="734" y="26"/>
                  </a:lnTo>
                  <a:lnTo>
                    <a:pt x="752" y="44"/>
                  </a:lnTo>
                  <a:lnTo>
                    <a:pt x="766" y="65"/>
                  </a:lnTo>
                  <a:lnTo>
                    <a:pt x="775" y="91"/>
                  </a:lnTo>
                  <a:lnTo>
                    <a:pt x="778" y="117"/>
                  </a:lnTo>
                  <a:lnTo>
                    <a:pt x="778" y="564"/>
                  </a:lnTo>
                  <a:lnTo>
                    <a:pt x="775" y="591"/>
                  </a:lnTo>
                  <a:lnTo>
                    <a:pt x="766" y="615"/>
                  </a:lnTo>
                  <a:lnTo>
                    <a:pt x="752" y="636"/>
                  </a:lnTo>
                  <a:lnTo>
                    <a:pt x="734" y="655"/>
                  </a:lnTo>
                  <a:lnTo>
                    <a:pt x="712" y="669"/>
                  </a:lnTo>
                  <a:lnTo>
                    <a:pt x="688" y="677"/>
                  </a:lnTo>
                  <a:lnTo>
                    <a:pt x="661" y="680"/>
                  </a:lnTo>
                  <a:lnTo>
                    <a:pt x="117" y="680"/>
                  </a:lnTo>
                  <a:lnTo>
                    <a:pt x="91" y="677"/>
                  </a:lnTo>
                  <a:lnTo>
                    <a:pt x="66" y="669"/>
                  </a:lnTo>
                  <a:lnTo>
                    <a:pt x="44" y="655"/>
                  </a:lnTo>
                  <a:lnTo>
                    <a:pt x="27" y="636"/>
                  </a:lnTo>
                  <a:lnTo>
                    <a:pt x="13" y="615"/>
                  </a:lnTo>
                  <a:lnTo>
                    <a:pt x="3" y="591"/>
                  </a:lnTo>
                  <a:lnTo>
                    <a:pt x="0" y="564"/>
                  </a:lnTo>
                  <a:lnTo>
                    <a:pt x="0" y="117"/>
                  </a:lnTo>
                  <a:lnTo>
                    <a:pt x="3" y="91"/>
                  </a:lnTo>
                  <a:lnTo>
                    <a:pt x="13" y="65"/>
                  </a:lnTo>
                  <a:lnTo>
                    <a:pt x="27" y="44"/>
                  </a:lnTo>
                  <a:lnTo>
                    <a:pt x="44" y="26"/>
                  </a:lnTo>
                  <a:lnTo>
                    <a:pt x="66" y="12"/>
                  </a:lnTo>
                  <a:lnTo>
                    <a:pt x="91" y="3"/>
                  </a:lnTo>
                  <a:lnTo>
                    <a:pt x="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57" name="Shape 9657"/>
          <p:cNvGrpSpPr/>
          <p:nvPr/>
        </p:nvGrpSpPr>
        <p:grpSpPr>
          <a:xfrm>
            <a:off x="4586259" y="4473752"/>
            <a:ext cx="226641" cy="252905"/>
            <a:chOff x="5238750" y="3194050"/>
            <a:chExt cx="369888" cy="412750"/>
          </a:xfrm>
        </p:grpSpPr>
        <p:sp>
          <p:nvSpPr>
            <p:cNvPr id="9658" name="Shape 9658"/>
            <p:cNvSpPr/>
            <p:nvPr/>
          </p:nvSpPr>
          <p:spPr>
            <a:xfrm>
              <a:off x="5321300" y="3246438"/>
              <a:ext cx="204788" cy="212725"/>
            </a:xfrm>
            <a:custGeom>
              <a:avLst/>
              <a:gdLst/>
              <a:ahLst/>
              <a:cxnLst/>
              <a:rect l="0" t="0" r="0" b="0"/>
              <a:pathLst>
                <a:path w="1678" h="1743" extrusionOk="0">
                  <a:moveTo>
                    <a:pt x="839" y="144"/>
                  </a:moveTo>
                  <a:lnTo>
                    <a:pt x="820" y="147"/>
                  </a:lnTo>
                  <a:lnTo>
                    <a:pt x="802" y="153"/>
                  </a:lnTo>
                  <a:lnTo>
                    <a:pt x="781" y="163"/>
                  </a:lnTo>
                  <a:lnTo>
                    <a:pt x="760" y="175"/>
                  </a:lnTo>
                  <a:lnTo>
                    <a:pt x="738" y="189"/>
                  </a:lnTo>
                  <a:lnTo>
                    <a:pt x="713" y="204"/>
                  </a:lnTo>
                  <a:lnTo>
                    <a:pt x="689" y="219"/>
                  </a:lnTo>
                  <a:lnTo>
                    <a:pt x="662" y="232"/>
                  </a:lnTo>
                  <a:lnTo>
                    <a:pt x="634" y="242"/>
                  </a:lnTo>
                  <a:lnTo>
                    <a:pt x="595" y="253"/>
                  </a:lnTo>
                  <a:lnTo>
                    <a:pt x="555" y="258"/>
                  </a:lnTo>
                  <a:lnTo>
                    <a:pt x="516" y="261"/>
                  </a:lnTo>
                  <a:lnTo>
                    <a:pt x="490" y="263"/>
                  </a:lnTo>
                  <a:lnTo>
                    <a:pt x="467" y="266"/>
                  </a:lnTo>
                  <a:lnTo>
                    <a:pt x="445" y="269"/>
                  </a:lnTo>
                  <a:lnTo>
                    <a:pt x="426" y="275"/>
                  </a:lnTo>
                  <a:lnTo>
                    <a:pt x="411" y="282"/>
                  </a:lnTo>
                  <a:lnTo>
                    <a:pt x="399" y="295"/>
                  </a:lnTo>
                  <a:lnTo>
                    <a:pt x="387" y="311"/>
                  </a:lnTo>
                  <a:lnTo>
                    <a:pt x="377" y="331"/>
                  </a:lnTo>
                  <a:lnTo>
                    <a:pt x="367" y="352"/>
                  </a:lnTo>
                  <a:lnTo>
                    <a:pt x="358" y="376"/>
                  </a:lnTo>
                  <a:lnTo>
                    <a:pt x="346" y="404"/>
                  </a:lnTo>
                  <a:lnTo>
                    <a:pt x="334" y="430"/>
                  </a:lnTo>
                  <a:lnTo>
                    <a:pt x="321" y="457"/>
                  </a:lnTo>
                  <a:lnTo>
                    <a:pt x="304" y="483"/>
                  </a:lnTo>
                  <a:lnTo>
                    <a:pt x="285" y="507"/>
                  </a:lnTo>
                  <a:lnTo>
                    <a:pt x="264" y="528"/>
                  </a:lnTo>
                  <a:lnTo>
                    <a:pt x="241" y="548"/>
                  </a:lnTo>
                  <a:lnTo>
                    <a:pt x="220" y="566"/>
                  </a:lnTo>
                  <a:lnTo>
                    <a:pt x="200" y="583"/>
                  </a:lnTo>
                  <a:lnTo>
                    <a:pt x="182" y="599"/>
                  </a:lnTo>
                  <a:lnTo>
                    <a:pt x="166" y="614"/>
                  </a:lnTo>
                  <a:lnTo>
                    <a:pt x="154" y="631"/>
                  </a:lnTo>
                  <a:lnTo>
                    <a:pt x="147" y="646"/>
                  </a:lnTo>
                  <a:lnTo>
                    <a:pt x="144" y="663"/>
                  </a:lnTo>
                  <a:lnTo>
                    <a:pt x="145" y="682"/>
                  </a:lnTo>
                  <a:lnTo>
                    <a:pt x="148" y="704"/>
                  </a:lnTo>
                  <a:lnTo>
                    <a:pt x="152" y="727"/>
                  </a:lnTo>
                  <a:lnTo>
                    <a:pt x="158" y="751"/>
                  </a:lnTo>
                  <a:lnTo>
                    <a:pt x="167" y="789"/>
                  </a:lnTo>
                  <a:lnTo>
                    <a:pt x="175" y="829"/>
                  </a:lnTo>
                  <a:lnTo>
                    <a:pt x="178" y="872"/>
                  </a:lnTo>
                  <a:lnTo>
                    <a:pt x="175" y="914"/>
                  </a:lnTo>
                  <a:lnTo>
                    <a:pt x="167" y="954"/>
                  </a:lnTo>
                  <a:lnTo>
                    <a:pt x="158" y="993"/>
                  </a:lnTo>
                  <a:lnTo>
                    <a:pt x="152" y="1016"/>
                  </a:lnTo>
                  <a:lnTo>
                    <a:pt x="148" y="1040"/>
                  </a:lnTo>
                  <a:lnTo>
                    <a:pt x="145" y="1061"/>
                  </a:lnTo>
                  <a:lnTo>
                    <a:pt x="144" y="1080"/>
                  </a:lnTo>
                  <a:lnTo>
                    <a:pt x="147" y="1097"/>
                  </a:lnTo>
                  <a:lnTo>
                    <a:pt x="154" y="1112"/>
                  </a:lnTo>
                  <a:lnTo>
                    <a:pt x="166" y="1129"/>
                  </a:lnTo>
                  <a:lnTo>
                    <a:pt x="182" y="1144"/>
                  </a:lnTo>
                  <a:lnTo>
                    <a:pt x="200" y="1160"/>
                  </a:lnTo>
                  <a:lnTo>
                    <a:pt x="220" y="1177"/>
                  </a:lnTo>
                  <a:lnTo>
                    <a:pt x="241" y="1195"/>
                  </a:lnTo>
                  <a:lnTo>
                    <a:pt x="264" y="1216"/>
                  </a:lnTo>
                  <a:lnTo>
                    <a:pt x="285" y="1237"/>
                  </a:lnTo>
                  <a:lnTo>
                    <a:pt x="304" y="1260"/>
                  </a:lnTo>
                  <a:lnTo>
                    <a:pt x="321" y="1286"/>
                  </a:lnTo>
                  <a:lnTo>
                    <a:pt x="334" y="1313"/>
                  </a:lnTo>
                  <a:lnTo>
                    <a:pt x="346" y="1339"/>
                  </a:lnTo>
                  <a:lnTo>
                    <a:pt x="358" y="1367"/>
                  </a:lnTo>
                  <a:lnTo>
                    <a:pt x="367" y="1391"/>
                  </a:lnTo>
                  <a:lnTo>
                    <a:pt x="377" y="1412"/>
                  </a:lnTo>
                  <a:lnTo>
                    <a:pt x="387" y="1432"/>
                  </a:lnTo>
                  <a:lnTo>
                    <a:pt x="399" y="1448"/>
                  </a:lnTo>
                  <a:lnTo>
                    <a:pt x="411" y="1461"/>
                  </a:lnTo>
                  <a:lnTo>
                    <a:pt x="426" y="1469"/>
                  </a:lnTo>
                  <a:lnTo>
                    <a:pt x="445" y="1474"/>
                  </a:lnTo>
                  <a:lnTo>
                    <a:pt x="467" y="1478"/>
                  </a:lnTo>
                  <a:lnTo>
                    <a:pt x="490" y="1480"/>
                  </a:lnTo>
                  <a:lnTo>
                    <a:pt x="516" y="1482"/>
                  </a:lnTo>
                  <a:lnTo>
                    <a:pt x="555" y="1485"/>
                  </a:lnTo>
                  <a:lnTo>
                    <a:pt x="595" y="1490"/>
                  </a:lnTo>
                  <a:lnTo>
                    <a:pt x="634" y="1501"/>
                  </a:lnTo>
                  <a:lnTo>
                    <a:pt x="662" y="1511"/>
                  </a:lnTo>
                  <a:lnTo>
                    <a:pt x="689" y="1524"/>
                  </a:lnTo>
                  <a:lnTo>
                    <a:pt x="713" y="1539"/>
                  </a:lnTo>
                  <a:lnTo>
                    <a:pt x="738" y="1554"/>
                  </a:lnTo>
                  <a:lnTo>
                    <a:pt x="760" y="1568"/>
                  </a:lnTo>
                  <a:lnTo>
                    <a:pt x="781" y="1580"/>
                  </a:lnTo>
                  <a:lnTo>
                    <a:pt x="802" y="1590"/>
                  </a:lnTo>
                  <a:lnTo>
                    <a:pt x="820" y="1596"/>
                  </a:lnTo>
                  <a:lnTo>
                    <a:pt x="839" y="1599"/>
                  </a:lnTo>
                  <a:lnTo>
                    <a:pt x="857" y="1596"/>
                  </a:lnTo>
                  <a:lnTo>
                    <a:pt x="876" y="1590"/>
                  </a:lnTo>
                  <a:lnTo>
                    <a:pt x="896" y="1580"/>
                  </a:lnTo>
                  <a:lnTo>
                    <a:pt x="918" y="1568"/>
                  </a:lnTo>
                  <a:lnTo>
                    <a:pt x="940" y="1554"/>
                  </a:lnTo>
                  <a:lnTo>
                    <a:pt x="964" y="1539"/>
                  </a:lnTo>
                  <a:lnTo>
                    <a:pt x="989" y="1524"/>
                  </a:lnTo>
                  <a:lnTo>
                    <a:pt x="1016" y="1511"/>
                  </a:lnTo>
                  <a:lnTo>
                    <a:pt x="1044" y="1501"/>
                  </a:lnTo>
                  <a:lnTo>
                    <a:pt x="1084" y="1490"/>
                  </a:lnTo>
                  <a:lnTo>
                    <a:pt x="1123" y="1485"/>
                  </a:lnTo>
                  <a:lnTo>
                    <a:pt x="1163" y="1482"/>
                  </a:lnTo>
                  <a:lnTo>
                    <a:pt x="1188" y="1480"/>
                  </a:lnTo>
                  <a:lnTo>
                    <a:pt x="1211" y="1478"/>
                  </a:lnTo>
                  <a:lnTo>
                    <a:pt x="1233" y="1474"/>
                  </a:lnTo>
                  <a:lnTo>
                    <a:pt x="1251" y="1469"/>
                  </a:lnTo>
                  <a:lnTo>
                    <a:pt x="1267" y="1461"/>
                  </a:lnTo>
                  <a:lnTo>
                    <a:pt x="1279" y="1448"/>
                  </a:lnTo>
                  <a:lnTo>
                    <a:pt x="1290" y="1432"/>
                  </a:lnTo>
                  <a:lnTo>
                    <a:pt x="1301" y="1412"/>
                  </a:lnTo>
                  <a:lnTo>
                    <a:pt x="1311" y="1391"/>
                  </a:lnTo>
                  <a:lnTo>
                    <a:pt x="1320" y="1367"/>
                  </a:lnTo>
                  <a:lnTo>
                    <a:pt x="1331" y="1339"/>
                  </a:lnTo>
                  <a:lnTo>
                    <a:pt x="1344" y="1313"/>
                  </a:lnTo>
                  <a:lnTo>
                    <a:pt x="1357" y="1286"/>
                  </a:lnTo>
                  <a:lnTo>
                    <a:pt x="1375" y="1260"/>
                  </a:lnTo>
                  <a:lnTo>
                    <a:pt x="1393" y="1237"/>
                  </a:lnTo>
                  <a:lnTo>
                    <a:pt x="1414" y="1216"/>
                  </a:lnTo>
                  <a:lnTo>
                    <a:pt x="1436" y="1195"/>
                  </a:lnTo>
                  <a:lnTo>
                    <a:pt x="1458" y="1177"/>
                  </a:lnTo>
                  <a:lnTo>
                    <a:pt x="1478" y="1160"/>
                  </a:lnTo>
                  <a:lnTo>
                    <a:pt x="1496" y="1144"/>
                  </a:lnTo>
                  <a:lnTo>
                    <a:pt x="1511" y="1129"/>
                  </a:lnTo>
                  <a:lnTo>
                    <a:pt x="1524" y="1112"/>
                  </a:lnTo>
                  <a:lnTo>
                    <a:pt x="1531" y="1097"/>
                  </a:lnTo>
                  <a:lnTo>
                    <a:pt x="1534" y="1080"/>
                  </a:lnTo>
                  <a:lnTo>
                    <a:pt x="1534" y="1061"/>
                  </a:lnTo>
                  <a:lnTo>
                    <a:pt x="1531" y="1039"/>
                  </a:lnTo>
                  <a:lnTo>
                    <a:pt x="1526" y="1016"/>
                  </a:lnTo>
                  <a:lnTo>
                    <a:pt x="1520" y="992"/>
                  </a:lnTo>
                  <a:lnTo>
                    <a:pt x="1510" y="954"/>
                  </a:lnTo>
                  <a:lnTo>
                    <a:pt x="1503" y="914"/>
                  </a:lnTo>
                  <a:lnTo>
                    <a:pt x="1500" y="872"/>
                  </a:lnTo>
                  <a:lnTo>
                    <a:pt x="1503" y="829"/>
                  </a:lnTo>
                  <a:lnTo>
                    <a:pt x="1510" y="789"/>
                  </a:lnTo>
                  <a:lnTo>
                    <a:pt x="1520" y="751"/>
                  </a:lnTo>
                  <a:lnTo>
                    <a:pt x="1526" y="727"/>
                  </a:lnTo>
                  <a:lnTo>
                    <a:pt x="1531" y="704"/>
                  </a:lnTo>
                  <a:lnTo>
                    <a:pt x="1534" y="682"/>
                  </a:lnTo>
                  <a:lnTo>
                    <a:pt x="1534" y="663"/>
                  </a:lnTo>
                  <a:lnTo>
                    <a:pt x="1531" y="646"/>
                  </a:lnTo>
                  <a:lnTo>
                    <a:pt x="1524" y="631"/>
                  </a:lnTo>
                  <a:lnTo>
                    <a:pt x="1511" y="614"/>
                  </a:lnTo>
                  <a:lnTo>
                    <a:pt x="1496" y="599"/>
                  </a:lnTo>
                  <a:lnTo>
                    <a:pt x="1478" y="583"/>
                  </a:lnTo>
                  <a:lnTo>
                    <a:pt x="1458" y="566"/>
                  </a:lnTo>
                  <a:lnTo>
                    <a:pt x="1436" y="548"/>
                  </a:lnTo>
                  <a:lnTo>
                    <a:pt x="1414" y="527"/>
                  </a:lnTo>
                  <a:lnTo>
                    <a:pt x="1393" y="507"/>
                  </a:lnTo>
                  <a:lnTo>
                    <a:pt x="1375" y="483"/>
                  </a:lnTo>
                  <a:lnTo>
                    <a:pt x="1357" y="457"/>
                  </a:lnTo>
                  <a:lnTo>
                    <a:pt x="1344" y="430"/>
                  </a:lnTo>
                  <a:lnTo>
                    <a:pt x="1331" y="404"/>
                  </a:lnTo>
                  <a:lnTo>
                    <a:pt x="1320" y="376"/>
                  </a:lnTo>
                  <a:lnTo>
                    <a:pt x="1311" y="352"/>
                  </a:lnTo>
                  <a:lnTo>
                    <a:pt x="1301" y="331"/>
                  </a:lnTo>
                  <a:lnTo>
                    <a:pt x="1290" y="311"/>
                  </a:lnTo>
                  <a:lnTo>
                    <a:pt x="1279" y="295"/>
                  </a:lnTo>
                  <a:lnTo>
                    <a:pt x="1267" y="282"/>
                  </a:lnTo>
                  <a:lnTo>
                    <a:pt x="1251" y="275"/>
                  </a:lnTo>
                  <a:lnTo>
                    <a:pt x="1233" y="269"/>
                  </a:lnTo>
                  <a:lnTo>
                    <a:pt x="1211" y="266"/>
                  </a:lnTo>
                  <a:lnTo>
                    <a:pt x="1188" y="263"/>
                  </a:lnTo>
                  <a:lnTo>
                    <a:pt x="1163" y="261"/>
                  </a:lnTo>
                  <a:lnTo>
                    <a:pt x="1123" y="258"/>
                  </a:lnTo>
                  <a:lnTo>
                    <a:pt x="1084" y="253"/>
                  </a:lnTo>
                  <a:lnTo>
                    <a:pt x="1044" y="242"/>
                  </a:lnTo>
                  <a:lnTo>
                    <a:pt x="1016" y="232"/>
                  </a:lnTo>
                  <a:lnTo>
                    <a:pt x="989" y="219"/>
                  </a:lnTo>
                  <a:lnTo>
                    <a:pt x="964" y="204"/>
                  </a:lnTo>
                  <a:lnTo>
                    <a:pt x="940" y="189"/>
                  </a:lnTo>
                  <a:lnTo>
                    <a:pt x="918" y="175"/>
                  </a:lnTo>
                  <a:lnTo>
                    <a:pt x="896" y="163"/>
                  </a:lnTo>
                  <a:lnTo>
                    <a:pt x="876" y="153"/>
                  </a:lnTo>
                  <a:lnTo>
                    <a:pt x="857" y="147"/>
                  </a:lnTo>
                  <a:lnTo>
                    <a:pt x="839" y="144"/>
                  </a:lnTo>
                  <a:close/>
                  <a:moveTo>
                    <a:pt x="839" y="0"/>
                  </a:moveTo>
                  <a:lnTo>
                    <a:pt x="869" y="2"/>
                  </a:lnTo>
                  <a:lnTo>
                    <a:pt x="896" y="8"/>
                  </a:lnTo>
                  <a:lnTo>
                    <a:pt x="922" y="16"/>
                  </a:lnTo>
                  <a:lnTo>
                    <a:pt x="948" y="27"/>
                  </a:lnTo>
                  <a:lnTo>
                    <a:pt x="972" y="40"/>
                  </a:lnTo>
                  <a:lnTo>
                    <a:pt x="994" y="53"/>
                  </a:lnTo>
                  <a:lnTo>
                    <a:pt x="1017" y="66"/>
                  </a:lnTo>
                  <a:lnTo>
                    <a:pt x="1041" y="83"/>
                  </a:lnTo>
                  <a:lnTo>
                    <a:pt x="1066" y="96"/>
                  </a:lnTo>
                  <a:lnTo>
                    <a:pt x="1088" y="106"/>
                  </a:lnTo>
                  <a:lnTo>
                    <a:pt x="1113" y="112"/>
                  </a:lnTo>
                  <a:lnTo>
                    <a:pt x="1141" y="115"/>
                  </a:lnTo>
                  <a:lnTo>
                    <a:pt x="1173" y="118"/>
                  </a:lnTo>
                  <a:lnTo>
                    <a:pt x="1202" y="120"/>
                  </a:lnTo>
                  <a:lnTo>
                    <a:pt x="1233" y="123"/>
                  </a:lnTo>
                  <a:lnTo>
                    <a:pt x="1264" y="128"/>
                  </a:lnTo>
                  <a:lnTo>
                    <a:pt x="1293" y="136"/>
                  </a:lnTo>
                  <a:lnTo>
                    <a:pt x="1323" y="149"/>
                  </a:lnTo>
                  <a:lnTo>
                    <a:pt x="1351" y="166"/>
                  </a:lnTo>
                  <a:lnTo>
                    <a:pt x="1374" y="185"/>
                  </a:lnTo>
                  <a:lnTo>
                    <a:pt x="1392" y="205"/>
                  </a:lnTo>
                  <a:lnTo>
                    <a:pt x="1409" y="228"/>
                  </a:lnTo>
                  <a:lnTo>
                    <a:pt x="1422" y="250"/>
                  </a:lnTo>
                  <a:lnTo>
                    <a:pt x="1433" y="274"/>
                  </a:lnTo>
                  <a:lnTo>
                    <a:pt x="1444" y="299"/>
                  </a:lnTo>
                  <a:lnTo>
                    <a:pt x="1454" y="322"/>
                  </a:lnTo>
                  <a:lnTo>
                    <a:pt x="1465" y="350"/>
                  </a:lnTo>
                  <a:lnTo>
                    <a:pt x="1478" y="377"/>
                  </a:lnTo>
                  <a:lnTo>
                    <a:pt x="1491" y="399"/>
                  </a:lnTo>
                  <a:lnTo>
                    <a:pt x="1507" y="417"/>
                  </a:lnTo>
                  <a:lnTo>
                    <a:pt x="1528" y="436"/>
                  </a:lnTo>
                  <a:lnTo>
                    <a:pt x="1551" y="456"/>
                  </a:lnTo>
                  <a:lnTo>
                    <a:pt x="1570" y="473"/>
                  </a:lnTo>
                  <a:lnTo>
                    <a:pt x="1590" y="490"/>
                  </a:lnTo>
                  <a:lnTo>
                    <a:pt x="1609" y="509"/>
                  </a:lnTo>
                  <a:lnTo>
                    <a:pt x="1628" y="529"/>
                  </a:lnTo>
                  <a:lnTo>
                    <a:pt x="1643" y="551"/>
                  </a:lnTo>
                  <a:lnTo>
                    <a:pt x="1657" y="575"/>
                  </a:lnTo>
                  <a:lnTo>
                    <a:pt x="1669" y="602"/>
                  </a:lnTo>
                  <a:lnTo>
                    <a:pt x="1676" y="634"/>
                  </a:lnTo>
                  <a:lnTo>
                    <a:pt x="1678" y="666"/>
                  </a:lnTo>
                  <a:lnTo>
                    <a:pt x="1677" y="697"/>
                  </a:lnTo>
                  <a:lnTo>
                    <a:pt x="1673" y="728"/>
                  </a:lnTo>
                  <a:lnTo>
                    <a:pt x="1667" y="756"/>
                  </a:lnTo>
                  <a:lnTo>
                    <a:pt x="1660" y="785"/>
                  </a:lnTo>
                  <a:lnTo>
                    <a:pt x="1652" y="816"/>
                  </a:lnTo>
                  <a:lnTo>
                    <a:pt x="1646" y="845"/>
                  </a:lnTo>
                  <a:lnTo>
                    <a:pt x="1644" y="872"/>
                  </a:lnTo>
                  <a:lnTo>
                    <a:pt x="1646" y="898"/>
                  </a:lnTo>
                  <a:lnTo>
                    <a:pt x="1652" y="927"/>
                  </a:lnTo>
                  <a:lnTo>
                    <a:pt x="1660" y="958"/>
                  </a:lnTo>
                  <a:lnTo>
                    <a:pt x="1667" y="987"/>
                  </a:lnTo>
                  <a:lnTo>
                    <a:pt x="1673" y="1016"/>
                  </a:lnTo>
                  <a:lnTo>
                    <a:pt x="1677" y="1046"/>
                  </a:lnTo>
                  <a:lnTo>
                    <a:pt x="1678" y="1077"/>
                  </a:lnTo>
                  <a:lnTo>
                    <a:pt x="1676" y="1109"/>
                  </a:lnTo>
                  <a:lnTo>
                    <a:pt x="1669" y="1141"/>
                  </a:lnTo>
                  <a:lnTo>
                    <a:pt x="1657" y="1168"/>
                  </a:lnTo>
                  <a:lnTo>
                    <a:pt x="1643" y="1192"/>
                  </a:lnTo>
                  <a:lnTo>
                    <a:pt x="1628" y="1215"/>
                  </a:lnTo>
                  <a:lnTo>
                    <a:pt x="1609" y="1234"/>
                  </a:lnTo>
                  <a:lnTo>
                    <a:pt x="1590" y="1253"/>
                  </a:lnTo>
                  <a:lnTo>
                    <a:pt x="1570" y="1270"/>
                  </a:lnTo>
                  <a:lnTo>
                    <a:pt x="1551" y="1288"/>
                  </a:lnTo>
                  <a:lnTo>
                    <a:pt x="1528" y="1307"/>
                  </a:lnTo>
                  <a:lnTo>
                    <a:pt x="1507" y="1326"/>
                  </a:lnTo>
                  <a:lnTo>
                    <a:pt x="1491" y="1344"/>
                  </a:lnTo>
                  <a:lnTo>
                    <a:pt x="1478" y="1367"/>
                  </a:lnTo>
                  <a:lnTo>
                    <a:pt x="1465" y="1393"/>
                  </a:lnTo>
                  <a:lnTo>
                    <a:pt x="1454" y="1421"/>
                  </a:lnTo>
                  <a:lnTo>
                    <a:pt x="1444" y="1444"/>
                  </a:lnTo>
                  <a:lnTo>
                    <a:pt x="1433" y="1469"/>
                  </a:lnTo>
                  <a:lnTo>
                    <a:pt x="1422" y="1493"/>
                  </a:lnTo>
                  <a:lnTo>
                    <a:pt x="1409" y="1515"/>
                  </a:lnTo>
                  <a:lnTo>
                    <a:pt x="1392" y="1538"/>
                  </a:lnTo>
                  <a:lnTo>
                    <a:pt x="1374" y="1558"/>
                  </a:lnTo>
                  <a:lnTo>
                    <a:pt x="1351" y="1577"/>
                  </a:lnTo>
                  <a:lnTo>
                    <a:pt x="1323" y="1594"/>
                  </a:lnTo>
                  <a:lnTo>
                    <a:pt x="1293" y="1607"/>
                  </a:lnTo>
                  <a:lnTo>
                    <a:pt x="1264" y="1615"/>
                  </a:lnTo>
                  <a:lnTo>
                    <a:pt x="1233" y="1620"/>
                  </a:lnTo>
                  <a:lnTo>
                    <a:pt x="1202" y="1623"/>
                  </a:lnTo>
                  <a:lnTo>
                    <a:pt x="1173" y="1626"/>
                  </a:lnTo>
                  <a:lnTo>
                    <a:pt x="1149" y="1627"/>
                  </a:lnTo>
                  <a:lnTo>
                    <a:pt x="1127" y="1629"/>
                  </a:lnTo>
                  <a:lnTo>
                    <a:pt x="1106" y="1633"/>
                  </a:lnTo>
                  <a:lnTo>
                    <a:pt x="1088" y="1638"/>
                  </a:lnTo>
                  <a:lnTo>
                    <a:pt x="1066" y="1647"/>
                  </a:lnTo>
                  <a:lnTo>
                    <a:pt x="1041" y="1660"/>
                  </a:lnTo>
                  <a:lnTo>
                    <a:pt x="1016" y="1677"/>
                  </a:lnTo>
                  <a:lnTo>
                    <a:pt x="994" y="1690"/>
                  </a:lnTo>
                  <a:lnTo>
                    <a:pt x="972" y="1703"/>
                  </a:lnTo>
                  <a:lnTo>
                    <a:pt x="948" y="1716"/>
                  </a:lnTo>
                  <a:lnTo>
                    <a:pt x="922" y="1727"/>
                  </a:lnTo>
                  <a:lnTo>
                    <a:pt x="896" y="1735"/>
                  </a:lnTo>
                  <a:lnTo>
                    <a:pt x="869" y="1741"/>
                  </a:lnTo>
                  <a:lnTo>
                    <a:pt x="839" y="1743"/>
                  </a:lnTo>
                  <a:lnTo>
                    <a:pt x="809" y="1741"/>
                  </a:lnTo>
                  <a:lnTo>
                    <a:pt x="781" y="1735"/>
                  </a:lnTo>
                  <a:lnTo>
                    <a:pt x="756" y="1727"/>
                  </a:lnTo>
                  <a:lnTo>
                    <a:pt x="730" y="1716"/>
                  </a:lnTo>
                  <a:lnTo>
                    <a:pt x="706" y="1703"/>
                  </a:lnTo>
                  <a:lnTo>
                    <a:pt x="684" y="1690"/>
                  </a:lnTo>
                  <a:lnTo>
                    <a:pt x="662" y="1677"/>
                  </a:lnTo>
                  <a:lnTo>
                    <a:pt x="636" y="1660"/>
                  </a:lnTo>
                  <a:lnTo>
                    <a:pt x="613" y="1647"/>
                  </a:lnTo>
                  <a:lnTo>
                    <a:pt x="590" y="1638"/>
                  </a:lnTo>
                  <a:lnTo>
                    <a:pt x="565" y="1631"/>
                  </a:lnTo>
                  <a:lnTo>
                    <a:pt x="537" y="1628"/>
                  </a:lnTo>
                  <a:lnTo>
                    <a:pt x="506" y="1626"/>
                  </a:lnTo>
                  <a:lnTo>
                    <a:pt x="476" y="1623"/>
                  </a:lnTo>
                  <a:lnTo>
                    <a:pt x="445" y="1620"/>
                  </a:lnTo>
                  <a:lnTo>
                    <a:pt x="414" y="1615"/>
                  </a:lnTo>
                  <a:lnTo>
                    <a:pt x="384" y="1607"/>
                  </a:lnTo>
                  <a:lnTo>
                    <a:pt x="355" y="1594"/>
                  </a:lnTo>
                  <a:lnTo>
                    <a:pt x="327" y="1577"/>
                  </a:lnTo>
                  <a:lnTo>
                    <a:pt x="304" y="1558"/>
                  </a:lnTo>
                  <a:lnTo>
                    <a:pt x="286" y="1538"/>
                  </a:lnTo>
                  <a:lnTo>
                    <a:pt x="270" y="1515"/>
                  </a:lnTo>
                  <a:lnTo>
                    <a:pt x="256" y="1493"/>
                  </a:lnTo>
                  <a:lnTo>
                    <a:pt x="244" y="1469"/>
                  </a:lnTo>
                  <a:lnTo>
                    <a:pt x="234" y="1444"/>
                  </a:lnTo>
                  <a:lnTo>
                    <a:pt x="224" y="1421"/>
                  </a:lnTo>
                  <a:lnTo>
                    <a:pt x="213" y="1393"/>
                  </a:lnTo>
                  <a:lnTo>
                    <a:pt x="200" y="1367"/>
                  </a:lnTo>
                  <a:lnTo>
                    <a:pt x="187" y="1344"/>
                  </a:lnTo>
                  <a:lnTo>
                    <a:pt x="171" y="1326"/>
                  </a:lnTo>
                  <a:lnTo>
                    <a:pt x="150" y="1307"/>
                  </a:lnTo>
                  <a:lnTo>
                    <a:pt x="127" y="1288"/>
                  </a:lnTo>
                  <a:lnTo>
                    <a:pt x="108" y="1270"/>
                  </a:lnTo>
                  <a:lnTo>
                    <a:pt x="88" y="1253"/>
                  </a:lnTo>
                  <a:lnTo>
                    <a:pt x="69" y="1234"/>
                  </a:lnTo>
                  <a:lnTo>
                    <a:pt x="51" y="1215"/>
                  </a:lnTo>
                  <a:lnTo>
                    <a:pt x="35" y="1192"/>
                  </a:lnTo>
                  <a:lnTo>
                    <a:pt x="20" y="1168"/>
                  </a:lnTo>
                  <a:lnTo>
                    <a:pt x="10" y="1141"/>
                  </a:lnTo>
                  <a:lnTo>
                    <a:pt x="2" y="1109"/>
                  </a:lnTo>
                  <a:lnTo>
                    <a:pt x="0" y="1077"/>
                  </a:lnTo>
                  <a:lnTo>
                    <a:pt x="1" y="1046"/>
                  </a:lnTo>
                  <a:lnTo>
                    <a:pt x="5" y="1016"/>
                  </a:lnTo>
                  <a:lnTo>
                    <a:pt x="11" y="987"/>
                  </a:lnTo>
                  <a:lnTo>
                    <a:pt x="18" y="958"/>
                  </a:lnTo>
                  <a:lnTo>
                    <a:pt x="25" y="927"/>
                  </a:lnTo>
                  <a:lnTo>
                    <a:pt x="32" y="898"/>
                  </a:lnTo>
                  <a:lnTo>
                    <a:pt x="34" y="872"/>
                  </a:lnTo>
                  <a:lnTo>
                    <a:pt x="32" y="845"/>
                  </a:lnTo>
                  <a:lnTo>
                    <a:pt x="25" y="816"/>
                  </a:lnTo>
                  <a:lnTo>
                    <a:pt x="18" y="785"/>
                  </a:lnTo>
                  <a:lnTo>
                    <a:pt x="11" y="756"/>
                  </a:lnTo>
                  <a:lnTo>
                    <a:pt x="5" y="728"/>
                  </a:lnTo>
                  <a:lnTo>
                    <a:pt x="1" y="697"/>
                  </a:lnTo>
                  <a:lnTo>
                    <a:pt x="0" y="666"/>
                  </a:lnTo>
                  <a:lnTo>
                    <a:pt x="2" y="634"/>
                  </a:lnTo>
                  <a:lnTo>
                    <a:pt x="10" y="602"/>
                  </a:lnTo>
                  <a:lnTo>
                    <a:pt x="20" y="575"/>
                  </a:lnTo>
                  <a:lnTo>
                    <a:pt x="35" y="551"/>
                  </a:lnTo>
                  <a:lnTo>
                    <a:pt x="51" y="529"/>
                  </a:lnTo>
                  <a:lnTo>
                    <a:pt x="69" y="509"/>
                  </a:lnTo>
                  <a:lnTo>
                    <a:pt x="88" y="490"/>
                  </a:lnTo>
                  <a:lnTo>
                    <a:pt x="108" y="473"/>
                  </a:lnTo>
                  <a:lnTo>
                    <a:pt x="127" y="456"/>
                  </a:lnTo>
                  <a:lnTo>
                    <a:pt x="150" y="436"/>
                  </a:lnTo>
                  <a:lnTo>
                    <a:pt x="171" y="417"/>
                  </a:lnTo>
                  <a:lnTo>
                    <a:pt x="187" y="399"/>
                  </a:lnTo>
                  <a:lnTo>
                    <a:pt x="200" y="377"/>
                  </a:lnTo>
                  <a:lnTo>
                    <a:pt x="213" y="350"/>
                  </a:lnTo>
                  <a:lnTo>
                    <a:pt x="224" y="322"/>
                  </a:lnTo>
                  <a:lnTo>
                    <a:pt x="234" y="299"/>
                  </a:lnTo>
                  <a:lnTo>
                    <a:pt x="244" y="274"/>
                  </a:lnTo>
                  <a:lnTo>
                    <a:pt x="256" y="250"/>
                  </a:lnTo>
                  <a:lnTo>
                    <a:pt x="270" y="228"/>
                  </a:lnTo>
                  <a:lnTo>
                    <a:pt x="286" y="205"/>
                  </a:lnTo>
                  <a:lnTo>
                    <a:pt x="304" y="185"/>
                  </a:lnTo>
                  <a:lnTo>
                    <a:pt x="327" y="166"/>
                  </a:lnTo>
                  <a:lnTo>
                    <a:pt x="355" y="149"/>
                  </a:lnTo>
                  <a:lnTo>
                    <a:pt x="384" y="136"/>
                  </a:lnTo>
                  <a:lnTo>
                    <a:pt x="414" y="128"/>
                  </a:lnTo>
                  <a:lnTo>
                    <a:pt x="445" y="123"/>
                  </a:lnTo>
                  <a:lnTo>
                    <a:pt x="476" y="120"/>
                  </a:lnTo>
                  <a:lnTo>
                    <a:pt x="506" y="118"/>
                  </a:lnTo>
                  <a:lnTo>
                    <a:pt x="528" y="116"/>
                  </a:lnTo>
                  <a:lnTo>
                    <a:pt x="551" y="114"/>
                  </a:lnTo>
                  <a:lnTo>
                    <a:pt x="572" y="110"/>
                  </a:lnTo>
                  <a:lnTo>
                    <a:pt x="590" y="106"/>
                  </a:lnTo>
                  <a:lnTo>
                    <a:pt x="613" y="96"/>
                  </a:lnTo>
                  <a:lnTo>
                    <a:pt x="636" y="83"/>
                  </a:lnTo>
                  <a:lnTo>
                    <a:pt x="662" y="66"/>
                  </a:lnTo>
                  <a:lnTo>
                    <a:pt x="684" y="53"/>
                  </a:lnTo>
                  <a:lnTo>
                    <a:pt x="706" y="40"/>
                  </a:lnTo>
                  <a:lnTo>
                    <a:pt x="730" y="27"/>
                  </a:lnTo>
                  <a:lnTo>
                    <a:pt x="756" y="16"/>
                  </a:lnTo>
                  <a:lnTo>
                    <a:pt x="781" y="8"/>
                  </a:lnTo>
                  <a:lnTo>
                    <a:pt x="809" y="2"/>
                  </a:lnTo>
                  <a:lnTo>
                    <a:pt x="8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59" name="Shape 9659"/>
            <p:cNvSpPr/>
            <p:nvPr/>
          </p:nvSpPr>
          <p:spPr>
            <a:xfrm>
              <a:off x="5238750" y="3194050"/>
              <a:ext cx="369888" cy="412750"/>
            </a:xfrm>
            <a:custGeom>
              <a:avLst/>
              <a:gdLst/>
              <a:ahLst/>
              <a:cxnLst/>
              <a:rect l="0" t="0" r="0" b="0"/>
              <a:pathLst>
                <a:path w="3034" h="3378" extrusionOk="0">
                  <a:moveTo>
                    <a:pt x="2354" y="2249"/>
                  </a:moveTo>
                  <a:lnTo>
                    <a:pt x="2331" y="2279"/>
                  </a:lnTo>
                  <a:lnTo>
                    <a:pt x="2306" y="2307"/>
                  </a:lnTo>
                  <a:lnTo>
                    <a:pt x="2275" y="2332"/>
                  </a:lnTo>
                  <a:lnTo>
                    <a:pt x="2244" y="2353"/>
                  </a:lnTo>
                  <a:lnTo>
                    <a:pt x="2211" y="2368"/>
                  </a:lnTo>
                  <a:lnTo>
                    <a:pt x="2178" y="2379"/>
                  </a:lnTo>
                  <a:lnTo>
                    <a:pt x="2144" y="2389"/>
                  </a:lnTo>
                  <a:lnTo>
                    <a:pt x="2110" y="2395"/>
                  </a:lnTo>
                  <a:lnTo>
                    <a:pt x="2076" y="2400"/>
                  </a:lnTo>
                  <a:lnTo>
                    <a:pt x="2042" y="2403"/>
                  </a:lnTo>
                  <a:lnTo>
                    <a:pt x="2011" y="2405"/>
                  </a:lnTo>
                  <a:lnTo>
                    <a:pt x="1976" y="2408"/>
                  </a:lnTo>
                  <a:lnTo>
                    <a:pt x="1943" y="2411"/>
                  </a:lnTo>
                  <a:lnTo>
                    <a:pt x="1913" y="2415"/>
                  </a:lnTo>
                  <a:lnTo>
                    <a:pt x="1885" y="2423"/>
                  </a:lnTo>
                  <a:lnTo>
                    <a:pt x="1861" y="2433"/>
                  </a:lnTo>
                  <a:lnTo>
                    <a:pt x="1835" y="2446"/>
                  </a:lnTo>
                  <a:lnTo>
                    <a:pt x="1808" y="2462"/>
                  </a:lnTo>
                  <a:lnTo>
                    <a:pt x="1780" y="2479"/>
                  </a:lnTo>
                  <a:lnTo>
                    <a:pt x="1722" y="2515"/>
                  </a:lnTo>
                  <a:lnTo>
                    <a:pt x="2272" y="3065"/>
                  </a:lnTo>
                  <a:lnTo>
                    <a:pt x="2357" y="2774"/>
                  </a:lnTo>
                  <a:lnTo>
                    <a:pt x="2365" y="2754"/>
                  </a:lnTo>
                  <a:lnTo>
                    <a:pt x="2378" y="2736"/>
                  </a:lnTo>
                  <a:lnTo>
                    <a:pt x="2392" y="2721"/>
                  </a:lnTo>
                  <a:lnTo>
                    <a:pt x="2411" y="2709"/>
                  </a:lnTo>
                  <a:lnTo>
                    <a:pt x="2430" y="2701"/>
                  </a:lnTo>
                  <a:lnTo>
                    <a:pt x="2721" y="2616"/>
                  </a:lnTo>
                  <a:lnTo>
                    <a:pt x="2354" y="2249"/>
                  </a:lnTo>
                  <a:close/>
                  <a:moveTo>
                    <a:pt x="680" y="2249"/>
                  </a:moveTo>
                  <a:lnTo>
                    <a:pt x="313" y="2616"/>
                  </a:lnTo>
                  <a:lnTo>
                    <a:pt x="604" y="2701"/>
                  </a:lnTo>
                  <a:lnTo>
                    <a:pt x="623" y="2709"/>
                  </a:lnTo>
                  <a:lnTo>
                    <a:pt x="642" y="2721"/>
                  </a:lnTo>
                  <a:lnTo>
                    <a:pt x="656" y="2736"/>
                  </a:lnTo>
                  <a:lnTo>
                    <a:pt x="668" y="2754"/>
                  </a:lnTo>
                  <a:lnTo>
                    <a:pt x="677" y="2774"/>
                  </a:lnTo>
                  <a:lnTo>
                    <a:pt x="762" y="3065"/>
                  </a:lnTo>
                  <a:lnTo>
                    <a:pt x="1312" y="2515"/>
                  </a:lnTo>
                  <a:lnTo>
                    <a:pt x="1255" y="2479"/>
                  </a:lnTo>
                  <a:lnTo>
                    <a:pt x="1226" y="2462"/>
                  </a:lnTo>
                  <a:lnTo>
                    <a:pt x="1199" y="2446"/>
                  </a:lnTo>
                  <a:lnTo>
                    <a:pt x="1173" y="2433"/>
                  </a:lnTo>
                  <a:lnTo>
                    <a:pt x="1149" y="2423"/>
                  </a:lnTo>
                  <a:lnTo>
                    <a:pt x="1122" y="2415"/>
                  </a:lnTo>
                  <a:lnTo>
                    <a:pt x="1091" y="2411"/>
                  </a:lnTo>
                  <a:lnTo>
                    <a:pt x="1058" y="2408"/>
                  </a:lnTo>
                  <a:lnTo>
                    <a:pt x="1024" y="2405"/>
                  </a:lnTo>
                  <a:lnTo>
                    <a:pt x="991" y="2403"/>
                  </a:lnTo>
                  <a:lnTo>
                    <a:pt x="957" y="2400"/>
                  </a:lnTo>
                  <a:lnTo>
                    <a:pt x="924" y="2395"/>
                  </a:lnTo>
                  <a:lnTo>
                    <a:pt x="890" y="2389"/>
                  </a:lnTo>
                  <a:lnTo>
                    <a:pt x="856" y="2379"/>
                  </a:lnTo>
                  <a:lnTo>
                    <a:pt x="823" y="2368"/>
                  </a:lnTo>
                  <a:lnTo>
                    <a:pt x="790" y="2353"/>
                  </a:lnTo>
                  <a:lnTo>
                    <a:pt x="759" y="2332"/>
                  </a:lnTo>
                  <a:lnTo>
                    <a:pt x="728" y="2307"/>
                  </a:lnTo>
                  <a:lnTo>
                    <a:pt x="702" y="2279"/>
                  </a:lnTo>
                  <a:lnTo>
                    <a:pt x="680" y="2249"/>
                  </a:lnTo>
                  <a:close/>
                  <a:moveTo>
                    <a:pt x="1517" y="216"/>
                  </a:moveTo>
                  <a:lnTo>
                    <a:pt x="1495" y="219"/>
                  </a:lnTo>
                  <a:lnTo>
                    <a:pt x="1472" y="226"/>
                  </a:lnTo>
                  <a:lnTo>
                    <a:pt x="1447" y="237"/>
                  </a:lnTo>
                  <a:lnTo>
                    <a:pt x="1422" y="250"/>
                  </a:lnTo>
                  <a:lnTo>
                    <a:pt x="1396" y="265"/>
                  </a:lnTo>
                  <a:lnTo>
                    <a:pt x="1369" y="283"/>
                  </a:lnTo>
                  <a:lnTo>
                    <a:pt x="1333" y="306"/>
                  </a:lnTo>
                  <a:lnTo>
                    <a:pt x="1296" y="327"/>
                  </a:lnTo>
                  <a:lnTo>
                    <a:pt x="1257" y="346"/>
                  </a:lnTo>
                  <a:lnTo>
                    <a:pt x="1216" y="362"/>
                  </a:lnTo>
                  <a:lnTo>
                    <a:pt x="1171" y="373"/>
                  </a:lnTo>
                  <a:lnTo>
                    <a:pt x="1127" y="382"/>
                  </a:lnTo>
                  <a:lnTo>
                    <a:pt x="1083" y="386"/>
                  </a:lnTo>
                  <a:lnTo>
                    <a:pt x="1040" y="390"/>
                  </a:lnTo>
                  <a:lnTo>
                    <a:pt x="1009" y="392"/>
                  </a:lnTo>
                  <a:lnTo>
                    <a:pt x="979" y="395"/>
                  </a:lnTo>
                  <a:lnTo>
                    <a:pt x="951" y="398"/>
                  </a:lnTo>
                  <a:lnTo>
                    <a:pt x="926" y="404"/>
                  </a:lnTo>
                  <a:lnTo>
                    <a:pt x="904" y="411"/>
                  </a:lnTo>
                  <a:lnTo>
                    <a:pt x="886" y="422"/>
                  </a:lnTo>
                  <a:lnTo>
                    <a:pt x="871" y="435"/>
                  </a:lnTo>
                  <a:lnTo>
                    <a:pt x="857" y="455"/>
                  </a:lnTo>
                  <a:lnTo>
                    <a:pt x="843" y="477"/>
                  </a:lnTo>
                  <a:lnTo>
                    <a:pt x="831" y="502"/>
                  </a:lnTo>
                  <a:lnTo>
                    <a:pt x="820" y="530"/>
                  </a:lnTo>
                  <a:lnTo>
                    <a:pt x="807" y="558"/>
                  </a:lnTo>
                  <a:lnTo>
                    <a:pt x="791" y="599"/>
                  </a:lnTo>
                  <a:lnTo>
                    <a:pt x="773" y="639"/>
                  </a:lnTo>
                  <a:lnTo>
                    <a:pt x="753" y="679"/>
                  </a:lnTo>
                  <a:lnTo>
                    <a:pt x="728" y="717"/>
                  </a:lnTo>
                  <a:lnTo>
                    <a:pt x="699" y="751"/>
                  </a:lnTo>
                  <a:lnTo>
                    <a:pt x="668" y="783"/>
                  </a:lnTo>
                  <a:lnTo>
                    <a:pt x="637" y="812"/>
                  </a:lnTo>
                  <a:lnTo>
                    <a:pt x="604" y="840"/>
                  </a:lnTo>
                  <a:lnTo>
                    <a:pt x="575" y="864"/>
                  </a:lnTo>
                  <a:lnTo>
                    <a:pt x="548" y="887"/>
                  </a:lnTo>
                  <a:lnTo>
                    <a:pt x="526" y="911"/>
                  </a:lnTo>
                  <a:lnTo>
                    <a:pt x="507" y="935"/>
                  </a:lnTo>
                  <a:lnTo>
                    <a:pt x="496" y="957"/>
                  </a:lnTo>
                  <a:lnTo>
                    <a:pt x="492" y="977"/>
                  </a:lnTo>
                  <a:lnTo>
                    <a:pt x="492" y="1000"/>
                  </a:lnTo>
                  <a:lnTo>
                    <a:pt x="495" y="1025"/>
                  </a:lnTo>
                  <a:lnTo>
                    <a:pt x="500" y="1052"/>
                  </a:lnTo>
                  <a:lnTo>
                    <a:pt x="506" y="1081"/>
                  </a:lnTo>
                  <a:lnTo>
                    <a:pt x="513" y="1111"/>
                  </a:lnTo>
                  <a:lnTo>
                    <a:pt x="523" y="1153"/>
                  </a:lnTo>
                  <a:lnTo>
                    <a:pt x="533" y="1197"/>
                  </a:lnTo>
                  <a:lnTo>
                    <a:pt x="539" y="1242"/>
                  </a:lnTo>
                  <a:lnTo>
                    <a:pt x="542" y="1290"/>
                  </a:lnTo>
                  <a:lnTo>
                    <a:pt x="539" y="1337"/>
                  </a:lnTo>
                  <a:lnTo>
                    <a:pt x="533" y="1382"/>
                  </a:lnTo>
                  <a:lnTo>
                    <a:pt x="523" y="1426"/>
                  </a:lnTo>
                  <a:lnTo>
                    <a:pt x="513" y="1468"/>
                  </a:lnTo>
                  <a:lnTo>
                    <a:pt x="506" y="1498"/>
                  </a:lnTo>
                  <a:lnTo>
                    <a:pt x="500" y="1527"/>
                  </a:lnTo>
                  <a:lnTo>
                    <a:pt x="495" y="1554"/>
                  </a:lnTo>
                  <a:lnTo>
                    <a:pt x="492" y="1579"/>
                  </a:lnTo>
                  <a:lnTo>
                    <a:pt x="492" y="1602"/>
                  </a:lnTo>
                  <a:lnTo>
                    <a:pt x="496" y="1622"/>
                  </a:lnTo>
                  <a:lnTo>
                    <a:pt x="507" y="1644"/>
                  </a:lnTo>
                  <a:lnTo>
                    <a:pt x="526" y="1668"/>
                  </a:lnTo>
                  <a:lnTo>
                    <a:pt x="548" y="1692"/>
                  </a:lnTo>
                  <a:lnTo>
                    <a:pt x="575" y="1715"/>
                  </a:lnTo>
                  <a:lnTo>
                    <a:pt x="604" y="1740"/>
                  </a:lnTo>
                  <a:lnTo>
                    <a:pt x="637" y="1768"/>
                  </a:lnTo>
                  <a:lnTo>
                    <a:pt x="668" y="1796"/>
                  </a:lnTo>
                  <a:lnTo>
                    <a:pt x="699" y="1828"/>
                  </a:lnTo>
                  <a:lnTo>
                    <a:pt x="728" y="1862"/>
                  </a:lnTo>
                  <a:lnTo>
                    <a:pt x="753" y="1900"/>
                  </a:lnTo>
                  <a:lnTo>
                    <a:pt x="773" y="1940"/>
                  </a:lnTo>
                  <a:lnTo>
                    <a:pt x="791" y="1980"/>
                  </a:lnTo>
                  <a:lnTo>
                    <a:pt x="807" y="2021"/>
                  </a:lnTo>
                  <a:lnTo>
                    <a:pt x="820" y="2049"/>
                  </a:lnTo>
                  <a:lnTo>
                    <a:pt x="831" y="2077"/>
                  </a:lnTo>
                  <a:lnTo>
                    <a:pt x="843" y="2103"/>
                  </a:lnTo>
                  <a:lnTo>
                    <a:pt x="857" y="2124"/>
                  </a:lnTo>
                  <a:lnTo>
                    <a:pt x="871" y="2144"/>
                  </a:lnTo>
                  <a:lnTo>
                    <a:pt x="886" y="2158"/>
                  </a:lnTo>
                  <a:lnTo>
                    <a:pt x="904" y="2168"/>
                  </a:lnTo>
                  <a:lnTo>
                    <a:pt x="926" y="2176"/>
                  </a:lnTo>
                  <a:lnTo>
                    <a:pt x="951" y="2181"/>
                  </a:lnTo>
                  <a:lnTo>
                    <a:pt x="979" y="2184"/>
                  </a:lnTo>
                  <a:lnTo>
                    <a:pt x="1009" y="2187"/>
                  </a:lnTo>
                  <a:lnTo>
                    <a:pt x="1040" y="2189"/>
                  </a:lnTo>
                  <a:lnTo>
                    <a:pt x="1083" y="2193"/>
                  </a:lnTo>
                  <a:lnTo>
                    <a:pt x="1127" y="2197"/>
                  </a:lnTo>
                  <a:lnTo>
                    <a:pt x="1171" y="2206"/>
                  </a:lnTo>
                  <a:lnTo>
                    <a:pt x="1216" y="2217"/>
                  </a:lnTo>
                  <a:lnTo>
                    <a:pt x="1257" y="2233"/>
                  </a:lnTo>
                  <a:lnTo>
                    <a:pt x="1296" y="2253"/>
                  </a:lnTo>
                  <a:lnTo>
                    <a:pt x="1333" y="2275"/>
                  </a:lnTo>
                  <a:lnTo>
                    <a:pt x="1369" y="2296"/>
                  </a:lnTo>
                  <a:lnTo>
                    <a:pt x="1396" y="2314"/>
                  </a:lnTo>
                  <a:lnTo>
                    <a:pt x="1422" y="2329"/>
                  </a:lnTo>
                  <a:lnTo>
                    <a:pt x="1447" y="2342"/>
                  </a:lnTo>
                  <a:lnTo>
                    <a:pt x="1472" y="2353"/>
                  </a:lnTo>
                  <a:lnTo>
                    <a:pt x="1495" y="2360"/>
                  </a:lnTo>
                  <a:lnTo>
                    <a:pt x="1517" y="2363"/>
                  </a:lnTo>
                  <a:lnTo>
                    <a:pt x="1538" y="2360"/>
                  </a:lnTo>
                  <a:lnTo>
                    <a:pt x="1562" y="2353"/>
                  </a:lnTo>
                  <a:lnTo>
                    <a:pt x="1587" y="2342"/>
                  </a:lnTo>
                  <a:lnTo>
                    <a:pt x="1611" y="2329"/>
                  </a:lnTo>
                  <a:lnTo>
                    <a:pt x="1638" y="2314"/>
                  </a:lnTo>
                  <a:lnTo>
                    <a:pt x="1665" y="2296"/>
                  </a:lnTo>
                  <a:lnTo>
                    <a:pt x="1701" y="2275"/>
                  </a:lnTo>
                  <a:lnTo>
                    <a:pt x="1738" y="2253"/>
                  </a:lnTo>
                  <a:lnTo>
                    <a:pt x="1777" y="2233"/>
                  </a:lnTo>
                  <a:lnTo>
                    <a:pt x="1818" y="2217"/>
                  </a:lnTo>
                  <a:lnTo>
                    <a:pt x="1862" y="2206"/>
                  </a:lnTo>
                  <a:lnTo>
                    <a:pt x="1907" y="2197"/>
                  </a:lnTo>
                  <a:lnTo>
                    <a:pt x="1951" y="2193"/>
                  </a:lnTo>
                  <a:lnTo>
                    <a:pt x="1994" y="2189"/>
                  </a:lnTo>
                  <a:lnTo>
                    <a:pt x="2025" y="2187"/>
                  </a:lnTo>
                  <a:lnTo>
                    <a:pt x="2055" y="2184"/>
                  </a:lnTo>
                  <a:lnTo>
                    <a:pt x="2083" y="2181"/>
                  </a:lnTo>
                  <a:lnTo>
                    <a:pt x="2108" y="2176"/>
                  </a:lnTo>
                  <a:lnTo>
                    <a:pt x="2130" y="2168"/>
                  </a:lnTo>
                  <a:lnTo>
                    <a:pt x="2148" y="2158"/>
                  </a:lnTo>
                  <a:lnTo>
                    <a:pt x="2163" y="2144"/>
                  </a:lnTo>
                  <a:lnTo>
                    <a:pt x="2177" y="2124"/>
                  </a:lnTo>
                  <a:lnTo>
                    <a:pt x="2190" y="2103"/>
                  </a:lnTo>
                  <a:lnTo>
                    <a:pt x="2203" y="2077"/>
                  </a:lnTo>
                  <a:lnTo>
                    <a:pt x="2214" y="2049"/>
                  </a:lnTo>
                  <a:lnTo>
                    <a:pt x="2226" y="2021"/>
                  </a:lnTo>
                  <a:lnTo>
                    <a:pt x="2243" y="1980"/>
                  </a:lnTo>
                  <a:lnTo>
                    <a:pt x="2260" y="1940"/>
                  </a:lnTo>
                  <a:lnTo>
                    <a:pt x="2281" y="1900"/>
                  </a:lnTo>
                  <a:lnTo>
                    <a:pt x="2306" y="1862"/>
                  </a:lnTo>
                  <a:lnTo>
                    <a:pt x="2334" y="1828"/>
                  </a:lnTo>
                  <a:lnTo>
                    <a:pt x="2365" y="1796"/>
                  </a:lnTo>
                  <a:lnTo>
                    <a:pt x="2398" y="1768"/>
                  </a:lnTo>
                  <a:lnTo>
                    <a:pt x="2431" y="1740"/>
                  </a:lnTo>
                  <a:lnTo>
                    <a:pt x="2459" y="1715"/>
                  </a:lnTo>
                  <a:lnTo>
                    <a:pt x="2486" y="1692"/>
                  </a:lnTo>
                  <a:lnTo>
                    <a:pt x="2509" y="1668"/>
                  </a:lnTo>
                  <a:lnTo>
                    <a:pt x="2527" y="1644"/>
                  </a:lnTo>
                  <a:lnTo>
                    <a:pt x="2538" y="1622"/>
                  </a:lnTo>
                  <a:lnTo>
                    <a:pt x="2542" y="1602"/>
                  </a:lnTo>
                  <a:lnTo>
                    <a:pt x="2542" y="1579"/>
                  </a:lnTo>
                  <a:lnTo>
                    <a:pt x="2539" y="1554"/>
                  </a:lnTo>
                  <a:lnTo>
                    <a:pt x="2534" y="1527"/>
                  </a:lnTo>
                  <a:lnTo>
                    <a:pt x="2528" y="1498"/>
                  </a:lnTo>
                  <a:lnTo>
                    <a:pt x="2521" y="1468"/>
                  </a:lnTo>
                  <a:lnTo>
                    <a:pt x="2510" y="1426"/>
                  </a:lnTo>
                  <a:lnTo>
                    <a:pt x="2501" y="1382"/>
                  </a:lnTo>
                  <a:lnTo>
                    <a:pt x="2495" y="1337"/>
                  </a:lnTo>
                  <a:lnTo>
                    <a:pt x="2492" y="1290"/>
                  </a:lnTo>
                  <a:lnTo>
                    <a:pt x="2495" y="1242"/>
                  </a:lnTo>
                  <a:lnTo>
                    <a:pt x="2501" y="1197"/>
                  </a:lnTo>
                  <a:lnTo>
                    <a:pt x="2510" y="1153"/>
                  </a:lnTo>
                  <a:lnTo>
                    <a:pt x="2521" y="1111"/>
                  </a:lnTo>
                  <a:lnTo>
                    <a:pt x="2528" y="1081"/>
                  </a:lnTo>
                  <a:lnTo>
                    <a:pt x="2534" y="1052"/>
                  </a:lnTo>
                  <a:lnTo>
                    <a:pt x="2539" y="1025"/>
                  </a:lnTo>
                  <a:lnTo>
                    <a:pt x="2542" y="1000"/>
                  </a:lnTo>
                  <a:lnTo>
                    <a:pt x="2542" y="977"/>
                  </a:lnTo>
                  <a:lnTo>
                    <a:pt x="2538" y="957"/>
                  </a:lnTo>
                  <a:lnTo>
                    <a:pt x="2527" y="935"/>
                  </a:lnTo>
                  <a:lnTo>
                    <a:pt x="2509" y="911"/>
                  </a:lnTo>
                  <a:lnTo>
                    <a:pt x="2486" y="887"/>
                  </a:lnTo>
                  <a:lnTo>
                    <a:pt x="2459" y="864"/>
                  </a:lnTo>
                  <a:lnTo>
                    <a:pt x="2431" y="840"/>
                  </a:lnTo>
                  <a:lnTo>
                    <a:pt x="2398" y="812"/>
                  </a:lnTo>
                  <a:lnTo>
                    <a:pt x="2365" y="783"/>
                  </a:lnTo>
                  <a:lnTo>
                    <a:pt x="2334" y="751"/>
                  </a:lnTo>
                  <a:lnTo>
                    <a:pt x="2306" y="717"/>
                  </a:lnTo>
                  <a:lnTo>
                    <a:pt x="2281" y="679"/>
                  </a:lnTo>
                  <a:lnTo>
                    <a:pt x="2260" y="639"/>
                  </a:lnTo>
                  <a:lnTo>
                    <a:pt x="2243" y="599"/>
                  </a:lnTo>
                  <a:lnTo>
                    <a:pt x="2226" y="558"/>
                  </a:lnTo>
                  <a:lnTo>
                    <a:pt x="2214" y="530"/>
                  </a:lnTo>
                  <a:lnTo>
                    <a:pt x="2203" y="502"/>
                  </a:lnTo>
                  <a:lnTo>
                    <a:pt x="2190" y="477"/>
                  </a:lnTo>
                  <a:lnTo>
                    <a:pt x="2177" y="455"/>
                  </a:lnTo>
                  <a:lnTo>
                    <a:pt x="2163" y="435"/>
                  </a:lnTo>
                  <a:lnTo>
                    <a:pt x="2148" y="422"/>
                  </a:lnTo>
                  <a:lnTo>
                    <a:pt x="2130" y="411"/>
                  </a:lnTo>
                  <a:lnTo>
                    <a:pt x="2108" y="404"/>
                  </a:lnTo>
                  <a:lnTo>
                    <a:pt x="2083" y="398"/>
                  </a:lnTo>
                  <a:lnTo>
                    <a:pt x="2055" y="395"/>
                  </a:lnTo>
                  <a:lnTo>
                    <a:pt x="2025" y="392"/>
                  </a:lnTo>
                  <a:lnTo>
                    <a:pt x="1994" y="390"/>
                  </a:lnTo>
                  <a:lnTo>
                    <a:pt x="1951" y="386"/>
                  </a:lnTo>
                  <a:lnTo>
                    <a:pt x="1907" y="382"/>
                  </a:lnTo>
                  <a:lnTo>
                    <a:pt x="1862" y="373"/>
                  </a:lnTo>
                  <a:lnTo>
                    <a:pt x="1818" y="362"/>
                  </a:lnTo>
                  <a:lnTo>
                    <a:pt x="1777" y="346"/>
                  </a:lnTo>
                  <a:lnTo>
                    <a:pt x="1738" y="327"/>
                  </a:lnTo>
                  <a:lnTo>
                    <a:pt x="1701" y="306"/>
                  </a:lnTo>
                  <a:lnTo>
                    <a:pt x="1665" y="283"/>
                  </a:lnTo>
                  <a:lnTo>
                    <a:pt x="1638" y="265"/>
                  </a:lnTo>
                  <a:lnTo>
                    <a:pt x="1611" y="250"/>
                  </a:lnTo>
                  <a:lnTo>
                    <a:pt x="1587" y="237"/>
                  </a:lnTo>
                  <a:lnTo>
                    <a:pt x="1562" y="226"/>
                  </a:lnTo>
                  <a:lnTo>
                    <a:pt x="1538" y="219"/>
                  </a:lnTo>
                  <a:lnTo>
                    <a:pt x="1517" y="216"/>
                  </a:lnTo>
                  <a:close/>
                  <a:moveTo>
                    <a:pt x="1517" y="0"/>
                  </a:moveTo>
                  <a:lnTo>
                    <a:pt x="1555" y="3"/>
                  </a:lnTo>
                  <a:lnTo>
                    <a:pt x="1592" y="9"/>
                  </a:lnTo>
                  <a:lnTo>
                    <a:pt x="1627" y="20"/>
                  </a:lnTo>
                  <a:lnTo>
                    <a:pt x="1660" y="33"/>
                  </a:lnTo>
                  <a:lnTo>
                    <a:pt x="1692" y="47"/>
                  </a:lnTo>
                  <a:lnTo>
                    <a:pt x="1723" y="65"/>
                  </a:lnTo>
                  <a:lnTo>
                    <a:pt x="1751" y="82"/>
                  </a:lnTo>
                  <a:lnTo>
                    <a:pt x="1780" y="100"/>
                  </a:lnTo>
                  <a:lnTo>
                    <a:pt x="1808" y="117"/>
                  </a:lnTo>
                  <a:lnTo>
                    <a:pt x="1835" y="133"/>
                  </a:lnTo>
                  <a:lnTo>
                    <a:pt x="1861" y="147"/>
                  </a:lnTo>
                  <a:lnTo>
                    <a:pt x="1885" y="156"/>
                  </a:lnTo>
                  <a:lnTo>
                    <a:pt x="1913" y="164"/>
                  </a:lnTo>
                  <a:lnTo>
                    <a:pt x="1943" y="168"/>
                  </a:lnTo>
                  <a:lnTo>
                    <a:pt x="1976" y="172"/>
                  </a:lnTo>
                  <a:lnTo>
                    <a:pt x="2009" y="174"/>
                  </a:lnTo>
                  <a:lnTo>
                    <a:pt x="2042" y="176"/>
                  </a:lnTo>
                  <a:lnTo>
                    <a:pt x="2076" y="180"/>
                  </a:lnTo>
                  <a:lnTo>
                    <a:pt x="2110" y="184"/>
                  </a:lnTo>
                  <a:lnTo>
                    <a:pt x="2144" y="190"/>
                  </a:lnTo>
                  <a:lnTo>
                    <a:pt x="2178" y="200"/>
                  </a:lnTo>
                  <a:lnTo>
                    <a:pt x="2211" y="211"/>
                  </a:lnTo>
                  <a:lnTo>
                    <a:pt x="2244" y="226"/>
                  </a:lnTo>
                  <a:lnTo>
                    <a:pt x="2275" y="247"/>
                  </a:lnTo>
                  <a:lnTo>
                    <a:pt x="2304" y="271"/>
                  </a:lnTo>
                  <a:lnTo>
                    <a:pt x="2328" y="296"/>
                  </a:lnTo>
                  <a:lnTo>
                    <a:pt x="2351" y="325"/>
                  </a:lnTo>
                  <a:lnTo>
                    <a:pt x="2369" y="355"/>
                  </a:lnTo>
                  <a:lnTo>
                    <a:pt x="2386" y="385"/>
                  </a:lnTo>
                  <a:lnTo>
                    <a:pt x="2400" y="416"/>
                  </a:lnTo>
                  <a:lnTo>
                    <a:pt x="2414" y="447"/>
                  </a:lnTo>
                  <a:lnTo>
                    <a:pt x="2426" y="477"/>
                  </a:lnTo>
                  <a:lnTo>
                    <a:pt x="2439" y="509"/>
                  </a:lnTo>
                  <a:lnTo>
                    <a:pt x="2453" y="539"/>
                  </a:lnTo>
                  <a:lnTo>
                    <a:pt x="2466" y="566"/>
                  </a:lnTo>
                  <a:lnTo>
                    <a:pt x="2480" y="589"/>
                  </a:lnTo>
                  <a:lnTo>
                    <a:pt x="2498" y="610"/>
                  </a:lnTo>
                  <a:lnTo>
                    <a:pt x="2520" y="630"/>
                  </a:lnTo>
                  <a:lnTo>
                    <a:pt x="2543" y="652"/>
                  </a:lnTo>
                  <a:lnTo>
                    <a:pt x="2569" y="674"/>
                  </a:lnTo>
                  <a:lnTo>
                    <a:pt x="2595" y="695"/>
                  </a:lnTo>
                  <a:lnTo>
                    <a:pt x="2620" y="718"/>
                  </a:lnTo>
                  <a:lnTo>
                    <a:pt x="2645" y="741"/>
                  </a:lnTo>
                  <a:lnTo>
                    <a:pt x="2670" y="767"/>
                  </a:lnTo>
                  <a:lnTo>
                    <a:pt x="2692" y="794"/>
                  </a:lnTo>
                  <a:lnTo>
                    <a:pt x="2712" y="824"/>
                  </a:lnTo>
                  <a:lnTo>
                    <a:pt x="2729" y="856"/>
                  </a:lnTo>
                  <a:lnTo>
                    <a:pt x="2744" y="892"/>
                  </a:lnTo>
                  <a:lnTo>
                    <a:pt x="2753" y="932"/>
                  </a:lnTo>
                  <a:lnTo>
                    <a:pt x="2758" y="972"/>
                  </a:lnTo>
                  <a:lnTo>
                    <a:pt x="2758" y="1012"/>
                  </a:lnTo>
                  <a:lnTo>
                    <a:pt x="2754" y="1051"/>
                  </a:lnTo>
                  <a:lnTo>
                    <a:pt x="2748" y="1089"/>
                  </a:lnTo>
                  <a:lnTo>
                    <a:pt x="2740" y="1126"/>
                  </a:lnTo>
                  <a:lnTo>
                    <a:pt x="2730" y="1163"/>
                  </a:lnTo>
                  <a:lnTo>
                    <a:pt x="2722" y="1197"/>
                  </a:lnTo>
                  <a:lnTo>
                    <a:pt x="2715" y="1230"/>
                  </a:lnTo>
                  <a:lnTo>
                    <a:pt x="2710" y="1261"/>
                  </a:lnTo>
                  <a:lnTo>
                    <a:pt x="2708" y="1290"/>
                  </a:lnTo>
                  <a:lnTo>
                    <a:pt x="2710" y="1318"/>
                  </a:lnTo>
                  <a:lnTo>
                    <a:pt x="2715" y="1349"/>
                  </a:lnTo>
                  <a:lnTo>
                    <a:pt x="2722" y="1382"/>
                  </a:lnTo>
                  <a:lnTo>
                    <a:pt x="2730" y="1417"/>
                  </a:lnTo>
                  <a:lnTo>
                    <a:pt x="2740" y="1453"/>
                  </a:lnTo>
                  <a:lnTo>
                    <a:pt x="2748" y="1490"/>
                  </a:lnTo>
                  <a:lnTo>
                    <a:pt x="2754" y="1528"/>
                  </a:lnTo>
                  <a:lnTo>
                    <a:pt x="2758" y="1567"/>
                  </a:lnTo>
                  <a:lnTo>
                    <a:pt x="2758" y="1607"/>
                  </a:lnTo>
                  <a:lnTo>
                    <a:pt x="2753" y="1647"/>
                  </a:lnTo>
                  <a:lnTo>
                    <a:pt x="2744" y="1688"/>
                  </a:lnTo>
                  <a:lnTo>
                    <a:pt x="2729" y="1723"/>
                  </a:lnTo>
                  <a:lnTo>
                    <a:pt x="2712" y="1755"/>
                  </a:lnTo>
                  <a:lnTo>
                    <a:pt x="2692" y="1785"/>
                  </a:lnTo>
                  <a:lnTo>
                    <a:pt x="2670" y="1812"/>
                  </a:lnTo>
                  <a:lnTo>
                    <a:pt x="2645" y="1838"/>
                  </a:lnTo>
                  <a:lnTo>
                    <a:pt x="2620" y="1861"/>
                  </a:lnTo>
                  <a:lnTo>
                    <a:pt x="2595" y="1884"/>
                  </a:lnTo>
                  <a:lnTo>
                    <a:pt x="2569" y="1905"/>
                  </a:lnTo>
                  <a:lnTo>
                    <a:pt x="2543" y="1927"/>
                  </a:lnTo>
                  <a:lnTo>
                    <a:pt x="2520" y="1949"/>
                  </a:lnTo>
                  <a:lnTo>
                    <a:pt x="2498" y="1969"/>
                  </a:lnTo>
                  <a:lnTo>
                    <a:pt x="2480" y="1990"/>
                  </a:lnTo>
                  <a:lnTo>
                    <a:pt x="2466" y="2013"/>
                  </a:lnTo>
                  <a:lnTo>
                    <a:pt x="2452" y="2041"/>
                  </a:lnTo>
                  <a:lnTo>
                    <a:pt x="3003" y="2591"/>
                  </a:lnTo>
                  <a:lnTo>
                    <a:pt x="3016" y="2609"/>
                  </a:lnTo>
                  <a:lnTo>
                    <a:pt x="3027" y="2628"/>
                  </a:lnTo>
                  <a:lnTo>
                    <a:pt x="3033" y="2650"/>
                  </a:lnTo>
                  <a:lnTo>
                    <a:pt x="3034" y="2672"/>
                  </a:lnTo>
                  <a:lnTo>
                    <a:pt x="3031" y="2694"/>
                  </a:lnTo>
                  <a:lnTo>
                    <a:pt x="3023" y="2716"/>
                  </a:lnTo>
                  <a:lnTo>
                    <a:pt x="3011" y="2734"/>
                  </a:lnTo>
                  <a:lnTo>
                    <a:pt x="2996" y="2751"/>
                  </a:lnTo>
                  <a:lnTo>
                    <a:pt x="2977" y="2763"/>
                  </a:lnTo>
                  <a:lnTo>
                    <a:pt x="2957" y="2771"/>
                  </a:lnTo>
                  <a:lnTo>
                    <a:pt x="2547" y="2891"/>
                  </a:lnTo>
                  <a:lnTo>
                    <a:pt x="2427" y="3301"/>
                  </a:lnTo>
                  <a:lnTo>
                    <a:pt x="2419" y="3321"/>
                  </a:lnTo>
                  <a:lnTo>
                    <a:pt x="2406" y="3340"/>
                  </a:lnTo>
                  <a:lnTo>
                    <a:pt x="2390" y="3355"/>
                  </a:lnTo>
                  <a:lnTo>
                    <a:pt x="2371" y="3366"/>
                  </a:lnTo>
                  <a:lnTo>
                    <a:pt x="2350" y="3375"/>
                  </a:lnTo>
                  <a:lnTo>
                    <a:pt x="2324" y="3378"/>
                  </a:lnTo>
                  <a:lnTo>
                    <a:pt x="2303" y="3376"/>
                  </a:lnTo>
                  <a:lnTo>
                    <a:pt x="2283" y="3370"/>
                  </a:lnTo>
                  <a:lnTo>
                    <a:pt x="2264" y="3360"/>
                  </a:lnTo>
                  <a:lnTo>
                    <a:pt x="2247" y="3346"/>
                  </a:lnTo>
                  <a:lnTo>
                    <a:pt x="1517" y="2616"/>
                  </a:lnTo>
                  <a:lnTo>
                    <a:pt x="787" y="3346"/>
                  </a:lnTo>
                  <a:lnTo>
                    <a:pt x="770" y="3360"/>
                  </a:lnTo>
                  <a:lnTo>
                    <a:pt x="752" y="3370"/>
                  </a:lnTo>
                  <a:lnTo>
                    <a:pt x="731" y="3376"/>
                  </a:lnTo>
                  <a:lnTo>
                    <a:pt x="711" y="3378"/>
                  </a:lnTo>
                  <a:lnTo>
                    <a:pt x="684" y="3375"/>
                  </a:lnTo>
                  <a:lnTo>
                    <a:pt x="662" y="3366"/>
                  </a:lnTo>
                  <a:lnTo>
                    <a:pt x="644" y="3355"/>
                  </a:lnTo>
                  <a:lnTo>
                    <a:pt x="627" y="3340"/>
                  </a:lnTo>
                  <a:lnTo>
                    <a:pt x="615" y="3321"/>
                  </a:lnTo>
                  <a:lnTo>
                    <a:pt x="607" y="3301"/>
                  </a:lnTo>
                  <a:lnTo>
                    <a:pt x="486" y="2891"/>
                  </a:lnTo>
                  <a:lnTo>
                    <a:pt x="77" y="2771"/>
                  </a:lnTo>
                  <a:lnTo>
                    <a:pt x="57" y="2763"/>
                  </a:lnTo>
                  <a:lnTo>
                    <a:pt x="38" y="2751"/>
                  </a:lnTo>
                  <a:lnTo>
                    <a:pt x="23" y="2734"/>
                  </a:lnTo>
                  <a:lnTo>
                    <a:pt x="11" y="2716"/>
                  </a:lnTo>
                  <a:lnTo>
                    <a:pt x="3" y="2694"/>
                  </a:lnTo>
                  <a:lnTo>
                    <a:pt x="0" y="2672"/>
                  </a:lnTo>
                  <a:lnTo>
                    <a:pt x="1" y="2650"/>
                  </a:lnTo>
                  <a:lnTo>
                    <a:pt x="7" y="2628"/>
                  </a:lnTo>
                  <a:lnTo>
                    <a:pt x="17" y="2609"/>
                  </a:lnTo>
                  <a:lnTo>
                    <a:pt x="31" y="2591"/>
                  </a:lnTo>
                  <a:lnTo>
                    <a:pt x="582" y="2041"/>
                  </a:lnTo>
                  <a:lnTo>
                    <a:pt x="568" y="2013"/>
                  </a:lnTo>
                  <a:lnTo>
                    <a:pt x="553" y="1990"/>
                  </a:lnTo>
                  <a:lnTo>
                    <a:pt x="536" y="1969"/>
                  </a:lnTo>
                  <a:lnTo>
                    <a:pt x="514" y="1949"/>
                  </a:lnTo>
                  <a:lnTo>
                    <a:pt x="491" y="1927"/>
                  </a:lnTo>
                  <a:lnTo>
                    <a:pt x="465" y="1905"/>
                  </a:lnTo>
                  <a:lnTo>
                    <a:pt x="439" y="1884"/>
                  </a:lnTo>
                  <a:lnTo>
                    <a:pt x="413" y="1861"/>
                  </a:lnTo>
                  <a:lnTo>
                    <a:pt x="389" y="1838"/>
                  </a:lnTo>
                  <a:lnTo>
                    <a:pt x="364" y="1812"/>
                  </a:lnTo>
                  <a:lnTo>
                    <a:pt x="341" y="1785"/>
                  </a:lnTo>
                  <a:lnTo>
                    <a:pt x="322" y="1755"/>
                  </a:lnTo>
                  <a:lnTo>
                    <a:pt x="304" y="1723"/>
                  </a:lnTo>
                  <a:lnTo>
                    <a:pt x="290" y="1688"/>
                  </a:lnTo>
                  <a:lnTo>
                    <a:pt x="281" y="1647"/>
                  </a:lnTo>
                  <a:lnTo>
                    <a:pt x="276" y="1607"/>
                  </a:lnTo>
                  <a:lnTo>
                    <a:pt x="277" y="1567"/>
                  </a:lnTo>
                  <a:lnTo>
                    <a:pt x="280" y="1528"/>
                  </a:lnTo>
                  <a:lnTo>
                    <a:pt x="287" y="1490"/>
                  </a:lnTo>
                  <a:lnTo>
                    <a:pt x="294" y="1453"/>
                  </a:lnTo>
                  <a:lnTo>
                    <a:pt x="303" y="1417"/>
                  </a:lnTo>
                  <a:lnTo>
                    <a:pt x="312" y="1382"/>
                  </a:lnTo>
                  <a:lnTo>
                    <a:pt x="319" y="1349"/>
                  </a:lnTo>
                  <a:lnTo>
                    <a:pt x="324" y="1318"/>
                  </a:lnTo>
                  <a:lnTo>
                    <a:pt x="326" y="1290"/>
                  </a:lnTo>
                  <a:lnTo>
                    <a:pt x="324" y="1261"/>
                  </a:lnTo>
                  <a:lnTo>
                    <a:pt x="319" y="1230"/>
                  </a:lnTo>
                  <a:lnTo>
                    <a:pt x="312" y="1197"/>
                  </a:lnTo>
                  <a:lnTo>
                    <a:pt x="303" y="1163"/>
                  </a:lnTo>
                  <a:lnTo>
                    <a:pt x="294" y="1126"/>
                  </a:lnTo>
                  <a:lnTo>
                    <a:pt x="287" y="1089"/>
                  </a:lnTo>
                  <a:lnTo>
                    <a:pt x="280" y="1051"/>
                  </a:lnTo>
                  <a:lnTo>
                    <a:pt x="277" y="1012"/>
                  </a:lnTo>
                  <a:lnTo>
                    <a:pt x="276" y="972"/>
                  </a:lnTo>
                  <a:lnTo>
                    <a:pt x="281" y="932"/>
                  </a:lnTo>
                  <a:lnTo>
                    <a:pt x="290" y="892"/>
                  </a:lnTo>
                  <a:lnTo>
                    <a:pt x="304" y="856"/>
                  </a:lnTo>
                  <a:lnTo>
                    <a:pt x="322" y="824"/>
                  </a:lnTo>
                  <a:lnTo>
                    <a:pt x="341" y="794"/>
                  </a:lnTo>
                  <a:lnTo>
                    <a:pt x="364" y="767"/>
                  </a:lnTo>
                  <a:lnTo>
                    <a:pt x="389" y="741"/>
                  </a:lnTo>
                  <a:lnTo>
                    <a:pt x="413" y="718"/>
                  </a:lnTo>
                  <a:lnTo>
                    <a:pt x="439" y="695"/>
                  </a:lnTo>
                  <a:lnTo>
                    <a:pt x="465" y="674"/>
                  </a:lnTo>
                  <a:lnTo>
                    <a:pt x="491" y="652"/>
                  </a:lnTo>
                  <a:lnTo>
                    <a:pt x="514" y="630"/>
                  </a:lnTo>
                  <a:lnTo>
                    <a:pt x="536" y="610"/>
                  </a:lnTo>
                  <a:lnTo>
                    <a:pt x="553" y="589"/>
                  </a:lnTo>
                  <a:lnTo>
                    <a:pt x="568" y="566"/>
                  </a:lnTo>
                  <a:lnTo>
                    <a:pt x="581" y="539"/>
                  </a:lnTo>
                  <a:lnTo>
                    <a:pt x="594" y="509"/>
                  </a:lnTo>
                  <a:lnTo>
                    <a:pt x="608" y="477"/>
                  </a:lnTo>
                  <a:lnTo>
                    <a:pt x="620" y="447"/>
                  </a:lnTo>
                  <a:lnTo>
                    <a:pt x="633" y="416"/>
                  </a:lnTo>
                  <a:lnTo>
                    <a:pt x="648" y="385"/>
                  </a:lnTo>
                  <a:lnTo>
                    <a:pt x="664" y="355"/>
                  </a:lnTo>
                  <a:lnTo>
                    <a:pt x="684" y="325"/>
                  </a:lnTo>
                  <a:lnTo>
                    <a:pt x="705" y="296"/>
                  </a:lnTo>
                  <a:lnTo>
                    <a:pt x="730" y="271"/>
                  </a:lnTo>
                  <a:lnTo>
                    <a:pt x="759" y="247"/>
                  </a:lnTo>
                  <a:lnTo>
                    <a:pt x="790" y="226"/>
                  </a:lnTo>
                  <a:lnTo>
                    <a:pt x="823" y="211"/>
                  </a:lnTo>
                  <a:lnTo>
                    <a:pt x="856" y="200"/>
                  </a:lnTo>
                  <a:lnTo>
                    <a:pt x="890" y="190"/>
                  </a:lnTo>
                  <a:lnTo>
                    <a:pt x="924" y="184"/>
                  </a:lnTo>
                  <a:lnTo>
                    <a:pt x="957" y="180"/>
                  </a:lnTo>
                  <a:lnTo>
                    <a:pt x="991" y="177"/>
                  </a:lnTo>
                  <a:lnTo>
                    <a:pt x="1024" y="174"/>
                  </a:lnTo>
                  <a:lnTo>
                    <a:pt x="1058" y="172"/>
                  </a:lnTo>
                  <a:lnTo>
                    <a:pt x="1091" y="168"/>
                  </a:lnTo>
                  <a:lnTo>
                    <a:pt x="1122" y="164"/>
                  </a:lnTo>
                  <a:lnTo>
                    <a:pt x="1149" y="156"/>
                  </a:lnTo>
                  <a:lnTo>
                    <a:pt x="1173" y="147"/>
                  </a:lnTo>
                  <a:lnTo>
                    <a:pt x="1199" y="134"/>
                  </a:lnTo>
                  <a:lnTo>
                    <a:pt x="1226" y="117"/>
                  </a:lnTo>
                  <a:lnTo>
                    <a:pt x="1255" y="100"/>
                  </a:lnTo>
                  <a:lnTo>
                    <a:pt x="1282" y="82"/>
                  </a:lnTo>
                  <a:lnTo>
                    <a:pt x="1312" y="65"/>
                  </a:lnTo>
                  <a:lnTo>
                    <a:pt x="1342" y="47"/>
                  </a:lnTo>
                  <a:lnTo>
                    <a:pt x="1374" y="33"/>
                  </a:lnTo>
                  <a:lnTo>
                    <a:pt x="1407" y="20"/>
                  </a:lnTo>
                  <a:lnTo>
                    <a:pt x="1442" y="9"/>
                  </a:lnTo>
                  <a:lnTo>
                    <a:pt x="1479" y="3"/>
                  </a:lnTo>
                  <a:lnTo>
                    <a:pt x="15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60" name="Shape 9660"/>
          <p:cNvGrpSpPr/>
          <p:nvPr/>
        </p:nvGrpSpPr>
        <p:grpSpPr>
          <a:xfrm>
            <a:off x="5172628" y="4483966"/>
            <a:ext cx="183842" cy="232478"/>
            <a:chOff x="6173788" y="3211513"/>
            <a:chExt cx="300037" cy="379413"/>
          </a:xfrm>
        </p:grpSpPr>
        <p:sp>
          <p:nvSpPr>
            <p:cNvPr id="9661" name="Shape 9661"/>
            <p:cNvSpPr/>
            <p:nvPr/>
          </p:nvSpPr>
          <p:spPr>
            <a:xfrm>
              <a:off x="6253163" y="3379788"/>
              <a:ext cx="163512" cy="17463"/>
            </a:xfrm>
            <a:custGeom>
              <a:avLst/>
              <a:gdLst/>
              <a:ahLst/>
              <a:cxnLst/>
              <a:rect l="0" t="0" r="0" b="0"/>
              <a:pathLst>
                <a:path w="1443" h="155" extrusionOk="0">
                  <a:moveTo>
                    <a:pt x="78" y="0"/>
                  </a:moveTo>
                  <a:lnTo>
                    <a:pt x="1365" y="0"/>
                  </a:lnTo>
                  <a:lnTo>
                    <a:pt x="1386" y="3"/>
                  </a:lnTo>
                  <a:lnTo>
                    <a:pt x="1405" y="11"/>
                  </a:lnTo>
                  <a:lnTo>
                    <a:pt x="1420" y="23"/>
                  </a:lnTo>
                  <a:lnTo>
                    <a:pt x="1432" y="39"/>
                  </a:lnTo>
                  <a:lnTo>
                    <a:pt x="1439" y="57"/>
                  </a:lnTo>
                  <a:lnTo>
                    <a:pt x="1443" y="78"/>
                  </a:lnTo>
                  <a:lnTo>
                    <a:pt x="1439" y="98"/>
                  </a:lnTo>
                  <a:lnTo>
                    <a:pt x="1432" y="116"/>
                  </a:lnTo>
                  <a:lnTo>
                    <a:pt x="1420" y="133"/>
                  </a:lnTo>
                  <a:lnTo>
                    <a:pt x="1405" y="144"/>
                  </a:lnTo>
                  <a:lnTo>
                    <a:pt x="1386" y="152"/>
                  </a:lnTo>
                  <a:lnTo>
                    <a:pt x="1365" y="155"/>
                  </a:lnTo>
                  <a:lnTo>
                    <a:pt x="78" y="155"/>
                  </a:lnTo>
                  <a:lnTo>
                    <a:pt x="58" y="152"/>
                  </a:lnTo>
                  <a:lnTo>
                    <a:pt x="39" y="144"/>
                  </a:lnTo>
                  <a:lnTo>
                    <a:pt x="23" y="133"/>
                  </a:lnTo>
                  <a:lnTo>
                    <a:pt x="10" y="116"/>
                  </a:lnTo>
                  <a:lnTo>
                    <a:pt x="3" y="98"/>
                  </a:lnTo>
                  <a:lnTo>
                    <a:pt x="0" y="78"/>
                  </a:lnTo>
                  <a:lnTo>
                    <a:pt x="3" y="57"/>
                  </a:lnTo>
                  <a:lnTo>
                    <a:pt x="10" y="39"/>
                  </a:lnTo>
                  <a:lnTo>
                    <a:pt x="23" y="23"/>
                  </a:lnTo>
                  <a:lnTo>
                    <a:pt x="39" y="11"/>
                  </a:lnTo>
                  <a:lnTo>
                    <a:pt x="58"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62" name="Shape 9662"/>
            <p:cNvSpPr/>
            <p:nvPr/>
          </p:nvSpPr>
          <p:spPr>
            <a:xfrm>
              <a:off x="6173788" y="3211513"/>
              <a:ext cx="300037" cy="379413"/>
            </a:xfrm>
            <a:custGeom>
              <a:avLst/>
              <a:gdLst/>
              <a:ahLst/>
              <a:cxnLst/>
              <a:rect l="0" t="0" r="0" b="0"/>
              <a:pathLst>
                <a:path w="2645" h="3357" extrusionOk="0">
                  <a:moveTo>
                    <a:pt x="334" y="231"/>
                  </a:moveTo>
                  <a:lnTo>
                    <a:pt x="334" y="456"/>
                  </a:lnTo>
                  <a:lnTo>
                    <a:pt x="357" y="456"/>
                  </a:lnTo>
                  <a:lnTo>
                    <a:pt x="377" y="459"/>
                  </a:lnTo>
                  <a:lnTo>
                    <a:pt x="396" y="466"/>
                  </a:lnTo>
                  <a:lnTo>
                    <a:pt x="412" y="479"/>
                  </a:lnTo>
                  <a:lnTo>
                    <a:pt x="424" y="494"/>
                  </a:lnTo>
                  <a:lnTo>
                    <a:pt x="432" y="512"/>
                  </a:lnTo>
                  <a:lnTo>
                    <a:pt x="435" y="534"/>
                  </a:lnTo>
                  <a:lnTo>
                    <a:pt x="432" y="554"/>
                  </a:lnTo>
                  <a:lnTo>
                    <a:pt x="424" y="573"/>
                  </a:lnTo>
                  <a:lnTo>
                    <a:pt x="412" y="588"/>
                  </a:lnTo>
                  <a:lnTo>
                    <a:pt x="396" y="600"/>
                  </a:lnTo>
                  <a:lnTo>
                    <a:pt x="377" y="607"/>
                  </a:lnTo>
                  <a:lnTo>
                    <a:pt x="357" y="611"/>
                  </a:lnTo>
                  <a:lnTo>
                    <a:pt x="334" y="611"/>
                  </a:lnTo>
                  <a:lnTo>
                    <a:pt x="334" y="1029"/>
                  </a:lnTo>
                  <a:lnTo>
                    <a:pt x="357" y="1029"/>
                  </a:lnTo>
                  <a:lnTo>
                    <a:pt x="377" y="1031"/>
                  </a:lnTo>
                  <a:lnTo>
                    <a:pt x="396" y="1039"/>
                  </a:lnTo>
                  <a:lnTo>
                    <a:pt x="412" y="1051"/>
                  </a:lnTo>
                  <a:lnTo>
                    <a:pt x="424" y="1067"/>
                  </a:lnTo>
                  <a:lnTo>
                    <a:pt x="432" y="1085"/>
                  </a:lnTo>
                  <a:lnTo>
                    <a:pt x="435" y="1105"/>
                  </a:lnTo>
                  <a:lnTo>
                    <a:pt x="432" y="1126"/>
                  </a:lnTo>
                  <a:lnTo>
                    <a:pt x="424" y="1144"/>
                  </a:lnTo>
                  <a:lnTo>
                    <a:pt x="412" y="1161"/>
                  </a:lnTo>
                  <a:lnTo>
                    <a:pt x="396" y="1173"/>
                  </a:lnTo>
                  <a:lnTo>
                    <a:pt x="377" y="1180"/>
                  </a:lnTo>
                  <a:lnTo>
                    <a:pt x="357" y="1183"/>
                  </a:lnTo>
                  <a:lnTo>
                    <a:pt x="334" y="1183"/>
                  </a:lnTo>
                  <a:lnTo>
                    <a:pt x="334" y="1600"/>
                  </a:lnTo>
                  <a:lnTo>
                    <a:pt x="357" y="1600"/>
                  </a:lnTo>
                  <a:lnTo>
                    <a:pt x="377" y="1603"/>
                  </a:lnTo>
                  <a:lnTo>
                    <a:pt x="396" y="1612"/>
                  </a:lnTo>
                  <a:lnTo>
                    <a:pt x="412" y="1624"/>
                  </a:lnTo>
                  <a:lnTo>
                    <a:pt x="424" y="1639"/>
                  </a:lnTo>
                  <a:lnTo>
                    <a:pt x="432" y="1658"/>
                  </a:lnTo>
                  <a:lnTo>
                    <a:pt x="435" y="1678"/>
                  </a:lnTo>
                  <a:lnTo>
                    <a:pt x="432" y="1698"/>
                  </a:lnTo>
                  <a:lnTo>
                    <a:pt x="424" y="1717"/>
                  </a:lnTo>
                  <a:lnTo>
                    <a:pt x="412" y="1733"/>
                  </a:lnTo>
                  <a:lnTo>
                    <a:pt x="396" y="1744"/>
                  </a:lnTo>
                  <a:lnTo>
                    <a:pt x="377" y="1753"/>
                  </a:lnTo>
                  <a:lnTo>
                    <a:pt x="357" y="1756"/>
                  </a:lnTo>
                  <a:lnTo>
                    <a:pt x="334" y="1756"/>
                  </a:lnTo>
                  <a:lnTo>
                    <a:pt x="334" y="2173"/>
                  </a:lnTo>
                  <a:lnTo>
                    <a:pt x="357" y="2173"/>
                  </a:lnTo>
                  <a:lnTo>
                    <a:pt x="377" y="2176"/>
                  </a:lnTo>
                  <a:lnTo>
                    <a:pt x="396" y="2184"/>
                  </a:lnTo>
                  <a:lnTo>
                    <a:pt x="412" y="2195"/>
                  </a:lnTo>
                  <a:lnTo>
                    <a:pt x="424" y="2212"/>
                  </a:lnTo>
                  <a:lnTo>
                    <a:pt x="432" y="2230"/>
                  </a:lnTo>
                  <a:lnTo>
                    <a:pt x="435" y="2251"/>
                  </a:lnTo>
                  <a:lnTo>
                    <a:pt x="432" y="2271"/>
                  </a:lnTo>
                  <a:lnTo>
                    <a:pt x="424" y="2289"/>
                  </a:lnTo>
                  <a:lnTo>
                    <a:pt x="412" y="2305"/>
                  </a:lnTo>
                  <a:lnTo>
                    <a:pt x="396" y="2317"/>
                  </a:lnTo>
                  <a:lnTo>
                    <a:pt x="377" y="2325"/>
                  </a:lnTo>
                  <a:lnTo>
                    <a:pt x="357" y="2327"/>
                  </a:lnTo>
                  <a:lnTo>
                    <a:pt x="334" y="2327"/>
                  </a:lnTo>
                  <a:lnTo>
                    <a:pt x="334" y="2745"/>
                  </a:lnTo>
                  <a:lnTo>
                    <a:pt x="357" y="2745"/>
                  </a:lnTo>
                  <a:lnTo>
                    <a:pt x="377" y="2748"/>
                  </a:lnTo>
                  <a:lnTo>
                    <a:pt x="396" y="2756"/>
                  </a:lnTo>
                  <a:lnTo>
                    <a:pt x="412" y="2768"/>
                  </a:lnTo>
                  <a:lnTo>
                    <a:pt x="424" y="2783"/>
                  </a:lnTo>
                  <a:lnTo>
                    <a:pt x="432" y="2802"/>
                  </a:lnTo>
                  <a:lnTo>
                    <a:pt x="435" y="2823"/>
                  </a:lnTo>
                  <a:lnTo>
                    <a:pt x="432" y="2844"/>
                  </a:lnTo>
                  <a:lnTo>
                    <a:pt x="424" y="2862"/>
                  </a:lnTo>
                  <a:lnTo>
                    <a:pt x="412" y="2877"/>
                  </a:lnTo>
                  <a:lnTo>
                    <a:pt x="396" y="2890"/>
                  </a:lnTo>
                  <a:lnTo>
                    <a:pt x="377" y="2898"/>
                  </a:lnTo>
                  <a:lnTo>
                    <a:pt x="357" y="2900"/>
                  </a:lnTo>
                  <a:lnTo>
                    <a:pt x="334" y="2900"/>
                  </a:lnTo>
                  <a:lnTo>
                    <a:pt x="334" y="3125"/>
                  </a:lnTo>
                  <a:lnTo>
                    <a:pt x="2252" y="3125"/>
                  </a:lnTo>
                  <a:lnTo>
                    <a:pt x="2281" y="3122"/>
                  </a:lnTo>
                  <a:lnTo>
                    <a:pt x="2308" y="3114"/>
                  </a:lnTo>
                  <a:lnTo>
                    <a:pt x="2333" y="3102"/>
                  </a:lnTo>
                  <a:lnTo>
                    <a:pt x="2355" y="3087"/>
                  </a:lnTo>
                  <a:lnTo>
                    <a:pt x="2374" y="3067"/>
                  </a:lnTo>
                  <a:lnTo>
                    <a:pt x="2391" y="3045"/>
                  </a:lnTo>
                  <a:lnTo>
                    <a:pt x="2402" y="3020"/>
                  </a:lnTo>
                  <a:lnTo>
                    <a:pt x="2409" y="2994"/>
                  </a:lnTo>
                  <a:lnTo>
                    <a:pt x="2412" y="2965"/>
                  </a:lnTo>
                  <a:lnTo>
                    <a:pt x="2412" y="391"/>
                  </a:lnTo>
                  <a:lnTo>
                    <a:pt x="2409" y="362"/>
                  </a:lnTo>
                  <a:lnTo>
                    <a:pt x="2402" y="336"/>
                  </a:lnTo>
                  <a:lnTo>
                    <a:pt x="2391" y="311"/>
                  </a:lnTo>
                  <a:lnTo>
                    <a:pt x="2374" y="289"/>
                  </a:lnTo>
                  <a:lnTo>
                    <a:pt x="2355" y="269"/>
                  </a:lnTo>
                  <a:lnTo>
                    <a:pt x="2333" y="254"/>
                  </a:lnTo>
                  <a:lnTo>
                    <a:pt x="2308" y="241"/>
                  </a:lnTo>
                  <a:lnTo>
                    <a:pt x="2281" y="234"/>
                  </a:lnTo>
                  <a:lnTo>
                    <a:pt x="2252" y="231"/>
                  </a:lnTo>
                  <a:lnTo>
                    <a:pt x="334" y="231"/>
                  </a:lnTo>
                  <a:close/>
                  <a:moveTo>
                    <a:pt x="217" y="0"/>
                  </a:moveTo>
                  <a:lnTo>
                    <a:pt x="2252" y="0"/>
                  </a:lnTo>
                  <a:lnTo>
                    <a:pt x="2302" y="3"/>
                  </a:lnTo>
                  <a:lnTo>
                    <a:pt x="2349" y="11"/>
                  </a:lnTo>
                  <a:lnTo>
                    <a:pt x="2394" y="26"/>
                  </a:lnTo>
                  <a:lnTo>
                    <a:pt x="2437" y="45"/>
                  </a:lnTo>
                  <a:lnTo>
                    <a:pt x="2477" y="70"/>
                  </a:lnTo>
                  <a:lnTo>
                    <a:pt x="2513" y="98"/>
                  </a:lnTo>
                  <a:lnTo>
                    <a:pt x="2546" y="131"/>
                  </a:lnTo>
                  <a:lnTo>
                    <a:pt x="2574" y="168"/>
                  </a:lnTo>
                  <a:lnTo>
                    <a:pt x="2599" y="208"/>
                  </a:lnTo>
                  <a:lnTo>
                    <a:pt x="2618" y="250"/>
                  </a:lnTo>
                  <a:lnTo>
                    <a:pt x="2633" y="295"/>
                  </a:lnTo>
                  <a:lnTo>
                    <a:pt x="2642" y="342"/>
                  </a:lnTo>
                  <a:lnTo>
                    <a:pt x="2645" y="391"/>
                  </a:lnTo>
                  <a:lnTo>
                    <a:pt x="2645" y="2965"/>
                  </a:lnTo>
                  <a:lnTo>
                    <a:pt x="2642" y="3014"/>
                  </a:lnTo>
                  <a:lnTo>
                    <a:pt x="2633" y="3061"/>
                  </a:lnTo>
                  <a:lnTo>
                    <a:pt x="2618" y="3106"/>
                  </a:lnTo>
                  <a:lnTo>
                    <a:pt x="2599" y="3149"/>
                  </a:lnTo>
                  <a:lnTo>
                    <a:pt x="2574" y="3188"/>
                  </a:lnTo>
                  <a:lnTo>
                    <a:pt x="2546" y="3225"/>
                  </a:lnTo>
                  <a:lnTo>
                    <a:pt x="2513" y="3258"/>
                  </a:lnTo>
                  <a:lnTo>
                    <a:pt x="2477" y="3286"/>
                  </a:lnTo>
                  <a:lnTo>
                    <a:pt x="2437" y="3311"/>
                  </a:lnTo>
                  <a:lnTo>
                    <a:pt x="2394" y="3330"/>
                  </a:lnTo>
                  <a:lnTo>
                    <a:pt x="2349" y="3345"/>
                  </a:lnTo>
                  <a:lnTo>
                    <a:pt x="2302" y="3354"/>
                  </a:lnTo>
                  <a:lnTo>
                    <a:pt x="2252" y="3357"/>
                  </a:lnTo>
                  <a:lnTo>
                    <a:pt x="217" y="3357"/>
                  </a:lnTo>
                  <a:lnTo>
                    <a:pt x="191" y="3354"/>
                  </a:lnTo>
                  <a:lnTo>
                    <a:pt x="166" y="3345"/>
                  </a:lnTo>
                  <a:lnTo>
                    <a:pt x="145" y="3331"/>
                  </a:lnTo>
                  <a:lnTo>
                    <a:pt x="127" y="3313"/>
                  </a:lnTo>
                  <a:lnTo>
                    <a:pt x="113" y="3291"/>
                  </a:lnTo>
                  <a:lnTo>
                    <a:pt x="105" y="3267"/>
                  </a:lnTo>
                  <a:lnTo>
                    <a:pt x="101" y="3240"/>
                  </a:lnTo>
                  <a:lnTo>
                    <a:pt x="101" y="2900"/>
                  </a:lnTo>
                  <a:lnTo>
                    <a:pt x="78" y="2900"/>
                  </a:lnTo>
                  <a:lnTo>
                    <a:pt x="57" y="2898"/>
                  </a:lnTo>
                  <a:lnTo>
                    <a:pt x="39" y="2890"/>
                  </a:lnTo>
                  <a:lnTo>
                    <a:pt x="23" y="2877"/>
                  </a:lnTo>
                  <a:lnTo>
                    <a:pt x="11" y="2862"/>
                  </a:lnTo>
                  <a:lnTo>
                    <a:pt x="3" y="2844"/>
                  </a:lnTo>
                  <a:lnTo>
                    <a:pt x="0" y="2823"/>
                  </a:lnTo>
                  <a:lnTo>
                    <a:pt x="3" y="2802"/>
                  </a:lnTo>
                  <a:lnTo>
                    <a:pt x="11" y="2783"/>
                  </a:lnTo>
                  <a:lnTo>
                    <a:pt x="23" y="2768"/>
                  </a:lnTo>
                  <a:lnTo>
                    <a:pt x="39" y="2756"/>
                  </a:lnTo>
                  <a:lnTo>
                    <a:pt x="57" y="2748"/>
                  </a:lnTo>
                  <a:lnTo>
                    <a:pt x="78" y="2745"/>
                  </a:lnTo>
                  <a:lnTo>
                    <a:pt x="101" y="2745"/>
                  </a:lnTo>
                  <a:lnTo>
                    <a:pt x="101" y="2327"/>
                  </a:lnTo>
                  <a:lnTo>
                    <a:pt x="78" y="2327"/>
                  </a:lnTo>
                  <a:lnTo>
                    <a:pt x="57" y="2325"/>
                  </a:lnTo>
                  <a:lnTo>
                    <a:pt x="39" y="2317"/>
                  </a:lnTo>
                  <a:lnTo>
                    <a:pt x="23" y="2305"/>
                  </a:lnTo>
                  <a:lnTo>
                    <a:pt x="11" y="2289"/>
                  </a:lnTo>
                  <a:lnTo>
                    <a:pt x="3" y="2271"/>
                  </a:lnTo>
                  <a:lnTo>
                    <a:pt x="0" y="2251"/>
                  </a:lnTo>
                  <a:lnTo>
                    <a:pt x="3" y="2230"/>
                  </a:lnTo>
                  <a:lnTo>
                    <a:pt x="11" y="2212"/>
                  </a:lnTo>
                  <a:lnTo>
                    <a:pt x="23" y="2195"/>
                  </a:lnTo>
                  <a:lnTo>
                    <a:pt x="39" y="2184"/>
                  </a:lnTo>
                  <a:lnTo>
                    <a:pt x="57" y="2176"/>
                  </a:lnTo>
                  <a:lnTo>
                    <a:pt x="78" y="2173"/>
                  </a:lnTo>
                  <a:lnTo>
                    <a:pt x="101" y="2173"/>
                  </a:lnTo>
                  <a:lnTo>
                    <a:pt x="101" y="1756"/>
                  </a:lnTo>
                  <a:lnTo>
                    <a:pt x="78" y="1756"/>
                  </a:lnTo>
                  <a:lnTo>
                    <a:pt x="57" y="1753"/>
                  </a:lnTo>
                  <a:lnTo>
                    <a:pt x="39" y="1744"/>
                  </a:lnTo>
                  <a:lnTo>
                    <a:pt x="23" y="1733"/>
                  </a:lnTo>
                  <a:lnTo>
                    <a:pt x="11" y="1717"/>
                  </a:lnTo>
                  <a:lnTo>
                    <a:pt x="3" y="1698"/>
                  </a:lnTo>
                  <a:lnTo>
                    <a:pt x="0" y="1678"/>
                  </a:lnTo>
                  <a:lnTo>
                    <a:pt x="3" y="1658"/>
                  </a:lnTo>
                  <a:lnTo>
                    <a:pt x="11" y="1639"/>
                  </a:lnTo>
                  <a:lnTo>
                    <a:pt x="23" y="1624"/>
                  </a:lnTo>
                  <a:lnTo>
                    <a:pt x="39" y="1612"/>
                  </a:lnTo>
                  <a:lnTo>
                    <a:pt x="57" y="1603"/>
                  </a:lnTo>
                  <a:lnTo>
                    <a:pt x="78" y="1600"/>
                  </a:lnTo>
                  <a:lnTo>
                    <a:pt x="101" y="1600"/>
                  </a:lnTo>
                  <a:lnTo>
                    <a:pt x="101" y="1183"/>
                  </a:lnTo>
                  <a:lnTo>
                    <a:pt x="78" y="1183"/>
                  </a:lnTo>
                  <a:lnTo>
                    <a:pt x="57" y="1180"/>
                  </a:lnTo>
                  <a:lnTo>
                    <a:pt x="39" y="1173"/>
                  </a:lnTo>
                  <a:lnTo>
                    <a:pt x="23" y="1161"/>
                  </a:lnTo>
                  <a:lnTo>
                    <a:pt x="11" y="1144"/>
                  </a:lnTo>
                  <a:lnTo>
                    <a:pt x="3" y="1126"/>
                  </a:lnTo>
                  <a:lnTo>
                    <a:pt x="0" y="1105"/>
                  </a:lnTo>
                  <a:lnTo>
                    <a:pt x="3" y="1085"/>
                  </a:lnTo>
                  <a:lnTo>
                    <a:pt x="11" y="1067"/>
                  </a:lnTo>
                  <a:lnTo>
                    <a:pt x="23" y="1051"/>
                  </a:lnTo>
                  <a:lnTo>
                    <a:pt x="39" y="1039"/>
                  </a:lnTo>
                  <a:lnTo>
                    <a:pt x="57" y="1031"/>
                  </a:lnTo>
                  <a:lnTo>
                    <a:pt x="78" y="1029"/>
                  </a:lnTo>
                  <a:lnTo>
                    <a:pt x="101" y="1029"/>
                  </a:lnTo>
                  <a:lnTo>
                    <a:pt x="101" y="611"/>
                  </a:lnTo>
                  <a:lnTo>
                    <a:pt x="78" y="611"/>
                  </a:lnTo>
                  <a:lnTo>
                    <a:pt x="57" y="607"/>
                  </a:lnTo>
                  <a:lnTo>
                    <a:pt x="39" y="600"/>
                  </a:lnTo>
                  <a:lnTo>
                    <a:pt x="23" y="588"/>
                  </a:lnTo>
                  <a:lnTo>
                    <a:pt x="11" y="573"/>
                  </a:lnTo>
                  <a:lnTo>
                    <a:pt x="3" y="554"/>
                  </a:lnTo>
                  <a:lnTo>
                    <a:pt x="0" y="534"/>
                  </a:lnTo>
                  <a:lnTo>
                    <a:pt x="3" y="512"/>
                  </a:lnTo>
                  <a:lnTo>
                    <a:pt x="11" y="494"/>
                  </a:lnTo>
                  <a:lnTo>
                    <a:pt x="23" y="479"/>
                  </a:lnTo>
                  <a:lnTo>
                    <a:pt x="39" y="466"/>
                  </a:lnTo>
                  <a:lnTo>
                    <a:pt x="57" y="459"/>
                  </a:lnTo>
                  <a:lnTo>
                    <a:pt x="78" y="456"/>
                  </a:lnTo>
                  <a:lnTo>
                    <a:pt x="101" y="456"/>
                  </a:lnTo>
                  <a:lnTo>
                    <a:pt x="101" y="116"/>
                  </a:lnTo>
                  <a:lnTo>
                    <a:pt x="105" y="89"/>
                  </a:lnTo>
                  <a:lnTo>
                    <a:pt x="113" y="65"/>
                  </a:lnTo>
                  <a:lnTo>
                    <a:pt x="127" y="43"/>
                  </a:lnTo>
                  <a:lnTo>
                    <a:pt x="145" y="25"/>
                  </a:lnTo>
                  <a:lnTo>
                    <a:pt x="166" y="11"/>
                  </a:lnTo>
                  <a:lnTo>
                    <a:pt x="191" y="3"/>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63" name="Shape 9663"/>
            <p:cNvSpPr/>
            <p:nvPr/>
          </p:nvSpPr>
          <p:spPr>
            <a:xfrm>
              <a:off x="6253163" y="3303588"/>
              <a:ext cx="163512" cy="61913"/>
            </a:xfrm>
            <a:custGeom>
              <a:avLst/>
              <a:gdLst/>
              <a:ahLst/>
              <a:cxnLst/>
              <a:rect l="0" t="0" r="0" b="0"/>
              <a:pathLst>
                <a:path w="1443" h="556" extrusionOk="0">
                  <a:moveTo>
                    <a:pt x="155" y="154"/>
                  </a:moveTo>
                  <a:lnTo>
                    <a:pt x="155" y="402"/>
                  </a:lnTo>
                  <a:lnTo>
                    <a:pt x="1288" y="402"/>
                  </a:lnTo>
                  <a:lnTo>
                    <a:pt x="1288" y="154"/>
                  </a:lnTo>
                  <a:lnTo>
                    <a:pt x="155" y="154"/>
                  </a:lnTo>
                  <a:close/>
                  <a:moveTo>
                    <a:pt x="78" y="0"/>
                  </a:moveTo>
                  <a:lnTo>
                    <a:pt x="1365" y="0"/>
                  </a:lnTo>
                  <a:lnTo>
                    <a:pt x="1386" y="3"/>
                  </a:lnTo>
                  <a:lnTo>
                    <a:pt x="1405" y="10"/>
                  </a:lnTo>
                  <a:lnTo>
                    <a:pt x="1420" y="22"/>
                  </a:lnTo>
                  <a:lnTo>
                    <a:pt x="1432" y="38"/>
                  </a:lnTo>
                  <a:lnTo>
                    <a:pt x="1439" y="56"/>
                  </a:lnTo>
                  <a:lnTo>
                    <a:pt x="1443" y="77"/>
                  </a:lnTo>
                  <a:lnTo>
                    <a:pt x="1443" y="480"/>
                  </a:lnTo>
                  <a:lnTo>
                    <a:pt x="1439" y="500"/>
                  </a:lnTo>
                  <a:lnTo>
                    <a:pt x="1432" y="518"/>
                  </a:lnTo>
                  <a:lnTo>
                    <a:pt x="1420" y="534"/>
                  </a:lnTo>
                  <a:lnTo>
                    <a:pt x="1405" y="546"/>
                  </a:lnTo>
                  <a:lnTo>
                    <a:pt x="1386" y="554"/>
                  </a:lnTo>
                  <a:lnTo>
                    <a:pt x="1365" y="556"/>
                  </a:lnTo>
                  <a:lnTo>
                    <a:pt x="78" y="556"/>
                  </a:lnTo>
                  <a:lnTo>
                    <a:pt x="58" y="554"/>
                  </a:lnTo>
                  <a:lnTo>
                    <a:pt x="39" y="546"/>
                  </a:lnTo>
                  <a:lnTo>
                    <a:pt x="23" y="534"/>
                  </a:lnTo>
                  <a:lnTo>
                    <a:pt x="10" y="518"/>
                  </a:lnTo>
                  <a:lnTo>
                    <a:pt x="3" y="500"/>
                  </a:lnTo>
                  <a:lnTo>
                    <a:pt x="0" y="480"/>
                  </a:lnTo>
                  <a:lnTo>
                    <a:pt x="0" y="77"/>
                  </a:lnTo>
                  <a:lnTo>
                    <a:pt x="3" y="56"/>
                  </a:lnTo>
                  <a:lnTo>
                    <a:pt x="10" y="38"/>
                  </a:lnTo>
                  <a:lnTo>
                    <a:pt x="23" y="22"/>
                  </a:lnTo>
                  <a:lnTo>
                    <a:pt x="39" y="10"/>
                  </a:lnTo>
                  <a:lnTo>
                    <a:pt x="58"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64" name="Shape 9664"/>
          <p:cNvGrpSpPr/>
          <p:nvPr/>
        </p:nvGrpSpPr>
        <p:grpSpPr>
          <a:xfrm>
            <a:off x="6240312" y="4487857"/>
            <a:ext cx="193569" cy="224696"/>
            <a:chOff x="7870825" y="3217863"/>
            <a:chExt cx="315913" cy="366713"/>
          </a:xfrm>
        </p:grpSpPr>
        <p:sp>
          <p:nvSpPr>
            <p:cNvPr id="9665" name="Shape 9665"/>
            <p:cNvSpPr/>
            <p:nvPr/>
          </p:nvSpPr>
          <p:spPr>
            <a:xfrm>
              <a:off x="7870825" y="3217863"/>
              <a:ext cx="315913" cy="366713"/>
            </a:xfrm>
            <a:custGeom>
              <a:avLst/>
              <a:gdLst/>
              <a:ahLst/>
              <a:cxnLst/>
              <a:rect l="0" t="0" r="0" b="0"/>
              <a:pathLst>
                <a:path w="2991" h="3462" extrusionOk="0">
                  <a:moveTo>
                    <a:pt x="249" y="249"/>
                  </a:moveTo>
                  <a:lnTo>
                    <a:pt x="249" y="2479"/>
                  </a:lnTo>
                  <a:lnTo>
                    <a:pt x="2741" y="2479"/>
                  </a:lnTo>
                  <a:lnTo>
                    <a:pt x="2741" y="249"/>
                  </a:lnTo>
                  <a:lnTo>
                    <a:pt x="249" y="249"/>
                  </a:lnTo>
                  <a:close/>
                  <a:moveTo>
                    <a:pt x="124" y="0"/>
                  </a:moveTo>
                  <a:lnTo>
                    <a:pt x="2865" y="0"/>
                  </a:lnTo>
                  <a:lnTo>
                    <a:pt x="2894" y="3"/>
                  </a:lnTo>
                  <a:lnTo>
                    <a:pt x="2920" y="13"/>
                  </a:lnTo>
                  <a:lnTo>
                    <a:pt x="2943" y="28"/>
                  </a:lnTo>
                  <a:lnTo>
                    <a:pt x="2963" y="47"/>
                  </a:lnTo>
                  <a:lnTo>
                    <a:pt x="2978" y="70"/>
                  </a:lnTo>
                  <a:lnTo>
                    <a:pt x="2986" y="96"/>
                  </a:lnTo>
                  <a:lnTo>
                    <a:pt x="2991" y="125"/>
                  </a:lnTo>
                  <a:lnTo>
                    <a:pt x="2991" y="2604"/>
                  </a:lnTo>
                  <a:lnTo>
                    <a:pt x="2986" y="2632"/>
                  </a:lnTo>
                  <a:lnTo>
                    <a:pt x="2978" y="2659"/>
                  </a:lnTo>
                  <a:lnTo>
                    <a:pt x="2963" y="2682"/>
                  </a:lnTo>
                  <a:lnTo>
                    <a:pt x="2943" y="2701"/>
                  </a:lnTo>
                  <a:lnTo>
                    <a:pt x="2920" y="2716"/>
                  </a:lnTo>
                  <a:lnTo>
                    <a:pt x="2895" y="2725"/>
                  </a:lnTo>
                  <a:lnTo>
                    <a:pt x="2865" y="2728"/>
                  </a:lnTo>
                  <a:lnTo>
                    <a:pt x="2254" y="2728"/>
                  </a:lnTo>
                  <a:lnTo>
                    <a:pt x="2610" y="3269"/>
                  </a:lnTo>
                  <a:lnTo>
                    <a:pt x="2622" y="3292"/>
                  </a:lnTo>
                  <a:lnTo>
                    <a:pt x="2628" y="3315"/>
                  </a:lnTo>
                  <a:lnTo>
                    <a:pt x="2630" y="3339"/>
                  </a:lnTo>
                  <a:lnTo>
                    <a:pt x="2628" y="3363"/>
                  </a:lnTo>
                  <a:lnTo>
                    <a:pt x="2621" y="3385"/>
                  </a:lnTo>
                  <a:lnTo>
                    <a:pt x="2609" y="3408"/>
                  </a:lnTo>
                  <a:lnTo>
                    <a:pt x="2594" y="3427"/>
                  </a:lnTo>
                  <a:lnTo>
                    <a:pt x="2574" y="3442"/>
                  </a:lnTo>
                  <a:lnTo>
                    <a:pt x="2552" y="3454"/>
                  </a:lnTo>
                  <a:lnTo>
                    <a:pt x="2529" y="3460"/>
                  </a:lnTo>
                  <a:lnTo>
                    <a:pt x="2506" y="3462"/>
                  </a:lnTo>
                  <a:lnTo>
                    <a:pt x="2481" y="3460"/>
                  </a:lnTo>
                  <a:lnTo>
                    <a:pt x="2458" y="3453"/>
                  </a:lnTo>
                  <a:lnTo>
                    <a:pt x="2437" y="3442"/>
                  </a:lnTo>
                  <a:lnTo>
                    <a:pt x="2418" y="3427"/>
                  </a:lnTo>
                  <a:lnTo>
                    <a:pt x="2401" y="3407"/>
                  </a:lnTo>
                  <a:lnTo>
                    <a:pt x="1954" y="2728"/>
                  </a:lnTo>
                  <a:lnTo>
                    <a:pt x="1035" y="2728"/>
                  </a:lnTo>
                  <a:lnTo>
                    <a:pt x="588" y="3407"/>
                  </a:lnTo>
                  <a:lnTo>
                    <a:pt x="572" y="3427"/>
                  </a:lnTo>
                  <a:lnTo>
                    <a:pt x="552" y="3442"/>
                  </a:lnTo>
                  <a:lnTo>
                    <a:pt x="531" y="3453"/>
                  </a:lnTo>
                  <a:lnTo>
                    <a:pt x="508" y="3460"/>
                  </a:lnTo>
                  <a:lnTo>
                    <a:pt x="484" y="3462"/>
                  </a:lnTo>
                  <a:lnTo>
                    <a:pt x="461" y="3460"/>
                  </a:lnTo>
                  <a:lnTo>
                    <a:pt x="437" y="3454"/>
                  </a:lnTo>
                  <a:lnTo>
                    <a:pt x="415" y="3442"/>
                  </a:lnTo>
                  <a:lnTo>
                    <a:pt x="396" y="3427"/>
                  </a:lnTo>
                  <a:lnTo>
                    <a:pt x="381" y="3408"/>
                  </a:lnTo>
                  <a:lnTo>
                    <a:pt x="369" y="3385"/>
                  </a:lnTo>
                  <a:lnTo>
                    <a:pt x="362" y="3363"/>
                  </a:lnTo>
                  <a:lnTo>
                    <a:pt x="359" y="3339"/>
                  </a:lnTo>
                  <a:lnTo>
                    <a:pt x="362" y="3315"/>
                  </a:lnTo>
                  <a:lnTo>
                    <a:pt x="368" y="3292"/>
                  </a:lnTo>
                  <a:lnTo>
                    <a:pt x="379" y="3269"/>
                  </a:lnTo>
                  <a:lnTo>
                    <a:pt x="737" y="2728"/>
                  </a:lnTo>
                  <a:lnTo>
                    <a:pt x="124" y="2728"/>
                  </a:lnTo>
                  <a:lnTo>
                    <a:pt x="99" y="2725"/>
                  </a:lnTo>
                  <a:lnTo>
                    <a:pt x="76" y="2719"/>
                  </a:lnTo>
                  <a:lnTo>
                    <a:pt x="55" y="2707"/>
                  </a:lnTo>
                  <a:lnTo>
                    <a:pt x="36" y="2692"/>
                  </a:lnTo>
                  <a:lnTo>
                    <a:pt x="21" y="2674"/>
                  </a:lnTo>
                  <a:lnTo>
                    <a:pt x="9" y="2653"/>
                  </a:lnTo>
                  <a:lnTo>
                    <a:pt x="2" y="2628"/>
                  </a:lnTo>
                  <a:lnTo>
                    <a:pt x="0" y="2604"/>
                  </a:lnTo>
                  <a:lnTo>
                    <a:pt x="0" y="125"/>
                  </a:lnTo>
                  <a:lnTo>
                    <a:pt x="3" y="96"/>
                  </a:lnTo>
                  <a:lnTo>
                    <a:pt x="13" y="70"/>
                  </a:lnTo>
                  <a:lnTo>
                    <a:pt x="27" y="47"/>
                  </a:lnTo>
                  <a:lnTo>
                    <a:pt x="46" y="28"/>
                  </a:lnTo>
                  <a:lnTo>
                    <a:pt x="70" y="13"/>
                  </a:lnTo>
                  <a:lnTo>
                    <a:pt x="96" y="3"/>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66" name="Shape 9666"/>
            <p:cNvSpPr/>
            <p:nvPr/>
          </p:nvSpPr>
          <p:spPr>
            <a:xfrm>
              <a:off x="7931150" y="3295651"/>
              <a:ext cx="193675" cy="142875"/>
            </a:xfrm>
            <a:custGeom>
              <a:avLst/>
              <a:gdLst/>
              <a:ahLst/>
              <a:cxnLst/>
              <a:rect l="0" t="0" r="0" b="0"/>
              <a:pathLst>
                <a:path w="1827" h="1362" extrusionOk="0">
                  <a:moveTo>
                    <a:pt x="1742" y="0"/>
                  </a:moveTo>
                  <a:lnTo>
                    <a:pt x="1761" y="1"/>
                  </a:lnTo>
                  <a:lnTo>
                    <a:pt x="1778" y="6"/>
                  </a:lnTo>
                  <a:lnTo>
                    <a:pt x="1795" y="17"/>
                  </a:lnTo>
                  <a:lnTo>
                    <a:pt x="1808" y="29"/>
                  </a:lnTo>
                  <a:lnTo>
                    <a:pt x="1819" y="45"/>
                  </a:lnTo>
                  <a:lnTo>
                    <a:pt x="1825" y="62"/>
                  </a:lnTo>
                  <a:lnTo>
                    <a:pt x="1827" y="80"/>
                  </a:lnTo>
                  <a:lnTo>
                    <a:pt x="1826" y="99"/>
                  </a:lnTo>
                  <a:lnTo>
                    <a:pt x="1820" y="116"/>
                  </a:lnTo>
                  <a:lnTo>
                    <a:pt x="1810" y="133"/>
                  </a:lnTo>
                  <a:lnTo>
                    <a:pt x="1063" y="1113"/>
                  </a:lnTo>
                  <a:lnTo>
                    <a:pt x="1050" y="1126"/>
                  </a:lnTo>
                  <a:lnTo>
                    <a:pt x="1036" y="1137"/>
                  </a:lnTo>
                  <a:lnTo>
                    <a:pt x="1019" y="1143"/>
                  </a:lnTo>
                  <a:lnTo>
                    <a:pt x="1002" y="1146"/>
                  </a:lnTo>
                  <a:lnTo>
                    <a:pt x="984" y="1145"/>
                  </a:lnTo>
                  <a:lnTo>
                    <a:pt x="966" y="1141"/>
                  </a:lnTo>
                  <a:lnTo>
                    <a:pt x="950" y="1132"/>
                  </a:lnTo>
                  <a:lnTo>
                    <a:pt x="936" y="1121"/>
                  </a:lnTo>
                  <a:lnTo>
                    <a:pt x="559" y="728"/>
                  </a:lnTo>
                  <a:lnTo>
                    <a:pt x="151" y="1326"/>
                  </a:lnTo>
                  <a:lnTo>
                    <a:pt x="137" y="1341"/>
                  </a:lnTo>
                  <a:lnTo>
                    <a:pt x="121" y="1353"/>
                  </a:lnTo>
                  <a:lnTo>
                    <a:pt x="103" y="1360"/>
                  </a:lnTo>
                  <a:lnTo>
                    <a:pt x="83" y="1362"/>
                  </a:lnTo>
                  <a:lnTo>
                    <a:pt x="67" y="1360"/>
                  </a:lnTo>
                  <a:lnTo>
                    <a:pt x="51" y="1356"/>
                  </a:lnTo>
                  <a:lnTo>
                    <a:pt x="36" y="1347"/>
                  </a:lnTo>
                  <a:lnTo>
                    <a:pt x="22" y="1335"/>
                  </a:lnTo>
                  <a:lnTo>
                    <a:pt x="11" y="1320"/>
                  </a:lnTo>
                  <a:lnTo>
                    <a:pt x="4" y="1303"/>
                  </a:lnTo>
                  <a:lnTo>
                    <a:pt x="0" y="1285"/>
                  </a:lnTo>
                  <a:lnTo>
                    <a:pt x="0" y="1267"/>
                  </a:lnTo>
                  <a:lnTo>
                    <a:pt x="6" y="1249"/>
                  </a:lnTo>
                  <a:lnTo>
                    <a:pt x="14" y="1233"/>
                  </a:lnTo>
                  <a:lnTo>
                    <a:pt x="479" y="550"/>
                  </a:lnTo>
                  <a:lnTo>
                    <a:pt x="492" y="537"/>
                  </a:lnTo>
                  <a:lnTo>
                    <a:pt x="506" y="526"/>
                  </a:lnTo>
                  <a:lnTo>
                    <a:pt x="523" y="519"/>
                  </a:lnTo>
                  <a:lnTo>
                    <a:pt x="541" y="514"/>
                  </a:lnTo>
                  <a:lnTo>
                    <a:pt x="559" y="515"/>
                  </a:lnTo>
                  <a:lnTo>
                    <a:pt x="577" y="520"/>
                  </a:lnTo>
                  <a:lnTo>
                    <a:pt x="594" y="528"/>
                  </a:lnTo>
                  <a:lnTo>
                    <a:pt x="608" y="540"/>
                  </a:lnTo>
                  <a:lnTo>
                    <a:pt x="989" y="935"/>
                  </a:lnTo>
                  <a:lnTo>
                    <a:pt x="1679" y="32"/>
                  </a:lnTo>
                  <a:lnTo>
                    <a:pt x="1691" y="18"/>
                  </a:lnTo>
                  <a:lnTo>
                    <a:pt x="1707" y="8"/>
                  </a:lnTo>
                  <a:lnTo>
                    <a:pt x="1724" y="2"/>
                  </a:lnTo>
                  <a:lnTo>
                    <a:pt x="17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67" name="Shape 9667"/>
          <p:cNvSpPr/>
          <p:nvPr/>
        </p:nvSpPr>
        <p:spPr>
          <a:xfrm>
            <a:off x="6793609" y="4480563"/>
            <a:ext cx="198431" cy="239285"/>
          </a:xfrm>
          <a:custGeom>
            <a:avLst/>
            <a:gdLst/>
            <a:ahLst/>
            <a:cxnLst/>
            <a:rect l="0" t="0" r="0" b="0"/>
            <a:pathLst>
              <a:path w="2863" h="3443" extrusionOk="0">
                <a:moveTo>
                  <a:pt x="233" y="2790"/>
                </a:moveTo>
                <a:lnTo>
                  <a:pt x="233" y="2905"/>
                </a:lnTo>
                <a:lnTo>
                  <a:pt x="236" y="2950"/>
                </a:lnTo>
                <a:lnTo>
                  <a:pt x="245" y="2993"/>
                </a:lnTo>
                <a:lnTo>
                  <a:pt x="261" y="3034"/>
                </a:lnTo>
                <a:lnTo>
                  <a:pt x="282" y="3072"/>
                </a:lnTo>
                <a:lnTo>
                  <a:pt x="307" y="3105"/>
                </a:lnTo>
                <a:lnTo>
                  <a:pt x="338" y="3136"/>
                </a:lnTo>
                <a:lnTo>
                  <a:pt x="372" y="3162"/>
                </a:lnTo>
                <a:lnTo>
                  <a:pt x="409" y="3182"/>
                </a:lnTo>
                <a:lnTo>
                  <a:pt x="450" y="3197"/>
                </a:lnTo>
                <a:lnTo>
                  <a:pt x="493" y="3207"/>
                </a:lnTo>
                <a:lnTo>
                  <a:pt x="539" y="3211"/>
                </a:lnTo>
                <a:lnTo>
                  <a:pt x="2323" y="3211"/>
                </a:lnTo>
                <a:lnTo>
                  <a:pt x="2368" y="3207"/>
                </a:lnTo>
                <a:lnTo>
                  <a:pt x="2411" y="3197"/>
                </a:lnTo>
                <a:lnTo>
                  <a:pt x="2452" y="3182"/>
                </a:lnTo>
                <a:lnTo>
                  <a:pt x="2490" y="3162"/>
                </a:lnTo>
                <a:lnTo>
                  <a:pt x="2524" y="3136"/>
                </a:lnTo>
                <a:lnTo>
                  <a:pt x="2554" y="3105"/>
                </a:lnTo>
                <a:lnTo>
                  <a:pt x="2581" y="3072"/>
                </a:lnTo>
                <a:lnTo>
                  <a:pt x="2601" y="3034"/>
                </a:lnTo>
                <a:lnTo>
                  <a:pt x="2616" y="2993"/>
                </a:lnTo>
                <a:lnTo>
                  <a:pt x="2626" y="2950"/>
                </a:lnTo>
                <a:lnTo>
                  <a:pt x="2630" y="2905"/>
                </a:lnTo>
                <a:lnTo>
                  <a:pt x="2630" y="2790"/>
                </a:lnTo>
                <a:lnTo>
                  <a:pt x="2433" y="2790"/>
                </a:lnTo>
                <a:lnTo>
                  <a:pt x="2433" y="2811"/>
                </a:lnTo>
                <a:lnTo>
                  <a:pt x="2431" y="2838"/>
                </a:lnTo>
                <a:lnTo>
                  <a:pt x="2423" y="2863"/>
                </a:lnTo>
                <a:lnTo>
                  <a:pt x="2410" y="2886"/>
                </a:lnTo>
                <a:lnTo>
                  <a:pt x="2394" y="2906"/>
                </a:lnTo>
                <a:lnTo>
                  <a:pt x="2373" y="2923"/>
                </a:lnTo>
                <a:lnTo>
                  <a:pt x="2351" y="2935"/>
                </a:lnTo>
                <a:lnTo>
                  <a:pt x="2325" y="2943"/>
                </a:lnTo>
                <a:lnTo>
                  <a:pt x="2298" y="2946"/>
                </a:lnTo>
                <a:lnTo>
                  <a:pt x="2270" y="2943"/>
                </a:lnTo>
                <a:lnTo>
                  <a:pt x="2245" y="2935"/>
                </a:lnTo>
                <a:lnTo>
                  <a:pt x="2222" y="2923"/>
                </a:lnTo>
                <a:lnTo>
                  <a:pt x="2202" y="2906"/>
                </a:lnTo>
                <a:lnTo>
                  <a:pt x="2185" y="2886"/>
                </a:lnTo>
                <a:lnTo>
                  <a:pt x="2172" y="2863"/>
                </a:lnTo>
                <a:lnTo>
                  <a:pt x="2165" y="2838"/>
                </a:lnTo>
                <a:lnTo>
                  <a:pt x="2162" y="2811"/>
                </a:lnTo>
                <a:lnTo>
                  <a:pt x="2162" y="2790"/>
                </a:lnTo>
                <a:lnTo>
                  <a:pt x="2000" y="2790"/>
                </a:lnTo>
                <a:lnTo>
                  <a:pt x="2000" y="2811"/>
                </a:lnTo>
                <a:lnTo>
                  <a:pt x="1998" y="2838"/>
                </a:lnTo>
                <a:lnTo>
                  <a:pt x="1989" y="2863"/>
                </a:lnTo>
                <a:lnTo>
                  <a:pt x="1977" y="2886"/>
                </a:lnTo>
                <a:lnTo>
                  <a:pt x="1961" y="2906"/>
                </a:lnTo>
                <a:lnTo>
                  <a:pt x="1940" y="2923"/>
                </a:lnTo>
                <a:lnTo>
                  <a:pt x="1918" y="2935"/>
                </a:lnTo>
                <a:lnTo>
                  <a:pt x="1892" y="2943"/>
                </a:lnTo>
                <a:lnTo>
                  <a:pt x="1864" y="2946"/>
                </a:lnTo>
                <a:lnTo>
                  <a:pt x="1837" y="2943"/>
                </a:lnTo>
                <a:lnTo>
                  <a:pt x="1812" y="2935"/>
                </a:lnTo>
                <a:lnTo>
                  <a:pt x="1788" y="2923"/>
                </a:lnTo>
                <a:lnTo>
                  <a:pt x="1769" y="2906"/>
                </a:lnTo>
                <a:lnTo>
                  <a:pt x="1752" y="2886"/>
                </a:lnTo>
                <a:lnTo>
                  <a:pt x="1739" y="2863"/>
                </a:lnTo>
                <a:lnTo>
                  <a:pt x="1732" y="2838"/>
                </a:lnTo>
                <a:lnTo>
                  <a:pt x="1729" y="2811"/>
                </a:lnTo>
                <a:lnTo>
                  <a:pt x="1729" y="2790"/>
                </a:lnTo>
                <a:lnTo>
                  <a:pt x="233" y="2790"/>
                </a:lnTo>
                <a:close/>
                <a:moveTo>
                  <a:pt x="233" y="2129"/>
                </a:moveTo>
                <a:lnTo>
                  <a:pt x="233" y="2635"/>
                </a:lnTo>
                <a:lnTo>
                  <a:pt x="1729" y="2635"/>
                </a:lnTo>
                <a:lnTo>
                  <a:pt x="1729" y="2614"/>
                </a:lnTo>
                <a:lnTo>
                  <a:pt x="1732" y="2586"/>
                </a:lnTo>
                <a:lnTo>
                  <a:pt x="1739" y="2561"/>
                </a:lnTo>
                <a:lnTo>
                  <a:pt x="1752" y="2538"/>
                </a:lnTo>
                <a:lnTo>
                  <a:pt x="1769" y="2518"/>
                </a:lnTo>
                <a:lnTo>
                  <a:pt x="1788" y="2502"/>
                </a:lnTo>
                <a:lnTo>
                  <a:pt x="1812" y="2489"/>
                </a:lnTo>
                <a:lnTo>
                  <a:pt x="1837" y="2481"/>
                </a:lnTo>
                <a:lnTo>
                  <a:pt x="1864" y="2479"/>
                </a:lnTo>
                <a:lnTo>
                  <a:pt x="1892" y="2481"/>
                </a:lnTo>
                <a:lnTo>
                  <a:pt x="1918" y="2489"/>
                </a:lnTo>
                <a:lnTo>
                  <a:pt x="1940" y="2502"/>
                </a:lnTo>
                <a:lnTo>
                  <a:pt x="1961" y="2518"/>
                </a:lnTo>
                <a:lnTo>
                  <a:pt x="1977" y="2538"/>
                </a:lnTo>
                <a:lnTo>
                  <a:pt x="1989" y="2561"/>
                </a:lnTo>
                <a:lnTo>
                  <a:pt x="1998" y="2586"/>
                </a:lnTo>
                <a:lnTo>
                  <a:pt x="2000" y="2614"/>
                </a:lnTo>
                <a:lnTo>
                  <a:pt x="2000" y="2635"/>
                </a:lnTo>
                <a:lnTo>
                  <a:pt x="2162" y="2635"/>
                </a:lnTo>
                <a:lnTo>
                  <a:pt x="2162" y="2614"/>
                </a:lnTo>
                <a:lnTo>
                  <a:pt x="2165" y="2586"/>
                </a:lnTo>
                <a:lnTo>
                  <a:pt x="2172" y="2561"/>
                </a:lnTo>
                <a:lnTo>
                  <a:pt x="2185" y="2538"/>
                </a:lnTo>
                <a:lnTo>
                  <a:pt x="2202" y="2518"/>
                </a:lnTo>
                <a:lnTo>
                  <a:pt x="2222" y="2502"/>
                </a:lnTo>
                <a:lnTo>
                  <a:pt x="2245" y="2489"/>
                </a:lnTo>
                <a:lnTo>
                  <a:pt x="2270" y="2481"/>
                </a:lnTo>
                <a:lnTo>
                  <a:pt x="2298" y="2479"/>
                </a:lnTo>
                <a:lnTo>
                  <a:pt x="2325" y="2481"/>
                </a:lnTo>
                <a:lnTo>
                  <a:pt x="2351" y="2489"/>
                </a:lnTo>
                <a:lnTo>
                  <a:pt x="2373" y="2502"/>
                </a:lnTo>
                <a:lnTo>
                  <a:pt x="2394" y="2518"/>
                </a:lnTo>
                <a:lnTo>
                  <a:pt x="2410" y="2538"/>
                </a:lnTo>
                <a:lnTo>
                  <a:pt x="2423" y="2561"/>
                </a:lnTo>
                <a:lnTo>
                  <a:pt x="2431" y="2586"/>
                </a:lnTo>
                <a:lnTo>
                  <a:pt x="2433" y="2614"/>
                </a:lnTo>
                <a:lnTo>
                  <a:pt x="2433" y="2635"/>
                </a:lnTo>
                <a:lnTo>
                  <a:pt x="2630" y="2635"/>
                </a:lnTo>
                <a:lnTo>
                  <a:pt x="2630" y="2129"/>
                </a:lnTo>
                <a:lnTo>
                  <a:pt x="2000" y="2129"/>
                </a:lnTo>
                <a:lnTo>
                  <a:pt x="2000" y="2149"/>
                </a:lnTo>
                <a:lnTo>
                  <a:pt x="1998" y="2177"/>
                </a:lnTo>
                <a:lnTo>
                  <a:pt x="1989" y="2203"/>
                </a:lnTo>
                <a:lnTo>
                  <a:pt x="1977" y="2226"/>
                </a:lnTo>
                <a:lnTo>
                  <a:pt x="1961" y="2246"/>
                </a:lnTo>
                <a:lnTo>
                  <a:pt x="1940" y="2263"/>
                </a:lnTo>
                <a:lnTo>
                  <a:pt x="1918" y="2274"/>
                </a:lnTo>
                <a:lnTo>
                  <a:pt x="1892" y="2283"/>
                </a:lnTo>
                <a:lnTo>
                  <a:pt x="1864" y="2286"/>
                </a:lnTo>
                <a:lnTo>
                  <a:pt x="1837" y="2283"/>
                </a:lnTo>
                <a:lnTo>
                  <a:pt x="1812" y="2274"/>
                </a:lnTo>
                <a:lnTo>
                  <a:pt x="1788" y="2263"/>
                </a:lnTo>
                <a:lnTo>
                  <a:pt x="1769" y="2246"/>
                </a:lnTo>
                <a:lnTo>
                  <a:pt x="1752" y="2226"/>
                </a:lnTo>
                <a:lnTo>
                  <a:pt x="1739" y="2203"/>
                </a:lnTo>
                <a:lnTo>
                  <a:pt x="1732" y="2177"/>
                </a:lnTo>
                <a:lnTo>
                  <a:pt x="1729" y="2149"/>
                </a:lnTo>
                <a:lnTo>
                  <a:pt x="1729" y="2129"/>
                </a:lnTo>
                <a:lnTo>
                  <a:pt x="1567" y="2129"/>
                </a:lnTo>
                <a:lnTo>
                  <a:pt x="1567" y="2149"/>
                </a:lnTo>
                <a:lnTo>
                  <a:pt x="1564" y="2177"/>
                </a:lnTo>
                <a:lnTo>
                  <a:pt x="1556" y="2203"/>
                </a:lnTo>
                <a:lnTo>
                  <a:pt x="1543" y="2226"/>
                </a:lnTo>
                <a:lnTo>
                  <a:pt x="1528" y="2246"/>
                </a:lnTo>
                <a:lnTo>
                  <a:pt x="1507" y="2263"/>
                </a:lnTo>
                <a:lnTo>
                  <a:pt x="1483" y="2274"/>
                </a:lnTo>
                <a:lnTo>
                  <a:pt x="1458" y="2283"/>
                </a:lnTo>
                <a:lnTo>
                  <a:pt x="1431" y="2286"/>
                </a:lnTo>
                <a:lnTo>
                  <a:pt x="1403" y="2283"/>
                </a:lnTo>
                <a:lnTo>
                  <a:pt x="1378" y="2274"/>
                </a:lnTo>
                <a:lnTo>
                  <a:pt x="1355" y="2263"/>
                </a:lnTo>
                <a:lnTo>
                  <a:pt x="1335" y="2246"/>
                </a:lnTo>
                <a:lnTo>
                  <a:pt x="1318" y="2226"/>
                </a:lnTo>
                <a:lnTo>
                  <a:pt x="1306" y="2203"/>
                </a:lnTo>
                <a:lnTo>
                  <a:pt x="1298" y="2177"/>
                </a:lnTo>
                <a:lnTo>
                  <a:pt x="1295" y="2149"/>
                </a:lnTo>
                <a:lnTo>
                  <a:pt x="1295" y="2129"/>
                </a:lnTo>
                <a:lnTo>
                  <a:pt x="233" y="2129"/>
                </a:lnTo>
                <a:close/>
                <a:moveTo>
                  <a:pt x="233" y="1468"/>
                </a:moveTo>
                <a:lnTo>
                  <a:pt x="233" y="1974"/>
                </a:lnTo>
                <a:lnTo>
                  <a:pt x="1295" y="1974"/>
                </a:lnTo>
                <a:lnTo>
                  <a:pt x="1295" y="1952"/>
                </a:lnTo>
                <a:lnTo>
                  <a:pt x="1298" y="1925"/>
                </a:lnTo>
                <a:lnTo>
                  <a:pt x="1306" y="1900"/>
                </a:lnTo>
                <a:lnTo>
                  <a:pt x="1318" y="1877"/>
                </a:lnTo>
                <a:lnTo>
                  <a:pt x="1335" y="1857"/>
                </a:lnTo>
                <a:lnTo>
                  <a:pt x="1355" y="1840"/>
                </a:lnTo>
                <a:lnTo>
                  <a:pt x="1378" y="1829"/>
                </a:lnTo>
                <a:lnTo>
                  <a:pt x="1403" y="1820"/>
                </a:lnTo>
                <a:lnTo>
                  <a:pt x="1431" y="1817"/>
                </a:lnTo>
                <a:lnTo>
                  <a:pt x="1458" y="1820"/>
                </a:lnTo>
                <a:lnTo>
                  <a:pt x="1483" y="1829"/>
                </a:lnTo>
                <a:lnTo>
                  <a:pt x="1507" y="1840"/>
                </a:lnTo>
                <a:lnTo>
                  <a:pt x="1528" y="1857"/>
                </a:lnTo>
                <a:lnTo>
                  <a:pt x="1543" y="1877"/>
                </a:lnTo>
                <a:lnTo>
                  <a:pt x="1556" y="1900"/>
                </a:lnTo>
                <a:lnTo>
                  <a:pt x="1564" y="1925"/>
                </a:lnTo>
                <a:lnTo>
                  <a:pt x="1567" y="1952"/>
                </a:lnTo>
                <a:lnTo>
                  <a:pt x="1567" y="1974"/>
                </a:lnTo>
                <a:lnTo>
                  <a:pt x="1729" y="1974"/>
                </a:lnTo>
                <a:lnTo>
                  <a:pt x="1729" y="1952"/>
                </a:lnTo>
                <a:lnTo>
                  <a:pt x="1732" y="1925"/>
                </a:lnTo>
                <a:lnTo>
                  <a:pt x="1739" y="1900"/>
                </a:lnTo>
                <a:lnTo>
                  <a:pt x="1752" y="1877"/>
                </a:lnTo>
                <a:lnTo>
                  <a:pt x="1769" y="1857"/>
                </a:lnTo>
                <a:lnTo>
                  <a:pt x="1788" y="1840"/>
                </a:lnTo>
                <a:lnTo>
                  <a:pt x="1812" y="1829"/>
                </a:lnTo>
                <a:lnTo>
                  <a:pt x="1837" y="1820"/>
                </a:lnTo>
                <a:lnTo>
                  <a:pt x="1864" y="1817"/>
                </a:lnTo>
                <a:lnTo>
                  <a:pt x="1892" y="1820"/>
                </a:lnTo>
                <a:lnTo>
                  <a:pt x="1918" y="1829"/>
                </a:lnTo>
                <a:lnTo>
                  <a:pt x="1940" y="1840"/>
                </a:lnTo>
                <a:lnTo>
                  <a:pt x="1961" y="1857"/>
                </a:lnTo>
                <a:lnTo>
                  <a:pt x="1977" y="1877"/>
                </a:lnTo>
                <a:lnTo>
                  <a:pt x="1989" y="1900"/>
                </a:lnTo>
                <a:lnTo>
                  <a:pt x="1998" y="1925"/>
                </a:lnTo>
                <a:lnTo>
                  <a:pt x="2000" y="1952"/>
                </a:lnTo>
                <a:lnTo>
                  <a:pt x="2000" y="1974"/>
                </a:lnTo>
                <a:lnTo>
                  <a:pt x="2630" y="1974"/>
                </a:lnTo>
                <a:lnTo>
                  <a:pt x="2630" y="1468"/>
                </a:lnTo>
                <a:lnTo>
                  <a:pt x="1567" y="1468"/>
                </a:lnTo>
                <a:lnTo>
                  <a:pt x="1567" y="1489"/>
                </a:lnTo>
                <a:lnTo>
                  <a:pt x="1564" y="1517"/>
                </a:lnTo>
                <a:lnTo>
                  <a:pt x="1556" y="1542"/>
                </a:lnTo>
                <a:lnTo>
                  <a:pt x="1543" y="1565"/>
                </a:lnTo>
                <a:lnTo>
                  <a:pt x="1528" y="1585"/>
                </a:lnTo>
                <a:lnTo>
                  <a:pt x="1507" y="1601"/>
                </a:lnTo>
                <a:lnTo>
                  <a:pt x="1483" y="1614"/>
                </a:lnTo>
                <a:lnTo>
                  <a:pt x="1458" y="1621"/>
                </a:lnTo>
                <a:lnTo>
                  <a:pt x="1431" y="1624"/>
                </a:lnTo>
                <a:lnTo>
                  <a:pt x="1403" y="1621"/>
                </a:lnTo>
                <a:lnTo>
                  <a:pt x="1378" y="1614"/>
                </a:lnTo>
                <a:lnTo>
                  <a:pt x="1355" y="1601"/>
                </a:lnTo>
                <a:lnTo>
                  <a:pt x="1335" y="1585"/>
                </a:lnTo>
                <a:lnTo>
                  <a:pt x="1318" y="1565"/>
                </a:lnTo>
                <a:lnTo>
                  <a:pt x="1306" y="1542"/>
                </a:lnTo>
                <a:lnTo>
                  <a:pt x="1298" y="1517"/>
                </a:lnTo>
                <a:lnTo>
                  <a:pt x="1295" y="1489"/>
                </a:lnTo>
                <a:lnTo>
                  <a:pt x="1295" y="1468"/>
                </a:lnTo>
                <a:lnTo>
                  <a:pt x="1133" y="1468"/>
                </a:lnTo>
                <a:lnTo>
                  <a:pt x="1133" y="1489"/>
                </a:lnTo>
                <a:lnTo>
                  <a:pt x="1131" y="1517"/>
                </a:lnTo>
                <a:lnTo>
                  <a:pt x="1123" y="1542"/>
                </a:lnTo>
                <a:lnTo>
                  <a:pt x="1110" y="1565"/>
                </a:lnTo>
                <a:lnTo>
                  <a:pt x="1093" y="1585"/>
                </a:lnTo>
                <a:lnTo>
                  <a:pt x="1073" y="1601"/>
                </a:lnTo>
                <a:lnTo>
                  <a:pt x="1050" y="1614"/>
                </a:lnTo>
                <a:lnTo>
                  <a:pt x="1025" y="1621"/>
                </a:lnTo>
                <a:lnTo>
                  <a:pt x="997" y="1624"/>
                </a:lnTo>
                <a:lnTo>
                  <a:pt x="970" y="1621"/>
                </a:lnTo>
                <a:lnTo>
                  <a:pt x="945" y="1614"/>
                </a:lnTo>
                <a:lnTo>
                  <a:pt x="922" y="1601"/>
                </a:lnTo>
                <a:lnTo>
                  <a:pt x="902" y="1585"/>
                </a:lnTo>
                <a:lnTo>
                  <a:pt x="885" y="1565"/>
                </a:lnTo>
                <a:lnTo>
                  <a:pt x="872" y="1542"/>
                </a:lnTo>
                <a:lnTo>
                  <a:pt x="865" y="1517"/>
                </a:lnTo>
                <a:lnTo>
                  <a:pt x="862" y="1489"/>
                </a:lnTo>
                <a:lnTo>
                  <a:pt x="862" y="1468"/>
                </a:lnTo>
                <a:lnTo>
                  <a:pt x="233" y="1468"/>
                </a:lnTo>
                <a:close/>
                <a:moveTo>
                  <a:pt x="233" y="807"/>
                </a:moveTo>
                <a:lnTo>
                  <a:pt x="233" y="1313"/>
                </a:lnTo>
                <a:lnTo>
                  <a:pt x="862" y="1313"/>
                </a:lnTo>
                <a:lnTo>
                  <a:pt x="862" y="1292"/>
                </a:lnTo>
                <a:lnTo>
                  <a:pt x="865" y="1265"/>
                </a:lnTo>
                <a:lnTo>
                  <a:pt x="872" y="1240"/>
                </a:lnTo>
                <a:lnTo>
                  <a:pt x="885" y="1217"/>
                </a:lnTo>
                <a:lnTo>
                  <a:pt x="902" y="1197"/>
                </a:lnTo>
                <a:lnTo>
                  <a:pt x="922" y="1180"/>
                </a:lnTo>
                <a:lnTo>
                  <a:pt x="945" y="1168"/>
                </a:lnTo>
                <a:lnTo>
                  <a:pt x="970" y="1160"/>
                </a:lnTo>
                <a:lnTo>
                  <a:pt x="997" y="1157"/>
                </a:lnTo>
                <a:lnTo>
                  <a:pt x="1025" y="1160"/>
                </a:lnTo>
                <a:lnTo>
                  <a:pt x="1050" y="1168"/>
                </a:lnTo>
                <a:lnTo>
                  <a:pt x="1073" y="1180"/>
                </a:lnTo>
                <a:lnTo>
                  <a:pt x="1093" y="1197"/>
                </a:lnTo>
                <a:lnTo>
                  <a:pt x="1110" y="1217"/>
                </a:lnTo>
                <a:lnTo>
                  <a:pt x="1123" y="1240"/>
                </a:lnTo>
                <a:lnTo>
                  <a:pt x="1131" y="1265"/>
                </a:lnTo>
                <a:lnTo>
                  <a:pt x="1133" y="1292"/>
                </a:lnTo>
                <a:lnTo>
                  <a:pt x="1133" y="1313"/>
                </a:lnTo>
                <a:lnTo>
                  <a:pt x="1295" y="1313"/>
                </a:lnTo>
                <a:lnTo>
                  <a:pt x="1295" y="1292"/>
                </a:lnTo>
                <a:lnTo>
                  <a:pt x="1298" y="1265"/>
                </a:lnTo>
                <a:lnTo>
                  <a:pt x="1306" y="1240"/>
                </a:lnTo>
                <a:lnTo>
                  <a:pt x="1318" y="1217"/>
                </a:lnTo>
                <a:lnTo>
                  <a:pt x="1335" y="1197"/>
                </a:lnTo>
                <a:lnTo>
                  <a:pt x="1355" y="1180"/>
                </a:lnTo>
                <a:lnTo>
                  <a:pt x="1378" y="1168"/>
                </a:lnTo>
                <a:lnTo>
                  <a:pt x="1403" y="1160"/>
                </a:lnTo>
                <a:lnTo>
                  <a:pt x="1431" y="1157"/>
                </a:lnTo>
                <a:lnTo>
                  <a:pt x="1458" y="1160"/>
                </a:lnTo>
                <a:lnTo>
                  <a:pt x="1483" y="1168"/>
                </a:lnTo>
                <a:lnTo>
                  <a:pt x="1507" y="1180"/>
                </a:lnTo>
                <a:lnTo>
                  <a:pt x="1528" y="1197"/>
                </a:lnTo>
                <a:lnTo>
                  <a:pt x="1543" y="1217"/>
                </a:lnTo>
                <a:lnTo>
                  <a:pt x="1556" y="1240"/>
                </a:lnTo>
                <a:lnTo>
                  <a:pt x="1564" y="1265"/>
                </a:lnTo>
                <a:lnTo>
                  <a:pt x="1567" y="1292"/>
                </a:lnTo>
                <a:lnTo>
                  <a:pt x="1567" y="1313"/>
                </a:lnTo>
                <a:lnTo>
                  <a:pt x="2630" y="1313"/>
                </a:lnTo>
                <a:lnTo>
                  <a:pt x="2630" y="807"/>
                </a:lnTo>
                <a:lnTo>
                  <a:pt x="1133" y="807"/>
                </a:lnTo>
                <a:lnTo>
                  <a:pt x="1133" y="829"/>
                </a:lnTo>
                <a:lnTo>
                  <a:pt x="1131" y="856"/>
                </a:lnTo>
                <a:lnTo>
                  <a:pt x="1123" y="882"/>
                </a:lnTo>
                <a:lnTo>
                  <a:pt x="1110" y="905"/>
                </a:lnTo>
                <a:lnTo>
                  <a:pt x="1093" y="925"/>
                </a:lnTo>
                <a:lnTo>
                  <a:pt x="1073" y="941"/>
                </a:lnTo>
                <a:lnTo>
                  <a:pt x="1050" y="953"/>
                </a:lnTo>
                <a:lnTo>
                  <a:pt x="1025" y="961"/>
                </a:lnTo>
                <a:lnTo>
                  <a:pt x="997" y="964"/>
                </a:lnTo>
                <a:lnTo>
                  <a:pt x="970" y="961"/>
                </a:lnTo>
                <a:lnTo>
                  <a:pt x="945" y="953"/>
                </a:lnTo>
                <a:lnTo>
                  <a:pt x="922" y="941"/>
                </a:lnTo>
                <a:lnTo>
                  <a:pt x="902" y="925"/>
                </a:lnTo>
                <a:lnTo>
                  <a:pt x="885" y="905"/>
                </a:lnTo>
                <a:lnTo>
                  <a:pt x="872" y="882"/>
                </a:lnTo>
                <a:lnTo>
                  <a:pt x="865" y="856"/>
                </a:lnTo>
                <a:lnTo>
                  <a:pt x="862" y="829"/>
                </a:lnTo>
                <a:lnTo>
                  <a:pt x="862" y="807"/>
                </a:lnTo>
                <a:lnTo>
                  <a:pt x="700" y="807"/>
                </a:lnTo>
                <a:lnTo>
                  <a:pt x="700" y="829"/>
                </a:lnTo>
                <a:lnTo>
                  <a:pt x="698" y="856"/>
                </a:lnTo>
                <a:lnTo>
                  <a:pt x="689" y="882"/>
                </a:lnTo>
                <a:lnTo>
                  <a:pt x="676" y="905"/>
                </a:lnTo>
                <a:lnTo>
                  <a:pt x="660" y="925"/>
                </a:lnTo>
                <a:lnTo>
                  <a:pt x="640" y="941"/>
                </a:lnTo>
                <a:lnTo>
                  <a:pt x="617" y="953"/>
                </a:lnTo>
                <a:lnTo>
                  <a:pt x="591" y="961"/>
                </a:lnTo>
                <a:lnTo>
                  <a:pt x="564" y="964"/>
                </a:lnTo>
                <a:lnTo>
                  <a:pt x="537" y="961"/>
                </a:lnTo>
                <a:lnTo>
                  <a:pt x="511" y="953"/>
                </a:lnTo>
                <a:lnTo>
                  <a:pt x="488" y="941"/>
                </a:lnTo>
                <a:lnTo>
                  <a:pt x="468" y="925"/>
                </a:lnTo>
                <a:lnTo>
                  <a:pt x="451" y="905"/>
                </a:lnTo>
                <a:lnTo>
                  <a:pt x="439" y="882"/>
                </a:lnTo>
                <a:lnTo>
                  <a:pt x="431" y="856"/>
                </a:lnTo>
                <a:lnTo>
                  <a:pt x="428" y="829"/>
                </a:lnTo>
                <a:lnTo>
                  <a:pt x="428" y="807"/>
                </a:lnTo>
                <a:lnTo>
                  <a:pt x="233" y="807"/>
                </a:lnTo>
                <a:close/>
                <a:moveTo>
                  <a:pt x="539" y="232"/>
                </a:moveTo>
                <a:lnTo>
                  <a:pt x="493" y="235"/>
                </a:lnTo>
                <a:lnTo>
                  <a:pt x="450" y="244"/>
                </a:lnTo>
                <a:lnTo>
                  <a:pt x="409" y="260"/>
                </a:lnTo>
                <a:lnTo>
                  <a:pt x="372" y="281"/>
                </a:lnTo>
                <a:lnTo>
                  <a:pt x="338" y="306"/>
                </a:lnTo>
                <a:lnTo>
                  <a:pt x="307" y="337"/>
                </a:lnTo>
                <a:lnTo>
                  <a:pt x="282" y="371"/>
                </a:lnTo>
                <a:lnTo>
                  <a:pt x="261" y="408"/>
                </a:lnTo>
                <a:lnTo>
                  <a:pt x="245" y="449"/>
                </a:lnTo>
                <a:lnTo>
                  <a:pt x="236" y="492"/>
                </a:lnTo>
                <a:lnTo>
                  <a:pt x="233" y="537"/>
                </a:lnTo>
                <a:lnTo>
                  <a:pt x="233" y="653"/>
                </a:lnTo>
                <a:lnTo>
                  <a:pt x="428" y="653"/>
                </a:lnTo>
                <a:lnTo>
                  <a:pt x="428" y="632"/>
                </a:lnTo>
                <a:lnTo>
                  <a:pt x="431" y="605"/>
                </a:lnTo>
                <a:lnTo>
                  <a:pt x="439" y="579"/>
                </a:lnTo>
                <a:lnTo>
                  <a:pt x="451" y="556"/>
                </a:lnTo>
                <a:lnTo>
                  <a:pt x="468" y="536"/>
                </a:lnTo>
                <a:lnTo>
                  <a:pt x="488" y="520"/>
                </a:lnTo>
                <a:lnTo>
                  <a:pt x="511" y="507"/>
                </a:lnTo>
                <a:lnTo>
                  <a:pt x="537" y="499"/>
                </a:lnTo>
                <a:lnTo>
                  <a:pt x="564" y="496"/>
                </a:lnTo>
                <a:lnTo>
                  <a:pt x="591" y="499"/>
                </a:lnTo>
                <a:lnTo>
                  <a:pt x="617" y="507"/>
                </a:lnTo>
                <a:lnTo>
                  <a:pt x="640" y="520"/>
                </a:lnTo>
                <a:lnTo>
                  <a:pt x="660" y="536"/>
                </a:lnTo>
                <a:lnTo>
                  <a:pt x="676" y="556"/>
                </a:lnTo>
                <a:lnTo>
                  <a:pt x="689" y="579"/>
                </a:lnTo>
                <a:lnTo>
                  <a:pt x="698" y="605"/>
                </a:lnTo>
                <a:lnTo>
                  <a:pt x="700" y="632"/>
                </a:lnTo>
                <a:lnTo>
                  <a:pt x="700" y="653"/>
                </a:lnTo>
                <a:lnTo>
                  <a:pt x="862" y="653"/>
                </a:lnTo>
                <a:lnTo>
                  <a:pt x="862" y="632"/>
                </a:lnTo>
                <a:lnTo>
                  <a:pt x="865" y="605"/>
                </a:lnTo>
                <a:lnTo>
                  <a:pt x="872" y="579"/>
                </a:lnTo>
                <a:lnTo>
                  <a:pt x="885" y="556"/>
                </a:lnTo>
                <a:lnTo>
                  <a:pt x="902" y="536"/>
                </a:lnTo>
                <a:lnTo>
                  <a:pt x="922" y="520"/>
                </a:lnTo>
                <a:lnTo>
                  <a:pt x="945" y="507"/>
                </a:lnTo>
                <a:lnTo>
                  <a:pt x="970" y="499"/>
                </a:lnTo>
                <a:lnTo>
                  <a:pt x="997" y="496"/>
                </a:lnTo>
                <a:lnTo>
                  <a:pt x="1025" y="499"/>
                </a:lnTo>
                <a:lnTo>
                  <a:pt x="1050" y="507"/>
                </a:lnTo>
                <a:lnTo>
                  <a:pt x="1073" y="520"/>
                </a:lnTo>
                <a:lnTo>
                  <a:pt x="1093" y="536"/>
                </a:lnTo>
                <a:lnTo>
                  <a:pt x="1110" y="556"/>
                </a:lnTo>
                <a:lnTo>
                  <a:pt x="1123" y="579"/>
                </a:lnTo>
                <a:lnTo>
                  <a:pt x="1131" y="605"/>
                </a:lnTo>
                <a:lnTo>
                  <a:pt x="1133" y="632"/>
                </a:lnTo>
                <a:lnTo>
                  <a:pt x="1133" y="653"/>
                </a:lnTo>
                <a:lnTo>
                  <a:pt x="2630" y="653"/>
                </a:lnTo>
                <a:lnTo>
                  <a:pt x="2630" y="537"/>
                </a:lnTo>
                <a:lnTo>
                  <a:pt x="2626" y="492"/>
                </a:lnTo>
                <a:lnTo>
                  <a:pt x="2616" y="449"/>
                </a:lnTo>
                <a:lnTo>
                  <a:pt x="2601" y="408"/>
                </a:lnTo>
                <a:lnTo>
                  <a:pt x="2581" y="371"/>
                </a:lnTo>
                <a:lnTo>
                  <a:pt x="2554" y="337"/>
                </a:lnTo>
                <a:lnTo>
                  <a:pt x="2524" y="306"/>
                </a:lnTo>
                <a:lnTo>
                  <a:pt x="2490" y="281"/>
                </a:lnTo>
                <a:lnTo>
                  <a:pt x="2452" y="260"/>
                </a:lnTo>
                <a:lnTo>
                  <a:pt x="2411" y="244"/>
                </a:lnTo>
                <a:lnTo>
                  <a:pt x="2368" y="235"/>
                </a:lnTo>
                <a:lnTo>
                  <a:pt x="2323" y="232"/>
                </a:lnTo>
                <a:lnTo>
                  <a:pt x="539" y="232"/>
                </a:lnTo>
                <a:close/>
                <a:moveTo>
                  <a:pt x="539" y="0"/>
                </a:moveTo>
                <a:lnTo>
                  <a:pt x="2323" y="0"/>
                </a:lnTo>
                <a:lnTo>
                  <a:pt x="2382" y="3"/>
                </a:lnTo>
                <a:lnTo>
                  <a:pt x="2439" y="13"/>
                </a:lnTo>
                <a:lnTo>
                  <a:pt x="2493" y="28"/>
                </a:lnTo>
                <a:lnTo>
                  <a:pt x="2546" y="47"/>
                </a:lnTo>
                <a:lnTo>
                  <a:pt x="2595" y="74"/>
                </a:lnTo>
                <a:lnTo>
                  <a:pt x="2642" y="104"/>
                </a:lnTo>
                <a:lnTo>
                  <a:pt x="2685" y="139"/>
                </a:lnTo>
                <a:lnTo>
                  <a:pt x="2724" y="177"/>
                </a:lnTo>
                <a:lnTo>
                  <a:pt x="2758" y="220"/>
                </a:lnTo>
                <a:lnTo>
                  <a:pt x="2789" y="266"/>
                </a:lnTo>
                <a:lnTo>
                  <a:pt x="2814" y="316"/>
                </a:lnTo>
                <a:lnTo>
                  <a:pt x="2835" y="367"/>
                </a:lnTo>
                <a:lnTo>
                  <a:pt x="2850" y="422"/>
                </a:lnTo>
                <a:lnTo>
                  <a:pt x="2859" y="478"/>
                </a:lnTo>
                <a:lnTo>
                  <a:pt x="2863" y="537"/>
                </a:lnTo>
                <a:lnTo>
                  <a:pt x="2863" y="2905"/>
                </a:lnTo>
                <a:lnTo>
                  <a:pt x="2859" y="2964"/>
                </a:lnTo>
                <a:lnTo>
                  <a:pt x="2850" y="3020"/>
                </a:lnTo>
                <a:lnTo>
                  <a:pt x="2835" y="3075"/>
                </a:lnTo>
                <a:lnTo>
                  <a:pt x="2814" y="3127"/>
                </a:lnTo>
                <a:lnTo>
                  <a:pt x="2789" y="3176"/>
                </a:lnTo>
                <a:lnTo>
                  <a:pt x="2758" y="3223"/>
                </a:lnTo>
                <a:lnTo>
                  <a:pt x="2724" y="3265"/>
                </a:lnTo>
                <a:lnTo>
                  <a:pt x="2685" y="3304"/>
                </a:lnTo>
                <a:lnTo>
                  <a:pt x="2642" y="3339"/>
                </a:lnTo>
                <a:lnTo>
                  <a:pt x="2595" y="3369"/>
                </a:lnTo>
                <a:lnTo>
                  <a:pt x="2546" y="3394"/>
                </a:lnTo>
                <a:lnTo>
                  <a:pt x="2493" y="3415"/>
                </a:lnTo>
                <a:lnTo>
                  <a:pt x="2439" y="3430"/>
                </a:lnTo>
                <a:lnTo>
                  <a:pt x="2382" y="3439"/>
                </a:lnTo>
                <a:lnTo>
                  <a:pt x="2323" y="3443"/>
                </a:lnTo>
                <a:lnTo>
                  <a:pt x="539" y="3443"/>
                </a:lnTo>
                <a:lnTo>
                  <a:pt x="480" y="3439"/>
                </a:lnTo>
                <a:lnTo>
                  <a:pt x="423" y="3430"/>
                </a:lnTo>
                <a:lnTo>
                  <a:pt x="368" y="3415"/>
                </a:lnTo>
                <a:lnTo>
                  <a:pt x="317" y="3394"/>
                </a:lnTo>
                <a:lnTo>
                  <a:pt x="267" y="3369"/>
                </a:lnTo>
                <a:lnTo>
                  <a:pt x="221" y="3339"/>
                </a:lnTo>
                <a:lnTo>
                  <a:pt x="178" y="3304"/>
                </a:lnTo>
                <a:lnTo>
                  <a:pt x="139" y="3265"/>
                </a:lnTo>
                <a:lnTo>
                  <a:pt x="104" y="3223"/>
                </a:lnTo>
                <a:lnTo>
                  <a:pt x="74" y="3176"/>
                </a:lnTo>
                <a:lnTo>
                  <a:pt x="47" y="3127"/>
                </a:lnTo>
                <a:lnTo>
                  <a:pt x="27" y="3075"/>
                </a:lnTo>
                <a:lnTo>
                  <a:pt x="13" y="3020"/>
                </a:lnTo>
                <a:lnTo>
                  <a:pt x="3" y="2964"/>
                </a:lnTo>
                <a:lnTo>
                  <a:pt x="0" y="2905"/>
                </a:lnTo>
                <a:lnTo>
                  <a:pt x="0" y="537"/>
                </a:lnTo>
                <a:lnTo>
                  <a:pt x="3" y="478"/>
                </a:lnTo>
                <a:lnTo>
                  <a:pt x="13" y="422"/>
                </a:lnTo>
                <a:lnTo>
                  <a:pt x="27" y="367"/>
                </a:lnTo>
                <a:lnTo>
                  <a:pt x="47" y="316"/>
                </a:lnTo>
                <a:lnTo>
                  <a:pt x="74" y="266"/>
                </a:lnTo>
                <a:lnTo>
                  <a:pt x="104" y="220"/>
                </a:lnTo>
                <a:lnTo>
                  <a:pt x="139" y="177"/>
                </a:lnTo>
                <a:lnTo>
                  <a:pt x="178" y="139"/>
                </a:lnTo>
                <a:lnTo>
                  <a:pt x="221" y="104"/>
                </a:lnTo>
                <a:lnTo>
                  <a:pt x="267" y="74"/>
                </a:lnTo>
                <a:lnTo>
                  <a:pt x="317" y="47"/>
                </a:lnTo>
                <a:lnTo>
                  <a:pt x="368" y="28"/>
                </a:lnTo>
                <a:lnTo>
                  <a:pt x="423" y="13"/>
                </a:lnTo>
                <a:lnTo>
                  <a:pt x="480" y="3"/>
                </a:lnTo>
                <a:lnTo>
                  <a:pt x="5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68" name="Shape 9668"/>
          <p:cNvGrpSpPr/>
          <p:nvPr/>
        </p:nvGrpSpPr>
        <p:grpSpPr>
          <a:xfrm>
            <a:off x="7351768" y="4471321"/>
            <a:ext cx="257768" cy="257768"/>
            <a:chOff x="9642475" y="3190875"/>
            <a:chExt cx="420688" cy="420688"/>
          </a:xfrm>
        </p:grpSpPr>
        <p:sp>
          <p:nvSpPr>
            <p:cNvPr id="9669" name="Shape 9669"/>
            <p:cNvSpPr/>
            <p:nvPr/>
          </p:nvSpPr>
          <p:spPr>
            <a:xfrm>
              <a:off x="9726613" y="3235325"/>
              <a:ext cx="73025" cy="153988"/>
            </a:xfrm>
            <a:custGeom>
              <a:avLst/>
              <a:gdLst/>
              <a:ahLst/>
              <a:cxnLst/>
              <a:rect l="0" t="0" r="0" b="0"/>
              <a:pathLst>
                <a:path w="600" h="1263" extrusionOk="0">
                  <a:moveTo>
                    <a:pt x="373" y="723"/>
                  </a:moveTo>
                  <a:lnTo>
                    <a:pt x="373" y="994"/>
                  </a:lnTo>
                  <a:lnTo>
                    <a:pt x="396" y="979"/>
                  </a:lnTo>
                  <a:lnTo>
                    <a:pt x="416" y="961"/>
                  </a:lnTo>
                  <a:lnTo>
                    <a:pt x="431" y="939"/>
                  </a:lnTo>
                  <a:lnTo>
                    <a:pt x="444" y="915"/>
                  </a:lnTo>
                  <a:lnTo>
                    <a:pt x="451" y="887"/>
                  </a:lnTo>
                  <a:lnTo>
                    <a:pt x="454" y="859"/>
                  </a:lnTo>
                  <a:lnTo>
                    <a:pt x="451" y="830"/>
                  </a:lnTo>
                  <a:lnTo>
                    <a:pt x="444" y="803"/>
                  </a:lnTo>
                  <a:lnTo>
                    <a:pt x="431" y="778"/>
                  </a:lnTo>
                  <a:lnTo>
                    <a:pt x="416" y="756"/>
                  </a:lnTo>
                  <a:lnTo>
                    <a:pt x="396" y="737"/>
                  </a:lnTo>
                  <a:lnTo>
                    <a:pt x="373" y="723"/>
                  </a:lnTo>
                  <a:close/>
                  <a:moveTo>
                    <a:pt x="227" y="268"/>
                  </a:moveTo>
                  <a:lnTo>
                    <a:pt x="204" y="284"/>
                  </a:lnTo>
                  <a:lnTo>
                    <a:pt x="184" y="303"/>
                  </a:lnTo>
                  <a:lnTo>
                    <a:pt x="168" y="325"/>
                  </a:lnTo>
                  <a:lnTo>
                    <a:pt x="156" y="349"/>
                  </a:lnTo>
                  <a:lnTo>
                    <a:pt x="149" y="376"/>
                  </a:lnTo>
                  <a:lnTo>
                    <a:pt x="145" y="404"/>
                  </a:lnTo>
                  <a:lnTo>
                    <a:pt x="149" y="434"/>
                  </a:lnTo>
                  <a:lnTo>
                    <a:pt x="156" y="460"/>
                  </a:lnTo>
                  <a:lnTo>
                    <a:pt x="168" y="485"/>
                  </a:lnTo>
                  <a:lnTo>
                    <a:pt x="184" y="507"/>
                  </a:lnTo>
                  <a:lnTo>
                    <a:pt x="204" y="526"/>
                  </a:lnTo>
                  <a:lnTo>
                    <a:pt x="227" y="540"/>
                  </a:lnTo>
                  <a:lnTo>
                    <a:pt x="227" y="268"/>
                  </a:lnTo>
                  <a:close/>
                  <a:moveTo>
                    <a:pt x="300" y="0"/>
                  </a:moveTo>
                  <a:lnTo>
                    <a:pt x="319" y="2"/>
                  </a:lnTo>
                  <a:lnTo>
                    <a:pt x="337" y="9"/>
                  </a:lnTo>
                  <a:lnTo>
                    <a:pt x="352" y="21"/>
                  </a:lnTo>
                  <a:lnTo>
                    <a:pt x="363" y="35"/>
                  </a:lnTo>
                  <a:lnTo>
                    <a:pt x="370" y="53"/>
                  </a:lnTo>
                  <a:lnTo>
                    <a:pt x="373" y="72"/>
                  </a:lnTo>
                  <a:lnTo>
                    <a:pt x="373" y="114"/>
                  </a:lnTo>
                  <a:lnTo>
                    <a:pt x="410" y="125"/>
                  </a:lnTo>
                  <a:lnTo>
                    <a:pt x="446" y="143"/>
                  </a:lnTo>
                  <a:lnTo>
                    <a:pt x="479" y="164"/>
                  </a:lnTo>
                  <a:lnTo>
                    <a:pt x="509" y="189"/>
                  </a:lnTo>
                  <a:lnTo>
                    <a:pt x="535" y="219"/>
                  </a:lnTo>
                  <a:lnTo>
                    <a:pt x="557" y="251"/>
                  </a:lnTo>
                  <a:lnTo>
                    <a:pt x="575" y="286"/>
                  </a:lnTo>
                  <a:lnTo>
                    <a:pt x="588" y="324"/>
                  </a:lnTo>
                  <a:lnTo>
                    <a:pt x="597" y="363"/>
                  </a:lnTo>
                  <a:lnTo>
                    <a:pt x="600" y="404"/>
                  </a:lnTo>
                  <a:lnTo>
                    <a:pt x="597" y="424"/>
                  </a:lnTo>
                  <a:lnTo>
                    <a:pt x="589" y="441"/>
                  </a:lnTo>
                  <a:lnTo>
                    <a:pt x="578" y="456"/>
                  </a:lnTo>
                  <a:lnTo>
                    <a:pt x="563" y="467"/>
                  </a:lnTo>
                  <a:lnTo>
                    <a:pt x="546" y="474"/>
                  </a:lnTo>
                  <a:lnTo>
                    <a:pt x="526" y="478"/>
                  </a:lnTo>
                  <a:lnTo>
                    <a:pt x="508" y="474"/>
                  </a:lnTo>
                  <a:lnTo>
                    <a:pt x="490" y="467"/>
                  </a:lnTo>
                  <a:lnTo>
                    <a:pt x="475" y="456"/>
                  </a:lnTo>
                  <a:lnTo>
                    <a:pt x="464" y="441"/>
                  </a:lnTo>
                  <a:lnTo>
                    <a:pt x="456" y="424"/>
                  </a:lnTo>
                  <a:lnTo>
                    <a:pt x="454" y="404"/>
                  </a:lnTo>
                  <a:lnTo>
                    <a:pt x="451" y="376"/>
                  </a:lnTo>
                  <a:lnTo>
                    <a:pt x="444" y="349"/>
                  </a:lnTo>
                  <a:lnTo>
                    <a:pt x="431" y="325"/>
                  </a:lnTo>
                  <a:lnTo>
                    <a:pt x="416" y="303"/>
                  </a:lnTo>
                  <a:lnTo>
                    <a:pt x="396" y="284"/>
                  </a:lnTo>
                  <a:lnTo>
                    <a:pt x="373" y="268"/>
                  </a:lnTo>
                  <a:lnTo>
                    <a:pt x="373" y="568"/>
                  </a:lnTo>
                  <a:lnTo>
                    <a:pt x="410" y="580"/>
                  </a:lnTo>
                  <a:lnTo>
                    <a:pt x="446" y="597"/>
                  </a:lnTo>
                  <a:lnTo>
                    <a:pt x="479" y="618"/>
                  </a:lnTo>
                  <a:lnTo>
                    <a:pt x="509" y="644"/>
                  </a:lnTo>
                  <a:lnTo>
                    <a:pt x="535" y="672"/>
                  </a:lnTo>
                  <a:lnTo>
                    <a:pt x="557" y="705"/>
                  </a:lnTo>
                  <a:lnTo>
                    <a:pt x="575" y="740"/>
                  </a:lnTo>
                  <a:lnTo>
                    <a:pt x="588" y="777"/>
                  </a:lnTo>
                  <a:lnTo>
                    <a:pt x="597" y="817"/>
                  </a:lnTo>
                  <a:lnTo>
                    <a:pt x="600" y="859"/>
                  </a:lnTo>
                  <a:lnTo>
                    <a:pt x="597" y="900"/>
                  </a:lnTo>
                  <a:lnTo>
                    <a:pt x="588" y="940"/>
                  </a:lnTo>
                  <a:lnTo>
                    <a:pt x="575" y="977"/>
                  </a:lnTo>
                  <a:lnTo>
                    <a:pt x="557" y="1012"/>
                  </a:lnTo>
                  <a:lnTo>
                    <a:pt x="535" y="1044"/>
                  </a:lnTo>
                  <a:lnTo>
                    <a:pt x="509" y="1074"/>
                  </a:lnTo>
                  <a:lnTo>
                    <a:pt x="479" y="1099"/>
                  </a:lnTo>
                  <a:lnTo>
                    <a:pt x="446" y="1120"/>
                  </a:lnTo>
                  <a:lnTo>
                    <a:pt x="410" y="1137"/>
                  </a:lnTo>
                  <a:lnTo>
                    <a:pt x="373" y="1149"/>
                  </a:lnTo>
                  <a:lnTo>
                    <a:pt x="373" y="1191"/>
                  </a:lnTo>
                  <a:lnTo>
                    <a:pt x="370" y="1210"/>
                  </a:lnTo>
                  <a:lnTo>
                    <a:pt x="363" y="1228"/>
                  </a:lnTo>
                  <a:lnTo>
                    <a:pt x="352" y="1242"/>
                  </a:lnTo>
                  <a:lnTo>
                    <a:pt x="337" y="1254"/>
                  </a:lnTo>
                  <a:lnTo>
                    <a:pt x="319" y="1261"/>
                  </a:lnTo>
                  <a:lnTo>
                    <a:pt x="300" y="1263"/>
                  </a:lnTo>
                  <a:lnTo>
                    <a:pt x="280" y="1261"/>
                  </a:lnTo>
                  <a:lnTo>
                    <a:pt x="264" y="1254"/>
                  </a:lnTo>
                  <a:lnTo>
                    <a:pt x="248" y="1242"/>
                  </a:lnTo>
                  <a:lnTo>
                    <a:pt x="238" y="1228"/>
                  </a:lnTo>
                  <a:lnTo>
                    <a:pt x="230" y="1210"/>
                  </a:lnTo>
                  <a:lnTo>
                    <a:pt x="227" y="1191"/>
                  </a:lnTo>
                  <a:lnTo>
                    <a:pt x="227" y="1149"/>
                  </a:lnTo>
                  <a:lnTo>
                    <a:pt x="189" y="1137"/>
                  </a:lnTo>
                  <a:lnTo>
                    <a:pt x="154" y="1120"/>
                  </a:lnTo>
                  <a:lnTo>
                    <a:pt x="121" y="1099"/>
                  </a:lnTo>
                  <a:lnTo>
                    <a:pt x="91" y="1074"/>
                  </a:lnTo>
                  <a:lnTo>
                    <a:pt x="65" y="1044"/>
                  </a:lnTo>
                  <a:lnTo>
                    <a:pt x="43" y="1012"/>
                  </a:lnTo>
                  <a:lnTo>
                    <a:pt x="25" y="977"/>
                  </a:lnTo>
                  <a:lnTo>
                    <a:pt x="11" y="940"/>
                  </a:lnTo>
                  <a:lnTo>
                    <a:pt x="3" y="900"/>
                  </a:lnTo>
                  <a:lnTo>
                    <a:pt x="0" y="859"/>
                  </a:lnTo>
                  <a:lnTo>
                    <a:pt x="3" y="839"/>
                  </a:lnTo>
                  <a:lnTo>
                    <a:pt x="10" y="822"/>
                  </a:lnTo>
                  <a:lnTo>
                    <a:pt x="22" y="807"/>
                  </a:lnTo>
                  <a:lnTo>
                    <a:pt x="37" y="796"/>
                  </a:lnTo>
                  <a:lnTo>
                    <a:pt x="53" y="789"/>
                  </a:lnTo>
                  <a:lnTo>
                    <a:pt x="73" y="786"/>
                  </a:lnTo>
                  <a:lnTo>
                    <a:pt x="92" y="789"/>
                  </a:lnTo>
                  <a:lnTo>
                    <a:pt x="110" y="796"/>
                  </a:lnTo>
                  <a:lnTo>
                    <a:pt x="124" y="807"/>
                  </a:lnTo>
                  <a:lnTo>
                    <a:pt x="136" y="822"/>
                  </a:lnTo>
                  <a:lnTo>
                    <a:pt x="143" y="839"/>
                  </a:lnTo>
                  <a:lnTo>
                    <a:pt x="145" y="859"/>
                  </a:lnTo>
                  <a:lnTo>
                    <a:pt x="149" y="887"/>
                  </a:lnTo>
                  <a:lnTo>
                    <a:pt x="156" y="915"/>
                  </a:lnTo>
                  <a:lnTo>
                    <a:pt x="168" y="939"/>
                  </a:lnTo>
                  <a:lnTo>
                    <a:pt x="184" y="961"/>
                  </a:lnTo>
                  <a:lnTo>
                    <a:pt x="204" y="979"/>
                  </a:lnTo>
                  <a:lnTo>
                    <a:pt x="227" y="994"/>
                  </a:lnTo>
                  <a:lnTo>
                    <a:pt x="227" y="696"/>
                  </a:lnTo>
                  <a:lnTo>
                    <a:pt x="189" y="683"/>
                  </a:lnTo>
                  <a:lnTo>
                    <a:pt x="154" y="666"/>
                  </a:lnTo>
                  <a:lnTo>
                    <a:pt x="121" y="644"/>
                  </a:lnTo>
                  <a:lnTo>
                    <a:pt x="91" y="619"/>
                  </a:lnTo>
                  <a:lnTo>
                    <a:pt x="65" y="591"/>
                  </a:lnTo>
                  <a:lnTo>
                    <a:pt x="43" y="558"/>
                  </a:lnTo>
                  <a:lnTo>
                    <a:pt x="25" y="523"/>
                  </a:lnTo>
                  <a:lnTo>
                    <a:pt x="11" y="485"/>
                  </a:lnTo>
                  <a:lnTo>
                    <a:pt x="3" y="446"/>
                  </a:lnTo>
                  <a:lnTo>
                    <a:pt x="0" y="404"/>
                  </a:lnTo>
                  <a:lnTo>
                    <a:pt x="3" y="363"/>
                  </a:lnTo>
                  <a:lnTo>
                    <a:pt x="11" y="324"/>
                  </a:lnTo>
                  <a:lnTo>
                    <a:pt x="25" y="286"/>
                  </a:lnTo>
                  <a:lnTo>
                    <a:pt x="43" y="251"/>
                  </a:lnTo>
                  <a:lnTo>
                    <a:pt x="65" y="219"/>
                  </a:lnTo>
                  <a:lnTo>
                    <a:pt x="91" y="189"/>
                  </a:lnTo>
                  <a:lnTo>
                    <a:pt x="121" y="164"/>
                  </a:lnTo>
                  <a:lnTo>
                    <a:pt x="154" y="143"/>
                  </a:lnTo>
                  <a:lnTo>
                    <a:pt x="189" y="125"/>
                  </a:lnTo>
                  <a:lnTo>
                    <a:pt x="227" y="114"/>
                  </a:lnTo>
                  <a:lnTo>
                    <a:pt x="227" y="72"/>
                  </a:lnTo>
                  <a:lnTo>
                    <a:pt x="230" y="53"/>
                  </a:lnTo>
                  <a:lnTo>
                    <a:pt x="238" y="35"/>
                  </a:lnTo>
                  <a:lnTo>
                    <a:pt x="248" y="21"/>
                  </a:lnTo>
                  <a:lnTo>
                    <a:pt x="264" y="9"/>
                  </a:lnTo>
                  <a:lnTo>
                    <a:pt x="280" y="2"/>
                  </a:lnTo>
                  <a:lnTo>
                    <a:pt x="3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0" name="Shape 9670"/>
            <p:cNvSpPr/>
            <p:nvPr/>
          </p:nvSpPr>
          <p:spPr>
            <a:xfrm>
              <a:off x="9642475" y="3190875"/>
              <a:ext cx="242888" cy="242888"/>
            </a:xfrm>
            <a:custGeom>
              <a:avLst/>
              <a:gdLst/>
              <a:ahLst/>
              <a:cxnLst/>
              <a:rect l="0" t="0" r="0" b="0"/>
              <a:pathLst>
                <a:path w="1986" h="1987" extrusionOk="0">
                  <a:moveTo>
                    <a:pt x="993" y="218"/>
                  </a:moveTo>
                  <a:lnTo>
                    <a:pt x="922" y="221"/>
                  </a:lnTo>
                  <a:lnTo>
                    <a:pt x="854" y="231"/>
                  </a:lnTo>
                  <a:lnTo>
                    <a:pt x="787" y="246"/>
                  </a:lnTo>
                  <a:lnTo>
                    <a:pt x="723" y="266"/>
                  </a:lnTo>
                  <a:lnTo>
                    <a:pt x="662" y="293"/>
                  </a:lnTo>
                  <a:lnTo>
                    <a:pt x="602" y="324"/>
                  </a:lnTo>
                  <a:lnTo>
                    <a:pt x="546" y="361"/>
                  </a:lnTo>
                  <a:lnTo>
                    <a:pt x="494" y="400"/>
                  </a:lnTo>
                  <a:lnTo>
                    <a:pt x="446" y="446"/>
                  </a:lnTo>
                  <a:lnTo>
                    <a:pt x="401" y="494"/>
                  </a:lnTo>
                  <a:lnTo>
                    <a:pt x="360" y="547"/>
                  </a:lnTo>
                  <a:lnTo>
                    <a:pt x="324" y="603"/>
                  </a:lnTo>
                  <a:lnTo>
                    <a:pt x="293" y="661"/>
                  </a:lnTo>
                  <a:lnTo>
                    <a:pt x="267" y="723"/>
                  </a:lnTo>
                  <a:lnTo>
                    <a:pt x="246" y="787"/>
                  </a:lnTo>
                  <a:lnTo>
                    <a:pt x="231" y="854"/>
                  </a:lnTo>
                  <a:lnTo>
                    <a:pt x="222" y="923"/>
                  </a:lnTo>
                  <a:lnTo>
                    <a:pt x="219" y="994"/>
                  </a:lnTo>
                  <a:lnTo>
                    <a:pt x="222" y="1064"/>
                  </a:lnTo>
                  <a:lnTo>
                    <a:pt x="231" y="1133"/>
                  </a:lnTo>
                  <a:lnTo>
                    <a:pt x="246" y="1199"/>
                  </a:lnTo>
                  <a:lnTo>
                    <a:pt x="267" y="1264"/>
                  </a:lnTo>
                  <a:lnTo>
                    <a:pt x="293" y="1326"/>
                  </a:lnTo>
                  <a:lnTo>
                    <a:pt x="324" y="1384"/>
                  </a:lnTo>
                  <a:lnTo>
                    <a:pt x="360" y="1440"/>
                  </a:lnTo>
                  <a:lnTo>
                    <a:pt x="401" y="1492"/>
                  </a:lnTo>
                  <a:lnTo>
                    <a:pt x="446" y="1542"/>
                  </a:lnTo>
                  <a:lnTo>
                    <a:pt x="494" y="1587"/>
                  </a:lnTo>
                  <a:lnTo>
                    <a:pt x="546" y="1626"/>
                  </a:lnTo>
                  <a:lnTo>
                    <a:pt x="602" y="1663"/>
                  </a:lnTo>
                  <a:lnTo>
                    <a:pt x="662" y="1694"/>
                  </a:lnTo>
                  <a:lnTo>
                    <a:pt x="723" y="1720"/>
                  </a:lnTo>
                  <a:lnTo>
                    <a:pt x="787" y="1741"/>
                  </a:lnTo>
                  <a:lnTo>
                    <a:pt x="854" y="1756"/>
                  </a:lnTo>
                  <a:lnTo>
                    <a:pt x="922" y="1766"/>
                  </a:lnTo>
                  <a:lnTo>
                    <a:pt x="993" y="1769"/>
                  </a:lnTo>
                  <a:lnTo>
                    <a:pt x="1063" y="1766"/>
                  </a:lnTo>
                  <a:lnTo>
                    <a:pt x="1132" y="1756"/>
                  </a:lnTo>
                  <a:lnTo>
                    <a:pt x="1199" y="1741"/>
                  </a:lnTo>
                  <a:lnTo>
                    <a:pt x="1263" y="1720"/>
                  </a:lnTo>
                  <a:lnTo>
                    <a:pt x="1324" y="1694"/>
                  </a:lnTo>
                  <a:lnTo>
                    <a:pt x="1384" y="1663"/>
                  </a:lnTo>
                  <a:lnTo>
                    <a:pt x="1439" y="1626"/>
                  </a:lnTo>
                  <a:lnTo>
                    <a:pt x="1492" y="1587"/>
                  </a:lnTo>
                  <a:lnTo>
                    <a:pt x="1541" y="1542"/>
                  </a:lnTo>
                  <a:lnTo>
                    <a:pt x="1585" y="1492"/>
                  </a:lnTo>
                  <a:lnTo>
                    <a:pt x="1626" y="1440"/>
                  </a:lnTo>
                  <a:lnTo>
                    <a:pt x="1661" y="1384"/>
                  </a:lnTo>
                  <a:lnTo>
                    <a:pt x="1693" y="1326"/>
                  </a:lnTo>
                  <a:lnTo>
                    <a:pt x="1719" y="1264"/>
                  </a:lnTo>
                  <a:lnTo>
                    <a:pt x="1740" y="1199"/>
                  </a:lnTo>
                  <a:lnTo>
                    <a:pt x="1755" y="1133"/>
                  </a:lnTo>
                  <a:lnTo>
                    <a:pt x="1764" y="1064"/>
                  </a:lnTo>
                  <a:lnTo>
                    <a:pt x="1767" y="994"/>
                  </a:lnTo>
                  <a:lnTo>
                    <a:pt x="1764" y="923"/>
                  </a:lnTo>
                  <a:lnTo>
                    <a:pt x="1755" y="854"/>
                  </a:lnTo>
                  <a:lnTo>
                    <a:pt x="1740" y="787"/>
                  </a:lnTo>
                  <a:lnTo>
                    <a:pt x="1719" y="723"/>
                  </a:lnTo>
                  <a:lnTo>
                    <a:pt x="1693" y="661"/>
                  </a:lnTo>
                  <a:lnTo>
                    <a:pt x="1661" y="603"/>
                  </a:lnTo>
                  <a:lnTo>
                    <a:pt x="1626" y="547"/>
                  </a:lnTo>
                  <a:lnTo>
                    <a:pt x="1585" y="494"/>
                  </a:lnTo>
                  <a:lnTo>
                    <a:pt x="1541" y="446"/>
                  </a:lnTo>
                  <a:lnTo>
                    <a:pt x="1492" y="400"/>
                  </a:lnTo>
                  <a:lnTo>
                    <a:pt x="1439" y="361"/>
                  </a:lnTo>
                  <a:lnTo>
                    <a:pt x="1384" y="324"/>
                  </a:lnTo>
                  <a:lnTo>
                    <a:pt x="1324" y="293"/>
                  </a:lnTo>
                  <a:lnTo>
                    <a:pt x="1263" y="266"/>
                  </a:lnTo>
                  <a:lnTo>
                    <a:pt x="1199" y="246"/>
                  </a:lnTo>
                  <a:lnTo>
                    <a:pt x="1132" y="231"/>
                  </a:lnTo>
                  <a:lnTo>
                    <a:pt x="1063" y="221"/>
                  </a:lnTo>
                  <a:lnTo>
                    <a:pt x="993" y="218"/>
                  </a:lnTo>
                  <a:close/>
                  <a:moveTo>
                    <a:pt x="993" y="0"/>
                  </a:moveTo>
                  <a:lnTo>
                    <a:pt x="1074" y="3"/>
                  </a:lnTo>
                  <a:lnTo>
                    <a:pt x="1154" y="13"/>
                  </a:lnTo>
                  <a:lnTo>
                    <a:pt x="1231" y="28"/>
                  </a:lnTo>
                  <a:lnTo>
                    <a:pt x="1306" y="50"/>
                  </a:lnTo>
                  <a:lnTo>
                    <a:pt x="1379" y="78"/>
                  </a:lnTo>
                  <a:lnTo>
                    <a:pt x="1449" y="111"/>
                  </a:lnTo>
                  <a:lnTo>
                    <a:pt x="1516" y="149"/>
                  </a:lnTo>
                  <a:lnTo>
                    <a:pt x="1579" y="192"/>
                  </a:lnTo>
                  <a:lnTo>
                    <a:pt x="1638" y="239"/>
                  </a:lnTo>
                  <a:lnTo>
                    <a:pt x="1695" y="292"/>
                  </a:lnTo>
                  <a:lnTo>
                    <a:pt x="1746" y="347"/>
                  </a:lnTo>
                  <a:lnTo>
                    <a:pt x="1794" y="407"/>
                  </a:lnTo>
                  <a:lnTo>
                    <a:pt x="1837" y="471"/>
                  </a:lnTo>
                  <a:lnTo>
                    <a:pt x="1875" y="537"/>
                  </a:lnTo>
                  <a:lnTo>
                    <a:pt x="1907" y="607"/>
                  </a:lnTo>
                  <a:lnTo>
                    <a:pt x="1934" y="679"/>
                  </a:lnTo>
                  <a:lnTo>
                    <a:pt x="1956" y="755"/>
                  </a:lnTo>
                  <a:lnTo>
                    <a:pt x="1972" y="832"/>
                  </a:lnTo>
                  <a:lnTo>
                    <a:pt x="1983" y="912"/>
                  </a:lnTo>
                  <a:lnTo>
                    <a:pt x="1986" y="994"/>
                  </a:lnTo>
                  <a:lnTo>
                    <a:pt x="1983" y="1075"/>
                  </a:lnTo>
                  <a:lnTo>
                    <a:pt x="1972" y="1155"/>
                  </a:lnTo>
                  <a:lnTo>
                    <a:pt x="1956" y="1232"/>
                  </a:lnTo>
                  <a:lnTo>
                    <a:pt x="1934" y="1307"/>
                  </a:lnTo>
                  <a:lnTo>
                    <a:pt x="1907" y="1380"/>
                  </a:lnTo>
                  <a:lnTo>
                    <a:pt x="1875" y="1449"/>
                  </a:lnTo>
                  <a:lnTo>
                    <a:pt x="1837" y="1516"/>
                  </a:lnTo>
                  <a:lnTo>
                    <a:pt x="1794" y="1580"/>
                  </a:lnTo>
                  <a:lnTo>
                    <a:pt x="1746" y="1640"/>
                  </a:lnTo>
                  <a:lnTo>
                    <a:pt x="1695" y="1696"/>
                  </a:lnTo>
                  <a:lnTo>
                    <a:pt x="1638" y="1748"/>
                  </a:lnTo>
                  <a:lnTo>
                    <a:pt x="1579" y="1795"/>
                  </a:lnTo>
                  <a:lnTo>
                    <a:pt x="1516" y="1838"/>
                  </a:lnTo>
                  <a:lnTo>
                    <a:pt x="1449" y="1876"/>
                  </a:lnTo>
                  <a:lnTo>
                    <a:pt x="1379" y="1909"/>
                  </a:lnTo>
                  <a:lnTo>
                    <a:pt x="1306" y="1937"/>
                  </a:lnTo>
                  <a:lnTo>
                    <a:pt x="1231" y="1959"/>
                  </a:lnTo>
                  <a:lnTo>
                    <a:pt x="1154" y="1974"/>
                  </a:lnTo>
                  <a:lnTo>
                    <a:pt x="1074" y="1984"/>
                  </a:lnTo>
                  <a:lnTo>
                    <a:pt x="993" y="1987"/>
                  </a:lnTo>
                  <a:lnTo>
                    <a:pt x="912" y="1984"/>
                  </a:lnTo>
                  <a:lnTo>
                    <a:pt x="832" y="1974"/>
                  </a:lnTo>
                  <a:lnTo>
                    <a:pt x="755" y="1959"/>
                  </a:lnTo>
                  <a:lnTo>
                    <a:pt x="679" y="1937"/>
                  </a:lnTo>
                  <a:lnTo>
                    <a:pt x="607" y="1909"/>
                  </a:lnTo>
                  <a:lnTo>
                    <a:pt x="537" y="1876"/>
                  </a:lnTo>
                  <a:lnTo>
                    <a:pt x="470" y="1838"/>
                  </a:lnTo>
                  <a:lnTo>
                    <a:pt x="407" y="1795"/>
                  </a:lnTo>
                  <a:lnTo>
                    <a:pt x="347" y="1748"/>
                  </a:lnTo>
                  <a:lnTo>
                    <a:pt x="291" y="1696"/>
                  </a:lnTo>
                  <a:lnTo>
                    <a:pt x="240" y="1640"/>
                  </a:lnTo>
                  <a:lnTo>
                    <a:pt x="193" y="1580"/>
                  </a:lnTo>
                  <a:lnTo>
                    <a:pt x="150" y="1516"/>
                  </a:lnTo>
                  <a:lnTo>
                    <a:pt x="111" y="1449"/>
                  </a:lnTo>
                  <a:lnTo>
                    <a:pt x="78" y="1380"/>
                  </a:lnTo>
                  <a:lnTo>
                    <a:pt x="51" y="1307"/>
                  </a:lnTo>
                  <a:lnTo>
                    <a:pt x="29" y="1232"/>
                  </a:lnTo>
                  <a:lnTo>
                    <a:pt x="14" y="1155"/>
                  </a:lnTo>
                  <a:lnTo>
                    <a:pt x="3" y="1075"/>
                  </a:lnTo>
                  <a:lnTo>
                    <a:pt x="0" y="994"/>
                  </a:lnTo>
                  <a:lnTo>
                    <a:pt x="3" y="912"/>
                  </a:lnTo>
                  <a:lnTo>
                    <a:pt x="14" y="832"/>
                  </a:lnTo>
                  <a:lnTo>
                    <a:pt x="29" y="755"/>
                  </a:lnTo>
                  <a:lnTo>
                    <a:pt x="51" y="679"/>
                  </a:lnTo>
                  <a:lnTo>
                    <a:pt x="78" y="607"/>
                  </a:lnTo>
                  <a:lnTo>
                    <a:pt x="111" y="537"/>
                  </a:lnTo>
                  <a:lnTo>
                    <a:pt x="150" y="471"/>
                  </a:lnTo>
                  <a:lnTo>
                    <a:pt x="193" y="407"/>
                  </a:lnTo>
                  <a:lnTo>
                    <a:pt x="240" y="347"/>
                  </a:lnTo>
                  <a:lnTo>
                    <a:pt x="291" y="292"/>
                  </a:lnTo>
                  <a:lnTo>
                    <a:pt x="347" y="239"/>
                  </a:lnTo>
                  <a:lnTo>
                    <a:pt x="407" y="192"/>
                  </a:lnTo>
                  <a:lnTo>
                    <a:pt x="470" y="149"/>
                  </a:lnTo>
                  <a:lnTo>
                    <a:pt x="537" y="111"/>
                  </a:lnTo>
                  <a:lnTo>
                    <a:pt x="607" y="78"/>
                  </a:lnTo>
                  <a:lnTo>
                    <a:pt x="679" y="50"/>
                  </a:lnTo>
                  <a:lnTo>
                    <a:pt x="755" y="28"/>
                  </a:lnTo>
                  <a:lnTo>
                    <a:pt x="832" y="13"/>
                  </a:lnTo>
                  <a:lnTo>
                    <a:pt x="912" y="3"/>
                  </a:lnTo>
                  <a:lnTo>
                    <a:pt x="9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1" name="Shape 9671"/>
            <p:cNvSpPr/>
            <p:nvPr/>
          </p:nvSpPr>
          <p:spPr>
            <a:xfrm>
              <a:off x="9820275" y="3368675"/>
              <a:ext cx="242888" cy="242888"/>
            </a:xfrm>
            <a:custGeom>
              <a:avLst/>
              <a:gdLst/>
              <a:ahLst/>
              <a:cxnLst/>
              <a:rect l="0" t="0" r="0" b="0"/>
              <a:pathLst>
                <a:path w="1986" h="1987" extrusionOk="0">
                  <a:moveTo>
                    <a:pt x="993" y="218"/>
                  </a:moveTo>
                  <a:lnTo>
                    <a:pt x="923" y="221"/>
                  </a:lnTo>
                  <a:lnTo>
                    <a:pt x="854" y="230"/>
                  </a:lnTo>
                  <a:lnTo>
                    <a:pt x="787" y="246"/>
                  </a:lnTo>
                  <a:lnTo>
                    <a:pt x="723" y="266"/>
                  </a:lnTo>
                  <a:lnTo>
                    <a:pt x="662" y="293"/>
                  </a:lnTo>
                  <a:lnTo>
                    <a:pt x="603" y="324"/>
                  </a:lnTo>
                  <a:lnTo>
                    <a:pt x="546" y="360"/>
                  </a:lnTo>
                  <a:lnTo>
                    <a:pt x="494" y="400"/>
                  </a:lnTo>
                  <a:lnTo>
                    <a:pt x="446" y="445"/>
                  </a:lnTo>
                  <a:lnTo>
                    <a:pt x="401" y="494"/>
                  </a:lnTo>
                  <a:lnTo>
                    <a:pt x="360" y="547"/>
                  </a:lnTo>
                  <a:lnTo>
                    <a:pt x="325" y="602"/>
                  </a:lnTo>
                  <a:lnTo>
                    <a:pt x="293" y="661"/>
                  </a:lnTo>
                  <a:lnTo>
                    <a:pt x="267" y="723"/>
                  </a:lnTo>
                  <a:lnTo>
                    <a:pt x="246" y="788"/>
                  </a:lnTo>
                  <a:lnTo>
                    <a:pt x="231" y="854"/>
                  </a:lnTo>
                  <a:lnTo>
                    <a:pt x="222" y="923"/>
                  </a:lnTo>
                  <a:lnTo>
                    <a:pt x="219" y="993"/>
                  </a:lnTo>
                  <a:lnTo>
                    <a:pt x="222" y="1063"/>
                  </a:lnTo>
                  <a:lnTo>
                    <a:pt x="231" y="1133"/>
                  </a:lnTo>
                  <a:lnTo>
                    <a:pt x="246" y="1199"/>
                  </a:lnTo>
                  <a:lnTo>
                    <a:pt x="267" y="1264"/>
                  </a:lnTo>
                  <a:lnTo>
                    <a:pt x="293" y="1325"/>
                  </a:lnTo>
                  <a:lnTo>
                    <a:pt x="325" y="1384"/>
                  </a:lnTo>
                  <a:lnTo>
                    <a:pt x="360" y="1440"/>
                  </a:lnTo>
                  <a:lnTo>
                    <a:pt x="401" y="1492"/>
                  </a:lnTo>
                  <a:lnTo>
                    <a:pt x="446" y="1541"/>
                  </a:lnTo>
                  <a:lnTo>
                    <a:pt x="494" y="1586"/>
                  </a:lnTo>
                  <a:lnTo>
                    <a:pt x="546" y="1626"/>
                  </a:lnTo>
                  <a:lnTo>
                    <a:pt x="603" y="1663"/>
                  </a:lnTo>
                  <a:lnTo>
                    <a:pt x="662" y="1694"/>
                  </a:lnTo>
                  <a:lnTo>
                    <a:pt x="723" y="1720"/>
                  </a:lnTo>
                  <a:lnTo>
                    <a:pt x="787" y="1740"/>
                  </a:lnTo>
                  <a:lnTo>
                    <a:pt x="854" y="1756"/>
                  </a:lnTo>
                  <a:lnTo>
                    <a:pt x="923" y="1765"/>
                  </a:lnTo>
                  <a:lnTo>
                    <a:pt x="993" y="1769"/>
                  </a:lnTo>
                  <a:lnTo>
                    <a:pt x="1064" y="1765"/>
                  </a:lnTo>
                  <a:lnTo>
                    <a:pt x="1133" y="1756"/>
                  </a:lnTo>
                  <a:lnTo>
                    <a:pt x="1199" y="1740"/>
                  </a:lnTo>
                  <a:lnTo>
                    <a:pt x="1264" y="1720"/>
                  </a:lnTo>
                  <a:lnTo>
                    <a:pt x="1325" y="1694"/>
                  </a:lnTo>
                  <a:lnTo>
                    <a:pt x="1384" y="1663"/>
                  </a:lnTo>
                  <a:lnTo>
                    <a:pt x="1439" y="1626"/>
                  </a:lnTo>
                  <a:lnTo>
                    <a:pt x="1492" y="1586"/>
                  </a:lnTo>
                  <a:lnTo>
                    <a:pt x="1541" y="1541"/>
                  </a:lnTo>
                  <a:lnTo>
                    <a:pt x="1585" y="1492"/>
                  </a:lnTo>
                  <a:lnTo>
                    <a:pt x="1626" y="1440"/>
                  </a:lnTo>
                  <a:lnTo>
                    <a:pt x="1661" y="1384"/>
                  </a:lnTo>
                  <a:lnTo>
                    <a:pt x="1693" y="1325"/>
                  </a:lnTo>
                  <a:lnTo>
                    <a:pt x="1719" y="1264"/>
                  </a:lnTo>
                  <a:lnTo>
                    <a:pt x="1740" y="1199"/>
                  </a:lnTo>
                  <a:lnTo>
                    <a:pt x="1756" y="1133"/>
                  </a:lnTo>
                  <a:lnTo>
                    <a:pt x="1765" y="1063"/>
                  </a:lnTo>
                  <a:lnTo>
                    <a:pt x="1768" y="993"/>
                  </a:lnTo>
                  <a:lnTo>
                    <a:pt x="1765" y="923"/>
                  </a:lnTo>
                  <a:lnTo>
                    <a:pt x="1756" y="854"/>
                  </a:lnTo>
                  <a:lnTo>
                    <a:pt x="1740" y="788"/>
                  </a:lnTo>
                  <a:lnTo>
                    <a:pt x="1719" y="723"/>
                  </a:lnTo>
                  <a:lnTo>
                    <a:pt x="1693" y="661"/>
                  </a:lnTo>
                  <a:lnTo>
                    <a:pt x="1661" y="602"/>
                  </a:lnTo>
                  <a:lnTo>
                    <a:pt x="1626" y="547"/>
                  </a:lnTo>
                  <a:lnTo>
                    <a:pt x="1585" y="494"/>
                  </a:lnTo>
                  <a:lnTo>
                    <a:pt x="1541" y="445"/>
                  </a:lnTo>
                  <a:lnTo>
                    <a:pt x="1492" y="400"/>
                  </a:lnTo>
                  <a:lnTo>
                    <a:pt x="1439" y="360"/>
                  </a:lnTo>
                  <a:lnTo>
                    <a:pt x="1384" y="324"/>
                  </a:lnTo>
                  <a:lnTo>
                    <a:pt x="1325" y="293"/>
                  </a:lnTo>
                  <a:lnTo>
                    <a:pt x="1264" y="266"/>
                  </a:lnTo>
                  <a:lnTo>
                    <a:pt x="1199" y="246"/>
                  </a:lnTo>
                  <a:lnTo>
                    <a:pt x="1133" y="230"/>
                  </a:lnTo>
                  <a:lnTo>
                    <a:pt x="1064" y="221"/>
                  </a:lnTo>
                  <a:lnTo>
                    <a:pt x="993" y="218"/>
                  </a:lnTo>
                  <a:close/>
                  <a:moveTo>
                    <a:pt x="993" y="0"/>
                  </a:moveTo>
                  <a:lnTo>
                    <a:pt x="1074" y="3"/>
                  </a:lnTo>
                  <a:lnTo>
                    <a:pt x="1154" y="12"/>
                  </a:lnTo>
                  <a:lnTo>
                    <a:pt x="1231" y="28"/>
                  </a:lnTo>
                  <a:lnTo>
                    <a:pt x="1306" y="50"/>
                  </a:lnTo>
                  <a:lnTo>
                    <a:pt x="1380" y="77"/>
                  </a:lnTo>
                  <a:lnTo>
                    <a:pt x="1449" y="111"/>
                  </a:lnTo>
                  <a:lnTo>
                    <a:pt x="1516" y="149"/>
                  </a:lnTo>
                  <a:lnTo>
                    <a:pt x="1579" y="192"/>
                  </a:lnTo>
                  <a:lnTo>
                    <a:pt x="1639" y="239"/>
                  </a:lnTo>
                  <a:lnTo>
                    <a:pt x="1695" y="291"/>
                  </a:lnTo>
                  <a:lnTo>
                    <a:pt x="1746" y="347"/>
                  </a:lnTo>
                  <a:lnTo>
                    <a:pt x="1794" y="406"/>
                  </a:lnTo>
                  <a:lnTo>
                    <a:pt x="1837" y="470"/>
                  </a:lnTo>
                  <a:lnTo>
                    <a:pt x="1875" y="537"/>
                  </a:lnTo>
                  <a:lnTo>
                    <a:pt x="1907" y="607"/>
                  </a:lnTo>
                  <a:lnTo>
                    <a:pt x="1936" y="680"/>
                  </a:lnTo>
                  <a:lnTo>
                    <a:pt x="1957" y="754"/>
                  </a:lnTo>
                  <a:lnTo>
                    <a:pt x="1973" y="832"/>
                  </a:lnTo>
                  <a:lnTo>
                    <a:pt x="1983" y="911"/>
                  </a:lnTo>
                  <a:lnTo>
                    <a:pt x="1986" y="993"/>
                  </a:lnTo>
                  <a:lnTo>
                    <a:pt x="1983" y="1075"/>
                  </a:lnTo>
                  <a:lnTo>
                    <a:pt x="1973" y="1155"/>
                  </a:lnTo>
                  <a:lnTo>
                    <a:pt x="1957" y="1232"/>
                  </a:lnTo>
                  <a:lnTo>
                    <a:pt x="1936" y="1306"/>
                  </a:lnTo>
                  <a:lnTo>
                    <a:pt x="1907" y="1380"/>
                  </a:lnTo>
                  <a:lnTo>
                    <a:pt x="1875" y="1449"/>
                  </a:lnTo>
                  <a:lnTo>
                    <a:pt x="1837" y="1516"/>
                  </a:lnTo>
                  <a:lnTo>
                    <a:pt x="1794" y="1580"/>
                  </a:lnTo>
                  <a:lnTo>
                    <a:pt x="1746" y="1640"/>
                  </a:lnTo>
                  <a:lnTo>
                    <a:pt x="1695" y="1695"/>
                  </a:lnTo>
                  <a:lnTo>
                    <a:pt x="1639" y="1748"/>
                  </a:lnTo>
                  <a:lnTo>
                    <a:pt x="1579" y="1795"/>
                  </a:lnTo>
                  <a:lnTo>
                    <a:pt x="1516" y="1838"/>
                  </a:lnTo>
                  <a:lnTo>
                    <a:pt x="1449" y="1875"/>
                  </a:lnTo>
                  <a:lnTo>
                    <a:pt x="1380" y="1909"/>
                  </a:lnTo>
                  <a:lnTo>
                    <a:pt x="1306" y="1936"/>
                  </a:lnTo>
                  <a:lnTo>
                    <a:pt x="1231" y="1958"/>
                  </a:lnTo>
                  <a:lnTo>
                    <a:pt x="1154" y="1974"/>
                  </a:lnTo>
                  <a:lnTo>
                    <a:pt x="1074" y="1983"/>
                  </a:lnTo>
                  <a:lnTo>
                    <a:pt x="993" y="1987"/>
                  </a:lnTo>
                  <a:lnTo>
                    <a:pt x="912" y="1983"/>
                  </a:lnTo>
                  <a:lnTo>
                    <a:pt x="832" y="1974"/>
                  </a:lnTo>
                  <a:lnTo>
                    <a:pt x="755" y="1958"/>
                  </a:lnTo>
                  <a:lnTo>
                    <a:pt x="679" y="1936"/>
                  </a:lnTo>
                  <a:lnTo>
                    <a:pt x="607" y="1909"/>
                  </a:lnTo>
                  <a:lnTo>
                    <a:pt x="537" y="1875"/>
                  </a:lnTo>
                  <a:lnTo>
                    <a:pt x="471" y="1838"/>
                  </a:lnTo>
                  <a:lnTo>
                    <a:pt x="407" y="1795"/>
                  </a:lnTo>
                  <a:lnTo>
                    <a:pt x="348" y="1748"/>
                  </a:lnTo>
                  <a:lnTo>
                    <a:pt x="292" y="1695"/>
                  </a:lnTo>
                  <a:lnTo>
                    <a:pt x="240" y="1640"/>
                  </a:lnTo>
                  <a:lnTo>
                    <a:pt x="193" y="1580"/>
                  </a:lnTo>
                  <a:lnTo>
                    <a:pt x="150" y="1516"/>
                  </a:lnTo>
                  <a:lnTo>
                    <a:pt x="111" y="1449"/>
                  </a:lnTo>
                  <a:lnTo>
                    <a:pt x="79" y="1380"/>
                  </a:lnTo>
                  <a:lnTo>
                    <a:pt x="51" y="1306"/>
                  </a:lnTo>
                  <a:lnTo>
                    <a:pt x="29" y="1232"/>
                  </a:lnTo>
                  <a:lnTo>
                    <a:pt x="14" y="1155"/>
                  </a:lnTo>
                  <a:lnTo>
                    <a:pt x="4" y="1075"/>
                  </a:lnTo>
                  <a:lnTo>
                    <a:pt x="0" y="993"/>
                  </a:lnTo>
                  <a:lnTo>
                    <a:pt x="4" y="911"/>
                  </a:lnTo>
                  <a:lnTo>
                    <a:pt x="14" y="832"/>
                  </a:lnTo>
                  <a:lnTo>
                    <a:pt x="29" y="754"/>
                  </a:lnTo>
                  <a:lnTo>
                    <a:pt x="51" y="680"/>
                  </a:lnTo>
                  <a:lnTo>
                    <a:pt x="79" y="607"/>
                  </a:lnTo>
                  <a:lnTo>
                    <a:pt x="111" y="537"/>
                  </a:lnTo>
                  <a:lnTo>
                    <a:pt x="150" y="470"/>
                  </a:lnTo>
                  <a:lnTo>
                    <a:pt x="193" y="406"/>
                  </a:lnTo>
                  <a:lnTo>
                    <a:pt x="240" y="347"/>
                  </a:lnTo>
                  <a:lnTo>
                    <a:pt x="292" y="291"/>
                  </a:lnTo>
                  <a:lnTo>
                    <a:pt x="348" y="239"/>
                  </a:lnTo>
                  <a:lnTo>
                    <a:pt x="407" y="192"/>
                  </a:lnTo>
                  <a:lnTo>
                    <a:pt x="471" y="149"/>
                  </a:lnTo>
                  <a:lnTo>
                    <a:pt x="537" y="111"/>
                  </a:lnTo>
                  <a:lnTo>
                    <a:pt x="607" y="77"/>
                  </a:lnTo>
                  <a:lnTo>
                    <a:pt x="679" y="50"/>
                  </a:lnTo>
                  <a:lnTo>
                    <a:pt x="755" y="28"/>
                  </a:lnTo>
                  <a:lnTo>
                    <a:pt x="832" y="12"/>
                  </a:lnTo>
                  <a:lnTo>
                    <a:pt x="912" y="3"/>
                  </a:lnTo>
                  <a:lnTo>
                    <a:pt x="9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2" name="Shape 9672"/>
            <p:cNvSpPr/>
            <p:nvPr/>
          </p:nvSpPr>
          <p:spPr>
            <a:xfrm>
              <a:off x="9882188" y="3429000"/>
              <a:ext cx="104775" cy="123825"/>
            </a:xfrm>
            <a:custGeom>
              <a:avLst/>
              <a:gdLst/>
              <a:ahLst/>
              <a:cxnLst/>
              <a:rect l="0" t="0" r="0" b="0"/>
              <a:pathLst>
                <a:path w="867" h="1018" extrusionOk="0">
                  <a:moveTo>
                    <a:pt x="532" y="0"/>
                  </a:moveTo>
                  <a:lnTo>
                    <a:pt x="575" y="2"/>
                  </a:lnTo>
                  <a:lnTo>
                    <a:pt x="616" y="9"/>
                  </a:lnTo>
                  <a:lnTo>
                    <a:pt x="656" y="21"/>
                  </a:lnTo>
                  <a:lnTo>
                    <a:pt x="695" y="37"/>
                  </a:lnTo>
                  <a:lnTo>
                    <a:pt x="731" y="56"/>
                  </a:lnTo>
                  <a:lnTo>
                    <a:pt x="766" y="81"/>
                  </a:lnTo>
                  <a:lnTo>
                    <a:pt x="797" y="108"/>
                  </a:lnTo>
                  <a:lnTo>
                    <a:pt x="826" y="139"/>
                  </a:lnTo>
                  <a:lnTo>
                    <a:pt x="836" y="156"/>
                  </a:lnTo>
                  <a:lnTo>
                    <a:pt x="841" y="174"/>
                  </a:lnTo>
                  <a:lnTo>
                    <a:pt x="841" y="193"/>
                  </a:lnTo>
                  <a:lnTo>
                    <a:pt x="837" y="211"/>
                  </a:lnTo>
                  <a:lnTo>
                    <a:pt x="829" y="227"/>
                  </a:lnTo>
                  <a:lnTo>
                    <a:pt x="815" y="242"/>
                  </a:lnTo>
                  <a:lnTo>
                    <a:pt x="798" y="252"/>
                  </a:lnTo>
                  <a:lnTo>
                    <a:pt x="781" y="258"/>
                  </a:lnTo>
                  <a:lnTo>
                    <a:pt x="762" y="258"/>
                  </a:lnTo>
                  <a:lnTo>
                    <a:pt x="744" y="253"/>
                  </a:lnTo>
                  <a:lnTo>
                    <a:pt x="727" y="245"/>
                  </a:lnTo>
                  <a:lnTo>
                    <a:pt x="712" y="231"/>
                  </a:lnTo>
                  <a:lnTo>
                    <a:pt x="688" y="206"/>
                  </a:lnTo>
                  <a:lnTo>
                    <a:pt x="662" y="184"/>
                  </a:lnTo>
                  <a:lnTo>
                    <a:pt x="632" y="168"/>
                  </a:lnTo>
                  <a:lnTo>
                    <a:pt x="600" y="155"/>
                  </a:lnTo>
                  <a:lnTo>
                    <a:pt x="567" y="148"/>
                  </a:lnTo>
                  <a:lnTo>
                    <a:pt x="532" y="146"/>
                  </a:lnTo>
                  <a:lnTo>
                    <a:pt x="495" y="149"/>
                  </a:lnTo>
                  <a:lnTo>
                    <a:pt x="458" y="157"/>
                  </a:lnTo>
                  <a:lnTo>
                    <a:pt x="425" y="172"/>
                  </a:lnTo>
                  <a:lnTo>
                    <a:pt x="394" y="191"/>
                  </a:lnTo>
                  <a:lnTo>
                    <a:pt x="367" y="215"/>
                  </a:lnTo>
                  <a:lnTo>
                    <a:pt x="344" y="242"/>
                  </a:lnTo>
                  <a:lnTo>
                    <a:pt x="325" y="273"/>
                  </a:lnTo>
                  <a:lnTo>
                    <a:pt x="312" y="307"/>
                  </a:lnTo>
                  <a:lnTo>
                    <a:pt x="303" y="344"/>
                  </a:lnTo>
                  <a:lnTo>
                    <a:pt x="526" y="344"/>
                  </a:lnTo>
                  <a:lnTo>
                    <a:pt x="546" y="346"/>
                  </a:lnTo>
                  <a:lnTo>
                    <a:pt x="563" y="353"/>
                  </a:lnTo>
                  <a:lnTo>
                    <a:pt x="577" y="365"/>
                  </a:lnTo>
                  <a:lnTo>
                    <a:pt x="589" y="379"/>
                  </a:lnTo>
                  <a:lnTo>
                    <a:pt x="596" y="397"/>
                  </a:lnTo>
                  <a:lnTo>
                    <a:pt x="599" y="416"/>
                  </a:lnTo>
                  <a:lnTo>
                    <a:pt x="596" y="435"/>
                  </a:lnTo>
                  <a:lnTo>
                    <a:pt x="589" y="453"/>
                  </a:lnTo>
                  <a:lnTo>
                    <a:pt x="577" y="467"/>
                  </a:lnTo>
                  <a:lnTo>
                    <a:pt x="563" y="479"/>
                  </a:lnTo>
                  <a:lnTo>
                    <a:pt x="546" y="486"/>
                  </a:lnTo>
                  <a:lnTo>
                    <a:pt x="526" y="488"/>
                  </a:lnTo>
                  <a:lnTo>
                    <a:pt x="300" y="488"/>
                  </a:lnTo>
                  <a:lnTo>
                    <a:pt x="300" y="530"/>
                  </a:lnTo>
                  <a:lnTo>
                    <a:pt x="526" y="530"/>
                  </a:lnTo>
                  <a:lnTo>
                    <a:pt x="546" y="532"/>
                  </a:lnTo>
                  <a:lnTo>
                    <a:pt x="563" y="540"/>
                  </a:lnTo>
                  <a:lnTo>
                    <a:pt x="577" y="551"/>
                  </a:lnTo>
                  <a:lnTo>
                    <a:pt x="589" y="566"/>
                  </a:lnTo>
                  <a:lnTo>
                    <a:pt x="596" y="584"/>
                  </a:lnTo>
                  <a:lnTo>
                    <a:pt x="599" y="602"/>
                  </a:lnTo>
                  <a:lnTo>
                    <a:pt x="596" y="622"/>
                  </a:lnTo>
                  <a:lnTo>
                    <a:pt x="589" y="639"/>
                  </a:lnTo>
                  <a:lnTo>
                    <a:pt x="577" y="654"/>
                  </a:lnTo>
                  <a:lnTo>
                    <a:pt x="563" y="665"/>
                  </a:lnTo>
                  <a:lnTo>
                    <a:pt x="546" y="673"/>
                  </a:lnTo>
                  <a:lnTo>
                    <a:pt x="526" y="676"/>
                  </a:lnTo>
                  <a:lnTo>
                    <a:pt x="303" y="676"/>
                  </a:lnTo>
                  <a:lnTo>
                    <a:pt x="312" y="711"/>
                  </a:lnTo>
                  <a:lnTo>
                    <a:pt x="325" y="745"/>
                  </a:lnTo>
                  <a:lnTo>
                    <a:pt x="344" y="776"/>
                  </a:lnTo>
                  <a:lnTo>
                    <a:pt x="367" y="804"/>
                  </a:lnTo>
                  <a:lnTo>
                    <a:pt x="394" y="828"/>
                  </a:lnTo>
                  <a:lnTo>
                    <a:pt x="425" y="847"/>
                  </a:lnTo>
                  <a:lnTo>
                    <a:pt x="458" y="861"/>
                  </a:lnTo>
                  <a:lnTo>
                    <a:pt x="495" y="870"/>
                  </a:lnTo>
                  <a:lnTo>
                    <a:pt x="532" y="873"/>
                  </a:lnTo>
                  <a:lnTo>
                    <a:pt x="567" y="871"/>
                  </a:lnTo>
                  <a:lnTo>
                    <a:pt x="600" y="863"/>
                  </a:lnTo>
                  <a:lnTo>
                    <a:pt x="633" y="851"/>
                  </a:lnTo>
                  <a:lnTo>
                    <a:pt x="662" y="833"/>
                  </a:lnTo>
                  <a:lnTo>
                    <a:pt x="689" y="812"/>
                  </a:lnTo>
                  <a:lnTo>
                    <a:pt x="712" y="787"/>
                  </a:lnTo>
                  <a:lnTo>
                    <a:pt x="732" y="759"/>
                  </a:lnTo>
                  <a:lnTo>
                    <a:pt x="745" y="743"/>
                  </a:lnTo>
                  <a:lnTo>
                    <a:pt x="760" y="732"/>
                  </a:lnTo>
                  <a:lnTo>
                    <a:pt x="777" y="725"/>
                  </a:lnTo>
                  <a:lnTo>
                    <a:pt x="795" y="723"/>
                  </a:lnTo>
                  <a:lnTo>
                    <a:pt x="814" y="725"/>
                  </a:lnTo>
                  <a:lnTo>
                    <a:pt x="832" y="733"/>
                  </a:lnTo>
                  <a:lnTo>
                    <a:pt x="848" y="745"/>
                  </a:lnTo>
                  <a:lnTo>
                    <a:pt x="859" y="761"/>
                  </a:lnTo>
                  <a:lnTo>
                    <a:pt x="865" y="777"/>
                  </a:lnTo>
                  <a:lnTo>
                    <a:pt x="867" y="796"/>
                  </a:lnTo>
                  <a:lnTo>
                    <a:pt x="865" y="815"/>
                  </a:lnTo>
                  <a:lnTo>
                    <a:pt x="858" y="833"/>
                  </a:lnTo>
                  <a:lnTo>
                    <a:pt x="833" y="870"/>
                  </a:lnTo>
                  <a:lnTo>
                    <a:pt x="805" y="902"/>
                  </a:lnTo>
                  <a:lnTo>
                    <a:pt x="773" y="931"/>
                  </a:lnTo>
                  <a:lnTo>
                    <a:pt x="738" y="958"/>
                  </a:lnTo>
                  <a:lnTo>
                    <a:pt x="701" y="979"/>
                  </a:lnTo>
                  <a:lnTo>
                    <a:pt x="661" y="996"/>
                  </a:lnTo>
                  <a:lnTo>
                    <a:pt x="619" y="1009"/>
                  </a:lnTo>
                  <a:lnTo>
                    <a:pt x="576" y="1016"/>
                  </a:lnTo>
                  <a:lnTo>
                    <a:pt x="532" y="1018"/>
                  </a:lnTo>
                  <a:lnTo>
                    <a:pt x="484" y="1015"/>
                  </a:lnTo>
                  <a:lnTo>
                    <a:pt x="437" y="1007"/>
                  </a:lnTo>
                  <a:lnTo>
                    <a:pt x="393" y="992"/>
                  </a:lnTo>
                  <a:lnTo>
                    <a:pt x="351" y="972"/>
                  </a:lnTo>
                  <a:lnTo>
                    <a:pt x="313" y="948"/>
                  </a:lnTo>
                  <a:lnTo>
                    <a:pt x="277" y="919"/>
                  </a:lnTo>
                  <a:lnTo>
                    <a:pt x="246" y="886"/>
                  </a:lnTo>
                  <a:lnTo>
                    <a:pt x="218" y="850"/>
                  </a:lnTo>
                  <a:lnTo>
                    <a:pt x="195" y="810"/>
                  </a:lnTo>
                  <a:lnTo>
                    <a:pt x="177" y="768"/>
                  </a:lnTo>
                  <a:lnTo>
                    <a:pt x="164" y="723"/>
                  </a:lnTo>
                  <a:lnTo>
                    <a:pt x="157" y="676"/>
                  </a:lnTo>
                  <a:lnTo>
                    <a:pt x="72" y="676"/>
                  </a:lnTo>
                  <a:lnTo>
                    <a:pt x="53" y="673"/>
                  </a:lnTo>
                  <a:lnTo>
                    <a:pt x="35" y="665"/>
                  </a:lnTo>
                  <a:lnTo>
                    <a:pt x="21" y="654"/>
                  </a:lnTo>
                  <a:lnTo>
                    <a:pt x="9" y="639"/>
                  </a:lnTo>
                  <a:lnTo>
                    <a:pt x="2" y="622"/>
                  </a:lnTo>
                  <a:lnTo>
                    <a:pt x="0" y="602"/>
                  </a:lnTo>
                  <a:lnTo>
                    <a:pt x="2" y="584"/>
                  </a:lnTo>
                  <a:lnTo>
                    <a:pt x="9" y="566"/>
                  </a:lnTo>
                  <a:lnTo>
                    <a:pt x="21" y="551"/>
                  </a:lnTo>
                  <a:lnTo>
                    <a:pt x="35" y="540"/>
                  </a:lnTo>
                  <a:lnTo>
                    <a:pt x="53" y="532"/>
                  </a:lnTo>
                  <a:lnTo>
                    <a:pt x="72" y="530"/>
                  </a:lnTo>
                  <a:lnTo>
                    <a:pt x="155" y="530"/>
                  </a:lnTo>
                  <a:lnTo>
                    <a:pt x="155" y="488"/>
                  </a:lnTo>
                  <a:lnTo>
                    <a:pt x="72" y="488"/>
                  </a:lnTo>
                  <a:lnTo>
                    <a:pt x="53" y="486"/>
                  </a:lnTo>
                  <a:lnTo>
                    <a:pt x="35" y="479"/>
                  </a:lnTo>
                  <a:lnTo>
                    <a:pt x="21" y="467"/>
                  </a:lnTo>
                  <a:lnTo>
                    <a:pt x="9" y="453"/>
                  </a:lnTo>
                  <a:lnTo>
                    <a:pt x="2" y="435"/>
                  </a:lnTo>
                  <a:lnTo>
                    <a:pt x="0" y="416"/>
                  </a:lnTo>
                  <a:lnTo>
                    <a:pt x="2" y="397"/>
                  </a:lnTo>
                  <a:lnTo>
                    <a:pt x="9" y="379"/>
                  </a:lnTo>
                  <a:lnTo>
                    <a:pt x="21" y="365"/>
                  </a:lnTo>
                  <a:lnTo>
                    <a:pt x="35" y="353"/>
                  </a:lnTo>
                  <a:lnTo>
                    <a:pt x="53" y="346"/>
                  </a:lnTo>
                  <a:lnTo>
                    <a:pt x="72" y="344"/>
                  </a:lnTo>
                  <a:lnTo>
                    <a:pt x="157" y="344"/>
                  </a:lnTo>
                  <a:lnTo>
                    <a:pt x="164" y="296"/>
                  </a:lnTo>
                  <a:lnTo>
                    <a:pt x="177" y="251"/>
                  </a:lnTo>
                  <a:lnTo>
                    <a:pt x="195" y="208"/>
                  </a:lnTo>
                  <a:lnTo>
                    <a:pt x="218" y="169"/>
                  </a:lnTo>
                  <a:lnTo>
                    <a:pt x="246" y="132"/>
                  </a:lnTo>
                  <a:lnTo>
                    <a:pt x="277" y="99"/>
                  </a:lnTo>
                  <a:lnTo>
                    <a:pt x="313" y="70"/>
                  </a:lnTo>
                  <a:lnTo>
                    <a:pt x="351" y="46"/>
                  </a:lnTo>
                  <a:lnTo>
                    <a:pt x="393" y="26"/>
                  </a:lnTo>
                  <a:lnTo>
                    <a:pt x="437" y="11"/>
                  </a:lnTo>
                  <a:lnTo>
                    <a:pt x="484" y="3"/>
                  </a:lnTo>
                  <a:lnTo>
                    <a:pt x="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3" name="Shape 9673"/>
            <p:cNvSpPr/>
            <p:nvPr/>
          </p:nvSpPr>
          <p:spPr>
            <a:xfrm>
              <a:off x="9880600" y="3206750"/>
              <a:ext cx="155575" cy="177800"/>
            </a:xfrm>
            <a:custGeom>
              <a:avLst/>
              <a:gdLst/>
              <a:ahLst/>
              <a:cxnLst/>
              <a:rect l="0" t="0" r="0" b="0"/>
              <a:pathLst>
                <a:path w="1271" h="1456" extrusionOk="0">
                  <a:moveTo>
                    <a:pt x="347" y="0"/>
                  </a:moveTo>
                  <a:lnTo>
                    <a:pt x="365" y="4"/>
                  </a:lnTo>
                  <a:lnTo>
                    <a:pt x="381" y="14"/>
                  </a:lnTo>
                  <a:lnTo>
                    <a:pt x="395" y="26"/>
                  </a:lnTo>
                  <a:lnTo>
                    <a:pt x="405" y="43"/>
                  </a:lnTo>
                  <a:lnTo>
                    <a:pt x="410" y="62"/>
                  </a:lnTo>
                  <a:lnTo>
                    <a:pt x="411" y="81"/>
                  </a:lnTo>
                  <a:lnTo>
                    <a:pt x="406" y="99"/>
                  </a:lnTo>
                  <a:lnTo>
                    <a:pt x="398" y="115"/>
                  </a:lnTo>
                  <a:lnTo>
                    <a:pt x="385" y="129"/>
                  </a:lnTo>
                  <a:lnTo>
                    <a:pt x="369" y="140"/>
                  </a:lnTo>
                  <a:lnTo>
                    <a:pt x="287" y="175"/>
                  </a:lnTo>
                  <a:lnTo>
                    <a:pt x="372" y="209"/>
                  </a:lnTo>
                  <a:lnTo>
                    <a:pt x="453" y="246"/>
                  </a:lnTo>
                  <a:lnTo>
                    <a:pt x="533" y="289"/>
                  </a:lnTo>
                  <a:lnTo>
                    <a:pt x="609" y="338"/>
                  </a:lnTo>
                  <a:lnTo>
                    <a:pt x="683" y="389"/>
                  </a:lnTo>
                  <a:lnTo>
                    <a:pt x="753" y="446"/>
                  </a:lnTo>
                  <a:lnTo>
                    <a:pt x="820" y="505"/>
                  </a:lnTo>
                  <a:lnTo>
                    <a:pt x="882" y="569"/>
                  </a:lnTo>
                  <a:lnTo>
                    <a:pt x="941" y="636"/>
                  </a:lnTo>
                  <a:lnTo>
                    <a:pt x="997" y="706"/>
                  </a:lnTo>
                  <a:lnTo>
                    <a:pt x="1047" y="781"/>
                  </a:lnTo>
                  <a:lnTo>
                    <a:pt x="1093" y="857"/>
                  </a:lnTo>
                  <a:lnTo>
                    <a:pt x="1135" y="937"/>
                  </a:lnTo>
                  <a:lnTo>
                    <a:pt x="1172" y="1020"/>
                  </a:lnTo>
                  <a:lnTo>
                    <a:pt x="1205" y="1105"/>
                  </a:lnTo>
                  <a:lnTo>
                    <a:pt x="1232" y="1192"/>
                  </a:lnTo>
                  <a:lnTo>
                    <a:pt x="1254" y="1282"/>
                  </a:lnTo>
                  <a:lnTo>
                    <a:pt x="1270" y="1373"/>
                  </a:lnTo>
                  <a:lnTo>
                    <a:pt x="1271" y="1392"/>
                  </a:lnTo>
                  <a:lnTo>
                    <a:pt x="1266" y="1411"/>
                  </a:lnTo>
                  <a:lnTo>
                    <a:pt x="1257" y="1426"/>
                  </a:lnTo>
                  <a:lnTo>
                    <a:pt x="1244" y="1440"/>
                  </a:lnTo>
                  <a:lnTo>
                    <a:pt x="1228" y="1449"/>
                  </a:lnTo>
                  <a:lnTo>
                    <a:pt x="1209" y="1456"/>
                  </a:lnTo>
                  <a:lnTo>
                    <a:pt x="1199" y="1456"/>
                  </a:lnTo>
                  <a:lnTo>
                    <a:pt x="1181" y="1454"/>
                  </a:lnTo>
                  <a:lnTo>
                    <a:pt x="1165" y="1448"/>
                  </a:lnTo>
                  <a:lnTo>
                    <a:pt x="1152" y="1439"/>
                  </a:lnTo>
                  <a:lnTo>
                    <a:pt x="1140" y="1426"/>
                  </a:lnTo>
                  <a:lnTo>
                    <a:pt x="1132" y="1412"/>
                  </a:lnTo>
                  <a:lnTo>
                    <a:pt x="1126" y="1394"/>
                  </a:lnTo>
                  <a:lnTo>
                    <a:pt x="1111" y="1307"/>
                  </a:lnTo>
                  <a:lnTo>
                    <a:pt x="1090" y="1222"/>
                  </a:lnTo>
                  <a:lnTo>
                    <a:pt x="1063" y="1139"/>
                  </a:lnTo>
                  <a:lnTo>
                    <a:pt x="1031" y="1060"/>
                  </a:lnTo>
                  <a:lnTo>
                    <a:pt x="994" y="981"/>
                  </a:lnTo>
                  <a:lnTo>
                    <a:pt x="954" y="907"/>
                  </a:lnTo>
                  <a:lnTo>
                    <a:pt x="908" y="834"/>
                  </a:lnTo>
                  <a:lnTo>
                    <a:pt x="858" y="765"/>
                  </a:lnTo>
                  <a:lnTo>
                    <a:pt x="804" y="699"/>
                  </a:lnTo>
                  <a:lnTo>
                    <a:pt x="745" y="637"/>
                  </a:lnTo>
                  <a:lnTo>
                    <a:pt x="684" y="579"/>
                  </a:lnTo>
                  <a:lnTo>
                    <a:pt x="619" y="523"/>
                  </a:lnTo>
                  <a:lnTo>
                    <a:pt x="550" y="473"/>
                  </a:lnTo>
                  <a:lnTo>
                    <a:pt x="478" y="427"/>
                  </a:lnTo>
                  <a:lnTo>
                    <a:pt x="403" y="385"/>
                  </a:lnTo>
                  <a:lnTo>
                    <a:pt x="326" y="347"/>
                  </a:lnTo>
                  <a:lnTo>
                    <a:pt x="245" y="315"/>
                  </a:lnTo>
                  <a:lnTo>
                    <a:pt x="312" y="414"/>
                  </a:lnTo>
                  <a:lnTo>
                    <a:pt x="320" y="432"/>
                  </a:lnTo>
                  <a:lnTo>
                    <a:pt x="325" y="450"/>
                  </a:lnTo>
                  <a:lnTo>
                    <a:pt x="322" y="469"/>
                  </a:lnTo>
                  <a:lnTo>
                    <a:pt x="317" y="486"/>
                  </a:lnTo>
                  <a:lnTo>
                    <a:pt x="307" y="502"/>
                  </a:lnTo>
                  <a:lnTo>
                    <a:pt x="292" y="515"/>
                  </a:lnTo>
                  <a:lnTo>
                    <a:pt x="280" y="522"/>
                  </a:lnTo>
                  <a:lnTo>
                    <a:pt x="266" y="526"/>
                  </a:lnTo>
                  <a:lnTo>
                    <a:pt x="251" y="527"/>
                  </a:lnTo>
                  <a:lnTo>
                    <a:pt x="235" y="525"/>
                  </a:lnTo>
                  <a:lnTo>
                    <a:pt x="218" y="519"/>
                  </a:lnTo>
                  <a:lnTo>
                    <a:pt x="203" y="509"/>
                  </a:lnTo>
                  <a:lnTo>
                    <a:pt x="192" y="496"/>
                  </a:lnTo>
                  <a:lnTo>
                    <a:pt x="13" y="231"/>
                  </a:lnTo>
                  <a:lnTo>
                    <a:pt x="5" y="217"/>
                  </a:lnTo>
                  <a:lnTo>
                    <a:pt x="1" y="201"/>
                  </a:lnTo>
                  <a:lnTo>
                    <a:pt x="0" y="186"/>
                  </a:lnTo>
                  <a:lnTo>
                    <a:pt x="3" y="170"/>
                  </a:lnTo>
                  <a:lnTo>
                    <a:pt x="9" y="155"/>
                  </a:lnTo>
                  <a:lnTo>
                    <a:pt x="18" y="143"/>
                  </a:lnTo>
                  <a:lnTo>
                    <a:pt x="29" y="132"/>
                  </a:lnTo>
                  <a:lnTo>
                    <a:pt x="44" y="124"/>
                  </a:lnTo>
                  <a:lnTo>
                    <a:pt x="310" y="6"/>
                  </a:lnTo>
                  <a:lnTo>
                    <a:pt x="328" y="0"/>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4" name="Shape 9674"/>
            <p:cNvSpPr/>
            <p:nvPr/>
          </p:nvSpPr>
          <p:spPr>
            <a:xfrm>
              <a:off x="9669463" y="3417888"/>
              <a:ext cx="155575" cy="177800"/>
            </a:xfrm>
            <a:custGeom>
              <a:avLst/>
              <a:gdLst/>
              <a:ahLst/>
              <a:cxnLst/>
              <a:rect l="0" t="0" r="0" b="0"/>
              <a:pathLst>
                <a:path w="1270" h="1456" extrusionOk="0">
                  <a:moveTo>
                    <a:pt x="81" y="0"/>
                  </a:moveTo>
                  <a:lnTo>
                    <a:pt x="98" y="5"/>
                  </a:lnTo>
                  <a:lnTo>
                    <a:pt x="115" y="14"/>
                  </a:lnTo>
                  <a:lnTo>
                    <a:pt x="129" y="27"/>
                  </a:lnTo>
                  <a:lnTo>
                    <a:pt x="138" y="43"/>
                  </a:lnTo>
                  <a:lnTo>
                    <a:pt x="143" y="62"/>
                  </a:lnTo>
                  <a:lnTo>
                    <a:pt x="160" y="149"/>
                  </a:lnTo>
                  <a:lnTo>
                    <a:pt x="181" y="234"/>
                  </a:lnTo>
                  <a:lnTo>
                    <a:pt x="207" y="315"/>
                  </a:lnTo>
                  <a:lnTo>
                    <a:pt x="239" y="396"/>
                  </a:lnTo>
                  <a:lnTo>
                    <a:pt x="275" y="474"/>
                  </a:lnTo>
                  <a:lnTo>
                    <a:pt x="316" y="549"/>
                  </a:lnTo>
                  <a:lnTo>
                    <a:pt x="362" y="621"/>
                  </a:lnTo>
                  <a:lnTo>
                    <a:pt x="412" y="691"/>
                  </a:lnTo>
                  <a:lnTo>
                    <a:pt x="466" y="757"/>
                  </a:lnTo>
                  <a:lnTo>
                    <a:pt x="524" y="818"/>
                  </a:lnTo>
                  <a:lnTo>
                    <a:pt x="586" y="877"/>
                  </a:lnTo>
                  <a:lnTo>
                    <a:pt x="651" y="933"/>
                  </a:lnTo>
                  <a:lnTo>
                    <a:pt x="720" y="983"/>
                  </a:lnTo>
                  <a:lnTo>
                    <a:pt x="792" y="1029"/>
                  </a:lnTo>
                  <a:lnTo>
                    <a:pt x="867" y="1071"/>
                  </a:lnTo>
                  <a:lnTo>
                    <a:pt x="945" y="1109"/>
                  </a:lnTo>
                  <a:lnTo>
                    <a:pt x="1026" y="1141"/>
                  </a:lnTo>
                  <a:lnTo>
                    <a:pt x="959" y="1042"/>
                  </a:lnTo>
                  <a:lnTo>
                    <a:pt x="949" y="1024"/>
                  </a:lnTo>
                  <a:lnTo>
                    <a:pt x="946" y="1006"/>
                  </a:lnTo>
                  <a:lnTo>
                    <a:pt x="947" y="987"/>
                  </a:lnTo>
                  <a:lnTo>
                    <a:pt x="953" y="969"/>
                  </a:lnTo>
                  <a:lnTo>
                    <a:pt x="963" y="954"/>
                  </a:lnTo>
                  <a:lnTo>
                    <a:pt x="978" y="941"/>
                  </a:lnTo>
                  <a:lnTo>
                    <a:pt x="995" y="932"/>
                  </a:lnTo>
                  <a:lnTo>
                    <a:pt x="1014" y="929"/>
                  </a:lnTo>
                  <a:lnTo>
                    <a:pt x="1032" y="930"/>
                  </a:lnTo>
                  <a:lnTo>
                    <a:pt x="1050" y="935"/>
                  </a:lnTo>
                  <a:lnTo>
                    <a:pt x="1066" y="945"/>
                  </a:lnTo>
                  <a:lnTo>
                    <a:pt x="1079" y="960"/>
                  </a:lnTo>
                  <a:lnTo>
                    <a:pt x="1257" y="1225"/>
                  </a:lnTo>
                  <a:lnTo>
                    <a:pt x="1264" y="1239"/>
                  </a:lnTo>
                  <a:lnTo>
                    <a:pt x="1269" y="1254"/>
                  </a:lnTo>
                  <a:lnTo>
                    <a:pt x="1270" y="1270"/>
                  </a:lnTo>
                  <a:lnTo>
                    <a:pt x="1268" y="1286"/>
                  </a:lnTo>
                  <a:lnTo>
                    <a:pt x="1261" y="1300"/>
                  </a:lnTo>
                  <a:lnTo>
                    <a:pt x="1252" y="1313"/>
                  </a:lnTo>
                  <a:lnTo>
                    <a:pt x="1240" y="1324"/>
                  </a:lnTo>
                  <a:lnTo>
                    <a:pt x="1227" y="1332"/>
                  </a:lnTo>
                  <a:lnTo>
                    <a:pt x="961" y="1449"/>
                  </a:lnTo>
                  <a:lnTo>
                    <a:pt x="946" y="1455"/>
                  </a:lnTo>
                  <a:lnTo>
                    <a:pt x="932" y="1456"/>
                  </a:lnTo>
                  <a:lnTo>
                    <a:pt x="915" y="1453"/>
                  </a:lnTo>
                  <a:lnTo>
                    <a:pt x="899" y="1448"/>
                  </a:lnTo>
                  <a:lnTo>
                    <a:pt x="886" y="1440"/>
                  </a:lnTo>
                  <a:lnTo>
                    <a:pt x="874" y="1427"/>
                  </a:lnTo>
                  <a:lnTo>
                    <a:pt x="865" y="1413"/>
                  </a:lnTo>
                  <a:lnTo>
                    <a:pt x="859" y="1394"/>
                  </a:lnTo>
                  <a:lnTo>
                    <a:pt x="859" y="1375"/>
                  </a:lnTo>
                  <a:lnTo>
                    <a:pt x="864" y="1357"/>
                  </a:lnTo>
                  <a:lnTo>
                    <a:pt x="872" y="1340"/>
                  </a:lnTo>
                  <a:lnTo>
                    <a:pt x="886" y="1327"/>
                  </a:lnTo>
                  <a:lnTo>
                    <a:pt x="902" y="1316"/>
                  </a:lnTo>
                  <a:lnTo>
                    <a:pt x="983" y="1281"/>
                  </a:lnTo>
                  <a:lnTo>
                    <a:pt x="898" y="1247"/>
                  </a:lnTo>
                  <a:lnTo>
                    <a:pt x="816" y="1209"/>
                  </a:lnTo>
                  <a:lnTo>
                    <a:pt x="737" y="1165"/>
                  </a:lnTo>
                  <a:lnTo>
                    <a:pt x="660" y="1118"/>
                  </a:lnTo>
                  <a:lnTo>
                    <a:pt x="587" y="1067"/>
                  </a:lnTo>
                  <a:lnTo>
                    <a:pt x="517" y="1010"/>
                  </a:lnTo>
                  <a:lnTo>
                    <a:pt x="451" y="951"/>
                  </a:lnTo>
                  <a:lnTo>
                    <a:pt x="388" y="887"/>
                  </a:lnTo>
                  <a:lnTo>
                    <a:pt x="329" y="820"/>
                  </a:lnTo>
                  <a:lnTo>
                    <a:pt x="274" y="749"/>
                  </a:lnTo>
                  <a:lnTo>
                    <a:pt x="223" y="675"/>
                  </a:lnTo>
                  <a:lnTo>
                    <a:pt x="177" y="598"/>
                  </a:lnTo>
                  <a:lnTo>
                    <a:pt x="135" y="518"/>
                  </a:lnTo>
                  <a:lnTo>
                    <a:pt x="97" y="436"/>
                  </a:lnTo>
                  <a:lnTo>
                    <a:pt x="66" y="351"/>
                  </a:lnTo>
                  <a:lnTo>
                    <a:pt x="39" y="264"/>
                  </a:lnTo>
                  <a:lnTo>
                    <a:pt x="17" y="174"/>
                  </a:lnTo>
                  <a:lnTo>
                    <a:pt x="0" y="83"/>
                  </a:lnTo>
                  <a:lnTo>
                    <a:pt x="0" y="64"/>
                  </a:lnTo>
                  <a:lnTo>
                    <a:pt x="4" y="45"/>
                  </a:lnTo>
                  <a:lnTo>
                    <a:pt x="14" y="29"/>
                  </a:lnTo>
                  <a:lnTo>
                    <a:pt x="26" y="16"/>
                  </a:lnTo>
                  <a:lnTo>
                    <a:pt x="42" y="6"/>
                  </a:lnTo>
                  <a:lnTo>
                    <a:pt x="61" y="0"/>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675" name="Shape 9675"/>
          <p:cNvSpPr/>
          <p:nvPr/>
        </p:nvSpPr>
        <p:spPr>
          <a:xfrm>
            <a:off x="7969263" y="4473266"/>
            <a:ext cx="150770" cy="253877"/>
          </a:xfrm>
          <a:custGeom>
            <a:avLst/>
            <a:gdLst/>
            <a:ahLst/>
            <a:cxnLst/>
            <a:rect l="0" t="0" r="0" b="0"/>
            <a:pathLst>
              <a:path w="2020" h="3397" extrusionOk="0">
                <a:moveTo>
                  <a:pt x="216" y="2965"/>
                </a:moveTo>
                <a:lnTo>
                  <a:pt x="216" y="3181"/>
                </a:lnTo>
                <a:lnTo>
                  <a:pt x="1803" y="3181"/>
                </a:lnTo>
                <a:lnTo>
                  <a:pt x="1803" y="2965"/>
                </a:lnTo>
                <a:lnTo>
                  <a:pt x="216" y="2965"/>
                </a:lnTo>
                <a:close/>
                <a:moveTo>
                  <a:pt x="1010" y="2436"/>
                </a:moveTo>
                <a:lnTo>
                  <a:pt x="454" y="2649"/>
                </a:lnTo>
                <a:lnTo>
                  <a:pt x="454" y="2750"/>
                </a:lnTo>
                <a:lnTo>
                  <a:pt x="1565" y="2750"/>
                </a:lnTo>
                <a:lnTo>
                  <a:pt x="1565" y="2649"/>
                </a:lnTo>
                <a:lnTo>
                  <a:pt x="1010" y="2436"/>
                </a:lnTo>
                <a:close/>
                <a:moveTo>
                  <a:pt x="1036" y="1746"/>
                </a:moveTo>
                <a:lnTo>
                  <a:pt x="1010" y="1747"/>
                </a:lnTo>
                <a:lnTo>
                  <a:pt x="984" y="1746"/>
                </a:lnTo>
                <a:lnTo>
                  <a:pt x="979" y="1786"/>
                </a:lnTo>
                <a:lnTo>
                  <a:pt x="969" y="1823"/>
                </a:lnTo>
                <a:lnTo>
                  <a:pt x="954" y="1858"/>
                </a:lnTo>
                <a:lnTo>
                  <a:pt x="935" y="1891"/>
                </a:lnTo>
                <a:lnTo>
                  <a:pt x="912" y="1922"/>
                </a:lnTo>
                <a:lnTo>
                  <a:pt x="886" y="1949"/>
                </a:lnTo>
                <a:lnTo>
                  <a:pt x="856" y="1972"/>
                </a:lnTo>
                <a:lnTo>
                  <a:pt x="823" y="1992"/>
                </a:lnTo>
                <a:lnTo>
                  <a:pt x="787" y="2008"/>
                </a:lnTo>
                <a:lnTo>
                  <a:pt x="748" y="2020"/>
                </a:lnTo>
                <a:lnTo>
                  <a:pt x="708" y="2031"/>
                </a:lnTo>
                <a:lnTo>
                  <a:pt x="669" y="2048"/>
                </a:lnTo>
                <a:lnTo>
                  <a:pt x="631" y="2068"/>
                </a:lnTo>
                <a:lnTo>
                  <a:pt x="597" y="2092"/>
                </a:lnTo>
                <a:lnTo>
                  <a:pt x="565" y="2120"/>
                </a:lnTo>
                <a:lnTo>
                  <a:pt x="537" y="2152"/>
                </a:lnTo>
                <a:lnTo>
                  <a:pt x="512" y="2187"/>
                </a:lnTo>
                <a:lnTo>
                  <a:pt x="492" y="2223"/>
                </a:lnTo>
                <a:lnTo>
                  <a:pt x="476" y="2262"/>
                </a:lnTo>
                <a:lnTo>
                  <a:pt x="464" y="2304"/>
                </a:lnTo>
                <a:lnTo>
                  <a:pt x="458" y="2345"/>
                </a:lnTo>
                <a:lnTo>
                  <a:pt x="454" y="2387"/>
                </a:lnTo>
                <a:lnTo>
                  <a:pt x="454" y="2496"/>
                </a:lnTo>
                <a:lnTo>
                  <a:pt x="984" y="2292"/>
                </a:lnTo>
                <a:lnTo>
                  <a:pt x="1001" y="2287"/>
                </a:lnTo>
                <a:lnTo>
                  <a:pt x="1019" y="2287"/>
                </a:lnTo>
                <a:lnTo>
                  <a:pt x="1036" y="2292"/>
                </a:lnTo>
                <a:lnTo>
                  <a:pt x="1565" y="2496"/>
                </a:lnTo>
                <a:lnTo>
                  <a:pt x="1565" y="2387"/>
                </a:lnTo>
                <a:lnTo>
                  <a:pt x="1562" y="2340"/>
                </a:lnTo>
                <a:lnTo>
                  <a:pt x="1554" y="2293"/>
                </a:lnTo>
                <a:lnTo>
                  <a:pt x="1540" y="2250"/>
                </a:lnTo>
                <a:lnTo>
                  <a:pt x="1521" y="2209"/>
                </a:lnTo>
                <a:lnTo>
                  <a:pt x="1497" y="2169"/>
                </a:lnTo>
                <a:lnTo>
                  <a:pt x="1469" y="2134"/>
                </a:lnTo>
                <a:lnTo>
                  <a:pt x="1436" y="2102"/>
                </a:lnTo>
                <a:lnTo>
                  <a:pt x="1400" y="2075"/>
                </a:lnTo>
                <a:lnTo>
                  <a:pt x="1360" y="2052"/>
                </a:lnTo>
                <a:lnTo>
                  <a:pt x="1318" y="2033"/>
                </a:lnTo>
                <a:lnTo>
                  <a:pt x="1271" y="2020"/>
                </a:lnTo>
                <a:lnTo>
                  <a:pt x="1232" y="2007"/>
                </a:lnTo>
                <a:lnTo>
                  <a:pt x="1195" y="1991"/>
                </a:lnTo>
                <a:lnTo>
                  <a:pt x="1160" y="1969"/>
                </a:lnTo>
                <a:lnTo>
                  <a:pt x="1129" y="1943"/>
                </a:lnTo>
                <a:lnTo>
                  <a:pt x="1101" y="1914"/>
                </a:lnTo>
                <a:lnTo>
                  <a:pt x="1081" y="1884"/>
                </a:lnTo>
                <a:lnTo>
                  <a:pt x="1063" y="1852"/>
                </a:lnTo>
                <a:lnTo>
                  <a:pt x="1050" y="1818"/>
                </a:lnTo>
                <a:lnTo>
                  <a:pt x="1040" y="1782"/>
                </a:lnTo>
                <a:lnTo>
                  <a:pt x="1036" y="1746"/>
                </a:lnTo>
                <a:close/>
                <a:moveTo>
                  <a:pt x="460" y="1073"/>
                </a:moveTo>
                <a:lnTo>
                  <a:pt x="470" y="1117"/>
                </a:lnTo>
                <a:lnTo>
                  <a:pt x="485" y="1159"/>
                </a:lnTo>
                <a:lnTo>
                  <a:pt x="505" y="1198"/>
                </a:lnTo>
                <a:lnTo>
                  <a:pt x="529" y="1234"/>
                </a:lnTo>
                <a:lnTo>
                  <a:pt x="557" y="1268"/>
                </a:lnTo>
                <a:lnTo>
                  <a:pt x="589" y="1298"/>
                </a:lnTo>
                <a:lnTo>
                  <a:pt x="624" y="1325"/>
                </a:lnTo>
                <a:lnTo>
                  <a:pt x="663" y="1347"/>
                </a:lnTo>
                <a:lnTo>
                  <a:pt x="704" y="1364"/>
                </a:lnTo>
                <a:lnTo>
                  <a:pt x="748" y="1378"/>
                </a:lnTo>
                <a:lnTo>
                  <a:pt x="788" y="1389"/>
                </a:lnTo>
                <a:lnTo>
                  <a:pt x="825" y="1407"/>
                </a:lnTo>
                <a:lnTo>
                  <a:pt x="860" y="1428"/>
                </a:lnTo>
                <a:lnTo>
                  <a:pt x="891" y="1454"/>
                </a:lnTo>
                <a:lnTo>
                  <a:pt x="919" y="1484"/>
                </a:lnTo>
                <a:lnTo>
                  <a:pt x="938" y="1511"/>
                </a:lnTo>
                <a:lnTo>
                  <a:pt x="954" y="1540"/>
                </a:lnTo>
                <a:lnTo>
                  <a:pt x="967" y="1570"/>
                </a:lnTo>
                <a:lnTo>
                  <a:pt x="976" y="1601"/>
                </a:lnTo>
                <a:lnTo>
                  <a:pt x="1010" y="1603"/>
                </a:lnTo>
                <a:lnTo>
                  <a:pt x="1043" y="1601"/>
                </a:lnTo>
                <a:lnTo>
                  <a:pt x="1055" y="1566"/>
                </a:lnTo>
                <a:lnTo>
                  <a:pt x="1069" y="1532"/>
                </a:lnTo>
                <a:lnTo>
                  <a:pt x="1089" y="1501"/>
                </a:lnTo>
                <a:lnTo>
                  <a:pt x="1112" y="1472"/>
                </a:lnTo>
                <a:lnTo>
                  <a:pt x="1138" y="1445"/>
                </a:lnTo>
                <a:lnTo>
                  <a:pt x="1167" y="1422"/>
                </a:lnTo>
                <a:lnTo>
                  <a:pt x="1200" y="1404"/>
                </a:lnTo>
                <a:lnTo>
                  <a:pt x="1234" y="1388"/>
                </a:lnTo>
                <a:lnTo>
                  <a:pt x="1271" y="1378"/>
                </a:lnTo>
                <a:lnTo>
                  <a:pt x="1313" y="1365"/>
                </a:lnTo>
                <a:lnTo>
                  <a:pt x="1352" y="1350"/>
                </a:lnTo>
                <a:lnTo>
                  <a:pt x="1388" y="1329"/>
                </a:lnTo>
                <a:lnTo>
                  <a:pt x="1423" y="1305"/>
                </a:lnTo>
                <a:lnTo>
                  <a:pt x="1454" y="1277"/>
                </a:lnTo>
                <a:lnTo>
                  <a:pt x="1483" y="1245"/>
                </a:lnTo>
                <a:lnTo>
                  <a:pt x="1505" y="1214"/>
                </a:lnTo>
                <a:lnTo>
                  <a:pt x="1524" y="1181"/>
                </a:lnTo>
                <a:lnTo>
                  <a:pt x="1539" y="1147"/>
                </a:lnTo>
                <a:lnTo>
                  <a:pt x="1552" y="1111"/>
                </a:lnTo>
                <a:lnTo>
                  <a:pt x="1560" y="1073"/>
                </a:lnTo>
                <a:lnTo>
                  <a:pt x="1451" y="1099"/>
                </a:lnTo>
                <a:lnTo>
                  <a:pt x="1343" y="1119"/>
                </a:lnTo>
                <a:lnTo>
                  <a:pt x="1232" y="1133"/>
                </a:lnTo>
                <a:lnTo>
                  <a:pt x="1121" y="1143"/>
                </a:lnTo>
                <a:lnTo>
                  <a:pt x="1010" y="1145"/>
                </a:lnTo>
                <a:lnTo>
                  <a:pt x="899" y="1143"/>
                </a:lnTo>
                <a:lnTo>
                  <a:pt x="788" y="1133"/>
                </a:lnTo>
                <a:lnTo>
                  <a:pt x="678" y="1119"/>
                </a:lnTo>
                <a:lnTo>
                  <a:pt x="568" y="1099"/>
                </a:lnTo>
                <a:lnTo>
                  <a:pt x="460" y="1073"/>
                </a:lnTo>
                <a:close/>
                <a:moveTo>
                  <a:pt x="454" y="647"/>
                </a:moveTo>
                <a:lnTo>
                  <a:pt x="454" y="923"/>
                </a:lnTo>
                <a:lnTo>
                  <a:pt x="564" y="951"/>
                </a:lnTo>
                <a:lnTo>
                  <a:pt x="674" y="973"/>
                </a:lnTo>
                <a:lnTo>
                  <a:pt x="786" y="989"/>
                </a:lnTo>
                <a:lnTo>
                  <a:pt x="898" y="998"/>
                </a:lnTo>
                <a:lnTo>
                  <a:pt x="1010" y="1001"/>
                </a:lnTo>
                <a:lnTo>
                  <a:pt x="1122" y="998"/>
                </a:lnTo>
                <a:lnTo>
                  <a:pt x="1235" y="989"/>
                </a:lnTo>
                <a:lnTo>
                  <a:pt x="1346" y="973"/>
                </a:lnTo>
                <a:lnTo>
                  <a:pt x="1457" y="951"/>
                </a:lnTo>
                <a:lnTo>
                  <a:pt x="1565" y="923"/>
                </a:lnTo>
                <a:lnTo>
                  <a:pt x="1565" y="647"/>
                </a:lnTo>
                <a:lnTo>
                  <a:pt x="454" y="647"/>
                </a:lnTo>
                <a:close/>
                <a:moveTo>
                  <a:pt x="216" y="216"/>
                </a:moveTo>
                <a:lnTo>
                  <a:pt x="216" y="431"/>
                </a:lnTo>
                <a:lnTo>
                  <a:pt x="1803" y="431"/>
                </a:lnTo>
                <a:lnTo>
                  <a:pt x="1803" y="216"/>
                </a:lnTo>
                <a:lnTo>
                  <a:pt x="216" y="216"/>
                </a:lnTo>
                <a:close/>
                <a:moveTo>
                  <a:pt x="109" y="0"/>
                </a:moveTo>
                <a:lnTo>
                  <a:pt x="1912" y="0"/>
                </a:lnTo>
                <a:lnTo>
                  <a:pt x="1937" y="3"/>
                </a:lnTo>
                <a:lnTo>
                  <a:pt x="1959" y="11"/>
                </a:lnTo>
                <a:lnTo>
                  <a:pt x="1979" y="24"/>
                </a:lnTo>
                <a:lnTo>
                  <a:pt x="1996" y="40"/>
                </a:lnTo>
                <a:lnTo>
                  <a:pt x="2008" y="61"/>
                </a:lnTo>
                <a:lnTo>
                  <a:pt x="2017" y="84"/>
                </a:lnTo>
                <a:lnTo>
                  <a:pt x="2020" y="108"/>
                </a:lnTo>
                <a:lnTo>
                  <a:pt x="2020" y="540"/>
                </a:lnTo>
                <a:lnTo>
                  <a:pt x="2017" y="565"/>
                </a:lnTo>
                <a:lnTo>
                  <a:pt x="2008" y="587"/>
                </a:lnTo>
                <a:lnTo>
                  <a:pt x="1996" y="607"/>
                </a:lnTo>
                <a:lnTo>
                  <a:pt x="1979" y="623"/>
                </a:lnTo>
                <a:lnTo>
                  <a:pt x="1959" y="636"/>
                </a:lnTo>
                <a:lnTo>
                  <a:pt x="1937" y="644"/>
                </a:lnTo>
                <a:lnTo>
                  <a:pt x="1912" y="647"/>
                </a:lnTo>
                <a:lnTo>
                  <a:pt x="1782" y="647"/>
                </a:lnTo>
                <a:lnTo>
                  <a:pt x="1782" y="1009"/>
                </a:lnTo>
                <a:lnTo>
                  <a:pt x="1778" y="1067"/>
                </a:lnTo>
                <a:lnTo>
                  <a:pt x="1770" y="1123"/>
                </a:lnTo>
                <a:lnTo>
                  <a:pt x="1757" y="1179"/>
                </a:lnTo>
                <a:lnTo>
                  <a:pt x="1738" y="1232"/>
                </a:lnTo>
                <a:lnTo>
                  <a:pt x="1714" y="1284"/>
                </a:lnTo>
                <a:lnTo>
                  <a:pt x="1685" y="1333"/>
                </a:lnTo>
                <a:lnTo>
                  <a:pt x="1652" y="1380"/>
                </a:lnTo>
                <a:lnTo>
                  <a:pt x="1614" y="1422"/>
                </a:lnTo>
                <a:lnTo>
                  <a:pt x="1572" y="1461"/>
                </a:lnTo>
                <a:lnTo>
                  <a:pt x="1527" y="1496"/>
                </a:lnTo>
                <a:lnTo>
                  <a:pt x="1479" y="1526"/>
                </a:lnTo>
                <a:lnTo>
                  <a:pt x="1429" y="1552"/>
                </a:lnTo>
                <a:lnTo>
                  <a:pt x="1375" y="1572"/>
                </a:lnTo>
                <a:lnTo>
                  <a:pt x="1320" y="1587"/>
                </a:lnTo>
                <a:lnTo>
                  <a:pt x="1300" y="1595"/>
                </a:lnTo>
                <a:lnTo>
                  <a:pt x="1284" y="1605"/>
                </a:lnTo>
                <a:lnTo>
                  <a:pt x="1270" y="1618"/>
                </a:lnTo>
                <a:lnTo>
                  <a:pt x="1260" y="1635"/>
                </a:lnTo>
                <a:lnTo>
                  <a:pt x="1254" y="1653"/>
                </a:lnTo>
                <a:lnTo>
                  <a:pt x="1252" y="1673"/>
                </a:lnTo>
                <a:lnTo>
                  <a:pt x="1252" y="1724"/>
                </a:lnTo>
                <a:lnTo>
                  <a:pt x="1254" y="1743"/>
                </a:lnTo>
                <a:lnTo>
                  <a:pt x="1260" y="1762"/>
                </a:lnTo>
                <a:lnTo>
                  <a:pt x="1270" y="1778"/>
                </a:lnTo>
                <a:lnTo>
                  <a:pt x="1278" y="1788"/>
                </a:lnTo>
                <a:lnTo>
                  <a:pt x="1289" y="1796"/>
                </a:lnTo>
                <a:lnTo>
                  <a:pt x="1302" y="1804"/>
                </a:lnTo>
                <a:lnTo>
                  <a:pt x="1320" y="1809"/>
                </a:lnTo>
                <a:lnTo>
                  <a:pt x="1375" y="1825"/>
                </a:lnTo>
                <a:lnTo>
                  <a:pt x="1429" y="1845"/>
                </a:lnTo>
                <a:lnTo>
                  <a:pt x="1479" y="1871"/>
                </a:lnTo>
                <a:lnTo>
                  <a:pt x="1527" y="1901"/>
                </a:lnTo>
                <a:lnTo>
                  <a:pt x="1572" y="1936"/>
                </a:lnTo>
                <a:lnTo>
                  <a:pt x="1614" y="1974"/>
                </a:lnTo>
                <a:lnTo>
                  <a:pt x="1652" y="2018"/>
                </a:lnTo>
                <a:lnTo>
                  <a:pt x="1685" y="2064"/>
                </a:lnTo>
                <a:lnTo>
                  <a:pt x="1714" y="2113"/>
                </a:lnTo>
                <a:lnTo>
                  <a:pt x="1738" y="2165"/>
                </a:lnTo>
                <a:lnTo>
                  <a:pt x="1757" y="2218"/>
                </a:lnTo>
                <a:lnTo>
                  <a:pt x="1770" y="2274"/>
                </a:lnTo>
                <a:lnTo>
                  <a:pt x="1778" y="2330"/>
                </a:lnTo>
                <a:lnTo>
                  <a:pt x="1782" y="2387"/>
                </a:lnTo>
                <a:lnTo>
                  <a:pt x="1782" y="2750"/>
                </a:lnTo>
                <a:lnTo>
                  <a:pt x="1912" y="2750"/>
                </a:lnTo>
                <a:lnTo>
                  <a:pt x="1937" y="2753"/>
                </a:lnTo>
                <a:lnTo>
                  <a:pt x="1959" y="2761"/>
                </a:lnTo>
                <a:lnTo>
                  <a:pt x="1979" y="2773"/>
                </a:lnTo>
                <a:lnTo>
                  <a:pt x="1996" y="2790"/>
                </a:lnTo>
                <a:lnTo>
                  <a:pt x="2008" y="2810"/>
                </a:lnTo>
                <a:lnTo>
                  <a:pt x="2017" y="2833"/>
                </a:lnTo>
                <a:lnTo>
                  <a:pt x="2020" y="2858"/>
                </a:lnTo>
                <a:lnTo>
                  <a:pt x="2020" y="3289"/>
                </a:lnTo>
                <a:lnTo>
                  <a:pt x="2017" y="3314"/>
                </a:lnTo>
                <a:lnTo>
                  <a:pt x="2008" y="3337"/>
                </a:lnTo>
                <a:lnTo>
                  <a:pt x="1996" y="3356"/>
                </a:lnTo>
                <a:lnTo>
                  <a:pt x="1979" y="3373"/>
                </a:lnTo>
                <a:lnTo>
                  <a:pt x="1959" y="3386"/>
                </a:lnTo>
                <a:lnTo>
                  <a:pt x="1937" y="3395"/>
                </a:lnTo>
                <a:lnTo>
                  <a:pt x="1912" y="3397"/>
                </a:lnTo>
                <a:lnTo>
                  <a:pt x="109" y="3397"/>
                </a:lnTo>
                <a:lnTo>
                  <a:pt x="84" y="3395"/>
                </a:lnTo>
                <a:lnTo>
                  <a:pt x="61" y="3386"/>
                </a:lnTo>
                <a:lnTo>
                  <a:pt x="41" y="3373"/>
                </a:lnTo>
                <a:lnTo>
                  <a:pt x="24" y="3356"/>
                </a:lnTo>
                <a:lnTo>
                  <a:pt x="11" y="3337"/>
                </a:lnTo>
                <a:lnTo>
                  <a:pt x="3" y="3314"/>
                </a:lnTo>
                <a:lnTo>
                  <a:pt x="0" y="3289"/>
                </a:lnTo>
                <a:lnTo>
                  <a:pt x="0" y="2858"/>
                </a:lnTo>
                <a:lnTo>
                  <a:pt x="3" y="2833"/>
                </a:lnTo>
                <a:lnTo>
                  <a:pt x="11" y="2810"/>
                </a:lnTo>
                <a:lnTo>
                  <a:pt x="24" y="2790"/>
                </a:lnTo>
                <a:lnTo>
                  <a:pt x="41" y="2773"/>
                </a:lnTo>
                <a:lnTo>
                  <a:pt x="61" y="2761"/>
                </a:lnTo>
                <a:lnTo>
                  <a:pt x="84" y="2753"/>
                </a:lnTo>
                <a:lnTo>
                  <a:pt x="109" y="2750"/>
                </a:lnTo>
                <a:lnTo>
                  <a:pt x="238" y="2750"/>
                </a:lnTo>
                <a:lnTo>
                  <a:pt x="238" y="2387"/>
                </a:lnTo>
                <a:lnTo>
                  <a:pt x="241" y="2330"/>
                </a:lnTo>
                <a:lnTo>
                  <a:pt x="249" y="2274"/>
                </a:lnTo>
                <a:lnTo>
                  <a:pt x="263" y="2218"/>
                </a:lnTo>
                <a:lnTo>
                  <a:pt x="282" y="2164"/>
                </a:lnTo>
                <a:lnTo>
                  <a:pt x="305" y="2113"/>
                </a:lnTo>
                <a:lnTo>
                  <a:pt x="334" y="2064"/>
                </a:lnTo>
                <a:lnTo>
                  <a:pt x="369" y="2018"/>
                </a:lnTo>
                <a:lnTo>
                  <a:pt x="406" y="1974"/>
                </a:lnTo>
                <a:lnTo>
                  <a:pt x="447" y="1936"/>
                </a:lnTo>
                <a:lnTo>
                  <a:pt x="493" y="1901"/>
                </a:lnTo>
                <a:lnTo>
                  <a:pt x="541" y="1871"/>
                </a:lnTo>
                <a:lnTo>
                  <a:pt x="592" y="1845"/>
                </a:lnTo>
                <a:lnTo>
                  <a:pt x="645" y="1825"/>
                </a:lnTo>
                <a:lnTo>
                  <a:pt x="701" y="1809"/>
                </a:lnTo>
                <a:lnTo>
                  <a:pt x="719" y="1803"/>
                </a:lnTo>
                <a:lnTo>
                  <a:pt x="736" y="1792"/>
                </a:lnTo>
                <a:lnTo>
                  <a:pt x="749" y="1778"/>
                </a:lnTo>
                <a:lnTo>
                  <a:pt x="760" y="1762"/>
                </a:lnTo>
                <a:lnTo>
                  <a:pt x="766" y="1744"/>
                </a:lnTo>
                <a:lnTo>
                  <a:pt x="769" y="1724"/>
                </a:lnTo>
                <a:lnTo>
                  <a:pt x="769" y="1673"/>
                </a:lnTo>
                <a:lnTo>
                  <a:pt x="767" y="1653"/>
                </a:lnTo>
                <a:lnTo>
                  <a:pt x="760" y="1635"/>
                </a:lnTo>
                <a:lnTo>
                  <a:pt x="749" y="1618"/>
                </a:lnTo>
                <a:lnTo>
                  <a:pt x="736" y="1605"/>
                </a:lnTo>
                <a:lnTo>
                  <a:pt x="719" y="1595"/>
                </a:lnTo>
                <a:lnTo>
                  <a:pt x="701" y="1587"/>
                </a:lnTo>
                <a:lnTo>
                  <a:pt x="645" y="1572"/>
                </a:lnTo>
                <a:lnTo>
                  <a:pt x="592" y="1552"/>
                </a:lnTo>
                <a:lnTo>
                  <a:pt x="541" y="1526"/>
                </a:lnTo>
                <a:lnTo>
                  <a:pt x="493" y="1497"/>
                </a:lnTo>
                <a:lnTo>
                  <a:pt x="447" y="1461"/>
                </a:lnTo>
                <a:lnTo>
                  <a:pt x="406" y="1422"/>
                </a:lnTo>
                <a:lnTo>
                  <a:pt x="369" y="1380"/>
                </a:lnTo>
                <a:lnTo>
                  <a:pt x="334" y="1333"/>
                </a:lnTo>
                <a:lnTo>
                  <a:pt x="305" y="1284"/>
                </a:lnTo>
                <a:lnTo>
                  <a:pt x="282" y="1232"/>
                </a:lnTo>
                <a:lnTo>
                  <a:pt x="263" y="1179"/>
                </a:lnTo>
                <a:lnTo>
                  <a:pt x="249" y="1123"/>
                </a:lnTo>
                <a:lnTo>
                  <a:pt x="241" y="1067"/>
                </a:lnTo>
                <a:lnTo>
                  <a:pt x="238" y="1009"/>
                </a:lnTo>
                <a:lnTo>
                  <a:pt x="238" y="647"/>
                </a:lnTo>
                <a:lnTo>
                  <a:pt x="109" y="647"/>
                </a:lnTo>
                <a:lnTo>
                  <a:pt x="84" y="644"/>
                </a:lnTo>
                <a:lnTo>
                  <a:pt x="61" y="636"/>
                </a:lnTo>
                <a:lnTo>
                  <a:pt x="41" y="623"/>
                </a:lnTo>
                <a:lnTo>
                  <a:pt x="24" y="607"/>
                </a:lnTo>
                <a:lnTo>
                  <a:pt x="11" y="587"/>
                </a:lnTo>
                <a:lnTo>
                  <a:pt x="3" y="565"/>
                </a:lnTo>
                <a:lnTo>
                  <a:pt x="0" y="540"/>
                </a:lnTo>
                <a:lnTo>
                  <a:pt x="0" y="108"/>
                </a:lnTo>
                <a:lnTo>
                  <a:pt x="3" y="84"/>
                </a:lnTo>
                <a:lnTo>
                  <a:pt x="11" y="61"/>
                </a:lnTo>
                <a:lnTo>
                  <a:pt x="24" y="40"/>
                </a:lnTo>
                <a:lnTo>
                  <a:pt x="41" y="24"/>
                </a:lnTo>
                <a:lnTo>
                  <a:pt x="61" y="11"/>
                </a:lnTo>
                <a:lnTo>
                  <a:pt x="84" y="3"/>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676" name="Shape 9676"/>
          <p:cNvGrpSpPr/>
          <p:nvPr/>
        </p:nvGrpSpPr>
        <p:grpSpPr>
          <a:xfrm>
            <a:off x="8479764" y="4489802"/>
            <a:ext cx="254849" cy="220805"/>
            <a:chOff x="11439525" y="3221038"/>
            <a:chExt cx="415925" cy="360363"/>
          </a:xfrm>
        </p:grpSpPr>
        <p:sp>
          <p:nvSpPr>
            <p:cNvPr id="9677" name="Shape 9677"/>
            <p:cNvSpPr/>
            <p:nvPr/>
          </p:nvSpPr>
          <p:spPr>
            <a:xfrm>
              <a:off x="11593513" y="3281363"/>
              <a:ext cx="111125" cy="111125"/>
            </a:xfrm>
            <a:custGeom>
              <a:avLst/>
              <a:gdLst/>
              <a:ahLst/>
              <a:cxnLst/>
              <a:rect l="0" t="0" r="0" b="0"/>
              <a:pathLst>
                <a:path w="906" h="907" extrusionOk="0">
                  <a:moveTo>
                    <a:pt x="453" y="144"/>
                  </a:moveTo>
                  <a:lnTo>
                    <a:pt x="411" y="147"/>
                  </a:lnTo>
                  <a:lnTo>
                    <a:pt x="371" y="156"/>
                  </a:lnTo>
                  <a:lnTo>
                    <a:pt x="333" y="169"/>
                  </a:lnTo>
                  <a:lnTo>
                    <a:pt x="297" y="187"/>
                  </a:lnTo>
                  <a:lnTo>
                    <a:pt x="264" y="209"/>
                  </a:lnTo>
                  <a:lnTo>
                    <a:pt x="234" y="235"/>
                  </a:lnTo>
                  <a:lnTo>
                    <a:pt x="208" y="265"/>
                  </a:lnTo>
                  <a:lnTo>
                    <a:pt x="187" y="298"/>
                  </a:lnTo>
                  <a:lnTo>
                    <a:pt x="168" y="333"/>
                  </a:lnTo>
                  <a:lnTo>
                    <a:pt x="155" y="371"/>
                  </a:lnTo>
                  <a:lnTo>
                    <a:pt x="147" y="412"/>
                  </a:lnTo>
                  <a:lnTo>
                    <a:pt x="144" y="453"/>
                  </a:lnTo>
                  <a:lnTo>
                    <a:pt x="147" y="496"/>
                  </a:lnTo>
                  <a:lnTo>
                    <a:pt x="155" y="535"/>
                  </a:lnTo>
                  <a:lnTo>
                    <a:pt x="168" y="574"/>
                  </a:lnTo>
                  <a:lnTo>
                    <a:pt x="187" y="609"/>
                  </a:lnTo>
                  <a:lnTo>
                    <a:pt x="208" y="642"/>
                  </a:lnTo>
                  <a:lnTo>
                    <a:pt x="234" y="672"/>
                  </a:lnTo>
                  <a:lnTo>
                    <a:pt x="264" y="698"/>
                  </a:lnTo>
                  <a:lnTo>
                    <a:pt x="297" y="720"/>
                  </a:lnTo>
                  <a:lnTo>
                    <a:pt x="333" y="739"/>
                  </a:lnTo>
                  <a:lnTo>
                    <a:pt x="371" y="752"/>
                  </a:lnTo>
                  <a:lnTo>
                    <a:pt x="411" y="759"/>
                  </a:lnTo>
                  <a:lnTo>
                    <a:pt x="453" y="763"/>
                  </a:lnTo>
                  <a:lnTo>
                    <a:pt x="494" y="759"/>
                  </a:lnTo>
                  <a:lnTo>
                    <a:pt x="535" y="752"/>
                  </a:lnTo>
                  <a:lnTo>
                    <a:pt x="573" y="739"/>
                  </a:lnTo>
                  <a:lnTo>
                    <a:pt x="608" y="720"/>
                  </a:lnTo>
                  <a:lnTo>
                    <a:pt x="641" y="698"/>
                  </a:lnTo>
                  <a:lnTo>
                    <a:pt x="671" y="672"/>
                  </a:lnTo>
                  <a:lnTo>
                    <a:pt x="697" y="642"/>
                  </a:lnTo>
                  <a:lnTo>
                    <a:pt x="719" y="609"/>
                  </a:lnTo>
                  <a:lnTo>
                    <a:pt x="738" y="574"/>
                  </a:lnTo>
                  <a:lnTo>
                    <a:pt x="750" y="535"/>
                  </a:lnTo>
                  <a:lnTo>
                    <a:pt x="758" y="496"/>
                  </a:lnTo>
                  <a:lnTo>
                    <a:pt x="762" y="453"/>
                  </a:lnTo>
                  <a:lnTo>
                    <a:pt x="758" y="412"/>
                  </a:lnTo>
                  <a:lnTo>
                    <a:pt x="750" y="371"/>
                  </a:lnTo>
                  <a:lnTo>
                    <a:pt x="738" y="333"/>
                  </a:lnTo>
                  <a:lnTo>
                    <a:pt x="719" y="298"/>
                  </a:lnTo>
                  <a:lnTo>
                    <a:pt x="697" y="265"/>
                  </a:lnTo>
                  <a:lnTo>
                    <a:pt x="671" y="235"/>
                  </a:lnTo>
                  <a:lnTo>
                    <a:pt x="641" y="209"/>
                  </a:lnTo>
                  <a:lnTo>
                    <a:pt x="608" y="187"/>
                  </a:lnTo>
                  <a:lnTo>
                    <a:pt x="573" y="169"/>
                  </a:lnTo>
                  <a:lnTo>
                    <a:pt x="535" y="156"/>
                  </a:lnTo>
                  <a:lnTo>
                    <a:pt x="494" y="147"/>
                  </a:lnTo>
                  <a:lnTo>
                    <a:pt x="453" y="144"/>
                  </a:lnTo>
                  <a:close/>
                  <a:moveTo>
                    <a:pt x="453" y="0"/>
                  </a:moveTo>
                  <a:lnTo>
                    <a:pt x="506" y="3"/>
                  </a:lnTo>
                  <a:lnTo>
                    <a:pt x="556" y="12"/>
                  </a:lnTo>
                  <a:lnTo>
                    <a:pt x="605" y="27"/>
                  </a:lnTo>
                  <a:lnTo>
                    <a:pt x="652" y="47"/>
                  </a:lnTo>
                  <a:lnTo>
                    <a:pt x="695" y="71"/>
                  </a:lnTo>
                  <a:lnTo>
                    <a:pt x="736" y="100"/>
                  </a:lnTo>
                  <a:lnTo>
                    <a:pt x="773" y="133"/>
                  </a:lnTo>
                  <a:lnTo>
                    <a:pt x="806" y="170"/>
                  </a:lnTo>
                  <a:lnTo>
                    <a:pt x="835" y="211"/>
                  </a:lnTo>
                  <a:lnTo>
                    <a:pt x="859" y="254"/>
                  </a:lnTo>
                  <a:lnTo>
                    <a:pt x="879" y="301"/>
                  </a:lnTo>
                  <a:lnTo>
                    <a:pt x="893" y="350"/>
                  </a:lnTo>
                  <a:lnTo>
                    <a:pt x="902" y="400"/>
                  </a:lnTo>
                  <a:lnTo>
                    <a:pt x="906" y="453"/>
                  </a:lnTo>
                  <a:lnTo>
                    <a:pt x="902" y="506"/>
                  </a:lnTo>
                  <a:lnTo>
                    <a:pt x="893" y="557"/>
                  </a:lnTo>
                  <a:lnTo>
                    <a:pt x="879" y="606"/>
                  </a:lnTo>
                  <a:lnTo>
                    <a:pt x="859" y="653"/>
                  </a:lnTo>
                  <a:lnTo>
                    <a:pt x="835" y="696"/>
                  </a:lnTo>
                  <a:lnTo>
                    <a:pt x="806" y="737"/>
                  </a:lnTo>
                  <a:lnTo>
                    <a:pt x="773" y="774"/>
                  </a:lnTo>
                  <a:lnTo>
                    <a:pt x="736" y="807"/>
                  </a:lnTo>
                  <a:lnTo>
                    <a:pt x="695" y="836"/>
                  </a:lnTo>
                  <a:lnTo>
                    <a:pt x="652" y="861"/>
                  </a:lnTo>
                  <a:lnTo>
                    <a:pt x="605" y="881"/>
                  </a:lnTo>
                  <a:lnTo>
                    <a:pt x="556" y="895"/>
                  </a:lnTo>
                  <a:lnTo>
                    <a:pt x="506" y="904"/>
                  </a:lnTo>
                  <a:lnTo>
                    <a:pt x="453" y="907"/>
                  </a:lnTo>
                  <a:lnTo>
                    <a:pt x="400" y="904"/>
                  </a:lnTo>
                  <a:lnTo>
                    <a:pt x="349" y="895"/>
                  </a:lnTo>
                  <a:lnTo>
                    <a:pt x="300" y="881"/>
                  </a:lnTo>
                  <a:lnTo>
                    <a:pt x="254" y="861"/>
                  </a:lnTo>
                  <a:lnTo>
                    <a:pt x="210" y="836"/>
                  </a:lnTo>
                  <a:lnTo>
                    <a:pt x="170" y="807"/>
                  </a:lnTo>
                  <a:lnTo>
                    <a:pt x="133" y="774"/>
                  </a:lnTo>
                  <a:lnTo>
                    <a:pt x="99" y="737"/>
                  </a:lnTo>
                  <a:lnTo>
                    <a:pt x="70" y="696"/>
                  </a:lnTo>
                  <a:lnTo>
                    <a:pt x="46" y="653"/>
                  </a:lnTo>
                  <a:lnTo>
                    <a:pt x="26" y="606"/>
                  </a:lnTo>
                  <a:lnTo>
                    <a:pt x="12" y="557"/>
                  </a:lnTo>
                  <a:lnTo>
                    <a:pt x="3" y="506"/>
                  </a:lnTo>
                  <a:lnTo>
                    <a:pt x="0" y="453"/>
                  </a:lnTo>
                  <a:lnTo>
                    <a:pt x="3" y="400"/>
                  </a:lnTo>
                  <a:lnTo>
                    <a:pt x="12" y="350"/>
                  </a:lnTo>
                  <a:lnTo>
                    <a:pt x="26" y="301"/>
                  </a:lnTo>
                  <a:lnTo>
                    <a:pt x="46" y="254"/>
                  </a:lnTo>
                  <a:lnTo>
                    <a:pt x="70" y="211"/>
                  </a:lnTo>
                  <a:lnTo>
                    <a:pt x="99" y="170"/>
                  </a:lnTo>
                  <a:lnTo>
                    <a:pt x="133" y="133"/>
                  </a:lnTo>
                  <a:lnTo>
                    <a:pt x="170" y="100"/>
                  </a:lnTo>
                  <a:lnTo>
                    <a:pt x="210" y="71"/>
                  </a:lnTo>
                  <a:lnTo>
                    <a:pt x="254" y="47"/>
                  </a:lnTo>
                  <a:lnTo>
                    <a:pt x="300" y="27"/>
                  </a:lnTo>
                  <a:lnTo>
                    <a:pt x="349" y="12"/>
                  </a:lnTo>
                  <a:lnTo>
                    <a:pt x="400" y="3"/>
                  </a:lnTo>
                  <a:lnTo>
                    <a:pt x="4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78" name="Shape 9678"/>
            <p:cNvSpPr/>
            <p:nvPr/>
          </p:nvSpPr>
          <p:spPr>
            <a:xfrm>
              <a:off x="11439525" y="3221038"/>
              <a:ext cx="415925" cy="360363"/>
            </a:xfrm>
            <a:custGeom>
              <a:avLst/>
              <a:gdLst/>
              <a:ahLst/>
              <a:cxnLst/>
              <a:rect l="0" t="0" r="0" b="0"/>
              <a:pathLst>
                <a:path w="3412" h="2955" extrusionOk="0">
                  <a:moveTo>
                    <a:pt x="2341" y="1681"/>
                  </a:moveTo>
                  <a:lnTo>
                    <a:pt x="1794" y="2228"/>
                  </a:lnTo>
                  <a:lnTo>
                    <a:pt x="1789" y="2233"/>
                  </a:lnTo>
                  <a:lnTo>
                    <a:pt x="1789" y="2738"/>
                  </a:lnTo>
                  <a:lnTo>
                    <a:pt x="2489" y="2738"/>
                  </a:lnTo>
                  <a:lnTo>
                    <a:pt x="2341" y="1681"/>
                  </a:lnTo>
                  <a:close/>
                  <a:moveTo>
                    <a:pt x="1073" y="1660"/>
                  </a:moveTo>
                  <a:lnTo>
                    <a:pt x="923" y="2738"/>
                  </a:lnTo>
                  <a:lnTo>
                    <a:pt x="1645" y="2738"/>
                  </a:lnTo>
                  <a:lnTo>
                    <a:pt x="1645" y="2233"/>
                  </a:lnTo>
                  <a:lnTo>
                    <a:pt x="1641" y="2228"/>
                  </a:lnTo>
                  <a:lnTo>
                    <a:pt x="1073" y="1660"/>
                  </a:lnTo>
                  <a:close/>
                  <a:moveTo>
                    <a:pt x="2473" y="1585"/>
                  </a:moveTo>
                  <a:lnTo>
                    <a:pt x="2634" y="2738"/>
                  </a:lnTo>
                  <a:lnTo>
                    <a:pt x="3165" y="2738"/>
                  </a:lnTo>
                  <a:lnTo>
                    <a:pt x="2870" y="1585"/>
                  </a:lnTo>
                  <a:lnTo>
                    <a:pt x="2473" y="1585"/>
                  </a:lnTo>
                  <a:close/>
                  <a:moveTo>
                    <a:pt x="542" y="1585"/>
                  </a:moveTo>
                  <a:lnTo>
                    <a:pt x="247" y="2738"/>
                  </a:lnTo>
                  <a:lnTo>
                    <a:pt x="778" y="2738"/>
                  </a:lnTo>
                  <a:lnTo>
                    <a:pt x="939" y="1585"/>
                  </a:lnTo>
                  <a:lnTo>
                    <a:pt x="542" y="1585"/>
                  </a:lnTo>
                  <a:close/>
                  <a:moveTo>
                    <a:pt x="1718" y="216"/>
                  </a:moveTo>
                  <a:lnTo>
                    <a:pt x="1653" y="219"/>
                  </a:lnTo>
                  <a:lnTo>
                    <a:pt x="1588" y="227"/>
                  </a:lnTo>
                  <a:lnTo>
                    <a:pt x="1526" y="241"/>
                  </a:lnTo>
                  <a:lnTo>
                    <a:pt x="1465" y="260"/>
                  </a:lnTo>
                  <a:lnTo>
                    <a:pt x="1406" y="284"/>
                  </a:lnTo>
                  <a:lnTo>
                    <a:pt x="1350" y="314"/>
                  </a:lnTo>
                  <a:lnTo>
                    <a:pt x="1295" y="349"/>
                  </a:lnTo>
                  <a:lnTo>
                    <a:pt x="1244" y="388"/>
                  </a:lnTo>
                  <a:lnTo>
                    <a:pt x="1197" y="433"/>
                  </a:lnTo>
                  <a:lnTo>
                    <a:pt x="1152" y="480"/>
                  </a:lnTo>
                  <a:lnTo>
                    <a:pt x="1113" y="531"/>
                  </a:lnTo>
                  <a:lnTo>
                    <a:pt x="1079" y="586"/>
                  </a:lnTo>
                  <a:lnTo>
                    <a:pt x="1048" y="642"/>
                  </a:lnTo>
                  <a:lnTo>
                    <a:pt x="1025" y="701"/>
                  </a:lnTo>
                  <a:lnTo>
                    <a:pt x="1005" y="763"/>
                  </a:lnTo>
                  <a:lnTo>
                    <a:pt x="992" y="825"/>
                  </a:lnTo>
                  <a:lnTo>
                    <a:pt x="983" y="889"/>
                  </a:lnTo>
                  <a:lnTo>
                    <a:pt x="980" y="954"/>
                  </a:lnTo>
                  <a:lnTo>
                    <a:pt x="983" y="1020"/>
                  </a:lnTo>
                  <a:lnTo>
                    <a:pt x="992" y="1084"/>
                  </a:lnTo>
                  <a:lnTo>
                    <a:pt x="1005" y="1146"/>
                  </a:lnTo>
                  <a:lnTo>
                    <a:pt x="1025" y="1208"/>
                  </a:lnTo>
                  <a:lnTo>
                    <a:pt x="1048" y="1267"/>
                  </a:lnTo>
                  <a:lnTo>
                    <a:pt x="1079" y="1323"/>
                  </a:lnTo>
                  <a:lnTo>
                    <a:pt x="1113" y="1378"/>
                  </a:lnTo>
                  <a:lnTo>
                    <a:pt x="1152" y="1429"/>
                  </a:lnTo>
                  <a:lnTo>
                    <a:pt x="1197" y="1476"/>
                  </a:lnTo>
                  <a:lnTo>
                    <a:pt x="1718" y="1999"/>
                  </a:lnTo>
                  <a:lnTo>
                    <a:pt x="2239" y="1476"/>
                  </a:lnTo>
                  <a:lnTo>
                    <a:pt x="2283" y="1429"/>
                  </a:lnTo>
                  <a:lnTo>
                    <a:pt x="2323" y="1378"/>
                  </a:lnTo>
                  <a:lnTo>
                    <a:pt x="2357" y="1323"/>
                  </a:lnTo>
                  <a:lnTo>
                    <a:pt x="2387" y="1267"/>
                  </a:lnTo>
                  <a:lnTo>
                    <a:pt x="2411" y="1208"/>
                  </a:lnTo>
                  <a:lnTo>
                    <a:pt x="2431" y="1146"/>
                  </a:lnTo>
                  <a:lnTo>
                    <a:pt x="2444" y="1084"/>
                  </a:lnTo>
                  <a:lnTo>
                    <a:pt x="2452" y="1020"/>
                  </a:lnTo>
                  <a:lnTo>
                    <a:pt x="2455" y="954"/>
                  </a:lnTo>
                  <a:lnTo>
                    <a:pt x="2452" y="889"/>
                  </a:lnTo>
                  <a:lnTo>
                    <a:pt x="2444" y="825"/>
                  </a:lnTo>
                  <a:lnTo>
                    <a:pt x="2431" y="763"/>
                  </a:lnTo>
                  <a:lnTo>
                    <a:pt x="2411" y="701"/>
                  </a:lnTo>
                  <a:lnTo>
                    <a:pt x="2387" y="642"/>
                  </a:lnTo>
                  <a:lnTo>
                    <a:pt x="2357" y="586"/>
                  </a:lnTo>
                  <a:lnTo>
                    <a:pt x="2323" y="531"/>
                  </a:lnTo>
                  <a:lnTo>
                    <a:pt x="2283" y="480"/>
                  </a:lnTo>
                  <a:lnTo>
                    <a:pt x="2239" y="433"/>
                  </a:lnTo>
                  <a:lnTo>
                    <a:pt x="2191" y="388"/>
                  </a:lnTo>
                  <a:lnTo>
                    <a:pt x="2141" y="349"/>
                  </a:lnTo>
                  <a:lnTo>
                    <a:pt x="2086" y="314"/>
                  </a:lnTo>
                  <a:lnTo>
                    <a:pt x="2030" y="284"/>
                  </a:lnTo>
                  <a:lnTo>
                    <a:pt x="1971" y="260"/>
                  </a:lnTo>
                  <a:lnTo>
                    <a:pt x="1909" y="241"/>
                  </a:lnTo>
                  <a:lnTo>
                    <a:pt x="1847" y="227"/>
                  </a:lnTo>
                  <a:lnTo>
                    <a:pt x="1783" y="219"/>
                  </a:lnTo>
                  <a:lnTo>
                    <a:pt x="1718" y="216"/>
                  </a:lnTo>
                  <a:close/>
                  <a:moveTo>
                    <a:pt x="1718" y="0"/>
                  </a:moveTo>
                  <a:lnTo>
                    <a:pt x="1787" y="2"/>
                  </a:lnTo>
                  <a:lnTo>
                    <a:pt x="1855" y="9"/>
                  </a:lnTo>
                  <a:lnTo>
                    <a:pt x="1922" y="22"/>
                  </a:lnTo>
                  <a:lnTo>
                    <a:pt x="1987" y="38"/>
                  </a:lnTo>
                  <a:lnTo>
                    <a:pt x="2051" y="59"/>
                  </a:lnTo>
                  <a:lnTo>
                    <a:pt x="2114" y="85"/>
                  </a:lnTo>
                  <a:lnTo>
                    <a:pt x="2174" y="115"/>
                  </a:lnTo>
                  <a:lnTo>
                    <a:pt x="2233" y="150"/>
                  </a:lnTo>
                  <a:lnTo>
                    <a:pt x="2289" y="189"/>
                  </a:lnTo>
                  <a:lnTo>
                    <a:pt x="2341" y="232"/>
                  </a:lnTo>
                  <a:lnTo>
                    <a:pt x="2392" y="279"/>
                  </a:lnTo>
                  <a:lnTo>
                    <a:pt x="2439" y="330"/>
                  </a:lnTo>
                  <a:lnTo>
                    <a:pt x="2482" y="383"/>
                  </a:lnTo>
                  <a:lnTo>
                    <a:pt x="2521" y="439"/>
                  </a:lnTo>
                  <a:lnTo>
                    <a:pt x="2556" y="498"/>
                  </a:lnTo>
                  <a:lnTo>
                    <a:pt x="2586" y="558"/>
                  </a:lnTo>
                  <a:lnTo>
                    <a:pt x="2612" y="620"/>
                  </a:lnTo>
                  <a:lnTo>
                    <a:pt x="2633" y="685"/>
                  </a:lnTo>
                  <a:lnTo>
                    <a:pt x="2649" y="750"/>
                  </a:lnTo>
                  <a:lnTo>
                    <a:pt x="2662" y="818"/>
                  </a:lnTo>
                  <a:lnTo>
                    <a:pt x="2669" y="885"/>
                  </a:lnTo>
                  <a:lnTo>
                    <a:pt x="2671" y="954"/>
                  </a:lnTo>
                  <a:lnTo>
                    <a:pt x="2669" y="1027"/>
                  </a:lnTo>
                  <a:lnTo>
                    <a:pt x="2661" y="1099"/>
                  </a:lnTo>
                  <a:lnTo>
                    <a:pt x="2647" y="1168"/>
                  </a:lnTo>
                  <a:lnTo>
                    <a:pt x="2628" y="1237"/>
                  </a:lnTo>
                  <a:lnTo>
                    <a:pt x="2606" y="1304"/>
                  </a:lnTo>
                  <a:lnTo>
                    <a:pt x="2578" y="1368"/>
                  </a:lnTo>
                  <a:lnTo>
                    <a:pt x="2954" y="1368"/>
                  </a:lnTo>
                  <a:lnTo>
                    <a:pt x="2978" y="1372"/>
                  </a:lnTo>
                  <a:lnTo>
                    <a:pt x="3000" y="1380"/>
                  </a:lnTo>
                  <a:lnTo>
                    <a:pt x="3020" y="1391"/>
                  </a:lnTo>
                  <a:lnTo>
                    <a:pt x="3037" y="1408"/>
                  </a:lnTo>
                  <a:lnTo>
                    <a:pt x="3050" y="1428"/>
                  </a:lnTo>
                  <a:lnTo>
                    <a:pt x="3058" y="1450"/>
                  </a:lnTo>
                  <a:lnTo>
                    <a:pt x="3409" y="2820"/>
                  </a:lnTo>
                  <a:lnTo>
                    <a:pt x="3412" y="2844"/>
                  </a:lnTo>
                  <a:lnTo>
                    <a:pt x="3410" y="2869"/>
                  </a:lnTo>
                  <a:lnTo>
                    <a:pt x="3402" y="2891"/>
                  </a:lnTo>
                  <a:lnTo>
                    <a:pt x="3389" y="2913"/>
                  </a:lnTo>
                  <a:lnTo>
                    <a:pt x="3371" y="2931"/>
                  </a:lnTo>
                  <a:lnTo>
                    <a:pt x="3352" y="2943"/>
                  </a:lnTo>
                  <a:lnTo>
                    <a:pt x="3329" y="2952"/>
                  </a:lnTo>
                  <a:lnTo>
                    <a:pt x="3304" y="2955"/>
                  </a:lnTo>
                  <a:lnTo>
                    <a:pt x="108" y="2955"/>
                  </a:lnTo>
                  <a:lnTo>
                    <a:pt x="84" y="2952"/>
                  </a:lnTo>
                  <a:lnTo>
                    <a:pt x="60" y="2943"/>
                  </a:lnTo>
                  <a:lnTo>
                    <a:pt x="40" y="2931"/>
                  </a:lnTo>
                  <a:lnTo>
                    <a:pt x="23" y="2913"/>
                  </a:lnTo>
                  <a:lnTo>
                    <a:pt x="10" y="2891"/>
                  </a:lnTo>
                  <a:lnTo>
                    <a:pt x="2" y="2869"/>
                  </a:lnTo>
                  <a:lnTo>
                    <a:pt x="0" y="2844"/>
                  </a:lnTo>
                  <a:lnTo>
                    <a:pt x="3" y="2820"/>
                  </a:lnTo>
                  <a:lnTo>
                    <a:pt x="353" y="1450"/>
                  </a:lnTo>
                  <a:lnTo>
                    <a:pt x="362" y="1428"/>
                  </a:lnTo>
                  <a:lnTo>
                    <a:pt x="375" y="1408"/>
                  </a:lnTo>
                  <a:lnTo>
                    <a:pt x="392" y="1391"/>
                  </a:lnTo>
                  <a:lnTo>
                    <a:pt x="411" y="1380"/>
                  </a:lnTo>
                  <a:lnTo>
                    <a:pt x="434" y="1372"/>
                  </a:lnTo>
                  <a:lnTo>
                    <a:pt x="458" y="1368"/>
                  </a:lnTo>
                  <a:lnTo>
                    <a:pt x="858" y="1368"/>
                  </a:lnTo>
                  <a:lnTo>
                    <a:pt x="830" y="1304"/>
                  </a:lnTo>
                  <a:lnTo>
                    <a:pt x="806" y="1237"/>
                  </a:lnTo>
                  <a:lnTo>
                    <a:pt x="788" y="1168"/>
                  </a:lnTo>
                  <a:lnTo>
                    <a:pt x="775" y="1099"/>
                  </a:lnTo>
                  <a:lnTo>
                    <a:pt x="767" y="1027"/>
                  </a:lnTo>
                  <a:lnTo>
                    <a:pt x="765" y="954"/>
                  </a:lnTo>
                  <a:lnTo>
                    <a:pt x="767" y="885"/>
                  </a:lnTo>
                  <a:lnTo>
                    <a:pt x="774" y="818"/>
                  </a:lnTo>
                  <a:lnTo>
                    <a:pt x="786" y="750"/>
                  </a:lnTo>
                  <a:lnTo>
                    <a:pt x="803" y="685"/>
                  </a:lnTo>
                  <a:lnTo>
                    <a:pt x="824" y="620"/>
                  </a:lnTo>
                  <a:lnTo>
                    <a:pt x="850" y="558"/>
                  </a:lnTo>
                  <a:lnTo>
                    <a:pt x="880" y="498"/>
                  </a:lnTo>
                  <a:lnTo>
                    <a:pt x="915" y="439"/>
                  </a:lnTo>
                  <a:lnTo>
                    <a:pt x="953" y="383"/>
                  </a:lnTo>
                  <a:lnTo>
                    <a:pt x="997" y="330"/>
                  </a:lnTo>
                  <a:lnTo>
                    <a:pt x="1043" y="279"/>
                  </a:lnTo>
                  <a:lnTo>
                    <a:pt x="1094" y="232"/>
                  </a:lnTo>
                  <a:lnTo>
                    <a:pt x="1147" y="189"/>
                  </a:lnTo>
                  <a:lnTo>
                    <a:pt x="1203" y="150"/>
                  </a:lnTo>
                  <a:lnTo>
                    <a:pt x="1261" y="115"/>
                  </a:lnTo>
                  <a:lnTo>
                    <a:pt x="1322" y="85"/>
                  </a:lnTo>
                  <a:lnTo>
                    <a:pt x="1384" y="59"/>
                  </a:lnTo>
                  <a:lnTo>
                    <a:pt x="1448" y="38"/>
                  </a:lnTo>
                  <a:lnTo>
                    <a:pt x="1514" y="22"/>
                  </a:lnTo>
                  <a:lnTo>
                    <a:pt x="1581" y="9"/>
                  </a:lnTo>
                  <a:lnTo>
                    <a:pt x="1648" y="2"/>
                  </a:lnTo>
                  <a:lnTo>
                    <a:pt x="17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79" name="Shape 9679"/>
          <p:cNvGrpSpPr/>
          <p:nvPr/>
        </p:nvGrpSpPr>
        <p:grpSpPr>
          <a:xfrm>
            <a:off x="5716198" y="4477157"/>
            <a:ext cx="164387" cy="246095"/>
            <a:chOff x="7038975" y="3200400"/>
            <a:chExt cx="268288" cy="401638"/>
          </a:xfrm>
        </p:grpSpPr>
        <p:sp>
          <p:nvSpPr>
            <p:cNvPr id="9680" name="Shape 9680"/>
            <p:cNvSpPr/>
            <p:nvPr/>
          </p:nvSpPr>
          <p:spPr>
            <a:xfrm>
              <a:off x="7075488" y="3236913"/>
              <a:ext cx="193675" cy="98425"/>
            </a:xfrm>
            <a:custGeom>
              <a:avLst/>
              <a:gdLst/>
              <a:ahLst/>
              <a:cxnLst/>
              <a:rect l="0" t="0" r="0" b="0"/>
              <a:pathLst>
                <a:path w="1589" h="806" extrusionOk="0">
                  <a:moveTo>
                    <a:pt x="145" y="144"/>
                  </a:moveTo>
                  <a:lnTo>
                    <a:pt x="145" y="662"/>
                  </a:lnTo>
                  <a:lnTo>
                    <a:pt x="1444" y="662"/>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4"/>
                  </a:lnTo>
                  <a:lnTo>
                    <a:pt x="1587" y="753"/>
                  </a:lnTo>
                  <a:lnTo>
                    <a:pt x="1579" y="770"/>
                  </a:lnTo>
                  <a:lnTo>
                    <a:pt x="1568" y="785"/>
                  </a:lnTo>
                  <a:lnTo>
                    <a:pt x="1554" y="796"/>
                  </a:lnTo>
                  <a:lnTo>
                    <a:pt x="1536" y="803"/>
                  </a:lnTo>
                  <a:lnTo>
                    <a:pt x="1516" y="806"/>
                  </a:lnTo>
                  <a:lnTo>
                    <a:pt x="73" y="806"/>
                  </a:lnTo>
                  <a:lnTo>
                    <a:pt x="53" y="803"/>
                  </a:lnTo>
                  <a:lnTo>
                    <a:pt x="36" y="796"/>
                  </a:lnTo>
                  <a:lnTo>
                    <a:pt x="21" y="785"/>
                  </a:lnTo>
                  <a:lnTo>
                    <a:pt x="10" y="770"/>
                  </a:lnTo>
                  <a:lnTo>
                    <a:pt x="3" y="753"/>
                  </a:lnTo>
                  <a:lnTo>
                    <a:pt x="0" y="734"/>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1" name="Shape 9681"/>
            <p:cNvSpPr/>
            <p:nvPr/>
          </p:nvSpPr>
          <p:spPr>
            <a:xfrm>
              <a:off x="7075488" y="3467100"/>
              <a:ext cx="193675" cy="98425"/>
            </a:xfrm>
            <a:custGeom>
              <a:avLst/>
              <a:gdLst/>
              <a:ahLst/>
              <a:cxnLst/>
              <a:rect l="0" t="0" r="0" b="0"/>
              <a:pathLst>
                <a:path w="1589" h="806" extrusionOk="0">
                  <a:moveTo>
                    <a:pt x="145" y="144"/>
                  </a:moveTo>
                  <a:lnTo>
                    <a:pt x="145" y="662"/>
                  </a:lnTo>
                  <a:lnTo>
                    <a:pt x="1444" y="662"/>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4"/>
                  </a:lnTo>
                  <a:lnTo>
                    <a:pt x="1587" y="753"/>
                  </a:lnTo>
                  <a:lnTo>
                    <a:pt x="1579" y="770"/>
                  </a:lnTo>
                  <a:lnTo>
                    <a:pt x="1568" y="785"/>
                  </a:lnTo>
                  <a:lnTo>
                    <a:pt x="1554" y="796"/>
                  </a:lnTo>
                  <a:lnTo>
                    <a:pt x="1536" y="803"/>
                  </a:lnTo>
                  <a:lnTo>
                    <a:pt x="1516" y="806"/>
                  </a:lnTo>
                  <a:lnTo>
                    <a:pt x="73" y="806"/>
                  </a:lnTo>
                  <a:lnTo>
                    <a:pt x="53" y="803"/>
                  </a:lnTo>
                  <a:lnTo>
                    <a:pt x="36" y="796"/>
                  </a:lnTo>
                  <a:lnTo>
                    <a:pt x="21" y="785"/>
                  </a:lnTo>
                  <a:lnTo>
                    <a:pt x="10" y="770"/>
                  </a:lnTo>
                  <a:lnTo>
                    <a:pt x="3" y="753"/>
                  </a:lnTo>
                  <a:lnTo>
                    <a:pt x="0" y="734"/>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2" name="Shape 9682"/>
            <p:cNvSpPr/>
            <p:nvPr/>
          </p:nvSpPr>
          <p:spPr>
            <a:xfrm>
              <a:off x="7075488" y="3352800"/>
              <a:ext cx="193675" cy="98425"/>
            </a:xfrm>
            <a:custGeom>
              <a:avLst/>
              <a:gdLst/>
              <a:ahLst/>
              <a:cxnLst/>
              <a:rect l="0" t="0" r="0" b="0"/>
              <a:pathLst>
                <a:path w="1589" h="805" extrusionOk="0">
                  <a:moveTo>
                    <a:pt x="145" y="144"/>
                  </a:moveTo>
                  <a:lnTo>
                    <a:pt x="145" y="661"/>
                  </a:lnTo>
                  <a:lnTo>
                    <a:pt x="1444" y="661"/>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3"/>
                  </a:lnTo>
                  <a:lnTo>
                    <a:pt x="1587" y="752"/>
                  </a:lnTo>
                  <a:lnTo>
                    <a:pt x="1579" y="769"/>
                  </a:lnTo>
                  <a:lnTo>
                    <a:pt x="1568" y="784"/>
                  </a:lnTo>
                  <a:lnTo>
                    <a:pt x="1554" y="795"/>
                  </a:lnTo>
                  <a:lnTo>
                    <a:pt x="1536" y="802"/>
                  </a:lnTo>
                  <a:lnTo>
                    <a:pt x="1516" y="805"/>
                  </a:lnTo>
                  <a:lnTo>
                    <a:pt x="73" y="805"/>
                  </a:lnTo>
                  <a:lnTo>
                    <a:pt x="53" y="802"/>
                  </a:lnTo>
                  <a:lnTo>
                    <a:pt x="36" y="795"/>
                  </a:lnTo>
                  <a:lnTo>
                    <a:pt x="21" y="784"/>
                  </a:lnTo>
                  <a:lnTo>
                    <a:pt x="10" y="769"/>
                  </a:lnTo>
                  <a:lnTo>
                    <a:pt x="3" y="752"/>
                  </a:lnTo>
                  <a:lnTo>
                    <a:pt x="0" y="733"/>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3" name="Shape 9683"/>
            <p:cNvSpPr/>
            <p:nvPr/>
          </p:nvSpPr>
          <p:spPr>
            <a:xfrm>
              <a:off x="7145338" y="3271838"/>
              <a:ext cx="60325" cy="28575"/>
            </a:xfrm>
            <a:custGeom>
              <a:avLst/>
              <a:gdLst/>
              <a:ahLst/>
              <a:cxnLst/>
              <a:rect l="0" t="0" r="0" b="0"/>
              <a:pathLst>
                <a:path w="490" h="231" extrusionOk="0">
                  <a:moveTo>
                    <a:pt x="72" y="0"/>
                  </a:moveTo>
                  <a:lnTo>
                    <a:pt x="91" y="3"/>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3"/>
                  </a:lnTo>
                  <a:lnTo>
                    <a:pt x="418" y="0"/>
                  </a:lnTo>
                  <a:lnTo>
                    <a:pt x="437" y="3"/>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4" name="Shape 9684"/>
            <p:cNvSpPr/>
            <p:nvPr/>
          </p:nvSpPr>
          <p:spPr>
            <a:xfrm>
              <a:off x="7145338" y="3502025"/>
              <a:ext cx="60325" cy="28575"/>
            </a:xfrm>
            <a:custGeom>
              <a:avLst/>
              <a:gdLst/>
              <a:ahLst/>
              <a:cxnLst/>
              <a:rect l="0" t="0" r="0" b="0"/>
              <a:pathLst>
                <a:path w="490" h="231" extrusionOk="0">
                  <a:moveTo>
                    <a:pt x="72" y="0"/>
                  </a:moveTo>
                  <a:lnTo>
                    <a:pt x="91" y="2"/>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2"/>
                  </a:lnTo>
                  <a:lnTo>
                    <a:pt x="418" y="0"/>
                  </a:lnTo>
                  <a:lnTo>
                    <a:pt x="437" y="2"/>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5" name="Shape 9685"/>
            <p:cNvSpPr/>
            <p:nvPr/>
          </p:nvSpPr>
          <p:spPr>
            <a:xfrm>
              <a:off x="7145338" y="3387725"/>
              <a:ext cx="60325" cy="28575"/>
            </a:xfrm>
            <a:custGeom>
              <a:avLst/>
              <a:gdLst/>
              <a:ahLst/>
              <a:cxnLst/>
              <a:rect l="0" t="0" r="0" b="0"/>
              <a:pathLst>
                <a:path w="490" h="231" extrusionOk="0">
                  <a:moveTo>
                    <a:pt x="72" y="0"/>
                  </a:moveTo>
                  <a:lnTo>
                    <a:pt x="91" y="3"/>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3"/>
                  </a:lnTo>
                  <a:lnTo>
                    <a:pt x="418" y="0"/>
                  </a:lnTo>
                  <a:lnTo>
                    <a:pt x="437" y="3"/>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6" name="Shape 9686"/>
            <p:cNvSpPr/>
            <p:nvPr/>
          </p:nvSpPr>
          <p:spPr>
            <a:xfrm>
              <a:off x="7038975" y="3200400"/>
              <a:ext cx="268288" cy="401638"/>
            </a:xfrm>
            <a:custGeom>
              <a:avLst/>
              <a:gdLst/>
              <a:ahLst/>
              <a:cxnLst/>
              <a:rect l="0" t="0" r="0" b="0"/>
              <a:pathLst>
                <a:path w="2193" h="3293" extrusionOk="0">
                  <a:moveTo>
                    <a:pt x="216" y="216"/>
                  </a:moveTo>
                  <a:lnTo>
                    <a:pt x="216" y="3077"/>
                  </a:lnTo>
                  <a:lnTo>
                    <a:pt x="1978" y="3077"/>
                  </a:lnTo>
                  <a:lnTo>
                    <a:pt x="1978" y="216"/>
                  </a:lnTo>
                  <a:lnTo>
                    <a:pt x="216" y="216"/>
                  </a:lnTo>
                  <a:close/>
                  <a:moveTo>
                    <a:pt x="108" y="0"/>
                  </a:moveTo>
                  <a:lnTo>
                    <a:pt x="2085" y="0"/>
                  </a:lnTo>
                  <a:lnTo>
                    <a:pt x="2110" y="3"/>
                  </a:lnTo>
                  <a:lnTo>
                    <a:pt x="2133" y="11"/>
                  </a:lnTo>
                  <a:lnTo>
                    <a:pt x="2153" y="24"/>
                  </a:lnTo>
                  <a:lnTo>
                    <a:pt x="2170" y="41"/>
                  </a:lnTo>
                  <a:lnTo>
                    <a:pt x="2182" y="61"/>
                  </a:lnTo>
                  <a:lnTo>
                    <a:pt x="2190" y="83"/>
                  </a:lnTo>
                  <a:lnTo>
                    <a:pt x="2193" y="108"/>
                  </a:lnTo>
                  <a:lnTo>
                    <a:pt x="2193" y="3185"/>
                  </a:lnTo>
                  <a:lnTo>
                    <a:pt x="2190" y="3210"/>
                  </a:lnTo>
                  <a:lnTo>
                    <a:pt x="2182" y="3233"/>
                  </a:lnTo>
                  <a:lnTo>
                    <a:pt x="2170" y="3253"/>
                  </a:lnTo>
                  <a:lnTo>
                    <a:pt x="2153" y="3269"/>
                  </a:lnTo>
                  <a:lnTo>
                    <a:pt x="2133" y="3282"/>
                  </a:lnTo>
                  <a:lnTo>
                    <a:pt x="2110" y="3290"/>
                  </a:lnTo>
                  <a:lnTo>
                    <a:pt x="2085" y="3293"/>
                  </a:lnTo>
                  <a:lnTo>
                    <a:pt x="108" y="3293"/>
                  </a:lnTo>
                  <a:lnTo>
                    <a:pt x="83" y="3290"/>
                  </a:lnTo>
                  <a:lnTo>
                    <a:pt x="60" y="3282"/>
                  </a:lnTo>
                  <a:lnTo>
                    <a:pt x="40" y="3269"/>
                  </a:lnTo>
                  <a:lnTo>
                    <a:pt x="24" y="3253"/>
                  </a:lnTo>
                  <a:lnTo>
                    <a:pt x="11" y="3233"/>
                  </a:lnTo>
                  <a:lnTo>
                    <a:pt x="3" y="3210"/>
                  </a:lnTo>
                  <a:lnTo>
                    <a:pt x="0" y="3185"/>
                  </a:lnTo>
                  <a:lnTo>
                    <a:pt x="0" y="108"/>
                  </a:lnTo>
                  <a:lnTo>
                    <a:pt x="3" y="83"/>
                  </a:lnTo>
                  <a:lnTo>
                    <a:pt x="11" y="61"/>
                  </a:lnTo>
                  <a:lnTo>
                    <a:pt x="24" y="41"/>
                  </a:lnTo>
                  <a:lnTo>
                    <a:pt x="40" y="24"/>
                  </a:lnTo>
                  <a:lnTo>
                    <a:pt x="60" y="11"/>
                  </a:lnTo>
                  <a:lnTo>
                    <a:pt x="83" y="3"/>
                  </a:lnTo>
                  <a:lnTo>
                    <a:pt x="1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687" name="Shape 9687"/>
          <p:cNvGrpSpPr/>
          <p:nvPr/>
        </p:nvGrpSpPr>
        <p:grpSpPr>
          <a:xfrm>
            <a:off x="2251909" y="4492145"/>
            <a:ext cx="193145" cy="216121"/>
            <a:chOff x="1098" y="3517"/>
            <a:chExt cx="269" cy="301"/>
          </a:xfrm>
        </p:grpSpPr>
        <p:sp>
          <p:nvSpPr>
            <p:cNvPr id="9688" name="Shape 9688"/>
            <p:cNvSpPr/>
            <p:nvPr/>
          </p:nvSpPr>
          <p:spPr>
            <a:xfrm>
              <a:off x="1098" y="3517"/>
              <a:ext cx="269" cy="301"/>
            </a:xfrm>
            <a:custGeom>
              <a:avLst/>
              <a:gdLst/>
              <a:ahLst/>
              <a:cxnLst/>
              <a:rect l="0" t="0" r="0" b="0"/>
              <a:pathLst>
                <a:path w="2964" h="3308" extrusionOk="0">
                  <a:moveTo>
                    <a:pt x="379" y="1142"/>
                  </a:moveTo>
                  <a:lnTo>
                    <a:pt x="351" y="1144"/>
                  </a:lnTo>
                  <a:lnTo>
                    <a:pt x="325" y="1152"/>
                  </a:lnTo>
                  <a:lnTo>
                    <a:pt x="300" y="1163"/>
                  </a:lnTo>
                  <a:lnTo>
                    <a:pt x="278" y="1179"/>
                  </a:lnTo>
                  <a:lnTo>
                    <a:pt x="259" y="1198"/>
                  </a:lnTo>
                  <a:lnTo>
                    <a:pt x="244" y="1220"/>
                  </a:lnTo>
                  <a:lnTo>
                    <a:pt x="231" y="1244"/>
                  </a:lnTo>
                  <a:lnTo>
                    <a:pt x="224" y="1271"/>
                  </a:lnTo>
                  <a:lnTo>
                    <a:pt x="221" y="1300"/>
                  </a:lnTo>
                  <a:lnTo>
                    <a:pt x="221" y="2928"/>
                  </a:lnTo>
                  <a:lnTo>
                    <a:pt x="224" y="2957"/>
                  </a:lnTo>
                  <a:lnTo>
                    <a:pt x="231" y="2983"/>
                  </a:lnTo>
                  <a:lnTo>
                    <a:pt x="244" y="3008"/>
                  </a:lnTo>
                  <a:lnTo>
                    <a:pt x="259" y="3030"/>
                  </a:lnTo>
                  <a:lnTo>
                    <a:pt x="278" y="3049"/>
                  </a:lnTo>
                  <a:lnTo>
                    <a:pt x="300" y="3064"/>
                  </a:lnTo>
                  <a:lnTo>
                    <a:pt x="325" y="3076"/>
                  </a:lnTo>
                  <a:lnTo>
                    <a:pt x="351" y="3083"/>
                  </a:lnTo>
                  <a:lnTo>
                    <a:pt x="379" y="3086"/>
                  </a:lnTo>
                  <a:lnTo>
                    <a:pt x="2585" y="3086"/>
                  </a:lnTo>
                  <a:lnTo>
                    <a:pt x="2613" y="3083"/>
                  </a:lnTo>
                  <a:lnTo>
                    <a:pt x="2640" y="3076"/>
                  </a:lnTo>
                  <a:lnTo>
                    <a:pt x="2664" y="3064"/>
                  </a:lnTo>
                  <a:lnTo>
                    <a:pt x="2686" y="3049"/>
                  </a:lnTo>
                  <a:lnTo>
                    <a:pt x="2705" y="3030"/>
                  </a:lnTo>
                  <a:lnTo>
                    <a:pt x="2720" y="3008"/>
                  </a:lnTo>
                  <a:lnTo>
                    <a:pt x="2732" y="2983"/>
                  </a:lnTo>
                  <a:lnTo>
                    <a:pt x="2740" y="2957"/>
                  </a:lnTo>
                  <a:lnTo>
                    <a:pt x="2743" y="2928"/>
                  </a:lnTo>
                  <a:lnTo>
                    <a:pt x="2743" y="1300"/>
                  </a:lnTo>
                  <a:lnTo>
                    <a:pt x="2740" y="1271"/>
                  </a:lnTo>
                  <a:lnTo>
                    <a:pt x="2732" y="1244"/>
                  </a:lnTo>
                  <a:lnTo>
                    <a:pt x="2720" y="1220"/>
                  </a:lnTo>
                  <a:lnTo>
                    <a:pt x="2705" y="1198"/>
                  </a:lnTo>
                  <a:lnTo>
                    <a:pt x="2686" y="1179"/>
                  </a:lnTo>
                  <a:lnTo>
                    <a:pt x="2664" y="1163"/>
                  </a:lnTo>
                  <a:lnTo>
                    <a:pt x="2640" y="1152"/>
                  </a:lnTo>
                  <a:lnTo>
                    <a:pt x="2613" y="1144"/>
                  </a:lnTo>
                  <a:lnTo>
                    <a:pt x="2585" y="1142"/>
                  </a:lnTo>
                  <a:lnTo>
                    <a:pt x="379" y="1142"/>
                  </a:lnTo>
                  <a:close/>
                  <a:moveTo>
                    <a:pt x="1441" y="222"/>
                  </a:moveTo>
                  <a:lnTo>
                    <a:pt x="1441" y="562"/>
                  </a:lnTo>
                  <a:lnTo>
                    <a:pt x="2637" y="562"/>
                  </a:lnTo>
                  <a:lnTo>
                    <a:pt x="2637" y="222"/>
                  </a:lnTo>
                  <a:lnTo>
                    <a:pt x="1441" y="222"/>
                  </a:lnTo>
                  <a:close/>
                  <a:moveTo>
                    <a:pt x="1331" y="0"/>
                  </a:moveTo>
                  <a:lnTo>
                    <a:pt x="2748" y="0"/>
                  </a:lnTo>
                  <a:lnTo>
                    <a:pt x="2774" y="3"/>
                  </a:lnTo>
                  <a:lnTo>
                    <a:pt x="2797" y="12"/>
                  </a:lnTo>
                  <a:lnTo>
                    <a:pt x="2817" y="25"/>
                  </a:lnTo>
                  <a:lnTo>
                    <a:pt x="2834" y="42"/>
                  </a:lnTo>
                  <a:lnTo>
                    <a:pt x="2847" y="62"/>
                  </a:lnTo>
                  <a:lnTo>
                    <a:pt x="2855" y="86"/>
                  </a:lnTo>
                  <a:lnTo>
                    <a:pt x="2858" y="111"/>
                  </a:lnTo>
                  <a:lnTo>
                    <a:pt x="2858" y="672"/>
                  </a:lnTo>
                  <a:lnTo>
                    <a:pt x="2855" y="698"/>
                  </a:lnTo>
                  <a:lnTo>
                    <a:pt x="2847" y="721"/>
                  </a:lnTo>
                  <a:lnTo>
                    <a:pt x="2834" y="742"/>
                  </a:lnTo>
                  <a:lnTo>
                    <a:pt x="2817" y="759"/>
                  </a:lnTo>
                  <a:lnTo>
                    <a:pt x="2797" y="772"/>
                  </a:lnTo>
                  <a:lnTo>
                    <a:pt x="2774" y="780"/>
                  </a:lnTo>
                  <a:lnTo>
                    <a:pt x="2748" y="783"/>
                  </a:lnTo>
                  <a:lnTo>
                    <a:pt x="2150" y="783"/>
                  </a:lnTo>
                  <a:lnTo>
                    <a:pt x="2150" y="920"/>
                  </a:lnTo>
                  <a:lnTo>
                    <a:pt x="2585" y="920"/>
                  </a:lnTo>
                  <a:lnTo>
                    <a:pt x="2632" y="923"/>
                  </a:lnTo>
                  <a:lnTo>
                    <a:pt x="2678" y="931"/>
                  </a:lnTo>
                  <a:lnTo>
                    <a:pt x="2721" y="945"/>
                  </a:lnTo>
                  <a:lnTo>
                    <a:pt x="2763" y="964"/>
                  </a:lnTo>
                  <a:lnTo>
                    <a:pt x="2801" y="989"/>
                  </a:lnTo>
                  <a:lnTo>
                    <a:pt x="2836" y="1016"/>
                  </a:lnTo>
                  <a:lnTo>
                    <a:pt x="2868" y="1048"/>
                  </a:lnTo>
                  <a:lnTo>
                    <a:pt x="2896" y="1083"/>
                  </a:lnTo>
                  <a:lnTo>
                    <a:pt x="2920" y="1121"/>
                  </a:lnTo>
                  <a:lnTo>
                    <a:pt x="2938" y="1163"/>
                  </a:lnTo>
                  <a:lnTo>
                    <a:pt x="2952" y="1206"/>
                  </a:lnTo>
                  <a:lnTo>
                    <a:pt x="2961" y="1252"/>
                  </a:lnTo>
                  <a:lnTo>
                    <a:pt x="2964" y="1300"/>
                  </a:lnTo>
                  <a:lnTo>
                    <a:pt x="2964" y="2928"/>
                  </a:lnTo>
                  <a:lnTo>
                    <a:pt x="2961" y="2976"/>
                  </a:lnTo>
                  <a:lnTo>
                    <a:pt x="2952" y="3021"/>
                  </a:lnTo>
                  <a:lnTo>
                    <a:pt x="2938" y="3065"/>
                  </a:lnTo>
                  <a:lnTo>
                    <a:pt x="2920" y="3107"/>
                  </a:lnTo>
                  <a:lnTo>
                    <a:pt x="2896" y="3145"/>
                  </a:lnTo>
                  <a:lnTo>
                    <a:pt x="2868" y="3180"/>
                  </a:lnTo>
                  <a:lnTo>
                    <a:pt x="2836" y="3212"/>
                  </a:lnTo>
                  <a:lnTo>
                    <a:pt x="2801" y="3239"/>
                  </a:lnTo>
                  <a:lnTo>
                    <a:pt x="2763" y="3264"/>
                  </a:lnTo>
                  <a:lnTo>
                    <a:pt x="2721" y="3282"/>
                  </a:lnTo>
                  <a:lnTo>
                    <a:pt x="2678" y="3296"/>
                  </a:lnTo>
                  <a:lnTo>
                    <a:pt x="2632" y="3305"/>
                  </a:lnTo>
                  <a:lnTo>
                    <a:pt x="2585" y="3308"/>
                  </a:lnTo>
                  <a:lnTo>
                    <a:pt x="379" y="3308"/>
                  </a:lnTo>
                  <a:lnTo>
                    <a:pt x="332" y="3305"/>
                  </a:lnTo>
                  <a:lnTo>
                    <a:pt x="287" y="3296"/>
                  </a:lnTo>
                  <a:lnTo>
                    <a:pt x="243" y="3282"/>
                  </a:lnTo>
                  <a:lnTo>
                    <a:pt x="201" y="3264"/>
                  </a:lnTo>
                  <a:lnTo>
                    <a:pt x="163" y="3239"/>
                  </a:lnTo>
                  <a:lnTo>
                    <a:pt x="128" y="3212"/>
                  </a:lnTo>
                  <a:lnTo>
                    <a:pt x="96" y="3180"/>
                  </a:lnTo>
                  <a:lnTo>
                    <a:pt x="68" y="3145"/>
                  </a:lnTo>
                  <a:lnTo>
                    <a:pt x="44" y="3107"/>
                  </a:lnTo>
                  <a:lnTo>
                    <a:pt x="26" y="3065"/>
                  </a:lnTo>
                  <a:lnTo>
                    <a:pt x="12" y="3021"/>
                  </a:lnTo>
                  <a:lnTo>
                    <a:pt x="3" y="2976"/>
                  </a:lnTo>
                  <a:lnTo>
                    <a:pt x="0" y="2928"/>
                  </a:lnTo>
                  <a:lnTo>
                    <a:pt x="0" y="1300"/>
                  </a:lnTo>
                  <a:lnTo>
                    <a:pt x="3" y="1252"/>
                  </a:lnTo>
                  <a:lnTo>
                    <a:pt x="12" y="1206"/>
                  </a:lnTo>
                  <a:lnTo>
                    <a:pt x="26" y="1163"/>
                  </a:lnTo>
                  <a:lnTo>
                    <a:pt x="44" y="1121"/>
                  </a:lnTo>
                  <a:lnTo>
                    <a:pt x="68" y="1083"/>
                  </a:lnTo>
                  <a:lnTo>
                    <a:pt x="96" y="1048"/>
                  </a:lnTo>
                  <a:lnTo>
                    <a:pt x="128" y="1016"/>
                  </a:lnTo>
                  <a:lnTo>
                    <a:pt x="163" y="989"/>
                  </a:lnTo>
                  <a:lnTo>
                    <a:pt x="201" y="964"/>
                  </a:lnTo>
                  <a:lnTo>
                    <a:pt x="243" y="945"/>
                  </a:lnTo>
                  <a:lnTo>
                    <a:pt x="287" y="931"/>
                  </a:lnTo>
                  <a:lnTo>
                    <a:pt x="332" y="923"/>
                  </a:lnTo>
                  <a:lnTo>
                    <a:pt x="379" y="920"/>
                  </a:lnTo>
                  <a:lnTo>
                    <a:pt x="1928" y="920"/>
                  </a:lnTo>
                  <a:lnTo>
                    <a:pt x="1928" y="783"/>
                  </a:lnTo>
                  <a:lnTo>
                    <a:pt x="1331" y="783"/>
                  </a:lnTo>
                  <a:lnTo>
                    <a:pt x="1304" y="780"/>
                  </a:lnTo>
                  <a:lnTo>
                    <a:pt x="1281" y="772"/>
                  </a:lnTo>
                  <a:lnTo>
                    <a:pt x="1261" y="759"/>
                  </a:lnTo>
                  <a:lnTo>
                    <a:pt x="1244" y="742"/>
                  </a:lnTo>
                  <a:lnTo>
                    <a:pt x="1231" y="721"/>
                  </a:lnTo>
                  <a:lnTo>
                    <a:pt x="1223" y="698"/>
                  </a:lnTo>
                  <a:lnTo>
                    <a:pt x="1220" y="672"/>
                  </a:lnTo>
                  <a:lnTo>
                    <a:pt x="1220" y="111"/>
                  </a:lnTo>
                  <a:lnTo>
                    <a:pt x="1223" y="86"/>
                  </a:lnTo>
                  <a:lnTo>
                    <a:pt x="1231" y="62"/>
                  </a:lnTo>
                  <a:lnTo>
                    <a:pt x="1244" y="42"/>
                  </a:lnTo>
                  <a:lnTo>
                    <a:pt x="1261" y="25"/>
                  </a:lnTo>
                  <a:lnTo>
                    <a:pt x="1281" y="12"/>
                  </a:lnTo>
                  <a:lnTo>
                    <a:pt x="1304" y="3"/>
                  </a:lnTo>
                  <a:lnTo>
                    <a:pt x="1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89" name="Shape 9689"/>
            <p:cNvSpPr/>
            <p:nvPr/>
          </p:nvSpPr>
          <p:spPr>
            <a:xfrm>
              <a:off x="1137" y="3641"/>
              <a:ext cx="90" cy="56"/>
            </a:xfrm>
            <a:custGeom>
              <a:avLst/>
              <a:gdLst/>
              <a:ahLst/>
              <a:cxnLst/>
              <a:rect l="0" t="0" r="0" b="0"/>
              <a:pathLst>
                <a:path w="988" h="614" extrusionOk="0">
                  <a:moveTo>
                    <a:pt x="147" y="148"/>
                  </a:moveTo>
                  <a:lnTo>
                    <a:pt x="147" y="466"/>
                  </a:lnTo>
                  <a:lnTo>
                    <a:pt x="841" y="466"/>
                  </a:lnTo>
                  <a:lnTo>
                    <a:pt x="841" y="148"/>
                  </a:lnTo>
                  <a:lnTo>
                    <a:pt x="147" y="148"/>
                  </a:lnTo>
                  <a:close/>
                  <a:moveTo>
                    <a:pt x="73" y="0"/>
                  </a:moveTo>
                  <a:lnTo>
                    <a:pt x="915" y="0"/>
                  </a:lnTo>
                  <a:lnTo>
                    <a:pt x="934" y="3"/>
                  </a:lnTo>
                  <a:lnTo>
                    <a:pt x="952" y="10"/>
                  </a:lnTo>
                  <a:lnTo>
                    <a:pt x="967" y="22"/>
                  </a:lnTo>
                  <a:lnTo>
                    <a:pt x="978" y="36"/>
                  </a:lnTo>
                  <a:lnTo>
                    <a:pt x="986" y="54"/>
                  </a:lnTo>
                  <a:lnTo>
                    <a:pt x="988" y="74"/>
                  </a:lnTo>
                  <a:lnTo>
                    <a:pt x="988" y="540"/>
                  </a:lnTo>
                  <a:lnTo>
                    <a:pt x="986" y="560"/>
                  </a:lnTo>
                  <a:lnTo>
                    <a:pt x="978" y="577"/>
                  </a:lnTo>
                  <a:lnTo>
                    <a:pt x="967" y="592"/>
                  </a:lnTo>
                  <a:lnTo>
                    <a:pt x="952" y="604"/>
                  </a:lnTo>
                  <a:lnTo>
                    <a:pt x="934" y="611"/>
                  </a:lnTo>
                  <a:lnTo>
                    <a:pt x="915" y="614"/>
                  </a:lnTo>
                  <a:lnTo>
                    <a:pt x="73" y="614"/>
                  </a:lnTo>
                  <a:lnTo>
                    <a:pt x="53" y="611"/>
                  </a:lnTo>
                  <a:lnTo>
                    <a:pt x="36" y="604"/>
                  </a:lnTo>
                  <a:lnTo>
                    <a:pt x="21" y="592"/>
                  </a:lnTo>
                  <a:lnTo>
                    <a:pt x="10" y="577"/>
                  </a:lnTo>
                  <a:lnTo>
                    <a:pt x="2" y="560"/>
                  </a:lnTo>
                  <a:lnTo>
                    <a:pt x="0" y="540"/>
                  </a:lnTo>
                  <a:lnTo>
                    <a:pt x="0" y="74"/>
                  </a:lnTo>
                  <a:lnTo>
                    <a:pt x="2" y="54"/>
                  </a:lnTo>
                  <a:lnTo>
                    <a:pt x="10" y="36"/>
                  </a:lnTo>
                  <a:lnTo>
                    <a:pt x="21" y="22"/>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0" name="Shape 9690"/>
            <p:cNvSpPr/>
            <p:nvPr/>
          </p:nvSpPr>
          <p:spPr>
            <a:xfrm>
              <a:off x="1238" y="3641"/>
              <a:ext cx="90" cy="37"/>
            </a:xfrm>
            <a:custGeom>
              <a:avLst/>
              <a:gdLst/>
              <a:ahLst/>
              <a:cxnLst/>
              <a:rect l="0" t="0" r="0" b="0"/>
              <a:pathLst>
                <a:path w="988" h="404" extrusionOk="0">
                  <a:moveTo>
                    <a:pt x="147" y="148"/>
                  </a:moveTo>
                  <a:lnTo>
                    <a:pt x="147" y="257"/>
                  </a:lnTo>
                  <a:lnTo>
                    <a:pt x="841" y="257"/>
                  </a:lnTo>
                  <a:lnTo>
                    <a:pt x="841" y="148"/>
                  </a:lnTo>
                  <a:lnTo>
                    <a:pt x="147" y="148"/>
                  </a:lnTo>
                  <a:close/>
                  <a:moveTo>
                    <a:pt x="73" y="0"/>
                  </a:moveTo>
                  <a:lnTo>
                    <a:pt x="915" y="0"/>
                  </a:lnTo>
                  <a:lnTo>
                    <a:pt x="935" y="3"/>
                  </a:lnTo>
                  <a:lnTo>
                    <a:pt x="952" y="10"/>
                  </a:lnTo>
                  <a:lnTo>
                    <a:pt x="967" y="22"/>
                  </a:lnTo>
                  <a:lnTo>
                    <a:pt x="978" y="36"/>
                  </a:lnTo>
                  <a:lnTo>
                    <a:pt x="986" y="54"/>
                  </a:lnTo>
                  <a:lnTo>
                    <a:pt x="988" y="74"/>
                  </a:lnTo>
                  <a:lnTo>
                    <a:pt x="988" y="330"/>
                  </a:lnTo>
                  <a:lnTo>
                    <a:pt x="986" y="350"/>
                  </a:lnTo>
                  <a:lnTo>
                    <a:pt x="978" y="367"/>
                  </a:lnTo>
                  <a:lnTo>
                    <a:pt x="967" y="383"/>
                  </a:lnTo>
                  <a:lnTo>
                    <a:pt x="952" y="394"/>
                  </a:lnTo>
                  <a:lnTo>
                    <a:pt x="935" y="402"/>
                  </a:lnTo>
                  <a:lnTo>
                    <a:pt x="915" y="404"/>
                  </a:lnTo>
                  <a:lnTo>
                    <a:pt x="73" y="404"/>
                  </a:lnTo>
                  <a:lnTo>
                    <a:pt x="54" y="402"/>
                  </a:lnTo>
                  <a:lnTo>
                    <a:pt x="36" y="394"/>
                  </a:lnTo>
                  <a:lnTo>
                    <a:pt x="21" y="383"/>
                  </a:lnTo>
                  <a:lnTo>
                    <a:pt x="10" y="367"/>
                  </a:lnTo>
                  <a:lnTo>
                    <a:pt x="2" y="350"/>
                  </a:lnTo>
                  <a:lnTo>
                    <a:pt x="0" y="330"/>
                  </a:lnTo>
                  <a:lnTo>
                    <a:pt x="0" y="74"/>
                  </a:lnTo>
                  <a:lnTo>
                    <a:pt x="2" y="54"/>
                  </a:lnTo>
                  <a:lnTo>
                    <a:pt x="10" y="36"/>
                  </a:lnTo>
                  <a:lnTo>
                    <a:pt x="21" y="22"/>
                  </a:lnTo>
                  <a:lnTo>
                    <a:pt x="36" y="10"/>
                  </a:lnTo>
                  <a:lnTo>
                    <a:pt x="54"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1" name="Shape 9691"/>
            <p:cNvSpPr/>
            <p:nvPr/>
          </p:nvSpPr>
          <p:spPr>
            <a:xfrm>
              <a:off x="1137" y="3704"/>
              <a:ext cx="27" cy="13"/>
            </a:xfrm>
            <a:custGeom>
              <a:avLst/>
              <a:gdLst/>
              <a:ahLst/>
              <a:cxnLst/>
              <a:rect l="0" t="0" r="0" b="0"/>
              <a:pathLst>
                <a:path w="290" h="148" extrusionOk="0">
                  <a:moveTo>
                    <a:pt x="73" y="0"/>
                  </a:moveTo>
                  <a:lnTo>
                    <a:pt x="216" y="0"/>
                  </a:lnTo>
                  <a:lnTo>
                    <a:pt x="235" y="3"/>
                  </a:lnTo>
                  <a:lnTo>
                    <a:pt x="253" y="10"/>
                  </a:lnTo>
                  <a:lnTo>
                    <a:pt x="268" y="22"/>
                  </a:lnTo>
                  <a:lnTo>
                    <a:pt x="280" y="37"/>
                  </a:lnTo>
                  <a:lnTo>
                    <a:pt x="288" y="54"/>
                  </a:lnTo>
                  <a:lnTo>
                    <a:pt x="290" y="74"/>
                  </a:lnTo>
                  <a:lnTo>
                    <a:pt x="288" y="93"/>
                  </a:lnTo>
                  <a:lnTo>
                    <a:pt x="280" y="111"/>
                  </a:lnTo>
                  <a:lnTo>
                    <a:pt x="268" y="125"/>
                  </a:lnTo>
                  <a:lnTo>
                    <a:pt x="253" y="138"/>
                  </a:lnTo>
                  <a:lnTo>
                    <a:pt x="235" y="145"/>
                  </a:lnTo>
                  <a:lnTo>
                    <a:pt x="216" y="148"/>
                  </a:lnTo>
                  <a:lnTo>
                    <a:pt x="73" y="148"/>
                  </a:lnTo>
                  <a:lnTo>
                    <a:pt x="53" y="145"/>
                  </a:lnTo>
                  <a:lnTo>
                    <a:pt x="36" y="138"/>
                  </a:lnTo>
                  <a:lnTo>
                    <a:pt x="21" y="125"/>
                  </a:lnTo>
                  <a:lnTo>
                    <a:pt x="10" y="111"/>
                  </a:lnTo>
                  <a:lnTo>
                    <a:pt x="2" y="93"/>
                  </a:lnTo>
                  <a:lnTo>
                    <a:pt x="0" y="74"/>
                  </a:lnTo>
                  <a:lnTo>
                    <a:pt x="2" y="54"/>
                  </a:lnTo>
                  <a:lnTo>
                    <a:pt x="10" y="37"/>
                  </a:lnTo>
                  <a:lnTo>
                    <a:pt x="21" y="22"/>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2" name="Shape 9692"/>
            <p:cNvSpPr/>
            <p:nvPr/>
          </p:nvSpPr>
          <p:spPr>
            <a:xfrm>
              <a:off x="1169" y="3704"/>
              <a:ext cx="27" cy="13"/>
            </a:xfrm>
            <a:custGeom>
              <a:avLst/>
              <a:gdLst/>
              <a:ahLst/>
              <a:cxnLst/>
              <a:rect l="0" t="0" r="0" b="0"/>
              <a:pathLst>
                <a:path w="290" h="148" extrusionOk="0">
                  <a:moveTo>
                    <a:pt x="73" y="0"/>
                  </a:moveTo>
                  <a:lnTo>
                    <a:pt x="216" y="0"/>
                  </a:lnTo>
                  <a:lnTo>
                    <a:pt x="236" y="3"/>
                  </a:lnTo>
                  <a:lnTo>
                    <a:pt x="254" y="10"/>
                  </a:lnTo>
                  <a:lnTo>
                    <a:pt x="269" y="22"/>
                  </a:lnTo>
                  <a:lnTo>
                    <a:pt x="280" y="37"/>
                  </a:lnTo>
                  <a:lnTo>
                    <a:pt x="288" y="54"/>
                  </a:lnTo>
                  <a:lnTo>
                    <a:pt x="290" y="74"/>
                  </a:lnTo>
                  <a:lnTo>
                    <a:pt x="288" y="93"/>
                  </a:lnTo>
                  <a:lnTo>
                    <a:pt x="280" y="111"/>
                  </a:lnTo>
                  <a:lnTo>
                    <a:pt x="269" y="125"/>
                  </a:lnTo>
                  <a:lnTo>
                    <a:pt x="254" y="138"/>
                  </a:lnTo>
                  <a:lnTo>
                    <a:pt x="236" y="145"/>
                  </a:lnTo>
                  <a:lnTo>
                    <a:pt x="216" y="148"/>
                  </a:lnTo>
                  <a:lnTo>
                    <a:pt x="73" y="148"/>
                  </a:lnTo>
                  <a:lnTo>
                    <a:pt x="53" y="145"/>
                  </a:lnTo>
                  <a:lnTo>
                    <a:pt x="36" y="138"/>
                  </a:lnTo>
                  <a:lnTo>
                    <a:pt x="21" y="125"/>
                  </a:lnTo>
                  <a:lnTo>
                    <a:pt x="10" y="111"/>
                  </a:lnTo>
                  <a:lnTo>
                    <a:pt x="2" y="93"/>
                  </a:lnTo>
                  <a:lnTo>
                    <a:pt x="0" y="74"/>
                  </a:lnTo>
                  <a:lnTo>
                    <a:pt x="2" y="54"/>
                  </a:lnTo>
                  <a:lnTo>
                    <a:pt x="10" y="37"/>
                  </a:lnTo>
                  <a:lnTo>
                    <a:pt x="21" y="22"/>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3" name="Shape 9693"/>
            <p:cNvSpPr/>
            <p:nvPr/>
          </p:nvSpPr>
          <p:spPr>
            <a:xfrm>
              <a:off x="1201" y="3704"/>
              <a:ext cx="26" cy="13"/>
            </a:xfrm>
            <a:custGeom>
              <a:avLst/>
              <a:gdLst/>
              <a:ahLst/>
              <a:cxnLst/>
              <a:rect l="0" t="0" r="0" b="0"/>
              <a:pathLst>
                <a:path w="290" h="148" extrusionOk="0">
                  <a:moveTo>
                    <a:pt x="74" y="0"/>
                  </a:moveTo>
                  <a:lnTo>
                    <a:pt x="217" y="0"/>
                  </a:lnTo>
                  <a:lnTo>
                    <a:pt x="236" y="3"/>
                  </a:lnTo>
                  <a:lnTo>
                    <a:pt x="254" y="10"/>
                  </a:lnTo>
                  <a:lnTo>
                    <a:pt x="269" y="22"/>
                  </a:lnTo>
                  <a:lnTo>
                    <a:pt x="280" y="37"/>
                  </a:lnTo>
                  <a:lnTo>
                    <a:pt x="288" y="54"/>
                  </a:lnTo>
                  <a:lnTo>
                    <a:pt x="290" y="74"/>
                  </a:lnTo>
                  <a:lnTo>
                    <a:pt x="288" y="93"/>
                  </a:lnTo>
                  <a:lnTo>
                    <a:pt x="280" y="111"/>
                  </a:lnTo>
                  <a:lnTo>
                    <a:pt x="269" y="125"/>
                  </a:lnTo>
                  <a:lnTo>
                    <a:pt x="254" y="138"/>
                  </a:lnTo>
                  <a:lnTo>
                    <a:pt x="236" y="145"/>
                  </a:lnTo>
                  <a:lnTo>
                    <a:pt x="217" y="148"/>
                  </a:lnTo>
                  <a:lnTo>
                    <a:pt x="74" y="148"/>
                  </a:lnTo>
                  <a:lnTo>
                    <a:pt x="55" y="145"/>
                  </a:lnTo>
                  <a:lnTo>
                    <a:pt x="36" y="138"/>
                  </a:lnTo>
                  <a:lnTo>
                    <a:pt x="21" y="125"/>
                  </a:lnTo>
                  <a:lnTo>
                    <a:pt x="10" y="111"/>
                  </a:lnTo>
                  <a:lnTo>
                    <a:pt x="2" y="93"/>
                  </a:lnTo>
                  <a:lnTo>
                    <a:pt x="0" y="74"/>
                  </a:lnTo>
                  <a:lnTo>
                    <a:pt x="2" y="54"/>
                  </a:lnTo>
                  <a:lnTo>
                    <a:pt x="10" y="37"/>
                  </a:lnTo>
                  <a:lnTo>
                    <a:pt x="21" y="22"/>
                  </a:lnTo>
                  <a:lnTo>
                    <a:pt x="36"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4" name="Shape 9694"/>
            <p:cNvSpPr/>
            <p:nvPr/>
          </p:nvSpPr>
          <p:spPr>
            <a:xfrm>
              <a:off x="1137" y="3725"/>
              <a:ext cx="27" cy="14"/>
            </a:xfrm>
            <a:custGeom>
              <a:avLst/>
              <a:gdLst/>
              <a:ahLst/>
              <a:cxnLst/>
              <a:rect l="0" t="0" r="0" b="0"/>
              <a:pathLst>
                <a:path w="290" h="148" extrusionOk="0">
                  <a:moveTo>
                    <a:pt x="73" y="0"/>
                  </a:moveTo>
                  <a:lnTo>
                    <a:pt x="216" y="0"/>
                  </a:lnTo>
                  <a:lnTo>
                    <a:pt x="235" y="3"/>
                  </a:lnTo>
                  <a:lnTo>
                    <a:pt x="253" y="10"/>
                  </a:lnTo>
                  <a:lnTo>
                    <a:pt x="268" y="21"/>
                  </a:lnTo>
                  <a:lnTo>
                    <a:pt x="280" y="36"/>
                  </a:lnTo>
                  <a:lnTo>
                    <a:pt x="288" y="55"/>
                  </a:lnTo>
                  <a:lnTo>
                    <a:pt x="290" y="74"/>
                  </a:lnTo>
                  <a:lnTo>
                    <a:pt x="288" y="94"/>
                  </a:lnTo>
                  <a:lnTo>
                    <a:pt x="280" y="111"/>
                  </a:lnTo>
                  <a:lnTo>
                    <a:pt x="268" y="126"/>
                  </a:lnTo>
                  <a:lnTo>
                    <a:pt x="253" y="138"/>
                  </a:lnTo>
                  <a:lnTo>
                    <a:pt x="235" y="145"/>
                  </a:lnTo>
                  <a:lnTo>
                    <a:pt x="216" y="148"/>
                  </a:lnTo>
                  <a:lnTo>
                    <a:pt x="73" y="148"/>
                  </a:lnTo>
                  <a:lnTo>
                    <a:pt x="53" y="145"/>
                  </a:lnTo>
                  <a:lnTo>
                    <a:pt x="36" y="138"/>
                  </a:lnTo>
                  <a:lnTo>
                    <a:pt x="21" y="126"/>
                  </a:lnTo>
                  <a:lnTo>
                    <a:pt x="10" y="111"/>
                  </a:lnTo>
                  <a:lnTo>
                    <a:pt x="2" y="94"/>
                  </a:lnTo>
                  <a:lnTo>
                    <a:pt x="0" y="74"/>
                  </a:lnTo>
                  <a:lnTo>
                    <a:pt x="2" y="55"/>
                  </a:lnTo>
                  <a:lnTo>
                    <a:pt x="10" y="36"/>
                  </a:lnTo>
                  <a:lnTo>
                    <a:pt x="21"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5" name="Shape 9695"/>
            <p:cNvSpPr/>
            <p:nvPr/>
          </p:nvSpPr>
          <p:spPr>
            <a:xfrm>
              <a:off x="1169" y="3725"/>
              <a:ext cx="27" cy="14"/>
            </a:xfrm>
            <a:custGeom>
              <a:avLst/>
              <a:gdLst/>
              <a:ahLst/>
              <a:cxnLst/>
              <a:rect l="0" t="0" r="0" b="0"/>
              <a:pathLst>
                <a:path w="290" h="148" extrusionOk="0">
                  <a:moveTo>
                    <a:pt x="73" y="0"/>
                  </a:moveTo>
                  <a:lnTo>
                    <a:pt x="216" y="0"/>
                  </a:lnTo>
                  <a:lnTo>
                    <a:pt x="236" y="3"/>
                  </a:lnTo>
                  <a:lnTo>
                    <a:pt x="254" y="10"/>
                  </a:lnTo>
                  <a:lnTo>
                    <a:pt x="269" y="21"/>
                  </a:lnTo>
                  <a:lnTo>
                    <a:pt x="280" y="36"/>
                  </a:lnTo>
                  <a:lnTo>
                    <a:pt x="288" y="55"/>
                  </a:lnTo>
                  <a:lnTo>
                    <a:pt x="290" y="74"/>
                  </a:lnTo>
                  <a:lnTo>
                    <a:pt x="288" y="94"/>
                  </a:lnTo>
                  <a:lnTo>
                    <a:pt x="280" y="111"/>
                  </a:lnTo>
                  <a:lnTo>
                    <a:pt x="269" y="126"/>
                  </a:lnTo>
                  <a:lnTo>
                    <a:pt x="254" y="138"/>
                  </a:lnTo>
                  <a:lnTo>
                    <a:pt x="236" y="145"/>
                  </a:lnTo>
                  <a:lnTo>
                    <a:pt x="216" y="148"/>
                  </a:lnTo>
                  <a:lnTo>
                    <a:pt x="73" y="148"/>
                  </a:lnTo>
                  <a:lnTo>
                    <a:pt x="53" y="145"/>
                  </a:lnTo>
                  <a:lnTo>
                    <a:pt x="36" y="138"/>
                  </a:lnTo>
                  <a:lnTo>
                    <a:pt x="21" y="126"/>
                  </a:lnTo>
                  <a:lnTo>
                    <a:pt x="10" y="111"/>
                  </a:lnTo>
                  <a:lnTo>
                    <a:pt x="2" y="94"/>
                  </a:lnTo>
                  <a:lnTo>
                    <a:pt x="0" y="74"/>
                  </a:lnTo>
                  <a:lnTo>
                    <a:pt x="2" y="55"/>
                  </a:lnTo>
                  <a:lnTo>
                    <a:pt x="10" y="36"/>
                  </a:lnTo>
                  <a:lnTo>
                    <a:pt x="21"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6" name="Shape 9696"/>
            <p:cNvSpPr/>
            <p:nvPr/>
          </p:nvSpPr>
          <p:spPr>
            <a:xfrm>
              <a:off x="1201" y="3725"/>
              <a:ext cx="26" cy="14"/>
            </a:xfrm>
            <a:custGeom>
              <a:avLst/>
              <a:gdLst/>
              <a:ahLst/>
              <a:cxnLst/>
              <a:rect l="0" t="0" r="0" b="0"/>
              <a:pathLst>
                <a:path w="290" h="148" extrusionOk="0">
                  <a:moveTo>
                    <a:pt x="74" y="0"/>
                  </a:moveTo>
                  <a:lnTo>
                    <a:pt x="217" y="0"/>
                  </a:lnTo>
                  <a:lnTo>
                    <a:pt x="236" y="3"/>
                  </a:lnTo>
                  <a:lnTo>
                    <a:pt x="254" y="10"/>
                  </a:lnTo>
                  <a:lnTo>
                    <a:pt x="269" y="21"/>
                  </a:lnTo>
                  <a:lnTo>
                    <a:pt x="280" y="36"/>
                  </a:lnTo>
                  <a:lnTo>
                    <a:pt x="288" y="55"/>
                  </a:lnTo>
                  <a:lnTo>
                    <a:pt x="290" y="74"/>
                  </a:lnTo>
                  <a:lnTo>
                    <a:pt x="288" y="94"/>
                  </a:lnTo>
                  <a:lnTo>
                    <a:pt x="280" y="111"/>
                  </a:lnTo>
                  <a:lnTo>
                    <a:pt x="269" y="126"/>
                  </a:lnTo>
                  <a:lnTo>
                    <a:pt x="254" y="138"/>
                  </a:lnTo>
                  <a:lnTo>
                    <a:pt x="236" y="145"/>
                  </a:lnTo>
                  <a:lnTo>
                    <a:pt x="217" y="148"/>
                  </a:lnTo>
                  <a:lnTo>
                    <a:pt x="74" y="148"/>
                  </a:lnTo>
                  <a:lnTo>
                    <a:pt x="55" y="145"/>
                  </a:lnTo>
                  <a:lnTo>
                    <a:pt x="36" y="138"/>
                  </a:lnTo>
                  <a:lnTo>
                    <a:pt x="21" y="126"/>
                  </a:lnTo>
                  <a:lnTo>
                    <a:pt x="10" y="111"/>
                  </a:lnTo>
                  <a:lnTo>
                    <a:pt x="2" y="94"/>
                  </a:lnTo>
                  <a:lnTo>
                    <a:pt x="0" y="74"/>
                  </a:lnTo>
                  <a:lnTo>
                    <a:pt x="2" y="55"/>
                  </a:lnTo>
                  <a:lnTo>
                    <a:pt x="10" y="36"/>
                  </a:lnTo>
                  <a:lnTo>
                    <a:pt x="21" y="21"/>
                  </a:lnTo>
                  <a:lnTo>
                    <a:pt x="36"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7" name="Shape 9697"/>
            <p:cNvSpPr/>
            <p:nvPr/>
          </p:nvSpPr>
          <p:spPr>
            <a:xfrm>
              <a:off x="1137" y="3747"/>
              <a:ext cx="27" cy="13"/>
            </a:xfrm>
            <a:custGeom>
              <a:avLst/>
              <a:gdLst/>
              <a:ahLst/>
              <a:cxnLst/>
              <a:rect l="0" t="0" r="0" b="0"/>
              <a:pathLst>
                <a:path w="290" h="147" extrusionOk="0">
                  <a:moveTo>
                    <a:pt x="73" y="0"/>
                  </a:moveTo>
                  <a:lnTo>
                    <a:pt x="216" y="0"/>
                  </a:lnTo>
                  <a:lnTo>
                    <a:pt x="235" y="2"/>
                  </a:lnTo>
                  <a:lnTo>
                    <a:pt x="253" y="10"/>
                  </a:lnTo>
                  <a:lnTo>
                    <a:pt x="268" y="21"/>
                  </a:lnTo>
                  <a:lnTo>
                    <a:pt x="280" y="36"/>
                  </a:lnTo>
                  <a:lnTo>
                    <a:pt x="288" y="53"/>
                  </a:lnTo>
                  <a:lnTo>
                    <a:pt x="290" y="73"/>
                  </a:lnTo>
                  <a:lnTo>
                    <a:pt x="288" y="92"/>
                  </a:lnTo>
                  <a:lnTo>
                    <a:pt x="280" y="110"/>
                  </a:lnTo>
                  <a:lnTo>
                    <a:pt x="268" y="126"/>
                  </a:lnTo>
                  <a:lnTo>
                    <a:pt x="253" y="137"/>
                  </a:lnTo>
                  <a:lnTo>
                    <a:pt x="235" y="145"/>
                  </a:lnTo>
                  <a:lnTo>
                    <a:pt x="216" y="147"/>
                  </a:lnTo>
                  <a:lnTo>
                    <a:pt x="73" y="147"/>
                  </a:lnTo>
                  <a:lnTo>
                    <a:pt x="53" y="145"/>
                  </a:lnTo>
                  <a:lnTo>
                    <a:pt x="36" y="137"/>
                  </a:lnTo>
                  <a:lnTo>
                    <a:pt x="21" y="126"/>
                  </a:lnTo>
                  <a:lnTo>
                    <a:pt x="10" y="110"/>
                  </a:lnTo>
                  <a:lnTo>
                    <a:pt x="2" y="92"/>
                  </a:lnTo>
                  <a:lnTo>
                    <a:pt x="0" y="73"/>
                  </a:lnTo>
                  <a:lnTo>
                    <a:pt x="2" y="53"/>
                  </a:lnTo>
                  <a:lnTo>
                    <a:pt x="10" y="36"/>
                  </a:lnTo>
                  <a:lnTo>
                    <a:pt x="21" y="21"/>
                  </a:lnTo>
                  <a:lnTo>
                    <a:pt x="36" y="10"/>
                  </a:lnTo>
                  <a:lnTo>
                    <a:pt x="53"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8" name="Shape 9698"/>
            <p:cNvSpPr/>
            <p:nvPr/>
          </p:nvSpPr>
          <p:spPr>
            <a:xfrm>
              <a:off x="1169" y="3747"/>
              <a:ext cx="27" cy="13"/>
            </a:xfrm>
            <a:custGeom>
              <a:avLst/>
              <a:gdLst/>
              <a:ahLst/>
              <a:cxnLst/>
              <a:rect l="0" t="0" r="0" b="0"/>
              <a:pathLst>
                <a:path w="290" h="147" extrusionOk="0">
                  <a:moveTo>
                    <a:pt x="73" y="0"/>
                  </a:moveTo>
                  <a:lnTo>
                    <a:pt x="216" y="0"/>
                  </a:lnTo>
                  <a:lnTo>
                    <a:pt x="236" y="2"/>
                  </a:lnTo>
                  <a:lnTo>
                    <a:pt x="254" y="10"/>
                  </a:lnTo>
                  <a:lnTo>
                    <a:pt x="269" y="21"/>
                  </a:lnTo>
                  <a:lnTo>
                    <a:pt x="280" y="36"/>
                  </a:lnTo>
                  <a:lnTo>
                    <a:pt x="288" y="53"/>
                  </a:lnTo>
                  <a:lnTo>
                    <a:pt x="290" y="73"/>
                  </a:lnTo>
                  <a:lnTo>
                    <a:pt x="288" y="92"/>
                  </a:lnTo>
                  <a:lnTo>
                    <a:pt x="280" y="110"/>
                  </a:lnTo>
                  <a:lnTo>
                    <a:pt x="269" y="126"/>
                  </a:lnTo>
                  <a:lnTo>
                    <a:pt x="254" y="137"/>
                  </a:lnTo>
                  <a:lnTo>
                    <a:pt x="236" y="145"/>
                  </a:lnTo>
                  <a:lnTo>
                    <a:pt x="216" y="147"/>
                  </a:lnTo>
                  <a:lnTo>
                    <a:pt x="73" y="147"/>
                  </a:lnTo>
                  <a:lnTo>
                    <a:pt x="53" y="145"/>
                  </a:lnTo>
                  <a:lnTo>
                    <a:pt x="36" y="137"/>
                  </a:lnTo>
                  <a:lnTo>
                    <a:pt x="21" y="126"/>
                  </a:lnTo>
                  <a:lnTo>
                    <a:pt x="10" y="110"/>
                  </a:lnTo>
                  <a:lnTo>
                    <a:pt x="2" y="92"/>
                  </a:lnTo>
                  <a:lnTo>
                    <a:pt x="0" y="73"/>
                  </a:lnTo>
                  <a:lnTo>
                    <a:pt x="2" y="53"/>
                  </a:lnTo>
                  <a:lnTo>
                    <a:pt x="10" y="36"/>
                  </a:lnTo>
                  <a:lnTo>
                    <a:pt x="21" y="21"/>
                  </a:lnTo>
                  <a:lnTo>
                    <a:pt x="36" y="10"/>
                  </a:lnTo>
                  <a:lnTo>
                    <a:pt x="53" y="2"/>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699" name="Shape 9699"/>
            <p:cNvSpPr/>
            <p:nvPr/>
          </p:nvSpPr>
          <p:spPr>
            <a:xfrm>
              <a:off x="1201" y="3747"/>
              <a:ext cx="26" cy="13"/>
            </a:xfrm>
            <a:custGeom>
              <a:avLst/>
              <a:gdLst/>
              <a:ahLst/>
              <a:cxnLst/>
              <a:rect l="0" t="0" r="0" b="0"/>
              <a:pathLst>
                <a:path w="290" h="147" extrusionOk="0">
                  <a:moveTo>
                    <a:pt x="74" y="0"/>
                  </a:moveTo>
                  <a:lnTo>
                    <a:pt x="217" y="0"/>
                  </a:lnTo>
                  <a:lnTo>
                    <a:pt x="236" y="2"/>
                  </a:lnTo>
                  <a:lnTo>
                    <a:pt x="254" y="10"/>
                  </a:lnTo>
                  <a:lnTo>
                    <a:pt x="269" y="21"/>
                  </a:lnTo>
                  <a:lnTo>
                    <a:pt x="280" y="36"/>
                  </a:lnTo>
                  <a:lnTo>
                    <a:pt x="288" y="53"/>
                  </a:lnTo>
                  <a:lnTo>
                    <a:pt x="290" y="73"/>
                  </a:lnTo>
                  <a:lnTo>
                    <a:pt x="288" y="92"/>
                  </a:lnTo>
                  <a:lnTo>
                    <a:pt x="280" y="110"/>
                  </a:lnTo>
                  <a:lnTo>
                    <a:pt x="269" y="126"/>
                  </a:lnTo>
                  <a:lnTo>
                    <a:pt x="254" y="137"/>
                  </a:lnTo>
                  <a:lnTo>
                    <a:pt x="236" y="145"/>
                  </a:lnTo>
                  <a:lnTo>
                    <a:pt x="217" y="147"/>
                  </a:lnTo>
                  <a:lnTo>
                    <a:pt x="74" y="147"/>
                  </a:lnTo>
                  <a:lnTo>
                    <a:pt x="55" y="145"/>
                  </a:lnTo>
                  <a:lnTo>
                    <a:pt x="36" y="137"/>
                  </a:lnTo>
                  <a:lnTo>
                    <a:pt x="21" y="126"/>
                  </a:lnTo>
                  <a:lnTo>
                    <a:pt x="10" y="110"/>
                  </a:lnTo>
                  <a:lnTo>
                    <a:pt x="2" y="92"/>
                  </a:lnTo>
                  <a:lnTo>
                    <a:pt x="0" y="73"/>
                  </a:lnTo>
                  <a:lnTo>
                    <a:pt x="2" y="53"/>
                  </a:lnTo>
                  <a:lnTo>
                    <a:pt x="10" y="36"/>
                  </a:lnTo>
                  <a:lnTo>
                    <a:pt x="21" y="21"/>
                  </a:lnTo>
                  <a:lnTo>
                    <a:pt x="36" y="10"/>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00" name="Shape 9700"/>
            <p:cNvSpPr/>
            <p:nvPr/>
          </p:nvSpPr>
          <p:spPr>
            <a:xfrm>
              <a:off x="1137" y="3768"/>
              <a:ext cx="27" cy="14"/>
            </a:xfrm>
            <a:custGeom>
              <a:avLst/>
              <a:gdLst/>
              <a:ahLst/>
              <a:cxnLst/>
              <a:rect l="0" t="0" r="0" b="0"/>
              <a:pathLst>
                <a:path w="290" h="148" extrusionOk="0">
                  <a:moveTo>
                    <a:pt x="73" y="0"/>
                  </a:moveTo>
                  <a:lnTo>
                    <a:pt x="216" y="0"/>
                  </a:lnTo>
                  <a:lnTo>
                    <a:pt x="235" y="3"/>
                  </a:lnTo>
                  <a:lnTo>
                    <a:pt x="253" y="10"/>
                  </a:lnTo>
                  <a:lnTo>
                    <a:pt x="268" y="22"/>
                  </a:lnTo>
                  <a:lnTo>
                    <a:pt x="280" y="38"/>
                  </a:lnTo>
                  <a:lnTo>
                    <a:pt x="288" y="55"/>
                  </a:lnTo>
                  <a:lnTo>
                    <a:pt x="290" y="75"/>
                  </a:lnTo>
                  <a:lnTo>
                    <a:pt x="288" y="94"/>
                  </a:lnTo>
                  <a:lnTo>
                    <a:pt x="280" y="112"/>
                  </a:lnTo>
                  <a:lnTo>
                    <a:pt x="268" y="126"/>
                  </a:lnTo>
                  <a:lnTo>
                    <a:pt x="253" y="138"/>
                  </a:lnTo>
                  <a:lnTo>
                    <a:pt x="235" y="145"/>
                  </a:lnTo>
                  <a:lnTo>
                    <a:pt x="216" y="148"/>
                  </a:lnTo>
                  <a:lnTo>
                    <a:pt x="73" y="148"/>
                  </a:lnTo>
                  <a:lnTo>
                    <a:pt x="53" y="145"/>
                  </a:lnTo>
                  <a:lnTo>
                    <a:pt x="36" y="138"/>
                  </a:lnTo>
                  <a:lnTo>
                    <a:pt x="21" y="126"/>
                  </a:lnTo>
                  <a:lnTo>
                    <a:pt x="10" y="112"/>
                  </a:lnTo>
                  <a:lnTo>
                    <a:pt x="2" y="94"/>
                  </a:lnTo>
                  <a:lnTo>
                    <a:pt x="0" y="75"/>
                  </a:lnTo>
                  <a:lnTo>
                    <a:pt x="2" y="55"/>
                  </a:lnTo>
                  <a:lnTo>
                    <a:pt x="10" y="38"/>
                  </a:lnTo>
                  <a:lnTo>
                    <a:pt x="21" y="22"/>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01" name="Shape 9701"/>
            <p:cNvSpPr/>
            <p:nvPr/>
          </p:nvSpPr>
          <p:spPr>
            <a:xfrm>
              <a:off x="1169" y="3768"/>
              <a:ext cx="27" cy="14"/>
            </a:xfrm>
            <a:custGeom>
              <a:avLst/>
              <a:gdLst/>
              <a:ahLst/>
              <a:cxnLst/>
              <a:rect l="0" t="0" r="0" b="0"/>
              <a:pathLst>
                <a:path w="290" h="148" extrusionOk="0">
                  <a:moveTo>
                    <a:pt x="73" y="0"/>
                  </a:moveTo>
                  <a:lnTo>
                    <a:pt x="216" y="0"/>
                  </a:lnTo>
                  <a:lnTo>
                    <a:pt x="236" y="3"/>
                  </a:lnTo>
                  <a:lnTo>
                    <a:pt x="254" y="10"/>
                  </a:lnTo>
                  <a:lnTo>
                    <a:pt x="269" y="22"/>
                  </a:lnTo>
                  <a:lnTo>
                    <a:pt x="280" y="38"/>
                  </a:lnTo>
                  <a:lnTo>
                    <a:pt x="288" y="55"/>
                  </a:lnTo>
                  <a:lnTo>
                    <a:pt x="290" y="75"/>
                  </a:lnTo>
                  <a:lnTo>
                    <a:pt x="288" y="94"/>
                  </a:lnTo>
                  <a:lnTo>
                    <a:pt x="280" y="112"/>
                  </a:lnTo>
                  <a:lnTo>
                    <a:pt x="269" y="126"/>
                  </a:lnTo>
                  <a:lnTo>
                    <a:pt x="254" y="138"/>
                  </a:lnTo>
                  <a:lnTo>
                    <a:pt x="236" y="145"/>
                  </a:lnTo>
                  <a:lnTo>
                    <a:pt x="216" y="148"/>
                  </a:lnTo>
                  <a:lnTo>
                    <a:pt x="73" y="148"/>
                  </a:lnTo>
                  <a:lnTo>
                    <a:pt x="53" y="145"/>
                  </a:lnTo>
                  <a:lnTo>
                    <a:pt x="36" y="138"/>
                  </a:lnTo>
                  <a:lnTo>
                    <a:pt x="21" y="126"/>
                  </a:lnTo>
                  <a:lnTo>
                    <a:pt x="10" y="112"/>
                  </a:lnTo>
                  <a:lnTo>
                    <a:pt x="2" y="94"/>
                  </a:lnTo>
                  <a:lnTo>
                    <a:pt x="0" y="75"/>
                  </a:lnTo>
                  <a:lnTo>
                    <a:pt x="2" y="55"/>
                  </a:lnTo>
                  <a:lnTo>
                    <a:pt x="10" y="38"/>
                  </a:lnTo>
                  <a:lnTo>
                    <a:pt x="21" y="22"/>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02" name="Shape 9702"/>
            <p:cNvSpPr/>
            <p:nvPr/>
          </p:nvSpPr>
          <p:spPr>
            <a:xfrm>
              <a:off x="1201" y="3768"/>
              <a:ext cx="26" cy="14"/>
            </a:xfrm>
            <a:custGeom>
              <a:avLst/>
              <a:gdLst/>
              <a:ahLst/>
              <a:cxnLst/>
              <a:rect l="0" t="0" r="0" b="0"/>
              <a:pathLst>
                <a:path w="290" h="148" extrusionOk="0">
                  <a:moveTo>
                    <a:pt x="74" y="0"/>
                  </a:moveTo>
                  <a:lnTo>
                    <a:pt x="217" y="0"/>
                  </a:lnTo>
                  <a:lnTo>
                    <a:pt x="236" y="3"/>
                  </a:lnTo>
                  <a:lnTo>
                    <a:pt x="254" y="10"/>
                  </a:lnTo>
                  <a:lnTo>
                    <a:pt x="269" y="22"/>
                  </a:lnTo>
                  <a:lnTo>
                    <a:pt x="280" y="38"/>
                  </a:lnTo>
                  <a:lnTo>
                    <a:pt x="288" y="55"/>
                  </a:lnTo>
                  <a:lnTo>
                    <a:pt x="290" y="75"/>
                  </a:lnTo>
                  <a:lnTo>
                    <a:pt x="288" y="94"/>
                  </a:lnTo>
                  <a:lnTo>
                    <a:pt x="280" y="112"/>
                  </a:lnTo>
                  <a:lnTo>
                    <a:pt x="269" y="126"/>
                  </a:lnTo>
                  <a:lnTo>
                    <a:pt x="254" y="138"/>
                  </a:lnTo>
                  <a:lnTo>
                    <a:pt x="236" y="145"/>
                  </a:lnTo>
                  <a:lnTo>
                    <a:pt x="217" y="148"/>
                  </a:lnTo>
                  <a:lnTo>
                    <a:pt x="74" y="148"/>
                  </a:lnTo>
                  <a:lnTo>
                    <a:pt x="55" y="145"/>
                  </a:lnTo>
                  <a:lnTo>
                    <a:pt x="36" y="138"/>
                  </a:lnTo>
                  <a:lnTo>
                    <a:pt x="21" y="126"/>
                  </a:lnTo>
                  <a:lnTo>
                    <a:pt x="10" y="112"/>
                  </a:lnTo>
                  <a:lnTo>
                    <a:pt x="2" y="94"/>
                  </a:lnTo>
                  <a:lnTo>
                    <a:pt x="0" y="75"/>
                  </a:lnTo>
                  <a:lnTo>
                    <a:pt x="2" y="55"/>
                  </a:lnTo>
                  <a:lnTo>
                    <a:pt x="10" y="38"/>
                  </a:lnTo>
                  <a:lnTo>
                    <a:pt x="21" y="22"/>
                  </a:lnTo>
                  <a:lnTo>
                    <a:pt x="36" y="10"/>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703" name="Shape 9703"/>
          <p:cNvSpPr/>
          <p:nvPr/>
        </p:nvSpPr>
        <p:spPr>
          <a:xfrm>
            <a:off x="1084599" y="4511530"/>
            <a:ext cx="201761" cy="177350"/>
          </a:xfrm>
          <a:custGeom>
            <a:avLst/>
            <a:gdLst/>
            <a:ahLst/>
            <a:cxnLst/>
            <a:rect l="0" t="0" r="0" b="0"/>
            <a:pathLst>
              <a:path w="3367" h="2961" extrusionOk="0">
                <a:moveTo>
                  <a:pt x="2989" y="624"/>
                </a:moveTo>
                <a:lnTo>
                  <a:pt x="2989" y="1477"/>
                </a:lnTo>
                <a:lnTo>
                  <a:pt x="3024" y="1427"/>
                </a:lnTo>
                <a:lnTo>
                  <a:pt x="3053" y="1373"/>
                </a:lnTo>
                <a:lnTo>
                  <a:pt x="3079" y="1317"/>
                </a:lnTo>
                <a:lnTo>
                  <a:pt x="3099" y="1258"/>
                </a:lnTo>
                <a:lnTo>
                  <a:pt x="3113" y="1197"/>
                </a:lnTo>
                <a:lnTo>
                  <a:pt x="3123" y="1133"/>
                </a:lnTo>
                <a:lnTo>
                  <a:pt x="3126" y="1068"/>
                </a:lnTo>
                <a:lnTo>
                  <a:pt x="3126" y="649"/>
                </a:lnTo>
                <a:lnTo>
                  <a:pt x="3124" y="639"/>
                </a:lnTo>
                <a:lnTo>
                  <a:pt x="3119" y="632"/>
                </a:lnTo>
                <a:lnTo>
                  <a:pt x="3110" y="626"/>
                </a:lnTo>
                <a:lnTo>
                  <a:pt x="3100" y="624"/>
                </a:lnTo>
                <a:lnTo>
                  <a:pt x="2989" y="624"/>
                </a:lnTo>
                <a:close/>
                <a:moveTo>
                  <a:pt x="2562" y="624"/>
                </a:moveTo>
                <a:lnTo>
                  <a:pt x="2562" y="1742"/>
                </a:lnTo>
                <a:lnTo>
                  <a:pt x="2619" y="1729"/>
                </a:lnTo>
                <a:lnTo>
                  <a:pt x="2675" y="1711"/>
                </a:lnTo>
                <a:lnTo>
                  <a:pt x="2728" y="1689"/>
                </a:lnTo>
                <a:lnTo>
                  <a:pt x="2779" y="1662"/>
                </a:lnTo>
                <a:lnTo>
                  <a:pt x="2827" y="1633"/>
                </a:lnTo>
                <a:lnTo>
                  <a:pt x="2827" y="624"/>
                </a:lnTo>
                <a:lnTo>
                  <a:pt x="2562" y="624"/>
                </a:lnTo>
                <a:close/>
                <a:moveTo>
                  <a:pt x="241" y="241"/>
                </a:moveTo>
                <a:lnTo>
                  <a:pt x="241" y="2135"/>
                </a:lnTo>
                <a:lnTo>
                  <a:pt x="244" y="2195"/>
                </a:lnTo>
                <a:lnTo>
                  <a:pt x="253" y="2252"/>
                </a:lnTo>
                <a:lnTo>
                  <a:pt x="268" y="2308"/>
                </a:lnTo>
                <a:lnTo>
                  <a:pt x="287" y="2363"/>
                </a:lnTo>
                <a:lnTo>
                  <a:pt x="313" y="2414"/>
                </a:lnTo>
                <a:lnTo>
                  <a:pt x="341" y="2462"/>
                </a:lnTo>
                <a:lnTo>
                  <a:pt x="375" y="2506"/>
                </a:lnTo>
                <a:lnTo>
                  <a:pt x="413" y="2548"/>
                </a:lnTo>
                <a:lnTo>
                  <a:pt x="455" y="2586"/>
                </a:lnTo>
                <a:lnTo>
                  <a:pt x="500" y="2620"/>
                </a:lnTo>
                <a:lnTo>
                  <a:pt x="548" y="2648"/>
                </a:lnTo>
                <a:lnTo>
                  <a:pt x="599" y="2674"/>
                </a:lnTo>
                <a:lnTo>
                  <a:pt x="653" y="2693"/>
                </a:lnTo>
                <a:lnTo>
                  <a:pt x="709" y="2708"/>
                </a:lnTo>
                <a:lnTo>
                  <a:pt x="766" y="2717"/>
                </a:lnTo>
                <a:lnTo>
                  <a:pt x="827" y="2720"/>
                </a:lnTo>
                <a:lnTo>
                  <a:pt x="1735" y="2720"/>
                </a:lnTo>
                <a:lnTo>
                  <a:pt x="1795" y="2717"/>
                </a:lnTo>
                <a:lnTo>
                  <a:pt x="1854" y="2708"/>
                </a:lnTo>
                <a:lnTo>
                  <a:pt x="1909" y="2693"/>
                </a:lnTo>
                <a:lnTo>
                  <a:pt x="1963" y="2674"/>
                </a:lnTo>
                <a:lnTo>
                  <a:pt x="2014" y="2648"/>
                </a:lnTo>
                <a:lnTo>
                  <a:pt x="2062" y="2620"/>
                </a:lnTo>
                <a:lnTo>
                  <a:pt x="2107" y="2586"/>
                </a:lnTo>
                <a:lnTo>
                  <a:pt x="2149" y="2548"/>
                </a:lnTo>
                <a:lnTo>
                  <a:pt x="2187" y="2506"/>
                </a:lnTo>
                <a:lnTo>
                  <a:pt x="2220" y="2462"/>
                </a:lnTo>
                <a:lnTo>
                  <a:pt x="2250" y="2414"/>
                </a:lnTo>
                <a:lnTo>
                  <a:pt x="2275" y="2363"/>
                </a:lnTo>
                <a:lnTo>
                  <a:pt x="2294" y="2308"/>
                </a:lnTo>
                <a:lnTo>
                  <a:pt x="2308" y="2252"/>
                </a:lnTo>
                <a:lnTo>
                  <a:pt x="2317" y="2195"/>
                </a:lnTo>
                <a:lnTo>
                  <a:pt x="2321" y="2135"/>
                </a:lnTo>
                <a:lnTo>
                  <a:pt x="2321" y="241"/>
                </a:lnTo>
                <a:lnTo>
                  <a:pt x="241" y="241"/>
                </a:lnTo>
                <a:close/>
                <a:moveTo>
                  <a:pt x="121" y="0"/>
                </a:moveTo>
                <a:lnTo>
                  <a:pt x="2441" y="0"/>
                </a:lnTo>
                <a:lnTo>
                  <a:pt x="2469" y="3"/>
                </a:lnTo>
                <a:lnTo>
                  <a:pt x="2494" y="12"/>
                </a:lnTo>
                <a:lnTo>
                  <a:pt x="2517" y="26"/>
                </a:lnTo>
                <a:lnTo>
                  <a:pt x="2535" y="45"/>
                </a:lnTo>
                <a:lnTo>
                  <a:pt x="2549" y="67"/>
                </a:lnTo>
                <a:lnTo>
                  <a:pt x="2559" y="93"/>
                </a:lnTo>
                <a:lnTo>
                  <a:pt x="2562" y="121"/>
                </a:lnTo>
                <a:lnTo>
                  <a:pt x="2562" y="383"/>
                </a:lnTo>
                <a:lnTo>
                  <a:pt x="3100" y="383"/>
                </a:lnTo>
                <a:lnTo>
                  <a:pt x="3140" y="386"/>
                </a:lnTo>
                <a:lnTo>
                  <a:pt x="3178" y="394"/>
                </a:lnTo>
                <a:lnTo>
                  <a:pt x="3213" y="407"/>
                </a:lnTo>
                <a:lnTo>
                  <a:pt x="3245" y="426"/>
                </a:lnTo>
                <a:lnTo>
                  <a:pt x="3275" y="448"/>
                </a:lnTo>
                <a:lnTo>
                  <a:pt x="3301" y="475"/>
                </a:lnTo>
                <a:lnTo>
                  <a:pt x="3324" y="504"/>
                </a:lnTo>
                <a:lnTo>
                  <a:pt x="3342" y="537"/>
                </a:lnTo>
                <a:lnTo>
                  <a:pt x="3356" y="573"/>
                </a:lnTo>
                <a:lnTo>
                  <a:pt x="3365" y="611"/>
                </a:lnTo>
                <a:lnTo>
                  <a:pt x="3367" y="649"/>
                </a:lnTo>
                <a:lnTo>
                  <a:pt x="3367" y="1068"/>
                </a:lnTo>
                <a:lnTo>
                  <a:pt x="3364" y="1146"/>
                </a:lnTo>
                <a:lnTo>
                  <a:pt x="3355" y="1221"/>
                </a:lnTo>
                <a:lnTo>
                  <a:pt x="3339" y="1295"/>
                </a:lnTo>
                <a:lnTo>
                  <a:pt x="3318" y="1366"/>
                </a:lnTo>
                <a:lnTo>
                  <a:pt x="3291" y="1436"/>
                </a:lnTo>
                <a:lnTo>
                  <a:pt x="3260" y="1501"/>
                </a:lnTo>
                <a:lnTo>
                  <a:pt x="3223" y="1564"/>
                </a:lnTo>
                <a:lnTo>
                  <a:pt x="3181" y="1624"/>
                </a:lnTo>
                <a:lnTo>
                  <a:pt x="3135" y="1681"/>
                </a:lnTo>
                <a:lnTo>
                  <a:pt x="3085" y="1733"/>
                </a:lnTo>
                <a:lnTo>
                  <a:pt x="3031" y="1782"/>
                </a:lnTo>
                <a:lnTo>
                  <a:pt x="2972" y="1826"/>
                </a:lnTo>
                <a:lnTo>
                  <a:pt x="2911" y="1865"/>
                </a:lnTo>
                <a:lnTo>
                  <a:pt x="2847" y="1900"/>
                </a:lnTo>
                <a:lnTo>
                  <a:pt x="2779" y="1930"/>
                </a:lnTo>
                <a:lnTo>
                  <a:pt x="2709" y="1954"/>
                </a:lnTo>
                <a:lnTo>
                  <a:pt x="2636" y="1973"/>
                </a:lnTo>
                <a:lnTo>
                  <a:pt x="2562" y="1986"/>
                </a:lnTo>
                <a:lnTo>
                  <a:pt x="2562" y="2135"/>
                </a:lnTo>
                <a:lnTo>
                  <a:pt x="2559" y="2206"/>
                </a:lnTo>
                <a:lnTo>
                  <a:pt x="2549" y="2276"/>
                </a:lnTo>
                <a:lnTo>
                  <a:pt x="2535" y="2343"/>
                </a:lnTo>
                <a:lnTo>
                  <a:pt x="2516" y="2408"/>
                </a:lnTo>
                <a:lnTo>
                  <a:pt x="2490" y="2472"/>
                </a:lnTo>
                <a:lnTo>
                  <a:pt x="2460" y="2532"/>
                </a:lnTo>
                <a:lnTo>
                  <a:pt x="2425" y="2589"/>
                </a:lnTo>
                <a:lnTo>
                  <a:pt x="2386" y="2643"/>
                </a:lnTo>
                <a:lnTo>
                  <a:pt x="2343" y="2694"/>
                </a:lnTo>
                <a:lnTo>
                  <a:pt x="2295" y="2742"/>
                </a:lnTo>
                <a:lnTo>
                  <a:pt x="2245" y="2785"/>
                </a:lnTo>
                <a:lnTo>
                  <a:pt x="2190" y="2824"/>
                </a:lnTo>
                <a:lnTo>
                  <a:pt x="2133" y="2859"/>
                </a:lnTo>
                <a:lnTo>
                  <a:pt x="2072" y="2889"/>
                </a:lnTo>
                <a:lnTo>
                  <a:pt x="2009" y="2914"/>
                </a:lnTo>
                <a:lnTo>
                  <a:pt x="1943" y="2934"/>
                </a:lnTo>
                <a:lnTo>
                  <a:pt x="1876" y="2949"/>
                </a:lnTo>
                <a:lnTo>
                  <a:pt x="1807" y="2958"/>
                </a:lnTo>
                <a:lnTo>
                  <a:pt x="1735" y="2961"/>
                </a:lnTo>
                <a:lnTo>
                  <a:pt x="827" y="2961"/>
                </a:lnTo>
                <a:lnTo>
                  <a:pt x="755" y="2958"/>
                </a:lnTo>
                <a:lnTo>
                  <a:pt x="686" y="2949"/>
                </a:lnTo>
                <a:lnTo>
                  <a:pt x="618" y="2934"/>
                </a:lnTo>
                <a:lnTo>
                  <a:pt x="553" y="2914"/>
                </a:lnTo>
                <a:lnTo>
                  <a:pt x="489" y="2889"/>
                </a:lnTo>
                <a:lnTo>
                  <a:pt x="429" y="2859"/>
                </a:lnTo>
                <a:lnTo>
                  <a:pt x="372" y="2824"/>
                </a:lnTo>
                <a:lnTo>
                  <a:pt x="318" y="2785"/>
                </a:lnTo>
                <a:lnTo>
                  <a:pt x="267" y="2742"/>
                </a:lnTo>
                <a:lnTo>
                  <a:pt x="220" y="2694"/>
                </a:lnTo>
                <a:lnTo>
                  <a:pt x="176" y="2643"/>
                </a:lnTo>
                <a:lnTo>
                  <a:pt x="137" y="2589"/>
                </a:lnTo>
                <a:lnTo>
                  <a:pt x="102" y="2532"/>
                </a:lnTo>
                <a:lnTo>
                  <a:pt x="72" y="2472"/>
                </a:lnTo>
                <a:lnTo>
                  <a:pt x="47" y="2408"/>
                </a:lnTo>
                <a:lnTo>
                  <a:pt x="27" y="2343"/>
                </a:lnTo>
                <a:lnTo>
                  <a:pt x="12" y="2276"/>
                </a:lnTo>
                <a:lnTo>
                  <a:pt x="3" y="2206"/>
                </a:lnTo>
                <a:lnTo>
                  <a:pt x="0" y="2135"/>
                </a:lnTo>
                <a:lnTo>
                  <a:pt x="0" y="121"/>
                </a:lnTo>
                <a:lnTo>
                  <a:pt x="3" y="93"/>
                </a:lnTo>
                <a:lnTo>
                  <a:pt x="12" y="67"/>
                </a:lnTo>
                <a:lnTo>
                  <a:pt x="27" y="45"/>
                </a:lnTo>
                <a:lnTo>
                  <a:pt x="45" y="26"/>
                </a:lnTo>
                <a:lnTo>
                  <a:pt x="67" y="12"/>
                </a:lnTo>
                <a:lnTo>
                  <a:pt x="93" y="3"/>
                </a:lnTo>
                <a:lnTo>
                  <a:pt x="1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704" name="Shape 9704"/>
          <p:cNvGrpSpPr/>
          <p:nvPr/>
        </p:nvGrpSpPr>
        <p:grpSpPr>
          <a:xfrm>
            <a:off x="4878356" y="1304332"/>
            <a:ext cx="309181" cy="308222"/>
            <a:chOff x="849" y="3045"/>
            <a:chExt cx="322" cy="321"/>
          </a:xfrm>
        </p:grpSpPr>
        <p:sp>
          <p:nvSpPr>
            <p:cNvPr id="9705" name="Shape 9705"/>
            <p:cNvSpPr/>
            <p:nvPr/>
          </p:nvSpPr>
          <p:spPr>
            <a:xfrm>
              <a:off x="940" y="3136"/>
              <a:ext cx="139" cy="139"/>
            </a:xfrm>
            <a:custGeom>
              <a:avLst/>
              <a:gdLst/>
              <a:ahLst/>
              <a:cxnLst/>
              <a:rect l="0" t="0" r="0" b="0"/>
              <a:pathLst>
                <a:path w="1534" h="1530" extrusionOk="0">
                  <a:moveTo>
                    <a:pt x="767" y="147"/>
                  </a:moveTo>
                  <a:lnTo>
                    <a:pt x="706" y="150"/>
                  </a:lnTo>
                  <a:lnTo>
                    <a:pt x="646" y="158"/>
                  </a:lnTo>
                  <a:lnTo>
                    <a:pt x="586" y="173"/>
                  </a:lnTo>
                  <a:lnTo>
                    <a:pt x="529" y="194"/>
                  </a:lnTo>
                  <a:lnTo>
                    <a:pt x="476" y="220"/>
                  </a:lnTo>
                  <a:lnTo>
                    <a:pt x="423" y="250"/>
                  </a:lnTo>
                  <a:lnTo>
                    <a:pt x="374" y="286"/>
                  </a:lnTo>
                  <a:lnTo>
                    <a:pt x="329" y="328"/>
                  </a:lnTo>
                  <a:lnTo>
                    <a:pt x="288" y="372"/>
                  </a:lnTo>
                  <a:lnTo>
                    <a:pt x="254" y="418"/>
                  </a:lnTo>
                  <a:lnTo>
                    <a:pt x="224" y="468"/>
                  </a:lnTo>
                  <a:lnTo>
                    <a:pt x="198" y="519"/>
                  </a:lnTo>
                  <a:lnTo>
                    <a:pt x="179" y="572"/>
                  </a:lnTo>
                  <a:lnTo>
                    <a:pt x="164" y="626"/>
                  </a:lnTo>
                  <a:lnTo>
                    <a:pt x="153" y="681"/>
                  </a:lnTo>
                  <a:lnTo>
                    <a:pt x="148" y="737"/>
                  </a:lnTo>
                  <a:lnTo>
                    <a:pt x="148" y="793"/>
                  </a:lnTo>
                  <a:lnTo>
                    <a:pt x="153" y="849"/>
                  </a:lnTo>
                  <a:lnTo>
                    <a:pt x="164" y="903"/>
                  </a:lnTo>
                  <a:lnTo>
                    <a:pt x="179" y="958"/>
                  </a:lnTo>
                  <a:lnTo>
                    <a:pt x="198" y="1011"/>
                  </a:lnTo>
                  <a:lnTo>
                    <a:pt x="224" y="1062"/>
                  </a:lnTo>
                  <a:lnTo>
                    <a:pt x="254" y="1110"/>
                  </a:lnTo>
                  <a:lnTo>
                    <a:pt x="288" y="1158"/>
                  </a:lnTo>
                  <a:lnTo>
                    <a:pt x="329" y="1202"/>
                  </a:lnTo>
                  <a:lnTo>
                    <a:pt x="374" y="1244"/>
                  </a:lnTo>
                  <a:lnTo>
                    <a:pt x="423" y="1279"/>
                  </a:lnTo>
                  <a:lnTo>
                    <a:pt x="476" y="1310"/>
                  </a:lnTo>
                  <a:lnTo>
                    <a:pt x="529" y="1336"/>
                  </a:lnTo>
                  <a:lnTo>
                    <a:pt x="586" y="1356"/>
                  </a:lnTo>
                  <a:lnTo>
                    <a:pt x="646" y="1371"/>
                  </a:lnTo>
                  <a:lnTo>
                    <a:pt x="706" y="1380"/>
                  </a:lnTo>
                  <a:lnTo>
                    <a:pt x="767" y="1383"/>
                  </a:lnTo>
                  <a:lnTo>
                    <a:pt x="829" y="1380"/>
                  </a:lnTo>
                  <a:lnTo>
                    <a:pt x="889" y="1371"/>
                  </a:lnTo>
                  <a:lnTo>
                    <a:pt x="948" y="1356"/>
                  </a:lnTo>
                  <a:lnTo>
                    <a:pt x="1004" y="1336"/>
                  </a:lnTo>
                  <a:lnTo>
                    <a:pt x="1059" y="1310"/>
                  </a:lnTo>
                  <a:lnTo>
                    <a:pt x="1111" y="1279"/>
                  </a:lnTo>
                  <a:lnTo>
                    <a:pt x="1160" y="1244"/>
                  </a:lnTo>
                  <a:lnTo>
                    <a:pt x="1205" y="1202"/>
                  </a:lnTo>
                  <a:lnTo>
                    <a:pt x="1245" y="1158"/>
                  </a:lnTo>
                  <a:lnTo>
                    <a:pt x="1281" y="1110"/>
                  </a:lnTo>
                  <a:lnTo>
                    <a:pt x="1311" y="1062"/>
                  </a:lnTo>
                  <a:lnTo>
                    <a:pt x="1336" y="1011"/>
                  </a:lnTo>
                  <a:lnTo>
                    <a:pt x="1356" y="958"/>
                  </a:lnTo>
                  <a:lnTo>
                    <a:pt x="1371" y="903"/>
                  </a:lnTo>
                  <a:lnTo>
                    <a:pt x="1381" y="849"/>
                  </a:lnTo>
                  <a:lnTo>
                    <a:pt x="1386" y="793"/>
                  </a:lnTo>
                  <a:lnTo>
                    <a:pt x="1386" y="737"/>
                  </a:lnTo>
                  <a:lnTo>
                    <a:pt x="1381" y="681"/>
                  </a:lnTo>
                  <a:lnTo>
                    <a:pt x="1371" y="626"/>
                  </a:lnTo>
                  <a:lnTo>
                    <a:pt x="1356" y="572"/>
                  </a:lnTo>
                  <a:lnTo>
                    <a:pt x="1336" y="519"/>
                  </a:lnTo>
                  <a:lnTo>
                    <a:pt x="1311" y="468"/>
                  </a:lnTo>
                  <a:lnTo>
                    <a:pt x="1281" y="418"/>
                  </a:lnTo>
                  <a:lnTo>
                    <a:pt x="1245" y="372"/>
                  </a:lnTo>
                  <a:lnTo>
                    <a:pt x="1205" y="328"/>
                  </a:lnTo>
                  <a:lnTo>
                    <a:pt x="1160" y="286"/>
                  </a:lnTo>
                  <a:lnTo>
                    <a:pt x="1111" y="250"/>
                  </a:lnTo>
                  <a:lnTo>
                    <a:pt x="1059" y="220"/>
                  </a:lnTo>
                  <a:lnTo>
                    <a:pt x="1004" y="194"/>
                  </a:lnTo>
                  <a:lnTo>
                    <a:pt x="948" y="173"/>
                  </a:lnTo>
                  <a:lnTo>
                    <a:pt x="889" y="158"/>
                  </a:lnTo>
                  <a:lnTo>
                    <a:pt x="829" y="150"/>
                  </a:lnTo>
                  <a:lnTo>
                    <a:pt x="767" y="147"/>
                  </a:lnTo>
                  <a:close/>
                  <a:moveTo>
                    <a:pt x="767" y="0"/>
                  </a:moveTo>
                  <a:lnTo>
                    <a:pt x="835" y="2"/>
                  </a:lnTo>
                  <a:lnTo>
                    <a:pt x="902" y="10"/>
                  </a:lnTo>
                  <a:lnTo>
                    <a:pt x="966" y="25"/>
                  </a:lnTo>
                  <a:lnTo>
                    <a:pt x="1030" y="45"/>
                  </a:lnTo>
                  <a:lnTo>
                    <a:pt x="1091" y="70"/>
                  </a:lnTo>
                  <a:lnTo>
                    <a:pt x="1150" y="100"/>
                  </a:lnTo>
                  <a:lnTo>
                    <a:pt x="1206" y="137"/>
                  </a:lnTo>
                  <a:lnTo>
                    <a:pt x="1260" y="178"/>
                  </a:lnTo>
                  <a:lnTo>
                    <a:pt x="1310" y="224"/>
                  </a:lnTo>
                  <a:lnTo>
                    <a:pt x="1355" y="272"/>
                  </a:lnTo>
                  <a:lnTo>
                    <a:pt x="1395" y="324"/>
                  </a:lnTo>
                  <a:lnTo>
                    <a:pt x="1429" y="377"/>
                  </a:lnTo>
                  <a:lnTo>
                    <a:pt x="1459" y="433"/>
                  </a:lnTo>
                  <a:lnTo>
                    <a:pt x="1484" y="491"/>
                  </a:lnTo>
                  <a:lnTo>
                    <a:pt x="1503" y="550"/>
                  </a:lnTo>
                  <a:lnTo>
                    <a:pt x="1519" y="610"/>
                  </a:lnTo>
                  <a:lnTo>
                    <a:pt x="1529" y="673"/>
                  </a:lnTo>
                  <a:lnTo>
                    <a:pt x="1534" y="734"/>
                  </a:lnTo>
                  <a:lnTo>
                    <a:pt x="1534" y="796"/>
                  </a:lnTo>
                  <a:lnTo>
                    <a:pt x="1529" y="857"/>
                  </a:lnTo>
                  <a:lnTo>
                    <a:pt x="1519" y="918"/>
                  </a:lnTo>
                  <a:lnTo>
                    <a:pt x="1503" y="980"/>
                  </a:lnTo>
                  <a:lnTo>
                    <a:pt x="1484" y="1039"/>
                  </a:lnTo>
                  <a:lnTo>
                    <a:pt x="1459" y="1097"/>
                  </a:lnTo>
                  <a:lnTo>
                    <a:pt x="1429" y="1152"/>
                  </a:lnTo>
                  <a:lnTo>
                    <a:pt x="1395" y="1206"/>
                  </a:lnTo>
                  <a:lnTo>
                    <a:pt x="1355" y="1258"/>
                  </a:lnTo>
                  <a:lnTo>
                    <a:pt x="1310" y="1306"/>
                  </a:lnTo>
                  <a:lnTo>
                    <a:pt x="1260" y="1352"/>
                  </a:lnTo>
                  <a:lnTo>
                    <a:pt x="1206" y="1393"/>
                  </a:lnTo>
                  <a:lnTo>
                    <a:pt x="1150" y="1428"/>
                  </a:lnTo>
                  <a:lnTo>
                    <a:pt x="1091" y="1459"/>
                  </a:lnTo>
                  <a:lnTo>
                    <a:pt x="1030" y="1484"/>
                  </a:lnTo>
                  <a:lnTo>
                    <a:pt x="966" y="1504"/>
                  </a:lnTo>
                  <a:lnTo>
                    <a:pt x="902" y="1518"/>
                  </a:lnTo>
                  <a:lnTo>
                    <a:pt x="835" y="1527"/>
                  </a:lnTo>
                  <a:lnTo>
                    <a:pt x="767" y="1530"/>
                  </a:lnTo>
                  <a:lnTo>
                    <a:pt x="700" y="1527"/>
                  </a:lnTo>
                  <a:lnTo>
                    <a:pt x="633" y="1518"/>
                  </a:lnTo>
                  <a:lnTo>
                    <a:pt x="567" y="1504"/>
                  </a:lnTo>
                  <a:lnTo>
                    <a:pt x="504" y="1484"/>
                  </a:lnTo>
                  <a:lnTo>
                    <a:pt x="442" y="1459"/>
                  </a:lnTo>
                  <a:lnTo>
                    <a:pt x="384" y="1428"/>
                  </a:lnTo>
                  <a:lnTo>
                    <a:pt x="327" y="1393"/>
                  </a:lnTo>
                  <a:lnTo>
                    <a:pt x="274" y="1352"/>
                  </a:lnTo>
                  <a:lnTo>
                    <a:pt x="224" y="1306"/>
                  </a:lnTo>
                  <a:lnTo>
                    <a:pt x="180" y="1258"/>
                  </a:lnTo>
                  <a:lnTo>
                    <a:pt x="140" y="1206"/>
                  </a:lnTo>
                  <a:lnTo>
                    <a:pt x="104" y="1152"/>
                  </a:lnTo>
                  <a:lnTo>
                    <a:pt x="75" y="1097"/>
                  </a:lnTo>
                  <a:lnTo>
                    <a:pt x="51" y="1039"/>
                  </a:lnTo>
                  <a:lnTo>
                    <a:pt x="30" y="980"/>
                  </a:lnTo>
                  <a:lnTo>
                    <a:pt x="15" y="918"/>
                  </a:lnTo>
                  <a:lnTo>
                    <a:pt x="5" y="857"/>
                  </a:lnTo>
                  <a:lnTo>
                    <a:pt x="0" y="796"/>
                  </a:lnTo>
                  <a:lnTo>
                    <a:pt x="0" y="734"/>
                  </a:lnTo>
                  <a:lnTo>
                    <a:pt x="5" y="673"/>
                  </a:lnTo>
                  <a:lnTo>
                    <a:pt x="15" y="610"/>
                  </a:lnTo>
                  <a:lnTo>
                    <a:pt x="30" y="550"/>
                  </a:lnTo>
                  <a:lnTo>
                    <a:pt x="51" y="491"/>
                  </a:lnTo>
                  <a:lnTo>
                    <a:pt x="75" y="433"/>
                  </a:lnTo>
                  <a:lnTo>
                    <a:pt x="104" y="377"/>
                  </a:lnTo>
                  <a:lnTo>
                    <a:pt x="140" y="324"/>
                  </a:lnTo>
                  <a:lnTo>
                    <a:pt x="180" y="272"/>
                  </a:lnTo>
                  <a:lnTo>
                    <a:pt x="224" y="224"/>
                  </a:lnTo>
                  <a:lnTo>
                    <a:pt x="274" y="178"/>
                  </a:lnTo>
                  <a:lnTo>
                    <a:pt x="327" y="137"/>
                  </a:lnTo>
                  <a:lnTo>
                    <a:pt x="384" y="100"/>
                  </a:lnTo>
                  <a:lnTo>
                    <a:pt x="442" y="70"/>
                  </a:lnTo>
                  <a:lnTo>
                    <a:pt x="504" y="45"/>
                  </a:lnTo>
                  <a:lnTo>
                    <a:pt x="567" y="25"/>
                  </a:lnTo>
                  <a:lnTo>
                    <a:pt x="633" y="10"/>
                  </a:lnTo>
                  <a:lnTo>
                    <a:pt x="700" y="2"/>
                  </a:lnTo>
                  <a:lnTo>
                    <a:pt x="7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06" name="Shape 9706"/>
            <p:cNvSpPr/>
            <p:nvPr/>
          </p:nvSpPr>
          <p:spPr>
            <a:xfrm>
              <a:off x="985" y="3156"/>
              <a:ext cx="49" cy="100"/>
            </a:xfrm>
            <a:custGeom>
              <a:avLst/>
              <a:gdLst/>
              <a:ahLst/>
              <a:cxnLst/>
              <a:rect l="0" t="0" r="0" b="0"/>
              <a:pathLst>
                <a:path w="537" h="1104" extrusionOk="0">
                  <a:moveTo>
                    <a:pt x="344" y="651"/>
                  </a:moveTo>
                  <a:lnTo>
                    <a:pt x="344" y="841"/>
                  </a:lnTo>
                  <a:lnTo>
                    <a:pt x="362" y="822"/>
                  </a:lnTo>
                  <a:lnTo>
                    <a:pt x="377" y="800"/>
                  </a:lnTo>
                  <a:lnTo>
                    <a:pt x="387" y="774"/>
                  </a:lnTo>
                  <a:lnTo>
                    <a:pt x="390" y="746"/>
                  </a:lnTo>
                  <a:lnTo>
                    <a:pt x="387" y="718"/>
                  </a:lnTo>
                  <a:lnTo>
                    <a:pt x="377" y="692"/>
                  </a:lnTo>
                  <a:lnTo>
                    <a:pt x="362" y="670"/>
                  </a:lnTo>
                  <a:lnTo>
                    <a:pt x="344" y="651"/>
                  </a:lnTo>
                  <a:close/>
                  <a:moveTo>
                    <a:pt x="195" y="263"/>
                  </a:moveTo>
                  <a:lnTo>
                    <a:pt x="176" y="281"/>
                  </a:lnTo>
                  <a:lnTo>
                    <a:pt x="161" y="304"/>
                  </a:lnTo>
                  <a:lnTo>
                    <a:pt x="152" y="330"/>
                  </a:lnTo>
                  <a:lnTo>
                    <a:pt x="149" y="358"/>
                  </a:lnTo>
                  <a:lnTo>
                    <a:pt x="152" y="385"/>
                  </a:lnTo>
                  <a:lnTo>
                    <a:pt x="161" y="411"/>
                  </a:lnTo>
                  <a:lnTo>
                    <a:pt x="176" y="434"/>
                  </a:lnTo>
                  <a:lnTo>
                    <a:pt x="195" y="452"/>
                  </a:lnTo>
                  <a:lnTo>
                    <a:pt x="195" y="263"/>
                  </a:lnTo>
                  <a:close/>
                  <a:moveTo>
                    <a:pt x="269" y="0"/>
                  </a:moveTo>
                  <a:lnTo>
                    <a:pt x="289" y="2"/>
                  </a:lnTo>
                  <a:lnTo>
                    <a:pt x="306" y="10"/>
                  </a:lnTo>
                  <a:lnTo>
                    <a:pt x="321" y="22"/>
                  </a:lnTo>
                  <a:lnTo>
                    <a:pt x="333" y="37"/>
                  </a:lnTo>
                  <a:lnTo>
                    <a:pt x="340" y="54"/>
                  </a:lnTo>
                  <a:lnTo>
                    <a:pt x="344" y="73"/>
                  </a:lnTo>
                  <a:lnTo>
                    <a:pt x="344" y="100"/>
                  </a:lnTo>
                  <a:lnTo>
                    <a:pt x="379" y="114"/>
                  </a:lnTo>
                  <a:lnTo>
                    <a:pt x="412" y="131"/>
                  </a:lnTo>
                  <a:lnTo>
                    <a:pt x="444" y="154"/>
                  </a:lnTo>
                  <a:lnTo>
                    <a:pt x="471" y="180"/>
                  </a:lnTo>
                  <a:lnTo>
                    <a:pt x="493" y="211"/>
                  </a:lnTo>
                  <a:lnTo>
                    <a:pt x="513" y="244"/>
                  </a:lnTo>
                  <a:lnTo>
                    <a:pt x="527" y="279"/>
                  </a:lnTo>
                  <a:lnTo>
                    <a:pt x="535" y="318"/>
                  </a:lnTo>
                  <a:lnTo>
                    <a:pt x="537" y="358"/>
                  </a:lnTo>
                  <a:lnTo>
                    <a:pt x="535" y="377"/>
                  </a:lnTo>
                  <a:lnTo>
                    <a:pt x="528" y="395"/>
                  </a:lnTo>
                  <a:lnTo>
                    <a:pt x="516" y="410"/>
                  </a:lnTo>
                  <a:lnTo>
                    <a:pt x="501" y="421"/>
                  </a:lnTo>
                  <a:lnTo>
                    <a:pt x="483" y="428"/>
                  </a:lnTo>
                  <a:lnTo>
                    <a:pt x="464" y="432"/>
                  </a:lnTo>
                  <a:lnTo>
                    <a:pt x="444" y="428"/>
                  </a:lnTo>
                  <a:lnTo>
                    <a:pt x="426" y="421"/>
                  </a:lnTo>
                  <a:lnTo>
                    <a:pt x="411" y="410"/>
                  </a:lnTo>
                  <a:lnTo>
                    <a:pt x="400" y="395"/>
                  </a:lnTo>
                  <a:lnTo>
                    <a:pt x="392" y="377"/>
                  </a:lnTo>
                  <a:lnTo>
                    <a:pt x="390" y="358"/>
                  </a:lnTo>
                  <a:lnTo>
                    <a:pt x="387" y="330"/>
                  </a:lnTo>
                  <a:lnTo>
                    <a:pt x="377" y="304"/>
                  </a:lnTo>
                  <a:lnTo>
                    <a:pt x="362" y="281"/>
                  </a:lnTo>
                  <a:lnTo>
                    <a:pt x="344" y="263"/>
                  </a:lnTo>
                  <a:lnTo>
                    <a:pt x="344" y="489"/>
                  </a:lnTo>
                  <a:lnTo>
                    <a:pt x="379" y="501"/>
                  </a:lnTo>
                  <a:lnTo>
                    <a:pt x="412" y="520"/>
                  </a:lnTo>
                  <a:lnTo>
                    <a:pt x="444" y="542"/>
                  </a:lnTo>
                  <a:lnTo>
                    <a:pt x="471" y="569"/>
                  </a:lnTo>
                  <a:lnTo>
                    <a:pt x="493" y="599"/>
                  </a:lnTo>
                  <a:lnTo>
                    <a:pt x="513" y="632"/>
                  </a:lnTo>
                  <a:lnTo>
                    <a:pt x="527" y="668"/>
                  </a:lnTo>
                  <a:lnTo>
                    <a:pt x="535" y="706"/>
                  </a:lnTo>
                  <a:lnTo>
                    <a:pt x="537" y="746"/>
                  </a:lnTo>
                  <a:lnTo>
                    <a:pt x="535" y="786"/>
                  </a:lnTo>
                  <a:lnTo>
                    <a:pt x="527" y="823"/>
                  </a:lnTo>
                  <a:lnTo>
                    <a:pt x="513" y="860"/>
                  </a:lnTo>
                  <a:lnTo>
                    <a:pt x="493" y="893"/>
                  </a:lnTo>
                  <a:lnTo>
                    <a:pt x="471" y="923"/>
                  </a:lnTo>
                  <a:lnTo>
                    <a:pt x="444" y="949"/>
                  </a:lnTo>
                  <a:lnTo>
                    <a:pt x="412" y="972"/>
                  </a:lnTo>
                  <a:lnTo>
                    <a:pt x="379" y="990"/>
                  </a:lnTo>
                  <a:lnTo>
                    <a:pt x="344" y="1004"/>
                  </a:lnTo>
                  <a:lnTo>
                    <a:pt x="344" y="1029"/>
                  </a:lnTo>
                  <a:lnTo>
                    <a:pt x="340" y="1050"/>
                  </a:lnTo>
                  <a:lnTo>
                    <a:pt x="333" y="1067"/>
                  </a:lnTo>
                  <a:lnTo>
                    <a:pt x="321" y="1082"/>
                  </a:lnTo>
                  <a:lnTo>
                    <a:pt x="306" y="1094"/>
                  </a:lnTo>
                  <a:lnTo>
                    <a:pt x="289" y="1101"/>
                  </a:lnTo>
                  <a:lnTo>
                    <a:pt x="269" y="1104"/>
                  </a:lnTo>
                  <a:lnTo>
                    <a:pt x="250" y="1101"/>
                  </a:lnTo>
                  <a:lnTo>
                    <a:pt x="232" y="1094"/>
                  </a:lnTo>
                  <a:lnTo>
                    <a:pt x="217" y="1082"/>
                  </a:lnTo>
                  <a:lnTo>
                    <a:pt x="205" y="1067"/>
                  </a:lnTo>
                  <a:lnTo>
                    <a:pt x="197" y="1050"/>
                  </a:lnTo>
                  <a:lnTo>
                    <a:pt x="195" y="1029"/>
                  </a:lnTo>
                  <a:lnTo>
                    <a:pt x="195" y="1004"/>
                  </a:lnTo>
                  <a:lnTo>
                    <a:pt x="158" y="990"/>
                  </a:lnTo>
                  <a:lnTo>
                    <a:pt x="125" y="972"/>
                  </a:lnTo>
                  <a:lnTo>
                    <a:pt x="95" y="949"/>
                  </a:lnTo>
                  <a:lnTo>
                    <a:pt x="68" y="923"/>
                  </a:lnTo>
                  <a:lnTo>
                    <a:pt x="44" y="893"/>
                  </a:lnTo>
                  <a:lnTo>
                    <a:pt x="26" y="860"/>
                  </a:lnTo>
                  <a:lnTo>
                    <a:pt x="12" y="823"/>
                  </a:lnTo>
                  <a:lnTo>
                    <a:pt x="3" y="786"/>
                  </a:lnTo>
                  <a:lnTo>
                    <a:pt x="0" y="746"/>
                  </a:lnTo>
                  <a:lnTo>
                    <a:pt x="3" y="726"/>
                  </a:lnTo>
                  <a:lnTo>
                    <a:pt x="11" y="709"/>
                  </a:lnTo>
                  <a:lnTo>
                    <a:pt x="22" y="694"/>
                  </a:lnTo>
                  <a:lnTo>
                    <a:pt x="37" y="682"/>
                  </a:lnTo>
                  <a:lnTo>
                    <a:pt x="55" y="674"/>
                  </a:lnTo>
                  <a:lnTo>
                    <a:pt x="75" y="672"/>
                  </a:lnTo>
                  <a:lnTo>
                    <a:pt x="94" y="674"/>
                  </a:lnTo>
                  <a:lnTo>
                    <a:pt x="112" y="682"/>
                  </a:lnTo>
                  <a:lnTo>
                    <a:pt x="127" y="694"/>
                  </a:lnTo>
                  <a:lnTo>
                    <a:pt x="138" y="709"/>
                  </a:lnTo>
                  <a:lnTo>
                    <a:pt x="146" y="726"/>
                  </a:lnTo>
                  <a:lnTo>
                    <a:pt x="149" y="746"/>
                  </a:lnTo>
                  <a:lnTo>
                    <a:pt x="152" y="774"/>
                  </a:lnTo>
                  <a:lnTo>
                    <a:pt x="161" y="800"/>
                  </a:lnTo>
                  <a:lnTo>
                    <a:pt x="176" y="822"/>
                  </a:lnTo>
                  <a:lnTo>
                    <a:pt x="195" y="841"/>
                  </a:lnTo>
                  <a:lnTo>
                    <a:pt x="195" y="615"/>
                  </a:lnTo>
                  <a:lnTo>
                    <a:pt x="158" y="602"/>
                  </a:lnTo>
                  <a:lnTo>
                    <a:pt x="125" y="584"/>
                  </a:lnTo>
                  <a:lnTo>
                    <a:pt x="95" y="562"/>
                  </a:lnTo>
                  <a:lnTo>
                    <a:pt x="68" y="535"/>
                  </a:lnTo>
                  <a:lnTo>
                    <a:pt x="44" y="505"/>
                  </a:lnTo>
                  <a:lnTo>
                    <a:pt x="26" y="471"/>
                  </a:lnTo>
                  <a:lnTo>
                    <a:pt x="12" y="436"/>
                  </a:lnTo>
                  <a:lnTo>
                    <a:pt x="3" y="397"/>
                  </a:lnTo>
                  <a:lnTo>
                    <a:pt x="0" y="358"/>
                  </a:lnTo>
                  <a:lnTo>
                    <a:pt x="3" y="318"/>
                  </a:lnTo>
                  <a:lnTo>
                    <a:pt x="12" y="279"/>
                  </a:lnTo>
                  <a:lnTo>
                    <a:pt x="26" y="244"/>
                  </a:lnTo>
                  <a:lnTo>
                    <a:pt x="44" y="211"/>
                  </a:lnTo>
                  <a:lnTo>
                    <a:pt x="68" y="180"/>
                  </a:lnTo>
                  <a:lnTo>
                    <a:pt x="95" y="154"/>
                  </a:lnTo>
                  <a:lnTo>
                    <a:pt x="125" y="131"/>
                  </a:lnTo>
                  <a:lnTo>
                    <a:pt x="158" y="114"/>
                  </a:lnTo>
                  <a:lnTo>
                    <a:pt x="195" y="100"/>
                  </a:lnTo>
                  <a:lnTo>
                    <a:pt x="195" y="73"/>
                  </a:lnTo>
                  <a:lnTo>
                    <a:pt x="197" y="54"/>
                  </a:lnTo>
                  <a:lnTo>
                    <a:pt x="205" y="37"/>
                  </a:lnTo>
                  <a:lnTo>
                    <a:pt x="217" y="22"/>
                  </a:lnTo>
                  <a:lnTo>
                    <a:pt x="232" y="10"/>
                  </a:lnTo>
                  <a:lnTo>
                    <a:pt x="250" y="2"/>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07" name="Shape 9707"/>
            <p:cNvSpPr/>
            <p:nvPr/>
          </p:nvSpPr>
          <p:spPr>
            <a:xfrm>
              <a:off x="849" y="3045"/>
              <a:ext cx="322" cy="321"/>
            </a:xfrm>
            <a:custGeom>
              <a:avLst/>
              <a:gdLst/>
              <a:ahLst/>
              <a:cxnLst/>
              <a:rect l="0" t="0" r="0" b="0"/>
              <a:pathLst>
                <a:path w="3538" h="3528" extrusionOk="0">
                  <a:moveTo>
                    <a:pt x="1635" y="2812"/>
                  </a:moveTo>
                  <a:lnTo>
                    <a:pt x="1604" y="3125"/>
                  </a:lnTo>
                  <a:lnTo>
                    <a:pt x="1602" y="3153"/>
                  </a:lnTo>
                  <a:lnTo>
                    <a:pt x="1607" y="3181"/>
                  </a:lnTo>
                  <a:lnTo>
                    <a:pt x="1615" y="3206"/>
                  </a:lnTo>
                  <a:lnTo>
                    <a:pt x="1628" y="3231"/>
                  </a:lnTo>
                  <a:lnTo>
                    <a:pt x="1646" y="3252"/>
                  </a:lnTo>
                  <a:lnTo>
                    <a:pt x="1666" y="3272"/>
                  </a:lnTo>
                  <a:lnTo>
                    <a:pt x="1690" y="3287"/>
                  </a:lnTo>
                  <a:lnTo>
                    <a:pt x="1714" y="3299"/>
                  </a:lnTo>
                  <a:lnTo>
                    <a:pt x="1741" y="3305"/>
                  </a:lnTo>
                  <a:lnTo>
                    <a:pt x="1769" y="3307"/>
                  </a:lnTo>
                  <a:lnTo>
                    <a:pt x="1797" y="3305"/>
                  </a:lnTo>
                  <a:lnTo>
                    <a:pt x="1824" y="3299"/>
                  </a:lnTo>
                  <a:lnTo>
                    <a:pt x="1849" y="3287"/>
                  </a:lnTo>
                  <a:lnTo>
                    <a:pt x="1872" y="3272"/>
                  </a:lnTo>
                  <a:lnTo>
                    <a:pt x="1892" y="3252"/>
                  </a:lnTo>
                  <a:lnTo>
                    <a:pt x="1909" y="3231"/>
                  </a:lnTo>
                  <a:lnTo>
                    <a:pt x="1922" y="3206"/>
                  </a:lnTo>
                  <a:lnTo>
                    <a:pt x="1931" y="3181"/>
                  </a:lnTo>
                  <a:lnTo>
                    <a:pt x="1935" y="3153"/>
                  </a:lnTo>
                  <a:lnTo>
                    <a:pt x="1935" y="3125"/>
                  </a:lnTo>
                  <a:lnTo>
                    <a:pt x="1904" y="2812"/>
                  </a:lnTo>
                  <a:lnTo>
                    <a:pt x="1836" y="2819"/>
                  </a:lnTo>
                  <a:lnTo>
                    <a:pt x="1769" y="2821"/>
                  </a:lnTo>
                  <a:lnTo>
                    <a:pt x="1702" y="2819"/>
                  </a:lnTo>
                  <a:lnTo>
                    <a:pt x="1635" y="2812"/>
                  </a:lnTo>
                  <a:close/>
                  <a:moveTo>
                    <a:pt x="2607" y="2411"/>
                  </a:moveTo>
                  <a:lnTo>
                    <a:pt x="2565" y="2463"/>
                  </a:lnTo>
                  <a:lnTo>
                    <a:pt x="2518" y="2512"/>
                  </a:lnTo>
                  <a:lnTo>
                    <a:pt x="2469" y="2558"/>
                  </a:lnTo>
                  <a:lnTo>
                    <a:pt x="2417" y="2601"/>
                  </a:lnTo>
                  <a:lnTo>
                    <a:pt x="2616" y="2844"/>
                  </a:lnTo>
                  <a:lnTo>
                    <a:pt x="2636" y="2864"/>
                  </a:lnTo>
                  <a:lnTo>
                    <a:pt x="2658" y="2880"/>
                  </a:lnTo>
                  <a:lnTo>
                    <a:pt x="2683" y="2892"/>
                  </a:lnTo>
                  <a:lnTo>
                    <a:pt x="2709" y="2900"/>
                  </a:lnTo>
                  <a:lnTo>
                    <a:pt x="2737" y="2904"/>
                  </a:lnTo>
                  <a:lnTo>
                    <a:pt x="2765" y="2903"/>
                  </a:lnTo>
                  <a:lnTo>
                    <a:pt x="2792" y="2897"/>
                  </a:lnTo>
                  <a:lnTo>
                    <a:pt x="2818" y="2888"/>
                  </a:lnTo>
                  <a:lnTo>
                    <a:pt x="2841" y="2874"/>
                  </a:lnTo>
                  <a:lnTo>
                    <a:pt x="2863" y="2855"/>
                  </a:lnTo>
                  <a:lnTo>
                    <a:pt x="2881" y="2834"/>
                  </a:lnTo>
                  <a:lnTo>
                    <a:pt x="2895" y="2810"/>
                  </a:lnTo>
                  <a:lnTo>
                    <a:pt x="2905" y="2786"/>
                  </a:lnTo>
                  <a:lnTo>
                    <a:pt x="2910" y="2758"/>
                  </a:lnTo>
                  <a:lnTo>
                    <a:pt x="2911" y="2730"/>
                  </a:lnTo>
                  <a:lnTo>
                    <a:pt x="2908" y="2702"/>
                  </a:lnTo>
                  <a:lnTo>
                    <a:pt x="2899" y="2676"/>
                  </a:lnTo>
                  <a:lnTo>
                    <a:pt x="2888" y="2651"/>
                  </a:lnTo>
                  <a:lnTo>
                    <a:pt x="2870" y="2629"/>
                  </a:lnTo>
                  <a:lnTo>
                    <a:pt x="2851" y="2610"/>
                  </a:lnTo>
                  <a:lnTo>
                    <a:pt x="2607" y="2411"/>
                  </a:lnTo>
                  <a:close/>
                  <a:moveTo>
                    <a:pt x="931" y="2411"/>
                  </a:moveTo>
                  <a:lnTo>
                    <a:pt x="688" y="2610"/>
                  </a:lnTo>
                  <a:lnTo>
                    <a:pt x="667" y="2629"/>
                  </a:lnTo>
                  <a:lnTo>
                    <a:pt x="651" y="2651"/>
                  </a:lnTo>
                  <a:lnTo>
                    <a:pt x="638" y="2676"/>
                  </a:lnTo>
                  <a:lnTo>
                    <a:pt x="631" y="2702"/>
                  </a:lnTo>
                  <a:lnTo>
                    <a:pt x="626" y="2730"/>
                  </a:lnTo>
                  <a:lnTo>
                    <a:pt x="627" y="2758"/>
                  </a:lnTo>
                  <a:lnTo>
                    <a:pt x="633" y="2785"/>
                  </a:lnTo>
                  <a:lnTo>
                    <a:pt x="644" y="2810"/>
                  </a:lnTo>
                  <a:lnTo>
                    <a:pt x="658" y="2834"/>
                  </a:lnTo>
                  <a:lnTo>
                    <a:pt x="676" y="2855"/>
                  </a:lnTo>
                  <a:lnTo>
                    <a:pt x="696" y="2874"/>
                  </a:lnTo>
                  <a:lnTo>
                    <a:pt x="720" y="2888"/>
                  </a:lnTo>
                  <a:lnTo>
                    <a:pt x="746" y="2897"/>
                  </a:lnTo>
                  <a:lnTo>
                    <a:pt x="773" y="2903"/>
                  </a:lnTo>
                  <a:lnTo>
                    <a:pt x="802" y="2904"/>
                  </a:lnTo>
                  <a:lnTo>
                    <a:pt x="829" y="2900"/>
                  </a:lnTo>
                  <a:lnTo>
                    <a:pt x="856" y="2892"/>
                  </a:lnTo>
                  <a:lnTo>
                    <a:pt x="880" y="2880"/>
                  </a:lnTo>
                  <a:lnTo>
                    <a:pt x="902" y="2864"/>
                  </a:lnTo>
                  <a:lnTo>
                    <a:pt x="921" y="2844"/>
                  </a:lnTo>
                  <a:lnTo>
                    <a:pt x="1121" y="2601"/>
                  </a:lnTo>
                  <a:lnTo>
                    <a:pt x="1070" y="2558"/>
                  </a:lnTo>
                  <a:lnTo>
                    <a:pt x="1020" y="2512"/>
                  </a:lnTo>
                  <a:lnTo>
                    <a:pt x="974" y="2463"/>
                  </a:lnTo>
                  <a:lnTo>
                    <a:pt x="931" y="2411"/>
                  </a:lnTo>
                  <a:close/>
                  <a:moveTo>
                    <a:pt x="377" y="1600"/>
                  </a:moveTo>
                  <a:lnTo>
                    <a:pt x="350" y="1603"/>
                  </a:lnTo>
                  <a:lnTo>
                    <a:pt x="324" y="1611"/>
                  </a:lnTo>
                  <a:lnTo>
                    <a:pt x="299" y="1624"/>
                  </a:lnTo>
                  <a:lnTo>
                    <a:pt x="277" y="1641"/>
                  </a:lnTo>
                  <a:lnTo>
                    <a:pt x="257" y="1662"/>
                  </a:lnTo>
                  <a:lnTo>
                    <a:pt x="242" y="1685"/>
                  </a:lnTo>
                  <a:lnTo>
                    <a:pt x="231" y="1710"/>
                  </a:lnTo>
                  <a:lnTo>
                    <a:pt x="225" y="1737"/>
                  </a:lnTo>
                  <a:lnTo>
                    <a:pt x="223" y="1765"/>
                  </a:lnTo>
                  <a:lnTo>
                    <a:pt x="225" y="1793"/>
                  </a:lnTo>
                  <a:lnTo>
                    <a:pt x="231" y="1820"/>
                  </a:lnTo>
                  <a:lnTo>
                    <a:pt x="242" y="1844"/>
                  </a:lnTo>
                  <a:lnTo>
                    <a:pt x="258" y="1868"/>
                  </a:lnTo>
                  <a:lnTo>
                    <a:pt x="277" y="1888"/>
                  </a:lnTo>
                  <a:lnTo>
                    <a:pt x="299" y="1904"/>
                  </a:lnTo>
                  <a:lnTo>
                    <a:pt x="324" y="1917"/>
                  </a:lnTo>
                  <a:lnTo>
                    <a:pt x="350" y="1926"/>
                  </a:lnTo>
                  <a:lnTo>
                    <a:pt x="377" y="1930"/>
                  </a:lnTo>
                  <a:lnTo>
                    <a:pt x="405" y="1930"/>
                  </a:lnTo>
                  <a:lnTo>
                    <a:pt x="719" y="1899"/>
                  </a:lnTo>
                  <a:lnTo>
                    <a:pt x="712" y="1832"/>
                  </a:lnTo>
                  <a:lnTo>
                    <a:pt x="710" y="1765"/>
                  </a:lnTo>
                  <a:lnTo>
                    <a:pt x="712" y="1697"/>
                  </a:lnTo>
                  <a:lnTo>
                    <a:pt x="719" y="1631"/>
                  </a:lnTo>
                  <a:lnTo>
                    <a:pt x="405" y="1600"/>
                  </a:lnTo>
                  <a:lnTo>
                    <a:pt x="377" y="1600"/>
                  </a:lnTo>
                  <a:close/>
                  <a:moveTo>
                    <a:pt x="3161" y="1600"/>
                  </a:moveTo>
                  <a:lnTo>
                    <a:pt x="3133" y="1600"/>
                  </a:lnTo>
                  <a:lnTo>
                    <a:pt x="2820" y="1631"/>
                  </a:lnTo>
                  <a:lnTo>
                    <a:pt x="2826" y="1697"/>
                  </a:lnTo>
                  <a:lnTo>
                    <a:pt x="2828" y="1765"/>
                  </a:lnTo>
                  <a:lnTo>
                    <a:pt x="2826" y="1832"/>
                  </a:lnTo>
                  <a:lnTo>
                    <a:pt x="2820" y="1899"/>
                  </a:lnTo>
                  <a:lnTo>
                    <a:pt x="3133" y="1930"/>
                  </a:lnTo>
                  <a:lnTo>
                    <a:pt x="3161" y="1930"/>
                  </a:lnTo>
                  <a:lnTo>
                    <a:pt x="3189" y="1926"/>
                  </a:lnTo>
                  <a:lnTo>
                    <a:pt x="3215" y="1917"/>
                  </a:lnTo>
                  <a:lnTo>
                    <a:pt x="3238" y="1904"/>
                  </a:lnTo>
                  <a:lnTo>
                    <a:pt x="3261" y="1888"/>
                  </a:lnTo>
                  <a:lnTo>
                    <a:pt x="3280" y="1867"/>
                  </a:lnTo>
                  <a:lnTo>
                    <a:pt x="3295" y="1844"/>
                  </a:lnTo>
                  <a:lnTo>
                    <a:pt x="3307" y="1820"/>
                  </a:lnTo>
                  <a:lnTo>
                    <a:pt x="3314" y="1793"/>
                  </a:lnTo>
                  <a:lnTo>
                    <a:pt x="3316" y="1765"/>
                  </a:lnTo>
                  <a:lnTo>
                    <a:pt x="3314" y="1737"/>
                  </a:lnTo>
                  <a:lnTo>
                    <a:pt x="3307" y="1710"/>
                  </a:lnTo>
                  <a:lnTo>
                    <a:pt x="3295" y="1685"/>
                  </a:lnTo>
                  <a:lnTo>
                    <a:pt x="3280" y="1662"/>
                  </a:lnTo>
                  <a:lnTo>
                    <a:pt x="3261" y="1641"/>
                  </a:lnTo>
                  <a:lnTo>
                    <a:pt x="3238" y="1624"/>
                  </a:lnTo>
                  <a:lnTo>
                    <a:pt x="3215" y="1611"/>
                  </a:lnTo>
                  <a:lnTo>
                    <a:pt x="3189" y="1603"/>
                  </a:lnTo>
                  <a:lnTo>
                    <a:pt x="3161" y="1600"/>
                  </a:lnTo>
                  <a:close/>
                  <a:moveTo>
                    <a:pt x="1769" y="930"/>
                  </a:moveTo>
                  <a:lnTo>
                    <a:pt x="1703" y="932"/>
                  </a:lnTo>
                  <a:lnTo>
                    <a:pt x="1637" y="941"/>
                  </a:lnTo>
                  <a:lnTo>
                    <a:pt x="1572" y="952"/>
                  </a:lnTo>
                  <a:lnTo>
                    <a:pt x="1510" y="971"/>
                  </a:lnTo>
                  <a:lnTo>
                    <a:pt x="1449" y="993"/>
                  </a:lnTo>
                  <a:lnTo>
                    <a:pt x="1389" y="1020"/>
                  </a:lnTo>
                  <a:lnTo>
                    <a:pt x="1332" y="1052"/>
                  </a:lnTo>
                  <a:lnTo>
                    <a:pt x="1277" y="1089"/>
                  </a:lnTo>
                  <a:lnTo>
                    <a:pt x="1226" y="1129"/>
                  </a:lnTo>
                  <a:lnTo>
                    <a:pt x="1177" y="1175"/>
                  </a:lnTo>
                  <a:lnTo>
                    <a:pt x="1132" y="1223"/>
                  </a:lnTo>
                  <a:lnTo>
                    <a:pt x="1091" y="1275"/>
                  </a:lnTo>
                  <a:lnTo>
                    <a:pt x="1055" y="1329"/>
                  </a:lnTo>
                  <a:lnTo>
                    <a:pt x="1022" y="1386"/>
                  </a:lnTo>
                  <a:lnTo>
                    <a:pt x="995" y="1445"/>
                  </a:lnTo>
                  <a:lnTo>
                    <a:pt x="973" y="1506"/>
                  </a:lnTo>
                  <a:lnTo>
                    <a:pt x="955" y="1568"/>
                  </a:lnTo>
                  <a:lnTo>
                    <a:pt x="943" y="1633"/>
                  </a:lnTo>
                  <a:lnTo>
                    <a:pt x="934" y="1698"/>
                  </a:lnTo>
                  <a:lnTo>
                    <a:pt x="932" y="1765"/>
                  </a:lnTo>
                  <a:lnTo>
                    <a:pt x="934" y="1831"/>
                  </a:lnTo>
                  <a:lnTo>
                    <a:pt x="943" y="1897"/>
                  </a:lnTo>
                  <a:lnTo>
                    <a:pt x="955" y="1961"/>
                  </a:lnTo>
                  <a:lnTo>
                    <a:pt x="973" y="2024"/>
                  </a:lnTo>
                  <a:lnTo>
                    <a:pt x="995" y="2085"/>
                  </a:lnTo>
                  <a:lnTo>
                    <a:pt x="1022" y="2144"/>
                  </a:lnTo>
                  <a:lnTo>
                    <a:pt x="1055" y="2201"/>
                  </a:lnTo>
                  <a:lnTo>
                    <a:pt x="1091" y="2254"/>
                  </a:lnTo>
                  <a:lnTo>
                    <a:pt x="1132" y="2306"/>
                  </a:lnTo>
                  <a:lnTo>
                    <a:pt x="1177" y="2355"/>
                  </a:lnTo>
                  <a:lnTo>
                    <a:pt x="1228" y="2401"/>
                  </a:lnTo>
                  <a:lnTo>
                    <a:pt x="1281" y="2443"/>
                  </a:lnTo>
                  <a:lnTo>
                    <a:pt x="1337" y="2480"/>
                  </a:lnTo>
                  <a:lnTo>
                    <a:pt x="1395" y="2511"/>
                  </a:lnTo>
                  <a:lnTo>
                    <a:pt x="1454" y="2539"/>
                  </a:lnTo>
                  <a:lnTo>
                    <a:pt x="1515" y="2560"/>
                  </a:lnTo>
                  <a:lnTo>
                    <a:pt x="1578" y="2577"/>
                  </a:lnTo>
                  <a:lnTo>
                    <a:pt x="1641" y="2589"/>
                  </a:lnTo>
                  <a:lnTo>
                    <a:pt x="1705" y="2597"/>
                  </a:lnTo>
                  <a:lnTo>
                    <a:pt x="1769" y="2599"/>
                  </a:lnTo>
                  <a:lnTo>
                    <a:pt x="1833" y="2597"/>
                  </a:lnTo>
                  <a:lnTo>
                    <a:pt x="1897" y="2589"/>
                  </a:lnTo>
                  <a:lnTo>
                    <a:pt x="1961" y="2577"/>
                  </a:lnTo>
                  <a:lnTo>
                    <a:pt x="2023" y="2560"/>
                  </a:lnTo>
                  <a:lnTo>
                    <a:pt x="2085" y="2539"/>
                  </a:lnTo>
                  <a:lnTo>
                    <a:pt x="2144" y="2512"/>
                  </a:lnTo>
                  <a:lnTo>
                    <a:pt x="2202" y="2480"/>
                  </a:lnTo>
                  <a:lnTo>
                    <a:pt x="2258" y="2443"/>
                  </a:lnTo>
                  <a:lnTo>
                    <a:pt x="2311" y="2401"/>
                  </a:lnTo>
                  <a:lnTo>
                    <a:pt x="2361" y="2355"/>
                  </a:lnTo>
                  <a:lnTo>
                    <a:pt x="2406" y="2306"/>
                  </a:lnTo>
                  <a:lnTo>
                    <a:pt x="2447" y="2254"/>
                  </a:lnTo>
                  <a:lnTo>
                    <a:pt x="2484" y="2201"/>
                  </a:lnTo>
                  <a:lnTo>
                    <a:pt x="2515" y="2144"/>
                  </a:lnTo>
                  <a:lnTo>
                    <a:pt x="2543" y="2085"/>
                  </a:lnTo>
                  <a:lnTo>
                    <a:pt x="2566" y="2024"/>
                  </a:lnTo>
                  <a:lnTo>
                    <a:pt x="2583" y="1961"/>
                  </a:lnTo>
                  <a:lnTo>
                    <a:pt x="2596" y="1897"/>
                  </a:lnTo>
                  <a:lnTo>
                    <a:pt x="2603" y="1831"/>
                  </a:lnTo>
                  <a:lnTo>
                    <a:pt x="2607" y="1765"/>
                  </a:lnTo>
                  <a:lnTo>
                    <a:pt x="2603" y="1698"/>
                  </a:lnTo>
                  <a:lnTo>
                    <a:pt x="2596" y="1633"/>
                  </a:lnTo>
                  <a:lnTo>
                    <a:pt x="2583" y="1568"/>
                  </a:lnTo>
                  <a:lnTo>
                    <a:pt x="2566" y="1506"/>
                  </a:lnTo>
                  <a:lnTo>
                    <a:pt x="2543" y="1445"/>
                  </a:lnTo>
                  <a:lnTo>
                    <a:pt x="2515" y="1386"/>
                  </a:lnTo>
                  <a:lnTo>
                    <a:pt x="2484" y="1329"/>
                  </a:lnTo>
                  <a:lnTo>
                    <a:pt x="2447" y="1275"/>
                  </a:lnTo>
                  <a:lnTo>
                    <a:pt x="2406" y="1223"/>
                  </a:lnTo>
                  <a:lnTo>
                    <a:pt x="2361" y="1175"/>
                  </a:lnTo>
                  <a:lnTo>
                    <a:pt x="2312" y="1129"/>
                  </a:lnTo>
                  <a:lnTo>
                    <a:pt x="2260" y="1089"/>
                  </a:lnTo>
                  <a:lnTo>
                    <a:pt x="2205" y="1052"/>
                  </a:lnTo>
                  <a:lnTo>
                    <a:pt x="2149" y="1020"/>
                  </a:lnTo>
                  <a:lnTo>
                    <a:pt x="2090" y="993"/>
                  </a:lnTo>
                  <a:lnTo>
                    <a:pt x="2029" y="971"/>
                  </a:lnTo>
                  <a:lnTo>
                    <a:pt x="1965" y="952"/>
                  </a:lnTo>
                  <a:lnTo>
                    <a:pt x="1902" y="941"/>
                  </a:lnTo>
                  <a:lnTo>
                    <a:pt x="1836" y="932"/>
                  </a:lnTo>
                  <a:lnTo>
                    <a:pt x="1769" y="930"/>
                  </a:lnTo>
                  <a:close/>
                  <a:moveTo>
                    <a:pt x="2737" y="626"/>
                  </a:moveTo>
                  <a:lnTo>
                    <a:pt x="2709" y="629"/>
                  </a:lnTo>
                  <a:lnTo>
                    <a:pt x="2683" y="637"/>
                  </a:lnTo>
                  <a:lnTo>
                    <a:pt x="2658" y="650"/>
                  </a:lnTo>
                  <a:lnTo>
                    <a:pt x="2636" y="666"/>
                  </a:lnTo>
                  <a:lnTo>
                    <a:pt x="2616" y="686"/>
                  </a:lnTo>
                  <a:lnTo>
                    <a:pt x="2417" y="929"/>
                  </a:lnTo>
                  <a:lnTo>
                    <a:pt x="2469" y="972"/>
                  </a:lnTo>
                  <a:lnTo>
                    <a:pt x="2518" y="1018"/>
                  </a:lnTo>
                  <a:lnTo>
                    <a:pt x="2565" y="1067"/>
                  </a:lnTo>
                  <a:lnTo>
                    <a:pt x="2607" y="1119"/>
                  </a:lnTo>
                  <a:lnTo>
                    <a:pt x="2851" y="920"/>
                  </a:lnTo>
                  <a:lnTo>
                    <a:pt x="2870" y="900"/>
                  </a:lnTo>
                  <a:lnTo>
                    <a:pt x="2888" y="878"/>
                  </a:lnTo>
                  <a:lnTo>
                    <a:pt x="2899" y="854"/>
                  </a:lnTo>
                  <a:lnTo>
                    <a:pt x="2908" y="828"/>
                  </a:lnTo>
                  <a:lnTo>
                    <a:pt x="2911" y="800"/>
                  </a:lnTo>
                  <a:lnTo>
                    <a:pt x="2910" y="772"/>
                  </a:lnTo>
                  <a:lnTo>
                    <a:pt x="2905" y="744"/>
                  </a:lnTo>
                  <a:lnTo>
                    <a:pt x="2895" y="719"/>
                  </a:lnTo>
                  <a:lnTo>
                    <a:pt x="2881" y="696"/>
                  </a:lnTo>
                  <a:lnTo>
                    <a:pt x="2863" y="674"/>
                  </a:lnTo>
                  <a:lnTo>
                    <a:pt x="2841" y="656"/>
                  </a:lnTo>
                  <a:lnTo>
                    <a:pt x="2818" y="642"/>
                  </a:lnTo>
                  <a:lnTo>
                    <a:pt x="2792" y="632"/>
                  </a:lnTo>
                  <a:lnTo>
                    <a:pt x="2765" y="626"/>
                  </a:lnTo>
                  <a:lnTo>
                    <a:pt x="2737" y="626"/>
                  </a:lnTo>
                  <a:close/>
                  <a:moveTo>
                    <a:pt x="801" y="626"/>
                  </a:moveTo>
                  <a:lnTo>
                    <a:pt x="773" y="626"/>
                  </a:lnTo>
                  <a:lnTo>
                    <a:pt x="746" y="631"/>
                  </a:lnTo>
                  <a:lnTo>
                    <a:pt x="720" y="642"/>
                  </a:lnTo>
                  <a:lnTo>
                    <a:pt x="696" y="656"/>
                  </a:lnTo>
                  <a:lnTo>
                    <a:pt x="675" y="674"/>
                  </a:lnTo>
                  <a:lnTo>
                    <a:pt x="658" y="696"/>
                  </a:lnTo>
                  <a:lnTo>
                    <a:pt x="642" y="719"/>
                  </a:lnTo>
                  <a:lnTo>
                    <a:pt x="633" y="744"/>
                  </a:lnTo>
                  <a:lnTo>
                    <a:pt x="627" y="772"/>
                  </a:lnTo>
                  <a:lnTo>
                    <a:pt x="626" y="800"/>
                  </a:lnTo>
                  <a:lnTo>
                    <a:pt x="631" y="828"/>
                  </a:lnTo>
                  <a:lnTo>
                    <a:pt x="638" y="854"/>
                  </a:lnTo>
                  <a:lnTo>
                    <a:pt x="651" y="878"/>
                  </a:lnTo>
                  <a:lnTo>
                    <a:pt x="667" y="900"/>
                  </a:lnTo>
                  <a:lnTo>
                    <a:pt x="688" y="920"/>
                  </a:lnTo>
                  <a:lnTo>
                    <a:pt x="931" y="1119"/>
                  </a:lnTo>
                  <a:lnTo>
                    <a:pt x="974" y="1067"/>
                  </a:lnTo>
                  <a:lnTo>
                    <a:pt x="1020" y="1018"/>
                  </a:lnTo>
                  <a:lnTo>
                    <a:pt x="1070" y="972"/>
                  </a:lnTo>
                  <a:lnTo>
                    <a:pt x="1121" y="929"/>
                  </a:lnTo>
                  <a:lnTo>
                    <a:pt x="921" y="686"/>
                  </a:lnTo>
                  <a:lnTo>
                    <a:pt x="902" y="666"/>
                  </a:lnTo>
                  <a:lnTo>
                    <a:pt x="880" y="650"/>
                  </a:lnTo>
                  <a:lnTo>
                    <a:pt x="856" y="637"/>
                  </a:lnTo>
                  <a:lnTo>
                    <a:pt x="829" y="629"/>
                  </a:lnTo>
                  <a:lnTo>
                    <a:pt x="801" y="626"/>
                  </a:lnTo>
                  <a:close/>
                  <a:moveTo>
                    <a:pt x="1769" y="222"/>
                  </a:moveTo>
                  <a:lnTo>
                    <a:pt x="1741" y="225"/>
                  </a:lnTo>
                  <a:lnTo>
                    <a:pt x="1714" y="231"/>
                  </a:lnTo>
                  <a:lnTo>
                    <a:pt x="1690" y="242"/>
                  </a:lnTo>
                  <a:lnTo>
                    <a:pt x="1666" y="258"/>
                  </a:lnTo>
                  <a:lnTo>
                    <a:pt x="1646" y="276"/>
                  </a:lnTo>
                  <a:lnTo>
                    <a:pt x="1628" y="299"/>
                  </a:lnTo>
                  <a:lnTo>
                    <a:pt x="1615" y="323"/>
                  </a:lnTo>
                  <a:lnTo>
                    <a:pt x="1607" y="349"/>
                  </a:lnTo>
                  <a:lnTo>
                    <a:pt x="1602" y="376"/>
                  </a:lnTo>
                  <a:lnTo>
                    <a:pt x="1604" y="405"/>
                  </a:lnTo>
                  <a:lnTo>
                    <a:pt x="1635" y="717"/>
                  </a:lnTo>
                  <a:lnTo>
                    <a:pt x="1702" y="711"/>
                  </a:lnTo>
                  <a:lnTo>
                    <a:pt x="1769" y="709"/>
                  </a:lnTo>
                  <a:lnTo>
                    <a:pt x="1837" y="711"/>
                  </a:lnTo>
                  <a:lnTo>
                    <a:pt x="1904" y="717"/>
                  </a:lnTo>
                  <a:lnTo>
                    <a:pt x="1935" y="405"/>
                  </a:lnTo>
                  <a:lnTo>
                    <a:pt x="1935" y="376"/>
                  </a:lnTo>
                  <a:lnTo>
                    <a:pt x="1931" y="349"/>
                  </a:lnTo>
                  <a:lnTo>
                    <a:pt x="1922" y="323"/>
                  </a:lnTo>
                  <a:lnTo>
                    <a:pt x="1909" y="299"/>
                  </a:lnTo>
                  <a:lnTo>
                    <a:pt x="1892" y="276"/>
                  </a:lnTo>
                  <a:lnTo>
                    <a:pt x="1872" y="258"/>
                  </a:lnTo>
                  <a:lnTo>
                    <a:pt x="1849" y="242"/>
                  </a:lnTo>
                  <a:lnTo>
                    <a:pt x="1824" y="231"/>
                  </a:lnTo>
                  <a:lnTo>
                    <a:pt x="1797" y="225"/>
                  </a:lnTo>
                  <a:lnTo>
                    <a:pt x="1769" y="222"/>
                  </a:lnTo>
                  <a:close/>
                  <a:moveTo>
                    <a:pt x="1769" y="0"/>
                  </a:moveTo>
                  <a:lnTo>
                    <a:pt x="1816" y="4"/>
                  </a:lnTo>
                  <a:lnTo>
                    <a:pt x="1861" y="12"/>
                  </a:lnTo>
                  <a:lnTo>
                    <a:pt x="1905" y="25"/>
                  </a:lnTo>
                  <a:lnTo>
                    <a:pt x="1947" y="44"/>
                  </a:lnTo>
                  <a:lnTo>
                    <a:pt x="1987" y="68"/>
                  </a:lnTo>
                  <a:lnTo>
                    <a:pt x="2023" y="96"/>
                  </a:lnTo>
                  <a:lnTo>
                    <a:pt x="2057" y="128"/>
                  </a:lnTo>
                  <a:lnTo>
                    <a:pt x="2086" y="165"/>
                  </a:lnTo>
                  <a:lnTo>
                    <a:pt x="2110" y="203"/>
                  </a:lnTo>
                  <a:lnTo>
                    <a:pt x="2130" y="245"/>
                  </a:lnTo>
                  <a:lnTo>
                    <a:pt x="2145" y="289"/>
                  </a:lnTo>
                  <a:lnTo>
                    <a:pt x="2154" y="334"/>
                  </a:lnTo>
                  <a:lnTo>
                    <a:pt x="2158" y="380"/>
                  </a:lnTo>
                  <a:lnTo>
                    <a:pt x="2156" y="426"/>
                  </a:lnTo>
                  <a:lnTo>
                    <a:pt x="2121" y="768"/>
                  </a:lnTo>
                  <a:lnTo>
                    <a:pt x="2175" y="788"/>
                  </a:lnTo>
                  <a:lnTo>
                    <a:pt x="2227" y="812"/>
                  </a:lnTo>
                  <a:lnTo>
                    <a:pt x="2444" y="546"/>
                  </a:lnTo>
                  <a:lnTo>
                    <a:pt x="2476" y="511"/>
                  </a:lnTo>
                  <a:lnTo>
                    <a:pt x="2512" y="482"/>
                  </a:lnTo>
                  <a:lnTo>
                    <a:pt x="2550" y="456"/>
                  </a:lnTo>
                  <a:lnTo>
                    <a:pt x="2592" y="436"/>
                  </a:lnTo>
                  <a:lnTo>
                    <a:pt x="2635" y="420"/>
                  </a:lnTo>
                  <a:lnTo>
                    <a:pt x="2680" y="409"/>
                  </a:lnTo>
                  <a:lnTo>
                    <a:pt x="2726" y="405"/>
                  </a:lnTo>
                  <a:lnTo>
                    <a:pt x="2772" y="405"/>
                  </a:lnTo>
                  <a:lnTo>
                    <a:pt x="2819" y="411"/>
                  </a:lnTo>
                  <a:lnTo>
                    <a:pt x="2863" y="422"/>
                  </a:lnTo>
                  <a:lnTo>
                    <a:pt x="2906" y="439"/>
                  </a:lnTo>
                  <a:lnTo>
                    <a:pt x="2947" y="461"/>
                  </a:lnTo>
                  <a:lnTo>
                    <a:pt x="2984" y="487"/>
                  </a:lnTo>
                  <a:lnTo>
                    <a:pt x="3020" y="518"/>
                  </a:lnTo>
                  <a:lnTo>
                    <a:pt x="3051" y="552"/>
                  </a:lnTo>
                  <a:lnTo>
                    <a:pt x="3077" y="591"/>
                  </a:lnTo>
                  <a:lnTo>
                    <a:pt x="3099" y="631"/>
                  </a:lnTo>
                  <a:lnTo>
                    <a:pt x="3116" y="673"/>
                  </a:lnTo>
                  <a:lnTo>
                    <a:pt x="3126" y="718"/>
                  </a:lnTo>
                  <a:lnTo>
                    <a:pt x="3133" y="765"/>
                  </a:lnTo>
                  <a:lnTo>
                    <a:pt x="3133" y="811"/>
                  </a:lnTo>
                  <a:lnTo>
                    <a:pt x="3128" y="857"/>
                  </a:lnTo>
                  <a:lnTo>
                    <a:pt x="3118" y="902"/>
                  </a:lnTo>
                  <a:lnTo>
                    <a:pt x="3102" y="945"/>
                  </a:lnTo>
                  <a:lnTo>
                    <a:pt x="3081" y="986"/>
                  </a:lnTo>
                  <a:lnTo>
                    <a:pt x="3055" y="1024"/>
                  </a:lnTo>
                  <a:lnTo>
                    <a:pt x="3025" y="1060"/>
                  </a:lnTo>
                  <a:lnTo>
                    <a:pt x="2991" y="1091"/>
                  </a:lnTo>
                  <a:lnTo>
                    <a:pt x="2725" y="1309"/>
                  </a:lnTo>
                  <a:lnTo>
                    <a:pt x="2748" y="1360"/>
                  </a:lnTo>
                  <a:lnTo>
                    <a:pt x="2768" y="1413"/>
                  </a:lnTo>
                  <a:lnTo>
                    <a:pt x="3111" y="1380"/>
                  </a:lnTo>
                  <a:lnTo>
                    <a:pt x="3158" y="1377"/>
                  </a:lnTo>
                  <a:lnTo>
                    <a:pt x="3204" y="1382"/>
                  </a:lnTo>
                  <a:lnTo>
                    <a:pt x="3249" y="1390"/>
                  </a:lnTo>
                  <a:lnTo>
                    <a:pt x="3293" y="1405"/>
                  </a:lnTo>
                  <a:lnTo>
                    <a:pt x="3334" y="1425"/>
                  </a:lnTo>
                  <a:lnTo>
                    <a:pt x="3374" y="1448"/>
                  </a:lnTo>
                  <a:lnTo>
                    <a:pt x="3411" y="1477"/>
                  </a:lnTo>
                  <a:lnTo>
                    <a:pt x="3443" y="1510"/>
                  </a:lnTo>
                  <a:lnTo>
                    <a:pt x="3471" y="1548"/>
                  </a:lnTo>
                  <a:lnTo>
                    <a:pt x="3495" y="1587"/>
                  </a:lnTo>
                  <a:lnTo>
                    <a:pt x="3513" y="1629"/>
                  </a:lnTo>
                  <a:lnTo>
                    <a:pt x="3527" y="1673"/>
                  </a:lnTo>
                  <a:lnTo>
                    <a:pt x="3535" y="1719"/>
                  </a:lnTo>
                  <a:lnTo>
                    <a:pt x="3538" y="1765"/>
                  </a:lnTo>
                  <a:lnTo>
                    <a:pt x="3535" y="1811"/>
                  </a:lnTo>
                  <a:lnTo>
                    <a:pt x="3527" y="1857"/>
                  </a:lnTo>
                  <a:lnTo>
                    <a:pt x="3513" y="1900"/>
                  </a:lnTo>
                  <a:lnTo>
                    <a:pt x="3495" y="1943"/>
                  </a:lnTo>
                  <a:lnTo>
                    <a:pt x="3471" y="1982"/>
                  </a:lnTo>
                  <a:lnTo>
                    <a:pt x="3443" y="2018"/>
                  </a:lnTo>
                  <a:lnTo>
                    <a:pt x="3411" y="2051"/>
                  </a:lnTo>
                  <a:lnTo>
                    <a:pt x="3373" y="2081"/>
                  </a:lnTo>
                  <a:lnTo>
                    <a:pt x="3332" y="2106"/>
                  </a:lnTo>
                  <a:lnTo>
                    <a:pt x="3289" y="2127"/>
                  </a:lnTo>
                  <a:lnTo>
                    <a:pt x="3244" y="2141"/>
                  </a:lnTo>
                  <a:lnTo>
                    <a:pt x="3198" y="2149"/>
                  </a:lnTo>
                  <a:lnTo>
                    <a:pt x="3149" y="2152"/>
                  </a:lnTo>
                  <a:lnTo>
                    <a:pt x="3111" y="2150"/>
                  </a:lnTo>
                  <a:lnTo>
                    <a:pt x="2768" y="2116"/>
                  </a:lnTo>
                  <a:lnTo>
                    <a:pt x="2748" y="2170"/>
                  </a:lnTo>
                  <a:lnTo>
                    <a:pt x="2725" y="2221"/>
                  </a:lnTo>
                  <a:lnTo>
                    <a:pt x="2991" y="2439"/>
                  </a:lnTo>
                  <a:lnTo>
                    <a:pt x="3025" y="2470"/>
                  </a:lnTo>
                  <a:lnTo>
                    <a:pt x="3055" y="2505"/>
                  </a:lnTo>
                  <a:lnTo>
                    <a:pt x="3081" y="2544"/>
                  </a:lnTo>
                  <a:lnTo>
                    <a:pt x="3102" y="2585"/>
                  </a:lnTo>
                  <a:lnTo>
                    <a:pt x="3118" y="2628"/>
                  </a:lnTo>
                  <a:lnTo>
                    <a:pt x="3128" y="2673"/>
                  </a:lnTo>
                  <a:lnTo>
                    <a:pt x="3133" y="2719"/>
                  </a:lnTo>
                  <a:lnTo>
                    <a:pt x="3133" y="2765"/>
                  </a:lnTo>
                  <a:lnTo>
                    <a:pt x="3126" y="2811"/>
                  </a:lnTo>
                  <a:lnTo>
                    <a:pt x="3115" y="2856"/>
                  </a:lnTo>
                  <a:lnTo>
                    <a:pt x="3099" y="2898"/>
                  </a:lnTo>
                  <a:lnTo>
                    <a:pt x="3077" y="2939"/>
                  </a:lnTo>
                  <a:lnTo>
                    <a:pt x="3051" y="2978"/>
                  </a:lnTo>
                  <a:lnTo>
                    <a:pt x="3020" y="3012"/>
                  </a:lnTo>
                  <a:lnTo>
                    <a:pt x="2987" y="3041"/>
                  </a:lnTo>
                  <a:lnTo>
                    <a:pt x="2951" y="3067"/>
                  </a:lnTo>
                  <a:lnTo>
                    <a:pt x="2913" y="3087"/>
                  </a:lnTo>
                  <a:lnTo>
                    <a:pt x="2874" y="3103"/>
                  </a:lnTo>
                  <a:lnTo>
                    <a:pt x="2832" y="3116"/>
                  </a:lnTo>
                  <a:lnTo>
                    <a:pt x="2789" y="3123"/>
                  </a:lnTo>
                  <a:lnTo>
                    <a:pt x="2745" y="3126"/>
                  </a:lnTo>
                  <a:lnTo>
                    <a:pt x="2726" y="3125"/>
                  </a:lnTo>
                  <a:lnTo>
                    <a:pt x="2680" y="3120"/>
                  </a:lnTo>
                  <a:lnTo>
                    <a:pt x="2635" y="3110"/>
                  </a:lnTo>
                  <a:lnTo>
                    <a:pt x="2592" y="3094"/>
                  </a:lnTo>
                  <a:lnTo>
                    <a:pt x="2550" y="3073"/>
                  </a:lnTo>
                  <a:lnTo>
                    <a:pt x="2512" y="3047"/>
                  </a:lnTo>
                  <a:lnTo>
                    <a:pt x="2476" y="3017"/>
                  </a:lnTo>
                  <a:lnTo>
                    <a:pt x="2444" y="2984"/>
                  </a:lnTo>
                  <a:lnTo>
                    <a:pt x="2226" y="2718"/>
                  </a:lnTo>
                  <a:lnTo>
                    <a:pt x="2174" y="2741"/>
                  </a:lnTo>
                  <a:lnTo>
                    <a:pt x="2121" y="2761"/>
                  </a:lnTo>
                  <a:lnTo>
                    <a:pt x="2156" y="3103"/>
                  </a:lnTo>
                  <a:lnTo>
                    <a:pt x="2158" y="3149"/>
                  </a:lnTo>
                  <a:lnTo>
                    <a:pt x="2154" y="3196"/>
                  </a:lnTo>
                  <a:lnTo>
                    <a:pt x="2145" y="3241"/>
                  </a:lnTo>
                  <a:lnTo>
                    <a:pt x="2130" y="3285"/>
                  </a:lnTo>
                  <a:lnTo>
                    <a:pt x="2110" y="3325"/>
                  </a:lnTo>
                  <a:lnTo>
                    <a:pt x="2086" y="3365"/>
                  </a:lnTo>
                  <a:lnTo>
                    <a:pt x="2057" y="3402"/>
                  </a:lnTo>
                  <a:lnTo>
                    <a:pt x="2023" y="3434"/>
                  </a:lnTo>
                  <a:lnTo>
                    <a:pt x="1987" y="3462"/>
                  </a:lnTo>
                  <a:lnTo>
                    <a:pt x="1947" y="3485"/>
                  </a:lnTo>
                  <a:lnTo>
                    <a:pt x="1905" y="3504"/>
                  </a:lnTo>
                  <a:lnTo>
                    <a:pt x="1861" y="3518"/>
                  </a:lnTo>
                  <a:lnTo>
                    <a:pt x="1816" y="3526"/>
                  </a:lnTo>
                  <a:lnTo>
                    <a:pt x="1769" y="3528"/>
                  </a:lnTo>
                  <a:lnTo>
                    <a:pt x="1723" y="3526"/>
                  </a:lnTo>
                  <a:lnTo>
                    <a:pt x="1677" y="3518"/>
                  </a:lnTo>
                  <a:lnTo>
                    <a:pt x="1633" y="3504"/>
                  </a:lnTo>
                  <a:lnTo>
                    <a:pt x="1591" y="3485"/>
                  </a:lnTo>
                  <a:lnTo>
                    <a:pt x="1551" y="3462"/>
                  </a:lnTo>
                  <a:lnTo>
                    <a:pt x="1514" y="3434"/>
                  </a:lnTo>
                  <a:lnTo>
                    <a:pt x="1481" y="3402"/>
                  </a:lnTo>
                  <a:lnTo>
                    <a:pt x="1452" y="3365"/>
                  </a:lnTo>
                  <a:lnTo>
                    <a:pt x="1427" y="3325"/>
                  </a:lnTo>
                  <a:lnTo>
                    <a:pt x="1408" y="3285"/>
                  </a:lnTo>
                  <a:lnTo>
                    <a:pt x="1394" y="3241"/>
                  </a:lnTo>
                  <a:lnTo>
                    <a:pt x="1384" y="3196"/>
                  </a:lnTo>
                  <a:lnTo>
                    <a:pt x="1381" y="3149"/>
                  </a:lnTo>
                  <a:lnTo>
                    <a:pt x="1383" y="3103"/>
                  </a:lnTo>
                  <a:lnTo>
                    <a:pt x="1416" y="2761"/>
                  </a:lnTo>
                  <a:lnTo>
                    <a:pt x="1364" y="2741"/>
                  </a:lnTo>
                  <a:lnTo>
                    <a:pt x="1312" y="2718"/>
                  </a:lnTo>
                  <a:lnTo>
                    <a:pt x="1093" y="2984"/>
                  </a:lnTo>
                  <a:lnTo>
                    <a:pt x="1062" y="3017"/>
                  </a:lnTo>
                  <a:lnTo>
                    <a:pt x="1027" y="3047"/>
                  </a:lnTo>
                  <a:lnTo>
                    <a:pt x="988" y="3073"/>
                  </a:lnTo>
                  <a:lnTo>
                    <a:pt x="947" y="3094"/>
                  </a:lnTo>
                  <a:lnTo>
                    <a:pt x="904" y="3110"/>
                  </a:lnTo>
                  <a:lnTo>
                    <a:pt x="859" y="3120"/>
                  </a:lnTo>
                  <a:lnTo>
                    <a:pt x="813" y="3125"/>
                  </a:lnTo>
                  <a:lnTo>
                    <a:pt x="793" y="3126"/>
                  </a:lnTo>
                  <a:lnTo>
                    <a:pt x="749" y="3123"/>
                  </a:lnTo>
                  <a:lnTo>
                    <a:pt x="706" y="3116"/>
                  </a:lnTo>
                  <a:lnTo>
                    <a:pt x="665" y="3103"/>
                  </a:lnTo>
                  <a:lnTo>
                    <a:pt x="625" y="3087"/>
                  </a:lnTo>
                  <a:lnTo>
                    <a:pt x="586" y="3067"/>
                  </a:lnTo>
                  <a:lnTo>
                    <a:pt x="551" y="3041"/>
                  </a:lnTo>
                  <a:lnTo>
                    <a:pt x="519" y="3012"/>
                  </a:lnTo>
                  <a:lnTo>
                    <a:pt x="487" y="2978"/>
                  </a:lnTo>
                  <a:lnTo>
                    <a:pt x="462" y="2939"/>
                  </a:lnTo>
                  <a:lnTo>
                    <a:pt x="439" y="2898"/>
                  </a:lnTo>
                  <a:lnTo>
                    <a:pt x="423" y="2855"/>
                  </a:lnTo>
                  <a:lnTo>
                    <a:pt x="412" y="2811"/>
                  </a:lnTo>
                  <a:lnTo>
                    <a:pt x="406" y="2765"/>
                  </a:lnTo>
                  <a:lnTo>
                    <a:pt x="405" y="2719"/>
                  </a:lnTo>
                  <a:lnTo>
                    <a:pt x="410" y="2673"/>
                  </a:lnTo>
                  <a:lnTo>
                    <a:pt x="421" y="2628"/>
                  </a:lnTo>
                  <a:lnTo>
                    <a:pt x="437" y="2585"/>
                  </a:lnTo>
                  <a:lnTo>
                    <a:pt x="457" y="2544"/>
                  </a:lnTo>
                  <a:lnTo>
                    <a:pt x="482" y="2505"/>
                  </a:lnTo>
                  <a:lnTo>
                    <a:pt x="512" y="2470"/>
                  </a:lnTo>
                  <a:lnTo>
                    <a:pt x="547" y="2439"/>
                  </a:lnTo>
                  <a:lnTo>
                    <a:pt x="814" y="2221"/>
                  </a:lnTo>
                  <a:lnTo>
                    <a:pt x="790" y="2170"/>
                  </a:lnTo>
                  <a:lnTo>
                    <a:pt x="769" y="2116"/>
                  </a:lnTo>
                  <a:lnTo>
                    <a:pt x="427" y="2150"/>
                  </a:lnTo>
                  <a:lnTo>
                    <a:pt x="388" y="2152"/>
                  </a:lnTo>
                  <a:lnTo>
                    <a:pt x="341" y="2149"/>
                  </a:lnTo>
                  <a:lnTo>
                    <a:pt x="295" y="2141"/>
                  </a:lnTo>
                  <a:lnTo>
                    <a:pt x="250" y="2127"/>
                  </a:lnTo>
                  <a:lnTo>
                    <a:pt x="207" y="2106"/>
                  </a:lnTo>
                  <a:lnTo>
                    <a:pt x="166" y="2081"/>
                  </a:lnTo>
                  <a:lnTo>
                    <a:pt x="128" y="2051"/>
                  </a:lnTo>
                  <a:lnTo>
                    <a:pt x="96" y="2018"/>
                  </a:lnTo>
                  <a:lnTo>
                    <a:pt x="67" y="1982"/>
                  </a:lnTo>
                  <a:lnTo>
                    <a:pt x="44" y="1943"/>
                  </a:lnTo>
                  <a:lnTo>
                    <a:pt x="25" y="1900"/>
                  </a:lnTo>
                  <a:lnTo>
                    <a:pt x="12" y="1857"/>
                  </a:lnTo>
                  <a:lnTo>
                    <a:pt x="3" y="1811"/>
                  </a:lnTo>
                  <a:lnTo>
                    <a:pt x="0" y="1765"/>
                  </a:lnTo>
                  <a:lnTo>
                    <a:pt x="3" y="1719"/>
                  </a:lnTo>
                  <a:lnTo>
                    <a:pt x="12" y="1673"/>
                  </a:lnTo>
                  <a:lnTo>
                    <a:pt x="25" y="1629"/>
                  </a:lnTo>
                  <a:lnTo>
                    <a:pt x="44" y="1587"/>
                  </a:lnTo>
                  <a:lnTo>
                    <a:pt x="67" y="1548"/>
                  </a:lnTo>
                  <a:lnTo>
                    <a:pt x="96" y="1510"/>
                  </a:lnTo>
                  <a:lnTo>
                    <a:pt x="128" y="1477"/>
                  </a:lnTo>
                  <a:lnTo>
                    <a:pt x="165" y="1448"/>
                  </a:lnTo>
                  <a:lnTo>
                    <a:pt x="203" y="1425"/>
                  </a:lnTo>
                  <a:lnTo>
                    <a:pt x="245" y="1405"/>
                  </a:lnTo>
                  <a:lnTo>
                    <a:pt x="289" y="1390"/>
                  </a:lnTo>
                  <a:lnTo>
                    <a:pt x="335" y="1382"/>
                  </a:lnTo>
                  <a:lnTo>
                    <a:pt x="380" y="1377"/>
                  </a:lnTo>
                  <a:lnTo>
                    <a:pt x="427" y="1380"/>
                  </a:lnTo>
                  <a:lnTo>
                    <a:pt x="769" y="1413"/>
                  </a:lnTo>
                  <a:lnTo>
                    <a:pt x="790" y="1360"/>
                  </a:lnTo>
                  <a:lnTo>
                    <a:pt x="814" y="1309"/>
                  </a:lnTo>
                  <a:lnTo>
                    <a:pt x="547" y="1091"/>
                  </a:lnTo>
                  <a:lnTo>
                    <a:pt x="512" y="1060"/>
                  </a:lnTo>
                  <a:lnTo>
                    <a:pt x="483" y="1024"/>
                  </a:lnTo>
                  <a:lnTo>
                    <a:pt x="457" y="986"/>
                  </a:lnTo>
                  <a:lnTo>
                    <a:pt x="437" y="945"/>
                  </a:lnTo>
                  <a:lnTo>
                    <a:pt x="421" y="902"/>
                  </a:lnTo>
                  <a:lnTo>
                    <a:pt x="410" y="857"/>
                  </a:lnTo>
                  <a:lnTo>
                    <a:pt x="405" y="811"/>
                  </a:lnTo>
                  <a:lnTo>
                    <a:pt x="406" y="765"/>
                  </a:lnTo>
                  <a:lnTo>
                    <a:pt x="411" y="718"/>
                  </a:lnTo>
                  <a:lnTo>
                    <a:pt x="423" y="673"/>
                  </a:lnTo>
                  <a:lnTo>
                    <a:pt x="439" y="631"/>
                  </a:lnTo>
                  <a:lnTo>
                    <a:pt x="461" y="591"/>
                  </a:lnTo>
                  <a:lnTo>
                    <a:pt x="487" y="552"/>
                  </a:lnTo>
                  <a:lnTo>
                    <a:pt x="519" y="518"/>
                  </a:lnTo>
                  <a:lnTo>
                    <a:pt x="553" y="487"/>
                  </a:lnTo>
                  <a:lnTo>
                    <a:pt x="591" y="461"/>
                  </a:lnTo>
                  <a:lnTo>
                    <a:pt x="632" y="439"/>
                  </a:lnTo>
                  <a:lnTo>
                    <a:pt x="675" y="422"/>
                  </a:lnTo>
                  <a:lnTo>
                    <a:pt x="720" y="411"/>
                  </a:lnTo>
                  <a:lnTo>
                    <a:pt x="765" y="405"/>
                  </a:lnTo>
                  <a:lnTo>
                    <a:pt x="813" y="405"/>
                  </a:lnTo>
                  <a:lnTo>
                    <a:pt x="859" y="409"/>
                  </a:lnTo>
                  <a:lnTo>
                    <a:pt x="904" y="420"/>
                  </a:lnTo>
                  <a:lnTo>
                    <a:pt x="947" y="436"/>
                  </a:lnTo>
                  <a:lnTo>
                    <a:pt x="988" y="456"/>
                  </a:lnTo>
                  <a:lnTo>
                    <a:pt x="1027" y="482"/>
                  </a:lnTo>
                  <a:lnTo>
                    <a:pt x="1062" y="511"/>
                  </a:lnTo>
                  <a:lnTo>
                    <a:pt x="1093" y="546"/>
                  </a:lnTo>
                  <a:lnTo>
                    <a:pt x="1312" y="812"/>
                  </a:lnTo>
                  <a:lnTo>
                    <a:pt x="1364" y="788"/>
                  </a:lnTo>
                  <a:lnTo>
                    <a:pt x="1416" y="768"/>
                  </a:lnTo>
                  <a:lnTo>
                    <a:pt x="1383" y="426"/>
                  </a:lnTo>
                  <a:lnTo>
                    <a:pt x="1381" y="380"/>
                  </a:lnTo>
                  <a:lnTo>
                    <a:pt x="1384" y="334"/>
                  </a:lnTo>
                  <a:lnTo>
                    <a:pt x="1394" y="289"/>
                  </a:lnTo>
                  <a:lnTo>
                    <a:pt x="1408" y="245"/>
                  </a:lnTo>
                  <a:lnTo>
                    <a:pt x="1427" y="203"/>
                  </a:lnTo>
                  <a:lnTo>
                    <a:pt x="1452" y="165"/>
                  </a:lnTo>
                  <a:lnTo>
                    <a:pt x="1481" y="128"/>
                  </a:lnTo>
                  <a:lnTo>
                    <a:pt x="1514" y="96"/>
                  </a:lnTo>
                  <a:lnTo>
                    <a:pt x="1551" y="68"/>
                  </a:lnTo>
                  <a:lnTo>
                    <a:pt x="1591" y="44"/>
                  </a:lnTo>
                  <a:lnTo>
                    <a:pt x="1633" y="25"/>
                  </a:lnTo>
                  <a:lnTo>
                    <a:pt x="1677" y="12"/>
                  </a:lnTo>
                  <a:lnTo>
                    <a:pt x="1723" y="4"/>
                  </a:lnTo>
                  <a:lnTo>
                    <a:pt x="17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08" name="Shape 9708"/>
          <p:cNvGrpSpPr/>
          <p:nvPr/>
        </p:nvGrpSpPr>
        <p:grpSpPr>
          <a:xfrm>
            <a:off x="436284" y="1317379"/>
            <a:ext cx="273448" cy="282128"/>
            <a:chOff x="1291" y="3050"/>
            <a:chExt cx="252" cy="260"/>
          </a:xfrm>
        </p:grpSpPr>
        <p:sp>
          <p:nvSpPr>
            <p:cNvPr id="9709" name="Shape 9709"/>
            <p:cNvSpPr/>
            <p:nvPr/>
          </p:nvSpPr>
          <p:spPr>
            <a:xfrm>
              <a:off x="1298" y="3064"/>
              <a:ext cx="245" cy="246"/>
            </a:xfrm>
            <a:custGeom>
              <a:avLst/>
              <a:gdLst/>
              <a:ahLst/>
              <a:cxnLst/>
              <a:rect l="0" t="0" r="0" b="0"/>
              <a:pathLst>
                <a:path w="3188" h="3197" extrusionOk="0">
                  <a:moveTo>
                    <a:pt x="2927" y="448"/>
                  </a:moveTo>
                  <a:lnTo>
                    <a:pt x="446" y="2936"/>
                  </a:lnTo>
                  <a:lnTo>
                    <a:pt x="2927" y="2936"/>
                  </a:lnTo>
                  <a:lnTo>
                    <a:pt x="2927" y="448"/>
                  </a:lnTo>
                  <a:close/>
                  <a:moveTo>
                    <a:pt x="3056" y="0"/>
                  </a:moveTo>
                  <a:lnTo>
                    <a:pt x="3082" y="3"/>
                  </a:lnTo>
                  <a:lnTo>
                    <a:pt x="3107" y="10"/>
                  </a:lnTo>
                  <a:lnTo>
                    <a:pt x="3130" y="23"/>
                  </a:lnTo>
                  <a:lnTo>
                    <a:pt x="3150" y="39"/>
                  </a:lnTo>
                  <a:lnTo>
                    <a:pt x="3165" y="59"/>
                  </a:lnTo>
                  <a:lnTo>
                    <a:pt x="3178" y="82"/>
                  </a:lnTo>
                  <a:lnTo>
                    <a:pt x="3185" y="105"/>
                  </a:lnTo>
                  <a:lnTo>
                    <a:pt x="3188" y="131"/>
                  </a:lnTo>
                  <a:lnTo>
                    <a:pt x="3188" y="3067"/>
                  </a:lnTo>
                  <a:lnTo>
                    <a:pt x="3185" y="3092"/>
                  </a:lnTo>
                  <a:lnTo>
                    <a:pt x="3178" y="3117"/>
                  </a:lnTo>
                  <a:lnTo>
                    <a:pt x="3165" y="3139"/>
                  </a:lnTo>
                  <a:lnTo>
                    <a:pt x="3150" y="3158"/>
                  </a:lnTo>
                  <a:lnTo>
                    <a:pt x="3130" y="3175"/>
                  </a:lnTo>
                  <a:lnTo>
                    <a:pt x="3108" y="3186"/>
                  </a:lnTo>
                  <a:lnTo>
                    <a:pt x="3083" y="3195"/>
                  </a:lnTo>
                  <a:lnTo>
                    <a:pt x="3057" y="3197"/>
                  </a:lnTo>
                  <a:lnTo>
                    <a:pt x="131" y="3197"/>
                  </a:lnTo>
                  <a:lnTo>
                    <a:pt x="105" y="3195"/>
                  </a:lnTo>
                  <a:lnTo>
                    <a:pt x="81" y="3187"/>
                  </a:lnTo>
                  <a:lnTo>
                    <a:pt x="58" y="3175"/>
                  </a:lnTo>
                  <a:lnTo>
                    <a:pt x="39" y="3158"/>
                  </a:lnTo>
                  <a:lnTo>
                    <a:pt x="22" y="3139"/>
                  </a:lnTo>
                  <a:lnTo>
                    <a:pt x="10" y="3116"/>
                  </a:lnTo>
                  <a:lnTo>
                    <a:pt x="3" y="3091"/>
                  </a:lnTo>
                  <a:lnTo>
                    <a:pt x="0" y="3066"/>
                  </a:lnTo>
                  <a:lnTo>
                    <a:pt x="3" y="3041"/>
                  </a:lnTo>
                  <a:lnTo>
                    <a:pt x="10" y="3016"/>
                  </a:lnTo>
                  <a:lnTo>
                    <a:pt x="22" y="2993"/>
                  </a:lnTo>
                  <a:lnTo>
                    <a:pt x="39" y="2974"/>
                  </a:lnTo>
                  <a:lnTo>
                    <a:pt x="2965" y="39"/>
                  </a:lnTo>
                  <a:lnTo>
                    <a:pt x="2985" y="23"/>
                  </a:lnTo>
                  <a:lnTo>
                    <a:pt x="3007" y="10"/>
                  </a:lnTo>
                  <a:lnTo>
                    <a:pt x="3032" y="3"/>
                  </a:lnTo>
                  <a:lnTo>
                    <a:pt x="30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10" name="Shape 9710"/>
            <p:cNvSpPr/>
            <p:nvPr/>
          </p:nvSpPr>
          <p:spPr>
            <a:xfrm>
              <a:off x="1291" y="3050"/>
              <a:ext cx="208" cy="208"/>
            </a:xfrm>
            <a:custGeom>
              <a:avLst/>
              <a:gdLst/>
              <a:ahLst/>
              <a:cxnLst/>
              <a:rect l="0" t="0" r="0" b="0"/>
              <a:pathLst>
                <a:path w="2699" h="2706" extrusionOk="0">
                  <a:moveTo>
                    <a:pt x="2606" y="0"/>
                  </a:moveTo>
                  <a:lnTo>
                    <a:pt x="2625" y="0"/>
                  </a:lnTo>
                  <a:lnTo>
                    <a:pt x="2642" y="5"/>
                  </a:lnTo>
                  <a:lnTo>
                    <a:pt x="2658" y="14"/>
                  </a:lnTo>
                  <a:lnTo>
                    <a:pt x="2673" y="25"/>
                  </a:lnTo>
                  <a:lnTo>
                    <a:pt x="2685" y="39"/>
                  </a:lnTo>
                  <a:lnTo>
                    <a:pt x="2693" y="57"/>
                  </a:lnTo>
                  <a:lnTo>
                    <a:pt x="2698" y="75"/>
                  </a:lnTo>
                  <a:lnTo>
                    <a:pt x="2699" y="93"/>
                  </a:lnTo>
                  <a:lnTo>
                    <a:pt x="2696" y="112"/>
                  </a:lnTo>
                  <a:lnTo>
                    <a:pt x="2539" y="637"/>
                  </a:lnTo>
                  <a:lnTo>
                    <a:pt x="2532" y="655"/>
                  </a:lnTo>
                  <a:lnTo>
                    <a:pt x="2521" y="670"/>
                  </a:lnTo>
                  <a:lnTo>
                    <a:pt x="2507" y="682"/>
                  </a:lnTo>
                  <a:lnTo>
                    <a:pt x="2492" y="692"/>
                  </a:lnTo>
                  <a:lnTo>
                    <a:pt x="2474" y="698"/>
                  </a:lnTo>
                  <a:lnTo>
                    <a:pt x="2456" y="700"/>
                  </a:lnTo>
                  <a:lnTo>
                    <a:pt x="2443" y="699"/>
                  </a:lnTo>
                  <a:lnTo>
                    <a:pt x="2431" y="696"/>
                  </a:lnTo>
                  <a:lnTo>
                    <a:pt x="2412" y="688"/>
                  </a:lnTo>
                  <a:lnTo>
                    <a:pt x="2396" y="676"/>
                  </a:lnTo>
                  <a:lnTo>
                    <a:pt x="2384" y="662"/>
                  </a:lnTo>
                  <a:lnTo>
                    <a:pt x="2374" y="645"/>
                  </a:lnTo>
                  <a:lnTo>
                    <a:pt x="2369" y="627"/>
                  </a:lnTo>
                  <a:lnTo>
                    <a:pt x="2368" y="607"/>
                  </a:lnTo>
                  <a:lnTo>
                    <a:pt x="2372" y="588"/>
                  </a:lnTo>
                  <a:lnTo>
                    <a:pt x="2430" y="392"/>
                  </a:lnTo>
                  <a:lnTo>
                    <a:pt x="148" y="2682"/>
                  </a:lnTo>
                  <a:lnTo>
                    <a:pt x="134" y="2692"/>
                  </a:lnTo>
                  <a:lnTo>
                    <a:pt x="119" y="2700"/>
                  </a:lnTo>
                  <a:lnTo>
                    <a:pt x="103" y="2705"/>
                  </a:lnTo>
                  <a:lnTo>
                    <a:pt x="86" y="2706"/>
                  </a:lnTo>
                  <a:lnTo>
                    <a:pt x="70" y="2705"/>
                  </a:lnTo>
                  <a:lnTo>
                    <a:pt x="54" y="2700"/>
                  </a:lnTo>
                  <a:lnTo>
                    <a:pt x="38" y="2692"/>
                  </a:lnTo>
                  <a:lnTo>
                    <a:pt x="25" y="2682"/>
                  </a:lnTo>
                  <a:lnTo>
                    <a:pt x="12" y="2665"/>
                  </a:lnTo>
                  <a:lnTo>
                    <a:pt x="4" y="2648"/>
                  </a:lnTo>
                  <a:lnTo>
                    <a:pt x="0" y="2629"/>
                  </a:lnTo>
                  <a:lnTo>
                    <a:pt x="0" y="2610"/>
                  </a:lnTo>
                  <a:lnTo>
                    <a:pt x="4" y="2591"/>
                  </a:lnTo>
                  <a:lnTo>
                    <a:pt x="12" y="2573"/>
                  </a:lnTo>
                  <a:lnTo>
                    <a:pt x="25" y="2558"/>
                  </a:lnTo>
                  <a:lnTo>
                    <a:pt x="2306" y="270"/>
                  </a:lnTo>
                  <a:lnTo>
                    <a:pt x="2113" y="327"/>
                  </a:lnTo>
                  <a:lnTo>
                    <a:pt x="2093" y="331"/>
                  </a:lnTo>
                  <a:lnTo>
                    <a:pt x="2074" y="329"/>
                  </a:lnTo>
                  <a:lnTo>
                    <a:pt x="2055" y="324"/>
                  </a:lnTo>
                  <a:lnTo>
                    <a:pt x="2038" y="315"/>
                  </a:lnTo>
                  <a:lnTo>
                    <a:pt x="2023" y="303"/>
                  </a:lnTo>
                  <a:lnTo>
                    <a:pt x="2012" y="287"/>
                  </a:lnTo>
                  <a:lnTo>
                    <a:pt x="2004" y="269"/>
                  </a:lnTo>
                  <a:lnTo>
                    <a:pt x="2001" y="249"/>
                  </a:lnTo>
                  <a:lnTo>
                    <a:pt x="2002" y="229"/>
                  </a:lnTo>
                  <a:lnTo>
                    <a:pt x="2007" y="211"/>
                  </a:lnTo>
                  <a:lnTo>
                    <a:pt x="2016" y="194"/>
                  </a:lnTo>
                  <a:lnTo>
                    <a:pt x="2029" y="180"/>
                  </a:lnTo>
                  <a:lnTo>
                    <a:pt x="2044" y="167"/>
                  </a:lnTo>
                  <a:lnTo>
                    <a:pt x="2063" y="160"/>
                  </a:lnTo>
                  <a:lnTo>
                    <a:pt x="2586" y="3"/>
                  </a:lnTo>
                  <a:lnTo>
                    <a:pt x="26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11" name="Shape 9711"/>
          <p:cNvGrpSpPr/>
          <p:nvPr/>
        </p:nvGrpSpPr>
        <p:grpSpPr>
          <a:xfrm>
            <a:off x="999927" y="1340276"/>
            <a:ext cx="284693" cy="236335"/>
            <a:chOff x="104" y="2210"/>
            <a:chExt cx="1825" cy="1515"/>
          </a:xfrm>
        </p:grpSpPr>
        <p:sp>
          <p:nvSpPr>
            <p:cNvPr id="9712" name="Shape 9712"/>
            <p:cNvSpPr/>
            <p:nvPr/>
          </p:nvSpPr>
          <p:spPr>
            <a:xfrm>
              <a:off x="104" y="2210"/>
              <a:ext cx="1825" cy="1515"/>
            </a:xfrm>
            <a:custGeom>
              <a:avLst/>
              <a:gdLst/>
              <a:ahLst/>
              <a:cxnLst/>
              <a:rect l="0" t="0" r="0" b="0"/>
              <a:pathLst>
                <a:path w="3649" h="3030" extrusionOk="0">
                  <a:moveTo>
                    <a:pt x="556" y="231"/>
                  </a:moveTo>
                  <a:lnTo>
                    <a:pt x="512" y="234"/>
                  </a:lnTo>
                  <a:lnTo>
                    <a:pt x="470" y="243"/>
                  </a:lnTo>
                  <a:lnTo>
                    <a:pt x="429" y="257"/>
                  </a:lnTo>
                  <a:lnTo>
                    <a:pt x="391" y="275"/>
                  </a:lnTo>
                  <a:lnTo>
                    <a:pt x="357" y="299"/>
                  </a:lnTo>
                  <a:lnTo>
                    <a:pt x="326" y="326"/>
                  </a:lnTo>
                  <a:lnTo>
                    <a:pt x="298" y="358"/>
                  </a:lnTo>
                  <a:lnTo>
                    <a:pt x="275" y="393"/>
                  </a:lnTo>
                  <a:lnTo>
                    <a:pt x="256" y="431"/>
                  </a:lnTo>
                  <a:lnTo>
                    <a:pt x="242" y="471"/>
                  </a:lnTo>
                  <a:lnTo>
                    <a:pt x="234" y="513"/>
                  </a:lnTo>
                  <a:lnTo>
                    <a:pt x="230" y="557"/>
                  </a:lnTo>
                  <a:lnTo>
                    <a:pt x="230" y="2305"/>
                  </a:lnTo>
                  <a:lnTo>
                    <a:pt x="234" y="2349"/>
                  </a:lnTo>
                  <a:lnTo>
                    <a:pt x="242" y="2391"/>
                  </a:lnTo>
                  <a:lnTo>
                    <a:pt x="256" y="2431"/>
                  </a:lnTo>
                  <a:lnTo>
                    <a:pt x="275" y="2469"/>
                  </a:lnTo>
                  <a:lnTo>
                    <a:pt x="298" y="2504"/>
                  </a:lnTo>
                  <a:lnTo>
                    <a:pt x="326" y="2535"/>
                  </a:lnTo>
                  <a:lnTo>
                    <a:pt x="357" y="2563"/>
                  </a:lnTo>
                  <a:lnTo>
                    <a:pt x="391" y="2586"/>
                  </a:lnTo>
                  <a:lnTo>
                    <a:pt x="429" y="2605"/>
                  </a:lnTo>
                  <a:lnTo>
                    <a:pt x="470" y="2619"/>
                  </a:lnTo>
                  <a:lnTo>
                    <a:pt x="512" y="2627"/>
                  </a:lnTo>
                  <a:lnTo>
                    <a:pt x="556" y="2631"/>
                  </a:lnTo>
                  <a:lnTo>
                    <a:pt x="3093" y="2631"/>
                  </a:lnTo>
                  <a:lnTo>
                    <a:pt x="3138" y="2627"/>
                  </a:lnTo>
                  <a:lnTo>
                    <a:pt x="3180" y="2619"/>
                  </a:lnTo>
                  <a:lnTo>
                    <a:pt x="3221" y="2605"/>
                  </a:lnTo>
                  <a:lnTo>
                    <a:pt x="3258" y="2586"/>
                  </a:lnTo>
                  <a:lnTo>
                    <a:pt x="3293" y="2563"/>
                  </a:lnTo>
                  <a:lnTo>
                    <a:pt x="3324" y="2535"/>
                  </a:lnTo>
                  <a:lnTo>
                    <a:pt x="3351" y="2504"/>
                  </a:lnTo>
                  <a:lnTo>
                    <a:pt x="3375" y="2469"/>
                  </a:lnTo>
                  <a:lnTo>
                    <a:pt x="3393" y="2431"/>
                  </a:lnTo>
                  <a:lnTo>
                    <a:pt x="3408" y="2391"/>
                  </a:lnTo>
                  <a:lnTo>
                    <a:pt x="3416" y="2349"/>
                  </a:lnTo>
                  <a:lnTo>
                    <a:pt x="3419" y="2305"/>
                  </a:lnTo>
                  <a:lnTo>
                    <a:pt x="3419" y="557"/>
                  </a:lnTo>
                  <a:lnTo>
                    <a:pt x="3416" y="513"/>
                  </a:lnTo>
                  <a:lnTo>
                    <a:pt x="3408" y="471"/>
                  </a:lnTo>
                  <a:lnTo>
                    <a:pt x="3393" y="431"/>
                  </a:lnTo>
                  <a:lnTo>
                    <a:pt x="3375" y="393"/>
                  </a:lnTo>
                  <a:lnTo>
                    <a:pt x="3351" y="358"/>
                  </a:lnTo>
                  <a:lnTo>
                    <a:pt x="3324" y="326"/>
                  </a:lnTo>
                  <a:lnTo>
                    <a:pt x="3293" y="299"/>
                  </a:lnTo>
                  <a:lnTo>
                    <a:pt x="3258" y="275"/>
                  </a:lnTo>
                  <a:lnTo>
                    <a:pt x="3221" y="257"/>
                  </a:lnTo>
                  <a:lnTo>
                    <a:pt x="3180" y="243"/>
                  </a:lnTo>
                  <a:lnTo>
                    <a:pt x="3138" y="234"/>
                  </a:lnTo>
                  <a:lnTo>
                    <a:pt x="3093" y="231"/>
                  </a:lnTo>
                  <a:lnTo>
                    <a:pt x="556" y="231"/>
                  </a:lnTo>
                  <a:close/>
                  <a:moveTo>
                    <a:pt x="556" y="0"/>
                  </a:moveTo>
                  <a:lnTo>
                    <a:pt x="3093" y="0"/>
                  </a:lnTo>
                  <a:lnTo>
                    <a:pt x="3154" y="4"/>
                  </a:lnTo>
                  <a:lnTo>
                    <a:pt x="3213" y="14"/>
                  </a:lnTo>
                  <a:lnTo>
                    <a:pt x="3269" y="29"/>
                  </a:lnTo>
                  <a:lnTo>
                    <a:pt x="3323" y="50"/>
                  </a:lnTo>
                  <a:lnTo>
                    <a:pt x="3373" y="77"/>
                  </a:lnTo>
                  <a:lnTo>
                    <a:pt x="3421" y="108"/>
                  </a:lnTo>
                  <a:lnTo>
                    <a:pt x="3465" y="145"/>
                  </a:lnTo>
                  <a:lnTo>
                    <a:pt x="3506" y="185"/>
                  </a:lnTo>
                  <a:lnTo>
                    <a:pt x="3542" y="229"/>
                  </a:lnTo>
                  <a:lnTo>
                    <a:pt x="3573" y="277"/>
                  </a:lnTo>
                  <a:lnTo>
                    <a:pt x="3599" y="328"/>
                  </a:lnTo>
                  <a:lnTo>
                    <a:pt x="3621" y="381"/>
                  </a:lnTo>
                  <a:lnTo>
                    <a:pt x="3636" y="437"/>
                  </a:lnTo>
                  <a:lnTo>
                    <a:pt x="3646" y="496"/>
                  </a:lnTo>
                  <a:lnTo>
                    <a:pt x="3649" y="557"/>
                  </a:lnTo>
                  <a:lnTo>
                    <a:pt x="3649" y="2305"/>
                  </a:lnTo>
                  <a:lnTo>
                    <a:pt x="3646" y="2366"/>
                  </a:lnTo>
                  <a:lnTo>
                    <a:pt x="3636" y="2425"/>
                  </a:lnTo>
                  <a:lnTo>
                    <a:pt x="3621" y="2481"/>
                  </a:lnTo>
                  <a:lnTo>
                    <a:pt x="3599" y="2535"/>
                  </a:lnTo>
                  <a:lnTo>
                    <a:pt x="3573" y="2586"/>
                  </a:lnTo>
                  <a:lnTo>
                    <a:pt x="3541" y="2634"/>
                  </a:lnTo>
                  <a:lnTo>
                    <a:pt x="3504" y="2678"/>
                  </a:lnTo>
                  <a:lnTo>
                    <a:pt x="3464" y="2720"/>
                  </a:lnTo>
                  <a:lnTo>
                    <a:pt x="3420" y="2755"/>
                  </a:lnTo>
                  <a:lnTo>
                    <a:pt x="3371" y="2786"/>
                  </a:lnTo>
                  <a:lnTo>
                    <a:pt x="3320" y="2813"/>
                  </a:lnTo>
                  <a:lnTo>
                    <a:pt x="3266" y="2834"/>
                  </a:lnTo>
                  <a:lnTo>
                    <a:pt x="3208" y="2849"/>
                  </a:lnTo>
                  <a:lnTo>
                    <a:pt x="3208" y="2915"/>
                  </a:lnTo>
                  <a:lnTo>
                    <a:pt x="3206" y="2941"/>
                  </a:lnTo>
                  <a:lnTo>
                    <a:pt x="3197" y="2966"/>
                  </a:lnTo>
                  <a:lnTo>
                    <a:pt x="3184" y="2987"/>
                  </a:lnTo>
                  <a:lnTo>
                    <a:pt x="3165" y="3005"/>
                  </a:lnTo>
                  <a:lnTo>
                    <a:pt x="3144" y="3019"/>
                  </a:lnTo>
                  <a:lnTo>
                    <a:pt x="3120" y="3027"/>
                  </a:lnTo>
                  <a:lnTo>
                    <a:pt x="3093" y="3030"/>
                  </a:lnTo>
                  <a:lnTo>
                    <a:pt x="3068" y="3027"/>
                  </a:lnTo>
                  <a:lnTo>
                    <a:pt x="3043" y="3019"/>
                  </a:lnTo>
                  <a:lnTo>
                    <a:pt x="3021" y="3005"/>
                  </a:lnTo>
                  <a:lnTo>
                    <a:pt x="3003" y="2987"/>
                  </a:lnTo>
                  <a:lnTo>
                    <a:pt x="2990" y="2966"/>
                  </a:lnTo>
                  <a:lnTo>
                    <a:pt x="2981" y="2941"/>
                  </a:lnTo>
                  <a:lnTo>
                    <a:pt x="2978" y="2915"/>
                  </a:lnTo>
                  <a:lnTo>
                    <a:pt x="2978" y="2861"/>
                  </a:lnTo>
                  <a:lnTo>
                    <a:pt x="671" y="2861"/>
                  </a:lnTo>
                  <a:lnTo>
                    <a:pt x="671" y="2915"/>
                  </a:lnTo>
                  <a:lnTo>
                    <a:pt x="668" y="2941"/>
                  </a:lnTo>
                  <a:lnTo>
                    <a:pt x="659" y="2966"/>
                  </a:lnTo>
                  <a:lnTo>
                    <a:pt x="646" y="2987"/>
                  </a:lnTo>
                  <a:lnTo>
                    <a:pt x="628" y="3005"/>
                  </a:lnTo>
                  <a:lnTo>
                    <a:pt x="606" y="3019"/>
                  </a:lnTo>
                  <a:lnTo>
                    <a:pt x="582" y="3027"/>
                  </a:lnTo>
                  <a:lnTo>
                    <a:pt x="556" y="3030"/>
                  </a:lnTo>
                  <a:lnTo>
                    <a:pt x="530" y="3027"/>
                  </a:lnTo>
                  <a:lnTo>
                    <a:pt x="505" y="3019"/>
                  </a:lnTo>
                  <a:lnTo>
                    <a:pt x="484" y="3005"/>
                  </a:lnTo>
                  <a:lnTo>
                    <a:pt x="465" y="2987"/>
                  </a:lnTo>
                  <a:lnTo>
                    <a:pt x="452" y="2966"/>
                  </a:lnTo>
                  <a:lnTo>
                    <a:pt x="443" y="2941"/>
                  </a:lnTo>
                  <a:lnTo>
                    <a:pt x="441" y="2915"/>
                  </a:lnTo>
                  <a:lnTo>
                    <a:pt x="441" y="2849"/>
                  </a:lnTo>
                  <a:lnTo>
                    <a:pt x="383" y="2834"/>
                  </a:lnTo>
                  <a:lnTo>
                    <a:pt x="329" y="2813"/>
                  </a:lnTo>
                  <a:lnTo>
                    <a:pt x="278" y="2786"/>
                  </a:lnTo>
                  <a:lnTo>
                    <a:pt x="230" y="2755"/>
                  </a:lnTo>
                  <a:lnTo>
                    <a:pt x="185" y="2720"/>
                  </a:lnTo>
                  <a:lnTo>
                    <a:pt x="145" y="2678"/>
                  </a:lnTo>
                  <a:lnTo>
                    <a:pt x="109" y="2634"/>
                  </a:lnTo>
                  <a:lnTo>
                    <a:pt x="76" y="2586"/>
                  </a:lnTo>
                  <a:lnTo>
                    <a:pt x="50" y="2535"/>
                  </a:lnTo>
                  <a:lnTo>
                    <a:pt x="29" y="2481"/>
                  </a:lnTo>
                  <a:lnTo>
                    <a:pt x="13" y="2425"/>
                  </a:lnTo>
                  <a:lnTo>
                    <a:pt x="3" y="2366"/>
                  </a:lnTo>
                  <a:lnTo>
                    <a:pt x="0" y="2305"/>
                  </a:lnTo>
                  <a:lnTo>
                    <a:pt x="0" y="557"/>
                  </a:lnTo>
                  <a:lnTo>
                    <a:pt x="3" y="496"/>
                  </a:lnTo>
                  <a:lnTo>
                    <a:pt x="13" y="437"/>
                  </a:lnTo>
                  <a:lnTo>
                    <a:pt x="29" y="381"/>
                  </a:lnTo>
                  <a:lnTo>
                    <a:pt x="50" y="328"/>
                  </a:lnTo>
                  <a:lnTo>
                    <a:pt x="76" y="277"/>
                  </a:lnTo>
                  <a:lnTo>
                    <a:pt x="107" y="229"/>
                  </a:lnTo>
                  <a:lnTo>
                    <a:pt x="143" y="185"/>
                  </a:lnTo>
                  <a:lnTo>
                    <a:pt x="184" y="145"/>
                  </a:lnTo>
                  <a:lnTo>
                    <a:pt x="228" y="108"/>
                  </a:lnTo>
                  <a:lnTo>
                    <a:pt x="276" y="77"/>
                  </a:lnTo>
                  <a:lnTo>
                    <a:pt x="327" y="50"/>
                  </a:lnTo>
                  <a:lnTo>
                    <a:pt x="380" y="29"/>
                  </a:lnTo>
                  <a:lnTo>
                    <a:pt x="437" y="14"/>
                  </a:lnTo>
                  <a:lnTo>
                    <a:pt x="495" y="4"/>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13" name="Shape 9713"/>
            <p:cNvSpPr/>
            <p:nvPr/>
          </p:nvSpPr>
          <p:spPr>
            <a:xfrm>
              <a:off x="313" y="2419"/>
              <a:ext cx="1407" cy="1013"/>
            </a:xfrm>
            <a:custGeom>
              <a:avLst/>
              <a:gdLst/>
              <a:ahLst/>
              <a:cxnLst/>
              <a:rect l="0" t="0" r="0" b="0"/>
              <a:pathLst>
                <a:path w="2814" h="2024" extrusionOk="0">
                  <a:moveTo>
                    <a:pt x="219" y="154"/>
                  </a:moveTo>
                  <a:lnTo>
                    <a:pt x="198" y="157"/>
                  </a:lnTo>
                  <a:lnTo>
                    <a:pt x="180" y="166"/>
                  </a:lnTo>
                  <a:lnTo>
                    <a:pt x="166" y="180"/>
                  </a:lnTo>
                  <a:lnTo>
                    <a:pt x="156" y="198"/>
                  </a:lnTo>
                  <a:lnTo>
                    <a:pt x="153" y="219"/>
                  </a:lnTo>
                  <a:lnTo>
                    <a:pt x="153" y="1805"/>
                  </a:lnTo>
                  <a:lnTo>
                    <a:pt x="156" y="1825"/>
                  </a:lnTo>
                  <a:lnTo>
                    <a:pt x="166" y="1844"/>
                  </a:lnTo>
                  <a:lnTo>
                    <a:pt x="180" y="1858"/>
                  </a:lnTo>
                  <a:lnTo>
                    <a:pt x="198" y="1867"/>
                  </a:lnTo>
                  <a:lnTo>
                    <a:pt x="219" y="1870"/>
                  </a:lnTo>
                  <a:lnTo>
                    <a:pt x="2594" y="1870"/>
                  </a:lnTo>
                  <a:lnTo>
                    <a:pt x="2615" y="1867"/>
                  </a:lnTo>
                  <a:lnTo>
                    <a:pt x="2633" y="1858"/>
                  </a:lnTo>
                  <a:lnTo>
                    <a:pt x="2648" y="1844"/>
                  </a:lnTo>
                  <a:lnTo>
                    <a:pt x="2657" y="1825"/>
                  </a:lnTo>
                  <a:lnTo>
                    <a:pt x="2661" y="1805"/>
                  </a:lnTo>
                  <a:lnTo>
                    <a:pt x="2661" y="219"/>
                  </a:lnTo>
                  <a:lnTo>
                    <a:pt x="2657" y="198"/>
                  </a:lnTo>
                  <a:lnTo>
                    <a:pt x="2648" y="180"/>
                  </a:lnTo>
                  <a:lnTo>
                    <a:pt x="2633" y="166"/>
                  </a:lnTo>
                  <a:lnTo>
                    <a:pt x="2615" y="157"/>
                  </a:lnTo>
                  <a:lnTo>
                    <a:pt x="2594" y="154"/>
                  </a:lnTo>
                  <a:lnTo>
                    <a:pt x="219" y="154"/>
                  </a:lnTo>
                  <a:close/>
                  <a:moveTo>
                    <a:pt x="219" y="0"/>
                  </a:moveTo>
                  <a:lnTo>
                    <a:pt x="2594" y="0"/>
                  </a:lnTo>
                  <a:lnTo>
                    <a:pt x="2630" y="3"/>
                  </a:lnTo>
                  <a:lnTo>
                    <a:pt x="2664" y="11"/>
                  </a:lnTo>
                  <a:lnTo>
                    <a:pt x="2695" y="24"/>
                  </a:lnTo>
                  <a:lnTo>
                    <a:pt x="2724" y="42"/>
                  </a:lnTo>
                  <a:lnTo>
                    <a:pt x="2749" y="64"/>
                  </a:lnTo>
                  <a:lnTo>
                    <a:pt x="2772" y="89"/>
                  </a:lnTo>
                  <a:lnTo>
                    <a:pt x="2789" y="118"/>
                  </a:lnTo>
                  <a:lnTo>
                    <a:pt x="2803" y="150"/>
                  </a:lnTo>
                  <a:lnTo>
                    <a:pt x="2811" y="184"/>
                  </a:lnTo>
                  <a:lnTo>
                    <a:pt x="2814" y="219"/>
                  </a:lnTo>
                  <a:lnTo>
                    <a:pt x="2814" y="1805"/>
                  </a:lnTo>
                  <a:lnTo>
                    <a:pt x="2811" y="1840"/>
                  </a:lnTo>
                  <a:lnTo>
                    <a:pt x="2803" y="1874"/>
                  </a:lnTo>
                  <a:lnTo>
                    <a:pt x="2789" y="1906"/>
                  </a:lnTo>
                  <a:lnTo>
                    <a:pt x="2772" y="1935"/>
                  </a:lnTo>
                  <a:lnTo>
                    <a:pt x="2749" y="1960"/>
                  </a:lnTo>
                  <a:lnTo>
                    <a:pt x="2724" y="1982"/>
                  </a:lnTo>
                  <a:lnTo>
                    <a:pt x="2695" y="2000"/>
                  </a:lnTo>
                  <a:lnTo>
                    <a:pt x="2664" y="2013"/>
                  </a:lnTo>
                  <a:lnTo>
                    <a:pt x="2630" y="2021"/>
                  </a:lnTo>
                  <a:lnTo>
                    <a:pt x="2594" y="2024"/>
                  </a:lnTo>
                  <a:lnTo>
                    <a:pt x="219" y="2024"/>
                  </a:lnTo>
                  <a:lnTo>
                    <a:pt x="184" y="2021"/>
                  </a:lnTo>
                  <a:lnTo>
                    <a:pt x="149" y="2013"/>
                  </a:lnTo>
                  <a:lnTo>
                    <a:pt x="118" y="2000"/>
                  </a:lnTo>
                  <a:lnTo>
                    <a:pt x="89" y="1982"/>
                  </a:lnTo>
                  <a:lnTo>
                    <a:pt x="64" y="1960"/>
                  </a:lnTo>
                  <a:lnTo>
                    <a:pt x="42" y="1935"/>
                  </a:lnTo>
                  <a:lnTo>
                    <a:pt x="24" y="1906"/>
                  </a:lnTo>
                  <a:lnTo>
                    <a:pt x="11" y="1874"/>
                  </a:lnTo>
                  <a:lnTo>
                    <a:pt x="2" y="1840"/>
                  </a:lnTo>
                  <a:lnTo>
                    <a:pt x="0" y="1805"/>
                  </a:lnTo>
                  <a:lnTo>
                    <a:pt x="0" y="219"/>
                  </a:lnTo>
                  <a:lnTo>
                    <a:pt x="2" y="184"/>
                  </a:lnTo>
                  <a:lnTo>
                    <a:pt x="11" y="150"/>
                  </a:lnTo>
                  <a:lnTo>
                    <a:pt x="24" y="118"/>
                  </a:lnTo>
                  <a:lnTo>
                    <a:pt x="42" y="89"/>
                  </a:lnTo>
                  <a:lnTo>
                    <a:pt x="64" y="64"/>
                  </a:lnTo>
                  <a:lnTo>
                    <a:pt x="89" y="42"/>
                  </a:lnTo>
                  <a:lnTo>
                    <a:pt x="118" y="24"/>
                  </a:lnTo>
                  <a:lnTo>
                    <a:pt x="149" y="11"/>
                  </a:lnTo>
                  <a:lnTo>
                    <a:pt x="184"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14" name="Shape 9714"/>
            <p:cNvSpPr/>
            <p:nvPr/>
          </p:nvSpPr>
          <p:spPr>
            <a:xfrm>
              <a:off x="694" y="2603"/>
              <a:ext cx="645" cy="645"/>
            </a:xfrm>
            <a:custGeom>
              <a:avLst/>
              <a:gdLst/>
              <a:ahLst/>
              <a:cxnLst/>
              <a:rect l="0" t="0" r="0" b="0"/>
              <a:pathLst>
                <a:path w="1289" h="1290" extrusionOk="0">
                  <a:moveTo>
                    <a:pt x="455" y="943"/>
                  </a:moveTo>
                  <a:lnTo>
                    <a:pt x="356" y="1043"/>
                  </a:lnTo>
                  <a:lnTo>
                    <a:pt x="394" y="1067"/>
                  </a:lnTo>
                  <a:lnTo>
                    <a:pt x="434" y="1090"/>
                  </a:lnTo>
                  <a:lnTo>
                    <a:pt x="477" y="1107"/>
                  </a:lnTo>
                  <a:lnTo>
                    <a:pt x="522" y="1121"/>
                  </a:lnTo>
                  <a:lnTo>
                    <a:pt x="568" y="1131"/>
                  </a:lnTo>
                  <a:lnTo>
                    <a:pt x="568" y="990"/>
                  </a:lnTo>
                  <a:lnTo>
                    <a:pt x="528" y="979"/>
                  </a:lnTo>
                  <a:lnTo>
                    <a:pt x="491" y="963"/>
                  </a:lnTo>
                  <a:lnTo>
                    <a:pt x="455" y="943"/>
                  </a:lnTo>
                  <a:close/>
                  <a:moveTo>
                    <a:pt x="834" y="943"/>
                  </a:moveTo>
                  <a:lnTo>
                    <a:pt x="799" y="963"/>
                  </a:lnTo>
                  <a:lnTo>
                    <a:pt x="761" y="979"/>
                  </a:lnTo>
                  <a:lnTo>
                    <a:pt x="721" y="990"/>
                  </a:lnTo>
                  <a:lnTo>
                    <a:pt x="721" y="1131"/>
                  </a:lnTo>
                  <a:lnTo>
                    <a:pt x="768" y="1121"/>
                  </a:lnTo>
                  <a:lnTo>
                    <a:pt x="812" y="1107"/>
                  </a:lnTo>
                  <a:lnTo>
                    <a:pt x="855" y="1090"/>
                  </a:lnTo>
                  <a:lnTo>
                    <a:pt x="895" y="1067"/>
                  </a:lnTo>
                  <a:lnTo>
                    <a:pt x="934" y="1043"/>
                  </a:lnTo>
                  <a:lnTo>
                    <a:pt x="834" y="943"/>
                  </a:lnTo>
                  <a:close/>
                  <a:moveTo>
                    <a:pt x="989" y="721"/>
                  </a:moveTo>
                  <a:lnTo>
                    <a:pt x="978" y="761"/>
                  </a:lnTo>
                  <a:lnTo>
                    <a:pt x="963" y="799"/>
                  </a:lnTo>
                  <a:lnTo>
                    <a:pt x="943" y="835"/>
                  </a:lnTo>
                  <a:lnTo>
                    <a:pt x="1042" y="934"/>
                  </a:lnTo>
                  <a:lnTo>
                    <a:pt x="1067" y="896"/>
                  </a:lnTo>
                  <a:lnTo>
                    <a:pt x="1089" y="856"/>
                  </a:lnTo>
                  <a:lnTo>
                    <a:pt x="1107" y="812"/>
                  </a:lnTo>
                  <a:lnTo>
                    <a:pt x="1120" y="768"/>
                  </a:lnTo>
                  <a:lnTo>
                    <a:pt x="1130" y="721"/>
                  </a:lnTo>
                  <a:lnTo>
                    <a:pt x="989" y="721"/>
                  </a:lnTo>
                  <a:close/>
                  <a:moveTo>
                    <a:pt x="159" y="721"/>
                  </a:moveTo>
                  <a:lnTo>
                    <a:pt x="169" y="768"/>
                  </a:lnTo>
                  <a:lnTo>
                    <a:pt x="183" y="812"/>
                  </a:lnTo>
                  <a:lnTo>
                    <a:pt x="200" y="856"/>
                  </a:lnTo>
                  <a:lnTo>
                    <a:pt x="223" y="896"/>
                  </a:lnTo>
                  <a:lnTo>
                    <a:pt x="247" y="934"/>
                  </a:lnTo>
                  <a:lnTo>
                    <a:pt x="347" y="835"/>
                  </a:lnTo>
                  <a:lnTo>
                    <a:pt x="327" y="799"/>
                  </a:lnTo>
                  <a:lnTo>
                    <a:pt x="311" y="761"/>
                  </a:lnTo>
                  <a:lnTo>
                    <a:pt x="300" y="721"/>
                  </a:lnTo>
                  <a:lnTo>
                    <a:pt x="159" y="721"/>
                  </a:lnTo>
                  <a:close/>
                  <a:moveTo>
                    <a:pt x="645" y="445"/>
                  </a:moveTo>
                  <a:lnTo>
                    <a:pt x="609" y="449"/>
                  </a:lnTo>
                  <a:lnTo>
                    <a:pt x="575" y="458"/>
                  </a:lnTo>
                  <a:lnTo>
                    <a:pt x="544" y="472"/>
                  </a:lnTo>
                  <a:lnTo>
                    <a:pt x="516" y="492"/>
                  </a:lnTo>
                  <a:lnTo>
                    <a:pt x="492" y="516"/>
                  </a:lnTo>
                  <a:lnTo>
                    <a:pt x="472" y="544"/>
                  </a:lnTo>
                  <a:lnTo>
                    <a:pt x="457" y="575"/>
                  </a:lnTo>
                  <a:lnTo>
                    <a:pt x="449" y="609"/>
                  </a:lnTo>
                  <a:lnTo>
                    <a:pt x="445" y="645"/>
                  </a:lnTo>
                  <a:lnTo>
                    <a:pt x="449" y="680"/>
                  </a:lnTo>
                  <a:lnTo>
                    <a:pt x="457" y="715"/>
                  </a:lnTo>
                  <a:lnTo>
                    <a:pt x="472" y="746"/>
                  </a:lnTo>
                  <a:lnTo>
                    <a:pt x="492" y="774"/>
                  </a:lnTo>
                  <a:lnTo>
                    <a:pt x="516" y="798"/>
                  </a:lnTo>
                  <a:lnTo>
                    <a:pt x="544" y="818"/>
                  </a:lnTo>
                  <a:lnTo>
                    <a:pt x="575" y="832"/>
                  </a:lnTo>
                  <a:lnTo>
                    <a:pt x="609" y="841"/>
                  </a:lnTo>
                  <a:lnTo>
                    <a:pt x="645" y="845"/>
                  </a:lnTo>
                  <a:lnTo>
                    <a:pt x="680" y="841"/>
                  </a:lnTo>
                  <a:lnTo>
                    <a:pt x="714" y="832"/>
                  </a:lnTo>
                  <a:lnTo>
                    <a:pt x="745" y="818"/>
                  </a:lnTo>
                  <a:lnTo>
                    <a:pt x="773" y="798"/>
                  </a:lnTo>
                  <a:lnTo>
                    <a:pt x="798" y="774"/>
                  </a:lnTo>
                  <a:lnTo>
                    <a:pt x="818" y="746"/>
                  </a:lnTo>
                  <a:lnTo>
                    <a:pt x="832" y="715"/>
                  </a:lnTo>
                  <a:lnTo>
                    <a:pt x="841" y="680"/>
                  </a:lnTo>
                  <a:lnTo>
                    <a:pt x="844" y="645"/>
                  </a:lnTo>
                  <a:lnTo>
                    <a:pt x="841" y="609"/>
                  </a:lnTo>
                  <a:lnTo>
                    <a:pt x="832" y="575"/>
                  </a:lnTo>
                  <a:lnTo>
                    <a:pt x="818" y="544"/>
                  </a:lnTo>
                  <a:lnTo>
                    <a:pt x="798" y="516"/>
                  </a:lnTo>
                  <a:lnTo>
                    <a:pt x="773" y="492"/>
                  </a:lnTo>
                  <a:lnTo>
                    <a:pt x="745" y="472"/>
                  </a:lnTo>
                  <a:lnTo>
                    <a:pt x="714" y="458"/>
                  </a:lnTo>
                  <a:lnTo>
                    <a:pt x="680" y="449"/>
                  </a:lnTo>
                  <a:lnTo>
                    <a:pt x="645" y="445"/>
                  </a:lnTo>
                  <a:close/>
                  <a:moveTo>
                    <a:pt x="1042" y="356"/>
                  </a:moveTo>
                  <a:lnTo>
                    <a:pt x="943" y="455"/>
                  </a:lnTo>
                  <a:lnTo>
                    <a:pt x="963" y="491"/>
                  </a:lnTo>
                  <a:lnTo>
                    <a:pt x="978" y="529"/>
                  </a:lnTo>
                  <a:lnTo>
                    <a:pt x="989" y="568"/>
                  </a:lnTo>
                  <a:lnTo>
                    <a:pt x="1130" y="568"/>
                  </a:lnTo>
                  <a:lnTo>
                    <a:pt x="1120" y="522"/>
                  </a:lnTo>
                  <a:lnTo>
                    <a:pt x="1107" y="478"/>
                  </a:lnTo>
                  <a:lnTo>
                    <a:pt x="1089" y="434"/>
                  </a:lnTo>
                  <a:lnTo>
                    <a:pt x="1067" y="394"/>
                  </a:lnTo>
                  <a:lnTo>
                    <a:pt x="1042" y="356"/>
                  </a:lnTo>
                  <a:close/>
                  <a:moveTo>
                    <a:pt x="247" y="356"/>
                  </a:moveTo>
                  <a:lnTo>
                    <a:pt x="223" y="394"/>
                  </a:lnTo>
                  <a:lnTo>
                    <a:pt x="200" y="434"/>
                  </a:lnTo>
                  <a:lnTo>
                    <a:pt x="183" y="478"/>
                  </a:lnTo>
                  <a:lnTo>
                    <a:pt x="169" y="522"/>
                  </a:lnTo>
                  <a:lnTo>
                    <a:pt x="159" y="568"/>
                  </a:lnTo>
                  <a:lnTo>
                    <a:pt x="300" y="568"/>
                  </a:lnTo>
                  <a:lnTo>
                    <a:pt x="311" y="529"/>
                  </a:lnTo>
                  <a:lnTo>
                    <a:pt x="327" y="491"/>
                  </a:lnTo>
                  <a:lnTo>
                    <a:pt x="347" y="455"/>
                  </a:lnTo>
                  <a:lnTo>
                    <a:pt x="247" y="356"/>
                  </a:lnTo>
                  <a:close/>
                  <a:moveTo>
                    <a:pt x="721" y="159"/>
                  </a:moveTo>
                  <a:lnTo>
                    <a:pt x="721" y="300"/>
                  </a:lnTo>
                  <a:lnTo>
                    <a:pt x="761" y="311"/>
                  </a:lnTo>
                  <a:lnTo>
                    <a:pt x="799" y="327"/>
                  </a:lnTo>
                  <a:lnTo>
                    <a:pt x="834" y="347"/>
                  </a:lnTo>
                  <a:lnTo>
                    <a:pt x="934" y="247"/>
                  </a:lnTo>
                  <a:lnTo>
                    <a:pt x="895" y="222"/>
                  </a:lnTo>
                  <a:lnTo>
                    <a:pt x="855" y="200"/>
                  </a:lnTo>
                  <a:lnTo>
                    <a:pt x="812" y="183"/>
                  </a:lnTo>
                  <a:lnTo>
                    <a:pt x="768" y="169"/>
                  </a:lnTo>
                  <a:lnTo>
                    <a:pt x="721" y="159"/>
                  </a:lnTo>
                  <a:close/>
                  <a:moveTo>
                    <a:pt x="568" y="159"/>
                  </a:moveTo>
                  <a:lnTo>
                    <a:pt x="522" y="169"/>
                  </a:lnTo>
                  <a:lnTo>
                    <a:pt x="477" y="183"/>
                  </a:lnTo>
                  <a:lnTo>
                    <a:pt x="434" y="200"/>
                  </a:lnTo>
                  <a:lnTo>
                    <a:pt x="394" y="222"/>
                  </a:lnTo>
                  <a:lnTo>
                    <a:pt x="356" y="247"/>
                  </a:lnTo>
                  <a:lnTo>
                    <a:pt x="455" y="347"/>
                  </a:lnTo>
                  <a:lnTo>
                    <a:pt x="491" y="327"/>
                  </a:lnTo>
                  <a:lnTo>
                    <a:pt x="528" y="311"/>
                  </a:lnTo>
                  <a:lnTo>
                    <a:pt x="568" y="300"/>
                  </a:lnTo>
                  <a:lnTo>
                    <a:pt x="568" y="159"/>
                  </a:lnTo>
                  <a:close/>
                  <a:moveTo>
                    <a:pt x="645" y="0"/>
                  </a:moveTo>
                  <a:lnTo>
                    <a:pt x="710" y="3"/>
                  </a:lnTo>
                  <a:lnTo>
                    <a:pt x="774" y="13"/>
                  </a:lnTo>
                  <a:lnTo>
                    <a:pt x="836" y="28"/>
                  </a:lnTo>
                  <a:lnTo>
                    <a:pt x="895" y="51"/>
                  </a:lnTo>
                  <a:lnTo>
                    <a:pt x="952" y="77"/>
                  </a:lnTo>
                  <a:lnTo>
                    <a:pt x="1005" y="109"/>
                  </a:lnTo>
                  <a:lnTo>
                    <a:pt x="1055" y="147"/>
                  </a:lnTo>
                  <a:lnTo>
                    <a:pt x="1100" y="189"/>
                  </a:lnTo>
                  <a:lnTo>
                    <a:pt x="1142" y="235"/>
                  </a:lnTo>
                  <a:lnTo>
                    <a:pt x="1180" y="285"/>
                  </a:lnTo>
                  <a:lnTo>
                    <a:pt x="1212" y="338"/>
                  </a:lnTo>
                  <a:lnTo>
                    <a:pt x="1238" y="394"/>
                  </a:lnTo>
                  <a:lnTo>
                    <a:pt x="1261" y="453"/>
                  </a:lnTo>
                  <a:lnTo>
                    <a:pt x="1276" y="515"/>
                  </a:lnTo>
                  <a:lnTo>
                    <a:pt x="1286" y="580"/>
                  </a:lnTo>
                  <a:lnTo>
                    <a:pt x="1289" y="645"/>
                  </a:lnTo>
                  <a:lnTo>
                    <a:pt x="1286" y="710"/>
                  </a:lnTo>
                  <a:lnTo>
                    <a:pt x="1276" y="775"/>
                  </a:lnTo>
                  <a:lnTo>
                    <a:pt x="1261" y="837"/>
                  </a:lnTo>
                  <a:lnTo>
                    <a:pt x="1238" y="896"/>
                  </a:lnTo>
                  <a:lnTo>
                    <a:pt x="1212" y="952"/>
                  </a:lnTo>
                  <a:lnTo>
                    <a:pt x="1180" y="1005"/>
                  </a:lnTo>
                  <a:lnTo>
                    <a:pt x="1142" y="1055"/>
                  </a:lnTo>
                  <a:lnTo>
                    <a:pt x="1100" y="1101"/>
                  </a:lnTo>
                  <a:lnTo>
                    <a:pt x="1055" y="1143"/>
                  </a:lnTo>
                  <a:lnTo>
                    <a:pt x="1005" y="1179"/>
                  </a:lnTo>
                  <a:lnTo>
                    <a:pt x="952" y="1213"/>
                  </a:lnTo>
                  <a:lnTo>
                    <a:pt x="895" y="1239"/>
                  </a:lnTo>
                  <a:lnTo>
                    <a:pt x="836" y="1262"/>
                  </a:lnTo>
                  <a:lnTo>
                    <a:pt x="774" y="1277"/>
                  </a:lnTo>
                  <a:lnTo>
                    <a:pt x="710" y="1287"/>
                  </a:lnTo>
                  <a:lnTo>
                    <a:pt x="645" y="1290"/>
                  </a:lnTo>
                  <a:lnTo>
                    <a:pt x="579" y="1287"/>
                  </a:lnTo>
                  <a:lnTo>
                    <a:pt x="515" y="1277"/>
                  </a:lnTo>
                  <a:lnTo>
                    <a:pt x="453" y="1262"/>
                  </a:lnTo>
                  <a:lnTo>
                    <a:pt x="394" y="1239"/>
                  </a:lnTo>
                  <a:lnTo>
                    <a:pt x="338" y="1213"/>
                  </a:lnTo>
                  <a:lnTo>
                    <a:pt x="285" y="1181"/>
                  </a:lnTo>
                  <a:lnTo>
                    <a:pt x="235" y="1143"/>
                  </a:lnTo>
                  <a:lnTo>
                    <a:pt x="189" y="1101"/>
                  </a:lnTo>
                  <a:lnTo>
                    <a:pt x="147" y="1055"/>
                  </a:lnTo>
                  <a:lnTo>
                    <a:pt x="110" y="1005"/>
                  </a:lnTo>
                  <a:lnTo>
                    <a:pt x="77" y="952"/>
                  </a:lnTo>
                  <a:lnTo>
                    <a:pt x="51" y="896"/>
                  </a:lnTo>
                  <a:lnTo>
                    <a:pt x="29" y="837"/>
                  </a:lnTo>
                  <a:lnTo>
                    <a:pt x="13" y="775"/>
                  </a:lnTo>
                  <a:lnTo>
                    <a:pt x="3" y="710"/>
                  </a:lnTo>
                  <a:lnTo>
                    <a:pt x="0" y="645"/>
                  </a:lnTo>
                  <a:lnTo>
                    <a:pt x="3" y="580"/>
                  </a:lnTo>
                  <a:lnTo>
                    <a:pt x="13" y="515"/>
                  </a:lnTo>
                  <a:lnTo>
                    <a:pt x="29" y="453"/>
                  </a:lnTo>
                  <a:lnTo>
                    <a:pt x="51" y="394"/>
                  </a:lnTo>
                  <a:lnTo>
                    <a:pt x="77" y="338"/>
                  </a:lnTo>
                  <a:lnTo>
                    <a:pt x="110" y="285"/>
                  </a:lnTo>
                  <a:lnTo>
                    <a:pt x="147" y="235"/>
                  </a:lnTo>
                  <a:lnTo>
                    <a:pt x="189" y="189"/>
                  </a:lnTo>
                  <a:lnTo>
                    <a:pt x="235" y="147"/>
                  </a:lnTo>
                  <a:lnTo>
                    <a:pt x="285" y="109"/>
                  </a:lnTo>
                  <a:lnTo>
                    <a:pt x="338" y="77"/>
                  </a:lnTo>
                  <a:lnTo>
                    <a:pt x="394" y="51"/>
                  </a:lnTo>
                  <a:lnTo>
                    <a:pt x="453" y="28"/>
                  </a:lnTo>
                  <a:lnTo>
                    <a:pt x="515" y="13"/>
                  </a:lnTo>
                  <a:lnTo>
                    <a:pt x="579" y="3"/>
                  </a:lnTo>
                  <a:lnTo>
                    <a:pt x="6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15" name="Shape 9715"/>
          <p:cNvGrpSpPr/>
          <p:nvPr/>
        </p:nvGrpSpPr>
        <p:grpSpPr>
          <a:xfrm>
            <a:off x="7989045" y="1298964"/>
            <a:ext cx="239179" cy="318958"/>
            <a:chOff x="3948" y="1570"/>
            <a:chExt cx="1526" cy="2035"/>
          </a:xfrm>
        </p:grpSpPr>
        <p:sp>
          <p:nvSpPr>
            <p:cNvPr id="9716" name="Shape 9716"/>
            <p:cNvSpPr/>
            <p:nvPr/>
          </p:nvSpPr>
          <p:spPr>
            <a:xfrm>
              <a:off x="4495" y="2417"/>
              <a:ext cx="432" cy="937"/>
            </a:xfrm>
            <a:custGeom>
              <a:avLst/>
              <a:gdLst/>
              <a:ahLst/>
              <a:cxnLst/>
              <a:rect l="0" t="0" r="0" b="0"/>
              <a:pathLst>
                <a:path w="865" h="1874" extrusionOk="0">
                  <a:moveTo>
                    <a:pt x="523" y="1044"/>
                  </a:moveTo>
                  <a:lnTo>
                    <a:pt x="523" y="1519"/>
                  </a:lnTo>
                  <a:lnTo>
                    <a:pt x="557" y="1503"/>
                  </a:lnTo>
                  <a:lnTo>
                    <a:pt x="588" y="1482"/>
                  </a:lnTo>
                  <a:lnTo>
                    <a:pt x="617" y="1457"/>
                  </a:lnTo>
                  <a:lnTo>
                    <a:pt x="640" y="1427"/>
                  </a:lnTo>
                  <a:lnTo>
                    <a:pt x="660" y="1395"/>
                  </a:lnTo>
                  <a:lnTo>
                    <a:pt x="675" y="1359"/>
                  </a:lnTo>
                  <a:lnTo>
                    <a:pt x="683" y="1321"/>
                  </a:lnTo>
                  <a:lnTo>
                    <a:pt x="687" y="1281"/>
                  </a:lnTo>
                  <a:lnTo>
                    <a:pt x="683" y="1242"/>
                  </a:lnTo>
                  <a:lnTo>
                    <a:pt x="675" y="1203"/>
                  </a:lnTo>
                  <a:lnTo>
                    <a:pt x="660" y="1168"/>
                  </a:lnTo>
                  <a:lnTo>
                    <a:pt x="640" y="1135"/>
                  </a:lnTo>
                  <a:lnTo>
                    <a:pt x="617" y="1106"/>
                  </a:lnTo>
                  <a:lnTo>
                    <a:pt x="588" y="1081"/>
                  </a:lnTo>
                  <a:lnTo>
                    <a:pt x="557" y="1060"/>
                  </a:lnTo>
                  <a:lnTo>
                    <a:pt x="523" y="1044"/>
                  </a:lnTo>
                  <a:close/>
                  <a:moveTo>
                    <a:pt x="343" y="356"/>
                  </a:moveTo>
                  <a:lnTo>
                    <a:pt x="309" y="372"/>
                  </a:lnTo>
                  <a:lnTo>
                    <a:pt x="277" y="393"/>
                  </a:lnTo>
                  <a:lnTo>
                    <a:pt x="250" y="418"/>
                  </a:lnTo>
                  <a:lnTo>
                    <a:pt x="225" y="447"/>
                  </a:lnTo>
                  <a:lnTo>
                    <a:pt x="205" y="481"/>
                  </a:lnTo>
                  <a:lnTo>
                    <a:pt x="192" y="515"/>
                  </a:lnTo>
                  <a:lnTo>
                    <a:pt x="182" y="554"/>
                  </a:lnTo>
                  <a:lnTo>
                    <a:pt x="179" y="593"/>
                  </a:lnTo>
                  <a:lnTo>
                    <a:pt x="182" y="634"/>
                  </a:lnTo>
                  <a:lnTo>
                    <a:pt x="192" y="671"/>
                  </a:lnTo>
                  <a:lnTo>
                    <a:pt x="205" y="707"/>
                  </a:lnTo>
                  <a:lnTo>
                    <a:pt x="225" y="739"/>
                  </a:lnTo>
                  <a:lnTo>
                    <a:pt x="250" y="769"/>
                  </a:lnTo>
                  <a:lnTo>
                    <a:pt x="277" y="795"/>
                  </a:lnTo>
                  <a:lnTo>
                    <a:pt x="309" y="816"/>
                  </a:lnTo>
                  <a:lnTo>
                    <a:pt x="343" y="832"/>
                  </a:lnTo>
                  <a:lnTo>
                    <a:pt x="343" y="356"/>
                  </a:lnTo>
                  <a:close/>
                  <a:moveTo>
                    <a:pt x="432" y="0"/>
                  </a:moveTo>
                  <a:lnTo>
                    <a:pt x="457" y="4"/>
                  </a:lnTo>
                  <a:lnTo>
                    <a:pt x="478" y="13"/>
                  </a:lnTo>
                  <a:lnTo>
                    <a:pt x="495" y="28"/>
                  </a:lnTo>
                  <a:lnTo>
                    <a:pt x="510" y="45"/>
                  </a:lnTo>
                  <a:lnTo>
                    <a:pt x="519" y="66"/>
                  </a:lnTo>
                  <a:lnTo>
                    <a:pt x="523" y="91"/>
                  </a:lnTo>
                  <a:lnTo>
                    <a:pt x="523" y="170"/>
                  </a:lnTo>
                  <a:lnTo>
                    <a:pt x="575" y="184"/>
                  </a:lnTo>
                  <a:lnTo>
                    <a:pt x="624" y="205"/>
                  </a:lnTo>
                  <a:lnTo>
                    <a:pt x="670" y="231"/>
                  </a:lnTo>
                  <a:lnTo>
                    <a:pt x="712" y="263"/>
                  </a:lnTo>
                  <a:lnTo>
                    <a:pt x="750" y="299"/>
                  </a:lnTo>
                  <a:lnTo>
                    <a:pt x="783" y="340"/>
                  </a:lnTo>
                  <a:lnTo>
                    <a:pt x="812" y="384"/>
                  </a:lnTo>
                  <a:lnTo>
                    <a:pt x="834" y="432"/>
                  </a:lnTo>
                  <a:lnTo>
                    <a:pt x="851" y="484"/>
                  </a:lnTo>
                  <a:lnTo>
                    <a:pt x="862" y="538"/>
                  </a:lnTo>
                  <a:lnTo>
                    <a:pt x="865" y="593"/>
                  </a:lnTo>
                  <a:lnTo>
                    <a:pt x="862" y="617"/>
                  </a:lnTo>
                  <a:lnTo>
                    <a:pt x="854" y="639"/>
                  </a:lnTo>
                  <a:lnTo>
                    <a:pt x="839" y="656"/>
                  </a:lnTo>
                  <a:lnTo>
                    <a:pt x="822" y="671"/>
                  </a:lnTo>
                  <a:lnTo>
                    <a:pt x="799" y="680"/>
                  </a:lnTo>
                  <a:lnTo>
                    <a:pt x="776" y="684"/>
                  </a:lnTo>
                  <a:lnTo>
                    <a:pt x="752" y="680"/>
                  </a:lnTo>
                  <a:lnTo>
                    <a:pt x="731" y="671"/>
                  </a:lnTo>
                  <a:lnTo>
                    <a:pt x="713" y="656"/>
                  </a:lnTo>
                  <a:lnTo>
                    <a:pt x="699" y="639"/>
                  </a:lnTo>
                  <a:lnTo>
                    <a:pt x="689" y="617"/>
                  </a:lnTo>
                  <a:lnTo>
                    <a:pt x="687" y="593"/>
                  </a:lnTo>
                  <a:lnTo>
                    <a:pt x="683" y="554"/>
                  </a:lnTo>
                  <a:lnTo>
                    <a:pt x="675" y="515"/>
                  </a:lnTo>
                  <a:lnTo>
                    <a:pt x="660" y="481"/>
                  </a:lnTo>
                  <a:lnTo>
                    <a:pt x="640" y="447"/>
                  </a:lnTo>
                  <a:lnTo>
                    <a:pt x="617" y="418"/>
                  </a:lnTo>
                  <a:lnTo>
                    <a:pt x="588" y="393"/>
                  </a:lnTo>
                  <a:lnTo>
                    <a:pt x="557" y="372"/>
                  </a:lnTo>
                  <a:lnTo>
                    <a:pt x="523" y="356"/>
                  </a:lnTo>
                  <a:lnTo>
                    <a:pt x="523" y="857"/>
                  </a:lnTo>
                  <a:lnTo>
                    <a:pt x="575" y="872"/>
                  </a:lnTo>
                  <a:lnTo>
                    <a:pt x="624" y="893"/>
                  </a:lnTo>
                  <a:lnTo>
                    <a:pt x="670" y="919"/>
                  </a:lnTo>
                  <a:lnTo>
                    <a:pt x="712" y="951"/>
                  </a:lnTo>
                  <a:lnTo>
                    <a:pt x="750" y="987"/>
                  </a:lnTo>
                  <a:lnTo>
                    <a:pt x="783" y="1028"/>
                  </a:lnTo>
                  <a:lnTo>
                    <a:pt x="812" y="1072"/>
                  </a:lnTo>
                  <a:lnTo>
                    <a:pt x="834" y="1120"/>
                  </a:lnTo>
                  <a:lnTo>
                    <a:pt x="851" y="1171"/>
                  </a:lnTo>
                  <a:lnTo>
                    <a:pt x="862" y="1226"/>
                  </a:lnTo>
                  <a:lnTo>
                    <a:pt x="865" y="1281"/>
                  </a:lnTo>
                  <a:lnTo>
                    <a:pt x="862" y="1337"/>
                  </a:lnTo>
                  <a:lnTo>
                    <a:pt x="851" y="1392"/>
                  </a:lnTo>
                  <a:lnTo>
                    <a:pt x="834" y="1442"/>
                  </a:lnTo>
                  <a:lnTo>
                    <a:pt x="812" y="1491"/>
                  </a:lnTo>
                  <a:lnTo>
                    <a:pt x="783" y="1535"/>
                  </a:lnTo>
                  <a:lnTo>
                    <a:pt x="750" y="1576"/>
                  </a:lnTo>
                  <a:lnTo>
                    <a:pt x="712" y="1612"/>
                  </a:lnTo>
                  <a:lnTo>
                    <a:pt x="670" y="1644"/>
                  </a:lnTo>
                  <a:lnTo>
                    <a:pt x="624" y="1670"/>
                  </a:lnTo>
                  <a:lnTo>
                    <a:pt x="575" y="1691"/>
                  </a:lnTo>
                  <a:lnTo>
                    <a:pt x="523" y="1706"/>
                  </a:lnTo>
                  <a:lnTo>
                    <a:pt x="523" y="1785"/>
                  </a:lnTo>
                  <a:lnTo>
                    <a:pt x="519" y="1809"/>
                  </a:lnTo>
                  <a:lnTo>
                    <a:pt x="510" y="1830"/>
                  </a:lnTo>
                  <a:lnTo>
                    <a:pt x="495" y="1848"/>
                  </a:lnTo>
                  <a:lnTo>
                    <a:pt x="478" y="1862"/>
                  </a:lnTo>
                  <a:lnTo>
                    <a:pt x="457" y="1870"/>
                  </a:lnTo>
                  <a:lnTo>
                    <a:pt x="432" y="1874"/>
                  </a:lnTo>
                  <a:lnTo>
                    <a:pt x="409" y="1870"/>
                  </a:lnTo>
                  <a:lnTo>
                    <a:pt x="388" y="1862"/>
                  </a:lnTo>
                  <a:lnTo>
                    <a:pt x="369" y="1848"/>
                  </a:lnTo>
                  <a:lnTo>
                    <a:pt x="356" y="1830"/>
                  </a:lnTo>
                  <a:lnTo>
                    <a:pt x="347" y="1809"/>
                  </a:lnTo>
                  <a:lnTo>
                    <a:pt x="343" y="1785"/>
                  </a:lnTo>
                  <a:lnTo>
                    <a:pt x="343" y="1706"/>
                  </a:lnTo>
                  <a:lnTo>
                    <a:pt x="292" y="1691"/>
                  </a:lnTo>
                  <a:lnTo>
                    <a:pt x="242" y="1670"/>
                  </a:lnTo>
                  <a:lnTo>
                    <a:pt x="196" y="1644"/>
                  </a:lnTo>
                  <a:lnTo>
                    <a:pt x="153" y="1612"/>
                  </a:lnTo>
                  <a:lnTo>
                    <a:pt x="116" y="1576"/>
                  </a:lnTo>
                  <a:lnTo>
                    <a:pt x="83" y="1535"/>
                  </a:lnTo>
                  <a:lnTo>
                    <a:pt x="54" y="1491"/>
                  </a:lnTo>
                  <a:lnTo>
                    <a:pt x="31" y="1442"/>
                  </a:lnTo>
                  <a:lnTo>
                    <a:pt x="14" y="1392"/>
                  </a:lnTo>
                  <a:lnTo>
                    <a:pt x="4" y="1337"/>
                  </a:lnTo>
                  <a:lnTo>
                    <a:pt x="0" y="1281"/>
                  </a:lnTo>
                  <a:lnTo>
                    <a:pt x="4" y="1258"/>
                  </a:lnTo>
                  <a:lnTo>
                    <a:pt x="12" y="1237"/>
                  </a:lnTo>
                  <a:lnTo>
                    <a:pt x="26" y="1218"/>
                  </a:lnTo>
                  <a:lnTo>
                    <a:pt x="45" y="1205"/>
                  </a:lnTo>
                  <a:lnTo>
                    <a:pt x="66" y="1195"/>
                  </a:lnTo>
                  <a:lnTo>
                    <a:pt x="89" y="1192"/>
                  </a:lnTo>
                  <a:lnTo>
                    <a:pt x="114" y="1195"/>
                  </a:lnTo>
                  <a:lnTo>
                    <a:pt x="135" y="1205"/>
                  </a:lnTo>
                  <a:lnTo>
                    <a:pt x="153" y="1218"/>
                  </a:lnTo>
                  <a:lnTo>
                    <a:pt x="167" y="1237"/>
                  </a:lnTo>
                  <a:lnTo>
                    <a:pt x="175" y="1258"/>
                  </a:lnTo>
                  <a:lnTo>
                    <a:pt x="179" y="1281"/>
                  </a:lnTo>
                  <a:lnTo>
                    <a:pt x="182" y="1321"/>
                  </a:lnTo>
                  <a:lnTo>
                    <a:pt x="192" y="1359"/>
                  </a:lnTo>
                  <a:lnTo>
                    <a:pt x="205" y="1395"/>
                  </a:lnTo>
                  <a:lnTo>
                    <a:pt x="225" y="1427"/>
                  </a:lnTo>
                  <a:lnTo>
                    <a:pt x="250" y="1457"/>
                  </a:lnTo>
                  <a:lnTo>
                    <a:pt x="277" y="1482"/>
                  </a:lnTo>
                  <a:lnTo>
                    <a:pt x="309" y="1503"/>
                  </a:lnTo>
                  <a:lnTo>
                    <a:pt x="343" y="1519"/>
                  </a:lnTo>
                  <a:lnTo>
                    <a:pt x="343" y="1018"/>
                  </a:lnTo>
                  <a:lnTo>
                    <a:pt x="292" y="1003"/>
                  </a:lnTo>
                  <a:lnTo>
                    <a:pt x="242" y="982"/>
                  </a:lnTo>
                  <a:lnTo>
                    <a:pt x="196" y="956"/>
                  </a:lnTo>
                  <a:lnTo>
                    <a:pt x="153" y="925"/>
                  </a:lnTo>
                  <a:lnTo>
                    <a:pt x="116" y="888"/>
                  </a:lnTo>
                  <a:lnTo>
                    <a:pt x="83" y="847"/>
                  </a:lnTo>
                  <a:lnTo>
                    <a:pt x="54" y="802"/>
                  </a:lnTo>
                  <a:lnTo>
                    <a:pt x="31" y="754"/>
                  </a:lnTo>
                  <a:lnTo>
                    <a:pt x="14" y="703"/>
                  </a:lnTo>
                  <a:lnTo>
                    <a:pt x="4" y="649"/>
                  </a:lnTo>
                  <a:lnTo>
                    <a:pt x="0" y="593"/>
                  </a:lnTo>
                  <a:lnTo>
                    <a:pt x="4" y="538"/>
                  </a:lnTo>
                  <a:lnTo>
                    <a:pt x="14" y="484"/>
                  </a:lnTo>
                  <a:lnTo>
                    <a:pt x="31" y="432"/>
                  </a:lnTo>
                  <a:lnTo>
                    <a:pt x="54" y="384"/>
                  </a:lnTo>
                  <a:lnTo>
                    <a:pt x="83" y="340"/>
                  </a:lnTo>
                  <a:lnTo>
                    <a:pt x="116" y="299"/>
                  </a:lnTo>
                  <a:lnTo>
                    <a:pt x="153" y="263"/>
                  </a:lnTo>
                  <a:lnTo>
                    <a:pt x="196" y="231"/>
                  </a:lnTo>
                  <a:lnTo>
                    <a:pt x="242" y="205"/>
                  </a:lnTo>
                  <a:lnTo>
                    <a:pt x="292" y="184"/>
                  </a:lnTo>
                  <a:lnTo>
                    <a:pt x="343" y="170"/>
                  </a:lnTo>
                  <a:lnTo>
                    <a:pt x="343" y="91"/>
                  </a:lnTo>
                  <a:lnTo>
                    <a:pt x="347" y="66"/>
                  </a:lnTo>
                  <a:lnTo>
                    <a:pt x="356" y="45"/>
                  </a:lnTo>
                  <a:lnTo>
                    <a:pt x="369" y="28"/>
                  </a:lnTo>
                  <a:lnTo>
                    <a:pt x="388" y="13"/>
                  </a:lnTo>
                  <a:lnTo>
                    <a:pt x="409" y="4"/>
                  </a:lnTo>
                  <a:lnTo>
                    <a:pt x="4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17" name="Shape 9717"/>
            <p:cNvSpPr/>
            <p:nvPr/>
          </p:nvSpPr>
          <p:spPr>
            <a:xfrm>
              <a:off x="3948" y="1570"/>
              <a:ext cx="1526" cy="2035"/>
            </a:xfrm>
            <a:custGeom>
              <a:avLst/>
              <a:gdLst/>
              <a:ahLst/>
              <a:cxnLst/>
              <a:rect l="0" t="0" r="0" b="0"/>
              <a:pathLst>
                <a:path w="3051" h="4070" extrusionOk="0">
                  <a:moveTo>
                    <a:pt x="1525" y="1249"/>
                  </a:moveTo>
                  <a:lnTo>
                    <a:pt x="1428" y="1253"/>
                  </a:lnTo>
                  <a:lnTo>
                    <a:pt x="1331" y="1264"/>
                  </a:lnTo>
                  <a:lnTo>
                    <a:pt x="1238" y="1281"/>
                  </a:lnTo>
                  <a:lnTo>
                    <a:pt x="1146" y="1307"/>
                  </a:lnTo>
                  <a:lnTo>
                    <a:pt x="1058" y="1338"/>
                  </a:lnTo>
                  <a:lnTo>
                    <a:pt x="973" y="1377"/>
                  </a:lnTo>
                  <a:lnTo>
                    <a:pt x="892" y="1421"/>
                  </a:lnTo>
                  <a:lnTo>
                    <a:pt x="814" y="1471"/>
                  </a:lnTo>
                  <a:lnTo>
                    <a:pt x="740" y="1525"/>
                  </a:lnTo>
                  <a:lnTo>
                    <a:pt x="671" y="1586"/>
                  </a:lnTo>
                  <a:lnTo>
                    <a:pt x="605" y="1651"/>
                  </a:lnTo>
                  <a:lnTo>
                    <a:pt x="545" y="1721"/>
                  </a:lnTo>
                  <a:lnTo>
                    <a:pt x="490" y="1795"/>
                  </a:lnTo>
                  <a:lnTo>
                    <a:pt x="441" y="1873"/>
                  </a:lnTo>
                  <a:lnTo>
                    <a:pt x="396" y="1955"/>
                  </a:lnTo>
                  <a:lnTo>
                    <a:pt x="358" y="2040"/>
                  </a:lnTo>
                  <a:lnTo>
                    <a:pt x="327" y="2129"/>
                  </a:lnTo>
                  <a:lnTo>
                    <a:pt x="301" y="2219"/>
                  </a:lnTo>
                  <a:lnTo>
                    <a:pt x="283" y="2314"/>
                  </a:lnTo>
                  <a:lnTo>
                    <a:pt x="272" y="2410"/>
                  </a:lnTo>
                  <a:lnTo>
                    <a:pt x="268" y="2509"/>
                  </a:lnTo>
                  <a:lnTo>
                    <a:pt x="268" y="3539"/>
                  </a:lnTo>
                  <a:lnTo>
                    <a:pt x="272" y="3582"/>
                  </a:lnTo>
                  <a:lnTo>
                    <a:pt x="281" y="3622"/>
                  </a:lnTo>
                  <a:lnTo>
                    <a:pt x="297" y="3660"/>
                  </a:lnTo>
                  <a:lnTo>
                    <a:pt x="318" y="3693"/>
                  </a:lnTo>
                  <a:lnTo>
                    <a:pt x="344" y="3724"/>
                  </a:lnTo>
                  <a:lnTo>
                    <a:pt x="375" y="3750"/>
                  </a:lnTo>
                  <a:lnTo>
                    <a:pt x="410" y="3771"/>
                  </a:lnTo>
                  <a:lnTo>
                    <a:pt x="447" y="3787"/>
                  </a:lnTo>
                  <a:lnTo>
                    <a:pt x="488" y="3797"/>
                  </a:lnTo>
                  <a:lnTo>
                    <a:pt x="530" y="3801"/>
                  </a:lnTo>
                  <a:lnTo>
                    <a:pt x="2522" y="3801"/>
                  </a:lnTo>
                  <a:lnTo>
                    <a:pt x="2564" y="3797"/>
                  </a:lnTo>
                  <a:lnTo>
                    <a:pt x="2605" y="3787"/>
                  </a:lnTo>
                  <a:lnTo>
                    <a:pt x="2642" y="3771"/>
                  </a:lnTo>
                  <a:lnTo>
                    <a:pt x="2677" y="3750"/>
                  </a:lnTo>
                  <a:lnTo>
                    <a:pt x="2706" y="3724"/>
                  </a:lnTo>
                  <a:lnTo>
                    <a:pt x="2732" y="3693"/>
                  </a:lnTo>
                  <a:lnTo>
                    <a:pt x="2755" y="3660"/>
                  </a:lnTo>
                  <a:lnTo>
                    <a:pt x="2769" y="3622"/>
                  </a:lnTo>
                  <a:lnTo>
                    <a:pt x="2779" y="3582"/>
                  </a:lnTo>
                  <a:lnTo>
                    <a:pt x="2783" y="3539"/>
                  </a:lnTo>
                  <a:lnTo>
                    <a:pt x="2783" y="2509"/>
                  </a:lnTo>
                  <a:lnTo>
                    <a:pt x="2779" y="2410"/>
                  </a:lnTo>
                  <a:lnTo>
                    <a:pt x="2768" y="2314"/>
                  </a:lnTo>
                  <a:lnTo>
                    <a:pt x="2750" y="2219"/>
                  </a:lnTo>
                  <a:lnTo>
                    <a:pt x="2725" y="2129"/>
                  </a:lnTo>
                  <a:lnTo>
                    <a:pt x="2693" y="2040"/>
                  </a:lnTo>
                  <a:lnTo>
                    <a:pt x="2656" y="1955"/>
                  </a:lnTo>
                  <a:lnTo>
                    <a:pt x="2611" y="1873"/>
                  </a:lnTo>
                  <a:lnTo>
                    <a:pt x="2562" y="1795"/>
                  </a:lnTo>
                  <a:lnTo>
                    <a:pt x="2506" y="1721"/>
                  </a:lnTo>
                  <a:lnTo>
                    <a:pt x="2447" y="1651"/>
                  </a:lnTo>
                  <a:lnTo>
                    <a:pt x="2382" y="1586"/>
                  </a:lnTo>
                  <a:lnTo>
                    <a:pt x="2312" y="1525"/>
                  </a:lnTo>
                  <a:lnTo>
                    <a:pt x="2238" y="1471"/>
                  </a:lnTo>
                  <a:lnTo>
                    <a:pt x="2160" y="1421"/>
                  </a:lnTo>
                  <a:lnTo>
                    <a:pt x="2079" y="1377"/>
                  </a:lnTo>
                  <a:lnTo>
                    <a:pt x="1994" y="1338"/>
                  </a:lnTo>
                  <a:lnTo>
                    <a:pt x="1905" y="1307"/>
                  </a:lnTo>
                  <a:lnTo>
                    <a:pt x="1813" y="1281"/>
                  </a:lnTo>
                  <a:lnTo>
                    <a:pt x="1721" y="1264"/>
                  </a:lnTo>
                  <a:lnTo>
                    <a:pt x="1624" y="1253"/>
                  </a:lnTo>
                  <a:lnTo>
                    <a:pt x="1525" y="1249"/>
                  </a:lnTo>
                  <a:close/>
                  <a:moveTo>
                    <a:pt x="1193" y="269"/>
                  </a:moveTo>
                  <a:lnTo>
                    <a:pt x="1525" y="846"/>
                  </a:lnTo>
                  <a:lnTo>
                    <a:pt x="1858" y="269"/>
                  </a:lnTo>
                  <a:lnTo>
                    <a:pt x="1193" y="269"/>
                  </a:lnTo>
                  <a:close/>
                  <a:moveTo>
                    <a:pt x="961" y="0"/>
                  </a:moveTo>
                  <a:lnTo>
                    <a:pt x="2090" y="0"/>
                  </a:lnTo>
                  <a:lnTo>
                    <a:pt x="2118" y="3"/>
                  </a:lnTo>
                  <a:lnTo>
                    <a:pt x="2146" y="12"/>
                  </a:lnTo>
                  <a:lnTo>
                    <a:pt x="2169" y="26"/>
                  </a:lnTo>
                  <a:lnTo>
                    <a:pt x="2190" y="45"/>
                  </a:lnTo>
                  <a:lnTo>
                    <a:pt x="2206" y="67"/>
                  </a:lnTo>
                  <a:lnTo>
                    <a:pt x="2218" y="93"/>
                  </a:lnTo>
                  <a:lnTo>
                    <a:pt x="2223" y="121"/>
                  </a:lnTo>
                  <a:lnTo>
                    <a:pt x="2223" y="149"/>
                  </a:lnTo>
                  <a:lnTo>
                    <a:pt x="2218" y="176"/>
                  </a:lnTo>
                  <a:lnTo>
                    <a:pt x="2206" y="202"/>
                  </a:lnTo>
                  <a:lnTo>
                    <a:pt x="1749" y="997"/>
                  </a:lnTo>
                  <a:lnTo>
                    <a:pt x="1853" y="1015"/>
                  </a:lnTo>
                  <a:lnTo>
                    <a:pt x="1954" y="1041"/>
                  </a:lnTo>
                  <a:lnTo>
                    <a:pt x="2053" y="1075"/>
                  </a:lnTo>
                  <a:lnTo>
                    <a:pt x="2148" y="1113"/>
                  </a:lnTo>
                  <a:lnTo>
                    <a:pt x="2241" y="1159"/>
                  </a:lnTo>
                  <a:lnTo>
                    <a:pt x="2328" y="1210"/>
                  </a:lnTo>
                  <a:lnTo>
                    <a:pt x="2414" y="1267"/>
                  </a:lnTo>
                  <a:lnTo>
                    <a:pt x="2494" y="1328"/>
                  </a:lnTo>
                  <a:lnTo>
                    <a:pt x="2571" y="1395"/>
                  </a:lnTo>
                  <a:lnTo>
                    <a:pt x="2642" y="1468"/>
                  </a:lnTo>
                  <a:lnTo>
                    <a:pt x="2709" y="1545"/>
                  </a:lnTo>
                  <a:lnTo>
                    <a:pt x="2771" y="1625"/>
                  </a:lnTo>
                  <a:lnTo>
                    <a:pt x="2826" y="1711"/>
                  </a:lnTo>
                  <a:lnTo>
                    <a:pt x="2877" y="1800"/>
                  </a:lnTo>
                  <a:lnTo>
                    <a:pt x="2921" y="1893"/>
                  </a:lnTo>
                  <a:lnTo>
                    <a:pt x="2961" y="1988"/>
                  </a:lnTo>
                  <a:lnTo>
                    <a:pt x="2992" y="2087"/>
                  </a:lnTo>
                  <a:lnTo>
                    <a:pt x="3018" y="2189"/>
                  </a:lnTo>
                  <a:lnTo>
                    <a:pt x="3036" y="2294"/>
                  </a:lnTo>
                  <a:lnTo>
                    <a:pt x="3047" y="2400"/>
                  </a:lnTo>
                  <a:lnTo>
                    <a:pt x="3051" y="2509"/>
                  </a:lnTo>
                  <a:lnTo>
                    <a:pt x="3051" y="3539"/>
                  </a:lnTo>
                  <a:lnTo>
                    <a:pt x="3047" y="3601"/>
                  </a:lnTo>
                  <a:lnTo>
                    <a:pt x="3038" y="3661"/>
                  </a:lnTo>
                  <a:lnTo>
                    <a:pt x="3020" y="3718"/>
                  </a:lnTo>
                  <a:lnTo>
                    <a:pt x="2998" y="3773"/>
                  </a:lnTo>
                  <a:lnTo>
                    <a:pt x="2968" y="3823"/>
                  </a:lnTo>
                  <a:lnTo>
                    <a:pt x="2935" y="3870"/>
                  </a:lnTo>
                  <a:lnTo>
                    <a:pt x="2897" y="3914"/>
                  </a:lnTo>
                  <a:lnTo>
                    <a:pt x="2853" y="3953"/>
                  </a:lnTo>
                  <a:lnTo>
                    <a:pt x="2805" y="3987"/>
                  </a:lnTo>
                  <a:lnTo>
                    <a:pt x="2755" y="4015"/>
                  </a:lnTo>
                  <a:lnTo>
                    <a:pt x="2700" y="4039"/>
                  </a:lnTo>
                  <a:lnTo>
                    <a:pt x="2643" y="4056"/>
                  </a:lnTo>
                  <a:lnTo>
                    <a:pt x="2584" y="4066"/>
                  </a:lnTo>
                  <a:lnTo>
                    <a:pt x="2522" y="4070"/>
                  </a:lnTo>
                  <a:lnTo>
                    <a:pt x="530" y="4070"/>
                  </a:lnTo>
                  <a:lnTo>
                    <a:pt x="468" y="4066"/>
                  </a:lnTo>
                  <a:lnTo>
                    <a:pt x="409" y="4056"/>
                  </a:lnTo>
                  <a:lnTo>
                    <a:pt x="351" y="4039"/>
                  </a:lnTo>
                  <a:lnTo>
                    <a:pt x="297" y="4015"/>
                  </a:lnTo>
                  <a:lnTo>
                    <a:pt x="246" y="3987"/>
                  </a:lnTo>
                  <a:lnTo>
                    <a:pt x="199" y="3953"/>
                  </a:lnTo>
                  <a:lnTo>
                    <a:pt x="155" y="3914"/>
                  </a:lnTo>
                  <a:lnTo>
                    <a:pt x="117" y="3870"/>
                  </a:lnTo>
                  <a:lnTo>
                    <a:pt x="83" y="3823"/>
                  </a:lnTo>
                  <a:lnTo>
                    <a:pt x="54" y="3773"/>
                  </a:lnTo>
                  <a:lnTo>
                    <a:pt x="31" y="3718"/>
                  </a:lnTo>
                  <a:lnTo>
                    <a:pt x="15" y="3661"/>
                  </a:lnTo>
                  <a:lnTo>
                    <a:pt x="3" y="3601"/>
                  </a:lnTo>
                  <a:lnTo>
                    <a:pt x="0" y="3539"/>
                  </a:lnTo>
                  <a:lnTo>
                    <a:pt x="0" y="2509"/>
                  </a:lnTo>
                  <a:lnTo>
                    <a:pt x="3" y="2400"/>
                  </a:lnTo>
                  <a:lnTo>
                    <a:pt x="16" y="2294"/>
                  </a:lnTo>
                  <a:lnTo>
                    <a:pt x="34" y="2189"/>
                  </a:lnTo>
                  <a:lnTo>
                    <a:pt x="59" y="2087"/>
                  </a:lnTo>
                  <a:lnTo>
                    <a:pt x="91" y="1988"/>
                  </a:lnTo>
                  <a:lnTo>
                    <a:pt x="129" y="1893"/>
                  </a:lnTo>
                  <a:lnTo>
                    <a:pt x="174" y="1800"/>
                  </a:lnTo>
                  <a:lnTo>
                    <a:pt x="225" y="1711"/>
                  </a:lnTo>
                  <a:lnTo>
                    <a:pt x="281" y="1625"/>
                  </a:lnTo>
                  <a:lnTo>
                    <a:pt x="343" y="1545"/>
                  </a:lnTo>
                  <a:lnTo>
                    <a:pt x="410" y="1468"/>
                  </a:lnTo>
                  <a:lnTo>
                    <a:pt x="482" y="1395"/>
                  </a:lnTo>
                  <a:lnTo>
                    <a:pt x="558" y="1328"/>
                  </a:lnTo>
                  <a:lnTo>
                    <a:pt x="638" y="1267"/>
                  </a:lnTo>
                  <a:lnTo>
                    <a:pt x="722" y="1210"/>
                  </a:lnTo>
                  <a:lnTo>
                    <a:pt x="811" y="1159"/>
                  </a:lnTo>
                  <a:lnTo>
                    <a:pt x="904" y="1113"/>
                  </a:lnTo>
                  <a:lnTo>
                    <a:pt x="999" y="1075"/>
                  </a:lnTo>
                  <a:lnTo>
                    <a:pt x="1098" y="1041"/>
                  </a:lnTo>
                  <a:lnTo>
                    <a:pt x="1199" y="1015"/>
                  </a:lnTo>
                  <a:lnTo>
                    <a:pt x="1303" y="997"/>
                  </a:lnTo>
                  <a:lnTo>
                    <a:pt x="845" y="202"/>
                  </a:lnTo>
                  <a:lnTo>
                    <a:pt x="834" y="176"/>
                  </a:lnTo>
                  <a:lnTo>
                    <a:pt x="827" y="149"/>
                  </a:lnTo>
                  <a:lnTo>
                    <a:pt x="827" y="121"/>
                  </a:lnTo>
                  <a:lnTo>
                    <a:pt x="834" y="93"/>
                  </a:lnTo>
                  <a:lnTo>
                    <a:pt x="845" y="67"/>
                  </a:lnTo>
                  <a:lnTo>
                    <a:pt x="862" y="45"/>
                  </a:lnTo>
                  <a:lnTo>
                    <a:pt x="883" y="26"/>
                  </a:lnTo>
                  <a:lnTo>
                    <a:pt x="907" y="12"/>
                  </a:lnTo>
                  <a:lnTo>
                    <a:pt x="934" y="3"/>
                  </a:lnTo>
                  <a:lnTo>
                    <a:pt x="9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18" name="Shape 9718"/>
          <p:cNvGrpSpPr/>
          <p:nvPr/>
        </p:nvGrpSpPr>
        <p:grpSpPr>
          <a:xfrm>
            <a:off x="6063664" y="1284761"/>
            <a:ext cx="219728" cy="347365"/>
            <a:chOff x="4717" y="1907"/>
            <a:chExt cx="816" cy="1290"/>
          </a:xfrm>
        </p:grpSpPr>
        <p:sp>
          <p:nvSpPr>
            <p:cNvPr id="9719" name="Shape 9719"/>
            <p:cNvSpPr/>
            <p:nvPr/>
          </p:nvSpPr>
          <p:spPr>
            <a:xfrm>
              <a:off x="4717" y="1907"/>
              <a:ext cx="816" cy="1290"/>
            </a:xfrm>
            <a:custGeom>
              <a:avLst/>
              <a:gdLst/>
              <a:ahLst/>
              <a:cxnLst/>
              <a:rect l="0" t="0" r="0" b="0"/>
              <a:pathLst>
                <a:path w="2448" h="3872" extrusionOk="0">
                  <a:moveTo>
                    <a:pt x="257" y="648"/>
                  </a:moveTo>
                  <a:lnTo>
                    <a:pt x="257" y="3615"/>
                  </a:lnTo>
                  <a:lnTo>
                    <a:pt x="2192" y="3615"/>
                  </a:lnTo>
                  <a:lnTo>
                    <a:pt x="2192" y="648"/>
                  </a:lnTo>
                  <a:lnTo>
                    <a:pt x="1757" y="648"/>
                  </a:lnTo>
                  <a:lnTo>
                    <a:pt x="1757" y="824"/>
                  </a:lnTo>
                  <a:lnTo>
                    <a:pt x="1754" y="854"/>
                  </a:lnTo>
                  <a:lnTo>
                    <a:pt x="1744" y="881"/>
                  </a:lnTo>
                  <a:lnTo>
                    <a:pt x="1729" y="905"/>
                  </a:lnTo>
                  <a:lnTo>
                    <a:pt x="1709" y="925"/>
                  </a:lnTo>
                  <a:lnTo>
                    <a:pt x="1685" y="940"/>
                  </a:lnTo>
                  <a:lnTo>
                    <a:pt x="1658" y="949"/>
                  </a:lnTo>
                  <a:lnTo>
                    <a:pt x="1629" y="953"/>
                  </a:lnTo>
                  <a:lnTo>
                    <a:pt x="820" y="953"/>
                  </a:lnTo>
                  <a:lnTo>
                    <a:pt x="790" y="949"/>
                  </a:lnTo>
                  <a:lnTo>
                    <a:pt x="763" y="940"/>
                  </a:lnTo>
                  <a:lnTo>
                    <a:pt x="739" y="925"/>
                  </a:lnTo>
                  <a:lnTo>
                    <a:pt x="719" y="905"/>
                  </a:lnTo>
                  <a:lnTo>
                    <a:pt x="704" y="881"/>
                  </a:lnTo>
                  <a:lnTo>
                    <a:pt x="695" y="854"/>
                  </a:lnTo>
                  <a:lnTo>
                    <a:pt x="691" y="824"/>
                  </a:lnTo>
                  <a:lnTo>
                    <a:pt x="691" y="648"/>
                  </a:lnTo>
                  <a:lnTo>
                    <a:pt x="257" y="648"/>
                  </a:lnTo>
                  <a:close/>
                  <a:moveTo>
                    <a:pt x="948" y="258"/>
                  </a:moveTo>
                  <a:lnTo>
                    <a:pt x="948" y="695"/>
                  </a:lnTo>
                  <a:lnTo>
                    <a:pt x="1500" y="695"/>
                  </a:lnTo>
                  <a:lnTo>
                    <a:pt x="1500" y="258"/>
                  </a:lnTo>
                  <a:lnTo>
                    <a:pt x="948" y="258"/>
                  </a:lnTo>
                  <a:close/>
                  <a:moveTo>
                    <a:pt x="820" y="0"/>
                  </a:moveTo>
                  <a:lnTo>
                    <a:pt x="1629" y="0"/>
                  </a:lnTo>
                  <a:lnTo>
                    <a:pt x="1658" y="4"/>
                  </a:lnTo>
                  <a:lnTo>
                    <a:pt x="1685" y="13"/>
                  </a:lnTo>
                  <a:lnTo>
                    <a:pt x="1709" y="29"/>
                  </a:lnTo>
                  <a:lnTo>
                    <a:pt x="1729" y="49"/>
                  </a:lnTo>
                  <a:lnTo>
                    <a:pt x="1744" y="73"/>
                  </a:lnTo>
                  <a:lnTo>
                    <a:pt x="1754" y="99"/>
                  </a:lnTo>
                  <a:lnTo>
                    <a:pt x="1757" y="129"/>
                  </a:lnTo>
                  <a:lnTo>
                    <a:pt x="1757" y="391"/>
                  </a:lnTo>
                  <a:lnTo>
                    <a:pt x="2320" y="391"/>
                  </a:lnTo>
                  <a:lnTo>
                    <a:pt x="2350" y="394"/>
                  </a:lnTo>
                  <a:lnTo>
                    <a:pt x="2377" y="404"/>
                  </a:lnTo>
                  <a:lnTo>
                    <a:pt x="2400" y="419"/>
                  </a:lnTo>
                  <a:lnTo>
                    <a:pt x="2420" y="439"/>
                  </a:lnTo>
                  <a:lnTo>
                    <a:pt x="2436" y="462"/>
                  </a:lnTo>
                  <a:lnTo>
                    <a:pt x="2445" y="490"/>
                  </a:lnTo>
                  <a:lnTo>
                    <a:pt x="2448" y="519"/>
                  </a:lnTo>
                  <a:lnTo>
                    <a:pt x="2448" y="3744"/>
                  </a:lnTo>
                  <a:lnTo>
                    <a:pt x="2445" y="3773"/>
                  </a:lnTo>
                  <a:lnTo>
                    <a:pt x="2436" y="3800"/>
                  </a:lnTo>
                  <a:lnTo>
                    <a:pt x="2420" y="3824"/>
                  </a:lnTo>
                  <a:lnTo>
                    <a:pt x="2400" y="3844"/>
                  </a:lnTo>
                  <a:lnTo>
                    <a:pt x="2377" y="3859"/>
                  </a:lnTo>
                  <a:lnTo>
                    <a:pt x="2350" y="3869"/>
                  </a:lnTo>
                  <a:lnTo>
                    <a:pt x="2320" y="3872"/>
                  </a:lnTo>
                  <a:lnTo>
                    <a:pt x="128" y="3872"/>
                  </a:lnTo>
                  <a:lnTo>
                    <a:pt x="99" y="3869"/>
                  </a:lnTo>
                  <a:lnTo>
                    <a:pt x="72" y="3859"/>
                  </a:lnTo>
                  <a:lnTo>
                    <a:pt x="48" y="3844"/>
                  </a:lnTo>
                  <a:lnTo>
                    <a:pt x="28" y="3824"/>
                  </a:lnTo>
                  <a:lnTo>
                    <a:pt x="13" y="3800"/>
                  </a:lnTo>
                  <a:lnTo>
                    <a:pt x="3" y="3773"/>
                  </a:lnTo>
                  <a:lnTo>
                    <a:pt x="0" y="3744"/>
                  </a:lnTo>
                  <a:lnTo>
                    <a:pt x="0" y="519"/>
                  </a:lnTo>
                  <a:lnTo>
                    <a:pt x="3" y="490"/>
                  </a:lnTo>
                  <a:lnTo>
                    <a:pt x="13" y="462"/>
                  </a:lnTo>
                  <a:lnTo>
                    <a:pt x="28" y="439"/>
                  </a:lnTo>
                  <a:lnTo>
                    <a:pt x="48" y="419"/>
                  </a:lnTo>
                  <a:lnTo>
                    <a:pt x="72" y="404"/>
                  </a:lnTo>
                  <a:lnTo>
                    <a:pt x="99" y="394"/>
                  </a:lnTo>
                  <a:lnTo>
                    <a:pt x="128" y="391"/>
                  </a:lnTo>
                  <a:lnTo>
                    <a:pt x="691" y="391"/>
                  </a:lnTo>
                  <a:lnTo>
                    <a:pt x="691" y="129"/>
                  </a:lnTo>
                  <a:lnTo>
                    <a:pt x="695" y="99"/>
                  </a:lnTo>
                  <a:lnTo>
                    <a:pt x="704" y="73"/>
                  </a:lnTo>
                  <a:lnTo>
                    <a:pt x="719" y="49"/>
                  </a:lnTo>
                  <a:lnTo>
                    <a:pt x="739" y="29"/>
                  </a:lnTo>
                  <a:lnTo>
                    <a:pt x="763" y="13"/>
                  </a:lnTo>
                  <a:lnTo>
                    <a:pt x="790" y="4"/>
                  </a:lnTo>
                  <a:lnTo>
                    <a:pt x="8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0" name="Shape 9720"/>
            <p:cNvSpPr/>
            <p:nvPr/>
          </p:nvSpPr>
          <p:spPr>
            <a:xfrm>
              <a:off x="4966" y="2292"/>
              <a:ext cx="318" cy="514"/>
            </a:xfrm>
            <a:custGeom>
              <a:avLst/>
              <a:gdLst/>
              <a:ahLst/>
              <a:cxnLst/>
              <a:rect l="0" t="0" r="0" b="0"/>
              <a:pathLst>
                <a:path w="955" h="1543" extrusionOk="0">
                  <a:moveTo>
                    <a:pt x="478" y="956"/>
                  </a:moveTo>
                  <a:lnTo>
                    <a:pt x="432" y="960"/>
                  </a:lnTo>
                  <a:lnTo>
                    <a:pt x="388" y="969"/>
                  </a:lnTo>
                  <a:lnTo>
                    <a:pt x="348" y="984"/>
                  </a:lnTo>
                  <a:lnTo>
                    <a:pt x="310" y="1006"/>
                  </a:lnTo>
                  <a:lnTo>
                    <a:pt x="276" y="1031"/>
                  </a:lnTo>
                  <a:lnTo>
                    <a:pt x="246" y="1062"/>
                  </a:lnTo>
                  <a:lnTo>
                    <a:pt x="220" y="1096"/>
                  </a:lnTo>
                  <a:lnTo>
                    <a:pt x="200" y="1134"/>
                  </a:lnTo>
                  <a:lnTo>
                    <a:pt x="183" y="1174"/>
                  </a:lnTo>
                  <a:lnTo>
                    <a:pt x="174" y="1218"/>
                  </a:lnTo>
                  <a:lnTo>
                    <a:pt x="170" y="1263"/>
                  </a:lnTo>
                  <a:lnTo>
                    <a:pt x="170" y="1371"/>
                  </a:lnTo>
                  <a:lnTo>
                    <a:pt x="784" y="1371"/>
                  </a:lnTo>
                  <a:lnTo>
                    <a:pt x="784" y="1263"/>
                  </a:lnTo>
                  <a:lnTo>
                    <a:pt x="780" y="1218"/>
                  </a:lnTo>
                  <a:lnTo>
                    <a:pt x="771" y="1174"/>
                  </a:lnTo>
                  <a:lnTo>
                    <a:pt x="756" y="1134"/>
                  </a:lnTo>
                  <a:lnTo>
                    <a:pt x="734" y="1096"/>
                  </a:lnTo>
                  <a:lnTo>
                    <a:pt x="709" y="1062"/>
                  </a:lnTo>
                  <a:lnTo>
                    <a:pt x="678" y="1031"/>
                  </a:lnTo>
                  <a:lnTo>
                    <a:pt x="644" y="1006"/>
                  </a:lnTo>
                  <a:lnTo>
                    <a:pt x="606" y="984"/>
                  </a:lnTo>
                  <a:lnTo>
                    <a:pt x="566" y="969"/>
                  </a:lnTo>
                  <a:lnTo>
                    <a:pt x="522" y="960"/>
                  </a:lnTo>
                  <a:lnTo>
                    <a:pt x="478" y="956"/>
                  </a:lnTo>
                  <a:close/>
                  <a:moveTo>
                    <a:pt x="478" y="171"/>
                  </a:moveTo>
                  <a:lnTo>
                    <a:pt x="432" y="174"/>
                  </a:lnTo>
                  <a:lnTo>
                    <a:pt x="388" y="184"/>
                  </a:lnTo>
                  <a:lnTo>
                    <a:pt x="348" y="199"/>
                  </a:lnTo>
                  <a:lnTo>
                    <a:pt x="310" y="220"/>
                  </a:lnTo>
                  <a:lnTo>
                    <a:pt x="276" y="246"/>
                  </a:lnTo>
                  <a:lnTo>
                    <a:pt x="246" y="277"/>
                  </a:lnTo>
                  <a:lnTo>
                    <a:pt x="220" y="311"/>
                  </a:lnTo>
                  <a:lnTo>
                    <a:pt x="200" y="349"/>
                  </a:lnTo>
                  <a:lnTo>
                    <a:pt x="183" y="389"/>
                  </a:lnTo>
                  <a:lnTo>
                    <a:pt x="174" y="432"/>
                  </a:lnTo>
                  <a:lnTo>
                    <a:pt x="170" y="477"/>
                  </a:lnTo>
                  <a:lnTo>
                    <a:pt x="174" y="523"/>
                  </a:lnTo>
                  <a:lnTo>
                    <a:pt x="183" y="566"/>
                  </a:lnTo>
                  <a:lnTo>
                    <a:pt x="200" y="607"/>
                  </a:lnTo>
                  <a:lnTo>
                    <a:pt x="220" y="645"/>
                  </a:lnTo>
                  <a:lnTo>
                    <a:pt x="246" y="679"/>
                  </a:lnTo>
                  <a:lnTo>
                    <a:pt x="276" y="710"/>
                  </a:lnTo>
                  <a:lnTo>
                    <a:pt x="310" y="736"/>
                  </a:lnTo>
                  <a:lnTo>
                    <a:pt x="348" y="756"/>
                  </a:lnTo>
                  <a:lnTo>
                    <a:pt x="388" y="771"/>
                  </a:lnTo>
                  <a:lnTo>
                    <a:pt x="432" y="780"/>
                  </a:lnTo>
                  <a:lnTo>
                    <a:pt x="478" y="785"/>
                  </a:lnTo>
                  <a:lnTo>
                    <a:pt x="522" y="780"/>
                  </a:lnTo>
                  <a:lnTo>
                    <a:pt x="566" y="771"/>
                  </a:lnTo>
                  <a:lnTo>
                    <a:pt x="606" y="756"/>
                  </a:lnTo>
                  <a:lnTo>
                    <a:pt x="644" y="736"/>
                  </a:lnTo>
                  <a:lnTo>
                    <a:pt x="678" y="710"/>
                  </a:lnTo>
                  <a:lnTo>
                    <a:pt x="709" y="679"/>
                  </a:lnTo>
                  <a:lnTo>
                    <a:pt x="734" y="645"/>
                  </a:lnTo>
                  <a:lnTo>
                    <a:pt x="756" y="607"/>
                  </a:lnTo>
                  <a:lnTo>
                    <a:pt x="771" y="566"/>
                  </a:lnTo>
                  <a:lnTo>
                    <a:pt x="780" y="523"/>
                  </a:lnTo>
                  <a:lnTo>
                    <a:pt x="784" y="477"/>
                  </a:lnTo>
                  <a:lnTo>
                    <a:pt x="780" y="432"/>
                  </a:lnTo>
                  <a:lnTo>
                    <a:pt x="771" y="389"/>
                  </a:lnTo>
                  <a:lnTo>
                    <a:pt x="756" y="349"/>
                  </a:lnTo>
                  <a:lnTo>
                    <a:pt x="734" y="311"/>
                  </a:lnTo>
                  <a:lnTo>
                    <a:pt x="709" y="277"/>
                  </a:lnTo>
                  <a:lnTo>
                    <a:pt x="678" y="246"/>
                  </a:lnTo>
                  <a:lnTo>
                    <a:pt x="644" y="220"/>
                  </a:lnTo>
                  <a:lnTo>
                    <a:pt x="606" y="199"/>
                  </a:lnTo>
                  <a:lnTo>
                    <a:pt x="566" y="184"/>
                  </a:lnTo>
                  <a:lnTo>
                    <a:pt x="522" y="174"/>
                  </a:lnTo>
                  <a:lnTo>
                    <a:pt x="478" y="171"/>
                  </a:lnTo>
                  <a:close/>
                  <a:moveTo>
                    <a:pt x="478" y="0"/>
                  </a:moveTo>
                  <a:lnTo>
                    <a:pt x="537" y="3"/>
                  </a:lnTo>
                  <a:lnTo>
                    <a:pt x="594" y="14"/>
                  </a:lnTo>
                  <a:lnTo>
                    <a:pt x="650" y="32"/>
                  </a:lnTo>
                  <a:lnTo>
                    <a:pt x="702" y="55"/>
                  </a:lnTo>
                  <a:lnTo>
                    <a:pt x="750" y="85"/>
                  </a:lnTo>
                  <a:lnTo>
                    <a:pt x="795" y="120"/>
                  </a:lnTo>
                  <a:lnTo>
                    <a:pt x="835" y="160"/>
                  </a:lnTo>
                  <a:lnTo>
                    <a:pt x="869" y="205"/>
                  </a:lnTo>
                  <a:lnTo>
                    <a:pt x="899" y="253"/>
                  </a:lnTo>
                  <a:lnTo>
                    <a:pt x="923" y="305"/>
                  </a:lnTo>
                  <a:lnTo>
                    <a:pt x="941" y="361"/>
                  </a:lnTo>
                  <a:lnTo>
                    <a:pt x="951" y="417"/>
                  </a:lnTo>
                  <a:lnTo>
                    <a:pt x="955" y="477"/>
                  </a:lnTo>
                  <a:lnTo>
                    <a:pt x="951" y="537"/>
                  </a:lnTo>
                  <a:lnTo>
                    <a:pt x="941" y="595"/>
                  </a:lnTo>
                  <a:lnTo>
                    <a:pt x="923" y="651"/>
                  </a:lnTo>
                  <a:lnTo>
                    <a:pt x="899" y="703"/>
                  </a:lnTo>
                  <a:lnTo>
                    <a:pt x="869" y="751"/>
                  </a:lnTo>
                  <a:lnTo>
                    <a:pt x="835" y="796"/>
                  </a:lnTo>
                  <a:lnTo>
                    <a:pt x="795" y="836"/>
                  </a:lnTo>
                  <a:lnTo>
                    <a:pt x="750" y="870"/>
                  </a:lnTo>
                  <a:lnTo>
                    <a:pt x="795" y="905"/>
                  </a:lnTo>
                  <a:lnTo>
                    <a:pt x="835" y="945"/>
                  </a:lnTo>
                  <a:lnTo>
                    <a:pt x="869" y="990"/>
                  </a:lnTo>
                  <a:lnTo>
                    <a:pt x="899" y="1039"/>
                  </a:lnTo>
                  <a:lnTo>
                    <a:pt x="923" y="1090"/>
                  </a:lnTo>
                  <a:lnTo>
                    <a:pt x="941" y="1145"/>
                  </a:lnTo>
                  <a:lnTo>
                    <a:pt x="951" y="1202"/>
                  </a:lnTo>
                  <a:lnTo>
                    <a:pt x="955" y="1263"/>
                  </a:lnTo>
                  <a:lnTo>
                    <a:pt x="955" y="1457"/>
                  </a:lnTo>
                  <a:lnTo>
                    <a:pt x="952" y="1480"/>
                  </a:lnTo>
                  <a:lnTo>
                    <a:pt x="943" y="1501"/>
                  </a:lnTo>
                  <a:lnTo>
                    <a:pt x="930" y="1517"/>
                  </a:lnTo>
                  <a:lnTo>
                    <a:pt x="912" y="1531"/>
                  </a:lnTo>
                  <a:lnTo>
                    <a:pt x="892" y="1540"/>
                  </a:lnTo>
                  <a:lnTo>
                    <a:pt x="870" y="1543"/>
                  </a:lnTo>
                  <a:lnTo>
                    <a:pt x="86" y="1543"/>
                  </a:lnTo>
                  <a:lnTo>
                    <a:pt x="62" y="1540"/>
                  </a:lnTo>
                  <a:lnTo>
                    <a:pt x="42" y="1531"/>
                  </a:lnTo>
                  <a:lnTo>
                    <a:pt x="24" y="1517"/>
                  </a:lnTo>
                  <a:lnTo>
                    <a:pt x="11" y="1501"/>
                  </a:lnTo>
                  <a:lnTo>
                    <a:pt x="2" y="1480"/>
                  </a:lnTo>
                  <a:lnTo>
                    <a:pt x="0" y="1457"/>
                  </a:lnTo>
                  <a:lnTo>
                    <a:pt x="0" y="1263"/>
                  </a:lnTo>
                  <a:lnTo>
                    <a:pt x="3" y="1202"/>
                  </a:lnTo>
                  <a:lnTo>
                    <a:pt x="14" y="1145"/>
                  </a:lnTo>
                  <a:lnTo>
                    <a:pt x="31" y="1090"/>
                  </a:lnTo>
                  <a:lnTo>
                    <a:pt x="56" y="1039"/>
                  </a:lnTo>
                  <a:lnTo>
                    <a:pt x="86" y="990"/>
                  </a:lnTo>
                  <a:lnTo>
                    <a:pt x="121" y="945"/>
                  </a:lnTo>
                  <a:lnTo>
                    <a:pt x="160" y="905"/>
                  </a:lnTo>
                  <a:lnTo>
                    <a:pt x="204" y="870"/>
                  </a:lnTo>
                  <a:lnTo>
                    <a:pt x="160" y="836"/>
                  </a:lnTo>
                  <a:lnTo>
                    <a:pt x="121" y="796"/>
                  </a:lnTo>
                  <a:lnTo>
                    <a:pt x="86" y="751"/>
                  </a:lnTo>
                  <a:lnTo>
                    <a:pt x="56" y="703"/>
                  </a:lnTo>
                  <a:lnTo>
                    <a:pt x="31" y="651"/>
                  </a:lnTo>
                  <a:lnTo>
                    <a:pt x="14" y="595"/>
                  </a:lnTo>
                  <a:lnTo>
                    <a:pt x="3" y="537"/>
                  </a:lnTo>
                  <a:lnTo>
                    <a:pt x="0" y="477"/>
                  </a:lnTo>
                  <a:lnTo>
                    <a:pt x="3" y="417"/>
                  </a:lnTo>
                  <a:lnTo>
                    <a:pt x="14" y="361"/>
                  </a:lnTo>
                  <a:lnTo>
                    <a:pt x="31" y="305"/>
                  </a:lnTo>
                  <a:lnTo>
                    <a:pt x="55" y="253"/>
                  </a:lnTo>
                  <a:lnTo>
                    <a:pt x="86" y="205"/>
                  </a:lnTo>
                  <a:lnTo>
                    <a:pt x="120" y="160"/>
                  </a:lnTo>
                  <a:lnTo>
                    <a:pt x="160" y="120"/>
                  </a:lnTo>
                  <a:lnTo>
                    <a:pt x="204" y="85"/>
                  </a:lnTo>
                  <a:lnTo>
                    <a:pt x="253" y="55"/>
                  </a:lnTo>
                  <a:lnTo>
                    <a:pt x="305" y="32"/>
                  </a:lnTo>
                  <a:lnTo>
                    <a:pt x="360" y="14"/>
                  </a:lnTo>
                  <a:lnTo>
                    <a:pt x="418" y="3"/>
                  </a:lnTo>
                  <a:lnTo>
                    <a:pt x="4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1" name="Shape 9721"/>
            <p:cNvSpPr/>
            <p:nvPr/>
          </p:nvSpPr>
          <p:spPr>
            <a:xfrm>
              <a:off x="4914" y="2860"/>
              <a:ext cx="421" cy="57"/>
            </a:xfrm>
            <a:custGeom>
              <a:avLst/>
              <a:gdLst/>
              <a:ahLst/>
              <a:cxnLst/>
              <a:rect l="0" t="0" r="0" b="0"/>
              <a:pathLst>
                <a:path w="1264" h="171" extrusionOk="0">
                  <a:moveTo>
                    <a:pt x="86" y="0"/>
                  </a:moveTo>
                  <a:lnTo>
                    <a:pt x="1178" y="0"/>
                  </a:lnTo>
                  <a:lnTo>
                    <a:pt x="1200" y="2"/>
                  </a:lnTo>
                  <a:lnTo>
                    <a:pt x="1222" y="12"/>
                  </a:lnTo>
                  <a:lnTo>
                    <a:pt x="1239" y="24"/>
                  </a:lnTo>
                  <a:lnTo>
                    <a:pt x="1252" y="42"/>
                  </a:lnTo>
                  <a:lnTo>
                    <a:pt x="1261" y="62"/>
                  </a:lnTo>
                  <a:lnTo>
                    <a:pt x="1264" y="85"/>
                  </a:lnTo>
                  <a:lnTo>
                    <a:pt x="1261" y="108"/>
                  </a:lnTo>
                  <a:lnTo>
                    <a:pt x="1252" y="128"/>
                  </a:lnTo>
                  <a:lnTo>
                    <a:pt x="1239" y="146"/>
                  </a:lnTo>
                  <a:lnTo>
                    <a:pt x="1222" y="159"/>
                  </a:lnTo>
                  <a:lnTo>
                    <a:pt x="1200" y="168"/>
                  </a:lnTo>
                  <a:lnTo>
                    <a:pt x="1178" y="171"/>
                  </a:lnTo>
                  <a:lnTo>
                    <a:pt x="86" y="171"/>
                  </a:lnTo>
                  <a:lnTo>
                    <a:pt x="64" y="168"/>
                  </a:lnTo>
                  <a:lnTo>
                    <a:pt x="43" y="159"/>
                  </a:lnTo>
                  <a:lnTo>
                    <a:pt x="25" y="146"/>
                  </a:lnTo>
                  <a:lnTo>
                    <a:pt x="12" y="128"/>
                  </a:lnTo>
                  <a:lnTo>
                    <a:pt x="4" y="108"/>
                  </a:lnTo>
                  <a:lnTo>
                    <a:pt x="0" y="85"/>
                  </a:lnTo>
                  <a:lnTo>
                    <a:pt x="4" y="62"/>
                  </a:lnTo>
                  <a:lnTo>
                    <a:pt x="12" y="42"/>
                  </a:lnTo>
                  <a:lnTo>
                    <a:pt x="25" y="24"/>
                  </a:lnTo>
                  <a:lnTo>
                    <a:pt x="43" y="12"/>
                  </a:lnTo>
                  <a:lnTo>
                    <a:pt x="64" y="2"/>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2" name="Shape 9722"/>
            <p:cNvSpPr/>
            <p:nvPr/>
          </p:nvSpPr>
          <p:spPr>
            <a:xfrm>
              <a:off x="4914" y="2967"/>
              <a:ext cx="421" cy="58"/>
            </a:xfrm>
            <a:custGeom>
              <a:avLst/>
              <a:gdLst/>
              <a:ahLst/>
              <a:cxnLst/>
              <a:rect l="0" t="0" r="0" b="0"/>
              <a:pathLst>
                <a:path w="1264" h="173" extrusionOk="0">
                  <a:moveTo>
                    <a:pt x="86" y="0"/>
                  </a:moveTo>
                  <a:lnTo>
                    <a:pt x="1178" y="0"/>
                  </a:lnTo>
                  <a:lnTo>
                    <a:pt x="1200" y="4"/>
                  </a:lnTo>
                  <a:lnTo>
                    <a:pt x="1222" y="12"/>
                  </a:lnTo>
                  <a:lnTo>
                    <a:pt x="1239" y="26"/>
                  </a:lnTo>
                  <a:lnTo>
                    <a:pt x="1252" y="43"/>
                  </a:lnTo>
                  <a:lnTo>
                    <a:pt x="1261" y="64"/>
                  </a:lnTo>
                  <a:lnTo>
                    <a:pt x="1264" y="87"/>
                  </a:lnTo>
                  <a:lnTo>
                    <a:pt x="1261" y="110"/>
                  </a:lnTo>
                  <a:lnTo>
                    <a:pt x="1252" y="130"/>
                  </a:lnTo>
                  <a:lnTo>
                    <a:pt x="1239" y="148"/>
                  </a:lnTo>
                  <a:lnTo>
                    <a:pt x="1222" y="161"/>
                  </a:lnTo>
                  <a:lnTo>
                    <a:pt x="1200" y="169"/>
                  </a:lnTo>
                  <a:lnTo>
                    <a:pt x="1178" y="173"/>
                  </a:lnTo>
                  <a:lnTo>
                    <a:pt x="86" y="173"/>
                  </a:lnTo>
                  <a:lnTo>
                    <a:pt x="64" y="169"/>
                  </a:lnTo>
                  <a:lnTo>
                    <a:pt x="43" y="161"/>
                  </a:lnTo>
                  <a:lnTo>
                    <a:pt x="25" y="148"/>
                  </a:lnTo>
                  <a:lnTo>
                    <a:pt x="12" y="130"/>
                  </a:lnTo>
                  <a:lnTo>
                    <a:pt x="4" y="110"/>
                  </a:lnTo>
                  <a:lnTo>
                    <a:pt x="0" y="87"/>
                  </a:lnTo>
                  <a:lnTo>
                    <a:pt x="4" y="64"/>
                  </a:lnTo>
                  <a:lnTo>
                    <a:pt x="12" y="43"/>
                  </a:lnTo>
                  <a:lnTo>
                    <a:pt x="25" y="26"/>
                  </a:lnTo>
                  <a:lnTo>
                    <a:pt x="43" y="12"/>
                  </a:lnTo>
                  <a:lnTo>
                    <a:pt x="64" y="4"/>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23" name="Shape 9723"/>
          <p:cNvGrpSpPr/>
          <p:nvPr/>
        </p:nvGrpSpPr>
        <p:grpSpPr>
          <a:xfrm>
            <a:off x="3731852" y="1278440"/>
            <a:ext cx="285004" cy="360005"/>
            <a:chOff x="3205" y="1950"/>
            <a:chExt cx="627" cy="792"/>
          </a:xfrm>
        </p:grpSpPr>
        <p:sp>
          <p:nvSpPr>
            <p:cNvPr id="9724" name="Shape 9724"/>
            <p:cNvSpPr/>
            <p:nvPr/>
          </p:nvSpPr>
          <p:spPr>
            <a:xfrm>
              <a:off x="3445" y="2313"/>
              <a:ext cx="147" cy="312"/>
            </a:xfrm>
            <a:custGeom>
              <a:avLst/>
              <a:gdLst/>
              <a:ahLst/>
              <a:cxnLst/>
              <a:rect l="0" t="0" r="0" b="0"/>
              <a:pathLst>
                <a:path w="735" h="1562" extrusionOk="0">
                  <a:moveTo>
                    <a:pt x="452" y="883"/>
                  </a:moveTo>
                  <a:lnTo>
                    <a:pt x="452" y="1244"/>
                  </a:lnTo>
                  <a:lnTo>
                    <a:pt x="480" y="1229"/>
                  </a:lnTo>
                  <a:lnTo>
                    <a:pt x="505" y="1209"/>
                  </a:lnTo>
                  <a:lnTo>
                    <a:pt x="525" y="1185"/>
                  </a:lnTo>
                  <a:lnTo>
                    <a:pt x="544" y="1159"/>
                  </a:lnTo>
                  <a:lnTo>
                    <a:pt x="557" y="1130"/>
                  </a:lnTo>
                  <a:lnTo>
                    <a:pt x="565" y="1098"/>
                  </a:lnTo>
                  <a:lnTo>
                    <a:pt x="568" y="1064"/>
                  </a:lnTo>
                  <a:lnTo>
                    <a:pt x="565" y="1030"/>
                  </a:lnTo>
                  <a:lnTo>
                    <a:pt x="557" y="999"/>
                  </a:lnTo>
                  <a:lnTo>
                    <a:pt x="544" y="970"/>
                  </a:lnTo>
                  <a:lnTo>
                    <a:pt x="525" y="942"/>
                  </a:lnTo>
                  <a:lnTo>
                    <a:pt x="505" y="919"/>
                  </a:lnTo>
                  <a:lnTo>
                    <a:pt x="480" y="899"/>
                  </a:lnTo>
                  <a:lnTo>
                    <a:pt x="452" y="883"/>
                  </a:lnTo>
                  <a:close/>
                  <a:moveTo>
                    <a:pt x="285" y="318"/>
                  </a:moveTo>
                  <a:lnTo>
                    <a:pt x="257" y="334"/>
                  </a:lnTo>
                  <a:lnTo>
                    <a:pt x="232" y="353"/>
                  </a:lnTo>
                  <a:lnTo>
                    <a:pt x="210" y="377"/>
                  </a:lnTo>
                  <a:lnTo>
                    <a:pt x="193" y="403"/>
                  </a:lnTo>
                  <a:lnTo>
                    <a:pt x="180" y="433"/>
                  </a:lnTo>
                  <a:lnTo>
                    <a:pt x="171" y="465"/>
                  </a:lnTo>
                  <a:lnTo>
                    <a:pt x="169" y="498"/>
                  </a:lnTo>
                  <a:lnTo>
                    <a:pt x="171" y="532"/>
                  </a:lnTo>
                  <a:lnTo>
                    <a:pt x="180" y="563"/>
                  </a:lnTo>
                  <a:lnTo>
                    <a:pt x="193" y="593"/>
                  </a:lnTo>
                  <a:lnTo>
                    <a:pt x="210" y="620"/>
                  </a:lnTo>
                  <a:lnTo>
                    <a:pt x="232" y="643"/>
                  </a:lnTo>
                  <a:lnTo>
                    <a:pt x="257" y="663"/>
                  </a:lnTo>
                  <a:lnTo>
                    <a:pt x="285" y="679"/>
                  </a:lnTo>
                  <a:lnTo>
                    <a:pt x="285" y="318"/>
                  </a:lnTo>
                  <a:close/>
                  <a:moveTo>
                    <a:pt x="368" y="0"/>
                  </a:moveTo>
                  <a:lnTo>
                    <a:pt x="391" y="3"/>
                  </a:lnTo>
                  <a:lnTo>
                    <a:pt x="410" y="12"/>
                  </a:lnTo>
                  <a:lnTo>
                    <a:pt x="428" y="24"/>
                  </a:lnTo>
                  <a:lnTo>
                    <a:pt x="440" y="41"/>
                  </a:lnTo>
                  <a:lnTo>
                    <a:pt x="448" y="62"/>
                  </a:lnTo>
                  <a:lnTo>
                    <a:pt x="452" y="85"/>
                  </a:lnTo>
                  <a:lnTo>
                    <a:pt x="452" y="141"/>
                  </a:lnTo>
                  <a:lnTo>
                    <a:pt x="499" y="156"/>
                  </a:lnTo>
                  <a:lnTo>
                    <a:pt x="544" y="176"/>
                  </a:lnTo>
                  <a:lnTo>
                    <a:pt x="584" y="202"/>
                  </a:lnTo>
                  <a:lnTo>
                    <a:pt x="622" y="234"/>
                  </a:lnTo>
                  <a:lnTo>
                    <a:pt x="654" y="269"/>
                  </a:lnTo>
                  <a:lnTo>
                    <a:pt x="682" y="308"/>
                  </a:lnTo>
                  <a:lnTo>
                    <a:pt x="705" y="352"/>
                  </a:lnTo>
                  <a:lnTo>
                    <a:pt x="722" y="399"/>
                  </a:lnTo>
                  <a:lnTo>
                    <a:pt x="731" y="447"/>
                  </a:lnTo>
                  <a:lnTo>
                    <a:pt x="735" y="498"/>
                  </a:lnTo>
                  <a:lnTo>
                    <a:pt x="733" y="520"/>
                  </a:lnTo>
                  <a:lnTo>
                    <a:pt x="724" y="541"/>
                  </a:lnTo>
                  <a:lnTo>
                    <a:pt x="711" y="557"/>
                  </a:lnTo>
                  <a:lnTo>
                    <a:pt x="694" y="571"/>
                  </a:lnTo>
                  <a:lnTo>
                    <a:pt x="674" y="579"/>
                  </a:lnTo>
                  <a:lnTo>
                    <a:pt x="652" y="583"/>
                  </a:lnTo>
                  <a:lnTo>
                    <a:pt x="629" y="579"/>
                  </a:lnTo>
                  <a:lnTo>
                    <a:pt x="609" y="571"/>
                  </a:lnTo>
                  <a:lnTo>
                    <a:pt x="592" y="557"/>
                  </a:lnTo>
                  <a:lnTo>
                    <a:pt x="578" y="541"/>
                  </a:lnTo>
                  <a:lnTo>
                    <a:pt x="570" y="520"/>
                  </a:lnTo>
                  <a:lnTo>
                    <a:pt x="568" y="498"/>
                  </a:lnTo>
                  <a:lnTo>
                    <a:pt x="565" y="465"/>
                  </a:lnTo>
                  <a:lnTo>
                    <a:pt x="557" y="433"/>
                  </a:lnTo>
                  <a:lnTo>
                    <a:pt x="544" y="403"/>
                  </a:lnTo>
                  <a:lnTo>
                    <a:pt x="525" y="377"/>
                  </a:lnTo>
                  <a:lnTo>
                    <a:pt x="505" y="353"/>
                  </a:lnTo>
                  <a:lnTo>
                    <a:pt x="480" y="334"/>
                  </a:lnTo>
                  <a:lnTo>
                    <a:pt x="452" y="318"/>
                  </a:lnTo>
                  <a:lnTo>
                    <a:pt x="452" y="708"/>
                  </a:lnTo>
                  <a:lnTo>
                    <a:pt x="499" y="722"/>
                  </a:lnTo>
                  <a:lnTo>
                    <a:pt x="544" y="743"/>
                  </a:lnTo>
                  <a:lnTo>
                    <a:pt x="584" y="768"/>
                  </a:lnTo>
                  <a:lnTo>
                    <a:pt x="622" y="799"/>
                  </a:lnTo>
                  <a:lnTo>
                    <a:pt x="654" y="835"/>
                  </a:lnTo>
                  <a:lnTo>
                    <a:pt x="682" y="875"/>
                  </a:lnTo>
                  <a:lnTo>
                    <a:pt x="705" y="918"/>
                  </a:lnTo>
                  <a:lnTo>
                    <a:pt x="722" y="964"/>
                  </a:lnTo>
                  <a:lnTo>
                    <a:pt x="731" y="1013"/>
                  </a:lnTo>
                  <a:lnTo>
                    <a:pt x="735" y="1064"/>
                  </a:lnTo>
                  <a:lnTo>
                    <a:pt x="731" y="1116"/>
                  </a:lnTo>
                  <a:lnTo>
                    <a:pt x="722" y="1165"/>
                  </a:lnTo>
                  <a:lnTo>
                    <a:pt x="705" y="1211"/>
                  </a:lnTo>
                  <a:lnTo>
                    <a:pt x="682" y="1254"/>
                  </a:lnTo>
                  <a:lnTo>
                    <a:pt x="654" y="1294"/>
                  </a:lnTo>
                  <a:lnTo>
                    <a:pt x="622" y="1330"/>
                  </a:lnTo>
                  <a:lnTo>
                    <a:pt x="584" y="1360"/>
                  </a:lnTo>
                  <a:lnTo>
                    <a:pt x="544" y="1386"/>
                  </a:lnTo>
                  <a:lnTo>
                    <a:pt x="499" y="1407"/>
                  </a:lnTo>
                  <a:lnTo>
                    <a:pt x="452" y="1421"/>
                  </a:lnTo>
                  <a:lnTo>
                    <a:pt x="452" y="1479"/>
                  </a:lnTo>
                  <a:lnTo>
                    <a:pt x="448" y="1501"/>
                  </a:lnTo>
                  <a:lnTo>
                    <a:pt x="440" y="1521"/>
                  </a:lnTo>
                  <a:lnTo>
                    <a:pt x="428" y="1538"/>
                  </a:lnTo>
                  <a:lnTo>
                    <a:pt x="410" y="1551"/>
                  </a:lnTo>
                  <a:lnTo>
                    <a:pt x="391" y="1560"/>
                  </a:lnTo>
                  <a:lnTo>
                    <a:pt x="368" y="1562"/>
                  </a:lnTo>
                  <a:lnTo>
                    <a:pt x="346" y="1560"/>
                  </a:lnTo>
                  <a:lnTo>
                    <a:pt x="326" y="1551"/>
                  </a:lnTo>
                  <a:lnTo>
                    <a:pt x="309" y="1538"/>
                  </a:lnTo>
                  <a:lnTo>
                    <a:pt x="295" y="1521"/>
                  </a:lnTo>
                  <a:lnTo>
                    <a:pt x="287" y="1501"/>
                  </a:lnTo>
                  <a:lnTo>
                    <a:pt x="285" y="1479"/>
                  </a:lnTo>
                  <a:lnTo>
                    <a:pt x="285" y="1421"/>
                  </a:lnTo>
                  <a:lnTo>
                    <a:pt x="236" y="1407"/>
                  </a:lnTo>
                  <a:lnTo>
                    <a:pt x="192" y="1386"/>
                  </a:lnTo>
                  <a:lnTo>
                    <a:pt x="151" y="1360"/>
                  </a:lnTo>
                  <a:lnTo>
                    <a:pt x="115" y="1329"/>
                  </a:lnTo>
                  <a:lnTo>
                    <a:pt x="82" y="1294"/>
                  </a:lnTo>
                  <a:lnTo>
                    <a:pt x="53" y="1254"/>
                  </a:lnTo>
                  <a:lnTo>
                    <a:pt x="32" y="1211"/>
                  </a:lnTo>
                  <a:lnTo>
                    <a:pt x="15" y="1164"/>
                  </a:lnTo>
                  <a:lnTo>
                    <a:pt x="4" y="1116"/>
                  </a:lnTo>
                  <a:lnTo>
                    <a:pt x="0" y="1064"/>
                  </a:lnTo>
                  <a:lnTo>
                    <a:pt x="4" y="1042"/>
                  </a:lnTo>
                  <a:lnTo>
                    <a:pt x="12" y="1022"/>
                  </a:lnTo>
                  <a:lnTo>
                    <a:pt x="26" y="1005"/>
                  </a:lnTo>
                  <a:lnTo>
                    <a:pt x="43" y="992"/>
                  </a:lnTo>
                  <a:lnTo>
                    <a:pt x="63" y="983"/>
                  </a:lnTo>
                  <a:lnTo>
                    <a:pt x="85" y="981"/>
                  </a:lnTo>
                  <a:lnTo>
                    <a:pt x="108" y="983"/>
                  </a:lnTo>
                  <a:lnTo>
                    <a:pt x="127" y="992"/>
                  </a:lnTo>
                  <a:lnTo>
                    <a:pt x="144" y="1005"/>
                  </a:lnTo>
                  <a:lnTo>
                    <a:pt x="157" y="1022"/>
                  </a:lnTo>
                  <a:lnTo>
                    <a:pt x="165" y="1042"/>
                  </a:lnTo>
                  <a:lnTo>
                    <a:pt x="169" y="1064"/>
                  </a:lnTo>
                  <a:lnTo>
                    <a:pt x="171" y="1098"/>
                  </a:lnTo>
                  <a:lnTo>
                    <a:pt x="180" y="1130"/>
                  </a:lnTo>
                  <a:lnTo>
                    <a:pt x="193" y="1159"/>
                  </a:lnTo>
                  <a:lnTo>
                    <a:pt x="210" y="1185"/>
                  </a:lnTo>
                  <a:lnTo>
                    <a:pt x="232" y="1209"/>
                  </a:lnTo>
                  <a:lnTo>
                    <a:pt x="257" y="1229"/>
                  </a:lnTo>
                  <a:lnTo>
                    <a:pt x="285" y="1244"/>
                  </a:lnTo>
                  <a:lnTo>
                    <a:pt x="285" y="856"/>
                  </a:lnTo>
                  <a:lnTo>
                    <a:pt x="236" y="841"/>
                  </a:lnTo>
                  <a:lnTo>
                    <a:pt x="192" y="820"/>
                  </a:lnTo>
                  <a:lnTo>
                    <a:pt x="151" y="794"/>
                  </a:lnTo>
                  <a:lnTo>
                    <a:pt x="115" y="763"/>
                  </a:lnTo>
                  <a:lnTo>
                    <a:pt x="82" y="727"/>
                  </a:lnTo>
                  <a:lnTo>
                    <a:pt x="53" y="687"/>
                  </a:lnTo>
                  <a:lnTo>
                    <a:pt x="32" y="645"/>
                  </a:lnTo>
                  <a:lnTo>
                    <a:pt x="15" y="598"/>
                  </a:lnTo>
                  <a:lnTo>
                    <a:pt x="4" y="549"/>
                  </a:lnTo>
                  <a:lnTo>
                    <a:pt x="0" y="498"/>
                  </a:lnTo>
                  <a:lnTo>
                    <a:pt x="4" y="447"/>
                  </a:lnTo>
                  <a:lnTo>
                    <a:pt x="15" y="399"/>
                  </a:lnTo>
                  <a:lnTo>
                    <a:pt x="32" y="352"/>
                  </a:lnTo>
                  <a:lnTo>
                    <a:pt x="53" y="308"/>
                  </a:lnTo>
                  <a:lnTo>
                    <a:pt x="82" y="269"/>
                  </a:lnTo>
                  <a:lnTo>
                    <a:pt x="115" y="234"/>
                  </a:lnTo>
                  <a:lnTo>
                    <a:pt x="151" y="202"/>
                  </a:lnTo>
                  <a:lnTo>
                    <a:pt x="192" y="176"/>
                  </a:lnTo>
                  <a:lnTo>
                    <a:pt x="236" y="156"/>
                  </a:lnTo>
                  <a:lnTo>
                    <a:pt x="285" y="141"/>
                  </a:lnTo>
                  <a:lnTo>
                    <a:pt x="285" y="85"/>
                  </a:lnTo>
                  <a:lnTo>
                    <a:pt x="287" y="62"/>
                  </a:lnTo>
                  <a:lnTo>
                    <a:pt x="295" y="41"/>
                  </a:lnTo>
                  <a:lnTo>
                    <a:pt x="309" y="24"/>
                  </a:lnTo>
                  <a:lnTo>
                    <a:pt x="326" y="12"/>
                  </a:lnTo>
                  <a:lnTo>
                    <a:pt x="346" y="3"/>
                  </a:lnTo>
                  <a:lnTo>
                    <a:pt x="3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5" name="Shape 9725"/>
            <p:cNvSpPr/>
            <p:nvPr/>
          </p:nvSpPr>
          <p:spPr>
            <a:xfrm>
              <a:off x="3352" y="2025"/>
              <a:ext cx="332" cy="218"/>
            </a:xfrm>
            <a:custGeom>
              <a:avLst/>
              <a:gdLst/>
              <a:ahLst/>
              <a:cxnLst/>
              <a:rect l="0" t="0" r="0" b="0"/>
              <a:pathLst>
                <a:path w="1659" h="1088" extrusionOk="0">
                  <a:moveTo>
                    <a:pt x="597" y="251"/>
                  </a:moveTo>
                  <a:lnTo>
                    <a:pt x="547" y="256"/>
                  </a:lnTo>
                  <a:lnTo>
                    <a:pt x="499" y="267"/>
                  </a:lnTo>
                  <a:lnTo>
                    <a:pt x="452" y="283"/>
                  </a:lnTo>
                  <a:lnTo>
                    <a:pt x="410" y="308"/>
                  </a:lnTo>
                  <a:lnTo>
                    <a:pt x="371" y="336"/>
                  </a:lnTo>
                  <a:lnTo>
                    <a:pt x="337" y="370"/>
                  </a:lnTo>
                  <a:lnTo>
                    <a:pt x="307" y="409"/>
                  </a:lnTo>
                  <a:lnTo>
                    <a:pt x="284" y="452"/>
                  </a:lnTo>
                  <a:lnTo>
                    <a:pt x="266" y="498"/>
                  </a:lnTo>
                  <a:lnTo>
                    <a:pt x="255" y="546"/>
                  </a:lnTo>
                  <a:lnTo>
                    <a:pt x="252" y="597"/>
                  </a:lnTo>
                  <a:lnTo>
                    <a:pt x="252" y="765"/>
                  </a:lnTo>
                  <a:lnTo>
                    <a:pt x="345" y="731"/>
                  </a:lnTo>
                  <a:lnTo>
                    <a:pt x="438" y="703"/>
                  </a:lnTo>
                  <a:lnTo>
                    <a:pt x="535" y="683"/>
                  </a:lnTo>
                  <a:lnTo>
                    <a:pt x="632" y="667"/>
                  </a:lnTo>
                  <a:lnTo>
                    <a:pt x="730" y="658"/>
                  </a:lnTo>
                  <a:lnTo>
                    <a:pt x="829" y="654"/>
                  </a:lnTo>
                  <a:lnTo>
                    <a:pt x="927" y="658"/>
                  </a:lnTo>
                  <a:lnTo>
                    <a:pt x="1026" y="667"/>
                  </a:lnTo>
                  <a:lnTo>
                    <a:pt x="1124" y="683"/>
                  </a:lnTo>
                  <a:lnTo>
                    <a:pt x="1219" y="703"/>
                  </a:lnTo>
                  <a:lnTo>
                    <a:pt x="1314" y="731"/>
                  </a:lnTo>
                  <a:lnTo>
                    <a:pt x="1407" y="765"/>
                  </a:lnTo>
                  <a:lnTo>
                    <a:pt x="1407" y="597"/>
                  </a:lnTo>
                  <a:lnTo>
                    <a:pt x="1402" y="546"/>
                  </a:lnTo>
                  <a:lnTo>
                    <a:pt x="1391" y="498"/>
                  </a:lnTo>
                  <a:lnTo>
                    <a:pt x="1374" y="452"/>
                  </a:lnTo>
                  <a:lnTo>
                    <a:pt x="1350" y="409"/>
                  </a:lnTo>
                  <a:lnTo>
                    <a:pt x="1321" y="370"/>
                  </a:lnTo>
                  <a:lnTo>
                    <a:pt x="1288" y="336"/>
                  </a:lnTo>
                  <a:lnTo>
                    <a:pt x="1249" y="308"/>
                  </a:lnTo>
                  <a:lnTo>
                    <a:pt x="1206" y="283"/>
                  </a:lnTo>
                  <a:lnTo>
                    <a:pt x="1160" y="267"/>
                  </a:lnTo>
                  <a:lnTo>
                    <a:pt x="1112" y="256"/>
                  </a:lnTo>
                  <a:lnTo>
                    <a:pt x="1060" y="251"/>
                  </a:lnTo>
                  <a:lnTo>
                    <a:pt x="597" y="251"/>
                  </a:lnTo>
                  <a:close/>
                  <a:moveTo>
                    <a:pt x="597" y="0"/>
                  </a:moveTo>
                  <a:lnTo>
                    <a:pt x="1060" y="0"/>
                  </a:lnTo>
                  <a:lnTo>
                    <a:pt x="1125" y="3"/>
                  </a:lnTo>
                  <a:lnTo>
                    <a:pt x="1189" y="14"/>
                  </a:lnTo>
                  <a:lnTo>
                    <a:pt x="1249" y="31"/>
                  </a:lnTo>
                  <a:lnTo>
                    <a:pt x="1307" y="54"/>
                  </a:lnTo>
                  <a:lnTo>
                    <a:pt x="1362" y="81"/>
                  </a:lnTo>
                  <a:lnTo>
                    <a:pt x="1413" y="115"/>
                  </a:lnTo>
                  <a:lnTo>
                    <a:pt x="1461" y="154"/>
                  </a:lnTo>
                  <a:lnTo>
                    <a:pt x="1504" y="197"/>
                  </a:lnTo>
                  <a:lnTo>
                    <a:pt x="1543" y="245"/>
                  </a:lnTo>
                  <a:lnTo>
                    <a:pt x="1577" y="297"/>
                  </a:lnTo>
                  <a:lnTo>
                    <a:pt x="1604" y="351"/>
                  </a:lnTo>
                  <a:lnTo>
                    <a:pt x="1627" y="409"/>
                  </a:lnTo>
                  <a:lnTo>
                    <a:pt x="1644" y="470"/>
                  </a:lnTo>
                  <a:lnTo>
                    <a:pt x="1655" y="532"/>
                  </a:lnTo>
                  <a:lnTo>
                    <a:pt x="1659" y="597"/>
                  </a:lnTo>
                  <a:lnTo>
                    <a:pt x="1659" y="963"/>
                  </a:lnTo>
                  <a:lnTo>
                    <a:pt x="1655" y="990"/>
                  </a:lnTo>
                  <a:lnTo>
                    <a:pt x="1648" y="1014"/>
                  </a:lnTo>
                  <a:lnTo>
                    <a:pt x="1634" y="1037"/>
                  </a:lnTo>
                  <a:lnTo>
                    <a:pt x="1618" y="1056"/>
                  </a:lnTo>
                  <a:lnTo>
                    <a:pt x="1596" y="1071"/>
                  </a:lnTo>
                  <a:lnTo>
                    <a:pt x="1572" y="1082"/>
                  </a:lnTo>
                  <a:lnTo>
                    <a:pt x="1547" y="1088"/>
                  </a:lnTo>
                  <a:lnTo>
                    <a:pt x="1520" y="1088"/>
                  </a:lnTo>
                  <a:lnTo>
                    <a:pt x="1495" y="1083"/>
                  </a:lnTo>
                  <a:lnTo>
                    <a:pt x="1471" y="1073"/>
                  </a:lnTo>
                  <a:lnTo>
                    <a:pt x="1385" y="1029"/>
                  </a:lnTo>
                  <a:lnTo>
                    <a:pt x="1297" y="992"/>
                  </a:lnTo>
                  <a:lnTo>
                    <a:pt x="1207" y="961"/>
                  </a:lnTo>
                  <a:lnTo>
                    <a:pt x="1114" y="937"/>
                  </a:lnTo>
                  <a:lnTo>
                    <a:pt x="1020" y="920"/>
                  </a:lnTo>
                  <a:lnTo>
                    <a:pt x="925" y="909"/>
                  </a:lnTo>
                  <a:lnTo>
                    <a:pt x="829" y="905"/>
                  </a:lnTo>
                  <a:lnTo>
                    <a:pt x="734" y="909"/>
                  </a:lnTo>
                  <a:lnTo>
                    <a:pt x="637" y="920"/>
                  </a:lnTo>
                  <a:lnTo>
                    <a:pt x="543" y="937"/>
                  </a:lnTo>
                  <a:lnTo>
                    <a:pt x="451" y="961"/>
                  </a:lnTo>
                  <a:lnTo>
                    <a:pt x="360" y="992"/>
                  </a:lnTo>
                  <a:lnTo>
                    <a:pt x="272" y="1029"/>
                  </a:lnTo>
                  <a:lnTo>
                    <a:pt x="188" y="1073"/>
                  </a:lnTo>
                  <a:lnTo>
                    <a:pt x="167" y="1081"/>
                  </a:lnTo>
                  <a:lnTo>
                    <a:pt x="147" y="1087"/>
                  </a:lnTo>
                  <a:lnTo>
                    <a:pt x="127" y="1088"/>
                  </a:lnTo>
                  <a:lnTo>
                    <a:pt x="104" y="1087"/>
                  </a:lnTo>
                  <a:lnTo>
                    <a:pt x="83" y="1081"/>
                  </a:lnTo>
                  <a:lnTo>
                    <a:pt x="63" y="1071"/>
                  </a:lnTo>
                  <a:lnTo>
                    <a:pt x="41" y="1056"/>
                  </a:lnTo>
                  <a:lnTo>
                    <a:pt x="24" y="1037"/>
                  </a:lnTo>
                  <a:lnTo>
                    <a:pt x="11" y="1014"/>
                  </a:lnTo>
                  <a:lnTo>
                    <a:pt x="2" y="990"/>
                  </a:lnTo>
                  <a:lnTo>
                    <a:pt x="0" y="963"/>
                  </a:lnTo>
                  <a:lnTo>
                    <a:pt x="0" y="597"/>
                  </a:lnTo>
                  <a:lnTo>
                    <a:pt x="4" y="532"/>
                  </a:lnTo>
                  <a:lnTo>
                    <a:pt x="15" y="470"/>
                  </a:lnTo>
                  <a:lnTo>
                    <a:pt x="30" y="409"/>
                  </a:lnTo>
                  <a:lnTo>
                    <a:pt x="53" y="351"/>
                  </a:lnTo>
                  <a:lnTo>
                    <a:pt x="82" y="297"/>
                  </a:lnTo>
                  <a:lnTo>
                    <a:pt x="116" y="245"/>
                  </a:lnTo>
                  <a:lnTo>
                    <a:pt x="154" y="197"/>
                  </a:lnTo>
                  <a:lnTo>
                    <a:pt x="198" y="154"/>
                  </a:lnTo>
                  <a:lnTo>
                    <a:pt x="245" y="115"/>
                  </a:lnTo>
                  <a:lnTo>
                    <a:pt x="296" y="81"/>
                  </a:lnTo>
                  <a:lnTo>
                    <a:pt x="352" y="54"/>
                  </a:lnTo>
                  <a:lnTo>
                    <a:pt x="410" y="31"/>
                  </a:lnTo>
                  <a:lnTo>
                    <a:pt x="470" y="14"/>
                  </a:lnTo>
                  <a:lnTo>
                    <a:pt x="532" y="3"/>
                  </a:lnTo>
                  <a:lnTo>
                    <a:pt x="5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6" name="Shape 9726"/>
            <p:cNvSpPr/>
            <p:nvPr/>
          </p:nvSpPr>
          <p:spPr>
            <a:xfrm>
              <a:off x="3205" y="1950"/>
              <a:ext cx="627" cy="792"/>
            </a:xfrm>
            <a:custGeom>
              <a:avLst/>
              <a:gdLst/>
              <a:ahLst/>
              <a:cxnLst/>
              <a:rect l="0" t="0" r="0" b="0"/>
              <a:pathLst>
                <a:path w="3134" h="3956" extrusionOk="0">
                  <a:moveTo>
                    <a:pt x="1335" y="252"/>
                  </a:moveTo>
                  <a:lnTo>
                    <a:pt x="1262" y="255"/>
                  </a:lnTo>
                  <a:lnTo>
                    <a:pt x="1191" y="266"/>
                  </a:lnTo>
                  <a:lnTo>
                    <a:pt x="1121" y="284"/>
                  </a:lnTo>
                  <a:lnTo>
                    <a:pt x="1055" y="308"/>
                  </a:lnTo>
                  <a:lnTo>
                    <a:pt x="992" y="338"/>
                  </a:lnTo>
                  <a:lnTo>
                    <a:pt x="933" y="375"/>
                  </a:lnTo>
                  <a:lnTo>
                    <a:pt x="878" y="417"/>
                  </a:lnTo>
                  <a:lnTo>
                    <a:pt x="826" y="462"/>
                  </a:lnTo>
                  <a:lnTo>
                    <a:pt x="779" y="514"/>
                  </a:lnTo>
                  <a:lnTo>
                    <a:pt x="738" y="569"/>
                  </a:lnTo>
                  <a:lnTo>
                    <a:pt x="702" y="628"/>
                  </a:lnTo>
                  <a:lnTo>
                    <a:pt x="671" y="692"/>
                  </a:lnTo>
                  <a:lnTo>
                    <a:pt x="647" y="758"/>
                  </a:lnTo>
                  <a:lnTo>
                    <a:pt x="628" y="827"/>
                  </a:lnTo>
                  <a:lnTo>
                    <a:pt x="618" y="899"/>
                  </a:lnTo>
                  <a:lnTo>
                    <a:pt x="614" y="972"/>
                  </a:lnTo>
                  <a:lnTo>
                    <a:pt x="614" y="1640"/>
                  </a:lnTo>
                  <a:lnTo>
                    <a:pt x="613" y="1663"/>
                  </a:lnTo>
                  <a:lnTo>
                    <a:pt x="606" y="1685"/>
                  </a:lnTo>
                  <a:lnTo>
                    <a:pt x="596" y="1705"/>
                  </a:lnTo>
                  <a:lnTo>
                    <a:pt x="583" y="1723"/>
                  </a:lnTo>
                  <a:lnTo>
                    <a:pt x="527" y="1791"/>
                  </a:lnTo>
                  <a:lnTo>
                    <a:pt x="476" y="1861"/>
                  </a:lnTo>
                  <a:lnTo>
                    <a:pt x="430" y="1935"/>
                  </a:lnTo>
                  <a:lnTo>
                    <a:pt x="389" y="2011"/>
                  </a:lnTo>
                  <a:lnTo>
                    <a:pt x="353" y="2089"/>
                  </a:lnTo>
                  <a:lnTo>
                    <a:pt x="323" y="2169"/>
                  </a:lnTo>
                  <a:lnTo>
                    <a:pt x="297" y="2251"/>
                  </a:lnTo>
                  <a:lnTo>
                    <a:pt x="278" y="2335"/>
                  </a:lnTo>
                  <a:lnTo>
                    <a:pt x="264" y="2421"/>
                  </a:lnTo>
                  <a:lnTo>
                    <a:pt x="255" y="2508"/>
                  </a:lnTo>
                  <a:lnTo>
                    <a:pt x="252" y="2594"/>
                  </a:lnTo>
                  <a:lnTo>
                    <a:pt x="255" y="2681"/>
                  </a:lnTo>
                  <a:lnTo>
                    <a:pt x="264" y="2767"/>
                  </a:lnTo>
                  <a:lnTo>
                    <a:pt x="277" y="2852"/>
                  </a:lnTo>
                  <a:lnTo>
                    <a:pt x="297" y="2936"/>
                  </a:lnTo>
                  <a:lnTo>
                    <a:pt x="321" y="3018"/>
                  </a:lnTo>
                  <a:lnTo>
                    <a:pt x="351" y="3098"/>
                  </a:lnTo>
                  <a:lnTo>
                    <a:pt x="388" y="3176"/>
                  </a:lnTo>
                  <a:lnTo>
                    <a:pt x="429" y="3252"/>
                  </a:lnTo>
                  <a:lnTo>
                    <a:pt x="477" y="3329"/>
                  </a:lnTo>
                  <a:lnTo>
                    <a:pt x="530" y="3403"/>
                  </a:lnTo>
                  <a:lnTo>
                    <a:pt x="588" y="3471"/>
                  </a:lnTo>
                  <a:lnTo>
                    <a:pt x="650" y="3537"/>
                  </a:lnTo>
                  <a:lnTo>
                    <a:pt x="718" y="3597"/>
                  </a:lnTo>
                  <a:lnTo>
                    <a:pt x="789" y="3654"/>
                  </a:lnTo>
                  <a:lnTo>
                    <a:pt x="863" y="3705"/>
                  </a:lnTo>
                  <a:lnTo>
                    <a:pt x="2270" y="3705"/>
                  </a:lnTo>
                  <a:lnTo>
                    <a:pt x="2345" y="3654"/>
                  </a:lnTo>
                  <a:lnTo>
                    <a:pt x="2416" y="3597"/>
                  </a:lnTo>
                  <a:lnTo>
                    <a:pt x="2483" y="3537"/>
                  </a:lnTo>
                  <a:lnTo>
                    <a:pt x="2546" y="3471"/>
                  </a:lnTo>
                  <a:lnTo>
                    <a:pt x="2605" y="3403"/>
                  </a:lnTo>
                  <a:lnTo>
                    <a:pt x="2658" y="3329"/>
                  </a:lnTo>
                  <a:lnTo>
                    <a:pt x="2706" y="3252"/>
                  </a:lnTo>
                  <a:lnTo>
                    <a:pt x="2747" y="3176"/>
                  </a:lnTo>
                  <a:lnTo>
                    <a:pt x="2782" y="3098"/>
                  </a:lnTo>
                  <a:lnTo>
                    <a:pt x="2812" y="3018"/>
                  </a:lnTo>
                  <a:lnTo>
                    <a:pt x="2837" y="2936"/>
                  </a:lnTo>
                  <a:lnTo>
                    <a:pt x="2857" y="2852"/>
                  </a:lnTo>
                  <a:lnTo>
                    <a:pt x="2871" y="2767"/>
                  </a:lnTo>
                  <a:lnTo>
                    <a:pt x="2879" y="2681"/>
                  </a:lnTo>
                  <a:lnTo>
                    <a:pt x="2882" y="2594"/>
                  </a:lnTo>
                  <a:lnTo>
                    <a:pt x="2879" y="2508"/>
                  </a:lnTo>
                  <a:lnTo>
                    <a:pt x="2871" y="2421"/>
                  </a:lnTo>
                  <a:lnTo>
                    <a:pt x="2857" y="2335"/>
                  </a:lnTo>
                  <a:lnTo>
                    <a:pt x="2837" y="2251"/>
                  </a:lnTo>
                  <a:lnTo>
                    <a:pt x="2812" y="2169"/>
                  </a:lnTo>
                  <a:lnTo>
                    <a:pt x="2781" y="2089"/>
                  </a:lnTo>
                  <a:lnTo>
                    <a:pt x="2745" y="2011"/>
                  </a:lnTo>
                  <a:lnTo>
                    <a:pt x="2704" y="1935"/>
                  </a:lnTo>
                  <a:lnTo>
                    <a:pt x="2658" y="1861"/>
                  </a:lnTo>
                  <a:lnTo>
                    <a:pt x="2607" y="1791"/>
                  </a:lnTo>
                  <a:lnTo>
                    <a:pt x="2552" y="1723"/>
                  </a:lnTo>
                  <a:lnTo>
                    <a:pt x="2537" y="1705"/>
                  </a:lnTo>
                  <a:lnTo>
                    <a:pt x="2528" y="1685"/>
                  </a:lnTo>
                  <a:lnTo>
                    <a:pt x="2522" y="1663"/>
                  </a:lnTo>
                  <a:lnTo>
                    <a:pt x="2519" y="1640"/>
                  </a:lnTo>
                  <a:lnTo>
                    <a:pt x="2519" y="972"/>
                  </a:lnTo>
                  <a:lnTo>
                    <a:pt x="2516" y="899"/>
                  </a:lnTo>
                  <a:lnTo>
                    <a:pt x="2505" y="827"/>
                  </a:lnTo>
                  <a:lnTo>
                    <a:pt x="2487" y="758"/>
                  </a:lnTo>
                  <a:lnTo>
                    <a:pt x="2463" y="692"/>
                  </a:lnTo>
                  <a:lnTo>
                    <a:pt x="2433" y="628"/>
                  </a:lnTo>
                  <a:lnTo>
                    <a:pt x="2397" y="569"/>
                  </a:lnTo>
                  <a:lnTo>
                    <a:pt x="2354" y="514"/>
                  </a:lnTo>
                  <a:lnTo>
                    <a:pt x="2309" y="462"/>
                  </a:lnTo>
                  <a:lnTo>
                    <a:pt x="2257" y="417"/>
                  </a:lnTo>
                  <a:lnTo>
                    <a:pt x="2201" y="375"/>
                  </a:lnTo>
                  <a:lnTo>
                    <a:pt x="2142" y="338"/>
                  </a:lnTo>
                  <a:lnTo>
                    <a:pt x="2079" y="308"/>
                  </a:lnTo>
                  <a:lnTo>
                    <a:pt x="2012" y="284"/>
                  </a:lnTo>
                  <a:lnTo>
                    <a:pt x="1944" y="266"/>
                  </a:lnTo>
                  <a:lnTo>
                    <a:pt x="1871" y="255"/>
                  </a:lnTo>
                  <a:lnTo>
                    <a:pt x="1798" y="252"/>
                  </a:lnTo>
                  <a:lnTo>
                    <a:pt x="1335" y="252"/>
                  </a:lnTo>
                  <a:close/>
                  <a:moveTo>
                    <a:pt x="1335" y="0"/>
                  </a:moveTo>
                  <a:lnTo>
                    <a:pt x="1798" y="0"/>
                  </a:lnTo>
                  <a:lnTo>
                    <a:pt x="1882" y="4"/>
                  </a:lnTo>
                  <a:lnTo>
                    <a:pt x="1964" y="14"/>
                  </a:lnTo>
                  <a:lnTo>
                    <a:pt x="2044" y="32"/>
                  </a:lnTo>
                  <a:lnTo>
                    <a:pt x="2121" y="55"/>
                  </a:lnTo>
                  <a:lnTo>
                    <a:pt x="2195" y="85"/>
                  </a:lnTo>
                  <a:lnTo>
                    <a:pt x="2266" y="120"/>
                  </a:lnTo>
                  <a:lnTo>
                    <a:pt x="2334" y="160"/>
                  </a:lnTo>
                  <a:lnTo>
                    <a:pt x="2398" y="207"/>
                  </a:lnTo>
                  <a:lnTo>
                    <a:pt x="2458" y="258"/>
                  </a:lnTo>
                  <a:lnTo>
                    <a:pt x="2513" y="313"/>
                  </a:lnTo>
                  <a:lnTo>
                    <a:pt x="2564" y="373"/>
                  </a:lnTo>
                  <a:lnTo>
                    <a:pt x="2611" y="437"/>
                  </a:lnTo>
                  <a:lnTo>
                    <a:pt x="2652" y="504"/>
                  </a:lnTo>
                  <a:lnTo>
                    <a:pt x="2687" y="575"/>
                  </a:lnTo>
                  <a:lnTo>
                    <a:pt x="2717" y="650"/>
                  </a:lnTo>
                  <a:lnTo>
                    <a:pt x="2740" y="727"/>
                  </a:lnTo>
                  <a:lnTo>
                    <a:pt x="2758" y="806"/>
                  </a:lnTo>
                  <a:lnTo>
                    <a:pt x="2767" y="888"/>
                  </a:lnTo>
                  <a:lnTo>
                    <a:pt x="2771" y="972"/>
                  </a:lnTo>
                  <a:lnTo>
                    <a:pt x="2771" y="1593"/>
                  </a:lnTo>
                  <a:lnTo>
                    <a:pt x="2832" y="1671"/>
                  </a:lnTo>
                  <a:lnTo>
                    <a:pt x="2889" y="1753"/>
                  </a:lnTo>
                  <a:lnTo>
                    <a:pt x="2938" y="1839"/>
                  </a:lnTo>
                  <a:lnTo>
                    <a:pt x="2984" y="1925"/>
                  </a:lnTo>
                  <a:lnTo>
                    <a:pt x="3023" y="2015"/>
                  </a:lnTo>
                  <a:lnTo>
                    <a:pt x="3057" y="2108"/>
                  </a:lnTo>
                  <a:lnTo>
                    <a:pt x="3084" y="2203"/>
                  </a:lnTo>
                  <a:lnTo>
                    <a:pt x="3106" y="2298"/>
                  </a:lnTo>
                  <a:lnTo>
                    <a:pt x="3122" y="2396"/>
                  </a:lnTo>
                  <a:lnTo>
                    <a:pt x="3131" y="2495"/>
                  </a:lnTo>
                  <a:lnTo>
                    <a:pt x="3134" y="2594"/>
                  </a:lnTo>
                  <a:lnTo>
                    <a:pt x="3131" y="2698"/>
                  </a:lnTo>
                  <a:lnTo>
                    <a:pt x="3120" y="2800"/>
                  </a:lnTo>
                  <a:lnTo>
                    <a:pt x="3103" y="2901"/>
                  </a:lnTo>
                  <a:lnTo>
                    <a:pt x="3081" y="3001"/>
                  </a:lnTo>
                  <a:lnTo>
                    <a:pt x="3050" y="3098"/>
                  </a:lnTo>
                  <a:lnTo>
                    <a:pt x="3014" y="3194"/>
                  </a:lnTo>
                  <a:lnTo>
                    <a:pt x="2972" y="3288"/>
                  </a:lnTo>
                  <a:lnTo>
                    <a:pt x="2924" y="3379"/>
                  </a:lnTo>
                  <a:lnTo>
                    <a:pt x="2871" y="3463"/>
                  </a:lnTo>
                  <a:lnTo>
                    <a:pt x="2813" y="3543"/>
                  </a:lnTo>
                  <a:lnTo>
                    <a:pt x="2751" y="3620"/>
                  </a:lnTo>
                  <a:lnTo>
                    <a:pt x="2683" y="3694"/>
                  </a:lnTo>
                  <a:lnTo>
                    <a:pt x="2611" y="3762"/>
                  </a:lnTo>
                  <a:lnTo>
                    <a:pt x="2535" y="3826"/>
                  </a:lnTo>
                  <a:lnTo>
                    <a:pt x="2454" y="3885"/>
                  </a:lnTo>
                  <a:lnTo>
                    <a:pt x="2370" y="3938"/>
                  </a:lnTo>
                  <a:lnTo>
                    <a:pt x="2351" y="3949"/>
                  </a:lnTo>
                  <a:lnTo>
                    <a:pt x="2328" y="3955"/>
                  </a:lnTo>
                  <a:lnTo>
                    <a:pt x="2306" y="3956"/>
                  </a:lnTo>
                  <a:lnTo>
                    <a:pt x="828" y="3956"/>
                  </a:lnTo>
                  <a:lnTo>
                    <a:pt x="806" y="3955"/>
                  </a:lnTo>
                  <a:lnTo>
                    <a:pt x="784" y="3949"/>
                  </a:lnTo>
                  <a:lnTo>
                    <a:pt x="763" y="3938"/>
                  </a:lnTo>
                  <a:lnTo>
                    <a:pt x="680" y="3885"/>
                  </a:lnTo>
                  <a:lnTo>
                    <a:pt x="600" y="3826"/>
                  </a:lnTo>
                  <a:lnTo>
                    <a:pt x="524" y="3762"/>
                  </a:lnTo>
                  <a:lnTo>
                    <a:pt x="451" y="3694"/>
                  </a:lnTo>
                  <a:lnTo>
                    <a:pt x="384" y="3620"/>
                  </a:lnTo>
                  <a:lnTo>
                    <a:pt x="321" y="3543"/>
                  </a:lnTo>
                  <a:lnTo>
                    <a:pt x="264" y="3463"/>
                  </a:lnTo>
                  <a:lnTo>
                    <a:pt x="211" y="3379"/>
                  </a:lnTo>
                  <a:lnTo>
                    <a:pt x="162" y="3288"/>
                  </a:lnTo>
                  <a:lnTo>
                    <a:pt x="119" y="3194"/>
                  </a:lnTo>
                  <a:lnTo>
                    <a:pt x="83" y="3098"/>
                  </a:lnTo>
                  <a:lnTo>
                    <a:pt x="54" y="3001"/>
                  </a:lnTo>
                  <a:lnTo>
                    <a:pt x="30" y="2901"/>
                  </a:lnTo>
                  <a:lnTo>
                    <a:pt x="14" y="2800"/>
                  </a:lnTo>
                  <a:lnTo>
                    <a:pt x="3" y="2698"/>
                  </a:lnTo>
                  <a:lnTo>
                    <a:pt x="0" y="2594"/>
                  </a:lnTo>
                  <a:lnTo>
                    <a:pt x="3" y="2495"/>
                  </a:lnTo>
                  <a:lnTo>
                    <a:pt x="13" y="2396"/>
                  </a:lnTo>
                  <a:lnTo>
                    <a:pt x="29" y="2298"/>
                  </a:lnTo>
                  <a:lnTo>
                    <a:pt x="50" y="2203"/>
                  </a:lnTo>
                  <a:lnTo>
                    <a:pt x="78" y="2108"/>
                  </a:lnTo>
                  <a:lnTo>
                    <a:pt x="111" y="2015"/>
                  </a:lnTo>
                  <a:lnTo>
                    <a:pt x="150" y="1925"/>
                  </a:lnTo>
                  <a:lnTo>
                    <a:pt x="195" y="1839"/>
                  </a:lnTo>
                  <a:lnTo>
                    <a:pt x="245" y="1753"/>
                  </a:lnTo>
                  <a:lnTo>
                    <a:pt x="301" y="1671"/>
                  </a:lnTo>
                  <a:lnTo>
                    <a:pt x="362" y="1593"/>
                  </a:lnTo>
                  <a:lnTo>
                    <a:pt x="362" y="972"/>
                  </a:lnTo>
                  <a:lnTo>
                    <a:pt x="366" y="888"/>
                  </a:lnTo>
                  <a:lnTo>
                    <a:pt x="377" y="806"/>
                  </a:lnTo>
                  <a:lnTo>
                    <a:pt x="394" y="727"/>
                  </a:lnTo>
                  <a:lnTo>
                    <a:pt x="418" y="650"/>
                  </a:lnTo>
                  <a:lnTo>
                    <a:pt x="448" y="575"/>
                  </a:lnTo>
                  <a:lnTo>
                    <a:pt x="483" y="504"/>
                  </a:lnTo>
                  <a:lnTo>
                    <a:pt x="524" y="437"/>
                  </a:lnTo>
                  <a:lnTo>
                    <a:pt x="569" y="373"/>
                  </a:lnTo>
                  <a:lnTo>
                    <a:pt x="621" y="313"/>
                  </a:lnTo>
                  <a:lnTo>
                    <a:pt x="677" y="258"/>
                  </a:lnTo>
                  <a:lnTo>
                    <a:pt x="737" y="207"/>
                  </a:lnTo>
                  <a:lnTo>
                    <a:pt x="801" y="160"/>
                  </a:lnTo>
                  <a:lnTo>
                    <a:pt x="868" y="120"/>
                  </a:lnTo>
                  <a:lnTo>
                    <a:pt x="939" y="85"/>
                  </a:lnTo>
                  <a:lnTo>
                    <a:pt x="1014" y="55"/>
                  </a:lnTo>
                  <a:lnTo>
                    <a:pt x="1091" y="32"/>
                  </a:lnTo>
                  <a:lnTo>
                    <a:pt x="1170" y="14"/>
                  </a:lnTo>
                  <a:lnTo>
                    <a:pt x="1252" y="4"/>
                  </a:lnTo>
                  <a:lnTo>
                    <a:pt x="13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27" name="Shape 9727"/>
          <p:cNvGrpSpPr/>
          <p:nvPr/>
        </p:nvGrpSpPr>
        <p:grpSpPr>
          <a:xfrm>
            <a:off x="8518416" y="1320771"/>
            <a:ext cx="189300" cy="275345"/>
            <a:chOff x="3646" y="1103"/>
            <a:chExt cx="836" cy="1216"/>
          </a:xfrm>
        </p:grpSpPr>
        <p:sp>
          <p:nvSpPr>
            <p:cNvPr id="9728" name="Shape 9728"/>
            <p:cNvSpPr/>
            <p:nvPr/>
          </p:nvSpPr>
          <p:spPr>
            <a:xfrm>
              <a:off x="3646" y="1103"/>
              <a:ext cx="836" cy="1216"/>
            </a:xfrm>
            <a:custGeom>
              <a:avLst/>
              <a:gdLst/>
              <a:ahLst/>
              <a:cxnLst/>
              <a:rect l="0" t="0" r="0" b="0"/>
              <a:pathLst>
                <a:path w="2507" h="3648" extrusionOk="0">
                  <a:moveTo>
                    <a:pt x="231" y="1552"/>
                  </a:moveTo>
                  <a:lnTo>
                    <a:pt x="231" y="3299"/>
                  </a:lnTo>
                  <a:lnTo>
                    <a:pt x="399" y="3335"/>
                  </a:lnTo>
                  <a:lnTo>
                    <a:pt x="569" y="3365"/>
                  </a:lnTo>
                  <a:lnTo>
                    <a:pt x="739" y="3388"/>
                  </a:lnTo>
                  <a:lnTo>
                    <a:pt x="910" y="3405"/>
                  </a:lnTo>
                  <a:lnTo>
                    <a:pt x="1081" y="3415"/>
                  </a:lnTo>
                  <a:lnTo>
                    <a:pt x="1253" y="3417"/>
                  </a:lnTo>
                  <a:lnTo>
                    <a:pt x="1424" y="3415"/>
                  </a:lnTo>
                  <a:lnTo>
                    <a:pt x="1597" y="3405"/>
                  </a:lnTo>
                  <a:lnTo>
                    <a:pt x="1768" y="3388"/>
                  </a:lnTo>
                  <a:lnTo>
                    <a:pt x="1938" y="3365"/>
                  </a:lnTo>
                  <a:lnTo>
                    <a:pt x="2107" y="3335"/>
                  </a:lnTo>
                  <a:lnTo>
                    <a:pt x="2275" y="3299"/>
                  </a:lnTo>
                  <a:lnTo>
                    <a:pt x="2275" y="1552"/>
                  </a:lnTo>
                  <a:lnTo>
                    <a:pt x="231" y="1552"/>
                  </a:lnTo>
                  <a:close/>
                  <a:moveTo>
                    <a:pt x="1253" y="658"/>
                  </a:moveTo>
                  <a:lnTo>
                    <a:pt x="1206" y="660"/>
                  </a:lnTo>
                  <a:lnTo>
                    <a:pt x="1161" y="670"/>
                  </a:lnTo>
                  <a:lnTo>
                    <a:pt x="1118" y="684"/>
                  </a:lnTo>
                  <a:lnTo>
                    <a:pt x="1078" y="704"/>
                  </a:lnTo>
                  <a:lnTo>
                    <a:pt x="1041" y="730"/>
                  </a:lnTo>
                  <a:lnTo>
                    <a:pt x="1008" y="759"/>
                  </a:lnTo>
                  <a:lnTo>
                    <a:pt x="978" y="792"/>
                  </a:lnTo>
                  <a:lnTo>
                    <a:pt x="953" y="830"/>
                  </a:lnTo>
                  <a:lnTo>
                    <a:pt x="932" y="870"/>
                  </a:lnTo>
                  <a:lnTo>
                    <a:pt x="918" y="912"/>
                  </a:lnTo>
                  <a:lnTo>
                    <a:pt x="909" y="957"/>
                  </a:lnTo>
                  <a:lnTo>
                    <a:pt x="906" y="1005"/>
                  </a:lnTo>
                  <a:lnTo>
                    <a:pt x="906" y="1321"/>
                  </a:lnTo>
                  <a:lnTo>
                    <a:pt x="1601" y="1321"/>
                  </a:lnTo>
                  <a:lnTo>
                    <a:pt x="1601" y="1005"/>
                  </a:lnTo>
                  <a:lnTo>
                    <a:pt x="1598" y="958"/>
                  </a:lnTo>
                  <a:lnTo>
                    <a:pt x="1589" y="914"/>
                  </a:lnTo>
                  <a:lnTo>
                    <a:pt x="1574" y="872"/>
                  </a:lnTo>
                  <a:lnTo>
                    <a:pt x="1554" y="831"/>
                  </a:lnTo>
                  <a:lnTo>
                    <a:pt x="1529" y="793"/>
                  </a:lnTo>
                  <a:lnTo>
                    <a:pt x="1499" y="759"/>
                  </a:lnTo>
                  <a:lnTo>
                    <a:pt x="1464" y="729"/>
                  </a:lnTo>
                  <a:lnTo>
                    <a:pt x="1427" y="703"/>
                  </a:lnTo>
                  <a:lnTo>
                    <a:pt x="1387" y="683"/>
                  </a:lnTo>
                  <a:lnTo>
                    <a:pt x="1343" y="669"/>
                  </a:lnTo>
                  <a:lnTo>
                    <a:pt x="1299" y="660"/>
                  </a:lnTo>
                  <a:lnTo>
                    <a:pt x="1253" y="658"/>
                  </a:lnTo>
                  <a:close/>
                  <a:moveTo>
                    <a:pt x="1253" y="231"/>
                  </a:moveTo>
                  <a:lnTo>
                    <a:pt x="1179" y="235"/>
                  </a:lnTo>
                  <a:lnTo>
                    <a:pt x="1107" y="246"/>
                  </a:lnTo>
                  <a:lnTo>
                    <a:pt x="1036" y="262"/>
                  </a:lnTo>
                  <a:lnTo>
                    <a:pt x="969" y="286"/>
                  </a:lnTo>
                  <a:lnTo>
                    <a:pt x="904" y="315"/>
                  </a:lnTo>
                  <a:lnTo>
                    <a:pt x="843" y="349"/>
                  </a:lnTo>
                  <a:lnTo>
                    <a:pt x="786" y="389"/>
                  </a:lnTo>
                  <a:lnTo>
                    <a:pt x="731" y="434"/>
                  </a:lnTo>
                  <a:lnTo>
                    <a:pt x="682" y="483"/>
                  </a:lnTo>
                  <a:lnTo>
                    <a:pt x="637" y="538"/>
                  </a:lnTo>
                  <a:lnTo>
                    <a:pt x="598" y="594"/>
                  </a:lnTo>
                  <a:lnTo>
                    <a:pt x="562" y="655"/>
                  </a:lnTo>
                  <a:lnTo>
                    <a:pt x="533" y="721"/>
                  </a:lnTo>
                  <a:lnTo>
                    <a:pt x="510" y="787"/>
                  </a:lnTo>
                  <a:lnTo>
                    <a:pt x="493" y="857"/>
                  </a:lnTo>
                  <a:lnTo>
                    <a:pt x="483" y="931"/>
                  </a:lnTo>
                  <a:lnTo>
                    <a:pt x="479" y="1005"/>
                  </a:lnTo>
                  <a:lnTo>
                    <a:pt x="479" y="1321"/>
                  </a:lnTo>
                  <a:lnTo>
                    <a:pt x="674" y="1321"/>
                  </a:lnTo>
                  <a:lnTo>
                    <a:pt x="674" y="1005"/>
                  </a:lnTo>
                  <a:lnTo>
                    <a:pt x="678" y="942"/>
                  </a:lnTo>
                  <a:lnTo>
                    <a:pt x="688" y="881"/>
                  </a:lnTo>
                  <a:lnTo>
                    <a:pt x="703" y="822"/>
                  </a:lnTo>
                  <a:lnTo>
                    <a:pt x="726" y="766"/>
                  </a:lnTo>
                  <a:lnTo>
                    <a:pt x="753" y="713"/>
                  </a:lnTo>
                  <a:lnTo>
                    <a:pt x="786" y="663"/>
                  </a:lnTo>
                  <a:lnTo>
                    <a:pt x="823" y="618"/>
                  </a:lnTo>
                  <a:lnTo>
                    <a:pt x="866" y="575"/>
                  </a:lnTo>
                  <a:lnTo>
                    <a:pt x="911" y="538"/>
                  </a:lnTo>
                  <a:lnTo>
                    <a:pt x="961" y="505"/>
                  </a:lnTo>
                  <a:lnTo>
                    <a:pt x="1014" y="478"/>
                  </a:lnTo>
                  <a:lnTo>
                    <a:pt x="1070" y="456"/>
                  </a:lnTo>
                  <a:lnTo>
                    <a:pt x="1129" y="440"/>
                  </a:lnTo>
                  <a:lnTo>
                    <a:pt x="1190" y="430"/>
                  </a:lnTo>
                  <a:lnTo>
                    <a:pt x="1253" y="427"/>
                  </a:lnTo>
                  <a:lnTo>
                    <a:pt x="1310" y="429"/>
                  </a:lnTo>
                  <a:lnTo>
                    <a:pt x="1367" y="438"/>
                  </a:lnTo>
                  <a:lnTo>
                    <a:pt x="1421" y="451"/>
                  </a:lnTo>
                  <a:lnTo>
                    <a:pt x="1474" y="470"/>
                  </a:lnTo>
                  <a:lnTo>
                    <a:pt x="1525" y="494"/>
                  </a:lnTo>
                  <a:lnTo>
                    <a:pt x="1574" y="523"/>
                  </a:lnTo>
                  <a:lnTo>
                    <a:pt x="1620" y="557"/>
                  </a:lnTo>
                  <a:lnTo>
                    <a:pt x="1662" y="595"/>
                  </a:lnTo>
                  <a:lnTo>
                    <a:pt x="1701" y="639"/>
                  </a:lnTo>
                  <a:lnTo>
                    <a:pt x="1734" y="684"/>
                  </a:lnTo>
                  <a:lnTo>
                    <a:pt x="1764" y="732"/>
                  </a:lnTo>
                  <a:lnTo>
                    <a:pt x="1788" y="783"/>
                  </a:lnTo>
                  <a:lnTo>
                    <a:pt x="1807" y="836"/>
                  </a:lnTo>
                  <a:lnTo>
                    <a:pt x="1821" y="891"/>
                  </a:lnTo>
                  <a:lnTo>
                    <a:pt x="1829" y="947"/>
                  </a:lnTo>
                  <a:lnTo>
                    <a:pt x="1832" y="1005"/>
                  </a:lnTo>
                  <a:lnTo>
                    <a:pt x="1832" y="1321"/>
                  </a:lnTo>
                  <a:lnTo>
                    <a:pt x="2027" y="1321"/>
                  </a:lnTo>
                  <a:lnTo>
                    <a:pt x="2027" y="1005"/>
                  </a:lnTo>
                  <a:lnTo>
                    <a:pt x="2023" y="936"/>
                  </a:lnTo>
                  <a:lnTo>
                    <a:pt x="2015" y="870"/>
                  </a:lnTo>
                  <a:lnTo>
                    <a:pt x="2000" y="804"/>
                  </a:lnTo>
                  <a:lnTo>
                    <a:pt x="1980" y="740"/>
                  </a:lnTo>
                  <a:lnTo>
                    <a:pt x="1954" y="678"/>
                  </a:lnTo>
                  <a:lnTo>
                    <a:pt x="1923" y="619"/>
                  </a:lnTo>
                  <a:lnTo>
                    <a:pt x="1888" y="562"/>
                  </a:lnTo>
                  <a:lnTo>
                    <a:pt x="1847" y="509"/>
                  </a:lnTo>
                  <a:lnTo>
                    <a:pt x="1800" y="458"/>
                  </a:lnTo>
                  <a:lnTo>
                    <a:pt x="1750" y="412"/>
                  </a:lnTo>
                  <a:lnTo>
                    <a:pt x="1695" y="370"/>
                  </a:lnTo>
                  <a:lnTo>
                    <a:pt x="1639" y="335"/>
                  </a:lnTo>
                  <a:lnTo>
                    <a:pt x="1580" y="303"/>
                  </a:lnTo>
                  <a:lnTo>
                    <a:pt x="1518" y="278"/>
                  </a:lnTo>
                  <a:lnTo>
                    <a:pt x="1454" y="258"/>
                  </a:lnTo>
                  <a:lnTo>
                    <a:pt x="1389" y="244"/>
                  </a:lnTo>
                  <a:lnTo>
                    <a:pt x="1321" y="235"/>
                  </a:lnTo>
                  <a:lnTo>
                    <a:pt x="1253" y="231"/>
                  </a:lnTo>
                  <a:close/>
                  <a:moveTo>
                    <a:pt x="1253" y="0"/>
                  </a:moveTo>
                  <a:lnTo>
                    <a:pt x="1333" y="4"/>
                  </a:lnTo>
                  <a:lnTo>
                    <a:pt x="1412" y="14"/>
                  </a:lnTo>
                  <a:lnTo>
                    <a:pt x="1489" y="28"/>
                  </a:lnTo>
                  <a:lnTo>
                    <a:pt x="1564" y="49"/>
                  </a:lnTo>
                  <a:lnTo>
                    <a:pt x="1638" y="77"/>
                  </a:lnTo>
                  <a:lnTo>
                    <a:pt x="1709" y="109"/>
                  </a:lnTo>
                  <a:lnTo>
                    <a:pt x="1777" y="148"/>
                  </a:lnTo>
                  <a:lnTo>
                    <a:pt x="1842" y="191"/>
                  </a:lnTo>
                  <a:lnTo>
                    <a:pt x="1904" y="240"/>
                  </a:lnTo>
                  <a:lnTo>
                    <a:pt x="1963" y="295"/>
                  </a:lnTo>
                  <a:lnTo>
                    <a:pt x="2018" y="353"/>
                  </a:lnTo>
                  <a:lnTo>
                    <a:pt x="2067" y="416"/>
                  </a:lnTo>
                  <a:lnTo>
                    <a:pt x="2111" y="481"/>
                  </a:lnTo>
                  <a:lnTo>
                    <a:pt x="2149" y="550"/>
                  </a:lnTo>
                  <a:lnTo>
                    <a:pt x="2182" y="620"/>
                  </a:lnTo>
                  <a:lnTo>
                    <a:pt x="2209" y="693"/>
                  </a:lnTo>
                  <a:lnTo>
                    <a:pt x="2230" y="769"/>
                  </a:lnTo>
                  <a:lnTo>
                    <a:pt x="2245" y="846"/>
                  </a:lnTo>
                  <a:lnTo>
                    <a:pt x="2254" y="925"/>
                  </a:lnTo>
                  <a:lnTo>
                    <a:pt x="2258" y="1005"/>
                  </a:lnTo>
                  <a:lnTo>
                    <a:pt x="2258" y="1321"/>
                  </a:lnTo>
                  <a:lnTo>
                    <a:pt x="2391" y="1321"/>
                  </a:lnTo>
                  <a:lnTo>
                    <a:pt x="2418" y="1325"/>
                  </a:lnTo>
                  <a:lnTo>
                    <a:pt x="2442" y="1334"/>
                  </a:lnTo>
                  <a:lnTo>
                    <a:pt x="2463" y="1347"/>
                  </a:lnTo>
                  <a:lnTo>
                    <a:pt x="2481" y="1365"/>
                  </a:lnTo>
                  <a:lnTo>
                    <a:pt x="2494" y="1386"/>
                  </a:lnTo>
                  <a:lnTo>
                    <a:pt x="2503" y="1410"/>
                  </a:lnTo>
                  <a:lnTo>
                    <a:pt x="2507" y="1437"/>
                  </a:lnTo>
                  <a:lnTo>
                    <a:pt x="2507" y="3389"/>
                  </a:lnTo>
                  <a:lnTo>
                    <a:pt x="2503" y="3415"/>
                  </a:lnTo>
                  <a:lnTo>
                    <a:pt x="2495" y="3439"/>
                  </a:lnTo>
                  <a:lnTo>
                    <a:pt x="2482" y="3460"/>
                  </a:lnTo>
                  <a:lnTo>
                    <a:pt x="2464" y="3478"/>
                  </a:lnTo>
                  <a:lnTo>
                    <a:pt x="2443" y="3493"/>
                  </a:lnTo>
                  <a:lnTo>
                    <a:pt x="2420" y="3501"/>
                  </a:lnTo>
                  <a:lnTo>
                    <a:pt x="2255" y="3540"/>
                  </a:lnTo>
                  <a:lnTo>
                    <a:pt x="2090" y="3574"/>
                  </a:lnTo>
                  <a:lnTo>
                    <a:pt x="1924" y="3600"/>
                  </a:lnTo>
                  <a:lnTo>
                    <a:pt x="1757" y="3621"/>
                  </a:lnTo>
                  <a:lnTo>
                    <a:pt x="1589" y="3637"/>
                  </a:lnTo>
                  <a:lnTo>
                    <a:pt x="1421" y="3646"/>
                  </a:lnTo>
                  <a:lnTo>
                    <a:pt x="1253" y="3648"/>
                  </a:lnTo>
                  <a:lnTo>
                    <a:pt x="1084" y="3646"/>
                  </a:lnTo>
                  <a:lnTo>
                    <a:pt x="917" y="3637"/>
                  </a:lnTo>
                  <a:lnTo>
                    <a:pt x="749" y="3621"/>
                  </a:lnTo>
                  <a:lnTo>
                    <a:pt x="582" y="3600"/>
                  </a:lnTo>
                  <a:lnTo>
                    <a:pt x="416" y="3574"/>
                  </a:lnTo>
                  <a:lnTo>
                    <a:pt x="251" y="3540"/>
                  </a:lnTo>
                  <a:lnTo>
                    <a:pt x="87" y="3501"/>
                  </a:lnTo>
                  <a:lnTo>
                    <a:pt x="62" y="3493"/>
                  </a:lnTo>
                  <a:lnTo>
                    <a:pt x="41" y="3478"/>
                  </a:lnTo>
                  <a:lnTo>
                    <a:pt x="23" y="3460"/>
                  </a:lnTo>
                  <a:lnTo>
                    <a:pt x="11" y="3439"/>
                  </a:lnTo>
                  <a:lnTo>
                    <a:pt x="2" y="3416"/>
                  </a:lnTo>
                  <a:lnTo>
                    <a:pt x="0" y="3389"/>
                  </a:lnTo>
                  <a:lnTo>
                    <a:pt x="0" y="1437"/>
                  </a:lnTo>
                  <a:lnTo>
                    <a:pt x="2" y="1410"/>
                  </a:lnTo>
                  <a:lnTo>
                    <a:pt x="11" y="1386"/>
                  </a:lnTo>
                  <a:lnTo>
                    <a:pt x="26" y="1365"/>
                  </a:lnTo>
                  <a:lnTo>
                    <a:pt x="43" y="1347"/>
                  </a:lnTo>
                  <a:lnTo>
                    <a:pt x="64" y="1334"/>
                  </a:lnTo>
                  <a:lnTo>
                    <a:pt x="89" y="1325"/>
                  </a:lnTo>
                  <a:lnTo>
                    <a:pt x="116" y="1321"/>
                  </a:lnTo>
                  <a:lnTo>
                    <a:pt x="249" y="1321"/>
                  </a:lnTo>
                  <a:lnTo>
                    <a:pt x="249" y="1005"/>
                  </a:lnTo>
                  <a:lnTo>
                    <a:pt x="252" y="923"/>
                  </a:lnTo>
                  <a:lnTo>
                    <a:pt x="261" y="842"/>
                  </a:lnTo>
                  <a:lnTo>
                    <a:pt x="278" y="764"/>
                  </a:lnTo>
                  <a:lnTo>
                    <a:pt x="300" y="688"/>
                  </a:lnTo>
                  <a:lnTo>
                    <a:pt x="328" y="614"/>
                  </a:lnTo>
                  <a:lnTo>
                    <a:pt x="361" y="543"/>
                  </a:lnTo>
                  <a:lnTo>
                    <a:pt x="399" y="477"/>
                  </a:lnTo>
                  <a:lnTo>
                    <a:pt x="442" y="412"/>
                  </a:lnTo>
                  <a:lnTo>
                    <a:pt x="490" y="351"/>
                  </a:lnTo>
                  <a:lnTo>
                    <a:pt x="543" y="296"/>
                  </a:lnTo>
                  <a:lnTo>
                    <a:pt x="600" y="242"/>
                  </a:lnTo>
                  <a:lnTo>
                    <a:pt x="660" y="195"/>
                  </a:lnTo>
                  <a:lnTo>
                    <a:pt x="724" y="151"/>
                  </a:lnTo>
                  <a:lnTo>
                    <a:pt x="792" y="113"/>
                  </a:lnTo>
                  <a:lnTo>
                    <a:pt x="862" y="80"/>
                  </a:lnTo>
                  <a:lnTo>
                    <a:pt x="936" y="53"/>
                  </a:lnTo>
                  <a:lnTo>
                    <a:pt x="1012" y="30"/>
                  </a:lnTo>
                  <a:lnTo>
                    <a:pt x="1090" y="14"/>
                  </a:lnTo>
                  <a:lnTo>
                    <a:pt x="1171" y="4"/>
                  </a:lnTo>
                  <a:lnTo>
                    <a:pt x="12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29" name="Shape 9729"/>
            <p:cNvSpPr/>
            <p:nvPr/>
          </p:nvSpPr>
          <p:spPr>
            <a:xfrm>
              <a:off x="3954" y="1735"/>
              <a:ext cx="219" cy="346"/>
            </a:xfrm>
            <a:custGeom>
              <a:avLst/>
              <a:gdLst/>
              <a:ahLst/>
              <a:cxnLst/>
              <a:rect l="0" t="0" r="0" b="0"/>
              <a:pathLst>
                <a:path w="658" h="1039" extrusionOk="0">
                  <a:moveTo>
                    <a:pt x="329" y="153"/>
                  </a:moveTo>
                  <a:lnTo>
                    <a:pt x="298" y="157"/>
                  </a:lnTo>
                  <a:lnTo>
                    <a:pt x="268" y="164"/>
                  </a:lnTo>
                  <a:lnTo>
                    <a:pt x="240" y="178"/>
                  </a:lnTo>
                  <a:lnTo>
                    <a:pt x="217" y="194"/>
                  </a:lnTo>
                  <a:lnTo>
                    <a:pt x="196" y="215"/>
                  </a:lnTo>
                  <a:lnTo>
                    <a:pt x="178" y="240"/>
                  </a:lnTo>
                  <a:lnTo>
                    <a:pt x="165" y="268"/>
                  </a:lnTo>
                  <a:lnTo>
                    <a:pt x="157" y="296"/>
                  </a:lnTo>
                  <a:lnTo>
                    <a:pt x="155" y="329"/>
                  </a:lnTo>
                  <a:lnTo>
                    <a:pt x="157" y="359"/>
                  </a:lnTo>
                  <a:lnTo>
                    <a:pt x="165" y="389"/>
                  </a:lnTo>
                  <a:lnTo>
                    <a:pt x="178" y="415"/>
                  </a:lnTo>
                  <a:lnTo>
                    <a:pt x="195" y="440"/>
                  </a:lnTo>
                  <a:lnTo>
                    <a:pt x="216" y="461"/>
                  </a:lnTo>
                  <a:lnTo>
                    <a:pt x="240" y="479"/>
                  </a:lnTo>
                  <a:lnTo>
                    <a:pt x="268" y="492"/>
                  </a:lnTo>
                  <a:lnTo>
                    <a:pt x="287" y="502"/>
                  </a:lnTo>
                  <a:lnTo>
                    <a:pt x="302" y="515"/>
                  </a:lnTo>
                  <a:lnTo>
                    <a:pt x="312" y="532"/>
                  </a:lnTo>
                  <a:lnTo>
                    <a:pt x="318" y="551"/>
                  </a:lnTo>
                  <a:lnTo>
                    <a:pt x="318" y="571"/>
                  </a:lnTo>
                  <a:lnTo>
                    <a:pt x="314" y="591"/>
                  </a:lnTo>
                  <a:lnTo>
                    <a:pt x="206" y="885"/>
                  </a:lnTo>
                  <a:lnTo>
                    <a:pt x="453" y="885"/>
                  </a:lnTo>
                  <a:lnTo>
                    <a:pt x="344" y="591"/>
                  </a:lnTo>
                  <a:lnTo>
                    <a:pt x="339" y="571"/>
                  </a:lnTo>
                  <a:lnTo>
                    <a:pt x="340" y="551"/>
                  </a:lnTo>
                  <a:lnTo>
                    <a:pt x="346" y="532"/>
                  </a:lnTo>
                  <a:lnTo>
                    <a:pt x="357" y="515"/>
                  </a:lnTo>
                  <a:lnTo>
                    <a:pt x="371" y="502"/>
                  </a:lnTo>
                  <a:lnTo>
                    <a:pt x="389" y="492"/>
                  </a:lnTo>
                  <a:lnTo>
                    <a:pt x="417" y="479"/>
                  </a:lnTo>
                  <a:lnTo>
                    <a:pt x="441" y="461"/>
                  </a:lnTo>
                  <a:lnTo>
                    <a:pt x="463" y="440"/>
                  </a:lnTo>
                  <a:lnTo>
                    <a:pt x="480" y="415"/>
                  </a:lnTo>
                  <a:lnTo>
                    <a:pt x="493" y="389"/>
                  </a:lnTo>
                  <a:lnTo>
                    <a:pt x="500" y="359"/>
                  </a:lnTo>
                  <a:lnTo>
                    <a:pt x="504" y="329"/>
                  </a:lnTo>
                  <a:lnTo>
                    <a:pt x="500" y="296"/>
                  </a:lnTo>
                  <a:lnTo>
                    <a:pt x="493" y="268"/>
                  </a:lnTo>
                  <a:lnTo>
                    <a:pt x="479" y="240"/>
                  </a:lnTo>
                  <a:lnTo>
                    <a:pt x="463" y="215"/>
                  </a:lnTo>
                  <a:lnTo>
                    <a:pt x="441" y="194"/>
                  </a:lnTo>
                  <a:lnTo>
                    <a:pt x="417" y="178"/>
                  </a:lnTo>
                  <a:lnTo>
                    <a:pt x="390" y="164"/>
                  </a:lnTo>
                  <a:lnTo>
                    <a:pt x="360" y="157"/>
                  </a:lnTo>
                  <a:lnTo>
                    <a:pt x="329" y="153"/>
                  </a:lnTo>
                  <a:close/>
                  <a:moveTo>
                    <a:pt x="329" y="0"/>
                  </a:moveTo>
                  <a:lnTo>
                    <a:pt x="374" y="3"/>
                  </a:lnTo>
                  <a:lnTo>
                    <a:pt x="416" y="11"/>
                  </a:lnTo>
                  <a:lnTo>
                    <a:pt x="457" y="26"/>
                  </a:lnTo>
                  <a:lnTo>
                    <a:pt x="495" y="45"/>
                  </a:lnTo>
                  <a:lnTo>
                    <a:pt x="529" y="69"/>
                  </a:lnTo>
                  <a:lnTo>
                    <a:pt x="561" y="97"/>
                  </a:lnTo>
                  <a:lnTo>
                    <a:pt x="589" y="128"/>
                  </a:lnTo>
                  <a:lnTo>
                    <a:pt x="613" y="162"/>
                  </a:lnTo>
                  <a:lnTo>
                    <a:pt x="631" y="201"/>
                  </a:lnTo>
                  <a:lnTo>
                    <a:pt x="646" y="241"/>
                  </a:lnTo>
                  <a:lnTo>
                    <a:pt x="655" y="284"/>
                  </a:lnTo>
                  <a:lnTo>
                    <a:pt x="658" y="329"/>
                  </a:lnTo>
                  <a:lnTo>
                    <a:pt x="655" y="370"/>
                  </a:lnTo>
                  <a:lnTo>
                    <a:pt x="647" y="409"/>
                  </a:lnTo>
                  <a:lnTo>
                    <a:pt x="635" y="447"/>
                  </a:lnTo>
                  <a:lnTo>
                    <a:pt x="618" y="484"/>
                  </a:lnTo>
                  <a:lnTo>
                    <a:pt x="597" y="517"/>
                  </a:lnTo>
                  <a:lnTo>
                    <a:pt x="573" y="548"/>
                  </a:lnTo>
                  <a:lnTo>
                    <a:pt x="544" y="576"/>
                  </a:lnTo>
                  <a:lnTo>
                    <a:pt x="511" y="601"/>
                  </a:lnTo>
                  <a:lnTo>
                    <a:pt x="635" y="935"/>
                  </a:lnTo>
                  <a:lnTo>
                    <a:pt x="639" y="954"/>
                  </a:lnTo>
                  <a:lnTo>
                    <a:pt x="639" y="971"/>
                  </a:lnTo>
                  <a:lnTo>
                    <a:pt x="635" y="989"/>
                  </a:lnTo>
                  <a:lnTo>
                    <a:pt x="626" y="1006"/>
                  </a:lnTo>
                  <a:lnTo>
                    <a:pt x="614" y="1019"/>
                  </a:lnTo>
                  <a:lnTo>
                    <a:pt x="598" y="1030"/>
                  </a:lnTo>
                  <a:lnTo>
                    <a:pt x="581" y="1037"/>
                  </a:lnTo>
                  <a:lnTo>
                    <a:pt x="563" y="1039"/>
                  </a:lnTo>
                  <a:lnTo>
                    <a:pt x="95" y="1039"/>
                  </a:lnTo>
                  <a:lnTo>
                    <a:pt x="77" y="1037"/>
                  </a:lnTo>
                  <a:lnTo>
                    <a:pt x="59" y="1030"/>
                  </a:lnTo>
                  <a:lnTo>
                    <a:pt x="45" y="1019"/>
                  </a:lnTo>
                  <a:lnTo>
                    <a:pt x="32" y="1006"/>
                  </a:lnTo>
                  <a:lnTo>
                    <a:pt x="24" y="989"/>
                  </a:lnTo>
                  <a:lnTo>
                    <a:pt x="19" y="971"/>
                  </a:lnTo>
                  <a:lnTo>
                    <a:pt x="18" y="954"/>
                  </a:lnTo>
                  <a:lnTo>
                    <a:pt x="23" y="935"/>
                  </a:lnTo>
                  <a:lnTo>
                    <a:pt x="146" y="601"/>
                  </a:lnTo>
                  <a:lnTo>
                    <a:pt x="115" y="576"/>
                  </a:lnTo>
                  <a:lnTo>
                    <a:pt x="86" y="548"/>
                  </a:lnTo>
                  <a:lnTo>
                    <a:pt x="60" y="517"/>
                  </a:lnTo>
                  <a:lnTo>
                    <a:pt x="39" y="484"/>
                  </a:lnTo>
                  <a:lnTo>
                    <a:pt x="23" y="447"/>
                  </a:lnTo>
                  <a:lnTo>
                    <a:pt x="10" y="409"/>
                  </a:lnTo>
                  <a:lnTo>
                    <a:pt x="3" y="370"/>
                  </a:lnTo>
                  <a:lnTo>
                    <a:pt x="0" y="329"/>
                  </a:lnTo>
                  <a:lnTo>
                    <a:pt x="4" y="284"/>
                  </a:lnTo>
                  <a:lnTo>
                    <a:pt x="13" y="241"/>
                  </a:lnTo>
                  <a:lnTo>
                    <a:pt x="26" y="201"/>
                  </a:lnTo>
                  <a:lnTo>
                    <a:pt x="45" y="162"/>
                  </a:lnTo>
                  <a:lnTo>
                    <a:pt x="69" y="128"/>
                  </a:lnTo>
                  <a:lnTo>
                    <a:pt x="97" y="97"/>
                  </a:lnTo>
                  <a:lnTo>
                    <a:pt x="128" y="69"/>
                  </a:lnTo>
                  <a:lnTo>
                    <a:pt x="164" y="45"/>
                  </a:lnTo>
                  <a:lnTo>
                    <a:pt x="202" y="26"/>
                  </a:lnTo>
                  <a:lnTo>
                    <a:pt x="242" y="11"/>
                  </a:lnTo>
                  <a:lnTo>
                    <a:pt x="285" y="3"/>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30" name="Shape 9730"/>
          <p:cNvGrpSpPr/>
          <p:nvPr/>
        </p:nvGrpSpPr>
        <p:grpSpPr>
          <a:xfrm>
            <a:off x="1574814" y="1345106"/>
            <a:ext cx="267966" cy="226673"/>
            <a:chOff x="67" y="1600"/>
            <a:chExt cx="305" cy="258"/>
          </a:xfrm>
        </p:grpSpPr>
        <p:sp>
          <p:nvSpPr>
            <p:cNvPr id="9731" name="Shape 9731"/>
            <p:cNvSpPr/>
            <p:nvPr/>
          </p:nvSpPr>
          <p:spPr>
            <a:xfrm>
              <a:off x="67" y="1600"/>
              <a:ext cx="305" cy="258"/>
            </a:xfrm>
            <a:custGeom>
              <a:avLst/>
              <a:gdLst/>
              <a:ahLst/>
              <a:cxnLst/>
              <a:rect l="0" t="0" r="0" b="0"/>
              <a:pathLst>
                <a:path w="3357" h="2844" extrusionOk="0">
                  <a:moveTo>
                    <a:pt x="1396" y="1967"/>
                  </a:moveTo>
                  <a:lnTo>
                    <a:pt x="411" y="2623"/>
                  </a:lnTo>
                  <a:lnTo>
                    <a:pt x="2947" y="2623"/>
                  </a:lnTo>
                  <a:lnTo>
                    <a:pt x="1960" y="1967"/>
                  </a:lnTo>
                  <a:lnTo>
                    <a:pt x="1720" y="2127"/>
                  </a:lnTo>
                  <a:lnTo>
                    <a:pt x="1706" y="2134"/>
                  </a:lnTo>
                  <a:lnTo>
                    <a:pt x="1693" y="2139"/>
                  </a:lnTo>
                  <a:lnTo>
                    <a:pt x="1679" y="2140"/>
                  </a:lnTo>
                  <a:lnTo>
                    <a:pt x="1665" y="2139"/>
                  </a:lnTo>
                  <a:lnTo>
                    <a:pt x="1650" y="2134"/>
                  </a:lnTo>
                  <a:lnTo>
                    <a:pt x="1637" y="2127"/>
                  </a:lnTo>
                  <a:lnTo>
                    <a:pt x="1396" y="1967"/>
                  </a:lnTo>
                  <a:close/>
                  <a:moveTo>
                    <a:pt x="1475" y="1841"/>
                  </a:moveTo>
                  <a:lnTo>
                    <a:pt x="1679" y="1977"/>
                  </a:lnTo>
                  <a:lnTo>
                    <a:pt x="1882" y="1841"/>
                  </a:lnTo>
                  <a:lnTo>
                    <a:pt x="1475" y="1841"/>
                  </a:lnTo>
                  <a:close/>
                  <a:moveTo>
                    <a:pt x="222" y="1186"/>
                  </a:moveTo>
                  <a:lnTo>
                    <a:pt x="222" y="2571"/>
                  </a:lnTo>
                  <a:lnTo>
                    <a:pt x="1263" y="1878"/>
                  </a:lnTo>
                  <a:lnTo>
                    <a:pt x="222" y="1186"/>
                  </a:lnTo>
                  <a:close/>
                  <a:moveTo>
                    <a:pt x="3135" y="1186"/>
                  </a:moveTo>
                  <a:lnTo>
                    <a:pt x="2094" y="1878"/>
                  </a:lnTo>
                  <a:lnTo>
                    <a:pt x="3135" y="2571"/>
                  </a:lnTo>
                  <a:lnTo>
                    <a:pt x="3135" y="1186"/>
                  </a:lnTo>
                  <a:close/>
                  <a:moveTo>
                    <a:pt x="440" y="938"/>
                  </a:moveTo>
                  <a:lnTo>
                    <a:pt x="277" y="1045"/>
                  </a:lnTo>
                  <a:lnTo>
                    <a:pt x="440" y="1153"/>
                  </a:lnTo>
                  <a:lnTo>
                    <a:pt x="440" y="938"/>
                  </a:lnTo>
                  <a:close/>
                  <a:moveTo>
                    <a:pt x="2917" y="938"/>
                  </a:moveTo>
                  <a:lnTo>
                    <a:pt x="2917" y="1153"/>
                  </a:lnTo>
                  <a:lnTo>
                    <a:pt x="3079" y="1045"/>
                  </a:lnTo>
                  <a:lnTo>
                    <a:pt x="2917" y="938"/>
                  </a:lnTo>
                  <a:close/>
                  <a:moveTo>
                    <a:pt x="588" y="705"/>
                  </a:moveTo>
                  <a:lnTo>
                    <a:pt x="588" y="1252"/>
                  </a:lnTo>
                  <a:lnTo>
                    <a:pt x="1254" y="1694"/>
                  </a:lnTo>
                  <a:lnTo>
                    <a:pt x="2104" y="1694"/>
                  </a:lnTo>
                  <a:lnTo>
                    <a:pt x="2769" y="1252"/>
                  </a:lnTo>
                  <a:lnTo>
                    <a:pt x="2769" y="705"/>
                  </a:lnTo>
                  <a:lnTo>
                    <a:pt x="588" y="705"/>
                  </a:lnTo>
                  <a:close/>
                  <a:moveTo>
                    <a:pt x="588" y="427"/>
                  </a:moveTo>
                  <a:lnTo>
                    <a:pt x="588" y="558"/>
                  </a:lnTo>
                  <a:lnTo>
                    <a:pt x="2769" y="558"/>
                  </a:lnTo>
                  <a:lnTo>
                    <a:pt x="2769" y="427"/>
                  </a:lnTo>
                  <a:lnTo>
                    <a:pt x="588" y="427"/>
                  </a:lnTo>
                  <a:close/>
                  <a:moveTo>
                    <a:pt x="588" y="148"/>
                  </a:moveTo>
                  <a:lnTo>
                    <a:pt x="588" y="279"/>
                  </a:lnTo>
                  <a:lnTo>
                    <a:pt x="2769" y="279"/>
                  </a:lnTo>
                  <a:lnTo>
                    <a:pt x="2769" y="148"/>
                  </a:lnTo>
                  <a:lnTo>
                    <a:pt x="588" y="148"/>
                  </a:lnTo>
                  <a:close/>
                  <a:moveTo>
                    <a:pt x="514" y="0"/>
                  </a:moveTo>
                  <a:lnTo>
                    <a:pt x="2844" y="0"/>
                  </a:lnTo>
                  <a:lnTo>
                    <a:pt x="2863" y="3"/>
                  </a:lnTo>
                  <a:lnTo>
                    <a:pt x="2880" y="10"/>
                  </a:lnTo>
                  <a:lnTo>
                    <a:pt x="2896" y="21"/>
                  </a:lnTo>
                  <a:lnTo>
                    <a:pt x="2907" y="37"/>
                  </a:lnTo>
                  <a:lnTo>
                    <a:pt x="2915" y="54"/>
                  </a:lnTo>
                  <a:lnTo>
                    <a:pt x="2917" y="74"/>
                  </a:lnTo>
                  <a:lnTo>
                    <a:pt x="2917" y="671"/>
                  </a:lnTo>
                  <a:lnTo>
                    <a:pt x="3308" y="931"/>
                  </a:lnTo>
                  <a:lnTo>
                    <a:pt x="3325" y="945"/>
                  </a:lnTo>
                  <a:lnTo>
                    <a:pt x="3338" y="962"/>
                  </a:lnTo>
                  <a:lnTo>
                    <a:pt x="3349" y="980"/>
                  </a:lnTo>
                  <a:lnTo>
                    <a:pt x="3355" y="1002"/>
                  </a:lnTo>
                  <a:lnTo>
                    <a:pt x="3357" y="1023"/>
                  </a:lnTo>
                  <a:lnTo>
                    <a:pt x="3357" y="2733"/>
                  </a:lnTo>
                  <a:lnTo>
                    <a:pt x="3355" y="2758"/>
                  </a:lnTo>
                  <a:lnTo>
                    <a:pt x="3346" y="2782"/>
                  </a:lnTo>
                  <a:lnTo>
                    <a:pt x="3333" y="2802"/>
                  </a:lnTo>
                  <a:lnTo>
                    <a:pt x="3316" y="2819"/>
                  </a:lnTo>
                  <a:lnTo>
                    <a:pt x="3295" y="2833"/>
                  </a:lnTo>
                  <a:lnTo>
                    <a:pt x="3272" y="2841"/>
                  </a:lnTo>
                  <a:lnTo>
                    <a:pt x="3247" y="2844"/>
                  </a:lnTo>
                  <a:lnTo>
                    <a:pt x="111" y="2844"/>
                  </a:lnTo>
                  <a:lnTo>
                    <a:pt x="86" y="2841"/>
                  </a:lnTo>
                  <a:lnTo>
                    <a:pt x="62" y="2833"/>
                  </a:lnTo>
                  <a:lnTo>
                    <a:pt x="42" y="2819"/>
                  </a:lnTo>
                  <a:lnTo>
                    <a:pt x="24" y="2802"/>
                  </a:lnTo>
                  <a:lnTo>
                    <a:pt x="11" y="2782"/>
                  </a:lnTo>
                  <a:lnTo>
                    <a:pt x="3" y="2758"/>
                  </a:lnTo>
                  <a:lnTo>
                    <a:pt x="0" y="2733"/>
                  </a:lnTo>
                  <a:lnTo>
                    <a:pt x="0" y="1023"/>
                  </a:lnTo>
                  <a:lnTo>
                    <a:pt x="2" y="1002"/>
                  </a:lnTo>
                  <a:lnTo>
                    <a:pt x="8" y="980"/>
                  </a:lnTo>
                  <a:lnTo>
                    <a:pt x="18" y="962"/>
                  </a:lnTo>
                  <a:lnTo>
                    <a:pt x="33" y="945"/>
                  </a:lnTo>
                  <a:lnTo>
                    <a:pt x="49" y="931"/>
                  </a:lnTo>
                  <a:lnTo>
                    <a:pt x="440" y="671"/>
                  </a:lnTo>
                  <a:lnTo>
                    <a:pt x="440" y="74"/>
                  </a:lnTo>
                  <a:lnTo>
                    <a:pt x="443" y="54"/>
                  </a:lnTo>
                  <a:lnTo>
                    <a:pt x="450" y="37"/>
                  </a:lnTo>
                  <a:lnTo>
                    <a:pt x="461" y="21"/>
                  </a:lnTo>
                  <a:lnTo>
                    <a:pt x="476" y="10"/>
                  </a:lnTo>
                  <a:lnTo>
                    <a:pt x="494" y="3"/>
                  </a:lnTo>
                  <a:lnTo>
                    <a:pt x="5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32" name="Shape 9732"/>
            <p:cNvSpPr/>
            <p:nvPr/>
          </p:nvSpPr>
          <p:spPr>
            <a:xfrm>
              <a:off x="202" y="1674"/>
              <a:ext cx="36" cy="74"/>
            </a:xfrm>
            <a:custGeom>
              <a:avLst/>
              <a:gdLst/>
              <a:ahLst/>
              <a:cxnLst/>
              <a:rect l="0" t="0" r="0" b="0"/>
              <a:pathLst>
                <a:path w="395" h="810" extrusionOk="0">
                  <a:moveTo>
                    <a:pt x="253" y="480"/>
                  </a:moveTo>
                  <a:lnTo>
                    <a:pt x="253" y="613"/>
                  </a:lnTo>
                  <a:lnTo>
                    <a:pt x="266" y="600"/>
                  </a:lnTo>
                  <a:lnTo>
                    <a:pt x="275" y="584"/>
                  </a:lnTo>
                  <a:lnTo>
                    <a:pt x="282" y="565"/>
                  </a:lnTo>
                  <a:lnTo>
                    <a:pt x="285" y="546"/>
                  </a:lnTo>
                  <a:lnTo>
                    <a:pt x="282" y="527"/>
                  </a:lnTo>
                  <a:lnTo>
                    <a:pt x="275" y="509"/>
                  </a:lnTo>
                  <a:lnTo>
                    <a:pt x="266" y="493"/>
                  </a:lnTo>
                  <a:lnTo>
                    <a:pt x="253" y="480"/>
                  </a:lnTo>
                  <a:close/>
                  <a:moveTo>
                    <a:pt x="142" y="197"/>
                  </a:moveTo>
                  <a:lnTo>
                    <a:pt x="130" y="210"/>
                  </a:lnTo>
                  <a:lnTo>
                    <a:pt x="119" y="225"/>
                  </a:lnTo>
                  <a:lnTo>
                    <a:pt x="113" y="244"/>
                  </a:lnTo>
                  <a:lnTo>
                    <a:pt x="111" y="263"/>
                  </a:lnTo>
                  <a:lnTo>
                    <a:pt x="113" y="282"/>
                  </a:lnTo>
                  <a:lnTo>
                    <a:pt x="119" y="300"/>
                  </a:lnTo>
                  <a:lnTo>
                    <a:pt x="130" y="316"/>
                  </a:lnTo>
                  <a:lnTo>
                    <a:pt x="142" y="329"/>
                  </a:lnTo>
                  <a:lnTo>
                    <a:pt x="142" y="197"/>
                  </a:lnTo>
                  <a:close/>
                  <a:moveTo>
                    <a:pt x="198" y="0"/>
                  </a:moveTo>
                  <a:lnTo>
                    <a:pt x="215" y="2"/>
                  </a:lnTo>
                  <a:lnTo>
                    <a:pt x="231" y="11"/>
                  </a:lnTo>
                  <a:lnTo>
                    <a:pt x="243" y="23"/>
                  </a:lnTo>
                  <a:lnTo>
                    <a:pt x="250" y="38"/>
                  </a:lnTo>
                  <a:lnTo>
                    <a:pt x="253" y="55"/>
                  </a:lnTo>
                  <a:lnTo>
                    <a:pt x="253" y="74"/>
                  </a:lnTo>
                  <a:lnTo>
                    <a:pt x="283" y="85"/>
                  </a:lnTo>
                  <a:lnTo>
                    <a:pt x="310" y="101"/>
                  </a:lnTo>
                  <a:lnTo>
                    <a:pt x="335" y="121"/>
                  </a:lnTo>
                  <a:lnTo>
                    <a:pt x="355" y="144"/>
                  </a:lnTo>
                  <a:lnTo>
                    <a:pt x="372" y="170"/>
                  </a:lnTo>
                  <a:lnTo>
                    <a:pt x="385" y="199"/>
                  </a:lnTo>
                  <a:lnTo>
                    <a:pt x="393" y="230"/>
                  </a:lnTo>
                  <a:lnTo>
                    <a:pt x="395" y="263"/>
                  </a:lnTo>
                  <a:lnTo>
                    <a:pt x="393" y="280"/>
                  </a:lnTo>
                  <a:lnTo>
                    <a:pt x="385" y="296"/>
                  </a:lnTo>
                  <a:lnTo>
                    <a:pt x="372" y="308"/>
                  </a:lnTo>
                  <a:lnTo>
                    <a:pt x="357" y="315"/>
                  </a:lnTo>
                  <a:lnTo>
                    <a:pt x="340" y="318"/>
                  </a:lnTo>
                  <a:lnTo>
                    <a:pt x="322" y="315"/>
                  </a:lnTo>
                  <a:lnTo>
                    <a:pt x="307" y="308"/>
                  </a:lnTo>
                  <a:lnTo>
                    <a:pt x="295" y="296"/>
                  </a:lnTo>
                  <a:lnTo>
                    <a:pt x="287" y="280"/>
                  </a:lnTo>
                  <a:lnTo>
                    <a:pt x="285" y="263"/>
                  </a:lnTo>
                  <a:lnTo>
                    <a:pt x="282" y="244"/>
                  </a:lnTo>
                  <a:lnTo>
                    <a:pt x="275" y="225"/>
                  </a:lnTo>
                  <a:lnTo>
                    <a:pt x="266" y="210"/>
                  </a:lnTo>
                  <a:lnTo>
                    <a:pt x="253" y="197"/>
                  </a:lnTo>
                  <a:lnTo>
                    <a:pt x="253" y="358"/>
                  </a:lnTo>
                  <a:lnTo>
                    <a:pt x="283" y="369"/>
                  </a:lnTo>
                  <a:lnTo>
                    <a:pt x="310" y="384"/>
                  </a:lnTo>
                  <a:lnTo>
                    <a:pt x="335" y="404"/>
                  </a:lnTo>
                  <a:lnTo>
                    <a:pt x="355" y="427"/>
                  </a:lnTo>
                  <a:lnTo>
                    <a:pt x="372" y="453"/>
                  </a:lnTo>
                  <a:lnTo>
                    <a:pt x="385" y="483"/>
                  </a:lnTo>
                  <a:lnTo>
                    <a:pt x="393" y="513"/>
                  </a:lnTo>
                  <a:lnTo>
                    <a:pt x="395" y="546"/>
                  </a:lnTo>
                  <a:lnTo>
                    <a:pt x="393" y="580"/>
                  </a:lnTo>
                  <a:lnTo>
                    <a:pt x="385" y="610"/>
                  </a:lnTo>
                  <a:lnTo>
                    <a:pt x="372" y="640"/>
                  </a:lnTo>
                  <a:lnTo>
                    <a:pt x="355" y="666"/>
                  </a:lnTo>
                  <a:lnTo>
                    <a:pt x="335" y="688"/>
                  </a:lnTo>
                  <a:lnTo>
                    <a:pt x="310" y="709"/>
                  </a:lnTo>
                  <a:lnTo>
                    <a:pt x="283" y="724"/>
                  </a:lnTo>
                  <a:lnTo>
                    <a:pt x="253" y="735"/>
                  </a:lnTo>
                  <a:lnTo>
                    <a:pt x="253" y="754"/>
                  </a:lnTo>
                  <a:lnTo>
                    <a:pt x="250" y="772"/>
                  </a:lnTo>
                  <a:lnTo>
                    <a:pt x="243" y="786"/>
                  </a:lnTo>
                  <a:lnTo>
                    <a:pt x="231" y="798"/>
                  </a:lnTo>
                  <a:lnTo>
                    <a:pt x="215" y="807"/>
                  </a:lnTo>
                  <a:lnTo>
                    <a:pt x="198" y="810"/>
                  </a:lnTo>
                  <a:lnTo>
                    <a:pt x="180" y="807"/>
                  </a:lnTo>
                  <a:lnTo>
                    <a:pt x="165" y="798"/>
                  </a:lnTo>
                  <a:lnTo>
                    <a:pt x="153" y="786"/>
                  </a:lnTo>
                  <a:lnTo>
                    <a:pt x="145" y="772"/>
                  </a:lnTo>
                  <a:lnTo>
                    <a:pt x="142" y="754"/>
                  </a:lnTo>
                  <a:lnTo>
                    <a:pt x="142" y="735"/>
                  </a:lnTo>
                  <a:lnTo>
                    <a:pt x="112" y="724"/>
                  </a:lnTo>
                  <a:lnTo>
                    <a:pt x="86" y="709"/>
                  </a:lnTo>
                  <a:lnTo>
                    <a:pt x="61" y="688"/>
                  </a:lnTo>
                  <a:lnTo>
                    <a:pt x="40" y="666"/>
                  </a:lnTo>
                  <a:lnTo>
                    <a:pt x="24" y="640"/>
                  </a:lnTo>
                  <a:lnTo>
                    <a:pt x="10" y="610"/>
                  </a:lnTo>
                  <a:lnTo>
                    <a:pt x="3" y="580"/>
                  </a:lnTo>
                  <a:lnTo>
                    <a:pt x="0" y="546"/>
                  </a:lnTo>
                  <a:lnTo>
                    <a:pt x="3" y="529"/>
                  </a:lnTo>
                  <a:lnTo>
                    <a:pt x="10" y="513"/>
                  </a:lnTo>
                  <a:lnTo>
                    <a:pt x="22" y="502"/>
                  </a:lnTo>
                  <a:lnTo>
                    <a:pt x="38" y="494"/>
                  </a:lnTo>
                  <a:lnTo>
                    <a:pt x="55" y="491"/>
                  </a:lnTo>
                  <a:lnTo>
                    <a:pt x="73" y="494"/>
                  </a:lnTo>
                  <a:lnTo>
                    <a:pt x="88" y="502"/>
                  </a:lnTo>
                  <a:lnTo>
                    <a:pt x="100" y="513"/>
                  </a:lnTo>
                  <a:lnTo>
                    <a:pt x="108" y="529"/>
                  </a:lnTo>
                  <a:lnTo>
                    <a:pt x="111" y="546"/>
                  </a:lnTo>
                  <a:lnTo>
                    <a:pt x="113" y="565"/>
                  </a:lnTo>
                  <a:lnTo>
                    <a:pt x="119" y="584"/>
                  </a:lnTo>
                  <a:lnTo>
                    <a:pt x="130" y="600"/>
                  </a:lnTo>
                  <a:lnTo>
                    <a:pt x="142" y="613"/>
                  </a:lnTo>
                  <a:lnTo>
                    <a:pt x="142" y="452"/>
                  </a:lnTo>
                  <a:lnTo>
                    <a:pt x="112" y="441"/>
                  </a:lnTo>
                  <a:lnTo>
                    <a:pt x="86" y="425"/>
                  </a:lnTo>
                  <a:lnTo>
                    <a:pt x="61" y="406"/>
                  </a:lnTo>
                  <a:lnTo>
                    <a:pt x="40" y="382"/>
                  </a:lnTo>
                  <a:lnTo>
                    <a:pt x="24" y="356"/>
                  </a:lnTo>
                  <a:lnTo>
                    <a:pt x="10" y="327"/>
                  </a:lnTo>
                  <a:lnTo>
                    <a:pt x="3" y="296"/>
                  </a:lnTo>
                  <a:lnTo>
                    <a:pt x="0" y="263"/>
                  </a:lnTo>
                  <a:lnTo>
                    <a:pt x="3" y="230"/>
                  </a:lnTo>
                  <a:lnTo>
                    <a:pt x="10" y="199"/>
                  </a:lnTo>
                  <a:lnTo>
                    <a:pt x="24" y="170"/>
                  </a:lnTo>
                  <a:lnTo>
                    <a:pt x="40" y="144"/>
                  </a:lnTo>
                  <a:lnTo>
                    <a:pt x="61" y="121"/>
                  </a:lnTo>
                  <a:lnTo>
                    <a:pt x="86" y="101"/>
                  </a:lnTo>
                  <a:lnTo>
                    <a:pt x="112" y="85"/>
                  </a:lnTo>
                  <a:lnTo>
                    <a:pt x="142" y="74"/>
                  </a:lnTo>
                  <a:lnTo>
                    <a:pt x="142" y="55"/>
                  </a:lnTo>
                  <a:lnTo>
                    <a:pt x="145" y="38"/>
                  </a:lnTo>
                  <a:lnTo>
                    <a:pt x="153" y="23"/>
                  </a:lnTo>
                  <a:lnTo>
                    <a:pt x="165" y="11"/>
                  </a:lnTo>
                  <a:lnTo>
                    <a:pt x="180" y="2"/>
                  </a:lnTo>
                  <a:lnTo>
                    <a:pt x="1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33" name="Shape 9733"/>
          <p:cNvGrpSpPr/>
          <p:nvPr/>
        </p:nvGrpSpPr>
        <p:grpSpPr>
          <a:xfrm>
            <a:off x="2686745" y="1364511"/>
            <a:ext cx="273614" cy="187863"/>
            <a:chOff x="816" y="1324"/>
            <a:chExt cx="903" cy="620"/>
          </a:xfrm>
        </p:grpSpPr>
        <p:sp>
          <p:nvSpPr>
            <p:cNvPr id="9734" name="Shape 9734"/>
            <p:cNvSpPr/>
            <p:nvPr/>
          </p:nvSpPr>
          <p:spPr>
            <a:xfrm>
              <a:off x="816" y="1324"/>
              <a:ext cx="903" cy="620"/>
            </a:xfrm>
            <a:custGeom>
              <a:avLst/>
              <a:gdLst/>
              <a:ahLst/>
              <a:cxnLst/>
              <a:rect l="0" t="0" r="0" b="0"/>
              <a:pathLst>
                <a:path w="3611" h="2478" extrusionOk="0">
                  <a:moveTo>
                    <a:pt x="2235" y="1190"/>
                  </a:moveTo>
                  <a:lnTo>
                    <a:pt x="2032" y="1270"/>
                  </a:lnTo>
                  <a:lnTo>
                    <a:pt x="1900" y="1709"/>
                  </a:lnTo>
                  <a:lnTo>
                    <a:pt x="2339" y="1578"/>
                  </a:lnTo>
                  <a:lnTo>
                    <a:pt x="2418" y="1373"/>
                  </a:lnTo>
                  <a:lnTo>
                    <a:pt x="2380" y="1335"/>
                  </a:lnTo>
                  <a:lnTo>
                    <a:pt x="2244" y="1472"/>
                  </a:lnTo>
                  <a:lnTo>
                    <a:pt x="2228" y="1484"/>
                  </a:lnTo>
                  <a:lnTo>
                    <a:pt x="2210" y="1491"/>
                  </a:lnTo>
                  <a:lnTo>
                    <a:pt x="2190" y="1494"/>
                  </a:lnTo>
                  <a:lnTo>
                    <a:pt x="2172" y="1491"/>
                  </a:lnTo>
                  <a:lnTo>
                    <a:pt x="2153" y="1484"/>
                  </a:lnTo>
                  <a:lnTo>
                    <a:pt x="2137" y="1472"/>
                  </a:lnTo>
                  <a:lnTo>
                    <a:pt x="2125" y="1455"/>
                  </a:lnTo>
                  <a:lnTo>
                    <a:pt x="2118" y="1438"/>
                  </a:lnTo>
                  <a:lnTo>
                    <a:pt x="2115" y="1418"/>
                  </a:lnTo>
                  <a:lnTo>
                    <a:pt x="2118" y="1399"/>
                  </a:lnTo>
                  <a:lnTo>
                    <a:pt x="2125" y="1381"/>
                  </a:lnTo>
                  <a:lnTo>
                    <a:pt x="2137" y="1364"/>
                  </a:lnTo>
                  <a:lnTo>
                    <a:pt x="2274" y="1229"/>
                  </a:lnTo>
                  <a:lnTo>
                    <a:pt x="2235" y="1190"/>
                  </a:lnTo>
                  <a:close/>
                  <a:moveTo>
                    <a:pt x="227" y="774"/>
                  </a:moveTo>
                  <a:lnTo>
                    <a:pt x="227" y="2252"/>
                  </a:lnTo>
                  <a:lnTo>
                    <a:pt x="2654" y="2252"/>
                  </a:lnTo>
                  <a:lnTo>
                    <a:pt x="2654" y="1466"/>
                  </a:lnTo>
                  <a:lnTo>
                    <a:pt x="2636" y="1485"/>
                  </a:lnTo>
                  <a:lnTo>
                    <a:pt x="2620" y="1497"/>
                  </a:lnTo>
                  <a:lnTo>
                    <a:pt x="2602" y="1503"/>
                  </a:lnTo>
                  <a:lnTo>
                    <a:pt x="2583" y="1507"/>
                  </a:lnTo>
                  <a:lnTo>
                    <a:pt x="2566" y="1504"/>
                  </a:lnTo>
                  <a:lnTo>
                    <a:pt x="2550" y="1499"/>
                  </a:lnTo>
                  <a:lnTo>
                    <a:pt x="2536" y="1489"/>
                  </a:lnTo>
                  <a:lnTo>
                    <a:pt x="2467" y="1666"/>
                  </a:lnTo>
                  <a:lnTo>
                    <a:pt x="2459" y="1682"/>
                  </a:lnTo>
                  <a:lnTo>
                    <a:pt x="2448" y="1695"/>
                  </a:lnTo>
                  <a:lnTo>
                    <a:pt x="2434" y="1705"/>
                  </a:lnTo>
                  <a:lnTo>
                    <a:pt x="2418" y="1711"/>
                  </a:lnTo>
                  <a:lnTo>
                    <a:pt x="1828" y="1887"/>
                  </a:lnTo>
                  <a:lnTo>
                    <a:pt x="1752" y="1963"/>
                  </a:lnTo>
                  <a:lnTo>
                    <a:pt x="1841" y="2052"/>
                  </a:lnTo>
                  <a:lnTo>
                    <a:pt x="1853" y="2068"/>
                  </a:lnTo>
                  <a:lnTo>
                    <a:pt x="1861" y="2085"/>
                  </a:lnTo>
                  <a:lnTo>
                    <a:pt x="1863" y="2105"/>
                  </a:lnTo>
                  <a:lnTo>
                    <a:pt x="1861" y="2124"/>
                  </a:lnTo>
                  <a:lnTo>
                    <a:pt x="1853" y="2142"/>
                  </a:lnTo>
                  <a:lnTo>
                    <a:pt x="1841" y="2159"/>
                  </a:lnTo>
                  <a:lnTo>
                    <a:pt x="1824" y="2171"/>
                  </a:lnTo>
                  <a:lnTo>
                    <a:pt x="1807" y="2178"/>
                  </a:lnTo>
                  <a:lnTo>
                    <a:pt x="1787" y="2181"/>
                  </a:lnTo>
                  <a:lnTo>
                    <a:pt x="1769" y="2178"/>
                  </a:lnTo>
                  <a:lnTo>
                    <a:pt x="1750" y="2171"/>
                  </a:lnTo>
                  <a:lnTo>
                    <a:pt x="1733" y="2159"/>
                  </a:lnTo>
                  <a:lnTo>
                    <a:pt x="1645" y="2069"/>
                  </a:lnTo>
                  <a:lnTo>
                    <a:pt x="1556" y="2159"/>
                  </a:lnTo>
                  <a:lnTo>
                    <a:pt x="1541" y="2171"/>
                  </a:lnTo>
                  <a:lnTo>
                    <a:pt x="1522" y="2178"/>
                  </a:lnTo>
                  <a:lnTo>
                    <a:pt x="1502" y="2181"/>
                  </a:lnTo>
                  <a:lnTo>
                    <a:pt x="1484" y="2178"/>
                  </a:lnTo>
                  <a:lnTo>
                    <a:pt x="1465" y="2171"/>
                  </a:lnTo>
                  <a:lnTo>
                    <a:pt x="1450" y="2159"/>
                  </a:lnTo>
                  <a:lnTo>
                    <a:pt x="1438" y="2142"/>
                  </a:lnTo>
                  <a:lnTo>
                    <a:pt x="1430" y="2124"/>
                  </a:lnTo>
                  <a:lnTo>
                    <a:pt x="1428" y="2105"/>
                  </a:lnTo>
                  <a:lnTo>
                    <a:pt x="1430" y="2085"/>
                  </a:lnTo>
                  <a:lnTo>
                    <a:pt x="1438" y="2068"/>
                  </a:lnTo>
                  <a:lnTo>
                    <a:pt x="1450" y="2052"/>
                  </a:lnTo>
                  <a:lnTo>
                    <a:pt x="1538" y="1963"/>
                  </a:lnTo>
                  <a:lnTo>
                    <a:pt x="1450" y="1874"/>
                  </a:lnTo>
                  <a:lnTo>
                    <a:pt x="1438" y="1858"/>
                  </a:lnTo>
                  <a:lnTo>
                    <a:pt x="1430" y="1840"/>
                  </a:lnTo>
                  <a:lnTo>
                    <a:pt x="1428" y="1821"/>
                  </a:lnTo>
                  <a:lnTo>
                    <a:pt x="1430" y="1802"/>
                  </a:lnTo>
                  <a:lnTo>
                    <a:pt x="1438" y="1783"/>
                  </a:lnTo>
                  <a:lnTo>
                    <a:pt x="1450" y="1767"/>
                  </a:lnTo>
                  <a:lnTo>
                    <a:pt x="1465" y="1755"/>
                  </a:lnTo>
                  <a:lnTo>
                    <a:pt x="1484" y="1747"/>
                  </a:lnTo>
                  <a:lnTo>
                    <a:pt x="1502" y="1745"/>
                  </a:lnTo>
                  <a:lnTo>
                    <a:pt x="1522" y="1747"/>
                  </a:lnTo>
                  <a:lnTo>
                    <a:pt x="1541" y="1755"/>
                  </a:lnTo>
                  <a:lnTo>
                    <a:pt x="1556" y="1767"/>
                  </a:lnTo>
                  <a:lnTo>
                    <a:pt x="1645" y="1857"/>
                  </a:lnTo>
                  <a:lnTo>
                    <a:pt x="1720" y="1781"/>
                  </a:lnTo>
                  <a:lnTo>
                    <a:pt x="1897" y="1192"/>
                  </a:lnTo>
                  <a:lnTo>
                    <a:pt x="1903" y="1175"/>
                  </a:lnTo>
                  <a:lnTo>
                    <a:pt x="1913" y="1162"/>
                  </a:lnTo>
                  <a:lnTo>
                    <a:pt x="1926" y="1151"/>
                  </a:lnTo>
                  <a:lnTo>
                    <a:pt x="1942" y="1142"/>
                  </a:lnTo>
                  <a:lnTo>
                    <a:pt x="2119" y="1073"/>
                  </a:lnTo>
                  <a:lnTo>
                    <a:pt x="2109" y="1058"/>
                  </a:lnTo>
                  <a:lnTo>
                    <a:pt x="2104" y="1041"/>
                  </a:lnTo>
                  <a:lnTo>
                    <a:pt x="2103" y="1023"/>
                  </a:lnTo>
                  <a:lnTo>
                    <a:pt x="2105" y="1004"/>
                  </a:lnTo>
                  <a:lnTo>
                    <a:pt x="2113" y="988"/>
                  </a:lnTo>
                  <a:lnTo>
                    <a:pt x="2125" y="973"/>
                  </a:lnTo>
                  <a:lnTo>
                    <a:pt x="2324" y="774"/>
                  </a:lnTo>
                  <a:lnTo>
                    <a:pt x="227" y="774"/>
                  </a:lnTo>
                  <a:close/>
                  <a:moveTo>
                    <a:pt x="3005" y="308"/>
                  </a:moveTo>
                  <a:lnTo>
                    <a:pt x="2285" y="1026"/>
                  </a:lnTo>
                  <a:lnTo>
                    <a:pt x="2561" y="1302"/>
                  </a:lnTo>
                  <a:lnTo>
                    <a:pt x="2583" y="1324"/>
                  </a:lnTo>
                  <a:lnTo>
                    <a:pt x="3303" y="605"/>
                  </a:lnTo>
                  <a:lnTo>
                    <a:pt x="3005" y="308"/>
                  </a:lnTo>
                  <a:close/>
                  <a:moveTo>
                    <a:pt x="3250" y="150"/>
                  </a:moveTo>
                  <a:lnTo>
                    <a:pt x="3219" y="152"/>
                  </a:lnTo>
                  <a:lnTo>
                    <a:pt x="3190" y="159"/>
                  </a:lnTo>
                  <a:lnTo>
                    <a:pt x="3162" y="169"/>
                  </a:lnTo>
                  <a:lnTo>
                    <a:pt x="3136" y="183"/>
                  </a:lnTo>
                  <a:lnTo>
                    <a:pt x="3112" y="201"/>
                  </a:lnTo>
                  <a:lnTo>
                    <a:pt x="3409" y="498"/>
                  </a:lnTo>
                  <a:lnTo>
                    <a:pt x="3429" y="472"/>
                  </a:lnTo>
                  <a:lnTo>
                    <a:pt x="3443" y="444"/>
                  </a:lnTo>
                  <a:lnTo>
                    <a:pt x="3454" y="415"/>
                  </a:lnTo>
                  <a:lnTo>
                    <a:pt x="3459" y="384"/>
                  </a:lnTo>
                  <a:lnTo>
                    <a:pt x="3460" y="353"/>
                  </a:lnTo>
                  <a:lnTo>
                    <a:pt x="3457" y="323"/>
                  </a:lnTo>
                  <a:lnTo>
                    <a:pt x="3449" y="292"/>
                  </a:lnTo>
                  <a:lnTo>
                    <a:pt x="3436" y="264"/>
                  </a:lnTo>
                  <a:lnTo>
                    <a:pt x="3420" y="236"/>
                  </a:lnTo>
                  <a:lnTo>
                    <a:pt x="3399" y="212"/>
                  </a:lnTo>
                  <a:lnTo>
                    <a:pt x="3374" y="190"/>
                  </a:lnTo>
                  <a:lnTo>
                    <a:pt x="3345" y="173"/>
                  </a:lnTo>
                  <a:lnTo>
                    <a:pt x="3315" y="161"/>
                  </a:lnTo>
                  <a:lnTo>
                    <a:pt x="3283" y="153"/>
                  </a:lnTo>
                  <a:lnTo>
                    <a:pt x="3250" y="150"/>
                  </a:lnTo>
                  <a:close/>
                  <a:moveTo>
                    <a:pt x="3271" y="0"/>
                  </a:moveTo>
                  <a:lnTo>
                    <a:pt x="3314" y="6"/>
                  </a:lnTo>
                  <a:lnTo>
                    <a:pt x="3355" y="15"/>
                  </a:lnTo>
                  <a:lnTo>
                    <a:pt x="3396" y="31"/>
                  </a:lnTo>
                  <a:lnTo>
                    <a:pt x="3435" y="50"/>
                  </a:lnTo>
                  <a:lnTo>
                    <a:pt x="3471" y="76"/>
                  </a:lnTo>
                  <a:lnTo>
                    <a:pt x="3505" y="105"/>
                  </a:lnTo>
                  <a:lnTo>
                    <a:pt x="3536" y="139"/>
                  </a:lnTo>
                  <a:lnTo>
                    <a:pt x="3560" y="176"/>
                  </a:lnTo>
                  <a:lnTo>
                    <a:pt x="3581" y="215"/>
                  </a:lnTo>
                  <a:lnTo>
                    <a:pt x="3595" y="255"/>
                  </a:lnTo>
                  <a:lnTo>
                    <a:pt x="3606" y="297"/>
                  </a:lnTo>
                  <a:lnTo>
                    <a:pt x="3611" y="339"/>
                  </a:lnTo>
                  <a:lnTo>
                    <a:pt x="3611" y="382"/>
                  </a:lnTo>
                  <a:lnTo>
                    <a:pt x="3606" y="425"/>
                  </a:lnTo>
                  <a:lnTo>
                    <a:pt x="3595" y="466"/>
                  </a:lnTo>
                  <a:lnTo>
                    <a:pt x="3581" y="507"/>
                  </a:lnTo>
                  <a:lnTo>
                    <a:pt x="3560" y="546"/>
                  </a:lnTo>
                  <a:lnTo>
                    <a:pt x="3536" y="582"/>
                  </a:lnTo>
                  <a:lnTo>
                    <a:pt x="3505" y="616"/>
                  </a:lnTo>
                  <a:lnTo>
                    <a:pt x="2881" y="1240"/>
                  </a:lnTo>
                  <a:lnTo>
                    <a:pt x="2881" y="2364"/>
                  </a:lnTo>
                  <a:lnTo>
                    <a:pt x="2877" y="2391"/>
                  </a:lnTo>
                  <a:lnTo>
                    <a:pt x="2870" y="2415"/>
                  </a:lnTo>
                  <a:lnTo>
                    <a:pt x="2856" y="2436"/>
                  </a:lnTo>
                  <a:lnTo>
                    <a:pt x="2838" y="2453"/>
                  </a:lnTo>
                  <a:lnTo>
                    <a:pt x="2817" y="2466"/>
                  </a:lnTo>
                  <a:lnTo>
                    <a:pt x="2793" y="2475"/>
                  </a:lnTo>
                  <a:lnTo>
                    <a:pt x="2768" y="2478"/>
                  </a:lnTo>
                  <a:lnTo>
                    <a:pt x="113" y="2478"/>
                  </a:lnTo>
                  <a:lnTo>
                    <a:pt x="88" y="2475"/>
                  </a:lnTo>
                  <a:lnTo>
                    <a:pt x="64" y="2466"/>
                  </a:lnTo>
                  <a:lnTo>
                    <a:pt x="43" y="2453"/>
                  </a:lnTo>
                  <a:lnTo>
                    <a:pt x="25" y="2436"/>
                  </a:lnTo>
                  <a:lnTo>
                    <a:pt x="12" y="2415"/>
                  </a:lnTo>
                  <a:lnTo>
                    <a:pt x="3" y="2391"/>
                  </a:lnTo>
                  <a:lnTo>
                    <a:pt x="0" y="2364"/>
                  </a:lnTo>
                  <a:lnTo>
                    <a:pt x="0" y="661"/>
                  </a:lnTo>
                  <a:lnTo>
                    <a:pt x="3" y="635"/>
                  </a:lnTo>
                  <a:lnTo>
                    <a:pt x="12" y="611"/>
                  </a:lnTo>
                  <a:lnTo>
                    <a:pt x="25" y="590"/>
                  </a:lnTo>
                  <a:lnTo>
                    <a:pt x="43" y="572"/>
                  </a:lnTo>
                  <a:lnTo>
                    <a:pt x="64" y="559"/>
                  </a:lnTo>
                  <a:lnTo>
                    <a:pt x="88" y="550"/>
                  </a:lnTo>
                  <a:lnTo>
                    <a:pt x="113" y="547"/>
                  </a:lnTo>
                  <a:lnTo>
                    <a:pt x="2551" y="547"/>
                  </a:lnTo>
                  <a:lnTo>
                    <a:pt x="2994" y="105"/>
                  </a:lnTo>
                  <a:lnTo>
                    <a:pt x="3028" y="76"/>
                  </a:lnTo>
                  <a:lnTo>
                    <a:pt x="3065" y="50"/>
                  </a:lnTo>
                  <a:lnTo>
                    <a:pt x="3103" y="31"/>
                  </a:lnTo>
                  <a:lnTo>
                    <a:pt x="3144" y="15"/>
                  </a:lnTo>
                  <a:lnTo>
                    <a:pt x="3185" y="6"/>
                  </a:lnTo>
                  <a:lnTo>
                    <a:pt x="3228" y="0"/>
                  </a:lnTo>
                  <a:lnTo>
                    <a:pt x="3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35" name="Shape 9735"/>
            <p:cNvSpPr/>
            <p:nvPr/>
          </p:nvSpPr>
          <p:spPr>
            <a:xfrm>
              <a:off x="921" y="1578"/>
              <a:ext cx="335" cy="38"/>
            </a:xfrm>
            <a:custGeom>
              <a:avLst/>
              <a:gdLst/>
              <a:ahLst/>
              <a:cxnLst/>
              <a:rect l="0" t="0" r="0" b="0"/>
              <a:pathLst>
                <a:path w="1337" h="151" extrusionOk="0">
                  <a:moveTo>
                    <a:pt x="75" y="0"/>
                  </a:moveTo>
                  <a:lnTo>
                    <a:pt x="1261" y="0"/>
                  </a:lnTo>
                  <a:lnTo>
                    <a:pt x="1281" y="3"/>
                  </a:lnTo>
                  <a:lnTo>
                    <a:pt x="1299" y="10"/>
                  </a:lnTo>
                  <a:lnTo>
                    <a:pt x="1315" y="21"/>
                  </a:lnTo>
                  <a:lnTo>
                    <a:pt x="1327" y="37"/>
                  </a:lnTo>
                  <a:lnTo>
                    <a:pt x="1334" y="55"/>
                  </a:lnTo>
                  <a:lnTo>
                    <a:pt x="1337" y="75"/>
                  </a:lnTo>
                  <a:lnTo>
                    <a:pt x="1334" y="95"/>
                  </a:lnTo>
                  <a:lnTo>
                    <a:pt x="1327" y="113"/>
                  </a:lnTo>
                  <a:lnTo>
                    <a:pt x="1315" y="129"/>
                  </a:lnTo>
                  <a:lnTo>
                    <a:pt x="1299" y="141"/>
                  </a:lnTo>
                  <a:lnTo>
                    <a:pt x="1281" y="148"/>
                  </a:lnTo>
                  <a:lnTo>
                    <a:pt x="1261" y="151"/>
                  </a:lnTo>
                  <a:lnTo>
                    <a:pt x="75" y="151"/>
                  </a:lnTo>
                  <a:lnTo>
                    <a:pt x="56" y="148"/>
                  </a:lnTo>
                  <a:lnTo>
                    <a:pt x="38" y="141"/>
                  </a:lnTo>
                  <a:lnTo>
                    <a:pt x="23" y="129"/>
                  </a:lnTo>
                  <a:lnTo>
                    <a:pt x="11" y="113"/>
                  </a:lnTo>
                  <a:lnTo>
                    <a:pt x="3" y="95"/>
                  </a:lnTo>
                  <a:lnTo>
                    <a:pt x="0" y="75"/>
                  </a:lnTo>
                  <a:lnTo>
                    <a:pt x="3" y="55"/>
                  </a:lnTo>
                  <a:lnTo>
                    <a:pt x="11" y="37"/>
                  </a:lnTo>
                  <a:lnTo>
                    <a:pt x="23" y="21"/>
                  </a:lnTo>
                  <a:lnTo>
                    <a:pt x="38"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36" name="Shape 9736"/>
            <p:cNvSpPr/>
            <p:nvPr/>
          </p:nvSpPr>
          <p:spPr>
            <a:xfrm>
              <a:off x="921" y="1657"/>
              <a:ext cx="295" cy="37"/>
            </a:xfrm>
            <a:custGeom>
              <a:avLst/>
              <a:gdLst/>
              <a:ahLst/>
              <a:cxnLst/>
              <a:rect l="0" t="0" r="0" b="0"/>
              <a:pathLst>
                <a:path w="1180" h="151" extrusionOk="0">
                  <a:moveTo>
                    <a:pt x="75" y="0"/>
                  </a:moveTo>
                  <a:lnTo>
                    <a:pt x="1104" y="0"/>
                  </a:lnTo>
                  <a:lnTo>
                    <a:pt x="1124" y="3"/>
                  </a:lnTo>
                  <a:lnTo>
                    <a:pt x="1143" y="10"/>
                  </a:lnTo>
                  <a:lnTo>
                    <a:pt x="1158" y="22"/>
                  </a:lnTo>
                  <a:lnTo>
                    <a:pt x="1170" y="38"/>
                  </a:lnTo>
                  <a:lnTo>
                    <a:pt x="1178" y="55"/>
                  </a:lnTo>
                  <a:lnTo>
                    <a:pt x="1180" y="76"/>
                  </a:lnTo>
                  <a:lnTo>
                    <a:pt x="1178" y="96"/>
                  </a:lnTo>
                  <a:lnTo>
                    <a:pt x="1170" y="114"/>
                  </a:lnTo>
                  <a:lnTo>
                    <a:pt x="1158" y="130"/>
                  </a:lnTo>
                  <a:lnTo>
                    <a:pt x="1143" y="140"/>
                  </a:lnTo>
                  <a:lnTo>
                    <a:pt x="1124" y="148"/>
                  </a:lnTo>
                  <a:lnTo>
                    <a:pt x="1104" y="151"/>
                  </a:lnTo>
                  <a:lnTo>
                    <a:pt x="75" y="151"/>
                  </a:lnTo>
                  <a:lnTo>
                    <a:pt x="56" y="148"/>
                  </a:lnTo>
                  <a:lnTo>
                    <a:pt x="38" y="140"/>
                  </a:lnTo>
                  <a:lnTo>
                    <a:pt x="23" y="130"/>
                  </a:lnTo>
                  <a:lnTo>
                    <a:pt x="11" y="114"/>
                  </a:lnTo>
                  <a:lnTo>
                    <a:pt x="3" y="96"/>
                  </a:lnTo>
                  <a:lnTo>
                    <a:pt x="0" y="76"/>
                  </a:lnTo>
                  <a:lnTo>
                    <a:pt x="3" y="55"/>
                  </a:lnTo>
                  <a:lnTo>
                    <a:pt x="11" y="38"/>
                  </a:lnTo>
                  <a:lnTo>
                    <a:pt x="23" y="22"/>
                  </a:lnTo>
                  <a:lnTo>
                    <a:pt x="38"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37" name="Shape 9737"/>
          <p:cNvGrpSpPr/>
          <p:nvPr/>
        </p:nvGrpSpPr>
        <p:grpSpPr>
          <a:xfrm>
            <a:off x="5477731" y="1310574"/>
            <a:ext cx="295739" cy="295739"/>
            <a:chOff x="1262" y="986"/>
            <a:chExt cx="308" cy="308"/>
          </a:xfrm>
        </p:grpSpPr>
        <p:sp>
          <p:nvSpPr>
            <p:cNvPr id="9738" name="Shape 9738"/>
            <p:cNvSpPr/>
            <p:nvPr/>
          </p:nvSpPr>
          <p:spPr>
            <a:xfrm>
              <a:off x="1334" y="1058"/>
              <a:ext cx="164" cy="164"/>
            </a:xfrm>
            <a:custGeom>
              <a:avLst/>
              <a:gdLst/>
              <a:ahLst/>
              <a:cxnLst/>
              <a:rect l="0" t="0" r="0" b="0"/>
              <a:pathLst>
                <a:path w="1802" h="1804" extrusionOk="0">
                  <a:moveTo>
                    <a:pt x="901" y="148"/>
                  </a:moveTo>
                  <a:lnTo>
                    <a:pt x="832" y="152"/>
                  </a:lnTo>
                  <a:lnTo>
                    <a:pt x="766" y="160"/>
                  </a:lnTo>
                  <a:lnTo>
                    <a:pt x="701" y="175"/>
                  </a:lnTo>
                  <a:lnTo>
                    <a:pt x="639" y="195"/>
                  </a:lnTo>
                  <a:lnTo>
                    <a:pt x="578" y="221"/>
                  </a:lnTo>
                  <a:lnTo>
                    <a:pt x="521" y="251"/>
                  </a:lnTo>
                  <a:lnTo>
                    <a:pt x="467" y="286"/>
                  </a:lnTo>
                  <a:lnTo>
                    <a:pt x="416" y="326"/>
                  </a:lnTo>
                  <a:lnTo>
                    <a:pt x="368" y="369"/>
                  </a:lnTo>
                  <a:lnTo>
                    <a:pt x="325" y="416"/>
                  </a:lnTo>
                  <a:lnTo>
                    <a:pt x="286" y="468"/>
                  </a:lnTo>
                  <a:lnTo>
                    <a:pt x="251" y="522"/>
                  </a:lnTo>
                  <a:lnTo>
                    <a:pt x="220" y="579"/>
                  </a:lnTo>
                  <a:lnTo>
                    <a:pt x="194" y="640"/>
                  </a:lnTo>
                  <a:lnTo>
                    <a:pt x="175" y="702"/>
                  </a:lnTo>
                  <a:lnTo>
                    <a:pt x="159" y="766"/>
                  </a:lnTo>
                  <a:lnTo>
                    <a:pt x="151" y="833"/>
                  </a:lnTo>
                  <a:lnTo>
                    <a:pt x="148" y="902"/>
                  </a:lnTo>
                  <a:lnTo>
                    <a:pt x="151" y="970"/>
                  </a:lnTo>
                  <a:lnTo>
                    <a:pt x="159" y="1037"/>
                  </a:lnTo>
                  <a:lnTo>
                    <a:pt x="175" y="1102"/>
                  </a:lnTo>
                  <a:lnTo>
                    <a:pt x="194" y="1165"/>
                  </a:lnTo>
                  <a:lnTo>
                    <a:pt x="220" y="1225"/>
                  </a:lnTo>
                  <a:lnTo>
                    <a:pt x="251" y="1282"/>
                  </a:lnTo>
                  <a:lnTo>
                    <a:pt x="286" y="1337"/>
                  </a:lnTo>
                  <a:lnTo>
                    <a:pt x="325" y="1388"/>
                  </a:lnTo>
                  <a:lnTo>
                    <a:pt x="368" y="1435"/>
                  </a:lnTo>
                  <a:lnTo>
                    <a:pt x="416" y="1479"/>
                  </a:lnTo>
                  <a:lnTo>
                    <a:pt x="467" y="1518"/>
                  </a:lnTo>
                  <a:lnTo>
                    <a:pt x="522" y="1553"/>
                  </a:lnTo>
                  <a:lnTo>
                    <a:pt x="578" y="1583"/>
                  </a:lnTo>
                  <a:lnTo>
                    <a:pt x="639" y="1609"/>
                  </a:lnTo>
                  <a:lnTo>
                    <a:pt x="701" y="1630"/>
                  </a:lnTo>
                  <a:lnTo>
                    <a:pt x="766" y="1644"/>
                  </a:lnTo>
                  <a:lnTo>
                    <a:pt x="832" y="1653"/>
                  </a:lnTo>
                  <a:lnTo>
                    <a:pt x="901" y="1656"/>
                  </a:lnTo>
                  <a:lnTo>
                    <a:pt x="969" y="1653"/>
                  </a:lnTo>
                  <a:lnTo>
                    <a:pt x="1036" y="1644"/>
                  </a:lnTo>
                  <a:lnTo>
                    <a:pt x="1101" y="1630"/>
                  </a:lnTo>
                  <a:lnTo>
                    <a:pt x="1164" y="1609"/>
                  </a:lnTo>
                  <a:lnTo>
                    <a:pt x="1224" y="1583"/>
                  </a:lnTo>
                  <a:lnTo>
                    <a:pt x="1281" y="1553"/>
                  </a:lnTo>
                  <a:lnTo>
                    <a:pt x="1336" y="1518"/>
                  </a:lnTo>
                  <a:lnTo>
                    <a:pt x="1386" y="1479"/>
                  </a:lnTo>
                  <a:lnTo>
                    <a:pt x="1434" y="1435"/>
                  </a:lnTo>
                  <a:lnTo>
                    <a:pt x="1478" y="1388"/>
                  </a:lnTo>
                  <a:lnTo>
                    <a:pt x="1517" y="1337"/>
                  </a:lnTo>
                  <a:lnTo>
                    <a:pt x="1552" y="1282"/>
                  </a:lnTo>
                  <a:lnTo>
                    <a:pt x="1582" y="1225"/>
                  </a:lnTo>
                  <a:lnTo>
                    <a:pt x="1608" y="1165"/>
                  </a:lnTo>
                  <a:lnTo>
                    <a:pt x="1628" y="1102"/>
                  </a:lnTo>
                  <a:lnTo>
                    <a:pt x="1643" y="1037"/>
                  </a:lnTo>
                  <a:lnTo>
                    <a:pt x="1652" y="970"/>
                  </a:lnTo>
                  <a:lnTo>
                    <a:pt x="1655" y="902"/>
                  </a:lnTo>
                  <a:lnTo>
                    <a:pt x="1652" y="833"/>
                  </a:lnTo>
                  <a:lnTo>
                    <a:pt x="1643" y="766"/>
                  </a:lnTo>
                  <a:lnTo>
                    <a:pt x="1628" y="702"/>
                  </a:lnTo>
                  <a:lnTo>
                    <a:pt x="1608" y="640"/>
                  </a:lnTo>
                  <a:lnTo>
                    <a:pt x="1582" y="579"/>
                  </a:lnTo>
                  <a:lnTo>
                    <a:pt x="1552" y="522"/>
                  </a:lnTo>
                  <a:lnTo>
                    <a:pt x="1517" y="468"/>
                  </a:lnTo>
                  <a:lnTo>
                    <a:pt x="1478" y="416"/>
                  </a:lnTo>
                  <a:lnTo>
                    <a:pt x="1434" y="369"/>
                  </a:lnTo>
                  <a:lnTo>
                    <a:pt x="1386" y="326"/>
                  </a:lnTo>
                  <a:lnTo>
                    <a:pt x="1336" y="286"/>
                  </a:lnTo>
                  <a:lnTo>
                    <a:pt x="1281" y="251"/>
                  </a:lnTo>
                  <a:lnTo>
                    <a:pt x="1224" y="221"/>
                  </a:lnTo>
                  <a:lnTo>
                    <a:pt x="1164" y="195"/>
                  </a:lnTo>
                  <a:lnTo>
                    <a:pt x="1101" y="175"/>
                  </a:lnTo>
                  <a:lnTo>
                    <a:pt x="1036" y="160"/>
                  </a:lnTo>
                  <a:lnTo>
                    <a:pt x="969" y="152"/>
                  </a:lnTo>
                  <a:lnTo>
                    <a:pt x="901" y="148"/>
                  </a:lnTo>
                  <a:close/>
                  <a:moveTo>
                    <a:pt x="901" y="0"/>
                  </a:moveTo>
                  <a:lnTo>
                    <a:pt x="975" y="3"/>
                  </a:lnTo>
                  <a:lnTo>
                    <a:pt x="1048" y="12"/>
                  </a:lnTo>
                  <a:lnTo>
                    <a:pt x="1118" y="27"/>
                  </a:lnTo>
                  <a:lnTo>
                    <a:pt x="1186" y="46"/>
                  </a:lnTo>
                  <a:lnTo>
                    <a:pt x="1251" y="71"/>
                  </a:lnTo>
                  <a:lnTo>
                    <a:pt x="1315" y="101"/>
                  </a:lnTo>
                  <a:lnTo>
                    <a:pt x="1376" y="136"/>
                  </a:lnTo>
                  <a:lnTo>
                    <a:pt x="1434" y="174"/>
                  </a:lnTo>
                  <a:lnTo>
                    <a:pt x="1487" y="217"/>
                  </a:lnTo>
                  <a:lnTo>
                    <a:pt x="1539" y="265"/>
                  </a:lnTo>
                  <a:lnTo>
                    <a:pt x="1585" y="315"/>
                  </a:lnTo>
                  <a:lnTo>
                    <a:pt x="1628" y="370"/>
                  </a:lnTo>
                  <a:lnTo>
                    <a:pt x="1667" y="428"/>
                  </a:lnTo>
                  <a:lnTo>
                    <a:pt x="1702" y="488"/>
                  </a:lnTo>
                  <a:lnTo>
                    <a:pt x="1731" y="551"/>
                  </a:lnTo>
                  <a:lnTo>
                    <a:pt x="1757" y="617"/>
                  </a:lnTo>
                  <a:lnTo>
                    <a:pt x="1776" y="686"/>
                  </a:lnTo>
                  <a:lnTo>
                    <a:pt x="1791" y="756"/>
                  </a:lnTo>
                  <a:lnTo>
                    <a:pt x="1799" y="828"/>
                  </a:lnTo>
                  <a:lnTo>
                    <a:pt x="1802" y="902"/>
                  </a:lnTo>
                  <a:lnTo>
                    <a:pt x="1799" y="976"/>
                  </a:lnTo>
                  <a:lnTo>
                    <a:pt x="1791" y="1049"/>
                  </a:lnTo>
                  <a:lnTo>
                    <a:pt x="1776" y="1119"/>
                  </a:lnTo>
                  <a:lnTo>
                    <a:pt x="1757" y="1187"/>
                  </a:lnTo>
                  <a:lnTo>
                    <a:pt x="1731" y="1253"/>
                  </a:lnTo>
                  <a:lnTo>
                    <a:pt x="1702" y="1316"/>
                  </a:lnTo>
                  <a:lnTo>
                    <a:pt x="1667" y="1377"/>
                  </a:lnTo>
                  <a:lnTo>
                    <a:pt x="1628" y="1435"/>
                  </a:lnTo>
                  <a:lnTo>
                    <a:pt x="1585" y="1488"/>
                  </a:lnTo>
                  <a:lnTo>
                    <a:pt x="1539" y="1540"/>
                  </a:lnTo>
                  <a:lnTo>
                    <a:pt x="1487" y="1586"/>
                  </a:lnTo>
                  <a:lnTo>
                    <a:pt x="1434" y="1630"/>
                  </a:lnTo>
                  <a:lnTo>
                    <a:pt x="1376" y="1669"/>
                  </a:lnTo>
                  <a:lnTo>
                    <a:pt x="1315" y="1704"/>
                  </a:lnTo>
                  <a:lnTo>
                    <a:pt x="1251" y="1734"/>
                  </a:lnTo>
                  <a:lnTo>
                    <a:pt x="1186" y="1758"/>
                  </a:lnTo>
                  <a:lnTo>
                    <a:pt x="1118" y="1778"/>
                  </a:lnTo>
                  <a:lnTo>
                    <a:pt x="1048" y="1792"/>
                  </a:lnTo>
                  <a:lnTo>
                    <a:pt x="975" y="1802"/>
                  </a:lnTo>
                  <a:lnTo>
                    <a:pt x="901" y="1804"/>
                  </a:lnTo>
                  <a:lnTo>
                    <a:pt x="827" y="1802"/>
                  </a:lnTo>
                  <a:lnTo>
                    <a:pt x="755" y="1792"/>
                  </a:lnTo>
                  <a:lnTo>
                    <a:pt x="685" y="1778"/>
                  </a:lnTo>
                  <a:lnTo>
                    <a:pt x="616" y="1758"/>
                  </a:lnTo>
                  <a:lnTo>
                    <a:pt x="550" y="1734"/>
                  </a:lnTo>
                  <a:lnTo>
                    <a:pt x="488" y="1704"/>
                  </a:lnTo>
                  <a:lnTo>
                    <a:pt x="427" y="1669"/>
                  </a:lnTo>
                  <a:lnTo>
                    <a:pt x="369" y="1630"/>
                  </a:lnTo>
                  <a:lnTo>
                    <a:pt x="315" y="1586"/>
                  </a:lnTo>
                  <a:lnTo>
                    <a:pt x="264" y="1540"/>
                  </a:lnTo>
                  <a:lnTo>
                    <a:pt x="217" y="1488"/>
                  </a:lnTo>
                  <a:lnTo>
                    <a:pt x="174" y="1435"/>
                  </a:lnTo>
                  <a:lnTo>
                    <a:pt x="134" y="1377"/>
                  </a:lnTo>
                  <a:lnTo>
                    <a:pt x="100" y="1316"/>
                  </a:lnTo>
                  <a:lnTo>
                    <a:pt x="71" y="1253"/>
                  </a:lnTo>
                  <a:lnTo>
                    <a:pt x="46" y="1187"/>
                  </a:lnTo>
                  <a:lnTo>
                    <a:pt x="26" y="1119"/>
                  </a:lnTo>
                  <a:lnTo>
                    <a:pt x="12" y="1049"/>
                  </a:lnTo>
                  <a:lnTo>
                    <a:pt x="3" y="976"/>
                  </a:lnTo>
                  <a:lnTo>
                    <a:pt x="0" y="902"/>
                  </a:lnTo>
                  <a:lnTo>
                    <a:pt x="3" y="828"/>
                  </a:lnTo>
                  <a:lnTo>
                    <a:pt x="12" y="756"/>
                  </a:lnTo>
                  <a:lnTo>
                    <a:pt x="26" y="686"/>
                  </a:lnTo>
                  <a:lnTo>
                    <a:pt x="46" y="617"/>
                  </a:lnTo>
                  <a:lnTo>
                    <a:pt x="71" y="551"/>
                  </a:lnTo>
                  <a:lnTo>
                    <a:pt x="100" y="488"/>
                  </a:lnTo>
                  <a:lnTo>
                    <a:pt x="134" y="428"/>
                  </a:lnTo>
                  <a:lnTo>
                    <a:pt x="174" y="370"/>
                  </a:lnTo>
                  <a:lnTo>
                    <a:pt x="217" y="315"/>
                  </a:lnTo>
                  <a:lnTo>
                    <a:pt x="264" y="265"/>
                  </a:lnTo>
                  <a:lnTo>
                    <a:pt x="315" y="217"/>
                  </a:lnTo>
                  <a:lnTo>
                    <a:pt x="369" y="174"/>
                  </a:lnTo>
                  <a:lnTo>
                    <a:pt x="427" y="136"/>
                  </a:lnTo>
                  <a:lnTo>
                    <a:pt x="488" y="101"/>
                  </a:lnTo>
                  <a:lnTo>
                    <a:pt x="550" y="71"/>
                  </a:lnTo>
                  <a:lnTo>
                    <a:pt x="616" y="46"/>
                  </a:lnTo>
                  <a:lnTo>
                    <a:pt x="685" y="27"/>
                  </a:lnTo>
                  <a:lnTo>
                    <a:pt x="755" y="12"/>
                  </a:lnTo>
                  <a:lnTo>
                    <a:pt x="827" y="3"/>
                  </a:lnTo>
                  <a:lnTo>
                    <a:pt x="9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39" name="Shape 9739"/>
            <p:cNvSpPr/>
            <p:nvPr/>
          </p:nvSpPr>
          <p:spPr>
            <a:xfrm>
              <a:off x="1380" y="1105"/>
              <a:ext cx="71" cy="71"/>
            </a:xfrm>
            <a:custGeom>
              <a:avLst/>
              <a:gdLst/>
              <a:ahLst/>
              <a:cxnLst/>
              <a:rect l="0" t="0" r="0" b="0"/>
              <a:pathLst>
                <a:path w="785" h="785" extrusionOk="0">
                  <a:moveTo>
                    <a:pt x="392" y="221"/>
                  </a:moveTo>
                  <a:lnTo>
                    <a:pt x="362" y="225"/>
                  </a:lnTo>
                  <a:lnTo>
                    <a:pt x="333" y="233"/>
                  </a:lnTo>
                  <a:lnTo>
                    <a:pt x="306" y="245"/>
                  </a:lnTo>
                  <a:lnTo>
                    <a:pt x="282" y="262"/>
                  </a:lnTo>
                  <a:lnTo>
                    <a:pt x="262" y="282"/>
                  </a:lnTo>
                  <a:lnTo>
                    <a:pt x="245" y="306"/>
                  </a:lnTo>
                  <a:lnTo>
                    <a:pt x="232" y="333"/>
                  </a:lnTo>
                  <a:lnTo>
                    <a:pt x="225" y="362"/>
                  </a:lnTo>
                  <a:lnTo>
                    <a:pt x="222" y="392"/>
                  </a:lnTo>
                  <a:lnTo>
                    <a:pt x="225" y="423"/>
                  </a:lnTo>
                  <a:lnTo>
                    <a:pt x="232" y="452"/>
                  </a:lnTo>
                  <a:lnTo>
                    <a:pt x="245" y="478"/>
                  </a:lnTo>
                  <a:lnTo>
                    <a:pt x="262" y="502"/>
                  </a:lnTo>
                  <a:lnTo>
                    <a:pt x="282" y="522"/>
                  </a:lnTo>
                  <a:lnTo>
                    <a:pt x="306" y="540"/>
                  </a:lnTo>
                  <a:lnTo>
                    <a:pt x="333" y="552"/>
                  </a:lnTo>
                  <a:lnTo>
                    <a:pt x="362" y="560"/>
                  </a:lnTo>
                  <a:lnTo>
                    <a:pt x="392" y="562"/>
                  </a:lnTo>
                  <a:lnTo>
                    <a:pt x="422" y="560"/>
                  </a:lnTo>
                  <a:lnTo>
                    <a:pt x="451" y="552"/>
                  </a:lnTo>
                  <a:lnTo>
                    <a:pt x="478" y="540"/>
                  </a:lnTo>
                  <a:lnTo>
                    <a:pt x="502" y="522"/>
                  </a:lnTo>
                  <a:lnTo>
                    <a:pt x="522" y="502"/>
                  </a:lnTo>
                  <a:lnTo>
                    <a:pt x="540" y="478"/>
                  </a:lnTo>
                  <a:lnTo>
                    <a:pt x="552" y="452"/>
                  </a:lnTo>
                  <a:lnTo>
                    <a:pt x="560" y="423"/>
                  </a:lnTo>
                  <a:lnTo>
                    <a:pt x="562" y="392"/>
                  </a:lnTo>
                  <a:lnTo>
                    <a:pt x="560" y="362"/>
                  </a:lnTo>
                  <a:lnTo>
                    <a:pt x="552" y="333"/>
                  </a:lnTo>
                  <a:lnTo>
                    <a:pt x="540" y="306"/>
                  </a:lnTo>
                  <a:lnTo>
                    <a:pt x="522" y="282"/>
                  </a:lnTo>
                  <a:lnTo>
                    <a:pt x="502" y="262"/>
                  </a:lnTo>
                  <a:lnTo>
                    <a:pt x="478" y="245"/>
                  </a:lnTo>
                  <a:lnTo>
                    <a:pt x="452" y="233"/>
                  </a:lnTo>
                  <a:lnTo>
                    <a:pt x="423" y="225"/>
                  </a:lnTo>
                  <a:lnTo>
                    <a:pt x="392" y="221"/>
                  </a:lnTo>
                  <a:close/>
                  <a:moveTo>
                    <a:pt x="392" y="0"/>
                  </a:moveTo>
                  <a:lnTo>
                    <a:pt x="441" y="3"/>
                  </a:lnTo>
                  <a:lnTo>
                    <a:pt x="488" y="12"/>
                  </a:lnTo>
                  <a:lnTo>
                    <a:pt x="533" y="27"/>
                  </a:lnTo>
                  <a:lnTo>
                    <a:pt x="577" y="46"/>
                  </a:lnTo>
                  <a:lnTo>
                    <a:pt x="616" y="70"/>
                  </a:lnTo>
                  <a:lnTo>
                    <a:pt x="653" y="99"/>
                  </a:lnTo>
                  <a:lnTo>
                    <a:pt x="685" y="132"/>
                  </a:lnTo>
                  <a:lnTo>
                    <a:pt x="714" y="168"/>
                  </a:lnTo>
                  <a:lnTo>
                    <a:pt x="738" y="208"/>
                  </a:lnTo>
                  <a:lnTo>
                    <a:pt x="758" y="250"/>
                  </a:lnTo>
                  <a:lnTo>
                    <a:pt x="772" y="296"/>
                  </a:lnTo>
                  <a:lnTo>
                    <a:pt x="782" y="343"/>
                  </a:lnTo>
                  <a:lnTo>
                    <a:pt x="785" y="392"/>
                  </a:lnTo>
                  <a:lnTo>
                    <a:pt x="782" y="441"/>
                  </a:lnTo>
                  <a:lnTo>
                    <a:pt x="772" y="488"/>
                  </a:lnTo>
                  <a:lnTo>
                    <a:pt x="758" y="534"/>
                  </a:lnTo>
                  <a:lnTo>
                    <a:pt x="738" y="577"/>
                  </a:lnTo>
                  <a:lnTo>
                    <a:pt x="714" y="616"/>
                  </a:lnTo>
                  <a:lnTo>
                    <a:pt x="685" y="653"/>
                  </a:lnTo>
                  <a:lnTo>
                    <a:pt x="653" y="685"/>
                  </a:lnTo>
                  <a:lnTo>
                    <a:pt x="616" y="714"/>
                  </a:lnTo>
                  <a:lnTo>
                    <a:pt x="577" y="738"/>
                  </a:lnTo>
                  <a:lnTo>
                    <a:pt x="533" y="758"/>
                  </a:lnTo>
                  <a:lnTo>
                    <a:pt x="488" y="772"/>
                  </a:lnTo>
                  <a:lnTo>
                    <a:pt x="441" y="782"/>
                  </a:lnTo>
                  <a:lnTo>
                    <a:pt x="392" y="785"/>
                  </a:lnTo>
                  <a:lnTo>
                    <a:pt x="343" y="782"/>
                  </a:lnTo>
                  <a:lnTo>
                    <a:pt x="296" y="772"/>
                  </a:lnTo>
                  <a:lnTo>
                    <a:pt x="250" y="758"/>
                  </a:lnTo>
                  <a:lnTo>
                    <a:pt x="208" y="738"/>
                  </a:lnTo>
                  <a:lnTo>
                    <a:pt x="168" y="714"/>
                  </a:lnTo>
                  <a:lnTo>
                    <a:pt x="132" y="685"/>
                  </a:lnTo>
                  <a:lnTo>
                    <a:pt x="99" y="653"/>
                  </a:lnTo>
                  <a:lnTo>
                    <a:pt x="70" y="616"/>
                  </a:lnTo>
                  <a:lnTo>
                    <a:pt x="47" y="577"/>
                  </a:lnTo>
                  <a:lnTo>
                    <a:pt x="27" y="534"/>
                  </a:lnTo>
                  <a:lnTo>
                    <a:pt x="13" y="488"/>
                  </a:lnTo>
                  <a:lnTo>
                    <a:pt x="3" y="441"/>
                  </a:lnTo>
                  <a:lnTo>
                    <a:pt x="0" y="392"/>
                  </a:lnTo>
                  <a:lnTo>
                    <a:pt x="3" y="343"/>
                  </a:lnTo>
                  <a:lnTo>
                    <a:pt x="13" y="296"/>
                  </a:lnTo>
                  <a:lnTo>
                    <a:pt x="27" y="250"/>
                  </a:lnTo>
                  <a:lnTo>
                    <a:pt x="47" y="208"/>
                  </a:lnTo>
                  <a:lnTo>
                    <a:pt x="70" y="168"/>
                  </a:lnTo>
                  <a:lnTo>
                    <a:pt x="99" y="132"/>
                  </a:lnTo>
                  <a:lnTo>
                    <a:pt x="132" y="99"/>
                  </a:lnTo>
                  <a:lnTo>
                    <a:pt x="168" y="70"/>
                  </a:lnTo>
                  <a:lnTo>
                    <a:pt x="208" y="46"/>
                  </a:lnTo>
                  <a:lnTo>
                    <a:pt x="250" y="27"/>
                  </a:lnTo>
                  <a:lnTo>
                    <a:pt x="296" y="12"/>
                  </a:lnTo>
                  <a:lnTo>
                    <a:pt x="343" y="3"/>
                  </a:lnTo>
                  <a:lnTo>
                    <a:pt x="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0" name="Shape 9740"/>
            <p:cNvSpPr/>
            <p:nvPr/>
          </p:nvSpPr>
          <p:spPr>
            <a:xfrm>
              <a:off x="1262" y="986"/>
              <a:ext cx="308" cy="308"/>
            </a:xfrm>
            <a:custGeom>
              <a:avLst/>
              <a:gdLst/>
              <a:ahLst/>
              <a:cxnLst/>
              <a:rect l="0" t="0" r="0" b="0"/>
              <a:pathLst>
                <a:path w="3384" h="3385" extrusionOk="0">
                  <a:moveTo>
                    <a:pt x="1692" y="222"/>
                  </a:moveTo>
                  <a:lnTo>
                    <a:pt x="1603" y="224"/>
                  </a:lnTo>
                  <a:lnTo>
                    <a:pt x="1515" y="232"/>
                  </a:lnTo>
                  <a:lnTo>
                    <a:pt x="1515" y="408"/>
                  </a:lnTo>
                  <a:lnTo>
                    <a:pt x="1512" y="434"/>
                  </a:lnTo>
                  <a:lnTo>
                    <a:pt x="1504" y="456"/>
                  </a:lnTo>
                  <a:lnTo>
                    <a:pt x="1491" y="478"/>
                  </a:lnTo>
                  <a:lnTo>
                    <a:pt x="1473" y="495"/>
                  </a:lnTo>
                  <a:lnTo>
                    <a:pt x="1453" y="508"/>
                  </a:lnTo>
                  <a:lnTo>
                    <a:pt x="1428" y="516"/>
                  </a:lnTo>
                  <a:lnTo>
                    <a:pt x="1401" y="522"/>
                  </a:lnTo>
                  <a:lnTo>
                    <a:pt x="1327" y="544"/>
                  </a:lnTo>
                  <a:lnTo>
                    <a:pt x="1255" y="570"/>
                  </a:lnTo>
                  <a:lnTo>
                    <a:pt x="1184" y="600"/>
                  </a:lnTo>
                  <a:lnTo>
                    <a:pt x="1115" y="635"/>
                  </a:lnTo>
                  <a:lnTo>
                    <a:pt x="1048" y="674"/>
                  </a:lnTo>
                  <a:lnTo>
                    <a:pt x="1028" y="684"/>
                  </a:lnTo>
                  <a:lnTo>
                    <a:pt x="1008" y="690"/>
                  </a:lnTo>
                  <a:lnTo>
                    <a:pt x="987" y="691"/>
                  </a:lnTo>
                  <a:lnTo>
                    <a:pt x="966" y="689"/>
                  </a:lnTo>
                  <a:lnTo>
                    <a:pt x="946" y="683"/>
                  </a:lnTo>
                  <a:lnTo>
                    <a:pt x="926" y="673"/>
                  </a:lnTo>
                  <a:lnTo>
                    <a:pt x="910" y="659"/>
                  </a:lnTo>
                  <a:lnTo>
                    <a:pt x="785" y="535"/>
                  </a:lnTo>
                  <a:lnTo>
                    <a:pt x="718" y="591"/>
                  </a:lnTo>
                  <a:lnTo>
                    <a:pt x="653" y="652"/>
                  </a:lnTo>
                  <a:lnTo>
                    <a:pt x="592" y="717"/>
                  </a:lnTo>
                  <a:lnTo>
                    <a:pt x="535" y="785"/>
                  </a:lnTo>
                  <a:lnTo>
                    <a:pt x="660" y="910"/>
                  </a:lnTo>
                  <a:lnTo>
                    <a:pt x="673" y="926"/>
                  </a:lnTo>
                  <a:lnTo>
                    <a:pt x="684" y="946"/>
                  </a:lnTo>
                  <a:lnTo>
                    <a:pt x="690" y="965"/>
                  </a:lnTo>
                  <a:lnTo>
                    <a:pt x="692" y="987"/>
                  </a:lnTo>
                  <a:lnTo>
                    <a:pt x="691" y="1007"/>
                  </a:lnTo>
                  <a:lnTo>
                    <a:pt x="685" y="1028"/>
                  </a:lnTo>
                  <a:lnTo>
                    <a:pt x="674" y="1048"/>
                  </a:lnTo>
                  <a:lnTo>
                    <a:pt x="633" y="1119"/>
                  </a:lnTo>
                  <a:lnTo>
                    <a:pt x="596" y="1193"/>
                  </a:lnTo>
                  <a:lnTo>
                    <a:pt x="564" y="1269"/>
                  </a:lnTo>
                  <a:lnTo>
                    <a:pt x="537" y="1348"/>
                  </a:lnTo>
                  <a:lnTo>
                    <a:pt x="517" y="1429"/>
                  </a:lnTo>
                  <a:lnTo>
                    <a:pt x="509" y="1452"/>
                  </a:lnTo>
                  <a:lnTo>
                    <a:pt x="495" y="1473"/>
                  </a:lnTo>
                  <a:lnTo>
                    <a:pt x="478" y="1491"/>
                  </a:lnTo>
                  <a:lnTo>
                    <a:pt x="457" y="1504"/>
                  </a:lnTo>
                  <a:lnTo>
                    <a:pt x="434" y="1512"/>
                  </a:lnTo>
                  <a:lnTo>
                    <a:pt x="409" y="1515"/>
                  </a:lnTo>
                  <a:lnTo>
                    <a:pt x="233" y="1515"/>
                  </a:lnTo>
                  <a:lnTo>
                    <a:pt x="224" y="1604"/>
                  </a:lnTo>
                  <a:lnTo>
                    <a:pt x="222" y="1692"/>
                  </a:lnTo>
                  <a:lnTo>
                    <a:pt x="224" y="1781"/>
                  </a:lnTo>
                  <a:lnTo>
                    <a:pt x="233" y="1870"/>
                  </a:lnTo>
                  <a:lnTo>
                    <a:pt x="409" y="1870"/>
                  </a:lnTo>
                  <a:lnTo>
                    <a:pt x="434" y="1873"/>
                  </a:lnTo>
                  <a:lnTo>
                    <a:pt x="457" y="1881"/>
                  </a:lnTo>
                  <a:lnTo>
                    <a:pt x="478" y="1894"/>
                  </a:lnTo>
                  <a:lnTo>
                    <a:pt x="495" y="1911"/>
                  </a:lnTo>
                  <a:lnTo>
                    <a:pt x="509" y="1932"/>
                  </a:lnTo>
                  <a:lnTo>
                    <a:pt x="517" y="1956"/>
                  </a:lnTo>
                  <a:lnTo>
                    <a:pt x="537" y="2036"/>
                  </a:lnTo>
                  <a:lnTo>
                    <a:pt x="564" y="2115"/>
                  </a:lnTo>
                  <a:lnTo>
                    <a:pt x="596" y="2191"/>
                  </a:lnTo>
                  <a:lnTo>
                    <a:pt x="633" y="2265"/>
                  </a:lnTo>
                  <a:lnTo>
                    <a:pt x="674" y="2337"/>
                  </a:lnTo>
                  <a:lnTo>
                    <a:pt x="685" y="2357"/>
                  </a:lnTo>
                  <a:lnTo>
                    <a:pt x="691" y="2377"/>
                  </a:lnTo>
                  <a:lnTo>
                    <a:pt x="692" y="2398"/>
                  </a:lnTo>
                  <a:lnTo>
                    <a:pt x="690" y="2419"/>
                  </a:lnTo>
                  <a:lnTo>
                    <a:pt x="684" y="2439"/>
                  </a:lnTo>
                  <a:lnTo>
                    <a:pt x="673" y="2458"/>
                  </a:lnTo>
                  <a:lnTo>
                    <a:pt x="660" y="2474"/>
                  </a:lnTo>
                  <a:lnTo>
                    <a:pt x="535" y="2600"/>
                  </a:lnTo>
                  <a:lnTo>
                    <a:pt x="592" y="2668"/>
                  </a:lnTo>
                  <a:lnTo>
                    <a:pt x="653" y="2733"/>
                  </a:lnTo>
                  <a:lnTo>
                    <a:pt x="718" y="2793"/>
                  </a:lnTo>
                  <a:lnTo>
                    <a:pt x="785" y="2850"/>
                  </a:lnTo>
                  <a:lnTo>
                    <a:pt x="910" y="2726"/>
                  </a:lnTo>
                  <a:lnTo>
                    <a:pt x="926" y="2711"/>
                  </a:lnTo>
                  <a:lnTo>
                    <a:pt x="946" y="2702"/>
                  </a:lnTo>
                  <a:lnTo>
                    <a:pt x="966" y="2696"/>
                  </a:lnTo>
                  <a:lnTo>
                    <a:pt x="987" y="2693"/>
                  </a:lnTo>
                  <a:lnTo>
                    <a:pt x="1008" y="2695"/>
                  </a:lnTo>
                  <a:lnTo>
                    <a:pt x="1028" y="2701"/>
                  </a:lnTo>
                  <a:lnTo>
                    <a:pt x="1048" y="2710"/>
                  </a:lnTo>
                  <a:lnTo>
                    <a:pt x="1115" y="2749"/>
                  </a:lnTo>
                  <a:lnTo>
                    <a:pt x="1184" y="2784"/>
                  </a:lnTo>
                  <a:lnTo>
                    <a:pt x="1255" y="2815"/>
                  </a:lnTo>
                  <a:lnTo>
                    <a:pt x="1327" y="2841"/>
                  </a:lnTo>
                  <a:lnTo>
                    <a:pt x="1401" y="2861"/>
                  </a:lnTo>
                  <a:lnTo>
                    <a:pt x="1428" y="2868"/>
                  </a:lnTo>
                  <a:lnTo>
                    <a:pt x="1453" y="2876"/>
                  </a:lnTo>
                  <a:lnTo>
                    <a:pt x="1473" y="2889"/>
                  </a:lnTo>
                  <a:lnTo>
                    <a:pt x="1491" y="2907"/>
                  </a:lnTo>
                  <a:lnTo>
                    <a:pt x="1504" y="2927"/>
                  </a:lnTo>
                  <a:lnTo>
                    <a:pt x="1512" y="2951"/>
                  </a:lnTo>
                  <a:lnTo>
                    <a:pt x="1515" y="2976"/>
                  </a:lnTo>
                  <a:lnTo>
                    <a:pt x="1515" y="3153"/>
                  </a:lnTo>
                  <a:lnTo>
                    <a:pt x="1603" y="3160"/>
                  </a:lnTo>
                  <a:lnTo>
                    <a:pt x="1692" y="3163"/>
                  </a:lnTo>
                  <a:lnTo>
                    <a:pt x="1781" y="3160"/>
                  </a:lnTo>
                  <a:lnTo>
                    <a:pt x="1869" y="3153"/>
                  </a:lnTo>
                  <a:lnTo>
                    <a:pt x="1869" y="2976"/>
                  </a:lnTo>
                  <a:lnTo>
                    <a:pt x="1873" y="2951"/>
                  </a:lnTo>
                  <a:lnTo>
                    <a:pt x="1881" y="2927"/>
                  </a:lnTo>
                  <a:lnTo>
                    <a:pt x="1893" y="2907"/>
                  </a:lnTo>
                  <a:lnTo>
                    <a:pt x="1911" y="2889"/>
                  </a:lnTo>
                  <a:lnTo>
                    <a:pt x="1932" y="2876"/>
                  </a:lnTo>
                  <a:lnTo>
                    <a:pt x="1956" y="2868"/>
                  </a:lnTo>
                  <a:lnTo>
                    <a:pt x="1983" y="2861"/>
                  </a:lnTo>
                  <a:lnTo>
                    <a:pt x="2057" y="2841"/>
                  </a:lnTo>
                  <a:lnTo>
                    <a:pt x="2130" y="2815"/>
                  </a:lnTo>
                  <a:lnTo>
                    <a:pt x="2201" y="2784"/>
                  </a:lnTo>
                  <a:lnTo>
                    <a:pt x="2270" y="2749"/>
                  </a:lnTo>
                  <a:lnTo>
                    <a:pt x="2337" y="2710"/>
                  </a:lnTo>
                  <a:lnTo>
                    <a:pt x="2356" y="2701"/>
                  </a:lnTo>
                  <a:lnTo>
                    <a:pt x="2377" y="2695"/>
                  </a:lnTo>
                  <a:lnTo>
                    <a:pt x="2398" y="2693"/>
                  </a:lnTo>
                  <a:lnTo>
                    <a:pt x="2418" y="2696"/>
                  </a:lnTo>
                  <a:lnTo>
                    <a:pt x="2439" y="2702"/>
                  </a:lnTo>
                  <a:lnTo>
                    <a:pt x="2457" y="2711"/>
                  </a:lnTo>
                  <a:lnTo>
                    <a:pt x="2474" y="2726"/>
                  </a:lnTo>
                  <a:lnTo>
                    <a:pt x="2599" y="2850"/>
                  </a:lnTo>
                  <a:lnTo>
                    <a:pt x="2667" y="2793"/>
                  </a:lnTo>
                  <a:lnTo>
                    <a:pt x="2732" y="2733"/>
                  </a:lnTo>
                  <a:lnTo>
                    <a:pt x="2793" y="2668"/>
                  </a:lnTo>
                  <a:lnTo>
                    <a:pt x="2850" y="2600"/>
                  </a:lnTo>
                  <a:lnTo>
                    <a:pt x="2725" y="2474"/>
                  </a:lnTo>
                  <a:lnTo>
                    <a:pt x="2711" y="2458"/>
                  </a:lnTo>
                  <a:lnTo>
                    <a:pt x="2701" y="2439"/>
                  </a:lnTo>
                  <a:lnTo>
                    <a:pt x="2695" y="2419"/>
                  </a:lnTo>
                  <a:lnTo>
                    <a:pt x="2692" y="2398"/>
                  </a:lnTo>
                  <a:lnTo>
                    <a:pt x="2694" y="2377"/>
                  </a:lnTo>
                  <a:lnTo>
                    <a:pt x="2700" y="2357"/>
                  </a:lnTo>
                  <a:lnTo>
                    <a:pt x="2710" y="2337"/>
                  </a:lnTo>
                  <a:lnTo>
                    <a:pt x="2752" y="2265"/>
                  </a:lnTo>
                  <a:lnTo>
                    <a:pt x="2789" y="2191"/>
                  </a:lnTo>
                  <a:lnTo>
                    <a:pt x="2821" y="2115"/>
                  </a:lnTo>
                  <a:lnTo>
                    <a:pt x="2846" y="2036"/>
                  </a:lnTo>
                  <a:lnTo>
                    <a:pt x="2867" y="1956"/>
                  </a:lnTo>
                  <a:lnTo>
                    <a:pt x="2875" y="1932"/>
                  </a:lnTo>
                  <a:lnTo>
                    <a:pt x="2889" y="1911"/>
                  </a:lnTo>
                  <a:lnTo>
                    <a:pt x="2906" y="1894"/>
                  </a:lnTo>
                  <a:lnTo>
                    <a:pt x="2927" y="1881"/>
                  </a:lnTo>
                  <a:lnTo>
                    <a:pt x="2950" y="1873"/>
                  </a:lnTo>
                  <a:lnTo>
                    <a:pt x="2975" y="1870"/>
                  </a:lnTo>
                  <a:lnTo>
                    <a:pt x="3152" y="1870"/>
                  </a:lnTo>
                  <a:lnTo>
                    <a:pt x="3159" y="1781"/>
                  </a:lnTo>
                  <a:lnTo>
                    <a:pt x="3163" y="1692"/>
                  </a:lnTo>
                  <a:lnTo>
                    <a:pt x="3159" y="1604"/>
                  </a:lnTo>
                  <a:lnTo>
                    <a:pt x="3151" y="1515"/>
                  </a:lnTo>
                  <a:lnTo>
                    <a:pt x="2975" y="1515"/>
                  </a:lnTo>
                  <a:lnTo>
                    <a:pt x="2950" y="1512"/>
                  </a:lnTo>
                  <a:lnTo>
                    <a:pt x="2927" y="1504"/>
                  </a:lnTo>
                  <a:lnTo>
                    <a:pt x="2906" y="1491"/>
                  </a:lnTo>
                  <a:lnTo>
                    <a:pt x="2889" y="1473"/>
                  </a:lnTo>
                  <a:lnTo>
                    <a:pt x="2875" y="1452"/>
                  </a:lnTo>
                  <a:lnTo>
                    <a:pt x="2867" y="1429"/>
                  </a:lnTo>
                  <a:lnTo>
                    <a:pt x="2846" y="1348"/>
                  </a:lnTo>
                  <a:lnTo>
                    <a:pt x="2821" y="1269"/>
                  </a:lnTo>
                  <a:lnTo>
                    <a:pt x="2789" y="1193"/>
                  </a:lnTo>
                  <a:lnTo>
                    <a:pt x="2752" y="1119"/>
                  </a:lnTo>
                  <a:lnTo>
                    <a:pt x="2710" y="1048"/>
                  </a:lnTo>
                  <a:lnTo>
                    <a:pt x="2700" y="1028"/>
                  </a:lnTo>
                  <a:lnTo>
                    <a:pt x="2694" y="1007"/>
                  </a:lnTo>
                  <a:lnTo>
                    <a:pt x="2692" y="987"/>
                  </a:lnTo>
                  <a:lnTo>
                    <a:pt x="2695" y="965"/>
                  </a:lnTo>
                  <a:lnTo>
                    <a:pt x="2701" y="946"/>
                  </a:lnTo>
                  <a:lnTo>
                    <a:pt x="2711" y="926"/>
                  </a:lnTo>
                  <a:lnTo>
                    <a:pt x="2725" y="910"/>
                  </a:lnTo>
                  <a:lnTo>
                    <a:pt x="2850" y="785"/>
                  </a:lnTo>
                  <a:lnTo>
                    <a:pt x="2793" y="717"/>
                  </a:lnTo>
                  <a:lnTo>
                    <a:pt x="2732" y="652"/>
                  </a:lnTo>
                  <a:lnTo>
                    <a:pt x="2667" y="591"/>
                  </a:lnTo>
                  <a:lnTo>
                    <a:pt x="2599" y="535"/>
                  </a:lnTo>
                  <a:lnTo>
                    <a:pt x="2474" y="659"/>
                  </a:lnTo>
                  <a:lnTo>
                    <a:pt x="2457" y="673"/>
                  </a:lnTo>
                  <a:lnTo>
                    <a:pt x="2439" y="683"/>
                  </a:lnTo>
                  <a:lnTo>
                    <a:pt x="2418" y="689"/>
                  </a:lnTo>
                  <a:lnTo>
                    <a:pt x="2398" y="691"/>
                  </a:lnTo>
                  <a:lnTo>
                    <a:pt x="2377" y="690"/>
                  </a:lnTo>
                  <a:lnTo>
                    <a:pt x="2356" y="684"/>
                  </a:lnTo>
                  <a:lnTo>
                    <a:pt x="2337" y="674"/>
                  </a:lnTo>
                  <a:lnTo>
                    <a:pt x="2270" y="635"/>
                  </a:lnTo>
                  <a:lnTo>
                    <a:pt x="2201" y="600"/>
                  </a:lnTo>
                  <a:lnTo>
                    <a:pt x="2130" y="570"/>
                  </a:lnTo>
                  <a:lnTo>
                    <a:pt x="2057" y="544"/>
                  </a:lnTo>
                  <a:lnTo>
                    <a:pt x="1983" y="522"/>
                  </a:lnTo>
                  <a:lnTo>
                    <a:pt x="1956" y="516"/>
                  </a:lnTo>
                  <a:lnTo>
                    <a:pt x="1932" y="508"/>
                  </a:lnTo>
                  <a:lnTo>
                    <a:pt x="1911" y="495"/>
                  </a:lnTo>
                  <a:lnTo>
                    <a:pt x="1893" y="477"/>
                  </a:lnTo>
                  <a:lnTo>
                    <a:pt x="1881" y="456"/>
                  </a:lnTo>
                  <a:lnTo>
                    <a:pt x="1873" y="434"/>
                  </a:lnTo>
                  <a:lnTo>
                    <a:pt x="1869" y="408"/>
                  </a:lnTo>
                  <a:lnTo>
                    <a:pt x="1869" y="232"/>
                  </a:lnTo>
                  <a:lnTo>
                    <a:pt x="1781" y="224"/>
                  </a:lnTo>
                  <a:lnTo>
                    <a:pt x="1692" y="222"/>
                  </a:lnTo>
                  <a:close/>
                  <a:moveTo>
                    <a:pt x="1691" y="0"/>
                  </a:moveTo>
                  <a:lnTo>
                    <a:pt x="1795" y="3"/>
                  </a:lnTo>
                  <a:lnTo>
                    <a:pt x="1898" y="12"/>
                  </a:lnTo>
                  <a:lnTo>
                    <a:pt x="2000" y="28"/>
                  </a:lnTo>
                  <a:lnTo>
                    <a:pt x="2022" y="34"/>
                  </a:lnTo>
                  <a:lnTo>
                    <a:pt x="2041" y="44"/>
                  </a:lnTo>
                  <a:lnTo>
                    <a:pt x="2058" y="58"/>
                  </a:lnTo>
                  <a:lnTo>
                    <a:pt x="2071" y="74"/>
                  </a:lnTo>
                  <a:lnTo>
                    <a:pt x="2083" y="93"/>
                  </a:lnTo>
                  <a:lnTo>
                    <a:pt x="2089" y="114"/>
                  </a:lnTo>
                  <a:lnTo>
                    <a:pt x="2091" y="137"/>
                  </a:lnTo>
                  <a:lnTo>
                    <a:pt x="2091" y="323"/>
                  </a:lnTo>
                  <a:lnTo>
                    <a:pt x="2165" y="346"/>
                  </a:lnTo>
                  <a:lnTo>
                    <a:pt x="2238" y="374"/>
                  </a:lnTo>
                  <a:lnTo>
                    <a:pt x="2309" y="406"/>
                  </a:lnTo>
                  <a:lnTo>
                    <a:pt x="2378" y="441"/>
                  </a:lnTo>
                  <a:lnTo>
                    <a:pt x="2510" y="310"/>
                  </a:lnTo>
                  <a:lnTo>
                    <a:pt x="2527" y="296"/>
                  </a:lnTo>
                  <a:lnTo>
                    <a:pt x="2546" y="285"/>
                  </a:lnTo>
                  <a:lnTo>
                    <a:pt x="2567" y="279"/>
                  </a:lnTo>
                  <a:lnTo>
                    <a:pt x="2588" y="277"/>
                  </a:lnTo>
                  <a:lnTo>
                    <a:pt x="2610" y="280"/>
                  </a:lnTo>
                  <a:lnTo>
                    <a:pt x="2631" y="286"/>
                  </a:lnTo>
                  <a:lnTo>
                    <a:pt x="2651" y="297"/>
                  </a:lnTo>
                  <a:lnTo>
                    <a:pt x="2714" y="342"/>
                  </a:lnTo>
                  <a:lnTo>
                    <a:pt x="2773" y="390"/>
                  </a:lnTo>
                  <a:lnTo>
                    <a:pt x="2832" y="442"/>
                  </a:lnTo>
                  <a:lnTo>
                    <a:pt x="2889" y="496"/>
                  </a:lnTo>
                  <a:lnTo>
                    <a:pt x="2942" y="551"/>
                  </a:lnTo>
                  <a:lnTo>
                    <a:pt x="2993" y="610"/>
                  </a:lnTo>
                  <a:lnTo>
                    <a:pt x="3041" y="671"/>
                  </a:lnTo>
                  <a:lnTo>
                    <a:pt x="3086" y="733"/>
                  </a:lnTo>
                  <a:lnTo>
                    <a:pt x="3098" y="753"/>
                  </a:lnTo>
                  <a:lnTo>
                    <a:pt x="3104" y="774"/>
                  </a:lnTo>
                  <a:lnTo>
                    <a:pt x="3106" y="795"/>
                  </a:lnTo>
                  <a:lnTo>
                    <a:pt x="3104" y="817"/>
                  </a:lnTo>
                  <a:lnTo>
                    <a:pt x="3098" y="838"/>
                  </a:lnTo>
                  <a:lnTo>
                    <a:pt x="3087" y="857"/>
                  </a:lnTo>
                  <a:lnTo>
                    <a:pt x="3074" y="875"/>
                  </a:lnTo>
                  <a:lnTo>
                    <a:pt x="2942" y="1005"/>
                  </a:lnTo>
                  <a:lnTo>
                    <a:pt x="2978" y="1075"/>
                  </a:lnTo>
                  <a:lnTo>
                    <a:pt x="3010" y="1147"/>
                  </a:lnTo>
                  <a:lnTo>
                    <a:pt x="3038" y="1219"/>
                  </a:lnTo>
                  <a:lnTo>
                    <a:pt x="3062" y="1293"/>
                  </a:lnTo>
                  <a:lnTo>
                    <a:pt x="3247" y="1293"/>
                  </a:lnTo>
                  <a:lnTo>
                    <a:pt x="3270" y="1296"/>
                  </a:lnTo>
                  <a:lnTo>
                    <a:pt x="3290" y="1302"/>
                  </a:lnTo>
                  <a:lnTo>
                    <a:pt x="3309" y="1312"/>
                  </a:lnTo>
                  <a:lnTo>
                    <a:pt x="3325" y="1326"/>
                  </a:lnTo>
                  <a:lnTo>
                    <a:pt x="3340" y="1343"/>
                  </a:lnTo>
                  <a:lnTo>
                    <a:pt x="3350" y="1363"/>
                  </a:lnTo>
                  <a:lnTo>
                    <a:pt x="3356" y="1384"/>
                  </a:lnTo>
                  <a:lnTo>
                    <a:pt x="3371" y="1485"/>
                  </a:lnTo>
                  <a:lnTo>
                    <a:pt x="3381" y="1588"/>
                  </a:lnTo>
                  <a:lnTo>
                    <a:pt x="3384" y="1692"/>
                  </a:lnTo>
                  <a:lnTo>
                    <a:pt x="3381" y="1795"/>
                  </a:lnTo>
                  <a:lnTo>
                    <a:pt x="3371" y="1898"/>
                  </a:lnTo>
                  <a:lnTo>
                    <a:pt x="3356" y="2000"/>
                  </a:lnTo>
                  <a:lnTo>
                    <a:pt x="3350" y="2022"/>
                  </a:lnTo>
                  <a:lnTo>
                    <a:pt x="3340" y="2042"/>
                  </a:lnTo>
                  <a:lnTo>
                    <a:pt x="3326" y="2058"/>
                  </a:lnTo>
                  <a:lnTo>
                    <a:pt x="3309" y="2072"/>
                  </a:lnTo>
                  <a:lnTo>
                    <a:pt x="3290" y="2083"/>
                  </a:lnTo>
                  <a:lnTo>
                    <a:pt x="3270" y="2089"/>
                  </a:lnTo>
                  <a:lnTo>
                    <a:pt x="3247" y="2091"/>
                  </a:lnTo>
                  <a:lnTo>
                    <a:pt x="3062" y="2091"/>
                  </a:lnTo>
                  <a:lnTo>
                    <a:pt x="3038" y="2165"/>
                  </a:lnTo>
                  <a:lnTo>
                    <a:pt x="3010" y="2238"/>
                  </a:lnTo>
                  <a:lnTo>
                    <a:pt x="2978" y="2309"/>
                  </a:lnTo>
                  <a:lnTo>
                    <a:pt x="2942" y="2378"/>
                  </a:lnTo>
                  <a:lnTo>
                    <a:pt x="3073" y="2510"/>
                  </a:lnTo>
                  <a:lnTo>
                    <a:pt x="3087" y="2528"/>
                  </a:lnTo>
                  <a:lnTo>
                    <a:pt x="3098" y="2546"/>
                  </a:lnTo>
                  <a:lnTo>
                    <a:pt x="3104" y="2568"/>
                  </a:lnTo>
                  <a:lnTo>
                    <a:pt x="3106" y="2589"/>
                  </a:lnTo>
                  <a:lnTo>
                    <a:pt x="3104" y="2610"/>
                  </a:lnTo>
                  <a:lnTo>
                    <a:pt x="3098" y="2632"/>
                  </a:lnTo>
                  <a:lnTo>
                    <a:pt x="3086" y="2651"/>
                  </a:lnTo>
                  <a:lnTo>
                    <a:pt x="3041" y="2714"/>
                  </a:lnTo>
                  <a:lnTo>
                    <a:pt x="2993" y="2774"/>
                  </a:lnTo>
                  <a:lnTo>
                    <a:pt x="2942" y="2833"/>
                  </a:lnTo>
                  <a:lnTo>
                    <a:pt x="2889" y="2889"/>
                  </a:lnTo>
                  <a:lnTo>
                    <a:pt x="2832" y="2943"/>
                  </a:lnTo>
                  <a:lnTo>
                    <a:pt x="2774" y="2993"/>
                  </a:lnTo>
                  <a:lnTo>
                    <a:pt x="2714" y="3042"/>
                  </a:lnTo>
                  <a:lnTo>
                    <a:pt x="2651" y="3087"/>
                  </a:lnTo>
                  <a:lnTo>
                    <a:pt x="2631" y="3098"/>
                  </a:lnTo>
                  <a:lnTo>
                    <a:pt x="2610" y="3105"/>
                  </a:lnTo>
                  <a:lnTo>
                    <a:pt x="2589" y="3107"/>
                  </a:lnTo>
                  <a:lnTo>
                    <a:pt x="2567" y="3105"/>
                  </a:lnTo>
                  <a:lnTo>
                    <a:pt x="2547" y="3098"/>
                  </a:lnTo>
                  <a:lnTo>
                    <a:pt x="2527" y="3088"/>
                  </a:lnTo>
                  <a:lnTo>
                    <a:pt x="2510" y="3075"/>
                  </a:lnTo>
                  <a:lnTo>
                    <a:pt x="2378" y="2943"/>
                  </a:lnTo>
                  <a:lnTo>
                    <a:pt x="2309" y="2979"/>
                  </a:lnTo>
                  <a:lnTo>
                    <a:pt x="2238" y="3011"/>
                  </a:lnTo>
                  <a:lnTo>
                    <a:pt x="2165" y="3039"/>
                  </a:lnTo>
                  <a:lnTo>
                    <a:pt x="2091" y="3062"/>
                  </a:lnTo>
                  <a:lnTo>
                    <a:pt x="2091" y="3248"/>
                  </a:lnTo>
                  <a:lnTo>
                    <a:pt x="2089" y="3270"/>
                  </a:lnTo>
                  <a:lnTo>
                    <a:pt x="2083" y="3291"/>
                  </a:lnTo>
                  <a:lnTo>
                    <a:pt x="2071" y="3311"/>
                  </a:lnTo>
                  <a:lnTo>
                    <a:pt x="2058" y="3327"/>
                  </a:lnTo>
                  <a:lnTo>
                    <a:pt x="2041" y="3340"/>
                  </a:lnTo>
                  <a:lnTo>
                    <a:pt x="2022" y="3351"/>
                  </a:lnTo>
                  <a:lnTo>
                    <a:pt x="2000" y="3357"/>
                  </a:lnTo>
                  <a:lnTo>
                    <a:pt x="1898" y="3372"/>
                  </a:lnTo>
                  <a:lnTo>
                    <a:pt x="1795" y="3382"/>
                  </a:lnTo>
                  <a:lnTo>
                    <a:pt x="1692" y="3385"/>
                  </a:lnTo>
                  <a:lnTo>
                    <a:pt x="1588" y="3382"/>
                  </a:lnTo>
                  <a:lnTo>
                    <a:pt x="1486" y="3372"/>
                  </a:lnTo>
                  <a:lnTo>
                    <a:pt x="1384" y="3357"/>
                  </a:lnTo>
                  <a:lnTo>
                    <a:pt x="1363" y="3351"/>
                  </a:lnTo>
                  <a:lnTo>
                    <a:pt x="1343" y="3340"/>
                  </a:lnTo>
                  <a:lnTo>
                    <a:pt x="1326" y="3327"/>
                  </a:lnTo>
                  <a:lnTo>
                    <a:pt x="1313" y="3310"/>
                  </a:lnTo>
                  <a:lnTo>
                    <a:pt x="1302" y="3291"/>
                  </a:lnTo>
                  <a:lnTo>
                    <a:pt x="1296" y="3270"/>
                  </a:lnTo>
                  <a:lnTo>
                    <a:pt x="1293" y="3248"/>
                  </a:lnTo>
                  <a:lnTo>
                    <a:pt x="1293" y="3062"/>
                  </a:lnTo>
                  <a:lnTo>
                    <a:pt x="1219" y="3039"/>
                  </a:lnTo>
                  <a:lnTo>
                    <a:pt x="1147" y="3011"/>
                  </a:lnTo>
                  <a:lnTo>
                    <a:pt x="1076" y="2979"/>
                  </a:lnTo>
                  <a:lnTo>
                    <a:pt x="1006" y="2943"/>
                  </a:lnTo>
                  <a:lnTo>
                    <a:pt x="875" y="3075"/>
                  </a:lnTo>
                  <a:lnTo>
                    <a:pt x="858" y="3088"/>
                  </a:lnTo>
                  <a:lnTo>
                    <a:pt x="838" y="3098"/>
                  </a:lnTo>
                  <a:lnTo>
                    <a:pt x="817" y="3105"/>
                  </a:lnTo>
                  <a:lnTo>
                    <a:pt x="796" y="3107"/>
                  </a:lnTo>
                  <a:lnTo>
                    <a:pt x="774" y="3105"/>
                  </a:lnTo>
                  <a:lnTo>
                    <a:pt x="754" y="3098"/>
                  </a:lnTo>
                  <a:lnTo>
                    <a:pt x="734" y="3087"/>
                  </a:lnTo>
                  <a:lnTo>
                    <a:pt x="671" y="3042"/>
                  </a:lnTo>
                  <a:lnTo>
                    <a:pt x="610" y="2993"/>
                  </a:lnTo>
                  <a:lnTo>
                    <a:pt x="552" y="2943"/>
                  </a:lnTo>
                  <a:lnTo>
                    <a:pt x="496" y="2889"/>
                  </a:lnTo>
                  <a:lnTo>
                    <a:pt x="443" y="2833"/>
                  </a:lnTo>
                  <a:lnTo>
                    <a:pt x="391" y="2774"/>
                  </a:lnTo>
                  <a:lnTo>
                    <a:pt x="343" y="2714"/>
                  </a:lnTo>
                  <a:lnTo>
                    <a:pt x="297" y="2651"/>
                  </a:lnTo>
                  <a:lnTo>
                    <a:pt x="287" y="2632"/>
                  </a:lnTo>
                  <a:lnTo>
                    <a:pt x="281" y="2610"/>
                  </a:lnTo>
                  <a:lnTo>
                    <a:pt x="278" y="2589"/>
                  </a:lnTo>
                  <a:lnTo>
                    <a:pt x="280" y="2568"/>
                  </a:lnTo>
                  <a:lnTo>
                    <a:pt x="286" y="2546"/>
                  </a:lnTo>
                  <a:lnTo>
                    <a:pt x="296" y="2528"/>
                  </a:lnTo>
                  <a:lnTo>
                    <a:pt x="311" y="2510"/>
                  </a:lnTo>
                  <a:lnTo>
                    <a:pt x="442" y="2378"/>
                  </a:lnTo>
                  <a:lnTo>
                    <a:pt x="407" y="2309"/>
                  </a:lnTo>
                  <a:lnTo>
                    <a:pt x="375" y="2238"/>
                  </a:lnTo>
                  <a:lnTo>
                    <a:pt x="347" y="2165"/>
                  </a:lnTo>
                  <a:lnTo>
                    <a:pt x="323" y="2091"/>
                  </a:lnTo>
                  <a:lnTo>
                    <a:pt x="137" y="2091"/>
                  </a:lnTo>
                  <a:lnTo>
                    <a:pt x="115" y="2089"/>
                  </a:lnTo>
                  <a:lnTo>
                    <a:pt x="94" y="2083"/>
                  </a:lnTo>
                  <a:lnTo>
                    <a:pt x="75" y="2072"/>
                  </a:lnTo>
                  <a:lnTo>
                    <a:pt x="59" y="2058"/>
                  </a:lnTo>
                  <a:lnTo>
                    <a:pt x="45" y="2042"/>
                  </a:lnTo>
                  <a:lnTo>
                    <a:pt x="35" y="2022"/>
                  </a:lnTo>
                  <a:lnTo>
                    <a:pt x="29" y="2000"/>
                  </a:lnTo>
                  <a:lnTo>
                    <a:pt x="13" y="1898"/>
                  </a:lnTo>
                  <a:lnTo>
                    <a:pt x="4" y="1795"/>
                  </a:lnTo>
                  <a:lnTo>
                    <a:pt x="0" y="1692"/>
                  </a:lnTo>
                  <a:lnTo>
                    <a:pt x="4" y="1588"/>
                  </a:lnTo>
                  <a:lnTo>
                    <a:pt x="13" y="1485"/>
                  </a:lnTo>
                  <a:lnTo>
                    <a:pt x="29" y="1384"/>
                  </a:lnTo>
                  <a:lnTo>
                    <a:pt x="35" y="1363"/>
                  </a:lnTo>
                  <a:lnTo>
                    <a:pt x="45" y="1343"/>
                  </a:lnTo>
                  <a:lnTo>
                    <a:pt x="59" y="1326"/>
                  </a:lnTo>
                  <a:lnTo>
                    <a:pt x="75" y="1312"/>
                  </a:lnTo>
                  <a:lnTo>
                    <a:pt x="95" y="1302"/>
                  </a:lnTo>
                  <a:lnTo>
                    <a:pt x="115" y="1296"/>
                  </a:lnTo>
                  <a:lnTo>
                    <a:pt x="138" y="1293"/>
                  </a:lnTo>
                  <a:lnTo>
                    <a:pt x="323" y="1293"/>
                  </a:lnTo>
                  <a:lnTo>
                    <a:pt x="347" y="1219"/>
                  </a:lnTo>
                  <a:lnTo>
                    <a:pt x="375" y="1147"/>
                  </a:lnTo>
                  <a:lnTo>
                    <a:pt x="407" y="1075"/>
                  </a:lnTo>
                  <a:lnTo>
                    <a:pt x="442" y="1005"/>
                  </a:lnTo>
                  <a:lnTo>
                    <a:pt x="311" y="875"/>
                  </a:lnTo>
                  <a:lnTo>
                    <a:pt x="296" y="857"/>
                  </a:lnTo>
                  <a:lnTo>
                    <a:pt x="286" y="838"/>
                  </a:lnTo>
                  <a:lnTo>
                    <a:pt x="280" y="817"/>
                  </a:lnTo>
                  <a:lnTo>
                    <a:pt x="278" y="795"/>
                  </a:lnTo>
                  <a:lnTo>
                    <a:pt x="281" y="774"/>
                  </a:lnTo>
                  <a:lnTo>
                    <a:pt x="287" y="753"/>
                  </a:lnTo>
                  <a:lnTo>
                    <a:pt x="297" y="733"/>
                  </a:lnTo>
                  <a:lnTo>
                    <a:pt x="343" y="671"/>
                  </a:lnTo>
                  <a:lnTo>
                    <a:pt x="391" y="610"/>
                  </a:lnTo>
                  <a:lnTo>
                    <a:pt x="443" y="551"/>
                  </a:lnTo>
                  <a:lnTo>
                    <a:pt x="496" y="496"/>
                  </a:lnTo>
                  <a:lnTo>
                    <a:pt x="552" y="442"/>
                  </a:lnTo>
                  <a:lnTo>
                    <a:pt x="610" y="390"/>
                  </a:lnTo>
                  <a:lnTo>
                    <a:pt x="671" y="342"/>
                  </a:lnTo>
                  <a:lnTo>
                    <a:pt x="734" y="297"/>
                  </a:lnTo>
                  <a:lnTo>
                    <a:pt x="754" y="286"/>
                  </a:lnTo>
                  <a:lnTo>
                    <a:pt x="774" y="280"/>
                  </a:lnTo>
                  <a:lnTo>
                    <a:pt x="796" y="277"/>
                  </a:lnTo>
                  <a:lnTo>
                    <a:pt x="817" y="279"/>
                  </a:lnTo>
                  <a:lnTo>
                    <a:pt x="838" y="285"/>
                  </a:lnTo>
                  <a:lnTo>
                    <a:pt x="858" y="296"/>
                  </a:lnTo>
                  <a:lnTo>
                    <a:pt x="875" y="310"/>
                  </a:lnTo>
                  <a:lnTo>
                    <a:pt x="1006" y="441"/>
                  </a:lnTo>
                  <a:lnTo>
                    <a:pt x="1076" y="406"/>
                  </a:lnTo>
                  <a:lnTo>
                    <a:pt x="1147" y="374"/>
                  </a:lnTo>
                  <a:lnTo>
                    <a:pt x="1219" y="346"/>
                  </a:lnTo>
                  <a:lnTo>
                    <a:pt x="1293" y="323"/>
                  </a:lnTo>
                  <a:lnTo>
                    <a:pt x="1293" y="137"/>
                  </a:lnTo>
                  <a:lnTo>
                    <a:pt x="1296" y="114"/>
                  </a:lnTo>
                  <a:lnTo>
                    <a:pt x="1302" y="94"/>
                  </a:lnTo>
                  <a:lnTo>
                    <a:pt x="1313" y="74"/>
                  </a:lnTo>
                  <a:lnTo>
                    <a:pt x="1326" y="58"/>
                  </a:lnTo>
                  <a:lnTo>
                    <a:pt x="1343" y="44"/>
                  </a:lnTo>
                  <a:lnTo>
                    <a:pt x="1363" y="34"/>
                  </a:lnTo>
                  <a:lnTo>
                    <a:pt x="1384" y="28"/>
                  </a:lnTo>
                  <a:lnTo>
                    <a:pt x="1486" y="12"/>
                  </a:lnTo>
                  <a:lnTo>
                    <a:pt x="1588" y="3"/>
                  </a:lnTo>
                  <a:lnTo>
                    <a:pt x="16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41" name="Shape 9741"/>
          <p:cNvGrpSpPr/>
          <p:nvPr/>
        </p:nvGrpSpPr>
        <p:grpSpPr>
          <a:xfrm>
            <a:off x="3250554" y="1307820"/>
            <a:ext cx="191104" cy="301247"/>
            <a:chOff x="114" y="557"/>
            <a:chExt cx="203" cy="320"/>
          </a:xfrm>
        </p:grpSpPr>
        <p:sp>
          <p:nvSpPr>
            <p:cNvPr id="9742" name="Shape 9742"/>
            <p:cNvSpPr/>
            <p:nvPr/>
          </p:nvSpPr>
          <p:spPr>
            <a:xfrm>
              <a:off x="114" y="557"/>
              <a:ext cx="203" cy="320"/>
            </a:xfrm>
            <a:custGeom>
              <a:avLst/>
              <a:gdLst/>
              <a:ahLst/>
              <a:cxnLst/>
              <a:rect l="0" t="0" r="0" b="0"/>
              <a:pathLst>
                <a:path w="2231" h="3520" extrusionOk="0">
                  <a:moveTo>
                    <a:pt x="222" y="1363"/>
                  </a:moveTo>
                  <a:lnTo>
                    <a:pt x="222" y="2867"/>
                  </a:lnTo>
                  <a:lnTo>
                    <a:pt x="1116" y="3286"/>
                  </a:lnTo>
                  <a:lnTo>
                    <a:pt x="2010" y="2867"/>
                  </a:lnTo>
                  <a:lnTo>
                    <a:pt x="2010" y="1363"/>
                  </a:lnTo>
                  <a:lnTo>
                    <a:pt x="222" y="1363"/>
                  </a:lnTo>
                  <a:close/>
                  <a:moveTo>
                    <a:pt x="1199" y="603"/>
                  </a:moveTo>
                  <a:lnTo>
                    <a:pt x="1216" y="636"/>
                  </a:lnTo>
                  <a:lnTo>
                    <a:pt x="1236" y="666"/>
                  </a:lnTo>
                  <a:lnTo>
                    <a:pt x="1260" y="693"/>
                  </a:lnTo>
                  <a:lnTo>
                    <a:pt x="1287" y="718"/>
                  </a:lnTo>
                  <a:lnTo>
                    <a:pt x="1318" y="738"/>
                  </a:lnTo>
                  <a:lnTo>
                    <a:pt x="1351" y="755"/>
                  </a:lnTo>
                  <a:lnTo>
                    <a:pt x="1351" y="603"/>
                  </a:lnTo>
                  <a:lnTo>
                    <a:pt x="1199" y="603"/>
                  </a:lnTo>
                  <a:close/>
                  <a:moveTo>
                    <a:pt x="826" y="603"/>
                  </a:moveTo>
                  <a:lnTo>
                    <a:pt x="810" y="652"/>
                  </a:lnTo>
                  <a:lnTo>
                    <a:pt x="789" y="698"/>
                  </a:lnTo>
                  <a:lnTo>
                    <a:pt x="762" y="740"/>
                  </a:lnTo>
                  <a:lnTo>
                    <a:pt x="730" y="780"/>
                  </a:lnTo>
                  <a:lnTo>
                    <a:pt x="695" y="816"/>
                  </a:lnTo>
                  <a:lnTo>
                    <a:pt x="656" y="847"/>
                  </a:lnTo>
                  <a:lnTo>
                    <a:pt x="613" y="874"/>
                  </a:lnTo>
                  <a:lnTo>
                    <a:pt x="566" y="895"/>
                  </a:lnTo>
                  <a:lnTo>
                    <a:pt x="519" y="911"/>
                  </a:lnTo>
                  <a:lnTo>
                    <a:pt x="519" y="1140"/>
                  </a:lnTo>
                  <a:lnTo>
                    <a:pt x="1351" y="1140"/>
                  </a:lnTo>
                  <a:lnTo>
                    <a:pt x="1351" y="911"/>
                  </a:lnTo>
                  <a:lnTo>
                    <a:pt x="1302" y="895"/>
                  </a:lnTo>
                  <a:lnTo>
                    <a:pt x="1256" y="874"/>
                  </a:lnTo>
                  <a:lnTo>
                    <a:pt x="1214" y="847"/>
                  </a:lnTo>
                  <a:lnTo>
                    <a:pt x="1174" y="816"/>
                  </a:lnTo>
                  <a:lnTo>
                    <a:pt x="1138" y="780"/>
                  </a:lnTo>
                  <a:lnTo>
                    <a:pt x="1107" y="740"/>
                  </a:lnTo>
                  <a:lnTo>
                    <a:pt x="1081" y="698"/>
                  </a:lnTo>
                  <a:lnTo>
                    <a:pt x="1060" y="652"/>
                  </a:lnTo>
                  <a:lnTo>
                    <a:pt x="1044" y="603"/>
                  </a:lnTo>
                  <a:lnTo>
                    <a:pt x="826" y="603"/>
                  </a:lnTo>
                  <a:close/>
                  <a:moveTo>
                    <a:pt x="519" y="603"/>
                  </a:moveTo>
                  <a:lnTo>
                    <a:pt x="519" y="755"/>
                  </a:lnTo>
                  <a:lnTo>
                    <a:pt x="552" y="738"/>
                  </a:lnTo>
                  <a:lnTo>
                    <a:pt x="581" y="718"/>
                  </a:lnTo>
                  <a:lnTo>
                    <a:pt x="609" y="693"/>
                  </a:lnTo>
                  <a:lnTo>
                    <a:pt x="633" y="666"/>
                  </a:lnTo>
                  <a:lnTo>
                    <a:pt x="654" y="636"/>
                  </a:lnTo>
                  <a:lnTo>
                    <a:pt x="670" y="603"/>
                  </a:lnTo>
                  <a:lnTo>
                    <a:pt x="519" y="603"/>
                  </a:lnTo>
                  <a:close/>
                  <a:moveTo>
                    <a:pt x="1627" y="222"/>
                  </a:moveTo>
                  <a:lnTo>
                    <a:pt x="1644" y="255"/>
                  </a:lnTo>
                  <a:lnTo>
                    <a:pt x="1664" y="286"/>
                  </a:lnTo>
                  <a:lnTo>
                    <a:pt x="1689" y="314"/>
                  </a:lnTo>
                  <a:lnTo>
                    <a:pt x="1715" y="337"/>
                  </a:lnTo>
                  <a:lnTo>
                    <a:pt x="1746" y="358"/>
                  </a:lnTo>
                  <a:lnTo>
                    <a:pt x="1779" y="374"/>
                  </a:lnTo>
                  <a:lnTo>
                    <a:pt x="1779" y="222"/>
                  </a:lnTo>
                  <a:lnTo>
                    <a:pt x="1627" y="222"/>
                  </a:lnTo>
                  <a:close/>
                  <a:moveTo>
                    <a:pt x="1254" y="222"/>
                  </a:moveTo>
                  <a:lnTo>
                    <a:pt x="1240" y="266"/>
                  </a:lnTo>
                  <a:lnTo>
                    <a:pt x="1222" y="306"/>
                  </a:lnTo>
                  <a:lnTo>
                    <a:pt x="1200" y="345"/>
                  </a:lnTo>
                  <a:lnTo>
                    <a:pt x="1174" y="380"/>
                  </a:lnTo>
                  <a:lnTo>
                    <a:pt x="1461" y="380"/>
                  </a:lnTo>
                  <a:lnTo>
                    <a:pt x="1487" y="383"/>
                  </a:lnTo>
                  <a:lnTo>
                    <a:pt x="1510" y="391"/>
                  </a:lnTo>
                  <a:lnTo>
                    <a:pt x="1530" y="404"/>
                  </a:lnTo>
                  <a:lnTo>
                    <a:pt x="1547" y="421"/>
                  </a:lnTo>
                  <a:lnTo>
                    <a:pt x="1561" y="443"/>
                  </a:lnTo>
                  <a:lnTo>
                    <a:pt x="1570" y="466"/>
                  </a:lnTo>
                  <a:lnTo>
                    <a:pt x="1572" y="492"/>
                  </a:lnTo>
                  <a:lnTo>
                    <a:pt x="1572" y="1140"/>
                  </a:lnTo>
                  <a:lnTo>
                    <a:pt x="1779" y="1140"/>
                  </a:lnTo>
                  <a:lnTo>
                    <a:pt x="1779" y="531"/>
                  </a:lnTo>
                  <a:lnTo>
                    <a:pt x="1730" y="515"/>
                  </a:lnTo>
                  <a:lnTo>
                    <a:pt x="1685" y="493"/>
                  </a:lnTo>
                  <a:lnTo>
                    <a:pt x="1642" y="466"/>
                  </a:lnTo>
                  <a:lnTo>
                    <a:pt x="1603" y="435"/>
                  </a:lnTo>
                  <a:lnTo>
                    <a:pt x="1567" y="400"/>
                  </a:lnTo>
                  <a:lnTo>
                    <a:pt x="1536" y="361"/>
                  </a:lnTo>
                  <a:lnTo>
                    <a:pt x="1509" y="317"/>
                  </a:lnTo>
                  <a:lnTo>
                    <a:pt x="1488" y="271"/>
                  </a:lnTo>
                  <a:lnTo>
                    <a:pt x="1472" y="222"/>
                  </a:lnTo>
                  <a:lnTo>
                    <a:pt x="1254" y="222"/>
                  </a:lnTo>
                  <a:close/>
                  <a:moveTo>
                    <a:pt x="946" y="222"/>
                  </a:moveTo>
                  <a:lnTo>
                    <a:pt x="946" y="374"/>
                  </a:lnTo>
                  <a:lnTo>
                    <a:pt x="979" y="358"/>
                  </a:lnTo>
                  <a:lnTo>
                    <a:pt x="1010" y="337"/>
                  </a:lnTo>
                  <a:lnTo>
                    <a:pt x="1037" y="314"/>
                  </a:lnTo>
                  <a:lnTo>
                    <a:pt x="1061" y="286"/>
                  </a:lnTo>
                  <a:lnTo>
                    <a:pt x="1082" y="255"/>
                  </a:lnTo>
                  <a:lnTo>
                    <a:pt x="1098" y="222"/>
                  </a:lnTo>
                  <a:lnTo>
                    <a:pt x="946" y="222"/>
                  </a:lnTo>
                  <a:close/>
                  <a:moveTo>
                    <a:pt x="835" y="0"/>
                  </a:moveTo>
                  <a:lnTo>
                    <a:pt x="1890" y="0"/>
                  </a:lnTo>
                  <a:lnTo>
                    <a:pt x="1915" y="3"/>
                  </a:lnTo>
                  <a:lnTo>
                    <a:pt x="1939" y="12"/>
                  </a:lnTo>
                  <a:lnTo>
                    <a:pt x="1959" y="25"/>
                  </a:lnTo>
                  <a:lnTo>
                    <a:pt x="1976" y="42"/>
                  </a:lnTo>
                  <a:lnTo>
                    <a:pt x="1990" y="62"/>
                  </a:lnTo>
                  <a:lnTo>
                    <a:pt x="1998" y="85"/>
                  </a:lnTo>
                  <a:lnTo>
                    <a:pt x="2000" y="111"/>
                  </a:lnTo>
                  <a:lnTo>
                    <a:pt x="2000" y="1140"/>
                  </a:lnTo>
                  <a:lnTo>
                    <a:pt x="2120" y="1140"/>
                  </a:lnTo>
                  <a:lnTo>
                    <a:pt x="2146" y="1143"/>
                  </a:lnTo>
                  <a:lnTo>
                    <a:pt x="2169" y="1152"/>
                  </a:lnTo>
                  <a:lnTo>
                    <a:pt x="2189" y="1165"/>
                  </a:lnTo>
                  <a:lnTo>
                    <a:pt x="2206" y="1182"/>
                  </a:lnTo>
                  <a:lnTo>
                    <a:pt x="2220" y="1203"/>
                  </a:lnTo>
                  <a:lnTo>
                    <a:pt x="2228" y="1227"/>
                  </a:lnTo>
                  <a:lnTo>
                    <a:pt x="2231" y="1251"/>
                  </a:lnTo>
                  <a:lnTo>
                    <a:pt x="2231" y="2938"/>
                  </a:lnTo>
                  <a:lnTo>
                    <a:pt x="2228" y="2963"/>
                  </a:lnTo>
                  <a:lnTo>
                    <a:pt x="2220" y="2987"/>
                  </a:lnTo>
                  <a:lnTo>
                    <a:pt x="2206" y="3008"/>
                  </a:lnTo>
                  <a:lnTo>
                    <a:pt x="2188" y="3025"/>
                  </a:lnTo>
                  <a:lnTo>
                    <a:pt x="2167" y="3039"/>
                  </a:lnTo>
                  <a:lnTo>
                    <a:pt x="1163" y="3509"/>
                  </a:lnTo>
                  <a:lnTo>
                    <a:pt x="1139" y="3518"/>
                  </a:lnTo>
                  <a:lnTo>
                    <a:pt x="1116" y="3520"/>
                  </a:lnTo>
                  <a:lnTo>
                    <a:pt x="1116" y="3520"/>
                  </a:lnTo>
                  <a:lnTo>
                    <a:pt x="1091" y="3518"/>
                  </a:lnTo>
                  <a:lnTo>
                    <a:pt x="1069" y="3509"/>
                  </a:lnTo>
                  <a:lnTo>
                    <a:pt x="64" y="3039"/>
                  </a:lnTo>
                  <a:lnTo>
                    <a:pt x="42" y="3025"/>
                  </a:lnTo>
                  <a:lnTo>
                    <a:pt x="24" y="3008"/>
                  </a:lnTo>
                  <a:lnTo>
                    <a:pt x="12" y="2987"/>
                  </a:lnTo>
                  <a:lnTo>
                    <a:pt x="3" y="2963"/>
                  </a:lnTo>
                  <a:lnTo>
                    <a:pt x="0" y="2938"/>
                  </a:lnTo>
                  <a:lnTo>
                    <a:pt x="0" y="1251"/>
                  </a:lnTo>
                  <a:lnTo>
                    <a:pt x="3" y="1227"/>
                  </a:lnTo>
                  <a:lnTo>
                    <a:pt x="12" y="1203"/>
                  </a:lnTo>
                  <a:lnTo>
                    <a:pt x="24" y="1182"/>
                  </a:lnTo>
                  <a:lnTo>
                    <a:pt x="41" y="1165"/>
                  </a:lnTo>
                  <a:lnTo>
                    <a:pt x="63" y="1152"/>
                  </a:lnTo>
                  <a:lnTo>
                    <a:pt x="86" y="1143"/>
                  </a:lnTo>
                  <a:lnTo>
                    <a:pt x="110" y="1140"/>
                  </a:lnTo>
                  <a:lnTo>
                    <a:pt x="296" y="1140"/>
                  </a:lnTo>
                  <a:lnTo>
                    <a:pt x="296" y="492"/>
                  </a:lnTo>
                  <a:lnTo>
                    <a:pt x="300" y="466"/>
                  </a:lnTo>
                  <a:lnTo>
                    <a:pt x="308" y="443"/>
                  </a:lnTo>
                  <a:lnTo>
                    <a:pt x="321" y="421"/>
                  </a:lnTo>
                  <a:lnTo>
                    <a:pt x="338" y="404"/>
                  </a:lnTo>
                  <a:lnTo>
                    <a:pt x="359" y="391"/>
                  </a:lnTo>
                  <a:lnTo>
                    <a:pt x="381" y="383"/>
                  </a:lnTo>
                  <a:lnTo>
                    <a:pt x="407" y="380"/>
                  </a:lnTo>
                  <a:lnTo>
                    <a:pt x="725" y="380"/>
                  </a:lnTo>
                  <a:lnTo>
                    <a:pt x="725" y="111"/>
                  </a:lnTo>
                  <a:lnTo>
                    <a:pt x="728" y="85"/>
                  </a:lnTo>
                  <a:lnTo>
                    <a:pt x="736" y="62"/>
                  </a:lnTo>
                  <a:lnTo>
                    <a:pt x="749" y="42"/>
                  </a:lnTo>
                  <a:lnTo>
                    <a:pt x="766" y="25"/>
                  </a:lnTo>
                  <a:lnTo>
                    <a:pt x="786" y="12"/>
                  </a:lnTo>
                  <a:lnTo>
                    <a:pt x="810" y="3"/>
                  </a:lnTo>
                  <a:lnTo>
                    <a:pt x="8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3" name="Shape 9743"/>
            <p:cNvSpPr/>
            <p:nvPr/>
          </p:nvSpPr>
          <p:spPr>
            <a:xfrm>
              <a:off x="143" y="782"/>
              <a:ext cx="30" cy="41"/>
            </a:xfrm>
            <a:custGeom>
              <a:avLst/>
              <a:gdLst/>
              <a:ahLst/>
              <a:cxnLst/>
              <a:rect l="0" t="0" r="0" b="0"/>
              <a:pathLst>
                <a:path w="334" h="444" extrusionOk="0">
                  <a:moveTo>
                    <a:pt x="74" y="0"/>
                  </a:moveTo>
                  <a:lnTo>
                    <a:pt x="93" y="3"/>
                  </a:lnTo>
                  <a:lnTo>
                    <a:pt x="111" y="10"/>
                  </a:lnTo>
                  <a:lnTo>
                    <a:pt x="126" y="22"/>
                  </a:lnTo>
                  <a:lnTo>
                    <a:pt x="138" y="37"/>
                  </a:lnTo>
                  <a:lnTo>
                    <a:pt x="145" y="54"/>
                  </a:lnTo>
                  <a:lnTo>
                    <a:pt x="147" y="74"/>
                  </a:lnTo>
                  <a:lnTo>
                    <a:pt x="147" y="234"/>
                  </a:lnTo>
                  <a:lnTo>
                    <a:pt x="293" y="303"/>
                  </a:lnTo>
                  <a:lnTo>
                    <a:pt x="309" y="313"/>
                  </a:lnTo>
                  <a:lnTo>
                    <a:pt x="322" y="327"/>
                  </a:lnTo>
                  <a:lnTo>
                    <a:pt x="330" y="344"/>
                  </a:lnTo>
                  <a:lnTo>
                    <a:pt x="334" y="362"/>
                  </a:lnTo>
                  <a:lnTo>
                    <a:pt x="334" y="382"/>
                  </a:lnTo>
                  <a:lnTo>
                    <a:pt x="328" y="401"/>
                  </a:lnTo>
                  <a:lnTo>
                    <a:pt x="319" y="416"/>
                  </a:lnTo>
                  <a:lnTo>
                    <a:pt x="307" y="428"/>
                  </a:lnTo>
                  <a:lnTo>
                    <a:pt x="293" y="436"/>
                  </a:lnTo>
                  <a:lnTo>
                    <a:pt x="278" y="442"/>
                  </a:lnTo>
                  <a:lnTo>
                    <a:pt x="261" y="444"/>
                  </a:lnTo>
                  <a:lnTo>
                    <a:pt x="245" y="442"/>
                  </a:lnTo>
                  <a:lnTo>
                    <a:pt x="230" y="437"/>
                  </a:lnTo>
                  <a:lnTo>
                    <a:pt x="42" y="349"/>
                  </a:lnTo>
                  <a:lnTo>
                    <a:pt x="28" y="340"/>
                  </a:lnTo>
                  <a:lnTo>
                    <a:pt x="17" y="328"/>
                  </a:lnTo>
                  <a:lnTo>
                    <a:pt x="7" y="314"/>
                  </a:lnTo>
                  <a:lnTo>
                    <a:pt x="2" y="298"/>
                  </a:lnTo>
                  <a:lnTo>
                    <a:pt x="0" y="281"/>
                  </a:lnTo>
                  <a:lnTo>
                    <a:pt x="0" y="74"/>
                  </a:lnTo>
                  <a:lnTo>
                    <a:pt x="3" y="54"/>
                  </a:lnTo>
                  <a:lnTo>
                    <a:pt x="10" y="37"/>
                  </a:lnTo>
                  <a:lnTo>
                    <a:pt x="22" y="22"/>
                  </a:lnTo>
                  <a:lnTo>
                    <a:pt x="37" y="10"/>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4" name="Shape 9744"/>
            <p:cNvSpPr/>
            <p:nvPr/>
          </p:nvSpPr>
          <p:spPr>
            <a:xfrm>
              <a:off x="143" y="733"/>
              <a:ext cx="13" cy="38"/>
            </a:xfrm>
            <a:custGeom>
              <a:avLst/>
              <a:gdLst/>
              <a:ahLst/>
              <a:cxnLst/>
              <a:rect l="0" t="0" r="0" b="0"/>
              <a:pathLst>
                <a:path w="147" h="419" extrusionOk="0">
                  <a:moveTo>
                    <a:pt x="74" y="0"/>
                  </a:moveTo>
                  <a:lnTo>
                    <a:pt x="93" y="3"/>
                  </a:lnTo>
                  <a:lnTo>
                    <a:pt x="111" y="11"/>
                  </a:lnTo>
                  <a:lnTo>
                    <a:pt x="126" y="22"/>
                  </a:lnTo>
                  <a:lnTo>
                    <a:pt x="138" y="37"/>
                  </a:lnTo>
                  <a:lnTo>
                    <a:pt x="145" y="54"/>
                  </a:lnTo>
                  <a:lnTo>
                    <a:pt x="147" y="75"/>
                  </a:lnTo>
                  <a:lnTo>
                    <a:pt x="147" y="345"/>
                  </a:lnTo>
                  <a:lnTo>
                    <a:pt x="145" y="365"/>
                  </a:lnTo>
                  <a:lnTo>
                    <a:pt x="138" y="382"/>
                  </a:lnTo>
                  <a:lnTo>
                    <a:pt x="126" y="398"/>
                  </a:lnTo>
                  <a:lnTo>
                    <a:pt x="111" y="409"/>
                  </a:lnTo>
                  <a:lnTo>
                    <a:pt x="93" y="416"/>
                  </a:lnTo>
                  <a:lnTo>
                    <a:pt x="74" y="419"/>
                  </a:lnTo>
                  <a:lnTo>
                    <a:pt x="54" y="416"/>
                  </a:lnTo>
                  <a:lnTo>
                    <a:pt x="37" y="409"/>
                  </a:lnTo>
                  <a:lnTo>
                    <a:pt x="22" y="398"/>
                  </a:lnTo>
                  <a:lnTo>
                    <a:pt x="10" y="382"/>
                  </a:lnTo>
                  <a:lnTo>
                    <a:pt x="3" y="365"/>
                  </a:lnTo>
                  <a:lnTo>
                    <a:pt x="0" y="345"/>
                  </a:lnTo>
                  <a:lnTo>
                    <a:pt x="0" y="75"/>
                  </a:lnTo>
                  <a:lnTo>
                    <a:pt x="3" y="54"/>
                  </a:lnTo>
                  <a:lnTo>
                    <a:pt x="10" y="37"/>
                  </a:lnTo>
                  <a:lnTo>
                    <a:pt x="22" y="22"/>
                  </a:lnTo>
                  <a:lnTo>
                    <a:pt x="37"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5" name="Shape 9745"/>
            <p:cNvSpPr/>
            <p:nvPr/>
          </p:nvSpPr>
          <p:spPr>
            <a:xfrm>
              <a:off x="143" y="690"/>
              <a:ext cx="32" cy="32"/>
            </a:xfrm>
            <a:custGeom>
              <a:avLst/>
              <a:gdLst/>
              <a:ahLst/>
              <a:cxnLst/>
              <a:rect l="0" t="0" r="0" b="0"/>
              <a:pathLst>
                <a:path w="355" h="356" extrusionOk="0">
                  <a:moveTo>
                    <a:pt x="74" y="0"/>
                  </a:moveTo>
                  <a:lnTo>
                    <a:pt x="280" y="0"/>
                  </a:lnTo>
                  <a:lnTo>
                    <a:pt x="300" y="3"/>
                  </a:lnTo>
                  <a:lnTo>
                    <a:pt x="317" y="11"/>
                  </a:lnTo>
                  <a:lnTo>
                    <a:pt x="332" y="23"/>
                  </a:lnTo>
                  <a:lnTo>
                    <a:pt x="344" y="37"/>
                  </a:lnTo>
                  <a:lnTo>
                    <a:pt x="351" y="55"/>
                  </a:lnTo>
                  <a:lnTo>
                    <a:pt x="355" y="75"/>
                  </a:lnTo>
                  <a:lnTo>
                    <a:pt x="351" y="94"/>
                  </a:lnTo>
                  <a:lnTo>
                    <a:pt x="344" y="112"/>
                  </a:lnTo>
                  <a:lnTo>
                    <a:pt x="332" y="127"/>
                  </a:lnTo>
                  <a:lnTo>
                    <a:pt x="317" y="139"/>
                  </a:lnTo>
                  <a:lnTo>
                    <a:pt x="300" y="146"/>
                  </a:lnTo>
                  <a:lnTo>
                    <a:pt x="280" y="148"/>
                  </a:lnTo>
                  <a:lnTo>
                    <a:pt x="147" y="148"/>
                  </a:lnTo>
                  <a:lnTo>
                    <a:pt x="147" y="282"/>
                  </a:lnTo>
                  <a:lnTo>
                    <a:pt x="145" y="301"/>
                  </a:lnTo>
                  <a:lnTo>
                    <a:pt x="138" y="320"/>
                  </a:lnTo>
                  <a:lnTo>
                    <a:pt x="126" y="335"/>
                  </a:lnTo>
                  <a:lnTo>
                    <a:pt x="111" y="346"/>
                  </a:lnTo>
                  <a:lnTo>
                    <a:pt x="93" y="353"/>
                  </a:lnTo>
                  <a:lnTo>
                    <a:pt x="74" y="356"/>
                  </a:lnTo>
                  <a:lnTo>
                    <a:pt x="54" y="353"/>
                  </a:lnTo>
                  <a:lnTo>
                    <a:pt x="37" y="346"/>
                  </a:lnTo>
                  <a:lnTo>
                    <a:pt x="22" y="335"/>
                  </a:lnTo>
                  <a:lnTo>
                    <a:pt x="10" y="320"/>
                  </a:lnTo>
                  <a:lnTo>
                    <a:pt x="3" y="301"/>
                  </a:lnTo>
                  <a:lnTo>
                    <a:pt x="0" y="282"/>
                  </a:lnTo>
                  <a:lnTo>
                    <a:pt x="0" y="75"/>
                  </a:lnTo>
                  <a:lnTo>
                    <a:pt x="3" y="55"/>
                  </a:lnTo>
                  <a:lnTo>
                    <a:pt x="10" y="37"/>
                  </a:lnTo>
                  <a:lnTo>
                    <a:pt x="22" y="23"/>
                  </a:lnTo>
                  <a:lnTo>
                    <a:pt x="37"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6" name="Shape 9746"/>
            <p:cNvSpPr/>
            <p:nvPr/>
          </p:nvSpPr>
          <p:spPr>
            <a:xfrm>
              <a:off x="193" y="690"/>
              <a:ext cx="45" cy="13"/>
            </a:xfrm>
            <a:custGeom>
              <a:avLst/>
              <a:gdLst/>
              <a:ahLst/>
              <a:cxnLst/>
              <a:rect l="0" t="0" r="0" b="0"/>
              <a:pathLst>
                <a:path w="493" h="148" extrusionOk="0">
                  <a:moveTo>
                    <a:pt x="74" y="0"/>
                  </a:moveTo>
                  <a:lnTo>
                    <a:pt x="419" y="0"/>
                  </a:lnTo>
                  <a:lnTo>
                    <a:pt x="439" y="3"/>
                  </a:lnTo>
                  <a:lnTo>
                    <a:pt x="456" y="11"/>
                  </a:lnTo>
                  <a:lnTo>
                    <a:pt x="471" y="23"/>
                  </a:lnTo>
                  <a:lnTo>
                    <a:pt x="483" y="37"/>
                  </a:lnTo>
                  <a:lnTo>
                    <a:pt x="490" y="55"/>
                  </a:lnTo>
                  <a:lnTo>
                    <a:pt x="493" y="75"/>
                  </a:lnTo>
                  <a:lnTo>
                    <a:pt x="490" y="94"/>
                  </a:lnTo>
                  <a:lnTo>
                    <a:pt x="483" y="112"/>
                  </a:lnTo>
                  <a:lnTo>
                    <a:pt x="471" y="127"/>
                  </a:lnTo>
                  <a:lnTo>
                    <a:pt x="456" y="139"/>
                  </a:lnTo>
                  <a:lnTo>
                    <a:pt x="439" y="146"/>
                  </a:lnTo>
                  <a:lnTo>
                    <a:pt x="419" y="148"/>
                  </a:lnTo>
                  <a:lnTo>
                    <a:pt x="74" y="148"/>
                  </a:lnTo>
                  <a:lnTo>
                    <a:pt x="55" y="146"/>
                  </a:lnTo>
                  <a:lnTo>
                    <a:pt x="36" y="139"/>
                  </a:lnTo>
                  <a:lnTo>
                    <a:pt x="22" y="127"/>
                  </a:lnTo>
                  <a:lnTo>
                    <a:pt x="10" y="112"/>
                  </a:lnTo>
                  <a:lnTo>
                    <a:pt x="2" y="94"/>
                  </a:lnTo>
                  <a:lnTo>
                    <a:pt x="0" y="75"/>
                  </a:lnTo>
                  <a:lnTo>
                    <a:pt x="2" y="55"/>
                  </a:lnTo>
                  <a:lnTo>
                    <a:pt x="10" y="37"/>
                  </a:lnTo>
                  <a:lnTo>
                    <a:pt x="22" y="23"/>
                  </a:lnTo>
                  <a:lnTo>
                    <a:pt x="36" y="11"/>
                  </a:lnTo>
                  <a:lnTo>
                    <a:pt x="55"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7" name="Shape 9747"/>
            <p:cNvSpPr/>
            <p:nvPr/>
          </p:nvSpPr>
          <p:spPr>
            <a:xfrm>
              <a:off x="256" y="690"/>
              <a:ext cx="32" cy="32"/>
            </a:xfrm>
            <a:custGeom>
              <a:avLst/>
              <a:gdLst/>
              <a:ahLst/>
              <a:cxnLst/>
              <a:rect l="0" t="0" r="0" b="0"/>
              <a:pathLst>
                <a:path w="354" h="356" extrusionOk="0">
                  <a:moveTo>
                    <a:pt x="74" y="0"/>
                  </a:moveTo>
                  <a:lnTo>
                    <a:pt x="281" y="0"/>
                  </a:lnTo>
                  <a:lnTo>
                    <a:pt x="300" y="3"/>
                  </a:lnTo>
                  <a:lnTo>
                    <a:pt x="318" y="11"/>
                  </a:lnTo>
                  <a:lnTo>
                    <a:pt x="333" y="23"/>
                  </a:lnTo>
                  <a:lnTo>
                    <a:pt x="345" y="37"/>
                  </a:lnTo>
                  <a:lnTo>
                    <a:pt x="352" y="55"/>
                  </a:lnTo>
                  <a:lnTo>
                    <a:pt x="354" y="75"/>
                  </a:lnTo>
                  <a:lnTo>
                    <a:pt x="354" y="282"/>
                  </a:lnTo>
                  <a:lnTo>
                    <a:pt x="352" y="301"/>
                  </a:lnTo>
                  <a:lnTo>
                    <a:pt x="345" y="320"/>
                  </a:lnTo>
                  <a:lnTo>
                    <a:pt x="333" y="335"/>
                  </a:lnTo>
                  <a:lnTo>
                    <a:pt x="318" y="346"/>
                  </a:lnTo>
                  <a:lnTo>
                    <a:pt x="300" y="353"/>
                  </a:lnTo>
                  <a:lnTo>
                    <a:pt x="281" y="356"/>
                  </a:lnTo>
                  <a:lnTo>
                    <a:pt x="261" y="353"/>
                  </a:lnTo>
                  <a:lnTo>
                    <a:pt x="244" y="346"/>
                  </a:lnTo>
                  <a:lnTo>
                    <a:pt x="228" y="335"/>
                  </a:lnTo>
                  <a:lnTo>
                    <a:pt x="217" y="320"/>
                  </a:lnTo>
                  <a:lnTo>
                    <a:pt x="210" y="301"/>
                  </a:lnTo>
                  <a:lnTo>
                    <a:pt x="206" y="282"/>
                  </a:lnTo>
                  <a:lnTo>
                    <a:pt x="206" y="148"/>
                  </a:lnTo>
                  <a:lnTo>
                    <a:pt x="74" y="148"/>
                  </a:lnTo>
                  <a:lnTo>
                    <a:pt x="54" y="146"/>
                  </a:lnTo>
                  <a:lnTo>
                    <a:pt x="36" y="139"/>
                  </a:lnTo>
                  <a:lnTo>
                    <a:pt x="21" y="127"/>
                  </a:lnTo>
                  <a:lnTo>
                    <a:pt x="10" y="112"/>
                  </a:lnTo>
                  <a:lnTo>
                    <a:pt x="2" y="94"/>
                  </a:lnTo>
                  <a:lnTo>
                    <a:pt x="0" y="75"/>
                  </a:lnTo>
                  <a:lnTo>
                    <a:pt x="2" y="55"/>
                  </a:lnTo>
                  <a:lnTo>
                    <a:pt x="10" y="37"/>
                  </a:lnTo>
                  <a:lnTo>
                    <a:pt x="21" y="23"/>
                  </a:lnTo>
                  <a:lnTo>
                    <a:pt x="36" y="11"/>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8" name="Shape 9748"/>
            <p:cNvSpPr/>
            <p:nvPr/>
          </p:nvSpPr>
          <p:spPr>
            <a:xfrm>
              <a:off x="274" y="733"/>
              <a:ext cx="14" cy="38"/>
            </a:xfrm>
            <a:custGeom>
              <a:avLst/>
              <a:gdLst/>
              <a:ahLst/>
              <a:cxnLst/>
              <a:rect l="0" t="0" r="0" b="0"/>
              <a:pathLst>
                <a:path w="148" h="419" extrusionOk="0">
                  <a:moveTo>
                    <a:pt x="75" y="0"/>
                  </a:moveTo>
                  <a:lnTo>
                    <a:pt x="94" y="3"/>
                  </a:lnTo>
                  <a:lnTo>
                    <a:pt x="112" y="11"/>
                  </a:lnTo>
                  <a:lnTo>
                    <a:pt x="127" y="22"/>
                  </a:lnTo>
                  <a:lnTo>
                    <a:pt x="139" y="37"/>
                  </a:lnTo>
                  <a:lnTo>
                    <a:pt x="146" y="54"/>
                  </a:lnTo>
                  <a:lnTo>
                    <a:pt x="148" y="75"/>
                  </a:lnTo>
                  <a:lnTo>
                    <a:pt x="148" y="345"/>
                  </a:lnTo>
                  <a:lnTo>
                    <a:pt x="146" y="365"/>
                  </a:lnTo>
                  <a:lnTo>
                    <a:pt x="139" y="382"/>
                  </a:lnTo>
                  <a:lnTo>
                    <a:pt x="127" y="398"/>
                  </a:lnTo>
                  <a:lnTo>
                    <a:pt x="112" y="409"/>
                  </a:lnTo>
                  <a:lnTo>
                    <a:pt x="94" y="416"/>
                  </a:lnTo>
                  <a:lnTo>
                    <a:pt x="75" y="419"/>
                  </a:lnTo>
                  <a:lnTo>
                    <a:pt x="55" y="416"/>
                  </a:lnTo>
                  <a:lnTo>
                    <a:pt x="38" y="409"/>
                  </a:lnTo>
                  <a:lnTo>
                    <a:pt x="22" y="398"/>
                  </a:lnTo>
                  <a:lnTo>
                    <a:pt x="11" y="382"/>
                  </a:lnTo>
                  <a:lnTo>
                    <a:pt x="4" y="365"/>
                  </a:lnTo>
                  <a:lnTo>
                    <a:pt x="0" y="345"/>
                  </a:lnTo>
                  <a:lnTo>
                    <a:pt x="0" y="75"/>
                  </a:lnTo>
                  <a:lnTo>
                    <a:pt x="4" y="54"/>
                  </a:lnTo>
                  <a:lnTo>
                    <a:pt x="11" y="37"/>
                  </a:lnTo>
                  <a:lnTo>
                    <a:pt x="22" y="22"/>
                  </a:lnTo>
                  <a:lnTo>
                    <a:pt x="38" y="11"/>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49" name="Shape 9749"/>
            <p:cNvSpPr/>
            <p:nvPr/>
          </p:nvSpPr>
          <p:spPr>
            <a:xfrm>
              <a:off x="257" y="782"/>
              <a:ext cx="31" cy="41"/>
            </a:xfrm>
            <a:custGeom>
              <a:avLst/>
              <a:gdLst/>
              <a:ahLst/>
              <a:cxnLst/>
              <a:rect l="0" t="0" r="0" b="0"/>
              <a:pathLst>
                <a:path w="335" h="444" extrusionOk="0">
                  <a:moveTo>
                    <a:pt x="262" y="0"/>
                  </a:moveTo>
                  <a:lnTo>
                    <a:pt x="281" y="3"/>
                  </a:lnTo>
                  <a:lnTo>
                    <a:pt x="299" y="10"/>
                  </a:lnTo>
                  <a:lnTo>
                    <a:pt x="314" y="22"/>
                  </a:lnTo>
                  <a:lnTo>
                    <a:pt x="326" y="37"/>
                  </a:lnTo>
                  <a:lnTo>
                    <a:pt x="333" y="54"/>
                  </a:lnTo>
                  <a:lnTo>
                    <a:pt x="335" y="74"/>
                  </a:lnTo>
                  <a:lnTo>
                    <a:pt x="335" y="281"/>
                  </a:lnTo>
                  <a:lnTo>
                    <a:pt x="333" y="298"/>
                  </a:lnTo>
                  <a:lnTo>
                    <a:pt x="328" y="314"/>
                  </a:lnTo>
                  <a:lnTo>
                    <a:pt x="319" y="328"/>
                  </a:lnTo>
                  <a:lnTo>
                    <a:pt x="307" y="340"/>
                  </a:lnTo>
                  <a:lnTo>
                    <a:pt x="293" y="349"/>
                  </a:lnTo>
                  <a:lnTo>
                    <a:pt x="106" y="437"/>
                  </a:lnTo>
                  <a:lnTo>
                    <a:pt x="90" y="442"/>
                  </a:lnTo>
                  <a:lnTo>
                    <a:pt x="74" y="444"/>
                  </a:lnTo>
                  <a:lnTo>
                    <a:pt x="58" y="442"/>
                  </a:lnTo>
                  <a:lnTo>
                    <a:pt x="42" y="436"/>
                  </a:lnTo>
                  <a:lnTo>
                    <a:pt x="28" y="428"/>
                  </a:lnTo>
                  <a:lnTo>
                    <a:pt x="16" y="416"/>
                  </a:lnTo>
                  <a:lnTo>
                    <a:pt x="7" y="401"/>
                  </a:lnTo>
                  <a:lnTo>
                    <a:pt x="1" y="382"/>
                  </a:lnTo>
                  <a:lnTo>
                    <a:pt x="0" y="362"/>
                  </a:lnTo>
                  <a:lnTo>
                    <a:pt x="5" y="344"/>
                  </a:lnTo>
                  <a:lnTo>
                    <a:pt x="13" y="327"/>
                  </a:lnTo>
                  <a:lnTo>
                    <a:pt x="26" y="313"/>
                  </a:lnTo>
                  <a:lnTo>
                    <a:pt x="43" y="303"/>
                  </a:lnTo>
                  <a:lnTo>
                    <a:pt x="187" y="234"/>
                  </a:lnTo>
                  <a:lnTo>
                    <a:pt x="187" y="74"/>
                  </a:lnTo>
                  <a:lnTo>
                    <a:pt x="191" y="54"/>
                  </a:lnTo>
                  <a:lnTo>
                    <a:pt x="198" y="37"/>
                  </a:lnTo>
                  <a:lnTo>
                    <a:pt x="209" y="22"/>
                  </a:lnTo>
                  <a:lnTo>
                    <a:pt x="225" y="10"/>
                  </a:lnTo>
                  <a:lnTo>
                    <a:pt x="242" y="3"/>
                  </a:lnTo>
                  <a:lnTo>
                    <a:pt x="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0" name="Shape 9750"/>
            <p:cNvSpPr/>
            <p:nvPr/>
          </p:nvSpPr>
          <p:spPr>
            <a:xfrm>
              <a:off x="192" y="824"/>
              <a:ext cx="47" cy="21"/>
            </a:xfrm>
            <a:custGeom>
              <a:avLst/>
              <a:gdLst/>
              <a:ahLst/>
              <a:cxnLst/>
              <a:rect l="0" t="0" r="0" b="0"/>
              <a:pathLst>
                <a:path w="522" h="235" extrusionOk="0">
                  <a:moveTo>
                    <a:pt x="67" y="0"/>
                  </a:moveTo>
                  <a:lnTo>
                    <a:pt x="87" y="1"/>
                  </a:lnTo>
                  <a:lnTo>
                    <a:pt x="106" y="7"/>
                  </a:lnTo>
                  <a:lnTo>
                    <a:pt x="262" y="80"/>
                  </a:lnTo>
                  <a:lnTo>
                    <a:pt x="418" y="7"/>
                  </a:lnTo>
                  <a:lnTo>
                    <a:pt x="436" y="1"/>
                  </a:lnTo>
                  <a:lnTo>
                    <a:pt x="455" y="0"/>
                  </a:lnTo>
                  <a:lnTo>
                    <a:pt x="474" y="4"/>
                  </a:lnTo>
                  <a:lnTo>
                    <a:pt x="490" y="13"/>
                  </a:lnTo>
                  <a:lnTo>
                    <a:pt x="505" y="26"/>
                  </a:lnTo>
                  <a:lnTo>
                    <a:pt x="516" y="42"/>
                  </a:lnTo>
                  <a:lnTo>
                    <a:pt x="521" y="61"/>
                  </a:lnTo>
                  <a:lnTo>
                    <a:pt x="522" y="81"/>
                  </a:lnTo>
                  <a:lnTo>
                    <a:pt x="518" y="99"/>
                  </a:lnTo>
                  <a:lnTo>
                    <a:pt x="510" y="116"/>
                  </a:lnTo>
                  <a:lnTo>
                    <a:pt x="497" y="131"/>
                  </a:lnTo>
                  <a:lnTo>
                    <a:pt x="480" y="141"/>
                  </a:lnTo>
                  <a:lnTo>
                    <a:pt x="293" y="229"/>
                  </a:lnTo>
                  <a:lnTo>
                    <a:pt x="278" y="234"/>
                  </a:lnTo>
                  <a:lnTo>
                    <a:pt x="262" y="235"/>
                  </a:lnTo>
                  <a:lnTo>
                    <a:pt x="246" y="234"/>
                  </a:lnTo>
                  <a:lnTo>
                    <a:pt x="230" y="229"/>
                  </a:lnTo>
                  <a:lnTo>
                    <a:pt x="43" y="141"/>
                  </a:lnTo>
                  <a:lnTo>
                    <a:pt x="26" y="131"/>
                  </a:lnTo>
                  <a:lnTo>
                    <a:pt x="13" y="116"/>
                  </a:lnTo>
                  <a:lnTo>
                    <a:pt x="5" y="99"/>
                  </a:lnTo>
                  <a:lnTo>
                    <a:pt x="0" y="81"/>
                  </a:lnTo>
                  <a:lnTo>
                    <a:pt x="2" y="61"/>
                  </a:lnTo>
                  <a:lnTo>
                    <a:pt x="8" y="42"/>
                  </a:lnTo>
                  <a:lnTo>
                    <a:pt x="19" y="26"/>
                  </a:lnTo>
                  <a:lnTo>
                    <a:pt x="32" y="13"/>
                  </a:lnTo>
                  <a:lnTo>
                    <a:pt x="49" y="4"/>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51" name="Shape 9751"/>
          <p:cNvGrpSpPr/>
          <p:nvPr/>
        </p:nvGrpSpPr>
        <p:grpSpPr>
          <a:xfrm>
            <a:off x="7082057" y="1373298"/>
            <a:ext cx="129864" cy="170289"/>
            <a:chOff x="1933" y="135"/>
            <a:chExt cx="469" cy="615"/>
          </a:xfrm>
        </p:grpSpPr>
        <p:sp>
          <p:nvSpPr>
            <p:cNvPr id="9752" name="Shape 9752"/>
            <p:cNvSpPr/>
            <p:nvPr/>
          </p:nvSpPr>
          <p:spPr>
            <a:xfrm>
              <a:off x="1933" y="135"/>
              <a:ext cx="469" cy="615"/>
            </a:xfrm>
            <a:custGeom>
              <a:avLst/>
              <a:gdLst/>
              <a:ahLst/>
              <a:cxnLst/>
              <a:rect l="0" t="0" r="0" b="0"/>
              <a:pathLst>
                <a:path w="2814" h="3690" extrusionOk="0">
                  <a:moveTo>
                    <a:pt x="417" y="1130"/>
                  </a:moveTo>
                  <a:lnTo>
                    <a:pt x="417" y="3452"/>
                  </a:lnTo>
                  <a:lnTo>
                    <a:pt x="2397" y="3452"/>
                  </a:lnTo>
                  <a:lnTo>
                    <a:pt x="2397" y="1130"/>
                  </a:lnTo>
                  <a:lnTo>
                    <a:pt x="417" y="1130"/>
                  </a:lnTo>
                  <a:close/>
                  <a:moveTo>
                    <a:pt x="297" y="641"/>
                  </a:moveTo>
                  <a:lnTo>
                    <a:pt x="278" y="645"/>
                  </a:lnTo>
                  <a:lnTo>
                    <a:pt x="261" y="654"/>
                  </a:lnTo>
                  <a:lnTo>
                    <a:pt x="249" y="666"/>
                  </a:lnTo>
                  <a:lnTo>
                    <a:pt x="240" y="683"/>
                  </a:lnTo>
                  <a:lnTo>
                    <a:pt x="237" y="702"/>
                  </a:lnTo>
                  <a:lnTo>
                    <a:pt x="237" y="892"/>
                  </a:lnTo>
                  <a:lnTo>
                    <a:pt x="2577" y="892"/>
                  </a:lnTo>
                  <a:lnTo>
                    <a:pt x="2577" y="702"/>
                  </a:lnTo>
                  <a:lnTo>
                    <a:pt x="2573" y="683"/>
                  </a:lnTo>
                  <a:lnTo>
                    <a:pt x="2565" y="666"/>
                  </a:lnTo>
                  <a:lnTo>
                    <a:pt x="2552" y="654"/>
                  </a:lnTo>
                  <a:lnTo>
                    <a:pt x="2536" y="645"/>
                  </a:lnTo>
                  <a:lnTo>
                    <a:pt x="2517" y="641"/>
                  </a:lnTo>
                  <a:lnTo>
                    <a:pt x="297" y="641"/>
                  </a:lnTo>
                  <a:close/>
                  <a:moveTo>
                    <a:pt x="1061" y="237"/>
                  </a:moveTo>
                  <a:lnTo>
                    <a:pt x="1044" y="240"/>
                  </a:lnTo>
                  <a:lnTo>
                    <a:pt x="1031" y="247"/>
                  </a:lnTo>
                  <a:lnTo>
                    <a:pt x="1020" y="258"/>
                  </a:lnTo>
                  <a:lnTo>
                    <a:pt x="1012" y="273"/>
                  </a:lnTo>
                  <a:lnTo>
                    <a:pt x="1010" y="290"/>
                  </a:lnTo>
                  <a:lnTo>
                    <a:pt x="1010" y="404"/>
                  </a:lnTo>
                  <a:lnTo>
                    <a:pt x="1805" y="404"/>
                  </a:lnTo>
                  <a:lnTo>
                    <a:pt x="1805" y="290"/>
                  </a:lnTo>
                  <a:lnTo>
                    <a:pt x="1803" y="273"/>
                  </a:lnTo>
                  <a:lnTo>
                    <a:pt x="1795" y="258"/>
                  </a:lnTo>
                  <a:lnTo>
                    <a:pt x="1784" y="247"/>
                  </a:lnTo>
                  <a:lnTo>
                    <a:pt x="1769" y="240"/>
                  </a:lnTo>
                  <a:lnTo>
                    <a:pt x="1753" y="237"/>
                  </a:lnTo>
                  <a:lnTo>
                    <a:pt x="1061" y="237"/>
                  </a:lnTo>
                  <a:close/>
                  <a:moveTo>
                    <a:pt x="1061" y="0"/>
                  </a:moveTo>
                  <a:lnTo>
                    <a:pt x="1753" y="0"/>
                  </a:lnTo>
                  <a:lnTo>
                    <a:pt x="1796" y="2"/>
                  </a:lnTo>
                  <a:lnTo>
                    <a:pt x="1836" y="12"/>
                  </a:lnTo>
                  <a:lnTo>
                    <a:pt x="1874" y="27"/>
                  </a:lnTo>
                  <a:lnTo>
                    <a:pt x="1910" y="46"/>
                  </a:lnTo>
                  <a:lnTo>
                    <a:pt x="1943" y="71"/>
                  </a:lnTo>
                  <a:lnTo>
                    <a:pt x="1971" y="100"/>
                  </a:lnTo>
                  <a:lnTo>
                    <a:pt x="1996" y="131"/>
                  </a:lnTo>
                  <a:lnTo>
                    <a:pt x="2016" y="167"/>
                  </a:lnTo>
                  <a:lnTo>
                    <a:pt x="2030" y="205"/>
                  </a:lnTo>
                  <a:lnTo>
                    <a:pt x="2039" y="247"/>
                  </a:lnTo>
                  <a:lnTo>
                    <a:pt x="2043" y="290"/>
                  </a:lnTo>
                  <a:lnTo>
                    <a:pt x="2043" y="404"/>
                  </a:lnTo>
                  <a:lnTo>
                    <a:pt x="2517" y="404"/>
                  </a:lnTo>
                  <a:lnTo>
                    <a:pt x="2561" y="408"/>
                  </a:lnTo>
                  <a:lnTo>
                    <a:pt x="2602" y="417"/>
                  </a:lnTo>
                  <a:lnTo>
                    <a:pt x="2642" y="431"/>
                  </a:lnTo>
                  <a:lnTo>
                    <a:pt x="2679" y="452"/>
                  </a:lnTo>
                  <a:lnTo>
                    <a:pt x="2712" y="477"/>
                  </a:lnTo>
                  <a:lnTo>
                    <a:pt x="2741" y="507"/>
                  </a:lnTo>
                  <a:lnTo>
                    <a:pt x="2766" y="540"/>
                  </a:lnTo>
                  <a:lnTo>
                    <a:pt x="2786" y="576"/>
                  </a:lnTo>
                  <a:lnTo>
                    <a:pt x="2802" y="616"/>
                  </a:lnTo>
                  <a:lnTo>
                    <a:pt x="2811" y="658"/>
                  </a:lnTo>
                  <a:lnTo>
                    <a:pt x="2814" y="702"/>
                  </a:lnTo>
                  <a:lnTo>
                    <a:pt x="2814" y="1011"/>
                  </a:lnTo>
                  <a:lnTo>
                    <a:pt x="2811" y="1038"/>
                  </a:lnTo>
                  <a:lnTo>
                    <a:pt x="2802" y="1063"/>
                  </a:lnTo>
                  <a:lnTo>
                    <a:pt x="2789" y="1085"/>
                  </a:lnTo>
                  <a:lnTo>
                    <a:pt x="2770" y="1103"/>
                  </a:lnTo>
                  <a:lnTo>
                    <a:pt x="2748" y="1118"/>
                  </a:lnTo>
                  <a:lnTo>
                    <a:pt x="2722" y="1127"/>
                  </a:lnTo>
                  <a:lnTo>
                    <a:pt x="2695" y="1130"/>
                  </a:lnTo>
                  <a:lnTo>
                    <a:pt x="2635" y="1130"/>
                  </a:lnTo>
                  <a:lnTo>
                    <a:pt x="2635" y="3571"/>
                  </a:lnTo>
                  <a:lnTo>
                    <a:pt x="2632" y="3599"/>
                  </a:lnTo>
                  <a:lnTo>
                    <a:pt x="2623" y="3624"/>
                  </a:lnTo>
                  <a:lnTo>
                    <a:pt x="2608" y="3646"/>
                  </a:lnTo>
                  <a:lnTo>
                    <a:pt x="2590" y="3664"/>
                  </a:lnTo>
                  <a:lnTo>
                    <a:pt x="2568" y="3678"/>
                  </a:lnTo>
                  <a:lnTo>
                    <a:pt x="2543" y="3687"/>
                  </a:lnTo>
                  <a:lnTo>
                    <a:pt x="2516" y="3690"/>
                  </a:lnTo>
                  <a:lnTo>
                    <a:pt x="298" y="3690"/>
                  </a:lnTo>
                  <a:lnTo>
                    <a:pt x="271" y="3687"/>
                  </a:lnTo>
                  <a:lnTo>
                    <a:pt x="246" y="3678"/>
                  </a:lnTo>
                  <a:lnTo>
                    <a:pt x="224" y="3664"/>
                  </a:lnTo>
                  <a:lnTo>
                    <a:pt x="205" y="3646"/>
                  </a:lnTo>
                  <a:lnTo>
                    <a:pt x="192" y="3624"/>
                  </a:lnTo>
                  <a:lnTo>
                    <a:pt x="183" y="3599"/>
                  </a:lnTo>
                  <a:lnTo>
                    <a:pt x="179" y="3571"/>
                  </a:lnTo>
                  <a:lnTo>
                    <a:pt x="179" y="1130"/>
                  </a:lnTo>
                  <a:lnTo>
                    <a:pt x="119" y="1130"/>
                  </a:lnTo>
                  <a:lnTo>
                    <a:pt x="91" y="1127"/>
                  </a:lnTo>
                  <a:lnTo>
                    <a:pt x="66" y="1118"/>
                  </a:lnTo>
                  <a:lnTo>
                    <a:pt x="44" y="1103"/>
                  </a:lnTo>
                  <a:lnTo>
                    <a:pt x="26" y="1085"/>
                  </a:lnTo>
                  <a:lnTo>
                    <a:pt x="11" y="1063"/>
                  </a:lnTo>
                  <a:lnTo>
                    <a:pt x="2" y="1038"/>
                  </a:lnTo>
                  <a:lnTo>
                    <a:pt x="0" y="1011"/>
                  </a:lnTo>
                  <a:lnTo>
                    <a:pt x="0" y="702"/>
                  </a:lnTo>
                  <a:lnTo>
                    <a:pt x="3" y="658"/>
                  </a:lnTo>
                  <a:lnTo>
                    <a:pt x="12" y="616"/>
                  </a:lnTo>
                  <a:lnTo>
                    <a:pt x="27" y="576"/>
                  </a:lnTo>
                  <a:lnTo>
                    <a:pt x="47" y="540"/>
                  </a:lnTo>
                  <a:lnTo>
                    <a:pt x="73" y="507"/>
                  </a:lnTo>
                  <a:lnTo>
                    <a:pt x="102" y="477"/>
                  </a:lnTo>
                  <a:lnTo>
                    <a:pt x="136" y="452"/>
                  </a:lnTo>
                  <a:lnTo>
                    <a:pt x="172" y="431"/>
                  </a:lnTo>
                  <a:lnTo>
                    <a:pt x="211" y="417"/>
                  </a:lnTo>
                  <a:lnTo>
                    <a:pt x="254" y="408"/>
                  </a:lnTo>
                  <a:lnTo>
                    <a:pt x="297" y="404"/>
                  </a:lnTo>
                  <a:lnTo>
                    <a:pt x="772" y="404"/>
                  </a:lnTo>
                  <a:lnTo>
                    <a:pt x="772" y="290"/>
                  </a:lnTo>
                  <a:lnTo>
                    <a:pt x="775" y="247"/>
                  </a:lnTo>
                  <a:lnTo>
                    <a:pt x="784" y="205"/>
                  </a:lnTo>
                  <a:lnTo>
                    <a:pt x="799" y="167"/>
                  </a:lnTo>
                  <a:lnTo>
                    <a:pt x="819" y="131"/>
                  </a:lnTo>
                  <a:lnTo>
                    <a:pt x="842" y="100"/>
                  </a:lnTo>
                  <a:lnTo>
                    <a:pt x="872" y="71"/>
                  </a:lnTo>
                  <a:lnTo>
                    <a:pt x="904" y="46"/>
                  </a:lnTo>
                  <a:lnTo>
                    <a:pt x="939" y="27"/>
                  </a:lnTo>
                  <a:lnTo>
                    <a:pt x="978" y="12"/>
                  </a:lnTo>
                  <a:lnTo>
                    <a:pt x="1019" y="2"/>
                  </a:lnTo>
                  <a:lnTo>
                    <a:pt x="10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3" name="Shape 9753"/>
            <p:cNvSpPr/>
            <p:nvPr/>
          </p:nvSpPr>
          <p:spPr>
            <a:xfrm>
              <a:off x="2029" y="342"/>
              <a:ext cx="26" cy="340"/>
            </a:xfrm>
            <a:custGeom>
              <a:avLst/>
              <a:gdLst/>
              <a:ahLst/>
              <a:cxnLst/>
              <a:rect l="0" t="0" r="0" b="0"/>
              <a:pathLst>
                <a:path w="159" h="2039" extrusionOk="0">
                  <a:moveTo>
                    <a:pt x="80" y="0"/>
                  </a:moveTo>
                  <a:lnTo>
                    <a:pt x="101" y="4"/>
                  </a:lnTo>
                  <a:lnTo>
                    <a:pt x="120" y="12"/>
                  </a:lnTo>
                  <a:lnTo>
                    <a:pt x="136" y="24"/>
                  </a:lnTo>
                  <a:lnTo>
                    <a:pt x="148" y="40"/>
                  </a:lnTo>
                  <a:lnTo>
                    <a:pt x="156" y="59"/>
                  </a:lnTo>
                  <a:lnTo>
                    <a:pt x="159" y="80"/>
                  </a:lnTo>
                  <a:lnTo>
                    <a:pt x="159" y="1960"/>
                  </a:lnTo>
                  <a:lnTo>
                    <a:pt x="156" y="1981"/>
                  </a:lnTo>
                  <a:lnTo>
                    <a:pt x="148" y="1999"/>
                  </a:lnTo>
                  <a:lnTo>
                    <a:pt x="136" y="2016"/>
                  </a:lnTo>
                  <a:lnTo>
                    <a:pt x="120" y="2029"/>
                  </a:lnTo>
                  <a:lnTo>
                    <a:pt x="101" y="2036"/>
                  </a:lnTo>
                  <a:lnTo>
                    <a:pt x="80" y="2039"/>
                  </a:lnTo>
                  <a:lnTo>
                    <a:pt x="59" y="2036"/>
                  </a:lnTo>
                  <a:lnTo>
                    <a:pt x="39" y="2029"/>
                  </a:lnTo>
                  <a:lnTo>
                    <a:pt x="24" y="2016"/>
                  </a:lnTo>
                  <a:lnTo>
                    <a:pt x="11" y="1999"/>
                  </a:lnTo>
                  <a:lnTo>
                    <a:pt x="4" y="1981"/>
                  </a:lnTo>
                  <a:lnTo>
                    <a:pt x="0" y="1960"/>
                  </a:lnTo>
                  <a:lnTo>
                    <a:pt x="0" y="80"/>
                  </a:lnTo>
                  <a:lnTo>
                    <a:pt x="4" y="59"/>
                  </a:lnTo>
                  <a:lnTo>
                    <a:pt x="11" y="40"/>
                  </a:lnTo>
                  <a:lnTo>
                    <a:pt x="24" y="24"/>
                  </a:lnTo>
                  <a:lnTo>
                    <a:pt x="39" y="12"/>
                  </a:lnTo>
                  <a:lnTo>
                    <a:pt x="59" y="4"/>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4" name="Shape 9754"/>
            <p:cNvSpPr/>
            <p:nvPr/>
          </p:nvSpPr>
          <p:spPr>
            <a:xfrm>
              <a:off x="2112" y="342"/>
              <a:ext cx="27" cy="340"/>
            </a:xfrm>
            <a:custGeom>
              <a:avLst/>
              <a:gdLst/>
              <a:ahLst/>
              <a:cxnLst/>
              <a:rect l="0" t="0" r="0" b="0"/>
              <a:pathLst>
                <a:path w="158" h="2039" extrusionOk="0">
                  <a:moveTo>
                    <a:pt x="78" y="0"/>
                  </a:moveTo>
                  <a:lnTo>
                    <a:pt x="100" y="4"/>
                  </a:lnTo>
                  <a:lnTo>
                    <a:pt x="119" y="12"/>
                  </a:lnTo>
                  <a:lnTo>
                    <a:pt x="134" y="24"/>
                  </a:lnTo>
                  <a:lnTo>
                    <a:pt x="147" y="40"/>
                  </a:lnTo>
                  <a:lnTo>
                    <a:pt x="155" y="59"/>
                  </a:lnTo>
                  <a:lnTo>
                    <a:pt x="158" y="80"/>
                  </a:lnTo>
                  <a:lnTo>
                    <a:pt x="158" y="1960"/>
                  </a:lnTo>
                  <a:lnTo>
                    <a:pt x="155" y="1981"/>
                  </a:lnTo>
                  <a:lnTo>
                    <a:pt x="147" y="1999"/>
                  </a:lnTo>
                  <a:lnTo>
                    <a:pt x="134" y="2016"/>
                  </a:lnTo>
                  <a:lnTo>
                    <a:pt x="119" y="2029"/>
                  </a:lnTo>
                  <a:lnTo>
                    <a:pt x="100" y="2036"/>
                  </a:lnTo>
                  <a:lnTo>
                    <a:pt x="78" y="2039"/>
                  </a:lnTo>
                  <a:lnTo>
                    <a:pt x="57" y="2036"/>
                  </a:lnTo>
                  <a:lnTo>
                    <a:pt x="39" y="2029"/>
                  </a:lnTo>
                  <a:lnTo>
                    <a:pt x="22" y="2016"/>
                  </a:lnTo>
                  <a:lnTo>
                    <a:pt x="10" y="1999"/>
                  </a:lnTo>
                  <a:lnTo>
                    <a:pt x="2" y="1981"/>
                  </a:lnTo>
                  <a:lnTo>
                    <a:pt x="0" y="1960"/>
                  </a:lnTo>
                  <a:lnTo>
                    <a:pt x="0" y="80"/>
                  </a:lnTo>
                  <a:lnTo>
                    <a:pt x="2" y="59"/>
                  </a:lnTo>
                  <a:lnTo>
                    <a:pt x="10" y="40"/>
                  </a:lnTo>
                  <a:lnTo>
                    <a:pt x="22" y="24"/>
                  </a:lnTo>
                  <a:lnTo>
                    <a:pt x="39" y="12"/>
                  </a:lnTo>
                  <a:lnTo>
                    <a:pt x="57" y="4"/>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5" name="Shape 9755"/>
            <p:cNvSpPr/>
            <p:nvPr/>
          </p:nvSpPr>
          <p:spPr>
            <a:xfrm>
              <a:off x="2196" y="342"/>
              <a:ext cx="27" cy="340"/>
            </a:xfrm>
            <a:custGeom>
              <a:avLst/>
              <a:gdLst/>
              <a:ahLst/>
              <a:cxnLst/>
              <a:rect l="0" t="0" r="0" b="0"/>
              <a:pathLst>
                <a:path w="159" h="2039" extrusionOk="0">
                  <a:moveTo>
                    <a:pt x="79" y="0"/>
                  </a:moveTo>
                  <a:lnTo>
                    <a:pt x="100" y="4"/>
                  </a:lnTo>
                  <a:lnTo>
                    <a:pt x="119" y="12"/>
                  </a:lnTo>
                  <a:lnTo>
                    <a:pt x="135" y="24"/>
                  </a:lnTo>
                  <a:lnTo>
                    <a:pt x="147" y="40"/>
                  </a:lnTo>
                  <a:lnTo>
                    <a:pt x="155" y="59"/>
                  </a:lnTo>
                  <a:lnTo>
                    <a:pt x="159" y="80"/>
                  </a:lnTo>
                  <a:lnTo>
                    <a:pt x="159" y="1960"/>
                  </a:lnTo>
                  <a:lnTo>
                    <a:pt x="155" y="1981"/>
                  </a:lnTo>
                  <a:lnTo>
                    <a:pt x="147" y="1999"/>
                  </a:lnTo>
                  <a:lnTo>
                    <a:pt x="135" y="2016"/>
                  </a:lnTo>
                  <a:lnTo>
                    <a:pt x="119" y="2029"/>
                  </a:lnTo>
                  <a:lnTo>
                    <a:pt x="100" y="2036"/>
                  </a:lnTo>
                  <a:lnTo>
                    <a:pt x="79" y="2039"/>
                  </a:lnTo>
                  <a:lnTo>
                    <a:pt x="59" y="2036"/>
                  </a:lnTo>
                  <a:lnTo>
                    <a:pt x="40" y="2029"/>
                  </a:lnTo>
                  <a:lnTo>
                    <a:pt x="24" y="2016"/>
                  </a:lnTo>
                  <a:lnTo>
                    <a:pt x="10" y="1999"/>
                  </a:lnTo>
                  <a:lnTo>
                    <a:pt x="3" y="1981"/>
                  </a:lnTo>
                  <a:lnTo>
                    <a:pt x="0" y="1960"/>
                  </a:lnTo>
                  <a:lnTo>
                    <a:pt x="0" y="80"/>
                  </a:lnTo>
                  <a:lnTo>
                    <a:pt x="3" y="59"/>
                  </a:lnTo>
                  <a:lnTo>
                    <a:pt x="10" y="40"/>
                  </a:lnTo>
                  <a:lnTo>
                    <a:pt x="24" y="24"/>
                  </a:lnTo>
                  <a:lnTo>
                    <a:pt x="40" y="12"/>
                  </a:lnTo>
                  <a:lnTo>
                    <a:pt x="59" y="4"/>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6" name="Shape 9756"/>
            <p:cNvSpPr/>
            <p:nvPr/>
          </p:nvSpPr>
          <p:spPr>
            <a:xfrm>
              <a:off x="2280" y="342"/>
              <a:ext cx="26" cy="340"/>
            </a:xfrm>
            <a:custGeom>
              <a:avLst/>
              <a:gdLst/>
              <a:ahLst/>
              <a:cxnLst/>
              <a:rect l="0" t="0" r="0" b="0"/>
              <a:pathLst>
                <a:path w="158" h="2039" extrusionOk="0">
                  <a:moveTo>
                    <a:pt x="80" y="0"/>
                  </a:moveTo>
                  <a:lnTo>
                    <a:pt x="100" y="4"/>
                  </a:lnTo>
                  <a:lnTo>
                    <a:pt x="119" y="12"/>
                  </a:lnTo>
                  <a:lnTo>
                    <a:pt x="136" y="24"/>
                  </a:lnTo>
                  <a:lnTo>
                    <a:pt x="148" y="40"/>
                  </a:lnTo>
                  <a:lnTo>
                    <a:pt x="156" y="59"/>
                  </a:lnTo>
                  <a:lnTo>
                    <a:pt x="158" y="80"/>
                  </a:lnTo>
                  <a:lnTo>
                    <a:pt x="158" y="1960"/>
                  </a:lnTo>
                  <a:lnTo>
                    <a:pt x="156" y="1981"/>
                  </a:lnTo>
                  <a:lnTo>
                    <a:pt x="148" y="1999"/>
                  </a:lnTo>
                  <a:lnTo>
                    <a:pt x="136" y="2016"/>
                  </a:lnTo>
                  <a:lnTo>
                    <a:pt x="119" y="2029"/>
                  </a:lnTo>
                  <a:lnTo>
                    <a:pt x="100" y="2036"/>
                  </a:lnTo>
                  <a:lnTo>
                    <a:pt x="80" y="2039"/>
                  </a:lnTo>
                  <a:lnTo>
                    <a:pt x="58" y="2036"/>
                  </a:lnTo>
                  <a:lnTo>
                    <a:pt x="39" y="2029"/>
                  </a:lnTo>
                  <a:lnTo>
                    <a:pt x="23" y="2016"/>
                  </a:lnTo>
                  <a:lnTo>
                    <a:pt x="11" y="1999"/>
                  </a:lnTo>
                  <a:lnTo>
                    <a:pt x="3" y="1981"/>
                  </a:lnTo>
                  <a:lnTo>
                    <a:pt x="0" y="1960"/>
                  </a:lnTo>
                  <a:lnTo>
                    <a:pt x="0" y="80"/>
                  </a:lnTo>
                  <a:lnTo>
                    <a:pt x="3" y="59"/>
                  </a:lnTo>
                  <a:lnTo>
                    <a:pt x="11" y="40"/>
                  </a:lnTo>
                  <a:lnTo>
                    <a:pt x="23" y="24"/>
                  </a:lnTo>
                  <a:lnTo>
                    <a:pt x="39" y="12"/>
                  </a:lnTo>
                  <a:lnTo>
                    <a:pt x="58" y="4"/>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57" name="Shape 9757"/>
          <p:cNvGrpSpPr/>
          <p:nvPr/>
        </p:nvGrpSpPr>
        <p:grpSpPr>
          <a:xfrm>
            <a:off x="2132975" y="1312974"/>
            <a:ext cx="263576" cy="290937"/>
            <a:chOff x="2397" y="229"/>
            <a:chExt cx="289" cy="319"/>
          </a:xfrm>
        </p:grpSpPr>
        <p:sp>
          <p:nvSpPr>
            <p:cNvPr id="9758" name="Shape 9758"/>
            <p:cNvSpPr/>
            <p:nvPr/>
          </p:nvSpPr>
          <p:spPr>
            <a:xfrm>
              <a:off x="2397" y="229"/>
              <a:ext cx="289" cy="319"/>
            </a:xfrm>
            <a:custGeom>
              <a:avLst/>
              <a:gdLst/>
              <a:ahLst/>
              <a:cxnLst/>
              <a:rect l="0" t="0" r="0" b="0"/>
              <a:pathLst>
                <a:path w="3180" h="3508" extrusionOk="0">
                  <a:moveTo>
                    <a:pt x="1590" y="237"/>
                  </a:moveTo>
                  <a:lnTo>
                    <a:pt x="1507" y="279"/>
                  </a:lnTo>
                  <a:lnTo>
                    <a:pt x="1422" y="314"/>
                  </a:lnTo>
                  <a:lnTo>
                    <a:pt x="1335" y="344"/>
                  </a:lnTo>
                  <a:lnTo>
                    <a:pt x="1248" y="368"/>
                  </a:lnTo>
                  <a:lnTo>
                    <a:pt x="1158" y="387"/>
                  </a:lnTo>
                  <a:lnTo>
                    <a:pt x="1068" y="400"/>
                  </a:lnTo>
                  <a:lnTo>
                    <a:pt x="979" y="409"/>
                  </a:lnTo>
                  <a:lnTo>
                    <a:pt x="888" y="411"/>
                  </a:lnTo>
                  <a:lnTo>
                    <a:pt x="797" y="409"/>
                  </a:lnTo>
                  <a:lnTo>
                    <a:pt x="708" y="400"/>
                  </a:lnTo>
                  <a:lnTo>
                    <a:pt x="618" y="386"/>
                  </a:lnTo>
                  <a:lnTo>
                    <a:pt x="529" y="367"/>
                  </a:lnTo>
                  <a:lnTo>
                    <a:pt x="441" y="341"/>
                  </a:lnTo>
                  <a:lnTo>
                    <a:pt x="354" y="312"/>
                  </a:lnTo>
                  <a:lnTo>
                    <a:pt x="270" y="275"/>
                  </a:lnTo>
                  <a:lnTo>
                    <a:pt x="249" y="403"/>
                  </a:lnTo>
                  <a:lnTo>
                    <a:pt x="234" y="531"/>
                  </a:lnTo>
                  <a:lnTo>
                    <a:pt x="224" y="658"/>
                  </a:lnTo>
                  <a:lnTo>
                    <a:pt x="221" y="786"/>
                  </a:lnTo>
                  <a:lnTo>
                    <a:pt x="223" y="913"/>
                  </a:lnTo>
                  <a:lnTo>
                    <a:pt x="231" y="1039"/>
                  </a:lnTo>
                  <a:lnTo>
                    <a:pt x="243" y="1164"/>
                  </a:lnTo>
                  <a:lnTo>
                    <a:pt x="263" y="1289"/>
                  </a:lnTo>
                  <a:lnTo>
                    <a:pt x="287" y="1412"/>
                  </a:lnTo>
                  <a:lnTo>
                    <a:pt x="316" y="1534"/>
                  </a:lnTo>
                  <a:lnTo>
                    <a:pt x="351" y="1655"/>
                  </a:lnTo>
                  <a:lnTo>
                    <a:pt x="391" y="1774"/>
                  </a:lnTo>
                  <a:lnTo>
                    <a:pt x="437" y="1890"/>
                  </a:lnTo>
                  <a:lnTo>
                    <a:pt x="487" y="2005"/>
                  </a:lnTo>
                  <a:lnTo>
                    <a:pt x="542" y="2119"/>
                  </a:lnTo>
                  <a:lnTo>
                    <a:pt x="602" y="2228"/>
                  </a:lnTo>
                  <a:lnTo>
                    <a:pt x="667" y="2336"/>
                  </a:lnTo>
                  <a:lnTo>
                    <a:pt x="737" y="2441"/>
                  </a:lnTo>
                  <a:lnTo>
                    <a:pt x="812" y="2543"/>
                  </a:lnTo>
                  <a:lnTo>
                    <a:pt x="891" y="2642"/>
                  </a:lnTo>
                  <a:lnTo>
                    <a:pt x="975" y="2738"/>
                  </a:lnTo>
                  <a:lnTo>
                    <a:pt x="1064" y="2830"/>
                  </a:lnTo>
                  <a:lnTo>
                    <a:pt x="1158" y="2919"/>
                  </a:lnTo>
                  <a:lnTo>
                    <a:pt x="1255" y="3004"/>
                  </a:lnTo>
                  <a:lnTo>
                    <a:pt x="1358" y="3084"/>
                  </a:lnTo>
                  <a:lnTo>
                    <a:pt x="1590" y="3260"/>
                  </a:lnTo>
                  <a:lnTo>
                    <a:pt x="1822" y="3084"/>
                  </a:lnTo>
                  <a:lnTo>
                    <a:pt x="1924" y="3004"/>
                  </a:lnTo>
                  <a:lnTo>
                    <a:pt x="2022" y="2919"/>
                  </a:lnTo>
                  <a:lnTo>
                    <a:pt x="2115" y="2830"/>
                  </a:lnTo>
                  <a:lnTo>
                    <a:pt x="2204" y="2738"/>
                  </a:lnTo>
                  <a:lnTo>
                    <a:pt x="2288" y="2642"/>
                  </a:lnTo>
                  <a:lnTo>
                    <a:pt x="2368" y="2543"/>
                  </a:lnTo>
                  <a:lnTo>
                    <a:pt x="2443" y="2441"/>
                  </a:lnTo>
                  <a:lnTo>
                    <a:pt x="2512" y="2336"/>
                  </a:lnTo>
                  <a:lnTo>
                    <a:pt x="2578" y="2228"/>
                  </a:lnTo>
                  <a:lnTo>
                    <a:pt x="2638" y="2119"/>
                  </a:lnTo>
                  <a:lnTo>
                    <a:pt x="2694" y="2005"/>
                  </a:lnTo>
                  <a:lnTo>
                    <a:pt x="2744" y="1890"/>
                  </a:lnTo>
                  <a:lnTo>
                    <a:pt x="2789" y="1774"/>
                  </a:lnTo>
                  <a:lnTo>
                    <a:pt x="2829" y="1655"/>
                  </a:lnTo>
                  <a:lnTo>
                    <a:pt x="2863" y="1534"/>
                  </a:lnTo>
                  <a:lnTo>
                    <a:pt x="2893" y="1412"/>
                  </a:lnTo>
                  <a:lnTo>
                    <a:pt x="2918" y="1289"/>
                  </a:lnTo>
                  <a:lnTo>
                    <a:pt x="2936" y="1164"/>
                  </a:lnTo>
                  <a:lnTo>
                    <a:pt x="2950" y="1039"/>
                  </a:lnTo>
                  <a:lnTo>
                    <a:pt x="2957" y="913"/>
                  </a:lnTo>
                  <a:lnTo>
                    <a:pt x="2959" y="786"/>
                  </a:lnTo>
                  <a:lnTo>
                    <a:pt x="2955" y="658"/>
                  </a:lnTo>
                  <a:lnTo>
                    <a:pt x="2947" y="531"/>
                  </a:lnTo>
                  <a:lnTo>
                    <a:pt x="2931" y="403"/>
                  </a:lnTo>
                  <a:lnTo>
                    <a:pt x="2910" y="275"/>
                  </a:lnTo>
                  <a:lnTo>
                    <a:pt x="2825" y="312"/>
                  </a:lnTo>
                  <a:lnTo>
                    <a:pt x="2739" y="341"/>
                  </a:lnTo>
                  <a:lnTo>
                    <a:pt x="2651" y="367"/>
                  </a:lnTo>
                  <a:lnTo>
                    <a:pt x="2562" y="386"/>
                  </a:lnTo>
                  <a:lnTo>
                    <a:pt x="2473" y="400"/>
                  </a:lnTo>
                  <a:lnTo>
                    <a:pt x="2382" y="409"/>
                  </a:lnTo>
                  <a:lnTo>
                    <a:pt x="2291" y="411"/>
                  </a:lnTo>
                  <a:lnTo>
                    <a:pt x="2202" y="409"/>
                  </a:lnTo>
                  <a:lnTo>
                    <a:pt x="2111" y="400"/>
                  </a:lnTo>
                  <a:lnTo>
                    <a:pt x="2021" y="387"/>
                  </a:lnTo>
                  <a:lnTo>
                    <a:pt x="1933" y="368"/>
                  </a:lnTo>
                  <a:lnTo>
                    <a:pt x="1845" y="344"/>
                  </a:lnTo>
                  <a:lnTo>
                    <a:pt x="1758" y="314"/>
                  </a:lnTo>
                  <a:lnTo>
                    <a:pt x="1673" y="279"/>
                  </a:lnTo>
                  <a:lnTo>
                    <a:pt x="1590" y="237"/>
                  </a:lnTo>
                  <a:close/>
                  <a:moveTo>
                    <a:pt x="200" y="0"/>
                  </a:moveTo>
                  <a:lnTo>
                    <a:pt x="224" y="4"/>
                  </a:lnTo>
                  <a:lnTo>
                    <a:pt x="248" y="15"/>
                  </a:lnTo>
                  <a:lnTo>
                    <a:pt x="323" y="56"/>
                  </a:lnTo>
                  <a:lnTo>
                    <a:pt x="401" y="92"/>
                  </a:lnTo>
                  <a:lnTo>
                    <a:pt x="480" y="122"/>
                  </a:lnTo>
                  <a:lnTo>
                    <a:pt x="560" y="146"/>
                  </a:lnTo>
                  <a:lnTo>
                    <a:pt x="642" y="165"/>
                  </a:lnTo>
                  <a:lnTo>
                    <a:pt x="725" y="179"/>
                  </a:lnTo>
                  <a:lnTo>
                    <a:pt x="808" y="187"/>
                  </a:lnTo>
                  <a:lnTo>
                    <a:pt x="891" y="190"/>
                  </a:lnTo>
                  <a:lnTo>
                    <a:pt x="974" y="187"/>
                  </a:lnTo>
                  <a:lnTo>
                    <a:pt x="1058" y="179"/>
                  </a:lnTo>
                  <a:lnTo>
                    <a:pt x="1140" y="165"/>
                  </a:lnTo>
                  <a:lnTo>
                    <a:pt x="1221" y="146"/>
                  </a:lnTo>
                  <a:lnTo>
                    <a:pt x="1302" y="122"/>
                  </a:lnTo>
                  <a:lnTo>
                    <a:pt x="1381" y="92"/>
                  </a:lnTo>
                  <a:lnTo>
                    <a:pt x="1459" y="56"/>
                  </a:lnTo>
                  <a:lnTo>
                    <a:pt x="1534" y="15"/>
                  </a:lnTo>
                  <a:lnTo>
                    <a:pt x="1556" y="5"/>
                  </a:lnTo>
                  <a:lnTo>
                    <a:pt x="1578" y="0"/>
                  </a:lnTo>
                  <a:lnTo>
                    <a:pt x="1602" y="0"/>
                  </a:lnTo>
                  <a:lnTo>
                    <a:pt x="1624" y="5"/>
                  </a:lnTo>
                  <a:lnTo>
                    <a:pt x="1646" y="15"/>
                  </a:lnTo>
                  <a:lnTo>
                    <a:pt x="1721" y="56"/>
                  </a:lnTo>
                  <a:lnTo>
                    <a:pt x="1799" y="92"/>
                  </a:lnTo>
                  <a:lnTo>
                    <a:pt x="1878" y="122"/>
                  </a:lnTo>
                  <a:lnTo>
                    <a:pt x="1958" y="146"/>
                  </a:lnTo>
                  <a:lnTo>
                    <a:pt x="2041" y="165"/>
                  </a:lnTo>
                  <a:lnTo>
                    <a:pt x="2123" y="179"/>
                  </a:lnTo>
                  <a:lnTo>
                    <a:pt x="2206" y="187"/>
                  </a:lnTo>
                  <a:lnTo>
                    <a:pt x="2289" y="190"/>
                  </a:lnTo>
                  <a:lnTo>
                    <a:pt x="2372" y="187"/>
                  </a:lnTo>
                  <a:lnTo>
                    <a:pt x="2456" y="179"/>
                  </a:lnTo>
                  <a:lnTo>
                    <a:pt x="2538" y="165"/>
                  </a:lnTo>
                  <a:lnTo>
                    <a:pt x="2619" y="146"/>
                  </a:lnTo>
                  <a:lnTo>
                    <a:pt x="2700" y="122"/>
                  </a:lnTo>
                  <a:lnTo>
                    <a:pt x="2779" y="92"/>
                  </a:lnTo>
                  <a:lnTo>
                    <a:pt x="2857" y="56"/>
                  </a:lnTo>
                  <a:lnTo>
                    <a:pt x="2932" y="15"/>
                  </a:lnTo>
                  <a:lnTo>
                    <a:pt x="2955" y="4"/>
                  </a:lnTo>
                  <a:lnTo>
                    <a:pt x="2981" y="0"/>
                  </a:lnTo>
                  <a:lnTo>
                    <a:pt x="3006" y="1"/>
                  </a:lnTo>
                  <a:lnTo>
                    <a:pt x="3031" y="9"/>
                  </a:lnTo>
                  <a:lnTo>
                    <a:pt x="3049" y="18"/>
                  </a:lnTo>
                  <a:lnTo>
                    <a:pt x="3065" y="31"/>
                  </a:lnTo>
                  <a:lnTo>
                    <a:pt x="3079" y="47"/>
                  </a:lnTo>
                  <a:lnTo>
                    <a:pt x="3089" y="65"/>
                  </a:lnTo>
                  <a:lnTo>
                    <a:pt x="3096" y="84"/>
                  </a:lnTo>
                  <a:lnTo>
                    <a:pt x="3124" y="212"/>
                  </a:lnTo>
                  <a:lnTo>
                    <a:pt x="3145" y="340"/>
                  </a:lnTo>
                  <a:lnTo>
                    <a:pt x="3162" y="468"/>
                  </a:lnTo>
                  <a:lnTo>
                    <a:pt x="3174" y="596"/>
                  </a:lnTo>
                  <a:lnTo>
                    <a:pt x="3179" y="724"/>
                  </a:lnTo>
                  <a:lnTo>
                    <a:pt x="3180" y="852"/>
                  </a:lnTo>
                  <a:lnTo>
                    <a:pt x="3175" y="979"/>
                  </a:lnTo>
                  <a:lnTo>
                    <a:pt x="3165" y="1106"/>
                  </a:lnTo>
                  <a:lnTo>
                    <a:pt x="3151" y="1232"/>
                  </a:lnTo>
                  <a:lnTo>
                    <a:pt x="3130" y="1357"/>
                  </a:lnTo>
                  <a:lnTo>
                    <a:pt x="3105" y="1480"/>
                  </a:lnTo>
                  <a:lnTo>
                    <a:pt x="3075" y="1602"/>
                  </a:lnTo>
                  <a:lnTo>
                    <a:pt x="3040" y="1723"/>
                  </a:lnTo>
                  <a:lnTo>
                    <a:pt x="2999" y="1842"/>
                  </a:lnTo>
                  <a:lnTo>
                    <a:pt x="2954" y="1961"/>
                  </a:lnTo>
                  <a:lnTo>
                    <a:pt x="2905" y="2076"/>
                  </a:lnTo>
                  <a:lnTo>
                    <a:pt x="2851" y="2190"/>
                  </a:lnTo>
                  <a:lnTo>
                    <a:pt x="2791" y="2301"/>
                  </a:lnTo>
                  <a:lnTo>
                    <a:pt x="2728" y="2410"/>
                  </a:lnTo>
                  <a:lnTo>
                    <a:pt x="2660" y="2516"/>
                  </a:lnTo>
                  <a:lnTo>
                    <a:pt x="2586" y="2621"/>
                  </a:lnTo>
                  <a:lnTo>
                    <a:pt x="2509" y="2721"/>
                  </a:lnTo>
                  <a:lnTo>
                    <a:pt x="2428" y="2819"/>
                  </a:lnTo>
                  <a:lnTo>
                    <a:pt x="2342" y="2915"/>
                  </a:lnTo>
                  <a:lnTo>
                    <a:pt x="2251" y="3007"/>
                  </a:lnTo>
                  <a:lnTo>
                    <a:pt x="2157" y="3095"/>
                  </a:lnTo>
                  <a:lnTo>
                    <a:pt x="2059" y="3180"/>
                  </a:lnTo>
                  <a:lnTo>
                    <a:pt x="1955" y="3261"/>
                  </a:lnTo>
                  <a:lnTo>
                    <a:pt x="1656" y="3486"/>
                  </a:lnTo>
                  <a:lnTo>
                    <a:pt x="1636" y="3499"/>
                  </a:lnTo>
                  <a:lnTo>
                    <a:pt x="1614" y="3506"/>
                  </a:lnTo>
                  <a:lnTo>
                    <a:pt x="1590" y="3508"/>
                  </a:lnTo>
                  <a:lnTo>
                    <a:pt x="1567" y="3506"/>
                  </a:lnTo>
                  <a:lnTo>
                    <a:pt x="1544" y="3499"/>
                  </a:lnTo>
                  <a:lnTo>
                    <a:pt x="1523" y="3486"/>
                  </a:lnTo>
                  <a:lnTo>
                    <a:pt x="1224" y="3261"/>
                  </a:lnTo>
                  <a:lnTo>
                    <a:pt x="1122" y="3180"/>
                  </a:lnTo>
                  <a:lnTo>
                    <a:pt x="1023" y="3095"/>
                  </a:lnTo>
                  <a:lnTo>
                    <a:pt x="929" y="3007"/>
                  </a:lnTo>
                  <a:lnTo>
                    <a:pt x="839" y="2915"/>
                  </a:lnTo>
                  <a:lnTo>
                    <a:pt x="752" y="2819"/>
                  </a:lnTo>
                  <a:lnTo>
                    <a:pt x="671" y="2721"/>
                  </a:lnTo>
                  <a:lnTo>
                    <a:pt x="593" y="2621"/>
                  </a:lnTo>
                  <a:lnTo>
                    <a:pt x="521" y="2516"/>
                  </a:lnTo>
                  <a:lnTo>
                    <a:pt x="453" y="2410"/>
                  </a:lnTo>
                  <a:lnTo>
                    <a:pt x="388" y="2301"/>
                  </a:lnTo>
                  <a:lnTo>
                    <a:pt x="330" y="2190"/>
                  </a:lnTo>
                  <a:lnTo>
                    <a:pt x="275" y="2076"/>
                  </a:lnTo>
                  <a:lnTo>
                    <a:pt x="225" y="1961"/>
                  </a:lnTo>
                  <a:lnTo>
                    <a:pt x="180" y="1842"/>
                  </a:lnTo>
                  <a:lnTo>
                    <a:pt x="141" y="1723"/>
                  </a:lnTo>
                  <a:lnTo>
                    <a:pt x="106" y="1602"/>
                  </a:lnTo>
                  <a:lnTo>
                    <a:pt x="75" y="1480"/>
                  </a:lnTo>
                  <a:lnTo>
                    <a:pt x="50" y="1357"/>
                  </a:lnTo>
                  <a:lnTo>
                    <a:pt x="30" y="1232"/>
                  </a:lnTo>
                  <a:lnTo>
                    <a:pt x="15" y="1106"/>
                  </a:lnTo>
                  <a:lnTo>
                    <a:pt x="4" y="979"/>
                  </a:lnTo>
                  <a:lnTo>
                    <a:pt x="0" y="852"/>
                  </a:lnTo>
                  <a:lnTo>
                    <a:pt x="0" y="724"/>
                  </a:lnTo>
                  <a:lnTo>
                    <a:pt x="6" y="596"/>
                  </a:lnTo>
                  <a:lnTo>
                    <a:pt x="17" y="468"/>
                  </a:lnTo>
                  <a:lnTo>
                    <a:pt x="34" y="340"/>
                  </a:lnTo>
                  <a:lnTo>
                    <a:pt x="57" y="212"/>
                  </a:lnTo>
                  <a:lnTo>
                    <a:pt x="84" y="84"/>
                  </a:lnTo>
                  <a:lnTo>
                    <a:pt x="91" y="65"/>
                  </a:lnTo>
                  <a:lnTo>
                    <a:pt x="101" y="47"/>
                  </a:lnTo>
                  <a:lnTo>
                    <a:pt x="114" y="31"/>
                  </a:lnTo>
                  <a:lnTo>
                    <a:pt x="130" y="18"/>
                  </a:lnTo>
                  <a:lnTo>
                    <a:pt x="148" y="9"/>
                  </a:lnTo>
                  <a:lnTo>
                    <a:pt x="174" y="1"/>
                  </a:lnTo>
                  <a:lnTo>
                    <a:pt x="2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59" name="Shape 9759"/>
            <p:cNvSpPr/>
            <p:nvPr/>
          </p:nvSpPr>
          <p:spPr>
            <a:xfrm>
              <a:off x="2431" y="267"/>
              <a:ext cx="221" cy="239"/>
            </a:xfrm>
            <a:custGeom>
              <a:avLst/>
              <a:gdLst/>
              <a:ahLst/>
              <a:cxnLst/>
              <a:rect l="0" t="0" r="0" b="0"/>
              <a:pathLst>
                <a:path w="2428" h="2629" extrusionOk="0">
                  <a:moveTo>
                    <a:pt x="1214" y="154"/>
                  </a:moveTo>
                  <a:lnTo>
                    <a:pt x="1118" y="190"/>
                  </a:lnTo>
                  <a:lnTo>
                    <a:pt x="1021" y="222"/>
                  </a:lnTo>
                  <a:lnTo>
                    <a:pt x="922" y="249"/>
                  </a:lnTo>
                  <a:lnTo>
                    <a:pt x="820" y="269"/>
                  </a:lnTo>
                  <a:lnTo>
                    <a:pt x="719" y="284"/>
                  </a:lnTo>
                  <a:lnTo>
                    <a:pt x="617" y="293"/>
                  </a:lnTo>
                  <a:lnTo>
                    <a:pt x="515" y="296"/>
                  </a:lnTo>
                  <a:lnTo>
                    <a:pt x="423" y="294"/>
                  </a:lnTo>
                  <a:lnTo>
                    <a:pt x="332" y="286"/>
                  </a:lnTo>
                  <a:lnTo>
                    <a:pt x="241" y="274"/>
                  </a:lnTo>
                  <a:lnTo>
                    <a:pt x="150" y="258"/>
                  </a:lnTo>
                  <a:lnTo>
                    <a:pt x="147" y="385"/>
                  </a:lnTo>
                  <a:lnTo>
                    <a:pt x="150" y="512"/>
                  </a:lnTo>
                  <a:lnTo>
                    <a:pt x="161" y="639"/>
                  </a:lnTo>
                  <a:lnTo>
                    <a:pt x="176" y="766"/>
                  </a:lnTo>
                  <a:lnTo>
                    <a:pt x="198" y="891"/>
                  </a:lnTo>
                  <a:lnTo>
                    <a:pt x="227" y="1016"/>
                  </a:lnTo>
                  <a:lnTo>
                    <a:pt x="261" y="1138"/>
                  </a:lnTo>
                  <a:lnTo>
                    <a:pt x="302" y="1259"/>
                  </a:lnTo>
                  <a:lnTo>
                    <a:pt x="349" y="1377"/>
                  </a:lnTo>
                  <a:lnTo>
                    <a:pt x="399" y="1489"/>
                  </a:lnTo>
                  <a:lnTo>
                    <a:pt x="454" y="1598"/>
                  </a:lnTo>
                  <a:lnTo>
                    <a:pt x="514" y="1704"/>
                  </a:lnTo>
                  <a:lnTo>
                    <a:pt x="580" y="1807"/>
                  </a:lnTo>
                  <a:lnTo>
                    <a:pt x="650" y="1906"/>
                  </a:lnTo>
                  <a:lnTo>
                    <a:pt x="725" y="2002"/>
                  </a:lnTo>
                  <a:lnTo>
                    <a:pt x="804" y="2095"/>
                  </a:lnTo>
                  <a:lnTo>
                    <a:pt x="888" y="2184"/>
                  </a:lnTo>
                  <a:lnTo>
                    <a:pt x="976" y="2268"/>
                  </a:lnTo>
                  <a:lnTo>
                    <a:pt x="1068" y="2349"/>
                  </a:lnTo>
                  <a:lnTo>
                    <a:pt x="1164" y="2425"/>
                  </a:lnTo>
                  <a:lnTo>
                    <a:pt x="1214" y="2463"/>
                  </a:lnTo>
                  <a:lnTo>
                    <a:pt x="1264" y="2425"/>
                  </a:lnTo>
                  <a:lnTo>
                    <a:pt x="1360" y="2349"/>
                  </a:lnTo>
                  <a:lnTo>
                    <a:pt x="1452" y="2268"/>
                  </a:lnTo>
                  <a:lnTo>
                    <a:pt x="1540" y="2184"/>
                  </a:lnTo>
                  <a:lnTo>
                    <a:pt x="1624" y="2095"/>
                  </a:lnTo>
                  <a:lnTo>
                    <a:pt x="1703" y="2002"/>
                  </a:lnTo>
                  <a:lnTo>
                    <a:pt x="1778" y="1906"/>
                  </a:lnTo>
                  <a:lnTo>
                    <a:pt x="1848" y="1807"/>
                  </a:lnTo>
                  <a:lnTo>
                    <a:pt x="1913" y="1704"/>
                  </a:lnTo>
                  <a:lnTo>
                    <a:pt x="1974" y="1598"/>
                  </a:lnTo>
                  <a:lnTo>
                    <a:pt x="2030" y="1489"/>
                  </a:lnTo>
                  <a:lnTo>
                    <a:pt x="2080" y="1377"/>
                  </a:lnTo>
                  <a:lnTo>
                    <a:pt x="2127" y="1259"/>
                  </a:lnTo>
                  <a:lnTo>
                    <a:pt x="2167" y="1138"/>
                  </a:lnTo>
                  <a:lnTo>
                    <a:pt x="2201" y="1016"/>
                  </a:lnTo>
                  <a:lnTo>
                    <a:pt x="2229" y="891"/>
                  </a:lnTo>
                  <a:lnTo>
                    <a:pt x="2252" y="766"/>
                  </a:lnTo>
                  <a:lnTo>
                    <a:pt x="2268" y="639"/>
                  </a:lnTo>
                  <a:lnTo>
                    <a:pt x="2277" y="512"/>
                  </a:lnTo>
                  <a:lnTo>
                    <a:pt x="2280" y="385"/>
                  </a:lnTo>
                  <a:lnTo>
                    <a:pt x="2277" y="258"/>
                  </a:lnTo>
                  <a:lnTo>
                    <a:pt x="2188" y="274"/>
                  </a:lnTo>
                  <a:lnTo>
                    <a:pt x="2097" y="286"/>
                  </a:lnTo>
                  <a:lnTo>
                    <a:pt x="2005" y="294"/>
                  </a:lnTo>
                  <a:lnTo>
                    <a:pt x="1913" y="296"/>
                  </a:lnTo>
                  <a:lnTo>
                    <a:pt x="1811" y="293"/>
                  </a:lnTo>
                  <a:lnTo>
                    <a:pt x="1708" y="284"/>
                  </a:lnTo>
                  <a:lnTo>
                    <a:pt x="1607" y="269"/>
                  </a:lnTo>
                  <a:lnTo>
                    <a:pt x="1507" y="249"/>
                  </a:lnTo>
                  <a:lnTo>
                    <a:pt x="1407" y="222"/>
                  </a:lnTo>
                  <a:lnTo>
                    <a:pt x="1309" y="190"/>
                  </a:lnTo>
                  <a:lnTo>
                    <a:pt x="1214" y="154"/>
                  </a:lnTo>
                  <a:close/>
                  <a:moveTo>
                    <a:pt x="1204" y="0"/>
                  </a:moveTo>
                  <a:lnTo>
                    <a:pt x="1224" y="0"/>
                  </a:lnTo>
                  <a:lnTo>
                    <a:pt x="1244" y="6"/>
                  </a:lnTo>
                  <a:lnTo>
                    <a:pt x="1335" y="43"/>
                  </a:lnTo>
                  <a:lnTo>
                    <a:pt x="1429" y="75"/>
                  </a:lnTo>
                  <a:lnTo>
                    <a:pt x="1524" y="101"/>
                  </a:lnTo>
                  <a:lnTo>
                    <a:pt x="1620" y="122"/>
                  </a:lnTo>
                  <a:lnTo>
                    <a:pt x="1717" y="136"/>
                  </a:lnTo>
                  <a:lnTo>
                    <a:pt x="1815" y="145"/>
                  </a:lnTo>
                  <a:lnTo>
                    <a:pt x="1913" y="149"/>
                  </a:lnTo>
                  <a:lnTo>
                    <a:pt x="2018" y="144"/>
                  </a:lnTo>
                  <a:lnTo>
                    <a:pt x="2121" y="135"/>
                  </a:lnTo>
                  <a:lnTo>
                    <a:pt x="2225" y="119"/>
                  </a:lnTo>
                  <a:lnTo>
                    <a:pt x="2327" y="95"/>
                  </a:lnTo>
                  <a:lnTo>
                    <a:pt x="2343" y="93"/>
                  </a:lnTo>
                  <a:lnTo>
                    <a:pt x="2358" y="94"/>
                  </a:lnTo>
                  <a:lnTo>
                    <a:pt x="2374" y="98"/>
                  </a:lnTo>
                  <a:lnTo>
                    <a:pt x="2388" y="106"/>
                  </a:lnTo>
                  <a:lnTo>
                    <a:pt x="2400" y="117"/>
                  </a:lnTo>
                  <a:lnTo>
                    <a:pt x="2410" y="130"/>
                  </a:lnTo>
                  <a:lnTo>
                    <a:pt x="2416" y="144"/>
                  </a:lnTo>
                  <a:lnTo>
                    <a:pt x="2419" y="160"/>
                  </a:lnTo>
                  <a:lnTo>
                    <a:pt x="2427" y="290"/>
                  </a:lnTo>
                  <a:lnTo>
                    <a:pt x="2428" y="421"/>
                  </a:lnTo>
                  <a:lnTo>
                    <a:pt x="2423" y="551"/>
                  </a:lnTo>
                  <a:lnTo>
                    <a:pt x="2412" y="681"/>
                  </a:lnTo>
                  <a:lnTo>
                    <a:pt x="2395" y="810"/>
                  </a:lnTo>
                  <a:lnTo>
                    <a:pt x="2371" y="938"/>
                  </a:lnTo>
                  <a:lnTo>
                    <a:pt x="2341" y="1065"/>
                  </a:lnTo>
                  <a:lnTo>
                    <a:pt x="2305" y="1190"/>
                  </a:lnTo>
                  <a:lnTo>
                    <a:pt x="2263" y="1313"/>
                  </a:lnTo>
                  <a:lnTo>
                    <a:pt x="2215" y="1435"/>
                  </a:lnTo>
                  <a:lnTo>
                    <a:pt x="2167" y="1543"/>
                  </a:lnTo>
                  <a:lnTo>
                    <a:pt x="2114" y="1649"/>
                  </a:lnTo>
                  <a:lnTo>
                    <a:pt x="2056" y="1753"/>
                  </a:lnTo>
                  <a:lnTo>
                    <a:pt x="1994" y="1853"/>
                  </a:lnTo>
                  <a:lnTo>
                    <a:pt x="1928" y="1951"/>
                  </a:lnTo>
                  <a:lnTo>
                    <a:pt x="1858" y="2045"/>
                  </a:lnTo>
                  <a:lnTo>
                    <a:pt x="1783" y="2137"/>
                  </a:lnTo>
                  <a:lnTo>
                    <a:pt x="1704" y="2225"/>
                  </a:lnTo>
                  <a:lnTo>
                    <a:pt x="1622" y="2311"/>
                  </a:lnTo>
                  <a:lnTo>
                    <a:pt x="1535" y="2392"/>
                  </a:lnTo>
                  <a:lnTo>
                    <a:pt x="1446" y="2470"/>
                  </a:lnTo>
                  <a:lnTo>
                    <a:pt x="1353" y="2543"/>
                  </a:lnTo>
                  <a:lnTo>
                    <a:pt x="1258" y="2614"/>
                  </a:lnTo>
                  <a:lnTo>
                    <a:pt x="1244" y="2622"/>
                  </a:lnTo>
                  <a:lnTo>
                    <a:pt x="1229" y="2627"/>
                  </a:lnTo>
                  <a:lnTo>
                    <a:pt x="1214" y="2629"/>
                  </a:lnTo>
                  <a:lnTo>
                    <a:pt x="1198" y="2627"/>
                  </a:lnTo>
                  <a:lnTo>
                    <a:pt x="1183" y="2622"/>
                  </a:lnTo>
                  <a:lnTo>
                    <a:pt x="1169" y="2614"/>
                  </a:lnTo>
                  <a:lnTo>
                    <a:pt x="1075" y="2543"/>
                  </a:lnTo>
                  <a:lnTo>
                    <a:pt x="982" y="2470"/>
                  </a:lnTo>
                  <a:lnTo>
                    <a:pt x="892" y="2392"/>
                  </a:lnTo>
                  <a:lnTo>
                    <a:pt x="807" y="2311"/>
                  </a:lnTo>
                  <a:lnTo>
                    <a:pt x="723" y="2225"/>
                  </a:lnTo>
                  <a:lnTo>
                    <a:pt x="645" y="2137"/>
                  </a:lnTo>
                  <a:lnTo>
                    <a:pt x="571" y="2045"/>
                  </a:lnTo>
                  <a:lnTo>
                    <a:pt x="500" y="1951"/>
                  </a:lnTo>
                  <a:lnTo>
                    <a:pt x="434" y="1853"/>
                  </a:lnTo>
                  <a:lnTo>
                    <a:pt x="371" y="1753"/>
                  </a:lnTo>
                  <a:lnTo>
                    <a:pt x="313" y="1649"/>
                  </a:lnTo>
                  <a:lnTo>
                    <a:pt x="261" y="1543"/>
                  </a:lnTo>
                  <a:lnTo>
                    <a:pt x="212" y="1435"/>
                  </a:lnTo>
                  <a:lnTo>
                    <a:pt x="164" y="1313"/>
                  </a:lnTo>
                  <a:lnTo>
                    <a:pt x="122" y="1190"/>
                  </a:lnTo>
                  <a:lnTo>
                    <a:pt x="87" y="1065"/>
                  </a:lnTo>
                  <a:lnTo>
                    <a:pt x="57" y="938"/>
                  </a:lnTo>
                  <a:lnTo>
                    <a:pt x="34" y="810"/>
                  </a:lnTo>
                  <a:lnTo>
                    <a:pt x="17" y="681"/>
                  </a:lnTo>
                  <a:lnTo>
                    <a:pt x="5" y="551"/>
                  </a:lnTo>
                  <a:lnTo>
                    <a:pt x="0" y="421"/>
                  </a:lnTo>
                  <a:lnTo>
                    <a:pt x="2" y="290"/>
                  </a:lnTo>
                  <a:lnTo>
                    <a:pt x="9" y="160"/>
                  </a:lnTo>
                  <a:lnTo>
                    <a:pt x="12" y="144"/>
                  </a:lnTo>
                  <a:lnTo>
                    <a:pt x="19" y="130"/>
                  </a:lnTo>
                  <a:lnTo>
                    <a:pt x="27" y="117"/>
                  </a:lnTo>
                  <a:lnTo>
                    <a:pt x="40" y="106"/>
                  </a:lnTo>
                  <a:lnTo>
                    <a:pt x="54" y="98"/>
                  </a:lnTo>
                  <a:lnTo>
                    <a:pt x="69" y="94"/>
                  </a:lnTo>
                  <a:lnTo>
                    <a:pt x="85" y="93"/>
                  </a:lnTo>
                  <a:lnTo>
                    <a:pt x="101" y="95"/>
                  </a:lnTo>
                  <a:lnTo>
                    <a:pt x="204" y="119"/>
                  </a:lnTo>
                  <a:lnTo>
                    <a:pt x="306" y="135"/>
                  </a:lnTo>
                  <a:lnTo>
                    <a:pt x="411" y="144"/>
                  </a:lnTo>
                  <a:lnTo>
                    <a:pt x="515" y="149"/>
                  </a:lnTo>
                  <a:lnTo>
                    <a:pt x="613" y="145"/>
                  </a:lnTo>
                  <a:lnTo>
                    <a:pt x="710" y="136"/>
                  </a:lnTo>
                  <a:lnTo>
                    <a:pt x="809" y="122"/>
                  </a:lnTo>
                  <a:lnTo>
                    <a:pt x="905" y="101"/>
                  </a:lnTo>
                  <a:lnTo>
                    <a:pt x="1000" y="75"/>
                  </a:lnTo>
                  <a:lnTo>
                    <a:pt x="1093" y="43"/>
                  </a:lnTo>
                  <a:lnTo>
                    <a:pt x="1184" y="6"/>
                  </a:lnTo>
                  <a:lnTo>
                    <a:pt x="12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760" name="Shape 9760"/>
          <p:cNvGrpSpPr/>
          <p:nvPr/>
        </p:nvGrpSpPr>
        <p:grpSpPr>
          <a:xfrm>
            <a:off x="7502115" y="1360075"/>
            <a:ext cx="196736" cy="196736"/>
            <a:chOff x="4736" y="3863"/>
            <a:chExt cx="274" cy="274"/>
          </a:xfrm>
        </p:grpSpPr>
        <p:sp>
          <p:nvSpPr>
            <p:cNvPr id="9761" name="Shape 9761"/>
            <p:cNvSpPr/>
            <p:nvPr/>
          </p:nvSpPr>
          <p:spPr>
            <a:xfrm>
              <a:off x="4829" y="3951"/>
              <a:ext cx="89" cy="99"/>
            </a:xfrm>
            <a:custGeom>
              <a:avLst/>
              <a:gdLst/>
              <a:ahLst/>
              <a:cxnLst/>
              <a:rect l="0" t="0" r="0" b="0"/>
              <a:pathLst>
                <a:path w="1156" h="1291" extrusionOk="0">
                  <a:moveTo>
                    <a:pt x="787" y="663"/>
                  </a:moveTo>
                  <a:lnTo>
                    <a:pt x="751" y="663"/>
                  </a:lnTo>
                  <a:lnTo>
                    <a:pt x="714" y="669"/>
                  </a:lnTo>
                  <a:lnTo>
                    <a:pt x="962" y="961"/>
                  </a:lnTo>
                  <a:lnTo>
                    <a:pt x="970" y="938"/>
                  </a:lnTo>
                  <a:lnTo>
                    <a:pt x="977" y="914"/>
                  </a:lnTo>
                  <a:lnTo>
                    <a:pt x="980" y="889"/>
                  </a:lnTo>
                  <a:lnTo>
                    <a:pt x="980" y="856"/>
                  </a:lnTo>
                  <a:lnTo>
                    <a:pt x="976" y="823"/>
                  </a:lnTo>
                  <a:lnTo>
                    <a:pt x="966" y="792"/>
                  </a:lnTo>
                  <a:lnTo>
                    <a:pt x="951" y="763"/>
                  </a:lnTo>
                  <a:lnTo>
                    <a:pt x="931" y="735"/>
                  </a:lnTo>
                  <a:lnTo>
                    <a:pt x="908" y="712"/>
                  </a:lnTo>
                  <a:lnTo>
                    <a:pt x="882" y="693"/>
                  </a:lnTo>
                  <a:lnTo>
                    <a:pt x="852" y="678"/>
                  </a:lnTo>
                  <a:lnTo>
                    <a:pt x="821" y="667"/>
                  </a:lnTo>
                  <a:lnTo>
                    <a:pt x="787" y="663"/>
                  </a:lnTo>
                  <a:close/>
                  <a:moveTo>
                    <a:pt x="195" y="330"/>
                  </a:moveTo>
                  <a:lnTo>
                    <a:pt x="183" y="362"/>
                  </a:lnTo>
                  <a:lnTo>
                    <a:pt x="176" y="395"/>
                  </a:lnTo>
                  <a:lnTo>
                    <a:pt x="175" y="429"/>
                  </a:lnTo>
                  <a:lnTo>
                    <a:pt x="180" y="462"/>
                  </a:lnTo>
                  <a:lnTo>
                    <a:pt x="189" y="495"/>
                  </a:lnTo>
                  <a:lnTo>
                    <a:pt x="205" y="526"/>
                  </a:lnTo>
                  <a:lnTo>
                    <a:pt x="225" y="555"/>
                  </a:lnTo>
                  <a:lnTo>
                    <a:pt x="248" y="578"/>
                  </a:lnTo>
                  <a:lnTo>
                    <a:pt x="275" y="598"/>
                  </a:lnTo>
                  <a:lnTo>
                    <a:pt x="304" y="613"/>
                  </a:lnTo>
                  <a:lnTo>
                    <a:pt x="336" y="623"/>
                  </a:lnTo>
                  <a:lnTo>
                    <a:pt x="368" y="628"/>
                  </a:lnTo>
                  <a:lnTo>
                    <a:pt x="406" y="628"/>
                  </a:lnTo>
                  <a:lnTo>
                    <a:pt x="443" y="621"/>
                  </a:lnTo>
                  <a:lnTo>
                    <a:pt x="195" y="330"/>
                  </a:lnTo>
                  <a:close/>
                  <a:moveTo>
                    <a:pt x="99" y="0"/>
                  </a:moveTo>
                  <a:lnTo>
                    <a:pt x="119" y="1"/>
                  </a:lnTo>
                  <a:lnTo>
                    <a:pt x="137" y="6"/>
                  </a:lnTo>
                  <a:lnTo>
                    <a:pt x="155" y="16"/>
                  </a:lnTo>
                  <a:lnTo>
                    <a:pt x="169" y="30"/>
                  </a:lnTo>
                  <a:lnTo>
                    <a:pt x="208" y="77"/>
                  </a:lnTo>
                  <a:lnTo>
                    <a:pt x="247" y="58"/>
                  </a:lnTo>
                  <a:lnTo>
                    <a:pt x="288" y="45"/>
                  </a:lnTo>
                  <a:lnTo>
                    <a:pt x="329" y="38"/>
                  </a:lnTo>
                  <a:lnTo>
                    <a:pt x="372" y="33"/>
                  </a:lnTo>
                  <a:lnTo>
                    <a:pt x="416" y="35"/>
                  </a:lnTo>
                  <a:lnTo>
                    <a:pt x="459" y="41"/>
                  </a:lnTo>
                  <a:lnTo>
                    <a:pt x="501" y="51"/>
                  </a:lnTo>
                  <a:lnTo>
                    <a:pt x="541" y="66"/>
                  </a:lnTo>
                  <a:lnTo>
                    <a:pt x="579" y="85"/>
                  </a:lnTo>
                  <a:lnTo>
                    <a:pt x="615" y="109"/>
                  </a:lnTo>
                  <a:lnTo>
                    <a:pt x="648" y="137"/>
                  </a:lnTo>
                  <a:lnTo>
                    <a:pt x="678" y="169"/>
                  </a:lnTo>
                  <a:lnTo>
                    <a:pt x="690" y="185"/>
                  </a:lnTo>
                  <a:lnTo>
                    <a:pt x="696" y="204"/>
                  </a:lnTo>
                  <a:lnTo>
                    <a:pt x="699" y="223"/>
                  </a:lnTo>
                  <a:lnTo>
                    <a:pt x="697" y="243"/>
                  </a:lnTo>
                  <a:lnTo>
                    <a:pt x="692" y="261"/>
                  </a:lnTo>
                  <a:lnTo>
                    <a:pt x="682" y="277"/>
                  </a:lnTo>
                  <a:lnTo>
                    <a:pt x="668" y="292"/>
                  </a:lnTo>
                  <a:lnTo>
                    <a:pt x="652" y="303"/>
                  </a:lnTo>
                  <a:lnTo>
                    <a:pt x="634" y="311"/>
                  </a:lnTo>
                  <a:lnTo>
                    <a:pt x="614" y="313"/>
                  </a:lnTo>
                  <a:lnTo>
                    <a:pt x="596" y="312"/>
                  </a:lnTo>
                  <a:lnTo>
                    <a:pt x="577" y="305"/>
                  </a:lnTo>
                  <a:lnTo>
                    <a:pt x="560" y="296"/>
                  </a:lnTo>
                  <a:lnTo>
                    <a:pt x="545" y="283"/>
                  </a:lnTo>
                  <a:lnTo>
                    <a:pt x="522" y="259"/>
                  </a:lnTo>
                  <a:lnTo>
                    <a:pt x="495" y="239"/>
                  </a:lnTo>
                  <a:lnTo>
                    <a:pt x="466" y="224"/>
                  </a:lnTo>
                  <a:lnTo>
                    <a:pt x="434" y="214"/>
                  </a:lnTo>
                  <a:lnTo>
                    <a:pt x="402" y="209"/>
                  </a:lnTo>
                  <a:lnTo>
                    <a:pt x="364" y="209"/>
                  </a:lnTo>
                  <a:lnTo>
                    <a:pt x="328" y="217"/>
                  </a:lnTo>
                  <a:lnTo>
                    <a:pt x="595" y="530"/>
                  </a:lnTo>
                  <a:lnTo>
                    <a:pt x="634" y="512"/>
                  </a:lnTo>
                  <a:lnTo>
                    <a:pt x="674" y="499"/>
                  </a:lnTo>
                  <a:lnTo>
                    <a:pt x="716" y="491"/>
                  </a:lnTo>
                  <a:lnTo>
                    <a:pt x="758" y="487"/>
                  </a:lnTo>
                  <a:lnTo>
                    <a:pt x="801" y="488"/>
                  </a:lnTo>
                  <a:lnTo>
                    <a:pt x="845" y="494"/>
                  </a:lnTo>
                  <a:lnTo>
                    <a:pt x="887" y="505"/>
                  </a:lnTo>
                  <a:lnTo>
                    <a:pt x="927" y="520"/>
                  </a:lnTo>
                  <a:lnTo>
                    <a:pt x="965" y="539"/>
                  </a:lnTo>
                  <a:lnTo>
                    <a:pt x="1001" y="563"/>
                  </a:lnTo>
                  <a:lnTo>
                    <a:pt x="1034" y="590"/>
                  </a:lnTo>
                  <a:lnTo>
                    <a:pt x="1065" y="623"/>
                  </a:lnTo>
                  <a:lnTo>
                    <a:pt x="1091" y="657"/>
                  </a:lnTo>
                  <a:lnTo>
                    <a:pt x="1113" y="694"/>
                  </a:lnTo>
                  <a:lnTo>
                    <a:pt x="1131" y="733"/>
                  </a:lnTo>
                  <a:lnTo>
                    <a:pt x="1144" y="774"/>
                  </a:lnTo>
                  <a:lnTo>
                    <a:pt x="1152" y="816"/>
                  </a:lnTo>
                  <a:lnTo>
                    <a:pt x="1156" y="859"/>
                  </a:lnTo>
                  <a:lnTo>
                    <a:pt x="1155" y="902"/>
                  </a:lnTo>
                  <a:lnTo>
                    <a:pt x="1149" y="946"/>
                  </a:lnTo>
                  <a:lnTo>
                    <a:pt x="1138" y="988"/>
                  </a:lnTo>
                  <a:lnTo>
                    <a:pt x="1123" y="1028"/>
                  </a:lnTo>
                  <a:lnTo>
                    <a:pt x="1105" y="1066"/>
                  </a:lnTo>
                  <a:lnTo>
                    <a:pt x="1081" y="1101"/>
                  </a:lnTo>
                  <a:lnTo>
                    <a:pt x="1120" y="1147"/>
                  </a:lnTo>
                  <a:lnTo>
                    <a:pt x="1132" y="1163"/>
                  </a:lnTo>
                  <a:lnTo>
                    <a:pt x="1138" y="1182"/>
                  </a:lnTo>
                  <a:lnTo>
                    <a:pt x="1141" y="1201"/>
                  </a:lnTo>
                  <a:lnTo>
                    <a:pt x="1139" y="1220"/>
                  </a:lnTo>
                  <a:lnTo>
                    <a:pt x="1134" y="1238"/>
                  </a:lnTo>
                  <a:lnTo>
                    <a:pt x="1124" y="1255"/>
                  </a:lnTo>
                  <a:lnTo>
                    <a:pt x="1110" y="1271"/>
                  </a:lnTo>
                  <a:lnTo>
                    <a:pt x="1093" y="1281"/>
                  </a:lnTo>
                  <a:lnTo>
                    <a:pt x="1073" y="1289"/>
                  </a:lnTo>
                  <a:lnTo>
                    <a:pt x="1054" y="1291"/>
                  </a:lnTo>
                  <a:lnTo>
                    <a:pt x="1035" y="1289"/>
                  </a:lnTo>
                  <a:lnTo>
                    <a:pt x="1017" y="1284"/>
                  </a:lnTo>
                  <a:lnTo>
                    <a:pt x="1001" y="1274"/>
                  </a:lnTo>
                  <a:lnTo>
                    <a:pt x="987" y="1261"/>
                  </a:lnTo>
                  <a:lnTo>
                    <a:pt x="948" y="1214"/>
                  </a:lnTo>
                  <a:lnTo>
                    <a:pt x="907" y="1233"/>
                  </a:lnTo>
                  <a:lnTo>
                    <a:pt x="862" y="1247"/>
                  </a:lnTo>
                  <a:lnTo>
                    <a:pt x="818" y="1254"/>
                  </a:lnTo>
                  <a:lnTo>
                    <a:pt x="772" y="1258"/>
                  </a:lnTo>
                  <a:lnTo>
                    <a:pt x="741" y="1257"/>
                  </a:lnTo>
                  <a:lnTo>
                    <a:pt x="697" y="1250"/>
                  </a:lnTo>
                  <a:lnTo>
                    <a:pt x="655" y="1239"/>
                  </a:lnTo>
                  <a:lnTo>
                    <a:pt x="615" y="1224"/>
                  </a:lnTo>
                  <a:lnTo>
                    <a:pt x="577" y="1205"/>
                  </a:lnTo>
                  <a:lnTo>
                    <a:pt x="541" y="1181"/>
                  </a:lnTo>
                  <a:lnTo>
                    <a:pt x="508" y="1154"/>
                  </a:lnTo>
                  <a:lnTo>
                    <a:pt x="478" y="1122"/>
                  </a:lnTo>
                  <a:lnTo>
                    <a:pt x="467" y="1105"/>
                  </a:lnTo>
                  <a:lnTo>
                    <a:pt x="459" y="1086"/>
                  </a:lnTo>
                  <a:lnTo>
                    <a:pt x="457" y="1068"/>
                  </a:lnTo>
                  <a:lnTo>
                    <a:pt x="458" y="1049"/>
                  </a:lnTo>
                  <a:lnTo>
                    <a:pt x="465" y="1030"/>
                  </a:lnTo>
                  <a:lnTo>
                    <a:pt x="474" y="1013"/>
                  </a:lnTo>
                  <a:lnTo>
                    <a:pt x="487" y="999"/>
                  </a:lnTo>
                  <a:lnTo>
                    <a:pt x="505" y="987"/>
                  </a:lnTo>
                  <a:lnTo>
                    <a:pt x="523" y="980"/>
                  </a:lnTo>
                  <a:lnTo>
                    <a:pt x="541" y="978"/>
                  </a:lnTo>
                  <a:lnTo>
                    <a:pt x="561" y="979"/>
                  </a:lnTo>
                  <a:lnTo>
                    <a:pt x="579" y="985"/>
                  </a:lnTo>
                  <a:lnTo>
                    <a:pt x="597" y="994"/>
                  </a:lnTo>
                  <a:lnTo>
                    <a:pt x="611" y="1008"/>
                  </a:lnTo>
                  <a:lnTo>
                    <a:pt x="635" y="1032"/>
                  </a:lnTo>
                  <a:lnTo>
                    <a:pt x="661" y="1052"/>
                  </a:lnTo>
                  <a:lnTo>
                    <a:pt x="690" y="1066"/>
                  </a:lnTo>
                  <a:lnTo>
                    <a:pt x="721" y="1077"/>
                  </a:lnTo>
                  <a:lnTo>
                    <a:pt x="754" y="1082"/>
                  </a:lnTo>
                  <a:lnTo>
                    <a:pt x="792" y="1081"/>
                  </a:lnTo>
                  <a:lnTo>
                    <a:pt x="829" y="1075"/>
                  </a:lnTo>
                  <a:lnTo>
                    <a:pt x="562" y="761"/>
                  </a:lnTo>
                  <a:lnTo>
                    <a:pt x="523" y="779"/>
                  </a:lnTo>
                  <a:lnTo>
                    <a:pt x="482" y="792"/>
                  </a:lnTo>
                  <a:lnTo>
                    <a:pt x="441" y="800"/>
                  </a:lnTo>
                  <a:lnTo>
                    <a:pt x="397" y="804"/>
                  </a:lnTo>
                  <a:lnTo>
                    <a:pt x="354" y="803"/>
                  </a:lnTo>
                  <a:lnTo>
                    <a:pt x="311" y="797"/>
                  </a:lnTo>
                  <a:lnTo>
                    <a:pt x="268" y="786"/>
                  </a:lnTo>
                  <a:lnTo>
                    <a:pt x="228" y="771"/>
                  </a:lnTo>
                  <a:lnTo>
                    <a:pt x="190" y="752"/>
                  </a:lnTo>
                  <a:lnTo>
                    <a:pt x="155" y="728"/>
                  </a:lnTo>
                  <a:lnTo>
                    <a:pt x="122" y="700"/>
                  </a:lnTo>
                  <a:lnTo>
                    <a:pt x="92" y="668"/>
                  </a:lnTo>
                  <a:lnTo>
                    <a:pt x="65" y="633"/>
                  </a:lnTo>
                  <a:lnTo>
                    <a:pt x="42" y="595"/>
                  </a:lnTo>
                  <a:lnTo>
                    <a:pt x="25" y="555"/>
                  </a:lnTo>
                  <a:lnTo>
                    <a:pt x="12" y="513"/>
                  </a:lnTo>
                  <a:lnTo>
                    <a:pt x="4" y="472"/>
                  </a:lnTo>
                  <a:lnTo>
                    <a:pt x="0" y="430"/>
                  </a:lnTo>
                  <a:lnTo>
                    <a:pt x="1" y="388"/>
                  </a:lnTo>
                  <a:lnTo>
                    <a:pt x="7" y="345"/>
                  </a:lnTo>
                  <a:lnTo>
                    <a:pt x="17" y="304"/>
                  </a:lnTo>
                  <a:lnTo>
                    <a:pt x="32" y="264"/>
                  </a:lnTo>
                  <a:lnTo>
                    <a:pt x="52" y="226"/>
                  </a:lnTo>
                  <a:lnTo>
                    <a:pt x="76" y="189"/>
                  </a:lnTo>
                  <a:lnTo>
                    <a:pt x="36" y="144"/>
                  </a:lnTo>
                  <a:lnTo>
                    <a:pt x="25" y="127"/>
                  </a:lnTo>
                  <a:lnTo>
                    <a:pt x="18" y="108"/>
                  </a:lnTo>
                  <a:lnTo>
                    <a:pt x="15" y="90"/>
                  </a:lnTo>
                  <a:lnTo>
                    <a:pt x="16" y="70"/>
                  </a:lnTo>
                  <a:lnTo>
                    <a:pt x="23" y="52"/>
                  </a:lnTo>
                  <a:lnTo>
                    <a:pt x="32" y="36"/>
                  </a:lnTo>
                  <a:lnTo>
                    <a:pt x="45" y="20"/>
                  </a:lnTo>
                  <a:lnTo>
                    <a:pt x="63" y="10"/>
                  </a:lnTo>
                  <a:lnTo>
                    <a:pt x="81" y="2"/>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62" name="Shape 9762"/>
            <p:cNvSpPr/>
            <p:nvPr/>
          </p:nvSpPr>
          <p:spPr>
            <a:xfrm>
              <a:off x="4774" y="3901"/>
              <a:ext cx="199" cy="199"/>
            </a:xfrm>
            <a:custGeom>
              <a:avLst/>
              <a:gdLst/>
              <a:ahLst/>
              <a:cxnLst/>
              <a:rect l="0" t="0" r="0" b="0"/>
              <a:pathLst>
                <a:path w="2582" h="2582" extrusionOk="0">
                  <a:moveTo>
                    <a:pt x="1290" y="262"/>
                  </a:moveTo>
                  <a:lnTo>
                    <a:pt x="1220" y="265"/>
                  </a:lnTo>
                  <a:lnTo>
                    <a:pt x="1149" y="272"/>
                  </a:lnTo>
                  <a:lnTo>
                    <a:pt x="1079" y="284"/>
                  </a:lnTo>
                  <a:lnTo>
                    <a:pt x="1010" y="301"/>
                  </a:lnTo>
                  <a:lnTo>
                    <a:pt x="941" y="323"/>
                  </a:lnTo>
                  <a:lnTo>
                    <a:pt x="874" y="350"/>
                  </a:lnTo>
                  <a:lnTo>
                    <a:pt x="808" y="382"/>
                  </a:lnTo>
                  <a:lnTo>
                    <a:pt x="745" y="418"/>
                  </a:lnTo>
                  <a:lnTo>
                    <a:pt x="684" y="461"/>
                  </a:lnTo>
                  <a:lnTo>
                    <a:pt x="624" y="507"/>
                  </a:lnTo>
                  <a:lnTo>
                    <a:pt x="569" y="557"/>
                  </a:lnTo>
                  <a:lnTo>
                    <a:pt x="518" y="611"/>
                  </a:lnTo>
                  <a:lnTo>
                    <a:pt x="471" y="668"/>
                  </a:lnTo>
                  <a:lnTo>
                    <a:pt x="430" y="727"/>
                  </a:lnTo>
                  <a:lnTo>
                    <a:pt x="392" y="790"/>
                  </a:lnTo>
                  <a:lnTo>
                    <a:pt x="359" y="854"/>
                  </a:lnTo>
                  <a:lnTo>
                    <a:pt x="330" y="921"/>
                  </a:lnTo>
                  <a:lnTo>
                    <a:pt x="307" y="990"/>
                  </a:lnTo>
                  <a:lnTo>
                    <a:pt x="288" y="1062"/>
                  </a:lnTo>
                  <a:lnTo>
                    <a:pt x="274" y="1135"/>
                  </a:lnTo>
                  <a:lnTo>
                    <a:pt x="265" y="1208"/>
                  </a:lnTo>
                  <a:lnTo>
                    <a:pt x="262" y="1283"/>
                  </a:lnTo>
                  <a:lnTo>
                    <a:pt x="264" y="1357"/>
                  </a:lnTo>
                  <a:lnTo>
                    <a:pt x="272" y="1429"/>
                  </a:lnTo>
                  <a:lnTo>
                    <a:pt x="284" y="1502"/>
                  </a:lnTo>
                  <a:lnTo>
                    <a:pt x="301" y="1572"/>
                  </a:lnTo>
                  <a:lnTo>
                    <a:pt x="324" y="1642"/>
                  </a:lnTo>
                  <a:lnTo>
                    <a:pt x="351" y="1709"/>
                  </a:lnTo>
                  <a:lnTo>
                    <a:pt x="383" y="1775"/>
                  </a:lnTo>
                  <a:lnTo>
                    <a:pt x="420" y="1838"/>
                  </a:lnTo>
                  <a:lnTo>
                    <a:pt x="461" y="1898"/>
                  </a:lnTo>
                  <a:lnTo>
                    <a:pt x="508" y="1957"/>
                  </a:lnTo>
                  <a:lnTo>
                    <a:pt x="558" y="2012"/>
                  </a:lnTo>
                  <a:lnTo>
                    <a:pt x="612" y="2063"/>
                  </a:lnTo>
                  <a:lnTo>
                    <a:pt x="668" y="2110"/>
                  </a:lnTo>
                  <a:lnTo>
                    <a:pt x="728" y="2152"/>
                  </a:lnTo>
                  <a:lnTo>
                    <a:pt x="791" y="2190"/>
                  </a:lnTo>
                  <a:lnTo>
                    <a:pt x="855" y="2222"/>
                  </a:lnTo>
                  <a:lnTo>
                    <a:pt x="922" y="2251"/>
                  </a:lnTo>
                  <a:lnTo>
                    <a:pt x="991" y="2274"/>
                  </a:lnTo>
                  <a:lnTo>
                    <a:pt x="1063" y="2294"/>
                  </a:lnTo>
                  <a:lnTo>
                    <a:pt x="1135" y="2307"/>
                  </a:lnTo>
                  <a:lnTo>
                    <a:pt x="1209" y="2315"/>
                  </a:lnTo>
                  <a:lnTo>
                    <a:pt x="1284" y="2319"/>
                  </a:lnTo>
                  <a:lnTo>
                    <a:pt x="1357" y="2316"/>
                  </a:lnTo>
                  <a:lnTo>
                    <a:pt x="1430" y="2310"/>
                  </a:lnTo>
                  <a:lnTo>
                    <a:pt x="1503" y="2297"/>
                  </a:lnTo>
                  <a:lnTo>
                    <a:pt x="1573" y="2280"/>
                  </a:lnTo>
                  <a:lnTo>
                    <a:pt x="1642" y="2258"/>
                  </a:lnTo>
                  <a:lnTo>
                    <a:pt x="1709" y="2231"/>
                  </a:lnTo>
                  <a:lnTo>
                    <a:pt x="1776" y="2198"/>
                  </a:lnTo>
                  <a:lnTo>
                    <a:pt x="1838" y="2162"/>
                  </a:lnTo>
                  <a:lnTo>
                    <a:pt x="1899" y="2119"/>
                  </a:lnTo>
                  <a:lnTo>
                    <a:pt x="1958" y="2074"/>
                  </a:lnTo>
                  <a:lnTo>
                    <a:pt x="2015" y="2022"/>
                  </a:lnTo>
                  <a:lnTo>
                    <a:pt x="2066" y="1967"/>
                  </a:lnTo>
                  <a:lnTo>
                    <a:pt x="2114" y="1908"/>
                  </a:lnTo>
                  <a:lnTo>
                    <a:pt x="2156" y="1847"/>
                  </a:lnTo>
                  <a:lnTo>
                    <a:pt x="2193" y="1785"/>
                  </a:lnTo>
                  <a:lnTo>
                    <a:pt x="2225" y="1720"/>
                  </a:lnTo>
                  <a:lnTo>
                    <a:pt x="2253" y="1652"/>
                  </a:lnTo>
                  <a:lnTo>
                    <a:pt x="2276" y="1584"/>
                  </a:lnTo>
                  <a:lnTo>
                    <a:pt x="2294" y="1515"/>
                  </a:lnTo>
                  <a:lnTo>
                    <a:pt x="2307" y="1443"/>
                  </a:lnTo>
                  <a:lnTo>
                    <a:pt x="2316" y="1373"/>
                  </a:lnTo>
                  <a:lnTo>
                    <a:pt x="2319" y="1300"/>
                  </a:lnTo>
                  <a:lnTo>
                    <a:pt x="2317" y="1229"/>
                  </a:lnTo>
                  <a:lnTo>
                    <a:pt x="2311" y="1157"/>
                  </a:lnTo>
                  <a:lnTo>
                    <a:pt x="2299" y="1086"/>
                  </a:lnTo>
                  <a:lnTo>
                    <a:pt x="2283" y="1015"/>
                  </a:lnTo>
                  <a:lnTo>
                    <a:pt x="2260" y="946"/>
                  </a:lnTo>
                  <a:lnTo>
                    <a:pt x="2233" y="878"/>
                  </a:lnTo>
                  <a:lnTo>
                    <a:pt x="2201" y="811"/>
                  </a:lnTo>
                  <a:lnTo>
                    <a:pt x="2164" y="747"/>
                  </a:lnTo>
                  <a:lnTo>
                    <a:pt x="2121" y="684"/>
                  </a:lnTo>
                  <a:lnTo>
                    <a:pt x="2075" y="623"/>
                  </a:lnTo>
                  <a:lnTo>
                    <a:pt x="2021" y="566"/>
                  </a:lnTo>
                  <a:lnTo>
                    <a:pt x="1966" y="514"/>
                  </a:lnTo>
                  <a:lnTo>
                    <a:pt x="1907" y="466"/>
                  </a:lnTo>
                  <a:lnTo>
                    <a:pt x="1845" y="424"/>
                  </a:lnTo>
                  <a:lnTo>
                    <a:pt x="1781" y="386"/>
                  </a:lnTo>
                  <a:lnTo>
                    <a:pt x="1715" y="353"/>
                  </a:lnTo>
                  <a:lnTo>
                    <a:pt x="1648" y="325"/>
                  </a:lnTo>
                  <a:lnTo>
                    <a:pt x="1577" y="303"/>
                  </a:lnTo>
                  <a:lnTo>
                    <a:pt x="1507" y="285"/>
                  </a:lnTo>
                  <a:lnTo>
                    <a:pt x="1435" y="272"/>
                  </a:lnTo>
                  <a:lnTo>
                    <a:pt x="1363" y="265"/>
                  </a:lnTo>
                  <a:lnTo>
                    <a:pt x="1290" y="262"/>
                  </a:lnTo>
                  <a:close/>
                  <a:moveTo>
                    <a:pt x="1312" y="0"/>
                  </a:moveTo>
                  <a:lnTo>
                    <a:pt x="1394" y="5"/>
                  </a:lnTo>
                  <a:lnTo>
                    <a:pt x="1477" y="13"/>
                  </a:lnTo>
                  <a:lnTo>
                    <a:pt x="1558" y="27"/>
                  </a:lnTo>
                  <a:lnTo>
                    <a:pt x="1638" y="47"/>
                  </a:lnTo>
                  <a:lnTo>
                    <a:pt x="1717" y="72"/>
                  </a:lnTo>
                  <a:lnTo>
                    <a:pt x="1795" y="102"/>
                  </a:lnTo>
                  <a:lnTo>
                    <a:pt x="1871" y="137"/>
                  </a:lnTo>
                  <a:lnTo>
                    <a:pt x="1945" y="177"/>
                  </a:lnTo>
                  <a:lnTo>
                    <a:pt x="2016" y="222"/>
                  </a:lnTo>
                  <a:lnTo>
                    <a:pt x="2085" y="272"/>
                  </a:lnTo>
                  <a:lnTo>
                    <a:pt x="2151" y="327"/>
                  </a:lnTo>
                  <a:lnTo>
                    <a:pt x="2214" y="388"/>
                  </a:lnTo>
                  <a:lnTo>
                    <a:pt x="2274" y="453"/>
                  </a:lnTo>
                  <a:lnTo>
                    <a:pt x="2329" y="522"/>
                  </a:lnTo>
                  <a:lnTo>
                    <a:pt x="2378" y="594"/>
                  </a:lnTo>
                  <a:lnTo>
                    <a:pt x="2422" y="669"/>
                  </a:lnTo>
                  <a:lnTo>
                    <a:pt x="2461" y="745"/>
                  </a:lnTo>
                  <a:lnTo>
                    <a:pt x="2494" y="823"/>
                  </a:lnTo>
                  <a:lnTo>
                    <a:pt x="2522" y="902"/>
                  </a:lnTo>
                  <a:lnTo>
                    <a:pt x="2545" y="982"/>
                  </a:lnTo>
                  <a:lnTo>
                    <a:pt x="2562" y="1063"/>
                  </a:lnTo>
                  <a:lnTo>
                    <a:pt x="2573" y="1145"/>
                  </a:lnTo>
                  <a:lnTo>
                    <a:pt x="2580" y="1228"/>
                  </a:lnTo>
                  <a:lnTo>
                    <a:pt x="2582" y="1311"/>
                  </a:lnTo>
                  <a:lnTo>
                    <a:pt x="2577" y="1393"/>
                  </a:lnTo>
                  <a:lnTo>
                    <a:pt x="2567" y="1476"/>
                  </a:lnTo>
                  <a:lnTo>
                    <a:pt x="2553" y="1557"/>
                  </a:lnTo>
                  <a:lnTo>
                    <a:pt x="2534" y="1637"/>
                  </a:lnTo>
                  <a:lnTo>
                    <a:pt x="2509" y="1716"/>
                  </a:lnTo>
                  <a:lnTo>
                    <a:pt x="2480" y="1794"/>
                  </a:lnTo>
                  <a:lnTo>
                    <a:pt x="2444" y="1870"/>
                  </a:lnTo>
                  <a:lnTo>
                    <a:pt x="2404" y="1944"/>
                  </a:lnTo>
                  <a:lnTo>
                    <a:pt x="2359" y="2015"/>
                  </a:lnTo>
                  <a:lnTo>
                    <a:pt x="2309" y="2085"/>
                  </a:lnTo>
                  <a:lnTo>
                    <a:pt x="2253" y="2151"/>
                  </a:lnTo>
                  <a:lnTo>
                    <a:pt x="2194" y="2214"/>
                  </a:lnTo>
                  <a:lnTo>
                    <a:pt x="2128" y="2273"/>
                  </a:lnTo>
                  <a:lnTo>
                    <a:pt x="2063" y="2325"/>
                  </a:lnTo>
                  <a:lnTo>
                    <a:pt x="1994" y="2373"/>
                  </a:lnTo>
                  <a:lnTo>
                    <a:pt x="1923" y="2416"/>
                  </a:lnTo>
                  <a:lnTo>
                    <a:pt x="1850" y="2454"/>
                  </a:lnTo>
                  <a:lnTo>
                    <a:pt x="1776" y="2488"/>
                  </a:lnTo>
                  <a:lnTo>
                    <a:pt x="1699" y="2516"/>
                  </a:lnTo>
                  <a:lnTo>
                    <a:pt x="1620" y="2540"/>
                  </a:lnTo>
                  <a:lnTo>
                    <a:pt x="1539" y="2558"/>
                  </a:lnTo>
                  <a:lnTo>
                    <a:pt x="1458" y="2571"/>
                  </a:lnTo>
                  <a:lnTo>
                    <a:pt x="1376" y="2579"/>
                  </a:lnTo>
                  <a:lnTo>
                    <a:pt x="1293" y="2582"/>
                  </a:lnTo>
                  <a:lnTo>
                    <a:pt x="1240" y="2581"/>
                  </a:lnTo>
                  <a:lnTo>
                    <a:pt x="1188" y="2578"/>
                  </a:lnTo>
                  <a:lnTo>
                    <a:pt x="1103" y="2568"/>
                  </a:lnTo>
                  <a:lnTo>
                    <a:pt x="1019" y="2553"/>
                  </a:lnTo>
                  <a:lnTo>
                    <a:pt x="937" y="2532"/>
                  </a:lnTo>
                  <a:lnTo>
                    <a:pt x="857" y="2507"/>
                  </a:lnTo>
                  <a:lnTo>
                    <a:pt x="779" y="2476"/>
                  </a:lnTo>
                  <a:lnTo>
                    <a:pt x="703" y="2440"/>
                  </a:lnTo>
                  <a:lnTo>
                    <a:pt x="629" y="2400"/>
                  </a:lnTo>
                  <a:lnTo>
                    <a:pt x="559" y="2354"/>
                  </a:lnTo>
                  <a:lnTo>
                    <a:pt x="492" y="2305"/>
                  </a:lnTo>
                  <a:lnTo>
                    <a:pt x="427" y="2250"/>
                  </a:lnTo>
                  <a:lnTo>
                    <a:pt x="366" y="2191"/>
                  </a:lnTo>
                  <a:lnTo>
                    <a:pt x="308" y="2127"/>
                  </a:lnTo>
                  <a:lnTo>
                    <a:pt x="255" y="2061"/>
                  </a:lnTo>
                  <a:lnTo>
                    <a:pt x="206" y="1990"/>
                  </a:lnTo>
                  <a:lnTo>
                    <a:pt x="162" y="1918"/>
                  </a:lnTo>
                  <a:lnTo>
                    <a:pt x="123" y="1843"/>
                  </a:lnTo>
                  <a:lnTo>
                    <a:pt x="90" y="1766"/>
                  </a:lnTo>
                  <a:lnTo>
                    <a:pt x="62" y="1688"/>
                  </a:lnTo>
                  <a:lnTo>
                    <a:pt x="39" y="1607"/>
                  </a:lnTo>
                  <a:lnTo>
                    <a:pt x="21" y="1526"/>
                  </a:lnTo>
                  <a:lnTo>
                    <a:pt x="9" y="1442"/>
                  </a:lnTo>
                  <a:lnTo>
                    <a:pt x="2" y="1358"/>
                  </a:lnTo>
                  <a:lnTo>
                    <a:pt x="0" y="1273"/>
                  </a:lnTo>
                  <a:lnTo>
                    <a:pt x="4" y="1188"/>
                  </a:lnTo>
                  <a:lnTo>
                    <a:pt x="14" y="1102"/>
                  </a:lnTo>
                  <a:lnTo>
                    <a:pt x="29" y="1019"/>
                  </a:lnTo>
                  <a:lnTo>
                    <a:pt x="49" y="936"/>
                  </a:lnTo>
                  <a:lnTo>
                    <a:pt x="75" y="856"/>
                  </a:lnTo>
                  <a:lnTo>
                    <a:pt x="105" y="778"/>
                  </a:lnTo>
                  <a:lnTo>
                    <a:pt x="141" y="702"/>
                  </a:lnTo>
                  <a:lnTo>
                    <a:pt x="182" y="629"/>
                  </a:lnTo>
                  <a:lnTo>
                    <a:pt x="226" y="558"/>
                  </a:lnTo>
                  <a:lnTo>
                    <a:pt x="277" y="491"/>
                  </a:lnTo>
                  <a:lnTo>
                    <a:pt x="331" y="426"/>
                  </a:lnTo>
                  <a:lnTo>
                    <a:pt x="390" y="365"/>
                  </a:lnTo>
                  <a:lnTo>
                    <a:pt x="454" y="308"/>
                  </a:lnTo>
                  <a:lnTo>
                    <a:pt x="523" y="253"/>
                  </a:lnTo>
                  <a:lnTo>
                    <a:pt x="595" y="203"/>
                  </a:lnTo>
                  <a:lnTo>
                    <a:pt x="668" y="160"/>
                  </a:lnTo>
                  <a:lnTo>
                    <a:pt x="745" y="121"/>
                  </a:lnTo>
                  <a:lnTo>
                    <a:pt x="822" y="87"/>
                  </a:lnTo>
                  <a:lnTo>
                    <a:pt x="902" y="60"/>
                  </a:lnTo>
                  <a:lnTo>
                    <a:pt x="983" y="37"/>
                  </a:lnTo>
                  <a:lnTo>
                    <a:pt x="1064" y="20"/>
                  </a:lnTo>
                  <a:lnTo>
                    <a:pt x="1146" y="8"/>
                  </a:lnTo>
                  <a:lnTo>
                    <a:pt x="1228" y="1"/>
                  </a:lnTo>
                  <a:lnTo>
                    <a:pt x="1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63" name="Shape 9763"/>
            <p:cNvSpPr/>
            <p:nvPr/>
          </p:nvSpPr>
          <p:spPr>
            <a:xfrm>
              <a:off x="4878" y="3901"/>
              <a:ext cx="132" cy="236"/>
            </a:xfrm>
            <a:custGeom>
              <a:avLst/>
              <a:gdLst/>
              <a:ahLst/>
              <a:cxnLst/>
              <a:rect l="0" t="0" r="0" b="0"/>
              <a:pathLst>
                <a:path w="1721" h="3065" extrusionOk="0">
                  <a:moveTo>
                    <a:pt x="1157" y="0"/>
                  </a:moveTo>
                  <a:lnTo>
                    <a:pt x="1176" y="4"/>
                  </a:lnTo>
                  <a:lnTo>
                    <a:pt x="1544" y="110"/>
                  </a:lnTo>
                  <a:lnTo>
                    <a:pt x="1563" y="117"/>
                  </a:lnTo>
                  <a:lnTo>
                    <a:pt x="1578" y="129"/>
                  </a:lnTo>
                  <a:lnTo>
                    <a:pt x="1591" y="143"/>
                  </a:lnTo>
                  <a:lnTo>
                    <a:pt x="1600" y="161"/>
                  </a:lnTo>
                  <a:lnTo>
                    <a:pt x="1605" y="179"/>
                  </a:lnTo>
                  <a:lnTo>
                    <a:pt x="1608" y="199"/>
                  </a:lnTo>
                  <a:lnTo>
                    <a:pt x="1603" y="218"/>
                  </a:lnTo>
                  <a:lnTo>
                    <a:pt x="1596" y="238"/>
                  </a:lnTo>
                  <a:lnTo>
                    <a:pt x="1585" y="253"/>
                  </a:lnTo>
                  <a:lnTo>
                    <a:pt x="1570" y="266"/>
                  </a:lnTo>
                  <a:lnTo>
                    <a:pt x="1553" y="275"/>
                  </a:lnTo>
                  <a:lnTo>
                    <a:pt x="1535" y="280"/>
                  </a:lnTo>
                  <a:lnTo>
                    <a:pt x="1516" y="281"/>
                  </a:lnTo>
                  <a:lnTo>
                    <a:pt x="1495" y="278"/>
                  </a:lnTo>
                  <a:lnTo>
                    <a:pt x="1386" y="246"/>
                  </a:lnTo>
                  <a:lnTo>
                    <a:pt x="1443" y="331"/>
                  </a:lnTo>
                  <a:lnTo>
                    <a:pt x="1495" y="416"/>
                  </a:lnTo>
                  <a:lnTo>
                    <a:pt x="1540" y="505"/>
                  </a:lnTo>
                  <a:lnTo>
                    <a:pt x="1582" y="595"/>
                  </a:lnTo>
                  <a:lnTo>
                    <a:pt x="1617" y="687"/>
                  </a:lnTo>
                  <a:lnTo>
                    <a:pt x="1648" y="779"/>
                  </a:lnTo>
                  <a:lnTo>
                    <a:pt x="1673" y="874"/>
                  </a:lnTo>
                  <a:lnTo>
                    <a:pt x="1693" y="969"/>
                  </a:lnTo>
                  <a:lnTo>
                    <a:pt x="1707" y="1065"/>
                  </a:lnTo>
                  <a:lnTo>
                    <a:pt x="1717" y="1161"/>
                  </a:lnTo>
                  <a:lnTo>
                    <a:pt x="1721" y="1258"/>
                  </a:lnTo>
                  <a:lnTo>
                    <a:pt x="1720" y="1355"/>
                  </a:lnTo>
                  <a:lnTo>
                    <a:pt x="1714" y="1450"/>
                  </a:lnTo>
                  <a:lnTo>
                    <a:pt x="1703" y="1546"/>
                  </a:lnTo>
                  <a:lnTo>
                    <a:pt x="1686" y="1642"/>
                  </a:lnTo>
                  <a:lnTo>
                    <a:pt x="1665" y="1735"/>
                  </a:lnTo>
                  <a:lnTo>
                    <a:pt x="1638" y="1828"/>
                  </a:lnTo>
                  <a:lnTo>
                    <a:pt x="1607" y="1920"/>
                  </a:lnTo>
                  <a:lnTo>
                    <a:pt x="1570" y="2010"/>
                  </a:lnTo>
                  <a:lnTo>
                    <a:pt x="1527" y="2099"/>
                  </a:lnTo>
                  <a:lnTo>
                    <a:pt x="1481" y="2184"/>
                  </a:lnTo>
                  <a:lnTo>
                    <a:pt x="1429" y="2269"/>
                  </a:lnTo>
                  <a:lnTo>
                    <a:pt x="1371" y="2350"/>
                  </a:lnTo>
                  <a:lnTo>
                    <a:pt x="1310" y="2428"/>
                  </a:lnTo>
                  <a:lnTo>
                    <a:pt x="1244" y="2504"/>
                  </a:lnTo>
                  <a:lnTo>
                    <a:pt x="1172" y="2577"/>
                  </a:lnTo>
                  <a:lnTo>
                    <a:pt x="1095" y="2646"/>
                  </a:lnTo>
                  <a:lnTo>
                    <a:pt x="1016" y="2710"/>
                  </a:lnTo>
                  <a:lnTo>
                    <a:pt x="934" y="2768"/>
                  </a:lnTo>
                  <a:lnTo>
                    <a:pt x="849" y="2821"/>
                  </a:lnTo>
                  <a:lnTo>
                    <a:pt x="763" y="2870"/>
                  </a:lnTo>
                  <a:lnTo>
                    <a:pt x="673" y="2915"/>
                  </a:lnTo>
                  <a:lnTo>
                    <a:pt x="581" y="2953"/>
                  </a:lnTo>
                  <a:lnTo>
                    <a:pt x="487" y="2986"/>
                  </a:lnTo>
                  <a:lnTo>
                    <a:pt x="391" y="3013"/>
                  </a:lnTo>
                  <a:lnTo>
                    <a:pt x="294" y="3036"/>
                  </a:lnTo>
                  <a:lnTo>
                    <a:pt x="195" y="3053"/>
                  </a:lnTo>
                  <a:lnTo>
                    <a:pt x="94" y="3065"/>
                  </a:lnTo>
                  <a:lnTo>
                    <a:pt x="87" y="3065"/>
                  </a:lnTo>
                  <a:lnTo>
                    <a:pt x="65" y="3062"/>
                  </a:lnTo>
                  <a:lnTo>
                    <a:pt x="45" y="3054"/>
                  </a:lnTo>
                  <a:lnTo>
                    <a:pt x="28" y="3042"/>
                  </a:lnTo>
                  <a:lnTo>
                    <a:pt x="14" y="3026"/>
                  </a:lnTo>
                  <a:lnTo>
                    <a:pt x="4" y="3007"/>
                  </a:lnTo>
                  <a:lnTo>
                    <a:pt x="0" y="2985"/>
                  </a:lnTo>
                  <a:lnTo>
                    <a:pt x="1" y="2962"/>
                  </a:lnTo>
                  <a:lnTo>
                    <a:pt x="8" y="2941"/>
                  </a:lnTo>
                  <a:lnTo>
                    <a:pt x="19" y="2921"/>
                  </a:lnTo>
                  <a:lnTo>
                    <a:pt x="37" y="2906"/>
                  </a:lnTo>
                  <a:lnTo>
                    <a:pt x="56" y="2895"/>
                  </a:lnTo>
                  <a:lnTo>
                    <a:pt x="79" y="2891"/>
                  </a:lnTo>
                  <a:lnTo>
                    <a:pt x="179" y="2879"/>
                  </a:lnTo>
                  <a:lnTo>
                    <a:pt x="277" y="2862"/>
                  </a:lnTo>
                  <a:lnTo>
                    <a:pt x="373" y="2838"/>
                  </a:lnTo>
                  <a:lnTo>
                    <a:pt x="468" y="2807"/>
                  </a:lnTo>
                  <a:lnTo>
                    <a:pt x="560" y="2773"/>
                  </a:lnTo>
                  <a:lnTo>
                    <a:pt x="650" y="2732"/>
                  </a:lnTo>
                  <a:lnTo>
                    <a:pt x="737" y="2685"/>
                  </a:lnTo>
                  <a:lnTo>
                    <a:pt x="821" y="2633"/>
                  </a:lnTo>
                  <a:lnTo>
                    <a:pt x="903" y="2576"/>
                  </a:lnTo>
                  <a:lnTo>
                    <a:pt x="981" y="2513"/>
                  </a:lnTo>
                  <a:lnTo>
                    <a:pt x="1054" y="2448"/>
                  </a:lnTo>
                  <a:lnTo>
                    <a:pt x="1120" y="2379"/>
                  </a:lnTo>
                  <a:lnTo>
                    <a:pt x="1183" y="2308"/>
                  </a:lnTo>
                  <a:lnTo>
                    <a:pt x="1240" y="2233"/>
                  </a:lnTo>
                  <a:lnTo>
                    <a:pt x="1292" y="2156"/>
                  </a:lnTo>
                  <a:lnTo>
                    <a:pt x="1340" y="2077"/>
                  </a:lnTo>
                  <a:lnTo>
                    <a:pt x="1383" y="1996"/>
                  </a:lnTo>
                  <a:lnTo>
                    <a:pt x="1421" y="1913"/>
                  </a:lnTo>
                  <a:lnTo>
                    <a:pt x="1454" y="1827"/>
                  </a:lnTo>
                  <a:lnTo>
                    <a:pt x="1482" y="1740"/>
                  </a:lnTo>
                  <a:lnTo>
                    <a:pt x="1505" y="1653"/>
                  </a:lnTo>
                  <a:lnTo>
                    <a:pt x="1523" y="1564"/>
                  </a:lnTo>
                  <a:lnTo>
                    <a:pt x="1536" y="1475"/>
                  </a:lnTo>
                  <a:lnTo>
                    <a:pt x="1544" y="1384"/>
                  </a:lnTo>
                  <a:lnTo>
                    <a:pt x="1547" y="1294"/>
                  </a:lnTo>
                  <a:lnTo>
                    <a:pt x="1545" y="1203"/>
                  </a:lnTo>
                  <a:lnTo>
                    <a:pt x="1537" y="1112"/>
                  </a:lnTo>
                  <a:lnTo>
                    <a:pt x="1524" y="1022"/>
                  </a:lnTo>
                  <a:lnTo>
                    <a:pt x="1507" y="933"/>
                  </a:lnTo>
                  <a:lnTo>
                    <a:pt x="1484" y="844"/>
                  </a:lnTo>
                  <a:lnTo>
                    <a:pt x="1457" y="757"/>
                  </a:lnTo>
                  <a:lnTo>
                    <a:pt x="1423" y="670"/>
                  </a:lnTo>
                  <a:lnTo>
                    <a:pt x="1386" y="585"/>
                  </a:lnTo>
                  <a:lnTo>
                    <a:pt x="1342" y="502"/>
                  </a:lnTo>
                  <a:lnTo>
                    <a:pt x="1293" y="422"/>
                  </a:lnTo>
                  <a:lnTo>
                    <a:pt x="1240" y="343"/>
                  </a:lnTo>
                  <a:lnTo>
                    <a:pt x="1240" y="491"/>
                  </a:lnTo>
                  <a:lnTo>
                    <a:pt x="1237" y="515"/>
                  </a:lnTo>
                  <a:lnTo>
                    <a:pt x="1228" y="536"/>
                  </a:lnTo>
                  <a:lnTo>
                    <a:pt x="1214" y="553"/>
                  </a:lnTo>
                  <a:lnTo>
                    <a:pt x="1197" y="567"/>
                  </a:lnTo>
                  <a:lnTo>
                    <a:pt x="1175" y="576"/>
                  </a:lnTo>
                  <a:lnTo>
                    <a:pt x="1153" y="579"/>
                  </a:lnTo>
                  <a:lnTo>
                    <a:pt x="1129" y="576"/>
                  </a:lnTo>
                  <a:lnTo>
                    <a:pt x="1108" y="567"/>
                  </a:lnTo>
                  <a:lnTo>
                    <a:pt x="1091" y="553"/>
                  </a:lnTo>
                  <a:lnTo>
                    <a:pt x="1077" y="536"/>
                  </a:lnTo>
                  <a:lnTo>
                    <a:pt x="1068" y="515"/>
                  </a:lnTo>
                  <a:lnTo>
                    <a:pt x="1065" y="491"/>
                  </a:lnTo>
                  <a:lnTo>
                    <a:pt x="1065" y="87"/>
                  </a:lnTo>
                  <a:lnTo>
                    <a:pt x="1067" y="68"/>
                  </a:lnTo>
                  <a:lnTo>
                    <a:pt x="1075" y="48"/>
                  </a:lnTo>
                  <a:lnTo>
                    <a:pt x="1085" y="32"/>
                  </a:lnTo>
                  <a:lnTo>
                    <a:pt x="1100" y="18"/>
                  </a:lnTo>
                  <a:lnTo>
                    <a:pt x="1118" y="7"/>
                  </a:lnTo>
                  <a:lnTo>
                    <a:pt x="1136" y="2"/>
                  </a:lnTo>
                  <a:lnTo>
                    <a:pt x="11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64" name="Shape 9764"/>
            <p:cNvSpPr/>
            <p:nvPr/>
          </p:nvSpPr>
          <p:spPr>
            <a:xfrm>
              <a:off x="4736" y="3955"/>
              <a:ext cx="131" cy="182"/>
            </a:xfrm>
            <a:custGeom>
              <a:avLst/>
              <a:gdLst/>
              <a:ahLst/>
              <a:cxnLst/>
              <a:rect l="0" t="0" r="0" b="0"/>
              <a:pathLst>
                <a:path w="1701" h="2366" extrusionOk="0">
                  <a:moveTo>
                    <a:pt x="171" y="0"/>
                  </a:moveTo>
                  <a:lnTo>
                    <a:pt x="191" y="3"/>
                  </a:lnTo>
                  <a:lnTo>
                    <a:pt x="209" y="12"/>
                  </a:lnTo>
                  <a:lnTo>
                    <a:pt x="225" y="23"/>
                  </a:lnTo>
                  <a:lnTo>
                    <a:pt x="237" y="38"/>
                  </a:lnTo>
                  <a:lnTo>
                    <a:pt x="246" y="55"/>
                  </a:lnTo>
                  <a:lnTo>
                    <a:pt x="251" y="74"/>
                  </a:lnTo>
                  <a:lnTo>
                    <a:pt x="252" y="93"/>
                  </a:lnTo>
                  <a:lnTo>
                    <a:pt x="248" y="113"/>
                  </a:lnTo>
                  <a:lnTo>
                    <a:pt x="222" y="207"/>
                  </a:lnTo>
                  <a:lnTo>
                    <a:pt x="202" y="301"/>
                  </a:lnTo>
                  <a:lnTo>
                    <a:pt x="187" y="397"/>
                  </a:lnTo>
                  <a:lnTo>
                    <a:pt x="179" y="491"/>
                  </a:lnTo>
                  <a:lnTo>
                    <a:pt x="176" y="586"/>
                  </a:lnTo>
                  <a:lnTo>
                    <a:pt x="178" y="680"/>
                  </a:lnTo>
                  <a:lnTo>
                    <a:pt x="185" y="775"/>
                  </a:lnTo>
                  <a:lnTo>
                    <a:pt x="198" y="868"/>
                  </a:lnTo>
                  <a:lnTo>
                    <a:pt x="218" y="960"/>
                  </a:lnTo>
                  <a:lnTo>
                    <a:pt x="242" y="1051"/>
                  </a:lnTo>
                  <a:lnTo>
                    <a:pt x="272" y="1141"/>
                  </a:lnTo>
                  <a:lnTo>
                    <a:pt x="307" y="1229"/>
                  </a:lnTo>
                  <a:lnTo>
                    <a:pt x="347" y="1314"/>
                  </a:lnTo>
                  <a:lnTo>
                    <a:pt x="392" y="1398"/>
                  </a:lnTo>
                  <a:lnTo>
                    <a:pt x="443" y="1479"/>
                  </a:lnTo>
                  <a:lnTo>
                    <a:pt x="498" y="1558"/>
                  </a:lnTo>
                  <a:lnTo>
                    <a:pt x="560" y="1634"/>
                  </a:lnTo>
                  <a:lnTo>
                    <a:pt x="624" y="1705"/>
                  </a:lnTo>
                  <a:lnTo>
                    <a:pt x="692" y="1772"/>
                  </a:lnTo>
                  <a:lnTo>
                    <a:pt x="763" y="1834"/>
                  </a:lnTo>
                  <a:lnTo>
                    <a:pt x="837" y="1893"/>
                  </a:lnTo>
                  <a:lnTo>
                    <a:pt x="915" y="1946"/>
                  </a:lnTo>
                  <a:lnTo>
                    <a:pt x="996" y="1993"/>
                  </a:lnTo>
                  <a:lnTo>
                    <a:pt x="1079" y="2038"/>
                  </a:lnTo>
                  <a:lnTo>
                    <a:pt x="1165" y="2076"/>
                  </a:lnTo>
                  <a:lnTo>
                    <a:pt x="1252" y="2109"/>
                  </a:lnTo>
                  <a:lnTo>
                    <a:pt x="1342" y="2139"/>
                  </a:lnTo>
                  <a:lnTo>
                    <a:pt x="1434" y="2161"/>
                  </a:lnTo>
                  <a:lnTo>
                    <a:pt x="1528" y="2179"/>
                  </a:lnTo>
                  <a:lnTo>
                    <a:pt x="1623" y="2192"/>
                  </a:lnTo>
                  <a:lnTo>
                    <a:pt x="1646" y="2197"/>
                  </a:lnTo>
                  <a:lnTo>
                    <a:pt x="1666" y="2208"/>
                  </a:lnTo>
                  <a:lnTo>
                    <a:pt x="1682" y="2223"/>
                  </a:lnTo>
                  <a:lnTo>
                    <a:pt x="1694" y="2243"/>
                  </a:lnTo>
                  <a:lnTo>
                    <a:pt x="1701" y="2264"/>
                  </a:lnTo>
                  <a:lnTo>
                    <a:pt x="1701" y="2287"/>
                  </a:lnTo>
                  <a:lnTo>
                    <a:pt x="1697" y="2309"/>
                  </a:lnTo>
                  <a:lnTo>
                    <a:pt x="1687" y="2328"/>
                  </a:lnTo>
                  <a:lnTo>
                    <a:pt x="1673" y="2343"/>
                  </a:lnTo>
                  <a:lnTo>
                    <a:pt x="1655" y="2355"/>
                  </a:lnTo>
                  <a:lnTo>
                    <a:pt x="1636" y="2363"/>
                  </a:lnTo>
                  <a:lnTo>
                    <a:pt x="1614" y="2366"/>
                  </a:lnTo>
                  <a:lnTo>
                    <a:pt x="1606" y="2365"/>
                  </a:lnTo>
                  <a:lnTo>
                    <a:pt x="1508" y="2353"/>
                  </a:lnTo>
                  <a:lnTo>
                    <a:pt x="1412" y="2336"/>
                  </a:lnTo>
                  <a:lnTo>
                    <a:pt x="1316" y="2312"/>
                  </a:lnTo>
                  <a:lnTo>
                    <a:pt x="1223" y="2285"/>
                  </a:lnTo>
                  <a:lnTo>
                    <a:pt x="1132" y="2251"/>
                  </a:lnTo>
                  <a:lnTo>
                    <a:pt x="1042" y="2213"/>
                  </a:lnTo>
                  <a:lnTo>
                    <a:pt x="956" y="2171"/>
                  </a:lnTo>
                  <a:lnTo>
                    <a:pt x="872" y="2124"/>
                  </a:lnTo>
                  <a:lnTo>
                    <a:pt x="790" y="2072"/>
                  </a:lnTo>
                  <a:lnTo>
                    <a:pt x="711" y="2016"/>
                  </a:lnTo>
                  <a:lnTo>
                    <a:pt x="635" y="1955"/>
                  </a:lnTo>
                  <a:lnTo>
                    <a:pt x="562" y="1890"/>
                  </a:lnTo>
                  <a:lnTo>
                    <a:pt x="493" y="1821"/>
                  </a:lnTo>
                  <a:lnTo>
                    <a:pt x="427" y="1747"/>
                  </a:lnTo>
                  <a:lnTo>
                    <a:pt x="363" y="1668"/>
                  </a:lnTo>
                  <a:lnTo>
                    <a:pt x="303" y="1586"/>
                  </a:lnTo>
                  <a:lnTo>
                    <a:pt x="250" y="1500"/>
                  </a:lnTo>
                  <a:lnTo>
                    <a:pt x="202" y="1414"/>
                  </a:lnTo>
                  <a:lnTo>
                    <a:pt x="157" y="1324"/>
                  </a:lnTo>
                  <a:lnTo>
                    <a:pt x="119" y="1233"/>
                  </a:lnTo>
                  <a:lnTo>
                    <a:pt x="86" y="1140"/>
                  </a:lnTo>
                  <a:lnTo>
                    <a:pt x="59" y="1045"/>
                  </a:lnTo>
                  <a:lnTo>
                    <a:pt x="36" y="949"/>
                  </a:lnTo>
                  <a:lnTo>
                    <a:pt x="18" y="852"/>
                  </a:lnTo>
                  <a:lnTo>
                    <a:pt x="8" y="754"/>
                  </a:lnTo>
                  <a:lnTo>
                    <a:pt x="1" y="655"/>
                  </a:lnTo>
                  <a:lnTo>
                    <a:pt x="0" y="557"/>
                  </a:lnTo>
                  <a:lnTo>
                    <a:pt x="5" y="457"/>
                  </a:lnTo>
                  <a:lnTo>
                    <a:pt x="16" y="358"/>
                  </a:lnTo>
                  <a:lnTo>
                    <a:pt x="31" y="258"/>
                  </a:lnTo>
                  <a:lnTo>
                    <a:pt x="54" y="159"/>
                  </a:lnTo>
                  <a:lnTo>
                    <a:pt x="81" y="61"/>
                  </a:lnTo>
                  <a:lnTo>
                    <a:pt x="90" y="42"/>
                  </a:lnTo>
                  <a:lnTo>
                    <a:pt x="101" y="27"/>
                  </a:lnTo>
                  <a:lnTo>
                    <a:pt x="116" y="14"/>
                  </a:lnTo>
                  <a:lnTo>
                    <a:pt x="133" y="5"/>
                  </a:lnTo>
                  <a:lnTo>
                    <a:pt x="152" y="0"/>
                  </a:lnTo>
                  <a:lnTo>
                    <a:pt x="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65" name="Shape 9765"/>
            <p:cNvSpPr/>
            <p:nvPr/>
          </p:nvSpPr>
          <p:spPr>
            <a:xfrm>
              <a:off x="4752" y="3921"/>
              <a:ext cx="20" cy="24"/>
            </a:xfrm>
            <a:custGeom>
              <a:avLst/>
              <a:gdLst/>
              <a:ahLst/>
              <a:cxnLst/>
              <a:rect l="0" t="0" r="0" b="0"/>
              <a:pathLst>
                <a:path w="261" h="317" extrusionOk="0">
                  <a:moveTo>
                    <a:pt x="166" y="0"/>
                  </a:moveTo>
                  <a:lnTo>
                    <a:pt x="186" y="0"/>
                  </a:lnTo>
                  <a:lnTo>
                    <a:pt x="204" y="4"/>
                  </a:lnTo>
                  <a:lnTo>
                    <a:pt x="223" y="14"/>
                  </a:lnTo>
                  <a:lnTo>
                    <a:pt x="238" y="27"/>
                  </a:lnTo>
                  <a:lnTo>
                    <a:pt x="250" y="43"/>
                  </a:lnTo>
                  <a:lnTo>
                    <a:pt x="257" y="61"/>
                  </a:lnTo>
                  <a:lnTo>
                    <a:pt x="261" y="79"/>
                  </a:lnTo>
                  <a:lnTo>
                    <a:pt x="261" y="99"/>
                  </a:lnTo>
                  <a:lnTo>
                    <a:pt x="255" y="118"/>
                  </a:lnTo>
                  <a:lnTo>
                    <a:pt x="247" y="135"/>
                  </a:lnTo>
                  <a:lnTo>
                    <a:pt x="203" y="203"/>
                  </a:lnTo>
                  <a:lnTo>
                    <a:pt x="164" y="272"/>
                  </a:lnTo>
                  <a:lnTo>
                    <a:pt x="153" y="288"/>
                  </a:lnTo>
                  <a:lnTo>
                    <a:pt x="139" y="301"/>
                  </a:lnTo>
                  <a:lnTo>
                    <a:pt x="123" y="310"/>
                  </a:lnTo>
                  <a:lnTo>
                    <a:pt x="106" y="316"/>
                  </a:lnTo>
                  <a:lnTo>
                    <a:pt x="87" y="317"/>
                  </a:lnTo>
                  <a:lnTo>
                    <a:pt x="66" y="315"/>
                  </a:lnTo>
                  <a:lnTo>
                    <a:pt x="45" y="308"/>
                  </a:lnTo>
                  <a:lnTo>
                    <a:pt x="29" y="296"/>
                  </a:lnTo>
                  <a:lnTo>
                    <a:pt x="16" y="282"/>
                  </a:lnTo>
                  <a:lnTo>
                    <a:pt x="6" y="264"/>
                  </a:lnTo>
                  <a:lnTo>
                    <a:pt x="1" y="246"/>
                  </a:lnTo>
                  <a:lnTo>
                    <a:pt x="0" y="228"/>
                  </a:lnTo>
                  <a:lnTo>
                    <a:pt x="3" y="208"/>
                  </a:lnTo>
                  <a:lnTo>
                    <a:pt x="9" y="189"/>
                  </a:lnTo>
                  <a:lnTo>
                    <a:pt x="54" y="113"/>
                  </a:lnTo>
                  <a:lnTo>
                    <a:pt x="101" y="38"/>
                  </a:lnTo>
                  <a:lnTo>
                    <a:pt x="114" y="23"/>
                  </a:lnTo>
                  <a:lnTo>
                    <a:pt x="130" y="11"/>
                  </a:lnTo>
                  <a:lnTo>
                    <a:pt x="148" y="3"/>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66" name="Shape 9766"/>
            <p:cNvSpPr/>
            <p:nvPr/>
          </p:nvSpPr>
          <p:spPr>
            <a:xfrm>
              <a:off x="4782" y="3863"/>
              <a:ext cx="104" cy="45"/>
            </a:xfrm>
            <a:custGeom>
              <a:avLst/>
              <a:gdLst/>
              <a:ahLst/>
              <a:cxnLst/>
              <a:rect l="0" t="0" r="0" b="0"/>
              <a:pathLst>
                <a:path w="1348" h="580" extrusionOk="0">
                  <a:moveTo>
                    <a:pt x="1160" y="0"/>
                  </a:moveTo>
                  <a:lnTo>
                    <a:pt x="1264" y="1"/>
                  </a:lnTo>
                  <a:lnTo>
                    <a:pt x="1287" y="6"/>
                  </a:lnTo>
                  <a:lnTo>
                    <a:pt x="1308" y="16"/>
                  </a:lnTo>
                  <a:lnTo>
                    <a:pt x="1325" y="30"/>
                  </a:lnTo>
                  <a:lnTo>
                    <a:pt x="1338" y="48"/>
                  </a:lnTo>
                  <a:lnTo>
                    <a:pt x="1345" y="70"/>
                  </a:lnTo>
                  <a:lnTo>
                    <a:pt x="1348" y="94"/>
                  </a:lnTo>
                  <a:lnTo>
                    <a:pt x="1343" y="116"/>
                  </a:lnTo>
                  <a:lnTo>
                    <a:pt x="1334" y="137"/>
                  </a:lnTo>
                  <a:lnTo>
                    <a:pt x="1319" y="154"/>
                  </a:lnTo>
                  <a:lnTo>
                    <a:pt x="1301" y="167"/>
                  </a:lnTo>
                  <a:lnTo>
                    <a:pt x="1280" y="175"/>
                  </a:lnTo>
                  <a:lnTo>
                    <a:pt x="1257" y="177"/>
                  </a:lnTo>
                  <a:lnTo>
                    <a:pt x="1163" y="175"/>
                  </a:lnTo>
                  <a:lnTo>
                    <a:pt x="1070" y="179"/>
                  </a:lnTo>
                  <a:lnTo>
                    <a:pt x="978" y="189"/>
                  </a:lnTo>
                  <a:lnTo>
                    <a:pt x="886" y="203"/>
                  </a:lnTo>
                  <a:lnTo>
                    <a:pt x="796" y="222"/>
                  </a:lnTo>
                  <a:lnTo>
                    <a:pt x="708" y="247"/>
                  </a:lnTo>
                  <a:lnTo>
                    <a:pt x="621" y="278"/>
                  </a:lnTo>
                  <a:lnTo>
                    <a:pt x="536" y="312"/>
                  </a:lnTo>
                  <a:lnTo>
                    <a:pt x="453" y="352"/>
                  </a:lnTo>
                  <a:lnTo>
                    <a:pt x="372" y="397"/>
                  </a:lnTo>
                  <a:lnTo>
                    <a:pt x="294" y="447"/>
                  </a:lnTo>
                  <a:lnTo>
                    <a:pt x="218" y="500"/>
                  </a:lnTo>
                  <a:lnTo>
                    <a:pt x="144" y="559"/>
                  </a:lnTo>
                  <a:lnTo>
                    <a:pt x="127" y="570"/>
                  </a:lnTo>
                  <a:lnTo>
                    <a:pt x="107" y="578"/>
                  </a:lnTo>
                  <a:lnTo>
                    <a:pt x="88" y="580"/>
                  </a:lnTo>
                  <a:lnTo>
                    <a:pt x="69" y="578"/>
                  </a:lnTo>
                  <a:lnTo>
                    <a:pt x="52" y="572"/>
                  </a:lnTo>
                  <a:lnTo>
                    <a:pt x="36" y="563"/>
                  </a:lnTo>
                  <a:lnTo>
                    <a:pt x="21" y="550"/>
                  </a:lnTo>
                  <a:lnTo>
                    <a:pt x="10" y="532"/>
                  </a:lnTo>
                  <a:lnTo>
                    <a:pt x="3" y="514"/>
                  </a:lnTo>
                  <a:lnTo>
                    <a:pt x="0" y="495"/>
                  </a:lnTo>
                  <a:lnTo>
                    <a:pt x="2" y="476"/>
                  </a:lnTo>
                  <a:lnTo>
                    <a:pt x="8" y="458"/>
                  </a:lnTo>
                  <a:lnTo>
                    <a:pt x="17" y="440"/>
                  </a:lnTo>
                  <a:lnTo>
                    <a:pt x="31" y="426"/>
                  </a:lnTo>
                  <a:lnTo>
                    <a:pt x="112" y="361"/>
                  </a:lnTo>
                  <a:lnTo>
                    <a:pt x="196" y="300"/>
                  </a:lnTo>
                  <a:lnTo>
                    <a:pt x="283" y="246"/>
                  </a:lnTo>
                  <a:lnTo>
                    <a:pt x="373" y="196"/>
                  </a:lnTo>
                  <a:lnTo>
                    <a:pt x="465" y="152"/>
                  </a:lnTo>
                  <a:lnTo>
                    <a:pt x="559" y="114"/>
                  </a:lnTo>
                  <a:lnTo>
                    <a:pt x="655" y="81"/>
                  </a:lnTo>
                  <a:lnTo>
                    <a:pt x="754" y="53"/>
                  </a:lnTo>
                  <a:lnTo>
                    <a:pt x="854" y="31"/>
                  </a:lnTo>
                  <a:lnTo>
                    <a:pt x="955" y="16"/>
                  </a:lnTo>
                  <a:lnTo>
                    <a:pt x="1057" y="5"/>
                  </a:lnTo>
                  <a:lnTo>
                    <a:pt x="1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767" name="Shape 9767"/>
          <p:cNvSpPr/>
          <p:nvPr/>
        </p:nvSpPr>
        <p:spPr>
          <a:xfrm>
            <a:off x="6573586" y="1395617"/>
            <a:ext cx="218276" cy="125652"/>
          </a:xfrm>
          <a:custGeom>
            <a:avLst/>
            <a:gdLst/>
            <a:ahLst/>
            <a:cxnLst/>
            <a:rect l="0" t="0" r="0" b="0"/>
            <a:pathLst>
              <a:path w="3346" h="1932" extrusionOk="0">
                <a:moveTo>
                  <a:pt x="1954" y="1055"/>
                </a:moveTo>
                <a:lnTo>
                  <a:pt x="1714" y="1215"/>
                </a:lnTo>
                <a:lnTo>
                  <a:pt x="1701" y="1222"/>
                </a:lnTo>
                <a:lnTo>
                  <a:pt x="1688" y="1226"/>
                </a:lnTo>
                <a:lnTo>
                  <a:pt x="1673" y="1227"/>
                </a:lnTo>
                <a:lnTo>
                  <a:pt x="1659" y="1226"/>
                </a:lnTo>
                <a:lnTo>
                  <a:pt x="1645" y="1222"/>
                </a:lnTo>
                <a:lnTo>
                  <a:pt x="1632" y="1215"/>
                </a:lnTo>
                <a:lnTo>
                  <a:pt x="1392" y="1055"/>
                </a:lnTo>
                <a:lnTo>
                  <a:pt x="410" y="1711"/>
                </a:lnTo>
                <a:lnTo>
                  <a:pt x="2937" y="1711"/>
                </a:lnTo>
                <a:lnTo>
                  <a:pt x="1954" y="1055"/>
                </a:lnTo>
                <a:close/>
                <a:moveTo>
                  <a:pt x="3125" y="273"/>
                </a:moveTo>
                <a:lnTo>
                  <a:pt x="2087" y="965"/>
                </a:lnTo>
                <a:lnTo>
                  <a:pt x="3125" y="1659"/>
                </a:lnTo>
                <a:lnTo>
                  <a:pt x="3125" y="273"/>
                </a:lnTo>
                <a:close/>
                <a:moveTo>
                  <a:pt x="222" y="273"/>
                </a:moveTo>
                <a:lnTo>
                  <a:pt x="222" y="1659"/>
                </a:lnTo>
                <a:lnTo>
                  <a:pt x="1259" y="965"/>
                </a:lnTo>
                <a:lnTo>
                  <a:pt x="222" y="273"/>
                </a:lnTo>
                <a:close/>
                <a:moveTo>
                  <a:pt x="410" y="221"/>
                </a:moveTo>
                <a:lnTo>
                  <a:pt x="1673" y="1065"/>
                </a:lnTo>
                <a:lnTo>
                  <a:pt x="2937" y="221"/>
                </a:lnTo>
                <a:lnTo>
                  <a:pt x="410" y="221"/>
                </a:lnTo>
                <a:close/>
                <a:moveTo>
                  <a:pt x="111" y="0"/>
                </a:moveTo>
                <a:lnTo>
                  <a:pt x="3236" y="0"/>
                </a:lnTo>
                <a:lnTo>
                  <a:pt x="3261" y="2"/>
                </a:lnTo>
                <a:lnTo>
                  <a:pt x="3284" y="11"/>
                </a:lnTo>
                <a:lnTo>
                  <a:pt x="3305" y="24"/>
                </a:lnTo>
                <a:lnTo>
                  <a:pt x="3322" y="41"/>
                </a:lnTo>
                <a:lnTo>
                  <a:pt x="3335" y="61"/>
                </a:lnTo>
                <a:lnTo>
                  <a:pt x="3344" y="85"/>
                </a:lnTo>
                <a:lnTo>
                  <a:pt x="3346" y="110"/>
                </a:lnTo>
                <a:lnTo>
                  <a:pt x="3346" y="1822"/>
                </a:lnTo>
                <a:lnTo>
                  <a:pt x="3344" y="1847"/>
                </a:lnTo>
                <a:lnTo>
                  <a:pt x="3335" y="1870"/>
                </a:lnTo>
                <a:lnTo>
                  <a:pt x="3322" y="1891"/>
                </a:lnTo>
                <a:lnTo>
                  <a:pt x="3305" y="1907"/>
                </a:lnTo>
                <a:lnTo>
                  <a:pt x="3284" y="1921"/>
                </a:lnTo>
                <a:lnTo>
                  <a:pt x="3261" y="1930"/>
                </a:lnTo>
                <a:lnTo>
                  <a:pt x="3236" y="1932"/>
                </a:lnTo>
                <a:lnTo>
                  <a:pt x="111" y="1932"/>
                </a:lnTo>
                <a:lnTo>
                  <a:pt x="85" y="1930"/>
                </a:lnTo>
                <a:lnTo>
                  <a:pt x="62" y="1921"/>
                </a:lnTo>
                <a:lnTo>
                  <a:pt x="42" y="1907"/>
                </a:lnTo>
                <a:lnTo>
                  <a:pt x="24" y="1891"/>
                </a:lnTo>
                <a:lnTo>
                  <a:pt x="11" y="1870"/>
                </a:lnTo>
                <a:lnTo>
                  <a:pt x="3" y="1847"/>
                </a:lnTo>
                <a:lnTo>
                  <a:pt x="0" y="1822"/>
                </a:lnTo>
                <a:lnTo>
                  <a:pt x="0" y="110"/>
                </a:lnTo>
                <a:lnTo>
                  <a:pt x="3" y="85"/>
                </a:lnTo>
                <a:lnTo>
                  <a:pt x="11" y="61"/>
                </a:lnTo>
                <a:lnTo>
                  <a:pt x="24" y="41"/>
                </a:lnTo>
                <a:lnTo>
                  <a:pt x="42" y="24"/>
                </a:lnTo>
                <a:lnTo>
                  <a:pt x="62" y="11"/>
                </a:lnTo>
                <a:lnTo>
                  <a:pt x="85" y="2"/>
                </a:lnTo>
                <a:lnTo>
                  <a:pt x="1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768" name="Shape 9768"/>
          <p:cNvGrpSpPr/>
          <p:nvPr/>
        </p:nvGrpSpPr>
        <p:grpSpPr>
          <a:xfrm>
            <a:off x="4307050" y="1340259"/>
            <a:ext cx="281111" cy="236368"/>
            <a:chOff x="4037" y="939"/>
            <a:chExt cx="289" cy="243"/>
          </a:xfrm>
        </p:grpSpPr>
        <p:sp>
          <p:nvSpPr>
            <p:cNvPr id="9769" name="Shape 9769"/>
            <p:cNvSpPr/>
            <p:nvPr/>
          </p:nvSpPr>
          <p:spPr>
            <a:xfrm>
              <a:off x="4037" y="939"/>
              <a:ext cx="289" cy="243"/>
            </a:xfrm>
            <a:custGeom>
              <a:avLst/>
              <a:gdLst/>
              <a:ahLst/>
              <a:cxnLst/>
              <a:rect l="0" t="0" r="0" b="0"/>
              <a:pathLst>
                <a:path w="3466" h="2914" extrusionOk="0">
                  <a:moveTo>
                    <a:pt x="239" y="1389"/>
                  </a:moveTo>
                  <a:lnTo>
                    <a:pt x="239" y="2675"/>
                  </a:lnTo>
                  <a:lnTo>
                    <a:pt x="3227" y="2675"/>
                  </a:lnTo>
                  <a:lnTo>
                    <a:pt x="3227" y="1389"/>
                  </a:lnTo>
                  <a:lnTo>
                    <a:pt x="2663" y="1389"/>
                  </a:lnTo>
                  <a:lnTo>
                    <a:pt x="2645" y="1391"/>
                  </a:lnTo>
                  <a:lnTo>
                    <a:pt x="2629" y="1399"/>
                  </a:lnTo>
                  <a:lnTo>
                    <a:pt x="2616" y="1409"/>
                  </a:lnTo>
                  <a:lnTo>
                    <a:pt x="2605" y="1423"/>
                  </a:lnTo>
                  <a:lnTo>
                    <a:pt x="2598" y="1438"/>
                  </a:lnTo>
                  <a:lnTo>
                    <a:pt x="2596" y="1456"/>
                  </a:lnTo>
                  <a:lnTo>
                    <a:pt x="2593" y="1501"/>
                  </a:lnTo>
                  <a:lnTo>
                    <a:pt x="2583" y="1545"/>
                  </a:lnTo>
                  <a:lnTo>
                    <a:pt x="2567" y="1584"/>
                  </a:lnTo>
                  <a:lnTo>
                    <a:pt x="2546" y="1622"/>
                  </a:lnTo>
                  <a:lnTo>
                    <a:pt x="2521" y="1656"/>
                  </a:lnTo>
                  <a:lnTo>
                    <a:pt x="2491" y="1686"/>
                  </a:lnTo>
                  <a:lnTo>
                    <a:pt x="2457" y="1712"/>
                  </a:lnTo>
                  <a:lnTo>
                    <a:pt x="2419" y="1732"/>
                  </a:lnTo>
                  <a:lnTo>
                    <a:pt x="2378" y="1748"/>
                  </a:lnTo>
                  <a:lnTo>
                    <a:pt x="2335" y="1758"/>
                  </a:lnTo>
                  <a:lnTo>
                    <a:pt x="2290" y="1762"/>
                  </a:lnTo>
                  <a:lnTo>
                    <a:pt x="1176" y="1762"/>
                  </a:lnTo>
                  <a:lnTo>
                    <a:pt x="1131" y="1758"/>
                  </a:lnTo>
                  <a:lnTo>
                    <a:pt x="1088" y="1748"/>
                  </a:lnTo>
                  <a:lnTo>
                    <a:pt x="1047" y="1732"/>
                  </a:lnTo>
                  <a:lnTo>
                    <a:pt x="1010" y="1712"/>
                  </a:lnTo>
                  <a:lnTo>
                    <a:pt x="975" y="1686"/>
                  </a:lnTo>
                  <a:lnTo>
                    <a:pt x="945" y="1656"/>
                  </a:lnTo>
                  <a:lnTo>
                    <a:pt x="920" y="1622"/>
                  </a:lnTo>
                  <a:lnTo>
                    <a:pt x="899" y="1584"/>
                  </a:lnTo>
                  <a:lnTo>
                    <a:pt x="883" y="1545"/>
                  </a:lnTo>
                  <a:lnTo>
                    <a:pt x="873" y="1501"/>
                  </a:lnTo>
                  <a:lnTo>
                    <a:pt x="870" y="1456"/>
                  </a:lnTo>
                  <a:lnTo>
                    <a:pt x="868" y="1438"/>
                  </a:lnTo>
                  <a:lnTo>
                    <a:pt x="861" y="1423"/>
                  </a:lnTo>
                  <a:lnTo>
                    <a:pt x="850" y="1409"/>
                  </a:lnTo>
                  <a:lnTo>
                    <a:pt x="837" y="1399"/>
                  </a:lnTo>
                  <a:lnTo>
                    <a:pt x="821" y="1391"/>
                  </a:lnTo>
                  <a:lnTo>
                    <a:pt x="803" y="1389"/>
                  </a:lnTo>
                  <a:lnTo>
                    <a:pt x="239" y="1389"/>
                  </a:lnTo>
                  <a:close/>
                  <a:moveTo>
                    <a:pt x="2182" y="239"/>
                  </a:moveTo>
                  <a:lnTo>
                    <a:pt x="2173" y="240"/>
                  </a:lnTo>
                  <a:lnTo>
                    <a:pt x="2166" y="244"/>
                  </a:lnTo>
                  <a:lnTo>
                    <a:pt x="2161" y="250"/>
                  </a:lnTo>
                  <a:lnTo>
                    <a:pt x="2010" y="481"/>
                  </a:lnTo>
                  <a:lnTo>
                    <a:pt x="1988" y="511"/>
                  </a:lnTo>
                  <a:lnTo>
                    <a:pt x="1961" y="538"/>
                  </a:lnTo>
                  <a:lnTo>
                    <a:pt x="1932" y="561"/>
                  </a:lnTo>
                  <a:lnTo>
                    <a:pt x="1899" y="578"/>
                  </a:lnTo>
                  <a:lnTo>
                    <a:pt x="1864" y="591"/>
                  </a:lnTo>
                  <a:lnTo>
                    <a:pt x="1828" y="599"/>
                  </a:lnTo>
                  <a:lnTo>
                    <a:pt x="1790" y="602"/>
                  </a:lnTo>
                  <a:lnTo>
                    <a:pt x="537" y="602"/>
                  </a:lnTo>
                  <a:lnTo>
                    <a:pt x="528" y="604"/>
                  </a:lnTo>
                  <a:lnTo>
                    <a:pt x="520" y="609"/>
                  </a:lnTo>
                  <a:lnTo>
                    <a:pt x="515" y="616"/>
                  </a:lnTo>
                  <a:lnTo>
                    <a:pt x="513" y="627"/>
                  </a:lnTo>
                  <a:lnTo>
                    <a:pt x="513" y="1151"/>
                  </a:lnTo>
                  <a:lnTo>
                    <a:pt x="803" y="1151"/>
                  </a:lnTo>
                  <a:lnTo>
                    <a:pt x="848" y="1154"/>
                  </a:lnTo>
                  <a:lnTo>
                    <a:pt x="891" y="1163"/>
                  </a:lnTo>
                  <a:lnTo>
                    <a:pt x="932" y="1179"/>
                  </a:lnTo>
                  <a:lnTo>
                    <a:pt x="969" y="1200"/>
                  </a:lnTo>
                  <a:lnTo>
                    <a:pt x="1004" y="1225"/>
                  </a:lnTo>
                  <a:lnTo>
                    <a:pt x="1034" y="1256"/>
                  </a:lnTo>
                  <a:lnTo>
                    <a:pt x="1059" y="1289"/>
                  </a:lnTo>
                  <a:lnTo>
                    <a:pt x="1080" y="1327"/>
                  </a:lnTo>
                  <a:lnTo>
                    <a:pt x="1096" y="1368"/>
                  </a:lnTo>
                  <a:lnTo>
                    <a:pt x="1106" y="1411"/>
                  </a:lnTo>
                  <a:lnTo>
                    <a:pt x="1109" y="1456"/>
                  </a:lnTo>
                  <a:lnTo>
                    <a:pt x="1111" y="1474"/>
                  </a:lnTo>
                  <a:lnTo>
                    <a:pt x="1118" y="1490"/>
                  </a:lnTo>
                  <a:lnTo>
                    <a:pt x="1129" y="1504"/>
                  </a:lnTo>
                  <a:lnTo>
                    <a:pt x="1142" y="1514"/>
                  </a:lnTo>
                  <a:lnTo>
                    <a:pt x="1158" y="1520"/>
                  </a:lnTo>
                  <a:lnTo>
                    <a:pt x="1176" y="1524"/>
                  </a:lnTo>
                  <a:lnTo>
                    <a:pt x="2290" y="1524"/>
                  </a:lnTo>
                  <a:lnTo>
                    <a:pt x="2308" y="1520"/>
                  </a:lnTo>
                  <a:lnTo>
                    <a:pt x="2325" y="1514"/>
                  </a:lnTo>
                  <a:lnTo>
                    <a:pt x="2337" y="1504"/>
                  </a:lnTo>
                  <a:lnTo>
                    <a:pt x="2348" y="1490"/>
                  </a:lnTo>
                  <a:lnTo>
                    <a:pt x="2355" y="1474"/>
                  </a:lnTo>
                  <a:lnTo>
                    <a:pt x="2357" y="1456"/>
                  </a:lnTo>
                  <a:lnTo>
                    <a:pt x="2360" y="1411"/>
                  </a:lnTo>
                  <a:lnTo>
                    <a:pt x="2370" y="1368"/>
                  </a:lnTo>
                  <a:lnTo>
                    <a:pt x="2386" y="1327"/>
                  </a:lnTo>
                  <a:lnTo>
                    <a:pt x="2407" y="1289"/>
                  </a:lnTo>
                  <a:lnTo>
                    <a:pt x="2433" y="1256"/>
                  </a:lnTo>
                  <a:lnTo>
                    <a:pt x="2462" y="1225"/>
                  </a:lnTo>
                  <a:lnTo>
                    <a:pt x="2497" y="1200"/>
                  </a:lnTo>
                  <a:lnTo>
                    <a:pt x="2534" y="1179"/>
                  </a:lnTo>
                  <a:lnTo>
                    <a:pt x="2575" y="1163"/>
                  </a:lnTo>
                  <a:lnTo>
                    <a:pt x="2618" y="1154"/>
                  </a:lnTo>
                  <a:lnTo>
                    <a:pt x="2663" y="1151"/>
                  </a:lnTo>
                  <a:lnTo>
                    <a:pt x="2953" y="1151"/>
                  </a:lnTo>
                  <a:lnTo>
                    <a:pt x="2953" y="264"/>
                  </a:lnTo>
                  <a:lnTo>
                    <a:pt x="2952" y="254"/>
                  </a:lnTo>
                  <a:lnTo>
                    <a:pt x="2946" y="246"/>
                  </a:lnTo>
                  <a:lnTo>
                    <a:pt x="2938" y="241"/>
                  </a:lnTo>
                  <a:lnTo>
                    <a:pt x="2929" y="239"/>
                  </a:lnTo>
                  <a:lnTo>
                    <a:pt x="2182" y="239"/>
                  </a:lnTo>
                  <a:close/>
                  <a:moveTo>
                    <a:pt x="2182" y="0"/>
                  </a:moveTo>
                  <a:lnTo>
                    <a:pt x="2929" y="0"/>
                  </a:lnTo>
                  <a:lnTo>
                    <a:pt x="2968" y="3"/>
                  </a:lnTo>
                  <a:lnTo>
                    <a:pt x="3005" y="12"/>
                  </a:lnTo>
                  <a:lnTo>
                    <a:pt x="3039" y="24"/>
                  </a:lnTo>
                  <a:lnTo>
                    <a:pt x="3072" y="43"/>
                  </a:lnTo>
                  <a:lnTo>
                    <a:pt x="3101" y="65"/>
                  </a:lnTo>
                  <a:lnTo>
                    <a:pt x="3128" y="90"/>
                  </a:lnTo>
                  <a:lnTo>
                    <a:pt x="3150" y="120"/>
                  </a:lnTo>
                  <a:lnTo>
                    <a:pt x="3167" y="152"/>
                  </a:lnTo>
                  <a:lnTo>
                    <a:pt x="3181" y="187"/>
                  </a:lnTo>
                  <a:lnTo>
                    <a:pt x="3190" y="225"/>
                  </a:lnTo>
                  <a:lnTo>
                    <a:pt x="3192" y="264"/>
                  </a:lnTo>
                  <a:lnTo>
                    <a:pt x="3192" y="1151"/>
                  </a:lnTo>
                  <a:lnTo>
                    <a:pt x="3347" y="1151"/>
                  </a:lnTo>
                  <a:lnTo>
                    <a:pt x="3374" y="1154"/>
                  </a:lnTo>
                  <a:lnTo>
                    <a:pt x="3400" y="1162"/>
                  </a:lnTo>
                  <a:lnTo>
                    <a:pt x="3422" y="1177"/>
                  </a:lnTo>
                  <a:lnTo>
                    <a:pt x="3440" y="1195"/>
                  </a:lnTo>
                  <a:lnTo>
                    <a:pt x="3454" y="1218"/>
                  </a:lnTo>
                  <a:lnTo>
                    <a:pt x="3463" y="1242"/>
                  </a:lnTo>
                  <a:lnTo>
                    <a:pt x="3466" y="1269"/>
                  </a:lnTo>
                  <a:lnTo>
                    <a:pt x="3466" y="2795"/>
                  </a:lnTo>
                  <a:lnTo>
                    <a:pt x="3463" y="2822"/>
                  </a:lnTo>
                  <a:lnTo>
                    <a:pt x="3454" y="2847"/>
                  </a:lnTo>
                  <a:lnTo>
                    <a:pt x="3440" y="2869"/>
                  </a:lnTo>
                  <a:lnTo>
                    <a:pt x="3422" y="2887"/>
                  </a:lnTo>
                  <a:lnTo>
                    <a:pt x="3400" y="2902"/>
                  </a:lnTo>
                  <a:lnTo>
                    <a:pt x="3374" y="2910"/>
                  </a:lnTo>
                  <a:lnTo>
                    <a:pt x="3347" y="2914"/>
                  </a:lnTo>
                  <a:lnTo>
                    <a:pt x="119" y="2914"/>
                  </a:lnTo>
                  <a:lnTo>
                    <a:pt x="91" y="2910"/>
                  </a:lnTo>
                  <a:lnTo>
                    <a:pt x="67" y="2902"/>
                  </a:lnTo>
                  <a:lnTo>
                    <a:pt x="44" y="2887"/>
                  </a:lnTo>
                  <a:lnTo>
                    <a:pt x="26" y="2869"/>
                  </a:lnTo>
                  <a:lnTo>
                    <a:pt x="13" y="2847"/>
                  </a:lnTo>
                  <a:lnTo>
                    <a:pt x="3" y="2822"/>
                  </a:lnTo>
                  <a:lnTo>
                    <a:pt x="0" y="2795"/>
                  </a:lnTo>
                  <a:lnTo>
                    <a:pt x="0" y="1269"/>
                  </a:lnTo>
                  <a:lnTo>
                    <a:pt x="3" y="1242"/>
                  </a:lnTo>
                  <a:lnTo>
                    <a:pt x="13" y="1218"/>
                  </a:lnTo>
                  <a:lnTo>
                    <a:pt x="26" y="1195"/>
                  </a:lnTo>
                  <a:lnTo>
                    <a:pt x="44" y="1177"/>
                  </a:lnTo>
                  <a:lnTo>
                    <a:pt x="67" y="1162"/>
                  </a:lnTo>
                  <a:lnTo>
                    <a:pt x="91" y="1154"/>
                  </a:lnTo>
                  <a:lnTo>
                    <a:pt x="119" y="1151"/>
                  </a:lnTo>
                  <a:lnTo>
                    <a:pt x="274" y="1151"/>
                  </a:lnTo>
                  <a:lnTo>
                    <a:pt x="274" y="627"/>
                  </a:lnTo>
                  <a:lnTo>
                    <a:pt x="276" y="588"/>
                  </a:lnTo>
                  <a:lnTo>
                    <a:pt x="285" y="550"/>
                  </a:lnTo>
                  <a:lnTo>
                    <a:pt x="298" y="516"/>
                  </a:lnTo>
                  <a:lnTo>
                    <a:pt x="316" y="483"/>
                  </a:lnTo>
                  <a:lnTo>
                    <a:pt x="338" y="454"/>
                  </a:lnTo>
                  <a:lnTo>
                    <a:pt x="365" y="429"/>
                  </a:lnTo>
                  <a:lnTo>
                    <a:pt x="394" y="405"/>
                  </a:lnTo>
                  <a:lnTo>
                    <a:pt x="427" y="388"/>
                  </a:lnTo>
                  <a:lnTo>
                    <a:pt x="461" y="375"/>
                  </a:lnTo>
                  <a:lnTo>
                    <a:pt x="498" y="367"/>
                  </a:lnTo>
                  <a:lnTo>
                    <a:pt x="537" y="363"/>
                  </a:lnTo>
                  <a:lnTo>
                    <a:pt x="1790" y="363"/>
                  </a:lnTo>
                  <a:lnTo>
                    <a:pt x="1798" y="362"/>
                  </a:lnTo>
                  <a:lnTo>
                    <a:pt x="1805" y="358"/>
                  </a:lnTo>
                  <a:lnTo>
                    <a:pt x="1811" y="352"/>
                  </a:lnTo>
                  <a:lnTo>
                    <a:pt x="1960" y="121"/>
                  </a:lnTo>
                  <a:lnTo>
                    <a:pt x="1983" y="90"/>
                  </a:lnTo>
                  <a:lnTo>
                    <a:pt x="2009" y="64"/>
                  </a:lnTo>
                  <a:lnTo>
                    <a:pt x="2040" y="42"/>
                  </a:lnTo>
                  <a:lnTo>
                    <a:pt x="2072" y="24"/>
                  </a:lnTo>
                  <a:lnTo>
                    <a:pt x="2107" y="11"/>
                  </a:lnTo>
                  <a:lnTo>
                    <a:pt x="2144" y="3"/>
                  </a:lnTo>
                  <a:lnTo>
                    <a:pt x="21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70" name="Shape 9770"/>
            <p:cNvSpPr/>
            <p:nvPr/>
          </p:nvSpPr>
          <p:spPr>
            <a:xfrm>
              <a:off x="4144" y="1107"/>
              <a:ext cx="75" cy="28"/>
            </a:xfrm>
            <a:custGeom>
              <a:avLst/>
              <a:gdLst/>
              <a:ahLst/>
              <a:cxnLst/>
              <a:rect l="0" t="0" r="0" b="0"/>
              <a:pathLst>
                <a:path w="906" h="334" extrusionOk="0">
                  <a:moveTo>
                    <a:pt x="80" y="0"/>
                  </a:moveTo>
                  <a:lnTo>
                    <a:pt x="101" y="3"/>
                  </a:lnTo>
                  <a:lnTo>
                    <a:pt x="120" y="11"/>
                  </a:lnTo>
                  <a:lnTo>
                    <a:pt x="136" y="24"/>
                  </a:lnTo>
                  <a:lnTo>
                    <a:pt x="148" y="40"/>
                  </a:lnTo>
                  <a:lnTo>
                    <a:pt x="156" y="59"/>
                  </a:lnTo>
                  <a:lnTo>
                    <a:pt x="159" y="80"/>
                  </a:lnTo>
                  <a:lnTo>
                    <a:pt x="159" y="175"/>
                  </a:lnTo>
                  <a:lnTo>
                    <a:pt x="747" y="175"/>
                  </a:lnTo>
                  <a:lnTo>
                    <a:pt x="747" y="80"/>
                  </a:lnTo>
                  <a:lnTo>
                    <a:pt x="750" y="59"/>
                  </a:lnTo>
                  <a:lnTo>
                    <a:pt x="758" y="40"/>
                  </a:lnTo>
                  <a:lnTo>
                    <a:pt x="770" y="24"/>
                  </a:lnTo>
                  <a:lnTo>
                    <a:pt x="786" y="11"/>
                  </a:lnTo>
                  <a:lnTo>
                    <a:pt x="805" y="3"/>
                  </a:lnTo>
                  <a:lnTo>
                    <a:pt x="827" y="0"/>
                  </a:lnTo>
                  <a:lnTo>
                    <a:pt x="848" y="3"/>
                  </a:lnTo>
                  <a:lnTo>
                    <a:pt x="867" y="11"/>
                  </a:lnTo>
                  <a:lnTo>
                    <a:pt x="883" y="24"/>
                  </a:lnTo>
                  <a:lnTo>
                    <a:pt x="895" y="40"/>
                  </a:lnTo>
                  <a:lnTo>
                    <a:pt x="904" y="59"/>
                  </a:lnTo>
                  <a:lnTo>
                    <a:pt x="906" y="80"/>
                  </a:lnTo>
                  <a:lnTo>
                    <a:pt x="906" y="255"/>
                  </a:lnTo>
                  <a:lnTo>
                    <a:pt x="904" y="276"/>
                  </a:lnTo>
                  <a:lnTo>
                    <a:pt x="895" y="295"/>
                  </a:lnTo>
                  <a:lnTo>
                    <a:pt x="883" y="311"/>
                  </a:lnTo>
                  <a:lnTo>
                    <a:pt x="867" y="323"/>
                  </a:lnTo>
                  <a:lnTo>
                    <a:pt x="848" y="331"/>
                  </a:lnTo>
                  <a:lnTo>
                    <a:pt x="827" y="334"/>
                  </a:lnTo>
                  <a:lnTo>
                    <a:pt x="80" y="334"/>
                  </a:lnTo>
                  <a:lnTo>
                    <a:pt x="58" y="331"/>
                  </a:lnTo>
                  <a:lnTo>
                    <a:pt x="39" y="323"/>
                  </a:lnTo>
                  <a:lnTo>
                    <a:pt x="23" y="311"/>
                  </a:lnTo>
                  <a:lnTo>
                    <a:pt x="11" y="295"/>
                  </a:lnTo>
                  <a:lnTo>
                    <a:pt x="3" y="276"/>
                  </a:lnTo>
                  <a:lnTo>
                    <a:pt x="0" y="255"/>
                  </a:lnTo>
                  <a:lnTo>
                    <a:pt x="0" y="80"/>
                  </a:lnTo>
                  <a:lnTo>
                    <a:pt x="3" y="59"/>
                  </a:lnTo>
                  <a:lnTo>
                    <a:pt x="11" y="40"/>
                  </a:lnTo>
                  <a:lnTo>
                    <a:pt x="23" y="24"/>
                  </a:lnTo>
                  <a:lnTo>
                    <a:pt x="39" y="11"/>
                  </a:lnTo>
                  <a:lnTo>
                    <a:pt x="58" y="3"/>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9774"/>
        <p:cNvGrpSpPr/>
        <p:nvPr/>
      </p:nvGrpSpPr>
      <p:grpSpPr>
        <a:xfrm>
          <a:off x="0" y="0"/>
          <a:ext cx="0" cy="0"/>
          <a:chOff x="0" y="0"/>
          <a:chExt cx="0" cy="0"/>
        </a:xfrm>
      </p:grpSpPr>
      <p:grpSp>
        <p:nvGrpSpPr>
          <p:cNvPr id="9775" name="Shape 9775"/>
          <p:cNvGrpSpPr/>
          <p:nvPr/>
        </p:nvGrpSpPr>
        <p:grpSpPr>
          <a:xfrm>
            <a:off x="6917479" y="3657038"/>
            <a:ext cx="206765" cy="207052"/>
            <a:chOff x="-3659" y="-1111"/>
            <a:chExt cx="2881" cy="2885"/>
          </a:xfrm>
        </p:grpSpPr>
        <p:sp>
          <p:nvSpPr>
            <p:cNvPr id="9776" name="Shape 9776"/>
            <p:cNvSpPr/>
            <p:nvPr/>
          </p:nvSpPr>
          <p:spPr>
            <a:xfrm>
              <a:off x="-2908" y="-358"/>
              <a:ext cx="567" cy="558"/>
            </a:xfrm>
            <a:custGeom>
              <a:avLst/>
              <a:gdLst/>
              <a:ahLst/>
              <a:cxnLst/>
              <a:rect l="0" t="0" r="0" b="0"/>
              <a:pathLst>
                <a:path w="1135" h="1115" extrusionOk="0">
                  <a:moveTo>
                    <a:pt x="1135" y="0"/>
                  </a:moveTo>
                  <a:lnTo>
                    <a:pt x="1135" y="1115"/>
                  </a:lnTo>
                  <a:lnTo>
                    <a:pt x="0" y="1115"/>
                  </a:lnTo>
                  <a:lnTo>
                    <a:pt x="9" y="899"/>
                  </a:lnTo>
                  <a:lnTo>
                    <a:pt x="23" y="688"/>
                  </a:lnTo>
                  <a:lnTo>
                    <a:pt x="40" y="483"/>
                  </a:lnTo>
                  <a:lnTo>
                    <a:pt x="63" y="284"/>
                  </a:lnTo>
                  <a:lnTo>
                    <a:pt x="89" y="89"/>
                  </a:lnTo>
                  <a:lnTo>
                    <a:pt x="287" y="63"/>
                  </a:lnTo>
                  <a:lnTo>
                    <a:pt x="491" y="40"/>
                  </a:lnTo>
                  <a:lnTo>
                    <a:pt x="700" y="21"/>
                  </a:lnTo>
                  <a:lnTo>
                    <a:pt x="916" y="9"/>
                  </a:lnTo>
                  <a:lnTo>
                    <a:pt x="11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77" name="Shape 9777"/>
            <p:cNvSpPr/>
            <p:nvPr/>
          </p:nvSpPr>
          <p:spPr>
            <a:xfrm>
              <a:off x="-2908" y="456"/>
              <a:ext cx="567" cy="565"/>
            </a:xfrm>
            <a:custGeom>
              <a:avLst/>
              <a:gdLst/>
              <a:ahLst/>
              <a:cxnLst/>
              <a:rect l="0" t="0" r="0" b="0"/>
              <a:pathLst>
                <a:path w="1135" h="1131" extrusionOk="0">
                  <a:moveTo>
                    <a:pt x="0" y="0"/>
                  </a:moveTo>
                  <a:lnTo>
                    <a:pt x="1135" y="0"/>
                  </a:lnTo>
                  <a:lnTo>
                    <a:pt x="1135" y="1131"/>
                  </a:lnTo>
                  <a:lnTo>
                    <a:pt x="916" y="1124"/>
                  </a:lnTo>
                  <a:lnTo>
                    <a:pt x="700" y="1110"/>
                  </a:lnTo>
                  <a:lnTo>
                    <a:pt x="491" y="1091"/>
                  </a:lnTo>
                  <a:lnTo>
                    <a:pt x="287" y="1068"/>
                  </a:lnTo>
                  <a:lnTo>
                    <a:pt x="89" y="1041"/>
                  </a:lnTo>
                  <a:lnTo>
                    <a:pt x="63" y="845"/>
                  </a:lnTo>
                  <a:lnTo>
                    <a:pt x="40" y="641"/>
                  </a:lnTo>
                  <a:lnTo>
                    <a:pt x="21" y="432"/>
                  </a:lnTo>
                  <a:lnTo>
                    <a:pt x="9" y="21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78" name="Shape 9778"/>
            <p:cNvSpPr/>
            <p:nvPr/>
          </p:nvSpPr>
          <p:spPr>
            <a:xfrm>
              <a:off x="-3659" y="-262"/>
              <a:ext cx="531" cy="462"/>
            </a:xfrm>
            <a:custGeom>
              <a:avLst/>
              <a:gdLst/>
              <a:ahLst/>
              <a:cxnLst/>
              <a:rect l="0" t="0" r="0" b="0"/>
              <a:pathLst>
                <a:path w="1061" h="924" extrusionOk="0">
                  <a:moveTo>
                    <a:pt x="1061" y="0"/>
                  </a:moveTo>
                  <a:lnTo>
                    <a:pt x="1035" y="225"/>
                  </a:lnTo>
                  <a:lnTo>
                    <a:pt x="1014" y="455"/>
                  </a:lnTo>
                  <a:lnTo>
                    <a:pt x="1000" y="687"/>
                  </a:lnTo>
                  <a:lnTo>
                    <a:pt x="989" y="924"/>
                  </a:lnTo>
                  <a:lnTo>
                    <a:pt x="0" y="924"/>
                  </a:lnTo>
                  <a:lnTo>
                    <a:pt x="19" y="766"/>
                  </a:lnTo>
                  <a:lnTo>
                    <a:pt x="46" y="611"/>
                  </a:lnTo>
                  <a:lnTo>
                    <a:pt x="81" y="459"/>
                  </a:lnTo>
                  <a:lnTo>
                    <a:pt x="125" y="309"/>
                  </a:lnTo>
                  <a:lnTo>
                    <a:pt x="260" y="250"/>
                  </a:lnTo>
                  <a:lnTo>
                    <a:pt x="404" y="193"/>
                  </a:lnTo>
                  <a:lnTo>
                    <a:pt x="556" y="141"/>
                  </a:lnTo>
                  <a:lnTo>
                    <a:pt x="718" y="90"/>
                  </a:lnTo>
                  <a:lnTo>
                    <a:pt x="886" y="42"/>
                  </a:lnTo>
                  <a:lnTo>
                    <a:pt x="10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79" name="Shape 9779"/>
            <p:cNvSpPr/>
            <p:nvPr/>
          </p:nvSpPr>
          <p:spPr>
            <a:xfrm>
              <a:off x="-3659" y="456"/>
              <a:ext cx="531" cy="470"/>
            </a:xfrm>
            <a:custGeom>
              <a:avLst/>
              <a:gdLst/>
              <a:ahLst/>
              <a:cxnLst/>
              <a:rect l="0" t="0" r="0" b="0"/>
              <a:pathLst>
                <a:path w="1061" h="940" extrusionOk="0">
                  <a:moveTo>
                    <a:pt x="0" y="0"/>
                  </a:moveTo>
                  <a:lnTo>
                    <a:pt x="989" y="0"/>
                  </a:lnTo>
                  <a:lnTo>
                    <a:pt x="998" y="239"/>
                  </a:lnTo>
                  <a:lnTo>
                    <a:pt x="1014" y="476"/>
                  </a:lnTo>
                  <a:lnTo>
                    <a:pt x="1035" y="711"/>
                  </a:lnTo>
                  <a:lnTo>
                    <a:pt x="1061" y="940"/>
                  </a:lnTo>
                  <a:lnTo>
                    <a:pt x="886" y="897"/>
                  </a:lnTo>
                  <a:lnTo>
                    <a:pt x="718" y="850"/>
                  </a:lnTo>
                  <a:lnTo>
                    <a:pt x="556" y="799"/>
                  </a:lnTo>
                  <a:lnTo>
                    <a:pt x="404" y="746"/>
                  </a:lnTo>
                  <a:lnTo>
                    <a:pt x="260" y="690"/>
                  </a:lnTo>
                  <a:lnTo>
                    <a:pt x="125" y="632"/>
                  </a:lnTo>
                  <a:lnTo>
                    <a:pt x="81" y="478"/>
                  </a:lnTo>
                  <a:lnTo>
                    <a:pt x="44" y="320"/>
                  </a:lnTo>
                  <a:lnTo>
                    <a:pt x="18" y="16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0" name="Shape 9780"/>
            <p:cNvSpPr/>
            <p:nvPr/>
          </p:nvSpPr>
          <p:spPr>
            <a:xfrm>
              <a:off x="-1310" y="-262"/>
              <a:ext cx="531" cy="462"/>
            </a:xfrm>
            <a:custGeom>
              <a:avLst/>
              <a:gdLst/>
              <a:ahLst/>
              <a:cxnLst/>
              <a:rect l="0" t="0" r="0" b="0"/>
              <a:pathLst>
                <a:path w="1062" h="924" extrusionOk="0">
                  <a:moveTo>
                    <a:pt x="0" y="0"/>
                  </a:moveTo>
                  <a:lnTo>
                    <a:pt x="177" y="42"/>
                  </a:lnTo>
                  <a:lnTo>
                    <a:pt x="344" y="90"/>
                  </a:lnTo>
                  <a:lnTo>
                    <a:pt x="506" y="141"/>
                  </a:lnTo>
                  <a:lnTo>
                    <a:pt x="658" y="193"/>
                  </a:lnTo>
                  <a:lnTo>
                    <a:pt x="802" y="250"/>
                  </a:lnTo>
                  <a:lnTo>
                    <a:pt x="939" y="309"/>
                  </a:lnTo>
                  <a:lnTo>
                    <a:pt x="981" y="459"/>
                  </a:lnTo>
                  <a:lnTo>
                    <a:pt x="1016" y="611"/>
                  </a:lnTo>
                  <a:lnTo>
                    <a:pt x="1044" y="766"/>
                  </a:lnTo>
                  <a:lnTo>
                    <a:pt x="1062" y="924"/>
                  </a:lnTo>
                  <a:lnTo>
                    <a:pt x="72" y="924"/>
                  </a:lnTo>
                  <a:lnTo>
                    <a:pt x="63" y="687"/>
                  </a:lnTo>
                  <a:lnTo>
                    <a:pt x="48" y="455"/>
                  </a:lnTo>
                  <a:lnTo>
                    <a:pt x="27" y="22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1" name="Shape 9781"/>
            <p:cNvSpPr/>
            <p:nvPr/>
          </p:nvSpPr>
          <p:spPr>
            <a:xfrm>
              <a:off x="-2812" y="-1111"/>
              <a:ext cx="471" cy="532"/>
            </a:xfrm>
            <a:custGeom>
              <a:avLst/>
              <a:gdLst/>
              <a:ahLst/>
              <a:cxnLst/>
              <a:rect l="0" t="0" r="0" b="0"/>
              <a:pathLst>
                <a:path w="944" h="1064" extrusionOk="0">
                  <a:moveTo>
                    <a:pt x="944" y="0"/>
                  </a:moveTo>
                  <a:lnTo>
                    <a:pt x="944" y="992"/>
                  </a:lnTo>
                  <a:lnTo>
                    <a:pt x="704" y="1001"/>
                  </a:lnTo>
                  <a:lnTo>
                    <a:pt x="465" y="1016"/>
                  </a:lnTo>
                  <a:lnTo>
                    <a:pt x="230" y="1038"/>
                  </a:lnTo>
                  <a:lnTo>
                    <a:pt x="0" y="1064"/>
                  </a:lnTo>
                  <a:lnTo>
                    <a:pt x="44" y="888"/>
                  </a:lnTo>
                  <a:lnTo>
                    <a:pt x="89" y="720"/>
                  </a:lnTo>
                  <a:lnTo>
                    <a:pt x="140" y="558"/>
                  </a:lnTo>
                  <a:lnTo>
                    <a:pt x="193" y="405"/>
                  </a:lnTo>
                  <a:lnTo>
                    <a:pt x="249" y="261"/>
                  </a:lnTo>
                  <a:lnTo>
                    <a:pt x="309" y="126"/>
                  </a:lnTo>
                  <a:lnTo>
                    <a:pt x="463" y="80"/>
                  </a:lnTo>
                  <a:lnTo>
                    <a:pt x="621" y="45"/>
                  </a:lnTo>
                  <a:lnTo>
                    <a:pt x="782" y="17"/>
                  </a:lnTo>
                  <a:lnTo>
                    <a:pt x="9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2" name="Shape 9782"/>
            <p:cNvSpPr/>
            <p:nvPr/>
          </p:nvSpPr>
          <p:spPr>
            <a:xfrm>
              <a:off x="-2084" y="-358"/>
              <a:ext cx="554" cy="558"/>
            </a:xfrm>
            <a:custGeom>
              <a:avLst/>
              <a:gdLst/>
              <a:ahLst/>
              <a:cxnLst/>
              <a:rect l="0" t="0" r="0" b="0"/>
              <a:pathLst>
                <a:path w="1109" h="1115" extrusionOk="0">
                  <a:moveTo>
                    <a:pt x="0" y="0"/>
                  </a:moveTo>
                  <a:lnTo>
                    <a:pt x="214" y="9"/>
                  </a:lnTo>
                  <a:lnTo>
                    <a:pt x="425" y="23"/>
                  </a:lnTo>
                  <a:lnTo>
                    <a:pt x="628" y="40"/>
                  </a:lnTo>
                  <a:lnTo>
                    <a:pt x="826" y="63"/>
                  </a:lnTo>
                  <a:lnTo>
                    <a:pt x="1019" y="89"/>
                  </a:lnTo>
                  <a:lnTo>
                    <a:pt x="1046" y="284"/>
                  </a:lnTo>
                  <a:lnTo>
                    <a:pt x="1069" y="483"/>
                  </a:lnTo>
                  <a:lnTo>
                    <a:pt x="1088" y="688"/>
                  </a:lnTo>
                  <a:lnTo>
                    <a:pt x="1100" y="899"/>
                  </a:lnTo>
                  <a:lnTo>
                    <a:pt x="1109" y="1115"/>
                  </a:lnTo>
                  <a:lnTo>
                    <a:pt x="0" y="111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3" name="Shape 9783"/>
            <p:cNvSpPr/>
            <p:nvPr/>
          </p:nvSpPr>
          <p:spPr>
            <a:xfrm>
              <a:off x="-2084" y="-1110"/>
              <a:ext cx="459" cy="531"/>
            </a:xfrm>
            <a:custGeom>
              <a:avLst/>
              <a:gdLst/>
              <a:ahLst/>
              <a:cxnLst/>
              <a:rect l="0" t="0" r="0" b="0"/>
              <a:pathLst>
                <a:path w="919" h="1063" extrusionOk="0">
                  <a:moveTo>
                    <a:pt x="0" y="0"/>
                  </a:moveTo>
                  <a:lnTo>
                    <a:pt x="156" y="20"/>
                  </a:lnTo>
                  <a:lnTo>
                    <a:pt x="309" y="46"/>
                  </a:lnTo>
                  <a:lnTo>
                    <a:pt x="462" y="81"/>
                  </a:lnTo>
                  <a:lnTo>
                    <a:pt x="611" y="125"/>
                  </a:lnTo>
                  <a:lnTo>
                    <a:pt x="669" y="260"/>
                  </a:lnTo>
                  <a:lnTo>
                    <a:pt x="725" y="404"/>
                  </a:lnTo>
                  <a:lnTo>
                    <a:pt x="777" y="557"/>
                  </a:lnTo>
                  <a:lnTo>
                    <a:pt x="828" y="719"/>
                  </a:lnTo>
                  <a:lnTo>
                    <a:pt x="876" y="887"/>
                  </a:lnTo>
                  <a:lnTo>
                    <a:pt x="919" y="1063"/>
                  </a:lnTo>
                  <a:lnTo>
                    <a:pt x="695" y="1037"/>
                  </a:lnTo>
                  <a:lnTo>
                    <a:pt x="467" y="1015"/>
                  </a:lnTo>
                  <a:lnTo>
                    <a:pt x="235" y="1001"/>
                  </a:lnTo>
                  <a:lnTo>
                    <a:pt x="0" y="99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4" name="Shape 9784"/>
            <p:cNvSpPr/>
            <p:nvPr/>
          </p:nvSpPr>
          <p:spPr>
            <a:xfrm>
              <a:off x="-3441" y="-893"/>
              <a:ext cx="450" cy="451"/>
            </a:xfrm>
            <a:custGeom>
              <a:avLst/>
              <a:gdLst/>
              <a:ahLst/>
              <a:cxnLst/>
              <a:rect l="0" t="0" r="0" b="0"/>
              <a:pathLst>
                <a:path w="900" h="903" extrusionOk="0">
                  <a:moveTo>
                    <a:pt x="900" y="0"/>
                  </a:moveTo>
                  <a:lnTo>
                    <a:pt x="849" y="172"/>
                  </a:lnTo>
                  <a:lnTo>
                    <a:pt x="800" y="350"/>
                  </a:lnTo>
                  <a:lnTo>
                    <a:pt x="756" y="531"/>
                  </a:lnTo>
                  <a:lnTo>
                    <a:pt x="716" y="718"/>
                  </a:lnTo>
                  <a:lnTo>
                    <a:pt x="530" y="759"/>
                  </a:lnTo>
                  <a:lnTo>
                    <a:pt x="347" y="803"/>
                  </a:lnTo>
                  <a:lnTo>
                    <a:pt x="170" y="850"/>
                  </a:lnTo>
                  <a:lnTo>
                    <a:pt x="0" y="903"/>
                  </a:lnTo>
                  <a:lnTo>
                    <a:pt x="88" y="771"/>
                  </a:lnTo>
                  <a:lnTo>
                    <a:pt x="184" y="643"/>
                  </a:lnTo>
                  <a:lnTo>
                    <a:pt x="290" y="520"/>
                  </a:lnTo>
                  <a:lnTo>
                    <a:pt x="400" y="402"/>
                  </a:lnTo>
                  <a:lnTo>
                    <a:pt x="518" y="292"/>
                  </a:lnTo>
                  <a:lnTo>
                    <a:pt x="640" y="186"/>
                  </a:lnTo>
                  <a:lnTo>
                    <a:pt x="769" y="90"/>
                  </a:lnTo>
                  <a:lnTo>
                    <a:pt x="9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5" name="Shape 9785"/>
            <p:cNvSpPr/>
            <p:nvPr/>
          </p:nvSpPr>
          <p:spPr>
            <a:xfrm>
              <a:off x="-1447" y="-893"/>
              <a:ext cx="451" cy="451"/>
            </a:xfrm>
            <a:custGeom>
              <a:avLst/>
              <a:gdLst/>
              <a:ahLst/>
              <a:cxnLst/>
              <a:rect l="0" t="0" r="0" b="0"/>
              <a:pathLst>
                <a:path w="901" h="903" extrusionOk="0">
                  <a:moveTo>
                    <a:pt x="0" y="0"/>
                  </a:moveTo>
                  <a:lnTo>
                    <a:pt x="131" y="90"/>
                  </a:lnTo>
                  <a:lnTo>
                    <a:pt x="259" y="186"/>
                  </a:lnTo>
                  <a:lnTo>
                    <a:pt x="382" y="292"/>
                  </a:lnTo>
                  <a:lnTo>
                    <a:pt x="500" y="402"/>
                  </a:lnTo>
                  <a:lnTo>
                    <a:pt x="612" y="520"/>
                  </a:lnTo>
                  <a:lnTo>
                    <a:pt x="715" y="643"/>
                  </a:lnTo>
                  <a:lnTo>
                    <a:pt x="812" y="771"/>
                  </a:lnTo>
                  <a:lnTo>
                    <a:pt x="901" y="903"/>
                  </a:lnTo>
                  <a:lnTo>
                    <a:pt x="729" y="850"/>
                  </a:lnTo>
                  <a:lnTo>
                    <a:pt x="552" y="803"/>
                  </a:lnTo>
                  <a:lnTo>
                    <a:pt x="372" y="759"/>
                  </a:lnTo>
                  <a:lnTo>
                    <a:pt x="184" y="718"/>
                  </a:lnTo>
                  <a:lnTo>
                    <a:pt x="145" y="531"/>
                  </a:lnTo>
                  <a:lnTo>
                    <a:pt x="100" y="350"/>
                  </a:lnTo>
                  <a:lnTo>
                    <a:pt x="52" y="1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6" name="Shape 9786"/>
            <p:cNvSpPr/>
            <p:nvPr/>
          </p:nvSpPr>
          <p:spPr>
            <a:xfrm>
              <a:off x="-3441" y="1105"/>
              <a:ext cx="450" cy="451"/>
            </a:xfrm>
            <a:custGeom>
              <a:avLst/>
              <a:gdLst/>
              <a:ahLst/>
              <a:cxnLst/>
              <a:rect l="0" t="0" r="0" b="0"/>
              <a:pathLst>
                <a:path w="900" h="903" extrusionOk="0">
                  <a:moveTo>
                    <a:pt x="0" y="0"/>
                  </a:moveTo>
                  <a:lnTo>
                    <a:pt x="170" y="53"/>
                  </a:lnTo>
                  <a:lnTo>
                    <a:pt x="347" y="100"/>
                  </a:lnTo>
                  <a:lnTo>
                    <a:pt x="530" y="144"/>
                  </a:lnTo>
                  <a:lnTo>
                    <a:pt x="716" y="184"/>
                  </a:lnTo>
                  <a:lnTo>
                    <a:pt x="756" y="372"/>
                  </a:lnTo>
                  <a:lnTo>
                    <a:pt x="800" y="553"/>
                  </a:lnTo>
                  <a:lnTo>
                    <a:pt x="849" y="730"/>
                  </a:lnTo>
                  <a:lnTo>
                    <a:pt x="900" y="903"/>
                  </a:lnTo>
                  <a:lnTo>
                    <a:pt x="769" y="813"/>
                  </a:lnTo>
                  <a:lnTo>
                    <a:pt x="640" y="716"/>
                  </a:lnTo>
                  <a:lnTo>
                    <a:pt x="518" y="613"/>
                  </a:lnTo>
                  <a:lnTo>
                    <a:pt x="400" y="500"/>
                  </a:lnTo>
                  <a:lnTo>
                    <a:pt x="290" y="383"/>
                  </a:lnTo>
                  <a:lnTo>
                    <a:pt x="184" y="260"/>
                  </a:lnTo>
                  <a:lnTo>
                    <a:pt x="88" y="1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7" name="Shape 9787"/>
            <p:cNvSpPr/>
            <p:nvPr/>
          </p:nvSpPr>
          <p:spPr>
            <a:xfrm>
              <a:off x="-1447" y="1105"/>
              <a:ext cx="451" cy="451"/>
            </a:xfrm>
            <a:custGeom>
              <a:avLst/>
              <a:gdLst/>
              <a:ahLst/>
              <a:cxnLst/>
              <a:rect l="0" t="0" r="0" b="0"/>
              <a:pathLst>
                <a:path w="901" h="903" extrusionOk="0">
                  <a:moveTo>
                    <a:pt x="901" y="0"/>
                  </a:moveTo>
                  <a:lnTo>
                    <a:pt x="812" y="132"/>
                  </a:lnTo>
                  <a:lnTo>
                    <a:pt x="715" y="260"/>
                  </a:lnTo>
                  <a:lnTo>
                    <a:pt x="612" y="383"/>
                  </a:lnTo>
                  <a:lnTo>
                    <a:pt x="500" y="500"/>
                  </a:lnTo>
                  <a:lnTo>
                    <a:pt x="382" y="613"/>
                  </a:lnTo>
                  <a:lnTo>
                    <a:pt x="259" y="716"/>
                  </a:lnTo>
                  <a:lnTo>
                    <a:pt x="131" y="813"/>
                  </a:lnTo>
                  <a:lnTo>
                    <a:pt x="0" y="903"/>
                  </a:lnTo>
                  <a:lnTo>
                    <a:pt x="52" y="730"/>
                  </a:lnTo>
                  <a:lnTo>
                    <a:pt x="100" y="553"/>
                  </a:lnTo>
                  <a:lnTo>
                    <a:pt x="145" y="372"/>
                  </a:lnTo>
                  <a:lnTo>
                    <a:pt x="184" y="184"/>
                  </a:lnTo>
                  <a:lnTo>
                    <a:pt x="372" y="144"/>
                  </a:lnTo>
                  <a:lnTo>
                    <a:pt x="552" y="100"/>
                  </a:lnTo>
                  <a:lnTo>
                    <a:pt x="729" y="53"/>
                  </a:lnTo>
                  <a:lnTo>
                    <a:pt x="9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8" name="Shape 9788"/>
            <p:cNvSpPr/>
            <p:nvPr/>
          </p:nvSpPr>
          <p:spPr>
            <a:xfrm>
              <a:off x="-2812" y="1242"/>
              <a:ext cx="471" cy="532"/>
            </a:xfrm>
            <a:custGeom>
              <a:avLst/>
              <a:gdLst/>
              <a:ahLst/>
              <a:cxnLst/>
              <a:rect l="0" t="0" r="0" b="0"/>
              <a:pathLst>
                <a:path w="944" h="1064" extrusionOk="0">
                  <a:moveTo>
                    <a:pt x="0" y="0"/>
                  </a:moveTo>
                  <a:lnTo>
                    <a:pt x="230" y="26"/>
                  </a:lnTo>
                  <a:lnTo>
                    <a:pt x="465" y="47"/>
                  </a:lnTo>
                  <a:lnTo>
                    <a:pt x="704" y="63"/>
                  </a:lnTo>
                  <a:lnTo>
                    <a:pt x="944" y="72"/>
                  </a:lnTo>
                  <a:lnTo>
                    <a:pt x="944" y="1064"/>
                  </a:lnTo>
                  <a:lnTo>
                    <a:pt x="782" y="1047"/>
                  </a:lnTo>
                  <a:lnTo>
                    <a:pt x="621" y="1019"/>
                  </a:lnTo>
                  <a:lnTo>
                    <a:pt x="463" y="983"/>
                  </a:lnTo>
                  <a:lnTo>
                    <a:pt x="309" y="938"/>
                  </a:lnTo>
                  <a:lnTo>
                    <a:pt x="249" y="802"/>
                  </a:lnTo>
                  <a:lnTo>
                    <a:pt x="193" y="658"/>
                  </a:lnTo>
                  <a:lnTo>
                    <a:pt x="140" y="506"/>
                  </a:lnTo>
                  <a:lnTo>
                    <a:pt x="89" y="344"/>
                  </a:lnTo>
                  <a:lnTo>
                    <a:pt x="44" y="17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89" name="Shape 9789"/>
            <p:cNvSpPr/>
            <p:nvPr/>
          </p:nvSpPr>
          <p:spPr>
            <a:xfrm>
              <a:off x="-1310" y="456"/>
              <a:ext cx="532" cy="470"/>
            </a:xfrm>
            <a:custGeom>
              <a:avLst/>
              <a:gdLst/>
              <a:ahLst/>
              <a:cxnLst/>
              <a:rect l="0" t="0" r="0" b="0"/>
              <a:pathLst>
                <a:path w="1063" h="940" extrusionOk="0">
                  <a:moveTo>
                    <a:pt x="72" y="0"/>
                  </a:moveTo>
                  <a:lnTo>
                    <a:pt x="1063" y="0"/>
                  </a:lnTo>
                  <a:lnTo>
                    <a:pt x="1046" y="160"/>
                  </a:lnTo>
                  <a:lnTo>
                    <a:pt x="1018" y="320"/>
                  </a:lnTo>
                  <a:lnTo>
                    <a:pt x="983" y="478"/>
                  </a:lnTo>
                  <a:lnTo>
                    <a:pt x="939" y="632"/>
                  </a:lnTo>
                  <a:lnTo>
                    <a:pt x="802" y="690"/>
                  </a:lnTo>
                  <a:lnTo>
                    <a:pt x="658" y="746"/>
                  </a:lnTo>
                  <a:lnTo>
                    <a:pt x="506" y="799"/>
                  </a:lnTo>
                  <a:lnTo>
                    <a:pt x="344" y="850"/>
                  </a:lnTo>
                  <a:lnTo>
                    <a:pt x="177" y="897"/>
                  </a:lnTo>
                  <a:lnTo>
                    <a:pt x="0" y="940"/>
                  </a:lnTo>
                  <a:lnTo>
                    <a:pt x="27" y="711"/>
                  </a:lnTo>
                  <a:lnTo>
                    <a:pt x="48" y="476"/>
                  </a:lnTo>
                  <a:lnTo>
                    <a:pt x="63" y="239"/>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0" name="Shape 9790"/>
            <p:cNvSpPr/>
            <p:nvPr/>
          </p:nvSpPr>
          <p:spPr>
            <a:xfrm>
              <a:off x="-2084" y="1242"/>
              <a:ext cx="459" cy="531"/>
            </a:xfrm>
            <a:custGeom>
              <a:avLst/>
              <a:gdLst/>
              <a:ahLst/>
              <a:cxnLst/>
              <a:rect l="0" t="0" r="0" b="0"/>
              <a:pathLst>
                <a:path w="919" h="1062" extrusionOk="0">
                  <a:moveTo>
                    <a:pt x="0" y="1062"/>
                  </a:moveTo>
                  <a:lnTo>
                    <a:pt x="0" y="1062"/>
                  </a:lnTo>
                  <a:lnTo>
                    <a:pt x="0" y="1062"/>
                  </a:lnTo>
                  <a:lnTo>
                    <a:pt x="0" y="1062"/>
                  </a:lnTo>
                  <a:close/>
                  <a:moveTo>
                    <a:pt x="919" y="0"/>
                  </a:moveTo>
                  <a:lnTo>
                    <a:pt x="876" y="175"/>
                  </a:lnTo>
                  <a:lnTo>
                    <a:pt x="828" y="344"/>
                  </a:lnTo>
                  <a:lnTo>
                    <a:pt x="777" y="506"/>
                  </a:lnTo>
                  <a:lnTo>
                    <a:pt x="725" y="658"/>
                  </a:lnTo>
                  <a:lnTo>
                    <a:pt x="669" y="802"/>
                  </a:lnTo>
                  <a:lnTo>
                    <a:pt x="611" y="938"/>
                  </a:lnTo>
                  <a:lnTo>
                    <a:pt x="462" y="982"/>
                  </a:lnTo>
                  <a:lnTo>
                    <a:pt x="309" y="1017"/>
                  </a:lnTo>
                  <a:lnTo>
                    <a:pt x="156" y="1043"/>
                  </a:lnTo>
                  <a:lnTo>
                    <a:pt x="0" y="1062"/>
                  </a:lnTo>
                  <a:lnTo>
                    <a:pt x="0" y="72"/>
                  </a:lnTo>
                  <a:lnTo>
                    <a:pt x="235" y="61"/>
                  </a:lnTo>
                  <a:lnTo>
                    <a:pt x="467" y="47"/>
                  </a:lnTo>
                  <a:lnTo>
                    <a:pt x="695" y="26"/>
                  </a:lnTo>
                  <a:lnTo>
                    <a:pt x="9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1" name="Shape 9791"/>
            <p:cNvSpPr/>
            <p:nvPr/>
          </p:nvSpPr>
          <p:spPr>
            <a:xfrm>
              <a:off x="-2084" y="456"/>
              <a:ext cx="554" cy="565"/>
            </a:xfrm>
            <a:custGeom>
              <a:avLst/>
              <a:gdLst/>
              <a:ahLst/>
              <a:cxnLst/>
              <a:rect l="0" t="0" r="0" b="0"/>
              <a:pathLst>
                <a:path w="1109" h="1131" extrusionOk="0">
                  <a:moveTo>
                    <a:pt x="0" y="0"/>
                  </a:moveTo>
                  <a:lnTo>
                    <a:pt x="1109" y="0"/>
                  </a:lnTo>
                  <a:lnTo>
                    <a:pt x="1102" y="219"/>
                  </a:lnTo>
                  <a:lnTo>
                    <a:pt x="1088" y="432"/>
                  </a:lnTo>
                  <a:lnTo>
                    <a:pt x="1070" y="641"/>
                  </a:lnTo>
                  <a:lnTo>
                    <a:pt x="1048" y="845"/>
                  </a:lnTo>
                  <a:lnTo>
                    <a:pt x="1019" y="1041"/>
                  </a:lnTo>
                  <a:lnTo>
                    <a:pt x="826" y="1068"/>
                  </a:lnTo>
                  <a:lnTo>
                    <a:pt x="628" y="1091"/>
                  </a:lnTo>
                  <a:lnTo>
                    <a:pt x="425" y="1108"/>
                  </a:lnTo>
                  <a:lnTo>
                    <a:pt x="214" y="1122"/>
                  </a:lnTo>
                  <a:lnTo>
                    <a:pt x="0" y="113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792" name="Shape 9792"/>
          <p:cNvSpPr/>
          <p:nvPr/>
        </p:nvSpPr>
        <p:spPr>
          <a:xfrm>
            <a:off x="8091235" y="3657844"/>
            <a:ext cx="172667" cy="205439"/>
          </a:xfrm>
          <a:custGeom>
            <a:avLst/>
            <a:gdLst/>
            <a:ahLst/>
            <a:cxnLst/>
            <a:rect l="0" t="0" r="0" b="0"/>
            <a:pathLst>
              <a:path w="4825" h="5742" extrusionOk="0">
                <a:moveTo>
                  <a:pt x="2413" y="1796"/>
                </a:moveTo>
                <a:lnTo>
                  <a:pt x="2385" y="1802"/>
                </a:lnTo>
                <a:lnTo>
                  <a:pt x="2362" y="1814"/>
                </a:lnTo>
                <a:lnTo>
                  <a:pt x="2344" y="1833"/>
                </a:lnTo>
                <a:lnTo>
                  <a:pt x="2332" y="1858"/>
                </a:lnTo>
                <a:lnTo>
                  <a:pt x="2313" y="1927"/>
                </a:lnTo>
                <a:lnTo>
                  <a:pt x="2292" y="2003"/>
                </a:lnTo>
                <a:lnTo>
                  <a:pt x="2271" y="2083"/>
                </a:lnTo>
                <a:lnTo>
                  <a:pt x="2248" y="2165"/>
                </a:lnTo>
                <a:lnTo>
                  <a:pt x="2225" y="2253"/>
                </a:lnTo>
                <a:lnTo>
                  <a:pt x="2201" y="2340"/>
                </a:lnTo>
                <a:lnTo>
                  <a:pt x="2178" y="2429"/>
                </a:lnTo>
                <a:lnTo>
                  <a:pt x="2155" y="2519"/>
                </a:lnTo>
                <a:lnTo>
                  <a:pt x="2132" y="2608"/>
                </a:lnTo>
                <a:lnTo>
                  <a:pt x="2110" y="2695"/>
                </a:lnTo>
                <a:lnTo>
                  <a:pt x="2089" y="2781"/>
                </a:lnTo>
                <a:lnTo>
                  <a:pt x="2069" y="2865"/>
                </a:lnTo>
                <a:lnTo>
                  <a:pt x="2050" y="2944"/>
                </a:lnTo>
                <a:lnTo>
                  <a:pt x="2033" y="3019"/>
                </a:lnTo>
                <a:lnTo>
                  <a:pt x="2019" y="3089"/>
                </a:lnTo>
                <a:lnTo>
                  <a:pt x="2006" y="3154"/>
                </a:lnTo>
                <a:lnTo>
                  <a:pt x="1996" y="3210"/>
                </a:lnTo>
                <a:lnTo>
                  <a:pt x="1987" y="3260"/>
                </a:lnTo>
                <a:lnTo>
                  <a:pt x="1982" y="3301"/>
                </a:lnTo>
                <a:lnTo>
                  <a:pt x="1982" y="3334"/>
                </a:lnTo>
                <a:lnTo>
                  <a:pt x="1985" y="3397"/>
                </a:lnTo>
                <a:lnTo>
                  <a:pt x="1999" y="3458"/>
                </a:lnTo>
                <a:lnTo>
                  <a:pt x="2020" y="3516"/>
                </a:lnTo>
                <a:lnTo>
                  <a:pt x="2050" y="3568"/>
                </a:lnTo>
                <a:lnTo>
                  <a:pt x="2087" y="3615"/>
                </a:lnTo>
                <a:lnTo>
                  <a:pt x="2129" y="3659"/>
                </a:lnTo>
                <a:lnTo>
                  <a:pt x="2178" y="3694"/>
                </a:lnTo>
                <a:lnTo>
                  <a:pt x="2231" y="3724"/>
                </a:lnTo>
                <a:lnTo>
                  <a:pt x="2288" y="3747"/>
                </a:lnTo>
                <a:lnTo>
                  <a:pt x="2348" y="3759"/>
                </a:lnTo>
                <a:lnTo>
                  <a:pt x="2413" y="3764"/>
                </a:lnTo>
                <a:lnTo>
                  <a:pt x="2476" y="3759"/>
                </a:lnTo>
                <a:lnTo>
                  <a:pt x="2537" y="3747"/>
                </a:lnTo>
                <a:lnTo>
                  <a:pt x="2593" y="3724"/>
                </a:lnTo>
                <a:lnTo>
                  <a:pt x="2648" y="3694"/>
                </a:lnTo>
                <a:lnTo>
                  <a:pt x="2695" y="3659"/>
                </a:lnTo>
                <a:lnTo>
                  <a:pt x="2737" y="3615"/>
                </a:lnTo>
                <a:lnTo>
                  <a:pt x="2774" y="3568"/>
                </a:lnTo>
                <a:lnTo>
                  <a:pt x="2803" y="3516"/>
                </a:lnTo>
                <a:lnTo>
                  <a:pt x="2825" y="3458"/>
                </a:lnTo>
                <a:lnTo>
                  <a:pt x="2839" y="3397"/>
                </a:lnTo>
                <a:lnTo>
                  <a:pt x="2844" y="3334"/>
                </a:lnTo>
                <a:lnTo>
                  <a:pt x="2842" y="3301"/>
                </a:lnTo>
                <a:lnTo>
                  <a:pt x="2837" y="3260"/>
                </a:lnTo>
                <a:lnTo>
                  <a:pt x="2830" y="3210"/>
                </a:lnTo>
                <a:lnTo>
                  <a:pt x="2819" y="3154"/>
                </a:lnTo>
                <a:lnTo>
                  <a:pt x="2807" y="3089"/>
                </a:lnTo>
                <a:lnTo>
                  <a:pt x="2791" y="3019"/>
                </a:lnTo>
                <a:lnTo>
                  <a:pt x="2774" y="2944"/>
                </a:lnTo>
                <a:lnTo>
                  <a:pt x="2756" y="2865"/>
                </a:lnTo>
                <a:lnTo>
                  <a:pt x="2735" y="2781"/>
                </a:lnTo>
                <a:lnTo>
                  <a:pt x="2714" y="2695"/>
                </a:lnTo>
                <a:lnTo>
                  <a:pt x="2693" y="2608"/>
                </a:lnTo>
                <a:lnTo>
                  <a:pt x="2670" y="2519"/>
                </a:lnTo>
                <a:lnTo>
                  <a:pt x="2646" y="2429"/>
                </a:lnTo>
                <a:lnTo>
                  <a:pt x="2623" y="2340"/>
                </a:lnTo>
                <a:lnTo>
                  <a:pt x="2600" y="2253"/>
                </a:lnTo>
                <a:lnTo>
                  <a:pt x="2576" y="2165"/>
                </a:lnTo>
                <a:lnTo>
                  <a:pt x="2555" y="2083"/>
                </a:lnTo>
                <a:lnTo>
                  <a:pt x="2532" y="2003"/>
                </a:lnTo>
                <a:lnTo>
                  <a:pt x="2511" y="1927"/>
                </a:lnTo>
                <a:lnTo>
                  <a:pt x="2492" y="1858"/>
                </a:lnTo>
                <a:lnTo>
                  <a:pt x="2481" y="1833"/>
                </a:lnTo>
                <a:lnTo>
                  <a:pt x="2462" y="1814"/>
                </a:lnTo>
                <a:lnTo>
                  <a:pt x="2439" y="1802"/>
                </a:lnTo>
                <a:lnTo>
                  <a:pt x="2413" y="1796"/>
                </a:lnTo>
                <a:close/>
                <a:moveTo>
                  <a:pt x="1708" y="0"/>
                </a:moveTo>
                <a:lnTo>
                  <a:pt x="3105" y="0"/>
                </a:lnTo>
                <a:lnTo>
                  <a:pt x="3157" y="5"/>
                </a:lnTo>
                <a:lnTo>
                  <a:pt x="3205" y="19"/>
                </a:lnTo>
                <a:lnTo>
                  <a:pt x="3249" y="44"/>
                </a:lnTo>
                <a:lnTo>
                  <a:pt x="3287" y="75"/>
                </a:lnTo>
                <a:lnTo>
                  <a:pt x="3319" y="112"/>
                </a:lnTo>
                <a:lnTo>
                  <a:pt x="3341" y="156"/>
                </a:lnTo>
                <a:lnTo>
                  <a:pt x="3357" y="205"/>
                </a:lnTo>
                <a:lnTo>
                  <a:pt x="3362" y="255"/>
                </a:lnTo>
                <a:lnTo>
                  <a:pt x="3357" y="306"/>
                </a:lnTo>
                <a:lnTo>
                  <a:pt x="3341" y="355"/>
                </a:lnTo>
                <a:lnTo>
                  <a:pt x="3319" y="399"/>
                </a:lnTo>
                <a:lnTo>
                  <a:pt x="3287" y="436"/>
                </a:lnTo>
                <a:lnTo>
                  <a:pt x="3249" y="467"/>
                </a:lnTo>
                <a:lnTo>
                  <a:pt x="3205" y="491"/>
                </a:lnTo>
                <a:lnTo>
                  <a:pt x="3157" y="505"/>
                </a:lnTo>
                <a:lnTo>
                  <a:pt x="3105" y="511"/>
                </a:lnTo>
                <a:lnTo>
                  <a:pt x="2803" y="511"/>
                </a:lnTo>
                <a:lnTo>
                  <a:pt x="2803" y="957"/>
                </a:lnTo>
                <a:lnTo>
                  <a:pt x="2945" y="985"/>
                </a:lnTo>
                <a:lnTo>
                  <a:pt x="3086" y="1020"/>
                </a:lnTo>
                <a:lnTo>
                  <a:pt x="3222" y="1065"/>
                </a:lnTo>
                <a:lnTo>
                  <a:pt x="3354" y="1116"/>
                </a:lnTo>
                <a:lnTo>
                  <a:pt x="3483" y="1175"/>
                </a:lnTo>
                <a:lnTo>
                  <a:pt x="3720" y="787"/>
                </a:lnTo>
                <a:lnTo>
                  <a:pt x="3748" y="750"/>
                </a:lnTo>
                <a:lnTo>
                  <a:pt x="3779" y="719"/>
                </a:lnTo>
                <a:lnTo>
                  <a:pt x="3816" y="694"/>
                </a:lnTo>
                <a:lnTo>
                  <a:pt x="3857" y="679"/>
                </a:lnTo>
                <a:lnTo>
                  <a:pt x="3900" y="668"/>
                </a:lnTo>
                <a:lnTo>
                  <a:pt x="3944" y="665"/>
                </a:lnTo>
                <a:lnTo>
                  <a:pt x="3988" y="670"/>
                </a:lnTo>
                <a:lnTo>
                  <a:pt x="4030" y="682"/>
                </a:lnTo>
                <a:lnTo>
                  <a:pt x="4072" y="701"/>
                </a:lnTo>
                <a:lnTo>
                  <a:pt x="4109" y="729"/>
                </a:lnTo>
                <a:lnTo>
                  <a:pt x="4140" y="763"/>
                </a:lnTo>
                <a:lnTo>
                  <a:pt x="4165" y="799"/>
                </a:lnTo>
                <a:lnTo>
                  <a:pt x="4182" y="840"/>
                </a:lnTo>
                <a:lnTo>
                  <a:pt x="4191" y="882"/>
                </a:lnTo>
                <a:lnTo>
                  <a:pt x="4195" y="925"/>
                </a:lnTo>
                <a:lnTo>
                  <a:pt x="4189" y="969"/>
                </a:lnTo>
                <a:lnTo>
                  <a:pt x="4177" y="1013"/>
                </a:lnTo>
                <a:lnTo>
                  <a:pt x="4158" y="1053"/>
                </a:lnTo>
                <a:lnTo>
                  <a:pt x="3914" y="1450"/>
                </a:lnTo>
                <a:lnTo>
                  <a:pt x="4030" y="1548"/>
                </a:lnTo>
                <a:lnTo>
                  <a:pt x="4140" y="1655"/>
                </a:lnTo>
                <a:lnTo>
                  <a:pt x="4242" y="1765"/>
                </a:lnTo>
                <a:lnTo>
                  <a:pt x="4338" y="1884"/>
                </a:lnTo>
                <a:lnTo>
                  <a:pt x="4426" y="2008"/>
                </a:lnTo>
                <a:lnTo>
                  <a:pt x="4507" y="2137"/>
                </a:lnTo>
                <a:lnTo>
                  <a:pt x="4578" y="2272"/>
                </a:lnTo>
                <a:lnTo>
                  <a:pt x="4642" y="2412"/>
                </a:lnTo>
                <a:lnTo>
                  <a:pt x="4696" y="2555"/>
                </a:lnTo>
                <a:lnTo>
                  <a:pt x="4741" y="2704"/>
                </a:lnTo>
                <a:lnTo>
                  <a:pt x="4778" y="2856"/>
                </a:lnTo>
                <a:lnTo>
                  <a:pt x="4804" y="3012"/>
                </a:lnTo>
                <a:lnTo>
                  <a:pt x="4820" y="3171"/>
                </a:lnTo>
                <a:lnTo>
                  <a:pt x="4825" y="3334"/>
                </a:lnTo>
                <a:lnTo>
                  <a:pt x="4820" y="3498"/>
                </a:lnTo>
                <a:lnTo>
                  <a:pt x="4803" y="3659"/>
                </a:lnTo>
                <a:lnTo>
                  <a:pt x="4776" y="3818"/>
                </a:lnTo>
                <a:lnTo>
                  <a:pt x="4738" y="3972"/>
                </a:lnTo>
                <a:lnTo>
                  <a:pt x="4692" y="4124"/>
                </a:lnTo>
                <a:lnTo>
                  <a:pt x="4635" y="4270"/>
                </a:lnTo>
                <a:lnTo>
                  <a:pt x="4570" y="4411"/>
                </a:lnTo>
                <a:lnTo>
                  <a:pt x="4494" y="4548"/>
                </a:lnTo>
                <a:lnTo>
                  <a:pt x="4412" y="4679"/>
                </a:lnTo>
                <a:lnTo>
                  <a:pt x="4321" y="4805"/>
                </a:lnTo>
                <a:lnTo>
                  <a:pt x="4223" y="4924"/>
                </a:lnTo>
                <a:lnTo>
                  <a:pt x="4118" y="5036"/>
                </a:lnTo>
                <a:lnTo>
                  <a:pt x="4005" y="5141"/>
                </a:lnTo>
                <a:lnTo>
                  <a:pt x="3886" y="5240"/>
                </a:lnTo>
                <a:lnTo>
                  <a:pt x="3760" y="5329"/>
                </a:lnTo>
                <a:lnTo>
                  <a:pt x="3629" y="5413"/>
                </a:lnTo>
                <a:lnTo>
                  <a:pt x="3492" y="5487"/>
                </a:lnTo>
                <a:lnTo>
                  <a:pt x="3350" y="5552"/>
                </a:lnTo>
                <a:lnTo>
                  <a:pt x="3203" y="5609"/>
                </a:lnTo>
                <a:lnTo>
                  <a:pt x="3052" y="5657"/>
                </a:lnTo>
                <a:lnTo>
                  <a:pt x="2898" y="5693"/>
                </a:lnTo>
                <a:lnTo>
                  <a:pt x="2739" y="5720"/>
                </a:lnTo>
                <a:lnTo>
                  <a:pt x="2577" y="5737"/>
                </a:lnTo>
                <a:lnTo>
                  <a:pt x="2413" y="5742"/>
                </a:lnTo>
                <a:lnTo>
                  <a:pt x="2248" y="5737"/>
                </a:lnTo>
                <a:lnTo>
                  <a:pt x="2085" y="5720"/>
                </a:lnTo>
                <a:lnTo>
                  <a:pt x="1927" y="5693"/>
                </a:lnTo>
                <a:lnTo>
                  <a:pt x="1771" y="5657"/>
                </a:lnTo>
                <a:lnTo>
                  <a:pt x="1621" y="5609"/>
                </a:lnTo>
                <a:lnTo>
                  <a:pt x="1474" y="5552"/>
                </a:lnTo>
                <a:lnTo>
                  <a:pt x="1332" y="5487"/>
                </a:lnTo>
                <a:lnTo>
                  <a:pt x="1195" y="5413"/>
                </a:lnTo>
                <a:lnTo>
                  <a:pt x="1064" y="5329"/>
                </a:lnTo>
                <a:lnTo>
                  <a:pt x="939" y="5240"/>
                </a:lnTo>
                <a:lnTo>
                  <a:pt x="820" y="5141"/>
                </a:lnTo>
                <a:lnTo>
                  <a:pt x="706" y="5036"/>
                </a:lnTo>
                <a:lnTo>
                  <a:pt x="601" y="4924"/>
                </a:lnTo>
                <a:lnTo>
                  <a:pt x="503" y="4805"/>
                </a:lnTo>
                <a:lnTo>
                  <a:pt x="412" y="4679"/>
                </a:lnTo>
                <a:lnTo>
                  <a:pt x="329" y="4548"/>
                </a:lnTo>
                <a:lnTo>
                  <a:pt x="254" y="4411"/>
                </a:lnTo>
                <a:lnTo>
                  <a:pt x="189" y="4270"/>
                </a:lnTo>
                <a:lnTo>
                  <a:pt x="133" y="4124"/>
                </a:lnTo>
                <a:lnTo>
                  <a:pt x="86" y="3972"/>
                </a:lnTo>
                <a:lnTo>
                  <a:pt x="49" y="3818"/>
                </a:lnTo>
                <a:lnTo>
                  <a:pt x="21" y="3659"/>
                </a:lnTo>
                <a:lnTo>
                  <a:pt x="5" y="3498"/>
                </a:lnTo>
                <a:lnTo>
                  <a:pt x="0" y="3334"/>
                </a:lnTo>
                <a:lnTo>
                  <a:pt x="5" y="3171"/>
                </a:lnTo>
                <a:lnTo>
                  <a:pt x="21" y="3014"/>
                </a:lnTo>
                <a:lnTo>
                  <a:pt x="47" y="2858"/>
                </a:lnTo>
                <a:lnTo>
                  <a:pt x="82" y="2706"/>
                </a:lnTo>
                <a:lnTo>
                  <a:pt x="128" y="2557"/>
                </a:lnTo>
                <a:lnTo>
                  <a:pt x="182" y="2412"/>
                </a:lnTo>
                <a:lnTo>
                  <a:pt x="245" y="2274"/>
                </a:lnTo>
                <a:lnTo>
                  <a:pt x="317" y="2139"/>
                </a:lnTo>
                <a:lnTo>
                  <a:pt x="398" y="2010"/>
                </a:lnTo>
                <a:lnTo>
                  <a:pt x="485" y="1886"/>
                </a:lnTo>
                <a:lnTo>
                  <a:pt x="582" y="1767"/>
                </a:lnTo>
                <a:lnTo>
                  <a:pt x="683" y="1655"/>
                </a:lnTo>
                <a:lnTo>
                  <a:pt x="792" y="1550"/>
                </a:lnTo>
                <a:lnTo>
                  <a:pt x="908" y="1452"/>
                </a:lnTo>
                <a:lnTo>
                  <a:pt x="1029" y="1361"/>
                </a:lnTo>
                <a:lnTo>
                  <a:pt x="1156" y="1277"/>
                </a:lnTo>
                <a:lnTo>
                  <a:pt x="1290" y="1202"/>
                </a:lnTo>
                <a:lnTo>
                  <a:pt x="1426" y="1135"/>
                </a:lnTo>
                <a:lnTo>
                  <a:pt x="1570" y="1077"/>
                </a:lnTo>
                <a:lnTo>
                  <a:pt x="1715" y="1027"/>
                </a:lnTo>
                <a:lnTo>
                  <a:pt x="1866" y="986"/>
                </a:lnTo>
                <a:lnTo>
                  <a:pt x="2022" y="957"/>
                </a:lnTo>
                <a:lnTo>
                  <a:pt x="2022" y="511"/>
                </a:lnTo>
                <a:lnTo>
                  <a:pt x="1708" y="511"/>
                </a:lnTo>
                <a:lnTo>
                  <a:pt x="1658" y="505"/>
                </a:lnTo>
                <a:lnTo>
                  <a:pt x="1608" y="491"/>
                </a:lnTo>
                <a:lnTo>
                  <a:pt x="1566" y="467"/>
                </a:lnTo>
                <a:lnTo>
                  <a:pt x="1528" y="436"/>
                </a:lnTo>
                <a:lnTo>
                  <a:pt x="1496" y="399"/>
                </a:lnTo>
                <a:lnTo>
                  <a:pt x="1474" y="355"/>
                </a:lnTo>
                <a:lnTo>
                  <a:pt x="1458" y="306"/>
                </a:lnTo>
                <a:lnTo>
                  <a:pt x="1453" y="255"/>
                </a:lnTo>
                <a:lnTo>
                  <a:pt x="1458" y="205"/>
                </a:lnTo>
                <a:lnTo>
                  <a:pt x="1474" y="156"/>
                </a:lnTo>
                <a:lnTo>
                  <a:pt x="1496" y="112"/>
                </a:lnTo>
                <a:lnTo>
                  <a:pt x="1528" y="75"/>
                </a:lnTo>
                <a:lnTo>
                  <a:pt x="1566" y="44"/>
                </a:lnTo>
                <a:lnTo>
                  <a:pt x="1608" y="19"/>
                </a:lnTo>
                <a:lnTo>
                  <a:pt x="1658" y="5"/>
                </a:lnTo>
                <a:lnTo>
                  <a:pt x="17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793" name="Shape 9793"/>
          <p:cNvGrpSpPr/>
          <p:nvPr/>
        </p:nvGrpSpPr>
        <p:grpSpPr>
          <a:xfrm>
            <a:off x="4764080" y="3690493"/>
            <a:ext cx="135713" cy="140141"/>
            <a:chOff x="-57" y="2748"/>
            <a:chExt cx="2850" cy="2943"/>
          </a:xfrm>
        </p:grpSpPr>
        <p:sp>
          <p:nvSpPr>
            <p:cNvPr id="9794" name="Shape 9794"/>
            <p:cNvSpPr/>
            <p:nvPr/>
          </p:nvSpPr>
          <p:spPr>
            <a:xfrm>
              <a:off x="2087" y="3204"/>
              <a:ext cx="409" cy="409"/>
            </a:xfrm>
            <a:custGeom>
              <a:avLst/>
              <a:gdLst/>
              <a:ahLst/>
              <a:cxnLst/>
              <a:rect l="0" t="0" r="0" b="0"/>
              <a:pathLst>
                <a:path w="818" h="817" extrusionOk="0">
                  <a:moveTo>
                    <a:pt x="409" y="0"/>
                  </a:moveTo>
                  <a:lnTo>
                    <a:pt x="475" y="5"/>
                  </a:lnTo>
                  <a:lnTo>
                    <a:pt x="538" y="21"/>
                  </a:lnTo>
                  <a:lnTo>
                    <a:pt x="597" y="45"/>
                  </a:lnTo>
                  <a:lnTo>
                    <a:pt x="651" y="79"/>
                  </a:lnTo>
                  <a:lnTo>
                    <a:pt x="699" y="120"/>
                  </a:lnTo>
                  <a:lnTo>
                    <a:pt x="739" y="167"/>
                  </a:lnTo>
                  <a:lnTo>
                    <a:pt x="773" y="220"/>
                  </a:lnTo>
                  <a:lnTo>
                    <a:pt x="798" y="280"/>
                  </a:lnTo>
                  <a:lnTo>
                    <a:pt x="812" y="342"/>
                  </a:lnTo>
                  <a:lnTo>
                    <a:pt x="818" y="409"/>
                  </a:lnTo>
                  <a:lnTo>
                    <a:pt x="812" y="475"/>
                  </a:lnTo>
                  <a:lnTo>
                    <a:pt x="798" y="538"/>
                  </a:lnTo>
                  <a:lnTo>
                    <a:pt x="773" y="597"/>
                  </a:lnTo>
                  <a:lnTo>
                    <a:pt x="739" y="651"/>
                  </a:lnTo>
                  <a:lnTo>
                    <a:pt x="697" y="699"/>
                  </a:lnTo>
                  <a:lnTo>
                    <a:pt x="651" y="738"/>
                  </a:lnTo>
                  <a:lnTo>
                    <a:pt x="597" y="773"/>
                  </a:lnTo>
                  <a:lnTo>
                    <a:pt x="538" y="798"/>
                  </a:lnTo>
                  <a:lnTo>
                    <a:pt x="475" y="812"/>
                  </a:lnTo>
                  <a:lnTo>
                    <a:pt x="409" y="817"/>
                  </a:lnTo>
                  <a:lnTo>
                    <a:pt x="342" y="812"/>
                  </a:lnTo>
                  <a:lnTo>
                    <a:pt x="279" y="798"/>
                  </a:lnTo>
                  <a:lnTo>
                    <a:pt x="220" y="773"/>
                  </a:lnTo>
                  <a:lnTo>
                    <a:pt x="168" y="738"/>
                  </a:lnTo>
                  <a:lnTo>
                    <a:pt x="120" y="699"/>
                  </a:lnTo>
                  <a:lnTo>
                    <a:pt x="79" y="651"/>
                  </a:lnTo>
                  <a:lnTo>
                    <a:pt x="46" y="597"/>
                  </a:lnTo>
                  <a:lnTo>
                    <a:pt x="21" y="538"/>
                  </a:lnTo>
                  <a:lnTo>
                    <a:pt x="5" y="475"/>
                  </a:lnTo>
                  <a:lnTo>
                    <a:pt x="0" y="409"/>
                  </a:lnTo>
                  <a:lnTo>
                    <a:pt x="5" y="342"/>
                  </a:lnTo>
                  <a:lnTo>
                    <a:pt x="21" y="280"/>
                  </a:lnTo>
                  <a:lnTo>
                    <a:pt x="44" y="222"/>
                  </a:lnTo>
                  <a:lnTo>
                    <a:pt x="79" y="168"/>
                  </a:lnTo>
                  <a:lnTo>
                    <a:pt x="120" y="120"/>
                  </a:lnTo>
                  <a:lnTo>
                    <a:pt x="166" y="79"/>
                  </a:lnTo>
                  <a:lnTo>
                    <a:pt x="220" y="46"/>
                  </a:lnTo>
                  <a:lnTo>
                    <a:pt x="279" y="21"/>
                  </a:lnTo>
                  <a:lnTo>
                    <a:pt x="342" y="5"/>
                  </a:lnTo>
                  <a:lnTo>
                    <a:pt x="4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5" name="Shape 9795"/>
            <p:cNvSpPr/>
            <p:nvPr/>
          </p:nvSpPr>
          <p:spPr>
            <a:xfrm>
              <a:off x="2028" y="3679"/>
              <a:ext cx="765" cy="2010"/>
            </a:xfrm>
            <a:custGeom>
              <a:avLst/>
              <a:gdLst/>
              <a:ahLst/>
              <a:cxnLst/>
              <a:rect l="0" t="0" r="0" b="0"/>
              <a:pathLst>
                <a:path w="1530" h="4021" extrusionOk="0">
                  <a:moveTo>
                    <a:pt x="178" y="0"/>
                  </a:moveTo>
                  <a:lnTo>
                    <a:pt x="1057" y="0"/>
                  </a:lnTo>
                  <a:lnTo>
                    <a:pt x="1125" y="6"/>
                  </a:lnTo>
                  <a:lnTo>
                    <a:pt x="1191" y="20"/>
                  </a:lnTo>
                  <a:lnTo>
                    <a:pt x="1252" y="43"/>
                  </a:lnTo>
                  <a:lnTo>
                    <a:pt x="1310" y="75"/>
                  </a:lnTo>
                  <a:lnTo>
                    <a:pt x="1362" y="115"/>
                  </a:lnTo>
                  <a:lnTo>
                    <a:pt x="1408" y="160"/>
                  </a:lnTo>
                  <a:lnTo>
                    <a:pt x="1448" y="212"/>
                  </a:lnTo>
                  <a:lnTo>
                    <a:pt x="1480" y="269"/>
                  </a:lnTo>
                  <a:lnTo>
                    <a:pt x="1504" y="330"/>
                  </a:lnTo>
                  <a:lnTo>
                    <a:pt x="1518" y="396"/>
                  </a:lnTo>
                  <a:lnTo>
                    <a:pt x="1523" y="465"/>
                  </a:lnTo>
                  <a:lnTo>
                    <a:pt x="1530" y="1915"/>
                  </a:lnTo>
                  <a:lnTo>
                    <a:pt x="1527" y="1960"/>
                  </a:lnTo>
                  <a:lnTo>
                    <a:pt x="1511" y="2003"/>
                  </a:lnTo>
                  <a:lnTo>
                    <a:pt x="1489" y="2039"/>
                  </a:lnTo>
                  <a:lnTo>
                    <a:pt x="1459" y="2069"/>
                  </a:lnTo>
                  <a:lnTo>
                    <a:pt x="1421" y="2092"/>
                  </a:lnTo>
                  <a:lnTo>
                    <a:pt x="1380" y="2108"/>
                  </a:lnTo>
                  <a:lnTo>
                    <a:pt x="1335" y="2114"/>
                  </a:lnTo>
                  <a:lnTo>
                    <a:pt x="1333" y="2114"/>
                  </a:lnTo>
                  <a:lnTo>
                    <a:pt x="1288" y="2108"/>
                  </a:lnTo>
                  <a:lnTo>
                    <a:pt x="1247" y="2094"/>
                  </a:lnTo>
                  <a:lnTo>
                    <a:pt x="1211" y="2071"/>
                  </a:lnTo>
                  <a:lnTo>
                    <a:pt x="1181" y="2040"/>
                  </a:lnTo>
                  <a:lnTo>
                    <a:pt x="1157" y="2003"/>
                  </a:lnTo>
                  <a:lnTo>
                    <a:pt x="1141" y="1961"/>
                  </a:lnTo>
                  <a:lnTo>
                    <a:pt x="1136" y="1917"/>
                  </a:lnTo>
                  <a:lnTo>
                    <a:pt x="1129" y="466"/>
                  </a:lnTo>
                  <a:lnTo>
                    <a:pt x="1129" y="466"/>
                  </a:lnTo>
                  <a:lnTo>
                    <a:pt x="1125" y="450"/>
                  </a:lnTo>
                  <a:lnTo>
                    <a:pt x="1116" y="436"/>
                  </a:lnTo>
                  <a:lnTo>
                    <a:pt x="1103" y="427"/>
                  </a:lnTo>
                  <a:lnTo>
                    <a:pt x="1087" y="425"/>
                  </a:lnTo>
                  <a:lnTo>
                    <a:pt x="1071" y="427"/>
                  </a:lnTo>
                  <a:lnTo>
                    <a:pt x="1059" y="436"/>
                  </a:lnTo>
                  <a:lnTo>
                    <a:pt x="1050" y="450"/>
                  </a:lnTo>
                  <a:lnTo>
                    <a:pt x="1046" y="466"/>
                  </a:lnTo>
                  <a:lnTo>
                    <a:pt x="1046" y="590"/>
                  </a:lnTo>
                  <a:lnTo>
                    <a:pt x="1046" y="703"/>
                  </a:lnTo>
                  <a:lnTo>
                    <a:pt x="1046" y="807"/>
                  </a:lnTo>
                  <a:lnTo>
                    <a:pt x="1046" y="902"/>
                  </a:lnTo>
                  <a:lnTo>
                    <a:pt x="1046" y="990"/>
                  </a:lnTo>
                  <a:lnTo>
                    <a:pt x="1046" y="1067"/>
                  </a:lnTo>
                  <a:lnTo>
                    <a:pt x="1046" y="1139"/>
                  </a:lnTo>
                  <a:lnTo>
                    <a:pt x="1046" y="1203"/>
                  </a:lnTo>
                  <a:lnTo>
                    <a:pt x="1046" y="1260"/>
                  </a:lnTo>
                  <a:lnTo>
                    <a:pt x="1046" y="1312"/>
                  </a:lnTo>
                  <a:lnTo>
                    <a:pt x="1046" y="1357"/>
                  </a:lnTo>
                  <a:lnTo>
                    <a:pt x="1048" y="1400"/>
                  </a:lnTo>
                  <a:lnTo>
                    <a:pt x="1048" y="1436"/>
                  </a:lnTo>
                  <a:lnTo>
                    <a:pt x="1048" y="1470"/>
                  </a:lnTo>
                  <a:lnTo>
                    <a:pt x="1048" y="1501"/>
                  </a:lnTo>
                  <a:lnTo>
                    <a:pt x="1048" y="1529"/>
                  </a:lnTo>
                  <a:lnTo>
                    <a:pt x="1048" y="1554"/>
                  </a:lnTo>
                  <a:lnTo>
                    <a:pt x="1048" y="1578"/>
                  </a:lnTo>
                  <a:lnTo>
                    <a:pt x="1048" y="1601"/>
                  </a:lnTo>
                  <a:lnTo>
                    <a:pt x="1048" y="1624"/>
                  </a:lnTo>
                  <a:lnTo>
                    <a:pt x="1048" y="1646"/>
                  </a:lnTo>
                  <a:lnTo>
                    <a:pt x="1048" y="1669"/>
                  </a:lnTo>
                  <a:lnTo>
                    <a:pt x="1048" y="1693"/>
                  </a:lnTo>
                  <a:lnTo>
                    <a:pt x="1048" y="1719"/>
                  </a:lnTo>
                  <a:lnTo>
                    <a:pt x="1048" y="1746"/>
                  </a:lnTo>
                  <a:lnTo>
                    <a:pt x="1050" y="1777"/>
                  </a:lnTo>
                  <a:lnTo>
                    <a:pt x="1050" y="1811"/>
                  </a:lnTo>
                  <a:lnTo>
                    <a:pt x="1050" y="1848"/>
                  </a:lnTo>
                  <a:lnTo>
                    <a:pt x="1050" y="1892"/>
                  </a:lnTo>
                  <a:lnTo>
                    <a:pt x="1050" y="1938"/>
                  </a:lnTo>
                  <a:lnTo>
                    <a:pt x="1050" y="1990"/>
                  </a:lnTo>
                  <a:lnTo>
                    <a:pt x="1050" y="2047"/>
                  </a:lnTo>
                  <a:lnTo>
                    <a:pt x="1050" y="2112"/>
                  </a:lnTo>
                  <a:lnTo>
                    <a:pt x="1050" y="2184"/>
                  </a:lnTo>
                  <a:lnTo>
                    <a:pt x="1050" y="2264"/>
                  </a:lnTo>
                  <a:lnTo>
                    <a:pt x="1050" y="2350"/>
                  </a:lnTo>
                  <a:lnTo>
                    <a:pt x="1050" y="2447"/>
                  </a:lnTo>
                  <a:lnTo>
                    <a:pt x="1050" y="2551"/>
                  </a:lnTo>
                  <a:lnTo>
                    <a:pt x="1050" y="2666"/>
                  </a:lnTo>
                  <a:lnTo>
                    <a:pt x="1050" y="2791"/>
                  </a:lnTo>
                  <a:lnTo>
                    <a:pt x="1050" y="2926"/>
                  </a:lnTo>
                  <a:lnTo>
                    <a:pt x="1050" y="3073"/>
                  </a:lnTo>
                  <a:lnTo>
                    <a:pt x="1051" y="3232"/>
                  </a:lnTo>
                  <a:lnTo>
                    <a:pt x="1051" y="3403"/>
                  </a:lnTo>
                  <a:lnTo>
                    <a:pt x="1051" y="3587"/>
                  </a:lnTo>
                  <a:lnTo>
                    <a:pt x="1051" y="3785"/>
                  </a:lnTo>
                  <a:lnTo>
                    <a:pt x="1046" y="3833"/>
                  </a:lnTo>
                  <a:lnTo>
                    <a:pt x="1032" y="3876"/>
                  </a:lnTo>
                  <a:lnTo>
                    <a:pt x="1010" y="3917"/>
                  </a:lnTo>
                  <a:lnTo>
                    <a:pt x="981" y="3951"/>
                  </a:lnTo>
                  <a:lnTo>
                    <a:pt x="946" y="3982"/>
                  </a:lnTo>
                  <a:lnTo>
                    <a:pt x="906" y="4003"/>
                  </a:lnTo>
                  <a:lnTo>
                    <a:pt x="861" y="4016"/>
                  </a:lnTo>
                  <a:lnTo>
                    <a:pt x="813" y="4021"/>
                  </a:lnTo>
                  <a:lnTo>
                    <a:pt x="766" y="4016"/>
                  </a:lnTo>
                  <a:lnTo>
                    <a:pt x="721" y="4003"/>
                  </a:lnTo>
                  <a:lnTo>
                    <a:pt x="682" y="3982"/>
                  </a:lnTo>
                  <a:lnTo>
                    <a:pt x="646" y="3951"/>
                  </a:lnTo>
                  <a:lnTo>
                    <a:pt x="617" y="3917"/>
                  </a:lnTo>
                  <a:lnTo>
                    <a:pt x="596" y="3876"/>
                  </a:lnTo>
                  <a:lnTo>
                    <a:pt x="581" y="3833"/>
                  </a:lnTo>
                  <a:lnTo>
                    <a:pt x="576" y="3785"/>
                  </a:lnTo>
                  <a:lnTo>
                    <a:pt x="576" y="1944"/>
                  </a:lnTo>
                  <a:lnTo>
                    <a:pt x="572" y="1922"/>
                  </a:lnTo>
                  <a:lnTo>
                    <a:pt x="562" y="1906"/>
                  </a:lnTo>
                  <a:lnTo>
                    <a:pt x="546" y="1895"/>
                  </a:lnTo>
                  <a:lnTo>
                    <a:pt x="526" y="1892"/>
                  </a:lnTo>
                  <a:lnTo>
                    <a:pt x="506" y="1895"/>
                  </a:lnTo>
                  <a:lnTo>
                    <a:pt x="490" y="1906"/>
                  </a:lnTo>
                  <a:lnTo>
                    <a:pt x="479" y="1922"/>
                  </a:lnTo>
                  <a:lnTo>
                    <a:pt x="474" y="1944"/>
                  </a:lnTo>
                  <a:lnTo>
                    <a:pt x="474" y="3785"/>
                  </a:lnTo>
                  <a:lnTo>
                    <a:pt x="470" y="3833"/>
                  </a:lnTo>
                  <a:lnTo>
                    <a:pt x="456" y="3876"/>
                  </a:lnTo>
                  <a:lnTo>
                    <a:pt x="434" y="3917"/>
                  </a:lnTo>
                  <a:lnTo>
                    <a:pt x="406" y="3951"/>
                  </a:lnTo>
                  <a:lnTo>
                    <a:pt x="370" y="3982"/>
                  </a:lnTo>
                  <a:lnTo>
                    <a:pt x="330" y="4003"/>
                  </a:lnTo>
                  <a:lnTo>
                    <a:pt x="285" y="4016"/>
                  </a:lnTo>
                  <a:lnTo>
                    <a:pt x="237" y="4021"/>
                  </a:lnTo>
                  <a:lnTo>
                    <a:pt x="190" y="4016"/>
                  </a:lnTo>
                  <a:lnTo>
                    <a:pt x="145" y="4003"/>
                  </a:lnTo>
                  <a:lnTo>
                    <a:pt x="104" y="3982"/>
                  </a:lnTo>
                  <a:lnTo>
                    <a:pt x="70" y="3951"/>
                  </a:lnTo>
                  <a:lnTo>
                    <a:pt x="41" y="3917"/>
                  </a:lnTo>
                  <a:lnTo>
                    <a:pt x="18" y="3876"/>
                  </a:lnTo>
                  <a:lnTo>
                    <a:pt x="6" y="3833"/>
                  </a:lnTo>
                  <a:lnTo>
                    <a:pt x="0" y="3785"/>
                  </a:lnTo>
                  <a:lnTo>
                    <a:pt x="0" y="2092"/>
                  </a:lnTo>
                  <a:lnTo>
                    <a:pt x="49" y="2051"/>
                  </a:lnTo>
                  <a:lnTo>
                    <a:pt x="92" y="2004"/>
                  </a:lnTo>
                  <a:lnTo>
                    <a:pt x="128" y="1952"/>
                  </a:lnTo>
                  <a:lnTo>
                    <a:pt x="156" y="1897"/>
                  </a:lnTo>
                  <a:lnTo>
                    <a:pt x="178" y="1836"/>
                  </a:lnTo>
                  <a:lnTo>
                    <a:pt x="190" y="1773"/>
                  </a:lnTo>
                  <a:lnTo>
                    <a:pt x="196" y="1707"/>
                  </a:lnTo>
                  <a:lnTo>
                    <a:pt x="194" y="1528"/>
                  </a:lnTo>
                  <a:lnTo>
                    <a:pt x="194" y="1363"/>
                  </a:lnTo>
                  <a:lnTo>
                    <a:pt x="192" y="1210"/>
                  </a:lnTo>
                  <a:lnTo>
                    <a:pt x="192" y="1070"/>
                  </a:lnTo>
                  <a:lnTo>
                    <a:pt x="192" y="941"/>
                  </a:lnTo>
                  <a:lnTo>
                    <a:pt x="190" y="825"/>
                  </a:lnTo>
                  <a:lnTo>
                    <a:pt x="190" y="719"/>
                  </a:lnTo>
                  <a:lnTo>
                    <a:pt x="190" y="624"/>
                  </a:lnTo>
                  <a:lnTo>
                    <a:pt x="189" y="538"/>
                  </a:lnTo>
                  <a:lnTo>
                    <a:pt x="189" y="461"/>
                  </a:lnTo>
                  <a:lnTo>
                    <a:pt x="189" y="393"/>
                  </a:lnTo>
                  <a:lnTo>
                    <a:pt x="189" y="332"/>
                  </a:lnTo>
                  <a:lnTo>
                    <a:pt x="189" y="278"/>
                  </a:lnTo>
                  <a:lnTo>
                    <a:pt x="189" y="233"/>
                  </a:lnTo>
                  <a:lnTo>
                    <a:pt x="187" y="192"/>
                  </a:lnTo>
                  <a:lnTo>
                    <a:pt x="187" y="158"/>
                  </a:lnTo>
                  <a:lnTo>
                    <a:pt x="187" y="129"/>
                  </a:lnTo>
                  <a:lnTo>
                    <a:pt x="187" y="106"/>
                  </a:lnTo>
                  <a:lnTo>
                    <a:pt x="185" y="86"/>
                  </a:lnTo>
                  <a:lnTo>
                    <a:pt x="185" y="70"/>
                  </a:lnTo>
                  <a:lnTo>
                    <a:pt x="185" y="56"/>
                  </a:lnTo>
                  <a:lnTo>
                    <a:pt x="183" y="45"/>
                  </a:lnTo>
                  <a:lnTo>
                    <a:pt x="183" y="36"/>
                  </a:lnTo>
                  <a:lnTo>
                    <a:pt x="181" y="29"/>
                  </a:lnTo>
                  <a:lnTo>
                    <a:pt x="181" y="22"/>
                  </a:lnTo>
                  <a:lnTo>
                    <a:pt x="180" y="15"/>
                  </a:lnTo>
                  <a:lnTo>
                    <a:pt x="180" y="7"/>
                  </a:lnTo>
                  <a:lnTo>
                    <a:pt x="1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6" name="Shape 9796"/>
            <p:cNvSpPr/>
            <p:nvPr/>
          </p:nvSpPr>
          <p:spPr>
            <a:xfrm>
              <a:off x="1156" y="3481"/>
              <a:ext cx="841" cy="2209"/>
            </a:xfrm>
            <a:custGeom>
              <a:avLst/>
              <a:gdLst/>
              <a:ahLst/>
              <a:cxnLst/>
              <a:rect l="0" t="0" r="0" b="0"/>
              <a:pathLst>
                <a:path w="1683" h="4419" extrusionOk="0">
                  <a:moveTo>
                    <a:pt x="174" y="0"/>
                  </a:moveTo>
                  <a:lnTo>
                    <a:pt x="1161" y="0"/>
                  </a:lnTo>
                  <a:lnTo>
                    <a:pt x="1236" y="5"/>
                  </a:lnTo>
                  <a:lnTo>
                    <a:pt x="1308" y="22"/>
                  </a:lnTo>
                  <a:lnTo>
                    <a:pt x="1376" y="48"/>
                  </a:lnTo>
                  <a:lnTo>
                    <a:pt x="1439" y="82"/>
                  </a:lnTo>
                  <a:lnTo>
                    <a:pt x="1497" y="125"/>
                  </a:lnTo>
                  <a:lnTo>
                    <a:pt x="1547" y="176"/>
                  </a:lnTo>
                  <a:lnTo>
                    <a:pt x="1592" y="233"/>
                  </a:lnTo>
                  <a:lnTo>
                    <a:pt x="1626" y="296"/>
                  </a:lnTo>
                  <a:lnTo>
                    <a:pt x="1653" y="364"/>
                  </a:lnTo>
                  <a:lnTo>
                    <a:pt x="1669" y="436"/>
                  </a:lnTo>
                  <a:lnTo>
                    <a:pt x="1674" y="511"/>
                  </a:lnTo>
                  <a:lnTo>
                    <a:pt x="1683" y="2105"/>
                  </a:lnTo>
                  <a:lnTo>
                    <a:pt x="1680" y="2148"/>
                  </a:lnTo>
                  <a:lnTo>
                    <a:pt x="1667" y="2189"/>
                  </a:lnTo>
                  <a:lnTo>
                    <a:pt x="1647" y="2227"/>
                  </a:lnTo>
                  <a:lnTo>
                    <a:pt x="1620" y="2259"/>
                  </a:lnTo>
                  <a:lnTo>
                    <a:pt x="1588" y="2284"/>
                  </a:lnTo>
                  <a:lnTo>
                    <a:pt x="1552" y="2305"/>
                  </a:lnTo>
                  <a:lnTo>
                    <a:pt x="1511" y="2318"/>
                  </a:lnTo>
                  <a:lnTo>
                    <a:pt x="1466" y="2322"/>
                  </a:lnTo>
                  <a:lnTo>
                    <a:pt x="1423" y="2318"/>
                  </a:lnTo>
                  <a:lnTo>
                    <a:pt x="1382" y="2305"/>
                  </a:lnTo>
                  <a:lnTo>
                    <a:pt x="1344" y="2286"/>
                  </a:lnTo>
                  <a:lnTo>
                    <a:pt x="1312" y="2259"/>
                  </a:lnTo>
                  <a:lnTo>
                    <a:pt x="1285" y="2227"/>
                  </a:lnTo>
                  <a:lnTo>
                    <a:pt x="1265" y="2189"/>
                  </a:lnTo>
                  <a:lnTo>
                    <a:pt x="1253" y="2149"/>
                  </a:lnTo>
                  <a:lnTo>
                    <a:pt x="1249" y="2106"/>
                  </a:lnTo>
                  <a:lnTo>
                    <a:pt x="1240" y="513"/>
                  </a:lnTo>
                  <a:lnTo>
                    <a:pt x="1240" y="513"/>
                  </a:lnTo>
                  <a:lnTo>
                    <a:pt x="1236" y="495"/>
                  </a:lnTo>
                  <a:lnTo>
                    <a:pt x="1228" y="480"/>
                  </a:lnTo>
                  <a:lnTo>
                    <a:pt x="1213" y="470"/>
                  </a:lnTo>
                  <a:lnTo>
                    <a:pt x="1195" y="466"/>
                  </a:lnTo>
                  <a:lnTo>
                    <a:pt x="1177" y="470"/>
                  </a:lnTo>
                  <a:lnTo>
                    <a:pt x="1163" y="480"/>
                  </a:lnTo>
                  <a:lnTo>
                    <a:pt x="1154" y="495"/>
                  </a:lnTo>
                  <a:lnTo>
                    <a:pt x="1150" y="513"/>
                  </a:lnTo>
                  <a:lnTo>
                    <a:pt x="1150" y="687"/>
                  </a:lnTo>
                  <a:lnTo>
                    <a:pt x="1150" y="871"/>
                  </a:lnTo>
                  <a:lnTo>
                    <a:pt x="1150" y="1065"/>
                  </a:lnTo>
                  <a:lnTo>
                    <a:pt x="1150" y="1267"/>
                  </a:lnTo>
                  <a:lnTo>
                    <a:pt x="1150" y="1475"/>
                  </a:lnTo>
                  <a:lnTo>
                    <a:pt x="1152" y="1691"/>
                  </a:lnTo>
                  <a:lnTo>
                    <a:pt x="1152" y="1907"/>
                  </a:lnTo>
                  <a:lnTo>
                    <a:pt x="1152" y="2128"/>
                  </a:lnTo>
                  <a:lnTo>
                    <a:pt x="1152" y="2348"/>
                  </a:lnTo>
                  <a:lnTo>
                    <a:pt x="1152" y="2569"/>
                  </a:lnTo>
                  <a:lnTo>
                    <a:pt x="1154" y="2788"/>
                  </a:lnTo>
                  <a:lnTo>
                    <a:pt x="1154" y="3005"/>
                  </a:lnTo>
                  <a:lnTo>
                    <a:pt x="1154" y="3216"/>
                  </a:lnTo>
                  <a:lnTo>
                    <a:pt x="1154" y="3422"/>
                  </a:lnTo>
                  <a:lnTo>
                    <a:pt x="1154" y="3620"/>
                  </a:lnTo>
                  <a:lnTo>
                    <a:pt x="1154" y="3810"/>
                  </a:lnTo>
                  <a:lnTo>
                    <a:pt x="1154" y="3991"/>
                  </a:lnTo>
                  <a:lnTo>
                    <a:pt x="1154" y="4159"/>
                  </a:lnTo>
                  <a:lnTo>
                    <a:pt x="1149" y="4211"/>
                  </a:lnTo>
                  <a:lnTo>
                    <a:pt x="1134" y="4260"/>
                  </a:lnTo>
                  <a:lnTo>
                    <a:pt x="1111" y="4304"/>
                  </a:lnTo>
                  <a:lnTo>
                    <a:pt x="1079" y="4344"/>
                  </a:lnTo>
                  <a:lnTo>
                    <a:pt x="1039" y="4374"/>
                  </a:lnTo>
                  <a:lnTo>
                    <a:pt x="996" y="4399"/>
                  </a:lnTo>
                  <a:lnTo>
                    <a:pt x="948" y="4414"/>
                  </a:lnTo>
                  <a:lnTo>
                    <a:pt x="894" y="4419"/>
                  </a:lnTo>
                  <a:lnTo>
                    <a:pt x="842" y="4414"/>
                  </a:lnTo>
                  <a:lnTo>
                    <a:pt x="793" y="4399"/>
                  </a:lnTo>
                  <a:lnTo>
                    <a:pt x="749" y="4374"/>
                  </a:lnTo>
                  <a:lnTo>
                    <a:pt x="711" y="4344"/>
                  </a:lnTo>
                  <a:lnTo>
                    <a:pt x="679" y="4304"/>
                  </a:lnTo>
                  <a:lnTo>
                    <a:pt x="655" y="4260"/>
                  </a:lnTo>
                  <a:lnTo>
                    <a:pt x="639" y="4211"/>
                  </a:lnTo>
                  <a:lnTo>
                    <a:pt x="634" y="4159"/>
                  </a:lnTo>
                  <a:lnTo>
                    <a:pt x="634" y="2135"/>
                  </a:lnTo>
                  <a:lnTo>
                    <a:pt x="630" y="2114"/>
                  </a:lnTo>
                  <a:lnTo>
                    <a:pt x="618" y="2096"/>
                  </a:lnTo>
                  <a:lnTo>
                    <a:pt x="600" y="2083"/>
                  </a:lnTo>
                  <a:lnTo>
                    <a:pt x="578" y="2080"/>
                  </a:lnTo>
                  <a:lnTo>
                    <a:pt x="557" y="2083"/>
                  </a:lnTo>
                  <a:lnTo>
                    <a:pt x="539" y="2096"/>
                  </a:lnTo>
                  <a:lnTo>
                    <a:pt x="526" y="2114"/>
                  </a:lnTo>
                  <a:lnTo>
                    <a:pt x="521" y="2135"/>
                  </a:lnTo>
                  <a:lnTo>
                    <a:pt x="521" y="4159"/>
                  </a:lnTo>
                  <a:lnTo>
                    <a:pt x="515" y="4211"/>
                  </a:lnTo>
                  <a:lnTo>
                    <a:pt x="501" y="4260"/>
                  </a:lnTo>
                  <a:lnTo>
                    <a:pt x="478" y="4304"/>
                  </a:lnTo>
                  <a:lnTo>
                    <a:pt x="445" y="4344"/>
                  </a:lnTo>
                  <a:lnTo>
                    <a:pt x="406" y="4374"/>
                  </a:lnTo>
                  <a:lnTo>
                    <a:pt x="363" y="4399"/>
                  </a:lnTo>
                  <a:lnTo>
                    <a:pt x="313" y="4414"/>
                  </a:lnTo>
                  <a:lnTo>
                    <a:pt x="261" y="4419"/>
                  </a:lnTo>
                  <a:lnTo>
                    <a:pt x="209" y="4414"/>
                  </a:lnTo>
                  <a:lnTo>
                    <a:pt x="160" y="4399"/>
                  </a:lnTo>
                  <a:lnTo>
                    <a:pt x="115" y="4374"/>
                  </a:lnTo>
                  <a:lnTo>
                    <a:pt x="78" y="4344"/>
                  </a:lnTo>
                  <a:lnTo>
                    <a:pt x="45" y="4304"/>
                  </a:lnTo>
                  <a:lnTo>
                    <a:pt x="22" y="4260"/>
                  </a:lnTo>
                  <a:lnTo>
                    <a:pt x="6" y="4211"/>
                  </a:lnTo>
                  <a:lnTo>
                    <a:pt x="0" y="4159"/>
                  </a:lnTo>
                  <a:lnTo>
                    <a:pt x="0" y="2329"/>
                  </a:lnTo>
                  <a:lnTo>
                    <a:pt x="52" y="2288"/>
                  </a:lnTo>
                  <a:lnTo>
                    <a:pt x="97" y="2239"/>
                  </a:lnTo>
                  <a:lnTo>
                    <a:pt x="137" y="2185"/>
                  </a:lnTo>
                  <a:lnTo>
                    <a:pt x="169" y="2126"/>
                  </a:lnTo>
                  <a:lnTo>
                    <a:pt x="192" y="2063"/>
                  </a:lnTo>
                  <a:lnTo>
                    <a:pt x="207" y="1995"/>
                  </a:lnTo>
                  <a:lnTo>
                    <a:pt x="210" y="1925"/>
                  </a:lnTo>
                  <a:lnTo>
                    <a:pt x="201" y="208"/>
                  </a:lnTo>
                  <a:lnTo>
                    <a:pt x="198" y="138"/>
                  </a:lnTo>
                  <a:lnTo>
                    <a:pt x="189" y="68"/>
                  </a:lnTo>
                  <a:lnTo>
                    <a:pt x="1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7" name="Shape 9797"/>
            <p:cNvSpPr/>
            <p:nvPr/>
          </p:nvSpPr>
          <p:spPr>
            <a:xfrm>
              <a:off x="1221" y="2960"/>
              <a:ext cx="450" cy="449"/>
            </a:xfrm>
            <a:custGeom>
              <a:avLst/>
              <a:gdLst/>
              <a:ahLst/>
              <a:cxnLst/>
              <a:rect l="0" t="0" r="0" b="0"/>
              <a:pathLst>
                <a:path w="899" h="899" extrusionOk="0">
                  <a:moveTo>
                    <a:pt x="449" y="0"/>
                  </a:moveTo>
                  <a:lnTo>
                    <a:pt x="515" y="6"/>
                  </a:lnTo>
                  <a:lnTo>
                    <a:pt x="580" y="18"/>
                  </a:lnTo>
                  <a:lnTo>
                    <a:pt x="639" y="42"/>
                  </a:lnTo>
                  <a:lnTo>
                    <a:pt x="695" y="72"/>
                  </a:lnTo>
                  <a:lnTo>
                    <a:pt x="745" y="110"/>
                  </a:lnTo>
                  <a:lnTo>
                    <a:pt x="790" y="155"/>
                  </a:lnTo>
                  <a:lnTo>
                    <a:pt x="827" y="205"/>
                  </a:lnTo>
                  <a:lnTo>
                    <a:pt x="858" y="260"/>
                  </a:lnTo>
                  <a:lnTo>
                    <a:pt x="879" y="320"/>
                  </a:lnTo>
                  <a:lnTo>
                    <a:pt x="894" y="384"/>
                  </a:lnTo>
                  <a:lnTo>
                    <a:pt x="899" y="450"/>
                  </a:lnTo>
                  <a:lnTo>
                    <a:pt x="894" y="517"/>
                  </a:lnTo>
                  <a:lnTo>
                    <a:pt x="879" y="579"/>
                  </a:lnTo>
                  <a:lnTo>
                    <a:pt x="858" y="639"/>
                  </a:lnTo>
                  <a:lnTo>
                    <a:pt x="827" y="694"/>
                  </a:lnTo>
                  <a:lnTo>
                    <a:pt x="790" y="744"/>
                  </a:lnTo>
                  <a:lnTo>
                    <a:pt x="745" y="789"/>
                  </a:lnTo>
                  <a:lnTo>
                    <a:pt x="695" y="827"/>
                  </a:lnTo>
                  <a:lnTo>
                    <a:pt x="639" y="857"/>
                  </a:lnTo>
                  <a:lnTo>
                    <a:pt x="580" y="881"/>
                  </a:lnTo>
                  <a:lnTo>
                    <a:pt x="515" y="895"/>
                  </a:lnTo>
                  <a:lnTo>
                    <a:pt x="449" y="899"/>
                  </a:lnTo>
                  <a:lnTo>
                    <a:pt x="383" y="895"/>
                  </a:lnTo>
                  <a:lnTo>
                    <a:pt x="320" y="881"/>
                  </a:lnTo>
                  <a:lnTo>
                    <a:pt x="261" y="857"/>
                  </a:lnTo>
                  <a:lnTo>
                    <a:pt x="205" y="827"/>
                  </a:lnTo>
                  <a:lnTo>
                    <a:pt x="155" y="789"/>
                  </a:lnTo>
                  <a:lnTo>
                    <a:pt x="110" y="744"/>
                  </a:lnTo>
                  <a:lnTo>
                    <a:pt x="72" y="694"/>
                  </a:lnTo>
                  <a:lnTo>
                    <a:pt x="42" y="639"/>
                  </a:lnTo>
                  <a:lnTo>
                    <a:pt x="18" y="579"/>
                  </a:lnTo>
                  <a:lnTo>
                    <a:pt x="4" y="517"/>
                  </a:lnTo>
                  <a:lnTo>
                    <a:pt x="0" y="450"/>
                  </a:lnTo>
                  <a:lnTo>
                    <a:pt x="4" y="384"/>
                  </a:lnTo>
                  <a:lnTo>
                    <a:pt x="18" y="320"/>
                  </a:lnTo>
                  <a:lnTo>
                    <a:pt x="42" y="260"/>
                  </a:lnTo>
                  <a:lnTo>
                    <a:pt x="72" y="205"/>
                  </a:lnTo>
                  <a:lnTo>
                    <a:pt x="110" y="155"/>
                  </a:lnTo>
                  <a:lnTo>
                    <a:pt x="155" y="110"/>
                  </a:lnTo>
                  <a:lnTo>
                    <a:pt x="205" y="72"/>
                  </a:lnTo>
                  <a:lnTo>
                    <a:pt x="261" y="42"/>
                  </a:lnTo>
                  <a:lnTo>
                    <a:pt x="320" y="18"/>
                  </a:lnTo>
                  <a:lnTo>
                    <a:pt x="383" y="6"/>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8" name="Shape 9798"/>
            <p:cNvSpPr/>
            <p:nvPr/>
          </p:nvSpPr>
          <p:spPr>
            <a:xfrm>
              <a:off x="-57" y="3310"/>
              <a:ext cx="1189" cy="2381"/>
            </a:xfrm>
            <a:custGeom>
              <a:avLst/>
              <a:gdLst/>
              <a:ahLst/>
              <a:cxnLst/>
              <a:rect l="0" t="0" r="0" b="0"/>
              <a:pathLst>
                <a:path w="2379" h="4762" extrusionOk="0">
                  <a:moveTo>
                    <a:pt x="841" y="0"/>
                  </a:moveTo>
                  <a:lnTo>
                    <a:pt x="908" y="0"/>
                  </a:lnTo>
                  <a:lnTo>
                    <a:pt x="985" y="0"/>
                  </a:lnTo>
                  <a:lnTo>
                    <a:pt x="1069" y="0"/>
                  </a:lnTo>
                  <a:lnTo>
                    <a:pt x="1166" y="0"/>
                  </a:lnTo>
                  <a:lnTo>
                    <a:pt x="1272" y="0"/>
                  </a:lnTo>
                  <a:lnTo>
                    <a:pt x="1390" y="0"/>
                  </a:lnTo>
                  <a:lnTo>
                    <a:pt x="1519" y="0"/>
                  </a:lnTo>
                  <a:lnTo>
                    <a:pt x="1661" y="0"/>
                  </a:lnTo>
                  <a:lnTo>
                    <a:pt x="1817" y="0"/>
                  </a:lnTo>
                  <a:lnTo>
                    <a:pt x="1896" y="6"/>
                  </a:lnTo>
                  <a:lnTo>
                    <a:pt x="1972" y="22"/>
                  </a:lnTo>
                  <a:lnTo>
                    <a:pt x="2043" y="49"/>
                  </a:lnTo>
                  <a:lnTo>
                    <a:pt x="2110" y="85"/>
                  </a:lnTo>
                  <a:lnTo>
                    <a:pt x="2171" y="128"/>
                  </a:lnTo>
                  <a:lnTo>
                    <a:pt x="2225" y="180"/>
                  </a:lnTo>
                  <a:lnTo>
                    <a:pt x="2271" y="237"/>
                  </a:lnTo>
                  <a:lnTo>
                    <a:pt x="2311" y="302"/>
                  </a:lnTo>
                  <a:lnTo>
                    <a:pt x="2339" y="371"/>
                  </a:lnTo>
                  <a:lnTo>
                    <a:pt x="2361" y="445"/>
                  </a:lnTo>
                  <a:lnTo>
                    <a:pt x="2361" y="452"/>
                  </a:lnTo>
                  <a:lnTo>
                    <a:pt x="2363" y="458"/>
                  </a:lnTo>
                  <a:lnTo>
                    <a:pt x="2364" y="465"/>
                  </a:lnTo>
                  <a:lnTo>
                    <a:pt x="2364" y="472"/>
                  </a:lnTo>
                  <a:lnTo>
                    <a:pt x="2366" y="479"/>
                  </a:lnTo>
                  <a:lnTo>
                    <a:pt x="2368" y="488"/>
                  </a:lnTo>
                  <a:lnTo>
                    <a:pt x="2368" y="499"/>
                  </a:lnTo>
                  <a:lnTo>
                    <a:pt x="2368" y="511"/>
                  </a:lnTo>
                  <a:lnTo>
                    <a:pt x="2370" y="527"/>
                  </a:lnTo>
                  <a:lnTo>
                    <a:pt x="2370" y="547"/>
                  </a:lnTo>
                  <a:lnTo>
                    <a:pt x="2370" y="570"/>
                  </a:lnTo>
                  <a:lnTo>
                    <a:pt x="2372" y="599"/>
                  </a:lnTo>
                  <a:lnTo>
                    <a:pt x="2372" y="631"/>
                  </a:lnTo>
                  <a:lnTo>
                    <a:pt x="2372" y="671"/>
                  </a:lnTo>
                  <a:lnTo>
                    <a:pt x="2372" y="716"/>
                  </a:lnTo>
                  <a:lnTo>
                    <a:pt x="2373" y="766"/>
                  </a:lnTo>
                  <a:lnTo>
                    <a:pt x="2373" y="825"/>
                  </a:lnTo>
                  <a:lnTo>
                    <a:pt x="2373" y="891"/>
                  </a:lnTo>
                  <a:lnTo>
                    <a:pt x="2373" y="965"/>
                  </a:lnTo>
                  <a:lnTo>
                    <a:pt x="2373" y="1047"/>
                  </a:lnTo>
                  <a:lnTo>
                    <a:pt x="2375" y="1139"/>
                  </a:lnTo>
                  <a:lnTo>
                    <a:pt x="2375" y="1241"/>
                  </a:lnTo>
                  <a:lnTo>
                    <a:pt x="2375" y="1354"/>
                  </a:lnTo>
                  <a:lnTo>
                    <a:pt x="2375" y="1476"/>
                  </a:lnTo>
                  <a:lnTo>
                    <a:pt x="2377" y="1610"/>
                  </a:lnTo>
                  <a:lnTo>
                    <a:pt x="2377" y="1755"/>
                  </a:lnTo>
                  <a:lnTo>
                    <a:pt x="2379" y="1913"/>
                  </a:lnTo>
                  <a:lnTo>
                    <a:pt x="2379" y="2084"/>
                  </a:lnTo>
                  <a:lnTo>
                    <a:pt x="2379" y="2268"/>
                  </a:lnTo>
                  <a:lnTo>
                    <a:pt x="2375" y="2315"/>
                  </a:lnTo>
                  <a:lnTo>
                    <a:pt x="2361" y="2358"/>
                  </a:lnTo>
                  <a:lnTo>
                    <a:pt x="2341" y="2399"/>
                  </a:lnTo>
                  <a:lnTo>
                    <a:pt x="2312" y="2433"/>
                  </a:lnTo>
                  <a:lnTo>
                    <a:pt x="2278" y="2462"/>
                  </a:lnTo>
                  <a:lnTo>
                    <a:pt x="2237" y="2483"/>
                  </a:lnTo>
                  <a:lnTo>
                    <a:pt x="2194" y="2498"/>
                  </a:lnTo>
                  <a:lnTo>
                    <a:pt x="2147" y="2503"/>
                  </a:lnTo>
                  <a:lnTo>
                    <a:pt x="2146" y="2503"/>
                  </a:lnTo>
                  <a:lnTo>
                    <a:pt x="2099" y="2498"/>
                  </a:lnTo>
                  <a:lnTo>
                    <a:pt x="2056" y="2483"/>
                  </a:lnTo>
                  <a:lnTo>
                    <a:pt x="2015" y="2464"/>
                  </a:lnTo>
                  <a:lnTo>
                    <a:pt x="1981" y="2435"/>
                  </a:lnTo>
                  <a:lnTo>
                    <a:pt x="1952" y="2401"/>
                  </a:lnTo>
                  <a:lnTo>
                    <a:pt x="1930" y="2360"/>
                  </a:lnTo>
                  <a:lnTo>
                    <a:pt x="1918" y="2317"/>
                  </a:lnTo>
                  <a:lnTo>
                    <a:pt x="1912" y="2270"/>
                  </a:lnTo>
                  <a:lnTo>
                    <a:pt x="1903" y="553"/>
                  </a:lnTo>
                  <a:lnTo>
                    <a:pt x="1903" y="553"/>
                  </a:lnTo>
                  <a:lnTo>
                    <a:pt x="1898" y="535"/>
                  </a:lnTo>
                  <a:lnTo>
                    <a:pt x="1887" y="518"/>
                  </a:lnTo>
                  <a:lnTo>
                    <a:pt x="1873" y="510"/>
                  </a:lnTo>
                  <a:lnTo>
                    <a:pt x="1853" y="506"/>
                  </a:lnTo>
                  <a:lnTo>
                    <a:pt x="1835" y="510"/>
                  </a:lnTo>
                  <a:lnTo>
                    <a:pt x="1819" y="520"/>
                  </a:lnTo>
                  <a:lnTo>
                    <a:pt x="1808" y="536"/>
                  </a:lnTo>
                  <a:lnTo>
                    <a:pt x="1805" y="554"/>
                  </a:lnTo>
                  <a:lnTo>
                    <a:pt x="1805" y="644"/>
                  </a:lnTo>
                  <a:lnTo>
                    <a:pt x="1807" y="743"/>
                  </a:lnTo>
                  <a:lnTo>
                    <a:pt x="1807" y="850"/>
                  </a:lnTo>
                  <a:lnTo>
                    <a:pt x="1807" y="970"/>
                  </a:lnTo>
                  <a:lnTo>
                    <a:pt x="1807" y="1101"/>
                  </a:lnTo>
                  <a:lnTo>
                    <a:pt x="1807" y="1243"/>
                  </a:lnTo>
                  <a:lnTo>
                    <a:pt x="1807" y="1395"/>
                  </a:lnTo>
                  <a:lnTo>
                    <a:pt x="1807" y="1558"/>
                  </a:lnTo>
                  <a:lnTo>
                    <a:pt x="1808" y="1734"/>
                  </a:lnTo>
                  <a:lnTo>
                    <a:pt x="1808" y="1922"/>
                  </a:lnTo>
                  <a:lnTo>
                    <a:pt x="1808" y="2121"/>
                  </a:lnTo>
                  <a:lnTo>
                    <a:pt x="1808" y="2333"/>
                  </a:lnTo>
                  <a:lnTo>
                    <a:pt x="1808" y="2557"/>
                  </a:lnTo>
                  <a:lnTo>
                    <a:pt x="1810" y="2792"/>
                  </a:lnTo>
                  <a:lnTo>
                    <a:pt x="1810" y="3041"/>
                  </a:lnTo>
                  <a:lnTo>
                    <a:pt x="1810" y="3303"/>
                  </a:lnTo>
                  <a:lnTo>
                    <a:pt x="1810" y="3577"/>
                  </a:lnTo>
                  <a:lnTo>
                    <a:pt x="1810" y="3866"/>
                  </a:lnTo>
                  <a:lnTo>
                    <a:pt x="1810" y="4167"/>
                  </a:lnTo>
                  <a:lnTo>
                    <a:pt x="1810" y="4482"/>
                  </a:lnTo>
                  <a:lnTo>
                    <a:pt x="1807" y="4532"/>
                  </a:lnTo>
                  <a:lnTo>
                    <a:pt x="1792" y="4579"/>
                  </a:lnTo>
                  <a:lnTo>
                    <a:pt x="1772" y="4624"/>
                  </a:lnTo>
                  <a:lnTo>
                    <a:pt x="1744" y="4661"/>
                  </a:lnTo>
                  <a:lnTo>
                    <a:pt x="1711" y="4696"/>
                  </a:lnTo>
                  <a:lnTo>
                    <a:pt x="1672" y="4724"/>
                  </a:lnTo>
                  <a:lnTo>
                    <a:pt x="1627" y="4744"/>
                  </a:lnTo>
                  <a:lnTo>
                    <a:pt x="1580" y="4758"/>
                  </a:lnTo>
                  <a:lnTo>
                    <a:pt x="1530" y="4762"/>
                  </a:lnTo>
                  <a:lnTo>
                    <a:pt x="1480" y="4758"/>
                  </a:lnTo>
                  <a:lnTo>
                    <a:pt x="1432" y="4744"/>
                  </a:lnTo>
                  <a:lnTo>
                    <a:pt x="1389" y="4724"/>
                  </a:lnTo>
                  <a:lnTo>
                    <a:pt x="1349" y="4696"/>
                  </a:lnTo>
                  <a:lnTo>
                    <a:pt x="1315" y="4661"/>
                  </a:lnTo>
                  <a:lnTo>
                    <a:pt x="1288" y="4624"/>
                  </a:lnTo>
                  <a:lnTo>
                    <a:pt x="1267" y="4579"/>
                  </a:lnTo>
                  <a:lnTo>
                    <a:pt x="1254" y="4532"/>
                  </a:lnTo>
                  <a:lnTo>
                    <a:pt x="1249" y="4482"/>
                  </a:lnTo>
                  <a:lnTo>
                    <a:pt x="1249" y="2300"/>
                  </a:lnTo>
                  <a:lnTo>
                    <a:pt x="1245" y="2277"/>
                  </a:lnTo>
                  <a:lnTo>
                    <a:pt x="1231" y="2257"/>
                  </a:lnTo>
                  <a:lnTo>
                    <a:pt x="1213" y="2245"/>
                  </a:lnTo>
                  <a:lnTo>
                    <a:pt x="1189" y="2239"/>
                  </a:lnTo>
                  <a:lnTo>
                    <a:pt x="1164" y="2245"/>
                  </a:lnTo>
                  <a:lnTo>
                    <a:pt x="1146" y="2257"/>
                  </a:lnTo>
                  <a:lnTo>
                    <a:pt x="1132" y="2277"/>
                  </a:lnTo>
                  <a:lnTo>
                    <a:pt x="1128" y="2300"/>
                  </a:lnTo>
                  <a:lnTo>
                    <a:pt x="1128" y="4482"/>
                  </a:lnTo>
                  <a:lnTo>
                    <a:pt x="1123" y="4532"/>
                  </a:lnTo>
                  <a:lnTo>
                    <a:pt x="1110" y="4579"/>
                  </a:lnTo>
                  <a:lnTo>
                    <a:pt x="1089" y="4624"/>
                  </a:lnTo>
                  <a:lnTo>
                    <a:pt x="1062" y="4661"/>
                  </a:lnTo>
                  <a:lnTo>
                    <a:pt x="1028" y="4696"/>
                  </a:lnTo>
                  <a:lnTo>
                    <a:pt x="988" y="4724"/>
                  </a:lnTo>
                  <a:lnTo>
                    <a:pt x="945" y="4744"/>
                  </a:lnTo>
                  <a:lnTo>
                    <a:pt x="897" y="4758"/>
                  </a:lnTo>
                  <a:lnTo>
                    <a:pt x="847" y="4762"/>
                  </a:lnTo>
                  <a:lnTo>
                    <a:pt x="797" y="4758"/>
                  </a:lnTo>
                  <a:lnTo>
                    <a:pt x="750" y="4744"/>
                  </a:lnTo>
                  <a:lnTo>
                    <a:pt x="705" y="4724"/>
                  </a:lnTo>
                  <a:lnTo>
                    <a:pt x="667" y="4696"/>
                  </a:lnTo>
                  <a:lnTo>
                    <a:pt x="633" y="4661"/>
                  </a:lnTo>
                  <a:lnTo>
                    <a:pt x="605" y="4624"/>
                  </a:lnTo>
                  <a:lnTo>
                    <a:pt x="585" y="4579"/>
                  </a:lnTo>
                  <a:lnTo>
                    <a:pt x="570" y="4532"/>
                  </a:lnTo>
                  <a:lnTo>
                    <a:pt x="567" y="4482"/>
                  </a:lnTo>
                  <a:lnTo>
                    <a:pt x="567" y="2239"/>
                  </a:lnTo>
                  <a:lnTo>
                    <a:pt x="567" y="2239"/>
                  </a:lnTo>
                  <a:lnTo>
                    <a:pt x="567" y="553"/>
                  </a:lnTo>
                  <a:lnTo>
                    <a:pt x="563" y="536"/>
                  </a:lnTo>
                  <a:lnTo>
                    <a:pt x="554" y="522"/>
                  </a:lnTo>
                  <a:lnTo>
                    <a:pt x="540" y="511"/>
                  </a:lnTo>
                  <a:lnTo>
                    <a:pt x="522" y="508"/>
                  </a:lnTo>
                  <a:lnTo>
                    <a:pt x="504" y="511"/>
                  </a:lnTo>
                  <a:lnTo>
                    <a:pt x="490" y="520"/>
                  </a:lnTo>
                  <a:lnTo>
                    <a:pt x="481" y="535"/>
                  </a:lnTo>
                  <a:lnTo>
                    <a:pt x="477" y="553"/>
                  </a:lnTo>
                  <a:lnTo>
                    <a:pt x="468" y="2270"/>
                  </a:lnTo>
                  <a:lnTo>
                    <a:pt x="463" y="2317"/>
                  </a:lnTo>
                  <a:lnTo>
                    <a:pt x="448" y="2360"/>
                  </a:lnTo>
                  <a:lnTo>
                    <a:pt x="427" y="2399"/>
                  </a:lnTo>
                  <a:lnTo>
                    <a:pt x="398" y="2435"/>
                  </a:lnTo>
                  <a:lnTo>
                    <a:pt x="364" y="2464"/>
                  </a:lnTo>
                  <a:lnTo>
                    <a:pt x="325" y="2483"/>
                  </a:lnTo>
                  <a:lnTo>
                    <a:pt x="282" y="2498"/>
                  </a:lnTo>
                  <a:lnTo>
                    <a:pt x="233" y="2503"/>
                  </a:lnTo>
                  <a:lnTo>
                    <a:pt x="233" y="2503"/>
                  </a:lnTo>
                  <a:lnTo>
                    <a:pt x="185" y="2498"/>
                  </a:lnTo>
                  <a:lnTo>
                    <a:pt x="142" y="2483"/>
                  </a:lnTo>
                  <a:lnTo>
                    <a:pt x="102" y="2462"/>
                  </a:lnTo>
                  <a:lnTo>
                    <a:pt x="68" y="2433"/>
                  </a:lnTo>
                  <a:lnTo>
                    <a:pt x="39" y="2399"/>
                  </a:lnTo>
                  <a:lnTo>
                    <a:pt x="18" y="2358"/>
                  </a:lnTo>
                  <a:lnTo>
                    <a:pt x="4" y="2315"/>
                  </a:lnTo>
                  <a:lnTo>
                    <a:pt x="0" y="2268"/>
                  </a:lnTo>
                  <a:lnTo>
                    <a:pt x="0" y="2082"/>
                  </a:lnTo>
                  <a:lnTo>
                    <a:pt x="2" y="1908"/>
                  </a:lnTo>
                  <a:lnTo>
                    <a:pt x="2" y="1748"/>
                  </a:lnTo>
                  <a:lnTo>
                    <a:pt x="4" y="1601"/>
                  </a:lnTo>
                  <a:lnTo>
                    <a:pt x="4" y="1467"/>
                  </a:lnTo>
                  <a:lnTo>
                    <a:pt x="4" y="1343"/>
                  </a:lnTo>
                  <a:lnTo>
                    <a:pt x="5" y="1230"/>
                  </a:lnTo>
                  <a:lnTo>
                    <a:pt x="5" y="1128"/>
                  </a:lnTo>
                  <a:lnTo>
                    <a:pt x="5" y="1037"/>
                  </a:lnTo>
                  <a:lnTo>
                    <a:pt x="5" y="952"/>
                  </a:lnTo>
                  <a:lnTo>
                    <a:pt x="5" y="879"/>
                  </a:lnTo>
                  <a:lnTo>
                    <a:pt x="7" y="812"/>
                  </a:lnTo>
                  <a:lnTo>
                    <a:pt x="7" y="755"/>
                  </a:lnTo>
                  <a:lnTo>
                    <a:pt x="7" y="703"/>
                  </a:lnTo>
                  <a:lnTo>
                    <a:pt x="7" y="658"/>
                  </a:lnTo>
                  <a:lnTo>
                    <a:pt x="9" y="621"/>
                  </a:lnTo>
                  <a:lnTo>
                    <a:pt x="9" y="588"/>
                  </a:lnTo>
                  <a:lnTo>
                    <a:pt x="9" y="560"/>
                  </a:lnTo>
                  <a:lnTo>
                    <a:pt x="11" y="536"/>
                  </a:lnTo>
                  <a:lnTo>
                    <a:pt x="11" y="518"/>
                  </a:lnTo>
                  <a:lnTo>
                    <a:pt x="11" y="502"/>
                  </a:lnTo>
                  <a:lnTo>
                    <a:pt x="13" y="488"/>
                  </a:lnTo>
                  <a:lnTo>
                    <a:pt x="13" y="477"/>
                  </a:lnTo>
                  <a:lnTo>
                    <a:pt x="14" y="470"/>
                  </a:lnTo>
                  <a:lnTo>
                    <a:pt x="16" y="461"/>
                  </a:lnTo>
                  <a:lnTo>
                    <a:pt x="16" y="456"/>
                  </a:lnTo>
                  <a:lnTo>
                    <a:pt x="18" y="449"/>
                  </a:lnTo>
                  <a:lnTo>
                    <a:pt x="20" y="441"/>
                  </a:lnTo>
                  <a:lnTo>
                    <a:pt x="22" y="434"/>
                  </a:lnTo>
                  <a:lnTo>
                    <a:pt x="41" y="366"/>
                  </a:lnTo>
                  <a:lnTo>
                    <a:pt x="68" y="303"/>
                  </a:lnTo>
                  <a:lnTo>
                    <a:pt x="104" y="244"/>
                  </a:lnTo>
                  <a:lnTo>
                    <a:pt x="145" y="190"/>
                  </a:lnTo>
                  <a:lnTo>
                    <a:pt x="194" y="142"/>
                  </a:lnTo>
                  <a:lnTo>
                    <a:pt x="248" y="99"/>
                  </a:lnTo>
                  <a:lnTo>
                    <a:pt x="305" y="63"/>
                  </a:lnTo>
                  <a:lnTo>
                    <a:pt x="370" y="34"/>
                  </a:lnTo>
                  <a:lnTo>
                    <a:pt x="436" y="15"/>
                  </a:lnTo>
                  <a:lnTo>
                    <a:pt x="506" y="4"/>
                  </a:lnTo>
                  <a:lnTo>
                    <a:pt x="509" y="2"/>
                  </a:lnTo>
                  <a:lnTo>
                    <a:pt x="513" y="2"/>
                  </a:lnTo>
                  <a:lnTo>
                    <a:pt x="518" y="2"/>
                  </a:lnTo>
                  <a:lnTo>
                    <a:pt x="522" y="2"/>
                  </a:lnTo>
                  <a:lnTo>
                    <a:pt x="527" y="0"/>
                  </a:lnTo>
                  <a:lnTo>
                    <a:pt x="535" y="0"/>
                  </a:lnTo>
                  <a:lnTo>
                    <a:pt x="545" y="0"/>
                  </a:lnTo>
                  <a:lnTo>
                    <a:pt x="558" y="0"/>
                  </a:lnTo>
                  <a:lnTo>
                    <a:pt x="574" y="0"/>
                  </a:lnTo>
                  <a:lnTo>
                    <a:pt x="596" y="0"/>
                  </a:lnTo>
                  <a:lnTo>
                    <a:pt x="621" y="0"/>
                  </a:lnTo>
                  <a:lnTo>
                    <a:pt x="651" y="0"/>
                  </a:lnTo>
                  <a:lnTo>
                    <a:pt x="689" y="0"/>
                  </a:lnTo>
                  <a:lnTo>
                    <a:pt x="732" y="0"/>
                  </a:lnTo>
                  <a:lnTo>
                    <a:pt x="782" y="0"/>
                  </a:lnTo>
                  <a:lnTo>
                    <a:pt x="8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799" name="Shape 9799"/>
            <p:cNvSpPr/>
            <p:nvPr/>
          </p:nvSpPr>
          <p:spPr>
            <a:xfrm>
              <a:off x="296" y="2748"/>
              <a:ext cx="486" cy="485"/>
            </a:xfrm>
            <a:custGeom>
              <a:avLst/>
              <a:gdLst/>
              <a:ahLst/>
              <a:cxnLst/>
              <a:rect l="0" t="0" r="0" b="0"/>
              <a:pathLst>
                <a:path w="970" h="970" extrusionOk="0">
                  <a:moveTo>
                    <a:pt x="484" y="0"/>
                  </a:moveTo>
                  <a:lnTo>
                    <a:pt x="556" y="6"/>
                  </a:lnTo>
                  <a:lnTo>
                    <a:pt x="624" y="22"/>
                  </a:lnTo>
                  <a:lnTo>
                    <a:pt x="689" y="47"/>
                  </a:lnTo>
                  <a:lnTo>
                    <a:pt x="748" y="79"/>
                  </a:lnTo>
                  <a:lnTo>
                    <a:pt x="802" y="120"/>
                  </a:lnTo>
                  <a:lnTo>
                    <a:pt x="850" y="167"/>
                  </a:lnTo>
                  <a:lnTo>
                    <a:pt x="891" y="221"/>
                  </a:lnTo>
                  <a:lnTo>
                    <a:pt x="924" y="282"/>
                  </a:lnTo>
                  <a:lnTo>
                    <a:pt x="949" y="346"/>
                  </a:lnTo>
                  <a:lnTo>
                    <a:pt x="965" y="414"/>
                  </a:lnTo>
                  <a:lnTo>
                    <a:pt x="970" y="486"/>
                  </a:lnTo>
                  <a:lnTo>
                    <a:pt x="965" y="558"/>
                  </a:lnTo>
                  <a:lnTo>
                    <a:pt x="949" y="626"/>
                  </a:lnTo>
                  <a:lnTo>
                    <a:pt x="924" y="691"/>
                  </a:lnTo>
                  <a:lnTo>
                    <a:pt x="891" y="750"/>
                  </a:lnTo>
                  <a:lnTo>
                    <a:pt x="850" y="803"/>
                  </a:lnTo>
                  <a:lnTo>
                    <a:pt x="802" y="852"/>
                  </a:lnTo>
                  <a:lnTo>
                    <a:pt x="748" y="891"/>
                  </a:lnTo>
                  <a:lnTo>
                    <a:pt x="689" y="925"/>
                  </a:lnTo>
                  <a:lnTo>
                    <a:pt x="624" y="949"/>
                  </a:lnTo>
                  <a:lnTo>
                    <a:pt x="556" y="965"/>
                  </a:lnTo>
                  <a:lnTo>
                    <a:pt x="484" y="970"/>
                  </a:lnTo>
                  <a:lnTo>
                    <a:pt x="414" y="965"/>
                  </a:lnTo>
                  <a:lnTo>
                    <a:pt x="346" y="949"/>
                  </a:lnTo>
                  <a:lnTo>
                    <a:pt x="281" y="925"/>
                  </a:lnTo>
                  <a:lnTo>
                    <a:pt x="222" y="891"/>
                  </a:lnTo>
                  <a:lnTo>
                    <a:pt x="167" y="852"/>
                  </a:lnTo>
                  <a:lnTo>
                    <a:pt x="120" y="803"/>
                  </a:lnTo>
                  <a:lnTo>
                    <a:pt x="79" y="750"/>
                  </a:lnTo>
                  <a:lnTo>
                    <a:pt x="45" y="691"/>
                  </a:lnTo>
                  <a:lnTo>
                    <a:pt x="21" y="626"/>
                  </a:lnTo>
                  <a:lnTo>
                    <a:pt x="5" y="558"/>
                  </a:lnTo>
                  <a:lnTo>
                    <a:pt x="0" y="486"/>
                  </a:lnTo>
                  <a:lnTo>
                    <a:pt x="5" y="414"/>
                  </a:lnTo>
                  <a:lnTo>
                    <a:pt x="21" y="345"/>
                  </a:lnTo>
                  <a:lnTo>
                    <a:pt x="45" y="282"/>
                  </a:lnTo>
                  <a:lnTo>
                    <a:pt x="79" y="221"/>
                  </a:lnTo>
                  <a:lnTo>
                    <a:pt x="120" y="167"/>
                  </a:lnTo>
                  <a:lnTo>
                    <a:pt x="167" y="120"/>
                  </a:lnTo>
                  <a:lnTo>
                    <a:pt x="220" y="79"/>
                  </a:lnTo>
                  <a:lnTo>
                    <a:pt x="281" y="45"/>
                  </a:lnTo>
                  <a:lnTo>
                    <a:pt x="344" y="22"/>
                  </a:lnTo>
                  <a:lnTo>
                    <a:pt x="412" y="6"/>
                  </a:lnTo>
                  <a:lnTo>
                    <a:pt x="4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00" name="Shape 9800"/>
          <p:cNvGrpSpPr/>
          <p:nvPr/>
        </p:nvGrpSpPr>
        <p:grpSpPr>
          <a:xfrm>
            <a:off x="2654095" y="3690493"/>
            <a:ext cx="136998" cy="140141"/>
            <a:chOff x="4903" y="3568"/>
            <a:chExt cx="2877" cy="2943"/>
          </a:xfrm>
        </p:grpSpPr>
        <p:sp>
          <p:nvSpPr>
            <p:cNvPr id="9801" name="Shape 9801"/>
            <p:cNvSpPr/>
            <p:nvPr/>
          </p:nvSpPr>
          <p:spPr>
            <a:xfrm>
              <a:off x="6939" y="4301"/>
              <a:ext cx="841" cy="2209"/>
            </a:xfrm>
            <a:custGeom>
              <a:avLst/>
              <a:gdLst/>
              <a:ahLst/>
              <a:cxnLst/>
              <a:rect l="0" t="0" r="0" b="0"/>
              <a:pathLst>
                <a:path w="1684" h="4419" extrusionOk="0">
                  <a:moveTo>
                    <a:pt x="216" y="0"/>
                  </a:moveTo>
                  <a:lnTo>
                    <a:pt x="1161" y="0"/>
                  </a:lnTo>
                  <a:lnTo>
                    <a:pt x="1237" y="5"/>
                  </a:lnTo>
                  <a:lnTo>
                    <a:pt x="1309" y="22"/>
                  </a:lnTo>
                  <a:lnTo>
                    <a:pt x="1377" y="48"/>
                  </a:lnTo>
                  <a:lnTo>
                    <a:pt x="1440" y="82"/>
                  </a:lnTo>
                  <a:lnTo>
                    <a:pt x="1497" y="125"/>
                  </a:lnTo>
                  <a:lnTo>
                    <a:pt x="1549" y="176"/>
                  </a:lnTo>
                  <a:lnTo>
                    <a:pt x="1592" y="233"/>
                  </a:lnTo>
                  <a:lnTo>
                    <a:pt x="1626" y="296"/>
                  </a:lnTo>
                  <a:lnTo>
                    <a:pt x="1653" y="364"/>
                  </a:lnTo>
                  <a:lnTo>
                    <a:pt x="1669" y="436"/>
                  </a:lnTo>
                  <a:lnTo>
                    <a:pt x="1675" y="511"/>
                  </a:lnTo>
                  <a:lnTo>
                    <a:pt x="1684" y="2105"/>
                  </a:lnTo>
                  <a:lnTo>
                    <a:pt x="1680" y="2148"/>
                  </a:lnTo>
                  <a:lnTo>
                    <a:pt x="1667" y="2189"/>
                  </a:lnTo>
                  <a:lnTo>
                    <a:pt x="1648" y="2227"/>
                  </a:lnTo>
                  <a:lnTo>
                    <a:pt x="1621" y="2259"/>
                  </a:lnTo>
                  <a:lnTo>
                    <a:pt x="1589" y="2284"/>
                  </a:lnTo>
                  <a:lnTo>
                    <a:pt x="1553" y="2305"/>
                  </a:lnTo>
                  <a:lnTo>
                    <a:pt x="1511" y="2318"/>
                  </a:lnTo>
                  <a:lnTo>
                    <a:pt x="1468" y="2322"/>
                  </a:lnTo>
                  <a:lnTo>
                    <a:pt x="1466" y="2322"/>
                  </a:lnTo>
                  <a:lnTo>
                    <a:pt x="1423" y="2318"/>
                  </a:lnTo>
                  <a:lnTo>
                    <a:pt x="1382" y="2305"/>
                  </a:lnTo>
                  <a:lnTo>
                    <a:pt x="1346" y="2286"/>
                  </a:lnTo>
                  <a:lnTo>
                    <a:pt x="1314" y="2259"/>
                  </a:lnTo>
                  <a:lnTo>
                    <a:pt x="1287" y="2227"/>
                  </a:lnTo>
                  <a:lnTo>
                    <a:pt x="1267" y="2191"/>
                  </a:lnTo>
                  <a:lnTo>
                    <a:pt x="1255" y="2149"/>
                  </a:lnTo>
                  <a:lnTo>
                    <a:pt x="1249" y="2106"/>
                  </a:lnTo>
                  <a:lnTo>
                    <a:pt x="1242" y="513"/>
                  </a:lnTo>
                  <a:lnTo>
                    <a:pt x="1237" y="497"/>
                  </a:lnTo>
                  <a:lnTo>
                    <a:pt x="1228" y="482"/>
                  </a:lnTo>
                  <a:lnTo>
                    <a:pt x="1213" y="471"/>
                  </a:lnTo>
                  <a:lnTo>
                    <a:pt x="1196" y="470"/>
                  </a:lnTo>
                  <a:lnTo>
                    <a:pt x="1178" y="473"/>
                  </a:lnTo>
                  <a:lnTo>
                    <a:pt x="1163" y="482"/>
                  </a:lnTo>
                  <a:lnTo>
                    <a:pt x="1154" y="497"/>
                  </a:lnTo>
                  <a:lnTo>
                    <a:pt x="1151" y="515"/>
                  </a:lnTo>
                  <a:lnTo>
                    <a:pt x="1151" y="645"/>
                  </a:lnTo>
                  <a:lnTo>
                    <a:pt x="1151" y="765"/>
                  </a:lnTo>
                  <a:lnTo>
                    <a:pt x="1151" y="875"/>
                  </a:lnTo>
                  <a:lnTo>
                    <a:pt x="1151" y="977"/>
                  </a:lnTo>
                  <a:lnTo>
                    <a:pt x="1151" y="1070"/>
                  </a:lnTo>
                  <a:lnTo>
                    <a:pt x="1151" y="1155"/>
                  </a:lnTo>
                  <a:lnTo>
                    <a:pt x="1151" y="1230"/>
                  </a:lnTo>
                  <a:lnTo>
                    <a:pt x="1151" y="1300"/>
                  </a:lnTo>
                  <a:lnTo>
                    <a:pt x="1151" y="1362"/>
                  </a:lnTo>
                  <a:lnTo>
                    <a:pt x="1151" y="1420"/>
                  </a:lnTo>
                  <a:lnTo>
                    <a:pt x="1151" y="1470"/>
                  </a:lnTo>
                  <a:lnTo>
                    <a:pt x="1151" y="1517"/>
                  </a:lnTo>
                  <a:lnTo>
                    <a:pt x="1151" y="1558"/>
                  </a:lnTo>
                  <a:lnTo>
                    <a:pt x="1151" y="1596"/>
                  </a:lnTo>
                  <a:lnTo>
                    <a:pt x="1152" y="1630"/>
                  </a:lnTo>
                  <a:lnTo>
                    <a:pt x="1152" y="1660"/>
                  </a:lnTo>
                  <a:lnTo>
                    <a:pt x="1152" y="1689"/>
                  </a:lnTo>
                  <a:lnTo>
                    <a:pt x="1152" y="1716"/>
                  </a:lnTo>
                  <a:lnTo>
                    <a:pt x="1152" y="1741"/>
                  </a:lnTo>
                  <a:lnTo>
                    <a:pt x="1152" y="1764"/>
                  </a:lnTo>
                  <a:lnTo>
                    <a:pt x="1152" y="1787"/>
                  </a:lnTo>
                  <a:lnTo>
                    <a:pt x="1152" y="1811"/>
                  </a:lnTo>
                  <a:lnTo>
                    <a:pt x="1152" y="1836"/>
                  </a:lnTo>
                  <a:lnTo>
                    <a:pt x="1152" y="1861"/>
                  </a:lnTo>
                  <a:lnTo>
                    <a:pt x="1152" y="1888"/>
                  </a:lnTo>
                  <a:lnTo>
                    <a:pt x="1152" y="1918"/>
                  </a:lnTo>
                  <a:lnTo>
                    <a:pt x="1154" y="1949"/>
                  </a:lnTo>
                  <a:lnTo>
                    <a:pt x="1154" y="1985"/>
                  </a:lnTo>
                  <a:lnTo>
                    <a:pt x="1154" y="2024"/>
                  </a:lnTo>
                  <a:lnTo>
                    <a:pt x="1154" y="2067"/>
                  </a:lnTo>
                  <a:lnTo>
                    <a:pt x="1154" y="2114"/>
                  </a:lnTo>
                  <a:lnTo>
                    <a:pt x="1154" y="2167"/>
                  </a:lnTo>
                  <a:lnTo>
                    <a:pt x="1154" y="2227"/>
                  </a:lnTo>
                  <a:lnTo>
                    <a:pt x="1154" y="2291"/>
                  </a:lnTo>
                  <a:lnTo>
                    <a:pt x="1154" y="2365"/>
                  </a:lnTo>
                  <a:lnTo>
                    <a:pt x="1154" y="2443"/>
                  </a:lnTo>
                  <a:lnTo>
                    <a:pt x="1154" y="2531"/>
                  </a:lnTo>
                  <a:lnTo>
                    <a:pt x="1154" y="2626"/>
                  </a:lnTo>
                  <a:lnTo>
                    <a:pt x="1154" y="2730"/>
                  </a:lnTo>
                  <a:lnTo>
                    <a:pt x="1154" y="2845"/>
                  </a:lnTo>
                  <a:lnTo>
                    <a:pt x="1154" y="2969"/>
                  </a:lnTo>
                  <a:lnTo>
                    <a:pt x="1154" y="3103"/>
                  </a:lnTo>
                  <a:lnTo>
                    <a:pt x="1154" y="3248"/>
                  </a:lnTo>
                  <a:lnTo>
                    <a:pt x="1156" y="3406"/>
                  </a:lnTo>
                  <a:lnTo>
                    <a:pt x="1156" y="3575"/>
                  </a:lnTo>
                  <a:lnTo>
                    <a:pt x="1156" y="3756"/>
                  </a:lnTo>
                  <a:lnTo>
                    <a:pt x="1156" y="3951"/>
                  </a:lnTo>
                  <a:lnTo>
                    <a:pt x="1156" y="4159"/>
                  </a:lnTo>
                  <a:lnTo>
                    <a:pt x="1151" y="4211"/>
                  </a:lnTo>
                  <a:lnTo>
                    <a:pt x="1135" y="4260"/>
                  </a:lnTo>
                  <a:lnTo>
                    <a:pt x="1111" y="4304"/>
                  </a:lnTo>
                  <a:lnTo>
                    <a:pt x="1079" y="4344"/>
                  </a:lnTo>
                  <a:lnTo>
                    <a:pt x="1041" y="4374"/>
                  </a:lnTo>
                  <a:lnTo>
                    <a:pt x="996" y="4399"/>
                  </a:lnTo>
                  <a:lnTo>
                    <a:pt x="948" y="4414"/>
                  </a:lnTo>
                  <a:lnTo>
                    <a:pt x="894" y="4419"/>
                  </a:lnTo>
                  <a:lnTo>
                    <a:pt x="842" y="4414"/>
                  </a:lnTo>
                  <a:lnTo>
                    <a:pt x="794" y="4399"/>
                  </a:lnTo>
                  <a:lnTo>
                    <a:pt x="749" y="4374"/>
                  </a:lnTo>
                  <a:lnTo>
                    <a:pt x="711" y="4344"/>
                  </a:lnTo>
                  <a:lnTo>
                    <a:pt x="679" y="4304"/>
                  </a:lnTo>
                  <a:lnTo>
                    <a:pt x="655" y="4260"/>
                  </a:lnTo>
                  <a:lnTo>
                    <a:pt x="639" y="4211"/>
                  </a:lnTo>
                  <a:lnTo>
                    <a:pt x="634" y="4159"/>
                  </a:lnTo>
                  <a:lnTo>
                    <a:pt x="634" y="2135"/>
                  </a:lnTo>
                  <a:lnTo>
                    <a:pt x="630" y="2114"/>
                  </a:lnTo>
                  <a:lnTo>
                    <a:pt x="618" y="2096"/>
                  </a:lnTo>
                  <a:lnTo>
                    <a:pt x="600" y="2083"/>
                  </a:lnTo>
                  <a:lnTo>
                    <a:pt x="578" y="2080"/>
                  </a:lnTo>
                  <a:lnTo>
                    <a:pt x="557" y="2083"/>
                  </a:lnTo>
                  <a:lnTo>
                    <a:pt x="539" y="2096"/>
                  </a:lnTo>
                  <a:lnTo>
                    <a:pt x="526" y="2114"/>
                  </a:lnTo>
                  <a:lnTo>
                    <a:pt x="523" y="2135"/>
                  </a:lnTo>
                  <a:lnTo>
                    <a:pt x="523" y="4159"/>
                  </a:lnTo>
                  <a:lnTo>
                    <a:pt x="517" y="4211"/>
                  </a:lnTo>
                  <a:lnTo>
                    <a:pt x="501" y="4260"/>
                  </a:lnTo>
                  <a:lnTo>
                    <a:pt x="478" y="4304"/>
                  </a:lnTo>
                  <a:lnTo>
                    <a:pt x="445" y="4344"/>
                  </a:lnTo>
                  <a:lnTo>
                    <a:pt x="408" y="4374"/>
                  </a:lnTo>
                  <a:lnTo>
                    <a:pt x="363" y="4399"/>
                  </a:lnTo>
                  <a:lnTo>
                    <a:pt x="314" y="4414"/>
                  </a:lnTo>
                  <a:lnTo>
                    <a:pt x="261" y="4419"/>
                  </a:lnTo>
                  <a:lnTo>
                    <a:pt x="209" y="4414"/>
                  </a:lnTo>
                  <a:lnTo>
                    <a:pt x="160" y="4399"/>
                  </a:lnTo>
                  <a:lnTo>
                    <a:pt x="115" y="4374"/>
                  </a:lnTo>
                  <a:lnTo>
                    <a:pt x="78" y="4344"/>
                  </a:lnTo>
                  <a:lnTo>
                    <a:pt x="45" y="4304"/>
                  </a:lnTo>
                  <a:lnTo>
                    <a:pt x="22" y="4260"/>
                  </a:lnTo>
                  <a:lnTo>
                    <a:pt x="6" y="4211"/>
                  </a:lnTo>
                  <a:lnTo>
                    <a:pt x="0" y="4159"/>
                  </a:lnTo>
                  <a:lnTo>
                    <a:pt x="0" y="2356"/>
                  </a:lnTo>
                  <a:lnTo>
                    <a:pt x="54" y="2320"/>
                  </a:lnTo>
                  <a:lnTo>
                    <a:pt x="105" y="2279"/>
                  </a:lnTo>
                  <a:lnTo>
                    <a:pt x="146" y="2230"/>
                  </a:lnTo>
                  <a:lnTo>
                    <a:pt x="184" y="2178"/>
                  </a:lnTo>
                  <a:lnTo>
                    <a:pt x="212" y="2121"/>
                  </a:lnTo>
                  <a:lnTo>
                    <a:pt x="234" y="2058"/>
                  </a:lnTo>
                  <a:lnTo>
                    <a:pt x="248" y="1994"/>
                  </a:lnTo>
                  <a:lnTo>
                    <a:pt x="252" y="1925"/>
                  </a:lnTo>
                  <a:lnTo>
                    <a:pt x="243" y="208"/>
                  </a:lnTo>
                  <a:lnTo>
                    <a:pt x="239" y="138"/>
                  </a:lnTo>
                  <a:lnTo>
                    <a:pt x="230" y="68"/>
                  </a:lnTo>
                  <a:lnTo>
                    <a:pt x="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2" name="Shape 9802"/>
            <p:cNvSpPr/>
            <p:nvPr/>
          </p:nvSpPr>
          <p:spPr>
            <a:xfrm>
              <a:off x="7004" y="3780"/>
              <a:ext cx="450" cy="449"/>
            </a:xfrm>
            <a:custGeom>
              <a:avLst/>
              <a:gdLst/>
              <a:ahLst/>
              <a:cxnLst/>
              <a:rect l="0" t="0" r="0" b="0"/>
              <a:pathLst>
                <a:path w="899" h="899" extrusionOk="0">
                  <a:moveTo>
                    <a:pt x="449" y="0"/>
                  </a:moveTo>
                  <a:lnTo>
                    <a:pt x="517" y="6"/>
                  </a:lnTo>
                  <a:lnTo>
                    <a:pt x="580" y="18"/>
                  </a:lnTo>
                  <a:lnTo>
                    <a:pt x="639" y="42"/>
                  </a:lnTo>
                  <a:lnTo>
                    <a:pt x="695" y="72"/>
                  </a:lnTo>
                  <a:lnTo>
                    <a:pt x="745" y="110"/>
                  </a:lnTo>
                  <a:lnTo>
                    <a:pt x="790" y="155"/>
                  </a:lnTo>
                  <a:lnTo>
                    <a:pt x="828" y="205"/>
                  </a:lnTo>
                  <a:lnTo>
                    <a:pt x="858" y="260"/>
                  </a:lnTo>
                  <a:lnTo>
                    <a:pt x="882" y="320"/>
                  </a:lnTo>
                  <a:lnTo>
                    <a:pt x="896" y="384"/>
                  </a:lnTo>
                  <a:lnTo>
                    <a:pt x="899" y="450"/>
                  </a:lnTo>
                  <a:lnTo>
                    <a:pt x="896" y="517"/>
                  </a:lnTo>
                  <a:lnTo>
                    <a:pt x="882" y="579"/>
                  </a:lnTo>
                  <a:lnTo>
                    <a:pt x="858" y="639"/>
                  </a:lnTo>
                  <a:lnTo>
                    <a:pt x="828" y="694"/>
                  </a:lnTo>
                  <a:lnTo>
                    <a:pt x="790" y="744"/>
                  </a:lnTo>
                  <a:lnTo>
                    <a:pt x="745" y="789"/>
                  </a:lnTo>
                  <a:lnTo>
                    <a:pt x="695" y="827"/>
                  </a:lnTo>
                  <a:lnTo>
                    <a:pt x="639" y="857"/>
                  </a:lnTo>
                  <a:lnTo>
                    <a:pt x="580" y="881"/>
                  </a:lnTo>
                  <a:lnTo>
                    <a:pt x="517" y="895"/>
                  </a:lnTo>
                  <a:lnTo>
                    <a:pt x="449" y="899"/>
                  </a:lnTo>
                  <a:lnTo>
                    <a:pt x="383" y="895"/>
                  </a:lnTo>
                  <a:lnTo>
                    <a:pt x="320" y="881"/>
                  </a:lnTo>
                  <a:lnTo>
                    <a:pt x="261" y="857"/>
                  </a:lnTo>
                  <a:lnTo>
                    <a:pt x="205" y="827"/>
                  </a:lnTo>
                  <a:lnTo>
                    <a:pt x="155" y="789"/>
                  </a:lnTo>
                  <a:lnTo>
                    <a:pt x="110" y="744"/>
                  </a:lnTo>
                  <a:lnTo>
                    <a:pt x="72" y="694"/>
                  </a:lnTo>
                  <a:lnTo>
                    <a:pt x="42" y="639"/>
                  </a:lnTo>
                  <a:lnTo>
                    <a:pt x="18" y="579"/>
                  </a:lnTo>
                  <a:lnTo>
                    <a:pt x="6" y="517"/>
                  </a:lnTo>
                  <a:lnTo>
                    <a:pt x="0" y="450"/>
                  </a:lnTo>
                  <a:lnTo>
                    <a:pt x="6" y="384"/>
                  </a:lnTo>
                  <a:lnTo>
                    <a:pt x="18" y="320"/>
                  </a:lnTo>
                  <a:lnTo>
                    <a:pt x="42" y="260"/>
                  </a:lnTo>
                  <a:lnTo>
                    <a:pt x="72" y="205"/>
                  </a:lnTo>
                  <a:lnTo>
                    <a:pt x="110" y="155"/>
                  </a:lnTo>
                  <a:lnTo>
                    <a:pt x="155" y="110"/>
                  </a:lnTo>
                  <a:lnTo>
                    <a:pt x="205" y="72"/>
                  </a:lnTo>
                  <a:lnTo>
                    <a:pt x="261" y="42"/>
                  </a:lnTo>
                  <a:lnTo>
                    <a:pt x="320" y="18"/>
                  </a:lnTo>
                  <a:lnTo>
                    <a:pt x="383" y="6"/>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3" name="Shape 9803"/>
            <p:cNvSpPr/>
            <p:nvPr/>
          </p:nvSpPr>
          <p:spPr>
            <a:xfrm>
              <a:off x="4903" y="4301"/>
              <a:ext cx="840" cy="2209"/>
            </a:xfrm>
            <a:custGeom>
              <a:avLst/>
              <a:gdLst/>
              <a:ahLst/>
              <a:cxnLst/>
              <a:rect l="0" t="0" r="0" b="0"/>
              <a:pathLst>
                <a:path w="1680" h="4419" extrusionOk="0">
                  <a:moveTo>
                    <a:pt x="520" y="0"/>
                  </a:moveTo>
                  <a:lnTo>
                    <a:pt x="1468" y="0"/>
                  </a:lnTo>
                  <a:lnTo>
                    <a:pt x="1452" y="68"/>
                  </a:lnTo>
                  <a:lnTo>
                    <a:pt x="1443" y="138"/>
                  </a:lnTo>
                  <a:lnTo>
                    <a:pt x="1439" y="208"/>
                  </a:lnTo>
                  <a:lnTo>
                    <a:pt x="1430" y="1925"/>
                  </a:lnTo>
                  <a:lnTo>
                    <a:pt x="1436" y="1994"/>
                  </a:lnTo>
                  <a:lnTo>
                    <a:pt x="1448" y="2058"/>
                  </a:lnTo>
                  <a:lnTo>
                    <a:pt x="1470" y="2119"/>
                  </a:lnTo>
                  <a:lnTo>
                    <a:pt x="1498" y="2176"/>
                  </a:lnTo>
                  <a:lnTo>
                    <a:pt x="1536" y="2228"/>
                  </a:lnTo>
                  <a:lnTo>
                    <a:pt x="1577" y="2277"/>
                  </a:lnTo>
                  <a:lnTo>
                    <a:pt x="1626" y="2318"/>
                  </a:lnTo>
                  <a:lnTo>
                    <a:pt x="1680" y="2354"/>
                  </a:lnTo>
                  <a:lnTo>
                    <a:pt x="1680" y="4159"/>
                  </a:lnTo>
                  <a:lnTo>
                    <a:pt x="1674" y="4211"/>
                  </a:lnTo>
                  <a:lnTo>
                    <a:pt x="1660" y="4260"/>
                  </a:lnTo>
                  <a:lnTo>
                    <a:pt x="1635" y="4304"/>
                  </a:lnTo>
                  <a:lnTo>
                    <a:pt x="1604" y="4344"/>
                  </a:lnTo>
                  <a:lnTo>
                    <a:pt x="1565" y="4374"/>
                  </a:lnTo>
                  <a:lnTo>
                    <a:pt x="1520" y="4399"/>
                  </a:lnTo>
                  <a:lnTo>
                    <a:pt x="1471" y="4414"/>
                  </a:lnTo>
                  <a:lnTo>
                    <a:pt x="1419" y="4419"/>
                  </a:lnTo>
                  <a:lnTo>
                    <a:pt x="1367" y="4414"/>
                  </a:lnTo>
                  <a:lnTo>
                    <a:pt x="1317" y="4399"/>
                  </a:lnTo>
                  <a:lnTo>
                    <a:pt x="1274" y="4374"/>
                  </a:lnTo>
                  <a:lnTo>
                    <a:pt x="1235" y="4344"/>
                  </a:lnTo>
                  <a:lnTo>
                    <a:pt x="1204" y="4304"/>
                  </a:lnTo>
                  <a:lnTo>
                    <a:pt x="1179" y="4260"/>
                  </a:lnTo>
                  <a:lnTo>
                    <a:pt x="1165" y="4211"/>
                  </a:lnTo>
                  <a:lnTo>
                    <a:pt x="1159" y="4159"/>
                  </a:lnTo>
                  <a:lnTo>
                    <a:pt x="1159" y="2135"/>
                  </a:lnTo>
                  <a:lnTo>
                    <a:pt x="1154" y="2114"/>
                  </a:lnTo>
                  <a:lnTo>
                    <a:pt x="1143" y="2096"/>
                  </a:lnTo>
                  <a:lnTo>
                    <a:pt x="1125" y="2083"/>
                  </a:lnTo>
                  <a:lnTo>
                    <a:pt x="1102" y="2080"/>
                  </a:lnTo>
                  <a:lnTo>
                    <a:pt x="1080" y="2083"/>
                  </a:lnTo>
                  <a:lnTo>
                    <a:pt x="1062" y="2096"/>
                  </a:lnTo>
                  <a:lnTo>
                    <a:pt x="1052" y="2114"/>
                  </a:lnTo>
                  <a:lnTo>
                    <a:pt x="1046" y="2135"/>
                  </a:lnTo>
                  <a:lnTo>
                    <a:pt x="1046" y="4159"/>
                  </a:lnTo>
                  <a:lnTo>
                    <a:pt x="1041" y="4211"/>
                  </a:lnTo>
                  <a:lnTo>
                    <a:pt x="1026" y="4260"/>
                  </a:lnTo>
                  <a:lnTo>
                    <a:pt x="1001" y="4304"/>
                  </a:lnTo>
                  <a:lnTo>
                    <a:pt x="971" y="4344"/>
                  </a:lnTo>
                  <a:lnTo>
                    <a:pt x="931" y="4374"/>
                  </a:lnTo>
                  <a:lnTo>
                    <a:pt x="886" y="4399"/>
                  </a:lnTo>
                  <a:lnTo>
                    <a:pt x="838" y="4414"/>
                  </a:lnTo>
                  <a:lnTo>
                    <a:pt x="786" y="4419"/>
                  </a:lnTo>
                  <a:lnTo>
                    <a:pt x="734" y="4414"/>
                  </a:lnTo>
                  <a:lnTo>
                    <a:pt x="684" y="4399"/>
                  </a:lnTo>
                  <a:lnTo>
                    <a:pt x="641" y="4374"/>
                  </a:lnTo>
                  <a:lnTo>
                    <a:pt x="601" y="4344"/>
                  </a:lnTo>
                  <a:lnTo>
                    <a:pt x="571" y="4304"/>
                  </a:lnTo>
                  <a:lnTo>
                    <a:pt x="545" y="4260"/>
                  </a:lnTo>
                  <a:lnTo>
                    <a:pt x="531" y="4211"/>
                  </a:lnTo>
                  <a:lnTo>
                    <a:pt x="526" y="4159"/>
                  </a:lnTo>
                  <a:lnTo>
                    <a:pt x="526" y="434"/>
                  </a:lnTo>
                  <a:lnTo>
                    <a:pt x="501" y="437"/>
                  </a:lnTo>
                  <a:lnTo>
                    <a:pt x="481" y="446"/>
                  </a:lnTo>
                  <a:lnTo>
                    <a:pt x="463" y="459"/>
                  </a:lnTo>
                  <a:lnTo>
                    <a:pt x="452" y="475"/>
                  </a:lnTo>
                  <a:lnTo>
                    <a:pt x="443" y="493"/>
                  </a:lnTo>
                  <a:lnTo>
                    <a:pt x="441" y="513"/>
                  </a:lnTo>
                  <a:lnTo>
                    <a:pt x="434" y="2106"/>
                  </a:lnTo>
                  <a:lnTo>
                    <a:pt x="429" y="2149"/>
                  </a:lnTo>
                  <a:lnTo>
                    <a:pt x="416" y="2191"/>
                  </a:lnTo>
                  <a:lnTo>
                    <a:pt x="397" y="2227"/>
                  </a:lnTo>
                  <a:lnTo>
                    <a:pt x="370" y="2259"/>
                  </a:lnTo>
                  <a:lnTo>
                    <a:pt x="337" y="2286"/>
                  </a:lnTo>
                  <a:lnTo>
                    <a:pt x="300" y="2305"/>
                  </a:lnTo>
                  <a:lnTo>
                    <a:pt x="260" y="2318"/>
                  </a:lnTo>
                  <a:lnTo>
                    <a:pt x="217" y="2322"/>
                  </a:lnTo>
                  <a:lnTo>
                    <a:pt x="215" y="2322"/>
                  </a:lnTo>
                  <a:lnTo>
                    <a:pt x="172" y="2318"/>
                  </a:lnTo>
                  <a:lnTo>
                    <a:pt x="131" y="2305"/>
                  </a:lnTo>
                  <a:lnTo>
                    <a:pt x="93" y="2284"/>
                  </a:lnTo>
                  <a:lnTo>
                    <a:pt x="63" y="2259"/>
                  </a:lnTo>
                  <a:lnTo>
                    <a:pt x="36" y="2227"/>
                  </a:lnTo>
                  <a:lnTo>
                    <a:pt x="16" y="2189"/>
                  </a:lnTo>
                  <a:lnTo>
                    <a:pt x="4" y="2148"/>
                  </a:lnTo>
                  <a:lnTo>
                    <a:pt x="0" y="2105"/>
                  </a:lnTo>
                  <a:lnTo>
                    <a:pt x="7" y="511"/>
                  </a:lnTo>
                  <a:lnTo>
                    <a:pt x="13" y="436"/>
                  </a:lnTo>
                  <a:lnTo>
                    <a:pt x="31" y="364"/>
                  </a:lnTo>
                  <a:lnTo>
                    <a:pt x="56" y="296"/>
                  </a:lnTo>
                  <a:lnTo>
                    <a:pt x="92" y="233"/>
                  </a:lnTo>
                  <a:lnTo>
                    <a:pt x="135" y="176"/>
                  </a:lnTo>
                  <a:lnTo>
                    <a:pt x="185" y="125"/>
                  </a:lnTo>
                  <a:lnTo>
                    <a:pt x="242" y="82"/>
                  </a:lnTo>
                  <a:lnTo>
                    <a:pt x="305" y="48"/>
                  </a:lnTo>
                  <a:lnTo>
                    <a:pt x="373" y="22"/>
                  </a:lnTo>
                  <a:lnTo>
                    <a:pt x="445" y="5"/>
                  </a:lnTo>
                  <a:lnTo>
                    <a:pt x="5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4" name="Shape 9804"/>
            <p:cNvSpPr/>
            <p:nvPr/>
          </p:nvSpPr>
          <p:spPr>
            <a:xfrm>
              <a:off x="5230" y="3780"/>
              <a:ext cx="451" cy="449"/>
            </a:xfrm>
            <a:custGeom>
              <a:avLst/>
              <a:gdLst/>
              <a:ahLst/>
              <a:cxnLst/>
              <a:rect l="0" t="0" r="0" b="0"/>
              <a:pathLst>
                <a:path w="901" h="899" extrusionOk="0">
                  <a:moveTo>
                    <a:pt x="450" y="0"/>
                  </a:moveTo>
                  <a:lnTo>
                    <a:pt x="517" y="6"/>
                  </a:lnTo>
                  <a:lnTo>
                    <a:pt x="580" y="18"/>
                  </a:lnTo>
                  <a:lnTo>
                    <a:pt x="641" y="42"/>
                  </a:lnTo>
                  <a:lnTo>
                    <a:pt x="696" y="72"/>
                  </a:lnTo>
                  <a:lnTo>
                    <a:pt x="746" y="110"/>
                  </a:lnTo>
                  <a:lnTo>
                    <a:pt x="789" y="155"/>
                  </a:lnTo>
                  <a:lnTo>
                    <a:pt x="827" y="205"/>
                  </a:lnTo>
                  <a:lnTo>
                    <a:pt x="858" y="260"/>
                  </a:lnTo>
                  <a:lnTo>
                    <a:pt x="881" y="320"/>
                  </a:lnTo>
                  <a:lnTo>
                    <a:pt x="895" y="384"/>
                  </a:lnTo>
                  <a:lnTo>
                    <a:pt x="901" y="450"/>
                  </a:lnTo>
                  <a:lnTo>
                    <a:pt x="895" y="517"/>
                  </a:lnTo>
                  <a:lnTo>
                    <a:pt x="881" y="579"/>
                  </a:lnTo>
                  <a:lnTo>
                    <a:pt x="858" y="639"/>
                  </a:lnTo>
                  <a:lnTo>
                    <a:pt x="827" y="694"/>
                  </a:lnTo>
                  <a:lnTo>
                    <a:pt x="789" y="744"/>
                  </a:lnTo>
                  <a:lnTo>
                    <a:pt x="746" y="789"/>
                  </a:lnTo>
                  <a:lnTo>
                    <a:pt x="696" y="827"/>
                  </a:lnTo>
                  <a:lnTo>
                    <a:pt x="641" y="857"/>
                  </a:lnTo>
                  <a:lnTo>
                    <a:pt x="580" y="881"/>
                  </a:lnTo>
                  <a:lnTo>
                    <a:pt x="517" y="895"/>
                  </a:lnTo>
                  <a:lnTo>
                    <a:pt x="450" y="899"/>
                  </a:lnTo>
                  <a:lnTo>
                    <a:pt x="384" y="895"/>
                  </a:lnTo>
                  <a:lnTo>
                    <a:pt x="319" y="879"/>
                  </a:lnTo>
                  <a:lnTo>
                    <a:pt x="258" y="857"/>
                  </a:lnTo>
                  <a:lnTo>
                    <a:pt x="203" y="825"/>
                  </a:lnTo>
                  <a:lnTo>
                    <a:pt x="152" y="787"/>
                  </a:lnTo>
                  <a:lnTo>
                    <a:pt x="109" y="743"/>
                  </a:lnTo>
                  <a:lnTo>
                    <a:pt x="72" y="692"/>
                  </a:lnTo>
                  <a:lnTo>
                    <a:pt x="41" y="637"/>
                  </a:lnTo>
                  <a:lnTo>
                    <a:pt x="20" y="578"/>
                  </a:lnTo>
                  <a:lnTo>
                    <a:pt x="5" y="515"/>
                  </a:lnTo>
                  <a:lnTo>
                    <a:pt x="0" y="450"/>
                  </a:lnTo>
                  <a:lnTo>
                    <a:pt x="5" y="384"/>
                  </a:lnTo>
                  <a:lnTo>
                    <a:pt x="20" y="320"/>
                  </a:lnTo>
                  <a:lnTo>
                    <a:pt x="43" y="260"/>
                  </a:lnTo>
                  <a:lnTo>
                    <a:pt x="74" y="205"/>
                  </a:lnTo>
                  <a:lnTo>
                    <a:pt x="111" y="155"/>
                  </a:lnTo>
                  <a:lnTo>
                    <a:pt x="156" y="110"/>
                  </a:lnTo>
                  <a:lnTo>
                    <a:pt x="206" y="72"/>
                  </a:lnTo>
                  <a:lnTo>
                    <a:pt x="260" y="42"/>
                  </a:lnTo>
                  <a:lnTo>
                    <a:pt x="321" y="20"/>
                  </a:lnTo>
                  <a:lnTo>
                    <a:pt x="384" y="6"/>
                  </a:lnTo>
                  <a:lnTo>
                    <a:pt x="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5" name="Shape 9805"/>
            <p:cNvSpPr/>
            <p:nvPr/>
          </p:nvSpPr>
          <p:spPr>
            <a:xfrm>
              <a:off x="6100" y="3568"/>
              <a:ext cx="485" cy="485"/>
            </a:xfrm>
            <a:custGeom>
              <a:avLst/>
              <a:gdLst/>
              <a:ahLst/>
              <a:cxnLst/>
              <a:rect l="0" t="0" r="0" b="0"/>
              <a:pathLst>
                <a:path w="970" h="970" extrusionOk="0">
                  <a:moveTo>
                    <a:pt x="484" y="0"/>
                  </a:moveTo>
                  <a:lnTo>
                    <a:pt x="556" y="6"/>
                  </a:lnTo>
                  <a:lnTo>
                    <a:pt x="624" y="22"/>
                  </a:lnTo>
                  <a:lnTo>
                    <a:pt x="689" y="45"/>
                  </a:lnTo>
                  <a:lnTo>
                    <a:pt x="748" y="79"/>
                  </a:lnTo>
                  <a:lnTo>
                    <a:pt x="802" y="120"/>
                  </a:lnTo>
                  <a:lnTo>
                    <a:pt x="850" y="167"/>
                  </a:lnTo>
                  <a:lnTo>
                    <a:pt x="892" y="221"/>
                  </a:lnTo>
                  <a:lnTo>
                    <a:pt x="924" y="280"/>
                  </a:lnTo>
                  <a:lnTo>
                    <a:pt x="949" y="345"/>
                  </a:lnTo>
                  <a:lnTo>
                    <a:pt x="965" y="414"/>
                  </a:lnTo>
                  <a:lnTo>
                    <a:pt x="970" y="486"/>
                  </a:lnTo>
                  <a:lnTo>
                    <a:pt x="965" y="558"/>
                  </a:lnTo>
                  <a:lnTo>
                    <a:pt x="949" y="626"/>
                  </a:lnTo>
                  <a:lnTo>
                    <a:pt x="924" y="691"/>
                  </a:lnTo>
                  <a:lnTo>
                    <a:pt x="892" y="750"/>
                  </a:lnTo>
                  <a:lnTo>
                    <a:pt x="850" y="803"/>
                  </a:lnTo>
                  <a:lnTo>
                    <a:pt x="802" y="852"/>
                  </a:lnTo>
                  <a:lnTo>
                    <a:pt x="748" y="891"/>
                  </a:lnTo>
                  <a:lnTo>
                    <a:pt x="689" y="925"/>
                  </a:lnTo>
                  <a:lnTo>
                    <a:pt x="624" y="949"/>
                  </a:lnTo>
                  <a:lnTo>
                    <a:pt x="556" y="965"/>
                  </a:lnTo>
                  <a:lnTo>
                    <a:pt x="484" y="970"/>
                  </a:lnTo>
                  <a:lnTo>
                    <a:pt x="420" y="965"/>
                  </a:lnTo>
                  <a:lnTo>
                    <a:pt x="355" y="952"/>
                  </a:lnTo>
                  <a:lnTo>
                    <a:pt x="296" y="931"/>
                  </a:lnTo>
                  <a:lnTo>
                    <a:pt x="240" y="904"/>
                  </a:lnTo>
                  <a:lnTo>
                    <a:pt x="188" y="868"/>
                  </a:lnTo>
                  <a:lnTo>
                    <a:pt x="140" y="825"/>
                  </a:lnTo>
                  <a:lnTo>
                    <a:pt x="98" y="778"/>
                  </a:lnTo>
                  <a:lnTo>
                    <a:pt x="64" y="725"/>
                  </a:lnTo>
                  <a:lnTo>
                    <a:pt x="36" y="669"/>
                  </a:lnTo>
                  <a:lnTo>
                    <a:pt x="16" y="610"/>
                  </a:lnTo>
                  <a:lnTo>
                    <a:pt x="3" y="549"/>
                  </a:lnTo>
                  <a:lnTo>
                    <a:pt x="0" y="486"/>
                  </a:lnTo>
                  <a:lnTo>
                    <a:pt x="5" y="414"/>
                  </a:lnTo>
                  <a:lnTo>
                    <a:pt x="21" y="346"/>
                  </a:lnTo>
                  <a:lnTo>
                    <a:pt x="45" y="282"/>
                  </a:lnTo>
                  <a:lnTo>
                    <a:pt x="79" y="221"/>
                  </a:lnTo>
                  <a:lnTo>
                    <a:pt x="118" y="167"/>
                  </a:lnTo>
                  <a:lnTo>
                    <a:pt x="167" y="120"/>
                  </a:lnTo>
                  <a:lnTo>
                    <a:pt x="220" y="79"/>
                  </a:lnTo>
                  <a:lnTo>
                    <a:pt x="280" y="47"/>
                  </a:lnTo>
                  <a:lnTo>
                    <a:pt x="344" y="22"/>
                  </a:lnTo>
                  <a:lnTo>
                    <a:pt x="412" y="6"/>
                  </a:lnTo>
                  <a:lnTo>
                    <a:pt x="4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6" name="Shape 9806"/>
            <p:cNvSpPr/>
            <p:nvPr/>
          </p:nvSpPr>
          <p:spPr>
            <a:xfrm>
              <a:off x="5746" y="4130"/>
              <a:ext cx="1191" cy="2381"/>
            </a:xfrm>
            <a:custGeom>
              <a:avLst/>
              <a:gdLst/>
              <a:ahLst/>
              <a:cxnLst/>
              <a:rect l="0" t="0" r="0" b="0"/>
              <a:pathLst>
                <a:path w="2381" h="4762" extrusionOk="0">
                  <a:moveTo>
                    <a:pt x="561" y="0"/>
                  </a:moveTo>
                  <a:lnTo>
                    <a:pt x="1817" y="0"/>
                  </a:lnTo>
                  <a:lnTo>
                    <a:pt x="1893" y="6"/>
                  </a:lnTo>
                  <a:lnTo>
                    <a:pt x="1965" y="20"/>
                  </a:lnTo>
                  <a:lnTo>
                    <a:pt x="2033" y="43"/>
                  </a:lnTo>
                  <a:lnTo>
                    <a:pt x="2096" y="76"/>
                  </a:lnTo>
                  <a:lnTo>
                    <a:pt x="2155" y="115"/>
                  </a:lnTo>
                  <a:lnTo>
                    <a:pt x="2209" y="162"/>
                  </a:lnTo>
                  <a:lnTo>
                    <a:pt x="2255" y="214"/>
                  </a:lnTo>
                  <a:lnTo>
                    <a:pt x="2295" y="273"/>
                  </a:lnTo>
                  <a:lnTo>
                    <a:pt x="2327" y="336"/>
                  </a:lnTo>
                  <a:lnTo>
                    <a:pt x="2350" y="404"/>
                  </a:lnTo>
                  <a:lnTo>
                    <a:pt x="2367" y="475"/>
                  </a:lnTo>
                  <a:lnTo>
                    <a:pt x="2372" y="551"/>
                  </a:lnTo>
                  <a:lnTo>
                    <a:pt x="2381" y="2268"/>
                  </a:lnTo>
                  <a:lnTo>
                    <a:pt x="2381" y="2268"/>
                  </a:lnTo>
                  <a:lnTo>
                    <a:pt x="2376" y="2315"/>
                  </a:lnTo>
                  <a:lnTo>
                    <a:pt x="2363" y="2358"/>
                  </a:lnTo>
                  <a:lnTo>
                    <a:pt x="2341" y="2399"/>
                  </a:lnTo>
                  <a:lnTo>
                    <a:pt x="2313" y="2433"/>
                  </a:lnTo>
                  <a:lnTo>
                    <a:pt x="2279" y="2462"/>
                  </a:lnTo>
                  <a:lnTo>
                    <a:pt x="2239" y="2483"/>
                  </a:lnTo>
                  <a:lnTo>
                    <a:pt x="2194" y="2498"/>
                  </a:lnTo>
                  <a:lnTo>
                    <a:pt x="2148" y="2503"/>
                  </a:lnTo>
                  <a:lnTo>
                    <a:pt x="2146" y="2503"/>
                  </a:lnTo>
                  <a:lnTo>
                    <a:pt x="2099" y="2498"/>
                  </a:lnTo>
                  <a:lnTo>
                    <a:pt x="2056" y="2483"/>
                  </a:lnTo>
                  <a:lnTo>
                    <a:pt x="2015" y="2464"/>
                  </a:lnTo>
                  <a:lnTo>
                    <a:pt x="1981" y="2435"/>
                  </a:lnTo>
                  <a:lnTo>
                    <a:pt x="1952" y="2399"/>
                  </a:lnTo>
                  <a:lnTo>
                    <a:pt x="1930" y="2360"/>
                  </a:lnTo>
                  <a:lnTo>
                    <a:pt x="1918" y="2317"/>
                  </a:lnTo>
                  <a:lnTo>
                    <a:pt x="1913" y="2270"/>
                  </a:lnTo>
                  <a:lnTo>
                    <a:pt x="1904" y="553"/>
                  </a:lnTo>
                  <a:lnTo>
                    <a:pt x="1904" y="553"/>
                  </a:lnTo>
                  <a:lnTo>
                    <a:pt x="1900" y="535"/>
                  </a:lnTo>
                  <a:lnTo>
                    <a:pt x="1889" y="518"/>
                  </a:lnTo>
                  <a:lnTo>
                    <a:pt x="1873" y="508"/>
                  </a:lnTo>
                  <a:lnTo>
                    <a:pt x="1855" y="504"/>
                  </a:lnTo>
                  <a:lnTo>
                    <a:pt x="1835" y="508"/>
                  </a:lnTo>
                  <a:lnTo>
                    <a:pt x="1819" y="518"/>
                  </a:lnTo>
                  <a:lnTo>
                    <a:pt x="1810" y="535"/>
                  </a:lnTo>
                  <a:lnTo>
                    <a:pt x="1805" y="553"/>
                  </a:lnTo>
                  <a:lnTo>
                    <a:pt x="1805" y="717"/>
                  </a:lnTo>
                  <a:lnTo>
                    <a:pt x="1807" y="891"/>
                  </a:lnTo>
                  <a:lnTo>
                    <a:pt x="1807" y="1076"/>
                  </a:lnTo>
                  <a:lnTo>
                    <a:pt x="1807" y="1268"/>
                  </a:lnTo>
                  <a:lnTo>
                    <a:pt x="1807" y="1469"/>
                  </a:lnTo>
                  <a:lnTo>
                    <a:pt x="1807" y="1675"/>
                  </a:lnTo>
                  <a:lnTo>
                    <a:pt x="1807" y="1886"/>
                  </a:lnTo>
                  <a:lnTo>
                    <a:pt x="1807" y="2101"/>
                  </a:lnTo>
                  <a:lnTo>
                    <a:pt x="1808" y="2317"/>
                  </a:lnTo>
                  <a:lnTo>
                    <a:pt x="1808" y="2535"/>
                  </a:lnTo>
                  <a:lnTo>
                    <a:pt x="1808" y="2752"/>
                  </a:lnTo>
                  <a:lnTo>
                    <a:pt x="1808" y="2967"/>
                  </a:lnTo>
                  <a:lnTo>
                    <a:pt x="1808" y="3181"/>
                  </a:lnTo>
                  <a:lnTo>
                    <a:pt x="1810" y="3389"/>
                  </a:lnTo>
                  <a:lnTo>
                    <a:pt x="1810" y="3593"/>
                  </a:lnTo>
                  <a:lnTo>
                    <a:pt x="1810" y="3788"/>
                  </a:lnTo>
                  <a:lnTo>
                    <a:pt x="1810" y="3977"/>
                  </a:lnTo>
                  <a:lnTo>
                    <a:pt x="1810" y="4156"/>
                  </a:lnTo>
                  <a:lnTo>
                    <a:pt x="1810" y="4324"/>
                  </a:lnTo>
                  <a:lnTo>
                    <a:pt x="1810" y="4482"/>
                  </a:lnTo>
                  <a:lnTo>
                    <a:pt x="1810" y="4482"/>
                  </a:lnTo>
                  <a:lnTo>
                    <a:pt x="1807" y="4532"/>
                  </a:lnTo>
                  <a:lnTo>
                    <a:pt x="1792" y="4579"/>
                  </a:lnTo>
                  <a:lnTo>
                    <a:pt x="1773" y="4624"/>
                  </a:lnTo>
                  <a:lnTo>
                    <a:pt x="1744" y="4661"/>
                  </a:lnTo>
                  <a:lnTo>
                    <a:pt x="1712" y="4696"/>
                  </a:lnTo>
                  <a:lnTo>
                    <a:pt x="1672" y="4724"/>
                  </a:lnTo>
                  <a:lnTo>
                    <a:pt x="1627" y="4744"/>
                  </a:lnTo>
                  <a:lnTo>
                    <a:pt x="1581" y="4758"/>
                  </a:lnTo>
                  <a:lnTo>
                    <a:pt x="1530" y="4762"/>
                  </a:lnTo>
                  <a:lnTo>
                    <a:pt x="1480" y="4758"/>
                  </a:lnTo>
                  <a:lnTo>
                    <a:pt x="1432" y="4744"/>
                  </a:lnTo>
                  <a:lnTo>
                    <a:pt x="1389" y="4724"/>
                  </a:lnTo>
                  <a:lnTo>
                    <a:pt x="1349" y="4696"/>
                  </a:lnTo>
                  <a:lnTo>
                    <a:pt x="1315" y="4661"/>
                  </a:lnTo>
                  <a:lnTo>
                    <a:pt x="1288" y="4624"/>
                  </a:lnTo>
                  <a:lnTo>
                    <a:pt x="1267" y="4579"/>
                  </a:lnTo>
                  <a:lnTo>
                    <a:pt x="1254" y="4532"/>
                  </a:lnTo>
                  <a:lnTo>
                    <a:pt x="1249" y="4482"/>
                  </a:lnTo>
                  <a:lnTo>
                    <a:pt x="1249" y="2300"/>
                  </a:lnTo>
                  <a:lnTo>
                    <a:pt x="1245" y="2277"/>
                  </a:lnTo>
                  <a:lnTo>
                    <a:pt x="1231" y="2257"/>
                  </a:lnTo>
                  <a:lnTo>
                    <a:pt x="1213" y="2245"/>
                  </a:lnTo>
                  <a:lnTo>
                    <a:pt x="1189" y="2239"/>
                  </a:lnTo>
                  <a:lnTo>
                    <a:pt x="1164" y="2245"/>
                  </a:lnTo>
                  <a:lnTo>
                    <a:pt x="1146" y="2257"/>
                  </a:lnTo>
                  <a:lnTo>
                    <a:pt x="1132" y="2277"/>
                  </a:lnTo>
                  <a:lnTo>
                    <a:pt x="1128" y="2300"/>
                  </a:lnTo>
                  <a:lnTo>
                    <a:pt x="1128" y="4482"/>
                  </a:lnTo>
                  <a:lnTo>
                    <a:pt x="1123" y="4532"/>
                  </a:lnTo>
                  <a:lnTo>
                    <a:pt x="1110" y="4579"/>
                  </a:lnTo>
                  <a:lnTo>
                    <a:pt x="1089" y="4624"/>
                  </a:lnTo>
                  <a:lnTo>
                    <a:pt x="1062" y="4661"/>
                  </a:lnTo>
                  <a:lnTo>
                    <a:pt x="1028" y="4696"/>
                  </a:lnTo>
                  <a:lnTo>
                    <a:pt x="988" y="4724"/>
                  </a:lnTo>
                  <a:lnTo>
                    <a:pt x="945" y="4744"/>
                  </a:lnTo>
                  <a:lnTo>
                    <a:pt x="899" y="4758"/>
                  </a:lnTo>
                  <a:lnTo>
                    <a:pt x="847" y="4762"/>
                  </a:lnTo>
                  <a:lnTo>
                    <a:pt x="796" y="4758"/>
                  </a:lnTo>
                  <a:lnTo>
                    <a:pt x="750" y="4744"/>
                  </a:lnTo>
                  <a:lnTo>
                    <a:pt x="705" y="4724"/>
                  </a:lnTo>
                  <a:lnTo>
                    <a:pt x="667" y="4696"/>
                  </a:lnTo>
                  <a:lnTo>
                    <a:pt x="633" y="4661"/>
                  </a:lnTo>
                  <a:lnTo>
                    <a:pt x="604" y="4624"/>
                  </a:lnTo>
                  <a:lnTo>
                    <a:pt x="585" y="4579"/>
                  </a:lnTo>
                  <a:lnTo>
                    <a:pt x="570" y="4532"/>
                  </a:lnTo>
                  <a:lnTo>
                    <a:pt x="567" y="4482"/>
                  </a:lnTo>
                  <a:lnTo>
                    <a:pt x="567" y="4482"/>
                  </a:lnTo>
                  <a:lnTo>
                    <a:pt x="567" y="553"/>
                  </a:lnTo>
                  <a:lnTo>
                    <a:pt x="563" y="535"/>
                  </a:lnTo>
                  <a:lnTo>
                    <a:pt x="554" y="520"/>
                  </a:lnTo>
                  <a:lnTo>
                    <a:pt x="540" y="511"/>
                  </a:lnTo>
                  <a:lnTo>
                    <a:pt x="522" y="508"/>
                  </a:lnTo>
                  <a:lnTo>
                    <a:pt x="504" y="511"/>
                  </a:lnTo>
                  <a:lnTo>
                    <a:pt x="490" y="520"/>
                  </a:lnTo>
                  <a:lnTo>
                    <a:pt x="481" y="535"/>
                  </a:lnTo>
                  <a:lnTo>
                    <a:pt x="477" y="553"/>
                  </a:lnTo>
                  <a:lnTo>
                    <a:pt x="477" y="553"/>
                  </a:lnTo>
                  <a:lnTo>
                    <a:pt x="468" y="2270"/>
                  </a:lnTo>
                  <a:lnTo>
                    <a:pt x="463" y="2317"/>
                  </a:lnTo>
                  <a:lnTo>
                    <a:pt x="448" y="2360"/>
                  </a:lnTo>
                  <a:lnTo>
                    <a:pt x="427" y="2399"/>
                  </a:lnTo>
                  <a:lnTo>
                    <a:pt x="398" y="2435"/>
                  </a:lnTo>
                  <a:lnTo>
                    <a:pt x="364" y="2464"/>
                  </a:lnTo>
                  <a:lnTo>
                    <a:pt x="325" y="2483"/>
                  </a:lnTo>
                  <a:lnTo>
                    <a:pt x="281" y="2498"/>
                  </a:lnTo>
                  <a:lnTo>
                    <a:pt x="233" y="2503"/>
                  </a:lnTo>
                  <a:lnTo>
                    <a:pt x="233" y="2503"/>
                  </a:lnTo>
                  <a:lnTo>
                    <a:pt x="185" y="2498"/>
                  </a:lnTo>
                  <a:lnTo>
                    <a:pt x="141" y="2483"/>
                  </a:lnTo>
                  <a:lnTo>
                    <a:pt x="102" y="2462"/>
                  </a:lnTo>
                  <a:lnTo>
                    <a:pt x="68" y="2433"/>
                  </a:lnTo>
                  <a:lnTo>
                    <a:pt x="39" y="2399"/>
                  </a:lnTo>
                  <a:lnTo>
                    <a:pt x="18" y="2358"/>
                  </a:lnTo>
                  <a:lnTo>
                    <a:pt x="5" y="2315"/>
                  </a:lnTo>
                  <a:lnTo>
                    <a:pt x="0" y="2268"/>
                  </a:lnTo>
                  <a:lnTo>
                    <a:pt x="9" y="551"/>
                  </a:lnTo>
                  <a:lnTo>
                    <a:pt x="14" y="477"/>
                  </a:lnTo>
                  <a:lnTo>
                    <a:pt x="28" y="406"/>
                  </a:lnTo>
                  <a:lnTo>
                    <a:pt x="54" y="336"/>
                  </a:lnTo>
                  <a:lnTo>
                    <a:pt x="86" y="273"/>
                  </a:lnTo>
                  <a:lnTo>
                    <a:pt x="125" y="214"/>
                  </a:lnTo>
                  <a:lnTo>
                    <a:pt x="172" y="162"/>
                  </a:lnTo>
                  <a:lnTo>
                    <a:pt x="226" y="115"/>
                  </a:lnTo>
                  <a:lnTo>
                    <a:pt x="283" y="76"/>
                  </a:lnTo>
                  <a:lnTo>
                    <a:pt x="348" y="43"/>
                  </a:lnTo>
                  <a:lnTo>
                    <a:pt x="416" y="20"/>
                  </a:lnTo>
                  <a:lnTo>
                    <a:pt x="488" y="6"/>
                  </a:lnTo>
                  <a:lnTo>
                    <a:pt x="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07" name="Shape 9807"/>
          <p:cNvGrpSpPr/>
          <p:nvPr/>
        </p:nvGrpSpPr>
        <p:grpSpPr>
          <a:xfrm>
            <a:off x="7523777" y="3674191"/>
            <a:ext cx="167924" cy="172745"/>
            <a:chOff x="417" y="3702"/>
            <a:chExt cx="2856" cy="2938"/>
          </a:xfrm>
        </p:grpSpPr>
        <p:sp>
          <p:nvSpPr>
            <p:cNvPr id="9808" name="Shape 9808"/>
            <p:cNvSpPr/>
            <p:nvPr/>
          </p:nvSpPr>
          <p:spPr>
            <a:xfrm>
              <a:off x="1847" y="4194"/>
              <a:ext cx="1426" cy="2446"/>
            </a:xfrm>
            <a:custGeom>
              <a:avLst/>
              <a:gdLst/>
              <a:ahLst/>
              <a:cxnLst/>
              <a:rect l="0" t="0" r="0" b="0"/>
              <a:pathLst>
                <a:path w="2852" h="4891" extrusionOk="0">
                  <a:moveTo>
                    <a:pt x="1036" y="305"/>
                  </a:moveTo>
                  <a:lnTo>
                    <a:pt x="1034" y="307"/>
                  </a:lnTo>
                  <a:lnTo>
                    <a:pt x="1034" y="307"/>
                  </a:lnTo>
                  <a:lnTo>
                    <a:pt x="1032" y="309"/>
                  </a:lnTo>
                  <a:lnTo>
                    <a:pt x="1030" y="311"/>
                  </a:lnTo>
                  <a:lnTo>
                    <a:pt x="1029" y="313"/>
                  </a:lnTo>
                  <a:lnTo>
                    <a:pt x="1025" y="316"/>
                  </a:lnTo>
                  <a:lnTo>
                    <a:pt x="1020" y="322"/>
                  </a:lnTo>
                  <a:lnTo>
                    <a:pt x="1012" y="327"/>
                  </a:lnTo>
                  <a:lnTo>
                    <a:pt x="1003" y="336"/>
                  </a:lnTo>
                  <a:lnTo>
                    <a:pt x="991" y="347"/>
                  </a:lnTo>
                  <a:lnTo>
                    <a:pt x="977" y="359"/>
                  </a:lnTo>
                  <a:lnTo>
                    <a:pt x="959" y="377"/>
                  </a:lnTo>
                  <a:lnTo>
                    <a:pt x="937" y="397"/>
                  </a:lnTo>
                  <a:lnTo>
                    <a:pt x="912" y="418"/>
                  </a:lnTo>
                  <a:lnTo>
                    <a:pt x="882" y="447"/>
                  </a:lnTo>
                  <a:lnTo>
                    <a:pt x="848" y="477"/>
                  </a:lnTo>
                  <a:lnTo>
                    <a:pt x="809" y="513"/>
                  </a:lnTo>
                  <a:lnTo>
                    <a:pt x="764" y="554"/>
                  </a:lnTo>
                  <a:lnTo>
                    <a:pt x="714" y="599"/>
                  </a:lnTo>
                  <a:lnTo>
                    <a:pt x="657" y="651"/>
                  </a:lnTo>
                  <a:lnTo>
                    <a:pt x="594" y="708"/>
                  </a:lnTo>
                  <a:lnTo>
                    <a:pt x="524" y="771"/>
                  </a:lnTo>
                  <a:lnTo>
                    <a:pt x="1127" y="992"/>
                  </a:lnTo>
                  <a:lnTo>
                    <a:pt x="1150" y="1053"/>
                  </a:lnTo>
                  <a:lnTo>
                    <a:pt x="1172" y="1105"/>
                  </a:lnTo>
                  <a:lnTo>
                    <a:pt x="1188" y="1148"/>
                  </a:lnTo>
                  <a:lnTo>
                    <a:pt x="1202" y="1186"/>
                  </a:lnTo>
                  <a:lnTo>
                    <a:pt x="1214" y="1218"/>
                  </a:lnTo>
                  <a:lnTo>
                    <a:pt x="1223" y="1245"/>
                  </a:lnTo>
                  <a:lnTo>
                    <a:pt x="1232" y="1270"/>
                  </a:lnTo>
                  <a:lnTo>
                    <a:pt x="1241" y="1293"/>
                  </a:lnTo>
                  <a:lnTo>
                    <a:pt x="1248" y="1313"/>
                  </a:lnTo>
                  <a:lnTo>
                    <a:pt x="1257" y="1334"/>
                  </a:lnTo>
                  <a:lnTo>
                    <a:pt x="1265" y="1357"/>
                  </a:lnTo>
                  <a:lnTo>
                    <a:pt x="1274" y="1382"/>
                  </a:lnTo>
                  <a:lnTo>
                    <a:pt x="1284" y="1413"/>
                  </a:lnTo>
                  <a:lnTo>
                    <a:pt x="1299" y="1445"/>
                  </a:lnTo>
                  <a:lnTo>
                    <a:pt x="1313" y="1486"/>
                  </a:lnTo>
                  <a:lnTo>
                    <a:pt x="1331" y="1533"/>
                  </a:lnTo>
                  <a:lnTo>
                    <a:pt x="1352" y="1586"/>
                  </a:lnTo>
                  <a:lnTo>
                    <a:pt x="1306" y="1332"/>
                  </a:lnTo>
                  <a:lnTo>
                    <a:pt x="1304" y="1306"/>
                  </a:lnTo>
                  <a:lnTo>
                    <a:pt x="1313" y="1281"/>
                  </a:lnTo>
                  <a:lnTo>
                    <a:pt x="1388" y="1145"/>
                  </a:lnTo>
                  <a:lnTo>
                    <a:pt x="1322" y="1025"/>
                  </a:lnTo>
                  <a:lnTo>
                    <a:pt x="1318" y="1019"/>
                  </a:lnTo>
                  <a:lnTo>
                    <a:pt x="1318" y="1012"/>
                  </a:lnTo>
                  <a:lnTo>
                    <a:pt x="1318" y="1005"/>
                  </a:lnTo>
                  <a:lnTo>
                    <a:pt x="1322" y="998"/>
                  </a:lnTo>
                  <a:lnTo>
                    <a:pt x="1325" y="992"/>
                  </a:lnTo>
                  <a:lnTo>
                    <a:pt x="1331" y="989"/>
                  </a:lnTo>
                  <a:lnTo>
                    <a:pt x="1338" y="987"/>
                  </a:lnTo>
                  <a:lnTo>
                    <a:pt x="1345" y="985"/>
                  </a:lnTo>
                  <a:lnTo>
                    <a:pt x="1526" y="985"/>
                  </a:lnTo>
                  <a:lnTo>
                    <a:pt x="1533" y="987"/>
                  </a:lnTo>
                  <a:lnTo>
                    <a:pt x="1538" y="989"/>
                  </a:lnTo>
                  <a:lnTo>
                    <a:pt x="1544" y="992"/>
                  </a:lnTo>
                  <a:lnTo>
                    <a:pt x="1549" y="998"/>
                  </a:lnTo>
                  <a:lnTo>
                    <a:pt x="1551" y="1005"/>
                  </a:lnTo>
                  <a:lnTo>
                    <a:pt x="1552" y="1012"/>
                  </a:lnTo>
                  <a:lnTo>
                    <a:pt x="1552" y="1019"/>
                  </a:lnTo>
                  <a:lnTo>
                    <a:pt x="1549" y="1025"/>
                  </a:lnTo>
                  <a:lnTo>
                    <a:pt x="1483" y="1145"/>
                  </a:lnTo>
                  <a:lnTo>
                    <a:pt x="1558" y="1281"/>
                  </a:lnTo>
                  <a:lnTo>
                    <a:pt x="1567" y="1306"/>
                  </a:lnTo>
                  <a:lnTo>
                    <a:pt x="1565" y="1332"/>
                  </a:lnTo>
                  <a:lnTo>
                    <a:pt x="1511" y="1586"/>
                  </a:lnTo>
                  <a:lnTo>
                    <a:pt x="1526" y="1551"/>
                  </a:lnTo>
                  <a:lnTo>
                    <a:pt x="1542" y="1508"/>
                  </a:lnTo>
                  <a:lnTo>
                    <a:pt x="1561" y="1458"/>
                  </a:lnTo>
                  <a:lnTo>
                    <a:pt x="1581" y="1402"/>
                  </a:lnTo>
                  <a:lnTo>
                    <a:pt x="1604" y="1345"/>
                  </a:lnTo>
                  <a:lnTo>
                    <a:pt x="1626" y="1286"/>
                  </a:lnTo>
                  <a:lnTo>
                    <a:pt x="1649" y="1225"/>
                  </a:lnTo>
                  <a:lnTo>
                    <a:pt x="1672" y="1168"/>
                  </a:lnTo>
                  <a:lnTo>
                    <a:pt x="1692" y="1112"/>
                  </a:lnTo>
                  <a:lnTo>
                    <a:pt x="1712" y="1062"/>
                  </a:lnTo>
                  <a:lnTo>
                    <a:pt x="1728" y="1019"/>
                  </a:lnTo>
                  <a:lnTo>
                    <a:pt x="1742" y="984"/>
                  </a:lnTo>
                  <a:lnTo>
                    <a:pt x="2329" y="767"/>
                  </a:lnTo>
                  <a:lnTo>
                    <a:pt x="1833" y="318"/>
                  </a:lnTo>
                  <a:lnTo>
                    <a:pt x="1846" y="373"/>
                  </a:lnTo>
                  <a:lnTo>
                    <a:pt x="1849" y="431"/>
                  </a:lnTo>
                  <a:lnTo>
                    <a:pt x="1844" y="497"/>
                  </a:lnTo>
                  <a:lnTo>
                    <a:pt x="1828" y="561"/>
                  </a:lnTo>
                  <a:lnTo>
                    <a:pt x="1803" y="622"/>
                  </a:lnTo>
                  <a:lnTo>
                    <a:pt x="1769" y="676"/>
                  </a:lnTo>
                  <a:lnTo>
                    <a:pt x="1728" y="724"/>
                  </a:lnTo>
                  <a:lnTo>
                    <a:pt x="1679" y="765"/>
                  </a:lnTo>
                  <a:lnTo>
                    <a:pt x="1624" y="799"/>
                  </a:lnTo>
                  <a:lnTo>
                    <a:pt x="1565" y="824"/>
                  </a:lnTo>
                  <a:lnTo>
                    <a:pt x="1501" y="840"/>
                  </a:lnTo>
                  <a:lnTo>
                    <a:pt x="1433" y="846"/>
                  </a:lnTo>
                  <a:lnTo>
                    <a:pt x="1365" y="840"/>
                  </a:lnTo>
                  <a:lnTo>
                    <a:pt x="1300" y="824"/>
                  </a:lnTo>
                  <a:lnTo>
                    <a:pt x="1241" y="799"/>
                  </a:lnTo>
                  <a:lnTo>
                    <a:pt x="1188" y="765"/>
                  </a:lnTo>
                  <a:lnTo>
                    <a:pt x="1138" y="724"/>
                  </a:lnTo>
                  <a:lnTo>
                    <a:pt x="1096" y="676"/>
                  </a:lnTo>
                  <a:lnTo>
                    <a:pt x="1063" y="622"/>
                  </a:lnTo>
                  <a:lnTo>
                    <a:pt x="1037" y="561"/>
                  </a:lnTo>
                  <a:lnTo>
                    <a:pt x="1021" y="497"/>
                  </a:lnTo>
                  <a:lnTo>
                    <a:pt x="1016" y="431"/>
                  </a:lnTo>
                  <a:lnTo>
                    <a:pt x="1021" y="366"/>
                  </a:lnTo>
                  <a:lnTo>
                    <a:pt x="1036" y="305"/>
                  </a:lnTo>
                  <a:close/>
                  <a:moveTo>
                    <a:pt x="1964" y="0"/>
                  </a:moveTo>
                  <a:lnTo>
                    <a:pt x="2003" y="7"/>
                  </a:lnTo>
                  <a:lnTo>
                    <a:pt x="2041" y="21"/>
                  </a:lnTo>
                  <a:lnTo>
                    <a:pt x="2075" y="46"/>
                  </a:lnTo>
                  <a:lnTo>
                    <a:pt x="2793" y="699"/>
                  </a:lnTo>
                  <a:lnTo>
                    <a:pt x="2819" y="728"/>
                  </a:lnTo>
                  <a:lnTo>
                    <a:pt x="2836" y="760"/>
                  </a:lnTo>
                  <a:lnTo>
                    <a:pt x="2847" y="794"/>
                  </a:lnTo>
                  <a:lnTo>
                    <a:pt x="2852" y="831"/>
                  </a:lnTo>
                  <a:lnTo>
                    <a:pt x="2849" y="869"/>
                  </a:lnTo>
                  <a:lnTo>
                    <a:pt x="2838" y="905"/>
                  </a:lnTo>
                  <a:lnTo>
                    <a:pt x="2820" y="937"/>
                  </a:lnTo>
                  <a:lnTo>
                    <a:pt x="2797" y="966"/>
                  </a:lnTo>
                  <a:lnTo>
                    <a:pt x="2767" y="987"/>
                  </a:lnTo>
                  <a:lnTo>
                    <a:pt x="2734" y="1005"/>
                  </a:lnTo>
                  <a:lnTo>
                    <a:pt x="1966" y="1288"/>
                  </a:lnTo>
                  <a:lnTo>
                    <a:pt x="1966" y="1343"/>
                  </a:lnTo>
                  <a:lnTo>
                    <a:pt x="1966" y="1413"/>
                  </a:lnTo>
                  <a:lnTo>
                    <a:pt x="1966" y="1493"/>
                  </a:lnTo>
                  <a:lnTo>
                    <a:pt x="1966" y="1585"/>
                  </a:lnTo>
                  <a:lnTo>
                    <a:pt x="1966" y="1687"/>
                  </a:lnTo>
                  <a:lnTo>
                    <a:pt x="1966" y="1798"/>
                  </a:lnTo>
                  <a:lnTo>
                    <a:pt x="1966" y="1916"/>
                  </a:lnTo>
                  <a:lnTo>
                    <a:pt x="1966" y="2043"/>
                  </a:lnTo>
                  <a:lnTo>
                    <a:pt x="1966" y="2173"/>
                  </a:lnTo>
                  <a:lnTo>
                    <a:pt x="1966" y="2311"/>
                  </a:lnTo>
                  <a:lnTo>
                    <a:pt x="1966" y="2452"/>
                  </a:lnTo>
                  <a:lnTo>
                    <a:pt x="1966" y="2597"/>
                  </a:lnTo>
                  <a:lnTo>
                    <a:pt x="1966" y="2746"/>
                  </a:lnTo>
                  <a:lnTo>
                    <a:pt x="1966" y="2894"/>
                  </a:lnTo>
                  <a:lnTo>
                    <a:pt x="1966" y="3043"/>
                  </a:lnTo>
                  <a:lnTo>
                    <a:pt x="1966" y="3193"/>
                  </a:lnTo>
                  <a:lnTo>
                    <a:pt x="1966" y="3340"/>
                  </a:lnTo>
                  <a:lnTo>
                    <a:pt x="1966" y="3485"/>
                  </a:lnTo>
                  <a:lnTo>
                    <a:pt x="1966" y="3626"/>
                  </a:lnTo>
                  <a:lnTo>
                    <a:pt x="1966" y="3764"/>
                  </a:lnTo>
                  <a:lnTo>
                    <a:pt x="1967" y="3896"/>
                  </a:lnTo>
                  <a:lnTo>
                    <a:pt x="1967" y="4021"/>
                  </a:lnTo>
                  <a:lnTo>
                    <a:pt x="1967" y="4141"/>
                  </a:lnTo>
                  <a:lnTo>
                    <a:pt x="1967" y="4250"/>
                  </a:lnTo>
                  <a:lnTo>
                    <a:pt x="1967" y="4352"/>
                  </a:lnTo>
                  <a:lnTo>
                    <a:pt x="1967" y="4444"/>
                  </a:lnTo>
                  <a:lnTo>
                    <a:pt x="1967" y="4526"/>
                  </a:lnTo>
                  <a:lnTo>
                    <a:pt x="1967" y="4594"/>
                  </a:lnTo>
                  <a:lnTo>
                    <a:pt x="1967" y="4649"/>
                  </a:lnTo>
                  <a:lnTo>
                    <a:pt x="1962" y="4698"/>
                  </a:lnTo>
                  <a:lnTo>
                    <a:pt x="1948" y="4744"/>
                  </a:lnTo>
                  <a:lnTo>
                    <a:pt x="1926" y="4785"/>
                  </a:lnTo>
                  <a:lnTo>
                    <a:pt x="1896" y="4821"/>
                  </a:lnTo>
                  <a:lnTo>
                    <a:pt x="1860" y="4850"/>
                  </a:lnTo>
                  <a:lnTo>
                    <a:pt x="1819" y="4871"/>
                  </a:lnTo>
                  <a:lnTo>
                    <a:pt x="1774" y="4886"/>
                  </a:lnTo>
                  <a:lnTo>
                    <a:pt x="1726" y="4891"/>
                  </a:lnTo>
                  <a:lnTo>
                    <a:pt x="1678" y="4886"/>
                  </a:lnTo>
                  <a:lnTo>
                    <a:pt x="1631" y="4871"/>
                  </a:lnTo>
                  <a:lnTo>
                    <a:pt x="1592" y="4850"/>
                  </a:lnTo>
                  <a:lnTo>
                    <a:pt x="1556" y="4821"/>
                  </a:lnTo>
                  <a:lnTo>
                    <a:pt x="1526" y="4785"/>
                  </a:lnTo>
                  <a:lnTo>
                    <a:pt x="1504" y="4744"/>
                  </a:lnTo>
                  <a:lnTo>
                    <a:pt x="1490" y="4698"/>
                  </a:lnTo>
                  <a:lnTo>
                    <a:pt x="1485" y="4649"/>
                  </a:lnTo>
                  <a:lnTo>
                    <a:pt x="1485" y="2723"/>
                  </a:lnTo>
                  <a:lnTo>
                    <a:pt x="1381" y="2723"/>
                  </a:lnTo>
                  <a:lnTo>
                    <a:pt x="1381" y="4649"/>
                  </a:lnTo>
                  <a:lnTo>
                    <a:pt x="1375" y="4698"/>
                  </a:lnTo>
                  <a:lnTo>
                    <a:pt x="1361" y="4744"/>
                  </a:lnTo>
                  <a:lnTo>
                    <a:pt x="1340" y="4785"/>
                  </a:lnTo>
                  <a:lnTo>
                    <a:pt x="1309" y="4821"/>
                  </a:lnTo>
                  <a:lnTo>
                    <a:pt x="1275" y="4850"/>
                  </a:lnTo>
                  <a:lnTo>
                    <a:pt x="1234" y="4871"/>
                  </a:lnTo>
                  <a:lnTo>
                    <a:pt x="1188" y="4886"/>
                  </a:lnTo>
                  <a:lnTo>
                    <a:pt x="1139" y="4891"/>
                  </a:lnTo>
                  <a:lnTo>
                    <a:pt x="1091" y="4886"/>
                  </a:lnTo>
                  <a:lnTo>
                    <a:pt x="1046" y="4871"/>
                  </a:lnTo>
                  <a:lnTo>
                    <a:pt x="1005" y="4850"/>
                  </a:lnTo>
                  <a:lnTo>
                    <a:pt x="970" y="4821"/>
                  </a:lnTo>
                  <a:lnTo>
                    <a:pt x="939" y="4785"/>
                  </a:lnTo>
                  <a:lnTo>
                    <a:pt x="918" y="4744"/>
                  </a:lnTo>
                  <a:lnTo>
                    <a:pt x="903" y="4698"/>
                  </a:lnTo>
                  <a:lnTo>
                    <a:pt x="898" y="4649"/>
                  </a:lnTo>
                  <a:lnTo>
                    <a:pt x="898" y="4483"/>
                  </a:lnTo>
                  <a:lnTo>
                    <a:pt x="898" y="4315"/>
                  </a:lnTo>
                  <a:lnTo>
                    <a:pt x="898" y="4145"/>
                  </a:lnTo>
                  <a:lnTo>
                    <a:pt x="898" y="3975"/>
                  </a:lnTo>
                  <a:lnTo>
                    <a:pt x="898" y="3807"/>
                  </a:lnTo>
                  <a:lnTo>
                    <a:pt x="900" y="3639"/>
                  </a:lnTo>
                  <a:lnTo>
                    <a:pt x="900" y="3470"/>
                  </a:lnTo>
                  <a:lnTo>
                    <a:pt x="900" y="3306"/>
                  </a:lnTo>
                  <a:lnTo>
                    <a:pt x="900" y="3143"/>
                  </a:lnTo>
                  <a:lnTo>
                    <a:pt x="900" y="2984"/>
                  </a:lnTo>
                  <a:lnTo>
                    <a:pt x="900" y="2826"/>
                  </a:lnTo>
                  <a:lnTo>
                    <a:pt x="900" y="2676"/>
                  </a:lnTo>
                  <a:lnTo>
                    <a:pt x="900" y="2528"/>
                  </a:lnTo>
                  <a:lnTo>
                    <a:pt x="900" y="2386"/>
                  </a:lnTo>
                  <a:lnTo>
                    <a:pt x="900" y="2252"/>
                  </a:lnTo>
                  <a:lnTo>
                    <a:pt x="900" y="2121"/>
                  </a:lnTo>
                  <a:lnTo>
                    <a:pt x="900" y="2000"/>
                  </a:lnTo>
                  <a:lnTo>
                    <a:pt x="900" y="1885"/>
                  </a:lnTo>
                  <a:lnTo>
                    <a:pt x="900" y="1780"/>
                  </a:lnTo>
                  <a:lnTo>
                    <a:pt x="900" y="1683"/>
                  </a:lnTo>
                  <a:lnTo>
                    <a:pt x="900" y="1595"/>
                  </a:lnTo>
                  <a:lnTo>
                    <a:pt x="900" y="1517"/>
                  </a:lnTo>
                  <a:lnTo>
                    <a:pt x="900" y="1449"/>
                  </a:lnTo>
                  <a:lnTo>
                    <a:pt x="902" y="1393"/>
                  </a:lnTo>
                  <a:lnTo>
                    <a:pt x="902" y="1348"/>
                  </a:lnTo>
                  <a:lnTo>
                    <a:pt x="902" y="1316"/>
                  </a:lnTo>
                  <a:lnTo>
                    <a:pt x="902" y="1297"/>
                  </a:lnTo>
                  <a:lnTo>
                    <a:pt x="118" y="1009"/>
                  </a:lnTo>
                  <a:lnTo>
                    <a:pt x="86" y="991"/>
                  </a:lnTo>
                  <a:lnTo>
                    <a:pt x="56" y="969"/>
                  </a:lnTo>
                  <a:lnTo>
                    <a:pt x="33" y="941"/>
                  </a:lnTo>
                  <a:lnTo>
                    <a:pt x="15" y="908"/>
                  </a:lnTo>
                  <a:lnTo>
                    <a:pt x="4" y="873"/>
                  </a:lnTo>
                  <a:lnTo>
                    <a:pt x="0" y="835"/>
                  </a:lnTo>
                  <a:lnTo>
                    <a:pt x="4" y="797"/>
                  </a:lnTo>
                  <a:lnTo>
                    <a:pt x="16" y="763"/>
                  </a:lnTo>
                  <a:lnTo>
                    <a:pt x="34" y="731"/>
                  </a:lnTo>
                  <a:lnTo>
                    <a:pt x="59" y="703"/>
                  </a:lnTo>
                  <a:lnTo>
                    <a:pt x="778" y="50"/>
                  </a:lnTo>
                  <a:lnTo>
                    <a:pt x="812" y="25"/>
                  </a:lnTo>
                  <a:lnTo>
                    <a:pt x="850" y="10"/>
                  </a:lnTo>
                  <a:lnTo>
                    <a:pt x="889" y="3"/>
                  </a:lnTo>
                  <a:lnTo>
                    <a:pt x="928" y="5"/>
                  </a:lnTo>
                  <a:lnTo>
                    <a:pt x="968" y="16"/>
                  </a:lnTo>
                  <a:lnTo>
                    <a:pt x="1003" y="35"/>
                  </a:lnTo>
                  <a:lnTo>
                    <a:pt x="1036" y="62"/>
                  </a:lnTo>
                  <a:lnTo>
                    <a:pt x="1059" y="94"/>
                  </a:lnTo>
                  <a:lnTo>
                    <a:pt x="1075" y="132"/>
                  </a:lnTo>
                  <a:lnTo>
                    <a:pt x="1082" y="169"/>
                  </a:lnTo>
                  <a:lnTo>
                    <a:pt x="1080" y="209"/>
                  </a:lnTo>
                  <a:lnTo>
                    <a:pt x="1116" y="161"/>
                  </a:lnTo>
                  <a:lnTo>
                    <a:pt x="1157" y="118"/>
                  </a:lnTo>
                  <a:lnTo>
                    <a:pt x="1204" y="82"/>
                  </a:lnTo>
                  <a:lnTo>
                    <a:pt x="1256" y="53"/>
                  </a:lnTo>
                  <a:lnTo>
                    <a:pt x="1311" y="32"/>
                  </a:lnTo>
                  <a:lnTo>
                    <a:pt x="1370" y="17"/>
                  </a:lnTo>
                  <a:lnTo>
                    <a:pt x="1433" y="14"/>
                  </a:lnTo>
                  <a:lnTo>
                    <a:pt x="1501" y="19"/>
                  </a:lnTo>
                  <a:lnTo>
                    <a:pt x="1565" y="35"/>
                  </a:lnTo>
                  <a:lnTo>
                    <a:pt x="1626" y="60"/>
                  </a:lnTo>
                  <a:lnTo>
                    <a:pt x="1681" y="94"/>
                  </a:lnTo>
                  <a:lnTo>
                    <a:pt x="1729" y="137"/>
                  </a:lnTo>
                  <a:lnTo>
                    <a:pt x="1771" y="187"/>
                  </a:lnTo>
                  <a:lnTo>
                    <a:pt x="1772" y="153"/>
                  </a:lnTo>
                  <a:lnTo>
                    <a:pt x="1781" y="119"/>
                  </a:lnTo>
                  <a:lnTo>
                    <a:pt x="1796" y="87"/>
                  </a:lnTo>
                  <a:lnTo>
                    <a:pt x="1817" y="59"/>
                  </a:lnTo>
                  <a:lnTo>
                    <a:pt x="1849" y="30"/>
                  </a:lnTo>
                  <a:lnTo>
                    <a:pt x="1885" y="12"/>
                  </a:lnTo>
                  <a:lnTo>
                    <a:pt x="1923" y="1"/>
                  </a:lnTo>
                  <a:lnTo>
                    <a:pt x="19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09" name="Shape 9809"/>
            <p:cNvSpPr/>
            <p:nvPr/>
          </p:nvSpPr>
          <p:spPr>
            <a:xfrm>
              <a:off x="1054" y="3848"/>
              <a:ext cx="413" cy="413"/>
            </a:xfrm>
            <a:custGeom>
              <a:avLst/>
              <a:gdLst/>
              <a:ahLst/>
              <a:cxnLst/>
              <a:rect l="0" t="0" r="0" b="0"/>
              <a:pathLst>
                <a:path w="826" h="827" extrusionOk="0">
                  <a:moveTo>
                    <a:pt x="413" y="0"/>
                  </a:moveTo>
                  <a:lnTo>
                    <a:pt x="479" y="6"/>
                  </a:lnTo>
                  <a:lnTo>
                    <a:pt x="544" y="22"/>
                  </a:lnTo>
                  <a:lnTo>
                    <a:pt x="603" y="47"/>
                  </a:lnTo>
                  <a:lnTo>
                    <a:pt x="656" y="81"/>
                  </a:lnTo>
                  <a:lnTo>
                    <a:pt x="705" y="122"/>
                  </a:lnTo>
                  <a:lnTo>
                    <a:pt x="746" y="170"/>
                  </a:lnTo>
                  <a:lnTo>
                    <a:pt x="780" y="224"/>
                  </a:lnTo>
                  <a:lnTo>
                    <a:pt x="805" y="283"/>
                  </a:lnTo>
                  <a:lnTo>
                    <a:pt x="821" y="347"/>
                  </a:lnTo>
                  <a:lnTo>
                    <a:pt x="826" y="413"/>
                  </a:lnTo>
                  <a:lnTo>
                    <a:pt x="821" y="481"/>
                  </a:lnTo>
                  <a:lnTo>
                    <a:pt x="805" y="544"/>
                  </a:lnTo>
                  <a:lnTo>
                    <a:pt x="780" y="605"/>
                  </a:lnTo>
                  <a:lnTo>
                    <a:pt x="746" y="659"/>
                  </a:lnTo>
                  <a:lnTo>
                    <a:pt x="705" y="707"/>
                  </a:lnTo>
                  <a:lnTo>
                    <a:pt x="656" y="748"/>
                  </a:lnTo>
                  <a:lnTo>
                    <a:pt x="603" y="782"/>
                  </a:lnTo>
                  <a:lnTo>
                    <a:pt x="544" y="807"/>
                  </a:lnTo>
                  <a:lnTo>
                    <a:pt x="479" y="821"/>
                  </a:lnTo>
                  <a:lnTo>
                    <a:pt x="413" y="827"/>
                  </a:lnTo>
                  <a:lnTo>
                    <a:pt x="345" y="821"/>
                  </a:lnTo>
                  <a:lnTo>
                    <a:pt x="283" y="807"/>
                  </a:lnTo>
                  <a:lnTo>
                    <a:pt x="224" y="782"/>
                  </a:lnTo>
                  <a:lnTo>
                    <a:pt x="168" y="748"/>
                  </a:lnTo>
                  <a:lnTo>
                    <a:pt x="120" y="707"/>
                  </a:lnTo>
                  <a:lnTo>
                    <a:pt x="79" y="659"/>
                  </a:lnTo>
                  <a:lnTo>
                    <a:pt x="47" y="605"/>
                  </a:lnTo>
                  <a:lnTo>
                    <a:pt x="22" y="544"/>
                  </a:lnTo>
                  <a:lnTo>
                    <a:pt x="6" y="481"/>
                  </a:lnTo>
                  <a:lnTo>
                    <a:pt x="0" y="413"/>
                  </a:lnTo>
                  <a:lnTo>
                    <a:pt x="6" y="347"/>
                  </a:lnTo>
                  <a:lnTo>
                    <a:pt x="22" y="283"/>
                  </a:lnTo>
                  <a:lnTo>
                    <a:pt x="47" y="224"/>
                  </a:lnTo>
                  <a:lnTo>
                    <a:pt x="79" y="170"/>
                  </a:lnTo>
                  <a:lnTo>
                    <a:pt x="120" y="122"/>
                  </a:lnTo>
                  <a:lnTo>
                    <a:pt x="168" y="81"/>
                  </a:lnTo>
                  <a:lnTo>
                    <a:pt x="224" y="47"/>
                  </a:lnTo>
                  <a:lnTo>
                    <a:pt x="283" y="22"/>
                  </a:lnTo>
                  <a:lnTo>
                    <a:pt x="345" y="6"/>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10" name="Shape 9810"/>
            <p:cNvSpPr/>
            <p:nvPr/>
          </p:nvSpPr>
          <p:spPr>
            <a:xfrm>
              <a:off x="417" y="3702"/>
              <a:ext cx="1681" cy="2938"/>
            </a:xfrm>
            <a:custGeom>
              <a:avLst/>
              <a:gdLst/>
              <a:ahLst/>
              <a:cxnLst/>
              <a:rect l="0" t="0" r="0" b="0"/>
              <a:pathLst>
                <a:path w="3362" h="5875" extrusionOk="0">
                  <a:moveTo>
                    <a:pt x="1729" y="3161"/>
                  </a:moveTo>
                  <a:lnTo>
                    <a:pt x="1727" y="3163"/>
                  </a:lnTo>
                  <a:lnTo>
                    <a:pt x="1727" y="3164"/>
                  </a:lnTo>
                  <a:lnTo>
                    <a:pt x="1726" y="3164"/>
                  </a:lnTo>
                  <a:lnTo>
                    <a:pt x="1724" y="3166"/>
                  </a:lnTo>
                  <a:lnTo>
                    <a:pt x="1722" y="3168"/>
                  </a:lnTo>
                  <a:lnTo>
                    <a:pt x="1718" y="3172"/>
                  </a:lnTo>
                  <a:lnTo>
                    <a:pt x="1715" y="3175"/>
                  </a:lnTo>
                  <a:lnTo>
                    <a:pt x="1708" y="3181"/>
                  </a:lnTo>
                  <a:lnTo>
                    <a:pt x="1701" y="3188"/>
                  </a:lnTo>
                  <a:lnTo>
                    <a:pt x="1690" y="3197"/>
                  </a:lnTo>
                  <a:lnTo>
                    <a:pt x="1676" y="3207"/>
                  </a:lnTo>
                  <a:lnTo>
                    <a:pt x="1659" y="3220"/>
                  </a:lnTo>
                  <a:lnTo>
                    <a:pt x="1642" y="3236"/>
                  </a:lnTo>
                  <a:lnTo>
                    <a:pt x="1618" y="3254"/>
                  </a:lnTo>
                  <a:lnTo>
                    <a:pt x="1591" y="3275"/>
                  </a:lnTo>
                  <a:lnTo>
                    <a:pt x="1559" y="3300"/>
                  </a:lnTo>
                  <a:lnTo>
                    <a:pt x="1524" y="3331"/>
                  </a:lnTo>
                  <a:lnTo>
                    <a:pt x="1484" y="3363"/>
                  </a:lnTo>
                  <a:lnTo>
                    <a:pt x="1438" y="3401"/>
                  </a:lnTo>
                  <a:lnTo>
                    <a:pt x="1386" y="3442"/>
                  </a:lnTo>
                  <a:lnTo>
                    <a:pt x="1329" y="3488"/>
                  </a:lnTo>
                  <a:lnTo>
                    <a:pt x="1266" y="3540"/>
                  </a:lnTo>
                  <a:lnTo>
                    <a:pt x="1195" y="3597"/>
                  </a:lnTo>
                  <a:lnTo>
                    <a:pt x="1118" y="3660"/>
                  </a:lnTo>
                  <a:lnTo>
                    <a:pt x="1034" y="3728"/>
                  </a:lnTo>
                  <a:lnTo>
                    <a:pt x="1034" y="4531"/>
                  </a:lnTo>
                  <a:lnTo>
                    <a:pt x="1030" y="4578"/>
                  </a:lnTo>
                  <a:lnTo>
                    <a:pt x="1016" y="4623"/>
                  </a:lnTo>
                  <a:lnTo>
                    <a:pt x="996" y="4662"/>
                  </a:lnTo>
                  <a:lnTo>
                    <a:pt x="967" y="4698"/>
                  </a:lnTo>
                  <a:lnTo>
                    <a:pt x="933" y="4726"/>
                  </a:lnTo>
                  <a:lnTo>
                    <a:pt x="894" y="4750"/>
                  </a:lnTo>
                  <a:lnTo>
                    <a:pt x="851" y="4764"/>
                  </a:lnTo>
                  <a:lnTo>
                    <a:pt x="1262" y="4764"/>
                  </a:lnTo>
                  <a:lnTo>
                    <a:pt x="1296" y="4769"/>
                  </a:lnTo>
                  <a:lnTo>
                    <a:pt x="1325" y="4784"/>
                  </a:lnTo>
                  <a:lnTo>
                    <a:pt x="1348" y="4807"/>
                  </a:lnTo>
                  <a:lnTo>
                    <a:pt x="1364" y="4837"/>
                  </a:lnTo>
                  <a:lnTo>
                    <a:pt x="1370" y="4869"/>
                  </a:lnTo>
                  <a:lnTo>
                    <a:pt x="1370" y="5318"/>
                  </a:lnTo>
                  <a:lnTo>
                    <a:pt x="1919" y="5318"/>
                  </a:lnTo>
                  <a:lnTo>
                    <a:pt x="1874" y="5304"/>
                  </a:lnTo>
                  <a:lnTo>
                    <a:pt x="1836" y="5283"/>
                  </a:lnTo>
                  <a:lnTo>
                    <a:pt x="1802" y="5252"/>
                  </a:lnTo>
                  <a:lnTo>
                    <a:pt x="1774" y="5218"/>
                  </a:lnTo>
                  <a:lnTo>
                    <a:pt x="1752" y="5177"/>
                  </a:lnTo>
                  <a:lnTo>
                    <a:pt x="1740" y="5134"/>
                  </a:lnTo>
                  <a:lnTo>
                    <a:pt x="1735" y="5088"/>
                  </a:lnTo>
                  <a:lnTo>
                    <a:pt x="1735" y="3161"/>
                  </a:lnTo>
                  <a:lnTo>
                    <a:pt x="1729" y="3161"/>
                  </a:lnTo>
                  <a:close/>
                  <a:moveTo>
                    <a:pt x="216" y="0"/>
                  </a:moveTo>
                  <a:lnTo>
                    <a:pt x="254" y="7"/>
                  </a:lnTo>
                  <a:lnTo>
                    <a:pt x="290" y="21"/>
                  </a:lnTo>
                  <a:lnTo>
                    <a:pt x="322" y="42"/>
                  </a:lnTo>
                  <a:lnTo>
                    <a:pt x="350" y="69"/>
                  </a:lnTo>
                  <a:lnTo>
                    <a:pt x="1364" y="1281"/>
                  </a:lnTo>
                  <a:lnTo>
                    <a:pt x="1395" y="1359"/>
                  </a:lnTo>
                  <a:lnTo>
                    <a:pt x="1420" y="1427"/>
                  </a:lnTo>
                  <a:lnTo>
                    <a:pt x="1445" y="1488"/>
                  </a:lnTo>
                  <a:lnTo>
                    <a:pt x="1465" y="1542"/>
                  </a:lnTo>
                  <a:lnTo>
                    <a:pt x="1482" y="1586"/>
                  </a:lnTo>
                  <a:lnTo>
                    <a:pt x="1497" y="1626"/>
                  </a:lnTo>
                  <a:lnTo>
                    <a:pt x="1509" y="1660"/>
                  </a:lnTo>
                  <a:lnTo>
                    <a:pt x="1520" y="1688"/>
                  </a:lnTo>
                  <a:lnTo>
                    <a:pt x="1529" y="1713"/>
                  </a:lnTo>
                  <a:lnTo>
                    <a:pt x="1536" y="1735"/>
                  </a:lnTo>
                  <a:lnTo>
                    <a:pt x="1543" y="1753"/>
                  </a:lnTo>
                  <a:lnTo>
                    <a:pt x="1549" y="1769"/>
                  </a:lnTo>
                  <a:lnTo>
                    <a:pt x="1554" y="1781"/>
                  </a:lnTo>
                  <a:lnTo>
                    <a:pt x="1559" y="1796"/>
                  </a:lnTo>
                  <a:lnTo>
                    <a:pt x="1563" y="1808"/>
                  </a:lnTo>
                  <a:lnTo>
                    <a:pt x="1568" y="1823"/>
                  </a:lnTo>
                  <a:lnTo>
                    <a:pt x="1574" y="1837"/>
                  </a:lnTo>
                  <a:lnTo>
                    <a:pt x="1581" y="1855"/>
                  </a:lnTo>
                  <a:lnTo>
                    <a:pt x="1588" y="1873"/>
                  </a:lnTo>
                  <a:lnTo>
                    <a:pt x="1597" y="1896"/>
                  </a:lnTo>
                  <a:lnTo>
                    <a:pt x="1545" y="1620"/>
                  </a:lnTo>
                  <a:lnTo>
                    <a:pt x="1545" y="1592"/>
                  </a:lnTo>
                  <a:lnTo>
                    <a:pt x="1554" y="1565"/>
                  </a:lnTo>
                  <a:lnTo>
                    <a:pt x="1634" y="1420"/>
                  </a:lnTo>
                  <a:lnTo>
                    <a:pt x="1563" y="1289"/>
                  </a:lnTo>
                  <a:lnTo>
                    <a:pt x="1559" y="1275"/>
                  </a:lnTo>
                  <a:lnTo>
                    <a:pt x="1563" y="1261"/>
                  </a:lnTo>
                  <a:lnTo>
                    <a:pt x="1568" y="1255"/>
                  </a:lnTo>
                  <a:lnTo>
                    <a:pt x="1574" y="1250"/>
                  </a:lnTo>
                  <a:lnTo>
                    <a:pt x="1581" y="1248"/>
                  </a:lnTo>
                  <a:lnTo>
                    <a:pt x="1588" y="1247"/>
                  </a:lnTo>
                  <a:lnTo>
                    <a:pt x="1783" y="1247"/>
                  </a:lnTo>
                  <a:lnTo>
                    <a:pt x="1792" y="1248"/>
                  </a:lnTo>
                  <a:lnTo>
                    <a:pt x="1797" y="1250"/>
                  </a:lnTo>
                  <a:lnTo>
                    <a:pt x="1804" y="1255"/>
                  </a:lnTo>
                  <a:lnTo>
                    <a:pt x="1808" y="1261"/>
                  </a:lnTo>
                  <a:lnTo>
                    <a:pt x="1813" y="1275"/>
                  </a:lnTo>
                  <a:lnTo>
                    <a:pt x="1810" y="1289"/>
                  </a:lnTo>
                  <a:lnTo>
                    <a:pt x="1738" y="1420"/>
                  </a:lnTo>
                  <a:lnTo>
                    <a:pt x="1819" y="1565"/>
                  </a:lnTo>
                  <a:lnTo>
                    <a:pt x="1828" y="1592"/>
                  </a:lnTo>
                  <a:lnTo>
                    <a:pt x="1826" y="1622"/>
                  </a:lnTo>
                  <a:lnTo>
                    <a:pt x="1769" y="1896"/>
                  </a:lnTo>
                  <a:lnTo>
                    <a:pt x="1783" y="1858"/>
                  </a:lnTo>
                  <a:lnTo>
                    <a:pt x="1799" y="1814"/>
                  </a:lnTo>
                  <a:lnTo>
                    <a:pt x="1819" y="1762"/>
                  </a:lnTo>
                  <a:lnTo>
                    <a:pt x="1840" y="1705"/>
                  </a:lnTo>
                  <a:lnTo>
                    <a:pt x="1863" y="1645"/>
                  </a:lnTo>
                  <a:lnTo>
                    <a:pt x="1888" y="1583"/>
                  </a:lnTo>
                  <a:lnTo>
                    <a:pt x="1912" y="1522"/>
                  </a:lnTo>
                  <a:lnTo>
                    <a:pt x="1935" y="1461"/>
                  </a:lnTo>
                  <a:lnTo>
                    <a:pt x="1956" y="1404"/>
                  </a:lnTo>
                  <a:lnTo>
                    <a:pt x="1976" y="1352"/>
                  </a:lnTo>
                  <a:lnTo>
                    <a:pt x="1994" y="1307"/>
                  </a:lnTo>
                  <a:lnTo>
                    <a:pt x="2006" y="1272"/>
                  </a:lnTo>
                  <a:lnTo>
                    <a:pt x="3011" y="69"/>
                  </a:lnTo>
                  <a:lnTo>
                    <a:pt x="3040" y="42"/>
                  </a:lnTo>
                  <a:lnTo>
                    <a:pt x="3074" y="21"/>
                  </a:lnTo>
                  <a:lnTo>
                    <a:pt x="3110" y="7"/>
                  </a:lnTo>
                  <a:lnTo>
                    <a:pt x="3147" y="0"/>
                  </a:lnTo>
                  <a:lnTo>
                    <a:pt x="3185" y="0"/>
                  </a:lnTo>
                  <a:lnTo>
                    <a:pt x="3222" y="7"/>
                  </a:lnTo>
                  <a:lnTo>
                    <a:pt x="3258" y="23"/>
                  </a:lnTo>
                  <a:lnTo>
                    <a:pt x="3292" y="44"/>
                  </a:lnTo>
                  <a:lnTo>
                    <a:pt x="3321" y="75"/>
                  </a:lnTo>
                  <a:lnTo>
                    <a:pt x="3342" y="107"/>
                  </a:lnTo>
                  <a:lnTo>
                    <a:pt x="3356" y="143"/>
                  </a:lnTo>
                  <a:lnTo>
                    <a:pt x="3362" y="180"/>
                  </a:lnTo>
                  <a:lnTo>
                    <a:pt x="3362" y="218"/>
                  </a:lnTo>
                  <a:lnTo>
                    <a:pt x="3355" y="255"/>
                  </a:lnTo>
                  <a:lnTo>
                    <a:pt x="3340" y="293"/>
                  </a:lnTo>
                  <a:lnTo>
                    <a:pt x="3317" y="325"/>
                  </a:lnTo>
                  <a:lnTo>
                    <a:pt x="2208" y="1651"/>
                  </a:lnTo>
                  <a:lnTo>
                    <a:pt x="2214" y="5088"/>
                  </a:lnTo>
                  <a:lnTo>
                    <a:pt x="2208" y="5134"/>
                  </a:lnTo>
                  <a:lnTo>
                    <a:pt x="2196" y="5177"/>
                  </a:lnTo>
                  <a:lnTo>
                    <a:pt x="2174" y="5218"/>
                  </a:lnTo>
                  <a:lnTo>
                    <a:pt x="2146" y="5252"/>
                  </a:lnTo>
                  <a:lnTo>
                    <a:pt x="2112" y="5283"/>
                  </a:lnTo>
                  <a:lnTo>
                    <a:pt x="2073" y="5304"/>
                  </a:lnTo>
                  <a:lnTo>
                    <a:pt x="2030" y="5318"/>
                  </a:lnTo>
                  <a:lnTo>
                    <a:pt x="2410" y="5318"/>
                  </a:lnTo>
                  <a:lnTo>
                    <a:pt x="2444" y="5326"/>
                  </a:lnTo>
                  <a:lnTo>
                    <a:pt x="2473" y="5340"/>
                  </a:lnTo>
                  <a:lnTo>
                    <a:pt x="2496" y="5363"/>
                  </a:lnTo>
                  <a:lnTo>
                    <a:pt x="2512" y="5392"/>
                  </a:lnTo>
                  <a:lnTo>
                    <a:pt x="2518" y="5426"/>
                  </a:lnTo>
                  <a:lnTo>
                    <a:pt x="2518" y="5769"/>
                  </a:lnTo>
                  <a:lnTo>
                    <a:pt x="2512" y="5802"/>
                  </a:lnTo>
                  <a:lnTo>
                    <a:pt x="2496" y="5832"/>
                  </a:lnTo>
                  <a:lnTo>
                    <a:pt x="2473" y="5855"/>
                  </a:lnTo>
                  <a:lnTo>
                    <a:pt x="2444" y="5870"/>
                  </a:lnTo>
                  <a:lnTo>
                    <a:pt x="2410" y="5875"/>
                  </a:lnTo>
                  <a:lnTo>
                    <a:pt x="327" y="5875"/>
                  </a:lnTo>
                  <a:lnTo>
                    <a:pt x="293" y="5870"/>
                  </a:lnTo>
                  <a:lnTo>
                    <a:pt x="265" y="5855"/>
                  </a:lnTo>
                  <a:lnTo>
                    <a:pt x="241" y="5832"/>
                  </a:lnTo>
                  <a:lnTo>
                    <a:pt x="227" y="5802"/>
                  </a:lnTo>
                  <a:lnTo>
                    <a:pt x="222" y="5769"/>
                  </a:lnTo>
                  <a:lnTo>
                    <a:pt x="222" y="4869"/>
                  </a:lnTo>
                  <a:lnTo>
                    <a:pt x="227" y="4837"/>
                  </a:lnTo>
                  <a:lnTo>
                    <a:pt x="241" y="4807"/>
                  </a:lnTo>
                  <a:lnTo>
                    <a:pt x="265" y="4784"/>
                  </a:lnTo>
                  <a:lnTo>
                    <a:pt x="293" y="4769"/>
                  </a:lnTo>
                  <a:lnTo>
                    <a:pt x="327" y="4764"/>
                  </a:lnTo>
                  <a:lnTo>
                    <a:pt x="740" y="4764"/>
                  </a:lnTo>
                  <a:lnTo>
                    <a:pt x="696" y="4750"/>
                  </a:lnTo>
                  <a:lnTo>
                    <a:pt x="658" y="4726"/>
                  </a:lnTo>
                  <a:lnTo>
                    <a:pt x="624" y="4698"/>
                  </a:lnTo>
                  <a:lnTo>
                    <a:pt x="595" y="4662"/>
                  </a:lnTo>
                  <a:lnTo>
                    <a:pt x="574" y="4623"/>
                  </a:lnTo>
                  <a:lnTo>
                    <a:pt x="561" y="4578"/>
                  </a:lnTo>
                  <a:lnTo>
                    <a:pt x="556" y="4531"/>
                  </a:lnTo>
                  <a:lnTo>
                    <a:pt x="556" y="3613"/>
                  </a:lnTo>
                  <a:lnTo>
                    <a:pt x="560" y="3571"/>
                  </a:lnTo>
                  <a:lnTo>
                    <a:pt x="570" y="3529"/>
                  </a:lnTo>
                  <a:lnTo>
                    <a:pt x="588" y="3492"/>
                  </a:lnTo>
                  <a:lnTo>
                    <a:pt x="613" y="3458"/>
                  </a:lnTo>
                  <a:lnTo>
                    <a:pt x="644" y="3427"/>
                  </a:lnTo>
                  <a:lnTo>
                    <a:pt x="1153" y="3014"/>
                  </a:lnTo>
                  <a:lnTo>
                    <a:pt x="1153" y="1651"/>
                  </a:lnTo>
                  <a:lnTo>
                    <a:pt x="45" y="325"/>
                  </a:lnTo>
                  <a:lnTo>
                    <a:pt x="21" y="293"/>
                  </a:lnTo>
                  <a:lnTo>
                    <a:pt x="7" y="255"/>
                  </a:lnTo>
                  <a:lnTo>
                    <a:pt x="0" y="218"/>
                  </a:lnTo>
                  <a:lnTo>
                    <a:pt x="0" y="180"/>
                  </a:lnTo>
                  <a:lnTo>
                    <a:pt x="7" y="143"/>
                  </a:lnTo>
                  <a:lnTo>
                    <a:pt x="20" y="107"/>
                  </a:lnTo>
                  <a:lnTo>
                    <a:pt x="41" y="75"/>
                  </a:lnTo>
                  <a:lnTo>
                    <a:pt x="70" y="44"/>
                  </a:lnTo>
                  <a:lnTo>
                    <a:pt x="104" y="23"/>
                  </a:lnTo>
                  <a:lnTo>
                    <a:pt x="139" y="7"/>
                  </a:lnTo>
                  <a:lnTo>
                    <a:pt x="177" y="0"/>
                  </a:lnTo>
                  <a:lnTo>
                    <a:pt x="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11" name="Shape 9811"/>
          <p:cNvGrpSpPr/>
          <p:nvPr/>
        </p:nvGrpSpPr>
        <p:grpSpPr>
          <a:xfrm>
            <a:off x="916480" y="3686127"/>
            <a:ext cx="172979" cy="148873"/>
            <a:chOff x="7977" y="1349"/>
            <a:chExt cx="2942" cy="2532"/>
          </a:xfrm>
        </p:grpSpPr>
        <p:sp>
          <p:nvSpPr>
            <p:cNvPr id="9812" name="Shape 9812"/>
            <p:cNvSpPr/>
            <p:nvPr/>
          </p:nvSpPr>
          <p:spPr>
            <a:xfrm>
              <a:off x="7991" y="2118"/>
              <a:ext cx="1789" cy="595"/>
            </a:xfrm>
            <a:custGeom>
              <a:avLst/>
              <a:gdLst/>
              <a:ahLst/>
              <a:cxnLst/>
              <a:rect l="0" t="0" r="0" b="0"/>
              <a:pathLst>
                <a:path w="3578" h="1191" extrusionOk="0">
                  <a:moveTo>
                    <a:pt x="192" y="0"/>
                  </a:moveTo>
                  <a:lnTo>
                    <a:pt x="3385" y="0"/>
                  </a:lnTo>
                  <a:lnTo>
                    <a:pt x="3428" y="6"/>
                  </a:lnTo>
                  <a:lnTo>
                    <a:pt x="3469" y="20"/>
                  </a:lnTo>
                  <a:lnTo>
                    <a:pt x="3504" y="43"/>
                  </a:lnTo>
                  <a:lnTo>
                    <a:pt x="3535" y="72"/>
                  </a:lnTo>
                  <a:lnTo>
                    <a:pt x="3558" y="108"/>
                  </a:lnTo>
                  <a:lnTo>
                    <a:pt x="3572" y="149"/>
                  </a:lnTo>
                  <a:lnTo>
                    <a:pt x="3578" y="193"/>
                  </a:lnTo>
                  <a:lnTo>
                    <a:pt x="3578" y="625"/>
                  </a:lnTo>
                  <a:lnTo>
                    <a:pt x="2294" y="764"/>
                  </a:lnTo>
                  <a:lnTo>
                    <a:pt x="2221" y="777"/>
                  </a:lnTo>
                  <a:lnTo>
                    <a:pt x="2149" y="798"/>
                  </a:lnTo>
                  <a:lnTo>
                    <a:pt x="2085" y="827"/>
                  </a:lnTo>
                  <a:lnTo>
                    <a:pt x="2024" y="864"/>
                  </a:lnTo>
                  <a:lnTo>
                    <a:pt x="1969" y="905"/>
                  </a:lnTo>
                  <a:lnTo>
                    <a:pt x="1919" y="953"/>
                  </a:lnTo>
                  <a:lnTo>
                    <a:pt x="1876" y="1007"/>
                  </a:lnTo>
                  <a:lnTo>
                    <a:pt x="1839" y="1066"/>
                  </a:lnTo>
                  <a:lnTo>
                    <a:pt x="1808" y="1127"/>
                  </a:lnTo>
                  <a:lnTo>
                    <a:pt x="1785" y="1191"/>
                  </a:lnTo>
                  <a:lnTo>
                    <a:pt x="1024" y="1191"/>
                  </a:lnTo>
                  <a:lnTo>
                    <a:pt x="708" y="911"/>
                  </a:lnTo>
                  <a:lnTo>
                    <a:pt x="653" y="868"/>
                  </a:lnTo>
                  <a:lnTo>
                    <a:pt x="592" y="830"/>
                  </a:lnTo>
                  <a:lnTo>
                    <a:pt x="530" y="802"/>
                  </a:lnTo>
                  <a:lnTo>
                    <a:pt x="466" y="780"/>
                  </a:lnTo>
                  <a:lnTo>
                    <a:pt x="398" y="768"/>
                  </a:lnTo>
                  <a:lnTo>
                    <a:pt x="330" y="761"/>
                  </a:lnTo>
                  <a:lnTo>
                    <a:pt x="262" y="763"/>
                  </a:lnTo>
                  <a:lnTo>
                    <a:pt x="194" y="773"/>
                  </a:lnTo>
                  <a:lnTo>
                    <a:pt x="128" y="791"/>
                  </a:lnTo>
                  <a:lnTo>
                    <a:pt x="62" y="816"/>
                  </a:lnTo>
                  <a:lnTo>
                    <a:pt x="0" y="850"/>
                  </a:lnTo>
                  <a:lnTo>
                    <a:pt x="0" y="193"/>
                  </a:lnTo>
                  <a:lnTo>
                    <a:pt x="5" y="149"/>
                  </a:lnTo>
                  <a:lnTo>
                    <a:pt x="19" y="108"/>
                  </a:lnTo>
                  <a:lnTo>
                    <a:pt x="41" y="72"/>
                  </a:lnTo>
                  <a:lnTo>
                    <a:pt x="71" y="43"/>
                  </a:lnTo>
                  <a:lnTo>
                    <a:pt x="107" y="20"/>
                  </a:lnTo>
                  <a:lnTo>
                    <a:pt x="148" y="6"/>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13" name="Shape 9813"/>
            <p:cNvSpPr/>
            <p:nvPr/>
          </p:nvSpPr>
          <p:spPr>
            <a:xfrm>
              <a:off x="7991" y="1349"/>
              <a:ext cx="1789" cy="596"/>
            </a:xfrm>
            <a:custGeom>
              <a:avLst/>
              <a:gdLst/>
              <a:ahLst/>
              <a:cxnLst/>
              <a:rect l="0" t="0" r="0" b="0"/>
              <a:pathLst>
                <a:path w="3578" h="1190" extrusionOk="0">
                  <a:moveTo>
                    <a:pt x="192" y="0"/>
                  </a:moveTo>
                  <a:lnTo>
                    <a:pt x="3385" y="0"/>
                  </a:lnTo>
                  <a:lnTo>
                    <a:pt x="3428" y="5"/>
                  </a:lnTo>
                  <a:lnTo>
                    <a:pt x="3469" y="20"/>
                  </a:lnTo>
                  <a:lnTo>
                    <a:pt x="3504" y="43"/>
                  </a:lnTo>
                  <a:lnTo>
                    <a:pt x="3535" y="71"/>
                  </a:lnTo>
                  <a:lnTo>
                    <a:pt x="3558" y="109"/>
                  </a:lnTo>
                  <a:lnTo>
                    <a:pt x="3572" y="148"/>
                  </a:lnTo>
                  <a:lnTo>
                    <a:pt x="3578" y="193"/>
                  </a:lnTo>
                  <a:lnTo>
                    <a:pt x="3578" y="998"/>
                  </a:lnTo>
                  <a:lnTo>
                    <a:pt x="3572" y="1042"/>
                  </a:lnTo>
                  <a:lnTo>
                    <a:pt x="3558" y="1083"/>
                  </a:lnTo>
                  <a:lnTo>
                    <a:pt x="3535" y="1119"/>
                  </a:lnTo>
                  <a:lnTo>
                    <a:pt x="3504" y="1147"/>
                  </a:lnTo>
                  <a:lnTo>
                    <a:pt x="3469" y="1171"/>
                  </a:lnTo>
                  <a:lnTo>
                    <a:pt x="3428" y="1185"/>
                  </a:lnTo>
                  <a:lnTo>
                    <a:pt x="3385" y="1190"/>
                  </a:lnTo>
                  <a:lnTo>
                    <a:pt x="192" y="1190"/>
                  </a:lnTo>
                  <a:lnTo>
                    <a:pt x="148" y="1185"/>
                  </a:lnTo>
                  <a:lnTo>
                    <a:pt x="107" y="1171"/>
                  </a:lnTo>
                  <a:lnTo>
                    <a:pt x="71" y="1147"/>
                  </a:lnTo>
                  <a:lnTo>
                    <a:pt x="41" y="1119"/>
                  </a:lnTo>
                  <a:lnTo>
                    <a:pt x="19" y="1083"/>
                  </a:lnTo>
                  <a:lnTo>
                    <a:pt x="5" y="1042"/>
                  </a:lnTo>
                  <a:lnTo>
                    <a:pt x="0" y="998"/>
                  </a:lnTo>
                  <a:lnTo>
                    <a:pt x="0" y="193"/>
                  </a:lnTo>
                  <a:lnTo>
                    <a:pt x="5" y="148"/>
                  </a:lnTo>
                  <a:lnTo>
                    <a:pt x="19" y="109"/>
                  </a:lnTo>
                  <a:lnTo>
                    <a:pt x="41" y="71"/>
                  </a:lnTo>
                  <a:lnTo>
                    <a:pt x="71" y="43"/>
                  </a:lnTo>
                  <a:lnTo>
                    <a:pt x="107" y="20"/>
                  </a:lnTo>
                  <a:lnTo>
                    <a:pt x="148" y="5"/>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14" name="Shape 9814"/>
            <p:cNvSpPr/>
            <p:nvPr/>
          </p:nvSpPr>
          <p:spPr>
            <a:xfrm>
              <a:off x="7977" y="2553"/>
              <a:ext cx="2942" cy="1328"/>
            </a:xfrm>
            <a:custGeom>
              <a:avLst/>
              <a:gdLst/>
              <a:ahLst/>
              <a:cxnLst/>
              <a:rect l="0" t="0" r="0" b="0"/>
              <a:pathLst>
                <a:path w="5885" h="2656" extrusionOk="0">
                  <a:moveTo>
                    <a:pt x="3753" y="0"/>
                  </a:moveTo>
                  <a:lnTo>
                    <a:pt x="3760" y="0"/>
                  </a:lnTo>
                  <a:lnTo>
                    <a:pt x="3769" y="0"/>
                  </a:lnTo>
                  <a:lnTo>
                    <a:pt x="3873" y="6"/>
                  </a:lnTo>
                  <a:lnTo>
                    <a:pt x="3974" y="20"/>
                  </a:lnTo>
                  <a:lnTo>
                    <a:pt x="4074" y="43"/>
                  </a:lnTo>
                  <a:lnTo>
                    <a:pt x="4173" y="75"/>
                  </a:lnTo>
                  <a:lnTo>
                    <a:pt x="4265" y="116"/>
                  </a:lnTo>
                  <a:lnTo>
                    <a:pt x="4357" y="166"/>
                  </a:lnTo>
                  <a:lnTo>
                    <a:pt x="4440" y="223"/>
                  </a:lnTo>
                  <a:lnTo>
                    <a:pt x="4521" y="288"/>
                  </a:lnTo>
                  <a:lnTo>
                    <a:pt x="4596" y="361"/>
                  </a:lnTo>
                  <a:lnTo>
                    <a:pt x="4662" y="439"/>
                  </a:lnTo>
                  <a:lnTo>
                    <a:pt x="5851" y="2306"/>
                  </a:lnTo>
                  <a:lnTo>
                    <a:pt x="5869" y="2342"/>
                  </a:lnTo>
                  <a:lnTo>
                    <a:pt x="5881" y="2381"/>
                  </a:lnTo>
                  <a:lnTo>
                    <a:pt x="5885" y="2420"/>
                  </a:lnTo>
                  <a:lnTo>
                    <a:pt x="5883" y="2461"/>
                  </a:lnTo>
                  <a:lnTo>
                    <a:pt x="5874" y="2501"/>
                  </a:lnTo>
                  <a:lnTo>
                    <a:pt x="5858" y="2538"/>
                  </a:lnTo>
                  <a:lnTo>
                    <a:pt x="5835" y="2572"/>
                  </a:lnTo>
                  <a:lnTo>
                    <a:pt x="5806" y="2601"/>
                  </a:lnTo>
                  <a:lnTo>
                    <a:pt x="5774" y="2624"/>
                  </a:lnTo>
                  <a:lnTo>
                    <a:pt x="5737" y="2642"/>
                  </a:lnTo>
                  <a:lnTo>
                    <a:pt x="5699" y="2652"/>
                  </a:lnTo>
                  <a:lnTo>
                    <a:pt x="5658" y="2656"/>
                  </a:lnTo>
                  <a:lnTo>
                    <a:pt x="5631" y="2656"/>
                  </a:lnTo>
                  <a:lnTo>
                    <a:pt x="5596" y="2656"/>
                  </a:lnTo>
                  <a:lnTo>
                    <a:pt x="5549" y="2656"/>
                  </a:lnTo>
                  <a:lnTo>
                    <a:pt x="5496" y="2656"/>
                  </a:lnTo>
                  <a:lnTo>
                    <a:pt x="5435" y="2656"/>
                  </a:lnTo>
                  <a:lnTo>
                    <a:pt x="5369" y="2656"/>
                  </a:lnTo>
                  <a:lnTo>
                    <a:pt x="5299" y="2656"/>
                  </a:lnTo>
                  <a:lnTo>
                    <a:pt x="5224" y="2654"/>
                  </a:lnTo>
                  <a:lnTo>
                    <a:pt x="5149" y="2654"/>
                  </a:lnTo>
                  <a:lnTo>
                    <a:pt x="5072" y="2654"/>
                  </a:lnTo>
                  <a:lnTo>
                    <a:pt x="4997" y="2654"/>
                  </a:lnTo>
                  <a:lnTo>
                    <a:pt x="4922" y="2654"/>
                  </a:lnTo>
                  <a:lnTo>
                    <a:pt x="4851" y="2654"/>
                  </a:lnTo>
                  <a:lnTo>
                    <a:pt x="4783" y="2654"/>
                  </a:lnTo>
                  <a:lnTo>
                    <a:pt x="4721" y="2654"/>
                  </a:lnTo>
                  <a:lnTo>
                    <a:pt x="4664" y="2654"/>
                  </a:lnTo>
                  <a:lnTo>
                    <a:pt x="4615" y="2654"/>
                  </a:lnTo>
                  <a:lnTo>
                    <a:pt x="4574" y="2654"/>
                  </a:lnTo>
                  <a:lnTo>
                    <a:pt x="4546" y="2654"/>
                  </a:lnTo>
                  <a:lnTo>
                    <a:pt x="4526" y="2654"/>
                  </a:lnTo>
                  <a:lnTo>
                    <a:pt x="4519" y="2654"/>
                  </a:lnTo>
                  <a:lnTo>
                    <a:pt x="4473" y="2645"/>
                  </a:lnTo>
                  <a:lnTo>
                    <a:pt x="4426" y="2629"/>
                  </a:lnTo>
                  <a:lnTo>
                    <a:pt x="4383" y="2608"/>
                  </a:lnTo>
                  <a:lnTo>
                    <a:pt x="4342" y="2579"/>
                  </a:lnTo>
                  <a:lnTo>
                    <a:pt x="4307" y="2545"/>
                  </a:lnTo>
                  <a:lnTo>
                    <a:pt x="4274" y="2506"/>
                  </a:lnTo>
                  <a:lnTo>
                    <a:pt x="3726" y="1694"/>
                  </a:lnTo>
                  <a:lnTo>
                    <a:pt x="1434" y="1783"/>
                  </a:lnTo>
                  <a:lnTo>
                    <a:pt x="1380" y="1780"/>
                  </a:lnTo>
                  <a:lnTo>
                    <a:pt x="1328" y="1771"/>
                  </a:lnTo>
                  <a:lnTo>
                    <a:pt x="1280" y="1753"/>
                  </a:lnTo>
                  <a:lnTo>
                    <a:pt x="1236" y="1728"/>
                  </a:lnTo>
                  <a:lnTo>
                    <a:pt x="1194" y="1698"/>
                  </a:lnTo>
                  <a:lnTo>
                    <a:pt x="114" y="743"/>
                  </a:lnTo>
                  <a:lnTo>
                    <a:pt x="77" y="702"/>
                  </a:lnTo>
                  <a:lnTo>
                    <a:pt x="46" y="657"/>
                  </a:lnTo>
                  <a:lnTo>
                    <a:pt x="23" y="611"/>
                  </a:lnTo>
                  <a:lnTo>
                    <a:pt x="7" y="559"/>
                  </a:lnTo>
                  <a:lnTo>
                    <a:pt x="0" y="507"/>
                  </a:lnTo>
                  <a:lnTo>
                    <a:pt x="2" y="455"/>
                  </a:lnTo>
                  <a:lnTo>
                    <a:pt x="11" y="404"/>
                  </a:lnTo>
                  <a:lnTo>
                    <a:pt x="27" y="354"/>
                  </a:lnTo>
                  <a:lnTo>
                    <a:pt x="52" y="306"/>
                  </a:lnTo>
                  <a:lnTo>
                    <a:pt x="86" y="261"/>
                  </a:lnTo>
                  <a:lnTo>
                    <a:pt x="125" y="223"/>
                  </a:lnTo>
                  <a:lnTo>
                    <a:pt x="170" y="191"/>
                  </a:lnTo>
                  <a:lnTo>
                    <a:pt x="218" y="170"/>
                  </a:lnTo>
                  <a:lnTo>
                    <a:pt x="268" y="154"/>
                  </a:lnTo>
                  <a:lnTo>
                    <a:pt x="320" y="147"/>
                  </a:lnTo>
                  <a:lnTo>
                    <a:pt x="373" y="149"/>
                  </a:lnTo>
                  <a:lnTo>
                    <a:pt x="425" y="156"/>
                  </a:lnTo>
                  <a:lnTo>
                    <a:pt x="475" y="174"/>
                  </a:lnTo>
                  <a:lnTo>
                    <a:pt x="523" y="198"/>
                  </a:lnTo>
                  <a:lnTo>
                    <a:pt x="568" y="232"/>
                  </a:lnTo>
                  <a:lnTo>
                    <a:pt x="1544" y="1096"/>
                  </a:lnTo>
                  <a:lnTo>
                    <a:pt x="3666" y="691"/>
                  </a:lnTo>
                  <a:lnTo>
                    <a:pt x="2425" y="827"/>
                  </a:lnTo>
                  <a:lnTo>
                    <a:pt x="2369" y="828"/>
                  </a:lnTo>
                  <a:lnTo>
                    <a:pt x="2316" y="821"/>
                  </a:lnTo>
                  <a:lnTo>
                    <a:pt x="2264" y="805"/>
                  </a:lnTo>
                  <a:lnTo>
                    <a:pt x="2218" y="782"/>
                  </a:lnTo>
                  <a:lnTo>
                    <a:pt x="2175" y="754"/>
                  </a:lnTo>
                  <a:lnTo>
                    <a:pt x="2135" y="718"/>
                  </a:lnTo>
                  <a:lnTo>
                    <a:pt x="2103" y="675"/>
                  </a:lnTo>
                  <a:lnTo>
                    <a:pt x="2078" y="629"/>
                  </a:lnTo>
                  <a:lnTo>
                    <a:pt x="2059" y="579"/>
                  </a:lnTo>
                  <a:lnTo>
                    <a:pt x="2048" y="523"/>
                  </a:lnTo>
                  <a:lnTo>
                    <a:pt x="2048" y="468"/>
                  </a:lnTo>
                  <a:lnTo>
                    <a:pt x="2055" y="414"/>
                  </a:lnTo>
                  <a:lnTo>
                    <a:pt x="2069" y="364"/>
                  </a:lnTo>
                  <a:lnTo>
                    <a:pt x="2093" y="316"/>
                  </a:lnTo>
                  <a:lnTo>
                    <a:pt x="2121" y="273"/>
                  </a:lnTo>
                  <a:lnTo>
                    <a:pt x="2159" y="236"/>
                  </a:lnTo>
                  <a:lnTo>
                    <a:pt x="2200" y="204"/>
                  </a:lnTo>
                  <a:lnTo>
                    <a:pt x="2246" y="177"/>
                  </a:lnTo>
                  <a:lnTo>
                    <a:pt x="2296" y="159"/>
                  </a:lnTo>
                  <a:lnTo>
                    <a:pt x="2351" y="149"/>
                  </a:lnTo>
                  <a:lnTo>
                    <a:pt x="2501" y="132"/>
                  </a:lnTo>
                  <a:lnTo>
                    <a:pt x="2641" y="116"/>
                  </a:lnTo>
                  <a:lnTo>
                    <a:pt x="2769" y="102"/>
                  </a:lnTo>
                  <a:lnTo>
                    <a:pt x="2885" y="90"/>
                  </a:lnTo>
                  <a:lnTo>
                    <a:pt x="2992" y="79"/>
                  </a:lnTo>
                  <a:lnTo>
                    <a:pt x="3089" y="68"/>
                  </a:lnTo>
                  <a:lnTo>
                    <a:pt x="3178" y="58"/>
                  </a:lnTo>
                  <a:lnTo>
                    <a:pt x="3257" y="49"/>
                  </a:lnTo>
                  <a:lnTo>
                    <a:pt x="3328" y="41"/>
                  </a:lnTo>
                  <a:lnTo>
                    <a:pt x="3391" y="34"/>
                  </a:lnTo>
                  <a:lnTo>
                    <a:pt x="3446" y="29"/>
                  </a:lnTo>
                  <a:lnTo>
                    <a:pt x="3496" y="24"/>
                  </a:lnTo>
                  <a:lnTo>
                    <a:pt x="3539" y="18"/>
                  </a:lnTo>
                  <a:lnTo>
                    <a:pt x="3576" y="15"/>
                  </a:lnTo>
                  <a:lnTo>
                    <a:pt x="3608" y="11"/>
                  </a:lnTo>
                  <a:lnTo>
                    <a:pt x="3635" y="9"/>
                  </a:lnTo>
                  <a:lnTo>
                    <a:pt x="3658" y="6"/>
                  </a:lnTo>
                  <a:lnTo>
                    <a:pt x="3678" y="4"/>
                  </a:lnTo>
                  <a:lnTo>
                    <a:pt x="3694" y="4"/>
                  </a:lnTo>
                  <a:lnTo>
                    <a:pt x="3708" y="2"/>
                  </a:lnTo>
                  <a:lnTo>
                    <a:pt x="3719" y="2"/>
                  </a:lnTo>
                  <a:lnTo>
                    <a:pt x="3728" y="0"/>
                  </a:lnTo>
                  <a:lnTo>
                    <a:pt x="3737" y="0"/>
                  </a:lnTo>
                  <a:lnTo>
                    <a:pt x="3744" y="0"/>
                  </a:lnTo>
                  <a:lnTo>
                    <a:pt x="37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15" name="Shape 9815"/>
          <p:cNvGrpSpPr/>
          <p:nvPr/>
        </p:nvGrpSpPr>
        <p:grpSpPr>
          <a:xfrm>
            <a:off x="1488993" y="3658775"/>
            <a:ext cx="189589" cy="203576"/>
            <a:chOff x="7680" y="4422"/>
            <a:chExt cx="2711" cy="2911"/>
          </a:xfrm>
        </p:grpSpPr>
        <p:sp>
          <p:nvSpPr>
            <p:cNvPr id="9816" name="Shape 9816"/>
            <p:cNvSpPr/>
            <p:nvPr/>
          </p:nvSpPr>
          <p:spPr>
            <a:xfrm>
              <a:off x="8029" y="4422"/>
              <a:ext cx="479" cy="479"/>
            </a:xfrm>
            <a:custGeom>
              <a:avLst/>
              <a:gdLst/>
              <a:ahLst/>
              <a:cxnLst/>
              <a:rect l="0" t="0" r="0" b="0"/>
              <a:pathLst>
                <a:path w="958" h="958" extrusionOk="0">
                  <a:moveTo>
                    <a:pt x="480" y="0"/>
                  </a:moveTo>
                  <a:lnTo>
                    <a:pt x="551" y="5"/>
                  </a:lnTo>
                  <a:lnTo>
                    <a:pt x="618" y="19"/>
                  </a:lnTo>
                  <a:lnTo>
                    <a:pt x="682" y="44"/>
                  </a:lnTo>
                  <a:lnTo>
                    <a:pt x="740" y="76"/>
                  </a:lnTo>
                  <a:lnTo>
                    <a:pt x="794" y="116"/>
                  </a:lnTo>
                  <a:lnTo>
                    <a:pt x="841" y="164"/>
                  </a:lnTo>
                  <a:lnTo>
                    <a:pt x="882" y="217"/>
                  </a:lnTo>
                  <a:lnTo>
                    <a:pt x="914" y="276"/>
                  </a:lnTo>
                  <a:lnTo>
                    <a:pt x="939" y="340"/>
                  </a:lnTo>
                  <a:lnTo>
                    <a:pt x="953" y="407"/>
                  </a:lnTo>
                  <a:lnTo>
                    <a:pt x="958" y="478"/>
                  </a:lnTo>
                  <a:lnTo>
                    <a:pt x="953" y="549"/>
                  </a:lnTo>
                  <a:lnTo>
                    <a:pt x="939" y="618"/>
                  </a:lnTo>
                  <a:lnTo>
                    <a:pt x="914" y="681"/>
                  </a:lnTo>
                  <a:lnTo>
                    <a:pt x="882" y="740"/>
                  </a:lnTo>
                  <a:lnTo>
                    <a:pt x="841" y="793"/>
                  </a:lnTo>
                  <a:lnTo>
                    <a:pt x="794" y="841"/>
                  </a:lnTo>
                  <a:lnTo>
                    <a:pt x="740" y="880"/>
                  </a:lnTo>
                  <a:lnTo>
                    <a:pt x="682" y="913"/>
                  </a:lnTo>
                  <a:lnTo>
                    <a:pt x="618" y="938"/>
                  </a:lnTo>
                  <a:lnTo>
                    <a:pt x="551" y="952"/>
                  </a:lnTo>
                  <a:lnTo>
                    <a:pt x="480" y="958"/>
                  </a:lnTo>
                  <a:lnTo>
                    <a:pt x="409" y="952"/>
                  </a:lnTo>
                  <a:lnTo>
                    <a:pt x="340" y="938"/>
                  </a:lnTo>
                  <a:lnTo>
                    <a:pt x="277" y="913"/>
                  </a:lnTo>
                  <a:lnTo>
                    <a:pt x="218" y="880"/>
                  </a:lnTo>
                  <a:lnTo>
                    <a:pt x="165" y="841"/>
                  </a:lnTo>
                  <a:lnTo>
                    <a:pt x="117" y="793"/>
                  </a:lnTo>
                  <a:lnTo>
                    <a:pt x="78" y="740"/>
                  </a:lnTo>
                  <a:lnTo>
                    <a:pt x="45" y="681"/>
                  </a:lnTo>
                  <a:lnTo>
                    <a:pt x="20" y="618"/>
                  </a:lnTo>
                  <a:lnTo>
                    <a:pt x="6" y="549"/>
                  </a:lnTo>
                  <a:lnTo>
                    <a:pt x="0" y="478"/>
                  </a:lnTo>
                  <a:lnTo>
                    <a:pt x="6" y="407"/>
                  </a:lnTo>
                  <a:lnTo>
                    <a:pt x="20" y="340"/>
                  </a:lnTo>
                  <a:lnTo>
                    <a:pt x="45" y="276"/>
                  </a:lnTo>
                  <a:lnTo>
                    <a:pt x="78" y="217"/>
                  </a:lnTo>
                  <a:lnTo>
                    <a:pt x="117" y="164"/>
                  </a:lnTo>
                  <a:lnTo>
                    <a:pt x="165" y="116"/>
                  </a:lnTo>
                  <a:lnTo>
                    <a:pt x="218" y="76"/>
                  </a:lnTo>
                  <a:lnTo>
                    <a:pt x="277" y="44"/>
                  </a:lnTo>
                  <a:lnTo>
                    <a:pt x="340" y="19"/>
                  </a:lnTo>
                  <a:lnTo>
                    <a:pt x="409" y="5"/>
                  </a:lnTo>
                  <a:lnTo>
                    <a:pt x="4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17" name="Shape 9817"/>
            <p:cNvSpPr/>
            <p:nvPr/>
          </p:nvSpPr>
          <p:spPr>
            <a:xfrm>
              <a:off x="7680" y="4977"/>
              <a:ext cx="1584" cy="2356"/>
            </a:xfrm>
            <a:custGeom>
              <a:avLst/>
              <a:gdLst/>
              <a:ahLst/>
              <a:cxnLst/>
              <a:rect l="0" t="0" r="0" b="0"/>
              <a:pathLst>
                <a:path w="3169" h="4712" extrusionOk="0">
                  <a:moveTo>
                    <a:pt x="554" y="0"/>
                  </a:moveTo>
                  <a:lnTo>
                    <a:pt x="786" y="0"/>
                  </a:lnTo>
                  <a:lnTo>
                    <a:pt x="793" y="18"/>
                  </a:lnTo>
                  <a:lnTo>
                    <a:pt x="804" y="44"/>
                  </a:lnTo>
                  <a:lnTo>
                    <a:pt x="816" y="80"/>
                  </a:lnTo>
                  <a:lnTo>
                    <a:pt x="832" y="120"/>
                  </a:lnTo>
                  <a:lnTo>
                    <a:pt x="850" y="166"/>
                  </a:lnTo>
                  <a:lnTo>
                    <a:pt x="867" y="216"/>
                  </a:lnTo>
                  <a:lnTo>
                    <a:pt x="887" y="271"/>
                  </a:lnTo>
                  <a:lnTo>
                    <a:pt x="908" y="326"/>
                  </a:lnTo>
                  <a:lnTo>
                    <a:pt x="929" y="382"/>
                  </a:lnTo>
                  <a:lnTo>
                    <a:pt x="951" y="441"/>
                  </a:lnTo>
                  <a:lnTo>
                    <a:pt x="972" y="496"/>
                  </a:lnTo>
                  <a:lnTo>
                    <a:pt x="993" y="551"/>
                  </a:lnTo>
                  <a:lnTo>
                    <a:pt x="1011" y="600"/>
                  </a:lnTo>
                  <a:lnTo>
                    <a:pt x="1029" y="648"/>
                  </a:lnTo>
                  <a:lnTo>
                    <a:pt x="1044" y="689"/>
                  </a:lnTo>
                  <a:lnTo>
                    <a:pt x="1057" y="724"/>
                  </a:lnTo>
                  <a:lnTo>
                    <a:pt x="1067" y="751"/>
                  </a:lnTo>
                  <a:lnTo>
                    <a:pt x="1075" y="768"/>
                  </a:lnTo>
                  <a:lnTo>
                    <a:pt x="1014" y="443"/>
                  </a:lnTo>
                  <a:lnTo>
                    <a:pt x="1013" y="420"/>
                  </a:lnTo>
                  <a:lnTo>
                    <a:pt x="1016" y="398"/>
                  </a:lnTo>
                  <a:lnTo>
                    <a:pt x="1023" y="377"/>
                  </a:lnTo>
                  <a:lnTo>
                    <a:pt x="1119" y="205"/>
                  </a:lnTo>
                  <a:lnTo>
                    <a:pt x="1034" y="55"/>
                  </a:lnTo>
                  <a:lnTo>
                    <a:pt x="1030" y="37"/>
                  </a:lnTo>
                  <a:lnTo>
                    <a:pt x="1036" y="21"/>
                  </a:lnTo>
                  <a:lnTo>
                    <a:pt x="1043" y="11"/>
                  </a:lnTo>
                  <a:lnTo>
                    <a:pt x="1052" y="3"/>
                  </a:lnTo>
                  <a:lnTo>
                    <a:pt x="1064" y="0"/>
                  </a:lnTo>
                  <a:lnTo>
                    <a:pt x="1292" y="0"/>
                  </a:lnTo>
                  <a:lnTo>
                    <a:pt x="1305" y="3"/>
                  </a:lnTo>
                  <a:lnTo>
                    <a:pt x="1315" y="11"/>
                  </a:lnTo>
                  <a:lnTo>
                    <a:pt x="1322" y="21"/>
                  </a:lnTo>
                  <a:lnTo>
                    <a:pt x="1328" y="37"/>
                  </a:lnTo>
                  <a:lnTo>
                    <a:pt x="1322" y="55"/>
                  </a:lnTo>
                  <a:lnTo>
                    <a:pt x="1239" y="205"/>
                  </a:lnTo>
                  <a:lnTo>
                    <a:pt x="1333" y="377"/>
                  </a:lnTo>
                  <a:lnTo>
                    <a:pt x="1342" y="398"/>
                  </a:lnTo>
                  <a:lnTo>
                    <a:pt x="1345" y="420"/>
                  </a:lnTo>
                  <a:lnTo>
                    <a:pt x="1344" y="443"/>
                  </a:lnTo>
                  <a:lnTo>
                    <a:pt x="1275" y="768"/>
                  </a:lnTo>
                  <a:lnTo>
                    <a:pt x="1285" y="744"/>
                  </a:lnTo>
                  <a:lnTo>
                    <a:pt x="1298" y="708"/>
                  </a:lnTo>
                  <a:lnTo>
                    <a:pt x="1314" y="666"/>
                  </a:lnTo>
                  <a:lnTo>
                    <a:pt x="1333" y="618"/>
                  </a:lnTo>
                  <a:lnTo>
                    <a:pt x="1354" y="563"/>
                  </a:lnTo>
                  <a:lnTo>
                    <a:pt x="1375" y="506"/>
                  </a:lnTo>
                  <a:lnTo>
                    <a:pt x="1398" y="446"/>
                  </a:lnTo>
                  <a:lnTo>
                    <a:pt x="1423" y="384"/>
                  </a:lnTo>
                  <a:lnTo>
                    <a:pt x="1446" y="324"/>
                  </a:lnTo>
                  <a:lnTo>
                    <a:pt x="1469" y="264"/>
                  </a:lnTo>
                  <a:lnTo>
                    <a:pt x="1492" y="205"/>
                  </a:lnTo>
                  <a:lnTo>
                    <a:pt x="1512" y="152"/>
                  </a:lnTo>
                  <a:lnTo>
                    <a:pt x="1531" y="103"/>
                  </a:lnTo>
                  <a:lnTo>
                    <a:pt x="1547" y="60"/>
                  </a:lnTo>
                  <a:lnTo>
                    <a:pt x="1561" y="26"/>
                  </a:lnTo>
                  <a:lnTo>
                    <a:pt x="1570" y="0"/>
                  </a:lnTo>
                  <a:lnTo>
                    <a:pt x="1799" y="0"/>
                  </a:lnTo>
                  <a:lnTo>
                    <a:pt x="1871" y="5"/>
                  </a:lnTo>
                  <a:lnTo>
                    <a:pt x="1942" y="19"/>
                  </a:lnTo>
                  <a:lnTo>
                    <a:pt x="2009" y="44"/>
                  </a:lnTo>
                  <a:lnTo>
                    <a:pt x="2073" y="74"/>
                  </a:lnTo>
                  <a:lnTo>
                    <a:pt x="2131" y="113"/>
                  </a:lnTo>
                  <a:lnTo>
                    <a:pt x="2184" y="161"/>
                  </a:lnTo>
                  <a:lnTo>
                    <a:pt x="2230" y="212"/>
                  </a:lnTo>
                  <a:lnTo>
                    <a:pt x="2269" y="271"/>
                  </a:lnTo>
                  <a:lnTo>
                    <a:pt x="2301" y="333"/>
                  </a:lnTo>
                  <a:lnTo>
                    <a:pt x="2324" y="400"/>
                  </a:lnTo>
                  <a:lnTo>
                    <a:pt x="2340" y="471"/>
                  </a:lnTo>
                  <a:lnTo>
                    <a:pt x="2346" y="545"/>
                  </a:lnTo>
                  <a:lnTo>
                    <a:pt x="2347" y="977"/>
                  </a:lnTo>
                  <a:lnTo>
                    <a:pt x="2815" y="687"/>
                  </a:lnTo>
                  <a:lnTo>
                    <a:pt x="2857" y="666"/>
                  </a:lnTo>
                  <a:lnTo>
                    <a:pt x="2901" y="655"/>
                  </a:lnTo>
                  <a:lnTo>
                    <a:pt x="2946" y="652"/>
                  </a:lnTo>
                  <a:lnTo>
                    <a:pt x="2990" y="659"/>
                  </a:lnTo>
                  <a:lnTo>
                    <a:pt x="3032" y="673"/>
                  </a:lnTo>
                  <a:lnTo>
                    <a:pt x="3071" y="694"/>
                  </a:lnTo>
                  <a:lnTo>
                    <a:pt x="3105" y="724"/>
                  </a:lnTo>
                  <a:lnTo>
                    <a:pt x="3133" y="761"/>
                  </a:lnTo>
                  <a:lnTo>
                    <a:pt x="3155" y="804"/>
                  </a:lnTo>
                  <a:lnTo>
                    <a:pt x="3165" y="846"/>
                  </a:lnTo>
                  <a:lnTo>
                    <a:pt x="3169" y="892"/>
                  </a:lnTo>
                  <a:lnTo>
                    <a:pt x="3163" y="935"/>
                  </a:lnTo>
                  <a:lnTo>
                    <a:pt x="3149" y="977"/>
                  </a:lnTo>
                  <a:lnTo>
                    <a:pt x="3126" y="1016"/>
                  </a:lnTo>
                  <a:lnTo>
                    <a:pt x="3096" y="1052"/>
                  </a:lnTo>
                  <a:lnTo>
                    <a:pt x="3059" y="1080"/>
                  </a:lnTo>
                  <a:lnTo>
                    <a:pt x="2241" y="1588"/>
                  </a:lnTo>
                  <a:lnTo>
                    <a:pt x="2199" y="1610"/>
                  </a:lnTo>
                  <a:lnTo>
                    <a:pt x="2154" y="1620"/>
                  </a:lnTo>
                  <a:lnTo>
                    <a:pt x="2110" y="1624"/>
                  </a:lnTo>
                  <a:lnTo>
                    <a:pt x="2068" y="1617"/>
                  </a:lnTo>
                  <a:lnTo>
                    <a:pt x="2027" y="1604"/>
                  </a:lnTo>
                  <a:lnTo>
                    <a:pt x="1988" y="1583"/>
                  </a:lnTo>
                  <a:lnTo>
                    <a:pt x="1956" y="1557"/>
                  </a:lnTo>
                  <a:lnTo>
                    <a:pt x="1928" y="1523"/>
                  </a:lnTo>
                  <a:lnTo>
                    <a:pt x="1907" y="1484"/>
                  </a:lnTo>
                  <a:lnTo>
                    <a:pt x="1892" y="1441"/>
                  </a:lnTo>
                  <a:lnTo>
                    <a:pt x="1887" y="1394"/>
                  </a:lnTo>
                  <a:lnTo>
                    <a:pt x="1884" y="547"/>
                  </a:lnTo>
                  <a:lnTo>
                    <a:pt x="1884" y="545"/>
                  </a:lnTo>
                  <a:lnTo>
                    <a:pt x="1878" y="528"/>
                  </a:lnTo>
                  <a:lnTo>
                    <a:pt x="1869" y="512"/>
                  </a:lnTo>
                  <a:lnTo>
                    <a:pt x="1853" y="501"/>
                  </a:lnTo>
                  <a:lnTo>
                    <a:pt x="1834" y="498"/>
                  </a:lnTo>
                  <a:lnTo>
                    <a:pt x="1816" y="501"/>
                  </a:lnTo>
                  <a:lnTo>
                    <a:pt x="1800" y="512"/>
                  </a:lnTo>
                  <a:lnTo>
                    <a:pt x="1790" y="528"/>
                  </a:lnTo>
                  <a:lnTo>
                    <a:pt x="1786" y="545"/>
                  </a:lnTo>
                  <a:lnTo>
                    <a:pt x="1791" y="4434"/>
                  </a:lnTo>
                  <a:lnTo>
                    <a:pt x="1786" y="4484"/>
                  </a:lnTo>
                  <a:lnTo>
                    <a:pt x="1774" y="4532"/>
                  </a:lnTo>
                  <a:lnTo>
                    <a:pt x="1753" y="4574"/>
                  </a:lnTo>
                  <a:lnTo>
                    <a:pt x="1726" y="4613"/>
                  </a:lnTo>
                  <a:lnTo>
                    <a:pt x="1692" y="4647"/>
                  </a:lnTo>
                  <a:lnTo>
                    <a:pt x="1653" y="4675"/>
                  </a:lnTo>
                  <a:lnTo>
                    <a:pt x="1611" y="4695"/>
                  </a:lnTo>
                  <a:lnTo>
                    <a:pt x="1563" y="4707"/>
                  </a:lnTo>
                  <a:lnTo>
                    <a:pt x="1514" y="4712"/>
                  </a:lnTo>
                  <a:lnTo>
                    <a:pt x="1464" y="4707"/>
                  </a:lnTo>
                  <a:lnTo>
                    <a:pt x="1416" y="4695"/>
                  </a:lnTo>
                  <a:lnTo>
                    <a:pt x="1374" y="4675"/>
                  </a:lnTo>
                  <a:lnTo>
                    <a:pt x="1335" y="4647"/>
                  </a:lnTo>
                  <a:lnTo>
                    <a:pt x="1301" y="4613"/>
                  </a:lnTo>
                  <a:lnTo>
                    <a:pt x="1275" y="4574"/>
                  </a:lnTo>
                  <a:lnTo>
                    <a:pt x="1253" y="4532"/>
                  </a:lnTo>
                  <a:lnTo>
                    <a:pt x="1241" y="4484"/>
                  </a:lnTo>
                  <a:lnTo>
                    <a:pt x="1236" y="4434"/>
                  </a:lnTo>
                  <a:lnTo>
                    <a:pt x="1236" y="2277"/>
                  </a:lnTo>
                  <a:lnTo>
                    <a:pt x="1232" y="2252"/>
                  </a:lnTo>
                  <a:lnTo>
                    <a:pt x="1220" y="2235"/>
                  </a:lnTo>
                  <a:lnTo>
                    <a:pt x="1200" y="2221"/>
                  </a:lnTo>
                  <a:lnTo>
                    <a:pt x="1177" y="2217"/>
                  </a:lnTo>
                  <a:lnTo>
                    <a:pt x="1152" y="2221"/>
                  </a:lnTo>
                  <a:lnTo>
                    <a:pt x="1135" y="2235"/>
                  </a:lnTo>
                  <a:lnTo>
                    <a:pt x="1121" y="2252"/>
                  </a:lnTo>
                  <a:lnTo>
                    <a:pt x="1117" y="2277"/>
                  </a:lnTo>
                  <a:lnTo>
                    <a:pt x="1117" y="4434"/>
                  </a:lnTo>
                  <a:lnTo>
                    <a:pt x="1112" y="4484"/>
                  </a:lnTo>
                  <a:lnTo>
                    <a:pt x="1099" y="4532"/>
                  </a:lnTo>
                  <a:lnTo>
                    <a:pt x="1078" y="4574"/>
                  </a:lnTo>
                  <a:lnTo>
                    <a:pt x="1052" y="4613"/>
                  </a:lnTo>
                  <a:lnTo>
                    <a:pt x="1018" y="4647"/>
                  </a:lnTo>
                  <a:lnTo>
                    <a:pt x="979" y="4675"/>
                  </a:lnTo>
                  <a:lnTo>
                    <a:pt x="936" y="4695"/>
                  </a:lnTo>
                  <a:lnTo>
                    <a:pt x="889" y="4707"/>
                  </a:lnTo>
                  <a:lnTo>
                    <a:pt x="839" y="4712"/>
                  </a:lnTo>
                  <a:lnTo>
                    <a:pt x="790" y="4707"/>
                  </a:lnTo>
                  <a:lnTo>
                    <a:pt x="742" y="4695"/>
                  </a:lnTo>
                  <a:lnTo>
                    <a:pt x="699" y="4675"/>
                  </a:lnTo>
                  <a:lnTo>
                    <a:pt x="660" y="4647"/>
                  </a:lnTo>
                  <a:lnTo>
                    <a:pt x="627" y="4613"/>
                  </a:lnTo>
                  <a:lnTo>
                    <a:pt x="600" y="4574"/>
                  </a:lnTo>
                  <a:lnTo>
                    <a:pt x="579" y="4532"/>
                  </a:lnTo>
                  <a:lnTo>
                    <a:pt x="566" y="4484"/>
                  </a:lnTo>
                  <a:lnTo>
                    <a:pt x="561" y="4434"/>
                  </a:lnTo>
                  <a:lnTo>
                    <a:pt x="561" y="547"/>
                  </a:lnTo>
                  <a:lnTo>
                    <a:pt x="558" y="529"/>
                  </a:lnTo>
                  <a:lnTo>
                    <a:pt x="549" y="515"/>
                  </a:lnTo>
                  <a:lnTo>
                    <a:pt x="535" y="505"/>
                  </a:lnTo>
                  <a:lnTo>
                    <a:pt x="515" y="501"/>
                  </a:lnTo>
                  <a:lnTo>
                    <a:pt x="497" y="505"/>
                  </a:lnTo>
                  <a:lnTo>
                    <a:pt x="483" y="515"/>
                  </a:lnTo>
                  <a:lnTo>
                    <a:pt x="474" y="529"/>
                  </a:lnTo>
                  <a:lnTo>
                    <a:pt x="471" y="547"/>
                  </a:lnTo>
                  <a:lnTo>
                    <a:pt x="462" y="2245"/>
                  </a:lnTo>
                  <a:lnTo>
                    <a:pt x="457" y="2293"/>
                  </a:lnTo>
                  <a:lnTo>
                    <a:pt x="443" y="2336"/>
                  </a:lnTo>
                  <a:lnTo>
                    <a:pt x="421" y="2375"/>
                  </a:lnTo>
                  <a:lnTo>
                    <a:pt x="393" y="2408"/>
                  </a:lnTo>
                  <a:lnTo>
                    <a:pt x="359" y="2437"/>
                  </a:lnTo>
                  <a:lnTo>
                    <a:pt x="320" y="2458"/>
                  </a:lnTo>
                  <a:lnTo>
                    <a:pt x="276" y="2472"/>
                  </a:lnTo>
                  <a:lnTo>
                    <a:pt x="230" y="2476"/>
                  </a:lnTo>
                  <a:lnTo>
                    <a:pt x="228" y="2476"/>
                  </a:lnTo>
                  <a:lnTo>
                    <a:pt x="182" y="2472"/>
                  </a:lnTo>
                  <a:lnTo>
                    <a:pt x="140" y="2458"/>
                  </a:lnTo>
                  <a:lnTo>
                    <a:pt x="101" y="2437"/>
                  </a:lnTo>
                  <a:lnTo>
                    <a:pt x="65" y="2408"/>
                  </a:lnTo>
                  <a:lnTo>
                    <a:pt x="37" y="2373"/>
                  </a:lnTo>
                  <a:lnTo>
                    <a:pt x="18" y="2334"/>
                  </a:lnTo>
                  <a:lnTo>
                    <a:pt x="4" y="2290"/>
                  </a:lnTo>
                  <a:lnTo>
                    <a:pt x="0" y="2244"/>
                  </a:lnTo>
                  <a:lnTo>
                    <a:pt x="7" y="545"/>
                  </a:lnTo>
                  <a:lnTo>
                    <a:pt x="12" y="471"/>
                  </a:lnTo>
                  <a:lnTo>
                    <a:pt x="28" y="400"/>
                  </a:lnTo>
                  <a:lnTo>
                    <a:pt x="51" y="333"/>
                  </a:lnTo>
                  <a:lnTo>
                    <a:pt x="83" y="271"/>
                  </a:lnTo>
                  <a:lnTo>
                    <a:pt x="122" y="212"/>
                  </a:lnTo>
                  <a:lnTo>
                    <a:pt x="170" y="159"/>
                  </a:lnTo>
                  <a:lnTo>
                    <a:pt x="221" y="113"/>
                  </a:lnTo>
                  <a:lnTo>
                    <a:pt x="280" y="74"/>
                  </a:lnTo>
                  <a:lnTo>
                    <a:pt x="343" y="44"/>
                  </a:lnTo>
                  <a:lnTo>
                    <a:pt x="411" y="19"/>
                  </a:lnTo>
                  <a:lnTo>
                    <a:pt x="482" y="5"/>
                  </a:lnTo>
                  <a:lnTo>
                    <a:pt x="5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18" name="Shape 9818"/>
            <p:cNvSpPr/>
            <p:nvPr/>
          </p:nvSpPr>
          <p:spPr>
            <a:xfrm>
              <a:off x="8886" y="5675"/>
              <a:ext cx="1505" cy="1653"/>
            </a:xfrm>
            <a:custGeom>
              <a:avLst/>
              <a:gdLst/>
              <a:ahLst/>
              <a:cxnLst/>
              <a:rect l="0" t="0" r="0" b="0"/>
              <a:pathLst>
                <a:path w="3009" h="3307" extrusionOk="0">
                  <a:moveTo>
                    <a:pt x="1505" y="392"/>
                  </a:moveTo>
                  <a:lnTo>
                    <a:pt x="1432" y="408"/>
                  </a:lnTo>
                  <a:lnTo>
                    <a:pt x="1351" y="427"/>
                  </a:lnTo>
                  <a:lnTo>
                    <a:pt x="1264" y="448"/>
                  </a:lnTo>
                  <a:lnTo>
                    <a:pt x="1172" y="471"/>
                  </a:lnTo>
                  <a:lnTo>
                    <a:pt x="1074" y="498"/>
                  </a:lnTo>
                  <a:lnTo>
                    <a:pt x="977" y="526"/>
                  </a:lnTo>
                  <a:lnTo>
                    <a:pt x="880" y="556"/>
                  </a:lnTo>
                  <a:lnTo>
                    <a:pt x="786" y="588"/>
                  </a:lnTo>
                  <a:lnTo>
                    <a:pt x="694" y="622"/>
                  </a:lnTo>
                  <a:lnTo>
                    <a:pt x="607" y="657"/>
                  </a:lnTo>
                  <a:lnTo>
                    <a:pt x="527" y="695"/>
                  </a:lnTo>
                  <a:lnTo>
                    <a:pt x="457" y="734"/>
                  </a:lnTo>
                  <a:lnTo>
                    <a:pt x="396" y="772"/>
                  </a:lnTo>
                  <a:lnTo>
                    <a:pt x="405" y="824"/>
                  </a:lnTo>
                  <a:lnTo>
                    <a:pt x="419" y="884"/>
                  </a:lnTo>
                  <a:lnTo>
                    <a:pt x="435" y="951"/>
                  </a:lnTo>
                  <a:lnTo>
                    <a:pt x="453" y="1029"/>
                  </a:lnTo>
                  <a:lnTo>
                    <a:pt x="472" y="1113"/>
                  </a:lnTo>
                  <a:lnTo>
                    <a:pt x="495" y="1201"/>
                  </a:lnTo>
                  <a:lnTo>
                    <a:pt x="519" y="1297"/>
                  </a:lnTo>
                  <a:lnTo>
                    <a:pt x="545" y="1398"/>
                  </a:lnTo>
                  <a:lnTo>
                    <a:pt x="572" y="1502"/>
                  </a:lnTo>
                  <a:lnTo>
                    <a:pt x="600" y="1610"/>
                  </a:lnTo>
                  <a:lnTo>
                    <a:pt x="628" y="1720"/>
                  </a:lnTo>
                  <a:lnTo>
                    <a:pt x="658" y="1831"/>
                  </a:lnTo>
                  <a:lnTo>
                    <a:pt x="688" y="1945"/>
                  </a:lnTo>
                  <a:lnTo>
                    <a:pt x="719" y="2060"/>
                  </a:lnTo>
                  <a:lnTo>
                    <a:pt x="750" y="2173"/>
                  </a:lnTo>
                  <a:lnTo>
                    <a:pt x="781" y="2285"/>
                  </a:lnTo>
                  <a:lnTo>
                    <a:pt x="821" y="2329"/>
                  </a:lnTo>
                  <a:lnTo>
                    <a:pt x="867" y="2377"/>
                  </a:lnTo>
                  <a:lnTo>
                    <a:pt x="919" y="2430"/>
                  </a:lnTo>
                  <a:lnTo>
                    <a:pt x="973" y="2485"/>
                  </a:lnTo>
                  <a:lnTo>
                    <a:pt x="1032" y="2542"/>
                  </a:lnTo>
                  <a:lnTo>
                    <a:pt x="1092" y="2598"/>
                  </a:lnTo>
                  <a:lnTo>
                    <a:pt x="1154" y="2655"/>
                  </a:lnTo>
                  <a:lnTo>
                    <a:pt x="1216" y="2710"/>
                  </a:lnTo>
                  <a:lnTo>
                    <a:pt x="1278" y="2761"/>
                  </a:lnTo>
                  <a:lnTo>
                    <a:pt x="1338" y="2809"/>
                  </a:lnTo>
                  <a:lnTo>
                    <a:pt x="1397" y="2850"/>
                  </a:lnTo>
                  <a:lnTo>
                    <a:pt x="1453" y="2885"/>
                  </a:lnTo>
                  <a:lnTo>
                    <a:pt x="1505" y="2914"/>
                  </a:lnTo>
                  <a:lnTo>
                    <a:pt x="1505" y="392"/>
                  </a:lnTo>
                  <a:close/>
                  <a:moveTo>
                    <a:pt x="1505" y="0"/>
                  </a:moveTo>
                  <a:lnTo>
                    <a:pt x="1593" y="18"/>
                  </a:lnTo>
                  <a:lnTo>
                    <a:pt x="1689" y="39"/>
                  </a:lnTo>
                  <a:lnTo>
                    <a:pt x="1791" y="62"/>
                  </a:lnTo>
                  <a:lnTo>
                    <a:pt x="1899" y="89"/>
                  </a:lnTo>
                  <a:lnTo>
                    <a:pt x="2009" y="119"/>
                  </a:lnTo>
                  <a:lnTo>
                    <a:pt x="2121" y="151"/>
                  </a:lnTo>
                  <a:lnTo>
                    <a:pt x="2232" y="186"/>
                  </a:lnTo>
                  <a:lnTo>
                    <a:pt x="2342" y="224"/>
                  </a:lnTo>
                  <a:lnTo>
                    <a:pt x="2448" y="262"/>
                  </a:lnTo>
                  <a:lnTo>
                    <a:pt x="2549" y="305"/>
                  </a:lnTo>
                  <a:lnTo>
                    <a:pt x="2645" y="347"/>
                  </a:lnTo>
                  <a:lnTo>
                    <a:pt x="2731" y="394"/>
                  </a:lnTo>
                  <a:lnTo>
                    <a:pt x="2807" y="440"/>
                  </a:lnTo>
                  <a:lnTo>
                    <a:pt x="2857" y="475"/>
                  </a:lnTo>
                  <a:lnTo>
                    <a:pt x="2901" y="512"/>
                  </a:lnTo>
                  <a:lnTo>
                    <a:pt x="2938" y="549"/>
                  </a:lnTo>
                  <a:lnTo>
                    <a:pt x="2969" y="588"/>
                  </a:lnTo>
                  <a:lnTo>
                    <a:pt x="2990" y="629"/>
                  </a:lnTo>
                  <a:lnTo>
                    <a:pt x="3004" y="670"/>
                  </a:lnTo>
                  <a:lnTo>
                    <a:pt x="3009" y="712"/>
                  </a:lnTo>
                  <a:lnTo>
                    <a:pt x="3007" y="739"/>
                  </a:lnTo>
                  <a:lnTo>
                    <a:pt x="3002" y="776"/>
                  </a:lnTo>
                  <a:lnTo>
                    <a:pt x="2995" y="822"/>
                  </a:lnTo>
                  <a:lnTo>
                    <a:pt x="2984" y="875"/>
                  </a:lnTo>
                  <a:lnTo>
                    <a:pt x="2972" y="937"/>
                  </a:lnTo>
                  <a:lnTo>
                    <a:pt x="2956" y="1006"/>
                  </a:lnTo>
                  <a:lnTo>
                    <a:pt x="2938" y="1079"/>
                  </a:lnTo>
                  <a:lnTo>
                    <a:pt x="2921" y="1159"/>
                  </a:lnTo>
                  <a:lnTo>
                    <a:pt x="2901" y="1240"/>
                  </a:lnTo>
                  <a:lnTo>
                    <a:pt x="2880" y="1327"/>
                  </a:lnTo>
                  <a:lnTo>
                    <a:pt x="2857" y="1415"/>
                  </a:lnTo>
                  <a:lnTo>
                    <a:pt x="2834" y="1506"/>
                  </a:lnTo>
                  <a:lnTo>
                    <a:pt x="2811" y="1596"/>
                  </a:lnTo>
                  <a:lnTo>
                    <a:pt x="2786" y="1686"/>
                  </a:lnTo>
                  <a:lnTo>
                    <a:pt x="2763" y="1777"/>
                  </a:lnTo>
                  <a:lnTo>
                    <a:pt x="2740" y="1865"/>
                  </a:lnTo>
                  <a:lnTo>
                    <a:pt x="2717" y="1952"/>
                  </a:lnTo>
                  <a:lnTo>
                    <a:pt x="2694" y="2033"/>
                  </a:lnTo>
                  <a:lnTo>
                    <a:pt x="2673" y="2111"/>
                  </a:lnTo>
                  <a:lnTo>
                    <a:pt x="2653" y="2186"/>
                  </a:lnTo>
                  <a:lnTo>
                    <a:pt x="2636" y="2253"/>
                  </a:lnTo>
                  <a:lnTo>
                    <a:pt x="2618" y="2315"/>
                  </a:lnTo>
                  <a:lnTo>
                    <a:pt x="2604" y="2368"/>
                  </a:lnTo>
                  <a:lnTo>
                    <a:pt x="2591" y="2412"/>
                  </a:lnTo>
                  <a:lnTo>
                    <a:pt x="2581" y="2450"/>
                  </a:lnTo>
                  <a:lnTo>
                    <a:pt x="2574" y="2476"/>
                  </a:lnTo>
                  <a:lnTo>
                    <a:pt x="2570" y="2480"/>
                  </a:lnTo>
                  <a:lnTo>
                    <a:pt x="2561" y="2490"/>
                  </a:lnTo>
                  <a:lnTo>
                    <a:pt x="2545" y="2506"/>
                  </a:lnTo>
                  <a:lnTo>
                    <a:pt x="2526" y="2529"/>
                  </a:lnTo>
                  <a:lnTo>
                    <a:pt x="2501" y="2556"/>
                  </a:lnTo>
                  <a:lnTo>
                    <a:pt x="2471" y="2588"/>
                  </a:lnTo>
                  <a:lnTo>
                    <a:pt x="2437" y="2625"/>
                  </a:lnTo>
                  <a:lnTo>
                    <a:pt x="2398" y="2664"/>
                  </a:lnTo>
                  <a:lnTo>
                    <a:pt x="2358" y="2706"/>
                  </a:lnTo>
                  <a:lnTo>
                    <a:pt x="2314" y="2751"/>
                  </a:lnTo>
                  <a:lnTo>
                    <a:pt x="2266" y="2797"/>
                  </a:lnTo>
                  <a:lnTo>
                    <a:pt x="2218" y="2843"/>
                  </a:lnTo>
                  <a:lnTo>
                    <a:pt x="2167" y="2891"/>
                  </a:lnTo>
                  <a:lnTo>
                    <a:pt x="2113" y="2938"/>
                  </a:lnTo>
                  <a:lnTo>
                    <a:pt x="2060" y="2986"/>
                  </a:lnTo>
                  <a:lnTo>
                    <a:pt x="2006" y="3032"/>
                  </a:lnTo>
                  <a:lnTo>
                    <a:pt x="1951" y="3076"/>
                  </a:lnTo>
                  <a:lnTo>
                    <a:pt x="1896" y="3119"/>
                  </a:lnTo>
                  <a:lnTo>
                    <a:pt x="1841" y="3158"/>
                  </a:lnTo>
                  <a:lnTo>
                    <a:pt x="1788" y="3193"/>
                  </a:lnTo>
                  <a:lnTo>
                    <a:pt x="1735" y="3225"/>
                  </a:lnTo>
                  <a:lnTo>
                    <a:pt x="1685" y="3254"/>
                  </a:lnTo>
                  <a:lnTo>
                    <a:pt x="1636" y="3277"/>
                  </a:lnTo>
                  <a:lnTo>
                    <a:pt x="1590" y="3292"/>
                  </a:lnTo>
                  <a:lnTo>
                    <a:pt x="1545" y="3303"/>
                  </a:lnTo>
                  <a:lnTo>
                    <a:pt x="1505" y="3307"/>
                  </a:lnTo>
                  <a:lnTo>
                    <a:pt x="1464" y="3303"/>
                  </a:lnTo>
                  <a:lnTo>
                    <a:pt x="1420" y="3292"/>
                  </a:lnTo>
                  <a:lnTo>
                    <a:pt x="1374" y="3277"/>
                  </a:lnTo>
                  <a:lnTo>
                    <a:pt x="1324" y="3254"/>
                  </a:lnTo>
                  <a:lnTo>
                    <a:pt x="1273" y="3225"/>
                  </a:lnTo>
                  <a:lnTo>
                    <a:pt x="1221" y="3193"/>
                  </a:lnTo>
                  <a:lnTo>
                    <a:pt x="1168" y="3158"/>
                  </a:lnTo>
                  <a:lnTo>
                    <a:pt x="1113" y="3119"/>
                  </a:lnTo>
                  <a:lnTo>
                    <a:pt x="1058" y="3076"/>
                  </a:lnTo>
                  <a:lnTo>
                    <a:pt x="1004" y="3032"/>
                  </a:lnTo>
                  <a:lnTo>
                    <a:pt x="949" y="2986"/>
                  </a:lnTo>
                  <a:lnTo>
                    <a:pt x="896" y="2938"/>
                  </a:lnTo>
                  <a:lnTo>
                    <a:pt x="842" y="2891"/>
                  </a:lnTo>
                  <a:lnTo>
                    <a:pt x="791" y="2843"/>
                  </a:lnTo>
                  <a:lnTo>
                    <a:pt x="742" y="2797"/>
                  </a:lnTo>
                  <a:lnTo>
                    <a:pt x="696" y="2751"/>
                  </a:lnTo>
                  <a:lnTo>
                    <a:pt x="651" y="2706"/>
                  </a:lnTo>
                  <a:lnTo>
                    <a:pt x="609" y="2664"/>
                  </a:lnTo>
                  <a:lnTo>
                    <a:pt x="572" y="2625"/>
                  </a:lnTo>
                  <a:lnTo>
                    <a:pt x="538" y="2588"/>
                  </a:lnTo>
                  <a:lnTo>
                    <a:pt x="508" y="2556"/>
                  </a:lnTo>
                  <a:lnTo>
                    <a:pt x="483" y="2529"/>
                  </a:lnTo>
                  <a:lnTo>
                    <a:pt x="462" y="2506"/>
                  </a:lnTo>
                  <a:lnTo>
                    <a:pt x="448" y="2490"/>
                  </a:lnTo>
                  <a:lnTo>
                    <a:pt x="437" y="2480"/>
                  </a:lnTo>
                  <a:lnTo>
                    <a:pt x="435" y="2476"/>
                  </a:lnTo>
                  <a:lnTo>
                    <a:pt x="434" y="2471"/>
                  </a:lnTo>
                  <a:lnTo>
                    <a:pt x="430" y="2457"/>
                  </a:lnTo>
                  <a:lnTo>
                    <a:pt x="423" y="2432"/>
                  </a:lnTo>
                  <a:lnTo>
                    <a:pt x="414" y="2400"/>
                  </a:lnTo>
                  <a:lnTo>
                    <a:pt x="402" y="2359"/>
                  </a:lnTo>
                  <a:lnTo>
                    <a:pt x="389" y="2311"/>
                  </a:lnTo>
                  <a:lnTo>
                    <a:pt x="375" y="2257"/>
                  </a:lnTo>
                  <a:lnTo>
                    <a:pt x="359" y="2196"/>
                  </a:lnTo>
                  <a:lnTo>
                    <a:pt x="341" y="2131"/>
                  </a:lnTo>
                  <a:lnTo>
                    <a:pt x="322" y="2062"/>
                  </a:lnTo>
                  <a:lnTo>
                    <a:pt x="303" y="1987"/>
                  </a:lnTo>
                  <a:lnTo>
                    <a:pt x="281" y="1911"/>
                  </a:lnTo>
                  <a:lnTo>
                    <a:pt x="260" y="1830"/>
                  </a:lnTo>
                  <a:lnTo>
                    <a:pt x="239" y="1748"/>
                  </a:lnTo>
                  <a:lnTo>
                    <a:pt x="218" y="1667"/>
                  </a:lnTo>
                  <a:lnTo>
                    <a:pt x="196" y="1582"/>
                  </a:lnTo>
                  <a:lnTo>
                    <a:pt x="173" y="1499"/>
                  </a:lnTo>
                  <a:lnTo>
                    <a:pt x="152" y="1415"/>
                  </a:lnTo>
                  <a:lnTo>
                    <a:pt x="133" y="1334"/>
                  </a:lnTo>
                  <a:lnTo>
                    <a:pt x="113" y="1254"/>
                  </a:lnTo>
                  <a:lnTo>
                    <a:pt x="94" y="1178"/>
                  </a:lnTo>
                  <a:lnTo>
                    <a:pt x="76" y="1104"/>
                  </a:lnTo>
                  <a:lnTo>
                    <a:pt x="60" y="1035"/>
                  </a:lnTo>
                  <a:lnTo>
                    <a:pt x="46" y="969"/>
                  </a:lnTo>
                  <a:lnTo>
                    <a:pt x="32" y="909"/>
                  </a:lnTo>
                  <a:lnTo>
                    <a:pt x="21" y="856"/>
                  </a:lnTo>
                  <a:lnTo>
                    <a:pt x="12" y="808"/>
                  </a:lnTo>
                  <a:lnTo>
                    <a:pt x="5" y="767"/>
                  </a:lnTo>
                  <a:lnTo>
                    <a:pt x="2" y="735"/>
                  </a:lnTo>
                  <a:lnTo>
                    <a:pt x="0" y="712"/>
                  </a:lnTo>
                  <a:lnTo>
                    <a:pt x="5" y="666"/>
                  </a:lnTo>
                  <a:lnTo>
                    <a:pt x="21" y="622"/>
                  </a:lnTo>
                  <a:lnTo>
                    <a:pt x="48" y="578"/>
                  </a:lnTo>
                  <a:lnTo>
                    <a:pt x="83" y="535"/>
                  </a:lnTo>
                  <a:lnTo>
                    <a:pt x="127" y="494"/>
                  </a:lnTo>
                  <a:lnTo>
                    <a:pt x="177" y="456"/>
                  </a:lnTo>
                  <a:lnTo>
                    <a:pt x="235" y="418"/>
                  </a:lnTo>
                  <a:lnTo>
                    <a:pt x="297" y="381"/>
                  </a:lnTo>
                  <a:lnTo>
                    <a:pt x="366" y="346"/>
                  </a:lnTo>
                  <a:lnTo>
                    <a:pt x="439" y="312"/>
                  </a:lnTo>
                  <a:lnTo>
                    <a:pt x="513" y="280"/>
                  </a:lnTo>
                  <a:lnTo>
                    <a:pt x="591" y="250"/>
                  </a:lnTo>
                  <a:lnTo>
                    <a:pt x="671" y="222"/>
                  </a:lnTo>
                  <a:lnTo>
                    <a:pt x="752" y="193"/>
                  </a:lnTo>
                  <a:lnTo>
                    <a:pt x="832" y="169"/>
                  </a:lnTo>
                  <a:lnTo>
                    <a:pt x="912" y="144"/>
                  </a:lnTo>
                  <a:lnTo>
                    <a:pt x="989" y="123"/>
                  </a:lnTo>
                  <a:lnTo>
                    <a:pt x="1066" y="101"/>
                  </a:lnTo>
                  <a:lnTo>
                    <a:pt x="1138" y="82"/>
                  </a:lnTo>
                  <a:lnTo>
                    <a:pt x="1205" y="66"/>
                  </a:lnTo>
                  <a:lnTo>
                    <a:pt x="1269" y="50"/>
                  </a:lnTo>
                  <a:lnTo>
                    <a:pt x="1326" y="38"/>
                  </a:lnTo>
                  <a:lnTo>
                    <a:pt x="1377" y="27"/>
                  </a:lnTo>
                  <a:lnTo>
                    <a:pt x="1421" y="18"/>
                  </a:lnTo>
                  <a:lnTo>
                    <a:pt x="1457" y="9"/>
                  </a:lnTo>
                  <a:lnTo>
                    <a:pt x="1482" y="6"/>
                  </a:lnTo>
                  <a:lnTo>
                    <a:pt x="1499" y="2"/>
                  </a:lnTo>
                  <a:lnTo>
                    <a:pt x="15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19" name="Shape 9819"/>
          <p:cNvGrpSpPr/>
          <p:nvPr/>
        </p:nvGrpSpPr>
        <p:grpSpPr>
          <a:xfrm>
            <a:off x="6366150" y="3678788"/>
            <a:ext cx="151795" cy="163550"/>
            <a:chOff x="9128" y="5242"/>
            <a:chExt cx="2531" cy="2727"/>
          </a:xfrm>
        </p:grpSpPr>
        <p:sp>
          <p:nvSpPr>
            <p:cNvPr id="9820" name="Shape 9820"/>
            <p:cNvSpPr/>
            <p:nvPr/>
          </p:nvSpPr>
          <p:spPr>
            <a:xfrm>
              <a:off x="9128" y="5734"/>
              <a:ext cx="2179" cy="2235"/>
            </a:xfrm>
            <a:custGeom>
              <a:avLst/>
              <a:gdLst/>
              <a:ahLst/>
              <a:cxnLst/>
              <a:rect l="0" t="0" r="0" b="0"/>
              <a:pathLst>
                <a:path w="4359" h="4470" extrusionOk="0">
                  <a:moveTo>
                    <a:pt x="2076" y="0"/>
                  </a:moveTo>
                  <a:lnTo>
                    <a:pt x="2108" y="2"/>
                  </a:lnTo>
                  <a:lnTo>
                    <a:pt x="2140" y="8"/>
                  </a:lnTo>
                  <a:lnTo>
                    <a:pt x="2168" y="22"/>
                  </a:lnTo>
                  <a:lnTo>
                    <a:pt x="2193" y="42"/>
                  </a:lnTo>
                  <a:lnTo>
                    <a:pt x="2215" y="65"/>
                  </a:lnTo>
                  <a:lnTo>
                    <a:pt x="2230" y="93"/>
                  </a:lnTo>
                  <a:lnTo>
                    <a:pt x="2240" y="123"/>
                  </a:lnTo>
                  <a:lnTo>
                    <a:pt x="2243" y="155"/>
                  </a:lnTo>
                  <a:lnTo>
                    <a:pt x="2243" y="2092"/>
                  </a:lnTo>
                  <a:lnTo>
                    <a:pt x="4256" y="2804"/>
                  </a:lnTo>
                  <a:lnTo>
                    <a:pt x="4284" y="2817"/>
                  </a:lnTo>
                  <a:lnTo>
                    <a:pt x="4307" y="2833"/>
                  </a:lnTo>
                  <a:lnTo>
                    <a:pt x="4329" y="2857"/>
                  </a:lnTo>
                  <a:lnTo>
                    <a:pt x="4344" y="2883"/>
                  </a:lnTo>
                  <a:lnTo>
                    <a:pt x="4354" y="2912"/>
                  </a:lnTo>
                  <a:lnTo>
                    <a:pt x="4359" y="2942"/>
                  </a:lnTo>
                  <a:lnTo>
                    <a:pt x="4357" y="2973"/>
                  </a:lnTo>
                  <a:lnTo>
                    <a:pt x="4349" y="3003"/>
                  </a:lnTo>
                  <a:lnTo>
                    <a:pt x="4296" y="3136"/>
                  </a:lnTo>
                  <a:lnTo>
                    <a:pt x="4234" y="3264"/>
                  </a:lnTo>
                  <a:lnTo>
                    <a:pt x="4164" y="3389"/>
                  </a:lnTo>
                  <a:lnTo>
                    <a:pt x="4086" y="3508"/>
                  </a:lnTo>
                  <a:lnTo>
                    <a:pt x="4001" y="3621"/>
                  </a:lnTo>
                  <a:lnTo>
                    <a:pt x="3911" y="3729"/>
                  </a:lnTo>
                  <a:lnTo>
                    <a:pt x="3813" y="3831"/>
                  </a:lnTo>
                  <a:lnTo>
                    <a:pt x="3708" y="3927"/>
                  </a:lnTo>
                  <a:lnTo>
                    <a:pt x="3598" y="4017"/>
                  </a:lnTo>
                  <a:lnTo>
                    <a:pt x="3483" y="4098"/>
                  </a:lnTo>
                  <a:lnTo>
                    <a:pt x="3362" y="4173"/>
                  </a:lnTo>
                  <a:lnTo>
                    <a:pt x="3235" y="4241"/>
                  </a:lnTo>
                  <a:lnTo>
                    <a:pt x="3105" y="4299"/>
                  </a:lnTo>
                  <a:lnTo>
                    <a:pt x="2970" y="4351"/>
                  </a:lnTo>
                  <a:lnTo>
                    <a:pt x="2832" y="4392"/>
                  </a:lnTo>
                  <a:lnTo>
                    <a:pt x="2689" y="4427"/>
                  </a:lnTo>
                  <a:lnTo>
                    <a:pt x="2542" y="4450"/>
                  </a:lnTo>
                  <a:lnTo>
                    <a:pt x="2394" y="4465"/>
                  </a:lnTo>
                  <a:lnTo>
                    <a:pt x="2243" y="4470"/>
                  </a:lnTo>
                  <a:lnTo>
                    <a:pt x="2090" y="4465"/>
                  </a:lnTo>
                  <a:lnTo>
                    <a:pt x="1938" y="4450"/>
                  </a:lnTo>
                  <a:lnTo>
                    <a:pt x="1792" y="4426"/>
                  </a:lnTo>
                  <a:lnTo>
                    <a:pt x="1647" y="4391"/>
                  </a:lnTo>
                  <a:lnTo>
                    <a:pt x="1507" y="4347"/>
                  </a:lnTo>
                  <a:lnTo>
                    <a:pt x="1370" y="4296"/>
                  </a:lnTo>
                  <a:lnTo>
                    <a:pt x="1239" y="4234"/>
                  </a:lnTo>
                  <a:lnTo>
                    <a:pt x="1111" y="4165"/>
                  </a:lnTo>
                  <a:lnTo>
                    <a:pt x="989" y="4088"/>
                  </a:lnTo>
                  <a:lnTo>
                    <a:pt x="873" y="4005"/>
                  </a:lnTo>
                  <a:lnTo>
                    <a:pt x="761" y="3914"/>
                  </a:lnTo>
                  <a:lnTo>
                    <a:pt x="658" y="3816"/>
                  </a:lnTo>
                  <a:lnTo>
                    <a:pt x="560" y="3711"/>
                  </a:lnTo>
                  <a:lnTo>
                    <a:pt x="468" y="3601"/>
                  </a:lnTo>
                  <a:lnTo>
                    <a:pt x="383" y="3485"/>
                  </a:lnTo>
                  <a:lnTo>
                    <a:pt x="307" y="3362"/>
                  </a:lnTo>
                  <a:lnTo>
                    <a:pt x="238" y="3236"/>
                  </a:lnTo>
                  <a:lnTo>
                    <a:pt x="177" y="3104"/>
                  </a:lnTo>
                  <a:lnTo>
                    <a:pt x="124" y="2968"/>
                  </a:lnTo>
                  <a:lnTo>
                    <a:pt x="80" y="2829"/>
                  </a:lnTo>
                  <a:lnTo>
                    <a:pt x="45" y="2684"/>
                  </a:lnTo>
                  <a:lnTo>
                    <a:pt x="20" y="2536"/>
                  </a:lnTo>
                  <a:lnTo>
                    <a:pt x="5" y="2386"/>
                  </a:lnTo>
                  <a:lnTo>
                    <a:pt x="0" y="2232"/>
                  </a:lnTo>
                  <a:lnTo>
                    <a:pt x="5" y="2081"/>
                  </a:lnTo>
                  <a:lnTo>
                    <a:pt x="20" y="1929"/>
                  </a:lnTo>
                  <a:lnTo>
                    <a:pt x="45" y="1783"/>
                  </a:lnTo>
                  <a:lnTo>
                    <a:pt x="80" y="1640"/>
                  </a:lnTo>
                  <a:lnTo>
                    <a:pt x="124" y="1501"/>
                  </a:lnTo>
                  <a:lnTo>
                    <a:pt x="175" y="1364"/>
                  </a:lnTo>
                  <a:lnTo>
                    <a:pt x="235" y="1233"/>
                  </a:lnTo>
                  <a:lnTo>
                    <a:pt x="305" y="1107"/>
                  </a:lnTo>
                  <a:lnTo>
                    <a:pt x="380" y="986"/>
                  </a:lnTo>
                  <a:lnTo>
                    <a:pt x="465" y="869"/>
                  </a:lnTo>
                  <a:lnTo>
                    <a:pt x="555" y="758"/>
                  </a:lnTo>
                  <a:lnTo>
                    <a:pt x="653" y="655"/>
                  </a:lnTo>
                  <a:lnTo>
                    <a:pt x="756" y="557"/>
                  </a:lnTo>
                  <a:lnTo>
                    <a:pt x="866" y="465"/>
                  </a:lnTo>
                  <a:lnTo>
                    <a:pt x="983" y="381"/>
                  </a:lnTo>
                  <a:lnTo>
                    <a:pt x="1104" y="304"/>
                  </a:lnTo>
                  <a:lnTo>
                    <a:pt x="1231" y="234"/>
                  </a:lnTo>
                  <a:lnTo>
                    <a:pt x="1360" y="175"/>
                  </a:lnTo>
                  <a:lnTo>
                    <a:pt x="1497" y="121"/>
                  </a:lnTo>
                  <a:lnTo>
                    <a:pt x="1637" y="77"/>
                  </a:lnTo>
                  <a:lnTo>
                    <a:pt x="1780" y="42"/>
                  </a:lnTo>
                  <a:lnTo>
                    <a:pt x="1927" y="17"/>
                  </a:lnTo>
                  <a:lnTo>
                    <a:pt x="20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21" name="Shape 9821"/>
            <p:cNvSpPr/>
            <p:nvPr/>
          </p:nvSpPr>
          <p:spPr>
            <a:xfrm>
              <a:off x="10468" y="5242"/>
              <a:ext cx="759" cy="1045"/>
            </a:xfrm>
            <a:custGeom>
              <a:avLst/>
              <a:gdLst/>
              <a:ahLst/>
              <a:cxnLst/>
              <a:rect l="0" t="0" r="0" b="0"/>
              <a:pathLst>
                <a:path w="1518" h="2091" extrusionOk="0">
                  <a:moveTo>
                    <a:pt x="166" y="0"/>
                  </a:moveTo>
                  <a:lnTo>
                    <a:pt x="313" y="15"/>
                  </a:lnTo>
                  <a:lnTo>
                    <a:pt x="458" y="40"/>
                  </a:lnTo>
                  <a:lnTo>
                    <a:pt x="598" y="73"/>
                  </a:lnTo>
                  <a:lnTo>
                    <a:pt x="734" y="117"/>
                  </a:lnTo>
                  <a:lnTo>
                    <a:pt x="867" y="168"/>
                  </a:lnTo>
                  <a:lnTo>
                    <a:pt x="997" y="226"/>
                  </a:lnTo>
                  <a:lnTo>
                    <a:pt x="1122" y="293"/>
                  </a:lnTo>
                  <a:lnTo>
                    <a:pt x="1240" y="368"/>
                  </a:lnTo>
                  <a:lnTo>
                    <a:pt x="1355" y="449"/>
                  </a:lnTo>
                  <a:lnTo>
                    <a:pt x="1465" y="537"/>
                  </a:lnTo>
                  <a:lnTo>
                    <a:pt x="1487" y="560"/>
                  </a:lnTo>
                  <a:lnTo>
                    <a:pt x="1503" y="589"/>
                  </a:lnTo>
                  <a:lnTo>
                    <a:pt x="1513" y="620"/>
                  </a:lnTo>
                  <a:lnTo>
                    <a:pt x="1518" y="653"/>
                  </a:lnTo>
                  <a:lnTo>
                    <a:pt x="1515" y="685"/>
                  </a:lnTo>
                  <a:lnTo>
                    <a:pt x="1505" y="717"/>
                  </a:lnTo>
                  <a:lnTo>
                    <a:pt x="1488" y="745"/>
                  </a:lnTo>
                  <a:lnTo>
                    <a:pt x="1467" y="770"/>
                  </a:lnTo>
                  <a:lnTo>
                    <a:pt x="0" y="2091"/>
                  </a:lnTo>
                  <a:lnTo>
                    <a:pt x="0" y="153"/>
                  </a:lnTo>
                  <a:lnTo>
                    <a:pt x="3" y="122"/>
                  </a:lnTo>
                  <a:lnTo>
                    <a:pt x="12" y="92"/>
                  </a:lnTo>
                  <a:lnTo>
                    <a:pt x="28" y="65"/>
                  </a:lnTo>
                  <a:lnTo>
                    <a:pt x="50" y="40"/>
                  </a:lnTo>
                  <a:lnTo>
                    <a:pt x="75" y="22"/>
                  </a:lnTo>
                  <a:lnTo>
                    <a:pt x="103" y="9"/>
                  </a:lnTo>
                  <a:lnTo>
                    <a:pt x="135" y="0"/>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22" name="Shape 9822"/>
            <p:cNvSpPr/>
            <p:nvPr/>
          </p:nvSpPr>
          <p:spPr>
            <a:xfrm>
              <a:off x="10537" y="5915"/>
              <a:ext cx="1122" cy="1042"/>
            </a:xfrm>
            <a:custGeom>
              <a:avLst/>
              <a:gdLst/>
              <a:ahLst/>
              <a:cxnLst/>
              <a:rect l="0" t="0" r="0" b="0"/>
              <a:pathLst>
                <a:path w="2242" h="2084" extrusionOk="0">
                  <a:moveTo>
                    <a:pt x="1593" y="0"/>
                  </a:moveTo>
                  <a:lnTo>
                    <a:pt x="1623" y="5"/>
                  </a:lnTo>
                  <a:lnTo>
                    <a:pt x="1653" y="15"/>
                  </a:lnTo>
                  <a:lnTo>
                    <a:pt x="1678" y="32"/>
                  </a:lnTo>
                  <a:lnTo>
                    <a:pt x="1701" y="54"/>
                  </a:lnTo>
                  <a:lnTo>
                    <a:pt x="1790" y="162"/>
                  </a:lnTo>
                  <a:lnTo>
                    <a:pt x="1869" y="275"/>
                  </a:lnTo>
                  <a:lnTo>
                    <a:pt x="1943" y="393"/>
                  </a:lnTo>
                  <a:lnTo>
                    <a:pt x="2008" y="512"/>
                  </a:lnTo>
                  <a:lnTo>
                    <a:pt x="2064" y="637"/>
                  </a:lnTo>
                  <a:lnTo>
                    <a:pt x="2114" y="763"/>
                  </a:lnTo>
                  <a:lnTo>
                    <a:pt x="2156" y="891"/>
                  </a:lnTo>
                  <a:lnTo>
                    <a:pt x="2189" y="1022"/>
                  </a:lnTo>
                  <a:lnTo>
                    <a:pt x="2214" y="1154"/>
                  </a:lnTo>
                  <a:lnTo>
                    <a:pt x="2232" y="1288"/>
                  </a:lnTo>
                  <a:lnTo>
                    <a:pt x="2241" y="1421"/>
                  </a:lnTo>
                  <a:lnTo>
                    <a:pt x="2242" y="1557"/>
                  </a:lnTo>
                  <a:lnTo>
                    <a:pt x="2236" y="1692"/>
                  </a:lnTo>
                  <a:lnTo>
                    <a:pt x="2221" y="1827"/>
                  </a:lnTo>
                  <a:lnTo>
                    <a:pt x="2197" y="1961"/>
                  </a:lnTo>
                  <a:lnTo>
                    <a:pt x="2187" y="1993"/>
                  </a:lnTo>
                  <a:lnTo>
                    <a:pt x="2171" y="2021"/>
                  </a:lnTo>
                  <a:lnTo>
                    <a:pt x="2149" y="2046"/>
                  </a:lnTo>
                  <a:lnTo>
                    <a:pt x="2122" y="2064"/>
                  </a:lnTo>
                  <a:lnTo>
                    <a:pt x="2091" y="2078"/>
                  </a:lnTo>
                  <a:lnTo>
                    <a:pt x="2059" y="2084"/>
                  </a:lnTo>
                  <a:lnTo>
                    <a:pt x="2026" y="2084"/>
                  </a:lnTo>
                  <a:lnTo>
                    <a:pt x="1994" y="2076"/>
                  </a:lnTo>
                  <a:lnTo>
                    <a:pt x="0" y="1371"/>
                  </a:lnTo>
                  <a:lnTo>
                    <a:pt x="1480" y="39"/>
                  </a:lnTo>
                  <a:lnTo>
                    <a:pt x="1505" y="20"/>
                  </a:lnTo>
                  <a:lnTo>
                    <a:pt x="1531" y="9"/>
                  </a:lnTo>
                  <a:lnTo>
                    <a:pt x="1561" y="0"/>
                  </a:lnTo>
                  <a:lnTo>
                    <a:pt x="15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23" name="Shape 9823"/>
          <p:cNvGrpSpPr/>
          <p:nvPr/>
        </p:nvGrpSpPr>
        <p:grpSpPr>
          <a:xfrm>
            <a:off x="3190627" y="3672312"/>
            <a:ext cx="117489" cy="176503"/>
            <a:chOff x="9893" y="1069"/>
            <a:chExt cx="1959" cy="2943"/>
          </a:xfrm>
        </p:grpSpPr>
        <p:sp>
          <p:nvSpPr>
            <p:cNvPr id="9824" name="Shape 9824"/>
            <p:cNvSpPr/>
            <p:nvPr/>
          </p:nvSpPr>
          <p:spPr>
            <a:xfrm>
              <a:off x="9893" y="1588"/>
              <a:ext cx="1959" cy="2424"/>
            </a:xfrm>
            <a:custGeom>
              <a:avLst/>
              <a:gdLst/>
              <a:ahLst/>
              <a:cxnLst/>
              <a:rect l="0" t="0" r="0" b="0"/>
              <a:pathLst>
                <a:path w="3917" h="4848" extrusionOk="0">
                  <a:moveTo>
                    <a:pt x="2290" y="3268"/>
                  </a:moveTo>
                  <a:lnTo>
                    <a:pt x="2247" y="3274"/>
                  </a:lnTo>
                  <a:lnTo>
                    <a:pt x="2207" y="3288"/>
                  </a:lnTo>
                  <a:lnTo>
                    <a:pt x="2171" y="3310"/>
                  </a:lnTo>
                  <a:lnTo>
                    <a:pt x="2143" y="3338"/>
                  </a:lnTo>
                  <a:lnTo>
                    <a:pt x="2121" y="3374"/>
                  </a:lnTo>
                  <a:lnTo>
                    <a:pt x="2107" y="3414"/>
                  </a:lnTo>
                  <a:lnTo>
                    <a:pt x="2101" y="3457"/>
                  </a:lnTo>
                  <a:lnTo>
                    <a:pt x="2107" y="3500"/>
                  </a:lnTo>
                  <a:lnTo>
                    <a:pt x="2121" y="3539"/>
                  </a:lnTo>
                  <a:lnTo>
                    <a:pt x="2143" y="3573"/>
                  </a:lnTo>
                  <a:lnTo>
                    <a:pt x="2171" y="3602"/>
                  </a:lnTo>
                  <a:lnTo>
                    <a:pt x="2207" y="3623"/>
                  </a:lnTo>
                  <a:lnTo>
                    <a:pt x="2247" y="3638"/>
                  </a:lnTo>
                  <a:lnTo>
                    <a:pt x="2290" y="3643"/>
                  </a:lnTo>
                  <a:lnTo>
                    <a:pt x="3141" y="3643"/>
                  </a:lnTo>
                  <a:lnTo>
                    <a:pt x="3184" y="3638"/>
                  </a:lnTo>
                  <a:lnTo>
                    <a:pt x="3224" y="3623"/>
                  </a:lnTo>
                  <a:lnTo>
                    <a:pt x="3258" y="3602"/>
                  </a:lnTo>
                  <a:lnTo>
                    <a:pt x="3287" y="3573"/>
                  </a:lnTo>
                  <a:lnTo>
                    <a:pt x="3310" y="3539"/>
                  </a:lnTo>
                  <a:lnTo>
                    <a:pt x="3324" y="3500"/>
                  </a:lnTo>
                  <a:lnTo>
                    <a:pt x="3328" y="3457"/>
                  </a:lnTo>
                  <a:lnTo>
                    <a:pt x="3324" y="3414"/>
                  </a:lnTo>
                  <a:lnTo>
                    <a:pt x="3310" y="3374"/>
                  </a:lnTo>
                  <a:lnTo>
                    <a:pt x="3287" y="3338"/>
                  </a:lnTo>
                  <a:lnTo>
                    <a:pt x="3258" y="3310"/>
                  </a:lnTo>
                  <a:lnTo>
                    <a:pt x="3224" y="3288"/>
                  </a:lnTo>
                  <a:lnTo>
                    <a:pt x="3184" y="3274"/>
                  </a:lnTo>
                  <a:lnTo>
                    <a:pt x="3141" y="3268"/>
                  </a:lnTo>
                  <a:lnTo>
                    <a:pt x="2290" y="3268"/>
                  </a:lnTo>
                  <a:close/>
                  <a:moveTo>
                    <a:pt x="851" y="2953"/>
                  </a:moveTo>
                  <a:lnTo>
                    <a:pt x="803" y="2958"/>
                  </a:lnTo>
                  <a:lnTo>
                    <a:pt x="758" y="2973"/>
                  </a:lnTo>
                  <a:lnTo>
                    <a:pt x="717" y="2994"/>
                  </a:lnTo>
                  <a:lnTo>
                    <a:pt x="683" y="3023"/>
                  </a:lnTo>
                  <a:lnTo>
                    <a:pt x="652" y="3059"/>
                  </a:lnTo>
                  <a:lnTo>
                    <a:pt x="631" y="3100"/>
                  </a:lnTo>
                  <a:lnTo>
                    <a:pt x="616" y="3145"/>
                  </a:lnTo>
                  <a:lnTo>
                    <a:pt x="611" y="3193"/>
                  </a:lnTo>
                  <a:lnTo>
                    <a:pt x="611" y="3718"/>
                  </a:lnTo>
                  <a:lnTo>
                    <a:pt x="616" y="3767"/>
                  </a:lnTo>
                  <a:lnTo>
                    <a:pt x="631" y="3812"/>
                  </a:lnTo>
                  <a:lnTo>
                    <a:pt x="652" y="3853"/>
                  </a:lnTo>
                  <a:lnTo>
                    <a:pt x="683" y="3889"/>
                  </a:lnTo>
                  <a:lnTo>
                    <a:pt x="717" y="3917"/>
                  </a:lnTo>
                  <a:lnTo>
                    <a:pt x="758" y="3941"/>
                  </a:lnTo>
                  <a:lnTo>
                    <a:pt x="803" y="3953"/>
                  </a:lnTo>
                  <a:lnTo>
                    <a:pt x="851" y="3959"/>
                  </a:lnTo>
                  <a:lnTo>
                    <a:pt x="1378" y="3959"/>
                  </a:lnTo>
                  <a:lnTo>
                    <a:pt x="1426" y="3953"/>
                  </a:lnTo>
                  <a:lnTo>
                    <a:pt x="1471" y="3941"/>
                  </a:lnTo>
                  <a:lnTo>
                    <a:pt x="1512" y="3917"/>
                  </a:lnTo>
                  <a:lnTo>
                    <a:pt x="1548" y="3889"/>
                  </a:lnTo>
                  <a:lnTo>
                    <a:pt x="1577" y="3853"/>
                  </a:lnTo>
                  <a:lnTo>
                    <a:pt x="1600" y="3812"/>
                  </a:lnTo>
                  <a:lnTo>
                    <a:pt x="1615" y="3767"/>
                  </a:lnTo>
                  <a:lnTo>
                    <a:pt x="1618" y="3718"/>
                  </a:lnTo>
                  <a:lnTo>
                    <a:pt x="1618" y="3193"/>
                  </a:lnTo>
                  <a:lnTo>
                    <a:pt x="1615" y="3145"/>
                  </a:lnTo>
                  <a:lnTo>
                    <a:pt x="1600" y="3100"/>
                  </a:lnTo>
                  <a:lnTo>
                    <a:pt x="1577" y="3059"/>
                  </a:lnTo>
                  <a:lnTo>
                    <a:pt x="1548" y="3023"/>
                  </a:lnTo>
                  <a:lnTo>
                    <a:pt x="1512" y="2994"/>
                  </a:lnTo>
                  <a:lnTo>
                    <a:pt x="1471" y="2973"/>
                  </a:lnTo>
                  <a:lnTo>
                    <a:pt x="1426" y="2958"/>
                  </a:lnTo>
                  <a:lnTo>
                    <a:pt x="1378" y="2953"/>
                  </a:lnTo>
                  <a:lnTo>
                    <a:pt x="851" y="2953"/>
                  </a:lnTo>
                  <a:close/>
                  <a:moveTo>
                    <a:pt x="2290" y="1734"/>
                  </a:moveTo>
                  <a:lnTo>
                    <a:pt x="2247" y="1739"/>
                  </a:lnTo>
                  <a:lnTo>
                    <a:pt x="2207" y="1754"/>
                  </a:lnTo>
                  <a:lnTo>
                    <a:pt x="2171" y="1775"/>
                  </a:lnTo>
                  <a:lnTo>
                    <a:pt x="2143" y="1804"/>
                  </a:lnTo>
                  <a:lnTo>
                    <a:pt x="2121" y="1840"/>
                  </a:lnTo>
                  <a:lnTo>
                    <a:pt x="2107" y="1879"/>
                  </a:lnTo>
                  <a:lnTo>
                    <a:pt x="2101" y="1922"/>
                  </a:lnTo>
                  <a:lnTo>
                    <a:pt x="2107" y="1965"/>
                  </a:lnTo>
                  <a:lnTo>
                    <a:pt x="2121" y="2005"/>
                  </a:lnTo>
                  <a:lnTo>
                    <a:pt x="2143" y="2039"/>
                  </a:lnTo>
                  <a:lnTo>
                    <a:pt x="2171" y="2067"/>
                  </a:lnTo>
                  <a:lnTo>
                    <a:pt x="2207" y="2089"/>
                  </a:lnTo>
                  <a:lnTo>
                    <a:pt x="2247" y="2103"/>
                  </a:lnTo>
                  <a:lnTo>
                    <a:pt x="2290" y="2109"/>
                  </a:lnTo>
                  <a:lnTo>
                    <a:pt x="3141" y="2109"/>
                  </a:lnTo>
                  <a:lnTo>
                    <a:pt x="3184" y="2103"/>
                  </a:lnTo>
                  <a:lnTo>
                    <a:pt x="3224" y="2089"/>
                  </a:lnTo>
                  <a:lnTo>
                    <a:pt x="3258" y="2067"/>
                  </a:lnTo>
                  <a:lnTo>
                    <a:pt x="3287" y="2039"/>
                  </a:lnTo>
                  <a:lnTo>
                    <a:pt x="3310" y="2005"/>
                  </a:lnTo>
                  <a:lnTo>
                    <a:pt x="3324" y="1965"/>
                  </a:lnTo>
                  <a:lnTo>
                    <a:pt x="3328" y="1922"/>
                  </a:lnTo>
                  <a:lnTo>
                    <a:pt x="3324" y="1879"/>
                  </a:lnTo>
                  <a:lnTo>
                    <a:pt x="3310" y="1840"/>
                  </a:lnTo>
                  <a:lnTo>
                    <a:pt x="3287" y="1804"/>
                  </a:lnTo>
                  <a:lnTo>
                    <a:pt x="3258" y="1775"/>
                  </a:lnTo>
                  <a:lnTo>
                    <a:pt x="3224" y="1754"/>
                  </a:lnTo>
                  <a:lnTo>
                    <a:pt x="3184" y="1739"/>
                  </a:lnTo>
                  <a:lnTo>
                    <a:pt x="3141" y="1734"/>
                  </a:lnTo>
                  <a:lnTo>
                    <a:pt x="2290" y="1734"/>
                  </a:lnTo>
                  <a:close/>
                  <a:moveTo>
                    <a:pt x="851" y="1418"/>
                  </a:moveTo>
                  <a:lnTo>
                    <a:pt x="803" y="1424"/>
                  </a:lnTo>
                  <a:lnTo>
                    <a:pt x="758" y="1438"/>
                  </a:lnTo>
                  <a:lnTo>
                    <a:pt x="717" y="1460"/>
                  </a:lnTo>
                  <a:lnTo>
                    <a:pt x="683" y="1488"/>
                  </a:lnTo>
                  <a:lnTo>
                    <a:pt x="652" y="1524"/>
                  </a:lnTo>
                  <a:lnTo>
                    <a:pt x="631" y="1565"/>
                  </a:lnTo>
                  <a:lnTo>
                    <a:pt x="616" y="1610"/>
                  </a:lnTo>
                  <a:lnTo>
                    <a:pt x="611" y="1659"/>
                  </a:lnTo>
                  <a:lnTo>
                    <a:pt x="611" y="2184"/>
                  </a:lnTo>
                  <a:lnTo>
                    <a:pt x="616" y="2232"/>
                  </a:lnTo>
                  <a:lnTo>
                    <a:pt x="631" y="2277"/>
                  </a:lnTo>
                  <a:lnTo>
                    <a:pt x="652" y="2318"/>
                  </a:lnTo>
                  <a:lnTo>
                    <a:pt x="683" y="2354"/>
                  </a:lnTo>
                  <a:lnTo>
                    <a:pt x="717" y="2383"/>
                  </a:lnTo>
                  <a:lnTo>
                    <a:pt x="758" y="2406"/>
                  </a:lnTo>
                  <a:lnTo>
                    <a:pt x="803" y="2419"/>
                  </a:lnTo>
                  <a:lnTo>
                    <a:pt x="851" y="2424"/>
                  </a:lnTo>
                  <a:lnTo>
                    <a:pt x="1378" y="2424"/>
                  </a:lnTo>
                  <a:lnTo>
                    <a:pt x="1426" y="2419"/>
                  </a:lnTo>
                  <a:lnTo>
                    <a:pt x="1471" y="2406"/>
                  </a:lnTo>
                  <a:lnTo>
                    <a:pt x="1512" y="2383"/>
                  </a:lnTo>
                  <a:lnTo>
                    <a:pt x="1548" y="2354"/>
                  </a:lnTo>
                  <a:lnTo>
                    <a:pt x="1577" y="2318"/>
                  </a:lnTo>
                  <a:lnTo>
                    <a:pt x="1600" y="2277"/>
                  </a:lnTo>
                  <a:lnTo>
                    <a:pt x="1615" y="2232"/>
                  </a:lnTo>
                  <a:lnTo>
                    <a:pt x="1618" y="2184"/>
                  </a:lnTo>
                  <a:lnTo>
                    <a:pt x="1618" y="1659"/>
                  </a:lnTo>
                  <a:lnTo>
                    <a:pt x="1615" y="1610"/>
                  </a:lnTo>
                  <a:lnTo>
                    <a:pt x="1600" y="1565"/>
                  </a:lnTo>
                  <a:lnTo>
                    <a:pt x="1577" y="1524"/>
                  </a:lnTo>
                  <a:lnTo>
                    <a:pt x="1548" y="1488"/>
                  </a:lnTo>
                  <a:lnTo>
                    <a:pt x="1512" y="1460"/>
                  </a:lnTo>
                  <a:lnTo>
                    <a:pt x="1471" y="1438"/>
                  </a:lnTo>
                  <a:lnTo>
                    <a:pt x="1426" y="1424"/>
                  </a:lnTo>
                  <a:lnTo>
                    <a:pt x="1378" y="1418"/>
                  </a:lnTo>
                  <a:lnTo>
                    <a:pt x="851" y="1418"/>
                  </a:lnTo>
                  <a:close/>
                  <a:moveTo>
                    <a:pt x="243" y="0"/>
                  </a:moveTo>
                  <a:lnTo>
                    <a:pt x="913" y="0"/>
                  </a:lnTo>
                  <a:lnTo>
                    <a:pt x="913" y="328"/>
                  </a:lnTo>
                  <a:lnTo>
                    <a:pt x="918" y="397"/>
                  </a:lnTo>
                  <a:lnTo>
                    <a:pt x="932" y="461"/>
                  </a:lnTo>
                  <a:lnTo>
                    <a:pt x="956" y="522"/>
                  </a:lnTo>
                  <a:lnTo>
                    <a:pt x="986" y="579"/>
                  </a:lnTo>
                  <a:lnTo>
                    <a:pt x="1026" y="631"/>
                  </a:lnTo>
                  <a:lnTo>
                    <a:pt x="1072" y="676"/>
                  </a:lnTo>
                  <a:lnTo>
                    <a:pt x="1123" y="716"/>
                  </a:lnTo>
                  <a:lnTo>
                    <a:pt x="1180" y="746"/>
                  </a:lnTo>
                  <a:lnTo>
                    <a:pt x="1241" y="769"/>
                  </a:lnTo>
                  <a:lnTo>
                    <a:pt x="1308" y="784"/>
                  </a:lnTo>
                  <a:lnTo>
                    <a:pt x="1376" y="789"/>
                  </a:lnTo>
                  <a:lnTo>
                    <a:pt x="2543" y="789"/>
                  </a:lnTo>
                  <a:lnTo>
                    <a:pt x="2611" y="784"/>
                  </a:lnTo>
                  <a:lnTo>
                    <a:pt x="2676" y="769"/>
                  </a:lnTo>
                  <a:lnTo>
                    <a:pt x="2737" y="746"/>
                  </a:lnTo>
                  <a:lnTo>
                    <a:pt x="2795" y="716"/>
                  </a:lnTo>
                  <a:lnTo>
                    <a:pt x="2847" y="676"/>
                  </a:lnTo>
                  <a:lnTo>
                    <a:pt x="2892" y="631"/>
                  </a:lnTo>
                  <a:lnTo>
                    <a:pt x="2931" y="579"/>
                  </a:lnTo>
                  <a:lnTo>
                    <a:pt x="2963" y="522"/>
                  </a:lnTo>
                  <a:lnTo>
                    <a:pt x="2987" y="461"/>
                  </a:lnTo>
                  <a:lnTo>
                    <a:pt x="3001" y="397"/>
                  </a:lnTo>
                  <a:lnTo>
                    <a:pt x="3007" y="328"/>
                  </a:lnTo>
                  <a:lnTo>
                    <a:pt x="3007" y="0"/>
                  </a:lnTo>
                  <a:lnTo>
                    <a:pt x="3676" y="0"/>
                  </a:lnTo>
                  <a:lnTo>
                    <a:pt x="3725" y="6"/>
                  </a:lnTo>
                  <a:lnTo>
                    <a:pt x="3770" y="20"/>
                  </a:lnTo>
                  <a:lnTo>
                    <a:pt x="3811" y="42"/>
                  </a:lnTo>
                  <a:lnTo>
                    <a:pt x="3847" y="72"/>
                  </a:lnTo>
                  <a:lnTo>
                    <a:pt x="3876" y="106"/>
                  </a:lnTo>
                  <a:lnTo>
                    <a:pt x="3899" y="147"/>
                  </a:lnTo>
                  <a:lnTo>
                    <a:pt x="3912" y="192"/>
                  </a:lnTo>
                  <a:lnTo>
                    <a:pt x="3917" y="241"/>
                  </a:lnTo>
                  <a:lnTo>
                    <a:pt x="3917" y="4608"/>
                  </a:lnTo>
                  <a:lnTo>
                    <a:pt x="3912" y="4656"/>
                  </a:lnTo>
                  <a:lnTo>
                    <a:pt x="3899" y="4701"/>
                  </a:lnTo>
                  <a:lnTo>
                    <a:pt x="3876" y="4742"/>
                  </a:lnTo>
                  <a:lnTo>
                    <a:pt x="3847" y="4778"/>
                  </a:lnTo>
                  <a:lnTo>
                    <a:pt x="3811" y="4807"/>
                  </a:lnTo>
                  <a:lnTo>
                    <a:pt x="3770" y="4830"/>
                  </a:lnTo>
                  <a:lnTo>
                    <a:pt x="3725" y="4842"/>
                  </a:lnTo>
                  <a:lnTo>
                    <a:pt x="3676" y="4848"/>
                  </a:lnTo>
                  <a:lnTo>
                    <a:pt x="243" y="4848"/>
                  </a:lnTo>
                  <a:lnTo>
                    <a:pt x="194" y="4842"/>
                  </a:lnTo>
                  <a:lnTo>
                    <a:pt x="147" y="4830"/>
                  </a:lnTo>
                  <a:lnTo>
                    <a:pt x="108" y="4807"/>
                  </a:lnTo>
                  <a:lnTo>
                    <a:pt x="72" y="4778"/>
                  </a:lnTo>
                  <a:lnTo>
                    <a:pt x="42" y="4742"/>
                  </a:lnTo>
                  <a:lnTo>
                    <a:pt x="20" y="4701"/>
                  </a:lnTo>
                  <a:lnTo>
                    <a:pt x="6" y="4656"/>
                  </a:lnTo>
                  <a:lnTo>
                    <a:pt x="0" y="4608"/>
                  </a:lnTo>
                  <a:lnTo>
                    <a:pt x="0" y="241"/>
                  </a:lnTo>
                  <a:lnTo>
                    <a:pt x="6" y="192"/>
                  </a:lnTo>
                  <a:lnTo>
                    <a:pt x="20" y="147"/>
                  </a:lnTo>
                  <a:lnTo>
                    <a:pt x="42" y="106"/>
                  </a:lnTo>
                  <a:lnTo>
                    <a:pt x="72" y="72"/>
                  </a:lnTo>
                  <a:lnTo>
                    <a:pt x="108" y="42"/>
                  </a:lnTo>
                  <a:lnTo>
                    <a:pt x="147" y="20"/>
                  </a:lnTo>
                  <a:lnTo>
                    <a:pt x="194" y="6"/>
                  </a:lnTo>
                  <a:lnTo>
                    <a:pt x="2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25" name="Shape 9825"/>
            <p:cNvSpPr/>
            <p:nvPr/>
          </p:nvSpPr>
          <p:spPr>
            <a:xfrm>
              <a:off x="10474" y="1069"/>
              <a:ext cx="797" cy="789"/>
            </a:xfrm>
            <a:custGeom>
              <a:avLst/>
              <a:gdLst/>
              <a:ahLst/>
              <a:cxnLst/>
              <a:rect l="0" t="0" r="0" b="0"/>
              <a:pathLst>
                <a:path w="1593" h="1578" extrusionOk="0">
                  <a:moveTo>
                    <a:pt x="798" y="373"/>
                  </a:moveTo>
                  <a:lnTo>
                    <a:pt x="760" y="379"/>
                  </a:lnTo>
                  <a:lnTo>
                    <a:pt x="726" y="393"/>
                  </a:lnTo>
                  <a:lnTo>
                    <a:pt x="697" y="416"/>
                  </a:lnTo>
                  <a:lnTo>
                    <a:pt x="674" y="445"/>
                  </a:lnTo>
                  <a:lnTo>
                    <a:pt x="659" y="479"/>
                  </a:lnTo>
                  <a:lnTo>
                    <a:pt x="654" y="517"/>
                  </a:lnTo>
                  <a:lnTo>
                    <a:pt x="659" y="554"/>
                  </a:lnTo>
                  <a:lnTo>
                    <a:pt x="674" y="588"/>
                  </a:lnTo>
                  <a:lnTo>
                    <a:pt x="697" y="617"/>
                  </a:lnTo>
                  <a:lnTo>
                    <a:pt x="726" y="639"/>
                  </a:lnTo>
                  <a:lnTo>
                    <a:pt x="760" y="653"/>
                  </a:lnTo>
                  <a:lnTo>
                    <a:pt x="798" y="658"/>
                  </a:lnTo>
                  <a:lnTo>
                    <a:pt x="835" y="653"/>
                  </a:lnTo>
                  <a:lnTo>
                    <a:pt x="869" y="639"/>
                  </a:lnTo>
                  <a:lnTo>
                    <a:pt x="898" y="617"/>
                  </a:lnTo>
                  <a:lnTo>
                    <a:pt x="920" y="588"/>
                  </a:lnTo>
                  <a:lnTo>
                    <a:pt x="934" y="554"/>
                  </a:lnTo>
                  <a:lnTo>
                    <a:pt x="939" y="517"/>
                  </a:lnTo>
                  <a:lnTo>
                    <a:pt x="934" y="479"/>
                  </a:lnTo>
                  <a:lnTo>
                    <a:pt x="920" y="445"/>
                  </a:lnTo>
                  <a:lnTo>
                    <a:pt x="898" y="416"/>
                  </a:lnTo>
                  <a:lnTo>
                    <a:pt x="869" y="393"/>
                  </a:lnTo>
                  <a:lnTo>
                    <a:pt x="835" y="379"/>
                  </a:lnTo>
                  <a:lnTo>
                    <a:pt x="798" y="373"/>
                  </a:lnTo>
                  <a:close/>
                  <a:moveTo>
                    <a:pt x="798" y="0"/>
                  </a:moveTo>
                  <a:lnTo>
                    <a:pt x="873" y="6"/>
                  </a:lnTo>
                  <a:lnTo>
                    <a:pt x="947" y="22"/>
                  </a:lnTo>
                  <a:lnTo>
                    <a:pt x="1015" y="49"/>
                  </a:lnTo>
                  <a:lnTo>
                    <a:pt x="1079" y="83"/>
                  </a:lnTo>
                  <a:lnTo>
                    <a:pt x="1137" y="128"/>
                  </a:lnTo>
                  <a:lnTo>
                    <a:pt x="1187" y="178"/>
                  </a:lnTo>
                  <a:lnTo>
                    <a:pt x="1230" y="235"/>
                  </a:lnTo>
                  <a:lnTo>
                    <a:pt x="1266" y="300"/>
                  </a:lnTo>
                  <a:lnTo>
                    <a:pt x="1293" y="368"/>
                  </a:lnTo>
                  <a:lnTo>
                    <a:pt x="1309" y="440"/>
                  </a:lnTo>
                  <a:lnTo>
                    <a:pt x="1315" y="517"/>
                  </a:lnTo>
                  <a:lnTo>
                    <a:pt x="1313" y="563"/>
                  </a:lnTo>
                  <a:lnTo>
                    <a:pt x="1381" y="563"/>
                  </a:lnTo>
                  <a:lnTo>
                    <a:pt x="1424" y="569"/>
                  </a:lnTo>
                  <a:lnTo>
                    <a:pt x="1464" y="581"/>
                  </a:lnTo>
                  <a:lnTo>
                    <a:pt x="1500" y="601"/>
                  </a:lnTo>
                  <a:lnTo>
                    <a:pt x="1532" y="626"/>
                  </a:lnTo>
                  <a:lnTo>
                    <a:pt x="1557" y="658"/>
                  </a:lnTo>
                  <a:lnTo>
                    <a:pt x="1577" y="694"/>
                  </a:lnTo>
                  <a:lnTo>
                    <a:pt x="1589" y="734"/>
                  </a:lnTo>
                  <a:lnTo>
                    <a:pt x="1593" y="777"/>
                  </a:lnTo>
                  <a:lnTo>
                    <a:pt x="1593" y="1366"/>
                  </a:lnTo>
                  <a:lnTo>
                    <a:pt x="1589" y="1408"/>
                  </a:lnTo>
                  <a:lnTo>
                    <a:pt x="1577" y="1449"/>
                  </a:lnTo>
                  <a:lnTo>
                    <a:pt x="1557" y="1485"/>
                  </a:lnTo>
                  <a:lnTo>
                    <a:pt x="1532" y="1515"/>
                  </a:lnTo>
                  <a:lnTo>
                    <a:pt x="1500" y="1542"/>
                  </a:lnTo>
                  <a:lnTo>
                    <a:pt x="1464" y="1562"/>
                  </a:lnTo>
                  <a:lnTo>
                    <a:pt x="1424" y="1574"/>
                  </a:lnTo>
                  <a:lnTo>
                    <a:pt x="1381" y="1578"/>
                  </a:lnTo>
                  <a:lnTo>
                    <a:pt x="214" y="1578"/>
                  </a:lnTo>
                  <a:lnTo>
                    <a:pt x="171" y="1574"/>
                  </a:lnTo>
                  <a:lnTo>
                    <a:pt x="129" y="1562"/>
                  </a:lnTo>
                  <a:lnTo>
                    <a:pt x="94" y="1542"/>
                  </a:lnTo>
                  <a:lnTo>
                    <a:pt x="63" y="1515"/>
                  </a:lnTo>
                  <a:lnTo>
                    <a:pt x="36" y="1485"/>
                  </a:lnTo>
                  <a:lnTo>
                    <a:pt x="16" y="1449"/>
                  </a:lnTo>
                  <a:lnTo>
                    <a:pt x="4" y="1408"/>
                  </a:lnTo>
                  <a:lnTo>
                    <a:pt x="0" y="1366"/>
                  </a:lnTo>
                  <a:lnTo>
                    <a:pt x="0" y="777"/>
                  </a:lnTo>
                  <a:lnTo>
                    <a:pt x="4" y="734"/>
                  </a:lnTo>
                  <a:lnTo>
                    <a:pt x="16" y="694"/>
                  </a:lnTo>
                  <a:lnTo>
                    <a:pt x="36" y="658"/>
                  </a:lnTo>
                  <a:lnTo>
                    <a:pt x="63" y="626"/>
                  </a:lnTo>
                  <a:lnTo>
                    <a:pt x="94" y="601"/>
                  </a:lnTo>
                  <a:lnTo>
                    <a:pt x="129" y="581"/>
                  </a:lnTo>
                  <a:lnTo>
                    <a:pt x="171" y="569"/>
                  </a:lnTo>
                  <a:lnTo>
                    <a:pt x="214" y="563"/>
                  </a:lnTo>
                  <a:lnTo>
                    <a:pt x="282" y="563"/>
                  </a:lnTo>
                  <a:lnTo>
                    <a:pt x="280" y="517"/>
                  </a:lnTo>
                  <a:lnTo>
                    <a:pt x="286" y="440"/>
                  </a:lnTo>
                  <a:lnTo>
                    <a:pt x="302" y="368"/>
                  </a:lnTo>
                  <a:lnTo>
                    <a:pt x="327" y="300"/>
                  </a:lnTo>
                  <a:lnTo>
                    <a:pt x="363" y="235"/>
                  </a:lnTo>
                  <a:lnTo>
                    <a:pt x="406" y="178"/>
                  </a:lnTo>
                  <a:lnTo>
                    <a:pt x="458" y="128"/>
                  </a:lnTo>
                  <a:lnTo>
                    <a:pt x="516" y="83"/>
                  </a:lnTo>
                  <a:lnTo>
                    <a:pt x="578" y="49"/>
                  </a:lnTo>
                  <a:lnTo>
                    <a:pt x="648" y="22"/>
                  </a:lnTo>
                  <a:lnTo>
                    <a:pt x="720" y="6"/>
                  </a:lnTo>
                  <a:lnTo>
                    <a:pt x="7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26" name="Shape 9826"/>
          <p:cNvGrpSpPr/>
          <p:nvPr/>
        </p:nvGrpSpPr>
        <p:grpSpPr>
          <a:xfrm>
            <a:off x="4239200" y="3672371"/>
            <a:ext cx="125347" cy="176385"/>
            <a:chOff x="10510" y="-1774"/>
            <a:chExt cx="2090" cy="2941"/>
          </a:xfrm>
        </p:grpSpPr>
        <p:sp>
          <p:nvSpPr>
            <p:cNvPr id="9827" name="Shape 9827"/>
            <p:cNvSpPr/>
            <p:nvPr/>
          </p:nvSpPr>
          <p:spPr>
            <a:xfrm>
              <a:off x="11664" y="370"/>
              <a:ext cx="62" cy="143"/>
            </a:xfrm>
            <a:custGeom>
              <a:avLst/>
              <a:gdLst/>
              <a:ahLst/>
              <a:cxnLst/>
              <a:rect l="0" t="0" r="0" b="0"/>
              <a:pathLst>
                <a:path w="125" h="286" extrusionOk="0">
                  <a:moveTo>
                    <a:pt x="0" y="0"/>
                  </a:moveTo>
                  <a:lnTo>
                    <a:pt x="30" y="16"/>
                  </a:lnTo>
                  <a:lnTo>
                    <a:pt x="57" y="32"/>
                  </a:lnTo>
                  <a:lnTo>
                    <a:pt x="80" y="48"/>
                  </a:lnTo>
                  <a:lnTo>
                    <a:pt x="98" y="68"/>
                  </a:lnTo>
                  <a:lnTo>
                    <a:pt x="112" y="91"/>
                  </a:lnTo>
                  <a:lnTo>
                    <a:pt x="121" y="118"/>
                  </a:lnTo>
                  <a:lnTo>
                    <a:pt x="125" y="150"/>
                  </a:lnTo>
                  <a:lnTo>
                    <a:pt x="121" y="184"/>
                  </a:lnTo>
                  <a:lnTo>
                    <a:pt x="111" y="213"/>
                  </a:lnTo>
                  <a:lnTo>
                    <a:pt x="93" y="238"/>
                  </a:lnTo>
                  <a:lnTo>
                    <a:pt x="70" y="257"/>
                  </a:lnTo>
                  <a:lnTo>
                    <a:pt x="37" y="274"/>
                  </a:lnTo>
                  <a:lnTo>
                    <a:pt x="0" y="2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28" name="Shape 9828"/>
            <p:cNvSpPr/>
            <p:nvPr/>
          </p:nvSpPr>
          <p:spPr>
            <a:xfrm>
              <a:off x="11458" y="-64"/>
              <a:ext cx="46" cy="139"/>
            </a:xfrm>
            <a:custGeom>
              <a:avLst/>
              <a:gdLst/>
              <a:ahLst/>
              <a:cxnLst/>
              <a:rect l="0" t="0" r="0" b="0"/>
              <a:pathLst>
                <a:path w="91" h="277" extrusionOk="0">
                  <a:moveTo>
                    <a:pt x="91" y="0"/>
                  </a:moveTo>
                  <a:lnTo>
                    <a:pt x="91" y="277"/>
                  </a:lnTo>
                  <a:lnTo>
                    <a:pt x="64" y="260"/>
                  </a:lnTo>
                  <a:lnTo>
                    <a:pt x="41" y="242"/>
                  </a:lnTo>
                  <a:lnTo>
                    <a:pt x="23" y="222"/>
                  </a:lnTo>
                  <a:lnTo>
                    <a:pt x="10" y="197"/>
                  </a:lnTo>
                  <a:lnTo>
                    <a:pt x="1" y="170"/>
                  </a:lnTo>
                  <a:lnTo>
                    <a:pt x="0" y="138"/>
                  </a:lnTo>
                  <a:lnTo>
                    <a:pt x="3" y="102"/>
                  </a:lnTo>
                  <a:lnTo>
                    <a:pt x="14" y="68"/>
                  </a:lnTo>
                  <a:lnTo>
                    <a:pt x="32" y="41"/>
                  </a:lnTo>
                  <a:lnTo>
                    <a:pt x="59" y="18"/>
                  </a:lnTo>
                  <a:lnTo>
                    <a:pt x="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29" name="Shape 9829"/>
            <p:cNvSpPr/>
            <p:nvPr/>
          </p:nvSpPr>
          <p:spPr>
            <a:xfrm>
              <a:off x="10510" y="-1774"/>
              <a:ext cx="2090" cy="2941"/>
            </a:xfrm>
            <a:custGeom>
              <a:avLst/>
              <a:gdLst/>
              <a:ahLst/>
              <a:cxnLst/>
              <a:rect l="0" t="0" r="0" b="0"/>
              <a:pathLst>
                <a:path w="4179" h="5883" extrusionOk="0">
                  <a:moveTo>
                    <a:pt x="2147" y="2723"/>
                  </a:moveTo>
                  <a:lnTo>
                    <a:pt x="2111" y="2727"/>
                  </a:lnTo>
                  <a:lnTo>
                    <a:pt x="2077" y="2739"/>
                  </a:lnTo>
                  <a:lnTo>
                    <a:pt x="2049" y="2757"/>
                  </a:lnTo>
                  <a:lnTo>
                    <a:pt x="2024" y="2782"/>
                  </a:lnTo>
                  <a:lnTo>
                    <a:pt x="2004" y="2813"/>
                  </a:lnTo>
                  <a:lnTo>
                    <a:pt x="1991" y="2847"/>
                  </a:lnTo>
                  <a:lnTo>
                    <a:pt x="1988" y="2883"/>
                  </a:lnTo>
                  <a:lnTo>
                    <a:pt x="1988" y="3008"/>
                  </a:lnTo>
                  <a:lnTo>
                    <a:pt x="1904" y="3026"/>
                  </a:lnTo>
                  <a:lnTo>
                    <a:pt x="1829" y="3051"/>
                  </a:lnTo>
                  <a:lnTo>
                    <a:pt x="1759" y="3083"/>
                  </a:lnTo>
                  <a:lnTo>
                    <a:pt x="1697" y="3119"/>
                  </a:lnTo>
                  <a:lnTo>
                    <a:pt x="1639" y="3160"/>
                  </a:lnTo>
                  <a:lnTo>
                    <a:pt x="1589" y="3206"/>
                  </a:lnTo>
                  <a:lnTo>
                    <a:pt x="1546" y="3257"/>
                  </a:lnTo>
                  <a:lnTo>
                    <a:pt x="1511" y="3312"/>
                  </a:lnTo>
                  <a:lnTo>
                    <a:pt x="1482" y="3369"/>
                  </a:lnTo>
                  <a:lnTo>
                    <a:pt x="1459" y="3430"/>
                  </a:lnTo>
                  <a:lnTo>
                    <a:pt x="1443" y="3496"/>
                  </a:lnTo>
                  <a:lnTo>
                    <a:pt x="1432" y="3562"/>
                  </a:lnTo>
                  <a:lnTo>
                    <a:pt x="1428" y="3632"/>
                  </a:lnTo>
                  <a:lnTo>
                    <a:pt x="1432" y="3700"/>
                  </a:lnTo>
                  <a:lnTo>
                    <a:pt x="1443" y="3763"/>
                  </a:lnTo>
                  <a:lnTo>
                    <a:pt x="1459" y="3820"/>
                  </a:lnTo>
                  <a:lnTo>
                    <a:pt x="1482" y="3870"/>
                  </a:lnTo>
                  <a:lnTo>
                    <a:pt x="1511" y="3917"/>
                  </a:lnTo>
                  <a:lnTo>
                    <a:pt x="1545" y="3960"/>
                  </a:lnTo>
                  <a:lnTo>
                    <a:pt x="1586" y="3997"/>
                  </a:lnTo>
                  <a:lnTo>
                    <a:pt x="1630" y="4031"/>
                  </a:lnTo>
                  <a:lnTo>
                    <a:pt x="1679" y="4062"/>
                  </a:lnTo>
                  <a:lnTo>
                    <a:pt x="1734" y="4090"/>
                  </a:lnTo>
                  <a:lnTo>
                    <a:pt x="1791" y="4115"/>
                  </a:lnTo>
                  <a:lnTo>
                    <a:pt x="1854" y="4140"/>
                  </a:lnTo>
                  <a:lnTo>
                    <a:pt x="1918" y="4162"/>
                  </a:lnTo>
                  <a:lnTo>
                    <a:pt x="1988" y="4183"/>
                  </a:lnTo>
                  <a:lnTo>
                    <a:pt x="1988" y="4561"/>
                  </a:lnTo>
                  <a:lnTo>
                    <a:pt x="1920" y="4543"/>
                  </a:lnTo>
                  <a:lnTo>
                    <a:pt x="1850" y="4520"/>
                  </a:lnTo>
                  <a:lnTo>
                    <a:pt x="1782" y="4493"/>
                  </a:lnTo>
                  <a:lnTo>
                    <a:pt x="1718" y="4464"/>
                  </a:lnTo>
                  <a:lnTo>
                    <a:pt x="1679" y="4450"/>
                  </a:lnTo>
                  <a:lnTo>
                    <a:pt x="1639" y="4444"/>
                  </a:lnTo>
                  <a:lnTo>
                    <a:pt x="1600" y="4446"/>
                  </a:lnTo>
                  <a:lnTo>
                    <a:pt x="1561" y="4455"/>
                  </a:lnTo>
                  <a:lnTo>
                    <a:pt x="1525" y="4471"/>
                  </a:lnTo>
                  <a:lnTo>
                    <a:pt x="1493" y="4493"/>
                  </a:lnTo>
                  <a:lnTo>
                    <a:pt x="1466" y="4523"/>
                  </a:lnTo>
                  <a:lnTo>
                    <a:pt x="1444" y="4557"/>
                  </a:lnTo>
                  <a:lnTo>
                    <a:pt x="1444" y="4557"/>
                  </a:lnTo>
                  <a:lnTo>
                    <a:pt x="1427" y="4600"/>
                  </a:lnTo>
                  <a:lnTo>
                    <a:pt x="1419" y="4645"/>
                  </a:lnTo>
                  <a:lnTo>
                    <a:pt x="1423" y="4691"/>
                  </a:lnTo>
                  <a:lnTo>
                    <a:pt x="1434" y="4736"/>
                  </a:lnTo>
                  <a:lnTo>
                    <a:pt x="1453" y="4777"/>
                  </a:lnTo>
                  <a:lnTo>
                    <a:pt x="1480" y="4813"/>
                  </a:lnTo>
                  <a:lnTo>
                    <a:pt x="1516" y="4842"/>
                  </a:lnTo>
                  <a:lnTo>
                    <a:pt x="1555" y="4865"/>
                  </a:lnTo>
                  <a:lnTo>
                    <a:pt x="1661" y="4906"/>
                  </a:lnTo>
                  <a:lnTo>
                    <a:pt x="1770" y="4938"/>
                  </a:lnTo>
                  <a:lnTo>
                    <a:pt x="1879" y="4963"/>
                  </a:lnTo>
                  <a:lnTo>
                    <a:pt x="1988" y="4981"/>
                  </a:lnTo>
                  <a:lnTo>
                    <a:pt x="1988" y="5171"/>
                  </a:lnTo>
                  <a:lnTo>
                    <a:pt x="1991" y="5208"/>
                  </a:lnTo>
                  <a:lnTo>
                    <a:pt x="2004" y="5241"/>
                  </a:lnTo>
                  <a:lnTo>
                    <a:pt x="2024" y="5271"/>
                  </a:lnTo>
                  <a:lnTo>
                    <a:pt x="2049" y="5296"/>
                  </a:lnTo>
                  <a:lnTo>
                    <a:pt x="2077" y="5314"/>
                  </a:lnTo>
                  <a:lnTo>
                    <a:pt x="2111" y="5326"/>
                  </a:lnTo>
                  <a:lnTo>
                    <a:pt x="2147" y="5332"/>
                  </a:lnTo>
                  <a:lnTo>
                    <a:pt x="2184" y="5326"/>
                  </a:lnTo>
                  <a:lnTo>
                    <a:pt x="2218" y="5314"/>
                  </a:lnTo>
                  <a:lnTo>
                    <a:pt x="2247" y="5296"/>
                  </a:lnTo>
                  <a:lnTo>
                    <a:pt x="2272" y="5271"/>
                  </a:lnTo>
                  <a:lnTo>
                    <a:pt x="2292" y="5241"/>
                  </a:lnTo>
                  <a:lnTo>
                    <a:pt x="2304" y="5208"/>
                  </a:lnTo>
                  <a:lnTo>
                    <a:pt x="2308" y="5171"/>
                  </a:lnTo>
                  <a:lnTo>
                    <a:pt x="2308" y="4988"/>
                  </a:lnTo>
                  <a:lnTo>
                    <a:pt x="2383" y="4979"/>
                  </a:lnTo>
                  <a:lnTo>
                    <a:pt x="2454" y="4965"/>
                  </a:lnTo>
                  <a:lnTo>
                    <a:pt x="2522" y="4945"/>
                  </a:lnTo>
                  <a:lnTo>
                    <a:pt x="2587" y="4920"/>
                  </a:lnTo>
                  <a:lnTo>
                    <a:pt x="2646" y="4892"/>
                  </a:lnTo>
                  <a:lnTo>
                    <a:pt x="2699" y="4856"/>
                  </a:lnTo>
                  <a:lnTo>
                    <a:pt x="2749" y="4817"/>
                  </a:lnTo>
                  <a:lnTo>
                    <a:pt x="2792" y="4772"/>
                  </a:lnTo>
                  <a:lnTo>
                    <a:pt x="2830" y="4722"/>
                  </a:lnTo>
                  <a:lnTo>
                    <a:pt x="2860" y="4668"/>
                  </a:lnTo>
                  <a:lnTo>
                    <a:pt x="2885" y="4607"/>
                  </a:lnTo>
                  <a:lnTo>
                    <a:pt x="2903" y="4541"/>
                  </a:lnTo>
                  <a:lnTo>
                    <a:pt x="2916" y="4471"/>
                  </a:lnTo>
                  <a:lnTo>
                    <a:pt x="2919" y="4394"/>
                  </a:lnTo>
                  <a:lnTo>
                    <a:pt x="2916" y="4323"/>
                  </a:lnTo>
                  <a:lnTo>
                    <a:pt x="2907" y="4258"/>
                  </a:lnTo>
                  <a:lnTo>
                    <a:pt x="2891" y="4198"/>
                  </a:lnTo>
                  <a:lnTo>
                    <a:pt x="2867" y="4144"/>
                  </a:lnTo>
                  <a:lnTo>
                    <a:pt x="2840" y="4096"/>
                  </a:lnTo>
                  <a:lnTo>
                    <a:pt x="2808" y="4051"/>
                  </a:lnTo>
                  <a:lnTo>
                    <a:pt x="2769" y="4012"/>
                  </a:lnTo>
                  <a:lnTo>
                    <a:pt x="2726" y="3976"/>
                  </a:lnTo>
                  <a:lnTo>
                    <a:pt x="2680" y="3944"/>
                  </a:lnTo>
                  <a:lnTo>
                    <a:pt x="2628" y="3915"/>
                  </a:lnTo>
                  <a:lnTo>
                    <a:pt x="2571" y="3888"/>
                  </a:lnTo>
                  <a:lnTo>
                    <a:pt x="2510" y="3865"/>
                  </a:lnTo>
                  <a:lnTo>
                    <a:pt x="2445" y="3842"/>
                  </a:lnTo>
                  <a:lnTo>
                    <a:pt x="2379" y="3820"/>
                  </a:lnTo>
                  <a:lnTo>
                    <a:pt x="2308" y="3800"/>
                  </a:lnTo>
                  <a:lnTo>
                    <a:pt x="2308" y="3800"/>
                  </a:lnTo>
                  <a:lnTo>
                    <a:pt x="2308" y="3419"/>
                  </a:lnTo>
                  <a:lnTo>
                    <a:pt x="2372" y="3439"/>
                  </a:lnTo>
                  <a:lnTo>
                    <a:pt x="2437" y="3462"/>
                  </a:lnTo>
                  <a:lnTo>
                    <a:pt x="2499" y="3489"/>
                  </a:lnTo>
                  <a:lnTo>
                    <a:pt x="2537" y="3502"/>
                  </a:lnTo>
                  <a:lnTo>
                    <a:pt x="2574" y="3507"/>
                  </a:lnTo>
                  <a:lnTo>
                    <a:pt x="2610" y="3505"/>
                  </a:lnTo>
                  <a:lnTo>
                    <a:pt x="2647" y="3496"/>
                  </a:lnTo>
                  <a:lnTo>
                    <a:pt x="2681" y="3480"/>
                  </a:lnTo>
                  <a:lnTo>
                    <a:pt x="2712" y="3460"/>
                  </a:lnTo>
                  <a:lnTo>
                    <a:pt x="2739" y="3432"/>
                  </a:lnTo>
                  <a:lnTo>
                    <a:pt x="2760" y="3400"/>
                  </a:lnTo>
                  <a:lnTo>
                    <a:pt x="2760" y="3400"/>
                  </a:lnTo>
                  <a:lnTo>
                    <a:pt x="2776" y="3358"/>
                  </a:lnTo>
                  <a:lnTo>
                    <a:pt x="2783" y="3316"/>
                  </a:lnTo>
                  <a:lnTo>
                    <a:pt x="2781" y="3273"/>
                  </a:lnTo>
                  <a:lnTo>
                    <a:pt x="2773" y="3230"/>
                  </a:lnTo>
                  <a:lnTo>
                    <a:pt x="2753" y="3190"/>
                  </a:lnTo>
                  <a:lnTo>
                    <a:pt x="2726" y="3156"/>
                  </a:lnTo>
                  <a:lnTo>
                    <a:pt x="2694" y="3128"/>
                  </a:lnTo>
                  <a:lnTo>
                    <a:pt x="2656" y="3106"/>
                  </a:lnTo>
                  <a:lnTo>
                    <a:pt x="2571" y="3072"/>
                  </a:lnTo>
                  <a:lnTo>
                    <a:pt x="2483" y="3044"/>
                  </a:lnTo>
                  <a:lnTo>
                    <a:pt x="2395" y="3020"/>
                  </a:lnTo>
                  <a:lnTo>
                    <a:pt x="2308" y="3004"/>
                  </a:lnTo>
                  <a:lnTo>
                    <a:pt x="2308" y="2883"/>
                  </a:lnTo>
                  <a:lnTo>
                    <a:pt x="2304" y="2847"/>
                  </a:lnTo>
                  <a:lnTo>
                    <a:pt x="2292" y="2813"/>
                  </a:lnTo>
                  <a:lnTo>
                    <a:pt x="2272" y="2782"/>
                  </a:lnTo>
                  <a:lnTo>
                    <a:pt x="2247" y="2757"/>
                  </a:lnTo>
                  <a:lnTo>
                    <a:pt x="2218" y="2739"/>
                  </a:lnTo>
                  <a:lnTo>
                    <a:pt x="2184" y="2727"/>
                  </a:lnTo>
                  <a:lnTo>
                    <a:pt x="2147" y="2723"/>
                  </a:lnTo>
                  <a:close/>
                  <a:moveTo>
                    <a:pt x="1246" y="0"/>
                  </a:moveTo>
                  <a:lnTo>
                    <a:pt x="2933" y="0"/>
                  </a:lnTo>
                  <a:lnTo>
                    <a:pt x="2976" y="4"/>
                  </a:lnTo>
                  <a:lnTo>
                    <a:pt x="3016" y="16"/>
                  </a:lnTo>
                  <a:lnTo>
                    <a:pt x="3053" y="34"/>
                  </a:lnTo>
                  <a:lnTo>
                    <a:pt x="3087" y="58"/>
                  </a:lnTo>
                  <a:lnTo>
                    <a:pt x="3116" y="88"/>
                  </a:lnTo>
                  <a:lnTo>
                    <a:pt x="3139" y="124"/>
                  </a:lnTo>
                  <a:lnTo>
                    <a:pt x="3155" y="163"/>
                  </a:lnTo>
                  <a:lnTo>
                    <a:pt x="3164" y="204"/>
                  </a:lnTo>
                  <a:lnTo>
                    <a:pt x="3166" y="245"/>
                  </a:lnTo>
                  <a:lnTo>
                    <a:pt x="3160" y="287"/>
                  </a:lnTo>
                  <a:lnTo>
                    <a:pt x="3148" y="326"/>
                  </a:lnTo>
                  <a:lnTo>
                    <a:pt x="3126" y="364"/>
                  </a:lnTo>
                  <a:lnTo>
                    <a:pt x="2878" y="732"/>
                  </a:lnTo>
                  <a:lnTo>
                    <a:pt x="2830" y="813"/>
                  </a:lnTo>
                  <a:lnTo>
                    <a:pt x="2785" y="895"/>
                  </a:lnTo>
                  <a:lnTo>
                    <a:pt x="2748" y="981"/>
                  </a:lnTo>
                  <a:lnTo>
                    <a:pt x="2717" y="1068"/>
                  </a:lnTo>
                  <a:lnTo>
                    <a:pt x="2692" y="1160"/>
                  </a:lnTo>
                  <a:lnTo>
                    <a:pt x="2739" y="1169"/>
                  </a:lnTo>
                  <a:lnTo>
                    <a:pt x="2780" y="1187"/>
                  </a:lnTo>
                  <a:lnTo>
                    <a:pt x="2819" y="1212"/>
                  </a:lnTo>
                  <a:lnTo>
                    <a:pt x="2851" y="1242"/>
                  </a:lnTo>
                  <a:lnTo>
                    <a:pt x="2878" y="1280"/>
                  </a:lnTo>
                  <a:lnTo>
                    <a:pt x="2899" y="1321"/>
                  </a:lnTo>
                  <a:lnTo>
                    <a:pt x="2912" y="1365"/>
                  </a:lnTo>
                  <a:lnTo>
                    <a:pt x="2916" y="1414"/>
                  </a:lnTo>
                  <a:lnTo>
                    <a:pt x="2912" y="1464"/>
                  </a:lnTo>
                  <a:lnTo>
                    <a:pt x="2898" y="1510"/>
                  </a:lnTo>
                  <a:lnTo>
                    <a:pt x="2874" y="1553"/>
                  </a:lnTo>
                  <a:lnTo>
                    <a:pt x="2844" y="1591"/>
                  </a:lnTo>
                  <a:lnTo>
                    <a:pt x="2808" y="1621"/>
                  </a:lnTo>
                  <a:lnTo>
                    <a:pt x="2767" y="1646"/>
                  </a:lnTo>
                  <a:lnTo>
                    <a:pt x="2721" y="1661"/>
                  </a:lnTo>
                  <a:lnTo>
                    <a:pt x="2671" y="1668"/>
                  </a:lnTo>
                  <a:lnTo>
                    <a:pt x="2671" y="1670"/>
                  </a:lnTo>
                  <a:lnTo>
                    <a:pt x="2756" y="1670"/>
                  </a:lnTo>
                  <a:lnTo>
                    <a:pt x="2808" y="1675"/>
                  </a:lnTo>
                  <a:lnTo>
                    <a:pt x="2857" y="1689"/>
                  </a:lnTo>
                  <a:lnTo>
                    <a:pt x="2899" y="1713"/>
                  </a:lnTo>
                  <a:lnTo>
                    <a:pt x="2937" y="1745"/>
                  </a:lnTo>
                  <a:lnTo>
                    <a:pt x="2969" y="1782"/>
                  </a:lnTo>
                  <a:lnTo>
                    <a:pt x="2992" y="1825"/>
                  </a:lnTo>
                  <a:lnTo>
                    <a:pt x="3007" y="1874"/>
                  </a:lnTo>
                  <a:lnTo>
                    <a:pt x="3012" y="1925"/>
                  </a:lnTo>
                  <a:lnTo>
                    <a:pt x="3007" y="1977"/>
                  </a:lnTo>
                  <a:lnTo>
                    <a:pt x="2992" y="2026"/>
                  </a:lnTo>
                  <a:lnTo>
                    <a:pt x="2967" y="2070"/>
                  </a:lnTo>
                  <a:lnTo>
                    <a:pt x="2935" y="2108"/>
                  </a:lnTo>
                  <a:lnTo>
                    <a:pt x="2896" y="2140"/>
                  </a:lnTo>
                  <a:lnTo>
                    <a:pt x="2851" y="2162"/>
                  </a:lnTo>
                  <a:lnTo>
                    <a:pt x="2803" y="2176"/>
                  </a:lnTo>
                  <a:lnTo>
                    <a:pt x="2858" y="2307"/>
                  </a:lnTo>
                  <a:lnTo>
                    <a:pt x="2924" y="2434"/>
                  </a:lnTo>
                  <a:lnTo>
                    <a:pt x="2998" y="2555"/>
                  </a:lnTo>
                  <a:lnTo>
                    <a:pt x="3078" y="2671"/>
                  </a:lnTo>
                  <a:lnTo>
                    <a:pt x="3168" y="2784"/>
                  </a:lnTo>
                  <a:lnTo>
                    <a:pt x="3264" y="2888"/>
                  </a:lnTo>
                  <a:lnTo>
                    <a:pt x="3370" y="2988"/>
                  </a:lnTo>
                  <a:lnTo>
                    <a:pt x="3480" y="3079"/>
                  </a:lnTo>
                  <a:lnTo>
                    <a:pt x="3584" y="3167"/>
                  </a:lnTo>
                  <a:lnTo>
                    <a:pt x="3681" y="3258"/>
                  </a:lnTo>
                  <a:lnTo>
                    <a:pt x="3770" y="3357"/>
                  </a:lnTo>
                  <a:lnTo>
                    <a:pt x="3852" y="3459"/>
                  </a:lnTo>
                  <a:lnTo>
                    <a:pt x="3925" y="3568"/>
                  </a:lnTo>
                  <a:lnTo>
                    <a:pt x="3990" y="3681"/>
                  </a:lnTo>
                  <a:lnTo>
                    <a:pt x="4045" y="3797"/>
                  </a:lnTo>
                  <a:lnTo>
                    <a:pt x="4093" y="3917"/>
                  </a:lnTo>
                  <a:lnTo>
                    <a:pt x="4129" y="4042"/>
                  </a:lnTo>
                  <a:lnTo>
                    <a:pt x="4156" y="4169"/>
                  </a:lnTo>
                  <a:lnTo>
                    <a:pt x="4172" y="4300"/>
                  </a:lnTo>
                  <a:lnTo>
                    <a:pt x="4179" y="4434"/>
                  </a:lnTo>
                  <a:lnTo>
                    <a:pt x="4172" y="4568"/>
                  </a:lnTo>
                  <a:lnTo>
                    <a:pt x="4156" y="4700"/>
                  </a:lnTo>
                  <a:lnTo>
                    <a:pt x="4129" y="4829"/>
                  </a:lnTo>
                  <a:lnTo>
                    <a:pt x="4090" y="4956"/>
                  </a:lnTo>
                  <a:lnTo>
                    <a:pt x="4043" y="5078"/>
                  </a:lnTo>
                  <a:lnTo>
                    <a:pt x="3986" y="5196"/>
                  </a:lnTo>
                  <a:lnTo>
                    <a:pt x="3920" y="5309"/>
                  </a:lnTo>
                  <a:lnTo>
                    <a:pt x="3845" y="5418"/>
                  </a:lnTo>
                  <a:lnTo>
                    <a:pt x="3761" y="5522"/>
                  </a:lnTo>
                  <a:lnTo>
                    <a:pt x="3670" y="5620"/>
                  </a:lnTo>
                  <a:lnTo>
                    <a:pt x="3604" y="5679"/>
                  </a:lnTo>
                  <a:lnTo>
                    <a:pt x="3534" y="5733"/>
                  </a:lnTo>
                  <a:lnTo>
                    <a:pt x="3459" y="5777"/>
                  </a:lnTo>
                  <a:lnTo>
                    <a:pt x="3378" y="5815"/>
                  </a:lnTo>
                  <a:lnTo>
                    <a:pt x="3296" y="5844"/>
                  </a:lnTo>
                  <a:lnTo>
                    <a:pt x="3212" y="5865"/>
                  </a:lnTo>
                  <a:lnTo>
                    <a:pt x="3125" y="5879"/>
                  </a:lnTo>
                  <a:lnTo>
                    <a:pt x="3037" y="5883"/>
                  </a:lnTo>
                  <a:lnTo>
                    <a:pt x="1144" y="5883"/>
                  </a:lnTo>
                  <a:lnTo>
                    <a:pt x="1055" y="5879"/>
                  </a:lnTo>
                  <a:lnTo>
                    <a:pt x="967" y="5865"/>
                  </a:lnTo>
                  <a:lnTo>
                    <a:pt x="883" y="5844"/>
                  </a:lnTo>
                  <a:lnTo>
                    <a:pt x="801" y="5815"/>
                  </a:lnTo>
                  <a:lnTo>
                    <a:pt x="722" y="5777"/>
                  </a:lnTo>
                  <a:lnTo>
                    <a:pt x="647" y="5733"/>
                  </a:lnTo>
                  <a:lnTo>
                    <a:pt x="576" y="5681"/>
                  </a:lnTo>
                  <a:lnTo>
                    <a:pt x="510" y="5620"/>
                  </a:lnTo>
                  <a:lnTo>
                    <a:pt x="418" y="5522"/>
                  </a:lnTo>
                  <a:lnTo>
                    <a:pt x="336" y="5418"/>
                  </a:lnTo>
                  <a:lnTo>
                    <a:pt x="261" y="5309"/>
                  </a:lnTo>
                  <a:lnTo>
                    <a:pt x="193" y="5196"/>
                  </a:lnTo>
                  <a:lnTo>
                    <a:pt x="136" y="5078"/>
                  </a:lnTo>
                  <a:lnTo>
                    <a:pt x="90" y="4956"/>
                  </a:lnTo>
                  <a:lnTo>
                    <a:pt x="50" y="4831"/>
                  </a:lnTo>
                  <a:lnTo>
                    <a:pt x="23" y="4700"/>
                  </a:lnTo>
                  <a:lnTo>
                    <a:pt x="7" y="4568"/>
                  </a:lnTo>
                  <a:lnTo>
                    <a:pt x="0" y="4434"/>
                  </a:lnTo>
                  <a:lnTo>
                    <a:pt x="7" y="4300"/>
                  </a:lnTo>
                  <a:lnTo>
                    <a:pt x="23" y="4169"/>
                  </a:lnTo>
                  <a:lnTo>
                    <a:pt x="50" y="4042"/>
                  </a:lnTo>
                  <a:lnTo>
                    <a:pt x="86" y="3917"/>
                  </a:lnTo>
                  <a:lnTo>
                    <a:pt x="134" y="3797"/>
                  </a:lnTo>
                  <a:lnTo>
                    <a:pt x="190" y="3681"/>
                  </a:lnTo>
                  <a:lnTo>
                    <a:pt x="254" y="3568"/>
                  </a:lnTo>
                  <a:lnTo>
                    <a:pt x="327" y="3459"/>
                  </a:lnTo>
                  <a:lnTo>
                    <a:pt x="410" y="3357"/>
                  </a:lnTo>
                  <a:lnTo>
                    <a:pt x="499" y="3258"/>
                  </a:lnTo>
                  <a:lnTo>
                    <a:pt x="595" y="3167"/>
                  </a:lnTo>
                  <a:lnTo>
                    <a:pt x="699" y="3079"/>
                  </a:lnTo>
                  <a:lnTo>
                    <a:pt x="812" y="2988"/>
                  </a:lnTo>
                  <a:lnTo>
                    <a:pt x="915" y="2888"/>
                  </a:lnTo>
                  <a:lnTo>
                    <a:pt x="1012" y="2782"/>
                  </a:lnTo>
                  <a:lnTo>
                    <a:pt x="1101" y="2671"/>
                  </a:lnTo>
                  <a:lnTo>
                    <a:pt x="1182" y="2555"/>
                  </a:lnTo>
                  <a:lnTo>
                    <a:pt x="1255" y="2434"/>
                  </a:lnTo>
                  <a:lnTo>
                    <a:pt x="1321" y="2307"/>
                  </a:lnTo>
                  <a:lnTo>
                    <a:pt x="1377" y="2176"/>
                  </a:lnTo>
                  <a:lnTo>
                    <a:pt x="1328" y="2163"/>
                  </a:lnTo>
                  <a:lnTo>
                    <a:pt x="1284" y="2140"/>
                  </a:lnTo>
                  <a:lnTo>
                    <a:pt x="1244" y="2108"/>
                  </a:lnTo>
                  <a:lnTo>
                    <a:pt x="1212" y="2070"/>
                  </a:lnTo>
                  <a:lnTo>
                    <a:pt x="1189" y="2026"/>
                  </a:lnTo>
                  <a:lnTo>
                    <a:pt x="1173" y="1977"/>
                  </a:lnTo>
                  <a:lnTo>
                    <a:pt x="1167" y="1925"/>
                  </a:lnTo>
                  <a:lnTo>
                    <a:pt x="1173" y="1874"/>
                  </a:lnTo>
                  <a:lnTo>
                    <a:pt x="1187" y="1825"/>
                  </a:lnTo>
                  <a:lnTo>
                    <a:pt x="1210" y="1782"/>
                  </a:lnTo>
                  <a:lnTo>
                    <a:pt x="1242" y="1745"/>
                  </a:lnTo>
                  <a:lnTo>
                    <a:pt x="1280" y="1713"/>
                  </a:lnTo>
                  <a:lnTo>
                    <a:pt x="1323" y="1689"/>
                  </a:lnTo>
                  <a:lnTo>
                    <a:pt x="1371" y="1675"/>
                  </a:lnTo>
                  <a:lnTo>
                    <a:pt x="1423" y="1670"/>
                  </a:lnTo>
                  <a:lnTo>
                    <a:pt x="1509" y="1670"/>
                  </a:lnTo>
                  <a:lnTo>
                    <a:pt x="1509" y="1668"/>
                  </a:lnTo>
                  <a:lnTo>
                    <a:pt x="1459" y="1661"/>
                  </a:lnTo>
                  <a:lnTo>
                    <a:pt x="1412" y="1646"/>
                  </a:lnTo>
                  <a:lnTo>
                    <a:pt x="1371" y="1621"/>
                  </a:lnTo>
                  <a:lnTo>
                    <a:pt x="1335" y="1591"/>
                  </a:lnTo>
                  <a:lnTo>
                    <a:pt x="1305" y="1553"/>
                  </a:lnTo>
                  <a:lnTo>
                    <a:pt x="1282" y="1510"/>
                  </a:lnTo>
                  <a:lnTo>
                    <a:pt x="1268" y="1464"/>
                  </a:lnTo>
                  <a:lnTo>
                    <a:pt x="1264" y="1414"/>
                  </a:lnTo>
                  <a:lnTo>
                    <a:pt x="1268" y="1365"/>
                  </a:lnTo>
                  <a:lnTo>
                    <a:pt x="1280" y="1321"/>
                  </a:lnTo>
                  <a:lnTo>
                    <a:pt x="1301" y="1280"/>
                  </a:lnTo>
                  <a:lnTo>
                    <a:pt x="1328" y="1242"/>
                  </a:lnTo>
                  <a:lnTo>
                    <a:pt x="1360" y="1212"/>
                  </a:lnTo>
                  <a:lnTo>
                    <a:pt x="1400" y="1187"/>
                  </a:lnTo>
                  <a:lnTo>
                    <a:pt x="1441" y="1169"/>
                  </a:lnTo>
                  <a:lnTo>
                    <a:pt x="1487" y="1160"/>
                  </a:lnTo>
                  <a:lnTo>
                    <a:pt x="1462" y="1068"/>
                  </a:lnTo>
                  <a:lnTo>
                    <a:pt x="1432" y="981"/>
                  </a:lnTo>
                  <a:lnTo>
                    <a:pt x="1394" y="895"/>
                  </a:lnTo>
                  <a:lnTo>
                    <a:pt x="1350" y="813"/>
                  </a:lnTo>
                  <a:lnTo>
                    <a:pt x="1301" y="732"/>
                  </a:lnTo>
                  <a:lnTo>
                    <a:pt x="1053" y="364"/>
                  </a:lnTo>
                  <a:lnTo>
                    <a:pt x="1033" y="326"/>
                  </a:lnTo>
                  <a:lnTo>
                    <a:pt x="1019" y="287"/>
                  </a:lnTo>
                  <a:lnTo>
                    <a:pt x="1014" y="245"/>
                  </a:lnTo>
                  <a:lnTo>
                    <a:pt x="1015" y="204"/>
                  </a:lnTo>
                  <a:lnTo>
                    <a:pt x="1024" y="163"/>
                  </a:lnTo>
                  <a:lnTo>
                    <a:pt x="1041" y="124"/>
                  </a:lnTo>
                  <a:lnTo>
                    <a:pt x="1064" y="88"/>
                  </a:lnTo>
                  <a:lnTo>
                    <a:pt x="1092" y="58"/>
                  </a:lnTo>
                  <a:lnTo>
                    <a:pt x="1126" y="34"/>
                  </a:lnTo>
                  <a:lnTo>
                    <a:pt x="1164" y="16"/>
                  </a:lnTo>
                  <a:lnTo>
                    <a:pt x="1203" y="4"/>
                  </a:lnTo>
                  <a:lnTo>
                    <a:pt x="1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30" name="Shape 9830"/>
          <p:cNvGrpSpPr/>
          <p:nvPr/>
        </p:nvGrpSpPr>
        <p:grpSpPr>
          <a:xfrm>
            <a:off x="2078116" y="3675220"/>
            <a:ext cx="176445" cy="170687"/>
            <a:chOff x="5218" y="-4419"/>
            <a:chExt cx="2942" cy="2846"/>
          </a:xfrm>
        </p:grpSpPr>
        <p:sp>
          <p:nvSpPr>
            <p:cNvPr id="9831" name="Shape 9831"/>
            <p:cNvSpPr/>
            <p:nvPr/>
          </p:nvSpPr>
          <p:spPr>
            <a:xfrm>
              <a:off x="5792" y="-4419"/>
              <a:ext cx="783" cy="1359"/>
            </a:xfrm>
            <a:custGeom>
              <a:avLst/>
              <a:gdLst/>
              <a:ahLst/>
              <a:cxnLst/>
              <a:rect l="0" t="0" r="0" b="0"/>
              <a:pathLst>
                <a:path w="1566" h="2717" extrusionOk="0">
                  <a:moveTo>
                    <a:pt x="953" y="1645"/>
                  </a:moveTo>
                  <a:lnTo>
                    <a:pt x="953" y="1921"/>
                  </a:lnTo>
                  <a:lnTo>
                    <a:pt x="991" y="1905"/>
                  </a:lnTo>
                  <a:lnTo>
                    <a:pt x="1021" y="1884"/>
                  </a:lnTo>
                  <a:lnTo>
                    <a:pt x="1043" y="1857"/>
                  </a:lnTo>
                  <a:lnTo>
                    <a:pt x="1055" y="1825"/>
                  </a:lnTo>
                  <a:lnTo>
                    <a:pt x="1059" y="1788"/>
                  </a:lnTo>
                  <a:lnTo>
                    <a:pt x="1055" y="1757"/>
                  </a:lnTo>
                  <a:lnTo>
                    <a:pt x="1048" y="1730"/>
                  </a:lnTo>
                  <a:lnTo>
                    <a:pt x="1036" y="1707"/>
                  </a:lnTo>
                  <a:lnTo>
                    <a:pt x="1020" y="1689"/>
                  </a:lnTo>
                  <a:lnTo>
                    <a:pt x="1000" y="1672"/>
                  </a:lnTo>
                  <a:lnTo>
                    <a:pt x="978" y="1657"/>
                  </a:lnTo>
                  <a:lnTo>
                    <a:pt x="953" y="1645"/>
                  </a:lnTo>
                  <a:close/>
                  <a:moveTo>
                    <a:pt x="570" y="740"/>
                  </a:moveTo>
                  <a:lnTo>
                    <a:pt x="545" y="760"/>
                  </a:lnTo>
                  <a:lnTo>
                    <a:pt x="525" y="781"/>
                  </a:lnTo>
                  <a:lnTo>
                    <a:pt x="511" y="808"/>
                  </a:lnTo>
                  <a:lnTo>
                    <a:pt x="502" y="838"/>
                  </a:lnTo>
                  <a:lnTo>
                    <a:pt x="500" y="870"/>
                  </a:lnTo>
                  <a:lnTo>
                    <a:pt x="502" y="904"/>
                  </a:lnTo>
                  <a:lnTo>
                    <a:pt x="511" y="935"/>
                  </a:lnTo>
                  <a:lnTo>
                    <a:pt x="525" y="960"/>
                  </a:lnTo>
                  <a:lnTo>
                    <a:pt x="545" y="981"/>
                  </a:lnTo>
                  <a:lnTo>
                    <a:pt x="570" y="999"/>
                  </a:lnTo>
                  <a:lnTo>
                    <a:pt x="570" y="740"/>
                  </a:lnTo>
                  <a:close/>
                  <a:moveTo>
                    <a:pt x="762" y="0"/>
                  </a:moveTo>
                  <a:lnTo>
                    <a:pt x="805" y="5"/>
                  </a:lnTo>
                  <a:lnTo>
                    <a:pt x="846" y="19"/>
                  </a:lnTo>
                  <a:lnTo>
                    <a:pt x="882" y="41"/>
                  </a:lnTo>
                  <a:lnTo>
                    <a:pt x="912" y="71"/>
                  </a:lnTo>
                  <a:lnTo>
                    <a:pt x="934" y="107"/>
                  </a:lnTo>
                  <a:lnTo>
                    <a:pt x="948" y="148"/>
                  </a:lnTo>
                  <a:lnTo>
                    <a:pt x="953" y="191"/>
                  </a:lnTo>
                  <a:lnTo>
                    <a:pt x="953" y="296"/>
                  </a:lnTo>
                  <a:lnTo>
                    <a:pt x="1041" y="314"/>
                  </a:lnTo>
                  <a:lnTo>
                    <a:pt x="1127" y="337"/>
                  </a:lnTo>
                  <a:lnTo>
                    <a:pt x="1214" y="367"/>
                  </a:lnTo>
                  <a:lnTo>
                    <a:pt x="1298" y="401"/>
                  </a:lnTo>
                  <a:lnTo>
                    <a:pt x="1337" y="422"/>
                  </a:lnTo>
                  <a:lnTo>
                    <a:pt x="1371" y="451"/>
                  </a:lnTo>
                  <a:lnTo>
                    <a:pt x="1396" y="487"/>
                  </a:lnTo>
                  <a:lnTo>
                    <a:pt x="1416" y="526"/>
                  </a:lnTo>
                  <a:lnTo>
                    <a:pt x="1427" y="571"/>
                  </a:lnTo>
                  <a:lnTo>
                    <a:pt x="1428" y="613"/>
                  </a:lnTo>
                  <a:lnTo>
                    <a:pt x="1419" y="656"/>
                  </a:lnTo>
                  <a:lnTo>
                    <a:pt x="1403" y="697"/>
                  </a:lnTo>
                  <a:lnTo>
                    <a:pt x="1403" y="699"/>
                  </a:lnTo>
                  <a:lnTo>
                    <a:pt x="1380" y="733"/>
                  </a:lnTo>
                  <a:lnTo>
                    <a:pt x="1352" y="763"/>
                  </a:lnTo>
                  <a:lnTo>
                    <a:pt x="1318" y="787"/>
                  </a:lnTo>
                  <a:lnTo>
                    <a:pt x="1282" y="803"/>
                  </a:lnTo>
                  <a:lnTo>
                    <a:pt x="1243" y="811"/>
                  </a:lnTo>
                  <a:lnTo>
                    <a:pt x="1203" y="813"/>
                  </a:lnTo>
                  <a:lnTo>
                    <a:pt x="1162" y="808"/>
                  </a:lnTo>
                  <a:lnTo>
                    <a:pt x="1123" y="795"/>
                  </a:lnTo>
                  <a:lnTo>
                    <a:pt x="1041" y="762"/>
                  </a:lnTo>
                  <a:lnTo>
                    <a:pt x="953" y="731"/>
                  </a:lnTo>
                  <a:lnTo>
                    <a:pt x="953" y="1129"/>
                  </a:lnTo>
                  <a:lnTo>
                    <a:pt x="1025" y="1151"/>
                  </a:lnTo>
                  <a:lnTo>
                    <a:pt x="1093" y="1172"/>
                  </a:lnTo>
                  <a:lnTo>
                    <a:pt x="1157" y="1195"/>
                  </a:lnTo>
                  <a:lnTo>
                    <a:pt x="1218" y="1220"/>
                  </a:lnTo>
                  <a:lnTo>
                    <a:pt x="1275" y="1249"/>
                  </a:lnTo>
                  <a:lnTo>
                    <a:pt x="1327" y="1279"/>
                  </a:lnTo>
                  <a:lnTo>
                    <a:pt x="1375" y="1313"/>
                  </a:lnTo>
                  <a:lnTo>
                    <a:pt x="1418" y="1349"/>
                  </a:lnTo>
                  <a:lnTo>
                    <a:pt x="1455" y="1390"/>
                  </a:lnTo>
                  <a:lnTo>
                    <a:pt x="1489" y="1436"/>
                  </a:lnTo>
                  <a:lnTo>
                    <a:pt x="1516" y="1486"/>
                  </a:lnTo>
                  <a:lnTo>
                    <a:pt x="1537" y="1541"/>
                  </a:lnTo>
                  <a:lnTo>
                    <a:pt x="1553" y="1602"/>
                  </a:lnTo>
                  <a:lnTo>
                    <a:pt x="1562" y="1668"/>
                  </a:lnTo>
                  <a:lnTo>
                    <a:pt x="1566" y="1741"/>
                  </a:lnTo>
                  <a:lnTo>
                    <a:pt x="1562" y="1818"/>
                  </a:lnTo>
                  <a:lnTo>
                    <a:pt x="1552" y="1889"/>
                  </a:lnTo>
                  <a:lnTo>
                    <a:pt x="1534" y="1957"/>
                  </a:lnTo>
                  <a:lnTo>
                    <a:pt x="1511" y="2018"/>
                  </a:lnTo>
                  <a:lnTo>
                    <a:pt x="1480" y="2075"/>
                  </a:lnTo>
                  <a:lnTo>
                    <a:pt x="1443" y="2125"/>
                  </a:lnTo>
                  <a:lnTo>
                    <a:pt x="1400" y="2171"/>
                  </a:lnTo>
                  <a:lnTo>
                    <a:pt x="1352" y="2214"/>
                  </a:lnTo>
                  <a:lnTo>
                    <a:pt x="1298" y="2250"/>
                  </a:lnTo>
                  <a:lnTo>
                    <a:pt x="1237" y="2280"/>
                  </a:lnTo>
                  <a:lnTo>
                    <a:pt x="1175" y="2307"/>
                  </a:lnTo>
                  <a:lnTo>
                    <a:pt x="1105" y="2328"/>
                  </a:lnTo>
                  <a:lnTo>
                    <a:pt x="1032" y="2346"/>
                  </a:lnTo>
                  <a:lnTo>
                    <a:pt x="953" y="2357"/>
                  </a:lnTo>
                  <a:lnTo>
                    <a:pt x="953" y="2525"/>
                  </a:lnTo>
                  <a:lnTo>
                    <a:pt x="948" y="2569"/>
                  </a:lnTo>
                  <a:lnTo>
                    <a:pt x="934" y="2608"/>
                  </a:lnTo>
                  <a:lnTo>
                    <a:pt x="912" y="2644"/>
                  </a:lnTo>
                  <a:lnTo>
                    <a:pt x="882" y="2674"/>
                  </a:lnTo>
                  <a:lnTo>
                    <a:pt x="846" y="2698"/>
                  </a:lnTo>
                  <a:lnTo>
                    <a:pt x="805" y="2712"/>
                  </a:lnTo>
                  <a:lnTo>
                    <a:pt x="762" y="2717"/>
                  </a:lnTo>
                  <a:lnTo>
                    <a:pt x="718" y="2712"/>
                  </a:lnTo>
                  <a:lnTo>
                    <a:pt x="677" y="2698"/>
                  </a:lnTo>
                  <a:lnTo>
                    <a:pt x="641" y="2674"/>
                  </a:lnTo>
                  <a:lnTo>
                    <a:pt x="612" y="2644"/>
                  </a:lnTo>
                  <a:lnTo>
                    <a:pt x="589" y="2608"/>
                  </a:lnTo>
                  <a:lnTo>
                    <a:pt x="575" y="2569"/>
                  </a:lnTo>
                  <a:lnTo>
                    <a:pt x="570" y="2525"/>
                  </a:lnTo>
                  <a:lnTo>
                    <a:pt x="570" y="2350"/>
                  </a:lnTo>
                  <a:lnTo>
                    <a:pt x="461" y="2330"/>
                  </a:lnTo>
                  <a:lnTo>
                    <a:pt x="350" y="2303"/>
                  </a:lnTo>
                  <a:lnTo>
                    <a:pt x="241" y="2269"/>
                  </a:lnTo>
                  <a:lnTo>
                    <a:pt x="134" y="2227"/>
                  </a:lnTo>
                  <a:lnTo>
                    <a:pt x="93" y="2203"/>
                  </a:lnTo>
                  <a:lnTo>
                    <a:pt x="59" y="2175"/>
                  </a:lnTo>
                  <a:lnTo>
                    <a:pt x="32" y="2137"/>
                  </a:lnTo>
                  <a:lnTo>
                    <a:pt x="13" y="2096"/>
                  </a:lnTo>
                  <a:lnTo>
                    <a:pt x="2" y="2052"/>
                  </a:lnTo>
                  <a:lnTo>
                    <a:pt x="0" y="2007"/>
                  </a:lnTo>
                  <a:lnTo>
                    <a:pt x="7" y="1962"/>
                  </a:lnTo>
                  <a:lnTo>
                    <a:pt x="23" y="1920"/>
                  </a:lnTo>
                  <a:lnTo>
                    <a:pt x="46" y="1882"/>
                  </a:lnTo>
                  <a:lnTo>
                    <a:pt x="77" y="1850"/>
                  </a:lnTo>
                  <a:lnTo>
                    <a:pt x="113" y="1825"/>
                  </a:lnTo>
                  <a:lnTo>
                    <a:pt x="150" y="1807"/>
                  </a:lnTo>
                  <a:lnTo>
                    <a:pt x="193" y="1798"/>
                  </a:lnTo>
                  <a:lnTo>
                    <a:pt x="236" y="1795"/>
                  </a:lnTo>
                  <a:lnTo>
                    <a:pt x="279" y="1802"/>
                  </a:lnTo>
                  <a:lnTo>
                    <a:pt x="321" y="1816"/>
                  </a:lnTo>
                  <a:lnTo>
                    <a:pt x="400" y="1850"/>
                  </a:lnTo>
                  <a:lnTo>
                    <a:pt x="484" y="1882"/>
                  </a:lnTo>
                  <a:lnTo>
                    <a:pt x="570" y="1907"/>
                  </a:lnTo>
                  <a:lnTo>
                    <a:pt x="570" y="1513"/>
                  </a:lnTo>
                  <a:lnTo>
                    <a:pt x="500" y="1491"/>
                  </a:lnTo>
                  <a:lnTo>
                    <a:pt x="434" y="1468"/>
                  </a:lnTo>
                  <a:lnTo>
                    <a:pt x="373" y="1445"/>
                  </a:lnTo>
                  <a:lnTo>
                    <a:pt x="314" y="1418"/>
                  </a:lnTo>
                  <a:lnTo>
                    <a:pt x="261" y="1388"/>
                  </a:lnTo>
                  <a:lnTo>
                    <a:pt x="211" y="1356"/>
                  </a:lnTo>
                  <a:lnTo>
                    <a:pt x="166" y="1320"/>
                  </a:lnTo>
                  <a:lnTo>
                    <a:pt x="127" y="1281"/>
                  </a:lnTo>
                  <a:lnTo>
                    <a:pt x="93" y="1238"/>
                  </a:lnTo>
                  <a:lnTo>
                    <a:pt x="64" y="1190"/>
                  </a:lnTo>
                  <a:lnTo>
                    <a:pt x="41" y="1136"/>
                  </a:lnTo>
                  <a:lnTo>
                    <a:pt x="25" y="1079"/>
                  </a:lnTo>
                  <a:lnTo>
                    <a:pt x="14" y="1015"/>
                  </a:lnTo>
                  <a:lnTo>
                    <a:pt x="13" y="945"/>
                  </a:lnTo>
                  <a:lnTo>
                    <a:pt x="14" y="874"/>
                  </a:lnTo>
                  <a:lnTo>
                    <a:pt x="25" y="804"/>
                  </a:lnTo>
                  <a:lnTo>
                    <a:pt x="43" y="737"/>
                  </a:lnTo>
                  <a:lnTo>
                    <a:pt x="66" y="674"/>
                  </a:lnTo>
                  <a:lnTo>
                    <a:pt x="96" y="613"/>
                  </a:lnTo>
                  <a:lnTo>
                    <a:pt x="132" y="558"/>
                  </a:lnTo>
                  <a:lnTo>
                    <a:pt x="175" y="506"/>
                  </a:lnTo>
                  <a:lnTo>
                    <a:pt x="225" y="460"/>
                  </a:lnTo>
                  <a:lnTo>
                    <a:pt x="282" y="417"/>
                  </a:lnTo>
                  <a:lnTo>
                    <a:pt x="345" y="380"/>
                  </a:lnTo>
                  <a:lnTo>
                    <a:pt x="412" y="348"/>
                  </a:lnTo>
                  <a:lnTo>
                    <a:pt x="487" y="321"/>
                  </a:lnTo>
                  <a:lnTo>
                    <a:pt x="570" y="301"/>
                  </a:lnTo>
                  <a:lnTo>
                    <a:pt x="570" y="191"/>
                  </a:lnTo>
                  <a:lnTo>
                    <a:pt x="575" y="148"/>
                  </a:lnTo>
                  <a:lnTo>
                    <a:pt x="589" y="107"/>
                  </a:lnTo>
                  <a:lnTo>
                    <a:pt x="612" y="71"/>
                  </a:lnTo>
                  <a:lnTo>
                    <a:pt x="641" y="41"/>
                  </a:lnTo>
                  <a:lnTo>
                    <a:pt x="677" y="19"/>
                  </a:lnTo>
                  <a:lnTo>
                    <a:pt x="718" y="5"/>
                  </a:lnTo>
                  <a:lnTo>
                    <a:pt x="7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32" name="Shape 9832"/>
            <p:cNvSpPr/>
            <p:nvPr/>
          </p:nvSpPr>
          <p:spPr>
            <a:xfrm>
              <a:off x="5218" y="-2901"/>
              <a:ext cx="2942" cy="1328"/>
            </a:xfrm>
            <a:custGeom>
              <a:avLst/>
              <a:gdLst/>
              <a:ahLst/>
              <a:cxnLst/>
              <a:rect l="0" t="0" r="0" b="0"/>
              <a:pathLst>
                <a:path w="5885" h="2655" extrusionOk="0">
                  <a:moveTo>
                    <a:pt x="3746" y="0"/>
                  </a:moveTo>
                  <a:lnTo>
                    <a:pt x="3842" y="1"/>
                  </a:lnTo>
                  <a:lnTo>
                    <a:pt x="3939" y="12"/>
                  </a:lnTo>
                  <a:lnTo>
                    <a:pt x="4032" y="32"/>
                  </a:lnTo>
                  <a:lnTo>
                    <a:pt x="4124" y="57"/>
                  </a:lnTo>
                  <a:lnTo>
                    <a:pt x="4214" y="91"/>
                  </a:lnTo>
                  <a:lnTo>
                    <a:pt x="4299" y="134"/>
                  </a:lnTo>
                  <a:lnTo>
                    <a:pt x="4382" y="182"/>
                  </a:lnTo>
                  <a:lnTo>
                    <a:pt x="4458" y="235"/>
                  </a:lnTo>
                  <a:lnTo>
                    <a:pt x="4531" y="298"/>
                  </a:lnTo>
                  <a:lnTo>
                    <a:pt x="4599" y="366"/>
                  </a:lnTo>
                  <a:lnTo>
                    <a:pt x="4662" y="439"/>
                  </a:lnTo>
                  <a:lnTo>
                    <a:pt x="5851" y="2305"/>
                  </a:lnTo>
                  <a:lnTo>
                    <a:pt x="5871" y="2346"/>
                  </a:lnTo>
                  <a:lnTo>
                    <a:pt x="5883" y="2391"/>
                  </a:lnTo>
                  <a:lnTo>
                    <a:pt x="5885" y="2434"/>
                  </a:lnTo>
                  <a:lnTo>
                    <a:pt x="5880" y="2476"/>
                  </a:lnTo>
                  <a:lnTo>
                    <a:pt x="5867" y="2518"/>
                  </a:lnTo>
                  <a:lnTo>
                    <a:pt x="5846" y="2555"/>
                  </a:lnTo>
                  <a:lnTo>
                    <a:pt x="5819" y="2587"/>
                  </a:lnTo>
                  <a:lnTo>
                    <a:pt x="5787" y="2616"/>
                  </a:lnTo>
                  <a:lnTo>
                    <a:pt x="5747" y="2637"/>
                  </a:lnTo>
                  <a:lnTo>
                    <a:pt x="5705" y="2650"/>
                  </a:lnTo>
                  <a:lnTo>
                    <a:pt x="5658" y="2655"/>
                  </a:lnTo>
                  <a:lnTo>
                    <a:pt x="4521" y="2655"/>
                  </a:lnTo>
                  <a:lnTo>
                    <a:pt x="4519" y="2651"/>
                  </a:lnTo>
                  <a:lnTo>
                    <a:pt x="4473" y="2644"/>
                  </a:lnTo>
                  <a:lnTo>
                    <a:pt x="4426" y="2628"/>
                  </a:lnTo>
                  <a:lnTo>
                    <a:pt x="4383" y="2607"/>
                  </a:lnTo>
                  <a:lnTo>
                    <a:pt x="4342" y="2578"/>
                  </a:lnTo>
                  <a:lnTo>
                    <a:pt x="4307" y="2544"/>
                  </a:lnTo>
                  <a:lnTo>
                    <a:pt x="4274" y="2505"/>
                  </a:lnTo>
                  <a:lnTo>
                    <a:pt x="3726" y="1693"/>
                  </a:lnTo>
                  <a:lnTo>
                    <a:pt x="1434" y="1781"/>
                  </a:lnTo>
                  <a:lnTo>
                    <a:pt x="1380" y="1779"/>
                  </a:lnTo>
                  <a:lnTo>
                    <a:pt x="1330" y="1770"/>
                  </a:lnTo>
                  <a:lnTo>
                    <a:pt x="1282" y="1752"/>
                  </a:lnTo>
                  <a:lnTo>
                    <a:pt x="1236" y="1727"/>
                  </a:lnTo>
                  <a:lnTo>
                    <a:pt x="1194" y="1697"/>
                  </a:lnTo>
                  <a:lnTo>
                    <a:pt x="114" y="742"/>
                  </a:lnTo>
                  <a:lnTo>
                    <a:pt x="77" y="701"/>
                  </a:lnTo>
                  <a:lnTo>
                    <a:pt x="46" y="656"/>
                  </a:lnTo>
                  <a:lnTo>
                    <a:pt x="23" y="610"/>
                  </a:lnTo>
                  <a:lnTo>
                    <a:pt x="7" y="558"/>
                  </a:lnTo>
                  <a:lnTo>
                    <a:pt x="0" y="506"/>
                  </a:lnTo>
                  <a:lnTo>
                    <a:pt x="2" y="455"/>
                  </a:lnTo>
                  <a:lnTo>
                    <a:pt x="11" y="403"/>
                  </a:lnTo>
                  <a:lnTo>
                    <a:pt x="27" y="353"/>
                  </a:lnTo>
                  <a:lnTo>
                    <a:pt x="52" y="305"/>
                  </a:lnTo>
                  <a:lnTo>
                    <a:pt x="86" y="260"/>
                  </a:lnTo>
                  <a:lnTo>
                    <a:pt x="125" y="221"/>
                  </a:lnTo>
                  <a:lnTo>
                    <a:pt x="170" y="191"/>
                  </a:lnTo>
                  <a:lnTo>
                    <a:pt x="218" y="167"/>
                  </a:lnTo>
                  <a:lnTo>
                    <a:pt x="268" y="153"/>
                  </a:lnTo>
                  <a:lnTo>
                    <a:pt x="320" y="146"/>
                  </a:lnTo>
                  <a:lnTo>
                    <a:pt x="373" y="146"/>
                  </a:lnTo>
                  <a:lnTo>
                    <a:pt x="425" y="155"/>
                  </a:lnTo>
                  <a:lnTo>
                    <a:pt x="475" y="173"/>
                  </a:lnTo>
                  <a:lnTo>
                    <a:pt x="523" y="198"/>
                  </a:lnTo>
                  <a:lnTo>
                    <a:pt x="568" y="232"/>
                  </a:lnTo>
                  <a:lnTo>
                    <a:pt x="1544" y="1095"/>
                  </a:lnTo>
                  <a:lnTo>
                    <a:pt x="1596" y="1094"/>
                  </a:lnTo>
                  <a:lnTo>
                    <a:pt x="3666" y="690"/>
                  </a:lnTo>
                  <a:lnTo>
                    <a:pt x="2425" y="826"/>
                  </a:lnTo>
                  <a:lnTo>
                    <a:pt x="2369" y="826"/>
                  </a:lnTo>
                  <a:lnTo>
                    <a:pt x="2316" y="819"/>
                  </a:lnTo>
                  <a:lnTo>
                    <a:pt x="2264" y="804"/>
                  </a:lnTo>
                  <a:lnTo>
                    <a:pt x="2218" y="781"/>
                  </a:lnTo>
                  <a:lnTo>
                    <a:pt x="2175" y="753"/>
                  </a:lnTo>
                  <a:lnTo>
                    <a:pt x="2135" y="715"/>
                  </a:lnTo>
                  <a:lnTo>
                    <a:pt x="2103" y="674"/>
                  </a:lnTo>
                  <a:lnTo>
                    <a:pt x="2078" y="628"/>
                  </a:lnTo>
                  <a:lnTo>
                    <a:pt x="2059" y="578"/>
                  </a:lnTo>
                  <a:lnTo>
                    <a:pt x="2048" y="523"/>
                  </a:lnTo>
                  <a:lnTo>
                    <a:pt x="2048" y="467"/>
                  </a:lnTo>
                  <a:lnTo>
                    <a:pt x="2055" y="414"/>
                  </a:lnTo>
                  <a:lnTo>
                    <a:pt x="2069" y="364"/>
                  </a:lnTo>
                  <a:lnTo>
                    <a:pt x="2093" y="316"/>
                  </a:lnTo>
                  <a:lnTo>
                    <a:pt x="2121" y="273"/>
                  </a:lnTo>
                  <a:lnTo>
                    <a:pt x="2159" y="235"/>
                  </a:lnTo>
                  <a:lnTo>
                    <a:pt x="2200" y="201"/>
                  </a:lnTo>
                  <a:lnTo>
                    <a:pt x="2246" y="176"/>
                  </a:lnTo>
                  <a:lnTo>
                    <a:pt x="2296" y="159"/>
                  </a:lnTo>
                  <a:lnTo>
                    <a:pt x="2351" y="148"/>
                  </a:lnTo>
                  <a:lnTo>
                    <a:pt x="3649" y="7"/>
                  </a:lnTo>
                  <a:lnTo>
                    <a:pt x="37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33" name="Shape 9833"/>
          <p:cNvGrpSpPr/>
          <p:nvPr/>
        </p:nvGrpSpPr>
        <p:grpSpPr>
          <a:xfrm>
            <a:off x="8663436" y="3654693"/>
            <a:ext cx="126641" cy="211740"/>
            <a:chOff x="5149" y="-3901"/>
            <a:chExt cx="1701" cy="2844"/>
          </a:xfrm>
        </p:grpSpPr>
        <p:sp>
          <p:nvSpPr>
            <p:cNvPr id="9834" name="Shape 9834"/>
            <p:cNvSpPr/>
            <p:nvPr/>
          </p:nvSpPr>
          <p:spPr>
            <a:xfrm>
              <a:off x="5624" y="-1758"/>
              <a:ext cx="749" cy="192"/>
            </a:xfrm>
            <a:custGeom>
              <a:avLst/>
              <a:gdLst/>
              <a:ahLst/>
              <a:cxnLst/>
              <a:rect l="0" t="0" r="0" b="0"/>
              <a:pathLst>
                <a:path w="1498" h="384" extrusionOk="0">
                  <a:moveTo>
                    <a:pt x="192" y="0"/>
                  </a:moveTo>
                  <a:lnTo>
                    <a:pt x="1305" y="0"/>
                  </a:lnTo>
                  <a:lnTo>
                    <a:pt x="1350" y="5"/>
                  </a:lnTo>
                  <a:lnTo>
                    <a:pt x="1390" y="19"/>
                  </a:lnTo>
                  <a:lnTo>
                    <a:pt x="1427" y="41"/>
                  </a:lnTo>
                  <a:lnTo>
                    <a:pt x="1456" y="71"/>
                  </a:lnTo>
                  <a:lnTo>
                    <a:pt x="1479" y="107"/>
                  </a:lnTo>
                  <a:lnTo>
                    <a:pt x="1492" y="147"/>
                  </a:lnTo>
                  <a:lnTo>
                    <a:pt x="1498" y="192"/>
                  </a:lnTo>
                  <a:lnTo>
                    <a:pt x="1492" y="235"/>
                  </a:lnTo>
                  <a:lnTo>
                    <a:pt x="1479" y="277"/>
                  </a:lnTo>
                  <a:lnTo>
                    <a:pt x="1456" y="311"/>
                  </a:lnTo>
                  <a:lnTo>
                    <a:pt x="1427" y="341"/>
                  </a:lnTo>
                  <a:lnTo>
                    <a:pt x="1390" y="365"/>
                  </a:lnTo>
                  <a:lnTo>
                    <a:pt x="1350" y="379"/>
                  </a:lnTo>
                  <a:lnTo>
                    <a:pt x="1305" y="384"/>
                  </a:lnTo>
                  <a:lnTo>
                    <a:pt x="192" y="384"/>
                  </a:lnTo>
                  <a:lnTo>
                    <a:pt x="147" y="379"/>
                  </a:lnTo>
                  <a:lnTo>
                    <a:pt x="107" y="365"/>
                  </a:lnTo>
                  <a:lnTo>
                    <a:pt x="71" y="341"/>
                  </a:lnTo>
                  <a:lnTo>
                    <a:pt x="41" y="311"/>
                  </a:lnTo>
                  <a:lnTo>
                    <a:pt x="19" y="277"/>
                  </a:lnTo>
                  <a:lnTo>
                    <a:pt x="5" y="235"/>
                  </a:lnTo>
                  <a:lnTo>
                    <a:pt x="0" y="192"/>
                  </a:lnTo>
                  <a:lnTo>
                    <a:pt x="5" y="147"/>
                  </a:lnTo>
                  <a:lnTo>
                    <a:pt x="19" y="107"/>
                  </a:lnTo>
                  <a:lnTo>
                    <a:pt x="41" y="71"/>
                  </a:lnTo>
                  <a:lnTo>
                    <a:pt x="71" y="41"/>
                  </a:lnTo>
                  <a:lnTo>
                    <a:pt x="107" y="19"/>
                  </a:lnTo>
                  <a:lnTo>
                    <a:pt x="147" y="5"/>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35" name="Shape 9835"/>
            <p:cNvSpPr/>
            <p:nvPr/>
          </p:nvSpPr>
          <p:spPr>
            <a:xfrm>
              <a:off x="5624" y="-1437"/>
              <a:ext cx="749" cy="380"/>
            </a:xfrm>
            <a:custGeom>
              <a:avLst/>
              <a:gdLst/>
              <a:ahLst/>
              <a:cxnLst/>
              <a:rect l="0" t="0" r="0" b="0"/>
              <a:pathLst>
                <a:path w="1498" h="762" extrusionOk="0">
                  <a:moveTo>
                    <a:pt x="192" y="0"/>
                  </a:moveTo>
                  <a:lnTo>
                    <a:pt x="1305" y="0"/>
                  </a:lnTo>
                  <a:lnTo>
                    <a:pt x="1350" y="5"/>
                  </a:lnTo>
                  <a:lnTo>
                    <a:pt x="1390" y="19"/>
                  </a:lnTo>
                  <a:lnTo>
                    <a:pt x="1427" y="42"/>
                  </a:lnTo>
                  <a:lnTo>
                    <a:pt x="1456" y="71"/>
                  </a:lnTo>
                  <a:lnTo>
                    <a:pt x="1479" y="107"/>
                  </a:lnTo>
                  <a:lnTo>
                    <a:pt x="1492" y="147"/>
                  </a:lnTo>
                  <a:lnTo>
                    <a:pt x="1498" y="192"/>
                  </a:lnTo>
                  <a:lnTo>
                    <a:pt x="1492" y="235"/>
                  </a:lnTo>
                  <a:lnTo>
                    <a:pt x="1479" y="275"/>
                  </a:lnTo>
                  <a:lnTo>
                    <a:pt x="1456" y="312"/>
                  </a:lnTo>
                  <a:lnTo>
                    <a:pt x="1427" y="341"/>
                  </a:lnTo>
                  <a:lnTo>
                    <a:pt x="1390" y="364"/>
                  </a:lnTo>
                  <a:lnTo>
                    <a:pt x="1350" y="379"/>
                  </a:lnTo>
                  <a:lnTo>
                    <a:pt x="1305" y="384"/>
                  </a:lnTo>
                  <a:lnTo>
                    <a:pt x="1127" y="384"/>
                  </a:lnTo>
                  <a:lnTo>
                    <a:pt x="1127" y="384"/>
                  </a:lnTo>
                  <a:lnTo>
                    <a:pt x="1122" y="445"/>
                  </a:lnTo>
                  <a:lnTo>
                    <a:pt x="1108" y="504"/>
                  </a:lnTo>
                  <a:lnTo>
                    <a:pt x="1084" y="557"/>
                  </a:lnTo>
                  <a:lnTo>
                    <a:pt x="1054" y="606"/>
                  </a:lnTo>
                  <a:lnTo>
                    <a:pt x="1016" y="651"/>
                  </a:lnTo>
                  <a:lnTo>
                    <a:pt x="971" y="689"/>
                  </a:lnTo>
                  <a:lnTo>
                    <a:pt x="923" y="718"/>
                  </a:lnTo>
                  <a:lnTo>
                    <a:pt x="867" y="743"/>
                  </a:lnTo>
                  <a:lnTo>
                    <a:pt x="810" y="756"/>
                  </a:lnTo>
                  <a:lnTo>
                    <a:pt x="748" y="762"/>
                  </a:lnTo>
                  <a:lnTo>
                    <a:pt x="687" y="756"/>
                  </a:lnTo>
                  <a:lnTo>
                    <a:pt x="630" y="743"/>
                  </a:lnTo>
                  <a:lnTo>
                    <a:pt x="575" y="718"/>
                  </a:lnTo>
                  <a:lnTo>
                    <a:pt x="526" y="689"/>
                  </a:lnTo>
                  <a:lnTo>
                    <a:pt x="481" y="651"/>
                  </a:lnTo>
                  <a:lnTo>
                    <a:pt x="443" y="606"/>
                  </a:lnTo>
                  <a:lnTo>
                    <a:pt x="414" y="557"/>
                  </a:lnTo>
                  <a:lnTo>
                    <a:pt x="389" y="504"/>
                  </a:lnTo>
                  <a:lnTo>
                    <a:pt x="375" y="445"/>
                  </a:lnTo>
                  <a:lnTo>
                    <a:pt x="370" y="384"/>
                  </a:lnTo>
                  <a:lnTo>
                    <a:pt x="370" y="384"/>
                  </a:lnTo>
                  <a:lnTo>
                    <a:pt x="192" y="384"/>
                  </a:lnTo>
                  <a:lnTo>
                    <a:pt x="147" y="379"/>
                  </a:lnTo>
                  <a:lnTo>
                    <a:pt x="107" y="364"/>
                  </a:lnTo>
                  <a:lnTo>
                    <a:pt x="71" y="341"/>
                  </a:lnTo>
                  <a:lnTo>
                    <a:pt x="41" y="312"/>
                  </a:lnTo>
                  <a:lnTo>
                    <a:pt x="19" y="275"/>
                  </a:lnTo>
                  <a:lnTo>
                    <a:pt x="5" y="235"/>
                  </a:lnTo>
                  <a:lnTo>
                    <a:pt x="0" y="192"/>
                  </a:lnTo>
                  <a:lnTo>
                    <a:pt x="5" y="147"/>
                  </a:lnTo>
                  <a:lnTo>
                    <a:pt x="19" y="107"/>
                  </a:lnTo>
                  <a:lnTo>
                    <a:pt x="41" y="71"/>
                  </a:lnTo>
                  <a:lnTo>
                    <a:pt x="71" y="42"/>
                  </a:lnTo>
                  <a:lnTo>
                    <a:pt x="107" y="19"/>
                  </a:lnTo>
                  <a:lnTo>
                    <a:pt x="147" y="5"/>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36" name="Shape 9836"/>
            <p:cNvSpPr/>
            <p:nvPr/>
          </p:nvSpPr>
          <p:spPr>
            <a:xfrm>
              <a:off x="5149" y="-3901"/>
              <a:ext cx="1701" cy="2015"/>
            </a:xfrm>
            <a:custGeom>
              <a:avLst/>
              <a:gdLst/>
              <a:ahLst/>
              <a:cxnLst/>
              <a:rect l="0" t="0" r="0" b="0"/>
              <a:pathLst>
                <a:path w="3401" h="4031" extrusionOk="0">
                  <a:moveTo>
                    <a:pt x="1127" y="1852"/>
                  </a:moveTo>
                  <a:lnTo>
                    <a:pt x="1089" y="1859"/>
                  </a:lnTo>
                  <a:lnTo>
                    <a:pt x="1053" y="1875"/>
                  </a:lnTo>
                  <a:lnTo>
                    <a:pt x="1022" y="1896"/>
                  </a:lnTo>
                  <a:lnTo>
                    <a:pt x="994" y="1922"/>
                  </a:lnTo>
                  <a:lnTo>
                    <a:pt x="973" y="1953"/>
                  </a:lnTo>
                  <a:lnTo>
                    <a:pt x="959" y="1986"/>
                  </a:lnTo>
                  <a:lnTo>
                    <a:pt x="952" y="2022"/>
                  </a:lnTo>
                  <a:lnTo>
                    <a:pt x="951" y="2060"/>
                  </a:lnTo>
                  <a:lnTo>
                    <a:pt x="958" y="2098"/>
                  </a:lnTo>
                  <a:lnTo>
                    <a:pt x="1413" y="3647"/>
                  </a:lnTo>
                  <a:lnTo>
                    <a:pt x="1986" y="3647"/>
                  </a:lnTo>
                  <a:lnTo>
                    <a:pt x="2442" y="2098"/>
                  </a:lnTo>
                  <a:lnTo>
                    <a:pt x="2449" y="2060"/>
                  </a:lnTo>
                  <a:lnTo>
                    <a:pt x="2447" y="2022"/>
                  </a:lnTo>
                  <a:lnTo>
                    <a:pt x="2440" y="1986"/>
                  </a:lnTo>
                  <a:lnTo>
                    <a:pt x="2424" y="1953"/>
                  </a:lnTo>
                  <a:lnTo>
                    <a:pt x="2405" y="1922"/>
                  </a:lnTo>
                  <a:lnTo>
                    <a:pt x="2378" y="1896"/>
                  </a:lnTo>
                  <a:lnTo>
                    <a:pt x="2346" y="1875"/>
                  </a:lnTo>
                  <a:lnTo>
                    <a:pt x="2310" y="1859"/>
                  </a:lnTo>
                  <a:lnTo>
                    <a:pt x="2272" y="1852"/>
                  </a:lnTo>
                  <a:lnTo>
                    <a:pt x="2234" y="1854"/>
                  </a:lnTo>
                  <a:lnTo>
                    <a:pt x="2198" y="1861"/>
                  </a:lnTo>
                  <a:lnTo>
                    <a:pt x="2165" y="1876"/>
                  </a:lnTo>
                  <a:lnTo>
                    <a:pt x="2133" y="1896"/>
                  </a:lnTo>
                  <a:lnTo>
                    <a:pt x="2107" y="1923"/>
                  </a:lnTo>
                  <a:lnTo>
                    <a:pt x="2087" y="1954"/>
                  </a:lnTo>
                  <a:lnTo>
                    <a:pt x="2073" y="1991"/>
                  </a:lnTo>
                  <a:lnTo>
                    <a:pt x="1699" y="3263"/>
                  </a:lnTo>
                  <a:lnTo>
                    <a:pt x="1326" y="1991"/>
                  </a:lnTo>
                  <a:lnTo>
                    <a:pt x="1313" y="1954"/>
                  </a:lnTo>
                  <a:lnTo>
                    <a:pt x="1292" y="1923"/>
                  </a:lnTo>
                  <a:lnTo>
                    <a:pt x="1266" y="1896"/>
                  </a:lnTo>
                  <a:lnTo>
                    <a:pt x="1235" y="1876"/>
                  </a:lnTo>
                  <a:lnTo>
                    <a:pt x="1200" y="1861"/>
                  </a:lnTo>
                  <a:lnTo>
                    <a:pt x="1165" y="1854"/>
                  </a:lnTo>
                  <a:lnTo>
                    <a:pt x="1127" y="1852"/>
                  </a:lnTo>
                  <a:close/>
                  <a:moveTo>
                    <a:pt x="1699" y="0"/>
                  </a:moveTo>
                  <a:lnTo>
                    <a:pt x="1837" y="5"/>
                  </a:lnTo>
                  <a:lnTo>
                    <a:pt x="1972" y="19"/>
                  </a:lnTo>
                  <a:lnTo>
                    <a:pt x="2104" y="43"/>
                  </a:lnTo>
                  <a:lnTo>
                    <a:pt x="2230" y="76"/>
                  </a:lnTo>
                  <a:lnTo>
                    <a:pt x="2352" y="120"/>
                  </a:lnTo>
                  <a:lnTo>
                    <a:pt x="2469" y="170"/>
                  </a:lnTo>
                  <a:lnTo>
                    <a:pt x="2580" y="227"/>
                  </a:lnTo>
                  <a:lnTo>
                    <a:pt x="2686" y="291"/>
                  </a:lnTo>
                  <a:lnTo>
                    <a:pt x="2786" y="364"/>
                  </a:lnTo>
                  <a:lnTo>
                    <a:pt x="2880" y="442"/>
                  </a:lnTo>
                  <a:lnTo>
                    <a:pt x="2968" y="526"/>
                  </a:lnTo>
                  <a:lnTo>
                    <a:pt x="3048" y="616"/>
                  </a:lnTo>
                  <a:lnTo>
                    <a:pt x="3121" y="710"/>
                  </a:lnTo>
                  <a:lnTo>
                    <a:pt x="3186" y="810"/>
                  </a:lnTo>
                  <a:lnTo>
                    <a:pt x="3243" y="914"/>
                  </a:lnTo>
                  <a:lnTo>
                    <a:pt x="3292" y="1021"/>
                  </a:lnTo>
                  <a:lnTo>
                    <a:pt x="3332" y="1132"/>
                  </a:lnTo>
                  <a:lnTo>
                    <a:pt x="3363" y="1246"/>
                  </a:lnTo>
                  <a:lnTo>
                    <a:pt x="3385" y="1364"/>
                  </a:lnTo>
                  <a:lnTo>
                    <a:pt x="3398" y="1482"/>
                  </a:lnTo>
                  <a:lnTo>
                    <a:pt x="3401" y="1603"/>
                  </a:lnTo>
                  <a:lnTo>
                    <a:pt x="3392" y="1724"/>
                  </a:lnTo>
                  <a:lnTo>
                    <a:pt x="3373" y="1847"/>
                  </a:lnTo>
                  <a:lnTo>
                    <a:pt x="3344" y="1970"/>
                  </a:lnTo>
                  <a:lnTo>
                    <a:pt x="3304" y="2093"/>
                  </a:lnTo>
                  <a:lnTo>
                    <a:pt x="3268" y="2183"/>
                  </a:lnTo>
                  <a:lnTo>
                    <a:pt x="3230" y="2262"/>
                  </a:lnTo>
                  <a:lnTo>
                    <a:pt x="3190" y="2333"/>
                  </a:lnTo>
                  <a:lnTo>
                    <a:pt x="3150" y="2398"/>
                  </a:lnTo>
                  <a:lnTo>
                    <a:pt x="3108" y="2455"/>
                  </a:lnTo>
                  <a:lnTo>
                    <a:pt x="3067" y="2507"/>
                  </a:lnTo>
                  <a:lnTo>
                    <a:pt x="3024" y="2555"/>
                  </a:lnTo>
                  <a:lnTo>
                    <a:pt x="2982" y="2602"/>
                  </a:lnTo>
                  <a:lnTo>
                    <a:pt x="2937" y="2648"/>
                  </a:lnTo>
                  <a:lnTo>
                    <a:pt x="2894" y="2695"/>
                  </a:lnTo>
                  <a:lnTo>
                    <a:pt x="2850" y="2745"/>
                  </a:lnTo>
                  <a:lnTo>
                    <a:pt x="2805" y="2799"/>
                  </a:lnTo>
                  <a:lnTo>
                    <a:pt x="2760" y="2858"/>
                  </a:lnTo>
                  <a:lnTo>
                    <a:pt x="2715" y="2922"/>
                  </a:lnTo>
                  <a:lnTo>
                    <a:pt x="2672" y="2996"/>
                  </a:lnTo>
                  <a:lnTo>
                    <a:pt x="2615" y="3104"/>
                  </a:lnTo>
                  <a:lnTo>
                    <a:pt x="2566" y="3216"/>
                  </a:lnTo>
                  <a:lnTo>
                    <a:pt x="2528" y="3329"/>
                  </a:lnTo>
                  <a:lnTo>
                    <a:pt x="2499" y="3443"/>
                  </a:lnTo>
                  <a:lnTo>
                    <a:pt x="2476" y="3559"/>
                  </a:lnTo>
                  <a:lnTo>
                    <a:pt x="2464" y="3675"/>
                  </a:lnTo>
                  <a:lnTo>
                    <a:pt x="2461" y="3791"/>
                  </a:lnTo>
                  <a:lnTo>
                    <a:pt x="2461" y="3791"/>
                  </a:lnTo>
                  <a:lnTo>
                    <a:pt x="2456" y="3841"/>
                  </a:lnTo>
                  <a:lnTo>
                    <a:pt x="2440" y="3886"/>
                  </a:lnTo>
                  <a:lnTo>
                    <a:pt x="2417" y="3928"/>
                  </a:lnTo>
                  <a:lnTo>
                    <a:pt x="2388" y="3962"/>
                  </a:lnTo>
                  <a:lnTo>
                    <a:pt x="2352" y="3992"/>
                  </a:lnTo>
                  <a:lnTo>
                    <a:pt x="2312" y="4012"/>
                  </a:lnTo>
                  <a:lnTo>
                    <a:pt x="2267" y="4026"/>
                  </a:lnTo>
                  <a:lnTo>
                    <a:pt x="2220" y="4031"/>
                  </a:lnTo>
                  <a:lnTo>
                    <a:pt x="1179" y="4031"/>
                  </a:lnTo>
                  <a:lnTo>
                    <a:pt x="1133" y="4026"/>
                  </a:lnTo>
                  <a:lnTo>
                    <a:pt x="1088" y="4012"/>
                  </a:lnTo>
                  <a:lnTo>
                    <a:pt x="1046" y="3992"/>
                  </a:lnTo>
                  <a:lnTo>
                    <a:pt x="1011" y="3962"/>
                  </a:lnTo>
                  <a:lnTo>
                    <a:pt x="980" y="3926"/>
                  </a:lnTo>
                  <a:lnTo>
                    <a:pt x="958" y="3886"/>
                  </a:lnTo>
                  <a:lnTo>
                    <a:pt x="944" y="3839"/>
                  </a:lnTo>
                  <a:lnTo>
                    <a:pt x="939" y="3791"/>
                  </a:lnTo>
                  <a:lnTo>
                    <a:pt x="939" y="3791"/>
                  </a:lnTo>
                  <a:lnTo>
                    <a:pt x="933" y="3665"/>
                  </a:lnTo>
                  <a:lnTo>
                    <a:pt x="920" y="3538"/>
                  </a:lnTo>
                  <a:lnTo>
                    <a:pt x="895" y="3417"/>
                  </a:lnTo>
                  <a:lnTo>
                    <a:pt x="861" y="3298"/>
                  </a:lnTo>
                  <a:lnTo>
                    <a:pt x="819" y="3182"/>
                  </a:lnTo>
                  <a:lnTo>
                    <a:pt x="767" y="3069"/>
                  </a:lnTo>
                  <a:lnTo>
                    <a:pt x="708" y="2962"/>
                  </a:lnTo>
                  <a:lnTo>
                    <a:pt x="667" y="2899"/>
                  </a:lnTo>
                  <a:lnTo>
                    <a:pt x="625" y="2842"/>
                  </a:lnTo>
                  <a:lnTo>
                    <a:pt x="582" y="2787"/>
                  </a:lnTo>
                  <a:lnTo>
                    <a:pt x="537" y="2735"/>
                  </a:lnTo>
                  <a:lnTo>
                    <a:pt x="492" y="2685"/>
                  </a:lnTo>
                  <a:lnTo>
                    <a:pt x="447" y="2635"/>
                  </a:lnTo>
                  <a:lnTo>
                    <a:pt x="400" y="2583"/>
                  </a:lnTo>
                  <a:lnTo>
                    <a:pt x="355" y="2531"/>
                  </a:lnTo>
                  <a:lnTo>
                    <a:pt x="310" y="2477"/>
                  </a:lnTo>
                  <a:lnTo>
                    <a:pt x="267" y="2418"/>
                  </a:lnTo>
                  <a:lnTo>
                    <a:pt x="225" y="2356"/>
                  </a:lnTo>
                  <a:lnTo>
                    <a:pt x="184" y="2290"/>
                  </a:lnTo>
                  <a:lnTo>
                    <a:pt x="145" y="2216"/>
                  </a:lnTo>
                  <a:lnTo>
                    <a:pt x="111" y="2136"/>
                  </a:lnTo>
                  <a:lnTo>
                    <a:pt x="78" y="2048"/>
                  </a:lnTo>
                  <a:lnTo>
                    <a:pt x="50" y="1951"/>
                  </a:lnTo>
                  <a:lnTo>
                    <a:pt x="23" y="1826"/>
                  </a:lnTo>
                  <a:lnTo>
                    <a:pt x="5" y="1703"/>
                  </a:lnTo>
                  <a:lnTo>
                    <a:pt x="0" y="1582"/>
                  </a:lnTo>
                  <a:lnTo>
                    <a:pt x="3" y="1461"/>
                  </a:lnTo>
                  <a:lnTo>
                    <a:pt x="17" y="1343"/>
                  </a:lnTo>
                  <a:lnTo>
                    <a:pt x="40" y="1227"/>
                  </a:lnTo>
                  <a:lnTo>
                    <a:pt x="73" y="1115"/>
                  </a:lnTo>
                  <a:lnTo>
                    <a:pt x="114" y="1004"/>
                  </a:lnTo>
                  <a:lnTo>
                    <a:pt x="165" y="897"/>
                  </a:lnTo>
                  <a:lnTo>
                    <a:pt x="222" y="795"/>
                  </a:lnTo>
                  <a:lnTo>
                    <a:pt x="287" y="696"/>
                  </a:lnTo>
                  <a:lnTo>
                    <a:pt x="362" y="603"/>
                  </a:lnTo>
                  <a:lnTo>
                    <a:pt x="442" y="514"/>
                  </a:lnTo>
                  <a:lnTo>
                    <a:pt x="528" y="433"/>
                  </a:lnTo>
                  <a:lnTo>
                    <a:pt x="622" y="355"/>
                  </a:lnTo>
                  <a:lnTo>
                    <a:pt x="722" y="286"/>
                  </a:lnTo>
                  <a:lnTo>
                    <a:pt x="828" y="222"/>
                  </a:lnTo>
                  <a:lnTo>
                    <a:pt x="939" y="165"/>
                  </a:lnTo>
                  <a:lnTo>
                    <a:pt x="1055" y="116"/>
                  </a:lnTo>
                  <a:lnTo>
                    <a:pt x="1176" y="75"/>
                  </a:lnTo>
                  <a:lnTo>
                    <a:pt x="1301" y="43"/>
                  </a:lnTo>
                  <a:lnTo>
                    <a:pt x="1430" y="19"/>
                  </a:lnTo>
                  <a:lnTo>
                    <a:pt x="1564" y="4"/>
                  </a:lnTo>
                  <a:lnTo>
                    <a:pt x="1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37" name="Shape 9837"/>
          <p:cNvGrpSpPr/>
          <p:nvPr/>
        </p:nvGrpSpPr>
        <p:grpSpPr>
          <a:xfrm>
            <a:off x="353924" y="3677719"/>
            <a:ext cx="163022" cy="165689"/>
            <a:chOff x="1362" y="-4458"/>
            <a:chExt cx="2934" cy="2982"/>
          </a:xfrm>
        </p:grpSpPr>
        <p:sp>
          <p:nvSpPr>
            <p:cNvPr id="9838" name="Shape 9838"/>
            <p:cNvSpPr/>
            <p:nvPr/>
          </p:nvSpPr>
          <p:spPr>
            <a:xfrm>
              <a:off x="1362" y="-4458"/>
              <a:ext cx="2431" cy="2982"/>
            </a:xfrm>
            <a:custGeom>
              <a:avLst/>
              <a:gdLst/>
              <a:ahLst/>
              <a:cxnLst/>
              <a:rect l="0" t="0" r="0" b="0"/>
              <a:pathLst>
                <a:path w="4862" h="5965" extrusionOk="0">
                  <a:moveTo>
                    <a:pt x="3449" y="733"/>
                  </a:moveTo>
                  <a:lnTo>
                    <a:pt x="3449" y="1416"/>
                  </a:lnTo>
                  <a:lnTo>
                    <a:pt x="4130" y="1416"/>
                  </a:lnTo>
                  <a:lnTo>
                    <a:pt x="3449" y="733"/>
                  </a:lnTo>
                  <a:close/>
                  <a:moveTo>
                    <a:pt x="256" y="0"/>
                  </a:moveTo>
                  <a:lnTo>
                    <a:pt x="3335" y="0"/>
                  </a:lnTo>
                  <a:lnTo>
                    <a:pt x="3374" y="4"/>
                  </a:lnTo>
                  <a:lnTo>
                    <a:pt x="3412" y="13"/>
                  </a:lnTo>
                  <a:lnTo>
                    <a:pt x="3450" y="27"/>
                  </a:lnTo>
                  <a:lnTo>
                    <a:pt x="3485" y="49"/>
                  </a:lnTo>
                  <a:lnTo>
                    <a:pt x="3516" y="75"/>
                  </a:lnTo>
                  <a:lnTo>
                    <a:pt x="3516" y="75"/>
                  </a:lnTo>
                  <a:lnTo>
                    <a:pt x="4788" y="1348"/>
                  </a:lnTo>
                  <a:lnTo>
                    <a:pt x="4788" y="1348"/>
                  </a:lnTo>
                  <a:lnTo>
                    <a:pt x="4813" y="1379"/>
                  </a:lnTo>
                  <a:lnTo>
                    <a:pt x="4835" y="1414"/>
                  </a:lnTo>
                  <a:lnTo>
                    <a:pt x="4850" y="1452"/>
                  </a:lnTo>
                  <a:lnTo>
                    <a:pt x="4859" y="1490"/>
                  </a:lnTo>
                  <a:lnTo>
                    <a:pt x="4862" y="1530"/>
                  </a:lnTo>
                  <a:lnTo>
                    <a:pt x="4862" y="2441"/>
                  </a:lnTo>
                  <a:lnTo>
                    <a:pt x="4763" y="2359"/>
                  </a:lnTo>
                  <a:lnTo>
                    <a:pt x="4657" y="2287"/>
                  </a:lnTo>
                  <a:lnTo>
                    <a:pt x="4549" y="2221"/>
                  </a:lnTo>
                  <a:lnTo>
                    <a:pt x="4436" y="2163"/>
                  </a:lnTo>
                  <a:lnTo>
                    <a:pt x="4319" y="2116"/>
                  </a:lnTo>
                  <a:lnTo>
                    <a:pt x="4199" y="2074"/>
                  </a:lnTo>
                  <a:lnTo>
                    <a:pt x="4078" y="2043"/>
                  </a:lnTo>
                  <a:lnTo>
                    <a:pt x="3952" y="2020"/>
                  </a:lnTo>
                  <a:lnTo>
                    <a:pt x="3826" y="2007"/>
                  </a:lnTo>
                  <a:lnTo>
                    <a:pt x="3697" y="2002"/>
                  </a:lnTo>
                  <a:lnTo>
                    <a:pt x="3557" y="2007"/>
                  </a:lnTo>
                  <a:lnTo>
                    <a:pt x="3421" y="2023"/>
                  </a:lnTo>
                  <a:lnTo>
                    <a:pt x="3289" y="2049"/>
                  </a:lnTo>
                  <a:lnTo>
                    <a:pt x="3161" y="2085"/>
                  </a:lnTo>
                  <a:lnTo>
                    <a:pt x="3035" y="2131"/>
                  </a:lnTo>
                  <a:lnTo>
                    <a:pt x="2916" y="2183"/>
                  </a:lnTo>
                  <a:lnTo>
                    <a:pt x="2800" y="2245"/>
                  </a:lnTo>
                  <a:lnTo>
                    <a:pt x="2689" y="2316"/>
                  </a:lnTo>
                  <a:lnTo>
                    <a:pt x="2586" y="2394"/>
                  </a:lnTo>
                  <a:lnTo>
                    <a:pt x="2488" y="2479"/>
                  </a:lnTo>
                  <a:lnTo>
                    <a:pt x="2396" y="2571"/>
                  </a:lnTo>
                  <a:lnTo>
                    <a:pt x="2311" y="2669"/>
                  </a:lnTo>
                  <a:lnTo>
                    <a:pt x="2233" y="2775"/>
                  </a:lnTo>
                  <a:lnTo>
                    <a:pt x="2162" y="2884"/>
                  </a:lnTo>
                  <a:lnTo>
                    <a:pt x="2100" y="3000"/>
                  </a:lnTo>
                  <a:lnTo>
                    <a:pt x="2048" y="3119"/>
                  </a:lnTo>
                  <a:lnTo>
                    <a:pt x="2003" y="3245"/>
                  </a:lnTo>
                  <a:lnTo>
                    <a:pt x="1966" y="3373"/>
                  </a:lnTo>
                  <a:lnTo>
                    <a:pt x="1941" y="3506"/>
                  </a:lnTo>
                  <a:lnTo>
                    <a:pt x="1925" y="3642"/>
                  </a:lnTo>
                  <a:lnTo>
                    <a:pt x="1919" y="3782"/>
                  </a:lnTo>
                  <a:lnTo>
                    <a:pt x="1925" y="3920"/>
                  </a:lnTo>
                  <a:lnTo>
                    <a:pt x="1941" y="4056"/>
                  </a:lnTo>
                  <a:lnTo>
                    <a:pt x="1966" y="4188"/>
                  </a:lnTo>
                  <a:lnTo>
                    <a:pt x="2003" y="4317"/>
                  </a:lnTo>
                  <a:lnTo>
                    <a:pt x="2048" y="4442"/>
                  </a:lnTo>
                  <a:lnTo>
                    <a:pt x="2100" y="4564"/>
                  </a:lnTo>
                  <a:lnTo>
                    <a:pt x="2162" y="4678"/>
                  </a:lnTo>
                  <a:lnTo>
                    <a:pt x="2233" y="4789"/>
                  </a:lnTo>
                  <a:lnTo>
                    <a:pt x="2311" y="4894"/>
                  </a:lnTo>
                  <a:lnTo>
                    <a:pt x="2396" y="4992"/>
                  </a:lnTo>
                  <a:lnTo>
                    <a:pt x="2488" y="5085"/>
                  </a:lnTo>
                  <a:lnTo>
                    <a:pt x="2586" y="5170"/>
                  </a:lnTo>
                  <a:lnTo>
                    <a:pt x="2691" y="5246"/>
                  </a:lnTo>
                  <a:lnTo>
                    <a:pt x="2800" y="5317"/>
                  </a:lnTo>
                  <a:lnTo>
                    <a:pt x="2916" y="5379"/>
                  </a:lnTo>
                  <a:lnTo>
                    <a:pt x="3035" y="5433"/>
                  </a:lnTo>
                  <a:lnTo>
                    <a:pt x="3161" y="5478"/>
                  </a:lnTo>
                  <a:lnTo>
                    <a:pt x="3289" y="5513"/>
                  </a:lnTo>
                  <a:lnTo>
                    <a:pt x="3421" y="5540"/>
                  </a:lnTo>
                  <a:lnTo>
                    <a:pt x="3557" y="5555"/>
                  </a:lnTo>
                  <a:lnTo>
                    <a:pt x="3697" y="5560"/>
                  </a:lnTo>
                  <a:lnTo>
                    <a:pt x="3831" y="5555"/>
                  </a:lnTo>
                  <a:lnTo>
                    <a:pt x="3962" y="5540"/>
                  </a:lnTo>
                  <a:lnTo>
                    <a:pt x="4088" y="5516"/>
                  </a:lnTo>
                  <a:lnTo>
                    <a:pt x="4212" y="5484"/>
                  </a:lnTo>
                  <a:lnTo>
                    <a:pt x="4329" y="5444"/>
                  </a:lnTo>
                  <a:lnTo>
                    <a:pt x="4337" y="5455"/>
                  </a:lnTo>
                  <a:lnTo>
                    <a:pt x="4342" y="5464"/>
                  </a:lnTo>
                  <a:lnTo>
                    <a:pt x="4349" y="5475"/>
                  </a:lnTo>
                  <a:lnTo>
                    <a:pt x="4357" y="5484"/>
                  </a:lnTo>
                  <a:lnTo>
                    <a:pt x="4364" y="5495"/>
                  </a:lnTo>
                  <a:lnTo>
                    <a:pt x="4375" y="5506"/>
                  </a:lnTo>
                  <a:lnTo>
                    <a:pt x="4386" y="5520"/>
                  </a:lnTo>
                  <a:lnTo>
                    <a:pt x="4400" y="5535"/>
                  </a:lnTo>
                  <a:lnTo>
                    <a:pt x="4418" y="5553"/>
                  </a:lnTo>
                  <a:lnTo>
                    <a:pt x="4438" y="5573"/>
                  </a:lnTo>
                  <a:lnTo>
                    <a:pt x="4462" y="5598"/>
                  </a:lnTo>
                  <a:lnTo>
                    <a:pt x="4491" y="5625"/>
                  </a:lnTo>
                  <a:lnTo>
                    <a:pt x="4523" y="5658"/>
                  </a:lnTo>
                  <a:lnTo>
                    <a:pt x="4561" y="5696"/>
                  </a:lnTo>
                  <a:lnTo>
                    <a:pt x="4603" y="5740"/>
                  </a:lnTo>
                  <a:lnTo>
                    <a:pt x="4652" y="5789"/>
                  </a:lnTo>
                  <a:lnTo>
                    <a:pt x="4708" y="5843"/>
                  </a:lnTo>
                  <a:lnTo>
                    <a:pt x="4770" y="5905"/>
                  </a:lnTo>
                  <a:lnTo>
                    <a:pt x="4735" y="5930"/>
                  </a:lnTo>
                  <a:lnTo>
                    <a:pt x="4695" y="5948"/>
                  </a:lnTo>
                  <a:lnTo>
                    <a:pt x="4652" y="5961"/>
                  </a:lnTo>
                  <a:lnTo>
                    <a:pt x="4607" y="5965"/>
                  </a:lnTo>
                  <a:lnTo>
                    <a:pt x="256" y="5965"/>
                  </a:lnTo>
                  <a:lnTo>
                    <a:pt x="205" y="5959"/>
                  </a:lnTo>
                  <a:lnTo>
                    <a:pt x="156" y="5945"/>
                  </a:lnTo>
                  <a:lnTo>
                    <a:pt x="112" y="5921"/>
                  </a:lnTo>
                  <a:lnTo>
                    <a:pt x="74" y="5890"/>
                  </a:lnTo>
                  <a:lnTo>
                    <a:pt x="43" y="5852"/>
                  </a:lnTo>
                  <a:lnTo>
                    <a:pt x="20" y="5809"/>
                  </a:lnTo>
                  <a:lnTo>
                    <a:pt x="5" y="5760"/>
                  </a:lnTo>
                  <a:lnTo>
                    <a:pt x="0" y="5709"/>
                  </a:lnTo>
                  <a:lnTo>
                    <a:pt x="0" y="256"/>
                  </a:lnTo>
                  <a:lnTo>
                    <a:pt x="5" y="205"/>
                  </a:lnTo>
                  <a:lnTo>
                    <a:pt x="20" y="156"/>
                  </a:lnTo>
                  <a:lnTo>
                    <a:pt x="43" y="113"/>
                  </a:lnTo>
                  <a:lnTo>
                    <a:pt x="74" y="75"/>
                  </a:lnTo>
                  <a:lnTo>
                    <a:pt x="112" y="44"/>
                  </a:lnTo>
                  <a:lnTo>
                    <a:pt x="156" y="20"/>
                  </a:lnTo>
                  <a:lnTo>
                    <a:pt x="205" y="6"/>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39" name="Shape 9839"/>
            <p:cNvSpPr/>
            <p:nvPr/>
          </p:nvSpPr>
          <p:spPr>
            <a:xfrm>
              <a:off x="2514" y="-3265"/>
              <a:ext cx="1782" cy="1784"/>
            </a:xfrm>
            <a:custGeom>
              <a:avLst/>
              <a:gdLst/>
              <a:ahLst/>
              <a:cxnLst/>
              <a:rect l="0" t="0" r="0" b="0"/>
              <a:pathLst>
                <a:path w="3565" h="3570" extrusionOk="0">
                  <a:moveTo>
                    <a:pt x="1394" y="0"/>
                  </a:moveTo>
                  <a:lnTo>
                    <a:pt x="1521" y="6"/>
                  </a:lnTo>
                  <a:lnTo>
                    <a:pt x="1644" y="24"/>
                  </a:lnTo>
                  <a:lnTo>
                    <a:pt x="1764" y="51"/>
                  </a:lnTo>
                  <a:lnTo>
                    <a:pt x="1880" y="87"/>
                  </a:lnTo>
                  <a:lnTo>
                    <a:pt x="1990" y="135"/>
                  </a:lnTo>
                  <a:lnTo>
                    <a:pt x="2095" y="191"/>
                  </a:lnTo>
                  <a:lnTo>
                    <a:pt x="2197" y="256"/>
                  </a:lnTo>
                  <a:lnTo>
                    <a:pt x="2291" y="329"/>
                  </a:lnTo>
                  <a:lnTo>
                    <a:pt x="2378" y="410"/>
                  </a:lnTo>
                  <a:lnTo>
                    <a:pt x="2458" y="498"/>
                  </a:lnTo>
                  <a:lnTo>
                    <a:pt x="2532" y="592"/>
                  </a:lnTo>
                  <a:lnTo>
                    <a:pt x="2595" y="692"/>
                  </a:lnTo>
                  <a:lnTo>
                    <a:pt x="2652" y="799"/>
                  </a:lnTo>
                  <a:lnTo>
                    <a:pt x="2699" y="909"/>
                  </a:lnTo>
                  <a:lnTo>
                    <a:pt x="2737" y="1026"/>
                  </a:lnTo>
                  <a:lnTo>
                    <a:pt x="2764" y="1145"/>
                  </a:lnTo>
                  <a:lnTo>
                    <a:pt x="2780" y="1269"/>
                  </a:lnTo>
                  <a:lnTo>
                    <a:pt x="2786" y="1396"/>
                  </a:lnTo>
                  <a:lnTo>
                    <a:pt x="2782" y="1512"/>
                  </a:lnTo>
                  <a:lnTo>
                    <a:pt x="2768" y="1626"/>
                  </a:lnTo>
                  <a:lnTo>
                    <a:pt x="2744" y="1739"/>
                  </a:lnTo>
                  <a:lnTo>
                    <a:pt x="2711" y="1846"/>
                  </a:lnTo>
                  <a:lnTo>
                    <a:pt x="2672" y="1951"/>
                  </a:lnTo>
                  <a:lnTo>
                    <a:pt x="2623" y="2051"/>
                  </a:lnTo>
                  <a:lnTo>
                    <a:pt x="2566" y="2145"/>
                  </a:lnTo>
                  <a:lnTo>
                    <a:pt x="2505" y="2236"/>
                  </a:lnTo>
                  <a:lnTo>
                    <a:pt x="2686" y="2419"/>
                  </a:lnTo>
                  <a:lnTo>
                    <a:pt x="2731" y="2374"/>
                  </a:lnTo>
                  <a:lnTo>
                    <a:pt x="2753" y="2357"/>
                  </a:lnTo>
                  <a:lnTo>
                    <a:pt x="2777" y="2347"/>
                  </a:lnTo>
                  <a:lnTo>
                    <a:pt x="2804" y="2343"/>
                  </a:lnTo>
                  <a:lnTo>
                    <a:pt x="2829" y="2347"/>
                  </a:lnTo>
                  <a:lnTo>
                    <a:pt x="2853" y="2357"/>
                  </a:lnTo>
                  <a:lnTo>
                    <a:pt x="2875" y="2374"/>
                  </a:lnTo>
                  <a:lnTo>
                    <a:pt x="3460" y="2958"/>
                  </a:lnTo>
                  <a:lnTo>
                    <a:pt x="3498" y="3003"/>
                  </a:lnTo>
                  <a:lnTo>
                    <a:pt x="3527" y="3051"/>
                  </a:lnTo>
                  <a:lnTo>
                    <a:pt x="3547" y="3103"/>
                  </a:lnTo>
                  <a:lnTo>
                    <a:pt x="3560" y="3158"/>
                  </a:lnTo>
                  <a:lnTo>
                    <a:pt x="3565" y="3212"/>
                  </a:lnTo>
                  <a:lnTo>
                    <a:pt x="3560" y="3267"/>
                  </a:lnTo>
                  <a:lnTo>
                    <a:pt x="3547" y="3319"/>
                  </a:lnTo>
                  <a:lnTo>
                    <a:pt x="3527" y="3372"/>
                  </a:lnTo>
                  <a:lnTo>
                    <a:pt x="3498" y="3421"/>
                  </a:lnTo>
                  <a:lnTo>
                    <a:pt x="3460" y="3464"/>
                  </a:lnTo>
                  <a:lnTo>
                    <a:pt x="3415" y="3502"/>
                  </a:lnTo>
                  <a:lnTo>
                    <a:pt x="3367" y="3531"/>
                  </a:lnTo>
                  <a:lnTo>
                    <a:pt x="3315" y="3551"/>
                  </a:lnTo>
                  <a:lnTo>
                    <a:pt x="3262" y="3564"/>
                  </a:lnTo>
                  <a:lnTo>
                    <a:pt x="3208" y="3570"/>
                  </a:lnTo>
                  <a:lnTo>
                    <a:pt x="3152" y="3564"/>
                  </a:lnTo>
                  <a:lnTo>
                    <a:pt x="3099" y="3551"/>
                  </a:lnTo>
                  <a:lnTo>
                    <a:pt x="3047" y="3531"/>
                  </a:lnTo>
                  <a:lnTo>
                    <a:pt x="3000" y="3502"/>
                  </a:lnTo>
                  <a:lnTo>
                    <a:pt x="2954" y="3464"/>
                  </a:lnTo>
                  <a:lnTo>
                    <a:pt x="2371" y="2880"/>
                  </a:lnTo>
                  <a:lnTo>
                    <a:pt x="2354" y="2858"/>
                  </a:lnTo>
                  <a:lnTo>
                    <a:pt x="2344" y="2833"/>
                  </a:lnTo>
                  <a:lnTo>
                    <a:pt x="2340" y="2807"/>
                  </a:lnTo>
                  <a:lnTo>
                    <a:pt x="2344" y="2782"/>
                  </a:lnTo>
                  <a:lnTo>
                    <a:pt x="2354" y="2757"/>
                  </a:lnTo>
                  <a:lnTo>
                    <a:pt x="2371" y="2735"/>
                  </a:lnTo>
                  <a:lnTo>
                    <a:pt x="2416" y="2690"/>
                  </a:lnTo>
                  <a:lnTo>
                    <a:pt x="2233" y="2508"/>
                  </a:lnTo>
                  <a:lnTo>
                    <a:pt x="2142" y="2570"/>
                  </a:lnTo>
                  <a:lnTo>
                    <a:pt x="2048" y="2626"/>
                  </a:lnTo>
                  <a:lnTo>
                    <a:pt x="1948" y="2675"/>
                  </a:lnTo>
                  <a:lnTo>
                    <a:pt x="1843" y="2715"/>
                  </a:lnTo>
                  <a:lnTo>
                    <a:pt x="1736" y="2748"/>
                  </a:lnTo>
                  <a:lnTo>
                    <a:pt x="1624" y="2771"/>
                  </a:lnTo>
                  <a:lnTo>
                    <a:pt x="1510" y="2786"/>
                  </a:lnTo>
                  <a:lnTo>
                    <a:pt x="1394" y="2789"/>
                  </a:lnTo>
                  <a:lnTo>
                    <a:pt x="1267" y="2784"/>
                  </a:lnTo>
                  <a:lnTo>
                    <a:pt x="1144" y="2768"/>
                  </a:lnTo>
                  <a:lnTo>
                    <a:pt x="1024" y="2740"/>
                  </a:lnTo>
                  <a:lnTo>
                    <a:pt x="908" y="2702"/>
                  </a:lnTo>
                  <a:lnTo>
                    <a:pt x="796" y="2655"/>
                  </a:lnTo>
                  <a:lnTo>
                    <a:pt x="691" y="2599"/>
                  </a:lnTo>
                  <a:lnTo>
                    <a:pt x="591" y="2535"/>
                  </a:lnTo>
                  <a:lnTo>
                    <a:pt x="497" y="2461"/>
                  </a:lnTo>
                  <a:lnTo>
                    <a:pt x="408" y="2381"/>
                  </a:lnTo>
                  <a:lnTo>
                    <a:pt x="328" y="2294"/>
                  </a:lnTo>
                  <a:lnTo>
                    <a:pt x="256" y="2200"/>
                  </a:lnTo>
                  <a:lnTo>
                    <a:pt x="191" y="2098"/>
                  </a:lnTo>
                  <a:lnTo>
                    <a:pt x="134" y="1993"/>
                  </a:lnTo>
                  <a:lnTo>
                    <a:pt x="87" y="1882"/>
                  </a:lnTo>
                  <a:lnTo>
                    <a:pt x="51" y="1766"/>
                  </a:lnTo>
                  <a:lnTo>
                    <a:pt x="22" y="1646"/>
                  </a:lnTo>
                  <a:lnTo>
                    <a:pt x="6" y="1523"/>
                  </a:lnTo>
                  <a:lnTo>
                    <a:pt x="0" y="1396"/>
                  </a:lnTo>
                  <a:lnTo>
                    <a:pt x="6" y="1269"/>
                  </a:lnTo>
                  <a:lnTo>
                    <a:pt x="22" y="1145"/>
                  </a:lnTo>
                  <a:lnTo>
                    <a:pt x="51" y="1026"/>
                  </a:lnTo>
                  <a:lnTo>
                    <a:pt x="87" y="909"/>
                  </a:lnTo>
                  <a:lnTo>
                    <a:pt x="134" y="799"/>
                  </a:lnTo>
                  <a:lnTo>
                    <a:pt x="191" y="692"/>
                  </a:lnTo>
                  <a:lnTo>
                    <a:pt x="256" y="592"/>
                  </a:lnTo>
                  <a:lnTo>
                    <a:pt x="328" y="498"/>
                  </a:lnTo>
                  <a:lnTo>
                    <a:pt x="408" y="410"/>
                  </a:lnTo>
                  <a:lnTo>
                    <a:pt x="497" y="329"/>
                  </a:lnTo>
                  <a:lnTo>
                    <a:pt x="591" y="256"/>
                  </a:lnTo>
                  <a:lnTo>
                    <a:pt x="691" y="191"/>
                  </a:lnTo>
                  <a:lnTo>
                    <a:pt x="796" y="135"/>
                  </a:lnTo>
                  <a:lnTo>
                    <a:pt x="908" y="87"/>
                  </a:lnTo>
                  <a:lnTo>
                    <a:pt x="1024" y="51"/>
                  </a:lnTo>
                  <a:lnTo>
                    <a:pt x="1144" y="24"/>
                  </a:lnTo>
                  <a:lnTo>
                    <a:pt x="1267" y="6"/>
                  </a:lnTo>
                  <a:lnTo>
                    <a:pt x="1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840" name="Shape 9840"/>
          <p:cNvSpPr/>
          <p:nvPr/>
        </p:nvSpPr>
        <p:spPr>
          <a:xfrm>
            <a:off x="5299327" y="3678442"/>
            <a:ext cx="134128" cy="164243"/>
          </a:xfrm>
          <a:custGeom>
            <a:avLst/>
            <a:gdLst/>
            <a:ahLst/>
            <a:cxnLst/>
            <a:rect l="0" t="0" r="0" b="0"/>
            <a:pathLst>
              <a:path w="4829" h="5913" extrusionOk="0">
                <a:moveTo>
                  <a:pt x="3351" y="4435"/>
                </a:moveTo>
                <a:lnTo>
                  <a:pt x="3351" y="5261"/>
                </a:lnTo>
                <a:lnTo>
                  <a:pt x="4177" y="4435"/>
                </a:lnTo>
                <a:lnTo>
                  <a:pt x="3351" y="4435"/>
                </a:lnTo>
                <a:close/>
                <a:moveTo>
                  <a:pt x="1602" y="1557"/>
                </a:moveTo>
                <a:lnTo>
                  <a:pt x="1559" y="1564"/>
                </a:lnTo>
                <a:lnTo>
                  <a:pt x="1520" y="1579"/>
                </a:lnTo>
                <a:lnTo>
                  <a:pt x="1480" y="1600"/>
                </a:lnTo>
                <a:lnTo>
                  <a:pt x="1444" y="1629"/>
                </a:lnTo>
                <a:lnTo>
                  <a:pt x="1415" y="1665"/>
                </a:lnTo>
                <a:lnTo>
                  <a:pt x="1394" y="1703"/>
                </a:lnTo>
                <a:lnTo>
                  <a:pt x="1379" y="1744"/>
                </a:lnTo>
                <a:lnTo>
                  <a:pt x="1372" y="1787"/>
                </a:lnTo>
                <a:lnTo>
                  <a:pt x="1372" y="1831"/>
                </a:lnTo>
                <a:lnTo>
                  <a:pt x="1379" y="1874"/>
                </a:lnTo>
                <a:lnTo>
                  <a:pt x="1394" y="1915"/>
                </a:lnTo>
                <a:lnTo>
                  <a:pt x="1415" y="1953"/>
                </a:lnTo>
                <a:lnTo>
                  <a:pt x="1444" y="1989"/>
                </a:lnTo>
                <a:lnTo>
                  <a:pt x="2054" y="2599"/>
                </a:lnTo>
                <a:lnTo>
                  <a:pt x="1444" y="3208"/>
                </a:lnTo>
                <a:lnTo>
                  <a:pt x="1415" y="3244"/>
                </a:lnTo>
                <a:lnTo>
                  <a:pt x="1394" y="3281"/>
                </a:lnTo>
                <a:lnTo>
                  <a:pt x="1379" y="3323"/>
                </a:lnTo>
                <a:lnTo>
                  <a:pt x="1372" y="3366"/>
                </a:lnTo>
                <a:lnTo>
                  <a:pt x="1372" y="3409"/>
                </a:lnTo>
                <a:lnTo>
                  <a:pt x="1379" y="3452"/>
                </a:lnTo>
                <a:lnTo>
                  <a:pt x="1394" y="3494"/>
                </a:lnTo>
                <a:lnTo>
                  <a:pt x="1415" y="3532"/>
                </a:lnTo>
                <a:lnTo>
                  <a:pt x="1444" y="3568"/>
                </a:lnTo>
                <a:lnTo>
                  <a:pt x="1476" y="3595"/>
                </a:lnTo>
                <a:lnTo>
                  <a:pt x="1511" y="3614"/>
                </a:lnTo>
                <a:lnTo>
                  <a:pt x="1548" y="3629"/>
                </a:lnTo>
                <a:lnTo>
                  <a:pt x="1586" y="3638"/>
                </a:lnTo>
                <a:lnTo>
                  <a:pt x="1624" y="3641"/>
                </a:lnTo>
                <a:lnTo>
                  <a:pt x="1664" y="3638"/>
                </a:lnTo>
                <a:lnTo>
                  <a:pt x="1701" y="3629"/>
                </a:lnTo>
                <a:lnTo>
                  <a:pt x="1737" y="3614"/>
                </a:lnTo>
                <a:lnTo>
                  <a:pt x="1773" y="3595"/>
                </a:lnTo>
                <a:lnTo>
                  <a:pt x="1804" y="3568"/>
                </a:lnTo>
                <a:lnTo>
                  <a:pt x="2414" y="2957"/>
                </a:lnTo>
                <a:lnTo>
                  <a:pt x="3023" y="3568"/>
                </a:lnTo>
                <a:lnTo>
                  <a:pt x="3055" y="3595"/>
                </a:lnTo>
                <a:lnTo>
                  <a:pt x="3090" y="3614"/>
                </a:lnTo>
                <a:lnTo>
                  <a:pt x="3126" y="3629"/>
                </a:lnTo>
                <a:lnTo>
                  <a:pt x="3165" y="3638"/>
                </a:lnTo>
                <a:lnTo>
                  <a:pt x="3203" y="3641"/>
                </a:lnTo>
                <a:lnTo>
                  <a:pt x="3243" y="3638"/>
                </a:lnTo>
                <a:lnTo>
                  <a:pt x="3280" y="3629"/>
                </a:lnTo>
                <a:lnTo>
                  <a:pt x="3316" y="3614"/>
                </a:lnTo>
                <a:lnTo>
                  <a:pt x="3351" y="3595"/>
                </a:lnTo>
                <a:lnTo>
                  <a:pt x="3383" y="3568"/>
                </a:lnTo>
                <a:lnTo>
                  <a:pt x="3412" y="3532"/>
                </a:lnTo>
                <a:lnTo>
                  <a:pt x="3435" y="3494"/>
                </a:lnTo>
                <a:lnTo>
                  <a:pt x="3450" y="3452"/>
                </a:lnTo>
                <a:lnTo>
                  <a:pt x="3457" y="3409"/>
                </a:lnTo>
                <a:lnTo>
                  <a:pt x="3457" y="3366"/>
                </a:lnTo>
                <a:lnTo>
                  <a:pt x="3450" y="3323"/>
                </a:lnTo>
                <a:lnTo>
                  <a:pt x="3435" y="3281"/>
                </a:lnTo>
                <a:lnTo>
                  <a:pt x="3412" y="3244"/>
                </a:lnTo>
                <a:lnTo>
                  <a:pt x="3383" y="3208"/>
                </a:lnTo>
                <a:lnTo>
                  <a:pt x="2773" y="2599"/>
                </a:lnTo>
                <a:lnTo>
                  <a:pt x="3383" y="1989"/>
                </a:lnTo>
                <a:lnTo>
                  <a:pt x="3412" y="1953"/>
                </a:lnTo>
                <a:lnTo>
                  <a:pt x="3435" y="1915"/>
                </a:lnTo>
                <a:lnTo>
                  <a:pt x="3450" y="1874"/>
                </a:lnTo>
                <a:lnTo>
                  <a:pt x="3457" y="1831"/>
                </a:lnTo>
                <a:lnTo>
                  <a:pt x="3457" y="1787"/>
                </a:lnTo>
                <a:lnTo>
                  <a:pt x="3450" y="1744"/>
                </a:lnTo>
                <a:lnTo>
                  <a:pt x="3435" y="1703"/>
                </a:lnTo>
                <a:lnTo>
                  <a:pt x="3412" y="1665"/>
                </a:lnTo>
                <a:lnTo>
                  <a:pt x="3383" y="1629"/>
                </a:lnTo>
                <a:lnTo>
                  <a:pt x="3347" y="1600"/>
                </a:lnTo>
                <a:lnTo>
                  <a:pt x="3309" y="1579"/>
                </a:lnTo>
                <a:lnTo>
                  <a:pt x="3268" y="1564"/>
                </a:lnTo>
                <a:lnTo>
                  <a:pt x="3225" y="1557"/>
                </a:lnTo>
                <a:lnTo>
                  <a:pt x="3181" y="1557"/>
                </a:lnTo>
                <a:lnTo>
                  <a:pt x="3138" y="1564"/>
                </a:lnTo>
                <a:lnTo>
                  <a:pt x="3097" y="1579"/>
                </a:lnTo>
                <a:lnTo>
                  <a:pt x="3059" y="1600"/>
                </a:lnTo>
                <a:lnTo>
                  <a:pt x="3023" y="1629"/>
                </a:lnTo>
                <a:lnTo>
                  <a:pt x="2414" y="2239"/>
                </a:lnTo>
                <a:lnTo>
                  <a:pt x="1804" y="1629"/>
                </a:lnTo>
                <a:lnTo>
                  <a:pt x="1770" y="1600"/>
                </a:lnTo>
                <a:lnTo>
                  <a:pt x="1730" y="1579"/>
                </a:lnTo>
                <a:lnTo>
                  <a:pt x="1689" y="1564"/>
                </a:lnTo>
                <a:lnTo>
                  <a:pt x="1646" y="1557"/>
                </a:lnTo>
                <a:lnTo>
                  <a:pt x="1602" y="1557"/>
                </a:lnTo>
                <a:close/>
                <a:moveTo>
                  <a:pt x="254" y="0"/>
                </a:moveTo>
                <a:lnTo>
                  <a:pt x="4575" y="0"/>
                </a:lnTo>
                <a:lnTo>
                  <a:pt x="4625" y="5"/>
                </a:lnTo>
                <a:lnTo>
                  <a:pt x="4672" y="20"/>
                </a:lnTo>
                <a:lnTo>
                  <a:pt x="4715" y="43"/>
                </a:lnTo>
                <a:lnTo>
                  <a:pt x="4753" y="74"/>
                </a:lnTo>
                <a:lnTo>
                  <a:pt x="4786" y="112"/>
                </a:lnTo>
                <a:lnTo>
                  <a:pt x="4809" y="155"/>
                </a:lnTo>
                <a:lnTo>
                  <a:pt x="4823" y="202"/>
                </a:lnTo>
                <a:lnTo>
                  <a:pt x="4829" y="254"/>
                </a:lnTo>
                <a:lnTo>
                  <a:pt x="4829" y="4397"/>
                </a:lnTo>
                <a:lnTo>
                  <a:pt x="4825" y="4435"/>
                </a:lnTo>
                <a:lnTo>
                  <a:pt x="4816" y="4475"/>
                </a:lnTo>
                <a:lnTo>
                  <a:pt x="4802" y="4511"/>
                </a:lnTo>
                <a:lnTo>
                  <a:pt x="4780" y="4545"/>
                </a:lnTo>
                <a:lnTo>
                  <a:pt x="4753" y="4577"/>
                </a:lnTo>
                <a:lnTo>
                  <a:pt x="3491" y="5839"/>
                </a:lnTo>
                <a:lnTo>
                  <a:pt x="3460" y="5864"/>
                </a:lnTo>
                <a:lnTo>
                  <a:pt x="3424" y="5886"/>
                </a:lnTo>
                <a:lnTo>
                  <a:pt x="3388" y="5900"/>
                </a:lnTo>
                <a:lnTo>
                  <a:pt x="3351" y="5909"/>
                </a:lnTo>
                <a:lnTo>
                  <a:pt x="3311" y="5913"/>
                </a:lnTo>
                <a:lnTo>
                  <a:pt x="254" y="5913"/>
                </a:lnTo>
                <a:lnTo>
                  <a:pt x="203" y="5908"/>
                </a:lnTo>
                <a:lnTo>
                  <a:pt x="155" y="5893"/>
                </a:lnTo>
                <a:lnTo>
                  <a:pt x="112" y="5870"/>
                </a:lnTo>
                <a:lnTo>
                  <a:pt x="74" y="5839"/>
                </a:lnTo>
                <a:lnTo>
                  <a:pt x="43" y="5801"/>
                </a:lnTo>
                <a:lnTo>
                  <a:pt x="20" y="5758"/>
                </a:lnTo>
                <a:lnTo>
                  <a:pt x="5" y="5710"/>
                </a:lnTo>
                <a:lnTo>
                  <a:pt x="0" y="5659"/>
                </a:lnTo>
                <a:lnTo>
                  <a:pt x="0" y="254"/>
                </a:lnTo>
                <a:lnTo>
                  <a:pt x="5" y="202"/>
                </a:lnTo>
                <a:lnTo>
                  <a:pt x="20" y="155"/>
                </a:lnTo>
                <a:lnTo>
                  <a:pt x="43" y="112"/>
                </a:lnTo>
                <a:lnTo>
                  <a:pt x="74" y="74"/>
                </a:lnTo>
                <a:lnTo>
                  <a:pt x="112" y="43"/>
                </a:lnTo>
                <a:lnTo>
                  <a:pt x="155" y="20"/>
                </a:lnTo>
                <a:lnTo>
                  <a:pt x="203" y="5"/>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1" name="Shape 9841"/>
          <p:cNvSpPr/>
          <p:nvPr/>
        </p:nvSpPr>
        <p:spPr>
          <a:xfrm>
            <a:off x="3707650" y="3679664"/>
            <a:ext cx="132016" cy="161798"/>
          </a:xfrm>
          <a:custGeom>
            <a:avLst/>
            <a:gdLst/>
            <a:ahLst/>
            <a:cxnLst/>
            <a:rect l="0" t="0" r="0" b="0"/>
            <a:pathLst>
              <a:path w="4752" h="5824" extrusionOk="0">
                <a:moveTo>
                  <a:pt x="3310" y="4381"/>
                </a:moveTo>
                <a:lnTo>
                  <a:pt x="3310" y="5171"/>
                </a:lnTo>
                <a:lnTo>
                  <a:pt x="4099" y="4381"/>
                </a:lnTo>
                <a:lnTo>
                  <a:pt x="3310" y="4381"/>
                </a:lnTo>
                <a:close/>
                <a:moveTo>
                  <a:pt x="1113" y="3164"/>
                </a:moveTo>
                <a:lnTo>
                  <a:pt x="1071" y="3170"/>
                </a:lnTo>
                <a:lnTo>
                  <a:pt x="1030" y="3184"/>
                </a:lnTo>
                <a:lnTo>
                  <a:pt x="997" y="3205"/>
                </a:lnTo>
                <a:lnTo>
                  <a:pt x="967" y="3233"/>
                </a:lnTo>
                <a:lnTo>
                  <a:pt x="945" y="3269"/>
                </a:lnTo>
                <a:lnTo>
                  <a:pt x="931" y="3308"/>
                </a:lnTo>
                <a:lnTo>
                  <a:pt x="926" y="3352"/>
                </a:lnTo>
                <a:lnTo>
                  <a:pt x="931" y="3395"/>
                </a:lnTo>
                <a:lnTo>
                  <a:pt x="945" y="3434"/>
                </a:lnTo>
                <a:lnTo>
                  <a:pt x="967" y="3469"/>
                </a:lnTo>
                <a:lnTo>
                  <a:pt x="997" y="3497"/>
                </a:lnTo>
                <a:lnTo>
                  <a:pt x="1030" y="3520"/>
                </a:lnTo>
                <a:lnTo>
                  <a:pt x="1071" y="3535"/>
                </a:lnTo>
                <a:lnTo>
                  <a:pt x="1113" y="3540"/>
                </a:lnTo>
                <a:lnTo>
                  <a:pt x="3689" y="3540"/>
                </a:lnTo>
                <a:lnTo>
                  <a:pt x="3731" y="3535"/>
                </a:lnTo>
                <a:lnTo>
                  <a:pt x="3770" y="3520"/>
                </a:lnTo>
                <a:lnTo>
                  <a:pt x="3805" y="3497"/>
                </a:lnTo>
                <a:lnTo>
                  <a:pt x="3834" y="3469"/>
                </a:lnTo>
                <a:lnTo>
                  <a:pt x="3857" y="3434"/>
                </a:lnTo>
                <a:lnTo>
                  <a:pt x="3871" y="3395"/>
                </a:lnTo>
                <a:lnTo>
                  <a:pt x="3876" y="3352"/>
                </a:lnTo>
                <a:lnTo>
                  <a:pt x="3871" y="3308"/>
                </a:lnTo>
                <a:lnTo>
                  <a:pt x="3857" y="3269"/>
                </a:lnTo>
                <a:lnTo>
                  <a:pt x="3834" y="3233"/>
                </a:lnTo>
                <a:lnTo>
                  <a:pt x="3805" y="3205"/>
                </a:lnTo>
                <a:lnTo>
                  <a:pt x="3770" y="3184"/>
                </a:lnTo>
                <a:lnTo>
                  <a:pt x="3731" y="3170"/>
                </a:lnTo>
                <a:lnTo>
                  <a:pt x="3689" y="3164"/>
                </a:lnTo>
                <a:lnTo>
                  <a:pt x="1113" y="3164"/>
                </a:lnTo>
                <a:close/>
                <a:moveTo>
                  <a:pt x="1113" y="2157"/>
                </a:moveTo>
                <a:lnTo>
                  <a:pt x="1071" y="2162"/>
                </a:lnTo>
                <a:lnTo>
                  <a:pt x="1030" y="2176"/>
                </a:lnTo>
                <a:lnTo>
                  <a:pt x="997" y="2197"/>
                </a:lnTo>
                <a:lnTo>
                  <a:pt x="967" y="2228"/>
                </a:lnTo>
                <a:lnTo>
                  <a:pt x="945" y="2263"/>
                </a:lnTo>
                <a:lnTo>
                  <a:pt x="931" y="2302"/>
                </a:lnTo>
                <a:lnTo>
                  <a:pt x="926" y="2344"/>
                </a:lnTo>
                <a:lnTo>
                  <a:pt x="931" y="2387"/>
                </a:lnTo>
                <a:lnTo>
                  <a:pt x="945" y="2428"/>
                </a:lnTo>
                <a:lnTo>
                  <a:pt x="967" y="2461"/>
                </a:lnTo>
                <a:lnTo>
                  <a:pt x="997" y="2491"/>
                </a:lnTo>
                <a:lnTo>
                  <a:pt x="1030" y="2513"/>
                </a:lnTo>
                <a:lnTo>
                  <a:pt x="1071" y="2527"/>
                </a:lnTo>
                <a:lnTo>
                  <a:pt x="1113" y="2532"/>
                </a:lnTo>
                <a:lnTo>
                  <a:pt x="3689" y="2532"/>
                </a:lnTo>
                <a:lnTo>
                  <a:pt x="3731" y="2527"/>
                </a:lnTo>
                <a:lnTo>
                  <a:pt x="3770" y="2513"/>
                </a:lnTo>
                <a:lnTo>
                  <a:pt x="3805" y="2491"/>
                </a:lnTo>
                <a:lnTo>
                  <a:pt x="3834" y="2461"/>
                </a:lnTo>
                <a:lnTo>
                  <a:pt x="3857" y="2428"/>
                </a:lnTo>
                <a:lnTo>
                  <a:pt x="3871" y="2387"/>
                </a:lnTo>
                <a:lnTo>
                  <a:pt x="3876" y="2344"/>
                </a:lnTo>
                <a:lnTo>
                  <a:pt x="3871" y="2302"/>
                </a:lnTo>
                <a:lnTo>
                  <a:pt x="3857" y="2263"/>
                </a:lnTo>
                <a:lnTo>
                  <a:pt x="3834" y="2228"/>
                </a:lnTo>
                <a:lnTo>
                  <a:pt x="3805" y="2197"/>
                </a:lnTo>
                <a:lnTo>
                  <a:pt x="3770" y="2176"/>
                </a:lnTo>
                <a:lnTo>
                  <a:pt x="3731" y="2162"/>
                </a:lnTo>
                <a:lnTo>
                  <a:pt x="3689" y="2157"/>
                </a:lnTo>
                <a:lnTo>
                  <a:pt x="1113" y="2157"/>
                </a:lnTo>
                <a:close/>
                <a:moveTo>
                  <a:pt x="1113" y="1151"/>
                </a:moveTo>
                <a:lnTo>
                  <a:pt x="1071" y="1154"/>
                </a:lnTo>
                <a:lnTo>
                  <a:pt x="1030" y="1169"/>
                </a:lnTo>
                <a:lnTo>
                  <a:pt x="997" y="1192"/>
                </a:lnTo>
                <a:lnTo>
                  <a:pt x="967" y="1220"/>
                </a:lnTo>
                <a:lnTo>
                  <a:pt x="945" y="1255"/>
                </a:lnTo>
                <a:lnTo>
                  <a:pt x="931" y="1294"/>
                </a:lnTo>
                <a:lnTo>
                  <a:pt x="926" y="1339"/>
                </a:lnTo>
                <a:lnTo>
                  <a:pt x="931" y="1381"/>
                </a:lnTo>
                <a:lnTo>
                  <a:pt x="945" y="1420"/>
                </a:lnTo>
                <a:lnTo>
                  <a:pt x="967" y="1455"/>
                </a:lnTo>
                <a:lnTo>
                  <a:pt x="997" y="1484"/>
                </a:lnTo>
                <a:lnTo>
                  <a:pt x="1030" y="1507"/>
                </a:lnTo>
                <a:lnTo>
                  <a:pt x="1071" y="1521"/>
                </a:lnTo>
                <a:lnTo>
                  <a:pt x="1113" y="1526"/>
                </a:lnTo>
                <a:lnTo>
                  <a:pt x="3689" y="1526"/>
                </a:lnTo>
                <a:lnTo>
                  <a:pt x="3731" y="1521"/>
                </a:lnTo>
                <a:lnTo>
                  <a:pt x="3770" y="1507"/>
                </a:lnTo>
                <a:lnTo>
                  <a:pt x="3805" y="1484"/>
                </a:lnTo>
                <a:lnTo>
                  <a:pt x="3834" y="1455"/>
                </a:lnTo>
                <a:lnTo>
                  <a:pt x="3857" y="1420"/>
                </a:lnTo>
                <a:lnTo>
                  <a:pt x="3871" y="1381"/>
                </a:lnTo>
                <a:lnTo>
                  <a:pt x="3876" y="1339"/>
                </a:lnTo>
                <a:lnTo>
                  <a:pt x="3871" y="1294"/>
                </a:lnTo>
                <a:lnTo>
                  <a:pt x="3857" y="1255"/>
                </a:lnTo>
                <a:lnTo>
                  <a:pt x="3834" y="1220"/>
                </a:lnTo>
                <a:lnTo>
                  <a:pt x="3805" y="1192"/>
                </a:lnTo>
                <a:lnTo>
                  <a:pt x="3770" y="1169"/>
                </a:lnTo>
                <a:lnTo>
                  <a:pt x="3731" y="1154"/>
                </a:lnTo>
                <a:lnTo>
                  <a:pt x="3689" y="1151"/>
                </a:lnTo>
                <a:lnTo>
                  <a:pt x="1113" y="1151"/>
                </a:lnTo>
                <a:close/>
                <a:moveTo>
                  <a:pt x="252" y="0"/>
                </a:moveTo>
                <a:lnTo>
                  <a:pt x="4503" y="0"/>
                </a:lnTo>
                <a:lnTo>
                  <a:pt x="4552" y="5"/>
                </a:lnTo>
                <a:lnTo>
                  <a:pt x="4600" y="19"/>
                </a:lnTo>
                <a:lnTo>
                  <a:pt x="4643" y="42"/>
                </a:lnTo>
                <a:lnTo>
                  <a:pt x="4680" y="72"/>
                </a:lnTo>
                <a:lnTo>
                  <a:pt x="4710" y="110"/>
                </a:lnTo>
                <a:lnTo>
                  <a:pt x="4733" y="152"/>
                </a:lnTo>
                <a:lnTo>
                  <a:pt x="4747" y="200"/>
                </a:lnTo>
                <a:lnTo>
                  <a:pt x="4752" y="249"/>
                </a:lnTo>
                <a:lnTo>
                  <a:pt x="4752" y="4331"/>
                </a:lnTo>
                <a:lnTo>
                  <a:pt x="4749" y="4370"/>
                </a:lnTo>
                <a:lnTo>
                  <a:pt x="4740" y="4408"/>
                </a:lnTo>
                <a:lnTo>
                  <a:pt x="4726" y="4445"/>
                </a:lnTo>
                <a:lnTo>
                  <a:pt x="4704" y="4478"/>
                </a:lnTo>
                <a:lnTo>
                  <a:pt x="4680" y="4509"/>
                </a:lnTo>
                <a:lnTo>
                  <a:pt x="3437" y="5752"/>
                </a:lnTo>
                <a:lnTo>
                  <a:pt x="3400" y="5782"/>
                </a:lnTo>
                <a:lnTo>
                  <a:pt x="3358" y="5805"/>
                </a:lnTo>
                <a:lnTo>
                  <a:pt x="3310" y="5819"/>
                </a:lnTo>
                <a:lnTo>
                  <a:pt x="3260" y="5824"/>
                </a:lnTo>
                <a:lnTo>
                  <a:pt x="252" y="5824"/>
                </a:lnTo>
                <a:lnTo>
                  <a:pt x="200" y="5819"/>
                </a:lnTo>
                <a:lnTo>
                  <a:pt x="154" y="5805"/>
                </a:lnTo>
                <a:lnTo>
                  <a:pt x="112" y="5782"/>
                </a:lnTo>
                <a:lnTo>
                  <a:pt x="75" y="5752"/>
                </a:lnTo>
                <a:lnTo>
                  <a:pt x="44" y="5714"/>
                </a:lnTo>
                <a:lnTo>
                  <a:pt x="20" y="5672"/>
                </a:lnTo>
                <a:lnTo>
                  <a:pt x="6" y="5624"/>
                </a:lnTo>
                <a:lnTo>
                  <a:pt x="0" y="5575"/>
                </a:lnTo>
                <a:lnTo>
                  <a:pt x="0" y="249"/>
                </a:lnTo>
                <a:lnTo>
                  <a:pt x="6" y="200"/>
                </a:lnTo>
                <a:lnTo>
                  <a:pt x="20" y="152"/>
                </a:lnTo>
                <a:lnTo>
                  <a:pt x="44" y="110"/>
                </a:lnTo>
                <a:lnTo>
                  <a:pt x="75" y="72"/>
                </a:lnTo>
                <a:lnTo>
                  <a:pt x="112" y="42"/>
                </a:lnTo>
                <a:lnTo>
                  <a:pt x="154" y="19"/>
                </a:lnTo>
                <a:lnTo>
                  <a:pt x="200" y="5"/>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2" name="Shape 9842"/>
          <p:cNvSpPr/>
          <p:nvPr/>
        </p:nvSpPr>
        <p:spPr>
          <a:xfrm>
            <a:off x="5832988" y="3678719"/>
            <a:ext cx="133628" cy="163688"/>
          </a:xfrm>
          <a:custGeom>
            <a:avLst/>
            <a:gdLst/>
            <a:ahLst/>
            <a:cxnLst/>
            <a:rect l="0" t="0" r="0" b="0"/>
            <a:pathLst>
              <a:path w="4810" h="5893" extrusionOk="0">
                <a:moveTo>
                  <a:pt x="3335" y="4417"/>
                </a:moveTo>
                <a:lnTo>
                  <a:pt x="3335" y="5247"/>
                </a:lnTo>
                <a:lnTo>
                  <a:pt x="3356" y="5226"/>
                </a:lnTo>
                <a:lnTo>
                  <a:pt x="3383" y="5197"/>
                </a:lnTo>
                <a:lnTo>
                  <a:pt x="3417" y="5163"/>
                </a:lnTo>
                <a:lnTo>
                  <a:pt x="3455" y="5126"/>
                </a:lnTo>
                <a:lnTo>
                  <a:pt x="3498" y="5083"/>
                </a:lnTo>
                <a:lnTo>
                  <a:pt x="3544" y="5038"/>
                </a:lnTo>
                <a:lnTo>
                  <a:pt x="3593" y="4988"/>
                </a:lnTo>
                <a:lnTo>
                  <a:pt x="3643" y="4937"/>
                </a:lnTo>
                <a:lnTo>
                  <a:pt x="3697" y="4885"/>
                </a:lnTo>
                <a:lnTo>
                  <a:pt x="3749" y="4832"/>
                </a:lnTo>
                <a:lnTo>
                  <a:pt x="3803" y="4780"/>
                </a:lnTo>
                <a:lnTo>
                  <a:pt x="3855" y="4726"/>
                </a:lnTo>
                <a:lnTo>
                  <a:pt x="3905" y="4676"/>
                </a:lnTo>
                <a:lnTo>
                  <a:pt x="3955" y="4627"/>
                </a:lnTo>
                <a:lnTo>
                  <a:pt x="4000" y="4581"/>
                </a:lnTo>
                <a:lnTo>
                  <a:pt x="4043" y="4538"/>
                </a:lnTo>
                <a:lnTo>
                  <a:pt x="4081" y="4500"/>
                </a:lnTo>
                <a:lnTo>
                  <a:pt x="4115" y="4466"/>
                </a:lnTo>
                <a:lnTo>
                  <a:pt x="4141" y="4439"/>
                </a:lnTo>
                <a:lnTo>
                  <a:pt x="4163" y="4417"/>
                </a:lnTo>
                <a:lnTo>
                  <a:pt x="3335" y="4417"/>
                </a:lnTo>
                <a:close/>
                <a:moveTo>
                  <a:pt x="3306" y="1865"/>
                </a:moveTo>
                <a:lnTo>
                  <a:pt x="3263" y="1872"/>
                </a:lnTo>
                <a:lnTo>
                  <a:pt x="3222" y="1886"/>
                </a:lnTo>
                <a:lnTo>
                  <a:pt x="3182" y="1909"/>
                </a:lnTo>
                <a:lnTo>
                  <a:pt x="3148" y="1938"/>
                </a:lnTo>
                <a:lnTo>
                  <a:pt x="2137" y="2949"/>
                </a:lnTo>
                <a:lnTo>
                  <a:pt x="1660" y="2474"/>
                </a:lnTo>
                <a:lnTo>
                  <a:pt x="1624" y="2444"/>
                </a:lnTo>
                <a:lnTo>
                  <a:pt x="1587" y="2422"/>
                </a:lnTo>
                <a:lnTo>
                  <a:pt x="1545" y="2408"/>
                </a:lnTo>
                <a:lnTo>
                  <a:pt x="1502" y="2401"/>
                </a:lnTo>
                <a:lnTo>
                  <a:pt x="1459" y="2401"/>
                </a:lnTo>
                <a:lnTo>
                  <a:pt x="1416" y="2408"/>
                </a:lnTo>
                <a:lnTo>
                  <a:pt x="1375" y="2422"/>
                </a:lnTo>
                <a:lnTo>
                  <a:pt x="1337" y="2444"/>
                </a:lnTo>
                <a:lnTo>
                  <a:pt x="1302" y="2474"/>
                </a:lnTo>
                <a:lnTo>
                  <a:pt x="1273" y="2508"/>
                </a:lnTo>
                <a:lnTo>
                  <a:pt x="1250" y="2548"/>
                </a:lnTo>
                <a:lnTo>
                  <a:pt x="1235" y="2589"/>
                </a:lnTo>
                <a:lnTo>
                  <a:pt x="1228" y="2630"/>
                </a:lnTo>
                <a:lnTo>
                  <a:pt x="1228" y="2673"/>
                </a:lnTo>
                <a:lnTo>
                  <a:pt x="1235" y="2716"/>
                </a:lnTo>
                <a:lnTo>
                  <a:pt x="1250" y="2757"/>
                </a:lnTo>
                <a:lnTo>
                  <a:pt x="1273" y="2797"/>
                </a:lnTo>
                <a:lnTo>
                  <a:pt x="1302" y="2831"/>
                </a:lnTo>
                <a:lnTo>
                  <a:pt x="1958" y="3487"/>
                </a:lnTo>
                <a:lnTo>
                  <a:pt x="1988" y="3514"/>
                </a:lnTo>
                <a:lnTo>
                  <a:pt x="2022" y="3534"/>
                </a:lnTo>
                <a:lnTo>
                  <a:pt x="2060" y="3550"/>
                </a:lnTo>
                <a:lnTo>
                  <a:pt x="2098" y="3559"/>
                </a:lnTo>
                <a:lnTo>
                  <a:pt x="2137" y="3561"/>
                </a:lnTo>
                <a:lnTo>
                  <a:pt x="2175" y="3559"/>
                </a:lnTo>
                <a:lnTo>
                  <a:pt x="2212" y="3550"/>
                </a:lnTo>
                <a:lnTo>
                  <a:pt x="2250" y="3534"/>
                </a:lnTo>
                <a:lnTo>
                  <a:pt x="2284" y="3514"/>
                </a:lnTo>
                <a:lnTo>
                  <a:pt x="2315" y="3487"/>
                </a:lnTo>
                <a:lnTo>
                  <a:pt x="3507" y="2297"/>
                </a:lnTo>
                <a:lnTo>
                  <a:pt x="3535" y="2261"/>
                </a:lnTo>
                <a:lnTo>
                  <a:pt x="3557" y="2223"/>
                </a:lnTo>
                <a:lnTo>
                  <a:pt x="3571" y="2182"/>
                </a:lnTo>
                <a:lnTo>
                  <a:pt x="3579" y="2139"/>
                </a:lnTo>
                <a:lnTo>
                  <a:pt x="3579" y="2096"/>
                </a:lnTo>
                <a:lnTo>
                  <a:pt x="3571" y="2053"/>
                </a:lnTo>
                <a:lnTo>
                  <a:pt x="3557" y="2012"/>
                </a:lnTo>
                <a:lnTo>
                  <a:pt x="3535" y="1974"/>
                </a:lnTo>
                <a:lnTo>
                  <a:pt x="3507" y="1938"/>
                </a:lnTo>
                <a:lnTo>
                  <a:pt x="3471" y="1909"/>
                </a:lnTo>
                <a:lnTo>
                  <a:pt x="3432" y="1886"/>
                </a:lnTo>
                <a:lnTo>
                  <a:pt x="3392" y="1872"/>
                </a:lnTo>
                <a:lnTo>
                  <a:pt x="3349" y="1865"/>
                </a:lnTo>
                <a:lnTo>
                  <a:pt x="3306" y="1865"/>
                </a:lnTo>
                <a:close/>
                <a:moveTo>
                  <a:pt x="253" y="0"/>
                </a:moveTo>
                <a:lnTo>
                  <a:pt x="4557" y="0"/>
                </a:lnTo>
                <a:lnTo>
                  <a:pt x="4608" y="6"/>
                </a:lnTo>
                <a:lnTo>
                  <a:pt x="4656" y="20"/>
                </a:lnTo>
                <a:lnTo>
                  <a:pt x="4697" y="43"/>
                </a:lnTo>
                <a:lnTo>
                  <a:pt x="4735" y="74"/>
                </a:lnTo>
                <a:lnTo>
                  <a:pt x="4767" y="111"/>
                </a:lnTo>
                <a:lnTo>
                  <a:pt x="4790" y="154"/>
                </a:lnTo>
                <a:lnTo>
                  <a:pt x="4805" y="203"/>
                </a:lnTo>
                <a:lnTo>
                  <a:pt x="4810" y="253"/>
                </a:lnTo>
                <a:lnTo>
                  <a:pt x="4810" y="4382"/>
                </a:lnTo>
                <a:lnTo>
                  <a:pt x="4807" y="4421"/>
                </a:lnTo>
                <a:lnTo>
                  <a:pt x="4798" y="4459"/>
                </a:lnTo>
                <a:lnTo>
                  <a:pt x="4783" y="4496"/>
                </a:lnTo>
                <a:lnTo>
                  <a:pt x="4762" y="4530"/>
                </a:lnTo>
                <a:lnTo>
                  <a:pt x="4735" y="4561"/>
                </a:lnTo>
                <a:lnTo>
                  <a:pt x="3478" y="5819"/>
                </a:lnTo>
                <a:lnTo>
                  <a:pt x="3440" y="5850"/>
                </a:lnTo>
                <a:lnTo>
                  <a:pt x="3396" y="5873"/>
                </a:lnTo>
                <a:lnTo>
                  <a:pt x="3349" y="5887"/>
                </a:lnTo>
                <a:lnTo>
                  <a:pt x="3299" y="5893"/>
                </a:lnTo>
                <a:lnTo>
                  <a:pt x="253" y="5893"/>
                </a:lnTo>
                <a:lnTo>
                  <a:pt x="201" y="5887"/>
                </a:lnTo>
                <a:lnTo>
                  <a:pt x="154" y="5873"/>
                </a:lnTo>
                <a:lnTo>
                  <a:pt x="111" y="5850"/>
                </a:lnTo>
                <a:lnTo>
                  <a:pt x="74" y="5819"/>
                </a:lnTo>
                <a:lnTo>
                  <a:pt x="43" y="5782"/>
                </a:lnTo>
                <a:lnTo>
                  <a:pt x="20" y="5739"/>
                </a:lnTo>
                <a:lnTo>
                  <a:pt x="5" y="5690"/>
                </a:lnTo>
                <a:lnTo>
                  <a:pt x="0" y="5640"/>
                </a:lnTo>
                <a:lnTo>
                  <a:pt x="0" y="253"/>
                </a:lnTo>
                <a:lnTo>
                  <a:pt x="5" y="203"/>
                </a:lnTo>
                <a:lnTo>
                  <a:pt x="20" y="154"/>
                </a:lnTo>
                <a:lnTo>
                  <a:pt x="43" y="111"/>
                </a:lnTo>
                <a:lnTo>
                  <a:pt x="74" y="74"/>
                </a:lnTo>
                <a:lnTo>
                  <a:pt x="111" y="43"/>
                </a:lnTo>
                <a:lnTo>
                  <a:pt x="154" y="20"/>
                </a:lnTo>
                <a:lnTo>
                  <a:pt x="201" y="6"/>
                </a:lnTo>
                <a:lnTo>
                  <a:pt x="2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3" name="Shape 9843"/>
          <p:cNvSpPr/>
          <p:nvPr/>
        </p:nvSpPr>
        <p:spPr>
          <a:xfrm>
            <a:off x="5355979" y="2846825"/>
            <a:ext cx="122080" cy="207700"/>
          </a:xfrm>
          <a:custGeom>
            <a:avLst/>
            <a:gdLst/>
            <a:ahLst/>
            <a:cxnLst/>
            <a:rect l="0" t="0" r="0" b="0"/>
            <a:pathLst>
              <a:path w="3401" h="5788" extrusionOk="0">
                <a:moveTo>
                  <a:pt x="1334" y="4596"/>
                </a:moveTo>
                <a:lnTo>
                  <a:pt x="1290" y="4601"/>
                </a:lnTo>
                <a:lnTo>
                  <a:pt x="1252" y="4615"/>
                </a:lnTo>
                <a:lnTo>
                  <a:pt x="1216" y="4636"/>
                </a:lnTo>
                <a:lnTo>
                  <a:pt x="1186" y="4666"/>
                </a:lnTo>
                <a:lnTo>
                  <a:pt x="1163" y="4702"/>
                </a:lnTo>
                <a:lnTo>
                  <a:pt x="1149" y="4741"/>
                </a:lnTo>
                <a:lnTo>
                  <a:pt x="1146" y="4785"/>
                </a:lnTo>
                <a:lnTo>
                  <a:pt x="1149" y="4827"/>
                </a:lnTo>
                <a:lnTo>
                  <a:pt x="1163" y="4868"/>
                </a:lnTo>
                <a:lnTo>
                  <a:pt x="1186" y="4903"/>
                </a:lnTo>
                <a:lnTo>
                  <a:pt x="1216" y="4931"/>
                </a:lnTo>
                <a:lnTo>
                  <a:pt x="1252" y="4954"/>
                </a:lnTo>
                <a:lnTo>
                  <a:pt x="1290" y="4968"/>
                </a:lnTo>
                <a:lnTo>
                  <a:pt x="1334" y="4973"/>
                </a:lnTo>
                <a:lnTo>
                  <a:pt x="2069" y="4973"/>
                </a:lnTo>
                <a:lnTo>
                  <a:pt x="2111" y="4968"/>
                </a:lnTo>
                <a:lnTo>
                  <a:pt x="2152" y="4954"/>
                </a:lnTo>
                <a:lnTo>
                  <a:pt x="2187" y="4931"/>
                </a:lnTo>
                <a:lnTo>
                  <a:pt x="2215" y="4903"/>
                </a:lnTo>
                <a:lnTo>
                  <a:pt x="2238" y="4868"/>
                </a:lnTo>
                <a:lnTo>
                  <a:pt x="2252" y="4827"/>
                </a:lnTo>
                <a:lnTo>
                  <a:pt x="2258" y="4785"/>
                </a:lnTo>
                <a:lnTo>
                  <a:pt x="2252" y="4741"/>
                </a:lnTo>
                <a:lnTo>
                  <a:pt x="2238" y="4702"/>
                </a:lnTo>
                <a:lnTo>
                  <a:pt x="2215" y="4666"/>
                </a:lnTo>
                <a:lnTo>
                  <a:pt x="2187" y="4636"/>
                </a:lnTo>
                <a:lnTo>
                  <a:pt x="2152" y="4615"/>
                </a:lnTo>
                <a:lnTo>
                  <a:pt x="2111" y="4601"/>
                </a:lnTo>
                <a:lnTo>
                  <a:pt x="2069" y="4596"/>
                </a:lnTo>
                <a:lnTo>
                  <a:pt x="1334" y="4596"/>
                </a:lnTo>
                <a:close/>
                <a:moveTo>
                  <a:pt x="380" y="3712"/>
                </a:moveTo>
                <a:lnTo>
                  <a:pt x="380" y="3970"/>
                </a:lnTo>
                <a:lnTo>
                  <a:pt x="3023" y="3970"/>
                </a:lnTo>
                <a:lnTo>
                  <a:pt x="3023" y="3712"/>
                </a:lnTo>
                <a:lnTo>
                  <a:pt x="380" y="3712"/>
                </a:lnTo>
                <a:close/>
                <a:moveTo>
                  <a:pt x="1334" y="2709"/>
                </a:moveTo>
                <a:lnTo>
                  <a:pt x="1290" y="2712"/>
                </a:lnTo>
                <a:lnTo>
                  <a:pt x="1252" y="2728"/>
                </a:lnTo>
                <a:lnTo>
                  <a:pt x="1216" y="2749"/>
                </a:lnTo>
                <a:lnTo>
                  <a:pt x="1186" y="2779"/>
                </a:lnTo>
                <a:lnTo>
                  <a:pt x="1163" y="2815"/>
                </a:lnTo>
                <a:lnTo>
                  <a:pt x="1149" y="2853"/>
                </a:lnTo>
                <a:lnTo>
                  <a:pt x="1146" y="2898"/>
                </a:lnTo>
                <a:lnTo>
                  <a:pt x="1149" y="2940"/>
                </a:lnTo>
                <a:lnTo>
                  <a:pt x="1163" y="2980"/>
                </a:lnTo>
                <a:lnTo>
                  <a:pt x="1186" y="3016"/>
                </a:lnTo>
                <a:lnTo>
                  <a:pt x="1216" y="3044"/>
                </a:lnTo>
                <a:lnTo>
                  <a:pt x="1252" y="3067"/>
                </a:lnTo>
                <a:lnTo>
                  <a:pt x="1290" y="3081"/>
                </a:lnTo>
                <a:lnTo>
                  <a:pt x="1334" y="3086"/>
                </a:lnTo>
                <a:lnTo>
                  <a:pt x="2069" y="3086"/>
                </a:lnTo>
                <a:lnTo>
                  <a:pt x="2111" y="3081"/>
                </a:lnTo>
                <a:lnTo>
                  <a:pt x="2152" y="3067"/>
                </a:lnTo>
                <a:lnTo>
                  <a:pt x="2187" y="3044"/>
                </a:lnTo>
                <a:lnTo>
                  <a:pt x="2215" y="3016"/>
                </a:lnTo>
                <a:lnTo>
                  <a:pt x="2238" y="2980"/>
                </a:lnTo>
                <a:lnTo>
                  <a:pt x="2252" y="2940"/>
                </a:lnTo>
                <a:lnTo>
                  <a:pt x="2258" y="2898"/>
                </a:lnTo>
                <a:lnTo>
                  <a:pt x="2252" y="2853"/>
                </a:lnTo>
                <a:lnTo>
                  <a:pt x="2238" y="2815"/>
                </a:lnTo>
                <a:lnTo>
                  <a:pt x="2215" y="2779"/>
                </a:lnTo>
                <a:lnTo>
                  <a:pt x="2187" y="2749"/>
                </a:lnTo>
                <a:lnTo>
                  <a:pt x="2152" y="2728"/>
                </a:lnTo>
                <a:lnTo>
                  <a:pt x="2111" y="2712"/>
                </a:lnTo>
                <a:lnTo>
                  <a:pt x="2069" y="2709"/>
                </a:lnTo>
                <a:lnTo>
                  <a:pt x="1334" y="2709"/>
                </a:lnTo>
                <a:close/>
                <a:moveTo>
                  <a:pt x="380" y="1818"/>
                </a:moveTo>
                <a:lnTo>
                  <a:pt x="380" y="2083"/>
                </a:lnTo>
                <a:lnTo>
                  <a:pt x="3023" y="2083"/>
                </a:lnTo>
                <a:lnTo>
                  <a:pt x="3023" y="1818"/>
                </a:lnTo>
                <a:lnTo>
                  <a:pt x="380" y="1818"/>
                </a:lnTo>
                <a:close/>
                <a:moveTo>
                  <a:pt x="1334" y="815"/>
                </a:moveTo>
                <a:lnTo>
                  <a:pt x="1290" y="820"/>
                </a:lnTo>
                <a:lnTo>
                  <a:pt x="1252" y="834"/>
                </a:lnTo>
                <a:lnTo>
                  <a:pt x="1216" y="855"/>
                </a:lnTo>
                <a:lnTo>
                  <a:pt x="1186" y="885"/>
                </a:lnTo>
                <a:lnTo>
                  <a:pt x="1163" y="920"/>
                </a:lnTo>
                <a:lnTo>
                  <a:pt x="1149" y="959"/>
                </a:lnTo>
                <a:lnTo>
                  <a:pt x="1146" y="1003"/>
                </a:lnTo>
                <a:lnTo>
                  <a:pt x="1149" y="1046"/>
                </a:lnTo>
                <a:lnTo>
                  <a:pt x="1163" y="1086"/>
                </a:lnTo>
                <a:lnTo>
                  <a:pt x="1186" y="1122"/>
                </a:lnTo>
                <a:lnTo>
                  <a:pt x="1216" y="1150"/>
                </a:lnTo>
                <a:lnTo>
                  <a:pt x="1252" y="1173"/>
                </a:lnTo>
                <a:lnTo>
                  <a:pt x="1290" y="1187"/>
                </a:lnTo>
                <a:lnTo>
                  <a:pt x="1334" y="1192"/>
                </a:lnTo>
                <a:lnTo>
                  <a:pt x="2069" y="1192"/>
                </a:lnTo>
                <a:lnTo>
                  <a:pt x="2111" y="1187"/>
                </a:lnTo>
                <a:lnTo>
                  <a:pt x="2152" y="1173"/>
                </a:lnTo>
                <a:lnTo>
                  <a:pt x="2187" y="1150"/>
                </a:lnTo>
                <a:lnTo>
                  <a:pt x="2215" y="1122"/>
                </a:lnTo>
                <a:lnTo>
                  <a:pt x="2238" y="1086"/>
                </a:lnTo>
                <a:lnTo>
                  <a:pt x="2252" y="1046"/>
                </a:lnTo>
                <a:lnTo>
                  <a:pt x="2258" y="1003"/>
                </a:lnTo>
                <a:lnTo>
                  <a:pt x="2252" y="959"/>
                </a:lnTo>
                <a:lnTo>
                  <a:pt x="2238" y="920"/>
                </a:lnTo>
                <a:lnTo>
                  <a:pt x="2215" y="885"/>
                </a:lnTo>
                <a:lnTo>
                  <a:pt x="2187" y="855"/>
                </a:lnTo>
                <a:lnTo>
                  <a:pt x="2152" y="834"/>
                </a:lnTo>
                <a:lnTo>
                  <a:pt x="2111" y="820"/>
                </a:lnTo>
                <a:lnTo>
                  <a:pt x="2069" y="815"/>
                </a:lnTo>
                <a:lnTo>
                  <a:pt x="1334" y="815"/>
                </a:lnTo>
                <a:close/>
                <a:moveTo>
                  <a:pt x="191" y="0"/>
                </a:moveTo>
                <a:lnTo>
                  <a:pt x="233" y="5"/>
                </a:lnTo>
                <a:lnTo>
                  <a:pt x="274" y="19"/>
                </a:lnTo>
                <a:lnTo>
                  <a:pt x="307" y="40"/>
                </a:lnTo>
                <a:lnTo>
                  <a:pt x="337" y="70"/>
                </a:lnTo>
                <a:lnTo>
                  <a:pt x="360" y="106"/>
                </a:lnTo>
                <a:lnTo>
                  <a:pt x="374" y="144"/>
                </a:lnTo>
                <a:lnTo>
                  <a:pt x="380" y="189"/>
                </a:lnTo>
                <a:lnTo>
                  <a:pt x="3023" y="189"/>
                </a:lnTo>
                <a:lnTo>
                  <a:pt x="3029" y="144"/>
                </a:lnTo>
                <a:lnTo>
                  <a:pt x="3043" y="106"/>
                </a:lnTo>
                <a:lnTo>
                  <a:pt x="3064" y="70"/>
                </a:lnTo>
                <a:lnTo>
                  <a:pt x="3094" y="40"/>
                </a:lnTo>
                <a:lnTo>
                  <a:pt x="3129" y="19"/>
                </a:lnTo>
                <a:lnTo>
                  <a:pt x="3168" y="5"/>
                </a:lnTo>
                <a:lnTo>
                  <a:pt x="3212" y="0"/>
                </a:lnTo>
                <a:lnTo>
                  <a:pt x="3255" y="5"/>
                </a:lnTo>
                <a:lnTo>
                  <a:pt x="3295" y="19"/>
                </a:lnTo>
                <a:lnTo>
                  <a:pt x="3331" y="40"/>
                </a:lnTo>
                <a:lnTo>
                  <a:pt x="3359" y="70"/>
                </a:lnTo>
                <a:lnTo>
                  <a:pt x="3382" y="106"/>
                </a:lnTo>
                <a:lnTo>
                  <a:pt x="3396" y="144"/>
                </a:lnTo>
                <a:lnTo>
                  <a:pt x="3401" y="189"/>
                </a:lnTo>
                <a:lnTo>
                  <a:pt x="3401" y="5599"/>
                </a:lnTo>
                <a:lnTo>
                  <a:pt x="3396" y="5642"/>
                </a:lnTo>
                <a:lnTo>
                  <a:pt x="3382" y="5682"/>
                </a:lnTo>
                <a:lnTo>
                  <a:pt x="3359" y="5718"/>
                </a:lnTo>
                <a:lnTo>
                  <a:pt x="3331" y="5746"/>
                </a:lnTo>
                <a:lnTo>
                  <a:pt x="3295" y="5769"/>
                </a:lnTo>
                <a:lnTo>
                  <a:pt x="3255" y="5783"/>
                </a:lnTo>
                <a:lnTo>
                  <a:pt x="3212" y="5788"/>
                </a:lnTo>
                <a:lnTo>
                  <a:pt x="3168" y="5783"/>
                </a:lnTo>
                <a:lnTo>
                  <a:pt x="3129" y="5769"/>
                </a:lnTo>
                <a:lnTo>
                  <a:pt x="3094" y="5746"/>
                </a:lnTo>
                <a:lnTo>
                  <a:pt x="3064" y="5718"/>
                </a:lnTo>
                <a:lnTo>
                  <a:pt x="3043" y="5682"/>
                </a:lnTo>
                <a:lnTo>
                  <a:pt x="3029" y="5642"/>
                </a:lnTo>
                <a:lnTo>
                  <a:pt x="3023" y="5599"/>
                </a:lnTo>
                <a:lnTo>
                  <a:pt x="380" y="5599"/>
                </a:lnTo>
                <a:lnTo>
                  <a:pt x="374" y="5642"/>
                </a:lnTo>
                <a:lnTo>
                  <a:pt x="360" y="5682"/>
                </a:lnTo>
                <a:lnTo>
                  <a:pt x="337" y="5718"/>
                </a:lnTo>
                <a:lnTo>
                  <a:pt x="307" y="5746"/>
                </a:lnTo>
                <a:lnTo>
                  <a:pt x="274" y="5769"/>
                </a:lnTo>
                <a:lnTo>
                  <a:pt x="233" y="5783"/>
                </a:lnTo>
                <a:lnTo>
                  <a:pt x="191" y="5788"/>
                </a:lnTo>
                <a:lnTo>
                  <a:pt x="147" y="5783"/>
                </a:lnTo>
                <a:lnTo>
                  <a:pt x="106" y="5769"/>
                </a:lnTo>
                <a:lnTo>
                  <a:pt x="73" y="5746"/>
                </a:lnTo>
                <a:lnTo>
                  <a:pt x="43" y="5718"/>
                </a:lnTo>
                <a:lnTo>
                  <a:pt x="20" y="5682"/>
                </a:lnTo>
                <a:lnTo>
                  <a:pt x="6" y="5642"/>
                </a:lnTo>
                <a:lnTo>
                  <a:pt x="0" y="5599"/>
                </a:lnTo>
                <a:lnTo>
                  <a:pt x="0" y="189"/>
                </a:lnTo>
                <a:lnTo>
                  <a:pt x="6" y="144"/>
                </a:lnTo>
                <a:lnTo>
                  <a:pt x="20" y="106"/>
                </a:lnTo>
                <a:lnTo>
                  <a:pt x="43" y="70"/>
                </a:lnTo>
                <a:lnTo>
                  <a:pt x="73" y="40"/>
                </a:lnTo>
                <a:lnTo>
                  <a:pt x="106" y="19"/>
                </a:lnTo>
                <a:lnTo>
                  <a:pt x="147" y="5"/>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844" name="Shape 9844"/>
          <p:cNvGrpSpPr/>
          <p:nvPr/>
        </p:nvGrpSpPr>
        <p:grpSpPr>
          <a:xfrm>
            <a:off x="6323332" y="2828692"/>
            <a:ext cx="240613" cy="243965"/>
            <a:chOff x="6023" y="3599"/>
            <a:chExt cx="2871" cy="2911"/>
          </a:xfrm>
        </p:grpSpPr>
        <p:sp>
          <p:nvSpPr>
            <p:cNvPr id="9845" name="Shape 9845"/>
            <p:cNvSpPr/>
            <p:nvPr/>
          </p:nvSpPr>
          <p:spPr>
            <a:xfrm>
              <a:off x="6373" y="3599"/>
              <a:ext cx="479" cy="479"/>
            </a:xfrm>
            <a:custGeom>
              <a:avLst/>
              <a:gdLst/>
              <a:ahLst/>
              <a:cxnLst/>
              <a:rect l="0" t="0" r="0" b="0"/>
              <a:pathLst>
                <a:path w="958" h="958" extrusionOk="0">
                  <a:moveTo>
                    <a:pt x="478" y="0"/>
                  </a:moveTo>
                  <a:lnTo>
                    <a:pt x="549" y="5"/>
                  </a:lnTo>
                  <a:lnTo>
                    <a:pt x="616" y="19"/>
                  </a:lnTo>
                  <a:lnTo>
                    <a:pt x="680" y="44"/>
                  </a:lnTo>
                  <a:lnTo>
                    <a:pt x="740" y="76"/>
                  </a:lnTo>
                  <a:lnTo>
                    <a:pt x="793" y="116"/>
                  </a:lnTo>
                  <a:lnTo>
                    <a:pt x="840" y="164"/>
                  </a:lnTo>
                  <a:lnTo>
                    <a:pt x="880" y="217"/>
                  </a:lnTo>
                  <a:lnTo>
                    <a:pt x="914" y="276"/>
                  </a:lnTo>
                  <a:lnTo>
                    <a:pt x="937" y="340"/>
                  </a:lnTo>
                  <a:lnTo>
                    <a:pt x="953" y="407"/>
                  </a:lnTo>
                  <a:lnTo>
                    <a:pt x="958" y="478"/>
                  </a:lnTo>
                  <a:lnTo>
                    <a:pt x="953" y="549"/>
                  </a:lnTo>
                  <a:lnTo>
                    <a:pt x="937" y="618"/>
                  </a:lnTo>
                  <a:lnTo>
                    <a:pt x="914" y="681"/>
                  </a:lnTo>
                  <a:lnTo>
                    <a:pt x="880" y="740"/>
                  </a:lnTo>
                  <a:lnTo>
                    <a:pt x="840" y="793"/>
                  </a:lnTo>
                  <a:lnTo>
                    <a:pt x="793" y="841"/>
                  </a:lnTo>
                  <a:lnTo>
                    <a:pt x="740" y="880"/>
                  </a:lnTo>
                  <a:lnTo>
                    <a:pt x="680" y="913"/>
                  </a:lnTo>
                  <a:lnTo>
                    <a:pt x="616"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3" y="549"/>
                  </a:lnTo>
                  <a:lnTo>
                    <a:pt x="0" y="478"/>
                  </a:lnTo>
                  <a:lnTo>
                    <a:pt x="3"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6" name="Shape 9846"/>
            <p:cNvSpPr/>
            <p:nvPr/>
          </p:nvSpPr>
          <p:spPr>
            <a:xfrm>
              <a:off x="6023" y="4154"/>
              <a:ext cx="1585" cy="2356"/>
            </a:xfrm>
            <a:custGeom>
              <a:avLst/>
              <a:gdLst/>
              <a:ahLst/>
              <a:cxnLst/>
              <a:rect l="0" t="0" r="0" b="0"/>
              <a:pathLst>
                <a:path w="3171" h="4712" extrusionOk="0">
                  <a:moveTo>
                    <a:pt x="556" y="0"/>
                  </a:moveTo>
                  <a:lnTo>
                    <a:pt x="788" y="0"/>
                  </a:lnTo>
                  <a:lnTo>
                    <a:pt x="796" y="18"/>
                  </a:lnTo>
                  <a:lnTo>
                    <a:pt x="806" y="44"/>
                  </a:lnTo>
                  <a:lnTo>
                    <a:pt x="819" y="80"/>
                  </a:lnTo>
                  <a:lnTo>
                    <a:pt x="833" y="120"/>
                  </a:lnTo>
                  <a:lnTo>
                    <a:pt x="850" y="166"/>
                  </a:lnTo>
                  <a:lnTo>
                    <a:pt x="870" y="216"/>
                  </a:lnTo>
                  <a:lnTo>
                    <a:pt x="889" y="271"/>
                  </a:lnTo>
                  <a:lnTo>
                    <a:pt x="911" y="326"/>
                  </a:lnTo>
                  <a:lnTo>
                    <a:pt x="932" y="382"/>
                  </a:lnTo>
                  <a:lnTo>
                    <a:pt x="953" y="441"/>
                  </a:lnTo>
                  <a:lnTo>
                    <a:pt x="974" y="496"/>
                  </a:lnTo>
                  <a:lnTo>
                    <a:pt x="994" y="551"/>
                  </a:lnTo>
                  <a:lnTo>
                    <a:pt x="1013" y="600"/>
                  </a:lnTo>
                  <a:lnTo>
                    <a:pt x="1031" y="648"/>
                  </a:lnTo>
                  <a:lnTo>
                    <a:pt x="1045" y="689"/>
                  </a:lnTo>
                  <a:lnTo>
                    <a:pt x="1059" y="724"/>
                  </a:lnTo>
                  <a:lnTo>
                    <a:pt x="1070" y="751"/>
                  </a:lnTo>
                  <a:lnTo>
                    <a:pt x="1077" y="768"/>
                  </a:lnTo>
                  <a:lnTo>
                    <a:pt x="1015" y="443"/>
                  </a:lnTo>
                  <a:lnTo>
                    <a:pt x="1013" y="420"/>
                  </a:lnTo>
                  <a:lnTo>
                    <a:pt x="1017" y="398"/>
                  </a:lnTo>
                  <a:lnTo>
                    <a:pt x="1026" y="377"/>
                  </a:lnTo>
                  <a:lnTo>
                    <a:pt x="1120" y="205"/>
                  </a:lnTo>
                  <a:lnTo>
                    <a:pt x="1036" y="55"/>
                  </a:lnTo>
                  <a:lnTo>
                    <a:pt x="1033" y="37"/>
                  </a:lnTo>
                  <a:lnTo>
                    <a:pt x="1036" y="21"/>
                  </a:lnTo>
                  <a:lnTo>
                    <a:pt x="1044" y="11"/>
                  </a:lnTo>
                  <a:lnTo>
                    <a:pt x="1054" y="3"/>
                  </a:lnTo>
                  <a:lnTo>
                    <a:pt x="1067" y="0"/>
                  </a:lnTo>
                  <a:lnTo>
                    <a:pt x="1295" y="0"/>
                  </a:lnTo>
                  <a:lnTo>
                    <a:pt x="1307" y="3"/>
                  </a:lnTo>
                  <a:lnTo>
                    <a:pt x="1316" y="11"/>
                  </a:lnTo>
                  <a:lnTo>
                    <a:pt x="1325" y="21"/>
                  </a:lnTo>
                  <a:lnTo>
                    <a:pt x="1329" y="37"/>
                  </a:lnTo>
                  <a:lnTo>
                    <a:pt x="1325" y="55"/>
                  </a:lnTo>
                  <a:lnTo>
                    <a:pt x="1242" y="205"/>
                  </a:lnTo>
                  <a:lnTo>
                    <a:pt x="1336" y="377"/>
                  </a:lnTo>
                  <a:lnTo>
                    <a:pt x="1345" y="398"/>
                  </a:lnTo>
                  <a:lnTo>
                    <a:pt x="1348" y="420"/>
                  </a:lnTo>
                  <a:lnTo>
                    <a:pt x="1346" y="443"/>
                  </a:lnTo>
                  <a:lnTo>
                    <a:pt x="1277" y="768"/>
                  </a:lnTo>
                  <a:lnTo>
                    <a:pt x="1286" y="744"/>
                  </a:lnTo>
                  <a:lnTo>
                    <a:pt x="1300" y="708"/>
                  </a:lnTo>
                  <a:lnTo>
                    <a:pt x="1316" y="666"/>
                  </a:lnTo>
                  <a:lnTo>
                    <a:pt x="1336" y="618"/>
                  </a:lnTo>
                  <a:lnTo>
                    <a:pt x="1355" y="563"/>
                  </a:lnTo>
                  <a:lnTo>
                    <a:pt x="1378" y="506"/>
                  </a:lnTo>
                  <a:lnTo>
                    <a:pt x="1401" y="446"/>
                  </a:lnTo>
                  <a:lnTo>
                    <a:pt x="1424" y="384"/>
                  </a:lnTo>
                  <a:lnTo>
                    <a:pt x="1449" y="324"/>
                  </a:lnTo>
                  <a:lnTo>
                    <a:pt x="1472" y="264"/>
                  </a:lnTo>
                  <a:lnTo>
                    <a:pt x="1493" y="205"/>
                  </a:lnTo>
                  <a:lnTo>
                    <a:pt x="1515" y="152"/>
                  </a:lnTo>
                  <a:lnTo>
                    <a:pt x="1534" y="103"/>
                  </a:lnTo>
                  <a:lnTo>
                    <a:pt x="1550" y="60"/>
                  </a:lnTo>
                  <a:lnTo>
                    <a:pt x="1563" y="26"/>
                  </a:lnTo>
                  <a:lnTo>
                    <a:pt x="1573" y="0"/>
                  </a:lnTo>
                  <a:lnTo>
                    <a:pt x="1800" y="0"/>
                  </a:lnTo>
                  <a:lnTo>
                    <a:pt x="1874" y="5"/>
                  </a:lnTo>
                  <a:lnTo>
                    <a:pt x="1945" y="19"/>
                  </a:lnTo>
                  <a:lnTo>
                    <a:pt x="2012" y="44"/>
                  </a:lnTo>
                  <a:lnTo>
                    <a:pt x="2076" y="74"/>
                  </a:lnTo>
                  <a:lnTo>
                    <a:pt x="2133" y="113"/>
                  </a:lnTo>
                  <a:lnTo>
                    <a:pt x="2186" y="161"/>
                  </a:lnTo>
                  <a:lnTo>
                    <a:pt x="2232" y="212"/>
                  </a:lnTo>
                  <a:lnTo>
                    <a:pt x="2273" y="271"/>
                  </a:lnTo>
                  <a:lnTo>
                    <a:pt x="2305" y="333"/>
                  </a:lnTo>
                  <a:lnTo>
                    <a:pt x="2328" y="400"/>
                  </a:lnTo>
                  <a:lnTo>
                    <a:pt x="2342" y="471"/>
                  </a:lnTo>
                  <a:lnTo>
                    <a:pt x="2347" y="545"/>
                  </a:lnTo>
                  <a:lnTo>
                    <a:pt x="2351" y="977"/>
                  </a:lnTo>
                  <a:lnTo>
                    <a:pt x="2818" y="687"/>
                  </a:lnTo>
                  <a:lnTo>
                    <a:pt x="2861" y="666"/>
                  </a:lnTo>
                  <a:lnTo>
                    <a:pt x="2905" y="655"/>
                  </a:lnTo>
                  <a:lnTo>
                    <a:pt x="2950" y="652"/>
                  </a:lnTo>
                  <a:lnTo>
                    <a:pt x="2994" y="659"/>
                  </a:lnTo>
                  <a:lnTo>
                    <a:pt x="3035" y="673"/>
                  </a:lnTo>
                  <a:lnTo>
                    <a:pt x="3074" y="694"/>
                  </a:lnTo>
                  <a:lnTo>
                    <a:pt x="3109" y="724"/>
                  </a:lnTo>
                  <a:lnTo>
                    <a:pt x="3137" y="761"/>
                  </a:lnTo>
                  <a:lnTo>
                    <a:pt x="3159" y="804"/>
                  </a:lnTo>
                  <a:lnTo>
                    <a:pt x="3169" y="846"/>
                  </a:lnTo>
                  <a:lnTo>
                    <a:pt x="3171" y="892"/>
                  </a:lnTo>
                  <a:lnTo>
                    <a:pt x="3166" y="935"/>
                  </a:lnTo>
                  <a:lnTo>
                    <a:pt x="3151" y="977"/>
                  </a:lnTo>
                  <a:lnTo>
                    <a:pt x="3130" y="1016"/>
                  </a:lnTo>
                  <a:lnTo>
                    <a:pt x="3100" y="1052"/>
                  </a:lnTo>
                  <a:lnTo>
                    <a:pt x="3063" y="1080"/>
                  </a:lnTo>
                  <a:lnTo>
                    <a:pt x="2243" y="1588"/>
                  </a:lnTo>
                  <a:lnTo>
                    <a:pt x="2200" y="1610"/>
                  </a:lnTo>
                  <a:lnTo>
                    <a:pt x="2156" y="1620"/>
                  </a:lnTo>
                  <a:lnTo>
                    <a:pt x="2113" y="1624"/>
                  </a:lnTo>
                  <a:lnTo>
                    <a:pt x="2069" y="1617"/>
                  </a:lnTo>
                  <a:lnTo>
                    <a:pt x="2028" y="1604"/>
                  </a:lnTo>
                  <a:lnTo>
                    <a:pt x="1991" y="1583"/>
                  </a:lnTo>
                  <a:lnTo>
                    <a:pt x="1958" y="1557"/>
                  </a:lnTo>
                  <a:lnTo>
                    <a:pt x="1929" y="1523"/>
                  </a:lnTo>
                  <a:lnTo>
                    <a:pt x="1908" y="1484"/>
                  </a:lnTo>
                  <a:lnTo>
                    <a:pt x="1894" y="1441"/>
                  </a:lnTo>
                  <a:lnTo>
                    <a:pt x="1890" y="1394"/>
                  </a:lnTo>
                  <a:lnTo>
                    <a:pt x="1885" y="547"/>
                  </a:lnTo>
                  <a:lnTo>
                    <a:pt x="1885" y="547"/>
                  </a:lnTo>
                  <a:lnTo>
                    <a:pt x="1881" y="528"/>
                  </a:lnTo>
                  <a:lnTo>
                    <a:pt x="1871" y="512"/>
                  </a:lnTo>
                  <a:lnTo>
                    <a:pt x="1857" y="501"/>
                  </a:lnTo>
                  <a:lnTo>
                    <a:pt x="1837" y="498"/>
                  </a:lnTo>
                  <a:lnTo>
                    <a:pt x="1818" y="501"/>
                  </a:lnTo>
                  <a:lnTo>
                    <a:pt x="1803" y="512"/>
                  </a:lnTo>
                  <a:lnTo>
                    <a:pt x="1793" y="528"/>
                  </a:lnTo>
                  <a:lnTo>
                    <a:pt x="1789" y="547"/>
                  </a:lnTo>
                  <a:lnTo>
                    <a:pt x="1793" y="4434"/>
                  </a:lnTo>
                  <a:lnTo>
                    <a:pt x="1789" y="4484"/>
                  </a:lnTo>
                  <a:lnTo>
                    <a:pt x="1777" y="4532"/>
                  </a:lnTo>
                  <a:lnTo>
                    <a:pt x="1756" y="4574"/>
                  </a:lnTo>
                  <a:lnTo>
                    <a:pt x="1729" y="4613"/>
                  </a:lnTo>
                  <a:lnTo>
                    <a:pt x="1695" y="4647"/>
                  </a:lnTo>
                  <a:lnTo>
                    <a:pt x="1656" y="4675"/>
                  </a:lnTo>
                  <a:lnTo>
                    <a:pt x="1612" y="4695"/>
                  </a:lnTo>
                  <a:lnTo>
                    <a:pt x="1566" y="4707"/>
                  </a:lnTo>
                  <a:lnTo>
                    <a:pt x="1516" y="4712"/>
                  </a:lnTo>
                  <a:lnTo>
                    <a:pt x="1467" y="4707"/>
                  </a:lnTo>
                  <a:lnTo>
                    <a:pt x="1419" y="4695"/>
                  </a:lnTo>
                  <a:lnTo>
                    <a:pt x="1377" y="4675"/>
                  </a:lnTo>
                  <a:lnTo>
                    <a:pt x="1338" y="4647"/>
                  </a:lnTo>
                  <a:lnTo>
                    <a:pt x="1304" y="4613"/>
                  </a:lnTo>
                  <a:lnTo>
                    <a:pt x="1276" y="4574"/>
                  </a:lnTo>
                  <a:lnTo>
                    <a:pt x="1256" y="4532"/>
                  </a:lnTo>
                  <a:lnTo>
                    <a:pt x="1244" y="4484"/>
                  </a:lnTo>
                  <a:lnTo>
                    <a:pt x="1238" y="4434"/>
                  </a:lnTo>
                  <a:lnTo>
                    <a:pt x="1238" y="2277"/>
                  </a:lnTo>
                  <a:lnTo>
                    <a:pt x="1233" y="2252"/>
                  </a:lnTo>
                  <a:lnTo>
                    <a:pt x="1221" y="2235"/>
                  </a:lnTo>
                  <a:lnTo>
                    <a:pt x="1201" y="2221"/>
                  </a:lnTo>
                  <a:lnTo>
                    <a:pt x="1178" y="2217"/>
                  </a:lnTo>
                  <a:lnTo>
                    <a:pt x="1155" y="2221"/>
                  </a:lnTo>
                  <a:lnTo>
                    <a:pt x="1136" y="2235"/>
                  </a:lnTo>
                  <a:lnTo>
                    <a:pt x="1123" y="2252"/>
                  </a:lnTo>
                  <a:lnTo>
                    <a:pt x="1118" y="2277"/>
                  </a:lnTo>
                  <a:lnTo>
                    <a:pt x="1118" y="4434"/>
                  </a:lnTo>
                  <a:lnTo>
                    <a:pt x="1114" y="4484"/>
                  </a:lnTo>
                  <a:lnTo>
                    <a:pt x="1102" y="4532"/>
                  </a:lnTo>
                  <a:lnTo>
                    <a:pt x="1081" y="4574"/>
                  </a:lnTo>
                  <a:lnTo>
                    <a:pt x="1054" y="4613"/>
                  </a:lnTo>
                  <a:lnTo>
                    <a:pt x="1021" y="4647"/>
                  </a:lnTo>
                  <a:lnTo>
                    <a:pt x="982" y="4675"/>
                  </a:lnTo>
                  <a:lnTo>
                    <a:pt x="937" y="4695"/>
                  </a:lnTo>
                  <a:lnTo>
                    <a:pt x="891" y="4707"/>
                  </a:lnTo>
                  <a:lnTo>
                    <a:pt x="842" y="4712"/>
                  </a:lnTo>
                  <a:lnTo>
                    <a:pt x="792" y="4707"/>
                  </a:lnTo>
                  <a:lnTo>
                    <a:pt x="744" y="4695"/>
                  </a:lnTo>
                  <a:lnTo>
                    <a:pt x="702" y="4675"/>
                  </a:lnTo>
                  <a:lnTo>
                    <a:pt x="663" y="4647"/>
                  </a:lnTo>
                  <a:lnTo>
                    <a:pt x="629" y="4613"/>
                  </a:lnTo>
                  <a:lnTo>
                    <a:pt x="601" y="4574"/>
                  </a:lnTo>
                  <a:lnTo>
                    <a:pt x="581" y="4532"/>
                  </a:lnTo>
                  <a:lnTo>
                    <a:pt x="567" y="4484"/>
                  </a:lnTo>
                  <a:lnTo>
                    <a:pt x="564" y="4434"/>
                  </a:lnTo>
                  <a:lnTo>
                    <a:pt x="564" y="547"/>
                  </a:lnTo>
                  <a:lnTo>
                    <a:pt x="560" y="529"/>
                  </a:lnTo>
                  <a:lnTo>
                    <a:pt x="549" y="515"/>
                  </a:lnTo>
                  <a:lnTo>
                    <a:pt x="535" y="505"/>
                  </a:lnTo>
                  <a:lnTo>
                    <a:pt x="517" y="501"/>
                  </a:lnTo>
                  <a:lnTo>
                    <a:pt x="500" y="505"/>
                  </a:lnTo>
                  <a:lnTo>
                    <a:pt x="486" y="515"/>
                  </a:lnTo>
                  <a:lnTo>
                    <a:pt x="475" y="529"/>
                  </a:lnTo>
                  <a:lnTo>
                    <a:pt x="471" y="547"/>
                  </a:lnTo>
                  <a:lnTo>
                    <a:pt x="463" y="2245"/>
                  </a:lnTo>
                  <a:lnTo>
                    <a:pt x="459" y="2293"/>
                  </a:lnTo>
                  <a:lnTo>
                    <a:pt x="445" y="2336"/>
                  </a:lnTo>
                  <a:lnTo>
                    <a:pt x="424" y="2375"/>
                  </a:lnTo>
                  <a:lnTo>
                    <a:pt x="395" y="2408"/>
                  </a:lnTo>
                  <a:lnTo>
                    <a:pt x="360" y="2437"/>
                  </a:lnTo>
                  <a:lnTo>
                    <a:pt x="321" y="2458"/>
                  </a:lnTo>
                  <a:lnTo>
                    <a:pt x="278" y="2472"/>
                  </a:lnTo>
                  <a:lnTo>
                    <a:pt x="232" y="2476"/>
                  </a:lnTo>
                  <a:lnTo>
                    <a:pt x="231" y="2476"/>
                  </a:lnTo>
                  <a:lnTo>
                    <a:pt x="184" y="2472"/>
                  </a:lnTo>
                  <a:lnTo>
                    <a:pt x="140" y="2458"/>
                  </a:lnTo>
                  <a:lnTo>
                    <a:pt x="101" y="2437"/>
                  </a:lnTo>
                  <a:lnTo>
                    <a:pt x="68" y="2408"/>
                  </a:lnTo>
                  <a:lnTo>
                    <a:pt x="39" y="2373"/>
                  </a:lnTo>
                  <a:lnTo>
                    <a:pt x="18" y="2334"/>
                  </a:lnTo>
                  <a:lnTo>
                    <a:pt x="6" y="2291"/>
                  </a:lnTo>
                  <a:lnTo>
                    <a:pt x="0" y="2244"/>
                  </a:lnTo>
                  <a:lnTo>
                    <a:pt x="0" y="2244"/>
                  </a:lnTo>
                  <a:lnTo>
                    <a:pt x="9" y="545"/>
                  </a:lnTo>
                  <a:lnTo>
                    <a:pt x="14" y="471"/>
                  </a:lnTo>
                  <a:lnTo>
                    <a:pt x="29" y="400"/>
                  </a:lnTo>
                  <a:lnTo>
                    <a:pt x="53" y="333"/>
                  </a:lnTo>
                  <a:lnTo>
                    <a:pt x="85" y="271"/>
                  </a:lnTo>
                  <a:lnTo>
                    <a:pt x="124" y="212"/>
                  </a:lnTo>
                  <a:lnTo>
                    <a:pt x="170" y="159"/>
                  </a:lnTo>
                  <a:lnTo>
                    <a:pt x="223" y="113"/>
                  </a:lnTo>
                  <a:lnTo>
                    <a:pt x="282" y="74"/>
                  </a:lnTo>
                  <a:lnTo>
                    <a:pt x="344" y="44"/>
                  </a:lnTo>
                  <a:lnTo>
                    <a:pt x="411" y="19"/>
                  </a:lnTo>
                  <a:lnTo>
                    <a:pt x="482" y="5"/>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7" name="Shape 9847"/>
            <p:cNvSpPr/>
            <p:nvPr/>
          </p:nvSpPr>
          <p:spPr>
            <a:xfrm>
              <a:off x="8377" y="4923"/>
              <a:ext cx="506" cy="506"/>
            </a:xfrm>
            <a:custGeom>
              <a:avLst/>
              <a:gdLst/>
              <a:ahLst/>
              <a:cxnLst/>
              <a:rect l="0" t="0" r="0" b="0"/>
              <a:pathLst>
                <a:path w="1012" h="1011" extrusionOk="0">
                  <a:moveTo>
                    <a:pt x="505" y="384"/>
                  </a:moveTo>
                  <a:lnTo>
                    <a:pt x="473" y="388"/>
                  </a:lnTo>
                  <a:lnTo>
                    <a:pt x="445" y="400"/>
                  </a:lnTo>
                  <a:lnTo>
                    <a:pt x="420" y="420"/>
                  </a:lnTo>
                  <a:lnTo>
                    <a:pt x="401" y="444"/>
                  </a:lnTo>
                  <a:lnTo>
                    <a:pt x="388" y="473"/>
                  </a:lnTo>
                  <a:lnTo>
                    <a:pt x="385" y="505"/>
                  </a:lnTo>
                  <a:lnTo>
                    <a:pt x="388" y="538"/>
                  </a:lnTo>
                  <a:lnTo>
                    <a:pt x="401" y="567"/>
                  </a:lnTo>
                  <a:lnTo>
                    <a:pt x="420" y="591"/>
                  </a:lnTo>
                  <a:lnTo>
                    <a:pt x="445" y="611"/>
                  </a:lnTo>
                  <a:lnTo>
                    <a:pt x="473" y="623"/>
                  </a:lnTo>
                  <a:lnTo>
                    <a:pt x="505" y="627"/>
                  </a:lnTo>
                  <a:lnTo>
                    <a:pt x="539" y="623"/>
                  </a:lnTo>
                  <a:lnTo>
                    <a:pt x="567" y="611"/>
                  </a:lnTo>
                  <a:lnTo>
                    <a:pt x="592" y="591"/>
                  </a:lnTo>
                  <a:lnTo>
                    <a:pt x="612" y="567"/>
                  </a:lnTo>
                  <a:lnTo>
                    <a:pt x="624" y="538"/>
                  </a:lnTo>
                  <a:lnTo>
                    <a:pt x="628" y="505"/>
                  </a:lnTo>
                  <a:lnTo>
                    <a:pt x="624" y="473"/>
                  </a:lnTo>
                  <a:lnTo>
                    <a:pt x="612" y="444"/>
                  </a:lnTo>
                  <a:lnTo>
                    <a:pt x="592" y="420"/>
                  </a:lnTo>
                  <a:lnTo>
                    <a:pt x="567" y="400"/>
                  </a:lnTo>
                  <a:lnTo>
                    <a:pt x="539" y="388"/>
                  </a:lnTo>
                  <a:lnTo>
                    <a:pt x="505" y="384"/>
                  </a:lnTo>
                  <a:close/>
                  <a:moveTo>
                    <a:pt x="505" y="0"/>
                  </a:moveTo>
                  <a:lnTo>
                    <a:pt x="581" y="5"/>
                  </a:lnTo>
                  <a:lnTo>
                    <a:pt x="652" y="21"/>
                  </a:lnTo>
                  <a:lnTo>
                    <a:pt x="720" y="46"/>
                  </a:lnTo>
                  <a:lnTo>
                    <a:pt x="782" y="81"/>
                  </a:lnTo>
                  <a:lnTo>
                    <a:pt x="838" y="124"/>
                  </a:lnTo>
                  <a:lnTo>
                    <a:pt x="888" y="173"/>
                  </a:lnTo>
                  <a:lnTo>
                    <a:pt x="930" y="230"/>
                  </a:lnTo>
                  <a:lnTo>
                    <a:pt x="966" y="292"/>
                  </a:lnTo>
                  <a:lnTo>
                    <a:pt x="991" y="359"/>
                  </a:lnTo>
                  <a:lnTo>
                    <a:pt x="1007" y="430"/>
                  </a:lnTo>
                  <a:lnTo>
                    <a:pt x="1012" y="505"/>
                  </a:lnTo>
                  <a:lnTo>
                    <a:pt x="1007" y="579"/>
                  </a:lnTo>
                  <a:lnTo>
                    <a:pt x="991" y="652"/>
                  </a:lnTo>
                  <a:lnTo>
                    <a:pt x="966" y="719"/>
                  </a:lnTo>
                  <a:lnTo>
                    <a:pt x="930" y="781"/>
                  </a:lnTo>
                  <a:lnTo>
                    <a:pt x="888" y="837"/>
                  </a:lnTo>
                  <a:lnTo>
                    <a:pt x="838" y="887"/>
                  </a:lnTo>
                  <a:lnTo>
                    <a:pt x="782" y="930"/>
                  </a:lnTo>
                  <a:lnTo>
                    <a:pt x="720" y="963"/>
                  </a:lnTo>
                  <a:lnTo>
                    <a:pt x="652" y="990"/>
                  </a:lnTo>
                  <a:lnTo>
                    <a:pt x="581" y="1006"/>
                  </a:lnTo>
                  <a:lnTo>
                    <a:pt x="505" y="1011"/>
                  </a:lnTo>
                  <a:lnTo>
                    <a:pt x="431" y="1006"/>
                  </a:lnTo>
                  <a:lnTo>
                    <a:pt x="360" y="990"/>
                  </a:lnTo>
                  <a:lnTo>
                    <a:pt x="293" y="963"/>
                  </a:lnTo>
                  <a:lnTo>
                    <a:pt x="231" y="930"/>
                  </a:lnTo>
                  <a:lnTo>
                    <a:pt x="174" y="887"/>
                  </a:lnTo>
                  <a:lnTo>
                    <a:pt x="124" y="837"/>
                  </a:lnTo>
                  <a:lnTo>
                    <a:pt x="82" y="781"/>
                  </a:lnTo>
                  <a:lnTo>
                    <a:pt x="47" y="719"/>
                  </a:lnTo>
                  <a:lnTo>
                    <a:pt x="22" y="652"/>
                  </a:lnTo>
                  <a:lnTo>
                    <a:pt x="6" y="579"/>
                  </a:lnTo>
                  <a:lnTo>
                    <a:pt x="0" y="505"/>
                  </a:lnTo>
                  <a:lnTo>
                    <a:pt x="6" y="430"/>
                  </a:lnTo>
                  <a:lnTo>
                    <a:pt x="22" y="359"/>
                  </a:lnTo>
                  <a:lnTo>
                    <a:pt x="47" y="292"/>
                  </a:lnTo>
                  <a:lnTo>
                    <a:pt x="82" y="230"/>
                  </a:lnTo>
                  <a:lnTo>
                    <a:pt x="124" y="173"/>
                  </a:lnTo>
                  <a:lnTo>
                    <a:pt x="174" y="124"/>
                  </a:lnTo>
                  <a:lnTo>
                    <a:pt x="231" y="81"/>
                  </a:lnTo>
                  <a:lnTo>
                    <a:pt x="293" y="46"/>
                  </a:lnTo>
                  <a:lnTo>
                    <a:pt x="360" y="21"/>
                  </a:lnTo>
                  <a:lnTo>
                    <a:pt x="431" y="5"/>
                  </a:lnTo>
                  <a:lnTo>
                    <a:pt x="5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8" name="Shape 9848"/>
            <p:cNvSpPr/>
            <p:nvPr/>
          </p:nvSpPr>
          <p:spPr>
            <a:xfrm>
              <a:off x="7640" y="3754"/>
              <a:ext cx="506" cy="506"/>
            </a:xfrm>
            <a:custGeom>
              <a:avLst/>
              <a:gdLst/>
              <a:ahLst/>
              <a:cxnLst/>
              <a:rect l="0" t="0" r="0" b="0"/>
              <a:pathLst>
                <a:path w="1011" h="1013" extrusionOk="0">
                  <a:moveTo>
                    <a:pt x="191" y="0"/>
                  </a:moveTo>
                  <a:lnTo>
                    <a:pt x="228" y="4"/>
                  </a:lnTo>
                  <a:lnTo>
                    <a:pt x="264" y="15"/>
                  </a:lnTo>
                  <a:lnTo>
                    <a:pt x="297" y="32"/>
                  </a:lnTo>
                  <a:lnTo>
                    <a:pt x="327" y="57"/>
                  </a:lnTo>
                  <a:lnTo>
                    <a:pt x="506" y="234"/>
                  </a:lnTo>
                  <a:lnTo>
                    <a:pt x="683" y="57"/>
                  </a:lnTo>
                  <a:lnTo>
                    <a:pt x="714" y="32"/>
                  </a:lnTo>
                  <a:lnTo>
                    <a:pt x="747" y="15"/>
                  </a:lnTo>
                  <a:lnTo>
                    <a:pt x="783" y="4"/>
                  </a:lnTo>
                  <a:lnTo>
                    <a:pt x="820" y="0"/>
                  </a:lnTo>
                  <a:lnTo>
                    <a:pt x="857" y="4"/>
                  </a:lnTo>
                  <a:lnTo>
                    <a:pt x="892" y="15"/>
                  </a:lnTo>
                  <a:lnTo>
                    <a:pt x="926" y="32"/>
                  </a:lnTo>
                  <a:lnTo>
                    <a:pt x="956" y="57"/>
                  </a:lnTo>
                  <a:lnTo>
                    <a:pt x="981" y="87"/>
                  </a:lnTo>
                  <a:lnTo>
                    <a:pt x="997" y="121"/>
                  </a:lnTo>
                  <a:lnTo>
                    <a:pt x="1008" y="156"/>
                  </a:lnTo>
                  <a:lnTo>
                    <a:pt x="1011" y="193"/>
                  </a:lnTo>
                  <a:lnTo>
                    <a:pt x="1008" y="229"/>
                  </a:lnTo>
                  <a:lnTo>
                    <a:pt x="997" y="266"/>
                  </a:lnTo>
                  <a:lnTo>
                    <a:pt x="981" y="298"/>
                  </a:lnTo>
                  <a:lnTo>
                    <a:pt x="956" y="328"/>
                  </a:lnTo>
                  <a:lnTo>
                    <a:pt x="777" y="507"/>
                  </a:lnTo>
                  <a:lnTo>
                    <a:pt x="956" y="684"/>
                  </a:lnTo>
                  <a:lnTo>
                    <a:pt x="981" y="714"/>
                  </a:lnTo>
                  <a:lnTo>
                    <a:pt x="997" y="748"/>
                  </a:lnTo>
                  <a:lnTo>
                    <a:pt x="1008" y="783"/>
                  </a:lnTo>
                  <a:lnTo>
                    <a:pt x="1011" y="820"/>
                  </a:lnTo>
                  <a:lnTo>
                    <a:pt x="1008" y="858"/>
                  </a:lnTo>
                  <a:lnTo>
                    <a:pt x="997" y="893"/>
                  </a:lnTo>
                  <a:lnTo>
                    <a:pt x="981" y="927"/>
                  </a:lnTo>
                  <a:lnTo>
                    <a:pt x="956" y="957"/>
                  </a:lnTo>
                  <a:lnTo>
                    <a:pt x="926" y="982"/>
                  </a:lnTo>
                  <a:lnTo>
                    <a:pt x="892" y="999"/>
                  </a:lnTo>
                  <a:lnTo>
                    <a:pt x="857" y="1010"/>
                  </a:lnTo>
                  <a:lnTo>
                    <a:pt x="820" y="1013"/>
                  </a:lnTo>
                  <a:lnTo>
                    <a:pt x="783" y="1010"/>
                  </a:lnTo>
                  <a:lnTo>
                    <a:pt x="747" y="999"/>
                  </a:lnTo>
                  <a:lnTo>
                    <a:pt x="714" y="982"/>
                  </a:lnTo>
                  <a:lnTo>
                    <a:pt x="683" y="957"/>
                  </a:lnTo>
                  <a:lnTo>
                    <a:pt x="506" y="778"/>
                  </a:lnTo>
                  <a:lnTo>
                    <a:pt x="327" y="957"/>
                  </a:lnTo>
                  <a:lnTo>
                    <a:pt x="297" y="982"/>
                  </a:lnTo>
                  <a:lnTo>
                    <a:pt x="264" y="999"/>
                  </a:lnTo>
                  <a:lnTo>
                    <a:pt x="228" y="1010"/>
                  </a:lnTo>
                  <a:lnTo>
                    <a:pt x="191" y="1013"/>
                  </a:lnTo>
                  <a:lnTo>
                    <a:pt x="156" y="1010"/>
                  </a:lnTo>
                  <a:lnTo>
                    <a:pt x="120" y="999"/>
                  </a:lnTo>
                  <a:lnTo>
                    <a:pt x="86" y="982"/>
                  </a:lnTo>
                  <a:lnTo>
                    <a:pt x="56" y="957"/>
                  </a:lnTo>
                  <a:lnTo>
                    <a:pt x="32" y="927"/>
                  </a:lnTo>
                  <a:lnTo>
                    <a:pt x="14" y="893"/>
                  </a:lnTo>
                  <a:lnTo>
                    <a:pt x="3" y="858"/>
                  </a:lnTo>
                  <a:lnTo>
                    <a:pt x="0" y="820"/>
                  </a:lnTo>
                  <a:lnTo>
                    <a:pt x="3" y="783"/>
                  </a:lnTo>
                  <a:lnTo>
                    <a:pt x="14" y="748"/>
                  </a:lnTo>
                  <a:lnTo>
                    <a:pt x="32" y="714"/>
                  </a:lnTo>
                  <a:lnTo>
                    <a:pt x="56" y="684"/>
                  </a:lnTo>
                  <a:lnTo>
                    <a:pt x="234" y="507"/>
                  </a:lnTo>
                  <a:lnTo>
                    <a:pt x="56" y="328"/>
                  </a:lnTo>
                  <a:lnTo>
                    <a:pt x="32" y="298"/>
                  </a:lnTo>
                  <a:lnTo>
                    <a:pt x="14" y="266"/>
                  </a:lnTo>
                  <a:lnTo>
                    <a:pt x="3" y="229"/>
                  </a:lnTo>
                  <a:lnTo>
                    <a:pt x="0" y="193"/>
                  </a:lnTo>
                  <a:lnTo>
                    <a:pt x="3" y="156"/>
                  </a:lnTo>
                  <a:lnTo>
                    <a:pt x="14" y="121"/>
                  </a:lnTo>
                  <a:lnTo>
                    <a:pt x="32" y="87"/>
                  </a:lnTo>
                  <a:lnTo>
                    <a:pt x="56" y="57"/>
                  </a:lnTo>
                  <a:lnTo>
                    <a:pt x="86" y="32"/>
                  </a:lnTo>
                  <a:lnTo>
                    <a:pt x="120" y="15"/>
                  </a:lnTo>
                  <a:lnTo>
                    <a:pt x="156" y="4"/>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49" name="Shape 9849"/>
            <p:cNvSpPr/>
            <p:nvPr/>
          </p:nvSpPr>
          <p:spPr>
            <a:xfrm>
              <a:off x="7259" y="5500"/>
              <a:ext cx="506" cy="506"/>
            </a:xfrm>
            <a:custGeom>
              <a:avLst/>
              <a:gdLst/>
              <a:ahLst/>
              <a:cxnLst/>
              <a:rect l="0" t="0" r="0" b="0"/>
              <a:pathLst>
                <a:path w="1013" h="1013" extrusionOk="0">
                  <a:moveTo>
                    <a:pt x="193" y="0"/>
                  </a:moveTo>
                  <a:lnTo>
                    <a:pt x="229" y="3"/>
                  </a:lnTo>
                  <a:lnTo>
                    <a:pt x="266" y="14"/>
                  </a:lnTo>
                  <a:lnTo>
                    <a:pt x="298" y="32"/>
                  </a:lnTo>
                  <a:lnTo>
                    <a:pt x="328" y="56"/>
                  </a:lnTo>
                  <a:lnTo>
                    <a:pt x="507" y="235"/>
                  </a:lnTo>
                  <a:lnTo>
                    <a:pt x="684" y="56"/>
                  </a:lnTo>
                  <a:lnTo>
                    <a:pt x="716" y="32"/>
                  </a:lnTo>
                  <a:lnTo>
                    <a:pt x="748" y="14"/>
                  </a:lnTo>
                  <a:lnTo>
                    <a:pt x="785" y="3"/>
                  </a:lnTo>
                  <a:lnTo>
                    <a:pt x="820" y="0"/>
                  </a:lnTo>
                  <a:lnTo>
                    <a:pt x="858" y="3"/>
                  </a:lnTo>
                  <a:lnTo>
                    <a:pt x="893" y="14"/>
                  </a:lnTo>
                  <a:lnTo>
                    <a:pt x="927" y="32"/>
                  </a:lnTo>
                  <a:lnTo>
                    <a:pt x="957" y="56"/>
                  </a:lnTo>
                  <a:lnTo>
                    <a:pt x="982" y="86"/>
                  </a:lnTo>
                  <a:lnTo>
                    <a:pt x="999" y="120"/>
                  </a:lnTo>
                  <a:lnTo>
                    <a:pt x="1010" y="156"/>
                  </a:lnTo>
                  <a:lnTo>
                    <a:pt x="1013" y="193"/>
                  </a:lnTo>
                  <a:lnTo>
                    <a:pt x="1010" y="230"/>
                  </a:lnTo>
                  <a:lnTo>
                    <a:pt x="999" y="265"/>
                  </a:lnTo>
                  <a:lnTo>
                    <a:pt x="982" y="299"/>
                  </a:lnTo>
                  <a:lnTo>
                    <a:pt x="957" y="329"/>
                  </a:lnTo>
                  <a:lnTo>
                    <a:pt x="778" y="506"/>
                  </a:lnTo>
                  <a:lnTo>
                    <a:pt x="957" y="685"/>
                  </a:lnTo>
                  <a:lnTo>
                    <a:pt x="982" y="715"/>
                  </a:lnTo>
                  <a:lnTo>
                    <a:pt x="999" y="749"/>
                  </a:lnTo>
                  <a:lnTo>
                    <a:pt x="1010" y="784"/>
                  </a:lnTo>
                  <a:lnTo>
                    <a:pt x="1013" y="820"/>
                  </a:lnTo>
                  <a:lnTo>
                    <a:pt x="1010" y="857"/>
                  </a:lnTo>
                  <a:lnTo>
                    <a:pt x="999" y="892"/>
                  </a:lnTo>
                  <a:lnTo>
                    <a:pt x="982" y="926"/>
                  </a:lnTo>
                  <a:lnTo>
                    <a:pt x="957" y="956"/>
                  </a:lnTo>
                  <a:lnTo>
                    <a:pt x="927" y="981"/>
                  </a:lnTo>
                  <a:lnTo>
                    <a:pt x="893" y="998"/>
                  </a:lnTo>
                  <a:lnTo>
                    <a:pt x="858" y="1009"/>
                  </a:lnTo>
                  <a:lnTo>
                    <a:pt x="820" y="1013"/>
                  </a:lnTo>
                  <a:lnTo>
                    <a:pt x="783" y="1009"/>
                  </a:lnTo>
                  <a:lnTo>
                    <a:pt x="748" y="998"/>
                  </a:lnTo>
                  <a:lnTo>
                    <a:pt x="716" y="981"/>
                  </a:lnTo>
                  <a:lnTo>
                    <a:pt x="684" y="956"/>
                  </a:lnTo>
                  <a:lnTo>
                    <a:pt x="507" y="779"/>
                  </a:lnTo>
                  <a:lnTo>
                    <a:pt x="328" y="956"/>
                  </a:lnTo>
                  <a:lnTo>
                    <a:pt x="298" y="981"/>
                  </a:lnTo>
                  <a:lnTo>
                    <a:pt x="266" y="998"/>
                  </a:lnTo>
                  <a:lnTo>
                    <a:pt x="229" y="1009"/>
                  </a:lnTo>
                  <a:lnTo>
                    <a:pt x="193" y="1013"/>
                  </a:lnTo>
                  <a:lnTo>
                    <a:pt x="156" y="1009"/>
                  </a:lnTo>
                  <a:lnTo>
                    <a:pt x="121" y="998"/>
                  </a:lnTo>
                  <a:lnTo>
                    <a:pt x="87" y="981"/>
                  </a:lnTo>
                  <a:lnTo>
                    <a:pt x="57" y="956"/>
                  </a:lnTo>
                  <a:lnTo>
                    <a:pt x="32" y="926"/>
                  </a:lnTo>
                  <a:lnTo>
                    <a:pt x="14" y="892"/>
                  </a:lnTo>
                  <a:lnTo>
                    <a:pt x="4" y="857"/>
                  </a:lnTo>
                  <a:lnTo>
                    <a:pt x="0" y="820"/>
                  </a:lnTo>
                  <a:lnTo>
                    <a:pt x="4" y="784"/>
                  </a:lnTo>
                  <a:lnTo>
                    <a:pt x="14" y="749"/>
                  </a:lnTo>
                  <a:lnTo>
                    <a:pt x="32" y="715"/>
                  </a:lnTo>
                  <a:lnTo>
                    <a:pt x="57" y="685"/>
                  </a:lnTo>
                  <a:lnTo>
                    <a:pt x="236" y="506"/>
                  </a:lnTo>
                  <a:lnTo>
                    <a:pt x="57" y="329"/>
                  </a:lnTo>
                  <a:lnTo>
                    <a:pt x="32" y="299"/>
                  </a:lnTo>
                  <a:lnTo>
                    <a:pt x="14" y="265"/>
                  </a:lnTo>
                  <a:lnTo>
                    <a:pt x="4" y="230"/>
                  </a:lnTo>
                  <a:lnTo>
                    <a:pt x="0" y="193"/>
                  </a:lnTo>
                  <a:lnTo>
                    <a:pt x="4" y="156"/>
                  </a:lnTo>
                  <a:lnTo>
                    <a:pt x="14" y="120"/>
                  </a:lnTo>
                  <a:lnTo>
                    <a:pt x="32" y="86"/>
                  </a:lnTo>
                  <a:lnTo>
                    <a:pt x="57" y="56"/>
                  </a:lnTo>
                  <a:lnTo>
                    <a:pt x="87" y="32"/>
                  </a:lnTo>
                  <a:lnTo>
                    <a:pt x="121" y="14"/>
                  </a:lnTo>
                  <a:lnTo>
                    <a:pt x="156" y="3"/>
                  </a:lnTo>
                  <a:lnTo>
                    <a:pt x="1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0" name="Shape 9850"/>
            <p:cNvSpPr/>
            <p:nvPr/>
          </p:nvSpPr>
          <p:spPr>
            <a:xfrm>
              <a:off x="7531" y="4000"/>
              <a:ext cx="1363" cy="1272"/>
            </a:xfrm>
            <a:custGeom>
              <a:avLst/>
              <a:gdLst/>
              <a:ahLst/>
              <a:cxnLst/>
              <a:rect l="0" t="0" r="0" b="0"/>
              <a:pathLst>
                <a:path w="2724" h="2545" extrusionOk="0">
                  <a:moveTo>
                    <a:pt x="2055" y="0"/>
                  </a:moveTo>
                  <a:lnTo>
                    <a:pt x="2092" y="3"/>
                  </a:lnTo>
                  <a:lnTo>
                    <a:pt x="2127" y="14"/>
                  </a:lnTo>
                  <a:lnTo>
                    <a:pt x="2161" y="32"/>
                  </a:lnTo>
                  <a:lnTo>
                    <a:pt x="2191" y="56"/>
                  </a:lnTo>
                  <a:lnTo>
                    <a:pt x="2667" y="533"/>
                  </a:lnTo>
                  <a:lnTo>
                    <a:pt x="2692" y="563"/>
                  </a:lnTo>
                  <a:lnTo>
                    <a:pt x="2710" y="597"/>
                  </a:lnTo>
                  <a:lnTo>
                    <a:pt x="2721" y="632"/>
                  </a:lnTo>
                  <a:lnTo>
                    <a:pt x="2724" y="667"/>
                  </a:lnTo>
                  <a:lnTo>
                    <a:pt x="2721" y="705"/>
                  </a:lnTo>
                  <a:lnTo>
                    <a:pt x="2710" y="740"/>
                  </a:lnTo>
                  <a:lnTo>
                    <a:pt x="2692" y="774"/>
                  </a:lnTo>
                  <a:lnTo>
                    <a:pt x="2667" y="804"/>
                  </a:lnTo>
                  <a:lnTo>
                    <a:pt x="2191" y="1280"/>
                  </a:lnTo>
                  <a:lnTo>
                    <a:pt x="2161" y="1305"/>
                  </a:lnTo>
                  <a:lnTo>
                    <a:pt x="2127" y="1323"/>
                  </a:lnTo>
                  <a:lnTo>
                    <a:pt x="2092" y="1333"/>
                  </a:lnTo>
                  <a:lnTo>
                    <a:pt x="2055" y="1337"/>
                  </a:lnTo>
                  <a:lnTo>
                    <a:pt x="2019" y="1333"/>
                  </a:lnTo>
                  <a:lnTo>
                    <a:pt x="1982" y="1323"/>
                  </a:lnTo>
                  <a:lnTo>
                    <a:pt x="1950" y="1305"/>
                  </a:lnTo>
                  <a:lnTo>
                    <a:pt x="1920" y="1280"/>
                  </a:lnTo>
                  <a:lnTo>
                    <a:pt x="1895" y="1250"/>
                  </a:lnTo>
                  <a:lnTo>
                    <a:pt x="1877" y="1216"/>
                  </a:lnTo>
                  <a:lnTo>
                    <a:pt x="1867" y="1181"/>
                  </a:lnTo>
                  <a:lnTo>
                    <a:pt x="1863" y="1144"/>
                  </a:lnTo>
                  <a:lnTo>
                    <a:pt x="1867" y="1108"/>
                  </a:lnTo>
                  <a:lnTo>
                    <a:pt x="1877" y="1071"/>
                  </a:lnTo>
                  <a:lnTo>
                    <a:pt x="1895" y="1039"/>
                  </a:lnTo>
                  <a:lnTo>
                    <a:pt x="1920" y="1009"/>
                  </a:lnTo>
                  <a:lnTo>
                    <a:pt x="2067" y="862"/>
                  </a:lnTo>
                  <a:lnTo>
                    <a:pt x="1932" y="869"/>
                  </a:lnTo>
                  <a:lnTo>
                    <a:pt x="1801" y="883"/>
                  </a:lnTo>
                  <a:lnTo>
                    <a:pt x="1677" y="906"/>
                  </a:lnTo>
                  <a:lnTo>
                    <a:pt x="1559" y="935"/>
                  </a:lnTo>
                  <a:lnTo>
                    <a:pt x="1443" y="970"/>
                  </a:lnTo>
                  <a:lnTo>
                    <a:pt x="1335" y="1014"/>
                  </a:lnTo>
                  <a:lnTo>
                    <a:pt x="1231" y="1064"/>
                  </a:lnTo>
                  <a:lnTo>
                    <a:pt x="1133" y="1123"/>
                  </a:lnTo>
                  <a:lnTo>
                    <a:pt x="1040" y="1186"/>
                  </a:lnTo>
                  <a:lnTo>
                    <a:pt x="951" y="1257"/>
                  </a:lnTo>
                  <a:lnTo>
                    <a:pt x="870" y="1337"/>
                  </a:lnTo>
                  <a:lnTo>
                    <a:pt x="792" y="1422"/>
                  </a:lnTo>
                  <a:lnTo>
                    <a:pt x="719" y="1514"/>
                  </a:lnTo>
                  <a:lnTo>
                    <a:pt x="652" y="1615"/>
                  </a:lnTo>
                  <a:lnTo>
                    <a:pt x="606" y="1695"/>
                  </a:lnTo>
                  <a:lnTo>
                    <a:pt x="565" y="1774"/>
                  </a:lnTo>
                  <a:lnTo>
                    <a:pt x="528" y="1852"/>
                  </a:lnTo>
                  <a:lnTo>
                    <a:pt x="498" y="1928"/>
                  </a:lnTo>
                  <a:lnTo>
                    <a:pt x="471" y="1999"/>
                  </a:lnTo>
                  <a:lnTo>
                    <a:pt x="448" y="2068"/>
                  </a:lnTo>
                  <a:lnTo>
                    <a:pt x="430" y="2132"/>
                  </a:lnTo>
                  <a:lnTo>
                    <a:pt x="416" y="2189"/>
                  </a:lnTo>
                  <a:lnTo>
                    <a:pt x="404" y="2240"/>
                  </a:lnTo>
                  <a:lnTo>
                    <a:pt x="397" y="2284"/>
                  </a:lnTo>
                  <a:lnTo>
                    <a:pt x="390" y="2320"/>
                  </a:lnTo>
                  <a:lnTo>
                    <a:pt x="386" y="2346"/>
                  </a:lnTo>
                  <a:lnTo>
                    <a:pt x="384" y="2362"/>
                  </a:lnTo>
                  <a:lnTo>
                    <a:pt x="384" y="2369"/>
                  </a:lnTo>
                  <a:lnTo>
                    <a:pt x="375" y="2410"/>
                  </a:lnTo>
                  <a:lnTo>
                    <a:pt x="359" y="2447"/>
                  </a:lnTo>
                  <a:lnTo>
                    <a:pt x="336" y="2479"/>
                  </a:lnTo>
                  <a:lnTo>
                    <a:pt x="306" y="2507"/>
                  </a:lnTo>
                  <a:lnTo>
                    <a:pt x="271" y="2527"/>
                  </a:lnTo>
                  <a:lnTo>
                    <a:pt x="234" y="2539"/>
                  </a:lnTo>
                  <a:lnTo>
                    <a:pt x="193" y="2545"/>
                  </a:lnTo>
                  <a:lnTo>
                    <a:pt x="175" y="2543"/>
                  </a:lnTo>
                  <a:lnTo>
                    <a:pt x="133" y="2534"/>
                  </a:lnTo>
                  <a:lnTo>
                    <a:pt x="92" y="2516"/>
                  </a:lnTo>
                  <a:lnTo>
                    <a:pt x="60" y="2491"/>
                  </a:lnTo>
                  <a:lnTo>
                    <a:pt x="32" y="2460"/>
                  </a:lnTo>
                  <a:lnTo>
                    <a:pt x="12" y="2421"/>
                  </a:lnTo>
                  <a:lnTo>
                    <a:pt x="2" y="2380"/>
                  </a:lnTo>
                  <a:lnTo>
                    <a:pt x="0" y="2336"/>
                  </a:lnTo>
                  <a:lnTo>
                    <a:pt x="2" y="2327"/>
                  </a:lnTo>
                  <a:lnTo>
                    <a:pt x="3" y="2305"/>
                  </a:lnTo>
                  <a:lnTo>
                    <a:pt x="9" y="2275"/>
                  </a:lnTo>
                  <a:lnTo>
                    <a:pt x="14" y="2236"/>
                  </a:lnTo>
                  <a:lnTo>
                    <a:pt x="23" y="2189"/>
                  </a:lnTo>
                  <a:lnTo>
                    <a:pt x="35" y="2132"/>
                  </a:lnTo>
                  <a:lnTo>
                    <a:pt x="49" y="2070"/>
                  </a:lnTo>
                  <a:lnTo>
                    <a:pt x="67" y="2001"/>
                  </a:lnTo>
                  <a:lnTo>
                    <a:pt x="90" y="1927"/>
                  </a:lnTo>
                  <a:lnTo>
                    <a:pt x="117" y="1849"/>
                  </a:lnTo>
                  <a:lnTo>
                    <a:pt x="149" y="1765"/>
                  </a:lnTo>
                  <a:lnTo>
                    <a:pt x="184" y="1680"/>
                  </a:lnTo>
                  <a:lnTo>
                    <a:pt x="225" y="1592"/>
                  </a:lnTo>
                  <a:lnTo>
                    <a:pt x="273" y="1501"/>
                  </a:lnTo>
                  <a:lnTo>
                    <a:pt x="326" y="1411"/>
                  </a:lnTo>
                  <a:lnTo>
                    <a:pt x="366" y="1349"/>
                  </a:lnTo>
                  <a:lnTo>
                    <a:pt x="411" y="1285"/>
                  </a:lnTo>
                  <a:lnTo>
                    <a:pt x="460" y="1222"/>
                  </a:lnTo>
                  <a:lnTo>
                    <a:pt x="514" y="1156"/>
                  </a:lnTo>
                  <a:lnTo>
                    <a:pt x="570" y="1094"/>
                  </a:lnTo>
                  <a:lnTo>
                    <a:pt x="632" y="1030"/>
                  </a:lnTo>
                  <a:lnTo>
                    <a:pt x="700" y="970"/>
                  </a:lnTo>
                  <a:lnTo>
                    <a:pt x="770" y="910"/>
                  </a:lnTo>
                  <a:lnTo>
                    <a:pt x="847" y="852"/>
                  </a:lnTo>
                  <a:lnTo>
                    <a:pt x="928" y="797"/>
                  </a:lnTo>
                  <a:lnTo>
                    <a:pt x="1017" y="745"/>
                  </a:lnTo>
                  <a:lnTo>
                    <a:pt x="1109" y="696"/>
                  </a:lnTo>
                  <a:lnTo>
                    <a:pt x="1208" y="651"/>
                  </a:lnTo>
                  <a:lnTo>
                    <a:pt x="1311" y="611"/>
                  </a:lnTo>
                  <a:lnTo>
                    <a:pt x="1422" y="575"/>
                  </a:lnTo>
                  <a:lnTo>
                    <a:pt x="1537" y="543"/>
                  </a:lnTo>
                  <a:lnTo>
                    <a:pt x="1661" y="519"/>
                  </a:lnTo>
                  <a:lnTo>
                    <a:pt x="1791" y="497"/>
                  </a:lnTo>
                  <a:lnTo>
                    <a:pt x="1925" y="483"/>
                  </a:lnTo>
                  <a:lnTo>
                    <a:pt x="2069" y="478"/>
                  </a:lnTo>
                  <a:lnTo>
                    <a:pt x="1920" y="327"/>
                  </a:lnTo>
                  <a:lnTo>
                    <a:pt x="1895" y="297"/>
                  </a:lnTo>
                  <a:lnTo>
                    <a:pt x="1877" y="264"/>
                  </a:lnTo>
                  <a:lnTo>
                    <a:pt x="1867" y="228"/>
                  </a:lnTo>
                  <a:lnTo>
                    <a:pt x="1863" y="193"/>
                  </a:lnTo>
                  <a:lnTo>
                    <a:pt x="1867" y="156"/>
                  </a:lnTo>
                  <a:lnTo>
                    <a:pt x="1877" y="120"/>
                  </a:lnTo>
                  <a:lnTo>
                    <a:pt x="1895" y="87"/>
                  </a:lnTo>
                  <a:lnTo>
                    <a:pt x="1920" y="56"/>
                  </a:lnTo>
                  <a:lnTo>
                    <a:pt x="1950" y="32"/>
                  </a:lnTo>
                  <a:lnTo>
                    <a:pt x="1982" y="14"/>
                  </a:lnTo>
                  <a:lnTo>
                    <a:pt x="2019" y="3"/>
                  </a:lnTo>
                  <a:lnTo>
                    <a:pt x="20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51" name="Shape 9851"/>
          <p:cNvGrpSpPr/>
          <p:nvPr/>
        </p:nvGrpSpPr>
        <p:grpSpPr>
          <a:xfrm>
            <a:off x="889084" y="2838295"/>
            <a:ext cx="224915" cy="224759"/>
            <a:chOff x="975" y="3655"/>
            <a:chExt cx="2900" cy="2898"/>
          </a:xfrm>
        </p:grpSpPr>
        <p:sp>
          <p:nvSpPr>
            <p:cNvPr id="9852" name="Shape 9852"/>
            <p:cNvSpPr/>
            <p:nvPr/>
          </p:nvSpPr>
          <p:spPr>
            <a:xfrm>
              <a:off x="975" y="3655"/>
              <a:ext cx="2900" cy="2898"/>
            </a:xfrm>
            <a:custGeom>
              <a:avLst/>
              <a:gdLst/>
              <a:ahLst/>
              <a:cxnLst/>
              <a:rect l="0" t="0" r="0" b="0"/>
              <a:pathLst>
                <a:path w="5801" h="5797" extrusionOk="0">
                  <a:moveTo>
                    <a:pt x="2900" y="0"/>
                  </a:moveTo>
                  <a:lnTo>
                    <a:pt x="3063" y="5"/>
                  </a:lnTo>
                  <a:lnTo>
                    <a:pt x="3224" y="18"/>
                  </a:lnTo>
                  <a:lnTo>
                    <a:pt x="3384" y="41"/>
                  </a:lnTo>
                  <a:lnTo>
                    <a:pt x="3545" y="72"/>
                  </a:lnTo>
                  <a:lnTo>
                    <a:pt x="3702" y="113"/>
                  </a:lnTo>
                  <a:lnTo>
                    <a:pt x="3857" y="162"/>
                  </a:lnTo>
                  <a:lnTo>
                    <a:pt x="4011" y="221"/>
                  </a:lnTo>
                  <a:lnTo>
                    <a:pt x="4161" y="288"/>
                  </a:lnTo>
                  <a:lnTo>
                    <a:pt x="4307" y="363"/>
                  </a:lnTo>
                  <a:lnTo>
                    <a:pt x="4450" y="448"/>
                  </a:lnTo>
                  <a:lnTo>
                    <a:pt x="4590" y="541"/>
                  </a:lnTo>
                  <a:lnTo>
                    <a:pt x="4724" y="646"/>
                  </a:lnTo>
                  <a:lnTo>
                    <a:pt x="5056" y="312"/>
                  </a:lnTo>
                  <a:lnTo>
                    <a:pt x="5086" y="289"/>
                  </a:lnTo>
                  <a:lnTo>
                    <a:pt x="5120" y="275"/>
                  </a:lnTo>
                  <a:lnTo>
                    <a:pt x="5155" y="266"/>
                  </a:lnTo>
                  <a:lnTo>
                    <a:pt x="5192" y="268"/>
                  </a:lnTo>
                  <a:lnTo>
                    <a:pt x="5229" y="279"/>
                  </a:lnTo>
                  <a:lnTo>
                    <a:pt x="5261" y="296"/>
                  </a:lnTo>
                  <a:lnTo>
                    <a:pt x="5287" y="323"/>
                  </a:lnTo>
                  <a:lnTo>
                    <a:pt x="5308" y="353"/>
                  </a:lnTo>
                  <a:lnTo>
                    <a:pt x="5321" y="388"/>
                  </a:lnTo>
                  <a:lnTo>
                    <a:pt x="5326" y="425"/>
                  </a:lnTo>
                  <a:lnTo>
                    <a:pt x="5326" y="1573"/>
                  </a:lnTo>
                  <a:lnTo>
                    <a:pt x="5321" y="1610"/>
                  </a:lnTo>
                  <a:lnTo>
                    <a:pt x="5310" y="1642"/>
                  </a:lnTo>
                  <a:lnTo>
                    <a:pt x="5291" y="1672"/>
                  </a:lnTo>
                  <a:lnTo>
                    <a:pt x="5266" y="1697"/>
                  </a:lnTo>
                  <a:lnTo>
                    <a:pt x="5238" y="1716"/>
                  </a:lnTo>
                  <a:lnTo>
                    <a:pt x="5204" y="1727"/>
                  </a:lnTo>
                  <a:lnTo>
                    <a:pt x="5167" y="1732"/>
                  </a:lnTo>
                  <a:lnTo>
                    <a:pt x="4018" y="1732"/>
                  </a:lnTo>
                  <a:lnTo>
                    <a:pt x="3981" y="1727"/>
                  </a:lnTo>
                  <a:lnTo>
                    <a:pt x="3946" y="1714"/>
                  </a:lnTo>
                  <a:lnTo>
                    <a:pt x="3916" y="1693"/>
                  </a:lnTo>
                  <a:lnTo>
                    <a:pt x="3891" y="1667"/>
                  </a:lnTo>
                  <a:lnTo>
                    <a:pt x="3871" y="1633"/>
                  </a:lnTo>
                  <a:lnTo>
                    <a:pt x="3861" y="1598"/>
                  </a:lnTo>
                  <a:lnTo>
                    <a:pt x="3861" y="1561"/>
                  </a:lnTo>
                  <a:lnTo>
                    <a:pt x="3868" y="1526"/>
                  </a:lnTo>
                  <a:lnTo>
                    <a:pt x="3882" y="1492"/>
                  </a:lnTo>
                  <a:lnTo>
                    <a:pt x="3907" y="1462"/>
                  </a:lnTo>
                  <a:lnTo>
                    <a:pt x="4290" y="1079"/>
                  </a:lnTo>
                  <a:lnTo>
                    <a:pt x="4205" y="1018"/>
                  </a:lnTo>
                  <a:lnTo>
                    <a:pt x="4119" y="959"/>
                  </a:lnTo>
                  <a:lnTo>
                    <a:pt x="4030" y="907"/>
                  </a:lnTo>
                  <a:lnTo>
                    <a:pt x="4030" y="908"/>
                  </a:lnTo>
                  <a:lnTo>
                    <a:pt x="3900" y="840"/>
                  </a:lnTo>
                  <a:lnTo>
                    <a:pt x="3765" y="780"/>
                  </a:lnTo>
                  <a:lnTo>
                    <a:pt x="3630" y="728"/>
                  </a:lnTo>
                  <a:lnTo>
                    <a:pt x="3488" y="686"/>
                  </a:lnTo>
                  <a:lnTo>
                    <a:pt x="3345" y="653"/>
                  </a:lnTo>
                  <a:lnTo>
                    <a:pt x="3199" y="630"/>
                  </a:lnTo>
                  <a:lnTo>
                    <a:pt x="3051" y="616"/>
                  </a:lnTo>
                  <a:lnTo>
                    <a:pt x="2900" y="610"/>
                  </a:lnTo>
                  <a:lnTo>
                    <a:pt x="2743" y="616"/>
                  </a:lnTo>
                  <a:lnTo>
                    <a:pt x="2590" y="631"/>
                  </a:lnTo>
                  <a:lnTo>
                    <a:pt x="2440" y="656"/>
                  </a:lnTo>
                  <a:lnTo>
                    <a:pt x="2291" y="691"/>
                  </a:lnTo>
                  <a:lnTo>
                    <a:pt x="2148" y="737"/>
                  </a:lnTo>
                  <a:lnTo>
                    <a:pt x="2009" y="790"/>
                  </a:lnTo>
                  <a:lnTo>
                    <a:pt x="1875" y="852"/>
                  </a:lnTo>
                  <a:lnTo>
                    <a:pt x="1744" y="922"/>
                  </a:lnTo>
                  <a:lnTo>
                    <a:pt x="1621" y="1002"/>
                  </a:lnTo>
                  <a:lnTo>
                    <a:pt x="1501" y="1088"/>
                  </a:lnTo>
                  <a:lnTo>
                    <a:pt x="1388" y="1180"/>
                  </a:lnTo>
                  <a:lnTo>
                    <a:pt x="1282" y="1280"/>
                  </a:lnTo>
                  <a:lnTo>
                    <a:pt x="1181" y="1388"/>
                  </a:lnTo>
                  <a:lnTo>
                    <a:pt x="1087" y="1501"/>
                  </a:lnTo>
                  <a:lnTo>
                    <a:pt x="1001" y="1619"/>
                  </a:lnTo>
                  <a:lnTo>
                    <a:pt x="922" y="1744"/>
                  </a:lnTo>
                  <a:lnTo>
                    <a:pt x="851" y="1875"/>
                  </a:lnTo>
                  <a:lnTo>
                    <a:pt x="789" y="2009"/>
                  </a:lnTo>
                  <a:lnTo>
                    <a:pt x="736" y="2148"/>
                  </a:lnTo>
                  <a:lnTo>
                    <a:pt x="690" y="2291"/>
                  </a:lnTo>
                  <a:lnTo>
                    <a:pt x="655" y="2437"/>
                  </a:lnTo>
                  <a:lnTo>
                    <a:pt x="630" y="2589"/>
                  </a:lnTo>
                  <a:lnTo>
                    <a:pt x="614" y="2743"/>
                  </a:lnTo>
                  <a:lnTo>
                    <a:pt x="609" y="2899"/>
                  </a:lnTo>
                  <a:lnTo>
                    <a:pt x="614" y="3055"/>
                  </a:lnTo>
                  <a:lnTo>
                    <a:pt x="630" y="3208"/>
                  </a:lnTo>
                  <a:lnTo>
                    <a:pt x="655" y="3360"/>
                  </a:lnTo>
                  <a:lnTo>
                    <a:pt x="690" y="3506"/>
                  </a:lnTo>
                  <a:lnTo>
                    <a:pt x="736" y="3649"/>
                  </a:lnTo>
                  <a:lnTo>
                    <a:pt x="789" y="3788"/>
                  </a:lnTo>
                  <a:lnTo>
                    <a:pt x="851" y="3924"/>
                  </a:lnTo>
                  <a:lnTo>
                    <a:pt x="922" y="4053"/>
                  </a:lnTo>
                  <a:lnTo>
                    <a:pt x="1001" y="4178"/>
                  </a:lnTo>
                  <a:lnTo>
                    <a:pt x="1087" y="4296"/>
                  </a:lnTo>
                  <a:lnTo>
                    <a:pt x="1181" y="4409"/>
                  </a:lnTo>
                  <a:lnTo>
                    <a:pt x="1282" y="4517"/>
                  </a:lnTo>
                  <a:lnTo>
                    <a:pt x="1388" y="4617"/>
                  </a:lnTo>
                  <a:lnTo>
                    <a:pt x="1501" y="4711"/>
                  </a:lnTo>
                  <a:lnTo>
                    <a:pt x="1621" y="4795"/>
                  </a:lnTo>
                  <a:lnTo>
                    <a:pt x="1744" y="4875"/>
                  </a:lnTo>
                  <a:lnTo>
                    <a:pt x="1875" y="4945"/>
                  </a:lnTo>
                  <a:lnTo>
                    <a:pt x="2009" y="5007"/>
                  </a:lnTo>
                  <a:lnTo>
                    <a:pt x="2148" y="5062"/>
                  </a:lnTo>
                  <a:lnTo>
                    <a:pt x="2291" y="5106"/>
                  </a:lnTo>
                  <a:lnTo>
                    <a:pt x="2440" y="5141"/>
                  </a:lnTo>
                  <a:lnTo>
                    <a:pt x="2590" y="5168"/>
                  </a:lnTo>
                  <a:lnTo>
                    <a:pt x="2743" y="5182"/>
                  </a:lnTo>
                  <a:lnTo>
                    <a:pt x="2900" y="5187"/>
                  </a:lnTo>
                  <a:lnTo>
                    <a:pt x="3058" y="5182"/>
                  </a:lnTo>
                  <a:lnTo>
                    <a:pt x="3211" y="5168"/>
                  </a:lnTo>
                  <a:lnTo>
                    <a:pt x="3361" y="5141"/>
                  </a:lnTo>
                  <a:lnTo>
                    <a:pt x="3510" y="5106"/>
                  </a:lnTo>
                  <a:lnTo>
                    <a:pt x="3653" y="5062"/>
                  </a:lnTo>
                  <a:lnTo>
                    <a:pt x="3792" y="5007"/>
                  </a:lnTo>
                  <a:lnTo>
                    <a:pt x="3926" y="4945"/>
                  </a:lnTo>
                  <a:lnTo>
                    <a:pt x="4055" y="4875"/>
                  </a:lnTo>
                  <a:lnTo>
                    <a:pt x="4180" y="4795"/>
                  </a:lnTo>
                  <a:lnTo>
                    <a:pt x="4299" y="4711"/>
                  </a:lnTo>
                  <a:lnTo>
                    <a:pt x="4413" y="4617"/>
                  </a:lnTo>
                  <a:lnTo>
                    <a:pt x="4519" y="4517"/>
                  </a:lnTo>
                  <a:lnTo>
                    <a:pt x="4620" y="4409"/>
                  </a:lnTo>
                  <a:lnTo>
                    <a:pt x="4713" y="4296"/>
                  </a:lnTo>
                  <a:lnTo>
                    <a:pt x="4800" y="4178"/>
                  </a:lnTo>
                  <a:lnTo>
                    <a:pt x="4878" y="4053"/>
                  </a:lnTo>
                  <a:lnTo>
                    <a:pt x="4948" y="3924"/>
                  </a:lnTo>
                  <a:lnTo>
                    <a:pt x="5012" y="3788"/>
                  </a:lnTo>
                  <a:lnTo>
                    <a:pt x="5065" y="3649"/>
                  </a:lnTo>
                  <a:lnTo>
                    <a:pt x="5109" y="3506"/>
                  </a:lnTo>
                  <a:lnTo>
                    <a:pt x="5144" y="3360"/>
                  </a:lnTo>
                  <a:lnTo>
                    <a:pt x="5171" y="3208"/>
                  </a:lnTo>
                  <a:lnTo>
                    <a:pt x="5187" y="3055"/>
                  </a:lnTo>
                  <a:lnTo>
                    <a:pt x="5192" y="2899"/>
                  </a:lnTo>
                  <a:lnTo>
                    <a:pt x="5187" y="2748"/>
                  </a:lnTo>
                  <a:lnTo>
                    <a:pt x="5172" y="2598"/>
                  </a:lnTo>
                  <a:lnTo>
                    <a:pt x="5148" y="2453"/>
                  </a:lnTo>
                  <a:lnTo>
                    <a:pt x="5114" y="2310"/>
                  </a:lnTo>
                  <a:lnTo>
                    <a:pt x="5072" y="2171"/>
                  </a:lnTo>
                  <a:lnTo>
                    <a:pt x="5022" y="2035"/>
                  </a:lnTo>
                  <a:lnTo>
                    <a:pt x="5167" y="2035"/>
                  </a:lnTo>
                  <a:lnTo>
                    <a:pt x="5234" y="2032"/>
                  </a:lnTo>
                  <a:lnTo>
                    <a:pt x="5296" y="2018"/>
                  </a:lnTo>
                  <a:lnTo>
                    <a:pt x="5356" y="1996"/>
                  </a:lnTo>
                  <a:lnTo>
                    <a:pt x="5411" y="1967"/>
                  </a:lnTo>
                  <a:lnTo>
                    <a:pt x="5462" y="1929"/>
                  </a:lnTo>
                  <a:lnTo>
                    <a:pt x="5508" y="1887"/>
                  </a:lnTo>
                  <a:lnTo>
                    <a:pt x="5547" y="1840"/>
                  </a:lnTo>
                  <a:lnTo>
                    <a:pt x="5579" y="1787"/>
                  </a:lnTo>
                  <a:lnTo>
                    <a:pt x="5637" y="1935"/>
                  </a:lnTo>
                  <a:lnTo>
                    <a:pt x="5686" y="2088"/>
                  </a:lnTo>
                  <a:lnTo>
                    <a:pt x="5727" y="2243"/>
                  </a:lnTo>
                  <a:lnTo>
                    <a:pt x="5759" y="2404"/>
                  </a:lnTo>
                  <a:lnTo>
                    <a:pt x="5782" y="2566"/>
                  </a:lnTo>
                  <a:lnTo>
                    <a:pt x="5796" y="2730"/>
                  </a:lnTo>
                  <a:lnTo>
                    <a:pt x="5801" y="2899"/>
                  </a:lnTo>
                  <a:lnTo>
                    <a:pt x="5796" y="3076"/>
                  </a:lnTo>
                  <a:lnTo>
                    <a:pt x="5780" y="3249"/>
                  </a:lnTo>
                  <a:lnTo>
                    <a:pt x="5755" y="3420"/>
                  </a:lnTo>
                  <a:lnTo>
                    <a:pt x="5720" y="3586"/>
                  </a:lnTo>
                  <a:lnTo>
                    <a:pt x="5674" y="3750"/>
                  </a:lnTo>
                  <a:lnTo>
                    <a:pt x="5619" y="3908"/>
                  </a:lnTo>
                  <a:lnTo>
                    <a:pt x="5556" y="4063"/>
                  </a:lnTo>
                  <a:lnTo>
                    <a:pt x="5485" y="4215"/>
                  </a:lnTo>
                  <a:lnTo>
                    <a:pt x="5406" y="4360"/>
                  </a:lnTo>
                  <a:lnTo>
                    <a:pt x="5317" y="4501"/>
                  </a:lnTo>
                  <a:lnTo>
                    <a:pt x="5222" y="4637"/>
                  </a:lnTo>
                  <a:lnTo>
                    <a:pt x="5118" y="4765"/>
                  </a:lnTo>
                  <a:lnTo>
                    <a:pt x="5008" y="4889"/>
                  </a:lnTo>
                  <a:lnTo>
                    <a:pt x="4892" y="5005"/>
                  </a:lnTo>
                  <a:lnTo>
                    <a:pt x="4768" y="5115"/>
                  </a:lnTo>
                  <a:lnTo>
                    <a:pt x="4639" y="5217"/>
                  </a:lnTo>
                  <a:lnTo>
                    <a:pt x="4503" y="5312"/>
                  </a:lnTo>
                  <a:lnTo>
                    <a:pt x="4364" y="5400"/>
                  </a:lnTo>
                  <a:lnTo>
                    <a:pt x="4217" y="5481"/>
                  </a:lnTo>
                  <a:lnTo>
                    <a:pt x="4067" y="5552"/>
                  </a:lnTo>
                  <a:lnTo>
                    <a:pt x="3912" y="5615"/>
                  </a:lnTo>
                  <a:lnTo>
                    <a:pt x="3751" y="5670"/>
                  </a:lnTo>
                  <a:lnTo>
                    <a:pt x="3589" y="5714"/>
                  </a:lnTo>
                  <a:lnTo>
                    <a:pt x="3421" y="5750"/>
                  </a:lnTo>
                  <a:lnTo>
                    <a:pt x="3250" y="5776"/>
                  </a:lnTo>
                  <a:lnTo>
                    <a:pt x="3077" y="5792"/>
                  </a:lnTo>
                  <a:lnTo>
                    <a:pt x="2900" y="5797"/>
                  </a:lnTo>
                  <a:lnTo>
                    <a:pt x="2724" y="5792"/>
                  </a:lnTo>
                  <a:lnTo>
                    <a:pt x="2551" y="5776"/>
                  </a:lnTo>
                  <a:lnTo>
                    <a:pt x="2380" y="5750"/>
                  </a:lnTo>
                  <a:lnTo>
                    <a:pt x="2212" y="5714"/>
                  </a:lnTo>
                  <a:lnTo>
                    <a:pt x="2048" y="5670"/>
                  </a:lnTo>
                  <a:lnTo>
                    <a:pt x="1889" y="5615"/>
                  </a:lnTo>
                  <a:lnTo>
                    <a:pt x="1734" y="5552"/>
                  </a:lnTo>
                  <a:lnTo>
                    <a:pt x="1584" y="5481"/>
                  </a:lnTo>
                  <a:lnTo>
                    <a:pt x="1437" y="5400"/>
                  </a:lnTo>
                  <a:lnTo>
                    <a:pt x="1296" y="5312"/>
                  </a:lnTo>
                  <a:lnTo>
                    <a:pt x="1162" y="5217"/>
                  </a:lnTo>
                  <a:lnTo>
                    <a:pt x="1033" y="5115"/>
                  </a:lnTo>
                  <a:lnTo>
                    <a:pt x="909" y="5005"/>
                  </a:lnTo>
                  <a:lnTo>
                    <a:pt x="793" y="4889"/>
                  </a:lnTo>
                  <a:lnTo>
                    <a:pt x="683" y="4765"/>
                  </a:lnTo>
                  <a:lnTo>
                    <a:pt x="579" y="4637"/>
                  </a:lnTo>
                  <a:lnTo>
                    <a:pt x="484" y="4501"/>
                  </a:lnTo>
                  <a:lnTo>
                    <a:pt x="395" y="4360"/>
                  </a:lnTo>
                  <a:lnTo>
                    <a:pt x="316" y="4215"/>
                  </a:lnTo>
                  <a:lnTo>
                    <a:pt x="244" y="4063"/>
                  </a:lnTo>
                  <a:lnTo>
                    <a:pt x="182" y="3908"/>
                  </a:lnTo>
                  <a:lnTo>
                    <a:pt x="127" y="3750"/>
                  </a:lnTo>
                  <a:lnTo>
                    <a:pt x="81" y="3586"/>
                  </a:lnTo>
                  <a:lnTo>
                    <a:pt x="46" y="3420"/>
                  </a:lnTo>
                  <a:lnTo>
                    <a:pt x="19" y="3249"/>
                  </a:lnTo>
                  <a:lnTo>
                    <a:pt x="5" y="3076"/>
                  </a:lnTo>
                  <a:lnTo>
                    <a:pt x="0" y="2899"/>
                  </a:lnTo>
                  <a:lnTo>
                    <a:pt x="5" y="2723"/>
                  </a:lnTo>
                  <a:lnTo>
                    <a:pt x="19" y="2549"/>
                  </a:lnTo>
                  <a:lnTo>
                    <a:pt x="46" y="2379"/>
                  </a:lnTo>
                  <a:lnTo>
                    <a:pt x="81" y="2212"/>
                  </a:lnTo>
                  <a:lnTo>
                    <a:pt x="127" y="2048"/>
                  </a:lnTo>
                  <a:lnTo>
                    <a:pt x="182" y="1889"/>
                  </a:lnTo>
                  <a:lnTo>
                    <a:pt x="244" y="1734"/>
                  </a:lnTo>
                  <a:lnTo>
                    <a:pt x="316" y="1582"/>
                  </a:lnTo>
                  <a:lnTo>
                    <a:pt x="395" y="1437"/>
                  </a:lnTo>
                  <a:lnTo>
                    <a:pt x="484" y="1296"/>
                  </a:lnTo>
                  <a:lnTo>
                    <a:pt x="579" y="1162"/>
                  </a:lnTo>
                  <a:lnTo>
                    <a:pt x="683" y="1032"/>
                  </a:lnTo>
                  <a:lnTo>
                    <a:pt x="793" y="910"/>
                  </a:lnTo>
                  <a:lnTo>
                    <a:pt x="909" y="794"/>
                  </a:lnTo>
                  <a:lnTo>
                    <a:pt x="1033" y="683"/>
                  </a:lnTo>
                  <a:lnTo>
                    <a:pt x="1162" y="580"/>
                  </a:lnTo>
                  <a:lnTo>
                    <a:pt x="1296" y="485"/>
                  </a:lnTo>
                  <a:lnTo>
                    <a:pt x="1437" y="397"/>
                  </a:lnTo>
                  <a:lnTo>
                    <a:pt x="1584" y="318"/>
                  </a:lnTo>
                  <a:lnTo>
                    <a:pt x="1734" y="245"/>
                  </a:lnTo>
                  <a:lnTo>
                    <a:pt x="1889" y="182"/>
                  </a:lnTo>
                  <a:lnTo>
                    <a:pt x="2048" y="127"/>
                  </a:lnTo>
                  <a:lnTo>
                    <a:pt x="2212" y="83"/>
                  </a:lnTo>
                  <a:lnTo>
                    <a:pt x="2380" y="48"/>
                  </a:lnTo>
                  <a:lnTo>
                    <a:pt x="2551" y="21"/>
                  </a:lnTo>
                  <a:lnTo>
                    <a:pt x="2724" y="5"/>
                  </a:lnTo>
                  <a:lnTo>
                    <a:pt x="29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3" name="Shape 9853"/>
            <p:cNvSpPr/>
            <p:nvPr/>
          </p:nvSpPr>
          <p:spPr>
            <a:xfrm>
              <a:off x="1513" y="4193"/>
              <a:ext cx="1823" cy="1821"/>
            </a:xfrm>
            <a:custGeom>
              <a:avLst/>
              <a:gdLst/>
              <a:ahLst/>
              <a:cxnLst/>
              <a:rect l="0" t="0" r="0" b="0"/>
              <a:pathLst>
                <a:path w="3645" h="3642" extrusionOk="0">
                  <a:moveTo>
                    <a:pt x="1823" y="0"/>
                  </a:moveTo>
                  <a:lnTo>
                    <a:pt x="1823" y="1821"/>
                  </a:lnTo>
                  <a:lnTo>
                    <a:pt x="3645" y="1821"/>
                  </a:lnTo>
                  <a:lnTo>
                    <a:pt x="3640" y="1963"/>
                  </a:lnTo>
                  <a:lnTo>
                    <a:pt x="3624" y="2102"/>
                  </a:lnTo>
                  <a:lnTo>
                    <a:pt x="3598" y="2238"/>
                  </a:lnTo>
                  <a:lnTo>
                    <a:pt x="3561" y="2370"/>
                  </a:lnTo>
                  <a:lnTo>
                    <a:pt x="3516" y="2499"/>
                  </a:lnTo>
                  <a:lnTo>
                    <a:pt x="3460" y="2622"/>
                  </a:lnTo>
                  <a:lnTo>
                    <a:pt x="3396" y="2740"/>
                  </a:lnTo>
                  <a:lnTo>
                    <a:pt x="3326" y="2853"/>
                  </a:lnTo>
                  <a:lnTo>
                    <a:pt x="3246" y="2959"/>
                  </a:lnTo>
                  <a:lnTo>
                    <a:pt x="3158" y="3060"/>
                  </a:lnTo>
                  <a:lnTo>
                    <a:pt x="3065" y="3155"/>
                  </a:lnTo>
                  <a:lnTo>
                    <a:pt x="2964" y="3241"/>
                  </a:lnTo>
                  <a:lnTo>
                    <a:pt x="2856" y="3321"/>
                  </a:lnTo>
                  <a:lnTo>
                    <a:pt x="2743" y="3393"/>
                  </a:lnTo>
                  <a:lnTo>
                    <a:pt x="2625" y="3456"/>
                  </a:lnTo>
                  <a:lnTo>
                    <a:pt x="2501" y="3511"/>
                  </a:lnTo>
                  <a:lnTo>
                    <a:pt x="2374" y="3557"/>
                  </a:lnTo>
                  <a:lnTo>
                    <a:pt x="2242" y="3594"/>
                  </a:lnTo>
                  <a:lnTo>
                    <a:pt x="2106" y="3620"/>
                  </a:lnTo>
                  <a:lnTo>
                    <a:pt x="1966" y="3636"/>
                  </a:lnTo>
                  <a:lnTo>
                    <a:pt x="1823" y="3642"/>
                  </a:lnTo>
                  <a:lnTo>
                    <a:pt x="1680" y="3636"/>
                  </a:lnTo>
                  <a:lnTo>
                    <a:pt x="1541" y="3620"/>
                  </a:lnTo>
                  <a:lnTo>
                    <a:pt x="1405" y="3594"/>
                  </a:lnTo>
                  <a:lnTo>
                    <a:pt x="1273" y="3557"/>
                  </a:lnTo>
                  <a:lnTo>
                    <a:pt x="1146" y="3511"/>
                  </a:lnTo>
                  <a:lnTo>
                    <a:pt x="1022" y="3456"/>
                  </a:lnTo>
                  <a:lnTo>
                    <a:pt x="904" y="3393"/>
                  </a:lnTo>
                  <a:lnTo>
                    <a:pt x="791" y="3321"/>
                  </a:lnTo>
                  <a:lnTo>
                    <a:pt x="683" y="3241"/>
                  </a:lnTo>
                  <a:lnTo>
                    <a:pt x="582" y="3155"/>
                  </a:lnTo>
                  <a:lnTo>
                    <a:pt x="489" y="3060"/>
                  </a:lnTo>
                  <a:lnTo>
                    <a:pt x="401" y="2959"/>
                  </a:lnTo>
                  <a:lnTo>
                    <a:pt x="321" y="2853"/>
                  </a:lnTo>
                  <a:lnTo>
                    <a:pt x="249" y="2740"/>
                  </a:lnTo>
                  <a:lnTo>
                    <a:pt x="185" y="2622"/>
                  </a:lnTo>
                  <a:lnTo>
                    <a:pt x="130" y="2499"/>
                  </a:lnTo>
                  <a:lnTo>
                    <a:pt x="85" y="2370"/>
                  </a:lnTo>
                  <a:lnTo>
                    <a:pt x="49" y="2238"/>
                  </a:lnTo>
                  <a:lnTo>
                    <a:pt x="23" y="2102"/>
                  </a:lnTo>
                  <a:lnTo>
                    <a:pt x="7" y="1963"/>
                  </a:lnTo>
                  <a:lnTo>
                    <a:pt x="0" y="1821"/>
                  </a:lnTo>
                  <a:lnTo>
                    <a:pt x="7" y="1679"/>
                  </a:lnTo>
                  <a:lnTo>
                    <a:pt x="23" y="1539"/>
                  </a:lnTo>
                  <a:lnTo>
                    <a:pt x="49" y="1403"/>
                  </a:lnTo>
                  <a:lnTo>
                    <a:pt x="85" y="1271"/>
                  </a:lnTo>
                  <a:lnTo>
                    <a:pt x="130" y="1142"/>
                  </a:lnTo>
                  <a:lnTo>
                    <a:pt x="185" y="1021"/>
                  </a:lnTo>
                  <a:lnTo>
                    <a:pt x="249" y="901"/>
                  </a:lnTo>
                  <a:lnTo>
                    <a:pt x="321" y="790"/>
                  </a:lnTo>
                  <a:lnTo>
                    <a:pt x="401" y="682"/>
                  </a:lnTo>
                  <a:lnTo>
                    <a:pt x="489" y="582"/>
                  </a:lnTo>
                  <a:lnTo>
                    <a:pt x="582" y="486"/>
                  </a:lnTo>
                  <a:lnTo>
                    <a:pt x="683" y="400"/>
                  </a:lnTo>
                  <a:lnTo>
                    <a:pt x="791" y="321"/>
                  </a:lnTo>
                  <a:lnTo>
                    <a:pt x="904" y="248"/>
                  </a:lnTo>
                  <a:lnTo>
                    <a:pt x="1022" y="185"/>
                  </a:lnTo>
                  <a:lnTo>
                    <a:pt x="1146" y="130"/>
                  </a:lnTo>
                  <a:lnTo>
                    <a:pt x="1273" y="84"/>
                  </a:lnTo>
                  <a:lnTo>
                    <a:pt x="1405" y="47"/>
                  </a:lnTo>
                  <a:lnTo>
                    <a:pt x="1541" y="21"/>
                  </a:lnTo>
                  <a:lnTo>
                    <a:pt x="1680" y="5"/>
                  </a:lnTo>
                  <a:lnTo>
                    <a:pt x="18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54" name="Shape 9854"/>
          <p:cNvGrpSpPr/>
          <p:nvPr/>
        </p:nvGrpSpPr>
        <p:grpSpPr>
          <a:xfrm>
            <a:off x="6896905" y="2836550"/>
            <a:ext cx="226621" cy="228250"/>
            <a:chOff x="-1719" y="2265"/>
            <a:chExt cx="2922" cy="2943"/>
          </a:xfrm>
        </p:grpSpPr>
        <p:sp>
          <p:nvSpPr>
            <p:cNvPr id="9855" name="Shape 9855"/>
            <p:cNvSpPr/>
            <p:nvPr/>
          </p:nvSpPr>
          <p:spPr>
            <a:xfrm>
              <a:off x="-1719" y="2343"/>
              <a:ext cx="1766" cy="1770"/>
            </a:xfrm>
            <a:custGeom>
              <a:avLst/>
              <a:gdLst/>
              <a:ahLst/>
              <a:cxnLst/>
              <a:rect l="0" t="0" r="0" b="0"/>
              <a:pathLst>
                <a:path w="3533" h="3541" extrusionOk="0">
                  <a:moveTo>
                    <a:pt x="1773" y="651"/>
                  </a:moveTo>
                  <a:lnTo>
                    <a:pt x="1728" y="656"/>
                  </a:lnTo>
                  <a:lnTo>
                    <a:pt x="1688" y="671"/>
                  </a:lnTo>
                  <a:lnTo>
                    <a:pt x="1652" y="694"/>
                  </a:lnTo>
                  <a:lnTo>
                    <a:pt x="1622" y="723"/>
                  </a:lnTo>
                  <a:lnTo>
                    <a:pt x="1600" y="759"/>
                  </a:lnTo>
                  <a:lnTo>
                    <a:pt x="1586" y="800"/>
                  </a:lnTo>
                  <a:lnTo>
                    <a:pt x="1581" y="843"/>
                  </a:lnTo>
                  <a:lnTo>
                    <a:pt x="1581" y="1578"/>
                  </a:lnTo>
                  <a:lnTo>
                    <a:pt x="1148" y="1578"/>
                  </a:lnTo>
                  <a:lnTo>
                    <a:pt x="1103" y="1583"/>
                  </a:lnTo>
                  <a:lnTo>
                    <a:pt x="1064" y="1598"/>
                  </a:lnTo>
                  <a:lnTo>
                    <a:pt x="1028" y="1621"/>
                  </a:lnTo>
                  <a:lnTo>
                    <a:pt x="998" y="1651"/>
                  </a:lnTo>
                  <a:lnTo>
                    <a:pt x="976" y="1685"/>
                  </a:lnTo>
                  <a:lnTo>
                    <a:pt x="962" y="1727"/>
                  </a:lnTo>
                  <a:lnTo>
                    <a:pt x="956" y="1770"/>
                  </a:lnTo>
                  <a:lnTo>
                    <a:pt x="962" y="1815"/>
                  </a:lnTo>
                  <a:lnTo>
                    <a:pt x="976" y="1856"/>
                  </a:lnTo>
                  <a:lnTo>
                    <a:pt x="998" y="1890"/>
                  </a:lnTo>
                  <a:lnTo>
                    <a:pt x="1028" y="1920"/>
                  </a:lnTo>
                  <a:lnTo>
                    <a:pt x="1064" y="1944"/>
                  </a:lnTo>
                  <a:lnTo>
                    <a:pt x="1103" y="1958"/>
                  </a:lnTo>
                  <a:lnTo>
                    <a:pt x="1148" y="1963"/>
                  </a:lnTo>
                  <a:lnTo>
                    <a:pt x="1773" y="1963"/>
                  </a:lnTo>
                  <a:lnTo>
                    <a:pt x="1816" y="1958"/>
                  </a:lnTo>
                  <a:lnTo>
                    <a:pt x="1857" y="1944"/>
                  </a:lnTo>
                  <a:lnTo>
                    <a:pt x="1893" y="1920"/>
                  </a:lnTo>
                  <a:lnTo>
                    <a:pt x="1922" y="1890"/>
                  </a:lnTo>
                  <a:lnTo>
                    <a:pt x="1945" y="1856"/>
                  </a:lnTo>
                  <a:lnTo>
                    <a:pt x="1959" y="1815"/>
                  </a:lnTo>
                  <a:lnTo>
                    <a:pt x="1965" y="1770"/>
                  </a:lnTo>
                  <a:lnTo>
                    <a:pt x="1965" y="843"/>
                  </a:lnTo>
                  <a:lnTo>
                    <a:pt x="1959" y="800"/>
                  </a:lnTo>
                  <a:lnTo>
                    <a:pt x="1945" y="759"/>
                  </a:lnTo>
                  <a:lnTo>
                    <a:pt x="1922" y="723"/>
                  </a:lnTo>
                  <a:lnTo>
                    <a:pt x="1893" y="694"/>
                  </a:lnTo>
                  <a:lnTo>
                    <a:pt x="1857" y="671"/>
                  </a:lnTo>
                  <a:lnTo>
                    <a:pt x="1816" y="656"/>
                  </a:lnTo>
                  <a:lnTo>
                    <a:pt x="1773" y="651"/>
                  </a:lnTo>
                  <a:close/>
                  <a:moveTo>
                    <a:pt x="1773" y="0"/>
                  </a:moveTo>
                  <a:lnTo>
                    <a:pt x="1909" y="6"/>
                  </a:lnTo>
                  <a:lnTo>
                    <a:pt x="2042" y="20"/>
                  </a:lnTo>
                  <a:lnTo>
                    <a:pt x="2173" y="45"/>
                  </a:lnTo>
                  <a:lnTo>
                    <a:pt x="2298" y="79"/>
                  </a:lnTo>
                  <a:lnTo>
                    <a:pt x="2422" y="122"/>
                  </a:lnTo>
                  <a:lnTo>
                    <a:pt x="2540" y="174"/>
                  </a:lnTo>
                  <a:lnTo>
                    <a:pt x="2654" y="235"/>
                  </a:lnTo>
                  <a:lnTo>
                    <a:pt x="2763" y="303"/>
                  </a:lnTo>
                  <a:lnTo>
                    <a:pt x="2865" y="379"/>
                  </a:lnTo>
                  <a:lnTo>
                    <a:pt x="2964" y="461"/>
                  </a:lnTo>
                  <a:lnTo>
                    <a:pt x="3055" y="549"/>
                  </a:lnTo>
                  <a:lnTo>
                    <a:pt x="3043" y="563"/>
                  </a:lnTo>
                  <a:lnTo>
                    <a:pt x="3025" y="585"/>
                  </a:lnTo>
                  <a:lnTo>
                    <a:pt x="3003" y="610"/>
                  </a:lnTo>
                  <a:lnTo>
                    <a:pt x="2978" y="642"/>
                  </a:lnTo>
                  <a:lnTo>
                    <a:pt x="2950" y="676"/>
                  </a:lnTo>
                  <a:lnTo>
                    <a:pt x="2917" y="714"/>
                  </a:lnTo>
                  <a:lnTo>
                    <a:pt x="2883" y="755"/>
                  </a:lnTo>
                  <a:lnTo>
                    <a:pt x="2849" y="798"/>
                  </a:lnTo>
                  <a:lnTo>
                    <a:pt x="2813" y="841"/>
                  </a:lnTo>
                  <a:lnTo>
                    <a:pt x="2777" y="882"/>
                  </a:lnTo>
                  <a:lnTo>
                    <a:pt x="2741" y="925"/>
                  </a:lnTo>
                  <a:lnTo>
                    <a:pt x="2707" y="967"/>
                  </a:lnTo>
                  <a:lnTo>
                    <a:pt x="2675" y="1004"/>
                  </a:lnTo>
                  <a:lnTo>
                    <a:pt x="2646" y="1040"/>
                  </a:lnTo>
                  <a:lnTo>
                    <a:pt x="2621" y="1071"/>
                  </a:lnTo>
                  <a:lnTo>
                    <a:pt x="2600" y="1097"/>
                  </a:lnTo>
                  <a:lnTo>
                    <a:pt x="2582" y="1117"/>
                  </a:lnTo>
                  <a:lnTo>
                    <a:pt x="2569" y="1132"/>
                  </a:lnTo>
                  <a:lnTo>
                    <a:pt x="2532" y="1184"/>
                  </a:lnTo>
                  <a:lnTo>
                    <a:pt x="2501" y="1241"/>
                  </a:lnTo>
                  <a:lnTo>
                    <a:pt x="2479" y="1300"/>
                  </a:lnTo>
                  <a:lnTo>
                    <a:pt x="2465" y="1361"/>
                  </a:lnTo>
                  <a:lnTo>
                    <a:pt x="2460" y="1422"/>
                  </a:lnTo>
                  <a:lnTo>
                    <a:pt x="2463" y="1485"/>
                  </a:lnTo>
                  <a:lnTo>
                    <a:pt x="2474" y="1547"/>
                  </a:lnTo>
                  <a:lnTo>
                    <a:pt x="2494" y="1610"/>
                  </a:lnTo>
                  <a:lnTo>
                    <a:pt x="2523" y="1668"/>
                  </a:lnTo>
                  <a:lnTo>
                    <a:pt x="2557" y="1720"/>
                  </a:lnTo>
                  <a:lnTo>
                    <a:pt x="2598" y="1768"/>
                  </a:lnTo>
                  <a:lnTo>
                    <a:pt x="2645" y="1809"/>
                  </a:lnTo>
                  <a:lnTo>
                    <a:pt x="2697" y="1843"/>
                  </a:lnTo>
                  <a:lnTo>
                    <a:pt x="2754" y="1872"/>
                  </a:lnTo>
                  <a:lnTo>
                    <a:pt x="2815" y="1892"/>
                  </a:lnTo>
                  <a:lnTo>
                    <a:pt x="2878" y="1902"/>
                  </a:lnTo>
                  <a:lnTo>
                    <a:pt x="2959" y="1913"/>
                  </a:lnTo>
                  <a:lnTo>
                    <a:pt x="3030" y="1920"/>
                  </a:lnTo>
                  <a:lnTo>
                    <a:pt x="3089" y="1927"/>
                  </a:lnTo>
                  <a:lnTo>
                    <a:pt x="3140" y="1933"/>
                  </a:lnTo>
                  <a:lnTo>
                    <a:pt x="3183" y="1938"/>
                  </a:lnTo>
                  <a:lnTo>
                    <a:pt x="3219" y="1944"/>
                  </a:lnTo>
                  <a:lnTo>
                    <a:pt x="3249" y="1947"/>
                  </a:lnTo>
                  <a:lnTo>
                    <a:pt x="3276" y="1949"/>
                  </a:lnTo>
                  <a:lnTo>
                    <a:pt x="3301" y="1953"/>
                  </a:lnTo>
                  <a:lnTo>
                    <a:pt x="3323" y="1954"/>
                  </a:lnTo>
                  <a:lnTo>
                    <a:pt x="3344" y="1958"/>
                  </a:lnTo>
                  <a:lnTo>
                    <a:pt x="3366" y="1960"/>
                  </a:lnTo>
                  <a:lnTo>
                    <a:pt x="3391" y="1963"/>
                  </a:lnTo>
                  <a:lnTo>
                    <a:pt x="3418" y="1967"/>
                  </a:lnTo>
                  <a:lnTo>
                    <a:pt x="3450" y="1971"/>
                  </a:lnTo>
                  <a:lnTo>
                    <a:pt x="3488" y="1974"/>
                  </a:lnTo>
                  <a:lnTo>
                    <a:pt x="3533" y="1979"/>
                  </a:lnTo>
                  <a:lnTo>
                    <a:pt x="3511" y="2116"/>
                  </a:lnTo>
                  <a:lnTo>
                    <a:pt x="3479" y="2250"/>
                  </a:lnTo>
                  <a:lnTo>
                    <a:pt x="3436" y="2379"/>
                  </a:lnTo>
                  <a:lnTo>
                    <a:pt x="3386" y="2505"/>
                  </a:lnTo>
                  <a:lnTo>
                    <a:pt x="3325" y="2623"/>
                  </a:lnTo>
                  <a:lnTo>
                    <a:pt x="3256" y="2738"/>
                  </a:lnTo>
                  <a:lnTo>
                    <a:pt x="3179" y="2847"/>
                  </a:lnTo>
                  <a:lnTo>
                    <a:pt x="3095" y="2949"/>
                  </a:lnTo>
                  <a:lnTo>
                    <a:pt x="3002" y="3044"/>
                  </a:lnTo>
                  <a:lnTo>
                    <a:pt x="2903" y="3134"/>
                  </a:lnTo>
                  <a:lnTo>
                    <a:pt x="2797" y="3215"/>
                  </a:lnTo>
                  <a:lnTo>
                    <a:pt x="2686" y="3288"/>
                  </a:lnTo>
                  <a:lnTo>
                    <a:pt x="2569" y="3353"/>
                  </a:lnTo>
                  <a:lnTo>
                    <a:pt x="2447" y="3408"/>
                  </a:lnTo>
                  <a:lnTo>
                    <a:pt x="2320" y="3455"/>
                  </a:lnTo>
                  <a:lnTo>
                    <a:pt x="2187" y="3493"/>
                  </a:lnTo>
                  <a:lnTo>
                    <a:pt x="2052" y="3519"/>
                  </a:lnTo>
                  <a:lnTo>
                    <a:pt x="1914" y="3536"/>
                  </a:lnTo>
                  <a:lnTo>
                    <a:pt x="1773" y="3541"/>
                  </a:lnTo>
                  <a:lnTo>
                    <a:pt x="1634" y="3536"/>
                  </a:lnTo>
                  <a:lnTo>
                    <a:pt x="1498" y="3521"/>
                  </a:lnTo>
                  <a:lnTo>
                    <a:pt x="1367" y="3494"/>
                  </a:lnTo>
                  <a:lnTo>
                    <a:pt x="1238" y="3460"/>
                  </a:lnTo>
                  <a:lnTo>
                    <a:pt x="1114" y="3415"/>
                  </a:lnTo>
                  <a:lnTo>
                    <a:pt x="994" y="3362"/>
                  </a:lnTo>
                  <a:lnTo>
                    <a:pt x="879" y="3299"/>
                  </a:lnTo>
                  <a:lnTo>
                    <a:pt x="768" y="3229"/>
                  </a:lnTo>
                  <a:lnTo>
                    <a:pt x="664" y="3152"/>
                  </a:lnTo>
                  <a:lnTo>
                    <a:pt x="567" y="3068"/>
                  </a:lnTo>
                  <a:lnTo>
                    <a:pt x="474" y="2976"/>
                  </a:lnTo>
                  <a:lnTo>
                    <a:pt x="389" y="2878"/>
                  </a:lnTo>
                  <a:lnTo>
                    <a:pt x="312" y="2774"/>
                  </a:lnTo>
                  <a:lnTo>
                    <a:pt x="242" y="2664"/>
                  </a:lnTo>
                  <a:lnTo>
                    <a:pt x="179" y="2550"/>
                  </a:lnTo>
                  <a:lnTo>
                    <a:pt x="127" y="2429"/>
                  </a:lnTo>
                  <a:lnTo>
                    <a:pt x="83" y="2304"/>
                  </a:lnTo>
                  <a:lnTo>
                    <a:pt x="47" y="2177"/>
                  </a:lnTo>
                  <a:lnTo>
                    <a:pt x="22" y="2044"/>
                  </a:lnTo>
                  <a:lnTo>
                    <a:pt x="5" y="1910"/>
                  </a:lnTo>
                  <a:lnTo>
                    <a:pt x="0" y="1770"/>
                  </a:lnTo>
                  <a:lnTo>
                    <a:pt x="5" y="1632"/>
                  </a:lnTo>
                  <a:lnTo>
                    <a:pt x="22" y="1497"/>
                  </a:lnTo>
                  <a:lnTo>
                    <a:pt x="47" y="1365"/>
                  </a:lnTo>
                  <a:lnTo>
                    <a:pt x="83" y="1237"/>
                  </a:lnTo>
                  <a:lnTo>
                    <a:pt x="127" y="1112"/>
                  </a:lnTo>
                  <a:lnTo>
                    <a:pt x="179" y="992"/>
                  </a:lnTo>
                  <a:lnTo>
                    <a:pt x="242" y="877"/>
                  </a:lnTo>
                  <a:lnTo>
                    <a:pt x="312" y="768"/>
                  </a:lnTo>
                  <a:lnTo>
                    <a:pt x="389" y="664"/>
                  </a:lnTo>
                  <a:lnTo>
                    <a:pt x="474" y="565"/>
                  </a:lnTo>
                  <a:lnTo>
                    <a:pt x="567" y="474"/>
                  </a:lnTo>
                  <a:lnTo>
                    <a:pt x="664" y="389"/>
                  </a:lnTo>
                  <a:lnTo>
                    <a:pt x="768" y="312"/>
                  </a:lnTo>
                  <a:lnTo>
                    <a:pt x="879" y="242"/>
                  </a:lnTo>
                  <a:lnTo>
                    <a:pt x="994" y="180"/>
                  </a:lnTo>
                  <a:lnTo>
                    <a:pt x="1114" y="126"/>
                  </a:lnTo>
                  <a:lnTo>
                    <a:pt x="1238" y="81"/>
                  </a:lnTo>
                  <a:lnTo>
                    <a:pt x="1367" y="47"/>
                  </a:lnTo>
                  <a:lnTo>
                    <a:pt x="1498" y="20"/>
                  </a:lnTo>
                  <a:lnTo>
                    <a:pt x="1634" y="6"/>
                  </a:lnTo>
                  <a:lnTo>
                    <a:pt x="17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6" name="Shape 9856"/>
            <p:cNvSpPr/>
            <p:nvPr/>
          </p:nvSpPr>
          <p:spPr>
            <a:xfrm>
              <a:off x="749" y="2718"/>
              <a:ext cx="454" cy="128"/>
            </a:xfrm>
            <a:custGeom>
              <a:avLst/>
              <a:gdLst/>
              <a:ahLst/>
              <a:cxnLst/>
              <a:rect l="0" t="0" r="0" b="0"/>
              <a:pathLst>
                <a:path w="907" h="256" extrusionOk="0">
                  <a:moveTo>
                    <a:pt x="129" y="0"/>
                  </a:moveTo>
                  <a:lnTo>
                    <a:pt x="780" y="0"/>
                  </a:lnTo>
                  <a:lnTo>
                    <a:pt x="814" y="3"/>
                  </a:lnTo>
                  <a:lnTo>
                    <a:pt x="845" y="18"/>
                  </a:lnTo>
                  <a:lnTo>
                    <a:pt x="870" y="37"/>
                  </a:lnTo>
                  <a:lnTo>
                    <a:pt x="890" y="62"/>
                  </a:lnTo>
                  <a:lnTo>
                    <a:pt x="904" y="93"/>
                  </a:lnTo>
                  <a:lnTo>
                    <a:pt x="907" y="127"/>
                  </a:lnTo>
                  <a:lnTo>
                    <a:pt x="904" y="161"/>
                  </a:lnTo>
                  <a:lnTo>
                    <a:pt x="890" y="191"/>
                  </a:lnTo>
                  <a:lnTo>
                    <a:pt x="870" y="218"/>
                  </a:lnTo>
                  <a:lnTo>
                    <a:pt x="845" y="238"/>
                  </a:lnTo>
                  <a:lnTo>
                    <a:pt x="814" y="251"/>
                  </a:lnTo>
                  <a:lnTo>
                    <a:pt x="780" y="256"/>
                  </a:lnTo>
                  <a:lnTo>
                    <a:pt x="129" y="256"/>
                  </a:lnTo>
                  <a:lnTo>
                    <a:pt x="95" y="251"/>
                  </a:lnTo>
                  <a:lnTo>
                    <a:pt x="64" y="238"/>
                  </a:lnTo>
                  <a:lnTo>
                    <a:pt x="37" y="218"/>
                  </a:lnTo>
                  <a:lnTo>
                    <a:pt x="18" y="191"/>
                  </a:lnTo>
                  <a:lnTo>
                    <a:pt x="5" y="161"/>
                  </a:lnTo>
                  <a:lnTo>
                    <a:pt x="0" y="127"/>
                  </a:lnTo>
                  <a:lnTo>
                    <a:pt x="5" y="93"/>
                  </a:lnTo>
                  <a:lnTo>
                    <a:pt x="18" y="62"/>
                  </a:lnTo>
                  <a:lnTo>
                    <a:pt x="37" y="37"/>
                  </a:lnTo>
                  <a:lnTo>
                    <a:pt x="64" y="18"/>
                  </a:lnTo>
                  <a:lnTo>
                    <a:pt x="95" y="3"/>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7" name="Shape 9857"/>
            <p:cNvSpPr/>
            <p:nvPr/>
          </p:nvSpPr>
          <p:spPr>
            <a:xfrm>
              <a:off x="749" y="2265"/>
              <a:ext cx="359" cy="358"/>
            </a:xfrm>
            <a:custGeom>
              <a:avLst/>
              <a:gdLst/>
              <a:ahLst/>
              <a:cxnLst/>
              <a:rect l="0" t="0" r="0" b="0"/>
              <a:pathLst>
                <a:path w="717" h="716" extrusionOk="0">
                  <a:moveTo>
                    <a:pt x="588" y="0"/>
                  </a:moveTo>
                  <a:lnTo>
                    <a:pt x="622" y="4"/>
                  </a:lnTo>
                  <a:lnTo>
                    <a:pt x="653" y="16"/>
                  </a:lnTo>
                  <a:lnTo>
                    <a:pt x="680" y="38"/>
                  </a:lnTo>
                  <a:lnTo>
                    <a:pt x="701" y="65"/>
                  </a:lnTo>
                  <a:lnTo>
                    <a:pt x="712" y="95"/>
                  </a:lnTo>
                  <a:lnTo>
                    <a:pt x="717" y="128"/>
                  </a:lnTo>
                  <a:lnTo>
                    <a:pt x="712" y="160"/>
                  </a:lnTo>
                  <a:lnTo>
                    <a:pt x="701" y="192"/>
                  </a:lnTo>
                  <a:lnTo>
                    <a:pt x="680" y="219"/>
                  </a:lnTo>
                  <a:lnTo>
                    <a:pt x="219" y="680"/>
                  </a:lnTo>
                  <a:lnTo>
                    <a:pt x="192" y="700"/>
                  </a:lnTo>
                  <a:lnTo>
                    <a:pt x="161" y="712"/>
                  </a:lnTo>
                  <a:lnTo>
                    <a:pt x="129" y="716"/>
                  </a:lnTo>
                  <a:lnTo>
                    <a:pt x="97" y="712"/>
                  </a:lnTo>
                  <a:lnTo>
                    <a:pt x="64" y="700"/>
                  </a:lnTo>
                  <a:lnTo>
                    <a:pt x="37" y="680"/>
                  </a:lnTo>
                  <a:lnTo>
                    <a:pt x="18" y="651"/>
                  </a:lnTo>
                  <a:lnTo>
                    <a:pt x="5" y="621"/>
                  </a:lnTo>
                  <a:lnTo>
                    <a:pt x="0" y="588"/>
                  </a:lnTo>
                  <a:lnTo>
                    <a:pt x="5" y="556"/>
                  </a:lnTo>
                  <a:lnTo>
                    <a:pt x="18" y="526"/>
                  </a:lnTo>
                  <a:lnTo>
                    <a:pt x="37" y="499"/>
                  </a:lnTo>
                  <a:lnTo>
                    <a:pt x="498" y="38"/>
                  </a:lnTo>
                  <a:lnTo>
                    <a:pt x="525" y="16"/>
                  </a:lnTo>
                  <a:lnTo>
                    <a:pt x="556" y="4"/>
                  </a:lnTo>
                  <a:lnTo>
                    <a:pt x="5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8" name="Shape 9858"/>
            <p:cNvSpPr/>
            <p:nvPr/>
          </p:nvSpPr>
          <p:spPr>
            <a:xfrm>
              <a:off x="182" y="2457"/>
              <a:ext cx="448" cy="449"/>
            </a:xfrm>
            <a:custGeom>
              <a:avLst/>
              <a:gdLst/>
              <a:ahLst/>
              <a:cxnLst/>
              <a:rect l="0" t="0" r="0" b="0"/>
              <a:pathLst>
                <a:path w="897" h="898" extrusionOk="0">
                  <a:moveTo>
                    <a:pt x="448" y="0"/>
                  </a:moveTo>
                  <a:lnTo>
                    <a:pt x="515" y="5"/>
                  </a:lnTo>
                  <a:lnTo>
                    <a:pt x="577" y="20"/>
                  </a:lnTo>
                  <a:lnTo>
                    <a:pt x="638" y="41"/>
                  </a:lnTo>
                  <a:lnTo>
                    <a:pt x="692" y="73"/>
                  </a:lnTo>
                  <a:lnTo>
                    <a:pt x="743" y="111"/>
                  </a:lnTo>
                  <a:lnTo>
                    <a:pt x="787" y="154"/>
                  </a:lnTo>
                  <a:lnTo>
                    <a:pt x="825" y="204"/>
                  </a:lnTo>
                  <a:lnTo>
                    <a:pt x="856" y="260"/>
                  </a:lnTo>
                  <a:lnTo>
                    <a:pt x="879" y="319"/>
                  </a:lnTo>
                  <a:lnTo>
                    <a:pt x="893" y="382"/>
                  </a:lnTo>
                  <a:lnTo>
                    <a:pt x="897" y="448"/>
                  </a:lnTo>
                  <a:lnTo>
                    <a:pt x="893" y="516"/>
                  </a:lnTo>
                  <a:lnTo>
                    <a:pt x="879" y="579"/>
                  </a:lnTo>
                  <a:lnTo>
                    <a:pt x="856" y="638"/>
                  </a:lnTo>
                  <a:lnTo>
                    <a:pt x="825" y="694"/>
                  </a:lnTo>
                  <a:lnTo>
                    <a:pt x="787" y="744"/>
                  </a:lnTo>
                  <a:lnTo>
                    <a:pt x="743" y="787"/>
                  </a:lnTo>
                  <a:lnTo>
                    <a:pt x="692" y="825"/>
                  </a:lnTo>
                  <a:lnTo>
                    <a:pt x="637" y="855"/>
                  </a:lnTo>
                  <a:lnTo>
                    <a:pt x="577" y="878"/>
                  </a:lnTo>
                  <a:lnTo>
                    <a:pt x="515" y="893"/>
                  </a:lnTo>
                  <a:lnTo>
                    <a:pt x="448" y="898"/>
                  </a:lnTo>
                  <a:lnTo>
                    <a:pt x="382" y="893"/>
                  </a:lnTo>
                  <a:lnTo>
                    <a:pt x="319" y="878"/>
                  </a:lnTo>
                  <a:lnTo>
                    <a:pt x="260" y="855"/>
                  </a:lnTo>
                  <a:lnTo>
                    <a:pt x="204" y="825"/>
                  </a:lnTo>
                  <a:lnTo>
                    <a:pt x="154" y="787"/>
                  </a:lnTo>
                  <a:lnTo>
                    <a:pt x="109" y="742"/>
                  </a:lnTo>
                  <a:lnTo>
                    <a:pt x="72" y="692"/>
                  </a:lnTo>
                  <a:lnTo>
                    <a:pt x="41" y="638"/>
                  </a:lnTo>
                  <a:lnTo>
                    <a:pt x="18" y="577"/>
                  </a:lnTo>
                  <a:lnTo>
                    <a:pt x="5" y="514"/>
                  </a:lnTo>
                  <a:lnTo>
                    <a:pt x="0" y="448"/>
                  </a:lnTo>
                  <a:lnTo>
                    <a:pt x="5" y="384"/>
                  </a:lnTo>
                  <a:lnTo>
                    <a:pt x="18" y="319"/>
                  </a:lnTo>
                  <a:lnTo>
                    <a:pt x="41" y="260"/>
                  </a:lnTo>
                  <a:lnTo>
                    <a:pt x="72" y="204"/>
                  </a:lnTo>
                  <a:lnTo>
                    <a:pt x="109" y="156"/>
                  </a:lnTo>
                  <a:lnTo>
                    <a:pt x="154" y="111"/>
                  </a:lnTo>
                  <a:lnTo>
                    <a:pt x="204" y="73"/>
                  </a:lnTo>
                  <a:lnTo>
                    <a:pt x="258" y="43"/>
                  </a:lnTo>
                  <a:lnTo>
                    <a:pt x="319" y="20"/>
                  </a:lnTo>
                  <a:lnTo>
                    <a:pt x="382" y="5"/>
                  </a:lnTo>
                  <a:lnTo>
                    <a:pt x="4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59" name="Shape 9859"/>
            <p:cNvSpPr/>
            <p:nvPr/>
          </p:nvSpPr>
          <p:spPr>
            <a:xfrm>
              <a:off x="-361" y="2645"/>
              <a:ext cx="1317" cy="2563"/>
            </a:xfrm>
            <a:custGeom>
              <a:avLst/>
              <a:gdLst/>
              <a:ahLst/>
              <a:cxnLst/>
              <a:rect l="0" t="0" r="0" b="0"/>
              <a:pathLst>
                <a:path w="2634" h="5126" extrusionOk="0">
                  <a:moveTo>
                    <a:pt x="709" y="0"/>
                  </a:moveTo>
                  <a:lnTo>
                    <a:pt x="750" y="2"/>
                  </a:lnTo>
                  <a:lnTo>
                    <a:pt x="792" y="9"/>
                  </a:lnTo>
                  <a:lnTo>
                    <a:pt x="831" y="26"/>
                  </a:lnTo>
                  <a:lnTo>
                    <a:pt x="867" y="51"/>
                  </a:lnTo>
                  <a:lnTo>
                    <a:pt x="897" y="81"/>
                  </a:lnTo>
                  <a:lnTo>
                    <a:pt x="919" y="117"/>
                  </a:lnTo>
                  <a:lnTo>
                    <a:pt x="935" y="155"/>
                  </a:lnTo>
                  <a:lnTo>
                    <a:pt x="944" y="196"/>
                  </a:lnTo>
                  <a:lnTo>
                    <a:pt x="944" y="237"/>
                  </a:lnTo>
                  <a:lnTo>
                    <a:pt x="935" y="278"/>
                  </a:lnTo>
                  <a:lnTo>
                    <a:pt x="919" y="318"/>
                  </a:lnTo>
                  <a:lnTo>
                    <a:pt x="894" y="355"/>
                  </a:lnTo>
                  <a:lnTo>
                    <a:pt x="639" y="662"/>
                  </a:lnTo>
                  <a:lnTo>
                    <a:pt x="1113" y="718"/>
                  </a:lnTo>
                  <a:lnTo>
                    <a:pt x="2114" y="718"/>
                  </a:lnTo>
                  <a:lnTo>
                    <a:pt x="2189" y="723"/>
                  </a:lnTo>
                  <a:lnTo>
                    <a:pt x="2261" y="739"/>
                  </a:lnTo>
                  <a:lnTo>
                    <a:pt x="2329" y="764"/>
                  </a:lnTo>
                  <a:lnTo>
                    <a:pt x="2392" y="800"/>
                  </a:lnTo>
                  <a:lnTo>
                    <a:pt x="2449" y="841"/>
                  </a:lnTo>
                  <a:lnTo>
                    <a:pt x="2500" y="893"/>
                  </a:lnTo>
                  <a:lnTo>
                    <a:pt x="2543" y="949"/>
                  </a:lnTo>
                  <a:lnTo>
                    <a:pt x="2578" y="1012"/>
                  </a:lnTo>
                  <a:lnTo>
                    <a:pt x="2604" y="1080"/>
                  </a:lnTo>
                  <a:lnTo>
                    <a:pt x="2620" y="1151"/>
                  </a:lnTo>
                  <a:lnTo>
                    <a:pt x="2627" y="1227"/>
                  </a:lnTo>
                  <a:lnTo>
                    <a:pt x="2634" y="2817"/>
                  </a:lnTo>
                  <a:lnTo>
                    <a:pt x="2630" y="2860"/>
                  </a:lnTo>
                  <a:lnTo>
                    <a:pt x="2618" y="2901"/>
                  </a:lnTo>
                  <a:lnTo>
                    <a:pt x="2598" y="2937"/>
                  </a:lnTo>
                  <a:lnTo>
                    <a:pt x="2571" y="2969"/>
                  </a:lnTo>
                  <a:lnTo>
                    <a:pt x="2539" y="2996"/>
                  </a:lnTo>
                  <a:lnTo>
                    <a:pt x="2503" y="3016"/>
                  </a:lnTo>
                  <a:lnTo>
                    <a:pt x="2462" y="3028"/>
                  </a:lnTo>
                  <a:lnTo>
                    <a:pt x="2419" y="3034"/>
                  </a:lnTo>
                  <a:lnTo>
                    <a:pt x="2417" y="3034"/>
                  </a:lnTo>
                  <a:lnTo>
                    <a:pt x="2374" y="3030"/>
                  </a:lnTo>
                  <a:lnTo>
                    <a:pt x="2334" y="3018"/>
                  </a:lnTo>
                  <a:lnTo>
                    <a:pt x="2297" y="2998"/>
                  </a:lnTo>
                  <a:lnTo>
                    <a:pt x="2264" y="2971"/>
                  </a:lnTo>
                  <a:lnTo>
                    <a:pt x="2239" y="2939"/>
                  </a:lnTo>
                  <a:lnTo>
                    <a:pt x="2218" y="2903"/>
                  </a:lnTo>
                  <a:lnTo>
                    <a:pt x="2205" y="2862"/>
                  </a:lnTo>
                  <a:lnTo>
                    <a:pt x="2202" y="2819"/>
                  </a:lnTo>
                  <a:lnTo>
                    <a:pt x="2193" y="1228"/>
                  </a:lnTo>
                  <a:lnTo>
                    <a:pt x="2193" y="1228"/>
                  </a:lnTo>
                  <a:lnTo>
                    <a:pt x="2189" y="1211"/>
                  </a:lnTo>
                  <a:lnTo>
                    <a:pt x="2180" y="1196"/>
                  </a:lnTo>
                  <a:lnTo>
                    <a:pt x="2166" y="1187"/>
                  </a:lnTo>
                  <a:lnTo>
                    <a:pt x="2148" y="1184"/>
                  </a:lnTo>
                  <a:lnTo>
                    <a:pt x="2130" y="1187"/>
                  </a:lnTo>
                  <a:lnTo>
                    <a:pt x="2116" y="1196"/>
                  </a:lnTo>
                  <a:lnTo>
                    <a:pt x="2107" y="1211"/>
                  </a:lnTo>
                  <a:lnTo>
                    <a:pt x="2103" y="1228"/>
                  </a:lnTo>
                  <a:lnTo>
                    <a:pt x="2103" y="1359"/>
                  </a:lnTo>
                  <a:lnTo>
                    <a:pt x="2103" y="1479"/>
                  </a:lnTo>
                  <a:lnTo>
                    <a:pt x="2103" y="1589"/>
                  </a:lnTo>
                  <a:lnTo>
                    <a:pt x="2103" y="1691"/>
                  </a:lnTo>
                  <a:lnTo>
                    <a:pt x="2103" y="1782"/>
                  </a:lnTo>
                  <a:lnTo>
                    <a:pt x="2103" y="1867"/>
                  </a:lnTo>
                  <a:lnTo>
                    <a:pt x="2103" y="1944"/>
                  </a:lnTo>
                  <a:lnTo>
                    <a:pt x="2103" y="2014"/>
                  </a:lnTo>
                  <a:lnTo>
                    <a:pt x="2103" y="2076"/>
                  </a:lnTo>
                  <a:lnTo>
                    <a:pt x="2103" y="2132"/>
                  </a:lnTo>
                  <a:lnTo>
                    <a:pt x="2103" y="2182"/>
                  </a:lnTo>
                  <a:lnTo>
                    <a:pt x="2103" y="2229"/>
                  </a:lnTo>
                  <a:lnTo>
                    <a:pt x="2103" y="2270"/>
                  </a:lnTo>
                  <a:lnTo>
                    <a:pt x="2103" y="2308"/>
                  </a:lnTo>
                  <a:lnTo>
                    <a:pt x="2103" y="2342"/>
                  </a:lnTo>
                  <a:lnTo>
                    <a:pt x="2105" y="2372"/>
                  </a:lnTo>
                  <a:lnTo>
                    <a:pt x="2105" y="2401"/>
                  </a:lnTo>
                  <a:lnTo>
                    <a:pt x="2105" y="2428"/>
                  </a:lnTo>
                  <a:lnTo>
                    <a:pt x="2105" y="2453"/>
                  </a:lnTo>
                  <a:lnTo>
                    <a:pt x="2105" y="2476"/>
                  </a:lnTo>
                  <a:lnTo>
                    <a:pt x="2105" y="2500"/>
                  </a:lnTo>
                  <a:lnTo>
                    <a:pt x="2105" y="2525"/>
                  </a:lnTo>
                  <a:lnTo>
                    <a:pt x="2105" y="2548"/>
                  </a:lnTo>
                  <a:lnTo>
                    <a:pt x="2105" y="2573"/>
                  </a:lnTo>
                  <a:lnTo>
                    <a:pt x="2105" y="2600"/>
                  </a:lnTo>
                  <a:lnTo>
                    <a:pt x="2105" y="2630"/>
                  </a:lnTo>
                  <a:lnTo>
                    <a:pt x="2105" y="2661"/>
                  </a:lnTo>
                  <a:lnTo>
                    <a:pt x="2105" y="2697"/>
                  </a:lnTo>
                  <a:lnTo>
                    <a:pt x="2107" y="2736"/>
                  </a:lnTo>
                  <a:lnTo>
                    <a:pt x="2107" y="2779"/>
                  </a:lnTo>
                  <a:lnTo>
                    <a:pt x="2107" y="2826"/>
                  </a:lnTo>
                  <a:lnTo>
                    <a:pt x="2107" y="2880"/>
                  </a:lnTo>
                  <a:lnTo>
                    <a:pt x="2107" y="2939"/>
                  </a:lnTo>
                  <a:lnTo>
                    <a:pt x="2107" y="3003"/>
                  </a:lnTo>
                  <a:lnTo>
                    <a:pt x="2107" y="3075"/>
                  </a:lnTo>
                  <a:lnTo>
                    <a:pt x="2107" y="3154"/>
                  </a:lnTo>
                  <a:lnTo>
                    <a:pt x="2107" y="3242"/>
                  </a:lnTo>
                  <a:lnTo>
                    <a:pt x="2107" y="3337"/>
                  </a:lnTo>
                  <a:lnTo>
                    <a:pt x="2107" y="3441"/>
                  </a:lnTo>
                  <a:lnTo>
                    <a:pt x="2107" y="3555"/>
                  </a:lnTo>
                  <a:lnTo>
                    <a:pt x="2107" y="3679"/>
                  </a:lnTo>
                  <a:lnTo>
                    <a:pt x="2107" y="3814"/>
                  </a:lnTo>
                  <a:lnTo>
                    <a:pt x="2107" y="3959"/>
                  </a:lnTo>
                  <a:lnTo>
                    <a:pt x="2107" y="4115"/>
                  </a:lnTo>
                  <a:lnTo>
                    <a:pt x="2107" y="4283"/>
                  </a:lnTo>
                  <a:lnTo>
                    <a:pt x="2107" y="4464"/>
                  </a:lnTo>
                  <a:lnTo>
                    <a:pt x="2107" y="4658"/>
                  </a:lnTo>
                  <a:lnTo>
                    <a:pt x="2107" y="4866"/>
                  </a:lnTo>
                  <a:lnTo>
                    <a:pt x="2101" y="4918"/>
                  </a:lnTo>
                  <a:lnTo>
                    <a:pt x="2087" y="4968"/>
                  </a:lnTo>
                  <a:lnTo>
                    <a:pt x="2064" y="5011"/>
                  </a:lnTo>
                  <a:lnTo>
                    <a:pt x="2031" y="5051"/>
                  </a:lnTo>
                  <a:lnTo>
                    <a:pt x="1994" y="5081"/>
                  </a:lnTo>
                  <a:lnTo>
                    <a:pt x="1949" y="5106"/>
                  </a:lnTo>
                  <a:lnTo>
                    <a:pt x="1900" y="5120"/>
                  </a:lnTo>
                  <a:lnTo>
                    <a:pt x="1848" y="5126"/>
                  </a:lnTo>
                  <a:lnTo>
                    <a:pt x="1794" y="5120"/>
                  </a:lnTo>
                  <a:lnTo>
                    <a:pt x="1746" y="5106"/>
                  </a:lnTo>
                  <a:lnTo>
                    <a:pt x="1703" y="5081"/>
                  </a:lnTo>
                  <a:lnTo>
                    <a:pt x="1663" y="5051"/>
                  </a:lnTo>
                  <a:lnTo>
                    <a:pt x="1631" y="5011"/>
                  </a:lnTo>
                  <a:lnTo>
                    <a:pt x="1608" y="4968"/>
                  </a:lnTo>
                  <a:lnTo>
                    <a:pt x="1593" y="4918"/>
                  </a:lnTo>
                  <a:lnTo>
                    <a:pt x="1588" y="4866"/>
                  </a:lnTo>
                  <a:lnTo>
                    <a:pt x="1588" y="2847"/>
                  </a:lnTo>
                  <a:lnTo>
                    <a:pt x="1583" y="2826"/>
                  </a:lnTo>
                  <a:lnTo>
                    <a:pt x="1572" y="2808"/>
                  </a:lnTo>
                  <a:lnTo>
                    <a:pt x="1554" y="2795"/>
                  </a:lnTo>
                  <a:lnTo>
                    <a:pt x="1531" y="2790"/>
                  </a:lnTo>
                  <a:lnTo>
                    <a:pt x="1509" y="2795"/>
                  </a:lnTo>
                  <a:lnTo>
                    <a:pt x="1491" y="2808"/>
                  </a:lnTo>
                  <a:lnTo>
                    <a:pt x="1480" y="2826"/>
                  </a:lnTo>
                  <a:lnTo>
                    <a:pt x="1475" y="2847"/>
                  </a:lnTo>
                  <a:lnTo>
                    <a:pt x="1475" y="4866"/>
                  </a:lnTo>
                  <a:lnTo>
                    <a:pt x="1470" y="4918"/>
                  </a:lnTo>
                  <a:lnTo>
                    <a:pt x="1455" y="4968"/>
                  </a:lnTo>
                  <a:lnTo>
                    <a:pt x="1430" y="5011"/>
                  </a:lnTo>
                  <a:lnTo>
                    <a:pt x="1400" y="5051"/>
                  </a:lnTo>
                  <a:lnTo>
                    <a:pt x="1360" y="5081"/>
                  </a:lnTo>
                  <a:lnTo>
                    <a:pt x="1317" y="5106"/>
                  </a:lnTo>
                  <a:lnTo>
                    <a:pt x="1269" y="5120"/>
                  </a:lnTo>
                  <a:lnTo>
                    <a:pt x="1215" y="5126"/>
                  </a:lnTo>
                  <a:lnTo>
                    <a:pt x="1163" y="5120"/>
                  </a:lnTo>
                  <a:lnTo>
                    <a:pt x="1114" y="5106"/>
                  </a:lnTo>
                  <a:lnTo>
                    <a:pt x="1070" y="5081"/>
                  </a:lnTo>
                  <a:lnTo>
                    <a:pt x="1032" y="5051"/>
                  </a:lnTo>
                  <a:lnTo>
                    <a:pt x="1000" y="5011"/>
                  </a:lnTo>
                  <a:lnTo>
                    <a:pt x="976" y="4968"/>
                  </a:lnTo>
                  <a:lnTo>
                    <a:pt x="960" y="4918"/>
                  </a:lnTo>
                  <a:lnTo>
                    <a:pt x="955" y="4866"/>
                  </a:lnTo>
                  <a:lnTo>
                    <a:pt x="955" y="4859"/>
                  </a:lnTo>
                  <a:lnTo>
                    <a:pt x="955" y="4839"/>
                  </a:lnTo>
                  <a:lnTo>
                    <a:pt x="955" y="4807"/>
                  </a:lnTo>
                  <a:lnTo>
                    <a:pt x="955" y="4764"/>
                  </a:lnTo>
                  <a:lnTo>
                    <a:pt x="955" y="4708"/>
                  </a:lnTo>
                  <a:lnTo>
                    <a:pt x="955" y="4644"/>
                  </a:lnTo>
                  <a:lnTo>
                    <a:pt x="955" y="4568"/>
                  </a:lnTo>
                  <a:lnTo>
                    <a:pt x="955" y="4486"/>
                  </a:lnTo>
                  <a:lnTo>
                    <a:pt x="955" y="4393"/>
                  </a:lnTo>
                  <a:lnTo>
                    <a:pt x="955" y="4294"/>
                  </a:lnTo>
                  <a:lnTo>
                    <a:pt x="955" y="4186"/>
                  </a:lnTo>
                  <a:lnTo>
                    <a:pt x="955" y="4074"/>
                  </a:lnTo>
                  <a:lnTo>
                    <a:pt x="955" y="3955"/>
                  </a:lnTo>
                  <a:lnTo>
                    <a:pt x="955" y="3832"/>
                  </a:lnTo>
                  <a:lnTo>
                    <a:pt x="955" y="3704"/>
                  </a:lnTo>
                  <a:lnTo>
                    <a:pt x="955" y="3573"/>
                  </a:lnTo>
                  <a:lnTo>
                    <a:pt x="955" y="3439"/>
                  </a:lnTo>
                  <a:lnTo>
                    <a:pt x="955" y="3303"/>
                  </a:lnTo>
                  <a:lnTo>
                    <a:pt x="955" y="3166"/>
                  </a:lnTo>
                  <a:lnTo>
                    <a:pt x="955" y="3027"/>
                  </a:lnTo>
                  <a:lnTo>
                    <a:pt x="955" y="2889"/>
                  </a:lnTo>
                  <a:lnTo>
                    <a:pt x="955" y="2751"/>
                  </a:lnTo>
                  <a:lnTo>
                    <a:pt x="955" y="2614"/>
                  </a:lnTo>
                  <a:lnTo>
                    <a:pt x="955" y="2480"/>
                  </a:lnTo>
                  <a:lnTo>
                    <a:pt x="955" y="2347"/>
                  </a:lnTo>
                  <a:lnTo>
                    <a:pt x="955" y="2218"/>
                  </a:lnTo>
                  <a:lnTo>
                    <a:pt x="955" y="2093"/>
                  </a:lnTo>
                  <a:lnTo>
                    <a:pt x="955" y="1972"/>
                  </a:lnTo>
                  <a:lnTo>
                    <a:pt x="955" y="1858"/>
                  </a:lnTo>
                  <a:lnTo>
                    <a:pt x="955" y="1748"/>
                  </a:lnTo>
                  <a:lnTo>
                    <a:pt x="955" y="1646"/>
                  </a:lnTo>
                  <a:lnTo>
                    <a:pt x="955" y="1549"/>
                  </a:lnTo>
                  <a:lnTo>
                    <a:pt x="955" y="1463"/>
                  </a:lnTo>
                  <a:lnTo>
                    <a:pt x="955" y="1384"/>
                  </a:lnTo>
                  <a:lnTo>
                    <a:pt x="955" y="1315"/>
                  </a:lnTo>
                  <a:lnTo>
                    <a:pt x="955" y="1257"/>
                  </a:lnTo>
                  <a:lnTo>
                    <a:pt x="955" y="1209"/>
                  </a:lnTo>
                  <a:lnTo>
                    <a:pt x="955" y="1171"/>
                  </a:lnTo>
                  <a:lnTo>
                    <a:pt x="955" y="1146"/>
                  </a:lnTo>
                  <a:lnTo>
                    <a:pt x="955" y="1133"/>
                  </a:lnTo>
                  <a:lnTo>
                    <a:pt x="192" y="1046"/>
                  </a:lnTo>
                  <a:lnTo>
                    <a:pt x="153" y="1037"/>
                  </a:lnTo>
                  <a:lnTo>
                    <a:pt x="117" y="1022"/>
                  </a:lnTo>
                  <a:lnTo>
                    <a:pt x="85" y="1003"/>
                  </a:lnTo>
                  <a:lnTo>
                    <a:pt x="56" y="976"/>
                  </a:lnTo>
                  <a:lnTo>
                    <a:pt x="33" y="945"/>
                  </a:lnTo>
                  <a:lnTo>
                    <a:pt x="15" y="911"/>
                  </a:lnTo>
                  <a:lnTo>
                    <a:pt x="4" y="874"/>
                  </a:lnTo>
                  <a:lnTo>
                    <a:pt x="0" y="834"/>
                  </a:lnTo>
                  <a:lnTo>
                    <a:pt x="2" y="796"/>
                  </a:lnTo>
                  <a:lnTo>
                    <a:pt x="13" y="759"/>
                  </a:lnTo>
                  <a:lnTo>
                    <a:pt x="27" y="725"/>
                  </a:lnTo>
                  <a:lnTo>
                    <a:pt x="51" y="692"/>
                  </a:lnTo>
                  <a:lnTo>
                    <a:pt x="67" y="671"/>
                  </a:lnTo>
                  <a:lnTo>
                    <a:pt x="88" y="644"/>
                  </a:lnTo>
                  <a:lnTo>
                    <a:pt x="115" y="614"/>
                  </a:lnTo>
                  <a:lnTo>
                    <a:pt x="144" y="580"/>
                  </a:lnTo>
                  <a:lnTo>
                    <a:pt x="176" y="540"/>
                  </a:lnTo>
                  <a:lnTo>
                    <a:pt x="210" y="499"/>
                  </a:lnTo>
                  <a:lnTo>
                    <a:pt x="246" y="456"/>
                  </a:lnTo>
                  <a:lnTo>
                    <a:pt x="284" y="411"/>
                  </a:lnTo>
                  <a:lnTo>
                    <a:pt x="320" y="368"/>
                  </a:lnTo>
                  <a:lnTo>
                    <a:pt x="357" y="323"/>
                  </a:lnTo>
                  <a:lnTo>
                    <a:pt x="393" y="280"/>
                  </a:lnTo>
                  <a:lnTo>
                    <a:pt x="427" y="239"/>
                  </a:lnTo>
                  <a:lnTo>
                    <a:pt x="458" y="201"/>
                  </a:lnTo>
                  <a:lnTo>
                    <a:pt x="487" y="167"/>
                  </a:lnTo>
                  <a:lnTo>
                    <a:pt x="513" y="137"/>
                  </a:lnTo>
                  <a:lnTo>
                    <a:pt x="533" y="112"/>
                  </a:lnTo>
                  <a:lnTo>
                    <a:pt x="549" y="92"/>
                  </a:lnTo>
                  <a:lnTo>
                    <a:pt x="562" y="78"/>
                  </a:lnTo>
                  <a:lnTo>
                    <a:pt x="562" y="78"/>
                  </a:lnTo>
                  <a:lnTo>
                    <a:pt x="592" y="47"/>
                  </a:lnTo>
                  <a:lnTo>
                    <a:pt x="628" y="24"/>
                  </a:lnTo>
                  <a:lnTo>
                    <a:pt x="668" y="9"/>
                  </a:lnTo>
                  <a:lnTo>
                    <a:pt x="7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60" name="Shape 9860"/>
          <p:cNvGrpSpPr/>
          <p:nvPr/>
        </p:nvGrpSpPr>
        <p:grpSpPr>
          <a:xfrm>
            <a:off x="1972854" y="2852160"/>
            <a:ext cx="247500" cy="197030"/>
            <a:chOff x="-2919" y="4000"/>
            <a:chExt cx="2653" cy="2112"/>
          </a:xfrm>
        </p:grpSpPr>
        <p:sp>
          <p:nvSpPr>
            <p:cNvPr id="9861" name="Shape 9861"/>
            <p:cNvSpPr/>
            <p:nvPr/>
          </p:nvSpPr>
          <p:spPr>
            <a:xfrm>
              <a:off x="-2919" y="4000"/>
              <a:ext cx="2653" cy="2112"/>
            </a:xfrm>
            <a:custGeom>
              <a:avLst/>
              <a:gdLst/>
              <a:ahLst/>
              <a:cxnLst/>
              <a:rect l="0" t="0" r="0" b="0"/>
              <a:pathLst>
                <a:path w="5306" h="4224" extrusionOk="0">
                  <a:moveTo>
                    <a:pt x="256" y="0"/>
                  </a:moveTo>
                  <a:lnTo>
                    <a:pt x="303" y="5"/>
                  </a:lnTo>
                  <a:lnTo>
                    <a:pt x="346" y="16"/>
                  </a:lnTo>
                  <a:lnTo>
                    <a:pt x="385" y="35"/>
                  </a:lnTo>
                  <a:lnTo>
                    <a:pt x="420" y="60"/>
                  </a:lnTo>
                  <a:lnTo>
                    <a:pt x="453" y="92"/>
                  </a:lnTo>
                  <a:lnTo>
                    <a:pt x="477" y="127"/>
                  </a:lnTo>
                  <a:lnTo>
                    <a:pt x="496" y="166"/>
                  </a:lnTo>
                  <a:lnTo>
                    <a:pt x="509" y="209"/>
                  </a:lnTo>
                  <a:lnTo>
                    <a:pt x="512" y="256"/>
                  </a:lnTo>
                  <a:lnTo>
                    <a:pt x="512" y="3712"/>
                  </a:lnTo>
                  <a:lnTo>
                    <a:pt x="5049" y="3712"/>
                  </a:lnTo>
                  <a:lnTo>
                    <a:pt x="5095" y="3717"/>
                  </a:lnTo>
                  <a:lnTo>
                    <a:pt x="5139" y="3728"/>
                  </a:lnTo>
                  <a:lnTo>
                    <a:pt x="5179" y="3748"/>
                  </a:lnTo>
                  <a:lnTo>
                    <a:pt x="5215" y="3772"/>
                  </a:lnTo>
                  <a:lnTo>
                    <a:pt x="5245" y="3804"/>
                  </a:lnTo>
                  <a:lnTo>
                    <a:pt x="5271" y="3839"/>
                  </a:lnTo>
                  <a:lnTo>
                    <a:pt x="5290" y="3880"/>
                  </a:lnTo>
                  <a:lnTo>
                    <a:pt x="5302" y="3921"/>
                  </a:lnTo>
                  <a:lnTo>
                    <a:pt x="5306" y="3968"/>
                  </a:lnTo>
                  <a:lnTo>
                    <a:pt x="5302" y="4015"/>
                  </a:lnTo>
                  <a:lnTo>
                    <a:pt x="5290" y="4058"/>
                  </a:lnTo>
                  <a:lnTo>
                    <a:pt x="5271" y="4097"/>
                  </a:lnTo>
                  <a:lnTo>
                    <a:pt x="5245" y="4132"/>
                  </a:lnTo>
                  <a:lnTo>
                    <a:pt x="5215" y="4164"/>
                  </a:lnTo>
                  <a:lnTo>
                    <a:pt x="5179" y="4189"/>
                  </a:lnTo>
                  <a:lnTo>
                    <a:pt x="5139" y="4208"/>
                  </a:lnTo>
                  <a:lnTo>
                    <a:pt x="5095" y="4219"/>
                  </a:lnTo>
                  <a:lnTo>
                    <a:pt x="5049" y="4224"/>
                  </a:lnTo>
                  <a:lnTo>
                    <a:pt x="256" y="4224"/>
                  </a:lnTo>
                  <a:lnTo>
                    <a:pt x="209" y="4219"/>
                  </a:lnTo>
                  <a:lnTo>
                    <a:pt x="168" y="4208"/>
                  </a:lnTo>
                  <a:lnTo>
                    <a:pt x="127" y="4189"/>
                  </a:lnTo>
                  <a:lnTo>
                    <a:pt x="92" y="4164"/>
                  </a:lnTo>
                  <a:lnTo>
                    <a:pt x="60" y="4132"/>
                  </a:lnTo>
                  <a:lnTo>
                    <a:pt x="35" y="4097"/>
                  </a:lnTo>
                  <a:lnTo>
                    <a:pt x="16" y="4058"/>
                  </a:lnTo>
                  <a:lnTo>
                    <a:pt x="5" y="4015"/>
                  </a:lnTo>
                  <a:lnTo>
                    <a:pt x="0" y="3968"/>
                  </a:lnTo>
                  <a:lnTo>
                    <a:pt x="0" y="256"/>
                  </a:lnTo>
                  <a:lnTo>
                    <a:pt x="5" y="209"/>
                  </a:lnTo>
                  <a:lnTo>
                    <a:pt x="16" y="166"/>
                  </a:lnTo>
                  <a:lnTo>
                    <a:pt x="35" y="127"/>
                  </a:lnTo>
                  <a:lnTo>
                    <a:pt x="60" y="92"/>
                  </a:lnTo>
                  <a:lnTo>
                    <a:pt x="92" y="60"/>
                  </a:lnTo>
                  <a:lnTo>
                    <a:pt x="127" y="35"/>
                  </a:lnTo>
                  <a:lnTo>
                    <a:pt x="168" y="16"/>
                  </a:lnTo>
                  <a:lnTo>
                    <a:pt x="209" y="5"/>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62" name="Shape 9862"/>
            <p:cNvSpPr/>
            <p:nvPr/>
          </p:nvSpPr>
          <p:spPr>
            <a:xfrm>
              <a:off x="-2476" y="4286"/>
              <a:ext cx="2081" cy="1384"/>
            </a:xfrm>
            <a:custGeom>
              <a:avLst/>
              <a:gdLst/>
              <a:ahLst/>
              <a:cxnLst/>
              <a:rect l="0" t="0" r="0" b="0"/>
              <a:pathLst>
                <a:path w="4163" h="2769" extrusionOk="0">
                  <a:moveTo>
                    <a:pt x="2869" y="0"/>
                  </a:moveTo>
                  <a:lnTo>
                    <a:pt x="2903" y="9"/>
                  </a:lnTo>
                  <a:lnTo>
                    <a:pt x="2935" y="23"/>
                  </a:lnTo>
                  <a:lnTo>
                    <a:pt x="2962" y="44"/>
                  </a:lnTo>
                  <a:lnTo>
                    <a:pt x="2985" y="71"/>
                  </a:lnTo>
                  <a:lnTo>
                    <a:pt x="3001" y="103"/>
                  </a:lnTo>
                  <a:lnTo>
                    <a:pt x="3542" y="1625"/>
                  </a:lnTo>
                  <a:lnTo>
                    <a:pt x="3557" y="1654"/>
                  </a:lnTo>
                  <a:lnTo>
                    <a:pt x="3576" y="1679"/>
                  </a:lnTo>
                  <a:lnTo>
                    <a:pt x="3600" y="1700"/>
                  </a:lnTo>
                  <a:lnTo>
                    <a:pt x="3629" y="1716"/>
                  </a:lnTo>
                  <a:lnTo>
                    <a:pt x="3660" y="1726"/>
                  </a:lnTo>
                  <a:lnTo>
                    <a:pt x="3691" y="1728"/>
                  </a:lnTo>
                  <a:lnTo>
                    <a:pt x="3723" y="1725"/>
                  </a:lnTo>
                  <a:lnTo>
                    <a:pt x="3753" y="1715"/>
                  </a:lnTo>
                  <a:lnTo>
                    <a:pt x="3944" y="1628"/>
                  </a:lnTo>
                  <a:lnTo>
                    <a:pt x="3974" y="1618"/>
                  </a:lnTo>
                  <a:lnTo>
                    <a:pt x="4005" y="1613"/>
                  </a:lnTo>
                  <a:lnTo>
                    <a:pt x="4035" y="1617"/>
                  </a:lnTo>
                  <a:lnTo>
                    <a:pt x="4064" y="1625"/>
                  </a:lnTo>
                  <a:lnTo>
                    <a:pt x="4092" y="1639"/>
                  </a:lnTo>
                  <a:lnTo>
                    <a:pt x="4116" y="1659"/>
                  </a:lnTo>
                  <a:lnTo>
                    <a:pt x="4137" y="1681"/>
                  </a:lnTo>
                  <a:lnTo>
                    <a:pt x="4151" y="1708"/>
                  </a:lnTo>
                  <a:lnTo>
                    <a:pt x="4161" y="1737"/>
                  </a:lnTo>
                  <a:lnTo>
                    <a:pt x="4163" y="1770"/>
                  </a:lnTo>
                  <a:lnTo>
                    <a:pt x="4163" y="2615"/>
                  </a:lnTo>
                  <a:lnTo>
                    <a:pt x="4159" y="2650"/>
                  </a:lnTo>
                  <a:lnTo>
                    <a:pt x="4148" y="2682"/>
                  </a:lnTo>
                  <a:lnTo>
                    <a:pt x="4129" y="2711"/>
                  </a:lnTo>
                  <a:lnTo>
                    <a:pt x="4105" y="2735"/>
                  </a:lnTo>
                  <a:lnTo>
                    <a:pt x="4077" y="2755"/>
                  </a:lnTo>
                  <a:lnTo>
                    <a:pt x="4043" y="2766"/>
                  </a:lnTo>
                  <a:lnTo>
                    <a:pt x="4008" y="2769"/>
                  </a:lnTo>
                  <a:lnTo>
                    <a:pt x="155" y="2769"/>
                  </a:lnTo>
                  <a:lnTo>
                    <a:pt x="119" y="2766"/>
                  </a:lnTo>
                  <a:lnTo>
                    <a:pt x="87" y="2755"/>
                  </a:lnTo>
                  <a:lnTo>
                    <a:pt x="58" y="2735"/>
                  </a:lnTo>
                  <a:lnTo>
                    <a:pt x="34" y="2711"/>
                  </a:lnTo>
                  <a:lnTo>
                    <a:pt x="16" y="2682"/>
                  </a:lnTo>
                  <a:lnTo>
                    <a:pt x="5" y="2650"/>
                  </a:lnTo>
                  <a:lnTo>
                    <a:pt x="0" y="2615"/>
                  </a:lnTo>
                  <a:lnTo>
                    <a:pt x="0" y="773"/>
                  </a:lnTo>
                  <a:lnTo>
                    <a:pt x="3" y="741"/>
                  </a:lnTo>
                  <a:lnTo>
                    <a:pt x="13" y="710"/>
                  </a:lnTo>
                  <a:lnTo>
                    <a:pt x="29" y="683"/>
                  </a:lnTo>
                  <a:lnTo>
                    <a:pt x="50" y="659"/>
                  </a:lnTo>
                  <a:lnTo>
                    <a:pt x="76" y="640"/>
                  </a:lnTo>
                  <a:lnTo>
                    <a:pt x="105" y="627"/>
                  </a:lnTo>
                  <a:lnTo>
                    <a:pt x="135" y="619"/>
                  </a:lnTo>
                  <a:lnTo>
                    <a:pt x="166" y="617"/>
                  </a:lnTo>
                  <a:lnTo>
                    <a:pt x="197" y="623"/>
                  </a:lnTo>
                  <a:lnTo>
                    <a:pt x="227" y="635"/>
                  </a:lnTo>
                  <a:lnTo>
                    <a:pt x="569" y="812"/>
                  </a:lnTo>
                  <a:lnTo>
                    <a:pt x="604" y="825"/>
                  </a:lnTo>
                  <a:lnTo>
                    <a:pt x="641" y="829"/>
                  </a:lnTo>
                  <a:lnTo>
                    <a:pt x="678" y="825"/>
                  </a:lnTo>
                  <a:lnTo>
                    <a:pt x="712" y="812"/>
                  </a:lnTo>
                  <a:lnTo>
                    <a:pt x="1211" y="548"/>
                  </a:lnTo>
                  <a:lnTo>
                    <a:pt x="1239" y="537"/>
                  </a:lnTo>
                  <a:lnTo>
                    <a:pt x="1269" y="530"/>
                  </a:lnTo>
                  <a:lnTo>
                    <a:pt x="1300" y="530"/>
                  </a:lnTo>
                  <a:lnTo>
                    <a:pt x="1331" y="537"/>
                  </a:lnTo>
                  <a:lnTo>
                    <a:pt x="1722" y="660"/>
                  </a:lnTo>
                  <a:lnTo>
                    <a:pt x="1756" y="667"/>
                  </a:lnTo>
                  <a:lnTo>
                    <a:pt x="1791" y="667"/>
                  </a:lnTo>
                  <a:lnTo>
                    <a:pt x="1825" y="657"/>
                  </a:lnTo>
                  <a:lnTo>
                    <a:pt x="1856" y="641"/>
                  </a:lnTo>
                  <a:lnTo>
                    <a:pt x="2768" y="28"/>
                  </a:lnTo>
                  <a:lnTo>
                    <a:pt x="2800" y="10"/>
                  </a:lnTo>
                  <a:lnTo>
                    <a:pt x="2834" y="2"/>
                  </a:lnTo>
                  <a:lnTo>
                    <a:pt x="2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863" name="Shape 9863"/>
          <p:cNvSpPr/>
          <p:nvPr/>
        </p:nvSpPr>
        <p:spPr>
          <a:xfrm>
            <a:off x="1446959" y="2844017"/>
            <a:ext cx="192935" cy="213315"/>
          </a:xfrm>
          <a:custGeom>
            <a:avLst/>
            <a:gdLst/>
            <a:ahLst/>
            <a:cxnLst/>
            <a:rect l="0" t="0" r="0" b="0"/>
            <a:pathLst>
              <a:path w="5396" h="5967" extrusionOk="0">
                <a:moveTo>
                  <a:pt x="3828" y="2523"/>
                </a:moveTo>
                <a:lnTo>
                  <a:pt x="3800" y="2526"/>
                </a:lnTo>
                <a:lnTo>
                  <a:pt x="3775" y="2539"/>
                </a:lnTo>
                <a:lnTo>
                  <a:pt x="3755" y="2559"/>
                </a:lnTo>
                <a:lnTo>
                  <a:pt x="3742" y="2584"/>
                </a:lnTo>
                <a:lnTo>
                  <a:pt x="3739" y="2612"/>
                </a:lnTo>
                <a:lnTo>
                  <a:pt x="3739" y="3160"/>
                </a:lnTo>
                <a:lnTo>
                  <a:pt x="3742" y="3187"/>
                </a:lnTo>
                <a:lnTo>
                  <a:pt x="3755" y="3212"/>
                </a:lnTo>
                <a:lnTo>
                  <a:pt x="3775" y="3232"/>
                </a:lnTo>
                <a:lnTo>
                  <a:pt x="3800" y="3245"/>
                </a:lnTo>
                <a:lnTo>
                  <a:pt x="3828" y="3248"/>
                </a:lnTo>
                <a:lnTo>
                  <a:pt x="4218" y="3248"/>
                </a:lnTo>
                <a:lnTo>
                  <a:pt x="4247" y="3245"/>
                </a:lnTo>
                <a:lnTo>
                  <a:pt x="4270" y="3232"/>
                </a:lnTo>
                <a:lnTo>
                  <a:pt x="4290" y="3212"/>
                </a:lnTo>
                <a:lnTo>
                  <a:pt x="4303" y="3187"/>
                </a:lnTo>
                <a:lnTo>
                  <a:pt x="4309" y="3160"/>
                </a:lnTo>
                <a:lnTo>
                  <a:pt x="4309" y="2612"/>
                </a:lnTo>
                <a:lnTo>
                  <a:pt x="4303" y="2584"/>
                </a:lnTo>
                <a:lnTo>
                  <a:pt x="4290" y="2559"/>
                </a:lnTo>
                <a:lnTo>
                  <a:pt x="4270" y="2539"/>
                </a:lnTo>
                <a:lnTo>
                  <a:pt x="4247" y="2526"/>
                </a:lnTo>
                <a:lnTo>
                  <a:pt x="4218" y="2523"/>
                </a:lnTo>
                <a:lnTo>
                  <a:pt x="3828" y="2523"/>
                </a:lnTo>
                <a:close/>
                <a:moveTo>
                  <a:pt x="2946" y="2067"/>
                </a:moveTo>
                <a:lnTo>
                  <a:pt x="2917" y="2071"/>
                </a:lnTo>
                <a:lnTo>
                  <a:pt x="2891" y="2084"/>
                </a:lnTo>
                <a:lnTo>
                  <a:pt x="2873" y="2104"/>
                </a:lnTo>
                <a:lnTo>
                  <a:pt x="2860" y="2129"/>
                </a:lnTo>
                <a:lnTo>
                  <a:pt x="2855" y="2156"/>
                </a:lnTo>
                <a:lnTo>
                  <a:pt x="2855" y="3160"/>
                </a:lnTo>
                <a:lnTo>
                  <a:pt x="2860" y="3187"/>
                </a:lnTo>
                <a:lnTo>
                  <a:pt x="2873" y="3212"/>
                </a:lnTo>
                <a:lnTo>
                  <a:pt x="2891" y="3232"/>
                </a:lnTo>
                <a:lnTo>
                  <a:pt x="2917" y="3245"/>
                </a:lnTo>
                <a:lnTo>
                  <a:pt x="2946" y="3248"/>
                </a:lnTo>
                <a:lnTo>
                  <a:pt x="3334" y="3248"/>
                </a:lnTo>
                <a:lnTo>
                  <a:pt x="3363" y="3245"/>
                </a:lnTo>
                <a:lnTo>
                  <a:pt x="3388" y="3232"/>
                </a:lnTo>
                <a:lnTo>
                  <a:pt x="3407" y="3212"/>
                </a:lnTo>
                <a:lnTo>
                  <a:pt x="3419" y="3187"/>
                </a:lnTo>
                <a:lnTo>
                  <a:pt x="3425" y="3160"/>
                </a:lnTo>
                <a:lnTo>
                  <a:pt x="3425" y="2156"/>
                </a:lnTo>
                <a:lnTo>
                  <a:pt x="3419" y="2129"/>
                </a:lnTo>
                <a:lnTo>
                  <a:pt x="3407" y="2104"/>
                </a:lnTo>
                <a:lnTo>
                  <a:pt x="3388" y="2084"/>
                </a:lnTo>
                <a:lnTo>
                  <a:pt x="3363" y="2071"/>
                </a:lnTo>
                <a:lnTo>
                  <a:pt x="3334" y="2067"/>
                </a:lnTo>
                <a:lnTo>
                  <a:pt x="2946" y="2067"/>
                </a:lnTo>
                <a:close/>
                <a:moveTo>
                  <a:pt x="2062" y="1615"/>
                </a:moveTo>
                <a:lnTo>
                  <a:pt x="2033" y="1619"/>
                </a:lnTo>
                <a:lnTo>
                  <a:pt x="2009" y="1632"/>
                </a:lnTo>
                <a:lnTo>
                  <a:pt x="1989" y="1652"/>
                </a:lnTo>
                <a:lnTo>
                  <a:pt x="1976" y="1675"/>
                </a:lnTo>
                <a:lnTo>
                  <a:pt x="1971" y="1704"/>
                </a:lnTo>
                <a:lnTo>
                  <a:pt x="1971" y="3160"/>
                </a:lnTo>
                <a:lnTo>
                  <a:pt x="1976" y="3187"/>
                </a:lnTo>
                <a:lnTo>
                  <a:pt x="1989" y="3212"/>
                </a:lnTo>
                <a:lnTo>
                  <a:pt x="2009" y="3232"/>
                </a:lnTo>
                <a:lnTo>
                  <a:pt x="2033" y="3245"/>
                </a:lnTo>
                <a:lnTo>
                  <a:pt x="2062" y="3248"/>
                </a:lnTo>
                <a:lnTo>
                  <a:pt x="2452" y="3248"/>
                </a:lnTo>
                <a:lnTo>
                  <a:pt x="2479" y="3245"/>
                </a:lnTo>
                <a:lnTo>
                  <a:pt x="2505" y="3232"/>
                </a:lnTo>
                <a:lnTo>
                  <a:pt x="2525" y="3212"/>
                </a:lnTo>
                <a:lnTo>
                  <a:pt x="2537" y="3187"/>
                </a:lnTo>
                <a:lnTo>
                  <a:pt x="2541" y="3160"/>
                </a:lnTo>
                <a:lnTo>
                  <a:pt x="2541" y="1704"/>
                </a:lnTo>
                <a:lnTo>
                  <a:pt x="2537" y="1675"/>
                </a:lnTo>
                <a:lnTo>
                  <a:pt x="2525" y="1652"/>
                </a:lnTo>
                <a:lnTo>
                  <a:pt x="2505" y="1632"/>
                </a:lnTo>
                <a:lnTo>
                  <a:pt x="2479" y="1619"/>
                </a:lnTo>
                <a:lnTo>
                  <a:pt x="2452" y="1615"/>
                </a:lnTo>
                <a:lnTo>
                  <a:pt x="2062" y="1615"/>
                </a:lnTo>
                <a:close/>
                <a:moveTo>
                  <a:pt x="1178" y="1109"/>
                </a:moveTo>
                <a:lnTo>
                  <a:pt x="1151" y="1115"/>
                </a:lnTo>
                <a:lnTo>
                  <a:pt x="1125" y="1127"/>
                </a:lnTo>
                <a:lnTo>
                  <a:pt x="1105" y="1147"/>
                </a:lnTo>
                <a:lnTo>
                  <a:pt x="1093" y="1171"/>
                </a:lnTo>
                <a:lnTo>
                  <a:pt x="1089" y="1200"/>
                </a:lnTo>
                <a:lnTo>
                  <a:pt x="1089" y="3160"/>
                </a:lnTo>
                <a:lnTo>
                  <a:pt x="1093" y="3187"/>
                </a:lnTo>
                <a:lnTo>
                  <a:pt x="1105" y="3212"/>
                </a:lnTo>
                <a:lnTo>
                  <a:pt x="1125" y="3232"/>
                </a:lnTo>
                <a:lnTo>
                  <a:pt x="1151" y="3245"/>
                </a:lnTo>
                <a:lnTo>
                  <a:pt x="1178" y="3248"/>
                </a:lnTo>
                <a:lnTo>
                  <a:pt x="1568" y="3248"/>
                </a:lnTo>
                <a:lnTo>
                  <a:pt x="1597" y="3245"/>
                </a:lnTo>
                <a:lnTo>
                  <a:pt x="1621" y="3232"/>
                </a:lnTo>
                <a:lnTo>
                  <a:pt x="1641" y="3212"/>
                </a:lnTo>
                <a:lnTo>
                  <a:pt x="1653" y="3187"/>
                </a:lnTo>
                <a:lnTo>
                  <a:pt x="1659" y="3160"/>
                </a:lnTo>
                <a:lnTo>
                  <a:pt x="1659" y="1200"/>
                </a:lnTo>
                <a:lnTo>
                  <a:pt x="1653" y="1171"/>
                </a:lnTo>
                <a:lnTo>
                  <a:pt x="1641" y="1147"/>
                </a:lnTo>
                <a:lnTo>
                  <a:pt x="1621" y="1127"/>
                </a:lnTo>
                <a:lnTo>
                  <a:pt x="1597" y="1115"/>
                </a:lnTo>
                <a:lnTo>
                  <a:pt x="1568" y="1109"/>
                </a:lnTo>
                <a:lnTo>
                  <a:pt x="1178" y="1109"/>
                </a:lnTo>
                <a:close/>
                <a:moveTo>
                  <a:pt x="256" y="0"/>
                </a:moveTo>
                <a:lnTo>
                  <a:pt x="5140" y="0"/>
                </a:lnTo>
                <a:lnTo>
                  <a:pt x="5192" y="6"/>
                </a:lnTo>
                <a:lnTo>
                  <a:pt x="5240" y="20"/>
                </a:lnTo>
                <a:lnTo>
                  <a:pt x="5283" y="44"/>
                </a:lnTo>
                <a:lnTo>
                  <a:pt x="5321" y="77"/>
                </a:lnTo>
                <a:lnTo>
                  <a:pt x="5352" y="113"/>
                </a:lnTo>
                <a:lnTo>
                  <a:pt x="5376" y="156"/>
                </a:lnTo>
                <a:lnTo>
                  <a:pt x="5392" y="205"/>
                </a:lnTo>
                <a:lnTo>
                  <a:pt x="5396" y="256"/>
                </a:lnTo>
                <a:lnTo>
                  <a:pt x="5396" y="3876"/>
                </a:lnTo>
                <a:lnTo>
                  <a:pt x="5392" y="3927"/>
                </a:lnTo>
                <a:lnTo>
                  <a:pt x="5376" y="3976"/>
                </a:lnTo>
                <a:lnTo>
                  <a:pt x="5352" y="4020"/>
                </a:lnTo>
                <a:lnTo>
                  <a:pt x="5321" y="4058"/>
                </a:lnTo>
                <a:lnTo>
                  <a:pt x="5283" y="4089"/>
                </a:lnTo>
                <a:lnTo>
                  <a:pt x="5240" y="4112"/>
                </a:lnTo>
                <a:lnTo>
                  <a:pt x="5192" y="4127"/>
                </a:lnTo>
                <a:lnTo>
                  <a:pt x="5140" y="4132"/>
                </a:lnTo>
                <a:lnTo>
                  <a:pt x="3530" y="4132"/>
                </a:lnTo>
                <a:lnTo>
                  <a:pt x="4178" y="5607"/>
                </a:lnTo>
                <a:lnTo>
                  <a:pt x="4192" y="5651"/>
                </a:lnTo>
                <a:lnTo>
                  <a:pt x="4198" y="5696"/>
                </a:lnTo>
                <a:lnTo>
                  <a:pt x="4198" y="5740"/>
                </a:lnTo>
                <a:lnTo>
                  <a:pt x="4189" y="5783"/>
                </a:lnTo>
                <a:lnTo>
                  <a:pt x="4172" y="5823"/>
                </a:lnTo>
                <a:lnTo>
                  <a:pt x="4151" y="5861"/>
                </a:lnTo>
                <a:lnTo>
                  <a:pt x="4122" y="5894"/>
                </a:lnTo>
                <a:lnTo>
                  <a:pt x="4085" y="5923"/>
                </a:lnTo>
                <a:lnTo>
                  <a:pt x="4045" y="5945"/>
                </a:lnTo>
                <a:lnTo>
                  <a:pt x="3995" y="5961"/>
                </a:lnTo>
                <a:lnTo>
                  <a:pt x="3942" y="5967"/>
                </a:lnTo>
                <a:lnTo>
                  <a:pt x="3900" y="5963"/>
                </a:lnTo>
                <a:lnTo>
                  <a:pt x="3860" y="5954"/>
                </a:lnTo>
                <a:lnTo>
                  <a:pt x="3822" y="5938"/>
                </a:lnTo>
                <a:lnTo>
                  <a:pt x="3788" y="5914"/>
                </a:lnTo>
                <a:lnTo>
                  <a:pt x="3755" y="5887"/>
                </a:lnTo>
                <a:lnTo>
                  <a:pt x="3730" y="5852"/>
                </a:lnTo>
                <a:lnTo>
                  <a:pt x="3708" y="5814"/>
                </a:lnTo>
                <a:lnTo>
                  <a:pt x="2971" y="4132"/>
                </a:lnTo>
                <a:lnTo>
                  <a:pt x="2425" y="4132"/>
                </a:lnTo>
                <a:lnTo>
                  <a:pt x="1688" y="5814"/>
                </a:lnTo>
                <a:lnTo>
                  <a:pt x="1668" y="5852"/>
                </a:lnTo>
                <a:lnTo>
                  <a:pt x="1641" y="5887"/>
                </a:lnTo>
                <a:lnTo>
                  <a:pt x="1610" y="5914"/>
                </a:lnTo>
                <a:lnTo>
                  <a:pt x="1574" y="5938"/>
                </a:lnTo>
                <a:lnTo>
                  <a:pt x="1535" y="5954"/>
                </a:lnTo>
                <a:lnTo>
                  <a:pt x="1495" y="5963"/>
                </a:lnTo>
                <a:lnTo>
                  <a:pt x="1454" y="5967"/>
                </a:lnTo>
                <a:lnTo>
                  <a:pt x="1401" y="5961"/>
                </a:lnTo>
                <a:lnTo>
                  <a:pt x="1350" y="5945"/>
                </a:lnTo>
                <a:lnTo>
                  <a:pt x="1310" y="5923"/>
                </a:lnTo>
                <a:lnTo>
                  <a:pt x="1276" y="5894"/>
                </a:lnTo>
                <a:lnTo>
                  <a:pt x="1247" y="5861"/>
                </a:lnTo>
                <a:lnTo>
                  <a:pt x="1223" y="5823"/>
                </a:lnTo>
                <a:lnTo>
                  <a:pt x="1209" y="5783"/>
                </a:lnTo>
                <a:lnTo>
                  <a:pt x="1200" y="5740"/>
                </a:lnTo>
                <a:lnTo>
                  <a:pt x="1198" y="5696"/>
                </a:lnTo>
                <a:lnTo>
                  <a:pt x="1205" y="5651"/>
                </a:lnTo>
                <a:lnTo>
                  <a:pt x="1220" y="5607"/>
                </a:lnTo>
                <a:lnTo>
                  <a:pt x="1866" y="4132"/>
                </a:lnTo>
                <a:lnTo>
                  <a:pt x="256" y="4132"/>
                </a:lnTo>
                <a:lnTo>
                  <a:pt x="205" y="4127"/>
                </a:lnTo>
                <a:lnTo>
                  <a:pt x="156" y="4112"/>
                </a:lnTo>
                <a:lnTo>
                  <a:pt x="113" y="4089"/>
                </a:lnTo>
                <a:lnTo>
                  <a:pt x="74" y="4058"/>
                </a:lnTo>
                <a:lnTo>
                  <a:pt x="44" y="4020"/>
                </a:lnTo>
                <a:lnTo>
                  <a:pt x="20" y="3976"/>
                </a:lnTo>
                <a:lnTo>
                  <a:pt x="5" y="3927"/>
                </a:lnTo>
                <a:lnTo>
                  <a:pt x="0" y="3876"/>
                </a:lnTo>
                <a:lnTo>
                  <a:pt x="0" y="256"/>
                </a:lnTo>
                <a:lnTo>
                  <a:pt x="5" y="205"/>
                </a:lnTo>
                <a:lnTo>
                  <a:pt x="20" y="156"/>
                </a:lnTo>
                <a:lnTo>
                  <a:pt x="44" y="113"/>
                </a:lnTo>
                <a:lnTo>
                  <a:pt x="74" y="77"/>
                </a:lnTo>
                <a:lnTo>
                  <a:pt x="113" y="44"/>
                </a:lnTo>
                <a:lnTo>
                  <a:pt x="156" y="20"/>
                </a:lnTo>
                <a:lnTo>
                  <a:pt x="205" y="6"/>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864" name="Shape 9864"/>
          <p:cNvGrpSpPr/>
          <p:nvPr/>
        </p:nvGrpSpPr>
        <p:grpSpPr>
          <a:xfrm>
            <a:off x="4785066" y="2850167"/>
            <a:ext cx="237953" cy="201015"/>
            <a:chOff x="131" y="3696"/>
            <a:chExt cx="2944" cy="2487"/>
          </a:xfrm>
        </p:grpSpPr>
        <p:sp>
          <p:nvSpPr>
            <p:cNvPr id="9865" name="Shape 9865"/>
            <p:cNvSpPr/>
            <p:nvPr/>
          </p:nvSpPr>
          <p:spPr>
            <a:xfrm>
              <a:off x="2664" y="5415"/>
              <a:ext cx="411" cy="768"/>
            </a:xfrm>
            <a:custGeom>
              <a:avLst/>
              <a:gdLst/>
              <a:ahLst/>
              <a:cxnLst/>
              <a:rect l="0" t="0" r="0" b="0"/>
              <a:pathLst>
                <a:path w="823" h="1537" extrusionOk="0">
                  <a:moveTo>
                    <a:pt x="154" y="0"/>
                  </a:moveTo>
                  <a:lnTo>
                    <a:pt x="668" y="0"/>
                  </a:lnTo>
                  <a:lnTo>
                    <a:pt x="709" y="6"/>
                  </a:lnTo>
                  <a:lnTo>
                    <a:pt x="747" y="22"/>
                  </a:lnTo>
                  <a:lnTo>
                    <a:pt x="779" y="45"/>
                  </a:lnTo>
                  <a:lnTo>
                    <a:pt x="802" y="77"/>
                  </a:lnTo>
                  <a:lnTo>
                    <a:pt x="818" y="114"/>
                  </a:lnTo>
                  <a:lnTo>
                    <a:pt x="823" y="156"/>
                  </a:lnTo>
                  <a:lnTo>
                    <a:pt x="823" y="1382"/>
                  </a:lnTo>
                  <a:lnTo>
                    <a:pt x="818" y="1423"/>
                  </a:lnTo>
                  <a:lnTo>
                    <a:pt x="802" y="1460"/>
                  </a:lnTo>
                  <a:lnTo>
                    <a:pt x="779" y="1492"/>
                  </a:lnTo>
                  <a:lnTo>
                    <a:pt x="747" y="1516"/>
                  </a:lnTo>
                  <a:lnTo>
                    <a:pt x="709" y="1532"/>
                  </a:lnTo>
                  <a:lnTo>
                    <a:pt x="668" y="1537"/>
                  </a:lnTo>
                  <a:lnTo>
                    <a:pt x="154" y="1537"/>
                  </a:lnTo>
                  <a:lnTo>
                    <a:pt x="113" y="1532"/>
                  </a:lnTo>
                  <a:lnTo>
                    <a:pt x="77" y="1516"/>
                  </a:lnTo>
                  <a:lnTo>
                    <a:pt x="45" y="1492"/>
                  </a:lnTo>
                  <a:lnTo>
                    <a:pt x="22" y="1460"/>
                  </a:lnTo>
                  <a:lnTo>
                    <a:pt x="6" y="1423"/>
                  </a:lnTo>
                  <a:lnTo>
                    <a:pt x="0" y="1382"/>
                  </a:lnTo>
                  <a:lnTo>
                    <a:pt x="0" y="156"/>
                  </a:lnTo>
                  <a:lnTo>
                    <a:pt x="6" y="114"/>
                  </a:lnTo>
                  <a:lnTo>
                    <a:pt x="22" y="77"/>
                  </a:lnTo>
                  <a:lnTo>
                    <a:pt x="45" y="45"/>
                  </a:lnTo>
                  <a:lnTo>
                    <a:pt x="77" y="22"/>
                  </a:lnTo>
                  <a:lnTo>
                    <a:pt x="113" y="6"/>
                  </a:lnTo>
                  <a:lnTo>
                    <a:pt x="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66" name="Shape 9866"/>
            <p:cNvSpPr/>
            <p:nvPr/>
          </p:nvSpPr>
          <p:spPr>
            <a:xfrm>
              <a:off x="2031" y="5120"/>
              <a:ext cx="411" cy="1063"/>
            </a:xfrm>
            <a:custGeom>
              <a:avLst/>
              <a:gdLst/>
              <a:ahLst/>
              <a:cxnLst/>
              <a:rect l="0" t="0" r="0" b="0"/>
              <a:pathLst>
                <a:path w="824" h="2126" extrusionOk="0">
                  <a:moveTo>
                    <a:pt x="154" y="0"/>
                  </a:moveTo>
                  <a:lnTo>
                    <a:pt x="668" y="0"/>
                  </a:lnTo>
                  <a:lnTo>
                    <a:pt x="704" y="4"/>
                  </a:lnTo>
                  <a:lnTo>
                    <a:pt x="736" y="16"/>
                  </a:lnTo>
                  <a:lnTo>
                    <a:pt x="766" y="34"/>
                  </a:lnTo>
                  <a:lnTo>
                    <a:pt x="790" y="59"/>
                  </a:lnTo>
                  <a:lnTo>
                    <a:pt x="807" y="88"/>
                  </a:lnTo>
                  <a:lnTo>
                    <a:pt x="820" y="120"/>
                  </a:lnTo>
                  <a:lnTo>
                    <a:pt x="824" y="156"/>
                  </a:lnTo>
                  <a:lnTo>
                    <a:pt x="824" y="1971"/>
                  </a:lnTo>
                  <a:lnTo>
                    <a:pt x="818" y="2012"/>
                  </a:lnTo>
                  <a:lnTo>
                    <a:pt x="802" y="2049"/>
                  </a:lnTo>
                  <a:lnTo>
                    <a:pt x="779" y="2081"/>
                  </a:lnTo>
                  <a:lnTo>
                    <a:pt x="747" y="2105"/>
                  </a:lnTo>
                  <a:lnTo>
                    <a:pt x="709" y="2121"/>
                  </a:lnTo>
                  <a:lnTo>
                    <a:pt x="668" y="2126"/>
                  </a:lnTo>
                  <a:lnTo>
                    <a:pt x="154" y="2126"/>
                  </a:lnTo>
                  <a:lnTo>
                    <a:pt x="113" y="2121"/>
                  </a:lnTo>
                  <a:lnTo>
                    <a:pt x="75" y="2105"/>
                  </a:lnTo>
                  <a:lnTo>
                    <a:pt x="45" y="2081"/>
                  </a:lnTo>
                  <a:lnTo>
                    <a:pt x="20" y="2049"/>
                  </a:lnTo>
                  <a:lnTo>
                    <a:pt x="6" y="2012"/>
                  </a:lnTo>
                  <a:lnTo>
                    <a:pt x="0" y="1971"/>
                  </a:lnTo>
                  <a:lnTo>
                    <a:pt x="0" y="156"/>
                  </a:lnTo>
                  <a:lnTo>
                    <a:pt x="6" y="115"/>
                  </a:lnTo>
                  <a:lnTo>
                    <a:pt x="20" y="77"/>
                  </a:lnTo>
                  <a:lnTo>
                    <a:pt x="45" y="45"/>
                  </a:lnTo>
                  <a:lnTo>
                    <a:pt x="75" y="22"/>
                  </a:lnTo>
                  <a:lnTo>
                    <a:pt x="113" y="6"/>
                  </a:lnTo>
                  <a:lnTo>
                    <a:pt x="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67" name="Shape 9867"/>
            <p:cNvSpPr/>
            <p:nvPr/>
          </p:nvSpPr>
          <p:spPr>
            <a:xfrm>
              <a:off x="764" y="5415"/>
              <a:ext cx="412" cy="768"/>
            </a:xfrm>
            <a:custGeom>
              <a:avLst/>
              <a:gdLst/>
              <a:ahLst/>
              <a:cxnLst/>
              <a:rect l="0" t="0" r="0" b="0"/>
              <a:pathLst>
                <a:path w="825" h="1537" extrusionOk="0">
                  <a:moveTo>
                    <a:pt x="155" y="0"/>
                  </a:moveTo>
                  <a:lnTo>
                    <a:pt x="669" y="0"/>
                  </a:lnTo>
                  <a:lnTo>
                    <a:pt x="710" y="6"/>
                  </a:lnTo>
                  <a:lnTo>
                    <a:pt x="748" y="22"/>
                  </a:lnTo>
                  <a:lnTo>
                    <a:pt x="778" y="45"/>
                  </a:lnTo>
                  <a:lnTo>
                    <a:pt x="803" y="77"/>
                  </a:lnTo>
                  <a:lnTo>
                    <a:pt x="819" y="114"/>
                  </a:lnTo>
                  <a:lnTo>
                    <a:pt x="825" y="156"/>
                  </a:lnTo>
                  <a:lnTo>
                    <a:pt x="825" y="1382"/>
                  </a:lnTo>
                  <a:lnTo>
                    <a:pt x="819" y="1423"/>
                  </a:lnTo>
                  <a:lnTo>
                    <a:pt x="803" y="1460"/>
                  </a:lnTo>
                  <a:lnTo>
                    <a:pt x="778" y="1492"/>
                  </a:lnTo>
                  <a:lnTo>
                    <a:pt x="748" y="1516"/>
                  </a:lnTo>
                  <a:lnTo>
                    <a:pt x="710" y="1532"/>
                  </a:lnTo>
                  <a:lnTo>
                    <a:pt x="669" y="1537"/>
                  </a:lnTo>
                  <a:lnTo>
                    <a:pt x="155" y="1537"/>
                  </a:lnTo>
                  <a:lnTo>
                    <a:pt x="114" y="1532"/>
                  </a:lnTo>
                  <a:lnTo>
                    <a:pt x="77" y="1516"/>
                  </a:lnTo>
                  <a:lnTo>
                    <a:pt x="46" y="1492"/>
                  </a:lnTo>
                  <a:lnTo>
                    <a:pt x="21" y="1460"/>
                  </a:lnTo>
                  <a:lnTo>
                    <a:pt x="5" y="1423"/>
                  </a:lnTo>
                  <a:lnTo>
                    <a:pt x="0" y="1382"/>
                  </a:lnTo>
                  <a:lnTo>
                    <a:pt x="0" y="156"/>
                  </a:lnTo>
                  <a:lnTo>
                    <a:pt x="5" y="114"/>
                  </a:lnTo>
                  <a:lnTo>
                    <a:pt x="21" y="77"/>
                  </a:lnTo>
                  <a:lnTo>
                    <a:pt x="46" y="45"/>
                  </a:lnTo>
                  <a:lnTo>
                    <a:pt x="77" y="22"/>
                  </a:lnTo>
                  <a:lnTo>
                    <a:pt x="114" y="6"/>
                  </a:lnTo>
                  <a:lnTo>
                    <a:pt x="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68" name="Shape 9868"/>
            <p:cNvSpPr/>
            <p:nvPr/>
          </p:nvSpPr>
          <p:spPr>
            <a:xfrm>
              <a:off x="131" y="5120"/>
              <a:ext cx="412" cy="1063"/>
            </a:xfrm>
            <a:custGeom>
              <a:avLst/>
              <a:gdLst/>
              <a:ahLst/>
              <a:cxnLst/>
              <a:rect l="0" t="0" r="0" b="0"/>
              <a:pathLst>
                <a:path w="825" h="2126" extrusionOk="0">
                  <a:moveTo>
                    <a:pt x="155" y="0"/>
                  </a:moveTo>
                  <a:lnTo>
                    <a:pt x="670" y="0"/>
                  </a:lnTo>
                  <a:lnTo>
                    <a:pt x="711" y="6"/>
                  </a:lnTo>
                  <a:lnTo>
                    <a:pt x="748" y="22"/>
                  </a:lnTo>
                  <a:lnTo>
                    <a:pt x="778" y="45"/>
                  </a:lnTo>
                  <a:lnTo>
                    <a:pt x="803" y="77"/>
                  </a:lnTo>
                  <a:lnTo>
                    <a:pt x="818" y="115"/>
                  </a:lnTo>
                  <a:lnTo>
                    <a:pt x="825" y="156"/>
                  </a:lnTo>
                  <a:lnTo>
                    <a:pt x="825" y="1971"/>
                  </a:lnTo>
                  <a:lnTo>
                    <a:pt x="818" y="2012"/>
                  </a:lnTo>
                  <a:lnTo>
                    <a:pt x="803" y="2049"/>
                  </a:lnTo>
                  <a:lnTo>
                    <a:pt x="778" y="2081"/>
                  </a:lnTo>
                  <a:lnTo>
                    <a:pt x="748" y="2105"/>
                  </a:lnTo>
                  <a:lnTo>
                    <a:pt x="711" y="2121"/>
                  </a:lnTo>
                  <a:lnTo>
                    <a:pt x="670" y="2126"/>
                  </a:lnTo>
                  <a:lnTo>
                    <a:pt x="155" y="2126"/>
                  </a:lnTo>
                  <a:lnTo>
                    <a:pt x="114" y="2121"/>
                  </a:lnTo>
                  <a:lnTo>
                    <a:pt x="77" y="2105"/>
                  </a:lnTo>
                  <a:lnTo>
                    <a:pt x="45" y="2081"/>
                  </a:lnTo>
                  <a:lnTo>
                    <a:pt x="21" y="2049"/>
                  </a:lnTo>
                  <a:lnTo>
                    <a:pt x="5" y="2012"/>
                  </a:lnTo>
                  <a:lnTo>
                    <a:pt x="0" y="1971"/>
                  </a:lnTo>
                  <a:lnTo>
                    <a:pt x="0" y="156"/>
                  </a:lnTo>
                  <a:lnTo>
                    <a:pt x="5" y="115"/>
                  </a:lnTo>
                  <a:lnTo>
                    <a:pt x="21" y="77"/>
                  </a:lnTo>
                  <a:lnTo>
                    <a:pt x="45" y="45"/>
                  </a:lnTo>
                  <a:lnTo>
                    <a:pt x="77" y="22"/>
                  </a:lnTo>
                  <a:lnTo>
                    <a:pt x="114" y="6"/>
                  </a:lnTo>
                  <a:lnTo>
                    <a:pt x="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69" name="Shape 9869"/>
            <p:cNvSpPr/>
            <p:nvPr/>
          </p:nvSpPr>
          <p:spPr>
            <a:xfrm>
              <a:off x="1397" y="4728"/>
              <a:ext cx="412" cy="1455"/>
            </a:xfrm>
            <a:custGeom>
              <a:avLst/>
              <a:gdLst/>
              <a:ahLst/>
              <a:cxnLst/>
              <a:rect l="0" t="0" r="0" b="0"/>
              <a:pathLst>
                <a:path w="825" h="2909" extrusionOk="0">
                  <a:moveTo>
                    <a:pt x="155" y="0"/>
                  </a:moveTo>
                  <a:lnTo>
                    <a:pt x="669" y="0"/>
                  </a:lnTo>
                  <a:lnTo>
                    <a:pt x="710" y="5"/>
                  </a:lnTo>
                  <a:lnTo>
                    <a:pt x="748" y="21"/>
                  </a:lnTo>
                  <a:lnTo>
                    <a:pt x="778" y="46"/>
                  </a:lnTo>
                  <a:lnTo>
                    <a:pt x="803" y="77"/>
                  </a:lnTo>
                  <a:lnTo>
                    <a:pt x="819" y="114"/>
                  </a:lnTo>
                  <a:lnTo>
                    <a:pt x="825" y="155"/>
                  </a:lnTo>
                  <a:lnTo>
                    <a:pt x="825" y="2754"/>
                  </a:lnTo>
                  <a:lnTo>
                    <a:pt x="819" y="2795"/>
                  </a:lnTo>
                  <a:lnTo>
                    <a:pt x="803" y="2832"/>
                  </a:lnTo>
                  <a:lnTo>
                    <a:pt x="778" y="2864"/>
                  </a:lnTo>
                  <a:lnTo>
                    <a:pt x="748" y="2888"/>
                  </a:lnTo>
                  <a:lnTo>
                    <a:pt x="710" y="2904"/>
                  </a:lnTo>
                  <a:lnTo>
                    <a:pt x="669" y="2909"/>
                  </a:lnTo>
                  <a:lnTo>
                    <a:pt x="155" y="2909"/>
                  </a:lnTo>
                  <a:lnTo>
                    <a:pt x="114" y="2904"/>
                  </a:lnTo>
                  <a:lnTo>
                    <a:pt x="77" y="2888"/>
                  </a:lnTo>
                  <a:lnTo>
                    <a:pt x="46" y="2864"/>
                  </a:lnTo>
                  <a:lnTo>
                    <a:pt x="21" y="2832"/>
                  </a:lnTo>
                  <a:lnTo>
                    <a:pt x="5" y="2795"/>
                  </a:lnTo>
                  <a:lnTo>
                    <a:pt x="0" y="2754"/>
                  </a:lnTo>
                  <a:lnTo>
                    <a:pt x="0" y="155"/>
                  </a:lnTo>
                  <a:lnTo>
                    <a:pt x="5" y="114"/>
                  </a:lnTo>
                  <a:lnTo>
                    <a:pt x="21" y="77"/>
                  </a:lnTo>
                  <a:lnTo>
                    <a:pt x="46" y="46"/>
                  </a:lnTo>
                  <a:lnTo>
                    <a:pt x="77" y="21"/>
                  </a:lnTo>
                  <a:lnTo>
                    <a:pt x="114" y="5"/>
                  </a:lnTo>
                  <a:lnTo>
                    <a:pt x="1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70" name="Shape 9870"/>
            <p:cNvSpPr/>
            <p:nvPr/>
          </p:nvSpPr>
          <p:spPr>
            <a:xfrm>
              <a:off x="182" y="3696"/>
              <a:ext cx="2843" cy="1338"/>
            </a:xfrm>
            <a:custGeom>
              <a:avLst/>
              <a:gdLst/>
              <a:ahLst/>
              <a:cxnLst/>
              <a:rect l="0" t="0" r="0" b="0"/>
              <a:pathLst>
                <a:path w="5686" h="2675" extrusionOk="0">
                  <a:moveTo>
                    <a:pt x="3196" y="0"/>
                  </a:moveTo>
                  <a:lnTo>
                    <a:pt x="3239" y="2"/>
                  </a:lnTo>
                  <a:lnTo>
                    <a:pt x="3280" y="10"/>
                  </a:lnTo>
                  <a:lnTo>
                    <a:pt x="3317" y="30"/>
                  </a:lnTo>
                  <a:lnTo>
                    <a:pt x="3351" y="57"/>
                  </a:lnTo>
                  <a:lnTo>
                    <a:pt x="5301" y="2018"/>
                  </a:lnTo>
                  <a:lnTo>
                    <a:pt x="5301" y="1863"/>
                  </a:lnTo>
                  <a:lnTo>
                    <a:pt x="5306" y="1818"/>
                  </a:lnTo>
                  <a:lnTo>
                    <a:pt x="5320" y="1777"/>
                  </a:lnTo>
                  <a:lnTo>
                    <a:pt x="5344" y="1742"/>
                  </a:lnTo>
                  <a:lnTo>
                    <a:pt x="5374" y="1713"/>
                  </a:lnTo>
                  <a:lnTo>
                    <a:pt x="5410" y="1690"/>
                  </a:lnTo>
                  <a:lnTo>
                    <a:pt x="5449" y="1676"/>
                  </a:lnTo>
                  <a:lnTo>
                    <a:pt x="5494" y="1670"/>
                  </a:lnTo>
                  <a:lnTo>
                    <a:pt x="5538" y="1676"/>
                  </a:lnTo>
                  <a:lnTo>
                    <a:pt x="5578" y="1690"/>
                  </a:lnTo>
                  <a:lnTo>
                    <a:pt x="5613" y="1713"/>
                  </a:lnTo>
                  <a:lnTo>
                    <a:pt x="5644" y="1742"/>
                  </a:lnTo>
                  <a:lnTo>
                    <a:pt x="5667" y="1777"/>
                  </a:lnTo>
                  <a:lnTo>
                    <a:pt x="5681" y="1818"/>
                  </a:lnTo>
                  <a:lnTo>
                    <a:pt x="5686" y="1863"/>
                  </a:lnTo>
                  <a:lnTo>
                    <a:pt x="5686" y="2484"/>
                  </a:lnTo>
                  <a:lnTo>
                    <a:pt x="5681" y="2527"/>
                  </a:lnTo>
                  <a:lnTo>
                    <a:pt x="5667" y="2568"/>
                  </a:lnTo>
                  <a:lnTo>
                    <a:pt x="5644" y="2604"/>
                  </a:lnTo>
                  <a:lnTo>
                    <a:pt x="5613" y="2634"/>
                  </a:lnTo>
                  <a:lnTo>
                    <a:pt x="5578" y="2656"/>
                  </a:lnTo>
                  <a:lnTo>
                    <a:pt x="5536" y="2670"/>
                  </a:lnTo>
                  <a:lnTo>
                    <a:pt x="5494" y="2675"/>
                  </a:lnTo>
                  <a:lnTo>
                    <a:pt x="4872" y="2675"/>
                  </a:lnTo>
                  <a:lnTo>
                    <a:pt x="4829" y="2670"/>
                  </a:lnTo>
                  <a:lnTo>
                    <a:pt x="4788" y="2656"/>
                  </a:lnTo>
                  <a:lnTo>
                    <a:pt x="4753" y="2634"/>
                  </a:lnTo>
                  <a:lnTo>
                    <a:pt x="4722" y="2604"/>
                  </a:lnTo>
                  <a:lnTo>
                    <a:pt x="4701" y="2568"/>
                  </a:lnTo>
                  <a:lnTo>
                    <a:pt x="4687" y="2527"/>
                  </a:lnTo>
                  <a:lnTo>
                    <a:pt x="4681" y="2484"/>
                  </a:lnTo>
                  <a:lnTo>
                    <a:pt x="4687" y="2440"/>
                  </a:lnTo>
                  <a:lnTo>
                    <a:pt x="4701" y="2399"/>
                  </a:lnTo>
                  <a:lnTo>
                    <a:pt x="4722" y="2363"/>
                  </a:lnTo>
                  <a:lnTo>
                    <a:pt x="4753" y="2334"/>
                  </a:lnTo>
                  <a:lnTo>
                    <a:pt x="4788" y="2311"/>
                  </a:lnTo>
                  <a:lnTo>
                    <a:pt x="4829" y="2297"/>
                  </a:lnTo>
                  <a:lnTo>
                    <a:pt x="4872" y="2291"/>
                  </a:lnTo>
                  <a:lnTo>
                    <a:pt x="5031" y="2291"/>
                  </a:lnTo>
                  <a:lnTo>
                    <a:pt x="3240" y="491"/>
                  </a:lnTo>
                  <a:lnTo>
                    <a:pt x="1798" y="2591"/>
                  </a:lnTo>
                  <a:lnTo>
                    <a:pt x="1773" y="2622"/>
                  </a:lnTo>
                  <a:lnTo>
                    <a:pt x="1742" y="2645"/>
                  </a:lnTo>
                  <a:lnTo>
                    <a:pt x="1710" y="2661"/>
                  </a:lnTo>
                  <a:lnTo>
                    <a:pt x="1675" y="2672"/>
                  </a:lnTo>
                  <a:lnTo>
                    <a:pt x="1639" y="2675"/>
                  </a:lnTo>
                  <a:lnTo>
                    <a:pt x="1603" y="2672"/>
                  </a:lnTo>
                  <a:lnTo>
                    <a:pt x="1569" y="2663"/>
                  </a:lnTo>
                  <a:lnTo>
                    <a:pt x="1535" y="2645"/>
                  </a:lnTo>
                  <a:lnTo>
                    <a:pt x="87" y="1724"/>
                  </a:lnTo>
                  <a:lnTo>
                    <a:pt x="57" y="1699"/>
                  </a:lnTo>
                  <a:lnTo>
                    <a:pt x="34" y="1670"/>
                  </a:lnTo>
                  <a:lnTo>
                    <a:pt x="14" y="1638"/>
                  </a:lnTo>
                  <a:lnTo>
                    <a:pt x="3" y="1603"/>
                  </a:lnTo>
                  <a:lnTo>
                    <a:pt x="0" y="1567"/>
                  </a:lnTo>
                  <a:lnTo>
                    <a:pt x="2" y="1529"/>
                  </a:lnTo>
                  <a:lnTo>
                    <a:pt x="12" y="1494"/>
                  </a:lnTo>
                  <a:lnTo>
                    <a:pt x="28" y="1458"/>
                  </a:lnTo>
                  <a:lnTo>
                    <a:pt x="53" y="1428"/>
                  </a:lnTo>
                  <a:lnTo>
                    <a:pt x="82" y="1403"/>
                  </a:lnTo>
                  <a:lnTo>
                    <a:pt x="114" y="1385"/>
                  </a:lnTo>
                  <a:lnTo>
                    <a:pt x="150" y="1374"/>
                  </a:lnTo>
                  <a:lnTo>
                    <a:pt x="185" y="1369"/>
                  </a:lnTo>
                  <a:lnTo>
                    <a:pt x="223" y="1372"/>
                  </a:lnTo>
                  <a:lnTo>
                    <a:pt x="260" y="1381"/>
                  </a:lnTo>
                  <a:lnTo>
                    <a:pt x="294" y="1399"/>
                  </a:lnTo>
                  <a:lnTo>
                    <a:pt x="1585" y="2222"/>
                  </a:lnTo>
                  <a:lnTo>
                    <a:pt x="3056" y="82"/>
                  </a:lnTo>
                  <a:lnTo>
                    <a:pt x="3083" y="52"/>
                  </a:lnTo>
                  <a:lnTo>
                    <a:pt x="3117" y="27"/>
                  </a:lnTo>
                  <a:lnTo>
                    <a:pt x="3155" y="9"/>
                  </a:lnTo>
                  <a:lnTo>
                    <a:pt x="3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871" name="Shape 9871"/>
          <p:cNvSpPr/>
          <p:nvPr/>
        </p:nvSpPr>
        <p:spPr>
          <a:xfrm>
            <a:off x="324961" y="2852591"/>
            <a:ext cx="231164" cy="196166"/>
          </a:xfrm>
          <a:custGeom>
            <a:avLst/>
            <a:gdLst/>
            <a:ahLst/>
            <a:cxnLst/>
            <a:rect l="0" t="0" r="0" b="0"/>
            <a:pathLst>
              <a:path w="5721" h="4855" extrusionOk="0">
                <a:moveTo>
                  <a:pt x="3649" y="1868"/>
                </a:moveTo>
                <a:lnTo>
                  <a:pt x="3622" y="1871"/>
                </a:lnTo>
                <a:lnTo>
                  <a:pt x="3596" y="1885"/>
                </a:lnTo>
                <a:lnTo>
                  <a:pt x="3577" y="1904"/>
                </a:lnTo>
                <a:lnTo>
                  <a:pt x="3564" y="1929"/>
                </a:lnTo>
                <a:lnTo>
                  <a:pt x="3559" y="1957"/>
                </a:lnTo>
                <a:lnTo>
                  <a:pt x="3559" y="2506"/>
                </a:lnTo>
                <a:lnTo>
                  <a:pt x="3564" y="2533"/>
                </a:lnTo>
                <a:lnTo>
                  <a:pt x="3577" y="2558"/>
                </a:lnTo>
                <a:lnTo>
                  <a:pt x="3596" y="2577"/>
                </a:lnTo>
                <a:lnTo>
                  <a:pt x="3622" y="2591"/>
                </a:lnTo>
                <a:lnTo>
                  <a:pt x="3649" y="2594"/>
                </a:lnTo>
                <a:lnTo>
                  <a:pt x="4038" y="2594"/>
                </a:lnTo>
                <a:lnTo>
                  <a:pt x="4068" y="2591"/>
                </a:lnTo>
                <a:lnTo>
                  <a:pt x="4092" y="2577"/>
                </a:lnTo>
                <a:lnTo>
                  <a:pt x="4111" y="2558"/>
                </a:lnTo>
                <a:lnTo>
                  <a:pt x="4125" y="2533"/>
                </a:lnTo>
                <a:lnTo>
                  <a:pt x="4128" y="2506"/>
                </a:lnTo>
                <a:lnTo>
                  <a:pt x="4128" y="1957"/>
                </a:lnTo>
                <a:lnTo>
                  <a:pt x="4125" y="1929"/>
                </a:lnTo>
                <a:lnTo>
                  <a:pt x="4111" y="1904"/>
                </a:lnTo>
                <a:lnTo>
                  <a:pt x="4092" y="1885"/>
                </a:lnTo>
                <a:lnTo>
                  <a:pt x="4068" y="1871"/>
                </a:lnTo>
                <a:lnTo>
                  <a:pt x="4038" y="1868"/>
                </a:lnTo>
                <a:lnTo>
                  <a:pt x="3649" y="1868"/>
                </a:lnTo>
                <a:close/>
                <a:moveTo>
                  <a:pt x="2666" y="1411"/>
                </a:moveTo>
                <a:lnTo>
                  <a:pt x="2637" y="1416"/>
                </a:lnTo>
                <a:lnTo>
                  <a:pt x="2612" y="1428"/>
                </a:lnTo>
                <a:lnTo>
                  <a:pt x="2593" y="1449"/>
                </a:lnTo>
                <a:lnTo>
                  <a:pt x="2579" y="1474"/>
                </a:lnTo>
                <a:lnTo>
                  <a:pt x="2576" y="1501"/>
                </a:lnTo>
                <a:lnTo>
                  <a:pt x="2576" y="2506"/>
                </a:lnTo>
                <a:lnTo>
                  <a:pt x="2579" y="2533"/>
                </a:lnTo>
                <a:lnTo>
                  <a:pt x="2593" y="2558"/>
                </a:lnTo>
                <a:lnTo>
                  <a:pt x="2612" y="2577"/>
                </a:lnTo>
                <a:lnTo>
                  <a:pt x="2637" y="2591"/>
                </a:lnTo>
                <a:lnTo>
                  <a:pt x="2666" y="2594"/>
                </a:lnTo>
                <a:lnTo>
                  <a:pt x="3055" y="2594"/>
                </a:lnTo>
                <a:lnTo>
                  <a:pt x="3082" y="2591"/>
                </a:lnTo>
                <a:lnTo>
                  <a:pt x="3108" y="2577"/>
                </a:lnTo>
                <a:lnTo>
                  <a:pt x="3127" y="2558"/>
                </a:lnTo>
                <a:lnTo>
                  <a:pt x="3140" y="2533"/>
                </a:lnTo>
                <a:lnTo>
                  <a:pt x="3145" y="2506"/>
                </a:lnTo>
                <a:lnTo>
                  <a:pt x="3145" y="1501"/>
                </a:lnTo>
                <a:lnTo>
                  <a:pt x="3140" y="1474"/>
                </a:lnTo>
                <a:lnTo>
                  <a:pt x="3127" y="1449"/>
                </a:lnTo>
                <a:lnTo>
                  <a:pt x="3108" y="1428"/>
                </a:lnTo>
                <a:lnTo>
                  <a:pt x="3082" y="1416"/>
                </a:lnTo>
                <a:lnTo>
                  <a:pt x="3055" y="1411"/>
                </a:lnTo>
                <a:lnTo>
                  <a:pt x="2666" y="1411"/>
                </a:lnTo>
                <a:close/>
                <a:moveTo>
                  <a:pt x="1681" y="959"/>
                </a:moveTo>
                <a:lnTo>
                  <a:pt x="1653" y="964"/>
                </a:lnTo>
                <a:lnTo>
                  <a:pt x="1629" y="977"/>
                </a:lnTo>
                <a:lnTo>
                  <a:pt x="1608" y="996"/>
                </a:lnTo>
                <a:lnTo>
                  <a:pt x="1596" y="1022"/>
                </a:lnTo>
                <a:lnTo>
                  <a:pt x="1591" y="1050"/>
                </a:lnTo>
                <a:lnTo>
                  <a:pt x="1591" y="2506"/>
                </a:lnTo>
                <a:lnTo>
                  <a:pt x="1596" y="2533"/>
                </a:lnTo>
                <a:lnTo>
                  <a:pt x="1608" y="2558"/>
                </a:lnTo>
                <a:lnTo>
                  <a:pt x="1629" y="2577"/>
                </a:lnTo>
                <a:lnTo>
                  <a:pt x="1653" y="2591"/>
                </a:lnTo>
                <a:lnTo>
                  <a:pt x="1681" y="2594"/>
                </a:lnTo>
                <a:lnTo>
                  <a:pt x="2071" y="2594"/>
                </a:lnTo>
                <a:lnTo>
                  <a:pt x="2099" y="2591"/>
                </a:lnTo>
                <a:lnTo>
                  <a:pt x="2123" y="2577"/>
                </a:lnTo>
                <a:lnTo>
                  <a:pt x="2142" y="2558"/>
                </a:lnTo>
                <a:lnTo>
                  <a:pt x="2156" y="2533"/>
                </a:lnTo>
                <a:lnTo>
                  <a:pt x="2160" y="2506"/>
                </a:lnTo>
                <a:lnTo>
                  <a:pt x="2160" y="1050"/>
                </a:lnTo>
                <a:lnTo>
                  <a:pt x="2156" y="1022"/>
                </a:lnTo>
                <a:lnTo>
                  <a:pt x="2142" y="996"/>
                </a:lnTo>
                <a:lnTo>
                  <a:pt x="2123" y="977"/>
                </a:lnTo>
                <a:lnTo>
                  <a:pt x="2099" y="964"/>
                </a:lnTo>
                <a:lnTo>
                  <a:pt x="2071" y="959"/>
                </a:lnTo>
                <a:lnTo>
                  <a:pt x="1681" y="959"/>
                </a:lnTo>
                <a:close/>
                <a:moveTo>
                  <a:pt x="378" y="0"/>
                </a:moveTo>
                <a:lnTo>
                  <a:pt x="5342" y="0"/>
                </a:lnTo>
                <a:lnTo>
                  <a:pt x="5403" y="5"/>
                </a:lnTo>
                <a:lnTo>
                  <a:pt x="5462" y="19"/>
                </a:lnTo>
                <a:lnTo>
                  <a:pt x="5516" y="42"/>
                </a:lnTo>
                <a:lnTo>
                  <a:pt x="5564" y="73"/>
                </a:lnTo>
                <a:lnTo>
                  <a:pt x="5610" y="111"/>
                </a:lnTo>
                <a:lnTo>
                  <a:pt x="5648" y="155"/>
                </a:lnTo>
                <a:lnTo>
                  <a:pt x="5677" y="203"/>
                </a:lnTo>
                <a:lnTo>
                  <a:pt x="5701" y="259"/>
                </a:lnTo>
                <a:lnTo>
                  <a:pt x="5715" y="316"/>
                </a:lnTo>
                <a:lnTo>
                  <a:pt x="5721" y="377"/>
                </a:lnTo>
                <a:lnTo>
                  <a:pt x="5721" y="3176"/>
                </a:lnTo>
                <a:lnTo>
                  <a:pt x="5715" y="3237"/>
                </a:lnTo>
                <a:lnTo>
                  <a:pt x="5701" y="3296"/>
                </a:lnTo>
                <a:lnTo>
                  <a:pt x="5677" y="3350"/>
                </a:lnTo>
                <a:lnTo>
                  <a:pt x="5648" y="3400"/>
                </a:lnTo>
                <a:lnTo>
                  <a:pt x="5610" y="3444"/>
                </a:lnTo>
                <a:lnTo>
                  <a:pt x="5564" y="3482"/>
                </a:lnTo>
                <a:lnTo>
                  <a:pt x="5516" y="3513"/>
                </a:lnTo>
                <a:lnTo>
                  <a:pt x="5462" y="3536"/>
                </a:lnTo>
                <a:lnTo>
                  <a:pt x="5403" y="3550"/>
                </a:lnTo>
                <a:lnTo>
                  <a:pt x="5342" y="3555"/>
                </a:lnTo>
                <a:lnTo>
                  <a:pt x="3332" y="3555"/>
                </a:lnTo>
                <a:lnTo>
                  <a:pt x="3332" y="4326"/>
                </a:lnTo>
                <a:lnTo>
                  <a:pt x="3948" y="4326"/>
                </a:lnTo>
                <a:lnTo>
                  <a:pt x="4002" y="4332"/>
                </a:lnTo>
                <a:lnTo>
                  <a:pt x="4050" y="4347"/>
                </a:lnTo>
                <a:lnTo>
                  <a:pt x="4095" y="4372"/>
                </a:lnTo>
                <a:lnTo>
                  <a:pt x="4135" y="4405"/>
                </a:lnTo>
                <a:lnTo>
                  <a:pt x="4166" y="4443"/>
                </a:lnTo>
                <a:lnTo>
                  <a:pt x="4191" y="4488"/>
                </a:lnTo>
                <a:lnTo>
                  <a:pt x="4206" y="4538"/>
                </a:lnTo>
                <a:lnTo>
                  <a:pt x="4211" y="4591"/>
                </a:lnTo>
                <a:lnTo>
                  <a:pt x="4206" y="4644"/>
                </a:lnTo>
                <a:lnTo>
                  <a:pt x="4191" y="4695"/>
                </a:lnTo>
                <a:lnTo>
                  <a:pt x="4166" y="4738"/>
                </a:lnTo>
                <a:lnTo>
                  <a:pt x="4135" y="4778"/>
                </a:lnTo>
                <a:lnTo>
                  <a:pt x="4095" y="4811"/>
                </a:lnTo>
                <a:lnTo>
                  <a:pt x="4050" y="4836"/>
                </a:lnTo>
                <a:lnTo>
                  <a:pt x="4002" y="4849"/>
                </a:lnTo>
                <a:lnTo>
                  <a:pt x="3948" y="4855"/>
                </a:lnTo>
                <a:lnTo>
                  <a:pt x="1780" y="4855"/>
                </a:lnTo>
                <a:lnTo>
                  <a:pt x="1731" y="4851"/>
                </a:lnTo>
                <a:lnTo>
                  <a:pt x="1684" y="4839"/>
                </a:lnTo>
                <a:lnTo>
                  <a:pt x="1643" y="4818"/>
                </a:lnTo>
                <a:lnTo>
                  <a:pt x="1604" y="4792"/>
                </a:lnTo>
                <a:lnTo>
                  <a:pt x="1571" y="4759"/>
                </a:lnTo>
                <a:lnTo>
                  <a:pt x="1545" y="4721"/>
                </a:lnTo>
                <a:lnTo>
                  <a:pt x="1525" y="4679"/>
                </a:lnTo>
                <a:lnTo>
                  <a:pt x="1513" y="4632"/>
                </a:lnTo>
                <a:lnTo>
                  <a:pt x="1507" y="4584"/>
                </a:lnTo>
                <a:lnTo>
                  <a:pt x="1513" y="4531"/>
                </a:lnTo>
                <a:lnTo>
                  <a:pt x="1528" y="4483"/>
                </a:lnTo>
                <a:lnTo>
                  <a:pt x="1552" y="4439"/>
                </a:lnTo>
                <a:lnTo>
                  <a:pt x="1584" y="4401"/>
                </a:lnTo>
                <a:lnTo>
                  <a:pt x="1622" y="4370"/>
                </a:lnTo>
                <a:lnTo>
                  <a:pt x="1665" y="4347"/>
                </a:lnTo>
                <a:lnTo>
                  <a:pt x="1712" y="4332"/>
                </a:lnTo>
                <a:lnTo>
                  <a:pt x="1764" y="4326"/>
                </a:lnTo>
                <a:lnTo>
                  <a:pt x="2388" y="4326"/>
                </a:lnTo>
                <a:lnTo>
                  <a:pt x="2388" y="3555"/>
                </a:lnTo>
                <a:lnTo>
                  <a:pt x="378" y="3555"/>
                </a:lnTo>
                <a:lnTo>
                  <a:pt x="316" y="3550"/>
                </a:lnTo>
                <a:lnTo>
                  <a:pt x="258" y="3536"/>
                </a:lnTo>
                <a:lnTo>
                  <a:pt x="205" y="3513"/>
                </a:lnTo>
                <a:lnTo>
                  <a:pt x="154" y="3482"/>
                </a:lnTo>
                <a:lnTo>
                  <a:pt x="111" y="3444"/>
                </a:lnTo>
                <a:lnTo>
                  <a:pt x="73" y="3400"/>
                </a:lnTo>
                <a:lnTo>
                  <a:pt x="42" y="3350"/>
                </a:lnTo>
                <a:lnTo>
                  <a:pt x="19" y="3296"/>
                </a:lnTo>
                <a:lnTo>
                  <a:pt x="5" y="3237"/>
                </a:lnTo>
                <a:lnTo>
                  <a:pt x="0" y="3176"/>
                </a:lnTo>
                <a:lnTo>
                  <a:pt x="0" y="377"/>
                </a:lnTo>
                <a:lnTo>
                  <a:pt x="5" y="316"/>
                </a:lnTo>
                <a:lnTo>
                  <a:pt x="19" y="259"/>
                </a:lnTo>
                <a:lnTo>
                  <a:pt x="42" y="203"/>
                </a:lnTo>
                <a:lnTo>
                  <a:pt x="73" y="155"/>
                </a:lnTo>
                <a:lnTo>
                  <a:pt x="111" y="111"/>
                </a:lnTo>
                <a:lnTo>
                  <a:pt x="154" y="73"/>
                </a:lnTo>
                <a:lnTo>
                  <a:pt x="205" y="42"/>
                </a:lnTo>
                <a:lnTo>
                  <a:pt x="258" y="19"/>
                </a:lnTo>
                <a:lnTo>
                  <a:pt x="316" y="5"/>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872" name="Shape 9872"/>
          <p:cNvGrpSpPr/>
          <p:nvPr/>
        </p:nvGrpSpPr>
        <p:grpSpPr>
          <a:xfrm>
            <a:off x="3648027" y="2825388"/>
            <a:ext cx="249211" cy="250572"/>
            <a:chOff x="3671" y="4829"/>
            <a:chExt cx="2930" cy="2946"/>
          </a:xfrm>
        </p:grpSpPr>
        <p:sp>
          <p:nvSpPr>
            <p:cNvPr id="9873" name="Shape 9873"/>
            <p:cNvSpPr/>
            <p:nvPr/>
          </p:nvSpPr>
          <p:spPr>
            <a:xfrm>
              <a:off x="3671" y="4829"/>
              <a:ext cx="2139" cy="2141"/>
            </a:xfrm>
            <a:custGeom>
              <a:avLst/>
              <a:gdLst/>
              <a:ahLst/>
              <a:cxnLst/>
              <a:rect l="0" t="0" r="0" b="0"/>
              <a:pathLst>
                <a:path w="4278" h="4282" extrusionOk="0">
                  <a:moveTo>
                    <a:pt x="1705" y="0"/>
                  </a:moveTo>
                  <a:lnTo>
                    <a:pt x="2575" y="0"/>
                  </a:lnTo>
                  <a:lnTo>
                    <a:pt x="2614" y="5"/>
                  </a:lnTo>
                  <a:lnTo>
                    <a:pt x="2648" y="20"/>
                  </a:lnTo>
                  <a:lnTo>
                    <a:pt x="2678" y="43"/>
                  </a:lnTo>
                  <a:lnTo>
                    <a:pt x="2702" y="73"/>
                  </a:lnTo>
                  <a:lnTo>
                    <a:pt x="2716" y="109"/>
                  </a:lnTo>
                  <a:lnTo>
                    <a:pt x="2721" y="148"/>
                  </a:lnTo>
                  <a:lnTo>
                    <a:pt x="2721" y="498"/>
                  </a:lnTo>
                  <a:lnTo>
                    <a:pt x="2805" y="530"/>
                  </a:lnTo>
                  <a:lnTo>
                    <a:pt x="2887" y="568"/>
                  </a:lnTo>
                  <a:lnTo>
                    <a:pt x="3135" y="320"/>
                  </a:lnTo>
                  <a:lnTo>
                    <a:pt x="3162" y="298"/>
                  </a:lnTo>
                  <a:lnTo>
                    <a:pt x="3192" y="284"/>
                  </a:lnTo>
                  <a:lnTo>
                    <a:pt x="3224" y="277"/>
                  </a:lnTo>
                  <a:lnTo>
                    <a:pt x="3256" y="277"/>
                  </a:lnTo>
                  <a:lnTo>
                    <a:pt x="3288" y="284"/>
                  </a:lnTo>
                  <a:lnTo>
                    <a:pt x="3317" y="298"/>
                  </a:lnTo>
                  <a:lnTo>
                    <a:pt x="3343" y="320"/>
                  </a:lnTo>
                  <a:lnTo>
                    <a:pt x="3959" y="936"/>
                  </a:lnTo>
                  <a:lnTo>
                    <a:pt x="3980" y="962"/>
                  </a:lnTo>
                  <a:lnTo>
                    <a:pt x="3994" y="991"/>
                  </a:lnTo>
                  <a:lnTo>
                    <a:pt x="4001" y="1023"/>
                  </a:lnTo>
                  <a:lnTo>
                    <a:pt x="4001" y="1055"/>
                  </a:lnTo>
                  <a:lnTo>
                    <a:pt x="3994" y="1087"/>
                  </a:lnTo>
                  <a:lnTo>
                    <a:pt x="3980" y="1118"/>
                  </a:lnTo>
                  <a:lnTo>
                    <a:pt x="3959" y="1144"/>
                  </a:lnTo>
                  <a:lnTo>
                    <a:pt x="3711" y="1393"/>
                  </a:lnTo>
                  <a:lnTo>
                    <a:pt x="3748" y="1473"/>
                  </a:lnTo>
                  <a:lnTo>
                    <a:pt x="3780" y="1559"/>
                  </a:lnTo>
                  <a:lnTo>
                    <a:pt x="4130" y="1559"/>
                  </a:lnTo>
                  <a:lnTo>
                    <a:pt x="4169" y="1564"/>
                  </a:lnTo>
                  <a:lnTo>
                    <a:pt x="4205" y="1578"/>
                  </a:lnTo>
                  <a:lnTo>
                    <a:pt x="4235" y="1602"/>
                  </a:lnTo>
                  <a:lnTo>
                    <a:pt x="4258" y="1632"/>
                  </a:lnTo>
                  <a:lnTo>
                    <a:pt x="4272" y="1666"/>
                  </a:lnTo>
                  <a:lnTo>
                    <a:pt x="4278" y="1705"/>
                  </a:lnTo>
                  <a:lnTo>
                    <a:pt x="4278" y="1923"/>
                  </a:lnTo>
                  <a:lnTo>
                    <a:pt x="3729" y="1923"/>
                  </a:lnTo>
                  <a:lnTo>
                    <a:pt x="3657" y="1927"/>
                  </a:lnTo>
                  <a:lnTo>
                    <a:pt x="3589" y="1941"/>
                  </a:lnTo>
                  <a:lnTo>
                    <a:pt x="3524" y="1964"/>
                  </a:lnTo>
                  <a:lnTo>
                    <a:pt x="3463" y="1994"/>
                  </a:lnTo>
                  <a:lnTo>
                    <a:pt x="3408" y="2032"/>
                  </a:lnTo>
                  <a:lnTo>
                    <a:pt x="3356" y="2075"/>
                  </a:lnTo>
                  <a:lnTo>
                    <a:pt x="3345" y="1964"/>
                  </a:lnTo>
                  <a:lnTo>
                    <a:pt x="3324" y="1855"/>
                  </a:lnTo>
                  <a:lnTo>
                    <a:pt x="3294" y="1750"/>
                  </a:lnTo>
                  <a:lnTo>
                    <a:pt x="3254" y="1648"/>
                  </a:lnTo>
                  <a:lnTo>
                    <a:pt x="3206" y="1552"/>
                  </a:lnTo>
                  <a:lnTo>
                    <a:pt x="3151" y="1461"/>
                  </a:lnTo>
                  <a:lnTo>
                    <a:pt x="3087" y="1375"/>
                  </a:lnTo>
                  <a:lnTo>
                    <a:pt x="3017" y="1294"/>
                  </a:lnTo>
                  <a:lnTo>
                    <a:pt x="2939" y="1221"/>
                  </a:lnTo>
                  <a:lnTo>
                    <a:pt x="2857" y="1155"/>
                  </a:lnTo>
                  <a:lnTo>
                    <a:pt x="2768" y="1094"/>
                  </a:lnTo>
                  <a:lnTo>
                    <a:pt x="2673" y="1044"/>
                  </a:lnTo>
                  <a:lnTo>
                    <a:pt x="2573" y="1000"/>
                  </a:lnTo>
                  <a:lnTo>
                    <a:pt x="2470" y="966"/>
                  </a:lnTo>
                  <a:lnTo>
                    <a:pt x="2363" y="941"/>
                  </a:lnTo>
                  <a:lnTo>
                    <a:pt x="2252" y="927"/>
                  </a:lnTo>
                  <a:lnTo>
                    <a:pt x="2140" y="921"/>
                  </a:lnTo>
                  <a:lnTo>
                    <a:pt x="2022" y="927"/>
                  </a:lnTo>
                  <a:lnTo>
                    <a:pt x="1908" y="943"/>
                  </a:lnTo>
                  <a:lnTo>
                    <a:pt x="1798" y="970"/>
                  </a:lnTo>
                  <a:lnTo>
                    <a:pt x="1692" y="1005"/>
                  </a:lnTo>
                  <a:lnTo>
                    <a:pt x="1591" y="1052"/>
                  </a:lnTo>
                  <a:lnTo>
                    <a:pt x="1494" y="1107"/>
                  </a:lnTo>
                  <a:lnTo>
                    <a:pt x="1403" y="1169"/>
                  </a:lnTo>
                  <a:lnTo>
                    <a:pt x="1318" y="1239"/>
                  </a:lnTo>
                  <a:lnTo>
                    <a:pt x="1239" y="1318"/>
                  </a:lnTo>
                  <a:lnTo>
                    <a:pt x="1170" y="1403"/>
                  </a:lnTo>
                  <a:lnTo>
                    <a:pt x="1106" y="1493"/>
                  </a:lnTo>
                  <a:lnTo>
                    <a:pt x="1052" y="1591"/>
                  </a:lnTo>
                  <a:lnTo>
                    <a:pt x="1006" y="1693"/>
                  </a:lnTo>
                  <a:lnTo>
                    <a:pt x="968" y="1798"/>
                  </a:lnTo>
                  <a:lnTo>
                    <a:pt x="942" y="1909"/>
                  </a:lnTo>
                  <a:lnTo>
                    <a:pt x="926" y="2023"/>
                  </a:lnTo>
                  <a:lnTo>
                    <a:pt x="920" y="2141"/>
                  </a:lnTo>
                  <a:lnTo>
                    <a:pt x="926" y="2255"/>
                  </a:lnTo>
                  <a:lnTo>
                    <a:pt x="942" y="2366"/>
                  </a:lnTo>
                  <a:lnTo>
                    <a:pt x="967" y="2473"/>
                  </a:lnTo>
                  <a:lnTo>
                    <a:pt x="1001" y="2576"/>
                  </a:lnTo>
                  <a:lnTo>
                    <a:pt x="1043" y="2675"/>
                  </a:lnTo>
                  <a:lnTo>
                    <a:pt x="1095" y="2769"/>
                  </a:lnTo>
                  <a:lnTo>
                    <a:pt x="1154" y="2859"/>
                  </a:lnTo>
                  <a:lnTo>
                    <a:pt x="1220" y="2942"/>
                  </a:lnTo>
                  <a:lnTo>
                    <a:pt x="1295" y="3019"/>
                  </a:lnTo>
                  <a:lnTo>
                    <a:pt x="1373" y="3091"/>
                  </a:lnTo>
                  <a:lnTo>
                    <a:pt x="1461" y="3155"/>
                  </a:lnTo>
                  <a:lnTo>
                    <a:pt x="1551" y="3210"/>
                  </a:lnTo>
                  <a:lnTo>
                    <a:pt x="1648" y="3258"/>
                  </a:lnTo>
                  <a:lnTo>
                    <a:pt x="1749" y="3298"/>
                  </a:lnTo>
                  <a:lnTo>
                    <a:pt x="1855" y="3328"/>
                  </a:lnTo>
                  <a:lnTo>
                    <a:pt x="1963" y="3350"/>
                  </a:lnTo>
                  <a:lnTo>
                    <a:pt x="2076" y="3360"/>
                  </a:lnTo>
                  <a:lnTo>
                    <a:pt x="2031" y="3405"/>
                  </a:lnTo>
                  <a:lnTo>
                    <a:pt x="1992" y="3455"/>
                  </a:lnTo>
                  <a:lnTo>
                    <a:pt x="1958" y="3508"/>
                  </a:lnTo>
                  <a:lnTo>
                    <a:pt x="1931" y="3566"/>
                  </a:lnTo>
                  <a:lnTo>
                    <a:pt x="1912" y="3628"/>
                  </a:lnTo>
                  <a:lnTo>
                    <a:pt x="1899" y="3692"/>
                  </a:lnTo>
                  <a:lnTo>
                    <a:pt x="1896" y="3758"/>
                  </a:lnTo>
                  <a:lnTo>
                    <a:pt x="1896" y="4282"/>
                  </a:lnTo>
                  <a:lnTo>
                    <a:pt x="1705" y="4282"/>
                  </a:lnTo>
                  <a:lnTo>
                    <a:pt x="1666" y="4278"/>
                  </a:lnTo>
                  <a:lnTo>
                    <a:pt x="1630" y="4262"/>
                  </a:lnTo>
                  <a:lnTo>
                    <a:pt x="1600" y="4239"/>
                  </a:lnTo>
                  <a:lnTo>
                    <a:pt x="1576" y="4210"/>
                  </a:lnTo>
                  <a:lnTo>
                    <a:pt x="1562" y="4174"/>
                  </a:lnTo>
                  <a:lnTo>
                    <a:pt x="1557" y="4135"/>
                  </a:lnTo>
                  <a:lnTo>
                    <a:pt x="1557" y="3783"/>
                  </a:lnTo>
                  <a:lnTo>
                    <a:pt x="1473" y="3751"/>
                  </a:lnTo>
                  <a:lnTo>
                    <a:pt x="1391" y="3716"/>
                  </a:lnTo>
                  <a:lnTo>
                    <a:pt x="1143" y="3964"/>
                  </a:lnTo>
                  <a:lnTo>
                    <a:pt x="1116" y="3985"/>
                  </a:lnTo>
                  <a:lnTo>
                    <a:pt x="1086" y="3999"/>
                  </a:lnTo>
                  <a:lnTo>
                    <a:pt x="1056" y="4005"/>
                  </a:lnTo>
                  <a:lnTo>
                    <a:pt x="1024" y="4005"/>
                  </a:lnTo>
                  <a:lnTo>
                    <a:pt x="992" y="3999"/>
                  </a:lnTo>
                  <a:lnTo>
                    <a:pt x="961" y="3985"/>
                  </a:lnTo>
                  <a:lnTo>
                    <a:pt x="935" y="3964"/>
                  </a:lnTo>
                  <a:lnTo>
                    <a:pt x="319" y="3348"/>
                  </a:lnTo>
                  <a:lnTo>
                    <a:pt x="298" y="3321"/>
                  </a:lnTo>
                  <a:lnTo>
                    <a:pt x="284" y="3291"/>
                  </a:lnTo>
                  <a:lnTo>
                    <a:pt x="277" y="3258"/>
                  </a:lnTo>
                  <a:lnTo>
                    <a:pt x="277" y="3226"/>
                  </a:lnTo>
                  <a:lnTo>
                    <a:pt x="284" y="3196"/>
                  </a:lnTo>
                  <a:lnTo>
                    <a:pt x="298" y="3166"/>
                  </a:lnTo>
                  <a:lnTo>
                    <a:pt x="319" y="3139"/>
                  </a:lnTo>
                  <a:lnTo>
                    <a:pt x="567" y="2891"/>
                  </a:lnTo>
                  <a:lnTo>
                    <a:pt x="532" y="2809"/>
                  </a:lnTo>
                  <a:lnTo>
                    <a:pt x="499" y="2725"/>
                  </a:lnTo>
                  <a:lnTo>
                    <a:pt x="148" y="2725"/>
                  </a:lnTo>
                  <a:lnTo>
                    <a:pt x="109" y="2719"/>
                  </a:lnTo>
                  <a:lnTo>
                    <a:pt x="73" y="2705"/>
                  </a:lnTo>
                  <a:lnTo>
                    <a:pt x="45" y="2682"/>
                  </a:lnTo>
                  <a:lnTo>
                    <a:pt x="22" y="2651"/>
                  </a:lnTo>
                  <a:lnTo>
                    <a:pt x="6" y="2616"/>
                  </a:lnTo>
                  <a:lnTo>
                    <a:pt x="0" y="2576"/>
                  </a:lnTo>
                  <a:lnTo>
                    <a:pt x="0" y="1705"/>
                  </a:lnTo>
                  <a:lnTo>
                    <a:pt x="6" y="1666"/>
                  </a:lnTo>
                  <a:lnTo>
                    <a:pt x="22" y="1632"/>
                  </a:lnTo>
                  <a:lnTo>
                    <a:pt x="45" y="1602"/>
                  </a:lnTo>
                  <a:lnTo>
                    <a:pt x="73" y="1578"/>
                  </a:lnTo>
                  <a:lnTo>
                    <a:pt x="109" y="1564"/>
                  </a:lnTo>
                  <a:lnTo>
                    <a:pt x="148" y="1559"/>
                  </a:lnTo>
                  <a:lnTo>
                    <a:pt x="499" y="1559"/>
                  </a:lnTo>
                  <a:lnTo>
                    <a:pt x="532" y="1473"/>
                  </a:lnTo>
                  <a:lnTo>
                    <a:pt x="567" y="1393"/>
                  </a:lnTo>
                  <a:lnTo>
                    <a:pt x="319" y="1144"/>
                  </a:lnTo>
                  <a:lnTo>
                    <a:pt x="298" y="1118"/>
                  </a:lnTo>
                  <a:lnTo>
                    <a:pt x="284" y="1087"/>
                  </a:lnTo>
                  <a:lnTo>
                    <a:pt x="277" y="1055"/>
                  </a:lnTo>
                  <a:lnTo>
                    <a:pt x="277" y="1023"/>
                  </a:lnTo>
                  <a:lnTo>
                    <a:pt x="284" y="991"/>
                  </a:lnTo>
                  <a:lnTo>
                    <a:pt x="298" y="962"/>
                  </a:lnTo>
                  <a:lnTo>
                    <a:pt x="319" y="936"/>
                  </a:lnTo>
                  <a:lnTo>
                    <a:pt x="935" y="320"/>
                  </a:lnTo>
                  <a:lnTo>
                    <a:pt x="961" y="298"/>
                  </a:lnTo>
                  <a:lnTo>
                    <a:pt x="992" y="284"/>
                  </a:lnTo>
                  <a:lnTo>
                    <a:pt x="1024" y="277"/>
                  </a:lnTo>
                  <a:lnTo>
                    <a:pt x="1056" y="277"/>
                  </a:lnTo>
                  <a:lnTo>
                    <a:pt x="1086" y="284"/>
                  </a:lnTo>
                  <a:lnTo>
                    <a:pt x="1116" y="298"/>
                  </a:lnTo>
                  <a:lnTo>
                    <a:pt x="1143" y="320"/>
                  </a:lnTo>
                  <a:lnTo>
                    <a:pt x="1391" y="568"/>
                  </a:lnTo>
                  <a:lnTo>
                    <a:pt x="1473" y="530"/>
                  </a:lnTo>
                  <a:lnTo>
                    <a:pt x="1557" y="498"/>
                  </a:lnTo>
                  <a:lnTo>
                    <a:pt x="1557" y="148"/>
                  </a:lnTo>
                  <a:lnTo>
                    <a:pt x="1562" y="109"/>
                  </a:lnTo>
                  <a:lnTo>
                    <a:pt x="1576" y="73"/>
                  </a:lnTo>
                  <a:lnTo>
                    <a:pt x="1600" y="43"/>
                  </a:lnTo>
                  <a:lnTo>
                    <a:pt x="1630" y="20"/>
                  </a:lnTo>
                  <a:lnTo>
                    <a:pt x="1666" y="5"/>
                  </a:lnTo>
                  <a:lnTo>
                    <a:pt x="17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74" name="Shape 9874"/>
            <p:cNvSpPr/>
            <p:nvPr/>
          </p:nvSpPr>
          <p:spPr>
            <a:xfrm>
              <a:off x="4323" y="5482"/>
              <a:ext cx="834" cy="835"/>
            </a:xfrm>
            <a:custGeom>
              <a:avLst/>
              <a:gdLst/>
              <a:ahLst/>
              <a:cxnLst/>
              <a:rect l="0" t="0" r="0" b="0"/>
              <a:pathLst>
                <a:path w="1669" h="1671" extrusionOk="0">
                  <a:moveTo>
                    <a:pt x="836" y="0"/>
                  </a:moveTo>
                  <a:lnTo>
                    <a:pt x="930" y="6"/>
                  </a:lnTo>
                  <a:lnTo>
                    <a:pt x="1021" y="20"/>
                  </a:lnTo>
                  <a:lnTo>
                    <a:pt x="1109" y="45"/>
                  </a:lnTo>
                  <a:lnTo>
                    <a:pt x="1192" y="79"/>
                  </a:lnTo>
                  <a:lnTo>
                    <a:pt x="1271" y="122"/>
                  </a:lnTo>
                  <a:lnTo>
                    <a:pt x="1344" y="173"/>
                  </a:lnTo>
                  <a:lnTo>
                    <a:pt x="1412" y="230"/>
                  </a:lnTo>
                  <a:lnTo>
                    <a:pt x="1472" y="295"/>
                  </a:lnTo>
                  <a:lnTo>
                    <a:pt x="1526" y="366"/>
                  </a:lnTo>
                  <a:lnTo>
                    <a:pt x="1572" y="441"/>
                  </a:lnTo>
                  <a:lnTo>
                    <a:pt x="1610" y="523"/>
                  </a:lnTo>
                  <a:lnTo>
                    <a:pt x="1640" y="609"/>
                  </a:lnTo>
                  <a:lnTo>
                    <a:pt x="1660" y="698"/>
                  </a:lnTo>
                  <a:lnTo>
                    <a:pt x="1669" y="791"/>
                  </a:lnTo>
                  <a:lnTo>
                    <a:pt x="1669" y="888"/>
                  </a:lnTo>
                  <a:lnTo>
                    <a:pt x="1615" y="911"/>
                  </a:lnTo>
                  <a:lnTo>
                    <a:pt x="1562" y="939"/>
                  </a:lnTo>
                  <a:lnTo>
                    <a:pt x="1513" y="973"/>
                  </a:lnTo>
                  <a:lnTo>
                    <a:pt x="1469" y="1014"/>
                  </a:lnTo>
                  <a:lnTo>
                    <a:pt x="1398" y="1086"/>
                  </a:lnTo>
                  <a:lnTo>
                    <a:pt x="1333" y="1150"/>
                  </a:lnTo>
                  <a:lnTo>
                    <a:pt x="1274" y="1209"/>
                  </a:lnTo>
                  <a:lnTo>
                    <a:pt x="1221" y="1261"/>
                  </a:lnTo>
                  <a:lnTo>
                    <a:pt x="1173" y="1309"/>
                  </a:lnTo>
                  <a:lnTo>
                    <a:pt x="1132" y="1350"/>
                  </a:lnTo>
                  <a:lnTo>
                    <a:pt x="1093" y="1387"/>
                  </a:lnTo>
                  <a:lnTo>
                    <a:pt x="1061" y="1421"/>
                  </a:lnTo>
                  <a:lnTo>
                    <a:pt x="1030" y="1452"/>
                  </a:lnTo>
                  <a:lnTo>
                    <a:pt x="1005" y="1479"/>
                  </a:lnTo>
                  <a:lnTo>
                    <a:pt x="982" y="1502"/>
                  </a:lnTo>
                  <a:lnTo>
                    <a:pt x="964" y="1523"/>
                  </a:lnTo>
                  <a:lnTo>
                    <a:pt x="946" y="1543"/>
                  </a:lnTo>
                  <a:lnTo>
                    <a:pt x="932" y="1561"/>
                  </a:lnTo>
                  <a:lnTo>
                    <a:pt x="921" y="1577"/>
                  </a:lnTo>
                  <a:lnTo>
                    <a:pt x="911" y="1593"/>
                  </a:lnTo>
                  <a:lnTo>
                    <a:pt x="902" y="1607"/>
                  </a:lnTo>
                  <a:lnTo>
                    <a:pt x="893" y="1621"/>
                  </a:lnTo>
                  <a:lnTo>
                    <a:pt x="886" y="1637"/>
                  </a:lnTo>
                  <a:lnTo>
                    <a:pt x="879" y="1653"/>
                  </a:lnTo>
                  <a:lnTo>
                    <a:pt x="870" y="1671"/>
                  </a:lnTo>
                  <a:lnTo>
                    <a:pt x="777" y="1670"/>
                  </a:lnTo>
                  <a:lnTo>
                    <a:pt x="684" y="1659"/>
                  </a:lnTo>
                  <a:lnTo>
                    <a:pt x="597" y="1637"/>
                  </a:lnTo>
                  <a:lnTo>
                    <a:pt x="511" y="1607"/>
                  </a:lnTo>
                  <a:lnTo>
                    <a:pt x="433" y="1570"/>
                  </a:lnTo>
                  <a:lnTo>
                    <a:pt x="358" y="1523"/>
                  </a:lnTo>
                  <a:lnTo>
                    <a:pt x="288" y="1468"/>
                  </a:lnTo>
                  <a:lnTo>
                    <a:pt x="226" y="1407"/>
                  </a:lnTo>
                  <a:lnTo>
                    <a:pt x="169" y="1341"/>
                  </a:lnTo>
                  <a:lnTo>
                    <a:pt x="119" y="1268"/>
                  </a:lnTo>
                  <a:lnTo>
                    <a:pt x="78" y="1189"/>
                  </a:lnTo>
                  <a:lnTo>
                    <a:pt x="44" y="1107"/>
                  </a:lnTo>
                  <a:lnTo>
                    <a:pt x="21" y="1020"/>
                  </a:lnTo>
                  <a:lnTo>
                    <a:pt x="5" y="929"/>
                  </a:lnTo>
                  <a:lnTo>
                    <a:pt x="0" y="836"/>
                  </a:lnTo>
                  <a:lnTo>
                    <a:pt x="5" y="739"/>
                  </a:lnTo>
                  <a:lnTo>
                    <a:pt x="23" y="645"/>
                  </a:lnTo>
                  <a:lnTo>
                    <a:pt x="50" y="554"/>
                  </a:lnTo>
                  <a:lnTo>
                    <a:pt x="85" y="468"/>
                  </a:lnTo>
                  <a:lnTo>
                    <a:pt x="130" y="388"/>
                  </a:lnTo>
                  <a:lnTo>
                    <a:pt x="183" y="313"/>
                  </a:lnTo>
                  <a:lnTo>
                    <a:pt x="244" y="245"/>
                  </a:lnTo>
                  <a:lnTo>
                    <a:pt x="313" y="184"/>
                  </a:lnTo>
                  <a:lnTo>
                    <a:pt x="388" y="131"/>
                  </a:lnTo>
                  <a:lnTo>
                    <a:pt x="469" y="84"/>
                  </a:lnTo>
                  <a:lnTo>
                    <a:pt x="554" y="48"/>
                  </a:lnTo>
                  <a:lnTo>
                    <a:pt x="643" y="22"/>
                  </a:lnTo>
                  <a:lnTo>
                    <a:pt x="738" y="6"/>
                  </a:lnTo>
                  <a:lnTo>
                    <a:pt x="8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75" name="Shape 9875"/>
            <p:cNvSpPr/>
            <p:nvPr/>
          </p:nvSpPr>
          <p:spPr>
            <a:xfrm>
              <a:off x="4810" y="5982"/>
              <a:ext cx="1791" cy="1793"/>
            </a:xfrm>
            <a:custGeom>
              <a:avLst/>
              <a:gdLst/>
              <a:ahLst/>
              <a:cxnLst/>
              <a:rect l="0" t="0" r="0" b="0"/>
              <a:pathLst>
                <a:path w="3580" h="3585" extrusionOk="0">
                  <a:moveTo>
                    <a:pt x="1790" y="709"/>
                  </a:moveTo>
                  <a:lnTo>
                    <a:pt x="1680" y="714"/>
                  </a:lnTo>
                  <a:lnTo>
                    <a:pt x="1573" y="730"/>
                  </a:lnTo>
                  <a:lnTo>
                    <a:pt x="1469" y="757"/>
                  </a:lnTo>
                  <a:lnTo>
                    <a:pt x="1369" y="793"/>
                  </a:lnTo>
                  <a:lnTo>
                    <a:pt x="1275" y="839"/>
                  </a:lnTo>
                  <a:lnTo>
                    <a:pt x="1186" y="893"/>
                  </a:lnTo>
                  <a:lnTo>
                    <a:pt x="1102" y="955"/>
                  </a:lnTo>
                  <a:lnTo>
                    <a:pt x="1025" y="1026"/>
                  </a:lnTo>
                  <a:lnTo>
                    <a:pt x="954" y="1103"/>
                  </a:lnTo>
                  <a:lnTo>
                    <a:pt x="891" y="1187"/>
                  </a:lnTo>
                  <a:lnTo>
                    <a:pt x="838" y="1276"/>
                  </a:lnTo>
                  <a:lnTo>
                    <a:pt x="792" y="1371"/>
                  </a:lnTo>
                  <a:lnTo>
                    <a:pt x="756" y="1471"/>
                  </a:lnTo>
                  <a:lnTo>
                    <a:pt x="729" y="1575"/>
                  </a:lnTo>
                  <a:lnTo>
                    <a:pt x="713" y="1682"/>
                  </a:lnTo>
                  <a:lnTo>
                    <a:pt x="708" y="1792"/>
                  </a:lnTo>
                  <a:lnTo>
                    <a:pt x="713" y="1903"/>
                  </a:lnTo>
                  <a:lnTo>
                    <a:pt x="729" y="2010"/>
                  </a:lnTo>
                  <a:lnTo>
                    <a:pt x="756" y="2114"/>
                  </a:lnTo>
                  <a:lnTo>
                    <a:pt x="792" y="2214"/>
                  </a:lnTo>
                  <a:lnTo>
                    <a:pt x="838" y="2308"/>
                  </a:lnTo>
                  <a:lnTo>
                    <a:pt x="891" y="2398"/>
                  </a:lnTo>
                  <a:lnTo>
                    <a:pt x="954" y="2482"/>
                  </a:lnTo>
                  <a:lnTo>
                    <a:pt x="1025" y="2558"/>
                  </a:lnTo>
                  <a:lnTo>
                    <a:pt x="1102" y="2628"/>
                  </a:lnTo>
                  <a:lnTo>
                    <a:pt x="1186" y="2690"/>
                  </a:lnTo>
                  <a:lnTo>
                    <a:pt x="1275" y="2746"/>
                  </a:lnTo>
                  <a:lnTo>
                    <a:pt x="1369" y="2792"/>
                  </a:lnTo>
                  <a:lnTo>
                    <a:pt x="1469" y="2828"/>
                  </a:lnTo>
                  <a:lnTo>
                    <a:pt x="1573" y="2855"/>
                  </a:lnTo>
                  <a:lnTo>
                    <a:pt x="1680" y="2871"/>
                  </a:lnTo>
                  <a:lnTo>
                    <a:pt x="1790" y="2876"/>
                  </a:lnTo>
                  <a:lnTo>
                    <a:pt x="1901" y="2871"/>
                  </a:lnTo>
                  <a:lnTo>
                    <a:pt x="2008" y="2855"/>
                  </a:lnTo>
                  <a:lnTo>
                    <a:pt x="2111" y="2828"/>
                  </a:lnTo>
                  <a:lnTo>
                    <a:pt x="2211" y="2792"/>
                  </a:lnTo>
                  <a:lnTo>
                    <a:pt x="2305" y="2746"/>
                  </a:lnTo>
                  <a:lnTo>
                    <a:pt x="2395" y="2690"/>
                  </a:lnTo>
                  <a:lnTo>
                    <a:pt x="2478" y="2628"/>
                  </a:lnTo>
                  <a:lnTo>
                    <a:pt x="2555" y="2558"/>
                  </a:lnTo>
                  <a:lnTo>
                    <a:pt x="2626" y="2482"/>
                  </a:lnTo>
                  <a:lnTo>
                    <a:pt x="2689" y="2398"/>
                  </a:lnTo>
                  <a:lnTo>
                    <a:pt x="2742" y="2308"/>
                  </a:lnTo>
                  <a:lnTo>
                    <a:pt x="2789" y="2214"/>
                  </a:lnTo>
                  <a:lnTo>
                    <a:pt x="2824" y="2114"/>
                  </a:lnTo>
                  <a:lnTo>
                    <a:pt x="2851" y="2010"/>
                  </a:lnTo>
                  <a:lnTo>
                    <a:pt x="2867" y="1903"/>
                  </a:lnTo>
                  <a:lnTo>
                    <a:pt x="2872" y="1792"/>
                  </a:lnTo>
                  <a:lnTo>
                    <a:pt x="2867" y="1682"/>
                  </a:lnTo>
                  <a:lnTo>
                    <a:pt x="2851" y="1575"/>
                  </a:lnTo>
                  <a:lnTo>
                    <a:pt x="2824" y="1471"/>
                  </a:lnTo>
                  <a:lnTo>
                    <a:pt x="2789" y="1371"/>
                  </a:lnTo>
                  <a:lnTo>
                    <a:pt x="2742" y="1276"/>
                  </a:lnTo>
                  <a:lnTo>
                    <a:pt x="2689" y="1187"/>
                  </a:lnTo>
                  <a:lnTo>
                    <a:pt x="2626" y="1103"/>
                  </a:lnTo>
                  <a:lnTo>
                    <a:pt x="2555" y="1026"/>
                  </a:lnTo>
                  <a:lnTo>
                    <a:pt x="2478" y="955"/>
                  </a:lnTo>
                  <a:lnTo>
                    <a:pt x="2395" y="893"/>
                  </a:lnTo>
                  <a:lnTo>
                    <a:pt x="2305" y="839"/>
                  </a:lnTo>
                  <a:lnTo>
                    <a:pt x="2211" y="793"/>
                  </a:lnTo>
                  <a:lnTo>
                    <a:pt x="2111" y="757"/>
                  </a:lnTo>
                  <a:lnTo>
                    <a:pt x="2008" y="730"/>
                  </a:lnTo>
                  <a:lnTo>
                    <a:pt x="1901" y="714"/>
                  </a:lnTo>
                  <a:lnTo>
                    <a:pt x="1790" y="709"/>
                  </a:lnTo>
                  <a:close/>
                  <a:moveTo>
                    <a:pt x="1450" y="0"/>
                  </a:moveTo>
                  <a:lnTo>
                    <a:pt x="2131" y="0"/>
                  </a:lnTo>
                  <a:lnTo>
                    <a:pt x="2170" y="5"/>
                  </a:lnTo>
                  <a:lnTo>
                    <a:pt x="2206" y="19"/>
                  </a:lnTo>
                  <a:lnTo>
                    <a:pt x="2234" y="43"/>
                  </a:lnTo>
                  <a:lnTo>
                    <a:pt x="2257" y="73"/>
                  </a:lnTo>
                  <a:lnTo>
                    <a:pt x="2273" y="109"/>
                  </a:lnTo>
                  <a:lnTo>
                    <a:pt x="2277" y="146"/>
                  </a:lnTo>
                  <a:lnTo>
                    <a:pt x="2277" y="389"/>
                  </a:lnTo>
                  <a:lnTo>
                    <a:pt x="2359" y="419"/>
                  </a:lnTo>
                  <a:lnTo>
                    <a:pt x="2436" y="455"/>
                  </a:lnTo>
                  <a:lnTo>
                    <a:pt x="2607" y="284"/>
                  </a:lnTo>
                  <a:lnTo>
                    <a:pt x="2630" y="264"/>
                  </a:lnTo>
                  <a:lnTo>
                    <a:pt x="2657" y="252"/>
                  </a:lnTo>
                  <a:lnTo>
                    <a:pt x="2683" y="243"/>
                  </a:lnTo>
                  <a:lnTo>
                    <a:pt x="2712" y="241"/>
                  </a:lnTo>
                  <a:lnTo>
                    <a:pt x="2739" y="243"/>
                  </a:lnTo>
                  <a:lnTo>
                    <a:pt x="2767" y="252"/>
                  </a:lnTo>
                  <a:lnTo>
                    <a:pt x="2792" y="264"/>
                  </a:lnTo>
                  <a:lnTo>
                    <a:pt x="2815" y="284"/>
                  </a:lnTo>
                  <a:lnTo>
                    <a:pt x="3297" y="766"/>
                  </a:lnTo>
                  <a:lnTo>
                    <a:pt x="3318" y="793"/>
                  </a:lnTo>
                  <a:lnTo>
                    <a:pt x="3332" y="823"/>
                  </a:lnTo>
                  <a:lnTo>
                    <a:pt x="3340" y="853"/>
                  </a:lnTo>
                  <a:lnTo>
                    <a:pt x="3340" y="885"/>
                  </a:lnTo>
                  <a:lnTo>
                    <a:pt x="3332" y="918"/>
                  </a:lnTo>
                  <a:lnTo>
                    <a:pt x="3318" y="948"/>
                  </a:lnTo>
                  <a:lnTo>
                    <a:pt x="3297" y="975"/>
                  </a:lnTo>
                  <a:lnTo>
                    <a:pt x="3126" y="1146"/>
                  </a:lnTo>
                  <a:lnTo>
                    <a:pt x="3161" y="1223"/>
                  </a:lnTo>
                  <a:lnTo>
                    <a:pt x="3192" y="1303"/>
                  </a:lnTo>
                  <a:lnTo>
                    <a:pt x="3432" y="1303"/>
                  </a:lnTo>
                  <a:lnTo>
                    <a:pt x="3472" y="1309"/>
                  </a:lnTo>
                  <a:lnTo>
                    <a:pt x="3507" y="1325"/>
                  </a:lnTo>
                  <a:lnTo>
                    <a:pt x="3538" y="1348"/>
                  </a:lnTo>
                  <a:lnTo>
                    <a:pt x="3561" y="1376"/>
                  </a:lnTo>
                  <a:lnTo>
                    <a:pt x="3575" y="1412"/>
                  </a:lnTo>
                  <a:lnTo>
                    <a:pt x="3580" y="1451"/>
                  </a:lnTo>
                  <a:lnTo>
                    <a:pt x="3580" y="2133"/>
                  </a:lnTo>
                  <a:lnTo>
                    <a:pt x="3575" y="2173"/>
                  </a:lnTo>
                  <a:lnTo>
                    <a:pt x="3561" y="2208"/>
                  </a:lnTo>
                  <a:lnTo>
                    <a:pt x="3538" y="2237"/>
                  </a:lnTo>
                  <a:lnTo>
                    <a:pt x="3507" y="2260"/>
                  </a:lnTo>
                  <a:lnTo>
                    <a:pt x="3472" y="2274"/>
                  </a:lnTo>
                  <a:lnTo>
                    <a:pt x="3432" y="2280"/>
                  </a:lnTo>
                  <a:lnTo>
                    <a:pt x="3192" y="2280"/>
                  </a:lnTo>
                  <a:lnTo>
                    <a:pt x="3161" y="2362"/>
                  </a:lnTo>
                  <a:lnTo>
                    <a:pt x="3126" y="2439"/>
                  </a:lnTo>
                  <a:lnTo>
                    <a:pt x="3297" y="2610"/>
                  </a:lnTo>
                  <a:lnTo>
                    <a:pt x="3318" y="2637"/>
                  </a:lnTo>
                  <a:lnTo>
                    <a:pt x="3332" y="2667"/>
                  </a:lnTo>
                  <a:lnTo>
                    <a:pt x="3340" y="2699"/>
                  </a:lnTo>
                  <a:lnTo>
                    <a:pt x="3340" y="2732"/>
                  </a:lnTo>
                  <a:lnTo>
                    <a:pt x="3332" y="2762"/>
                  </a:lnTo>
                  <a:lnTo>
                    <a:pt x="3318" y="2792"/>
                  </a:lnTo>
                  <a:lnTo>
                    <a:pt x="3297" y="2819"/>
                  </a:lnTo>
                  <a:lnTo>
                    <a:pt x="2815" y="3301"/>
                  </a:lnTo>
                  <a:lnTo>
                    <a:pt x="2792" y="3319"/>
                  </a:lnTo>
                  <a:lnTo>
                    <a:pt x="2767" y="3333"/>
                  </a:lnTo>
                  <a:lnTo>
                    <a:pt x="2739" y="3342"/>
                  </a:lnTo>
                  <a:lnTo>
                    <a:pt x="2712" y="3344"/>
                  </a:lnTo>
                  <a:lnTo>
                    <a:pt x="2683" y="3342"/>
                  </a:lnTo>
                  <a:lnTo>
                    <a:pt x="2657" y="3333"/>
                  </a:lnTo>
                  <a:lnTo>
                    <a:pt x="2630" y="3319"/>
                  </a:lnTo>
                  <a:lnTo>
                    <a:pt x="2607" y="3301"/>
                  </a:lnTo>
                  <a:lnTo>
                    <a:pt x="2436" y="3130"/>
                  </a:lnTo>
                  <a:lnTo>
                    <a:pt x="2359" y="3165"/>
                  </a:lnTo>
                  <a:lnTo>
                    <a:pt x="2277" y="3196"/>
                  </a:lnTo>
                  <a:lnTo>
                    <a:pt x="2277" y="3437"/>
                  </a:lnTo>
                  <a:lnTo>
                    <a:pt x="2273" y="3476"/>
                  </a:lnTo>
                  <a:lnTo>
                    <a:pt x="2257" y="3512"/>
                  </a:lnTo>
                  <a:lnTo>
                    <a:pt x="2234" y="3542"/>
                  </a:lnTo>
                  <a:lnTo>
                    <a:pt x="2206" y="3565"/>
                  </a:lnTo>
                  <a:lnTo>
                    <a:pt x="2170" y="3580"/>
                  </a:lnTo>
                  <a:lnTo>
                    <a:pt x="2131" y="3585"/>
                  </a:lnTo>
                  <a:lnTo>
                    <a:pt x="1450" y="3585"/>
                  </a:lnTo>
                  <a:lnTo>
                    <a:pt x="1410" y="3580"/>
                  </a:lnTo>
                  <a:lnTo>
                    <a:pt x="1375" y="3565"/>
                  </a:lnTo>
                  <a:lnTo>
                    <a:pt x="1346" y="3542"/>
                  </a:lnTo>
                  <a:lnTo>
                    <a:pt x="1323" y="3512"/>
                  </a:lnTo>
                  <a:lnTo>
                    <a:pt x="1309" y="3476"/>
                  </a:lnTo>
                  <a:lnTo>
                    <a:pt x="1303" y="3437"/>
                  </a:lnTo>
                  <a:lnTo>
                    <a:pt x="1303" y="3196"/>
                  </a:lnTo>
                  <a:lnTo>
                    <a:pt x="1221" y="3165"/>
                  </a:lnTo>
                  <a:lnTo>
                    <a:pt x="1145" y="3130"/>
                  </a:lnTo>
                  <a:lnTo>
                    <a:pt x="973" y="3301"/>
                  </a:lnTo>
                  <a:lnTo>
                    <a:pt x="950" y="3319"/>
                  </a:lnTo>
                  <a:lnTo>
                    <a:pt x="924" y="3333"/>
                  </a:lnTo>
                  <a:lnTo>
                    <a:pt x="897" y="3342"/>
                  </a:lnTo>
                  <a:lnTo>
                    <a:pt x="868" y="3344"/>
                  </a:lnTo>
                  <a:lnTo>
                    <a:pt x="842" y="3342"/>
                  </a:lnTo>
                  <a:lnTo>
                    <a:pt x="813" y="3333"/>
                  </a:lnTo>
                  <a:lnTo>
                    <a:pt x="788" y="3319"/>
                  </a:lnTo>
                  <a:lnTo>
                    <a:pt x="765" y="3301"/>
                  </a:lnTo>
                  <a:lnTo>
                    <a:pt x="283" y="2819"/>
                  </a:lnTo>
                  <a:lnTo>
                    <a:pt x="262" y="2792"/>
                  </a:lnTo>
                  <a:lnTo>
                    <a:pt x="248" y="2762"/>
                  </a:lnTo>
                  <a:lnTo>
                    <a:pt x="241" y="2732"/>
                  </a:lnTo>
                  <a:lnTo>
                    <a:pt x="241" y="2699"/>
                  </a:lnTo>
                  <a:lnTo>
                    <a:pt x="248" y="2667"/>
                  </a:lnTo>
                  <a:lnTo>
                    <a:pt x="262" y="2637"/>
                  </a:lnTo>
                  <a:lnTo>
                    <a:pt x="283" y="2610"/>
                  </a:lnTo>
                  <a:lnTo>
                    <a:pt x="455" y="2439"/>
                  </a:lnTo>
                  <a:lnTo>
                    <a:pt x="419" y="2362"/>
                  </a:lnTo>
                  <a:lnTo>
                    <a:pt x="389" y="2280"/>
                  </a:lnTo>
                  <a:lnTo>
                    <a:pt x="148" y="2280"/>
                  </a:lnTo>
                  <a:lnTo>
                    <a:pt x="109" y="2274"/>
                  </a:lnTo>
                  <a:lnTo>
                    <a:pt x="73" y="2260"/>
                  </a:lnTo>
                  <a:lnTo>
                    <a:pt x="43" y="2237"/>
                  </a:lnTo>
                  <a:lnTo>
                    <a:pt x="20" y="2208"/>
                  </a:lnTo>
                  <a:lnTo>
                    <a:pt x="5" y="2173"/>
                  </a:lnTo>
                  <a:lnTo>
                    <a:pt x="0" y="2133"/>
                  </a:lnTo>
                  <a:lnTo>
                    <a:pt x="0" y="1451"/>
                  </a:lnTo>
                  <a:lnTo>
                    <a:pt x="5" y="1412"/>
                  </a:lnTo>
                  <a:lnTo>
                    <a:pt x="20" y="1376"/>
                  </a:lnTo>
                  <a:lnTo>
                    <a:pt x="43" y="1348"/>
                  </a:lnTo>
                  <a:lnTo>
                    <a:pt x="73" y="1325"/>
                  </a:lnTo>
                  <a:lnTo>
                    <a:pt x="109" y="1309"/>
                  </a:lnTo>
                  <a:lnTo>
                    <a:pt x="148" y="1303"/>
                  </a:lnTo>
                  <a:lnTo>
                    <a:pt x="389" y="1303"/>
                  </a:lnTo>
                  <a:lnTo>
                    <a:pt x="419" y="1223"/>
                  </a:lnTo>
                  <a:lnTo>
                    <a:pt x="455" y="1146"/>
                  </a:lnTo>
                  <a:lnTo>
                    <a:pt x="283" y="975"/>
                  </a:lnTo>
                  <a:lnTo>
                    <a:pt x="262" y="948"/>
                  </a:lnTo>
                  <a:lnTo>
                    <a:pt x="248" y="918"/>
                  </a:lnTo>
                  <a:lnTo>
                    <a:pt x="241" y="885"/>
                  </a:lnTo>
                  <a:lnTo>
                    <a:pt x="241" y="853"/>
                  </a:lnTo>
                  <a:lnTo>
                    <a:pt x="248" y="823"/>
                  </a:lnTo>
                  <a:lnTo>
                    <a:pt x="262" y="793"/>
                  </a:lnTo>
                  <a:lnTo>
                    <a:pt x="283" y="766"/>
                  </a:lnTo>
                  <a:lnTo>
                    <a:pt x="765" y="284"/>
                  </a:lnTo>
                  <a:lnTo>
                    <a:pt x="788" y="264"/>
                  </a:lnTo>
                  <a:lnTo>
                    <a:pt x="813" y="252"/>
                  </a:lnTo>
                  <a:lnTo>
                    <a:pt x="842" y="243"/>
                  </a:lnTo>
                  <a:lnTo>
                    <a:pt x="868" y="241"/>
                  </a:lnTo>
                  <a:lnTo>
                    <a:pt x="897" y="243"/>
                  </a:lnTo>
                  <a:lnTo>
                    <a:pt x="924" y="252"/>
                  </a:lnTo>
                  <a:lnTo>
                    <a:pt x="950" y="264"/>
                  </a:lnTo>
                  <a:lnTo>
                    <a:pt x="973" y="284"/>
                  </a:lnTo>
                  <a:lnTo>
                    <a:pt x="1145" y="455"/>
                  </a:lnTo>
                  <a:lnTo>
                    <a:pt x="1221" y="419"/>
                  </a:lnTo>
                  <a:lnTo>
                    <a:pt x="1303" y="389"/>
                  </a:lnTo>
                  <a:lnTo>
                    <a:pt x="1303" y="146"/>
                  </a:lnTo>
                  <a:lnTo>
                    <a:pt x="1309" y="109"/>
                  </a:lnTo>
                  <a:lnTo>
                    <a:pt x="1323" y="73"/>
                  </a:lnTo>
                  <a:lnTo>
                    <a:pt x="1346" y="43"/>
                  </a:lnTo>
                  <a:lnTo>
                    <a:pt x="1375" y="19"/>
                  </a:lnTo>
                  <a:lnTo>
                    <a:pt x="1410" y="5"/>
                  </a:lnTo>
                  <a:lnTo>
                    <a:pt x="1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76" name="Shape 9876"/>
            <p:cNvSpPr/>
            <p:nvPr/>
          </p:nvSpPr>
          <p:spPr>
            <a:xfrm>
              <a:off x="5356" y="6529"/>
              <a:ext cx="699" cy="700"/>
            </a:xfrm>
            <a:custGeom>
              <a:avLst/>
              <a:gdLst/>
              <a:ahLst/>
              <a:cxnLst/>
              <a:rect l="0" t="0" r="0" b="0"/>
              <a:pathLst>
                <a:path w="1398" h="1399" extrusionOk="0">
                  <a:moveTo>
                    <a:pt x="699" y="0"/>
                  </a:moveTo>
                  <a:lnTo>
                    <a:pt x="786" y="5"/>
                  </a:lnTo>
                  <a:lnTo>
                    <a:pt x="872" y="21"/>
                  </a:lnTo>
                  <a:lnTo>
                    <a:pt x="952" y="46"/>
                  </a:lnTo>
                  <a:lnTo>
                    <a:pt x="1027" y="82"/>
                  </a:lnTo>
                  <a:lnTo>
                    <a:pt x="1099" y="124"/>
                  </a:lnTo>
                  <a:lnTo>
                    <a:pt x="1163" y="176"/>
                  </a:lnTo>
                  <a:lnTo>
                    <a:pt x="1222" y="235"/>
                  </a:lnTo>
                  <a:lnTo>
                    <a:pt x="1273" y="299"/>
                  </a:lnTo>
                  <a:lnTo>
                    <a:pt x="1316" y="371"/>
                  </a:lnTo>
                  <a:lnTo>
                    <a:pt x="1352" y="446"/>
                  </a:lnTo>
                  <a:lnTo>
                    <a:pt x="1377" y="526"/>
                  </a:lnTo>
                  <a:lnTo>
                    <a:pt x="1393" y="612"/>
                  </a:lnTo>
                  <a:lnTo>
                    <a:pt x="1398" y="699"/>
                  </a:lnTo>
                  <a:lnTo>
                    <a:pt x="1393" y="787"/>
                  </a:lnTo>
                  <a:lnTo>
                    <a:pt x="1377" y="873"/>
                  </a:lnTo>
                  <a:lnTo>
                    <a:pt x="1352" y="953"/>
                  </a:lnTo>
                  <a:lnTo>
                    <a:pt x="1316" y="1028"/>
                  </a:lnTo>
                  <a:lnTo>
                    <a:pt x="1273" y="1099"/>
                  </a:lnTo>
                  <a:lnTo>
                    <a:pt x="1222" y="1164"/>
                  </a:lnTo>
                  <a:lnTo>
                    <a:pt x="1163" y="1223"/>
                  </a:lnTo>
                  <a:lnTo>
                    <a:pt x="1099" y="1274"/>
                  </a:lnTo>
                  <a:lnTo>
                    <a:pt x="1027" y="1317"/>
                  </a:lnTo>
                  <a:lnTo>
                    <a:pt x="952" y="1353"/>
                  </a:lnTo>
                  <a:lnTo>
                    <a:pt x="872" y="1378"/>
                  </a:lnTo>
                  <a:lnTo>
                    <a:pt x="786" y="1394"/>
                  </a:lnTo>
                  <a:lnTo>
                    <a:pt x="699" y="1399"/>
                  </a:lnTo>
                  <a:lnTo>
                    <a:pt x="612" y="1394"/>
                  </a:lnTo>
                  <a:lnTo>
                    <a:pt x="526" y="1378"/>
                  </a:lnTo>
                  <a:lnTo>
                    <a:pt x="446" y="1353"/>
                  </a:lnTo>
                  <a:lnTo>
                    <a:pt x="371" y="1317"/>
                  </a:lnTo>
                  <a:lnTo>
                    <a:pt x="300" y="1274"/>
                  </a:lnTo>
                  <a:lnTo>
                    <a:pt x="236" y="1223"/>
                  </a:lnTo>
                  <a:lnTo>
                    <a:pt x="177" y="1164"/>
                  </a:lnTo>
                  <a:lnTo>
                    <a:pt x="125" y="1099"/>
                  </a:lnTo>
                  <a:lnTo>
                    <a:pt x="82" y="1028"/>
                  </a:lnTo>
                  <a:lnTo>
                    <a:pt x="47" y="953"/>
                  </a:lnTo>
                  <a:lnTo>
                    <a:pt x="22" y="873"/>
                  </a:lnTo>
                  <a:lnTo>
                    <a:pt x="6" y="787"/>
                  </a:lnTo>
                  <a:lnTo>
                    <a:pt x="0" y="699"/>
                  </a:lnTo>
                  <a:lnTo>
                    <a:pt x="6" y="612"/>
                  </a:lnTo>
                  <a:lnTo>
                    <a:pt x="22" y="526"/>
                  </a:lnTo>
                  <a:lnTo>
                    <a:pt x="47" y="446"/>
                  </a:lnTo>
                  <a:lnTo>
                    <a:pt x="82" y="371"/>
                  </a:lnTo>
                  <a:lnTo>
                    <a:pt x="125" y="299"/>
                  </a:lnTo>
                  <a:lnTo>
                    <a:pt x="177" y="235"/>
                  </a:lnTo>
                  <a:lnTo>
                    <a:pt x="236" y="176"/>
                  </a:lnTo>
                  <a:lnTo>
                    <a:pt x="300" y="124"/>
                  </a:lnTo>
                  <a:lnTo>
                    <a:pt x="371" y="82"/>
                  </a:lnTo>
                  <a:lnTo>
                    <a:pt x="446" y="46"/>
                  </a:lnTo>
                  <a:lnTo>
                    <a:pt x="526" y="21"/>
                  </a:lnTo>
                  <a:lnTo>
                    <a:pt x="612" y="5"/>
                  </a:lnTo>
                  <a:lnTo>
                    <a:pt x="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877" name="Shape 9877"/>
          <p:cNvSpPr/>
          <p:nvPr/>
        </p:nvSpPr>
        <p:spPr>
          <a:xfrm>
            <a:off x="3082914" y="2834598"/>
            <a:ext cx="232153" cy="232153"/>
          </a:xfrm>
          <a:custGeom>
            <a:avLst/>
            <a:gdLst/>
            <a:ahLst/>
            <a:cxnLst/>
            <a:rect l="0" t="0" r="0" b="0"/>
            <a:pathLst>
              <a:path w="5892" h="5893" extrusionOk="0">
                <a:moveTo>
                  <a:pt x="3664" y="0"/>
                </a:moveTo>
                <a:lnTo>
                  <a:pt x="3757" y="6"/>
                </a:lnTo>
                <a:lnTo>
                  <a:pt x="3847" y="23"/>
                </a:lnTo>
                <a:lnTo>
                  <a:pt x="3933" y="49"/>
                </a:lnTo>
                <a:lnTo>
                  <a:pt x="4016" y="84"/>
                </a:lnTo>
                <a:lnTo>
                  <a:pt x="4095" y="127"/>
                </a:lnTo>
                <a:lnTo>
                  <a:pt x="4167" y="179"/>
                </a:lnTo>
                <a:lnTo>
                  <a:pt x="4235" y="237"/>
                </a:lnTo>
                <a:lnTo>
                  <a:pt x="4294" y="303"/>
                </a:lnTo>
                <a:lnTo>
                  <a:pt x="4348" y="375"/>
                </a:lnTo>
                <a:lnTo>
                  <a:pt x="4393" y="450"/>
                </a:lnTo>
                <a:lnTo>
                  <a:pt x="4431" y="533"/>
                </a:lnTo>
                <a:lnTo>
                  <a:pt x="4459" y="619"/>
                </a:lnTo>
                <a:lnTo>
                  <a:pt x="4479" y="708"/>
                </a:lnTo>
                <a:lnTo>
                  <a:pt x="4488" y="802"/>
                </a:lnTo>
                <a:lnTo>
                  <a:pt x="4486" y="900"/>
                </a:lnTo>
                <a:lnTo>
                  <a:pt x="4474" y="995"/>
                </a:lnTo>
                <a:lnTo>
                  <a:pt x="4450" y="1085"/>
                </a:lnTo>
                <a:lnTo>
                  <a:pt x="4418" y="1173"/>
                </a:lnTo>
                <a:lnTo>
                  <a:pt x="4377" y="1255"/>
                </a:lnTo>
                <a:lnTo>
                  <a:pt x="4364" y="1282"/>
                </a:lnTo>
                <a:lnTo>
                  <a:pt x="4361" y="1311"/>
                </a:lnTo>
                <a:lnTo>
                  <a:pt x="4366" y="1338"/>
                </a:lnTo>
                <a:lnTo>
                  <a:pt x="4377" y="1363"/>
                </a:lnTo>
                <a:lnTo>
                  <a:pt x="4393" y="1384"/>
                </a:lnTo>
                <a:lnTo>
                  <a:pt x="4415" y="1400"/>
                </a:lnTo>
                <a:lnTo>
                  <a:pt x="4440" y="1413"/>
                </a:lnTo>
                <a:lnTo>
                  <a:pt x="4470" y="1416"/>
                </a:lnTo>
                <a:lnTo>
                  <a:pt x="5589" y="1416"/>
                </a:lnTo>
                <a:lnTo>
                  <a:pt x="5644" y="1422"/>
                </a:lnTo>
                <a:lnTo>
                  <a:pt x="5695" y="1434"/>
                </a:lnTo>
                <a:lnTo>
                  <a:pt x="5741" y="1458"/>
                </a:lnTo>
                <a:lnTo>
                  <a:pt x="5784" y="1488"/>
                </a:lnTo>
                <a:lnTo>
                  <a:pt x="5820" y="1524"/>
                </a:lnTo>
                <a:lnTo>
                  <a:pt x="5851" y="1565"/>
                </a:lnTo>
                <a:lnTo>
                  <a:pt x="5874" y="1614"/>
                </a:lnTo>
                <a:lnTo>
                  <a:pt x="5887" y="1664"/>
                </a:lnTo>
                <a:lnTo>
                  <a:pt x="5892" y="1719"/>
                </a:lnTo>
                <a:lnTo>
                  <a:pt x="5892" y="2852"/>
                </a:lnTo>
                <a:lnTo>
                  <a:pt x="5818" y="2811"/>
                </a:lnTo>
                <a:lnTo>
                  <a:pt x="5741" y="2777"/>
                </a:lnTo>
                <a:lnTo>
                  <a:pt x="5660" y="2750"/>
                </a:lnTo>
                <a:lnTo>
                  <a:pt x="5574" y="2732"/>
                </a:lnTo>
                <a:lnTo>
                  <a:pt x="5486" y="2723"/>
                </a:lnTo>
                <a:lnTo>
                  <a:pt x="5397" y="2723"/>
                </a:lnTo>
                <a:lnTo>
                  <a:pt x="5305" y="2734"/>
                </a:lnTo>
                <a:lnTo>
                  <a:pt x="5215" y="2754"/>
                </a:lnTo>
                <a:lnTo>
                  <a:pt x="5131" y="2782"/>
                </a:lnTo>
                <a:lnTo>
                  <a:pt x="5050" y="2822"/>
                </a:lnTo>
                <a:lnTo>
                  <a:pt x="4975" y="2867"/>
                </a:lnTo>
                <a:lnTo>
                  <a:pt x="4905" y="2921"/>
                </a:lnTo>
                <a:lnTo>
                  <a:pt x="4840" y="2981"/>
                </a:lnTo>
                <a:lnTo>
                  <a:pt x="4783" y="3048"/>
                </a:lnTo>
                <a:lnTo>
                  <a:pt x="4732" y="3120"/>
                </a:lnTo>
                <a:lnTo>
                  <a:pt x="4689" y="3197"/>
                </a:lnTo>
                <a:lnTo>
                  <a:pt x="4655" y="3279"/>
                </a:lnTo>
                <a:lnTo>
                  <a:pt x="4628" y="3365"/>
                </a:lnTo>
                <a:lnTo>
                  <a:pt x="4612" y="3455"/>
                </a:lnTo>
                <a:lnTo>
                  <a:pt x="4607" y="3548"/>
                </a:lnTo>
                <a:lnTo>
                  <a:pt x="4610" y="3639"/>
                </a:lnTo>
                <a:lnTo>
                  <a:pt x="4623" y="3729"/>
                </a:lnTo>
                <a:lnTo>
                  <a:pt x="4646" y="3815"/>
                </a:lnTo>
                <a:lnTo>
                  <a:pt x="4677" y="3898"/>
                </a:lnTo>
                <a:lnTo>
                  <a:pt x="4716" y="3975"/>
                </a:lnTo>
                <a:lnTo>
                  <a:pt x="4765" y="4048"/>
                </a:lnTo>
                <a:lnTo>
                  <a:pt x="4818" y="4114"/>
                </a:lnTo>
                <a:lnTo>
                  <a:pt x="4879" y="4177"/>
                </a:lnTo>
                <a:lnTo>
                  <a:pt x="4946" y="4231"/>
                </a:lnTo>
                <a:lnTo>
                  <a:pt x="5018" y="4279"/>
                </a:lnTo>
                <a:lnTo>
                  <a:pt x="5095" y="4321"/>
                </a:lnTo>
                <a:lnTo>
                  <a:pt x="5177" y="4353"/>
                </a:lnTo>
                <a:lnTo>
                  <a:pt x="5262" y="4376"/>
                </a:lnTo>
                <a:lnTo>
                  <a:pt x="5352" y="4391"/>
                </a:lnTo>
                <a:lnTo>
                  <a:pt x="5443" y="4396"/>
                </a:lnTo>
                <a:lnTo>
                  <a:pt x="5542" y="4391"/>
                </a:lnTo>
                <a:lnTo>
                  <a:pt x="5635" y="4374"/>
                </a:lnTo>
                <a:lnTo>
                  <a:pt x="5725" y="4348"/>
                </a:lnTo>
                <a:lnTo>
                  <a:pt x="5811" y="4312"/>
                </a:lnTo>
                <a:lnTo>
                  <a:pt x="5892" y="4265"/>
                </a:lnTo>
                <a:lnTo>
                  <a:pt x="5892" y="5590"/>
                </a:lnTo>
                <a:lnTo>
                  <a:pt x="5887" y="5645"/>
                </a:lnTo>
                <a:lnTo>
                  <a:pt x="5874" y="5696"/>
                </a:lnTo>
                <a:lnTo>
                  <a:pt x="5851" y="5742"/>
                </a:lnTo>
                <a:lnTo>
                  <a:pt x="5820" y="5785"/>
                </a:lnTo>
                <a:lnTo>
                  <a:pt x="5784" y="5821"/>
                </a:lnTo>
                <a:lnTo>
                  <a:pt x="5741" y="5852"/>
                </a:lnTo>
                <a:lnTo>
                  <a:pt x="5695" y="5875"/>
                </a:lnTo>
                <a:lnTo>
                  <a:pt x="5644" y="5887"/>
                </a:lnTo>
                <a:lnTo>
                  <a:pt x="5589" y="5893"/>
                </a:lnTo>
                <a:lnTo>
                  <a:pt x="4353" y="5893"/>
                </a:lnTo>
                <a:lnTo>
                  <a:pt x="4393" y="5825"/>
                </a:lnTo>
                <a:lnTo>
                  <a:pt x="4427" y="5755"/>
                </a:lnTo>
                <a:lnTo>
                  <a:pt x="4452" y="5680"/>
                </a:lnTo>
                <a:lnTo>
                  <a:pt x="4472" y="5601"/>
                </a:lnTo>
                <a:lnTo>
                  <a:pt x="4485" y="5520"/>
                </a:lnTo>
                <a:lnTo>
                  <a:pt x="4488" y="5438"/>
                </a:lnTo>
                <a:lnTo>
                  <a:pt x="4483" y="5346"/>
                </a:lnTo>
                <a:lnTo>
                  <a:pt x="4468" y="5256"/>
                </a:lnTo>
                <a:lnTo>
                  <a:pt x="4445" y="5172"/>
                </a:lnTo>
                <a:lnTo>
                  <a:pt x="4413" y="5090"/>
                </a:lnTo>
                <a:lnTo>
                  <a:pt x="4371" y="5013"/>
                </a:lnTo>
                <a:lnTo>
                  <a:pt x="4325" y="4941"/>
                </a:lnTo>
                <a:lnTo>
                  <a:pt x="4269" y="4873"/>
                </a:lnTo>
                <a:lnTo>
                  <a:pt x="4208" y="4814"/>
                </a:lnTo>
                <a:lnTo>
                  <a:pt x="4140" y="4758"/>
                </a:lnTo>
                <a:lnTo>
                  <a:pt x="4066" y="4711"/>
                </a:lnTo>
                <a:lnTo>
                  <a:pt x="3989" y="4672"/>
                </a:lnTo>
                <a:lnTo>
                  <a:pt x="3906" y="4642"/>
                </a:lnTo>
                <a:lnTo>
                  <a:pt x="3820" y="4618"/>
                </a:lnTo>
                <a:lnTo>
                  <a:pt x="3731" y="4606"/>
                </a:lnTo>
                <a:lnTo>
                  <a:pt x="3639" y="4602"/>
                </a:lnTo>
                <a:lnTo>
                  <a:pt x="3546" y="4607"/>
                </a:lnTo>
                <a:lnTo>
                  <a:pt x="3456" y="4624"/>
                </a:lnTo>
                <a:lnTo>
                  <a:pt x="3370" y="4651"/>
                </a:lnTo>
                <a:lnTo>
                  <a:pt x="3287" y="4685"/>
                </a:lnTo>
                <a:lnTo>
                  <a:pt x="3210" y="4728"/>
                </a:lnTo>
                <a:lnTo>
                  <a:pt x="3136" y="4778"/>
                </a:lnTo>
                <a:lnTo>
                  <a:pt x="3070" y="4837"/>
                </a:lnTo>
                <a:lnTo>
                  <a:pt x="3009" y="4901"/>
                </a:lnTo>
                <a:lnTo>
                  <a:pt x="2957" y="4971"/>
                </a:lnTo>
                <a:lnTo>
                  <a:pt x="2910" y="5048"/>
                </a:lnTo>
                <a:lnTo>
                  <a:pt x="2872" y="5129"/>
                </a:lnTo>
                <a:lnTo>
                  <a:pt x="2844" y="5213"/>
                </a:lnTo>
                <a:lnTo>
                  <a:pt x="2824" y="5303"/>
                </a:lnTo>
                <a:lnTo>
                  <a:pt x="2813" y="5396"/>
                </a:lnTo>
                <a:lnTo>
                  <a:pt x="2815" y="5486"/>
                </a:lnTo>
                <a:lnTo>
                  <a:pt x="2824" y="5576"/>
                </a:lnTo>
                <a:lnTo>
                  <a:pt x="2842" y="5660"/>
                </a:lnTo>
                <a:lnTo>
                  <a:pt x="2871" y="5742"/>
                </a:lnTo>
                <a:lnTo>
                  <a:pt x="2905" y="5819"/>
                </a:lnTo>
                <a:lnTo>
                  <a:pt x="2948" y="5893"/>
                </a:lnTo>
                <a:lnTo>
                  <a:pt x="1713" y="5893"/>
                </a:lnTo>
                <a:lnTo>
                  <a:pt x="1657" y="5887"/>
                </a:lnTo>
                <a:lnTo>
                  <a:pt x="1607" y="5875"/>
                </a:lnTo>
                <a:lnTo>
                  <a:pt x="1558" y="5852"/>
                </a:lnTo>
                <a:lnTo>
                  <a:pt x="1517" y="5821"/>
                </a:lnTo>
                <a:lnTo>
                  <a:pt x="1481" y="5785"/>
                </a:lnTo>
                <a:lnTo>
                  <a:pt x="1451" y="5742"/>
                </a:lnTo>
                <a:lnTo>
                  <a:pt x="1427" y="5696"/>
                </a:lnTo>
                <a:lnTo>
                  <a:pt x="1415" y="5645"/>
                </a:lnTo>
                <a:lnTo>
                  <a:pt x="1409" y="5590"/>
                </a:lnTo>
                <a:lnTo>
                  <a:pt x="1409" y="4383"/>
                </a:lnTo>
                <a:lnTo>
                  <a:pt x="1406" y="4353"/>
                </a:lnTo>
                <a:lnTo>
                  <a:pt x="1393" y="4328"/>
                </a:lnTo>
                <a:lnTo>
                  <a:pt x="1377" y="4306"/>
                </a:lnTo>
                <a:lnTo>
                  <a:pt x="1355" y="4290"/>
                </a:lnTo>
                <a:lnTo>
                  <a:pt x="1330" y="4279"/>
                </a:lnTo>
                <a:lnTo>
                  <a:pt x="1303" y="4276"/>
                </a:lnTo>
                <a:lnTo>
                  <a:pt x="1275" y="4278"/>
                </a:lnTo>
                <a:lnTo>
                  <a:pt x="1248" y="4288"/>
                </a:lnTo>
                <a:lnTo>
                  <a:pt x="1172" y="4326"/>
                </a:lnTo>
                <a:lnTo>
                  <a:pt x="1093" y="4356"/>
                </a:lnTo>
                <a:lnTo>
                  <a:pt x="1011" y="4378"/>
                </a:lnTo>
                <a:lnTo>
                  <a:pt x="926" y="4391"/>
                </a:lnTo>
                <a:lnTo>
                  <a:pt x="838" y="4396"/>
                </a:lnTo>
                <a:lnTo>
                  <a:pt x="743" y="4391"/>
                </a:lnTo>
                <a:lnTo>
                  <a:pt x="653" y="4376"/>
                </a:lnTo>
                <a:lnTo>
                  <a:pt x="566" y="4351"/>
                </a:lnTo>
                <a:lnTo>
                  <a:pt x="483" y="4317"/>
                </a:lnTo>
                <a:lnTo>
                  <a:pt x="404" y="4276"/>
                </a:lnTo>
                <a:lnTo>
                  <a:pt x="330" y="4226"/>
                </a:lnTo>
                <a:lnTo>
                  <a:pt x="264" y="4168"/>
                </a:lnTo>
                <a:lnTo>
                  <a:pt x="203" y="4106"/>
                </a:lnTo>
                <a:lnTo>
                  <a:pt x="149" y="4036"/>
                </a:lnTo>
                <a:lnTo>
                  <a:pt x="102" y="3960"/>
                </a:lnTo>
                <a:lnTo>
                  <a:pt x="63" y="3880"/>
                </a:lnTo>
                <a:lnTo>
                  <a:pt x="34" y="3795"/>
                </a:lnTo>
                <a:lnTo>
                  <a:pt x="13" y="3706"/>
                </a:lnTo>
                <a:lnTo>
                  <a:pt x="2" y="3614"/>
                </a:lnTo>
                <a:lnTo>
                  <a:pt x="0" y="3519"/>
                </a:lnTo>
                <a:lnTo>
                  <a:pt x="11" y="3430"/>
                </a:lnTo>
                <a:lnTo>
                  <a:pt x="29" y="3342"/>
                </a:lnTo>
                <a:lnTo>
                  <a:pt x="56" y="3258"/>
                </a:lnTo>
                <a:lnTo>
                  <a:pt x="92" y="3179"/>
                </a:lnTo>
                <a:lnTo>
                  <a:pt x="136" y="3103"/>
                </a:lnTo>
                <a:lnTo>
                  <a:pt x="187" y="3033"/>
                </a:lnTo>
                <a:lnTo>
                  <a:pt x="246" y="2969"/>
                </a:lnTo>
                <a:lnTo>
                  <a:pt x="309" y="2910"/>
                </a:lnTo>
                <a:lnTo>
                  <a:pt x="379" y="2860"/>
                </a:lnTo>
                <a:lnTo>
                  <a:pt x="454" y="2815"/>
                </a:lnTo>
                <a:lnTo>
                  <a:pt x="535" y="2779"/>
                </a:lnTo>
                <a:lnTo>
                  <a:pt x="619" y="2752"/>
                </a:lnTo>
                <a:lnTo>
                  <a:pt x="706" y="2732"/>
                </a:lnTo>
                <a:lnTo>
                  <a:pt x="797" y="2723"/>
                </a:lnTo>
                <a:lnTo>
                  <a:pt x="894" y="2725"/>
                </a:lnTo>
                <a:lnTo>
                  <a:pt x="989" y="2736"/>
                </a:lnTo>
                <a:lnTo>
                  <a:pt x="1079" y="2757"/>
                </a:lnTo>
                <a:lnTo>
                  <a:pt x="1167" y="2790"/>
                </a:lnTo>
                <a:lnTo>
                  <a:pt x="1249" y="2831"/>
                </a:lnTo>
                <a:lnTo>
                  <a:pt x="1276" y="2842"/>
                </a:lnTo>
                <a:lnTo>
                  <a:pt x="1303" y="2843"/>
                </a:lnTo>
                <a:lnTo>
                  <a:pt x="1330" y="2840"/>
                </a:lnTo>
                <a:lnTo>
                  <a:pt x="1355" y="2829"/>
                </a:lnTo>
                <a:lnTo>
                  <a:pt x="1377" y="2813"/>
                </a:lnTo>
                <a:lnTo>
                  <a:pt x="1393" y="2791"/>
                </a:lnTo>
                <a:lnTo>
                  <a:pt x="1406" y="2765"/>
                </a:lnTo>
                <a:lnTo>
                  <a:pt x="1409" y="2736"/>
                </a:lnTo>
                <a:lnTo>
                  <a:pt x="1409" y="1719"/>
                </a:lnTo>
                <a:lnTo>
                  <a:pt x="1415" y="1664"/>
                </a:lnTo>
                <a:lnTo>
                  <a:pt x="1427" y="1614"/>
                </a:lnTo>
                <a:lnTo>
                  <a:pt x="1451" y="1565"/>
                </a:lnTo>
                <a:lnTo>
                  <a:pt x="1481" y="1524"/>
                </a:lnTo>
                <a:lnTo>
                  <a:pt x="1517" y="1488"/>
                </a:lnTo>
                <a:lnTo>
                  <a:pt x="1558" y="1458"/>
                </a:lnTo>
                <a:lnTo>
                  <a:pt x="1607" y="1434"/>
                </a:lnTo>
                <a:lnTo>
                  <a:pt x="1657" y="1422"/>
                </a:lnTo>
                <a:lnTo>
                  <a:pt x="1713" y="1416"/>
                </a:lnTo>
                <a:lnTo>
                  <a:pt x="2831" y="1416"/>
                </a:lnTo>
                <a:lnTo>
                  <a:pt x="2862" y="1413"/>
                </a:lnTo>
                <a:lnTo>
                  <a:pt x="2887" y="1400"/>
                </a:lnTo>
                <a:lnTo>
                  <a:pt x="2908" y="1384"/>
                </a:lnTo>
                <a:lnTo>
                  <a:pt x="2924" y="1363"/>
                </a:lnTo>
                <a:lnTo>
                  <a:pt x="2935" y="1338"/>
                </a:lnTo>
                <a:lnTo>
                  <a:pt x="2939" y="1309"/>
                </a:lnTo>
                <a:lnTo>
                  <a:pt x="2935" y="1282"/>
                </a:lnTo>
                <a:lnTo>
                  <a:pt x="2924" y="1253"/>
                </a:lnTo>
                <a:lnTo>
                  <a:pt x="2885" y="1178"/>
                </a:lnTo>
                <a:lnTo>
                  <a:pt x="2854" y="1097"/>
                </a:lnTo>
                <a:lnTo>
                  <a:pt x="2831" y="1013"/>
                </a:lnTo>
                <a:lnTo>
                  <a:pt x="2817" y="927"/>
                </a:lnTo>
                <a:lnTo>
                  <a:pt x="2813" y="836"/>
                </a:lnTo>
                <a:lnTo>
                  <a:pt x="2819" y="744"/>
                </a:lnTo>
                <a:lnTo>
                  <a:pt x="2833" y="655"/>
                </a:lnTo>
                <a:lnTo>
                  <a:pt x="2856" y="570"/>
                </a:lnTo>
                <a:lnTo>
                  <a:pt x="2889" y="488"/>
                </a:lnTo>
                <a:lnTo>
                  <a:pt x="2930" y="411"/>
                </a:lnTo>
                <a:lnTo>
                  <a:pt x="2977" y="339"/>
                </a:lnTo>
                <a:lnTo>
                  <a:pt x="3032" y="271"/>
                </a:lnTo>
                <a:lnTo>
                  <a:pt x="3093" y="212"/>
                </a:lnTo>
                <a:lnTo>
                  <a:pt x="3161" y="156"/>
                </a:lnTo>
                <a:lnTo>
                  <a:pt x="3235" y="110"/>
                </a:lnTo>
                <a:lnTo>
                  <a:pt x="3312" y="70"/>
                </a:lnTo>
                <a:lnTo>
                  <a:pt x="3395" y="40"/>
                </a:lnTo>
                <a:lnTo>
                  <a:pt x="3481" y="16"/>
                </a:lnTo>
                <a:lnTo>
                  <a:pt x="3571" y="4"/>
                </a:lnTo>
                <a:lnTo>
                  <a:pt x="36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878" name="Shape 9878"/>
          <p:cNvGrpSpPr/>
          <p:nvPr/>
        </p:nvGrpSpPr>
        <p:grpSpPr>
          <a:xfrm>
            <a:off x="8045542" y="2799795"/>
            <a:ext cx="266181" cy="301760"/>
            <a:chOff x="10185" y="-2167"/>
            <a:chExt cx="2596" cy="2943"/>
          </a:xfrm>
        </p:grpSpPr>
        <p:sp>
          <p:nvSpPr>
            <p:cNvPr id="9879" name="Shape 9879"/>
            <p:cNvSpPr/>
            <p:nvPr/>
          </p:nvSpPr>
          <p:spPr>
            <a:xfrm>
              <a:off x="10509" y="-2167"/>
              <a:ext cx="479" cy="462"/>
            </a:xfrm>
            <a:custGeom>
              <a:avLst/>
              <a:gdLst/>
              <a:ahLst/>
              <a:cxnLst/>
              <a:rect l="0" t="0" r="0" b="0"/>
              <a:pathLst>
                <a:path w="959" h="925" extrusionOk="0">
                  <a:moveTo>
                    <a:pt x="479" y="0"/>
                  </a:moveTo>
                  <a:lnTo>
                    <a:pt x="549" y="5"/>
                  </a:lnTo>
                  <a:lnTo>
                    <a:pt x="617" y="21"/>
                  </a:lnTo>
                  <a:lnTo>
                    <a:pt x="682" y="45"/>
                  </a:lnTo>
                  <a:lnTo>
                    <a:pt x="741" y="77"/>
                  </a:lnTo>
                  <a:lnTo>
                    <a:pt x="794" y="118"/>
                  </a:lnTo>
                  <a:lnTo>
                    <a:pt x="841" y="164"/>
                  </a:lnTo>
                  <a:lnTo>
                    <a:pt x="882" y="218"/>
                  </a:lnTo>
                  <a:lnTo>
                    <a:pt x="914" y="277"/>
                  </a:lnTo>
                  <a:lnTo>
                    <a:pt x="939" y="342"/>
                  </a:lnTo>
                  <a:lnTo>
                    <a:pt x="953" y="409"/>
                  </a:lnTo>
                  <a:lnTo>
                    <a:pt x="959" y="479"/>
                  </a:lnTo>
                  <a:lnTo>
                    <a:pt x="955" y="544"/>
                  </a:lnTo>
                  <a:lnTo>
                    <a:pt x="943" y="606"/>
                  </a:lnTo>
                  <a:lnTo>
                    <a:pt x="923" y="664"/>
                  </a:lnTo>
                  <a:lnTo>
                    <a:pt x="894" y="719"/>
                  </a:lnTo>
                  <a:lnTo>
                    <a:pt x="862" y="769"/>
                  </a:lnTo>
                  <a:lnTo>
                    <a:pt x="823" y="816"/>
                  </a:lnTo>
                  <a:lnTo>
                    <a:pt x="778" y="855"/>
                  </a:lnTo>
                  <a:lnTo>
                    <a:pt x="723" y="832"/>
                  </a:lnTo>
                  <a:lnTo>
                    <a:pt x="665" y="817"/>
                  </a:lnTo>
                  <a:lnTo>
                    <a:pt x="610" y="810"/>
                  </a:lnTo>
                  <a:lnTo>
                    <a:pt x="553" y="810"/>
                  </a:lnTo>
                  <a:lnTo>
                    <a:pt x="497" y="819"/>
                  </a:lnTo>
                  <a:lnTo>
                    <a:pt x="444" y="835"/>
                  </a:lnTo>
                  <a:lnTo>
                    <a:pt x="392" y="859"/>
                  </a:lnTo>
                  <a:lnTo>
                    <a:pt x="345" y="889"/>
                  </a:lnTo>
                  <a:lnTo>
                    <a:pt x="301" y="925"/>
                  </a:lnTo>
                  <a:lnTo>
                    <a:pt x="243" y="898"/>
                  </a:lnTo>
                  <a:lnTo>
                    <a:pt x="192" y="864"/>
                  </a:lnTo>
                  <a:lnTo>
                    <a:pt x="145" y="823"/>
                  </a:lnTo>
                  <a:lnTo>
                    <a:pt x="102" y="776"/>
                  </a:lnTo>
                  <a:lnTo>
                    <a:pt x="66" y="726"/>
                  </a:lnTo>
                  <a:lnTo>
                    <a:pt x="38" y="669"/>
                  </a:lnTo>
                  <a:lnTo>
                    <a:pt x="18" y="610"/>
                  </a:lnTo>
                  <a:lnTo>
                    <a:pt x="4" y="545"/>
                  </a:lnTo>
                  <a:lnTo>
                    <a:pt x="0" y="479"/>
                  </a:lnTo>
                  <a:lnTo>
                    <a:pt x="6" y="409"/>
                  </a:lnTo>
                  <a:lnTo>
                    <a:pt x="20" y="342"/>
                  </a:lnTo>
                  <a:lnTo>
                    <a:pt x="45" y="277"/>
                  </a:lnTo>
                  <a:lnTo>
                    <a:pt x="77" y="218"/>
                  </a:lnTo>
                  <a:lnTo>
                    <a:pt x="116" y="164"/>
                  </a:lnTo>
                  <a:lnTo>
                    <a:pt x="165" y="118"/>
                  </a:lnTo>
                  <a:lnTo>
                    <a:pt x="218" y="77"/>
                  </a:lnTo>
                  <a:lnTo>
                    <a:pt x="277" y="45"/>
                  </a:lnTo>
                  <a:lnTo>
                    <a:pt x="340" y="21"/>
                  </a:lnTo>
                  <a:lnTo>
                    <a:pt x="408" y="5"/>
                  </a:lnTo>
                  <a:lnTo>
                    <a:pt x="4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0" name="Shape 9880"/>
            <p:cNvSpPr/>
            <p:nvPr/>
          </p:nvSpPr>
          <p:spPr>
            <a:xfrm>
              <a:off x="10439" y="-819"/>
              <a:ext cx="615" cy="1595"/>
            </a:xfrm>
            <a:custGeom>
              <a:avLst/>
              <a:gdLst/>
              <a:ahLst/>
              <a:cxnLst/>
              <a:rect l="0" t="0" r="0" b="0"/>
              <a:pathLst>
                <a:path w="1230" h="3190" extrusionOk="0">
                  <a:moveTo>
                    <a:pt x="0" y="0"/>
                  </a:moveTo>
                  <a:lnTo>
                    <a:pt x="44" y="36"/>
                  </a:lnTo>
                  <a:lnTo>
                    <a:pt x="95" y="64"/>
                  </a:lnTo>
                  <a:lnTo>
                    <a:pt x="146" y="88"/>
                  </a:lnTo>
                  <a:lnTo>
                    <a:pt x="202" y="102"/>
                  </a:lnTo>
                  <a:lnTo>
                    <a:pt x="261" y="107"/>
                  </a:lnTo>
                  <a:lnTo>
                    <a:pt x="320" y="106"/>
                  </a:lnTo>
                  <a:lnTo>
                    <a:pt x="331" y="161"/>
                  </a:lnTo>
                  <a:lnTo>
                    <a:pt x="348" y="215"/>
                  </a:lnTo>
                  <a:lnTo>
                    <a:pt x="377" y="268"/>
                  </a:lnTo>
                  <a:lnTo>
                    <a:pt x="411" y="317"/>
                  </a:lnTo>
                  <a:lnTo>
                    <a:pt x="452" y="360"/>
                  </a:lnTo>
                  <a:lnTo>
                    <a:pt x="497" y="394"/>
                  </a:lnTo>
                  <a:lnTo>
                    <a:pt x="547" y="422"/>
                  </a:lnTo>
                  <a:lnTo>
                    <a:pt x="601" y="444"/>
                  </a:lnTo>
                  <a:lnTo>
                    <a:pt x="656" y="458"/>
                  </a:lnTo>
                  <a:lnTo>
                    <a:pt x="713" y="463"/>
                  </a:lnTo>
                  <a:lnTo>
                    <a:pt x="772" y="462"/>
                  </a:lnTo>
                  <a:lnTo>
                    <a:pt x="829" y="451"/>
                  </a:lnTo>
                  <a:lnTo>
                    <a:pt x="888" y="431"/>
                  </a:lnTo>
                  <a:lnTo>
                    <a:pt x="1225" y="286"/>
                  </a:lnTo>
                  <a:lnTo>
                    <a:pt x="1225" y="288"/>
                  </a:lnTo>
                  <a:lnTo>
                    <a:pt x="1225" y="290"/>
                  </a:lnTo>
                  <a:lnTo>
                    <a:pt x="1225" y="297"/>
                  </a:lnTo>
                  <a:lnTo>
                    <a:pt x="1225" y="304"/>
                  </a:lnTo>
                  <a:lnTo>
                    <a:pt x="1226" y="317"/>
                  </a:lnTo>
                  <a:lnTo>
                    <a:pt x="1226" y="333"/>
                  </a:lnTo>
                  <a:lnTo>
                    <a:pt x="1226" y="352"/>
                  </a:lnTo>
                  <a:lnTo>
                    <a:pt x="1226" y="377"/>
                  </a:lnTo>
                  <a:lnTo>
                    <a:pt x="1226" y="408"/>
                  </a:lnTo>
                  <a:lnTo>
                    <a:pt x="1226" y="442"/>
                  </a:lnTo>
                  <a:lnTo>
                    <a:pt x="1226" y="483"/>
                  </a:lnTo>
                  <a:lnTo>
                    <a:pt x="1226" y="531"/>
                  </a:lnTo>
                  <a:lnTo>
                    <a:pt x="1226" y="585"/>
                  </a:lnTo>
                  <a:lnTo>
                    <a:pt x="1228" y="646"/>
                  </a:lnTo>
                  <a:lnTo>
                    <a:pt x="1228" y="714"/>
                  </a:lnTo>
                  <a:lnTo>
                    <a:pt x="1228" y="791"/>
                  </a:lnTo>
                  <a:lnTo>
                    <a:pt x="1228" y="875"/>
                  </a:lnTo>
                  <a:lnTo>
                    <a:pt x="1228" y="968"/>
                  </a:lnTo>
                  <a:lnTo>
                    <a:pt x="1228" y="1070"/>
                  </a:lnTo>
                  <a:lnTo>
                    <a:pt x="1228" y="1183"/>
                  </a:lnTo>
                  <a:lnTo>
                    <a:pt x="1230" y="1304"/>
                  </a:lnTo>
                  <a:lnTo>
                    <a:pt x="1230" y="1437"/>
                  </a:lnTo>
                  <a:lnTo>
                    <a:pt x="1230" y="1578"/>
                  </a:lnTo>
                  <a:lnTo>
                    <a:pt x="1230" y="1732"/>
                  </a:lnTo>
                  <a:lnTo>
                    <a:pt x="1230" y="1898"/>
                  </a:lnTo>
                  <a:lnTo>
                    <a:pt x="1230" y="2075"/>
                  </a:lnTo>
                  <a:lnTo>
                    <a:pt x="1230" y="2265"/>
                  </a:lnTo>
                  <a:lnTo>
                    <a:pt x="1230" y="2467"/>
                  </a:lnTo>
                  <a:lnTo>
                    <a:pt x="1230" y="2684"/>
                  </a:lnTo>
                  <a:lnTo>
                    <a:pt x="1230" y="2913"/>
                  </a:lnTo>
                  <a:lnTo>
                    <a:pt x="1226" y="2963"/>
                  </a:lnTo>
                  <a:lnTo>
                    <a:pt x="1212" y="3009"/>
                  </a:lnTo>
                  <a:lnTo>
                    <a:pt x="1192" y="3052"/>
                  </a:lnTo>
                  <a:lnTo>
                    <a:pt x="1166" y="3091"/>
                  </a:lnTo>
                  <a:lnTo>
                    <a:pt x="1132" y="3125"/>
                  </a:lnTo>
                  <a:lnTo>
                    <a:pt x="1092" y="3152"/>
                  </a:lnTo>
                  <a:lnTo>
                    <a:pt x="1049" y="3172"/>
                  </a:lnTo>
                  <a:lnTo>
                    <a:pt x="1003" y="3186"/>
                  </a:lnTo>
                  <a:lnTo>
                    <a:pt x="953" y="3190"/>
                  </a:lnTo>
                  <a:lnTo>
                    <a:pt x="903" y="3186"/>
                  </a:lnTo>
                  <a:lnTo>
                    <a:pt x="856" y="3172"/>
                  </a:lnTo>
                  <a:lnTo>
                    <a:pt x="813" y="3152"/>
                  </a:lnTo>
                  <a:lnTo>
                    <a:pt x="774" y="3125"/>
                  </a:lnTo>
                  <a:lnTo>
                    <a:pt x="740" y="3091"/>
                  </a:lnTo>
                  <a:lnTo>
                    <a:pt x="713" y="3052"/>
                  </a:lnTo>
                  <a:lnTo>
                    <a:pt x="692" y="3009"/>
                  </a:lnTo>
                  <a:lnTo>
                    <a:pt x="679" y="2963"/>
                  </a:lnTo>
                  <a:lnTo>
                    <a:pt x="676" y="2913"/>
                  </a:lnTo>
                  <a:lnTo>
                    <a:pt x="676" y="751"/>
                  </a:lnTo>
                  <a:lnTo>
                    <a:pt x="670" y="728"/>
                  </a:lnTo>
                  <a:lnTo>
                    <a:pt x="658" y="708"/>
                  </a:lnTo>
                  <a:lnTo>
                    <a:pt x="638" y="696"/>
                  </a:lnTo>
                  <a:lnTo>
                    <a:pt x="615" y="692"/>
                  </a:lnTo>
                  <a:lnTo>
                    <a:pt x="592" y="696"/>
                  </a:lnTo>
                  <a:lnTo>
                    <a:pt x="572" y="708"/>
                  </a:lnTo>
                  <a:lnTo>
                    <a:pt x="559" y="728"/>
                  </a:lnTo>
                  <a:lnTo>
                    <a:pt x="556" y="751"/>
                  </a:lnTo>
                  <a:lnTo>
                    <a:pt x="556" y="2913"/>
                  </a:lnTo>
                  <a:lnTo>
                    <a:pt x="551" y="2963"/>
                  </a:lnTo>
                  <a:lnTo>
                    <a:pt x="538" y="3009"/>
                  </a:lnTo>
                  <a:lnTo>
                    <a:pt x="517" y="3052"/>
                  </a:lnTo>
                  <a:lnTo>
                    <a:pt x="490" y="3091"/>
                  </a:lnTo>
                  <a:lnTo>
                    <a:pt x="456" y="3125"/>
                  </a:lnTo>
                  <a:lnTo>
                    <a:pt x="418" y="3152"/>
                  </a:lnTo>
                  <a:lnTo>
                    <a:pt x="373" y="3172"/>
                  </a:lnTo>
                  <a:lnTo>
                    <a:pt x="327" y="3186"/>
                  </a:lnTo>
                  <a:lnTo>
                    <a:pt x="277" y="3190"/>
                  </a:lnTo>
                  <a:lnTo>
                    <a:pt x="227" y="3186"/>
                  </a:lnTo>
                  <a:lnTo>
                    <a:pt x="180" y="3172"/>
                  </a:lnTo>
                  <a:lnTo>
                    <a:pt x="137" y="3152"/>
                  </a:lnTo>
                  <a:lnTo>
                    <a:pt x="98" y="3125"/>
                  </a:lnTo>
                  <a:lnTo>
                    <a:pt x="66" y="3091"/>
                  </a:lnTo>
                  <a:lnTo>
                    <a:pt x="37" y="3052"/>
                  </a:lnTo>
                  <a:lnTo>
                    <a:pt x="18" y="3009"/>
                  </a:lnTo>
                  <a:lnTo>
                    <a:pt x="5" y="2963"/>
                  </a:lnTo>
                  <a:lnTo>
                    <a:pt x="0" y="291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1" name="Shape 9881"/>
            <p:cNvSpPr/>
            <p:nvPr/>
          </p:nvSpPr>
          <p:spPr>
            <a:xfrm>
              <a:off x="10185" y="-1673"/>
              <a:ext cx="733" cy="819"/>
            </a:xfrm>
            <a:custGeom>
              <a:avLst/>
              <a:gdLst/>
              <a:ahLst/>
              <a:cxnLst/>
              <a:rect l="0" t="0" r="0" b="0"/>
              <a:pathLst>
                <a:path w="1466" h="1639" extrusionOk="0">
                  <a:moveTo>
                    <a:pt x="1227" y="0"/>
                  </a:moveTo>
                  <a:lnTo>
                    <a:pt x="1271" y="4"/>
                  </a:lnTo>
                  <a:lnTo>
                    <a:pt x="1316" y="16"/>
                  </a:lnTo>
                  <a:lnTo>
                    <a:pt x="1359" y="38"/>
                  </a:lnTo>
                  <a:lnTo>
                    <a:pt x="1395" y="65"/>
                  </a:lnTo>
                  <a:lnTo>
                    <a:pt x="1423" y="99"/>
                  </a:lnTo>
                  <a:lnTo>
                    <a:pt x="1445" y="138"/>
                  </a:lnTo>
                  <a:lnTo>
                    <a:pt x="1459" y="179"/>
                  </a:lnTo>
                  <a:lnTo>
                    <a:pt x="1466" y="224"/>
                  </a:lnTo>
                  <a:lnTo>
                    <a:pt x="1463" y="271"/>
                  </a:lnTo>
                  <a:lnTo>
                    <a:pt x="1450" y="315"/>
                  </a:lnTo>
                  <a:lnTo>
                    <a:pt x="1001" y="1489"/>
                  </a:lnTo>
                  <a:lnTo>
                    <a:pt x="980" y="1532"/>
                  </a:lnTo>
                  <a:lnTo>
                    <a:pt x="949" y="1569"/>
                  </a:lnTo>
                  <a:lnTo>
                    <a:pt x="914" y="1600"/>
                  </a:lnTo>
                  <a:lnTo>
                    <a:pt x="873" y="1621"/>
                  </a:lnTo>
                  <a:lnTo>
                    <a:pt x="826" y="1636"/>
                  </a:lnTo>
                  <a:lnTo>
                    <a:pt x="785" y="1639"/>
                  </a:lnTo>
                  <a:lnTo>
                    <a:pt x="746" y="1636"/>
                  </a:lnTo>
                  <a:lnTo>
                    <a:pt x="708" y="1625"/>
                  </a:lnTo>
                  <a:lnTo>
                    <a:pt x="672" y="1609"/>
                  </a:lnTo>
                  <a:lnTo>
                    <a:pt x="640" y="1587"/>
                  </a:lnTo>
                  <a:lnTo>
                    <a:pt x="612" y="1559"/>
                  </a:lnTo>
                  <a:lnTo>
                    <a:pt x="594" y="1539"/>
                  </a:lnTo>
                  <a:lnTo>
                    <a:pt x="572" y="1514"/>
                  </a:lnTo>
                  <a:lnTo>
                    <a:pt x="545" y="1482"/>
                  </a:lnTo>
                  <a:lnTo>
                    <a:pt x="513" y="1446"/>
                  </a:lnTo>
                  <a:lnTo>
                    <a:pt x="479" y="1407"/>
                  </a:lnTo>
                  <a:lnTo>
                    <a:pt x="443" y="1362"/>
                  </a:lnTo>
                  <a:lnTo>
                    <a:pt x="404" y="1315"/>
                  </a:lnTo>
                  <a:lnTo>
                    <a:pt x="365" y="1267"/>
                  </a:lnTo>
                  <a:lnTo>
                    <a:pt x="324" y="1219"/>
                  </a:lnTo>
                  <a:lnTo>
                    <a:pt x="284" y="1169"/>
                  </a:lnTo>
                  <a:lnTo>
                    <a:pt x="243" y="1119"/>
                  </a:lnTo>
                  <a:lnTo>
                    <a:pt x="206" y="1068"/>
                  </a:lnTo>
                  <a:lnTo>
                    <a:pt x="168" y="1022"/>
                  </a:lnTo>
                  <a:lnTo>
                    <a:pt x="134" y="977"/>
                  </a:lnTo>
                  <a:lnTo>
                    <a:pt x="104" y="934"/>
                  </a:lnTo>
                  <a:lnTo>
                    <a:pt x="79" y="895"/>
                  </a:lnTo>
                  <a:lnTo>
                    <a:pt x="55" y="861"/>
                  </a:lnTo>
                  <a:lnTo>
                    <a:pt x="39" y="832"/>
                  </a:lnTo>
                  <a:lnTo>
                    <a:pt x="29" y="809"/>
                  </a:lnTo>
                  <a:lnTo>
                    <a:pt x="7" y="736"/>
                  </a:lnTo>
                  <a:lnTo>
                    <a:pt x="0" y="664"/>
                  </a:lnTo>
                  <a:lnTo>
                    <a:pt x="4" y="594"/>
                  </a:lnTo>
                  <a:lnTo>
                    <a:pt x="18" y="526"/>
                  </a:lnTo>
                  <a:lnTo>
                    <a:pt x="43" y="464"/>
                  </a:lnTo>
                  <a:lnTo>
                    <a:pt x="79" y="405"/>
                  </a:lnTo>
                  <a:lnTo>
                    <a:pt x="122" y="349"/>
                  </a:lnTo>
                  <a:lnTo>
                    <a:pt x="172" y="303"/>
                  </a:lnTo>
                  <a:lnTo>
                    <a:pt x="229" y="262"/>
                  </a:lnTo>
                  <a:lnTo>
                    <a:pt x="291" y="228"/>
                  </a:lnTo>
                  <a:lnTo>
                    <a:pt x="359" y="203"/>
                  </a:lnTo>
                  <a:lnTo>
                    <a:pt x="431" y="186"/>
                  </a:lnTo>
                  <a:lnTo>
                    <a:pt x="506" y="183"/>
                  </a:lnTo>
                  <a:lnTo>
                    <a:pt x="840" y="183"/>
                  </a:lnTo>
                  <a:lnTo>
                    <a:pt x="669" y="644"/>
                  </a:lnTo>
                  <a:lnTo>
                    <a:pt x="506" y="644"/>
                  </a:lnTo>
                  <a:lnTo>
                    <a:pt x="501" y="646"/>
                  </a:lnTo>
                  <a:lnTo>
                    <a:pt x="495" y="648"/>
                  </a:lnTo>
                  <a:lnTo>
                    <a:pt x="492" y="652"/>
                  </a:lnTo>
                  <a:lnTo>
                    <a:pt x="488" y="657"/>
                  </a:lnTo>
                  <a:lnTo>
                    <a:pt x="486" y="662"/>
                  </a:lnTo>
                  <a:lnTo>
                    <a:pt x="486" y="668"/>
                  </a:lnTo>
                  <a:lnTo>
                    <a:pt x="486" y="673"/>
                  </a:lnTo>
                  <a:lnTo>
                    <a:pt x="490" y="678"/>
                  </a:lnTo>
                  <a:lnTo>
                    <a:pt x="524" y="725"/>
                  </a:lnTo>
                  <a:lnTo>
                    <a:pt x="565" y="779"/>
                  </a:lnTo>
                  <a:lnTo>
                    <a:pt x="610" y="836"/>
                  </a:lnTo>
                  <a:lnTo>
                    <a:pt x="658" y="895"/>
                  </a:lnTo>
                  <a:lnTo>
                    <a:pt x="710" y="958"/>
                  </a:lnTo>
                  <a:lnTo>
                    <a:pt x="1017" y="151"/>
                  </a:lnTo>
                  <a:lnTo>
                    <a:pt x="1039" y="108"/>
                  </a:lnTo>
                  <a:lnTo>
                    <a:pt x="1067" y="72"/>
                  </a:lnTo>
                  <a:lnTo>
                    <a:pt x="1101" y="43"/>
                  </a:lnTo>
                  <a:lnTo>
                    <a:pt x="1139" y="22"/>
                  </a:lnTo>
                  <a:lnTo>
                    <a:pt x="1182" y="8"/>
                  </a:lnTo>
                  <a:lnTo>
                    <a:pt x="12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2" name="Shape 9882"/>
            <p:cNvSpPr/>
            <p:nvPr/>
          </p:nvSpPr>
          <p:spPr>
            <a:xfrm>
              <a:off x="10687" y="-1582"/>
              <a:ext cx="647" cy="905"/>
            </a:xfrm>
            <a:custGeom>
              <a:avLst/>
              <a:gdLst/>
              <a:ahLst/>
              <a:cxnLst/>
              <a:rect l="0" t="0" r="0" b="0"/>
              <a:pathLst>
                <a:path w="1295" h="1810" extrusionOk="0">
                  <a:moveTo>
                    <a:pt x="638" y="0"/>
                  </a:moveTo>
                  <a:lnTo>
                    <a:pt x="742" y="0"/>
                  </a:lnTo>
                  <a:lnTo>
                    <a:pt x="815" y="3"/>
                  </a:lnTo>
                  <a:lnTo>
                    <a:pt x="887" y="18"/>
                  </a:lnTo>
                  <a:lnTo>
                    <a:pt x="955" y="41"/>
                  </a:lnTo>
                  <a:lnTo>
                    <a:pt x="1017" y="73"/>
                  </a:lnTo>
                  <a:lnTo>
                    <a:pt x="1075" y="113"/>
                  </a:lnTo>
                  <a:lnTo>
                    <a:pt x="1128" y="159"/>
                  </a:lnTo>
                  <a:lnTo>
                    <a:pt x="1175" y="211"/>
                  </a:lnTo>
                  <a:lnTo>
                    <a:pt x="1214" y="268"/>
                  </a:lnTo>
                  <a:lnTo>
                    <a:pt x="1246" y="331"/>
                  </a:lnTo>
                  <a:lnTo>
                    <a:pt x="1270" y="399"/>
                  </a:lnTo>
                  <a:lnTo>
                    <a:pt x="1284" y="470"/>
                  </a:lnTo>
                  <a:lnTo>
                    <a:pt x="1289" y="544"/>
                  </a:lnTo>
                  <a:lnTo>
                    <a:pt x="1289" y="544"/>
                  </a:lnTo>
                  <a:lnTo>
                    <a:pt x="1291" y="614"/>
                  </a:lnTo>
                  <a:lnTo>
                    <a:pt x="1291" y="673"/>
                  </a:lnTo>
                  <a:lnTo>
                    <a:pt x="1291" y="721"/>
                  </a:lnTo>
                  <a:lnTo>
                    <a:pt x="1291" y="762"/>
                  </a:lnTo>
                  <a:lnTo>
                    <a:pt x="1291" y="796"/>
                  </a:lnTo>
                  <a:lnTo>
                    <a:pt x="1291" y="825"/>
                  </a:lnTo>
                  <a:lnTo>
                    <a:pt x="1291" y="850"/>
                  </a:lnTo>
                  <a:lnTo>
                    <a:pt x="1291" y="873"/>
                  </a:lnTo>
                  <a:lnTo>
                    <a:pt x="1293" y="894"/>
                  </a:lnTo>
                  <a:lnTo>
                    <a:pt x="1293" y="916"/>
                  </a:lnTo>
                  <a:lnTo>
                    <a:pt x="1293" y="941"/>
                  </a:lnTo>
                  <a:lnTo>
                    <a:pt x="1293" y="970"/>
                  </a:lnTo>
                  <a:lnTo>
                    <a:pt x="1293" y="1004"/>
                  </a:lnTo>
                  <a:lnTo>
                    <a:pt x="1293" y="1045"/>
                  </a:lnTo>
                  <a:lnTo>
                    <a:pt x="1293" y="1093"/>
                  </a:lnTo>
                  <a:lnTo>
                    <a:pt x="1293" y="1152"/>
                  </a:lnTo>
                  <a:lnTo>
                    <a:pt x="1295" y="1222"/>
                  </a:lnTo>
                  <a:lnTo>
                    <a:pt x="1289" y="1268"/>
                  </a:lnTo>
                  <a:lnTo>
                    <a:pt x="1277" y="1311"/>
                  </a:lnTo>
                  <a:lnTo>
                    <a:pt x="1257" y="1351"/>
                  </a:lnTo>
                  <a:lnTo>
                    <a:pt x="1228" y="1385"/>
                  </a:lnTo>
                  <a:lnTo>
                    <a:pt x="1194" y="1415"/>
                  </a:lnTo>
                  <a:lnTo>
                    <a:pt x="1153" y="1436"/>
                  </a:lnTo>
                  <a:lnTo>
                    <a:pt x="322" y="1793"/>
                  </a:lnTo>
                  <a:lnTo>
                    <a:pt x="277" y="1807"/>
                  </a:lnTo>
                  <a:lnTo>
                    <a:pt x="233" y="1810"/>
                  </a:lnTo>
                  <a:lnTo>
                    <a:pt x="188" y="1807"/>
                  </a:lnTo>
                  <a:lnTo>
                    <a:pt x="145" y="1794"/>
                  </a:lnTo>
                  <a:lnTo>
                    <a:pt x="106" y="1775"/>
                  </a:lnTo>
                  <a:lnTo>
                    <a:pt x="70" y="1746"/>
                  </a:lnTo>
                  <a:lnTo>
                    <a:pt x="41" y="1712"/>
                  </a:lnTo>
                  <a:lnTo>
                    <a:pt x="18" y="1671"/>
                  </a:lnTo>
                  <a:lnTo>
                    <a:pt x="5" y="1632"/>
                  </a:lnTo>
                  <a:lnTo>
                    <a:pt x="0" y="1592"/>
                  </a:lnTo>
                  <a:lnTo>
                    <a:pt x="2" y="1551"/>
                  </a:lnTo>
                  <a:lnTo>
                    <a:pt x="9" y="1513"/>
                  </a:lnTo>
                  <a:lnTo>
                    <a:pt x="23" y="1476"/>
                  </a:lnTo>
                  <a:lnTo>
                    <a:pt x="45" y="1442"/>
                  </a:lnTo>
                  <a:lnTo>
                    <a:pt x="72" y="1411"/>
                  </a:lnTo>
                  <a:lnTo>
                    <a:pt x="104" y="1386"/>
                  </a:lnTo>
                  <a:lnTo>
                    <a:pt x="140" y="1367"/>
                  </a:lnTo>
                  <a:lnTo>
                    <a:pt x="157" y="1360"/>
                  </a:lnTo>
                  <a:lnTo>
                    <a:pt x="182" y="1349"/>
                  </a:lnTo>
                  <a:lnTo>
                    <a:pt x="216" y="1335"/>
                  </a:lnTo>
                  <a:lnTo>
                    <a:pt x="256" y="1317"/>
                  </a:lnTo>
                  <a:lnTo>
                    <a:pt x="300" y="1299"/>
                  </a:lnTo>
                  <a:lnTo>
                    <a:pt x="349" y="1277"/>
                  </a:lnTo>
                  <a:lnTo>
                    <a:pt x="401" y="1256"/>
                  </a:lnTo>
                  <a:lnTo>
                    <a:pt x="454" y="1233"/>
                  </a:lnTo>
                  <a:lnTo>
                    <a:pt x="508" y="1209"/>
                  </a:lnTo>
                  <a:lnTo>
                    <a:pt x="562" y="1186"/>
                  </a:lnTo>
                  <a:lnTo>
                    <a:pt x="613" y="1165"/>
                  </a:lnTo>
                  <a:lnTo>
                    <a:pt x="663" y="1143"/>
                  </a:lnTo>
                  <a:lnTo>
                    <a:pt x="710" y="1123"/>
                  </a:lnTo>
                  <a:lnTo>
                    <a:pt x="749" y="1106"/>
                  </a:lnTo>
                  <a:lnTo>
                    <a:pt x="785" y="1091"/>
                  </a:lnTo>
                  <a:lnTo>
                    <a:pt x="812" y="1079"/>
                  </a:lnTo>
                  <a:lnTo>
                    <a:pt x="830" y="1072"/>
                  </a:lnTo>
                  <a:lnTo>
                    <a:pt x="830" y="961"/>
                  </a:lnTo>
                  <a:lnTo>
                    <a:pt x="830" y="857"/>
                  </a:lnTo>
                  <a:lnTo>
                    <a:pt x="828" y="757"/>
                  </a:lnTo>
                  <a:lnTo>
                    <a:pt x="828" y="655"/>
                  </a:lnTo>
                  <a:lnTo>
                    <a:pt x="826" y="547"/>
                  </a:lnTo>
                  <a:lnTo>
                    <a:pt x="828" y="544"/>
                  </a:lnTo>
                  <a:lnTo>
                    <a:pt x="823" y="526"/>
                  </a:lnTo>
                  <a:lnTo>
                    <a:pt x="814" y="510"/>
                  </a:lnTo>
                  <a:lnTo>
                    <a:pt x="798" y="499"/>
                  </a:lnTo>
                  <a:lnTo>
                    <a:pt x="778" y="495"/>
                  </a:lnTo>
                  <a:lnTo>
                    <a:pt x="760" y="499"/>
                  </a:lnTo>
                  <a:lnTo>
                    <a:pt x="744" y="510"/>
                  </a:lnTo>
                  <a:lnTo>
                    <a:pt x="733" y="526"/>
                  </a:lnTo>
                  <a:lnTo>
                    <a:pt x="730" y="544"/>
                  </a:lnTo>
                  <a:lnTo>
                    <a:pt x="730" y="919"/>
                  </a:lnTo>
                  <a:lnTo>
                    <a:pt x="261" y="1120"/>
                  </a:lnTo>
                  <a:lnTo>
                    <a:pt x="270" y="1098"/>
                  </a:lnTo>
                  <a:lnTo>
                    <a:pt x="283" y="1066"/>
                  </a:lnTo>
                  <a:lnTo>
                    <a:pt x="297" y="1029"/>
                  </a:lnTo>
                  <a:lnTo>
                    <a:pt x="315" y="982"/>
                  </a:lnTo>
                  <a:lnTo>
                    <a:pt x="334" y="932"/>
                  </a:lnTo>
                  <a:lnTo>
                    <a:pt x="354" y="875"/>
                  </a:lnTo>
                  <a:lnTo>
                    <a:pt x="377" y="816"/>
                  </a:lnTo>
                  <a:lnTo>
                    <a:pt x="401" y="753"/>
                  </a:lnTo>
                  <a:lnTo>
                    <a:pt x="426" y="690"/>
                  </a:lnTo>
                  <a:lnTo>
                    <a:pt x="451" y="626"/>
                  </a:lnTo>
                  <a:lnTo>
                    <a:pt x="474" y="562"/>
                  </a:lnTo>
                  <a:lnTo>
                    <a:pt x="499" y="499"/>
                  </a:lnTo>
                  <a:lnTo>
                    <a:pt x="520" y="440"/>
                  </a:lnTo>
                  <a:lnTo>
                    <a:pt x="542" y="385"/>
                  </a:lnTo>
                  <a:lnTo>
                    <a:pt x="562" y="333"/>
                  </a:lnTo>
                  <a:lnTo>
                    <a:pt x="579" y="288"/>
                  </a:lnTo>
                  <a:lnTo>
                    <a:pt x="594" y="249"/>
                  </a:lnTo>
                  <a:lnTo>
                    <a:pt x="606" y="218"/>
                  </a:lnTo>
                  <a:lnTo>
                    <a:pt x="615" y="197"/>
                  </a:lnTo>
                  <a:lnTo>
                    <a:pt x="633" y="130"/>
                  </a:lnTo>
                  <a:lnTo>
                    <a:pt x="642" y="64"/>
                  </a:lnTo>
                  <a:lnTo>
                    <a:pt x="6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3" name="Shape 9883"/>
            <p:cNvSpPr/>
            <p:nvPr/>
          </p:nvSpPr>
          <p:spPr>
            <a:xfrm>
              <a:off x="11546" y="-2097"/>
              <a:ext cx="1235" cy="1878"/>
            </a:xfrm>
            <a:custGeom>
              <a:avLst/>
              <a:gdLst/>
              <a:ahLst/>
              <a:cxnLst/>
              <a:rect l="0" t="0" r="0" b="0"/>
              <a:pathLst>
                <a:path w="2471" h="3757" extrusionOk="0">
                  <a:moveTo>
                    <a:pt x="1236" y="1144"/>
                  </a:moveTo>
                  <a:lnTo>
                    <a:pt x="1197" y="1147"/>
                  </a:lnTo>
                  <a:lnTo>
                    <a:pt x="1161" y="1160"/>
                  </a:lnTo>
                  <a:lnTo>
                    <a:pt x="1129" y="1181"/>
                  </a:lnTo>
                  <a:lnTo>
                    <a:pt x="1102" y="1208"/>
                  </a:lnTo>
                  <a:lnTo>
                    <a:pt x="1080" y="1240"/>
                  </a:lnTo>
                  <a:lnTo>
                    <a:pt x="1068" y="1276"/>
                  </a:lnTo>
                  <a:lnTo>
                    <a:pt x="1062" y="1315"/>
                  </a:lnTo>
                  <a:lnTo>
                    <a:pt x="1062" y="2217"/>
                  </a:lnTo>
                  <a:lnTo>
                    <a:pt x="1409" y="2217"/>
                  </a:lnTo>
                  <a:lnTo>
                    <a:pt x="1409" y="1315"/>
                  </a:lnTo>
                  <a:lnTo>
                    <a:pt x="1404" y="1276"/>
                  </a:lnTo>
                  <a:lnTo>
                    <a:pt x="1391" y="1240"/>
                  </a:lnTo>
                  <a:lnTo>
                    <a:pt x="1370" y="1208"/>
                  </a:lnTo>
                  <a:lnTo>
                    <a:pt x="1343" y="1181"/>
                  </a:lnTo>
                  <a:lnTo>
                    <a:pt x="1313" y="1160"/>
                  </a:lnTo>
                  <a:lnTo>
                    <a:pt x="1275" y="1147"/>
                  </a:lnTo>
                  <a:lnTo>
                    <a:pt x="1236" y="1144"/>
                  </a:lnTo>
                  <a:close/>
                  <a:moveTo>
                    <a:pt x="1236" y="0"/>
                  </a:moveTo>
                  <a:lnTo>
                    <a:pt x="1356" y="6"/>
                  </a:lnTo>
                  <a:lnTo>
                    <a:pt x="1472" y="22"/>
                  </a:lnTo>
                  <a:lnTo>
                    <a:pt x="1583" y="47"/>
                  </a:lnTo>
                  <a:lnTo>
                    <a:pt x="1692" y="81"/>
                  </a:lnTo>
                  <a:lnTo>
                    <a:pt x="1794" y="124"/>
                  </a:lnTo>
                  <a:lnTo>
                    <a:pt x="1892" y="176"/>
                  </a:lnTo>
                  <a:lnTo>
                    <a:pt x="1983" y="235"/>
                  </a:lnTo>
                  <a:lnTo>
                    <a:pt x="2069" y="301"/>
                  </a:lnTo>
                  <a:lnTo>
                    <a:pt x="2148" y="374"/>
                  </a:lnTo>
                  <a:lnTo>
                    <a:pt x="2219" y="453"/>
                  </a:lnTo>
                  <a:lnTo>
                    <a:pt x="2284" y="539"/>
                  </a:lnTo>
                  <a:lnTo>
                    <a:pt x="2339" y="630"/>
                  </a:lnTo>
                  <a:lnTo>
                    <a:pt x="2386" y="725"/>
                  </a:lnTo>
                  <a:lnTo>
                    <a:pt x="2421" y="825"/>
                  </a:lnTo>
                  <a:lnTo>
                    <a:pt x="2448" y="929"/>
                  </a:lnTo>
                  <a:lnTo>
                    <a:pt x="2466" y="1036"/>
                  </a:lnTo>
                  <a:lnTo>
                    <a:pt x="2471" y="1145"/>
                  </a:lnTo>
                  <a:lnTo>
                    <a:pt x="2466" y="1254"/>
                  </a:lnTo>
                  <a:lnTo>
                    <a:pt x="2450" y="1360"/>
                  </a:lnTo>
                  <a:lnTo>
                    <a:pt x="2423" y="1462"/>
                  </a:lnTo>
                  <a:lnTo>
                    <a:pt x="2387" y="1560"/>
                  </a:lnTo>
                  <a:lnTo>
                    <a:pt x="2343" y="1653"/>
                  </a:lnTo>
                  <a:lnTo>
                    <a:pt x="2289" y="1743"/>
                  </a:lnTo>
                  <a:lnTo>
                    <a:pt x="2228" y="1829"/>
                  </a:lnTo>
                  <a:lnTo>
                    <a:pt x="2194" y="1868"/>
                  </a:lnTo>
                  <a:lnTo>
                    <a:pt x="2160" y="1906"/>
                  </a:lnTo>
                  <a:lnTo>
                    <a:pt x="2123" y="1943"/>
                  </a:lnTo>
                  <a:lnTo>
                    <a:pt x="2087" y="1983"/>
                  </a:lnTo>
                  <a:lnTo>
                    <a:pt x="2049" y="2026"/>
                  </a:lnTo>
                  <a:lnTo>
                    <a:pt x="2012" y="2074"/>
                  </a:lnTo>
                  <a:lnTo>
                    <a:pt x="1973" y="2129"/>
                  </a:lnTo>
                  <a:lnTo>
                    <a:pt x="1935" y="2192"/>
                  </a:lnTo>
                  <a:lnTo>
                    <a:pt x="1897" y="2267"/>
                  </a:lnTo>
                  <a:lnTo>
                    <a:pt x="1860" y="2360"/>
                  </a:lnTo>
                  <a:lnTo>
                    <a:pt x="1830" y="2457"/>
                  </a:lnTo>
                  <a:lnTo>
                    <a:pt x="1806" y="2555"/>
                  </a:lnTo>
                  <a:lnTo>
                    <a:pt x="1794" y="2657"/>
                  </a:lnTo>
                  <a:lnTo>
                    <a:pt x="1788" y="2759"/>
                  </a:lnTo>
                  <a:lnTo>
                    <a:pt x="1788" y="2793"/>
                  </a:lnTo>
                  <a:lnTo>
                    <a:pt x="1824" y="2816"/>
                  </a:lnTo>
                  <a:lnTo>
                    <a:pt x="1855" y="2847"/>
                  </a:lnTo>
                  <a:lnTo>
                    <a:pt x="1878" y="2881"/>
                  </a:lnTo>
                  <a:lnTo>
                    <a:pt x="1892" y="2922"/>
                  </a:lnTo>
                  <a:lnTo>
                    <a:pt x="1897" y="2967"/>
                  </a:lnTo>
                  <a:lnTo>
                    <a:pt x="1894" y="3002"/>
                  </a:lnTo>
                  <a:lnTo>
                    <a:pt x="1883" y="3036"/>
                  </a:lnTo>
                  <a:lnTo>
                    <a:pt x="1867" y="3070"/>
                  </a:lnTo>
                  <a:lnTo>
                    <a:pt x="1844" y="3099"/>
                  </a:lnTo>
                  <a:lnTo>
                    <a:pt x="1815" y="3122"/>
                  </a:lnTo>
                  <a:lnTo>
                    <a:pt x="1781" y="3142"/>
                  </a:lnTo>
                  <a:lnTo>
                    <a:pt x="1740" y="3155"/>
                  </a:lnTo>
                  <a:lnTo>
                    <a:pt x="1695" y="3158"/>
                  </a:lnTo>
                  <a:lnTo>
                    <a:pt x="1733" y="3174"/>
                  </a:lnTo>
                  <a:lnTo>
                    <a:pt x="1767" y="3197"/>
                  </a:lnTo>
                  <a:lnTo>
                    <a:pt x="1794" y="3226"/>
                  </a:lnTo>
                  <a:lnTo>
                    <a:pt x="1815" y="3260"/>
                  </a:lnTo>
                  <a:lnTo>
                    <a:pt x="1828" y="3299"/>
                  </a:lnTo>
                  <a:lnTo>
                    <a:pt x="1833" y="3342"/>
                  </a:lnTo>
                  <a:lnTo>
                    <a:pt x="1828" y="3387"/>
                  </a:lnTo>
                  <a:lnTo>
                    <a:pt x="1813" y="3426"/>
                  </a:lnTo>
                  <a:lnTo>
                    <a:pt x="1790" y="3462"/>
                  </a:lnTo>
                  <a:lnTo>
                    <a:pt x="1762" y="3493"/>
                  </a:lnTo>
                  <a:lnTo>
                    <a:pt x="1726" y="3514"/>
                  </a:lnTo>
                  <a:lnTo>
                    <a:pt x="1685" y="3528"/>
                  </a:lnTo>
                  <a:lnTo>
                    <a:pt x="1642" y="3534"/>
                  </a:lnTo>
                  <a:lnTo>
                    <a:pt x="1506" y="3534"/>
                  </a:lnTo>
                  <a:lnTo>
                    <a:pt x="1492" y="3580"/>
                  </a:lnTo>
                  <a:lnTo>
                    <a:pt x="1472" y="3623"/>
                  </a:lnTo>
                  <a:lnTo>
                    <a:pt x="1445" y="3661"/>
                  </a:lnTo>
                  <a:lnTo>
                    <a:pt x="1411" y="3693"/>
                  </a:lnTo>
                  <a:lnTo>
                    <a:pt x="1374" y="3720"/>
                  </a:lnTo>
                  <a:lnTo>
                    <a:pt x="1331" y="3740"/>
                  </a:lnTo>
                  <a:lnTo>
                    <a:pt x="1284" y="3752"/>
                  </a:lnTo>
                  <a:lnTo>
                    <a:pt x="1236" y="3757"/>
                  </a:lnTo>
                  <a:lnTo>
                    <a:pt x="1188" y="3752"/>
                  </a:lnTo>
                  <a:lnTo>
                    <a:pt x="1141" y="3740"/>
                  </a:lnTo>
                  <a:lnTo>
                    <a:pt x="1098" y="3720"/>
                  </a:lnTo>
                  <a:lnTo>
                    <a:pt x="1061" y="3693"/>
                  </a:lnTo>
                  <a:lnTo>
                    <a:pt x="1027" y="3661"/>
                  </a:lnTo>
                  <a:lnTo>
                    <a:pt x="1000" y="3623"/>
                  </a:lnTo>
                  <a:lnTo>
                    <a:pt x="980" y="3580"/>
                  </a:lnTo>
                  <a:lnTo>
                    <a:pt x="966" y="3534"/>
                  </a:lnTo>
                  <a:lnTo>
                    <a:pt x="832" y="3534"/>
                  </a:lnTo>
                  <a:lnTo>
                    <a:pt x="787" y="3528"/>
                  </a:lnTo>
                  <a:lnTo>
                    <a:pt x="746" y="3514"/>
                  </a:lnTo>
                  <a:lnTo>
                    <a:pt x="710" y="3493"/>
                  </a:lnTo>
                  <a:lnTo>
                    <a:pt x="682" y="3462"/>
                  </a:lnTo>
                  <a:lnTo>
                    <a:pt x="658" y="3426"/>
                  </a:lnTo>
                  <a:lnTo>
                    <a:pt x="644" y="3387"/>
                  </a:lnTo>
                  <a:lnTo>
                    <a:pt x="639" y="3342"/>
                  </a:lnTo>
                  <a:lnTo>
                    <a:pt x="644" y="3299"/>
                  </a:lnTo>
                  <a:lnTo>
                    <a:pt x="657" y="3260"/>
                  </a:lnTo>
                  <a:lnTo>
                    <a:pt x="678" y="3226"/>
                  </a:lnTo>
                  <a:lnTo>
                    <a:pt x="707" y="3197"/>
                  </a:lnTo>
                  <a:lnTo>
                    <a:pt x="739" y="3174"/>
                  </a:lnTo>
                  <a:lnTo>
                    <a:pt x="776" y="3158"/>
                  </a:lnTo>
                  <a:lnTo>
                    <a:pt x="732" y="3155"/>
                  </a:lnTo>
                  <a:lnTo>
                    <a:pt x="692" y="3142"/>
                  </a:lnTo>
                  <a:lnTo>
                    <a:pt x="657" y="3124"/>
                  </a:lnTo>
                  <a:lnTo>
                    <a:pt x="628" y="3099"/>
                  </a:lnTo>
                  <a:lnTo>
                    <a:pt x="607" y="3070"/>
                  </a:lnTo>
                  <a:lnTo>
                    <a:pt x="589" y="3038"/>
                  </a:lnTo>
                  <a:lnTo>
                    <a:pt x="578" y="3002"/>
                  </a:lnTo>
                  <a:lnTo>
                    <a:pt x="576" y="2967"/>
                  </a:lnTo>
                  <a:lnTo>
                    <a:pt x="580" y="2922"/>
                  </a:lnTo>
                  <a:lnTo>
                    <a:pt x="594" y="2881"/>
                  </a:lnTo>
                  <a:lnTo>
                    <a:pt x="617" y="2847"/>
                  </a:lnTo>
                  <a:lnTo>
                    <a:pt x="648" y="2816"/>
                  </a:lnTo>
                  <a:lnTo>
                    <a:pt x="683" y="2793"/>
                  </a:lnTo>
                  <a:lnTo>
                    <a:pt x="683" y="2759"/>
                  </a:lnTo>
                  <a:lnTo>
                    <a:pt x="678" y="2650"/>
                  </a:lnTo>
                  <a:lnTo>
                    <a:pt x="662" y="2543"/>
                  </a:lnTo>
                  <a:lnTo>
                    <a:pt x="637" y="2435"/>
                  </a:lnTo>
                  <a:lnTo>
                    <a:pt x="601" y="2332"/>
                  </a:lnTo>
                  <a:lnTo>
                    <a:pt x="556" y="2231"/>
                  </a:lnTo>
                  <a:lnTo>
                    <a:pt x="519" y="2163"/>
                  </a:lnTo>
                  <a:lnTo>
                    <a:pt x="481" y="2104"/>
                  </a:lnTo>
                  <a:lnTo>
                    <a:pt x="446" y="2054"/>
                  </a:lnTo>
                  <a:lnTo>
                    <a:pt x="410" y="2009"/>
                  </a:lnTo>
                  <a:lnTo>
                    <a:pt x="372" y="1968"/>
                  </a:lnTo>
                  <a:lnTo>
                    <a:pt x="337" y="1931"/>
                  </a:lnTo>
                  <a:lnTo>
                    <a:pt x="301" y="1891"/>
                  </a:lnTo>
                  <a:lnTo>
                    <a:pt x="265" y="1852"/>
                  </a:lnTo>
                  <a:lnTo>
                    <a:pt x="229" y="1809"/>
                  </a:lnTo>
                  <a:lnTo>
                    <a:pt x="192" y="1759"/>
                  </a:lnTo>
                  <a:lnTo>
                    <a:pt x="156" y="1702"/>
                  </a:lnTo>
                  <a:lnTo>
                    <a:pt x="118" y="1636"/>
                  </a:lnTo>
                  <a:lnTo>
                    <a:pt x="75" y="1541"/>
                  </a:lnTo>
                  <a:lnTo>
                    <a:pt x="43" y="1442"/>
                  </a:lnTo>
                  <a:lnTo>
                    <a:pt x="20" y="1344"/>
                  </a:lnTo>
                  <a:lnTo>
                    <a:pt x="6" y="1246"/>
                  </a:lnTo>
                  <a:lnTo>
                    <a:pt x="0" y="1145"/>
                  </a:lnTo>
                  <a:lnTo>
                    <a:pt x="6" y="1034"/>
                  </a:lnTo>
                  <a:lnTo>
                    <a:pt x="24" y="927"/>
                  </a:lnTo>
                  <a:lnTo>
                    <a:pt x="50" y="823"/>
                  </a:lnTo>
                  <a:lnTo>
                    <a:pt x="88" y="723"/>
                  </a:lnTo>
                  <a:lnTo>
                    <a:pt x="133" y="628"/>
                  </a:lnTo>
                  <a:lnTo>
                    <a:pt x="188" y="537"/>
                  </a:lnTo>
                  <a:lnTo>
                    <a:pt x="252" y="453"/>
                  </a:lnTo>
                  <a:lnTo>
                    <a:pt x="324" y="372"/>
                  </a:lnTo>
                  <a:lnTo>
                    <a:pt x="403" y="301"/>
                  </a:lnTo>
                  <a:lnTo>
                    <a:pt x="489" y="235"/>
                  </a:lnTo>
                  <a:lnTo>
                    <a:pt x="581" y="176"/>
                  </a:lnTo>
                  <a:lnTo>
                    <a:pt x="678" y="124"/>
                  </a:lnTo>
                  <a:lnTo>
                    <a:pt x="782" y="81"/>
                  </a:lnTo>
                  <a:lnTo>
                    <a:pt x="889" y="47"/>
                  </a:lnTo>
                  <a:lnTo>
                    <a:pt x="1002" y="22"/>
                  </a:lnTo>
                  <a:lnTo>
                    <a:pt x="1118" y="6"/>
                  </a:lnTo>
                  <a:lnTo>
                    <a:pt x="12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84" name="Shape 9884"/>
          <p:cNvGrpSpPr/>
          <p:nvPr/>
        </p:nvGrpSpPr>
        <p:grpSpPr>
          <a:xfrm>
            <a:off x="4230198" y="2856993"/>
            <a:ext cx="221908" cy="187363"/>
            <a:chOff x="868" y="-3490"/>
            <a:chExt cx="2942" cy="2484"/>
          </a:xfrm>
        </p:grpSpPr>
        <p:sp>
          <p:nvSpPr>
            <p:cNvPr id="9885" name="Shape 9885"/>
            <p:cNvSpPr/>
            <p:nvPr/>
          </p:nvSpPr>
          <p:spPr>
            <a:xfrm>
              <a:off x="943" y="-3490"/>
              <a:ext cx="1642" cy="995"/>
            </a:xfrm>
            <a:custGeom>
              <a:avLst/>
              <a:gdLst/>
              <a:ahLst/>
              <a:cxnLst/>
              <a:rect l="0" t="0" r="0" b="0"/>
              <a:pathLst>
                <a:path w="3283" h="1990" extrusionOk="0">
                  <a:moveTo>
                    <a:pt x="205" y="0"/>
                  </a:moveTo>
                  <a:lnTo>
                    <a:pt x="241" y="7"/>
                  </a:lnTo>
                  <a:lnTo>
                    <a:pt x="277" y="20"/>
                  </a:lnTo>
                  <a:lnTo>
                    <a:pt x="307" y="39"/>
                  </a:lnTo>
                  <a:lnTo>
                    <a:pt x="336" y="66"/>
                  </a:lnTo>
                  <a:lnTo>
                    <a:pt x="357" y="97"/>
                  </a:lnTo>
                  <a:lnTo>
                    <a:pt x="430" y="218"/>
                  </a:lnTo>
                  <a:lnTo>
                    <a:pt x="503" y="329"/>
                  </a:lnTo>
                  <a:lnTo>
                    <a:pt x="578" y="430"/>
                  </a:lnTo>
                  <a:lnTo>
                    <a:pt x="655" y="525"/>
                  </a:lnTo>
                  <a:lnTo>
                    <a:pt x="730" y="611"/>
                  </a:lnTo>
                  <a:lnTo>
                    <a:pt x="777" y="553"/>
                  </a:lnTo>
                  <a:lnTo>
                    <a:pt x="828" y="500"/>
                  </a:lnTo>
                  <a:lnTo>
                    <a:pt x="884" y="453"/>
                  </a:lnTo>
                  <a:lnTo>
                    <a:pt x="946" y="412"/>
                  </a:lnTo>
                  <a:lnTo>
                    <a:pt x="1012" y="379"/>
                  </a:lnTo>
                  <a:lnTo>
                    <a:pt x="1082" y="350"/>
                  </a:lnTo>
                  <a:lnTo>
                    <a:pt x="1157" y="330"/>
                  </a:lnTo>
                  <a:lnTo>
                    <a:pt x="1236" y="318"/>
                  </a:lnTo>
                  <a:lnTo>
                    <a:pt x="1319" y="312"/>
                  </a:lnTo>
                  <a:lnTo>
                    <a:pt x="1350" y="312"/>
                  </a:lnTo>
                  <a:lnTo>
                    <a:pt x="1384" y="312"/>
                  </a:lnTo>
                  <a:lnTo>
                    <a:pt x="1419" y="312"/>
                  </a:lnTo>
                  <a:lnTo>
                    <a:pt x="1457" y="312"/>
                  </a:lnTo>
                  <a:lnTo>
                    <a:pt x="1496" y="314"/>
                  </a:lnTo>
                  <a:lnTo>
                    <a:pt x="1537" y="318"/>
                  </a:lnTo>
                  <a:lnTo>
                    <a:pt x="1580" y="323"/>
                  </a:lnTo>
                  <a:lnTo>
                    <a:pt x="1627" y="332"/>
                  </a:lnTo>
                  <a:lnTo>
                    <a:pt x="1675" y="345"/>
                  </a:lnTo>
                  <a:lnTo>
                    <a:pt x="1725" y="362"/>
                  </a:lnTo>
                  <a:lnTo>
                    <a:pt x="1778" y="382"/>
                  </a:lnTo>
                  <a:lnTo>
                    <a:pt x="1834" y="409"/>
                  </a:lnTo>
                  <a:lnTo>
                    <a:pt x="1891" y="439"/>
                  </a:lnTo>
                  <a:lnTo>
                    <a:pt x="1951" y="478"/>
                  </a:lnTo>
                  <a:lnTo>
                    <a:pt x="2014" y="521"/>
                  </a:lnTo>
                  <a:lnTo>
                    <a:pt x="2078" y="573"/>
                  </a:lnTo>
                  <a:lnTo>
                    <a:pt x="2146" y="632"/>
                  </a:lnTo>
                  <a:lnTo>
                    <a:pt x="2218" y="700"/>
                  </a:lnTo>
                  <a:lnTo>
                    <a:pt x="2291" y="777"/>
                  </a:lnTo>
                  <a:lnTo>
                    <a:pt x="2366" y="862"/>
                  </a:lnTo>
                  <a:lnTo>
                    <a:pt x="2446" y="957"/>
                  </a:lnTo>
                  <a:lnTo>
                    <a:pt x="2526" y="1062"/>
                  </a:lnTo>
                  <a:lnTo>
                    <a:pt x="2567" y="1108"/>
                  </a:lnTo>
                  <a:lnTo>
                    <a:pt x="2614" y="1150"/>
                  </a:lnTo>
                  <a:lnTo>
                    <a:pt x="2666" y="1187"/>
                  </a:lnTo>
                  <a:lnTo>
                    <a:pt x="2723" y="1219"/>
                  </a:lnTo>
                  <a:lnTo>
                    <a:pt x="2784" y="1248"/>
                  </a:lnTo>
                  <a:lnTo>
                    <a:pt x="2846" y="1273"/>
                  </a:lnTo>
                  <a:lnTo>
                    <a:pt x="2910" y="1294"/>
                  </a:lnTo>
                  <a:lnTo>
                    <a:pt x="2976" y="1312"/>
                  </a:lnTo>
                  <a:lnTo>
                    <a:pt x="3041" y="1326"/>
                  </a:lnTo>
                  <a:lnTo>
                    <a:pt x="3103" y="1341"/>
                  </a:lnTo>
                  <a:lnTo>
                    <a:pt x="3164" y="1349"/>
                  </a:lnTo>
                  <a:lnTo>
                    <a:pt x="3221" y="1358"/>
                  </a:lnTo>
                  <a:lnTo>
                    <a:pt x="3242" y="1364"/>
                  </a:lnTo>
                  <a:lnTo>
                    <a:pt x="3260" y="1376"/>
                  </a:lnTo>
                  <a:lnTo>
                    <a:pt x="3275" y="1394"/>
                  </a:lnTo>
                  <a:lnTo>
                    <a:pt x="3282" y="1415"/>
                  </a:lnTo>
                  <a:lnTo>
                    <a:pt x="3283" y="1437"/>
                  </a:lnTo>
                  <a:lnTo>
                    <a:pt x="3278" y="1458"/>
                  </a:lnTo>
                  <a:lnTo>
                    <a:pt x="3266" y="1478"/>
                  </a:lnTo>
                  <a:lnTo>
                    <a:pt x="3250" y="1492"/>
                  </a:lnTo>
                  <a:lnTo>
                    <a:pt x="3185" y="1531"/>
                  </a:lnTo>
                  <a:lnTo>
                    <a:pt x="3112" y="1573"/>
                  </a:lnTo>
                  <a:lnTo>
                    <a:pt x="3030" y="1617"/>
                  </a:lnTo>
                  <a:lnTo>
                    <a:pt x="2942" y="1662"/>
                  </a:lnTo>
                  <a:lnTo>
                    <a:pt x="2848" y="1706"/>
                  </a:lnTo>
                  <a:lnTo>
                    <a:pt x="2746" y="1753"/>
                  </a:lnTo>
                  <a:lnTo>
                    <a:pt x="2639" y="1796"/>
                  </a:lnTo>
                  <a:lnTo>
                    <a:pt x="2526" y="1838"/>
                  </a:lnTo>
                  <a:lnTo>
                    <a:pt x="2409" y="1876"/>
                  </a:lnTo>
                  <a:lnTo>
                    <a:pt x="2287" y="1910"/>
                  </a:lnTo>
                  <a:lnTo>
                    <a:pt x="2162" y="1940"/>
                  </a:lnTo>
                  <a:lnTo>
                    <a:pt x="2035" y="1963"/>
                  </a:lnTo>
                  <a:lnTo>
                    <a:pt x="1905" y="1979"/>
                  </a:lnTo>
                  <a:lnTo>
                    <a:pt x="1773" y="1990"/>
                  </a:lnTo>
                  <a:lnTo>
                    <a:pt x="1639" y="1990"/>
                  </a:lnTo>
                  <a:lnTo>
                    <a:pt x="1505" y="1981"/>
                  </a:lnTo>
                  <a:lnTo>
                    <a:pt x="1371" y="1962"/>
                  </a:lnTo>
                  <a:lnTo>
                    <a:pt x="1237" y="1931"/>
                  </a:lnTo>
                  <a:lnTo>
                    <a:pt x="1144" y="1903"/>
                  </a:lnTo>
                  <a:lnTo>
                    <a:pt x="1061" y="1871"/>
                  </a:lnTo>
                  <a:lnTo>
                    <a:pt x="984" y="1835"/>
                  </a:lnTo>
                  <a:lnTo>
                    <a:pt x="916" y="1797"/>
                  </a:lnTo>
                  <a:lnTo>
                    <a:pt x="855" y="1756"/>
                  </a:lnTo>
                  <a:lnTo>
                    <a:pt x="802" y="1712"/>
                  </a:lnTo>
                  <a:lnTo>
                    <a:pt x="755" y="1665"/>
                  </a:lnTo>
                  <a:lnTo>
                    <a:pt x="716" y="1617"/>
                  </a:lnTo>
                  <a:lnTo>
                    <a:pt x="682" y="1569"/>
                  </a:lnTo>
                  <a:lnTo>
                    <a:pt x="653" y="1517"/>
                  </a:lnTo>
                  <a:lnTo>
                    <a:pt x="630" y="1465"/>
                  </a:lnTo>
                  <a:lnTo>
                    <a:pt x="611" y="1414"/>
                  </a:lnTo>
                  <a:lnTo>
                    <a:pt x="596" y="1360"/>
                  </a:lnTo>
                  <a:lnTo>
                    <a:pt x="586" y="1308"/>
                  </a:lnTo>
                  <a:lnTo>
                    <a:pt x="578" y="1255"/>
                  </a:lnTo>
                  <a:lnTo>
                    <a:pt x="575" y="1203"/>
                  </a:lnTo>
                  <a:lnTo>
                    <a:pt x="573" y="1151"/>
                  </a:lnTo>
                  <a:lnTo>
                    <a:pt x="575" y="1101"/>
                  </a:lnTo>
                  <a:lnTo>
                    <a:pt x="578" y="1053"/>
                  </a:lnTo>
                  <a:lnTo>
                    <a:pt x="582" y="1007"/>
                  </a:lnTo>
                  <a:lnTo>
                    <a:pt x="502" y="926"/>
                  </a:lnTo>
                  <a:lnTo>
                    <a:pt x="420" y="841"/>
                  </a:lnTo>
                  <a:lnTo>
                    <a:pt x="337" y="746"/>
                  </a:lnTo>
                  <a:lnTo>
                    <a:pt x="257" y="644"/>
                  </a:lnTo>
                  <a:lnTo>
                    <a:pt x="179" y="534"/>
                  </a:lnTo>
                  <a:lnTo>
                    <a:pt x="100" y="414"/>
                  </a:lnTo>
                  <a:lnTo>
                    <a:pt x="25" y="287"/>
                  </a:lnTo>
                  <a:lnTo>
                    <a:pt x="9" y="252"/>
                  </a:lnTo>
                  <a:lnTo>
                    <a:pt x="0" y="216"/>
                  </a:lnTo>
                  <a:lnTo>
                    <a:pt x="0" y="179"/>
                  </a:lnTo>
                  <a:lnTo>
                    <a:pt x="5" y="141"/>
                  </a:lnTo>
                  <a:lnTo>
                    <a:pt x="20" y="107"/>
                  </a:lnTo>
                  <a:lnTo>
                    <a:pt x="37" y="75"/>
                  </a:lnTo>
                  <a:lnTo>
                    <a:pt x="64" y="48"/>
                  </a:lnTo>
                  <a:lnTo>
                    <a:pt x="96" y="25"/>
                  </a:lnTo>
                  <a:lnTo>
                    <a:pt x="132" y="9"/>
                  </a:lnTo>
                  <a:lnTo>
                    <a:pt x="168" y="2"/>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6" name="Shape 9886"/>
            <p:cNvSpPr/>
            <p:nvPr/>
          </p:nvSpPr>
          <p:spPr>
            <a:xfrm>
              <a:off x="868" y="-2334"/>
              <a:ext cx="2942" cy="1328"/>
            </a:xfrm>
            <a:custGeom>
              <a:avLst/>
              <a:gdLst/>
              <a:ahLst/>
              <a:cxnLst/>
              <a:rect l="0" t="0" r="0" b="0"/>
              <a:pathLst>
                <a:path w="5885" h="2656" extrusionOk="0">
                  <a:moveTo>
                    <a:pt x="3746" y="0"/>
                  </a:moveTo>
                  <a:lnTo>
                    <a:pt x="3842" y="4"/>
                  </a:lnTo>
                  <a:lnTo>
                    <a:pt x="3939" y="13"/>
                  </a:lnTo>
                  <a:lnTo>
                    <a:pt x="4032" y="32"/>
                  </a:lnTo>
                  <a:lnTo>
                    <a:pt x="4124" y="59"/>
                  </a:lnTo>
                  <a:lnTo>
                    <a:pt x="4214" y="93"/>
                  </a:lnTo>
                  <a:lnTo>
                    <a:pt x="4299" y="134"/>
                  </a:lnTo>
                  <a:lnTo>
                    <a:pt x="4382" y="182"/>
                  </a:lnTo>
                  <a:lnTo>
                    <a:pt x="4458" y="238"/>
                  </a:lnTo>
                  <a:lnTo>
                    <a:pt x="4531" y="298"/>
                  </a:lnTo>
                  <a:lnTo>
                    <a:pt x="4599" y="366"/>
                  </a:lnTo>
                  <a:lnTo>
                    <a:pt x="4662" y="439"/>
                  </a:lnTo>
                  <a:lnTo>
                    <a:pt x="5851" y="2306"/>
                  </a:lnTo>
                  <a:lnTo>
                    <a:pt x="5869" y="2342"/>
                  </a:lnTo>
                  <a:lnTo>
                    <a:pt x="5881" y="2381"/>
                  </a:lnTo>
                  <a:lnTo>
                    <a:pt x="5885" y="2420"/>
                  </a:lnTo>
                  <a:lnTo>
                    <a:pt x="5883" y="2461"/>
                  </a:lnTo>
                  <a:lnTo>
                    <a:pt x="5874" y="2501"/>
                  </a:lnTo>
                  <a:lnTo>
                    <a:pt x="5858" y="2538"/>
                  </a:lnTo>
                  <a:lnTo>
                    <a:pt x="5835" y="2572"/>
                  </a:lnTo>
                  <a:lnTo>
                    <a:pt x="5806" y="2601"/>
                  </a:lnTo>
                  <a:lnTo>
                    <a:pt x="5774" y="2624"/>
                  </a:lnTo>
                  <a:lnTo>
                    <a:pt x="5737" y="2642"/>
                  </a:lnTo>
                  <a:lnTo>
                    <a:pt x="5699" y="2652"/>
                  </a:lnTo>
                  <a:lnTo>
                    <a:pt x="5658" y="2656"/>
                  </a:lnTo>
                  <a:lnTo>
                    <a:pt x="4521" y="2656"/>
                  </a:lnTo>
                  <a:lnTo>
                    <a:pt x="4519" y="2654"/>
                  </a:lnTo>
                  <a:lnTo>
                    <a:pt x="4473" y="2645"/>
                  </a:lnTo>
                  <a:lnTo>
                    <a:pt x="4426" y="2629"/>
                  </a:lnTo>
                  <a:lnTo>
                    <a:pt x="4383" y="2608"/>
                  </a:lnTo>
                  <a:lnTo>
                    <a:pt x="4342" y="2579"/>
                  </a:lnTo>
                  <a:lnTo>
                    <a:pt x="4307" y="2545"/>
                  </a:lnTo>
                  <a:lnTo>
                    <a:pt x="4274" y="2506"/>
                  </a:lnTo>
                  <a:lnTo>
                    <a:pt x="3726" y="1694"/>
                  </a:lnTo>
                  <a:lnTo>
                    <a:pt x="1434" y="1783"/>
                  </a:lnTo>
                  <a:lnTo>
                    <a:pt x="1380" y="1781"/>
                  </a:lnTo>
                  <a:lnTo>
                    <a:pt x="1330" y="1771"/>
                  </a:lnTo>
                  <a:lnTo>
                    <a:pt x="1282" y="1753"/>
                  </a:lnTo>
                  <a:lnTo>
                    <a:pt x="1236" y="1730"/>
                  </a:lnTo>
                  <a:lnTo>
                    <a:pt x="1194" y="1698"/>
                  </a:lnTo>
                  <a:lnTo>
                    <a:pt x="114" y="743"/>
                  </a:lnTo>
                  <a:lnTo>
                    <a:pt x="77" y="703"/>
                  </a:lnTo>
                  <a:lnTo>
                    <a:pt x="46" y="659"/>
                  </a:lnTo>
                  <a:lnTo>
                    <a:pt x="23" y="611"/>
                  </a:lnTo>
                  <a:lnTo>
                    <a:pt x="7" y="561"/>
                  </a:lnTo>
                  <a:lnTo>
                    <a:pt x="0" y="507"/>
                  </a:lnTo>
                  <a:lnTo>
                    <a:pt x="2" y="455"/>
                  </a:lnTo>
                  <a:lnTo>
                    <a:pt x="11" y="404"/>
                  </a:lnTo>
                  <a:lnTo>
                    <a:pt x="27" y="354"/>
                  </a:lnTo>
                  <a:lnTo>
                    <a:pt x="52" y="305"/>
                  </a:lnTo>
                  <a:lnTo>
                    <a:pt x="86" y="261"/>
                  </a:lnTo>
                  <a:lnTo>
                    <a:pt x="125" y="223"/>
                  </a:lnTo>
                  <a:lnTo>
                    <a:pt x="170" y="191"/>
                  </a:lnTo>
                  <a:lnTo>
                    <a:pt x="218" y="170"/>
                  </a:lnTo>
                  <a:lnTo>
                    <a:pt x="268" y="154"/>
                  </a:lnTo>
                  <a:lnTo>
                    <a:pt x="320" y="147"/>
                  </a:lnTo>
                  <a:lnTo>
                    <a:pt x="373" y="148"/>
                  </a:lnTo>
                  <a:lnTo>
                    <a:pt x="425" y="157"/>
                  </a:lnTo>
                  <a:lnTo>
                    <a:pt x="475" y="173"/>
                  </a:lnTo>
                  <a:lnTo>
                    <a:pt x="523" y="198"/>
                  </a:lnTo>
                  <a:lnTo>
                    <a:pt x="568" y="232"/>
                  </a:lnTo>
                  <a:lnTo>
                    <a:pt x="1544" y="1096"/>
                  </a:lnTo>
                  <a:lnTo>
                    <a:pt x="1550" y="1096"/>
                  </a:lnTo>
                  <a:lnTo>
                    <a:pt x="1553" y="1096"/>
                  </a:lnTo>
                  <a:lnTo>
                    <a:pt x="1559" y="1096"/>
                  </a:lnTo>
                  <a:lnTo>
                    <a:pt x="1562" y="1096"/>
                  </a:lnTo>
                  <a:lnTo>
                    <a:pt x="1566" y="1096"/>
                  </a:lnTo>
                  <a:lnTo>
                    <a:pt x="1569" y="1096"/>
                  </a:lnTo>
                  <a:lnTo>
                    <a:pt x="1575" y="1094"/>
                  </a:lnTo>
                  <a:lnTo>
                    <a:pt x="1582" y="1094"/>
                  </a:lnTo>
                  <a:lnTo>
                    <a:pt x="1589" y="1094"/>
                  </a:lnTo>
                  <a:lnTo>
                    <a:pt x="1598" y="1092"/>
                  </a:lnTo>
                  <a:lnTo>
                    <a:pt x="1610" y="1091"/>
                  </a:lnTo>
                  <a:lnTo>
                    <a:pt x="1625" y="1087"/>
                  </a:lnTo>
                  <a:lnTo>
                    <a:pt x="1643" y="1085"/>
                  </a:lnTo>
                  <a:lnTo>
                    <a:pt x="1662" y="1080"/>
                  </a:lnTo>
                  <a:lnTo>
                    <a:pt x="1687" y="1076"/>
                  </a:lnTo>
                  <a:lnTo>
                    <a:pt x="1714" y="1071"/>
                  </a:lnTo>
                  <a:lnTo>
                    <a:pt x="1748" y="1064"/>
                  </a:lnTo>
                  <a:lnTo>
                    <a:pt x="1785" y="1057"/>
                  </a:lnTo>
                  <a:lnTo>
                    <a:pt x="1827" y="1050"/>
                  </a:lnTo>
                  <a:lnTo>
                    <a:pt x="1875" y="1041"/>
                  </a:lnTo>
                  <a:lnTo>
                    <a:pt x="1928" y="1030"/>
                  </a:lnTo>
                  <a:lnTo>
                    <a:pt x="1987" y="1018"/>
                  </a:lnTo>
                  <a:lnTo>
                    <a:pt x="2053" y="1005"/>
                  </a:lnTo>
                  <a:lnTo>
                    <a:pt x="2126" y="991"/>
                  </a:lnTo>
                  <a:lnTo>
                    <a:pt x="2207" y="975"/>
                  </a:lnTo>
                  <a:lnTo>
                    <a:pt x="2294" y="959"/>
                  </a:lnTo>
                  <a:lnTo>
                    <a:pt x="2391" y="939"/>
                  </a:lnTo>
                  <a:lnTo>
                    <a:pt x="2494" y="919"/>
                  </a:lnTo>
                  <a:lnTo>
                    <a:pt x="2607" y="898"/>
                  </a:lnTo>
                  <a:lnTo>
                    <a:pt x="2728" y="875"/>
                  </a:lnTo>
                  <a:lnTo>
                    <a:pt x="2859" y="848"/>
                  </a:lnTo>
                  <a:lnTo>
                    <a:pt x="3000" y="821"/>
                  </a:lnTo>
                  <a:lnTo>
                    <a:pt x="3150" y="791"/>
                  </a:lnTo>
                  <a:lnTo>
                    <a:pt x="3312" y="761"/>
                  </a:lnTo>
                  <a:lnTo>
                    <a:pt x="3483" y="727"/>
                  </a:lnTo>
                  <a:lnTo>
                    <a:pt x="3666" y="691"/>
                  </a:lnTo>
                  <a:lnTo>
                    <a:pt x="2425" y="827"/>
                  </a:lnTo>
                  <a:lnTo>
                    <a:pt x="2369" y="828"/>
                  </a:lnTo>
                  <a:lnTo>
                    <a:pt x="2316" y="821"/>
                  </a:lnTo>
                  <a:lnTo>
                    <a:pt x="2264" y="805"/>
                  </a:lnTo>
                  <a:lnTo>
                    <a:pt x="2218" y="782"/>
                  </a:lnTo>
                  <a:lnTo>
                    <a:pt x="2175" y="753"/>
                  </a:lnTo>
                  <a:lnTo>
                    <a:pt x="2135" y="718"/>
                  </a:lnTo>
                  <a:lnTo>
                    <a:pt x="2103" y="675"/>
                  </a:lnTo>
                  <a:lnTo>
                    <a:pt x="2078" y="630"/>
                  </a:lnTo>
                  <a:lnTo>
                    <a:pt x="2059" y="578"/>
                  </a:lnTo>
                  <a:lnTo>
                    <a:pt x="2048" y="525"/>
                  </a:lnTo>
                  <a:lnTo>
                    <a:pt x="2048" y="468"/>
                  </a:lnTo>
                  <a:lnTo>
                    <a:pt x="2055" y="414"/>
                  </a:lnTo>
                  <a:lnTo>
                    <a:pt x="2069" y="364"/>
                  </a:lnTo>
                  <a:lnTo>
                    <a:pt x="2093" y="316"/>
                  </a:lnTo>
                  <a:lnTo>
                    <a:pt x="2121" y="273"/>
                  </a:lnTo>
                  <a:lnTo>
                    <a:pt x="2159" y="236"/>
                  </a:lnTo>
                  <a:lnTo>
                    <a:pt x="2200" y="204"/>
                  </a:lnTo>
                  <a:lnTo>
                    <a:pt x="2246" y="177"/>
                  </a:lnTo>
                  <a:lnTo>
                    <a:pt x="2296" y="159"/>
                  </a:lnTo>
                  <a:lnTo>
                    <a:pt x="2351" y="148"/>
                  </a:lnTo>
                  <a:lnTo>
                    <a:pt x="3649" y="7"/>
                  </a:lnTo>
                  <a:lnTo>
                    <a:pt x="37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87" name="Shape 9887"/>
          <p:cNvGrpSpPr/>
          <p:nvPr/>
        </p:nvGrpSpPr>
        <p:grpSpPr>
          <a:xfrm>
            <a:off x="2553314" y="2840890"/>
            <a:ext cx="196640" cy="219569"/>
            <a:chOff x="4552" y="-3706"/>
            <a:chExt cx="2607" cy="2911"/>
          </a:xfrm>
        </p:grpSpPr>
        <p:sp>
          <p:nvSpPr>
            <p:cNvPr id="9888" name="Shape 9888"/>
            <p:cNvSpPr/>
            <p:nvPr/>
          </p:nvSpPr>
          <p:spPr>
            <a:xfrm>
              <a:off x="4902" y="-3706"/>
              <a:ext cx="479" cy="479"/>
            </a:xfrm>
            <a:custGeom>
              <a:avLst/>
              <a:gdLst/>
              <a:ahLst/>
              <a:cxnLst/>
              <a:rect l="0" t="0" r="0" b="0"/>
              <a:pathLst>
                <a:path w="958" h="958" extrusionOk="0">
                  <a:moveTo>
                    <a:pt x="478" y="0"/>
                  </a:moveTo>
                  <a:lnTo>
                    <a:pt x="549" y="5"/>
                  </a:lnTo>
                  <a:lnTo>
                    <a:pt x="618" y="19"/>
                  </a:lnTo>
                  <a:lnTo>
                    <a:pt x="680" y="44"/>
                  </a:lnTo>
                  <a:lnTo>
                    <a:pt x="740" y="76"/>
                  </a:lnTo>
                  <a:lnTo>
                    <a:pt x="793" y="116"/>
                  </a:lnTo>
                  <a:lnTo>
                    <a:pt x="841" y="164"/>
                  </a:lnTo>
                  <a:lnTo>
                    <a:pt x="880" y="217"/>
                  </a:lnTo>
                  <a:lnTo>
                    <a:pt x="914" y="276"/>
                  </a:lnTo>
                  <a:lnTo>
                    <a:pt x="939" y="340"/>
                  </a:lnTo>
                  <a:lnTo>
                    <a:pt x="953" y="407"/>
                  </a:lnTo>
                  <a:lnTo>
                    <a:pt x="958" y="478"/>
                  </a:lnTo>
                  <a:lnTo>
                    <a:pt x="953" y="549"/>
                  </a:lnTo>
                  <a:lnTo>
                    <a:pt x="939" y="618"/>
                  </a:lnTo>
                  <a:lnTo>
                    <a:pt x="914" y="681"/>
                  </a:lnTo>
                  <a:lnTo>
                    <a:pt x="880" y="740"/>
                  </a:lnTo>
                  <a:lnTo>
                    <a:pt x="841" y="793"/>
                  </a:lnTo>
                  <a:lnTo>
                    <a:pt x="793" y="841"/>
                  </a:lnTo>
                  <a:lnTo>
                    <a:pt x="740" y="880"/>
                  </a:lnTo>
                  <a:lnTo>
                    <a:pt x="680" y="913"/>
                  </a:lnTo>
                  <a:lnTo>
                    <a:pt x="618"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5" y="549"/>
                  </a:lnTo>
                  <a:lnTo>
                    <a:pt x="0" y="478"/>
                  </a:lnTo>
                  <a:lnTo>
                    <a:pt x="5"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89" name="Shape 9889"/>
            <p:cNvSpPr/>
            <p:nvPr/>
          </p:nvSpPr>
          <p:spPr>
            <a:xfrm>
              <a:off x="4552" y="-3151"/>
              <a:ext cx="1586" cy="2356"/>
            </a:xfrm>
            <a:custGeom>
              <a:avLst/>
              <a:gdLst/>
              <a:ahLst/>
              <a:cxnLst/>
              <a:rect l="0" t="0" r="0" b="0"/>
              <a:pathLst>
                <a:path w="3173" h="4712" extrusionOk="0">
                  <a:moveTo>
                    <a:pt x="556" y="0"/>
                  </a:moveTo>
                  <a:lnTo>
                    <a:pt x="788" y="0"/>
                  </a:lnTo>
                  <a:lnTo>
                    <a:pt x="796" y="18"/>
                  </a:lnTo>
                  <a:lnTo>
                    <a:pt x="806" y="44"/>
                  </a:lnTo>
                  <a:lnTo>
                    <a:pt x="819" y="80"/>
                  </a:lnTo>
                  <a:lnTo>
                    <a:pt x="835" y="120"/>
                  </a:lnTo>
                  <a:lnTo>
                    <a:pt x="850" y="166"/>
                  </a:lnTo>
                  <a:lnTo>
                    <a:pt x="870" y="216"/>
                  </a:lnTo>
                  <a:lnTo>
                    <a:pt x="889" y="271"/>
                  </a:lnTo>
                  <a:lnTo>
                    <a:pt x="911" y="326"/>
                  </a:lnTo>
                  <a:lnTo>
                    <a:pt x="932" y="382"/>
                  </a:lnTo>
                  <a:lnTo>
                    <a:pt x="953" y="441"/>
                  </a:lnTo>
                  <a:lnTo>
                    <a:pt x="974" y="496"/>
                  </a:lnTo>
                  <a:lnTo>
                    <a:pt x="994" y="551"/>
                  </a:lnTo>
                  <a:lnTo>
                    <a:pt x="1013" y="600"/>
                  </a:lnTo>
                  <a:lnTo>
                    <a:pt x="1031" y="648"/>
                  </a:lnTo>
                  <a:lnTo>
                    <a:pt x="1047" y="689"/>
                  </a:lnTo>
                  <a:lnTo>
                    <a:pt x="1059" y="724"/>
                  </a:lnTo>
                  <a:lnTo>
                    <a:pt x="1070" y="751"/>
                  </a:lnTo>
                  <a:lnTo>
                    <a:pt x="1077" y="768"/>
                  </a:lnTo>
                  <a:lnTo>
                    <a:pt x="1015" y="443"/>
                  </a:lnTo>
                  <a:lnTo>
                    <a:pt x="1013" y="420"/>
                  </a:lnTo>
                  <a:lnTo>
                    <a:pt x="1017" y="398"/>
                  </a:lnTo>
                  <a:lnTo>
                    <a:pt x="1026" y="377"/>
                  </a:lnTo>
                  <a:lnTo>
                    <a:pt x="1120" y="205"/>
                  </a:lnTo>
                  <a:lnTo>
                    <a:pt x="1036" y="55"/>
                  </a:lnTo>
                  <a:lnTo>
                    <a:pt x="1033" y="37"/>
                  </a:lnTo>
                  <a:lnTo>
                    <a:pt x="1036" y="21"/>
                  </a:lnTo>
                  <a:lnTo>
                    <a:pt x="1045" y="11"/>
                  </a:lnTo>
                  <a:lnTo>
                    <a:pt x="1054" y="3"/>
                  </a:lnTo>
                  <a:lnTo>
                    <a:pt x="1067" y="0"/>
                  </a:lnTo>
                  <a:lnTo>
                    <a:pt x="1295" y="0"/>
                  </a:lnTo>
                  <a:lnTo>
                    <a:pt x="1307" y="3"/>
                  </a:lnTo>
                  <a:lnTo>
                    <a:pt x="1318" y="11"/>
                  </a:lnTo>
                  <a:lnTo>
                    <a:pt x="1325" y="21"/>
                  </a:lnTo>
                  <a:lnTo>
                    <a:pt x="1330" y="37"/>
                  </a:lnTo>
                  <a:lnTo>
                    <a:pt x="1325" y="55"/>
                  </a:lnTo>
                  <a:lnTo>
                    <a:pt x="1242" y="205"/>
                  </a:lnTo>
                  <a:lnTo>
                    <a:pt x="1336" y="377"/>
                  </a:lnTo>
                  <a:lnTo>
                    <a:pt x="1345" y="398"/>
                  </a:lnTo>
                  <a:lnTo>
                    <a:pt x="1348" y="420"/>
                  </a:lnTo>
                  <a:lnTo>
                    <a:pt x="1346" y="443"/>
                  </a:lnTo>
                  <a:lnTo>
                    <a:pt x="1277" y="768"/>
                  </a:lnTo>
                  <a:lnTo>
                    <a:pt x="1286" y="744"/>
                  </a:lnTo>
                  <a:lnTo>
                    <a:pt x="1300" y="708"/>
                  </a:lnTo>
                  <a:lnTo>
                    <a:pt x="1316" y="666"/>
                  </a:lnTo>
                  <a:lnTo>
                    <a:pt x="1336" y="618"/>
                  </a:lnTo>
                  <a:lnTo>
                    <a:pt x="1355" y="563"/>
                  </a:lnTo>
                  <a:lnTo>
                    <a:pt x="1378" y="506"/>
                  </a:lnTo>
                  <a:lnTo>
                    <a:pt x="1401" y="446"/>
                  </a:lnTo>
                  <a:lnTo>
                    <a:pt x="1424" y="384"/>
                  </a:lnTo>
                  <a:lnTo>
                    <a:pt x="1449" y="324"/>
                  </a:lnTo>
                  <a:lnTo>
                    <a:pt x="1472" y="264"/>
                  </a:lnTo>
                  <a:lnTo>
                    <a:pt x="1493" y="205"/>
                  </a:lnTo>
                  <a:lnTo>
                    <a:pt x="1515" y="152"/>
                  </a:lnTo>
                  <a:lnTo>
                    <a:pt x="1534" y="103"/>
                  </a:lnTo>
                  <a:lnTo>
                    <a:pt x="1550" y="60"/>
                  </a:lnTo>
                  <a:lnTo>
                    <a:pt x="1563" y="26"/>
                  </a:lnTo>
                  <a:lnTo>
                    <a:pt x="1573" y="0"/>
                  </a:lnTo>
                  <a:lnTo>
                    <a:pt x="1802" y="0"/>
                  </a:lnTo>
                  <a:lnTo>
                    <a:pt x="1874" y="5"/>
                  </a:lnTo>
                  <a:lnTo>
                    <a:pt x="1945" y="19"/>
                  </a:lnTo>
                  <a:lnTo>
                    <a:pt x="2012" y="44"/>
                  </a:lnTo>
                  <a:lnTo>
                    <a:pt x="2076" y="74"/>
                  </a:lnTo>
                  <a:lnTo>
                    <a:pt x="2135" y="113"/>
                  </a:lnTo>
                  <a:lnTo>
                    <a:pt x="2186" y="161"/>
                  </a:lnTo>
                  <a:lnTo>
                    <a:pt x="2232" y="212"/>
                  </a:lnTo>
                  <a:lnTo>
                    <a:pt x="2273" y="271"/>
                  </a:lnTo>
                  <a:lnTo>
                    <a:pt x="2305" y="333"/>
                  </a:lnTo>
                  <a:lnTo>
                    <a:pt x="2328" y="400"/>
                  </a:lnTo>
                  <a:lnTo>
                    <a:pt x="2344" y="471"/>
                  </a:lnTo>
                  <a:lnTo>
                    <a:pt x="2349" y="545"/>
                  </a:lnTo>
                  <a:lnTo>
                    <a:pt x="2351" y="977"/>
                  </a:lnTo>
                  <a:lnTo>
                    <a:pt x="2662" y="784"/>
                  </a:lnTo>
                  <a:lnTo>
                    <a:pt x="2648" y="528"/>
                  </a:lnTo>
                  <a:lnTo>
                    <a:pt x="2618" y="501"/>
                  </a:lnTo>
                  <a:lnTo>
                    <a:pt x="2593" y="467"/>
                  </a:lnTo>
                  <a:lnTo>
                    <a:pt x="2574" y="432"/>
                  </a:lnTo>
                  <a:lnTo>
                    <a:pt x="2562" y="391"/>
                  </a:lnTo>
                  <a:lnTo>
                    <a:pt x="2558" y="349"/>
                  </a:lnTo>
                  <a:lnTo>
                    <a:pt x="2563" y="303"/>
                  </a:lnTo>
                  <a:lnTo>
                    <a:pt x="2576" y="260"/>
                  </a:lnTo>
                  <a:lnTo>
                    <a:pt x="2597" y="221"/>
                  </a:lnTo>
                  <a:lnTo>
                    <a:pt x="2625" y="188"/>
                  </a:lnTo>
                  <a:lnTo>
                    <a:pt x="2659" y="159"/>
                  </a:lnTo>
                  <a:lnTo>
                    <a:pt x="2698" y="138"/>
                  </a:lnTo>
                  <a:lnTo>
                    <a:pt x="2740" y="126"/>
                  </a:lnTo>
                  <a:lnTo>
                    <a:pt x="2786" y="120"/>
                  </a:lnTo>
                  <a:lnTo>
                    <a:pt x="2831" y="126"/>
                  </a:lnTo>
                  <a:lnTo>
                    <a:pt x="2875" y="138"/>
                  </a:lnTo>
                  <a:lnTo>
                    <a:pt x="2912" y="159"/>
                  </a:lnTo>
                  <a:lnTo>
                    <a:pt x="2946" y="188"/>
                  </a:lnTo>
                  <a:lnTo>
                    <a:pt x="2974" y="221"/>
                  </a:lnTo>
                  <a:lnTo>
                    <a:pt x="2995" y="260"/>
                  </a:lnTo>
                  <a:lnTo>
                    <a:pt x="3008" y="303"/>
                  </a:lnTo>
                  <a:lnTo>
                    <a:pt x="3013" y="349"/>
                  </a:lnTo>
                  <a:lnTo>
                    <a:pt x="3010" y="391"/>
                  </a:lnTo>
                  <a:lnTo>
                    <a:pt x="2997" y="432"/>
                  </a:lnTo>
                  <a:lnTo>
                    <a:pt x="2980" y="467"/>
                  </a:lnTo>
                  <a:lnTo>
                    <a:pt x="2955" y="501"/>
                  </a:lnTo>
                  <a:lnTo>
                    <a:pt x="2925" y="528"/>
                  </a:lnTo>
                  <a:lnTo>
                    <a:pt x="2916" y="653"/>
                  </a:lnTo>
                  <a:lnTo>
                    <a:pt x="2960" y="653"/>
                  </a:lnTo>
                  <a:lnTo>
                    <a:pt x="3001" y="660"/>
                  </a:lnTo>
                  <a:lnTo>
                    <a:pt x="3042" y="675"/>
                  </a:lnTo>
                  <a:lnTo>
                    <a:pt x="3077" y="696"/>
                  </a:lnTo>
                  <a:lnTo>
                    <a:pt x="3111" y="726"/>
                  </a:lnTo>
                  <a:lnTo>
                    <a:pt x="3137" y="761"/>
                  </a:lnTo>
                  <a:lnTo>
                    <a:pt x="3158" y="804"/>
                  </a:lnTo>
                  <a:lnTo>
                    <a:pt x="3169" y="846"/>
                  </a:lnTo>
                  <a:lnTo>
                    <a:pt x="3173" y="892"/>
                  </a:lnTo>
                  <a:lnTo>
                    <a:pt x="3166" y="935"/>
                  </a:lnTo>
                  <a:lnTo>
                    <a:pt x="3151" y="977"/>
                  </a:lnTo>
                  <a:lnTo>
                    <a:pt x="3130" y="1016"/>
                  </a:lnTo>
                  <a:lnTo>
                    <a:pt x="3100" y="1052"/>
                  </a:lnTo>
                  <a:lnTo>
                    <a:pt x="3063" y="1080"/>
                  </a:lnTo>
                  <a:lnTo>
                    <a:pt x="2884" y="1190"/>
                  </a:lnTo>
                  <a:lnTo>
                    <a:pt x="2873" y="1394"/>
                  </a:lnTo>
                  <a:lnTo>
                    <a:pt x="2866" y="1418"/>
                  </a:lnTo>
                  <a:lnTo>
                    <a:pt x="2852" y="1438"/>
                  </a:lnTo>
                  <a:lnTo>
                    <a:pt x="2831" y="1452"/>
                  </a:lnTo>
                  <a:lnTo>
                    <a:pt x="2806" y="1457"/>
                  </a:lnTo>
                  <a:lnTo>
                    <a:pt x="2765" y="1457"/>
                  </a:lnTo>
                  <a:lnTo>
                    <a:pt x="2740" y="1452"/>
                  </a:lnTo>
                  <a:lnTo>
                    <a:pt x="2719" y="1438"/>
                  </a:lnTo>
                  <a:lnTo>
                    <a:pt x="2705" y="1418"/>
                  </a:lnTo>
                  <a:lnTo>
                    <a:pt x="2698" y="1394"/>
                  </a:lnTo>
                  <a:lnTo>
                    <a:pt x="2694" y="1309"/>
                  </a:lnTo>
                  <a:lnTo>
                    <a:pt x="2243" y="1588"/>
                  </a:lnTo>
                  <a:lnTo>
                    <a:pt x="2200" y="1610"/>
                  </a:lnTo>
                  <a:lnTo>
                    <a:pt x="2158" y="1620"/>
                  </a:lnTo>
                  <a:lnTo>
                    <a:pt x="2113" y="1624"/>
                  </a:lnTo>
                  <a:lnTo>
                    <a:pt x="2069" y="1617"/>
                  </a:lnTo>
                  <a:lnTo>
                    <a:pt x="2028" y="1604"/>
                  </a:lnTo>
                  <a:lnTo>
                    <a:pt x="1991" y="1583"/>
                  </a:lnTo>
                  <a:lnTo>
                    <a:pt x="1958" y="1557"/>
                  </a:lnTo>
                  <a:lnTo>
                    <a:pt x="1931" y="1523"/>
                  </a:lnTo>
                  <a:lnTo>
                    <a:pt x="1908" y="1484"/>
                  </a:lnTo>
                  <a:lnTo>
                    <a:pt x="1896" y="1441"/>
                  </a:lnTo>
                  <a:lnTo>
                    <a:pt x="1890" y="1394"/>
                  </a:lnTo>
                  <a:lnTo>
                    <a:pt x="1885" y="547"/>
                  </a:lnTo>
                  <a:lnTo>
                    <a:pt x="1885" y="547"/>
                  </a:lnTo>
                  <a:lnTo>
                    <a:pt x="1881" y="528"/>
                  </a:lnTo>
                  <a:lnTo>
                    <a:pt x="1871" y="512"/>
                  </a:lnTo>
                  <a:lnTo>
                    <a:pt x="1857" y="501"/>
                  </a:lnTo>
                  <a:lnTo>
                    <a:pt x="1837" y="498"/>
                  </a:lnTo>
                  <a:lnTo>
                    <a:pt x="1818" y="501"/>
                  </a:lnTo>
                  <a:lnTo>
                    <a:pt x="1803" y="512"/>
                  </a:lnTo>
                  <a:lnTo>
                    <a:pt x="1793" y="528"/>
                  </a:lnTo>
                  <a:lnTo>
                    <a:pt x="1789" y="547"/>
                  </a:lnTo>
                  <a:lnTo>
                    <a:pt x="1795" y="4434"/>
                  </a:lnTo>
                  <a:lnTo>
                    <a:pt x="1789" y="4484"/>
                  </a:lnTo>
                  <a:lnTo>
                    <a:pt x="1777" y="4532"/>
                  </a:lnTo>
                  <a:lnTo>
                    <a:pt x="1756" y="4574"/>
                  </a:lnTo>
                  <a:lnTo>
                    <a:pt x="1729" y="4613"/>
                  </a:lnTo>
                  <a:lnTo>
                    <a:pt x="1695" y="4647"/>
                  </a:lnTo>
                  <a:lnTo>
                    <a:pt x="1656" y="4675"/>
                  </a:lnTo>
                  <a:lnTo>
                    <a:pt x="1614" y="4695"/>
                  </a:lnTo>
                  <a:lnTo>
                    <a:pt x="1566" y="4707"/>
                  </a:lnTo>
                  <a:lnTo>
                    <a:pt x="1516" y="4712"/>
                  </a:lnTo>
                  <a:lnTo>
                    <a:pt x="1467" y="4707"/>
                  </a:lnTo>
                  <a:lnTo>
                    <a:pt x="1419" y="4695"/>
                  </a:lnTo>
                  <a:lnTo>
                    <a:pt x="1377" y="4675"/>
                  </a:lnTo>
                  <a:lnTo>
                    <a:pt x="1338" y="4647"/>
                  </a:lnTo>
                  <a:lnTo>
                    <a:pt x="1304" y="4613"/>
                  </a:lnTo>
                  <a:lnTo>
                    <a:pt x="1277" y="4574"/>
                  </a:lnTo>
                  <a:lnTo>
                    <a:pt x="1256" y="4532"/>
                  </a:lnTo>
                  <a:lnTo>
                    <a:pt x="1244" y="4484"/>
                  </a:lnTo>
                  <a:lnTo>
                    <a:pt x="1238" y="4434"/>
                  </a:lnTo>
                  <a:lnTo>
                    <a:pt x="1238" y="2277"/>
                  </a:lnTo>
                  <a:lnTo>
                    <a:pt x="1235" y="2252"/>
                  </a:lnTo>
                  <a:lnTo>
                    <a:pt x="1221" y="2235"/>
                  </a:lnTo>
                  <a:lnTo>
                    <a:pt x="1203" y="2221"/>
                  </a:lnTo>
                  <a:lnTo>
                    <a:pt x="1178" y="2217"/>
                  </a:lnTo>
                  <a:lnTo>
                    <a:pt x="1155" y="2221"/>
                  </a:lnTo>
                  <a:lnTo>
                    <a:pt x="1136" y="2235"/>
                  </a:lnTo>
                  <a:lnTo>
                    <a:pt x="1123" y="2252"/>
                  </a:lnTo>
                  <a:lnTo>
                    <a:pt x="1120" y="2277"/>
                  </a:lnTo>
                  <a:lnTo>
                    <a:pt x="1120" y="4434"/>
                  </a:lnTo>
                  <a:lnTo>
                    <a:pt x="1114" y="4484"/>
                  </a:lnTo>
                  <a:lnTo>
                    <a:pt x="1102" y="4532"/>
                  </a:lnTo>
                  <a:lnTo>
                    <a:pt x="1081" y="4574"/>
                  </a:lnTo>
                  <a:lnTo>
                    <a:pt x="1054" y="4613"/>
                  </a:lnTo>
                  <a:lnTo>
                    <a:pt x="1020" y="4647"/>
                  </a:lnTo>
                  <a:lnTo>
                    <a:pt x="982" y="4675"/>
                  </a:lnTo>
                  <a:lnTo>
                    <a:pt x="939" y="4695"/>
                  </a:lnTo>
                  <a:lnTo>
                    <a:pt x="891" y="4707"/>
                  </a:lnTo>
                  <a:lnTo>
                    <a:pt x="842" y="4712"/>
                  </a:lnTo>
                  <a:lnTo>
                    <a:pt x="792" y="4707"/>
                  </a:lnTo>
                  <a:lnTo>
                    <a:pt x="744" y="4695"/>
                  </a:lnTo>
                  <a:lnTo>
                    <a:pt x="702" y="4675"/>
                  </a:lnTo>
                  <a:lnTo>
                    <a:pt x="663" y="4647"/>
                  </a:lnTo>
                  <a:lnTo>
                    <a:pt x="629" y="4613"/>
                  </a:lnTo>
                  <a:lnTo>
                    <a:pt x="602" y="4574"/>
                  </a:lnTo>
                  <a:lnTo>
                    <a:pt x="581" y="4532"/>
                  </a:lnTo>
                  <a:lnTo>
                    <a:pt x="569" y="4484"/>
                  </a:lnTo>
                  <a:lnTo>
                    <a:pt x="563" y="4434"/>
                  </a:lnTo>
                  <a:lnTo>
                    <a:pt x="563" y="547"/>
                  </a:lnTo>
                  <a:lnTo>
                    <a:pt x="560" y="529"/>
                  </a:lnTo>
                  <a:lnTo>
                    <a:pt x="551" y="515"/>
                  </a:lnTo>
                  <a:lnTo>
                    <a:pt x="535" y="505"/>
                  </a:lnTo>
                  <a:lnTo>
                    <a:pt x="517" y="501"/>
                  </a:lnTo>
                  <a:lnTo>
                    <a:pt x="500" y="505"/>
                  </a:lnTo>
                  <a:lnTo>
                    <a:pt x="486" y="515"/>
                  </a:lnTo>
                  <a:lnTo>
                    <a:pt x="475" y="529"/>
                  </a:lnTo>
                  <a:lnTo>
                    <a:pt x="471" y="547"/>
                  </a:lnTo>
                  <a:lnTo>
                    <a:pt x="463" y="2245"/>
                  </a:lnTo>
                  <a:lnTo>
                    <a:pt x="459" y="2293"/>
                  </a:lnTo>
                  <a:lnTo>
                    <a:pt x="445" y="2336"/>
                  </a:lnTo>
                  <a:lnTo>
                    <a:pt x="424" y="2375"/>
                  </a:lnTo>
                  <a:lnTo>
                    <a:pt x="395" y="2408"/>
                  </a:lnTo>
                  <a:lnTo>
                    <a:pt x="362" y="2437"/>
                  </a:lnTo>
                  <a:lnTo>
                    <a:pt x="323" y="2458"/>
                  </a:lnTo>
                  <a:lnTo>
                    <a:pt x="278" y="2472"/>
                  </a:lnTo>
                  <a:lnTo>
                    <a:pt x="232" y="2476"/>
                  </a:lnTo>
                  <a:lnTo>
                    <a:pt x="230" y="2476"/>
                  </a:lnTo>
                  <a:lnTo>
                    <a:pt x="184" y="2472"/>
                  </a:lnTo>
                  <a:lnTo>
                    <a:pt x="140" y="2458"/>
                  </a:lnTo>
                  <a:lnTo>
                    <a:pt x="101" y="2437"/>
                  </a:lnTo>
                  <a:lnTo>
                    <a:pt x="68" y="2408"/>
                  </a:lnTo>
                  <a:lnTo>
                    <a:pt x="39" y="2373"/>
                  </a:lnTo>
                  <a:lnTo>
                    <a:pt x="18" y="2334"/>
                  </a:lnTo>
                  <a:lnTo>
                    <a:pt x="6" y="2290"/>
                  </a:lnTo>
                  <a:lnTo>
                    <a:pt x="0" y="2244"/>
                  </a:lnTo>
                  <a:lnTo>
                    <a:pt x="9" y="545"/>
                  </a:lnTo>
                  <a:lnTo>
                    <a:pt x="14" y="471"/>
                  </a:lnTo>
                  <a:lnTo>
                    <a:pt x="30" y="400"/>
                  </a:lnTo>
                  <a:lnTo>
                    <a:pt x="53" y="333"/>
                  </a:lnTo>
                  <a:lnTo>
                    <a:pt x="85" y="271"/>
                  </a:lnTo>
                  <a:lnTo>
                    <a:pt x="124" y="212"/>
                  </a:lnTo>
                  <a:lnTo>
                    <a:pt x="170" y="159"/>
                  </a:lnTo>
                  <a:lnTo>
                    <a:pt x="223" y="113"/>
                  </a:lnTo>
                  <a:lnTo>
                    <a:pt x="282" y="74"/>
                  </a:lnTo>
                  <a:lnTo>
                    <a:pt x="344" y="44"/>
                  </a:lnTo>
                  <a:lnTo>
                    <a:pt x="411" y="19"/>
                  </a:lnTo>
                  <a:lnTo>
                    <a:pt x="482" y="5"/>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90" name="Shape 9890"/>
            <p:cNvSpPr/>
            <p:nvPr/>
          </p:nvSpPr>
          <p:spPr>
            <a:xfrm>
              <a:off x="6017" y="-2958"/>
              <a:ext cx="1142" cy="2163"/>
            </a:xfrm>
            <a:custGeom>
              <a:avLst/>
              <a:gdLst/>
              <a:ahLst/>
              <a:cxnLst/>
              <a:rect l="0" t="0" r="0" b="0"/>
              <a:pathLst>
                <a:path w="2285" h="4326" extrusionOk="0">
                  <a:moveTo>
                    <a:pt x="2051" y="0"/>
                  </a:moveTo>
                  <a:lnTo>
                    <a:pt x="2095" y="7"/>
                  </a:lnTo>
                  <a:lnTo>
                    <a:pt x="2136" y="21"/>
                  </a:lnTo>
                  <a:lnTo>
                    <a:pt x="2175" y="44"/>
                  </a:lnTo>
                  <a:lnTo>
                    <a:pt x="2211" y="73"/>
                  </a:lnTo>
                  <a:lnTo>
                    <a:pt x="2241" y="108"/>
                  </a:lnTo>
                  <a:lnTo>
                    <a:pt x="2264" y="149"/>
                  </a:lnTo>
                  <a:lnTo>
                    <a:pt x="2278" y="189"/>
                  </a:lnTo>
                  <a:lnTo>
                    <a:pt x="2285" y="232"/>
                  </a:lnTo>
                  <a:lnTo>
                    <a:pt x="2285" y="276"/>
                  </a:lnTo>
                  <a:lnTo>
                    <a:pt x="2278" y="319"/>
                  </a:lnTo>
                  <a:lnTo>
                    <a:pt x="2264" y="361"/>
                  </a:lnTo>
                  <a:lnTo>
                    <a:pt x="2241" y="400"/>
                  </a:lnTo>
                  <a:lnTo>
                    <a:pt x="2211" y="436"/>
                  </a:lnTo>
                  <a:lnTo>
                    <a:pt x="1918" y="728"/>
                  </a:lnTo>
                  <a:lnTo>
                    <a:pt x="1918" y="4170"/>
                  </a:lnTo>
                  <a:lnTo>
                    <a:pt x="1915" y="4208"/>
                  </a:lnTo>
                  <a:lnTo>
                    <a:pt x="1902" y="4240"/>
                  </a:lnTo>
                  <a:lnTo>
                    <a:pt x="1885" y="4268"/>
                  </a:lnTo>
                  <a:lnTo>
                    <a:pt x="1860" y="4293"/>
                  </a:lnTo>
                  <a:lnTo>
                    <a:pt x="1831" y="4310"/>
                  </a:lnTo>
                  <a:lnTo>
                    <a:pt x="1800" y="4323"/>
                  </a:lnTo>
                  <a:lnTo>
                    <a:pt x="1764" y="4326"/>
                  </a:lnTo>
                  <a:lnTo>
                    <a:pt x="818" y="4326"/>
                  </a:lnTo>
                  <a:lnTo>
                    <a:pt x="783" y="4323"/>
                  </a:lnTo>
                  <a:lnTo>
                    <a:pt x="749" y="4310"/>
                  </a:lnTo>
                  <a:lnTo>
                    <a:pt x="721" y="4293"/>
                  </a:lnTo>
                  <a:lnTo>
                    <a:pt x="696" y="4268"/>
                  </a:lnTo>
                  <a:lnTo>
                    <a:pt x="678" y="4240"/>
                  </a:lnTo>
                  <a:lnTo>
                    <a:pt x="668" y="4208"/>
                  </a:lnTo>
                  <a:lnTo>
                    <a:pt x="662" y="4170"/>
                  </a:lnTo>
                  <a:lnTo>
                    <a:pt x="662" y="1983"/>
                  </a:lnTo>
                  <a:lnTo>
                    <a:pt x="436" y="2210"/>
                  </a:lnTo>
                  <a:lnTo>
                    <a:pt x="400" y="2240"/>
                  </a:lnTo>
                  <a:lnTo>
                    <a:pt x="361" y="2263"/>
                  </a:lnTo>
                  <a:lnTo>
                    <a:pt x="319" y="2277"/>
                  </a:lnTo>
                  <a:lnTo>
                    <a:pt x="276" y="2284"/>
                  </a:lnTo>
                  <a:lnTo>
                    <a:pt x="232" y="2284"/>
                  </a:lnTo>
                  <a:lnTo>
                    <a:pt x="189" y="2277"/>
                  </a:lnTo>
                  <a:lnTo>
                    <a:pt x="147" y="2263"/>
                  </a:lnTo>
                  <a:lnTo>
                    <a:pt x="108" y="2240"/>
                  </a:lnTo>
                  <a:lnTo>
                    <a:pt x="73" y="2210"/>
                  </a:lnTo>
                  <a:lnTo>
                    <a:pt x="44" y="2175"/>
                  </a:lnTo>
                  <a:lnTo>
                    <a:pt x="21" y="2136"/>
                  </a:lnTo>
                  <a:lnTo>
                    <a:pt x="7" y="2095"/>
                  </a:lnTo>
                  <a:lnTo>
                    <a:pt x="0" y="2052"/>
                  </a:lnTo>
                  <a:lnTo>
                    <a:pt x="0" y="2008"/>
                  </a:lnTo>
                  <a:lnTo>
                    <a:pt x="7" y="1964"/>
                  </a:lnTo>
                  <a:lnTo>
                    <a:pt x="21" y="1923"/>
                  </a:lnTo>
                  <a:lnTo>
                    <a:pt x="44" y="1884"/>
                  </a:lnTo>
                  <a:lnTo>
                    <a:pt x="73" y="1849"/>
                  </a:lnTo>
                  <a:lnTo>
                    <a:pt x="1849" y="73"/>
                  </a:lnTo>
                  <a:lnTo>
                    <a:pt x="1885" y="44"/>
                  </a:lnTo>
                  <a:lnTo>
                    <a:pt x="1924" y="21"/>
                  </a:lnTo>
                  <a:lnTo>
                    <a:pt x="1964" y="7"/>
                  </a:lnTo>
                  <a:lnTo>
                    <a:pt x="2009" y="0"/>
                  </a:lnTo>
                  <a:lnTo>
                    <a:pt x="20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91" name="Shape 9891"/>
          <p:cNvGrpSpPr/>
          <p:nvPr/>
        </p:nvGrpSpPr>
        <p:grpSpPr>
          <a:xfrm>
            <a:off x="8644688" y="2823791"/>
            <a:ext cx="174352" cy="253768"/>
            <a:chOff x="4319" y="-3057"/>
            <a:chExt cx="2022" cy="2943"/>
          </a:xfrm>
        </p:grpSpPr>
        <p:sp>
          <p:nvSpPr>
            <p:cNvPr id="9892" name="Shape 9892"/>
            <p:cNvSpPr/>
            <p:nvPr/>
          </p:nvSpPr>
          <p:spPr>
            <a:xfrm>
              <a:off x="5002" y="-3057"/>
              <a:ext cx="429" cy="430"/>
            </a:xfrm>
            <a:custGeom>
              <a:avLst/>
              <a:gdLst/>
              <a:ahLst/>
              <a:cxnLst/>
              <a:rect l="0" t="0" r="0" b="0"/>
              <a:pathLst>
                <a:path w="858" h="860" extrusionOk="0">
                  <a:moveTo>
                    <a:pt x="429" y="0"/>
                  </a:moveTo>
                  <a:lnTo>
                    <a:pt x="499" y="7"/>
                  </a:lnTo>
                  <a:lnTo>
                    <a:pt x="565" y="23"/>
                  </a:lnTo>
                  <a:lnTo>
                    <a:pt x="627" y="48"/>
                  </a:lnTo>
                  <a:lnTo>
                    <a:pt x="683" y="84"/>
                  </a:lnTo>
                  <a:lnTo>
                    <a:pt x="733" y="127"/>
                  </a:lnTo>
                  <a:lnTo>
                    <a:pt x="776" y="177"/>
                  </a:lnTo>
                  <a:lnTo>
                    <a:pt x="812" y="232"/>
                  </a:lnTo>
                  <a:lnTo>
                    <a:pt x="837" y="295"/>
                  </a:lnTo>
                  <a:lnTo>
                    <a:pt x="853" y="361"/>
                  </a:lnTo>
                  <a:lnTo>
                    <a:pt x="858" y="431"/>
                  </a:lnTo>
                  <a:lnTo>
                    <a:pt x="853" y="501"/>
                  </a:lnTo>
                  <a:lnTo>
                    <a:pt x="837" y="567"/>
                  </a:lnTo>
                  <a:lnTo>
                    <a:pt x="812" y="628"/>
                  </a:lnTo>
                  <a:lnTo>
                    <a:pt x="776" y="685"/>
                  </a:lnTo>
                  <a:lnTo>
                    <a:pt x="733" y="733"/>
                  </a:lnTo>
                  <a:lnTo>
                    <a:pt x="683" y="776"/>
                  </a:lnTo>
                  <a:lnTo>
                    <a:pt x="627" y="812"/>
                  </a:lnTo>
                  <a:lnTo>
                    <a:pt x="565" y="839"/>
                  </a:lnTo>
                  <a:lnTo>
                    <a:pt x="499" y="855"/>
                  </a:lnTo>
                  <a:lnTo>
                    <a:pt x="429" y="860"/>
                  </a:lnTo>
                  <a:lnTo>
                    <a:pt x="359" y="855"/>
                  </a:lnTo>
                  <a:lnTo>
                    <a:pt x="293" y="839"/>
                  </a:lnTo>
                  <a:lnTo>
                    <a:pt x="232" y="812"/>
                  </a:lnTo>
                  <a:lnTo>
                    <a:pt x="175" y="776"/>
                  </a:lnTo>
                  <a:lnTo>
                    <a:pt x="125" y="733"/>
                  </a:lnTo>
                  <a:lnTo>
                    <a:pt x="82" y="685"/>
                  </a:lnTo>
                  <a:lnTo>
                    <a:pt x="48" y="628"/>
                  </a:lnTo>
                  <a:lnTo>
                    <a:pt x="21" y="567"/>
                  </a:lnTo>
                  <a:lnTo>
                    <a:pt x="5" y="501"/>
                  </a:lnTo>
                  <a:lnTo>
                    <a:pt x="0" y="431"/>
                  </a:lnTo>
                  <a:lnTo>
                    <a:pt x="5" y="361"/>
                  </a:lnTo>
                  <a:lnTo>
                    <a:pt x="21" y="295"/>
                  </a:lnTo>
                  <a:lnTo>
                    <a:pt x="48" y="232"/>
                  </a:lnTo>
                  <a:lnTo>
                    <a:pt x="82" y="177"/>
                  </a:lnTo>
                  <a:lnTo>
                    <a:pt x="125" y="127"/>
                  </a:lnTo>
                  <a:lnTo>
                    <a:pt x="175" y="84"/>
                  </a:lnTo>
                  <a:lnTo>
                    <a:pt x="232" y="48"/>
                  </a:lnTo>
                  <a:lnTo>
                    <a:pt x="293" y="23"/>
                  </a:lnTo>
                  <a:lnTo>
                    <a:pt x="359" y="7"/>
                  </a:lnTo>
                  <a:lnTo>
                    <a:pt x="4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93" name="Shape 9893"/>
            <p:cNvSpPr/>
            <p:nvPr/>
          </p:nvSpPr>
          <p:spPr>
            <a:xfrm>
              <a:off x="4689" y="-2559"/>
              <a:ext cx="1051" cy="1566"/>
            </a:xfrm>
            <a:custGeom>
              <a:avLst/>
              <a:gdLst/>
              <a:ahLst/>
              <a:cxnLst/>
              <a:rect l="0" t="0" r="0" b="0"/>
              <a:pathLst>
                <a:path w="2103" h="3131" extrusionOk="0">
                  <a:moveTo>
                    <a:pt x="499" y="0"/>
                  </a:moveTo>
                  <a:lnTo>
                    <a:pt x="726" y="0"/>
                  </a:lnTo>
                  <a:lnTo>
                    <a:pt x="753" y="72"/>
                  </a:lnTo>
                  <a:lnTo>
                    <a:pt x="778" y="134"/>
                  </a:lnTo>
                  <a:lnTo>
                    <a:pt x="798" y="190"/>
                  </a:lnTo>
                  <a:lnTo>
                    <a:pt x="815" y="236"/>
                  </a:lnTo>
                  <a:lnTo>
                    <a:pt x="831" y="278"/>
                  </a:lnTo>
                  <a:lnTo>
                    <a:pt x="846" y="313"/>
                  </a:lnTo>
                  <a:lnTo>
                    <a:pt x="857" y="346"/>
                  </a:lnTo>
                  <a:lnTo>
                    <a:pt x="867" y="376"/>
                  </a:lnTo>
                  <a:lnTo>
                    <a:pt x="878" y="401"/>
                  </a:lnTo>
                  <a:lnTo>
                    <a:pt x="887" y="426"/>
                  </a:lnTo>
                  <a:lnTo>
                    <a:pt x="896" y="451"/>
                  </a:lnTo>
                  <a:lnTo>
                    <a:pt x="905" y="476"/>
                  </a:lnTo>
                  <a:lnTo>
                    <a:pt x="914" y="503"/>
                  </a:lnTo>
                  <a:lnTo>
                    <a:pt x="924" y="532"/>
                  </a:lnTo>
                  <a:lnTo>
                    <a:pt x="937" y="562"/>
                  </a:lnTo>
                  <a:lnTo>
                    <a:pt x="951" y="598"/>
                  </a:lnTo>
                  <a:lnTo>
                    <a:pt x="967" y="639"/>
                  </a:lnTo>
                  <a:lnTo>
                    <a:pt x="916" y="367"/>
                  </a:lnTo>
                  <a:lnTo>
                    <a:pt x="916" y="338"/>
                  </a:lnTo>
                  <a:lnTo>
                    <a:pt x="924" y="312"/>
                  </a:lnTo>
                  <a:lnTo>
                    <a:pt x="1005" y="167"/>
                  </a:lnTo>
                  <a:lnTo>
                    <a:pt x="933" y="43"/>
                  </a:lnTo>
                  <a:lnTo>
                    <a:pt x="932" y="36"/>
                  </a:lnTo>
                  <a:lnTo>
                    <a:pt x="930" y="29"/>
                  </a:lnTo>
                  <a:lnTo>
                    <a:pt x="932" y="22"/>
                  </a:lnTo>
                  <a:lnTo>
                    <a:pt x="933" y="15"/>
                  </a:lnTo>
                  <a:lnTo>
                    <a:pt x="939" y="9"/>
                  </a:lnTo>
                  <a:lnTo>
                    <a:pt x="944" y="6"/>
                  </a:lnTo>
                  <a:lnTo>
                    <a:pt x="951" y="2"/>
                  </a:lnTo>
                  <a:lnTo>
                    <a:pt x="958" y="0"/>
                  </a:lnTo>
                  <a:lnTo>
                    <a:pt x="1151" y="0"/>
                  </a:lnTo>
                  <a:lnTo>
                    <a:pt x="1159" y="2"/>
                  </a:lnTo>
                  <a:lnTo>
                    <a:pt x="1166" y="6"/>
                  </a:lnTo>
                  <a:lnTo>
                    <a:pt x="1173" y="9"/>
                  </a:lnTo>
                  <a:lnTo>
                    <a:pt x="1177" y="15"/>
                  </a:lnTo>
                  <a:lnTo>
                    <a:pt x="1180" y="22"/>
                  </a:lnTo>
                  <a:lnTo>
                    <a:pt x="1180" y="29"/>
                  </a:lnTo>
                  <a:lnTo>
                    <a:pt x="1180" y="36"/>
                  </a:lnTo>
                  <a:lnTo>
                    <a:pt x="1177" y="43"/>
                  </a:lnTo>
                  <a:lnTo>
                    <a:pt x="1107" y="167"/>
                  </a:lnTo>
                  <a:lnTo>
                    <a:pt x="1187" y="312"/>
                  </a:lnTo>
                  <a:lnTo>
                    <a:pt x="1196" y="338"/>
                  </a:lnTo>
                  <a:lnTo>
                    <a:pt x="1194" y="367"/>
                  </a:lnTo>
                  <a:lnTo>
                    <a:pt x="1137" y="639"/>
                  </a:lnTo>
                  <a:lnTo>
                    <a:pt x="1151" y="600"/>
                  </a:lnTo>
                  <a:lnTo>
                    <a:pt x="1166" y="566"/>
                  </a:lnTo>
                  <a:lnTo>
                    <a:pt x="1177" y="537"/>
                  </a:lnTo>
                  <a:lnTo>
                    <a:pt x="1185" y="512"/>
                  </a:lnTo>
                  <a:lnTo>
                    <a:pt x="1194" y="489"/>
                  </a:lnTo>
                  <a:lnTo>
                    <a:pt x="1202" y="469"/>
                  </a:lnTo>
                  <a:lnTo>
                    <a:pt x="1209" y="451"/>
                  </a:lnTo>
                  <a:lnTo>
                    <a:pt x="1216" y="433"/>
                  </a:lnTo>
                  <a:lnTo>
                    <a:pt x="1223" y="417"/>
                  </a:lnTo>
                  <a:lnTo>
                    <a:pt x="1228" y="399"/>
                  </a:lnTo>
                  <a:lnTo>
                    <a:pt x="1237" y="380"/>
                  </a:lnTo>
                  <a:lnTo>
                    <a:pt x="1244" y="356"/>
                  </a:lnTo>
                  <a:lnTo>
                    <a:pt x="1255" y="331"/>
                  </a:lnTo>
                  <a:lnTo>
                    <a:pt x="1266" y="303"/>
                  </a:lnTo>
                  <a:lnTo>
                    <a:pt x="1278" y="269"/>
                  </a:lnTo>
                  <a:lnTo>
                    <a:pt x="1295" y="229"/>
                  </a:lnTo>
                  <a:lnTo>
                    <a:pt x="1311" y="185"/>
                  </a:lnTo>
                  <a:lnTo>
                    <a:pt x="1332" y="131"/>
                  </a:lnTo>
                  <a:lnTo>
                    <a:pt x="1355" y="70"/>
                  </a:lnTo>
                  <a:lnTo>
                    <a:pt x="1380" y="0"/>
                  </a:lnTo>
                  <a:lnTo>
                    <a:pt x="1613" y="0"/>
                  </a:lnTo>
                  <a:lnTo>
                    <a:pt x="1684" y="6"/>
                  </a:lnTo>
                  <a:lnTo>
                    <a:pt x="1754" y="22"/>
                  </a:lnTo>
                  <a:lnTo>
                    <a:pt x="1818" y="47"/>
                  </a:lnTo>
                  <a:lnTo>
                    <a:pt x="1879" y="79"/>
                  </a:lnTo>
                  <a:lnTo>
                    <a:pt x="1933" y="120"/>
                  </a:lnTo>
                  <a:lnTo>
                    <a:pt x="1981" y="168"/>
                  </a:lnTo>
                  <a:lnTo>
                    <a:pt x="2022" y="224"/>
                  </a:lnTo>
                  <a:lnTo>
                    <a:pt x="2056" y="283"/>
                  </a:lnTo>
                  <a:lnTo>
                    <a:pt x="2081" y="349"/>
                  </a:lnTo>
                  <a:lnTo>
                    <a:pt x="2097" y="417"/>
                  </a:lnTo>
                  <a:lnTo>
                    <a:pt x="2103" y="489"/>
                  </a:lnTo>
                  <a:lnTo>
                    <a:pt x="2103" y="491"/>
                  </a:lnTo>
                  <a:lnTo>
                    <a:pt x="2101" y="2013"/>
                  </a:lnTo>
                  <a:lnTo>
                    <a:pt x="2095" y="2061"/>
                  </a:lnTo>
                  <a:lnTo>
                    <a:pt x="2081" y="2104"/>
                  </a:lnTo>
                  <a:lnTo>
                    <a:pt x="2056" y="2144"/>
                  </a:lnTo>
                  <a:lnTo>
                    <a:pt x="2024" y="2176"/>
                  </a:lnTo>
                  <a:lnTo>
                    <a:pt x="1985" y="2199"/>
                  </a:lnTo>
                  <a:lnTo>
                    <a:pt x="1942" y="2215"/>
                  </a:lnTo>
                  <a:lnTo>
                    <a:pt x="1895" y="2221"/>
                  </a:lnTo>
                  <a:lnTo>
                    <a:pt x="1893" y="2221"/>
                  </a:lnTo>
                  <a:lnTo>
                    <a:pt x="1847" y="2215"/>
                  </a:lnTo>
                  <a:lnTo>
                    <a:pt x="1802" y="2199"/>
                  </a:lnTo>
                  <a:lnTo>
                    <a:pt x="1765" y="2176"/>
                  </a:lnTo>
                  <a:lnTo>
                    <a:pt x="1733" y="2144"/>
                  </a:lnTo>
                  <a:lnTo>
                    <a:pt x="1707" y="2104"/>
                  </a:lnTo>
                  <a:lnTo>
                    <a:pt x="1693" y="2061"/>
                  </a:lnTo>
                  <a:lnTo>
                    <a:pt x="1688" y="2013"/>
                  </a:lnTo>
                  <a:lnTo>
                    <a:pt x="1688" y="491"/>
                  </a:lnTo>
                  <a:lnTo>
                    <a:pt x="1688" y="491"/>
                  </a:lnTo>
                  <a:lnTo>
                    <a:pt x="1684" y="473"/>
                  </a:lnTo>
                  <a:lnTo>
                    <a:pt x="1675" y="460"/>
                  </a:lnTo>
                  <a:lnTo>
                    <a:pt x="1663" y="449"/>
                  </a:lnTo>
                  <a:lnTo>
                    <a:pt x="1645" y="448"/>
                  </a:lnTo>
                  <a:lnTo>
                    <a:pt x="1629" y="451"/>
                  </a:lnTo>
                  <a:lnTo>
                    <a:pt x="1615" y="460"/>
                  </a:lnTo>
                  <a:lnTo>
                    <a:pt x="1606" y="473"/>
                  </a:lnTo>
                  <a:lnTo>
                    <a:pt x="1602" y="491"/>
                  </a:lnTo>
                  <a:lnTo>
                    <a:pt x="1602" y="680"/>
                  </a:lnTo>
                  <a:lnTo>
                    <a:pt x="1602" y="870"/>
                  </a:lnTo>
                  <a:lnTo>
                    <a:pt x="1602" y="1054"/>
                  </a:lnTo>
                  <a:lnTo>
                    <a:pt x="1602" y="1235"/>
                  </a:lnTo>
                  <a:lnTo>
                    <a:pt x="1604" y="1412"/>
                  </a:lnTo>
                  <a:lnTo>
                    <a:pt x="1604" y="1582"/>
                  </a:lnTo>
                  <a:lnTo>
                    <a:pt x="1604" y="1748"/>
                  </a:lnTo>
                  <a:lnTo>
                    <a:pt x="1604" y="1906"/>
                  </a:lnTo>
                  <a:lnTo>
                    <a:pt x="1604" y="2056"/>
                  </a:lnTo>
                  <a:lnTo>
                    <a:pt x="1606" y="2199"/>
                  </a:lnTo>
                  <a:lnTo>
                    <a:pt x="1606" y="2333"/>
                  </a:lnTo>
                  <a:lnTo>
                    <a:pt x="1606" y="2457"/>
                  </a:lnTo>
                  <a:lnTo>
                    <a:pt x="1606" y="2569"/>
                  </a:lnTo>
                  <a:lnTo>
                    <a:pt x="1606" y="2671"/>
                  </a:lnTo>
                  <a:lnTo>
                    <a:pt x="1606" y="2763"/>
                  </a:lnTo>
                  <a:lnTo>
                    <a:pt x="1606" y="2841"/>
                  </a:lnTo>
                  <a:lnTo>
                    <a:pt x="1109" y="2895"/>
                  </a:lnTo>
                  <a:lnTo>
                    <a:pt x="1109" y="2042"/>
                  </a:lnTo>
                  <a:lnTo>
                    <a:pt x="1105" y="2020"/>
                  </a:lnTo>
                  <a:lnTo>
                    <a:pt x="1094" y="2004"/>
                  </a:lnTo>
                  <a:lnTo>
                    <a:pt x="1076" y="1992"/>
                  </a:lnTo>
                  <a:lnTo>
                    <a:pt x="1055" y="1988"/>
                  </a:lnTo>
                  <a:lnTo>
                    <a:pt x="1035" y="1992"/>
                  </a:lnTo>
                  <a:lnTo>
                    <a:pt x="1017" y="2004"/>
                  </a:lnTo>
                  <a:lnTo>
                    <a:pt x="1007" y="2020"/>
                  </a:lnTo>
                  <a:lnTo>
                    <a:pt x="1001" y="2042"/>
                  </a:lnTo>
                  <a:lnTo>
                    <a:pt x="1001" y="2906"/>
                  </a:lnTo>
                  <a:lnTo>
                    <a:pt x="849" y="2924"/>
                  </a:lnTo>
                  <a:lnTo>
                    <a:pt x="780" y="2936"/>
                  </a:lnTo>
                  <a:lnTo>
                    <a:pt x="713" y="2959"/>
                  </a:lnTo>
                  <a:lnTo>
                    <a:pt x="653" y="2990"/>
                  </a:lnTo>
                  <a:lnTo>
                    <a:pt x="597" y="3029"/>
                  </a:lnTo>
                  <a:lnTo>
                    <a:pt x="547" y="3078"/>
                  </a:lnTo>
                  <a:lnTo>
                    <a:pt x="504" y="3131"/>
                  </a:lnTo>
                  <a:lnTo>
                    <a:pt x="504" y="492"/>
                  </a:lnTo>
                  <a:lnTo>
                    <a:pt x="501" y="476"/>
                  </a:lnTo>
                  <a:lnTo>
                    <a:pt x="492" y="462"/>
                  </a:lnTo>
                  <a:lnTo>
                    <a:pt x="479" y="453"/>
                  </a:lnTo>
                  <a:lnTo>
                    <a:pt x="463" y="451"/>
                  </a:lnTo>
                  <a:lnTo>
                    <a:pt x="447" y="453"/>
                  </a:lnTo>
                  <a:lnTo>
                    <a:pt x="435" y="462"/>
                  </a:lnTo>
                  <a:lnTo>
                    <a:pt x="426" y="476"/>
                  </a:lnTo>
                  <a:lnTo>
                    <a:pt x="422" y="491"/>
                  </a:lnTo>
                  <a:lnTo>
                    <a:pt x="415" y="2015"/>
                  </a:lnTo>
                  <a:lnTo>
                    <a:pt x="410" y="2061"/>
                  </a:lnTo>
                  <a:lnTo>
                    <a:pt x="393" y="2106"/>
                  </a:lnTo>
                  <a:lnTo>
                    <a:pt x="368" y="2144"/>
                  </a:lnTo>
                  <a:lnTo>
                    <a:pt x="336" y="2176"/>
                  </a:lnTo>
                  <a:lnTo>
                    <a:pt x="299" y="2199"/>
                  </a:lnTo>
                  <a:lnTo>
                    <a:pt x="254" y="2215"/>
                  </a:lnTo>
                  <a:lnTo>
                    <a:pt x="208" y="2221"/>
                  </a:lnTo>
                  <a:lnTo>
                    <a:pt x="206" y="2221"/>
                  </a:lnTo>
                  <a:lnTo>
                    <a:pt x="159" y="2215"/>
                  </a:lnTo>
                  <a:lnTo>
                    <a:pt x="115" y="2199"/>
                  </a:lnTo>
                  <a:lnTo>
                    <a:pt x="77" y="2174"/>
                  </a:lnTo>
                  <a:lnTo>
                    <a:pt x="45" y="2142"/>
                  </a:lnTo>
                  <a:lnTo>
                    <a:pt x="22" y="2104"/>
                  </a:lnTo>
                  <a:lnTo>
                    <a:pt x="6" y="2060"/>
                  </a:lnTo>
                  <a:lnTo>
                    <a:pt x="0" y="2013"/>
                  </a:lnTo>
                  <a:lnTo>
                    <a:pt x="7" y="489"/>
                  </a:lnTo>
                  <a:lnTo>
                    <a:pt x="13" y="417"/>
                  </a:lnTo>
                  <a:lnTo>
                    <a:pt x="29" y="349"/>
                  </a:lnTo>
                  <a:lnTo>
                    <a:pt x="54" y="283"/>
                  </a:lnTo>
                  <a:lnTo>
                    <a:pt x="88" y="224"/>
                  </a:lnTo>
                  <a:lnTo>
                    <a:pt x="129" y="168"/>
                  </a:lnTo>
                  <a:lnTo>
                    <a:pt x="177" y="120"/>
                  </a:lnTo>
                  <a:lnTo>
                    <a:pt x="233" y="79"/>
                  </a:lnTo>
                  <a:lnTo>
                    <a:pt x="292" y="47"/>
                  </a:lnTo>
                  <a:lnTo>
                    <a:pt x="358" y="22"/>
                  </a:lnTo>
                  <a:lnTo>
                    <a:pt x="426" y="6"/>
                  </a:lnTo>
                  <a:lnTo>
                    <a:pt x="4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94" name="Shape 9894"/>
            <p:cNvSpPr/>
            <p:nvPr/>
          </p:nvSpPr>
          <p:spPr>
            <a:xfrm>
              <a:off x="4319" y="-1027"/>
              <a:ext cx="2022" cy="913"/>
            </a:xfrm>
            <a:custGeom>
              <a:avLst/>
              <a:gdLst/>
              <a:ahLst/>
              <a:cxnLst/>
              <a:rect l="0" t="0" r="0" b="0"/>
              <a:pathLst>
                <a:path w="4044" h="1827" extrusionOk="0">
                  <a:moveTo>
                    <a:pt x="2576" y="0"/>
                  </a:moveTo>
                  <a:lnTo>
                    <a:pt x="2582" y="0"/>
                  </a:lnTo>
                  <a:lnTo>
                    <a:pt x="2589" y="0"/>
                  </a:lnTo>
                  <a:lnTo>
                    <a:pt x="2669" y="4"/>
                  </a:lnTo>
                  <a:lnTo>
                    <a:pt x="2746" y="16"/>
                  </a:lnTo>
                  <a:lnTo>
                    <a:pt x="2823" y="36"/>
                  </a:lnTo>
                  <a:lnTo>
                    <a:pt x="2896" y="65"/>
                  </a:lnTo>
                  <a:lnTo>
                    <a:pt x="2966" y="99"/>
                  </a:lnTo>
                  <a:lnTo>
                    <a:pt x="3032" y="140"/>
                  </a:lnTo>
                  <a:lnTo>
                    <a:pt x="3095" y="188"/>
                  </a:lnTo>
                  <a:lnTo>
                    <a:pt x="3152" y="242"/>
                  </a:lnTo>
                  <a:lnTo>
                    <a:pt x="3204" y="303"/>
                  </a:lnTo>
                  <a:lnTo>
                    <a:pt x="4019" y="1587"/>
                  </a:lnTo>
                  <a:lnTo>
                    <a:pt x="4037" y="1621"/>
                  </a:lnTo>
                  <a:lnTo>
                    <a:pt x="4044" y="1659"/>
                  </a:lnTo>
                  <a:lnTo>
                    <a:pt x="4042" y="1695"/>
                  </a:lnTo>
                  <a:lnTo>
                    <a:pt x="4031" y="1730"/>
                  </a:lnTo>
                  <a:lnTo>
                    <a:pt x="4015" y="1761"/>
                  </a:lnTo>
                  <a:lnTo>
                    <a:pt x="3990" y="1788"/>
                  </a:lnTo>
                  <a:lnTo>
                    <a:pt x="3962" y="1809"/>
                  </a:lnTo>
                  <a:lnTo>
                    <a:pt x="3926" y="1822"/>
                  </a:lnTo>
                  <a:lnTo>
                    <a:pt x="3887" y="1827"/>
                  </a:lnTo>
                  <a:lnTo>
                    <a:pt x="3863" y="1827"/>
                  </a:lnTo>
                  <a:lnTo>
                    <a:pt x="3829" y="1827"/>
                  </a:lnTo>
                  <a:lnTo>
                    <a:pt x="3787" y="1827"/>
                  </a:lnTo>
                  <a:lnTo>
                    <a:pt x="3736" y="1827"/>
                  </a:lnTo>
                  <a:lnTo>
                    <a:pt x="3681" y="1827"/>
                  </a:lnTo>
                  <a:lnTo>
                    <a:pt x="3620" y="1827"/>
                  </a:lnTo>
                  <a:lnTo>
                    <a:pt x="3556" y="1827"/>
                  </a:lnTo>
                  <a:lnTo>
                    <a:pt x="3492" y="1827"/>
                  </a:lnTo>
                  <a:lnTo>
                    <a:pt x="3427" y="1827"/>
                  </a:lnTo>
                  <a:lnTo>
                    <a:pt x="3365" y="1827"/>
                  </a:lnTo>
                  <a:lnTo>
                    <a:pt x="3304" y="1825"/>
                  </a:lnTo>
                  <a:lnTo>
                    <a:pt x="3250" y="1825"/>
                  </a:lnTo>
                  <a:lnTo>
                    <a:pt x="3202" y="1825"/>
                  </a:lnTo>
                  <a:lnTo>
                    <a:pt x="3163" y="1825"/>
                  </a:lnTo>
                  <a:lnTo>
                    <a:pt x="3132" y="1825"/>
                  </a:lnTo>
                  <a:lnTo>
                    <a:pt x="3113" y="1825"/>
                  </a:lnTo>
                  <a:lnTo>
                    <a:pt x="3105" y="1825"/>
                  </a:lnTo>
                  <a:lnTo>
                    <a:pt x="3066" y="1818"/>
                  </a:lnTo>
                  <a:lnTo>
                    <a:pt x="3029" y="1804"/>
                  </a:lnTo>
                  <a:lnTo>
                    <a:pt x="2995" y="1782"/>
                  </a:lnTo>
                  <a:lnTo>
                    <a:pt x="2964" y="1757"/>
                  </a:lnTo>
                  <a:lnTo>
                    <a:pt x="2937" y="1723"/>
                  </a:lnTo>
                  <a:lnTo>
                    <a:pt x="2560" y="1165"/>
                  </a:lnTo>
                  <a:lnTo>
                    <a:pt x="985" y="1226"/>
                  </a:lnTo>
                  <a:lnTo>
                    <a:pt x="940" y="1224"/>
                  </a:lnTo>
                  <a:lnTo>
                    <a:pt x="897" y="1213"/>
                  </a:lnTo>
                  <a:lnTo>
                    <a:pt x="856" y="1194"/>
                  </a:lnTo>
                  <a:lnTo>
                    <a:pt x="821" y="1167"/>
                  </a:lnTo>
                  <a:lnTo>
                    <a:pt x="79" y="510"/>
                  </a:lnTo>
                  <a:lnTo>
                    <a:pt x="46" y="476"/>
                  </a:lnTo>
                  <a:lnTo>
                    <a:pt x="23" y="437"/>
                  </a:lnTo>
                  <a:lnTo>
                    <a:pt x="7" y="394"/>
                  </a:lnTo>
                  <a:lnTo>
                    <a:pt x="0" y="349"/>
                  </a:lnTo>
                  <a:lnTo>
                    <a:pt x="2" y="304"/>
                  </a:lnTo>
                  <a:lnTo>
                    <a:pt x="13" y="260"/>
                  </a:lnTo>
                  <a:lnTo>
                    <a:pt x="30" y="219"/>
                  </a:lnTo>
                  <a:lnTo>
                    <a:pt x="59" y="179"/>
                  </a:lnTo>
                  <a:lnTo>
                    <a:pt x="93" y="147"/>
                  </a:lnTo>
                  <a:lnTo>
                    <a:pt x="132" y="124"/>
                  </a:lnTo>
                  <a:lnTo>
                    <a:pt x="175" y="108"/>
                  </a:lnTo>
                  <a:lnTo>
                    <a:pt x="220" y="100"/>
                  </a:lnTo>
                  <a:lnTo>
                    <a:pt x="265" y="102"/>
                  </a:lnTo>
                  <a:lnTo>
                    <a:pt x="309" y="113"/>
                  </a:lnTo>
                  <a:lnTo>
                    <a:pt x="350" y="131"/>
                  </a:lnTo>
                  <a:lnTo>
                    <a:pt x="390" y="159"/>
                  </a:lnTo>
                  <a:lnTo>
                    <a:pt x="1060" y="753"/>
                  </a:lnTo>
                  <a:lnTo>
                    <a:pt x="2519" y="476"/>
                  </a:lnTo>
                  <a:lnTo>
                    <a:pt x="2399" y="489"/>
                  </a:lnTo>
                  <a:lnTo>
                    <a:pt x="2290" y="499"/>
                  </a:lnTo>
                  <a:lnTo>
                    <a:pt x="2194" y="510"/>
                  </a:lnTo>
                  <a:lnTo>
                    <a:pt x="2106" y="521"/>
                  </a:lnTo>
                  <a:lnTo>
                    <a:pt x="2029" y="528"/>
                  </a:lnTo>
                  <a:lnTo>
                    <a:pt x="1961" y="537"/>
                  </a:lnTo>
                  <a:lnTo>
                    <a:pt x="1902" y="542"/>
                  </a:lnTo>
                  <a:lnTo>
                    <a:pt x="1852" y="548"/>
                  </a:lnTo>
                  <a:lnTo>
                    <a:pt x="1807" y="553"/>
                  </a:lnTo>
                  <a:lnTo>
                    <a:pt x="1772" y="557"/>
                  </a:lnTo>
                  <a:lnTo>
                    <a:pt x="1740" y="560"/>
                  </a:lnTo>
                  <a:lnTo>
                    <a:pt x="1714" y="564"/>
                  </a:lnTo>
                  <a:lnTo>
                    <a:pt x="1695" y="566"/>
                  </a:lnTo>
                  <a:lnTo>
                    <a:pt x="1679" y="567"/>
                  </a:lnTo>
                  <a:lnTo>
                    <a:pt x="1668" y="567"/>
                  </a:lnTo>
                  <a:lnTo>
                    <a:pt x="1659" y="569"/>
                  </a:lnTo>
                  <a:lnTo>
                    <a:pt x="1652" y="569"/>
                  </a:lnTo>
                  <a:lnTo>
                    <a:pt x="1648" y="569"/>
                  </a:lnTo>
                  <a:lnTo>
                    <a:pt x="1647" y="569"/>
                  </a:lnTo>
                  <a:lnTo>
                    <a:pt x="1645" y="569"/>
                  </a:lnTo>
                  <a:lnTo>
                    <a:pt x="1643" y="569"/>
                  </a:lnTo>
                  <a:lnTo>
                    <a:pt x="1639" y="569"/>
                  </a:lnTo>
                  <a:lnTo>
                    <a:pt x="1597" y="566"/>
                  </a:lnTo>
                  <a:lnTo>
                    <a:pt x="1555" y="553"/>
                  </a:lnTo>
                  <a:lnTo>
                    <a:pt x="1518" y="535"/>
                  </a:lnTo>
                  <a:lnTo>
                    <a:pt x="1484" y="510"/>
                  </a:lnTo>
                  <a:lnTo>
                    <a:pt x="1455" y="480"/>
                  </a:lnTo>
                  <a:lnTo>
                    <a:pt x="1432" y="444"/>
                  </a:lnTo>
                  <a:lnTo>
                    <a:pt x="1416" y="405"/>
                  </a:lnTo>
                  <a:lnTo>
                    <a:pt x="1407" y="360"/>
                  </a:lnTo>
                  <a:lnTo>
                    <a:pt x="1407" y="313"/>
                  </a:lnTo>
                  <a:lnTo>
                    <a:pt x="1416" y="269"/>
                  </a:lnTo>
                  <a:lnTo>
                    <a:pt x="1432" y="226"/>
                  </a:lnTo>
                  <a:lnTo>
                    <a:pt x="1457" y="188"/>
                  </a:lnTo>
                  <a:lnTo>
                    <a:pt x="1489" y="156"/>
                  </a:lnTo>
                  <a:lnTo>
                    <a:pt x="1527" y="131"/>
                  </a:lnTo>
                  <a:lnTo>
                    <a:pt x="1568" y="111"/>
                  </a:lnTo>
                  <a:lnTo>
                    <a:pt x="1614" y="102"/>
                  </a:lnTo>
                  <a:lnTo>
                    <a:pt x="1741" y="88"/>
                  </a:lnTo>
                  <a:lnTo>
                    <a:pt x="1856" y="75"/>
                  </a:lnTo>
                  <a:lnTo>
                    <a:pt x="1958" y="65"/>
                  </a:lnTo>
                  <a:lnTo>
                    <a:pt x="2049" y="54"/>
                  </a:lnTo>
                  <a:lnTo>
                    <a:pt x="2131" y="45"/>
                  </a:lnTo>
                  <a:lnTo>
                    <a:pt x="2204" y="38"/>
                  </a:lnTo>
                  <a:lnTo>
                    <a:pt x="2267" y="31"/>
                  </a:lnTo>
                  <a:lnTo>
                    <a:pt x="2322" y="25"/>
                  </a:lnTo>
                  <a:lnTo>
                    <a:pt x="2369" y="20"/>
                  </a:lnTo>
                  <a:lnTo>
                    <a:pt x="2410" y="15"/>
                  </a:lnTo>
                  <a:lnTo>
                    <a:pt x="2444" y="11"/>
                  </a:lnTo>
                  <a:lnTo>
                    <a:pt x="2473" y="9"/>
                  </a:lnTo>
                  <a:lnTo>
                    <a:pt x="2498" y="6"/>
                  </a:lnTo>
                  <a:lnTo>
                    <a:pt x="2515" y="4"/>
                  </a:lnTo>
                  <a:lnTo>
                    <a:pt x="2532" y="2"/>
                  </a:lnTo>
                  <a:lnTo>
                    <a:pt x="2544" y="2"/>
                  </a:lnTo>
                  <a:lnTo>
                    <a:pt x="2555" y="0"/>
                  </a:lnTo>
                  <a:lnTo>
                    <a:pt x="2562" y="0"/>
                  </a:lnTo>
                  <a:lnTo>
                    <a:pt x="2569" y="0"/>
                  </a:lnTo>
                  <a:lnTo>
                    <a:pt x="25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95" name="Shape 9895"/>
          <p:cNvGrpSpPr/>
          <p:nvPr/>
        </p:nvGrpSpPr>
        <p:grpSpPr>
          <a:xfrm>
            <a:off x="7456486" y="2851599"/>
            <a:ext cx="256096" cy="198150"/>
            <a:chOff x="8200" y="-2454"/>
            <a:chExt cx="2970" cy="2298"/>
          </a:xfrm>
        </p:grpSpPr>
        <p:sp>
          <p:nvSpPr>
            <p:cNvPr id="9896" name="Shape 9896"/>
            <p:cNvSpPr/>
            <p:nvPr/>
          </p:nvSpPr>
          <p:spPr>
            <a:xfrm>
              <a:off x="8833" y="-2454"/>
              <a:ext cx="2337" cy="1510"/>
            </a:xfrm>
            <a:custGeom>
              <a:avLst/>
              <a:gdLst/>
              <a:ahLst/>
              <a:cxnLst/>
              <a:rect l="0" t="0" r="0" b="0"/>
              <a:pathLst>
                <a:path w="4675" h="3020" extrusionOk="0">
                  <a:moveTo>
                    <a:pt x="263" y="0"/>
                  </a:moveTo>
                  <a:lnTo>
                    <a:pt x="4410" y="0"/>
                  </a:lnTo>
                  <a:lnTo>
                    <a:pt x="4455" y="6"/>
                  </a:lnTo>
                  <a:lnTo>
                    <a:pt x="4497" y="16"/>
                  </a:lnTo>
                  <a:lnTo>
                    <a:pt x="4536" y="33"/>
                  </a:lnTo>
                  <a:lnTo>
                    <a:pt x="4569" y="54"/>
                  </a:lnTo>
                  <a:lnTo>
                    <a:pt x="4598" y="77"/>
                  </a:lnTo>
                  <a:lnTo>
                    <a:pt x="4599" y="79"/>
                  </a:lnTo>
                  <a:lnTo>
                    <a:pt x="4630" y="117"/>
                  </a:lnTo>
                  <a:lnTo>
                    <a:pt x="4648" y="151"/>
                  </a:lnTo>
                  <a:lnTo>
                    <a:pt x="4662" y="187"/>
                  </a:lnTo>
                  <a:lnTo>
                    <a:pt x="4671" y="225"/>
                  </a:lnTo>
                  <a:lnTo>
                    <a:pt x="4675" y="264"/>
                  </a:lnTo>
                  <a:lnTo>
                    <a:pt x="4675" y="2756"/>
                  </a:lnTo>
                  <a:lnTo>
                    <a:pt x="4675" y="2770"/>
                  </a:lnTo>
                  <a:lnTo>
                    <a:pt x="4673" y="2783"/>
                  </a:lnTo>
                  <a:lnTo>
                    <a:pt x="4664" y="2832"/>
                  </a:lnTo>
                  <a:lnTo>
                    <a:pt x="4646" y="2876"/>
                  </a:lnTo>
                  <a:lnTo>
                    <a:pt x="4621" y="2916"/>
                  </a:lnTo>
                  <a:lnTo>
                    <a:pt x="4589" y="2952"/>
                  </a:lnTo>
                  <a:lnTo>
                    <a:pt x="4551" y="2981"/>
                  </a:lnTo>
                  <a:lnTo>
                    <a:pt x="4508" y="3002"/>
                  </a:lnTo>
                  <a:lnTo>
                    <a:pt x="4461" y="3015"/>
                  </a:lnTo>
                  <a:lnTo>
                    <a:pt x="4410" y="3020"/>
                  </a:lnTo>
                  <a:lnTo>
                    <a:pt x="3795" y="3020"/>
                  </a:lnTo>
                  <a:lnTo>
                    <a:pt x="3795" y="1843"/>
                  </a:lnTo>
                  <a:lnTo>
                    <a:pt x="3789" y="1765"/>
                  </a:lnTo>
                  <a:lnTo>
                    <a:pt x="3777" y="1690"/>
                  </a:lnTo>
                  <a:lnTo>
                    <a:pt x="3755" y="1620"/>
                  </a:lnTo>
                  <a:lnTo>
                    <a:pt x="3725" y="1552"/>
                  </a:lnTo>
                  <a:lnTo>
                    <a:pt x="3689" y="1489"/>
                  </a:lnTo>
                  <a:lnTo>
                    <a:pt x="3645" y="1429"/>
                  </a:lnTo>
                  <a:lnTo>
                    <a:pt x="3595" y="1377"/>
                  </a:lnTo>
                  <a:lnTo>
                    <a:pt x="3541" y="1329"/>
                  </a:lnTo>
                  <a:lnTo>
                    <a:pt x="4292" y="1329"/>
                  </a:lnTo>
                  <a:lnTo>
                    <a:pt x="4292" y="788"/>
                  </a:lnTo>
                  <a:lnTo>
                    <a:pt x="384" y="788"/>
                  </a:lnTo>
                  <a:lnTo>
                    <a:pt x="384" y="1196"/>
                  </a:lnTo>
                  <a:lnTo>
                    <a:pt x="0" y="1196"/>
                  </a:lnTo>
                  <a:lnTo>
                    <a:pt x="0" y="264"/>
                  </a:lnTo>
                  <a:lnTo>
                    <a:pt x="2" y="225"/>
                  </a:lnTo>
                  <a:lnTo>
                    <a:pt x="11" y="187"/>
                  </a:lnTo>
                  <a:lnTo>
                    <a:pt x="26" y="151"/>
                  </a:lnTo>
                  <a:lnTo>
                    <a:pt x="45" y="117"/>
                  </a:lnTo>
                  <a:lnTo>
                    <a:pt x="74" y="81"/>
                  </a:lnTo>
                  <a:lnTo>
                    <a:pt x="110" y="51"/>
                  </a:lnTo>
                  <a:lnTo>
                    <a:pt x="144" y="29"/>
                  </a:lnTo>
                  <a:lnTo>
                    <a:pt x="182" y="15"/>
                  </a:lnTo>
                  <a:lnTo>
                    <a:pt x="222" y="4"/>
                  </a:lnTo>
                  <a:lnTo>
                    <a:pt x="2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897" name="Shape 9897"/>
            <p:cNvSpPr/>
            <p:nvPr/>
          </p:nvSpPr>
          <p:spPr>
            <a:xfrm>
              <a:off x="8200" y="-1665"/>
              <a:ext cx="2337" cy="1509"/>
            </a:xfrm>
            <a:custGeom>
              <a:avLst/>
              <a:gdLst/>
              <a:ahLst/>
              <a:cxnLst/>
              <a:rect l="0" t="0" r="0" b="0"/>
              <a:pathLst>
                <a:path w="4675" h="3018" extrusionOk="0">
                  <a:moveTo>
                    <a:pt x="839" y="2033"/>
                  </a:moveTo>
                  <a:lnTo>
                    <a:pt x="796" y="2038"/>
                  </a:lnTo>
                  <a:lnTo>
                    <a:pt x="754" y="2052"/>
                  </a:lnTo>
                  <a:lnTo>
                    <a:pt x="718" y="2076"/>
                  </a:lnTo>
                  <a:lnTo>
                    <a:pt x="689" y="2105"/>
                  </a:lnTo>
                  <a:lnTo>
                    <a:pt x="666" y="2141"/>
                  </a:lnTo>
                  <a:lnTo>
                    <a:pt x="652" y="2182"/>
                  </a:lnTo>
                  <a:lnTo>
                    <a:pt x="646" y="2225"/>
                  </a:lnTo>
                  <a:lnTo>
                    <a:pt x="652" y="2270"/>
                  </a:lnTo>
                  <a:lnTo>
                    <a:pt x="666" y="2310"/>
                  </a:lnTo>
                  <a:lnTo>
                    <a:pt x="689" y="2345"/>
                  </a:lnTo>
                  <a:lnTo>
                    <a:pt x="718" y="2376"/>
                  </a:lnTo>
                  <a:lnTo>
                    <a:pt x="754" y="2398"/>
                  </a:lnTo>
                  <a:lnTo>
                    <a:pt x="796" y="2412"/>
                  </a:lnTo>
                  <a:lnTo>
                    <a:pt x="839" y="2417"/>
                  </a:lnTo>
                  <a:lnTo>
                    <a:pt x="3836" y="2417"/>
                  </a:lnTo>
                  <a:lnTo>
                    <a:pt x="3881" y="2412"/>
                  </a:lnTo>
                  <a:lnTo>
                    <a:pt x="3920" y="2398"/>
                  </a:lnTo>
                  <a:lnTo>
                    <a:pt x="3956" y="2376"/>
                  </a:lnTo>
                  <a:lnTo>
                    <a:pt x="3987" y="2345"/>
                  </a:lnTo>
                  <a:lnTo>
                    <a:pt x="4009" y="2310"/>
                  </a:lnTo>
                  <a:lnTo>
                    <a:pt x="4023" y="2270"/>
                  </a:lnTo>
                  <a:lnTo>
                    <a:pt x="4028" y="2225"/>
                  </a:lnTo>
                  <a:lnTo>
                    <a:pt x="4023" y="2182"/>
                  </a:lnTo>
                  <a:lnTo>
                    <a:pt x="4009" y="2141"/>
                  </a:lnTo>
                  <a:lnTo>
                    <a:pt x="3987" y="2105"/>
                  </a:lnTo>
                  <a:lnTo>
                    <a:pt x="3956" y="2076"/>
                  </a:lnTo>
                  <a:lnTo>
                    <a:pt x="3920" y="2052"/>
                  </a:lnTo>
                  <a:lnTo>
                    <a:pt x="3881" y="2038"/>
                  </a:lnTo>
                  <a:lnTo>
                    <a:pt x="3836" y="2033"/>
                  </a:lnTo>
                  <a:lnTo>
                    <a:pt x="839" y="2033"/>
                  </a:lnTo>
                  <a:close/>
                  <a:moveTo>
                    <a:pt x="2700" y="557"/>
                  </a:moveTo>
                  <a:lnTo>
                    <a:pt x="2655" y="560"/>
                  </a:lnTo>
                  <a:lnTo>
                    <a:pt x="2615" y="575"/>
                  </a:lnTo>
                  <a:lnTo>
                    <a:pt x="2579" y="598"/>
                  </a:lnTo>
                  <a:lnTo>
                    <a:pt x="2549" y="629"/>
                  </a:lnTo>
                  <a:lnTo>
                    <a:pt x="2527" y="663"/>
                  </a:lnTo>
                  <a:lnTo>
                    <a:pt x="2513" y="704"/>
                  </a:lnTo>
                  <a:lnTo>
                    <a:pt x="2507" y="747"/>
                  </a:lnTo>
                  <a:lnTo>
                    <a:pt x="2513" y="792"/>
                  </a:lnTo>
                  <a:lnTo>
                    <a:pt x="2527" y="832"/>
                  </a:lnTo>
                  <a:lnTo>
                    <a:pt x="2549" y="868"/>
                  </a:lnTo>
                  <a:lnTo>
                    <a:pt x="2579" y="898"/>
                  </a:lnTo>
                  <a:lnTo>
                    <a:pt x="2615" y="920"/>
                  </a:lnTo>
                  <a:lnTo>
                    <a:pt x="2655" y="934"/>
                  </a:lnTo>
                  <a:lnTo>
                    <a:pt x="2700" y="940"/>
                  </a:lnTo>
                  <a:lnTo>
                    <a:pt x="3827" y="940"/>
                  </a:lnTo>
                  <a:lnTo>
                    <a:pt x="3870" y="934"/>
                  </a:lnTo>
                  <a:lnTo>
                    <a:pt x="3911" y="920"/>
                  </a:lnTo>
                  <a:lnTo>
                    <a:pt x="3947" y="898"/>
                  </a:lnTo>
                  <a:lnTo>
                    <a:pt x="3976" y="868"/>
                  </a:lnTo>
                  <a:lnTo>
                    <a:pt x="4000" y="832"/>
                  </a:lnTo>
                  <a:lnTo>
                    <a:pt x="4014" y="792"/>
                  </a:lnTo>
                  <a:lnTo>
                    <a:pt x="4019" y="747"/>
                  </a:lnTo>
                  <a:lnTo>
                    <a:pt x="4014" y="704"/>
                  </a:lnTo>
                  <a:lnTo>
                    <a:pt x="4000" y="663"/>
                  </a:lnTo>
                  <a:lnTo>
                    <a:pt x="3976" y="629"/>
                  </a:lnTo>
                  <a:lnTo>
                    <a:pt x="3947" y="598"/>
                  </a:lnTo>
                  <a:lnTo>
                    <a:pt x="3911" y="575"/>
                  </a:lnTo>
                  <a:lnTo>
                    <a:pt x="3870" y="560"/>
                  </a:lnTo>
                  <a:lnTo>
                    <a:pt x="3827" y="557"/>
                  </a:lnTo>
                  <a:lnTo>
                    <a:pt x="2700" y="557"/>
                  </a:lnTo>
                  <a:close/>
                  <a:moveTo>
                    <a:pt x="265" y="0"/>
                  </a:moveTo>
                  <a:lnTo>
                    <a:pt x="4412" y="0"/>
                  </a:lnTo>
                  <a:lnTo>
                    <a:pt x="4464" y="5"/>
                  </a:lnTo>
                  <a:lnTo>
                    <a:pt x="4514" y="21"/>
                  </a:lnTo>
                  <a:lnTo>
                    <a:pt x="4559" y="44"/>
                  </a:lnTo>
                  <a:lnTo>
                    <a:pt x="4597" y="77"/>
                  </a:lnTo>
                  <a:lnTo>
                    <a:pt x="4630" y="116"/>
                  </a:lnTo>
                  <a:lnTo>
                    <a:pt x="4655" y="161"/>
                  </a:lnTo>
                  <a:lnTo>
                    <a:pt x="4669" y="210"/>
                  </a:lnTo>
                  <a:lnTo>
                    <a:pt x="4675" y="264"/>
                  </a:lnTo>
                  <a:lnTo>
                    <a:pt x="4675" y="2755"/>
                  </a:lnTo>
                  <a:lnTo>
                    <a:pt x="4669" y="2807"/>
                  </a:lnTo>
                  <a:lnTo>
                    <a:pt x="4655" y="2858"/>
                  </a:lnTo>
                  <a:lnTo>
                    <a:pt x="4630" y="2903"/>
                  </a:lnTo>
                  <a:lnTo>
                    <a:pt x="4597" y="2941"/>
                  </a:lnTo>
                  <a:lnTo>
                    <a:pt x="4559" y="2973"/>
                  </a:lnTo>
                  <a:lnTo>
                    <a:pt x="4514" y="2998"/>
                  </a:lnTo>
                  <a:lnTo>
                    <a:pt x="4464" y="3012"/>
                  </a:lnTo>
                  <a:lnTo>
                    <a:pt x="4412" y="3018"/>
                  </a:lnTo>
                  <a:lnTo>
                    <a:pt x="265" y="3018"/>
                  </a:lnTo>
                  <a:lnTo>
                    <a:pt x="211" y="3012"/>
                  </a:lnTo>
                  <a:lnTo>
                    <a:pt x="162" y="2998"/>
                  </a:lnTo>
                  <a:lnTo>
                    <a:pt x="117" y="2973"/>
                  </a:lnTo>
                  <a:lnTo>
                    <a:pt x="77" y="2941"/>
                  </a:lnTo>
                  <a:lnTo>
                    <a:pt x="45" y="2903"/>
                  </a:lnTo>
                  <a:lnTo>
                    <a:pt x="22" y="2858"/>
                  </a:lnTo>
                  <a:lnTo>
                    <a:pt x="5" y="2807"/>
                  </a:lnTo>
                  <a:lnTo>
                    <a:pt x="0" y="2755"/>
                  </a:lnTo>
                  <a:lnTo>
                    <a:pt x="0" y="264"/>
                  </a:lnTo>
                  <a:lnTo>
                    <a:pt x="5" y="210"/>
                  </a:lnTo>
                  <a:lnTo>
                    <a:pt x="22" y="161"/>
                  </a:lnTo>
                  <a:lnTo>
                    <a:pt x="45" y="116"/>
                  </a:lnTo>
                  <a:lnTo>
                    <a:pt x="77" y="77"/>
                  </a:lnTo>
                  <a:lnTo>
                    <a:pt x="117" y="44"/>
                  </a:lnTo>
                  <a:lnTo>
                    <a:pt x="162" y="21"/>
                  </a:lnTo>
                  <a:lnTo>
                    <a:pt x="211" y="5"/>
                  </a:lnTo>
                  <a:lnTo>
                    <a:pt x="2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898" name="Shape 9898"/>
          <p:cNvGrpSpPr/>
          <p:nvPr/>
        </p:nvGrpSpPr>
        <p:grpSpPr>
          <a:xfrm>
            <a:off x="5811019" y="2824868"/>
            <a:ext cx="179353" cy="251612"/>
            <a:chOff x="9206" y="1048"/>
            <a:chExt cx="2080" cy="2918"/>
          </a:xfrm>
        </p:grpSpPr>
        <p:sp>
          <p:nvSpPr>
            <p:cNvPr id="9899" name="Shape 9899"/>
            <p:cNvSpPr/>
            <p:nvPr/>
          </p:nvSpPr>
          <p:spPr>
            <a:xfrm>
              <a:off x="9555" y="1059"/>
              <a:ext cx="481" cy="478"/>
            </a:xfrm>
            <a:custGeom>
              <a:avLst/>
              <a:gdLst/>
              <a:ahLst/>
              <a:cxnLst/>
              <a:rect l="0" t="0" r="0" b="0"/>
              <a:pathLst>
                <a:path w="960" h="957" extrusionOk="0">
                  <a:moveTo>
                    <a:pt x="479" y="0"/>
                  </a:moveTo>
                  <a:lnTo>
                    <a:pt x="550" y="6"/>
                  </a:lnTo>
                  <a:lnTo>
                    <a:pt x="618" y="20"/>
                  </a:lnTo>
                  <a:lnTo>
                    <a:pt x="682" y="45"/>
                  </a:lnTo>
                  <a:lnTo>
                    <a:pt x="741" y="77"/>
                  </a:lnTo>
                  <a:lnTo>
                    <a:pt x="794" y="118"/>
                  </a:lnTo>
                  <a:lnTo>
                    <a:pt x="842" y="164"/>
                  </a:lnTo>
                  <a:lnTo>
                    <a:pt x="882" y="217"/>
                  </a:lnTo>
                  <a:lnTo>
                    <a:pt x="916" y="276"/>
                  </a:lnTo>
                  <a:lnTo>
                    <a:pt x="939" y="340"/>
                  </a:lnTo>
                  <a:lnTo>
                    <a:pt x="955" y="408"/>
                  </a:lnTo>
                  <a:lnTo>
                    <a:pt x="960" y="479"/>
                  </a:lnTo>
                  <a:lnTo>
                    <a:pt x="955" y="550"/>
                  </a:lnTo>
                  <a:lnTo>
                    <a:pt x="939" y="617"/>
                  </a:lnTo>
                  <a:lnTo>
                    <a:pt x="916" y="680"/>
                  </a:lnTo>
                  <a:lnTo>
                    <a:pt x="882" y="738"/>
                  </a:lnTo>
                  <a:lnTo>
                    <a:pt x="842" y="793"/>
                  </a:lnTo>
                  <a:lnTo>
                    <a:pt x="794" y="840"/>
                  </a:lnTo>
                  <a:lnTo>
                    <a:pt x="741" y="881"/>
                  </a:lnTo>
                  <a:lnTo>
                    <a:pt x="682" y="913"/>
                  </a:lnTo>
                  <a:lnTo>
                    <a:pt x="618" y="937"/>
                  </a:lnTo>
                  <a:lnTo>
                    <a:pt x="550" y="952"/>
                  </a:lnTo>
                  <a:lnTo>
                    <a:pt x="479" y="957"/>
                  </a:lnTo>
                  <a:lnTo>
                    <a:pt x="409" y="952"/>
                  </a:lnTo>
                  <a:lnTo>
                    <a:pt x="342" y="937"/>
                  </a:lnTo>
                  <a:lnTo>
                    <a:pt x="278" y="913"/>
                  </a:lnTo>
                  <a:lnTo>
                    <a:pt x="219" y="881"/>
                  </a:lnTo>
                  <a:lnTo>
                    <a:pt x="165" y="840"/>
                  </a:lnTo>
                  <a:lnTo>
                    <a:pt x="117" y="793"/>
                  </a:lnTo>
                  <a:lnTo>
                    <a:pt x="78" y="738"/>
                  </a:lnTo>
                  <a:lnTo>
                    <a:pt x="44" y="680"/>
                  </a:lnTo>
                  <a:lnTo>
                    <a:pt x="21" y="617"/>
                  </a:lnTo>
                  <a:lnTo>
                    <a:pt x="5" y="550"/>
                  </a:lnTo>
                  <a:lnTo>
                    <a:pt x="0" y="479"/>
                  </a:lnTo>
                  <a:lnTo>
                    <a:pt x="5" y="408"/>
                  </a:lnTo>
                  <a:lnTo>
                    <a:pt x="21" y="340"/>
                  </a:lnTo>
                  <a:lnTo>
                    <a:pt x="44" y="276"/>
                  </a:lnTo>
                  <a:lnTo>
                    <a:pt x="78" y="217"/>
                  </a:lnTo>
                  <a:lnTo>
                    <a:pt x="117" y="164"/>
                  </a:lnTo>
                  <a:lnTo>
                    <a:pt x="165" y="118"/>
                  </a:lnTo>
                  <a:lnTo>
                    <a:pt x="219" y="77"/>
                  </a:lnTo>
                  <a:lnTo>
                    <a:pt x="278" y="45"/>
                  </a:lnTo>
                  <a:lnTo>
                    <a:pt x="342" y="20"/>
                  </a:lnTo>
                  <a:lnTo>
                    <a:pt x="409" y="6"/>
                  </a:lnTo>
                  <a:lnTo>
                    <a:pt x="4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0" name="Shape 9900"/>
            <p:cNvSpPr/>
            <p:nvPr/>
          </p:nvSpPr>
          <p:spPr>
            <a:xfrm>
              <a:off x="9206" y="1613"/>
              <a:ext cx="1587" cy="2353"/>
            </a:xfrm>
            <a:custGeom>
              <a:avLst/>
              <a:gdLst/>
              <a:ahLst/>
              <a:cxnLst/>
              <a:rect l="0" t="0" r="0" b="0"/>
              <a:pathLst>
                <a:path w="3174" h="4705" extrusionOk="0">
                  <a:moveTo>
                    <a:pt x="556" y="0"/>
                  </a:moveTo>
                  <a:lnTo>
                    <a:pt x="790" y="0"/>
                  </a:lnTo>
                  <a:lnTo>
                    <a:pt x="795" y="18"/>
                  </a:lnTo>
                  <a:lnTo>
                    <a:pt x="806" y="44"/>
                  </a:lnTo>
                  <a:lnTo>
                    <a:pt x="818" y="78"/>
                  </a:lnTo>
                  <a:lnTo>
                    <a:pt x="834" y="119"/>
                  </a:lnTo>
                  <a:lnTo>
                    <a:pt x="850" y="165"/>
                  </a:lnTo>
                  <a:lnTo>
                    <a:pt x="870" y="215"/>
                  </a:lnTo>
                  <a:lnTo>
                    <a:pt x="889" y="268"/>
                  </a:lnTo>
                  <a:lnTo>
                    <a:pt x="911" y="325"/>
                  </a:lnTo>
                  <a:lnTo>
                    <a:pt x="932" y="382"/>
                  </a:lnTo>
                  <a:lnTo>
                    <a:pt x="953" y="439"/>
                  </a:lnTo>
                  <a:lnTo>
                    <a:pt x="975" y="494"/>
                  </a:lnTo>
                  <a:lnTo>
                    <a:pt x="994" y="549"/>
                  </a:lnTo>
                  <a:lnTo>
                    <a:pt x="1014" y="599"/>
                  </a:lnTo>
                  <a:lnTo>
                    <a:pt x="1030" y="645"/>
                  </a:lnTo>
                  <a:lnTo>
                    <a:pt x="1046" y="686"/>
                  </a:lnTo>
                  <a:lnTo>
                    <a:pt x="1059" y="722"/>
                  </a:lnTo>
                  <a:lnTo>
                    <a:pt x="1069" y="749"/>
                  </a:lnTo>
                  <a:lnTo>
                    <a:pt x="1076" y="768"/>
                  </a:lnTo>
                  <a:lnTo>
                    <a:pt x="1016" y="441"/>
                  </a:lnTo>
                  <a:lnTo>
                    <a:pt x="1014" y="420"/>
                  </a:lnTo>
                  <a:lnTo>
                    <a:pt x="1018" y="396"/>
                  </a:lnTo>
                  <a:lnTo>
                    <a:pt x="1027" y="377"/>
                  </a:lnTo>
                  <a:lnTo>
                    <a:pt x="1121" y="204"/>
                  </a:lnTo>
                  <a:lnTo>
                    <a:pt x="1037" y="53"/>
                  </a:lnTo>
                  <a:lnTo>
                    <a:pt x="1032" y="35"/>
                  </a:lnTo>
                  <a:lnTo>
                    <a:pt x="1037" y="19"/>
                  </a:lnTo>
                  <a:lnTo>
                    <a:pt x="1044" y="11"/>
                  </a:lnTo>
                  <a:lnTo>
                    <a:pt x="1055" y="2"/>
                  </a:lnTo>
                  <a:lnTo>
                    <a:pt x="1066" y="0"/>
                  </a:lnTo>
                  <a:lnTo>
                    <a:pt x="1296" y="0"/>
                  </a:lnTo>
                  <a:lnTo>
                    <a:pt x="1306" y="2"/>
                  </a:lnTo>
                  <a:lnTo>
                    <a:pt x="1317" y="11"/>
                  </a:lnTo>
                  <a:lnTo>
                    <a:pt x="1326" y="19"/>
                  </a:lnTo>
                  <a:lnTo>
                    <a:pt x="1329" y="35"/>
                  </a:lnTo>
                  <a:lnTo>
                    <a:pt x="1326" y="53"/>
                  </a:lnTo>
                  <a:lnTo>
                    <a:pt x="1242" y="204"/>
                  </a:lnTo>
                  <a:lnTo>
                    <a:pt x="1337" y="375"/>
                  </a:lnTo>
                  <a:lnTo>
                    <a:pt x="1345" y="396"/>
                  </a:lnTo>
                  <a:lnTo>
                    <a:pt x="1347" y="420"/>
                  </a:lnTo>
                  <a:lnTo>
                    <a:pt x="1345" y="443"/>
                  </a:lnTo>
                  <a:lnTo>
                    <a:pt x="1278" y="768"/>
                  </a:lnTo>
                  <a:lnTo>
                    <a:pt x="1287" y="741"/>
                  </a:lnTo>
                  <a:lnTo>
                    <a:pt x="1301" y="708"/>
                  </a:lnTo>
                  <a:lnTo>
                    <a:pt x="1317" y="665"/>
                  </a:lnTo>
                  <a:lnTo>
                    <a:pt x="1335" y="615"/>
                  </a:lnTo>
                  <a:lnTo>
                    <a:pt x="1356" y="562"/>
                  </a:lnTo>
                  <a:lnTo>
                    <a:pt x="1379" y="505"/>
                  </a:lnTo>
                  <a:lnTo>
                    <a:pt x="1402" y="444"/>
                  </a:lnTo>
                  <a:lnTo>
                    <a:pt x="1426" y="384"/>
                  </a:lnTo>
                  <a:lnTo>
                    <a:pt x="1449" y="322"/>
                  </a:lnTo>
                  <a:lnTo>
                    <a:pt x="1472" y="261"/>
                  </a:lnTo>
                  <a:lnTo>
                    <a:pt x="1495" y="204"/>
                  </a:lnTo>
                  <a:lnTo>
                    <a:pt x="1515" y="151"/>
                  </a:lnTo>
                  <a:lnTo>
                    <a:pt x="1534" y="103"/>
                  </a:lnTo>
                  <a:lnTo>
                    <a:pt x="1550" y="60"/>
                  </a:lnTo>
                  <a:lnTo>
                    <a:pt x="1563" y="25"/>
                  </a:lnTo>
                  <a:lnTo>
                    <a:pt x="1574" y="0"/>
                  </a:lnTo>
                  <a:lnTo>
                    <a:pt x="1802" y="0"/>
                  </a:lnTo>
                  <a:lnTo>
                    <a:pt x="1875" y="5"/>
                  </a:lnTo>
                  <a:lnTo>
                    <a:pt x="1946" y="19"/>
                  </a:lnTo>
                  <a:lnTo>
                    <a:pt x="2014" y="43"/>
                  </a:lnTo>
                  <a:lnTo>
                    <a:pt x="2076" y="75"/>
                  </a:lnTo>
                  <a:lnTo>
                    <a:pt x="2135" y="114"/>
                  </a:lnTo>
                  <a:lnTo>
                    <a:pt x="2186" y="160"/>
                  </a:lnTo>
                  <a:lnTo>
                    <a:pt x="2233" y="212"/>
                  </a:lnTo>
                  <a:lnTo>
                    <a:pt x="2274" y="268"/>
                  </a:lnTo>
                  <a:lnTo>
                    <a:pt x="2304" y="332"/>
                  </a:lnTo>
                  <a:lnTo>
                    <a:pt x="2329" y="398"/>
                  </a:lnTo>
                  <a:lnTo>
                    <a:pt x="2343" y="469"/>
                  </a:lnTo>
                  <a:lnTo>
                    <a:pt x="2349" y="544"/>
                  </a:lnTo>
                  <a:lnTo>
                    <a:pt x="2350" y="976"/>
                  </a:lnTo>
                  <a:lnTo>
                    <a:pt x="2819" y="685"/>
                  </a:lnTo>
                  <a:lnTo>
                    <a:pt x="2862" y="665"/>
                  </a:lnTo>
                  <a:lnTo>
                    <a:pt x="2906" y="653"/>
                  </a:lnTo>
                  <a:lnTo>
                    <a:pt x="2951" y="651"/>
                  </a:lnTo>
                  <a:lnTo>
                    <a:pt x="2994" y="656"/>
                  </a:lnTo>
                  <a:lnTo>
                    <a:pt x="3036" y="670"/>
                  </a:lnTo>
                  <a:lnTo>
                    <a:pt x="3076" y="692"/>
                  </a:lnTo>
                  <a:lnTo>
                    <a:pt x="3109" y="722"/>
                  </a:lnTo>
                  <a:lnTo>
                    <a:pt x="3138" y="759"/>
                  </a:lnTo>
                  <a:lnTo>
                    <a:pt x="3159" y="802"/>
                  </a:lnTo>
                  <a:lnTo>
                    <a:pt x="3170" y="845"/>
                  </a:lnTo>
                  <a:lnTo>
                    <a:pt x="3174" y="889"/>
                  </a:lnTo>
                  <a:lnTo>
                    <a:pt x="3166" y="933"/>
                  </a:lnTo>
                  <a:lnTo>
                    <a:pt x="3152" y="976"/>
                  </a:lnTo>
                  <a:lnTo>
                    <a:pt x="3131" y="1015"/>
                  </a:lnTo>
                  <a:lnTo>
                    <a:pt x="3101" y="1049"/>
                  </a:lnTo>
                  <a:lnTo>
                    <a:pt x="3063" y="1078"/>
                  </a:lnTo>
                  <a:lnTo>
                    <a:pt x="2243" y="1586"/>
                  </a:lnTo>
                  <a:lnTo>
                    <a:pt x="2201" y="1606"/>
                  </a:lnTo>
                  <a:lnTo>
                    <a:pt x="2158" y="1618"/>
                  </a:lnTo>
                  <a:lnTo>
                    <a:pt x="2113" y="1620"/>
                  </a:lnTo>
                  <a:lnTo>
                    <a:pt x="2071" y="1615"/>
                  </a:lnTo>
                  <a:lnTo>
                    <a:pt x="2030" y="1600"/>
                  </a:lnTo>
                  <a:lnTo>
                    <a:pt x="1992" y="1581"/>
                  </a:lnTo>
                  <a:lnTo>
                    <a:pt x="1958" y="1552"/>
                  </a:lnTo>
                  <a:lnTo>
                    <a:pt x="1930" y="1520"/>
                  </a:lnTo>
                  <a:lnTo>
                    <a:pt x="1908" y="1481"/>
                  </a:lnTo>
                  <a:lnTo>
                    <a:pt x="1896" y="1438"/>
                  </a:lnTo>
                  <a:lnTo>
                    <a:pt x="1891" y="1390"/>
                  </a:lnTo>
                  <a:lnTo>
                    <a:pt x="1885" y="546"/>
                  </a:lnTo>
                  <a:lnTo>
                    <a:pt x="1885" y="544"/>
                  </a:lnTo>
                  <a:lnTo>
                    <a:pt x="1882" y="526"/>
                  </a:lnTo>
                  <a:lnTo>
                    <a:pt x="1871" y="510"/>
                  </a:lnTo>
                  <a:lnTo>
                    <a:pt x="1857" y="500"/>
                  </a:lnTo>
                  <a:lnTo>
                    <a:pt x="1837" y="496"/>
                  </a:lnTo>
                  <a:lnTo>
                    <a:pt x="1819" y="500"/>
                  </a:lnTo>
                  <a:lnTo>
                    <a:pt x="1803" y="510"/>
                  </a:lnTo>
                  <a:lnTo>
                    <a:pt x="1793" y="526"/>
                  </a:lnTo>
                  <a:lnTo>
                    <a:pt x="1789" y="544"/>
                  </a:lnTo>
                  <a:lnTo>
                    <a:pt x="1794" y="4428"/>
                  </a:lnTo>
                  <a:lnTo>
                    <a:pt x="1789" y="4477"/>
                  </a:lnTo>
                  <a:lnTo>
                    <a:pt x="1777" y="4525"/>
                  </a:lnTo>
                  <a:lnTo>
                    <a:pt x="1757" y="4568"/>
                  </a:lnTo>
                  <a:lnTo>
                    <a:pt x="1729" y="4607"/>
                  </a:lnTo>
                  <a:lnTo>
                    <a:pt x="1695" y="4639"/>
                  </a:lnTo>
                  <a:lnTo>
                    <a:pt x="1657" y="4668"/>
                  </a:lnTo>
                  <a:lnTo>
                    <a:pt x="1613" y="4687"/>
                  </a:lnTo>
                  <a:lnTo>
                    <a:pt x="1566" y="4700"/>
                  </a:lnTo>
                  <a:lnTo>
                    <a:pt x="1517" y="4705"/>
                  </a:lnTo>
                  <a:lnTo>
                    <a:pt x="1467" y="4700"/>
                  </a:lnTo>
                  <a:lnTo>
                    <a:pt x="1420" y="4687"/>
                  </a:lnTo>
                  <a:lnTo>
                    <a:pt x="1376" y="4668"/>
                  </a:lnTo>
                  <a:lnTo>
                    <a:pt x="1338" y="4639"/>
                  </a:lnTo>
                  <a:lnTo>
                    <a:pt x="1304" y="4607"/>
                  </a:lnTo>
                  <a:lnTo>
                    <a:pt x="1276" y="4568"/>
                  </a:lnTo>
                  <a:lnTo>
                    <a:pt x="1256" y="4525"/>
                  </a:lnTo>
                  <a:lnTo>
                    <a:pt x="1244" y="4477"/>
                  </a:lnTo>
                  <a:lnTo>
                    <a:pt x="1239" y="4428"/>
                  </a:lnTo>
                  <a:lnTo>
                    <a:pt x="1239" y="2272"/>
                  </a:lnTo>
                  <a:lnTo>
                    <a:pt x="1235" y="2249"/>
                  </a:lnTo>
                  <a:lnTo>
                    <a:pt x="1221" y="2230"/>
                  </a:lnTo>
                  <a:lnTo>
                    <a:pt x="1203" y="2217"/>
                  </a:lnTo>
                  <a:lnTo>
                    <a:pt x="1180" y="2212"/>
                  </a:lnTo>
                  <a:lnTo>
                    <a:pt x="1155" y="2217"/>
                  </a:lnTo>
                  <a:lnTo>
                    <a:pt x="1137" y="2230"/>
                  </a:lnTo>
                  <a:lnTo>
                    <a:pt x="1125" y="2249"/>
                  </a:lnTo>
                  <a:lnTo>
                    <a:pt x="1119" y="2272"/>
                  </a:lnTo>
                  <a:lnTo>
                    <a:pt x="1119" y="4428"/>
                  </a:lnTo>
                  <a:lnTo>
                    <a:pt x="1114" y="4477"/>
                  </a:lnTo>
                  <a:lnTo>
                    <a:pt x="1101" y="4525"/>
                  </a:lnTo>
                  <a:lnTo>
                    <a:pt x="1082" y="4568"/>
                  </a:lnTo>
                  <a:lnTo>
                    <a:pt x="1053" y="4607"/>
                  </a:lnTo>
                  <a:lnTo>
                    <a:pt x="1019" y="4639"/>
                  </a:lnTo>
                  <a:lnTo>
                    <a:pt x="982" y="4668"/>
                  </a:lnTo>
                  <a:lnTo>
                    <a:pt x="937" y="4687"/>
                  </a:lnTo>
                  <a:lnTo>
                    <a:pt x="891" y="4700"/>
                  </a:lnTo>
                  <a:lnTo>
                    <a:pt x="841" y="4705"/>
                  </a:lnTo>
                  <a:lnTo>
                    <a:pt x="791" y="4700"/>
                  </a:lnTo>
                  <a:lnTo>
                    <a:pt x="745" y="4687"/>
                  </a:lnTo>
                  <a:lnTo>
                    <a:pt x="700" y="4668"/>
                  </a:lnTo>
                  <a:lnTo>
                    <a:pt x="663" y="4639"/>
                  </a:lnTo>
                  <a:lnTo>
                    <a:pt x="629" y="4607"/>
                  </a:lnTo>
                  <a:lnTo>
                    <a:pt x="601" y="4568"/>
                  </a:lnTo>
                  <a:lnTo>
                    <a:pt x="581" y="4525"/>
                  </a:lnTo>
                  <a:lnTo>
                    <a:pt x="569" y="4477"/>
                  </a:lnTo>
                  <a:lnTo>
                    <a:pt x="563" y="4428"/>
                  </a:lnTo>
                  <a:lnTo>
                    <a:pt x="563" y="546"/>
                  </a:lnTo>
                  <a:lnTo>
                    <a:pt x="560" y="528"/>
                  </a:lnTo>
                  <a:lnTo>
                    <a:pt x="551" y="514"/>
                  </a:lnTo>
                  <a:lnTo>
                    <a:pt x="535" y="503"/>
                  </a:lnTo>
                  <a:lnTo>
                    <a:pt x="517" y="500"/>
                  </a:lnTo>
                  <a:lnTo>
                    <a:pt x="499" y="503"/>
                  </a:lnTo>
                  <a:lnTo>
                    <a:pt x="485" y="514"/>
                  </a:lnTo>
                  <a:lnTo>
                    <a:pt x="476" y="528"/>
                  </a:lnTo>
                  <a:lnTo>
                    <a:pt x="472" y="546"/>
                  </a:lnTo>
                  <a:lnTo>
                    <a:pt x="463" y="2242"/>
                  </a:lnTo>
                  <a:lnTo>
                    <a:pt x="458" y="2288"/>
                  </a:lnTo>
                  <a:lnTo>
                    <a:pt x="444" y="2331"/>
                  </a:lnTo>
                  <a:lnTo>
                    <a:pt x="422" y="2370"/>
                  </a:lnTo>
                  <a:lnTo>
                    <a:pt x="396" y="2406"/>
                  </a:lnTo>
                  <a:lnTo>
                    <a:pt x="360" y="2432"/>
                  </a:lnTo>
                  <a:lnTo>
                    <a:pt x="321" y="2454"/>
                  </a:lnTo>
                  <a:lnTo>
                    <a:pt x="278" y="2468"/>
                  </a:lnTo>
                  <a:lnTo>
                    <a:pt x="232" y="2472"/>
                  </a:lnTo>
                  <a:lnTo>
                    <a:pt x="230" y="2472"/>
                  </a:lnTo>
                  <a:lnTo>
                    <a:pt x="184" y="2468"/>
                  </a:lnTo>
                  <a:lnTo>
                    <a:pt x="141" y="2454"/>
                  </a:lnTo>
                  <a:lnTo>
                    <a:pt x="102" y="2432"/>
                  </a:lnTo>
                  <a:lnTo>
                    <a:pt x="68" y="2404"/>
                  </a:lnTo>
                  <a:lnTo>
                    <a:pt x="39" y="2370"/>
                  </a:lnTo>
                  <a:lnTo>
                    <a:pt x="18" y="2329"/>
                  </a:lnTo>
                  <a:lnTo>
                    <a:pt x="6" y="2287"/>
                  </a:lnTo>
                  <a:lnTo>
                    <a:pt x="0" y="2240"/>
                  </a:lnTo>
                  <a:lnTo>
                    <a:pt x="9" y="544"/>
                  </a:lnTo>
                  <a:lnTo>
                    <a:pt x="14" y="469"/>
                  </a:lnTo>
                  <a:lnTo>
                    <a:pt x="29" y="398"/>
                  </a:lnTo>
                  <a:lnTo>
                    <a:pt x="54" y="332"/>
                  </a:lnTo>
                  <a:lnTo>
                    <a:pt x="84" y="268"/>
                  </a:lnTo>
                  <a:lnTo>
                    <a:pt x="125" y="212"/>
                  </a:lnTo>
                  <a:lnTo>
                    <a:pt x="171" y="160"/>
                  </a:lnTo>
                  <a:lnTo>
                    <a:pt x="223" y="114"/>
                  </a:lnTo>
                  <a:lnTo>
                    <a:pt x="282" y="75"/>
                  </a:lnTo>
                  <a:lnTo>
                    <a:pt x="344" y="43"/>
                  </a:lnTo>
                  <a:lnTo>
                    <a:pt x="412" y="19"/>
                  </a:lnTo>
                  <a:lnTo>
                    <a:pt x="483" y="5"/>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1" name="Shape 9901"/>
            <p:cNvSpPr/>
            <p:nvPr/>
          </p:nvSpPr>
          <p:spPr>
            <a:xfrm>
              <a:off x="10757" y="1048"/>
              <a:ext cx="529" cy="914"/>
            </a:xfrm>
            <a:custGeom>
              <a:avLst/>
              <a:gdLst/>
              <a:ahLst/>
              <a:cxnLst/>
              <a:rect l="0" t="0" r="0" b="0"/>
              <a:pathLst>
                <a:path w="1059" h="1828" extrusionOk="0">
                  <a:moveTo>
                    <a:pt x="644" y="1106"/>
                  </a:moveTo>
                  <a:lnTo>
                    <a:pt x="644" y="1295"/>
                  </a:lnTo>
                  <a:lnTo>
                    <a:pt x="672" y="1280"/>
                  </a:lnTo>
                  <a:lnTo>
                    <a:pt x="693" y="1264"/>
                  </a:lnTo>
                  <a:lnTo>
                    <a:pt x="706" y="1245"/>
                  </a:lnTo>
                  <a:lnTo>
                    <a:pt x="715" y="1223"/>
                  </a:lnTo>
                  <a:lnTo>
                    <a:pt x="717" y="1200"/>
                  </a:lnTo>
                  <a:lnTo>
                    <a:pt x="713" y="1179"/>
                  </a:lnTo>
                  <a:lnTo>
                    <a:pt x="706" y="1158"/>
                  </a:lnTo>
                  <a:lnTo>
                    <a:pt x="692" y="1140"/>
                  </a:lnTo>
                  <a:lnTo>
                    <a:pt x="676" y="1124"/>
                  </a:lnTo>
                  <a:lnTo>
                    <a:pt x="644" y="1106"/>
                  </a:lnTo>
                  <a:close/>
                  <a:moveTo>
                    <a:pt x="387" y="498"/>
                  </a:moveTo>
                  <a:lnTo>
                    <a:pt x="367" y="514"/>
                  </a:lnTo>
                  <a:lnTo>
                    <a:pt x="353" y="533"/>
                  </a:lnTo>
                  <a:lnTo>
                    <a:pt x="342" y="557"/>
                  </a:lnTo>
                  <a:lnTo>
                    <a:pt x="339" y="581"/>
                  </a:lnTo>
                  <a:lnTo>
                    <a:pt x="341" y="606"/>
                  </a:lnTo>
                  <a:lnTo>
                    <a:pt x="350" y="631"/>
                  </a:lnTo>
                  <a:lnTo>
                    <a:pt x="366" y="654"/>
                  </a:lnTo>
                  <a:lnTo>
                    <a:pt x="387" y="674"/>
                  </a:lnTo>
                  <a:lnTo>
                    <a:pt x="387" y="498"/>
                  </a:lnTo>
                  <a:close/>
                  <a:moveTo>
                    <a:pt x="515" y="0"/>
                  </a:moveTo>
                  <a:lnTo>
                    <a:pt x="551" y="4"/>
                  </a:lnTo>
                  <a:lnTo>
                    <a:pt x="581" y="16"/>
                  </a:lnTo>
                  <a:lnTo>
                    <a:pt x="606" y="37"/>
                  </a:lnTo>
                  <a:lnTo>
                    <a:pt x="627" y="62"/>
                  </a:lnTo>
                  <a:lnTo>
                    <a:pt x="640" y="92"/>
                  </a:lnTo>
                  <a:lnTo>
                    <a:pt x="644" y="128"/>
                  </a:lnTo>
                  <a:lnTo>
                    <a:pt x="644" y="199"/>
                  </a:lnTo>
                  <a:lnTo>
                    <a:pt x="722" y="215"/>
                  </a:lnTo>
                  <a:lnTo>
                    <a:pt x="800" y="240"/>
                  </a:lnTo>
                  <a:lnTo>
                    <a:pt x="879" y="270"/>
                  </a:lnTo>
                  <a:lnTo>
                    <a:pt x="904" y="285"/>
                  </a:lnTo>
                  <a:lnTo>
                    <a:pt x="927" y="304"/>
                  </a:lnTo>
                  <a:lnTo>
                    <a:pt x="945" y="327"/>
                  </a:lnTo>
                  <a:lnTo>
                    <a:pt x="957" y="354"/>
                  </a:lnTo>
                  <a:lnTo>
                    <a:pt x="964" y="384"/>
                  </a:lnTo>
                  <a:lnTo>
                    <a:pt x="964" y="413"/>
                  </a:lnTo>
                  <a:lnTo>
                    <a:pt x="959" y="443"/>
                  </a:lnTo>
                  <a:lnTo>
                    <a:pt x="948" y="469"/>
                  </a:lnTo>
                  <a:lnTo>
                    <a:pt x="948" y="469"/>
                  </a:lnTo>
                  <a:lnTo>
                    <a:pt x="930" y="496"/>
                  </a:lnTo>
                  <a:lnTo>
                    <a:pt x="907" y="517"/>
                  </a:lnTo>
                  <a:lnTo>
                    <a:pt x="880" y="533"/>
                  </a:lnTo>
                  <a:lnTo>
                    <a:pt x="852" y="544"/>
                  </a:lnTo>
                  <a:lnTo>
                    <a:pt x="820" y="548"/>
                  </a:lnTo>
                  <a:lnTo>
                    <a:pt x="790" y="544"/>
                  </a:lnTo>
                  <a:lnTo>
                    <a:pt x="759" y="535"/>
                  </a:lnTo>
                  <a:lnTo>
                    <a:pt x="702" y="512"/>
                  </a:lnTo>
                  <a:lnTo>
                    <a:pt x="644" y="493"/>
                  </a:lnTo>
                  <a:lnTo>
                    <a:pt x="644" y="759"/>
                  </a:lnTo>
                  <a:lnTo>
                    <a:pt x="697" y="775"/>
                  </a:lnTo>
                  <a:lnTo>
                    <a:pt x="749" y="791"/>
                  </a:lnTo>
                  <a:lnTo>
                    <a:pt x="797" y="811"/>
                  </a:lnTo>
                  <a:lnTo>
                    <a:pt x="843" y="830"/>
                  </a:lnTo>
                  <a:lnTo>
                    <a:pt x="884" y="852"/>
                  </a:lnTo>
                  <a:lnTo>
                    <a:pt x="921" y="878"/>
                  </a:lnTo>
                  <a:lnTo>
                    <a:pt x="957" y="907"/>
                  </a:lnTo>
                  <a:lnTo>
                    <a:pt x="986" y="939"/>
                  </a:lnTo>
                  <a:lnTo>
                    <a:pt x="1011" y="974"/>
                  </a:lnTo>
                  <a:lnTo>
                    <a:pt x="1032" y="1015"/>
                  </a:lnTo>
                  <a:lnTo>
                    <a:pt x="1046" y="1062"/>
                  </a:lnTo>
                  <a:lnTo>
                    <a:pt x="1055" y="1115"/>
                  </a:lnTo>
                  <a:lnTo>
                    <a:pt x="1059" y="1172"/>
                  </a:lnTo>
                  <a:lnTo>
                    <a:pt x="1053" y="1238"/>
                  </a:lnTo>
                  <a:lnTo>
                    <a:pt x="1043" y="1298"/>
                  </a:lnTo>
                  <a:lnTo>
                    <a:pt x="1023" y="1353"/>
                  </a:lnTo>
                  <a:lnTo>
                    <a:pt x="996" y="1401"/>
                  </a:lnTo>
                  <a:lnTo>
                    <a:pt x="962" y="1444"/>
                  </a:lnTo>
                  <a:lnTo>
                    <a:pt x="923" y="1481"/>
                  </a:lnTo>
                  <a:lnTo>
                    <a:pt x="879" y="1513"/>
                  </a:lnTo>
                  <a:lnTo>
                    <a:pt x="827" y="1540"/>
                  </a:lnTo>
                  <a:lnTo>
                    <a:pt x="770" y="1561"/>
                  </a:lnTo>
                  <a:lnTo>
                    <a:pt x="709" y="1575"/>
                  </a:lnTo>
                  <a:lnTo>
                    <a:pt x="644" y="1586"/>
                  </a:lnTo>
                  <a:lnTo>
                    <a:pt x="644" y="1700"/>
                  </a:lnTo>
                  <a:lnTo>
                    <a:pt x="640" y="1734"/>
                  </a:lnTo>
                  <a:lnTo>
                    <a:pt x="627" y="1766"/>
                  </a:lnTo>
                  <a:lnTo>
                    <a:pt x="606" y="1791"/>
                  </a:lnTo>
                  <a:lnTo>
                    <a:pt x="581" y="1810"/>
                  </a:lnTo>
                  <a:lnTo>
                    <a:pt x="551" y="1824"/>
                  </a:lnTo>
                  <a:lnTo>
                    <a:pt x="515" y="1828"/>
                  </a:lnTo>
                  <a:lnTo>
                    <a:pt x="481" y="1824"/>
                  </a:lnTo>
                  <a:lnTo>
                    <a:pt x="451" y="1810"/>
                  </a:lnTo>
                  <a:lnTo>
                    <a:pt x="426" y="1791"/>
                  </a:lnTo>
                  <a:lnTo>
                    <a:pt x="405" y="1766"/>
                  </a:lnTo>
                  <a:lnTo>
                    <a:pt x="392" y="1734"/>
                  </a:lnTo>
                  <a:lnTo>
                    <a:pt x="387" y="1700"/>
                  </a:lnTo>
                  <a:lnTo>
                    <a:pt x="387" y="1581"/>
                  </a:lnTo>
                  <a:lnTo>
                    <a:pt x="312" y="1568"/>
                  </a:lnTo>
                  <a:lnTo>
                    <a:pt x="237" y="1551"/>
                  </a:lnTo>
                  <a:lnTo>
                    <a:pt x="162" y="1526"/>
                  </a:lnTo>
                  <a:lnTo>
                    <a:pt x="89" y="1497"/>
                  </a:lnTo>
                  <a:lnTo>
                    <a:pt x="64" y="1483"/>
                  </a:lnTo>
                  <a:lnTo>
                    <a:pt x="41" y="1463"/>
                  </a:lnTo>
                  <a:lnTo>
                    <a:pt x="23" y="1439"/>
                  </a:lnTo>
                  <a:lnTo>
                    <a:pt x="9" y="1412"/>
                  </a:lnTo>
                  <a:lnTo>
                    <a:pt x="2" y="1382"/>
                  </a:lnTo>
                  <a:lnTo>
                    <a:pt x="0" y="1351"/>
                  </a:lnTo>
                  <a:lnTo>
                    <a:pt x="6" y="1323"/>
                  </a:lnTo>
                  <a:lnTo>
                    <a:pt x="16" y="1295"/>
                  </a:lnTo>
                  <a:lnTo>
                    <a:pt x="16" y="1295"/>
                  </a:lnTo>
                  <a:lnTo>
                    <a:pt x="36" y="1264"/>
                  </a:lnTo>
                  <a:lnTo>
                    <a:pt x="61" y="1241"/>
                  </a:lnTo>
                  <a:lnTo>
                    <a:pt x="89" y="1223"/>
                  </a:lnTo>
                  <a:lnTo>
                    <a:pt x="120" y="1213"/>
                  </a:lnTo>
                  <a:lnTo>
                    <a:pt x="154" y="1209"/>
                  </a:lnTo>
                  <a:lnTo>
                    <a:pt x="187" y="1213"/>
                  </a:lnTo>
                  <a:lnTo>
                    <a:pt x="219" y="1223"/>
                  </a:lnTo>
                  <a:lnTo>
                    <a:pt x="275" y="1247"/>
                  </a:lnTo>
                  <a:lnTo>
                    <a:pt x="332" y="1268"/>
                  </a:lnTo>
                  <a:lnTo>
                    <a:pt x="387" y="1284"/>
                  </a:lnTo>
                  <a:lnTo>
                    <a:pt x="387" y="1019"/>
                  </a:lnTo>
                  <a:lnTo>
                    <a:pt x="328" y="999"/>
                  </a:lnTo>
                  <a:lnTo>
                    <a:pt x="273" y="980"/>
                  </a:lnTo>
                  <a:lnTo>
                    <a:pt x="221" y="957"/>
                  </a:lnTo>
                  <a:lnTo>
                    <a:pt x="175" y="932"/>
                  </a:lnTo>
                  <a:lnTo>
                    <a:pt x="134" y="903"/>
                  </a:lnTo>
                  <a:lnTo>
                    <a:pt x="96" y="871"/>
                  </a:lnTo>
                  <a:lnTo>
                    <a:pt x="66" y="834"/>
                  </a:lnTo>
                  <a:lnTo>
                    <a:pt x="43" y="793"/>
                  </a:lnTo>
                  <a:lnTo>
                    <a:pt x="25" y="747"/>
                  </a:lnTo>
                  <a:lnTo>
                    <a:pt x="15" y="695"/>
                  </a:lnTo>
                  <a:lnTo>
                    <a:pt x="11" y="637"/>
                  </a:lnTo>
                  <a:lnTo>
                    <a:pt x="13" y="580"/>
                  </a:lnTo>
                  <a:lnTo>
                    <a:pt x="23" y="525"/>
                  </a:lnTo>
                  <a:lnTo>
                    <a:pt x="39" y="473"/>
                  </a:lnTo>
                  <a:lnTo>
                    <a:pt x="61" y="425"/>
                  </a:lnTo>
                  <a:lnTo>
                    <a:pt x="89" y="381"/>
                  </a:lnTo>
                  <a:lnTo>
                    <a:pt x="123" y="338"/>
                  </a:lnTo>
                  <a:lnTo>
                    <a:pt x="164" y="302"/>
                  </a:lnTo>
                  <a:lnTo>
                    <a:pt x="211" y="269"/>
                  </a:lnTo>
                  <a:lnTo>
                    <a:pt x="264" y="242"/>
                  </a:lnTo>
                  <a:lnTo>
                    <a:pt x="323" y="219"/>
                  </a:lnTo>
                  <a:lnTo>
                    <a:pt x="387" y="203"/>
                  </a:lnTo>
                  <a:lnTo>
                    <a:pt x="387" y="128"/>
                  </a:lnTo>
                  <a:lnTo>
                    <a:pt x="392" y="92"/>
                  </a:lnTo>
                  <a:lnTo>
                    <a:pt x="405" y="62"/>
                  </a:lnTo>
                  <a:lnTo>
                    <a:pt x="426" y="37"/>
                  </a:lnTo>
                  <a:lnTo>
                    <a:pt x="451" y="16"/>
                  </a:lnTo>
                  <a:lnTo>
                    <a:pt x="481" y="4"/>
                  </a:lnTo>
                  <a:lnTo>
                    <a:pt x="5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02" name="Shape 9902"/>
          <p:cNvGrpSpPr/>
          <p:nvPr/>
        </p:nvGrpSpPr>
        <p:grpSpPr>
          <a:xfrm>
            <a:off x="4269235" y="442007"/>
            <a:ext cx="157496" cy="194744"/>
            <a:chOff x="2161" y="1976"/>
            <a:chExt cx="389" cy="481"/>
          </a:xfrm>
        </p:grpSpPr>
        <p:sp>
          <p:nvSpPr>
            <p:cNvPr id="9903" name="Shape 9903"/>
            <p:cNvSpPr/>
            <p:nvPr/>
          </p:nvSpPr>
          <p:spPr>
            <a:xfrm>
              <a:off x="2213" y="2178"/>
              <a:ext cx="100" cy="160"/>
            </a:xfrm>
            <a:custGeom>
              <a:avLst/>
              <a:gdLst/>
              <a:ahLst/>
              <a:cxnLst/>
              <a:rect l="0" t="0" r="0" b="0"/>
              <a:pathLst>
                <a:path w="701" h="1118" extrusionOk="0">
                  <a:moveTo>
                    <a:pt x="567" y="0"/>
                  </a:moveTo>
                  <a:lnTo>
                    <a:pt x="592" y="3"/>
                  </a:lnTo>
                  <a:lnTo>
                    <a:pt x="617" y="10"/>
                  </a:lnTo>
                  <a:lnTo>
                    <a:pt x="640" y="22"/>
                  </a:lnTo>
                  <a:lnTo>
                    <a:pt x="662" y="40"/>
                  </a:lnTo>
                  <a:lnTo>
                    <a:pt x="678" y="60"/>
                  </a:lnTo>
                  <a:lnTo>
                    <a:pt x="691" y="83"/>
                  </a:lnTo>
                  <a:lnTo>
                    <a:pt x="698" y="108"/>
                  </a:lnTo>
                  <a:lnTo>
                    <a:pt x="701" y="133"/>
                  </a:lnTo>
                  <a:lnTo>
                    <a:pt x="698" y="160"/>
                  </a:lnTo>
                  <a:lnTo>
                    <a:pt x="691" y="184"/>
                  </a:lnTo>
                  <a:lnTo>
                    <a:pt x="678" y="207"/>
                  </a:lnTo>
                  <a:lnTo>
                    <a:pt x="662" y="228"/>
                  </a:lnTo>
                  <a:lnTo>
                    <a:pt x="322" y="566"/>
                  </a:lnTo>
                  <a:lnTo>
                    <a:pt x="646" y="890"/>
                  </a:lnTo>
                  <a:lnTo>
                    <a:pt x="664" y="911"/>
                  </a:lnTo>
                  <a:lnTo>
                    <a:pt x="677" y="934"/>
                  </a:lnTo>
                  <a:lnTo>
                    <a:pt x="684" y="959"/>
                  </a:lnTo>
                  <a:lnTo>
                    <a:pt x="687" y="984"/>
                  </a:lnTo>
                  <a:lnTo>
                    <a:pt x="684" y="1010"/>
                  </a:lnTo>
                  <a:lnTo>
                    <a:pt x="677" y="1035"/>
                  </a:lnTo>
                  <a:lnTo>
                    <a:pt x="664" y="1058"/>
                  </a:lnTo>
                  <a:lnTo>
                    <a:pt x="646" y="1079"/>
                  </a:lnTo>
                  <a:lnTo>
                    <a:pt x="626" y="1096"/>
                  </a:lnTo>
                  <a:lnTo>
                    <a:pt x="603" y="1108"/>
                  </a:lnTo>
                  <a:lnTo>
                    <a:pt x="578" y="1116"/>
                  </a:lnTo>
                  <a:lnTo>
                    <a:pt x="553" y="1118"/>
                  </a:lnTo>
                  <a:lnTo>
                    <a:pt x="526" y="1116"/>
                  </a:lnTo>
                  <a:lnTo>
                    <a:pt x="502" y="1108"/>
                  </a:lnTo>
                  <a:lnTo>
                    <a:pt x="478" y="1096"/>
                  </a:lnTo>
                  <a:lnTo>
                    <a:pt x="458" y="1079"/>
                  </a:lnTo>
                  <a:lnTo>
                    <a:pt x="40" y="660"/>
                  </a:lnTo>
                  <a:lnTo>
                    <a:pt x="22" y="640"/>
                  </a:lnTo>
                  <a:lnTo>
                    <a:pt x="10" y="617"/>
                  </a:lnTo>
                  <a:lnTo>
                    <a:pt x="3" y="592"/>
                  </a:lnTo>
                  <a:lnTo>
                    <a:pt x="0" y="566"/>
                  </a:lnTo>
                  <a:lnTo>
                    <a:pt x="3" y="540"/>
                  </a:lnTo>
                  <a:lnTo>
                    <a:pt x="10" y="515"/>
                  </a:lnTo>
                  <a:lnTo>
                    <a:pt x="22" y="492"/>
                  </a:lnTo>
                  <a:lnTo>
                    <a:pt x="40" y="471"/>
                  </a:lnTo>
                  <a:lnTo>
                    <a:pt x="472" y="40"/>
                  </a:lnTo>
                  <a:lnTo>
                    <a:pt x="494" y="22"/>
                  </a:lnTo>
                  <a:lnTo>
                    <a:pt x="517" y="10"/>
                  </a:lnTo>
                  <a:lnTo>
                    <a:pt x="542" y="3"/>
                  </a:lnTo>
                  <a:lnTo>
                    <a:pt x="5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4" name="Shape 9904"/>
            <p:cNvSpPr/>
            <p:nvPr/>
          </p:nvSpPr>
          <p:spPr>
            <a:xfrm>
              <a:off x="2398" y="2178"/>
              <a:ext cx="100" cy="160"/>
            </a:xfrm>
            <a:custGeom>
              <a:avLst/>
              <a:gdLst/>
              <a:ahLst/>
              <a:cxnLst/>
              <a:rect l="0" t="0" r="0" b="0"/>
              <a:pathLst>
                <a:path w="700" h="1118" extrusionOk="0">
                  <a:moveTo>
                    <a:pt x="134" y="0"/>
                  </a:moveTo>
                  <a:lnTo>
                    <a:pt x="159" y="3"/>
                  </a:lnTo>
                  <a:lnTo>
                    <a:pt x="184" y="10"/>
                  </a:lnTo>
                  <a:lnTo>
                    <a:pt x="207" y="22"/>
                  </a:lnTo>
                  <a:lnTo>
                    <a:pt x="228" y="40"/>
                  </a:lnTo>
                  <a:lnTo>
                    <a:pt x="661" y="471"/>
                  </a:lnTo>
                  <a:lnTo>
                    <a:pt x="677" y="492"/>
                  </a:lnTo>
                  <a:lnTo>
                    <a:pt x="691" y="515"/>
                  </a:lnTo>
                  <a:lnTo>
                    <a:pt x="698" y="540"/>
                  </a:lnTo>
                  <a:lnTo>
                    <a:pt x="700" y="566"/>
                  </a:lnTo>
                  <a:lnTo>
                    <a:pt x="698" y="592"/>
                  </a:lnTo>
                  <a:lnTo>
                    <a:pt x="691" y="617"/>
                  </a:lnTo>
                  <a:lnTo>
                    <a:pt x="677" y="640"/>
                  </a:lnTo>
                  <a:lnTo>
                    <a:pt x="661" y="661"/>
                  </a:lnTo>
                  <a:lnTo>
                    <a:pt x="243" y="1079"/>
                  </a:lnTo>
                  <a:lnTo>
                    <a:pt x="221" y="1096"/>
                  </a:lnTo>
                  <a:lnTo>
                    <a:pt x="198" y="1108"/>
                  </a:lnTo>
                  <a:lnTo>
                    <a:pt x="173" y="1116"/>
                  </a:lnTo>
                  <a:lnTo>
                    <a:pt x="148" y="1118"/>
                  </a:lnTo>
                  <a:lnTo>
                    <a:pt x="123" y="1116"/>
                  </a:lnTo>
                  <a:lnTo>
                    <a:pt x="98" y="1108"/>
                  </a:lnTo>
                  <a:lnTo>
                    <a:pt x="75" y="1096"/>
                  </a:lnTo>
                  <a:lnTo>
                    <a:pt x="53" y="1079"/>
                  </a:lnTo>
                  <a:lnTo>
                    <a:pt x="37" y="1058"/>
                  </a:lnTo>
                  <a:lnTo>
                    <a:pt x="25" y="1035"/>
                  </a:lnTo>
                  <a:lnTo>
                    <a:pt x="17" y="1010"/>
                  </a:lnTo>
                  <a:lnTo>
                    <a:pt x="15" y="984"/>
                  </a:lnTo>
                  <a:lnTo>
                    <a:pt x="17" y="959"/>
                  </a:lnTo>
                  <a:lnTo>
                    <a:pt x="25" y="934"/>
                  </a:lnTo>
                  <a:lnTo>
                    <a:pt x="37" y="911"/>
                  </a:lnTo>
                  <a:lnTo>
                    <a:pt x="53" y="890"/>
                  </a:lnTo>
                  <a:lnTo>
                    <a:pt x="377" y="566"/>
                  </a:lnTo>
                  <a:lnTo>
                    <a:pt x="39" y="228"/>
                  </a:lnTo>
                  <a:lnTo>
                    <a:pt x="23" y="207"/>
                  </a:lnTo>
                  <a:lnTo>
                    <a:pt x="10" y="184"/>
                  </a:lnTo>
                  <a:lnTo>
                    <a:pt x="3" y="160"/>
                  </a:lnTo>
                  <a:lnTo>
                    <a:pt x="0" y="133"/>
                  </a:lnTo>
                  <a:lnTo>
                    <a:pt x="3" y="108"/>
                  </a:lnTo>
                  <a:lnTo>
                    <a:pt x="10" y="83"/>
                  </a:lnTo>
                  <a:lnTo>
                    <a:pt x="23" y="60"/>
                  </a:lnTo>
                  <a:lnTo>
                    <a:pt x="39" y="40"/>
                  </a:lnTo>
                  <a:lnTo>
                    <a:pt x="61" y="22"/>
                  </a:lnTo>
                  <a:lnTo>
                    <a:pt x="84" y="10"/>
                  </a:lnTo>
                  <a:lnTo>
                    <a:pt x="109" y="3"/>
                  </a:lnTo>
                  <a:lnTo>
                    <a:pt x="1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5" name="Shape 9905"/>
            <p:cNvSpPr/>
            <p:nvPr/>
          </p:nvSpPr>
          <p:spPr>
            <a:xfrm>
              <a:off x="2308" y="2131"/>
              <a:ext cx="95" cy="254"/>
            </a:xfrm>
            <a:custGeom>
              <a:avLst/>
              <a:gdLst/>
              <a:ahLst/>
              <a:cxnLst/>
              <a:rect l="0" t="0" r="0" b="0"/>
              <a:pathLst>
                <a:path w="668" h="1776" extrusionOk="0">
                  <a:moveTo>
                    <a:pt x="585" y="0"/>
                  </a:moveTo>
                  <a:lnTo>
                    <a:pt x="605" y="3"/>
                  </a:lnTo>
                  <a:lnTo>
                    <a:pt x="624" y="12"/>
                  </a:lnTo>
                  <a:lnTo>
                    <a:pt x="639" y="24"/>
                  </a:lnTo>
                  <a:lnTo>
                    <a:pt x="653" y="38"/>
                  </a:lnTo>
                  <a:lnTo>
                    <a:pt x="661" y="56"/>
                  </a:lnTo>
                  <a:lnTo>
                    <a:pt x="667" y="74"/>
                  </a:lnTo>
                  <a:lnTo>
                    <a:pt x="668" y="95"/>
                  </a:lnTo>
                  <a:lnTo>
                    <a:pt x="663" y="115"/>
                  </a:lnTo>
                  <a:lnTo>
                    <a:pt x="173" y="1713"/>
                  </a:lnTo>
                  <a:lnTo>
                    <a:pt x="166" y="1731"/>
                  </a:lnTo>
                  <a:lnTo>
                    <a:pt x="155" y="1747"/>
                  </a:lnTo>
                  <a:lnTo>
                    <a:pt x="141" y="1759"/>
                  </a:lnTo>
                  <a:lnTo>
                    <a:pt x="125" y="1769"/>
                  </a:lnTo>
                  <a:lnTo>
                    <a:pt x="108" y="1774"/>
                  </a:lnTo>
                  <a:lnTo>
                    <a:pt x="89" y="1776"/>
                  </a:lnTo>
                  <a:lnTo>
                    <a:pt x="76" y="1775"/>
                  </a:lnTo>
                  <a:lnTo>
                    <a:pt x="62" y="1772"/>
                  </a:lnTo>
                  <a:lnTo>
                    <a:pt x="44" y="1764"/>
                  </a:lnTo>
                  <a:lnTo>
                    <a:pt x="28" y="1752"/>
                  </a:lnTo>
                  <a:lnTo>
                    <a:pt x="15" y="1737"/>
                  </a:lnTo>
                  <a:lnTo>
                    <a:pt x="7" y="1721"/>
                  </a:lnTo>
                  <a:lnTo>
                    <a:pt x="1" y="1701"/>
                  </a:lnTo>
                  <a:lnTo>
                    <a:pt x="0" y="1681"/>
                  </a:lnTo>
                  <a:lnTo>
                    <a:pt x="3" y="1662"/>
                  </a:lnTo>
                  <a:lnTo>
                    <a:pt x="493" y="62"/>
                  </a:lnTo>
                  <a:lnTo>
                    <a:pt x="502" y="44"/>
                  </a:lnTo>
                  <a:lnTo>
                    <a:pt x="514" y="28"/>
                  </a:lnTo>
                  <a:lnTo>
                    <a:pt x="528" y="15"/>
                  </a:lnTo>
                  <a:lnTo>
                    <a:pt x="546" y="6"/>
                  </a:lnTo>
                  <a:lnTo>
                    <a:pt x="564" y="1"/>
                  </a:lnTo>
                  <a:lnTo>
                    <a:pt x="5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6" name="Shape 9906"/>
            <p:cNvSpPr/>
            <p:nvPr/>
          </p:nvSpPr>
          <p:spPr>
            <a:xfrm>
              <a:off x="2161" y="1976"/>
              <a:ext cx="389" cy="481"/>
            </a:xfrm>
            <a:custGeom>
              <a:avLst/>
              <a:gdLst/>
              <a:ahLst/>
              <a:cxnLst/>
              <a:rect l="0" t="0" r="0" b="0"/>
              <a:pathLst>
                <a:path w="2726" h="3370" extrusionOk="0">
                  <a:moveTo>
                    <a:pt x="797" y="387"/>
                  </a:moveTo>
                  <a:lnTo>
                    <a:pt x="409" y="796"/>
                  </a:lnTo>
                  <a:lnTo>
                    <a:pt x="797" y="796"/>
                  </a:lnTo>
                  <a:lnTo>
                    <a:pt x="797" y="387"/>
                  </a:lnTo>
                  <a:close/>
                  <a:moveTo>
                    <a:pt x="1007" y="210"/>
                  </a:moveTo>
                  <a:lnTo>
                    <a:pt x="1007" y="1006"/>
                  </a:lnTo>
                  <a:lnTo>
                    <a:pt x="211" y="1006"/>
                  </a:lnTo>
                  <a:lnTo>
                    <a:pt x="211" y="3160"/>
                  </a:lnTo>
                  <a:lnTo>
                    <a:pt x="2515" y="3160"/>
                  </a:lnTo>
                  <a:lnTo>
                    <a:pt x="2515" y="210"/>
                  </a:lnTo>
                  <a:lnTo>
                    <a:pt x="1007" y="210"/>
                  </a:lnTo>
                  <a:close/>
                  <a:moveTo>
                    <a:pt x="873" y="0"/>
                  </a:moveTo>
                  <a:lnTo>
                    <a:pt x="2726" y="0"/>
                  </a:lnTo>
                  <a:lnTo>
                    <a:pt x="2726" y="3370"/>
                  </a:lnTo>
                  <a:lnTo>
                    <a:pt x="0" y="3370"/>
                  </a:lnTo>
                  <a:lnTo>
                    <a:pt x="0" y="921"/>
                  </a:lnTo>
                  <a:lnTo>
                    <a:pt x="8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07" name="Shape 9907"/>
          <p:cNvGrpSpPr/>
          <p:nvPr/>
        </p:nvGrpSpPr>
        <p:grpSpPr>
          <a:xfrm>
            <a:off x="915980" y="453546"/>
            <a:ext cx="195149" cy="171667"/>
            <a:chOff x="1575" y="3062"/>
            <a:chExt cx="482" cy="424"/>
          </a:xfrm>
        </p:grpSpPr>
        <p:sp>
          <p:nvSpPr>
            <p:cNvPr id="9908" name="Shape 9908"/>
            <p:cNvSpPr/>
            <p:nvPr/>
          </p:nvSpPr>
          <p:spPr>
            <a:xfrm>
              <a:off x="1575" y="3062"/>
              <a:ext cx="482" cy="174"/>
            </a:xfrm>
            <a:custGeom>
              <a:avLst/>
              <a:gdLst/>
              <a:ahLst/>
              <a:cxnLst/>
              <a:rect l="0" t="0" r="0" b="0"/>
              <a:pathLst>
                <a:path w="3373" h="1222" extrusionOk="0">
                  <a:moveTo>
                    <a:pt x="1686" y="0"/>
                  </a:moveTo>
                  <a:lnTo>
                    <a:pt x="1686" y="0"/>
                  </a:lnTo>
                  <a:lnTo>
                    <a:pt x="1798" y="2"/>
                  </a:lnTo>
                  <a:lnTo>
                    <a:pt x="1906" y="5"/>
                  </a:lnTo>
                  <a:lnTo>
                    <a:pt x="2013" y="11"/>
                  </a:lnTo>
                  <a:lnTo>
                    <a:pt x="2117" y="19"/>
                  </a:lnTo>
                  <a:lnTo>
                    <a:pt x="2220" y="31"/>
                  </a:lnTo>
                  <a:lnTo>
                    <a:pt x="2318" y="45"/>
                  </a:lnTo>
                  <a:lnTo>
                    <a:pt x="2414" y="59"/>
                  </a:lnTo>
                  <a:lnTo>
                    <a:pt x="2507" y="77"/>
                  </a:lnTo>
                  <a:lnTo>
                    <a:pt x="2596" y="96"/>
                  </a:lnTo>
                  <a:lnTo>
                    <a:pt x="2682" y="117"/>
                  </a:lnTo>
                  <a:lnTo>
                    <a:pt x="2764" y="141"/>
                  </a:lnTo>
                  <a:lnTo>
                    <a:pt x="2841" y="165"/>
                  </a:lnTo>
                  <a:lnTo>
                    <a:pt x="2915" y="192"/>
                  </a:lnTo>
                  <a:lnTo>
                    <a:pt x="2983" y="220"/>
                  </a:lnTo>
                  <a:lnTo>
                    <a:pt x="3047" y="249"/>
                  </a:lnTo>
                  <a:lnTo>
                    <a:pt x="3107" y="281"/>
                  </a:lnTo>
                  <a:lnTo>
                    <a:pt x="3160" y="314"/>
                  </a:lnTo>
                  <a:lnTo>
                    <a:pt x="3208" y="347"/>
                  </a:lnTo>
                  <a:lnTo>
                    <a:pt x="3251" y="382"/>
                  </a:lnTo>
                  <a:lnTo>
                    <a:pt x="3287" y="418"/>
                  </a:lnTo>
                  <a:lnTo>
                    <a:pt x="3318" y="454"/>
                  </a:lnTo>
                  <a:lnTo>
                    <a:pt x="3341" y="492"/>
                  </a:lnTo>
                  <a:lnTo>
                    <a:pt x="3359" y="531"/>
                  </a:lnTo>
                  <a:lnTo>
                    <a:pt x="3370" y="571"/>
                  </a:lnTo>
                  <a:lnTo>
                    <a:pt x="3373" y="611"/>
                  </a:lnTo>
                  <a:lnTo>
                    <a:pt x="3370" y="651"/>
                  </a:lnTo>
                  <a:lnTo>
                    <a:pt x="3359" y="691"/>
                  </a:lnTo>
                  <a:lnTo>
                    <a:pt x="3341" y="729"/>
                  </a:lnTo>
                  <a:lnTo>
                    <a:pt x="3318" y="767"/>
                  </a:lnTo>
                  <a:lnTo>
                    <a:pt x="3287" y="804"/>
                  </a:lnTo>
                  <a:lnTo>
                    <a:pt x="3251" y="840"/>
                  </a:lnTo>
                  <a:lnTo>
                    <a:pt x="3208" y="874"/>
                  </a:lnTo>
                  <a:lnTo>
                    <a:pt x="3160" y="908"/>
                  </a:lnTo>
                  <a:lnTo>
                    <a:pt x="3107" y="941"/>
                  </a:lnTo>
                  <a:lnTo>
                    <a:pt x="3047" y="972"/>
                  </a:lnTo>
                  <a:lnTo>
                    <a:pt x="2983" y="1001"/>
                  </a:lnTo>
                  <a:lnTo>
                    <a:pt x="2915" y="1030"/>
                  </a:lnTo>
                  <a:lnTo>
                    <a:pt x="2841" y="1056"/>
                  </a:lnTo>
                  <a:lnTo>
                    <a:pt x="2764" y="1081"/>
                  </a:lnTo>
                  <a:lnTo>
                    <a:pt x="2682" y="1104"/>
                  </a:lnTo>
                  <a:lnTo>
                    <a:pt x="2596" y="1125"/>
                  </a:lnTo>
                  <a:lnTo>
                    <a:pt x="2507" y="1144"/>
                  </a:lnTo>
                  <a:lnTo>
                    <a:pt x="2414" y="1162"/>
                  </a:lnTo>
                  <a:lnTo>
                    <a:pt x="2318" y="1178"/>
                  </a:lnTo>
                  <a:lnTo>
                    <a:pt x="2220" y="1190"/>
                  </a:lnTo>
                  <a:lnTo>
                    <a:pt x="2117" y="1202"/>
                  </a:lnTo>
                  <a:lnTo>
                    <a:pt x="2013" y="1210"/>
                  </a:lnTo>
                  <a:lnTo>
                    <a:pt x="1906" y="1217"/>
                  </a:lnTo>
                  <a:lnTo>
                    <a:pt x="1798" y="1221"/>
                  </a:lnTo>
                  <a:lnTo>
                    <a:pt x="1686" y="1222"/>
                  </a:lnTo>
                  <a:lnTo>
                    <a:pt x="1575" y="1221"/>
                  </a:lnTo>
                  <a:lnTo>
                    <a:pt x="1467" y="1217"/>
                  </a:lnTo>
                  <a:lnTo>
                    <a:pt x="1360" y="1210"/>
                  </a:lnTo>
                  <a:lnTo>
                    <a:pt x="1255" y="1202"/>
                  </a:lnTo>
                  <a:lnTo>
                    <a:pt x="1153" y="1190"/>
                  </a:lnTo>
                  <a:lnTo>
                    <a:pt x="1054" y="1178"/>
                  </a:lnTo>
                  <a:lnTo>
                    <a:pt x="958" y="1162"/>
                  </a:lnTo>
                  <a:lnTo>
                    <a:pt x="865" y="1144"/>
                  </a:lnTo>
                  <a:lnTo>
                    <a:pt x="776" y="1125"/>
                  </a:lnTo>
                  <a:lnTo>
                    <a:pt x="690" y="1104"/>
                  </a:lnTo>
                  <a:lnTo>
                    <a:pt x="609" y="1081"/>
                  </a:lnTo>
                  <a:lnTo>
                    <a:pt x="531" y="1056"/>
                  </a:lnTo>
                  <a:lnTo>
                    <a:pt x="458" y="1030"/>
                  </a:lnTo>
                  <a:lnTo>
                    <a:pt x="389" y="1001"/>
                  </a:lnTo>
                  <a:lnTo>
                    <a:pt x="326" y="972"/>
                  </a:lnTo>
                  <a:lnTo>
                    <a:pt x="266" y="941"/>
                  </a:lnTo>
                  <a:lnTo>
                    <a:pt x="213" y="908"/>
                  </a:lnTo>
                  <a:lnTo>
                    <a:pt x="164" y="874"/>
                  </a:lnTo>
                  <a:lnTo>
                    <a:pt x="122" y="840"/>
                  </a:lnTo>
                  <a:lnTo>
                    <a:pt x="86" y="804"/>
                  </a:lnTo>
                  <a:lnTo>
                    <a:pt x="55" y="767"/>
                  </a:lnTo>
                  <a:lnTo>
                    <a:pt x="32" y="729"/>
                  </a:lnTo>
                  <a:lnTo>
                    <a:pt x="14" y="691"/>
                  </a:lnTo>
                  <a:lnTo>
                    <a:pt x="3" y="651"/>
                  </a:lnTo>
                  <a:lnTo>
                    <a:pt x="0" y="611"/>
                  </a:lnTo>
                  <a:lnTo>
                    <a:pt x="3" y="571"/>
                  </a:lnTo>
                  <a:lnTo>
                    <a:pt x="14" y="531"/>
                  </a:lnTo>
                  <a:lnTo>
                    <a:pt x="32" y="492"/>
                  </a:lnTo>
                  <a:lnTo>
                    <a:pt x="55" y="454"/>
                  </a:lnTo>
                  <a:lnTo>
                    <a:pt x="86" y="418"/>
                  </a:lnTo>
                  <a:lnTo>
                    <a:pt x="122" y="382"/>
                  </a:lnTo>
                  <a:lnTo>
                    <a:pt x="164" y="347"/>
                  </a:lnTo>
                  <a:lnTo>
                    <a:pt x="213" y="314"/>
                  </a:lnTo>
                  <a:lnTo>
                    <a:pt x="266" y="281"/>
                  </a:lnTo>
                  <a:lnTo>
                    <a:pt x="326" y="249"/>
                  </a:lnTo>
                  <a:lnTo>
                    <a:pt x="389" y="220"/>
                  </a:lnTo>
                  <a:lnTo>
                    <a:pt x="458" y="192"/>
                  </a:lnTo>
                  <a:lnTo>
                    <a:pt x="531" y="165"/>
                  </a:lnTo>
                  <a:lnTo>
                    <a:pt x="609" y="141"/>
                  </a:lnTo>
                  <a:lnTo>
                    <a:pt x="690" y="117"/>
                  </a:lnTo>
                  <a:lnTo>
                    <a:pt x="776" y="96"/>
                  </a:lnTo>
                  <a:lnTo>
                    <a:pt x="865" y="77"/>
                  </a:lnTo>
                  <a:lnTo>
                    <a:pt x="958" y="59"/>
                  </a:lnTo>
                  <a:lnTo>
                    <a:pt x="1054" y="45"/>
                  </a:lnTo>
                  <a:lnTo>
                    <a:pt x="1153" y="31"/>
                  </a:lnTo>
                  <a:lnTo>
                    <a:pt x="1255" y="19"/>
                  </a:lnTo>
                  <a:lnTo>
                    <a:pt x="1360" y="11"/>
                  </a:lnTo>
                  <a:lnTo>
                    <a:pt x="1467" y="5"/>
                  </a:lnTo>
                  <a:lnTo>
                    <a:pt x="1575" y="2"/>
                  </a:lnTo>
                  <a:lnTo>
                    <a:pt x="16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09" name="Shape 9909"/>
            <p:cNvSpPr/>
            <p:nvPr/>
          </p:nvSpPr>
          <p:spPr>
            <a:xfrm>
              <a:off x="1575" y="3226"/>
              <a:ext cx="482" cy="97"/>
            </a:xfrm>
            <a:custGeom>
              <a:avLst/>
              <a:gdLst/>
              <a:ahLst/>
              <a:cxnLst/>
              <a:rect l="0" t="0" r="0" b="0"/>
              <a:pathLst>
                <a:path w="3373" h="679" extrusionOk="0">
                  <a:moveTo>
                    <a:pt x="12" y="0"/>
                  </a:moveTo>
                  <a:lnTo>
                    <a:pt x="91" y="42"/>
                  </a:lnTo>
                  <a:lnTo>
                    <a:pt x="177" y="82"/>
                  </a:lnTo>
                  <a:lnTo>
                    <a:pt x="268" y="119"/>
                  </a:lnTo>
                  <a:lnTo>
                    <a:pt x="364" y="154"/>
                  </a:lnTo>
                  <a:lnTo>
                    <a:pt x="465" y="188"/>
                  </a:lnTo>
                  <a:lnTo>
                    <a:pt x="571" y="217"/>
                  </a:lnTo>
                  <a:lnTo>
                    <a:pt x="680" y="244"/>
                  </a:lnTo>
                  <a:lnTo>
                    <a:pt x="794" y="270"/>
                  </a:lnTo>
                  <a:lnTo>
                    <a:pt x="912" y="291"/>
                  </a:lnTo>
                  <a:lnTo>
                    <a:pt x="1034" y="309"/>
                  </a:lnTo>
                  <a:lnTo>
                    <a:pt x="1158" y="325"/>
                  </a:lnTo>
                  <a:lnTo>
                    <a:pt x="1287" y="338"/>
                  </a:lnTo>
                  <a:lnTo>
                    <a:pt x="1417" y="346"/>
                  </a:lnTo>
                  <a:lnTo>
                    <a:pt x="1551" y="352"/>
                  </a:lnTo>
                  <a:lnTo>
                    <a:pt x="1686" y="354"/>
                  </a:lnTo>
                  <a:lnTo>
                    <a:pt x="1822" y="352"/>
                  </a:lnTo>
                  <a:lnTo>
                    <a:pt x="1956" y="346"/>
                  </a:lnTo>
                  <a:lnTo>
                    <a:pt x="2086" y="338"/>
                  </a:lnTo>
                  <a:lnTo>
                    <a:pt x="2215" y="325"/>
                  </a:lnTo>
                  <a:lnTo>
                    <a:pt x="2340" y="309"/>
                  </a:lnTo>
                  <a:lnTo>
                    <a:pt x="2461" y="291"/>
                  </a:lnTo>
                  <a:lnTo>
                    <a:pt x="2578" y="270"/>
                  </a:lnTo>
                  <a:lnTo>
                    <a:pt x="2693" y="244"/>
                  </a:lnTo>
                  <a:lnTo>
                    <a:pt x="2803" y="217"/>
                  </a:lnTo>
                  <a:lnTo>
                    <a:pt x="2908" y="188"/>
                  </a:lnTo>
                  <a:lnTo>
                    <a:pt x="3009" y="154"/>
                  </a:lnTo>
                  <a:lnTo>
                    <a:pt x="3105" y="119"/>
                  </a:lnTo>
                  <a:lnTo>
                    <a:pt x="3197" y="82"/>
                  </a:lnTo>
                  <a:lnTo>
                    <a:pt x="3282" y="42"/>
                  </a:lnTo>
                  <a:lnTo>
                    <a:pt x="3362" y="0"/>
                  </a:lnTo>
                  <a:lnTo>
                    <a:pt x="3370" y="34"/>
                  </a:lnTo>
                  <a:lnTo>
                    <a:pt x="3373" y="69"/>
                  </a:lnTo>
                  <a:lnTo>
                    <a:pt x="3370" y="109"/>
                  </a:lnTo>
                  <a:lnTo>
                    <a:pt x="3359" y="149"/>
                  </a:lnTo>
                  <a:lnTo>
                    <a:pt x="3341" y="188"/>
                  </a:lnTo>
                  <a:lnTo>
                    <a:pt x="3318" y="225"/>
                  </a:lnTo>
                  <a:lnTo>
                    <a:pt x="3287" y="262"/>
                  </a:lnTo>
                  <a:lnTo>
                    <a:pt x="3251" y="298"/>
                  </a:lnTo>
                  <a:lnTo>
                    <a:pt x="3208" y="333"/>
                  </a:lnTo>
                  <a:lnTo>
                    <a:pt x="3160" y="366"/>
                  </a:lnTo>
                  <a:lnTo>
                    <a:pt x="3107" y="399"/>
                  </a:lnTo>
                  <a:lnTo>
                    <a:pt x="3047" y="429"/>
                  </a:lnTo>
                  <a:lnTo>
                    <a:pt x="2983" y="460"/>
                  </a:lnTo>
                  <a:lnTo>
                    <a:pt x="2915" y="487"/>
                  </a:lnTo>
                  <a:lnTo>
                    <a:pt x="2841" y="514"/>
                  </a:lnTo>
                  <a:lnTo>
                    <a:pt x="2764" y="538"/>
                  </a:lnTo>
                  <a:lnTo>
                    <a:pt x="2682" y="562"/>
                  </a:lnTo>
                  <a:lnTo>
                    <a:pt x="2596" y="584"/>
                  </a:lnTo>
                  <a:lnTo>
                    <a:pt x="2507" y="603"/>
                  </a:lnTo>
                  <a:lnTo>
                    <a:pt x="2414" y="620"/>
                  </a:lnTo>
                  <a:lnTo>
                    <a:pt x="2318" y="635"/>
                  </a:lnTo>
                  <a:lnTo>
                    <a:pt x="2220" y="649"/>
                  </a:lnTo>
                  <a:lnTo>
                    <a:pt x="2117" y="659"/>
                  </a:lnTo>
                  <a:lnTo>
                    <a:pt x="2013" y="669"/>
                  </a:lnTo>
                  <a:lnTo>
                    <a:pt x="1906" y="675"/>
                  </a:lnTo>
                  <a:lnTo>
                    <a:pt x="1798" y="678"/>
                  </a:lnTo>
                  <a:lnTo>
                    <a:pt x="1686" y="679"/>
                  </a:lnTo>
                  <a:lnTo>
                    <a:pt x="1575" y="678"/>
                  </a:lnTo>
                  <a:lnTo>
                    <a:pt x="1467" y="675"/>
                  </a:lnTo>
                  <a:lnTo>
                    <a:pt x="1360" y="669"/>
                  </a:lnTo>
                  <a:lnTo>
                    <a:pt x="1255" y="659"/>
                  </a:lnTo>
                  <a:lnTo>
                    <a:pt x="1153" y="649"/>
                  </a:lnTo>
                  <a:lnTo>
                    <a:pt x="1054" y="635"/>
                  </a:lnTo>
                  <a:lnTo>
                    <a:pt x="958" y="620"/>
                  </a:lnTo>
                  <a:lnTo>
                    <a:pt x="865" y="603"/>
                  </a:lnTo>
                  <a:lnTo>
                    <a:pt x="776" y="584"/>
                  </a:lnTo>
                  <a:lnTo>
                    <a:pt x="690" y="562"/>
                  </a:lnTo>
                  <a:lnTo>
                    <a:pt x="609" y="538"/>
                  </a:lnTo>
                  <a:lnTo>
                    <a:pt x="531" y="514"/>
                  </a:lnTo>
                  <a:lnTo>
                    <a:pt x="458" y="487"/>
                  </a:lnTo>
                  <a:lnTo>
                    <a:pt x="389" y="460"/>
                  </a:lnTo>
                  <a:lnTo>
                    <a:pt x="326" y="429"/>
                  </a:lnTo>
                  <a:lnTo>
                    <a:pt x="266" y="399"/>
                  </a:lnTo>
                  <a:lnTo>
                    <a:pt x="213" y="366"/>
                  </a:lnTo>
                  <a:lnTo>
                    <a:pt x="164" y="333"/>
                  </a:lnTo>
                  <a:lnTo>
                    <a:pt x="122" y="298"/>
                  </a:lnTo>
                  <a:lnTo>
                    <a:pt x="86" y="262"/>
                  </a:lnTo>
                  <a:lnTo>
                    <a:pt x="55" y="225"/>
                  </a:lnTo>
                  <a:lnTo>
                    <a:pt x="32" y="188"/>
                  </a:lnTo>
                  <a:lnTo>
                    <a:pt x="14" y="149"/>
                  </a:lnTo>
                  <a:lnTo>
                    <a:pt x="3" y="109"/>
                  </a:lnTo>
                  <a:lnTo>
                    <a:pt x="0" y="69"/>
                  </a:lnTo>
                  <a:lnTo>
                    <a:pt x="3" y="34"/>
                  </a:lnTo>
                  <a:lnTo>
                    <a:pt x="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10" name="Shape 9910"/>
            <p:cNvSpPr/>
            <p:nvPr/>
          </p:nvSpPr>
          <p:spPr>
            <a:xfrm>
              <a:off x="1575" y="3308"/>
              <a:ext cx="482" cy="97"/>
            </a:xfrm>
            <a:custGeom>
              <a:avLst/>
              <a:gdLst/>
              <a:ahLst/>
              <a:cxnLst/>
              <a:rect l="0" t="0" r="0" b="0"/>
              <a:pathLst>
                <a:path w="3373" h="679" extrusionOk="0">
                  <a:moveTo>
                    <a:pt x="12" y="0"/>
                  </a:moveTo>
                  <a:lnTo>
                    <a:pt x="91" y="42"/>
                  </a:lnTo>
                  <a:lnTo>
                    <a:pt x="177" y="82"/>
                  </a:lnTo>
                  <a:lnTo>
                    <a:pt x="268" y="120"/>
                  </a:lnTo>
                  <a:lnTo>
                    <a:pt x="364" y="154"/>
                  </a:lnTo>
                  <a:lnTo>
                    <a:pt x="465" y="187"/>
                  </a:lnTo>
                  <a:lnTo>
                    <a:pt x="571" y="217"/>
                  </a:lnTo>
                  <a:lnTo>
                    <a:pt x="680" y="245"/>
                  </a:lnTo>
                  <a:lnTo>
                    <a:pt x="794" y="270"/>
                  </a:lnTo>
                  <a:lnTo>
                    <a:pt x="912" y="291"/>
                  </a:lnTo>
                  <a:lnTo>
                    <a:pt x="1034" y="310"/>
                  </a:lnTo>
                  <a:lnTo>
                    <a:pt x="1158" y="325"/>
                  </a:lnTo>
                  <a:lnTo>
                    <a:pt x="1287" y="338"/>
                  </a:lnTo>
                  <a:lnTo>
                    <a:pt x="1417" y="346"/>
                  </a:lnTo>
                  <a:lnTo>
                    <a:pt x="1551" y="352"/>
                  </a:lnTo>
                  <a:lnTo>
                    <a:pt x="1686" y="354"/>
                  </a:lnTo>
                  <a:lnTo>
                    <a:pt x="1822" y="352"/>
                  </a:lnTo>
                  <a:lnTo>
                    <a:pt x="1956" y="346"/>
                  </a:lnTo>
                  <a:lnTo>
                    <a:pt x="2086" y="338"/>
                  </a:lnTo>
                  <a:lnTo>
                    <a:pt x="2215" y="325"/>
                  </a:lnTo>
                  <a:lnTo>
                    <a:pt x="2340" y="310"/>
                  </a:lnTo>
                  <a:lnTo>
                    <a:pt x="2461" y="291"/>
                  </a:lnTo>
                  <a:lnTo>
                    <a:pt x="2578" y="270"/>
                  </a:lnTo>
                  <a:lnTo>
                    <a:pt x="2693" y="245"/>
                  </a:lnTo>
                  <a:lnTo>
                    <a:pt x="2803" y="217"/>
                  </a:lnTo>
                  <a:lnTo>
                    <a:pt x="2908" y="187"/>
                  </a:lnTo>
                  <a:lnTo>
                    <a:pt x="3009" y="154"/>
                  </a:lnTo>
                  <a:lnTo>
                    <a:pt x="3105" y="120"/>
                  </a:lnTo>
                  <a:lnTo>
                    <a:pt x="3197" y="82"/>
                  </a:lnTo>
                  <a:lnTo>
                    <a:pt x="3282" y="42"/>
                  </a:lnTo>
                  <a:lnTo>
                    <a:pt x="3362" y="0"/>
                  </a:lnTo>
                  <a:lnTo>
                    <a:pt x="3370" y="35"/>
                  </a:lnTo>
                  <a:lnTo>
                    <a:pt x="3373" y="69"/>
                  </a:lnTo>
                  <a:lnTo>
                    <a:pt x="3370" y="109"/>
                  </a:lnTo>
                  <a:lnTo>
                    <a:pt x="3359" y="149"/>
                  </a:lnTo>
                  <a:lnTo>
                    <a:pt x="3341" y="187"/>
                  </a:lnTo>
                  <a:lnTo>
                    <a:pt x="3318" y="226"/>
                  </a:lnTo>
                  <a:lnTo>
                    <a:pt x="3287" y="262"/>
                  </a:lnTo>
                  <a:lnTo>
                    <a:pt x="3251" y="298"/>
                  </a:lnTo>
                  <a:lnTo>
                    <a:pt x="3208" y="333"/>
                  </a:lnTo>
                  <a:lnTo>
                    <a:pt x="3160" y="366"/>
                  </a:lnTo>
                  <a:lnTo>
                    <a:pt x="3107" y="399"/>
                  </a:lnTo>
                  <a:lnTo>
                    <a:pt x="3047" y="429"/>
                  </a:lnTo>
                  <a:lnTo>
                    <a:pt x="2983" y="460"/>
                  </a:lnTo>
                  <a:lnTo>
                    <a:pt x="2915" y="487"/>
                  </a:lnTo>
                  <a:lnTo>
                    <a:pt x="2841" y="515"/>
                  </a:lnTo>
                  <a:lnTo>
                    <a:pt x="2764" y="539"/>
                  </a:lnTo>
                  <a:lnTo>
                    <a:pt x="2682" y="562"/>
                  </a:lnTo>
                  <a:lnTo>
                    <a:pt x="2596" y="584"/>
                  </a:lnTo>
                  <a:lnTo>
                    <a:pt x="2507" y="603"/>
                  </a:lnTo>
                  <a:lnTo>
                    <a:pt x="2414" y="621"/>
                  </a:lnTo>
                  <a:lnTo>
                    <a:pt x="2318" y="635"/>
                  </a:lnTo>
                  <a:lnTo>
                    <a:pt x="2220" y="649"/>
                  </a:lnTo>
                  <a:lnTo>
                    <a:pt x="2117" y="659"/>
                  </a:lnTo>
                  <a:lnTo>
                    <a:pt x="2013" y="669"/>
                  </a:lnTo>
                  <a:lnTo>
                    <a:pt x="1906" y="675"/>
                  </a:lnTo>
                  <a:lnTo>
                    <a:pt x="1798" y="678"/>
                  </a:lnTo>
                  <a:lnTo>
                    <a:pt x="1686" y="679"/>
                  </a:lnTo>
                  <a:lnTo>
                    <a:pt x="1575" y="678"/>
                  </a:lnTo>
                  <a:lnTo>
                    <a:pt x="1467" y="675"/>
                  </a:lnTo>
                  <a:lnTo>
                    <a:pt x="1360" y="669"/>
                  </a:lnTo>
                  <a:lnTo>
                    <a:pt x="1255" y="659"/>
                  </a:lnTo>
                  <a:lnTo>
                    <a:pt x="1153" y="649"/>
                  </a:lnTo>
                  <a:lnTo>
                    <a:pt x="1054" y="635"/>
                  </a:lnTo>
                  <a:lnTo>
                    <a:pt x="958" y="621"/>
                  </a:lnTo>
                  <a:lnTo>
                    <a:pt x="865" y="603"/>
                  </a:lnTo>
                  <a:lnTo>
                    <a:pt x="776" y="584"/>
                  </a:lnTo>
                  <a:lnTo>
                    <a:pt x="690" y="562"/>
                  </a:lnTo>
                  <a:lnTo>
                    <a:pt x="609" y="539"/>
                  </a:lnTo>
                  <a:lnTo>
                    <a:pt x="531" y="515"/>
                  </a:lnTo>
                  <a:lnTo>
                    <a:pt x="458" y="487"/>
                  </a:lnTo>
                  <a:lnTo>
                    <a:pt x="389" y="460"/>
                  </a:lnTo>
                  <a:lnTo>
                    <a:pt x="326" y="429"/>
                  </a:lnTo>
                  <a:lnTo>
                    <a:pt x="266" y="399"/>
                  </a:lnTo>
                  <a:lnTo>
                    <a:pt x="213" y="366"/>
                  </a:lnTo>
                  <a:lnTo>
                    <a:pt x="164" y="333"/>
                  </a:lnTo>
                  <a:lnTo>
                    <a:pt x="122" y="298"/>
                  </a:lnTo>
                  <a:lnTo>
                    <a:pt x="86" y="262"/>
                  </a:lnTo>
                  <a:lnTo>
                    <a:pt x="55" y="226"/>
                  </a:lnTo>
                  <a:lnTo>
                    <a:pt x="32" y="187"/>
                  </a:lnTo>
                  <a:lnTo>
                    <a:pt x="14" y="149"/>
                  </a:lnTo>
                  <a:lnTo>
                    <a:pt x="3" y="109"/>
                  </a:lnTo>
                  <a:lnTo>
                    <a:pt x="0" y="69"/>
                  </a:lnTo>
                  <a:lnTo>
                    <a:pt x="3" y="35"/>
                  </a:lnTo>
                  <a:lnTo>
                    <a:pt x="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11" name="Shape 9911"/>
            <p:cNvSpPr/>
            <p:nvPr/>
          </p:nvSpPr>
          <p:spPr>
            <a:xfrm>
              <a:off x="1575" y="3389"/>
              <a:ext cx="482" cy="97"/>
            </a:xfrm>
            <a:custGeom>
              <a:avLst/>
              <a:gdLst/>
              <a:ahLst/>
              <a:cxnLst/>
              <a:rect l="0" t="0" r="0" b="0"/>
              <a:pathLst>
                <a:path w="3373" h="680" extrusionOk="0">
                  <a:moveTo>
                    <a:pt x="12" y="0"/>
                  </a:moveTo>
                  <a:lnTo>
                    <a:pt x="91" y="42"/>
                  </a:lnTo>
                  <a:lnTo>
                    <a:pt x="177" y="82"/>
                  </a:lnTo>
                  <a:lnTo>
                    <a:pt x="268" y="119"/>
                  </a:lnTo>
                  <a:lnTo>
                    <a:pt x="364" y="155"/>
                  </a:lnTo>
                  <a:lnTo>
                    <a:pt x="465" y="187"/>
                  </a:lnTo>
                  <a:lnTo>
                    <a:pt x="571" y="218"/>
                  </a:lnTo>
                  <a:lnTo>
                    <a:pt x="680" y="245"/>
                  </a:lnTo>
                  <a:lnTo>
                    <a:pt x="794" y="270"/>
                  </a:lnTo>
                  <a:lnTo>
                    <a:pt x="912" y="291"/>
                  </a:lnTo>
                  <a:lnTo>
                    <a:pt x="1034" y="310"/>
                  </a:lnTo>
                  <a:lnTo>
                    <a:pt x="1158" y="326"/>
                  </a:lnTo>
                  <a:lnTo>
                    <a:pt x="1287" y="338"/>
                  </a:lnTo>
                  <a:lnTo>
                    <a:pt x="1417" y="347"/>
                  </a:lnTo>
                  <a:lnTo>
                    <a:pt x="1551" y="352"/>
                  </a:lnTo>
                  <a:lnTo>
                    <a:pt x="1686" y="354"/>
                  </a:lnTo>
                  <a:lnTo>
                    <a:pt x="1822" y="352"/>
                  </a:lnTo>
                  <a:lnTo>
                    <a:pt x="1956" y="347"/>
                  </a:lnTo>
                  <a:lnTo>
                    <a:pt x="2086" y="338"/>
                  </a:lnTo>
                  <a:lnTo>
                    <a:pt x="2215" y="326"/>
                  </a:lnTo>
                  <a:lnTo>
                    <a:pt x="2340" y="310"/>
                  </a:lnTo>
                  <a:lnTo>
                    <a:pt x="2461" y="291"/>
                  </a:lnTo>
                  <a:lnTo>
                    <a:pt x="2578" y="270"/>
                  </a:lnTo>
                  <a:lnTo>
                    <a:pt x="2693" y="245"/>
                  </a:lnTo>
                  <a:lnTo>
                    <a:pt x="2803" y="218"/>
                  </a:lnTo>
                  <a:lnTo>
                    <a:pt x="2908" y="187"/>
                  </a:lnTo>
                  <a:lnTo>
                    <a:pt x="3009" y="155"/>
                  </a:lnTo>
                  <a:lnTo>
                    <a:pt x="3105" y="119"/>
                  </a:lnTo>
                  <a:lnTo>
                    <a:pt x="3197" y="82"/>
                  </a:lnTo>
                  <a:lnTo>
                    <a:pt x="3282" y="42"/>
                  </a:lnTo>
                  <a:lnTo>
                    <a:pt x="3362" y="0"/>
                  </a:lnTo>
                  <a:lnTo>
                    <a:pt x="3370" y="34"/>
                  </a:lnTo>
                  <a:lnTo>
                    <a:pt x="3373" y="68"/>
                  </a:lnTo>
                  <a:lnTo>
                    <a:pt x="3370" y="108"/>
                  </a:lnTo>
                  <a:lnTo>
                    <a:pt x="3359" y="148"/>
                  </a:lnTo>
                  <a:lnTo>
                    <a:pt x="3341" y="187"/>
                  </a:lnTo>
                  <a:lnTo>
                    <a:pt x="3318" y="225"/>
                  </a:lnTo>
                  <a:lnTo>
                    <a:pt x="3287" y="262"/>
                  </a:lnTo>
                  <a:lnTo>
                    <a:pt x="3251" y="297"/>
                  </a:lnTo>
                  <a:lnTo>
                    <a:pt x="3208" y="332"/>
                  </a:lnTo>
                  <a:lnTo>
                    <a:pt x="3160" y="366"/>
                  </a:lnTo>
                  <a:lnTo>
                    <a:pt x="3107" y="398"/>
                  </a:lnTo>
                  <a:lnTo>
                    <a:pt x="3047" y="430"/>
                  </a:lnTo>
                  <a:lnTo>
                    <a:pt x="2983" y="459"/>
                  </a:lnTo>
                  <a:lnTo>
                    <a:pt x="2915" y="487"/>
                  </a:lnTo>
                  <a:lnTo>
                    <a:pt x="2841" y="514"/>
                  </a:lnTo>
                  <a:lnTo>
                    <a:pt x="2764" y="539"/>
                  </a:lnTo>
                  <a:lnTo>
                    <a:pt x="2682" y="562"/>
                  </a:lnTo>
                  <a:lnTo>
                    <a:pt x="2596" y="583"/>
                  </a:lnTo>
                  <a:lnTo>
                    <a:pt x="2507" y="603"/>
                  </a:lnTo>
                  <a:lnTo>
                    <a:pt x="2414" y="620"/>
                  </a:lnTo>
                  <a:lnTo>
                    <a:pt x="2318" y="636"/>
                  </a:lnTo>
                  <a:lnTo>
                    <a:pt x="2220" y="649"/>
                  </a:lnTo>
                  <a:lnTo>
                    <a:pt x="2117" y="660"/>
                  </a:lnTo>
                  <a:lnTo>
                    <a:pt x="2013" y="668"/>
                  </a:lnTo>
                  <a:lnTo>
                    <a:pt x="1906" y="674"/>
                  </a:lnTo>
                  <a:lnTo>
                    <a:pt x="1798" y="679"/>
                  </a:lnTo>
                  <a:lnTo>
                    <a:pt x="1686" y="680"/>
                  </a:lnTo>
                  <a:lnTo>
                    <a:pt x="1575" y="679"/>
                  </a:lnTo>
                  <a:lnTo>
                    <a:pt x="1467" y="674"/>
                  </a:lnTo>
                  <a:lnTo>
                    <a:pt x="1360" y="668"/>
                  </a:lnTo>
                  <a:lnTo>
                    <a:pt x="1255" y="660"/>
                  </a:lnTo>
                  <a:lnTo>
                    <a:pt x="1153" y="649"/>
                  </a:lnTo>
                  <a:lnTo>
                    <a:pt x="1054" y="636"/>
                  </a:lnTo>
                  <a:lnTo>
                    <a:pt x="958" y="620"/>
                  </a:lnTo>
                  <a:lnTo>
                    <a:pt x="865" y="603"/>
                  </a:lnTo>
                  <a:lnTo>
                    <a:pt x="776" y="583"/>
                  </a:lnTo>
                  <a:lnTo>
                    <a:pt x="690" y="562"/>
                  </a:lnTo>
                  <a:lnTo>
                    <a:pt x="609" y="539"/>
                  </a:lnTo>
                  <a:lnTo>
                    <a:pt x="531" y="514"/>
                  </a:lnTo>
                  <a:lnTo>
                    <a:pt x="458" y="487"/>
                  </a:lnTo>
                  <a:lnTo>
                    <a:pt x="389" y="459"/>
                  </a:lnTo>
                  <a:lnTo>
                    <a:pt x="326" y="430"/>
                  </a:lnTo>
                  <a:lnTo>
                    <a:pt x="266" y="398"/>
                  </a:lnTo>
                  <a:lnTo>
                    <a:pt x="213" y="366"/>
                  </a:lnTo>
                  <a:lnTo>
                    <a:pt x="164" y="332"/>
                  </a:lnTo>
                  <a:lnTo>
                    <a:pt x="122" y="297"/>
                  </a:lnTo>
                  <a:lnTo>
                    <a:pt x="86" y="262"/>
                  </a:lnTo>
                  <a:lnTo>
                    <a:pt x="55" y="225"/>
                  </a:lnTo>
                  <a:lnTo>
                    <a:pt x="32" y="187"/>
                  </a:lnTo>
                  <a:lnTo>
                    <a:pt x="14" y="148"/>
                  </a:lnTo>
                  <a:lnTo>
                    <a:pt x="3" y="108"/>
                  </a:lnTo>
                  <a:lnTo>
                    <a:pt x="0" y="68"/>
                  </a:lnTo>
                  <a:lnTo>
                    <a:pt x="3" y="34"/>
                  </a:lnTo>
                  <a:lnTo>
                    <a:pt x="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12" name="Shape 9912"/>
          <p:cNvSpPr/>
          <p:nvPr/>
        </p:nvSpPr>
        <p:spPr>
          <a:xfrm>
            <a:off x="3726216" y="443626"/>
            <a:ext cx="159926" cy="191505"/>
          </a:xfrm>
          <a:custGeom>
            <a:avLst/>
            <a:gdLst/>
            <a:ahLst/>
            <a:cxnLst/>
            <a:rect l="0" t="0" r="0" b="0"/>
            <a:pathLst>
              <a:path w="2765" h="3308" extrusionOk="0">
                <a:moveTo>
                  <a:pt x="701" y="0"/>
                </a:moveTo>
                <a:lnTo>
                  <a:pt x="2066" y="0"/>
                </a:lnTo>
                <a:lnTo>
                  <a:pt x="2066" y="1731"/>
                </a:lnTo>
                <a:lnTo>
                  <a:pt x="1584" y="1731"/>
                </a:lnTo>
                <a:lnTo>
                  <a:pt x="1584" y="1913"/>
                </a:lnTo>
                <a:lnTo>
                  <a:pt x="2263" y="1913"/>
                </a:lnTo>
                <a:lnTo>
                  <a:pt x="2263" y="2026"/>
                </a:lnTo>
                <a:lnTo>
                  <a:pt x="2420" y="2026"/>
                </a:lnTo>
                <a:lnTo>
                  <a:pt x="2420" y="1242"/>
                </a:lnTo>
                <a:lnTo>
                  <a:pt x="2765" y="1242"/>
                </a:lnTo>
                <a:lnTo>
                  <a:pt x="2765" y="1514"/>
                </a:lnTo>
                <a:lnTo>
                  <a:pt x="2554" y="1514"/>
                </a:lnTo>
                <a:lnTo>
                  <a:pt x="2554" y="2162"/>
                </a:lnTo>
                <a:lnTo>
                  <a:pt x="2263" y="2162"/>
                </a:lnTo>
                <a:lnTo>
                  <a:pt x="2263" y="2401"/>
                </a:lnTo>
                <a:lnTo>
                  <a:pt x="1698" y="2401"/>
                </a:lnTo>
                <a:lnTo>
                  <a:pt x="1698" y="2610"/>
                </a:lnTo>
                <a:lnTo>
                  <a:pt x="1584" y="2610"/>
                </a:lnTo>
                <a:lnTo>
                  <a:pt x="1584" y="2792"/>
                </a:lnTo>
                <a:lnTo>
                  <a:pt x="2107" y="2792"/>
                </a:lnTo>
                <a:lnTo>
                  <a:pt x="2107" y="3201"/>
                </a:lnTo>
                <a:lnTo>
                  <a:pt x="1972" y="3201"/>
                </a:lnTo>
                <a:lnTo>
                  <a:pt x="1972" y="2928"/>
                </a:lnTo>
                <a:lnTo>
                  <a:pt x="1450" y="2928"/>
                </a:lnTo>
                <a:lnTo>
                  <a:pt x="1450" y="3308"/>
                </a:lnTo>
                <a:lnTo>
                  <a:pt x="1315" y="3308"/>
                </a:lnTo>
                <a:lnTo>
                  <a:pt x="1315" y="2928"/>
                </a:lnTo>
                <a:lnTo>
                  <a:pt x="793" y="2928"/>
                </a:lnTo>
                <a:lnTo>
                  <a:pt x="793" y="3201"/>
                </a:lnTo>
                <a:lnTo>
                  <a:pt x="659" y="3201"/>
                </a:lnTo>
                <a:lnTo>
                  <a:pt x="659" y="2792"/>
                </a:lnTo>
                <a:lnTo>
                  <a:pt x="1181" y="2792"/>
                </a:lnTo>
                <a:lnTo>
                  <a:pt x="1181" y="2610"/>
                </a:lnTo>
                <a:lnTo>
                  <a:pt x="1068" y="2610"/>
                </a:lnTo>
                <a:lnTo>
                  <a:pt x="1068" y="2401"/>
                </a:lnTo>
                <a:lnTo>
                  <a:pt x="502" y="2401"/>
                </a:lnTo>
                <a:lnTo>
                  <a:pt x="502" y="2162"/>
                </a:lnTo>
                <a:lnTo>
                  <a:pt x="211" y="2162"/>
                </a:lnTo>
                <a:lnTo>
                  <a:pt x="211" y="1514"/>
                </a:lnTo>
                <a:lnTo>
                  <a:pt x="0" y="1514"/>
                </a:lnTo>
                <a:lnTo>
                  <a:pt x="0" y="1242"/>
                </a:lnTo>
                <a:lnTo>
                  <a:pt x="347" y="1242"/>
                </a:lnTo>
                <a:lnTo>
                  <a:pt x="346" y="2026"/>
                </a:lnTo>
                <a:lnTo>
                  <a:pt x="502" y="2026"/>
                </a:lnTo>
                <a:lnTo>
                  <a:pt x="502" y="1913"/>
                </a:lnTo>
                <a:lnTo>
                  <a:pt x="1181" y="1913"/>
                </a:lnTo>
                <a:lnTo>
                  <a:pt x="1181" y="1731"/>
                </a:lnTo>
                <a:lnTo>
                  <a:pt x="701" y="1731"/>
                </a:lnTo>
                <a:lnTo>
                  <a:pt x="7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13" name="Shape 9913"/>
          <p:cNvGrpSpPr/>
          <p:nvPr/>
        </p:nvGrpSpPr>
        <p:grpSpPr>
          <a:xfrm>
            <a:off x="336523" y="450711"/>
            <a:ext cx="196364" cy="177335"/>
            <a:chOff x="3622" y="3152"/>
            <a:chExt cx="485" cy="438"/>
          </a:xfrm>
        </p:grpSpPr>
        <p:sp>
          <p:nvSpPr>
            <p:cNvPr id="9914" name="Shape 9914"/>
            <p:cNvSpPr/>
            <p:nvPr/>
          </p:nvSpPr>
          <p:spPr>
            <a:xfrm>
              <a:off x="3622" y="3342"/>
              <a:ext cx="485" cy="248"/>
            </a:xfrm>
            <a:custGeom>
              <a:avLst/>
              <a:gdLst/>
              <a:ahLst/>
              <a:cxnLst/>
              <a:rect l="0" t="0" r="0" b="0"/>
              <a:pathLst>
                <a:path w="3394" h="1733" extrusionOk="0">
                  <a:moveTo>
                    <a:pt x="0" y="0"/>
                  </a:moveTo>
                  <a:lnTo>
                    <a:pt x="1252" y="381"/>
                  </a:lnTo>
                  <a:lnTo>
                    <a:pt x="1252" y="652"/>
                  </a:lnTo>
                  <a:lnTo>
                    <a:pt x="2142" y="652"/>
                  </a:lnTo>
                  <a:lnTo>
                    <a:pt x="2142" y="381"/>
                  </a:lnTo>
                  <a:lnTo>
                    <a:pt x="3394" y="0"/>
                  </a:lnTo>
                  <a:lnTo>
                    <a:pt x="3394" y="1733"/>
                  </a:lnTo>
                  <a:lnTo>
                    <a:pt x="0" y="17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15" name="Shape 9915"/>
            <p:cNvSpPr/>
            <p:nvPr/>
          </p:nvSpPr>
          <p:spPr>
            <a:xfrm>
              <a:off x="3622" y="3152"/>
              <a:ext cx="485" cy="214"/>
            </a:xfrm>
            <a:custGeom>
              <a:avLst/>
              <a:gdLst/>
              <a:ahLst/>
              <a:cxnLst/>
              <a:rect l="0" t="0" r="0" b="0"/>
              <a:pathLst>
                <a:path w="3394" h="1498" extrusionOk="0">
                  <a:moveTo>
                    <a:pt x="1224" y="370"/>
                  </a:moveTo>
                  <a:lnTo>
                    <a:pt x="1224" y="669"/>
                  </a:lnTo>
                  <a:lnTo>
                    <a:pt x="2170" y="669"/>
                  </a:lnTo>
                  <a:lnTo>
                    <a:pt x="2170" y="370"/>
                  </a:lnTo>
                  <a:lnTo>
                    <a:pt x="1224" y="370"/>
                  </a:lnTo>
                  <a:close/>
                  <a:moveTo>
                    <a:pt x="851" y="0"/>
                  </a:moveTo>
                  <a:lnTo>
                    <a:pt x="2543" y="0"/>
                  </a:lnTo>
                  <a:lnTo>
                    <a:pt x="2543" y="669"/>
                  </a:lnTo>
                  <a:lnTo>
                    <a:pt x="3394" y="669"/>
                  </a:lnTo>
                  <a:lnTo>
                    <a:pt x="3394" y="1111"/>
                  </a:lnTo>
                  <a:lnTo>
                    <a:pt x="2142" y="1498"/>
                  </a:lnTo>
                  <a:lnTo>
                    <a:pt x="2142" y="1437"/>
                  </a:lnTo>
                  <a:lnTo>
                    <a:pt x="1252" y="1437"/>
                  </a:lnTo>
                  <a:lnTo>
                    <a:pt x="1252" y="1498"/>
                  </a:lnTo>
                  <a:lnTo>
                    <a:pt x="0" y="1111"/>
                  </a:lnTo>
                  <a:lnTo>
                    <a:pt x="0" y="669"/>
                  </a:lnTo>
                  <a:lnTo>
                    <a:pt x="851" y="669"/>
                  </a:lnTo>
                  <a:lnTo>
                    <a:pt x="8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16" name="Shape 9916"/>
          <p:cNvSpPr/>
          <p:nvPr/>
        </p:nvSpPr>
        <p:spPr>
          <a:xfrm>
            <a:off x="8080632" y="451020"/>
            <a:ext cx="180844" cy="176717"/>
          </a:xfrm>
          <a:custGeom>
            <a:avLst/>
            <a:gdLst/>
            <a:ahLst/>
            <a:cxnLst/>
            <a:rect l="0" t="0" r="0" b="0"/>
            <a:pathLst>
              <a:path w="3376" h="3292" extrusionOk="0">
                <a:moveTo>
                  <a:pt x="1902" y="2277"/>
                </a:moveTo>
                <a:lnTo>
                  <a:pt x="2111" y="2486"/>
                </a:lnTo>
                <a:lnTo>
                  <a:pt x="1832" y="2556"/>
                </a:lnTo>
                <a:lnTo>
                  <a:pt x="1902" y="2277"/>
                </a:lnTo>
                <a:close/>
                <a:moveTo>
                  <a:pt x="2924" y="1012"/>
                </a:moveTo>
                <a:lnTo>
                  <a:pt x="3376" y="1464"/>
                </a:lnTo>
                <a:lnTo>
                  <a:pt x="2435" y="2406"/>
                </a:lnTo>
                <a:lnTo>
                  <a:pt x="1983" y="1953"/>
                </a:lnTo>
                <a:lnTo>
                  <a:pt x="2924" y="1012"/>
                </a:lnTo>
                <a:close/>
                <a:moveTo>
                  <a:pt x="750" y="108"/>
                </a:moveTo>
                <a:lnTo>
                  <a:pt x="749" y="797"/>
                </a:lnTo>
                <a:lnTo>
                  <a:pt x="98" y="797"/>
                </a:lnTo>
                <a:lnTo>
                  <a:pt x="750" y="108"/>
                </a:lnTo>
                <a:close/>
                <a:moveTo>
                  <a:pt x="956" y="0"/>
                </a:moveTo>
                <a:lnTo>
                  <a:pt x="2661" y="0"/>
                </a:lnTo>
                <a:lnTo>
                  <a:pt x="2661" y="1118"/>
                </a:lnTo>
                <a:lnTo>
                  <a:pt x="2208" y="1561"/>
                </a:lnTo>
                <a:lnTo>
                  <a:pt x="453" y="1561"/>
                </a:lnTo>
                <a:lnTo>
                  <a:pt x="453" y="1782"/>
                </a:lnTo>
                <a:lnTo>
                  <a:pt x="1998" y="1782"/>
                </a:lnTo>
                <a:lnTo>
                  <a:pt x="1840" y="1940"/>
                </a:lnTo>
                <a:lnTo>
                  <a:pt x="1815" y="2031"/>
                </a:lnTo>
                <a:lnTo>
                  <a:pt x="453" y="2031"/>
                </a:lnTo>
                <a:lnTo>
                  <a:pt x="453" y="2252"/>
                </a:lnTo>
                <a:lnTo>
                  <a:pt x="1795" y="2252"/>
                </a:lnTo>
                <a:lnTo>
                  <a:pt x="1732" y="2501"/>
                </a:lnTo>
                <a:lnTo>
                  <a:pt x="453" y="2501"/>
                </a:lnTo>
                <a:lnTo>
                  <a:pt x="453" y="2722"/>
                </a:lnTo>
                <a:lnTo>
                  <a:pt x="2208" y="2722"/>
                </a:lnTo>
                <a:lnTo>
                  <a:pt x="2208" y="2575"/>
                </a:lnTo>
                <a:lnTo>
                  <a:pt x="2435" y="2562"/>
                </a:lnTo>
                <a:lnTo>
                  <a:pt x="2661" y="2335"/>
                </a:lnTo>
                <a:lnTo>
                  <a:pt x="2661" y="3292"/>
                </a:lnTo>
                <a:lnTo>
                  <a:pt x="0" y="3292"/>
                </a:lnTo>
                <a:lnTo>
                  <a:pt x="0" y="1004"/>
                </a:lnTo>
                <a:lnTo>
                  <a:pt x="953" y="1004"/>
                </a:lnTo>
                <a:lnTo>
                  <a:pt x="9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17" name="Shape 9917"/>
          <p:cNvGrpSpPr/>
          <p:nvPr/>
        </p:nvGrpSpPr>
        <p:grpSpPr>
          <a:xfrm>
            <a:off x="5854159" y="441602"/>
            <a:ext cx="183003" cy="195554"/>
            <a:chOff x="3756" y="3102"/>
            <a:chExt cx="452" cy="483"/>
          </a:xfrm>
        </p:grpSpPr>
        <p:sp>
          <p:nvSpPr>
            <p:cNvPr id="9918" name="Shape 9918"/>
            <p:cNvSpPr/>
            <p:nvPr/>
          </p:nvSpPr>
          <p:spPr>
            <a:xfrm>
              <a:off x="3756" y="3102"/>
              <a:ext cx="368" cy="455"/>
            </a:xfrm>
            <a:custGeom>
              <a:avLst/>
              <a:gdLst/>
              <a:ahLst/>
              <a:cxnLst/>
              <a:rect l="0" t="0" r="0" b="0"/>
              <a:pathLst>
                <a:path w="2576" h="3186" extrusionOk="0">
                  <a:moveTo>
                    <a:pt x="752" y="366"/>
                  </a:moveTo>
                  <a:lnTo>
                    <a:pt x="387" y="752"/>
                  </a:lnTo>
                  <a:lnTo>
                    <a:pt x="752" y="752"/>
                  </a:lnTo>
                  <a:lnTo>
                    <a:pt x="752" y="366"/>
                  </a:lnTo>
                  <a:close/>
                  <a:moveTo>
                    <a:pt x="826" y="0"/>
                  </a:moveTo>
                  <a:lnTo>
                    <a:pt x="2576" y="0"/>
                  </a:lnTo>
                  <a:lnTo>
                    <a:pt x="2576" y="1849"/>
                  </a:lnTo>
                  <a:lnTo>
                    <a:pt x="2513" y="1841"/>
                  </a:lnTo>
                  <a:lnTo>
                    <a:pt x="2449" y="1839"/>
                  </a:lnTo>
                  <a:lnTo>
                    <a:pt x="2413" y="1840"/>
                  </a:lnTo>
                  <a:lnTo>
                    <a:pt x="2378" y="1842"/>
                  </a:lnTo>
                  <a:lnTo>
                    <a:pt x="2378" y="199"/>
                  </a:lnTo>
                  <a:lnTo>
                    <a:pt x="952" y="199"/>
                  </a:lnTo>
                  <a:lnTo>
                    <a:pt x="952" y="952"/>
                  </a:lnTo>
                  <a:lnTo>
                    <a:pt x="200" y="952"/>
                  </a:lnTo>
                  <a:lnTo>
                    <a:pt x="200" y="2986"/>
                  </a:lnTo>
                  <a:lnTo>
                    <a:pt x="1689" y="2986"/>
                  </a:lnTo>
                  <a:lnTo>
                    <a:pt x="1713" y="3040"/>
                  </a:lnTo>
                  <a:lnTo>
                    <a:pt x="1742" y="3091"/>
                  </a:lnTo>
                  <a:lnTo>
                    <a:pt x="1774" y="3140"/>
                  </a:lnTo>
                  <a:lnTo>
                    <a:pt x="1809" y="3186"/>
                  </a:lnTo>
                  <a:lnTo>
                    <a:pt x="0" y="3186"/>
                  </a:lnTo>
                  <a:lnTo>
                    <a:pt x="0" y="871"/>
                  </a:lnTo>
                  <a:lnTo>
                    <a:pt x="8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19" name="Shape 9919"/>
            <p:cNvSpPr/>
            <p:nvPr/>
          </p:nvSpPr>
          <p:spPr>
            <a:xfrm>
              <a:off x="3818" y="3318"/>
              <a:ext cx="242"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0" name="Shape 9920"/>
            <p:cNvSpPr/>
            <p:nvPr/>
          </p:nvSpPr>
          <p:spPr>
            <a:xfrm>
              <a:off x="3818" y="3381"/>
              <a:ext cx="228" cy="32"/>
            </a:xfrm>
            <a:custGeom>
              <a:avLst/>
              <a:gdLst/>
              <a:ahLst/>
              <a:cxnLst/>
              <a:rect l="0" t="0" r="0" b="0"/>
              <a:pathLst>
                <a:path w="1591" h="223" extrusionOk="0">
                  <a:moveTo>
                    <a:pt x="0" y="0"/>
                  </a:moveTo>
                  <a:lnTo>
                    <a:pt x="1591" y="0"/>
                  </a:lnTo>
                  <a:lnTo>
                    <a:pt x="1535" y="36"/>
                  </a:lnTo>
                  <a:lnTo>
                    <a:pt x="1482" y="77"/>
                  </a:lnTo>
                  <a:lnTo>
                    <a:pt x="1431" y="122"/>
                  </a:lnTo>
                  <a:lnTo>
                    <a:pt x="1386" y="171"/>
                  </a:lnTo>
                  <a:lnTo>
                    <a:pt x="1344" y="223"/>
                  </a:lnTo>
                  <a:lnTo>
                    <a:pt x="0" y="22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1" name="Shape 9921"/>
            <p:cNvSpPr/>
            <p:nvPr/>
          </p:nvSpPr>
          <p:spPr>
            <a:xfrm>
              <a:off x="3818" y="3447"/>
              <a:ext cx="175" cy="32"/>
            </a:xfrm>
            <a:custGeom>
              <a:avLst/>
              <a:gdLst/>
              <a:ahLst/>
              <a:cxnLst/>
              <a:rect l="0" t="0" r="0" b="0"/>
              <a:pathLst>
                <a:path w="1222" h="224" extrusionOk="0">
                  <a:moveTo>
                    <a:pt x="0" y="0"/>
                  </a:moveTo>
                  <a:lnTo>
                    <a:pt x="1222" y="0"/>
                  </a:lnTo>
                  <a:lnTo>
                    <a:pt x="1208" y="53"/>
                  </a:lnTo>
                  <a:lnTo>
                    <a:pt x="1197" y="109"/>
                  </a:lnTo>
                  <a:lnTo>
                    <a:pt x="1189" y="166"/>
                  </a:lnTo>
                  <a:lnTo>
                    <a:pt x="1186"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2" name="Shape 9922"/>
            <p:cNvSpPr/>
            <p:nvPr/>
          </p:nvSpPr>
          <p:spPr>
            <a:xfrm>
              <a:off x="4003" y="3380"/>
              <a:ext cx="205" cy="205"/>
            </a:xfrm>
            <a:custGeom>
              <a:avLst/>
              <a:gdLst/>
              <a:ahLst/>
              <a:cxnLst/>
              <a:rect l="0" t="0" r="0" b="0"/>
              <a:pathLst>
                <a:path w="1438" h="1438" extrusionOk="0">
                  <a:moveTo>
                    <a:pt x="612" y="375"/>
                  </a:moveTo>
                  <a:lnTo>
                    <a:pt x="612" y="613"/>
                  </a:lnTo>
                  <a:lnTo>
                    <a:pt x="375" y="613"/>
                  </a:lnTo>
                  <a:lnTo>
                    <a:pt x="375" y="825"/>
                  </a:lnTo>
                  <a:lnTo>
                    <a:pt x="612" y="825"/>
                  </a:lnTo>
                  <a:lnTo>
                    <a:pt x="612" y="1063"/>
                  </a:lnTo>
                  <a:lnTo>
                    <a:pt x="825" y="1063"/>
                  </a:lnTo>
                  <a:lnTo>
                    <a:pt x="825" y="825"/>
                  </a:lnTo>
                  <a:lnTo>
                    <a:pt x="1062" y="825"/>
                  </a:lnTo>
                  <a:lnTo>
                    <a:pt x="1062" y="613"/>
                  </a:lnTo>
                  <a:lnTo>
                    <a:pt x="825" y="613"/>
                  </a:lnTo>
                  <a:lnTo>
                    <a:pt x="825" y="375"/>
                  </a:lnTo>
                  <a:lnTo>
                    <a:pt x="612" y="375"/>
                  </a:lnTo>
                  <a:close/>
                  <a:moveTo>
                    <a:pt x="719" y="0"/>
                  </a:moveTo>
                  <a:lnTo>
                    <a:pt x="788" y="3"/>
                  </a:lnTo>
                  <a:lnTo>
                    <a:pt x="855" y="13"/>
                  </a:lnTo>
                  <a:lnTo>
                    <a:pt x="920" y="28"/>
                  </a:lnTo>
                  <a:lnTo>
                    <a:pt x="984" y="50"/>
                  </a:lnTo>
                  <a:lnTo>
                    <a:pt x="1044" y="77"/>
                  </a:lnTo>
                  <a:lnTo>
                    <a:pt x="1100" y="109"/>
                  </a:lnTo>
                  <a:lnTo>
                    <a:pt x="1154" y="146"/>
                  </a:lnTo>
                  <a:lnTo>
                    <a:pt x="1204" y="188"/>
                  </a:lnTo>
                  <a:lnTo>
                    <a:pt x="1250" y="234"/>
                  </a:lnTo>
                  <a:lnTo>
                    <a:pt x="1291" y="284"/>
                  </a:lnTo>
                  <a:lnTo>
                    <a:pt x="1328" y="338"/>
                  </a:lnTo>
                  <a:lnTo>
                    <a:pt x="1361" y="395"/>
                  </a:lnTo>
                  <a:lnTo>
                    <a:pt x="1387" y="455"/>
                  </a:lnTo>
                  <a:lnTo>
                    <a:pt x="1409" y="517"/>
                  </a:lnTo>
                  <a:lnTo>
                    <a:pt x="1425" y="582"/>
                  </a:lnTo>
                  <a:lnTo>
                    <a:pt x="1435" y="650"/>
                  </a:lnTo>
                  <a:lnTo>
                    <a:pt x="1438" y="718"/>
                  </a:lnTo>
                  <a:lnTo>
                    <a:pt x="1435" y="788"/>
                  </a:lnTo>
                  <a:lnTo>
                    <a:pt x="1425" y="856"/>
                  </a:lnTo>
                  <a:lnTo>
                    <a:pt x="1409" y="920"/>
                  </a:lnTo>
                  <a:lnTo>
                    <a:pt x="1387" y="983"/>
                  </a:lnTo>
                  <a:lnTo>
                    <a:pt x="1361" y="1043"/>
                  </a:lnTo>
                  <a:lnTo>
                    <a:pt x="1328" y="1100"/>
                  </a:lnTo>
                  <a:lnTo>
                    <a:pt x="1291" y="1153"/>
                  </a:lnTo>
                  <a:lnTo>
                    <a:pt x="1250" y="1204"/>
                  </a:lnTo>
                  <a:lnTo>
                    <a:pt x="1204" y="1249"/>
                  </a:lnTo>
                  <a:lnTo>
                    <a:pt x="1154" y="1291"/>
                  </a:lnTo>
                  <a:lnTo>
                    <a:pt x="1100" y="1328"/>
                  </a:lnTo>
                  <a:lnTo>
                    <a:pt x="1044" y="1361"/>
                  </a:lnTo>
                  <a:lnTo>
                    <a:pt x="984" y="1388"/>
                  </a:lnTo>
                  <a:lnTo>
                    <a:pt x="920" y="1409"/>
                  </a:lnTo>
                  <a:lnTo>
                    <a:pt x="855" y="1425"/>
                  </a:lnTo>
                  <a:lnTo>
                    <a:pt x="788" y="1435"/>
                  </a:lnTo>
                  <a:lnTo>
                    <a:pt x="719" y="1438"/>
                  </a:lnTo>
                  <a:lnTo>
                    <a:pt x="650" y="1435"/>
                  </a:lnTo>
                  <a:lnTo>
                    <a:pt x="582" y="1425"/>
                  </a:lnTo>
                  <a:lnTo>
                    <a:pt x="517" y="1409"/>
                  </a:lnTo>
                  <a:lnTo>
                    <a:pt x="455" y="1388"/>
                  </a:lnTo>
                  <a:lnTo>
                    <a:pt x="395" y="1361"/>
                  </a:lnTo>
                  <a:lnTo>
                    <a:pt x="337" y="1328"/>
                  </a:lnTo>
                  <a:lnTo>
                    <a:pt x="283" y="1291"/>
                  </a:lnTo>
                  <a:lnTo>
                    <a:pt x="233" y="1249"/>
                  </a:lnTo>
                  <a:lnTo>
                    <a:pt x="187" y="1204"/>
                  </a:lnTo>
                  <a:lnTo>
                    <a:pt x="146" y="1153"/>
                  </a:lnTo>
                  <a:lnTo>
                    <a:pt x="109" y="1100"/>
                  </a:lnTo>
                  <a:lnTo>
                    <a:pt x="77" y="1043"/>
                  </a:lnTo>
                  <a:lnTo>
                    <a:pt x="50" y="983"/>
                  </a:lnTo>
                  <a:lnTo>
                    <a:pt x="28" y="920"/>
                  </a:lnTo>
                  <a:lnTo>
                    <a:pt x="13" y="856"/>
                  </a:lnTo>
                  <a:lnTo>
                    <a:pt x="3" y="788"/>
                  </a:lnTo>
                  <a:lnTo>
                    <a:pt x="0" y="718"/>
                  </a:lnTo>
                  <a:lnTo>
                    <a:pt x="3" y="650"/>
                  </a:lnTo>
                  <a:lnTo>
                    <a:pt x="13" y="582"/>
                  </a:lnTo>
                  <a:lnTo>
                    <a:pt x="28" y="517"/>
                  </a:lnTo>
                  <a:lnTo>
                    <a:pt x="50" y="455"/>
                  </a:lnTo>
                  <a:lnTo>
                    <a:pt x="77" y="395"/>
                  </a:lnTo>
                  <a:lnTo>
                    <a:pt x="109" y="338"/>
                  </a:lnTo>
                  <a:lnTo>
                    <a:pt x="146" y="284"/>
                  </a:lnTo>
                  <a:lnTo>
                    <a:pt x="187" y="234"/>
                  </a:lnTo>
                  <a:lnTo>
                    <a:pt x="233" y="188"/>
                  </a:lnTo>
                  <a:lnTo>
                    <a:pt x="283" y="146"/>
                  </a:lnTo>
                  <a:lnTo>
                    <a:pt x="337" y="109"/>
                  </a:lnTo>
                  <a:lnTo>
                    <a:pt x="395" y="77"/>
                  </a:lnTo>
                  <a:lnTo>
                    <a:pt x="455" y="50"/>
                  </a:lnTo>
                  <a:lnTo>
                    <a:pt x="517" y="28"/>
                  </a:lnTo>
                  <a:lnTo>
                    <a:pt x="582" y="13"/>
                  </a:lnTo>
                  <a:lnTo>
                    <a:pt x="650" y="3"/>
                  </a:lnTo>
                  <a:lnTo>
                    <a:pt x="7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23" name="Shape 9923"/>
          <p:cNvGrpSpPr/>
          <p:nvPr/>
        </p:nvGrpSpPr>
        <p:grpSpPr>
          <a:xfrm>
            <a:off x="6420255" y="441602"/>
            <a:ext cx="183003" cy="195554"/>
            <a:chOff x="3987" y="2880"/>
            <a:chExt cx="452" cy="483"/>
          </a:xfrm>
        </p:grpSpPr>
        <p:sp>
          <p:nvSpPr>
            <p:cNvPr id="9924" name="Shape 9924"/>
            <p:cNvSpPr/>
            <p:nvPr/>
          </p:nvSpPr>
          <p:spPr>
            <a:xfrm>
              <a:off x="4234" y="3158"/>
              <a:ext cx="205" cy="205"/>
            </a:xfrm>
            <a:custGeom>
              <a:avLst/>
              <a:gdLst/>
              <a:ahLst/>
              <a:cxnLst/>
              <a:rect l="0" t="0" r="0" b="0"/>
              <a:pathLst>
                <a:path w="1438" h="1438" extrusionOk="0">
                  <a:moveTo>
                    <a:pt x="1072" y="352"/>
                  </a:moveTo>
                  <a:lnTo>
                    <a:pt x="564" y="859"/>
                  </a:lnTo>
                  <a:lnTo>
                    <a:pt x="331" y="627"/>
                  </a:lnTo>
                  <a:lnTo>
                    <a:pt x="181" y="777"/>
                  </a:lnTo>
                  <a:lnTo>
                    <a:pt x="564" y="1161"/>
                  </a:lnTo>
                  <a:lnTo>
                    <a:pt x="1222" y="504"/>
                  </a:lnTo>
                  <a:lnTo>
                    <a:pt x="1072" y="352"/>
                  </a:lnTo>
                  <a:close/>
                  <a:moveTo>
                    <a:pt x="719" y="0"/>
                  </a:moveTo>
                  <a:lnTo>
                    <a:pt x="788" y="3"/>
                  </a:lnTo>
                  <a:lnTo>
                    <a:pt x="855" y="13"/>
                  </a:lnTo>
                  <a:lnTo>
                    <a:pt x="920" y="28"/>
                  </a:lnTo>
                  <a:lnTo>
                    <a:pt x="984" y="50"/>
                  </a:lnTo>
                  <a:lnTo>
                    <a:pt x="1044" y="77"/>
                  </a:lnTo>
                  <a:lnTo>
                    <a:pt x="1100" y="109"/>
                  </a:lnTo>
                  <a:lnTo>
                    <a:pt x="1154" y="146"/>
                  </a:lnTo>
                  <a:lnTo>
                    <a:pt x="1204" y="188"/>
                  </a:lnTo>
                  <a:lnTo>
                    <a:pt x="1250" y="234"/>
                  </a:lnTo>
                  <a:lnTo>
                    <a:pt x="1291" y="284"/>
                  </a:lnTo>
                  <a:lnTo>
                    <a:pt x="1328" y="338"/>
                  </a:lnTo>
                  <a:lnTo>
                    <a:pt x="1361" y="395"/>
                  </a:lnTo>
                  <a:lnTo>
                    <a:pt x="1387" y="455"/>
                  </a:lnTo>
                  <a:lnTo>
                    <a:pt x="1409" y="517"/>
                  </a:lnTo>
                  <a:lnTo>
                    <a:pt x="1425" y="582"/>
                  </a:lnTo>
                  <a:lnTo>
                    <a:pt x="1435" y="650"/>
                  </a:lnTo>
                  <a:lnTo>
                    <a:pt x="1438" y="718"/>
                  </a:lnTo>
                  <a:lnTo>
                    <a:pt x="1435" y="788"/>
                  </a:lnTo>
                  <a:lnTo>
                    <a:pt x="1425" y="856"/>
                  </a:lnTo>
                  <a:lnTo>
                    <a:pt x="1409" y="920"/>
                  </a:lnTo>
                  <a:lnTo>
                    <a:pt x="1387" y="983"/>
                  </a:lnTo>
                  <a:lnTo>
                    <a:pt x="1361" y="1043"/>
                  </a:lnTo>
                  <a:lnTo>
                    <a:pt x="1328" y="1100"/>
                  </a:lnTo>
                  <a:lnTo>
                    <a:pt x="1291" y="1153"/>
                  </a:lnTo>
                  <a:lnTo>
                    <a:pt x="1250" y="1204"/>
                  </a:lnTo>
                  <a:lnTo>
                    <a:pt x="1204" y="1249"/>
                  </a:lnTo>
                  <a:lnTo>
                    <a:pt x="1154" y="1291"/>
                  </a:lnTo>
                  <a:lnTo>
                    <a:pt x="1100" y="1328"/>
                  </a:lnTo>
                  <a:lnTo>
                    <a:pt x="1044" y="1361"/>
                  </a:lnTo>
                  <a:lnTo>
                    <a:pt x="984" y="1388"/>
                  </a:lnTo>
                  <a:lnTo>
                    <a:pt x="920" y="1409"/>
                  </a:lnTo>
                  <a:lnTo>
                    <a:pt x="855" y="1425"/>
                  </a:lnTo>
                  <a:lnTo>
                    <a:pt x="788" y="1435"/>
                  </a:lnTo>
                  <a:lnTo>
                    <a:pt x="719" y="1438"/>
                  </a:lnTo>
                  <a:lnTo>
                    <a:pt x="650" y="1435"/>
                  </a:lnTo>
                  <a:lnTo>
                    <a:pt x="582" y="1425"/>
                  </a:lnTo>
                  <a:lnTo>
                    <a:pt x="517" y="1409"/>
                  </a:lnTo>
                  <a:lnTo>
                    <a:pt x="455" y="1388"/>
                  </a:lnTo>
                  <a:lnTo>
                    <a:pt x="395" y="1361"/>
                  </a:lnTo>
                  <a:lnTo>
                    <a:pt x="337" y="1328"/>
                  </a:lnTo>
                  <a:lnTo>
                    <a:pt x="283" y="1291"/>
                  </a:lnTo>
                  <a:lnTo>
                    <a:pt x="233" y="1249"/>
                  </a:lnTo>
                  <a:lnTo>
                    <a:pt x="187" y="1204"/>
                  </a:lnTo>
                  <a:lnTo>
                    <a:pt x="146" y="1153"/>
                  </a:lnTo>
                  <a:lnTo>
                    <a:pt x="109" y="1100"/>
                  </a:lnTo>
                  <a:lnTo>
                    <a:pt x="77" y="1043"/>
                  </a:lnTo>
                  <a:lnTo>
                    <a:pt x="50" y="983"/>
                  </a:lnTo>
                  <a:lnTo>
                    <a:pt x="28" y="920"/>
                  </a:lnTo>
                  <a:lnTo>
                    <a:pt x="13" y="856"/>
                  </a:lnTo>
                  <a:lnTo>
                    <a:pt x="3" y="788"/>
                  </a:lnTo>
                  <a:lnTo>
                    <a:pt x="0" y="718"/>
                  </a:lnTo>
                  <a:lnTo>
                    <a:pt x="3" y="650"/>
                  </a:lnTo>
                  <a:lnTo>
                    <a:pt x="13" y="582"/>
                  </a:lnTo>
                  <a:lnTo>
                    <a:pt x="28" y="517"/>
                  </a:lnTo>
                  <a:lnTo>
                    <a:pt x="50" y="455"/>
                  </a:lnTo>
                  <a:lnTo>
                    <a:pt x="77" y="395"/>
                  </a:lnTo>
                  <a:lnTo>
                    <a:pt x="109" y="338"/>
                  </a:lnTo>
                  <a:lnTo>
                    <a:pt x="146" y="284"/>
                  </a:lnTo>
                  <a:lnTo>
                    <a:pt x="187" y="234"/>
                  </a:lnTo>
                  <a:lnTo>
                    <a:pt x="233" y="188"/>
                  </a:lnTo>
                  <a:lnTo>
                    <a:pt x="283" y="146"/>
                  </a:lnTo>
                  <a:lnTo>
                    <a:pt x="337" y="109"/>
                  </a:lnTo>
                  <a:lnTo>
                    <a:pt x="395" y="77"/>
                  </a:lnTo>
                  <a:lnTo>
                    <a:pt x="455" y="50"/>
                  </a:lnTo>
                  <a:lnTo>
                    <a:pt x="517" y="28"/>
                  </a:lnTo>
                  <a:lnTo>
                    <a:pt x="582" y="13"/>
                  </a:lnTo>
                  <a:lnTo>
                    <a:pt x="650" y="3"/>
                  </a:lnTo>
                  <a:lnTo>
                    <a:pt x="7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5" name="Shape 9925"/>
            <p:cNvSpPr/>
            <p:nvPr/>
          </p:nvSpPr>
          <p:spPr>
            <a:xfrm>
              <a:off x="3987" y="2880"/>
              <a:ext cx="368" cy="455"/>
            </a:xfrm>
            <a:custGeom>
              <a:avLst/>
              <a:gdLst/>
              <a:ahLst/>
              <a:cxnLst/>
              <a:rect l="0" t="0" r="0" b="0"/>
              <a:pathLst>
                <a:path w="2576" h="3186" extrusionOk="0">
                  <a:moveTo>
                    <a:pt x="752" y="366"/>
                  </a:moveTo>
                  <a:lnTo>
                    <a:pt x="387" y="752"/>
                  </a:lnTo>
                  <a:lnTo>
                    <a:pt x="752" y="752"/>
                  </a:lnTo>
                  <a:lnTo>
                    <a:pt x="752" y="366"/>
                  </a:lnTo>
                  <a:close/>
                  <a:moveTo>
                    <a:pt x="826" y="0"/>
                  </a:moveTo>
                  <a:lnTo>
                    <a:pt x="2576" y="0"/>
                  </a:lnTo>
                  <a:lnTo>
                    <a:pt x="2576" y="1849"/>
                  </a:lnTo>
                  <a:lnTo>
                    <a:pt x="2513" y="1841"/>
                  </a:lnTo>
                  <a:lnTo>
                    <a:pt x="2449" y="1839"/>
                  </a:lnTo>
                  <a:lnTo>
                    <a:pt x="2413" y="1840"/>
                  </a:lnTo>
                  <a:lnTo>
                    <a:pt x="2377" y="1842"/>
                  </a:lnTo>
                  <a:lnTo>
                    <a:pt x="2377" y="199"/>
                  </a:lnTo>
                  <a:lnTo>
                    <a:pt x="952" y="199"/>
                  </a:lnTo>
                  <a:lnTo>
                    <a:pt x="952" y="952"/>
                  </a:lnTo>
                  <a:lnTo>
                    <a:pt x="200" y="952"/>
                  </a:lnTo>
                  <a:lnTo>
                    <a:pt x="200" y="2986"/>
                  </a:lnTo>
                  <a:lnTo>
                    <a:pt x="1689" y="2986"/>
                  </a:lnTo>
                  <a:lnTo>
                    <a:pt x="1713" y="3040"/>
                  </a:lnTo>
                  <a:lnTo>
                    <a:pt x="1742" y="3091"/>
                  </a:lnTo>
                  <a:lnTo>
                    <a:pt x="1774" y="3140"/>
                  </a:lnTo>
                  <a:lnTo>
                    <a:pt x="1809" y="3186"/>
                  </a:lnTo>
                  <a:lnTo>
                    <a:pt x="0" y="3186"/>
                  </a:lnTo>
                  <a:lnTo>
                    <a:pt x="0" y="871"/>
                  </a:lnTo>
                  <a:lnTo>
                    <a:pt x="8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6" name="Shape 9926"/>
            <p:cNvSpPr/>
            <p:nvPr/>
          </p:nvSpPr>
          <p:spPr>
            <a:xfrm>
              <a:off x="4049" y="3096"/>
              <a:ext cx="242" cy="3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7" name="Shape 9927"/>
            <p:cNvSpPr/>
            <p:nvPr/>
          </p:nvSpPr>
          <p:spPr>
            <a:xfrm>
              <a:off x="4049" y="3159"/>
              <a:ext cx="228" cy="32"/>
            </a:xfrm>
            <a:custGeom>
              <a:avLst/>
              <a:gdLst/>
              <a:ahLst/>
              <a:cxnLst/>
              <a:rect l="0" t="0" r="0" b="0"/>
              <a:pathLst>
                <a:path w="1591" h="223" extrusionOk="0">
                  <a:moveTo>
                    <a:pt x="0" y="0"/>
                  </a:moveTo>
                  <a:lnTo>
                    <a:pt x="1591" y="0"/>
                  </a:lnTo>
                  <a:lnTo>
                    <a:pt x="1535" y="36"/>
                  </a:lnTo>
                  <a:lnTo>
                    <a:pt x="1482" y="77"/>
                  </a:lnTo>
                  <a:lnTo>
                    <a:pt x="1431" y="122"/>
                  </a:lnTo>
                  <a:lnTo>
                    <a:pt x="1386" y="171"/>
                  </a:lnTo>
                  <a:lnTo>
                    <a:pt x="1344" y="223"/>
                  </a:lnTo>
                  <a:lnTo>
                    <a:pt x="0" y="22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28" name="Shape 9928"/>
            <p:cNvSpPr/>
            <p:nvPr/>
          </p:nvSpPr>
          <p:spPr>
            <a:xfrm>
              <a:off x="4049" y="3225"/>
              <a:ext cx="175" cy="32"/>
            </a:xfrm>
            <a:custGeom>
              <a:avLst/>
              <a:gdLst/>
              <a:ahLst/>
              <a:cxnLst/>
              <a:rect l="0" t="0" r="0" b="0"/>
              <a:pathLst>
                <a:path w="1222" h="224" extrusionOk="0">
                  <a:moveTo>
                    <a:pt x="0" y="0"/>
                  </a:moveTo>
                  <a:lnTo>
                    <a:pt x="1222" y="0"/>
                  </a:lnTo>
                  <a:lnTo>
                    <a:pt x="1208" y="53"/>
                  </a:lnTo>
                  <a:lnTo>
                    <a:pt x="1197" y="109"/>
                  </a:lnTo>
                  <a:lnTo>
                    <a:pt x="1189" y="166"/>
                  </a:lnTo>
                  <a:lnTo>
                    <a:pt x="1186" y="224"/>
                  </a:lnTo>
                  <a:lnTo>
                    <a:pt x="0" y="2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29" name="Shape 9929"/>
          <p:cNvSpPr/>
          <p:nvPr/>
        </p:nvSpPr>
        <p:spPr>
          <a:xfrm>
            <a:off x="5313975" y="442210"/>
            <a:ext cx="157091" cy="194339"/>
          </a:xfrm>
          <a:custGeom>
            <a:avLst/>
            <a:gdLst/>
            <a:ahLst/>
            <a:cxnLst/>
            <a:rect l="0" t="0" r="0" b="0"/>
            <a:pathLst>
              <a:path w="2717" h="3360" extrusionOk="0">
                <a:moveTo>
                  <a:pt x="1838" y="2068"/>
                </a:moveTo>
                <a:lnTo>
                  <a:pt x="1821" y="2113"/>
                </a:lnTo>
                <a:lnTo>
                  <a:pt x="1805" y="2160"/>
                </a:lnTo>
                <a:lnTo>
                  <a:pt x="1790" y="2205"/>
                </a:lnTo>
                <a:lnTo>
                  <a:pt x="1776" y="2251"/>
                </a:lnTo>
                <a:lnTo>
                  <a:pt x="1763" y="2297"/>
                </a:lnTo>
                <a:lnTo>
                  <a:pt x="1752" y="2341"/>
                </a:lnTo>
                <a:lnTo>
                  <a:pt x="1744" y="2384"/>
                </a:lnTo>
                <a:lnTo>
                  <a:pt x="1737" y="2426"/>
                </a:lnTo>
                <a:lnTo>
                  <a:pt x="1733" y="2464"/>
                </a:lnTo>
                <a:lnTo>
                  <a:pt x="1732" y="2501"/>
                </a:lnTo>
                <a:lnTo>
                  <a:pt x="1733" y="2534"/>
                </a:lnTo>
                <a:lnTo>
                  <a:pt x="1736" y="2564"/>
                </a:lnTo>
                <a:lnTo>
                  <a:pt x="1744" y="2590"/>
                </a:lnTo>
                <a:lnTo>
                  <a:pt x="1754" y="2612"/>
                </a:lnTo>
                <a:lnTo>
                  <a:pt x="1757" y="2616"/>
                </a:lnTo>
                <a:lnTo>
                  <a:pt x="1761" y="2622"/>
                </a:lnTo>
                <a:lnTo>
                  <a:pt x="1767" y="2627"/>
                </a:lnTo>
                <a:lnTo>
                  <a:pt x="1775" y="2633"/>
                </a:lnTo>
                <a:lnTo>
                  <a:pt x="1786" y="2638"/>
                </a:lnTo>
                <a:lnTo>
                  <a:pt x="1802" y="2643"/>
                </a:lnTo>
                <a:lnTo>
                  <a:pt x="1820" y="2645"/>
                </a:lnTo>
                <a:lnTo>
                  <a:pt x="1843" y="2647"/>
                </a:lnTo>
                <a:lnTo>
                  <a:pt x="1866" y="2645"/>
                </a:lnTo>
                <a:lnTo>
                  <a:pt x="1884" y="2643"/>
                </a:lnTo>
                <a:lnTo>
                  <a:pt x="1899" y="2638"/>
                </a:lnTo>
                <a:lnTo>
                  <a:pt x="1911" y="2633"/>
                </a:lnTo>
                <a:lnTo>
                  <a:pt x="1918" y="2627"/>
                </a:lnTo>
                <a:lnTo>
                  <a:pt x="1925" y="2622"/>
                </a:lnTo>
                <a:lnTo>
                  <a:pt x="1929" y="2616"/>
                </a:lnTo>
                <a:lnTo>
                  <a:pt x="1931" y="2612"/>
                </a:lnTo>
                <a:lnTo>
                  <a:pt x="1942" y="2590"/>
                </a:lnTo>
                <a:lnTo>
                  <a:pt x="1949" y="2564"/>
                </a:lnTo>
                <a:lnTo>
                  <a:pt x="1953" y="2534"/>
                </a:lnTo>
                <a:lnTo>
                  <a:pt x="1954" y="2501"/>
                </a:lnTo>
                <a:lnTo>
                  <a:pt x="1952" y="2464"/>
                </a:lnTo>
                <a:lnTo>
                  <a:pt x="1948" y="2426"/>
                </a:lnTo>
                <a:lnTo>
                  <a:pt x="1941" y="2384"/>
                </a:lnTo>
                <a:lnTo>
                  <a:pt x="1933" y="2341"/>
                </a:lnTo>
                <a:lnTo>
                  <a:pt x="1923" y="2297"/>
                </a:lnTo>
                <a:lnTo>
                  <a:pt x="1910" y="2251"/>
                </a:lnTo>
                <a:lnTo>
                  <a:pt x="1896" y="2205"/>
                </a:lnTo>
                <a:lnTo>
                  <a:pt x="1881" y="2160"/>
                </a:lnTo>
                <a:lnTo>
                  <a:pt x="1865" y="2113"/>
                </a:lnTo>
                <a:lnTo>
                  <a:pt x="1847" y="2068"/>
                </a:lnTo>
                <a:lnTo>
                  <a:pt x="1838" y="2068"/>
                </a:lnTo>
                <a:close/>
                <a:moveTo>
                  <a:pt x="793" y="386"/>
                </a:moveTo>
                <a:lnTo>
                  <a:pt x="408" y="793"/>
                </a:lnTo>
                <a:lnTo>
                  <a:pt x="793" y="793"/>
                </a:lnTo>
                <a:lnTo>
                  <a:pt x="793" y="386"/>
                </a:lnTo>
                <a:close/>
                <a:moveTo>
                  <a:pt x="1004" y="210"/>
                </a:moveTo>
                <a:lnTo>
                  <a:pt x="1004" y="1003"/>
                </a:lnTo>
                <a:lnTo>
                  <a:pt x="210" y="1003"/>
                </a:lnTo>
                <a:lnTo>
                  <a:pt x="210" y="3150"/>
                </a:lnTo>
                <a:lnTo>
                  <a:pt x="2508" y="3150"/>
                </a:lnTo>
                <a:lnTo>
                  <a:pt x="2508" y="210"/>
                </a:lnTo>
                <a:lnTo>
                  <a:pt x="1959" y="210"/>
                </a:lnTo>
                <a:lnTo>
                  <a:pt x="1959" y="369"/>
                </a:lnTo>
                <a:lnTo>
                  <a:pt x="2191" y="369"/>
                </a:lnTo>
                <a:lnTo>
                  <a:pt x="2191" y="568"/>
                </a:lnTo>
                <a:lnTo>
                  <a:pt x="1959" y="568"/>
                </a:lnTo>
                <a:lnTo>
                  <a:pt x="1959" y="757"/>
                </a:lnTo>
                <a:lnTo>
                  <a:pt x="2191" y="757"/>
                </a:lnTo>
                <a:lnTo>
                  <a:pt x="2191" y="955"/>
                </a:lnTo>
                <a:lnTo>
                  <a:pt x="1959" y="955"/>
                </a:lnTo>
                <a:lnTo>
                  <a:pt x="1959" y="1142"/>
                </a:lnTo>
                <a:lnTo>
                  <a:pt x="2191" y="1142"/>
                </a:lnTo>
                <a:lnTo>
                  <a:pt x="2191" y="1341"/>
                </a:lnTo>
                <a:lnTo>
                  <a:pt x="1959" y="1341"/>
                </a:lnTo>
                <a:lnTo>
                  <a:pt x="1959" y="1535"/>
                </a:lnTo>
                <a:lnTo>
                  <a:pt x="2263" y="1535"/>
                </a:lnTo>
                <a:lnTo>
                  <a:pt x="2263" y="2068"/>
                </a:lnTo>
                <a:lnTo>
                  <a:pt x="2114" y="2068"/>
                </a:lnTo>
                <a:lnTo>
                  <a:pt x="2130" y="2116"/>
                </a:lnTo>
                <a:lnTo>
                  <a:pt x="2145" y="2165"/>
                </a:lnTo>
                <a:lnTo>
                  <a:pt x="2159" y="2216"/>
                </a:lnTo>
                <a:lnTo>
                  <a:pt x="2171" y="2267"/>
                </a:lnTo>
                <a:lnTo>
                  <a:pt x="2182" y="2320"/>
                </a:lnTo>
                <a:lnTo>
                  <a:pt x="2191" y="2371"/>
                </a:lnTo>
                <a:lnTo>
                  <a:pt x="2197" y="2423"/>
                </a:lnTo>
                <a:lnTo>
                  <a:pt x="2200" y="2474"/>
                </a:lnTo>
                <a:lnTo>
                  <a:pt x="2201" y="2524"/>
                </a:lnTo>
                <a:lnTo>
                  <a:pt x="2198" y="2572"/>
                </a:lnTo>
                <a:lnTo>
                  <a:pt x="2190" y="2617"/>
                </a:lnTo>
                <a:lnTo>
                  <a:pt x="2179" y="2662"/>
                </a:lnTo>
                <a:lnTo>
                  <a:pt x="2164" y="2704"/>
                </a:lnTo>
                <a:lnTo>
                  <a:pt x="2143" y="2743"/>
                </a:lnTo>
                <a:lnTo>
                  <a:pt x="2131" y="2761"/>
                </a:lnTo>
                <a:lnTo>
                  <a:pt x="2116" y="2781"/>
                </a:lnTo>
                <a:lnTo>
                  <a:pt x="2098" y="2800"/>
                </a:lnTo>
                <a:lnTo>
                  <a:pt x="2078" y="2818"/>
                </a:lnTo>
                <a:lnTo>
                  <a:pt x="2055" y="2836"/>
                </a:lnTo>
                <a:lnTo>
                  <a:pt x="2029" y="2851"/>
                </a:lnTo>
                <a:lnTo>
                  <a:pt x="1999" y="2865"/>
                </a:lnTo>
                <a:lnTo>
                  <a:pt x="1966" y="2877"/>
                </a:lnTo>
                <a:lnTo>
                  <a:pt x="1930" y="2886"/>
                </a:lnTo>
                <a:lnTo>
                  <a:pt x="1890" y="2892"/>
                </a:lnTo>
                <a:lnTo>
                  <a:pt x="1845" y="2894"/>
                </a:lnTo>
                <a:lnTo>
                  <a:pt x="1845" y="2894"/>
                </a:lnTo>
                <a:lnTo>
                  <a:pt x="1840" y="2894"/>
                </a:lnTo>
                <a:lnTo>
                  <a:pt x="1840" y="2894"/>
                </a:lnTo>
                <a:lnTo>
                  <a:pt x="1796" y="2892"/>
                </a:lnTo>
                <a:lnTo>
                  <a:pt x="1756" y="2886"/>
                </a:lnTo>
                <a:lnTo>
                  <a:pt x="1720" y="2877"/>
                </a:lnTo>
                <a:lnTo>
                  <a:pt x="1687" y="2865"/>
                </a:lnTo>
                <a:lnTo>
                  <a:pt x="1658" y="2851"/>
                </a:lnTo>
                <a:lnTo>
                  <a:pt x="1631" y="2836"/>
                </a:lnTo>
                <a:lnTo>
                  <a:pt x="1607" y="2818"/>
                </a:lnTo>
                <a:lnTo>
                  <a:pt x="1588" y="2800"/>
                </a:lnTo>
                <a:lnTo>
                  <a:pt x="1570" y="2781"/>
                </a:lnTo>
                <a:lnTo>
                  <a:pt x="1555" y="2761"/>
                </a:lnTo>
                <a:lnTo>
                  <a:pt x="1542" y="2743"/>
                </a:lnTo>
                <a:lnTo>
                  <a:pt x="1522" y="2704"/>
                </a:lnTo>
                <a:lnTo>
                  <a:pt x="1507" y="2662"/>
                </a:lnTo>
                <a:lnTo>
                  <a:pt x="1495" y="2617"/>
                </a:lnTo>
                <a:lnTo>
                  <a:pt x="1488" y="2572"/>
                </a:lnTo>
                <a:lnTo>
                  <a:pt x="1485" y="2524"/>
                </a:lnTo>
                <a:lnTo>
                  <a:pt x="1485" y="2474"/>
                </a:lnTo>
                <a:lnTo>
                  <a:pt x="1488" y="2423"/>
                </a:lnTo>
                <a:lnTo>
                  <a:pt x="1495" y="2371"/>
                </a:lnTo>
                <a:lnTo>
                  <a:pt x="1504" y="2320"/>
                </a:lnTo>
                <a:lnTo>
                  <a:pt x="1515" y="2267"/>
                </a:lnTo>
                <a:lnTo>
                  <a:pt x="1527" y="2216"/>
                </a:lnTo>
                <a:lnTo>
                  <a:pt x="1541" y="2165"/>
                </a:lnTo>
                <a:lnTo>
                  <a:pt x="1556" y="2116"/>
                </a:lnTo>
                <a:lnTo>
                  <a:pt x="1572" y="2068"/>
                </a:lnTo>
                <a:lnTo>
                  <a:pt x="1423" y="2068"/>
                </a:lnTo>
                <a:lnTo>
                  <a:pt x="1423" y="1535"/>
                </a:lnTo>
                <a:lnTo>
                  <a:pt x="1494" y="1535"/>
                </a:lnTo>
                <a:lnTo>
                  <a:pt x="1494" y="1341"/>
                </a:lnTo>
                <a:lnTo>
                  <a:pt x="1726" y="1341"/>
                </a:lnTo>
                <a:lnTo>
                  <a:pt x="1726" y="1153"/>
                </a:lnTo>
                <a:lnTo>
                  <a:pt x="1494" y="1153"/>
                </a:lnTo>
                <a:lnTo>
                  <a:pt x="1494" y="955"/>
                </a:lnTo>
                <a:lnTo>
                  <a:pt x="1726" y="955"/>
                </a:lnTo>
                <a:lnTo>
                  <a:pt x="1726" y="757"/>
                </a:lnTo>
                <a:lnTo>
                  <a:pt x="1494" y="757"/>
                </a:lnTo>
                <a:lnTo>
                  <a:pt x="1494" y="559"/>
                </a:lnTo>
                <a:lnTo>
                  <a:pt x="1726" y="559"/>
                </a:lnTo>
                <a:lnTo>
                  <a:pt x="1726" y="379"/>
                </a:lnTo>
                <a:lnTo>
                  <a:pt x="1494" y="379"/>
                </a:lnTo>
                <a:lnTo>
                  <a:pt x="1494" y="210"/>
                </a:lnTo>
                <a:lnTo>
                  <a:pt x="1004" y="210"/>
                </a:lnTo>
                <a:close/>
                <a:moveTo>
                  <a:pt x="871" y="0"/>
                </a:moveTo>
                <a:lnTo>
                  <a:pt x="2717" y="0"/>
                </a:lnTo>
                <a:lnTo>
                  <a:pt x="2717" y="3360"/>
                </a:lnTo>
                <a:lnTo>
                  <a:pt x="0" y="3360"/>
                </a:lnTo>
                <a:lnTo>
                  <a:pt x="0" y="919"/>
                </a:lnTo>
                <a:lnTo>
                  <a:pt x="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30" name="Shape 9930"/>
          <p:cNvGrpSpPr/>
          <p:nvPr/>
        </p:nvGrpSpPr>
        <p:grpSpPr>
          <a:xfrm>
            <a:off x="3186032" y="442210"/>
            <a:ext cx="157091" cy="194339"/>
            <a:chOff x="4580" y="1868"/>
            <a:chExt cx="388" cy="480"/>
          </a:xfrm>
        </p:grpSpPr>
        <p:sp>
          <p:nvSpPr>
            <p:cNvPr id="9931" name="Shape 9931"/>
            <p:cNvSpPr/>
            <p:nvPr/>
          </p:nvSpPr>
          <p:spPr>
            <a:xfrm>
              <a:off x="4580" y="1868"/>
              <a:ext cx="388" cy="480"/>
            </a:xfrm>
            <a:custGeom>
              <a:avLst/>
              <a:gdLst/>
              <a:ahLst/>
              <a:cxnLst/>
              <a:rect l="0" t="0" r="0" b="0"/>
              <a:pathLst>
                <a:path w="2718" h="3360" extrusionOk="0">
                  <a:moveTo>
                    <a:pt x="793" y="386"/>
                  </a:moveTo>
                  <a:lnTo>
                    <a:pt x="408" y="793"/>
                  </a:lnTo>
                  <a:lnTo>
                    <a:pt x="793" y="793"/>
                  </a:lnTo>
                  <a:lnTo>
                    <a:pt x="793" y="386"/>
                  </a:lnTo>
                  <a:close/>
                  <a:moveTo>
                    <a:pt x="1004" y="209"/>
                  </a:moveTo>
                  <a:lnTo>
                    <a:pt x="1004" y="1003"/>
                  </a:lnTo>
                  <a:lnTo>
                    <a:pt x="210" y="1003"/>
                  </a:lnTo>
                  <a:lnTo>
                    <a:pt x="210" y="3150"/>
                  </a:lnTo>
                  <a:lnTo>
                    <a:pt x="2508" y="3150"/>
                  </a:lnTo>
                  <a:lnTo>
                    <a:pt x="2508" y="209"/>
                  </a:lnTo>
                  <a:lnTo>
                    <a:pt x="1004" y="209"/>
                  </a:lnTo>
                  <a:close/>
                  <a:moveTo>
                    <a:pt x="871" y="0"/>
                  </a:moveTo>
                  <a:lnTo>
                    <a:pt x="2718" y="0"/>
                  </a:lnTo>
                  <a:lnTo>
                    <a:pt x="2718" y="3360"/>
                  </a:lnTo>
                  <a:lnTo>
                    <a:pt x="0" y="3360"/>
                  </a:lnTo>
                  <a:lnTo>
                    <a:pt x="0" y="919"/>
                  </a:lnTo>
                  <a:lnTo>
                    <a:pt x="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32" name="Shape 9932"/>
            <p:cNvSpPr/>
            <p:nvPr/>
          </p:nvSpPr>
          <p:spPr>
            <a:xfrm>
              <a:off x="4636" y="2082"/>
              <a:ext cx="276" cy="206"/>
            </a:xfrm>
            <a:custGeom>
              <a:avLst/>
              <a:gdLst/>
              <a:ahLst/>
              <a:cxnLst/>
              <a:rect l="0" t="0" r="0" b="0"/>
              <a:pathLst>
                <a:path w="1932" h="1438" extrusionOk="0">
                  <a:moveTo>
                    <a:pt x="0" y="0"/>
                  </a:moveTo>
                  <a:lnTo>
                    <a:pt x="571" y="0"/>
                  </a:lnTo>
                  <a:lnTo>
                    <a:pt x="571" y="114"/>
                  </a:lnTo>
                  <a:lnTo>
                    <a:pt x="508" y="114"/>
                  </a:lnTo>
                  <a:lnTo>
                    <a:pt x="484" y="116"/>
                  </a:lnTo>
                  <a:lnTo>
                    <a:pt x="467" y="121"/>
                  </a:lnTo>
                  <a:lnTo>
                    <a:pt x="454" y="128"/>
                  </a:lnTo>
                  <a:lnTo>
                    <a:pt x="446" y="137"/>
                  </a:lnTo>
                  <a:lnTo>
                    <a:pt x="442" y="146"/>
                  </a:lnTo>
                  <a:lnTo>
                    <a:pt x="441" y="156"/>
                  </a:lnTo>
                  <a:lnTo>
                    <a:pt x="441" y="159"/>
                  </a:lnTo>
                  <a:lnTo>
                    <a:pt x="441" y="164"/>
                  </a:lnTo>
                  <a:lnTo>
                    <a:pt x="443" y="173"/>
                  </a:lnTo>
                  <a:lnTo>
                    <a:pt x="445" y="185"/>
                  </a:lnTo>
                  <a:lnTo>
                    <a:pt x="449" y="203"/>
                  </a:lnTo>
                  <a:lnTo>
                    <a:pt x="457" y="230"/>
                  </a:lnTo>
                  <a:lnTo>
                    <a:pt x="468" y="263"/>
                  </a:lnTo>
                  <a:lnTo>
                    <a:pt x="481" y="300"/>
                  </a:lnTo>
                  <a:lnTo>
                    <a:pt x="706" y="940"/>
                  </a:lnTo>
                  <a:lnTo>
                    <a:pt x="885" y="425"/>
                  </a:lnTo>
                  <a:lnTo>
                    <a:pt x="819" y="238"/>
                  </a:lnTo>
                  <a:lnTo>
                    <a:pt x="805" y="208"/>
                  </a:lnTo>
                  <a:lnTo>
                    <a:pt x="790" y="181"/>
                  </a:lnTo>
                  <a:lnTo>
                    <a:pt x="776" y="160"/>
                  </a:lnTo>
                  <a:lnTo>
                    <a:pt x="760" y="144"/>
                  </a:lnTo>
                  <a:lnTo>
                    <a:pt x="744" y="132"/>
                  </a:lnTo>
                  <a:lnTo>
                    <a:pt x="724" y="122"/>
                  </a:lnTo>
                  <a:lnTo>
                    <a:pt x="709" y="119"/>
                  </a:lnTo>
                  <a:lnTo>
                    <a:pt x="691" y="115"/>
                  </a:lnTo>
                  <a:lnTo>
                    <a:pt x="671" y="114"/>
                  </a:lnTo>
                  <a:lnTo>
                    <a:pt x="631" y="114"/>
                  </a:lnTo>
                  <a:lnTo>
                    <a:pt x="631" y="0"/>
                  </a:lnTo>
                  <a:lnTo>
                    <a:pt x="1227" y="0"/>
                  </a:lnTo>
                  <a:lnTo>
                    <a:pt x="1227" y="114"/>
                  </a:lnTo>
                  <a:lnTo>
                    <a:pt x="1153" y="114"/>
                  </a:lnTo>
                  <a:lnTo>
                    <a:pt x="1135" y="115"/>
                  </a:lnTo>
                  <a:lnTo>
                    <a:pt x="1120" y="118"/>
                  </a:lnTo>
                  <a:lnTo>
                    <a:pt x="1110" y="121"/>
                  </a:lnTo>
                  <a:lnTo>
                    <a:pt x="1103" y="124"/>
                  </a:lnTo>
                  <a:lnTo>
                    <a:pt x="1099" y="127"/>
                  </a:lnTo>
                  <a:lnTo>
                    <a:pt x="1094" y="132"/>
                  </a:lnTo>
                  <a:lnTo>
                    <a:pt x="1091" y="138"/>
                  </a:lnTo>
                  <a:lnTo>
                    <a:pt x="1088" y="148"/>
                  </a:lnTo>
                  <a:lnTo>
                    <a:pt x="1087" y="162"/>
                  </a:lnTo>
                  <a:lnTo>
                    <a:pt x="1087" y="171"/>
                  </a:lnTo>
                  <a:lnTo>
                    <a:pt x="1089" y="182"/>
                  </a:lnTo>
                  <a:lnTo>
                    <a:pt x="1091" y="197"/>
                  </a:lnTo>
                  <a:lnTo>
                    <a:pt x="1094" y="215"/>
                  </a:lnTo>
                  <a:lnTo>
                    <a:pt x="1100" y="235"/>
                  </a:lnTo>
                  <a:lnTo>
                    <a:pt x="1107" y="260"/>
                  </a:lnTo>
                  <a:lnTo>
                    <a:pt x="1117" y="290"/>
                  </a:lnTo>
                  <a:lnTo>
                    <a:pt x="1128" y="324"/>
                  </a:lnTo>
                  <a:lnTo>
                    <a:pt x="1345" y="940"/>
                  </a:lnTo>
                  <a:lnTo>
                    <a:pt x="1562" y="314"/>
                  </a:lnTo>
                  <a:lnTo>
                    <a:pt x="1573" y="282"/>
                  </a:lnTo>
                  <a:lnTo>
                    <a:pt x="1582" y="255"/>
                  </a:lnTo>
                  <a:lnTo>
                    <a:pt x="1589" y="232"/>
                  </a:lnTo>
                  <a:lnTo>
                    <a:pt x="1594" y="212"/>
                  </a:lnTo>
                  <a:lnTo>
                    <a:pt x="1597" y="196"/>
                  </a:lnTo>
                  <a:lnTo>
                    <a:pt x="1601" y="183"/>
                  </a:lnTo>
                  <a:lnTo>
                    <a:pt x="1602" y="172"/>
                  </a:lnTo>
                  <a:lnTo>
                    <a:pt x="1603" y="164"/>
                  </a:lnTo>
                  <a:lnTo>
                    <a:pt x="1603" y="159"/>
                  </a:lnTo>
                  <a:lnTo>
                    <a:pt x="1602" y="146"/>
                  </a:lnTo>
                  <a:lnTo>
                    <a:pt x="1595" y="136"/>
                  </a:lnTo>
                  <a:lnTo>
                    <a:pt x="1585" y="130"/>
                  </a:lnTo>
                  <a:lnTo>
                    <a:pt x="1560" y="122"/>
                  </a:lnTo>
                  <a:lnTo>
                    <a:pt x="1531" y="116"/>
                  </a:lnTo>
                  <a:lnTo>
                    <a:pt x="1496" y="114"/>
                  </a:lnTo>
                  <a:lnTo>
                    <a:pt x="1457" y="114"/>
                  </a:lnTo>
                  <a:lnTo>
                    <a:pt x="1457" y="0"/>
                  </a:lnTo>
                  <a:lnTo>
                    <a:pt x="1932" y="0"/>
                  </a:lnTo>
                  <a:lnTo>
                    <a:pt x="1932" y="114"/>
                  </a:lnTo>
                  <a:lnTo>
                    <a:pt x="1893" y="114"/>
                  </a:lnTo>
                  <a:lnTo>
                    <a:pt x="1872" y="115"/>
                  </a:lnTo>
                  <a:lnTo>
                    <a:pt x="1854" y="118"/>
                  </a:lnTo>
                  <a:lnTo>
                    <a:pt x="1841" y="122"/>
                  </a:lnTo>
                  <a:lnTo>
                    <a:pt x="1828" y="128"/>
                  </a:lnTo>
                  <a:lnTo>
                    <a:pt x="1817" y="136"/>
                  </a:lnTo>
                  <a:lnTo>
                    <a:pt x="1806" y="147"/>
                  </a:lnTo>
                  <a:lnTo>
                    <a:pt x="1794" y="163"/>
                  </a:lnTo>
                  <a:lnTo>
                    <a:pt x="1782" y="183"/>
                  </a:lnTo>
                  <a:lnTo>
                    <a:pt x="1777" y="190"/>
                  </a:lnTo>
                  <a:lnTo>
                    <a:pt x="1773" y="198"/>
                  </a:lnTo>
                  <a:lnTo>
                    <a:pt x="1769" y="211"/>
                  </a:lnTo>
                  <a:lnTo>
                    <a:pt x="1762" y="227"/>
                  </a:lnTo>
                  <a:lnTo>
                    <a:pt x="1754" y="247"/>
                  </a:lnTo>
                  <a:lnTo>
                    <a:pt x="1745" y="272"/>
                  </a:lnTo>
                  <a:lnTo>
                    <a:pt x="1735" y="303"/>
                  </a:lnTo>
                  <a:lnTo>
                    <a:pt x="1722" y="340"/>
                  </a:lnTo>
                  <a:lnTo>
                    <a:pt x="1342" y="1438"/>
                  </a:lnTo>
                  <a:lnTo>
                    <a:pt x="1247" y="1438"/>
                  </a:lnTo>
                  <a:lnTo>
                    <a:pt x="972" y="667"/>
                  </a:lnTo>
                  <a:lnTo>
                    <a:pt x="698" y="1438"/>
                  </a:lnTo>
                  <a:lnTo>
                    <a:pt x="608" y="1438"/>
                  </a:lnTo>
                  <a:lnTo>
                    <a:pt x="203" y="308"/>
                  </a:lnTo>
                  <a:lnTo>
                    <a:pt x="191" y="277"/>
                  </a:lnTo>
                  <a:lnTo>
                    <a:pt x="182" y="250"/>
                  </a:lnTo>
                  <a:lnTo>
                    <a:pt x="173" y="228"/>
                  </a:lnTo>
                  <a:lnTo>
                    <a:pt x="167" y="209"/>
                  </a:lnTo>
                  <a:lnTo>
                    <a:pt x="161" y="195"/>
                  </a:lnTo>
                  <a:lnTo>
                    <a:pt x="157" y="184"/>
                  </a:lnTo>
                  <a:lnTo>
                    <a:pt x="154" y="176"/>
                  </a:lnTo>
                  <a:lnTo>
                    <a:pt x="150" y="171"/>
                  </a:lnTo>
                  <a:lnTo>
                    <a:pt x="149" y="168"/>
                  </a:lnTo>
                  <a:lnTo>
                    <a:pt x="138" y="151"/>
                  </a:lnTo>
                  <a:lnTo>
                    <a:pt x="126" y="138"/>
                  </a:lnTo>
                  <a:lnTo>
                    <a:pt x="112" y="127"/>
                  </a:lnTo>
                  <a:lnTo>
                    <a:pt x="98" y="122"/>
                  </a:lnTo>
                  <a:lnTo>
                    <a:pt x="82" y="119"/>
                  </a:lnTo>
                  <a:lnTo>
                    <a:pt x="61" y="115"/>
                  </a:lnTo>
                  <a:lnTo>
                    <a:pt x="38" y="114"/>
                  </a:lnTo>
                  <a:lnTo>
                    <a:pt x="0" y="11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33" name="Shape 9933"/>
          <p:cNvGrpSpPr/>
          <p:nvPr/>
        </p:nvGrpSpPr>
        <p:grpSpPr>
          <a:xfrm>
            <a:off x="1494222" y="450307"/>
            <a:ext cx="195554" cy="178144"/>
            <a:chOff x="4653" y="1874"/>
            <a:chExt cx="483" cy="440"/>
          </a:xfrm>
        </p:grpSpPr>
        <p:sp>
          <p:nvSpPr>
            <p:cNvPr id="9934" name="Shape 9934"/>
            <p:cNvSpPr/>
            <p:nvPr/>
          </p:nvSpPr>
          <p:spPr>
            <a:xfrm>
              <a:off x="4835" y="2053"/>
              <a:ext cx="301" cy="261"/>
            </a:xfrm>
            <a:custGeom>
              <a:avLst/>
              <a:gdLst/>
              <a:ahLst/>
              <a:cxnLst/>
              <a:rect l="0" t="0" r="0" b="0"/>
              <a:pathLst>
                <a:path w="2110" h="1829" extrusionOk="0">
                  <a:moveTo>
                    <a:pt x="1411" y="346"/>
                  </a:moveTo>
                  <a:lnTo>
                    <a:pt x="1381" y="349"/>
                  </a:lnTo>
                  <a:lnTo>
                    <a:pt x="1353" y="358"/>
                  </a:lnTo>
                  <a:lnTo>
                    <a:pt x="1327" y="372"/>
                  </a:lnTo>
                  <a:lnTo>
                    <a:pt x="1305" y="390"/>
                  </a:lnTo>
                  <a:lnTo>
                    <a:pt x="1287" y="412"/>
                  </a:lnTo>
                  <a:lnTo>
                    <a:pt x="1272" y="437"/>
                  </a:lnTo>
                  <a:lnTo>
                    <a:pt x="1264" y="464"/>
                  </a:lnTo>
                  <a:lnTo>
                    <a:pt x="1261" y="494"/>
                  </a:lnTo>
                  <a:lnTo>
                    <a:pt x="1264" y="523"/>
                  </a:lnTo>
                  <a:lnTo>
                    <a:pt x="1272" y="551"/>
                  </a:lnTo>
                  <a:lnTo>
                    <a:pt x="1287" y="576"/>
                  </a:lnTo>
                  <a:lnTo>
                    <a:pt x="1305" y="598"/>
                  </a:lnTo>
                  <a:lnTo>
                    <a:pt x="1327" y="616"/>
                  </a:lnTo>
                  <a:lnTo>
                    <a:pt x="1353" y="629"/>
                  </a:lnTo>
                  <a:lnTo>
                    <a:pt x="1381" y="639"/>
                  </a:lnTo>
                  <a:lnTo>
                    <a:pt x="1411" y="641"/>
                  </a:lnTo>
                  <a:lnTo>
                    <a:pt x="1441" y="639"/>
                  </a:lnTo>
                  <a:lnTo>
                    <a:pt x="1470" y="629"/>
                  </a:lnTo>
                  <a:lnTo>
                    <a:pt x="1495" y="616"/>
                  </a:lnTo>
                  <a:lnTo>
                    <a:pt x="1517" y="598"/>
                  </a:lnTo>
                  <a:lnTo>
                    <a:pt x="1535" y="576"/>
                  </a:lnTo>
                  <a:lnTo>
                    <a:pt x="1549" y="551"/>
                  </a:lnTo>
                  <a:lnTo>
                    <a:pt x="1558" y="523"/>
                  </a:lnTo>
                  <a:lnTo>
                    <a:pt x="1561" y="494"/>
                  </a:lnTo>
                  <a:lnTo>
                    <a:pt x="1558" y="464"/>
                  </a:lnTo>
                  <a:lnTo>
                    <a:pt x="1549" y="437"/>
                  </a:lnTo>
                  <a:lnTo>
                    <a:pt x="1535" y="412"/>
                  </a:lnTo>
                  <a:lnTo>
                    <a:pt x="1517" y="390"/>
                  </a:lnTo>
                  <a:lnTo>
                    <a:pt x="1495" y="372"/>
                  </a:lnTo>
                  <a:lnTo>
                    <a:pt x="1470" y="358"/>
                  </a:lnTo>
                  <a:lnTo>
                    <a:pt x="1441" y="349"/>
                  </a:lnTo>
                  <a:lnTo>
                    <a:pt x="1411" y="346"/>
                  </a:lnTo>
                  <a:close/>
                  <a:moveTo>
                    <a:pt x="700" y="346"/>
                  </a:moveTo>
                  <a:lnTo>
                    <a:pt x="670" y="349"/>
                  </a:lnTo>
                  <a:lnTo>
                    <a:pt x="641" y="358"/>
                  </a:lnTo>
                  <a:lnTo>
                    <a:pt x="616" y="372"/>
                  </a:lnTo>
                  <a:lnTo>
                    <a:pt x="594" y="390"/>
                  </a:lnTo>
                  <a:lnTo>
                    <a:pt x="576" y="412"/>
                  </a:lnTo>
                  <a:lnTo>
                    <a:pt x="562" y="437"/>
                  </a:lnTo>
                  <a:lnTo>
                    <a:pt x="552" y="464"/>
                  </a:lnTo>
                  <a:lnTo>
                    <a:pt x="549" y="494"/>
                  </a:lnTo>
                  <a:lnTo>
                    <a:pt x="552" y="523"/>
                  </a:lnTo>
                  <a:lnTo>
                    <a:pt x="562" y="551"/>
                  </a:lnTo>
                  <a:lnTo>
                    <a:pt x="576" y="576"/>
                  </a:lnTo>
                  <a:lnTo>
                    <a:pt x="594" y="598"/>
                  </a:lnTo>
                  <a:lnTo>
                    <a:pt x="616" y="616"/>
                  </a:lnTo>
                  <a:lnTo>
                    <a:pt x="641" y="629"/>
                  </a:lnTo>
                  <a:lnTo>
                    <a:pt x="670" y="639"/>
                  </a:lnTo>
                  <a:lnTo>
                    <a:pt x="700" y="641"/>
                  </a:lnTo>
                  <a:lnTo>
                    <a:pt x="730" y="639"/>
                  </a:lnTo>
                  <a:lnTo>
                    <a:pt x="758" y="629"/>
                  </a:lnTo>
                  <a:lnTo>
                    <a:pt x="783" y="616"/>
                  </a:lnTo>
                  <a:lnTo>
                    <a:pt x="806" y="598"/>
                  </a:lnTo>
                  <a:lnTo>
                    <a:pt x="824" y="576"/>
                  </a:lnTo>
                  <a:lnTo>
                    <a:pt x="837" y="551"/>
                  </a:lnTo>
                  <a:lnTo>
                    <a:pt x="847" y="523"/>
                  </a:lnTo>
                  <a:lnTo>
                    <a:pt x="850" y="494"/>
                  </a:lnTo>
                  <a:lnTo>
                    <a:pt x="847" y="464"/>
                  </a:lnTo>
                  <a:lnTo>
                    <a:pt x="837" y="437"/>
                  </a:lnTo>
                  <a:lnTo>
                    <a:pt x="824" y="412"/>
                  </a:lnTo>
                  <a:lnTo>
                    <a:pt x="806" y="390"/>
                  </a:lnTo>
                  <a:lnTo>
                    <a:pt x="783" y="372"/>
                  </a:lnTo>
                  <a:lnTo>
                    <a:pt x="758" y="358"/>
                  </a:lnTo>
                  <a:lnTo>
                    <a:pt x="730" y="349"/>
                  </a:lnTo>
                  <a:lnTo>
                    <a:pt x="700" y="346"/>
                  </a:lnTo>
                  <a:close/>
                  <a:moveTo>
                    <a:pt x="1055" y="0"/>
                  </a:moveTo>
                  <a:lnTo>
                    <a:pt x="1138" y="2"/>
                  </a:lnTo>
                  <a:lnTo>
                    <a:pt x="1218" y="11"/>
                  </a:lnTo>
                  <a:lnTo>
                    <a:pt x="1298" y="23"/>
                  </a:lnTo>
                  <a:lnTo>
                    <a:pt x="1374" y="41"/>
                  </a:lnTo>
                  <a:lnTo>
                    <a:pt x="1448" y="63"/>
                  </a:lnTo>
                  <a:lnTo>
                    <a:pt x="1519" y="90"/>
                  </a:lnTo>
                  <a:lnTo>
                    <a:pt x="1588" y="120"/>
                  </a:lnTo>
                  <a:lnTo>
                    <a:pt x="1653" y="154"/>
                  </a:lnTo>
                  <a:lnTo>
                    <a:pt x="1716" y="193"/>
                  </a:lnTo>
                  <a:lnTo>
                    <a:pt x="1774" y="236"/>
                  </a:lnTo>
                  <a:lnTo>
                    <a:pt x="1828" y="280"/>
                  </a:lnTo>
                  <a:lnTo>
                    <a:pt x="1879" y="329"/>
                  </a:lnTo>
                  <a:lnTo>
                    <a:pt x="1925" y="381"/>
                  </a:lnTo>
                  <a:lnTo>
                    <a:pt x="1967" y="436"/>
                  </a:lnTo>
                  <a:lnTo>
                    <a:pt x="2003" y="493"/>
                  </a:lnTo>
                  <a:lnTo>
                    <a:pt x="2035" y="552"/>
                  </a:lnTo>
                  <a:lnTo>
                    <a:pt x="2061" y="614"/>
                  </a:lnTo>
                  <a:lnTo>
                    <a:pt x="2083" y="678"/>
                  </a:lnTo>
                  <a:lnTo>
                    <a:pt x="2099" y="744"/>
                  </a:lnTo>
                  <a:lnTo>
                    <a:pt x="2107" y="810"/>
                  </a:lnTo>
                  <a:lnTo>
                    <a:pt x="2110" y="880"/>
                  </a:lnTo>
                  <a:lnTo>
                    <a:pt x="2108" y="948"/>
                  </a:lnTo>
                  <a:lnTo>
                    <a:pt x="2099" y="1013"/>
                  </a:lnTo>
                  <a:lnTo>
                    <a:pt x="2084" y="1079"/>
                  </a:lnTo>
                  <a:lnTo>
                    <a:pt x="2062" y="1142"/>
                  </a:lnTo>
                  <a:lnTo>
                    <a:pt x="2037" y="1203"/>
                  </a:lnTo>
                  <a:lnTo>
                    <a:pt x="2006" y="1262"/>
                  </a:lnTo>
                  <a:lnTo>
                    <a:pt x="1970" y="1319"/>
                  </a:lnTo>
                  <a:lnTo>
                    <a:pt x="1929" y="1373"/>
                  </a:lnTo>
                  <a:lnTo>
                    <a:pt x="1978" y="1829"/>
                  </a:lnTo>
                  <a:lnTo>
                    <a:pt x="1561" y="1652"/>
                  </a:lnTo>
                  <a:lnTo>
                    <a:pt x="1496" y="1679"/>
                  </a:lnTo>
                  <a:lnTo>
                    <a:pt x="1427" y="1703"/>
                  </a:lnTo>
                  <a:lnTo>
                    <a:pt x="1357" y="1723"/>
                  </a:lnTo>
                  <a:lnTo>
                    <a:pt x="1284" y="1738"/>
                  </a:lnTo>
                  <a:lnTo>
                    <a:pt x="1210" y="1750"/>
                  </a:lnTo>
                  <a:lnTo>
                    <a:pt x="1133" y="1757"/>
                  </a:lnTo>
                  <a:lnTo>
                    <a:pt x="1055" y="1759"/>
                  </a:lnTo>
                  <a:lnTo>
                    <a:pt x="973" y="1757"/>
                  </a:lnTo>
                  <a:lnTo>
                    <a:pt x="893" y="1749"/>
                  </a:lnTo>
                  <a:lnTo>
                    <a:pt x="813" y="1736"/>
                  </a:lnTo>
                  <a:lnTo>
                    <a:pt x="737" y="1718"/>
                  </a:lnTo>
                  <a:lnTo>
                    <a:pt x="662" y="1697"/>
                  </a:lnTo>
                  <a:lnTo>
                    <a:pt x="591" y="1669"/>
                  </a:lnTo>
                  <a:lnTo>
                    <a:pt x="522" y="1639"/>
                  </a:lnTo>
                  <a:lnTo>
                    <a:pt x="458" y="1605"/>
                  </a:lnTo>
                  <a:lnTo>
                    <a:pt x="395" y="1566"/>
                  </a:lnTo>
                  <a:lnTo>
                    <a:pt x="337" y="1524"/>
                  </a:lnTo>
                  <a:lnTo>
                    <a:pt x="283" y="1479"/>
                  </a:lnTo>
                  <a:lnTo>
                    <a:pt x="232" y="1430"/>
                  </a:lnTo>
                  <a:lnTo>
                    <a:pt x="185" y="1378"/>
                  </a:lnTo>
                  <a:lnTo>
                    <a:pt x="144" y="1324"/>
                  </a:lnTo>
                  <a:lnTo>
                    <a:pt x="107" y="1266"/>
                  </a:lnTo>
                  <a:lnTo>
                    <a:pt x="75" y="1207"/>
                  </a:lnTo>
                  <a:lnTo>
                    <a:pt x="48" y="1146"/>
                  </a:lnTo>
                  <a:lnTo>
                    <a:pt x="28" y="1081"/>
                  </a:lnTo>
                  <a:lnTo>
                    <a:pt x="12" y="1016"/>
                  </a:lnTo>
                  <a:lnTo>
                    <a:pt x="3" y="949"/>
                  </a:lnTo>
                  <a:lnTo>
                    <a:pt x="0" y="880"/>
                  </a:lnTo>
                  <a:lnTo>
                    <a:pt x="3" y="810"/>
                  </a:lnTo>
                  <a:lnTo>
                    <a:pt x="12" y="744"/>
                  </a:lnTo>
                  <a:lnTo>
                    <a:pt x="28" y="678"/>
                  </a:lnTo>
                  <a:lnTo>
                    <a:pt x="48" y="614"/>
                  </a:lnTo>
                  <a:lnTo>
                    <a:pt x="75" y="552"/>
                  </a:lnTo>
                  <a:lnTo>
                    <a:pt x="107" y="493"/>
                  </a:lnTo>
                  <a:lnTo>
                    <a:pt x="144" y="436"/>
                  </a:lnTo>
                  <a:lnTo>
                    <a:pt x="185" y="381"/>
                  </a:lnTo>
                  <a:lnTo>
                    <a:pt x="232" y="329"/>
                  </a:lnTo>
                  <a:lnTo>
                    <a:pt x="283" y="280"/>
                  </a:lnTo>
                  <a:lnTo>
                    <a:pt x="337" y="236"/>
                  </a:lnTo>
                  <a:lnTo>
                    <a:pt x="395" y="193"/>
                  </a:lnTo>
                  <a:lnTo>
                    <a:pt x="458" y="154"/>
                  </a:lnTo>
                  <a:lnTo>
                    <a:pt x="522" y="120"/>
                  </a:lnTo>
                  <a:lnTo>
                    <a:pt x="591" y="90"/>
                  </a:lnTo>
                  <a:lnTo>
                    <a:pt x="662" y="63"/>
                  </a:lnTo>
                  <a:lnTo>
                    <a:pt x="737" y="41"/>
                  </a:lnTo>
                  <a:lnTo>
                    <a:pt x="813" y="23"/>
                  </a:lnTo>
                  <a:lnTo>
                    <a:pt x="893" y="11"/>
                  </a:lnTo>
                  <a:lnTo>
                    <a:pt x="973" y="2"/>
                  </a:lnTo>
                  <a:lnTo>
                    <a:pt x="10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35" name="Shape 9935"/>
            <p:cNvSpPr/>
            <p:nvPr/>
          </p:nvSpPr>
          <p:spPr>
            <a:xfrm>
              <a:off x="4653" y="1874"/>
              <a:ext cx="398" cy="345"/>
            </a:xfrm>
            <a:custGeom>
              <a:avLst/>
              <a:gdLst/>
              <a:ahLst/>
              <a:cxnLst/>
              <a:rect l="0" t="0" r="0" b="0"/>
              <a:pathLst>
                <a:path w="2789" h="2416" extrusionOk="0">
                  <a:moveTo>
                    <a:pt x="1866" y="458"/>
                  </a:moveTo>
                  <a:lnTo>
                    <a:pt x="1830" y="461"/>
                  </a:lnTo>
                  <a:lnTo>
                    <a:pt x="1796" y="470"/>
                  </a:lnTo>
                  <a:lnTo>
                    <a:pt x="1765" y="485"/>
                  </a:lnTo>
                  <a:lnTo>
                    <a:pt x="1737" y="503"/>
                  </a:lnTo>
                  <a:lnTo>
                    <a:pt x="1713" y="526"/>
                  </a:lnTo>
                  <a:lnTo>
                    <a:pt x="1694" y="553"/>
                  </a:lnTo>
                  <a:lnTo>
                    <a:pt x="1679" y="585"/>
                  </a:lnTo>
                  <a:lnTo>
                    <a:pt x="1669" y="617"/>
                  </a:lnTo>
                  <a:lnTo>
                    <a:pt x="1666" y="652"/>
                  </a:lnTo>
                  <a:lnTo>
                    <a:pt x="1669" y="687"/>
                  </a:lnTo>
                  <a:lnTo>
                    <a:pt x="1679" y="720"/>
                  </a:lnTo>
                  <a:lnTo>
                    <a:pt x="1694" y="750"/>
                  </a:lnTo>
                  <a:lnTo>
                    <a:pt x="1713" y="777"/>
                  </a:lnTo>
                  <a:lnTo>
                    <a:pt x="1737" y="801"/>
                  </a:lnTo>
                  <a:lnTo>
                    <a:pt x="1765" y="821"/>
                  </a:lnTo>
                  <a:lnTo>
                    <a:pt x="1796" y="835"/>
                  </a:lnTo>
                  <a:lnTo>
                    <a:pt x="1830" y="844"/>
                  </a:lnTo>
                  <a:lnTo>
                    <a:pt x="1866" y="847"/>
                  </a:lnTo>
                  <a:lnTo>
                    <a:pt x="1901" y="844"/>
                  </a:lnTo>
                  <a:lnTo>
                    <a:pt x="1935" y="835"/>
                  </a:lnTo>
                  <a:lnTo>
                    <a:pt x="1965" y="821"/>
                  </a:lnTo>
                  <a:lnTo>
                    <a:pt x="1993" y="801"/>
                  </a:lnTo>
                  <a:lnTo>
                    <a:pt x="2016" y="777"/>
                  </a:lnTo>
                  <a:lnTo>
                    <a:pt x="2036" y="750"/>
                  </a:lnTo>
                  <a:lnTo>
                    <a:pt x="2050" y="720"/>
                  </a:lnTo>
                  <a:lnTo>
                    <a:pt x="2060" y="687"/>
                  </a:lnTo>
                  <a:lnTo>
                    <a:pt x="2063" y="652"/>
                  </a:lnTo>
                  <a:lnTo>
                    <a:pt x="2060" y="617"/>
                  </a:lnTo>
                  <a:lnTo>
                    <a:pt x="2050" y="585"/>
                  </a:lnTo>
                  <a:lnTo>
                    <a:pt x="2036" y="553"/>
                  </a:lnTo>
                  <a:lnTo>
                    <a:pt x="2016" y="526"/>
                  </a:lnTo>
                  <a:lnTo>
                    <a:pt x="1993" y="503"/>
                  </a:lnTo>
                  <a:lnTo>
                    <a:pt x="1965" y="485"/>
                  </a:lnTo>
                  <a:lnTo>
                    <a:pt x="1935" y="470"/>
                  </a:lnTo>
                  <a:lnTo>
                    <a:pt x="1901" y="461"/>
                  </a:lnTo>
                  <a:lnTo>
                    <a:pt x="1866" y="458"/>
                  </a:lnTo>
                  <a:close/>
                  <a:moveTo>
                    <a:pt x="925" y="458"/>
                  </a:moveTo>
                  <a:lnTo>
                    <a:pt x="889" y="461"/>
                  </a:lnTo>
                  <a:lnTo>
                    <a:pt x="855" y="470"/>
                  </a:lnTo>
                  <a:lnTo>
                    <a:pt x="824" y="485"/>
                  </a:lnTo>
                  <a:lnTo>
                    <a:pt x="797" y="503"/>
                  </a:lnTo>
                  <a:lnTo>
                    <a:pt x="773" y="526"/>
                  </a:lnTo>
                  <a:lnTo>
                    <a:pt x="754" y="553"/>
                  </a:lnTo>
                  <a:lnTo>
                    <a:pt x="739" y="585"/>
                  </a:lnTo>
                  <a:lnTo>
                    <a:pt x="730" y="617"/>
                  </a:lnTo>
                  <a:lnTo>
                    <a:pt x="727" y="652"/>
                  </a:lnTo>
                  <a:lnTo>
                    <a:pt x="730" y="687"/>
                  </a:lnTo>
                  <a:lnTo>
                    <a:pt x="739" y="720"/>
                  </a:lnTo>
                  <a:lnTo>
                    <a:pt x="754" y="750"/>
                  </a:lnTo>
                  <a:lnTo>
                    <a:pt x="773" y="777"/>
                  </a:lnTo>
                  <a:lnTo>
                    <a:pt x="797" y="801"/>
                  </a:lnTo>
                  <a:lnTo>
                    <a:pt x="824" y="821"/>
                  </a:lnTo>
                  <a:lnTo>
                    <a:pt x="855" y="835"/>
                  </a:lnTo>
                  <a:lnTo>
                    <a:pt x="889" y="844"/>
                  </a:lnTo>
                  <a:lnTo>
                    <a:pt x="925" y="847"/>
                  </a:lnTo>
                  <a:lnTo>
                    <a:pt x="960" y="844"/>
                  </a:lnTo>
                  <a:lnTo>
                    <a:pt x="994" y="835"/>
                  </a:lnTo>
                  <a:lnTo>
                    <a:pt x="1025" y="821"/>
                  </a:lnTo>
                  <a:lnTo>
                    <a:pt x="1052" y="801"/>
                  </a:lnTo>
                  <a:lnTo>
                    <a:pt x="1077" y="777"/>
                  </a:lnTo>
                  <a:lnTo>
                    <a:pt x="1096" y="750"/>
                  </a:lnTo>
                  <a:lnTo>
                    <a:pt x="1110" y="720"/>
                  </a:lnTo>
                  <a:lnTo>
                    <a:pt x="1120" y="687"/>
                  </a:lnTo>
                  <a:lnTo>
                    <a:pt x="1123" y="652"/>
                  </a:lnTo>
                  <a:lnTo>
                    <a:pt x="1120" y="617"/>
                  </a:lnTo>
                  <a:lnTo>
                    <a:pt x="1110" y="585"/>
                  </a:lnTo>
                  <a:lnTo>
                    <a:pt x="1096" y="553"/>
                  </a:lnTo>
                  <a:lnTo>
                    <a:pt x="1077" y="526"/>
                  </a:lnTo>
                  <a:lnTo>
                    <a:pt x="1052" y="503"/>
                  </a:lnTo>
                  <a:lnTo>
                    <a:pt x="1025" y="485"/>
                  </a:lnTo>
                  <a:lnTo>
                    <a:pt x="994" y="470"/>
                  </a:lnTo>
                  <a:lnTo>
                    <a:pt x="960" y="461"/>
                  </a:lnTo>
                  <a:lnTo>
                    <a:pt x="925" y="458"/>
                  </a:lnTo>
                  <a:close/>
                  <a:moveTo>
                    <a:pt x="1395" y="0"/>
                  </a:moveTo>
                  <a:lnTo>
                    <a:pt x="1490" y="3"/>
                  </a:lnTo>
                  <a:lnTo>
                    <a:pt x="1583" y="10"/>
                  </a:lnTo>
                  <a:lnTo>
                    <a:pt x="1676" y="23"/>
                  </a:lnTo>
                  <a:lnTo>
                    <a:pt x="1765" y="41"/>
                  </a:lnTo>
                  <a:lnTo>
                    <a:pt x="1853" y="64"/>
                  </a:lnTo>
                  <a:lnTo>
                    <a:pt x="1938" y="91"/>
                  </a:lnTo>
                  <a:lnTo>
                    <a:pt x="2019" y="122"/>
                  </a:lnTo>
                  <a:lnTo>
                    <a:pt x="2099" y="158"/>
                  </a:lnTo>
                  <a:lnTo>
                    <a:pt x="2174" y="198"/>
                  </a:lnTo>
                  <a:lnTo>
                    <a:pt x="2247" y="242"/>
                  </a:lnTo>
                  <a:lnTo>
                    <a:pt x="2316" y="289"/>
                  </a:lnTo>
                  <a:lnTo>
                    <a:pt x="2381" y="340"/>
                  </a:lnTo>
                  <a:lnTo>
                    <a:pt x="2442" y="394"/>
                  </a:lnTo>
                  <a:lnTo>
                    <a:pt x="2499" y="451"/>
                  </a:lnTo>
                  <a:lnTo>
                    <a:pt x="2552" y="512"/>
                  </a:lnTo>
                  <a:lnTo>
                    <a:pt x="2600" y="575"/>
                  </a:lnTo>
                  <a:lnTo>
                    <a:pt x="2642" y="641"/>
                  </a:lnTo>
                  <a:lnTo>
                    <a:pt x="2680" y="710"/>
                  </a:lnTo>
                  <a:lnTo>
                    <a:pt x="2713" y="780"/>
                  </a:lnTo>
                  <a:lnTo>
                    <a:pt x="2740" y="853"/>
                  </a:lnTo>
                  <a:lnTo>
                    <a:pt x="2761" y="927"/>
                  </a:lnTo>
                  <a:lnTo>
                    <a:pt x="2777" y="1004"/>
                  </a:lnTo>
                  <a:lnTo>
                    <a:pt x="2786" y="1082"/>
                  </a:lnTo>
                  <a:lnTo>
                    <a:pt x="2789" y="1162"/>
                  </a:lnTo>
                  <a:lnTo>
                    <a:pt x="2788" y="1190"/>
                  </a:lnTo>
                  <a:lnTo>
                    <a:pt x="2786" y="1217"/>
                  </a:lnTo>
                  <a:lnTo>
                    <a:pt x="2714" y="1194"/>
                  </a:lnTo>
                  <a:lnTo>
                    <a:pt x="2641" y="1174"/>
                  </a:lnTo>
                  <a:lnTo>
                    <a:pt x="2565" y="1158"/>
                  </a:lnTo>
                  <a:lnTo>
                    <a:pt x="2487" y="1147"/>
                  </a:lnTo>
                  <a:lnTo>
                    <a:pt x="2408" y="1140"/>
                  </a:lnTo>
                  <a:lnTo>
                    <a:pt x="2326" y="1138"/>
                  </a:lnTo>
                  <a:lnTo>
                    <a:pt x="2239" y="1140"/>
                  </a:lnTo>
                  <a:lnTo>
                    <a:pt x="2153" y="1148"/>
                  </a:lnTo>
                  <a:lnTo>
                    <a:pt x="2069" y="1162"/>
                  </a:lnTo>
                  <a:lnTo>
                    <a:pt x="1988" y="1179"/>
                  </a:lnTo>
                  <a:lnTo>
                    <a:pt x="1908" y="1202"/>
                  </a:lnTo>
                  <a:lnTo>
                    <a:pt x="1832" y="1230"/>
                  </a:lnTo>
                  <a:lnTo>
                    <a:pt x="1758" y="1262"/>
                  </a:lnTo>
                  <a:lnTo>
                    <a:pt x="1687" y="1298"/>
                  </a:lnTo>
                  <a:lnTo>
                    <a:pt x="1621" y="1339"/>
                  </a:lnTo>
                  <a:lnTo>
                    <a:pt x="1557" y="1382"/>
                  </a:lnTo>
                  <a:lnTo>
                    <a:pt x="1497" y="1429"/>
                  </a:lnTo>
                  <a:lnTo>
                    <a:pt x="1440" y="1480"/>
                  </a:lnTo>
                  <a:lnTo>
                    <a:pt x="1389" y="1534"/>
                  </a:lnTo>
                  <a:lnTo>
                    <a:pt x="1342" y="1592"/>
                  </a:lnTo>
                  <a:lnTo>
                    <a:pt x="1299" y="1652"/>
                  </a:lnTo>
                  <a:lnTo>
                    <a:pt x="1261" y="1715"/>
                  </a:lnTo>
                  <a:lnTo>
                    <a:pt x="1229" y="1779"/>
                  </a:lnTo>
                  <a:lnTo>
                    <a:pt x="1202" y="1847"/>
                  </a:lnTo>
                  <a:lnTo>
                    <a:pt x="1180" y="1915"/>
                  </a:lnTo>
                  <a:lnTo>
                    <a:pt x="1165" y="1986"/>
                  </a:lnTo>
                  <a:lnTo>
                    <a:pt x="1155" y="2059"/>
                  </a:lnTo>
                  <a:lnTo>
                    <a:pt x="1152" y="2134"/>
                  </a:lnTo>
                  <a:lnTo>
                    <a:pt x="1155" y="2192"/>
                  </a:lnTo>
                  <a:lnTo>
                    <a:pt x="1161" y="2251"/>
                  </a:lnTo>
                  <a:lnTo>
                    <a:pt x="1172" y="2308"/>
                  </a:lnTo>
                  <a:lnTo>
                    <a:pt x="1092" y="2296"/>
                  </a:lnTo>
                  <a:lnTo>
                    <a:pt x="1016" y="2280"/>
                  </a:lnTo>
                  <a:lnTo>
                    <a:pt x="941" y="2260"/>
                  </a:lnTo>
                  <a:lnTo>
                    <a:pt x="867" y="2238"/>
                  </a:lnTo>
                  <a:lnTo>
                    <a:pt x="795" y="2212"/>
                  </a:lnTo>
                  <a:lnTo>
                    <a:pt x="727" y="2182"/>
                  </a:lnTo>
                  <a:lnTo>
                    <a:pt x="176" y="2416"/>
                  </a:lnTo>
                  <a:lnTo>
                    <a:pt x="240" y="1814"/>
                  </a:lnTo>
                  <a:lnTo>
                    <a:pt x="192" y="1751"/>
                  </a:lnTo>
                  <a:lnTo>
                    <a:pt x="148" y="1684"/>
                  </a:lnTo>
                  <a:lnTo>
                    <a:pt x="110" y="1617"/>
                  </a:lnTo>
                  <a:lnTo>
                    <a:pt x="77" y="1546"/>
                  </a:lnTo>
                  <a:lnTo>
                    <a:pt x="50" y="1472"/>
                  </a:lnTo>
                  <a:lnTo>
                    <a:pt x="29" y="1397"/>
                  </a:lnTo>
                  <a:lnTo>
                    <a:pt x="13" y="1321"/>
                  </a:lnTo>
                  <a:lnTo>
                    <a:pt x="3" y="1242"/>
                  </a:lnTo>
                  <a:lnTo>
                    <a:pt x="0" y="1162"/>
                  </a:lnTo>
                  <a:lnTo>
                    <a:pt x="3" y="1082"/>
                  </a:lnTo>
                  <a:lnTo>
                    <a:pt x="13" y="1004"/>
                  </a:lnTo>
                  <a:lnTo>
                    <a:pt x="29" y="927"/>
                  </a:lnTo>
                  <a:lnTo>
                    <a:pt x="50" y="853"/>
                  </a:lnTo>
                  <a:lnTo>
                    <a:pt x="77" y="780"/>
                  </a:lnTo>
                  <a:lnTo>
                    <a:pt x="109" y="710"/>
                  </a:lnTo>
                  <a:lnTo>
                    <a:pt x="147" y="641"/>
                  </a:lnTo>
                  <a:lnTo>
                    <a:pt x="191" y="575"/>
                  </a:lnTo>
                  <a:lnTo>
                    <a:pt x="239" y="512"/>
                  </a:lnTo>
                  <a:lnTo>
                    <a:pt x="291" y="451"/>
                  </a:lnTo>
                  <a:lnTo>
                    <a:pt x="348" y="394"/>
                  </a:lnTo>
                  <a:lnTo>
                    <a:pt x="408" y="340"/>
                  </a:lnTo>
                  <a:lnTo>
                    <a:pt x="474" y="289"/>
                  </a:lnTo>
                  <a:lnTo>
                    <a:pt x="543" y="242"/>
                  </a:lnTo>
                  <a:lnTo>
                    <a:pt x="615" y="198"/>
                  </a:lnTo>
                  <a:lnTo>
                    <a:pt x="690" y="158"/>
                  </a:lnTo>
                  <a:lnTo>
                    <a:pt x="770" y="122"/>
                  </a:lnTo>
                  <a:lnTo>
                    <a:pt x="852" y="91"/>
                  </a:lnTo>
                  <a:lnTo>
                    <a:pt x="937" y="64"/>
                  </a:lnTo>
                  <a:lnTo>
                    <a:pt x="1023" y="41"/>
                  </a:lnTo>
                  <a:lnTo>
                    <a:pt x="1114" y="23"/>
                  </a:lnTo>
                  <a:lnTo>
                    <a:pt x="1205" y="10"/>
                  </a:lnTo>
                  <a:lnTo>
                    <a:pt x="1299" y="3"/>
                  </a:lnTo>
                  <a:lnTo>
                    <a:pt x="13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36" name="Shape 9936"/>
          <p:cNvSpPr/>
          <p:nvPr/>
        </p:nvSpPr>
        <p:spPr>
          <a:xfrm>
            <a:off x="4809825" y="442817"/>
            <a:ext cx="121057" cy="193124"/>
          </a:xfrm>
          <a:custGeom>
            <a:avLst/>
            <a:gdLst/>
            <a:ahLst/>
            <a:cxnLst/>
            <a:rect l="0" t="0" r="0" b="0"/>
            <a:pathLst>
              <a:path w="2097" h="3337" extrusionOk="0">
                <a:moveTo>
                  <a:pt x="1054" y="280"/>
                </a:moveTo>
                <a:lnTo>
                  <a:pt x="984" y="283"/>
                </a:lnTo>
                <a:lnTo>
                  <a:pt x="916" y="293"/>
                </a:lnTo>
                <a:lnTo>
                  <a:pt x="851" y="308"/>
                </a:lnTo>
                <a:lnTo>
                  <a:pt x="787" y="329"/>
                </a:lnTo>
                <a:lnTo>
                  <a:pt x="726" y="355"/>
                </a:lnTo>
                <a:lnTo>
                  <a:pt x="668" y="387"/>
                </a:lnTo>
                <a:lnTo>
                  <a:pt x="612" y="423"/>
                </a:lnTo>
                <a:lnTo>
                  <a:pt x="561" y="464"/>
                </a:lnTo>
                <a:lnTo>
                  <a:pt x="512" y="509"/>
                </a:lnTo>
                <a:lnTo>
                  <a:pt x="468" y="558"/>
                </a:lnTo>
                <a:lnTo>
                  <a:pt x="429" y="610"/>
                </a:lnTo>
                <a:lnTo>
                  <a:pt x="393" y="666"/>
                </a:lnTo>
                <a:lnTo>
                  <a:pt x="362" y="726"/>
                </a:lnTo>
                <a:lnTo>
                  <a:pt x="336" y="788"/>
                </a:lnTo>
                <a:lnTo>
                  <a:pt x="316" y="852"/>
                </a:lnTo>
                <a:lnTo>
                  <a:pt x="301" y="919"/>
                </a:lnTo>
                <a:lnTo>
                  <a:pt x="291" y="987"/>
                </a:lnTo>
                <a:lnTo>
                  <a:pt x="288" y="1058"/>
                </a:lnTo>
                <a:lnTo>
                  <a:pt x="291" y="1131"/>
                </a:lnTo>
                <a:lnTo>
                  <a:pt x="301" y="1202"/>
                </a:lnTo>
                <a:lnTo>
                  <a:pt x="318" y="1271"/>
                </a:lnTo>
                <a:lnTo>
                  <a:pt x="339" y="1337"/>
                </a:lnTo>
                <a:lnTo>
                  <a:pt x="367" y="1401"/>
                </a:lnTo>
                <a:lnTo>
                  <a:pt x="400" y="1462"/>
                </a:lnTo>
                <a:lnTo>
                  <a:pt x="449" y="1397"/>
                </a:lnTo>
                <a:lnTo>
                  <a:pt x="503" y="1334"/>
                </a:lnTo>
                <a:lnTo>
                  <a:pt x="560" y="1271"/>
                </a:lnTo>
                <a:lnTo>
                  <a:pt x="622" y="1209"/>
                </a:lnTo>
                <a:lnTo>
                  <a:pt x="608" y="1159"/>
                </a:lnTo>
                <a:lnTo>
                  <a:pt x="599" y="1107"/>
                </a:lnTo>
                <a:lnTo>
                  <a:pt x="596" y="1055"/>
                </a:lnTo>
                <a:lnTo>
                  <a:pt x="599" y="999"/>
                </a:lnTo>
                <a:lnTo>
                  <a:pt x="609" y="946"/>
                </a:lnTo>
                <a:lnTo>
                  <a:pt x="624" y="894"/>
                </a:lnTo>
                <a:lnTo>
                  <a:pt x="644" y="845"/>
                </a:lnTo>
                <a:lnTo>
                  <a:pt x="669" y="799"/>
                </a:lnTo>
                <a:lnTo>
                  <a:pt x="699" y="756"/>
                </a:lnTo>
                <a:lnTo>
                  <a:pt x="734" y="717"/>
                </a:lnTo>
                <a:lnTo>
                  <a:pt x="772" y="682"/>
                </a:lnTo>
                <a:lnTo>
                  <a:pt x="814" y="652"/>
                </a:lnTo>
                <a:lnTo>
                  <a:pt x="859" y="625"/>
                </a:lnTo>
                <a:lnTo>
                  <a:pt x="908" y="605"/>
                </a:lnTo>
                <a:lnTo>
                  <a:pt x="958" y="589"/>
                </a:lnTo>
                <a:lnTo>
                  <a:pt x="1012" y="581"/>
                </a:lnTo>
                <a:lnTo>
                  <a:pt x="1067" y="577"/>
                </a:lnTo>
                <a:lnTo>
                  <a:pt x="1121" y="581"/>
                </a:lnTo>
                <a:lnTo>
                  <a:pt x="1174" y="589"/>
                </a:lnTo>
                <a:lnTo>
                  <a:pt x="1224" y="605"/>
                </a:lnTo>
                <a:lnTo>
                  <a:pt x="1273" y="625"/>
                </a:lnTo>
                <a:lnTo>
                  <a:pt x="1318" y="652"/>
                </a:lnTo>
                <a:lnTo>
                  <a:pt x="1361" y="682"/>
                </a:lnTo>
                <a:lnTo>
                  <a:pt x="1398" y="717"/>
                </a:lnTo>
                <a:lnTo>
                  <a:pt x="1433" y="756"/>
                </a:lnTo>
                <a:lnTo>
                  <a:pt x="1463" y="799"/>
                </a:lnTo>
                <a:lnTo>
                  <a:pt x="1489" y="845"/>
                </a:lnTo>
                <a:lnTo>
                  <a:pt x="1509" y="894"/>
                </a:lnTo>
                <a:lnTo>
                  <a:pt x="1524" y="946"/>
                </a:lnTo>
                <a:lnTo>
                  <a:pt x="1534" y="999"/>
                </a:lnTo>
                <a:lnTo>
                  <a:pt x="1537" y="1055"/>
                </a:lnTo>
                <a:lnTo>
                  <a:pt x="1534" y="1111"/>
                </a:lnTo>
                <a:lnTo>
                  <a:pt x="1524" y="1164"/>
                </a:lnTo>
                <a:lnTo>
                  <a:pt x="1509" y="1215"/>
                </a:lnTo>
                <a:lnTo>
                  <a:pt x="1489" y="1264"/>
                </a:lnTo>
                <a:lnTo>
                  <a:pt x="1463" y="1310"/>
                </a:lnTo>
                <a:lnTo>
                  <a:pt x="1433" y="1353"/>
                </a:lnTo>
                <a:lnTo>
                  <a:pt x="1398" y="1392"/>
                </a:lnTo>
                <a:lnTo>
                  <a:pt x="1361" y="1427"/>
                </a:lnTo>
                <a:lnTo>
                  <a:pt x="1318" y="1457"/>
                </a:lnTo>
                <a:lnTo>
                  <a:pt x="1273" y="1483"/>
                </a:lnTo>
                <a:lnTo>
                  <a:pt x="1224" y="1504"/>
                </a:lnTo>
                <a:lnTo>
                  <a:pt x="1174" y="1519"/>
                </a:lnTo>
                <a:lnTo>
                  <a:pt x="1121" y="1529"/>
                </a:lnTo>
                <a:lnTo>
                  <a:pt x="1067" y="1533"/>
                </a:lnTo>
                <a:lnTo>
                  <a:pt x="1012" y="1529"/>
                </a:lnTo>
                <a:lnTo>
                  <a:pt x="958" y="1519"/>
                </a:lnTo>
                <a:lnTo>
                  <a:pt x="908" y="1567"/>
                </a:lnTo>
                <a:lnTo>
                  <a:pt x="861" y="1616"/>
                </a:lnTo>
                <a:lnTo>
                  <a:pt x="820" y="1667"/>
                </a:lnTo>
                <a:lnTo>
                  <a:pt x="781" y="1718"/>
                </a:lnTo>
                <a:lnTo>
                  <a:pt x="745" y="1769"/>
                </a:lnTo>
                <a:lnTo>
                  <a:pt x="803" y="1793"/>
                </a:lnTo>
                <a:lnTo>
                  <a:pt x="864" y="1812"/>
                </a:lnTo>
                <a:lnTo>
                  <a:pt x="925" y="1825"/>
                </a:lnTo>
                <a:lnTo>
                  <a:pt x="989" y="1833"/>
                </a:lnTo>
                <a:lnTo>
                  <a:pt x="1054" y="1837"/>
                </a:lnTo>
                <a:lnTo>
                  <a:pt x="1124" y="1833"/>
                </a:lnTo>
                <a:lnTo>
                  <a:pt x="1191" y="1824"/>
                </a:lnTo>
                <a:lnTo>
                  <a:pt x="1258" y="1808"/>
                </a:lnTo>
                <a:lnTo>
                  <a:pt x="1321" y="1788"/>
                </a:lnTo>
                <a:lnTo>
                  <a:pt x="1382" y="1761"/>
                </a:lnTo>
                <a:lnTo>
                  <a:pt x="1440" y="1730"/>
                </a:lnTo>
                <a:lnTo>
                  <a:pt x="1496" y="1694"/>
                </a:lnTo>
                <a:lnTo>
                  <a:pt x="1548" y="1654"/>
                </a:lnTo>
                <a:lnTo>
                  <a:pt x="1596" y="1608"/>
                </a:lnTo>
                <a:lnTo>
                  <a:pt x="1640" y="1560"/>
                </a:lnTo>
                <a:lnTo>
                  <a:pt x="1680" y="1506"/>
                </a:lnTo>
                <a:lnTo>
                  <a:pt x="1715" y="1451"/>
                </a:lnTo>
                <a:lnTo>
                  <a:pt x="1747" y="1392"/>
                </a:lnTo>
                <a:lnTo>
                  <a:pt x="1772" y="1330"/>
                </a:lnTo>
                <a:lnTo>
                  <a:pt x="1794" y="1265"/>
                </a:lnTo>
                <a:lnTo>
                  <a:pt x="1809" y="1198"/>
                </a:lnTo>
                <a:lnTo>
                  <a:pt x="1817" y="1129"/>
                </a:lnTo>
                <a:lnTo>
                  <a:pt x="1821" y="1058"/>
                </a:lnTo>
                <a:lnTo>
                  <a:pt x="1817" y="987"/>
                </a:lnTo>
                <a:lnTo>
                  <a:pt x="1809" y="919"/>
                </a:lnTo>
                <a:lnTo>
                  <a:pt x="1794" y="852"/>
                </a:lnTo>
                <a:lnTo>
                  <a:pt x="1772" y="788"/>
                </a:lnTo>
                <a:lnTo>
                  <a:pt x="1747" y="726"/>
                </a:lnTo>
                <a:lnTo>
                  <a:pt x="1715" y="666"/>
                </a:lnTo>
                <a:lnTo>
                  <a:pt x="1680" y="610"/>
                </a:lnTo>
                <a:lnTo>
                  <a:pt x="1640" y="558"/>
                </a:lnTo>
                <a:lnTo>
                  <a:pt x="1596" y="509"/>
                </a:lnTo>
                <a:lnTo>
                  <a:pt x="1548" y="464"/>
                </a:lnTo>
                <a:lnTo>
                  <a:pt x="1496" y="423"/>
                </a:lnTo>
                <a:lnTo>
                  <a:pt x="1440" y="387"/>
                </a:lnTo>
                <a:lnTo>
                  <a:pt x="1382" y="355"/>
                </a:lnTo>
                <a:lnTo>
                  <a:pt x="1321" y="329"/>
                </a:lnTo>
                <a:lnTo>
                  <a:pt x="1258" y="308"/>
                </a:lnTo>
                <a:lnTo>
                  <a:pt x="1191" y="293"/>
                </a:lnTo>
                <a:lnTo>
                  <a:pt x="1124" y="283"/>
                </a:lnTo>
                <a:lnTo>
                  <a:pt x="1054" y="280"/>
                </a:lnTo>
                <a:close/>
                <a:moveTo>
                  <a:pt x="1054" y="0"/>
                </a:moveTo>
                <a:lnTo>
                  <a:pt x="1054" y="0"/>
                </a:lnTo>
                <a:lnTo>
                  <a:pt x="1135" y="3"/>
                </a:lnTo>
                <a:lnTo>
                  <a:pt x="1215" y="13"/>
                </a:lnTo>
                <a:lnTo>
                  <a:pt x="1293" y="28"/>
                </a:lnTo>
                <a:lnTo>
                  <a:pt x="1368" y="49"/>
                </a:lnTo>
                <a:lnTo>
                  <a:pt x="1443" y="76"/>
                </a:lnTo>
                <a:lnTo>
                  <a:pt x="1512" y="108"/>
                </a:lnTo>
                <a:lnTo>
                  <a:pt x="1580" y="145"/>
                </a:lnTo>
                <a:lnTo>
                  <a:pt x="1646" y="186"/>
                </a:lnTo>
                <a:lnTo>
                  <a:pt x="1707" y="233"/>
                </a:lnTo>
                <a:lnTo>
                  <a:pt x="1764" y="283"/>
                </a:lnTo>
                <a:lnTo>
                  <a:pt x="1818" y="338"/>
                </a:lnTo>
                <a:lnTo>
                  <a:pt x="1868" y="396"/>
                </a:lnTo>
                <a:lnTo>
                  <a:pt x="1914" y="459"/>
                </a:lnTo>
                <a:lnTo>
                  <a:pt x="1955" y="524"/>
                </a:lnTo>
                <a:lnTo>
                  <a:pt x="1991" y="593"/>
                </a:lnTo>
                <a:lnTo>
                  <a:pt x="2023" y="665"/>
                </a:lnTo>
                <a:lnTo>
                  <a:pt x="2048" y="739"/>
                </a:lnTo>
                <a:lnTo>
                  <a:pt x="2070" y="816"/>
                </a:lnTo>
                <a:lnTo>
                  <a:pt x="2085" y="895"/>
                </a:lnTo>
                <a:lnTo>
                  <a:pt x="2095" y="975"/>
                </a:lnTo>
                <a:lnTo>
                  <a:pt x="2097" y="1058"/>
                </a:lnTo>
                <a:lnTo>
                  <a:pt x="2095" y="1141"/>
                </a:lnTo>
                <a:lnTo>
                  <a:pt x="2085" y="1222"/>
                </a:lnTo>
                <a:lnTo>
                  <a:pt x="2070" y="1301"/>
                </a:lnTo>
                <a:lnTo>
                  <a:pt x="2048" y="1378"/>
                </a:lnTo>
                <a:lnTo>
                  <a:pt x="2023" y="1452"/>
                </a:lnTo>
                <a:lnTo>
                  <a:pt x="1991" y="1524"/>
                </a:lnTo>
                <a:lnTo>
                  <a:pt x="1955" y="1592"/>
                </a:lnTo>
                <a:lnTo>
                  <a:pt x="1914" y="1658"/>
                </a:lnTo>
                <a:lnTo>
                  <a:pt x="1868" y="1720"/>
                </a:lnTo>
                <a:lnTo>
                  <a:pt x="1818" y="1779"/>
                </a:lnTo>
                <a:lnTo>
                  <a:pt x="1764" y="1833"/>
                </a:lnTo>
                <a:lnTo>
                  <a:pt x="1707" y="1885"/>
                </a:lnTo>
                <a:lnTo>
                  <a:pt x="1646" y="1930"/>
                </a:lnTo>
                <a:lnTo>
                  <a:pt x="1580" y="1972"/>
                </a:lnTo>
                <a:lnTo>
                  <a:pt x="1512" y="2009"/>
                </a:lnTo>
                <a:lnTo>
                  <a:pt x="1443" y="2041"/>
                </a:lnTo>
                <a:lnTo>
                  <a:pt x="1368" y="2068"/>
                </a:lnTo>
                <a:lnTo>
                  <a:pt x="1293" y="2089"/>
                </a:lnTo>
                <a:lnTo>
                  <a:pt x="1215" y="2104"/>
                </a:lnTo>
                <a:lnTo>
                  <a:pt x="1135" y="2114"/>
                </a:lnTo>
                <a:lnTo>
                  <a:pt x="1054" y="2117"/>
                </a:lnTo>
                <a:lnTo>
                  <a:pt x="976" y="2114"/>
                </a:lnTo>
                <a:lnTo>
                  <a:pt x="901" y="2105"/>
                </a:lnTo>
                <a:lnTo>
                  <a:pt x="827" y="2091"/>
                </a:lnTo>
                <a:lnTo>
                  <a:pt x="754" y="2072"/>
                </a:lnTo>
                <a:lnTo>
                  <a:pt x="684" y="2047"/>
                </a:lnTo>
                <a:lnTo>
                  <a:pt x="616" y="2019"/>
                </a:lnTo>
                <a:lnTo>
                  <a:pt x="594" y="2079"/>
                </a:lnTo>
                <a:lnTo>
                  <a:pt x="575" y="2138"/>
                </a:lnTo>
                <a:lnTo>
                  <a:pt x="558" y="2192"/>
                </a:lnTo>
                <a:lnTo>
                  <a:pt x="546" y="2244"/>
                </a:lnTo>
                <a:lnTo>
                  <a:pt x="535" y="2292"/>
                </a:lnTo>
                <a:lnTo>
                  <a:pt x="527" y="2336"/>
                </a:lnTo>
                <a:lnTo>
                  <a:pt x="521" y="2375"/>
                </a:lnTo>
                <a:lnTo>
                  <a:pt x="517" y="2408"/>
                </a:lnTo>
                <a:lnTo>
                  <a:pt x="513" y="2434"/>
                </a:lnTo>
                <a:lnTo>
                  <a:pt x="512" y="2455"/>
                </a:lnTo>
                <a:lnTo>
                  <a:pt x="511" y="2467"/>
                </a:lnTo>
                <a:lnTo>
                  <a:pt x="511" y="2472"/>
                </a:lnTo>
                <a:lnTo>
                  <a:pt x="511" y="3337"/>
                </a:lnTo>
                <a:lnTo>
                  <a:pt x="0" y="3337"/>
                </a:lnTo>
                <a:lnTo>
                  <a:pt x="0" y="2468"/>
                </a:lnTo>
                <a:lnTo>
                  <a:pt x="0" y="2463"/>
                </a:lnTo>
                <a:lnTo>
                  <a:pt x="1" y="2451"/>
                </a:lnTo>
                <a:lnTo>
                  <a:pt x="3" y="2431"/>
                </a:lnTo>
                <a:lnTo>
                  <a:pt x="6" y="2404"/>
                </a:lnTo>
                <a:lnTo>
                  <a:pt x="11" y="2372"/>
                </a:lnTo>
                <a:lnTo>
                  <a:pt x="16" y="2333"/>
                </a:lnTo>
                <a:lnTo>
                  <a:pt x="25" y="2289"/>
                </a:lnTo>
                <a:lnTo>
                  <a:pt x="35" y="2240"/>
                </a:lnTo>
                <a:lnTo>
                  <a:pt x="48" y="2187"/>
                </a:lnTo>
                <a:lnTo>
                  <a:pt x="64" y="2129"/>
                </a:lnTo>
                <a:lnTo>
                  <a:pt x="83" y="2067"/>
                </a:lnTo>
                <a:lnTo>
                  <a:pt x="106" y="2001"/>
                </a:lnTo>
                <a:lnTo>
                  <a:pt x="132" y="1934"/>
                </a:lnTo>
                <a:lnTo>
                  <a:pt x="162" y="1862"/>
                </a:lnTo>
                <a:lnTo>
                  <a:pt x="196" y="1789"/>
                </a:lnTo>
                <a:lnTo>
                  <a:pt x="236" y="1714"/>
                </a:lnTo>
                <a:lnTo>
                  <a:pt x="191" y="1652"/>
                </a:lnTo>
                <a:lnTo>
                  <a:pt x="151" y="1587"/>
                </a:lnTo>
                <a:lnTo>
                  <a:pt x="116" y="1519"/>
                </a:lnTo>
                <a:lnTo>
                  <a:pt x="85" y="1447"/>
                </a:lnTo>
                <a:lnTo>
                  <a:pt x="59" y="1374"/>
                </a:lnTo>
                <a:lnTo>
                  <a:pt x="39" y="1298"/>
                </a:lnTo>
                <a:lnTo>
                  <a:pt x="24" y="1221"/>
                </a:lnTo>
                <a:lnTo>
                  <a:pt x="15" y="1140"/>
                </a:lnTo>
                <a:lnTo>
                  <a:pt x="12" y="1058"/>
                </a:lnTo>
                <a:lnTo>
                  <a:pt x="15" y="975"/>
                </a:lnTo>
                <a:lnTo>
                  <a:pt x="24" y="895"/>
                </a:lnTo>
                <a:lnTo>
                  <a:pt x="39" y="816"/>
                </a:lnTo>
                <a:lnTo>
                  <a:pt x="60" y="739"/>
                </a:lnTo>
                <a:lnTo>
                  <a:pt x="86" y="665"/>
                </a:lnTo>
                <a:lnTo>
                  <a:pt x="117" y="593"/>
                </a:lnTo>
                <a:lnTo>
                  <a:pt x="154" y="524"/>
                </a:lnTo>
                <a:lnTo>
                  <a:pt x="194" y="459"/>
                </a:lnTo>
                <a:lnTo>
                  <a:pt x="241" y="396"/>
                </a:lnTo>
                <a:lnTo>
                  <a:pt x="290" y="338"/>
                </a:lnTo>
                <a:lnTo>
                  <a:pt x="345" y="283"/>
                </a:lnTo>
                <a:lnTo>
                  <a:pt x="402" y="233"/>
                </a:lnTo>
                <a:lnTo>
                  <a:pt x="463" y="186"/>
                </a:lnTo>
                <a:lnTo>
                  <a:pt x="527" y="145"/>
                </a:lnTo>
                <a:lnTo>
                  <a:pt x="595" y="108"/>
                </a:lnTo>
                <a:lnTo>
                  <a:pt x="666" y="76"/>
                </a:lnTo>
                <a:lnTo>
                  <a:pt x="739" y="49"/>
                </a:lnTo>
                <a:lnTo>
                  <a:pt x="815" y="28"/>
                </a:lnTo>
                <a:lnTo>
                  <a:pt x="893" y="13"/>
                </a:lnTo>
                <a:lnTo>
                  <a:pt x="972" y="3"/>
                </a:lnTo>
                <a:lnTo>
                  <a:pt x="10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37" name="Shape 9937"/>
          <p:cNvSpPr/>
          <p:nvPr/>
        </p:nvSpPr>
        <p:spPr>
          <a:xfrm>
            <a:off x="2072869" y="442210"/>
            <a:ext cx="190696" cy="194339"/>
          </a:xfrm>
          <a:custGeom>
            <a:avLst/>
            <a:gdLst/>
            <a:ahLst/>
            <a:cxnLst/>
            <a:rect l="0" t="0" r="0" b="0"/>
            <a:pathLst>
              <a:path w="3296" h="3359" extrusionOk="0">
                <a:moveTo>
                  <a:pt x="2828" y="0"/>
                </a:moveTo>
                <a:lnTo>
                  <a:pt x="2880" y="2"/>
                </a:lnTo>
                <a:lnTo>
                  <a:pt x="2930" y="7"/>
                </a:lnTo>
                <a:lnTo>
                  <a:pt x="2979" y="17"/>
                </a:lnTo>
                <a:lnTo>
                  <a:pt x="3024" y="30"/>
                </a:lnTo>
                <a:lnTo>
                  <a:pt x="3067" y="47"/>
                </a:lnTo>
                <a:lnTo>
                  <a:pt x="3107" y="68"/>
                </a:lnTo>
                <a:lnTo>
                  <a:pt x="3143" y="93"/>
                </a:lnTo>
                <a:lnTo>
                  <a:pt x="3176" y="123"/>
                </a:lnTo>
                <a:lnTo>
                  <a:pt x="3206" y="157"/>
                </a:lnTo>
                <a:lnTo>
                  <a:pt x="3230" y="194"/>
                </a:lnTo>
                <a:lnTo>
                  <a:pt x="3251" y="234"/>
                </a:lnTo>
                <a:lnTo>
                  <a:pt x="3268" y="277"/>
                </a:lnTo>
                <a:lnTo>
                  <a:pt x="3280" y="324"/>
                </a:lnTo>
                <a:lnTo>
                  <a:pt x="3289" y="373"/>
                </a:lnTo>
                <a:lnTo>
                  <a:pt x="3294" y="424"/>
                </a:lnTo>
                <a:lnTo>
                  <a:pt x="3296" y="477"/>
                </a:lnTo>
                <a:lnTo>
                  <a:pt x="3295" y="532"/>
                </a:lnTo>
                <a:lnTo>
                  <a:pt x="3291" y="589"/>
                </a:lnTo>
                <a:lnTo>
                  <a:pt x="3283" y="647"/>
                </a:lnTo>
                <a:lnTo>
                  <a:pt x="3274" y="706"/>
                </a:lnTo>
                <a:lnTo>
                  <a:pt x="3262" y="765"/>
                </a:lnTo>
                <a:lnTo>
                  <a:pt x="3246" y="826"/>
                </a:lnTo>
                <a:lnTo>
                  <a:pt x="3229" y="886"/>
                </a:lnTo>
                <a:lnTo>
                  <a:pt x="3210" y="946"/>
                </a:lnTo>
                <a:lnTo>
                  <a:pt x="3189" y="1006"/>
                </a:lnTo>
                <a:lnTo>
                  <a:pt x="3166" y="1066"/>
                </a:lnTo>
                <a:lnTo>
                  <a:pt x="3141" y="1124"/>
                </a:lnTo>
                <a:lnTo>
                  <a:pt x="3115" y="1182"/>
                </a:lnTo>
                <a:lnTo>
                  <a:pt x="3088" y="1238"/>
                </a:lnTo>
                <a:lnTo>
                  <a:pt x="3060" y="1293"/>
                </a:lnTo>
                <a:lnTo>
                  <a:pt x="3031" y="1346"/>
                </a:lnTo>
                <a:lnTo>
                  <a:pt x="3001" y="1398"/>
                </a:lnTo>
                <a:lnTo>
                  <a:pt x="2970" y="1447"/>
                </a:lnTo>
                <a:lnTo>
                  <a:pt x="2939" y="1494"/>
                </a:lnTo>
                <a:lnTo>
                  <a:pt x="2907" y="1537"/>
                </a:lnTo>
                <a:lnTo>
                  <a:pt x="2875" y="1577"/>
                </a:lnTo>
                <a:lnTo>
                  <a:pt x="2844" y="1615"/>
                </a:lnTo>
                <a:lnTo>
                  <a:pt x="2812" y="1648"/>
                </a:lnTo>
                <a:lnTo>
                  <a:pt x="2764" y="1695"/>
                </a:lnTo>
                <a:lnTo>
                  <a:pt x="2712" y="1735"/>
                </a:lnTo>
                <a:lnTo>
                  <a:pt x="2658" y="1771"/>
                </a:lnTo>
                <a:lnTo>
                  <a:pt x="2603" y="1803"/>
                </a:lnTo>
                <a:lnTo>
                  <a:pt x="2545" y="1829"/>
                </a:lnTo>
                <a:lnTo>
                  <a:pt x="2487" y="1850"/>
                </a:lnTo>
                <a:lnTo>
                  <a:pt x="2426" y="1867"/>
                </a:lnTo>
                <a:lnTo>
                  <a:pt x="2365" y="1879"/>
                </a:lnTo>
                <a:lnTo>
                  <a:pt x="2304" y="1885"/>
                </a:lnTo>
                <a:lnTo>
                  <a:pt x="2241" y="1887"/>
                </a:lnTo>
                <a:lnTo>
                  <a:pt x="2179" y="1885"/>
                </a:lnTo>
                <a:lnTo>
                  <a:pt x="2118" y="1878"/>
                </a:lnTo>
                <a:lnTo>
                  <a:pt x="2056" y="1865"/>
                </a:lnTo>
                <a:lnTo>
                  <a:pt x="1997" y="1847"/>
                </a:lnTo>
                <a:lnTo>
                  <a:pt x="1938" y="1826"/>
                </a:lnTo>
                <a:lnTo>
                  <a:pt x="1896" y="1881"/>
                </a:lnTo>
                <a:lnTo>
                  <a:pt x="1853" y="1938"/>
                </a:lnTo>
                <a:lnTo>
                  <a:pt x="1799" y="2009"/>
                </a:lnTo>
                <a:lnTo>
                  <a:pt x="1743" y="2080"/>
                </a:lnTo>
                <a:lnTo>
                  <a:pt x="1684" y="2152"/>
                </a:lnTo>
                <a:lnTo>
                  <a:pt x="1597" y="2261"/>
                </a:lnTo>
                <a:lnTo>
                  <a:pt x="1509" y="2371"/>
                </a:lnTo>
                <a:lnTo>
                  <a:pt x="1437" y="2458"/>
                </a:lnTo>
                <a:lnTo>
                  <a:pt x="1365" y="2544"/>
                </a:lnTo>
                <a:lnTo>
                  <a:pt x="1293" y="2628"/>
                </a:lnTo>
                <a:lnTo>
                  <a:pt x="1222" y="2711"/>
                </a:lnTo>
                <a:lnTo>
                  <a:pt x="1152" y="2791"/>
                </a:lnTo>
                <a:lnTo>
                  <a:pt x="1084" y="2870"/>
                </a:lnTo>
                <a:lnTo>
                  <a:pt x="1016" y="2945"/>
                </a:lnTo>
                <a:lnTo>
                  <a:pt x="952" y="3017"/>
                </a:lnTo>
                <a:lnTo>
                  <a:pt x="890" y="3085"/>
                </a:lnTo>
                <a:lnTo>
                  <a:pt x="832" y="3149"/>
                </a:lnTo>
                <a:lnTo>
                  <a:pt x="792" y="3191"/>
                </a:lnTo>
                <a:lnTo>
                  <a:pt x="749" y="3228"/>
                </a:lnTo>
                <a:lnTo>
                  <a:pt x="707" y="3260"/>
                </a:lnTo>
                <a:lnTo>
                  <a:pt x="664" y="3286"/>
                </a:lnTo>
                <a:lnTo>
                  <a:pt x="622" y="3308"/>
                </a:lnTo>
                <a:lnTo>
                  <a:pt x="581" y="3325"/>
                </a:lnTo>
                <a:lnTo>
                  <a:pt x="541" y="3337"/>
                </a:lnTo>
                <a:lnTo>
                  <a:pt x="509" y="3346"/>
                </a:lnTo>
                <a:lnTo>
                  <a:pt x="479" y="3351"/>
                </a:lnTo>
                <a:lnTo>
                  <a:pt x="452" y="3355"/>
                </a:lnTo>
                <a:lnTo>
                  <a:pt x="428" y="3358"/>
                </a:lnTo>
                <a:lnTo>
                  <a:pt x="408" y="3359"/>
                </a:lnTo>
                <a:lnTo>
                  <a:pt x="394" y="3359"/>
                </a:lnTo>
                <a:lnTo>
                  <a:pt x="384" y="3359"/>
                </a:lnTo>
                <a:lnTo>
                  <a:pt x="381" y="3359"/>
                </a:lnTo>
                <a:lnTo>
                  <a:pt x="330" y="3351"/>
                </a:lnTo>
                <a:lnTo>
                  <a:pt x="283" y="3338"/>
                </a:lnTo>
                <a:lnTo>
                  <a:pt x="237" y="3320"/>
                </a:lnTo>
                <a:lnTo>
                  <a:pt x="193" y="3296"/>
                </a:lnTo>
                <a:lnTo>
                  <a:pt x="154" y="3268"/>
                </a:lnTo>
                <a:lnTo>
                  <a:pt x="118" y="3235"/>
                </a:lnTo>
                <a:lnTo>
                  <a:pt x="86" y="3199"/>
                </a:lnTo>
                <a:lnTo>
                  <a:pt x="59" y="3159"/>
                </a:lnTo>
                <a:lnTo>
                  <a:pt x="36" y="3114"/>
                </a:lnTo>
                <a:lnTo>
                  <a:pt x="19" y="3069"/>
                </a:lnTo>
                <a:lnTo>
                  <a:pt x="6" y="3020"/>
                </a:lnTo>
                <a:lnTo>
                  <a:pt x="0" y="2969"/>
                </a:lnTo>
                <a:lnTo>
                  <a:pt x="0" y="2966"/>
                </a:lnTo>
                <a:lnTo>
                  <a:pt x="0" y="2956"/>
                </a:lnTo>
                <a:lnTo>
                  <a:pt x="0" y="2942"/>
                </a:lnTo>
                <a:lnTo>
                  <a:pt x="1" y="2921"/>
                </a:lnTo>
                <a:lnTo>
                  <a:pt x="3" y="2898"/>
                </a:lnTo>
                <a:lnTo>
                  <a:pt x="6" y="2871"/>
                </a:lnTo>
                <a:lnTo>
                  <a:pt x="12" y="2840"/>
                </a:lnTo>
                <a:lnTo>
                  <a:pt x="21" y="2807"/>
                </a:lnTo>
                <a:lnTo>
                  <a:pt x="33" y="2767"/>
                </a:lnTo>
                <a:lnTo>
                  <a:pt x="50" y="2725"/>
                </a:lnTo>
                <a:lnTo>
                  <a:pt x="71" y="2681"/>
                </a:lnTo>
                <a:lnTo>
                  <a:pt x="97" y="2638"/>
                </a:lnTo>
                <a:lnTo>
                  <a:pt x="128" y="2594"/>
                </a:lnTo>
                <a:lnTo>
                  <a:pt x="163" y="2552"/>
                </a:lnTo>
                <a:lnTo>
                  <a:pt x="205" y="2511"/>
                </a:lnTo>
                <a:lnTo>
                  <a:pt x="268" y="2451"/>
                </a:lnTo>
                <a:lnTo>
                  <a:pt x="336" y="2388"/>
                </a:lnTo>
                <a:lnTo>
                  <a:pt x="406" y="2322"/>
                </a:lnTo>
                <a:lnTo>
                  <a:pt x="480" y="2255"/>
                </a:lnTo>
                <a:lnTo>
                  <a:pt x="557" y="2185"/>
                </a:lnTo>
                <a:lnTo>
                  <a:pt x="636" y="2114"/>
                </a:lnTo>
                <a:lnTo>
                  <a:pt x="717" y="2041"/>
                </a:lnTo>
                <a:lnTo>
                  <a:pt x="800" y="1968"/>
                </a:lnTo>
                <a:lnTo>
                  <a:pt x="884" y="1895"/>
                </a:lnTo>
                <a:lnTo>
                  <a:pt x="969" y="1822"/>
                </a:lnTo>
                <a:lnTo>
                  <a:pt x="1078" y="1731"/>
                </a:lnTo>
                <a:lnTo>
                  <a:pt x="1185" y="1642"/>
                </a:lnTo>
                <a:lnTo>
                  <a:pt x="1255" y="1583"/>
                </a:lnTo>
                <a:lnTo>
                  <a:pt x="1325" y="1525"/>
                </a:lnTo>
                <a:lnTo>
                  <a:pt x="1395" y="1470"/>
                </a:lnTo>
                <a:lnTo>
                  <a:pt x="1505" y="1383"/>
                </a:lnTo>
                <a:lnTo>
                  <a:pt x="1483" y="1324"/>
                </a:lnTo>
                <a:lnTo>
                  <a:pt x="1466" y="1263"/>
                </a:lnTo>
                <a:lnTo>
                  <a:pt x="1454" y="1200"/>
                </a:lnTo>
                <a:lnTo>
                  <a:pt x="1446" y="1138"/>
                </a:lnTo>
                <a:lnTo>
                  <a:pt x="1443" y="1075"/>
                </a:lnTo>
                <a:lnTo>
                  <a:pt x="1445" y="1012"/>
                </a:lnTo>
                <a:lnTo>
                  <a:pt x="1453" y="949"/>
                </a:lnTo>
                <a:lnTo>
                  <a:pt x="1464" y="887"/>
                </a:lnTo>
                <a:lnTo>
                  <a:pt x="1481" y="826"/>
                </a:lnTo>
                <a:lnTo>
                  <a:pt x="1501" y="765"/>
                </a:lnTo>
                <a:lnTo>
                  <a:pt x="1527" y="707"/>
                </a:lnTo>
                <a:lnTo>
                  <a:pt x="1558" y="650"/>
                </a:lnTo>
                <a:lnTo>
                  <a:pt x="1593" y="595"/>
                </a:lnTo>
                <a:lnTo>
                  <a:pt x="1633" y="543"/>
                </a:lnTo>
                <a:lnTo>
                  <a:pt x="1678" y="493"/>
                </a:lnTo>
                <a:lnTo>
                  <a:pt x="1711" y="460"/>
                </a:lnTo>
                <a:lnTo>
                  <a:pt x="1748" y="429"/>
                </a:lnTo>
                <a:lnTo>
                  <a:pt x="1788" y="397"/>
                </a:lnTo>
                <a:lnTo>
                  <a:pt x="1831" y="364"/>
                </a:lnTo>
                <a:lnTo>
                  <a:pt x="1877" y="332"/>
                </a:lnTo>
                <a:lnTo>
                  <a:pt x="1924" y="302"/>
                </a:lnTo>
                <a:lnTo>
                  <a:pt x="1974" y="271"/>
                </a:lnTo>
                <a:lnTo>
                  <a:pt x="2027" y="241"/>
                </a:lnTo>
                <a:lnTo>
                  <a:pt x="2081" y="212"/>
                </a:lnTo>
                <a:lnTo>
                  <a:pt x="2136" y="184"/>
                </a:lnTo>
                <a:lnTo>
                  <a:pt x="2193" y="158"/>
                </a:lnTo>
                <a:lnTo>
                  <a:pt x="2251" y="133"/>
                </a:lnTo>
                <a:lnTo>
                  <a:pt x="2309" y="110"/>
                </a:lnTo>
                <a:lnTo>
                  <a:pt x="2368" y="88"/>
                </a:lnTo>
                <a:lnTo>
                  <a:pt x="2427" y="69"/>
                </a:lnTo>
                <a:lnTo>
                  <a:pt x="2487" y="51"/>
                </a:lnTo>
                <a:lnTo>
                  <a:pt x="2546" y="36"/>
                </a:lnTo>
                <a:lnTo>
                  <a:pt x="2604" y="23"/>
                </a:lnTo>
                <a:lnTo>
                  <a:pt x="2662" y="13"/>
                </a:lnTo>
                <a:lnTo>
                  <a:pt x="2718" y="6"/>
                </a:lnTo>
                <a:lnTo>
                  <a:pt x="2774" y="1"/>
                </a:lnTo>
                <a:lnTo>
                  <a:pt x="28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38" name="Shape 9938"/>
          <p:cNvGrpSpPr/>
          <p:nvPr/>
        </p:nvGrpSpPr>
        <p:grpSpPr>
          <a:xfrm>
            <a:off x="2646658" y="442210"/>
            <a:ext cx="156281" cy="194339"/>
            <a:chOff x="4184" y="1320"/>
            <a:chExt cx="386" cy="480"/>
          </a:xfrm>
        </p:grpSpPr>
        <p:sp>
          <p:nvSpPr>
            <p:cNvPr id="9939" name="Shape 9939"/>
            <p:cNvSpPr/>
            <p:nvPr/>
          </p:nvSpPr>
          <p:spPr>
            <a:xfrm>
              <a:off x="4184" y="1320"/>
              <a:ext cx="386" cy="480"/>
            </a:xfrm>
            <a:custGeom>
              <a:avLst/>
              <a:gdLst/>
              <a:ahLst/>
              <a:cxnLst/>
              <a:rect l="0" t="0" r="0" b="0"/>
              <a:pathLst>
                <a:path w="2705" h="3359" extrusionOk="0">
                  <a:moveTo>
                    <a:pt x="790" y="386"/>
                  </a:moveTo>
                  <a:lnTo>
                    <a:pt x="406" y="793"/>
                  </a:lnTo>
                  <a:lnTo>
                    <a:pt x="790" y="793"/>
                  </a:lnTo>
                  <a:lnTo>
                    <a:pt x="790" y="386"/>
                  </a:lnTo>
                  <a:close/>
                  <a:moveTo>
                    <a:pt x="999" y="210"/>
                  </a:moveTo>
                  <a:lnTo>
                    <a:pt x="999" y="1002"/>
                  </a:lnTo>
                  <a:lnTo>
                    <a:pt x="209" y="1002"/>
                  </a:lnTo>
                  <a:lnTo>
                    <a:pt x="209" y="3149"/>
                  </a:lnTo>
                  <a:lnTo>
                    <a:pt x="2496" y="3149"/>
                  </a:lnTo>
                  <a:lnTo>
                    <a:pt x="2496" y="210"/>
                  </a:lnTo>
                  <a:lnTo>
                    <a:pt x="999" y="210"/>
                  </a:lnTo>
                  <a:close/>
                  <a:moveTo>
                    <a:pt x="866" y="0"/>
                  </a:moveTo>
                  <a:lnTo>
                    <a:pt x="2705" y="0"/>
                  </a:lnTo>
                  <a:lnTo>
                    <a:pt x="2705" y="3359"/>
                  </a:lnTo>
                  <a:lnTo>
                    <a:pt x="0" y="3359"/>
                  </a:lnTo>
                  <a:lnTo>
                    <a:pt x="0" y="918"/>
                  </a:lnTo>
                  <a:lnTo>
                    <a:pt x="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0" name="Shape 9940"/>
            <p:cNvSpPr/>
            <p:nvPr/>
          </p:nvSpPr>
          <p:spPr>
            <a:xfrm>
              <a:off x="4265" y="1478"/>
              <a:ext cx="133" cy="213"/>
            </a:xfrm>
            <a:custGeom>
              <a:avLst/>
              <a:gdLst/>
              <a:ahLst/>
              <a:cxnLst/>
              <a:rect l="0" t="0" r="0" b="0"/>
              <a:pathLst>
                <a:path w="929" h="1495" extrusionOk="0">
                  <a:moveTo>
                    <a:pt x="929" y="0"/>
                  </a:moveTo>
                  <a:lnTo>
                    <a:pt x="929" y="1495"/>
                  </a:lnTo>
                  <a:lnTo>
                    <a:pt x="338" y="1086"/>
                  </a:lnTo>
                  <a:lnTo>
                    <a:pt x="0" y="1086"/>
                  </a:lnTo>
                  <a:lnTo>
                    <a:pt x="0" y="410"/>
                  </a:lnTo>
                  <a:lnTo>
                    <a:pt x="338" y="410"/>
                  </a:lnTo>
                  <a:lnTo>
                    <a:pt x="9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1" name="Shape 9941"/>
            <p:cNvSpPr/>
            <p:nvPr/>
          </p:nvSpPr>
          <p:spPr>
            <a:xfrm>
              <a:off x="4416" y="1526"/>
              <a:ext cx="30" cy="11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2" name="Shape 9942"/>
            <p:cNvSpPr/>
            <p:nvPr/>
          </p:nvSpPr>
          <p:spPr>
            <a:xfrm>
              <a:off x="4464" y="1478"/>
              <a:ext cx="30" cy="2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43" name="Shape 9943"/>
          <p:cNvGrpSpPr/>
          <p:nvPr/>
        </p:nvGrpSpPr>
        <p:grpSpPr>
          <a:xfrm>
            <a:off x="6986351" y="442411"/>
            <a:ext cx="165189" cy="193935"/>
            <a:chOff x="4184" y="3508"/>
            <a:chExt cx="408" cy="479"/>
          </a:xfrm>
        </p:grpSpPr>
        <p:sp>
          <p:nvSpPr>
            <p:cNvPr id="9944" name="Shape 9944"/>
            <p:cNvSpPr/>
            <p:nvPr/>
          </p:nvSpPr>
          <p:spPr>
            <a:xfrm>
              <a:off x="4184" y="3508"/>
              <a:ext cx="315" cy="479"/>
            </a:xfrm>
            <a:custGeom>
              <a:avLst/>
              <a:gdLst/>
              <a:ahLst/>
              <a:cxnLst/>
              <a:rect l="0" t="0" r="0" b="0"/>
              <a:pathLst>
                <a:path w="2206" h="3356" extrusionOk="0">
                  <a:moveTo>
                    <a:pt x="657" y="2824"/>
                  </a:moveTo>
                  <a:lnTo>
                    <a:pt x="657" y="3049"/>
                  </a:lnTo>
                  <a:lnTo>
                    <a:pt x="1552" y="3049"/>
                  </a:lnTo>
                  <a:lnTo>
                    <a:pt x="1552" y="2824"/>
                  </a:lnTo>
                  <a:lnTo>
                    <a:pt x="657" y="2824"/>
                  </a:lnTo>
                  <a:close/>
                  <a:moveTo>
                    <a:pt x="0" y="0"/>
                  </a:moveTo>
                  <a:lnTo>
                    <a:pt x="2206" y="0"/>
                  </a:lnTo>
                  <a:lnTo>
                    <a:pt x="2206" y="532"/>
                  </a:lnTo>
                  <a:lnTo>
                    <a:pt x="1893" y="532"/>
                  </a:lnTo>
                  <a:lnTo>
                    <a:pt x="1893" y="315"/>
                  </a:lnTo>
                  <a:lnTo>
                    <a:pt x="311" y="315"/>
                  </a:lnTo>
                  <a:lnTo>
                    <a:pt x="311" y="2592"/>
                  </a:lnTo>
                  <a:lnTo>
                    <a:pt x="1893" y="2592"/>
                  </a:lnTo>
                  <a:lnTo>
                    <a:pt x="1893" y="2062"/>
                  </a:lnTo>
                  <a:lnTo>
                    <a:pt x="1956" y="2026"/>
                  </a:lnTo>
                  <a:lnTo>
                    <a:pt x="2206" y="2026"/>
                  </a:lnTo>
                  <a:lnTo>
                    <a:pt x="2206" y="3356"/>
                  </a:lnTo>
                  <a:lnTo>
                    <a:pt x="0" y="335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5" name="Shape 9945"/>
            <p:cNvSpPr/>
            <p:nvPr/>
          </p:nvSpPr>
          <p:spPr>
            <a:xfrm>
              <a:off x="4317" y="3600"/>
              <a:ext cx="275" cy="245"/>
            </a:xfrm>
            <a:custGeom>
              <a:avLst/>
              <a:gdLst/>
              <a:ahLst/>
              <a:cxnLst/>
              <a:rect l="0" t="0" r="0" b="0"/>
              <a:pathLst>
                <a:path w="1922" h="1719" extrusionOk="0">
                  <a:moveTo>
                    <a:pt x="0" y="0"/>
                  </a:moveTo>
                  <a:lnTo>
                    <a:pt x="1922" y="0"/>
                  </a:lnTo>
                  <a:lnTo>
                    <a:pt x="1922" y="1268"/>
                  </a:lnTo>
                  <a:lnTo>
                    <a:pt x="995" y="1268"/>
                  </a:lnTo>
                  <a:lnTo>
                    <a:pt x="211" y="1719"/>
                  </a:lnTo>
                  <a:lnTo>
                    <a:pt x="479" y="1268"/>
                  </a:lnTo>
                  <a:lnTo>
                    <a:pt x="0" y="126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46" name="Shape 9946"/>
          <p:cNvSpPr/>
          <p:nvPr/>
        </p:nvSpPr>
        <p:spPr>
          <a:xfrm>
            <a:off x="7534633" y="457926"/>
            <a:ext cx="162905" cy="162905"/>
          </a:xfrm>
          <a:custGeom>
            <a:avLst/>
            <a:gdLst/>
            <a:ahLst/>
            <a:cxnLst/>
            <a:rect l="0" t="0" r="0" b="0"/>
            <a:pathLst>
              <a:path w="3456" h="3456" extrusionOk="0">
                <a:moveTo>
                  <a:pt x="2650" y="2995"/>
                </a:moveTo>
                <a:lnTo>
                  <a:pt x="2632" y="2998"/>
                </a:lnTo>
                <a:lnTo>
                  <a:pt x="2616" y="3007"/>
                </a:lnTo>
                <a:lnTo>
                  <a:pt x="2604" y="3019"/>
                </a:lnTo>
                <a:lnTo>
                  <a:pt x="2595" y="3035"/>
                </a:lnTo>
                <a:lnTo>
                  <a:pt x="2592" y="3053"/>
                </a:lnTo>
                <a:lnTo>
                  <a:pt x="2595" y="3071"/>
                </a:lnTo>
                <a:lnTo>
                  <a:pt x="2604" y="3086"/>
                </a:lnTo>
                <a:lnTo>
                  <a:pt x="2616" y="3099"/>
                </a:lnTo>
                <a:lnTo>
                  <a:pt x="2632" y="3107"/>
                </a:lnTo>
                <a:lnTo>
                  <a:pt x="2650" y="3110"/>
                </a:lnTo>
                <a:lnTo>
                  <a:pt x="2880" y="3110"/>
                </a:lnTo>
                <a:lnTo>
                  <a:pt x="2898" y="3107"/>
                </a:lnTo>
                <a:lnTo>
                  <a:pt x="2914" y="3099"/>
                </a:lnTo>
                <a:lnTo>
                  <a:pt x="2926" y="3086"/>
                </a:lnTo>
                <a:lnTo>
                  <a:pt x="2934" y="3071"/>
                </a:lnTo>
                <a:lnTo>
                  <a:pt x="2938" y="3053"/>
                </a:lnTo>
                <a:lnTo>
                  <a:pt x="2934" y="3035"/>
                </a:lnTo>
                <a:lnTo>
                  <a:pt x="2926" y="3019"/>
                </a:lnTo>
                <a:lnTo>
                  <a:pt x="2914" y="3007"/>
                </a:lnTo>
                <a:lnTo>
                  <a:pt x="2898" y="2998"/>
                </a:lnTo>
                <a:lnTo>
                  <a:pt x="2880" y="2995"/>
                </a:lnTo>
                <a:lnTo>
                  <a:pt x="2650" y="2995"/>
                </a:lnTo>
                <a:close/>
                <a:moveTo>
                  <a:pt x="1958" y="2995"/>
                </a:moveTo>
                <a:lnTo>
                  <a:pt x="1941" y="2998"/>
                </a:lnTo>
                <a:lnTo>
                  <a:pt x="1924" y="3007"/>
                </a:lnTo>
                <a:lnTo>
                  <a:pt x="1912" y="3019"/>
                </a:lnTo>
                <a:lnTo>
                  <a:pt x="1904" y="3035"/>
                </a:lnTo>
                <a:lnTo>
                  <a:pt x="1901" y="3053"/>
                </a:lnTo>
                <a:lnTo>
                  <a:pt x="1904" y="3071"/>
                </a:lnTo>
                <a:lnTo>
                  <a:pt x="1912" y="3086"/>
                </a:lnTo>
                <a:lnTo>
                  <a:pt x="1924" y="3099"/>
                </a:lnTo>
                <a:lnTo>
                  <a:pt x="1941" y="3107"/>
                </a:lnTo>
                <a:lnTo>
                  <a:pt x="1958" y="3110"/>
                </a:lnTo>
                <a:lnTo>
                  <a:pt x="2189" y="3110"/>
                </a:lnTo>
                <a:lnTo>
                  <a:pt x="2207" y="3107"/>
                </a:lnTo>
                <a:lnTo>
                  <a:pt x="2222" y="3099"/>
                </a:lnTo>
                <a:lnTo>
                  <a:pt x="2235" y="3086"/>
                </a:lnTo>
                <a:lnTo>
                  <a:pt x="2243" y="3071"/>
                </a:lnTo>
                <a:lnTo>
                  <a:pt x="2246" y="3053"/>
                </a:lnTo>
                <a:lnTo>
                  <a:pt x="2243" y="3035"/>
                </a:lnTo>
                <a:lnTo>
                  <a:pt x="2235" y="3019"/>
                </a:lnTo>
                <a:lnTo>
                  <a:pt x="2222" y="3007"/>
                </a:lnTo>
                <a:lnTo>
                  <a:pt x="2207" y="2998"/>
                </a:lnTo>
                <a:lnTo>
                  <a:pt x="2189" y="2995"/>
                </a:lnTo>
                <a:lnTo>
                  <a:pt x="1958" y="2995"/>
                </a:lnTo>
                <a:close/>
                <a:moveTo>
                  <a:pt x="1267" y="2995"/>
                </a:moveTo>
                <a:lnTo>
                  <a:pt x="1249" y="2998"/>
                </a:lnTo>
                <a:lnTo>
                  <a:pt x="1234" y="3007"/>
                </a:lnTo>
                <a:lnTo>
                  <a:pt x="1221" y="3019"/>
                </a:lnTo>
                <a:lnTo>
                  <a:pt x="1213" y="3035"/>
                </a:lnTo>
                <a:lnTo>
                  <a:pt x="1210" y="3053"/>
                </a:lnTo>
                <a:lnTo>
                  <a:pt x="1213" y="3071"/>
                </a:lnTo>
                <a:lnTo>
                  <a:pt x="1221" y="3086"/>
                </a:lnTo>
                <a:lnTo>
                  <a:pt x="1234" y="3099"/>
                </a:lnTo>
                <a:lnTo>
                  <a:pt x="1249" y="3107"/>
                </a:lnTo>
                <a:lnTo>
                  <a:pt x="1267" y="3110"/>
                </a:lnTo>
                <a:lnTo>
                  <a:pt x="1498" y="3110"/>
                </a:lnTo>
                <a:lnTo>
                  <a:pt x="1515" y="3107"/>
                </a:lnTo>
                <a:lnTo>
                  <a:pt x="1532" y="3099"/>
                </a:lnTo>
                <a:lnTo>
                  <a:pt x="1544" y="3086"/>
                </a:lnTo>
                <a:lnTo>
                  <a:pt x="1552" y="3071"/>
                </a:lnTo>
                <a:lnTo>
                  <a:pt x="1555" y="3053"/>
                </a:lnTo>
                <a:lnTo>
                  <a:pt x="1552" y="3035"/>
                </a:lnTo>
                <a:lnTo>
                  <a:pt x="1544" y="3019"/>
                </a:lnTo>
                <a:lnTo>
                  <a:pt x="1532" y="3007"/>
                </a:lnTo>
                <a:lnTo>
                  <a:pt x="1515" y="2998"/>
                </a:lnTo>
                <a:lnTo>
                  <a:pt x="1498" y="2995"/>
                </a:lnTo>
                <a:lnTo>
                  <a:pt x="1267" y="2995"/>
                </a:lnTo>
                <a:close/>
                <a:moveTo>
                  <a:pt x="576" y="2995"/>
                </a:moveTo>
                <a:lnTo>
                  <a:pt x="558" y="2998"/>
                </a:lnTo>
                <a:lnTo>
                  <a:pt x="542" y="3007"/>
                </a:lnTo>
                <a:lnTo>
                  <a:pt x="530" y="3019"/>
                </a:lnTo>
                <a:lnTo>
                  <a:pt x="522" y="3035"/>
                </a:lnTo>
                <a:lnTo>
                  <a:pt x="518" y="3053"/>
                </a:lnTo>
                <a:lnTo>
                  <a:pt x="522" y="3071"/>
                </a:lnTo>
                <a:lnTo>
                  <a:pt x="530" y="3086"/>
                </a:lnTo>
                <a:lnTo>
                  <a:pt x="542" y="3099"/>
                </a:lnTo>
                <a:lnTo>
                  <a:pt x="558" y="3107"/>
                </a:lnTo>
                <a:lnTo>
                  <a:pt x="576" y="3110"/>
                </a:lnTo>
                <a:lnTo>
                  <a:pt x="806" y="3110"/>
                </a:lnTo>
                <a:lnTo>
                  <a:pt x="824" y="3107"/>
                </a:lnTo>
                <a:lnTo>
                  <a:pt x="840" y="3099"/>
                </a:lnTo>
                <a:lnTo>
                  <a:pt x="852" y="3086"/>
                </a:lnTo>
                <a:lnTo>
                  <a:pt x="861" y="3071"/>
                </a:lnTo>
                <a:lnTo>
                  <a:pt x="864" y="3053"/>
                </a:lnTo>
                <a:lnTo>
                  <a:pt x="861" y="3035"/>
                </a:lnTo>
                <a:lnTo>
                  <a:pt x="852" y="3019"/>
                </a:lnTo>
                <a:lnTo>
                  <a:pt x="840" y="3007"/>
                </a:lnTo>
                <a:lnTo>
                  <a:pt x="824" y="2998"/>
                </a:lnTo>
                <a:lnTo>
                  <a:pt x="806" y="2995"/>
                </a:lnTo>
                <a:lnTo>
                  <a:pt x="576" y="2995"/>
                </a:lnTo>
                <a:close/>
                <a:moveTo>
                  <a:pt x="2650" y="2765"/>
                </a:moveTo>
                <a:lnTo>
                  <a:pt x="2632" y="2768"/>
                </a:lnTo>
                <a:lnTo>
                  <a:pt x="2616" y="2776"/>
                </a:lnTo>
                <a:lnTo>
                  <a:pt x="2604" y="2788"/>
                </a:lnTo>
                <a:lnTo>
                  <a:pt x="2595" y="2805"/>
                </a:lnTo>
                <a:lnTo>
                  <a:pt x="2592" y="2822"/>
                </a:lnTo>
                <a:lnTo>
                  <a:pt x="2595" y="2840"/>
                </a:lnTo>
                <a:lnTo>
                  <a:pt x="2604" y="2856"/>
                </a:lnTo>
                <a:lnTo>
                  <a:pt x="2616" y="2868"/>
                </a:lnTo>
                <a:lnTo>
                  <a:pt x="2632" y="2877"/>
                </a:lnTo>
                <a:lnTo>
                  <a:pt x="2650" y="2880"/>
                </a:lnTo>
                <a:lnTo>
                  <a:pt x="2880" y="2880"/>
                </a:lnTo>
                <a:lnTo>
                  <a:pt x="2898" y="2877"/>
                </a:lnTo>
                <a:lnTo>
                  <a:pt x="2914" y="2868"/>
                </a:lnTo>
                <a:lnTo>
                  <a:pt x="2926" y="2856"/>
                </a:lnTo>
                <a:lnTo>
                  <a:pt x="2934" y="2840"/>
                </a:lnTo>
                <a:lnTo>
                  <a:pt x="2938" y="2822"/>
                </a:lnTo>
                <a:lnTo>
                  <a:pt x="2934" y="2805"/>
                </a:lnTo>
                <a:lnTo>
                  <a:pt x="2926" y="2788"/>
                </a:lnTo>
                <a:lnTo>
                  <a:pt x="2914" y="2776"/>
                </a:lnTo>
                <a:lnTo>
                  <a:pt x="2898" y="2768"/>
                </a:lnTo>
                <a:lnTo>
                  <a:pt x="2880" y="2765"/>
                </a:lnTo>
                <a:lnTo>
                  <a:pt x="2650" y="2765"/>
                </a:lnTo>
                <a:close/>
                <a:moveTo>
                  <a:pt x="1958" y="2765"/>
                </a:moveTo>
                <a:lnTo>
                  <a:pt x="1941" y="2768"/>
                </a:lnTo>
                <a:lnTo>
                  <a:pt x="1924" y="2776"/>
                </a:lnTo>
                <a:lnTo>
                  <a:pt x="1912" y="2788"/>
                </a:lnTo>
                <a:lnTo>
                  <a:pt x="1904" y="2805"/>
                </a:lnTo>
                <a:lnTo>
                  <a:pt x="1901" y="2822"/>
                </a:lnTo>
                <a:lnTo>
                  <a:pt x="1904" y="2840"/>
                </a:lnTo>
                <a:lnTo>
                  <a:pt x="1912" y="2856"/>
                </a:lnTo>
                <a:lnTo>
                  <a:pt x="1924" y="2868"/>
                </a:lnTo>
                <a:lnTo>
                  <a:pt x="1941" y="2877"/>
                </a:lnTo>
                <a:lnTo>
                  <a:pt x="1958" y="2880"/>
                </a:lnTo>
                <a:lnTo>
                  <a:pt x="2189" y="2880"/>
                </a:lnTo>
                <a:lnTo>
                  <a:pt x="2207" y="2877"/>
                </a:lnTo>
                <a:lnTo>
                  <a:pt x="2222" y="2868"/>
                </a:lnTo>
                <a:lnTo>
                  <a:pt x="2235" y="2856"/>
                </a:lnTo>
                <a:lnTo>
                  <a:pt x="2243" y="2840"/>
                </a:lnTo>
                <a:lnTo>
                  <a:pt x="2246" y="2822"/>
                </a:lnTo>
                <a:lnTo>
                  <a:pt x="2243" y="2805"/>
                </a:lnTo>
                <a:lnTo>
                  <a:pt x="2235" y="2788"/>
                </a:lnTo>
                <a:lnTo>
                  <a:pt x="2222" y="2776"/>
                </a:lnTo>
                <a:lnTo>
                  <a:pt x="2207" y="2768"/>
                </a:lnTo>
                <a:lnTo>
                  <a:pt x="2189" y="2765"/>
                </a:lnTo>
                <a:lnTo>
                  <a:pt x="1958" y="2765"/>
                </a:lnTo>
                <a:close/>
                <a:moveTo>
                  <a:pt x="1267" y="2765"/>
                </a:moveTo>
                <a:lnTo>
                  <a:pt x="1249" y="2768"/>
                </a:lnTo>
                <a:lnTo>
                  <a:pt x="1234" y="2776"/>
                </a:lnTo>
                <a:lnTo>
                  <a:pt x="1221" y="2788"/>
                </a:lnTo>
                <a:lnTo>
                  <a:pt x="1213" y="2805"/>
                </a:lnTo>
                <a:lnTo>
                  <a:pt x="1210" y="2822"/>
                </a:lnTo>
                <a:lnTo>
                  <a:pt x="1213" y="2840"/>
                </a:lnTo>
                <a:lnTo>
                  <a:pt x="1221" y="2856"/>
                </a:lnTo>
                <a:lnTo>
                  <a:pt x="1234" y="2868"/>
                </a:lnTo>
                <a:lnTo>
                  <a:pt x="1249" y="2877"/>
                </a:lnTo>
                <a:lnTo>
                  <a:pt x="1267" y="2880"/>
                </a:lnTo>
                <a:lnTo>
                  <a:pt x="1498" y="2880"/>
                </a:lnTo>
                <a:lnTo>
                  <a:pt x="1515" y="2877"/>
                </a:lnTo>
                <a:lnTo>
                  <a:pt x="1532" y="2868"/>
                </a:lnTo>
                <a:lnTo>
                  <a:pt x="1544" y="2856"/>
                </a:lnTo>
                <a:lnTo>
                  <a:pt x="1552" y="2840"/>
                </a:lnTo>
                <a:lnTo>
                  <a:pt x="1555" y="2822"/>
                </a:lnTo>
                <a:lnTo>
                  <a:pt x="1552" y="2805"/>
                </a:lnTo>
                <a:lnTo>
                  <a:pt x="1544" y="2788"/>
                </a:lnTo>
                <a:lnTo>
                  <a:pt x="1532" y="2776"/>
                </a:lnTo>
                <a:lnTo>
                  <a:pt x="1515" y="2768"/>
                </a:lnTo>
                <a:lnTo>
                  <a:pt x="1498" y="2765"/>
                </a:lnTo>
                <a:lnTo>
                  <a:pt x="1267" y="2765"/>
                </a:lnTo>
                <a:close/>
                <a:moveTo>
                  <a:pt x="576" y="2765"/>
                </a:moveTo>
                <a:lnTo>
                  <a:pt x="558" y="2768"/>
                </a:lnTo>
                <a:lnTo>
                  <a:pt x="542" y="2776"/>
                </a:lnTo>
                <a:lnTo>
                  <a:pt x="530" y="2788"/>
                </a:lnTo>
                <a:lnTo>
                  <a:pt x="522" y="2805"/>
                </a:lnTo>
                <a:lnTo>
                  <a:pt x="518" y="2822"/>
                </a:lnTo>
                <a:lnTo>
                  <a:pt x="522" y="2840"/>
                </a:lnTo>
                <a:lnTo>
                  <a:pt x="530" y="2856"/>
                </a:lnTo>
                <a:lnTo>
                  <a:pt x="542" y="2868"/>
                </a:lnTo>
                <a:lnTo>
                  <a:pt x="558" y="2877"/>
                </a:lnTo>
                <a:lnTo>
                  <a:pt x="576" y="2880"/>
                </a:lnTo>
                <a:lnTo>
                  <a:pt x="806" y="2880"/>
                </a:lnTo>
                <a:lnTo>
                  <a:pt x="824" y="2877"/>
                </a:lnTo>
                <a:lnTo>
                  <a:pt x="840" y="2868"/>
                </a:lnTo>
                <a:lnTo>
                  <a:pt x="852" y="2856"/>
                </a:lnTo>
                <a:lnTo>
                  <a:pt x="861" y="2840"/>
                </a:lnTo>
                <a:lnTo>
                  <a:pt x="864" y="2822"/>
                </a:lnTo>
                <a:lnTo>
                  <a:pt x="861" y="2805"/>
                </a:lnTo>
                <a:lnTo>
                  <a:pt x="852" y="2788"/>
                </a:lnTo>
                <a:lnTo>
                  <a:pt x="840" y="2776"/>
                </a:lnTo>
                <a:lnTo>
                  <a:pt x="824" y="2768"/>
                </a:lnTo>
                <a:lnTo>
                  <a:pt x="806" y="2765"/>
                </a:lnTo>
                <a:lnTo>
                  <a:pt x="576" y="2765"/>
                </a:lnTo>
                <a:close/>
                <a:moveTo>
                  <a:pt x="2650" y="2534"/>
                </a:moveTo>
                <a:lnTo>
                  <a:pt x="2632" y="2538"/>
                </a:lnTo>
                <a:lnTo>
                  <a:pt x="2616" y="2546"/>
                </a:lnTo>
                <a:lnTo>
                  <a:pt x="2604" y="2558"/>
                </a:lnTo>
                <a:lnTo>
                  <a:pt x="2595" y="2574"/>
                </a:lnTo>
                <a:lnTo>
                  <a:pt x="2592" y="2592"/>
                </a:lnTo>
                <a:lnTo>
                  <a:pt x="2595" y="2610"/>
                </a:lnTo>
                <a:lnTo>
                  <a:pt x="2604" y="2626"/>
                </a:lnTo>
                <a:lnTo>
                  <a:pt x="2616" y="2638"/>
                </a:lnTo>
                <a:lnTo>
                  <a:pt x="2632" y="2646"/>
                </a:lnTo>
                <a:lnTo>
                  <a:pt x="2650" y="2650"/>
                </a:lnTo>
                <a:lnTo>
                  <a:pt x="2880" y="2650"/>
                </a:lnTo>
                <a:lnTo>
                  <a:pt x="2898" y="2646"/>
                </a:lnTo>
                <a:lnTo>
                  <a:pt x="2914" y="2638"/>
                </a:lnTo>
                <a:lnTo>
                  <a:pt x="2926" y="2626"/>
                </a:lnTo>
                <a:lnTo>
                  <a:pt x="2934" y="2610"/>
                </a:lnTo>
                <a:lnTo>
                  <a:pt x="2938" y="2592"/>
                </a:lnTo>
                <a:lnTo>
                  <a:pt x="2934" y="2574"/>
                </a:lnTo>
                <a:lnTo>
                  <a:pt x="2926" y="2558"/>
                </a:lnTo>
                <a:lnTo>
                  <a:pt x="2914" y="2546"/>
                </a:lnTo>
                <a:lnTo>
                  <a:pt x="2898" y="2538"/>
                </a:lnTo>
                <a:lnTo>
                  <a:pt x="2880" y="2534"/>
                </a:lnTo>
                <a:lnTo>
                  <a:pt x="2650" y="2534"/>
                </a:lnTo>
                <a:close/>
                <a:moveTo>
                  <a:pt x="1958" y="2534"/>
                </a:moveTo>
                <a:lnTo>
                  <a:pt x="1941" y="2538"/>
                </a:lnTo>
                <a:lnTo>
                  <a:pt x="1924" y="2546"/>
                </a:lnTo>
                <a:lnTo>
                  <a:pt x="1912" y="2558"/>
                </a:lnTo>
                <a:lnTo>
                  <a:pt x="1904" y="2574"/>
                </a:lnTo>
                <a:lnTo>
                  <a:pt x="1901" y="2592"/>
                </a:lnTo>
                <a:lnTo>
                  <a:pt x="1904" y="2610"/>
                </a:lnTo>
                <a:lnTo>
                  <a:pt x="1912" y="2626"/>
                </a:lnTo>
                <a:lnTo>
                  <a:pt x="1924" y="2638"/>
                </a:lnTo>
                <a:lnTo>
                  <a:pt x="1941" y="2646"/>
                </a:lnTo>
                <a:lnTo>
                  <a:pt x="1958" y="2650"/>
                </a:lnTo>
                <a:lnTo>
                  <a:pt x="2189" y="2650"/>
                </a:lnTo>
                <a:lnTo>
                  <a:pt x="2207" y="2646"/>
                </a:lnTo>
                <a:lnTo>
                  <a:pt x="2222" y="2638"/>
                </a:lnTo>
                <a:lnTo>
                  <a:pt x="2235" y="2626"/>
                </a:lnTo>
                <a:lnTo>
                  <a:pt x="2243" y="2610"/>
                </a:lnTo>
                <a:lnTo>
                  <a:pt x="2246" y="2592"/>
                </a:lnTo>
                <a:lnTo>
                  <a:pt x="2243" y="2574"/>
                </a:lnTo>
                <a:lnTo>
                  <a:pt x="2235" y="2558"/>
                </a:lnTo>
                <a:lnTo>
                  <a:pt x="2222" y="2546"/>
                </a:lnTo>
                <a:lnTo>
                  <a:pt x="2207" y="2538"/>
                </a:lnTo>
                <a:lnTo>
                  <a:pt x="2189" y="2534"/>
                </a:lnTo>
                <a:lnTo>
                  <a:pt x="1958" y="2534"/>
                </a:lnTo>
                <a:close/>
                <a:moveTo>
                  <a:pt x="1267" y="2534"/>
                </a:moveTo>
                <a:lnTo>
                  <a:pt x="1249" y="2538"/>
                </a:lnTo>
                <a:lnTo>
                  <a:pt x="1234" y="2546"/>
                </a:lnTo>
                <a:lnTo>
                  <a:pt x="1221" y="2558"/>
                </a:lnTo>
                <a:lnTo>
                  <a:pt x="1213" y="2574"/>
                </a:lnTo>
                <a:lnTo>
                  <a:pt x="1210" y="2592"/>
                </a:lnTo>
                <a:lnTo>
                  <a:pt x="1213" y="2610"/>
                </a:lnTo>
                <a:lnTo>
                  <a:pt x="1221" y="2626"/>
                </a:lnTo>
                <a:lnTo>
                  <a:pt x="1234" y="2638"/>
                </a:lnTo>
                <a:lnTo>
                  <a:pt x="1249" y="2646"/>
                </a:lnTo>
                <a:lnTo>
                  <a:pt x="1267" y="2650"/>
                </a:lnTo>
                <a:lnTo>
                  <a:pt x="1498" y="2650"/>
                </a:lnTo>
                <a:lnTo>
                  <a:pt x="1515" y="2646"/>
                </a:lnTo>
                <a:lnTo>
                  <a:pt x="1532" y="2638"/>
                </a:lnTo>
                <a:lnTo>
                  <a:pt x="1544" y="2626"/>
                </a:lnTo>
                <a:lnTo>
                  <a:pt x="1552" y="2610"/>
                </a:lnTo>
                <a:lnTo>
                  <a:pt x="1555" y="2592"/>
                </a:lnTo>
                <a:lnTo>
                  <a:pt x="1552" y="2574"/>
                </a:lnTo>
                <a:lnTo>
                  <a:pt x="1544" y="2558"/>
                </a:lnTo>
                <a:lnTo>
                  <a:pt x="1532" y="2546"/>
                </a:lnTo>
                <a:lnTo>
                  <a:pt x="1515" y="2538"/>
                </a:lnTo>
                <a:lnTo>
                  <a:pt x="1498" y="2534"/>
                </a:lnTo>
                <a:lnTo>
                  <a:pt x="1267" y="2534"/>
                </a:lnTo>
                <a:close/>
                <a:moveTo>
                  <a:pt x="576" y="2534"/>
                </a:moveTo>
                <a:lnTo>
                  <a:pt x="558" y="2538"/>
                </a:lnTo>
                <a:lnTo>
                  <a:pt x="542" y="2546"/>
                </a:lnTo>
                <a:lnTo>
                  <a:pt x="530" y="2558"/>
                </a:lnTo>
                <a:lnTo>
                  <a:pt x="522" y="2574"/>
                </a:lnTo>
                <a:lnTo>
                  <a:pt x="518" y="2592"/>
                </a:lnTo>
                <a:lnTo>
                  <a:pt x="522" y="2610"/>
                </a:lnTo>
                <a:lnTo>
                  <a:pt x="530" y="2626"/>
                </a:lnTo>
                <a:lnTo>
                  <a:pt x="542" y="2638"/>
                </a:lnTo>
                <a:lnTo>
                  <a:pt x="558" y="2646"/>
                </a:lnTo>
                <a:lnTo>
                  <a:pt x="576" y="2650"/>
                </a:lnTo>
                <a:lnTo>
                  <a:pt x="806" y="2650"/>
                </a:lnTo>
                <a:lnTo>
                  <a:pt x="824" y="2646"/>
                </a:lnTo>
                <a:lnTo>
                  <a:pt x="840" y="2638"/>
                </a:lnTo>
                <a:lnTo>
                  <a:pt x="852" y="2626"/>
                </a:lnTo>
                <a:lnTo>
                  <a:pt x="861" y="2610"/>
                </a:lnTo>
                <a:lnTo>
                  <a:pt x="864" y="2592"/>
                </a:lnTo>
                <a:lnTo>
                  <a:pt x="861" y="2574"/>
                </a:lnTo>
                <a:lnTo>
                  <a:pt x="852" y="2558"/>
                </a:lnTo>
                <a:lnTo>
                  <a:pt x="840" y="2546"/>
                </a:lnTo>
                <a:lnTo>
                  <a:pt x="824" y="2538"/>
                </a:lnTo>
                <a:lnTo>
                  <a:pt x="806" y="2534"/>
                </a:lnTo>
                <a:lnTo>
                  <a:pt x="576" y="2534"/>
                </a:lnTo>
                <a:close/>
                <a:moveTo>
                  <a:pt x="2650" y="2304"/>
                </a:moveTo>
                <a:lnTo>
                  <a:pt x="2632" y="2307"/>
                </a:lnTo>
                <a:lnTo>
                  <a:pt x="2616" y="2316"/>
                </a:lnTo>
                <a:lnTo>
                  <a:pt x="2604" y="2328"/>
                </a:lnTo>
                <a:lnTo>
                  <a:pt x="2595" y="2344"/>
                </a:lnTo>
                <a:lnTo>
                  <a:pt x="2592" y="2362"/>
                </a:lnTo>
                <a:lnTo>
                  <a:pt x="2595" y="2379"/>
                </a:lnTo>
                <a:lnTo>
                  <a:pt x="2604" y="2396"/>
                </a:lnTo>
                <a:lnTo>
                  <a:pt x="2616" y="2408"/>
                </a:lnTo>
                <a:lnTo>
                  <a:pt x="2632" y="2416"/>
                </a:lnTo>
                <a:lnTo>
                  <a:pt x="2650" y="2419"/>
                </a:lnTo>
                <a:lnTo>
                  <a:pt x="2880" y="2419"/>
                </a:lnTo>
                <a:lnTo>
                  <a:pt x="2898" y="2416"/>
                </a:lnTo>
                <a:lnTo>
                  <a:pt x="2914" y="2408"/>
                </a:lnTo>
                <a:lnTo>
                  <a:pt x="2926" y="2396"/>
                </a:lnTo>
                <a:lnTo>
                  <a:pt x="2934" y="2379"/>
                </a:lnTo>
                <a:lnTo>
                  <a:pt x="2938" y="2362"/>
                </a:lnTo>
                <a:lnTo>
                  <a:pt x="2934" y="2344"/>
                </a:lnTo>
                <a:lnTo>
                  <a:pt x="2926" y="2328"/>
                </a:lnTo>
                <a:lnTo>
                  <a:pt x="2914" y="2316"/>
                </a:lnTo>
                <a:lnTo>
                  <a:pt x="2898" y="2307"/>
                </a:lnTo>
                <a:lnTo>
                  <a:pt x="2880" y="2304"/>
                </a:lnTo>
                <a:lnTo>
                  <a:pt x="2650" y="2304"/>
                </a:lnTo>
                <a:close/>
                <a:moveTo>
                  <a:pt x="1958" y="2304"/>
                </a:moveTo>
                <a:lnTo>
                  <a:pt x="1941" y="2307"/>
                </a:lnTo>
                <a:lnTo>
                  <a:pt x="1924" y="2316"/>
                </a:lnTo>
                <a:lnTo>
                  <a:pt x="1912" y="2328"/>
                </a:lnTo>
                <a:lnTo>
                  <a:pt x="1904" y="2344"/>
                </a:lnTo>
                <a:lnTo>
                  <a:pt x="1901" y="2362"/>
                </a:lnTo>
                <a:lnTo>
                  <a:pt x="1904" y="2379"/>
                </a:lnTo>
                <a:lnTo>
                  <a:pt x="1912" y="2396"/>
                </a:lnTo>
                <a:lnTo>
                  <a:pt x="1924" y="2408"/>
                </a:lnTo>
                <a:lnTo>
                  <a:pt x="1941" y="2416"/>
                </a:lnTo>
                <a:lnTo>
                  <a:pt x="1958" y="2419"/>
                </a:lnTo>
                <a:lnTo>
                  <a:pt x="2189" y="2419"/>
                </a:lnTo>
                <a:lnTo>
                  <a:pt x="2207" y="2416"/>
                </a:lnTo>
                <a:lnTo>
                  <a:pt x="2222" y="2408"/>
                </a:lnTo>
                <a:lnTo>
                  <a:pt x="2235" y="2396"/>
                </a:lnTo>
                <a:lnTo>
                  <a:pt x="2243" y="2379"/>
                </a:lnTo>
                <a:lnTo>
                  <a:pt x="2246" y="2362"/>
                </a:lnTo>
                <a:lnTo>
                  <a:pt x="2243" y="2344"/>
                </a:lnTo>
                <a:lnTo>
                  <a:pt x="2235" y="2328"/>
                </a:lnTo>
                <a:lnTo>
                  <a:pt x="2222" y="2316"/>
                </a:lnTo>
                <a:lnTo>
                  <a:pt x="2207" y="2307"/>
                </a:lnTo>
                <a:lnTo>
                  <a:pt x="2189" y="2304"/>
                </a:lnTo>
                <a:lnTo>
                  <a:pt x="1958" y="2304"/>
                </a:lnTo>
                <a:close/>
                <a:moveTo>
                  <a:pt x="1267" y="2304"/>
                </a:moveTo>
                <a:lnTo>
                  <a:pt x="1249" y="2307"/>
                </a:lnTo>
                <a:lnTo>
                  <a:pt x="1234" y="2316"/>
                </a:lnTo>
                <a:lnTo>
                  <a:pt x="1221" y="2328"/>
                </a:lnTo>
                <a:lnTo>
                  <a:pt x="1213" y="2344"/>
                </a:lnTo>
                <a:lnTo>
                  <a:pt x="1210" y="2362"/>
                </a:lnTo>
                <a:lnTo>
                  <a:pt x="1213" y="2379"/>
                </a:lnTo>
                <a:lnTo>
                  <a:pt x="1221" y="2396"/>
                </a:lnTo>
                <a:lnTo>
                  <a:pt x="1234" y="2408"/>
                </a:lnTo>
                <a:lnTo>
                  <a:pt x="1249" y="2416"/>
                </a:lnTo>
                <a:lnTo>
                  <a:pt x="1267" y="2419"/>
                </a:lnTo>
                <a:lnTo>
                  <a:pt x="1498" y="2419"/>
                </a:lnTo>
                <a:lnTo>
                  <a:pt x="1515" y="2416"/>
                </a:lnTo>
                <a:lnTo>
                  <a:pt x="1532" y="2408"/>
                </a:lnTo>
                <a:lnTo>
                  <a:pt x="1544" y="2396"/>
                </a:lnTo>
                <a:lnTo>
                  <a:pt x="1552" y="2379"/>
                </a:lnTo>
                <a:lnTo>
                  <a:pt x="1555" y="2362"/>
                </a:lnTo>
                <a:lnTo>
                  <a:pt x="1552" y="2344"/>
                </a:lnTo>
                <a:lnTo>
                  <a:pt x="1544" y="2328"/>
                </a:lnTo>
                <a:lnTo>
                  <a:pt x="1532" y="2316"/>
                </a:lnTo>
                <a:lnTo>
                  <a:pt x="1515" y="2307"/>
                </a:lnTo>
                <a:lnTo>
                  <a:pt x="1498" y="2304"/>
                </a:lnTo>
                <a:lnTo>
                  <a:pt x="1267" y="2304"/>
                </a:lnTo>
                <a:close/>
                <a:moveTo>
                  <a:pt x="576" y="2304"/>
                </a:moveTo>
                <a:lnTo>
                  <a:pt x="558" y="2307"/>
                </a:lnTo>
                <a:lnTo>
                  <a:pt x="542" y="2316"/>
                </a:lnTo>
                <a:lnTo>
                  <a:pt x="530" y="2328"/>
                </a:lnTo>
                <a:lnTo>
                  <a:pt x="522" y="2344"/>
                </a:lnTo>
                <a:lnTo>
                  <a:pt x="518" y="2362"/>
                </a:lnTo>
                <a:lnTo>
                  <a:pt x="522" y="2379"/>
                </a:lnTo>
                <a:lnTo>
                  <a:pt x="530" y="2396"/>
                </a:lnTo>
                <a:lnTo>
                  <a:pt x="542" y="2408"/>
                </a:lnTo>
                <a:lnTo>
                  <a:pt x="558" y="2416"/>
                </a:lnTo>
                <a:lnTo>
                  <a:pt x="576" y="2419"/>
                </a:lnTo>
                <a:lnTo>
                  <a:pt x="806" y="2419"/>
                </a:lnTo>
                <a:lnTo>
                  <a:pt x="824" y="2416"/>
                </a:lnTo>
                <a:lnTo>
                  <a:pt x="840" y="2408"/>
                </a:lnTo>
                <a:lnTo>
                  <a:pt x="852" y="2396"/>
                </a:lnTo>
                <a:lnTo>
                  <a:pt x="861" y="2379"/>
                </a:lnTo>
                <a:lnTo>
                  <a:pt x="864" y="2362"/>
                </a:lnTo>
                <a:lnTo>
                  <a:pt x="861" y="2344"/>
                </a:lnTo>
                <a:lnTo>
                  <a:pt x="852" y="2328"/>
                </a:lnTo>
                <a:lnTo>
                  <a:pt x="840" y="2316"/>
                </a:lnTo>
                <a:lnTo>
                  <a:pt x="824" y="2307"/>
                </a:lnTo>
                <a:lnTo>
                  <a:pt x="806" y="2304"/>
                </a:lnTo>
                <a:lnTo>
                  <a:pt x="576" y="2304"/>
                </a:lnTo>
                <a:close/>
                <a:moveTo>
                  <a:pt x="2650" y="2074"/>
                </a:moveTo>
                <a:lnTo>
                  <a:pt x="2632" y="2077"/>
                </a:lnTo>
                <a:lnTo>
                  <a:pt x="2616" y="2085"/>
                </a:lnTo>
                <a:lnTo>
                  <a:pt x="2604" y="2098"/>
                </a:lnTo>
                <a:lnTo>
                  <a:pt x="2595" y="2113"/>
                </a:lnTo>
                <a:lnTo>
                  <a:pt x="2592" y="2131"/>
                </a:lnTo>
                <a:lnTo>
                  <a:pt x="2595" y="2149"/>
                </a:lnTo>
                <a:lnTo>
                  <a:pt x="2604" y="2165"/>
                </a:lnTo>
                <a:lnTo>
                  <a:pt x="2616" y="2177"/>
                </a:lnTo>
                <a:lnTo>
                  <a:pt x="2632" y="2186"/>
                </a:lnTo>
                <a:lnTo>
                  <a:pt x="2650" y="2189"/>
                </a:lnTo>
                <a:lnTo>
                  <a:pt x="2880" y="2189"/>
                </a:lnTo>
                <a:lnTo>
                  <a:pt x="2898" y="2186"/>
                </a:lnTo>
                <a:lnTo>
                  <a:pt x="2914" y="2177"/>
                </a:lnTo>
                <a:lnTo>
                  <a:pt x="2926" y="2165"/>
                </a:lnTo>
                <a:lnTo>
                  <a:pt x="2934" y="2149"/>
                </a:lnTo>
                <a:lnTo>
                  <a:pt x="2938" y="2131"/>
                </a:lnTo>
                <a:lnTo>
                  <a:pt x="2934" y="2113"/>
                </a:lnTo>
                <a:lnTo>
                  <a:pt x="2926" y="2098"/>
                </a:lnTo>
                <a:lnTo>
                  <a:pt x="2914" y="2085"/>
                </a:lnTo>
                <a:lnTo>
                  <a:pt x="2898" y="2077"/>
                </a:lnTo>
                <a:lnTo>
                  <a:pt x="2880" y="2074"/>
                </a:lnTo>
                <a:lnTo>
                  <a:pt x="2650" y="2074"/>
                </a:lnTo>
                <a:close/>
                <a:moveTo>
                  <a:pt x="1958" y="2074"/>
                </a:moveTo>
                <a:lnTo>
                  <a:pt x="1941" y="2077"/>
                </a:lnTo>
                <a:lnTo>
                  <a:pt x="1924" y="2085"/>
                </a:lnTo>
                <a:lnTo>
                  <a:pt x="1912" y="2098"/>
                </a:lnTo>
                <a:lnTo>
                  <a:pt x="1904" y="2113"/>
                </a:lnTo>
                <a:lnTo>
                  <a:pt x="1901" y="2131"/>
                </a:lnTo>
                <a:lnTo>
                  <a:pt x="1904" y="2149"/>
                </a:lnTo>
                <a:lnTo>
                  <a:pt x="1912" y="2165"/>
                </a:lnTo>
                <a:lnTo>
                  <a:pt x="1924" y="2177"/>
                </a:lnTo>
                <a:lnTo>
                  <a:pt x="1941" y="2186"/>
                </a:lnTo>
                <a:lnTo>
                  <a:pt x="1958" y="2189"/>
                </a:lnTo>
                <a:lnTo>
                  <a:pt x="2189" y="2189"/>
                </a:lnTo>
                <a:lnTo>
                  <a:pt x="2207" y="2186"/>
                </a:lnTo>
                <a:lnTo>
                  <a:pt x="2222" y="2177"/>
                </a:lnTo>
                <a:lnTo>
                  <a:pt x="2235" y="2165"/>
                </a:lnTo>
                <a:lnTo>
                  <a:pt x="2243" y="2149"/>
                </a:lnTo>
                <a:lnTo>
                  <a:pt x="2246" y="2131"/>
                </a:lnTo>
                <a:lnTo>
                  <a:pt x="2243" y="2113"/>
                </a:lnTo>
                <a:lnTo>
                  <a:pt x="2235" y="2098"/>
                </a:lnTo>
                <a:lnTo>
                  <a:pt x="2222" y="2085"/>
                </a:lnTo>
                <a:lnTo>
                  <a:pt x="2207" y="2077"/>
                </a:lnTo>
                <a:lnTo>
                  <a:pt x="2189" y="2074"/>
                </a:lnTo>
                <a:lnTo>
                  <a:pt x="1958" y="2074"/>
                </a:lnTo>
                <a:close/>
                <a:moveTo>
                  <a:pt x="1267" y="2074"/>
                </a:moveTo>
                <a:lnTo>
                  <a:pt x="1249" y="2077"/>
                </a:lnTo>
                <a:lnTo>
                  <a:pt x="1234" y="2085"/>
                </a:lnTo>
                <a:lnTo>
                  <a:pt x="1221" y="2098"/>
                </a:lnTo>
                <a:lnTo>
                  <a:pt x="1213" y="2113"/>
                </a:lnTo>
                <a:lnTo>
                  <a:pt x="1210" y="2131"/>
                </a:lnTo>
                <a:lnTo>
                  <a:pt x="1213" y="2149"/>
                </a:lnTo>
                <a:lnTo>
                  <a:pt x="1221" y="2165"/>
                </a:lnTo>
                <a:lnTo>
                  <a:pt x="1234" y="2177"/>
                </a:lnTo>
                <a:lnTo>
                  <a:pt x="1249" y="2186"/>
                </a:lnTo>
                <a:lnTo>
                  <a:pt x="1267" y="2189"/>
                </a:lnTo>
                <a:lnTo>
                  <a:pt x="1498" y="2189"/>
                </a:lnTo>
                <a:lnTo>
                  <a:pt x="1515" y="2186"/>
                </a:lnTo>
                <a:lnTo>
                  <a:pt x="1532" y="2177"/>
                </a:lnTo>
                <a:lnTo>
                  <a:pt x="1544" y="2165"/>
                </a:lnTo>
                <a:lnTo>
                  <a:pt x="1552" y="2149"/>
                </a:lnTo>
                <a:lnTo>
                  <a:pt x="1555" y="2131"/>
                </a:lnTo>
                <a:lnTo>
                  <a:pt x="1552" y="2113"/>
                </a:lnTo>
                <a:lnTo>
                  <a:pt x="1544" y="2098"/>
                </a:lnTo>
                <a:lnTo>
                  <a:pt x="1532" y="2085"/>
                </a:lnTo>
                <a:lnTo>
                  <a:pt x="1515" y="2077"/>
                </a:lnTo>
                <a:lnTo>
                  <a:pt x="1498" y="2074"/>
                </a:lnTo>
                <a:lnTo>
                  <a:pt x="1267" y="2074"/>
                </a:lnTo>
                <a:close/>
                <a:moveTo>
                  <a:pt x="576" y="2074"/>
                </a:moveTo>
                <a:lnTo>
                  <a:pt x="558" y="2077"/>
                </a:lnTo>
                <a:lnTo>
                  <a:pt x="542" y="2085"/>
                </a:lnTo>
                <a:lnTo>
                  <a:pt x="530" y="2098"/>
                </a:lnTo>
                <a:lnTo>
                  <a:pt x="522" y="2113"/>
                </a:lnTo>
                <a:lnTo>
                  <a:pt x="518" y="2131"/>
                </a:lnTo>
                <a:lnTo>
                  <a:pt x="522" y="2149"/>
                </a:lnTo>
                <a:lnTo>
                  <a:pt x="530" y="2165"/>
                </a:lnTo>
                <a:lnTo>
                  <a:pt x="542" y="2177"/>
                </a:lnTo>
                <a:lnTo>
                  <a:pt x="558" y="2186"/>
                </a:lnTo>
                <a:lnTo>
                  <a:pt x="576" y="2189"/>
                </a:lnTo>
                <a:lnTo>
                  <a:pt x="806" y="2189"/>
                </a:lnTo>
                <a:lnTo>
                  <a:pt x="824" y="2186"/>
                </a:lnTo>
                <a:lnTo>
                  <a:pt x="840" y="2177"/>
                </a:lnTo>
                <a:lnTo>
                  <a:pt x="852" y="2165"/>
                </a:lnTo>
                <a:lnTo>
                  <a:pt x="861" y="2149"/>
                </a:lnTo>
                <a:lnTo>
                  <a:pt x="864" y="2131"/>
                </a:lnTo>
                <a:lnTo>
                  <a:pt x="861" y="2113"/>
                </a:lnTo>
                <a:lnTo>
                  <a:pt x="852" y="2098"/>
                </a:lnTo>
                <a:lnTo>
                  <a:pt x="840" y="2085"/>
                </a:lnTo>
                <a:lnTo>
                  <a:pt x="824" y="2077"/>
                </a:lnTo>
                <a:lnTo>
                  <a:pt x="806" y="2074"/>
                </a:lnTo>
                <a:lnTo>
                  <a:pt x="576" y="2074"/>
                </a:lnTo>
                <a:close/>
                <a:moveTo>
                  <a:pt x="2650" y="1843"/>
                </a:moveTo>
                <a:lnTo>
                  <a:pt x="2632" y="1846"/>
                </a:lnTo>
                <a:lnTo>
                  <a:pt x="2616" y="1855"/>
                </a:lnTo>
                <a:lnTo>
                  <a:pt x="2604" y="1867"/>
                </a:lnTo>
                <a:lnTo>
                  <a:pt x="2595" y="1883"/>
                </a:lnTo>
                <a:lnTo>
                  <a:pt x="2592" y="1901"/>
                </a:lnTo>
                <a:lnTo>
                  <a:pt x="2595" y="1919"/>
                </a:lnTo>
                <a:lnTo>
                  <a:pt x="2604" y="1934"/>
                </a:lnTo>
                <a:lnTo>
                  <a:pt x="2616" y="1947"/>
                </a:lnTo>
                <a:lnTo>
                  <a:pt x="2632" y="1955"/>
                </a:lnTo>
                <a:lnTo>
                  <a:pt x="2650" y="1958"/>
                </a:lnTo>
                <a:lnTo>
                  <a:pt x="2880" y="1958"/>
                </a:lnTo>
                <a:lnTo>
                  <a:pt x="2898" y="1955"/>
                </a:lnTo>
                <a:lnTo>
                  <a:pt x="2914" y="1947"/>
                </a:lnTo>
                <a:lnTo>
                  <a:pt x="2926" y="1934"/>
                </a:lnTo>
                <a:lnTo>
                  <a:pt x="2934" y="1919"/>
                </a:lnTo>
                <a:lnTo>
                  <a:pt x="2938" y="1901"/>
                </a:lnTo>
                <a:lnTo>
                  <a:pt x="2934" y="1883"/>
                </a:lnTo>
                <a:lnTo>
                  <a:pt x="2926" y="1867"/>
                </a:lnTo>
                <a:lnTo>
                  <a:pt x="2914" y="1855"/>
                </a:lnTo>
                <a:lnTo>
                  <a:pt x="2898" y="1846"/>
                </a:lnTo>
                <a:lnTo>
                  <a:pt x="2880" y="1843"/>
                </a:lnTo>
                <a:lnTo>
                  <a:pt x="2650" y="1843"/>
                </a:lnTo>
                <a:close/>
                <a:moveTo>
                  <a:pt x="1958" y="1843"/>
                </a:moveTo>
                <a:lnTo>
                  <a:pt x="1941" y="1846"/>
                </a:lnTo>
                <a:lnTo>
                  <a:pt x="1924" y="1855"/>
                </a:lnTo>
                <a:lnTo>
                  <a:pt x="1912" y="1867"/>
                </a:lnTo>
                <a:lnTo>
                  <a:pt x="1904" y="1883"/>
                </a:lnTo>
                <a:lnTo>
                  <a:pt x="1901" y="1901"/>
                </a:lnTo>
                <a:lnTo>
                  <a:pt x="1904" y="1919"/>
                </a:lnTo>
                <a:lnTo>
                  <a:pt x="1912" y="1934"/>
                </a:lnTo>
                <a:lnTo>
                  <a:pt x="1924" y="1947"/>
                </a:lnTo>
                <a:lnTo>
                  <a:pt x="1941" y="1955"/>
                </a:lnTo>
                <a:lnTo>
                  <a:pt x="1958" y="1958"/>
                </a:lnTo>
                <a:lnTo>
                  <a:pt x="2189" y="1958"/>
                </a:lnTo>
                <a:lnTo>
                  <a:pt x="2207" y="1955"/>
                </a:lnTo>
                <a:lnTo>
                  <a:pt x="2222" y="1947"/>
                </a:lnTo>
                <a:lnTo>
                  <a:pt x="2235" y="1934"/>
                </a:lnTo>
                <a:lnTo>
                  <a:pt x="2243" y="1919"/>
                </a:lnTo>
                <a:lnTo>
                  <a:pt x="2246" y="1901"/>
                </a:lnTo>
                <a:lnTo>
                  <a:pt x="2243" y="1883"/>
                </a:lnTo>
                <a:lnTo>
                  <a:pt x="2235" y="1867"/>
                </a:lnTo>
                <a:lnTo>
                  <a:pt x="2222" y="1855"/>
                </a:lnTo>
                <a:lnTo>
                  <a:pt x="2207" y="1846"/>
                </a:lnTo>
                <a:lnTo>
                  <a:pt x="2189" y="1843"/>
                </a:lnTo>
                <a:lnTo>
                  <a:pt x="1958" y="1843"/>
                </a:lnTo>
                <a:close/>
                <a:moveTo>
                  <a:pt x="1267" y="1843"/>
                </a:moveTo>
                <a:lnTo>
                  <a:pt x="1249" y="1846"/>
                </a:lnTo>
                <a:lnTo>
                  <a:pt x="1234" y="1855"/>
                </a:lnTo>
                <a:lnTo>
                  <a:pt x="1221" y="1867"/>
                </a:lnTo>
                <a:lnTo>
                  <a:pt x="1213" y="1883"/>
                </a:lnTo>
                <a:lnTo>
                  <a:pt x="1210" y="1901"/>
                </a:lnTo>
                <a:lnTo>
                  <a:pt x="1213" y="1919"/>
                </a:lnTo>
                <a:lnTo>
                  <a:pt x="1221" y="1934"/>
                </a:lnTo>
                <a:lnTo>
                  <a:pt x="1234" y="1947"/>
                </a:lnTo>
                <a:lnTo>
                  <a:pt x="1249" y="1955"/>
                </a:lnTo>
                <a:lnTo>
                  <a:pt x="1267" y="1958"/>
                </a:lnTo>
                <a:lnTo>
                  <a:pt x="1498" y="1958"/>
                </a:lnTo>
                <a:lnTo>
                  <a:pt x="1515" y="1955"/>
                </a:lnTo>
                <a:lnTo>
                  <a:pt x="1532" y="1947"/>
                </a:lnTo>
                <a:lnTo>
                  <a:pt x="1544" y="1934"/>
                </a:lnTo>
                <a:lnTo>
                  <a:pt x="1552" y="1919"/>
                </a:lnTo>
                <a:lnTo>
                  <a:pt x="1555" y="1901"/>
                </a:lnTo>
                <a:lnTo>
                  <a:pt x="1552" y="1883"/>
                </a:lnTo>
                <a:lnTo>
                  <a:pt x="1544" y="1867"/>
                </a:lnTo>
                <a:lnTo>
                  <a:pt x="1532" y="1855"/>
                </a:lnTo>
                <a:lnTo>
                  <a:pt x="1515" y="1846"/>
                </a:lnTo>
                <a:lnTo>
                  <a:pt x="1498" y="1843"/>
                </a:lnTo>
                <a:lnTo>
                  <a:pt x="1267" y="1843"/>
                </a:lnTo>
                <a:close/>
                <a:moveTo>
                  <a:pt x="576" y="1843"/>
                </a:moveTo>
                <a:lnTo>
                  <a:pt x="558" y="1846"/>
                </a:lnTo>
                <a:lnTo>
                  <a:pt x="542" y="1855"/>
                </a:lnTo>
                <a:lnTo>
                  <a:pt x="530" y="1867"/>
                </a:lnTo>
                <a:lnTo>
                  <a:pt x="522" y="1883"/>
                </a:lnTo>
                <a:lnTo>
                  <a:pt x="518" y="1901"/>
                </a:lnTo>
                <a:lnTo>
                  <a:pt x="522" y="1919"/>
                </a:lnTo>
                <a:lnTo>
                  <a:pt x="530" y="1934"/>
                </a:lnTo>
                <a:lnTo>
                  <a:pt x="542" y="1947"/>
                </a:lnTo>
                <a:lnTo>
                  <a:pt x="558" y="1955"/>
                </a:lnTo>
                <a:lnTo>
                  <a:pt x="576" y="1958"/>
                </a:lnTo>
                <a:lnTo>
                  <a:pt x="806" y="1958"/>
                </a:lnTo>
                <a:lnTo>
                  <a:pt x="824" y="1955"/>
                </a:lnTo>
                <a:lnTo>
                  <a:pt x="840" y="1947"/>
                </a:lnTo>
                <a:lnTo>
                  <a:pt x="852" y="1934"/>
                </a:lnTo>
                <a:lnTo>
                  <a:pt x="861" y="1919"/>
                </a:lnTo>
                <a:lnTo>
                  <a:pt x="864" y="1901"/>
                </a:lnTo>
                <a:lnTo>
                  <a:pt x="861" y="1883"/>
                </a:lnTo>
                <a:lnTo>
                  <a:pt x="852" y="1867"/>
                </a:lnTo>
                <a:lnTo>
                  <a:pt x="840" y="1855"/>
                </a:lnTo>
                <a:lnTo>
                  <a:pt x="824" y="1846"/>
                </a:lnTo>
                <a:lnTo>
                  <a:pt x="806" y="1843"/>
                </a:lnTo>
                <a:lnTo>
                  <a:pt x="576" y="1843"/>
                </a:lnTo>
                <a:close/>
                <a:moveTo>
                  <a:pt x="1694" y="1267"/>
                </a:moveTo>
                <a:lnTo>
                  <a:pt x="1728" y="1301"/>
                </a:lnTo>
                <a:lnTo>
                  <a:pt x="1762" y="1267"/>
                </a:lnTo>
                <a:lnTo>
                  <a:pt x="1694" y="1267"/>
                </a:lnTo>
                <a:close/>
                <a:moveTo>
                  <a:pt x="115" y="1267"/>
                </a:moveTo>
                <a:lnTo>
                  <a:pt x="115" y="1498"/>
                </a:lnTo>
                <a:lnTo>
                  <a:pt x="3341" y="1498"/>
                </a:lnTo>
                <a:lnTo>
                  <a:pt x="3341" y="1267"/>
                </a:lnTo>
                <a:lnTo>
                  <a:pt x="1925" y="1267"/>
                </a:lnTo>
                <a:lnTo>
                  <a:pt x="1769" y="1423"/>
                </a:lnTo>
                <a:lnTo>
                  <a:pt x="1756" y="1433"/>
                </a:lnTo>
                <a:lnTo>
                  <a:pt x="1743" y="1438"/>
                </a:lnTo>
                <a:lnTo>
                  <a:pt x="1728" y="1440"/>
                </a:lnTo>
                <a:lnTo>
                  <a:pt x="1713" y="1438"/>
                </a:lnTo>
                <a:lnTo>
                  <a:pt x="1700" y="1433"/>
                </a:lnTo>
                <a:lnTo>
                  <a:pt x="1687" y="1423"/>
                </a:lnTo>
                <a:lnTo>
                  <a:pt x="1531" y="1267"/>
                </a:lnTo>
                <a:lnTo>
                  <a:pt x="115" y="1267"/>
                </a:lnTo>
                <a:close/>
                <a:moveTo>
                  <a:pt x="634" y="0"/>
                </a:moveTo>
                <a:lnTo>
                  <a:pt x="677" y="3"/>
                </a:lnTo>
                <a:lnTo>
                  <a:pt x="716" y="13"/>
                </a:lnTo>
                <a:lnTo>
                  <a:pt x="755" y="27"/>
                </a:lnTo>
                <a:lnTo>
                  <a:pt x="791" y="46"/>
                </a:lnTo>
                <a:lnTo>
                  <a:pt x="822" y="71"/>
                </a:lnTo>
                <a:lnTo>
                  <a:pt x="850" y="99"/>
                </a:lnTo>
                <a:lnTo>
                  <a:pt x="876" y="131"/>
                </a:lnTo>
                <a:lnTo>
                  <a:pt x="894" y="167"/>
                </a:lnTo>
                <a:lnTo>
                  <a:pt x="909" y="205"/>
                </a:lnTo>
                <a:lnTo>
                  <a:pt x="918" y="245"/>
                </a:lnTo>
                <a:lnTo>
                  <a:pt x="922" y="288"/>
                </a:lnTo>
                <a:lnTo>
                  <a:pt x="918" y="331"/>
                </a:lnTo>
                <a:lnTo>
                  <a:pt x="909" y="372"/>
                </a:lnTo>
                <a:lnTo>
                  <a:pt x="894" y="411"/>
                </a:lnTo>
                <a:lnTo>
                  <a:pt x="873" y="446"/>
                </a:lnTo>
                <a:lnTo>
                  <a:pt x="1579" y="1152"/>
                </a:lnTo>
                <a:lnTo>
                  <a:pt x="1877" y="1152"/>
                </a:lnTo>
                <a:lnTo>
                  <a:pt x="2583" y="446"/>
                </a:lnTo>
                <a:lnTo>
                  <a:pt x="2562" y="411"/>
                </a:lnTo>
                <a:lnTo>
                  <a:pt x="2547" y="372"/>
                </a:lnTo>
                <a:lnTo>
                  <a:pt x="2538" y="331"/>
                </a:lnTo>
                <a:lnTo>
                  <a:pt x="2534" y="288"/>
                </a:lnTo>
                <a:lnTo>
                  <a:pt x="2538" y="245"/>
                </a:lnTo>
                <a:lnTo>
                  <a:pt x="2547" y="205"/>
                </a:lnTo>
                <a:lnTo>
                  <a:pt x="2562" y="167"/>
                </a:lnTo>
                <a:lnTo>
                  <a:pt x="2580" y="131"/>
                </a:lnTo>
                <a:lnTo>
                  <a:pt x="2606" y="99"/>
                </a:lnTo>
                <a:lnTo>
                  <a:pt x="2634" y="71"/>
                </a:lnTo>
                <a:lnTo>
                  <a:pt x="2665" y="46"/>
                </a:lnTo>
                <a:lnTo>
                  <a:pt x="2701" y="27"/>
                </a:lnTo>
                <a:lnTo>
                  <a:pt x="2740" y="13"/>
                </a:lnTo>
                <a:lnTo>
                  <a:pt x="2779" y="3"/>
                </a:lnTo>
                <a:lnTo>
                  <a:pt x="2822" y="0"/>
                </a:lnTo>
                <a:lnTo>
                  <a:pt x="2865" y="3"/>
                </a:lnTo>
                <a:lnTo>
                  <a:pt x="2905" y="13"/>
                </a:lnTo>
                <a:lnTo>
                  <a:pt x="2944" y="27"/>
                </a:lnTo>
                <a:lnTo>
                  <a:pt x="2979" y="46"/>
                </a:lnTo>
                <a:lnTo>
                  <a:pt x="3011" y="71"/>
                </a:lnTo>
                <a:lnTo>
                  <a:pt x="3039" y="99"/>
                </a:lnTo>
                <a:lnTo>
                  <a:pt x="3064" y="131"/>
                </a:lnTo>
                <a:lnTo>
                  <a:pt x="3083" y="167"/>
                </a:lnTo>
                <a:lnTo>
                  <a:pt x="3098" y="205"/>
                </a:lnTo>
                <a:lnTo>
                  <a:pt x="3107" y="245"/>
                </a:lnTo>
                <a:lnTo>
                  <a:pt x="3110" y="288"/>
                </a:lnTo>
                <a:lnTo>
                  <a:pt x="3107" y="331"/>
                </a:lnTo>
                <a:lnTo>
                  <a:pt x="3098" y="371"/>
                </a:lnTo>
                <a:lnTo>
                  <a:pt x="3083" y="409"/>
                </a:lnTo>
                <a:lnTo>
                  <a:pt x="3064" y="445"/>
                </a:lnTo>
                <a:lnTo>
                  <a:pt x="3039" y="477"/>
                </a:lnTo>
                <a:lnTo>
                  <a:pt x="3011" y="505"/>
                </a:lnTo>
                <a:lnTo>
                  <a:pt x="2979" y="530"/>
                </a:lnTo>
                <a:lnTo>
                  <a:pt x="2944" y="549"/>
                </a:lnTo>
                <a:lnTo>
                  <a:pt x="2905" y="563"/>
                </a:lnTo>
                <a:lnTo>
                  <a:pt x="2865" y="573"/>
                </a:lnTo>
                <a:lnTo>
                  <a:pt x="2822" y="576"/>
                </a:lnTo>
                <a:lnTo>
                  <a:pt x="2779" y="573"/>
                </a:lnTo>
                <a:lnTo>
                  <a:pt x="2739" y="563"/>
                </a:lnTo>
                <a:lnTo>
                  <a:pt x="2700" y="548"/>
                </a:lnTo>
                <a:lnTo>
                  <a:pt x="2663" y="528"/>
                </a:lnTo>
                <a:lnTo>
                  <a:pt x="2040" y="1152"/>
                </a:lnTo>
                <a:lnTo>
                  <a:pt x="3456" y="1152"/>
                </a:lnTo>
                <a:lnTo>
                  <a:pt x="3456" y="1613"/>
                </a:lnTo>
                <a:lnTo>
                  <a:pt x="3341" y="1613"/>
                </a:lnTo>
                <a:lnTo>
                  <a:pt x="3341" y="3193"/>
                </a:lnTo>
                <a:lnTo>
                  <a:pt x="3338" y="3232"/>
                </a:lnTo>
                <a:lnTo>
                  <a:pt x="3329" y="3269"/>
                </a:lnTo>
                <a:lnTo>
                  <a:pt x="3317" y="3304"/>
                </a:lnTo>
                <a:lnTo>
                  <a:pt x="3298" y="3336"/>
                </a:lnTo>
                <a:lnTo>
                  <a:pt x="3276" y="3365"/>
                </a:lnTo>
                <a:lnTo>
                  <a:pt x="3250" y="3391"/>
                </a:lnTo>
                <a:lnTo>
                  <a:pt x="3220" y="3413"/>
                </a:lnTo>
                <a:lnTo>
                  <a:pt x="3189" y="3432"/>
                </a:lnTo>
                <a:lnTo>
                  <a:pt x="3153" y="3444"/>
                </a:lnTo>
                <a:lnTo>
                  <a:pt x="3117" y="3453"/>
                </a:lnTo>
                <a:lnTo>
                  <a:pt x="3078" y="3456"/>
                </a:lnTo>
                <a:lnTo>
                  <a:pt x="378" y="3456"/>
                </a:lnTo>
                <a:lnTo>
                  <a:pt x="339" y="3453"/>
                </a:lnTo>
                <a:lnTo>
                  <a:pt x="303" y="3444"/>
                </a:lnTo>
                <a:lnTo>
                  <a:pt x="267" y="3432"/>
                </a:lnTo>
                <a:lnTo>
                  <a:pt x="236" y="3413"/>
                </a:lnTo>
                <a:lnTo>
                  <a:pt x="206" y="3391"/>
                </a:lnTo>
                <a:lnTo>
                  <a:pt x="180" y="3365"/>
                </a:lnTo>
                <a:lnTo>
                  <a:pt x="158" y="3336"/>
                </a:lnTo>
                <a:lnTo>
                  <a:pt x="139" y="3304"/>
                </a:lnTo>
                <a:lnTo>
                  <a:pt x="127" y="3269"/>
                </a:lnTo>
                <a:lnTo>
                  <a:pt x="118" y="3232"/>
                </a:lnTo>
                <a:lnTo>
                  <a:pt x="115" y="3193"/>
                </a:lnTo>
                <a:lnTo>
                  <a:pt x="115" y="1613"/>
                </a:lnTo>
                <a:lnTo>
                  <a:pt x="0" y="1613"/>
                </a:lnTo>
                <a:lnTo>
                  <a:pt x="0" y="1152"/>
                </a:lnTo>
                <a:lnTo>
                  <a:pt x="1416" y="1152"/>
                </a:lnTo>
                <a:lnTo>
                  <a:pt x="793" y="528"/>
                </a:lnTo>
                <a:lnTo>
                  <a:pt x="756" y="548"/>
                </a:lnTo>
                <a:lnTo>
                  <a:pt x="717" y="563"/>
                </a:lnTo>
                <a:lnTo>
                  <a:pt x="677" y="573"/>
                </a:lnTo>
                <a:lnTo>
                  <a:pt x="634" y="576"/>
                </a:lnTo>
                <a:lnTo>
                  <a:pt x="591" y="573"/>
                </a:lnTo>
                <a:lnTo>
                  <a:pt x="551" y="563"/>
                </a:lnTo>
                <a:lnTo>
                  <a:pt x="512" y="549"/>
                </a:lnTo>
                <a:lnTo>
                  <a:pt x="477" y="530"/>
                </a:lnTo>
                <a:lnTo>
                  <a:pt x="445" y="505"/>
                </a:lnTo>
                <a:lnTo>
                  <a:pt x="417" y="477"/>
                </a:lnTo>
                <a:lnTo>
                  <a:pt x="392" y="445"/>
                </a:lnTo>
                <a:lnTo>
                  <a:pt x="373" y="409"/>
                </a:lnTo>
                <a:lnTo>
                  <a:pt x="358" y="371"/>
                </a:lnTo>
                <a:lnTo>
                  <a:pt x="349" y="331"/>
                </a:lnTo>
                <a:lnTo>
                  <a:pt x="346" y="288"/>
                </a:lnTo>
                <a:lnTo>
                  <a:pt x="349" y="245"/>
                </a:lnTo>
                <a:lnTo>
                  <a:pt x="358" y="205"/>
                </a:lnTo>
                <a:lnTo>
                  <a:pt x="373" y="167"/>
                </a:lnTo>
                <a:lnTo>
                  <a:pt x="392" y="131"/>
                </a:lnTo>
                <a:lnTo>
                  <a:pt x="417" y="99"/>
                </a:lnTo>
                <a:lnTo>
                  <a:pt x="445" y="71"/>
                </a:lnTo>
                <a:lnTo>
                  <a:pt x="477" y="46"/>
                </a:lnTo>
                <a:lnTo>
                  <a:pt x="512" y="27"/>
                </a:lnTo>
                <a:lnTo>
                  <a:pt x="551" y="13"/>
                </a:lnTo>
                <a:lnTo>
                  <a:pt x="591" y="3"/>
                </a:lnTo>
                <a:lnTo>
                  <a:pt x="6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7" name="Shape 9947"/>
          <p:cNvSpPr/>
          <p:nvPr/>
        </p:nvSpPr>
        <p:spPr>
          <a:xfrm>
            <a:off x="8644573" y="460472"/>
            <a:ext cx="162905" cy="157814"/>
          </a:xfrm>
          <a:custGeom>
            <a:avLst/>
            <a:gdLst/>
            <a:ahLst/>
            <a:cxnLst/>
            <a:rect l="0" t="0" r="0" b="0"/>
            <a:pathLst>
              <a:path w="3456" h="3345" extrusionOk="0">
                <a:moveTo>
                  <a:pt x="1152" y="2884"/>
                </a:moveTo>
                <a:lnTo>
                  <a:pt x="1134" y="2887"/>
                </a:lnTo>
                <a:lnTo>
                  <a:pt x="1118" y="2895"/>
                </a:lnTo>
                <a:lnTo>
                  <a:pt x="1106" y="2908"/>
                </a:lnTo>
                <a:lnTo>
                  <a:pt x="1098" y="2924"/>
                </a:lnTo>
                <a:lnTo>
                  <a:pt x="1094" y="2942"/>
                </a:lnTo>
                <a:lnTo>
                  <a:pt x="1098" y="2960"/>
                </a:lnTo>
                <a:lnTo>
                  <a:pt x="1106" y="2976"/>
                </a:lnTo>
                <a:lnTo>
                  <a:pt x="1118" y="2989"/>
                </a:lnTo>
                <a:lnTo>
                  <a:pt x="1134" y="2996"/>
                </a:lnTo>
                <a:lnTo>
                  <a:pt x="1152" y="2999"/>
                </a:lnTo>
                <a:lnTo>
                  <a:pt x="2304" y="2999"/>
                </a:lnTo>
                <a:lnTo>
                  <a:pt x="2322" y="2996"/>
                </a:lnTo>
                <a:lnTo>
                  <a:pt x="2338" y="2989"/>
                </a:lnTo>
                <a:lnTo>
                  <a:pt x="2350" y="2976"/>
                </a:lnTo>
                <a:lnTo>
                  <a:pt x="2358" y="2960"/>
                </a:lnTo>
                <a:lnTo>
                  <a:pt x="2362" y="2942"/>
                </a:lnTo>
                <a:lnTo>
                  <a:pt x="2358" y="2924"/>
                </a:lnTo>
                <a:lnTo>
                  <a:pt x="2350" y="2908"/>
                </a:lnTo>
                <a:lnTo>
                  <a:pt x="2338" y="2895"/>
                </a:lnTo>
                <a:lnTo>
                  <a:pt x="2322" y="2887"/>
                </a:lnTo>
                <a:lnTo>
                  <a:pt x="2304" y="2884"/>
                </a:lnTo>
                <a:lnTo>
                  <a:pt x="1152" y="2884"/>
                </a:lnTo>
                <a:close/>
                <a:moveTo>
                  <a:pt x="1037" y="2596"/>
                </a:moveTo>
                <a:lnTo>
                  <a:pt x="1019" y="2599"/>
                </a:lnTo>
                <a:lnTo>
                  <a:pt x="1003" y="2607"/>
                </a:lnTo>
                <a:lnTo>
                  <a:pt x="991" y="2620"/>
                </a:lnTo>
                <a:lnTo>
                  <a:pt x="982" y="2636"/>
                </a:lnTo>
                <a:lnTo>
                  <a:pt x="979" y="2654"/>
                </a:lnTo>
                <a:lnTo>
                  <a:pt x="982" y="2672"/>
                </a:lnTo>
                <a:lnTo>
                  <a:pt x="991" y="2688"/>
                </a:lnTo>
                <a:lnTo>
                  <a:pt x="1003" y="2701"/>
                </a:lnTo>
                <a:lnTo>
                  <a:pt x="1019" y="2708"/>
                </a:lnTo>
                <a:lnTo>
                  <a:pt x="1037" y="2711"/>
                </a:lnTo>
                <a:lnTo>
                  <a:pt x="2419" y="2711"/>
                </a:lnTo>
                <a:lnTo>
                  <a:pt x="2437" y="2708"/>
                </a:lnTo>
                <a:lnTo>
                  <a:pt x="2453" y="2701"/>
                </a:lnTo>
                <a:lnTo>
                  <a:pt x="2465" y="2688"/>
                </a:lnTo>
                <a:lnTo>
                  <a:pt x="2474" y="2672"/>
                </a:lnTo>
                <a:lnTo>
                  <a:pt x="2477" y="2654"/>
                </a:lnTo>
                <a:lnTo>
                  <a:pt x="2474" y="2636"/>
                </a:lnTo>
                <a:lnTo>
                  <a:pt x="2465" y="2620"/>
                </a:lnTo>
                <a:lnTo>
                  <a:pt x="2453" y="2607"/>
                </a:lnTo>
                <a:lnTo>
                  <a:pt x="2437" y="2599"/>
                </a:lnTo>
                <a:lnTo>
                  <a:pt x="2419" y="2596"/>
                </a:lnTo>
                <a:lnTo>
                  <a:pt x="1037" y="2596"/>
                </a:lnTo>
                <a:close/>
                <a:moveTo>
                  <a:pt x="864" y="2308"/>
                </a:moveTo>
                <a:lnTo>
                  <a:pt x="846" y="2311"/>
                </a:lnTo>
                <a:lnTo>
                  <a:pt x="830" y="2319"/>
                </a:lnTo>
                <a:lnTo>
                  <a:pt x="818" y="2332"/>
                </a:lnTo>
                <a:lnTo>
                  <a:pt x="810" y="2348"/>
                </a:lnTo>
                <a:lnTo>
                  <a:pt x="806" y="2366"/>
                </a:lnTo>
                <a:lnTo>
                  <a:pt x="810" y="2384"/>
                </a:lnTo>
                <a:lnTo>
                  <a:pt x="818" y="2400"/>
                </a:lnTo>
                <a:lnTo>
                  <a:pt x="830" y="2413"/>
                </a:lnTo>
                <a:lnTo>
                  <a:pt x="846" y="2420"/>
                </a:lnTo>
                <a:lnTo>
                  <a:pt x="864" y="2423"/>
                </a:lnTo>
                <a:lnTo>
                  <a:pt x="2592" y="2423"/>
                </a:lnTo>
                <a:lnTo>
                  <a:pt x="2610" y="2420"/>
                </a:lnTo>
                <a:lnTo>
                  <a:pt x="2626" y="2413"/>
                </a:lnTo>
                <a:lnTo>
                  <a:pt x="2638" y="2400"/>
                </a:lnTo>
                <a:lnTo>
                  <a:pt x="2646" y="2384"/>
                </a:lnTo>
                <a:lnTo>
                  <a:pt x="2650" y="2366"/>
                </a:lnTo>
                <a:lnTo>
                  <a:pt x="2646" y="2348"/>
                </a:lnTo>
                <a:lnTo>
                  <a:pt x="2638" y="2332"/>
                </a:lnTo>
                <a:lnTo>
                  <a:pt x="2626" y="2319"/>
                </a:lnTo>
                <a:lnTo>
                  <a:pt x="2610" y="2311"/>
                </a:lnTo>
                <a:lnTo>
                  <a:pt x="2592" y="2308"/>
                </a:lnTo>
                <a:lnTo>
                  <a:pt x="864" y="2308"/>
                </a:lnTo>
                <a:close/>
                <a:moveTo>
                  <a:pt x="691" y="2020"/>
                </a:moveTo>
                <a:lnTo>
                  <a:pt x="673" y="2023"/>
                </a:lnTo>
                <a:lnTo>
                  <a:pt x="658" y="2031"/>
                </a:lnTo>
                <a:lnTo>
                  <a:pt x="645" y="2044"/>
                </a:lnTo>
                <a:lnTo>
                  <a:pt x="637" y="2060"/>
                </a:lnTo>
                <a:lnTo>
                  <a:pt x="634" y="2078"/>
                </a:lnTo>
                <a:lnTo>
                  <a:pt x="637" y="2096"/>
                </a:lnTo>
                <a:lnTo>
                  <a:pt x="645" y="2112"/>
                </a:lnTo>
                <a:lnTo>
                  <a:pt x="658" y="2125"/>
                </a:lnTo>
                <a:lnTo>
                  <a:pt x="673" y="2132"/>
                </a:lnTo>
                <a:lnTo>
                  <a:pt x="691" y="2135"/>
                </a:lnTo>
                <a:lnTo>
                  <a:pt x="2765" y="2135"/>
                </a:lnTo>
                <a:lnTo>
                  <a:pt x="2783" y="2132"/>
                </a:lnTo>
                <a:lnTo>
                  <a:pt x="2798" y="2125"/>
                </a:lnTo>
                <a:lnTo>
                  <a:pt x="2811" y="2112"/>
                </a:lnTo>
                <a:lnTo>
                  <a:pt x="2819" y="2096"/>
                </a:lnTo>
                <a:lnTo>
                  <a:pt x="2822" y="2078"/>
                </a:lnTo>
                <a:lnTo>
                  <a:pt x="2819" y="2060"/>
                </a:lnTo>
                <a:lnTo>
                  <a:pt x="2811" y="2044"/>
                </a:lnTo>
                <a:lnTo>
                  <a:pt x="2798" y="2031"/>
                </a:lnTo>
                <a:lnTo>
                  <a:pt x="2783" y="2023"/>
                </a:lnTo>
                <a:lnTo>
                  <a:pt x="2765" y="2020"/>
                </a:lnTo>
                <a:lnTo>
                  <a:pt x="691" y="2020"/>
                </a:lnTo>
                <a:close/>
                <a:moveTo>
                  <a:pt x="2068" y="1502"/>
                </a:moveTo>
                <a:lnTo>
                  <a:pt x="2068" y="1504"/>
                </a:lnTo>
                <a:lnTo>
                  <a:pt x="2073" y="1531"/>
                </a:lnTo>
                <a:lnTo>
                  <a:pt x="2074" y="1559"/>
                </a:lnTo>
                <a:lnTo>
                  <a:pt x="2073" y="1587"/>
                </a:lnTo>
                <a:lnTo>
                  <a:pt x="2068" y="1616"/>
                </a:lnTo>
                <a:lnTo>
                  <a:pt x="2068" y="1617"/>
                </a:lnTo>
                <a:lnTo>
                  <a:pt x="3283" y="1617"/>
                </a:lnTo>
                <a:lnTo>
                  <a:pt x="3301" y="1615"/>
                </a:lnTo>
                <a:lnTo>
                  <a:pt x="3317" y="1606"/>
                </a:lnTo>
                <a:lnTo>
                  <a:pt x="3329" y="1594"/>
                </a:lnTo>
                <a:lnTo>
                  <a:pt x="3338" y="1578"/>
                </a:lnTo>
                <a:lnTo>
                  <a:pt x="3341" y="1559"/>
                </a:lnTo>
                <a:lnTo>
                  <a:pt x="3338" y="1541"/>
                </a:lnTo>
                <a:lnTo>
                  <a:pt x="3329" y="1526"/>
                </a:lnTo>
                <a:lnTo>
                  <a:pt x="3317" y="1513"/>
                </a:lnTo>
                <a:lnTo>
                  <a:pt x="3301" y="1505"/>
                </a:lnTo>
                <a:lnTo>
                  <a:pt x="3283" y="1502"/>
                </a:lnTo>
                <a:lnTo>
                  <a:pt x="2068" y="1502"/>
                </a:lnTo>
                <a:close/>
                <a:moveTo>
                  <a:pt x="173" y="1502"/>
                </a:moveTo>
                <a:lnTo>
                  <a:pt x="155" y="1505"/>
                </a:lnTo>
                <a:lnTo>
                  <a:pt x="139" y="1513"/>
                </a:lnTo>
                <a:lnTo>
                  <a:pt x="127" y="1526"/>
                </a:lnTo>
                <a:lnTo>
                  <a:pt x="118" y="1541"/>
                </a:lnTo>
                <a:lnTo>
                  <a:pt x="115" y="1559"/>
                </a:lnTo>
                <a:lnTo>
                  <a:pt x="118" y="1578"/>
                </a:lnTo>
                <a:lnTo>
                  <a:pt x="127" y="1594"/>
                </a:lnTo>
                <a:lnTo>
                  <a:pt x="139" y="1606"/>
                </a:lnTo>
                <a:lnTo>
                  <a:pt x="155" y="1615"/>
                </a:lnTo>
                <a:lnTo>
                  <a:pt x="173" y="1617"/>
                </a:lnTo>
                <a:lnTo>
                  <a:pt x="1388" y="1617"/>
                </a:lnTo>
                <a:lnTo>
                  <a:pt x="1387" y="1612"/>
                </a:lnTo>
                <a:lnTo>
                  <a:pt x="1383" y="1586"/>
                </a:lnTo>
                <a:lnTo>
                  <a:pt x="1382" y="1559"/>
                </a:lnTo>
                <a:lnTo>
                  <a:pt x="1383" y="1533"/>
                </a:lnTo>
                <a:lnTo>
                  <a:pt x="1387" y="1507"/>
                </a:lnTo>
                <a:lnTo>
                  <a:pt x="1387" y="1505"/>
                </a:lnTo>
                <a:lnTo>
                  <a:pt x="1388" y="1502"/>
                </a:lnTo>
                <a:lnTo>
                  <a:pt x="173" y="1502"/>
                </a:lnTo>
                <a:close/>
                <a:moveTo>
                  <a:pt x="1728" y="1329"/>
                </a:moveTo>
                <a:lnTo>
                  <a:pt x="1702" y="1331"/>
                </a:lnTo>
                <a:lnTo>
                  <a:pt x="1677" y="1335"/>
                </a:lnTo>
                <a:lnTo>
                  <a:pt x="1653" y="1342"/>
                </a:lnTo>
                <a:lnTo>
                  <a:pt x="1653" y="1342"/>
                </a:lnTo>
                <a:lnTo>
                  <a:pt x="1623" y="1355"/>
                </a:lnTo>
                <a:lnTo>
                  <a:pt x="1596" y="1372"/>
                </a:lnTo>
                <a:lnTo>
                  <a:pt x="1572" y="1392"/>
                </a:lnTo>
                <a:lnTo>
                  <a:pt x="1550" y="1414"/>
                </a:lnTo>
                <a:lnTo>
                  <a:pt x="1532" y="1440"/>
                </a:lnTo>
                <a:lnTo>
                  <a:pt x="1517" y="1467"/>
                </a:lnTo>
                <a:lnTo>
                  <a:pt x="1506" y="1497"/>
                </a:lnTo>
                <a:lnTo>
                  <a:pt x="1500" y="1528"/>
                </a:lnTo>
                <a:lnTo>
                  <a:pt x="1498" y="1559"/>
                </a:lnTo>
                <a:lnTo>
                  <a:pt x="1500" y="1591"/>
                </a:lnTo>
                <a:lnTo>
                  <a:pt x="1506" y="1621"/>
                </a:lnTo>
                <a:lnTo>
                  <a:pt x="1517" y="1651"/>
                </a:lnTo>
                <a:lnTo>
                  <a:pt x="1525" y="1668"/>
                </a:lnTo>
                <a:lnTo>
                  <a:pt x="1534" y="1684"/>
                </a:lnTo>
                <a:lnTo>
                  <a:pt x="1539" y="1690"/>
                </a:lnTo>
                <a:lnTo>
                  <a:pt x="1544" y="1696"/>
                </a:lnTo>
                <a:lnTo>
                  <a:pt x="1559" y="1716"/>
                </a:lnTo>
                <a:lnTo>
                  <a:pt x="1565" y="1721"/>
                </a:lnTo>
                <a:lnTo>
                  <a:pt x="1570" y="1727"/>
                </a:lnTo>
                <a:lnTo>
                  <a:pt x="1593" y="1746"/>
                </a:lnTo>
                <a:lnTo>
                  <a:pt x="1597" y="1749"/>
                </a:lnTo>
                <a:lnTo>
                  <a:pt x="1601" y="1751"/>
                </a:lnTo>
                <a:lnTo>
                  <a:pt x="1618" y="1761"/>
                </a:lnTo>
                <a:lnTo>
                  <a:pt x="1635" y="1770"/>
                </a:lnTo>
                <a:lnTo>
                  <a:pt x="1641" y="1772"/>
                </a:lnTo>
                <a:lnTo>
                  <a:pt x="1646" y="1774"/>
                </a:lnTo>
                <a:lnTo>
                  <a:pt x="1675" y="1783"/>
                </a:lnTo>
                <a:lnTo>
                  <a:pt x="1681" y="1784"/>
                </a:lnTo>
                <a:lnTo>
                  <a:pt x="1687" y="1785"/>
                </a:lnTo>
                <a:lnTo>
                  <a:pt x="1707" y="1788"/>
                </a:lnTo>
                <a:lnTo>
                  <a:pt x="1728" y="1790"/>
                </a:lnTo>
                <a:lnTo>
                  <a:pt x="1749" y="1788"/>
                </a:lnTo>
                <a:lnTo>
                  <a:pt x="1769" y="1785"/>
                </a:lnTo>
                <a:lnTo>
                  <a:pt x="1775" y="1784"/>
                </a:lnTo>
                <a:lnTo>
                  <a:pt x="1781" y="1783"/>
                </a:lnTo>
                <a:lnTo>
                  <a:pt x="1810" y="1774"/>
                </a:lnTo>
                <a:lnTo>
                  <a:pt x="1815" y="1772"/>
                </a:lnTo>
                <a:lnTo>
                  <a:pt x="1821" y="1770"/>
                </a:lnTo>
                <a:lnTo>
                  <a:pt x="1838" y="1761"/>
                </a:lnTo>
                <a:lnTo>
                  <a:pt x="1855" y="1751"/>
                </a:lnTo>
                <a:lnTo>
                  <a:pt x="1859" y="1749"/>
                </a:lnTo>
                <a:lnTo>
                  <a:pt x="1863" y="1746"/>
                </a:lnTo>
                <a:lnTo>
                  <a:pt x="1886" y="1727"/>
                </a:lnTo>
                <a:lnTo>
                  <a:pt x="1896" y="1716"/>
                </a:lnTo>
                <a:lnTo>
                  <a:pt x="1912" y="1696"/>
                </a:lnTo>
                <a:lnTo>
                  <a:pt x="1917" y="1690"/>
                </a:lnTo>
                <a:lnTo>
                  <a:pt x="1922" y="1684"/>
                </a:lnTo>
                <a:lnTo>
                  <a:pt x="1936" y="1655"/>
                </a:lnTo>
                <a:lnTo>
                  <a:pt x="1942" y="1644"/>
                </a:lnTo>
                <a:lnTo>
                  <a:pt x="1949" y="1624"/>
                </a:lnTo>
                <a:lnTo>
                  <a:pt x="1953" y="1607"/>
                </a:lnTo>
                <a:lnTo>
                  <a:pt x="1954" y="1601"/>
                </a:lnTo>
                <a:lnTo>
                  <a:pt x="1957" y="1581"/>
                </a:lnTo>
                <a:lnTo>
                  <a:pt x="1958" y="1559"/>
                </a:lnTo>
                <a:lnTo>
                  <a:pt x="1957" y="1538"/>
                </a:lnTo>
                <a:lnTo>
                  <a:pt x="1954" y="1515"/>
                </a:lnTo>
                <a:lnTo>
                  <a:pt x="1953" y="1512"/>
                </a:lnTo>
                <a:lnTo>
                  <a:pt x="1952" y="1509"/>
                </a:lnTo>
                <a:lnTo>
                  <a:pt x="1951" y="1506"/>
                </a:lnTo>
                <a:lnTo>
                  <a:pt x="1943" y="1477"/>
                </a:lnTo>
                <a:lnTo>
                  <a:pt x="1942" y="1474"/>
                </a:lnTo>
                <a:lnTo>
                  <a:pt x="1937" y="1466"/>
                </a:lnTo>
                <a:lnTo>
                  <a:pt x="1923" y="1438"/>
                </a:lnTo>
                <a:lnTo>
                  <a:pt x="1905" y="1413"/>
                </a:lnTo>
                <a:lnTo>
                  <a:pt x="1883" y="1391"/>
                </a:lnTo>
                <a:lnTo>
                  <a:pt x="1859" y="1371"/>
                </a:lnTo>
                <a:lnTo>
                  <a:pt x="1833" y="1355"/>
                </a:lnTo>
                <a:lnTo>
                  <a:pt x="1803" y="1342"/>
                </a:lnTo>
                <a:lnTo>
                  <a:pt x="1803" y="1342"/>
                </a:lnTo>
                <a:lnTo>
                  <a:pt x="1779" y="1335"/>
                </a:lnTo>
                <a:lnTo>
                  <a:pt x="1754" y="1331"/>
                </a:lnTo>
                <a:lnTo>
                  <a:pt x="1728" y="1329"/>
                </a:lnTo>
                <a:close/>
                <a:moveTo>
                  <a:pt x="336" y="0"/>
                </a:moveTo>
                <a:lnTo>
                  <a:pt x="365" y="0"/>
                </a:lnTo>
                <a:lnTo>
                  <a:pt x="395" y="5"/>
                </a:lnTo>
                <a:lnTo>
                  <a:pt x="423" y="14"/>
                </a:lnTo>
                <a:lnTo>
                  <a:pt x="449" y="30"/>
                </a:lnTo>
                <a:lnTo>
                  <a:pt x="473" y="50"/>
                </a:lnTo>
                <a:lnTo>
                  <a:pt x="1647" y="1224"/>
                </a:lnTo>
                <a:lnTo>
                  <a:pt x="1687" y="1217"/>
                </a:lnTo>
                <a:lnTo>
                  <a:pt x="1728" y="1214"/>
                </a:lnTo>
                <a:lnTo>
                  <a:pt x="1769" y="1217"/>
                </a:lnTo>
                <a:lnTo>
                  <a:pt x="1809" y="1224"/>
                </a:lnTo>
                <a:lnTo>
                  <a:pt x="2984" y="50"/>
                </a:lnTo>
                <a:lnTo>
                  <a:pt x="3007" y="30"/>
                </a:lnTo>
                <a:lnTo>
                  <a:pt x="3033" y="14"/>
                </a:lnTo>
                <a:lnTo>
                  <a:pt x="3061" y="5"/>
                </a:lnTo>
                <a:lnTo>
                  <a:pt x="3091" y="0"/>
                </a:lnTo>
                <a:lnTo>
                  <a:pt x="3120" y="0"/>
                </a:lnTo>
                <a:lnTo>
                  <a:pt x="3149" y="5"/>
                </a:lnTo>
                <a:lnTo>
                  <a:pt x="3177" y="14"/>
                </a:lnTo>
                <a:lnTo>
                  <a:pt x="3204" y="30"/>
                </a:lnTo>
                <a:lnTo>
                  <a:pt x="3228" y="50"/>
                </a:lnTo>
                <a:lnTo>
                  <a:pt x="3248" y="73"/>
                </a:lnTo>
                <a:lnTo>
                  <a:pt x="3262" y="100"/>
                </a:lnTo>
                <a:lnTo>
                  <a:pt x="3273" y="128"/>
                </a:lnTo>
                <a:lnTo>
                  <a:pt x="3277" y="157"/>
                </a:lnTo>
                <a:lnTo>
                  <a:pt x="3277" y="186"/>
                </a:lnTo>
                <a:lnTo>
                  <a:pt x="3273" y="215"/>
                </a:lnTo>
                <a:lnTo>
                  <a:pt x="3262" y="244"/>
                </a:lnTo>
                <a:lnTo>
                  <a:pt x="3248" y="270"/>
                </a:lnTo>
                <a:lnTo>
                  <a:pt x="3228" y="294"/>
                </a:lnTo>
                <a:lnTo>
                  <a:pt x="2135" y="1386"/>
                </a:lnTo>
                <a:lnTo>
                  <a:pt x="3283" y="1386"/>
                </a:lnTo>
                <a:lnTo>
                  <a:pt x="3315" y="1389"/>
                </a:lnTo>
                <a:lnTo>
                  <a:pt x="3344" y="1397"/>
                </a:lnTo>
                <a:lnTo>
                  <a:pt x="3370" y="1410"/>
                </a:lnTo>
                <a:lnTo>
                  <a:pt x="3394" y="1427"/>
                </a:lnTo>
                <a:lnTo>
                  <a:pt x="3415" y="1448"/>
                </a:lnTo>
                <a:lnTo>
                  <a:pt x="3432" y="1472"/>
                </a:lnTo>
                <a:lnTo>
                  <a:pt x="3446" y="1499"/>
                </a:lnTo>
                <a:lnTo>
                  <a:pt x="3453" y="1529"/>
                </a:lnTo>
                <a:lnTo>
                  <a:pt x="3456" y="1559"/>
                </a:lnTo>
                <a:lnTo>
                  <a:pt x="3453" y="1591"/>
                </a:lnTo>
                <a:lnTo>
                  <a:pt x="3446" y="1620"/>
                </a:lnTo>
                <a:lnTo>
                  <a:pt x="3432" y="1646"/>
                </a:lnTo>
                <a:lnTo>
                  <a:pt x="3415" y="1670"/>
                </a:lnTo>
                <a:lnTo>
                  <a:pt x="3394" y="1691"/>
                </a:lnTo>
                <a:lnTo>
                  <a:pt x="3370" y="1709"/>
                </a:lnTo>
                <a:lnTo>
                  <a:pt x="3344" y="1721"/>
                </a:lnTo>
                <a:lnTo>
                  <a:pt x="3315" y="1729"/>
                </a:lnTo>
                <a:lnTo>
                  <a:pt x="3283" y="1732"/>
                </a:lnTo>
                <a:lnTo>
                  <a:pt x="3266" y="1732"/>
                </a:lnTo>
                <a:lnTo>
                  <a:pt x="2747" y="3186"/>
                </a:lnTo>
                <a:lnTo>
                  <a:pt x="2732" y="3220"/>
                </a:lnTo>
                <a:lnTo>
                  <a:pt x="2711" y="3250"/>
                </a:lnTo>
                <a:lnTo>
                  <a:pt x="2687" y="3278"/>
                </a:lnTo>
                <a:lnTo>
                  <a:pt x="2659" y="3301"/>
                </a:lnTo>
                <a:lnTo>
                  <a:pt x="2628" y="3320"/>
                </a:lnTo>
                <a:lnTo>
                  <a:pt x="2594" y="3333"/>
                </a:lnTo>
                <a:lnTo>
                  <a:pt x="2558" y="3343"/>
                </a:lnTo>
                <a:lnTo>
                  <a:pt x="2521" y="3345"/>
                </a:lnTo>
                <a:lnTo>
                  <a:pt x="935" y="3345"/>
                </a:lnTo>
                <a:lnTo>
                  <a:pt x="898" y="3343"/>
                </a:lnTo>
                <a:lnTo>
                  <a:pt x="862" y="3333"/>
                </a:lnTo>
                <a:lnTo>
                  <a:pt x="828" y="3320"/>
                </a:lnTo>
                <a:lnTo>
                  <a:pt x="797" y="3301"/>
                </a:lnTo>
                <a:lnTo>
                  <a:pt x="769" y="3278"/>
                </a:lnTo>
                <a:lnTo>
                  <a:pt x="745" y="3250"/>
                </a:lnTo>
                <a:lnTo>
                  <a:pt x="724" y="3220"/>
                </a:lnTo>
                <a:lnTo>
                  <a:pt x="709" y="3186"/>
                </a:lnTo>
                <a:lnTo>
                  <a:pt x="190" y="1732"/>
                </a:lnTo>
                <a:lnTo>
                  <a:pt x="173" y="1732"/>
                </a:lnTo>
                <a:lnTo>
                  <a:pt x="141" y="1729"/>
                </a:lnTo>
                <a:lnTo>
                  <a:pt x="112" y="1721"/>
                </a:lnTo>
                <a:lnTo>
                  <a:pt x="86" y="1709"/>
                </a:lnTo>
                <a:lnTo>
                  <a:pt x="62" y="1691"/>
                </a:lnTo>
                <a:lnTo>
                  <a:pt x="41" y="1670"/>
                </a:lnTo>
                <a:lnTo>
                  <a:pt x="24" y="1646"/>
                </a:lnTo>
                <a:lnTo>
                  <a:pt x="10" y="1620"/>
                </a:lnTo>
                <a:lnTo>
                  <a:pt x="3" y="1591"/>
                </a:lnTo>
                <a:lnTo>
                  <a:pt x="0" y="1559"/>
                </a:lnTo>
                <a:lnTo>
                  <a:pt x="3" y="1529"/>
                </a:lnTo>
                <a:lnTo>
                  <a:pt x="10" y="1499"/>
                </a:lnTo>
                <a:lnTo>
                  <a:pt x="24" y="1472"/>
                </a:lnTo>
                <a:lnTo>
                  <a:pt x="41" y="1448"/>
                </a:lnTo>
                <a:lnTo>
                  <a:pt x="62" y="1427"/>
                </a:lnTo>
                <a:lnTo>
                  <a:pt x="86" y="1410"/>
                </a:lnTo>
                <a:lnTo>
                  <a:pt x="112" y="1398"/>
                </a:lnTo>
                <a:lnTo>
                  <a:pt x="141" y="1389"/>
                </a:lnTo>
                <a:lnTo>
                  <a:pt x="173" y="1386"/>
                </a:lnTo>
                <a:lnTo>
                  <a:pt x="1321" y="1386"/>
                </a:lnTo>
                <a:lnTo>
                  <a:pt x="228" y="294"/>
                </a:lnTo>
                <a:lnTo>
                  <a:pt x="211" y="273"/>
                </a:lnTo>
                <a:lnTo>
                  <a:pt x="197" y="250"/>
                </a:lnTo>
                <a:lnTo>
                  <a:pt x="186" y="226"/>
                </a:lnTo>
                <a:lnTo>
                  <a:pt x="180" y="199"/>
                </a:lnTo>
                <a:lnTo>
                  <a:pt x="178" y="172"/>
                </a:lnTo>
                <a:lnTo>
                  <a:pt x="180" y="144"/>
                </a:lnTo>
                <a:lnTo>
                  <a:pt x="186" y="118"/>
                </a:lnTo>
                <a:lnTo>
                  <a:pt x="197" y="93"/>
                </a:lnTo>
                <a:lnTo>
                  <a:pt x="211" y="70"/>
                </a:lnTo>
                <a:lnTo>
                  <a:pt x="228" y="50"/>
                </a:lnTo>
                <a:lnTo>
                  <a:pt x="252" y="30"/>
                </a:lnTo>
                <a:lnTo>
                  <a:pt x="279" y="14"/>
                </a:lnTo>
                <a:lnTo>
                  <a:pt x="307" y="5"/>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48" name="Shape 9948"/>
          <p:cNvSpPr/>
          <p:nvPr/>
        </p:nvSpPr>
        <p:spPr>
          <a:xfrm>
            <a:off x="1840378" y="4474639"/>
            <a:ext cx="185783" cy="172193"/>
          </a:xfrm>
          <a:custGeom>
            <a:avLst/>
            <a:gdLst/>
            <a:ahLst/>
            <a:cxnLst/>
            <a:rect l="0" t="0" r="0" b="0"/>
            <a:pathLst>
              <a:path w="5796" h="5372" extrusionOk="0">
                <a:moveTo>
                  <a:pt x="4205" y="1645"/>
                </a:moveTo>
                <a:lnTo>
                  <a:pt x="4136" y="1650"/>
                </a:lnTo>
                <a:lnTo>
                  <a:pt x="4071" y="1666"/>
                </a:lnTo>
                <a:lnTo>
                  <a:pt x="4009" y="1692"/>
                </a:lnTo>
                <a:lnTo>
                  <a:pt x="3955" y="1726"/>
                </a:lnTo>
                <a:lnTo>
                  <a:pt x="3905" y="1768"/>
                </a:lnTo>
                <a:lnTo>
                  <a:pt x="3863" y="1817"/>
                </a:lnTo>
                <a:lnTo>
                  <a:pt x="3828" y="1873"/>
                </a:lnTo>
                <a:lnTo>
                  <a:pt x="3803" y="1933"/>
                </a:lnTo>
                <a:lnTo>
                  <a:pt x="3788" y="1998"/>
                </a:lnTo>
                <a:lnTo>
                  <a:pt x="3782" y="2067"/>
                </a:lnTo>
                <a:lnTo>
                  <a:pt x="3788" y="2135"/>
                </a:lnTo>
                <a:lnTo>
                  <a:pt x="3803" y="2201"/>
                </a:lnTo>
                <a:lnTo>
                  <a:pt x="3828" y="2260"/>
                </a:lnTo>
                <a:lnTo>
                  <a:pt x="3863" y="2317"/>
                </a:lnTo>
                <a:lnTo>
                  <a:pt x="3905" y="2366"/>
                </a:lnTo>
                <a:lnTo>
                  <a:pt x="3955" y="2408"/>
                </a:lnTo>
                <a:lnTo>
                  <a:pt x="4009" y="2442"/>
                </a:lnTo>
                <a:lnTo>
                  <a:pt x="4071" y="2468"/>
                </a:lnTo>
                <a:lnTo>
                  <a:pt x="4136" y="2484"/>
                </a:lnTo>
                <a:lnTo>
                  <a:pt x="4205" y="2489"/>
                </a:lnTo>
                <a:lnTo>
                  <a:pt x="4272" y="2484"/>
                </a:lnTo>
                <a:lnTo>
                  <a:pt x="4337" y="2468"/>
                </a:lnTo>
                <a:lnTo>
                  <a:pt x="4398" y="2442"/>
                </a:lnTo>
                <a:lnTo>
                  <a:pt x="4453" y="2408"/>
                </a:lnTo>
                <a:lnTo>
                  <a:pt x="4502" y="2366"/>
                </a:lnTo>
                <a:lnTo>
                  <a:pt x="4544" y="2317"/>
                </a:lnTo>
                <a:lnTo>
                  <a:pt x="4580" y="2260"/>
                </a:lnTo>
                <a:lnTo>
                  <a:pt x="4604" y="2201"/>
                </a:lnTo>
                <a:lnTo>
                  <a:pt x="4620" y="2135"/>
                </a:lnTo>
                <a:lnTo>
                  <a:pt x="4627" y="2067"/>
                </a:lnTo>
                <a:lnTo>
                  <a:pt x="4620" y="1998"/>
                </a:lnTo>
                <a:lnTo>
                  <a:pt x="4604" y="1933"/>
                </a:lnTo>
                <a:lnTo>
                  <a:pt x="4580" y="1873"/>
                </a:lnTo>
                <a:lnTo>
                  <a:pt x="4544" y="1817"/>
                </a:lnTo>
                <a:lnTo>
                  <a:pt x="4502" y="1768"/>
                </a:lnTo>
                <a:lnTo>
                  <a:pt x="4453" y="1726"/>
                </a:lnTo>
                <a:lnTo>
                  <a:pt x="4398" y="1692"/>
                </a:lnTo>
                <a:lnTo>
                  <a:pt x="4337" y="1666"/>
                </a:lnTo>
                <a:lnTo>
                  <a:pt x="4272" y="1650"/>
                </a:lnTo>
                <a:lnTo>
                  <a:pt x="4205" y="1645"/>
                </a:lnTo>
                <a:close/>
                <a:moveTo>
                  <a:pt x="2897" y="1645"/>
                </a:moveTo>
                <a:lnTo>
                  <a:pt x="2828" y="1650"/>
                </a:lnTo>
                <a:lnTo>
                  <a:pt x="2763" y="1666"/>
                </a:lnTo>
                <a:lnTo>
                  <a:pt x="2703" y="1692"/>
                </a:lnTo>
                <a:lnTo>
                  <a:pt x="2649" y="1726"/>
                </a:lnTo>
                <a:lnTo>
                  <a:pt x="2600" y="1768"/>
                </a:lnTo>
                <a:lnTo>
                  <a:pt x="2557" y="1817"/>
                </a:lnTo>
                <a:lnTo>
                  <a:pt x="2522" y="1873"/>
                </a:lnTo>
                <a:lnTo>
                  <a:pt x="2497" y="1933"/>
                </a:lnTo>
                <a:lnTo>
                  <a:pt x="2480" y="1998"/>
                </a:lnTo>
                <a:lnTo>
                  <a:pt x="2475" y="2067"/>
                </a:lnTo>
                <a:lnTo>
                  <a:pt x="2480" y="2135"/>
                </a:lnTo>
                <a:lnTo>
                  <a:pt x="2497" y="2201"/>
                </a:lnTo>
                <a:lnTo>
                  <a:pt x="2522" y="2260"/>
                </a:lnTo>
                <a:lnTo>
                  <a:pt x="2557" y="2317"/>
                </a:lnTo>
                <a:lnTo>
                  <a:pt x="2600" y="2366"/>
                </a:lnTo>
                <a:lnTo>
                  <a:pt x="2649" y="2408"/>
                </a:lnTo>
                <a:lnTo>
                  <a:pt x="2703" y="2442"/>
                </a:lnTo>
                <a:lnTo>
                  <a:pt x="2763" y="2468"/>
                </a:lnTo>
                <a:lnTo>
                  <a:pt x="2828" y="2484"/>
                </a:lnTo>
                <a:lnTo>
                  <a:pt x="2897" y="2489"/>
                </a:lnTo>
                <a:lnTo>
                  <a:pt x="2966" y="2484"/>
                </a:lnTo>
                <a:lnTo>
                  <a:pt x="3031" y="2468"/>
                </a:lnTo>
                <a:lnTo>
                  <a:pt x="3092" y="2442"/>
                </a:lnTo>
                <a:lnTo>
                  <a:pt x="3147" y="2408"/>
                </a:lnTo>
                <a:lnTo>
                  <a:pt x="3196" y="2366"/>
                </a:lnTo>
                <a:lnTo>
                  <a:pt x="3238" y="2317"/>
                </a:lnTo>
                <a:lnTo>
                  <a:pt x="3274" y="2260"/>
                </a:lnTo>
                <a:lnTo>
                  <a:pt x="3298" y="2201"/>
                </a:lnTo>
                <a:lnTo>
                  <a:pt x="3314" y="2135"/>
                </a:lnTo>
                <a:lnTo>
                  <a:pt x="3319" y="2067"/>
                </a:lnTo>
                <a:lnTo>
                  <a:pt x="3314" y="1998"/>
                </a:lnTo>
                <a:lnTo>
                  <a:pt x="3298" y="1933"/>
                </a:lnTo>
                <a:lnTo>
                  <a:pt x="3274" y="1873"/>
                </a:lnTo>
                <a:lnTo>
                  <a:pt x="3238" y="1817"/>
                </a:lnTo>
                <a:lnTo>
                  <a:pt x="3196" y="1768"/>
                </a:lnTo>
                <a:lnTo>
                  <a:pt x="3147" y="1726"/>
                </a:lnTo>
                <a:lnTo>
                  <a:pt x="3092" y="1692"/>
                </a:lnTo>
                <a:lnTo>
                  <a:pt x="3031" y="1666"/>
                </a:lnTo>
                <a:lnTo>
                  <a:pt x="2966" y="1650"/>
                </a:lnTo>
                <a:lnTo>
                  <a:pt x="2897" y="1645"/>
                </a:lnTo>
                <a:close/>
                <a:moveTo>
                  <a:pt x="1591" y="1645"/>
                </a:moveTo>
                <a:lnTo>
                  <a:pt x="1522" y="1650"/>
                </a:lnTo>
                <a:lnTo>
                  <a:pt x="1457" y="1666"/>
                </a:lnTo>
                <a:lnTo>
                  <a:pt x="1397" y="1692"/>
                </a:lnTo>
                <a:lnTo>
                  <a:pt x="1341" y="1726"/>
                </a:lnTo>
                <a:lnTo>
                  <a:pt x="1292" y="1768"/>
                </a:lnTo>
                <a:lnTo>
                  <a:pt x="1250" y="1817"/>
                </a:lnTo>
                <a:lnTo>
                  <a:pt x="1216" y="1873"/>
                </a:lnTo>
                <a:lnTo>
                  <a:pt x="1190" y="1933"/>
                </a:lnTo>
                <a:lnTo>
                  <a:pt x="1174" y="1998"/>
                </a:lnTo>
                <a:lnTo>
                  <a:pt x="1169" y="2067"/>
                </a:lnTo>
                <a:lnTo>
                  <a:pt x="1174" y="2135"/>
                </a:lnTo>
                <a:lnTo>
                  <a:pt x="1190" y="2201"/>
                </a:lnTo>
                <a:lnTo>
                  <a:pt x="1216" y="2260"/>
                </a:lnTo>
                <a:lnTo>
                  <a:pt x="1250" y="2317"/>
                </a:lnTo>
                <a:lnTo>
                  <a:pt x="1292" y="2366"/>
                </a:lnTo>
                <a:lnTo>
                  <a:pt x="1341" y="2408"/>
                </a:lnTo>
                <a:lnTo>
                  <a:pt x="1397" y="2442"/>
                </a:lnTo>
                <a:lnTo>
                  <a:pt x="1457" y="2468"/>
                </a:lnTo>
                <a:lnTo>
                  <a:pt x="1522" y="2484"/>
                </a:lnTo>
                <a:lnTo>
                  <a:pt x="1591" y="2489"/>
                </a:lnTo>
                <a:lnTo>
                  <a:pt x="1660" y="2484"/>
                </a:lnTo>
                <a:lnTo>
                  <a:pt x="1725" y="2468"/>
                </a:lnTo>
                <a:lnTo>
                  <a:pt x="1785" y="2442"/>
                </a:lnTo>
                <a:lnTo>
                  <a:pt x="1841" y="2408"/>
                </a:lnTo>
                <a:lnTo>
                  <a:pt x="1890" y="2366"/>
                </a:lnTo>
                <a:lnTo>
                  <a:pt x="1932" y="2317"/>
                </a:lnTo>
                <a:lnTo>
                  <a:pt x="1966" y="2260"/>
                </a:lnTo>
                <a:lnTo>
                  <a:pt x="1992" y="2201"/>
                </a:lnTo>
                <a:lnTo>
                  <a:pt x="2008" y="2135"/>
                </a:lnTo>
                <a:lnTo>
                  <a:pt x="2013" y="2067"/>
                </a:lnTo>
                <a:lnTo>
                  <a:pt x="2008" y="1998"/>
                </a:lnTo>
                <a:lnTo>
                  <a:pt x="1992" y="1933"/>
                </a:lnTo>
                <a:lnTo>
                  <a:pt x="1966" y="1873"/>
                </a:lnTo>
                <a:lnTo>
                  <a:pt x="1932" y="1817"/>
                </a:lnTo>
                <a:lnTo>
                  <a:pt x="1890" y="1768"/>
                </a:lnTo>
                <a:lnTo>
                  <a:pt x="1841" y="1726"/>
                </a:lnTo>
                <a:lnTo>
                  <a:pt x="1785" y="1692"/>
                </a:lnTo>
                <a:lnTo>
                  <a:pt x="1725" y="1666"/>
                </a:lnTo>
                <a:lnTo>
                  <a:pt x="1660" y="1650"/>
                </a:lnTo>
                <a:lnTo>
                  <a:pt x="1591" y="1645"/>
                </a:lnTo>
                <a:close/>
                <a:moveTo>
                  <a:pt x="635" y="0"/>
                </a:moveTo>
                <a:lnTo>
                  <a:pt x="5160" y="0"/>
                </a:lnTo>
                <a:lnTo>
                  <a:pt x="5240" y="5"/>
                </a:lnTo>
                <a:lnTo>
                  <a:pt x="5317" y="19"/>
                </a:lnTo>
                <a:lnTo>
                  <a:pt x="5389" y="44"/>
                </a:lnTo>
                <a:lnTo>
                  <a:pt x="5458" y="76"/>
                </a:lnTo>
                <a:lnTo>
                  <a:pt x="5523" y="114"/>
                </a:lnTo>
                <a:lnTo>
                  <a:pt x="5581" y="160"/>
                </a:lnTo>
                <a:lnTo>
                  <a:pt x="5636" y="215"/>
                </a:lnTo>
                <a:lnTo>
                  <a:pt x="5681" y="273"/>
                </a:lnTo>
                <a:lnTo>
                  <a:pt x="5720" y="338"/>
                </a:lnTo>
                <a:lnTo>
                  <a:pt x="5752" y="406"/>
                </a:lnTo>
                <a:lnTo>
                  <a:pt x="5776" y="478"/>
                </a:lnTo>
                <a:lnTo>
                  <a:pt x="5790" y="556"/>
                </a:lnTo>
                <a:lnTo>
                  <a:pt x="5796" y="635"/>
                </a:lnTo>
                <a:lnTo>
                  <a:pt x="5796" y="3513"/>
                </a:lnTo>
                <a:lnTo>
                  <a:pt x="5790" y="3592"/>
                </a:lnTo>
                <a:lnTo>
                  <a:pt x="5776" y="3669"/>
                </a:lnTo>
                <a:lnTo>
                  <a:pt x="5752" y="3742"/>
                </a:lnTo>
                <a:lnTo>
                  <a:pt x="5720" y="3812"/>
                </a:lnTo>
                <a:lnTo>
                  <a:pt x="5681" y="3875"/>
                </a:lnTo>
                <a:lnTo>
                  <a:pt x="5636" y="3935"/>
                </a:lnTo>
                <a:lnTo>
                  <a:pt x="5581" y="3988"/>
                </a:lnTo>
                <a:lnTo>
                  <a:pt x="5523" y="4034"/>
                </a:lnTo>
                <a:lnTo>
                  <a:pt x="5458" y="4074"/>
                </a:lnTo>
                <a:lnTo>
                  <a:pt x="5389" y="4106"/>
                </a:lnTo>
                <a:lnTo>
                  <a:pt x="5317" y="4129"/>
                </a:lnTo>
                <a:lnTo>
                  <a:pt x="5240" y="4143"/>
                </a:lnTo>
                <a:lnTo>
                  <a:pt x="5160" y="4148"/>
                </a:lnTo>
                <a:lnTo>
                  <a:pt x="2670" y="4148"/>
                </a:lnTo>
                <a:lnTo>
                  <a:pt x="576" y="5348"/>
                </a:lnTo>
                <a:lnTo>
                  <a:pt x="551" y="5362"/>
                </a:lnTo>
                <a:lnTo>
                  <a:pt x="524" y="5369"/>
                </a:lnTo>
                <a:lnTo>
                  <a:pt x="498" y="5372"/>
                </a:lnTo>
                <a:lnTo>
                  <a:pt x="472" y="5369"/>
                </a:lnTo>
                <a:lnTo>
                  <a:pt x="445" y="5362"/>
                </a:lnTo>
                <a:lnTo>
                  <a:pt x="421" y="5349"/>
                </a:lnTo>
                <a:lnTo>
                  <a:pt x="400" y="5332"/>
                </a:lnTo>
                <a:lnTo>
                  <a:pt x="378" y="5307"/>
                </a:lnTo>
                <a:lnTo>
                  <a:pt x="364" y="5277"/>
                </a:lnTo>
                <a:lnTo>
                  <a:pt x="357" y="5247"/>
                </a:lnTo>
                <a:lnTo>
                  <a:pt x="357" y="5216"/>
                </a:lnTo>
                <a:lnTo>
                  <a:pt x="364" y="5184"/>
                </a:lnTo>
                <a:lnTo>
                  <a:pt x="378" y="5156"/>
                </a:lnTo>
                <a:lnTo>
                  <a:pt x="882" y="4148"/>
                </a:lnTo>
                <a:lnTo>
                  <a:pt x="635" y="4148"/>
                </a:lnTo>
                <a:lnTo>
                  <a:pt x="556" y="4143"/>
                </a:lnTo>
                <a:lnTo>
                  <a:pt x="479" y="4129"/>
                </a:lnTo>
                <a:lnTo>
                  <a:pt x="405" y="4106"/>
                </a:lnTo>
                <a:lnTo>
                  <a:pt x="336" y="4074"/>
                </a:lnTo>
                <a:lnTo>
                  <a:pt x="273" y="4034"/>
                </a:lnTo>
                <a:lnTo>
                  <a:pt x="213" y="3988"/>
                </a:lnTo>
                <a:lnTo>
                  <a:pt x="160" y="3935"/>
                </a:lnTo>
                <a:lnTo>
                  <a:pt x="114" y="3875"/>
                </a:lnTo>
                <a:lnTo>
                  <a:pt x="74" y="3812"/>
                </a:lnTo>
                <a:lnTo>
                  <a:pt x="42" y="3742"/>
                </a:lnTo>
                <a:lnTo>
                  <a:pt x="19" y="3669"/>
                </a:lnTo>
                <a:lnTo>
                  <a:pt x="5" y="3592"/>
                </a:lnTo>
                <a:lnTo>
                  <a:pt x="0" y="3513"/>
                </a:lnTo>
                <a:lnTo>
                  <a:pt x="0" y="635"/>
                </a:lnTo>
                <a:lnTo>
                  <a:pt x="5" y="556"/>
                </a:lnTo>
                <a:lnTo>
                  <a:pt x="19" y="478"/>
                </a:lnTo>
                <a:lnTo>
                  <a:pt x="42" y="406"/>
                </a:lnTo>
                <a:lnTo>
                  <a:pt x="74" y="338"/>
                </a:lnTo>
                <a:lnTo>
                  <a:pt x="114" y="273"/>
                </a:lnTo>
                <a:lnTo>
                  <a:pt x="160" y="215"/>
                </a:lnTo>
                <a:lnTo>
                  <a:pt x="213" y="160"/>
                </a:lnTo>
                <a:lnTo>
                  <a:pt x="273" y="114"/>
                </a:lnTo>
                <a:lnTo>
                  <a:pt x="336" y="76"/>
                </a:lnTo>
                <a:lnTo>
                  <a:pt x="405" y="44"/>
                </a:lnTo>
                <a:lnTo>
                  <a:pt x="479" y="19"/>
                </a:lnTo>
                <a:lnTo>
                  <a:pt x="556" y="5"/>
                </a:lnTo>
                <a:lnTo>
                  <a:pt x="6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49" name="Shape 9949"/>
          <p:cNvGrpSpPr/>
          <p:nvPr/>
        </p:nvGrpSpPr>
        <p:grpSpPr>
          <a:xfrm>
            <a:off x="2363920" y="4466411"/>
            <a:ext cx="186785" cy="188649"/>
            <a:chOff x="5666" y="-4552"/>
            <a:chExt cx="2905" cy="2934"/>
          </a:xfrm>
        </p:grpSpPr>
        <p:sp>
          <p:nvSpPr>
            <p:cNvPr id="9950" name="Shape 9950"/>
            <p:cNvSpPr/>
            <p:nvPr/>
          </p:nvSpPr>
          <p:spPr>
            <a:xfrm>
              <a:off x="5666" y="-4514"/>
              <a:ext cx="436" cy="436"/>
            </a:xfrm>
            <a:custGeom>
              <a:avLst/>
              <a:gdLst/>
              <a:ahLst/>
              <a:cxnLst/>
              <a:rect l="0" t="0" r="0" b="0"/>
              <a:pathLst>
                <a:path w="872" h="871" extrusionOk="0">
                  <a:moveTo>
                    <a:pt x="435" y="0"/>
                  </a:moveTo>
                  <a:lnTo>
                    <a:pt x="499" y="4"/>
                  </a:lnTo>
                  <a:lnTo>
                    <a:pt x="562" y="18"/>
                  </a:lnTo>
                  <a:lnTo>
                    <a:pt x="619" y="39"/>
                  </a:lnTo>
                  <a:lnTo>
                    <a:pt x="672" y="70"/>
                  </a:lnTo>
                  <a:lnTo>
                    <a:pt x="720" y="107"/>
                  </a:lnTo>
                  <a:lnTo>
                    <a:pt x="765" y="150"/>
                  </a:lnTo>
                  <a:lnTo>
                    <a:pt x="801" y="198"/>
                  </a:lnTo>
                  <a:lnTo>
                    <a:pt x="831" y="252"/>
                  </a:lnTo>
                  <a:lnTo>
                    <a:pt x="852" y="309"/>
                  </a:lnTo>
                  <a:lnTo>
                    <a:pt x="867" y="372"/>
                  </a:lnTo>
                  <a:lnTo>
                    <a:pt x="872" y="436"/>
                  </a:lnTo>
                  <a:lnTo>
                    <a:pt x="867" y="500"/>
                  </a:lnTo>
                  <a:lnTo>
                    <a:pt x="852" y="563"/>
                  </a:lnTo>
                  <a:lnTo>
                    <a:pt x="831" y="620"/>
                  </a:lnTo>
                  <a:lnTo>
                    <a:pt x="801" y="673"/>
                  </a:lnTo>
                  <a:lnTo>
                    <a:pt x="765" y="721"/>
                  </a:lnTo>
                  <a:lnTo>
                    <a:pt x="720" y="764"/>
                  </a:lnTo>
                  <a:lnTo>
                    <a:pt x="672" y="802"/>
                  </a:lnTo>
                  <a:lnTo>
                    <a:pt x="619" y="832"/>
                  </a:lnTo>
                  <a:lnTo>
                    <a:pt x="562" y="854"/>
                  </a:lnTo>
                  <a:lnTo>
                    <a:pt x="499" y="868"/>
                  </a:lnTo>
                  <a:lnTo>
                    <a:pt x="435" y="871"/>
                  </a:lnTo>
                  <a:lnTo>
                    <a:pt x="371" y="868"/>
                  </a:lnTo>
                  <a:lnTo>
                    <a:pt x="310" y="854"/>
                  </a:lnTo>
                  <a:lnTo>
                    <a:pt x="251" y="832"/>
                  </a:lnTo>
                  <a:lnTo>
                    <a:pt x="198" y="802"/>
                  </a:lnTo>
                  <a:lnTo>
                    <a:pt x="150" y="764"/>
                  </a:lnTo>
                  <a:lnTo>
                    <a:pt x="107" y="721"/>
                  </a:lnTo>
                  <a:lnTo>
                    <a:pt x="70" y="673"/>
                  </a:lnTo>
                  <a:lnTo>
                    <a:pt x="41" y="620"/>
                  </a:lnTo>
                  <a:lnTo>
                    <a:pt x="18" y="563"/>
                  </a:lnTo>
                  <a:lnTo>
                    <a:pt x="5" y="500"/>
                  </a:lnTo>
                  <a:lnTo>
                    <a:pt x="0" y="436"/>
                  </a:lnTo>
                  <a:lnTo>
                    <a:pt x="5" y="372"/>
                  </a:lnTo>
                  <a:lnTo>
                    <a:pt x="18" y="309"/>
                  </a:lnTo>
                  <a:lnTo>
                    <a:pt x="41" y="252"/>
                  </a:lnTo>
                  <a:lnTo>
                    <a:pt x="70" y="198"/>
                  </a:lnTo>
                  <a:lnTo>
                    <a:pt x="107" y="150"/>
                  </a:lnTo>
                  <a:lnTo>
                    <a:pt x="150" y="107"/>
                  </a:lnTo>
                  <a:lnTo>
                    <a:pt x="198" y="70"/>
                  </a:lnTo>
                  <a:lnTo>
                    <a:pt x="251" y="39"/>
                  </a:lnTo>
                  <a:lnTo>
                    <a:pt x="310" y="18"/>
                  </a:lnTo>
                  <a:lnTo>
                    <a:pt x="371" y="4"/>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1" name="Shape 9951"/>
            <p:cNvSpPr/>
            <p:nvPr/>
          </p:nvSpPr>
          <p:spPr>
            <a:xfrm>
              <a:off x="6341" y="-4552"/>
              <a:ext cx="2230" cy="512"/>
            </a:xfrm>
            <a:custGeom>
              <a:avLst/>
              <a:gdLst/>
              <a:ahLst/>
              <a:cxnLst/>
              <a:rect l="0" t="0" r="0" b="0"/>
              <a:pathLst>
                <a:path w="4459" h="1025" extrusionOk="0">
                  <a:moveTo>
                    <a:pt x="512" y="0"/>
                  </a:moveTo>
                  <a:lnTo>
                    <a:pt x="3948" y="0"/>
                  </a:lnTo>
                  <a:lnTo>
                    <a:pt x="4022" y="6"/>
                  </a:lnTo>
                  <a:lnTo>
                    <a:pt x="4096" y="22"/>
                  </a:lnTo>
                  <a:lnTo>
                    <a:pt x="4163" y="49"/>
                  </a:lnTo>
                  <a:lnTo>
                    <a:pt x="4226" y="82"/>
                  </a:lnTo>
                  <a:lnTo>
                    <a:pt x="4283" y="125"/>
                  </a:lnTo>
                  <a:lnTo>
                    <a:pt x="4333" y="177"/>
                  </a:lnTo>
                  <a:lnTo>
                    <a:pt x="4375" y="234"/>
                  </a:lnTo>
                  <a:lnTo>
                    <a:pt x="4411" y="297"/>
                  </a:lnTo>
                  <a:lnTo>
                    <a:pt x="4436" y="365"/>
                  </a:lnTo>
                  <a:lnTo>
                    <a:pt x="4454" y="438"/>
                  </a:lnTo>
                  <a:lnTo>
                    <a:pt x="4459" y="513"/>
                  </a:lnTo>
                  <a:lnTo>
                    <a:pt x="4454" y="588"/>
                  </a:lnTo>
                  <a:lnTo>
                    <a:pt x="4436" y="661"/>
                  </a:lnTo>
                  <a:lnTo>
                    <a:pt x="4411" y="729"/>
                  </a:lnTo>
                  <a:lnTo>
                    <a:pt x="4375" y="791"/>
                  </a:lnTo>
                  <a:lnTo>
                    <a:pt x="4333" y="848"/>
                  </a:lnTo>
                  <a:lnTo>
                    <a:pt x="4283" y="900"/>
                  </a:lnTo>
                  <a:lnTo>
                    <a:pt x="4226" y="943"/>
                  </a:lnTo>
                  <a:lnTo>
                    <a:pt x="4163" y="977"/>
                  </a:lnTo>
                  <a:lnTo>
                    <a:pt x="4096" y="1004"/>
                  </a:lnTo>
                  <a:lnTo>
                    <a:pt x="4022" y="1020"/>
                  </a:lnTo>
                  <a:lnTo>
                    <a:pt x="3948" y="1025"/>
                  </a:lnTo>
                  <a:lnTo>
                    <a:pt x="512" y="1025"/>
                  </a:lnTo>
                  <a:lnTo>
                    <a:pt x="435" y="1020"/>
                  </a:lnTo>
                  <a:lnTo>
                    <a:pt x="364" y="1004"/>
                  </a:lnTo>
                  <a:lnTo>
                    <a:pt x="296" y="977"/>
                  </a:lnTo>
                  <a:lnTo>
                    <a:pt x="232" y="943"/>
                  </a:lnTo>
                  <a:lnTo>
                    <a:pt x="175" y="900"/>
                  </a:lnTo>
                  <a:lnTo>
                    <a:pt x="125" y="848"/>
                  </a:lnTo>
                  <a:lnTo>
                    <a:pt x="82" y="791"/>
                  </a:lnTo>
                  <a:lnTo>
                    <a:pt x="46" y="729"/>
                  </a:lnTo>
                  <a:lnTo>
                    <a:pt x="21" y="661"/>
                  </a:lnTo>
                  <a:lnTo>
                    <a:pt x="5" y="588"/>
                  </a:lnTo>
                  <a:lnTo>
                    <a:pt x="0" y="513"/>
                  </a:lnTo>
                  <a:lnTo>
                    <a:pt x="5" y="438"/>
                  </a:lnTo>
                  <a:lnTo>
                    <a:pt x="21" y="365"/>
                  </a:lnTo>
                  <a:lnTo>
                    <a:pt x="46" y="297"/>
                  </a:lnTo>
                  <a:lnTo>
                    <a:pt x="82" y="234"/>
                  </a:lnTo>
                  <a:lnTo>
                    <a:pt x="125" y="177"/>
                  </a:lnTo>
                  <a:lnTo>
                    <a:pt x="175" y="125"/>
                  </a:lnTo>
                  <a:lnTo>
                    <a:pt x="232" y="82"/>
                  </a:lnTo>
                  <a:lnTo>
                    <a:pt x="296" y="49"/>
                  </a:lnTo>
                  <a:lnTo>
                    <a:pt x="364" y="22"/>
                  </a:lnTo>
                  <a:lnTo>
                    <a:pt x="435" y="6"/>
                  </a:lnTo>
                  <a:lnTo>
                    <a:pt x="5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2" name="Shape 9952"/>
            <p:cNvSpPr/>
            <p:nvPr/>
          </p:nvSpPr>
          <p:spPr>
            <a:xfrm>
              <a:off x="5666" y="-3707"/>
              <a:ext cx="436" cy="437"/>
            </a:xfrm>
            <a:custGeom>
              <a:avLst/>
              <a:gdLst/>
              <a:ahLst/>
              <a:cxnLst/>
              <a:rect l="0" t="0" r="0" b="0"/>
              <a:pathLst>
                <a:path w="872" h="873" extrusionOk="0">
                  <a:moveTo>
                    <a:pt x="435" y="0"/>
                  </a:moveTo>
                  <a:lnTo>
                    <a:pt x="499" y="6"/>
                  </a:lnTo>
                  <a:lnTo>
                    <a:pt x="562" y="18"/>
                  </a:lnTo>
                  <a:lnTo>
                    <a:pt x="619" y="41"/>
                  </a:lnTo>
                  <a:lnTo>
                    <a:pt x="672" y="70"/>
                  </a:lnTo>
                  <a:lnTo>
                    <a:pt x="720" y="107"/>
                  </a:lnTo>
                  <a:lnTo>
                    <a:pt x="765" y="150"/>
                  </a:lnTo>
                  <a:lnTo>
                    <a:pt x="801" y="198"/>
                  </a:lnTo>
                  <a:lnTo>
                    <a:pt x="831" y="252"/>
                  </a:lnTo>
                  <a:lnTo>
                    <a:pt x="852" y="311"/>
                  </a:lnTo>
                  <a:lnTo>
                    <a:pt x="867" y="372"/>
                  </a:lnTo>
                  <a:lnTo>
                    <a:pt x="872" y="436"/>
                  </a:lnTo>
                  <a:lnTo>
                    <a:pt x="867" y="500"/>
                  </a:lnTo>
                  <a:lnTo>
                    <a:pt x="852" y="563"/>
                  </a:lnTo>
                  <a:lnTo>
                    <a:pt x="831" y="620"/>
                  </a:lnTo>
                  <a:lnTo>
                    <a:pt x="801" y="673"/>
                  </a:lnTo>
                  <a:lnTo>
                    <a:pt x="765" y="723"/>
                  </a:lnTo>
                  <a:lnTo>
                    <a:pt x="720" y="766"/>
                  </a:lnTo>
                  <a:lnTo>
                    <a:pt x="672" y="802"/>
                  </a:lnTo>
                  <a:lnTo>
                    <a:pt x="619" y="832"/>
                  </a:lnTo>
                  <a:lnTo>
                    <a:pt x="562" y="854"/>
                  </a:lnTo>
                  <a:lnTo>
                    <a:pt x="499" y="868"/>
                  </a:lnTo>
                  <a:lnTo>
                    <a:pt x="435" y="873"/>
                  </a:lnTo>
                  <a:lnTo>
                    <a:pt x="371" y="868"/>
                  </a:lnTo>
                  <a:lnTo>
                    <a:pt x="310" y="854"/>
                  </a:lnTo>
                  <a:lnTo>
                    <a:pt x="251" y="832"/>
                  </a:lnTo>
                  <a:lnTo>
                    <a:pt x="198" y="802"/>
                  </a:lnTo>
                  <a:lnTo>
                    <a:pt x="150" y="766"/>
                  </a:lnTo>
                  <a:lnTo>
                    <a:pt x="107" y="723"/>
                  </a:lnTo>
                  <a:lnTo>
                    <a:pt x="70" y="673"/>
                  </a:lnTo>
                  <a:lnTo>
                    <a:pt x="41" y="620"/>
                  </a:lnTo>
                  <a:lnTo>
                    <a:pt x="18" y="563"/>
                  </a:lnTo>
                  <a:lnTo>
                    <a:pt x="5" y="500"/>
                  </a:lnTo>
                  <a:lnTo>
                    <a:pt x="0" y="436"/>
                  </a:lnTo>
                  <a:lnTo>
                    <a:pt x="5" y="372"/>
                  </a:lnTo>
                  <a:lnTo>
                    <a:pt x="18" y="311"/>
                  </a:lnTo>
                  <a:lnTo>
                    <a:pt x="41" y="252"/>
                  </a:lnTo>
                  <a:lnTo>
                    <a:pt x="70" y="198"/>
                  </a:lnTo>
                  <a:lnTo>
                    <a:pt x="107" y="150"/>
                  </a:lnTo>
                  <a:lnTo>
                    <a:pt x="150" y="107"/>
                  </a:lnTo>
                  <a:lnTo>
                    <a:pt x="198" y="70"/>
                  </a:lnTo>
                  <a:lnTo>
                    <a:pt x="251" y="41"/>
                  </a:lnTo>
                  <a:lnTo>
                    <a:pt x="310" y="18"/>
                  </a:lnTo>
                  <a:lnTo>
                    <a:pt x="371" y="6"/>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3" name="Shape 9953"/>
            <p:cNvSpPr/>
            <p:nvPr/>
          </p:nvSpPr>
          <p:spPr>
            <a:xfrm>
              <a:off x="6341" y="-3745"/>
              <a:ext cx="2230" cy="512"/>
            </a:xfrm>
            <a:custGeom>
              <a:avLst/>
              <a:gdLst/>
              <a:ahLst/>
              <a:cxnLst/>
              <a:rect l="0" t="0" r="0" b="0"/>
              <a:pathLst>
                <a:path w="4459" h="1025" extrusionOk="0">
                  <a:moveTo>
                    <a:pt x="512" y="0"/>
                  </a:moveTo>
                  <a:lnTo>
                    <a:pt x="3948" y="0"/>
                  </a:lnTo>
                  <a:lnTo>
                    <a:pt x="4022" y="8"/>
                  </a:lnTo>
                  <a:lnTo>
                    <a:pt x="4096" y="24"/>
                  </a:lnTo>
                  <a:lnTo>
                    <a:pt x="4163" y="49"/>
                  </a:lnTo>
                  <a:lnTo>
                    <a:pt x="4226" y="84"/>
                  </a:lnTo>
                  <a:lnTo>
                    <a:pt x="4283" y="127"/>
                  </a:lnTo>
                  <a:lnTo>
                    <a:pt x="4333" y="177"/>
                  </a:lnTo>
                  <a:lnTo>
                    <a:pt x="4375" y="234"/>
                  </a:lnTo>
                  <a:lnTo>
                    <a:pt x="4411" y="297"/>
                  </a:lnTo>
                  <a:lnTo>
                    <a:pt x="4436" y="366"/>
                  </a:lnTo>
                  <a:lnTo>
                    <a:pt x="4454" y="438"/>
                  </a:lnTo>
                  <a:lnTo>
                    <a:pt x="4459" y="513"/>
                  </a:lnTo>
                  <a:lnTo>
                    <a:pt x="4454" y="590"/>
                  </a:lnTo>
                  <a:lnTo>
                    <a:pt x="4436" y="661"/>
                  </a:lnTo>
                  <a:lnTo>
                    <a:pt x="4411" y="729"/>
                  </a:lnTo>
                  <a:lnTo>
                    <a:pt x="4375" y="793"/>
                  </a:lnTo>
                  <a:lnTo>
                    <a:pt x="4333" y="850"/>
                  </a:lnTo>
                  <a:lnTo>
                    <a:pt x="4283" y="900"/>
                  </a:lnTo>
                  <a:lnTo>
                    <a:pt x="4226" y="943"/>
                  </a:lnTo>
                  <a:lnTo>
                    <a:pt x="4163" y="979"/>
                  </a:lnTo>
                  <a:lnTo>
                    <a:pt x="4096" y="1004"/>
                  </a:lnTo>
                  <a:lnTo>
                    <a:pt x="4022" y="1020"/>
                  </a:lnTo>
                  <a:lnTo>
                    <a:pt x="3948" y="1025"/>
                  </a:lnTo>
                  <a:lnTo>
                    <a:pt x="512" y="1025"/>
                  </a:lnTo>
                  <a:lnTo>
                    <a:pt x="435" y="1020"/>
                  </a:lnTo>
                  <a:lnTo>
                    <a:pt x="364" y="1004"/>
                  </a:lnTo>
                  <a:lnTo>
                    <a:pt x="296" y="979"/>
                  </a:lnTo>
                  <a:lnTo>
                    <a:pt x="232" y="943"/>
                  </a:lnTo>
                  <a:lnTo>
                    <a:pt x="175" y="900"/>
                  </a:lnTo>
                  <a:lnTo>
                    <a:pt x="125" y="850"/>
                  </a:lnTo>
                  <a:lnTo>
                    <a:pt x="82" y="793"/>
                  </a:lnTo>
                  <a:lnTo>
                    <a:pt x="46" y="729"/>
                  </a:lnTo>
                  <a:lnTo>
                    <a:pt x="21" y="661"/>
                  </a:lnTo>
                  <a:lnTo>
                    <a:pt x="5" y="590"/>
                  </a:lnTo>
                  <a:lnTo>
                    <a:pt x="0" y="513"/>
                  </a:lnTo>
                  <a:lnTo>
                    <a:pt x="5" y="438"/>
                  </a:lnTo>
                  <a:lnTo>
                    <a:pt x="21" y="366"/>
                  </a:lnTo>
                  <a:lnTo>
                    <a:pt x="46" y="297"/>
                  </a:lnTo>
                  <a:lnTo>
                    <a:pt x="82" y="234"/>
                  </a:lnTo>
                  <a:lnTo>
                    <a:pt x="125" y="177"/>
                  </a:lnTo>
                  <a:lnTo>
                    <a:pt x="175" y="127"/>
                  </a:lnTo>
                  <a:lnTo>
                    <a:pt x="232" y="84"/>
                  </a:lnTo>
                  <a:lnTo>
                    <a:pt x="296" y="49"/>
                  </a:lnTo>
                  <a:lnTo>
                    <a:pt x="364" y="24"/>
                  </a:lnTo>
                  <a:lnTo>
                    <a:pt x="435" y="8"/>
                  </a:lnTo>
                  <a:lnTo>
                    <a:pt x="5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4" name="Shape 9954"/>
            <p:cNvSpPr/>
            <p:nvPr/>
          </p:nvSpPr>
          <p:spPr>
            <a:xfrm>
              <a:off x="5666" y="-2900"/>
              <a:ext cx="436" cy="437"/>
            </a:xfrm>
            <a:custGeom>
              <a:avLst/>
              <a:gdLst/>
              <a:ahLst/>
              <a:cxnLst/>
              <a:rect l="0" t="0" r="0" b="0"/>
              <a:pathLst>
                <a:path w="872" h="873" extrusionOk="0">
                  <a:moveTo>
                    <a:pt x="435" y="0"/>
                  </a:moveTo>
                  <a:lnTo>
                    <a:pt x="499" y="6"/>
                  </a:lnTo>
                  <a:lnTo>
                    <a:pt x="562" y="20"/>
                  </a:lnTo>
                  <a:lnTo>
                    <a:pt x="619" y="41"/>
                  </a:lnTo>
                  <a:lnTo>
                    <a:pt x="672" y="72"/>
                  </a:lnTo>
                  <a:lnTo>
                    <a:pt x="720" y="107"/>
                  </a:lnTo>
                  <a:lnTo>
                    <a:pt x="765" y="150"/>
                  </a:lnTo>
                  <a:lnTo>
                    <a:pt x="801" y="200"/>
                  </a:lnTo>
                  <a:lnTo>
                    <a:pt x="831" y="254"/>
                  </a:lnTo>
                  <a:lnTo>
                    <a:pt x="852" y="311"/>
                  </a:lnTo>
                  <a:lnTo>
                    <a:pt x="867" y="373"/>
                  </a:lnTo>
                  <a:lnTo>
                    <a:pt x="872" y="438"/>
                  </a:lnTo>
                  <a:lnTo>
                    <a:pt x="867" y="502"/>
                  </a:lnTo>
                  <a:lnTo>
                    <a:pt x="852" y="563"/>
                  </a:lnTo>
                  <a:lnTo>
                    <a:pt x="831" y="622"/>
                  </a:lnTo>
                  <a:lnTo>
                    <a:pt x="801" y="675"/>
                  </a:lnTo>
                  <a:lnTo>
                    <a:pt x="765" y="723"/>
                  </a:lnTo>
                  <a:lnTo>
                    <a:pt x="720" y="766"/>
                  </a:lnTo>
                  <a:lnTo>
                    <a:pt x="672" y="804"/>
                  </a:lnTo>
                  <a:lnTo>
                    <a:pt x="619" y="832"/>
                  </a:lnTo>
                  <a:lnTo>
                    <a:pt x="562" y="855"/>
                  </a:lnTo>
                  <a:lnTo>
                    <a:pt x="499" y="868"/>
                  </a:lnTo>
                  <a:lnTo>
                    <a:pt x="435" y="873"/>
                  </a:lnTo>
                  <a:lnTo>
                    <a:pt x="371" y="868"/>
                  </a:lnTo>
                  <a:lnTo>
                    <a:pt x="310" y="855"/>
                  </a:lnTo>
                  <a:lnTo>
                    <a:pt x="251" y="832"/>
                  </a:lnTo>
                  <a:lnTo>
                    <a:pt x="198" y="804"/>
                  </a:lnTo>
                  <a:lnTo>
                    <a:pt x="150" y="766"/>
                  </a:lnTo>
                  <a:lnTo>
                    <a:pt x="107" y="723"/>
                  </a:lnTo>
                  <a:lnTo>
                    <a:pt x="70" y="675"/>
                  </a:lnTo>
                  <a:lnTo>
                    <a:pt x="41" y="622"/>
                  </a:lnTo>
                  <a:lnTo>
                    <a:pt x="18" y="563"/>
                  </a:lnTo>
                  <a:lnTo>
                    <a:pt x="5" y="502"/>
                  </a:lnTo>
                  <a:lnTo>
                    <a:pt x="0" y="438"/>
                  </a:lnTo>
                  <a:lnTo>
                    <a:pt x="5" y="373"/>
                  </a:lnTo>
                  <a:lnTo>
                    <a:pt x="18" y="311"/>
                  </a:lnTo>
                  <a:lnTo>
                    <a:pt x="41" y="254"/>
                  </a:lnTo>
                  <a:lnTo>
                    <a:pt x="70" y="200"/>
                  </a:lnTo>
                  <a:lnTo>
                    <a:pt x="107" y="150"/>
                  </a:lnTo>
                  <a:lnTo>
                    <a:pt x="150" y="107"/>
                  </a:lnTo>
                  <a:lnTo>
                    <a:pt x="198" y="72"/>
                  </a:lnTo>
                  <a:lnTo>
                    <a:pt x="251" y="41"/>
                  </a:lnTo>
                  <a:lnTo>
                    <a:pt x="310" y="20"/>
                  </a:lnTo>
                  <a:lnTo>
                    <a:pt x="371" y="6"/>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5" name="Shape 9955"/>
            <p:cNvSpPr/>
            <p:nvPr/>
          </p:nvSpPr>
          <p:spPr>
            <a:xfrm>
              <a:off x="6341" y="-2937"/>
              <a:ext cx="2230" cy="512"/>
            </a:xfrm>
            <a:custGeom>
              <a:avLst/>
              <a:gdLst/>
              <a:ahLst/>
              <a:cxnLst/>
              <a:rect l="0" t="0" r="0" b="0"/>
              <a:pathLst>
                <a:path w="4459" h="1025" extrusionOk="0">
                  <a:moveTo>
                    <a:pt x="512" y="0"/>
                  </a:moveTo>
                  <a:lnTo>
                    <a:pt x="3948" y="0"/>
                  </a:lnTo>
                  <a:lnTo>
                    <a:pt x="4022" y="6"/>
                  </a:lnTo>
                  <a:lnTo>
                    <a:pt x="4096" y="22"/>
                  </a:lnTo>
                  <a:lnTo>
                    <a:pt x="4163" y="47"/>
                  </a:lnTo>
                  <a:lnTo>
                    <a:pt x="4226" y="82"/>
                  </a:lnTo>
                  <a:lnTo>
                    <a:pt x="4283" y="125"/>
                  </a:lnTo>
                  <a:lnTo>
                    <a:pt x="4333" y="175"/>
                  </a:lnTo>
                  <a:lnTo>
                    <a:pt x="4375" y="232"/>
                  </a:lnTo>
                  <a:lnTo>
                    <a:pt x="4411" y="297"/>
                  </a:lnTo>
                  <a:lnTo>
                    <a:pt x="4436" y="364"/>
                  </a:lnTo>
                  <a:lnTo>
                    <a:pt x="4454" y="436"/>
                  </a:lnTo>
                  <a:lnTo>
                    <a:pt x="4459" y="513"/>
                  </a:lnTo>
                  <a:lnTo>
                    <a:pt x="4454" y="588"/>
                  </a:lnTo>
                  <a:lnTo>
                    <a:pt x="4436" y="661"/>
                  </a:lnTo>
                  <a:lnTo>
                    <a:pt x="4411" y="729"/>
                  </a:lnTo>
                  <a:lnTo>
                    <a:pt x="4375" y="791"/>
                  </a:lnTo>
                  <a:lnTo>
                    <a:pt x="4333" y="848"/>
                  </a:lnTo>
                  <a:lnTo>
                    <a:pt x="4283" y="898"/>
                  </a:lnTo>
                  <a:lnTo>
                    <a:pt x="4226" y="941"/>
                  </a:lnTo>
                  <a:lnTo>
                    <a:pt x="4163" y="977"/>
                  </a:lnTo>
                  <a:lnTo>
                    <a:pt x="4096" y="1004"/>
                  </a:lnTo>
                  <a:lnTo>
                    <a:pt x="4022" y="1020"/>
                  </a:lnTo>
                  <a:lnTo>
                    <a:pt x="3948" y="1025"/>
                  </a:lnTo>
                  <a:lnTo>
                    <a:pt x="512" y="1025"/>
                  </a:lnTo>
                  <a:lnTo>
                    <a:pt x="435" y="1020"/>
                  </a:lnTo>
                  <a:lnTo>
                    <a:pt x="364" y="1004"/>
                  </a:lnTo>
                  <a:lnTo>
                    <a:pt x="296" y="977"/>
                  </a:lnTo>
                  <a:lnTo>
                    <a:pt x="232" y="941"/>
                  </a:lnTo>
                  <a:lnTo>
                    <a:pt x="175" y="898"/>
                  </a:lnTo>
                  <a:lnTo>
                    <a:pt x="125" y="848"/>
                  </a:lnTo>
                  <a:lnTo>
                    <a:pt x="82" y="791"/>
                  </a:lnTo>
                  <a:lnTo>
                    <a:pt x="46" y="729"/>
                  </a:lnTo>
                  <a:lnTo>
                    <a:pt x="21" y="661"/>
                  </a:lnTo>
                  <a:lnTo>
                    <a:pt x="5" y="588"/>
                  </a:lnTo>
                  <a:lnTo>
                    <a:pt x="0" y="513"/>
                  </a:lnTo>
                  <a:lnTo>
                    <a:pt x="5" y="436"/>
                  </a:lnTo>
                  <a:lnTo>
                    <a:pt x="21" y="364"/>
                  </a:lnTo>
                  <a:lnTo>
                    <a:pt x="46" y="297"/>
                  </a:lnTo>
                  <a:lnTo>
                    <a:pt x="82" y="232"/>
                  </a:lnTo>
                  <a:lnTo>
                    <a:pt x="125" y="175"/>
                  </a:lnTo>
                  <a:lnTo>
                    <a:pt x="175" y="125"/>
                  </a:lnTo>
                  <a:lnTo>
                    <a:pt x="232" y="82"/>
                  </a:lnTo>
                  <a:lnTo>
                    <a:pt x="296" y="47"/>
                  </a:lnTo>
                  <a:lnTo>
                    <a:pt x="364" y="22"/>
                  </a:lnTo>
                  <a:lnTo>
                    <a:pt x="435" y="6"/>
                  </a:lnTo>
                  <a:lnTo>
                    <a:pt x="5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6" name="Shape 9956"/>
            <p:cNvSpPr/>
            <p:nvPr/>
          </p:nvSpPr>
          <p:spPr>
            <a:xfrm>
              <a:off x="5666" y="-2092"/>
              <a:ext cx="436" cy="436"/>
            </a:xfrm>
            <a:custGeom>
              <a:avLst/>
              <a:gdLst/>
              <a:ahLst/>
              <a:cxnLst/>
              <a:rect l="0" t="0" r="0" b="0"/>
              <a:pathLst>
                <a:path w="872" h="871" extrusionOk="0">
                  <a:moveTo>
                    <a:pt x="435" y="0"/>
                  </a:moveTo>
                  <a:lnTo>
                    <a:pt x="499" y="4"/>
                  </a:lnTo>
                  <a:lnTo>
                    <a:pt x="562" y="18"/>
                  </a:lnTo>
                  <a:lnTo>
                    <a:pt x="619" y="39"/>
                  </a:lnTo>
                  <a:lnTo>
                    <a:pt x="672" y="70"/>
                  </a:lnTo>
                  <a:lnTo>
                    <a:pt x="720" y="107"/>
                  </a:lnTo>
                  <a:lnTo>
                    <a:pt x="765" y="150"/>
                  </a:lnTo>
                  <a:lnTo>
                    <a:pt x="801" y="198"/>
                  </a:lnTo>
                  <a:lnTo>
                    <a:pt x="831" y="252"/>
                  </a:lnTo>
                  <a:lnTo>
                    <a:pt x="852" y="311"/>
                  </a:lnTo>
                  <a:lnTo>
                    <a:pt x="867" y="371"/>
                  </a:lnTo>
                  <a:lnTo>
                    <a:pt x="872" y="436"/>
                  </a:lnTo>
                  <a:lnTo>
                    <a:pt x="867" y="500"/>
                  </a:lnTo>
                  <a:lnTo>
                    <a:pt x="852" y="562"/>
                  </a:lnTo>
                  <a:lnTo>
                    <a:pt x="831" y="620"/>
                  </a:lnTo>
                  <a:lnTo>
                    <a:pt x="801" y="673"/>
                  </a:lnTo>
                  <a:lnTo>
                    <a:pt x="765" y="721"/>
                  </a:lnTo>
                  <a:lnTo>
                    <a:pt x="720" y="764"/>
                  </a:lnTo>
                  <a:lnTo>
                    <a:pt x="672" y="802"/>
                  </a:lnTo>
                  <a:lnTo>
                    <a:pt x="619" y="832"/>
                  </a:lnTo>
                  <a:lnTo>
                    <a:pt x="562" y="854"/>
                  </a:lnTo>
                  <a:lnTo>
                    <a:pt x="499" y="868"/>
                  </a:lnTo>
                  <a:lnTo>
                    <a:pt x="435" y="871"/>
                  </a:lnTo>
                  <a:lnTo>
                    <a:pt x="371" y="868"/>
                  </a:lnTo>
                  <a:lnTo>
                    <a:pt x="310" y="854"/>
                  </a:lnTo>
                  <a:lnTo>
                    <a:pt x="251" y="832"/>
                  </a:lnTo>
                  <a:lnTo>
                    <a:pt x="198" y="802"/>
                  </a:lnTo>
                  <a:lnTo>
                    <a:pt x="150" y="764"/>
                  </a:lnTo>
                  <a:lnTo>
                    <a:pt x="107" y="721"/>
                  </a:lnTo>
                  <a:lnTo>
                    <a:pt x="70" y="673"/>
                  </a:lnTo>
                  <a:lnTo>
                    <a:pt x="41" y="620"/>
                  </a:lnTo>
                  <a:lnTo>
                    <a:pt x="18" y="562"/>
                  </a:lnTo>
                  <a:lnTo>
                    <a:pt x="5" y="500"/>
                  </a:lnTo>
                  <a:lnTo>
                    <a:pt x="0" y="436"/>
                  </a:lnTo>
                  <a:lnTo>
                    <a:pt x="5" y="371"/>
                  </a:lnTo>
                  <a:lnTo>
                    <a:pt x="18" y="311"/>
                  </a:lnTo>
                  <a:lnTo>
                    <a:pt x="41" y="252"/>
                  </a:lnTo>
                  <a:lnTo>
                    <a:pt x="70" y="198"/>
                  </a:lnTo>
                  <a:lnTo>
                    <a:pt x="107" y="150"/>
                  </a:lnTo>
                  <a:lnTo>
                    <a:pt x="150" y="107"/>
                  </a:lnTo>
                  <a:lnTo>
                    <a:pt x="198" y="70"/>
                  </a:lnTo>
                  <a:lnTo>
                    <a:pt x="251" y="39"/>
                  </a:lnTo>
                  <a:lnTo>
                    <a:pt x="310" y="18"/>
                  </a:lnTo>
                  <a:lnTo>
                    <a:pt x="371" y="4"/>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7" name="Shape 9957"/>
            <p:cNvSpPr/>
            <p:nvPr/>
          </p:nvSpPr>
          <p:spPr>
            <a:xfrm>
              <a:off x="6341" y="-2130"/>
              <a:ext cx="2230" cy="512"/>
            </a:xfrm>
            <a:custGeom>
              <a:avLst/>
              <a:gdLst/>
              <a:ahLst/>
              <a:cxnLst/>
              <a:rect l="0" t="0" r="0" b="0"/>
              <a:pathLst>
                <a:path w="4459" h="1025" extrusionOk="0">
                  <a:moveTo>
                    <a:pt x="512" y="0"/>
                  </a:moveTo>
                  <a:lnTo>
                    <a:pt x="3948" y="0"/>
                  </a:lnTo>
                  <a:lnTo>
                    <a:pt x="4022" y="6"/>
                  </a:lnTo>
                  <a:lnTo>
                    <a:pt x="4096" y="22"/>
                  </a:lnTo>
                  <a:lnTo>
                    <a:pt x="4163" y="49"/>
                  </a:lnTo>
                  <a:lnTo>
                    <a:pt x="4226" y="82"/>
                  </a:lnTo>
                  <a:lnTo>
                    <a:pt x="4283" y="125"/>
                  </a:lnTo>
                  <a:lnTo>
                    <a:pt x="4333" y="177"/>
                  </a:lnTo>
                  <a:lnTo>
                    <a:pt x="4375" y="234"/>
                  </a:lnTo>
                  <a:lnTo>
                    <a:pt x="4411" y="297"/>
                  </a:lnTo>
                  <a:lnTo>
                    <a:pt x="4436" y="365"/>
                  </a:lnTo>
                  <a:lnTo>
                    <a:pt x="4454" y="438"/>
                  </a:lnTo>
                  <a:lnTo>
                    <a:pt x="4459" y="513"/>
                  </a:lnTo>
                  <a:lnTo>
                    <a:pt x="4454" y="588"/>
                  </a:lnTo>
                  <a:lnTo>
                    <a:pt x="4436" y="661"/>
                  </a:lnTo>
                  <a:lnTo>
                    <a:pt x="4411" y="729"/>
                  </a:lnTo>
                  <a:lnTo>
                    <a:pt x="4375" y="791"/>
                  </a:lnTo>
                  <a:lnTo>
                    <a:pt x="4333" y="848"/>
                  </a:lnTo>
                  <a:lnTo>
                    <a:pt x="4283" y="900"/>
                  </a:lnTo>
                  <a:lnTo>
                    <a:pt x="4226" y="943"/>
                  </a:lnTo>
                  <a:lnTo>
                    <a:pt x="4163" y="977"/>
                  </a:lnTo>
                  <a:lnTo>
                    <a:pt x="4096" y="1004"/>
                  </a:lnTo>
                  <a:lnTo>
                    <a:pt x="4022" y="1020"/>
                  </a:lnTo>
                  <a:lnTo>
                    <a:pt x="3948" y="1025"/>
                  </a:lnTo>
                  <a:lnTo>
                    <a:pt x="512" y="1025"/>
                  </a:lnTo>
                  <a:lnTo>
                    <a:pt x="435" y="1020"/>
                  </a:lnTo>
                  <a:lnTo>
                    <a:pt x="364" y="1004"/>
                  </a:lnTo>
                  <a:lnTo>
                    <a:pt x="296" y="977"/>
                  </a:lnTo>
                  <a:lnTo>
                    <a:pt x="232" y="943"/>
                  </a:lnTo>
                  <a:lnTo>
                    <a:pt x="175" y="900"/>
                  </a:lnTo>
                  <a:lnTo>
                    <a:pt x="125" y="848"/>
                  </a:lnTo>
                  <a:lnTo>
                    <a:pt x="82" y="791"/>
                  </a:lnTo>
                  <a:lnTo>
                    <a:pt x="46" y="729"/>
                  </a:lnTo>
                  <a:lnTo>
                    <a:pt x="21" y="661"/>
                  </a:lnTo>
                  <a:lnTo>
                    <a:pt x="5" y="588"/>
                  </a:lnTo>
                  <a:lnTo>
                    <a:pt x="0" y="513"/>
                  </a:lnTo>
                  <a:lnTo>
                    <a:pt x="5" y="438"/>
                  </a:lnTo>
                  <a:lnTo>
                    <a:pt x="21" y="365"/>
                  </a:lnTo>
                  <a:lnTo>
                    <a:pt x="46" y="297"/>
                  </a:lnTo>
                  <a:lnTo>
                    <a:pt x="82" y="234"/>
                  </a:lnTo>
                  <a:lnTo>
                    <a:pt x="125" y="177"/>
                  </a:lnTo>
                  <a:lnTo>
                    <a:pt x="175" y="125"/>
                  </a:lnTo>
                  <a:lnTo>
                    <a:pt x="232" y="82"/>
                  </a:lnTo>
                  <a:lnTo>
                    <a:pt x="296" y="49"/>
                  </a:lnTo>
                  <a:lnTo>
                    <a:pt x="364" y="22"/>
                  </a:lnTo>
                  <a:lnTo>
                    <a:pt x="435" y="6"/>
                  </a:lnTo>
                  <a:lnTo>
                    <a:pt x="5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58" name="Shape 9958"/>
          <p:cNvSpPr/>
          <p:nvPr/>
        </p:nvSpPr>
        <p:spPr>
          <a:xfrm>
            <a:off x="319534" y="4454253"/>
            <a:ext cx="166090" cy="212968"/>
          </a:xfrm>
          <a:custGeom>
            <a:avLst/>
            <a:gdLst/>
            <a:ahLst/>
            <a:cxnLst/>
            <a:rect l="0" t="0" r="0" b="0"/>
            <a:pathLst>
              <a:path w="4543" h="5824" extrusionOk="0">
                <a:moveTo>
                  <a:pt x="1182" y="829"/>
                </a:moveTo>
                <a:lnTo>
                  <a:pt x="1139" y="834"/>
                </a:lnTo>
                <a:lnTo>
                  <a:pt x="1099" y="848"/>
                </a:lnTo>
                <a:lnTo>
                  <a:pt x="1061" y="871"/>
                </a:lnTo>
                <a:lnTo>
                  <a:pt x="1030" y="901"/>
                </a:lnTo>
                <a:lnTo>
                  <a:pt x="1007" y="937"/>
                </a:lnTo>
                <a:lnTo>
                  <a:pt x="991" y="977"/>
                </a:lnTo>
                <a:lnTo>
                  <a:pt x="985" y="1020"/>
                </a:lnTo>
                <a:lnTo>
                  <a:pt x="987" y="1064"/>
                </a:lnTo>
                <a:lnTo>
                  <a:pt x="1017" y="1190"/>
                </a:lnTo>
                <a:lnTo>
                  <a:pt x="1056" y="1316"/>
                </a:lnTo>
                <a:lnTo>
                  <a:pt x="1106" y="1440"/>
                </a:lnTo>
                <a:lnTo>
                  <a:pt x="1164" y="1563"/>
                </a:lnTo>
                <a:lnTo>
                  <a:pt x="1232" y="1684"/>
                </a:lnTo>
                <a:lnTo>
                  <a:pt x="1304" y="1801"/>
                </a:lnTo>
                <a:lnTo>
                  <a:pt x="1384" y="1911"/>
                </a:lnTo>
                <a:lnTo>
                  <a:pt x="1471" y="2015"/>
                </a:lnTo>
                <a:lnTo>
                  <a:pt x="1559" y="2112"/>
                </a:lnTo>
                <a:lnTo>
                  <a:pt x="1655" y="2201"/>
                </a:lnTo>
                <a:lnTo>
                  <a:pt x="1751" y="2277"/>
                </a:lnTo>
                <a:lnTo>
                  <a:pt x="1850" y="2344"/>
                </a:lnTo>
                <a:lnTo>
                  <a:pt x="1951" y="2398"/>
                </a:lnTo>
                <a:lnTo>
                  <a:pt x="2052" y="2442"/>
                </a:lnTo>
                <a:lnTo>
                  <a:pt x="2052" y="4949"/>
                </a:lnTo>
                <a:lnTo>
                  <a:pt x="2024" y="4960"/>
                </a:lnTo>
                <a:lnTo>
                  <a:pt x="1990" y="4974"/>
                </a:lnTo>
                <a:lnTo>
                  <a:pt x="1954" y="4992"/>
                </a:lnTo>
                <a:lnTo>
                  <a:pt x="1914" y="5011"/>
                </a:lnTo>
                <a:lnTo>
                  <a:pt x="1871" y="5034"/>
                </a:lnTo>
                <a:lnTo>
                  <a:pt x="1823" y="5063"/>
                </a:lnTo>
                <a:lnTo>
                  <a:pt x="1772" y="5098"/>
                </a:lnTo>
                <a:lnTo>
                  <a:pt x="1719" y="5137"/>
                </a:lnTo>
                <a:lnTo>
                  <a:pt x="1660" y="5185"/>
                </a:lnTo>
                <a:lnTo>
                  <a:pt x="1600" y="5240"/>
                </a:lnTo>
                <a:lnTo>
                  <a:pt x="1538" y="5302"/>
                </a:lnTo>
                <a:lnTo>
                  <a:pt x="3005" y="5302"/>
                </a:lnTo>
                <a:lnTo>
                  <a:pt x="2945" y="5242"/>
                </a:lnTo>
                <a:lnTo>
                  <a:pt x="2885" y="5187"/>
                </a:lnTo>
                <a:lnTo>
                  <a:pt x="2830" y="5141"/>
                </a:lnTo>
                <a:lnTo>
                  <a:pt x="2777" y="5102"/>
                </a:lnTo>
                <a:lnTo>
                  <a:pt x="2727" y="5068"/>
                </a:lnTo>
                <a:lnTo>
                  <a:pt x="2681" y="5040"/>
                </a:lnTo>
                <a:lnTo>
                  <a:pt x="2637" y="5015"/>
                </a:lnTo>
                <a:lnTo>
                  <a:pt x="2596" y="4996"/>
                </a:lnTo>
                <a:lnTo>
                  <a:pt x="2559" y="4978"/>
                </a:lnTo>
                <a:lnTo>
                  <a:pt x="2523" y="4962"/>
                </a:lnTo>
                <a:lnTo>
                  <a:pt x="2491" y="4949"/>
                </a:lnTo>
                <a:lnTo>
                  <a:pt x="2491" y="2442"/>
                </a:lnTo>
                <a:lnTo>
                  <a:pt x="2592" y="2398"/>
                </a:lnTo>
                <a:lnTo>
                  <a:pt x="2693" y="2344"/>
                </a:lnTo>
                <a:lnTo>
                  <a:pt x="2792" y="2277"/>
                </a:lnTo>
                <a:lnTo>
                  <a:pt x="2888" y="2201"/>
                </a:lnTo>
                <a:lnTo>
                  <a:pt x="2982" y="2112"/>
                </a:lnTo>
                <a:lnTo>
                  <a:pt x="3072" y="2015"/>
                </a:lnTo>
                <a:lnTo>
                  <a:pt x="3159" y="1911"/>
                </a:lnTo>
                <a:lnTo>
                  <a:pt x="3239" y="1801"/>
                </a:lnTo>
                <a:lnTo>
                  <a:pt x="3312" y="1684"/>
                </a:lnTo>
                <a:lnTo>
                  <a:pt x="3379" y="1563"/>
                </a:lnTo>
                <a:lnTo>
                  <a:pt x="3437" y="1440"/>
                </a:lnTo>
                <a:lnTo>
                  <a:pt x="3487" y="1316"/>
                </a:lnTo>
                <a:lnTo>
                  <a:pt x="3526" y="1190"/>
                </a:lnTo>
                <a:lnTo>
                  <a:pt x="3554" y="1064"/>
                </a:lnTo>
                <a:lnTo>
                  <a:pt x="3558" y="1020"/>
                </a:lnTo>
                <a:lnTo>
                  <a:pt x="3553" y="977"/>
                </a:lnTo>
                <a:lnTo>
                  <a:pt x="3537" y="937"/>
                </a:lnTo>
                <a:lnTo>
                  <a:pt x="3514" y="901"/>
                </a:lnTo>
                <a:lnTo>
                  <a:pt x="3482" y="871"/>
                </a:lnTo>
                <a:lnTo>
                  <a:pt x="3444" y="848"/>
                </a:lnTo>
                <a:lnTo>
                  <a:pt x="3404" y="834"/>
                </a:lnTo>
                <a:lnTo>
                  <a:pt x="3361" y="829"/>
                </a:lnTo>
                <a:lnTo>
                  <a:pt x="1182" y="829"/>
                </a:lnTo>
                <a:close/>
                <a:moveTo>
                  <a:pt x="262" y="0"/>
                </a:moveTo>
                <a:lnTo>
                  <a:pt x="4281" y="0"/>
                </a:lnTo>
                <a:lnTo>
                  <a:pt x="4334" y="5"/>
                </a:lnTo>
                <a:lnTo>
                  <a:pt x="4383" y="21"/>
                </a:lnTo>
                <a:lnTo>
                  <a:pt x="4428" y="44"/>
                </a:lnTo>
                <a:lnTo>
                  <a:pt x="4467" y="76"/>
                </a:lnTo>
                <a:lnTo>
                  <a:pt x="4499" y="115"/>
                </a:lnTo>
                <a:lnTo>
                  <a:pt x="4522" y="159"/>
                </a:lnTo>
                <a:lnTo>
                  <a:pt x="4538" y="209"/>
                </a:lnTo>
                <a:lnTo>
                  <a:pt x="4543" y="260"/>
                </a:lnTo>
                <a:lnTo>
                  <a:pt x="4538" y="409"/>
                </a:lnTo>
                <a:lnTo>
                  <a:pt x="4527" y="558"/>
                </a:lnTo>
                <a:lnTo>
                  <a:pt x="4507" y="712"/>
                </a:lnTo>
                <a:lnTo>
                  <a:pt x="4479" y="866"/>
                </a:lnTo>
                <a:lnTo>
                  <a:pt x="4445" y="1020"/>
                </a:lnTo>
                <a:lnTo>
                  <a:pt x="4405" y="1176"/>
                </a:lnTo>
                <a:lnTo>
                  <a:pt x="4355" y="1330"/>
                </a:lnTo>
                <a:lnTo>
                  <a:pt x="4300" y="1484"/>
                </a:lnTo>
                <a:lnTo>
                  <a:pt x="4238" y="1636"/>
                </a:lnTo>
                <a:lnTo>
                  <a:pt x="4171" y="1787"/>
                </a:lnTo>
                <a:lnTo>
                  <a:pt x="4096" y="1932"/>
                </a:lnTo>
                <a:lnTo>
                  <a:pt x="4017" y="2075"/>
                </a:lnTo>
                <a:lnTo>
                  <a:pt x="3930" y="2213"/>
                </a:lnTo>
                <a:lnTo>
                  <a:pt x="3840" y="2346"/>
                </a:lnTo>
                <a:lnTo>
                  <a:pt x="3742" y="2474"/>
                </a:lnTo>
                <a:lnTo>
                  <a:pt x="3639" y="2594"/>
                </a:lnTo>
                <a:lnTo>
                  <a:pt x="3533" y="2709"/>
                </a:lnTo>
                <a:lnTo>
                  <a:pt x="3421" y="2814"/>
                </a:lnTo>
                <a:lnTo>
                  <a:pt x="3304" y="2911"/>
                </a:lnTo>
                <a:lnTo>
                  <a:pt x="3421" y="3010"/>
                </a:lnTo>
                <a:lnTo>
                  <a:pt x="3533" y="3115"/>
                </a:lnTo>
                <a:lnTo>
                  <a:pt x="3641" y="3230"/>
                </a:lnTo>
                <a:lnTo>
                  <a:pt x="3742" y="3350"/>
                </a:lnTo>
                <a:lnTo>
                  <a:pt x="3840" y="3478"/>
                </a:lnTo>
                <a:lnTo>
                  <a:pt x="3932" y="3611"/>
                </a:lnTo>
                <a:lnTo>
                  <a:pt x="4017" y="3749"/>
                </a:lnTo>
                <a:lnTo>
                  <a:pt x="4096" y="3892"/>
                </a:lnTo>
                <a:lnTo>
                  <a:pt x="4171" y="4039"/>
                </a:lnTo>
                <a:lnTo>
                  <a:pt x="4240" y="4188"/>
                </a:lnTo>
                <a:lnTo>
                  <a:pt x="4300" y="4340"/>
                </a:lnTo>
                <a:lnTo>
                  <a:pt x="4355" y="4494"/>
                </a:lnTo>
                <a:lnTo>
                  <a:pt x="4405" y="4648"/>
                </a:lnTo>
                <a:lnTo>
                  <a:pt x="4445" y="4804"/>
                </a:lnTo>
                <a:lnTo>
                  <a:pt x="4479" y="4960"/>
                </a:lnTo>
                <a:lnTo>
                  <a:pt x="4507" y="5114"/>
                </a:lnTo>
                <a:lnTo>
                  <a:pt x="4527" y="5266"/>
                </a:lnTo>
                <a:lnTo>
                  <a:pt x="4538" y="5415"/>
                </a:lnTo>
                <a:lnTo>
                  <a:pt x="4543" y="5564"/>
                </a:lnTo>
                <a:lnTo>
                  <a:pt x="4538" y="5615"/>
                </a:lnTo>
                <a:lnTo>
                  <a:pt x="4522" y="5665"/>
                </a:lnTo>
                <a:lnTo>
                  <a:pt x="4499" y="5709"/>
                </a:lnTo>
                <a:lnTo>
                  <a:pt x="4467" y="5748"/>
                </a:lnTo>
                <a:lnTo>
                  <a:pt x="4428" y="5780"/>
                </a:lnTo>
                <a:lnTo>
                  <a:pt x="4383" y="5803"/>
                </a:lnTo>
                <a:lnTo>
                  <a:pt x="4334" y="5819"/>
                </a:lnTo>
                <a:lnTo>
                  <a:pt x="4281" y="5824"/>
                </a:lnTo>
                <a:lnTo>
                  <a:pt x="262" y="5824"/>
                </a:lnTo>
                <a:lnTo>
                  <a:pt x="209" y="5819"/>
                </a:lnTo>
                <a:lnTo>
                  <a:pt x="160" y="5803"/>
                </a:lnTo>
                <a:lnTo>
                  <a:pt x="115" y="5780"/>
                </a:lnTo>
                <a:lnTo>
                  <a:pt x="76" y="5748"/>
                </a:lnTo>
                <a:lnTo>
                  <a:pt x="45" y="5709"/>
                </a:lnTo>
                <a:lnTo>
                  <a:pt x="21" y="5665"/>
                </a:lnTo>
                <a:lnTo>
                  <a:pt x="6" y="5615"/>
                </a:lnTo>
                <a:lnTo>
                  <a:pt x="0" y="5564"/>
                </a:lnTo>
                <a:lnTo>
                  <a:pt x="4" y="5415"/>
                </a:lnTo>
                <a:lnTo>
                  <a:pt x="16" y="5266"/>
                </a:lnTo>
                <a:lnTo>
                  <a:pt x="36" y="5114"/>
                </a:lnTo>
                <a:lnTo>
                  <a:pt x="62" y="4958"/>
                </a:lnTo>
                <a:lnTo>
                  <a:pt x="98" y="4804"/>
                </a:lnTo>
                <a:lnTo>
                  <a:pt x="138" y="4648"/>
                </a:lnTo>
                <a:lnTo>
                  <a:pt x="188" y="4494"/>
                </a:lnTo>
                <a:lnTo>
                  <a:pt x="243" y="4340"/>
                </a:lnTo>
                <a:lnTo>
                  <a:pt x="303" y="4188"/>
                </a:lnTo>
                <a:lnTo>
                  <a:pt x="372" y="4039"/>
                </a:lnTo>
                <a:lnTo>
                  <a:pt x="447" y="3892"/>
                </a:lnTo>
                <a:lnTo>
                  <a:pt x="526" y="3749"/>
                </a:lnTo>
                <a:lnTo>
                  <a:pt x="611" y="3611"/>
                </a:lnTo>
                <a:lnTo>
                  <a:pt x="704" y="3478"/>
                </a:lnTo>
                <a:lnTo>
                  <a:pt x="801" y="3350"/>
                </a:lnTo>
                <a:lnTo>
                  <a:pt x="902" y="3230"/>
                </a:lnTo>
                <a:lnTo>
                  <a:pt x="1010" y="3115"/>
                </a:lnTo>
                <a:lnTo>
                  <a:pt x="1122" y="3010"/>
                </a:lnTo>
                <a:lnTo>
                  <a:pt x="1239" y="2911"/>
                </a:lnTo>
                <a:lnTo>
                  <a:pt x="1122" y="2814"/>
                </a:lnTo>
                <a:lnTo>
                  <a:pt x="1010" y="2707"/>
                </a:lnTo>
                <a:lnTo>
                  <a:pt x="902" y="2594"/>
                </a:lnTo>
                <a:lnTo>
                  <a:pt x="801" y="2474"/>
                </a:lnTo>
                <a:lnTo>
                  <a:pt x="704" y="2346"/>
                </a:lnTo>
                <a:lnTo>
                  <a:pt x="611" y="2213"/>
                </a:lnTo>
                <a:lnTo>
                  <a:pt x="526" y="2075"/>
                </a:lnTo>
                <a:lnTo>
                  <a:pt x="447" y="1932"/>
                </a:lnTo>
                <a:lnTo>
                  <a:pt x="372" y="1785"/>
                </a:lnTo>
                <a:lnTo>
                  <a:pt x="303" y="1636"/>
                </a:lnTo>
                <a:lnTo>
                  <a:pt x="243" y="1484"/>
                </a:lnTo>
                <a:lnTo>
                  <a:pt x="186" y="1330"/>
                </a:lnTo>
                <a:lnTo>
                  <a:pt x="138" y="1174"/>
                </a:lnTo>
                <a:lnTo>
                  <a:pt x="98" y="1020"/>
                </a:lnTo>
                <a:lnTo>
                  <a:pt x="62" y="864"/>
                </a:lnTo>
                <a:lnTo>
                  <a:pt x="36" y="710"/>
                </a:lnTo>
                <a:lnTo>
                  <a:pt x="16" y="558"/>
                </a:lnTo>
                <a:lnTo>
                  <a:pt x="4" y="407"/>
                </a:lnTo>
                <a:lnTo>
                  <a:pt x="0" y="260"/>
                </a:lnTo>
                <a:lnTo>
                  <a:pt x="6" y="209"/>
                </a:lnTo>
                <a:lnTo>
                  <a:pt x="21" y="159"/>
                </a:lnTo>
                <a:lnTo>
                  <a:pt x="45" y="115"/>
                </a:lnTo>
                <a:lnTo>
                  <a:pt x="76" y="76"/>
                </a:lnTo>
                <a:lnTo>
                  <a:pt x="115" y="44"/>
                </a:lnTo>
                <a:lnTo>
                  <a:pt x="160" y="21"/>
                </a:lnTo>
                <a:lnTo>
                  <a:pt x="209" y="5"/>
                </a:lnTo>
                <a:lnTo>
                  <a:pt x="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59" name="Shape 9959"/>
          <p:cNvGrpSpPr/>
          <p:nvPr/>
        </p:nvGrpSpPr>
        <p:grpSpPr>
          <a:xfrm>
            <a:off x="823384" y="4491990"/>
            <a:ext cx="183515" cy="137494"/>
            <a:chOff x="4182" y="-3934"/>
            <a:chExt cx="2895" cy="2169"/>
          </a:xfrm>
        </p:grpSpPr>
        <p:sp>
          <p:nvSpPr>
            <p:cNvPr id="9960" name="Shape 9960"/>
            <p:cNvSpPr/>
            <p:nvPr/>
          </p:nvSpPr>
          <p:spPr>
            <a:xfrm>
              <a:off x="4646" y="-3934"/>
              <a:ext cx="2431" cy="1733"/>
            </a:xfrm>
            <a:custGeom>
              <a:avLst/>
              <a:gdLst/>
              <a:ahLst/>
              <a:cxnLst/>
              <a:rect l="0" t="0" r="0" b="0"/>
              <a:pathLst>
                <a:path w="4864" h="3466" extrusionOk="0">
                  <a:moveTo>
                    <a:pt x="230" y="0"/>
                  </a:moveTo>
                  <a:lnTo>
                    <a:pt x="4584" y="0"/>
                  </a:lnTo>
                  <a:lnTo>
                    <a:pt x="4632" y="4"/>
                  </a:lnTo>
                  <a:lnTo>
                    <a:pt x="4678" y="16"/>
                  </a:lnTo>
                  <a:lnTo>
                    <a:pt x="4721" y="37"/>
                  </a:lnTo>
                  <a:lnTo>
                    <a:pt x="4762" y="63"/>
                  </a:lnTo>
                  <a:lnTo>
                    <a:pt x="4797" y="98"/>
                  </a:lnTo>
                  <a:lnTo>
                    <a:pt x="4825" y="137"/>
                  </a:lnTo>
                  <a:lnTo>
                    <a:pt x="4846" y="181"/>
                  </a:lnTo>
                  <a:lnTo>
                    <a:pt x="4858" y="227"/>
                  </a:lnTo>
                  <a:lnTo>
                    <a:pt x="4864" y="272"/>
                  </a:lnTo>
                  <a:lnTo>
                    <a:pt x="4862" y="320"/>
                  </a:lnTo>
                  <a:lnTo>
                    <a:pt x="4353" y="3466"/>
                  </a:lnTo>
                  <a:lnTo>
                    <a:pt x="4353" y="1426"/>
                  </a:lnTo>
                  <a:lnTo>
                    <a:pt x="4347" y="1345"/>
                  </a:lnTo>
                  <a:lnTo>
                    <a:pt x="4333" y="1268"/>
                  </a:lnTo>
                  <a:lnTo>
                    <a:pt x="4309" y="1192"/>
                  </a:lnTo>
                  <a:lnTo>
                    <a:pt x="4277" y="1122"/>
                  </a:lnTo>
                  <a:lnTo>
                    <a:pt x="4237" y="1057"/>
                  </a:lnTo>
                  <a:lnTo>
                    <a:pt x="4189" y="995"/>
                  </a:lnTo>
                  <a:lnTo>
                    <a:pt x="4135" y="943"/>
                  </a:lnTo>
                  <a:lnTo>
                    <a:pt x="4075" y="895"/>
                  </a:lnTo>
                  <a:lnTo>
                    <a:pt x="4008" y="855"/>
                  </a:lnTo>
                  <a:lnTo>
                    <a:pt x="3938" y="822"/>
                  </a:lnTo>
                  <a:lnTo>
                    <a:pt x="3864" y="799"/>
                  </a:lnTo>
                  <a:lnTo>
                    <a:pt x="3785" y="783"/>
                  </a:lnTo>
                  <a:lnTo>
                    <a:pt x="3705" y="778"/>
                  </a:lnTo>
                  <a:lnTo>
                    <a:pt x="1054" y="778"/>
                  </a:lnTo>
                  <a:lnTo>
                    <a:pt x="996" y="599"/>
                  </a:lnTo>
                  <a:lnTo>
                    <a:pt x="968" y="528"/>
                  </a:lnTo>
                  <a:lnTo>
                    <a:pt x="933" y="462"/>
                  </a:lnTo>
                  <a:lnTo>
                    <a:pt x="891" y="402"/>
                  </a:lnTo>
                  <a:lnTo>
                    <a:pt x="843" y="348"/>
                  </a:lnTo>
                  <a:lnTo>
                    <a:pt x="789" y="299"/>
                  </a:lnTo>
                  <a:lnTo>
                    <a:pt x="731" y="255"/>
                  </a:lnTo>
                  <a:lnTo>
                    <a:pt x="668" y="219"/>
                  </a:lnTo>
                  <a:lnTo>
                    <a:pt x="599" y="191"/>
                  </a:lnTo>
                  <a:lnTo>
                    <a:pt x="529" y="170"/>
                  </a:lnTo>
                  <a:lnTo>
                    <a:pt x="455" y="158"/>
                  </a:lnTo>
                  <a:lnTo>
                    <a:pt x="380" y="153"/>
                  </a:lnTo>
                  <a:lnTo>
                    <a:pt x="0" y="153"/>
                  </a:lnTo>
                  <a:lnTo>
                    <a:pt x="21" y="109"/>
                  </a:lnTo>
                  <a:lnTo>
                    <a:pt x="53" y="72"/>
                  </a:lnTo>
                  <a:lnTo>
                    <a:pt x="90" y="42"/>
                  </a:lnTo>
                  <a:lnTo>
                    <a:pt x="132" y="19"/>
                  </a:lnTo>
                  <a:lnTo>
                    <a:pt x="180" y="4"/>
                  </a:lnTo>
                  <a:lnTo>
                    <a:pt x="2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1" name="Shape 9961"/>
            <p:cNvSpPr/>
            <p:nvPr/>
          </p:nvSpPr>
          <p:spPr>
            <a:xfrm>
              <a:off x="4182" y="-3665"/>
              <a:ext cx="2447" cy="1900"/>
            </a:xfrm>
            <a:custGeom>
              <a:avLst/>
              <a:gdLst/>
              <a:ahLst/>
              <a:cxnLst/>
              <a:rect l="0" t="0" r="0" b="0"/>
              <a:pathLst>
                <a:path w="4895" h="3801" extrusionOk="0">
                  <a:moveTo>
                    <a:pt x="263" y="0"/>
                  </a:moveTo>
                  <a:lnTo>
                    <a:pt x="1307" y="0"/>
                  </a:lnTo>
                  <a:lnTo>
                    <a:pt x="1354" y="4"/>
                  </a:lnTo>
                  <a:lnTo>
                    <a:pt x="1400" y="18"/>
                  </a:lnTo>
                  <a:lnTo>
                    <a:pt x="1442" y="37"/>
                  </a:lnTo>
                  <a:lnTo>
                    <a:pt x="1481" y="65"/>
                  </a:lnTo>
                  <a:lnTo>
                    <a:pt x="1512" y="99"/>
                  </a:lnTo>
                  <a:lnTo>
                    <a:pt x="1539" y="137"/>
                  </a:lnTo>
                  <a:lnTo>
                    <a:pt x="1558" y="181"/>
                  </a:lnTo>
                  <a:lnTo>
                    <a:pt x="1704" y="625"/>
                  </a:lnTo>
                  <a:lnTo>
                    <a:pt x="4632" y="625"/>
                  </a:lnTo>
                  <a:lnTo>
                    <a:pt x="4684" y="631"/>
                  </a:lnTo>
                  <a:lnTo>
                    <a:pt x="4735" y="646"/>
                  </a:lnTo>
                  <a:lnTo>
                    <a:pt x="4779" y="671"/>
                  </a:lnTo>
                  <a:lnTo>
                    <a:pt x="4818" y="703"/>
                  </a:lnTo>
                  <a:lnTo>
                    <a:pt x="4851" y="741"/>
                  </a:lnTo>
                  <a:lnTo>
                    <a:pt x="4876" y="787"/>
                  </a:lnTo>
                  <a:lnTo>
                    <a:pt x="4890" y="836"/>
                  </a:lnTo>
                  <a:lnTo>
                    <a:pt x="4895" y="889"/>
                  </a:lnTo>
                  <a:lnTo>
                    <a:pt x="4895" y="3538"/>
                  </a:lnTo>
                  <a:lnTo>
                    <a:pt x="4890" y="3591"/>
                  </a:lnTo>
                  <a:lnTo>
                    <a:pt x="4876" y="3640"/>
                  </a:lnTo>
                  <a:lnTo>
                    <a:pt x="4851" y="3685"/>
                  </a:lnTo>
                  <a:lnTo>
                    <a:pt x="4818" y="3724"/>
                  </a:lnTo>
                  <a:lnTo>
                    <a:pt x="4779" y="3757"/>
                  </a:lnTo>
                  <a:lnTo>
                    <a:pt x="4735" y="3780"/>
                  </a:lnTo>
                  <a:lnTo>
                    <a:pt x="4684" y="3796"/>
                  </a:lnTo>
                  <a:lnTo>
                    <a:pt x="4632" y="3801"/>
                  </a:lnTo>
                  <a:lnTo>
                    <a:pt x="263" y="3801"/>
                  </a:lnTo>
                  <a:lnTo>
                    <a:pt x="211" y="3796"/>
                  </a:lnTo>
                  <a:lnTo>
                    <a:pt x="162" y="3780"/>
                  </a:lnTo>
                  <a:lnTo>
                    <a:pt x="116" y="3757"/>
                  </a:lnTo>
                  <a:lnTo>
                    <a:pt x="77" y="3724"/>
                  </a:lnTo>
                  <a:lnTo>
                    <a:pt x="46" y="3685"/>
                  </a:lnTo>
                  <a:lnTo>
                    <a:pt x="21" y="3640"/>
                  </a:lnTo>
                  <a:lnTo>
                    <a:pt x="5" y="3591"/>
                  </a:lnTo>
                  <a:lnTo>
                    <a:pt x="0" y="3538"/>
                  </a:lnTo>
                  <a:lnTo>
                    <a:pt x="0" y="264"/>
                  </a:lnTo>
                  <a:lnTo>
                    <a:pt x="5" y="211"/>
                  </a:lnTo>
                  <a:lnTo>
                    <a:pt x="21" y="162"/>
                  </a:lnTo>
                  <a:lnTo>
                    <a:pt x="46" y="116"/>
                  </a:lnTo>
                  <a:lnTo>
                    <a:pt x="77" y="78"/>
                  </a:lnTo>
                  <a:lnTo>
                    <a:pt x="116" y="46"/>
                  </a:lnTo>
                  <a:lnTo>
                    <a:pt x="162" y="21"/>
                  </a:lnTo>
                  <a:lnTo>
                    <a:pt x="211" y="6"/>
                  </a:lnTo>
                  <a:lnTo>
                    <a:pt x="2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62" name="Shape 9962"/>
          <p:cNvGrpSpPr/>
          <p:nvPr/>
        </p:nvGrpSpPr>
        <p:grpSpPr>
          <a:xfrm>
            <a:off x="8563333" y="4428349"/>
            <a:ext cx="261134" cy="264773"/>
            <a:chOff x="790" y="4742"/>
            <a:chExt cx="2871" cy="2911"/>
          </a:xfrm>
        </p:grpSpPr>
        <p:sp>
          <p:nvSpPr>
            <p:cNvPr id="9963" name="Shape 9963"/>
            <p:cNvSpPr/>
            <p:nvPr/>
          </p:nvSpPr>
          <p:spPr>
            <a:xfrm>
              <a:off x="1072" y="6492"/>
              <a:ext cx="277" cy="1161"/>
            </a:xfrm>
            <a:custGeom>
              <a:avLst/>
              <a:gdLst/>
              <a:ahLst/>
              <a:cxnLst/>
              <a:rect l="0" t="0" r="0" b="0"/>
              <a:pathLst>
                <a:path w="554" h="2321" extrusionOk="0">
                  <a:moveTo>
                    <a:pt x="554" y="0"/>
                  </a:moveTo>
                  <a:lnTo>
                    <a:pt x="554" y="2043"/>
                  </a:lnTo>
                  <a:lnTo>
                    <a:pt x="550" y="2093"/>
                  </a:lnTo>
                  <a:lnTo>
                    <a:pt x="538" y="2141"/>
                  </a:lnTo>
                  <a:lnTo>
                    <a:pt x="517" y="2183"/>
                  </a:lnTo>
                  <a:lnTo>
                    <a:pt x="490" y="2222"/>
                  </a:lnTo>
                  <a:lnTo>
                    <a:pt x="457" y="2256"/>
                  </a:lnTo>
                  <a:lnTo>
                    <a:pt x="418" y="2284"/>
                  </a:lnTo>
                  <a:lnTo>
                    <a:pt x="373" y="2304"/>
                  </a:lnTo>
                  <a:lnTo>
                    <a:pt x="327" y="2316"/>
                  </a:lnTo>
                  <a:lnTo>
                    <a:pt x="278" y="2321"/>
                  </a:lnTo>
                  <a:lnTo>
                    <a:pt x="228" y="2316"/>
                  </a:lnTo>
                  <a:lnTo>
                    <a:pt x="180" y="2304"/>
                  </a:lnTo>
                  <a:lnTo>
                    <a:pt x="138" y="2284"/>
                  </a:lnTo>
                  <a:lnTo>
                    <a:pt x="99" y="2256"/>
                  </a:lnTo>
                  <a:lnTo>
                    <a:pt x="65" y="2222"/>
                  </a:lnTo>
                  <a:lnTo>
                    <a:pt x="37" y="2183"/>
                  </a:lnTo>
                  <a:lnTo>
                    <a:pt x="17" y="2141"/>
                  </a:lnTo>
                  <a:lnTo>
                    <a:pt x="3" y="2093"/>
                  </a:lnTo>
                  <a:lnTo>
                    <a:pt x="0" y="2043"/>
                  </a:lnTo>
                  <a:lnTo>
                    <a:pt x="0" y="350"/>
                  </a:lnTo>
                  <a:lnTo>
                    <a:pt x="58" y="354"/>
                  </a:lnTo>
                  <a:lnTo>
                    <a:pt x="113" y="348"/>
                  </a:lnTo>
                  <a:lnTo>
                    <a:pt x="168" y="334"/>
                  </a:lnTo>
                  <a:lnTo>
                    <a:pt x="219" y="313"/>
                  </a:lnTo>
                  <a:lnTo>
                    <a:pt x="267" y="283"/>
                  </a:lnTo>
                  <a:lnTo>
                    <a:pt x="309" y="246"/>
                  </a:lnTo>
                  <a:lnTo>
                    <a:pt x="5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4" name="Shape 9964"/>
            <p:cNvSpPr/>
            <p:nvPr/>
          </p:nvSpPr>
          <p:spPr>
            <a:xfrm>
              <a:off x="790" y="5297"/>
              <a:ext cx="519" cy="1238"/>
            </a:xfrm>
            <a:custGeom>
              <a:avLst/>
              <a:gdLst/>
              <a:ahLst/>
              <a:cxnLst/>
              <a:rect l="0" t="0" r="0" b="0"/>
              <a:pathLst>
                <a:path w="1038" h="2476" extrusionOk="0">
                  <a:moveTo>
                    <a:pt x="556" y="0"/>
                  </a:moveTo>
                  <a:lnTo>
                    <a:pt x="788" y="0"/>
                  </a:lnTo>
                  <a:lnTo>
                    <a:pt x="796" y="19"/>
                  </a:lnTo>
                  <a:lnTo>
                    <a:pt x="806" y="48"/>
                  </a:lnTo>
                  <a:lnTo>
                    <a:pt x="820" y="81"/>
                  </a:lnTo>
                  <a:lnTo>
                    <a:pt x="836" y="124"/>
                  </a:lnTo>
                  <a:lnTo>
                    <a:pt x="854" y="170"/>
                  </a:lnTo>
                  <a:lnTo>
                    <a:pt x="873" y="219"/>
                  </a:lnTo>
                  <a:lnTo>
                    <a:pt x="893" y="271"/>
                  </a:lnTo>
                  <a:lnTo>
                    <a:pt x="914" y="324"/>
                  </a:lnTo>
                  <a:lnTo>
                    <a:pt x="934" y="379"/>
                  </a:lnTo>
                  <a:lnTo>
                    <a:pt x="955" y="430"/>
                  </a:lnTo>
                  <a:lnTo>
                    <a:pt x="973" y="480"/>
                  </a:lnTo>
                  <a:lnTo>
                    <a:pt x="990" y="526"/>
                  </a:lnTo>
                  <a:lnTo>
                    <a:pt x="1006" y="567"/>
                  </a:lnTo>
                  <a:lnTo>
                    <a:pt x="1021" y="602"/>
                  </a:lnTo>
                  <a:lnTo>
                    <a:pt x="1031" y="630"/>
                  </a:lnTo>
                  <a:lnTo>
                    <a:pt x="1038" y="650"/>
                  </a:lnTo>
                  <a:lnTo>
                    <a:pt x="990" y="620"/>
                  </a:lnTo>
                  <a:lnTo>
                    <a:pt x="939" y="598"/>
                  </a:lnTo>
                  <a:lnTo>
                    <a:pt x="884" y="586"/>
                  </a:lnTo>
                  <a:lnTo>
                    <a:pt x="829" y="581"/>
                  </a:lnTo>
                  <a:lnTo>
                    <a:pt x="774" y="583"/>
                  </a:lnTo>
                  <a:lnTo>
                    <a:pt x="721" y="595"/>
                  </a:lnTo>
                  <a:lnTo>
                    <a:pt x="670" y="614"/>
                  </a:lnTo>
                  <a:lnTo>
                    <a:pt x="620" y="641"/>
                  </a:lnTo>
                  <a:lnTo>
                    <a:pt x="594" y="604"/>
                  </a:lnTo>
                  <a:lnTo>
                    <a:pt x="564" y="568"/>
                  </a:lnTo>
                  <a:lnTo>
                    <a:pt x="564" y="547"/>
                  </a:lnTo>
                  <a:lnTo>
                    <a:pt x="560" y="529"/>
                  </a:lnTo>
                  <a:lnTo>
                    <a:pt x="549" y="515"/>
                  </a:lnTo>
                  <a:lnTo>
                    <a:pt x="535" y="505"/>
                  </a:lnTo>
                  <a:lnTo>
                    <a:pt x="517" y="501"/>
                  </a:lnTo>
                  <a:lnTo>
                    <a:pt x="500" y="505"/>
                  </a:lnTo>
                  <a:lnTo>
                    <a:pt x="486" y="515"/>
                  </a:lnTo>
                  <a:lnTo>
                    <a:pt x="475" y="529"/>
                  </a:lnTo>
                  <a:lnTo>
                    <a:pt x="471" y="547"/>
                  </a:lnTo>
                  <a:lnTo>
                    <a:pt x="471" y="547"/>
                  </a:lnTo>
                  <a:lnTo>
                    <a:pt x="463" y="2245"/>
                  </a:lnTo>
                  <a:lnTo>
                    <a:pt x="459" y="2293"/>
                  </a:lnTo>
                  <a:lnTo>
                    <a:pt x="445" y="2336"/>
                  </a:lnTo>
                  <a:lnTo>
                    <a:pt x="424" y="2375"/>
                  </a:lnTo>
                  <a:lnTo>
                    <a:pt x="395" y="2408"/>
                  </a:lnTo>
                  <a:lnTo>
                    <a:pt x="360" y="2437"/>
                  </a:lnTo>
                  <a:lnTo>
                    <a:pt x="321" y="2458"/>
                  </a:lnTo>
                  <a:lnTo>
                    <a:pt x="278" y="2472"/>
                  </a:lnTo>
                  <a:lnTo>
                    <a:pt x="232" y="2476"/>
                  </a:lnTo>
                  <a:lnTo>
                    <a:pt x="231" y="2476"/>
                  </a:lnTo>
                  <a:lnTo>
                    <a:pt x="184" y="2472"/>
                  </a:lnTo>
                  <a:lnTo>
                    <a:pt x="140" y="2458"/>
                  </a:lnTo>
                  <a:lnTo>
                    <a:pt x="101" y="2437"/>
                  </a:lnTo>
                  <a:lnTo>
                    <a:pt x="68" y="2408"/>
                  </a:lnTo>
                  <a:lnTo>
                    <a:pt x="39" y="2373"/>
                  </a:lnTo>
                  <a:lnTo>
                    <a:pt x="18" y="2334"/>
                  </a:lnTo>
                  <a:lnTo>
                    <a:pt x="6" y="2290"/>
                  </a:lnTo>
                  <a:lnTo>
                    <a:pt x="0" y="2244"/>
                  </a:lnTo>
                  <a:lnTo>
                    <a:pt x="0" y="2244"/>
                  </a:lnTo>
                  <a:lnTo>
                    <a:pt x="2" y="2061"/>
                  </a:lnTo>
                  <a:lnTo>
                    <a:pt x="2" y="1891"/>
                  </a:lnTo>
                  <a:lnTo>
                    <a:pt x="4" y="1734"/>
                  </a:lnTo>
                  <a:lnTo>
                    <a:pt x="4" y="1590"/>
                  </a:lnTo>
                  <a:lnTo>
                    <a:pt x="4" y="1457"/>
                  </a:lnTo>
                  <a:lnTo>
                    <a:pt x="6" y="1335"/>
                  </a:lnTo>
                  <a:lnTo>
                    <a:pt x="6" y="1225"/>
                  </a:lnTo>
                  <a:lnTo>
                    <a:pt x="6" y="1126"/>
                  </a:lnTo>
                  <a:lnTo>
                    <a:pt x="6" y="1036"/>
                  </a:lnTo>
                  <a:lnTo>
                    <a:pt x="7" y="956"/>
                  </a:lnTo>
                  <a:lnTo>
                    <a:pt x="7" y="884"/>
                  </a:lnTo>
                  <a:lnTo>
                    <a:pt x="7" y="820"/>
                  </a:lnTo>
                  <a:lnTo>
                    <a:pt x="7" y="763"/>
                  </a:lnTo>
                  <a:lnTo>
                    <a:pt x="7" y="715"/>
                  </a:lnTo>
                  <a:lnTo>
                    <a:pt x="9" y="673"/>
                  </a:lnTo>
                  <a:lnTo>
                    <a:pt x="9" y="637"/>
                  </a:lnTo>
                  <a:lnTo>
                    <a:pt x="9" y="607"/>
                  </a:lnTo>
                  <a:lnTo>
                    <a:pt x="9" y="583"/>
                  </a:lnTo>
                  <a:lnTo>
                    <a:pt x="9" y="561"/>
                  </a:lnTo>
                  <a:lnTo>
                    <a:pt x="9" y="545"/>
                  </a:lnTo>
                  <a:lnTo>
                    <a:pt x="9" y="533"/>
                  </a:lnTo>
                  <a:lnTo>
                    <a:pt x="9" y="522"/>
                  </a:lnTo>
                  <a:lnTo>
                    <a:pt x="9" y="515"/>
                  </a:lnTo>
                  <a:lnTo>
                    <a:pt x="11" y="510"/>
                  </a:lnTo>
                  <a:lnTo>
                    <a:pt x="11" y="506"/>
                  </a:lnTo>
                  <a:lnTo>
                    <a:pt x="11" y="503"/>
                  </a:lnTo>
                  <a:lnTo>
                    <a:pt x="11" y="499"/>
                  </a:lnTo>
                  <a:lnTo>
                    <a:pt x="11" y="498"/>
                  </a:lnTo>
                  <a:lnTo>
                    <a:pt x="13" y="494"/>
                  </a:lnTo>
                  <a:lnTo>
                    <a:pt x="25" y="420"/>
                  </a:lnTo>
                  <a:lnTo>
                    <a:pt x="46" y="351"/>
                  </a:lnTo>
                  <a:lnTo>
                    <a:pt x="76" y="283"/>
                  </a:lnTo>
                  <a:lnTo>
                    <a:pt x="115" y="223"/>
                  </a:lnTo>
                  <a:lnTo>
                    <a:pt x="163" y="168"/>
                  </a:lnTo>
                  <a:lnTo>
                    <a:pt x="216" y="120"/>
                  </a:lnTo>
                  <a:lnTo>
                    <a:pt x="275" y="80"/>
                  </a:lnTo>
                  <a:lnTo>
                    <a:pt x="339" y="46"/>
                  </a:lnTo>
                  <a:lnTo>
                    <a:pt x="408" y="21"/>
                  </a:lnTo>
                  <a:lnTo>
                    <a:pt x="480" y="5"/>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5" name="Shape 9965"/>
            <p:cNvSpPr/>
            <p:nvPr/>
          </p:nvSpPr>
          <p:spPr>
            <a:xfrm>
              <a:off x="1409" y="6121"/>
              <a:ext cx="277" cy="1532"/>
            </a:xfrm>
            <a:custGeom>
              <a:avLst/>
              <a:gdLst/>
              <a:ahLst/>
              <a:cxnLst/>
              <a:rect l="0" t="0" r="0" b="0"/>
              <a:pathLst>
                <a:path w="555" h="3063" extrusionOk="0">
                  <a:moveTo>
                    <a:pt x="551" y="0"/>
                  </a:moveTo>
                  <a:lnTo>
                    <a:pt x="555" y="2785"/>
                  </a:lnTo>
                  <a:lnTo>
                    <a:pt x="551" y="2835"/>
                  </a:lnTo>
                  <a:lnTo>
                    <a:pt x="539" y="2883"/>
                  </a:lnTo>
                  <a:lnTo>
                    <a:pt x="518" y="2925"/>
                  </a:lnTo>
                  <a:lnTo>
                    <a:pt x="491" y="2964"/>
                  </a:lnTo>
                  <a:lnTo>
                    <a:pt x="457" y="2998"/>
                  </a:lnTo>
                  <a:lnTo>
                    <a:pt x="418" y="3026"/>
                  </a:lnTo>
                  <a:lnTo>
                    <a:pt x="374" y="3046"/>
                  </a:lnTo>
                  <a:lnTo>
                    <a:pt x="328" y="3058"/>
                  </a:lnTo>
                  <a:lnTo>
                    <a:pt x="278" y="3063"/>
                  </a:lnTo>
                  <a:lnTo>
                    <a:pt x="229" y="3058"/>
                  </a:lnTo>
                  <a:lnTo>
                    <a:pt x="181" y="3046"/>
                  </a:lnTo>
                  <a:lnTo>
                    <a:pt x="139" y="3026"/>
                  </a:lnTo>
                  <a:lnTo>
                    <a:pt x="100" y="2998"/>
                  </a:lnTo>
                  <a:lnTo>
                    <a:pt x="66" y="2964"/>
                  </a:lnTo>
                  <a:lnTo>
                    <a:pt x="38" y="2925"/>
                  </a:lnTo>
                  <a:lnTo>
                    <a:pt x="18" y="2883"/>
                  </a:lnTo>
                  <a:lnTo>
                    <a:pt x="6" y="2835"/>
                  </a:lnTo>
                  <a:lnTo>
                    <a:pt x="0" y="2785"/>
                  </a:lnTo>
                  <a:lnTo>
                    <a:pt x="0" y="623"/>
                  </a:lnTo>
                  <a:lnTo>
                    <a:pt x="23" y="598"/>
                  </a:lnTo>
                  <a:lnTo>
                    <a:pt x="54" y="570"/>
                  </a:lnTo>
                  <a:lnTo>
                    <a:pt x="87" y="536"/>
                  </a:lnTo>
                  <a:lnTo>
                    <a:pt x="124" y="497"/>
                  </a:lnTo>
                  <a:lnTo>
                    <a:pt x="165" y="458"/>
                  </a:lnTo>
                  <a:lnTo>
                    <a:pt x="208" y="416"/>
                  </a:lnTo>
                  <a:lnTo>
                    <a:pt x="248" y="373"/>
                  </a:lnTo>
                  <a:lnTo>
                    <a:pt x="291" y="333"/>
                  </a:lnTo>
                  <a:lnTo>
                    <a:pt x="330" y="292"/>
                  </a:lnTo>
                  <a:lnTo>
                    <a:pt x="369" y="255"/>
                  </a:lnTo>
                  <a:lnTo>
                    <a:pt x="401" y="221"/>
                  </a:lnTo>
                  <a:lnTo>
                    <a:pt x="431" y="193"/>
                  </a:lnTo>
                  <a:lnTo>
                    <a:pt x="454" y="170"/>
                  </a:lnTo>
                  <a:lnTo>
                    <a:pt x="486" y="132"/>
                  </a:lnTo>
                  <a:lnTo>
                    <a:pt x="514" y="90"/>
                  </a:lnTo>
                  <a:lnTo>
                    <a:pt x="535" y="46"/>
                  </a:lnTo>
                  <a:lnTo>
                    <a:pt x="5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6" name="Shape 9966"/>
            <p:cNvSpPr/>
            <p:nvPr/>
          </p:nvSpPr>
          <p:spPr>
            <a:xfrm>
              <a:off x="1140" y="4742"/>
              <a:ext cx="479" cy="479"/>
            </a:xfrm>
            <a:custGeom>
              <a:avLst/>
              <a:gdLst/>
              <a:ahLst/>
              <a:cxnLst/>
              <a:rect l="0" t="0" r="0" b="0"/>
              <a:pathLst>
                <a:path w="958" h="958" extrusionOk="0">
                  <a:moveTo>
                    <a:pt x="478" y="0"/>
                  </a:moveTo>
                  <a:lnTo>
                    <a:pt x="549" y="5"/>
                  </a:lnTo>
                  <a:lnTo>
                    <a:pt x="616" y="19"/>
                  </a:lnTo>
                  <a:lnTo>
                    <a:pt x="680" y="44"/>
                  </a:lnTo>
                  <a:lnTo>
                    <a:pt x="740" y="76"/>
                  </a:lnTo>
                  <a:lnTo>
                    <a:pt x="793" y="116"/>
                  </a:lnTo>
                  <a:lnTo>
                    <a:pt x="840" y="164"/>
                  </a:lnTo>
                  <a:lnTo>
                    <a:pt x="880" y="217"/>
                  </a:lnTo>
                  <a:lnTo>
                    <a:pt x="914" y="276"/>
                  </a:lnTo>
                  <a:lnTo>
                    <a:pt x="937" y="340"/>
                  </a:lnTo>
                  <a:lnTo>
                    <a:pt x="953" y="407"/>
                  </a:lnTo>
                  <a:lnTo>
                    <a:pt x="958" y="478"/>
                  </a:lnTo>
                  <a:lnTo>
                    <a:pt x="953" y="549"/>
                  </a:lnTo>
                  <a:lnTo>
                    <a:pt x="937" y="618"/>
                  </a:lnTo>
                  <a:lnTo>
                    <a:pt x="914" y="681"/>
                  </a:lnTo>
                  <a:lnTo>
                    <a:pt x="880" y="740"/>
                  </a:lnTo>
                  <a:lnTo>
                    <a:pt x="840" y="793"/>
                  </a:lnTo>
                  <a:lnTo>
                    <a:pt x="793" y="841"/>
                  </a:lnTo>
                  <a:lnTo>
                    <a:pt x="740" y="880"/>
                  </a:lnTo>
                  <a:lnTo>
                    <a:pt x="680" y="913"/>
                  </a:lnTo>
                  <a:lnTo>
                    <a:pt x="616"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3" y="549"/>
                  </a:lnTo>
                  <a:lnTo>
                    <a:pt x="0" y="478"/>
                  </a:lnTo>
                  <a:lnTo>
                    <a:pt x="3"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7" name="Shape 9967"/>
            <p:cNvSpPr/>
            <p:nvPr/>
          </p:nvSpPr>
          <p:spPr>
            <a:xfrm>
              <a:off x="1297" y="5297"/>
              <a:ext cx="669" cy="1238"/>
            </a:xfrm>
            <a:custGeom>
              <a:avLst/>
              <a:gdLst/>
              <a:ahLst/>
              <a:cxnLst/>
              <a:rect l="0" t="0" r="0" b="0"/>
              <a:pathLst>
                <a:path w="1340" h="2476" extrusionOk="0">
                  <a:moveTo>
                    <a:pt x="560" y="0"/>
                  </a:moveTo>
                  <a:lnTo>
                    <a:pt x="787" y="0"/>
                  </a:lnTo>
                  <a:lnTo>
                    <a:pt x="861" y="5"/>
                  </a:lnTo>
                  <a:lnTo>
                    <a:pt x="932" y="19"/>
                  </a:lnTo>
                  <a:lnTo>
                    <a:pt x="999" y="44"/>
                  </a:lnTo>
                  <a:lnTo>
                    <a:pt x="1063" y="74"/>
                  </a:lnTo>
                  <a:lnTo>
                    <a:pt x="1120" y="113"/>
                  </a:lnTo>
                  <a:lnTo>
                    <a:pt x="1173" y="161"/>
                  </a:lnTo>
                  <a:lnTo>
                    <a:pt x="1219" y="212"/>
                  </a:lnTo>
                  <a:lnTo>
                    <a:pt x="1260" y="271"/>
                  </a:lnTo>
                  <a:lnTo>
                    <a:pt x="1292" y="333"/>
                  </a:lnTo>
                  <a:lnTo>
                    <a:pt x="1315" y="400"/>
                  </a:lnTo>
                  <a:lnTo>
                    <a:pt x="1329" y="471"/>
                  </a:lnTo>
                  <a:lnTo>
                    <a:pt x="1334" y="545"/>
                  </a:lnTo>
                  <a:lnTo>
                    <a:pt x="1336" y="662"/>
                  </a:lnTo>
                  <a:lnTo>
                    <a:pt x="1336" y="768"/>
                  </a:lnTo>
                  <a:lnTo>
                    <a:pt x="1336" y="862"/>
                  </a:lnTo>
                  <a:lnTo>
                    <a:pt x="1338" y="946"/>
                  </a:lnTo>
                  <a:lnTo>
                    <a:pt x="1338" y="1020"/>
                  </a:lnTo>
                  <a:lnTo>
                    <a:pt x="1338" y="1085"/>
                  </a:lnTo>
                  <a:lnTo>
                    <a:pt x="1338" y="1146"/>
                  </a:lnTo>
                  <a:lnTo>
                    <a:pt x="1338" y="1197"/>
                  </a:lnTo>
                  <a:lnTo>
                    <a:pt x="1338" y="1247"/>
                  </a:lnTo>
                  <a:lnTo>
                    <a:pt x="1340" y="1291"/>
                  </a:lnTo>
                  <a:lnTo>
                    <a:pt x="1340" y="1332"/>
                  </a:lnTo>
                  <a:lnTo>
                    <a:pt x="1340" y="1372"/>
                  </a:lnTo>
                  <a:lnTo>
                    <a:pt x="1340" y="1411"/>
                  </a:lnTo>
                  <a:lnTo>
                    <a:pt x="1340" y="1450"/>
                  </a:lnTo>
                  <a:lnTo>
                    <a:pt x="1340" y="1493"/>
                  </a:lnTo>
                  <a:lnTo>
                    <a:pt x="1340" y="1537"/>
                  </a:lnTo>
                  <a:lnTo>
                    <a:pt x="1340" y="1585"/>
                  </a:lnTo>
                  <a:lnTo>
                    <a:pt x="1340" y="1640"/>
                  </a:lnTo>
                  <a:lnTo>
                    <a:pt x="1340" y="1698"/>
                  </a:lnTo>
                  <a:lnTo>
                    <a:pt x="1340" y="1765"/>
                  </a:lnTo>
                  <a:lnTo>
                    <a:pt x="1340" y="1840"/>
                  </a:lnTo>
                  <a:lnTo>
                    <a:pt x="1340" y="1925"/>
                  </a:lnTo>
                  <a:lnTo>
                    <a:pt x="1340" y="2019"/>
                  </a:lnTo>
                  <a:lnTo>
                    <a:pt x="1340" y="2127"/>
                  </a:lnTo>
                  <a:lnTo>
                    <a:pt x="1340" y="2245"/>
                  </a:lnTo>
                  <a:lnTo>
                    <a:pt x="1334" y="2291"/>
                  </a:lnTo>
                  <a:lnTo>
                    <a:pt x="1322" y="2336"/>
                  </a:lnTo>
                  <a:lnTo>
                    <a:pt x="1299" y="2375"/>
                  </a:lnTo>
                  <a:lnTo>
                    <a:pt x="1272" y="2408"/>
                  </a:lnTo>
                  <a:lnTo>
                    <a:pt x="1237" y="2437"/>
                  </a:lnTo>
                  <a:lnTo>
                    <a:pt x="1198" y="2458"/>
                  </a:lnTo>
                  <a:lnTo>
                    <a:pt x="1155" y="2472"/>
                  </a:lnTo>
                  <a:lnTo>
                    <a:pt x="1108" y="2476"/>
                  </a:lnTo>
                  <a:lnTo>
                    <a:pt x="1061" y="2472"/>
                  </a:lnTo>
                  <a:lnTo>
                    <a:pt x="1017" y="2458"/>
                  </a:lnTo>
                  <a:lnTo>
                    <a:pt x="978" y="2437"/>
                  </a:lnTo>
                  <a:lnTo>
                    <a:pt x="945" y="2408"/>
                  </a:lnTo>
                  <a:lnTo>
                    <a:pt x="916" y="2375"/>
                  </a:lnTo>
                  <a:lnTo>
                    <a:pt x="895" y="2336"/>
                  </a:lnTo>
                  <a:lnTo>
                    <a:pt x="881" y="2291"/>
                  </a:lnTo>
                  <a:lnTo>
                    <a:pt x="877" y="2245"/>
                  </a:lnTo>
                  <a:lnTo>
                    <a:pt x="877" y="2127"/>
                  </a:lnTo>
                  <a:lnTo>
                    <a:pt x="877" y="2021"/>
                  </a:lnTo>
                  <a:lnTo>
                    <a:pt x="877" y="1925"/>
                  </a:lnTo>
                  <a:lnTo>
                    <a:pt x="877" y="1840"/>
                  </a:lnTo>
                  <a:lnTo>
                    <a:pt x="877" y="1765"/>
                  </a:lnTo>
                  <a:lnTo>
                    <a:pt x="877" y="1700"/>
                  </a:lnTo>
                  <a:lnTo>
                    <a:pt x="877" y="1640"/>
                  </a:lnTo>
                  <a:lnTo>
                    <a:pt x="877" y="1587"/>
                  </a:lnTo>
                  <a:lnTo>
                    <a:pt x="877" y="1539"/>
                  </a:lnTo>
                  <a:lnTo>
                    <a:pt x="877" y="1493"/>
                  </a:lnTo>
                  <a:lnTo>
                    <a:pt x="877" y="1452"/>
                  </a:lnTo>
                  <a:lnTo>
                    <a:pt x="877" y="1411"/>
                  </a:lnTo>
                  <a:lnTo>
                    <a:pt x="877" y="1372"/>
                  </a:lnTo>
                  <a:lnTo>
                    <a:pt x="875" y="1333"/>
                  </a:lnTo>
                  <a:lnTo>
                    <a:pt x="875" y="1291"/>
                  </a:lnTo>
                  <a:lnTo>
                    <a:pt x="875" y="1247"/>
                  </a:lnTo>
                  <a:lnTo>
                    <a:pt x="875" y="1199"/>
                  </a:lnTo>
                  <a:lnTo>
                    <a:pt x="875" y="1146"/>
                  </a:lnTo>
                  <a:lnTo>
                    <a:pt x="875" y="1087"/>
                  </a:lnTo>
                  <a:lnTo>
                    <a:pt x="875" y="1022"/>
                  </a:lnTo>
                  <a:lnTo>
                    <a:pt x="874" y="947"/>
                  </a:lnTo>
                  <a:lnTo>
                    <a:pt x="874" y="864"/>
                  </a:lnTo>
                  <a:lnTo>
                    <a:pt x="874" y="770"/>
                  </a:lnTo>
                  <a:lnTo>
                    <a:pt x="874" y="666"/>
                  </a:lnTo>
                  <a:lnTo>
                    <a:pt x="872" y="547"/>
                  </a:lnTo>
                  <a:lnTo>
                    <a:pt x="868" y="529"/>
                  </a:lnTo>
                  <a:lnTo>
                    <a:pt x="858" y="513"/>
                  </a:lnTo>
                  <a:lnTo>
                    <a:pt x="842" y="503"/>
                  </a:lnTo>
                  <a:lnTo>
                    <a:pt x="824" y="499"/>
                  </a:lnTo>
                  <a:lnTo>
                    <a:pt x="805" y="503"/>
                  </a:lnTo>
                  <a:lnTo>
                    <a:pt x="790" y="513"/>
                  </a:lnTo>
                  <a:lnTo>
                    <a:pt x="780" y="529"/>
                  </a:lnTo>
                  <a:lnTo>
                    <a:pt x="776" y="547"/>
                  </a:lnTo>
                  <a:lnTo>
                    <a:pt x="776" y="1464"/>
                  </a:lnTo>
                  <a:lnTo>
                    <a:pt x="760" y="1418"/>
                  </a:lnTo>
                  <a:lnTo>
                    <a:pt x="739" y="1374"/>
                  </a:lnTo>
                  <a:lnTo>
                    <a:pt x="711" y="1332"/>
                  </a:lnTo>
                  <a:lnTo>
                    <a:pt x="679" y="1294"/>
                  </a:lnTo>
                  <a:lnTo>
                    <a:pt x="615" y="1231"/>
                  </a:lnTo>
                  <a:lnTo>
                    <a:pt x="558" y="1176"/>
                  </a:lnTo>
                  <a:lnTo>
                    <a:pt x="509" y="1124"/>
                  </a:lnTo>
                  <a:lnTo>
                    <a:pt x="465" y="1080"/>
                  </a:lnTo>
                  <a:lnTo>
                    <a:pt x="426" y="1041"/>
                  </a:lnTo>
                  <a:lnTo>
                    <a:pt x="390" y="1006"/>
                  </a:lnTo>
                  <a:lnTo>
                    <a:pt x="360" y="976"/>
                  </a:lnTo>
                  <a:lnTo>
                    <a:pt x="333" y="949"/>
                  </a:lnTo>
                  <a:lnTo>
                    <a:pt x="310" y="926"/>
                  </a:lnTo>
                  <a:lnTo>
                    <a:pt x="291" y="907"/>
                  </a:lnTo>
                  <a:lnTo>
                    <a:pt x="273" y="889"/>
                  </a:lnTo>
                  <a:lnTo>
                    <a:pt x="259" y="875"/>
                  </a:lnTo>
                  <a:lnTo>
                    <a:pt x="245" y="861"/>
                  </a:lnTo>
                  <a:lnTo>
                    <a:pt x="232" y="848"/>
                  </a:lnTo>
                  <a:lnTo>
                    <a:pt x="220" y="838"/>
                  </a:lnTo>
                  <a:lnTo>
                    <a:pt x="209" y="825"/>
                  </a:lnTo>
                  <a:lnTo>
                    <a:pt x="197" y="815"/>
                  </a:lnTo>
                  <a:lnTo>
                    <a:pt x="185" y="802"/>
                  </a:lnTo>
                  <a:lnTo>
                    <a:pt x="172" y="790"/>
                  </a:lnTo>
                  <a:lnTo>
                    <a:pt x="158" y="776"/>
                  </a:lnTo>
                  <a:lnTo>
                    <a:pt x="140" y="760"/>
                  </a:lnTo>
                  <a:lnTo>
                    <a:pt x="123" y="742"/>
                  </a:lnTo>
                  <a:lnTo>
                    <a:pt x="101" y="721"/>
                  </a:lnTo>
                  <a:lnTo>
                    <a:pt x="77" y="696"/>
                  </a:lnTo>
                  <a:lnTo>
                    <a:pt x="48" y="668"/>
                  </a:lnTo>
                  <a:lnTo>
                    <a:pt x="2" y="443"/>
                  </a:lnTo>
                  <a:lnTo>
                    <a:pt x="0" y="420"/>
                  </a:lnTo>
                  <a:lnTo>
                    <a:pt x="4" y="398"/>
                  </a:lnTo>
                  <a:lnTo>
                    <a:pt x="13" y="377"/>
                  </a:lnTo>
                  <a:lnTo>
                    <a:pt x="107" y="205"/>
                  </a:lnTo>
                  <a:lnTo>
                    <a:pt x="23" y="55"/>
                  </a:lnTo>
                  <a:lnTo>
                    <a:pt x="20" y="37"/>
                  </a:lnTo>
                  <a:lnTo>
                    <a:pt x="23" y="21"/>
                  </a:lnTo>
                  <a:lnTo>
                    <a:pt x="36" y="9"/>
                  </a:lnTo>
                  <a:lnTo>
                    <a:pt x="54" y="3"/>
                  </a:lnTo>
                  <a:lnTo>
                    <a:pt x="282" y="3"/>
                  </a:lnTo>
                  <a:lnTo>
                    <a:pt x="300" y="9"/>
                  </a:lnTo>
                  <a:lnTo>
                    <a:pt x="312" y="21"/>
                  </a:lnTo>
                  <a:lnTo>
                    <a:pt x="316" y="37"/>
                  </a:lnTo>
                  <a:lnTo>
                    <a:pt x="312" y="55"/>
                  </a:lnTo>
                  <a:lnTo>
                    <a:pt x="229" y="205"/>
                  </a:lnTo>
                  <a:lnTo>
                    <a:pt x="323" y="377"/>
                  </a:lnTo>
                  <a:lnTo>
                    <a:pt x="332" y="398"/>
                  </a:lnTo>
                  <a:lnTo>
                    <a:pt x="335" y="420"/>
                  </a:lnTo>
                  <a:lnTo>
                    <a:pt x="333" y="443"/>
                  </a:lnTo>
                  <a:lnTo>
                    <a:pt x="264" y="768"/>
                  </a:lnTo>
                  <a:lnTo>
                    <a:pt x="273" y="744"/>
                  </a:lnTo>
                  <a:lnTo>
                    <a:pt x="287" y="708"/>
                  </a:lnTo>
                  <a:lnTo>
                    <a:pt x="303" y="666"/>
                  </a:lnTo>
                  <a:lnTo>
                    <a:pt x="323" y="618"/>
                  </a:lnTo>
                  <a:lnTo>
                    <a:pt x="342" y="563"/>
                  </a:lnTo>
                  <a:lnTo>
                    <a:pt x="365" y="506"/>
                  </a:lnTo>
                  <a:lnTo>
                    <a:pt x="388" y="446"/>
                  </a:lnTo>
                  <a:lnTo>
                    <a:pt x="411" y="384"/>
                  </a:lnTo>
                  <a:lnTo>
                    <a:pt x="436" y="324"/>
                  </a:lnTo>
                  <a:lnTo>
                    <a:pt x="459" y="264"/>
                  </a:lnTo>
                  <a:lnTo>
                    <a:pt x="480" y="205"/>
                  </a:lnTo>
                  <a:lnTo>
                    <a:pt x="502" y="152"/>
                  </a:lnTo>
                  <a:lnTo>
                    <a:pt x="521" y="103"/>
                  </a:lnTo>
                  <a:lnTo>
                    <a:pt x="537" y="60"/>
                  </a:lnTo>
                  <a:lnTo>
                    <a:pt x="550" y="26"/>
                  </a:lnTo>
                  <a:lnTo>
                    <a:pt x="5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8" name="Shape 9968"/>
            <p:cNvSpPr/>
            <p:nvPr/>
          </p:nvSpPr>
          <p:spPr>
            <a:xfrm>
              <a:off x="1094" y="5715"/>
              <a:ext cx="468" cy="827"/>
            </a:xfrm>
            <a:custGeom>
              <a:avLst/>
              <a:gdLst/>
              <a:ahLst/>
              <a:cxnLst/>
              <a:rect l="0" t="0" r="0" b="0"/>
              <a:pathLst>
                <a:path w="935" h="1654" extrusionOk="0">
                  <a:moveTo>
                    <a:pt x="216" y="0"/>
                  </a:moveTo>
                  <a:lnTo>
                    <a:pt x="244" y="3"/>
                  </a:lnTo>
                  <a:lnTo>
                    <a:pt x="273" y="16"/>
                  </a:lnTo>
                  <a:lnTo>
                    <a:pt x="297" y="33"/>
                  </a:lnTo>
                  <a:lnTo>
                    <a:pt x="901" y="639"/>
                  </a:lnTo>
                  <a:lnTo>
                    <a:pt x="921" y="664"/>
                  </a:lnTo>
                  <a:lnTo>
                    <a:pt x="932" y="692"/>
                  </a:lnTo>
                  <a:lnTo>
                    <a:pt x="935" y="721"/>
                  </a:lnTo>
                  <a:lnTo>
                    <a:pt x="932" y="749"/>
                  </a:lnTo>
                  <a:lnTo>
                    <a:pt x="921" y="777"/>
                  </a:lnTo>
                  <a:lnTo>
                    <a:pt x="901" y="802"/>
                  </a:lnTo>
                  <a:lnTo>
                    <a:pt x="85" y="1620"/>
                  </a:lnTo>
                  <a:lnTo>
                    <a:pt x="60" y="1638"/>
                  </a:lnTo>
                  <a:lnTo>
                    <a:pt x="32" y="1648"/>
                  </a:lnTo>
                  <a:lnTo>
                    <a:pt x="3" y="1654"/>
                  </a:lnTo>
                  <a:lnTo>
                    <a:pt x="0" y="1654"/>
                  </a:lnTo>
                  <a:lnTo>
                    <a:pt x="30" y="1599"/>
                  </a:lnTo>
                  <a:lnTo>
                    <a:pt x="53" y="1540"/>
                  </a:lnTo>
                  <a:lnTo>
                    <a:pt x="67" y="1477"/>
                  </a:lnTo>
                  <a:lnTo>
                    <a:pt x="72" y="1411"/>
                  </a:lnTo>
                  <a:lnTo>
                    <a:pt x="81" y="88"/>
                  </a:lnTo>
                  <a:lnTo>
                    <a:pt x="134" y="33"/>
                  </a:lnTo>
                  <a:lnTo>
                    <a:pt x="159" y="16"/>
                  </a:lnTo>
                  <a:lnTo>
                    <a:pt x="186" y="3"/>
                  </a:lnTo>
                  <a:lnTo>
                    <a:pt x="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9" name="Shape 9969"/>
            <p:cNvSpPr/>
            <p:nvPr/>
          </p:nvSpPr>
          <p:spPr>
            <a:xfrm>
              <a:off x="1787" y="4753"/>
              <a:ext cx="1874" cy="2900"/>
            </a:xfrm>
            <a:custGeom>
              <a:avLst/>
              <a:gdLst/>
              <a:ahLst/>
              <a:cxnLst/>
              <a:rect l="0" t="0" r="0" b="0"/>
              <a:pathLst>
                <a:path w="3748" h="5799" extrusionOk="0">
                  <a:moveTo>
                    <a:pt x="2871" y="0"/>
                  </a:moveTo>
                  <a:lnTo>
                    <a:pt x="3491" y="0"/>
                  </a:lnTo>
                  <a:lnTo>
                    <a:pt x="3542" y="5"/>
                  </a:lnTo>
                  <a:lnTo>
                    <a:pt x="3590" y="21"/>
                  </a:lnTo>
                  <a:lnTo>
                    <a:pt x="3633" y="44"/>
                  </a:lnTo>
                  <a:lnTo>
                    <a:pt x="3672" y="74"/>
                  </a:lnTo>
                  <a:lnTo>
                    <a:pt x="3704" y="113"/>
                  </a:lnTo>
                  <a:lnTo>
                    <a:pt x="3727" y="155"/>
                  </a:lnTo>
                  <a:lnTo>
                    <a:pt x="3743" y="205"/>
                  </a:lnTo>
                  <a:lnTo>
                    <a:pt x="3748" y="256"/>
                  </a:lnTo>
                  <a:lnTo>
                    <a:pt x="3748" y="878"/>
                  </a:lnTo>
                  <a:lnTo>
                    <a:pt x="3743" y="929"/>
                  </a:lnTo>
                  <a:lnTo>
                    <a:pt x="3728" y="977"/>
                  </a:lnTo>
                  <a:lnTo>
                    <a:pt x="3704" y="1021"/>
                  </a:lnTo>
                  <a:lnTo>
                    <a:pt x="3674" y="1059"/>
                  </a:lnTo>
                  <a:lnTo>
                    <a:pt x="3635" y="1090"/>
                  </a:lnTo>
                  <a:lnTo>
                    <a:pt x="3592" y="1113"/>
                  </a:lnTo>
                  <a:lnTo>
                    <a:pt x="3542" y="1128"/>
                  </a:lnTo>
                  <a:lnTo>
                    <a:pt x="3491" y="1133"/>
                  </a:lnTo>
                  <a:lnTo>
                    <a:pt x="3440" y="1128"/>
                  </a:lnTo>
                  <a:lnTo>
                    <a:pt x="3392" y="1113"/>
                  </a:lnTo>
                  <a:lnTo>
                    <a:pt x="3348" y="1090"/>
                  </a:lnTo>
                  <a:lnTo>
                    <a:pt x="3310" y="1059"/>
                  </a:lnTo>
                  <a:lnTo>
                    <a:pt x="3279" y="1021"/>
                  </a:lnTo>
                  <a:lnTo>
                    <a:pt x="3255" y="977"/>
                  </a:lnTo>
                  <a:lnTo>
                    <a:pt x="3241" y="929"/>
                  </a:lnTo>
                  <a:lnTo>
                    <a:pt x="3236" y="878"/>
                  </a:lnTo>
                  <a:lnTo>
                    <a:pt x="3236" y="873"/>
                  </a:lnTo>
                  <a:lnTo>
                    <a:pt x="1899" y="2201"/>
                  </a:lnTo>
                  <a:lnTo>
                    <a:pt x="2072" y="2867"/>
                  </a:lnTo>
                  <a:lnTo>
                    <a:pt x="2079" y="2913"/>
                  </a:lnTo>
                  <a:lnTo>
                    <a:pt x="2079" y="2957"/>
                  </a:lnTo>
                  <a:lnTo>
                    <a:pt x="2070" y="3001"/>
                  </a:lnTo>
                  <a:lnTo>
                    <a:pt x="2055" y="3044"/>
                  </a:lnTo>
                  <a:lnTo>
                    <a:pt x="2031" y="3083"/>
                  </a:lnTo>
                  <a:lnTo>
                    <a:pt x="2001" y="3116"/>
                  </a:lnTo>
                  <a:lnTo>
                    <a:pt x="1427" y="3667"/>
                  </a:lnTo>
                  <a:lnTo>
                    <a:pt x="1539" y="4645"/>
                  </a:lnTo>
                  <a:lnTo>
                    <a:pt x="1541" y="4687"/>
                  </a:lnTo>
                  <a:lnTo>
                    <a:pt x="1536" y="4730"/>
                  </a:lnTo>
                  <a:lnTo>
                    <a:pt x="1523" y="4769"/>
                  </a:lnTo>
                  <a:lnTo>
                    <a:pt x="1504" y="4806"/>
                  </a:lnTo>
                  <a:lnTo>
                    <a:pt x="1481" y="4839"/>
                  </a:lnTo>
                  <a:lnTo>
                    <a:pt x="1450" y="4870"/>
                  </a:lnTo>
                  <a:lnTo>
                    <a:pt x="421" y="5739"/>
                  </a:lnTo>
                  <a:lnTo>
                    <a:pt x="382" y="5766"/>
                  </a:lnTo>
                  <a:lnTo>
                    <a:pt x="342" y="5783"/>
                  </a:lnTo>
                  <a:lnTo>
                    <a:pt x="299" y="5796"/>
                  </a:lnTo>
                  <a:lnTo>
                    <a:pt x="257" y="5799"/>
                  </a:lnTo>
                  <a:lnTo>
                    <a:pt x="212" y="5796"/>
                  </a:lnTo>
                  <a:lnTo>
                    <a:pt x="170" y="5785"/>
                  </a:lnTo>
                  <a:lnTo>
                    <a:pt x="129" y="5766"/>
                  </a:lnTo>
                  <a:lnTo>
                    <a:pt x="94" y="5741"/>
                  </a:lnTo>
                  <a:lnTo>
                    <a:pt x="60" y="5709"/>
                  </a:lnTo>
                  <a:lnTo>
                    <a:pt x="33" y="5670"/>
                  </a:lnTo>
                  <a:lnTo>
                    <a:pt x="14" y="5629"/>
                  </a:lnTo>
                  <a:lnTo>
                    <a:pt x="3" y="5587"/>
                  </a:lnTo>
                  <a:lnTo>
                    <a:pt x="0" y="5543"/>
                  </a:lnTo>
                  <a:lnTo>
                    <a:pt x="3" y="5500"/>
                  </a:lnTo>
                  <a:lnTo>
                    <a:pt x="14" y="5458"/>
                  </a:lnTo>
                  <a:lnTo>
                    <a:pt x="32" y="5417"/>
                  </a:lnTo>
                  <a:lnTo>
                    <a:pt x="58" y="5380"/>
                  </a:lnTo>
                  <a:lnTo>
                    <a:pt x="90" y="5348"/>
                  </a:lnTo>
                  <a:lnTo>
                    <a:pt x="1015" y="4567"/>
                  </a:lnTo>
                  <a:lnTo>
                    <a:pt x="903" y="3600"/>
                  </a:lnTo>
                  <a:lnTo>
                    <a:pt x="903" y="3552"/>
                  </a:lnTo>
                  <a:lnTo>
                    <a:pt x="910" y="3506"/>
                  </a:lnTo>
                  <a:lnTo>
                    <a:pt x="926" y="3462"/>
                  </a:lnTo>
                  <a:lnTo>
                    <a:pt x="949" y="3421"/>
                  </a:lnTo>
                  <a:lnTo>
                    <a:pt x="981" y="3386"/>
                  </a:lnTo>
                  <a:lnTo>
                    <a:pt x="1539" y="2851"/>
                  </a:lnTo>
                  <a:lnTo>
                    <a:pt x="1365" y="2188"/>
                  </a:lnTo>
                  <a:lnTo>
                    <a:pt x="1358" y="2144"/>
                  </a:lnTo>
                  <a:lnTo>
                    <a:pt x="1358" y="2100"/>
                  </a:lnTo>
                  <a:lnTo>
                    <a:pt x="1367" y="2056"/>
                  </a:lnTo>
                  <a:lnTo>
                    <a:pt x="1381" y="2015"/>
                  </a:lnTo>
                  <a:lnTo>
                    <a:pt x="1404" y="1976"/>
                  </a:lnTo>
                  <a:lnTo>
                    <a:pt x="1433" y="1942"/>
                  </a:lnTo>
                  <a:lnTo>
                    <a:pt x="2871" y="513"/>
                  </a:lnTo>
                  <a:lnTo>
                    <a:pt x="2818" y="508"/>
                  </a:lnTo>
                  <a:lnTo>
                    <a:pt x="2770" y="492"/>
                  </a:lnTo>
                  <a:lnTo>
                    <a:pt x="2728" y="469"/>
                  </a:lnTo>
                  <a:lnTo>
                    <a:pt x="2689" y="437"/>
                  </a:lnTo>
                  <a:lnTo>
                    <a:pt x="2659" y="400"/>
                  </a:lnTo>
                  <a:lnTo>
                    <a:pt x="2634" y="356"/>
                  </a:lnTo>
                  <a:lnTo>
                    <a:pt x="2620" y="308"/>
                  </a:lnTo>
                  <a:lnTo>
                    <a:pt x="2614" y="256"/>
                  </a:lnTo>
                  <a:lnTo>
                    <a:pt x="2620" y="205"/>
                  </a:lnTo>
                  <a:lnTo>
                    <a:pt x="2634" y="157"/>
                  </a:lnTo>
                  <a:lnTo>
                    <a:pt x="2659" y="113"/>
                  </a:lnTo>
                  <a:lnTo>
                    <a:pt x="2689" y="76"/>
                  </a:lnTo>
                  <a:lnTo>
                    <a:pt x="2728" y="44"/>
                  </a:lnTo>
                  <a:lnTo>
                    <a:pt x="2770" y="21"/>
                  </a:lnTo>
                  <a:lnTo>
                    <a:pt x="2818" y="5"/>
                  </a:lnTo>
                  <a:lnTo>
                    <a:pt x="28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70" name="Shape 9970"/>
          <p:cNvSpPr/>
          <p:nvPr/>
        </p:nvSpPr>
        <p:spPr>
          <a:xfrm>
            <a:off x="4038819" y="4431346"/>
            <a:ext cx="258876" cy="258779"/>
          </a:xfrm>
          <a:custGeom>
            <a:avLst/>
            <a:gdLst/>
            <a:ahLst/>
            <a:cxnLst/>
            <a:rect l="0" t="0" r="0" b="0"/>
            <a:pathLst>
              <a:path w="5300" h="5297" extrusionOk="0">
                <a:moveTo>
                  <a:pt x="1991" y="503"/>
                </a:moveTo>
                <a:lnTo>
                  <a:pt x="1869" y="508"/>
                </a:lnTo>
                <a:lnTo>
                  <a:pt x="1750" y="523"/>
                </a:lnTo>
                <a:lnTo>
                  <a:pt x="1634" y="547"/>
                </a:lnTo>
                <a:lnTo>
                  <a:pt x="1520" y="579"/>
                </a:lnTo>
                <a:lnTo>
                  <a:pt x="1412" y="620"/>
                </a:lnTo>
                <a:lnTo>
                  <a:pt x="1307" y="670"/>
                </a:lnTo>
                <a:lnTo>
                  <a:pt x="1209" y="726"/>
                </a:lnTo>
                <a:lnTo>
                  <a:pt x="1113" y="791"/>
                </a:lnTo>
                <a:lnTo>
                  <a:pt x="1023" y="862"/>
                </a:lnTo>
                <a:lnTo>
                  <a:pt x="940" y="939"/>
                </a:lnTo>
                <a:lnTo>
                  <a:pt x="863" y="1023"/>
                </a:lnTo>
                <a:lnTo>
                  <a:pt x="792" y="1112"/>
                </a:lnTo>
                <a:lnTo>
                  <a:pt x="727" y="1207"/>
                </a:lnTo>
                <a:lnTo>
                  <a:pt x="671" y="1307"/>
                </a:lnTo>
                <a:lnTo>
                  <a:pt x="620" y="1411"/>
                </a:lnTo>
                <a:lnTo>
                  <a:pt x="580" y="1520"/>
                </a:lnTo>
                <a:lnTo>
                  <a:pt x="548" y="1632"/>
                </a:lnTo>
                <a:lnTo>
                  <a:pt x="524" y="1748"/>
                </a:lnTo>
                <a:lnTo>
                  <a:pt x="509" y="1868"/>
                </a:lnTo>
                <a:lnTo>
                  <a:pt x="504" y="1989"/>
                </a:lnTo>
                <a:lnTo>
                  <a:pt x="507" y="2035"/>
                </a:lnTo>
                <a:lnTo>
                  <a:pt x="520" y="2077"/>
                </a:lnTo>
                <a:lnTo>
                  <a:pt x="538" y="2118"/>
                </a:lnTo>
                <a:lnTo>
                  <a:pt x="564" y="2153"/>
                </a:lnTo>
                <a:lnTo>
                  <a:pt x="595" y="2184"/>
                </a:lnTo>
                <a:lnTo>
                  <a:pt x="630" y="2210"/>
                </a:lnTo>
                <a:lnTo>
                  <a:pt x="671" y="2229"/>
                </a:lnTo>
                <a:lnTo>
                  <a:pt x="714" y="2241"/>
                </a:lnTo>
                <a:lnTo>
                  <a:pt x="759" y="2245"/>
                </a:lnTo>
                <a:lnTo>
                  <a:pt x="806" y="2241"/>
                </a:lnTo>
                <a:lnTo>
                  <a:pt x="850" y="2229"/>
                </a:lnTo>
                <a:lnTo>
                  <a:pt x="889" y="2210"/>
                </a:lnTo>
                <a:lnTo>
                  <a:pt x="926" y="2184"/>
                </a:lnTo>
                <a:lnTo>
                  <a:pt x="957" y="2153"/>
                </a:lnTo>
                <a:lnTo>
                  <a:pt x="981" y="2118"/>
                </a:lnTo>
                <a:lnTo>
                  <a:pt x="1000" y="2077"/>
                </a:lnTo>
                <a:lnTo>
                  <a:pt x="1011" y="2035"/>
                </a:lnTo>
                <a:lnTo>
                  <a:pt x="1016" y="1989"/>
                </a:lnTo>
                <a:lnTo>
                  <a:pt x="1021" y="1890"/>
                </a:lnTo>
                <a:lnTo>
                  <a:pt x="1036" y="1793"/>
                </a:lnTo>
                <a:lnTo>
                  <a:pt x="1060" y="1700"/>
                </a:lnTo>
                <a:lnTo>
                  <a:pt x="1092" y="1611"/>
                </a:lnTo>
                <a:lnTo>
                  <a:pt x="1134" y="1525"/>
                </a:lnTo>
                <a:lnTo>
                  <a:pt x="1183" y="1445"/>
                </a:lnTo>
                <a:lnTo>
                  <a:pt x="1239" y="1370"/>
                </a:lnTo>
                <a:lnTo>
                  <a:pt x="1302" y="1301"/>
                </a:lnTo>
                <a:lnTo>
                  <a:pt x="1372" y="1238"/>
                </a:lnTo>
                <a:lnTo>
                  <a:pt x="1446" y="1181"/>
                </a:lnTo>
                <a:lnTo>
                  <a:pt x="1527" y="1133"/>
                </a:lnTo>
                <a:lnTo>
                  <a:pt x="1611" y="1093"/>
                </a:lnTo>
                <a:lnTo>
                  <a:pt x="1701" y="1059"/>
                </a:lnTo>
                <a:lnTo>
                  <a:pt x="1795" y="1034"/>
                </a:lnTo>
                <a:lnTo>
                  <a:pt x="1890" y="1020"/>
                </a:lnTo>
                <a:lnTo>
                  <a:pt x="1991" y="1015"/>
                </a:lnTo>
                <a:lnTo>
                  <a:pt x="2036" y="1012"/>
                </a:lnTo>
                <a:lnTo>
                  <a:pt x="2080" y="999"/>
                </a:lnTo>
                <a:lnTo>
                  <a:pt x="2120" y="981"/>
                </a:lnTo>
                <a:lnTo>
                  <a:pt x="2155" y="955"/>
                </a:lnTo>
                <a:lnTo>
                  <a:pt x="2186" y="925"/>
                </a:lnTo>
                <a:lnTo>
                  <a:pt x="2212" y="889"/>
                </a:lnTo>
                <a:lnTo>
                  <a:pt x="2231" y="849"/>
                </a:lnTo>
                <a:lnTo>
                  <a:pt x="2243" y="805"/>
                </a:lnTo>
                <a:lnTo>
                  <a:pt x="2246" y="760"/>
                </a:lnTo>
                <a:lnTo>
                  <a:pt x="2243" y="713"/>
                </a:lnTo>
                <a:lnTo>
                  <a:pt x="2231" y="670"/>
                </a:lnTo>
                <a:lnTo>
                  <a:pt x="2212" y="631"/>
                </a:lnTo>
                <a:lnTo>
                  <a:pt x="2186" y="594"/>
                </a:lnTo>
                <a:lnTo>
                  <a:pt x="2155" y="563"/>
                </a:lnTo>
                <a:lnTo>
                  <a:pt x="2120" y="539"/>
                </a:lnTo>
                <a:lnTo>
                  <a:pt x="2080" y="519"/>
                </a:lnTo>
                <a:lnTo>
                  <a:pt x="2036" y="508"/>
                </a:lnTo>
                <a:lnTo>
                  <a:pt x="1991" y="503"/>
                </a:lnTo>
                <a:close/>
                <a:moveTo>
                  <a:pt x="1991" y="0"/>
                </a:moveTo>
                <a:lnTo>
                  <a:pt x="2133" y="4"/>
                </a:lnTo>
                <a:lnTo>
                  <a:pt x="2272" y="19"/>
                </a:lnTo>
                <a:lnTo>
                  <a:pt x="2408" y="43"/>
                </a:lnTo>
                <a:lnTo>
                  <a:pt x="2542" y="77"/>
                </a:lnTo>
                <a:lnTo>
                  <a:pt x="2671" y="119"/>
                </a:lnTo>
                <a:lnTo>
                  <a:pt x="2795" y="169"/>
                </a:lnTo>
                <a:lnTo>
                  <a:pt x="2917" y="229"/>
                </a:lnTo>
                <a:lnTo>
                  <a:pt x="3033" y="295"/>
                </a:lnTo>
                <a:lnTo>
                  <a:pt x="3144" y="369"/>
                </a:lnTo>
                <a:lnTo>
                  <a:pt x="3249" y="450"/>
                </a:lnTo>
                <a:lnTo>
                  <a:pt x="3350" y="537"/>
                </a:lnTo>
                <a:lnTo>
                  <a:pt x="3443" y="631"/>
                </a:lnTo>
                <a:lnTo>
                  <a:pt x="3531" y="731"/>
                </a:lnTo>
                <a:lnTo>
                  <a:pt x="3611" y="836"/>
                </a:lnTo>
                <a:lnTo>
                  <a:pt x="3686" y="947"/>
                </a:lnTo>
                <a:lnTo>
                  <a:pt x="3752" y="1064"/>
                </a:lnTo>
                <a:lnTo>
                  <a:pt x="3812" y="1185"/>
                </a:lnTo>
                <a:lnTo>
                  <a:pt x="3862" y="1309"/>
                </a:lnTo>
                <a:lnTo>
                  <a:pt x="3904" y="1438"/>
                </a:lnTo>
                <a:lnTo>
                  <a:pt x="3938" y="1572"/>
                </a:lnTo>
                <a:lnTo>
                  <a:pt x="3962" y="1708"/>
                </a:lnTo>
                <a:lnTo>
                  <a:pt x="3976" y="1847"/>
                </a:lnTo>
                <a:lnTo>
                  <a:pt x="3981" y="1989"/>
                </a:lnTo>
                <a:lnTo>
                  <a:pt x="3976" y="2124"/>
                </a:lnTo>
                <a:lnTo>
                  <a:pt x="3964" y="2258"/>
                </a:lnTo>
                <a:lnTo>
                  <a:pt x="3941" y="2389"/>
                </a:lnTo>
                <a:lnTo>
                  <a:pt x="3910" y="2517"/>
                </a:lnTo>
                <a:lnTo>
                  <a:pt x="3871" y="2641"/>
                </a:lnTo>
                <a:lnTo>
                  <a:pt x="3825" y="2760"/>
                </a:lnTo>
                <a:lnTo>
                  <a:pt x="3771" y="2878"/>
                </a:lnTo>
                <a:lnTo>
                  <a:pt x="3710" y="2990"/>
                </a:lnTo>
                <a:lnTo>
                  <a:pt x="3642" y="3098"/>
                </a:lnTo>
                <a:lnTo>
                  <a:pt x="3566" y="3201"/>
                </a:lnTo>
                <a:lnTo>
                  <a:pt x="3938" y="3573"/>
                </a:lnTo>
                <a:lnTo>
                  <a:pt x="4031" y="3477"/>
                </a:lnTo>
                <a:lnTo>
                  <a:pt x="4059" y="3456"/>
                </a:lnTo>
                <a:lnTo>
                  <a:pt x="4091" y="3440"/>
                </a:lnTo>
                <a:lnTo>
                  <a:pt x="4124" y="3434"/>
                </a:lnTo>
                <a:lnTo>
                  <a:pt x="4157" y="3434"/>
                </a:lnTo>
                <a:lnTo>
                  <a:pt x="4191" y="3440"/>
                </a:lnTo>
                <a:lnTo>
                  <a:pt x="4222" y="3456"/>
                </a:lnTo>
                <a:lnTo>
                  <a:pt x="4251" y="3477"/>
                </a:lnTo>
                <a:lnTo>
                  <a:pt x="5141" y="4368"/>
                </a:lnTo>
                <a:lnTo>
                  <a:pt x="5187" y="4420"/>
                </a:lnTo>
                <a:lnTo>
                  <a:pt x="5226" y="4475"/>
                </a:lnTo>
                <a:lnTo>
                  <a:pt x="5255" y="4533"/>
                </a:lnTo>
                <a:lnTo>
                  <a:pt x="5277" y="4595"/>
                </a:lnTo>
                <a:lnTo>
                  <a:pt x="5293" y="4657"/>
                </a:lnTo>
                <a:lnTo>
                  <a:pt x="5300" y="4720"/>
                </a:lnTo>
                <a:lnTo>
                  <a:pt x="5300" y="4785"/>
                </a:lnTo>
                <a:lnTo>
                  <a:pt x="5293" y="4850"/>
                </a:lnTo>
                <a:lnTo>
                  <a:pt x="5277" y="4911"/>
                </a:lnTo>
                <a:lnTo>
                  <a:pt x="5255" y="4972"/>
                </a:lnTo>
                <a:lnTo>
                  <a:pt x="5226" y="5030"/>
                </a:lnTo>
                <a:lnTo>
                  <a:pt x="5187" y="5087"/>
                </a:lnTo>
                <a:lnTo>
                  <a:pt x="5141" y="5137"/>
                </a:lnTo>
                <a:lnTo>
                  <a:pt x="5090" y="5182"/>
                </a:lnTo>
                <a:lnTo>
                  <a:pt x="5035" y="5221"/>
                </a:lnTo>
                <a:lnTo>
                  <a:pt x="4977" y="5250"/>
                </a:lnTo>
                <a:lnTo>
                  <a:pt x="4915" y="5273"/>
                </a:lnTo>
                <a:lnTo>
                  <a:pt x="4852" y="5289"/>
                </a:lnTo>
                <a:lnTo>
                  <a:pt x="4789" y="5297"/>
                </a:lnTo>
                <a:lnTo>
                  <a:pt x="4725" y="5297"/>
                </a:lnTo>
                <a:lnTo>
                  <a:pt x="4660" y="5289"/>
                </a:lnTo>
                <a:lnTo>
                  <a:pt x="4599" y="5273"/>
                </a:lnTo>
                <a:lnTo>
                  <a:pt x="4537" y="5250"/>
                </a:lnTo>
                <a:lnTo>
                  <a:pt x="4479" y="5221"/>
                </a:lnTo>
                <a:lnTo>
                  <a:pt x="4422" y="5182"/>
                </a:lnTo>
                <a:lnTo>
                  <a:pt x="4372" y="5137"/>
                </a:lnTo>
                <a:lnTo>
                  <a:pt x="3480" y="4247"/>
                </a:lnTo>
                <a:lnTo>
                  <a:pt x="3458" y="4220"/>
                </a:lnTo>
                <a:lnTo>
                  <a:pt x="3443" y="4188"/>
                </a:lnTo>
                <a:lnTo>
                  <a:pt x="3437" y="4154"/>
                </a:lnTo>
                <a:lnTo>
                  <a:pt x="3437" y="4120"/>
                </a:lnTo>
                <a:lnTo>
                  <a:pt x="3443" y="4088"/>
                </a:lnTo>
                <a:lnTo>
                  <a:pt x="3458" y="4055"/>
                </a:lnTo>
                <a:lnTo>
                  <a:pt x="3480" y="4028"/>
                </a:lnTo>
                <a:lnTo>
                  <a:pt x="3574" y="3934"/>
                </a:lnTo>
                <a:lnTo>
                  <a:pt x="3204" y="3564"/>
                </a:lnTo>
                <a:lnTo>
                  <a:pt x="3101" y="3639"/>
                </a:lnTo>
                <a:lnTo>
                  <a:pt x="2992" y="3707"/>
                </a:lnTo>
                <a:lnTo>
                  <a:pt x="2881" y="3768"/>
                </a:lnTo>
                <a:lnTo>
                  <a:pt x="2763" y="3821"/>
                </a:lnTo>
                <a:lnTo>
                  <a:pt x="2642" y="3868"/>
                </a:lnTo>
                <a:lnTo>
                  <a:pt x="2517" y="3907"/>
                </a:lnTo>
                <a:lnTo>
                  <a:pt x="2390" y="3937"/>
                </a:lnTo>
                <a:lnTo>
                  <a:pt x="2261" y="3960"/>
                </a:lnTo>
                <a:lnTo>
                  <a:pt x="2126" y="3973"/>
                </a:lnTo>
                <a:lnTo>
                  <a:pt x="1991" y="3978"/>
                </a:lnTo>
                <a:lnTo>
                  <a:pt x="1848" y="3973"/>
                </a:lnTo>
                <a:lnTo>
                  <a:pt x="1710" y="3958"/>
                </a:lnTo>
                <a:lnTo>
                  <a:pt x="1572" y="3934"/>
                </a:lnTo>
                <a:lnTo>
                  <a:pt x="1440" y="3900"/>
                </a:lnTo>
                <a:lnTo>
                  <a:pt x="1310" y="3858"/>
                </a:lnTo>
                <a:lnTo>
                  <a:pt x="1186" y="3808"/>
                </a:lnTo>
                <a:lnTo>
                  <a:pt x="1065" y="3749"/>
                </a:lnTo>
                <a:lnTo>
                  <a:pt x="948" y="3682"/>
                </a:lnTo>
                <a:lnTo>
                  <a:pt x="837" y="3610"/>
                </a:lnTo>
                <a:lnTo>
                  <a:pt x="732" y="3529"/>
                </a:lnTo>
                <a:lnTo>
                  <a:pt x="632" y="3440"/>
                </a:lnTo>
                <a:lnTo>
                  <a:pt x="538" y="3346"/>
                </a:lnTo>
                <a:lnTo>
                  <a:pt x="449" y="3246"/>
                </a:lnTo>
                <a:lnTo>
                  <a:pt x="368" y="3141"/>
                </a:lnTo>
                <a:lnTo>
                  <a:pt x="296" y="3030"/>
                </a:lnTo>
                <a:lnTo>
                  <a:pt x="229" y="2914"/>
                </a:lnTo>
                <a:lnTo>
                  <a:pt x="170" y="2793"/>
                </a:lnTo>
                <a:lnTo>
                  <a:pt x="120" y="2668"/>
                </a:lnTo>
                <a:lnTo>
                  <a:pt x="78" y="2539"/>
                </a:lnTo>
                <a:lnTo>
                  <a:pt x="44" y="2405"/>
                </a:lnTo>
                <a:lnTo>
                  <a:pt x="19" y="2270"/>
                </a:lnTo>
                <a:lnTo>
                  <a:pt x="5" y="2131"/>
                </a:lnTo>
                <a:lnTo>
                  <a:pt x="0" y="1989"/>
                </a:lnTo>
                <a:lnTo>
                  <a:pt x="5" y="1847"/>
                </a:lnTo>
                <a:lnTo>
                  <a:pt x="19" y="1708"/>
                </a:lnTo>
                <a:lnTo>
                  <a:pt x="44" y="1572"/>
                </a:lnTo>
                <a:lnTo>
                  <a:pt x="78" y="1438"/>
                </a:lnTo>
                <a:lnTo>
                  <a:pt x="120" y="1309"/>
                </a:lnTo>
                <a:lnTo>
                  <a:pt x="170" y="1185"/>
                </a:lnTo>
                <a:lnTo>
                  <a:pt x="229" y="1064"/>
                </a:lnTo>
                <a:lnTo>
                  <a:pt x="296" y="947"/>
                </a:lnTo>
                <a:lnTo>
                  <a:pt x="368" y="836"/>
                </a:lnTo>
                <a:lnTo>
                  <a:pt x="449" y="731"/>
                </a:lnTo>
                <a:lnTo>
                  <a:pt x="538" y="631"/>
                </a:lnTo>
                <a:lnTo>
                  <a:pt x="632" y="537"/>
                </a:lnTo>
                <a:lnTo>
                  <a:pt x="732" y="450"/>
                </a:lnTo>
                <a:lnTo>
                  <a:pt x="837" y="369"/>
                </a:lnTo>
                <a:lnTo>
                  <a:pt x="948" y="295"/>
                </a:lnTo>
                <a:lnTo>
                  <a:pt x="1065" y="229"/>
                </a:lnTo>
                <a:lnTo>
                  <a:pt x="1186" y="169"/>
                </a:lnTo>
                <a:lnTo>
                  <a:pt x="1310" y="119"/>
                </a:lnTo>
                <a:lnTo>
                  <a:pt x="1440" y="77"/>
                </a:lnTo>
                <a:lnTo>
                  <a:pt x="1572" y="43"/>
                </a:lnTo>
                <a:lnTo>
                  <a:pt x="1710" y="19"/>
                </a:lnTo>
                <a:lnTo>
                  <a:pt x="1848" y="4"/>
                </a:lnTo>
                <a:lnTo>
                  <a:pt x="19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71" name="Shape 9971"/>
          <p:cNvGrpSpPr/>
          <p:nvPr/>
        </p:nvGrpSpPr>
        <p:grpSpPr>
          <a:xfrm>
            <a:off x="7469782" y="4428690"/>
            <a:ext cx="253674" cy="264094"/>
            <a:chOff x="96" y="5524"/>
            <a:chExt cx="2751" cy="2864"/>
          </a:xfrm>
        </p:grpSpPr>
        <p:sp>
          <p:nvSpPr>
            <p:cNvPr id="9972" name="Shape 9972"/>
            <p:cNvSpPr/>
            <p:nvPr/>
          </p:nvSpPr>
          <p:spPr>
            <a:xfrm>
              <a:off x="1253" y="6850"/>
              <a:ext cx="392" cy="346"/>
            </a:xfrm>
            <a:custGeom>
              <a:avLst/>
              <a:gdLst/>
              <a:ahLst/>
              <a:cxnLst/>
              <a:rect l="0" t="0" r="0" b="0"/>
              <a:pathLst>
                <a:path w="786" h="692" extrusionOk="0">
                  <a:moveTo>
                    <a:pt x="396" y="0"/>
                  </a:moveTo>
                  <a:lnTo>
                    <a:pt x="749" y="0"/>
                  </a:lnTo>
                  <a:lnTo>
                    <a:pt x="786" y="4"/>
                  </a:lnTo>
                  <a:lnTo>
                    <a:pt x="746" y="51"/>
                  </a:lnTo>
                  <a:lnTo>
                    <a:pt x="714" y="103"/>
                  </a:lnTo>
                  <a:lnTo>
                    <a:pt x="690" y="161"/>
                  </a:lnTo>
                  <a:lnTo>
                    <a:pt x="676" y="221"/>
                  </a:lnTo>
                  <a:lnTo>
                    <a:pt x="671" y="288"/>
                  </a:lnTo>
                  <a:lnTo>
                    <a:pt x="671" y="493"/>
                  </a:lnTo>
                  <a:lnTo>
                    <a:pt x="608" y="484"/>
                  </a:lnTo>
                  <a:lnTo>
                    <a:pt x="544" y="483"/>
                  </a:lnTo>
                  <a:lnTo>
                    <a:pt x="457" y="488"/>
                  </a:lnTo>
                  <a:lnTo>
                    <a:pt x="373" y="502"/>
                  </a:lnTo>
                  <a:lnTo>
                    <a:pt x="289" y="523"/>
                  </a:lnTo>
                  <a:lnTo>
                    <a:pt x="211" y="554"/>
                  </a:lnTo>
                  <a:lnTo>
                    <a:pt x="136" y="592"/>
                  </a:lnTo>
                  <a:lnTo>
                    <a:pt x="66" y="638"/>
                  </a:lnTo>
                  <a:lnTo>
                    <a:pt x="0" y="692"/>
                  </a:lnTo>
                  <a:lnTo>
                    <a:pt x="0" y="253"/>
                  </a:lnTo>
                  <a:lnTo>
                    <a:pt x="190" y="444"/>
                  </a:lnTo>
                  <a:lnTo>
                    <a:pt x="190" y="147"/>
                  </a:lnTo>
                  <a:lnTo>
                    <a:pt x="190" y="145"/>
                  </a:lnTo>
                  <a:lnTo>
                    <a:pt x="251" y="120"/>
                  </a:lnTo>
                  <a:lnTo>
                    <a:pt x="305" y="87"/>
                  </a:lnTo>
                  <a:lnTo>
                    <a:pt x="354" y="47"/>
                  </a:lnTo>
                  <a:lnTo>
                    <a:pt x="3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3" name="Shape 9973"/>
            <p:cNvSpPr/>
            <p:nvPr/>
          </p:nvSpPr>
          <p:spPr>
            <a:xfrm>
              <a:off x="1253" y="7219"/>
              <a:ext cx="541" cy="558"/>
            </a:xfrm>
            <a:custGeom>
              <a:avLst/>
              <a:gdLst/>
              <a:ahLst/>
              <a:cxnLst/>
              <a:rect l="0" t="0" r="0" b="0"/>
              <a:pathLst>
                <a:path w="1084" h="1115" extrusionOk="0">
                  <a:moveTo>
                    <a:pt x="544" y="0"/>
                  </a:moveTo>
                  <a:lnTo>
                    <a:pt x="624" y="5"/>
                  </a:lnTo>
                  <a:lnTo>
                    <a:pt x="701" y="22"/>
                  </a:lnTo>
                  <a:lnTo>
                    <a:pt x="728" y="76"/>
                  </a:lnTo>
                  <a:lnTo>
                    <a:pt x="763" y="127"/>
                  </a:lnTo>
                  <a:lnTo>
                    <a:pt x="805" y="171"/>
                  </a:lnTo>
                  <a:lnTo>
                    <a:pt x="854" y="207"/>
                  </a:lnTo>
                  <a:lnTo>
                    <a:pt x="847" y="259"/>
                  </a:lnTo>
                  <a:lnTo>
                    <a:pt x="845" y="313"/>
                  </a:lnTo>
                  <a:lnTo>
                    <a:pt x="852" y="366"/>
                  </a:lnTo>
                  <a:lnTo>
                    <a:pt x="868" y="423"/>
                  </a:lnTo>
                  <a:lnTo>
                    <a:pt x="890" y="477"/>
                  </a:lnTo>
                  <a:lnTo>
                    <a:pt x="924" y="529"/>
                  </a:lnTo>
                  <a:lnTo>
                    <a:pt x="964" y="576"/>
                  </a:lnTo>
                  <a:lnTo>
                    <a:pt x="1084" y="697"/>
                  </a:lnTo>
                  <a:lnTo>
                    <a:pt x="1061" y="768"/>
                  </a:lnTo>
                  <a:lnTo>
                    <a:pt x="1028" y="832"/>
                  </a:lnTo>
                  <a:lnTo>
                    <a:pt x="988" y="893"/>
                  </a:lnTo>
                  <a:lnTo>
                    <a:pt x="941" y="949"/>
                  </a:lnTo>
                  <a:lnTo>
                    <a:pt x="887" y="996"/>
                  </a:lnTo>
                  <a:lnTo>
                    <a:pt x="828" y="1038"/>
                  </a:lnTo>
                  <a:lnTo>
                    <a:pt x="763" y="1071"/>
                  </a:lnTo>
                  <a:lnTo>
                    <a:pt x="694" y="1095"/>
                  </a:lnTo>
                  <a:lnTo>
                    <a:pt x="620" y="1109"/>
                  </a:lnTo>
                  <a:lnTo>
                    <a:pt x="544" y="1115"/>
                  </a:lnTo>
                  <a:lnTo>
                    <a:pt x="467" y="1109"/>
                  </a:lnTo>
                  <a:lnTo>
                    <a:pt x="392" y="1094"/>
                  </a:lnTo>
                  <a:lnTo>
                    <a:pt x="323" y="1069"/>
                  </a:lnTo>
                  <a:lnTo>
                    <a:pt x="256" y="1034"/>
                  </a:lnTo>
                  <a:lnTo>
                    <a:pt x="195" y="993"/>
                  </a:lnTo>
                  <a:lnTo>
                    <a:pt x="141" y="944"/>
                  </a:lnTo>
                  <a:lnTo>
                    <a:pt x="94" y="886"/>
                  </a:lnTo>
                  <a:lnTo>
                    <a:pt x="54" y="825"/>
                  </a:lnTo>
                  <a:lnTo>
                    <a:pt x="23" y="757"/>
                  </a:lnTo>
                  <a:lnTo>
                    <a:pt x="2" y="684"/>
                  </a:lnTo>
                  <a:lnTo>
                    <a:pt x="2" y="643"/>
                  </a:lnTo>
                  <a:lnTo>
                    <a:pt x="2" y="613"/>
                  </a:lnTo>
                  <a:lnTo>
                    <a:pt x="2" y="592"/>
                  </a:lnTo>
                  <a:lnTo>
                    <a:pt x="2" y="576"/>
                  </a:lnTo>
                  <a:lnTo>
                    <a:pt x="2" y="566"/>
                  </a:lnTo>
                  <a:lnTo>
                    <a:pt x="0" y="559"/>
                  </a:lnTo>
                  <a:lnTo>
                    <a:pt x="0" y="550"/>
                  </a:lnTo>
                  <a:lnTo>
                    <a:pt x="0" y="540"/>
                  </a:lnTo>
                  <a:lnTo>
                    <a:pt x="0" y="526"/>
                  </a:lnTo>
                  <a:lnTo>
                    <a:pt x="0" y="503"/>
                  </a:lnTo>
                  <a:lnTo>
                    <a:pt x="0" y="474"/>
                  </a:lnTo>
                  <a:lnTo>
                    <a:pt x="0" y="432"/>
                  </a:lnTo>
                  <a:lnTo>
                    <a:pt x="23" y="360"/>
                  </a:lnTo>
                  <a:lnTo>
                    <a:pt x="54" y="292"/>
                  </a:lnTo>
                  <a:lnTo>
                    <a:pt x="93" y="230"/>
                  </a:lnTo>
                  <a:lnTo>
                    <a:pt x="141" y="174"/>
                  </a:lnTo>
                  <a:lnTo>
                    <a:pt x="195" y="123"/>
                  </a:lnTo>
                  <a:lnTo>
                    <a:pt x="255" y="82"/>
                  </a:lnTo>
                  <a:lnTo>
                    <a:pt x="321" y="47"/>
                  </a:lnTo>
                  <a:lnTo>
                    <a:pt x="392" y="21"/>
                  </a:lnTo>
                  <a:lnTo>
                    <a:pt x="465" y="5"/>
                  </a:lnTo>
                  <a:lnTo>
                    <a:pt x="5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4" name="Shape 9974"/>
            <p:cNvSpPr/>
            <p:nvPr/>
          </p:nvSpPr>
          <p:spPr>
            <a:xfrm>
              <a:off x="1254" y="7658"/>
              <a:ext cx="823" cy="489"/>
            </a:xfrm>
            <a:custGeom>
              <a:avLst/>
              <a:gdLst/>
              <a:ahLst/>
              <a:cxnLst/>
              <a:rect l="0" t="0" r="0" b="0"/>
              <a:pathLst>
                <a:path w="1646" h="977" extrusionOk="0">
                  <a:moveTo>
                    <a:pt x="1291" y="0"/>
                  </a:moveTo>
                  <a:lnTo>
                    <a:pt x="1343" y="21"/>
                  </a:lnTo>
                  <a:lnTo>
                    <a:pt x="1397" y="36"/>
                  </a:lnTo>
                  <a:lnTo>
                    <a:pt x="1604" y="242"/>
                  </a:lnTo>
                  <a:lnTo>
                    <a:pt x="1625" y="270"/>
                  </a:lnTo>
                  <a:lnTo>
                    <a:pt x="1639" y="299"/>
                  </a:lnTo>
                  <a:lnTo>
                    <a:pt x="1646" y="331"/>
                  </a:lnTo>
                  <a:lnTo>
                    <a:pt x="1646" y="364"/>
                  </a:lnTo>
                  <a:lnTo>
                    <a:pt x="1639" y="395"/>
                  </a:lnTo>
                  <a:lnTo>
                    <a:pt x="1625" y="425"/>
                  </a:lnTo>
                  <a:lnTo>
                    <a:pt x="1604" y="451"/>
                  </a:lnTo>
                  <a:lnTo>
                    <a:pt x="1313" y="742"/>
                  </a:lnTo>
                  <a:lnTo>
                    <a:pt x="1287" y="763"/>
                  </a:lnTo>
                  <a:lnTo>
                    <a:pt x="1258" y="777"/>
                  </a:lnTo>
                  <a:lnTo>
                    <a:pt x="1225" y="783"/>
                  </a:lnTo>
                  <a:lnTo>
                    <a:pt x="1193" y="783"/>
                  </a:lnTo>
                  <a:lnTo>
                    <a:pt x="1162" y="777"/>
                  </a:lnTo>
                  <a:lnTo>
                    <a:pt x="1132" y="763"/>
                  </a:lnTo>
                  <a:lnTo>
                    <a:pt x="1104" y="742"/>
                  </a:lnTo>
                  <a:lnTo>
                    <a:pt x="895" y="533"/>
                  </a:lnTo>
                  <a:lnTo>
                    <a:pt x="895" y="829"/>
                  </a:lnTo>
                  <a:lnTo>
                    <a:pt x="890" y="869"/>
                  </a:lnTo>
                  <a:lnTo>
                    <a:pt x="874" y="904"/>
                  </a:lnTo>
                  <a:lnTo>
                    <a:pt x="852" y="933"/>
                  </a:lnTo>
                  <a:lnTo>
                    <a:pt x="822" y="956"/>
                  </a:lnTo>
                  <a:lnTo>
                    <a:pt x="787" y="972"/>
                  </a:lnTo>
                  <a:lnTo>
                    <a:pt x="747" y="977"/>
                  </a:lnTo>
                  <a:lnTo>
                    <a:pt x="336" y="977"/>
                  </a:lnTo>
                  <a:lnTo>
                    <a:pt x="298" y="972"/>
                  </a:lnTo>
                  <a:lnTo>
                    <a:pt x="261" y="956"/>
                  </a:lnTo>
                  <a:lnTo>
                    <a:pt x="232" y="933"/>
                  </a:lnTo>
                  <a:lnTo>
                    <a:pt x="209" y="904"/>
                  </a:lnTo>
                  <a:lnTo>
                    <a:pt x="193" y="869"/>
                  </a:lnTo>
                  <a:lnTo>
                    <a:pt x="188" y="829"/>
                  </a:lnTo>
                  <a:lnTo>
                    <a:pt x="188" y="533"/>
                  </a:lnTo>
                  <a:lnTo>
                    <a:pt x="0" y="721"/>
                  </a:lnTo>
                  <a:lnTo>
                    <a:pt x="0" y="285"/>
                  </a:lnTo>
                  <a:lnTo>
                    <a:pt x="66" y="339"/>
                  </a:lnTo>
                  <a:lnTo>
                    <a:pt x="138" y="385"/>
                  </a:lnTo>
                  <a:lnTo>
                    <a:pt x="213" y="423"/>
                  </a:lnTo>
                  <a:lnTo>
                    <a:pt x="291" y="454"/>
                  </a:lnTo>
                  <a:lnTo>
                    <a:pt x="373" y="475"/>
                  </a:lnTo>
                  <a:lnTo>
                    <a:pt x="456" y="489"/>
                  </a:lnTo>
                  <a:lnTo>
                    <a:pt x="542" y="493"/>
                  </a:lnTo>
                  <a:lnTo>
                    <a:pt x="631" y="489"/>
                  </a:lnTo>
                  <a:lnTo>
                    <a:pt x="718" y="473"/>
                  </a:lnTo>
                  <a:lnTo>
                    <a:pt x="801" y="451"/>
                  </a:lnTo>
                  <a:lnTo>
                    <a:pt x="881" y="419"/>
                  </a:lnTo>
                  <a:lnTo>
                    <a:pt x="958" y="379"/>
                  </a:lnTo>
                  <a:lnTo>
                    <a:pt x="1028" y="332"/>
                  </a:lnTo>
                  <a:lnTo>
                    <a:pt x="1094" y="277"/>
                  </a:lnTo>
                  <a:lnTo>
                    <a:pt x="1153" y="216"/>
                  </a:lnTo>
                  <a:lnTo>
                    <a:pt x="1205" y="149"/>
                  </a:lnTo>
                  <a:lnTo>
                    <a:pt x="1252" y="76"/>
                  </a:lnTo>
                  <a:lnTo>
                    <a:pt x="12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5" name="Shape 9975"/>
            <p:cNvSpPr/>
            <p:nvPr/>
          </p:nvSpPr>
          <p:spPr>
            <a:xfrm>
              <a:off x="1716" y="6509"/>
              <a:ext cx="1131" cy="1130"/>
            </a:xfrm>
            <a:custGeom>
              <a:avLst/>
              <a:gdLst/>
              <a:ahLst/>
              <a:cxnLst/>
              <a:rect l="0" t="0" r="0" b="0"/>
              <a:pathLst>
                <a:path w="2261" h="2261" extrusionOk="0">
                  <a:moveTo>
                    <a:pt x="1131" y="405"/>
                  </a:moveTo>
                  <a:lnTo>
                    <a:pt x="1045" y="410"/>
                  </a:lnTo>
                  <a:lnTo>
                    <a:pt x="963" y="424"/>
                  </a:lnTo>
                  <a:lnTo>
                    <a:pt x="885" y="446"/>
                  </a:lnTo>
                  <a:lnTo>
                    <a:pt x="812" y="478"/>
                  </a:lnTo>
                  <a:lnTo>
                    <a:pt x="742" y="518"/>
                  </a:lnTo>
                  <a:lnTo>
                    <a:pt x="676" y="565"/>
                  </a:lnTo>
                  <a:lnTo>
                    <a:pt x="617" y="617"/>
                  </a:lnTo>
                  <a:lnTo>
                    <a:pt x="564" y="676"/>
                  </a:lnTo>
                  <a:lnTo>
                    <a:pt x="517" y="741"/>
                  </a:lnTo>
                  <a:lnTo>
                    <a:pt x="479" y="812"/>
                  </a:lnTo>
                  <a:lnTo>
                    <a:pt x="446" y="885"/>
                  </a:lnTo>
                  <a:lnTo>
                    <a:pt x="423" y="964"/>
                  </a:lnTo>
                  <a:lnTo>
                    <a:pt x="409" y="1046"/>
                  </a:lnTo>
                  <a:lnTo>
                    <a:pt x="404" y="1131"/>
                  </a:lnTo>
                  <a:lnTo>
                    <a:pt x="409" y="1215"/>
                  </a:lnTo>
                  <a:lnTo>
                    <a:pt x="423" y="1296"/>
                  </a:lnTo>
                  <a:lnTo>
                    <a:pt x="446" y="1375"/>
                  </a:lnTo>
                  <a:lnTo>
                    <a:pt x="479" y="1450"/>
                  </a:lnTo>
                  <a:lnTo>
                    <a:pt x="517" y="1519"/>
                  </a:lnTo>
                  <a:lnTo>
                    <a:pt x="564" y="1584"/>
                  </a:lnTo>
                  <a:lnTo>
                    <a:pt x="617" y="1643"/>
                  </a:lnTo>
                  <a:lnTo>
                    <a:pt x="676" y="1697"/>
                  </a:lnTo>
                  <a:lnTo>
                    <a:pt x="742" y="1742"/>
                  </a:lnTo>
                  <a:lnTo>
                    <a:pt x="812" y="1782"/>
                  </a:lnTo>
                  <a:lnTo>
                    <a:pt x="885" y="1814"/>
                  </a:lnTo>
                  <a:lnTo>
                    <a:pt x="963" y="1836"/>
                  </a:lnTo>
                  <a:lnTo>
                    <a:pt x="1045" y="1852"/>
                  </a:lnTo>
                  <a:lnTo>
                    <a:pt x="1131" y="1856"/>
                  </a:lnTo>
                  <a:lnTo>
                    <a:pt x="1214" y="1852"/>
                  </a:lnTo>
                  <a:lnTo>
                    <a:pt x="1296" y="1836"/>
                  </a:lnTo>
                  <a:lnTo>
                    <a:pt x="1374" y="1814"/>
                  </a:lnTo>
                  <a:lnTo>
                    <a:pt x="1449" y="1782"/>
                  </a:lnTo>
                  <a:lnTo>
                    <a:pt x="1519" y="1742"/>
                  </a:lnTo>
                  <a:lnTo>
                    <a:pt x="1583" y="1697"/>
                  </a:lnTo>
                  <a:lnTo>
                    <a:pt x="1643" y="1643"/>
                  </a:lnTo>
                  <a:lnTo>
                    <a:pt x="1697" y="1584"/>
                  </a:lnTo>
                  <a:lnTo>
                    <a:pt x="1744" y="1519"/>
                  </a:lnTo>
                  <a:lnTo>
                    <a:pt x="1782" y="1450"/>
                  </a:lnTo>
                  <a:lnTo>
                    <a:pt x="1813" y="1375"/>
                  </a:lnTo>
                  <a:lnTo>
                    <a:pt x="1838" y="1296"/>
                  </a:lnTo>
                  <a:lnTo>
                    <a:pt x="1852" y="1215"/>
                  </a:lnTo>
                  <a:lnTo>
                    <a:pt x="1857" y="1131"/>
                  </a:lnTo>
                  <a:lnTo>
                    <a:pt x="1852" y="1046"/>
                  </a:lnTo>
                  <a:lnTo>
                    <a:pt x="1838" y="964"/>
                  </a:lnTo>
                  <a:lnTo>
                    <a:pt x="1813" y="885"/>
                  </a:lnTo>
                  <a:lnTo>
                    <a:pt x="1782" y="812"/>
                  </a:lnTo>
                  <a:lnTo>
                    <a:pt x="1744" y="741"/>
                  </a:lnTo>
                  <a:lnTo>
                    <a:pt x="1697" y="676"/>
                  </a:lnTo>
                  <a:lnTo>
                    <a:pt x="1643" y="617"/>
                  </a:lnTo>
                  <a:lnTo>
                    <a:pt x="1583" y="565"/>
                  </a:lnTo>
                  <a:lnTo>
                    <a:pt x="1519" y="518"/>
                  </a:lnTo>
                  <a:lnTo>
                    <a:pt x="1449" y="478"/>
                  </a:lnTo>
                  <a:lnTo>
                    <a:pt x="1374" y="446"/>
                  </a:lnTo>
                  <a:lnTo>
                    <a:pt x="1296" y="424"/>
                  </a:lnTo>
                  <a:lnTo>
                    <a:pt x="1214" y="410"/>
                  </a:lnTo>
                  <a:lnTo>
                    <a:pt x="1131" y="405"/>
                  </a:lnTo>
                  <a:close/>
                  <a:moveTo>
                    <a:pt x="970" y="0"/>
                  </a:moveTo>
                  <a:lnTo>
                    <a:pt x="1291" y="0"/>
                  </a:lnTo>
                  <a:lnTo>
                    <a:pt x="1329" y="6"/>
                  </a:lnTo>
                  <a:lnTo>
                    <a:pt x="1366" y="20"/>
                  </a:lnTo>
                  <a:lnTo>
                    <a:pt x="1395" y="42"/>
                  </a:lnTo>
                  <a:lnTo>
                    <a:pt x="1418" y="74"/>
                  </a:lnTo>
                  <a:lnTo>
                    <a:pt x="1434" y="108"/>
                  </a:lnTo>
                  <a:lnTo>
                    <a:pt x="1439" y="147"/>
                  </a:lnTo>
                  <a:lnTo>
                    <a:pt x="1439" y="260"/>
                  </a:lnTo>
                  <a:lnTo>
                    <a:pt x="1484" y="277"/>
                  </a:lnTo>
                  <a:lnTo>
                    <a:pt x="1528" y="297"/>
                  </a:lnTo>
                  <a:lnTo>
                    <a:pt x="1608" y="218"/>
                  </a:lnTo>
                  <a:lnTo>
                    <a:pt x="1630" y="199"/>
                  </a:lnTo>
                  <a:lnTo>
                    <a:pt x="1657" y="185"/>
                  </a:lnTo>
                  <a:lnTo>
                    <a:pt x="1684" y="176"/>
                  </a:lnTo>
                  <a:lnTo>
                    <a:pt x="1712" y="175"/>
                  </a:lnTo>
                  <a:lnTo>
                    <a:pt x="1740" y="176"/>
                  </a:lnTo>
                  <a:lnTo>
                    <a:pt x="1768" y="185"/>
                  </a:lnTo>
                  <a:lnTo>
                    <a:pt x="1792" y="199"/>
                  </a:lnTo>
                  <a:lnTo>
                    <a:pt x="1817" y="218"/>
                  </a:lnTo>
                  <a:lnTo>
                    <a:pt x="2043" y="445"/>
                  </a:lnTo>
                  <a:lnTo>
                    <a:pt x="2064" y="471"/>
                  </a:lnTo>
                  <a:lnTo>
                    <a:pt x="2078" y="500"/>
                  </a:lnTo>
                  <a:lnTo>
                    <a:pt x="2085" y="532"/>
                  </a:lnTo>
                  <a:lnTo>
                    <a:pt x="2085" y="565"/>
                  </a:lnTo>
                  <a:lnTo>
                    <a:pt x="2078" y="596"/>
                  </a:lnTo>
                  <a:lnTo>
                    <a:pt x="2064" y="626"/>
                  </a:lnTo>
                  <a:lnTo>
                    <a:pt x="2043" y="654"/>
                  </a:lnTo>
                  <a:lnTo>
                    <a:pt x="1963" y="732"/>
                  </a:lnTo>
                  <a:lnTo>
                    <a:pt x="1984" y="777"/>
                  </a:lnTo>
                  <a:lnTo>
                    <a:pt x="2001" y="823"/>
                  </a:lnTo>
                  <a:lnTo>
                    <a:pt x="2113" y="823"/>
                  </a:lnTo>
                  <a:lnTo>
                    <a:pt x="2153" y="828"/>
                  </a:lnTo>
                  <a:lnTo>
                    <a:pt x="2188" y="844"/>
                  </a:lnTo>
                  <a:lnTo>
                    <a:pt x="2217" y="866"/>
                  </a:lnTo>
                  <a:lnTo>
                    <a:pt x="2240" y="896"/>
                  </a:lnTo>
                  <a:lnTo>
                    <a:pt x="2256" y="931"/>
                  </a:lnTo>
                  <a:lnTo>
                    <a:pt x="2261" y="971"/>
                  </a:lnTo>
                  <a:lnTo>
                    <a:pt x="2261" y="1291"/>
                  </a:lnTo>
                  <a:lnTo>
                    <a:pt x="2256" y="1329"/>
                  </a:lnTo>
                  <a:lnTo>
                    <a:pt x="2240" y="1366"/>
                  </a:lnTo>
                  <a:lnTo>
                    <a:pt x="2217" y="1396"/>
                  </a:lnTo>
                  <a:lnTo>
                    <a:pt x="2188" y="1418"/>
                  </a:lnTo>
                  <a:lnTo>
                    <a:pt x="2153" y="1434"/>
                  </a:lnTo>
                  <a:lnTo>
                    <a:pt x="2113" y="1439"/>
                  </a:lnTo>
                  <a:lnTo>
                    <a:pt x="2001" y="1439"/>
                  </a:lnTo>
                  <a:lnTo>
                    <a:pt x="1984" y="1485"/>
                  </a:lnTo>
                  <a:lnTo>
                    <a:pt x="1963" y="1528"/>
                  </a:lnTo>
                  <a:lnTo>
                    <a:pt x="2043" y="1608"/>
                  </a:lnTo>
                  <a:lnTo>
                    <a:pt x="2064" y="1634"/>
                  </a:lnTo>
                  <a:lnTo>
                    <a:pt x="2078" y="1664"/>
                  </a:lnTo>
                  <a:lnTo>
                    <a:pt x="2085" y="1695"/>
                  </a:lnTo>
                  <a:lnTo>
                    <a:pt x="2085" y="1728"/>
                  </a:lnTo>
                  <a:lnTo>
                    <a:pt x="2078" y="1760"/>
                  </a:lnTo>
                  <a:lnTo>
                    <a:pt x="2064" y="1789"/>
                  </a:lnTo>
                  <a:lnTo>
                    <a:pt x="2043" y="1817"/>
                  </a:lnTo>
                  <a:lnTo>
                    <a:pt x="1817" y="2044"/>
                  </a:lnTo>
                  <a:lnTo>
                    <a:pt x="1792" y="2063"/>
                  </a:lnTo>
                  <a:lnTo>
                    <a:pt x="1768" y="2077"/>
                  </a:lnTo>
                  <a:lnTo>
                    <a:pt x="1740" y="2084"/>
                  </a:lnTo>
                  <a:lnTo>
                    <a:pt x="1712" y="2087"/>
                  </a:lnTo>
                  <a:lnTo>
                    <a:pt x="1684" y="2084"/>
                  </a:lnTo>
                  <a:lnTo>
                    <a:pt x="1657" y="2077"/>
                  </a:lnTo>
                  <a:lnTo>
                    <a:pt x="1630" y="2063"/>
                  </a:lnTo>
                  <a:lnTo>
                    <a:pt x="1608" y="2044"/>
                  </a:lnTo>
                  <a:lnTo>
                    <a:pt x="1528" y="1964"/>
                  </a:lnTo>
                  <a:lnTo>
                    <a:pt x="1484" y="1984"/>
                  </a:lnTo>
                  <a:lnTo>
                    <a:pt x="1439" y="2002"/>
                  </a:lnTo>
                  <a:lnTo>
                    <a:pt x="1439" y="2113"/>
                  </a:lnTo>
                  <a:lnTo>
                    <a:pt x="1434" y="2153"/>
                  </a:lnTo>
                  <a:lnTo>
                    <a:pt x="1418" y="2188"/>
                  </a:lnTo>
                  <a:lnTo>
                    <a:pt x="1395" y="2218"/>
                  </a:lnTo>
                  <a:lnTo>
                    <a:pt x="1366" y="2240"/>
                  </a:lnTo>
                  <a:lnTo>
                    <a:pt x="1329" y="2256"/>
                  </a:lnTo>
                  <a:lnTo>
                    <a:pt x="1291" y="2261"/>
                  </a:lnTo>
                  <a:lnTo>
                    <a:pt x="970" y="2261"/>
                  </a:lnTo>
                  <a:lnTo>
                    <a:pt x="930" y="2256"/>
                  </a:lnTo>
                  <a:lnTo>
                    <a:pt x="895" y="2240"/>
                  </a:lnTo>
                  <a:lnTo>
                    <a:pt x="866" y="2218"/>
                  </a:lnTo>
                  <a:lnTo>
                    <a:pt x="843" y="2188"/>
                  </a:lnTo>
                  <a:lnTo>
                    <a:pt x="827" y="2153"/>
                  </a:lnTo>
                  <a:lnTo>
                    <a:pt x="822" y="2113"/>
                  </a:lnTo>
                  <a:lnTo>
                    <a:pt x="822" y="2002"/>
                  </a:lnTo>
                  <a:lnTo>
                    <a:pt x="777" y="1984"/>
                  </a:lnTo>
                  <a:lnTo>
                    <a:pt x="732" y="1964"/>
                  </a:lnTo>
                  <a:lnTo>
                    <a:pt x="653" y="2044"/>
                  </a:lnTo>
                  <a:lnTo>
                    <a:pt x="629" y="2063"/>
                  </a:lnTo>
                  <a:lnTo>
                    <a:pt x="604" y="2077"/>
                  </a:lnTo>
                  <a:lnTo>
                    <a:pt x="577" y="2084"/>
                  </a:lnTo>
                  <a:lnTo>
                    <a:pt x="549" y="2087"/>
                  </a:lnTo>
                  <a:lnTo>
                    <a:pt x="521" y="2084"/>
                  </a:lnTo>
                  <a:lnTo>
                    <a:pt x="493" y="2077"/>
                  </a:lnTo>
                  <a:lnTo>
                    <a:pt x="467" y="2063"/>
                  </a:lnTo>
                  <a:lnTo>
                    <a:pt x="444" y="2044"/>
                  </a:lnTo>
                  <a:lnTo>
                    <a:pt x="218" y="1817"/>
                  </a:lnTo>
                  <a:lnTo>
                    <a:pt x="197" y="1789"/>
                  </a:lnTo>
                  <a:lnTo>
                    <a:pt x="181" y="1760"/>
                  </a:lnTo>
                  <a:lnTo>
                    <a:pt x="174" y="1728"/>
                  </a:lnTo>
                  <a:lnTo>
                    <a:pt x="174" y="1695"/>
                  </a:lnTo>
                  <a:lnTo>
                    <a:pt x="181" y="1664"/>
                  </a:lnTo>
                  <a:lnTo>
                    <a:pt x="197" y="1634"/>
                  </a:lnTo>
                  <a:lnTo>
                    <a:pt x="218" y="1608"/>
                  </a:lnTo>
                  <a:lnTo>
                    <a:pt x="296" y="1528"/>
                  </a:lnTo>
                  <a:lnTo>
                    <a:pt x="277" y="1485"/>
                  </a:lnTo>
                  <a:lnTo>
                    <a:pt x="260" y="1439"/>
                  </a:lnTo>
                  <a:lnTo>
                    <a:pt x="146" y="1439"/>
                  </a:lnTo>
                  <a:lnTo>
                    <a:pt x="108" y="1434"/>
                  </a:lnTo>
                  <a:lnTo>
                    <a:pt x="73" y="1418"/>
                  </a:lnTo>
                  <a:lnTo>
                    <a:pt x="42" y="1396"/>
                  </a:lnTo>
                  <a:lnTo>
                    <a:pt x="19" y="1366"/>
                  </a:lnTo>
                  <a:lnTo>
                    <a:pt x="5" y="1329"/>
                  </a:lnTo>
                  <a:lnTo>
                    <a:pt x="0" y="1291"/>
                  </a:lnTo>
                  <a:lnTo>
                    <a:pt x="0" y="971"/>
                  </a:lnTo>
                  <a:lnTo>
                    <a:pt x="5" y="931"/>
                  </a:lnTo>
                  <a:lnTo>
                    <a:pt x="19" y="896"/>
                  </a:lnTo>
                  <a:lnTo>
                    <a:pt x="42" y="866"/>
                  </a:lnTo>
                  <a:lnTo>
                    <a:pt x="73" y="844"/>
                  </a:lnTo>
                  <a:lnTo>
                    <a:pt x="108" y="828"/>
                  </a:lnTo>
                  <a:lnTo>
                    <a:pt x="146" y="823"/>
                  </a:lnTo>
                  <a:lnTo>
                    <a:pt x="260" y="823"/>
                  </a:lnTo>
                  <a:lnTo>
                    <a:pt x="277" y="777"/>
                  </a:lnTo>
                  <a:lnTo>
                    <a:pt x="296" y="732"/>
                  </a:lnTo>
                  <a:lnTo>
                    <a:pt x="218" y="654"/>
                  </a:lnTo>
                  <a:lnTo>
                    <a:pt x="197" y="626"/>
                  </a:lnTo>
                  <a:lnTo>
                    <a:pt x="181" y="596"/>
                  </a:lnTo>
                  <a:lnTo>
                    <a:pt x="174" y="565"/>
                  </a:lnTo>
                  <a:lnTo>
                    <a:pt x="174" y="532"/>
                  </a:lnTo>
                  <a:lnTo>
                    <a:pt x="181" y="500"/>
                  </a:lnTo>
                  <a:lnTo>
                    <a:pt x="197" y="471"/>
                  </a:lnTo>
                  <a:lnTo>
                    <a:pt x="218" y="445"/>
                  </a:lnTo>
                  <a:lnTo>
                    <a:pt x="444" y="218"/>
                  </a:lnTo>
                  <a:lnTo>
                    <a:pt x="467" y="199"/>
                  </a:lnTo>
                  <a:lnTo>
                    <a:pt x="493" y="185"/>
                  </a:lnTo>
                  <a:lnTo>
                    <a:pt x="521" y="176"/>
                  </a:lnTo>
                  <a:lnTo>
                    <a:pt x="549" y="175"/>
                  </a:lnTo>
                  <a:lnTo>
                    <a:pt x="577" y="176"/>
                  </a:lnTo>
                  <a:lnTo>
                    <a:pt x="604" y="185"/>
                  </a:lnTo>
                  <a:lnTo>
                    <a:pt x="629" y="199"/>
                  </a:lnTo>
                  <a:lnTo>
                    <a:pt x="653" y="218"/>
                  </a:lnTo>
                  <a:lnTo>
                    <a:pt x="732" y="297"/>
                  </a:lnTo>
                  <a:lnTo>
                    <a:pt x="777" y="277"/>
                  </a:lnTo>
                  <a:lnTo>
                    <a:pt x="822" y="260"/>
                  </a:lnTo>
                  <a:lnTo>
                    <a:pt x="822" y="147"/>
                  </a:lnTo>
                  <a:lnTo>
                    <a:pt x="827" y="108"/>
                  </a:lnTo>
                  <a:lnTo>
                    <a:pt x="843" y="74"/>
                  </a:lnTo>
                  <a:lnTo>
                    <a:pt x="866" y="42"/>
                  </a:lnTo>
                  <a:lnTo>
                    <a:pt x="895" y="20"/>
                  </a:lnTo>
                  <a:lnTo>
                    <a:pt x="930" y="6"/>
                  </a:lnTo>
                  <a:lnTo>
                    <a:pt x="9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6" name="Shape 9976"/>
            <p:cNvSpPr/>
            <p:nvPr/>
          </p:nvSpPr>
          <p:spPr>
            <a:xfrm>
              <a:off x="2046" y="6839"/>
              <a:ext cx="470" cy="469"/>
            </a:xfrm>
            <a:custGeom>
              <a:avLst/>
              <a:gdLst/>
              <a:ahLst/>
              <a:cxnLst/>
              <a:rect l="0" t="0" r="0" b="0"/>
              <a:pathLst>
                <a:path w="939" h="938" extrusionOk="0">
                  <a:moveTo>
                    <a:pt x="471" y="0"/>
                  </a:moveTo>
                  <a:lnTo>
                    <a:pt x="540" y="5"/>
                  </a:lnTo>
                  <a:lnTo>
                    <a:pt x="606" y="21"/>
                  </a:lnTo>
                  <a:lnTo>
                    <a:pt x="667" y="43"/>
                  </a:lnTo>
                  <a:lnTo>
                    <a:pt x="727" y="76"/>
                  </a:lnTo>
                  <a:lnTo>
                    <a:pt x="779" y="115"/>
                  </a:lnTo>
                  <a:lnTo>
                    <a:pt x="824" y="162"/>
                  </a:lnTo>
                  <a:lnTo>
                    <a:pt x="864" y="214"/>
                  </a:lnTo>
                  <a:lnTo>
                    <a:pt x="896" y="271"/>
                  </a:lnTo>
                  <a:lnTo>
                    <a:pt x="920" y="334"/>
                  </a:lnTo>
                  <a:lnTo>
                    <a:pt x="936" y="400"/>
                  </a:lnTo>
                  <a:lnTo>
                    <a:pt x="939" y="470"/>
                  </a:lnTo>
                  <a:lnTo>
                    <a:pt x="936" y="540"/>
                  </a:lnTo>
                  <a:lnTo>
                    <a:pt x="920" y="606"/>
                  </a:lnTo>
                  <a:lnTo>
                    <a:pt x="896" y="667"/>
                  </a:lnTo>
                  <a:lnTo>
                    <a:pt x="864" y="724"/>
                  </a:lnTo>
                  <a:lnTo>
                    <a:pt x="824" y="778"/>
                  </a:lnTo>
                  <a:lnTo>
                    <a:pt x="779" y="824"/>
                  </a:lnTo>
                  <a:lnTo>
                    <a:pt x="727" y="864"/>
                  </a:lnTo>
                  <a:lnTo>
                    <a:pt x="667" y="895"/>
                  </a:lnTo>
                  <a:lnTo>
                    <a:pt x="606" y="919"/>
                  </a:lnTo>
                  <a:lnTo>
                    <a:pt x="540" y="933"/>
                  </a:lnTo>
                  <a:lnTo>
                    <a:pt x="471" y="938"/>
                  </a:lnTo>
                  <a:lnTo>
                    <a:pt x="401" y="933"/>
                  </a:lnTo>
                  <a:lnTo>
                    <a:pt x="335" y="919"/>
                  </a:lnTo>
                  <a:lnTo>
                    <a:pt x="272" y="895"/>
                  </a:lnTo>
                  <a:lnTo>
                    <a:pt x="214" y="864"/>
                  </a:lnTo>
                  <a:lnTo>
                    <a:pt x="162" y="824"/>
                  </a:lnTo>
                  <a:lnTo>
                    <a:pt x="115" y="778"/>
                  </a:lnTo>
                  <a:lnTo>
                    <a:pt x="77" y="724"/>
                  </a:lnTo>
                  <a:lnTo>
                    <a:pt x="44" y="667"/>
                  </a:lnTo>
                  <a:lnTo>
                    <a:pt x="21" y="606"/>
                  </a:lnTo>
                  <a:lnTo>
                    <a:pt x="5" y="540"/>
                  </a:lnTo>
                  <a:lnTo>
                    <a:pt x="0" y="470"/>
                  </a:lnTo>
                  <a:lnTo>
                    <a:pt x="5" y="400"/>
                  </a:lnTo>
                  <a:lnTo>
                    <a:pt x="21" y="334"/>
                  </a:lnTo>
                  <a:lnTo>
                    <a:pt x="44" y="271"/>
                  </a:lnTo>
                  <a:lnTo>
                    <a:pt x="77" y="214"/>
                  </a:lnTo>
                  <a:lnTo>
                    <a:pt x="115" y="162"/>
                  </a:lnTo>
                  <a:lnTo>
                    <a:pt x="162" y="115"/>
                  </a:lnTo>
                  <a:lnTo>
                    <a:pt x="214" y="76"/>
                  </a:lnTo>
                  <a:lnTo>
                    <a:pt x="272" y="43"/>
                  </a:lnTo>
                  <a:lnTo>
                    <a:pt x="335" y="21"/>
                  </a:lnTo>
                  <a:lnTo>
                    <a:pt x="401" y="5"/>
                  </a:lnTo>
                  <a:lnTo>
                    <a:pt x="4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7" name="Shape 9977"/>
            <p:cNvSpPr/>
            <p:nvPr/>
          </p:nvSpPr>
          <p:spPr>
            <a:xfrm>
              <a:off x="521" y="6382"/>
              <a:ext cx="604" cy="2006"/>
            </a:xfrm>
            <a:custGeom>
              <a:avLst/>
              <a:gdLst/>
              <a:ahLst/>
              <a:cxnLst/>
              <a:rect l="0" t="0" r="0" b="0"/>
              <a:pathLst>
                <a:path w="1209" h="4011" extrusionOk="0">
                  <a:moveTo>
                    <a:pt x="0" y="0"/>
                  </a:moveTo>
                  <a:lnTo>
                    <a:pt x="213" y="782"/>
                  </a:lnTo>
                  <a:lnTo>
                    <a:pt x="227" y="819"/>
                  </a:lnTo>
                  <a:lnTo>
                    <a:pt x="249" y="852"/>
                  </a:lnTo>
                  <a:lnTo>
                    <a:pt x="277" y="878"/>
                  </a:lnTo>
                  <a:lnTo>
                    <a:pt x="308" y="897"/>
                  </a:lnTo>
                  <a:lnTo>
                    <a:pt x="345" y="909"/>
                  </a:lnTo>
                  <a:lnTo>
                    <a:pt x="385" y="914"/>
                  </a:lnTo>
                  <a:lnTo>
                    <a:pt x="425" y="909"/>
                  </a:lnTo>
                  <a:lnTo>
                    <a:pt x="474" y="946"/>
                  </a:lnTo>
                  <a:lnTo>
                    <a:pt x="530" y="975"/>
                  </a:lnTo>
                  <a:lnTo>
                    <a:pt x="589" y="996"/>
                  </a:lnTo>
                  <a:lnTo>
                    <a:pt x="653" y="1008"/>
                  </a:lnTo>
                  <a:lnTo>
                    <a:pt x="1205" y="1068"/>
                  </a:lnTo>
                  <a:lnTo>
                    <a:pt x="1207" y="1068"/>
                  </a:lnTo>
                  <a:lnTo>
                    <a:pt x="1207" y="1204"/>
                  </a:lnTo>
                  <a:lnTo>
                    <a:pt x="1207" y="1329"/>
                  </a:lnTo>
                  <a:lnTo>
                    <a:pt x="1207" y="1444"/>
                  </a:lnTo>
                  <a:lnTo>
                    <a:pt x="1207" y="1548"/>
                  </a:lnTo>
                  <a:lnTo>
                    <a:pt x="1207" y="1641"/>
                  </a:lnTo>
                  <a:lnTo>
                    <a:pt x="1207" y="1726"/>
                  </a:lnTo>
                  <a:lnTo>
                    <a:pt x="1207" y="1801"/>
                  </a:lnTo>
                  <a:lnTo>
                    <a:pt x="1207" y="1867"/>
                  </a:lnTo>
                  <a:lnTo>
                    <a:pt x="1207" y="1925"/>
                  </a:lnTo>
                  <a:lnTo>
                    <a:pt x="1207" y="1975"/>
                  </a:lnTo>
                  <a:lnTo>
                    <a:pt x="1209" y="2017"/>
                  </a:lnTo>
                  <a:lnTo>
                    <a:pt x="1209" y="2052"/>
                  </a:lnTo>
                  <a:lnTo>
                    <a:pt x="1209" y="2080"/>
                  </a:lnTo>
                  <a:lnTo>
                    <a:pt x="1209" y="2101"/>
                  </a:lnTo>
                  <a:lnTo>
                    <a:pt x="1209" y="2114"/>
                  </a:lnTo>
                  <a:lnTo>
                    <a:pt x="1209" y="2123"/>
                  </a:lnTo>
                  <a:lnTo>
                    <a:pt x="1209" y="2127"/>
                  </a:lnTo>
                  <a:lnTo>
                    <a:pt x="1209" y="2125"/>
                  </a:lnTo>
                  <a:lnTo>
                    <a:pt x="1209" y="2120"/>
                  </a:lnTo>
                  <a:lnTo>
                    <a:pt x="1209" y="2109"/>
                  </a:lnTo>
                  <a:lnTo>
                    <a:pt x="1209" y="2094"/>
                  </a:lnTo>
                  <a:lnTo>
                    <a:pt x="1209" y="2076"/>
                  </a:lnTo>
                  <a:lnTo>
                    <a:pt x="1209" y="2055"/>
                  </a:lnTo>
                  <a:lnTo>
                    <a:pt x="1209" y="2031"/>
                  </a:lnTo>
                  <a:lnTo>
                    <a:pt x="1209" y="2005"/>
                  </a:lnTo>
                  <a:lnTo>
                    <a:pt x="1209" y="1975"/>
                  </a:lnTo>
                  <a:lnTo>
                    <a:pt x="1209" y="1946"/>
                  </a:lnTo>
                  <a:lnTo>
                    <a:pt x="1209" y="1914"/>
                  </a:lnTo>
                  <a:lnTo>
                    <a:pt x="1209" y="1881"/>
                  </a:lnTo>
                  <a:lnTo>
                    <a:pt x="1209" y="1848"/>
                  </a:lnTo>
                  <a:lnTo>
                    <a:pt x="1209" y="1817"/>
                  </a:lnTo>
                  <a:lnTo>
                    <a:pt x="1209" y="1784"/>
                  </a:lnTo>
                  <a:lnTo>
                    <a:pt x="1209" y="1750"/>
                  </a:lnTo>
                  <a:lnTo>
                    <a:pt x="1209" y="1719"/>
                  </a:lnTo>
                  <a:lnTo>
                    <a:pt x="1209" y="1689"/>
                  </a:lnTo>
                  <a:lnTo>
                    <a:pt x="1209" y="1662"/>
                  </a:lnTo>
                  <a:lnTo>
                    <a:pt x="1209" y="1635"/>
                  </a:lnTo>
                  <a:lnTo>
                    <a:pt x="1209" y="1613"/>
                  </a:lnTo>
                  <a:lnTo>
                    <a:pt x="1209" y="1592"/>
                  </a:lnTo>
                  <a:lnTo>
                    <a:pt x="1209" y="1575"/>
                  </a:lnTo>
                  <a:lnTo>
                    <a:pt x="1209" y="1562"/>
                  </a:lnTo>
                  <a:lnTo>
                    <a:pt x="1209" y="1552"/>
                  </a:lnTo>
                  <a:lnTo>
                    <a:pt x="1209" y="1547"/>
                  </a:lnTo>
                  <a:lnTo>
                    <a:pt x="1209" y="1547"/>
                  </a:lnTo>
                  <a:lnTo>
                    <a:pt x="1209" y="1552"/>
                  </a:lnTo>
                  <a:lnTo>
                    <a:pt x="1209" y="1562"/>
                  </a:lnTo>
                  <a:lnTo>
                    <a:pt x="1209" y="1578"/>
                  </a:lnTo>
                  <a:lnTo>
                    <a:pt x="1209" y="1601"/>
                  </a:lnTo>
                  <a:lnTo>
                    <a:pt x="1209" y="1630"/>
                  </a:lnTo>
                  <a:lnTo>
                    <a:pt x="1209" y="1667"/>
                  </a:lnTo>
                  <a:lnTo>
                    <a:pt x="1209" y="1710"/>
                  </a:lnTo>
                  <a:lnTo>
                    <a:pt x="1209" y="1763"/>
                  </a:lnTo>
                  <a:lnTo>
                    <a:pt x="1209" y="1824"/>
                  </a:lnTo>
                  <a:lnTo>
                    <a:pt x="1209" y="1892"/>
                  </a:lnTo>
                  <a:lnTo>
                    <a:pt x="1209" y="1968"/>
                  </a:lnTo>
                  <a:lnTo>
                    <a:pt x="1209" y="2055"/>
                  </a:lnTo>
                  <a:lnTo>
                    <a:pt x="1209" y="2153"/>
                  </a:lnTo>
                  <a:lnTo>
                    <a:pt x="1209" y="2259"/>
                  </a:lnTo>
                  <a:lnTo>
                    <a:pt x="1209" y="2376"/>
                  </a:lnTo>
                  <a:lnTo>
                    <a:pt x="1209" y="2505"/>
                  </a:lnTo>
                  <a:lnTo>
                    <a:pt x="1209" y="2644"/>
                  </a:lnTo>
                  <a:lnTo>
                    <a:pt x="1209" y="2796"/>
                  </a:lnTo>
                  <a:lnTo>
                    <a:pt x="1209" y="2958"/>
                  </a:lnTo>
                  <a:lnTo>
                    <a:pt x="1209" y="3133"/>
                  </a:lnTo>
                  <a:lnTo>
                    <a:pt x="1209" y="3322"/>
                  </a:lnTo>
                  <a:lnTo>
                    <a:pt x="1209" y="3524"/>
                  </a:lnTo>
                  <a:lnTo>
                    <a:pt x="1209" y="3738"/>
                  </a:lnTo>
                  <a:lnTo>
                    <a:pt x="1205" y="3787"/>
                  </a:lnTo>
                  <a:lnTo>
                    <a:pt x="1193" y="3834"/>
                  </a:lnTo>
                  <a:lnTo>
                    <a:pt x="1172" y="3875"/>
                  </a:lnTo>
                  <a:lnTo>
                    <a:pt x="1146" y="3914"/>
                  </a:lnTo>
                  <a:lnTo>
                    <a:pt x="1113" y="3947"/>
                  </a:lnTo>
                  <a:lnTo>
                    <a:pt x="1075" y="3973"/>
                  </a:lnTo>
                  <a:lnTo>
                    <a:pt x="1031" y="3994"/>
                  </a:lnTo>
                  <a:lnTo>
                    <a:pt x="986" y="4006"/>
                  </a:lnTo>
                  <a:lnTo>
                    <a:pt x="937" y="4011"/>
                  </a:lnTo>
                  <a:lnTo>
                    <a:pt x="888" y="4006"/>
                  </a:lnTo>
                  <a:lnTo>
                    <a:pt x="841" y="3994"/>
                  </a:lnTo>
                  <a:lnTo>
                    <a:pt x="800" y="3973"/>
                  </a:lnTo>
                  <a:lnTo>
                    <a:pt x="761" y="3947"/>
                  </a:lnTo>
                  <a:lnTo>
                    <a:pt x="728" y="3914"/>
                  </a:lnTo>
                  <a:lnTo>
                    <a:pt x="700" y="3875"/>
                  </a:lnTo>
                  <a:lnTo>
                    <a:pt x="681" y="3834"/>
                  </a:lnTo>
                  <a:lnTo>
                    <a:pt x="669" y="3787"/>
                  </a:lnTo>
                  <a:lnTo>
                    <a:pt x="664" y="3738"/>
                  </a:lnTo>
                  <a:lnTo>
                    <a:pt x="664" y="1615"/>
                  </a:lnTo>
                  <a:lnTo>
                    <a:pt x="659" y="1592"/>
                  </a:lnTo>
                  <a:lnTo>
                    <a:pt x="646" y="1573"/>
                  </a:lnTo>
                  <a:lnTo>
                    <a:pt x="627" y="1561"/>
                  </a:lnTo>
                  <a:lnTo>
                    <a:pt x="605" y="1557"/>
                  </a:lnTo>
                  <a:lnTo>
                    <a:pt x="582" y="1561"/>
                  </a:lnTo>
                  <a:lnTo>
                    <a:pt x="563" y="1573"/>
                  </a:lnTo>
                  <a:lnTo>
                    <a:pt x="551" y="1592"/>
                  </a:lnTo>
                  <a:lnTo>
                    <a:pt x="545" y="1615"/>
                  </a:lnTo>
                  <a:lnTo>
                    <a:pt x="545" y="3738"/>
                  </a:lnTo>
                  <a:lnTo>
                    <a:pt x="542" y="3787"/>
                  </a:lnTo>
                  <a:lnTo>
                    <a:pt x="530" y="3834"/>
                  </a:lnTo>
                  <a:lnTo>
                    <a:pt x="509" y="3875"/>
                  </a:lnTo>
                  <a:lnTo>
                    <a:pt x="481" y="3914"/>
                  </a:lnTo>
                  <a:lnTo>
                    <a:pt x="448" y="3947"/>
                  </a:lnTo>
                  <a:lnTo>
                    <a:pt x="411" y="3973"/>
                  </a:lnTo>
                  <a:lnTo>
                    <a:pt x="368" y="3994"/>
                  </a:lnTo>
                  <a:lnTo>
                    <a:pt x="322" y="4006"/>
                  </a:lnTo>
                  <a:lnTo>
                    <a:pt x="274" y="4011"/>
                  </a:lnTo>
                  <a:lnTo>
                    <a:pt x="223" y="4006"/>
                  </a:lnTo>
                  <a:lnTo>
                    <a:pt x="178" y="3994"/>
                  </a:lnTo>
                  <a:lnTo>
                    <a:pt x="136" y="3973"/>
                  </a:lnTo>
                  <a:lnTo>
                    <a:pt x="98" y="3947"/>
                  </a:lnTo>
                  <a:lnTo>
                    <a:pt x="65" y="3914"/>
                  </a:lnTo>
                  <a:lnTo>
                    <a:pt x="37" y="3875"/>
                  </a:lnTo>
                  <a:lnTo>
                    <a:pt x="17" y="3834"/>
                  </a:lnTo>
                  <a:lnTo>
                    <a:pt x="4" y="3787"/>
                  </a:lnTo>
                  <a:lnTo>
                    <a:pt x="0" y="3738"/>
                  </a:lnTo>
                  <a:lnTo>
                    <a:pt x="0" y="3724"/>
                  </a:lnTo>
                  <a:lnTo>
                    <a:pt x="0" y="3698"/>
                  </a:lnTo>
                  <a:lnTo>
                    <a:pt x="0" y="3659"/>
                  </a:lnTo>
                  <a:lnTo>
                    <a:pt x="0" y="3609"/>
                  </a:lnTo>
                  <a:lnTo>
                    <a:pt x="0" y="3550"/>
                  </a:lnTo>
                  <a:lnTo>
                    <a:pt x="0" y="3478"/>
                  </a:lnTo>
                  <a:lnTo>
                    <a:pt x="0" y="3400"/>
                  </a:lnTo>
                  <a:lnTo>
                    <a:pt x="0" y="3311"/>
                  </a:lnTo>
                  <a:lnTo>
                    <a:pt x="0" y="3215"/>
                  </a:lnTo>
                  <a:lnTo>
                    <a:pt x="0" y="3113"/>
                  </a:lnTo>
                  <a:lnTo>
                    <a:pt x="0" y="3003"/>
                  </a:lnTo>
                  <a:lnTo>
                    <a:pt x="0" y="2888"/>
                  </a:lnTo>
                  <a:lnTo>
                    <a:pt x="0" y="2766"/>
                  </a:lnTo>
                  <a:lnTo>
                    <a:pt x="0" y="2641"/>
                  </a:lnTo>
                  <a:lnTo>
                    <a:pt x="0" y="2512"/>
                  </a:lnTo>
                  <a:lnTo>
                    <a:pt x="0" y="2379"/>
                  </a:lnTo>
                  <a:lnTo>
                    <a:pt x="0" y="2245"/>
                  </a:lnTo>
                  <a:lnTo>
                    <a:pt x="0" y="2108"/>
                  </a:lnTo>
                  <a:lnTo>
                    <a:pt x="0" y="1970"/>
                  </a:lnTo>
                  <a:lnTo>
                    <a:pt x="0" y="1832"/>
                  </a:lnTo>
                  <a:lnTo>
                    <a:pt x="0" y="1693"/>
                  </a:lnTo>
                  <a:lnTo>
                    <a:pt x="0" y="1557"/>
                  </a:lnTo>
                  <a:lnTo>
                    <a:pt x="0" y="1421"/>
                  </a:lnTo>
                  <a:lnTo>
                    <a:pt x="0" y="1287"/>
                  </a:lnTo>
                  <a:lnTo>
                    <a:pt x="0" y="1156"/>
                  </a:lnTo>
                  <a:lnTo>
                    <a:pt x="0" y="1029"/>
                  </a:lnTo>
                  <a:lnTo>
                    <a:pt x="0" y="907"/>
                  </a:lnTo>
                  <a:lnTo>
                    <a:pt x="0" y="789"/>
                  </a:lnTo>
                  <a:lnTo>
                    <a:pt x="0" y="676"/>
                  </a:lnTo>
                  <a:lnTo>
                    <a:pt x="0" y="569"/>
                  </a:lnTo>
                  <a:lnTo>
                    <a:pt x="0" y="470"/>
                  </a:lnTo>
                  <a:lnTo>
                    <a:pt x="0" y="380"/>
                  </a:lnTo>
                  <a:lnTo>
                    <a:pt x="0" y="296"/>
                  </a:lnTo>
                  <a:lnTo>
                    <a:pt x="0" y="221"/>
                  </a:lnTo>
                  <a:lnTo>
                    <a:pt x="0" y="157"/>
                  </a:lnTo>
                  <a:lnTo>
                    <a:pt x="0" y="103"/>
                  </a:lnTo>
                  <a:lnTo>
                    <a:pt x="0" y="57"/>
                  </a:lnTo>
                  <a:lnTo>
                    <a:pt x="0" y="26"/>
                  </a:lnTo>
                  <a:lnTo>
                    <a:pt x="0" y="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8" name="Shape 9978"/>
            <p:cNvSpPr/>
            <p:nvPr/>
          </p:nvSpPr>
          <p:spPr>
            <a:xfrm>
              <a:off x="96" y="5524"/>
              <a:ext cx="1303" cy="1314"/>
            </a:xfrm>
            <a:custGeom>
              <a:avLst/>
              <a:gdLst/>
              <a:ahLst/>
              <a:cxnLst/>
              <a:rect l="0" t="0" r="0" b="0"/>
              <a:pathLst>
                <a:path w="2606" h="2629" extrusionOk="0">
                  <a:moveTo>
                    <a:pt x="1455" y="0"/>
                  </a:moveTo>
                  <a:lnTo>
                    <a:pt x="1524" y="6"/>
                  </a:lnTo>
                  <a:lnTo>
                    <a:pt x="1590" y="21"/>
                  </a:lnTo>
                  <a:lnTo>
                    <a:pt x="1653" y="46"/>
                  </a:lnTo>
                  <a:lnTo>
                    <a:pt x="1712" y="77"/>
                  </a:lnTo>
                  <a:lnTo>
                    <a:pt x="1765" y="117"/>
                  </a:lnTo>
                  <a:lnTo>
                    <a:pt x="1810" y="164"/>
                  </a:lnTo>
                  <a:lnTo>
                    <a:pt x="1850" y="216"/>
                  </a:lnTo>
                  <a:lnTo>
                    <a:pt x="1883" y="274"/>
                  </a:lnTo>
                  <a:lnTo>
                    <a:pt x="1906" y="337"/>
                  </a:lnTo>
                  <a:lnTo>
                    <a:pt x="1921" y="403"/>
                  </a:lnTo>
                  <a:lnTo>
                    <a:pt x="1927" y="473"/>
                  </a:lnTo>
                  <a:lnTo>
                    <a:pt x="1921" y="542"/>
                  </a:lnTo>
                  <a:lnTo>
                    <a:pt x="1906" y="608"/>
                  </a:lnTo>
                  <a:lnTo>
                    <a:pt x="1883" y="671"/>
                  </a:lnTo>
                  <a:lnTo>
                    <a:pt x="1850" y="729"/>
                  </a:lnTo>
                  <a:lnTo>
                    <a:pt x="1810" y="783"/>
                  </a:lnTo>
                  <a:lnTo>
                    <a:pt x="1765" y="828"/>
                  </a:lnTo>
                  <a:lnTo>
                    <a:pt x="1712" y="868"/>
                  </a:lnTo>
                  <a:lnTo>
                    <a:pt x="1653" y="901"/>
                  </a:lnTo>
                  <a:lnTo>
                    <a:pt x="1590" y="924"/>
                  </a:lnTo>
                  <a:lnTo>
                    <a:pt x="1524" y="939"/>
                  </a:lnTo>
                  <a:lnTo>
                    <a:pt x="1455" y="945"/>
                  </a:lnTo>
                  <a:lnTo>
                    <a:pt x="1385" y="939"/>
                  </a:lnTo>
                  <a:lnTo>
                    <a:pt x="1319" y="924"/>
                  </a:lnTo>
                  <a:lnTo>
                    <a:pt x="1256" y="901"/>
                  </a:lnTo>
                  <a:lnTo>
                    <a:pt x="1198" y="868"/>
                  </a:lnTo>
                  <a:lnTo>
                    <a:pt x="1146" y="828"/>
                  </a:lnTo>
                  <a:lnTo>
                    <a:pt x="1099" y="783"/>
                  </a:lnTo>
                  <a:lnTo>
                    <a:pt x="1059" y="729"/>
                  </a:lnTo>
                  <a:lnTo>
                    <a:pt x="1028" y="671"/>
                  </a:lnTo>
                  <a:lnTo>
                    <a:pt x="1003" y="608"/>
                  </a:lnTo>
                  <a:lnTo>
                    <a:pt x="988" y="542"/>
                  </a:lnTo>
                  <a:lnTo>
                    <a:pt x="984" y="473"/>
                  </a:lnTo>
                  <a:lnTo>
                    <a:pt x="984" y="448"/>
                  </a:lnTo>
                  <a:lnTo>
                    <a:pt x="599" y="936"/>
                  </a:lnTo>
                  <a:lnTo>
                    <a:pt x="664" y="960"/>
                  </a:lnTo>
                  <a:lnTo>
                    <a:pt x="719" y="981"/>
                  </a:lnTo>
                  <a:lnTo>
                    <a:pt x="768" y="1000"/>
                  </a:lnTo>
                  <a:lnTo>
                    <a:pt x="810" y="1016"/>
                  </a:lnTo>
                  <a:lnTo>
                    <a:pt x="845" y="1030"/>
                  </a:lnTo>
                  <a:lnTo>
                    <a:pt x="874" y="1040"/>
                  </a:lnTo>
                  <a:lnTo>
                    <a:pt x="899" y="1049"/>
                  </a:lnTo>
                  <a:lnTo>
                    <a:pt x="920" y="1058"/>
                  </a:lnTo>
                  <a:lnTo>
                    <a:pt x="937" y="1065"/>
                  </a:lnTo>
                  <a:lnTo>
                    <a:pt x="953" y="1070"/>
                  </a:lnTo>
                  <a:lnTo>
                    <a:pt x="967" y="1075"/>
                  </a:lnTo>
                  <a:lnTo>
                    <a:pt x="981" y="1080"/>
                  </a:lnTo>
                  <a:lnTo>
                    <a:pt x="995" y="1086"/>
                  </a:lnTo>
                  <a:lnTo>
                    <a:pt x="1010" y="1093"/>
                  </a:lnTo>
                  <a:lnTo>
                    <a:pt x="1028" y="1100"/>
                  </a:lnTo>
                  <a:lnTo>
                    <a:pt x="1033" y="1098"/>
                  </a:lnTo>
                  <a:lnTo>
                    <a:pt x="1035" y="1098"/>
                  </a:lnTo>
                  <a:lnTo>
                    <a:pt x="1038" y="1096"/>
                  </a:lnTo>
                  <a:lnTo>
                    <a:pt x="1042" y="1096"/>
                  </a:lnTo>
                  <a:lnTo>
                    <a:pt x="1047" y="1096"/>
                  </a:lnTo>
                  <a:lnTo>
                    <a:pt x="1054" y="1096"/>
                  </a:lnTo>
                  <a:lnTo>
                    <a:pt x="1063" y="1094"/>
                  </a:lnTo>
                  <a:lnTo>
                    <a:pt x="1077" y="1094"/>
                  </a:lnTo>
                  <a:lnTo>
                    <a:pt x="1092" y="1094"/>
                  </a:lnTo>
                  <a:lnTo>
                    <a:pt x="1113" y="1094"/>
                  </a:lnTo>
                  <a:lnTo>
                    <a:pt x="1139" y="1094"/>
                  </a:lnTo>
                  <a:lnTo>
                    <a:pt x="1171" y="1094"/>
                  </a:lnTo>
                  <a:lnTo>
                    <a:pt x="1207" y="1094"/>
                  </a:lnTo>
                  <a:lnTo>
                    <a:pt x="1252" y="1094"/>
                  </a:lnTo>
                  <a:lnTo>
                    <a:pt x="1303" y="1094"/>
                  </a:lnTo>
                  <a:lnTo>
                    <a:pt x="1364" y="1094"/>
                  </a:lnTo>
                  <a:lnTo>
                    <a:pt x="1432" y="1094"/>
                  </a:lnTo>
                  <a:lnTo>
                    <a:pt x="1510" y="1094"/>
                  </a:lnTo>
                  <a:lnTo>
                    <a:pt x="1599" y="1094"/>
                  </a:lnTo>
                  <a:lnTo>
                    <a:pt x="1697" y="1094"/>
                  </a:lnTo>
                  <a:lnTo>
                    <a:pt x="1806" y="1094"/>
                  </a:lnTo>
                  <a:lnTo>
                    <a:pt x="1928" y="1094"/>
                  </a:lnTo>
                  <a:lnTo>
                    <a:pt x="2062" y="1094"/>
                  </a:lnTo>
                  <a:lnTo>
                    <a:pt x="2136" y="1100"/>
                  </a:lnTo>
                  <a:lnTo>
                    <a:pt x="2205" y="1114"/>
                  </a:lnTo>
                  <a:lnTo>
                    <a:pt x="2271" y="1136"/>
                  </a:lnTo>
                  <a:lnTo>
                    <a:pt x="2332" y="1168"/>
                  </a:lnTo>
                  <a:lnTo>
                    <a:pt x="2390" y="1206"/>
                  </a:lnTo>
                  <a:lnTo>
                    <a:pt x="2442" y="1251"/>
                  </a:lnTo>
                  <a:lnTo>
                    <a:pt x="2487" y="1303"/>
                  </a:lnTo>
                  <a:lnTo>
                    <a:pt x="2526" y="1359"/>
                  </a:lnTo>
                  <a:lnTo>
                    <a:pt x="2559" y="1422"/>
                  </a:lnTo>
                  <a:lnTo>
                    <a:pt x="2582" y="1488"/>
                  </a:lnTo>
                  <a:lnTo>
                    <a:pt x="2595" y="1558"/>
                  </a:lnTo>
                  <a:lnTo>
                    <a:pt x="2601" y="1631"/>
                  </a:lnTo>
                  <a:lnTo>
                    <a:pt x="2601" y="1650"/>
                  </a:lnTo>
                  <a:lnTo>
                    <a:pt x="2602" y="1681"/>
                  </a:lnTo>
                  <a:lnTo>
                    <a:pt x="2602" y="1723"/>
                  </a:lnTo>
                  <a:lnTo>
                    <a:pt x="2602" y="1772"/>
                  </a:lnTo>
                  <a:lnTo>
                    <a:pt x="2602" y="1828"/>
                  </a:lnTo>
                  <a:lnTo>
                    <a:pt x="2602" y="1887"/>
                  </a:lnTo>
                  <a:lnTo>
                    <a:pt x="2602" y="1950"/>
                  </a:lnTo>
                  <a:lnTo>
                    <a:pt x="2604" y="2014"/>
                  </a:lnTo>
                  <a:lnTo>
                    <a:pt x="2604" y="2080"/>
                  </a:lnTo>
                  <a:lnTo>
                    <a:pt x="2604" y="2143"/>
                  </a:lnTo>
                  <a:lnTo>
                    <a:pt x="2604" y="2202"/>
                  </a:lnTo>
                  <a:lnTo>
                    <a:pt x="2604" y="2258"/>
                  </a:lnTo>
                  <a:lnTo>
                    <a:pt x="2604" y="2307"/>
                  </a:lnTo>
                  <a:lnTo>
                    <a:pt x="2606" y="2348"/>
                  </a:lnTo>
                  <a:lnTo>
                    <a:pt x="2606" y="2380"/>
                  </a:lnTo>
                  <a:lnTo>
                    <a:pt x="2606" y="2401"/>
                  </a:lnTo>
                  <a:lnTo>
                    <a:pt x="2602" y="2439"/>
                  </a:lnTo>
                  <a:lnTo>
                    <a:pt x="2594" y="2476"/>
                  </a:lnTo>
                  <a:lnTo>
                    <a:pt x="2578" y="2510"/>
                  </a:lnTo>
                  <a:lnTo>
                    <a:pt x="2557" y="2542"/>
                  </a:lnTo>
                  <a:lnTo>
                    <a:pt x="2531" y="2570"/>
                  </a:lnTo>
                  <a:lnTo>
                    <a:pt x="2500" y="2592"/>
                  </a:lnTo>
                  <a:lnTo>
                    <a:pt x="2467" y="2610"/>
                  </a:lnTo>
                  <a:lnTo>
                    <a:pt x="2430" y="2622"/>
                  </a:lnTo>
                  <a:lnTo>
                    <a:pt x="2393" y="2629"/>
                  </a:lnTo>
                  <a:lnTo>
                    <a:pt x="2353" y="2627"/>
                  </a:lnTo>
                  <a:lnTo>
                    <a:pt x="1522" y="2538"/>
                  </a:lnTo>
                  <a:lnTo>
                    <a:pt x="1477" y="2530"/>
                  </a:lnTo>
                  <a:lnTo>
                    <a:pt x="1437" y="2512"/>
                  </a:lnTo>
                  <a:lnTo>
                    <a:pt x="1401" y="2486"/>
                  </a:lnTo>
                  <a:lnTo>
                    <a:pt x="1369" y="2455"/>
                  </a:lnTo>
                  <a:lnTo>
                    <a:pt x="1347" y="2418"/>
                  </a:lnTo>
                  <a:lnTo>
                    <a:pt x="1329" y="2378"/>
                  </a:lnTo>
                  <a:lnTo>
                    <a:pt x="1320" y="2335"/>
                  </a:lnTo>
                  <a:lnTo>
                    <a:pt x="1320" y="2287"/>
                  </a:lnTo>
                  <a:lnTo>
                    <a:pt x="1331" y="2244"/>
                  </a:lnTo>
                  <a:lnTo>
                    <a:pt x="1348" y="2202"/>
                  </a:lnTo>
                  <a:lnTo>
                    <a:pt x="1373" y="2166"/>
                  </a:lnTo>
                  <a:lnTo>
                    <a:pt x="1404" y="2136"/>
                  </a:lnTo>
                  <a:lnTo>
                    <a:pt x="1441" y="2112"/>
                  </a:lnTo>
                  <a:lnTo>
                    <a:pt x="1481" y="2094"/>
                  </a:lnTo>
                  <a:lnTo>
                    <a:pt x="1524" y="2085"/>
                  </a:lnTo>
                  <a:lnTo>
                    <a:pt x="1571" y="2085"/>
                  </a:lnTo>
                  <a:lnTo>
                    <a:pt x="2150" y="2148"/>
                  </a:lnTo>
                  <a:lnTo>
                    <a:pt x="2150" y="2105"/>
                  </a:lnTo>
                  <a:lnTo>
                    <a:pt x="2150" y="2068"/>
                  </a:lnTo>
                  <a:lnTo>
                    <a:pt x="2148" y="2040"/>
                  </a:lnTo>
                  <a:lnTo>
                    <a:pt x="2148" y="2019"/>
                  </a:lnTo>
                  <a:lnTo>
                    <a:pt x="2148" y="2002"/>
                  </a:lnTo>
                  <a:lnTo>
                    <a:pt x="2148" y="1990"/>
                  </a:lnTo>
                  <a:lnTo>
                    <a:pt x="2148" y="1979"/>
                  </a:lnTo>
                  <a:lnTo>
                    <a:pt x="2148" y="1969"/>
                  </a:lnTo>
                  <a:lnTo>
                    <a:pt x="2148" y="1958"/>
                  </a:lnTo>
                  <a:lnTo>
                    <a:pt x="2148" y="1946"/>
                  </a:lnTo>
                  <a:lnTo>
                    <a:pt x="2148" y="1932"/>
                  </a:lnTo>
                  <a:lnTo>
                    <a:pt x="2148" y="1913"/>
                  </a:lnTo>
                  <a:lnTo>
                    <a:pt x="2148" y="1887"/>
                  </a:lnTo>
                  <a:lnTo>
                    <a:pt x="2148" y="1856"/>
                  </a:lnTo>
                  <a:lnTo>
                    <a:pt x="2148" y="1815"/>
                  </a:lnTo>
                  <a:lnTo>
                    <a:pt x="2148" y="1765"/>
                  </a:lnTo>
                  <a:lnTo>
                    <a:pt x="2146" y="1706"/>
                  </a:lnTo>
                  <a:lnTo>
                    <a:pt x="2146" y="1633"/>
                  </a:lnTo>
                  <a:lnTo>
                    <a:pt x="2146" y="1633"/>
                  </a:lnTo>
                  <a:lnTo>
                    <a:pt x="2143" y="1613"/>
                  </a:lnTo>
                  <a:lnTo>
                    <a:pt x="2132" y="1599"/>
                  </a:lnTo>
                  <a:lnTo>
                    <a:pt x="2118" y="1591"/>
                  </a:lnTo>
                  <a:lnTo>
                    <a:pt x="2101" y="1587"/>
                  </a:lnTo>
                  <a:lnTo>
                    <a:pt x="2083" y="1591"/>
                  </a:lnTo>
                  <a:lnTo>
                    <a:pt x="2068" y="1599"/>
                  </a:lnTo>
                  <a:lnTo>
                    <a:pt x="2059" y="1615"/>
                  </a:lnTo>
                  <a:lnTo>
                    <a:pt x="2055" y="1633"/>
                  </a:lnTo>
                  <a:lnTo>
                    <a:pt x="2055" y="1948"/>
                  </a:lnTo>
                  <a:lnTo>
                    <a:pt x="2050" y="1948"/>
                  </a:lnTo>
                  <a:lnTo>
                    <a:pt x="2035" y="1946"/>
                  </a:lnTo>
                  <a:lnTo>
                    <a:pt x="2014" y="1944"/>
                  </a:lnTo>
                  <a:lnTo>
                    <a:pt x="1991" y="1941"/>
                  </a:lnTo>
                  <a:lnTo>
                    <a:pt x="1967" y="1939"/>
                  </a:lnTo>
                  <a:lnTo>
                    <a:pt x="1946" y="1936"/>
                  </a:lnTo>
                  <a:lnTo>
                    <a:pt x="1932" y="1934"/>
                  </a:lnTo>
                  <a:lnTo>
                    <a:pt x="1925" y="1934"/>
                  </a:lnTo>
                  <a:lnTo>
                    <a:pt x="1759" y="1323"/>
                  </a:lnTo>
                  <a:lnTo>
                    <a:pt x="1744" y="1282"/>
                  </a:lnTo>
                  <a:lnTo>
                    <a:pt x="1725" y="1251"/>
                  </a:lnTo>
                  <a:lnTo>
                    <a:pt x="1698" y="1225"/>
                  </a:lnTo>
                  <a:lnTo>
                    <a:pt x="1671" y="1204"/>
                  </a:lnTo>
                  <a:lnTo>
                    <a:pt x="1639" y="1190"/>
                  </a:lnTo>
                  <a:lnTo>
                    <a:pt x="1604" y="1183"/>
                  </a:lnTo>
                  <a:lnTo>
                    <a:pt x="1571" y="1183"/>
                  </a:lnTo>
                  <a:lnTo>
                    <a:pt x="1536" y="1188"/>
                  </a:lnTo>
                  <a:lnTo>
                    <a:pt x="1235" y="1270"/>
                  </a:lnTo>
                  <a:lnTo>
                    <a:pt x="937" y="1352"/>
                  </a:lnTo>
                  <a:lnTo>
                    <a:pt x="904" y="1364"/>
                  </a:lnTo>
                  <a:lnTo>
                    <a:pt x="874" y="1382"/>
                  </a:lnTo>
                  <a:lnTo>
                    <a:pt x="850" y="1406"/>
                  </a:lnTo>
                  <a:lnTo>
                    <a:pt x="829" y="1434"/>
                  </a:lnTo>
                  <a:lnTo>
                    <a:pt x="813" y="1465"/>
                  </a:lnTo>
                  <a:lnTo>
                    <a:pt x="807" y="1500"/>
                  </a:lnTo>
                  <a:lnTo>
                    <a:pt x="773" y="1488"/>
                  </a:lnTo>
                  <a:lnTo>
                    <a:pt x="732" y="1472"/>
                  </a:lnTo>
                  <a:lnTo>
                    <a:pt x="683" y="1455"/>
                  </a:lnTo>
                  <a:lnTo>
                    <a:pt x="629" y="1434"/>
                  </a:lnTo>
                  <a:lnTo>
                    <a:pt x="571" y="1411"/>
                  </a:lnTo>
                  <a:lnTo>
                    <a:pt x="510" y="1389"/>
                  </a:lnTo>
                  <a:lnTo>
                    <a:pt x="449" y="1366"/>
                  </a:lnTo>
                  <a:lnTo>
                    <a:pt x="390" y="1343"/>
                  </a:lnTo>
                  <a:lnTo>
                    <a:pt x="331" y="1321"/>
                  </a:lnTo>
                  <a:lnTo>
                    <a:pt x="277" y="1300"/>
                  </a:lnTo>
                  <a:lnTo>
                    <a:pt x="226" y="1281"/>
                  </a:lnTo>
                  <a:lnTo>
                    <a:pt x="183" y="1265"/>
                  </a:lnTo>
                  <a:lnTo>
                    <a:pt x="146" y="1251"/>
                  </a:lnTo>
                  <a:lnTo>
                    <a:pt x="108" y="1232"/>
                  </a:lnTo>
                  <a:lnTo>
                    <a:pt x="75" y="1206"/>
                  </a:lnTo>
                  <a:lnTo>
                    <a:pt x="45" y="1174"/>
                  </a:lnTo>
                  <a:lnTo>
                    <a:pt x="23" y="1140"/>
                  </a:lnTo>
                  <a:lnTo>
                    <a:pt x="9" y="1100"/>
                  </a:lnTo>
                  <a:lnTo>
                    <a:pt x="0" y="1056"/>
                  </a:lnTo>
                  <a:lnTo>
                    <a:pt x="2" y="1014"/>
                  </a:lnTo>
                  <a:lnTo>
                    <a:pt x="9" y="972"/>
                  </a:lnTo>
                  <a:lnTo>
                    <a:pt x="26" y="934"/>
                  </a:lnTo>
                  <a:lnTo>
                    <a:pt x="49" y="898"/>
                  </a:lnTo>
                  <a:lnTo>
                    <a:pt x="671" y="110"/>
                  </a:lnTo>
                  <a:lnTo>
                    <a:pt x="704" y="77"/>
                  </a:lnTo>
                  <a:lnTo>
                    <a:pt x="740" y="51"/>
                  </a:lnTo>
                  <a:lnTo>
                    <a:pt x="780" y="34"/>
                  </a:lnTo>
                  <a:lnTo>
                    <a:pt x="824" y="25"/>
                  </a:lnTo>
                  <a:lnTo>
                    <a:pt x="867" y="23"/>
                  </a:lnTo>
                  <a:lnTo>
                    <a:pt x="911" y="32"/>
                  </a:lnTo>
                  <a:lnTo>
                    <a:pt x="953" y="48"/>
                  </a:lnTo>
                  <a:lnTo>
                    <a:pt x="991" y="72"/>
                  </a:lnTo>
                  <a:lnTo>
                    <a:pt x="1019" y="100"/>
                  </a:lnTo>
                  <a:lnTo>
                    <a:pt x="1043" y="129"/>
                  </a:lnTo>
                  <a:lnTo>
                    <a:pt x="1059" y="162"/>
                  </a:lnTo>
                  <a:lnTo>
                    <a:pt x="1071" y="199"/>
                  </a:lnTo>
                  <a:lnTo>
                    <a:pt x="1111" y="150"/>
                  </a:lnTo>
                  <a:lnTo>
                    <a:pt x="1157" y="107"/>
                  </a:lnTo>
                  <a:lnTo>
                    <a:pt x="1209" y="70"/>
                  </a:lnTo>
                  <a:lnTo>
                    <a:pt x="1265" y="41"/>
                  </a:lnTo>
                  <a:lnTo>
                    <a:pt x="1324" y="20"/>
                  </a:lnTo>
                  <a:lnTo>
                    <a:pt x="1388" y="6"/>
                  </a:lnTo>
                  <a:lnTo>
                    <a:pt x="14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9" name="Shape 9979"/>
            <p:cNvSpPr/>
            <p:nvPr/>
          </p:nvSpPr>
          <p:spPr>
            <a:xfrm>
              <a:off x="588" y="6205"/>
              <a:ext cx="375" cy="401"/>
            </a:xfrm>
            <a:custGeom>
              <a:avLst/>
              <a:gdLst/>
              <a:ahLst/>
              <a:cxnLst/>
              <a:rect l="0" t="0" r="0" b="0"/>
              <a:pathLst>
                <a:path w="749" h="803" extrusionOk="0">
                  <a:moveTo>
                    <a:pt x="599" y="0"/>
                  </a:moveTo>
                  <a:lnTo>
                    <a:pt x="749" y="550"/>
                  </a:lnTo>
                  <a:lnTo>
                    <a:pt x="606" y="536"/>
                  </a:lnTo>
                  <a:lnTo>
                    <a:pt x="544" y="534"/>
                  </a:lnTo>
                  <a:lnTo>
                    <a:pt x="483" y="541"/>
                  </a:lnTo>
                  <a:lnTo>
                    <a:pt x="423" y="557"/>
                  </a:lnTo>
                  <a:lnTo>
                    <a:pt x="368" y="581"/>
                  </a:lnTo>
                  <a:lnTo>
                    <a:pt x="317" y="613"/>
                  </a:lnTo>
                  <a:lnTo>
                    <a:pt x="272" y="651"/>
                  </a:lnTo>
                  <a:lnTo>
                    <a:pt x="232" y="696"/>
                  </a:lnTo>
                  <a:lnTo>
                    <a:pt x="199" y="747"/>
                  </a:lnTo>
                  <a:lnTo>
                    <a:pt x="173" y="803"/>
                  </a:lnTo>
                  <a:lnTo>
                    <a:pt x="0" y="162"/>
                  </a:lnTo>
                  <a:lnTo>
                    <a:pt x="5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80" name="Shape 9980"/>
          <p:cNvGrpSpPr/>
          <p:nvPr/>
        </p:nvGrpSpPr>
        <p:grpSpPr>
          <a:xfrm>
            <a:off x="5712257" y="4446397"/>
            <a:ext cx="228287" cy="228679"/>
            <a:chOff x="3292" y="5525"/>
            <a:chExt cx="2918" cy="2923"/>
          </a:xfrm>
        </p:grpSpPr>
        <p:sp>
          <p:nvSpPr>
            <p:cNvPr id="9981" name="Shape 9981"/>
            <p:cNvSpPr/>
            <p:nvPr/>
          </p:nvSpPr>
          <p:spPr>
            <a:xfrm>
              <a:off x="3449" y="7161"/>
              <a:ext cx="2605" cy="1287"/>
            </a:xfrm>
            <a:custGeom>
              <a:avLst/>
              <a:gdLst/>
              <a:ahLst/>
              <a:cxnLst/>
              <a:rect l="0" t="0" r="0" b="0"/>
              <a:pathLst>
                <a:path w="5210" h="2573" extrusionOk="0">
                  <a:moveTo>
                    <a:pt x="0" y="0"/>
                  </a:moveTo>
                  <a:lnTo>
                    <a:pt x="827" y="0"/>
                  </a:lnTo>
                  <a:lnTo>
                    <a:pt x="827" y="295"/>
                  </a:lnTo>
                  <a:lnTo>
                    <a:pt x="832" y="331"/>
                  </a:lnTo>
                  <a:lnTo>
                    <a:pt x="843" y="364"/>
                  </a:lnTo>
                  <a:lnTo>
                    <a:pt x="860" y="393"/>
                  </a:lnTo>
                  <a:lnTo>
                    <a:pt x="885" y="416"/>
                  </a:lnTo>
                  <a:lnTo>
                    <a:pt x="914" y="436"/>
                  </a:lnTo>
                  <a:lnTo>
                    <a:pt x="946" y="446"/>
                  </a:lnTo>
                  <a:lnTo>
                    <a:pt x="982" y="450"/>
                  </a:lnTo>
                  <a:lnTo>
                    <a:pt x="1631" y="450"/>
                  </a:lnTo>
                  <a:lnTo>
                    <a:pt x="1667" y="446"/>
                  </a:lnTo>
                  <a:lnTo>
                    <a:pt x="1699" y="436"/>
                  </a:lnTo>
                  <a:lnTo>
                    <a:pt x="1728" y="416"/>
                  </a:lnTo>
                  <a:lnTo>
                    <a:pt x="1753" y="393"/>
                  </a:lnTo>
                  <a:lnTo>
                    <a:pt x="1770" y="364"/>
                  </a:lnTo>
                  <a:lnTo>
                    <a:pt x="1783" y="331"/>
                  </a:lnTo>
                  <a:lnTo>
                    <a:pt x="1786" y="295"/>
                  </a:lnTo>
                  <a:lnTo>
                    <a:pt x="1786" y="0"/>
                  </a:lnTo>
                  <a:lnTo>
                    <a:pt x="3423" y="0"/>
                  </a:lnTo>
                  <a:lnTo>
                    <a:pt x="3423" y="295"/>
                  </a:lnTo>
                  <a:lnTo>
                    <a:pt x="3428" y="331"/>
                  </a:lnTo>
                  <a:lnTo>
                    <a:pt x="3439" y="364"/>
                  </a:lnTo>
                  <a:lnTo>
                    <a:pt x="3458" y="393"/>
                  </a:lnTo>
                  <a:lnTo>
                    <a:pt x="3482" y="416"/>
                  </a:lnTo>
                  <a:lnTo>
                    <a:pt x="3510" y="436"/>
                  </a:lnTo>
                  <a:lnTo>
                    <a:pt x="3544" y="446"/>
                  </a:lnTo>
                  <a:lnTo>
                    <a:pt x="3578" y="450"/>
                  </a:lnTo>
                  <a:lnTo>
                    <a:pt x="4228" y="450"/>
                  </a:lnTo>
                  <a:lnTo>
                    <a:pt x="4263" y="446"/>
                  </a:lnTo>
                  <a:lnTo>
                    <a:pt x="4295" y="436"/>
                  </a:lnTo>
                  <a:lnTo>
                    <a:pt x="4326" y="416"/>
                  </a:lnTo>
                  <a:lnTo>
                    <a:pt x="4349" y="393"/>
                  </a:lnTo>
                  <a:lnTo>
                    <a:pt x="4366" y="364"/>
                  </a:lnTo>
                  <a:lnTo>
                    <a:pt x="4379" y="331"/>
                  </a:lnTo>
                  <a:lnTo>
                    <a:pt x="4382" y="295"/>
                  </a:lnTo>
                  <a:lnTo>
                    <a:pt x="4382" y="0"/>
                  </a:lnTo>
                  <a:lnTo>
                    <a:pt x="5210" y="0"/>
                  </a:lnTo>
                  <a:lnTo>
                    <a:pt x="5210" y="2310"/>
                  </a:lnTo>
                  <a:lnTo>
                    <a:pt x="5205" y="2363"/>
                  </a:lnTo>
                  <a:lnTo>
                    <a:pt x="5189" y="2411"/>
                  </a:lnTo>
                  <a:lnTo>
                    <a:pt x="5166" y="2457"/>
                  </a:lnTo>
                  <a:lnTo>
                    <a:pt x="5132" y="2497"/>
                  </a:lnTo>
                  <a:lnTo>
                    <a:pt x="5093" y="2529"/>
                  </a:lnTo>
                  <a:lnTo>
                    <a:pt x="5048" y="2552"/>
                  </a:lnTo>
                  <a:lnTo>
                    <a:pt x="4999" y="2568"/>
                  </a:lnTo>
                  <a:lnTo>
                    <a:pt x="4947" y="2573"/>
                  </a:lnTo>
                  <a:lnTo>
                    <a:pt x="264" y="2573"/>
                  </a:lnTo>
                  <a:lnTo>
                    <a:pt x="211" y="2568"/>
                  </a:lnTo>
                  <a:lnTo>
                    <a:pt x="161" y="2552"/>
                  </a:lnTo>
                  <a:lnTo>
                    <a:pt x="116" y="2529"/>
                  </a:lnTo>
                  <a:lnTo>
                    <a:pt x="77" y="2497"/>
                  </a:lnTo>
                  <a:lnTo>
                    <a:pt x="45" y="2457"/>
                  </a:lnTo>
                  <a:lnTo>
                    <a:pt x="20" y="2411"/>
                  </a:lnTo>
                  <a:lnTo>
                    <a:pt x="6" y="2363"/>
                  </a:lnTo>
                  <a:lnTo>
                    <a:pt x="0" y="231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82" name="Shape 9982"/>
            <p:cNvSpPr/>
            <p:nvPr/>
          </p:nvSpPr>
          <p:spPr>
            <a:xfrm>
              <a:off x="3292" y="5525"/>
              <a:ext cx="2918" cy="1415"/>
            </a:xfrm>
            <a:custGeom>
              <a:avLst/>
              <a:gdLst/>
              <a:ahLst/>
              <a:cxnLst/>
              <a:rect l="0" t="0" r="0" b="0"/>
              <a:pathLst>
                <a:path w="5835" h="2831" extrusionOk="0">
                  <a:moveTo>
                    <a:pt x="2295" y="511"/>
                  </a:moveTo>
                  <a:lnTo>
                    <a:pt x="2295" y="1097"/>
                  </a:lnTo>
                  <a:lnTo>
                    <a:pt x="3542" y="1097"/>
                  </a:lnTo>
                  <a:lnTo>
                    <a:pt x="3542" y="511"/>
                  </a:lnTo>
                  <a:lnTo>
                    <a:pt x="2295" y="511"/>
                  </a:lnTo>
                  <a:close/>
                  <a:moveTo>
                    <a:pt x="2039" y="0"/>
                  </a:moveTo>
                  <a:lnTo>
                    <a:pt x="3798" y="0"/>
                  </a:lnTo>
                  <a:lnTo>
                    <a:pt x="3850" y="6"/>
                  </a:lnTo>
                  <a:lnTo>
                    <a:pt x="3898" y="20"/>
                  </a:lnTo>
                  <a:lnTo>
                    <a:pt x="3941" y="43"/>
                  </a:lnTo>
                  <a:lnTo>
                    <a:pt x="3978" y="75"/>
                  </a:lnTo>
                  <a:lnTo>
                    <a:pt x="4010" y="112"/>
                  </a:lnTo>
                  <a:lnTo>
                    <a:pt x="4033" y="157"/>
                  </a:lnTo>
                  <a:lnTo>
                    <a:pt x="4049" y="205"/>
                  </a:lnTo>
                  <a:lnTo>
                    <a:pt x="4053" y="256"/>
                  </a:lnTo>
                  <a:lnTo>
                    <a:pt x="4053" y="1097"/>
                  </a:lnTo>
                  <a:lnTo>
                    <a:pt x="5572" y="1097"/>
                  </a:lnTo>
                  <a:lnTo>
                    <a:pt x="5625" y="1103"/>
                  </a:lnTo>
                  <a:lnTo>
                    <a:pt x="5675" y="1119"/>
                  </a:lnTo>
                  <a:lnTo>
                    <a:pt x="5719" y="1142"/>
                  </a:lnTo>
                  <a:lnTo>
                    <a:pt x="5759" y="1174"/>
                  </a:lnTo>
                  <a:lnTo>
                    <a:pt x="5791" y="1213"/>
                  </a:lnTo>
                  <a:lnTo>
                    <a:pt x="5816" y="1259"/>
                  </a:lnTo>
                  <a:lnTo>
                    <a:pt x="5830" y="1307"/>
                  </a:lnTo>
                  <a:lnTo>
                    <a:pt x="5835" y="1361"/>
                  </a:lnTo>
                  <a:lnTo>
                    <a:pt x="5835" y="2831"/>
                  </a:lnTo>
                  <a:lnTo>
                    <a:pt x="4695" y="2831"/>
                  </a:lnTo>
                  <a:lnTo>
                    <a:pt x="4695" y="2543"/>
                  </a:lnTo>
                  <a:lnTo>
                    <a:pt x="4692" y="2509"/>
                  </a:lnTo>
                  <a:lnTo>
                    <a:pt x="4679" y="2476"/>
                  </a:lnTo>
                  <a:lnTo>
                    <a:pt x="4662" y="2447"/>
                  </a:lnTo>
                  <a:lnTo>
                    <a:pt x="4639" y="2424"/>
                  </a:lnTo>
                  <a:lnTo>
                    <a:pt x="4608" y="2404"/>
                  </a:lnTo>
                  <a:lnTo>
                    <a:pt x="4576" y="2394"/>
                  </a:lnTo>
                  <a:lnTo>
                    <a:pt x="4541" y="2388"/>
                  </a:lnTo>
                  <a:lnTo>
                    <a:pt x="3891" y="2388"/>
                  </a:lnTo>
                  <a:lnTo>
                    <a:pt x="3857" y="2394"/>
                  </a:lnTo>
                  <a:lnTo>
                    <a:pt x="3823" y="2404"/>
                  </a:lnTo>
                  <a:lnTo>
                    <a:pt x="3795" y="2424"/>
                  </a:lnTo>
                  <a:lnTo>
                    <a:pt x="3771" y="2447"/>
                  </a:lnTo>
                  <a:lnTo>
                    <a:pt x="3752" y="2476"/>
                  </a:lnTo>
                  <a:lnTo>
                    <a:pt x="3741" y="2509"/>
                  </a:lnTo>
                  <a:lnTo>
                    <a:pt x="3736" y="2543"/>
                  </a:lnTo>
                  <a:lnTo>
                    <a:pt x="3736" y="2831"/>
                  </a:lnTo>
                  <a:lnTo>
                    <a:pt x="2099" y="2831"/>
                  </a:lnTo>
                  <a:lnTo>
                    <a:pt x="2099" y="2543"/>
                  </a:lnTo>
                  <a:lnTo>
                    <a:pt x="2096" y="2509"/>
                  </a:lnTo>
                  <a:lnTo>
                    <a:pt x="2083" y="2476"/>
                  </a:lnTo>
                  <a:lnTo>
                    <a:pt x="2066" y="2447"/>
                  </a:lnTo>
                  <a:lnTo>
                    <a:pt x="2041" y="2424"/>
                  </a:lnTo>
                  <a:lnTo>
                    <a:pt x="2012" y="2404"/>
                  </a:lnTo>
                  <a:lnTo>
                    <a:pt x="1980" y="2394"/>
                  </a:lnTo>
                  <a:lnTo>
                    <a:pt x="1944" y="2388"/>
                  </a:lnTo>
                  <a:lnTo>
                    <a:pt x="1295" y="2388"/>
                  </a:lnTo>
                  <a:lnTo>
                    <a:pt x="1259" y="2394"/>
                  </a:lnTo>
                  <a:lnTo>
                    <a:pt x="1227" y="2404"/>
                  </a:lnTo>
                  <a:lnTo>
                    <a:pt x="1198" y="2424"/>
                  </a:lnTo>
                  <a:lnTo>
                    <a:pt x="1173" y="2447"/>
                  </a:lnTo>
                  <a:lnTo>
                    <a:pt x="1156" y="2476"/>
                  </a:lnTo>
                  <a:lnTo>
                    <a:pt x="1145" y="2509"/>
                  </a:lnTo>
                  <a:lnTo>
                    <a:pt x="1140" y="2543"/>
                  </a:lnTo>
                  <a:lnTo>
                    <a:pt x="1140" y="2831"/>
                  </a:lnTo>
                  <a:lnTo>
                    <a:pt x="0" y="2831"/>
                  </a:lnTo>
                  <a:lnTo>
                    <a:pt x="0" y="1361"/>
                  </a:lnTo>
                  <a:lnTo>
                    <a:pt x="5" y="1307"/>
                  </a:lnTo>
                  <a:lnTo>
                    <a:pt x="21" y="1259"/>
                  </a:lnTo>
                  <a:lnTo>
                    <a:pt x="45" y="1213"/>
                  </a:lnTo>
                  <a:lnTo>
                    <a:pt x="77" y="1174"/>
                  </a:lnTo>
                  <a:lnTo>
                    <a:pt x="116" y="1142"/>
                  </a:lnTo>
                  <a:lnTo>
                    <a:pt x="162" y="1119"/>
                  </a:lnTo>
                  <a:lnTo>
                    <a:pt x="210" y="1103"/>
                  </a:lnTo>
                  <a:lnTo>
                    <a:pt x="264" y="1097"/>
                  </a:lnTo>
                  <a:lnTo>
                    <a:pt x="1782" y="1097"/>
                  </a:lnTo>
                  <a:lnTo>
                    <a:pt x="1782" y="256"/>
                  </a:lnTo>
                  <a:lnTo>
                    <a:pt x="1788" y="205"/>
                  </a:lnTo>
                  <a:lnTo>
                    <a:pt x="1802" y="157"/>
                  </a:lnTo>
                  <a:lnTo>
                    <a:pt x="1827" y="112"/>
                  </a:lnTo>
                  <a:lnTo>
                    <a:pt x="1857" y="75"/>
                  </a:lnTo>
                  <a:lnTo>
                    <a:pt x="1895" y="43"/>
                  </a:lnTo>
                  <a:lnTo>
                    <a:pt x="1939" y="20"/>
                  </a:lnTo>
                  <a:lnTo>
                    <a:pt x="1987" y="6"/>
                  </a:lnTo>
                  <a:lnTo>
                    <a:pt x="20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83" name="Shape 9983"/>
          <p:cNvGrpSpPr/>
          <p:nvPr/>
        </p:nvGrpSpPr>
        <p:grpSpPr>
          <a:xfrm>
            <a:off x="2888464" y="4436630"/>
            <a:ext cx="247118" cy="248211"/>
            <a:chOff x="8127" y="5431"/>
            <a:chExt cx="2941" cy="2954"/>
          </a:xfrm>
        </p:grpSpPr>
        <p:sp>
          <p:nvSpPr>
            <p:cNvPr id="9984" name="Shape 9984"/>
            <p:cNvSpPr/>
            <p:nvPr/>
          </p:nvSpPr>
          <p:spPr>
            <a:xfrm>
              <a:off x="8582" y="5899"/>
              <a:ext cx="2486" cy="2486"/>
            </a:xfrm>
            <a:custGeom>
              <a:avLst/>
              <a:gdLst/>
              <a:ahLst/>
              <a:cxnLst/>
              <a:rect l="0" t="0" r="0" b="0"/>
              <a:pathLst>
                <a:path w="4972" h="4972" extrusionOk="0">
                  <a:moveTo>
                    <a:pt x="2486" y="0"/>
                  </a:moveTo>
                  <a:lnTo>
                    <a:pt x="2655" y="6"/>
                  </a:lnTo>
                  <a:lnTo>
                    <a:pt x="2823" y="22"/>
                  </a:lnTo>
                  <a:lnTo>
                    <a:pt x="2987" y="51"/>
                  </a:lnTo>
                  <a:lnTo>
                    <a:pt x="3147" y="89"/>
                  </a:lnTo>
                  <a:lnTo>
                    <a:pt x="3302" y="137"/>
                  </a:lnTo>
                  <a:lnTo>
                    <a:pt x="3453" y="195"/>
                  </a:lnTo>
                  <a:lnTo>
                    <a:pt x="3600" y="263"/>
                  </a:lnTo>
                  <a:lnTo>
                    <a:pt x="3741" y="339"/>
                  </a:lnTo>
                  <a:lnTo>
                    <a:pt x="3876" y="425"/>
                  </a:lnTo>
                  <a:lnTo>
                    <a:pt x="4006" y="517"/>
                  </a:lnTo>
                  <a:lnTo>
                    <a:pt x="4128" y="620"/>
                  </a:lnTo>
                  <a:lnTo>
                    <a:pt x="4243" y="728"/>
                  </a:lnTo>
                  <a:lnTo>
                    <a:pt x="4353" y="845"/>
                  </a:lnTo>
                  <a:lnTo>
                    <a:pt x="4454" y="967"/>
                  </a:lnTo>
                  <a:lnTo>
                    <a:pt x="4547" y="1097"/>
                  </a:lnTo>
                  <a:lnTo>
                    <a:pt x="4632" y="1232"/>
                  </a:lnTo>
                  <a:lnTo>
                    <a:pt x="4709" y="1372"/>
                  </a:lnTo>
                  <a:lnTo>
                    <a:pt x="4776" y="1518"/>
                  </a:lnTo>
                  <a:lnTo>
                    <a:pt x="4835" y="1669"/>
                  </a:lnTo>
                  <a:lnTo>
                    <a:pt x="4884" y="1826"/>
                  </a:lnTo>
                  <a:lnTo>
                    <a:pt x="4922" y="1986"/>
                  </a:lnTo>
                  <a:lnTo>
                    <a:pt x="4949" y="2148"/>
                  </a:lnTo>
                  <a:lnTo>
                    <a:pt x="4967" y="2315"/>
                  </a:lnTo>
                  <a:lnTo>
                    <a:pt x="4972" y="2486"/>
                  </a:lnTo>
                  <a:lnTo>
                    <a:pt x="4967" y="2655"/>
                  </a:lnTo>
                  <a:lnTo>
                    <a:pt x="4949" y="2823"/>
                  </a:lnTo>
                  <a:lnTo>
                    <a:pt x="4922" y="2987"/>
                  </a:lnTo>
                  <a:lnTo>
                    <a:pt x="4884" y="3147"/>
                  </a:lnTo>
                  <a:lnTo>
                    <a:pt x="4835" y="3303"/>
                  </a:lnTo>
                  <a:lnTo>
                    <a:pt x="4776" y="3455"/>
                  </a:lnTo>
                  <a:lnTo>
                    <a:pt x="4709" y="3600"/>
                  </a:lnTo>
                  <a:lnTo>
                    <a:pt x="4632" y="3741"/>
                  </a:lnTo>
                  <a:lnTo>
                    <a:pt x="4547" y="3876"/>
                  </a:lnTo>
                  <a:lnTo>
                    <a:pt x="4454" y="4005"/>
                  </a:lnTo>
                  <a:lnTo>
                    <a:pt x="4353" y="4128"/>
                  </a:lnTo>
                  <a:lnTo>
                    <a:pt x="4243" y="4245"/>
                  </a:lnTo>
                  <a:lnTo>
                    <a:pt x="4128" y="4353"/>
                  </a:lnTo>
                  <a:lnTo>
                    <a:pt x="4006" y="4454"/>
                  </a:lnTo>
                  <a:lnTo>
                    <a:pt x="3876" y="4547"/>
                  </a:lnTo>
                  <a:lnTo>
                    <a:pt x="3741" y="4634"/>
                  </a:lnTo>
                  <a:lnTo>
                    <a:pt x="3600" y="4709"/>
                  </a:lnTo>
                  <a:lnTo>
                    <a:pt x="3453" y="4778"/>
                  </a:lnTo>
                  <a:lnTo>
                    <a:pt x="3302" y="4835"/>
                  </a:lnTo>
                  <a:lnTo>
                    <a:pt x="3147" y="4884"/>
                  </a:lnTo>
                  <a:lnTo>
                    <a:pt x="2987" y="4922"/>
                  </a:lnTo>
                  <a:lnTo>
                    <a:pt x="2823" y="4949"/>
                  </a:lnTo>
                  <a:lnTo>
                    <a:pt x="2655" y="4967"/>
                  </a:lnTo>
                  <a:lnTo>
                    <a:pt x="2486" y="4972"/>
                  </a:lnTo>
                  <a:lnTo>
                    <a:pt x="2315" y="4967"/>
                  </a:lnTo>
                  <a:lnTo>
                    <a:pt x="2148" y="4949"/>
                  </a:lnTo>
                  <a:lnTo>
                    <a:pt x="1984" y="4922"/>
                  </a:lnTo>
                  <a:lnTo>
                    <a:pt x="1825" y="4884"/>
                  </a:lnTo>
                  <a:lnTo>
                    <a:pt x="1669" y="4835"/>
                  </a:lnTo>
                  <a:lnTo>
                    <a:pt x="1518" y="4778"/>
                  </a:lnTo>
                  <a:lnTo>
                    <a:pt x="1372" y="4709"/>
                  </a:lnTo>
                  <a:lnTo>
                    <a:pt x="1231" y="4634"/>
                  </a:lnTo>
                  <a:lnTo>
                    <a:pt x="1096" y="4547"/>
                  </a:lnTo>
                  <a:lnTo>
                    <a:pt x="967" y="4454"/>
                  </a:lnTo>
                  <a:lnTo>
                    <a:pt x="844" y="4353"/>
                  </a:lnTo>
                  <a:lnTo>
                    <a:pt x="727" y="4245"/>
                  </a:lnTo>
                  <a:lnTo>
                    <a:pt x="619" y="4128"/>
                  </a:lnTo>
                  <a:lnTo>
                    <a:pt x="517" y="4005"/>
                  </a:lnTo>
                  <a:lnTo>
                    <a:pt x="425" y="3876"/>
                  </a:lnTo>
                  <a:lnTo>
                    <a:pt x="339" y="3741"/>
                  </a:lnTo>
                  <a:lnTo>
                    <a:pt x="263" y="3600"/>
                  </a:lnTo>
                  <a:lnTo>
                    <a:pt x="195" y="3455"/>
                  </a:lnTo>
                  <a:lnTo>
                    <a:pt x="137" y="3303"/>
                  </a:lnTo>
                  <a:lnTo>
                    <a:pt x="88" y="3147"/>
                  </a:lnTo>
                  <a:lnTo>
                    <a:pt x="50" y="2987"/>
                  </a:lnTo>
                  <a:lnTo>
                    <a:pt x="22" y="2823"/>
                  </a:lnTo>
                  <a:lnTo>
                    <a:pt x="5" y="2655"/>
                  </a:lnTo>
                  <a:lnTo>
                    <a:pt x="0" y="2486"/>
                  </a:lnTo>
                  <a:lnTo>
                    <a:pt x="4" y="2344"/>
                  </a:lnTo>
                  <a:lnTo>
                    <a:pt x="14" y="2205"/>
                  </a:lnTo>
                  <a:lnTo>
                    <a:pt x="34" y="2069"/>
                  </a:lnTo>
                  <a:lnTo>
                    <a:pt x="61" y="1934"/>
                  </a:lnTo>
                  <a:lnTo>
                    <a:pt x="74" y="1896"/>
                  </a:lnTo>
                  <a:lnTo>
                    <a:pt x="96" y="1862"/>
                  </a:lnTo>
                  <a:lnTo>
                    <a:pt x="123" y="1831"/>
                  </a:lnTo>
                  <a:lnTo>
                    <a:pt x="155" y="1808"/>
                  </a:lnTo>
                  <a:lnTo>
                    <a:pt x="193" y="1791"/>
                  </a:lnTo>
                  <a:lnTo>
                    <a:pt x="231" y="1784"/>
                  </a:lnTo>
                  <a:lnTo>
                    <a:pt x="272" y="1784"/>
                  </a:lnTo>
                  <a:lnTo>
                    <a:pt x="312" y="1791"/>
                  </a:lnTo>
                  <a:lnTo>
                    <a:pt x="2486" y="2486"/>
                  </a:lnTo>
                  <a:lnTo>
                    <a:pt x="1834" y="299"/>
                  </a:lnTo>
                  <a:lnTo>
                    <a:pt x="1827" y="260"/>
                  </a:lnTo>
                  <a:lnTo>
                    <a:pt x="1827" y="220"/>
                  </a:lnTo>
                  <a:lnTo>
                    <a:pt x="1836" y="180"/>
                  </a:lnTo>
                  <a:lnTo>
                    <a:pt x="1852" y="144"/>
                  </a:lnTo>
                  <a:lnTo>
                    <a:pt x="1878" y="110"/>
                  </a:lnTo>
                  <a:lnTo>
                    <a:pt x="1908" y="85"/>
                  </a:lnTo>
                  <a:lnTo>
                    <a:pt x="1942" y="65"/>
                  </a:lnTo>
                  <a:lnTo>
                    <a:pt x="1980" y="53"/>
                  </a:lnTo>
                  <a:lnTo>
                    <a:pt x="2105" y="29"/>
                  </a:lnTo>
                  <a:lnTo>
                    <a:pt x="2229" y="13"/>
                  </a:lnTo>
                  <a:lnTo>
                    <a:pt x="2357" y="4"/>
                  </a:lnTo>
                  <a:lnTo>
                    <a:pt x="24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85" name="Shape 9985"/>
            <p:cNvSpPr/>
            <p:nvPr/>
          </p:nvSpPr>
          <p:spPr>
            <a:xfrm>
              <a:off x="8127" y="5431"/>
              <a:ext cx="1419" cy="1428"/>
            </a:xfrm>
            <a:custGeom>
              <a:avLst/>
              <a:gdLst/>
              <a:ahLst/>
              <a:cxnLst/>
              <a:rect l="0" t="0" r="0" b="0"/>
              <a:pathLst>
                <a:path w="2837" h="2855" extrusionOk="0">
                  <a:moveTo>
                    <a:pt x="1843" y="0"/>
                  </a:moveTo>
                  <a:lnTo>
                    <a:pt x="1883" y="4"/>
                  </a:lnTo>
                  <a:lnTo>
                    <a:pt x="1921" y="17"/>
                  </a:lnTo>
                  <a:lnTo>
                    <a:pt x="1955" y="36"/>
                  </a:lnTo>
                  <a:lnTo>
                    <a:pt x="1984" y="63"/>
                  </a:lnTo>
                  <a:lnTo>
                    <a:pt x="2007" y="96"/>
                  </a:lnTo>
                  <a:lnTo>
                    <a:pt x="2023" y="134"/>
                  </a:lnTo>
                  <a:lnTo>
                    <a:pt x="2837" y="2855"/>
                  </a:lnTo>
                  <a:lnTo>
                    <a:pt x="128" y="1989"/>
                  </a:lnTo>
                  <a:lnTo>
                    <a:pt x="90" y="1971"/>
                  </a:lnTo>
                  <a:lnTo>
                    <a:pt x="56" y="1946"/>
                  </a:lnTo>
                  <a:lnTo>
                    <a:pt x="31" y="1916"/>
                  </a:lnTo>
                  <a:lnTo>
                    <a:pt x="11" y="1880"/>
                  </a:lnTo>
                  <a:lnTo>
                    <a:pt x="0" y="1840"/>
                  </a:lnTo>
                  <a:lnTo>
                    <a:pt x="0" y="1799"/>
                  </a:lnTo>
                  <a:lnTo>
                    <a:pt x="7" y="1755"/>
                  </a:lnTo>
                  <a:lnTo>
                    <a:pt x="63" y="1601"/>
                  </a:lnTo>
                  <a:lnTo>
                    <a:pt x="126" y="1449"/>
                  </a:lnTo>
                  <a:lnTo>
                    <a:pt x="200" y="1304"/>
                  </a:lnTo>
                  <a:lnTo>
                    <a:pt x="281" y="1163"/>
                  </a:lnTo>
                  <a:lnTo>
                    <a:pt x="369" y="1028"/>
                  </a:lnTo>
                  <a:lnTo>
                    <a:pt x="466" y="899"/>
                  </a:lnTo>
                  <a:lnTo>
                    <a:pt x="571" y="776"/>
                  </a:lnTo>
                  <a:lnTo>
                    <a:pt x="682" y="661"/>
                  </a:lnTo>
                  <a:lnTo>
                    <a:pt x="801" y="551"/>
                  </a:lnTo>
                  <a:lnTo>
                    <a:pt x="925" y="449"/>
                  </a:lnTo>
                  <a:lnTo>
                    <a:pt x="1055" y="355"/>
                  </a:lnTo>
                  <a:lnTo>
                    <a:pt x="1192" y="269"/>
                  </a:lnTo>
                  <a:lnTo>
                    <a:pt x="1334" y="191"/>
                  </a:lnTo>
                  <a:lnTo>
                    <a:pt x="1482" y="121"/>
                  </a:lnTo>
                  <a:lnTo>
                    <a:pt x="1635" y="60"/>
                  </a:lnTo>
                  <a:lnTo>
                    <a:pt x="1791" y="8"/>
                  </a:lnTo>
                  <a:lnTo>
                    <a:pt x="1818" y="2"/>
                  </a:lnTo>
                  <a:lnTo>
                    <a:pt x="18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86" name="Shape 9986"/>
          <p:cNvGrpSpPr/>
          <p:nvPr/>
        </p:nvGrpSpPr>
        <p:grpSpPr>
          <a:xfrm>
            <a:off x="6278303" y="4419573"/>
            <a:ext cx="284171" cy="282326"/>
            <a:chOff x="1484" y="-5372"/>
            <a:chExt cx="2926" cy="2907"/>
          </a:xfrm>
        </p:grpSpPr>
        <p:sp>
          <p:nvSpPr>
            <p:cNvPr id="9987" name="Shape 9987"/>
            <p:cNvSpPr/>
            <p:nvPr/>
          </p:nvSpPr>
          <p:spPr>
            <a:xfrm>
              <a:off x="1484" y="-5372"/>
              <a:ext cx="1746" cy="1775"/>
            </a:xfrm>
            <a:custGeom>
              <a:avLst/>
              <a:gdLst/>
              <a:ahLst/>
              <a:cxnLst/>
              <a:rect l="0" t="0" r="0" b="0"/>
              <a:pathLst>
                <a:path w="3492" h="3549" extrusionOk="0">
                  <a:moveTo>
                    <a:pt x="1773" y="654"/>
                  </a:moveTo>
                  <a:lnTo>
                    <a:pt x="1728" y="659"/>
                  </a:lnTo>
                  <a:lnTo>
                    <a:pt x="1688" y="673"/>
                  </a:lnTo>
                  <a:lnTo>
                    <a:pt x="1652" y="695"/>
                  </a:lnTo>
                  <a:lnTo>
                    <a:pt x="1622" y="725"/>
                  </a:lnTo>
                  <a:lnTo>
                    <a:pt x="1601" y="760"/>
                  </a:lnTo>
                  <a:lnTo>
                    <a:pt x="1585" y="801"/>
                  </a:lnTo>
                  <a:lnTo>
                    <a:pt x="1581" y="846"/>
                  </a:lnTo>
                  <a:lnTo>
                    <a:pt x="1581" y="1665"/>
                  </a:lnTo>
                  <a:lnTo>
                    <a:pt x="1052" y="1972"/>
                  </a:lnTo>
                  <a:lnTo>
                    <a:pt x="1020" y="1995"/>
                  </a:lnTo>
                  <a:lnTo>
                    <a:pt x="994" y="2022"/>
                  </a:lnTo>
                  <a:lnTo>
                    <a:pt x="976" y="2054"/>
                  </a:lnTo>
                  <a:lnTo>
                    <a:pt x="962" y="2089"/>
                  </a:lnTo>
                  <a:lnTo>
                    <a:pt x="956" y="2125"/>
                  </a:lnTo>
                  <a:lnTo>
                    <a:pt x="958" y="2162"/>
                  </a:lnTo>
                  <a:lnTo>
                    <a:pt x="965" y="2199"/>
                  </a:lnTo>
                  <a:lnTo>
                    <a:pt x="981" y="2235"/>
                  </a:lnTo>
                  <a:lnTo>
                    <a:pt x="1004" y="2265"/>
                  </a:lnTo>
                  <a:lnTo>
                    <a:pt x="1033" y="2292"/>
                  </a:lnTo>
                  <a:lnTo>
                    <a:pt x="1065" y="2311"/>
                  </a:lnTo>
                  <a:lnTo>
                    <a:pt x="1098" y="2324"/>
                  </a:lnTo>
                  <a:lnTo>
                    <a:pt x="1136" y="2329"/>
                  </a:lnTo>
                  <a:lnTo>
                    <a:pt x="1173" y="2329"/>
                  </a:lnTo>
                  <a:lnTo>
                    <a:pt x="1208" y="2320"/>
                  </a:lnTo>
                  <a:lnTo>
                    <a:pt x="1244" y="2304"/>
                  </a:lnTo>
                  <a:lnTo>
                    <a:pt x="1869" y="1940"/>
                  </a:lnTo>
                  <a:lnTo>
                    <a:pt x="1901" y="1917"/>
                  </a:lnTo>
                  <a:lnTo>
                    <a:pt x="1927" y="1887"/>
                  </a:lnTo>
                  <a:lnTo>
                    <a:pt x="1948" y="1853"/>
                  </a:lnTo>
                  <a:lnTo>
                    <a:pt x="1961" y="1816"/>
                  </a:lnTo>
                  <a:lnTo>
                    <a:pt x="1964" y="1775"/>
                  </a:lnTo>
                  <a:lnTo>
                    <a:pt x="1964" y="846"/>
                  </a:lnTo>
                  <a:lnTo>
                    <a:pt x="1959" y="801"/>
                  </a:lnTo>
                  <a:lnTo>
                    <a:pt x="1945" y="760"/>
                  </a:lnTo>
                  <a:lnTo>
                    <a:pt x="1922" y="725"/>
                  </a:lnTo>
                  <a:lnTo>
                    <a:pt x="1892" y="695"/>
                  </a:lnTo>
                  <a:lnTo>
                    <a:pt x="1856" y="673"/>
                  </a:lnTo>
                  <a:lnTo>
                    <a:pt x="1817" y="659"/>
                  </a:lnTo>
                  <a:lnTo>
                    <a:pt x="1773" y="654"/>
                  </a:lnTo>
                  <a:close/>
                  <a:moveTo>
                    <a:pt x="1773" y="0"/>
                  </a:moveTo>
                  <a:lnTo>
                    <a:pt x="1909" y="6"/>
                  </a:lnTo>
                  <a:lnTo>
                    <a:pt x="2044" y="22"/>
                  </a:lnTo>
                  <a:lnTo>
                    <a:pt x="2176" y="46"/>
                  </a:lnTo>
                  <a:lnTo>
                    <a:pt x="2303" y="82"/>
                  </a:lnTo>
                  <a:lnTo>
                    <a:pt x="2426" y="126"/>
                  </a:lnTo>
                  <a:lnTo>
                    <a:pt x="2545" y="178"/>
                  </a:lnTo>
                  <a:lnTo>
                    <a:pt x="2660" y="240"/>
                  </a:lnTo>
                  <a:lnTo>
                    <a:pt x="2768" y="309"/>
                  </a:lnTo>
                  <a:lnTo>
                    <a:pt x="2873" y="386"/>
                  </a:lnTo>
                  <a:lnTo>
                    <a:pt x="2971" y="469"/>
                  </a:lnTo>
                  <a:lnTo>
                    <a:pt x="3063" y="560"/>
                  </a:lnTo>
                  <a:lnTo>
                    <a:pt x="3146" y="656"/>
                  </a:lnTo>
                  <a:lnTo>
                    <a:pt x="3224" y="759"/>
                  </a:lnTo>
                  <a:lnTo>
                    <a:pt x="3295" y="867"/>
                  </a:lnTo>
                  <a:lnTo>
                    <a:pt x="3357" y="981"/>
                  </a:lnTo>
                  <a:lnTo>
                    <a:pt x="3411" y="1100"/>
                  </a:lnTo>
                  <a:lnTo>
                    <a:pt x="3457" y="1222"/>
                  </a:lnTo>
                  <a:lnTo>
                    <a:pt x="3492" y="1350"/>
                  </a:lnTo>
                  <a:lnTo>
                    <a:pt x="3453" y="1356"/>
                  </a:lnTo>
                  <a:lnTo>
                    <a:pt x="3418" y="1361"/>
                  </a:lnTo>
                  <a:lnTo>
                    <a:pt x="3388" y="1364"/>
                  </a:lnTo>
                  <a:lnTo>
                    <a:pt x="3361" y="1368"/>
                  </a:lnTo>
                  <a:lnTo>
                    <a:pt x="3336" y="1372"/>
                  </a:lnTo>
                  <a:lnTo>
                    <a:pt x="3315" y="1375"/>
                  </a:lnTo>
                  <a:lnTo>
                    <a:pt x="3292" y="1379"/>
                  </a:lnTo>
                  <a:lnTo>
                    <a:pt x="3267" y="1382"/>
                  </a:lnTo>
                  <a:lnTo>
                    <a:pt x="3242" y="1386"/>
                  </a:lnTo>
                  <a:lnTo>
                    <a:pt x="3212" y="1389"/>
                  </a:lnTo>
                  <a:lnTo>
                    <a:pt x="3178" y="1395"/>
                  </a:lnTo>
                  <a:lnTo>
                    <a:pt x="3141" y="1400"/>
                  </a:lnTo>
                  <a:lnTo>
                    <a:pt x="3095" y="1407"/>
                  </a:lnTo>
                  <a:lnTo>
                    <a:pt x="3042" y="1414"/>
                  </a:lnTo>
                  <a:lnTo>
                    <a:pt x="2979" y="1423"/>
                  </a:lnTo>
                  <a:lnTo>
                    <a:pt x="2907" y="1434"/>
                  </a:lnTo>
                  <a:lnTo>
                    <a:pt x="2823" y="1446"/>
                  </a:lnTo>
                  <a:lnTo>
                    <a:pt x="2759" y="1459"/>
                  </a:lnTo>
                  <a:lnTo>
                    <a:pt x="2697" y="1482"/>
                  </a:lnTo>
                  <a:lnTo>
                    <a:pt x="2641" y="1512"/>
                  </a:lnTo>
                  <a:lnTo>
                    <a:pt x="2587" y="1549"/>
                  </a:lnTo>
                  <a:lnTo>
                    <a:pt x="2541" y="1594"/>
                  </a:lnTo>
                  <a:lnTo>
                    <a:pt x="2500" y="1645"/>
                  </a:lnTo>
                  <a:lnTo>
                    <a:pt x="2467" y="1700"/>
                  </a:lnTo>
                  <a:lnTo>
                    <a:pt x="2442" y="1761"/>
                  </a:lnTo>
                  <a:lnTo>
                    <a:pt x="2424" y="1824"/>
                  </a:lnTo>
                  <a:lnTo>
                    <a:pt x="2417" y="1888"/>
                  </a:lnTo>
                  <a:lnTo>
                    <a:pt x="2417" y="1952"/>
                  </a:lnTo>
                  <a:lnTo>
                    <a:pt x="2426" y="2016"/>
                  </a:lnTo>
                  <a:lnTo>
                    <a:pt x="2445" y="2078"/>
                  </a:lnTo>
                  <a:lnTo>
                    <a:pt x="2472" y="2139"/>
                  </a:lnTo>
                  <a:lnTo>
                    <a:pt x="2864" y="2876"/>
                  </a:lnTo>
                  <a:lnTo>
                    <a:pt x="2852" y="2912"/>
                  </a:lnTo>
                  <a:lnTo>
                    <a:pt x="2837" y="2947"/>
                  </a:lnTo>
                  <a:lnTo>
                    <a:pt x="2823" y="2983"/>
                  </a:lnTo>
                  <a:lnTo>
                    <a:pt x="2809" y="3020"/>
                  </a:lnTo>
                  <a:lnTo>
                    <a:pt x="2795" y="3059"/>
                  </a:lnTo>
                  <a:lnTo>
                    <a:pt x="2777" y="3103"/>
                  </a:lnTo>
                  <a:lnTo>
                    <a:pt x="2758" y="3155"/>
                  </a:lnTo>
                  <a:lnTo>
                    <a:pt x="2736" y="3212"/>
                  </a:lnTo>
                  <a:lnTo>
                    <a:pt x="2712" y="3277"/>
                  </a:lnTo>
                  <a:lnTo>
                    <a:pt x="2607" y="3340"/>
                  </a:lnTo>
                  <a:lnTo>
                    <a:pt x="2499" y="3393"/>
                  </a:lnTo>
                  <a:lnTo>
                    <a:pt x="2385" y="3439"/>
                  </a:lnTo>
                  <a:lnTo>
                    <a:pt x="2270" y="3478"/>
                  </a:lnTo>
                  <a:lnTo>
                    <a:pt x="2149" y="3508"/>
                  </a:lnTo>
                  <a:lnTo>
                    <a:pt x="2027" y="3530"/>
                  </a:lnTo>
                  <a:lnTo>
                    <a:pt x="1901" y="3544"/>
                  </a:lnTo>
                  <a:lnTo>
                    <a:pt x="1773" y="3549"/>
                  </a:lnTo>
                  <a:lnTo>
                    <a:pt x="1634" y="3544"/>
                  </a:lnTo>
                  <a:lnTo>
                    <a:pt x="1498" y="3528"/>
                  </a:lnTo>
                  <a:lnTo>
                    <a:pt x="1366" y="3501"/>
                  </a:lnTo>
                  <a:lnTo>
                    <a:pt x="1239" y="3466"/>
                  </a:lnTo>
                  <a:lnTo>
                    <a:pt x="1113" y="3421"/>
                  </a:lnTo>
                  <a:lnTo>
                    <a:pt x="994" y="3368"/>
                  </a:lnTo>
                  <a:lnTo>
                    <a:pt x="878" y="3306"/>
                  </a:lnTo>
                  <a:lnTo>
                    <a:pt x="768" y="3237"/>
                  </a:lnTo>
                  <a:lnTo>
                    <a:pt x="664" y="3158"/>
                  </a:lnTo>
                  <a:lnTo>
                    <a:pt x="566" y="3073"/>
                  </a:lnTo>
                  <a:lnTo>
                    <a:pt x="474" y="2981"/>
                  </a:lnTo>
                  <a:lnTo>
                    <a:pt x="390" y="2883"/>
                  </a:lnTo>
                  <a:lnTo>
                    <a:pt x="312" y="2778"/>
                  </a:lnTo>
                  <a:lnTo>
                    <a:pt x="243" y="2670"/>
                  </a:lnTo>
                  <a:lnTo>
                    <a:pt x="181" y="2555"/>
                  </a:lnTo>
                  <a:lnTo>
                    <a:pt x="128" y="2434"/>
                  </a:lnTo>
                  <a:lnTo>
                    <a:pt x="82" y="2309"/>
                  </a:lnTo>
                  <a:lnTo>
                    <a:pt x="46" y="2181"/>
                  </a:lnTo>
                  <a:lnTo>
                    <a:pt x="21" y="2048"/>
                  </a:lnTo>
                  <a:lnTo>
                    <a:pt x="5" y="1913"/>
                  </a:lnTo>
                  <a:lnTo>
                    <a:pt x="0" y="1775"/>
                  </a:lnTo>
                  <a:lnTo>
                    <a:pt x="5" y="1636"/>
                  </a:lnTo>
                  <a:lnTo>
                    <a:pt x="21" y="1501"/>
                  </a:lnTo>
                  <a:lnTo>
                    <a:pt x="46" y="1368"/>
                  </a:lnTo>
                  <a:lnTo>
                    <a:pt x="82" y="1240"/>
                  </a:lnTo>
                  <a:lnTo>
                    <a:pt x="128" y="1116"/>
                  </a:lnTo>
                  <a:lnTo>
                    <a:pt x="181" y="995"/>
                  </a:lnTo>
                  <a:lnTo>
                    <a:pt x="243" y="879"/>
                  </a:lnTo>
                  <a:lnTo>
                    <a:pt x="312" y="769"/>
                  </a:lnTo>
                  <a:lnTo>
                    <a:pt x="390" y="666"/>
                  </a:lnTo>
                  <a:lnTo>
                    <a:pt x="474" y="567"/>
                  </a:lnTo>
                  <a:lnTo>
                    <a:pt x="566" y="476"/>
                  </a:lnTo>
                  <a:lnTo>
                    <a:pt x="664" y="391"/>
                  </a:lnTo>
                  <a:lnTo>
                    <a:pt x="768" y="313"/>
                  </a:lnTo>
                  <a:lnTo>
                    <a:pt x="878" y="244"/>
                  </a:lnTo>
                  <a:lnTo>
                    <a:pt x="994" y="181"/>
                  </a:lnTo>
                  <a:lnTo>
                    <a:pt x="1113" y="128"/>
                  </a:lnTo>
                  <a:lnTo>
                    <a:pt x="1239" y="84"/>
                  </a:lnTo>
                  <a:lnTo>
                    <a:pt x="1366" y="48"/>
                  </a:lnTo>
                  <a:lnTo>
                    <a:pt x="1498" y="22"/>
                  </a:lnTo>
                  <a:lnTo>
                    <a:pt x="1634" y="6"/>
                  </a:lnTo>
                  <a:lnTo>
                    <a:pt x="17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88" name="Shape 9988"/>
            <p:cNvSpPr/>
            <p:nvPr/>
          </p:nvSpPr>
          <p:spPr>
            <a:xfrm>
              <a:off x="3522" y="-5053"/>
              <a:ext cx="481" cy="481"/>
            </a:xfrm>
            <a:custGeom>
              <a:avLst/>
              <a:gdLst/>
              <a:ahLst/>
              <a:cxnLst/>
              <a:rect l="0" t="0" r="0" b="0"/>
              <a:pathLst>
                <a:path w="962" h="963" extrusionOk="0">
                  <a:moveTo>
                    <a:pt x="463" y="0"/>
                  </a:moveTo>
                  <a:lnTo>
                    <a:pt x="527" y="2"/>
                  </a:lnTo>
                  <a:lnTo>
                    <a:pt x="589" y="12"/>
                  </a:lnTo>
                  <a:lnTo>
                    <a:pt x="653" y="30"/>
                  </a:lnTo>
                  <a:lnTo>
                    <a:pt x="712" y="59"/>
                  </a:lnTo>
                  <a:lnTo>
                    <a:pt x="767" y="92"/>
                  </a:lnTo>
                  <a:lnTo>
                    <a:pt x="815" y="133"/>
                  </a:lnTo>
                  <a:lnTo>
                    <a:pt x="855" y="179"/>
                  </a:lnTo>
                  <a:lnTo>
                    <a:pt x="891" y="229"/>
                  </a:lnTo>
                  <a:lnTo>
                    <a:pt x="919" y="284"/>
                  </a:lnTo>
                  <a:lnTo>
                    <a:pt x="942" y="343"/>
                  </a:lnTo>
                  <a:lnTo>
                    <a:pt x="957" y="401"/>
                  </a:lnTo>
                  <a:lnTo>
                    <a:pt x="962" y="464"/>
                  </a:lnTo>
                  <a:lnTo>
                    <a:pt x="960" y="527"/>
                  </a:lnTo>
                  <a:lnTo>
                    <a:pt x="950" y="590"/>
                  </a:lnTo>
                  <a:lnTo>
                    <a:pt x="930" y="654"/>
                  </a:lnTo>
                  <a:lnTo>
                    <a:pt x="903" y="712"/>
                  </a:lnTo>
                  <a:lnTo>
                    <a:pt x="868" y="767"/>
                  </a:lnTo>
                  <a:lnTo>
                    <a:pt x="829" y="815"/>
                  </a:lnTo>
                  <a:lnTo>
                    <a:pt x="783" y="856"/>
                  </a:lnTo>
                  <a:lnTo>
                    <a:pt x="731" y="892"/>
                  </a:lnTo>
                  <a:lnTo>
                    <a:pt x="676" y="920"/>
                  </a:lnTo>
                  <a:lnTo>
                    <a:pt x="619" y="943"/>
                  </a:lnTo>
                  <a:lnTo>
                    <a:pt x="559" y="956"/>
                  </a:lnTo>
                  <a:lnTo>
                    <a:pt x="497" y="963"/>
                  </a:lnTo>
                  <a:lnTo>
                    <a:pt x="435" y="961"/>
                  </a:lnTo>
                  <a:lnTo>
                    <a:pt x="371" y="950"/>
                  </a:lnTo>
                  <a:lnTo>
                    <a:pt x="309" y="931"/>
                  </a:lnTo>
                  <a:lnTo>
                    <a:pt x="250" y="904"/>
                  </a:lnTo>
                  <a:lnTo>
                    <a:pt x="195" y="869"/>
                  </a:lnTo>
                  <a:lnTo>
                    <a:pt x="147" y="829"/>
                  </a:lnTo>
                  <a:lnTo>
                    <a:pt x="105" y="783"/>
                  </a:lnTo>
                  <a:lnTo>
                    <a:pt x="69" y="732"/>
                  </a:lnTo>
                  <a:lnTo>
                    <a:pt x="41" y="678"/>
                  </a:lnTo>
                  <a:lnTo>
                    <a:pt x="20" y="620"/>
                  </a:lnTo>
                  <a:lnTo>
                    <a:pt x="5" y="559"/>
                  </a:lnTo>
                  <a:lnTo>
                    <a:pt x="0" y="497"/>
                  </a:lnTo>
                  <a:lnTo>
                    <a:pt x="2" y="435"/>
                  </a:lnTo>
                  <a:lnTo>
                    <a:pt x="13" y="371"/>
                  </a:lnTo>
                  <a:lnTo>
                    <a:pt x="30" y="309"/>
                  </a:lnTo>
                  <a:lnTo>
                    <a:pt x="59" y="249"/>
                  </a:lnTo>
                  <a:lnTo>
                    <a:pt x="92" y="195"/>
                  </a:lnTo>
                  <a:lnTo>
                    <a:pt x="133" y="147"/>
                  </a:lnTo>
                  <a:lnTo>
                    <a:pt x="179" y="105"/>
                  </a:lnTo>
                  <a:lnTo>
                    <a:pt x="229" y="69"/>
                  </a:lnTo>
                  <a:lnTo>
                    <a:pt x="284" y="41"/>
                  </a:lnTo>
                  <a:lnTo>
                    <a:pt x="343" y="19"/>
                  </a:lnTo>
                  <a:lnTo>
                    <a:pt x="403" y="5"/>
                  </a:lnTo>
                  <a:lnTo>
                    <a:pt x="4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89" name="Shape 9989"/>
            <p:cNvSpPr/>
            <p:nvPr/>
          </p:nvSpPr>
          <p:spPr>
            <a:xfrm>
              <a:off x="2564" y="-4589"/>
              <a:ext cx="1846" cy="2124"/>
            </a:xfrm>
            <a:custGeom>
              <a:avLst/>
              <a:gdLst/>
              <a:ahLst/>
              <a:cxnLst/>
              <a:rect l="0" t="0" r="0" b="0"/>
              <a:pathLst>
                <a:path w="3692" h="4249" extrusionOk="0">
                  <a:moveTo>
                    <a:pt x="2747" y="1887"/>
                  </a:moveTo>
                  <a:lnTo>
                    <a:pt x="2747" y="2030"/>
                  </a:lnTo>
                  <a:lnTo>
                    <a:pt x="3123" y="2030"/>
                  </a:lnTo>
                  <a:lnTo>
                    <a:pt x="3123" y="1887"/>
                  </a:lnTo>
                  <a:lnTo>
                    <a:pt x="2747" y="1887"/>
                  </a:lnTo>
                  <a:close/>
                  <a:moveTo>
                    <a:pt x="1291" y="490"/>
                  </a:moveTo>
                  <a:lnTo>
                    <a:pt x="1070" y="522"/>
                  </a:lnTo>
                  <a:lnTo>
                    <a:pt x="1192" y="753"/>
                  </a:lnTo>
                  <a:lnTo>
                    <a:pt x="1210" y="707"/>
                  </a:lnTo>
                  <a:lnTo>
                    <a:pt x="1224" y="670"/>
                  </a:lnTo>
                  <a:lnTo>
                    <a:pt x="1235" y="640"/>
                  </a:lnTo>
                  <a:lnTo>
                    <a:pt x="1244" y="615"/>
                  </a:lnTo>
                  <a:lnTo>
                    <a:pt x="1251" y="597"/>
                  </a:lnTo>
                  <a:lnTo>
                    <a:pt x="1256" y="583"/>
                  </a:lnTo>
                  <a:lnTo>
                    <a:pt x="1261" y="572"/>
                  </a:lnTo>
                  <a:lnTo>
                    <a:pt x="1265" y="563"/>
                  </a:lnTo>
                  <a:lnTo>
                    <a:pt x="1267" y="556"/>
                  </a:lnTo>
                  <a:lnTo>
                    <a:pt x="1270" y="547"/>
                  </a:lnTo>
                  <a:lnTo>
                    <a:pt x="1274" y="538"/>
                  </a:lnTo>
                  <a:lnTo>
                    <a:pt x="1279" y="526"/>
                  </a:lnTo>
                  <a:lnTo>
                    <a:pt x="1284" y="510"/>
                  </a:lnTo>
                  <a:lnTo>
                    <a:pt x="1291" y="490"/>
                  </a:lnTo>
                  <a:close/>
                  <a:moveTo>
                    <a:pt x="1671" y="0"/>
                  </a:moveTo>
                  <a:lnTo>
                    <a:pt x="1712" y="4"/>
                  </a:lnTo>
                  <a:lnTo>
                    <a:pt x="1748" y="11"/>
                  </a:lnTo>
                  <a:lnTo>
                    <a:pt x="1776" y="18"/>
                  </a:lnTo>
                  <a:lnTo>
                    <a:pt x="1799" y="27"/>
                  </a:lnTo>
                  <a:lnTo>
                    <a:pt x="1815" y="34"/>
                  </a:lnTo>
                  <a:lnTo>
                    <a:pt x="2356" y="240"/>
                  </a:lnTo>
                  <a:lnTo>
                    <a:pt x="2404" y="263"/>
                  </a:lnTo>
                  <a:lnTo>
                    <a:pt x="2447" y="293"/>
                  </a:lnTo>
                  <a:lnTo>
                    <a:pt x="2482" y="327"/>
                  </a:lnTo>
                  <a:lnTo>
                    <a:pt x="2512" y="368"/>
                  </a:lnTo>
                  <a:lnTo>
                    <a:pt x="2537" y="412"/>
                  </a:lnTo>
                  <a:lnTo>
                    <a:pt x="2553" y="458"/>
                  </a:lnTo>
                  <a:lnTo>
                    <a:pt x="2564" y="508"/>
                  </a:lnTo>
                  <a:lnTo>
                    <a:pt x="2566" y="558"/>
                  </a:lnTo>
                  <a:lnTo>
                    <a:pt x="2559" y="609"/>
                  </a:lnTo>
                  <a:lnTo>
                    <a:pt x="2544" y="661"/>
                  </a:lnTo>
                  <a:lnTo>
                    <a:pt x="2401" y="1036"/>
                  </a:lnTo>
                  <a:lnTo>
                    <a:pt x="2007" y="444"/>
                  </a:lnTo>
                  <a:lnTo>
                    <a:pt x="2278" y="1229"/>
                  </a:lnTo>
                  <a:lnTo>
                    <a:pt x="2298" y="1235"/>
                  </a:lnTo>
                  <a:lnTo>
                    <a:pt x="2324" y="1242"/>
                  </a:lnTo>
                  <a:lnTo>
                    <a:pt x="2362" y="1251"/>
                  </a:lnTo>
                  <a:lnTo>
                    <a:pt x="2402" y="1261"/>
                  </a:lnTo>
                  <a:lnTo>
                    <a:pt x="2450" y="1274"/>
                  </a:lnTo>
                  <a:lnTo>
                    <a:pt x="2504" y="1286"/>
                  </a:lnTo>
                  <a:lnTo>
                    <a:pt x="2559" y="1300"/>
                  </a:lnTo>
                  <a:lnTo>
                    <a:pt x="2615" y="1316"/>
                  </a:lnTo>
                  <a:lnTo>
                    <a:pt x="2672" y="1331"/>
                  </a:lnTo>
                  <a:lnTo>
                    <a:pt x="2731" y="1345"/>
                  </a:lnTo>
                  <a:lnTo>
                    <a:pt x="2786" y="1359"/>
                  </a:lnTo>
                  <a:lnTo>
                    <a:pt x="2837" y="1373"/>
                  </a:lnTo>
                  <a:lnTo>
                    <a:pt x="2885" y="1386"/>
                  </a:lnTo>
                  <a:lnTo>
                    <a:pt x="2928" y="1396"/>
                  </a:lnTo>
                  <a:lnTo>
                    <a:pt x="2963" y="1405"/>
                  </a:lnTo>
                  <a:lnTo>
                    <a:pt x="2992" y="1412"/>
                  </a:lnTo>
                  <a:lnTo>
                    <a:pt x="3009" y="1418"/>
                  </a:lnTo>
                  <a:lnTo>
                    <a:pt x="3050" y="1432"/>
                  </a:lnTo>
                  <a:lnTo>
                    <a:pt x="3087" y="1455"/>
                  </a:lnTo>
                  <a:lnTo>
                    <a:pt x="3119" y="1485"/>
                  </a:lnTo>
                  <a:lnTo>
                    <a:pt x="3144" y="1519"/>
                  </a:lnTo>
                  <a:lnTo>
                    <a:pt x="3162" y="1558"/>
                  </a:lnTo>
                  <a:lnTo>
                    <a:pt x="3171" y="1601"/>
                  </a:lnTo>
                  <a:lnTo>
                    <a:pt x="3173" y="1645"/>
                  </a:lnTo>
                  <a:lnTo>
                    <a:pt x="3243" y="1645"/>
                  </a:lnTo>
                  <a:lnTo>
                    <a:pt x="3274" y="1650"/>
                  </a:lnTo>
                  <a:lnTo>
                    <a:pt x="3300" y="1661"/>
                  </a:lnTo>
                  <a:lnTo>
                    <a:pt x="3325" y="1677"/>
                  </a:lnTo>
                  <a:lnTo>
                    <a:pt x="3343" y="1700"/>
                  </a:lnTo>
                  <a:lnTo>
                    <a:pt x="3357" y="1727"/>
                  </a:lnTo>
                  <a:lnTo>
                    <a:pt x="3362" y="1755"/>
                  </a:lnTo>
                  <a:lnTo>
                    <a:pt x="3362" y="1759"/>
                  </a:lnTo>
                  <a:lnTo>
                    <a:pt x="3362" y="1760"/>
                  </a:lnTo>
                  <a:lnTo>
                    <a:pt x="3364" y="1764"/>
                  </a:lnTo>
                  <a:lnTo>
                    <a:pt x="3364" y="1769"/>
                  </a:lnTo>
                  <a:lnTo>
                    <a:pt x="3364" y="1780"/>
                  </a:lnTo>
                  <a:lnTo>
                    <a:pt x="3364" y="1792"/>
                  </a:lnTo>
                  <a:lnTo>
                    <a:pt x="3364" y="1812"/>
                  </a:lnTo>
                  <a:lnTo>
                    <a:pt x="3364" y="1839"/>
                  </a:lnTo>
                  <a:lnTo>
                    <a:pt x="3364" y="1872"/>
                  </a:lnTo>
                  <a:lnTo>
                    <a:pt x="3364" y="1915"/>
                  </a:lnTo>
                  <a:lnTo>
                    <a:pt x="3364" y="1966"/>
                  </a:lnTo>
                  <a:lnTo>
                    <a:pt x="3364" y="2030"/>
                  </a:lnTo>
                  <a:lnTo>
                    <a:pt x="3575" y="2030"/>
                  </a:lnTo>
                  <a:lnTo>
                    <a:pt x="3605" y="2034"/>
                  </a:lnTo>
                  <a:lnTo>
                    <a:pt x="3634" y="2046"/>
                  </a:lnTo>
                  <a:lnTo>
                    <a:pt x="3657" y="2064"/>
                  </a:lnTo>
                  <a:lnTo>
                    <a:pt x="3676" y="2087"/>
                  </a:lnTo>
                  <a:lnTo>
                    <a:pt x="3687" y="2116"/>
                  </a:lnTo>
                  <a:lnTo>
                    <a:pt x="3692" y="2146"/>
                  </a:lnTo>
                  <a:lnTo>
                    <a:pt x="3692" y="2983"/>
                  </a:lnTo>
                  <a:lnTo>
                    <a:pt x="3687" y="3013"/>
                  </a:lnTo>
                  <a:lnTo>
                    <a:pt x="3676" y="3041"/>
                  </a:lnTo>
                  <a:lnTo>
                    <a:pt x="3657" y="3064"/>
                  </a:lnTo>
                  <a:lnTo>
                    <a:pt x="3634" y="3082"/>
                  </a:lnTo>
                  <a:lnTo>
                    <a:pt x="3605" y="3094"/>
                  </a:lnTo>
                  <a:lnTo>
                    <a:pt x="3575" y="3098"/>
                  </a:lnTo>
                  <a:lnTo>
                    <a:pt x="2294" y="3098"/>
                  </a:lnTo>
                  <a:lnTo>
                    <a:pt x="2264" y="3094"/>
                  </a:lnTo>
                  <a:lnTo>
                    <a:pt x="2236" y="3082"/>
                  </a:lnTo>
                  <a:lnTo>
                    <a:pt x="2212" y="3064"/>
                  </a:lnTo>
                  <a:lnTo>
                    <a:pt x="2193" y="3041"/>
                  </a:lnTo>
                  <a:lnTo>
                    <a:pt x="2182" y="3013"/>
                  </a:lnTo>
                  <a:lnTo>
                    <a:pt x="2179" y="2983"/>
                  </a:lnTo>
                  <a:lnTo>
                    <a:pt x="2179" y="2146"/>
                  </a:lnTo>
                  <a:lnTo>
                    <a:pt x="2182" y="2116"/>
                  </a:lnTo>
                  <a:lnTo>
                    <a:pt x="2193" y="2087"/>
                  </a:lnTo>
                  <a:lnTo>
                    <a:pt x="2212" y="2064"/>
                  </a:lnTo>
                  <a:lnTo>
                    <a:pt x="2236" y="2046"/>
                  </a:lnTo>
                  <a:lnTo>
                    <a:pt x="2264" y="2034"/>
                  </a:lnTo>
                  <a:lnTo>
                    <a:pt x="2294" y="2030"/>
                  </a:lnTo>
                  <a:lnTo>
                    <a:pt x="2507" y="2030"/>
                  </a:lnTo>
                  <a:lnTo>
                    <a:pt x="2507" y="1963"/>
                  </a:lnTo>
                  <a:lnTo>
                    <a:pt x="2505" y="1908"/>
                  </a:lnTo>
                  <a:lnTo>
                    <a:pt x="2505" y="1863"/>
                  </a:lnTo>
                  <a:lnTo>
                    <a:pt x="2505" y="1828"/>
                  </a:lnTo>
                  <a:lnTo>
                    <a:pt x="2505" y="1801"/>
                  </a:lnTo>
                  <a:lnTo>
                    <a:pt x="2507" y="1782"/>
                  </a:lnTo>
                  <a:lnTo>
                    <a:pt x="2507" y="1768"/>
                  </a:lnTo>
                  <a:lnTo>
                    <a:pt x="2507" y="1757"/>
                  </a:lnTo>
                  <a:lnTo>
                    <a:pt x="2507" y="1752"/>
                  </a:lnTo>
                  <a:lnTo>
                    <a:pt x="2507" y="1746"/>
                  </a:lnTo>
                  <a:lnTo>
                    <a:pt x="2509" y="1743"/>
                  </a:lnTo>
                  <a:lnTo>
                    <a:pt x="2509" y="1739"/>
                  </a:lnTo>
                  <a:lnTo>
                    <a:pt x="2417" y="1716"/>
                  </a:lnTo>
                  <a:lnTo>
                    <a:pt x="2056" y="1622"/>
                  </a:lnTo>
                  <a:lnTo>
                    <a:pt x="2017" y="1608"/>
                  </a:lnTo>
                  <a:lnTo>
                    <a:pt x="1982" y="1586"/>
                  </a:lnTo>
                  <a:lnTo>
                    <a:pt x="1950" y="1558"/>
                  </a:lnTo>
                  <a:lnTo>
                    <a:pt x="1923" y="1524"/>
                  </a:lnTo>
                  <a:lnTo>
                    <a:pt x="1905" y="1483"/>
                  </a:lnTo>
                  <a:lnTo>
                    <a:pt x="1604" y="616"/>
                  </a:lnTo>
                  <a:lnTo>
                    <a:pt x="1616" y="743"/>
                  </a:lnTo>
                  <a:lnTo>
                    <a:pt x="1629" y="856"/>
                  </a:lnTo>
                  <a:lnTo>
                    <a:pt x="1639" y="958"/>
                  </a:lnTo>
                  <a:lnTo>
                    <a:pt x="1648" y="1048"/>
                  </a:lnTo>
                  <a:lnTo>
                    <a:pt x="1657" y="1130"/>
                  </a:lnTo>
                  <a:lnTo>
                    <a:pt x="1664" y="1201"/>
                  </a:lnTo>
                  <a:lnTo>
                    <a:pt x="1671" y="1263"/>
                  </a:lnTo>
                  <a:lnTo>
                    <a:pt x="1677" y="1316"/>
                  </a:lnTo>
                  <a:lnTo>
                    <a:pt x="1682" y="1363"/>
                  </a:lnTo>
                  <a:lnTo>
                    <a:pt x="1685" y="1402"/>
                  </a:lnTo>
                  <a:lnTo>
                    <a:pt x="1689" y="1435"/>
                  </a:lnTo>
                  <a:lnTo>
                    <a:pt x="1693" y="1462"/>
                  </a:lnTo>
                  <a:lnTo>
                    <a:pt x="1694" y="1483"/>
                  </a:lnTo>
                  <a:lnTo>
                    <a:pt x="1696" y="1501"/>
                  </a:lnTo>
                  <a:lnTo>
                    <a:pt x="1698" y="1514"/>
                  </a:lnTo>
                  <a:lnTo>
                    <a:pt x="1700" y="1524"/>
                  </a:lnTo>
                  <a:lnTo>
                    <a:pt x="1701" y="1531"/>
                  </a:lnTo>
                  <a:lnTo>
                    <a:pt x="1701" y="1537"/>
                  </a:lnTo>
                  <a:lnTo>
                    <a:pt x="1703" y="1542"/>
                  </a:lnTo>
                  <a:lnTo>
                    <a:pt x="1705" y="1544"/>
                  </a:lnTo>
                  <a:lnTo>
                    <a:pt x="1705" y="1547"/>
                  </a:lnTo>
                  <a:lnTo>
                    <a:pt x="1707" y="1553"/>
                  </a:lnTo>
                  <a:lnTo>
                    <a:pt x="1730" y="1604"/>
                  </a:lnTo>
                  <a:lnTo>
                    <a:pt x="1755" y="1650"/>
                  </a:lnTo>
                  <a:lnTo>
                    <a:pt x="1785" y="1689"/>
                  </a:lnTo>
                  <a:lnTo>
                    <a:pt x="1817" y="1723"/>
                  </a:lnTo>
                  <a:lnTo>
                    <a:pt x="1850" y="1752"/>
                  </a:lnTo>
                  <a:lnTo>
                    <a:pt x="1886" y="1775"/>
                  </a:lnTo>
                  <a:lnTo>
                    <a:pt x="1923" y="1794"/>
                  </a:lnTo>
                  <a:lnTo>
                    <a:pt x="1959" y="1810"/>
                  </a:lnTo>
                  <a:lnTo>
                    <a:pt x="1994" y="1823"/>
                  </a:lnTo>
                  <a:lnTo>
                    <a:pt x="2028" y="1833"/>
                  </a:lnTo>
                  <a:lnTo>
                    <a:pt x="2060" y="1840"/>
                  </a:lnTo>
                  <a:lnTo>
                    <a:pt x="2090" y="1847"/>
                  </a:lnTo>
                  <a:lnTo>
                    <a:pt x="2117" y="1855"/>
                  </a:lnTo>
                  <a:lnTo>
                    <a:pt x="2069" y="1888"/>
                  </a:lnTo>
                  <a:lnTo>
                    <a:pt x="2030" y="1929"/>
                  </a:lnTo>
                  <a:lnTo>
                    <a:pt x="1998" y="1977"/>
                  </a:lnTo>
                  <a:lnTo>
                    <a:pt x="1973" y="2030"/>
                  </a:lnTo>
                  <a:lnTo>
                    <a:pt x="1957" y="2085"/>
                  </a:lnTo>
                  <a:lnTo>
                    <a:pt x="1952" y="2146"/>
                  </a:lnTo>
                  <a:lnTo>
                    <a:pt x="1952" y="2983"/>
                  </a:lnTo>
                  <a:lnTo>
                    <a:pt x="1957" y="3039"/>
                  </a:lnTo>
                  <a:lnTo>
                    <a:pt x="1969" y="3093"/>
                  </a:lnTo>
                  <a:lnTo>
                    <a:pt x="1992" y="3142"/>
                  </a:lnTo>
                  <a:lnTo>
                    <a:pt x="2021" y="3187"/>
                  </a:lnTo>
                  <a:lnTo>
                    <a:pt x="2056" y="3228"/>
                  </a:lnTo>
                  <a:lnTo>
                    <a:pt x="2097" y="3261"/>
                  </a:lnTo>
                  <a:lnTo>
                    <a:pt x="2143" y="3288"/>
                  </a:lnTo>
                  <a:lnTo>
                    <a:pt x="2193" y="3309"/>
                  </a:lnTo>
                  <a:lnTo>
                    <a:pt x="2246" y="3322"/>
                  </a:lnTo>
                  <a:lnTo>
                    <a:pt x="1976" y="4080"/>
                  </a:lnTo>
                  <a:lnTo>
                    <a:pt x="1959" y="4123"/>
                  </a:lnTo>
                  <a:lnTo>
                    <a:pt x="1932" y="4158"/>
                  </a:lnTo>
                  <a:lnTo>
                    <a:pt x="1902" y="4190"/>
                  </a:lnTo>
                  <a:lnTo>
                    <a:pt x="1866" y="4215"/>
                  </a:lnTo>
                  <a:lnTo>
                    <a:pt x="1827" y="4233"/>
                  </a:lnTo>
                  <a:lnTo>
                    <a:pt x="1785" y="4245"/>
                  </a:lnTo>
                  <a:lnTo>
                    <a:pt x="1742" y="4249"/>
                  </a:lnTo>
                  <a:lnTo>
                    <a:pt x="1698" y="4247"/>
                  </a:lnTo>
                  <a:lnTo>
                    <a:pt x="1653" y="4235"/>
                  </a:lnTo>
                  <a:lnTo>
                    <a:pt x="1611" y="4215"/>
                  </a:lnTo>
                  <a:lnTo>
                    <a:pt x="1575" y="4190"/>
                  </a:lnTo>
                  <a:lnTo>
                    <a:pt x="1543" y="4160"/>
                  </a:lnTo>
                  <a:lnTo>
                    <a:pt x="1519" y="4125"/>
                  </a:lnTo>
                  <a:lnTo>
                    <a:pt x="1501" y="4086"/>
                  </a:lnTo>
                  <a:lnTo>
                    <a:pt x="1488" y="4043"/>
                  </a:lnTo>
                  <a:lnTo>
                    <a:pt x="1483" y="3999"/>
                  </a:lnTo>
                  <a:lnTo>
                    <a:pt x="1487" y="3954"/>
                  </a:lnTo>
                  <a:lnTo>
                    <a:pt x="1499" y="3910"/>
                  </a:lnTo>
                  <a:lnTo>
                    <a:pt x="1882" y="2830"/>
                  </a:lnTo>
                  <a:lnTo>
                    <a:pt x="1870" y="2812"/>
                  </a:lnTo>
                  <a:lnTo>
                    <a:pt x="1854" y="2785"/>
                  </a:lnTo>
                  <a:lnTo>
                    <a:pt x="1833" y="2753"/>
                  </a:lnTo>
                  <a:lnTo>
                    <a:pt x="1808" y="2714"/>
                  </a:lnTo>
                  <a:lnTo>
                    <a:pt x="1781" y="2670"/>
                  </a:lnTo>
                  <a:lnTo>
                    <a:pt x="1749" y="2622"/>
                  </a:lnTo>
                  <a:lnTo>
                    <a:pt x="1717" y="2572"/>
                  </a:lnTo>
                  <a:lnTo>
                    <a:pt x="1684" y="2517"/>
                  </a:lnTo>
                  <a:lnTo>
                    <a:pt x="1648" y="2462"/>
                  </a:lnTo>
                  <a:lnTo>
                    <a:pt x="1613" y="2407"/>
                  </a:lnTo>
                  <a:lnTo>
                    <a:pt x="1577" y="2350"/>
                  </a:lnTo>
                  <a:lnTo>
                    <a:pt x="1542" y="2295"/>
                  </a:lnTo>
                  <a:lnTo>
                    <a:pt x="1508" y="2242"/>
                  </a:lnTo>
                  <a:lnTo>
                    <a:pt x="1476" y="2190"/>
                  </a:lnTo>
                  <a:lnTo>
                    <a:pt x="1446" y="2144"/>
                  </a:lnTo>
                  <a:lnTo>
                    <a:pt x="1419" y="2101"/>
                  </a:lnTo>
                  <a:lnTo>
                    <a:pt x="1394" y="2064"/>
                  </a:lnTo>
                  <a:lnTo>
                    <a:pt x="1375" y="2032"/>
                  </a:lnTo>
                  <a:lnTo>
                    <a:pt x="1359" y="2007"/>
                  </a:lnTo>
                  <a:lnTo>
                    <a:pt x="1348" y="1991"/>
                  </a:lnTo>
                  <a:lnTo>
                    <a:pt x="1341" y="1988"/>
                  </a:lnTo>
                  <a:lnTo>
                    <a:pt x="1354" y="2023"/>
                  </a:lnTo>
                  <a:lnTo>
                    <a:pt x="1368" y="2066"/>
                  </a:lnTo>
                  <a:lnTo>
                    <a:pt x="1386" y="2116"/>
                  </a:lnTo>
                  <a:lnTo>
                    <a:pt x="1405" y="2171"/>
                  </a:lnTo>
                  <a:lnTo>
                    <a:pt x="1425" y="2229"/>
                  </a:lnTo>
                  <a:lnTo>
                    <a:pt x="1446" y="2288"/>
                  </a:lnTo>
                  <a:lnTo>
                    <a:pt x="1467" y="2350"/>
                  </a:lnTo>
                  <a:lnTo>
                    <a:pt x="1488" y="2411"/>
                  </a:lnTo>
                  <a:lnTo>
                    <a:pt x="1510" y="2467"/>
                  </a:lnTo>
                  <a:lnTo>
                    <a:pt x="1528" y="2522"/>
                  </a:lnTo>
                  <a:lnTo>
                    <a:pt x="1545" y="2572"/>
                  </a:lnTo>
                  <a:lnTo>
                    <a:pt x="1561" y="2615"/>
                  </a:lnTo>
                  <a:lnTo>
                    <a:pt x="1574" y="2650"/>
                  </a:lnTo>
                  <a:lnTo>
                    <a:pt x="1584" y="2693"/>
                  </a:lnTo>
                  <a:lnTo>
                    <a:pt x="1588" y="2736"/>
                  </a:lnTo>
                  <a:lnTo>
                    <a:pt x="1584" y="2778"/>
                  </a:lnTo>
                  <a:lnTo>
                    <a:pt x="1574" y="2819"/>
                  </a:lnTo>
                  <a:lnTo>
                    <a:pt x="1556" y="2858"/>
                  </a:lnTo>
                  <a:lnTo>
                    <a:pt x="1533" y="2894"/>
                  </a:lnTo>
                  <a:lnTo>
                    <a:pt x="1503" y="2926"/>
                  </a:lnTo>
                  <a:lnTo>
                    <a:pt x="1469" y="2951"/>
                  </a:lnTo>
                  <a:lnTo>
                    <a:pt x="1432" y="2970"/>
                  </a:lnTo>
                  <a:lnTo>
                    <a:pt x="1391" y="2983"/>
                  </a:lnTo>
                  <a:lnTo>
                    <a:pt x="1348" y="2990"/>
                  </a:lnTo>
                  <a:lnTo>
                    <a:pt x="1306" y="2988"/>
                  </a:lnTo>
                  <a:lnTo>
                    <a:pt x="225" y="2871"/>
                  </a:lnTo>
                  <a:lnTo>
                    <a:pt x="175" y="2860"/>
                  </a:lnTo>
                  <a:lnTo>
                    <a:pt x="129" y="2839"/>
                  </a:lnTo>
                  <a:lnTo>
                    <a:pt x="88" y="2812"/>
                  </a:lnTo>
                  <a:lnTo>
                    <a:pt x="55" y="2776"/>
                  </a:lnTo>
                  <a:lnTo>
                    <a:pt x="28" y="2736"/>
                  </a:lnTo>
                  <a:lnTo>
                    <a:pt x="8" y="2689"/>
                  </a:lnTo>
                  <a:lnTo>
                    <a:pt x="0" y="2641"/>
                  </a:lnTo>
                  <a:lnTo>
                    <a:pt x="0" y="2590"/>
                  </a:lnTo>
                  <a:lnTo>
                    <a:pt x="10" y="2538"/>
                  </a:lnTo>
                  <a:lnTo>
                    <a:pt x="30" y="2494"/>
                  </a:lnTo>
                  <a:lnTo>
                    <a:pt x="58" y="2453"/>
                  </a:lnTo>
                  <a:lnTo>
                    <a:pt x="94" y="2419"/>
                  </a:lnTo>
                  <a:lnTo>
                    <a:pt x="134" y="2393"/>
                  </a:lnTo>
                  <a:lnTo>
                    <a:pt x="181" y="2373"/>
                  </a:lnTo>
                  <a:lnTo>
                    <a:pt x="229" y="2364"/>
                  </a:lnTo>
                  <a:lnTo>
                    <a:pt x="280" y="2364"/>
                  </a:lnTo>
                  <a:lnTo>
                    <a:pt x="960" y="2439"/>
                  </a:lnTo>
                  <a:lnTo>
                    <a:pt x="830" y="2068"/>
                  </a:lnTo>
                  <a:lnTo>
                    <a:pt x="818" y="2032"/>
                  </a:lnTo>
                  <a:lnTo>
                    <a:pt x="805" y="1997"/>
                  </a:lnTo>
                  <a:lnTo>
                    <a:pt x="795" y="1963"/>
                  </a:lnTo>
                  <a:lnTo>
                    <a:pt x="788" y="1929"/>
                  </a:lnTo>
                  <a:lnTo>
                    <a:pt x="782" y="1895"/>
                  </a:lnTo>
                  <a:lnTo>
                    <a:pt x="784" y="1860"/>
                  </a:lnTo>
                  <a:lnTo>
                    <a:pt x="791" y="1823"/>
                  </a:lnTo>
                  <a:lnTo>
                    <a:pt x="805" y="1784"/>
                  </a:lnTo>
                  <a:lnTo>
                    <a:pt x="800" y="1782"/>
                  </a:lnTo>
                  <a:lnTo>
                    <a:pt x="986" y="1293"/>
                  </a:lnTo>
                  <a:lnTo>
                    <a:pt x="537" y="453"/>
                  </a:lnTo>
                  <a:lnTo>
                    <a:pt x="521" y="414"/>
                  </a:lnTo>
                  <a:lnTo>
                    <a:pt x="512" y="373"/>
                  </a:lnTo>
                  <a:lnTo>
                    <a:pt x="512" y="332"/>
                  </a:lnTo>
                  <a:lnTo>
                    <a:pt x="520" y="291"/>
                  </a:lnTo>
                  <a:lnTo>
                    <a:pt x="536" y="252"/>
                  </a:lnTo>
                  <a:lnTo>
                    <a:pt x="557" y="217"/>
                  </a:lnTo>
                  <a:lnTo>
                    <a:pt x="587" y="185"/>
                  </a:lnTo>
                  <a:lnTo>
                    <a:pt x="621" y="162"/>
                  </a:lnTo>
                  <a:lnTo>
                    <a:pt x="658" y="144"/>
                  </a:lnTo>
                  <a:lnTo>
                    <a:pt x="699" y="133"/>
                  </a:lnTo>
                  <a:lnTo>
                    <a:pt x="1625" y="2"/>
                  </a:lnTo>
                  <a:lnTo>
                    <a:pt x="1625" y="2"/>
                  </a:lnTo>
                  <a:lnTo>
                    <a:pt x="16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9990" name="Shape 9990"/>
          <p:cNvSpPr/>
          <p:nvPr/>
        </p:nvSpPr>
        <p:spPr>
          <a:xfrm>
            <a:off x="4635454" y="4440011"/>
            <a:ext cx="220280" cy="241449"/>
          </a:xfrm>
          <a:custGeom>
            <a:avLst/>
            <a:gdLst/>
            <a:ahLst/>
            <a:cxnLst/>
            <a:rect l="0" t="0" r="0" b="0"/>
            <a:pathLst>
              <a:path w="5328" h="5840" extrusionOk="0">
                <a:moveTo>
                  <a:pt x="1319" y="0"/>
                </a:moveTo>
                <a:lnTo>
                  <a:pt x="1370" y="6"/>
                </a:lnTo>
                <a:lnTo>
                  <a:pt x="1418" y="20"/>
                </a:lnTo>
                <a:lnTo>
                  <a:pt x="1461" y="43"/>
                </a:lnTo>
                <a:lnTo>
                  <a:pt x="1498" y="75"/>
                </a:lnTo>
                <a:lnTo>
                  <a:pt x="1530" y="112"/>
                </a:lnTo>
                <a:lnTo>
                  <a:pt x="1554" y="157"/>
                </a:lnTo>
                <a:lnTo>
                  <a:pt x="1570" y="205"/>
                </a:lnTo>
                <a:lnTo>
                  <a:pt x="1573" y="257"/>
                </a:lnTo>
                <a:lnTo>
                  <a:pt x="1573" y="340"/>
                </a:lnTo>
                <a:lnTo>
                  <a:pt x="5209" y="1535"/>
                </a:lnTo>
                <a:lnTo>
                  <a:pt x="5243" y="1549"/>
                </a:lnTo>
                <a:lnTo>
                  <a:pt x="5271" y="1571"/>
                </a:lnTo>
                <a:lnTo>
                  <a:pt x="5294" y="1597"/>
                </a:lnTo>
                <a:lnTo>
                  <a:pt x="5312" y="1629"/>
                </a:lnTo>
                <a:lnTo>
                  <a:pt x="5323" y="1663"/>
                </a:lnTo>
                <a:lnTo>
                  <a:pt x="5328" y="1699"/>
                </a:lnTo>
                <a:lnTo>
                  <a:pt x="5323" y="1736"/>
                </a:lnTo>
                <a:lnTo>
                  <a:pt x="5312" y="1770"/>
                </a:lnTo>
                <a:lnTo>
                  <a:pt x="5294" y="1802"/>
                </a:lnTo>
                <a:lnTo>
                  <a:pt x="5271" y="1827"/>
                </a:lnTo>
                <a:lnTo>
                  <a:pt x="5241" y="1848"/>
                </a:lnTo>
                <a:lnTo>
                  <a:pt x="5209" y="1864"/>
                </a:lnTo>
                <a:lnTo>
                  <a:pt x="1573" y="3059"/>
                </a:lnTo>
                <a:lnTo>
                  <a:pt x="1573" y="5129"/>
                </a:lnTo>
                <a:lnTo>
                  <a:pt x="1703" y="5152"/>
                </a:lnTo>
                <a:lnTo>
                  <a:pt x="1828" y="5184"/>
                </a:lnTo>
                <a:lnTo>
                  <a:pt x="1947" y="5223"/>
                </a:lnTo>
                <a:lnTo>
                  <a:pt x="2061" y="5271"/>
                </a:lnTo>
                <a:lnTo>
                  <a:pt x="2169" y="5324"/>
                </a:lnTo>
                <a:lnTo>
                  <a:pt x="2272" y="5381"/>
                </a:lnTo>
                <a:lnTo>
                  <a:pt x="2367" y="5445"/>
                </a:lnTo>
                <a:lnTo>
                  <a:pt x="2456" y="5513"/>
                </a:lnTo>
                <a:lnTo>
                  <a:pt x="2536" y="5584"/>
                </a:lnTo>
                <a:lnTo>
                  <a:pt x="2607" y="5657"/>
                </a:lnTo>
                <a:lnTo>
                  <a:pt x="2625" y="5684"/>
                </a:lnTo>
                <a:lnTo>
                  <a:pt x="2636" y="5714"/>
                </a:lnTo>
                <a:lnTo>
                  <a:pt x="2636" y="5744"/>
                </a:lnTo>
                <a:lnTo>
                  <a:pt x="2627" y="5774"/>
                </a:lnTo>
                <a:lnTo>
                  <a:pt x="2609" y="5803"/>
                </a:lnTo>
                <a:lnTo>
                  <a:pt x="2586" y="5822"/>
                </a:lnTo>
                <a:lnTo>
                  <a:pt x="2557" y="5835"/>
                </a:lnTo>
                <a:lnTo>
                  <a:pt x="2527" y="5840"/>
                </a:lnTo>
                <a:lnTo>
                  <a:pt x="109" y="5840"/>
                </a:lnTo>
                <a:lnTo>
                  <a:pt x="78" y="5835"/>
                </a:lnTo>
                <a:lnTo>
                  <a:pt x="50" y="5822"/>
                </a:lnTo>
                <a:lnTo>
                  <a:pt x="27" y="5803"/>
                </a:lnTo>
                <a:lnTo>
                  <a:pt x="9" y="5774"/>
                </a:lnTo>
                <a:lnTo>
                  <a:pt x="0" y="5744"/>
                </a:lnTo>
                <a:lnTo>
                  <a:pt x="2" y="5714"/>
                </a:lnTo>
                <a:lnTo>
                  <a:pt x="11" y="5684"/>
                </a:lnTo>
                <a:lnTo>
                  <a:pt x="28" y="5657"/>
                </a:lnTo>
                <a:lnTo>
                  <a:pt x="100" y="5584"/>
                </a:lnTo>
                <a:lnTo>
                  <a:pt x="180" y="5513"/>
                </a:lnTo>
                <a:lnTo>
                  <a:pt x="269" y="5445"/>
                </a:lnTo>
                <a:lnTo>
                  <a:pt x="363" y="5381"/>
                </a:lnTo>
                <a:lnTo>
                  <a:pt x="466" y="5323"/>
                </a:lnTo>
                <a:lnTo>
                  <a:pt x="575" y="5271"/>
                </a:lnTo>
                <a:lnTo>
                  <a:pt x="689" y="5223"/>
                </a:lnTo>
                <a:lnTo>
                  <a:pt x="808" y="5184"/>
                </a:lnTo>
                <a:lnTo>
                  <a:pt x="932" y="5152"/>
                </a:lnTo>
                <a:lnTo>
                  <a:pt x="1062" y="5129"/>
                </a:lnTo>
                <a:lnTo>
                  <a:pt x="1062" y="257"/>
                </a:lnTo>
                <a:lnTo>
                  <a:pt x="1068" y="205"/>
                </a:lnTo>
                <a:lnTo>
                  <a:pt x="1082" y="157"/>
                </a:lnTo>
                <a:lnTo>
                  <a:pt x="1105" y="112"/>
                </a:lnTo>
                <a:lnTo>
                  <a:pt x="1137" y="75"/>
                </a:lnTo>
                <a:lnTo>
                  <a:pt x="1175" y="43"/>
                </a:lnTo>
                <a:lnTo>
                  <a:pt x="1219" y="20"/>
                </a:lnTo>
                <a:lnTo>
                  <a:pt x="1267" y="6"/>
                </a:lnTo>
                <a:lnTo>
                  <a:pt x="1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91" name="Shape 9991"/>
          <p:cNvSpPr/>
          <p:nvPr/>
        </p:nvSpPr>
        <p:spPr>
          <a:xfrm>
            <a:off x="5193493" y="4442328"/>
            <a:ext cx="181004" cy="236818"/>
          </a:xfrm>
          <a:custGeom>
            <a:avLst/>
            <a:gdLst/>
            <a:ahLst/>
            <a:cxnLst/>
            <a:rect l="0" t="0" r="0" b="0"/>
            <a:pathLst>
              <a:path w="4379" h="5728" extrusionOk="0">
                <a:moveTo>
                  <a:pt x="257" y="0"/>
                </a:moveTo>
                <a:lnTo>
                  <a:pt x="307" y="5"/>
                </a:lnTo>
                <a:lnTo>
                  <a:pt x="356" y="21"/>
                </a:lnTo>
                <a:lnTo>
                  <a:pt x="400" y="43"/>
                </a:lnTo>
                <a:lnTo>
                  <a:pt x="438" y="75"/>
                </a:lnTo>
                <a:lnTo>
                  <a:pt x="468" y="113"/>
                </a:lnTo>
                <a:lnTo>
                  <a:pt x="492" y="157"/>
                </a:lnTo>
                <a:lnTo>
                  <a:pt x="508" y="204"/>
                </a:lnTo>
                <a:lnTo>
                  <a:pt x="511" y="256"/>
                </a:lnTo>
                <a:lnTo>
                  <a:pt x="511" y="450"/>
                </a:lnTo>
                <a:lnTo>
                  <a:pt x="625" y="391"/>
                </a:lnTo>
                <a:lnTo>
                  <a:pt x="738" y="342"/>
                </a:lnTo>
                <a:lnTo>
                  <a:pt x="857" y="303"/>
                </a:lnTo>
                <a:lnTo>
                  <a:pt x="975" y="272"/>
                </a:lnTo>
                <a:lnTo>
                  <a:pt x="1097" y="251"/>
                </a:lnTo>
                <a:lnTo>
                  <a:pt x="1220" y="239"/>
                </a:lnTo>
                <a:lnTo>
                  <a:pt x="1342" y="237"/>
                </a:lnTo>
                <a:lnTo>
                  <a:pt x="1465" y="244"/>
                </a:lnTo>
                <a:lnTo>
                  <a:pt x="1586" y="260"/>
                </a:lnTo>
                <a:lnTo>
                  <a:pt x="1708" y="286"/>
                </a:lnTo>
                <a:lnTo>
                  <a:pt x="1827" y="319"/>
                </a:lnTo>
                <a:lnTo>
                  <a:pt x="1943" y="365"/>
                </a:lnTo>
                <a:lnTo>
                  <a:pt x="2057" y="417"/>
                </a:lnTo>
                <a:lnTo>
                  <a:pt x="2172" y="471"/>
                </a:lnTo>
                <a:lnTo>
                  <a:pt x="2291" y="516"/>
                </a:lnTo>
                <a:lnTo>
                  <a:pt x="2411" y="551"/>
                </a:lnTo>
                <a:lnTo>
                  <a:pt x="2533" y="576"/>
                </a:lnTo>
                <a:lnTo>
                  <a:pt x="2657" y="591"/>
                </a:lnTo>
                <a:lnTo>
                  <a:pt x="2781" y="598"/>
                </a:lnTo>
                <a:lnTo>
                  <a:pt x="2905" y="595"/>
                </a:lnTo>
                <a:lnTo>
                  <a:pt x="3028" y="583"/>
                </a:lnTo>
                <a:lnTo>
                  <a:pt x="3151" y="560"/>
                </a:lnTo>
                <a:lnTo>
                  <a:pt x="3273" y="529"/>
                </a:lnTo>
                <a:lnTo>
                  <a:pt x="3391" y="487"/>
                </a:lnTo>
                <a:lnTo>
                  <a:pt x="3508" y="436"/>
                </a:lnTo>
                <a:lnTo>
                  <a:pt x="4155" y="122"/>
                </a:lnTo>
                <a:lnTo>
                  <a:pt x="4194" y="108"/>
                </a:lnTo>
                <a:lnTo>
                  <a:pt x="4232" y="106"/>
                </a:lnTo>
                <a:lnTo>
                  <a:pt x="4270" y="113"/>
                </a:lnTo>
                <a:lnTo>
                  <a:pt x="4305" y="129"/>
                </a:lnTo>
                <a:lnTo>
                  <a:pt x="4330" y="148"/>
                </a:lnTo>
                <a:lnTo>
                  <a:pt x="4351" y="173"/>
                </a:lnTo>
                <a:lnTo>
                  <a:pt x="4366" y="200"/>
                </a:lnTo>
                <a:lnTo>
                  <a:pt x="4375" y="230"/>
                </a:lnTo>
                <a:lnTo>
                  <a:pt x="4379" y="262"/>
                </a:lnTo>
                <a:lnTo>
                  <a:pt x="4379" y="2220"/>
                </a:lnTo>
                <a:lnTo>
                  <a:pt x="4373" y="2272"/>
                </a:lnTo>
                <a:lnTo>
                  <a:pt x="4359" y="2319"/>
                </a:lnTo>
                <a:lnTo>
                  <a:pt x="4337" y="2365"/>
                </a:lnTo>
                <a:lnTo>
                  <a:pt x="4307" y="2405"/>
                </a:lnTo>
                <a:lnTo>
                  <a:pt x="4269" y="2438"/>
                </a:lnTo>
                <a:lnTo>
                  <a:pt x="4225" y="2466"/>
                </a:lnTo>
                <a:lnTo>
                  <a:pt x="3508" y="2813"/>
                </a:lnTo>
                <a:lnTo>
                  <a:pt x="3391" y="2864"/>
                </a:lnTo>
                <a:lnTo>
                  <a:pt x="3273" y="2906"/>
                </a:lnTo>
                <a:lnTo>
                  <a:pt x="3151" y="2937"/>
                </a:lnTo>
                <a:lnTo>
                  <a:pt x="3028" y="2960"/>
                </a:lnTo>
                <a:lnTo>
                  <a:pt x="2905" y="2972"/>
                </a:lnTo>
                <a:lnTo>
                  <a:pt x="2781" y="2976"/>
                </a:lnTo>
                <a:lnTo>
                  <a:pt x="2657" y="2969"/>
                </a:lnTo>
                <a:lnTo>
                  <a:pt x="2533" y="2953"/>
                </a:lnTo>
                <a:lnTo>
                  <a:pt x="2411" y="2929"/>
                </a:lnTo>
                <a:lnTo>
                  <a:pt x="2291" y="2894"/>
                </a:lnTo>
                <a:lnTo>
                  <a:pt x="2172" y="2848"/>
                </a:lnTo>
                <a:lnTo>
                  <a:pt x="2057" y="2794"/>
                </a:lnTo>
                <a:lnTo>
                  <a:pt x="1943" y="2742"/>
                </a:lnTo>
                <a:lnTo>
                  <a:pt x="1827" y="2698"/>
                </a:lnTo>
                <a:lnTo>
                  <a:pt x="1708" y="2663"/>
                </a:lnTo>
                <a:lnTo>
                  <a:pt x="1586" y="2637"/>
                </a:lnTo>
                <a:lnTo>
                  <a:pt x="1465" y="2621"/>
                </a:lnTo>
                <a:lnTo>
                  <a:pt x="1342" y="2614"/>
                </a:lnTo>
                <a:lnTo>
                  <a:pt x="1220" y="2618"/>
                </a:lnTo>
                <a:lnTo>
                  <a:pt x="1097" y="2628"/>
                </a:lnTo>
                <a:lnTo>
                  <a:pt x="975" y="2649"/>
                </a:lnTo>
                <a:lnTo>
                  <a:pt x="857" y="2681"/>
                </a:lnTo>
                <a:lnTo>
                  <a:pt x="738" y="2719"/>
                </a:lnTo>
                <a:lnTo>
                  <a:pt x="625" y="2768"/>
                </a:lnTo>
                <a:lnTo>
                  <a:pt x="511" y="2827"/>
                </a:lnTo>
                <a:lnTo>
                  <a:pt x="511" y="5472"/>
                </a:lnTo>
                <a:lnTo>
                  <a:pt x="508" y="5524"/>
                </a:lnTo>
                <a:lnTo>
                  <a:pt x="492" y="5571"/>
                </a:lnTo>
                <a:lnTo>
                  <a:pt x="468" y="5615"/>
                </a:lnTo>
                <a:lnTo>
                  <a:pt x="438" y="5653"/>
                </a:lnTo>
                <a:lnTo>
                  <a:pt x="400" y="5685"/>
                </a:lnTo>
                <a:lnTo>
                  <a:pt x="356" y="5707"/>
                </a:lnTo>
                <a:lnTo>
                  <a:pt x="307" y="5723"/>
                </a:lnTo>
                <a:lnTo>
                  <a:pt x="257" y="5728"/>
                </a:lnTo>
                <a:lnTo>
                  <a:pt x="204" y="5723"/>
                </a:lnTo>
                <a:lnTo>
                  <a:pt x="157" y="5707"/>
                </a:lnTo>
                <a:lnTo>
                  <a:pt x="114" y="5685"/>
                </a:lnTo>
                <a:lnTo>
                  <a:pt x="75" y="5653"/>
                </a:lnTo>
                <a:lnTo>
                  <a:pt x="44" y="5615"/>
                </a:lnTo>
                <a:lnTo>
                  <a:pt x="21" y="5571"/>
                </a:lnTo>
                <a:lnTo>
                  <a:pt x="5" y="5524"/>
                </a:lnTo>
                <a:lnTo>
                  <a:pt x="0" y="5472"/>
                </a:lnTo>
                <a:lnTo>
                  <a:pt x="0" y="256"/>
                </a:lnTo>
                <a:lnTo>
                  <a:pt x="5" y="204"/>
                </a:lnTo>
                <a:lnTo>
                  <a:pt x="21" y="157"/>
                </a:lnTo>
                <a:lnTo>
                  <a:pt x="44" y="113"/>
                </a:lnTo>
                <a:lnTo>
                  <a:pt x="75" y="75"/>
                </a:lnTo>
                <a:lnTo>
                  <a:pt x="114" y="43"/>
                </a:lnTo>
                <a:lnTo>
                  <a:pt x="157" y="21"/>
                </a:lnTo>
                <a:lnTo>
                  <a:pt x="204" y="5"/>
                </a:lnTo>
                <a:lnTo>
                  <a:pt x="2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92" name="Shape 9992"/>
          <p:cNvSpPr/>
          <p:nvPr/>
        </p:nvSpPr>
        <p:spPr>
          <a:xfrm>
            <a:off x="3473342" y="4446997"/>
            <a:ext cx="227718" cy="227479"/>
          </a:xfrm>
          <a:custGeom>
            <a:avLst/>
            <a:gdLst/>
            <a:ahLst/>
            <a:cxnLst/>
            <a:rect l="0" t="0" r="0" b="0"/>
            <a:pathLst>
              <a:path w="5710" h="5705" extrusionOk="0">
                <a:moveTo>
                  <a:pt x="2854" y="883"/>
                </a:moveTo>
                <a:lnTo>
                  <a:pt x="2811" y="889"/>
                </a:lnTo>
                <a:lnTo>
                  <a:pt x="2769" y="902"/>
                </a:lnTo>
                <a:lnTo>
                  <a:pt x="2734" y="925"/>
                </a:lnTo>
                <a:lnTo>
                  <a:pt x="2705" y="954"/>
                </a:lnTo>
                <a:lnTo>
                  <a:pt x="2682" y="991"/>
                </a:lnTo>
                <a:lnTo>
                  <a:pt x="2667" y="1031"/>
                </a:lnTo>
                <a:lnTo>
                  <a:pt x="2662" y="1074"/>
                </a:lnTo>
                <a:lnTo>
                  <a:pt x="2662" y="2295"/>
                </a:lnTo>
                <a:lnTo>
                  <a:pt x="2596" y="2323"/>
                </a:lnTo>
                <a:lnTo>
                  <a:pt x="2531" y="2358"/>
                </a:lnTo>
                <a:lnTo>
                  <a:pt x="2474" y="2401"/>
                </a:lnTo>
                <a:lnTo>
                  <a:pt x="2422" y="2451"/>
                </a:lnTo>
                <a:lnTo>
                  <a:pt x="2377" y="2507"/>
                </a:lnTo>
                <a:lnTo>
                  <a:pt x="2337" y="2568"/>
                </a:lnTo>
                <a:lnTo>
                  <a:pt x="2306" y="2634"/>
                </a:lnTo>
                <a:lnTo>
                  <a:pt x="2283" y="2703"/>
                </a:lnTo>
                <a:lnTo>
                  <a:pt x="2269" y="2776"/>
                </a:lnTo>
                <a:lnTo>
                  <a:pt x="2264" y="2852"/>
                </a:lnTo>
                <a:lnTo>
                  <a:pt x="2269" y="2932"/>
                </a:lnTo>
                <a:lnTo>
                  <a:pt x="2285" y="3010"/>
                </a:lnTo>
                <a:lnTo>
                  <a:pt x="2311" y="3083"/>
                </a:lnTo>
                <a:lnTo>
                  <a:pt x="2344" y="3150"/>
                </a:lnTo>
                <a:lnTo>
                  <a:pt x="2387" y="3213"/>
                </a:lnTo>
                <a:lnTo>
                  <a:pt x="2438" y="3270"/>
                </a:lnTo>
                <a:lnTo>
                  <a:pt x="2493" y="3320"/>
                </a:lnTo>
                <a:lnTo>
                  <a:pt x="2556" y="3362"/>
                </a:lnTo>
                <a:lnTo>
                  <a:pt x="2625" y="3397"/>
                </a:lnTo>
                <a:lnTo>
                  <a:pt x="2698" y="3421"/>
                </a:lnTo>
                <a:lnTo>
                  <a:pt x="2774" y="3437"/>
                </a:lnTo>
                <a:lnTo>
                  <a:pt x="2854" y="3442"/>
                </a:lnTo>
                <a:lnTo>
                  <a:pt x="2934" y="3437"/>
                </a:lnTo>
                <a:lnTo>
                  <a:pt x="3011" y="3421"/>
                </a:lnTo>
                <a:lnTo>
                  <a:pt x="3083" y="3397"/>
                </a:lnTo>
                <a:lnTo>
                  <a:pt x="3153" y="3362"/>
                </a:lnTo>
                <a:lnTo>
                  <a:pt x="3215" y="3320"/>
                </a:lnTo>
                <a:lnTo>
                  <a:pt x="3273" y="3270"/>
                </a:lnTo>
                <a:lnTo>
                  <a:pt x="3321" y="3213"/>
                </a:lnTo>
                <a:lnTo>
                  <a:pt x="3365" y="3150"/>
                </a:lnTo>
                <a:lnTo>
                  <a:pt x="3399" y="3083"/>
                </a:lnTo>
                <a:lnTo>
                  <a:pt x="3424" y="3010"/>
                </a:lnTo>
                <a:lnTo>
                  <a:pt x="3439" y="2932"/>
                </a:lnTo>
                <a:lnTo>
                  <a:pt x="3445" y="2852"/>
                </a:lnTo>
                <a:lnTo>
                  <a:pt x="3441" y="2784"/>
                </a:lnTo>
                <a:lnTo>
                  <a:pt x="3431" y="2720"/>
                </a:lnTo>
                <a:lnTo>
                  <a:pt x="3412" y="2656"/>
                </a:lnTo>
                <a:lnTo>
                  <a:pt x="3387" y="2597"/>
                </a:lnTo>
                <a:lnTo>
                  <a:pt x="3891" y="2101"/>
                </a:lnTo>
                <a:lnTo>
                  <a:pt x="3915" y="2070"/>
                </a:lnTo>
                <a:lnTo>
                  <a:pt x="3932" y="2037"/>
                </a:lnTo>
                <a:lnTo>
                  <a:pt x="3945" y="2002"/>
                </a:lnTo>
                <a:lnTo>
                  <a:pt x="3948" y="1966"/>
                </a:lnTo>
                <a:lnTo>
                  <a:pt x="3945" y="1928"/>
                </a:lnTo>
                <a:lnTo>
                  <a:pt x="3934" y="1893"/>
                </a:lnTo>
                <a:lnTo>
                  <a:pt x="3917" y="1860"/>
                </a:lnTo>
                <a:lnTo>
                  <a:pt x="3892" y="1829"/>
                </a:lnTo>
                <a:lnTo>
                  <a:pt x="3863" y="1804"/>
                </a:lnTo>
                <a:lnTo>
                  <a:pt x="3830" y="1787"/>
                </a:lnTo>
                <a:lnTo>
                  <a:pt x="3794" y="1775"/>
                </a:lnTo>
                <a:lnTo>
                  <a:pt x="3757" y="1771"/>
                </a:lnTo>
                <a:lnTo>
                  <a:pt x="3721" y="1775"/>
                </a:lnTo>
                <a:lnTo>
                  <a:pt x="3684" y="1785"/>
                </a:lnTo>
                <a:lnTo>
                  <a:pt x="3651" y="1803"/>
                </a:lnTo>
                <a:lnTo>
                  <a:pt x="3622" y="1827"/>
                </a:lnTo>
                <a:lnTo>
                  <a:pt x="3116" y="2325"/>
                </a:lnTo>
                <a:lnTo>
                  <a:pt x="3047" y="2295"/>
                </a:lnTo>
                <a:lnTo>
                  <a:pt x="3047" y="1074"/>
                </a:lnTo>
                <a:lnTo>
                  <a:pt x="3042" y="1031"/>
                </a:lnTo>
                <a:lnTo>
                  <a:pt x="3026" y="991"/>
                </a:lnTo>
                <a:lnTo>
                  <a:pt x="3004" y="954"/>
                </a:lnTo>
                <a:lnTo>
                  <a:pt x="2974" y="925"/>
                </a:lnTo>
                <a:lnTo>
                  <a:pt x="2939" y="902"/>
                </a:lnTo>
                <a:lnTo>
                  <a:pt x="2898" y="889"/>
                </a:lnTo>
                <a:lnTo>
                  <a:pt x="2854" y="883"/>
                </a:lnTo>
                <a:close/>
                <a:moveTo>
                  <a:pt x="2854" y="0"/>
                </a:moveTo>
                <a:lnTo>
                  <a:pt x="3017" y="4"/>
                </a:lnTo>
                <a:lnTo>
                  <a:pt x="3177" y="18"/>
                </a:lnTo>
                <a:lnTo>
                  <a:pt x="3337" y="40"/>
                </a:lnTo>
                <a:lnTo>
                  <a:pt x="3493" y="72"/>
                </a:lnTo>
                <a:lnTo>
                  <a:pt x="3648" y="111"/>
                </a:lnTo>
                <a:lnTo>
                  <a:pt x="3799" y="160"/>
                </a:lnTo>
                <a:lnTo>
                  <a:pt x="3948" y="216"/>
                </a:lnTo>
                <a:lnTo>
                  <a:pt x="4092" y="281"/>
                </a:lnTo>
                <a:lnTo>
                  <a:pt x="4233" y="354"/>
                </a:lnTo>
                <a:lnTo>
                  <a:pt x="4370" y="434"/>
                </a:lnTo>
                <a:lnTo>
                  <a:pt x="4504" y="523"/>
                </a:lnTo>
                <a:lnTo>
                  <a:pt x="4632" y="620"/>
                </a:lnTo>
                <a:lnTo>
                  <a:pt x="4755" y="724"/>
                </a:lnTo>
                <a:lnTo>
                  <a:pt x="4873" y="837"/>
                </a:lnTo>
                <a:lnTo>
                  <a:pt x="4985" y="954"/>
                </a:lnTo>
                <a:lnTo>
                  <a:pt x="5089" y="1078"/>
                </a:lnTo>
                <a:lnTo>
                  <a:pt x="5186" y="1206"/>
                </a:lnTo>
                <a:lnTo>
                  <a:pt x="5274" y="1338"/>
                </a:lnTo>
                <a:lnTo>
                  <a:pt x="5356" y="1475"/>
                </a:lnTo>
                <a:lnTo>
                  <a:pt x="5429" y="1615"/>
                </a:lnTo>
                <a:lnTo>
                  <a:pt x="5493" y="1761"/>
                </a:lnTo>
                <a:lnTo>
                  <a:pt x="5551" y="1908"/>
                </a:lnTo>
                <a:lnTo>
                  <a:pt x="5599" y="2059"/>
                </a:lnTo>
                <a:lnTo>
                  <a:pt x="5637" y="2214"/>
                </a:lnTo>
                <a:lnTo>
                  <a:pt x="5669" y="2370"/>
                </a:lnTo>
                <a:lnTo>
                  <a:pt x="5691" y="2529"/>
                </a:lnTo>
                <a:lnTo>
                  <a:pt x="5705" y="2691"/>
                </a:lnTo>
                <a:lnTo>
                  <a:pt x="5710" y="2852"/>
                </a:lnTo>
                <a:lnTo>
                  <a:pt x="5705" y="3015"/>
                </a:lnTo>
                <a:lnTo>
                  <a:pt x="5691" y="3176"/>
                </a:lnTo>
                <a:lnTo>
                  <a:pt x="5669" y="3334"/>
                </a:lnTo>
                <a:lnTo>
                  <a:pt x="5637" y="3492"/>
                </a:lnTo>
                <a:lnTo>
                  <a:pt x="5599" y="3645"/>
                </a:lnTo>
                <a:lnTo>
                  <a:pt x="5551" y="3797"/>
                </a:lnTo>
                <a:lnTo>
                  <a:pt x="5493" y="3945"/>
                </a:lnTo>
                <a:lnTo>
                  <a:pt x="5429" y="4089"/>
                </a:lnTo>
                <a:lnTo>
                  <a:pt x="5356" y="4231"/>
                </a:lnTo>
                <a:lnTo>
                  <a:pt x="5274" y="4368"/>
                </a:lnTo>
                <a:lnTo>
                  <a:pt x="5186" y="4500"/>
                </a:lnTo>
                <a:lnTo>
                  <a:pt x="5089" y="4628"/>
                </a:lnTo>
                <a:lnTo>
                  <a:pt x="4985" y="4751"/>
                </a:lnTo>
                <a:lnTo>
                  <a:pt x="4873" y="4869"/>
                </a:lnTo>
                <a:lnTo>
                  <a:pt x="4755" y="4982"/>
                </a:lnTo>
                <a:lnTo>
                  <a:pt x="4632" y="5086"/>
                </a:lnTo>
                <a:lnTo>
                  <a:pt x="4504" y="5182"/>
                </a:lnTo>
                <a:lnTo>
                  <a:pt x="4370" y="5270"/>
                </a:lnTo>
                <a:lnTo>
                  <a:pt x="4233" y="5352"/>
                </a:lnTo>
                <a:lnTo>
                  <a:pt x="4092" y="5424"/>
                </a:lnTo>
                <a:lnTo>
                  <a:pt x="3948" y="5489"/>
                </a:lnTo>
                <a:lnTo>
                  <a:pt x="3799" y="5546"/>
                </a:lnTo>
                <a:lnTo>
                  <a:pt x="3648" y="5594"/>
                </a:lnTo>
                <a:lnTo>
                  <a:pt x="3493" y="5634"/>
                </a:lnTo>
                <a:lnTo>
                  <a:pt x="3337" y="5665"/>
                </a:lnTo>
                <a:lnTo>
                  <a:pt x="3177" y="5686"/>
                </a:lnTo>
                <a:lnTo>
                  <a:pt x="3017" y="5700"/>
                </a:lnTo>
                <a:lnTo>
                  <a:pt x="2854" y="5705"/>
                </a:lnTo>
                <a:lnTo>
                  <a:pt x="2691" y="5700"/>
                </a:lnTo>
                <a:lnTo>
                  <a:pt x="2531" y="5686"/>
                </a:lnTo>
                <a:lnTo>
                  <a:pt x="2372" y="5665"/>
                </a:lnTo>
                <a:lnTo>
                  <a:pt x="2215" y="5634"/>
                </a:lnTo>
                <a:lnTo>
                  <a:pt x="2061" y="5594"/>
                </a:lnTo>
                <a:lnTo>
                  <a:pt x="1910" y="5546"/>
                </a:lnTo>
                <a:lnTo>
                  <a:pt x="1760" y="5489"/>
                </a:lnTo>
                <a:lnTo>
                  <a:pt x="1616" y="5424"/>
                </a:lnTo>
                <a:lnTo>
                  <a:pt x="1476" y="5352"/>
                </a:lnTo>
                <a:lnTo>
                  <a:pt x="1339" y="5270"/>
                </a:lnTo>
                <a:lnTo>
                  <a:pt x="1205" y="5182"/>
                </a:lnTo>
                <a:lnTo>
                  <a:pt x="1076" y="5086"/>
                </a:lnTo>
                <a:lnTo>
                  <a:pt x="953" y="4982"/>
                </a:lnTo>
                <a:lnTo>
                  <a:pt x="835" y="4869"/>
                </a:lnTo>
                <a:lnTo>
                  <a:pt x="724" y="4751"/>
                </a:lnTo>
                <a:lnTo>
                  <a:pt x="620" y="4628"/>
                </a:lnTo>
                <a:lnTo>
                  <a:pt x="523" y="4500"/>
                </a:lnTo>
                <a:lnTo>
                  <a:pt x="434" y="4368"/>
                </a:lnTo>
                <a:lnTo>
                  <a:pt x="352" y="4231"/>
                </a:lnTo>
                <a:lnTo>
                  <a:pt x="280" y="4089"/>
                </a:lnTo>
                <a:lnTo>
                  <a:pt x="215" y="3945"/>
                </a:lnTo>
                <a:lnTo>
                  <a:pt x="158" y="3797"/>
                </a:lnTo>
                <a:lnTo>
                  <a:pt x="111" y="3645"/>
                </a:lnTo>
                <a:lnTo>
                  <a:pt x="71" y="3492"/>
                </a:lnTo>
                <a:lnTo>
                  <a:pt x="40" y="3334"/>
                </a:lnTo>
                <a:lnTo>
                  <a:pt x="17" y="3176"/>
                </a:lnTo>
                <a:lnTo>
                  <a:pt x="3" y="3015"/>
                </a:lnTo>
                <a:lnTo>
                  <a:pt x="0" y="2852"/>
                </a:lnTo>
                <a:lnTo>
                  <a:pt x="3" y="2691"/>
                </a:lnTo>
                <a:lnTo>
                  <a:pt x="17" y="2529"/>
                </a:lnTo>
                <a:lnTo>
                  <a:pt x="40" y="2370"/>
                </a:lnTo>
                <a:lnTo>
                  <a:pt x="71" y="2214"/>
                </a:lnTo>
                <a:lnTo>
                  <a:pt x="111" y="2059"/>
                </a:lnTo>
                <a:lnTo>
                  <a:pt x="158" y="1908"/>
                </a:lnTo>
                <a:lnTo>
                  <a:pt x="215" y="1761"/>
                </a:lnTo>
                <a:lnTo>
                  <a:pt x="280" y="1615"/>
                </a:lnTo>
                <a:lnTo>
                  <a:pt x="352" y="1475"/>
                </a:lnTo>
                <a:lnTo>
                  <a:pt x="434" y="1338"/>
                </a:lnTo>
                <a:lnTo>
                  <a:pt x="523" y="1206"/>
                </a:lnTo>
                <a:lnTo>
                  <a:pt x="620" y="1078"/>
                </a:lnTo>
                <a:lnTo>
                  <a:pt x="724" y="954"/>
                </a:lnTo>
                <a:lnTo>
                  <a:pt x="835" y="837"/>
                </a:lnTo>
                <a:lnTo>
                  <a:pt x="953" y="724"/>
                </a:lnTo>
                <a:lnTo>
                  <a:pt x="1076" y="620"/>
                </a:lnTo>
                <a:lnTo>
                  <a:pt x="1205" y="523"/>
                </a:lnTo>
                <a:lnTo>
                  <a:pt x="1339" y="434"/>
                </a:lnTo>
                <a:lnTo>
                  <a:pt x="1476" y="354"/>
                </a:lnTo>
                <a:lnTo>
                  <a:pt x="1616" y="281"/>
                </a:lnTo>
                <a:lnTo>
                  <a:pt x="1760" y="216"/>
                </a:lnTo>
                <a:lnTo>
                  <a:pt x="1910" y="160"/>
                </a:lnTo>
                <a:lnTo>
                  <a:pt x="2061" y="111"/>
                </a:lnTo>
                <a:lnTo>
                  <a:pt x="2215" y="72"/>
                </a:lnTo>
                <a:lnTo>
                  <a:pt x="2372" y="40"/>
                </a:lnTo>
                <a:lnTo>
                  <a:pt x="2531" y="18"/>
                </a:lnTo>
                <a:lnTo>
                  <a:pt x="2691" y="4"/>
                </a:lnTo>
                <a:lnTo>
                  <a:pt x="28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9993" name="Shape 9993"/>
          <p:cNvGrpSpPr/>
          <p:nvPr/>
        </p:nvGrpSpPr>
        <p:grpSpPr>
          <a:xfrm>
            <a:off x="1344658" y="4482215"/>
            <a:ext cx="157960" cy="157043"/>
            <a:chOff x="329" y="-3188"/>
            <a:chExt cx="2930" cy="2913"/>
          </a:xfrm>
        </p:grpSpPr>
        <p:sp>
          <p:nvSpPr>
            <p:cNvPr id="9994" name="Shape 9994"/>
            <p:cNvSpPr/>
            <p:nvPr/>
          </p:nvSpPr>
          <p:spPr>
            <a:xfrm>
              <a:off x="917" y="-3188"/>
              <a:ext cx="256" cy="858"/>
            </a:xfrm>
            <a:custGeom>
              <a:avLst/>
              <a:gdLst/>
              <a:ahLst/>
              <a:cxnLst/>
              <a:rect l="0" t="0" r="0" b="0"/>
              <a:pathLst>
                <a:path w="512" h="1716" extrusionOk="0">
                  <a:moveTo>
                    <a:pt x="256" y="0"/>
                  </a:moveTo>
                  <a:lnTo>
                    <a:pt x="308" y="5"/>
                  </a:lnTo>
                  <a:lnTo>
                    <a:pt x="356" y="21"/>
                  </a:lnTo>
                  <a:lnTo>
                    <a:pt x="400" y="44"/>
                  </a:lnTo>
                  <a:lnTo>
                    <a:pt x="438" y="76"/>
                  </a:lnTo>
                  <a:lnTo>
                    <a:pt x="470" y="114"/>
                  </a:lnTo>
                  <a:lnTo>
                    <a:pt x="493" y="156"/>
                  </a:lnTo>
                  <a:lnTo>
                    <a:pt x="507" y="205"/>
                  </a:lnTo>
                  <a:lnTo>
                    <a:pt x="512" y="256"/>
                  </a:lnTo>
                  <a:lnTo>
                    <a:pt x="512" y="1460"/>
                  </a:lnTo>
                  <a:lnTo>
                    <a:pt x="507" y="1512"/>
                  </a:lnTo>
                  <a:lnTo>
                    <a:pt x="493" y="1560"/>
                  </a:lnTo>
                  <a:lnTo>
                    <a:pt x="470" y="1604"/>
                  </a:lnTo>
                  <a:lnTo>
                    <a:pt x="438" y="1642"/>
                  </a:lnTo>
                  <a:lnTo>
                    <a:pt x="400" y="1674"/>
                  </a:lnTo>
                  <a:lnTo>
                    <a:pt x="356" y="1697"/>
                  </a:lnTo>
                  <a:lnTo>
                    <a:pt x="308" y="1711"/>
                  </a:lnTo>
                  <a:lnTo>
                    <a:pt x="256" y="1716"/>
                  </a:lnTo>
                  <a:lnTo>
                    <a:pt x="205" y="1711"/>
                  </a:lnTo>
                  <a:lnTo>
                    <a:pt x="157" y="1697"/>
                  </a:lnTo>
                  <a:lnTo>
                    <a:pt x="114" y="1674"/>
                  </a:lnTo>
                  <a:lnTo>
                    <a:pt x="75" y="1642"/>
                  </a:lnTo>
                  <a:lnTo>
                    <a:pt x="45" y="1604"/>
                  </a:lnTo>
                  <a:lnTo>
                    <a:pt x="22" y="1560"/>
                  </a:lnTo>
                  <a:lnTo>
                    <a:pt x="6" y="1512"/>
                  </a:lnTo>
                  <a:lnTo>
                    <a:pt x="0" y="1460"/>
                  </a:lnTo>
                  <a:lnTo>
                    <a:pt x="0" y="256"/>
                  </a:lnTo>
                  <a:lnTo>
                    <a:pt x="6" y="205"/>
                  </a:lnTo>
                  <a:lnTo>
                    <a:pt x="22" y="156"/>
                  </a:lnTo>
                  <a:lnTo>
                    <a:pt x="45" y="114"/>
                  </a:lnTo>
                  <a:lnTo>
                    <a:pt x="75" y="76"/>
                  </a:lnTo>
                  <a:lnTo>
                    <a:pt x="114" y="44"/>
                  </a:lnTo>
                  <a:lnTo>
                    <a:pt x="157" y="21"/>
                  </a:lnTo>
                  <a:lnTo>
                    <a:pt x="205" y="5"/>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95" name="Shape 9995"/>
            <p:cNvSpPr/>
            <p:nvPr/>
          </p:nvSpPr>
          <p:spPr>
            <a:xfrm>
              <a:off x="2415" y="-3188"/>
              <a:ext cx="255" cy="858"/>
            </a:xfrm>
            <a:custGeom>
              <a:avLst/>
              <a:gdLst/>
              <a:ahLst/>
              <a:cxnLst/>
              <a:rect l="0" t="0" r="0" b="0"/>
              <a:pathLst>
                <a:path w="510" h="1716" extrusionOk="0">
                  <a:moveTo>
                    <a:pt x="254" y="0"/>
                  </a:moveTo>
                  <a:lnTo>
                    <a:pt x="305" y="5"/>
                  </a:lnTo>
                  <a:lnTo>
                    <a:pt x="353" y="21"/>
                  </a:lnTo>
                  <a:lnTo>
                    <a:pt x="398" y="44"/>
                  </a:lnTo>
                  <a:lnTo>
                    <a:pt x="435" y="76"/>
                  </a:lnTo>
                  <a:lnTo>
                    <a:pt x="467" y="114"/>
                  </a:lnTo>
                  <a:lnTo>
                    <a:pt x="490" y="156"/>
                  </a:lnTo>
                  <a:lnTo>
                    <a:pt x="505" y="205"/>
                  </a:lnTo>
                  <a:lnTo>
                    <a:pt x="510" y="256"/>
                  </a:lnTo>
                  <a:lnTo>
                    <a:pt x="510" y="1460"/>
                  </a:lnTo>
                  <a:lnTo>
                    <a:pt x="505" y="1512"/>
                  </a:lnTo>
                  <a:lnTo>
                    <a:pt x="490" y="1560"/>
                  </a:lnTo>
                  <a:lnTo>
                    <a:pt x="467" y="1604"/>
                  </a:lnTo>
                  <a:lnTo>
                    <a:pt x="435" y="1642"/>
                  </a:lnTo>
                  <a:lnTo>
                    <a:pt x="398" y="1674"/>
                  </a:lnTo>
                  <a:lnTo>
                    <a:pt x="353" y="1697"/>
                  </a:lnTo>
                  <a:lnTo>
                    <a:pt x="305" y="1711"/>
                  </a:lnTo>
                  <a:lnTo>
                    <a:pt x="254" y="1716"/>
                  </a:lnTo>
                  <a:lnTo>
                    <a:pt x="202" y="1711"/>
                  </a:lnTo>
                  <a:lnTo>
                    <a:pt x="154" y="1697"/>
                  </a:lnTo>
                  <a:lnTo>
                    <a:pt x="112" y="1674"/>
                  </a:lnTo>
                  <a:lnTo>
                    <a:pt x="74" y="1642"/>
                  </a:lnTo>
                  <a:lnTo>
                    <a:pt x="42" y="1604"/>
                  </a:lnTo>
                  <a:lnTo>
                    <a:pt x="19" y="1560"/>
                  </a:lnTo>
                  <a:lnTo>
                    <a:pt x="3" y="1512"/>
                  </a:lnTo>
                  <a:lnTo>
                    <a:pt x="0" y="1460"/>
                  </a:lnTo>
                  <a:lnTo>
                    <a:pt x="0" y="256"/>
                  </a:lnTo>
                  <a:lnTo>
                    <a:pt x="3" y="205"/>
                  </a:lnTo>
                  <a:lnTo>
                    <a:pt x="19" y="156"/>
                  </a:lnTo>
                  <a:lnTo>
                    <a:pt x="42" y="114"/>
                  </a:lnTo>
                  <a:lnTo>
                    <a:pt x="74" y="76"/>
                  </a:lnTo>
                  <a:lnTo>
                    <a:pt x="112" y="44"/>
                  </a:lnTo>
                  <a:lnTo>
                    <a:pt x="154" y="21"/>
                  </a:lnTo>
                  <a:lnTo>
                    <a:pt x="202" y="5"/>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96" name="Shape 9996"/>
            <p:cNvSpPr/>
            <p:nvPr/>
          </p:nvSpPr>
          <p:spPr>
            <a:xfrm>
              <a:off x="329" y="-2670"/>
              <a:ext cx="2930" cy="670"/>
            </a:xfrm>
            <a:custGeom>
              <a:avLst/>
              <a:gdLst/>
              <a:ahLst/>
              <a:cxnLst/>
              <a:rect l="0" t="0" r="0" b="0"/>
              <a:pathLst>
                <a:path w="5859" h="1339" extrusionOk="0">
                  <a:moveTo>
                    <a:pt x="192" y="0"/>
                  </a:moveTo>
                  <a:lnTo>
                    <a:pt x="793" y="0"/>
                  </a:lnTo>
                  <a:lnTo>
                    <a:pt x="793" y="424"/>
                  </a:lnTo>
                  <a:lnTo>
                    <a:pt x="797" y="506"/>
                  </a:lnTo>
                  <a:lnTo>
                    <a:pt x="813" y="582"/>
                  </a:lnTo>
                  <a:lnTo>
                    <a:pt x="836" y="655"/>
                  </a:lnTo>
                  <a:lnTo>
                    <a:pt x="868" y="727"/>
                  </a:lnTo>
                  <a:lnTo>
                    <a:pt x="907" y="791"/>
                  </a:lnTo>
                  <a:lnTo>
                    <a:pt x="953" y="849"/>
                  </a:lnTo>
                  <a:lnTo>
                    <a:pt x="1006" y="903"/>
                  </a:lnTo>
                  <a:lnTo>
                    <a:pt x="1067" y="951"/>
                  </a:lnTo>
                  <a:lnTo>
                    <a:pt x="1131" y="990"/>
                  </a:lnTo>
                  <a:lnTo>
                    <a:pt x="1200" y="1022"/>
                  </a:lnTo>
                  <a:lnTo>
                    <a:pt x="1275" y="1045"/>
                  </a:lnTo>
                  <a:lnTo>
                    <a:pt x="1351" y="1060"/>
                  </a:lnTo>
                  <a:lnTo>
                    <a:pt x="1431" y="1065"/>
                  </a:lnTo>
                  <a:lnTo>
                    <a:pt x="1511" y="1060"/>
                  </a:lnTo>
                  <a:lnTo>
                    <a:pt x="1590" y="1045"/>
                  </a:lnTo>
                  <a:lnTo>
                    <a:pt x="1663" y="1022"/>
                  </a:lnTo>
                  <a:lnTo>
                    <a:pt x="1732" y="990"/>
                  </a:lnTo>
                  <a:lnTo>
                    <a:pt x="1798" y="951"/>
                  </a:lnTo>
                  <a:lnTo>
                    <a:pt x="1856" y="903"/>
                  </a:lnTo>
                  <a:lnTo>
                    <a:pt x="1910" y="849"/>
                  </a:lnTo>
                  <a:lnTo>
                    <a:pt x="1956" y="791"/>
                  </a:lnTo>
                  <a:lnTo>
                    <a:pt x="1997" y="727"/>
                  </a:lnTo>
                  <a:lnTo>
                    <a:pt x="2029" y="655"/>
                  </a:lnTo>
                  <a:lnTo>
                    <a:pt x="2052" y="582"/>
                  </a:lnTo>
                  <a:lnTo>
                    <a:pt x="2066" y="506"/>
                  </a:lnTo>
                  <a:lnTo>
                    <a:pt x="2072" y="424"/>
                  </a:lnTo>
                  <a:lnTo>
                    <a:pt x="2072" y="0"/>
                  </a:lnTo>
                  <a:lnTo>
                    <a:pt x="3788" y="0"/>
                  </a:lnTo>
                  <a:lnTo>
                    <a:pt x="3788" y="424"/>
                  </a:lnTo>
                  <a:lnTo>
                    <a:pt x="3791" y="506"/>
                  </a:lnTo>
                  <a:lnTo>
                    <a:pt x="3807" y="582"/>
                  </a:lnTo>
                  <a:lnTo>
                    <a:pt x="3830" y="655"/>
                  </a:lnTo>
                  <a:lnTo>
                    <a:pt x="3862" y="727"/>
                  </a:lnTo>
                  <a:lnTo>
                    <a:pt x="3901" y="791"/>
                  </a:lnTo>
                  <a:lnTo>
                    <a:pt x="3948" y="849"/>
                  </a:lnTo>
                  <a:lnTo>
                    <a:pt x="4003" y="903"/>
                  </a:lnTo>
                  <a:lnTo>
                    <a:pt x="4061" y="951"/>
                  </a:lnTo>
                  <a:lnTo>
                    <a:pt x="4125" y="990"/>
                  </a:lnTo>
                  <a:lnTo>
                    <a:pt x="4195" y="1022"/>
                  </a:lnTo>
                  <a:lnTo>
                    <a:pt x="4269" y="1045"/>
                  </a:lnTo>
                  <a:lnTo>
                    <a:pt x="4346" y="1060"/>
                  </a:lnTo>
                  <a:lnTo>
                    <a:pt x="4426" y="1065"/>
                  </a:lnTo>
                  <a:lnTo>
                    <a:pt x="4506" y="1060"/>
                  </a:lnTo>
                  <a:lnTo>
                    <a:pt x="4584" y="1045"/>
                  </a:lnTo>
                  <a:lnTo>
                    <a:pt x="4657" y="1022"/>
                  </a:lnTo>
                  <a:lnTo>
                    <a:pt x="4726" y="990"/>
                  </a:lnTo>
                  <a:lnTo>
                    <a:pt x="4792" y="951"/>
                  </a:lnTo>
                  <a:lnTo>
                    <a:pt x="4851" y="903"/>
                  </a:lnTo>
                  <a:lnTo>
                    <a:pt x="4904" y="849"/>
                  </a:lnTo>
                  <a:lnTo>
                    <a:pt x="4952" y="791"/>
                  </a:lnTo>
                  <a:lnTo>
                    <a:pt x="4991" y="727"/>
                  </a:lnTo>
                  <a:lnTo>
                    <a:pt x="5023" y="655"/>
                  </a:lnTo>
                  <a:lnTo>
                    <a:pt x="5046" y="582"/>
                  </a:lnTo>
                  <a:lnTo>
                    <a:pt x="5061" y="506"/>
                  </a:lnTo>
                  <a:lnTo>
                    <a:pt x="5066" y="424"/>
                  </a:lnTo>
                  <a:lnTo>
                    <a:pt x="5066" y="0"/>
                  </a:lnTo>
                  <a:lnTo>
                    <a:pt x="5667" y="0"/>
                  </a:lnTo>
                  <a:lnTo>
                    <a:pt x="5710" y="5"/>
                  </a:lnTo>
                  <a:lnTo>
                    <a:pt x="5751" y="20"/>
                  </a:lnTo>
                  <a:lnTo>
                    <a:pt x="5786" y="41"/>
                  </a:lnTo>
                  <a:lnTo>
                    <a:pt x="5816" y="71"/>
                  </a:lnTo>
                  <a:lnTo>
                    <a:pt x="5840" y="107"/>
                  </a:lnTo>
                  <a:lnTo>
                    <a:pt x="5854" y="148"/>
                  </a:lnTo>
                  <a:lnTo>
                    <a:pt x="5859" y="192"/>
                  </a:lnTo>
                  <a:lnTo>
                    <a:pt x="5859" y="1339"/>
                  </a:lnTo>
                  <a:lnTo>
                    <a:pt x="0" y="1339"/>
                  </a:lnTo>
                  <a:lnTo>
                    <a:pt x="0" y="192"/>
                  </a:lnTo>
                  <a:lnTo>
                    <a:pt x="5" y="148"/>
                  </a:lnTo>
                  <a:lnTo>
                    <a:pt x="20" y="107"/>
                  </a:lnTo>
                  <a:lnTo>
                    <a:pt x="43" y="71"/>
                  </a:lnTo>
                  <a:lnTo>
                    <a:pt x="71" y="41"/>
                  </a:lnTo>
                  <a:lnTo>
                    <a:pt x="107" y="20"/>
                  </a:lnTo>
                  <a:lnTo>
                    <a:pt x="148" y="5"/>
                  </a:lnTo>
                  <a:lnTo>
                    <a:pt x="1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97" name="Shape 9997"/>
            <p:cNvSpPr/>
            <p:nvPr/>
          </p:nvSpPr>
          <p:spPr>
            <a:xfrm>
              <a:off x="329" y="-1744"/>
              <a:ext cx="2930" cy="1469"/>
            </a:xfrm>
            <a:custGeom>
              <a:avLst/>
              <a:gdLst/>
              <a:ahLst/>
              <a:cxnLst/>
              <a:rect l="0" t="0" r="0" b="0"/>
              <a:pathLst>
                <a:path w="5859" h="2938" extrusionOk="0">
                  <a:moveTo>
                    <a:pt x="3640" y="702"/>
                  </a:moveTo>
                  <a:lnTo>
                    <a:pt x="3604" y="705"/>
                  </a:lnTo>
                  <a:lnTo>
                    <a:pt x="3571" y="716"/>
                  </a:lnTo>
                  <a:lnTo>
                    <a:pt x="3540" y="730"/>
                  </a:lnTo>
                  <a:lnTo>
                    <a:pt x="3512" y="751"/>
                  </a:lnTo>
                  <a:lnTo>
                    <a:pt x="3476" y="782"/>
                  </a:lnTo>
                  <a:lnTo>
                    <a:pt x="3434" y="812"/>
                  </a:lnTo>
                  <a:lnTo>
                    <a:pt x="3387" y="844"/>
                  </a:lnTo>
                  <a:lnTo>
                    <a:pt x="3339" y="872"/>
                  </a:lnTo>
                  <a:lnTo>
                    <a:pt x="3290" y="901"/>
                  </a:lnTo>
                  <a:lnTo>
                    <a:pt x="3240" y="924"/>
                  </a:lnTo>
                  <a:lnTo>
                    <a:pt x="3208" y="942"/>
                  </a:lnTo>
                  <a:lnTo>
                    <a:pt x="3179" y="967"/>
                  </a:lnTo>
                  <a:lnTo>
                    <a:pt x="3154" y="995"/>
                  </a:lnTo>
                  <a:lnTo>
                    <a:pt x="3138" y="1027"/>
                  </a:lnTo>
                  <a:lnTo>
                    <a:pt x="3128" y="1065"/>
                  </a:lnTo>
                  <a:lnTo>
                    <a:pt x="3124" y="1102"/>
                  </a:lnTo>
                  <a:lnTo>
                    <a:pt x="3124" y="1102"/>
                  </a:lnTo>
                  <a:lnTo>
                    <a:pt x="3128" y="1141"/>
                  </a:lnTo>
                  <a:lnTo>
                    <a:pt x="3138" y="1177"/>
                  </a:lnTo>
                  <a:lnTo>
                    <a:pt x="3158" y="1211"/>
                  </a:lnTo>
                  <a:lnTo>
                    <a:pt x="3183" y="1239"/>
                  </a:lnTo>
                  <a:lnTo>
                    <a:pt x="3213" y="1264"/>
                  </a:lnTo>
                  <a:lnTo>
                    <a:pt x="3249" y="1280"/>
                  </a:lnTo>
                  <a:lnTo>
                    <a:pt x="3286" y="1291"/>
                  </a:lnTo>
                  <a:lnTo>
                    <a:pt x="3323" y="1293"/>
                  </a:lnTo>
                  <a:lnTo>
                    <a:pt x="3361" y="1287"/>
                  </a:lnTo>
                  <a:lnTo>
                    <a:pt x="3398" y="1273"/>
                  </a:lnTo>
                  <a:lnTo>
                    <a:pt x="3448" y="1246"/>
                  </a:lnTo>
                  <a:lnTo>
                    <a:pt x="3492" y="1218"/>
                  </a:lnTo>
                  <a:lnTo>
                    <a:pt x="3528" y="1189"/>
                  </a:lnTo>
                  <a:lnTo>
                    <a:pt x="3555" y="1161"/>
                  </a:lnTo>
                  <a:lnTo>
                    <a:pt x="3555" y="1841"/>
                  </a:lnTo>
                  <a:lnTo>
                    <a:pt x="3368" y="1841"/>
                  </a:lnTo>
                  <a:lnTo>
                    <a:pt x="3325" y="1846"/>
                  </a:lnTo>
                  <a:lnTo>
                    <a:pt x="3284" y="1861"/>
                  </a:lnTo>
                  <a:lnTo>
                    <a:pt x="3249" y="1882"/>
                  </a:lnTo>
                  <a:lnTo>
                    <a:pt x="3219" y="1912"/>
                  </a:lnTo>
                  <a:lnTo>
                    <a:pt x="3195" y="1948"/>
                  </a:lnTo>
                  <a:lnTo>
                    <a:pt x="3181" y="1989"/>
                  </a:lnTo>
                  <a:lnTo>
                    <a:pt x="3178" y="2033"/>
                  </a:lnTo>
                  <a:lnTo>
                    <a:pt x="3181" y="2076"/>
                  </a:lnTo>
                  <a:lnTo>
                    <a:pt x="3195" y="2117"/>
                  </a:lnTo>
                  <a:lnTo>
                    <a:pt x="3219" y="2153"/>
                  </a:lnTo>
                  <a:lnTo>
                    <a:pt x="3249" y="2183"/>
                  </a:lnTo>
                  <a:lnTo>
                    <a:pt x="3284" y="2204"/>
                  </a:lnTo>
                  <a:lnTo>
                    <a:pt x="3325" y="2219"/>
                  </a:lnTo>
                  <a:lnTo>
                    <a:pt x="3368" y="2224"/>
                  </a:lnTo>
                  <a:lnTo>
                    <a:pt x="4134" y="2224"/>
                  </a:lnTo>
                  <a:lnTo>
                    <a:pt x="4179" y="2219"/>
                  </a:lnTo>
                  <a:lnTo>
                    <a:pt x="4220" y="2204"/>
                  </a:lnTo>
                  <a:lnTo>
                    <a:pt x="4255" y="2183"/>
                  </a:lnTo>
                  <a:lnTo>
                    <a:pt x="4285" y="2153"/>
                  </a:lnTo>
                  <a:lnTo>
                    <a:pt x="4307" y="2117"/>
                  </a:lnTo>
                  <a:lnTo>
                    <a:pt x="4321" y="2076"/>
                  </a:lnTo>
                  <a:lnTo>
                    <a:pt x="4326" y="2033"/>
                  </a:lnTo>
                  <a:lnTo>
                    <a:pt x="4321" y="1989"/>
                  </a:lnTo>
                  <a:lnTo>
                    <a:pt x="4307" y="1948"/>
                  </a:lnTo>
                  <a:lnTo>
                    <a:pt x="4285" y="1912"/>
                  </a:lnTo>
                  <a:lnTo>
                    <a:pt x="4255" y="1882"/>
                  </a:lnTo>
                  <a:lnTo>
                    <a:pt x="4220" y="1861"/>
                  </a:lnTo>
                  <a:lnTo>
                    <a:pt x="4179" y="1846"/>
                  </a:lnTo>
                  <a:lnTo>
                    <a:pt x="4134" y="1841"/>
                  </a:lnTo>
                  <a:lnTo>
                    <a:pt x="3988" y="1841"/>
                  </a:lnTo>
                  <a:lnTo>
                    <a:pt x="3988" y="805"/>
                  </a:lnTo>
                  <a:lnTo>
                    <a:pt x="3983" y="773"/>
                  </a:lnTo>
                  <a:lnTo>
                    <a:pt x="3969" y="744"/>
                  </a:lnTo>
                  <a:lnTo>
                    <a:pt x="3948" y="723"/>
                  </a:lnTo>
                  <a:lnTo>
                    <a:pt x="3919" y="707"/>
                  </a:lnTo>
                  <a:lnTo>
                    <a:pt x="3887" y="702"/>
                  </a:lnTo>
                  <a:lnTo>
                    <a:pt x="3640" y="702"/>
                  </a:lnTo>
                  <a:close/>
                  <a:moveTo>
                    <a:pt x="2267" y="675"/>
                  </a:moveTo>
                  <a:lnTo>
                    <a:pt x="2192" y="678"/>
                  </a:lnTo>
                  <a:lnTo>
                    <a:pt x="2118" y="687"/>
                  </a:lnTo>
                  <a:lnTo>
                    <a:pt x="2043" y="700"/>
                  </a:lnTo>
                  <a:lnTo>
                    <a:pt x="1972" y="716"/>
                  </a:lnTo>
                  <a:lnTo>
                    <a:pt x="1901" y="737"/>
                  </a:lnTo>
                  <a:lnTo>
                    <a:pt x="1833" y="760"/>
                  </a:lnTo>
                  <a:lnTo>
                    <a:pt x="1771" y="789"/>
                  </a:lnTo>
                  <a:lnTo>
                    <a:pt x="1741" y="807"/>
                  </a:lnTo>
                  <a:lnTo>
                    <a:pt x="1714" y="830"/>
                  </a:lnTo>
                  <a:lnTo>
                    <a:pt x="1693" y="858"/>
                  </a:lnTo>
                  <a:lnTo>
                    <a:pt x="1677" y="888"/>
                  </a:lnTo>
                  <a:lnTo>
                    <a:pt x="1666" y="922"/>
                  </a:lnTo>
                  <a:lnTo>
                    <a:pt x="1663" y="956"/>
                  </a:lnTo>
                  <a:lnTo>
                    <a:pt x="1666" y="992"/>
                  </a:lnTo>
                  <a:lnTo>
                    <a:pt x="1673" y="1026"/>
                  </a:lnTo>
                  <a:lnTo>
                    <a:pt x="1689" y="1056"/>
                  </a:lnTo>
                  <a:lnTo>
                    <a:pt x="1709" y="1084"/>
                  </a:lnTo>
                  <a:lnTo>
                    <a:pt x="1716" y="1093"/>
                  </a:lnTo>
                  <a:lnTo>
                    <a:pt x="1748" y="1122"/>
                  </a:lnTo>
                  <a:lnTo>
                    <a:pt x="1782" y="1143"/>
                  </a:lnTo>
                  <a:lnTo>
                    <a:pt x="1819" y="1156"/>
                  </a:lnTo>
                  <a:lnTo>
                    <a:pt x="1860" y="1159"/>
                  </a:lnTo>
                  <a:lnTo>
                    <a:pt x="1899" y="1156"/>
                  </a:lnTo>
                  <a:lnTo>
                    <a:pt x="1938" y="1143"/>
                  </a:lnTo>
                  <a:lnTo>
                    <a:pt x="1974" y="1124"/>
                  </a:lnTo>
                  <a:lnTo>
                    <a:pt x="2015" y="1095"/>
                  </a:lnTo>
                  <a:lnTo>
                    <a:pt x="2054" y="1075"/>
                  </a:lnTo>
                  <a:lnTo>
                    <a:pt x="2091" y="1061"/>
                  </a:lnTo>
                  <a:lnTo>
                    <a:pt x="2128" y="1052"/>
                  </a:lnTo>
                  <a:lnTo>
                    <a:pt x="2164" y="1047"/>
                  </a:lnTo>
                  <a:lnTo>
                    <a:pt x="2200" y="1047"/>
                  </a:lnTo>
                  <a:lnTo>
                    <a:pt x="2244" y="1049"/>
                  </a:lnTo>
                  <a:lnTo>
                    <a:pt x="2283" y="1058"/>
                  </a:lnTo>
                  <a:lnTo>
                    <a:pt x="2317" y="1070"/>
                  </a:lnTo>
                  <a:lnTo>
                    <a:pt x="2344" y="1086"/>
                  </a:lnTo>
                  <a:lnTo>
                    <a:pt x="2365" y="1104"/>
                  </a:lnTo>
                  <a:lnTo>
                    <a:pt x="2383" y="1125"/>
                  </a:lnTo>
                  <a:lnTo>
                    <a:pt x="2393" y="1148"/>
                  </a:lnTo>
                  <a:lnTo>
                    <a:pt x="2401" y="1173"/>
                  </a:lnTo>
                  <a:lnTo>
                    <a:pt x="2404" y="1197"/>
                  </a:lnTo>
                  <a:lnTo>
                    <a:pt x="2404" y="1220"/>
                  </a:lnTo>
                  <a:lnTo>
                    <a:pt x="2401" y="1241"/>
                  </a:lnTo>
                  <a:lnTo>
                    <a:pt x="2393" y="1261"/>
                  </a:lnTo>
                  <a:lnTo>
                    <a:pt x="2383" y="1277"/>
                  </a:lnTo>
                  <a:lnTo>
                    <a:pt x="2358" y="1303"/>
                  </a:lnTo>
                  <a:lnTo>
                    <a:pt x="2326" y="1330"/>
                  </a:lnTo>
                  <a:lnTo>
                    <a:pt x="2289" y="1355"/>
                  </a:lnTo>
                  <a:lnTo>
                    <a:pt x="2249" y="1380"/>
                  </a:lnTo>
                  <a:lnTo>
                    <a:pt x="2212" y="1401"/>
                  </a:lnTo>
                  <a:lnTo>
                    <a:pt x="2180" y="1419"/>
                  </a:lnTo>
                  <a:lnTo>
                    <a:pt x="2104" y="1462"/>
                  </a:lnTo>
                  <a:lnTo>
                    <a:pt x="2031" y="1501"/>
                  </a:lnTo>
                  <a:lnTo>
                    <a:pt x="1965" y="1538"/>
                  </a:lnTo>
                  <a:lnTo>
                    <a:pt x="1904" y="1576"/>
                  </a:lnTo>
                  <a:lnTo>
                    <a:pt x="1848" y="1613"/>
                  </a:lnTo>
                  <a:lnTo>
                    <a:pt x="1798" y="1652"/>
                  </a:lnTo>
                  <a:lnTo>
                    <a:pt x="1752" y="1693"/>
                  </a:lnTo>
                  <a:lnTo>
                    <a:pt x="1712" y="1736"/>
                  </a:lnTo>
                  <a:lnTo>
                    <a:pt x="1677" y="1782"/>
                  </a:lnTo>
                  <a:lnTo>
                    <a:pt x="1647" y="1834"/>
                  </a:lnTo>
                  <a:lnTo>
                    <a:pt x="1622" y="1889"/>
                  </a:lnTo>
                  <a:lnTo>
                    <a:pt x="1602" y="1952"/>
                  </a:lnTo>
                  <a:lnTo>
                    <a:pt x="1586" y="2021"/>
                  </a:lnTo>
                  <a:lnTo>
                    <a:pt x="1577" y="2096"/>
                  </a:lnTo>
                  <a:lnTo>
                    <a:pt x="1579" y="2128"/>
                  </a:lnTo>
                  <a:lnTo>
                    <a:pt x="1590" y="2160"/>
                  </a:lnTo>
                  <a:lnTo>
                    <a:pt x="1607" y="2187"/>
                  </a:lnTo>
                  <a:lnTo>
                    <a:pt x="1632" y="2206"/>
                  </a:lnTo>
                  <a:lnTo>
                    <a:pt x="1661" y="2220"/>
                  </a:lnTo>
                  <a:lnTo>
                    <a:pt x="1695" y="2224"/>
                  </a:lnTo>
                  <a:lnTo>
                    <a:pt x="2706" y="2224"/>
                  </a:lnTo>
                  <a:lnTo>
                    <a:pt x="2749" y="2219"/>
                  </a:lnTo>
                  <a:lnTo>
                    <a:pt x="2790" y="2204"/>
                  </a:lnTo>
                  <a:lnTo>
                    <a:pt x="2826" y="2183"/>
                  </a:lnTo>
                  <a:lnTo>
                    <a:pt x="2856" y="2153"/>
                  </a:lnTo>
                  <a:lnTo>
                    <a:pt x="2877" y="2117"/>
                  </a:lnTo>
                  <a:lnTo>
                    <a:pt x="2893" y="2076"/>
                  </a:lnTo>
                  <a:lnTo>
                    <a:pt x="2897" y="2032"/>
                  </a:lnTo>
                  <a:lnTo>
                    <a:pt x="2891" y="1989"/>
                  </a:lnTo>
                  <a:lnTo>
                    <a:pt x="2877" y="1948"/>
                  </a:lnTo>
                  <a:lnTo>
                    <a:pt x="2856" y="1912"/>
                  </a:lnTo>
                  <a:lnTo>
                    <a:pt x="2826" y="1882"/>
                  </a:lnTo>
                  <a:lnTo>
                    <a:pt x="2790" y="1861"/>
                  </a:lnTo>
                  <a:lnTo>
                    <a:pt x="2749" y="1846"/>
                  </a:lnTo>
                  <a:lnTo>
                    <a:pt x="2706" y="1841"/>
                  </a:lnTo>
                  <a:lnTo>
                    <a:pt x="2173" y="1841"/>
                  </a:lnTo>
                  <a:lnTo>
                    <a:pt x="2205" y="1809"/>
                  </a:lnTo>
                  <a:lnTo>
                    <a:pt x="2241" y="1781"/>
                  </a:lnTo>
                  <a:lnTo>
                    <a:pt x="2281" y="1752"/>
                  </a:lnTo>
                  <a:lnTo>
                    <a:pt x="2324" y="1725"/>
                  </a:lnTo>
                  <a:lnTo>
                    <a:pt x="2370" y="1697"/>
                  </a:lnTo>
                  <a:lnTo>
                    <a:pt x="2418" y="1670"/>
                  </a:lnTo>
                  <a:lnTo>
                    <a:pt x="2466" y="1643"/>
                  </a:lnTo>
                  <a:lnTo>
                    <a:pt x="2516" y="1615"/>
                  </a:lnTo>
                  <a:lnTo>
                    <a:pt x="2564" y="1585"/>
                  </a:lnTo>
                  <a:lnTo>
                    <a:pt x="2612" y="1554"/>
                  </a:lnTo>
                  <a:lnTo>
                    <a:pt x="2658" y="1522"/>
                  </a:lnTo>
                  <a:lnTo>
                    <a:pt x="2701" y="1487"/>
                  </a:lnTo>
                  <a:lnTo>
                    <a:pt x="2740" y="1448"/>
                  </a:lnTo>
                  <a:lnTo>
                    <a:pt x="2778" y="1407"/>
                  </a:lnTo>
                  <a:lnTo>
                    <a:pt x="2808" y="1362"/>
                  </a:lnTo>
                  <a:lnTo>
                    <a:pt x="2833" y="1314"/>
                  </a:lnTo>
                  <a:lnTo>
                    <a:pt x="2852" y="1261"/>
                  </a:lnTo>
                  <a:lnTo>
                    <a:pt x="2865" y="1202"/>
                  </a:lnTo>
                  <a:lnTo>
                    <a:pt x="2868" y="1140"/>
                  </a:lnTo>
                  <a:lnTo>
                    <a:pt x="2863" y="1070"/>
                  </a:lnTo>
                  <a:lnTo>
                    <a:pt x="2850" y="1008"/>
                  </a:lnTo>
                  <a:lnTo>
                    <a:pt x="2829" y="949"/>
                  </a:lnTo>
                  <a:lnTo>
                    <a:pt x="2801" y="894"/>
                  </a:lnTo>
                  <a:lnTo>
                    <a:pt x="2762" y="846"/>
                  </a:lnTo>
                  <a:lnTo>
                    <a:pt x="2715" y="801"/>
                  </a:lnTo>
                  <a:lnTo>
                    <a:pt x="2664" y="766"/>
                  </a:lnTo>
                  <a:lnTo>
                    <a:pt x="2609" y="737"/>
                  </a:lnTo>
                  <a:lnTo>
                    <a:pt x="2546" y="714"/>
                  </a:lnTo>
                  <a:lnTo>
                    <a:pt x="2481" y="696"/>
                  </a:lnTo>
                  <a:lnTo>
                    <a:pt x="2413" y="684"/>
                  </a:lnTo>
                  <a:lnTo>
                    <a:pt x="2340" y="677"/>
                  </a:lnTo>
                  <a:lnTo>
                    <a:pt x="2267" y="675"/>
                  </a:lnTo>
                  <a:close/>
                  <a:moveTo>
                    <a:pt x="0" y="0"/>
                  </a:moveTo>
                  <a:lnTo>
                    <a:pt x="5859" y="0"/>
                  </a:lnTo>
                  <a:lnTo>
                    <a:pt x="5859" y="2746"/>
                  </a:lnTo>
                  <a:lnTo>
                    <a:pt x="5854" y="2790"/>
                  </a:lnTo>
                  <a:lnTo>
                    <a:pt x="5840" y="2831"/>
                  </a:lnTo>
                  <a:lnTo>
                    <a:pt x="5816" y="2867"/>
                  </a:lnTo>
                  <a:lnTo>
                    <a:pt x="5786" y="2895"/>
                  </a:lnTo>
                  <a:lnTo>
                    <a:pt x="5751" y="2918"/>
                  </a:lnTo>
                  <a:lnTo>
                    <a:pt x="5710" y="2933"/>
                  </a:lnTo>
                  <a:lnTo>
                    <a:pt x="5667" y="2938"/>
                  </a:lnTo>
                  <a:lnTo>
                    <a:pt x="192" y="2938"/>
                  </a:lnTo>
                  <a:lnTo>
                    <a:pt x="148" y="2933"/>
                  </a:lnTo>
                  <a:lnTo>
                    <a:pt x="107" y="2918"/>
                  </a:lnTo>
                  <a:lnTo>
                    <a:pt x="71" y="2895"/>
                  </a:lnTo>
                  <a:lnTo>
                    <a:pt x="43" y="2867"/>
                  </a:lnTo>
                  <a:lnTo>
                    <a:pt x="20" y="2831"/>
                  </a:lnTo>
                  <a:lnTo>
                    <a:pt x="5" y="2790"/>
                  </a:lnTo>
                  <a:lnTo>
                    <a:pt x="0" y="274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9998" name="Shape 9998"/>
          <p:cNvGrpSpPr/>
          <p:nvPr/>
        </p:nvGrpSpPr>
        <p:grpSpPr>
          <a:xfrm>
            <a:off x="6900233" y="4444841"/>
            <a:ext cx="231789" cy="231789"/>
            <a:chOff x="6287" y="2961"/>
            <a:chExt cx="220" cy="220"/>
          </a:xfrm>
        </p:grpSpPr>
        <p:sp>
          <p:nvSpPr>
            <p:cNvPr id="9999" name="Shape 9999"/>
            <p:cNvSpPr/>
            <p:nvPr/>
          </p:nvSpPr>
          <p:spPr>
            <a:xfrm>
              <a:off x="6287" y="2961"/>
              <a:ext cx="220" cy="220"/>
            </a:xfrm>
            <a:custGeom>
              <a:avLst/>
              <a:gdLst/>
              <a:ahLst/>
              <a:cxnLst/>
              <a:rect l="0" t="0" r="0" b="0"/>
              <a:pathLst>
                <a:path w="3294" h="3286" extrusionOk="0">
                  <a:moveTo>
                    <a:pt x="1527" y="496"/>
                  </a:moveTo>
                  <a:lnTo>
                    <a:pt x="1446" y="507"/>
                  </a:lnTo>
                  <a:lnTo>
                    <a:pt x="1368" y="524"/>
                  </a:lnTo>
                  <a:lnTo>
                    <a:pt x="1292" y="545"/>
                  </a:lnTo>
                  <a:lnTo>
                    <a:pt x="1216" y="572"/>
                  </a:lnTo>
                  <a:lnTo>
                    <a:pt x="1145" y="604"/>
                  </a:lnTo>
                  <a:lnTo>
                    <a:pt x="1076" y="640"/>
                  </a:lnTo>
                  <a:lnTo>
                    <a:pt x="1010" y="681"/>
                  </a:lnTo>
                  <a:lnTo>
                    <a:pt x="947" y="725"/>
                  </a:lnTo>
                  <a:lnTo>
                    <a:pt x="886" y="774"/>
                  </a:lnTo>
                  <a:lnTo>
                    <a:pt x="829" y="827"/>
                  </a:lnTo>
                  <a:lnTo>
                    <a:pt x="777" y="884"/>
                  </a:lnTo>
                  <a:lnTo>
                    <a:pt x="728" y="943"/>
                  </a:lnTo>
                  <a:lnTo>
                    <a:pt x="683" y="1007"/>
                  </a:lnTo>
                  <a:lnTo>
                    <a:pt x="642" y="1073"/>
                  </a:lnTo>
                  <a:lnTo>
                    <a:pt x="606" y="1142"/>
                  </a:lnTo>
                  <a:lnTo>
                    <a:pt x="574" y="1213"/>
                  </a:lnTo>
                  <a:lnTo>
                    <a:pt x="546" y="1287"/>
                  </a:lnTo>
                  <a:lnTo>
                    <a:pt x="525" y="1364"/>
                  </a:lnTo>
                  <a:lnTo>
                    <a:pt x="508" y="1442"/>
                  </a:lnTo>
                  <a:lnTo>
                    <a:pt x="497" y="1522"/>
                  </a:lnTo>
                  <a:lnTo>
                    <a:pt x="641" y="1522"/>
                  </a:lnTo>
                  <a:lnTo>
                    <a:pt x="666" y="1525"/>
                  </a:lnTo>
                  <a:lnTo>
                    <a:pt x="688" y="1532"/>
                  </a:lnTo>
                  <a:lnTo>
                    <a:pt x="709" y="1543"/>
                  </a:lnTo>
                  <a:lnTo>
                    <a:pt x="726" y="1557"/>
                  </a:lnTo>
                  <a:lnTo>
                    <a:pt x="741" y="1575"/>
                  </a:lnTo>
                  <a:lnTo>
                    <a:pt x="752" y="1596"/>
                  </a:lnTo>
                  <a:lnTo>
                    <a:pt x="759" y="1618"/>
                  </a:lnTo>
                  <a:lnTo>
                    <a:pt x="761" y="1642"/>
                  </a:lnTo>
                  <a:lnTo>
                    <a:pt x="759" y="1668"/>
                  </a:lnTo>
                  <a:lnTo>
                    <a:pt x="752" y="1690"/>
                  </a:lnTo>
                  <a:lnTo>
                    <a:pt x="741" y="1710"/>
                  </a:lnTo>
                  <a:lnTo>
                    <a:pt x="726" y="1728"/>
                  </a:lnTo>
                  <a:lnTo>
                    <a:pt x="709" y="1743"/>
                  </a:lnTo>
                  <a:lnTo>
                    <a:pt x="688" y="1754"/>
                  </a:lnTo>
                  <a:lnTo>
                    <a:pt x="666" y="1761"/>
                  </a:lnTo>
                  <a:lnTo>
                    <a:pt x="641" y="1763"/>
                  </a:lnTo>
                  <a:lnTo>
                    <a:pt x="497" y="1763"/>
                  </a:lnTo>
                  <a:lnTo>
                    <a:pt x="508" y="1844"/>
                  </a:lnTo>
                  <a:lnTo>
                    <a:pt x="525" y="1922"/>
                  </a:lnTo>
                  <a:lnTo>
                    <a:pt x="546" y="1998"/>
                  </a:lnTo>
                  <a:lnTo>
                    <a:pt x="574" y="2072"/>
                  </a:lnTo>
                  <a:lnTo>
                    <a:pt x="606" y="2144"/>
                  </a:lnTo>
                  <a:lnTo>
                    <a:pt x="642" y="2213"/>
                  </a:lnTo>
                  <a:lnTo>
                    <a:pt x="683" y="2279"/>
                  </a:lnTo>
                  <a:lnTo>
                    <a:pt x="728" y="2342"/>
                  </a:lnTo>
                  <a:lnTo>
                    <a:pt x="777" y="2402"/>
                  </a:lnTo>
                  <a:lnTo>
                    <a:pt x="829" y="2458"/>
                  </a:lnTo>
                  <a:lnTo>
                    <a:pt x="886" y="2511"/>
                  </a:lnTo>
                  <a:lnTo>
                    <a:pt x="947" y="2560"/>
                  </a:lnTo>
                  <a:lnTo>
                    <a:pt x="1010" y="2605"/>
                  </a:lnTo>
                  <a:lnTo>
                    <a:pt x="1076" y="2646"/>
                  </a:lnTo>
                  <a:lnTo>
                    <a:pt x="1145" y="2682"/>
                  </a:lnTo>
                  <a:lnTo>
                    <a:pt x="1216" y="2714"/>
                  </a:lnTo>
                  <a:lnTo>
                    <a:pt x="1292" y="2740"/>
                  </a:lnTo>
                  <a:lnTo>
                    <a:pt x="1368" y="2762"/>
                  </a:lnTo>
                  <a:lnTo>
                    <a:pt x="1446" y="2779"/>
                  </a:lnTo>
                  <a:lnTo>
                    <a:pt x="1527" y="2790"/>
                  </a:lnTo>
                  <a:lnTo>
                    <a:pt x="1527" y="2646"/>
                  </a:lnTo>
                  <a:lnTo>
                    <a:pt x="1529" y="2622"/>
                  </a:lnTo>
                  <a:lnTo>
                    <a:pt x="1536" y="2600"/>
                  </a:lnTo>
                  <a:lnTo>
                    <a:pt x="1547" y="2579"/>
                  </a:lnTo>
                  <a:lnTo>
                    <a:pt x="1562" y="2562"/>
                  </a:lnTo>
                  <a:lnTo>
                    <a:pt x="1579" y="2547"/>
                  </a:lnTo>
                  <a:lnTo>
                    <a:pt x="1600" y="2536"/>
                  </a:lnTo>
                  <a:lnTo>
                    <a:pt x="1622" y="2529"/>
                  </a:lnTo>
                  <a:lnTo>
                    <a:pt x="1646" y="2526"/>
                  </a:lnTo>
                  <a:lnTo>
                    <a:pt x="1672" y="2529"/>
                  </a:lnTo>
                  <a:lnTo>
                    <a:pt x="1694" y="2536"/>
                  </a:lnTo>
                  <a:lnTo>
                    <a:pt x="1715" y="2547"/>
                  </a:lnTo>
                  <a:lnTo>
                    <a:pt x="1732" y="2562"/>
                  </a:lnTo>
                  <a:lnTo>
                    <a:pt x="1747" y="2579"/>
                  </a:lnTo>
                  <a:lnTo>
                    <a:pt x="1758" y="2600"/>
                  </a:lnTo>
                  <a:lnTo>
                    <a:pt x="1765" y="2622"/>
                  </a:lnTo>
                  <a:lnTo>
                    <a:pt x="1767" y="2646"/>
                  </a:lnTo>
                  <a:lnTo>
                    <a:pt x="1767" y="2790"/>
                  </a:lnTo>
                  <a:lnTo>
                    <a:pt x="1848" y="2779"/>
                  </a:lnTo>
                  <a:lnTo>
                    <a:pt x="1926" y="2762"/>
                  </a:lnTo>
                  <a:lnTo>
                    <a:pt x="2002" y="2740"/>
                  </a:lnTo>
                  <a:lnTo>
                    <a:pt x="2077" y="2714"/>
                  </a:lnTo>
                  <a:lnTo>
                    <a:pt x="2149" y="2682"/>
                  </a:lnTo>
                  <a:lnTo>
                    <a:pt x="2218" y="2646"/>
                  </a:lnTo>
                  <a:lnTo>
                    <a:pt x="2284" y="2605"/>
                  </a:lnTo>
                  <a:lnTo>
                    <a:pt x="2347" y="2560"/>
                  </a:lnTo>
                  <a:lnTo>
                    <a:pt x="2408" y="2511"/>
                  </a:lnTo>
                  <a:lnTo>
                    <a:pt x="2465" y="2458"/>
                  </a:lnTo>
                  <a:lnTo>
                    <a:pt x="2517" y="2402"/>
                  </a:lnTo>
                  <a:lnTo>
                    <a:pt x="2566" y="2342"/>
                  </a:lnTo>
                  <a:lnTo>
                    <a:pt x="2611" y="2279"/>
                  </a:lnTo>
                  <a:lnTo>
                    <a:pt x="2652" y="2213"/>
                  </a:lnTo>
                  <a:lnTo>
                    <a:pt x="2688" y="2144"/>
                  </a:lnTo>
                  <a:lnTo>
                    <a:pt x="2720" y="2072"/>
                  </a:lnTo>
                  <a:lnTo>
                    <a:pt x="2747" y="1998"/>
                  </a:lnTo>
                  <a:lnTo>
                    <a:pt x="2769" y="1922"/>
                  </a:lnTo>
                  <a:lnTo>
                    <a:pt x="2786" y="1844"/>
                  </a:lnTo>
                  <a:lnTo>
                    <a:pt x="2797" y="1763"/>
                  </a:lnTo>
                  <a:lnTo>
                    <a:pt x="2653" y="1763"/>
                  </a:lnTo>
                  <a:lnTo>
                    <a:pt x="2628" y="1761"/>
                  </a:lnTo>
                  <a:lnTo>
                    <a:pt x="2606" y="1754"/>
                  </a:lnTo>
                  <a:lnTo>
                    <a:pt x="2585" y="1743"/>
                  </a:lnTo>
                  <a:lnTo>
                    <a:pt x="2568" y="1728"/>
                  </a:lnTo>
                  <a:lnTo>
                    <a:pt x="2553" y="1710"/>
                  </a:lnTo>
                  <a:lnTo>
                    <a:pt x="2542" y="1690"/>
                  </a:lnTo>
                  <a:lnTo>
                    <a:pt x="2535" y="1668"/>
                  </a:lnTo>
                  <a:lnTo>
                    <a:pt x="2533" y="1642"/>
                  </a:lnTo>
                  <a:lnTo>
                    <a:pt x="2535" y="1618"/>
                  </a:lnTo>
                  <a:lnTo>
                    <a:pt x="2542" y="1596"/>
                  </a:lnTo>
                  <a:lnTo>
                    <a:pt x="2553" y="1575"/>
                  </a:lnTo>
                  <a:lnTo>
                    <a:pt x="2568" y="1557"/>
                  </a:lnTo>
                  <a:lnTo>
                    <a:pt x="2585" y="1543"/>
                  </a:lnTo>
                  <a:lnTo>
                    <a:pt x="2606" y="1532"/>
                  </a:lnTo>
                  <a:lnTo>
                    <a:pt x="2628" y="1525"/>
                  </a:lnTo>
                  <a:lnTo>
                    <a:pt x="2653" y="1522"/>
                  </a:lnTo>
                  <a:lnTo>
                    <a:pt x="2797" y="1522"/>
                  </a:lnTo>
                  <a:lnTo>
                    <a:pt x="2786" y="1442"/>
                  </a:lnTo>
                  <a:lnTo>
                    <a:pt x="2769" y="1364"/>
                  </a:lnTo>
                  <a:lnTo>
                    <a:pt x="2747" y="1287"/>
                  </a:lnTo>
                  <a:lnTo>
                    <a:pt x="2720" y="1213"/>
                  </a:lnTo>
                  <a:lnTo>
                    <a:pt x="2688" y="1142"/>
                  </a:lnTo>
                  <a:lnTo>
                    <a:pt x="2652" y="1073"/>
                  </a:lnTo>
                  <a:lnTo>
                    <a:pt x="2611" y="1007"/>
                  </a:lnTo>
                  <a:lnTo>
                    <a:pt x="2566" y="943"/>
                  </a:lnTo>
                  <a:lnTo>
                    <a:pt x="2517" y="884"/>
                  </a:lnTo>
                  <a:lnTo>
                    <a:pt x="2465" y="827"/>
                  </a:lnTo>
                  <a:lnTo>
                    <a:pt x="2408" y="774"/>
                  </a:lnTo>
                  <a:lnTo>
                    <a:pt x="2347" y="725"/>
                  </a:lnTo>
                  <a:lnTo>
                    <a:pt x="2284" y="681"/>
                  </a:lnTo>
                  <a:lnTo>
                    <a:pt x="2218" y="640"/>
                  </a:lnTo>
                  <a:lnTo>
                    <a:pt x="2149" y="604"/>
                  </a:lnTo>
                  <a:lnTo>
                    <a:pt x="2077" y="572"/>
                  </a:lnTo>
                  <a:lnTo>
                    <a:pt x="2002" y="545"/>
                  </a:lnTo>
                  <a:lnTo>
                    <a:pt x="1926" y="524"/>
                  </a:lnTo>
                  <a:lnTo>
                    <a:pt x="1848" y="507"/>
                  </a:lnTo>
                  <a:lnTo>
                    <a:pt x="1767" y="496"/>
                  </a:lnTo>
                  <a:lnTo>
                    <a:pt x="1767" y="639"/>
                  </a:lnTo>
                  <a:lnTo>
                    <a:pt x="1765" y="663"/>
                  </a:lnTo>
                  <a:lnTo>
                    <a:pt x="1758" y="686"/>
                  </a:lnTo>
                  <a:lnTo>
                    <a:pt x="1747" y="706"/>
                  </a:lnTo>
                  <a:lnTo>
                    <a:pt x="1732" y="724"/>
                  </a:lnTo>
                  <a:lnTo>
                    <a:pt x="1715" y="739"/>
                  </a:lnTo>
                  <a:lnTo>
                    <a:pt x="1694" y="750"/>
                  </a:lnTo>
                  <a:lnTo>
                    <a:pt x="1672" y="757"/>
                  </a:lnTo>
                  <a:lnTo>
                    <a:pt x="1646" y="759"/>
                  </a:lnTo>
                  <a:lnTo>
                    <a:pt x="1622" y="757"/>
                  </a:lnTo>
                  <a:lnTo>
                    <a:pt x="1600" y="750"/>
                  </a:lnTo>
                  <a:lnTo>
                    <a:pt x="1579" y="739"/>
                  </a:lnTo>
                  <a:lnTo>
                    <a:pt x="1562" y="724"/>
                  </a:lnTo>
                  <a:lnTo>
                    <a:pt x="1547" y="706"/>
                  </a:lnTo>
                  <a:lnTo>
                    <a:pt x="1536" y="686"/>
                  </a:lnTo>
                  <a:lnTo>
                    <a:pt x="1529" y="663"/>
                  </a:lnTo>
                  <a:lnTo>
                    <a:pt x="1527" y="639"/>
                  </a:lnTo>
                  <a:lnTo>
                    <a:pt x="1527" y="496"/>
                  </a:lnTo>
                  <a:close/>
                  <a:moveTo>
                    <a:pt x="1646" y="0"/>
                  </a:moveTo>
                  <a:lnTo>
                    <a:pt x="1672" y="2"/>
                  </a:lnTo>
                  <a:lnTo>
                    <a:pt x="1694" y="9"/>
                  </a:lnTo>
                  <a:lnTo>
                    <a:pt x="1715" y="20"/>
                  </a:lnTo>
                  <a:lnTo>
                    <a:pt x="1732" y="35"/>
                  </a:lnTo>
                  <a:lnTo>
                    <a:pt x="1747" y="53"/>
                  </a:lnTo>
                  <a:lnTo>
                    <a:pt x="1758" y="73"/>
                  </a:lnTo>
                  <a:lnTo>
                    <a:pt x="1765" y="96"/>
                  </a:lnTo>
                  <a:lnTo>
                    <a:pt x="1767" y="120"/>
                  </a:lnTo>
                  <a:lnTo>
                    <a:pt x="1767" y="263"/>
                  </a:lnTo>
                  <a:lnTo>
                    <a:pt x="1858" y="274"/>
                  </a:lnTo>
                  <a:lnTo>
                    <a:pt x="1946" y="291"/>
                  </a:lnTo>
                  <a:lnTo>
                    <a:pt x="2034" y="313"/>
                  </a:lnTo>
                  <a:lnTo>
                    <a:pt x="2118" y="340"/>
                  </a:lnTo>
                  <a:lnTo>
                    <a:pt x="2199" y="372"/>
                  </a:lnTo>
                  <a:lnTo>
                    <a:pt x="2278" y="410"/>
                  </a:lnTo>
                  <a:lnTo>
                    <a:pt x="2354" y="452"/>
                  </a:lnTo>
                  <a:lnTo>
                    <a:pt x="2429" y="498"/>
                  </a:lnTo>
                  <a:lnTo>
                    <a:pt x="2499" y="549"/>
                  </a:lnTo>
                  <a:lnTo>
                    <a:pt x="2565" y="605"/>
                  </a:lnTo>
                  <a:lnTo>
                    <a:pt x="2628" y="664"/>
                  </a:lnTo>
                  <a:lnTo>
                    <a:pt x="2687" y="727"/>
                  </a:lnTo>
                  <a:lnTo>
                    <a:pt x="2742" y="793"/>
                  </a:lnTo>
                  <a:lnTo>
                    <a:pt x="2794" y="863"/>
                  </a:lnTo>
                  <a:lnTo>
                    <a:pt x="2841" y="936"/>
                  </a:lnTo>
                  <a:lnTo>
                    <a:pt x="2883" y="1013"/>
                  </a:lnTo>
                  <a:lnTo>
                    <a:pt x="2921" y="1092"/>
                  </a:lnTo>
                  <a:lnTo>
                    <a:pt x="2953" y="1173"/>
                  </a:lnTo>
                  <a:lnTo>
                    <a:pt x="2980" y="1257"/>
                  </a:lnTo>
                  <a:lnTo>
                    <a:pt x="3002" y="1344"/>
                  </a:lnTo>
                  <a:lnTo>
                    <a:pt x="3019" y="1432"/>
                  </a:lnTo>
                  <a:lnTo>
                    <a:pt x="3029" y="1522"/>
                  </a:lnTo>
                  <a:lnTo>
                    <a:pt x="3174" y="1522"/>
                  </a:lnTo>
                  <a:lnTo>
                    <a:pt x="3198" y="1525"/>
                  </a:lnTo>
                  <a:lnTo>
                    <a:pt x="3220" y="1532"/>
                  </a:lnTo>
                  <a:lnTo>
                    <a:pt x="3241" y="1543"/>
                  </a:lnTo>
                  <a:lnTo>
                    <a:pt x="3258" y="1557"/>
                  </a:lnTo>
                  <a:lnTo>
                    <a:pt x="3273" y="1575"/>
                  </a:lnTo>
                  <a:lnTo>
                    <a:pt x="3284" y="1596"/>
                  </a:lnTo>
                  <a:lnTo>
                    <a:pt x="3291" y="1618"/>
                  </a:lnTo>
                  <a:lnTo>
                    <a:pt x="3294" y="1642"/>
                  </a:lnTo>
                  <a:lnTo>
                    <a:pt x="3291" y="1668"/>
                  </a:lnTo>
                  <a:lnTo>
                    <a:pt x="3284" y="1690"/>
                  </a:lnTo>
                  <a:lnTo>
                    <a:pt x="3273" y="1710"/>
                  </a:lnTo>
                  <a:lnTo>
                    <a:pt x="3259" y="1728"/>
                  </a:lnTo>
                  <a:lnTo>
                    <a:pt x="3241" y="1743"/>
                  </a:lnTo>
                  <a:lnTo>
                    <a:pt x="3221" y="1754"/>
                  </a:lnTo>
                  <a:lnTo>
                    <a:pt x="3198" y="1761"/>
                  </a:lnTo>
                  <a:lnTo>
                    <a:pt x="3174" y="1763"/>
                  </a:lnTo>
                  <a:lnTo>
                    <a:pt x="3029" y="1763"/>
                  </a:lnTo>
                  <a:lnTo>
                    <a:pt x="3019" y="1854"/>
                  </a:lnTo>
                  <a:lnTo>
                    <a:pt x="3002" y="1942"/>
                  </a:lnTo>
                  <a:lnTo>
                    <a:pt x="2980" y="2028"/>
                  </a:lnTo>
                  <a:lnTo>
                    <a:pt x="2953" y="2112"/>
                  </a:lnTo>
                  <a:lnTo>
                    <a:pt x="2921" y="2194"/>
                  </a:lnTo>
                  <a:lnTo>
                    <a:pt x="2883" y="2273"/>
                  </a:lnTo>
                  <a:lnTo>
                    <a:pt x="2841" y="2349"/>
                  </a:lnTo>
                  <a:lnTo>
                    <a:pt x="2794" y="2422"/>
                  </a:lnTo>
                  <a:lnTo>
                    <a:pt x="2742" y="2492"/>
                  </a:lnTo>
                  <a:lnTo>
                    <a:pt x="2687" y="2559"/>
                  </a:lnTo>
                  <a:lnTo>
                    <a:pt x="2628" y="2622"/>
                  </a:lnTo>
                  <a:lnTo>
                    <a:pt x="2565" y="2681"/>
                  </a:lnTo>
                  <a:lnTo>
                    <a:pt x="2499" y="2736"/>
                  </a:lnTo>
                  <a:lnTo>
                    <a:pt x="2429" y="2787"/>
                  </a:lnTo>
                  <a:lnTo>
                    <a:pt x="2354" y="2834"/>
                  </a:lnTo>
                  <a:lnTo>
                    <a:pt x="2278" y="2876"/>
                  </a:lnTo>
                  <a:lnTo>
                    <a:pt x="2199" y="2913"/>
                  </a:lnTo>
                  <a:lnTo>
                    <a:pt x="2118" y="2946"/>
                  </a:lnTo>
                  <a:lnTo>
                    <a:pt x="2034" y="2973"/>
                  </a:lnTo>
                  <a:lnTo>
                    <a:pt x="1946" y="2995"/>
                  </a:lnTo>
                  <a:lnTo>
                    <a:pt x="1858" y="3012"/>
                  </a:lnTo>
                  <a:lnTo>
                    <a:pt x="1767" y="3022"/>
                  </a:lnTo>
                  <a:lnTo>
                    <a:pt x="1767" y="3166"/>
                  </a:lnTo>
                  <a:lnTo>
                    <a:pt x="1765" y="3190"/>
                  </a:lnTo>
                  <a:lnTo>
                    <a:pt x="1758" y="3212"/>
                  </a:lnTo>
                  <a:lnTo>
                    <a:pt x="1747" y="3233"/>
                  </a:lnTo>
                  <a:lnTo>
                    <a:pt x="1732" y="3251"/>
                  </a:lnTo>
                  <a:lnTo>
                    <a:pt x="1715" y="3265"/>
                  </a:lnTo>
                  <a:lnTo>
                    <a:pt x="1694" y="3276"/>
                  </a:lnTo>
                  <a:lnTo>
                    <a:pt x="1672" y="3283"/>
                  </a:lnTo>
                  <a:lnTo>
                    <a:pt x="1646" y="3286"/>
                  </a:lnTo>
                  <a:lnTo>
                    <a:pt x="1622" y="3283"/>
                  </a:lnTo>
                  <a:lnTo>
                    <a:pt x="1600" y="3276"/>
                  </a:lnTo>
                  <a:lnTo>
                    <a:pt x="1579" y="3265"/>
                  </a:lnTo>
                  <a:lnTo>
                    <a:pt x="1562" y="3251"/>
                  </a:lnTo>
                  <a:lnTo>
                    <a:pt x="1547" y="3233"/>
                  </a:lnTo>
                  <a:lnTo>
                    <a:pt x="1536" y="3212"/>
                  </a:lnTo>
                  <a:lnTo>
                    <a:pt x="1529" y="3190"/>
                  </a:lnTo>
                  <a:lnTo>
                    <a:pt x="1527" y="3166"/>
                  </a:lnTo>
                  <a:lnTo>
                    <a:pt x="1527" y="3022"/>
                  </a:lnTo>
                  <a:lnTo>
                    <a:pt x="1436" y="3012"/>
                  </a:lnTo>
                  <a:lnTo>
                    <a:pt x="1348" y="2995"/>
                  </a:lnTo>
                  <a:lnTo>
                    <a:pt x="1260" y="2973"/>
                  </a:lnTo>
                  <a:lnTo>
                    <a:pt x="1176" y="2946"/>
                  </a:lnTo>
                  <a:lnTo>
                    <a:pt x="1095" y="2913"/>
                  </a:lnTo>
                  <a:lnTo>
                    <a:pt x="1016" y="2876"/>
                  </a:lnTo>
                  <a:lnTo>
                    <a:pt x="939" y="2834"/>
                  </a:lnTo>
                  <a:lnTo>
                    <a:pt x="865" y="2787"/>
                  </a:lnTo>
                  <a:lnTo>
                    <a:pt x="795" y="2736"/>
                  </a:lnTo>
                  <a:lnTo>
                    <a:pt x="729" y="2681"/>
                  </a:lnTo>
                  <a:lnTo>
                    <a:pt x="666" y="2622"/>
                  </a:lnTo>
                  <a:lnTo>
                    <a:pt x="607" y="2559"/>
                  </a:lnTo>
                  <a:lnTo>
                    <a:pt x="552" y="2492"/>
                  </a:lnTo>
                  <a:lnTo>
                    <a:pt x="500" y="2422"/>
                  </a:lnTo>
                  <a:lnTo>
                    <a:pt x="453" y="2349"/>
                  </a:lnTo>
                  <a:lnTo>
                    <a:pt x="411" y="2273"/>
                  </a:lnTo>
                  <a:lnTo>
                    <a:pt x="373" y="2194"/>
                  </a:lnTo>
                  <a:lnTo>
                    <a:pt x="341" y="2112"/>
                  </a:lnTo>
                  <a:lnTo>
                    <a:pt x="314" y="2028"/>
                  </a:lnTo>
                  <a:lnTo>
                    <a:pt x="292" y="1942"/>
                  </a:lnTo>
                  <a:lnTo>
                    <a:pt x="275" y="1854"/>
                  </a:lnTo>
                  <a:lnTo>
                    <a:pt x="265" y="1763"/>
                  </a:lnTo>
                  <a:lnTo>
                    <a:pt x="120" y="1763"/>
                  </a:lnTo>
                  <a:lnTo>
                    <a:pt x="96" y="1761"/>
                  </a:lnTo>
                  <a:lnTo>
                    <a:pt x="73" y="1754"/>
                  </a:lnTo>
                  <a:lnTo>
                    <a:pt x="53" y="1743"/>
                  </a:lnTo>
                  <a:lnTo>
                    <a:pt x="35" y="1728"/>
                  </a:lnTo>
                  <a:lnTo>
                    <a:pt x="21" y="1710"/>
                  </a:lnTo>
                  <a:lnTo>
                    <a:pt x="10" y="1690"/>
                  </a:lnTo>
                  <a:lnTo>
                    <a:pt x="3" y="1668"/>
                  </a:lnTo>
                  <a:lnTo>
                    <a:pt x="0" y="1642"/>
                  </a:lnTo>
                  <a:lnTo>
                    <a:pt x="0" y="1642"/>
                  </a:lnTo>
                  <a:lnTo>
                    <a:pt x="3" y="1618"/>
                  </a:lnTo>
                  <a:lnTo>
                    <a:pt x="10" y="1596"/>
                  </a:lnTo>
                  <a:lnTo>
                    <a:pt x="21" y="1575"/>
                  </a:lnTo>
                  <a:lnTo>
                    <a:pt x="35" y="1557"/>
                  </a:lnTo>
                  <a:lnTo>
                    <a:pt x="53" y="1543"/>
                  </a:lnTo>
                  <a:lnTo>
                    <a:pt x="73" y="1532"/>
                  </a:lnTo>
                  <a:lnTo>
                    <a:pt x="96" y="1525"/>
                  </a:lnTo>
                  <a:lnTo>
                    <a:pt x="120" y="1522"/>
                  </a:lnTo>
                  <a:lnTo>
                    <a:pt x="265" y="1522"/>
                  </a:lnTo>
                  <a:lnTo>
                    <a:pt x="275" y="1432"/>
                  </a:lnTo>
                  <a:lnTo>
                    <a:pt x="292" y="1344"/>
                  </a:lnTo>
                  <a:lnTo>
                    <a:pt x="314" y="1257"/>
                  </a:lnTo>
                  <a:lnTo>
                    <a:pt x="341" y="1173"/>
                  </a:lnTo>
                  <a:lnTo>
                    <a:pt x="373" y="1092"/>
                  </a:lnTo>
                  <a:lnTo>
                    <a:pt x="411" y="1013"/>
                  </a:lnTo>
                  <a:lnTo>
                    <a:pt x="453" y="936"/>
                  </a:lnTo>
                  <a:lnTo>
                    <a:pt x="500" y="863"/>
                  </a:lnTo>
                  <a:lnTo>
                    <a:pt x="552" y="793"/>
                  </a:lnTo>
                  <a:lnTo>
                    <a:pt x="607" y="727"/>
                  </a:lnTo>
                  <a:lnTo>
                    <a:pt x="666" y="664"/>
                  </a:lnTo>
                  <a:lnTo>
                    <a:pt x="729" y="605"/>
                  </a:lnTo>
                  <a:lnTo>
                    <a:pt x="795" y="549"/>
                  </a:lnTo>
                  <a:lnTo>
                    <a:pt x="865" y="498"/>
                  </a:lnTo>
                  <a:lnTo>
                    <a:pt x="939" y="452"/>
                  </a:lnTo>
                  <a:lnTo>
                    <a:pt x="1016" y="410"/>
                  </a:lnTo>
                  <a:lnTo>
                    <a:pt x="1095" y="372"/>
                  </a:lnTo>
                  <a:lnTo>
                    <a:pt x="1176" y="340"/>
                  </a:lnTo>
                  <a:lnTo>
                    <a:pt x="1260" y="313"/>
                  </a:lnTo>
                  <a:lnTo>
                    <a:pt x="1348" y="291"/>
                  </a:lnTo>
                  <a:lnTo>
                    <a:pt x="1436" y="274"/>
                  </a:lnTo>
                  <a:lnTo>
                    <a:pt x="1527" y="263"/>
                  </a:lnTo>
                  <a:lnTo>
                    <a:pt x="1527" y="120"/>
                  </a:lnTo>
                  <a:lnTo>
                    <a:pt x="1529" y="96"/>
                  </a:lnTo>
                  <a:lnTo>
                    <a:pt x="1536" y="73"/>
                  </a:lnTo>
                  <a:lnTo>
                    <a:pt x="1547" y="53"/>
                  </a:lnTo>
                  <a:lnTo>
                    <a:pt x="1562" y="35"/>
                  </a:lnTo>
                  <a:lnTo>
                    <a:pt x="1579" y="20"/>
                  </a:lnTo>
                  <a:lnTo>
                    <a:pt x="1600" y="9"/>
                  </a:lnTo>
                  <a:lnTo>
                    <a:pt x="1622" y="2"/>
                  </a:lnTo>
                  <a:lnTo>
                    <a:pt x="16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00" name="Shape 10000"/>
            <p:cNvSpPr/>
            <p:nvPr/>
          </p:nvSpPr>
          <p:spPr>
            <a:xfrm>
              <a:off x="6351" y="3025"/>
              <a:ext cx="92" cy="92"/>
            </a:xfrm>
            <a:custGeom>
              <a:avLst/>
              <a:gdLst/>
              <a:ahLst/>
              <a:cxnLst/>
              <a:rect l="0" t="0" r="0" b="0"/>
              <a:pathLst>
                <a:path w="1376" h="1374" extrusionOk="0">
                  <a:moveTo>
                    <a:pt x="662" y="215"/>
                  </a:moveTo>
                  <a:lnTo>
                    <a:pt x="648" y="216"/>
                  </a:lnTo>
                  <a:lnTo>
                    <a:pt x="639" y="219"/>
                  </a:lnTo>
                  <a:lnTo>
                    <a:pt x="633" y="225"/>
                  </a:lnTo>
                  <a:lnTo>
                    <a:pt x="630" y="235"/>
                  </a:lnTo>
                  <a:lnTo>
                    <a:pt x="629" y="249"/>
                  </a:lnTo>
                  <a:lnTo>
                    <a:pt x="629" y="286"/>
                  </a:lnTo>
                  <a:lnTo>
                    <a:pt x="629" y="300"/>
                  </a:lnTo>
                  <a:lnTo>
                    <a:pt x="628" y="310"/>
                  </a:lnTo>
                  <a:lnTo>
                    <a:pt x="626" y="317"/>
                  </a:lnTo>
                  <a:lnTo>
                    <a:pt x="623" y="322"/>
                  </a:lnTo>
                  <a:lnTo>
                    <a:pt x="616" y="326"/>
                  </a:lnTo>
                  <a:lnTo>
                    <a:pt x="607" y="330"/>
                  </a:lnTo>
                  <a:lnTo>
                    <a:pt x="594" y="335"/>
                  </a:lnTo>
                  <a:lnTo>
                    <a:pt x="563" y="348"/>
                  </a:lnTo>
                  <a:lnTo>
                    <a:pt x="536" y="364"/>
                  </a:lnTo>
                  <a:lnTo>
                    <a:pt x="512" y="382"/>
                  </a:lnTo>
                  <a:lnTo>
                    <a:pt x="491" y="404"/>
                  </a:lnTo>
                  <a:lnTo>
                    <a:pt x="475" y="428"/>
                  </a:lnTo>
                  <a:lnTo>
                    <a:pt x="462" y="455"/>
                  </a:lnTo>
                  <a:lnTo>
                    <a:pt x="454" y="485"/>
                  </a:lnTo>
                  <a:lnTo>
                    <a:pt x="450" y="518"/>
                  </a:lnTo>
                  <a:lnTo>
                    <a:pt x="450" y="548"/>
                  </a:lnTo>
                  <a:lnTo>
                    <a:pt x="455" y="575"/>
                  </a:lnTo>
                  <a:lnTo>
                    <a:pt x="463" y="600"/>
                  </a:lnTo>
                  <a:lnTo>
                    <a:pt x="475" y="623"/>
                  </a:lnTo>
                  <a:lnTo>
                    <a:pt x="491" y="644"/>
                  </a:lnTo>
                  <a:lnTo>
                    <a:pt x="510" y="663"/>
                  </a:lnTo>
                  <a:lnTo>
                    <a:pt x="531" y="681"/>
                  </a:lnTo>
                  <a:lnTo>
                    <a:pt x="555" y="698"/>
                  </a:lnTo>
                  <a:lnTo>
                    <a:pt x="587" y="715"/>
                  </a:lnTo>
                  <a:lnTo>
                    <a:pt x="620" y="730"/>
                  </a:lnTo>
                  <a:lnTo>
                    <a:pt x="654" y="744"/>
                  </a:lnTo>
                  <a:lnTo>
                    <a:pt x="687" y="758"/>
                  </a:lnTo>
                  <a:lnTo>
                    <a:pt x="714" y="770"/>
                  </a:lnTo>
                  <a:lnTo>
                    <a:pt x="737" y="786"/>
                  </a:lnTo>
                  <a:lnTo>
                    <a:pt x="750" y="800"/>
                  </a:lnTo>
                  <a:lnTo>
                    <a:pt x="759" y="816"/>
                  </a:lnTo>
                  <a:lnTo>
                    <a:pt x="764" y="832"/>
                  </a:lnTo>
                  <a:lnTo>
                    <a:pt x="764" y="849"/>
                  </a:lnTo>
                  <a:lnTo>
                    <a:pt x="760" y="865"/>
                  </a:lnTo>
                  <a:lnTo>
                    <a:pt x="751" y="879"/>
                  </a:lnTo>
                  <a:lnTo>
                    <a:pt x="738" y="892"/>
                  </a:lnTo>
                  <a:lnTo>
                    <a:pt x="721" y="902"/>
                  </a:lnTo>
                  <a:lnTo>
                    <a:pt x="694" y="911"/>
                  </a:lnTo>
                  <a:lnTo>
                    <a:pt x="664" y="914"/>
                  </a:lnTo>
                  <a:lnTo>
                    <a:pt x="635" y="913"/>
                  </a:lnTo>
                  <a:lnTo>
                    <a:pt x="602" y="908"/>
                  </a:lnTo>
                  <a:lnTo>
                    <a:pt x="569" y="899"/>
                  </a:lnTo>
                  <a:lnTo>
                    <a:pt x="537" y="889"/>
                  </a:lnTo>
                  <a:lnTo>
                    <a:pt x="506" y="874"/>
                  </a:lnTo>
                  <a:lnTo>
                    <a:pt x="494" y="869"/>
                  </a:lnTo>
                  <a:lnTo>
                    <a:pt x="484" y="867"/>
                  </a:lnTo>
                  <a:lnTo>
                    <a:pt x="477" y="870"/>
                  </a:lnTo>
                  <a:lnTo>
                    <a:pt x="472" y="878"/>
                  </a:lnTo>
                  <a:lnTo>
                    <a:pt x="467" y="891"/>
                  </a:lnTo>
                  <a:lnTo>
                    <a:pt x="457" y="925"/>
                  </a:lnTo>
                  <a:lnTo>
                    <a:pt x="448" y="959"/>
                  </a:lnTo>
                  <a:lnTo>
                    <a:pt x="444" y="972"/>
                  </a:lnTo>
                  <a:lnTo>
                    <a:pt x="443" y="982"/>
                  </a:lnTo>
                  <a:lnTo>
                    <a:pt x="445" y="991"/>
                  </a:lnTo>
                  <a:lnTo>
                    <a:pt x="450" y="997"/>
                  </a:lnTo>
                  <a:lnTo>
                    <a:pt x="459" y="1004"/>
                  </a:lnTo>
                  <a:lnTo>
                    <a:pt x="471" y="1010"/>
                  </a:lnTo>
                  <a:lnTo>
                    <a:pt x="499" y="1022"/>
                  </a:lnTo>
                  <a:lnTo>
                    <a:pt x="528" y="1031"/>
                  </a:lnTo>
                  <a:lnTo>
                    <a:pt x="558" y="1038"/>
                  </a:lnTo>
                  <a:lnTo>
                    <a:pt x="588" y="1044"/>
                  </a:lnTo>
                  <a:lnTo>
                    <a:pt x="601" y="1046"/>
                  </a:lnTo>
                  <a:lnTo>
                    <a:pt x="610" y="1049"/>
                  </a:lnTo>
                  <a:lnTo>
                    <a:pt x="616" y="1053"/>
                  </a:lnTo>
                  <a:lnTo>
                    <a:pt x="619" y="1059"/>
                  </a:lnTo>
                  <a:lnTo>
                    <a:pt x="620" y="1069"/>
                  </a:lnTo>
                  <a:lnTo>
                    <a:pt x="620" y="1083"/>
                  </a:lnTo>
                  <a:lnTo>
                    <a:pt x="621" y="1127"/>
                  </a:lnTo>
                  <a:lnTo>
                    <a:pt x="623" y="1139"/>
                  </a:lnTo>
                  <a:lnTo>
                    <a:pt x="628" y="1149"/>
                  </a:lnTo>
                  <a:lnTo>
                    <a:pt x="637" y="1155"/>
                  </a:lnTo>
                  <a:lnTo>
                    <a:pt x="649" y="1157"/>
                  </a:lnTo>
                  <a:lnTo>
                    <a:pt x="716" y="1157"/>
                  </a:lnTo>
                  <a:lnTo>
                    <a:pt x="727" y="1155"/>
                  </a:lnTo>
                  <a:lnTo>
                    <a:pt x="736" y="1149"/>
                  </a:lnTo>
                  <a:lnTo>
                    <a:pt x="741" y="1141"/>
                  </a:lnTo>
                  <a:lnTo>
                    <a:pt x="743" y="1129"/>
                  </a:lnTo>
                  <a:lnTo>
                    <a:pt x="743" y="1098"/>
                  </a:lnTo>
                  <a:lnTo>
                    <a:pt x="743" y="1068"/>
                  </a:lnTo>
                  <a:lnTo>
                    <a:pt x="744" y="1055"/>
                  </a:lnTo>
                  <a:lnTo>
                    <a:pt x="749" y="1044"/>
                  </a:lnTo>
                  <a:lnTo>
                    <a:pt x="758" y="1037"/>
                  </a:lnTo>
                  <a:lnTo>
                    <a:pt x="771" y="1032"/>
                  </a:lnTo>
                  <a:lnTo>
                    <a:pt x="804" y="1020"/>
                  </a:lnTo>
                  <a:lnTo>
                    <a:pt x="834" y="1004"/>
                  </a:lnTo>
                  <a:lnTo>
                    <a:pt x="861" y="983"/>
                  </a:lnTo>
                  <a:lnTo>
                    <a:pt x="885" y="958"/>
                  </a:lnTo>
                  <a:lnTo>
                    <a:pt x="904" y="932"/>
                  </a:lnTo>
                  <a:lnTo>
                    <a:pt x="918" y="904"/>
                  </a:lnTo>
                  <a:lnTo>
                    <a:pt x="927" y="876"/>
                  </a:lnTo>
                  <a:lnTo>
                    <a:pt x="931" y="846"/>
                  </a:lnTo>
                  <a:lnTo>
                    <a:pt x="932" y="817"/>
                  </a:lnTo>
                  <a:lnTo>
                    <a:pt x="928" y="788"/>
                  </a:lnTo>
                  <a:lnTo>
                    <a:pt x="919" y="759"/>
                  </a:lnTo>
                  <a:lnTo>
                    <a:pt x="907" y="732"/>
                  </a:lnTo>
                  <a:lnTo>
                    <a:pt x="890" y="706"/>
                  </a:lnTo>
                  <a:lnTo>
                    <a:pt x="870" y="682"/>
                  </a:lnTo>
                  <a:lnTo>
                    <a:pt x="846" y="661"/>
                  </a:lnTo>
                  <a:lnTo>
                    <a:pt x="818" y="643"/>
                  </a:lnTo>
                  <a:lnTo>
                    <a:pt x="780" y="624"/>
                  </a:lnTo>
                  <a:lnTo>
                    <a:pt x="742" y="607"/>
                  </a:lnTo>
                  <a:lnTo>
                    <a:pt x="703" y="591"/>
                  </a:lnTo>
                  <a:lnTo>
                    <a:pt x="680" y="581"/>
                  </a:lnTo>
                  <a:lnTo>
                    <a:pt x="658" y="569"/>
                  </a:lnTo>
                  <a:lnTo>
                    <a:pt x="639" y="555"/>
                  </a:lnTo>
                  <a:lnTo>
                    <a:pt x="627" y="543"/>
                  </a:lnTo>
                  <a:lnTo>
                    <a:pt x="619" y="530"/>
                  </a:lnTo>
                  <a:lnTo>
                    <a:pt x="615" y="516"/>
                  </a:lnTo>
                  <a:lnTo>
                    <a:pt x="615" y="502"/>
                  </a:lnTo>
                  <a:lnTo>
                    <a:pt x="618" y="489"/>
                  </a:lnTo>
                  <a:lnTo>
                    <a:pt x="626" y="476"/>
                  </a:lnTo>
                  <a:lnTo>
                    <a:pt x="637" y="466"/>
                  </a:lnTo>
                  <a:lnTo>
                    <a:pt x="652" y="457"/>
                  </a:lnTo>
                  <a:lnTo>
                    <a:pt x="671" y="451"/>
                  </a:lnTo>
                  <a:lnTo>
                    <a:pt x="690" y="449"/>
                  </a:lnTo>
                  <a:lnTo>
                    <a:pt x="730" y="449"/>
                  </a:lnTo>
                  <a:lnTo>
                    <a:pt x="766" y="454"/>
                  </a:lnTo>
                  <a:lnTo>
                    <a:pt x="802" y="464"/>
                  </a:lnTo>
                  <a:lnTo>
                    <a:pt x="837" y="478"/>
                  </a:lnTo>
                  <a:lnTo>
                    <a:pt x="849" y="483"/>
                  </a:lnTo>
                  <a:lnTo>
                    <a:pt x="858" y="484"/>
                  </a:lnTo>
                  <a:lnTo>
                    <a:pt x="865" y="481"/>
                  </a:lnTo>
                  <a:lnTo>
                    <a:pt x="871" y="474"/>
                  </a:lnTo>
                  <a:lnTo>
                    <a:pt x="875" y="462"/>
                  </a:lnTo>
                  <a:lnTo>
                    <a:pt x="887" y="424"/>
                  </a:lnTo>
                  <a:lnTo>
                    <a:pt x="898" y="385"/>
                  </a:lnTo>
                  <a:lnTo>
                    <a:pt x="900" y="374"/>
                  </a:lnTo>
                  <a:lnTo>
                    <a:pt x="897" y="364"/>
                  </a:lnTo>
                  <a:lnTo>
                    <a:pt x="891" y="356"/>
                  </a:lnTo>
                  <a:lnTo>
                    <a:pt x="881" y="350"/>
                  </a:lnTo>
                  <a:lnTo>
                    <a:pt x="851" y="338"/>
                  </a:lnTo>
                  <a:lnTo>
                    <a:pt x="820" y="329"/>
                  </a:lnTo>
                  <a:lnTo>
                    <a:pt x="789" y="323"/>
                  </a:lnTo>
                  <a:lnTo>
                    <a:pt x="771" y="320"/>
                  </a:lnTo>
                  <a:lnTo>
                    <a:pt x="760" y="317"/>
                  </a:lnTo>
                  <a:lnTo>
                    <a:pt x="753" y="312"/>
                  </a:lnTo>
                  <a:lnTo>
                    <a:pt x="749" y="304"/>
                  </a:lnTo>
                  <a:lnTo>
                    <a:pt x="748" y="292"/>
                  </a:lnTo>
                  <a:lnTo>
                    <a:pt x="747" y="274"/>
                  </a:lnTo>
                  <a:lnTo>
                    <a:pt x="747" y="252"/>
                  </a:lnTo>
                  <a:lnTo>
                    <a:pt x="746" y="237"/>
                  </a:lnTo>
                  <a:lnTo>
                    <a:pt x="743" y="226"/>
                  </a:lnTo>
                  <a:lnTo>
                    <a:pt x="736" y="220"/>
                  </a:lnTo>
                  <a:lnTo>
                    <a:pt x="726" y="217"/>
                  </a:lnTo>
                  <a:lnTo>
                    <a:pt x="710" y="215"/>
                  </a:lnTo>
                  <a:lnTo>
                    <a:pt x="687" y="215"/>
                  </a:lnTo>
                  <a:lnTo>
                    <a:pt x="662" y="215"/>
                  </a:lnTo>
                  <a:close/>
                  <a:moveTo>
                    <a:pt x="687" y="0"/>
                  </a:moveTo>
                  <a:lnTo>
                    <a:pt x="755" y="3"/>
                  </a:lnTo>
                  <a:lnTo>
                    <a:pt x="819" y="12"/>
                  </a:lnTo>
                  <a:lnTo>
                    <a:pt x="881" y="27"/>
                  </a:lnTo>
                  <a:lnTo>
                    <a:pt x="941" y="48"/>
                  </a:lnTo>
                  <a:lnTo>
                    <a:pt x="998" y="73"/>
                  </a:lnTo>
                  <a:lnTo>
                    <a:pt x="1053" y="104"/>
                  </a:lnTo>
                  <a:lnTo>
                    <a:pt x="1105" y="139"/>
                  </a:lnTo>
                  <a:lnTo>
                    <a:pt x="1153" y="179"/>
                  </a:lnTo>
                  <a:lnTo>
                    <a:pt x="1197" y="223"/>
                  </a:lnTo>
                  <a:lnTo>
                    <a:pt x="1236" y="271"/>
                  </a:lnTo>
                  <a:lnTo>
                    <a:pt x="1272" y="322"/>
                  </a:lnTo>
                  <a:lnTo>
                    <a:pt x="1302" y="376"/>
                  </a:lnTo>
                  <a:lnTo>
                    <a:pt x="1328" y="434"/>
                  </a:lnTo>
                  <a:lnTo>
                    <a:pt x="1349" y="494"/>
                  </a:lnTo>
                  <a:lnTo>
                    <a:pt x="1364" y="556"/>
                  </a:lnTo>
                  <a:lnTo>
                    <a:pt x="1373" y="620"/>
                  </a:lnTo>
                  <a:lnTo>
                    <a:pt x="1376" y="686"/>
                  </a:lnTo>
                  <a:lnTo>
                    <a:pt x="1373" y="753"/>
                  </a:lnTo>
                  <a:lnTo>
                    <a:pt x="1364" y="818"/>
                  </a:lnTo>
                  <a:lnTo>
                    <a:pt x="1349" y="880"/>
                  </a:lnTo>
                  <a:lnTo>
                    <a:pt x="1328" y="940"/>
                  </a:lnTo>
                  <a:lnTo>
                    <a:pt x="1302" y="997"/>
                  </a:lnTo>
                  <a:lnTo>
                    <a:pt x="1272" y="1052"/>
                  </a:lnTo>
                  <a:lnTo>
                    <a:pt x="1236" y="1103"/>
                  </a:lnTo>
                  <a:lnTo>
                    <a:pt x="1197" y="1151"/>
                  </a:lnTo>
                  <a:lnTo>
                    <a:pt x="1153" y="1194"/>
                  </a:lnTo>
                  <a:lnTo>
                    <a:pt x="1105" y="1234"/>
                  </a:lnTo>
                  <a:lnTo>
                    <a:pt x="1053" y="1270"/>
                  </a:lnTo>
                  <a:lnTo>
                    <a:pt x="998" y="1300"/>
                  </a:lnTo>
                  <a:lnTo>
                    <a:pt x="941" y="1326"/>
                  </a:lnTo>
                  <a:lnTo>
                    <a:pt x="881" y="1347"/>
                  </a:lnTo>
                  <a:lnTo>
                    <a:pt x="819" y="1362"/>
                  </a:lnTo>
                  <a:lnTo>
                    <a:pt x="755" y="1371"/>
                  </a:lnTo>
                  <a:lnTo>
                    <a:pt x="687" y="1374"/>
                  </a:lnTo>
                  <a:lnTo>
                    <a:pt x="621" y="1371"/>
                  </a:lnTo>
                  <a:lnTo>
                    <a:pt x="557" y="1362"/>
                  </a:lnTo>
                  <a:lnTo>
                    <a:pt x="495" y="1347"/>
                  </a:lnTo>
                  <a:lnTo>
                    <a:pt x="435" y="1326"/>
                  </a:lnTo>
                  <a:lnTo>
                    <a:pt x="377" y="1300"/>
                  </a:lnTo>
                  <a:lnTo>
                    <a:pt x="322" y="1270"/>
                  </a:lnTo>
                  <a:lnTo>
                    <a:pt x="271" y="1234"/>
                  </a:lnTo>
                  <a:lnTo>
                    <a:pt x="223" y="1194"/>
                  </a:lnTo>
                  <a:lnTo>
                    <a:pt x="179" y="1151"/>
                  </a:lnTo>
                  <a:lnTo>
                    <a:pt x="140" y="1103"/>
                  </a:lnTo>
                  <a:lnTo>
                    <a:pt x="104" y="1052"/>
                  </a:lnTo>
                  <a:lnTo>
                    <a:pt x="73" y="997"/>
                  </a:lnTo>
                  <a:lnTo>
                    <a:pt x="48" y="940"/>
                  </a:lnTo>
                  <a:lnTo>
                    <a:pt x="27" y="880"/>
                  </a:lnTo>
                  <a:lnTo>
                    <a:pt x="12" y="818"/>
                  </a:lnTo>
                  <a:lnTo>
                    <a:pt x="3" y="753"/>
                  </a:lnTo>
                  <a:lnTo>
                    <a:pt x="0" y="686"/>
                  </a:lnTo>
                  <a:lnTo>
                    <a:pt x="3" y="620"/>
                  </a:lnTo>
                  <a:lnTo>
                    <a:pt x="12" y="556"/>
                  </a:lnTo>
                  <a:lnTo>
                    <a:pt x="27" y="494"/>
                  </a:lnTo>
                  <a:lnTo>
                    <a:pt x="48" y="434"/>
                  </a:lnTo>
                  <a:lnTo>
                    <a:pt x="73" y="376"/>
                  </a:lnTo>
                  <a:lnTo>
                    <a:pt x="104" y="322"/>
                  </a:lnTo>
                  <a:lnTo>
                    <a:pt x="140" y="271"/>
                  </a:lnTo>
                  <a:lnTo>
                    <a:pt x="179" y="223"/>
                  </a:lnTo>
                  <a:lnTo>
                    <a:pt x="223" y="179"/>
                  </a:lnTo>
                  <a:lnTo>
                    <a:pt x="271" y="139"/>
                  </a:lnTo>
                  <a:lnTo>
                    <a:pt x="322" y="104"/>
                  </a:lnTo>
                  <a:lnTo>
                    <a:pt x="377" y="73"/>
                  </a:lnTo>
                  <a:lnTo>
                    <a:pt x="435" y="48"/>
                  </a:lnTo>
                  <a:lnTo>
                    <a:pt x="495" y="27"/>
                  </a:lnTo>
                  <a:lnTo>
                    <a:pt x="557" y="12"/>
                  </a:lnTo>
                  <a:lnTo>
                    <a:pt x="621" y="3"/>
                  </a:lnTo>
                  <a:lnTo>
                    <a:pt x="6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01" name="Shape 10001"/>
          <p:cNvGrpSpPr/>
          <p:nvPr/>
        </p:nvGrpSpPr>
        <p:grpSpPr>
          <a:xfrm>
            <a:off x="8061216" y="4445368"/>
            <a:ext cx="164360" cy="230736"/>
            <a:chOff x="6741" y="2926"/>
            <a:chExt cx="156" cy="219"/>
          </a:xfrm>
        </p:grpSpPr>
        <p:sp>
          <p:nvSpPr>
            <p:cNvPr id="10002" name="Shape 10002"/>
            <p:cNvSpPr/>
            <p:nvPr/>
          </p:nvSpPr>
          <p:spPr>
            <a:xfrm>
              <a:off x="6818" y="3075"/>
              <a:ext cx="14" cy="14"/>
            </a:xfrm>
            <a:custGeom>
              <a:avLst/>
              <a:gdLst/>
              <a:ahLst/>
              <a:cxnLst/>
              <a:rect l="0" t="0" r="0" b="0"/>
              <a:pathLst>
                <a:path w="205" h="218" extrusionOk="0">
                  <a:moveTo>
                    <a:pt x="102" y="0"/>
                  </a:moveTo>
                  <a:lnTo>
                    <a:pt x="122" y="2"/>
                  </a:lnTo>
                  <a:lnTo>
                    <a:pt x="141" y="9"/>
                  </a:lnTo>
                  <a:lnTo>
                    <a:pt x="158" y="18"/>
                  </a:lnTo>
                  <a:lnTo>
                    <a:pt x="175" y="32"/>
                  </a:lnTo>
                  <a:lnTo>
                    <a:pt x="190" y="53"/>
                  </a:lnTo>
                  <a:lnTo>
                    <a:pt x="200" y="74"/>
                  </a:lnTo>
                  <a:lnTo>
                    <a:pt x="205" y="97"/>
                  </a:lnTo>
                  <a:lnTo>
                    <a:pt x="205" y="122"/>
                  </a:lnTo>
                  <a:lnTo>
                    <a:pt x="200" y="145"/>
                  </a:lnTo>
                  <a:lnTo>
                    <a:pt x="190" y="167"/>
                  </a:lnTo>
                  <a:lnTo>
                    <a:pt x="175" y="187"/>
                  </a:lnTo>
                  <a:lnTo>
                    <a:pt x="156" y="202"/>
                  </a:lnTo>
                  <a:lnTo>
                    <a:pt x="135" y="213"/>
                  </a:lnTo>
                  <a:lnTo>
                    <a:pt x="113" y="218"/>
                  </a:lnTo>
                  <a:lnTo>
                    <a:pt x="91" y="218"/>
                  </a:lnTo>
                  <a:lnTo>
                    <a:pt x="69" y="213"/>
                  </a:lnTo>
                  <a:lnTo>
                    <a:pt x="48" y="202"/>
                  </a:lnTo>
                  <a:lnTo>
                    <a:pt x="30" y="187"/>
                  </a:lnTo>
                  <a:lnTo>
                    <a:pt x="15" y="167"/>
                  </a:lnTo>
                  <a:lnTo>
                    <a:pt x="5" y="145"/>
                  </a:lnTo>
                  <a:lnTo>
                    <a:pt x="0" y="122"/>
                  </a:lnTo>
                  <a:lnTo>
                    <a:pt x="0" y="97"/>
                  </a:lnTo>
                  <a:lnTo>
                    <a:pt x="5" y="74"/>
                  </a:lnTo>
                  <a:lnTo>
                    <a:pt x="15" y="53"/>
                  </a:lnTo>
                  <a:lnTo>
                    <a:pt x="30" y="32"/>
                  </a:lnTo>
                  <a:lnTo>
                    <a:pt x="46" y="18"/>
                  </a:lnTo>
                  <a:lnTo>
                    <a:pt x="64" y="9"/>
                  </a:lnTo>
                  <a:lnTo>
                    <a:pt x="83" y="2"/>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03" name="Shape 10003"/>
            <p:cNvSpPr/>
            <p:nvPr/>
          </p:nvSpPr>
          <p:spPr>
            <a:xfrm>
              <a:off x="6775" y="3048"/>
              <a:ext cx="13" cy="13"/>
            </a:xfrm>
            <a:custGeom>
              <a:avLst/>
              <a:gdLst/>
              <a:ahLst/>
              <a:cxnLst/>
              <a:rect l="0" t="0" r="0" b="0"/>
              <a:pathLst>
                <a:path w="204" h="216" extrusionOk="0">
                  <a:moveTo>
                    <a:pt x="91" y="0"/>
                  </a:moveTo>
                  <a:lnTo>
                    <a:pt x="113" y="0"/>
                  </a:lnTo>
                  <a:lnTo>
                    <a:pt x="135" y="5"/>
                  </a:lnTo>
                  <a:lnTo>
                    <a:pt x="156" y="16"/>
                  </a:lnTo>
                  <a:lnTo>
                    <a:pt x="174" y="31"/>
                  </a:lnTo>
                  <a:lnTo>
                    <a:pt x="189" y="51"/>
                  </a:lnTo>
                  <a:lnTo>
                    <a:pt x="199" y="73"/>
                  </a:lnTo>
                  <a:lnTo>
                    <a:pt x="204" y="97"/>
                  </a:lnTo>
                  <a:lnTo>
                    <a:pt x="204" y="120"/>
                  </a:lnTo>
                  <a:lnTo>
                    <a:pt x="199" y="144"/>
                  </a:lnTo>
                  <a:lnTo>
                    <a:pt x="189" y="165"/>
                  </a:lnTo>
                  <a:lnTo>
                    <a:pt x="174" y="185"/>
                  </a:lnTo>
                  <a:lnTo>
                    <a:pt x="156" y="200"/>
                  </a:lnTo>
                  <a:lnTo>
                    <a:pt x="135" y="211"/>
                  </a:lnTo>
                  <a:lnTo>
                    <a:pt x="113" y="216"/>
                  </a:lnTo>
                  <a:lnTo>
                    <a:pt x="91" y="216"/>
                  </a:lnTo>
                  <a:lnTo>
                    <a:pt x="69" y="211"/>
                  </a:lnTo>
                  <a:lnTo>
                    <a:pt x="48" y="200"/>
                  </a:lnTo>
                  <a:lnTo>
                    <a:pt x="29" y="185"/>
                  </a:lnTo>
                  <a:lnTo>
                    <a:pt x="14" y="165"/>
                  </a:lnTo>
                  <a:lnTo>
                    <a:pt x="4" y="144"/>
                  </a:lnTo>
                  <a:lnTo>
                    <a:pt x="0" y="120"/>
                  </a:lnTo>
                  <a:lnTo>
                    <a:pt x="0" y="96"/>
                  </a:lnTo>
                  <a:lnTo>
                    <a:pt x="4" y="72"/>
                  </a:lnTo>
                  <a:lnTo>
                    <a:pt x="14" y="51"/>
                  </a:lnTo>
                  <a:lnTo>
                    <a:pt x="29" y="31"/>
                  </a:lnTo>
                  <a:lnTo>
                    <a:pt x="48" y="16"/>
                  </a:lnTo>
                  <a:lnTo>
                    <a:pt x="69" y="5"/>
                  </a:lnTo>
                  <a:lnTo>
                    <a:pt x="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04" name="Shape 10004"/>
            <p:cNvSpPr/>
            <p:nvPr/>
          </p:nvSpPr>
          <p:spPr>
            <a:xfrm>
              <a:off x="6741" y="2926"/>
              <a:ext cx="156" cy="219"/>
            </a:xfrm>
            <a:custGeom>
              <a:avLst/>
              <a:gdLst/>
              <a:ahLst/>
              <a:cxnLst/>
              <a:rect l="0" t="0" r="0" b="0"/>
              <a:pathLst>
                <a:path w="2339" h="3504" extrusionOk="0">
                  <a:moveTo>
                    <a:pt x="1262" y="2228"/>
                  </a:moveTo>
                  <a:lnTo>
                    <a:pt x="1225" y="2231"/>
                  </a:lnTo>
                  <a:lnTo>
                    <a:pt x="1190" y="2239"/>
                  </a:lnTo>
                  <a:lnTo>
                    <a:pt x="1157" y="2252"/>
                  </a:lnTo>
                  <a:lnTo>
                    <a:pt x="1126" y="2270"/>
                  </a:lnTo>
                  <a:lnTo>
                    <a:pt x="1099" y="2293"/>
                  </a:lnTo>
                  <a:lnTo>
                    <a:pt x="1075" y="2318"/>
                  </a:lnTo>
                  <a:lnTo>
                    <a:pt x="1054" y="2348"/>
                  </a:lnTo>
                  <a:lnTo>
                    <a:pt x="1037" y="2380"/>
                  </a:lnTo>
                  <a:lnTo>
                    <a:pt x="1024" y="2415"/>
                  </a:lnTo>
                  <a:lnTo>
                    <a:pt x="1017" y="2452"/>
                  </a:lnTo>
                  <a:lnTo>
                    <a:pt x="1013" y="2491"/>
                  </a:lnTo>
                  <a:lnTo>
                    <a:pt x="1017" y="2530"/>
                  </a:lnTo>
                  <a:lnTo>
                    <a:pt x="1024" y="2567"/>
                  </a:lnTo>
                  <a:lnTo>
                    <a:pt x="1037" y="2601"/>
                  </a:lnTo>
                  <a:lnTo>
                    <a:pt x="1054" y="2634"/>
                  </a:lnTo>
                  <a:lnTo>
                    <a:pt x="1075" y="2663"/>
                  </a:lnTo>
                  <a:lnTo>
                    <a:pt x="1099" y="2690"/>
                  </a:lnTo>
                  <a:lnTo>
                    <a:pt x="1126" y="2711"/>
                  </a:lnTo>
                  <a:lnTo>
                    <a:pt x="1157" y="2729"/>
                  </a:lnTo>
                  <a:lnTo>
                    <a:pt x="1190" y="2743"/>
                  </a:lnTo>
                  <a:lnTo>
                    <a:pt x="1225" y="2751"/>
                  </a:lnTo>
                  <a:lnTo>
                    <a:pt x="1262" y="2754"/>
                  </a:lnTo>
                  <a:lnTo>
                    <a:pt x="1298" y="2751"/>
                  </a:lnTo>
                  <a:lnTo>
                    <a:pt x="1334" y="2743"/>
                  </a:lnTo>
                  <a:lnTo>
                    <a:pt x="1366" y="2729"/>
                  </a:lnTo>
                  <a:lnTo>
                    <a:pt x="1397" y="2711"/>
                  </a:lnTo>
                  <a:lnTo>
                    <a:pt x="1424" y="2690"/>
                  </a:lnTo>
                  <a:lnTo>
                    <a:pt x="1448" y="2663"/>
                  </a:lnTo>
                  <a:lnTo>
                    <a:pt x="1469" y="2634"/>
                  </a:lnTo>
                  <a:lnTo>
                    <a:pt x="1487" y="2601"/>
                  </a:lnTo>
                  <a:lnTo>
                    <a:pt x="1500" y="2567"/>
                  </a:lnTo>
                  <a:lnTo>
                    <a:pt x="1507" y="2530"/>
                  </a:lnTo>
                  <a:lnTo>
                    <a:pt x="1510" y="2491"/>
                  </a:lnTo>
                  <a:lnTo>
                    <a:pt x="1507" y="2452"/>
                  </a:lnTo>
                  <a:lnTo>
                    <a:pt x="1500" y="2415"/>
                  </a:lnTo>
                  <a:lnTo>
                    <a:pt x="1487" y="2380"/>
                  </a:lnTo>
                  <a:lnTo>
                    <a:pt x="1469" y="2348"/>
                  </a:lnTo>
                  <a:lnTo>
                    <a:pt x="1448" y="2318"/>
                  </a:lnTo>
                  <a:lnTo>
                    <a:pt x="1424" y="2293"/>
                  </a:lnTo>
                  <a:lnTo>
                    <a:pt x="1397" y="2270"/>
                  </a:lnTo>
                  <a:lnTo>
                    <a:pt x="1366" y="2252"/>
                  </a:lnTo>
                  <a:lnTo>
                    <a:pt x="1334" y="2239"/>
                  </a:lnTo>
                  <a:lnTo>
                    <a:pt x="1298" y="2231"/>
                  </a:lnTo>
                  <a:lnTo>
                    <a:pt x="1262" y="2228"/>
                  </a:lnTo>
                  <a:close/>
                  <a:moveTo>
                    <a:pt x="1254" y="1790"/>
                  </a:moveTo>
                  <a:lnTo>
                    <a:pt x="1239" y="1794"/>
                  </a:lnTo>
                  <a:lnTo>
                    <a:pt x="1225" y="1801"/>
                  </a:lnTo>
                  <a:lnTo>
                    <a:pt x="1213" y="1813"/>
                  </a:lnTo>
                  <a:lnTo>
                    <a:pt x="562" y="2645"/>
                  </a:lnTo>
                  <a:lnTo>
                    <a:pt x="553" y="2660"/>
                  </a:lnTo>
                  <a:lnTo>
                    <a:pt x="549" y="2676"/>
                  </a:lnTo>
                  <a:lnTo>
                    <a:pt x="548" y="2692"/>
                  </a:lnTo>
                  <a:lnTo>
                    <a:pt x="552" y="2708"/>
                  </a:lnTo>
                  <a:lnTo>
                    <a:pt x="559" y="2723"/>
                  </a:lnTo>
                  <a:lnTo>
                    <a:pt x="570" y="2735"/>
                  </a:lnTo>
                  <a:lnTo>
                    <a:pt x="583" y="2744"/>
                  </a:lnTo>
                  <a:lnTo>
                    <a:pt x="598" y="2749"/>
                  </a:lnTo>
                  <a:lnTo>
                    <a:pt x="613" y="2749"/>
                  </a:lnTo>
                  <a:lnTo>
                    <a:pt x="628" y="2746"/>
                  </a:lnTo>
                  <a:lnTo>
                    <a:pt x="642" y="2739"/>
                  </a:lnTo>
                  <a:lnTo>
                    <a:pt x="654" y="2727"/>
                  </a:lnTo>
                  <a:lnTo>
                    <a:pt x="1306" y="1895"/>
                  </a:lnTo>
                  <a:lnTo>
                    <a:pt x="1314" y="1880"/>
                  </a:lnTo>
                  <a:lnTo>
                    <a:pt x="1319" y="1864"/>
                  </a:lnTo>
                  <a:lnTo>
                    <a:pt x="1319" y="1848"/>
                  </a:lnTo>
                  <a:lnTo>
                    <a:pt x="1316" y="1832"/>
                  </a:lnTo>
                  <a:lnTo>
                    <a:pt x="1309" y="1817"/>
                  </a:lnTo>
                  <a:lnTo>
                    <a:pt x="1298" y="1804"/>
                  </a:lnTo>
                  <a:lnTo>
                    <a:pt x="1284" y="1796"/>
                  </a:lnTo>
                  <a:lnTo>
                    <a:pt x="1269" y="1790"/>
                  </a:lnTo>
                  <a:lnTo>
                    <a:pt x="1254" y="1790"/>
                  </a:lnTo>
                  <a:close/>
                  <a:moveTo>
                    <a:pt x="607" y="1784"/>
                  </a:moveTo>
                  <a:lnTo>
                    <a:pt x="570" y="1787"/>
                  </a:lnTo>
                  <a:lnTo>
                    <a:pt x="535" y="1796"/>
                  </a:lnTo>
                  <a:lnTo>
                    <a:pt x="502" y="1808"/>
                  </a:lnTo>
                  <a:lnTo>
                    <a:pt x="472" y="1827"/>
                  </a:lnTo>
                  <a:lnTo>
                    <a:pt x="444" y="1849"/>
                  </a:lnTo>
                  <a:lnTo>
                    <a:pt x="420" y="1875"/>
                  </a:lnTo>
                  <a:lnTo>
                    <a:pt x="399" y="1904"/>
                  </a:lnTo>
                  <a:lnTo>
                    <a:pt x="381" y="1936"/>
                  </a:lnTo>
                  <a:lnTo>
                    <a:pt x="369" y="1972"/>
                  </a:lnTo>
                  <a:lnTo>
                    <a:pt x="361" y="2009"/>
                  </a:lnTo>
                  <a:lnTo>
                    <a:pt x="358" y="2047"/>
                  </a:lnTo>
                  <a:lnTo>
                    <a:pt x="361" y="2086"/>
                  </a:lnTo>
                  <a:lnTo>
                    <a:pt x="369" y="2123"/>
                  </a:lnTo>
                  <a:lnTo>
                    <a:pt x="381" y="2158"/>
                  </a:lnTo>
                  <a:lnTo>
                    <a:pt x="399" y="2190"/>
                  </a:lnTo>
                  <a:lnTo>
                    <a:pt x="420" y="2220"/>
                  </a:lnTo>
                  <a:lnTo>
                    <a:pt x="444" y="2246"/>
                  </a:lnTo>
                  <a:lnTo>
                    <a:pt x="472" y="2268"/>
                  </a:lnTo>
                  <a:lnTo>
                    <a:pt x="502" y="2286"/>
                  </a:lnTo>
                  <a:lnTo>
                    <a:pt x="535" y="2299"/>
                  </a:lnTo>
                  <a:lnTo>
                    <a:pt x="570" y="2308"/>
                  </a:lnTo>
                  <a:lnTo>
                    <a:pt x="607" y="2310"/>
                  </a:lnTo>
                  <a:lnTo>
                    <a:pt x="643" y="2308"/>
                  </a:lnTo>
                  <a:lnTo>
                    <a:pt x="678" y="2299"/>
                  </a:lnTo>
                  <a:lnTo>
                    <a:pt x="711" y="2285"/>
                  </a:lnTo>
                  <a:lnTo>
                    <a:pt x="742" y="2268"/>
                  </a:lnTo>
                  <a:lnTo>
                    <a:pt x="769" y="2246"/>
                  </a:lnTo>
                  <a:lnTo>
                    <a:pt x="794" y="2219"/>
                  </a:lnTo>
                  <a:lnTo>
                    <a:pt x="814" y="2190"/>
                  </a:lnTo>
                  <a:lnTo>
                    <a:pt x="831" y="2158"/>
                  </a:lnTo>
                  <a:lnTo>
                    <a:pt x="844" y="2123"/>
                  </a:lnTo>
                  <a:lnTo>
                    <a:pt x="851" y="2086"/>
                  </a:lnTo>
                  <a:lnTo>
                    <a:pt x="854" y="2047"/>
                  </a:lnTo>
                  <a:lnTo>
                    <a:pt x="851" y="2009"/>
                  </a:lnTo>
                  <a:lnTo>
                    <a:pt x="844" y="1972"/>
                  </a:lnTo>
                  <a:lnTo>
                    <a:pt x="831" y="1936"/>
                  </a:lnTo>
                  <a:lnTo>
                    <a:pt x="814" y="1904"/>
                  </a:lnTo>
                  <a:lnTo>
                    <a:pt x="794" y="1875"/>
                  </a:lnTo>
                  <a:lnTo>
                    <a:pt x="769" y="1849"/>
                  </a:lnTo>
                  <a:lnTo>
                    <a:pt x="742" y="1827"/>
                  </a:lnTo>
                  <a:lnTo>
                    <a:pt x="711" y="1808"/>
                  </a:lnTo>
                  <a:lnTo>
                    <a:pt x="678" y="1796"/>
                  </a:lnTo>
                  <a:lnTo>
                    <a:pt x="643" y="1787"/>
                  </a:lnTo>
                  <a:lnTo>
                    <a:pt x="607" y="1784"/>
                  </a:lnTo>
                  <a:close/>
                  <a:moveTo>
                    <a:pt x="1885" y="256"/>
                  </a:moveTo>
                  <a:lnTo>
                    <a:pt x="1828" y="258"/>
                  </a:lnTo>
                  <a:lnTo>
                    <a:pt x="1766" y="264"/>
                  </a:lnTo>
                  <a:lnTo>
                    <a:pt x="1703" y="275"/>
                  </a:lnTo>
                  <a:lnTo>
                    <a:pt x="1637" y="288"/>
                  </a:lnTo>
                  <a:lnTo>
                    <a:pt x="1571" y="307"/>
                  </a:lnTo>
                  <a:lnTo>
                    <a:pt x="1503" y="328"/>
                  </a:lnTo>
                  <a:lnTo>
                    <a:pt x="1434" y="352"/>
                  </a:lnTo>
                  <a:lnTo>
                    <a:pt x="1366" y="380"/>
                  </a:lnTo>
                  <a:lnTo>
                    <a:pt x="1346" y="390"/>
                  </a:lnTo>
                  <a:lnTo>
                    <a:pt x="1585" y="637"/>
                  </a:lnTo>
                  <a:lnTo>
                    <a:pt x="1529" y="666"/>
                  </a:lnTo>
                  <a:lnTo>
                    <a:pt x="1468" y="693"/>
                  </a:lnTo>
                  <a:lnTo>
                    <a:pt x="1398" y="722"/>
                  </a:lnTo>
                  <a:lnTo>
                    <a:pt x="1328" y="747"/>
                  </a:lnTo>
                  <a:lnTo>
                    <a:pt x="1258" y="768"/>
                  </a:lnTo>
                  <a:lnTo>
                    <a:pt x="1190" y="787"/>
                  </a:lnTo>
                  <a:lnTo>
                    <a:pt x="1122" y="800"/>
                  </a:lnTo>
                  <a:lnTo>
                    <a:pt x="1099" y="772"/>
                  </a:lnTo>
                  <a:lnTo>
                    <a:pt x="1071" y="747"/>
                  </a:lnTo>
                  <a:lnTo>
                    <a:pt x="1041" y="727"/>
                  </a:lnTo>
                  <a:lnTo>
                    <a:pt x="1006" y="712"/>
                  </a:lnTo>
                  <a:lnTo>
                    <a:pt x="970" y="702"/>
                  </a:lnTo>
                  <a:lnTo>
                    <a:pt x="932" y="699"/>
                  </a:lnTo>
                  <a:lnTo>
                    <a:pt x="893" y="702"/>
                  </a:lnTo>
                  <a:lnTo>
                    <a:pt x="856" y="712"/>
                  </a:lnTo>
                  <a:lnTo>
                    <a:pt x="822" y="727"/>
                  </a:lnTo>
                  <a:lnTo>
                    <a:pt x="791" y="747"/>
                  </a:lnTo>
                  <a:lnTo>
                    <a:pt x="764" y="773"/>
                  </a:lnTo>
                  <a:lnTo>
                    <a:pt x="740" y="802"/>
                  </a:lnTo>
                  <a:lnTo>
                    <a:pt x="721" y="835"/>
                  </a:lnTo>
                  <a:lnTo>
                    <a:pt x="707" y="871"/>
                  </a:lnTo>
                  <a:lnTo>
                    <a:pt x="697" y="909"/>
                  </a:lnTo>
                  <a:lnTo>
                    <a:pt x="694" y="950"/>
                  </a:lnTo>
                  <a:lnTo>
                    <a:pt x="697" y="991"/>
                  </a:lnTo>
                  <a:lnTo>
                    <a:pt x="707" y="1030"/>
                  </a:lnTo>
                  <a:lnTo>
                    <a:pt x="721" y="1066"/>
                  </a:lnTo>
                  <a:lnTo>
                    <a:pt x="740" y="1099"/>
                  </a:lnTo>
                  <a:lnTo>
                    <a:pt x="764" y="1128"/>
                  </a:lnTo>
                  <a:lnTo>
                    <a:pt x="791" y="1154"/>
                  </a:lnTo>
                  <a:lnTo>
                    <a:pt x="822" y="1174"/>
                  </a:lnTo>
                  <a:lnTo>
                    <a:pt x="856" y="1189"/>
                  </a:lnTo>
                  <a:lnTo>
                    <a:pt x="893" y="1198"/>
                  </a:lnTo>
                  <a:lnTo>
                    <a:pt x="932" y="1202"/>
                  </a:lnTo>
                  <a:lnTo>
                    <a:pt x="970" y="1198"/>
                  </a:lnTo>
                  <a:lnTo>
                    <a:pt x="1006" y="1189"/>
                  </a:lnTo>
                  <a:lnTo>
                    <a:pt x="1041" y="1174"/>
                  </a:lnTo>
                  <a:lnTo>
                    <a:pt x="1072" y="1154"/>
                  </a:lnTo>
                  <a:lnTo>
                    <a:pt x="1099" y="1128"/>
                  </a:lnTo>
                  <a:lnTo>
                    <a:pt x="1123" y="1099"/>
                  </a:lnTo>
                  <a:lnTo>
                    <a:pt x="1142" y="1066"/>
                  </a:lnTo>
                  <a:lnTo>
                    <a:pt x="1156" y="1030"/>
                  </a:lnTo>
                  <a:lnTo>
                    <a:pt x="1165" y="991"/>
                  </a:lnTo>
                  <a:lnTo>
                    <a:pt x="1168" y="950"/>
                  </a:lnTo>
                  <a:lnTo>
                    <a:pt x="1168" y="944"/>
                  </a:lnTo>
                  <a:lnTo>
                    <a:pt x="1168" y="939"/>
                  </a:lnTo>
                  <a:lnTo>
                    <a:pt x="1168" y="934"/>
                  </a:lnTo>
                  <a:lnTo>
                    <a:pt x="1239" y="920"/>
                  </a:lnTo>
                  <a:lnTo>
                    <a:pt x="1312" y="902"/>
                  </a:lnTo>
                  <a:lnTo>
                    <a:pt x="1387" y="879"/>
                  </a:lnTo>
                  <a:lnTo>
                    <a:pt x="1461" y="853"/>
                  </a:lnTo>
                  <a:lnTo>
                    <a:pt x="1537" y="822"/>
                  </a:lnTo>
                  <a:lnTo>
                    <a:pt x="1609" y="789"/>
                  </a:lnTo>
                  <a:lnTo>
                    <a:pt x="1676" y="755"/>
                  </a:lnTo>
                  <a:lnTo>
                    <a:pt x="1737" y="719"/>
                  </a:lnTo>
                  <a:lnTo>
                    <a:pt x="1793" y="683"/>
                  </a:lnTo>
                  <a:lnTo>
                    <a:pt x="1845" y="648"/>
                  </a:lnTo>
                  <a:lnTo>
                    <a:pt x="1891" y="612"/>
                  </a:lnTo>
                  <a:lnTo>
                    <a:pt x="1932" y="578"/>
                  </a:lnTo>
                  <a:lnTo>
                    <a:pt x="1969" y="542"/>
                  </a:lnTo>
                  <a:lnTo>
                    <a:pt x="2001" y="509"/>
                  </a:lnTo>
                  <a:lnTo>
                    <a:pt x="2028" y="477"/>
                  </a:lnTo>
                  <a:lnTo>
                    <a:pt x="2050" y="447"/>
                  </a:lnTo>
                  <a:lnTo>
                    <a:pt x="2068" y="420"/>
                  </a:lnTo>
                  <a:lnTo>
                    <a:pt x="2082" y="394"/>
                  </a:lnTo>
                  <a:lnTo>
                    <a:pt x="2091" y="371"/>
                  </a:lnTo>
                  <a:lnTo>
                    <a:pt x="2097" y="350"/>
                  </a:lnTo>
                  <a:lnTo>
                    <a:pt x="2098" y="333"/>
                  </a:lnTo>
                  <a:lnTo>
                    <a:pt x="2095" y="319"/>
                  </a:lnTo>
                  <a:lnTo>
                    <a:pt x="2092" y="313"/>
                  </a:lnTo>
                  <a:lnTo>
                    <a:pt x="2085" y="304"/>
                  </a:lnTo>
                  <a:lnTo>
                    <a:pt x="2075" y="297"/>
                  </a:lnTo>
                  <a:lnTo>
                    <a:pt x="2061" y="288"/>
                  </a:lnTo>
                  <a:lnTo>
                    <a:pt x="2044" y="280"/>
                  </a:lnTo>
                  <a:lnTo>
                    <a:pt x="2023" y="272"/>
                  </a:lnTo>
                  <a:lnTo>
                    <a:pt x="1997" y="266"/>
                  </a:lnTo>
                  <a:lnTo>
                    <a:pt x="1967" y="261"/>
                  </a:lnTo>
                  <a:lnTo>
                    <a:pt x="1931" y="258"/>
                  </a:lnTo>
                  <a:lnTo>
                    <a:pt x="1892" y="256"/>
                  </a:lnTo>
                  <a:lnTo>
                    <a:pt x="1885" y="256"/>
                  </a:lnTo>
                  <a:close/>
                  <a:moveTo>
                    <a:pt x="1884" y="0"/>
                  </a:moveTo>
                  <a:lnTo>
                    <a:pt x="1894" y="0"/>
                  </a:lnTo>
                  <a:lnTo>
                    <a:pt x="1946" y="3"/>
                  </a:lnTo>
                  <a:lnTo>
                    <a:pt x="1996" y="7"/>
                  </a:lnTo>
                  <a:lnTo>
                    <a:pt x="2040" y="14"/>
                  </a:lnTo>
                  <a:lnTo>
                    <a:pt x="2080" y="25"/>
                  </a:lnTo>
                  <a:lnTo>
                    <a:pt x="2118" y="37"/>
                  </a:lnTo>
                  <a:lnTo>
                    <a:pt x="2150" y="51"/>
                  </a:lnTo>
                  <a:lnTo>
                    <a:pt x="2179" y="66"/>
                  </a:lnTo>
                  <a:lnTo>
                    <a:pt x="2205" y="82"/>
                  </a:lnTo>
                  <a:lnTo>
                    <a:pt x="2228" y="99"/>
                  </a:lnTo>
                  <a:lnTo>
                    <a:pt x="2248" y="117"/>
                  </a:lnTo>
                  <a:lnTo>
                    <a:pt x="2266" y="135"/>
                  </a:lnTo>
                  <a:lnTo>
                    <a:pt x="2281" y="153"/>
                  </a:lnTo>
                  <a:lnTo>
                    <a:pt x="2294" y="172"/>
                  </a:lnTo>
                  <a:lnTo>
                    <a:pt x="2304" y="189"/>
                  </a:lnTo>
                  <a:lnTo>
                    <a:pt x="2312" y="206"/>
                  </a:lnTo>
                  <a:lnTo>
                    <a:pt x="2319" y="222"/>
                  </a:lnTo>
                  <a:lnTo>
                    <a:pt x="2325" y="239"/>
                  </a:lnTo>
                  <a:lnTo>
                    <a:pt x="2331" y="260"/>
                  </a:lnTo>
                  <a:lnTo>
                    <a:pt x="2335" y="282"/>
                  </a:lnTo>
                  <a:lnTo>
                    <a:pt x="2338" y="306"/>
                  </a:lnTo>
                  <a:lnTo>
                    <a:pt x="2339" y="332"/>
                  </a:lnTo>
                  <a:lnTo>
                    <a:pt x="2338" y="361"/>
                  </a:lnTo>
                  <a:lnTo>
                    <a:pt x="2335" y="391"/>
                  </a:lnTo>
                  <a:lnTo>
                    <a:pt x="2328" y="423"/>
                  </a:lnTo>
                  <a:lnTo>
                    <a:pt x="2318" y="457"/>
                  </a:lnTo>
                  <a:lnTo>
                    <a:pt x="2305" y="493"/>
                  </a:lnTo>
                  <a:lnTo>
                    <a:pt x="2287" y="531"/>
                  </a:lnTo>
                  <a:lnTo>
                    <a:pt x="2264" y="570"/>
                  </a:lnTo>
                  <a:lnTo>
                    <a:pt x="2236" y="611"/>
                  </a:lnTo>
                  <a:lnTo>
                    <a:pt x="2204" y="653"/>
                  </a:lnTo>
                  <a:lnTo>
                    <a:pt x="2166" y="697"/>
                  </a:lnTo>
                  <a:lnTo>
                    <a:pt x="2112" y="751"/>
                  </a:lnTo>
                  <a:lnTo>
                    <a:pt x="2052" y="804"/>
                  </a:lnTo>
                  <a:lnTo>
                    <a:pt x="1988" y="854"/>
                  </a:lnTo>
                  <a:lnTo>
                    <a:pt x="1918" y="903"/>
                  </a:lnTo>
                  <a:lnTo>
                    <a:pt x="1845" y="949"/>
                  </a:lnTo>
                  <a:lnTo>
                    <a:pt x="1859" y="989"/>
                  </a:lnTo>
                  <a:lnTo>
                    <a:pt x="1870" y="1032"/>
                  </a:lnTo>
                  <a:lnTo>
                    <a:pt x="1876" y="1076"/>
                  </a:lnTo>
                  <a:lnTo>
                    <a:pt x="1878" y="1120"/>
                  </a:lnTo>
                  <a:lnTo>
                    <a:pt x="1878" y="3200"/>
                  </a:lnTo>
                  <a:lnTo>
                    <a:pt x="1875" y="3245"/>
                  </a:lnTo>
                  <a:lnTo>
                    <a:pt x="1866" y="3288"/>
                  </a:lnTo>
                  <a:lnTo>
                    <a:pt x="1852" y="3328"/>
                  </a:lnTo>
                  <a:lnTo>
                    <a:pt x="1832" y="3366"/>
                  </a:lnTo>
                  <a:lnTo>
                    <a:pt x="1808" y="3400"/>
                  </a:lnTo>
                  <a:lnTo>
                    <a:pt x="1779" y="3430"/>
                  </a:lnTo>
                  <a:lnTo>
                    <a:pt x="1747" y="3455"/>
                  </a:lnTo>
                  <a:lnTo>
                    <a:pt x="1712" y="3476"/>
                  </a:lnTo>
                  <a:lnTo>
                    <a:pt x="1675" y="3492"/>
                  </a:lnTo>
                  <a:lnTo>
                    <a:pt x="1633" y="3501"/>
                  </a:lnTo>
                  <a:lnTo>
                    <a:pt x="1591" y="3504"/>
                  </a:lnTo>
                  <a:lnTo>
                    <a:pt x="287" y="3504"/>
                  </a:lnTo>
                  <a:lnTo>
                    <a:pt x="245" y="3501"/>
                  </a:lnTo>
                  <a:lnTo>
                    <a:pt x="204" y="3492"/>
                  </a:lnTo>
                  <a:lnTo>
                    <a:pt x="166" y="3476"/>
                  </a:lnTo>
                  <a:lnTo>
                    <a:pt x="131" y="3455"/>
                  </a:lnTo>
                  <a:lnTo>
                    <a:pt x="99" y="3430"/>
                  </a:lnTo>
                  <a:lnTo>
                    <a:pt x="70" y="3400"/>
                  </a:lnTo>
                  <a:lnTo>
                    <a:pt x="46" y="3366"/>
                  </a:lnTo>
                  <a:lnTo>
                    <a:pt x="27" y="3328"/>
                  </a:lnTo>
                  <a:lnTo>
                    <a:pt x="12" y="3288"/>
                  </a:lnTo>
                  <a:lnTo>
                    <a:pt x="3" y="3245"/>
                  </a:lnTo>
                  <a:lnTo>
                    <a:pt x="0" y="3200"/>
                  </a:lnTo>
                  <a:lnTo>
                    <a:pt x="0" y="1120"/>
                  </a:lnTo>
                  <a:lnTo>
                    <a:pt x="3" y="1070"/>
                  </a:lnTo>
                  <a:lnTo>
                    <a:pt x="11" y="1022"/>
                  </a:lnTo>
                  <a:lnTo>
                    <a:pt x="24" y="974"/>
                  </a:lnTo>
                  <a:lnTo>
                    <a:pt x="42" y="930"/>
                  </a:lnTo>
                  <a:lnTo>
                    <a:pt x="64" y="887"/>
                  </a:lnTo>
                  <a:lnTo>
                    <a:pt x="92" y="847"/>
                  </a:lnTo>
                  <a:lnTo>
                    <a:pt x="124" y="810"/>
                  </a:lnTo>
                  <a:lnTo>
                    <a:pt x="720" y="197"/>
                  </a:lnTo>
                  <a:lnTo>
                    <a:pt x="752" y="168"/>
                  </a:lnTo>
                  <a:lnTo>
                    <a:pt x="786" y="144"/>
                  </a:lnTo>
                  <a:lnTo>
                    <a:pt x="822" y="126"/>
                  </a:lnTo>
                  <a:lnTo>
                    <a:pt x="861" y="112"/>
                  </a:lnTo>
                  <a:lnTo>
                    <a:pt x="900" y="105"/>
                  </a:lnTo>
                  <a:lnTo>
                    <a:pt x="939" y="103"/>
                  </a:lnTo>
                  <a:lnTo>
                    <a:pt x="978" y="105"/>
                  </a:lnTo>
                  <a:lnTo>
                    <a:pt x="1018" y="112"/>
                  </a:lnTo>
                  <a:lnTo>
                    <a:pt x="1055" y="126"/>
                  </a:lnTo>
                  <a:lnTo>
                    <a:pt x="1091" y="144"/>
                  </a:lnTo>
                  <a:lnTo>
                    <a:pt x="1125" y="168"/>
                  </a:lnTo>
                  <a:lnTo>
                    <a:pt x="1157" y="197"/>
                  </a:lnTo>
                  <a:lnTo>
                    <a:pt x="1159" y="199"/>
                  </a:lnTo>
                  <a:lnTo>
                    <a:pt x="1216" y="171"/>
                  </a:lnTo>
                  <a:lnTo>
                    <a:pt x="1273" y="144"/>
                  </a:lnTo>
                  <a:lnTo>
                    <a:pt x="1353" y="111"/>
                  </a:lnTo>
                  <a:lnTo>
                    <a:pt x="1433" y="83"/>
                  </a:lnTo>
                  <a:lnTo>
                    <a:pt x="1512" y="58"/>
                  </a:lnTo>
                  <a:lnTo>
                    <a:pt x="1590" y="37"/>
                  </a:lnTo>
                  <a:lnTo>
                    <a:pt x="1667" y="21"/>
                  </a:lnTo>
                  <a:lnTo>
                    <a:pt x="1742" y="10"/>
                  </a:lnTo>
                  <a:lnTo>
                    <a:pt x="1815" y="3"/>
                  </a:lnTo>
                  <a:lnTo>
                    <a:pt x="18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05" name="Shape 10005"/>
          <p:cNvGrpSpPr/>
          <p:nvPr/>
        </p:nvGrpSpPr>
        <p:grpSpPr>
          <a:xfrm>
            <a:off x="6406003" y="1255425"/>
            <a:ext cx="199616" cy="96921"/>
            <a:chOff x="3442" y="3048"/>
            <a:chExt cx="484" cy="235"/>
          </a:xfrm>
        </p:grpSpPr>
        <p:sp>
          <p:nvSpPr>
            <p:cNvPr id="10006" name="Shape 10006"/>
            <p:cNvSpPr/>
            <p:nvPr/>
          </p:nvSpPr>
          <p:spPr>
            <a:xfrm>
              <a:off x="3510" y="3183"/>
              <a:ext cx="98" cy="100"/>
            </a:xfrm>
            <a:custGeom>
              <a:avLst/>
              <a:gdLst/>
              <a:ahLst/>
              <a:cxnLst/>
              <a:rect l="0" t="0" r="0" b="0"/>
              <a:pathLst>
                <a:path w="689" h="698" extrusionOk="0">
                  <a:moveTo>
                    <a:pt x="345" y="243"/>
                  </a:moveTo>
                  <a:lnTo>
                    <a:pt x="320" y="247"/>
                  </a:lnTo>
                  <a:lnTo>
                    <a:pt x="299" y="254"/>
                  </a:lnTo>
                  <a:lnTo>
                    <a:pt x="280" y="267"/>
                  </a:lnTo>
                  <a:lnTo>
                    <a:pt x="263" y="283"/>
                  </a:lnTo>
                  <a:lnTo>
                    <a:pt x="251" y="302"/>
                  </a:lnTo>
                  <a:lnTo>
                    <a:pt x="243" y="325"/>
                  </a:lnTo>
                  <a:lnTo>
                    <a:pt x="241" y="348"/>
                  </a:lnTo>
                  <a:lnTo>
                    <a:pt x="243" y="373"/>
                  </a:lnTo>
                  <a:lnTo>
                    <a:pt x="251" y="395"/>
                  </a:lnTo>
                  <a:lnTo>
                    <a:pt x="263" y="415"/>
                  </a:lnTo>
                  <a:lnTo>
                    <a:pt x="280" y="431"/>
                  </a:lnTo>
                  <a:lnTo>
                    <a:pt x="299" y="444"/>
                  </a:lnTo>
                  <a:lnTo>
                    <a:pt x="320" y="451"/>
                  </a:lnTo>
                  <a:lnTo>
                    <a:pt x="345" y="455"/>
                  </a:lnTo>
                  <a:lnTo>
                    <a:pt x="368" y="451"/>
                  </a:lnTo>
                  <a:lnTo>
                    <a:pt x="390" y="444"/>
                  </a:lnTo>
                  <a:lnTo>
                    <a:pt x="409" y="431"/>
                  </a:lnTo>
                  <a:lnTo>
                    <a:pt x="426" y="415"/>
                  </a:lnTo>
                  <a:lnTo>
                    <a:pt x="438" y="395"/>
                  </a:lnTo>
                  <a:lnTo>
                    <a:pt x="447" y="373"/>
                  </a:lnTo>
                  <a:lnTo>
                    <a:pt x="449" y="348"/>
                  </a:lnTo>
                  <a:lnTo>
                    <a:pt x="447" y="325"/>
                  </a:lnTo>
                  <a:lnTo>
                    <a:pt x="438" y="302"/>
                  </a:lnTo>
                  <a:lnTo>
                    <a:pt x="426" y="283"/>
                  </a:lnTo>
                  <a:lnTo>
                    <a:pt x="409" y="267"/>
                  </a:lnTo>
                  <a:lnTo>
                    <a:pt x="390" y="254"/>
                  </a:lnTo>
                  <a:lnTo>
                    <a:pt x="368" y="247"/>
                  </a:lnTo>
                  <a:lnTo>
                    <a:pt x="345" y="243"/>
                  </a:lnTo>
                  <a:close/>
                  <a:moveTo>
                    <a:pt x="345" y="0"/>
                  </a:moveTo>
                  <a:lnTo>
                    <a:pt x="391" y="3"/>
                  </a:lnTo>
                  <a:lnTo>
                    <a:pt x="436" y="12"/>
                  </a:lnTo>
                  <a:lnTo>
                    <a:pt x="478" y="27"/>
                  </a:lnTo>
                  <a:lnTo>
                    <a:pt x="519" y="47"/>
                  </a:lnTo>
                  <a:lnTo>
                    <a:pt x="556" y="73"/>
                  </a:lnTo>
                  <a:lnTo>
                    <a:pt x="589" y="102"/>
                  </a:lnTo>
                  <a:lnTo>
                    <a:pt x="617" y="135"/>
                  </a:lnTo>
                  <a:lnTo>
                    <a:pt x="643" y="173"/>
                  </a:lnTo>
                  <a:lnTo>
                    <a:pt x="663" y="213"/>
                  </a:lnTo>
                  <a:lnTo>
                    <a:pt x="678" y="256"/>
                  </a:lnTo>
                  <a:lnTo>
                    <a:pt x="686" y="301"/>
                  </a:lnTo>
                  <a:lnTo>
                    <a:pt x="689" y="348"/>
                  </a:lnTo>
                  <a:lnTo>
                    <a:pt x="686" y="396"/>
                  </a:lnTo>
                  <a:lnTo>
                    <a:pt x="678" y="442"/>
                  </a:lnTo>
                  <a:lnTo>
                    <a:pt x="663" y="485"/>
                  </a:lnTo>
                  <a:lnTo>
                    <a:pt x="643" y="524"/>
                  </a:lnTo>
                  <a:lnTo>
                    <a:pt x="617" y="562"/>
                  </a:lnTo>
                  <a:lnTo>
                    <a:pt x="589" y="595"/>
                  </a:lnTo>
                  <a:lnTo>
                    <a:pt x="556" y="625"/>
                  </a:lnTo>
                  <a:lnTo>
                    <a:pt x="519" y="650"/>
                  </a:lnTo>
                  <a:lnTo>
                    <a:pt x="478" y="670"/>
                  </a:lnTo>
                  <a:lnTo>
                    <a:pt x="436" y="685"/>
                  </a:lnTo>
                  <a:lnTo>
                    <a:pt x="391" y="695"/>
                  </a:lnTo>
                  <a:lnTo>
                    <a:pt x="345" y="698"/>
                  </a:lnTo>
                  <a:lnTo>
                    <a:pt x="298" y="695"/>
                  </a:lnTo>
                  <a:lnTo>
                    <a:pt x="254" y="685"/>
                  </a:lnTo>
                  <a:lnTo>
                    <a:pt x="210" y="670"/>
                  </a:lnTo>
                  <a:lnTo>
                    <a:pt x="171" y="650"/>
                  </a:lnTo>
                  <a:lnTo>
                    <a:pt x="134" y="625"/>
                  </a:lnTo>
                  <a:lnTo>
                    <a:pt x="101" y="595"/>
                  </a:lnTo>
                  <a:lnTo>
                    <a:pt x="72" y="562"/>
                  </a:lnTo>
                  <a:lnTo>
                    <a:pt x="47" y="524"/>
                  </a:lnTo>
                  <a:lnTo>
                    <a:pt x="27" y="485"/>
                  </a:lnTo>
                  <a:lnTo>
                    <a:pt x="12" y="442"/>
                  </a:lnTo>
                  <a:lnTo>
                    <a:pt x="3" y="396"/>
                  </a:lnTo>
                  <a:lnTo>
                    <a:pt x="0" y="348"/>
                  </a:lnTo>
                  <a:lnTo>
                    <a:pt x="3" y="301"/>
                  </a:lnTo>
                  <a:lnTo>
                    <a:pt x="12" y="256"/>
                  </a:lnTo>
                  <a:lnTo>
                    <a:pt x="27" y="213"/>
                  </a:lnTo>
                  <a:lnTo>
                    <a:pt x="47" y="173"/>
                  </a:lnTo>
                  <a:lnTo>
                    <a:pt x="71" y="135"/>
                  </a:lnTo>
                  <a:lnTo>
                    <a:pt x="101" y="102"/>
                  </a:lnTo>
                  <a:lnTo>
                    <a:pt x="134" y="73"/>
                  </a:lnTo>
                  <a:lnTo>
                    <a:pt x="171" y="47"/>
                  </a:lnTo>
                  <a:lnTo>
                    <a:pt x="210" y="27"/>
                  </a:lnTo>
                  <a:lnTo>
                    <a:pt x="252" y="12"/>
                  </a:lnTo>
                  <a:lnTo>
                    <a:pt x="298"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07" name="Shape 10007"/>
            <p:cNvSpPr/>
            <p:nvPr/>
          </p:nvSpPr>
          <p:spPr>
            <a:xfrm>
              <a:off x="3442" y="3048"/>
              <a:ext cx="484" cy="191"/>
            </a:xfrm>
            <a:custGeom>
              <a:avLst/>
              <a:gdLst/>
              <a:ahLst/>
              <a:cxnLst/>
              <a:rect l="0" t="0" r="0" b="0"/>
              <a:pathLst>
                <a:path w="3387" h="1338" extrusionOk="0">
                  <a:moveTo>
                    <a:pt x="2352" y="184"/>
                  </a:moveTo>
                  <a:lnTo>
                    <a:pt x="2352" y="429"/>
                  </a:lnTo>
                  <a:lnTo>
                    <a:pt x="2712" y="411"/>
                  </a:lnTo>
                  <a:lnTo>
                    <a:pt x="2490" y="209"/>
                  </a:lnTo>
                  <a:lnTo>
                    <a:pt x="2470" y="196"/>
                  </a:lnTo>
                  <a:lnTo>
                    <a:pt x="2448" y="186"/>
                  </a:lnTo>
                  <a:lnTo>
                    <a:pt x="2423" y="184"/>
                  </a:lnTo>
                  <a:lnTo>
                    <a:pt x="2352" y="184"/>
                  </a:lnTo>
                  <a:close/>
                  <a:moveTo>
                    <a:pt x="1692" y="183"/>
                  </a:moveTo>
                  <a:lnTo>
                    <a:pt x="1638" y="185"/>
                  </a:lnTo>
                  <a:lnTo>
                    <a:pt x="1583" y="192"/>
                  </a:lnTo>
                  <a:lnTo>
                    <a:pt x="1532" y="203"/>
                  </a:lnTo>
                  <a:lnTo>
                    <a:pt x="1480" y="219"/>
                  </a:lnTo>
                  <a:lnTo>
                    <a:pt x="1430" y="240"/>
                  </a:lnTo>
                  <a:lnTo>
                    <a:pt x="1382" y="264"/>
                  </a:lnTo>
                  <a:lnTo>
                    <a:pt x="1336" y="293"/>
                  </a:lnTo>
                  <a:lnTo>
                    <a:pt x="1293" y="325"/>
                  </a:lnTo>
                  <a:lnTo>
                    <a:pt x="1084" y="495"/>
                  </a:lnTo>
                  <a:lnTo>
                    <a:pt x="2172" y="439"/>
                  </a:lnTo>
                  <a:lnTo>
                    <a:pt x="2172" y="183"/>
                  </a:lnTo>
                  <a:lnTo>
                    <a:pt x="1692" y="183"/>
                  </a:lnTo>
                  <a:close/>
                  <a:moveTo>
                    <a:pt x="1675" y="0"/>
                  </a:moveTo>
                  <a:lnTo>
                    <a:pt x="2454" y="0"/>
                  </a:lnTo>
                  <a:lnTo>
                    <a:pt x="2484" y="3"/>
                  </a:lnTo>
                  <a:lnTo>
                    <a:pt x="2513" y="9"/>
                  </a:lnTo>
                  <a:lnTo>
                    <a:pt x="2539" y="20"/>
                  </a:lnTo>
                  <a:lnTo>
                    <a:pt x="2565" y="35"/>
                  </a:lnTo>
                  <a:lnTo>
                    <a:pt x="2588" y="53"/>
                  </a:lnTo>
                  <a:lnTo>
                    <a:pt x="2972" y="402"/>
                  </a:lnTo>
                  <a:lnTo>
                    <a:pt x="3096" y="396"/>
                  </a:lnTo>
                  <a:lnTo>
                    <a:pt x="3129" y="397"/>
                  </a:lnTo>
                  <a:lnTo>
                    <a:pt x="3160" y="405"/>
                  </a:lnTo>
                  <a:lnTo>
                    <a:pt x="3188" y="417"/>
                  </a:lnTo>
                  <a:lnTo>
                    <a:pt x="3214" y="435"/>
                  </a:lnTo>
                  <a:lnTo>
                    <a:pt x="3235" y="457"/>
                  </a:lnTo>
                  <a:lnTo>
                    <a:pt x="3253" y="483"/>
                  </a:lnTo>
                  <a:lnTo>
                    <a:pt x="3266" y="513"/>
                  </a:lnTo>
                  <a:lnTo>
                    <a:pt x="3273" y="545"/>
                  </a:lnTo>
                  <a:lnTo>
                    <a:pt x="3329" y="1009"/>
                  </a:lnTo>
                  <a:lnTo>
                    <a:pt x="3347" y="1011"/>
                  </a:lnTo>
                  <a:lnTo>
                    <a:pt x="3363" y="1020"/>
                  </a:lnTo>
                  <a:lnTo>
                    <a:pt x="3376" y="1033"/>
                  </a:lnTo>
                  <a:lnTo>
                    <a:pt x="3383" y="1049"/>
                  </a:lnTo>
                  <a:lnTo>
                    <a:pt x="3387" y="1067"/>
                  </a:lnTo>
                  <a:lnTo>
                    <a:pt x="3387" y="1280"/>
                  </a:lnTo>
                  <a:lnTo>
                    <a:pt x="3383" y="1299"/>
                  </a:lnTo>
                  <a:lnTo>
                    <a:pt x="3375" y="1314"/>
                  </a:lnTo>
                  <a:lnTo>
                    <a:pt x="3363" y="1327"/>
                  </a:lnTo>
                  <a:lnTo>
                    <a:pt x="3347" y="1335"/>
                  </a:lnTo>
                  <a:lnTo>
                    <a:pt x="3329" y="1338"/>
                  </a:lnTo>
                  <a:lnTo>
                    <a:pt x="3021" y="1338"/>
                  </a:lnTo>
                  <a:lnTo>
                    <a:pt x="3024" y="1317"/>
                  </a:lnTo>
                  <a:lnTo>
                    <a:pt x="3025" y="1294"/>
                  </a:lnTo>
                  <a:lnTo>
                    <a:pt x="3023" y="1244"/>
                  </a:lnTo>
                  <a:lnTo>
                    <a:pt x="3014" y="1195"/>
                  </a:lnTo>
                  <a:lnTo>
                    <a:pt x="3000" y="1146"/>
                  </a:lnTo>
                  <a:lnTo>
                    <a:pt x="2981" y="1101"/>
                  </a:lnTo>
                  <a:lnTo>
                    <a:pt x="2958" y="1060"/>
                  </a:lnTo>
                  <a:lnTo>
                    <a:pt x="2930" y="1020"/>
                  </a:lnTo>
                  <a:lnTo>
                    <a:pt x="2899" y="985"/>
                  </a:lnTo>
                  <a:lnTo>
                    <a:pt x="2863" y="952"/>
                  </a:lnTo>
                  <a:lnTo>
                    <a:pt x="2824" y="925"/>
                  </a:lnTo>
                  <a:lnTo>
                    <a:pt x="2782" y="901"/>
                  </a:lnTo>
                  <a:lnTo>
                    <a:pt x="2737" y="882"/>
                  </a:lnTo>
                  <a:lnTo>
                    <a:pt x="2691" y="868"/>
                  </a:lnTo>
                  <a:lnTo>
                    <a:pt x="2642" y="859"/>
                  </a:lnTo>
                  <a:lnTo>
                    <a:pt x="2591" y="856"/>
                  </a:lnTo>
                  <a:lnTo>
                    <a:pt x="2541" y="859"/>
                  </a:lnTo>
                  <a:lnTo>
                    <a:pt x="2491" y="868"/>
                  </a:lnTo>
                  <a:lnTo>
                    <a:pt x="2445" y="882"/>
                  </a:lnTo>
                  <a:lnTo>
                    <a:pt x="2400" y="901"/>
                  </a:lnTo>
                  <a:lnTo>
                    <a:pt x="2359" y="925"/>
                  </a:lnTo>
                  <a:lnTo>
                    <a:pt x="2320" y="952"/>
                  </a:lnTo>
                  <a:lnTo>
                    <a:pt x="2285" y="985"/>
                  </a:lnTo>
                  <a:lnTo>
                    <a:pt x="2253" y="1020"/>
                  </a:lnTo>
                  <a:lnTo>
                    <a:pt x="2225" y="1060"/>
                  </a:lnTo>
                  <a:lnTo>
                    <a:pt x="2202" y="1101"/>
                  </a:lnTo>
                  <a:lnTo>
                    <a:pt x="2183" y="1146"/>
                  </a:lnTo>
                  <a:lnTo>
                    <a:pt x="2169" y="1195"/>
                  </a:lnTo>
                  <a:lnTo>
                    <a:pt x="2160" y="1244"/>
                  </a:lnTo>
                  <a:lnTo>
                    <a:pt x="2157" y="1294"/>
                  </a:lnTo>
                  <a:lnTo>
                    <a:pt x="2159" y="1317"/>
                  </a:lnTo>
                  <a:lnTo>
                    <a:pt x="2162" y="1338"/>
                  </a:lnTo>
                  <a:lnTo>
                    <a:pt x="1247" y="1338"/>
                  </a:lnTo>
                  <a:lnTo>
                    <a:pt x="1249" y="1317"/>
                  </a:lnTo>
                  <a:lnTo>
                    <a:pt x="1252" y="1294"/>
                  </a:lnTo>
                  <a:lnTo>
                    <a:pt x="1248" y="1244"/>
                  </a:lnTo>
                  <a:lnTo>
                    <a:pt x="1240" y="1195"/>
                  </a:lnTo>
                  <a:lnTo>
                    <a:pt x="1226" y="1146"/>
                  </a:lnTo>
                  <a:lnTo>
                    <a:pt x="1207" y="1101"/>
                  </a:lnTo>
                  <a:lnTo>
                    <a:pt x="1184" y="1060"/>
                  </a:lnTo>
                  <a:lnTo>
                    <a:pt x="1156" y="1020"/>
                  </a:lnTo>
                  <a:lnTo>
                    <a:pt x="1124" y="985"/>
                  </a:lnTo>
                  <a:lnTo>
                    <a:pt x="1089" y="952"/>
                  </a:lnTo>
                  <a:lnTo>
                    <a:pt x="1050" y="925"/>
                  </a:lnTo>
                  <a:lnTo>
                    <a:pt x="1009" y="901"/>
                  </a:lnTo>
                  <a:lnTo>
                    <a:pt x="964" y="882"/>
                  </a:lnTo>
                  <a:lnTo>
                    <a:pt x="917" y="868"/>
                  </a:lnTo>
                  <a:lnTo>
                    <a:pt x="869" y="859"/>
                  </a:lnTo>
                  <a:lnTo>
                    <a:pt x="818" y="856"/>
                  </a:lnTo>
                  <a:lnTo>
                    <a:pt x="767" y="859"/>
                  </a:lnTo>
                  <a:lnTo>
                    <a:pt x="718" y="868"/>
                  </a:lnTo>
                  <a:lnTo>
                    <a:pt x="671" y="882"/>
                  </a:lnTo>
                  <a:lnTo>
                    <a:pt x="627" y="901"/>
                  </a:lnTo>
                  <a:lnTo>
                    <a:pt x="584" y="925"/>
                  </a:lnTo>
                  <a:lnTo>
                    <a:pt x="546" y="952"/>
                  </a:lnTo>
                  <a:lnTo>
                    <a:pt x="510" y="985"/>
                  </a:lnTo>
                  <a:lnTo>
                    <a:pt x="478" y="1020"/>
                  </a:lnTo>
                  <a:lnTo>
                    <a:pt x="451" y="1060"/>
                  </a:lnTo>
                  <a:lnTo>
                    <a:pt x="427" y="1101"/>
                  </a:lnTo>
                  <a:lnTo>
                    <a:pt x="408" y="1146"/>
                  </a:lnTo>
                  <a:lnTo>
                    <a:pt x="395" y="1195"/>
                  </a:lnTo>
                  <a:lnTo>
                    <a:pt x="386" y="1244"/>
                  </a:lnTo>
                  <a:lnTo>
                    <a:pt x="383" y="1294"/>
                  </a:lnTo>
                  <a:lnTo>
                    <a:pt x="385" y="1317"/>
                  </a:lnTo>
                  <a:lnTo>
                    <a:pt x="387" y="1338"/>
                  </a:lnTo>
                  <a:lnTo>
                    <a:pt x="57" y="1338"/>
                  </a:lnTo>
                  <a:lnTo>
                    <a:pt x="39" y="1335"/>
                  </a:lnTo>
                  <a:lnTo>
                    <a:pt x="23" y="1327"/>
                  </a:lnTo>
                  <a:lnTo>
                    <a:pt x="11" y="1314"/>
                  </a:lnTo>
                  <a:lnTo>
                    <a:pt x="3" y="1299"/>
                  </a:lnTo>
                  <a:lnTo>
                    <a:pt x="0" y="1280"/>
                  </a:lnTo>
                  <a:lnTo>
                    <a:pt x="0" y="1054"/>
                  </a:lnTo>
                  <a:lnTo>
                    <a:pt x="2" y="1039"/>
                  </a:lnTo>
                  <a:lnTo>
                    <a:pt x="8" y="1027"/>
                  </a:lnTo>
                  <a:lnTo>
                    <a:pt x="18" y="1018"/>
                  </a:lnTo>
                  <a:lnTo>
                    <a:pt x="31" y="1011"/>
                  </a:lnTo>
                  <a:lnTo>
                    <a:pt x="45" y="1009"/>
                  </a:lnTo>
                  <a:lnTo>
                    <a:pt x="45" y="839"/>
                  </a:lnTo>
                  <a:lnTo>
                    <a:pt x="47" y="810"/>
                  </a:lnTo>
                  <a:lnTo>
                    <a:pt x="54" y="782"/>
                  </a:lnTo>
                  <a:lnTo>
                    <a:pt x="66" y="756"/>
                  </a:lnTo>
                  <a:lnTo>
                    <a:pt x="81" y="734"/>
                  </a:lnTo>
                  <a:lnTo>
                    <a:pt x="100" y="713"/>
                  </a:lnTo>
                  <a:lnTo>
                    <a:pt x="121" y="696"/>
                  </a:lnTo>
                  <a:lnTo>
                    <a:pt x="145" y="682"/>
                  </a:lnTo>
                  <a:lnTo>
                    <a:pt x="173" y="673"/>
                  </a:lnTo>
                  <a:lnTo>
                    <a:pt x="757" y="525"/>
                  </a:lnTo>
                  <a:lnTo>
                    <a:pt x="1193" y="172"/>
                  </a:lnTo>
                  <a:lnTo>
                    <a:pt x="1246" y="132"/>
                  </a:lnTo>
                  <a:lnTo>
                    <a:pt x="1301" y="98"/>
                  </a:lnTo>
                  <a:lnTo>
                    <a:pt x="1359" y="69"/>
                  </a:lnTo>
                  <a:lnTo>
                    <a:pt x="1419" y="44"/>
                  </a:lnTo>
                  <a:lnTo>
                    <a:pt x="1481" y="25"/>
                  </a:lnTo>
                  <a:lnTo>
                    <a:pt x="1544" y="12"/>
                  </a:lnTo>
                  <a:lnTo>
                    <a:pt x="1609" y="4"/>
                  </a:lnTo>
                  <a:lnTo>
                    <a:pt x="16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08" name="Shape 10008"/>
            <p:cNvSpPr/>
            <p:nvPr/>
          </p:nvSpPr>
          <p:spPr>
            <a:xfrm>
              <a:off x="3763" y="3183"/>
              <a:ext cx="98" cy="100"/>
            </a:xfrm>
            <a:custGeom>
              <a:avLst/>
              <a:gdLst/>
              <a:ahLst/>
              <a:cxnLst/>
              <a:rect l="0" t="0" r="0" b="0"/>
              <a:pathLst>
                <a:path w="690" h="698" extrusionOk="0">
                  <a:moveTo>
                    <a:pt x="346" y="243"/>
                  </a:moveTo>
                  <a:lnTo>
                    <a:pt x="322" y="247"/>
                  </a:lnTo>
                  <a:lnTo>
                    <a:pt x="299" y="254"/>
                  </a:lnTo>
                  <a:lnTo>
                    <a:pt x="280" y="267"/>
                  </a:lnTo>
                  <a:lnTo>
                    <a:pt x="264" y="283"/>
                  </a:lnTo>
                  <a:lnTo>
                    <a:pt x="252" y="302"/>
                  </a:lnTo>
                  <a:lnTo>
                    <a:pt x="244" y="325"/>
                  </a:lnTo>
                  <a:lnTo>
                    <a:pt x="241" y="348"/>
                  </a:lnTo>
                  <a:lnTo>
                    <a:pt x="244" y="373"/>
                  </a:lnTo>
                  <a:lnTo>
                    <a:pt x="252" y="395"/>
                  </a:lnTo>
                  <a:lnTo>
                    <a:pt x="264" y="415"/>
                  </a:lnTo>
                  <a:lnTo>
                    <a:pt x="280" y="431"/>
                  </a:lnTo>
                  <a:lnTo>
                    <a:pt x="299" y="444"/>
                  </a:lnTo>
                  <a:lnTo>
                    <a:pt x="322" y="451"/>
                  </a:lnTo>
                  <a:lnTo>
                    <a:pt x="346" y="455"/>
                  </a:lnTo>
                  <a:lnTo>
                    <a:pt x="369" y="451"/>
                  </a:lnTo>
                  <a:lnTo>
                    <a:pt x="392" y="444"/>
                  </a:lnTo>
                  <a:lnTo>
                    <a:pt x="411" y="431"/>
                  </a:lnTo>
                  <a:lnTo>
                    <a:pt x="427" y="415"/>
                  </a:lnTo>
                  <a:lnTo>
                    <a:pt x="438" y="395"/>
                  </a:lnTo>
                  <a:lnTo>
                    <a:pt x="447" y="373"/>
                  </a:lnTo>
                  <a:lnTo>
                    <a:pt x="449" y="348"/>
                  </a:lnTo>
                  <a:lnTo>
                    <a:pt x="447" y="325"/>
                  </a:lnTo>
                  <a:lnTo>
                    <a:pt x="438" y="302"/>
                  </a:lnTo>
                  <a:lnTo>
                    <a:pt x="427" y="283"/>
                  </a:lnTo>
                  <a:lnTo>
                    <a:pt x="411" y="267"/>
                  </a:lnTo>
                  <a:lnTo>
                    <a:pt x="392" y="254"/>
                  </a:lnTo>
                  <a:lnTo>
                    <a:pt x="369" y="247"/>
                  </a:lnTo>
                  <a:lnTo>
                    <a:pt x="346" y="243"/>
                  </a:lnTo>
                  <a:close/>
                  <a:moveTo>
                    <a:pt x="346" y="0"/>
                  </a:moveTo>
                  <a:lnTo>
                    <a:pt x="393" y="3"/>
                  </a:lnTo>
                  <a:lnTo>
                    <a:pt x="437" y="12"/>
                  </a:lnTo>
                  <a:lnTo>
                    <a:pt x="480" y="27"/>
                  </a:lnTo>
                  <a:lnTo>
                    <a:pt x="520" y="47"/>
                  </a:lnTo>
                  <a:lnTo>
                    <a:pt x="556" y="73"/>
                  </a:lnTo>
                  <a:lnTo>
                    <a:pt x="589" y="102"/>
                  </a:lnTo>
                  <a:lnTo>
                    <a:pt x="619" y="135"/>
                  </a:lnTo>
                  <a:lnTo>
                    <a:pt x="643" y="173"/>
                  </a:lnTo>
                  <a:lnTo>
                    <a:pt x="663" y="213"/>
                  </a:lnTo>
                  <a:lnTo>
                    <a:pt x="678" y="256"/>
                  </a:lnTo>
                  <a:lnTo>
                    <a:pt x="687" y="301"/>
                  </a:lnTo>
                  <a:lnTo>
                    <a:pt x="690" y="348"/>
                  </a:lnTo>
                  <a:lnTo>
                    <a:pt x="687" y="396"/>
                  </a:lnTo>
                  <a:lnTo>
                    <a:pt x="678" y="442"/>
                  </a:lnTo>
                  <a:lnTo>
                    <a:pt x="663" y="485"/>
                  </a:lnTo>
                  <a:lnTo>
                    <a:pt x="643" y="524"/>
                  </a:lnTo>
                  <a:lnTo>
                    <a:pt x="619" y="562"/>
                  </a:lnTo>
                  <a:lnTo>
                    <a:pt x="589" y="595"/>
                  </a:lnTo>
                  <a:lnTo>
                    <a:pt x="556" y="625"/>
                  </a:lnTo>
                  <a:lnTo>
                    <a:pt x="520" y="650"/>
                  </a:lnTo>
                  <a:lnTo>
                    <a:pt x="480" y="670"/>
                  </a:lnTo>
                  <a:lnTo>
                    <a:pt x="437" y="685"/>
                  </a:lnTo>
                  <a:lnTo>
                    <a:pt x="393" y="695"/>
                  </a:lnTo>
                  <a:lnTo>
                    <a:pt x="346" y="698"/>
                  </a:lnTo>
                  <a:lnTo>
                    <a:pt x="299" y="695"/>
                  </a:lnTo>
                  <a:lnTo>
                    <a:pt x="254" y="685"/>
                  </a:lnTo>
                  <a:lnTo>
                    <a:pt x="211" y="670"/>
                  </a:lnTo>
                  <a:lnTo>
                    <a:pt x="171" y="650"/>
                  </a:lnTo>
                  <a:lnTo>
                    <a:pt x="135" y="625"/>
                  </a:lnTo>
                  <a:lnTo>
                    <a:pt x="101" y="595"/>
                  </a:lnTo>
                  <a:lnTo>
                    <a:pt x="72" y="562"/>
                  </a:lnTo>
                  <a:lnTo>
                    <a:pt x="48" y="524"/>
                  </a:lnTo>
                  <a:lnTo>
                    <a:pt x="28" y="485"/>
                  </a:lnTo>
                  <a:lnTo>
                    <a:pt x="13" y="442"/>
                  </a:lnTo>
                  <a:lnTo>
                    <a:pt x="4" y="396"/>
                  </a:lnTo>
                  <a:lnTo>
                    <a:pt x="0" y="348"/>
                  </a:lnTo>
                  <a:lnTo>
                    <a:pt x="4" y="301"/>
                  </a:lnTo>
                  <a:lnTo>
                    <a:pt x="13" y="256"/>
                  </a:lnTo>
                  <a:lnTo>
                    <a:pt x="28" y="213"/>
                  </a:lnTo>
                  <a:lnTo>
                    <a:pt x="48" y="173"/>
                  </a:lnTo>
                  <a:lnTo>
                    <a:pt x="72" y="135"/>
                  </a:lnTo>
                  <a:lnTo>
                    <a:pt x="101" y="102"/>
                  </a:lnTo>
                  <a:lnTo>
                    <a:pt x="135" y="73"/>
                  </a:lnTo>
                  <a:lnTo>
                    <a:pt x="171" y="47"/>
                  </a:lnTo>
                  <a:lnTo>
                    <a:pt x="211" y="27"/>
                  </a:lnTo>
                  <a:lnTo>
                    <a:pt x="254" y="12"/>
                  </a:lnTo>
                  <a:lnTo>
                    <a:pt x="299" y="3"/>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09" name="Shape 10009"/>
          <p:cNvGrpSpPr/>
          <p:nvPr/>
        </p:nvGrpSpPr>
        <p:grpSpPr>
          <a:xfrm>
            <a:off x="1966917" y="1190295"/>
            <a:ext cx="229560" cy="227183"/>
            <a:chOff x="3090787" y="7014596"/>
            <a:chExt cx="883603" cy="874456"/>
          </a:xfrm>
        </p:grpSpPr>
        <p:sp>
          <p:nvSpPr>
            <p:cNvPr id="10010" name="Shape 10010"/>
            <p:cNvSpPr/>
            <p:nvPr/>
          </p:nvSpPr>
          <p:spPr>
            <a:xfrm>
              <a:off x="3281045" y="7155460"/>
              <a:ext cx="503087" cy="592727"/>
            </a:xfrm>
            <a:custGeom>
              <a:avLst/>
              <a:gdLst/>
              <a:ahLst/>
              <a:cxnLst/>
              <a:rect l="0" t="0" r="0" b="0"/>
              <a:pathLst>
                <a:path w="1926" h="2274" extrusionOk="0">
                  <a:moveTo>
                    <a:pt x="963" y="0"/>
                  </a:moveTo>
                  <a:lnTo>
                    <a:pt x="1001" y="4"/>
                  </a:lnTo>
                  <a:lnTo>
                    <a:pt x="1037" y="13"/>
                  </a:lnTo>
                  <a:lnTo>
                    <a:pt x="1070" y="29"/>
                  </a:lnTo>
                  <a:lnTo>
                    <a:pt x="1099" y="49"/>
                  </a:lnTo>
                  <a:lnTo>
                    <a:pt x="1125" y="74"/>
                  </a:lnTo>
                  <a:lnTo>
                    <a:pt x="1145" y="104"/>
                  </a:lnTo>
                  <a:lnTo>
                    <a:pt x="1161" y="137"/>
                  </a:lnTo>
                  <a:lnTo>
                    <a:pt x="1170" y="171"/>
                  </a:lnTo>
                  <a:lnTo>
                    <a:pt x="1174" y="210"/>
                  </a:lnTo>
                  <a:lnTo>
                    <a:pt x="1174" y="721"/>
                  </a:lnTo>
                  <a:lnTo>
                    <a:pt x="1590" y="416"/>
                  </a:lnTo>
                  <a:lnTo>
                    <a:pt x="1618" y="398"/>
                  </a:lnTo>
                  <a:lnTo>
                    <a:pt x="1649" y="385"/>
                  </a:lnTo>
                  <a:lnTo>
                    <a:pt x="1681" y="378"/>
                  </a:lnTo>
                  <a:lnTo>
                    <a:pt x="1713" y="374"/>
                  </a:lnTo>
                  <a:lnTo>
                    <a:pt x="1746" y="376"/>
                  </a:lnTo>
                  <a:lnTo>
                    <a:pt x="1777" y="384"/>
                  </a:lnTo>
                  <a:lnTo>
                    <a:pt x="1808" y="395"/>
                  </a:lnTo>
                  <a:lnTo>
                    <a:pt x="1835" y="412"/>
                  </a:lnTo>
                  <a:lnTo>
                    <a:pt x="1862" y="433"/>
                  </a:lnTo>
                  <a:lnTo>
                    <a:pt x="1885" y="458"/>
                  </a:lnTo>
                  <a:lnTo>
                    <a:pt x="1903" y="488"/>
                  </a:lnTo>
                  <a:lnTo>
                    <a:pt x="1916" y="518"/>
                  </a:lnTo>
                  <a:lnTo>
                    <a:pt x="1924" y="550"/>
                  </a:lnTo>
                  <a:lnTo>
                    <a:pt x="1926" y="581"/>
                  </a:lnTo>
                  <a:lnTo>
                    <a:pt x="1924" y="613"/>
                  </a:lnTo>
                  <a:lnTo>
                    <a:pt x="1917" y="645"/>
                  </a:lnTo>
                  <a:lnTo>
                    <a:pt x="1905" y="675"/>
                  </a:lnTo>
                  <a:lnTo>
                    <a:pt x="1888" y="702"/>
                  </a:lnTo>
                  <a:lnTo>
                    <a:pt x="1867" y="729"/>
                  </a:lnTo>
                  <a:lnTo>
                    <a:pt x="1841" y="750"/>
                  </a:lnTo>
                  <a:lnTo>
                    <a:pt x="1316" y="1137"/>
                  </a:lnTo>
                  <a:lnTo>
                    <a:pt x="1841" y="1523"/>
                  </a:lnTo>
                  <a:lnTo>
                    <a:pt x="1867" y="1546"/>
                  </a:lnTo>
                  <a:lnTo>
                    <a:pt x="1888" y="1571"/>
                  </a:lnTo>
                  <a:lnTo>
                    <a:pt x="1905" y="1600"/>
                  </a:lnTo>
                  <a:lnTo>
                    <a:pt x="1917" y="1629"/>
                  </a:lnTo>
                  <a:lnTo>
                    <a:pt x="1924" y="1661"/>
                  </a:lnTo>
                  <a:lnTo>
                    <a:pt x="1926" y="1692"/>
                  </a:lnTo>
                  <a:lnTo>
                    <a:pt x="1924" y="1725"/>
                  </a:lnTo>
                  <a:lnTo>
                    <a:pt x="1916" y="1757"/>
                  </a:lnTo>
                  <a:lnTo>
                    <a:pt x="1903" y="1787"/>
                  </a:lnTo>
                  <a:lnTo>
                    <a:pt x="1885" y="1816"/>
                  </a:lnTo>
                  <a:lnTo>
                    <a:pt x="1862" y="1841"/>
                  </a:lnTo>
                  <a:lnTo>
                    <a:pt x="1836" y="1863"/>
                  </a:lnTo>
                  <a:lnTo>
                    <a:pt x="1808" y="1879"/>
                  </a:lnTo>
                  <a:lnTo>
                    <a:pt x="1778" y="1891"/>
                  </a:lnTo>
                  <a:lnTo>
                    <a:pt x="1747" y="1897"/>
                  </a:lnTo>
                  <a:lnTo>
                    <a:pt x="1715" y="1900"/>
                  </a:lnTo>
                  <a:lnTo>
                    <a:pt x="1682" y="1897"/>
                  </a:lnTo>
                  <a:lnTo>
                    <a:pt x="1649" y="1890"/>
                  </a:lnTo>
                  <a:lnTo>
                    <a:pt x="1618" y="1877"/>
                  </a:lnTo>
                  <a:lnTo>
                    <a:pt x="1589" y="1858"/>
                  </a:lnTo>
                  <a:lnTo>
                    <a:pt x="1174" y="1553"/>
                  </a:lnTo>
                  <a:lnTo>
                    <a:pt x="1174" y="2065"/>
                  </a:lnTo>
                  <a:lnTo>
                    <a:pt x="1170" y="2102"/>
                  </a:lnTo>
                  <a:lnTo>
                    <a:pt x="1161" y="2137"/>
                  </a:lnTo>
                  <a:lnTo>
                    <a:pt x="1145" y="2170"/>
                  </a:lnTo>
                  <a:lnTo>
                    <a:pt x="1124" y="2199"/>
                  </a:lnTo>
                  <a:lnTo>
                    <a:pt x="1098" y="2224"/>
                  </a:lnTo>
                  <a:lnTo>
                    <a:pt x="1070" y="2245"/>
                  </a:lnTo>
                  <a:lnTo>
                    <a:pt x="1037" y="2260"/>
                  </a:lnTo>
                  <a:lnTo>
                    <a:pt x="1000" y="2270"/>
                  </a:lnTo>
                  <a:lnTo>
                    <a:pt x="963" y="2274"/>
                  </a:lnTo>
                  <a:lnTo>
                    <a:pt x="925" y="2270"/>
                  </a:lnTo>
                  <a:lnTo>
                    <a:pt x="889" y="2260"/>
                  </a:lnTo>
                  <a:lnTo>
                    <a:pt x="857" y="2245"/>
                  </a:lnTo>
                  <a:lnTo>
                    <a:pt x="827" y="2224"/>
                  </a:lnTo>
                  <a:lnTo>
                    <a:pt x="802" y="2199"/>
                  </a:lnTo>
                  <a:lnTo>
                    <a:pt x="781" y="2170"/>
                  </a:lnTo>
                  <a:lnTo>
                    <a:pt x="766" y="2137"/>
                  </a:lnTo>
                  <a:lnTo>
                    <a:pt x="756" y="2102"/>
                  </a:lnTo>
                  <a:lnTo>
                    <a:pt x="752" y="2065"/>
                  </a:lnTo>
                  <a:lnTo>
                    <a:pt x="752" y="1553"/>
                  </a:lnTo>
                  <a:lnTo>
                    <a:pt x="337" y="1858"/>
                  </a:lnTo>
                  <a:lnTo>
                    <a:pt x="307" y="1877"/>
                  </a:lnTo>
                  <a:lnTo>
                    <a:pt x="277" y="1890"/>
                  </a:lnTo>
                  <a:lnTo>
                    <a:pt x="245" y="1897"/>
                  </a:lnTo>
                  <a:lnTo>
                    <a:pt x="212" y="1900"/>
                  </a:lnTo>
                  <a:lnTo>
                    <a:pt x="180" y="1897"/>
                  </a:lnTo>
                  <a:lnTo>
                    <a:pt x="148" y="1891"/>
                  </a:lnTo>
                  <a:lnTo>
                    <a:pt x="118" y="1879"/>
                  </a:lnTo>
                  <a:lnTo>
                    <a:pt x="90" y="1863"/>
                  </a:lnTo>
                  <a:lnTo>
                    <a:pt x="65" y="1841"/>
                  </a:lnTo>
                  <a:lnTo>
                    <a:pt x="42" y="1816"/>
                  </a:lnTo>
                  <a:lnTo>
                    <a:pt x="24" y="1787"/>
                  </a:lnTo>
                  <a:lnTo>
                    <a:pt x="11" y="1757"/>
                  </a:lnTo>
                  <a:lnTo>
                    <a:pt x="3" y="1725"/>
                  </a:lnTo>
                  <a:lnTo>
                    <a:pt x="0" y="1692"/>
                  </a:lnTo>
                  <a:lnTo>
                    <a:pt x="2" y="1661"/>
                  </a:lnTo>
                  <a:lnTo>
                    <a:pt x="10" y="1629"/>
                  </a:lnTo>
                  <a:lnTo>
                    <a:pt x="21" y="1600"/>
                  </a:lnTo>
                  <a:lnTo>
                    <a:pt x="37" y="1571"/>
                  </a:lnTo>
                  <a:lnTo>
                    <a:pt x="59" y="1546"/>
                  </a:lnTo>
                  <a:lnTo>
                    <a:pt x="85" y="1523"/>
                  </a:lnTo>
                  <a:lnTo>
                    <a:pt x="609" y="1137"/>
                  </a:lnTo>
                  <a:lnTo>
                    <a:pt x="85" y="750"/>
                  </a:lnTo>
                  <a:lnTo>
                    <a:pt x="59" y="729"/>
                  </a:lnTo>
                  <a:lnTo>
                    <a:pt x="37" y="702"/>
                  </a:lnTo>
                  <a:lnTo>
                    <a:pt x="21" y="675"/>
                  </a:lnTo>
                  <a:lnTo>
                    <a:pt x="10" y="645"/>
                  </a:lnTo>
                  <a:lnTo>
                    <a:pt x="2" y="613"/>
                  </a:lnTo>
                  <a:lnTo>
                    <a:pt x="0" y="581"/>
                  </a:lnTo>
                  <a:lnTo>
                    <a:pt x="3" y="550"/>
                  </a:lnTo>
                  <a:lnTo>
                    <a:pt x="11" y="518"/>
                  </a:lnTo>
                  <a:lnTo>
                    <a:pt x="24" y="488"/>
                  </a:lnTo>
                  <a:lnTo>
                    <a:pt x="42" y="458"/>
                  </a:lnTo>
                  <a:lnTo>
                    <a:pt x="65" y="433"/>
                  </a:lnTo>
                  <a:lnTo>
                    <a:pt x="90" y="412"/>
                  </a:lnTo>
                  <a:lnTo>
                    <a:pt x="119" y="395"/>
                  </a:lnTo>
                  <a:lnTo>
                    <a:pt x="149" y="384"/>
                  </a:lnTo>
                  <a:lnTo>
                    <a:pt x="181" y="376"/>
                  </a:lnTo>
                  <a:lnTo>
                    <a:pt x="213" y="374"/>
                  </a:lnTo>
                  <a:lnTo>
                    <a:pt x="246" y="378"/>
                  </a:lnTo>
                  <a:lnTo>
                    <a:pt x="277" y="385"/>
                  </a:lnTo>
                  <a:lnTo>
                    <a:pt x="307" y="398"/>
                  </a:lnTo>
                  <a:lnTo>
                    <a:pt x="337" y="416"/>
                  </a:lnTo>
                  <a:lnTo>
                    <a:pt x="752" y="721"/>
                  </a:lnTo>
                  <a:lnTo>
                    <a:pt x="752" y="210"/>
                  </a:lnTo>
                  <a:lnTo>
                    <a:pt x="756" y="171"/>
                  </a:lnTo>
                  <a:lnTo>
                    <a:pt x="766" y="137"/>
                  </a:lnTo>
                  <a:lnTo>
                    <a:pt x="781" y="104"/>
                  </a:lnTo>
                  <a:lnTo>
                    <a:pt x="802" y="74"/>
                  </a:lnTo>
                  <a:lnTo>
                    <a:pt x="827" y="49"/>
                  </a:lnTo>
                  <a:lnTo>
                    <a:pt x="857" y="29"/>
                  </a:lnTo>
                  <a:lnTo>
                    <a:pt x="889" y="13"/>
                  </a:lnTo>
                  <a:lnTo>
                    <a:pt x="925" y="4"/>
                  </a:lnTo>
                  <a:lnTo>
                    <a:pt x="9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11" name="Shape 10011"/>
            <p:cNvSpPr/>
            <p:nvPr/>
          </p:nvSpPr>
          <p:spPr>
            <a:xfrm>
              <a:off x="3090787" y="7014596"/>
              <a:ext cx="883603" cy="874456"/>
            </a:xfrm>
            <a:custGeom>
              <a:avLst/>
              <a:gdLst/>
              <a:ahLst/>
              <a:cxnLst/>
              <a:rect l="0" t="0" r="0" b="0"/>
              <a:pathLst>
                <a:path w="3381" h="3346" extrusionOk="0">
                  <a:moveTo>
                    <a:pt x="1690" y="276"/>
                  </a:moveTo>
                  <a:lnTo>
                    <a:pt x="1594" y="279"/>
                  </a:lnTo>
                  <a:lnTo>
                    <a:pt x="1498" y="289"/>
                  </a:lnTo>
                  <a:lnTo>
                    <a:pt x="1406" y="304"/>
                  </a:lnTo>
                  <a:lnTo>
                    <a:pt x="1315" y="326"/>
                  </a:lnTo>
                  <a:lnTo>
                    <a:pt x="1227" y="353"/>
                  </a:lnTo>
                  <a:lnTo>
                    <a:pt x="1141" y="386"/>
                  </a:lnTo>
                  <a:lnTo>
                    <a:pt x="1057" y="424"/>
                  </a:lnTo>
                  <a:lnTo>
                    <a:pt x="978" y="466"/>
                  </a:lnTo>
                  <a:lnTo>
                    <a:pt x="901" y="514"/>
                  </a:lnTo>
                  <a:lnTo>
                    <a:pt x="828" y="567"/>
                  </a:lnTo>
                  <a:lnTo>
                    <a:pt x="758" y="625"/>
                  </a:lnTo>
                  <a:lnTo>
                    <a:pt x="692" y="686"/>
                  </a:lnTo>
                  <a:lnTo>
                    <a:pt x="630" y="751"/>
                  </a:lnTo>
                  <a:lnTo>
                    <a:pt x="573" y="820"/>
                  </a:lnTo>
                  <a:lnTo>
                    <a:pt x="520" y="893"/>
                  </a:lnTo>
                  <a:lnTo>
                    <a:pt x="471" y="968"/>
                  </a:lnTo>
                  <a:lnTo>
                    <a:pt x="427" y="1048"/>
                  </a:lnTo>
                  <a:lnTo>
                    <a:pt x="389" y="1129"/>
                  </a:lnTo>
                  <a:lnTo>
                    <a:pt x="356" y="1214"/>
                  </a:lnTo>
                  <a:lnTo>
                    <a:pt x="328" y="1302"/>
                  </a:lnTo>
                  <a:lnTo>
                    <a:pt x="307" y="1392"/>
                  </a:lnTo>
                  <a:lnTo>
                    <a:pt x="291" y="1484"/>
                  </a:lnTo>
                  <a:lnTo>
                    <a:pt x="282" y="1578"/>
                  </a:lnTo>
                  <a:lnTo>
                    <a:pt x="279" y="1673"/>
                  </a:lnTo>
                  <a:lnTo>
                    <a:pt x="282" y="1768"/>
                  </a:lnTo>
                  <a:lnTo>
                    <a:pt x="291" y="1863"/>
                  </a:lnTo>
                  <a:lnTo>
                    <a:pt x="307" y="1955"/>
                  </a:lnTo>
                  <a:lnTo>
                    <a:pt x="328" y="2044"/>
                  </a:lnTo>
                  <a:lnTo>
                    <a:pt x="356" y="2131"/>
                  </a:lnTo>
                  <a:lnTo>
                    <a:pt x="389" y="2216"/>
                  </a:lnTo>
                  <a:lnTo>
                    <a:pt x="427" y="2299"/>
                  </a:lnTo>
                  <a:lnTo>
                    <a:pt x="471" y="2378"/>
                  </a:lnTo>
                  <a:lnTo>
                    <a:pt x="520" y="2454"/>
                  </a:lnTo>
                  <a:lnTo>
                    <a:pt x="573" y="2526"/>
                  </a:lnTo>
                  <a:lnTo>
                    <a:pt x="630" y="2596"/>
                  </a:lnTo>
                  <a:lnTo>
                    <a:pt x="692" y="2661"/>
                  </a:lnTo>
                  <a:lnTo>
                    <a:pt x="758" y="2722"/>
                  </a:lnTo>
                  <a:lnTo>
                    <a:pt x="828" y="2779"/>
                  </a:lnTo>
                  <a:lnTo>
                    <a:pt x="901" y="2831"/>
                  </a:lnTo>
                  <a:lnTo>
                    <a:pt x="978" y="2879"/>
                  </a:lnTo>
                  <a:lnTo>
                    <a:pt x="1057" y="2923"/>
                  </a:lnTo>
                  <a:lnTo>
                    <a:pt x="1141" y="2960"/>
                  </a:lnTo>
                  <a:lnTo>
                    <a:pt x="1227" y="2993"/>
                  </a:lnTo>
                  <a:lnTo>
                    <a:pt x="1315" y="3020"/>
                  </a:lnTo>
                  <a:lnTo>
                    <a:pt x="1406" y="3042"/>
                  </a:lnTo>
                  <a:lnTo>
                    <a:pt x="1498" y="3058"/>
                  </a:lnTo>
                  <a:lnTo>
                    <a:pt x="1594" y="3067"/>
                  </a:lnTo>
                  <a:lnTo>
                    <a:pt x="1690" y="3070"/>
                  </a:lnTo>
                  <a:lnTo>
                    <a:pt x="1787" y="3067"/>
                  </a:lnTo>
                  <a:lnTo>
                    <a:pt x="1882" y="3058"/>
                  </a:lnTo>
                  <a:lnTo>
                    <a:pt x="1974" y="3042"/>
                  </a:lnTo>
                  <a:lnTo>
                    <a:pt x="2066" y="3020"/>
                  </a:lnTo>
                  <a:lnTo>
                    <a:pt x="2154" y="2993"/>
                  </a:lnTo>
                  <a:lnTo>
                    <a:pt x="2240" y="2960"/>
                  </a:lnTo>
                  <a:lnTo>
                    <a:pt x="2322" y="2923"/>
                  </a:lnTo>
                  <a:lnTo>
                    <a:pt x="2403" y="2879"/>
                  </a:lnTo>
                  <a:lnTo>
                    <a:pt x="2479" y="2831"/>
                  </a:lnTo>
                  <a:lnTo>
                    <a:pt x="2552" y="2779"/>
                  </a:lnTo>
                  <a:lnTo>
                    <a:pt x="2622" y="2722"/>
                  </a:lnTo>
                  <a:lnTo>
                    <a:pt x="2688" y="2661"/>
                  </a:lnTo>
                  <a:lnTo>
                    <a:pt x="2750" y="2596"/>
                  </a:lnTo>
                  <a:lnTo>
                    <a:pt x="2808" y="2526"/>
                  </a:lnTo>
                  <a:lnTo>
                    <a:pt x="2861" y="2454"/>
                  </a:lnTo>
                  <a:lnTo>
                    <a:pt x="2909" y="2378"/>
                  </a:lnTo>
                  <a:lnTo>
                    <a:pt x="2952" y="2299"/>
                  </a:lnTo>
                  <a:lnTo>
                    <a:pt x="2991" y="2216"/>
                  </a:lnTo>
                  <a:lnTo>
                    <a:pt x="3024" y="2131"/>
                  </a:lnTo>
                  <a:lnTo>
                    <a:pt x="3052" y="2044"/>
                  </a:lnTo>
                  <a:lnTo>
                    <a:pt x="3074" y="1955"/>
                  </a:lnTo>
                  <a:lnTo>
                    <a:pt x="3089" y="1863"/>
                  </a:lnTo>
                  <a:lnTo>
                    <a:pt x="3099" y="1768"/>
                  </a:lnTo>
                  <a:lnTo>
                    <a:pt x="3102" y="1673"/>
                  </a:lnTo>
                  <a:lnTo>
                    <a:pt x="3099" y="1578"/>
                  </a:lnTo>
                  <a:lnTo>
                    <a:pt x="3089" y="1484"/>
                  </a:lnTo>
                  <a:lnTo>
                    <a:pt x="3074" y="1392"/>
                  </a:lnTo>
                  <a:lnTo>
                    <a:pt x="3052" y="1302"/>
                  </a:lnTo>
                  <a:lnTo>
                    <a:pt x="3024" y="1214"/>
                  </a:lnTo>
                  <a:lnTo>
                    <a:pt x="2991" y="1129"/>
                  </a:lnTo>
                  <a:lnTo>
                    <a:pt x="2952" y="1048"/>
                  </a:lnTo>
                  <a:lnTo>
                    <a:pt x="2909" y="968"/>
                  </a:lnTo>
                  <a:lnTo>
                    <a:pt x="2861" y="893"/>
                  </a:lnTo>
                  <a:lnTo>
                    <a:pt x="2808" y="820"/>
                  </a:lnTo>
                  <a:lnTo>
                    <a:pt x="2750" y="751"/>
                  </a:lnTo>
                  <a:lnTo>
                    <a:pt x="2688" y="686"/>
                  </a:lnTo>
                  <a:lnTo>
                    <a:pt x="2622" y="625"/>
                  </a:lnTo>
                  <a:lnTo>
                    <a:pt x="2552" y="567"/>
                  </a:lnTo>
                  <a:lnTo>
                    <a:pt x="2479" y="514"/>
                  </a:lnTo>
                  <a:lnTo>
                    <a:pt x="2403" y="466"/>
                  </a:lnTo>
                  <a:lnTo>
                    <a:pt x="2322" y="424"/>
                  </a:lnTo>
                  <a:lnTo>
                    <a:pt x="2240" y="386"/>
                  </a:lnTo>
                  <a:lnTo>
                    <a:pt x="2154" y="353"/>
                  </a:lnTo>
                  <a:lnTo>
                    <a:pt x="2066" y="326"/>
                  </a:lnTo>
                  <a:lnTo>
                    <a:pt x="1974" y="304"/>
                  </a:lnTo>
                  <a:lnTo>
                    <a:pt x="1882" y="289"/>
                  </a:lnTo>
                  <a:lnTo>
                    <a:pt x="1787" y="279"/>
                  </a:lnTo>
                  <a:lnTo>
                    <a:pt x="1690" y="276"/>
                  </a:lnTo>
                  <a:close/>
                  <a:moveTo>
                    <a:pt x="1690" y="0"/>
                  </a:moveTo>
                  <a:lnTo>
                    <a:pt x="1797" y="3"/>
                  </a:lnTo>
                  <a:lnTo>
                    <a:pt x="1902" y="13"/>
                  </a:lnTo>
                  <a:lnTo>
                    <a:pt x="2005" y="29"/>
                  </a:lnTo>
                  <a:lnTo>
                    <a:pt x="2106" y="51"/>
                  </a:lnTo>
                  <a:lnTo>
                    <a:pt x="2204" y="79"/>
                  </a:lnTo>
                  <a:lnTo>
                    <a:pt x="2301" y="113"/>
                  </a:lnTo>
                  <a:lnTo>
                    <a:pt x="2394" y="152"/>
                  </a:lnTo>
                  <a:lnTo>
                    <a:pt x="2484" y="196"/>
                  </a:lnTo>
                  <a:lnTo>
                    <a:pt x="2572" y="246"/>
                  </a:lnTo>
                  <a:lnTo>
                    <a:pt x="2656" y="300"/>
                  </a:lnTo>
                  <a:lnTo>
                    <a:pt x="2736" y="359"/>
                  </a:lnTo>
                  <a:lnTo>
                    <a:pt x="2812" y="423"/>
                  </a:lnTo>
                  <a:lnTo>
                    <a:pt x="2885" y="490"/>
                  </a:lnTo>
                  <a:lnTo>
                    <a:pt x="2953" y="562"/>
                  </a:lnTo>
                  <a:lnTo>
                    <a:pt x="3017" y="638"/>
                  </a:lnTo>
                  <a:lnTo>
                    <a:pt x="3078" y="717"/>
                  </a:lnTo>
                  <a:lnTo>
                    <a:pt x="3132" y="800"/>
                  </a:lnTo>
                  <a:lnTo>
                    <a:pt x="3183" y="887"/>
                  </a:lnTo>
                  <a:lnTo>
                    <a:pt x="3227" y="977"/>
                  </a:lnTo>
                  <a:lnTo>
                    <a:pt x="3266" y="1068"/>
                  </a:lnTo>
                  <a:lnTo>
                    <a:pt x="3300" y="1164"/>
                  </a:lnTo>
                  <a:lnTo>
                    <a:pt x="3329" y="1261"/>
                  </a:lnTo>
                  <a:lnTo>
                    <a:pt x="3351" y="1362"/>
                  </a:lnTo>
                  <a:lnTo>
                    <a:pt x="3368" y="1463"/>
                  </a:lnTo>
                  <a:lnTo>
                    <a:pt x="3377" y="1568"/>
                  </a:lnTo>
                  <a:lnTo>
                    <a:pt x="3381" y="1673"/>
                  </a:lnTo>
                  <a:lnTo>
                    <a:pt x="3377" y="1779"/>
                  </a:lnTo>
                  <a:lnTo>
                    <a:pt x="3368" y="1883"/>
                  </a:lnTo>
                  <a:lnTo>
                    <a:pt x="3351" y="1985"/>
                  </a:lnTo>
                  <a:lnTo>
                    <a:pt x="3329" y="2086"/>
                  </a:lnTo>
                  <a:lnTo>
                    <a:pt x="3300" y="2183"/>
                  </a:lnTo>
                  <a:lnTo>
                    <a:pt x="3266" y="2277"/>
                  </a:lnTo>
                  <a:lnTo>
                    <a:pt x="3227" y="2370"/>
                  </a:lnTo>
                  <a:lnTo>
                    <a:pt x="3183" y="2460"/>
                  </a:lnTo>
                  <a:lnTo>
                    <a:pt x="3132" y="2546"/>
                  </a:lnTo>
                  <a:lnTo>
                    <a:pt x="3078" y="2629"/>
                  </a:lnTo>
                  <a:lnTo>
                    <a:pt x="3017" y="2708"/>
                  </a:lnTo>
                  <a:lnTo>
                    <a:pt x="2953" y="2784"/>
                  </a:lnTo>
                  <a:lnTo>
                    <a:pt x="2885" y="2856"/>
                  </a:lnTo>
                  <a:lnTo>
                    <a:pt x="2812" y="2924"/>
                  </a:lnTo>
                  <a:lnTo>
                    <a:pt x="2736" y="2987"/>
                  </a:lnTo>
                  <a:lnTo>
                    <a:pt x="2656" y="3046"/>
                  </a:lnTo>
                  <a:lnTo>
                    <a:pt x="2572" y="3101"/>
                  </a:lnTo>
                  <a:lnTo>
                    <a:pt x="2484" y="3150"/>
                  </a:lnTo>
                  <a:lnTo>
                    <a:pt x="2394" y="3194"/>
                  </a:lnTo>
                  <a:lnTo>
                    <a:pt x="2301" y="3234"/>
                  </a:lnTo>
                  <a:lnTo>
                    <a:pt x="2204" y="3266"/>
                  </a:lnTo>
                  <a:lnTo>
                    <a:pt x="2106" y="3295"/>
                  </a:lnTo>
                  <a:lnTo>
                    <a:pt x="2005" y="3317"/>
                  </a:lnTo>
                  <a:lnTo>
                    <a:pt x="1902" y="3333"/>
                  </a:lnTo>
                  <a:lnTo>
                    <a:pt x="1797" y="3343"/>
                  </a:lnTo>
                  <a:lnTo>
                    <a:pt x="1690" y="3346"/>
                  </a:lnTo>
                  <a:lnTo>
                    <a:pt x="1583" y="3343"/>
                  </a:lnTo>
                  <a:lnTo>
                    <a:pt x="1478" y="3333"/>
                  </a:lnTo>
                  <a:lnTo>
                    <a:pt x="1375" y="3317"/>
                  </a:lnTo>
                  <a:lnTo>
                    <a:pt x="1273" y="3295"/>
                  </a:lnTo>
                  <a:lnTo>
                    <a:pt x="1175" y="3266"/>
                  </a:lnTo>
                  <a:lnTo>
                    <a:pt x="1080" y="3234"/>
                  </a:lnTo>
                  <a:lnTo>
                    <a:pt x="986" y="3194"/>
                  </a:lnTo>
                  <a:lnTo>
                    <a:pt x="896" y="3150"/>
                  </a:lnTo>
                  <a:lnTo>
                    <a:pt x="809" y="3101"/>
                  </a:lnTo>
                  <a:lnTo>
                    <a:pt x="725" y="3046"/>
                  </a:lnTo>
                  <a:lnTo>
                    <a:pt x="644" y="2987"/>
                  </a:lnTo>
                  <a:lnTo>
                    <a:pt x="567" y="2924"/>
                  </a:lnTo>
                  <a:lnTo>
                    <a:pt x="495" y="2856"/>
                  </a:lnTo>
                  <a:lnTo>
                    <a:pt x="426" y="2784"/>
                  </a:lnTo>
                  <a:lnTo>
                    <a:pt x="362" y="2708"/>
                  </a:lnTo>
                  <a:lnTo>
                    <a:pt x="303" y="2629"/>
                  </a:lnTo>
                  <a:lnTo>
                    <a:pt x="248" y="2546"/>
                  </a:lnTo>
                  <a:lnTo>
                    <a:pt x="198" y="2460"/>
                  </a:lnTo>
                  <a:lnTo>
                    <a:pt x="153" y="2370"/>
                  </a:lnTo>
                  <a:lnTo>
                    <a:pt x="113" y="2277"/>
                  </a:lnTo>
                  <a:lnTo>
                    <a:pt x="80" y="2183"/>
                  </a:lnTo>
                  <a:lnTo>
                    <a:pt x="52" y="2086"/>
                  </a:lnTo>
                  <a:lnTo>
                    <a:pt x="30" y="1985"/>
                  </a:lnTo>
                  <a:lnTo>
                    <a:pt x="13" y="1883"/>
                  </a:lnTo>
                  <a:lnTo>
                    <a:pt x="3" y="1779"/>
                  </a:lnTo>
                  <a:lnTo>
                    <a:pt x="0" y="1673"/>
                  </a:lnTo>
                  <a:lnTo>
                    <a:pt x="3" y="1568"/>
                  </a:lnTo>
                  <a:lnTo>
                    <a:pt x="13" y="1463"/>
                  </a:lnTo>
                  <a:lnTo>
                    <a:pt x="30" y="1362"/>
                  </a:lnTo>
                  <a:lnTo>
                    <a:pt x="52" y="1261"/>
                  </a:lnTo>
                  <a:lnTo>
                    <a:pt x="80" y="1164"/>
                  </a:lnTo>
                  <a:lnTo>
                    <a:pt x="113" y="1068"/>
                  </a:lnTo>
                  <a:lnTo>
                    <a:pt x="153" y="977"/>
                  </a:lnTo>
                  <a:lnTo>
                    <a:pt x="198" y="887"/>
                  </a:lnTo>
                  <a:lnTo>
                    <a:pt x="248" y="800"/>
                  </a:lnTo>
                  <a:lnTo>
                    <a:pt x="303" y="717"/>
                  </a:lnTo>
                  <a:lnTo>
                    <a:pt x="362" y="638"/>
                  </a:lnTo>
                  <a:lnTo>
                    <a:pt x="426" y="562"/>
                  </a:lnTo>
                  <a:lnTo>
                    <a:pt x="495" y="490"/>
                  </a:lnTo>
                  <a:lnTo>
                    <a:pt x="567" y="423"/>
                  </a:lnTo>
                  <a:lnTo>
                    <a:pt x="644" y="359"/>
                  </a:lnTo>
                  <a:lnTo>
                    <a:pt x="725" y="300"/>
                  </a:lnTo>
                  <a:lnTo>
                    <a:pt x="809" y="246"/>
                  </a:lnTo>
                  <a:lnTo>
                    <a:pt x="896" y="196"/>
                  </a:lnTo>
                  <a:lnTo>
                    <a:pt x="986" y="152"/>
                  </a:lnTo>
                  <a:lnTo>
                    <a:pt x="1080" y="113"/>
                  </a:lnTo>
                  <a:lnTo>
                    <a:pt x="1175" y="79"/>
                  </a:lnTo>
                  <a:lnTo>
                    <a:pt x="1273" y="51"/>
                  </a:lnTo>
                  <a:lnTo>
                    <a:pt x="1375" y="29"/>
                  </a:lnTo>
                  <a:lnTo>
                    <a:pt x="1478" y="13"/>
                  </a:lnTo>
                  <a:lnTo>
                    <a:pt x="1583" y="3"/>
                  </a:lnTo>
                  <a:lnTo>
                    <a:pt x="16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012" name="Shape 10012"/>
          <p:cNvSpPr/>
          <p:nvPr/>
        </p:nvSpPr>
        <p:spPr>
          <a:xfrm>
            <a:off x="5300728" y="1206759"/>
            <a:ext cx="198792" cy="194255"/>
          </a:xfrm>
          <a:custGeom>
            <a:avLst/>
            <a:gdLst/>
            <a:ahLst/>
            <a:cxnLst/>
            <a:rect l="0" t="0" r="0" b="0"/>
            <a:pathLst>
              <a:path w="3376" h="3293" extrusionOk="0">
                <a:moveTo>
                  <a:pt x="453" y="2499"/>
                </a:moveTo>
                <a:lnTo>
                  <a:pt x="1735" y="2499"/>
                </a:lnTo>
                <a:lnTo>
                  <a:pt x="1678" y="2731"/>
                </a:lnTo>
                <a:lnTo>
                  <a:pt x="453" y="2731"/>
                </a:lnTo>
                <a:lnTo>
                  <a:pt x="453" y="2499"/>
                </a:lnTo>
                <a:close/>
                <a:moveTo>
                  <a:pt x="1902" y="2288"/>
                </a:moveTo>
                <a:lnTo>
                  <a:pt x="2111" y="2497"/>
                </a:lnTo>
                <a:lnTo>
                  <a:pt x="1832" y="2567"/>
                </a:lnTo>
                <a:lnTo>
                  <a:pt x="1902" y="2288"/>
                </a:lnTo>
                <a:close/>
                <a:moveTo>
                  <a:pt x="453" y="2021"/>
                </a:moveTo>
                <a:lnTo>
                  <a:pt x="1855" y="2021"/>
                </a:lnTo>
                <a:lnTo>
                  <a:pt x="1797" y="2252"/>
                </a:lnTo>
                <a:lnTo>
                  <a:pt x="453" y="2252"/>
                </a:lnTo>
                <a:lnTo>
                  <a:pt x="453" y="2021"/>
                </a:lnTo>
                <a:close/>
                <a:moveTo>
                  <a:pt x="453" y="1562"/>
                </a:moveTo>
                <a:lnTo>
                  <a:pt x="2197" y="1562"/>
                </a:lnTo>
                <a:lnTo>
                  <a:pt x="2197" y="1593"/>
                </a:lnTo>
                <a:lnTo>
                  <a:pt x="1996" y="1794"/>
                </a:lnTo>
                <a:lnTo>
                  <a:pt x="453" y="1794"/>
                </a:lnTo>
                <a:lnTo>
                  <a:pt x="453" y="1562"/>
                </a:lnTo>
                <a:close/>
                <a:moveTo>
                  <a:pt x="2924" y="1023"/>
                </a:moveTo>
                <a:lnTo>
                  <a:pt x="3376" y="1474"/>
                </a:lnTo>
                <a:lnTo>
                  <a:pt x="2436" y="2415"/>
                </a:lnTo>
                <a:lnTo>
                  <a:pt x="1983" y="1962"/>
                </a:lnTo>
                <a:lnTo>
                  <a:pt x="2924" y="1023"/>
                </a:lnTo>
                <a:close/>
                <a:moveTo>
                  <a:pt x="777" y="379"/>
                </a:moveTo>
                <a:lnTo>
                  <a:pt x="400" y="778"/>
                </a:lnTo>
                <a:lnTo>
                  <a:pt x="777" y="778"/>
                </a:lnTo>
                <a:lnTo>
                  <a:pt x="777" y="379"/>
                </a:lnTo>
                <a:close/>
                <a:moveTo>
                  <a:pt x="853" y="0"/>
                </a:moveTo>
                <a:lnTo>
                  <a:pt x="2662" y="0"/>
                </a:lnTo>
                <a:lnTo>
                  <a:pt x="2662" y="1129"/>
                </a:lnTo>
                <a:lnTo>
                  <a:pt x="2455" y="1333"/>
                </a:lnTo>
                <a:lnTo>
                  <a:pt x="2455" y="206"/>
                </a:lnTo>
                <a:lnTo>
                  <a:pt x="983" y="206"/>
                </a:lnTo>
                <a:lnTo>
                  <a:pt x="983" y="983"/>
                </a:lnTo>
                <a:lnTo>
                  <a:pt x="206" y="983"/>
                </a:lnTo>
                <a:lnTo>
                  <a:pt x="206" y="3088"/>
                </a:lnTo>
                <a:lnTo>
                  <a:pt x="2456" y="3088"/>
                </a:lnTo>
                <a:lnTo>
                  <a:pt x="2456" y="2551"/>
                </a:lnTo>
                <a:lnTo>
                  <a:pt x="2662" y="2344"/>
                </a:lnTo>
                <a:lnTo>
                  <a:pt x="2662" y="3293"/>
                </a:lnTo>
                <a:lnTo>
                  <a:pt x="0" y="3293"/>
                </a:lnTo>
                <a:lnTo>
                  <a:pt x="0" y="901"/>
                </a:lnTo>
                <a:lnTo>
                  <a:pt x="8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013" name="Shape 10013"/>
          <p:cNvGrpSpPr/>
          <p:nvPr/>
        </p:nvGrpSpPr>
        <p:grpSpPr>
          <a:xfrm>
            <a:off x="2552591" y="1204696"/>
            <a:ext cx="191369" cy="198380"/>
            <a:chOff x="4455" y="2078"/>
            <a:chExt cx="464" cy="481"/>
          </a:xfrm>
        </p:grpSpPr>
        <p:sp>
          <p:nvSpPr>
            <p:cNvPr id="10014" name="Shape 10014"/>
            <p:cNvSpPr/>
            <p:nvPr/>
          </p:nvSpPr>
          <p:spPr>
            <a:xfrm>
              <a:off x="4480" y="2078"/>
              <a:ext cx="170" cy="243"/>
            </a:xfrm>
            <a:custGeom>
              <a:avLst/>
              <a:gdLst/>
              <a:ahLst/>
              <a:cxnLst/>
              <a:rect l="0" t="0" r="0" b="0"/>
              <a:pathLst>
                <a:path w="1192" h="1702" extrusionOk="0">
                  <a:moveTo>
                    <a:pt x="596" y="288"/>
                  </a:moveTo>
                  <a:lnTo>
                    <a:pt x="550" y="291"/>
                  </a:lnTo>
                  <a:lnTo>
                    <a:pt x="506" y="301"/>
                  </a:lnTo>
                  <a:lnTo>
                    <a:pt x="465" y="317"/>
                  </a:lnTo>
                  <a:lnTo>
                    <a:pt x="427" y="339"/>
                  </a:lnTo>
                  <a:lnTo>
                    <a:pt x="391" y="365"/>
                  </a:lnTo>
                  <a:lnTo>
                    <a:pt x="361" y="396"/>
                  </a:lnTo>
                  <a:lnTo>
                    <a:pt x="335" y="431"/>
                  </a:lnTo>
                  <a:lnTo>
                    <a:pt x="314" y="470"/>
                  </a:lnTo>
                  <a:lnTo>
                    <a:pt x="298" y="511"/>
                  </a:lnTo>
                  <a:lnTo>
                    <a:pt x="288" y="556"/>
                  </a:lnTo>
                  <a:lnTo>
                    <a:pt x="285" y="603"/>
                  </a:lnTo>
                  <a:lnTo>
                    <a:pt x="288" y="649"/>
                  </a:lnTo>
                  <a:lnTo>
                    <a:pt x="298" y="693"/>
                  </a:lnTo>
                  <a:lnTo>
                    <a:pt x="314" y="735"/>
                  </a:lnTo>
                  <a:lnTo>
                    <a:pt x="335" y="773"/>
                  </a:lnTo>
                  <a:lnTo>
                    <a:pt x="361" y="808"/>
                  </a:lnTo>
                  <a:lnTo>
                    <a:pt x="391" y="839"/>
                  </a:lnTo>
                  <a:lnTo>
                    <a:pt x="427" y="866"/>
                  </a:lnTo>
                  <a:lnTo>
                    <a:pt x="465" y="886"/>
                  </a:lnTo>
                  <a:lnTo>
                    <a:pt x="506" y="903"/>
                  </a:lnTo>
                  <a:lnTo>
                    <a:pt x="550" y="913"/>
                  </a:lnTo>
                  <a:lnTo>
                    <a:pt x="596" y="916"/>
                  </a:lnTo>
                  <a:lnTo>
                    <a:pt x="642" y="913"/>
                  </a:lnTo>
                  <a:lnTo>
                    <a:pt x="686" y="903"/>
                  </a:lnTo>
                  <a:lnTo>
                    <a:pt x="727" y="886"/>
                  </a:lnTo>
                  <a:lnTo>
                    <a:pt x="765" y="866"/>
                  </a:lnTo>
                  <a:lnTo>
                    <a:pt x="799" y="839"/>
                  </a:lnTo>
                  <a:lnTo>
                    <a:pt x="831" y="808"/>
                  </a:lnTo>
                  <a:lnTo>
                    <a:pt x="857" y="773"/>
                  </a:lnTo>
                  <a:lnTo>
                    <a:pt x="878" y="735"/>
                  </a:lnTo>
                  <a:lnTo>
                    <a:pt x="893" y="693"/>
                  </a:lnTo>
                  <a:lnTo>
                    <a:pt x="903" y="649"/>
                  </a:lnTo>
                  <a:lnTo>
                    <a:pt x="906" y="603"/>
                  </a:lnTo>
                  <a:lnTo>
                    <a:pt x="903" y="556"/>
                  </a:lnTo>
                  <a:lnTo>
                    <a:pt x="893" y="511"/>
                  </a:lnTo>
                  <a:lnTo>
                    <a:pt x="878" y="470"/>
                  </a:lnTo>
                  <a:lnTo>
                    <a:pt x="857" y="431"/>
                  </a:lnTo>
                  <a:lnTo>
                    <a:pt x="831" y="396"/>
                  </a:lnTo>
                  <a:lnTo>
                    <a:pt x="799" y="365"/>
                  </a:lnTo>
                  <a:lnTo>
                    <a:pt x="765" y="339"/>
                  </a:lnTo>
                  <a:lnTo>
                    <a:pt x="727" y="317"/>
                  </a:lnTo>
                  <a:lnTo>
                    <a:pt x="686" y="301"/>
                  </a:lnTo>
                  <a:lnTo>
                    <a:pt x="642" y="291"/>
                  </a:lnTo>
                  <a:lnTo>
                    <a:pt x="596" y="288"/>
                  </a:lnTo>
                  <a:close/>
                  <a:moveTo>
                    <a:pt x="596" y="0"/>
                  </a:moveTo>
                  <a:lnTo>
                    <a:pt x="657" y="3"/>
                  </a:lnTo>
                  <a:lnTo>
                    <a:pt x="716" y="12"/>
                  </a:lnTo>
                  <a:lnTo>
                    <a:pt x="773" y="27"/>
                  </a:lnTo>
                  <a:lnTo>
                    <a:pt x="829" y="47"/>
                  </a:lnTo>
                  <a:lnTo>
                    <a:pt x="880" y="72"/>
                  </a:lnTo>
                  <a:lnTo>
                    <a:pt x="929" y="102"/>
                  </a:lnTo>
                  <a:lnTo>
                    <a:pt x="975" y="137"/>
                  </a:lnTo>
                  <a:lnTo>
                    <a:pt x="1017" y="177"/>
                  </a:lnTo>
                  <a:lnTo>
                    <a:pt x="1056" y="219"/>
                  </a:lnTo>
                  <a:lnTo>
                    <a:pt x="1091" y="265"/>
                  </a:lnTo>
                  <a:lnTo>
                    <a:pt x="1120" y="315"/>
                  </a:lnTo>
                  <a:lnTo>
                    <a:pt x="1145" y="367"/>
                  </a:lnTo>
                  <a:lnTo>
                    <a:pt x="1165" y="423"/>
                  </a:lnTo>
                  <a:lnTo>
                    <a:pt x="1180" y="481"/>
                  </a:lnTo>
                  <a:lnTo>
                    <a:pt x="1189" y="541"/>
                  </a:lnTo>
                  <a:lnTo>
                    <a:pt x="1192" y="603"/>
                  </a:lnTo>
                  <a:lnTo>
                    <a:pt x="1190" y="654"/>
                  </a:lnTo>
                  <a:lnTo>
                    <a:pt x="1184" y="708"/>
                  </a:lnTo>
                  <a:lnTo>
                    <a:pt x="1174" y="760"/>
                  </a:lnTo>
                  <a:lnTo>
                    <a:pt x="1161" y="813"/>
                  </a:lnTo>
                  <a:lnTo>
                    <a:pt x="1145" y="867"/>
                  </a:lnTo>
                  <a:lnTo>
                    <a:pt x="1126" y="919"/>
                  </a:lnTo>
                  <a:lnTo>
                    <a:pt x="1105" y="972"/>
                  </a:lnTo>
                  <a:lnTo>
                    <a:pt x="1081" y="1025"/>
                  </a:lnTo>
                  <a:lnTo>
                    <a:pt x="1055" y="1076"/>
                  </a:lnTo>
                  <a:lnTo>
                    <a:pt x="1028" y="1126"/>
                  </a:lnTo>
                  <a:lnTo>
                    <a:pt x="1000" y="1176"/>
                  </a:lnTo>
                  <a:lnTo>
                    <a:pt x="970" y="1225"/>
                  </a:lnTo>
                  <a:lnTo>
                    <a:pt x="940" y="1272"/>
                  </a:lnTo>
                  <a:lnTo>
                    <a:pt x="909" y="1318"/>
                  </a:lnTo>
                  <a:lnTo>
                    <a:pt x="878" y="1362"/>
                  </a:lnTo>
                  <a:lnTo>
                    <a:pt x="848" y="1404"/>
                  </a:lnTo>
                  <a:lnTo>
                    <a:pt x="818" y="1444"/>
                  </a:lnTo>
                  <a:lnTo>
                    <a:pt x="789" y="1482"/>
                  </a:lnTo>
                  <a:lnTo>
                    <a:pt x="759" y="1517"/>
                  </a:lnTo>
                  <a:lnTo>
                    <a:pt x="732" y="1550"/>
                  </a:lnTo>
                  <a:lnTo>
                    <a:pt x="707" y="1580"/>
                  </a:lnTo>
                  <a:lnTo>
                    <a:pt x="684" y="1607"/>
                  </a:lnTo>
                  <a:lnTo>
                    <a:pt x="662" y="1631"/>
                  </a:lnTo>
                  <a:lnTo>
                    <a:pt x="643" y="1653"/>
                  </a:lnTo>
                  <a:lnTo>
                    <a:pt x="627" y="1670"/>
                  </a:lnTo>
                  <a:lnTo>
                    <a:pt x="614" y="1683"/>
                  </a:lnTo>
                  <a:lnTo>
                    <a:pt x="604" y="1694"/>
                  </a:lnTo>
                  <a:lnTo>
                    <a:pt x="598" y="1700"/>
                  </a:lnTo>
                  <a:lnTo>
                    <a:pt x="596" y="1702"/>
                  </a:lnTo>
                  <a:lnTo>
                    <a:pt x="594" y="1701"/>
                  </a:lnTo>
                  <a:lnTo>
                    <a:pt x="588" y="1694"/>
                  </a:lnTo>
                  <a:lnTo>
                    <a:pt x="578" y="1684"/>
                  </a:lnTo>
                  <a:lnTo>
                    <a:pt x="565" y="1671"/>
                  </a:lnTo>
                  <a:lnTo>
                    <a:pt x="549" y="1655"/>
                  </a:lnTo>
                  <a:lnTo>
                    <a:pt x="530" y="1634"/>
                  </a:lnTo>
                  <a:lnTo>
                    <a:pt x="508" y="1611"/>
                  </a:lnTo>
                  <a:lnTo>
                    <a:pt x="484" y="1585"/>
                  </a:lnTo>
                  <a:lnTo>
                    <a:pt x="459" y="1556"/>
                  </a:lnTo>
                  <a:lnTo>
                    <a:pt x="432" y="1524"/>
                  </a:lnTo>
                  <a:lnTo>
                    <a:pt x="403" y="1489"/>
                  </a:lnTo>
                  <a:lnTo>
                    <a:pt x="374" y="1452"/>
                  </a:lnTo>
                  <a:lnTo>
                    <a:pt x="344" y="1413"/>
                  </a:lnTo>
                  <a:lnTo>
                    <a:pt x="313" y="1372"/>
                  </a:lnTo>
                  <a:lnTo>
                    <a:pt x="282" y="1329"/>
                  </a:lnTo>
                  <a:lnTo>
                    <a:pt x="251" y="1284"/>
                  </a:lnTo>
                  <a:lnTo>
                    <a:pt x="221" y="1237"/>
                  </a:lnTo>
                  <a:lnTo>
                    <a:pt x="192" y="1189"/>
                  </a:lnTo>
                  <a:lnTo>
                    <a:pt x="163" y="1139"/>
                  </a:lnTo>
                  <a:lnTo>
                    <a:pt x="136" y="1089"/>
                  </a:lnTo>
                  <a:lnTo>
                    <a:pt x="111" y="1037"/>
                  </a:lnTo>
                  <a:lnTo>
                    <a:pt x="87" y="984"/>
                  </a:lnTo>
                  <a:lnTo>
                    <a:pt x="66" y="931"/>
                  </a:lnTo>
                  <a:lnTo>
                    <a:pt x="46" y="877"/>
                  </a:lnTo>
                  <a:lnTo>
                    <a:pt x="30" y="822"/>
                  </a:lnTo>
                  <a:lnTo>
                    <a:pt x="17" y="768"/>
                  </a:lnTo>
                  <a:lnTo>
                    <a:pt x="7" y="712"/>
                  </a:lnTo>
                  <a:lnTo>
                    <a:pt x="2" y="657"/>
                  </a:lnTo>
                  <a:lnTo>
                    <a:pt x="0" y="603"/>
                  </a:lnTo>
                  <a:lnTo>
                    <a:pt x="2" y="541"/>
                  </a:lnTo>
                  <a:lnTo>
                    <a:pt x="12" y="481"/>
                  </a:lnTo>
                  <a:lnTo>
                    <a:pt x="26" y="423"/>
                  </a:lnTo>
                  <a:lnTo>
                    <a:pt x="46" y="367"/>
                  </a:lnTo>
                  <a:lnTo>
                    <a:pt x="71" y="315"/>
                  </a:lnTo>
                  <a:lnTo>
                    <a:pt x="101" y="265"/>
                  </a:lnTo>
                  <a:lnTo>
                    <a:pt x="136" y="219"/>
                  </a:lnTo>
                  <a:lnTo>
                    <a:pt x="173" y="177"/>
                  </a:lnTo>
                  <a:lnTo>
                    <a:pt x="217" y="137"/>
                  </a:lnTo>
                  <a:lnTo>
                    <a:pt x="262" y="102"/>
                  </a:lnTo>
                  <a:lnTo>
                    <a:pt x="312" y="72"/>
                  </a:lnTo>
                  <a:lnTo>
                    <a:pt x="363" y="47"/>
                  </a:lnTo>
                  <a:lnTo>
                    <a:pt x="418" y="27"/>
                  </a:lnTo>
                  <a:lnTo>
                    <a:pt x="476" y="12"/>
                  </a:lnTo>
                  <a:lnTo>
                    <a:pt x="535" y="3"/>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15" name="Shape 10015"/>
            <p:cNvSpPr/>
            <p:nvPr/>
          </p:nvSpPr>
          <p:spPr>
            <a:xfrm>
              <a:off x="4663" y="2137"/>
              <a:ext cx="256" cy="415"/>
            </a:xfrm>
            <a:custGeom>
              <a:avLst/>
              <a:gdLst/>
              <a:ahLst/>
              <a:cxnLst/>
              <a:rect l="0" t="0" r="0" b="0"/>
              <a:pathLst>
                <a:path w="1788" h="2904" extrusionOk="0">
                  <a:moveTo>
                    <a:pt x="522" y="0"/>
                  </a:moveTo>
                  <a:lnTo>
                    <a:pt x="675" y="29"/>
                  </a:lnTo>
                  <a:lnTo>
                    <a:pt x="804" y="147"/>
                  </a:lnTo>
                  <a:lnTo>
                    <a:pt x="844" y="251"/>
                  </a:lnTo>
                  <a:lnTo>
                    <a:pt x="874" y="348"/>
                  </a:lnTo>
                  <a:lnTo>
                    <a:pt x="1080" y="536"/>
                  </a:lnTo>
                  <a:lnTo>
                    <a:pt x="1133" y="553"/>
                  </a:lnTo>
                  <a:lnTo>
                    <a:pt x="1206" y="436"/>
                  </a:lnTo>
                  <a:lnTo>
                    <a:pt x="1466" y="412"/>
                  </a:lnTo>
                  <a:lnTo>
                    <a:pt x="1513" y="396"/>
                  </a:lnTo>
                  <a:lnTo>
                    <a:pt x="1564" y="476"/>
                  </a:lnTo>
                  <a:lnTo>
                    <a:pt x="1609" y="559"/>
                  </a:lnTo>
                  <a:lnTo>
                    <a:pt x="1649" y="645"/>
                  </a:lnTo>
                  <a:lnTo>
                    <a:pt x="1686" y="733"/>
                  </a:lnTo>
                  <a:lnTo>
                    <a:pt x="1716" y="824"/>
                  </a:lnTo>
                  <a:lnTo>
                    <a:pt x="1742" y="918"/>
                  </a:lnTo>
                  <a:lnTo>
                    <a:pt x="1762" y="1012"/>
                  </a:lnTo>
                  <a:lnTo>
                    <a:pt x="1776" y="1109"/>
                  </a:lnTo>
                  <a:lnTo>
                    <a:pt x="1785" y="1209"/>
                  </a:lnTo>
                  <a:lnTo>
                    <a:pt x="1788" y="1310"/>
                  </a:lnTo>
                  <a:lnTo>
                    <a:pt x="1785" y="1415"/>
                  </a:lnTo>
                  <a:lnTo>
                    <a:pt x="1775" y="1517"/>
                  </a:lnTo>
                  <a:lnTo>
                    <a:pt x="1759" y="1619"/>
                  </a:lnTo>
                  <a:lnTo>
                    <a:pt x="1738" y="1717"/>
                  </a:lnTo>
                  <a:lnTo>
                    <a:pt x="1711" y="1814"/>
                  </a:lnTo>
                  <a:lnTo>
                    <a:pt x="1677" y="1908"/>
                  </a:lnTo>
                  <a:lnTo>
                    <a:pt x="1638" y="1998"/>
                  </a:lnTo>
                  <a:lnTo>
                    <a:pt x="1595" y="2086"/>
                  </a:lnTo>
                  <a:lnTo>
                    <a:pt x="1546" y="2171"/>
                  </a:lnTo>
                  <a:lnTo>
                    <a:pt x="1493" y="2253"/>
                  </a:lnTo>
                  <a:lnTo>
                    <a:pt x="1434" y="2332"/>
                  </a:lnTo>
                  <a:lnTo>
                    <a:pt x="1372" y="2406"/>
                  </a:lnTo>
                  <a:lnTo>
                    <a:pt x="1305" y="2477"/>
                  </a:lnTo>
                  <a:lnTo>
                    <a:pt x="1234" y="2543"/>
                  </a:lnTo>
                  <a:lnTo>
                    <a:pt x="1159" y="2605"/>
                  </a:lnTo>
                  <a:lnTo>
                    <a:pt x="1080" y="2663"/>
                  </a:lnTo>
                  <a:lnTo>
                    <a:pt x="999" y="2717"/>
                  </a:lnTo>
                  <a:lnTo>
                    <a:pt x="914" y="2765"/>
                  </a:lnTo>
                  <a:lnTo>
                    <a:pt x="826" y="2807"/>
                  </a:lnTo>
                  <a:lnTo>
                    <a:pt x="735" y="2845"/>
                  </a:lnTo>
                  <a:lnTo>
                    <a:pt x="641" y="2877"/>
                  </a:lnTo>
                  <a:lnTo>
                    <a:pt x="545" y="2904"/>
                  </a:lnTo>
                  <a:lnTo>
                    <a:pt x="575" y="2795"/>
                  </a:lnTo>
                  <a:lnTo>
                    <a:pt x="854" y="2608"/>
                  </a:lnTo>
                  <a:lnTo>
                    <a:pt x="927" y="2406"/>
                  </a:lnTo>
                  <a:lnTo>
                    <a:pt x="1120" y="2315"/>
                  </a:lnTo>
                  <a:lnTo>
                    <a:pt x="1303" y="1962"/>
                  </a:lnTo>
                  <a:lnTo>
                    <a:pt x="1020" y="1795"/>
                  </a:lnTo>
                  <a:lnTo>
                    <a:pt x="874" y="1626"/>
                  </a:lnTo>
                  <a:lnTo>
                    <a:pt x="788" y="1616"/>
                  </a:lnTo>
                  <a:lnTo>
                    <a:pt x="615" y="1570"/>
                  </a:lnTo>
                  <a:lnTo>
                    <a:pt x="466" y="1547"/>
                  </a:lnTo>
                  <a:lnTo>
                    <a:pt x="336" y="1583"/>
                  </a:lnTo>
                  <a:lnTo>
                    <a:pt x="256" y="1492"/>
                  </a:lnTo>
                  <a:lnTo>
                    <a:pt x="176" y="1469"/>
                  </a:lnTo>
                  <a:lnTo>
                    <a:pt x="184" y="1348"/>
                  </a:lnTo>
                  <a:lnTo>
                    <a:pt x="88" y="1352"/>
                  </a:lnTo>
                  <a:lnTo>
                    <a:pt x="31" y="1416"/>
                  </a:lnTo>
                  <a:lnTo>
                    <a:pt x="0" y="1282"/>
                  </a:lnTo>
                  <a:lnTo>
                    <a:pt x="126" y="1221"/>
                  </a:lnTo>
                  <a:lnTo>
                    <a:pt x="256" y="1282"/>
                  </a:lnTo>
                  <a:lnTo>
                    <a:pt x="326" y="1282"/>
                  </a:lnTo>
                  <a:lnTo>
                    <a:pt x="351" y="1177"/>
                  </a:lnTo>
                  <a:lnTo>
                    <a:pt x="545" y="942"/>
                  </a:lnTo>
                  <a:lnTo>
                    <a:pt x="815" y="804"/>
                  </a:lnTo>
                  <a:lnTo>
                    <a:pt x="970" y="825"/>
                  </a:lnTo>
                  <a:lnTo>
                    <a:pt x="984" y="747"/>
                  </a:lnTo>
                  <a:lnTo>
                    <a:pt x="791" y="549"/>
                  </a:lnTo>
                  <a:lnTo>
                    <a:pt x="718" y="402"/>
                  </a:lnTo>
                  <a:lnTo>
                    <a:pt x="611" y="402"/>
                  </a:lnTo>
                  <a:lnTo>
                    <a:pt x="545" y="363"/>
                  </a:lnTo>
                  <a:lnTo>
                    <a:pt x="403" y="341"/>
                  </a:lnTo>
                  <a:lnTo>
                    <a:pt x="372" y="513"/>
                  </a:lnTo>
                  <a:lnTo>
                    <a:pt x="200" y="479"/>
                  </a:lnTo>
                  <a:lnTo>
                    <a:pt x="187" y="371"/>
                  </a:lnTo>
                  <a:lnTo>
                    <a:pt x="320" y="341"/>
                  </a:lnTo>
                  <a:lnTo>
                    <a:pt x="363" y="149"/>
                  </a:lnTo>
                  <a:lnTo>
                    <a:pt x="495" y="203"/>
                  </a:lnTo>
                  <a:lnTo>
                    <a:pt x="491" y="286"/>
                  </a:lnTo>
                  <a:lnTo>
                    <a:pt x="592" y="328"/>
                  </a:lnTo>
                  <a:lnTo>
                    <a:pt x="658" y="348"/>
                  </a:lnTo>
                  <a:lnTo>
                    <a:pt x="742" y="305"/>
                  </a:lnTo>
                  <a:lnTo>
                    <a:pt x="668" y="218"/>
                  </a:lnTo>
                  <a:lnTo>
                    <a:pt x="519" y="70"/>
                  </a:lnTo>
                  <a:lnTo>
                    <a:pt x="5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16" name="Shape 10016"/>
            <p:cNvSpPr/>
            <p:nvPr/>
          </p:nvSpPr>
          <p:spPr>
            <a:xfrm>
              <a:off x="4455" y="2223"/>
              <a:ext cx="269" cy="336"/>
            </a:xfrm>
            <a:custGeom>
              <a:avLst/>
              <a:gdLst/>
              <a:ahLst/>
              <a:cxnLst/>
              <a:rect l="0" t="0" r="0" b="0"/>
              <a:pathLst>
                <a:path w="1886" h="2349" extrusionOk="0">
                  <a:moveTo>
                    <a:pt x="161" y="0"/>
                  </a:moveTo>
                  <a:lnTo>
                    <a:pt x="184" y="55"/>
                  </a:lnTo>
                  <a:lnTo>
                    <a:pt x="211" y="110"/>
                  </a:lnTo>
                  <a:lnTo>
                    <a:pt x="238" y="162"/>
                  </a:lnTo>
                  <a:lnTo>
                    <a:pt x="268" y="214"/>
                  </a:lnTo>
                  <a:lnTo>
                    <a:pt x="298" y="264"/>
                  </a:lnTo>
                  <a:lnTo>
                    <a:pt x="329" y="312"/>
                  </a:lnTo>
                  <a:lnTo>
                    <a:pt x="360" y="359"/>
                  </a:lnTo>
                  <a:lnTo>
                    <a:pt x="393" y="404"/>
                  </a:lnTo>
                  <a:lnTo>
                    <a:pt x="424" y="447"/>
                  </a:lnTo>
                  <a:lnTo>
                    <a:pt x="455" y="488"/>
                  </a:lnTo>
                  <a:lnTo>
                    <a:pt x="486" y="526"/>
                  </a:lnTo>
                  <a:lnTo>
                    <a:pt x="515" y="562"/>
                  </a:lnTo>
                  <a:lnTo>
                    <a:pt x="543" y="596"/>
                  </a:lnTo>
                  <a:lnTo>
                    <a:pt x="570" y="626"/>
                  </a:lnTo>
                  <a:lnTo>
                    <a:pt x="595" y="655"/>
                  </a:lnTo>
                  <a:lnTo>
                    <a:pt x="618" y="680"/>
                  </a:lnTo>
                  <a:lnTo>
                    <a:pt x="639" y="702"/>
                  </a:lnTo>
                  <a:lnTo>
                    <a:pt x="656" y="721"/>
                  </a:lnTo>
                  <a:lnTo>
                    <a:pt x="671" y="736"/>
                  </a:lnTo>
                  <a:lnTo>
                    <a:pt x="683" y="748"/>
                  </a:lnTo>
                  <a:lnTo>
                    <a:pt x="692" y="756"/>
                  </a:lnTo>
                  <a:lnTo>
                    <a:pt x="696" y="760"/>
                  </a:lnTo>
                  <a:lnTo>
                    <a:pt x="772" y="832"/>
                  </a:lnTo>
                  <a:lnTo>
                    <a:pt x="845" y="759"/>
                  </a:lnTo>
                  <a:lnTo>
                    <a:pt x="849" y="754"/>
                  </a:lnTo>
                  <a:lnTo>
                    <a:pt x="858" y="745"/>
                  </a:lnTo>
                  <a:lnTo>
                    <a:pt x="870" y="733"/>
                  </a:lnTo>
                  <a:lnTo>
                    <a:pt x="885" y="717"/>
                  </a:lnTo>
                  <a:lnTo>
                    <a:pt x="903" y="697"/>
                  </a:lnTo>
                  <a:lnTo>
                    <a:pt x="925" y="673"/>
                  </a:lnTo>
                  <a:lnTo>
                    <a:pt x="947" y="647"/>
                  </a:lnTo>
                  <a:lnTo>
                    <a:pt x="973" y="618"/>
                  </a:lnTo>
                  <a:lnTo>
                    <a:pt x="1000" y="585"/>
                  </a:lnTo>
                  <a:lnTo>
                    <a:pt x="1172" y="820"/>
                  </a:lnTo>
                  <a:lnTo>
                    <a:pt x="1211" y="820"/>
                  </a:lnTo>
                  <a:lnTo>
                    <a:pt x="1211" y="707"/>
                  </a:lnTo>
                  <a:lnTo>
                    <a:pt x="1301" y="898"/>
                  </a:lnTo>
                  <a:lnTo>
                    <a:pt x="1571" y="958"/>
                  </a:lnTo>
                  <a:lnTo>
                    <a:pt x="1693" y="1082"/>
                  </a:lnTo>
                  <a:lnTo>
                    <a:pt x="1801" y="1115"/>
                  </a:lnTo>
                  <a:lnTo>
                    <a:pt x="1693" y="1344"/>
                  </a:lnTo>
                  <a:lnTo>
                    <a:pt x="1811" y="1565"/>
                  </a:lnTo>
                  <a:lnTo>
                    <a:pt x="1812" y="1568"/>
                  </a:lnTo>
                  <a:lnTo>
                    <a:pt x="1814" y="1576"/>
                  </a:lnTo>
                  <a:lnTo>
                    <a:pt x="1818" y="1589"/>
                  </a:lnTo>
                  <a:lnTo>
                    <a:pt x="1823" y="1605"/>
                  </a:lnTo>
                  <a:lnTo>
                    <a:pt x="1828" y="1625"/>
                  </a:lnTo>
                  <a:lnTo>
                    <a:pt x="1835" y="1647"/>
                  </a:lnTo>
                  <a:lnTo>
                    <a:pt x="1842" y="1670"/>
                  </a:lnTo>
                  <a:lnTo>
                    <a:pt x="1849" y="1694"/>
                  </a:lnTo>
                  <a:lnTo>
                    <a:pt x="1855" y="1719"/>
                  </a:lnTo>
                  <a:lnTo>
                    <a:pt x="1863" y="1742"/>
                  </a:lnTo>
                  <a:lnTo>
                    <a:pt x="1869" y="1765"/>
                  </a:lnTo>
                  <a:lnTo>
                    <a:pt x="1875" y="1784"/>
                  </a:lnTo>
                  <a:lnTo>
                    <a:pt x="1879" y="1802"/>
                  </a:lnTo>
                  <a:lnTo>
                    <a:pt x="1883" y="1816"/>
                  </a:lnTo>
                  <a:lnTo>
                    <a:pt x="1885" y="1826"/>
                  </a:lnTo>
                  <a:lnTo>
                    <a:pt x="1886" y="1830"/>
                  </a:lnTo>
                  <a:lnTo>
                    <a:pt x="1885" y="1835"/>
                  </a:lnTo>
                  <a:lnTo>
                    <a:pt x="1883" y="1846"/>
                  </a:lnTo>
                  <a:lnTo>
                    <a:pt x="1879" y="1862"/>
                  </a:lnTo>
                  <a:lnTo>
                    <a:pt x="1875" y="1882"/>
                  </a:lnTo>
                  <a:lnTo>
                    <a:pt x="1869" y="1905"/>
                  </a:lnTo>
                  <a:lnTo>
                    <a:pt x="1863" y="1931"/>
                  </a:lnTo>
                  <a:lnTo>
                    <a:pt x="1855" y="1959"/>
                  </a:lnTo>
                  <a:lnTo>
                    <a:pt x="1849" y="1987"/>
                  </a:lnTo>
                  <a:lnTo>
                    <a:pt x="1842" y="2014"/>
                  </a:lnTo>
                  <a:lnTo>
                    <a:pt x="1835" y="2042"/>
                  </a:lnTo>
                  <a:lnTo>
                    <a:pt x="1828" y="2067"/>
                  </a:lnTo>
                  <a:lnTo>
                    <a:pt x="1823" y="2089"/>
                  </a:lnTo>
                  <a:lnTo>
                    <a:pt x="1818" y="2108"/>
                  </a:lnTo>
                  <a:lnTo>
                    <a:pt x="1814" y="2123"/>
                  </a:lnTo>
                  <a:lnTo>
                    <a:pt x="1812" y="2132"/>
                  </a:lnTo>
                  <a:lnTo>
                    <a:pt x="1811" y="2135"/>
                  </a:lnTo>
                  <a:lnTo>
                    <a:pt x="1828" y="2335"/>
                  </a:lnTo>
                  <a:lnTo>
                    <a:pt x="1761" y="2341"/>
                  </a:lnTo>
                  <a:lnTo>
                    <a:pt x="1693" y="2347"/>
                  </a:lnTo>
                  <a:lnTo>
                    <a:pt x="1624" y="2349"/>
                  </a:lnTo>
                  <a:lnTo>
                    <a:pt x="1517" y="2345"/>
                  </a:lnTo>
                  <a:lnTo>
                    <a:pt x="1413" y="2335"/>
                  </a:lnTo>
                  <a:lnTo>
                    <a:pt x="1310" y="2317"/>
                  </a:lnTo>
                  <a:lnTo>
                    <a:pt x="1209" y="2294"/>
                  </a:lnTo>
                  <a:lnTo>
                    <a:pt x="1110" y="2265"/>
                  </a:lnTo>
                  <a:lnTo>
                    <a:pt x="1015" y="2229"/>
                  </a:lnTo>
                  <a:lnTo>
                    <a:pt x="923" y="2188"/>
                  </a:lnTo>
                  <a:lnTo>
                    <a:pt x="833" y="2141"/>
                  </a:lnTo>
                  <a:lnTo>
                    <a:pt x="748" y="2089"/>
                  </a:lnTo>
                  <a:lnTo>
                    <a:pt x="665" y="2032"/>
                  </a:lnTo>
                  <a:lnTo>
                    <a:pt x="586" y="1970"/>
                  </a:lnTo>
                  <a:lnTo>
                    <a:pt x="511" y="1903"/>
                  </a:lnTo>
                  <a:lnTo>
                    <a:pt x="441" y="1831"/>
                  </a:lnTo>
                  <a:lnTo>
                    <a:pt x="375" y="1756"/>
                  </a:lnTo>
                  <a:lnTo>
                    <a:pt x="314" y="1676"/>
                  </a:lnTo>
                  <a:lnTo>
                    <a:pt x="257" y="1593"/>
                  </a:lnTo>
                  <a:lnTo>
                    <a:pt x="205" y="1506"/>
                  </a:lnTo>
                  <a:lnTo>
                    <a:pt x="159" y="1416"/>
                  </a:lnTo>
                  <a:lnTo>
                    <a:pt x="118" y="1322"/>
                  </a:lnTo>
                  <a:lnTo>
                    <a:pt x="83" y="1226"/>
                  </a:lnTo>
                  <a:lnTo>
                    <a:pt x="54" y="1127"/>
                  </a:lnTo>
                  <a:lnTo>
                    <a:pt x="30" y="1025"/>
                  </a:lnTo>
                  <a:lnTo>
                    <a:pt x="14" y="921"/>
                  </a:lnTo>
                  <a:lnTo>
                    <a:pt x="3" y="815"/>
                  </a:lnTo>
                  <a:lnTo>
                    <a:pt x="0" y="707"/>
                  </a:lnTo>
                  <a:lnTo>
                    <a:pt x="3" y="613"/>
                  </a:lnTo>
                  <a:lnTo>
                    <a:pt x="11" y="521"/>
                  </a:lnTo>
                  <a:lnTo>
                    <a:pt x="24" y="429"/>
                  </a:lnTo>
                  <a:lnTo>
                    <a:pt x="42" y="340"/>
                  </a:lnTo>
                  <a:lnTo>
                    <a:pt x="65" y="251"/>
                  </a:lnTo>
                  <a:lnTo>
                    <a:pt x="93" y="166"/>
                  </a:lnTo>
                  <a:lnTo>
                    <a:pt x="124" y="82"/>
                  </a:lnTo>
                  <a:lnTo>
                    <a:pt x="1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17" name="Shape 10017"/>
            <p:cNvSpPr/>
            <p:nvPr/>
          </p:nvSpPr>
          <p:spPr>
            <a:xfrm>
              <a:off x="4639" y="2090"/>
              <a:ext cx="147" cy="53"/>
            </a:xfrm>
            <a:custGeom>
              <a:avLst/>
              <a:gdLst/>
              <a:ahLst/>
              <a:cxnLst/>
              <a:rect l="0" t="0" r="0" b="0"/>
              <a:pathLst>
                <a:path w="1029" h="374" extrusionOk="0">
                  <a:moveTo>
                    <a:pt x="572" y="71"/>
                  </a:moveTo>
                  <a:lnTo>
                    <a:pt x="406" y="164"/>
                  </a:lnTo>
                  <a:lnTo>
                    <a:pt x="311" y="224"/>
                  </a:lnTo>
                  <a:lnTo>
                    <a:pt x="377" y="267"/>
                  </a:lnTo>
                  <a:lnTo>
                    <a:pt x="524" y="252"/>
                  </a:lnTo>
                  <a:lnTo>
                    <a:pt x="678" y="133"/>
                  </a:lnTo>
                  <a:lnTo>
                    <a:pt x="572" y="71"/>
                  </a:lnTo>
                  <a:close/>
                  <a:moveTo>
                    <a:pt x="337" y="0"/>
                  </a:moveTo>
                  <a:lnTo>
                    <a:pt x="430" y="3"/>
                  </a:lnTo>
                  <a:lnTo>
                    <a:pt x="521" y="11"/>
                  </a:lnTo>
                  <a:lnTo>
                    <a:pt x="609" y="24"/>
                  </a:lnTo>
                  <a:lnTo>
                    <a:pt x="698" y="42"/>
                  </a:lnTo>
                  <a:lnTo>
                    <a:pt x="783" y="64"/>
                  </a:lnTo>
                  <a:lnTo>
                    <a:pt x="867" y="92"/>
                  </a:lnTo>
                  <a:lnTo>
                    <a:pt x="949" y="123"/>
                  </a:lnTo>
                  <a:lnTo>
                    <a:pt x="1029" y="158"/>
                  </a:lnTo>
                  <a:lnTo>
                    <a:pt x="971" y="167"/>
                  </a:lnTo>
                  <a:lnTo>
                    <a:pt x="811" y="143"/>
                  </a:lnTo>
                  <a:lnTo>
                    <a:pt x="699" y="219"/>
                  </a:lnTo>
                  <a:lnTo>
                    <a:pt x="619" y="308"/>
                  </a:lnTo>
                  <a:lnTo>
                    <a:pt x="329" y="335"/>
                  </a:lnTo>
                  <a:lnTo>
                    <a:pt x="209" y="315"/>
                  </a:lnTo>
                  <a:lnTo>
                    <a:pt x="172" y="374"/>
                  </a:lnTo>
                  <a:lnTo>
                    <a:pt x="156" y="312"/>
                  </a:lnTo>
                  <a:lnTo>
                    <a:pt x="135" y="251"/>
                  </a:lnTo>
                  <a:lnTo>
                    <a:pt x="108" y="193"/>
                  </a:lnTo>
                  <a:lnTo>
                    <a:pt x="77" y="137"/>
                  </a:lnTo>
                  <a:lnTo>
                    <a:pt x="41" y="86"/>
                  </a:lnTo>
                  <a:lnTo>
                    <a:pt x="0" y="37"/>
                  </a:lnTo>
                  <a:lnTo>
                    <a:pt x="84" y="22"/>
                  </a:lnTo>
                  <a:lnTo>
                    <a:pt x="167" y="10"/>
                  </a:lnTo>
                  <a:lnTo>
                    <a:pt x="251" y="3"/>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018" name="Shape 10018"/>
          <p:cNvSpPr/>
          <p:nvPr/>
        </p:nvSpPr>
        <p:spPr>
          <a:xfrm>
            <a:off x="337256" y="1205108"/>
            <a:ext cx="193430" cy="197555"/>
          </a:xfrm>
          <a:custGeom>
            <a:avLst/>
            <a:gdLst/>
            <a:ahLst/>
            <a:cxnLst/>
            <a:rect l="0" t="0" r="0" b="0"/>
            <a:pathLst>
              <a:path w="3284" h="3351" extrusionOk="0">
                <a:moveTo>
                  <a:pt x="1671" y="1822"/>
                </a:moveTo>
                <a:lnTo>
                  <a:pt x="2176" y="3234"/>
                </a:lnTo>
                <a:lnTo>
                  <a:pt x="2181" y="3245"/>
                </a:lnTo>
                <a:lnTo>
                  <a:pt x="2188" y="3257"/>
                </a:lnTo>
                <a:lnTo>
                  <a:pt x="2101" y="3284"/>
                </a:lnTo>
                <a:lnTo>
                  <a:pt x="2013" y="3308"/>
                </a:lnTo>
                <a:lnTo>
                  <a:pt x="1922" y="3327"/>
                </a:lnTo>
                <a:lnTo>
                  <a:pt x="1831" y="3340"/>
                </a:lnTo>
                <a:lnTo>
                  <a:pt x="1737" y="3348"/>
                </a:lnTo>
                <a:lnTo>
                  <a:pt x="1643" y="3351"/>
                </a:lnTo>
                <a:lnTo>
                  <a:pt x="1546" y="3348"/>
                </a:lnTo>
                <a:lnTo>
                  <a:pt x="1452" y="3340"/>
                </a:lnTo>
                <a:lnTo>
                  <a:pt x="1359" y="3326"/>
                </a:lnTo>
                <a:lnTo>
                  <a:pt x="1268" y="3307"/>
                </a:lnTo>
                <a:lnTo>
                  <a:pt x="1178" y="3283"/>
                </a:lnTo>
                <a:lnTo>
                  <a:pt x="1671" y="1822"/>
                </a:lnTo>
                <a:close/>
                <a:moveTo>
                  <a:pt x="142" y="994"/>
                </a:moveTo>
                <a:lnTo>
                  <a:pt x="926" y="3184"/>
                </a:lnTo>
                <a:lnTo>
                  <a:pt x="841" y="3138"/>
                </a:lnTo>
                <a:lnTo>
                  <a:pt x="758" y="3088"/>
                </a:lnTo>
                <a:lnTo>
                  <a:pt x="680" y="3033"/>
                </a:lnTo>
                <a:lnTo>
                  <a:pt x="605" y="2974"/>
                </a:lnTo>
                <a:lnTo>
                  <a:pt x="532" y="2910"/>
                </a:lnTo>
                <a:lnTo>
                  <a:pt x="464" y="2843"/>
                </a:lnTo>
                <a:lnTo>
                  <a:pt x="400" y="2771"/>
                </a:lnTo>
                <a:lnTo>
                  <a:pt x="340" y="2696"/>
                </a:lnTo>
                <a:lnTo>
                  <a:pt x="284" y="2617"/>
                </a:lnTo>
                <a:lnTo>
                  <a:pt x="233" y="2535"/>
                </a:lnTo>
                <a:lnTo>
                  <a:pt x="186" y="2450"/>
                </a:lnTo>
                <a:lnTo>
                  <a:pt x="143" y="2362"/>
                </a:lnTo>
                <a:lnTo>
                  <a:pt x="107" y="2271"/>
                </a:lnTo>
                <a:lnTo>
                  <a:pt x="75" y="2176"/>
                </a:lnTo>
                <a:lnTo>
                  <a:pt x="49" y="2081"/>
                </a:lnTo>
                <a:lnTo>
                  <a:pt x="28" y="1982"/>
                </a:lnTo>
                <a:lnTo>
                  <a:pt x="12" y="1881"/>
                </a:lnTo>
                <a:lnTo>
                  <a:pt x="3" y="1779"/>
                </a:lnTo>
                <a:lnTo>
                  <a:pt x="0" y="1676"/>
                </a:lnTo>
                <a:lnTo>
                  <a:pt x="3" y="1572"/>
                </a:lnTo>
                <a:lnTo>
                  <a:pt x="12" y="1470"/>
                </a:lnTo>
                <a:lnTo>
                  <a:pt x="28" y="1370"/>
                </a:lnTo>
                <a:lnTo>
                  <a:pt x="49" y="1273"/>
                </a:lnTo>
                <a:lnTo>
                  <a:pt x="75" y="1177"/>
                </a:lnTo>
                <a:lnTo>
                  <a:pt x="106" y="1084"/>
                </a:lnTo>
                <a:lnTo>
                  <a:pt x="142" y="994"/>
                </a:lnTo>
                <a:close/>
                <a:moveTo>
                  <a:pt x="3083" y="872"/>
                </a:moveTo>
                <a:lnTo>
                  <a:pt x="3123" y="952"/>
                </a:lnTo>
                <a:lnTo>
                  <a:pt x="3160" y="1036"/>
                </a:lnTo>
                <a:lnTo>
                  <a:pt x="3192" y="1121"/>
                </a:lnTo>
                <a:lnTo>
                  <a:pt x="3220" y="1209"/>
                </a:lnTo>
                <a:lnTo>
                  <a:pt x="3242" y="1299"/>
                </a:lnTo>
                <a:lnTo>
                  <a:pt x="3261" y="1390"/>
                </a:lnTo>
                <a:lnTo>
                  <a:pt x="3273" y="1484"/>
                </a:lnTo>
                <a:lnTo>
                  <a:pt x="3281" y="1579"/>
                </a:lnTo>
                <a:lnTo>
                  <a:pt x="3284" y="1676"/>
                </a:lnTo>
                <a:lnTo>
                  <a:pt x="3281" y="1777"/>
                </a:lnTo>
                <a:lnTo>
                  <a:pt x="3272" y="1878"/>
                </a:lnTo>
                <a:lnTo>
                  <a:pt x="3257" y="1977"/>
                </a:lnTo>
                <a:lnTo>
                  <a:pt x="3238" y="2074"/>
                </a:lnTo>
                <a:lnTo>
                  <a:pt x="3212" y="2169"/>
                </a:lnTo>
                <a:lnTo>
                  <a:pt x="3181" y="2261"/>
                </a:lnTo>
                <a:lnTo>
                  <a:pt x="3145" y="2351"/>
                </a:lnTo>
                <a:lnTo>
                  <a:pt x="3105" y="2438"/>
                </a:lnTo>
                <a:lnTo>
                  <a:pt x="3059" y="2523"/>
                </a:lnTo>
                <a:lnTo>
                  <a:pt x="3009" y="2604"/>
                </a:lnTo>
                <a:lnTo>
                  <a:pt x="2955" y="2682"/>
                </a:lnTo>
                <a:lnTo>
                  <a:pt x="2896" y="2756"/>
                </a:lnTo>
                <a:lnTo>
                  <a:pt x="2834" y="2827"/>
                </a:lnTo>
                <a:lnTo>
                  <a:pt x="2768" y="2895"/>
                </a:lnTo>
                <a:lnTo>
                  <a:pt x="2697" y="2959"/>
                </a:lnTo>
                <a:lnTo>
                  <a:pt x="2625" y="3018"/>
                </a:lnTo>
                <a:lnTo>
                  <a:pt x="2548" y="3073"/>
                </a:lnTo>
                <a:lnTo>
                  <a:pt x="2468" y="3124"/>
                </a:lnTo>
                <a:lnTo>
                  <a:pt x="2969" y="1644"/>
                </a:lnTo>
                <a:lnTo>
                  <a:pt x="2998" y="1566"/>
                </a:lnTo>
                <a:lnTo>
                  <a:pt x="3023" y="1491"/>
                </a:lnTo>
                <a:lnTo>
                  <a:pt x="3043" y="1420"/>
                </a:lnTo>
                <a:lnTo>
                  <a:pt x="3060" y="1351"/>
                </a:lnTo>
                <a:lnTo>
                  <a:pt x="3073" y="1285"/>
                </a:lnTo>
                <a:lnTo>
                  <a:pt x="3083" y="1222"/>
                </a:lnTo>
                <a:lnTo>
                  <a:pt x="3089" y="1160"/>
                </a:lnTo>
                <a:lnTo>
                  <a:pt x="3093" y="1102"/>
                </a:lnTo>
                <a:lnTo>
                  <a:pt x="3094" y="1043"/>
                </a:lnTo>
                <a:lnTo>
                  <a:pt x="3093" y="983"/>
                </a:lnTo>
                <a:lnTo>
                  <a:pt x="3089" y="926"/>
                </a:lnTo>
                <a:lnTo>
                  <a:pt x="3083" y="872"/>
                </a:lnTo>
                <a:close/>
                <a:moveTo>
                  <a:pt x="1643" y="0"/>
                </a:moveTo>
                <a:lnTo>
                  <a:pt x="1740" y="2"/>
                </a:lnTo>
                <a:lnTo>
                  <a:pt x="1837" y="11"/>
                </a:lnTo>
                <a:lnTo>
                  <a:pt x="1932" y="25"/>
                </a:lnTo>
                <a:lnTo>
                  <a:pt x="2024" y="45"/>
                </a:lnTo>
                <a:lnTo>
                  <a:pt x="2116" y="70"/>
                </a:lnTo>
                <a:lnTo>
                  <a:pt x="2204" y="101"/>
                </a:lnTo>
                <a:lnTo>
                  <a:pt x="2290" y="136"/>
                </a:lnTo>
                <a:lnTo>
                  <a:pt x="2374" y="175"/>
                </a:lnTo>
                <a:lnTo>
                  <a:pt x="2455" y="219"/>
                </a:lnTo>
                <a:lnTo>
                  <a:pt x="2534" y="268"/>
                </a:lnTo>
                <a:lnTo>
                  <a:pt x="2610" y="321"/>
                </a:lnTo>
                <a:lnTo>
                  <a:pt x="2682" y="378"/>
                </a:lnTo>
                <a:lnTo>
                  <a:pt x="2751" y="440"/>
                </a:lnTo>
                <a:lnTo>
                  <a:pt x="2740" y="439"/>
                </a:lnTo>
                <a:lnTo>
                  <a:pt x="2730" y="438"/>
                </a:lnTo>
                <a:lnTo>
                  <a:pt x="2690" y="441"/>
                </a:lnTo>
                <a:lnTo>
                  <a:pt x="2654" y="449"/>
                </a:lnTo>
                <a:lnTo>
                  <a:pt x="2618" y="463"/>
                </a:lnTo>
                <a:lnTo>
                  <a:pt x="2586" y="481"/>
                </a:lnTo>
                <a:lnTo>
                  <a:pt x="2557" y="504"/>
                </a:lnTo>
                <a:lnTo>
                  <a:pt x="2531" y="529"/>
                </a:lnTo>
                <a:lnTo>
                  <a:pt x="2509" y="558"/>
                </a:lnTo>
                <a:lnTo>
                  <a:pt x="2490" y="589"/>
                </a:lnTo>
                <a:lnTo>
                  <a:pt x="2475" y="624"/>
                </a:lnTo>
                <a:lnTo>
                  <a:pt x="2464" y="661"/>
                </a:lnTo>
                <a:lnTo>
                  <a:pt x="2456" y="698"/>
                </a:lnTo>
                <a:lnTo>
                  <a:pt x="2454" y="736"/>
                </a:lnTo>
                <a:lnTo>
                  <a:pt x="2457" y="781"/>
                </a:lnTo>
                <a:lnTo>
                  <a:pt x="2465" y="825"/>
                </a:lnTo>
                <a:lnTo>
                  <a:pt x="2477" y="868"/>
                </a:lnTo>
                <a:lnTo>
                  <a:pt x="2494" y="911"/>
                </a:lnTo>
                <a:lnTo>
                  <a:pt x="2515" y="953"/>
                </a:lnTo>
                <a:lnTo>
                  <a:pt x="2536" y="996"/>
                </a:lnTo>
                <a:lnTo>
                  <a:pt x="2561" y="1039"/>
                </a:lnTo>
                <a:lnTo>
                  <a:pt x="2588" y="1083"/>
                </a:lnTo>
                <a:lnTo>
                  <a:pt x="2615" y="1128"/>
                </a:lnTo>
                <a:lnTo>
                  <a:pt x="2634" y="1163"/>
                </a:lnTo>
                <a:lnTo>
                  <a:pt x="2654" y="1199"/>
                </a:lnTo>
                <a:lnTo>
                  <a:pt x="2672" y="1239"/>
                </a:lnTo>
                <a:lnTo>
                  <a:pt x="2690" y="1280"/>
                </a:lnTo>
                <a:lnTo>
                  <a:pt x="2707" y="1323"/>
                </a:lnTo>
                <a:lnTo>
                  <a:pt x="2721" y="1371"/>
                </a:lnTo>
                <a:lnTo>
                  <a:pt x="2734" y="1421"/>
                </a:lnTo>
                <a:lnTo>
                  <a:pt x="2743" y="1474"/>
                </a:lnTo>
                <a:lnTo>
                  <a:pt x="2748" y="1530"/>
                </a:lnTo>
                <a:lnTo>
                  <a:pt x="2750" y="1591"/>
                </a:lnTo>
                <a:lnTo>
                  <a:pt x="2749" y="1646"/>
                </a:lnTo>
                <a:lnTo>
                  <a:pt x="2743" y="1705"/>
                </a:lnTo>
                <a:lnTo>
                  <a:pt x="2734" y="1768"/>
                </a:lnTo>
                <a:lnTo>
                  <a:pt x="2719" y="1834"/>
                </a:lnTo>
                <a:lnTo>
                  <a:pt x="2702" y="1904"/>
                </a:lnTo>
                <a:lnTo>
                  <a:pt x="2681" y="1976"/>
                </a:lnTo>
                <a:lnTo>
                  <a:pt x="2655" y="2052"/>
                </a:lnTo>
                <a:lnTo>
                  <a:pt x="2626" y="2133"/>
                </a:lnTo>
                <a:lnTo>
                  <a:pt x="2462" y="2692"/>
                </a:lnTo>
                <a:lnTo>
                  <a:pt x="1843" y="736"/>
                </a:lnTo>
                <a:lnTo>
                  <a:pt x="1301" y="736"/>
                </a:lnTo>
                <a:lnTo>
                  <a:pt x="1594" y="1604"/>
                </a:lnTo>
                <a:lnTo>
                  <a:pt x="1234" y="2705"/>
                </a:lnTo>
                <a:lnTo>
                  <a:pt x="604" y="745"/>
                </a:lnTo>
                <a:lnTo>
                  <a:pt x="600" y="745"/>
                </a:lnTo>
                <a:lnTo>
                  <a:pt x="589" y="745"/>
                </a:lnTo>
                <a:lnTo>
                  <a:pt x="572" y="746"/>
                </a:lnTo>
                <a:lnTo>
                  <a:pt x="551" y="748"/>
                </a:lnTo>
                <a:lnTo>
                  <a:pt x="526" y="748"/>
                </a:lnTo>
                <a:lnTo>
                  <a:pt x="497" y="749"/>
                </a:lnTo>
                <a:lnTo>
                  <a:pt x="467" y="750"/>
                </a:lnTo>
                <a:lnTo>
                  <a:pt x="435" y="751"/>
                </a:lnTo>
                <a:lnTo>
                  <a:pt x="404" y="752"/>
                </a:lnTo>
                <a:lnTo>
                  <a:pt x="374" y="753"/>
                </a:lnTo>
                <a:lnTo>
                  <a:pt x="345" y="754"/>
                </a:lnTo>
                <a:lnTo>
                  <a:pt x="320" y="755"/>
                </a:lnTo>
                <a:lnTo>
                  <a:pt x="298" y="755"/>
                </a:lnTo>
                <a:lnTo>
                  <a:pt x="282" y="755"/>
                </a:lnTo>
                <a:lnTo>
                  <a:pt x="270" y="755"/>
                </a:lnTo>
                <a:lnTo>
                  <a:pt x="324" y="676"/>
                </a:lnTo>
                <a:lnTo>
                  <a:pt x="382" y="601"/>
                </a:lnTo>
                <a:lnTo>
                  <a:pt x="445" y="529"/>
                </a:lnTo>
                <a:lnTo>
                  <a:pt x="511" y="461"/>
                </a:lnTo>
                <a:lnTo>
                  <a:pt x="581" y="398"/>
                </a:lnTo>
                <a:lnTo>
                  <a:pt x="654" y="337"/>
                </a:lnTo>
                <a:lnTo>
                  <a:pt x="730" y="282"/>
                </a:lnTo>
                <a:lnTo>
                  <a:pt x="810" y="230"/>
                </a:lnTo>
                <a:lnTo>
                  <a:pt x="894" y="183"/>
                </a:lnTo>
                <a:lnTo>
                  <a:pt x="979" y="142"/>
                </a:lnTo>
                <a:lnTo>
                  <a:pt x="1067" y="105"/>
                </a:lnTo>
                <a:lnTo>
                  <a:pt x="1157" y="74"/>
                </a:lnTo>
                <a:lnTo>
                  <a:pt x="1251" y="48"/>
                </a:lnTo>
                <a:lnTo>
                  <a:pt x="1347" y="26"/>
                </a:lnTo>
                <a:lnTo>
                  <a:pt x="1443" y="11"/>
                </a:lnTo>
                <a:lnTo>
                  <a:pt x="1542" y="3"/>
                </a:lnTo>
                <a:lnTo>
                  <a:pt x="16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19" name="Shape 10019"/>
          <p:cNvSpPr/>
          <p:nvPr/>
        </p:nvSpPr>
        <p:spPr>
          <a:xfrm>
            <a:off x="886800" y="1204902"/>
            <a:ext cx="169509" cy="197967"/>
          </a:xfrm>
          <a:custGeom>
            <a:avLst/>
            <a:gdLst/>
            <a:ahLst/>
            <a:cxnLst/>
            <a:rect l="0" t="0" r="0" b="0"/>
            <a:pathLst>
              <a:path w="2880" h="3357" extrusionOk="0">
                <a:moveTo>
                  <a:pt x="2153" y="0"/>
                </a:moveTo>
                <a:lnTo>
                  <a:pt x="2222" y="3"/>
                </a:lnTo>
                <a:lnTo>
                  <a:pt x="2288" y="9"/>
                </a:lnTo>
                <a:lnTo>
                  <a:pt x="2350" y="21"/>
                </a:lnTo>
                <a:lnTo>
                  <a:pt x="2409" y="35"/>
                </a:lnTo>
                <a:lnTo>
                  <a:pt x="2465" y="55"/>
                </a:lnTo>
                <a:lnTo>
                  <a:pt x="2517" y="79"/>
                </a:lnTo>
                <a:lnTo>
                  <a:pt x="2567" y="107"/>
                </a:lnTo>
                <a:lnTo>
                  <a:pt x="2613" y="138"/>
                </a:lnTo>
                <a:lnTo>
                  <a:pt x="2654" y="174"/>
                </a:lnTo>
                <a:lnTo>
                  <a:pt x="2692" y="214"/>
                </a:lnTo>
                <a:lnTo>
                  <a:pt x="2728" y="258"/>
                </a:lnTo>
                <a:lnTo>
                  <a:pt x="2760" y="305"/>
                </a:lnTo>
                <a:lnTo>
                  <a:pt x="2788" y="357"/>
                </a:lnTo>
                <a:lnTo>
                  <a:pt x="2812" y="411"/>
                </a:lnTo>
                <a:lnTo>
                  <a:pt x="2833" y="469"/>
                </a:lnTo>
                <a:lnTo>
                  <a:pt x="2849" y="532"/>
                </a:lnTo>
                <a:lnTo>
                  <a:pt x="2863" y="598"/>
                </a:lnTo>
                <a:lnTo>
                  <a:pt x="2872" y="665"/>
                </a:lnTo>
                <a:lnTo>
                  <a:pt x="2878" y="739"/>
                </a:lnTo>
                <a:lnTo>
                  <a:pt x="2880" y="814"/>
                </a:lnTo>
                <a:lnTo>
                  <a:pt x="2878" y="886"/>
                </a:lnTo>
                <a:lnTo>
                  <a:pt x="2873" y="961"/>
                </a:lnTo>
                <a:lnTo>
                  <a:pt x="2864" y="1036"/>
                </a:lnTo>
                <a:lnTo>
                  <a:pt x="2850" y="1111"/>
                </a:lnTo>
                <a:lnTo>
                  <a:pt x="2835" y="1185"/>
                </a:lnTo>
                <a:lnTo>
                  <a:pt x="2815" y="1257"/>
                </a:lnTo>
                <a:lnTo>
                  <a:pt x="2791" y="1326"/>
                </a:lnTo>
                <a:lnTo>
                  <a:pt x="2765" y="1391"/>
                </a:lnTo>
                <a:lnTo>
                  <a:pt x="2714" y="1399"/>
                </a:lnTo>
                <a:lnTo>
                  <a:pt x="2668" y="1404"/>
                </a:lnTo>
                <a:lnTo>
                  <a:pt x="2623" y="1405"/>
                </a:lnTo>
                <a:lnTo>
                  <a:pt x="2581" y="1402"/>
                </a:lnTo>
                <a:lnTo>
                  <a:pt x="2543" y="1396"/>
                </a:lnTo>
                <a:lnTo>
                  <a:pt x="2509" y="1388"/>
                </a:lnTo>
                <a:lnTo>
                  <a:pt x="2476" y="1377"/>
                </a:lnTo>
                <a:lnTo>
                  <a:pt x="2446" y="1365"/>
                </a:lnTo>
                <a:lnTo>
                  <a:pt x="2419" y="1353"/>
                </a:lnTo>
                <a:lnTo>
                  <a:pt x="2396" y="1338"/>
                </a:lnTo>
                <a:lnTo>
                  <a:pt x="2375" y="1324"/>
                </a:lnTo>
                <a:lnTo>
                  <a:pt x="2355" y="1309"/>
                </a:lnTo>
                <a:lnTo>
                  <a:pt x="2340" y="1294"/>
                </a:lnTo>
                <a:lnTo>
                  <a:pt x="2325" y="1281"/>
                </a:lnTo>
                <a:lnTo>
                  <a:pt x="2314" y="1268"/>
                </a:lnTo>
                <a:lnTo>
                  <a:pt x="2304" y="1256"/>
                </a:lnTo>
                <a:lnTo>
                  <a:pt x="2297" y="1247"/>
                </a:lnTo>
                <a:lnTo>
                  <a:pt x="2292" y="1239"/>
                </a:lnTo>
                <a:lnTo>
                  <a:pt x="2290" y="1235"/>
                </a:lnTo>
                <a:lnTo>
                  <a:pt x="2289" y="1233"/>
                </a:lnTo>
                <a:lnTo>
                  <a:pt x="2298" y="1198"/>
                </a:lnTo>
                <a:lnTo>
                  <a:pt x="2309" y="1158"/>
                </a:lnTo>
                <a:lnTo>
                  <a:pt x="2320" y="1113"/>
                </a:lnTo>
                <a:lnTo>
                  <a:pt x="2329" y="1065"/>
                </a:lnTo>
                <a:lnTo>
                  <a:pt x="2337" y="1015"/>
                </a:lnTo>
                <a:lnTo>
                  <a:pt x="2344" y="965"/>
                </a:lnTo>
                <a:lnTo>
                  <a:pt x="2349" y="913"/>
                </a:lnTo>
                <a:lnTo>
                  <a:pt x="2350" y="861"/>
                </a:lnTo>
                <a:lnTo>
                  <a:pt x="2349" y="808"/>
                </a:lnTo>
                <a:lnTo>
                  <a:pt x="2344" y="760"/>
                </a:lnTo>
                <a:lnTo>
                  <a:pt x="2337" y="715"/>
                </a:lnTo>
                <a:lnTo>
                  <a:pt x="2327" y="675"/>
                </a:lnTo>
                <a:lnTo>
                  <a:pt x="2315" y="639"/>
                </a:lnTo>
                <a:lnTo>
                  <a:pt x="2300" y="607"/>
                </a:lnTo>
                <a:lnTo>
                  <a:pt x="2282" y="580"/>
                </a:lnTo>
                <a:lnTo>
                  <a:pt x="2263" y="557"/>
                </a:lnTo>
                <a:lnTo>
                  <a:pt x="2241" y="538"/>
                </a:lnTo>
                <a:lnTo>
                  <a:pt x="2218" y="523"/>
                </a:lnTo>
                <a:lnTo>
                  <a:pt x="2192" y="513"/>
                </a:lnTo>
                <a:lnTo>
                  <a:pt x="2165" y="506"/>
                </a:lnTo>
                <a:lnTo>
                  <a:pt x="2136" y="504"/>
                </a:lnTo>
                <a:lnTo>
                  <a:pt x="2106" y="506"/>
                </a:lnTo>
                <a:lnTo>
                  <a:pt x="2077" y="514"/>
                </a:lnTo>
                <a:lnTo>
                  <a:pt x="2050" y="525"/>
                </a:lnTo>
                <a:lnTo>
                  <a:pt x="2025" y="541"/>
                </a:lnTo>
                <a:lnTo>
                  <a:pt x="2001" y="562"/>
                </a:lnTo>
                <a:lnTo>
                  <a:pt x="1980" y="587"/>
                </a:lnTo>
                <a:lnTo>
                  <a:pt x="1962" y="617"/>
                </a:lnTo>
                <a:lnTo>
                  <a:pt x="1945" y="651"/>
                </a:lnTo>
                <a:lnTo>
                  <a:pt x="1932" y="690"/>
                </a:lnTo>
                <a:lnTo>
                  <a:pt x="1920" y="732"/>
                </a:lnTo>
                <a:lnTo>
                  <a:pt x="1913" y="780"/>
                </a:lnTo>
                <a:lnTo>
                  <a:pt x="1908" y="832"/>
                </a:lnTo>
                <a:lnTo>
                  <a:pt x="1906" y="888"/>
                </a:lnTo>
                <a:lnTo>
                  <a:pt x="1909" y="964"/>
                </a:lnTo>
                <a:lnTo>
                  <a:pt x="1915" y="1036"/>
                </a:lnTo>
                <a:lnTo>
                  <a:pt x="1926" y="1105"/>
                </a:lnTo>
                <a:lnTo>
                  <a:pt x="1942" y="1169"/>
                </a:lnTo>
                <a:lnTo>
                  <a:pt x="1963" y="1232"/>
                </a:lnTo>
                <a:lnTo>
                  <a:pt x="1986" y="1289"/>
                </a:lnTo>
                <a:lnTo>
                  <a:pt x="2014" y="1344"/>
                </a:lnTo>
                <a:lnTo>
                  <a:pt x="2045" y="1395"/>
                </a:lnTo>
                <a:lnTo>
                  <a:pt x="2079" y="1442"/>
                </a:lnTo>
                <a:lnTo>
                  <a:pt x="2117" y="1485"/>
                </a:lnTo>
                <a:lnTo>
                  <a:pt x="2158" y="1526"/>
                </a:lnTo>
                <a:lnTo>
                  <a:pt x="2203" y="1561"/>
                </a:lnTo>
                <a:lnTo>
                  <a:pt x="2249" y="1592"/>
                </a:lnTo>
                <a:lnTo>
                  <a:pt x="2298" y="1620"/>
                </a:lnTo>
                <a:lnTo>
                  <a:pt x="2350" y="1643"/>
                </a:lnTo>
                <a:lnTo>
                  <a:pt x="2404" y="1662"/>
                </a:lnTo>
                <a:lnTo>
                  <a:pt x="2460" y="1678"/>
                </a:lnTo>
                <a:lnTo>
                  <a:pt x="2518" y="1689"/>
                </a:lnTo>
                <a:lnTo>
                  <a:pt x="2578" y="1695"/>
                </a:lnTo>
                <a:lnTo>
                  <a:pt x="2640" y="1697"/>
                </a:lnTo>
                <a:lnTo>
                  <a:pt x="2697" y="1696"/>
                </a:lnTo>
                <a:lnTo>
                  <a:pt x="2756" y="1691"/>
                </a:lnTo>
                <a:lnTo>
                  <a:pt x="2817" y="1683"/>
                </a:lnTo>
                <a:lnTo>
                  <a:pt x="2880" y="1669"/>
                </a:lnTo>
                <a:lnTo>
                  <a:pt x="2880" y="2069"/>
                </a:lnTo>
                <a:lnTo>
                  <a:pt x="2811" y="2084"/>
                </a:lnTo>
                <a:lnTo>
                  <a:pt x="2742" y="2095"/>
                </a:lnTo>
                <a:lnTo>
                  <a:pt x="2676" y="2104"/>
                </a:lnTo>
                <a:lnTo>
                  <a:pt x="2610" y="2110"/>
                </a:lnTo>
                <a:lnTo>
                  <a:pt x="2547" y="2113"/>
                </a:lnTo>
                <a:lnTo>
                  <a:pt x="2488" y="2114"/>
                </a:lnTo>
                <a:lnTo>
                  <a:pt x="2453" y="2189"/>
                </a:lnTo>
                <a:lnTo>
                  <a:pt x="2415" y="2261"/>
                </a:lnTo>
                <a:lnTo>
                  <a:pt x="2376" y="2333"/>
                </a:lnTo>
                <a:lnTo>
                  <a:pt x="2334" y="2403"/>
                </a:lnTo>
                <a:lnTo>
                  <a:pt x="2292" y="2472"/>
                </a:lnTo>
                <a:lnTo>
                  <a:pt x="2249" y="2539"/>
                </a:lnTo>
                <a:lnTo>
                  <a:pt x="2205" y="2604"/>
                </a:lnTo>
                <a:lnTo>
                  <a:pt x="2160" y="2668"/>
                </a:lnTo>
                <a:lnTo>
                  <a:pt x="2114" y="2729"/>
                </a:lnTo>
                <a:lnTo>
                  <a:pt x="2069" y="2788"/>
                </a:lnTo>
                <a:lnTo>
                  <a:pt x="2023" y="2845"/>
                </a:lnTo>
                <a:lnTo>
                  <a:pt x="1978" y="2900"/>
                </a:lnTo>
                <a:lnTo>
                  <a:pt x="1934" y="2952"/>
                </a:lnTo>
                <a:lnTo>
                  <a:pt x="1890" y="3001"/>
                </a:lnTo>
                <a:lnTo>
                  <a:pt x="1848" y="3048"/>
                </a:lnTo>
                <a:lnTo>
                  <a:pt x="1806" y="3091"/>
                </a:lnTo>
                <a:lnTo>
                  <a:pt x="1767" y="3130"/>
                </a:lnTo>
                <a:lnTo>
                  <a:pt x="1728" y="3167"/>
                </a:lnTo>
                <a:lnTo>
                  <a:pt x="1693" y="3201"/>
                </a:lnTo>
                <a:lnTo>
                  <a:pt x="1659" y="3231"/>
                </a:lnTo>
                <a:lnTo>
                  <a:pt x="1628" y="3257"/>
                </a:lnTo>
                <a:lnTo>
                  <a:pt x="1598" y="3279"/>
                </a:lnTo>
                <a:lnTo>
                  <a:pt x="1574" y="3298"/>
                </a:lnTo>
                <a:lnTo>
                  <a:pt x="1551" y="3312"/>
                </a:lnTo>
                <a:lnTo>
                  <a:pt x="1516" y="3330"/>
                </a:lnTo>
                <a:lnTo>
                  <a:pt x="1481" y="3344"/>
                </a:lnTo>
                <a:lnTo>
                  <a:pt x="1447" y="3352"/>
                </a:lnTo>
                <a:lnTo>
                  <a:pt x="1413" y="3357"/>
                </a:lnTo>
                <a:lnTo>
                  <a:pt x="1377" y="3356"/>
                </a:lnTo>
                <a:lnTo>
                  <a:pt x="1342" y="3351"/>
                </a:lnTo>
                <a:lnTo>
                  <a:pt x="1306" y="3341"/>
                </a:lnTo>
                <a:lnTo>
                  <a:pt x="1269" y="3325"/>
                </a:lnTo>
                <a:lnTo>
                  <a:pt x="1231" y="3304"/>
                </a:lnTo>
                <a:lnTo>
                  <a:pt x="1213" y="3294"/>
                </a:lnTo>
                <a:lnTo>
                  <a:pt x="1194" y="3280"/>
                </a:lnTo>
                <a:lnTo>
                  <a:pt x="1171" y="3264"/>
                </a:lnTo>
                <a:lnTo>
                  <a:pt x="1147" y="3245"/>
                </a:lnTo>
                <a:lnTo>
                  <a:pt x="1121" y="3224"/>
                </a:lnTo>
                <a:lnTo>
                  <a:pt x="1092" y="3199"/>
                </a:lnTo>
                <a:lnTo>
                  <a:pt x="1063" y="3173"/>
                </a:lnTo>
                <a:lnTo>
                  <a:pt x="1031" y="3142"/>
                </a:lnTo>
                <a:lnTo>
                  <a:pt x="997" y="3109"/>
                </a:lnTo>
                <a:lnTo>
                  <a:pt x="963" y="3073"/>
                </a:lnTo>
                <a:lnTo>
                  <a:pt x="928" y="3033"/>
                </a:lnTo>
                <a:lnTo>
                  <a:pt x="892" y="2989"/>
                </a:lnTo>
                <a:lnTo>
                  <a:pt x="854" y="2943"/>
                </a:lnTo>
                <a:lnTo>
                  <a:pt x="816" y="2893"/>
                </a:lnTo>
                <a:lnTo>
                  <a:pt x="776" y="2839"/>
                </a:lnTo>
                <a:lnTo>
                  <a:pt x="737" y="2781"/>
                </a:lnTo>
                <a:lnTo>
                  <a:pt x="696" y="2719"/>
                </a:lnTo>
                <a:lnTo>
                  <a:pt x="657" y="2653"/>
                </a:lnTo>
                <a:lnTo>
                  <a:pt x="616" y="2584"/>
                </a:lnTo>
                <a:lnTo>
                  <a:pt x="575" y="2510"/>
                </a:lnTo>
                <a:lnTo>
                  <a:pt x="535" y="2431"/>
                </a:lnTo>
                <a:lnTo>
                  <a:pt x="494" y="2349"/>
                </a:lnTo>
                <a:lnTo>
                  <a:pt x="455" y="2261"/>
                </a:lnTo>
                <a:lnTo>
                  <a:pt x="415" y="2169"/>
                </a:lnTo>
                <a:lnTo>
                  <a:pt x="376" y="2072"/>
                </a:lnTo>
                <a:lnTo>
                  <a:pt x="337" y="1971"/>
                </a:lnTo>
                <a:lnTo>
                  <a:pt x="300" y="1864"/>
                </a:lnTo>
                <a:lnTo>
                  <a:pt x="264" y="1753"/>
                </a:lnTo>
                <a:lnTo>
                  <a:pt x="228" y="1636"/>
                </a:lnTo>
                <a:lnTo>
                  <a:pt x="194" y="1514"/>
                </a:lnTo>
                <a:lnTo>
                  <a:pt x="161" y="1387"/>
                </a:lnTo>
                <a:lnTo>
                  <a:pt x="130" y="1254"/>
                </a:lnTo>
                <a:lnTo>
                  <a:pt x="101" y="1115"/>
                </a:lnTo>
                <a:lnTo>
                  <a:pt x="73" y="971"/>
                </a:lnTo>
                <a:lnTo>
                  <a:pt x="46" y="821"/>
                </a:lnTo>
                <a:lnTo>
                  <a:pt x="22" y="667"/>
                </a:lnTo>
                <a:lnTo>
                  <a:pt x="0" y="504"/>
                </a:lnTo>
                <a:lnTo>
                  <a:pt x="558" y="504"/>
                </a:lnTo>
                <a:lnTo>
                  <a:pt x="577" y="654"/>
                </a:lnTo>
                <a:lnTo>
                  <a:pt x="598" y="797"/>
                </a:lnTo>
                <a:lnTo>
                  <a:pt x="621" y="935"/>
                </a:lnTo>
                <a:lnTo>
                  <a:pt x="645" y="1066"/>
                </a:lnTo>
                <a:lnTo>
                  <a:pt x="672" y="1193"/>
                </a:lnTo>
                <a:lnTo>
                  <a:pt x="700" y="1314"/>
                </a:lnTo>
                <a:lnTo>
                  <a:pt x="729" y="1430"/>
                </a:lnTo>
                <a:lnTo>
                  <a:pt x="761" y="1542"/>
                </a:lnTo>
                <a:lnTo>
                  <a:pt x="793" y="1648"/>
                </a:lnTo>
                <a:lnTo>
                  <a:pt x="827" y="1750"/>
                </a:lnTo>
                <a:lnTo>
                  <a:pt x="864" y="1848"/>
                </a:lnTo>
                <a:lnTo>
                  <a:pt x="900" y="1941"/>
                </a:lnTo>
                <a:lnTo>
                  <a:pt x="938" y="2032"/>
                </a:lnTo>
                <a:lnTo>
                  <a:pt x="978" y="2117"/>
                </a:lnTo>
                <a:lnTo>
                  <a:pt x="1018" y="2200"/>
                </a:lnTo>
                <a:lnTo>
                  <a:pt x="1060" y="2280"/>
                </a:lnTo>
                <a:lnTo>
                  <a:pt x="1102" y="2355"/>
                </a:lnTo>
                <a:lnTo>
                  <a:pt x="1146" y="2428"/>
                </a:lnTo>
                <a:lnTo>
                  <a:pt x="1191" y="2499"/>
                </a:lnTo>
                <a:lnTo>
                  <a:pt x="1235" y="2567"/>
                </a:lnTo>
                <a:lnTo>
                  <a:pt x="1281" y="2632"/>
                </a:lnTo>
                <a:lnTo>
                  <a:pt x="1328" y="2695"/>
                </a:lnTo>
                <a:lnTo>
                  <a:pt x="1374" y="2757"/>
                </a:lnTo>
                <a:lnTo>
                  <a:pt x="1421" y="2816"/>
                </a:lnTo>
                <a:lnTo>
                  <a:pt x="1499" y="2733"/>
                </a:lnTo>
                <a:lnTo>
                  <a:pt x="1576" y="2644"/>
                </a:lnTo>
                <a:lnTo>
                  <a:pt x="1650" y="2548"/>
                </a:lnTo>
                <a:lnTo>
                  <a:pt x="1724" y="2447"/>
                </a:lnTo>
                <a:lnTo>
                  <a:pt x="1795" y="2341"/>
                </a:lnTo>
                <a:lnTo>
                  <a:pt x="1862" y="2231"/>
                </a:lnTo>
                <a:lnTo>
                  <a:pt x="1926" y="2116"/>
                </a:lnTo>
                <a:lnTo>
                  <a:pt x="1988" y="1998"/>
                </a:lnTo>
                <a:lnTo>
                  <a:pt x="1923" y="1960"/>
                </a:lnTo>
                <a:lnTo>
                  <a:pt x="1862" y="1919"/>
                </a:lnTo>
                <a:lnTo>
                  <a:pt x="1804" y="1874"/>
                </a:lnTo>
                <a:lnTo>
                  <a:pt x="1749" y="1824"/>
                </a:lnTo>
                <a:lnTo>
                  <a:pt x="1697" y="1771"/>
                </a:lnTo>
                <a:lnTo>
                  <a:pt x="1649" y="1712"/>
                </a:lnTo>
                <a:lnTo>
                  <a:pt x="1606" y="1651"/>
                </a:lnTo>
                <a:lnTo>
                  <a:pt x="1565" y="1586"/>
                </a:lnTo>
                <a:lnTo>
                  <a:pt x="1529" y="1518"/>
                </a:lnTo>
                <a:lnTo>
                  <a:pt x="1496" y="1447"/>
                </a:lnTo>
                <a:lnTo>
                  <a:pt x="1468" y="1373"/>
                </a:lnTo>
                <a:lnTo>
                  <a:pt x="1443" y="1297"/>
                </a:lnTo>
                <a:lnTo>
                  <a:pt x="1423" y="1218"/>
                </a:lnTo>
                <a:lnTo>
                  <a:pt x="1406" y="1136"/>
                </a:lnTo>
                <a:lnTo>
                  <a:pt x="1395" y="1053"/>
                </a:lnTo>
                <a:lnTo>
                  <a:pt x="1389" y="968"/>
                </a:lnTo>
                <a:lnTo>
                  <a:pt x="1386" y="881"/>
                </a:lnTo>
                <a:lnTo>
                  <a:pt x="1388" y="811"/>
                </a:lnTo>
                <a:lnTo>
                  <a:pt x="1394" y="742"/>
                </a:lnTo>
                <a:lnTo>
                  <a:pt x="1403" y="675"/>
                </a:lnTo>
                <a:lnTo>
                  <a:pt x="1417" y="610"/>
                </a:lnTo>
                <a:lnTo>
                  <a:pt x="1433" y="548"/>
                </a:lnTo>
                <a:lnTo>
                  <a:pt x="1453" y="487"/>
                </a:lnTo>
                <a:lnTo>
                  <a:pt x="1477" y="430"/>
                </a:lnTo>
                <a:lnTo>
                  <a:pt x="1505" y="376"/>
                </a:lnTo>
                <a:lnTo>
                  <a:pt x="1535" y="324"/>
                </a:lnTo>
                <a:lnTo>
                  <a:pt x="1569" y="276"/>
                </a:lnTo>
                <a:lnTo>
                  <a:pt x="1608" y="231"/>
                </a:lnTo>
                <a:lnTo>
                  <a:pt x="1648" y="189"/>
                </a:lnTo>
                <a:lnTo>
                  <a:pt x="1692" y="151"/>
                </a:lnTo>
                <a:lnTo>
                  <a:pt x="1740" y="117"/>
                </a:lnTo>
                <a:lnTo>
                  <a:pt x="1789" y="87"/>
                </a:lnTo>
                <a:lnTo>
                  <a:pt x="1842" y="61"/>
                </a:lnTo>
                <a:lnTo>
                  <a:pt x="1899" y="40"/>
                </a:lnTo>
                <a:lnTo>
                  <a:pt x="1959" y="23"/>
                </a:lnTo>
                <a:lnTo>
                  <a:pt x="2020" y="10"/>
                </a:lnTo>
                <a:lnTo>
                  <a:pt x="2085" y="3"/>
                </a:lnTo>
                <a:lnTo>
                  <a:pt x="21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20" name="Shape 10020"/>
          <p:cNvSpPr/>
          <p:nvPr/>
        </p:nvSpPr>
        <p:spPr>
          <a:xfrm>
            <a:off x="1412423" y="1213976"/>
            <a:ext cx="198380" cy="179821"/>
          </a:xfrm>
          <a:custGeom>
            <a:avLst/>
            <a:gdLst/>
            <a:ahLst/>
            <a:cxnLst/>
            <a:rect l="0" t="0" r="0" b="0"/>
            <a:pathLst>
              <a:path w="3370" h="3052" extrusionOk="0">
                <a:moveTo>
                  <a:pt x="1122" y="1596"/>
                </a:moveTo>
                <a:lnTo>
                  <a:pt x="1122" y="2386"/>
                </a:lnTo>
                <a:lnTo>
                  <a:pt x="2248" y="2386"/>
                </a:lnTo>
                <a:lnTo>
                  <a:pt x="2248" y="1596"/>
                </a:lnTo>
                <a:lnTo>
                  <a:pt x="1122" y="1596"/>
                </a:lnTo>
                <a:close/>
                <a:moveTo>
                  <a:pt x="2725" y="1506"/>
                </a:moveTo>
                <a:lnTo>
                  <a:pt x="2689" y="1509"/>
                </a:lnTo>
                <a:lnTo>
                  <a:pt x="2655" y="1517"/>
                </a:lnTo>
                <a:lnTo>
                  <a:pt x="2624" y="1532"/>
                </a:lnTo>
                <a:lnTo>
                  <a:pt x="2596" y="1552"/>
                </a:lnTo>
                <a:lnTo>
                  <a:pt x="2572" y="1576"/>
                </a:lnTo>
                <a:lnTo>
                  <a:pt x="2553" y="1603"/>
                </a:lnTo>
                <a:lnTo>
                  <a:pt x="2538" y="1634"/>
                </a:lnTo>
                <a:lnTo>
                  <a:pt x="2528" y="1667"/>
                </a:lnTo>
                <a:lnTo>
                  <a:pt x="2525" y="1703"/>
                </a:lnTo>
                <a:lnTo>
                  <a:pt x="2528" y="1739"/>
                </a:lnTo>
                <a:lnTo>
                  <a:pt x="2538" y="1772"/>
                </a:lnTo>
                <a:lnTo>
                  <a:pt x="2553" y="1803"/>
                </a:lnTo>
                <a:lnTo>
                  <a:pt x="2572" y="1831"/>
                </a:lnTo>
                <a:lnTo>
                  <a:pt x="2596" y="1854"/>
                </a:lnTo>
                <a:lnTo>
                  <a:pt x="2624" y="1874"/>
                </a:lnTo>
                <a:lnTo>
                  <a:pt x="2655" y="1889"/>
                </a:lnTo>
                <a:lnTo>
                  <a:pt x="2689" y="1898"/>
                </a:lnTo>
                <a:lnTo>
                  <a:pt x="2725" y="1902"/>
                </a:lnTo>
                <a:lnTo>
                  <a:pt x="2761" y="1898"/>
                </a:lnTo>
                <a:lnTo>
                  <a:pt x="2795" y="1889"/>
                </a:lnTo>
                <a:lnTo>
                  <a:pt x="2825" y="1874"/>
                </a:lnTo>
                <a:lnTo>
                  <a:pt x="2854" y="1854"/>
                </a:lnTo>
                <a:lnTo>
                  <a:pt x="2878" y="1831"/>
                </a:lnTo>
                <a:lnTo>
                  <a:pt x="2898" y="1803"/>
                </a:lnTo>
                <a:lnTo>
                  <a:pt x="2912" y="1772"/>
                </a:lnTo>
                <a:lnTo>
                  <a:pt x="2922" y="1739"/>
                </a:lnTo>
                <a:lnTo>
                  <a:pt x="2925" y="1703"/>
                </a:lnTo>
                <a:lnTo>
                  <a:pt x="2922" y="1667"/>
                </a:lnTo>
                <a:lnTo>
                  <a:pt x="2912" y="1634"/>
                </a:lnTo>
                <a:lnTo>
                  <a:pt x="2898" y="1603"/>
                </a:lnTo>
                <a:lnTo>
                  <a:pt x="2878" y="1576"/>
                </a:lnTo>
                <a:lnTo>
                  <a:pt x="2854" y="1552"/>
                </a:lnTo>
                <a:lnTo>
                  <a:pt x="2825" y="1532"/>
                </a:lnTo>
                <a:lnTo>
                  <a:pt x="2795" y="1517"/>
                </a:lnTo>
                <a:lnTo>
                  <a:pt x="2761" y="1509"/>
                </a:lnTo>
                <a:lnTo>
                  <a:pt x="2725" y="1506"/>
                </a:lnTo>
                <a:close/>
                <a:moveTo>
                  <a:pt x="645" y="1506"/>
                </a:moveTo>
                <a:lnTo>
                  <a:pt x="609" y="1509"/>
                </a:lnTo>
                <a:lnTo>
                  <a:pt x="575" y="1517"/>
                </a:lnTo>
                <a:lnTo>
                  <a:pt x="544" y="1532"/>
                </a:lnTo>
                <a:lnTo>
                  <a:pt x="515" y="1552"/>
                </a:lnTo>
                <a:lnTo>
                  <a:pt x="492" y="1576"/>
                </a:lnTo>
                <a:lnTo>
                  <a:pt x="472" y="1603"/>
                </a:lnTo>
                <a:lnTo>
                  <a:pt x="457" y="1634"/>
                </a:lnTo>
                <a:lnTo>
                  <a:pt x="449" y="1667"/>
                </a:lnTo>
                <a:lnTo>
                  <a:pt x="444" y="1703"/>
                </a:lnTo>
                <a:lnTo>
                  <a:pt x="449" y="1739"/>
                </a:lnTo>
                <a:lnTo>
                  <a:pt x="457" y="1772"/>
                </a:lnTo>
                <a:lnTo>
                  <a:pt x="472" y="1803"/>
                </a:lnTo>
                <a:lnTo>
                  <a:pt x="492" y="1831"/>
                </a:lnTo>
                <a:lnTo>
                  <a:pt x="515" y="1854"/>
                </a:lnTo>
                <a:lnTo>
                  <a:pt x="544" y="1874"/>
                </a:lnTo>
                <a:lnTo>
                  <a:pt x="575" y="1889"/>
                </a:lnTo>
                <a:lnTo>
                  <a:pt x="609" y="1898"/>
                </a:lnTo>
                <a:lnTo>
                  <a:pt x="645" y="1902"/>
                </a:lnTo>
                <a:lnTo>
                  <a:pt x="681" y="1898"/>
                </a:lnTo>
                <a:lnTo>
                  <a:pt x="715" y="1889"/>
                </a:lnTo>
                <a:lnTo>
                  <a:pt x="746" y="1874"/>
                </a:lnTo>
                <a:lnTo>
                  <a:pt x="773" y="1854"/>
                </a:lnTo>
                <a:lnTo>
                  <a:pt x="798" y="1831"/>
                </a:lnTo>
                <a:lnTo>
                  <a:pt x="818" y="1803"/>
                </a:lnTo>
                <a:lnTo>
                  <a:pt x="833" y="1772"/>
                </a:lnTo>
                <a:lnTo>
                  <a:pt x="842" y="1739"/>
                </a:lnTo>
                <a:lnTo>
                  <a:pt x="845" y="1703"/>
                </a:lnTo>
                <a:lnTo>
                  <a:pt x="842" y="1667"/>
                </a:lnTo>
                <a:lnTo>
                  <a:pt x="833" y="1634"/>
                </a:lnTo>
                <a:lnTo>
                  <a:pt x="818" y="1603"/>
                </a:lnTo>
                <a:lnTo>
                  <a:pt x="798" y="1576"/>
                </a:lnTo>
                <a:lnTo>
                  <a:pt x="773" y="1552"/>
                </a:lnTo>
                <a:lnTo>
                  <a:pt x="746" y="1532"/>
                </a:lnTo>
                <a:lnTo>
                  <a:pt x="715" y="1517"/>
                </a:lnTo>
                <a:lnTo>
                  <a:pt x="681" y="1509"/>
                </a:lnTo>
                <a:lnTo>
                  <a:pt x="645" y="1506"/>
                </a:lnTo>
                <a:close/>
                <a:moveTo>
                  <a:pt x="738" y="652"/>
                </a:moveTo>
                <a:lnTo>
                  <a:pt x="686" y="1233"/>
                </a:lnTo>
                <a:lnTo>
                  <a:pt x="2683" y="1233"/>
                </a:lnTo>
                <a:lnTo>
                  <a:pt x="2632" y="652"/>
                </a:lnTo>
                <a:lnTo>
                  <a:pt x="738" y="652"/>
                </a:lnTo>
                <a:close/>
                <a:moveTo>
                  <a:pt x="1169" y="218"/>
                </a:moveTo>
                <a:lnTo>
                  <a:pt x="1169" y="432"/>
                </a:lnTo>
                <a:lnTo>
                  <a:pt x="2202" y="432"/>
                </a:lnTo>
                <a:lnTo>
                  <a:pt x="2202" y="218"/>
                </a:lnTo>
                <a:lnTo>
                  <a:pt x="1169" y="218"/>
                </a:lnTo>
                <a:close/>
                <a:moveTo>
                  <a:pt x="947" y="0"/>
                </a:moveTo>
                <a:lnTo>
                  <a:pt x="2422" y="0"/>
                </a:lnTo>
                <a:lnTo>
                  <a:pt x="2422" y="432"/>
                </a:lnTo>
                <a:lnTo>
                  <a:pt x="2834" y="432"/>
                </a:lnTo>
                <a:lnTo>
                  <a:pt x="2874" y="877"/>
                </a:lnTo>
                <a:lnTo>
                  <a:pt x="3242" y="877"/>
                </a:lnTo>
                <a:lnTo>
                  <a:pt x="3242" y="1137"/>
                </a:lnTo>
                <a:lnTo>
                  <a:pt x="2897" y="1137"/>
                </a:lnTo>
                <a:lnTo>
                  <a:pt x="2905" y="1233"/>
                </a:lnTo>
                <a:lnTo>
                  <a:pt x="3087" y="1233"/>
                </a:lnTo>
                <a:lnTo>
                  <a:pt x="3182" y="2040"/>
                </a:lnTo>
                <a:lnTo>
                  <a:pt x="3370" y="2040"/>
                </a:lnTo>
                <a:lnTo>
                  <a:pt x="3370" y="2563"/>
                </a:lnTo>
                <a:lnTo>
                  <a:pt x="3097" y="2563"/>
                </a:lnTo>
                <a:lnTo>
                  <a:pt x="3097" y="3052"/>
                </a:lnTo>
                <a:lnTo>
                  <a:pt x="2553" y="3052"/>
                </a:lnTo>
                <a:lnTo>
                  <a:pt x="2553" y="2563"/>
                </a:lnTo>
                <a:lnTo>
                  <a:pt x="818" y="2563"/>
                </a:lnTo>
                <a:lnTo>
                  <a:pt x="818" y="3052"/>
                </a:lnTo>
                <a:lnTo>
                  <a:pt x="273" y="3052"/>
                </a:lnTo>
                <a:lnTo>
                  <a:pt x="273" y="2563"/>
                </a:lnTo>
                <a:lnTo>
                  <a:pt x="0" y="2563"/>
                </a:lnTo>
                <a:lnTo>
                  <a:pt x="0" y="2040"/>
                </a:lnTo>
                <a:lnTo>
                  <a:pt x="188" y="2040"/>
                </a:lnTo>
                <a:lnTo>
                  <a:pt x="283" y="1233"/>
                </a:lnTo>
                <a:lnTo>
                  <a:pt x="465" y="1233"/>
                </a:lnTo>
                <a:lnTo>
                  <a:pt x="473" y="1137"/>
                </a:lnTo>
                <a:lnTo>
                  <a:pt x="124" y="1137"/>
                </a:lnTo>
                <a:lnTo>
                  <a:pt x="124" y="877"/>
                </a:lnTo>
                <a:lnTo>
                  <a:pt x="496" y="877"/>
                </a:lnTo>
                <a:lnTo>
                  <a:pt x="536" y="432"/>
                </a:lnTo>
                <a:lnTo>
                  <a:pt x="947" y="432"/>
                </a:lnTo>
                <a:lnTo>
                  <a:pt x="9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021" name="Shape 10021"/>
          <p:cNvGrpSpPr/>
          <p:nvPr/>
        </p:nvGrpSpPr>
        <p:grpSpPr>
          <a:xfrm>
            <a:off x="4744171" y="1227380"/>
            <a:ext cx="200443" cy="153013"/>
            <a:chOff x="4329" y="1468"/>
            <a:chExt cx="486" cy="371"/>
          </a:xfrm>
        </p:grpSpPr>
        <p:sp>
          <p:nvSpPr>
            <p:cNvPr id="10022" name="Shape 10022"/>
            <p:cNvSpPr/>
            <p:nvPr/>
          </p:nvSpPr>
          <p:spPr>
            <a:xfrm>
              <a:off x="4329" y="1468"/>
              <a:ext cx="352" cy="371"/>
            </a:xfrm>
            <a:custGeom>
              <a:avLst/>
              <a:gdLst/>
              <a:ahLst/>
              <a:cxnLst/>
              <a:rect l="0" t="0" r="0" b="0"/>
              <a:pathLst>
                <a:path w="2461" h="2597" extrusionOk="0">
                  <a:moveTo>
                    <a:pt x="1700" y="0"/>
                  </a:moveTo>
                  <a:lnTo>
                    <a:pt x="1770" y="4"/>
                  </a:lnTo>
                  <a:lnTo>
                    <a:pt x="1837" y="12"/>
                  </a:lnTo>
                  <a:lnTo>
                    <a:pt x="1903" y="27"/>
                  </a:lnTo>
                  <a:lnTo>
                    <a:pt x="1965" y="47"/>
                  </a:lnTo>
                  <a:lnTo>
                    <a:pt x="2027" y="73"/>
                  </a:lnTo>
                  <a:lnTo>
                    <a:pt x="2084" y="102"/>
                  </a:lnTo>
                  <a:lnTo>
                    <a:pt x="2139" y="138"/>
                  </a:lnTo>
                  <a:lnTo>
                    <a:pt x="2190" y="177"/>
                  </a:lnTo>
                  <a:lnTo>
                    <a:pt x="2238" y="221"/>
                  </a:lnTo>
                  <a:lnTo>
                    <a:pt x="2282" y="268"/>
                  </a:lnTo>
                  <a:lnTo>
                    <a:pt x="2322" y="319"/>
                  </a:lnTo>
                  <a:lnTo>
                    <a:pt x="2357" y="373"/>
                  </a:lnTo>
                  <a:lnTo>
                    <a:pt x="2387" y="430"/>
                  </a:lnTo>
                  <a:lnTo>
                    <a:pt x="2413" y="490"/>
                  </a:lnTo>
                  <a:lnTo>
                    <a:pt x="2434" y="553"/>
                  </a:lnTo>
                  <a:lnTo>
                    <a:pt x="2449" y="618"/>
                  </a:lnTo>
                  <a:lnTo>
                    <a:pt x="2457" y="684"/>
                  </a:lnTo>
                  <a:lnTo>
                    <a:pt x="2461" y="754"/>
                  </a:lnTo>
                  <a:lnTo>
                    <a:pt x="2461" y="971"/>
                  </a:lnTo>
                  <a:lnTo>
                    <a:pt x="1880" y="971"/>
                  </a:lnTo>
                  <a:lnTo>
                    <a:pt x="1880" y="754"/>
                  </a:lnTo>
                  <a:lnTo>
                    <a:pt x="1877" y="721"/>
                  </a:lnTo>
                  <a:lnTo>
                    <a:pt x="1869" y="691"/>
                  </a:lnTo>
                  <a:lnTo>
                    <a:pt x="1856" y="663"/>
                  </a:lnTo>
                  <a:lnTo>
                    <a:pt x="1838" y="638"/>
                  </a:lnTo>
                  <a:lnTo>
                    <a:pt x="1817" y="617"/>
                  </a:lnTo>
                  <a:lnTo>
                    <a:pt x="1791" y="599"/>
                  </a:lnTo>
                  <a:lnTo>
                    <a:pt x="1764" y="587"/>
                  </a:lnTo>
                  <a:lnTo>
                    <a:pt x="1733" y="578"/>
                  </a:lnTo>
                  <a:lnTo>
                    <a:pt x="1700" y="575"/>
                  </a:lnTo>
                  <a:lnTo>
                    <a:pt x="1668" y="578"/>
                  </a:lnTo>
                  <a:lnTo>
                    <a:pt x="1638" y="587"/>
                  </a:lnTo>
                  <a:lnTo>
                    <a:pt x="1610" y="599"/>
                  </a:lnTo>
                  <a:lnTo>
                    <a:pt x="1585" y="617"/>
                  </a:lnTo>
                  <a:lnTo>
                    <a:pt x="1563" y="638"/>
                  </a:lnTo>
                  <a:lnTo>
                    <a:pt x="1545" y="663"/>
                  </a:lnTo>
                  <a:lnTo>
                    <a:pt x="1532" y="691"/>
                  </a:lnTo>
                  <a:lnTo>
                    <a:pt x="1524" y="721"/>
                  </a:lnTo>
                  <a:lnTo>
                    <a:pt x="1521" y="754"/>
                  </a:lnTo>
                  <a:lnTo>
                    <a:pt x="1521" y="1843"/>
                  </a:lnTo>
                  <a:lnTo>
                    <a:pt x="1518" y="1912"/>
                  </a:lnTo>
                  <a:lnTo>
                    <a:pt x="1508" y="1979"/>
                  </a:lnTo>
                  <a:lnTo>
                    <a:pt x="1493" y="2043"/>
                  </a:lnTo>
                  <a:lnTo>
                    <a:pt x="1473" y="2106"/>
                  </a:lnTo>
                  <a:lnTo>
                    <a:pt x="1448" y="2166"/>
                  </a:lnTo>
                  <a:lnTo>
                    <a:pt x="1417" y="2224"/>
                  </a:lnTo>
                  <a:lnTo>
                    <a:pt x="1382" y="2277"/>
                  </a:lnTo>
                  <a:lnTo>
                    <a:pt x="1342" y="2329"/>
                  </a:lnTo>
                  <a:lnTo>
                    <a:pt x="1298" y="2376"/>
                  </a:lnTo>
                  <a:lnTo>
                    <a:pt x="1250" y="2419"/>
                  </a:lnTo>
                  <a:lnTo>
                    <a:pt x="1198" y="2459"/>
                  </a:lnTo>
                  <a:lnTo>
                    <a:pt x="1144" y="2494"/>
                  </a:lnTo>
                  <a:lnTo>
                    <a:pt x="1086" y="2524"/>
                  </a:lnTo>
                  <a:lnTo>
                    <a:pt x="1026" y="2549"/>
                  </a:lnTo>
                  <a:lnTo>
                    <a:pt x="962" y="2569"/>
                  </a:lnTo>
                  <a:lnTo>
                    <a:pt x="897" y="2584"/>
                  </a:lnTo>
                  <a:lnTo>
                    <a:pt x="829" y="2593"/>
                  </a:lnTo>
                  <a:lnTo>
                    <a:pt x="760" y="2597"/>
                  </a:lnTo>
                  <a:lnTo>
                    <a:pt x="692" y="2593"/>
                  </a:lnTo>
                  <a:lnTo>
                    <a:pt x="624" y="2584"/>
                  </a:lnTo>
                  <a:lnTo>
                    <a:pt x="558" y="2569"/>
                  </a:lnTo>
                  <a:lnTo>
                    <a:pt x="495" y="2549"/>
                  </a:lnTo>
                  <a:lnTo>
                    <a:pt x="434" y="2524"/>
                  </a:lnTo>
                  <a:lnTo>
                    <a:pt x="377" y="2494"/>
                  </a:lnTo>
                  <a:lnTo>
                    <a:pt x="321" y="2459"/>
                  </a:lnTo>
                  <a:lnTo>
                    <a:pt x="270" y="2419"/>
                  </a:lnTo>
                  <a:lnTo>
                    <a:pt x="223" y="2376"/>
                  </a:lnTo>
                  <a:lnTo>
                    <a:pt x="179" y="2329"/>
                  </a:lnTo>
                  <a:lnTo>
                    <a:pt x="139" y="2277"/>
                  </a:lnTo>
                  <a:lnTo>
                    <a:pt x="104" y="2224"/>
                  </a:lnTo>
                  <a:lnTo>
                    <a:pt x="73" y="2166"/>
                  </a:lnTo>
                  <a:lnTo>
                    <a:pt x="48" y="2106"/>
                  </a:lnTo>
                  <a:lnTo>
                    <a:pt x="28" y="2043"/>
                  </a:lnTo>
                  <a:lnTo>
                    <a:pt x="13" y="1979"/>
                  </a:lnTo>
                  <a:lnTo>
                    <a:pt x="3" y="1912"/>
                  </a:lnTo>
                  <a:lnTo>
                    <a:pt x="0" y="1843"/>
                  </a:lnTo>
                  <a:lnTo>
                    <a:pt x="0" y="1347"/>
                  </a:lnTo>
                  <a:lnTo>
                    <a:pt x="580" y="1347"/>
                  </a:lnTo>
                  <a:lnTo>
                    <a:pt x="580" y="1823"/>
                  </a:lnTo>
                  <a:lnTo>
                    <a:pt x="583" y="1855"/>
                  </a:lnTo>
                  <a:lnTo>
                    <a:pt x="592" y="1885"/>
                  </a:lnTo>
                  <a:lnTo>
                    <a:pt x="605" y="1914"/>
                  </a:lnTo>
                  <a:lnTo>
                    <a:pt x="623" y="1938"/>
                  </a:lnTo>
                  <a:lnTo>
                    <a:pt x="644" y="1960"/>
                  </a:lnTo>
                  <a:lnTo>
                    <a:pt x="669" y="1978"/>
                  </a:lnTo>
                  <a:lnTo>
                    <a:pt x="698" y="1990"/>
                  </a:lnTo>
                  <a:lnTo>
                    <a:pt x="728" y="1999"/>
                  </a:lnTo>
                  <a:lnTo>
                    <a:pt x="760" y="2002"/>
                  </a:lnTo>
                  <a:lnTo>
                    <a:pt x="792" y="1999"/>
                  </a:lnTo>
                  <a:lnTo>
                    <a:pt x="823" y="1990"/>
                  </a:lnTo>
                  <a:lnTo>
                    <a:pt x="852" y="1978"/>
                  </a:lnTo>
                  <a:lnTo>
                    <a:pt x="876" y="1960"/>
                  </a:lnTo>
                  <a:lnTo>
                    <a:pt x="898" y="1938"/>
                  </a:lnTo>
                  <a:lnTo>
                    <a:pt x="915" y="1914"/>
                  </a:lnTo>
                  <a:lnTo>
                    <a:pt x="929" y="1885"/>
                  </a:lnTo>
                  <a:lnTo>
                    <a:pt x="938" y="1855"/>
                  </a:lnTo>
                  <a:lnTo>
                    <a:pt x="940" y="1823"/>
                  </a:lnTo>
                  <a:lnTo>
                    <a:pt x="940" y="754"/>
                  </a:lnTo>
                  <a:lnTo>
                    <a:pt x="943" y="684"/>
                  </a:lnTo>
                  <a:lnTo>
                    <a:pt x="952" y="618"/>
                  </a:lnTo>
                  <a:lnTo>
                    <a:pt x="967" y="553"/>
                  </a:lnTo>
                  <a:lnTo>
                    <a:pt x="987" y="490"/>
                  </a:lnTo>
                  <a:lnTo>
                    <a:pt x="1013" y="430"/>
                  </a:lnTo>
                  <a:lnTo>
                    <a:pt x="1044" y="373"/>
                  </a:lnTo>
                  <a:lnTo>
                    <a:pt x="1080" y="319"/>
                  </a:lnTo>
                  <a:lnTo>
                    <a:pt x="1119" y="268"/>
                  </a:lnTo>
                  <a:lnTo>
                    <a:pt x="1162" y="221"/>
                  </a:lnTo>
                  <a:lnTo>
                    <a:pt x="1210" y="177"/>
                  </a:lnTo>
                  <a:lnTo>
                    <a:pt x="1262" y="138"/>
                  </a:lnTo>
                  <a:lnTo>
                    <a:pt x="1316" y="102"/>
                  </a:lnTo>
                  <a:lnTo>
                    <a:pt x="1375" y="73"/>
                  </a:lnTo>
                  <a:lnTo>
                    <a:pt x="1435" y="47"/>
                  </a:lnTo>
                  <a:lnTo>
                    <a:pt x="1499" y="27"/>
                  </a:lnTo>
                  <a:lnTo>
                    <a:pt x="1564" y="12"/>
                  </a:lnTo>
                  <a:lnTo>
                    <a:pt x="1631" y="4"/>
                  </a:lnTo>
                  <a:lnTo>
                    <a:pt x="17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23" name="Shape 10023"/>
            <p:cNvSpPr/>
            <p:nvPr/>
          </p:nvSpPr>
          <p:spPr>
            <a:xfrm>
              <a:off x="4598" y="1662"/>
              <a:ext cx="217" cy="177"/>
            </a:xfrm>
            <a:custGeom>
              <a:avLst/>
              <a:gdLst/>
              <a:ahLst/>
              <a:cxnLst/>
              <a:rect l="0" t="0" r="0" b="0"/>
              <a:pathLst>
                <a:path w="1521" h="1239" extrusionOk="0">
                  <a:moveTo>
                    <a:pt x="0" y="0"/>
                  </a:moveTo>
                  <a:lnTo>
                    <a:pt x="581" y="0"/>
                  </a:lnTo>
                  <a:lnTo>
                    <a:pt x="581" y="485"/>
                  </a:lnTo>
                  <a:lnTo>
                    <a:pt x="584" y="517"/>
                  </a:lnTo>
                  <a:lnTo>
                    <a:pt x="591" y="547"/>
                  </a:lnTo>
                  <a:lnTo>
                    <a:pt x="605" y="576"/>
                  </a:lnTo>
                  <a:lnTo>
                    <a:pt x="623" y="600"/>
                  </a:lnTo>
                  <a:lnTo>
                    <a:pt x="644" y="622"/>
                  </a:lnTo>
                  <a:lnTo>
                    <a:pt x="670" y="640"/>
                  </a:lnTo>
                  <a:lnTo>
                    <a:pt x="698" y="652"/>
                  </a:lnTo>
                  <a:lnTo>
                    <a:pt x="728" y="661"/>
                  </a:lnTo>
                  <a:lnTo>
                    <a:pt x="761" y="664"/>
                  </a:lnTo>
                  <a:lnTo>
                    <a:pt x="793" y="661"/>
                  </a:lnTo>
                  <a:lnTo>
                    <a:pt x="823" y="652"/>
                  </a:lnTo>
                  <a:lnTo>
                    <a:pt x="851" y="640"/>
                  </a:lnTo>
                  <a:lnTo>
                    <a:pt x="877" y="622"/>
                  </a:lnTo>
                  <a:lnTo>
                    <a:pt x="899" y="600"/>
                  </a:lnTo>
                  <a:lnTo>
                    <a:pt x="916" y="576"/>
                  </a:lnTo>
                  <a:lnTo>
                    <a:pt x="930" y="547"/>
                  </a:lnTo>
                  <a:lnTo>
                    <a:pt x="938" y="517"/>
                  </a:lnTo>
                  <a:lnTo>
                    <a:pt x="940" y="485"/>
                  </a:lnTo>
                  <a:lnTo>
                    <a:pt x="940" y="9"/>
                  </a:lnTo>
                  <a:lnTo>
                    <a:pt x="1521" y="9"/>
                  </a:lnTo>
                  <a:lnTo>
                    <a:pt x="1521" y="485"/>
                  </a:lnTo>
                  <a:lnTo>
                    <a:pt x="1518" y="554"/>
                  </a:lnTo>
                  <a:lnTo>
                    <a:pt x="1509" y="621"/>
                  </a:lnTo>
                  <a:lnTo>
                    <a:pt x="1494" y="685"/>
                  </a:lnTo>
                  <a:lnTo>
                    <a:pt x="1474" y="748"/>
                  </a:lnTo>
                  <a:lnTo>
                    <a:pt x="1448" y="808"/>
                  </a:lnTo>
                  <a:lnTo>
                    <a:pt x="1417" y="866"/>
                  </a:lnTo>
                  <a:lnTo>
                    <a:pt x="1382" y="919"/>
                  </a:lnTo>
                  <a:lnTo>
                    <a:pt x="1342" y="971"/>
                  </a:lnTo>
                  <a:lnTo>
                    <a:pt x="1299" y="1018"/>
                  </a:lnTo>
                  <a:lnTo>
                    <a:pt x="1251" y="1061"/>
                  </a:lnTo>
                  <a:lnTo>
                    <a:pt x="1199" y="1101"/>
                  </a:lnTo>
                  <a:lnTo>
                    <a:pt x="1145" y="1136"/>
                  </a:lnTo>
                  <a:lnTo>
                    <a:pt x="1087" y="1166"/>
                  </a:lnTo>
                  <a:lnTo>
                    <a:pt x="1026" y="1191"/>
                  </a:lnTo>
                  <a:lnTo>
                    <a:pt x="962" y="1211"/>
                  </a:lnTo>
                  <a:lnTo>
                    <a:pt x="898" y="1226"/>
                  </a:lnTo>
                  <a:lnTo>
                    <a:pt x="830" y="1235"/>
                  </a:lnTo>
                  <a:lnTo>
                    <a:pt x="761" y="1239"/>
                  </a:lnTo>
                  <a:lnTo>
                    <a:pt x="692" y="1235"/>
                  </a:lnTo>
                  <a:lnTo>
                    <a:pt x="624" y="1226"/>
                  </a:lnTo>
                  <a:lnTo>
                    <a:pt x="558" y="1211"/>
                  </a:lnTo>
                  <a:lnTo>
                    <a:pt x="496" y="1191"/>
                  </a:lnTo>
                  <a:lnTo>
                    <a:pt x="434" y="1166"/>
                  </a:lnTo>
                  <a:lnTo>
                    <a:pt x="377" y="1136"/>
                  </a:lnTo>
                  <a:lnTo>
                    <a:pt x="322" y="1101"/>
                  </a:lnTo>
                  <a:lnTo>
                    <a:pt x="271" y="1061"/>
                  </a:lnTo>
                  <a:lnTo>
                    <a:pt x="223" y="1018"/>
                  </a:lnTo>
                  <a:lnTo>
                    <a:pt x="180" y="971"/>
                  </a:lnTo>
                  <a:lnTo>
                    <a:pt x="139" y="919"/>
                  </a:lnTo>
                  <a:lnTo>
                    <a:pt x="104" y="866"/>
                  </a:lnTo>
                  <a:lnTo>
                    <a:pt x="74" y="808"/>
                  </a:lnTo>
                  <a:lnTo>
                    <a:pt x="48" y="748"/>
                  </a:lnTo>
                  <a:lnTo>
                    <a:pt x="28" y="685"/>
                  </a:lnTo>
                  <a:lnTo>
                    <a:pt x="13" y="621"/>
                  </a:lnTo>
                  <a:lnTo>
                    <a:pt x="4" y="554"/>
                  </a:lnTo>
                  <a:lnTo>
                    <a:pt x="0" y="48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024" name="Shape 10024"/>
          <p:cNvSpPr/>
          <p:nvPr/>
        </p:nvSpPr>
        <p:spPr>
          <a:xfrm>
            <a:off x="3100074" y="1205108"/>
            <a:ext cx="193843" cy="197555"/>
          </a:xfrm>
          <a:custGeom>
            <a:avLst/>
            <a:gdLst/>
            <a:ahLst/>
            <a:cxnLst/>
            <a:rect l="0" t="0" r="0" b="0"/>
            <a:pathLst>
              <a:path w="3294" h="3355" extrusionOk="0">
                <a:moveTo>
                  <a:pt x="2319" y="484"/>
                </a:moveTo>
                <a:lnTo>
                  <a:pt x="2271" y="487"/>
                </a:lnTo>
                <a:lnTo>
                  <a:pt x="2227" y="497"/>
                </a:lnTo>
                <a:lnTo>
                  <a:pt x="2183" y="511"/>
                </a:lnTo>
                <a:lnTo>
                  <a:pt x="2144" y="533"/>
                </a:lnTo>
                <a:lnTo>
                  <a:pt x="2106" y="558"/>
                </a:lnTo>
                <a:lnTo>
                  <a:pt x="2073" y="588"/>
                </a:lnTo>
                <a:lnTo>
                  <a:pt x="2043" y="623"/>
                </a:lnTo>
                <a:lnTo>
                  <a:pt x="2018" y="660"/>
                </a:lnTo>
                <a:lnTo>
                  <a:pt x="1998" y="701"/>
                </a:lnTo>
                <a:lnTo>
                  <a:pt x="1983" y="745"/>
                </a:lnTo>
                <a:lnTo>
                  <a:pt x="1974" y="791"/>
                </a:lnTo>
                <a:lnTo>
                  <a:pt x="1970" y="840"/>
                </a:lnTo>
                <a:lnTo>
                  <a:pt x="1972" y="868"/>
                </a:lnTo>
                <a:lnTo>
                  <a:pt x="1976" y="896"/>
                </a:lnTo>
                <a:lnTo>
                  <a:pt x="1180" y="1391"/>
                </a:lnTo>
                <a:lnTo>
                  <a:pt x="1144" y="1367"/>
                </a:lnTo>
                <a:lnTo>
                  <a:pt x="1106" y="1348"/>
                </a:lnTo>
                <a:lnTo>
                  <a:pt x="1064" y="1334"/>
                </a:lnTo>
                <a:lnTo>
                  <a:pt x="1020" y="1324"/>
                </a:lnTo>
                <a:lnTo>
                  <a:pt x="975" y="1321"/>
                </a:lnTo>
                <a:lnTo>
                  <a:pt x="927" y="1325"/>
                </a:lnTo>
                <a:lnTo>
                  <a:pt x="882" y="1334"/>
                </a:lnTo>
                <a:lnTo>
                  <a:pt x="838" y="1350"/>
                </a:lnTo>
                <a:lnTo>
                  <a:pt x="799" y="1370"/>
                </a:lnTo>
                <a:lnTo>
                  <a:pt x="762" y="1395"/>
                </a:lnTo>
                <a:lnTo>
                  <a:pt x="728" y="1426"/>
                </a:lnTo>
                <a:lnTo>
                  <a:pt x="698" y="1460"/>
                </a:lnTo>
                <a:lnTo>
                  <a:pt x="673" y="1498"/>
                </a:lnTo>
                <a:lnTo>
                  <a:pt x="654" y="1538"/>
                </a:lnTo>
                <a:lnTo>
                  <a:pt x="638" y="1583"/>
                </a:lnTo>
                <a:lnTo>
                  <a:pt x="629" y="1629"/>
                </a:lnTo>
                <a:lnTo>
                  <a:pt x="625" y="1677"/>
                </a:lnTo>
                <a:lnTo>
                  <a:pt x="629" y="1726"/>
                </a:lnTo>
                <a:lnTo>
                  <a:pt x="638" y="1771"/>
                </a:lnTo>
                <a:lnTo>
                  <a:pt x="654" y="1816"/>
                </a:lnTo>
                <a:lnTo>
                  <a:pt x="673" y="1857"/>
                </a:lnTo>
                <a:lnTo>
                  <a:pt x="698" y="1894"/>
                </a:lnTo>
                <a:lnTo>
                  <a:pt x="728" y="1929"/>
                </a:lnTo>
                <a:lnTo>
                  <a:pt x="762" y="1958"/>
                </a:lnTo>
                <a:lnTo>
                  <a:pt x="799" y="1984"/>
                </a:lnTo>
                <a:lnTo>
                  <a:pt x="838" y="2005"/>
                </a:lnTo>
                <a:lnTo>
                  <a:pt x="882" y="2020"/>
                </a:lnTo>
                <a:lnTo>
                  <a:pt x="927" y="2029"/>
                </a:lnTo>
                <a:lnTo>
                  <a:pt x="975" y="2033"/>
                </a:lnTo>
                <a:lnTo>
                  <a:pt x="1020" y="2029"/>
                </a:lnTo>
                <a:lnTo>
                  <a:pt x="1064" y="2021"/>
                </a:lnTo>
                <a:lnTo>
                  <a:pt x="1106" y="2006"/>
                </a:lnTo>
                <a:lnTo>
                  <a:pt x="1144" y="1987"/>
                </a:lnTo>
                <a:lnTo>
                  <a:pt x="1180" y="1963"/>
                </a:lnTo>
                <a:lnTo>
                  <a:pt x="1976" y="2459"/>
                </a:lnTo>
                <a:lnTo>
                  <a:pt x="1972" y="2487"/>
                </a:lnTo>
                <a:lnTo>
                  <a:pt x="1970" y="2515"/>
                </a:lnTo>
                <a:lnTo>
                  <a:pt x="1974" y="2563"/>
                </a:lnTo>
                <a:lnTo>
                  <a:pt x="1983" y="2609"/>
                </a:lnTo>
                <a:lnTo>
                  <a:pt x="1998" y="2654"/>
                </a:lnTo>
                <a:lnTo>
                  <a:pt x="2018" y="2694"/>
                </a:lnTo>
                <a:lnTo>
                  <a:pt x="2043" y="2732"/>
                </a:lnTo>
                <a:lnTo>
                  <a:pt x="2073" y="2766"/>
                </a:lnTo>
                <a:lnTo>
                  <a:pt x="2106" y="2797"/>
                </a:lnTo>
                <a:lnTo>
                  <a:pt x="2144" y="2822"/>
                </a:lnTo>
                <a:lnTo>
                  <a:pt x="2183" y="2842"/>
                </a:lnTo>
                <a:lnTo>
                  <a:pt x="2227" y="2858"/>
                </a:lnTo>
                <a:lnTo>
                  <a:pt x="2271" y="2867"/>
                </a:lnTo>
                <a:lnTo>
                  <a:pt x="2319" y="2871"/>
                </a:lnTo>
                <a:lnTo>
                  <a:pt x="2367" y="2867"/>
                </a:lnTo>
                <a:lnTo>
                  <a:pt x="2412" y="2858"/>
                </a:lnTo>
                <a:lnTo>
                  <a:pt x="2455" y="2842"/>
                </a:lnTo>
                <a:lnTo>
                  <a:pt x="2496" y="2822"/>
                </a:lnTo>
                <a:lnTo>
                  <a:pt x="2532" y="2797"/>
                </a:lnTo>
                <a:lnTo>
                  <a:pt x="2566" y="2766"/>
                </a:lnTo>
                <a:lnTo>
                  <a:pt x="2596" y="2732"/>
                </a:lnTo>
                <a:lnTo>
                  <a:pt x="2621" y="2694"/>
                </a:lnTo>
                <a:lnTo>
                  <a:pt x="2641" y="2654"/>
                </a:lnTo>
                <a:lnTo>
                  <a:pt x="2656" y="2609"/>
                </a:lnTo>
                <a:lnTo>
                  <a:pt x="2665" y="2563"/>
                </a:lnTo>
                <a:lnTo>
                  <a:pt x="2668" y="2515"/>
                </a:lnTo>
                <a:lnTo>
                  <a:pt x="2665" y="2467"/>
                </a:lnTo>
                <a:lnTo>
                  <a:pt x="2656" y="2421"/>
                </a:lnTo>
                <a:lnTo>
                  <a:pt x="2641" y="2377"/>
                </a:lnTo>
                <a:lnTo>
                  <a:pt x="2621" y="2335"/>
                </a:lnTo>
                <a:lnTo>
                  <a:pt x="2596" y="2298"/>
                </a:lnTo>
                <a:lnTo>
                  <a:pt x="2566" y="2264"/>
                </a:lnTo>
                <a:lnTo>
                  <a:pt x="2532" y="2234"/>
                </a:lnTo>
                <a:lnTo>
                  <a:pt x="2496" y="2208"/>
                </a:lnTo>
                <a:lnTo>
                  <a:pt x="2455" y="2188"/>
                </a:lnTo>
                <a:lnTo>
                  <a:pt x="2412" y="2172"/>
                </a:lnTo>
                <a:lnTo>
                  <a:pt x="2367" y="2163"/>
                </a:lnTo>
                <a:lnTo>
                  <a:pt x="2319" y="2160"/>
                </a:lnTo>
                <a:lnTo>
                  <a:pt x="2273" y="2163"/>
                </a:lnTo>
                <a:lnTo>
                  <a:pt x="2230" y="2172"/>
                </a:lnTo>
                <a:lnTo>
                  <a:pt x="2189" y="2186"/>
                </a:lnTo>
                <a:lnTo>
                  <a:pt x="2150" y="2205"/>
                </a:lnTo>
                <a:lnTo>
                  <a:pt x="2113" y="2229"/>
                </a:lnTo>
                <a:lnTo>
                  <a:pt x="1319" y="1734"/>
                </a:lnTo>
                <a:lnTo>
                  <a:pt x="1322" y="1705"/>
                </a:lnTo>
                <a:lnTo>
                  <a:pt x="1324" y="1677"/>
                </a:lnTo>
                <a:lnTo>
                  <a:pt x="1322" y="1649"/>
                </a:lnTo>
                <a:lnTo>
                  <a:pt x="1319" y="1621"/>
                </a:lnTo>
                <a:lnTo>
                  <a:pt x="2114" y="1125"/>
                </a:lnTo>
                <a:lnTo>
                  <a:pt x="2150" y="1149"/>
                </a:lnTo>
                <a:lnTo>
                  <a:pt x="2189" y="1169"/>
                </a:lnTo>
                <a:lnTo>
                  <a:pt x="2231" y="1183"/>
                </a:lnTo>
                <a:lnTo>
                  <a:pt x="2273" y="1192"/>
                </a:lnTo>
                <a:lnTo>
                  <a:pt x="2319" y="1195"/>
                </a:lnTo>
                <a:lnTo>
                  <a:pt x="2367" y="1191"/>
                </a:lnTo>
                <a:lnTo>
                  <a:pt x="2412" y="1183"/>
                </a:lnTo>
                <a:lnTo>
                  <a:pt x="2455" y="1167"/>
                </a:lnTo>
                <a:lnTo>
                  <a:pt x="2496" y="1147"/>
                </a:lnTo>
                <a:lnTo>
                  <a:pt x="2533" y="1121"/>
                </a:lnTo>
                <a:lnTo>
                  <a:pt x="2566" y="1090"/>
                </a:lnTo>
                <a:lnTo>
                  <a:pt x="2596" y="1057"/>
                </a:lnTo>
                <a:lnTo>
                  <a:pt x="2621" y="1018"/>
                </a:lnTo>
                <a:lnTo>
                  <a:pt x="2641" y="978"/>
                </a:lnTo>
                <a:lnTo>
                  <a:pt x="2656" y="934"/>
                </a:lnTo>
                <a:lnTo>
                  <a:pt x="2665" y="887"/>
                </a:lnTo>
                <a:lnTo>
                  <a:pt x="2668" y="840"/>
                </a:lnTo>
                <a:lnTo>
                  <a:pt x="2665" y="791"/>
                </a:lnTo>
                <a:lnTo>
                  <a:pt x="2656" y="745"/>
                </a:lnTo>
                <a:lnTo>
                  <a:pt x="2641" y="701"/>
                </a:lnTo>
                <a:lnTo>
                  <a:pt x="2621" y="660"/>
                </a:lnTo>
                <a:lnTo>
                  <a:pt x="2596" y="623"/>
                </a:lnTo>
                <a:lnTo>
                  <a:pt x="2566" y="588"/>
                </a:lnTo>
                <a:lnTo>
                  <a:pt x="2533" y="558"/>
                </a:lnTo>
                <a:lnTo>
                  <a:pt x="2496" y="533"/>
                </a:lnTo>
                <a:lnTo>
                  <a:pt x="2455" y="511"/>
                </a:lnTo>
                <a:lnTo>
                  <a:pt x="2412" y="497"/>
                </a:lnTo>
                <a:lnTo>
                  <a:pt x="2367" y="487"/>
                </a:lnTo>
                <a:lnTo>
                  <a:pt x="2319" y="484"/>
                </a:lnTo>
                <a:close/>
                <a:moveTo>
                  <a:pt x="0" y="0"/>
                </a:moveTo>
                <a:lnTo>
                  <a:pt x="3294" y="0"/>
                </a:lnTo>
                <a:lnTo>
                  <a:pt x="3294" y="3355"/>
                </a:lnTo>
                <a:lnTo>
                  <a:pt x="0" y="33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25" name="Shape 10025"/>
          <p:cNvSpPr/>
          <p:nvPr/>
        </p:nvSpPr>
        <p:spPr>
          <a:xfrm>
            <a:off x="5855635" y="1208408"/>
            <a:ext cx="194255" cy="190956"/>
          </a:xfrm>
          <a:custGeom>
            <a:avLst/>
            <a:gdLst/>
            <a:ahLst/>
            <a:cxnLst/>
            <a:rect l="0" t="0" r="0" b="0"/>
            <a:pathLst>
              <a:path w="3295" h="3241" extrusionOk="0">
                <a:moveTo>
                  <a:pt x="2901" y="1243"/>
                </a:moveTo>
                <a:lnTo>
                  <a:pt x="2946" y="1244"/>
                </a:lnTo>
                <a:lnTo>
                  <a:pt x="2989" y="1249"/>
                </a:lnTo>
                <a:lnTo>
                  <a:pt x="3031" y="1258"/>
                </a:lnTo>
                <a:lnTo>
                  <a:pt x="3072" y="1271"/>
                </a:lnTo>
                <a:lnTo>
                  <a:pt x="3109" y="1288"/>
                </a:lnTo>
                <a:lnTo>
                  <a:pt x="3144" y="1308"/>
                </a:lnTo>
                <a:lnTo>
                  <a:pt x="3178" y="1331"/>
                </a:lnTo>
                <a:lnTo>
                  <a:pt x="3207" y="1359"/>
                </a:lnTo>
                <a:lnTo>
                  <a:pt x="3233" y="1389"/>
                </a:lnTo>
                <a:lnTo>
                  <a:pt x="3254" y="1423"/>
                </a:lnTo>
                <a:lnTo>
                  <a:pt x="3272" y="1461"/>
                </a:lnTo>
                <a:lnTo>
                  <a:pt x="3286" y="1503"/>
                </a:lnTo>
                <a:lnTo>
                  <a:pt x="3293" y="1545"/>
                </a:lnTo>
                <a:lnTo>
                  <a:pt x="3295" y="1589"/>
                </a:lnTo>
                <a:lnTo>
                  <a:pt x="3291" y="1632"/>
                </a:lnTo>
                <a:lnTo>
                  <a:pt x="3282" y="1675"/>
                </a:lnTo>
                <a:lnTo>
                  <a:pt x="3268" y="1717"/>
                </a:lnTo>
                <a:lnTo>
                  <a:pt x="3249" y="1759"/>
                </a:lnTo>
                <a:lnTo>
                  <a:pt x="3226" y="1798"/>
                </a:lnTo>
                <a:lnTo>
                  <a:pt x="3198" y="1836"/>
                </a:lnTo>
                <a:lnTo>
                  <a:pt x="3166" y="1872"/>
                </a:lnTo>
                <a:lnTo>
                  <a:pt x="3130" y="1905"/>
                </a:lnTo>
                <a:lnTo>
                  <a:pt x="3089" y="1935"/>
                </a:lnTo>
                <a:lnTo>
                  <a:pt x="3046" y="1960"/>
                </a:lnTo>
                <a:lnTo>
                  <a:pt x="2998" y="1983"/>
                </a:lnTo>
                <a:lnTo>
                  <a:pt x="2952" y="1999"/>
                </a:lnTo>
                <a:lnTo>
                  <a:pt x="2905" y="2012"/>
                </a:lnTo>
                <a:lnTo>
                  <a:pt x="2860" y="2019"/>
                </a:lnTo>
                <a:lnTo>
                  <a:pt x="2814" y="2024"/>
                </a:lnTo>
                <a:lnTo>
                  <a:pt x="2769" y="2023"/>
                </a:lnTo>
                <a:lnTo>
                  <a:pt x="2726" y="2017"/>
                </a:lnTo>
                <a:lnTo>
                  <a:pt x="2684" y="2009"/>
                </a:lnTo>
                <a:lnTo>
                  <a:pt x="2643" y="1996"/>
                </a:lnTo>
                <a:lnTo>
                  <a:pt x="2606" y="1979"/>
                </a:lnTo>
                <a:lnTo>
                  <a:pt x="2571" y="1959"/>
                </a:lnTo>
                <a:lnTo>
                  <a:pt x="2537" y="1936"/>
                </a:lnTo>
                <a:lnTo>
                  <a:pt x="2508" y="1908"/>
                </a:lnTo>
                <a:lnTo>
                  <a:pt x="2482" y="1877"/>
                </a:lnTo>
                <a:lnTo>
                  <a:pt x="2461" y="1843"/>
                </a:lnTo>
                <a:lnTo>
                  <a:pt x="2443" y="1806"/>
                </a:lnTo>
                <a:lnTo>
                  <a:pt x="2429" y="1764"/>
                </a:lnTo>
                <a:lnTo>
                  <a:pt x="2422" y="1721"/>
                </a:lnTo>
                <a:lnTo>
                  <a:pt x="2420" y="1678"/>
                </a:lnTo>
                <a:lnTo>
                  <a:pt x="2424" y="1634"/>
                </a:lnTo>
                <a:lnTo>
                  <a:pt x="2432" y="1592"/>
                </a:lnTo>
                <a:lnTo>
                  <a:pt x="2447" y="1550"/>
                </a:lnTo>
                <a:lnTo>
                  <a:pt x="2466" y="1508"/>
                </a:lnTo>
                <a:lnTo>
                  <a:pt x="2490" y="1468"/>
                </a:lnTo>
                <a:lnTo>
                  <a:pt x="2518" y="1431"/>
                </a:lnTo>
                <a:lnTo>
                  <a:pt x="2550" y="1395"/>
                </a:lnTo>
                <a:lnTo>
                  <a:pt x="2586" y="1362"/>
                </a:lnTo>
                <a:lnTo>
                  <a:pt x="2626" y="1332"/>
                </a:lnTo>
                <a:lnTo>
                  <a:pt x="2670" y="1306"/>
                </a:lnTo>
                <a:lnTo>
                  <a:pt x="2717" y="1283"/>
                </a:lnTo>
                <a:lnTo>
                  <a:pt x="2763" y="1266"/>
                </a:lnTo>
                <a:lnTo>
                  <a:pt x="2810" y="1255"/>
                </a:lnTo>
                <a:lnTo>
                  <a:pt x="2855" y="1247"/>
                </a:lnTo>
                <a:lnTo>
                  <a:pt x="2901" y="1243"/>
                </a:lnTo>
                <a:close/>
                <a:moveTo>
                  <a:pt x="1329" y="1135"/>
                </a:moveTo>
                <a:lnTo>
                  <a:pt x="1409" y="1138"/>
                </a:lnTo>
                <a:lnTo>
                  <a:pt x="1488" y="1148"/>
                </a:lnTo>
                <a:lnTo>
                  <a:pt x="1565" y="1163"/>
                </a:lnTo>
                <a:lnTo>
                  <a:pt x="1640" y="1184"/>
                </a:lnTo>
                <a:lnTo>
                  <a:pt x="1712" y="1210"/>
                </a:lnTo>
                <a:lnTo>
                  <a:pt x="1782" y="1242"/>
                </a:lnTo>
                <a:lnTo>
                  <a:pt x="1850" y="1278"/>
                </a:lnTo>
                <a:lnTo>
                  <a:pt x="1913" y="1321"/>
                </a:lnTo>
                <a:lnTo>
                  <a:pt x="1974" y="1366"/>
                </a:lnTo>
                <a:lnTo>
                  <a:pt x="2031" y="1417"/>
                </a:lnTo>
                <a:lnTo>
                  <a:pt x="2084" y="1471"/>
                </a:lnTo>
                <a:lnTo>
                  <a:pt x="2133" y="1529"/>
                </a:lnTo>
                <a:lnTo>
                  <a:pt x="2179" y="1591"/>
                </a:lnTo>
                <a:lnTo>
                  <a:pt x="2219" y="1657"/>
                </a:lnTo>
                <a:lnTo>
                  <a:pt x="2256" y="1725"/>
                </a:lnTo>
                <a:lnTo>
                  <a:pt x="2287" y="1797"/>
                </a:lnTo>
                <a:lnTo>
                  <a:pt x="2313" y="1870"/>
                </a:lnTo>
                <a:lnTo>
                  <a:pt x="2333" y="1946"/>
                </a:lnTo>
                <a:lnTo>
                  <a:pt x="2348" y="2025"/>
                </a:lnTo>
                <a:lnTo>
                  <a:pt x="2358" y="2105"/>
                </a:lnTo>
                <a:lnTo>
                  <a:pt x="2361" y="2188"/>
                </a:lnTo>
                <a:lnTo>
                  <a:pt x="2358" y="2271"/>
                </a:lnTo>
                <a:lnTo>
                  <a:pt x="2348" y="2351"/>
                </a:lnTo>
                <a:lnTo>
                  <a:pt x="2333" y="2430"/>
                </a:lnTo>
                <a:lnTo>
                  <a:pt x="2313" y="2506"/>
                </a:lnTo>
                <a:lnTo>
                  <a:pt x="2287" y="2579"/>
                </a:lnTo>
                <a:lnTo>
                  <a:pt x="2256" y="2652"/>
                </a:lnTo>
                <a:lnTo>
                  <a:pt x="2219" y="2719"/>
                </a:lnTo>
                <a:lnTo>
                  <a:pt x="2179" y="2785"/>
                </a:lnTo>
                <a:lnTo>
                  <a:pt x="2133" y="2847"/>
                </a:lnTo>
                <a:lnTo>
                  <a:pt x="2084" y="2905"/>
                </a:lnTo>
                <a:lnTo>
                  <a:pt x="2031" y="2959"/>
                </a:lnTo>
                <a:lnTo>
                  <a:pt x="1974" y="3010"/>
                </a:lnTo>
                <a:lnTo>
                  <a:pt x="1913" y="3056"/>
                </a:lnTo>
                <a:lnTo>
                  <a:pt x="1850" y="3097"/>
                </a:lnTo>
                <a:lnTo>
                  <a:pt x="1782" y="3134"/>
                </a:lnTo>
                <a:lnTo>
                  <a:pt x="1712" y="3166"/>
                </a:lnTo>
                <a:lnTo>
                  <a:pt x="1640" y="3193"/>
                </a:lnTo>
                <a:lnTo>
                  <a:pt x="1565" y="3214"/>
                </a:lnTo>
                <a:lnTo>
                  <a:pt x="1488" y="3229"/>
                </a:lnTo>
                <a:lnTo>
                  <a:pt x="1409" y="3238"/>
                </a:lnTo>
                <a:lnTo>
                  <a:pt x="1329" y="3241"/>
                </a:lnTo>
                <a:lnTo>
                  <a:pt x="1248" y="3238"/>
                </a:lnTo>
                <a:lnTo>
                  <a:pt x="1169" y="3229"/>
                </a:lnTo>
                <a:lnTo>
                  <a:pt x="1092" y="3214"/>
                </a:lnTo>
                <a:lnTo>
                  <a:pt x="1017" y="3193"/>
                </a:lnTo>
                <a:lnTo>
                  <a:pt x="945" y="3166"/>
                </a:lnTo>
                <a:lnTo>
                  <a:pt x="875" y="3134"/>
                </a:lnTo>
                <a:lnTo>
                  <a:pt x="807" y="3097"/>
                </a:lnTo>
                <a:lnTo>
                  <a:pt x="744" y="3056"/>
                </a:lnTo>
                <a:lnTo>
                  <a:pt x="683" y="3010"/>
                </a:lnTo>
                <a:lnTo>
                  <a:pt x="626" y="2959"/>
                </a:lnTo>
                <a:lnTo>
                  <a:pt x="573" y="2905"/>
                </a:lnTo>
                <a:lnTo>
                  <a:pt x="524" y="2847"/>
                </a:lnTo>
                <a:lnTo>
                  <a:pt x="478" y="2785"/>
                </a:lnTo>
                <a:lnTo>
                  <a:pt x="437" y="2719"/>
                </a:lnTo>
                <a:lnTo>
                  <a:pt x="401" y="2652"/>
                </a:lnTo>
                <a:lnTo>
                  <a:pt x="371" y="2579"/>
                </a:lnTo>
                <a:lnTo>
                  <a:pt x="345" y="2506"/>
                </a:lnTo>
                <a:lnTo>
                  <a:pt x="324" y="2430"/>
                </a:lnTo>
                <a:lnTo>
                  <a:pt x="309" y="2351"/>
                </a:lnTo>
                <a:lnTo>
                  <a:pt x="300" y="2271"/>
                </a:lnTo>
                <a:lnTo>
                  <a:pt x="297" y="2188"/>
                </a:lnTo>
                <a:lnTo>
                  <a:pt x="300" y="2105"/>
                </a:lnTo>
                <a:lnTo>
                  <a:pt x="309" y="2025"/>
                </a:lnTo>
                <a:lnTo>
                  <a:pt x="324" y="1946"/>
                </a:lnTo>
                <a:lnTo>
                  <a:pt x="345" y="1870"/>
                </a:lnTo>
                <a:lnTo>
                  <a:pt x="371" y="1797"/>
                </a:lnTo>
                <a:lnTo>
                  <a:pt x="401" y="1725"/>
                </a:lnTo>
                <a:lnTo>
                  <a:pt x="437" y="1657"/>
                </a:lnTo>
                <a:lnTo>
                  <a:pt x="478" y="1591"/>
                </a:lnTo>
                <a:lnTo>
                  <a:pt x="524" y="1529"/>
                </a:lnTo>
                <a:lnTo>
                  <a:pt x="573" y="1471"/>
                </a:lnTo>
                <a:lnTo>
                  <a:pt x="626" y="1417"/>
                </a:lnTo>
                <a:lnTo>
                  <a:pt x="683" y="1366"/>
                </a:lnTo>
                <a:lnTo>
                  <a:pt x="744" y="1321"/>
                </a:lnTo>
                <a:lnTo>
                  <a:pt x="807" y="1278"/>
                </a:lnTo>
                <a:lnTo>
                  <a:pt x="875" y="1242"/>
                </a:lnTo>
                <a:lnTo>
                  <a:pt x="945" y="1210"/>
                </a:lnTo>
                <a:lnTo>
                  <a:pt x="1017" y="1184"/>
                </a:lnTo>
                <a:lnTo>
                  <a:pt x="1092" y="1163"/>
                </a:lnTo>
                <a:lnTo>
                  <a:pt x="1169" y="1148"/>
                </a:lnTo>
                <a:lnTo>
                  <a:pt x="1248" y="1138"/>
                </a:lnTo>
                <a:lnTo>
                  <a:pt x="1329" y="1135"/>
                </a:lnTo>
                <a:close/>
                <a:moveTo>
                  <a:pt x="2319" y="405"/>
                </a:moveTo>
                <a:lnTo>
                  <a:pt x="2362" y="405"/>
                </a:lnTo>
                <a:lnTo>
                  <a:pt x="2404" y="412"/>
                </a:lnTo>
                <a:lnTo>
                  <a:pt x="2445" y="424"/>
                </a:lnTo>
                <a:lnTo>
                  <a:pt x="2484" y="441"/>
                </a:lnTo>
                <a:lnTo>
                  <a:pt x="2519" y="464"/>
                </a:lnTo>
                <a:lnTo>
                  <a:pt x="2550" y="489"/>
                </a:lnTo>
                <a:lnTo>
                  <a:pt x="2577" y="519"/>
                </a:lnTo>
                <a:lnTo>
                  <a:pt x="2601" y="551"/>
                </a:lnTo>
                <a:lnTo>
                  <a:pt x="2621" y="587"/>
                </a:lnTo>
                <a:lnTo>
                  <a:pt x="2637" y="625"/>
                </a:lnTo>
                <a:lnTo>
                  <a:pt x="2650" y="664"/>
                </a:lnTo>
                <a:lnTo>
                  <a:pt x="2658" y="706"/>
                </a:lnTo>
                <a:lnTo>
                  <a:pt x="2662" y="750"/>
                </a:lnTo>
                <a:lnTo>
                  <a:pt x="2662" y="794"/>
                </a:lnTo>
                <a:lnTo>
                  <a:pt x="2659" y="840"/>
                </a:lnTo>
                <a:lnTo>
                  <a:pt x="2651" y="886"/>
                </a:lnTo>
                <a:lnTo>
                  <a:pt x="2638" y="932"/>
                </a:lnTo>
                <a:lnTo>
                  <a:pt x="2622" y="978"/>
                </a:lnTo>
                <a:lnTo>
                  <a:pt x="2601" y="1023"/>
                </a:lnTo>
                <a:lnTo>
                  <a:pt x="2574" y="1068"/>
                </a:lnTo>
                <a:lnTo>
                  <a:pt x="2544" y="1111"/>
                </a:lnTo>
                <a:lnTo>
                  <a:pt x="2510" y="1149"/>
                </a:lnTo>
                <a:lnTo>
                  <a:pt x="2475" y="1182"/>
                </a:lnTo>
                <a:lnTo>
                  <a:pt x="2437" y="1211"/>
                </a:lnTo>
                <a:lnTo>
                  <a:pt x="2397" y="1236"/>
                </a:lnTo>
                <a:lnTo>
                  <a:pt x="2357" y="1256"/>
                </a:lnTo>
                <a:lnTo>
                  <a:pt x="2314" y="1271"/>
                </a:lnTo>
                <a:lnTo>
                  <a:pt x="2271" y="1280"/>
                </a:lnTo>
                <a:lnTo>
                  <a:pt x="2229" y="1286"/>
                </a:lnTo>
                <a:lnTo>
                  <a:pt x="2186" y="1284"/>
                </a:lnTo>
                <a:lnTo>
                  <a:pt x="2144" y="1278"/>
                </a:lnTo>
                <a:lnTo>
                  <a:pt x="2103" y="1266"/>
                </a:lnTo>
                <a:lnTo>
                  <a:pt x="2064" y="1248"/>
                </a:lnTo>
                <a:lnTo>
                  <a:pt x="2029" y="1226"/>
                </a:lnTo>
                <a:lnTo>
                  <a:pt x="1998" y="1201"/>
                </a:lnTo>
                <a:lnTo>
                  <a:pt x="1971" y="1172"/>
                </a:lnTo>
                <a:lnTo>
                  <a:pt x="1947" y="1139"/>
                </a:lnTo>
                <a:lnTo>
                  <a:pt x="1927" y="1103"/>
                </a:lnTo>
                <a:lnTo>
                  <a:pt x="1912" y="1066"/>
                </a:lnTo>
                <a:lnTo>
                  <a:pt x="1899" y="1026"/>
                </a:lnTo>
                <a:lnTo>
                  <a:pt x="1891" y="983"/>
                </a:lnTo>
                <a:lnTo>
                  <a:pt x="1886" y="940"/>
                </a:lnTo>
                <a:lnTo>
                  <a:pt x="1886" y="895"/>
                </a:lnTo>
                <a:lnTo>
                  <a:pt x="1890" y="850"/>
                </a:lnTo>
                <a:lnTo>
                  <a:pt x="1897" y="804"/>
                </a:lnTo>
                <a:lnTo>
                  <a:pt x="1910" y="758"/>
                </a:lnTo>
                <a:lnTo>
                  <a:pt x="1926" y="713"/>
                </a:lnTo>
                <a:lnTo>
                  <a:pt x="1947" y="667"/>
                </a:lnTo>
                <a:lnTo>
                  <a:pt x="1974" y="622"/>
                </a:lnTo>
                <a:lnTo>
                  <a:pt x="2004" y="579"/>
                </a:lnTo>
                <a:lnTo>
                  <a:pt x="2038" y="542"/>
                </a:lnTo>
                <a:lnTo>
                  <a:pt x="2073" y="508"/>
                </a:lnTo>
                <a:lnTo>
                  <a:pt x="2110" y="479"/>
                </a:lnTo>
                <a:lnTo>
                  <a:pt x="2151" y="454"/>
                </a:lnTo>
                <a:lnTo>
                  <a:pt x="2191" y="435"/>
                </a:lnTo>
                <a:lnTo>
                  <a:pt x="2234" y="419"/>
                </a:lnTo>
                <a:lnTo>
                  <a:pt x="2277" y="409"/>
                </a:lnTo>
                <a:lnTo>
                  <a:pt x="2319" y="405"/>
                </a:lnTo>
                <a:close/>
                <a:moveTo>
                  <a:pt x="343" y="405"/>
                </a:moveTo>
                <a:lnTo>
                  <a:pt x="385" y="409"/>
                </a:lnTo>
                <a:lnTo>
                  <a:pt x="428" y="419"/>
                </a:lnTo>
                <a:lnTo>
                  <a:pt x="471" y="435"/>
                </a:lnTo>
                <a:lnTo>
                  <a:pt x="511" y="454"/>
                </a:lnTo>
                <a:lnTo>
                  <a:pt x="551" y="479"/>
                </a:lnTo>
                <a:lnTo>
                  <a:pt x="589" y="508"/>
                </a:lnTo>
                <a:lnTo>
                  <a:pt x="624" y="542"/>
                </a:lnTo>
                <a:lnTo>
                  <a:pt x="658" y="579"/>
                </a:lnTo>
                <a:lnTo>
                  <a:pt x="688" y="622"/>
                </a:lnTo>
                <a:lnTo>
                  <a:pt x="715" y="667"/>
                </a:lnTo>
                <a:lnTo>
                  <a:pt x="736" y="713"/>
                </a:lnTo>
                <a:lnTo>
                  <a:pt x="752" y="758"/>
                </a:lnTo>
                <a:lnTo>
                  <a:pt x="765" y="804"/>
                </a:lnTo>
                <a:lnTo>
                  <a:pt x="772" y="850"/>
                </a:lnTo>
                <a:lnTo>
                  <a:pt x="776" y="895"/>
                </a:lnTo>
                <a:lnTo>
                  <a:pt x="776" y="940"/>
                </a:lnTo>
                <a:lnTo>
                  <a:pt x="772" y="983"/>
                </a:lnTo>
                <a:lnTo>
                  <a:pt x="763" y="1026"/>
                </a:lnTo>
                <a:lnTo>
                  <a:pt x="751" y="1066"/>
                </a:lnTo>
                <a:lnTo>
                  <a:pt x="735" y="1103"/>
                </a:lnTo>
                <a:lnTo>
                  <a:pt x="715" y="1139"/>
                </a:lnTo>
                <a:lnTo>
                  <a:pt x="691" y="1172"/>
                </a:lnTo>
                <a:lnTo>
                  <a:pt x="664" y="1201"/>
                </a:lnTo>
                <a:lnTo>
                  <a:pt x="633" y="1226"/>
                </a:lnTo>
                <a:lnTo>
                  <a:pt x="599" y="1248"/>
                </a:lnTo>
                <a:lnTo>
                  <a:pt x="559" y="1266"/>
                </a:lnTo>
                <a:lnTo>
                  <a:pt x="519" y="1278"/>
                </a:lnTo>
                <a:lnTo>
                  <a:pt x="476" y="1284"/>
                </a:lnTo>
                <a:lnTo>
                  <a:pt x="433" y="1286"/>
                </a:lnTo>
                <a:lnTo>
                  <a:pt x="391" y="1280"/>
                </a:lnTo>
                <a:lnTo>
                  <a:pt x="348" y="1271"/>
                </a:lnTo>
                <a:lnTo>
                  <a:pt x="305" y="1256"/>
                </a:lnTo>
                <a:lnTo>
                  <a:pt x="265" y="1236"/>
                </a:lnTo>
                <a:lnTo>
                  <a:pt x="225" y="1211"/>
                </a:lnTo>
                <a:lnTo>
                  <a:pt x="187" y="1182"/>
                </a:lnTo>
                <a:lnTo>
                  <a:pt x="152" y="1149"/>
                </a:lnTo>
                <a:lnTo>
                  <a:pt x="118" y="1111"/>
                </a:lnTo>
                <a:lnTo>
                  <a:pt x="88" y="1068"/>
                </a:lnTo>
                <a:lnTo>
                  <a:pt x="61" y="1023"/>
                </a:lnTo>
                <a:lnTo>
                  <a:pt x="41" y="978"/>
                </a:lnTo>
                <a:lnTo>
                  <a:pt x="24" y="932"/>
                </a:lnTo>
                <a:lnTo>
                  <a:pt x="11" y="886"/>
                </a:lnTo>
                <a:lnTo>
                  <a:pt x="3" y="840"/>
                </a:lnTo>
                <a:lnTo>
                  <a:pt x="0" y="794"/>
                </a:lnTo>
                <a:lnTo>
                  <a:pt x="0" y="750"/>
                </a:lnTo>
                <a:lnTo>
                  <a:pt x="5" y="706"/>
                </a:lnTo>
                <a:lnTo>
                  <a:pt x="14" y="665"/>
                </a:lnTo>
                <a:lnTo>
                  <a:pt x="25" y="625"/>
                </a:lnTo>
                <a:lnTo>
                  <a:pt x="42" y="587"/>
                </a:lnTo>
                <a:lnTo>
                  <a:pt x="61" y="552"/>
                </a:lnTo>
                <a:lnTo>
                  <a:pt x="85" y="519"/>
                </a:lnTo>
                <a:lnTo>
                  <a:pt x="112" y="489"/>
                </a:lnTo>
                <a:lnTo>
                  <a:pt x="143" y="464"/>
                </a:lnTo>
                <a:lnTo>
                  <a:pt x="178" y="441"/>
                </a:lnTo>
                <a:lnTo>
                  <a:pt x="217" y="424"/>
                </a:lnTo>
                <a:lnTo>
                  <a:pt x="258" y="412"/>
                </a:lnTo>
                <a:lnTo>
                  <a:pt x="300" y="405"/>
                </a:lnTo>
                <a:lnTo>
                  <a:pt x="343" y="405"/>
                </a:lnTo>
                <a:close/>
                <a:moveTo>
                  <a:pt x="1329" y="0"/>
                </a:moveTo>
                <a:lnTo>
                  <a:pt x="1374" y="3"/>
                </a:lnTo>
                <a:lnTo>
                  <a:pt x="1418" y="14"/>
                </a:lnTo>
                <a:lnTo>
                  <a:pt x="1460" y="30"/>
                </a:lnTo>
                <a:lnTo>
                  <a:pt x="1500" y="52"/>
                </a:lnTo>
                <a:lnTo>
                  <a:pt x="1538" y="80"/>
                </a:lnTo>
                <a:lnTo>
                  <a:pt x="1573" y="113"/>
                </a:lnTo>
                <a:lnTo>
                  <a:pt x="1605" y="150"/>
                </a:lnTo>
                <a:lnTo>
                  <a:pt x="1633" y="191"/>
                </a:lnTo>
                <a:lnTo>
                  <a:pt x="1658" y="237"/>
                </a:lnTo>
                <a:lnTo>
                  <a:pt x="1680" y="285"/>
                </a:lnTo>
                <a:lnTo>
                  <a:pt x="1697" y="337"/>
                </a:lnTo>
                <a:lnTo>
                  <a:pt x="1709" y="393"/>
                </a:lnTo>
                <a:lnTo>
                  <a:pt x="1717" y="450"/>
                </a:lnTo>
                <a:lnTo>
                  <a:pt x="1720" y="509"/>
                </a:lnTo>
                <a:lnTo>
                  <a:pt x="1717" y="569"/>
                </a:lnTo>
                <a:lnTo>
                  <a:pt x="1709" y="627"/>
                </a:lnTo>
                <a:lnTo>
                  <a:pt x="1697" y="681"/>
                </a:lnTo>
                <a:lnTo>
                  <a:pt x="1680" y="734"/>
                </a:lnTo>
                <a:lnTo>
                  <a:pt x="1658" y="783"/>
                </a:lnTo>
                <a:lnTo>
                  <a:pt x="1633" y="828"/>
                </a:lnTo>
                <a:lnTo>
                  <a:pt x="1605" y="870"/>
                </a:lnTo>
                <a:lnTo>
                  <a:pt x="1573" y="907"/>
                </a:lnTo>
                <a:lnTo>
                  <a:pt x="1538" y="940"/>
                </a:lnTo>
                <a:lnTo>
                  <a:pt x="1500" y="967"/>
                </a:lnTo>
                <a:lnTo>
                  <a:pt x="1460" y="989"/>
                </a:lnTo>
                <a:lnTo>
                  <a:pt x="1418" y="1006"/>
                </a:lnTo>
                <a:lnTo>
                  <a:pt x="1374" y="1015"/>
                </a:lnTo>
                <a:lnTo>
                  <a:pt x="1329" y="1018"/>
                </a:lnTo>
                <a:lnTo>
                  <a:pt x="1283" y="1015"/>
                </a:lnTo>
                <a:lnTo>
                  <a:pt x="1239" y="1006"/>
                </a:lnTo>
                <a:lnTo>
                  <a:pt x="1196" y="989"/>
                </a:lnTo>
                <a:lnTo>
                  <a:pt x="1156" y="967"/>
                </a:lnTo>
                <a:lnTo>
                  <a:pt x="1119" y="940"/>
                </a:lnTo>
                <a:lnTo>
                  <a:pt x="1084" y="907"/>
                </a:lnTo>
                <a:lnTo>
                  <a:pt x="1052" y="870"/>
                </a:lnTo>
                <a:lnTo>
                  <a:pt x="1023" y="828"/>
                </a:lnTo>
                <a:lnTo>
                  <a:pt x="998" y="783"/>
                </a:lnTo>
                <a:lnTo>
                  <a:pt x="977" y="734"/>
                </a:lnTo>
                <a:lnTo>
                  <a:pt x="960" y="681"/>
                </a:lnTo>
                <a:lnTo>
                  <a:pt x="948" y="627"/>
                </a:lnTo>
                <a:lnTo>
                  <a:pt x="939" y="569"/>
                </a:lnTo>
                <a:lnTo>
                  <a:pt x="937" y="509"/>
                </a:lnTo>
                <a:lnTo>
                  <a:pt x="939" y="450"/>
                </a:lnTo>
                <a:lnTo>
                  <a:pt x="948" y="393"/>
                </a:lnTo>
                <a:lnTo>
                  <a:pt x="960" y="337"/>
                </a:lnTo>
                <a:lnTo>
                  <a:pt x="977" y="285"/>
                </a:lnTo>
                <a:lnTo>
                  <a:pt x="998" y="237"/>
                </a:lnTo>
                <a:lnTo>
                  <a:pt x="1023" y="191"/>
                </a:lnTo>
                <a:lnTo>
                  <a:pt x="1052" y="150"/>
                </a:lnTo>
                <a:lnTo>
                  <a:pt x="1084" y="113"/>
                </a:lnTo>
                <a:lnTo>
                  <a:pt x="1119" y="80"/>
                </a:lnTo>
                <a:lnTo>
                  <a:pt x="1156" y="52"/>
                </a:lnTo>
                <a:lnTo>
                  <a:pt x="1196" y="30"/>
                </a:lnTo>
                <a:lnTo>
                  <a:pt x="1239" y="14"/>
                </a:lnTo>
                <a:lnTo>
                  <a:pt x="1283" y="3"/>
                </a:lnTo>
                <a:lnTo>
                  <a:pt x="1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26" name="Shape 10026"/>
          <p:cNvSpPr/>
          <p:nvPr/>
        </p:nvSpPr>
        <p:spPr>
          <a:xfrm>
            <a:off x="4189678" y="1205521"/>
            <a:ext cx="198379" cy="196730"/>
          </a:xfrm>
          <a:custGeom>
            <a:avLst/>
            <a:gdLst/>
            <a:ahLst/>
            <a:cxnLst/>
            <a:rect l="0" t="0" r="0" b="0"/>
            <a:pathLst>
              <a:path w="3369" h="3341" extrusionOk="0">
                <a:moveTo>
                  <a:pt x="3241" y="0"/>
                </a:moveTo>
                <a:lnTo>
                  <a:pt x="3260" y="2"/>
                </a:lnTo>
                <a:lnTo>
                  <a:pt x="3277" y="6"/>
                </a:lnTo>
                <a:lnTo>
                  <a:pt x="3292" y="11"/>
                </a:lnTo>
                <a:lnTo>
                  <a:pt x="3305" y="16"/>
                </a:lnTo>
                <a:lnTo>
                  <a:pt x="3315" y="22"/>
                </a:lnTo>
                <a:lnTo>
                  <a:pt x="3323" y="27"/>
                </a:lnTo>
                <a:lnTo>
                  <a:pt x="3328" y="32"/>
                </a:lnTo>
                <a:lnTo>
                  <a:pt x="3331" y="35"/>
                </a:lnTo>
                <a:lnTo>
                  <a:pt x="3332" y="36"/>
                </a:lnTo>
                <a:lnTo>
                  <a:pt x="3334" y="37"/>
                </a:lnTo>
                <a:lnTo>
                  <a:pt x="3337" y="41"/>
                </a:lnTo>
                <a:lnTo>
                  <a:pt x="3341" y="46"/>
                </a:lnTo>
                <a:lnTo>
                  <a:pt x="3347" y="54"/>
                </a:lnTo>
                <a:lnTo>
                  <a:pt x="3352" y="63"/>
                </a:lnTo>
                <a:lnTo>
                  <a:pt x="3358" y="77"/>
                </a:lnTo>
                <a:lnTo>
                  <a:pt x="3363" y="91"/>
                </a:lnTo>
                <a:lnTo>
                  <a:pt x="3367" y="108"/>
                </a:lnTo>
                <a:lnTo>
                  <a:pt x="3369" y="127"/>
                </a:lnTo>
                <a:lnTo>
                  <a:pt x="3369" y="149"/>
                </a:lnTo>
                <a:lnTo>
                  <a:pt x="3365" y="173"/>
                </a:lnTo>
                <a:lnTo>
                  <a:pt x="3360" y="199"/>
                </a:lnTo>
                <a:lnTo>
                  <a:pt x="3350" y="228"/>
                </a:lnTo>
                <a:lnTo>
                  <a:pt x="3336" y="259"/>
                </a:lnTo>
                <a:lnTo>
                  <a:pt x="3317" y="293"/>
                </a:lnTo>
                <a:lnTo>
                  <a:pt x="3294" y="329"/>
                </a:lnTo>
                <a:lnTo>
                  <a:pt x="3264" y="367"/>
                </a:lnTo>
                <a:lnTo>
                  <a:pt x="3247" y="388"/>
                </a:lnTo>
                <a:lnTo>
                  <a:pt x="3228" y="412"/>
                </a:lnTo>
                <a:lnTo>
                  <a:pt x="3205" y="441"/>
                </a:lnTo>
                <a:lnTo>
                  <a:pt x="3180" y="473"/>
                </a:lnTo>
                <a:lnTo>
                  <a:pt x="3153" y="509"/>
                </a:lnTo>
                <a:lnTo>
                  <a:pt x="3123" y="548"/>
                </a:lnTo>
                <a:lnTo>
                  <a:pt x="3091" y="590"/>
                </a:lnTo>
                <a:lnTo>
                  <a:pt x="3058" y="635"/>
                </a:lnTo>
                <a:lnTo>
                  <a:pt x="3023" y="683"/>
                </a:lnTo>
                <a:lnTo>
                  <a:pt x="2987" y="732"/>
                </a:lnTo>
                <a:lnTo>
                  <a:pt x="2948" y="783"/>
                </a:lnTo>
                <a:lnTo>
                  <a:pt x="2909" y="837"/>
                </a:lnTo>
                <a:lnTo>
                  <a:pt x="2870" y="892"/>
                </a:lnTo>
                <a:lnTo>
                  <a:pt x="2829" y="948"/>
                </a:lnTo>
                <a:lnTo>
                  <a:pt x="2788" y="1005"/>
                </a:lnTo>
                <a:lnTo>
                  <a:pt x="2746" y="1063"/>
                </a:lnTo>
                <a:lnTo>
                  <a:pt x="2704" y="1122"/>
                </a:lnTo>
                <a:lnTo>
                  <a:pt x="2664" y="1181"/>
                </a:lnTo>
                <a:lnTo>
                  <a:pt x="2622" y="1240"/>
                </a:lnTo>
                <a:lnTo>
                  <a:pt x="2581" y="1299"/>
                </a:lnTo>
                <a:lnTo>
                  <a:pt x="2541" y="1357"/>
                </a:lnTo>
                <a:lnTo>
                  <a:pt x="2502" y="1415"/>
                </a:lnTo>
                <a:lnTo>
                  <a:pt x="2463" y="1472"/>
                </a:lnTo>
                <a:lnTo>
                  <a:pt x="2427" y="1527"/>
                </a:lnTo>
                <a:lnTo>
                  <a:pt x="2391" y="1582"/>
                </a:lnTo>
                <a:lnTo>
                  <a:pt x="2356" y="1634"/>
                </a:lnTo>
                <a:lnTo>
                  <a:pt x="2324" y="1686"/>
                </a:lnTo>
                <a:lnTo>
                  <a:pt x="2294" y="1735"/>
                </a:lnTo>
                <a:lnTo>
                  <a:pt x="2265" y="1781"/>
                </a:lnTo>
                <a:lnTo>
                  <a:pt x="2240" y="1824"/>
                </a:lnTo>
                <a:lnTo>
                  <a:pt x="2215" y="1866"/>
                </a:lnTo>
                <a:lnTo>
                  <a:pt x="2196" y="1904"/>
                </a:lnTo>
                <a:lnTo>
                  <a:pt x="2177" y="1938"/>
                </a:lnTo>
                <a:lnTo>
                  <a:pt x="2162" y="1970"/>
                </a:lnTo>
                <a:lnTo>
                  <a:pt x="2151" y="1997"/>
                </a:lnTo>
                <a:lnTo>
                  <a:pt x="2143" y="2020"/>
                </a:lnTo>
                <a:lnTo>
                  <a:pt x="2138" y="2039"/>
                </a:lnTo>
                <a:lnTo>
                  <a:pt x="2136" y="2064"/>
                </a:lnTo>
                <a:lnTo>
                  <a:pt x="2135" y="2093"/>
                </a:lnTo>
                <a:lnTo>
                  <a:pt x="2136" y="2126"/>
                </a:lnTo>
                <a:lnTo>
                  <a:pt x="2137" y="2163"/>
                </a:lnTo>
                <a:lnTo>
                  <a:pt x="2139" y="2202"/>
                </a:lnTo>
                <a:lnTo>
                  <a:pt x="2143" y="2246"/>
                </a:lnTo>
                <a:lnTo>
                  <a:pt x="2145" y="2292"/>
                </a:lnTo>
                <a:lnTo>
                  <a:pt x="2148" y="2340"/>
                </a:lnTo>
                <a:lnTo>
                  <a:pt x="2151" y="2390"/>
                </a:lnTo>
                <a:lnTo>
                  <a:pt x="2154" y="2443"/>
                </a:lnTo>
                <a:lnTo>
                  <a:pt x="2156" y="2497"/>
                </a:lnTo>
                <a:lnTo>
                  <a:pt x="2156" y="2552"/>
                </a:lnTo>
                <a:lnTo>
                  <a:pt x="2156" y="2609"/>
                </a:lnTo>
                <a:lnTo>
                  <a:pt x="2154" y="2666"/>
                </a:lnTo>
                <a:lnTo>
                  <a:pt x="2150" y="2722"/>
                </a:lnTo>
                <a:lnTo>
                  <a:pt x="2145" y="2780"/>
                </a:lnTo>
                <a:lnTo>
                  <a:pt x="2137" y="2838"/>
                </a:lnTo>
                <a:lnTo>
                  <a:pt x="2127" y="2895"/>
                </a:lnTo>
                <a:lnTo>
                  <a:pt x="2115" y="2951"/>
                </a:lnTo>
                <a:lnTo>
                  <a:pt x="2100" y="3006"/>
                </a:lnTo>
                <a:lnTo>
                  <a:pt x="2081" y="3060"/>
                </a:lnTo>
                <a:lnTo>
                  <a:pt x="2059" y="3112"/>
                </a:lnTo>
                <a:lnTo>
                  <a:pt x="2032" y="3163"/>
                </a:lnTo>
                <a:lnTo>
                  <a:pt x="2003" y="3212"/>
                </a:lnTo>
                <a:lnTo>
                  <a:pt x="1969" y="3258"/>
                </a:lnTo>
                <a:lnTo>
                  <a:pt x="1931" y="3300"/>
                </a:lnTo>
                <a:lnTo>
                  <a:pt x="1888" y="3341"/>
                </a:lnTo>
                <a:lnTo>
                  <a:pt x="1885" y="3339"/>
                </a:lnTo>
                <a:lnTo>
                  <a:pt x="1877" y="3335"/>
                </a:lnTo>
                <a:lnTo>
                  <a:pt x="1864" y="3329"/>
                </a:lnTo>
                <a:lnTo>
                  <a:pt x="1846" y="3319"/>
                </a:lnTo>
                <a:lnTo>
                  <a:pt x="1823" y="3308"/>
                </a:lnTo>
                <a:lnTo>
                  <a:pt x="1798" y="3294"/>
                </a:lnTo>
                <a:lnTo>
                  <a:pt x="1768" y="3277"/>
                </a:lnTo>
                <a:lnTo>
                  <a:pt x="1735" y="3259"/>
                </a:lnTo>
                <a:lnTo>
                  <a:pt x="1700" y="3239"/>
                </a:lnTo>
                <a:lnTo>
                  <a:pt x="1661" y="3216"/>
                </a:lnTo>
                <a:lnTo>
                  <a:pt x="1620" y="3192"/>
                </a:lnTo>
                <a:lnTo>
                  <a:pt x="1579" y="3167"/>
                </a:lnTo>
                <a:lnTo>
                  <a:pt x="1535" y="3139"/>
                </a:lnTo>
                <a:lnTo>
                  <a:pt x="1490" y="3109"/>
                </a:lnTo>
                <a:lnTo>
                  <a:pt x="1444" y="3079"/>
                </a:lnTo>
                <a:lnTo>
                  <a:pt x="1399" y="3047"/>
                </a:lnTo>
                <a:lnTo>
                  <a:pt x="1353" y="3013"/>
                </a:lnTo>
                <a:lnTo>
                  <a:pt x="1308" y="2978"/>
                </a:lnTo>
                <a:lnTo>
                  <a:pt x="1262" y="2942"/>
                </a:lnTo>
                <a:lnTo>
                  <a:pt x="1218" y="2906"/>
                </a:lnTo>
                <a:lnTo>
                  <a:pt x="1176" y="2868"/>
                </a:lnTo>
                <a:lnTo>
                  <a:pt x="1136" y="2828"/>
                </a:lnTo>
                <a:lnTo>
                  <a:pt x="1076" y="2887"/>
                </a:lnTo>
                <a:lnTo>
                  <a:pt x="958" y="2810"/>
                </a:lnTo>
                <a:lnTo>
                  <a:pt x="880" y="2996"/>
                </a:lnTo>
                <a:lnTo>
                  <a:pt x="877" y="2994"/>
                </a:lnTo>
                <a:lnTo>
                  <a:pt x="867" y="2991"/>
                </a:lnTo>
                <a:lnTo>
                  <a:pt x="851" y="2987"/>
                </a:lnTo>
                <a:lnTo>
                  <a:pt x="831" y="2979"/>
                </a:lnTo>
                <a:lnTo>
                  <a:pt x="805" y="2968"/>
                </a:lnTo>
                <a:lnTo>
                  <a:pt x="777" y="2955"/>
                </a:lnTo>
                <a:lnTo>
                  <a:pt x="744" y="2939"/>
                </a:lnTo>
                <a:lnTo>
                  <a:pt x="708" y="2918"/>
                </a:lnTo>
                <a:lnTo>
                  <a:pt x="671" y="2894"/>
                </a:lnTo>
                <a:lnTo>
                  <a:pt x="631" y="2866"/>
                </a:lnTo>
                <a:lnTo>
                  <a:pt x="591" y="2833"/>
                </a:lnTo>
                <a:lnTo>
                  <a:pt x="551" y="2795"/>
                </a:lnTo>
                <a:lnTo>
                  <a:pt x="513" y="2754"/>
                </a:lnTo>
                <a:lnTo>
                  <a:pt x="479" y="2715"/>
                </a:lnTo>
                <a:lnTo>
                  <a:pt x="450" y="2675"/>
                </a:lnTo>
                <a:lnTo>
                  <a:pt x="426" y="2638"/>
                </a:lnTo>
                <a:lnTo>
                  <a:pt x="405" y="2603"/>
                </a:lnTo>
                <a:lnTo>
                  <a:pt x="389" y="2571"/>
                </a:lnTo>
                <a:lnTo>
                  <a:pt x="376" y="2542"/>
                </a:lnTo>
                <a:lnTo>
                  <a:pt x="366" y="2517"/>
                </a:lnTo>
                <a:lnTo>
                  <a:pt x="358" y="2496"/>
                </a:lnTo>
                <a:lnTo>
                  <a:pt x="352" y="2481"/>
                </a:lnTo>
                <a:lnTo>
                  <a:pt x="349" y="2471"/>
                </a:lnTo>
                <a:lnTo>
                  <a:pt x="349" y="2468"/>
                </a:lnTo>
                <a:lnTo>
                  <a:pt x="535" y="2390"/>
                </a:lnTo>
                <a:lnTo>
                  <a:pt x="457" y="2273"/>
                </a:lnTo>
                <a:lnTo>
                  <a:pt x="515" y="2214"/>
                </a:lnTo>
                <a:lnTo>
                  <a:pt x="477" y="2174"/>
                </a:lnTo>
                <a:lnTo>
                  <a:pt x="438" y="2133"/>
                </a:lnTo>
                <a:lnTo>
                  <a:pt x="401" y="2089"/>
                </a:lnTo>
                <a:lnTo>
                  <a:pt x="366" y="2045"/>
                </a:lnTo>
                <a:lnTo>
                  <a:pt x="330" y="1999"/>
                </a:lnTo>
                <a:lnTo>
                  <a:pt x="296" y="1954"/>
                </a:lnTo>
                <a:lnTo>
                  <a:pt x="264" y="1909"/>
                </a:lnTo>
                <a:lnTo>
                  <a:pt x="233" y="1864"/>
                </a:lnTo>
                <a:lnTo>
                  <a:pt x="204" y="1819"/>
                </a:lnTo>
                <a:lnTo>
                  <a:pt x="175" y="1775"/>
                </a:lnTo>
                <a:lnTo>
                  <a:pt x="150" y="1734"/>
                </a:lnTo>
                <a:lnTo>
                  <a:pt x="125" y="1693"/>
                </a:lnTo>
                <a:lnTo>
                  <a:pt x="102" y="1656"/>
                </a:lnTo>
                <a:lnTo>
                  <a:pt x="81" y="1620"/>
                </a:lnTo>
                <a:lnTo>
                  <a:pt x="64" y="1587"/>
                </a:lnTo>
                <a:lnTo>
                  <a:pt x="47" y="1558"/>
                </a:lnTo>
                <a:lnTo>
                  <a:pt x="33" y="1533"/>
                </a:lnTo>
                <a:lnTo>
                  <a:pt x="22" y="1511"/>
                </a:lnTo>
                <a:lnTo>
                  <a:pt x="12" y="1493"/>
                </a:lnTo>
                <a:lnTo>
                  <a:pt x="5" y="1480"/>
                </a:lnTo>
                <a:lnTo>
                  <a:pt x="1" y="1472"/>
                </a:lnTo>
                <a:lnTo>
                  <a:pt x="0" y="1469"/>
                </a:lnTo>
                <a:lnTo>
                  <a:pt x="41" y="1427"/>
                </a:lnTo>
                <a:lnTo>
                  <a:pt x="84" y="1389"/>
                </a:lnTo>
                <a:lnTo>
                  <a:pt x="130" y="1355"/>
                </a:lnTo>
                <a:lnTo>
                  <a:pt x="179" y="1325"/>
                </a:lnTo>
                <a:lnTo>
                  <a:pt x="230" y="1300"/>
                </a:lnTo>
                <a:lnTo>
                  <a:pt x="283" y="1278"/>
                </a:lnTo>
                <a:lnTo>
                  <a:pt x="337" y="1259"/>
                </a:lnTo>
                <a:lnTo>
                  <a:pt x="393" y="1243"/>
                </a:lnTo>
                <a:lnTo>
                  <a:pt x="449" y="1231"/>
                </a:lnTo>
                <a:lnTo>
                  <a:pt x="507" y="1221"/>
                </a:lnTo>
                <a:lnTo>
                  <a:pt x="565" y="1214"/>
                </a:lnTo>
                <a:lnTo>
                  <a:pt x="623" y="1208"/>
                </a:lnTo>
                <a:lnTo>
                  <a:pt x="681" y="1205"/>
                </a:lnTo>
                <a:lnTo>
                  <a:pt x="739" y="1203"/>
                </a:lnTo>
                <a:lnTo>
                  <a:pt x="795" y="1203"/>
                </a:lnTo>
                <a:lnTo>
                  <a:pt x="851" y="1203"/>
                </a:lnTo>
                <a:lnTo>
                  <a:pt x="905" y="1205"/>
                </a:lnTo>
                <a:lnTo>
                  <a:pt x="958" y="1207"/>
                </a:lnTo>
                <a:lnTo>
                  <a:pt x="1009" y="1210"/>
                </a:lnTo>
                <a:lnTo>
                  <a:pt x="1057" y="1214"/>
                </a:lnTo>
                <a:lnTo>
                  <a:pt x="1104" y="1216"/>
                </a:lnTo>
                <a:lnTo>
                  <a:pt x="1148" y="1219"/>
                </a:lnTo>
                <a:lnTo>
                  <a:pt x="1187" y="1221"/>
                </a:lnTo>
                <a:lnTo>
                  <a:pt x="1225" y="1223"/>
                </a:lnTo>
                <a:lnTo>
                  <a:pt x="1258" y="1223"/>
                </a:lnTo>
                <a:lnTo>
                  <a:pt x="1288" y="1223"/>
                </a:lnTo>
                <a:lnTo>
                  <a:pt x="1313" y="1219"/>
                </a:lnTo>
                <a:lnTo>
                  <a:pt x="1332" y="1216"/>
                </a:lnTo>
                <a:lnTo>
                  <a:pt x="1355" y="1207"/>
                </a:lnTo>
                <a:lnTo>
                  <a:pt x="1382" y="1196"/>
                </a:lnTo>
                <a:lnTo>
                  <a:pt x="1414" y="1182"/>
                </a:lnTo>
                <a:lnTo>
                  <a:pt x="1449" y="1164"/>
                </a:lnTo>
                <a:lnTo>
                  <a:pt x="1487" y="1144"/>
                </a:lnTo>
                <a:lnTo>
                  <a:pt x="1528" y="1120"/>
                </a:lnTo>
                <a:lnTo>
                  <a:pt x="1573" y="1095"/>
                </a:lnTo>
                <a:lnTo>
                  <a:pt x="1619" y="1066"/>
                </a:lnTo>
                <a:lnTo>
                  <a:pt x="1669" y="1036"/>
                </a:lnTo>
                <a:lnTo>
                  <a:pt x="1720" y="1004"/>
                </a:lnTo>
                <a:lnTo>
                  <a:pt x="1774" y="970"/>
                </a:lnTo>
                <a:lnTo>
                  <a:pt x="1829" y="935"/>
                </a:lnTo>
                <a:lnTo>
                  <a:pt x="1885" y="898"/>
                </a:lnTo>
                <a:lnTo>
                  <a:pt x="1942" y="860"/>
                </a:lnTo>
                <a:lnTo>
                  <a:pt x="2001" y="821"/>
                </a:lnTo>
                <a:lnTo>
                  <a:pt x="2059" y="781"/>
                </a:lnTo>
                <a:lnTo>
                  <a:pt x="2118" y="741"/>
                </a:lnTo>
                <a:lnTo>
                  <a:pt x="2178" y="699"/>
                </a:lnTo>
                <a:lnTo>
                  <a:pt x="2237" y="659"/>
                </a:lnTo>
                <a:lnTo>
                  <a:pt x="2297" y="617"/>
                </a:lnTo>
                <a:lnTo>
                  <a:pt x="2355" y="576"/>
                </a:lnTo>
                <a:lnTo>
                  <a:pt x="2413" y="535"/>
                </a:lnTo>
                <a:lnTo>
                  <a:pt x="2470" y="495"/>
                </a:lnTo>
                <a:lnTo>
                  <a:pt x="2525" y="456"/>
                </a:lnTo>
                <a:lnTo>
                  <a:pt x="2579" y="417"/>
                </a:lnTo>
                <a:lnTo>
                  <a:pt x="2631" y="379"/>
                </a:lnTo>
                <a:lnTo>
                  <a:pt x="2681" y="343"/>
                </a:lnTo>
                <a:lnTo>
                  <a:pt x="2729" y="308"/>
                </a:lnTo>
                <a:lnTo>
                  <a:pt x="2774" y="275"/>
                </a:lnTo>
                <a:lnTo>
                  <a:pt x="2816" y="244"/>
                </a:lnTo>
                <a:lnTo>
                  <a:pt x="2855" y="214"/>
                </a:lnTo>
                <a:lnTo>
                  <a:pt x="2892" y="187"/>
                </a:lnTo>
                <a:lnTo>
                  <a:pt x="2925" y="162"/>
                </a:lnTo>
                <a:lnTo>
                  <a:pt x="2953" y="140"/>
                </a:lnTo>
                <a:lnTo>
                  <a:pt x="2978" y="120"/>
                </a:lnTo>
                <a:lnTo>
                  <a:pt x="2999" y="104"/>
                </a:lnTo>
                <a:lnTo>
                  <a:pt x="3037" y="74"/>
                </a:lnTo>
                <a:lnTo>
                  <a:pt x="3074" y="50"/>
                </a:lnTo>
                <a:lnTo>
                  <a:pt x="3108" y="32"/>
                </a:lnTo>
                <a:lnTo>
                  <a:pt x="3139" y="19"/>
                </a:lnTo>
                <a:lnTo>
                  <a:pt x="3168" y="9"/>
                </a:lnTo>
                <a:lnTo>
                  <a:pt x="3195" y="2"/>
                </a:lnTo>
                <a:lnTo>
                  <a:pt x="3219" y="0"/>
                </a:lnTo>
                <a:lnTo>
                  <a:pt x="32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27" name="Shape 10027"/>
          <p:cNvSpPr/>
          <p:nvPr/>
        </p:nvSpPr>
        <p:spPr>
          <a:xfrm>
            <a:off x="3650031" y="1205315"/>
            <a:ext cx="183533" cy="197143"/>
          </a:xfrm>
          <a:custGeom>
            <a:avLst/>
            <a:gdLst/>
            <a:ahLst/>
            <a:cxnLst/>
            <a:rect l="0" t="0" r="0" b="0"/>
            <a:pathLst>
              <a:path w="3114" h="3343" extrusionOk="0">
                <a:moveTo>
                  <a:pt x="1549" y="0"/>
                </a:moveTo>
                <a:lnTo>
                  <a:pt x="1565" y="0"/>
                </a:lnTo>
                <a:lnTo>
                  <a:pt x="1580" y="4"/>
                </a:lnTo>
                <a:lnTo>
                  <a:pt x="1593" y="14"/>
                </a:lnTo>
                <a:lnTo>
                  <a:pt x="1839" y="260"/>
                </a:lnTo>
                <a:lnTo>
                  <a:pt x="1846" y="271"/>
                </a:lnTo>
                <a:lnTo>
                  <a:pt x="1852" y="283"/>
                </a:lnTo>
                <a:lnTo>
                  <a:pt x="1854" y="297"/>
                </a:lnTo>
                <a:lnTo>
                  <a:pt x="1852" y="310"/>
                </a:lnTo>
                <a:lnTo>
                  <a:pt x="1752" y="676"/>
                </a:lnTo>
                <a:lnTo>
                  <a:pt x="1926" y="501"/>
                </a:lnTo>
                <a:lnTo>
                  <a:pt x="1940" y="491"/>
                </a:lnTo>
                <a:lnTo>
                  <a:pt x="1957" y="487"/>
                </a:lnTo>
                <a:lnTo>
                  <a:pt x="1973" y="487"/>
                </a:lnTo>
                <a:lnTo>
                  <a:pt x="1989" y="494"/>
                </a:lnTo>
                <a:lnTo>
                  <a:pt x="2002" y="506"/>
                </a:lnTo>
                <a:lnTo>
                  <a:pt x="2011" y="520"/>
                </a:lnTo>
                <a:lnTo>
                  <a:pt x="2065" y="663"/>
                </a:lnTo>
                <a:lnTo>
                  <a:pt x="2068" y="677"/>
                </a:lnTo>
                <a:lnTo>
                  <a:pt x="2067" y="691"/>
                </a:lnTo>
                <a:lnTo>
                  <a:pt x="2062" y="705"/>
                </a:lnTo>
                <a:lnTo>
                  <a:pt x="2055" y="717"/>
                </a:lnTo>
                <a:lnTo>
                  <a:pt x="2053" y="720"/>
                </a:lnTo>
                <a:lnTo>
                  <a:pt x="2046" y="726"/>
                </a:lnTo>
                <a:lnTo>
                  <a:pt x="2036" y="737"/>
                </a:lnTo>
                <a:lnTo>
                  <a:pt x="2024" y="753"/>
                </a:lnTo>
                <a:lnTo>
                  <a:pt x="2010" y="771"/>
                </a:lnTo>
                <a:lnTo>
                  <a:pt x="1993" y="793"/>
                </a:lnTo>
                <a:lnTo>
                  <a:pt x="1974" y="817"/>
                </a:lnTo>
                <a:lnTo>
                  <a:pt x="1953" y="845"/>
                </a:lnTo>
                <a:lnTo>
                  <a:pt x="1932" y="876"/>
                </a:lnTo>
                <a:lnTo>
                  <a:pt x="1910" y="909"/>
                </a:lnTo>
                <a:lnTo>
                  <a:pt x="1887" y="944"/>
                </a:lnTo>
                <a:lnTo>
                  <a:pt x="1864" y="982"/>
                </a:lnTo>
                <a:lnTo>
                  <a:pt x="1841" y="1020"/>
                </a:lnTo>
                <a:lnTo>
                  <a:pt x="1819" y="1062"/>
                </a:lnTo>
                <a:lnTo>
                  <a:pt x="1798" y="1103"/>
                </a:lnTo>
                <a:lnTo>
                  <a:pt x="1778" y="1147"/>
                </a:lnTo>
                <a:lnTo>
                  <a:pt x="1760" y="1192"/>
                </a:lnTo>
                <a:lnTo>
                  <a:pt x="1744" y="1237"/>
                </a:lnTo>
                <a:lnTo>
                  <a:pt x="1730" y="1281"/>
                </a:lnTo>
                <a:lnTo>
                  <a:pt x="1719" y="1327"/>
                </a:lnTo>
                <a:lnTo>
                  <a:pt x="1710" y="1373"/>
                </a:lnTo>
                <a:lnTo>
                  <a:pt x="1706" y="1419"/>
                </a:lnTo>
                <a:lnTo>
                  <a:pt x="1705" y="1465"/>
                </a:lnTo>
                <a:lnTo>
                  <a:pt x="1708" y="1510"/>
                </a:lnTo>
                <a:lnTo>
                  <a:pt x="1716" y="1553"/>
                </a:lnTo>
                <a:lnTo>
                  <a:pt x="1728" y="1596"/>
                </a:lnTo>
                <a:lnTo>
                  <a:pt x="1745" y="1637"/>
                </a:lnTo>
                <a:lnTo>
                  <a:pt x="1768" y="1678"/>
                </a:lnTo>
                <a:lnTo>
                  <a:pt x="1797" y="1716"/>
                </a:lnTo>
                <a:lnTo>
                  <a:pt x="1815" y="1735"/>
                </a:lnTo>
                <a:lnTo>
                  <a:pt x="1836" y="1752"/>
                </a:lnTo>
                <a:lnTo>
                  <a:pt x="1860" y="1770"/>
                </a:lnTo>
                <a:lnTo>
                  <a:pt x="1888" y="1786"/>
                </a:lnTo>
                <a:lnTo>
                  <a:pt x="1920" y="1801"/>
                </a:lnTo>
                <a:lnTo>
                  <a:pt x="1953" y="1814"/>
                </a:lnTo>
                <a:lnTo>
                  <a:pt x="1990" y="1823"/>
                </a:lnTo>
                <a:lnTo>
                  <a:pt x="2031" y="1830"/>
                </a:lnTo>
                <a:lnTo>
                  <a:pt x="2073" y="1832"/>
                </a:lnTo>
                <a:lnTo>
                  <a:pt x="2103" y="1831"/>
                </a:lnTo>
                <a:lnTo>
                  <a:pt x="2134" y="1828"/>
                </a:lnTo>
                <a:lnTo>
                  <a:pt x="2168" y="1821"/>
                </a:lnTo>
                <a:lnTo>
                  <a:pt x="2204" y="1811"/>
                </a:lnTo>
                <a:lnTo>
                  <a:pt x="2241" y="1797"/>
                </a:lnTo>
                <a:lnTo>
                  <a:pt x="2279" y="1778"/>
                </a:lnTo>
                <a:lnTo>
                  <a:pt x="2319" y="1754"/>
                </a:lnTo>
                <a:lnTo>
                  <a:pt x="2358" y="1725"/>
                </a:lnTo>
                <a:lnTo>
                  <a:pt x="2398" y="1690"/>
                </a:lnTo>
                <a:lnTo>
                  <a:pt x="2439" y="1648"/>
                </a:lnTo>
                <a:lnTo>
                  <a:pt x="2479" y="1599"/>
                </a:lnTo>
                <a:lnTo>
                  <a:pt x="2504" y="1562"/>
                </a:lnTo>
                <a:lnTo>
                  <a:pt x="2525" y="1522"/>
                </a:lnTo>
                <a:lnTo>
                  <a:pt x="2540" y="1479"/>
                </a:lnTo>
                <a:lnTo>
                  <a:pt x="2553" y="1434"/>
                </a:lnTo>
                <a:lnTo>
                  <a:pt x="2562" y="1388"/>
                </a:lnTo>
                <a:lnTo>
                  <a:pt x="2568" y="1340"/>
                </a:lnTo>
                <a:lnTo>
                  <a:pt x="2573" y="1292"/>
                </a:lnTo>
                <a:lnTo>
                  <a:pt x="2576" y="1244"/>
                </a:lnTo>
                <a:lnTo>
                  <a:pt x="2577" y="1196"/>
                </a:lnTo>
                <a:lnTo>
                  <a:pt x="2577" y="1149"/>
                </a:lnTo>
                <a:lnTo>
                  <a:pt x="2575" y="1074"/>
                </a:lnTo>
                <a:lnTo>
                  <a:pt x="2567" y="999"/>
                </a:lnTo>
                <a:lnTo>
                  <a:pt x="2554" y="926"/>
                </a:lnTo>
                <a:lnTo>
                  <a:pt x="2537" y="854"/>
                </a:lnTo>
                <a:lnTo>
                  <a:pt x="2514" y="784"/>
                </a:lnTo>
                <a:lnTo>
                  <a:pt x="2487" y="715"/>
                </a:lnTo>
                <a:lnTo>
                  <a:pt x="2454" y="648"/>
                </a:lnTo>
                <a:lnTo>
                  <a:pt x="2418" y="583"/>
                </a:lnTo>
                <a:lnTo>
                  <a:pt x="2377" y="521"/>
                </a:lnTo>
                <a:lnTo>
                  <a:pt x="2332" y="462"/>
                </a:lnTo>
                <a:lnTo>
                  <a:pt x="2323" y="449"/>
                </a:lnTo>
                <a:lnTo>
                  <a:pt x="2320" y="435"/>
                </a:lnTo>
                <a:lnTo>
                  <a:pt x="2320" y="420"/>
                </a:lnTo>
                <a:lnTo>
                  <a:pt x="2324" y="406"/>
                </a:lnTo>
                <a:lnTo>
                  <a:pt x="2333" y="394"/>
                </a:lnTo>
                <a:lnTo>
                  <a:pt x="2345" y="384"/>
                </a:lnTo>
                <a:lnTo>
                  <a:pt x="2358" y="379"/>
                </a:lnTo>
                <a:lnTo>
                  <a:pt x="2372" y="377"/>
                </a:lnTo>
                <a:lnTo>
                  <a:pt x="2386" y="379"/>
                </a:lnTo>
                <a:lnTo>
                  <a:pt x="2401" y="386"/>
                </a:lnTo>
                <a:lnTo>
                  <a:pt x="2477" y="441"/>
                </a:lnTo>
                <a:lnTo>
                  <a:pt x="2550" y="500"/>
                </a:lnTo>
                <a:lnTo>
                  <a:pt x="2620" y="564"/>
                </a:lnTo>
                <a:lnTo>
                  <a:pt x="2684" y="630"/>
                </a:lnTo>
                <a:lnTo>
                  <a:pt x="2745" y="700"/>
                </a:lnTo>
                <a:lnTo>
                  <a:pt x="2802" y="772"/>
                </a:lnTo>
                <a:lnTo>
                  <a:pt x="2854" y="849"/>
                </a:lnTo>
                <a:lnTo>
                  <a:pt x="2902" y="927"/>
                </a:lnTo>
                <a:lnTo>
                  <a:pt x="2946" y="1009"/>
                </a:lnTo>
                <a:lnTo>
                  <a:pt x="2984" y="1092"/>
                </a:lnTo>
                <a:lnTo>
                  <a:pt x="3018" y="1179"/>
                </a:lnTo>
                <a:lnTo>
                  <a:pt x="3046" y="1266"/>
                </a:lnTo>
                <a:lnTo>
                  <a:pt x="3070" y="1356"/>
                </a:lnTo>
                <a:lnTo>
                  <a:pt x="3089" y="1447"/>
                </a:lnTo>
                <a:lnTo>
                  <a:pt x="3103" y="1539"/>
                </a:lnTo>
                <a:lnTo>
                  <a:pt x="3111" y="1633"/>
                </a:lnTo>
                <a:lnTo>
                  <a:pt x="3114" y="1728"/>
                </a:lnTo>
                <a:lnTo>
                  <a:pt x="3111" y="1832"/>
                </a:lnTo>
                <a:lnTo>
                  <a:pt x="3101" y="1935"/>
                </a:lnTo>
                <a:lnTo>
                  <a:pt x="3085" y="2034"/>
                </a:lnTo>
                <a:lnTo>
                  <a:pt x="3064" y="2132"/>
                </a:lnTo>
                <a:lnTo>
                  <a:pt x="3035" y="2228"/>
                </a:lnTo>
                <a:lnTo>
                  <a:pt x="3003" y="2321"/>
                </a:lnTo>
                <a:lnTo>
                  <a:pt x="2963" y="2412"/>
                </a:lnTo>
                <a:lnTo>
                  <a:pt x="2920" y="2499"/>
                </a:lnTo>
                <a:lnTo>
                  <a:pt x="2871" y="2583"/>
                </a:lnTo>
                <a:lnTo>
                  <a:pt x="2817" y="2664"/>
                </a:lnTo>
                <a:lnTo>
                  <a:pt x="2759" y="2742"/>
                </a:lnTo>
                <a:lnTo>
                  <a:pt x="2696" y="2815"/>
                </a:lnTo>
                <a:lnTo>
                  <a:pt x="2628" y="2885"/>
                </a:lnTo>
                <a:lnTo>
                  <a:pt x="2558" y="2951"/>
                </a:lnTo>
                <a:lnTo>
                  <a:pt x="2482" y="3012"/>
                </a:lnTo>
                <a:lnTo>
                  <a:pt x="2404" y="3069"/>
                </a:lnTo>
                <a:lnTo>
                  <a:pt x="2322" y="3121"/>
                </a:lnTo>
                <a:lnTo>
                  <a:pt x="2236" y="3168"/>
                </a:lnTo>
                <a:lnTo>
                  <a:pt x="2147" y="3209"/>
                </a:lnTo>
                <a:lnTo>
                  <a:pt x="2055" y="3247"/>
                </a:lnTo>
                <a:lnTo>
                  <a:pt x="1961" y="3277"/>
                </a:lnTo>
                <a:lnTo>
                  <a:pt x="1864" y="3302"/>
                </a:lnTo>
                <a:lnTo>
                  <a:pt x="1764" y="3322"/>
                </a:lnTo>
                <a:lnTo>
                  <a:pt x="1662" y="3335"/>
                </a:lnTo>
                <a:lnTo>
                  <a:pt x="1559" y="3343"/>
                </a:lnTo>
                <a:lnTo>
                  <a:pt x="1555" y="3343"/>
                </a:lnTo>
                <a:lnTo>
                  <a:pt x="1452" y="3335"/>
                </a:lnTo>
                <a:lnTo>
                  <a:pt x="1350" y="3322"/>
                </a:lnTo>
                <a:lnTo>
                  <a:pt x="1250" y="3302"/>
                </a:lnTo>
                <a:lnTo>
                  <a:pt x="1153" y="3277"/>
                </a:lnTo>
                <a:lnTo>
                  <a:pt x="1059" y="3247"/>
                </a:lnTo>
                <a:lnTo>
                  <a:pt x="967" y="3209"/>
                </a:lnTo>
                <a:lnTo>
                  <a:pt x="878" y="3168"/>
                </a:lnTo>
                <a:lnTo>
                  <a:pt x="793" y="3121"/>
                </a:lnTo>
                <a:lnTo>
                  <a:pt x="710" y="3069"/>
                </a:lnTo>
                <a:lnTo>
                  <a:pt x="631" y="3012"/>
                </a:lnTo>
                <a:lnTo>
                  <a:pt x="556" y="2951"/>
                </a:lnTo>
                <a:lnTo>
                  <a:pt x="485" y="2885"/>
                </a:lnTo>
                <a:lnTo>
                  <a:pt x="418" y="2815"/>
                </a:lnTo>
                <a:lnTo>
                  <a:pt x="355" y="2742"/>
                </a:lnTo>
                <a:lnTo>
                  <a:pt x="297" y="2664"/>
                </a:lnTo>
                <a:lnTo>
                  <a:pt x="243" y="2583"/>
                </a:lnTo>
                <a:lnTo>
                  <a:pt x="194" y="2499"/>
                </a:lnTo>
                <a:lnTo>
                  <a:pt x="150" y="2412"/>
                </a:lnTo>
                <a:lnTo>
                  <a:pt x="111" y="2321"/>
                </a:lnTo>
                <a:lnTo>
                  <a:pt x="78" y="2228"/>
                </a:lnTo>
                <a:lnTo>
                  <a:pt x="51" y="2132"/>
                </a:lnTo>
                <a:lnTo>
                  <a:pt x="29" y="2034"/>
                </a:lnTo>
                <a:lnTo>
                  <a:pt x="13" y="1935"/>
                </a:lnTo>
                <a:lnTo>
                  <a:pt x="3" y="1832"/>
                </a:lnTo>
                <a:lnTo>
                  <a:pt x="0" y="1728"/>
                </a:lnTo>
                <a:lnTo>
                  <a:pt x="3" y="1633"/>
                </a:lnTo>
                <a:lnTo>
                  <a:pt x="11" y="1539"/>
                </a:lnTo>
                <a:lnTo>
                  <a:pt x="25" y="1447"/>
                </a:lnTo>
                <a:lnTo>
                  <a:pt x="44" y="1356"/>
                </a:lnTo>
                <a:lnTo>
                  <a:pt x="68" y="1266"/>
                </a:lnTo>
                <a:lnTo>
                  <a:pt x="96" y="1179"/>
                </a:lnTo>
                <a:lnTo>
                  <a:pt x="130" y="1092"/>
                </a:lnTo>
                <a:lnTo>
                  <a:pt x="168" y="1009"/>
                </a:lnTo>
                <a:lnTo>
                  <a:pt x="212" y="927"/>
                </a:lnTo>
                <a:lnTo>
                  <a:pt x="259" y="849"/>
                </a:lnTo>
                <a:lnTo>
                  <a:pt x="312" y="772"/>
                </a:lnTo>
                <a:lnTo>
                  <a:pt x="369" y="700"/>
                </a:lnTo>
                <a:lnTo>
                  <a:pt x="430" y="630"/>
                </a:lnTo>
                <a:lnTo>
                  <a:pt x="494" y="564"/>
                </a:lnTo>
                <a:lnTo>
                  <a:pt x="564" y="500"/>
                </a:lnTo>
                <a:lnTo>
                  <a:pt x="636" y="441"/>
                </a:lnTo>
                <a:lnTo>
                  <a:pt x="713" y="386"/>
                </a:lnTo>
                <a:lnTo>
                  <a:pt x="726" y="379"/>
                </a:lnTo>
                <a:lnTo>
                  <a:pt x="742" y="377"/>
                </a:lnTo>
                <a:lnTo>
                  <a:pt x="756" y="379"/>
                </a:lnTo>
                <a:lnTo>
                  <a:pt x="769" y="384"/>
                </a:lnTo>
                <a:lnTo>
                  <a:pt x="781" y="394"/>
                </a:lnTo>
                <a:lnTo>
                  <a:pt x="790" y="406"/>
                </a:lnTo>
                <a:lnTo>
                  <a:pt x="794" y="420"/>
                </a:lnTo>
                <a:lnTo>
                  <a:pt x="794" y="435"/>
                </a:lnTo>
                <a:lnTo>
                  <a:pt x="791" y="449"/>
                </a:lnTo>
                <a:lnTo>
                  <a:pt x="782" y="462"/>
                </a:lnTo>
                <a:lnTo>
                  <a:pt x="737" y="522"/>
                </a:lnTo>
                <a:lnTo>
                  <a:pt x="696" y="583"/>
                </a:lnTo>
                <a:lnTo>
                  <a:pt x="659" y="649"/>
                </a:lnTo>
                <a:lnTo>
                  <a:pt x="627" y="715"/>
                </a:lnTo>
                <a:lnTo>
                  <a:pt x="600" y="784"/>
                </a:lnTo>
                <a:lnTo>
                  <a:pt x="577" y="855"/>
                </a:lnTo>
                <a:lnTo>
                  <a:pt x="559" y="927"/>
                </a:lnTo>
                <a:lnTo>
                  <a:pt x="546" y="1001"/>
                </a:lnTo>
                <a:lnTo>
                  <a:pt x="539" y="1075"/>
                </a:lnTo>
                <a:lnTo>
                  <a:pt x="537" y="1149"/>
                </a:lnTo>
                <a:lnTo>
                  <a:pt x="537" y="1196"/>
                </a:lnTo>
                <a:lnTo>
                  <a:pt x="538" y="1244"/>
                </a:lnTo>
                <a:lnTo>
                  <a:pt x="540" y="1292"/>
                </a:lnTo>
                <a:lnTo>
                  <a:pt x="544" y="1340"/>
                </a:lnTo>
                <a:lnTo>
                  <a:pt x="552" y="1388"/>
                </a:lnTo>
                <a:lnTo>
                  <a:pt x="561" y="1434"/>
                </a:lnTo>
                <a:lnTo>
                  <a:pt x="574" y="1479"/>
                </a:lnTo>
                <a:lnTo>
                  <a:pt x="590" y="1522"/>
                </a:lnTo>
                <a:lnTo>
                  <a:pt x="610" y="1562"/>
                </a:lnTo>
                <a:lnTo>
                  <a:pt x="635" y="1599"/>
                </a:lnTo>
                <a:lnTo>
                  <a:pt x="675" y="1648"/>
                </a:lnTo>
                <a:lnTo>
                  <a:pt x="715" y="1690"/>
                </a:lnTo>
                <a:lnTo>
                  <a:pt x="756" y="1725"/>
                </a:lnTo>
                <a:lnTo>
                  <a:pt x="796" y="1754"/>
                </a:lnTo>
                <a:lnTo>
                  <a:pt x="835" y="1778"/>
                </a:lnTo>
                <a:lnTo>
                  <a:pt x="874" y="1797"/>
                </a:lnTo>
                <a:lnTo>
                  <a:pt x="911" y="1811"/>
                </a:lnTo>
                <a:lnTo>
                  <a:pt x="946" y="1821"/>
                </a:lnTo>
                <a:lnTo>
                  <a:pt x="979" y="1828"/>
                </a:lnTo>
                <a:lnTo>
                  <a:pt x="1011" y="1831"/>
                </a:lnTo>
                <a:lnTo>
                  <a:pt x="1040" y="1832"/>
                </a:lnTo>
                <a:lnTo>
                  <a:pt x="1083" y="1830"/>
                </a:lnTo>
                <a:lnTo>
                  <a:pt x="1123" y="1823"/>
                </a:lnTo>
                <a:lnTo>
                  <a:pt x="1160" y="1814"/>
                </a:lnTo>
                <a:lnTo>
                  <a:pt x="1195" y="1801"/>
                </a:lnTo>
                <a:lnTo>
                  <a:pt x="1226" y="1787"/>
                </a:lnTo>
                <a:lnTo>
                  <a:pt x="1254" y="1771"/>
                </a:lnTo>
                <a:lnTo>
                  <a:pt x="1278" y="1752"/>
                </a:lnTo>
                <a:lnTo>
                  <a:pt x="1300" y="1735"/>
                </a:lnTo>
                <a:lnTo>
                  <a:pt x="1316" y="1716"/>
                </a:lnTo>
                <a:lnTo>
                  <a:pt x="1346" y="1678"/>
                </a:lnTo>
                <a:lnTo>
                  <a:pt x="1369" y="1637"/>
                </a:lnTo>
                <a:lnTo>
                  <a:pt x="1386" y="1596"/>
                </a:lnTo>
                <a:lnTo>
                  <a:pt x="1398" y="1553"/>
                </a:lnTo>
                <a:lnTo>
                  <a:pt x="1406" y="1510"/>
                </a:lnTo>
                <a:lnTo>
                  <a:pt x="1409" y="1465"/>
                </a:lnTo>
                <a:lnTo>
                  <a:pt x="1408" y="1419"/>
                </a:lnTo>
                <a:lnTo>
                  <a:pt x="1404" y="1373"/>
                </a:lnTo>
                <a:lnTo>
                  <a:pt x="1395" y="1327"/>
                </a:lnTo>
                <a:lnTo>
                  <a:pt x="1384" y="1281"/>
                </a:lnTo>
                <a:lnTo>
                  <a:pt x="1370" y="1237"/>
                </a:lnTo>
                <a:lnTo>
                  <a:pt x="1355" y="1192"/>
                </a:lnTo>
                <a:lnTo>
                  <a:pt x="1336" y="1147"/>
                </a:lnTo>
                <a:lnTo>
                  <a:pt x="1316" y="1103"/>
                </a:lnTo>
                <a:lnTo>
                  <a:pt x="1295" y="1062"/>
                </a:lnTo>
                <a:lnTo>
                  <a:pt x="1273" y="1020"/>
                </a:lnTo>
                <a:lnTo>
                  <a:pt x="1250" y="982"/>
                </a:lnTo>
                <a:lnTo>
                  <a:pt x="1227" y="944"/>
                </a:lnTo>
                <a:lnTo>
                  <a:pt x="1204" y="909"/>
                </a:lnTo>
                <a:lnTo>
                  <a:pt x="1182" y="876"/>
                </a:lnTo>
                <a:lnTo>
                  <a:pt x="1160" y="845"/>
                </a:lnTo>
                <a:lnTo>
                  <a:pt x="1140" y="817"/>
                </a:lnTo>
                <a:lnTo>
                  <a:pt x="1121" y="793"/>
                </a:lnTo>
                <a:lnTo>
                  <a:pt x="1104" y="771"/>
                </a:lnTo>
                <a:lnTo>
                  <a:pt x="1090" y="753"/>
                </a:lnTo>
                <a:lnTo>
                  <a:pt x="1076" y="737"/>
                </a:lnTo>
                <a:lnTo>
                  <a:pt x="1068" y="726"/>
                </a:lnTo>
                <a:lnTo>
                  <a:pt x="1061" y="720"/>
                </a:lnTo>
                <a:lnTo>
                  <a:pt x="1059" y="717"/>
                </a:lnTo>
                <a:lnTo>
                  <a:pt x="1051" y="705"/>
                </a:lnTo>
                <a:lnTo>
                  <a:pt x="1046" y="691"/>
                </a:lnTo>
                <a:lnTo>
                  <a:pt x="1046" y="677"/>
                </a:lnTo>
                <a:lnTo>
                  <a:pt x="1049" y="663"/>
                </a:lnTo>
                <a:lnTo>
                  <a:pt x="1103" y="520"/>
                </a:lnTo>
                <a:lnTo>
                  <a:pt x="1111" y="506"/>
                </a:lnTo>
                <a:lnTo>
                  <a:pt x="1124" y="495"/>
                </a:lnTo>
                <a:lnTo>
                  <a:pt x="1140" y="488"/>
                </a:lnTo>
                <a:lnTo>
                  <a:pt x="1157" y="487"/>
                </a:lnTo>
                <a:lnTo>
                  <a:pt x="1173" y="493"/>
                </a:lnTo>
                <a:lnTo>
                  <a:pt x="1188" y="502"/>
                </a:lnTo>
                <a:lnTo>
                  <a:pt x="1361" y="676"/>
                </a:lnTo>
                <a:lnTo>
                  <a:pt x="1262" y="310"/>
                </a:lnTo>
                <a:lnTo>
                  <a:pt x="1261" y="296"/>
                </a:lnTo>
                <a:lnTo>
                  <a:pt x="1262" y="283"/>
                </a:lnTo>
                <a:lnTo>
                  <a:pt x="1267" y="271"/>
                </a:lnTo>
                <a:lnTo>
                  <a:pt x="1276" y="260"/>
                </a:lnTo>
                <a:lnTo>
                  <a:pt x="1520" y="14"/>
                </a:lnTo>
                <a:lnTo>
                  <a:pt x="1533" y="4"/>
                </a:lnTo>
                <a:lnTo>
                  <a:pt x="15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028" name="Shape 10028"/>
          <p:cNvGrpSpPr/>
          <p:nvPr/>
        </p:nvGrpSpPr>
        <p:grpSpPr>
          <a:xfrm>
            <a:off x="7529063" y="1205315"/>
            <a:ext cx="199205" cy="197143"/>
            <a:chOff x="7940675" y="7119938"/>
            <a:chExt cx="766763" cy="758825"/>
          </a:xfrm>
        </p:grpSpPr>
        <p:sp>
          <p:nvSpPr>
            <p:cNvPr id="10029" name="Shape 10029"/>
            <p:cNvSpPr/>
            <p:nvPr/>
          </p:nvSpPr>
          <p:spPr>
            <a:xfrm>
              <a:off x="8289925" y="7466013"/>
              <a:ext cx="417513" cy="412750"/>
            </a:xfrm>
            <a:custGeom>
              <a:avLst/>
              <a:gdLst/>
              <a:ahLst/>
              <a:cxnLst/>
              <a:rect l="0" t="0" r="0" b="0"/>
              <a:pathLst>
                <a:path w="1839" h="1819" extrusionOk="0">
                  <a:moveTo>
                    <a:pt x="741" y="268"/>
                  </a:moveTo>
                  <a:lnTo>
                    <a:pt x="690" y="273"/>
                  </a:lnTo>
                  <a:lnTo>
                    <a:pt x="640" y="284"/>
                  </a:lnTo>
                  <a:lnTo>
                    <a:pt x="591" y="299"/>
                  </a:lnTo>
                  <a:lnTo>
                    <a:pt x="543" y="320"/>
                  </a:lnTo>
                  <a:lnTo>
                    <a:pt x="498" y="345"/>
                  </a:lnTo>
                  <a:lnTo>
                    <a:pt x="455" y="375"/>
                  </a:lnTo>
                  <a:lnTo>
                    <a:pt x="416" y="411"/>
                  </a:lnTo>
                  <a:lnTo>
                    <a:pt x="379" y="451"/>
                  </a:lnTo>
                  <a:lnTo>
                    <a:pt x="348" y="493"/>
                  </a:lnTo>
                  <a:lnTo>
                    <a:pt x="323" y="538"/>
                  </a:lnTo>
                  <a:lnTo>
                    <a:pt x="302" y="585"/>
                  </a:lnTo>
                  <a:lnTo>
                    <a:pt x="287" y="633"/>
                  </a:lnTo>
                  <a:lnTo>
                    <a:pt x="277" y="683"/>
                  </a:lnTo>
                  <a:lnTo>
                    <a:pt x="271" y="732"/>
                  </a:lnTo>
                  <a:lnTo>
                    <a:pt x="271" y="782"/>
                  </a:lnTo>
                  <a:lnTo>
                    <a:pt x="277" y="832"/>
                  </a:lnTo>
                  <a:lnTo>
                    <a:pt x="287" y="881"/>
                  </a:lnTo>
                  <a:lnTo>
                    <a:pt x="302" y="930"/>
                  </a:lnTo>
                  <a:lnTo>
                    <a:pt x="323" y="977"/>
                  </a:lnTo>
                  <a:lnTo>
                    <a:pt x="348" y="1022"/>
                  </a:lnTo>
                  <a:lnTo>
                    <a:pt x="379" y="1064"/>
                  </a:lnTo>
                  <a:lnTo>
                    <a:pt x="416" y="1104"/>
                  </a:lnTo>
                  <a:lnTo>
                    <a:pt x="455" y="1140"/>
                  </a:lnTo>
                  <a:lnTo>
                    <a:pt x="498" y="1170"/>
                  </a:lnTo>
                  <a:lnTo>
                    <a:pt x="543" y="1195"/>
                  </a:lnTo>
                  <a:lnTo>
                    <a:pt x="591" y="1216"/>
                  </a:lnTo>
                  <a:lnTo>
                    <a:pt x="640" y="1231"/>
                  </a:lnTo>
                  <a:lnTo>
                    <a:pt x="690" y="1241"/>
                  </a:lnTo>
                  <a:lnTo>
                    <a:pt x="741" y="1246"/>
                  </a:lnTo>
                  <a:lnTo>
                    <a:pt x="791" y="1246"/>
                  </a:lnTo>
                  <a:lnTo>
                    <a:pt x="841" y="1241"/>
                  </a:lnTo>
                  <a:lnTo>
                    <a:pt x="892" y="1231"/>
                  </a:lnTo>
                  <a:lnTo>
                    <a:pt x="940" y="1216"/>
                  </a:lnTo>
                  <a:lnTo>
                    <a:pt x="987" y="1195"/>
                  </a:lnTo>
                  <a:lnTo>
                    <a:pt x="1033" y="1170"/>
                  </a:lnTo>
                  <a:lnTo>
                    <a:pt x="1076" y="1140"/>
                  </a:lnTo>
                  <a:lnTo>
                    <a:pt x="1116" y="1104"/>
                  </a:lnTo>
                  <a:lnTo>
                    <a:pt x="1152" y="1064"/>
                  </a:lnTo>
                  <a:lnTo>
                    <a:pt x="1182" y="1022"/>
                  </a:lnTo>
                  <a:lnTo>
                    <a:pt x="1209" y="977"/>
                  </a:lnTo>
                  <a:lnTo>
                    <a:pt x="1230" y="930"/>
                  </a:lnTo>
                  <a:lnTo>
                    <a:pt x="1245" y="881"/>
                  </a:lnTo>
                  <a:lnTo>
                    <a:pt x="1255" y="832"/>
                  </a:lnTo>
                  <a:lnTo>
                    <a:pt x="1261" y="782"/>
                  </a:lnTo>
                  <a:lnTo>
                    <a:pt x="1261" y="732"/>
                  </a:lnTo>
                  <a:lnTo>
                    <a:pt x="1255" y="682"/>
                  </a:lnTo>
                  <a:lnTo>
                    <a:pt x="1244" y="633"/>
                  </a:lnTo>
                  <a:lnTo>
                    <a:pt x="1229" y="585"/>
                  </a:lnTo>
                  <a:lnTo>
                    <a:pt x="1209" y="538"/>
                  </a:lnTo>
                  <a:lnTo>
                    <a:pt x="1182" y="493"/>
                  </a:lnTo>
                  <a:lnTo>
                    <a:pt x="1152" y="451"/>
                  </a:lnTo>
                  <a:lnTo>
                    <a:pt x="1116" y="411"/>
                  </a:lnTo>
                  <a:lnTo>
                    <a:pt x="1076" y="375"/>
                  </a:lnTo>
                  <a:lnTo>
                    <a:pt x="1033" y="345"/>
                  </a:lnTo>
                  <a:lnTo>
                    <a:pt x="987" y="320"/>
                  </a:lnTo>
                  <a:lnTo>
                    <a:pt x="940" y="299"/>
                  </a:lnTo>
                  <a:lnTo>
                    <a:pt x="892" y="284"/>
                  </a:lnTo>
                  <a:lnTo>
                    <a:pt x="841" y="273"/>
                  </a:lnTo>
                  <a:lnTo>
                    <a:pt x="791" y="268"/>
                  </a:lnTo>
                  <a:lnTo>
                    <a:pt x="741" y="268"/>
                  </a:lnTo>
                  <a:close/>
                  <a:moveTo>
                    <a:pt x="735" y="0"/>
                  </a:moveTo>
                  <a:lnTo>
                    <a:pt x="797" y="0"/>
                  </a:lnTo>
                  <a:lnTo>
                    <a:pt x="859" y="6"/>
                  </a:lnTo>
                  <a:lnTo>
                    <a:pt x="919" y="16"/>
                  </a:lnTo>
                  <a:lnTo>
                    <a:pt x="980" y="31"/>
                  </a:lnTo>
                  <a:lnTo>
                    <a:pt x="1039" y="50"/>
                  </a:lnTo>
                  <a:lnTo>
                    <a:pt x="1096" y="74"/>
                  </a:lnTo>
                  <a:lnTo>
                    <a:pt x="1153" y="104"/>
                  </a:lnTo>
                  <a:lnTo>
                    <a:pt x="1207" y="139"/>
                  </a:lnTo>
                  <a:lnTo>
                    <a:pt x="1258" y="178"/>
                  </a:lnTo>
                  <a:lnTo>
                    <a:pt x="1307" y="222"/>
                  </a:lnTo>
                  <a:lnTo>
                    <a:pt x="1351" y="270"/>
                  </a:lnTo>
                  <a:lnTo>
                    <a:pt x="1390" y="319"/>
                  </a:lnTo>
                  <a:lnTo>
                    <a:pt x="1424" y="371"/>
                  </a:lnTo>
                  <a:lnTo>
                    <a:pt x="1453" y="425"/>
                  </a:lnTo>
                  <a:lnTo>
                    <a:pt x="1479" y="482"/>
                  </a:lnTo>
                  <a:lnTo>
                    <a:pt x="1499" y="540"/>
                  </a:lnTo>
                  <a:lnTo>
                    <a:pt x="1513" y="598"/>
                  </a:lnTo>
                  <a:lnTo>
                    <a:pt x="1524" y="658"/>
                  </a:lnTo>
                  <a:lnTo>
                    <a:pt x="1529" y="718"/>
                  </a:lnTo>
                  <a:lnTo>
                    <a:pt x="1529" y="778"/>
                  </a:lnTo>
                  <a:lnTo>
                    <a:pt x="1526" y="838"/>
                  </a:lnTo>
                  <a:lnTo>
                    <a:pt x="1517" y="898"/>
                  </a:lnTo>
                  <a:lnTo>
                    <a:pt x="1503" y="956"/>
                  </a:lnTo>
                  <a:lnTo>
                    <a:pt x="1484" y="1015"/>
                  </a:lnTo>
                  <a:lnTo>
                    <a:pt x="1461" y="1071"/>
                  </a:lnTo>
                  <a:lnTo>
                    <a:pt x="1761" y="1369"/>
                  </a:lnTo>
                  <a:lnTo>
                    <a:pt x="1784" y="1395"/>
                  </a:lnTo>
                  <a:lnTo>
                    <a:pt x="1804" y="1423"/>
                  </a:lnTo>
                  <a:lnTo>
                    <a:pt x="1819" y="1454"/>
                  </a:lnTo>
                  <a:lnTo>
                    <a:pt x="1830" y="1486"/>
                  </a:lnTo>
                  <a:lnTo>
                    <a:pt x="1837" y="1520"/>
                  </a:lnTo>
                  <a:lnTo>
                    <a:pt x="1839" y="1555"/>
                  </a:lnTo>
                  <a:lnTo>
                    <a:pt x="1837" y="1590"/>
                  </a:lnTo>
                  <a:lnTo>
                    <a:pt x="1830" y="1624"/>
                  </a:lnTo>
                  <a:lnTo>
                    <a:pt x="1819" y="1656"/>
                  </a:lnTo>
                  <a:lnTo>
                    <a:pt x="1804" y="1687"/>
                  </a:lnTo>
                  <a:lnTo>
                    <a:pt x="1784" y="1716"/>
                  </a:lnTo>
                  <a:lnTo>
                    <a:pt x="1761" y="1743"/>
                  </a:lnTo>
                  <a:lnTo>
                    <a:pt x="1731" y="1768"/>
                  </a:lnTo>
                  <a:lnTo>
                    <a:pt x="1698" y="1788"/>
                  </a:lnTo>
                  <a:lnTo>
                    <a:pt x="1664" y="1804"/>
                  </a:lnTo>
                  <a:lnTo>
                    <a:pt x="1627" y="1815"/>
                  </a:lnTo>
                  <a:lnTo>
                    <a:pt x="1591" y="1819"/>
                  </a:lnTo>
                  <a:lnTo>
                    <a:pt x="1554" y="1819"/>
                  </a:lnTo>
                  <a:lnTo>
                    <a:pt x="1516" y="1815"/>
                  </a:lnTo>
                  <a:lnTo>
                    <a:pt x="1480" y="1804"/>
                  </a:lnTo>
                  <a:lnTo>
                    <a:pt x="1446" y="1788"/>
                  </a:lnTo>
                  <a:lnTo>
                    <a:pt x="1413" y="1768"/>
                  </a:lnTo>
                  <a:lnTo>
                    <a:pt x="1383" y="1743"/>
                  </a:lnTo>
                  <a:lnTo>
                    <a:pt x="1083" y="1446"/>
                  </a:lnTo>
                  <a:lnTo>
                    <a:pt x="1026" y="1469"/>
                  </a:lnTo>
                  <a:lnTo>
                    <a:pt x="968" y="1487"/>
                  </a:lnTo>
                  <a:lnTo>
                    <a:pt x="908" y="1501"/>
                  </a:lnTo>
                  <a:lnTo>
                    <a:pt x="848" y="1509"/>
                  </a:lnTo>
                  <a:lnTo>
                    <a:pt x="787" y="1514"/>
                  </a:lnTo>
                  <a:lnTo>
                    <a:pt x="725" y="1513"/>
                  </a:lnTo>
                  <a:lnTo>
                    <a:pt x="665" y="1507"/>
                  </a:lnTo>
                  <a:lnTo>
                    <a:pt x="605" y="1497"/>
                  </a:lnTo>
                  <a:lnTo>
                    <a:pt x="546" y="1482"/>
                  </a:lnTo>
                  <a:lnTo>
                    <a:pt x="487" y="1462"/>
                  </a:lnTo>
                  <a:lnTo>
                    <a:pt x="431" y="1438"/>
                  </a:lnTo>
                  <a:lnTo>
                    <a:pt x="376" y="1409"/>
                  </a:lnTo>
                  <a:lnTo>
                    <a:pt x="323" y="1375"/>
                  </a:lnTo>
                  <a:lnTo>
                    <a:pt x="272" y="1336"/>
                  </a:lnTo>
                  <a:lnTo>
                    <a:pt x="225" y="1292"/>
                  </a:lnTo>
                  <a:lnTo>
                    <a:pt x="180" y="1244"/>
                  </a:lnTo>
                  <a:lnTo>
                    <a:pt x="140" y="1194"/>
                  </a:lnTo>
                  <a:lnTo>
                    <a:pt x="105" y="1141"/>
                  </a:lnTo>
                  <a:lnTo>
                    <a:pt x="75" y="1085"/>
                  </a:lnTo>
                  <a:lnTo>
                    <a:pt x="51" y="1028"/>
                  </a:lnTo>
                  <a:lnTo>
                    <a:pt x="31" y="970"/>
                  </a:lnTo>
                  <a:lnTo>
                    <a:pt x="16" y="910"/>
                  </a:lnTo>
                  <a:lnTo>
                    <a:pt x="6" y="849"/>
                  </a:lnTo>
                  <a:lnTo>
                    <a:pt x="1" y="787"/>
                  </a:lnTo>
                  <a:lnTo>
                    <a:pt x="0" y="726"/>
                  </a:lnTo>
                  <a:lnTo>
                    <a:pt x="6" y="665"/>
                  </a:lnTo>
                  <a:lnTo>
                    <a:pt x="16" y="605"/>
                  </a:lnTo>
                  <a:lnTo>
                    <a:pt x="30" y="545"/>
                  </a:lnTo>
                  <a:lnTo>
                    <a:pt x="51" y="487"/>
                  </a:lnTo>
                  <a:lnTo>
                    <a:pt x="75" y="430"/>
                  </a:lnTo>
                  <a:lnTo>
                    <a:pt x="105" y="374"/>
                  </a:lnTo>
                  <a:lnTo>
                    <a:pt x="140" y="321"/>
                  </a:lnTo>
                  <a:lnTo>
                    <a:pt x="180" y="270"/>
                  </a:lnTo>
                  <a:lnTo>
                    <a:pt x="224" y="222"/>
                  </a:lnTo>
                  <a:lnTo>
                    <a:pt x="272" y="178"/>
                  </a:lnTo>
                  <a:lnTo>
                    <a:pt x="324" y="139"/>
                  </a:lnTo>
                  <a:lnTo>
                    <a:pt x="378" y="104"/>
                  </a:lnTo>
                  <a:lnTo>
                    <a:pt x="434" y="74"/>
                  </a:lnTo>
                  <a:lnTo>
                    <a:pt x="492" y="50"/>
                  </a:lnTo>
                  <a:lnTo>
                    <a:pt x="551" y="31"/>
                  </a:lnTo>
                  <a:lnTo>
                    <a:pt x="612" y="16"/>
                  </a:lnTo>
                  <a:lnTo>
                    <a:pt x="673" y="6"/>
                  </a:lnTo>
                  <a:lnTo>
                    <a:pt x="7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0" name="Shape 10030"/>
            <p:cNvSpPr/>
            <p:nvPr/>
          </p:nvSpPr>
          <p:spPr>
            <a:xfrm>
              <a:off x="7940675" y="7119938"/>
              <a:ext cx="762000" cy="754063"/>
            </a:xfrm>
            <a:custGeom>
              <a:avLst/>
              <a:gdLst/>
              <a:ahLst/>
              <a:cxnLst/>
              <a:rect l="0" t="0" r="0" b="0"/>
              <a:pathLst>
                <a:path w="3359" h="3324" extrusionOk="0">
                  <a:moveTo>
                    <a:pt x="922" y="2702"/>
                  </a:moveTo>
                  <a:lnTo>
                    <a:pt x="858" y="2740"/>
                  </a:lnTo>
                  <a:lnTo>
                    <a:pt x="918" y="2780"/>
                  </a:lnTo>
                  <a:lnTo>
                    <a:pt x="980" y="2818"/>
                  </a:lnTo>
                  <a:lnTo>
                    <a:pt x="951" y="2761"/>
                  </a:lnTo>
                  <a:lnTo>
                    <a:pt x="922" y="2702"/>
                  </a:lnTo>
                  <a:close/>
                  <a:moveTo>
                    <a:pt x="306" y="1823"/>
                  </a:moveTo>
                  <a:lnTo>
                    <a:pt x="320" y="1908"/>
                  </a:lnTo>
                  <a:lnTo>
                    <a:pt x="339" y="1992"/>
                  </a:lnTo>
                  <a:lnTo>
                    <a:pt x="363" y="2074"/>
                  </a:lnTo>
                  <a:lnTo>
                    <a:pt x="393" y="2153"/>
                  </a:lnTo>
                  <a:lnTo>
                    <a:pt x="427" y="2232"/>
                  </a:lnTo>
                  <a:lnTo>
                    <a:pt x="468" y="2307"/>
                  </a:lnTo>
                  <a:lnTo>
                    <a:pt x="513" y="2381"/>
                  </a:lnTo>
                  <a:lnTo>
                    <a:pt x="564" y="2452"/>
                  </a:lnTo>
                  <a:lnTo>
                    <a:pt x="619" y="2521"/>
                  </a:lnTo>
                  <a:lnTo>
                    <a:pt x="681" y="2477"/>
                  </a:lnTo>
                  <a:lnTo>
                    <a:pt x="745" y="2435"/>
                  </a:lnTo>
                  <a:lnTo>
                    <a:pt x="812" y="2398"/>
                  </a:lnTo>
                  <a:lnTo>
                    <a:pt x="784" y="2289"/>
                  </a:lnTo>
                  <a:lnTo>
                    <a:pt x="761" y="2177"/>
                  </a:lnTo>
                  <a:lnTo>
                    <a:pt x="742" y="2062"/>
                  </a:lnTo>
                  <a:lnTo>
                    <a:pt x="729" y="1944"/>
                  </a:lnTo>
                  <a:lnTo>
                    <a:pt x="720" y="1823"/>
                  </a:lnTo>
                  <a:lnTo>
                    <a:pt x="306" y="1823"/>
                  </a:lnTo>
                  <a:close/>
                  <a:moveTo>
                    <a:pt x="1092" y="1041"/>
                  </a:moveTo>
                  <a:lnTo>
                    <a:pt x="1070" y="1129"/>
                  </a:lnTo>
                  <a:lnTo>
                    <a:pt x="1051" y="1219"/>
                  </a:lnTo>
                  <a:lnTo>
                    <a:pt x="1035" y="1311"/>
                  </a:lnTo>
                  <a:lnTo>
                    <a:pt x="1024" y="1405"/>
                  </a:lnTo>
                  <a:lnTo>
                    <a:pt x="1017" y="1501"/>
                  </a:lnTo>
                  <a:lnTo>
                    <a:pt x="1532" y="1501"/>
                  </a:lnTo>
                  <a:lnTo>
                    <a:pt x="1532" y="1123"/>
                  </a:lnTo>
                  <a:lnTo>
                    <a:pt x="1441" y="1114"/>
                  </a:lnTo>
                  <a:lnTo>
                    <a:pt x="1351" y="1101"/>
                  </a:lnTo>
                  <a:lnTo>
                    <a:pt x="1262" y="1086"/>
                  </a:lnTo>
                  <a:lnTo>
                    <a:pt x="1175" y="1065"/>
                  </a:lnTo>
                  <a:lnTo>
                    <a:pt x="1092" y="1041"/>
                  </a:lnTo>
                  <a:close/>
                  <a:moveTo>
                    <a:pt x="619" y="804"/>
                  </a:moveTo>
                  <a:lnTo>
                    <a:pt x="563" y="872"/>
                  </a:lnTo>
                  <a:lnTo>
                    <a:pt x="513" y="943"/>
                  </a:lnTo>
                  <a:lnTo>
                    <a:pt x="468" y="1017"/>
                  </a:lnTo>
                  <a:lnTo>
                    <a:pt x="427" y="1092"/>
                  </a:lnTo>
                  <a:lnTo>
                    <a:pt x="393" y="1171"/>
                  </a:lnTo>
                  <a:lnTo>
                    <a:pt x="363" y="1250"/>
                  </a:lnTo>
                  <a:lnTo>
                    <a:pt x="339" y="1332"/>
                  </a:lnTo>
                  <a:lnTo>
                    <a:pt x="320" y="1416"/>
                  </a:lnTo>
                  <a:lnTo>
                    <a:pt x="306" y="1501"/>
                  </a:lnTo>
                  <a:lnTo>
                    <a:pt x="720" y="1501"/>
                  </a:lnTo>
                  <a:lnTo>
                    <a:pt x="729" y="1380"/>
                  </a:lnTo>
                  <a:lnTo>
                    <a:pt x="742" y="1262"/>
                  </a:lnTo>
                  <a:lnTo>
                    <a:pt x="761" y="1147"/>
                  </a:lnTo>
                  <a:lnTo>
                    <a:pt x="784" y="1036"/>
                  </a:lnTo>
                  <a:lnTo>
                    <a:pt x="812" y="927"/>
                  </a:lnTo>
                  <a:lnTo>
                    <a:pt x="744" y="888"/>
                  </a:lnTo>
                  <a:lnTo>
                    <a:pt x="680" y="847"/>
                  </a:lnTo>
                  <a:lnTo>
                    <a:pt x="619" y="804"/>
                  </a:lnTo>
                  <a:close/>
                  <a:moveTo>
                    <a:pt x="2381" y="506"/>
                  </a:moveTo>
                  <a:lnTo>
                    <a:pt x="2409" y="562"/>
                  </a:lnTo>
                  <a:lnTo>
                    <a:pt x="2438" y="621"/>
                  </a:lnTo>
                  <a:lnTo>
                    <a:pt x="2502" y="584"/>
                  </a:lnTo>
                  <a:lnTo>
                    <a:pt x="2442" y="544"/>
                  </a:lnTo>
                  <a:lnTo>
                    <a:pt x="2381" y="506"/>
                  </a:lnTo>
                  <a:close/>
                  <a:moveTo>
                    <a:pt x="980" y="506"/>
                  </a:moveTo>
                  <a:lnTo>
                    <a:pt x="918" y="544"/>
                  </a:lnTo>
                  <a:lnTo>
                    <a:pt x="858" y="584"/>
                  </a:lnTo>
                  <a:lnTo>
                    <a:pt x="889" y="603"/>
                  </a:lnTo>
                  <a:lnTo>
                    <a:pt x="922" y="621"/>
                  </a:lnTo>
                  <a:lnTo>
                    <a:pt x="951" y="562"/>
                  </a:lnTo>
                  <a:lnTo>
                    <a:pt x="980" y="506"/>
                  </a:lnTo>
                  <a:close/>
                  <a:moveTo>
                    <a:pt x="1828" y="358"/>
                  </a:moveTo>
                  <a:lnTo>
                    <a:pt x="1828" y="800"/>
                  </a:lnTo>
                  <a:lnTo>
                    <a:pt x="1912" y="791"/>
                  </a:lnTo>
                  <a:lnTo>
                    <a:pt x="1996" y="777"/>
                  </a:lnTo>
                  <a:lnTo>
                    <a:pt x="2078" y="760"/>
                  </a:lnTo>
                  <a:lnTo>
                    <a:pt x="2157" y="738"/>
                  </a:lnTo>
                  <a:lnTo>
                    <a:pt x="2122" y="670"/>
                  </a:lnTo>
                  <a:lnTo>
                    <a:pt x="2084" y="608"/>
                  </a:lnTo>
                  <a:lnTo>
                    <a:pt x="2045" y="550"/>
                  </a:lnTo>
                  <a:lnTo>
                    <a:pt x="2004" y="500"/>
                  </a:lnTo>
                  <a:lnTo>
                    <a:pt x="1962" y="455"/>
                  </a:lnTo>
                  <a:lnTo>
                    <a:pt x="1918" y="416"/>
                  </a:lnTo>
                  <a:lnTo>
                    <a:pt x="1874" y="385"/>
                  </a:lnTo>
                  <a:lnTo>
                    <a:pt x="1828" y="358"/>
                  </a:lnTo>
                  <a:close/>
                  <a:moveTo>
                    <a:pt x="1532" y="358"/>
                  </a:moveTo>
                  <a:lnTo>
                    <a:pt x="1486" y="384"/>
                  </a:lnTo>
                  <a:lnTo>
                    <a:pt x="1442" y="416"/>
                  </a:lnTo>
                  <a:lnTo>
                    <a:pt x="1398" y="454"/>
                  </a:lnTo>
                  <a:lnTo>
                    <a:pt x="1356" y="500"/>
                  </a:lnTo>
                  <a:lnTo>
                    <a:pt x="1314" y="551"/>
                  </a:lnTo>
                  <a:lnTo>
                    <a:pt x="1276" y="608"/>
                  </a:lnTo>
                  <a:lnTo>
                    <a:pt x="1238" y="670"/>
                  </a:lnTo>
                  <a:lnTo>
                    <a:pt x="1203" y="739"/>
                  </a:lnTo>
                  <a:lnTo>
                    <a:pt x="1282" y="760"/>
                  </a:lnTo>
                  <a:lnTo>
                    <a:pt x="1364" y="777"/>
                  </a:lnTo>
                  <a:lnTo>
                    <a:pt x="1447" y="791"/>
                  </a:lnTo>
                  <a:lnTo>
                    <a:pt x="1532" y="800"/>
                  </a:lnTo>
                  <a:lnTo>
                    <a:pt x="1532" y="358"/>
                  </a:lnTo>
                  <a:close/>
                  <a:moveTo>
                    <a:pt x="1680" y="0"/>
                  </a:moveTo>
                  <a:lnTo>
                    <a:pt x="1680" y="0"/>
                  </a:lnTo>
                  <a:lnTo>
                    <a:pt x="1786" y="3"/>
                  </a:lnTo>
                  <a:lnTo>
                    <a:pt x="1890" y="13"/>
                  </a:lnTo>
                  <a:lnTo>
                    <a:pt x="1993" y="28"/>
                  </a:lnTo>
                  <a:lnTo>
                    <a:pt x="2093" y="50"/>
                  </a:lnTo>
                  <a:lnTo>
                    <a:pt x="2191" y="78"/>
                  </a:lnTo>
                  <a:lnTo>
                    <a:pt x="2287" y="112"/>
                  </a:lnTo>
                  <a:lnTo>
                    <a:pt x="2380" y="150"/>
                  </a:lnTo>
                  <a:lnTo>
                    <a:pt x="2469" y="195"/>
                  </a:lnTo>
                  <a:lnTo>
                    <a:pt x="2556" y="244"/>
                  </a:lnTo>
                  <a:lnTo>
                    <a:pt x="2638" y="297"/>
                  </a:lnTo>
                  <a:lnTo>
                    <a:pt x="2719" y="356"/>
                  </a:lnTo>
                  <a:lnTo>
                    <a:pt x="2795" y="420"/>
                  </a:lnTo>
                  <a:lnTo>
                    <a:pt x="2866" y="487"/>
                  </a:lnTo>
                  <a:lnTo>
                    <a:pt x="2935" y="558"/>
                  </a:lnTo>
                  <a:lnTo>
                    <a:pt x="2999" y="634"/>
                  </a:lnTo>
                  <a:lnTo>
                    <a:pt x="3058" y="713"/>
                  </a:lnTo>
                  <a:lnTo>
                    <a:pt x="3113" y="796"/>
                  </a:lnTo>
                  <a:lnTo>
                    <a:pt x="3163" y="881"/>
                  </a:lnTo>
                  <a:lnTo>
                    <a:pt x="3207" y="970"/>
                  </a:lnTo>
                  <a:lnTo>
                    <a:pt x="3247" y="1062"/>
                  </a:lnTo>
                  <a:lnTo>
                    <a:pt x="3280" y="1157"/>
                  </a:lnTo>
                  <a:lnTo>
                    <a:pt x="3308" y="1254"/>
                  </a:lnTo>
                  <a:lnTo>
                    <a:pt x="3330" y="1353"/>
                  </a:lnTo>
                  <a:lnTo>
                    <a:pt x="3347" y="1454"/>
                  </a:lnTo>
                  <a:lnTo>
                    <a:pt x="3356" y="1557"/>
                  </a:lnTo>
                  <a:lnTo>
                    <a:pt x="3359" y="1662"/>
                  </a:lnTo>
                  <a:lnTo>
                    <a:pt x="3356" y="1765"/>
                  </a:lnTo>
                  <a:lnTo>
                    <a:pt x="3347" y="1866"/>
                  </a:lnTo>
                  <a:lnTo>
                    <a:pt x="3331" y="1967"/>
                  </a:lnTo>
                  <a:lnTo>
                    <a:pt x="3309" y="2064"/>
                  </a:lnTo>
                  <a:lnTo>
                    <a:pt x="3282" y="2160"/>
                  </a:lnTo>
                  <a:lnTo>
                    <a:pt x="3249" y="2252"/>
                  </a:lnTo>
                  <a:lnTo>
                    <a:pt x="3211" y="2343"/>
                  </a:lnTo>
                  <a:lnTo>
                    <a:pt x="3168" y="2430"/>
                  </a:lnTo>
                  <a:lnTo>
                    <a:pt x="3177" y="2361"/>
                  </a:lnTo>
                  <a:lnTo>
                    <a:pt x="3180" y="2292"/>
                  </a:lnTo>
                  <a:lnTo>
                    <a:pt x="3178" y="2223"/>
                  </a:lnTo>
                  <a:lnTo>
                    <a:pt x="3170" y="2154"/>
                  </a:lnTo>
                  <a:lnTo>
                    <a:pt x="3157" y="2087"/>
                  </a:lnTo>
                  <a:lnTo>
                    <a:pt x="3139" y="2021"/>
                  </a:lnTo>
                  <a:lnTo>
                    <a:pt x="3114" y="1956"/>
                  </a:lnTo>
                  <a:lnTo>
                    <a:pt x="3086" y="1893"/>
                  </a:lnTo>
                  <a:lnTo>
                    <a:pt x="3052" y="1833"/>
                  </a:lnTo>
                  <a:lnTo>
                    <a:pt x="3053" y="1823"/>
                  </a:lnTo>
                  <a:lnTo>
                    <a:pt x="3045" y="1823"/>
                  </a:lnTo>
                  <a:lnTo>
                    <a:pt x="3018" y="1783"/>
                  </a:lnTo>
                  <a:lnTo>
                    <a:pt x="2991" y="1744"/>
                  </a:lnTo>
                  <a:lnTo>
                    <a:pt x="2960" y="1707"/>
                  </a:lnTo>
                  <a:lnTo>
                    <a:pt x="2927" y="1672"/>
                  </a:lnTo>
                  <a:lnTo>
                    <a:pt x="2882" y="1631"/>
                  </a:lnTo>
                  <a:lnTo>
                    <a:pt x="2834" y="1594"/>
                  </a:lnTo>
                  <a:lnTo>
                    <a:pt x="2785" y="1559"/>
                  </a:lnTo>
                  <a:lnTo>
                    <a:pt x="2733" y="1528"/>
                  </a:lnTo>
                  <a:lnTo>
                    <a:pt x="2679" y="1501"/>
                  </a:lnTo>
                  <a:lnTo>
                    <a:pt x="3053" y="1501"/>
                  </a:lnTo>
                  <a:lnTo>
                    <a:pt x="3039" y="1416"/>
                  </a:lnTo>
                  <a:lnTo>
                    <a:pt x="3021" y="1332"/>
                  </a:lnTo>
                  <a:lnTo>
                    <a:pt x="2996" y="1250"/>
                  </a:lnTo>
                  <a:lnTo>
                    <a:pt x="2967" y="1171"/>
                  </a:lnTo>
                  <a:lnTo>
                    <a:pt x="2931" y="1092"/>
                  </a:lnTo>
                  <a:lnTo>
                    <a:pt x="2892" y="1016"/>
                  </a:lnTo>
                  <a:lnTo>
                    <a:pt x="2847" y="943"/>
                  </a:lnTo>
                  <a:lnTo>
                    <a:pt x="2796" y="872"/>
                  </a:lnTo>
                  <a:lnTo>
                    <a:pt x="2741" y="803"/>
                  </a:lnTo>
                  <a:lnTo>
                    <a:pt x="2679" y="847"/>
                  </a:lnTo>
                  <a:lnTo>
                    <a:pt x="2615" y="888"/>
                  </a:lnTo>
                  <a:lnTo>
                    <a:pt x="2548" y="925"/>
                  </a:lnTo>
                  <a:lnTo>
                    <a:pt x="2574" y="1031"/>
                  </a:lnTo>
                  <a:lnTo>
                    <a:pt x="2597" y="1140"/>
                  </a:lnTo>
                  <a:lnTo>
                    <a:pt x="2615" y="1251"/>
                  </a:lnTo>
                  <a:lnTo>
                    <a:pt x="2628" y="1366"/>
                  </a:lnTo>
                  <a:lnTo>
                    <a:pt x="2637" y="1483"/>
                  </a:lnTo>
                  <a:lnTo>
                    <a:pt x="2580" y="1462"/>
                  </a:lnTo>
                  <a:lnTo>
                    <a:pt x="2521" y="1445"/>
                  </a:lnTo>
                  <a:lnTo>
                    <a:pt x="2460" y="1432"/>
                  </a:lnTo>
                  <a:lnTo>
                    <a:pt x="2397" y="1425"/>
                  </a:lnTo>
                  <a:lnTo>
                    <a:pt x="2334" y="1420"/>
                  </a:lnTo>
                  <a:lnTo>
                    <a:pt x="2323" y="1322"/>
                  </a:lnTo>
                  <a:lnTo>
                    <a:pt x="2309" y="1226"/>
                  </a:lnTo>
                  <a:lnTo>
                    <a:pt x="2291" y="1133"/>
                  </a:lnTo>
                  <a:lnTo>
                    <a:pt x="2268" y="1041"/>
                  </a:lnTo>
                  <a:lnTo>
                    <a:pt x="2185" y="1065"/>
                  </a:lnTo>
                  <a:lnTo>
                    <a:pt x="2097" y="1086"/>
                  </a:lnTo>
                  <a:lnTo>
                    <a:pt x="2009" y="1102"/>
                  </a:lnTo>
                  <a:lnTo>
                    <a:pt x="1920" y="1114"/>
                  </a:lnTo>
                  <a:lnTo>
                    <a:pt x="1828" y="1123"/>
                  </a:lnTo>
                  <a:lnTo>
                    <a:pt x="1828" y="1501"/>
                  </a:lnTo>
                  <a:lnTo>
                    <a:pt x="1938" y="1501"/>
                  </a:lnTo>
                  <a:lnTo>
                    <a:pt x="1884" y="1528"/>
                  </a:lnTo>
                  <a:lnTo>
                    <a:pt x="1832" y="1559"/>
                  </a:lnTo>
                  <a:lnTo>
                    <a:pt x="1782" y="1594"/>
                  </a:lnTo>
                  <a:lnTo>
                    <a:pt x="1735" y="1631"/>
                  </a:lnTo>
                  <a:lnTo>
                    <a:pt x="1690" y="1672"/>
                  </a:lnTo>
                  <a:lnTo>
                    <a:pt x="1644" y="1722"/>
                  </a:lnTo>
                  <a:lnTo>
                    <a:pt x="1602" y="1775"/>
                  </a:lnTo>
                  <a:lnTo>
                    <a:pt x="1564" y="1829"/>
                  </a:lnTo>
                  <a:lnTo>
                    <a:pt x="1531" y="1886"/>
                  </a:lnTo>
                  <a:lnTo>
                    <a:pt x="1531" y="1823"/>
                  </a:lnTo>
                  <a:lnTo>
                    <a:pt x="1016" y="1823"/>
                  </a:lnTo>
                  <a:lnTo>
                    <a:pt x="1023" y="1919"/>
                  </a:lnTo>
                  <a:lnTo>
                    <a:pt x="1035" y="2014"/>
                  </a:lnTo>
                  <a:lnTo>
                    <a:pt x="1051" y="2105"/>
                  </a:lnTo>
                  <a:lnTo>
                    <a:pt x="1070" y="2196"/>
                  </a:lnTo>
                  <a:lnTo>
                    <a:pt x="1092" y="2283"/>
                  </a:lnTo>
                  <a:lnTo>
                    <a:pt x="1175" y="2259"/>
                  </a:lnTo>
                  <a:lnTo>
                    <a:pt x="1260" y="2239"/>
                  </a:lnTo>
                  <a:lnTo>
                    <a:pt x="1348" y="2223"/>
                  </a:lnTo>
                  <a:lnTo>
                    <a:pt x="1438" y="2211"/>
                  </a:lnTo>
                  <a:lnTo>
                    <a:pt x="1435" y="2248"/>
                  </a:lnTo>
                  <a:lnTo>
                    <a:pt x="1434" y="2285"/>
                  </a:lnTo>
                  <a:lnTo>
                    <a:pt x="1436" y="2348"/>
                  </a:lnTo>
                  <a:lnTo>
                    <a:pt x="1443" y="2410"/>
                  </a:lnTo>
                  <a:lnTo>
                    <a:pt x="1454" y="2471"/>
                  </a:lnTo>
                  <a:lnTo>
                    <a:pt x="1471" y="2531"/>
                  </a:lnTo>
                  <a:lnTo>
                    <a:pt x="1379" y="2545"/>
                  </a:lnTo>
                  <a:lnTo>
                    <a:pt x="1290" y="2562"/>
                  </a:lnTo>
                  <a:lnTo>
                    <a:pt x="1203" y="2585"/>
                  </a:lnTo>
                  <a:lnTo>
                    <a:pt x="1238" y="2652"/>
                  </a:lnTo>
                  <a:lnTo>
                    <a:pt x="1276" y="2716"/>
                  </a:lnTo>
                  <a:lnTo>
                    <a:pt x="1314" y="2772"/>
                  </a:lnTo>
                  <a:lnTo>
                    <a:pt x="1355" y="2824"/>
                  </a:lnTo>
                  <a:lnTo>
                    <a:pt x="1398" y="2868"/>
                  </a:lnTo>
                  <a:lnTo>
                    <a:pt x="1442" y="2908"/>
                  </a:lnTo>
                  <a:lnTo>
                    <a:pt x="1486" y="2939"/>
                  </a:lnTo>
                  <a:lnTo>
                    <a:pt x="1532" y="2965"/>
                  </a:lnTo>
                  <a:lnTo>
                    <a:pt x="1532" y="2682"/>
                  </a:lnTo>
                  <a:lnTo>
                    <a:pt x="1565" y="2740"/>
                  </a:lnTo>
                  <a:lnTo>
                    <a:pt x="1602" y="2795"/>
                  </a:lnTo>
                  <a:lnTo>
                    <a:pt x="1645" y="2847"/>
                  </a:lnTo>
                  <a:lnTo>
                    <a:pt x="1691" y="2897"/>
                  </a:lnTo>
                  <a:lnTo>
                    <a:pt x="1742" y="2942"/>
                  </a:lnTo>
                  <a:lnTo>
                    <a:pt x="1796" y="2985"/>
                  </a:lnTo>
                  <a:lnTo>
                    <a:pt x="1852" y="3023"/>
                  </a:lnTo>
                  <a:lnTo>
                    <a:pt x="1911" y="3056"/>
                  </a:lnTo>
                  <a:lnTo>
                    <a:pt x="1973" y="3083"/>
                  </a:lnTo>
                  <a:lnTo>
                    <a:pt x="2037" y="3107"/>
                  </a:lnTo>
                  <a:lnTo>
                    <a:pt x="2102" y="3126"/>
                  </a:lnTo>
                  <a:lnTo>
                    <a:pt x="2169" y="3139"/>
                  </a:lnTo>
                  <a:lnTo>
                    <a:pt x="2237" y="3146"/>
                  </a:lnTo>
                  <a:lnTo>
                    <a:pt x="2308" y="3150"/>
                  </a:lnTo>
                  <a:lnTo>
                    <a:pt x="2380" y="3146"/>
                  </a:lnTo>
                  <a:lnTo>
                    <a:pt x="2451" y="3137"/>
                  </a:lnTo>
                  <a:lnTo>
                    <a:pt x="2363" y="3179"/>
                  </a:lnTo>
                  <a:lnTo>
                    <a:pt x="2273" y="3216"/>
                  </a:lnTo>
                  <a:lnTo>
                    <a:pt x="2179" y="3249"/>
                  </a:lnTo>
                  <a:lnTo>
                    <a:pt x="2083" y="3275"/>
                  </a:lnTo>
                  <a:lnTo>
                    <a:pt x="1985" y="3297"/>
                  </a:lnTo>
                  <a:lnTo>
                    <a:pt x="1886" y="3312"/>
                  </a:lnTo>
                  <a:lnTo>
                    <a:pt x="1783" y="3322"/>
                  </a:lnTo>
                  <a:lnTo>
                    <a:pt x="1680" y="3324"/>
                  </a:lnTo>
                  <a:lnTo>
                    <a:pt x="1574" y="3321"/>
                  </a:lnTo>
                  <a:lnTo>
                    <a:pt x="1470" y="3312"/>
                  </a:lnTo>
                  <a:lnTo>
                    <a:pt x="1367" y="3296"/>
                  </a:lnTo>
                  <a:lnTo>
                    <a:pt x="1267" y="3274"/>
                  </a:lnTo>
                  <a:lnTo>
                    <a:pt x="1169" y="3246"/>
                  </a:lnTo>
                  <a:lnTo>
                    <a:pt x="1074" y="3213"/>
                  </a:lnTo>
                  <a:lnTo>
                    <a:pt x="980" y="3174"/>
                  </a:lnTo>
                  <a:lnTo>
                    <a:pt x="891" y="3130"/>
                  </a:lnTo>
                  <a:lnTo>
                    <a:pt x="804" y="3080"/>
                  </a:lnTo>
                  <a:lnTo>
                    <a:pt x="720" y="3026"/>
                  </a:lnTo>
                  <a:lnTo>
                    <a:pt x="641" y="2968"/>
                  </a:lnTo>
                  <a:lnTo>
                    <a:pt x="565" y="2904"/>
                  </a:lnTo>
                  <a:lnTo>
                    <a:pt x="492" y="2837"/>
                  </a:lnTo>
                  <a:lnTo>
                    <a:pt x="424" y="2766"/>
                  </a:lnTo>
                  <a:lnTo>
                    <a:pt x="361" y="2691"/>
                  </a:lnTo>
                  <a:lnTo>
                    <a:pt x="302" y="2611"/>
                  </a:lnTo>
                  <a:lnTo>
                    <a:pt x="247" y="2528"/>
                  </a:lnTo>
                  <a:lnTo>
                    <a:pt x="197" y="2443"/>
                  </a:lnTo>
                  <a:lnTo>
                    <a:pt x="153" y="2354"/>
                  </a:lnTo>
                  <a:lnTo>
                    <a:pt x="113" y="2262"/>
                  </a:lnTo>
                  <a:lnTo>
                    <a:pt x="79" y="2168"/>
                  </a:lnTo>
                  <a:lnTo>
                    <a:pt x="52" y="2071"/>
                  </a:lnTo>
                  <a:lnTo>
                    <a:pt x="30" y="1972"/>
                  </a:lnTo>
                  <a:lnTo>
                    <a:pt x="13" y="1871"/>
                  </a:lnTo>
                  <a:lnTo>
                    <a:pt x="3" y="1767"/>
                  </a:lnTo>
                  <a:lnTo>
                    <a:pt x="0" y="1662"/>
                  </a:lnTo>
                  <a:lnTo>
                    <a:pt x="3" y="1557"/>
                  </a:lnTo>
                  <a:lnTo>
                    <a:pt x="13" y="1454"/>
                  </a:lnTo>
                  <a:lnTo>
                    <a:pt x="30" y="1353"/>
                  </a:lnTo>
                  <a:lnTo>
                    <a:pt x="52" y="1254"/>
                  </a:lnTo>
                  <a:lnTo>
                    <a:pt x="79" y="1157"/>
                  </a:lnTo>
                  <a:lnTo>
                    <a:pt x="113" y="1062"/>
                  </a:lnTo>
                  <a:lnTo>
                    <a:pt x="153" y="970"/>
                  </a:lnTo>
                  <a:lnTo>
                    <a:pt x="197" y="881"/>
                  </a:lnTo>
                  <a:lnTo>
                    <a:pt x="247" y="796"/>
                  </a:lnTo>
                  <a:lnTo>
                    <a:pt x="302" y="713"/>
                  </a:lnTo>
                  <a:lnTo>
                    <a:pt x="361" y="634"/>
                  </a:lnTo>
                  <a:lnTo>
                    <a:pt x="424" y="558"/>
                  </a:lnTo>
                  <a:lnTo>
                    <a:pt x="492" y="487"/>
                  </a:lnTo>
                  <a:lnTo>
                    <a:pt x="565" y="420"/>
                  </a:lnTo>
                  <a:lnTo>
                    <a:pt x="641" y="356"/>
                  </a:lnTo>
                  <a:lnTo>
                    <a:pt x="720" y="297"/>
                  </a:lnTo>
                  <a:lnTo>
                    <a:pt x="804" y="244"/>
                  </a:lnTo>
                  <a:lnTo>
                    <a:pt x="891" y="195"/>
                  </a:lnTo>
                  <a:lnTo>
                    <a:pt x="980" y="150"/>
                  </a:lnTo>
                  <a:lnTo>
                    <a:pt x="1074" y="112"/>
                  </a:lnTo>
                  <a:lnTo>
                    <a:pt x="1169" y="78"/>
                  </a:lnTo>
                  <a:lnTo>
                    <a:pt x="1267" y="50"/>
                  </a:lnTo>
                  <a:lnTo>
                    <a:pt x="1367" y="28"/>
                  </a:lnTo>
                  <a:lnTo>
                    <a:pt x="1470" y="13"/>
                  </a:lnTo>
                  <a:lnTo>
                    <a:pt x="1574" y="3"/>
                  </a:lnTo>
                  <a:lnTo>
                    <a:pt x="16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31" name="Shape 10031"/>
          <p:cNvGrpSpPr/>
          <p:nvPr/>
        </p:nvGrpSpPr>
        <p:grpSpPr>
          <a:xfrm>
            <a:off x="6961734" y="1198637"/>
            <a:ext cx="211216" cy="210498"/>
            <a:chOff x="-1179" y="3107"/>
            <a:chExt cx="2943" cy="2933"/>
          </a:xfrm>
        </p:grpSpPr>
        <p:sp>
          <p:nvSpPr>
            <p:cNvPr id="10032" name="Shape 10032"/>
            <p:cNvSpPr/>
            <p:nvPr/>
          </p:nvSpPr>
          <p:spPr>
            <a:xfrm>
              <a:off x="-10" y="3107"/>
              <a:ext cx="1774" cy="1763"/>
            </a:xfrm>
            <a:custGeom>
              <a:avLst/>
              <a:gdLst/>
              <a:ahLst/>
              <a:cxnLst/>
              <a:rect l="0" t="0" r="0" b="0"/>
              <a:pathLst>
                <a:path w="3548" h="3525" extrusionOk="0">
                  <a:moveTo>
                    <a:pt x="1777" y="652"/>
                  </a:moveTo>
                  <a:lnTo>
                    <a:pt x="1732" y="657"/>
                  </a:lnTo>
                  <a:lnTo>
                    <a:pt x="1691" y="671"/>
                  </a:lnTo>
                  <a:lnTo>
                    <a:pt x="1655" y="695"/>
                  </a:lnTo>
                  <a:lnTo>
                    <a:pt x="1626" y="725"/>
                  </a:lnTo>
                  <a:lnTo>
                    <a:pt x="1603" y="759"/>
                  </a:lnTo>
                  <a:lnTo>
                    <a:pt x="1589" y="800"/>
                  </a:lnTo>
                  <a:lnTo>
                    <a:pt x="1583" y="845"/>
                  </a:lnTo>
                  <a:lnTo>
                    <a:pt x="1583" y="1772"/>
                  </a:lnTo>
                  <a:lnTo>
                    <a:pt x="1589" y="1817"/>
                  </a:lnTo>
                  <a:lnTo>
                    <a:pt x="1603" y="1857"/>
                  </a:lnTo>
                  <a:lnTo>
                    <a:pt x="1626" y="1894"/>
                  </a:lnTo>
                  <a:lnTo>
                    <a:pt x="1991" y="2345"/>
                  </a:lnTo>
                  <a:lnTo>
                    <a:pt x="2018" y="2374"/>
                  </a:lnTo>
                  <a:lnTo>
                    <a:pt x="2049" y="2395"/>
                  </a:lnTo>
                  <a:lnTo>
                    <a:pt x="2084" y="2410"/>
                  </a:lnTo>
                  <a:lnTo>
                    <a:pt x="2120" y="2417"/>
                  </a:lnTo>
                  <a:lnTo>
                    <a:pt x="2156" y="2417"/>
                  </a:lnTo>
                  <a:lnTo>
                    <a:pt x="2194" y="2410"/>
                  </a:lnTo>
                  <a:lnTo>
                    <a:pt x="2228" y="2395"/>
                  </a:lnTo>
                  <a:lnTo>
                    <a:pt x="2262" y="2376"/>
                  </a:lnTo>
                  <a:lnTo>
                    <a:pt x="2288" y="2347"/>
                  </a:lnTo>
                  <a:lnTo>
                    <a:pt x="2310" y="2317"/>
                  </a:lnTo>
                  <a:lnTo>
                    <a:pt x="2324" y="2283"/>
                  </a:lnTo>
                  <a:lnTo>
                    <a:pt x="2331" y="2245"/>
                  </a:lnTo>
                  <a:lnTo>
                    <a:pt x="2331" y="2209"/>
                  </a:lnTo>
                  <a:lnTo>
                    <a:pt x="2324" y="2172"/>
                  </a:lnTo>
                  <a:lnTo>
                    <a:pt x="2312" y="2138"/>
                  </a:lnTo>
                  <a:lnTo>
                    <a:pt x="2290" y="2105"/>
                  </a:lnTo>
                  <a:lnTo>
                    <a:pt x="1968" y="1706"/>
                  </a:lnTo>
                  <a:lnTo>
                    <a:pt x="1968" y="845"/>
                  </a:lnTo>
                  <a:lnTo>
                    <a:pt x="1963" y="800"/>
                  </a:lnTo>
                  <a:lnTo>
                    <a:pt x="1948" y="759"/>
                  </a:lnTo>
                  <a:lnTo>
                    <a:pt x="1925" y="725"/>
                  </a:lnTo>
                  <a:lnTo>
                    <a:pt x="1897" y="695"/>
                  </a:lnTo>
                  <a:lnTo>
                    <a:pt x="1861" y="671"/>
                  </a:lnTo>
                  <a:lnTo>
                    <a:pt x="1820" y="657"/>
                  </a:lnTo>
                  <a:lnTo>
                    <a:pt x="1777" y="652"/>
                  </a:lnTo>
                  <a:close/>
                  <a:moveTo>
                    <a:pt x="1777" y="0"/>
                  </a:moveTo>
                  <a:lnTo>
                    <a:pt x="1914" y="5"/>
                  </a:lnTo>
                  <a:lnTo>
                    <a:pt x="2050" y="21"/>
                  </a:lnTo>
                  <a:lnTo>
                    <a:pt x="2181" y="47"/>
                  </a:lnTo>
                  <a:lnTo>
                    <a:pt x="2310" y="82"/>
                  </a:lnTo>
                  <a:lnTo>
                    <a:pt x="2435" y="127"/>
                  </a:lnTo>
                  <a:lnTo>
                    <a:pt x="2555" y="181"/>
                  </a:lnTo>
                  <a:lnTo>
                    <a:pt x="2669" y="242"/>
                  </a:lnTo>
                  <a:lnTo>
                    <a:pt x="2779" y="311"/>
                  </a:lnTo>
                  <a:lnTo>
                    <a:pt x="2884" y="390"/>
                  </a:lnTo>
                  <a:lnTo>
                    <a:pt x="2983" y="474"/>
                  </a:lnTo>
                  <a:lnTo>
                    <a:pt x="3074" y="566"/>
                  </a:lnTo>
                  <a:lnTo>
                    <a:pt x="3158" y="664"/>
                  </a:lnTo>
                  <a:lnTo>
                    <a:pt x="3237" y="768"/>
                  </a:lnTo>
                  <a:lnTo>
                    <a:pt x="3306" y="879"/>
                  </a:lnTo>
                  <a:lnTo>
                    <a:pt x="3367" y="994"/>
                  </a:lnTo>
                  <a:lnTo>
                    <a:pt x="3421" y="1114"/>
                  </a:lnTo>
                  <a:lnTo>
                    <a:pt x="3466" y="1239"/>
                  </a:lnTo>
                  <a:lnTo>
                    <a:pt x="3501" y="1368"/>
                  </a:lnTo>
                  <a:lnTo>
                    <a:pt x="3526" y="1498"/>
                  </a:lnTo>
                  <a:lnTo>
                    <a:pt x="3543" y="1635"/>
                  </a:lnTo>
                  <a:lnTo>
                    <a:pt x="3548" y="1772"/>
                  </a:lnTo>
                  <a:lnTo>
                    <a:pt x="3543" y="1912"/>
                  </a:lnTo>
                  <a:lnTo>
                    <a:pt x="3526" y="2046"/>
                  </a:lnTo>
                  <a:lnTo>
                    <a:pt x="3501" y="2179"/>
                  </a:lnTo>
                  <a:lnTo>
                    <a:pt x="3466" y="2308"/>
                  </a:lnTo>
                  <a:lnTo>
                    <a:pt x="3421" y="2431"/>
                  </a:lnTo>
                  <a:lnTo>
                    <a:pt x="3369" y="2551"/>
                  </a:lnTo>
                  <a:lnTo>
                    <a:pt x="3306" y="2666"/>
                  </a:lnTo>
                  <a:lnTo>
                    <a:pt x="3237" y="2775"/>
                  </a:lnTo>
                  <a:lnTo>
                    <a:pt x="3160" y="2881"/>
                  </a:lnTo>
                  <a:lnTo>
                    <a:pt x="3076" y="2977"/>
                  </a:lnTo>
                  <a:lnTo>
                    <a:pt x="2984" y="3070"/>
                  </a:lnTo>
                  <a:lnTo>
                    <a:pt x="2886" y="3155"/>
                  </a:lnTo>
                  <a:lnTo>
                    <a:pt x="2782" y="3232"/>
                  </a:lnTo>
                  <a:lnTo>
                    <a:pt x="2673" y="3303"/>
                  </a:lnTo>
                  <a:lnTo>
                    <a:pt x="2559" y="3364"/>
                  </a:lnTo>
                  <a:lnTo>
                    <a:pt x="2439" y="3418"/>
                  </a:lnTo>
                  <a:lnTo>
                    <a:pt x="2313" y="3462"/>
                  </a:lnTo>
                  <a:lnTo>
                    <a:pt x="2186" y="3498"/>
                  </a:lnTo>
                  <a:lnTo>
                    <a:pt x="2054" y="3525"/>
                  </a:lnTo>
                  <a:lnTo>
                    <a:pt x="2015" y="3470"/>
                  </a:lnTo>
                  <a:lnTo>
                    <a:pt x="2040" y="3412"/>
                  </a:lnTo>
                  <a:lnTo>
                    <a:pt x="2054" y="3351"/>
                  </a:lnTo>
                  <a:lnTo>
                    <a:pt x="2058" y="3292"/>
                  </a:lnTo>
                  <a:lnTo>
                    <a:pt x="2054" y="3230"/>
                  </a:lnTo>
                  <a:lnTo>
                    <a:pt x="2038" y="3171"/>
                  </a:lnTo>
                  <a:lnTo>
                    <a:pt x="2015" y="3115"/>
                  </a:lnTo>
                  <a:lnTo>
                    <a:pt x="1984" y="3065"/>
                  </a:lnTo>
                  <a:lnTo>
                    <a:pt x="1945" y="3020"/>
                  </a:lnTo>
                  <a:lnTo>
                    <a:pt x="1900" y="2981"/>
                  </a:lnTo>
                  <a:lnTo>
                    <a:pt x="1850" y="2950"/>
                  </a:lnTo>
                  <a:lnTo>
                    <a:pt x="1796" y="2927"/>
                  </a:lnTo>
                  <a:lnTo>
                    <a:pt x="1737" y="2913"/>
                  </a:lnTo>
                  <a:lnTo>
                    <a:pt x="1675" y="2907"/>
                  </a:lnTo>
                  <a:lnTo>
                    <a:pt x="1177" y="2907"/>
                  </a:lnTo>
                  <a:lnTo>
                    <a:pt x="1163" y="2845"/>
                  </a:lnTo>
                  <a:lnTo>
                    <a:pt x="1140" y="2784"/>
                  </a:lnTo>
                  <a:lnTo>
                    <a:pt x="1109" y="2728"/>
                  </a:lnTo>
                  <a:lnTo>
                    <a:pt x="1072" y="2677"/>
                  </a:lnTo>
                  <a:lnTo>
                    <a:pt x="1025" y="2630"/>
                  </a:lnTo>
                  <a:lnTo>
                    <a:pt x="977" y="2591"/>
                  </a:lnTo>
                  <a:lnTo>
                    <a:pt x="923" y="2557"/>
                  </a:lnTo>
                  <a:lnTo>
                    <a:pt x="868" y="2531"/>
                  </a:lnTo>
                  <a:lnTo>
                    <a:pt x="807" y="2514"/>
                  </a:lnTo>
                  <a:lnTo>
                    <a:pt x="719" y="2313"/>
                  </a:lnTo>
                  <a:lnTo>
                    <a:pt x="691" y="2259"/>
                  </a:lnTo>
                  <a:lnTo>
                    <a:pt x="655" y="2213"/>
                  </a:lnTo>
                  <a:lnTo>
                    <a:pt x="614" y="2172"/>
                  </a:lnTo>
                  <a:lnTo>
                    <a:pt x="565" y="2138"/>
                  </a:lnTo>
                  <a:lnTo>
                    <a:pt x="515" y="2113"/>
                  </a:lnTo>
                  <a:lnTo>
                    <a:pt x="462" y="2095"/>
                  </a:lnTo>
                  <a:lnTo>
                    <a:pt x="404" y="2084"/>
                  </a:lnTo>
                  <a:lnTo>
                    <a:pt x="347" y="2084"/>
                  </a:lnTo>
                  <a:lnTo>
                    <a:pt x="288" y="2091"/>
                  </a:lnTo>
                  <a:lnTo>
                    <a:pt x="231" y="2107"/>
                  </a:lnTo>
                  <a:lnTo>
                    <a:pt x="177" y="2134"/>
                  </a:lnTo>
                  <a:lnTo>
                    <a:pt x="127" y="2166"/>
                  </a:lnTo>
                  <a:lnTo>
                    <a:pt x="91" y="2105"/>
                  </a:lnTo>
                  <a:lnTo>
                    <a:pt x="48" y="2048"/>
                  </a:lnTo>
                  <a:lnTo>
                    <a:pt x="0" y="1996"/>
                  </a:lnTo>
                  <a:lnTo>
                    <a:pt x="72" y="1959"/>
                  </a:lnTo>
                  <a:lnTo>
                    <a:pt x="140" y="1914"/>
                  </a:lnTo>
                  <a:lnTo>
                    <a:pt x="202" y="1862"/>
                  </a:lnTo>
                  <a:lnTo>
                    <a:pt x="258" y="1803"/>
                  </a:lnTo>
                  <a:lnTo>
                    <a:pt x="308" y="1738"/>
                  </a:lnTo>
                  <a:lnTo>
                    <a:pt x="353" y="1669"/>
                  </a:lnTo>
                  <a:lnTo>
                    <a:pt x="388" y="1592"/>
                  </a:lnTo>
                  <a:lnTo>
                    <a:pt x="417" y="1511"/>
                  </a:lnTo>
                  <a:lnTo>
                    <a:pt x="435" y="1429"/>
                  </a:lnTo>
                  <a:lnTo>
                    <a:pt x="444" y="1348"/>
                  </a:lnTo>
                  <a:lnTo>
                    <a:pt x="446" y="1268"/>
                  </a:lnTo>
                  <a:lnTo>
                    <a:pt x="437" y="1187"/>
                  </a:lnTo>
                  <a:lnTo>
                    <a:pt x="421" y="1108"/>
                  </a:lnTo>
                  <a:lnTo>
                    <a:pt x="397" y="1031"/>
                  </a:lnTo>
                  <a:lnTo>
                    <a:pt x="365" y="958"/>
                  </a:lnTo>
                  <a:lnTo>
                    <a:pt x="326" y="888"/>
                  </a:lnTo>
                  <a:lnTo>
                    <a:pt x="279" y="824"/>
                  </a:lnTo>
                  <a:lnTo>
                    <a:pt x="351" y="720"/>
                  </a:lnTo>
                  <a:lnTo>
                    <a:pt x="430" y="621"/>
                  </a:lnTo>
                  <a:lnTo>
                    <a:pt x="514" y="530"/>
                  </a:lnTo>
                  <a:lnTo>
                    <a:pt x="605" y="444"/>
                  </a:lnTo>
                  <a:lnTo>
                    <a:pt x="701" y="363"/>
                  </a:lnTo>
                  <a:lnTo>
                    <a:pt x="803" y="292"/>
                  </a:lnTo>
                  <a:lnTo>
                    <a:pt x="911" y="226"/>
                  </a:lnTo>
                  <a:lnTo>
                    <a:pt x="1022" y="168"/>
                  </a:lnTo>
                  <a:lnTo>
                    <a:pt x="1140" y="118"/>
                  </a:lnTo>
                  <a:lnTo>
                    <a:pt x="1260" y="77"/>
                  </a:lnTo>
                  <a:lnTo>
                    <a:pt x="1385" y="43"/>
                  </a:lnTo>
                  <a:lnTo>
                    <a:pt x="1512" y="20"/>
                  </a:lnTo>
                  <a:lnTo>
                    <a:pt x="1643" y="5"/>
                  </a:lnTo>
                  <a:lnTo>
                    <a:pt x="17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3" name="Shape 10033"/>
            <p:cNvSpPr/>
            <p:nvPr/>
          </p:nvSpPr>
          <p:spPr>
            <a:xfrm>
              <a:off x="-1179" y="4072"/>
              <a:ext cx="2070" cy="1968"/>
            </a:xfrm>
            <a:custGeom>
              <a:avLst/>
              <a:gdLst/>
              <a:ahLst/>
              <a:cxnLst/>
              <a:rect l="0" t="0" r="0" b="0"/>
              <a:pathLst>
                <a:path w="4140" h="3937" extrusionOk="0">
                  <a:moveTo>
                    <a:pt x="1342" y="0"/>
                  </a:moveTo>
                  <a:lnTo>
                    <a:pt x="1399" y="2"/>
                  </a:lnTo>
                  <a:lnTo>
                    <a:pt x="1458" y="14"/>
                  </a:lnTo>
                  <a:lnTo>
                    <a:pt x="1479" y="20"/>
                  </a:lnTo>
                  <a:lnTo>
                    <a:pt x="1510" y="29"/>
                  </a:lnTo>
                  <a:lnTo>
                    <a:pt x="1547" y="40"/>
                  </a:lnTo>
                  <a:lnTo>
                    <a:pt x="1590" y="52"/>
                  </a:lnTo>
                  <a:lnTo>
                    <a:pt x="1639" y="66"/>
                  </a:lnTo>
                  <a:lnTo>
                    <a:pt x="1689" y="81"/>
                  </a:lnTo>
                  <a:lnTo>
                    <a:pt x="1741" y="95"/>
                  </a:lnTo>
                  <a:lnTo>
                    <a:pt x="1792" y="109"/>
                  </a:lnTo>
                  <a:lnTo>
                    <a:pt x="1843" y="124"/>
                  </a:lnTo>
                  <a:lnTo>
                    <a:pt x="1889" y="138"/>
                  </a:lnTo>
                  <a:lnTo>
                    <a:pt x="1932" y="151"/>
                  </a:lnTo>
                  <a:lnTo>
                    <a:pt x="1970" y="161"/>
                  </a:lnTo>
                  <a:lnTo>
                    <a:pt x="2000" y="170"/>
                  </a:lnTo>
                  <a:lnTo>
                    <a:pt x="2023" y="176"/>
                  </a:lnTo>
                  <a:lnTo>
                    <a:pt x="2073" y="195"/>
                  </a:lnTo>
                  <a:lnTo>
                    <a:pt x="2120" y="220"/>
                  </a:lnTo>
                  <a:lnTo>
                    <a:pt x="2161" y="254"/>
                  </a:lnTo>
                  <a:lnTo>
                    <a:pt x="2197" y="292"/>
                  </a:lnTo>
                  <a:lnTo>
                    <a:pt x="2225" y="333"/>
                  </a:lnTo>
                  <a:lnTo>
                    <a:pt x="2249" y="380"/>
                  </a:lnTo>
                  <a:lnTo>
                    <a:pt x="2265" y="430"/>
                  </a:lnTo>
                  <a:lnTo>
                    <a:pt x="2272" y="480"/>
                  </a:lnTo>
                  <a:lnTo>
                    <a:pt x="2272" y="534"/>
                  </a:lnTo>
                  <a:lnTo>
                    <a:pt x="2265" y="587"/>
                  </a:lnTo>
                  <a:lnTo>
                    <a:pt x="2263" y="595"/>
                  </a:lnTo>
                  <a:lnTo>
                    <a:pt x="2261" y="602"/>
                  </a:lnTo>
                  <a:lnTo>
                    <a:pt x="2258" y="612"/>
                  </a:lnTo>
                  <a:lnTo>
                    <a:pt x="2254" y="627"/>
                  </a:lnTo>
                  <a:lnTo>
                    <a:pt x="2247" y="648"/>
                  </a:lnTo>
                  <a:lnTo>
                    <a:pt x="1741" y="288"/>
                  </a:lnTo>
                  <a:lnTo>
                    <a:pt x="2216" y="894"/>
                  </a:lnTo>
                  <a:lnTo>
                    <a:pt x="2705" y="854"/>
                  </a:lnTo>
                  <a:lnTo>
                    <a:pt x="2673" y="783"/>
                  </a:lnTo>
                  <a:lnTo>
                    <a:pt x="2644" y="716"/>
                  </a:lnTo>
                  <a:lnTo>
                    <a:pt x="2615" y="654"/>
                  </a:lnTo>
                  <a:lnTo>
                    <a:pt x="2589" y="591"/>
                  </a:lnTo>
                  <a:lnTo>
                    <a:pt x="2580" y="559"/>
                  </a:lnTo>
                  <a:lnTo>
                    <a:pt x="2578" y="525"/>
                  </a:lnTo>
                  <a:lnTo>
                    <a:pt x="2587" y="492"/>
                  </a:lnTo>
                  <a:lnTo>
                    <a:pt x="2601" y="464"/>
                  </a:lnTo>
                  <a:lnTo>
                    <a:pt x="2624" y="441"/>
                  </a:lnTo>
                  <a:lnTo>
                    <a:pt x="2655" y="423"/>
                  </a:lnTo>
                  <a:lnTo>
                    <a:pt x="2687" y="412"/>
                  </a:lnTo>
                  <a:lnTo>
                    <a:pt x="2721" y="412"/>
                  </a:lnTo>
                  <a:lnTo>
                    <a:pt x="2751" y="419"/>
                  </a:lnTo>
                  <a:lnTo>
                    <a:pt x="2780" y="435"/>
                  </a:lnTo>
                  <a:lnTo>
                    <a:pt x="2805" y="458"/>
                  </a:lnTo>
                  <a:lnTo>
                    <a:pt x="2823" y="487"/>
                  </a:lnTo>
                  <a:lnTo>
                    <a:pt x="2834" y="510"/>
                  </a:lnTo>
                  <a:lnTo>
                    <a:pt x="2841" y="530"/>
                  </a:lnTo>
                  <a:lnTo>
                    <a:pt x="2848" y="546"/>
                  </a:lnTo>
                  <a:lnTo>
                    <a:pt x="2853" y="559"/>
                  </a:lnTo>
                  <a:lnTo>
                    <a:pt x="2859" y="569"/>
                  </a:lnTo>
                  <a:lnTo>
                    <a:pt x="2864" y="580"/>
                  </a:lnTo>
                  <a:lnTo>
                    <a:pt x="2868" y="591"/>
                  </a:lnTo>
                  <a:lnTo>
                    <a:pt x="2873" y="603"/>
                  </a:lnTo>
                  <a:lnTo>
                    <a:pt x="2880" y="616"/>
                  </a:lnTo>
                  <a:lnTo>
                    <a:pt x="2886" y="632"/>
                  </a:lnTo>
                  <a:lnTo>
                    <a:pt x="2895" y="652"/>
                  </a:lnTo>
                  <a:lnTo>
                    <a:pt x="2905" y="675"/>
                  </a:lnTo>
                  <a:lnTo>
                    <a:pt x="2918" y="706"/>
                  </a:lnTo>
                  <a:lnTo>
                    <a:pt x="2934" y="740"/>
                  </a:lnTo>
                  <a:lnTo>
                    <a:pt x="2954" y="783"/>
                  </a:lnTo>
                  <a:lnTo>
                    <a:pt x="2975" y="833"/>
                  </a:lnTo>
                  <a:lnTo>
                    <a:pt x="3016" y="829"/>
                  </a:lnTo>
                  <a:lnTo>
                    <a:pt x="3063" y="831"/>
                  </a:lnTo>
                  <a:lnTo>
                    <a:pt x="3107" y="842"/>
                  </a:lnTo>
                  <a:lnTo>
                    <a:pt x="3149" y="860"/>
                  </a:lnTo>
                  <a:lnTo>
                    <a:pt x="3184" y="885"/>
                  </a:lnTo>
                  <a:lnTo>
                    <a:pt x="3215" y="917"/>
                  </a:lnTo>
                  <a:lnTo>
                    <a:pt x="3240" y="954"/>
                  </a:lnTo>
                  <a:lnTo>
                    <a:pt x="3258" y="997"/>
                  </a:lnTo>
                  <a:lnTo>
                    <a:pt x="3265" y="1042"/>
                  </a:lnTo>
                  <a:lnTo>
                    <a:pt x="3265" y="1087"/>
                  </a:lnTo>
                  <a:lnTo>
                    <a:pt x="3256" y="1130"/>
                  </a:lnTo>
                  <a:lnTo>
                    <a:pt x="3240" y="1169"/>
                  </a:lnTo>
                  <a:lnTo>
                    <a:pt x="3217" y="1205"/>
                  </a:lnTo>
                  <a:lnTo>
                    <a:pt x="3186" y="1235"/>
                  </a:lnTo>
                  <a:lnTo>
                    <a:pt x="4013" y="1235"/>
                  </a:lnTo>
                  <a:lnTo>
                    <a:pt x="4047" y="1241"/>
                  </a:lnTo>
                  <a:lnTo>
                    <a:pt x="4077" y="1253"/>
                  </a:lnTo>
                  <a:lnTo>
                    <a:pt x="4102" y="1273"/>
                  </a:lnTo>
                  <a:lnTo>
                    <a:pt x="4124" y="1300"/>
                  </a:lnTo>
                  <a:lnTo>
                    <a:pt x="4136" y="1330"/>
                  </a:lnTo>
                  <a:lnTo>
                    <a:pt x="4140" y="1364"/>
                  </a:lnTo>
                  <a:lnTo>
                    <a:pt x="4136" y="1398"/>
                  </a:lnTo>
                  <a:lnTo>
                    <a:pt x="4124" y="1429"/>
                  </a:lnTo>
                  <a:lnTo>
                    <a:pt x="4102" y="1454"/>
                  </a:lnTo>
                  <a:lnTo>
                    <a:pt x="4077" y="1474"/>
                  </a:lnTo>
                  <a:lnTo>
                    <a:pt x="4047" y="1488"/>
                  </a:lnTo>
                  <a:lnTo>
                    <a:pt x="4013" y="1491"/>
                  </a:lnTo>
                  <a:lnTo>
                    <a:pt x="2730" y="1491"/>
                  </a:lnTo>
                  <a:lnTo>
                    <a:pt x="2696" y="1488"/>
                  </a:lnTo>
                  <a:lnTo>
                    <a:pt x="2666" y="1474"/>
                  </a:lnTo>
                  <a:lnTo>
                    <a:pt x="2639" y="1454"/>
                  </a:lnTo>
                  <a:lnTo>
                    <a:pt x="2619" y="1429"/>
                  </a:lnTo>
                  <a:lnTo>
                    <a:pt x="2606" y="1398"/>
                  </a:lnTo>
                  <a:lnTo>
                    <a:pt x="2601" y="1364"/>
                  </a:lnTo>
                  <a:lnTo>
                    <a:pt x="2606" y="1329"/>
                  </a:lnTo>
                  <a:lnTo>
                    <a:pt x="2129" y="1366"/>
                  </a:lnTo>
                  <a:lnTo>
                    <a:pt x="2082" y="1364"/>
                  </a:lnTo>
                  <a:lnTo>
                    <a:pt x="2038" y="1355"/>
                  </a:lnTo>
                  <a:lnTo>
                    <a:pt x="1996" y="1338"/>
                  </a:lnTo>
                  <a:lnTo>
                    <a:pt x="1959" y="1311"/>
                  </a:lnTo>
                  <a:lnTo>
                    <a:pt x="1928" y="1278"/>
                  </a:lnTo>
                  <a:lnTo>
                    <a:pt x="1376" y="575"/>
                  </a:lnTo>
                  <a:lnTo>
                    <a:pt x="1739" y="1427"/>
                  </a:lnTo>
                  <a:lnTo>
                    <a:pt x="1762" y="1474"/>
                  </a:lnTo>
                  <a:lnTo>
                    <a:pt x="1794" y="1515"/>
                  </a:lnTo>
                  <a:lnTo>
                    <a:pt x="1832" y="1549"/>
                  </a:lnTo>
                  <a:lnTo>
                    <a:pt x="1873" y="1577"/>
                  </a:lnTo>
                  <a:lnTo>
                    <a:pt x="1921" y="1599"/>
                  </a:lnTo>
                  <a:lnTo>
                    <a:pt x="1971" y="1611"/>
                  </a:lnTo>
                  <a:lnTo>
                    <a:pt x="1919" y="1796"/>
                  </a:lnTo>
                  <a:lnTo>
                    <a:pt x="2163" y="1875"/>
                  </a:lnTo>
                  <a:lnTo>
                    <a:pt x="2220" y="1894"/>
                  </a:lnTo>
                  <a:lnTo>
                    <a:pt x="2265" y="1916"/>
                  </a:lnTo>
                  <a:lnTo>
                    <a:pt x="2302" y="1939"/>
                  </a:lnTo>
                  <a:lnTo>
                    <a:pt x="2329" y="1964"/>
                  </a:lnTo>
                  <a:lnTo>
                    <a:pt x="2352" y="1993"/>
                  </a:lnTo>
                  <a:lnTo>
                    <a:pt x="2372" y="2027"/>
                  </a:lnTo>
                  <a:lnTo>
                    <a:pt x="2388" y="2064"/>
                  </a:lnTo>
                  <a:lnTo>
                    <a:pt x="2404" y="2109"/>
                  </a:lnTo>
                  <a:lnTo>
                    <a:pt x="2422" y="2159"/>
                  </a:lnTo>
                  <a:lnTo>
                    <a:pt x="2923" y="3565"/>
                  </a:lnTo>
                  <a:lnTo>
                    <a:pt x="2936" y="3613"/>
                  </a:lnTo>
                  <a:lnTo>
                    <a:pt x="2939" y="3661"/>
                  </a:lnTo>
                  <a:lnTo>
                    <a:pt x="2934" y="3710"/>
                  </a:lnTo>
                  <a:lnTo>
                    <a:pt x="2921" y="3756"/>
                  </a:lnTo>
                  <a:lnTo>
                    <a:pt x="2902" y="3799"/>
                  </a:lnTo>
                  <a:lnTo>
                    <a:pt x="2873" y="3837"/>
                  </a:lnTo>
                  <a:lnTo>
                    <a:pt x="2839" y="3871"/>
                  </a:lnTo>
                  <a:lnTo>
                    <a:pt x="2800" y="3899"/>
                  </a:lnTo>
                  <a:lnTo>
                    <a:pt x="2753" y="3921"/>
                  </a:lnTo>
                  <a:lnTo>
                    <a:pt x="2705" y="3934"/>
                  </a:lnTo>
                  <a:lnTo>
                    <a:pt x="2657" y="3937"/>
                  </a:lnTo>
                  <a:lnTo>
                    <a:pt x="2608" y="3932"/>
                  </a:lnTo>
                  <a:lnTo>
                    <a:pt x="2564" y="3919"/>
                  </a:lnTo>
                  <a:lnTo>
                    <a:pt x="2521" y="3899"/>
                  </a:lnTo>
                  <a:lnTo>
                    <a:pt x="2481" y="3871"/>
                  </a:lnTo>
                  <a:lnTo>
                    <a:pt x="2447" y="3837"/>
                  </a:lnTo>
                  <a:lnTo>
                    <a:pt x="2419" y="3797"/>
                  </a:lnTo>
                  <a:lnTo>
                    <a:pt x="2399" y="3753"/>
                  </a:lnTo>
                  <a:lnTo>
                    <a:pt x="1996" y="2623"/>
                  </a:lnTo>
                  <a:lnTo>
                    <a:pt x="1451" y="2623"/>
                  </a:lnTo>
                  <a:lnTo>
                    <a:pt x="1451" y="3257"/>
                  </a:lnTo>
                  <a:lnTo>
                    <a:pt x="1868" y="3597"/>
                  </a:lnTo>
                  <a:lnTo>
                    <a:pt x="1894" y="3624"/>
                  </a:lnTo>
                  <a:lnTo>
                    <a:pt x="1916" y="3656"/>
                  </a:lnTo>
                  <a:lnTo>
                    <a:pt x="1930" y="3690"/>
                  </a:lnTo>
                  <a:lnTo>
                    <a:pt x="1937" y="3726"/>
                  </a:lnTo>
                  <a:lnTo>
                    <a:pt x="1937" y="3763"/>
                  </a:lnTo>
                  <a:lnTo>
                    <a:pt x="1930" y="3799"/>
                  </a:lnTo>
                  <a:lnTo>
                    <a:pt x="1916" y="3835"/>
                  </a:lnTo>
                  <a:lnTo>
                    <a:pt x="1894" y="3867"/>
                  </a:lnTo>
                  <a:lnTo>
                    <a:pt x="1868" y="3894"/>
                  </a:lnTo>
                  <a:lnTo>
                    <a:pt x="1835" y="3916"/>
                  </a:lnTo>
                  <a:lnTo>
                    <a:pt x="1801" y="3930"/>
                  </a:lnTo>
                  <a:lnTo>
                    <a:pt x="1766" y="3937"/>
                  </a:lnTo>
                  <a:lnTo>
                    <a:pt x="1728" y="3937"/>
                  </a:lnTo>
                  <a:lnTo>
                    <a:pt x="1692" y="3930"/>
                  </a:lnTo>
                  <a:lnTo>
                    <a:pt x="1656" y="3916"/>
                  </a:lnTo>
                  <a:lnTo>
                    <a:pt x="1624" y="3894"/>
                  </a:lnTo>
                  <a:lnTo>
                    <a:pt x="1258" y="3595"/>
                  </a:lnTo>
                  <a:lnTo>
                    <a:pt x="891" y="3894"/>
                  </a:lnTo>
                  <a:lnTo>
                    <a:pt x="859" y="3916"/>
                  </a:lnTo>
                  <a:lnTo>
                    <a:pt x="825" y="3930"/>
                  </a:lnTo>
                  <a:lnTo>
                    <a:pt x="787" y="3937"/>
                  </a:lnTo>
                  <a:lnTo>
                    <a:pt x="751" y="3937"/>
                  </a:lnTo>
                  <a:lnTo>
                    <a:pt x="715" y="3930"/>
                  </a:lnTo>
                  <a:lnTo>
                    <a:pt x="680" y="3916"/>
                  </a:lnTo>
                  <a:lnTo>
                    <a:pt x="649" y="3894"/>
                  </a:lnTo>
                  <a:lnTo>
                    <a:pt x="621" y="3867"/>
                  </a:lnTo>
                  <a:lnTo>
                    <a:pt x="599" y="3835"/>
                  </a:lnTo>
                  <a:lnTo>
                    <a:pt x="587" y="3799"/>
                  </a:lnTo>
                  <a:lnTo>
                    <a:pt x="579" y="3763"/>
                  </a:lnTo>
                  <a:lnTo>
                    <a:pt x="579" y="3726"/>
                  </a:lnTo>
                  <a:lnTo>
                    <a:pt x="587" y="3690"/>
                  </a:lnTo>
                  <a:lnTo>
                    <a:pt x="601" y="3656"/>
                  </a:lnTo>
                  <a:lnTo>
                    <a:pt x="621" y="3624"/>
                  </a:lnTo>
                  <a:lnTo>
                    <a:pt x="649" y="3597"/>
                  </a:lnTo>
                  <a:lnTo>
                    <a:pt x="1066" y="3257"/>
                  </a:lnTo>
                  <a:lnTo>
                    <a:pt x="1066" y="2623"/>
                  </a:lnTo>
                  <a:lnTo>
                    <a:pt x="460" y="2623"/>
                  </a:lnTo>
                  <a:lnTo>
                    <a:pt x="420" y="2618"/>
                  </a:lnTo>
                  <a:lnTo>
                    <a:pt x="383" y="2605"/>
                  </a:lnTo>
                  <a:lnTo>
                    <a:pt x="349" y="2587"/>
                  </a:lnTo>
                  <a:lnTo>
                    <a:pt x="318" y="2560"/>
                  </a:lnTo>
                  <a:lnTo>
                    <a:pt x="295" y="2530"/>
                  </a:lnTo>
                  <a:lnTo>
                    <a:pt x="279" y="2494"/>
                  </a:lnTo>
                  <a:lnTo>
                    <a:pt x="270" y="2455"/>
                  </a:lnTo>
                  <a:lnTo>
                    <a:pt x="0" y="321"/>
                  </a:lnTo>
                  <a:lnTo>
                    <a:pt x="0" y="278"/>
                  </a:lnTo>
                  <a:lnTo>
                    <a:pt x="9" y="235"/>
                  </a:lnTo>
                  <a:lnTo>
                    <a:pt x="27" y="197"/>
                  </a:lnTo>
                  <a:lnTo>
                    <a:pt x="52" y="163"/>
                  </a:lnTo>
                  <a:lnTo>
                    <a:pt x="84" y="136"/>
                  </a:lnTo>
                  <a:lnTo>
                    <a:pt x="123" y="117"/>
                  </a:lnTo>
                  <a:lnTo>
                    <a:pt x="166" y="108"/>
                  </a:lnTo>
                  <a:lnTo>
                    <a:pt x="211" y="106"/>
                  </a:lnTo>
                  <a:lnTo>
                    <a:pt x="252" y="115"/>
                  </a:lnTo>
                  <a:lnTo>
                    <a:pt x="290" y="133"/>
                  </a:lnTo>
                  <a:lnTo>
                    <a:pt x="324" y="159"/>
                  </a:lnTo>
                  <a:lnTo>
                    <a:pt x="350" y="192"/>
                  </a:lnTo>
                  <a:lnTo>
                    <a:pt x="370" y="229"/>
                  </a:lnTo>
                  <a:lnTo>
                    <a:pt x="381" y="272"/>
                  </a:lnTo>
                  <a:lnTo>
                    <a:pt x="383" y="288"/>
                  </a:lnTo>
                  <a:lnTo>
                    <a:pt x="386" y="313"/>
                  </a:lnTo>
                  <a:lnTo>
                    <a:pt x="390" y="351"/>
                  </a:lnTo>
                  <a:lnTo>
                    <a:pt x="397" y="398"/>
                  </a:lnTo>
                  <a:lnTo>
                    <a:pt x="402" y="453"/>
                  </a:lnTo>
                  <a:lnTo>
                    <a:pt x="411" y="516"/>
                  </a:lnTo>
                  <a:lnTo>
                    <a:pt x="420" y="586"/>
                  </a:lnTo>
                  <a:lnTo>
                    <a:pt x="429" y="663"/>
                  </a:lnTo>
                  <a:lnTo>
                    <a:pt x="440" y="745"/>
                  </a:lnTo>
                  <a:lnTo>
                    <a:pt x="451" y="831"/>
                  </a:lnTo>
                  <a:lnTo>
                    <a:pt x="463" y="922"/>
                  </a:lnTo>
                  <a:lnTo>
                    <a:pt x="474" y="1015"/>
                  </a:lnTo>
                  <a:lnTo>
                    <a:pt x="486" y="1110"/>
                  </a:lnTo>
                  <a:lnTo>
                    <a:pt x="499" y="1207"/>
                  </a:lnTo>
                  <a:lnTo>
                    <a:pt x="511" y="1305"/>
                  </a:lnTo>
                  <a:lnTo>
                    <a:pt x="524" y="1402"/>
                  </a:lnTo>
                  <a:lnTo>
                    <a:pt x="535" y="1497"/>
                  </a:lnTo>
                  <a:lnTo>
                    <a:pt x="547" y="1590"/>
                  </a:lnTo>
                  <a:lnTo>
                    <a:pt x="558" y="1681"/>
                  </a:lnTo>
                  <a:lnTo>
                    <a:pt x="569" y="1767"/>
                  </a:lnTo>
                  <a:lnTo>
                    <a:pt x="579" y="1850"/>
                  </a:lnTo>
                  <a:lnTo>
                    <a:pt x="590" y="1927"/>
                  </a:lnTo>
                  <a:lnTo>
                    <a:pt x="599" y="1996"/>
                  </a:lnTo>
                  <a:lnTo>
                    <a:pt x="606" y="2059"/>
                  </a:lnTo>
                  <a:lnTo>
                    <a:pt x="613" y="2115"/>
                  </a:lnTo>
                  <a:lnTo>
                    <a:pt x="619" y="2161"/>
                  </a:lnTo>
                  <a:lnTo>
                    <a:pt x="624" y="2197"/>
                  </a:lnTo>
                  <a:lnTo>
                    <a:pt x="628" y="2224"/>
                  </a:lnTo>
                  <a:lnTo>
                    <a:pt x="630" y="2238"/>
                  </a:lnTo>
                  <a:lnTo>
                    <a:pt x="778" y="2238"/>
                  </a:lnTo>
                  <a:lnTo>
                    <a:pt x="740" y="2200"/>
                  </a:lnTo>
                  <a:lnTo>
                    <a:pt x="712" y="2158"/>
                  </a:lnTo>
                  <a:lnTo>
                    <a:pt x="692" y="2111"/>
                  </a:lnTo>
                  <a:lnTo>
                    <a:pt x="680" y="2061"/>
                  </a:lnTo>
                  <a:lnTo>
                    <a:pt x="676" y="2009"/>
                  </a:lnTo>
                  <a:lnTo>
                    <a:pt x="681" y="1957"/>
                  </a:lnTo>
                  <a:lnTo>
                    <a:pt x="1023" y="278"/>
                  </a:lnTo>
                  <a:lnTo>
                    <a:pt x="1039" y="220"/>
                  </a:lnTo>
                  <a:lnTo>
                    <a:pt x="1064" y="168"/>
                  </a:lnTo>
                  <a:lnTo>
                    <a:pt x="1098" y="124"/>
                  </a:lnTo>
                  <a:lnTo>
                    <a:pt x="1138" y="84"/>
                  </a:lnTo>
                  <a:lnTo>
                    <a:pt x="1182" y="50"/>
                  </a:lnTo>
                  <a:lnTo>
                    <a:pt x="1232" y="25"/>
                  </a:lnTo>
                  <a:lnTo>
                    <a:pt x="1286" y="9"/>
                  </a:lnTo>
                  <a:lnTo>
                    <a:pt x="13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4" name="Shape 10034"/>
            <p:cNvSpPr/>
            <p:nvPr/>
          </p:nvSpPr>
          <p:spPr>
            <a:xfrm>
              <a:off x="-427" y="3500"/>
              <a:ext cx="512" cy="513"/>
            </a:xfrm>
            <a:custGeom>
              <a:avLst/>
              <a:gdLst/>
              <a:ahLst/>
              <a:cxnLst/>
              <a:rect l="0" t="0" r="0" b="0"/>
              <a:pathLst>
                <a:path w="1024" h="1026" extrusionOk="0">
                  <a:moveTo>
                    <a:pt x="517" y="0"/>
                  </a:moveTo>
                  <a:lnTo>
                    <a:pt x="585" y="5"/>
                  </a:lnTo>
                  <a:lnTo>
                    <a:pt x="653" y="21"/>
                  </a:lnTo>
                  <a:lnTo>
                    <a:pt x="718" y="45"/>
                  </a:lnTo>
                  <a:lnTo>
                    <a:pt x="779" y="75"/>
                  </a:lnTo>
                  <a:lnTo>
                    <a:pt x="834" y="114"/>
                  </a:lnTo>
                  <a:lnTo>
                    <a:pt x="882" y="159"/>
                  </a:lnTo>
                  <a:lnTo>
                    <a:pt x="924" y="209"/>
                  </a:lnTo>
                  <a:lnTo>
                    <a:pt x="959" y="265"/>
                  </a:lnTo>
                  <a:lnTo>
                    <a:pt x="988" y="324"/>
                  </a:lnTo>
                  <a:lnTo>
                    <a:pt x="1008" y="387"/>
                  </a:lnTo>
                  <a:lnTo>
                    <a:pt x="1020" y="451"/>
                  </a:lnTo>
                  <a:lnTo>
                    <a:pt x="1024" y="519"/>
                  </a:lnTo>
                  <a:lnTo>
                    <a:pt x="1018" y="585"/>
                  </a:lnTo>
                  <a:lnTo>
                    <a:pt x="1004" y="653"/>
                  </a:lnTo>
                  <a:lnTo>
                    <a:pt x="981" y="720"/>
                  </a:lnTo>
                  <a:lnTo>
                    <a:pt x="949" y="780"/>
                  </a:lnTo>
                  <a:lnTo>
                    <a:pt x="911" y="834"/>
                  </a:lnTo>
                  <a:lnTo>
                    <a:pt x="866" y="884"/>
                  </a:lnTo>
                  <a:lnTo>
                    <a:pt x="814" y="926"/>
                  </a:lnTo>
                  <a:lnTo>
                    <a:pt x="761" y="961"/>
                  </a:lnTo>
                  <a:lnTo>
                    <a:pt x="702" y="990"/>
                  </a:lnTo>
                  <a:lnTo>
                    <a:pt x="639" y="1010"/>
                  </a:lnTo>
                  <a:lnTo>
                    <a:pt x="573" y="1022"/>
                  </a:lnTo>
                  <a:lnTo>
                    <a:pt x="507" y="1026"/>
                  </a:lnTo>
                  <a:lnTo>
                    <a:pt x="439" y="1020"/>
                  </a:lnTo>
                  <a:lnTo>
                    <a:pt x="371" y="1006"/>
                  </a:lnTo>
                  <a:lnTo>
                    <a:pt x="305" y="983"/>
                  </a:lnTo>
                  <a:lnTo>
                    <a:pt x="246" y="951"/>
                  </a:lnTo>
                  <a:lnTo>
                    <a:pt x="190" y="911"/>
                  </a:lnTo>
                  <a:lnTo>
                    <a:pt x="142" y="866"/>
                  </a:lnTo>
                  <a:lnTo>
                    <a:pt x="99" y="816"/>
                  </a:lnTo>
                  <a:lnTo>
                    <a:pt x="65" y="761"/>
                  </a:lnTo>
                  <a:lnTo>
                    <a:pt x="36" y="702"/>
                  </a:lnTo>
                  <a:lnTo>
                    <a:pt x="17" y="639"/>
                  </a:lnTo>
                  <a:lnTo>
                    <a:pt x="4" y="575"/>
                  </a:lnTo>
                  <a:lnTo>
                    <a:pt x="0" y="508"/>
                  </a:lnTo>
                  <a:lnTo>
                    <a:pt x="6" y="440"/>
                  </a:lnTo>
                  <a:lnTo>
                    <a:pt x="20" y="372"/>
                  </a:lnTo>
                  <a:lnTo>
                    <a:pt x="43" y="306"/>
                  </a:lnTo>
                  <a:lnTo>
                    <a:pt x="76" y="247"/>
                  </a:lnTo>
                  <a:lnTo>
                    <a:pt x="113" y="191"/>
                  </a:lnTo>
                  <a:lnTo>
                    <a:pt x="158" y="143"/>
                  </a:lnTo>
                  <a:lnTo>
                    <a:pt x="208" y="100"/>
                  </a:lnTo>
                  <a:lnTo>
                    <a:pt x="263" y="64"/>
                  </a:lnTo>
                  <a:lnTo>
                    <a:pt x="322" y="38"/>
                  </a:lnTo>
                  <a:lnTo>
                    <a:pt x="385" y="16"/>
                  </a:lnTo>
                  <a:lnTo>
                    <a:pt x="449" y="5"/>
                  </a:lnTo>
                  <a:lnTo>
                    <a:pt x="5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5" name="Shape 10035"/>
            <p:cNvSpPr/>
            <p:nvPr/>
          </p:nvSpPr>
          <p:spPr>
            <a:xfrm>
              <a:off x="90" y="4892"/>
              <a:ext cx="833" cy="1142"/>
            </a:xfrm>
            <a:custGeom>
              <a:avLst/>
              <a:gdLst/>
              <a:ahLst/>
              <a:cxnLst/>
              <a:rect l="0" t="0" r="0" b="0"/>
              <a:pathLst>
                <a:path w="1665" h="2283" extrusionOk="0">
                  <a:moveTo>
                    <a:pt x="191" y="0"/>
                  </a:moveTo>
                  <a:lnTo>
                    <a:pt x="1474" y="0"/>
                  </a:lnTo>
                  <a:lnTo>
                    <a:pt x="1517" y="5"/>
                  </a:lnTo>
                  <a:lnTo>
                    <a:pt x="1558" y="20"/>
                  </a:lnTo>
                  <a:lnTo>
                    <a:pt x="1594" y="41"/>
                  </a:lnTo>
                  <a:lnTo>
                    <a:pt x="1622" y="71"/>
                  </a:lnTo>
                  <a:lnTo>
                    <a:pt x="1645" y="107"/>
                  </a:lnTo>
                  <a:lnTo>
                    <a:pt x="1660" y="148"/>
                  </a:lnTo>
                  <a:lnTo>
                    <a:pt x="1665" y="191"/>
                  </a:lnTo>
                  <a:lnTo>
                    <a:pt x="1665" y="2091"/>
                  </a:lnTo>
                  <a:lnTo>
                    <a:pt x="1660" y="2136"/>
                  </a:lnTo>
                  <a:lnTo>
                    <a:pt x="1645" y="2175"/>
                  </a:lnTo>
                  <a:lnTo>
                    <a:pt x="1622" y="2211"/>
                  </a:lnTo>
                  <a:lnTo>
                    <a:pt x="1594" y="2241"/>
                  </a:lnTo>
                  <a:lnTo>
                    <a:pt x="1558" y="2265"/>
                  </a:lnTo>
                  <a:lnTo>
                    <a:pt x="1517" y="2279"/>
                  </a:lnTo>
                  <a:lnTo>
                    <a:pt x="1474" y="2283"/>
                  </a:lnTo>
                  <a:lnTo>
                    <a:pt x="831" y="2283"/>
                  </a:lnTo>
                  <a:lnTo>
                    <a:pt x="788" y="2279"/>
                  </a:lnTo>
                  <a:lnTo>
                    <a:pt x="747" y="2265"/>
                  </a:lnTo>
                  <a:lnTo>
                    <a:pt x="712" y="2241"/>
                  </a:lnTo>
                  <a:lnTo>
                    <a:pt x="683" y="2211"/>
                  </a:lnTo>
                  <a:lnTo>
                    <a:pt x="660" y="2175"/>
                  </a:lnTo>
                  <a:lnTo>
                    <a:pt x="645" y="2136"/>
                  </a:lnTo>
                  <a:lnTo>
                    <a:pt x="640" y="2091"/>
                  </a:lnTo>
                  <a:lnTo>
                    <a:pt x="645" y="2048"/>
                  </a:lnTo>
                  <a:lnTo>
                    <a:pt x="660" y="2007"/>
                  </a:lnTo>
                  <a:lnTo>
                    <a:pt x="683" y="1971"/>
                  </a:lnTo>
                  <a:lnTo>
                    <a:pt x="712" y="1941"/>
                  </a:lnTo>
                  <a:lnTo>
                    <a:pt x="747" y="1919"/>
                  </a:lnTo>
                  <a:lnTo>
                    <a:pt x="788" y="1905"/>
                  </a:lnTo>
                  <a:lnTo>
                    <a:pt x="831" y="1899"/>
                  </a:lnTo>
                  <a:lnTo>
                    <a:pt x="1280" y="1899"/>
                  </a:lnTo>
                  <a:lnTo>
                    <a:pt x="1280" y="383"/>
                  </a:lnTo>
                  <a:lnTo>
                    <a:pt x="191" y="383"/>
                  </a:lnTo>
                  <a:lnTo>
                    <a:pt x="146" y="379"/>
                  </a:lnTo>
                  <a:lnTo>
                    <a:pt x="107" y="365"/>
                  </a:lnTo>
                  <a:lnTo>
                    <a:pt x="71" y="342"/>
                  </a:lnTo>
                  <a:lnTo>
                    <a:pt x="41" y="311"/>
                  </a:lnTo>
                  <a:lnTo>
                    <a:pt x="17" y="276"/>
                  </a:lnTo>
                  <a:lnTo>
                    <a:pt x="3" y="236"/>
                  </a:lnTo>
                  <a:lnTo>
                    <a:pt x="0" y="191"/>
                  </a:lnTo>
                  <a:lnTo>
                    <a:pt x="3" y="148"/>
                  </a:lnTo>
                  <a:lnTo>
                    <a:pt x="17" y="107"/>
                  </a:lnTo>
                  <a:lnTo>
                    <a:pt x="41" y="71"/>
                  </a:lnTo>
                  <a:lnTo>
                    <a:pt x="71" y="41"/>
                  </a:lnTo>
                  <a:lnTo>
                    <a:pt x="107" y="20"/>
                  </a:lnTo>
                  <a:lnTo>
                    <a:pt x="146" y="5"/>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36" name="Shape 10036"/>
          <p:cNvGrpSpPr/>
          <p:nvPr/>
        </p:nvGrpSpPr>
        <p:grpSpPr>
          <a:xfrm>
            <a:off x="8643839" y="1234737"/>
            <a:ext cx="162905" cy="138299"/>
            <a:chOff x="3920" y="3770"/>
            <a:chExt cx="384" cy="326"/>
          </a:xfrm>
        </p:grpSpPr>
        <p:sp>
          <p:nvSpPr>
            <p:cNvPr id="10037" name="Shape 10037"/>
            <p:cNvSpPr/>
            <p:nvPr/>
          </p:nvSpPr>
          <p:spPr>
            <a:xfrm>
              <a:off x="3920" y="4045"/>
              <a:ext cx="58" cy="51"/>
            </a:xfrm>
            <a:custGeom>
              <a:avLst/>
              <a:gdLst/>
              <a:ahLst/>
              <a:cxnLst/>
              <a:rect l="0" t="0" r="0" b="0"/>
              <a:pathLst>
                <a:path w="518" h="461" extrusionOk="0">
                  <a:moveTo>
                    <a:pt x="58" y="0"/>
                  </a:moveTo>
                  <a:lnTo>
                    <a:pt x="75" y="3"/>
                  </a:lnTo>
                  <a:lnTo>
                    <a:pt x="92" y="11"/>
                  </a:lnTo>
                  <a:lnTo>
                    <a:pt x="104" y="23"/>
                  </a:lnTo>
                  <a:lnTo>
                    <a:pt x="112" y="40"/>
                  </a:lnTo>
                  <a:lnTo>
                    <a:pt x="115" y="57"/>
                  </a:lnTo>
                  <a:lnTo>
                    <a:pt x="115" y="346"/>
                  </a:lnTo>
                  <a:lnTo>
                    <a:pt x="461" y="346"/>
                  </a:lnTo>
                  <a:lnTo>
                    <a:pt x="479" y="349"/>
                  </a:lnTo>
                  <a:lnTo>
                    <a:pt x="494" y="357"/>
                  </a:lnTo>
                  <a:lnTo>
                    <a:pt x="507" y="370"/>
                  </a:lnTo>
                  <a:lnTo>
                    <a:pt x="515" y="385"/>
                  </a:lnTo>
                  <a:lnTo>
                    <a:pt x="518" y="403"/>
                  </a:lnTo>
                  <a:lnTo>
                    <a:pt x="515" y="421"/>
                  </a:lnTo>
                  <a:lnTo>
                    <a:pt x="507" y="437"/>
                  </a:lnTo>
                  <a:lnTo>
                    <a:pt x="494" y="449"/>
                  </a:lnTo>
                  <a:lnTo>
                    <a:pt x="479" y="458"/>
                  </a:lnTo>
                  <a:lnTo>
                    <a:pt x="461" y="461"/>
                  </a:lnTo>
                  <a:lnTo>
                    <a:pt x="0" y="461"/>
                  </a:lnTo>
                  <a:lnTo>
                    <a:pt x="0" y="57"/>
                  </a:lnTo>
                  <a:lnTo>
                    <a:pt x="3" y="40"/>
                  </a:lnTo>
                  <a:lnTo>
                    <a:pt x="12" y="23"/>
                  </a:lnTo>
                  <a:lnTo>
                    <a:pt x="24" y="11"/>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8" name="Shape 10038"/>
            <p:cNvSpPr/>
            <p:nvPr/>
          </p:nvSpPr>
          <p:spPr>
            <a:xfrm>
              <a:off x="4253" y="4045"/>
              <a:ext cx="51" cy="51"/>
            </a:xfrm>
            <a:custGeom>
              <a:avLst/>
              <a:gdLst/>
              <a:ahLst/>
              <a:cxnLst/>
              <a:rect l="0" t="0" r="0" b="0"/>
              <a:pathLst>
                <a:path w="461" h="461" extrusionOk="0">
                  <a:moveTo>
                    <a:pt x="403" y="0"/>
                  </a:moveTo>
                  <a:lnTo>
                    <a:pt x="421" y="3"/>
                  </a:lnTo>
                  <a:lnTo>
                    <a:pt x="437" y="11"/>
                  </a:lnTo>
                  <a:lnTo>
                    <a:pt x="449" y="23"/>
                  </a:lnTo>
                  <a:lnTo>
                    <a:pt x="458" y="40"/>
                  </a:lnTo>
                  <a:lnTo>
                    <a:pt x="461" y="57"/>
                  </a:lnTo>
                  <a:lnTo>
                    <a:pt x="461" y="461"/>
                  </a:lnTo>
                  <a:lnTo>
                    <a:pt x="58" y="461"/>
                  </a:lnTo>
                  <a:lnTo>
                    <a:pt x="40" y="458"/>
                  </a:lnTo>
                  <a:lnTo>
                    <a:pt x="24" y="449"/>
                  </a:lnTo>
                  <a:lnTo>
                    <a:pt x="12" y="437"/>
                  </a:lnTo>
                  <a:lnTo>
                    <a:pt x="3" y="421"/>
                  </a:lnTo>
                  <a:lnTo>
                    <a:pt x="0" y="403"/>
                  </a:lnTo>
                  <a:lnTo>
                    <a:pt x="3" y="385"/>
                  </a:lnTo>
                  <a:lnTo>
                    <a:pt x="12" y="370"/>
                  </a:lnTo>
                  <a:lnTo>
                    <a:pt x="24" y="357"/>
                  </a:lnTo>
                  <a:lnTo>
                    <a:pt x="40" y="349"/>
                  </a:lnTo>
                  <a:lnTo>
                    <a:pt x="58" y="346"/>
                  </a:lnTo>
                  <a:lnTo>
                    <a:pt x="346" y="346"/>
                  </a:lnTo>
                  <a:lnTo>
                    <a:pt x="346" y="57"/>
                  </a:lnTo>
                  <a:lnTo>
                    <a:pt x="349" y="40"/>
                  </a:lnTo>
                  <a:lnTo>
                    <a:pt x="357" y="23"/>
                  </a:lnTo>
                  <a:lnTo>
                    <a:pt x="369" y="11"/>
                  </a:lnTo>
                  <a:lnTo>
                    <a:pt x="386" y="3"/>
                  </a:lnTo>
                  <a:lnTo>
                    <a:pt x="4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39" name="Shape 10039"/>
            <p:cNvSpPr/>
            <p:nvPr/>
          </p:nvSpPr>
          <p:spPr>
            <a:xfrm>
              <a:off x="4246" y="3770"/>
              <a:ext cx="58" cy="51"/>
            </a:xfrm>
            <a:custGeom>
              <a:avLst/>
              <a:gdLst/>
              <a:ahLst/>
              <a:cxnLst/>
              <a:rect l="0" t="0" r="0" b="0"/>
              <a:pathLst>
                <a:path w="518" h="460" extrusionOk="0">
                  <a:moveTo>
                    <a:pt x="57" y="0"/>
                  </a:moveTo>
                  <a:lnTo>
                    <a:pt x="518" y="0"/>
                  </a:lnTo>
                  <a:lnTo>
                    <a:pt x="518" y="403"/>
                  </a:lnTo>
                  <a:lnTo>
                    <a:pt x="515" y="421"/>
                  </a:lnTo>
                  <a:lnTo>
                    <a:pt x="506" y="436"/>
                  </a:lnTo>
                  <a:lnTo>
                    <a:pt x="494" y="449"/>
                  </a:lnTo>
                  <a:lnTo>
                    <a:pt x="478" y="457"/>
                  </a:lnTo>
                  <a:lnTo>
                    <a:pt x="460" y="460"/>
                  </a:lnTo>
                  <a:lnTo>
                    <a:pt x="443" y="457"/>
                  </a:lnTo>
                  <a:lnTo>
                    <a:pt x="426" y="449"/>
                  </a:lnTo>
                  <a:lnTo>
                    <a:pt x="414" y="436"/>
                  </a:lnTo>
                  <a:lnTo>
                    <a:pt x="406" y="421"/>
                  </a:lnTo>
                  <a:lnTo>
                    <a:pt x="403" y="403"/>
                  </a:lnTo>
                  <a:lnTo>
                    <a:pt x="403" y="115"/>
                  </a:lnTo>
                  <a:lnTo>
                    <a:pt x="57" y="115"/>
                  </a:lnTo>
                  <a:lnTo>
                    <a:pt x="39" y="112"/>
                  </a:lnTo>
                  <a:lnTo>
                    <a:pt x="24" y="103"/>
                  </a:lnTo>
                  <a:lnTo>
                    <a:pt x="11" y="92"/>
                  </a:lnTo>
                  <a:lnTo>
                    <a:pt x="3" y="75"/>
                  </a:lnTo>
                  <a:lnTo>
                    <a:pt x="0" y="57"/>
                  </a:lnTo>
                  <a:lnTo>
                    <a:pt x="3" y="39"/>
                  </a:lnTo>
                  <a:lnTo>
                    <a:pt x="11" y="24"/>
                  </a:lnTo>
                  <a:lnTo>
                    <a:pt x="24" y="11"/>
                  </a:lnTo>
                  <a:lnTo>
                    <a:pt x="39" y="3"/>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0" name="Shape 10040"/>
            <p:cNvSpPr/>
            <p:nvPr/>
          </p:nvSpPr>
          <p:spPr>
            <a:xfrm>
              <a:off x="3920" y="3770"/>
              <a:ext cx="51" cy="51"/>
            </a:xfrm>
            <a:custGeom>
              <a:avLst/>
              <a:gdLst/>
              <a:ahLst/>
              <a:cxnLst/>
              <a:rect l="0" t="0" r="0" b="0"/>
              <a:pathLst>
                <a:path w="461" h="460" extrusionOk="0">
                  <a:moveTo>
                    <a:pt x="0" y="0"/>
                  </a:moveTo>
                  <a:lnTo>
                    <a:pt x="403" y="0"/>
                  </a:lnTo>
                  <a:lnTo>
                    <a:pt x="421" y="3"/>
                  </a:lnTo>
                  <a:lnTo>
                    <a:pt x="437" y="11"/>
                  </a:lnTo>
                  <a:lnTo>
                    <a:pt x="449" y="24"/>
                  </a:lnTo>
                  <a:lnTo>
                    <a:pt x="458" y="39"/>
                  </a:lnTo>
                  <a:lnTo>
                    <a:pt x="461" y="57"/>
                  </a:lnTo>
                  <a:lnTo>
                    <a:pt x="458" y="75"/>
                  </a:lnTo>
                  <a:lnTo>
                    <a:pt x="449" y="92"/>
                  </a:lnTo>
                  <a:lnTo>
                    <a:pt x="437" y="103"/>
                  </a:lnTo>
                  <a:lnTo>
                    <a:pt x="421" y="112"/>
                  </a:lnTo>
                  <a:lnTo>
                    <a:pt x="403" y="115"/>
                  </a:lnTo>
                  <a:lnTo>
                    <a:pt x="115" y="115"/>
                  </a:lnTo>
                  <a:lnTo>
                    <a:pt x="115" y="403"/>
                  </a:lnTo>
                  <a:lnTo>
                    <a:pt x="112" y="421"/>
                  </a:lnTo>
                  <a:lnTo>
                    <a:pt x="104" y="436"/>
                  </a:lnTo>
                  <a:lnTo>
                    <a:pt x="92" y="449"/>
                  </a:lnTo>
                  <a:lnTo>
                    <a:pt x="75" y="457"/>
                  </a:lnTo>
                  <a:lnTo>
                    <a:pt x="58" y="460"/>
                  </a:lnTo>
                  <a:lnTo>
                    <a:pt x="40" y="457"/>
                  </a:lnTo>
                  <a:lnTo>
                    <a:pt x="24" y="449"/>
                  </a:lnTo>
                  <a:lnTo>
                    <a:pt x="12" y="436"/>
                  </a:lnTo>
                  <a:lnTo>
                    <a:pt x="3" y="421"/>
                  </a:lnTo>
                  <a:lnTo>
                    <a:pt x="0" y="40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1" name="Shape 10041"/>
            <p:cNvSpPr/>
            <p:nvPr/>
          </p:nvSpPr>
          <p:spPr>
            <a:xfrm>
              <a:off x="3939" y="3795"/>
              <a:ext cx="346" cy="122"/>
            </a:xfrm>
            <a:custGeom>
              <a:avLst/>
              <a:gdLst/>
              <a:ahLst/>
              <a:cxnLst/>
              <a:rect l="0" t="0" r="0" b="0"/>
              <a:pathLst>
                <a:path w="3110" h="1095" extrusionOk="0">
                  <a:moveTo>
                    <a:pt x="2937" y="115"/>
                  </a:moveTo>
                  <a:lnTo>
                    <a:pt x="2920" y="118"/>
                  </a:lnTo>
                  <a:lnTo>
                    <a:pt x="2903" y="127"/>
                  </a:lnTo>
                  <a:lnTo>
                    <a:pt x="2891" y="139"/>
                  </a:lnTo>
                  <a:lnTo>
                    <a:pt x="2883" y="155"/>
                  </a:lnTo>
                  <a:lnTo>
                    <a:pt x="2880" y="173"/>
                  </a:lnTo>
                  <a:lnTo>
                    <a:pt x="2880" y="979"/>
                  </a:lnTo>
                  <a:lnTo>
                    <a:pt x="2883" y="997"/>
                  </a:lnTo>
                  <a:lnTo>
                    <a:pt x="2891" y="1014"/>
                  </a:lnTo>
                  <a:lnTo>
                    <a:pt x="2903" y="1026"/>
                  </a:lnTo>
                  <a:lnTo>
                    <a:pt x="2920" y="1034"/>
                  </a:lnTo>
                  <a:lnTo>
                    <a:pt x="2937" y="1037"/>
                  </a:lnTo>
                  <a:lnTo>
                    <a:pt x="2955" y="1034"/>
                  </a:lnTo>
                  <a:lnTo>
                    <a:pt x="2971" y="1026"/>
                  </a:lnTo>
                  <a:lnTo>
                    <a:pt x="2983" y="1014"/>
                  </a:lnTo>
                  <a:lnTo>
                    <a:pt x="2992" y="997"/>
                  </a:lnTo>
                  <a:lnTo>
                    <a:pt x="2995" y="979"/>
                  </a:lnTo>
                  <a:lnTo>
                    <a:pt x="2995" y="173"/>
                  </a:lnTo>
                  <a:lnTo>
                    <a:pt x="2992" y="155"/>
                  </a:lnTo>
                  <a:lnTo>
                    <a:pt x="2983" y="139"/>
                  </a:lnTo>
                  <a:lnTo>
                    <a:pt x="2971" y="127"/>
                  </a:lnTo>
                  <a:lnTo>
                    <a:pt x="2955" y="118"/>
                  </a:lnTo>
                  <a:lnTo>
                    <a:pt x="2937" y="115"/>
                  </a:lnTo>
                  <a:close/>
                  <a:moveTo>
                    <a:pt x="2765" y="115"/>
                  </a:moveTo>
                  <a:lnTo>
                    <a:pt x="2747" y="118"/>
                  </a:lnTo>
                  <a:lnTo>
                    <a:pt x="2731" y="127"/>
                  </a:lnTo>
                  <a:lnTo>
                    <a:pt x="2719" y="139"/>
                  </a:lnTo>
                  <a:lnTo>
                    <a:pt x="2710" y="155"/>
                  </a:lnTo>
                  <a:lnTo>
                    <a:pt x="2707" y="173"/>
                  </a:lnTo>
                  <a:lnTo>
                    <a:pt x="2707" y="979"/>
                  </a:lnTo>
                  <a:lnTo>
                    <a:pt x="2710" y="997"/>
                  </a:lnTo>
                  <a:lnTo>
                    <a:pt x="2719" y="1014"/>
                  </a:lnTo>
                  <a:lnTo>
                    <a:pt x="2731" y="1026"/>
                  </a:lnTo>
                  <a:lnTo>
                    <a:pt x="2747" y="1034"/>
                  </a:lnTo>
                  <a:lnTo>
                    <a:pt x="2765" y="1037"/>
                  </a:lnTo>
                  <a:lnTo>
                    <a:pt x="2782" y="1034"/>
                  </a:lnTo>
                  <a:lnTo>
                    <a:pt x="2799" y="1026"/>
                  </a:lnTo>
                  <a:lnTo>
                    <a:pt x="2811" y="1014"/>
                  </a:lnTo>
                  <a:lnTo>
                    <a:pt x="2819" y="997"/>
                  </a:lnTo>
                  <a:lnTo>
                    <a:pt x="2822" y="979"/>
                  </a:lnTo>
                  <a:lnTo>
                    <a:pt x="2822" y="173"/>
                  </a:lnTo>
                  <a:lnTo>
                    <a:pt x="2819" y="155"/>
                  </a:lnTo>
                  <a:lnTo>
                    <a:pt x="2811" y="139"/>
                  </a:lnTo>
                  <a:lnTo>
                    <a:pt x="2799" y="127"/>
                  </a:lnTo>
                  <a:lnTo>
                    <a:pt x="2782" y="118"/>
                  </a:lnTo>
                  <a:lnTo>
                    <a:pt x="2765" y="115"/>
                  </a:lnTo>
                  <a:close/>
                  <a:moveTo>
                    <a:pt x="2419" y="115"/>
                  </a:moveTo>
                  <a:lnTo>
                    <a:pt x="2401" y="118"/>
                  </a:lnTo>
                  <a:lnTo>
                    <a:pt x="2385" y="127"/>
                  </a:lnTo>
                  <a:lnTo>
                    <a:pt x="2373" y="139"/>
                  </a:lnTo>
                  <a:lnTo>
                    <a:pt x="2365" y="155"/>
                  </a:lnTo>
                  <a:lnTo>
                    <a:pt x="2361" y="173"/>
                  </a:lnTo>
                  <a:lnTo>
                    <a:pt x="2361" y="979"/>
                  </a:lnTo>
                  <a:lnTo>
                    <a:pt x="2365" y="997"/>
                  </a:lnTo>
                  <a:lnTo>
                    <a:pt x="2373" y="1014"/>
                  </a:lnTo>
                  <a:lnTo>
                    <a:pt x="2385" y="1026"/>
                  </a:lnTo>
                  <a:lnTo>
                    <a:pt x="2401" y="1034"/>
                  </a:lnTo>
                  <a:lnTo>
                    <a:pt x="2419" y="1037"/>
                  </a:lnTo>
                  <a:lnTo>
                    <a:pt x="2437" y="1034"/>
                  </a:lnTo>
                  <a:lnTo>
                    <a:pt x="2453" y="1026"/>
                  </a:lnTo>
                  <a:lnTo>
                    <a:pt x="2465" y="1014"/>
                  </a:lnTo>
                  <a:lnTo>
                    <a:pt x="2473" y="997"/>
                  </a:lnTo>
                  <a:lnTo>
                    <a:pt x="2477" y="979"/>
                  </a:lnTo>
                  <a:lnTo>
                    <a:pt x="2477" y="173"/>
                  </a:lnTo>
                  <a:lnTo>
                    <a:pt x="2473" y="155"/>
                  </a:lnTo>
                  <a:lnTo>
                    <a:pt x="2465" y="139"/>
                  </a:lnTo>
                  <a:lnTo>
                    <a:pt x="2453" y="127"/>
                  </a:lnTo>
                  <a:lnTo>
                    <a:pt x="2437" y="118"/>
                  </a:lnTo>
                  <a:lnTo>
                    <a:pt x="2419" y="115"/>
                  </a:lnTo>
                  <a:close/>
                  <a:moveTo>
                    <a:pt x="2246" y="115"/>
                  </a:moveTo>
                  <a:lnTo>
                    <a:pt x="2228" y="118"/>
                  </a:lnTo>
                  <a:lnTo>
                    <a:pt x="2213" y="127"/>
                  </a:lnTo>
                  <a:lnTo>
                    <a:pt x="2200" y="139"/>
                  </a:lnTo>
                  <a:lnTo>
                    <a:pt x="2192" y="155"/>
                  </a:lnTo>
                  <a:lnTo>
                    <a:pt x="2189" y="173"/>
                  </a:lnTo>
                  <a:lnTo>
                    <a:pt x="2189" y="979"/>
                  </a:lnTo>
                  <a:lnTo>
                    <a:pt x="2192" y="997"/>
                  </a:lnTo>
                  <a:lnTo>
                    <a:pt x="2200" y="1014"/>
                  </a:lnTo>
                  <a:lnTo>
                    <a:pt x="2213" y="1026"/>
                  </a:lnTo>
                  <a:lnTo>
                    <a:pt x="2228" y="1034"/>
                  </a:lnTo>
                  <a:lnTo>
                    <a:pt x="2246" y="1037"/>
                  </a:lnTo>
                  <a:lnTo>
                    <a:pt x="2264" y="1034"/>
                  </a:lnTo>
                  <a:lnTo>
                    <a:pt x="2280" y="1026"/>
                  </a:lnTo>
                  <a:lnTo>
                    <a:pt x="2292" y="1014"/>
                  </a:lnTo>
                  <a:lnTo>
                    <a:pt x="2301" y="997"/>
                  </a:lnTo>
                  <a:lnTo>
                    <a:pt x="2304" y="979"/>
                  </a:lnTo>
                  <a:lnTo>
                    <a:pt x="2304" y="173"/>
                  </a:lnTo>
                  <a:lnTo>
                    <a:pt x="2301" y="155"/>
                  </a:lnTo>
                  <a:lnTo>
                    <a:pt x="2292" y="139"/>
                  </a:lnTo>
                  <a:lnTo>
                    <a:pt x="2280" y="127"/>
                  </a:lnTo>
                  <a:lnTo>
                    <a:pt x="2264" y="118"/>
                  </a:lnTo>
                  <a:lnTo>
                    <a:pt x="2246" y="115"/>
                  </a:lnTo>
                  <a:close/>
                  <a:moveTo>
                    <a:pt x="1958" y="115"/>
                  </a:moveTo>
                  <a:lnTo>
                    <a:pt x="1940" y="118"/>
                  </a:lnTo>
                  <a:lnTo>
                    <a:pt x="1925" y="127"/>
                  </a:lnTo>
                  <a:lnTo>
                    <a:pt x="1912" y="139"/>
                  </a:lnTo>
                  <a:lnTo>
                    <a:pt x="1904" y="155"/>
                  </a:lnTo>
                  <a:lnTo>
                    <a:pt x="1901" y="173"/>
                  </a:lnTo>
                  <a:lnTo>
                    <a:pt x="1901" y="979"/>
                  </a:lnTo>
                  <a:lnTo>
                    <a:pt x="1904" y="997"/>
                  </a:lnTo>
                  <a:lnTo>
                    <a:pt x="1912" y="1014"/>
                  </a:lnTo>
                  <a:lnTo>
                    <a:pt x="1925" y="1026"/>
                  </a:lnTo>
                  <a:lnTo>
                    <a:pt x="1940" y="1034"/>
                  </a:lnTo>
                  <a:lnTo>
                    <a:pt x="1958" y="1037"/>
                  </a:lnTo>
                  <a:lnTo>
                    <a:pt x="1976" y="1034"/>
                  </a:lnTo>
                  <a:lnTo>
                    <a:pt x="1992" y="1026"/>
                  </a:lnTo>
                  <a:lnTo>
                    <a:pt x="2004" y="1014"/>
                  </a:lnTo>
                  <a:lnTo>
                    <a:pt x="2013" y="997"/>
                  </a:lnTo>
                  <a:lnTo>
                    <a:pt x="2016" y="979"/>
                  </a:lnTo>
                  <a:lnTo>
                    <a:pt x="2016" y="173"/>
                  </a:lnTo>
                  <a:lnTo>
                    <a:pt x="2013" y="155"/>
                  </a:lnTo>
                  <a:lnTo>
                    <a:pt x="2004" y="139"/>
                  </a:lnTo>
                  <a:lnTo>
                    <a:pt x="1992" y="127"/>
                  </a:lnTo>
                  <a:lnTo>
                    <a:pt x="1976" y="118"/>
                  </a:lnTo>
                  <a:lnTo>
                    <a:pt x="1958" y="115"/>
                  </a:lnTo>
                  <a:close/>
                  <a:moveTo>
                    <a:pt x="1785" y="115"/>
                  </a:moveTo>
                  <a:lnTo>
                    <a:pt x="1768" y="118"/>
                  </a:lnTo>
                  <a:lnTo>
                    <a:pt x="1751" y="127"/>
                  </a:lnTo>
                  <a:lnTo>
                    <a:pt x="1739" y="139"/>
                  </a:lnTo>
                  <a:lnTo>
                    <a:pt x="1731" y="155"/>
                  </a:lnTo>
                  <a:lnTo>
                    <a:pt x="1728" y="173"/>
                  </a:lnTo>
                  <a:lnTo>
                    <a:pt x="1728" y="979"/>
                  </a:lnTo>
                  <a:lnTo>
                    <a:pt x="1731" y="997"/>
                  </a:lnTo>
                  <a:lnTo>
                    <a:pt x="1739" y="1014"/>
                  </a:lnTo>
                  <a:lnTo>
                    <a:pt x="1751" y="1026"/>
                  </a:lnTo>
                  <a:lnTo>
                    <a:pt x="1768" y="1034"/>
                  </a:lnTo>
                  <a:lnTo>
                    <a:pt x="1785" y="1037"/>
                  </a:lnTo>
                  <a:lnTo>
                    <a:pt x="1803" y="1034"/>
                  </a:lnTo>
                  <a:lnTo>
                    <a:pt x="1819" y="1026"/>
                  </a:lnTo>
                  <a:lnTo>
                    <a:pt x="1831" y="1014"/>
                  </a:lnTo>
                  <a:lnTo>
                    <a:pt x="1840" y="997"/>
                  </a:lnTo>
                  <a:lnTo>
                    <a:pt x="1843" y="979"/>
                  </a:lnTo>
                  <a:lnTo>
                    <a:pt x="1843" y="173"/>
                  </a:lnTo>
                  <a:lnTo>
                    <a:pt x="1840" y="155"/>
                  </a:lnTo>
                  <a:lnTo>
                    <a:pt x="1831" y="139"/>
                  </a:lnTo>
                  <a:lnTo>
                    <a:pt x="1819" y="127"/>
                  </a:lnTo>
                  <a:lnTo>
                    <a:pt x="1803" y="118"/>
                  </a:lnTo>
                  <a:lnTo>
                    <a:pt x="1785" y="115"/>
                  </a:lnTo>
                  <a:close/>
                  <a:moveTo>
                    <a:pt x="1497" y="115"/>
                  </a:moveTo>
                  <a:lnTo>
                    <a:pt x="1480" y="118"/>
                  </a:lnTo>
                  <a:lnTo>
                    <a:pt x="1463" y="127"/>
                  </a:lnTo>
                  <a:lnTo>
                    <a:pt x="1451" y="139"/>
                  </a:lnTo>
                  <a:lnTo>
                    <a:pt x="1443" y="155"/>
                  </a:lnTo>
                  <a:lnTo>
                    <a:pt x="1440" y="173"/>
                  </a:lnTo>
                  <a:lnTo>
                    <a:pt x="1440" y="979"/>
                  </a:lnTo>
                  <a:lnTo>
                    <a:pt x="1443" y="997"/>
                  </a:lnTo>
                  <a:lnTo>
                    <a:pt x="1451" y="1014"/>
                  </a:lnTo>
                  <a:lnTo>
                    <a:pt x="1463" y="1026"/>
                  </a:lnTo>
                  <a:lnTo>
                    <a:pt x="1480" y="1034"/>
                  </a:lnTo>
                  <a:lnTo>
                    <a:pt x="1497" y="1037"/>
                  </a:lnTo>
                  <a:lnTo>
                    <a:pt x="1515" y="1034"/>
                  </a:lnTo>
                  <a:lnTo>
                    <a:pt x="1531" y="1026"/>
                  </a:lnTo>
                  <a:lnTo>
                    <a:pt x="1543" y="1014"/>
                  </a:lnTo>
                  <a:lnTo>
                    <a:pt x="1552" y="997"/>
                  </a:lnTo>
                  <a:lnTo>
                    <a:pt x="1555" y="979"/>
                  </a:lnTo>
                  <a:lnTo>
                    <a:pt x="1555" y="173"/>
                  </a:lnTo>
                  <a:lnTo>
                    <a:pt x="1552" y="155"/>
                  </a:lnTo>
                  <a:lnTo>
                    <a:pt x="1543" y="139"/>
                  </a:lnTo>
                  <a:lnTo>
                    <a:pt x="1531" y="127"/>
                  </a:lnTo>
                  <a:lnTo>
                    <a:pt x="1515" y="118"/>
                  </a:lnTo>
                  <a:lnTo>
                    <a:pt x="1497" y="115"/>
                  </a:lnTo>
                  <a:close/>
                  <a:moveTo>
                    <a:pt x="1152" y="115"/>
                  </a:moveTo>
                  <a:lnTo>
                    <a:pt x="1134" y="118"/>
                  </a:lnTo>
                  <a:lnTo>
                    <a:pt x="1118" y="127"/>
                  </a:lnTo>
                  <a:lnTo>
                    <a:pt x="1106" y="139"/>
                  </a:lnTo>
                  <a:lnTo>
                    <a:pt x="1097" y="155"/>
                  </a:lnTo>
                  <a:lnTo>
                    <a:pt x="1094" y="173"/>
                  </a:lnTo>
                  <a:lnTo>
                    <a:pt x="1094" y="979"/>
                  </a:lnTo>
                  <a:lnTo>
                    <a:pt x="1097" y="997"/>
                  </a:lnTo>
                  <a:lnTo>
                    <a:pt x="1106" y="1014"/>
                  </a:lnTo>
                  <a:lnTo>
                    <a:pt x="1118" y="1026"/>
                  </a:lnTo>
                  <a:lnTo>
                    <a:pt x="1134" y="1034"/>
                  </a:lnTo>
                  <a:lnTo>
                    <a:pt x="1152" y="1037"/>
                  </a:lnTo>
                  <a:lnTo>
                    <a:pt x="1170" y="1034"/>
                  </a:lnTo>
                  <a:lnTo>
                    <a:pt x="1185" y="1026"/>
                  </a:lnTo>
                  <a:lnTo>
                    <a:pt x="1198" y="1014"/>
                  </a:lnTo>
                  <a:lnTo>
                    <a:pt x="1206" y="997"/>
                  </a:lnTo>
                  <a:lnTo>
                    <a:pt x="1209" y="979"/>
                  </a:lnTo>
                  <a:lnTo>
                    <a:pt x="1209" y="173"/>
                  </a:lnTo>
                  <a:lnTo>
                    <a:pt x="1206" y="155"/>
                  </a:lnTo>
                  <a:lnTo>
                    <a:pt x="1198" y="139"/>
                  </a:lnTo>
                  <a:lnTo>
                    <a:pt x="1185" y="127"/>
                  </a:lnTo>
                  <a:lnTo>
                    <a:pt x="1170" y="118"/>
                  </a:lnTo>
                  <a:lnTo>
                    <a:pt x="1152" y="115"/>
                  </a:lnTo>
                  <a:close/>
                  <a:moveTo>
                    <a:pt x="979" y="115"/>
                  </a:moveTo>
                  <a:lnTo>
                    <a:pt x="961" y="118"/>
                  </a:lnTo>
                  <a:lnTo>
                    <a:pt x="945" y="127"/>
                  </a:lnTo>
                  <a:lnTo>
                    <a:pt x="933" y="139"/>
                  </a:lnTo>
                  <a:lnTo>
                    <a:pt x="925" y="155"/>
                  </a:lnTo>
                  <a:lnTo>
                    <a:pt x="921" y="173"/>
                  </a:lnTo>
                  <a:lnTo>
                    <a:pt x="921" y="979"/>
                  </a:lnTo>
                  <a:lnTo>
                    <a:pt x="925" y="997"/>
                  </a:lnTo>
                  <a:lnTo>
                    <a:pt x="933" y="1014"/>
                  </a:lnTo>
                  <a:lnTo>
                    <a:pt x="945" y="1026"/>
                  </a:lnTo>
                  <a:lnTo>
                    <a:pt x="961" y="1034"/>
                  </a:lnTo>
                  <a:lnTo>
                    <a:pt x="979" y="1037"/>
                  </a:lnTo>
                  <a:lnTo>
                    <a:pt x="997" y="1034"/>
                  </a:lnTo>
                  <a:lnTo>
                    <a:pt x="1013" y="1026"/>
                  </a:lnTo>
                  <a:lnTo>
                    <a:pt x="1025" y="1014"/>
                  </a:lnTo>
                  <a:lnTo>
                    <a:pt x="1033" y="997"/>
                  </a:lnTo>
                  <a:lnTo>
                    <a:pt x="1037" y="979"/>
                  </a:lnTo>
                  <a:lnTo>
                    <a:pt x="1037" y="173"/>
                  </a:lnTo>
                  <a:lnTo>
                    <a:pt x="1033" y="155"/>
                  </a:lnTo>
                  <a:lnTo>
                    <a:pt x="1025" y="139"/>
                  </a:lnTo>
                  <a:lnTo>
                    <a:pt x="1013" y="127"/>
                  </a:lnTo>
                  <a:lnTo>
                    <a:pt x="997" y="118"/>
                  </a:lnTo>
                  <a:lnTo>
                    <a:pt x="979" y="115"/>
                  </a:lnTo>
                  <a:close/>
                  <a:moveTo>
                    <a:pt x="806" y="115"/>
                  </a:moveTo>
                  <a:lnTo>
                    <a:pt x="788" y="118"/>
                  </a:lnTo>
                  <a:lnTo>
                    <a:pt x="773" y="127"/>
                  </a:lnTo>
                  <a:lnTo>
                    <a:pt x="760" y="139"/>
                  </a:lnTo>
                  <a:lnTo>
                    <a:pt x="752" y="155"/>
                  </a:lnTo>
                  <a:lnTo>
                    <a:pt x="749" y="173"/>
                  </a:lnTo>
                  <a:lnTo>
                    <a:pt x="749" y="979"/>
                  </a:lnTo>
                  <a:lnTo>
                    <a:pt x="752" y="997"/>
                  </a:lnTo>
                  <a:lnTo>
                    <a:pt x="760" y="1014"/>
                  </a:lnTo>
                  <a:lnTo>
                    <a:pt x="773" y="1026"/>
                  </a:lnTo>
                  <a:lnTo>
                    <a:pt x="788" y="1034"/>
                  </a:lnTo>
                  <a:lnTo>
                    <a:pt x="806" y="1037"/>
                  </a:lnTo>
                  <a:lnTo>
                    <a:pt x="824" y="1034"/>
                  </a:lnTo>
                  <a:lnTo>
                    <a:pt x="840" y="1026"/>
                  </a:lnTo>
                  <a:lnTo>
                    <a:pt x="852" y="1014"/>
                  </a:lnTo>
                  <a:lnTo>
                    <a:pt x="861" y="997"/>
                  </a:lnTo>
                  <a:lnTo>
                    <a:pt x="864" y="979"/>
                  </a:lnTo>
                  <a:lnTo>
                    <a:pt x="864" y="173"/>
                  </a:lnTo>
                  <a:lnTo>
                    <a:pt x="861" y="155"/>
                  </a:lnTo>
                  <a:lnTo>
                    <a:pt x="852" y="139"/>
                  </a:lnTo>
                  <a:lnTo>
                    <a:pt x="840" y="127"/>
                  </a:lnTo>
                  <a:lnTo>
                    <a:pt x="824" y="118"/>
                  </a:lnTo>
                  <a:lnTo>
                    <a:pt x="806" y="115"/>
                  </a:lnTo>
                  <a:close/>
                  <a:moveTo>
                    <a:pt x="518" y="115"/>
                  </a:moveTo>
                  <a:lnTo>
                    <a:pt x="500" y="118"/>
                  </a:lnTo>
                  <a:lnTo>
                    <a:pt x="485" y="127"/>
                  </a:lnTo>
                  <a:lnTo>
                    <a:pt x="472" y="139"/>
                  </a:lnTo>
                  <a:lnTo>
                    <a:pt x="464" y="155"/>
                  </a:lnTo>
                  <a:lnTo>
                    <a:pt x="461" y="173"/>
                  </a:lnTo>
                  <a:lnTo>
                    <a:pt x="461" y="979"/>
                  </a:lnTo>
                  <a:lnTo>
                    <a:pt x="464" y="997"/>
                  </a:lnTo>
                  <a:lnTo>
                    <a:pt x="472" y="1014"/>
                  </a:lnTo>
                  <a:lnTo>
                    <a:pt x="485" y="1026"/>
                  </a:lnTo>
                  <a:lnTo>
                    <a:pt x="500" y="1034"/>
                  </a:lnTo>
                  <a:lnTo>
                    <a:pt x="518" y="1037"/>
                  </a:lnTo>
                  <a:lnTo>
                    <a:pt x="536" y="1034"/>
                  </a:lnTo>
                  <a:lnTo>
                    <a:pt x="552" y="1026"/>
                  </a:lnTo>
                  <a:lnTo>
                    <a:pt x="564" y="1014"/>
                  </a:lnTo>
                  <a:lnTo>
                    <a:pt x="573" y="997"/>
                  </a:lnTo>
                  <a:lnTo>
                    <a:pt x="576" y="979"/>
                  </a:lnTo>
                  <a:lnTo>
                    <a:pt x="576" y="173"/>
                  </a:lnTo>
                  <a:lnTo>
                    <a:pt x="573" y="155"/>
                  </a:lnTo>
                  <a:lnTo>
                    <a:pt x="564" y="139"/>
                  </a:lnTo>
                  <a:lnTo>
                    <a:pt x="552" y="127"/>
                  </a:lnTo>
                  <a:lnTo>
                    <a:pt x="536" y="118"/>
                  </a:lnTo>
                  <a:lnTo>
                    <a:pt x="518" y="115"/>
                  </a:lnTo>
                  <a:close/>
                  <a:moveTo>
                    <a:pt x="345" y="115"/>
                  </a:moveTo>
                  <a:lnTo>
                    <a:pt x="328" y="118"/>
                  </a:lnTo>
                  <a:lnTo>
                    <a:pt x="311" y="127"/>
                  </a:lnTo>
                  <a:lnTo>
                    <a:pt x="299" y="139"/>
                  </a:lnTo>
                  <a:lnTo>
                    <a:pt x="291" y="155"/>
                  </a:lnTo>
                  <a:lnTo>
                    <a:pt x="288" y="173"/>
                  </a:lnTo>
                  <a:lnTo>
                    <a:pt x="288" y="979"/>
                  </a:lnTo>
                  <a:lnTo>
                    <a:pt x="291" y="997"/>
                  </a:lnTo>
                  <a:lnTo>
                    <a:pt x="299" y="1014"/>
                  </a:lnTo>
                  <a:lnTo>
                    <a:pt x="311" y="1026"/>
                  </a:lnTo>
                  <a:lnTo>
                    <a:pt x="328" y="1034"/>
                  </a:lnTo>
                  <a:lnTo>
                    <a:pt x="345" y="1037"/>
                  </a:lnTo>
                  <a:lnTo>
                    <a:pt x="363" y="1034"/>
                  </a:lnTo>
                  <a:lnTo>
                    <a:pt x="379" y="1026"/>
                  </a:lnTo>
                  <a:lnTo>
                    <a:pt x="391" y="1014"/>
                  </a:lnTo>
                  <a:lnTo>
                    <a:pt x="400" y="997"/>
                  </a:lnTo>
                  <a:lnTo>
                    <a:pt x="403" y="979"/>
                  </a:lnTo>
                  <a:lnTo>
                    <a:pt x="403" y="173"/>
                  </a:lnTo>
                  <a:lnTo>
                    <a:pt x="400" y="155"/>
                  </a:lnTo>
                  <a:lnTo>
                    <a:pt x="391" y="139"/>
                  </a:lnTo>
                  <a:lnTo>
                    <a:pt x="379" y="127"/>
                  </a:lnTo>
                  <a:lnTo>
                    <a:pt x="363" y="118"/>
                  </a:lnTo>
                  <a:lnTo>
                    <a:pt x="345" y="115"/>
                  </a:lnTo>
                  <a:close/>
                  <a:moveTo>
                    <a:pt x="173" y="115"/>
                  </a:moveTo>
                  <a:lnTo>
                    <a:pt x="155" y="118"/>
                  </a:lnTo>
                  <a:lnTo>
                    <a:pt x="139" y="127"/>
                  </a:lnTo>
                  <a:lnTo>
                    <a:pt x="127" y="139"/>
                  </a:lnTo>
                  <a:lnTo>
                    <a:pt x="118" y="155"/>
                  </a:lnTo>
                  <a:lnTo>
                    <a:pt x="115" y="173"/>
                  </a:lnTo>
                  <a:lnTo>
                    <a:pt x="115" y="979"/>
                  </a:lnTo>
                  <a:lnTo>
                    <a:pt x="118" y="997"/>
                  </a:lnTo>
                  <a:lnTo>
                    <a:pt x="127" y="1014"/>
                  </a:lnTo>
                  <a:lnTo>
                    <a:pt x="139" y="1026"/>
                  </a:lnTo>
                  <a:lnTo>
                    <a:pt x="155" y="1034"/>
                  </a:lnTo>
                  <a:lnTo>
                    <a:pt x="173" y="1037"/>
                  </a:lnTo>
                  <a:lnTo>
                    <a:pt x="190" y="1034"/>
                  </a:lnTo>
                  <a:lnTo>
                    <a:pt x="207" y="1026"/>
                  </a:lnTo>
                  <a:lnTo>
                    <a:pt x="219" y="1014"/>
                  </a:lnTo>
                  <a:lnTo>
                    <a:pt x="227" y="997"/>
                  </a:lnTo>
                  <a:lnTo>
                    <a:pt x="230" y="979"/>
                  </a:lnTo>
                  <a:lnTo>
                    <a:pt x="230" y="173"/>
                  </a:lnTo>
                  <a:lnTo>
                    <a:pt x="227" y="155"/>
                  </a:lnTo>
                  <a:lnTo>
                    <a:pt x="219" y="139"/>
                  </a:lnTo>
                  <a:lnTo>
                    <a:pt x="207" y="127"/>
                  </a:lnTo>
                  <a:lnTo>
                    <a:pt x="190" y="118"/>
                  </a:lnTo>
                  <a:lnTo>
                    <a:pt x="173" y="115"/>
                  </a:lnTo>
                  <a:close/>
                  <a:moveTo>
                    <a:pt x="0" y="0"/>
                  </a:moveTo>
                  <a:lnTo>
                    <a:pt x="3110" y="0"/>
                  </a:lnTo>
                  <a:lnTo>
                    <a:pt x="3110" y="1095"/>
                  </a:lnTo>
                  <a:lnTo>
                    <a:pt x="0" y="109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2" name="Shape 10042"/>
            <p:cNvSpPr/>
            <p:nvPr/>
          </p:nvSpPr>
          <p:spPr>
            <a:xfrm>
              <a:off x="3939" y="3930"/>
              <a:ext cx="346" cy="134"/>
            </a:xfrm>
            <a:custGeom>
              <a:avLst/>
              <a:gdLst/>
              <a:ahLst/>
              <a:cxnLst/>
              <a:rect l="0" t="0" r="0" b="0"/>
              <a:pathLst>
                <a:path w="3110" h="1210" extrusionOk="0">
                  <a:moveTo>
                    <a:pt x="2765" y="864"/>
                  </a:moveTo>
                  <a:lnTo>
                    <a:pt x="2747" y="867"/>
                  </a:lnTo>
                  <a:lnTo>
                    <a:pt x="2731" y="876"/>
                  </a:lnTo>
                  <a:lnTo>
                    <a:pt x="2719" y="888"/>
                  </a:lnTo>
                  <a:lnTo>
                    <a:pt x="2710" y="904"/>
                  </a:lnTo>
                  <a:lnTo>
                    <a:pt x="2707" y="922"/>
                  </a:lnTo>
                  <a:lnTo>
                    <a:pt x="2707" y="979"/>
                  </a:lnTo>
                  <a:lnTo>
                    <a:pt x="2710" y="997"/>
                  </a:lnTo>
                  <a:lnTo>
                    <a:pt x="2719" y="1013"/>
                  </a:lnTo>
                  <a:lnTo>
                    <a:pt x="2731" y="1025"/>
                  </a:lnTo>
                  <a:lnTo>
                    <a:pt x="2747" y="1034"/>
                  </a:lnTo>
                  <a:lnTo>
                    <a:pt x="2765" y="1037"/>
                  </a:lnTo>
                  <a:lnTo>
                    <a:pt x="2782" y="1034"/>
                  </a:lnTo>
                  <a:lnTo>
                    <a:pt x="2799" y="1025"/>
                  </a:lnTo>
                  <a:lnTo>
                    <a:pt x="2811" y="1013"/>
                  </a:lnTo>
                  <a:lnTo>
                    <a:pt x="2819" y="997"/>
                  </a:lnTo>
                  <a:lnTo>
                    <a:pt x="2822" y="979"/>
                  </a:lnTo>
                  <a:lnTo>
                    <a:pt x="2822" y="922"/>
                  </a:lnTo>
                  <a:lnTo>
                    <a:pt x="2819" y="904"/>
                  </a:lnTo>
                  <a:lnTo>
                    <a:pt x="2811" y="888"/>
                  </a:lnTo>
                  <a:lnTo>
                    <a:pt x="2799" y="876"/>
                  </a:lnTo>
                  <a:lnTo>
                    <a:pt x="2782" y="867"/>
                  </a:lnTo>
                  <a:lnTo>
                    <a:pt x="2765" y="864"/>
                  </a:lnTo>
                  <a:close/>
                  <a:moveTo>
                    <a:pt x="2592" y="864"/>
                  </a:moveTo>
                  <a:lnTo>
                    <a:pt x="2574" y="867"/>
                  </a:lnTo>
                  <a:lnTo>
                    <a:pt x="2558" y="876"/>
                  </a:lnTo>
                  <a:lnTo>
                    <a:pt x="2546" y="888"/>
                  </a:lnTo>
                  <a:lnTo>
                    <a:pt x="2537" y="904"/>
                  </a:lnTo>
                  <a:lnTo>
                    <a:pt x="2534" y="922"/>
                  </a:lnTo>
                  <a:lnTo>
                    <a:pt x="2534" y="979"/>
                  </a:lnTo>
                  <a:lnTo>
                    <a:pt x="2537" y="997"/>
                  </a:lnTo>
                  <a:lnTo>
                    <a:pt x="2546" y="1013"/>
                  </a:lnTo>
                  <a:lnTo>
                    <a:pt x="2558" y="1025"/>
                  </a:lnTo>
                  <a:lnTo>
                    <a:pt x="2574" y="1034"/>
                  </a:lnTo>
                  <a:lnTo>
                    <a:pt x="2592" y="1037"/>
                  </a:lnTo>
                  <a:lnTo>
                    <a:pt x="2610" y="1034"/>
                  </a:lnTo>
                  <a:lnTo>
                    <a:pt x="2625" y="1025"/>
                  </a:lnTo>
                  <a:lnTo>
                    <a:pt x="2638" y="1013"/>
                  </a:lnTo>
                  <a:lnTo>
                    <a:pt x="2646" y="997"/>
                  </a:lnTo>
                  <a:lnTo>
                    <a:pt x="2649" y="979"/>
                  </a:lnTo>
                  <a:lnTo>
                    <a:pt x="2649" y="922"/>
                  </a:lnTo>
                  <a:lnTo>
                    <a:pt x="2646" y="904"/>
                  </a:lnTo>
                  <a:lnTo>
                    <a:pt x="2638" y="888"/>
                  </a:lnTo>
                  <a:lnTo>
                    <a:pt x="2625" y="876"/>
                  </a:lnTo>
                  <a:lnTo>
                    <a:pt x="2610" y="867"/>
                  </a:lnTo>
                  <a:lnTo>
                    <a:pt x="2592" y="864"/>
                  </a:lnTo>
                  <a:close/>
                  <a:moveTo>
                    <a:pt x="2419" y="864"/>
                  </a:moveTo>
                  <a:lnTo>
                    <a:pt x="2401" y="867"/>
                  </a:lnTo>
                  <a:lnTo>
                    <a:pt x="2385" y="876"/>
                  </a:lnTo>
                  <a:lnTo>
                    <a:pt x="2373" y="888"/>
                  </a:lnTo>
                  <a:lnTo>
                    <a:pt x="2365" y="904"/>
                  </a:lnTo>
                  <a:lnTo>
                    <a:pt x="2361" y="922"/>
                  </a:lnTo>
                  <a:lnTo>
                    <a:pt x="2361" y="979"/>
                  </a:lnTo>
                  <a:lnTo>
                    <a:pt x="2365" y="997"/>
                  </a:lnTo>
                  <a:lnTo>
                    <a:pt x="2373" y="1013"/>
                  </a:lnTo>
                  <a:lnTo>
                    <a:pt x="2385" y="1025"/>
                  </a:lnTo>
                  <a:lnTo>
                    <a:pt x="2401" y="1034"/>
                  </a:lnTo>
                  <a:lnTo>
                    <a:pt x="2419" y="1037"/>
                  </a:lnTo>
                  <a:lnTo>
                    <a:pt x="2437" y="1034"/>
                  </a:lnTo>
                  <a:lnTo>
                    <a:pt x="2453" y="1025"/>
                  </a:lnTo>
                  <a:lnTo>
                    <a:pt x="2465" y="1013"/>
                  </a:lnTo>
                  <a:lnTo>
                    <a:pt x="2473" y="997"/>
                  </a:lnTo>
                  <a:lnTo>
                    <a:pt x="2477" y="979"/>
                  </a:lnTo>
                  <a:lnTo>
                    <a:pt x="2477" y="922"/>
                  </a:lnTo>
                  <a:lnTo>
                    <a:pt x="2473" y="904"/>
                  </a:lnTo>
                  <a:lnTo>
                    <a:pt x="2465" y="888"/>
                  </a:lnTo>
                  <a:lnTo>
                    <a:pt x="2453" y="876"/>
                  </a:lnTo>
                  <a:lnTo>
                    <a:pt x="2437" y="867"/>
                  </a:lnTo>
                  <a:lnTo>
                    <a:pt x="2419" y="864"/>
                  </a:lnTo>
                  <a:close/>
                  <a:moveTo>
                    <a:pt x="2246" y="864"/>
                  </a:moveTo>
                  <a:lnTo>
                    <a:pt x="2228" y="867"/>
                  </a:lnTo>
                  <a:lnTo>
                    <a:pt x="2213" y="876"/>
                  </a:lnTo>
                  <a:lnTo>
                    <a:pt x="2200" y="888"/>
                  </a:lnTo>
                  <a:lnTo>
                    <a:pt x="2192" y="904"/>
                  </a:lnTo>
                  <a:lnTo>
                    <a:pt x="2189" y="922"/>
                  </a:lnTo>
                  <a:lnTo>
                    <a:pt x="2189" y="979"/>
                  </a:lnTo>
                  <a:lnTo>
                    <a:pt x="2192" y="997"/>
                  </a:lnTo>
                  <a:lnTo>
                    <a:pt x="2200" y="1013"/>
                  </a:lnTo>
                  <a:lnTo>
                    <a:pt x="2213" y="1025"/>
                  </a:lnTo>
                  <a:lnTo>
                    <a:pt x="2228" y="1034"/>
                  </a:lnTo>
                  <a:lnTo>
                    <a:pt x="2246" y="1037"/>
                  </a:lnTo>
                  <a:lnTo>
                    <a:pt x="2264" y="1034"/>
                  </a:lnTo>
                  <a:lnTo>
                    <a:pt x="2280" y="1025"/>
                  </a:lnTo>
                  <a:lnTo>
                    <a:pt x="2292" y="1013"/>
                  </a:lnTo>
                  <a:lnTo>
                    <a:pt x="2301" y="997"/>
                  </a:lnTo>
                  <a:lnTo>
                    <a:pt x="2304" y="979"/>
                  </a:lnTo>
                  <a:lnTo>
                    <a:pt x="2304" y="922"/>
                  </a:lnTo>
                  <a:lnTo>
                    <a:pt x="2301" y="904"/>
                  </a:lnTo>
                  <a:lnTo>
                    <a:pt x="2292" y="888"/>
                  </a:lnTo>
                  <a:lnTo>
                    <a:pt x="2280" y="876"/>
                  </a:lnTo>
                  <a:lnTo>
                    <a:pt x="2264" y="867"/>
                  </a:lnTo>
                  <a:lnTo>
                    <a:pt x="2246" y="864"/>
                  </a:lnTo>
                  <a:close/>
                  <a:moveTo>
                    <a:pt x="2073" y="864"/>
                  </a:moveTo>
                  <a:lnTo>
                    <a:pt x="2056" y="867"/>
                  </a:lnTo>
                  <a:lnTo>
                    <a:pt x="2039" y="876"/>
                  </a:lnTo>
                  <a:lnTo>
                    <a:pt x="2027" y="888"/>
                  </a:lnTo>
                  <a:lnTo>
                    <a:pt x="2019" y="904"/>
                  </a:lnTo>
                  <a:lnTo>
                    <a:pt x="2016" y="922"/>
                  </a:lnTo>
                  <a:lnTo>
                    <a:pt x="2016" y="979"/>
                  </a:lnTo>
                  <a:lnTo>
                    <a:pt x="2019" y="997"/>
                  </a:lnTo>
                  <a:lnTo>
                    <a:pt x="2027" y="1013"/>
                  </a:lnTo>
                  <a:lnTo>
                    <a:pt x="2039" y="1025"/>
                  </a:lnTo>
                  <a:lnTo>
                    <a:pt x="2056" y="1034"/>
                  </a:lnTo>
                  <a:lnTo>
                    <a:pt x="2073" y="1037"/>
                  </a:lnTo>
                  <a:lnTo>
                    <a:pt x="2091" y="1034"/>
                  </a:lnTo>
                  <a:lnTo>
                    <a:pt x="2107" y="1025"/>
                  </a:lnTo>
                  <a:lnTo>
                    <a:pt x="2119" y="1013"/>
                  </a:lnTo>
                  <a:lnTo>
                    <a:pt x="2128" y="997"/>
                  </a:lnTo>
                  <a:lnTo>
                    <a:pt x="2131" y="979"/>
                  </a:lnTo>
                  <a:lnTo>
                    <a:pt x="2131" y="922"/>
                  </a:lnTo>
                  <a:lnTo>
                    <a:pt x="2128" y="904"/>
                  </a:lnTo>
                  <a:lnTo>
                    <a:pt x="2119" y="888"/>
                  </a:lnTo>
                  <a:lnTo>
                    <a:pt x="2107" y="876"/>
                  </a:lnTo>
                  <a:lnTo>
                    <a:pt x="2091" y="867"/>
                  </a:lnTo>
                  <a:lnTo>
                    <a:pt x="2073" y="864"/>
                  </a:lnTo>
                  <a:close/>
                  <a:moveTo>
                    <a:pt x="1901" y="864"/>
                  </a:moveTo>
                  <a:lnTo>
                    <a:pt x="1883" y="867"/>
                  </a:lnTo>
                  <a:lnTo>
                    <a:pt x="1867" y="876"/>
                  </a:lnTo>
                  <a:lnTo>
                    <a:pt x="1855" y="888"/>
                  </a:lnTo>
                  <a:lnTo>
                    <a:pt x="1846" y="904"/>
                  </a:lnTo>
                  <a:lnTo>
                    <a:pt x="1843" y="922"/>
                  </a:lnTo>
                  <a:lnTo>
                    <a:pt x="1843" y="979"/>
                  </a:lnTo>
                  <a:lnTo>
                    <a:pt x="1846" y="997"/>
                  </a:lnTo>
                  <a:lnTo>
                    <a:pt x="1855" y="1013"/>
                  </a:lnTo>
                  <a:lnTo>
                    <a:pt x="1867" y="1025"/>
                  </a:lnTo>
                  <a:lnTo>
                    <a:pt x="1883" y="1034"/>
                  </a:lnTo>
                  <a:lnTo>
                    <a:pt x="1901" y="1037"/>
                  </a:lnTo>
                  <a:lnTo>
                    <a:pt x="1918" y="1034"/>
                  </a:lnTo>
                  <a:lnTo>
                    <a:pt x="1935" y="1025"/>
                  </a:lnTo>
                  <a:lnTo>
                    <a:pt x="1947" y="1013"/>
                  </a:lnTo>
                  <a:lnTo>
                    <a:pt x="1955" y="997"/>
                  </a:lnTo>
                  <a:lnTo>
                    <a:pt x="1958" y="979"/>
                  </a:lnTo>
                  <a:lnTo>
                    <a:pt x="1958" y="922"/>
                  </a:lnTo>
                  <a:lnTo>
                    <a:pt x="1955" y="904"/>
                  </a:lnTo>
                  <a:lnTo>
                    <a:pt x="1947" y="888"/>
                  </a:lnTo>
                  <a:lnTo>
                    <a:pt x="1935" y="876"/>
                  </a:lnTo>
                  <a:lnTo>
                    <a:pt x="1918" y="867"/>
                  </a:lnTo>
                  <a:lnTo>
                    <a:pt x="1901" y="864"/>
                  </a:lnTo>
                  <a:close/>
                  <a:moveTo>
                    <a:pt x="1728" y="864"/>
                  </a:moveTo>
                  <a:lnTo>
                    <a:pt x="1710" y="867"/>
                  </a:lnTo>
                  <a:lnTo>
                    <a:pt x="1694" y="876"/>
                  </a:lnTo>
                  <a:lnTo>
                    <a:pt x="1682" y="888"/>
                  </a:lnTo>
                  <a:lnTo>
                    <a:pt x="1673" y="904"/>
                  </a:lnTo>
                  <a:lnTo>
                    <a:pt x="1670" y="922"/>
                  </a:lnTo>
                  <a:lnTo>
                    <a:pt x="1670" y="979"/>
                  </a:lnTo>
                  <a:lnTo>
                    <a:pt x="1673" y="997"/>
                  </a:lnTo>
                  <a:lnTo>
                    <a:pt x="1682" y="1013"/>
                  </a:lnTo>
                  <a:lnTo>
                    <a:pt x="1694" y="1025"/>
                  </a:lnTo>
                  <a:lnTo>
                    <a:pt x="1710" y="1034"/>
                  </a:lnTo>
                  <a:lnTo>
                    <a:pt x="1728" y="1037"/>
                  </a:lnTo>
                  <a:lnTo>
                    <a:pt x="1746" y="1034"/>
                  </a:lnTo>
                  <a:lnTo>
                    <a:pt x="1761" y="1025"/>
                  </a:lnTo>
                  <a:lnTo>
                    <a:pt x="1774" y="1013"/>
                  </a:lnTo>
                  <a:lnTo>
                    <a:pt x="1782" y="997"/>
                  </a:lnTo>
                  <a:lnTo>
                    <a:pt x="1785" y="979"/>
                  </a:lnTo>
                  <a:lnTo>
                    <a:pt x="1785" y="922"/>
                  </a:lnTo>
                  <a:lnTo>
                    <a:pt x="1782" y="904"/>
                  </a:lnTo>
                  <a:lnTo>
                    <a:pt x="1774" y="888"/>
                  </a:lnTo>
                  <a:lnTo>
                    <a:pt x="1761" y="876"/>
                  </a:lnTo>
                  <a:lnTo>
                    <a:pt x="1746" y="867"/>
                  </a:lnTo>
                  <a:lnTo>
                    <a:pt x="1728" y="864"/>
                  </a:lnTo>
                  <a:close/>
                  <a:moveTo>
                    <a:pt x="1555" y="864"/>
                  </a:moveTo>
                  <a:lnTo>
                    <a:pt x="1537" y="867"/>
                  </a:lnTo>
                  <a:lnTo>
                    <a:pt x="1521" y="876"/>
                  </a:lnTo>
                  <a:lnTo>
                    <a:pt x="1509" y="888"/>
                  </a:lnTo>
                  <a:lnTo>
                    <a:pt x="1501" y="904"/>
                  </a:lnTo>
                  <a:lnTo>
                    <a:pt x="1497" y="922"/>
                  </a:lnTo>
                  <a:lnTo>
                    <a:pt x="1497" y="979"/>
                  </a:lnTo>
                  <a:lnTo>
                    <a:pt x="1501" y="997"/>
                  </a:lnTo>
                  <a:lnTo>
                    <a:pt x="1509" y="1013"/>
                  </a:lnTo>
                  <a:lnTo>
                    <a:pt x="1521" y="1025"/>
                  </a:lnTo>
                  <a:lnTo>
                    <a:pt x="1537" y="1034"/>
                  </a:lnTo>
                  <a:lnTo>
                    <a:pt x="1555" y="1037"/>
                  </a:lnTo>
                  <a:lnTo>
                    <a:pt x="1573" y="1034"/>
                  </a:lnTo>
                  <a:lnTo>
                    <a:pt x="1589" y="1025"/>
                  </a:lnTo>
                  <a:lnTo>
                    <a:pt x="1601" y="1013"/>
                  </a:lnTo>
                  <a:lnTo>
                    <a:pt x="1609" y="997"/>
                  </a:lnTo>
                  <a:lnTo>
                    <a:pt x="1613" y="979"/>
                  </a:lnTo>
                  <a:lnTo>
                    <a:pt x="1613" y="922"/>
                  </a:lnTo>
                  <a:lnTo>
                    <a:pt x="1609" y="904"/>
                  </a:lnTo>
                  <a:lnTo>
                    <a:pt x="1601" y="888"/>
                  </a:lnTo>
                  <a:lnTo>
                    <a:pt x="1589" y="876"/>
                  </a:lnTo>
                  <a:lnTo>
                    <a:pt x="1573" y="867"/>
                  </a:lnTo>
                  <a:lnTo>
                    <a:pt x="1555" y="864"/>
                  </a:lnTo>
                  <a:close/>
                  <a:moveTo>
                    <a:pt x="1382" y="864"/>
                  </a:moveTo>
                  <a:lnTo>
                    <a:pt x="1364" y="867"/>
                  </a:lnTo>
                  <a:lnTo>
                    <a:pt x="1349" y="876"/>
                  </a:lnTo>
                  <a:lnTo>
                    <a:pt x="1336" y="888"/>
                  </a:lnTo>
                  <a:lnTo>
                    <a:pt x="1328" y="904"/>
                  </a:lnTo>
                  <a:lnTo>
                    <a:pt x="1325" y="922"/>
                  </a:lnTo>
                  <a:lnTo>
                    <a:pt x="1325" y="979"/>
                  </a:lnTo>
                  <a:lnTo>
                    <a:pt x="1328" y="997"/>
                  </a:lnTo>
                  <a:lnTo>
                    <a:pt x="1336" y="1013"/>
                  </a:lnTo>
                  <a:lnTo>
                    <a:pt x="1349" y="1025"/>
                  </a:lnTo>
                  <a:lnTo>
                    <a:pt x="1364" y="1034"/>
                  </a:lnTo>
                  <a:lnTo>
                    <a:pt x="1382" y="1037"/>
                  </a:lnTo>
                  <a:lnTo>
                    <a:pt x="1400" y="1034"/>
                  </a:lnTo>
                  <a:lnTo>
                    <a:pt x="1416" y="1025"/>
                  </a:lnTo>
                  <a:lnTo>
                    <a:pt x="1428" y="1013"/>
                  </a:lnTo>
                  <a:lnTo>
                    <a:pt x="1437" y="997"/>
                  </a:lnTo>
                  <a:lnTo>
                    <a:pt x="1440" y="979"/>
                  </a:lnTo>
                  <a:lnTo>
                    <a:pt x="1440" y="922"/>
                  </a:lnTo>
                  <a:lnTo>
                    <a:pt x="1437" y="904"/>
                  </a:lnTo>
                  <a:lnTo>
                    <a:pt x="1428" y="888"/>
                  </a:lnTo>
                  <a:lnTo>
                    <a:pt x="1416" y="876"/>
                  </a:lnTo>
                  <a:lnTo>
                    <a:pt x="1400" y="867"/>
                  </a:lnTo>
                  <a:lnTo>
                    <a:pt x="1382" y="864"/>
                  </a:lnTo>
                  <a:close/>
                  <a:moveTo>
                    <a:pt x="1209" y="864"/>
                  </a:moveTo>
                  <a:lnTo>
                    <a:pt x="1192" y="867"/>
                  </a:lnTo>
                  <a:lnTo>
                    <a:pt x="1175" y="876"/>
                  </a:lnTo>
                  <a:lnTo>
                    <a:pt x="1163" y="888"/>
                  </a:lnTo>
                  <a:lnTo>
                    <a:pt x="1155" y="904"/>
                  </a:lnTo>
                  <a:lnTo>
                    <a:pt x="1152" y="922"/>
                  </a:lnTo>
                  <a:lnTo>
                    <a:pt x="1152" y="979"/>
                  </a:lnTo>
                  <a:lnTo>
                    <a:pt x="1155" y="997"/>
                  </a:lnTo>
                  <a:lnTo>
                    <a:pt x="1163" y="1013"/>
                  </a:lnTo>
                  <a:lnTo>
                    <a:pt x="1175" y="1025"/>
                  </a:lnTo>
                  <a:lnTo>
                    <a:pt x="1192" y="1034"/>
                  </a:lnTo>
                  <a:lnTo>
                    <a:pt x="1209" y="1037"/>
                  </a:lnTo>
                  <a:lnTo>
                    <a:pt x="1227" y="1034"/>
                  </a:lnTo>
                  <a:lnTo>
                    <a:pt x="1243" y="1025"/>
                  </a:lnTo>
                  <a:lnTo>
                    <a:pt x="1255" y="1013"/>
                  </a:lnTo>
                  <a:lnTo>
                    <a:pt x="1264" y="997"/>
                  </a:lnTo>
                  <a:lnTo>
                    <a:pt x="1267" y="979"/>
                  </a:lnTo>
                  <a:lnTo>
                    <a:pt x="1267" y="922"/>
                  </a:lnTo>
                  <a:lnTo>
                    <a:pt x="1264" y="904"/>
                  </a:lnTo>
                  <a:lnTo>
                    <a:pt x="1255" y="888"/>
                  </a:lnTo>
                  <a:lnTo>
                    <a:pt x="1243" y="876"/>
                  </a:lnTo>
                  <a:lnTo>
                    <a:pt x="1227" y="867"/>
                  </a:lnTo>
                  <a:lnTo>
                    <a:pt x="1209" y="864"/>
                  </a:lnTo>
                  <a:close/>
                  <a:moveTo>
                    <a:pt x="1037" y="864"/>
                  </a:moveTo>
                  <a:lnTo>
                    <a:pt x="1019" y="867"/>
                  </a:lnTo>
                  <a:lnTo>
                    <a:pt x="1003" y="876"/>
                  </a:lnTo>
                  <a:lnTo>
                    <a:pt x="991" y="888"/>
                  </a:lnTo>
                  <a:lnTo>
                    <a:pt x="982" y="904"/>
                  </a:lnTo>
                  <a:lnTo>
                    <a:pt x="979" y="922"/>
                  </a:lnTo>
                  <a:lnTo>
                    <a:pt x="979" y="979"/>
                  </a:lnTo>
                  <a:lnTo>
                    <a:pt x="982" y="997"/>
                  </a:lnTo>
                  <a:lnTo>
                    <a:pt x="991" y="1013"/>
                  </a:lnTo>
                  <a:lnTo>
                    <a:pt x="1003" y="1025"/>
                  </a:lnTo>
                  <a:lnTo>
                    <a:pt x="1019" y="1034"/>
                  </a:lnTo>
                  <a:lnTo>
                    <a:pt x="1037" y="1037"/>
                  </a:lnTo>
                  <a:lnTo>
                    <a:pt x="1054" y="1034"/>
                  </a:lnTo>
                  <a:lnTo>
                    <a:pt x="1071" y="1025"/>
                  </a:lnTo>
                  <a:lnTo>
                    <a:pt x="1083" y="1013"/>
                  </a:lnTo>
                  <a:lnTo>
                    <a:pt x="1091" y="997"/>
                  </a:lnTo>
                  <a:lnTo>
                    <a:pt x="1094" y="979"/>
                  </a:lnTo>
                  <a:lnTo>
                    <a:pt x="1094" y="922"/>
                  </a:lnTo>
                  <a:lnTo>
                    <a:pt x="1091" y="904"/>
                  </a:lnTo>
                  <a:lnTo>
                    <a:pt x="1083" y="888"/>
                  </a:lnTo>
                  <a:lnTo>
                    <a:pt x="1071" y="876"/>
                  </a:lnTo>
                  <a:lnTo>
                    <a:pt x="1054" y="867"/>
                  </a:lnTo>
                  <a:lnTo>
                    <a:pt x="1037" y="864"/>
                  </a:lnTo>
                  <a:close/>
                  <a:moveTo>
                    <a:pt x="864" y="864"/>
                  </a:moveTo>
                  <a:lnTo>
                    <a:pt x="846" y="867"/>
                  </a:lnTo>
                  <a:lnTo>
                    <a:pt x="830" y="876"/>
                  </a:lnTo>
                  <a:lnTo>
                    <a:pt x="818" y="888"/>
                  </a:lnTo>
                  <a:lnTo>
                    <a:pt x="809" y="904"/>
                  </a:lnTo>
                  <a:lnTo>
                    <a:pt x="806" y="922"/>
                  </a:lnTo>
                  <a:lnTo>
                    <a:pt x="806" y="979"/>
                  </a:lnTo>
                  <a:lnTo>
                    <a:pt x="809" y="997"/>
                  </a:lnTo>
                  <a:lnTo>
                    <a:pt x="818" y="1013"/>
                  </a:lnTo>
                  <a:lnTo>
                    <a:pt x="830" y="1025"/>
                  </a:lnTo>
                  <a:lnTo>
                    <a:pt x="846" y="1034"/>
                  </a:lnTo>
                  <a:lnTo>
                    <a:pt x="864" y="1037"/>
                  </a:lnTo>
                  <a:lnTo>
                    <a:pt x="882" y="1034"/>
                  </a:lnTo>
                  <a:lnTo>
                    <a:pt x="897" y="1025"/>
                  </a:lnTo>
                  <a:lnTo>
                    <a:pt x="910" y="1013"/>
                  </a:lnTo>
                  <a:lnTo>
                    <a:pt x="918" y="997"/>
                  </a:lnTo>
                  <a:lnTo>
                    <a:pt x="921" y="979"/>
                  </a:lnTo>
                  <a:lnTo>
                    <a:pt x="921" y="922"/>
                  </a:lnTo>
                  <a:lnTo>
                    <a:pt x="918" y="904"/>
                  </a:lnTo>
                  <a:lnTo>
                    <a:pt x="910" y="888"/>
                  </a:lnTo>
                  <a:lnTo>
                    <a:pt x="897" y="876"/>
                  </a:lnTo>
                  <a:lnTo>
                    <a:pt x="882" y="867"/>
                  </a:lnTo>
                  <a:lnTo>
                    <a:pt x="864" y="864"/>
                  </a:lnTo>
                  <a:close/>
                  <a:moveTo>
                    <a:pt x="691" y="864"/>
                  </a:moveTo>
                  <a:lnTo>
                    <a:pt x="673" y="867"/>
                  </a:lnTo>
                  <a:lnTo>
                    <a:pt x="657" y="876"/>
                  </a:lnTo>
                  <a:lnTo>
                    <a:pt x="645" y="888"/>
                  </a:lnTo>
                  <a:lnTo>
                    <a:pt x="637" y="904"/>
                  </a:lnTo>
                  <a:lnTo>
                    <a:pt x="633" y="922"/>
                  </a:lnTo>
                  <a:lnTo>
                    <a:pt x="633" y="979"/>
                  </a:lnTo>
                  <a:lnTo>
                    <a:pt x="637" y="997"/>
                  </a:lnTo>
                  <a:lnTo>
                    <a:pt x="645" y="1013"/>
                  </a:lnTo>
                  <a:lnTo>
                    <a:pt x="657" y="1025"/>
                  </a:lnTo>
                  <a:lnTo>
                    <a:pt x="673" y="1034"/>
                  </a:lnTo>
                  <a:lnTo>
                    <a:pt x="691" y="1037"/>
                  </a:lnTo>
                  <a:lnTo>
                    <a:pt x="709" y="1034"/>
                  </a:lnTo>
                  <a:lnTo>
                    <a:pt x="725" y="1025"/>
                  </a:lnTo>
                  <a:lnTo>
                    <a:pt x="737" y="1013"/>
                  </a:lnTo>
                  <a:lnTo>
                    <a:pt x="745" y="997"/>
                  </a:lnTo>
                  <a:lnTo>
                    <a:pt x="749" y="979"/>
                  </a:lnTo>
                  <a:lnTo>
                    <a:pt x="749" y="922"/>
                  </a:lnTo>
                  <a:lnTo>
                    <a:pt x="745" y="904"/>
                  </a:lnTo>
                  <a:lnTo>
                    <a:pt x="737" y="888"/>
                  </a:lnTo>
                  <a:lnTo>
                    <a:pt x="725" y="876"/>
                  </a:lnTo>
                  <a:lnTo>
                    <a:pt x="709" y="867"/>
                  </a:lnTo>
                  <a:lnTo>
                    <a:pt x="691" y="864"/>
                  </a:lnTo>
                  <a:close/>
                  <a:moveTo>
                    <a:pt x="518" y="864"/>
                  </a:moveTo>
                  <a:lnTo>
                    <a:pt x="500" y="867"/>
                  </a:lnTo>
                  <a:lnTo>
                    <a:pt x="485" y="876"/>
                  </a:lnTo>
                  <a:lnTo>
                    <a:pt x="472" y="888"/>
                  </a:lnTo>
                  <a:lnTo>
                    <a:pt x="464" y="904"/>
                  </a:lnTo>
                  <a:lnTo>
                    <a:pt x="461" y="922"/>
                  </a:lnTo>
                  <a:lnTo>
                    <a:pt x="461" y="979"/>
                  </a:lnTo>
                  <a:lnTo>
                    <a:pt x="464" y="997"/>
                  </a:lnTo>
                  <a:lnTo>
                    <a:pt x="472" y="1013"/>
                  </a:lnTo>
                  <a:lnTo>
                    <a:pt x="485" y="1025"/>
                  </a:lnTo>
                  <a:lnTo>
                    <a:pt x="500" y="1034"/>
                  </a:lnTo>
                  <a:lnTo>
                    <a:pt x="518" y="1037"/>
                  </a:lnTo>
                  <a:lnTo>
                    <a:pt x="536" y="1034"/>
                  </a:lnTo>
                  <a:lnTo>
                    <a:pt x="552" y="1025"/>
                  </a:lnTo>
                  <a:lnTo>
                    <a:pt x="564" y="1013"/>
                  </a:lnTo>
                  <a:lnTo>
                    <a:pt x="573" y="997"/>
                  </a:lnTo>
                  <a:lnTo>
                    <a:pt x="576" y="979"/>
                  </a:lnTo>
                  <a:lnTo>
                    <a:pt x="576" y="922"/>
                  </a:lnTo>
                  <a:lnTo>
                    <a:pt x="573" y="904"/>
                  </a:lnTo>
                  <a:lnTo>
                    <a:pt x="564" y="888"/>
                  </a:lnTo>
                  <a:lnTo>
                    <a:pt x="552" y="876"/>
                  </a:lnTo>
                  <a:lnTo>
                    <a:pt x="536" y="867"/>
                  </a:lnTo>
                  <a:lnTo>
                    <a:pt x="518" y="864"/>
                  </a:lnTo>
                  <a:close/>
                  <a:moveTo>
                    <a:pt x="345" y="864"/>
                  </a:moveTo>
                  <a:lnTo>
                    <a:pt x="328" y="867"/>
                  </a:lnTo>
                  <a:lnTo>
                    <a:pt x="311" y="876"/>
                  </a:lnTo>
                  <a:lnTo>
                    <a:pt x="299" y="888"/>
                  </a:lnTo>
                  <a:lnTo>
                    <a:pt x="291" y="904"/>
                  </a:lnTo>
                  <a:lnTo>
                    <a:pt x="288" y="922"/>
                  </a:lnTo>
                  <a:lnTo>
                    <a:pt x="288" y="979"/>
                  </a:lnTo>
                  <a:lnTo>
                    <a:pt x="291" y="997"/>
                  </a:lnTo>
                  <a:lnTo>
                    <a:pt x="299" y="1013"/>
                  </a:lnTo>
                  <a:lnTo>
                    <a:pt x="311" y="1025"/>
                  </a:lnTo>
                  <a:lnTo>
                    <a:pt x="328" y="1034"/>
                  </a:lnTo>
                  <a:lnTo>
                    <a:pt x="345" y="1037"/>
                  </a:lnTo>
                  <a:lnTo>
                    <a:pt x="363" y="1034"/>
                  </a:lnTo>
                  <a:lnTo>
                    <a:pt x="379" y="1025"/>
                  </a:lnTo>
                  <a:lnTo>
                    <a:pt x="391" y="1013"/>
                  </a:lnTo>
                  <a:lnTo>
                    <a:pt x="400" y="997"/>
                  </a:lnTo>
                  <a:lnTo>
                    <a:pt x="403" y="979"/>
                  </a:lnTo>
                  <a:lnTo>
                    <a:pt x="403" y="922"/>
                  </a:lnTo>
                  <a:lnTo>
                    <a:pt x="400" y="904"/>
                  </a:lnTo>
                  <a:lnTo>
                    <a:pt x="391" y="888"/>
                  </a:lnTo>
                  <a:lnTo>
                    <a:pt x="379" y="876"/>
                  </a:lnTo>
                  <a:lnTo>
                    <a:pt x="363" y="867"/>
                  </a:lnTo>
                  <a:lnTo>
                    <a:pt x="345" y="864"/>
                  </a:lnTo>
                  <a:close/>
                  <a:moveTo>
                    <a:pt x="2937" y="57"/>
                  </a:moveTo>
                  <a:lnTo>
                    <a:pt x="2920" y="61"/>
                  </a:lnTo>
                  <a:lnTo>
                    <a:pt x="2903" y="69"/>
                  </a:lnTo>
                  <a:lnTo>
                    <a:pt x="2891" y="82"/>
                  </a:lnTo>
                  <a:lnTo>
                    <a:pt x="2883" y="97"/>
                  </a:lnTo>
                  <a:lnTo>
                    <a:pt x="2880" y="115"/>
                  </a:lnTo>
                  <a:lnTo>
                    <a:pt x="2880" y="1094"/>
                  </a:lnTo>
                  <a:lnTo>
                    <a:pt x="2883" y="1112"/>
                  </a:lnTo>
                  <a:lnTo>
                    <a:pt x="2891" y="1128"/>
                  </a:lnTo>
                  <a:lnTo>
                    <a:pt x="2903" y="1141"/>
                  </a:lnTo>
                  <a:lnTo>
                    <a:pt x="2920" y="1149"/>
                  </a:lnTo>
                  <a:lnTo>
                    <a:pt x="2937" y="1152"/>
                  </a:lnTo>
                  <a:lnTo>
                    <a:pt x="2955" y="1149"/>
                  </a:lnTo>
                  <a:lnTo>
                    <a:pt x="2971" y="1141"/>
                  </a:lnTo>
                  <a:lnTo>
                    <a:pt x="2983" y="1128"/>
                  </a:lnTo>
                  <a:lnTo>
                    <a:pt x="2992" y="1112"/>
                  </a:lnTo>
                  <a:lnTo>
                    <a:pt x="2995" y="1094"/>
                  </a:lnTo>
                  <a:lnTo>
                    <a:pt x="2995" y="115"/>
                  </a:lnTo>
                  <a:lnTo>
                    <a:pt x="2992" y="97"/>
                  </a:lnTo>
                  <a:lnTo>
                    <a:pt x="2983" y="82"/>
                  </a:lnTo>
                  <a:lnTo>
                    <a:pt x="2971" y="69"/>
                  </a:lnTo>
                  <a:lnTo>
                    <a:pt x="2955" y="61"/>
                  </a:lnTo>
                  <a:lnTo>
                    <a:pt x="2937" y="57"/>
                  </a:lnTo>
                  <a:close/>
                  <a:moveTo>
                    <a:pt x="2765" y="57"/>
                  </a:moveTo>
                  <a:lnTo>
                    <a:pt x="2747" y="61"/>
                  </a:lnTo>
                  <a:lnTo>
                    <a:pt x="2731" y="69"/>
                  </a:lnTo>
                  <a:lnTo>
                    <a:pt x="2719" y="82"/>
                  </a:lnTo>
                  <a:lnTo>
                    <a:pt x="2710" y="97"/>
                  </a:lnTo>
                  <a:lnTo>
                    <a:pt x="2707" y="115"/>
                  </a:lnTo>
                  <a:lnTo>
                    <a:pt x="2707" y="634"/>
                  </a:lnTo>
                  <a:lnTo>
                    <a:pt x="2710" y="651"/>
                  </a:lnTo>
                  <a:lnTo>
                    <a:pt x="2719" y="668"/>
                  </a:lnTo>
                  <a:lnTo>
                    <a:pt x="2731" y="680"/>
                  </a:lnTo>
                  <a:lnTo>
                    <a:pt x="2747" y="688"/>
                  </a:lnTo>
                  <a:lnTo>
                    <a:pt x="2765" y="691"/>
                  </a:lnTo>
                  <a:lnTo>
                    <a:pt x="2782" y="688"/>
                  </a:lnTo>
                  <a:lnTo>
                    <a:pt x="2799" y="680"/>
                  </a:lnTo>
                  <a:lnTo>
                    <a:pt x="2811" y="668"/>
                  </a:lnTo>
                  <a:lnTo>
                    <a:pt x="2819" y="651"/>
                  </a:lnTo>
                  <a:lnTo>
                    <a:pt x="2822" y="634"/>
                  </a:lnTo>
                  <a:lnTo>
                    <a:pt x="2822" y="115"/>
                  </a:lnTo>
                  <a:lnTo>
                    <a:pt x="2819" y="97"/>
                  </a:lnTo>
                  <a:lnTo>
                    <a:pt x="2811" y="82"/>
                  </a:lnTo>
                  <a:lnTo>
                    <a:pt x="2799" y="69"/>
                  </a:lnTo>
                  <a:lnTo>
                    <a:pt x="2782" y="61"/>
                  </a:lnTo>
                  <a:lnTo>
                    <a:pt x="2765" y="57"/>
                  </a:lnTo>
                  <a:close/>
                  <a:moveTo>
                    <a:pt x="2419" y="57"/>
                  </a:moveTo>
                  <a:lnTo>
                    <a:pt x="2401" y="61"/>
                  </a:lnTo>
                  <a:lnTo>
                    <a:pt x="2385" y="69"/>
                  </a:lnTo>
                  <a:lnTo>
                    <a:pt x="2373" y="82"/>
                  </a:lnTo>
                  <a:lnTo>
                    <a:pt x="2365" y="97"/>
                  </a:lnTo>
                  <a:lnTo>
                    <a:pt x="2361" y="115"/>
                  </a:lnTo>
                  <a:lnTo>
                    <a:pt x="2361" y="634"/>
                  </a:lnTo>
                  <a:lnTo>
                    <a:pt x="2365" y="651"/>
                  </a:lnTo>
                  <a:lnTo>
                    <a:pt x="2373" y="668"/>
                  </a:lnTo>
                  <a:lnTo>
                    <a:pt x="2385" y="680"/>
                  </a:lnTo>
                  <a:lnTo>
                    <a:pt x="2401" y="688"/>
                  </a:lnTo>
                  <a:lnTo>
                    <a:pt x="2419" y="691"/>
                  </a:lnTo>
                  <a:lnTo>
                    <a:pt x="2437" y="688"/>
                  </a:lnTo>
                  <a:lnTo>
                    <a:pt x="2453" y="680"/>
                  </a:lnTo>
                  <a:lnTo>
                    <a:pt x="2465" y="668"/>
                  </a:lnTo>
                  <a:lnTo>
                    <a:pt x="2473" y="651"/>
                  </a:lnTo>
                  <a:lnTo>
                    <a:pt x="2477" y="634"/>
                  </a:lnTo>
                  <a:lnTo>
                    <a:pt x="2477" y="115"/>
                  </a:lnTo>
                  <a:lnTo>
                    <a:pt x="2473" y="97"/>
                  </a:lnTo>
                  <a:lnTo>
                    <a:pt x="2465" y="82"/>
                  </a:lnTo>
                  <a:lnTo>
                    <a:pt x="2453" y="69"/>
                  </a:lnTo>
                  <a:lnTo>
                    <a:pt x="2437" y="61"/>
                  </a:lnTo>
                  <a:lnTo>
                    <a:pt x="2419" y="57"/>
                  </a:lnTo>
                  <a:close/>
                  <a:moveTo>
                    <a:pt x="2246" y="57"/>
                  </a:moveTo>
                  <a:lnTo>
                    <a:pt x="2228" y="61"/>
                  </a:lnTo>
                  <a:lnTo>
                    <a:pt x="2213" y="69"/>
                  </a:lnTo>
                  <a:lnTo>
                    <a:pt x="2200" y="82"/>
                  </a:lnTo>
                  <a:lnTo>
                    <a:pt x="2192" y="97"/>
                  </a:lnTo>
                  <a:lnTo>
                    <a:pt x="2189" y="115"/>
                  </a:lnTo>
                  <a:lnTo>
                    <a:pt x="2189" y="634"/>
                  </a:lnTo>
                  <a:lnTo>
                    <a:pt x="2192" y="651"/>
                  </a:lnTo>
                  <a:lnTo>
                    <a:pt x="2200" y="668"/>
                  </a:lnTo>
                  <a:lnTo>
                    <a:pt x="2213" y="680"/>
                  </a:lnTo>
                  <a:lnTo>
                    <a:pt x="2228" y="688"/>
                  </a:lnTo>
                  <a:lnTo>
                    <a:pt x="2246" y="691"/>
                  </a:lnTo>
                  <a:lnTo>
                    <a:pt x="2264" y="688"/>
                  </a:lnTo>
                  <a:lnTo>
                    <a:pt x="2280" y="680"/>
                  </a:lnTo>
                  <a:lnTo>
                    <a:pt x="2292" y="668"/>
                  </a:lnTo>
                  <a:lnTo>
                    <a:pt x="2301" y="651"/>
                  </a:lnTo>
                  <a:lnTo>
                    <a:pt x="2304" y="634"/>
                  </a:lnTo>
                  <a:lnTo>
                    <a:pt x="2304" y="115"/>
                  </a:lnTo>
                  <a:lnTo>
                    <a:pt x="2301" y="97"/>
                  </a:lnTo>
                  <a:lnTo>
                    <a:pt x="2292" y="82"/>
                  </a:lnTo>
                  <a:lnTo>
                    <a:pt x="2280" y="69"/>
                  </a:lnTo>
                  <a:lnTo>
                    <a:pt x="2264" y="61"/>
                  </a:lnTo>
                  <a:lnTo>
                    <a:pt x="2246" y="57"/>
                  </a:lnTo>
                  <a:close/>
                  <a:moveTo>
                    <a:pt x="1958" y="57"/>
                  </a:moveTo>
                  <a:lnTo>
                    <a:pt x="1940" y="61"/>
                  </a:lnTo>
                  <a:lnTo>
                    <a:pt x="1925" y="69"/>
                  </a:lnTo>
                  <a:lnTo>
                    <a:pt x="1912" y="82"/>
                  </a:lnTo>
                  <a:lnTo>
                    <a:pt x="1904" y="97"/>
                  </a:lnTo>
                  <a:lnTo>
                    <a:pt x="1901" y="115"/>
                  </a:lnTo>
                  <a:lnTo>
                    <a:pt x="1901" y="634"/>
                  </a:lnTo>
                  <a:lnTo>
                    <a:pt x="1904" y="651"/>
                  </a:lnTo>
                  <a:lnTo>
                    <a:pt x="1912" y="668"/>
                  </a:lnTo>
                  <a:lnTo>
                    <a:pt x="1925" y="680"/>
                  </a:lnTo>
                  <a:lnTo>
                    <a:pt x="1940" y="688"/>
                  </a:lnTo>
                  <a:lnTo>
                    <a:pt x="1958" y="691"/>
                  </a:lnTo>
                  <a:lnTo>
                    <a:pt x="1976" y="688"/>
                  </a:lnTo>
                  <a:lnTo>
                    <a:pt x="1992" y="680"/>
                  </a:lnTo>
                  <a:lnTo>
                    <a:pt x="2004" y="668"/>
                  </a:lnTo>
                  <a:lnTo>
                    <a:pt x="2013" y="651"/>
                  </a:lnTo>
                  <a:lnTo>
                    <a:pt x="2016" y="634"/>
                  </a:lnTo>
                  <a:lnTo>
                    <a:pt x="2016" y="115"/>
                  </a:lnTo>
                  <a:lnTo>
                    <a:pt x="2013" y="97"/>
                  </a:lnTo>
                  <a:lnTo>
                    <a:pt x="2004" y="82"/>
                  </a:lnTo>
                  <a:lnTo>
                    <a:pt x="1992" y="69"/>
                  </a:lnTo>
                  <a:lnTo>
                    <a:pt x="1976" y="61"/>
                  </a:lnTo>
                  <a:lnTo>
                    <a:pt x="1958" y="57"/>
                  </a:lnTo>
                  <a:close/>
                  <a:moveTo>
                    <a:pt x="1785" y="57"/>
                  </a:moveTo>
                  <a:lnTo>
                    <a:pt x="1768" y="61"/>
                  </a:lnTo>
                  <a:lnTo>
                    <a:pt x="1751" y="69"/>
                  </a:lnTo>
                  <a:lnTo>
                    <a:pt x="1739" y="82"/>
                  </a:lnTo>
                  <a:lnTo>
                    <a:pt x="1731" y="97"/>
                  </a:lnTo>
                  <a:lnTo>
                    <a:pt x="1728" y="115"/>
                  </a:lnTo>
                  <a:lnTo>
                    <a:pt x="1728" y="634"/>
                  </a:lnTo>
                  <a:lnTo>
                    <a:pt x="1731" y="651"/>
                  </a:lnTo>
                  <a:lnTo>
                    <a:pt x="1739" y="668"/>
                  </a:lnTo>
                  <a:lnTo>
                    <a:pt x="1751" y="680"/>
                  </a:lnTo>
                  <a:lnTo>
                    <a:pt x="1768" y="688"/>
                  </a:lnTo>
                  <a:lnTo>
                    <a:pt x="1785" y="691"/>
                  </a:lnTo>
                  <a:lnTo>
                    <a:pt x="1803" y="688"/>
                  </a:lnTo>
                  <a:lnTo>
                    <a:pt x="1819" y="680"/>
                  </a:lnTo>
                  <a:lnTo>
                    <a:pt x="1831" y="668"/>
                  </a:lnTo>
                  <a:lnTo>
                    <a:pt x="1840" y="651"/>
                  </a:lnTo>
                  <a:lnTo>
                    <a:pt x="1843" y="634"/>
                  </a:lnTo>
                  <a:lnTo>
                    <a:pt x="1843" y="115"/>
                  </a:lnTo>
                  <a:lnTo>
                    <a:pt x="1840" y="97"/>
                  </a:lnTo>
                  <a:lnTo>
                    <a:pt x="1831" y="82"/>
                  </a:lnTo>
                  <a:lnTo>
                    <a:pt x="1819" y="69"/>
                  </a:lnTo>
                  <a:lnTo>
                    <a:pt x="1803" y="61"/>
                  </a:lnTo>
                  <a:lnTo>
                    <a:pt x="1785" y="57"/>
                  </a:lnTo>
                  <a:close/>
                  <a:moveTo>
                    <a:pt x="1497" y="57"/>
                  </a:moveTo>
                  <a:lnTo>
                    <a:pt x="1480" y="61"/>
                  </a:lnTo>
                  <a:lnTo>
                    <a:pt x="1463" y="69"/>
                  </a:lnTo>
                  <a:lnTo>
                    <a:pt x="1451" y="82"/>
                  </a:lnTo>
                  <a:lnTo>
                    <a:pt x="1443" y="97"/>
                  </a:lnTo>
                  <a:lnTo>
                    <a:pt x="1440" y="115"/>
                  </a:lnTo>
                  <a:lnTo>
                    <a:pt x="1440" y="634"/>
                  </a:lnTo>
                  <a:lnTo>
                    <a:pt x="1443" y="651"/>
                  </a:lnTo>
                  <a:lnTo>
                    <a:pt x="1451" y="668"/>
                  </a:lnTo>
                  <a:lnTo>
                    <a:pt x="1463" y="680"/>
                  </a:lnTo>
                  <a:lnTo>
                    <a:pt x="1480" y="688"/>
                  </a:lnTo>
                  <a:lnTo>
                    <a:pt x="1497" y="691"/>
                  </a:lnTo>
                  <a:lnTo>
                    <a:pt x="1515" y="688"/>
                  </a:lnTo>
                  <a:lnTo>
                    <a:pt x="1531" y="680"/>
                  </a:lnTo>
                  <a:lnTo>
                    <a:pt x="1543" y="668"/>
                  </a:lnTo>
                  <a:lnTo>
                    <a:pt x="1552" y="651"/>
                  </a:lnTo>
                  <a:lnTo>
                    <a:pt x="1555" y="634"/>
                  </a:lnTo>
                  <a:lnTo>
                    <a:pt x="1555" y="115"/>
                  </a:lnTo>
                  <a:lnTo>
                    <a:pt x="1552" y="97"/>
                  </a:lnTo>
                  <a:lnTo>
                    <a:pt x="1543" y="82"/>
                  </a:lnTo>
                  <a:lnTo>
                    <a:pt x="1531" y="69"/>
                  </a:lnTo>
                  <a:lnTo>
                    <a:pt x="1515" y="61"/>
                  </a:lnTo>
                  <a:lnTo>
                    <a:pt x="1497" y="57"/>
                  </a:lnTo>
                  <a:close/>
                  <a:moveTo>
                    <a:pt x="1152" y="57"/>
                  </a:moveTo>
                  <a:lnTo>
                    <a:pt x="1134" y="61"/>
                  </a:lnTo>
                  <a:lnTo>
                    <a:pt x="1118" y="69"/>
                  </a:lnTo>
                  <a:lnTo>
                    <a:pt x="1106" y="82"/>
                  </a:lnTo>
                  <a:lnTo>
                    <a:pt x="1097" y="97"/>
                  </a:lnTo>
                  <a:lnTo>
                    <a:pt x="1094" y="115"/>
                  </a:lnTo>
                  <a:lnTo>
                    <a:pt x="1094" y="634"/>
                  </a:lnTo>
                  <a:lnTo>
                    <a:pt x="1097" y="651"/>
                  </a:lnTo>
                  <a:lnTo>
                    <a:pt x="1106" y="668"/>
                  </a:lnTo>
                  <a:lnTo>
                    <a:pt x="1118" y="680"/>
                  </a:lnTo>
                  <a:lnTo>
                    <a:pt x="1134" y="688"/>
                  </a:lnTo>
                  <a:lnTo>
                    <a:pt x="1152" y="691"/>
                  </a:lnTo>
                  <a:lnTo>
                    <a:pt x="1170" y="688"/>
                  </a:lnTo>
                  <a:lnTo>
                    <a:pt x="1185" y="680"/>
                  </a:lnTo>
                  <a:lnTo>
                    <a:pt x="1198" y="668"/>
                  </a:lnTo>
                  <a:lnTo>
                    <a:pt x="1206" y="651"/>
                  </a:lnTo>
                  <a:lnTo>
                    <a:pt x="1209" y="634"/>
                  </a:lnTo>
                  <a:lnTo>
                    <a:pt x="1209" y="115"/>
                  </a:lnTo>
                  <a:lnTo>
                    <a:pt x="1206" y="97"/>
                  </a:lnTo>
                  <a:lnTo>
                    <a:pt x="1198" y="82"/>
                  </a:lnTo>
                  <a:lnTo>
                    <a:pt x="1185" y="69"/>
                  </a:lnTo>
                  <a:lnTo>
                    <a:pt x="1170" y="61"/>
                  </a:lnTo>
                  <a:lnTo>
                    <a:pt x="1152" y="57"/>
                  </a:lnTo>
                  <a:close/>
                  <a:moveTo>
                    <a:pt x="979" y="57"/>
                  </a:moveTo>
                  <a:lnTo>
                    <a:pt x="961" y="61"/>
                  </a:lnTo>
                  <a:lnTo>
                    <a:pt x="945" y="69"/>
                  </a:lnTo>
                  <a:lnTo>
                    <a:pt x="933" y="82"/>
                  </a:lnTo>
                  <a:lnTo>
                    <a:pt x="925" y="97"/>
                  </a:lnTo>
                  <a:lnTo>
                    <a:pt x="921" y="115"/>
                  </a:lnTo>
                  <a:lnTo>
                    <a:pt x="921" y="634"/>
                  </a:lnTo>
                  <a:lnTo>
                    <a:pt x="925" y="651"/>
                  </a:lnTo>
                  <a:lnTo>
                    <a:pt x="933" y="668"/>
                  </a:lnTo>
                  <a:lnTo>
                    <a:pt x="945" y="680"/>
                  </a:lnTo>
                  <a:lnTo>
                    <a:pt x="961" y="688"/>
                  </a:lnTo>
                  <a:lnTo>
                    <a:pt x="979" y="691"/>
                  </a:lnTo>
                  <a:lnTo>
                    <a:pt x="997" y="688"/>
                  </a:lnTo>
                  <a:lnTo>
                    <a:pt x="1013" y="680"/>
                  </a:lnTo>
                  <a:lnTo>
                    <a:pt x="1025" y="668"/>
                  </a:lnTo>
                  <a:lnTo>
                    <a:pt x="1033" y="651"/>
                  </a:lnTo>
                  <a:lnTo>
                    <a:pt x="1037" y="634"/>
                  </a:lnTo>
                  <a:lnTo>
                    <a:pt x="1037" y="115"/>
                  </a:lnTo>
                  <a:lnTo>
                    <a:pt x="1033" y="97"/>
                  </a:lnTo>
                  <a:lnTo>
                    <a:pt x="1025" y="82"/>
                  </a:lnTo>
                  <a:lnTo>
                    <a:pt x="1013" y="69"/>
                  </a:lnTo>
                  <a:lnTo>
                    <a:pt x="997" y="61"/>
                  </a:lnTo>
                  <a:lnTo>
                    <a:pt x="979" y="57"/>
                  </a:lnTo>
                  <a:close/>
                  <a:moveTo>
                    <a:pt x="806" y="57"/>
                  </a:moveTo>
                  <a:lnTo>
                    <a:pt x="788" y="61"/>
                  </a:lnTo>
                  <a:lnTo>
                    <a:pt x="773" y="69"/>
                  </a:lnTo>
                  <a:lnTo>
                    <a:pt x="760" y="82"/>
                  </a:lnTo>
                  <a:lnTo>
                    <a:pt x="752" y="97"/>
                  </a:lnTo>
                  <a:lnTo>
                    <a:pt x="749" y="115"/>
                  </a:lnTo>
                  <a:lnTo>
                    <a:pt x="749" y="634"/>
                  </a:lnTo>
                  <a:lnTo>
                    <a:pt x="752" y="651"/>
                  </a:lnTo>
                  <a:lnTo>
                    <a:pt x="760" y="668"/>
                  </a:lnTo>
                  <a:lnTo>
                    <a:pt x="773" y="680"/>
                  </a:lnTo>
                  <a:lnTo>
                    <a:pt x="788" y="688"/>
                  </a:lnTo>
                  <a:lnTo>
                    <a:pt x="806" y="691"/>
                  </a:lnTo>
                  <a:lnTo>
                    <a:pt x="824" y="688"/>
                  </a:lnTo>
                  <a:lnTo>
                    <a:pt x="840" y="680"/>
                  </a:lnTo>
                  <a:lnTo>
                    <a:pt x="852" y="668"/>
                  </a:lnTo>
                  <a:lnTo>
                    <a:pt x="861" y="651"/>
                  </a:lnTo>
                  <a:lnTo>
                    <a:pt x="864" y="634"/>
                  </a:lnTo>
                  <a:lnTo>
                    <a:pt x="864" y="115"/>
                  </a:lnTo>
                  <a:lnTo>
                    <a:pt x="861" y="97"/>
                  </a:lnTo>
                  <a:lnTo>
                    <a:pt x="852" y="82"/>
                  </a:lnTo>
                  <a:lnTo>
                    <a:pt x="840" y="69"/>
                  </a:lnTo>
                  <a:lnTo>
                    <a:pt x="824" y="61"/>
                  </a:lnTo>
                  <a:lnTo>
                    <a:pt x="806" y="57"/>
                  </a:lnTo>
                  <a:close/>
                  <a:moveTo>
                    <a:pt x="518" y="57"/>
                  </a:moveTo>
                  <a:lnTo>
                    <a:pt x="500" y="61"/>
                  </a:lnTo>
                  <a:lnTo>
                    <a:pt x="485" y="69"/>
                  </a:lnTo>
                  <a:lnTo>
                    <a:pt x="472" y="82"/>
                  </a:lnTo>
                  <a:lnTo>
                    <a:pt x="464" y="97"/>
                  </a:lnTo>
                  <a:lnTo>
                    <a:pt x="461" y="115"/>
                  </a:lnTo>
                  <a:lnTo>
                    <a:pt x="461" y="634"/>
                  </a:lnTo>
                  <a:lnTo>
                    <a:pt x="464" y="651"/>
                  </a:lnTo>
                  <a:lnTo>
                    <a:pt x="472" y="668"/>
                  </a:lnTo>
                  <a:lnTo>
                    <a:pt x="485" y="680"/>
                  </a:lnTo>
                  <a:lnTo>
                    <a:pt x="500" y="688"/>
                  </a:lnTo>
                  <a:lnTo>
                    <a:pt x="518" y="691"/>
                  </a:lnTo>
                  <a:lnTo>
                    <a:pt x="536" y="688"/>
                  </a:lnTo>
                  <a:lnTo>
                    <a:pt x="552" y="680"/>
                  </a:lnTo>
                  <a:lnTo>
                    <a:pt x="564" y="668"/>
                  </a:lnTo>
                  <a:lnTo>
                    <a:pt x="573" y="651"/>
                  </a:lnTo>
                  <a:lnTo>
                    <a:pt x="576" y="634"/>
                  </a:lnTo>
                  <a:lnTo>
                    <a:pt x="576" y="115"/>
                  </a:lnTo>
                  <a:lnTo>
                    <a:pt x="573" y="97"/>
                  </a:lnTo>
                  <a:lnTo>
                    <a:pt x="564" y="82"/>
                  </a:lnTo>
                  <a:lnTo>
                    <a:pt x="552" y="69"/>
                  </a:lnTo>
                  <a:lnTo>
                    <a:pt x="536" y="61"/>
                  </a:lnTo>
                  <a:lnTo>
                    <a:pt x="518" y="57"/>
                  </a:lnTo>
                  <a:close/>
                  <a:moveTo>
                    <a:pt x="345" y="57"/>
                  </a:moveTo>
                  <a:lnTo>
                    <a:pt x="328" y="61"/>
                  </a:lnTo>
                  <a:lnTo>
                    <a:pt x="311" y="69"/>
                  </a:lnTo>
                  <a:lnTo>
                    <a:pt x="299" y="82"/>
                  </a:lnTo>
                  <a:lnTo>
                    <a:pt x="291" y="97"/>
                  </a:lnTo>
                  <a:lnTo>
                    <a:pt x="288" y="115"/>
                  </a:lnTo>
                  <a:lnTo>
                    <a:pt x="288" y="634"/>
                  </a:lnTo>
                  <a:lnTo>
                    <a:pt x="291" y="651"/>
                  </a:lnTo>
                  <a:lnTo>
                    <a:pt x="299" y="668"/>
                  </a:lnTo>
                  <a:lnTo>
                    <a:pt x="311" y="680"/>
                  </a:lnTo>
                  <a:lnTo>
                    <a:pt x="328" y="688"/>
                  </a:lnTo>
                  <a:lnTo>
                    <a:pt x="345" y="691"/>
                  </a:lnTo>
                  <a:lnTo>
                    <a:pt x="363" y="688"/>
                  </a:lnTo>
                  <a:lnTo>
                    <a:pt x="379" y="680"/>
                  </a:lnTo>
                  <a:lnTo>
                    <a:pt x="391" y="668"/>
                  </a:lnTo>
                  <a:lnTo>
                    <a:pt x="400" y="651"/>
                  </a:lnTo>
                  <a:lnTo>
                    <a:pt x="403" y="634"/>
                  </a:lnTo>
                  <a:lnTo>
                    <a:pt x="403" y="115"/>
                  </a:lnTo>
                  <a:lnTo>
                    <a:pt x="400" y="97"/>
                  </a:lnTo>
                  <a:lnTo>
                    <a:pt x="391" y="82"/>
                  </a:lnTo>
                  <a:lnTo>
                    <a:pt x="379" y="69"/>
                  </a:lnTo>
                  <a:lnTo>
                    <a:pt x="363" y="61"/>
                  </a:lnTo>
                  <a:lnTo>
                    <a:pt x="345" y="57"/>
                  </a:lnTo>
                  <a:close/>
                  <a:moveTo>
                    <a:pt x="173" y="57"/>
                  </a:moveTo>
                  <a:lnTo>
                    <a:pt x="155" y="61"/>
                  </a:lnTo>
                  <a:lnTo>
                    <a:pt x="139" y="69"/>
                  </a:lnTo>
                  <a:lnTo>
                    <a:pt x="127" y="82"/>
                  </a:lnTo>
                  <a:lnTo>
                    <a:pt x="118" y="97"/>
                  </a:lnTo>
                  <a:lnTo>
                    <a:pt x="115" y="115"/>
                  </a:lnTo>
                  <a:lnTo>
                    <a:pt x="115" y="1094"/>
                  </a:lnTo>
                  <a:lnTo>
                    <a:pt x="118" y="1112"/>
                  </a:lnTo>
                  <a:lnTo>
                    <a:pt x="127" y="1128"/>
                  </a:lnTo>
                  <a:lnTo>
                    <a:pt x="139" y="1141"/>
                  </a:lnTo>
                  <a:lnTo>
                    <a:pt x="155" y="1149"/>
                  </a:lnTo>
                  <a:lnTo>
                    <a:pt x="173" y="1152"/>
                  </a:lnTo>
                  <a:lnTo>
                    <a:pt x="190" y="1149"/>
                  </a:lnTo>
                  <a:lnTo>
                    <a:pt x="207" y="1141"/>
                  </a:lnTo>
                  <a:lnTo>
                    <a:pt x="219" y="1128"/>
                  </a:lnTo>
                  <a:lnTo>
                    <a:pt x="227" y="1112"/>
                  </a:lnTo>
                  <a:lnTo>
                    <a:pt x="230" y="1094"/>
                  </a:lnTo>
                  <a:lnTo>
                    <a:pt x="230" y="115"/>
                  </a:lnTo>
                  <a:lnTo>
                    <a:pt x="227" y="97"/>
                  </a:lnTo>
                  <a:lnTo>
                    <a:pt x="219" y="82"/>
                  </a:lnTo>
                  <a:lnTo>
                    <a:pt x="207" y="69"/>
                  </a:lnTo>
                  <a:lnTo>
                    <a:pt x="190" y="61"/>
                  </a:lnTo>
                  <a:lnTo>
                    <a:pt x="173" y="57"/>
                  </a:lnTo>
                  <a:close/>
                  <a:moveTo>
                    <a:pt x="0" y="0"/>
                  </a:moveTo>
                  <a:lnTo>
                    <a:pt x="3110" y="0"/>
                  </a:lnTo>
                  <a:lnTo>
                    <a:pt x="3110" y="1210"/>
                  </a:lnTo>
                  <a:lnTo>
                    <a:pt x="0" y="121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43" name="Shape 10043"/>
          <p:cNvGrpSpPr/>
          <p:nvPr/>
        </p:nvGrpSpPr>
        <p:grpSpPr>
          <a:xfrm>
            <a:off x="8084382" y="1192732"/>
            <a:ext cx="203343" cy="222308"/>
            <a:chOff x="6902" y="736"/>
            <a:chExt cx="193" cy="211"/>
          </a:xfrm>
        </p:grpSpPr>
        <p:sp>
          <p:nvSpPr>
            <p:cNvPr id="10044" name="Shape 10044"/>
            <p:cNvSpPr/>
            <p:nvPr/>
          </p:nvSpPr>
          <p:spPr>
            <a:xfrm>
              <a:off x="6902" y="736"/>
              <a:ext cx="180" cy="211"/>
            </a:xfrm>
            <a:custGeom>
              <a:avLst/>
              <a:gdLst/>
              <a:ahLst/>
              <a:cxnLst/>
              <a:rect l="0" t="0" r="0" b="0"/>
              <a:pathLst>
                <a:path w="2887" h="3382" extrusionOk="0">
                  <a:moveTo>
                    <a:pt x="1592" y="0"/>
                  </a:moveTo>
                  <a:lnTo>
                    <a:pt x="1684" y="3"/>
                  </a:lnTo>
                  <a:lnTo>
                    <a:pt x="1775" y="12"/>
                  </a:lnTo>
                  <a:lnTo>
                    <a:pt x="1865" y="29"/>
                  </a:lnTo>
                  <a:lnTo>
                    <a:pt x="1951" y="50"/>
                  </a:lnTo>
                  <a:lnTo>
                    <a:pt x="2035" y="77"/>
                  </a:lnTo>
                  <a:lnTo>
                    <a:pt x="2116" y="110"/>
                  </a:lnTo>
                  <a:lnTo>
                    <a:pt x="2195" y="148"/>
                  </a:lnTo>
                  <a:lnTo>
                    <a:pt x="2271" y="191"/>
                  </a:lnTo>
                  <a:lnTo>
                    <a:pt x="2343" y="238"/>
                  </a:lnTo>
                  <a:lnTo>
                    <a:pt x="2412" y="291"/>
                  </a:lnTo>
                  <a:lnTo>
                    <a:pt x="2477" y="348"/>
                  </a:lnTo>
                  <a:lnTo>
                    <a:pt x="2539" y="409"/>
                  </a:lnTo>
                  <a:lnTo>
                    <a:pt x="2595" y="474"/>
                  </a:lnTo>
                  <a:lnTo>
                    <a:pt x="2648" y="543"/>
                  </a:lnTo>
                  <a:lnTo>
                    <a:pt x="2695" y="615"/>
                  </a:lnTo>
                  <a:lnTo>
                    <a:pt x="2739" y="690"/>
                  </a:lnTo>
                  <a:lnTo>
                    <a:pt x="2777" y="769"/>
                  </a:lnTo>
                  <a:lnTo>
                    <a:pt x="2810" y="850"/>
                  </a:lnTo>
                  <a:lnTo>
                    <a:pt x="2838" y="934"/>
                  </a:lnTo>
                  <a:lnTo>
                    <a:pt x="2859" y="1021"/>
                  </a:lnTo>
                  <a:lnTo>
                    <a:pt x="2875" y="1109"/>
                  </a:lnTo>
                  <a:lnTo>
                    <a:pt x="2884" y="1200"/>
                  </a:lnTo>
                  <a:lnTo>
                    <a:pt x="2887" y="1292"/>
                  </a:lnTo>
                  <a:lnTo>
                    <a:pt x="2884" y="1384"/>
                  </a:lnTo>
                  <a:lnTo>
                    <a:pt x="2875" y="1473"/>
                  </a:lnTo>
                  <a:lnTo>
                    <a:pt x="2859" y="1561"/>
                  </a:lnTo>
                  <a:lnTo>
                    <a:pt x="2838" y="1648"/>
                  </a:lnTo>
                  <a:lnTo>
                    <a:pt x="2811" y="1731"/>
                  </a:lnTo>
                  <a:lnTo>
                    <a:pt x="2778" y="1812"/>
                  </a:lnTo>
                  <a:lnTo>
                    <a:pt x="2740" y="1890"/>
                  </a:lnTo>
                  <a:lnTo>
                    <a:pt x="2697" y="1965"/>
                  </a:lnTo>
                  <a:lnTo>
                    <a:pt x="2548" y="1816"/>
                  </a:lnTo>
                  <a:lnTo>
                    <a:pt x="2580" y="1749"/>
                  </a:lnTo>
                  <a:lnTo>
                    <a:pt x="2607" y="1681"/>
                  </a:lnTo>
                  <a:lnTo>
                    <a:pt x="2629" y="1610"/>
                  </a:lnTo>
                  <a:lnTo>
                    <a:pt x="2647" y="1538"/>
                  </a:lnTo>
                  <a:lnTo>
                    <a:pt x="2660" y="1465"/>
                  </a:lnTo>
                  <a:lnTo>
                    <a:pt x="2667" y="1391"/>
                  </a:lnTo>
                  <a:lnTo>
                    <a:pt x="2671" y="1317"/>
                  </a:lnTo>
                  <a:lnTo>
                    <a:pt x="2669" y="1241"/>
                  </a:lnTo>
                  <a:lnTo>
                    <a:pt x="2660" y="1163"/>
                  </a:lnTo>
                  <a:lnTo>
                    <a:pt x="2646" y="1085"/>
                  </a:lnTo>
                  <a:lnTo>
                    <a:pt x="2627" y="1009"/>
                  </a:lnTo>
                  <a:lnTo>
                    <a:pt x="2603" y="935"/>
                  </a:lnTo>
                  <a:lnTo>
                    <a:pt x="2574" y="864"/>
                  </a:lnTo>
                  <a:lnTo>
                    <a:pt x="2539" y="795"/>
                  </a:lnTo>
                  <a:lnTo>
                    <a:pt x="2498" y="728"/>
                  </a:lnTo>
                  <a:lnTo>
                    <a:pt x="2454" y="663"/>
                  </a:lnTo>
                  <a:lnTo>
                    <a:pt x="2405" y="601"/>
                  </a:lnTo>
                  <a:lnTo>
                    <a:pt x="2351" y="544"/>
                  </a:lnTo>
                  <a:lnTo>
                    <a:pt x="2297" y="494"/>
                  </a:lnTo>
                  <a:lnTo>
                    <a:pt x="2241" y="448"/>
                  </a:lnTo>
                  <a:lnTo>
                    <a:pt x="2182" y="406"/>
                  </a:lnTo>
                  <a:lnTo>
                    <a:pt x="2120" y="368"/>
                  </a:lnTo>
                  <a:lnTo>
                    <a:pt x="2055" y="334"/>
                  </a:lnTo>
                  <a:lnTo>
                    <a:pt x="1989" y="304"/>
                  </a:lnTo>
                  <a:lnTo>
                    <a:pt x="1910" y="275"/>
                  </a:lnTo>
                  <a:lnTo>
                    <a:pt x="1828" y="254"/>
                  </a:lnTo>
                  <a:lnTo>
                    <a:pt x="1746" y="237"/>
                  </a:lnTo>
                  <a:lnTo>
                    <a:pt x="1663" y="228"/>
                  </a:lnTo>
                  <a:lnTo>
                    <a:pt x="1578" y="225"/>
                  </a:lnTo>
                  <a:lnTo>
                    <a:pt x="1499" y="227"/>
                  </a:lnTo>
                  <a:lnTo>
                    <a:pt x="1421" y="236"/>
                  </a:lnTo>
                  <a:lnTo>
                    <a:pt x="1344" y="250"/>
                  </a:lnTo>
                  <a:lnTo>
                    <a:pt x="1270" y="269"/>
                  </a:lnTo>
                  <a:lnTo>
                    <a:pt x="1196" y="293"/>
                  </a:lnTo>
                  <a:lnTo>
                    <a:pt x="1125" y="323"/>
                  </a:lnTo>
                  <a:lnTo>
                    <a:pt x="1055" y="357"/>
                  </a:lnTo>
                  <a:lnTo>
                    <a:pt x="988" y="397"/>
                  </a:lnTo>
                  <a:lnTo>
                    <a:pt x="925" y="441"/>
                  </a:lnTo>
                  <a:lnTo>
                    <a:pt x="864" y="489"/>
                  </a:lnTo>
                  <a:lnTo>
                    <a:pt x="806" y="544"/>
                  </a:lnTo>
                  <a:lnTo>
                    <a:pt x="751" y="601"/>
                  </a:lnTo>
                  <a:lnTo>
                    <a:pt x="703" y="662"/>
                  </a:lnTo>
                  <a:lnTo>
                    <a:pt x="658" y="726"/>
                  </a:lnTo>
                  <a:lnTo>
                    <a:pt x="618" y="792"/>
                  </a:lnTo>
                  <a:lnTo>
                    <a:pt x="583" y="861"/>
                  </a:lnTo>
                  <a:lnTo>
                    <a:pt x="555" y="932"/>
                  </a:lnTo>
                  <a:lnTo>
                    <a:pt x="530" y="1005"/>
                  </a:lnTo>
                  <a:lnTo>
                    <a:pt x="510" y="1080"/>
                  </a:lnTo>
                  <a:lnTo>
                    <a:pt x="497" y="1157"/>
                  </a:lnTo>
                  <a:lnTo>
                    <a:pt x="489" y="1234"/>
                  </a:lnTo>
                  <a:lnTo>
                    <a:pt x="485" y="1314"/>
                  </a:lnTo>
                  <a:lnTo>
                    <a:pt x="489" y="1393"/>
                  </a:lnTo>
                  <a:lnTo>
                    <a:pt x="497" y="1471"/>
                  </a:lnTo>
                  <a:lnTo>
                    <a:pt x="510" y="1547"/>
                  </a:lnTo>
                  <a:lnTo>
                    <a:pt x="530" y="1622"/>
                  </a:lnTo>
                  <a:lnTo>
                    <a:pt x="555" y="1695"/>
                  </a:lnTo>
                  <a:lnTo>
                    <a:pt x="583" y="1767"/>
                  </a:lnTo>
                  <a:lnTo>
                    <a:pt x="618" y="1836"/>
                  </a:lnTo>
                  <a:lnTo>
                    <a:pt x="658" y="1902"/>
                  </a:lnTo>
                  <a:lnTo>
                    <a:pt x="703" y="1965"/>
                  </a:lnTo>
                  <a:lnTo>
                    <a:pt x="751" y="2027"/>
                  </a:lnTo>
                  <a:lnTo>
                    <a:pt x="806" y="2085"/>
                  </a:lnTo>
                  <a:lnTo>
                    <a:pt x="864" y="2138"/>
                  </a:lnTo>
                  <a:lnTo>
                    <a:pt x="925" y="2187"/>
                  </a:lnTo>
                  <a:lnTo>
                    <a:pt x="988" y="2232"/>
                  </a:lnTo>
                  <a:lnTo>
                    <a:pt x="1055" y="2271"/>
                  </a:lnTo>
                  <a:lnTo>
                    <a:pt x="1125" y="2306"/>
                  </a:lnTo>
                  <a:lnTo>
                    <a:pt x="1196" y="2335"/>
                  </a:lnTo>
                  <a:lnTo>
                    <a:pt x="1270" y="2359"/>
                  </a:lnTo>
                  <a:lnTo>
                    <a:pt x="1344" y="2379"/>
                  </a:lnTo>
                  <a:lnTo>
                    <a:pt x="1421" y="2392"/>
                  </a:lnTo>
                  <a:lnTo>
                    <a:pt x="1499" y="2400"/>
                  </a:lnTo>
                  <a:lnTo>
                    <a:pt x="1578" y="2403"/>
                  </a:lnTo>
                  <a:lnTo>
                    <a:pt x="1648" y="2401"/>
                  </a:lnTo>
                  <a:lnTo>
                    <a:pt x="1717" y="2395"/>
                  </a:lnTo>
                  <a:lnTo>
                    <a:pt x="1785" y="2384"/>
                  </a:lnTo>
                  <a:lnTo>
                    <a:pt x="1853" y="2369"/>
                  </a:lnTo>
                  <a:lnTo>
                    <a:pt x="1920" y="2350"/>
                  </a:lnTo>
                  <a:lnTo>
                    <a:pt x="1975" y="2330"/>
                  </a:lnTo>
                  <a:lnTo>
                    <a:pt x="2029" y="2308"/>
                  </a:lnTo>
                  <a:lnTo>
                    <a:pt x="2083" y="2282"/>
                  </a:lnTo>
                  <a:lnTo>
                    <a:pt x="2469" y="2665"/>
                  </a:lnTo>
                  <a:lnTo>
                    <a:pt x="2469" y="3033"/>
                  </a:lnTo>
                  <a:lnTo>
                    <a:pt x="2464" y="3059"/>
                  </a:lnTo>
                  <a:lnTo>
                    <a:pt x="2455" y="3083"/>
                  </a:lnTo>
                  <a:lnTo>
                    <a:pt x="2441" y="3104"/>
                  </a:lnTo>
                  <a:lnTo>
                    <a:pt x="2422" y="3123"/>
                  </a:lnTo>
                  <a:lnTo>
                    <a:pt x="2401" y="3136"/>
                  </a:lnTo>
                  <a:lnTo>
                    <a:pt x="2376" y="3143"/>
                  </a:lnTo>
                  <a:lnTo>
                    <a:pt x="1029" y="3381"/>
                  </a:lnTo>
                  <a:lnTo>
                    <a:pt x="1008" y="3382"/>
                  </a:lnTo>
                  <a:lnTo>
                    <a:pt x="989" y="3379"/>
                  </a:lnTo>
                  <a:lnTo>
                    <a:pt x="972" y="3371"/>
                  </a:lnTo>
                  <a:lnTo>
                    <a:pt x="959" y="3361"/>
                  </a:lnTo>
                  <a:lnTo>
                    <a:pt x="947" y="3347"/>
                  </a:lnTo>
                  <a:lnTo>
                    <a:pt x="940" y="3329"/>
                  </a:lnTo>
                  <a:lnTo>
                    <a:pt x="937" y="3310"/>
                  </a:lnTo>
                  <a:lnTo>
                    <a:pt x="937" y="3308"/>
                  </a:lnTo>
                  <a:lnTo>
                    <a:pt x="936" y="2935"/>
                  </a:lnTo>
                  <a:lnTo>
                    <a:pt x="563" y="2990"/>
                  </a:lnTo>
                  <a:lnTo>
                    <a:pt x="523" y="2987"/>
                  </a:lnTo>
                  <a:lnTo>
                    <a:pt x="484" y="2979"/>
                  </a:lnTo>
                  <a:lnTo>
                    <a:pt x="448" y="2965"/>
                  </a:lnTo>
                  <a:lnTo>
                    <a:pt x="414" y="2947"/>
                  </a:lnTo>
                  <a:lnTo>
                    <a:pt x="384" y="2923"/>
                  </a:lnTo>
                  <a:lnTo>
                    <a:pt x="358" y="2897"/>
                  </a:lnTo>
                  <a:lnTo>
                    <a:pt x="334" y="2867"/>
                  </a:lnTo>
                  <a:lnTo>
                    <a:pt x="315" y="2833"/>
                  </a:lnTo>
                  <a:lnTo>
                    <a:pt x="302" y="2797"/>
                  </a:lnTo>
                  <a:lnTo>
                    <a:pt x="294" y="2759"/>
                  </a:lnTo>
                  <a:lnTo>
                    <a:pt x="291" y="2719"/>
                  </a:lnTo>
                  <a:lnTo>
                    <a:pt x="291" y="2242"/>
                  </a:lnTo>
                  <a:lnTo>
                    <a:pt x="166" y="2242"/>
                  </a:lnTo>
                  <a:lnTo>
                    <a:pt x="132" y="2240"/>
                  </a:lnTo>
                  <a:lnTo>
                    <a:pt x="101" y="2234"/>
                  </a:lnTo>
                  <a:lnTo>
                    <a:pt x="74" y="2223"/>
                  </a:lnTo>
                  <a:lnTo>
                    <a:pt x="52" y="2210"/>
                  </a:lnTo>
                  <a:lnTo>
                    <a:pt x="32" y="2193"/>
                  </a:lnTo>
                  <a:lnTo>
                    <a:pt x="18" y="2174"/>
                  </a:lnTo>
                  <a:lnTo>
                    <a:pt x="7" y="2151"/>
                  </a:lnTo>
                  <a:lnTo>
                    <a:pt x="1" y="2127"/>
                  </a:lnTo>
                  <a:lnTo>
                    <a:pt x="0" y="2100"/>
                  </a:lnTo>
                  <a:lnTo>
                    <a:pt x="3" y="2072"/>
                  </a:lnTo>
                  <a:lnTo>
                    <a:pt x="12" y="2042"/>
                  </a:lnTo>
                  <a:lnTo>
                    <a:pt x="26" y="2011"/>
                  </a:lnTo>
                  <a:lnTo>
                    <a:pt x="290" y="1508"/>
                  </a:lnTo>
                  <a:lnTo>
                    <a:pt x="290" y="1294"/>
                  </a:lnTo>
                  <a:lnTo>
                    <a:pt x="293" y="1203"/>
                  </a:lnTo>
                  <a:lnTo>
                    <a:pt x="302" y="1114"/>
                  </a:lnTo>
                  <a:lnTo>
                    <a:pt x="317" y="1027"/>
                  </a:lnTo>
                  <a:lnTo>
                    <a:pt x="338" y="942"/>
                  </a:lnTo>
                  <a:lnTo>
                    <a:pt x="365" y="859"/>
                  </a:lnTo>
                  <a:lnTo>
                    <a:pt x="397" y="779"/>
                  </a:lnTo>
                  <a:lnTo>
                    <a:pt x="434" y="702"/>
                  </a:lnTo>
                  <a:lnTo>
                    <a:pt x="476" y="627"/>
                  </a:lnTo>
                  <a:lnTo>
                    <a:pt x="523" y="556"/>
                  </a:lnTo>
                  <a:lnTo>
                    <a:pt x="573" y="488"/>
                  </a:lnTo>
                  <a:lnTo>
                    <a:pt x="629" y="423"/>
                  </a:lnTo>
                  <a:lnTo>
                    <a:pt x="689" y="363"/>
                  </a:lnTo>
                  <a:lnTo>
                    <a:pt x="751" y="306"/>
                  </a:lnTo>
                  <a:lnTo>
                    <a:pt x="818" y="254"/>
                  </a:lnTo>
                  <a:lnTo>
                    <a:pt x="888" y="206"/>
                  </a:lnTo>
                  <a:lnTo>
                    <a:pt x="963" y="162"/>
                  </a:lnTo>
                  <a:lnTo>
                    <a:pt x="1039" y="123"/>
                  </a:lnTo>
                  <a:lnTo>
                    <a:pt x="1112" y="91"/>
                  </a:lnTo>
                  <a:lnTo>
                    <a:pt x="1187" y="65"/>
                  </a:lnTo>
                  <a:lnTo>
                    <a:pt x="1265" y="41"/>
                  </a:lnTo>
                  <a:lnTo>
                    <a:pt x="1344" y="24"/>
                  </a:lnTo>
                  <a:lnTo>
                    <a:pt x="1425" y="10"/>
                  </a:lnTo>
                  <a:lnTo>
                    <a:pt x="1508" y="2"/>
                  </a:lnTo>
                  <a:lnTo>
                    <a:pt x="15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5" name="Shape 10045"/>
            <p:cNvSpPr/>
            <p:nvPr/>
          </p:nvSpPr>
          <p:spPr>
            <a:xfrm>
              <a:off x="6942" y="759"/>
              <a:ext cx="153" cy="153"/>
            </a:xfrm>
            <a:custGeom>
              <a:avLst/>
              <a:gdLst/>
              <a:ahLst/>
              <a:cxnLst/>
              <a:rect l="0" t="0" r="0" b="0"/>
              <a:pathLst>
                <a:path w="2454" h="2449" extrusionOk="0">
                  <a:moveTo>
                    <a:pt x="914" y="219"/>
                  </a:moveTo>
                  <a:lnTo>
                    <a:pt x="856" y="223"/>
                  </a:lnTo>
                  <a:lnTo>
                    <a:pt x="798" y="232"/>
                  </a:lnTo>
                  <a:lnTo>
                    <a:pt x="740" y="247"/>
                  </a:lnTo>
                  <a:lnTo>
                    <a:pt x="684" y="266"/>
                  </a:lnTo>
                  <a:lnTo>
                    <a:pt x="630" y="289"/>
                  </a:lnTo>
                  <a:lnTo>
                    <a:pt x="576" y="318"/>
                  </a:lnTo>
                  <a:lnTo>
                    <a:pt x="525" y="351"/>
                  </a:lnTo>
                  <a:lnTo>
                    <a:pt x="476" y="389"/>
                  </a:lnTo>
                  <a:lnTo>
                    <a:pt x="430" y="431"/>
                  </a:lnTo>
                  <a:lnTo>
                    <a:pt x="387" y="477"/>
                  </a:lnTo>
                  <a:lnTo>
                    <a:pt x="349" y="525"/>
                  </a:lnTo>
                  <a:lnTo>
                    <a:pt x="316" y="577"/>
                  </a:lnTo>
                  <a:lnTo>
                    <a:pt x="288" y="629"/>
                  </a:lnTo>
                  <a:lnTo>
                    <a:pt x="265" y="685"/>
                  </a:lnTo>
                  <a:lnTo>
                    <a:pt x="246" y="740"/>
                  </a:lnTo>
                  <a:lnTo>
                    <a:pt x="232" y="798"/>
                  </a:lnTo>
                  <a:lnTo>
                    <a:pt x="223" y="855"/>
                  </a:lnTo>
                  <a:lnTo>
                    <a:pt x="217" y="914"/>
                  </a:lnTo>
                  <a:lnTo>
                    <a:pt x="217" y="972"/>
                  </a:lnTo>
                  <a:lnTo>
                    <a:pt x="223" y="1031"/>
                  </a:lnTo>
                  <a:lnTo>
                    <a:pt x="232" y="1089"/>
                  </a:lnTo>
                  <a:lnTo>
                    <a:pt x="246" y="1146"/>
                  </a:lnTo>
                  <a:lnTo>
                    <a:pt x="265" y="1202"/>
                  </a:lnTo>
                  <a:lnTo>
                    <a:pt x="288" y="1257"/>
                  </a:lnTo>
                  <a:lnTo>
                    <a:pt x="316" y="1310"/>
                  </a:lnTo>
                  <a:lnTo>
                    <a:pt x="349" y="1361"/>
                  </a:lnTo>
                  <a:lnTo>
                    <a:pt x="387" y="1409"/>
                  </a:lnTo>
                  <a:lnTo>
                    <a:pt x="430" y="1456"/>
                  </a:lnTo>
                  <a:lnTo>
                    <a:pt x="476" y="1498"/>
                  </a:lnTo>
                  <a:lnTo>
                    <a:pt x="525" y="1536"/>
                  </a:lnTo>
                  <a:lnTo>
                    <a:pt x="576" y="1569"/>
                  </a:lnTo>
                  <a:lnTo>
                    <a:pt x="630" y="1597"/>
                  </a:lnTo>
                  <a:lnTo>
                    <a:pt x="684" y="1620"/>
                  </a:lnTo>
                  <a:lnTo>
                    <a:pt x="740" y="1640"/>
                  </a:lnTo>
                  <a:lnTo>
                    <a:pt x="798" y="1653"/>
                  </a:lnTo>
                  <a:lnTo>
                    <a:pt x="856" y="1663"/>
                  </a:lnTo>
                  <a:lnTo>
                    <a:pt x="914" y="1667"/>
                  </a:lnTo>
                  <a:lnTo>
                    <a:pt x="973" y="1667"/>
                  </a:lnTo>
                  <a:lnTo>
                    <a:pt x="1032" y="1663"/>
                  </a:lnTo>
                  <a:lnTo>
                    <a:pt x="1090" y="1653"/>
                  </a:lnTo>
                  <a:lnTo>
                    <a:pt x="1147" y="1640"/>
                  </a:lnTo>
                  <a:lnTo>
                    <a:pt x="1204" y="1620"/>
                  </a:lnTo>
                  <a:lnTo>
                    <a:pt x="1258" y="1597"/>
                  </a:lnTo>
                  <a:lnTo>
                    <a:pt x="1312" y="1569"/>
                  </a:lnTo>
                  <a:lnTo>
                    <a:pt x="1362" y="1536"/>
                  </a:lnTo>
                  <a:lnTo>
                    <a:pt x="1412" y="1498"/>
                  </a:lnTo>
                  <a:lnTo>
                    <a:pt x="1458" y="1456"/>
                  </a:lnTo>
                  <a:lnTo>
                    <a:pt x="1501" y="1409"/>
                  </a:lnTo>
                  <a:lnTo>
                    <a:pt x="1538" y="1361"/>
                  </a:lnTo>
                  <a:lnTo>
                    <a:pt x="1571" y="1311"/>
                  </a:lnTo>
                  <a:lnTo>
                    <a:pt x="1600" y="1257"/>
                  </a:lnTo>
                  <a:lnTo>
                    <a:pt x="1623" y="1203"/>
                  </a:lnTo>
                  <a:lnTo>
                    <a:pt x="1642" y="1146"/>
                  </a:lnTo>
                  <a:lnTo>
                    <a:pt x="1656" y="1090"/>
                  </a:lnTo>
                  <a:lnTo>
                    <a:pt x="1666" y="1031"/>
                  </a:lnTo>
                  <a:lnTo>
                    <a:pt x="1671" y="972"/>
                  </a:lnTo>
                  <a:lnTo>
                    <a:pt x="1671" y="914"/>
                  </a:lnTo>
                  <a:lnTo>
                    <a:pt x="1666" y="856"/>
                  </a:lnTo>
                  <a:lnTo>
                    <a:pt x="1656" y="798"/>
                  </a:lnTo>
                  <a:lnTo>
                    <a:pt x="1642" y="741"/>
                  </a:lnTo>
                  <a:lnTo>
                    <a:pt x="1623" y="685"/>
                  </a:lnTo>
                  <a:lnTo>
                    <a:pt x="1600" y="630"/>
                  </a:lnTo>
                  <a:lnTo>
                    <a:pt x="1571" y="577"/>
                  </a:lnTo>
                  <a:lnTo>
                    <a:pt x="1538" y="525"/>
                  </a:lnTo>
                  <a:lnTo>
                    <a:pt x="1501" y="477"/>
                  </a:lnTo>
                  <a:lnTo>
                    <a:pt x="1458" y="431"/>
                  </a:lnTo>
                  <a:lnTo>
                    <a:pt x="1412" y="389"/>
                  </a:lnTo>
                  <a:lnTo>
                    <a:pt x="1362" y="351"/>
                  </a:lnTo>
                  <a:lnTo>
                    <a:pt x="1312" y="318"/>
                  </a:lnTo>
                  <a:lnTo>
                    <a:pt x="1258" y="289"/>
                  </a:lnTo>
                  <a:lnTo>
                    <a:pt x="1204" y="266"/>
                  </a:lnTo>
                  <a:lnTo>
                    <a:pt x="1147" y="247"/>
                  </a:lnTo>
                  <a:lnTo>
                    <a:pt x="1090" y="232"/>
                  </a:lnTo>
                  <a:lnTo>
                    <a:pt x="1032" y="223"/>
                  </a:lnTo>
                  <a:lnTo>
                    <a:pt x="973" y="219"/>
                  </a:lnTo>
                  <a:lnTo>
                    <a:pt x="914" y="219"/>
                  </a:lnTo>
                  <a:close/>
                  <a:moveTo>
                    <a:pt x="979" y="0"/>
                  </a:moveTo>
                  <a:lnTo>
                    <a:pt x="1048" y="5"/>
                  </a:lnTo>
                  <a:lnTo>
                    <a:pt x="1117" y="15"/>
                  </a:lnTo>
                  <a:lnTo>
                    <a:pt x="1184" y="31"/>
                  </a:lnTo>
                  <a:lnTo>
                    <a:pt x="1251" y="50"/>
                  </a:lnTo>
                  <a:lnTo>
                    <a:pt x="1317" y="76"/>
                  </a:lnTo>
                  <a:lnTo>
                    <a:pt x="1380" y="106"/>
                  </a:lnTo>
                  <a:lnTo>
                    <a:pt x="1443" y="141"/>
                  </a:lnTo>
                  <a:lnTo>
                    <a:pt x="1502" y="181"/>
                  </a:lnTo>
                  <a:lnTo>
                    <a:pt x="1559" y="226"/>
                  </a:lnTo>
                  <a:lnTo>
                    <a:pt x="1613" y="277"/>
                  </a:lnTo>
                  <a:lnTo>
                    <a:pt x="1661" y="328"/>
                  </a:lnTo>
                  <a:lnTo>
                    <a:pt x="1705" y="382"/>
                  </a:lnTo>
                  <a:lnTo>
                    <a:pt x="1744" y="439"/>
                  </a:lnTo>
                  <a:lnTo>
                    <a:pt x="1779" y="498"/>
                  </a:lnTo>
                  <a:lnTo>
                    <a:pt x="1809" y="558"/>
                  </a:lnTo>
                  <a:lnTo>
                    <a:pt x="1834" y="621"/>
                  </a:lnTo>
                  <a:lnTo>
                    <a:pt x="1854" y="684"/>
                  </a:lnTo>
                  <a:lnTo>
                    <a:pt x="1870" y="748"/>
                  </a:lnTo>
                  <a:lnTo>
                    <a:pt x="1881" y="814"/>
                  </a:lnTo>
                  <a:lnTo>
                    <a:pt x="1888" y="880"/>
                  </a:lnTo>
                  <a:lnTo>
                    <a:pt x="1890" y="946"/>
                  </a:lnTo>
                  <a:lnTo>
                    <a:pt x="1888" y="1011"/>
                  </a:lnTo>
                  <a:lnTo>
                    <a:pt x="1881" y="1077"/>
                  </a:lnTo>
                  <a:lnTo>
                    <a:pt x="1869" y="1143"/>
                  </a:lnTo>
                  <a:lnTo>
                    <a:pt x="1852" y="1207"/>
                  </a:lnTo>
                  <a:lnTo>
                    <a:pt x="1831" y="1271"/>
                  </a:lnTo>
                  <a:lnTo>
                    <a:pt x="1806" y="1332"/>
                  </a:lnTo>
                  <a:lnTo>
                    <a:pt x="1776" y="1393"/>
                  </a:lnTo>
                  <a:lnTo>
                    <a:pt x="1741" y="1451"/>
                  </a:lnTo>
                  <a:lnTo>
                    <a:pt x="1702" y="1508"/>
                  </a:lnTo>
                  <a:lnTo>
                    <a:pt x="1737" y="1543"/>
                  </a:lnTo>
                  <a:lnTo>
                    <a:pt x="1771" y="1509"/>
                  </a:lnTo>
                  <a:lnTo>
                    <a:pt x="2401" y="2138"/>
                  </a:lnTo>
                  <a:lnTo>
                    <a:pt x="2420" y="2161"/>
                  </a:lnTo>
                  <a:lnTo>
                    <a:pt x="2435" y="2185"/>
                  </a:lnTo>
                  <a:lnTo>
                    <a:pt x="2446" y="2212"/>
                  </a:lnTo>
                  <a:lnTo>
                    <a:pt x="2452" y="2240"/>
                  </a:lnTo>
                  <a:lnTo>
                    <a:pt x="2454" y="2268"/>
                  </a:lnTo>
                  <a:lnTo>
                    <a:pt x="2452" y="2295"/>
                  </a:lnTo>
                  <a:lnTo>
                    <a:pt x="2446" y="2322"/>
                  </a:lnTo>
                  <a:lnTo>
                    <a:pt x="2435" y="2349"/>
                  </a:lnTo>
                  <a:lnTo>
                    <a:pt x="2421" y="2373"/>
                  </a:lnTo>
                  <a:lnTo>
                    <a:pt x="2401" y="2396"/>
                  </a:lnTo>
                  <a:lnTo>
                    <a:pt x="2379" y="2415"/>
                  </a:lnTo>
                  <a:lnTo>
                    <a:pt x="2354" y="2430"/>
                  </a:lnTo>
                  <a:lnTo>
                    <a:pt x="2328" y="2440"/>
                  </a:lnTo>
                  <a:lnTo>
                    <a:pt x="2300" y="2447"/>
                  </a:lnTo>
                  <a:lnTo>
                    <a:pt x="2273" y="2449"/>
                  </a:lnTo>
                  <a:lnTo>
                    <a:pt x="2245" y="2447"/>
                  </a:lnTo>
                  <a:lnTo>
                    <a:pt x="2217" y="2440"/>
                  </a:lnTo>
                  <a:lnTo>
                    <a:pt x="2190" y="2430"/>
                  </a:lnTo>
                  <a:lnTo>
                    <a:pt x="2165" y="2415"/>
                  </a:lnTo>
                  <a:lnTo>
                    <a:pt x="2143" y="2396"/>
                  </a:lnTo>
                  <a:lnTo>
                    <a:pt x="1512" y="1767"/>
                  </a:lnTo>
                  <a:lnTo>
                    <a:pt x="1546" y="1733"/>
                  </a:lnTo>
                  <a:lnTo>
                    <a:pt x="1511" y="1698"/>
                  </a:lnTo>
                  <a:lnTo>
                    <a:pt x="1454" y="1737"/>
                  </a:lnTo>
                  <a:lnTo>
                    <a:pt x="1395" y="1772"/>
                  </a:lnTo>
                  <a:lnTo>
                    <a:pt x="1336" y="1802"/>
                  </a:lnTo>
                  <a:lnTo>
                    <a:pt x="1273" y="1828"/>
                  </a:lnTo>
                  <a:lnTo>
                    <a:pt x="1210" y="1848"/>
                  </a:lnTo>
                  <a:lnTo>
                    <a:pt x="1145" y="1865"/>
                  </a:lnTo>
                  <a:lnTo>
                    <a:pt x="1080" y="1877"/>
                  </a:lnTo>
                  <a:lnTo>
                    <a:pt x="1014" y="1884"/>
                  </a:lnTo>
                  <a:lnTo>
                    <a:pt x="947" y="1886"/>
                  </a:lnTo>
                  <a:lnTo>
                    <a:pt x="881" y="1884"/>
                  </a:lnTo>
                  <a:lnTo>
                    <a:pt x="815" y="1878"/>
                  </a:lnTo>
                  <a:lnTo>
                    <a:pt x="750" y="1867"/>
                  </a:lnTo>
                  <a:lnTo>
                    <a:pt x="685" y="1850"/>
                  </a:lnTo>
                  <a:lnTo>
                    <a:pt x="621" y="1830"/>
                  </a:lnTo>
                  <a:lnTo>
                    <a:pt x="560" y="1805"/>
                  </a:lnTo>
                  <a:lnTo>
                    <a:pt x="499" y="1775"/>
                  </a:lnTo>
                  <a:lnTo>
                    <a:pt x="439" y="1740"/>
                  </a:lnTo>
                  <a:lnTo>
                    <a:pt x="382" y="1702"/>
                  </a:lnTo>
                  <a:lnTo>
                    <a:pt x="328" y="1658"/>
                  </a:lnTo>
                  <a:lnTo>
                    <a:pt x="276" y="1610"/>
                  </a:lnTo>
                  <a:lnTo>
                    <a:pt x="226" y="1556"/>
                  </a:lnTo>
                  <a:lnTo>
                    <a:pt x="180" y="1499"/>
                  </a:lnTo>
                  <a:lnTo>
                    <a:pt x="140" y="1439"/>
                  </a:lnTo>
                  <a:lnTo>
                    <a:pt x="105" y="1377"/>
                  </a:lnTo>
                  <a:lnTo>
                    <a:pt x="75" y="1315"/>
                  </a:lnTo>
                  <a:lnTo>
                    <a:pt x="49" y="1249"/>
                  </a:lnTo>
                  <a:lnTo>
                    <a:pt x="30" y="1182"/>
                  </a:lnTo>
                  <a:lnTo>
                    <a:pt x="14" y="1114"/>
                  </a:lnTo>
                  <a:lnTo>
                    <a:pt x="4" y="1046"/>
                  </a:lnTo>
                  <a:lnTo>
                    <a:pt x="0" y="978"/>
                  </a:lnTo>
                  <a:lnTo>
                    <a:pt x="0" y="909"/>
                  </a:lnTo>
                  <a:lnTo>
                    <a:pt x="4" y="840"/>
                  </a:lnTo>
                  <a:lnTo>
                    <a:pt x="14" y="771"/>
                  </a:lnTo>
                  <a:lnTo>
                    <a:pt x="30" y="704"/>
                  </a:lnTo>
                  <a:lnTo>
                    <a:pt x="49" y="637"/>
                  </a:lnTo>
                  <a:lnTo>
                    <a:pt x="75" y="572"/>
                  </a:lnTo>
                  <a:lnTo>
                    <a:pt x="105" y="508"/>
                  </a:lnTo>
                  <a:lnTo>
                    <a:pt x="140" y="446"/>
                  </a:lnTo>
                  <a:lnTo>
                    <a:pt x="180" y="388"/>
                  </a:lnTo>
                  <a:lnTo>
                    <a:pt x="226" y="330"/>
                  </a:lnTo>
                  <a:lnTo>
                    <a:pt x="276" y="277"/>
                  </a:lnTo>
                  <a:lnTo>
                    <a:pt x="330" y="226"/>
                  </a:lnTo>
                  <a:lnTo>
                    <a:pt x="387" y="181"/>
                  </a:lnTo>
                  <a:lnTo>
                    <a:pt x="447" y="141"/>
                  </a:lnTo>
                  <a:lnTo>
                    <a:pt x="509" y="106"/>
                  </a:lnTo>
                  <a:lnTo>
                    <a:pt x="572" y="76"/>
                  </a:lnTo>
                  <a:lnTo>
                    <a:pt x="638" y="50"/>
                  </a:lnTo>
                  <a:lnTo>
                    <a:pt x="705" y="31"/>
                  </a:lnTo>
                  <a:lnTo>
                    <a:pt x="772" y="15"/>
                  </a:lnTo>
                  <a:lnTo>
                    <a:pt x="841" y="5"/>
                  </a:lnTo>
                  <a:lnTo>
                    <a:pt x="909" y="0"/>
                  </a:lnTo>
                  <a:lnTo>
                    <a:pt x="9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6" name="Shape 10046"/>
            <p:cNvSpPr/>
            <p:nvPr/>
          </p:nvSpPr>
          <p:spPr>
            <a:xfrm>
              <a:off x="6993" y="811"/>
              <a:ext cx="15" cy="15"/>
            </a:xfrm>
            <a:custGeom>
              <a:avLst/>
              <a:gdLst/>
              <a:ahLst/>
              <a:cxnLst/>
              <a:rect l="0" t="0" r="0" b="0"/>
              <a:pathLst>
                <a:path w="238" h="237" extrusionOk="0">
                  <a:moveTo>
                    <a:pt x="119" y="0"/>
                  </a:moveTo>
                  <a:lnTo>
                    <a:pt x="147" y="4"/>
                  </a:lnTo>
                  <a:lnTo>
                    <a:pt x="172" y="12"/>
                  </a:lnTo>
                  <a:lnTo>
                    <a:pt x="193" y="26"/>
                  </a:lnTo>
                  <a:lnTo>
                    <a:pt x="212" y="45"/>
                  </a:lnTo>
                  <a:lnTo>
                    <a:pt x="226" y="66"/>
                  </a:lnTo>
                  <a:lnTo>
                    <a:pt x="234" y="91"/>
                  </a:lnTo>
                  <a:lnTo>
                    <a:pt x="238" y="119"/>
                  </a:lnTo>
                  <a:lnTo>
                    <a:pt x="234" y="145"/>
                  </a:lnTo>
                  <a:lnTo>
                    <a:pt x="226" y="170"/>
                  </a:lnTo>
                  <a:lnTo>
                    <a:pt x="212" y="193"/>
                  </a:lnTo>
                  <a:lnTo>
                    <a:pt x="193" y="211"/>
                  </a:lnTo>
                  <a:lnTo>
                    <a:pt x="172" y="225"/>
                  </a:lnTo>
                  <a:lnTo>
                    <a:pt x="147" y="234"/>
                  </a:lnTo>
                  <a:lnTo>
                    <a:pt x="119" y="237"/>
                  </a:lnTo>
                  <a:lnTo>
                    <a:pt x="92" y="234"/>
                  </a:lnTo>
                  <a:lnTo>
                    <a:pt x="67" y="225"/>
                  </a:lnTo>
                  <a:lnTo>
                    <a:pt x="45" y="211"/>
                  </a:lnTo>
                  <a:lnTo>
                    <a:pt x="26" y="193"/>
                  </a:lnTo>
                  <a:lnTo>
                    <a:pt x="13" y="170"/>
                  </a:lnTo>
                  <a:lnTo>
                    <a:pt x="4" y="145"/>
                  </a:lnTo>
                  <a:lnTo>
                    <a:pt x="0" y="119"/>
                  </a:lnTo>
                  <a:lnTo>
                    <a:pt x="4" y="91"/>
                  </a:lnTo>
                  <a:lnTo>
                    <a:pt x="13" y="66"/>
                  </a:lnTo>
                  <a:lnTo>
                    <a:pt x="26" y="45"/>
                  </a:lnTo>
                  <a:lnTo>
                    <a:pt x="45" y="26"/>
                  </a:lnTo>
                  <a:lnTo>
                    <a:pt x="67" y="12"/>
                  </a:lnTo>
                  <a:lnTo>
                    <a:pt x="92" y="4"/>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7" name="Shape 10047"/>
            <p:cNvSpPr/>
            <p:nvPr/>
          </p:nvSpPr>
          <p:spPr>
            <a:xfrm>
              <a:off x="7016" y="811"/>
              <a:ext cx="15" cy="15"/>
            </a:xfrm>
            <a:custGeom>
              <a:avLst/>
              <a:gdLst/>
              <a:ahLst/>
              <a:cxnLst/>
              <a:rect l="0" t="0" r="0" b="0"/>
              <a:pathLst>
                <a:path w="237" h="237" extrusionOk="0">
                  <a:moveTo>
                    <a:pt x="119" y="0"/>
                  </a:moveTo>
                  <a:lnTo>
                    <a:pt x="146" y="4"/>
                  </a:lnTo>
                  <a:lnTo>
                    <a:pt x="170" y="12"/>
                  </a:lnTo>
                  <a:lnTo>
                    <a:pt x="193" y="26"/>
                  </a:lnTo>
                  <a:lnTo>
                    <a:pt x="212" y="45"/>
                  </a:lnTo>
                  <a:lnTo>
                    <a:pt x="225" y="66"/>
                  </a:lnTo>
                  <a:lnTo>
                    <a:pt x="234" y="91"/>
                  </a:lnTo>
                  <a:lnTo>
                    <a:pt x="237" y="119"/>
                  </a:lnTo>
                  <a:lnTo>
                    <a:pt x="234" y="145"/>
                  </a:lnTo>
                  <a:lnTo>
                    <a:pt x="225" y="170"/>
                  </a:lnTo>
                  <a:lnTo>
                    <a:pt x="212" y="193"/>
                  </a:lnTo>
                  <a:lnTo>
                    <a:pt x="193" y="211"/>
                  </a:lnTo>
                  <a:lnTo>
                    <a:pt x="170" y="225"/>
                  </a:lnTo>
                  <a:lnTo>
                    <a:pt x="146" y="234"/>
                  </a:lnTo>
                  <a:lnTo>
                    <a:pt x="119" y="237"/>
                  </a:lnTo>
                  <a:lnTo>
                    <a:pt x="91" y="234"/>
                  </a:lnTo>
                  <a:lnTo>
                    <a:pt x="66" y="225"/>
                  </a:lnTo>
                  <a:lnTo>
                    <a:pt x="45" y="211"/>
                  </a:lnTo>
                  <a:lnTo>
                    <a:pt x="26" y="193"/>
                  </a:lnTo>
                  <a:lnTo>
                    <a:pt x="12" y="170"/>
                  </a:lnTo>
                  <a:lnTo>
                    <a:pt x="4" y="145"/>
                  </a:lnTo>
                  <a:lnTo>
                    <a:pt x="0" y="119"/>
                  </a:lnTo>
                  <a:lnTo>
                    <a:pt x="4" y="91"/>
                  </a:lnTo>
                  <a:lnTo>
                    <a:pt x="12" y="66"/>
                  </a:lnTo>
                  <a:lnTo>
                    <a:pt x="26" y="45"/>
                  </a:lnTo>
                  <a:lnTo>
                    <a:pt x="45" y="26"/>
                  </a:lnTo>
                  <a:lnTo>
                    <a:pt x="66" y="12"/>
                  </a:lnTo>
                  <a:lnTo>
                    <a:pt x="91" y="4"/>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48" name="Shape 10048"/>
            <p:cNvSpPr/>
            <p:nvPr/>
          </p:nvSpPr>
          <p:spPr>
            <a:xfrm>
              <a:off x="6970" y="811"/>
              <a:ext cx="15" cy="15"/>
            </a:xfrm>
            <a:custGeom>
              <a:avLst/>
              <a:gdLst/>
              <a:ahLst/>
              <a:cxnLst/>
              <a:rect l="0" t="0" r="0" b="0"/>
              <a:pathLst>
                <a:path w="238" h="237" extrusionOk="0">
                  <a:moveTo>
                    <a:pt x="119" y="0"/>
                  </a:moveTo>
                  <a:lnTo>
                    <a:pt x="146" y="4"/>
                  </a:lnTo>
                  <a:lnTo>
                    <a:pt x="171" y="12"/>
                  </a:lnTo>
                  <a:lnTo>
                    <a:pt x="193" y="26"/>
                  </a:lnTo>
                  <a:lnTo>
                    <a:pt x="211" y="45"/>
                  </a:lnTo>
                  <a:lnTo>
                    <a:pt x="225" y="66"/>
                  </a:lnTo>
                  <a:lnTo>
                    <a:pt x="235" y="91"/>
                  </a:lnTo>
                  <a:lnTo>
                    <a:pt x="238" y="119"/>
                  </a:lnTo>
                  <a:lnTo>
                    <a:pt x="235" y="145"/>
                  </a:lnTo>
                  <a:lnTo>
                    <a:pt x="225" y="170"/>
                  </a:lnTo>
                  <a:lnTo>
                    <a:pt x="211" y="193"/>
                  </a:lnTo>
                  <a:lnTo>
                    <a:pt x="193" y="211"/>
                  </a:lnTo>
                  <a:lnTo>
                    <a:pt x="171" y="225"/>
                  </a:lnTo>
                  <a:lnTo>
                    <a:pt x="146" y="234"/>
                  </a:lnTo>
                  <a:lnTo>
                    <a:pt x="119" y="237"/>
                  </a:lnTo>
                  <a:lnTo>
                    <a:pt x="91" y="234"/>
                  </a:lnTo>
                  <a:lnTo>
                    <a:pt x="67" y="225"/>
                  </a:lnTo>
                  <a:lnTo>
                    <a:pt x="45" y="211"/>
                  </a:lnTo>
                  <a:lnTo>
                    <a:pt x="26" y="193"/>
                  </a:lnTo>
                  <a:lnTo>
                    <a:pt x="12" y="170"/>
                  </a:lnTo>
                  <a:lnTo>
                    <a:pt x="3" y="145"/>
                  </a:lnTo>
                  <a:lnTo>
                    <a:pt x="0" y="119"/>
                  </a:lnTo>
                  <a:lnTo>
                    <a:pt x="3" y="91"/>
                  </a:lnTo>
                  <a:lnTo>
                    <a:pt x="12" y="66"/>
                  </a:lnTo>
                  <a:lnTo>
                    <a:pt x="26" y="45"/>
                  </a:lnTo>
                  <a:lnTo>
                    <a:pt x="45" y="26"/>
                  </a:lnTo>
                  <a:lnTo>
                    <a:pt x="67" y="12"/>
                  </a:lnTo>
                  <a:lnTo>
                    <a:pt x="91" y="4"/>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049" name="Shape 10049"/>
          <p:cNvSpPr/>
          <p:nvPr/>
        </p:nvSpPr>
        <p:spPr>
          <a:xfrm>
            <a:off x="1935484" y="2032919"/>
            <a:ext cx="194645" cy="151435"/>
          </a:xfrm>
          <a:custGeom>
            <a:avLst/>
            <a:gdLst/>
            <a:ahLst/>
            <a:cxnLst/>
            <a:rect l="0" t="0" r="0" b="0"/>
            <a:pathLst>
              <a:path w="3376" h="2626" extrusionOk="0">
                <a:moveTo>
                  <a:pt x="1124" y="1166"/>
                </a:moveTo>
                <a:lnTo>
                  <a:pt x="1124" y="1957"/>
                </a:lnTo>
                <a:lnTo>
                  <a:pt x="2253" y="1957"/>
                </a:lnTo>
                <a:lnTo>
                  <a:pt x="2253" y="1166"/>
                </a:lnTo>
                <a:lnTo>
                  <a:pt x="1124" y="1166"/>
                </a:lnTo>
                <a:close/>
                <a:moveTo>
                  <a:pt x="2730" y="1075"/>
                </a:moveTo>
                <a:lnTo>
                  <a:pt x="2694" y="1078"/>
                </a:lnTo>
                <a:lnTo>
                  <a:pt x="2660" y="1087"/>
                </a:lnTo>
                <a:lnTo>
                  <a:pt x="2629" y="1102"/>
                </a:lnTo>
                <a:lnTo>
                  <a:pt x="2602" y="1122"/>
                </a:lnTo>
                <a:lnTo>
                  <a:pt x="2577" y="1146"/>
                </a:lnTo>
                <a:lnTo>
                  <a:pt x="2557" y="1174"/>
                </a:lnTo>
                <a:lnTo>
                  <a:pt x="2542" y="1204"/>
                </a:lnTo>
                <a:lnTo>
                  <a:pt x="2533" y="1238"/>
                </a:lnTo>
                <a:lnTo>
                  <a:pt x="2530" y="1273"/>
                </a:lnTo>
                <a:lnTo>
                  <a:pt x="2533" y="1309"/>
                </a:lnTo>
                <a:lnTo>
                  <a:pt x="2542" y="1343"/>
                </a:lnTo>
                <a:lnTo>
                  <a:pt x="2557" y="1374"/>
                </a:lnTo>
                <a:lnTo>
                  <a:pt x="2577" y="1402"/>
                </a:lnTo>
                <a:lnTo>
                  <a:pt x="2602" y="1426"/>
                </a:lnTo>
                <a:lnTo>
                  <a:pt x="2629" y="1445"/>
                </a:lnTo>
                <a:lnTo>
                  <a:pt x="2660" y="1459"/>
                </a:lnTo>
                <a:lnTo>
                  <a:pt x="2694" y="1469"/>
                </a:lnTo>
                <a:lnTo>
                  <a:pt x="2730" y="1472"/>
                </a:lnTo>
                <a:lnTo>
                  <a:pt x="2766" y="1469"/>
                </a:lnTo>
                <a:lnTo>
                  <a:pt x="2800" y="1459"/>
                </a:lnTo>
                <a:lnTo>
                  <a:pt x="2832" y="1445"/>
                </a:lnTo>
                <a:lnTo>
                  <a:pt x="2859" y="1426"/>
                </a:lnTo>
                <a:lnTo>
                  <a:pt x="2884" y="1402"/>
                </a:lnTo>
                <a:lnTo>
                  <a:pt x="2904" y="1374"/>
                </a:lnTo>
                <a:lnTo>
                  <a:pt x="2919" y="1343"/>
                </a:lnTo>
                <a:lnTo>
                  <a:pt x="2927" y="1309"/>
                </a:lnTo>
                <a:lnTo>
                  <a:pt x="2930" y="1273"/>
                </a:lnTo>
                <a:lnTo>
                  <a:pt x="2927" y="1238"/>
                </a:lnTo>
                <a:lnTo>
                  <a:pt x="2919" y="1204"/>
                </a:lnTo>
                <a:lnTo>
                  <a:pt x="2904" y="1174"/>
                </a:lnTo>
                <a:lnTo>
                  <a:pt x="2884" y="1146"/>
                </a:lnTo>
                <a:lnTo>
                  <a:pt x="2859" y="1122"/>
                </a:lnTo>
                <a:lnTo>
                  <a:pt x="2832" y="1102"/>
                </a:lnTo>
                <a:lnTo>
                  <a:pt x="2800" y="1087"/>
                </a:lnTo>
                <a:lnTo>
                  <a:pt x="2766" y="1078"/>
                </a:lnTo>
                <a:lnTo>
                  <a:pt x="2730" y="1075"/>
                </a:lnTo>
                <a:close/>
                <a:moveTo>
                  <a:pt x="646" y="1075"/>
                </a:moveTo>
                <a:lnTo>
                  <a:pt x="610" y="1078"/>
                </a:lnTo>
                <a:lnTo>
                  <a:pt x="576" y="1087"/>
                </a:lnTo>
                <a:lnTo>
                  <a:pt x="545" y="1102"/>
                </a:lnTo>
                <a:lnTo>
                  <a:pt x="517" y="1122"/>
                </a:lnTo>
                <a:lnTo>
                  <a:pt x="493" y="1146"/>
                </a:lnTo>
                <a:lnTo>
                  <a:pt x="473" y="1174"/>
                </a:lnTo>
                <a:lnTo>
                  <a:pt x="458" y="1204"/>
                </a:lnTo>
                <a:lnTo>
                  <a:pt x="449" y="1238"/>
                </a:lnTo>
                <a:lnTo>
                  <a:pt x="445" y="1273"/>
                </a:lnTo>
                <a:lnTo>
                  <a:pt x="449" y="1309"/>
                </a:lnTo>
                <a:lnTo>
                  <a:pt x="458" y="1343"/>
                </a:lnTo>
                <a:lnTo>
                  <a:pt x="473" y="1374"/>
                </a:lnTo>
                <a:lnTo>
                  <a:pt x="493" y="1402"/>
                </a:lnTo>
                <a:lnTo>
                  <a:pt x="517" y="1426"/>
                </a:lnTo>
                <a:lnTo>
                  <a:pt x="545" y="1445"/>
                </a:lnTo>
                <a:lnTo>
                  <a:pt x="576" y="1459"/>
                </a:lnTo>
                <a:lnTo>
                  <a:pt x="610" y="1469"/>
                </a:lnTo>
                <a:lnTo>
                  <a:pt x="646" y="1472"/>
                </a:lnTo>
                <a:lnTo>
                  <a:pt x="682" y="1469"/>
                </a:lnTo>
                <a:lnTo>
                  <a:pt x="716" y="1459"/>
                </a:lnTo>
                <a:lnTo>
                  <a:pt x="748" y="1445"/>
                </a:lnTo>
                <a:lnTo>
                  <a:pt x="775" y="1426"/>
                </a:lnTo>
                <a:lnTo>
                  <a:pt x="800" y="1402"/>
                </a:lnTo>
                <a:lnTo>
                  <a:pt x="819" y="1374"/>
                </a:lnTo>
                <a:lnTo>
                  <a:pt x="834" y="1343"/>
                </a:lnTo>
                <a:lnTo>
                  <a:pt x="843" y="1309"/>
                </a:lnTo>
                <a:lnTo>
                  <a:pt x="846" y="1273"/>
                </a:lnTo>
                <a:lnTo>
                  <a:pt x="843" y="1238"/>
                </a:lnTo>
                <a:lnTo>
                  <a:pt x="834" y="1204"/>
                </a:lnTo>
                <a:lnTo>
                  <a:pt x="819" y="1174"/>
                </a:lnTo>
                <a:lnTo>
                  <a:pt x="800" y="1146"/>
                </a:lnTo>
                <a:lnTo>
                  <a:pt x="775" y="1122"/>
                </a:lnTo>
                <a:lnTo>
                  <a:pt x="748" y="1102"/>
                </a:lnTo>
                <a:lnTo>
                  <a:pt x="716" y="1087"/>
                </a:lnTo>
                <a:lnTo>
                  <a:pt x="682" y="1078"/>
                </a:lnTo>
                <a:lnTo>
                  <a:pt x="646" y="1075"/>
                </a:lnTo>
                <a:close/>
                <a:moveTo>
                  <a:pt x="739" y="220"/>
                </a:moveTo>
                <a:lnTo>
                  <a:pt x="687" y="802"/>
                </a:lnTo>
                <a:lnTo>
                  <a:pt x="2690" y="802"/>
                </a:lnTo>
                <a:lnTo>
                  <a:pt x="2638" y="220"/>
                </a:lnTo>
                <a:lnTo>
                  <a:pt x="739" y="220"/>
                </a:lnTo>
                <a:close/>
                <a:moveTo>
                  <a:pt x="537" y="0"/>
                </a:moveTo>
                <a:lnTo>
                  <a:pt x="2840" y="0"/>
                </a:lnTo>
                <a:lnTo>
                  <a:pt x="2880" y="445"/>
                </a:lnTo>
                <a:lnTo>
                  <a:pt x="3248" y="445"/>
                </a:lnTo>
                <a:lnTo>
                  <a:pt x="3248" y="706"/>
                </a:lnTo>
                <a:lnTo>
                  <a:pt x="2903" y="706"/>
                </a:lnTo>
                <a:lnTo>
                  <a:pt x="2911" y="802"/>
                </a:lnTo>
                <a:lnTo>
                  <a:pt x="3094" y="802"/>
                </a:lnTo>
                <a:lnTo>
                  <a:pt x="3188" y="1612"/>
                </a:lnTo>
                <a:lnTo>
                  <a:pt x="3376" y="1612"/>
                </a:lnTo>
                <a:lnTo>
                  <a:pt x="3376" y="2136"/>
                </a:lnTo>
                <a:lnTo>
                  <a:pt x="3103" y="2136"/>
                </a:lnTo>
                <a:lnTo>
                  <a:pt x="3103" y="2626"/>
                </a:lnTo>
                <a:lnTo>
                  <a:pt x="2557" y="2626"/>
                </a:lnTo>
                <a:lnTo>
                  <a:pt x="2557" y="2136"/>
                </a:lnTo>
                <a:lnTo>
                  <a:pt x="819" y="2136"/>
                </a:lnTo>
                <a:lnTo>
                  <a:pt x="819" y="2626"/>
                </a:lnTo>
                <a:lnTo>
                  <a:pt x="273" y="2626"/>
                </a:lnTo>
                <a:lnTo>
                  <a:pt x="273" y="2136"/>
                </a:lnTo>
                <a:lnTo>
                  <a:pt x="0" y="2136"/>
                </a:lnTo>
                <a:lnTo>
                  <a:pt x="0" y="1612"/>
                </a:lnTo>
                <a:lnTo>
                  <a:pt x="188" y="1612"/>
                </a:lnTo>
                <a:lnTo>
                  <a:pt x="283" y="802"/>
                </a:lnTo>
                <a:lnTo>
                  <a:pt x="466" y="802"/>
                </a:lnTo>
                <a:lnTo>
                  <a:pt x="474" y="706"/>
                </a:lnTo>
                <a:lnTo>
                  <a:pt x="132" y="706"/>
                </a:lnTo>
                <a:lnTo>
                  <a:pt x="132" y="445"/>
                </a:lnTo>
                <a:lnTo>
                  <a:pt x="496" y="445"/>
                </a:lnTo>
                <a:lnTo>
                  <a:pt x="5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0" name="Shape 10050"/>
          <p:cNvSpPr/>
          <p:nvPr/>
        </p:nvSpPr>
        <p:spPr>
          <a:xfrm>
            <a:off x="2493070" y="2011314"/>
            <a:ext cx="134878" cy="194644"/>
          </a:xfrm>
          <a:custGeom>
            <a:avLst/>
            <a:gdLst/>
            <a:ahLst/>
            <a:cxnLst/>
            <a:rect l="0" t="0" r="0" b="0"/>
            <a:pathLst>
              <a:path w="2337" h="3376" extrusionOk="0">
                <a:moveTo>
                  <a:pt x="1634" y="2028"/>
                </a:moveTo>
                <a:lnTo>
                  <a:pt x="1634" y="2423"/>
                </a:lnTo>
                <a:lnTo>
                  <a:pt x="2028" y="2423"/>
                </a:lnTo>
                <a:lnTo>
                  <a:pt x="2028" y="2028"/>
                </a:lnTo>
                <a:lnTo>
                  <a:pt x="1634" y="2028"/>
                </a:lnTo>
                <a:close/>
                <a:moveTo>
                  <a:pt x="973" y="2028"/>
                </a:moveTo>
                <a:lnTo>
                  <a:pt x="973" y="2423"/>
                </a:lnTo>
                <a:lnTo>
                  <a:pt x="1366" y="2423"/>
                </a:lnTo>
                <a:lnTo>
                  <a:pt x="1366" y="2028"/>
                </a:lnTo>
                <a:lnTo>
                  <a:pt x="973" y="2028"/>
                </a:lnTo>
                <a:close/>
                <a:moveTo>
                  <a:pt x="310" y="2028"/>
                </a:moveTo>
                <a:lnTo>
                  <a:pt x="310" y="2423"/>
                </a:lnTo>
                <a:lnTo>
                  <a:pt x="703" y="2423"/>
                </a:lnTo>
                <a:lnTo>
                  <a:pt x="703" y="2028"/>
                </a:lnTo>
                <a:lnTo>
                  <a:pt x="310" y="2028"/>
                </a:lnTo>
                <a:close/>
                <a:moveTo>
                  <a:pt x="1634" y="1456"/>
                </a:moveTo>
                <a:lnTo>
                  <a:pt x="1634" y="1850"/>
                </a:lnTo>
                <a:lnTo>
                  <a:pt x="2028" y="1850"/>
                </a:lnTo>
                <a:lnTo>
                  <a:pt x="2028" y="1456"/>
                </a:lnTo>
                <a:lnTo>
                  <a:pt x="1634" y="1456"/>
                </a:lnTo>
                <a:close/>
                <a:moveTo>
                  <a:pt x="973" y="1456"/>
                </a:moveTo>
                <a:lnTo>
                  <a:pt x="973" y="1850"/>
                </a:lnTo>
                <a:lnTo>
                  <a:pt x="1366" y="1850"/>
                </a:lnTo>
                <a:lnTo>
                  <a:pt x="1366" y="1456"/>
                </a:lnTo>
                <a:lnTo>
                  <a:pt x="973" y="1456"/>
                </a:lnTo>
                <a:close/>
                <a:moveTo>
                  <a:pt x="310" y="1456"/>
                </a:moveTo>
                <a:lnTo>
                  <a:pt x="310" y="1850"/>
                </a:lnTo>
                <a:lnTo>
                  <a:pt x="703" y="1850"/>
                </a:lnTo>
                <a:lnTo>
                  <a:pt x="703" y="1456"/>
                </a:lnTo>
                <a:lnTo>
                  <a:pt x="310" y="1456"/>
                </a:lnTo>
                <a:close/>
                <a:moveTo>
                  <a:pt x="1634" y="882"/>
                </a:moveTo>
                <a:lnTo>
                  <a:pt x="1634" y="1277"/>
                </a:lnTo>
                <a:lnTo>
                  <a:pt x="2028" y="1277"/>
                </a:lnTo>
                <a:lnTo>
                  <a:pt x="2028" y="882"/>
                </a:lnTo>
                <a:lnTo>
                  <a:pt x="1634" y="882"/>
                </a:lnTo>
                <a:close/>
                <a:moveTo>
                  <a:pt x="973" y="882"/>
                </a:moveTo>
                <a:lnTo>
                  <a:pt x="973" y="1277"/>
                </a:lnTo>
                <a:lnTo>
                  <a:pt x="1366" y="1277"/>
                </a:lnTo>
                <a:lnTo>
                  <a:pt x="1366" y="882"/>
                </a:lnTo>
                <a:lnTo>
                  <a:pt x="973" y="882"/>
                </a:lnTo>
                <a:close/>
                <a:moveTo>
                  <a:pt x="310" y="882"/>
                </a:moveTo>
                <a:lnTo>
                  <a:pt x="310" y="1277"/>
                </a:lnTo>
                <a:lnTo>
                  <a:pt x="703" y="1277"/>
                </a:lnTo>
                <a:lnTo>
                  <a:pt x="703" y="882"/>
                </a:lnTo>
                <a:lnTo>
                  <a:pt x="310" y="882"/>
                </a:lnTo>
                <a:close/>
                <a:moveTo>
                  <a:pt x="1634" y="310"/>
                </a:moveTo>
                <a:lnTo>
                  <a:pt x="1634" y="704"/>
                </a:lnTo>
                <a:lnTo>
                  <a:pt x="2028" y="704"/>
                </a:lnTo>
                <a:lnTo>
                  <a:pt x="2028" y="310"/>
                </a:lnTo>
                <a:lnTo>
                  <a:pt x="1634" y="310"/>
                </a:lnTo>
                <a:close/>
                <a:moveTo>
                  <a:pt x="973" y="310"/>
                </a:moveTo>
                <a:lnTo>
                  <a:pt x="973" y="704"/>
                </a:lnTo>
                <a:lnTo>
                  <a:pt x="1366" y="704"/>
                </a:lnTo>
                <a:lnTo>
                  <a:pt x="1366" y="310"/>
                </a:lnTo>
                <a:lnTo>
                  <a:pt x="973" y="310"/>
                </a:lnTo>
                <a:close/>
                <a:moveTo>
                  <a:pt x="310" y="310"/>
                </a:moveTo>
                <a:lnTo>
                  <a:pt x="310" y="704"/>
                </a:lnTo>
                <a:lnTo>
                  <a:pt x="703" y="704"/>
                </a:lnTo>
                <a:lnTo>
                  <a:pt x="703" y="310"/>
                </a:lnTo>
                <a:lnTo>
                  <a:pt x="310" y="310"/>
                </a:lnTo>
                <a:close/>
                <a:moveTo>
                  <a:pt x="0" y="0"/>
                </a:moveTo>
                <a:lnTo>
                  <a:pt x="2337" y="0"/>
                </a:lnTo>
                <a:lnTo>
                  <a:pt x="2337" y="3376"/>
                </a:lnTo>
                <a:lnTo>
                  <a:pt x="1634" y="3376"/>
                </a:lnTo>
                <a:lnTo>
                  <a:pt x="1634" y="2749"/>
                </a:lnTo>
                <a:lnTo>
                  <a:pt x="703" y="2749"/>
                </a:lnTo>
                <a:lnTo>
                  <a:pt x="703" y="3376"/>
                </a:lnTo>
                <a:lnTo>
                  <a:pt x="0" y="337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1" name="Shape 10051"/>
          <p:cNvSpPr/>
          <p:nvPr/>
        </p:nvSpPr>
        <p:spPr>
          <a:xfrm>
            <a:off x="1375880" y="2026256"/>
            <a:ext cx="196663" cy="164761"/>
          </a:xfrm>
          <a:custGeom>
            <a:avLst/>
            <a:gdLst/>
            <a:ahLst/>
            <a:cxnLst/>
            <a:rect l="0" t="0" r="0" b="0"/>
            <a:pathLst>
              <a:path w="3405" h="2853" extrusionOk="0">
                <a:moveTo>
                  <a:pt x="1237" y="421"/>
                </a:moveTo>
                <a:lnTo>
                  <a:pt x="1212" y="423"/>
                </a:lnTo>
                <a:lnTo>
                  <a:pt x="1207" y="424"/>
                </a:lnTo>
                <a:lnTo>
                  <a:pt x="1196" y="428"/>
                </a:lnTo>
                <a:lnTo>
                  <a:pt x="1182" y="431"/>
                </a:lnTo>
                <a:lnTo>
                  <a:pt x="1162" y="436"/>
                </a:lnTo>
                <a:lnTo>
                  <a:pt x="1140" y="443"/>
                </a:lnTo>
                <a:lnTo>
                  <a:pt x="1115" y="451"/>
                </a:lnTo>
                <a:lnTo>
                  <a:pt x="1085" y="461"/>
                </a:lnTo>
                <a:lnTo>
                  <a:pt x="1053" y="471"/>
                </a:lnTo>
                <a:lnTo>
                  <a:pt x="1019" y="485"/>
                </a:lnTo>
                <a:lnTo>
                  <a:pt x="983" y="500"/>
                </a:lnTo>
                <a:lnTo>
                  <a:pt x="944" y="517"/>
                </a:lnTo>
                <a:lnTo>
                  <a:pt x="905" y="536"/>
                </a:lnTo>
                <a:lnTo>
                  <a:pt x="863" y="558"/>
                </a:lnTo>
                <a:lnTo>
                  <a:pt x="822" y="582"/>
                </a:lnTo>
                <a:lnTo>
                  <a:pt x="780" y="607"/>
                </a:lnTo>
                <a:lnTo>
                  <a:pt x="736" y="636"/>
                </a:lnTo>
                <a:lnTo>
                  <a:pt x="694" y="668"/>
                </a:lnTo>
                <a:lnTo>
                  <a:pt x="651" y="701"/>
                </a:lnTo>
                <a:lnTo>
                  <a:pt x="610" y="738"/>
                </a:lnTo>
                <a:lnTo>
                  <a:pt x="570" y="777"/>
                </a:lnTo>
                <a:lnTo>
                  <a:pt x="530" y="819"/>
                </a:lnTo>
                <a:lnTo>
                  <a:pt x="492" y="864"/>
                </a:lnTo>
                <a:lnTo>
                  <a:pt x="457" y="913"/>
                </a:lnTo>
                <a:lnTo>
                  <a:pt x="423" y="964"/>
                </a:lnTo>
                <a:lnTo>
                  <a:pt x="392" y="1019"/>
                </a:lnTo>
                <a:lnTo>
                  <a:pt x="365" y="1078"/>
                </a:lnTo>
                <a:lnTo>
                  <a:pt x="339" y="1139"/>
                </a:lnTo>
                <a:lnTo>
                  <a:pt x="318" y="1204"/>
                </a:lnTo>
                <a:lnTo>
                  <a:pt x="301" y="1273"/>
                </a:lnTo>
                <a:lnTo>
                  <a:pt x="289" y="1346"/>
                </a:lnTo>
                <a:lnTo>
                  <a:pt x="287" y="1369"/>
                </a:lnTo>
                <a:lnTo>
                  <a:pt x="290" y="1390"/>
                </a:lnTo>
                <a:lnTo>
                  <a:pt x="297" y="1411"/>
                </a:lnTo>
                <a:lnTo>
                  <a:pt x="308" y="1431"/>
                </a:lnTo>
                <a:lnTo>
                  <a:pt x="321" y="1446"/>
                </a:lnTo>
                <a:lnTo>
                  <a:pt x="341" y="1462"/>
                </a:lnTo>
                <a:lnTo>
                  <a:pt x="363" y="1473"/>
                </a:lnTo>
                <a:lnTo>
                  <a:pt x="387" y="1479"/>
                </a:lnTo>
                <a:lnTo>
                  <a:pt x="411" y="1480"/>
                </a:lnTo>
                <a:lnTo>
                  <a:pt x="434" y="1477"/>
                </a:lnTo>
                <a:lnTo>
                  <a:pt x="455" y="1470"/>
                </a:lnTo>
                <a:lnTo>
                  <a:pt x="474" y="1458"/>
                </a:lnTo>
                <a:lnTo>
                  <a:pt x="491" y="1443"/>
                </a:lnTo>
                <a:lnTo>
                  <a:pt x="505" y="1424"/>
                </a:lnTo>
                <a:lnTo>
                  <a:pt x="514" y="1404"/>
                </a:lnTo>
                <a:lnTo>
                  <a:pt x="521" y="1381"/>
                </a:lnTo>
                <a:lnTo>
                  <a:pt x="532" y="1318"/>
                </a:lnTo>
                <a:lnTo>
                  <a:pt x="548" y="1258"/>
                </a:lnTo>
                <a:lnTo>
                  <a:pt x="567" y="1203"/>
                </a:lnTo>
                <a:lnTo>
                  <a:pt x="591" y="1150"/>
                </a:lnTo>
                <a:lnTo>
                  <a:pt x="616" y="1101"/>
                </a:lnTo>
                <a:lnTo>
                  <a:pt x="646" y="1056"/>
                </a:lnTo>
                <a:lnTo>
                  <a:pt x="677" y="1012"/>
                </a:lnTo>
                <a:lnTo>
                  <a:pt x="710" y="973"/>
                </a:lnTo>
                <a:lnTo>
                  <a:pt x="745" y="935"/>
                </a:lnTo>
                <a:lnTo>
                  <a:pt x="781" y="901"/>
                </a:lnTo>
                <a:lnTo>
                  <a:pt x="818" y="870"/>
                </a:lnTo>
                <a:lnTo>
                  <a:pt x="856" y="841"/>
                </a:lnTo>
                <a:lnTo>
                  <a:pt x="894" y="814"/>
                </a:lnTo>
                <a:lnTo>
                  <a:pt x="932" y="790"/>
                </a:lnTo>
                <a:lnTo>
                  <a:pt x="969" y="769"/>
                </a:lnTo>
                <a:lnTo>
                  <a:pt x="1007" y="749"/>
                </a:lnTo>
                <a:lnTo>
                  <a:pt x="1042" y="732"/>
                </a:lnTo>
                <a:lnTo>
                  <a:pt x="1077" y="716"/>
                </a:lnTo>
                <a:lnTo>
                  <a:pt x="1108" y="703"/>
                </a:lnTo>
                <a:lnTo>
                  <a:pt x="1139" y="691"/>
                </a:lnTo>
                <a:lnTo>
                  <a:pt x="1167" y="682"/>
                </a:lnTo>
                <a:lnTo>
                  <a:pt x="1191" y="673"/>
                </a:lnTo>
                <a:lnTo>
                  <a:pt x="1213" y="667"/>
                </a:lnTo>
                <a:lnTo>
                  <a:pt x="1231" y="661"/>
                </a:lnTo>
                <a:lnTo>
                  <a:pt x="1245" y="658"/>
                </a:lnTo>
                <a:lnTo>
                  <a:pt x="1255" y="655"/>
                </a:lnTo>
                <a:lnTo>
                  <a:pt x="1260" y="654"/>
                </a:lnTo>
                <a:lnTo>
                  <a:pt x="1283" y="648"/>
                </a:lnTo>
                <a:lnTo>
                  <a:pt x="1304" y="636"/>
                </a:lnTo>
                <a:lnTo>
                  <a:pt x="1321" y="621"/>
                </a:lnTo>
                <a:lnTo>
                  <a:pt x="1335" y="604"/>
                </a:lnTo>
                <a:lnTo>
                  <a:pt x="1345" y="584"/>
                </a:lnTo>
                <a:lnTo>
                  <a:pt x="1352" y="563"/>
                </a:lnTo>
                <a:lnTo>
                  <a:pt x="1354" y="539"/>
                </a:lnTo>
                <a:lnTo>
                  <a:pt x="1352" y="515"/>
                </a:lnTo>
                <a:lnTo>
                  <a:pt x="1345" y="492"/>
                </a:lnTo>
                <a:lnTo>
                  <a:pt x="1333" y="472"/>
                </a:lnTo>
                <a:lnTo>
                  <a:pt x="1318" y="455"/>
                </a:lnTo>
                <a:lnTo>
                  <a:pt x="1301" y="440"/>
                </a:lnTo>
                <a:lnTo>
                  <a:pt x="1281" y="430"/>
                </a:lnTo>
                <a:lnTo>
                  <a:pt x="1259" y="423"/>
                </a:lnTo>
                <a:lnTo>
                  <a:pt x="1237" y="421"/>
                </a:lnTo>
                <a:close/>
                <a:moveTo>
                  <a:pt x="1581" y="381"/>
                </a:moveTo>
                <a:lnTo>
                  <a:pt x="1559" y="383"/>
                </a:lnTo>
                <a:lnTo>
                  <a:pt x="1537" y="389"/>
                </a:lnTo>
                <a:lnTo>
                  <a:pt x="1517" y="400"/>
                </a:lnTo>
                <a:lnTo>
                  <a:pt x="1499" y="415"/>
                </a:lnTo>
                <a:lnTo>
                  <a:pt x="1484" y="433"/>
                </a:lnTo>
                <a:lnTo>
                  <a:pt x="1473" y="453"/>
                </a:lnTo>
                <a:lnTo>
                  <a:pt x="1467" y="474"/>
                </a:lnTo>
                <a:lnTo>
                  <a:pt x="1465" y="497"/>
                </a:lnTo>
                <a:lnTo>
                  <a:pt x="1467" y="519"/>
                </a:lnTo>
                <a:lnTo>
                  <a:pt x="1473" y="541"/>
                </a:lnTo>
                <a:lnTo>
                  <a:pt x="1484" y="562"/>
                </a:lnTo>
                <a:lnTo>
                  <a:pt x="1499" y="580"/>
                </a:lnTo>
                <a:lnTo>
                  <a:pt x="1517" y="594"/>
                </a:lnTo>
                <a:lnTo>
                  <a:pt x="1537" y="605"/>
                </a:lnTo>
                <a:lnTo>
                  <a:pt x="1559" y="611"/>
                </a:lnTo>
                <a:lnTo>
                  <a:pt x="1581" y="614"/>
                </a:lnTo>
                <a:lnTo>
                  <a:pt x="1604" y="611"/>
                </a:lnTo>
                <a:lnTo>
                  <a:pt x="1625" y="605"/>
                </a:lnTo>
                <a:lnTo>
                  <a:pt x="1645" y="594"/>
                </a:lnTo>
                <a:lnTo>
                  <a:pt x="1663" y="580"/>
                </a:lnTo>
                <a:lnTo>
                  <a:pt x="1678" y="562"/>
                </a:lnTo>
                <a:lnTo>
                  <a:pt x="1689" y="541"/>
                </a:lnTo>
                <a:lnTo>
                  <a:pt x="1695" y="519"/>
                </a:lnTo>
                <a:lnTo>
                  <a:pt x="1697" y="497"/>
                </a:lnTo>
                <a:lnTo>
                  <a:pt x="1695" y="474"/>
                </a:lnTo>
                <a:lnTo>
                  <a:pt x="1689" y="453"/>
                </a:lnTo>
                <a:lnTo>
                  <a:pt x="1678" y="433"/>
                </a:lnTo>
                <a:lnTo>
                  <a:pt x="1663" y="415"/>
                </a:lnTo>
                <a:lnTo>
                  <a:pt x="1645" y="400"/>
                </a:lnTo>
                <a:lnTo>
                  <a:pt x="1625" y="389"/>
                </a:lnTo>
                <a:lnTo>
                  <a:pt x="1604" y="383"/>
                </a:lnTo>
                <a:lnTo>
                  <a:pt x="1581" y="381"/>
                </a:lnTo>
                <a:close/>
                <a:moveTo>
                  <a:pt x="2215" y="0"/>
                </a:moveTo>
                <a:lnTo>
                  <a:pt x="2215" y="0"/>
                </a:lnTo>
                <a:lnTo>
                  <a:pt x="2219" y="0"/>
                </a:lnTo>
                <a:lnTo>
                  <a:pt x="2229" y="1"/>
                </a:lnTo>
                <a:lnTo>
                  <a:pt x="2246" y="3"/>
                </a:lnTo>
                <a:lnTo>
                  <a:pt x="2269" y="7"/>
                </a:lnTo>
                <a:lnTo>
                  <a:pt x="2296" y="13"/>
                </a:lnTo>
                <a:lnTo>
                  <a:pt x="2329" y="22"/>
                </a:lnTo>
                <a:lnTo>
                  <a:pt x="2365" y="35"/>
                </a:lnTo>
                <a:lnTo>
                  <a:pt x="2404" y="52"/>
                </a:lnTo>
                <a:lnTo>
                  <a:pt x="2447" y="73"/>
                </a:lnTo>
                <a:lnTo>
                  <a:pt x="2492" y="98"/>
                </a:lnTo>
                <a:lnTo>
                  <a:pt x="2539" y="130"/>
                </a:lnTo>
                <a:lnTo>
                  <a:pt x="2586" y="168"/>
                </a:lnTo>
                <a:lnTo>
                  <a:pt x="2634" y="143"/>
                </a:lnTo>
                <a:lnTo>
                  <a:pt x="2682" y="121"/>
                </a:lnTo>
                <a:lnTo>
                  <a:pt x="2731" y="102"/>
                </a:lnTo>
                <a:lnTo>
                  <a:pt x="2782" y="86"/>
                </a:lnTo>
                <a:lnTo>
                  <a:pt x="2833" y="74"/>
                </a:lnTo>
                <a:lnTo>
                  <a:pt x="2886" y="66"/>
                </a:lnTo>
                <a:lnTo>
                  <a:pt x="2940" y="63"/>
                </a:lnTo>
                <a:lnTo>
                  <a:pt x="2995" y="65"/>
                </a:lnTo>
                <a:lnTo>
                  <a:pt x="3051" y="73"/>
                </a:lnTo>
                <a:lnTo>
                  <a:pt x="3109" y="85"/>
                </a:lnTo>
                <a:lnTo>
                  <a:pt x="3167" y="103"/>
                </a:lnTo>
                <a:lnTo>
                  <a:pt x="3226" y="127"/>
                </a:lnTo>
                <a:lnTo>
                  <a:pt x="3288" y="158"/>
                </a:lnTo>
                <a:lnTo>
                  <a:pt x="3351" y="195"/>
                </a:lnTo>
                <a:lnTo>
                  <a:pt x="3370" y="210"/>
                </a:lnTo>
                <a:lnTo>
                  <a:pt x="3384" y="227"/>
                </a:lnTo>
                <a:lnTo>
                  <a:pt x="3395" y="247"/>
                </a:lnTo>
                <a:lnTo>
                  <a:pt x="3402" y="268"/>
                </a:lnTo>
                <a:lnTo>
                  <a:pt x="3405" y="291"/>
                </a:lnTo>
                <a:lnTo>
                  <a:pt x="3404" y="314"/>
                </a:lnTo>
                <a:lnTo>
                  <a:pt x="3397" y="336"/>
                </a:lnTo>
                <a:lnTo>
                  <a:pt x="3387" y="358"/>
                </a:lnTo>
                <a:lnTo>
                  <a:pt x="3372" y="376"/>
                </a:lnTo>
                <a:lnTo>
                  <a:pt x="3354" y="390"/>
                </a:lnTo>
                <a:lnTo>
                  <a:pt x="3334" y="402"/>
                </a:lnTo>
                <a:lnTo>
                  <a:pt x="3312" y="409"/>
                </a:lnTo>
                <a:lnTo>
                  <a:pt x="3290" y="412"/>
                </a:lnTo>
                <a:lnTo>
                  <a:pt x="3268" y="410"/>
                </a:lnTo>
                <a:lnTo>
                  <a:pt x="3246" y="404"/>
                </a:lnTo>
                <a:lnTo>
                  <a:pt x="3224" y="393"/>
                </a:lnTo>
                <a:lnTo>
                  <a:pt x="3171" y="362"/>
                </a:lnTo>
                <a:lnTo>
                  <a:pt x="3120" y="338"/>
                </a:lnTo>
                <a:lnTo>
                  <a:pt x="3072" y="320"/>
                </a:lnTo>
                <a:lnTo>
                  <a:pt x="3023" y="308"/>
                </a:lnTo>
                <a:lnTo>
                  <a:pt x="2975" y="301"/>
                </a:lnTo>
                <a:lnTo>
                  <a:pt x="2928" y="301"/>
                </a:lnTo>
                <a:lnTo>
                  <a:pt x="2883" y="306"/>
                </a:lnTo>
                <a:lnTo>
                  <a:pt x="2836" y="316"/>
                </a:lnTo>
                <a:lnTo>
                  <a:pt x="2792" y="330"/>
                </a:lnTo>
                <a:lnTo>
                  <a:pt x="2746" y="350"/>
                </a:lnTo>
                <a:lnTo>
                  <a:pt x="2774" y="396"/>
                </a:lnTo>
                <a:lnTo>
                  <a:pt x="2795" y="439"/>
                </a:lnTo>
                <a:lnTo>
                  <a:pt x="2812" y="480"/>
                </a:lnTo>
                <a:lnTo>
                  <a:pt x="2826" y="517"/>
                </a:lnTo>
                <a:lnTo>
                  <a:pt x="2835" y="550"/>
                </a:lnTo>
                <a:lnTo>
                  <a:pt x="2841" y="579"/>
                </a:lnTo>
                <a:lnTo>
                  <a:pt x="2846" y="602"/>
                </a:lnTo>
                <a:lnTo>
                  <a:pt x="2848" y="619"/>
                </a:lnTo>
                <a:lnTo>
                  <a:pt x="2849" y="630"/>
                </a:lnTo>
                <a:lnTo>
                  <a:pt x="2849" y="634"/>
                </a:lnTo>
                <a:lnTo>
                  <a:pt x="2576" y="908"/>
                </a:lnTo>
                <a:lnTo>
                  <a:pt x="2610" y="984"/>
                </a:lnTo>
                <a:lnTo>
                  <a:pt x="2639" y="1063"/>
                </a:lnTo>
                <a:lnTo>
                  <a:pt x="2663" y="1142"/>
                </a:lnTo>
                <a:lnTo>
                  <a:pt x="2682" y="1222"/>
                </a:lnTo>
                <a:lnTo>
                  <a:pt x="2696" y="1304"/>
                </a:lnTo>
                <a:lnTo>
                  <a:pt x="2706" y="1386"/>
                </a:lnTo>
                <a:lnTo>
                  <a:pt x="2710" y="1468"/>
                </a:lnTo>
                <a:lnTo>
                  <a:pt x="2709" y="1551"/>
                </a:lnTo>
                <a:lnTo>
                  <a:pt x="2704" y="1632"/>
                </a:lnTo>
                <a:lnTo>
                  <a:pt x="2693" y="1714"/>
                </a:lnTo>
                <a:lnTo>
                  <a:pt x="2677" y="1795"/>
                </a:lnTo>
                <a:lnTo>
                  <a:pt x="2657" y="1876"/>
                </a:lnTo>
                <a:lnTo>
                  <a:pt x="2631" y="1954"/>
                </a:lnTo>
                <a:lnTo>
                  <a:pt x="2601" y="2032"/>
                </a:lnTo>
                <a:lnTo>
                  <a:pt x="2566" y="2108"/>
                </a:lnTo>
                <a:lnTo>
                  <a:pt x="2524" y="2183"/>
                </a:lnTo>
                <a:lnTo>
                  <a:pt x="2480" y="2255"/>
                </a:lnTo>
                <a:lnTo>
                  <a:pt x="2429" y="2325"/>
                </a:lnTo>
                <a:lnTo>
                  <a:pt x="2374" y="2392"/>
                </a:lnTo>
                <a:lnTo>
                  <a:pt x="2313" y="2457"/>
                </a:lnTo>
                <a:lnTo>
                  <a:pt x="2249" y="2517"/>
                </a:lnTo>
                <a:lnTo>
                  <a:pt x="2181" y="2574"/>
                </a:lnTo>
                <a:lnTo>
                  <a:pt x="2110" y="2625"/>
                </a:lnTo>
                <a:lnTo>
                  <a:pt x="2037" y="2670"/>
                </a:lnTo>
                <a:lnTo>
                  <a:pt x="1962" y="2711"/>
                </a:lnTo>
                <a:lnTo>
                  <a:pt x="1885" y="2747"/>
                </a:lnTo>
                <a:lnTo>
                  <a:pt x="1806" y="2777"/>
                </a:lnTo>
                <a:lnTo>
                  <a:pt x="1726" y="2802"/>
                </a:lnTo>
                <a:lnTo>
                  <a:pt x="1645" y="2823"/>
                </a:lnTo>
                <a:lnTo>
                  <a:pt x="1562" y="2838"/>
                </a:lnTo>
                <a:lnTo>
                  <a:pt x="1480" y="2849"/>
                </a:lnTo>
                <a:lnTo>
                  <a:pt x="1397" y="2853"/>
                </a:lnTo>
                <a:lnTo>
                  <a:pt x="1313" y="2853"/>
                </a:lnTo>
                <a:lnTo>
                  <a:pt x="1230" y="2849"/>
                </a:lnTo>
                <a:lnTo>
                  <a:pt x="1148" y="2838"/>
                </a:lnTo>
                <a:lnTo>
                  <a:pt x="1065" y="2823"/>
                </a:lnTo>
                <a:lnTo>
                  <a:pt x="984" y="2802"/>
                </a:lnTo>
                <a:lnTo>
                  <a:pt x="904" y="2777"/>
                </a:lnTo>
                <a:lnTo>
                  <a:pt x="825" y="2747"/>
                </a:lnTo>
                <a:lnTo>
                  <a:pt x="748" y="2711"/>
                </a:lnTo>
                <a:lnTo>
                  <a:pt x="672" y="2670"/>
                </a:lnTo>
                <a:lnTo>
                  <a:pt x="599" y="2625"/>
                </a:lnTo>
                <a:lnTo>
                  <a:pt x="529" y="2574"/>
                </a:lnTo>
                <a:lnTo>
                  <a:pt x="461" y="2517"/>
                </a:lnTo>
                <a:lnTo>
                  <a:pt x="396" y="2457"/>
                </a:lnTo>
                <a:lnTo>
                  <a:pt x="335" y="2391"/>
                </a:lnTo>
                <a:lnTo>
                  <a:pt x="279" y="2323"/>
                </a:lnTo>
                <a:lnTo>
                  <a:pt x="228" y="2252"/>
                </a:lnTo>
                <a:lnTo>
                  <a:pt x="182" y="2179"/>
                </a:lnTo>
                <a:lnTo>
                  <a:pt x="142" y="2104"/>
                </a:lnTo>
                <a:lnTo>
                  <a:pt x="106" y="2027"/>
                </a:lnTo>
                <a:lnTo>
                  <a:pt x="75" y="1948"/>
                </a:lnTo>
                <a:lnTo>
                  <a:pt x="50" y="1867"/>
                </a:lnTo>
                <a:lnTo>
                  <a:pt x="30" y="1786"/>
                </a:lnTo>
                <a:lnTo>
                  <a:pt x="15" y="1704"/>
                </a:lnTo>
                <a:lnTo>
                  <a:pt x="4" y="1621"/>
                </a:lnTo>
                <a:lnTo>
                  <a:pt x="0" y="1538"/>
                </a:lnTo>
                <a:lnTo>
                  <a:pt x="0" y="1454"/>
                </a:lnTo>
                <a:lnTo>
                  <a:pt x="4" y="1371"/>
                </a:lnTo>
                <a:lnTo>
                  <a:pt x="15" y="1288"/>
                </a:lnTo>
                <a:lnTo>
                  <a:pt x="30" y="1205"/>
                </a:lnTo>
                <a:lnTo>
                  <a:pt x="50" y="1125"/>
                </a:lnTo>
                <a:lnTo>
                  <a:pt x="75" y="1044"/>
                </a:lnTo>
                <a:lnTo>
                  <a:pt x="106" y="965"/>
                </a:lnTo>
                <a:lnTo>
                  <a:pt x="142" y="888"/>
                </a:lnTo>
                <a:lnTo>
                  <a:pt x="182" y="812"/>
                </a:lnTo>
                <a:lnTo>
                  <a:pt x="228" y="739"/>
                </a:lnTo>
                <a:lnTo>
                  <a:pt x="279" y="669"/>
                </a:lnTo>
                <a:lnTo>
                  <a:pt x="335" y="601"/>
                </a:lnTo>
                <a:lnTo>
                  <a:pt x="396" y="535"/>
                </a:lnTo>
                <a:lnTo>
                  <a:pt x="460" y="475"/>
                </a:lnTo>
                <a:lnTo>
                  <a:pt x="527" y="419"/>
                </a:lnTo>
                <a:lnTo>
                  <a:pt x="597" y="369"/>
                </a:lnTo>
                <a:lnTo>
                  <a:pt x="669" y="324"/>
                </a:lnTo>
                <a:lnTo>
                  <a:pt x="742" y="283"/>
                </a:lnTo>
                <a:lnTo>
                  <a:pt x="819" y="248"/>
                </a:lnTo>
                <a:lnTo>
                  <a:pt x="896" y="217"/>
                </a:lnTo>
                <a:lnTo>
                  <a:pt x="976" y="192"/>
                </a:lnTo>
                <a:lnTo>
                  <a:pt x="1055" y="172"/>
                </a:lnTo>
                <a:lnTo>
                  <a:pt x="1137" y="156"/>
                </a:lnTo>
                <a:lnTo>
                  <a:pt x="1218" y="145"/>
                </a:lnTo>
                <a:lnTo>
                  <a:pt x="1300" y="140"/>
                </a:lnTo>
                <a:lnTo>
                  <a:pt x="1382" y="139"/>
                </a:lnTo>
                <a:lnTo>
                  <a:pt x="1465" y="143"/>
                </a:lnTo>
                <a:lnTo>
                  <a:pt x="1546" y="153"/>
                </a:lnTo>
                <a:lnTo>
                  <a:pt x="1627" y="166"/>
                </a:lnTo>
                <a:lnTo>
                  <a:pt x="1708" y="185"/>
                </a:lnTo>
                <a:lnTo>
                  <a:pt x="1787" y="210"/>
                </a:lnTo>
                <a:lnTo>
                  <a:pt x="1866" y="239"/>
                </a:lnTo>
                <a:lnTo>
                  <a:pt x="1942" y="273"/>
                </a:lnTo>
                <a:lnTo>
                  <a:pt x="2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052" name="Shape 10052"/>
          <p:cNvGrpSpPr/>
          <p:nvPr/>
        </p:nvGrpSpPr>
        <p:grpSpPr>
          <a:xfrm>
            <a:off x="3565745" y="2011400"/>
            <a:ext cx="175065" cy="194473"/>
            <a:chOff x="4880" y="3644"/>
            <a:chExt cx="433" cy="481"/>
          </a:xfrm>
        </p:grpSpPr>
        <p:sp>
          <p:nvSpPr>
            <p:cNvPr id="10053" name="Shape 10053"/>
            <p:cNvSpPr/>
            <p:nvPr/>
          </p:nvSpPr>
          <p:spPr>
            <a:xfrm>
              <a:off x="4880" y="3644"/>
              <a:ext cx="127" cy="481"/>
            </a:xfrm>
            <a:custGeom>
              <a:avLst/>
              <a:gdLst/>
              <a:ahLst/>
              <a:cxnLst/>
              <a:rect l="0" t="0" r="0" b="0"/>
              <a:pathLst>
                <a:path w="893" h="3366" extrusionOk="0">
                  <a:moveTo>
                    <a:pt x="447" y="2622"/>
                  </a:moveTo>
                  <a:lnTo>
                    <a:pt x="411" y="2625"/>
                  </a:lnTo>
                  <a:lnTo>
                    <a:pt x="378" y="2633"/>
                  </a:lnTo>
                  <a:lnTo>
                    <a:pt x="347" y="2646"/>
                  </a:lnTo>
                  <a:lnTo>
                    <a:pt x="319" y="2664"/>
                  </a:lnTo>
                  <a:lnTo>
                    <a:pt x="294" y="2685"/>
                  </a:lnTo>
                  <a:lnTo>
                    <a:pt x="272" y="2710"/>
                  </a:lnTo>
                  <a:lnTo>
                    <a:pt x="255" y="2738"/>
                  </a:lnTo>
                  <a:lnTo>
                    <a:pt x="241" y="2768"/>
                  </a:lnTo>
                  <a:lnTo>
                    <a:pt x="234" y="2801"/>
                  </a:lnTo>
                  <a:lnTo>
                    <a:pt x="230" y="2836"/>
                  </a:lnTo>
                  <a:lnTo>
                    <a:pt x="234" y="2871"/>
                  </a:lnTo>
                  <a:lnTo>
                    <a:pt x="241" y="2904"/>
                  </a:lnTo>
                  <a:lnTo>
                    <a:pt x="255" y="2934"/>
                  </a:lnTo>
                  <a:lnTo>
                    <a:pt x="272" y="2963"/>
                  </a:lnTo>
                  <a:lnTo>
                    <a:pt x="294" y="2988"/>
                  </a:lnTo>
                  <a:lnTo>
                    <a:pt x="319" y="3009"/>
                  </a:lnTo>
                  <a:lnTo>
                    <a:pt x="347" y="3027"/>
                  </a:lnTo>
                  <a:lnTo>
                    <a:pt x="378" y="3040"/>
                  </a:lnTo>
                  <a:lnTo>
                    <a:pt x="411" y="3048"/>
                  </a:lnTo>
                  <a:lnTo>
                    <a:pt x="447" y="3051"/>
                  </a:lnTo>
                  <a:lnTo>
                    <a:pt x="482" y="3048"/>
                  </a:lnTo>
                  <a:lnTo>
                    <a:pt x="516" y="3040"/>
                  </a:lnTo>
                  <a:lnTo>
                    <a:pt x="547" y="3027"/>
                  </a:lnTo>
                  <a:lnTo>
                    <a:pt x="576" y="3009"/>
                  </a:lnTo>
                  <a:lnTo>
                    <a:pt x="600" y="2988"/>
                  </a:lnTo>
                  <a:lnTo>
                    <a:pt x="622" y="2963"/>
                  </a:lnTo>
                  <a:lnTo>
                    <a:pt x="640" y="2934"/>
                  </a:lnTo>
                  <a:lnTo>
                    <a:pt x="653" y="2904"/>
                  </a:lnTo>
                  <a:lnTo>
                    <a:pt x="661" y="2871"/>
                  </a:lnTo>
                  <a:lnTo>
                    <a:pt x="664" y="2836"/>
                  </a:lnTo>
                  <a:lnTo>
                    <a:pt x="661" y="2801"/>
                  </a:lnTo>
                  <a:lnTo>
                    <a:pt x="653" y="2768"/>
                  </a:lnTo>
                  <a:lnTo>
                    <a:pt x="640" y="2738"/>
                  </a:lnTo>
                  <a:lnTo>
                    <a:pt x="622" y="2710"/>
                  </a:lnTo>
                  <a:lnTo>
                    <a:pt x="600" y="2685"/>
                  </a:lnTo>
                  <a:lnTo>
                    <a:pt x="575" y="2664"/>
                  </a:lnTo>
                  <a:lnTo>
                    <a:pt x="547" y="2646"/>
                  </a:lnTo>
                  <a:lnTo>
                    <a:pt x="515" y="2633"/>
                  </a:lnTo>
                  <a:lnTo>
                    <a:pt x="482" y="2625"/>
                  </a:lnTo>
                  <a:lnTo>
                    <a:pt x="447" y="2622"/>
                  </a:lnTo>
                  <a:close/>
                  <a:moveTo>
                    <a:pt x="230" y="1276"/>
                  </a:moveTo>
                  <a:lnTo>
                    <a:pt x="230" y="1571"/>
                  </a:lnTo>
                  <a:lnTo>
                    <a:pt x="664" y="1571"/>
                  </a:lnTo>
                  <a:lnTo>
                    <a:pt x="664" y="1276"/>
                  </a:lnTo>
                  <a:lnTo>
                    <a:pt x="230" y="1276"/>
                  </a:lnTo>
                  <a:close/>
                  <a:moveTo>
                    <a:pt x="230" y="315"/>
                  </a:moveTo>
                  <a:lnTo>
                    <a:pt x="230" y="1028"/>
                  </a:lnTo>
                  <a:lnTo>
                    <a:pt x="664" y="1028"/>
                  </a:lnTo>
                  <a:lnTo>
                    <a:pt x="664" y="315"/>
                  </a:lnTo>
                  <a:lnTo>
                    <a:pt x="230" y="315"/>
                  </a:lnTo>
                  <a:close/>
                  <a:moveTo>
                    <a:pt x="0" y="0"/>
                  </a:moveTo>
                  <a:lnTo>
                    <a:pt x="893" y="0"/>
                  </a:lnTo>
                  <a:lnTo>
                    <a:pt x="893" y="3366"/>
                  </a:lnTo>
                  <a:lnTo>
                    <a:pt x="0" y="336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4" name="Shape 10054"/>
            <p:cNvSpPr/>
            <p:nvPr/>
          </p:nvSpPr>
          <p:spPr>
            <a:xfrm>
              <a:off x="5035" y="3644"/>
              <a:ext cx="278" cy="481"/>
            </a:xfrm>
            <a:custGeom>
              <a:avLst/>
              <a:gdLst/>
              <a:ahLst/>
              <a:cxnLst/>
              <a:rect l="0" t="0" r="0" b="0"/>
              <a:pathLst>
                <a:path w="1946" h="3366" extrusionOk="0">
                  <a:moveTo>
                    <a:pt x="222" y="219"/>
                  </a:moveTo>
                  <a:lnTo>
                    <a:pt x="222" y="3147"/>
                  </a:lnTo>
                  <a:lnTo>
                    <a:pt x="1724" y="3147"/>
                  </a:lnTo>
                  <a:lnTo>
                    <a:pt x="1724" y="219"/>
                  </a:lnTo>
                  <a:lnTo>
                    <a:pt x="222" y="219"/>
                  </a:lnTo>
                  <a:close/>
                  <a:moveTo>
                    <a:pt x="0" y="0"/>
                  </a:moveTo>
                  <a:lnTo>
                    <a:pt x="1946" y="0"/>
                  </a:lnTo>
                  <a:lnTo>
                    <a:pt x="1946" y="3366"/>
                  </a:lnTo>
                  <a:lnTo>
                    <a:pt x="0" y="336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5" name="Shape 10055"/>
            <p:cNvSpPr/>
            <p:nvPr/>
          </p:nvSpPr>
          <p:spPr>
            <a:xfrm>
              <a:off x="5097" y="3707"/>
              <a:ext cx="31" cy="35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6" name="Shape 10056"/>
            <p:cNvSpPr/>
            <p:nvPr/>
          </p:nvSpPr>
          <p:spPr>
            <a:xfrm>
              <a:off x="5158" y="3707"/>
              <a:ext cx="31" cy="35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7" name="Shape 10057"/>
            <p:cNvSpPr/>
            <p:nvPr/>
          </p:nvSpPr>
          <p:spPr>
            <a:xfrm>
              <a:off x="5220" y="3707"/>
              <a:ext cx="30" cy="35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58" name="Shape 10058"/>
          <p:cNvGrpSpPr/>
          <p:nvPr/>
        </p:nvGrpSpPr>
        <p:grpSpPr>
          <a:xfrm>
            <a:off x="2990889" y="1992702"/>
            <a:ext cx="211915" cy="231867"/>
            <a:chOff x="4803" y="3066"/>
            <a:chExt cx="1062" cy="1162"/>
          </a:xfrm>
        </p:grpSpPr>
        <p:sp>
          <p:nvSpPr>
            <p:cNvPr id="10059" name="Shape 10059"/>
            <p:cNvSpPr/>
            <p:nvPr/>
          </p:nvSpPr>
          <p:spPr>
            <a:xfrm>
              <a:off x="4803" y="3066"/>
              <a:ext cx="1062" cy="962"/>
            </a:xfrm>
            <a:custGeom>
              <a:avLst/>
              <a:gdLst/>
              <a:ahLst/>
              <a:cxnLst/>
              <a:rect l="0" t="0" r="0" b="0"/>
              <a:pathLst>
                <a:path w="3186" h="2886" extrusionOk="0">
                  <a:moveTo>
                    <a:pt x="1594" y="0"/>
                  </a:moveTo>
                  <a:lnTo>
                    <a:pt x="1638" y="3"/>
                  </a:lnTo>
                  <a:lnTo>
                    <a:pt x="1682" y="14"/>
                  </a:lnTo>
                  <a:lnTo>
                    <a:pt x="1721" y="29"/>
                  </a:lnTo>
                  <a:lnTo>
                    <a:pt x="1757" y="52"/>
                  </a:lnTo>
                  <a:lnTo>
                    <a:pt x="1790" y="79"/>
                  </a:lnTo>
                  <a:lnTo>
                    <a:pt x="1818" y="111"/>
                  </a:lnTo>
                  <a:lnTo>
                    <a:pt x="1841" y="146"/>
                  </a:lnTo>
                  <a:lnTo>
                    <a:pt x="1858" y="186"/>
                  </a:lnTo>
                  <a:lnTo>
                    <a:pt x="1869" y="227"/>
                  </a:lnTo>
                  <a:lnTo>
                    <a:pt x="1874" y="272"/>
                  </a:lnTo>
                  <a:lnTo>
                    <a:pt x="1959" y="294"/>
                  </a:lnTo>
                  <a:lnTo>
                    <a:pt x="2040" y="322"/>
                  </a:lnTo>
                  <a:lnTo>
                    <a:pt x="2119" y="356"/>
                  </a:lnTo>
                  <a:lnTo>
                    <a:pt x="2194" y="395"/>
                  </a:lnTo>
                  <a:lnTo>
                    <a:pt x="2267" y="439"/>
                  </a:lnTo>
                  <a:lnTo>
                    <a:pt x="2337" y="488"/>
                  </a:lnTo>
                  <a:lnTo>
                    <a:pt x="2402" y="541"/>
                  </a:lnTo>
                  <a:lnTo>
                    <a:pt x="2464" y="599"/>
                  </a:lnTo>
                  <a:lnTo>
                    <a:pt x="2521" y="661"/>
                  </a:lnTo>
                  <a:lnTo>
                    <a:pt x="2575" y="725"/>
                  </a:lnTo>
                  <a:lnTo>
                    <a:pt x="2623" y="794"/>
                  </a:lnTo>
                  <a:lnTo>
                    <a:pt x="2667" y="867"/>
                  </a:lnTo>
                  <a:lnTo>
                    <a:pt x="2706" y="943"/>
                  </a:lnTo>
                  <a:lnTo>
                    <a:pt x="2739" y="1022"/>
                  </a:lnTo>
                  <a:lnTo>
                    <a:pt x="2766" y="1102"/>
                  </a:lnTo>
                  <a:lnTo>
                    <a:pt x="2789" y="1186"/>
                  </a:lnTo>
                  <a:lnTo>
                    <a:pt x="2805" y="1272"/>
                  </a:lnTo>
                  <a:lnTo>
                    <a:pt x="2814" y="1360"/>
                  </a:lnTo>
                  <a:lnTo>
                    <a:pt x="2818" y="1450"/>
                  </a:lnTo>
                  <a:lnTo>
                    <a:pt x="2818" y="2264"/>
                  </a:lnTo>
                  <a:lnTo>
                    <a:pt x="2868" y="2267"/>
                  </a:lnTo>
                  <a:lnTo>
                    <a:pt x="2916" y="2277"/>
                  </a:lnTo>
                  <a:lnTo>
                    <a:pt x="2961" y="2293"/>
                  </a:lnTo>
                  <a:lnTo>
                    <a:pt x="3004" y="2313"/>
                  </a:lnTo>
                  <a:lnTo>
                    <a:pt x="3043" y="2341"/>
                  </a:lnTo>
                  <a:lnTo>
                    <a:pt x="3079" y="2371"/>
                  </a:lnTo>
                  <a:lnTo>
                    <a:pt x="3109" y="2406"/>
                  </a:lnTo>
                  <a:lnTo>
                    <a:pt x="3136" y="2445"/>
                  </a:lnTo>
                  <a:lnTo>
                    <a:pt x="3158" y="2487"/>
                  </a:lnTo>
                  <a:lnTo>
                    <a:pt x="3174" y="2532"/>
                  </a:lnTo>
                  <a:lnTo>
                    <a:pt x="3183" y="2579"/>
                  </a:lnTo>
                  <a:lnTo>
                    <a:pt x="3186" y="2629"/>
                  </a:lnTo>
                  <a:lnTo>
                    <a:pt x="3186" y="2886"/>
                  </a:lnTo>
                  <a:lnTo>
                    <a:pt x="0" y="2886"/>
                  </a:lnTo>
                  <a:lnTo>
                    <a:pt x="0" y="2629"/>
                  </a:lnTo>
                  <a:lnTo>
                    <a:pt x="3" y="2579"/>
                  </a:lnTo>
                  <a:lnTo>
                    <a:pt x="14" y="2532"/>
                  </a:lnTo>
                  <a:lnTo>
                    <a:pt x="30" y="2487"/>
                  </a:lnTo>
                  <a:lnTo>
                    <a:pt x="50" y="2445"/>
                  </a:lnTo>
                  <a:lnTo>
                    <a:pt x="78" y="2406"/>
                  </a:lnTo>
                  <a:lnTo>
                    <a:pt x="109" y="2371"/>
                  </a:lnTo>
                  <a:lnTo>
                    <a:pt x="144" y="2341"/>
                  </a:lnTo>
                  <a:lnTo>
                    <a:pt x="183" y="2313"/>
                  </a:lnTo>
                  <a:lnTo>
                    <a:pt x="225" y="2293"/>
                  </a:lnTo>
                  <a:lnTo>
                    <a:pt x="271" y="2277"/>
                  </a:lnTo>
                  <a:lnTo>
                    <a:pt x="319" y="2267"/>
                  </a:lnTo>
                  <a:lnTo>
                    <a:pt x="369" y="2264"/>
                  </a:lnTo>
                  <a:lnTo>
                    <a:pt x="369" y="1450"/>
                  </a:lnTo>
                  <a:lnTo>
                    <a:pt x="373" y="1360"/>
                  </a:lnTo>
                  <a:lnTo>
                    <a:pt x="382" y="1272"/>
                  </a:lnTo>
                  <a:lnTo>
                    <a:pt x="398" y="1186"/>
                  </a:lnTo>
                  <a:lnTo>
                    <a:pt x="420" y="1102"/>
                  </a:lnTo>
                  <a:lnTo>
                    <a:pt x="448" y="1022"/>
                  </a:lnTo>
                  <a:lnTo>
                    <a:pt x="482" y="943"/>
                  </a:lnTo>
                  <a:lnTo>
                    <a:pt x="520" y="867"/>
                  </a:lnTo>
                  <a:lnTo>
                    <a:pt x="564" y="794"/>
                  </a:lnTo>
                  <a:lnTo>
                    <a:pt x="612" y="725"/>
                  </a:lnTo>
                  <a:lnTo>
                    <a:pt x="666" y="661"/>
                  </a:lnTo>
                  <a:lnTo>
                    <a:pt x="723" y="599"/>
                  </a:lnTo>
                  <a:lnTo>
                    <a:pt x="785" y="541"/>
                  </a:lnTo>
                  <a:lnTo>
                    <a:pt x="850" y="488"/>
                  </a:lnTo>
                  <a:lnTo>
                    <a:pt x="920" y="439"/>
                  </a:lnTo>
                  <a:lnTo>
                    <a:pt x="992" y="395"/>
                  </a:lnTo>
                  <a:lnTo>
                    <a:pt x="1068" y="356"/>
                  </a:lnTo>
                  <a:lnTo>
                    <a:pt x="1147" y="322"/>
                  </a:lnTo>
                  <a:lnTo>
                    <a:pt x="1229" y="294"/>
                  </a:lnTo>
                  <a:lnTo>
                    <a:pt x="1313" y="272"/>
                  </a:lnTo>
                  <a:lnTo>
                    <a:pt x="1318" y="227"/>
                  </a:lnTo>
                  <a:lnTo>
                    <a:pt x="1329" y="186"/>
                  </a:lnTo>
                  <a:lnTo>
                    <a:pt x="1346" y="146"/>
                  </a:lnTo>
                  <a:lnTo>
                    <a:pt x="1369" y="111"/>
                  </a:lnTo>
                  <a:lnTo>
                    <a:pt x="1397" y="79"/>
                  </a:lnTo>
                  <a:lnTo>
                    <a:pt x="1430" y="52"/>
                  </a:lnTo>
                  <a:lnTo>
                    <a:pt x="1467" y="29"/>
                  </a:lnTo>
                  <a:lnTo>
                    <a:pt x="1507" y="14"/>
                  </a:lnTo>
                  <a:lnTo>
                    <a:pt x="1549" y="3"/>
                  </a:lnTo>
                  <a:lnTo>
                    <a:pt x="1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60" name="Shape 10060"/>
            <p:cNvSpPr/>
            <p:nvPr/>
          </p:nvSpPr>
          <p:spPr>
            <a:xfrm>
              <a:off x="5163" y="4100"/>
              <a:ext cx="342" cy="128"/>
            </a:xfrm>
            <a:custGeom>
              <a:avLst/>
              <a:gdLst/>
              <a:ahLst/>
              <a:cxnLst/>
              <a:rect l="0" t="0" r="0" b="0"/>
              <a:pathLst>
                <a:path w="1026" h="385" extrusionOk="0">
                  <a:moveTo>
                    <a:pt x="0" y="0"/>
                  </a:moveTo>
                  <a:lnTo>
                    <a:pt x="1026" y="0"/>
                  </a:lnTo>
                  <a:lnTo>
                    <a:pt x="1008" y="54"/>
                  </a:lnTo>
                  <a:lnTo>
                    <a:pt x="983" y="106"/>
                  </a:lnTo>
                  <a:lnTo>
                    <a:pt x="954" y="154"/>
                  </a:lnTo>
                  <a:lnTo>
                    <a:pt x="920" y="199"/>
                  </a:lnTo>
                  <a:lnTo>
                    <a:pt x="881" y="239"/>
                  </a:lnTo>
                  <a:lnTo>
                    <a:pt x="837" y="276"/>
                  </a:lnTo>
                  <a:lnTo>
                    <a:pt x="790" y="308"/>
                  </a:lnTo>
                  <a:lnTo>
                    <a:pt x="741" y="335"/>
                  </a:lnTo>
                  <a:lnTo>
                    <a:pt x="687" y="357"/>
                  </a:lnTo>
                  <a:lnTo>
                    <a:pt x="633" y="371"/>
                  </a:lnTo>
                  <a:lnTo>
                    <a:pt x="574" y="382"/>
                  </a:lnTo>
                  <a:lnTo>
                    <a:pt x="514" y="385"/>
                  </a:lnTo>
                  <a:lnTo>
                    <a:pt x="453" y="382"/>
                  </a:lnTo>
                  <a:lnTo>
                    <a:pt x="396" y="371"/>
                  </a:lnTo>
                  <a:lnTo>
                    <a:pt x="340" y="357"/>
                  </a:lnTo>
                  <a:lnTo>
                    <a:pt x="286" y="335"/>
                  </a:lnTo>
                  <a:lnTo>
                    <a:pt x="236" y="308"/>
                  </a:lnTo>
                  <a:lnTo>
                    <a:pt x="190" y="276"/>
                  </a:lnTo>
                  <a:lnTo>
                    <a:pt x="146" y="239"/>
                  </a:lnTo>
                  <a:lnTo>
                    <a:pt x="107" y="199"/>
                  </a:lnTo>
                  <a:lnTo>
                    <a:pt x="73" y="154"/>
                  </a:lnTo>
                  <a:lnTo>
                    <a:pt x="43" y="106"/>
                  </a:lnTo>
                  <a:lnTo>
                    <a:pt x="19" y="5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61" name="Shape 10061"/>
          <p:cNvGrpSpPr/>
          <p:nvPr/>
        </p:nvGrpSpPr>
        <p:grpSpPr>
          <a:xfrm>
            <a:off x="5171269" y="2011920"/>
            <a:ext cx="195048" cy="193431"/>
            <a:chOff x="3506" y="2872"/>
            <a:chExt cx="483" cy="479"/>
          </a:xfrm>
        </p:grpSpPr>
        <p:sp>
          <p:nvSpPr>
            <p:cNvPr id="10062" name="Shape 10062"/>
            <p:cNvSpPr/>
            <p:nvPr/>
          </p:nvSpPr>
          <p:spPr>
            <a:xfrm>
              <a:off x="3723" y="2920"/>
              <a:ext cx="266" cy="424"/>
            </a:xfrm>
            <a:custGeom>
              <a:avLst/>
              <a:gdLst/>
              <a:ahLst/>
              <a:cxnLst/>
              <a:rect l="0" t="0" r="0" b="0"/>
              <a:pathLst>
                <a:path w="1862" h="2969" extrusionOk="0">
                  <a:moveTo>
                    <a:pt x="543" y="0"/>
                  </a:moveTo>
                  <a:lnTo>
                    <a:pt x="702" y="31"/>
                  </a:lnTo>
                  <a:lnTo>
                    <a:pt x="836" y="151"/>
                  </a:lnTo>
                  <a:lnTo>
                    <a:pt x="878" y="257"/>
                  </a:lnTo>
                  <a:lnTo>
                    <a:pt x="910" y="357"/>
                  </a:lnTo>
                  <a:lnTo>
                    <a:pt x="1125" y="549"/>
                  </a:lnTo>
                  <a:lnTo>
                    <a:pt x="1180" y="566"/>
                  </a:lnTo>
                  <a:lnTo>
                    <a:pt x="1255" y="446"/>
                  </a:lnTo>
                  <a:lnTo>
                    <a:pt x="1525" y="422"/>
                  </a:lnTo>
                  <a:lnTo>
                    <a:pt x="1576" y="406"/>
                  </a:lnTo>
                  <a:lnTo>
                    <a:pt x="1627" y="488"/>
                  </a:lnTo>
                  <a:lnTo>
                    <a:pt x="1675" y="573"/>
                  </a:lnTo>
                  <a:lnTo>
                    <a:pt x="1718" y="660"/>
                  </a:lnTo>
                  <a:lnTo>
                    <a:pt x="1755" y="751"/>
                  </a:lnTo>
                  <a:lnTo>
                    <a:pt x="1787" y="844"/>
                  </a:lnTo>
                  <a:lnTo>
                    <a:pt x="1814" y="939"/>
                  </a:lnTo>
                  <a:lnTo>
                    <a:pt x="1835" y="1036"/>
                  </a:lnTo>
                  <a:lnTo>
                    <a:pt x="1850" y="1135"/>
                  </a:lnTo>
                  <a:lnTo>
                    <a:pt x="1860" y="1237"/>
                  </a:lnTo>
                  <a:lnTo>
                    <a:pt x="1862" y="1340"/>
                  </a:lnTo>
                  <a:lnTo>
                    <a:pt x="1859" y="1447"/>
                  </a:lnTo>
                  <a:lnTo>
                    <a:pt x="1849" y="1552"/>
                  </a:lnTo>
                  <a:lnTo>
                    <a:pt x="1832" y="1655"/>
                  </a:lnTo>
                  <a:lnTo>
                    <a:pt x="1810" y="1756"/>
                  </a:lnTo>
                  <a:lnTo>
                    <a:pt x="1782" y="1854"/>
                  </a:lnTo>
                  <a:lnTo>
                    <a:pt x="1746" y="1950"/>
                  </a:lnTo>
                  <a:lnTo>
                    <a:pt x="1707" y="2043"/>
                  </a:lnTo>
                  <a:lnTo>
                    <a:pt x="1661" y="2134"/>
                  </a:lnTo>
                  <a:lnTo>
                    <a:pt x="1610" y="2220"/>
                  </a:lnTo>
                  <a:lnTo>
                    <a:pt x="1555" y="2304"/>
                  </a:lnTo>
                  <a:lnTo>
                    <a:pt x="1493" y="2384"/>
                  </a:lnTo>
                  <a:lnTo>
                    <a:pt x="1428" y="2461"/>
                  </a:lnTo>
                  <a:lnTo>
                    <a:pt x="1359" y="2533"/>
                  </a:lnTo>
                  <a:lnTo>
                    <a:pt x="1285" y="2600"/>
                  </a:lnTo>
                  <a:lnTo>
                    <a:pt x="1207" y="2664"/>
                  </a:lnTo>
                  <a:lnTo>
                    <a:pt x="1125" y="2723"/>
                  </a:lnTo>
                  <a:lnTo>
                    <a:pt x="1040" y="2777"/>
                  </a:lnTo>
                  <a:lnTo>
                    <a:pt x="952" y="2827"/>
                  </a:lnTo>
                  <a:lnTo>
                    <a:pt x="860" y="2870"/>
                  </a:lnTo>
                  <a:lnTo>
                    <a:pt x="765" y="2908"/>
                  </a:lnTo>
                  <a:lnTo>
                    <a:pt x="668" y="2942"/>
                  </a:lnTo>
                  <a:lnTo>
                    <a:pt x="568" y="2969"/>
                  </a:lnTo>
                  <a:lnTo>
                    <a:pt x="599" y="2858"/>
                  </a:lnTo>
                  <a:lnTo>
                    <a:pt x="889" y="2665"/>
                  </a:lnTo>
                  <a:lnTo>
                    <a:pt x="965" y="2459"/>
                  </a:lnTo>
                  <a:lnTo>
                    <a:pt x="1166" y="2367"/>
                  </a:lnTo>
                  <a:lnTo>
                    <a:pt x="1356" y="2007"/>
                  </a:lnTo>
                  <a:lnTo>
                    <a:pt x="1062" y="1836"/>
                  </a:lnTo>
                  <a:lnTo>
                    <a:pt x="910" y="1664"/>
                  </a:lnTo>
                  <a:lnTo>
                    <a:pt x="820" y="1653"/>
                  </a:lnTo>
                  <a:lnTo>
                    <a:pt x="640" y="1605"/>
                  </a:lnTo>
                  <a:lnTo>
                    <a:pt x="485" y="1581"/>
                  </a:lnTo>
                  <a:lnTo>
                    <a:pt x="350" y="1619"/>
                  </a:lnTo>
                  <a:lnTo>
                    <a:pt x="266" y="1527"/>
                  </a:lnTo>
                  <a:lnTo>
                    <a:pt x="183" y="1503"/>
                  </a:lnTo>
                  <a:lnTo>
                    <a:pt x="191" y="1379"/>
                  </a:lnTo>
                  <a:lnTo>
                    <a:pt x="91" y="1382"/>
                  </a:lnTo>
                  <a:lnTo>
                    <a:pt x="32" y="1448"/>
                  </a:lnTo>
                  <a:lnTo>
                    <a:pt x="0" y="1310"/>
                  </a:lnTo>
                  <a:lnTo>
                    <a:pt x="131" y="1249"/>
                  </a:lnTo>
                  <a:lnTo>
                    <a:pt x="266" y="1310"/>
                  </a:lnTo>
                  <a:lnTo>
                    <a:pt x="339" y="1310"/>
                  </a:lnTo>
                  <a:lnTo>
                    <a:pt x="365" y="1204"/>
                  </a:lnTo>
                  <a:lnTo>
                    <a:pt x="568" y="964"/>
                  </a:lnTo>
                  <a:lnTo>
                    <a:pt x="847" y="823"/>
                  </a:lnTo>
                  <a:lnTo>
                    <a:pt x="1011" y="844"/>
                  </a:lnTo>
                  <a:lnTo>
                    <a:pt x="1025" y="765"/>
                  </a:lnTo>
                  <a:lnTo>
                    <a:pt x="823" y="562"/>
                  </a:lnTo>
                  <a:lnTo>
                    <a:pt x="747" y="411"/>
                  </a:lnTo>
                  <a:lnTo>
                    <a:pt x="636" y="411"/>
                  </a:lnTo>
                  <a:lnTo>
                    <a:pt x="568" y="372"/>
                  </a:lnTo>
                  <a:lnTo>
                    <a:pt x="419" y="350"/>
                  </a:lnTo>
                  <a:lnTo>
                    <a:pt x="388" y="526"/>
                  </a:lnTo>
                  <a:lnTo>
                    <a:pt x="207" y="491"/>
                  </a:lnTo>
                  <a:lnTo>
                    <a:pt x="193" y="381"/>
                  </a:lnTo>
                  <a:lnTo>
                    <a:pt x="332" y="350"/>
                  </a:lnTo>
                  <a:lnTo>
                    <a:pt x="378" y="153"/>
                  </a:lnTo>
                  <a:lnTo>
                    <a:pt x="515" y="209"/>
                  </a:lnTo>
                  <a:lnTo>
                    <a:pt x="511" y="293"/>
                  </a:lnTo>
                  <a:lnTo>
                    <a:pt x="616" y="336"/>
                  </a:lnTo>
                  <a:lnTo>
                    <a:pt x="686" y="357"/>
                  </a:lnTo>
                  <a:lnTo>
                    <a:pt x="771" y="312"/>
                  </a:lnTo>
                  <a:lnTo>
                    <a:pt x="695" y="223"/>
                  </a:lnTo>
                  <a:lnTo>
                    <a:pt x="539" y="73"/>
                  </a:lnTo>
                  <a:lnTo>
                    <a:pt x="5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63" name="Shape 10063"/>
            <p:cNvSpPr/>
            <p:nvPr/>
          </p:nvSpPr>
          <p:spPr>
            <a:xfrm>
              <a:off x="3506" y="2987"/>
              <a:ext cx="280" cy="364"/>
            </a:xfrm>
            <a:custGeom>
              <a:avLst/>
              <a:gdLst/>
              <a:ahLst/>
              <a:cxnLst/>
              <a:rect l="0" t="0" r="0" b="0"/>
              <a:pathLst>
                <a:path w="1964" h="2551" extrusionOk="0">
                  <a:moveTo>
                    <a:pt x="354" y="0"/>
                  </a:moveTo>
                  <a:lnTo>
                    <a:pt x="232" y="95"/>
                  </a:lnTo>
                  <a:lnTo>
                    <a:pt x="328" y="157"/>
                  </a:lnTo>
                  <a:lnTo>
                    <a:pt x="518" y="157"/>
                  </a:lnTo>
                  <a:lnTo>
                    <a:pt x="800" y="107"/>
                  </a:lnTo>
                  <a:lnTo>
                    <a:pt x="978" y="394"/>
                  </a:lnTo>
                  <a:lnTo>
                    <a:pt x="978" y="662"/>
                  </a:lnTo>
                  <a:lnTo>
                    <a:pt x="1221" y="987"/>
                  </a:lnTo>
                  <a:lnTo>
                    <a:pt x="1261" y="987"/>
                  </a:lnTo>
                  <a:lnTo>
                    <a:pt x="1261" y="873"/>
                  </a:lnTo>
                  <a:lnTo>
                    <a:pt x="1355" y="1067"/>
                  </a:lnTo>
                  <a:lnTo>
                    <a:pt x="1636" y="1129"/>
                  </a:lnTo>
                  <a:lnTo>
                    <a:pt x="1763" y="1255"/>
                  </a:lnTo>
                  <a:lnTo>
                    <a:pt x="1876" y="1289"/>
                  </a:lnTo>
                  <a:lnTo>
                    <a:pt x="1763" y="1523"/>
                  </a:lnTo>
                  <a:lnTo>
                    <a:pt x="1886" y="1749"/>
                  </a:lnTo>
                  <a:lnTo>
                    <a:pt x="1887" y="1752"/>
                  </a:lnTo>
                  <a:lnTo>
                    <a:pt x="1889" y="1761"/>
                  </a:lnTo>
                  <a:lnTo>
                    <a:pt x="1894" y="1774"/>
                  </a:lnTo>
                  <a:lnTo>
                    <a:pt x="1898" y="1790"/>
                  </a:lnTo>
                  <a:lnTo>
                    <a:pt x="1905" y="1810"/>
                  </a:lnTo>
                  <a:lnTo>
                    <a:pt x="1911" y="1832"/>
                  </a:lnTo>
                  <a:lnTo>
                    <a:pt x="1918" y="1856"/>
                  </a:lnTo>
                  <a:lnTo>
                    <a:pt x="1926" y="1881"/>
                  </a:lnTo>
                  <a:lnTo>
                    <a:pt x="1932" y="1906"/>
                  </a:lnTo>
                  <a:lnTo>
                    <a:pt x="1939" y="1930"/>
                  </a:lnTo>
                  <a:lnTo>
                    <a:pt x="1945" y="1953"/>
                  </a:lnTo>
                  <a:lnTo>
                    <a:pt x="1952" y="1974"/>
                  </a:lnTo>
                  <a:lnTo>
                    <a:pt x="1956" y="1991"/>
                  </a:lnTo>
                  <a:lnTo>
                    <a:pt x="1961" y="2006"/>
                  </a:lnTo>
                  <a:lnTo>
                    <a:pt x="1963" y="2015"/>
                  </a:lnTo>
                  <a:lnTo>
                    <a:pt x="1964" y="2021"/>
                  </a:lnTo>
                  <a:lnTo>
                    <a:pt x="1963" y="2025"/>
                  </a:lnTo>
                  <a:lnTo>
                    <a:pt x="1961" y="2035"/>
                  </a:lnTo>
                  <a:lnTo>
                    <a:pt x="1958" y="2049"/>
                  </a:lnTo>
                  <a:lnTo>
                    <a:pt x="1953" y="2068"/>
                  </a:lnTo>
                  <a:lnTo>
                    <a:pt x="1948" y="2090"/>
                  </a:lnTo>
                  <a:lnTo>
                    <a:pt x="1942" y="2114"/>
                  </a:lnTo>
                  <a:lnTo>
                    <a:pt x="1936" y="2140"/>
                  </a:lnTo>
                  <a:lnTo>
                    <a:pt x="1929" y="2166"/>
                  </a:lnTo>
                  <a:lnTo>
                    <a:pt x="1921" y="2194"/>
                  </a:lnTo>
                  <a:lnTo>
                    <a:pt x="1915" y="2221"/>
                  </a:lnTo>
                  <a:lnTo>
                    <a:pt x="1908" y="2246"/>
                  </a:lnTo>
                  <a:lnTo>
                    <a:pt x="1902" y="2269"/>
                  </a:lnTo>
                  <a:lnTo>
                    <a:pt x="1897" y="2290"/>
                  </a:lnTo>
                  <a:lnTo>
                    <a:pt x="1893" y="2307"/>
                  </a:lnTo>
                  <a:lnTo>
                    <a:pt x="1889" y="2321"/>
                  </a:lnTo>
                  <a:lnTo>
                    <a:pt x="1887" y="2329"/>
                  </a:lnTo>
                  <a:lnTo>
                    <a:pt x="1886" y="2332"/>
                  </a:lnTo>
                  <a:lnTo>
                    <a:pt x="1904" y="2535"/>
                  </a:lnTo>
                  <a:lnTo>
                    <a:pt x="1834" y="2543"/>
                  </a:lnTo>
                  <a:lnTo>
                    <a:pt x="1763" y="2549"/>
                  </a:lnTo>
                  <a:lnTo>
                    <a:pt x="1691" y="2551"/>
                  </a:lnTo>
                  <a:lnTo>
                    <a:pt x="1584" y="2547"/>
                  </a:lnTo>
                  <a:lnTo>
                    <a:pt x="1479" y="2538"/>
                  </a:lnTo>
                  <a:lnTo>
                    <a:pt x="1376" y="2521"/>
                  </a:lnTo>
                  <a:lnTo>
                    <a:pt x="1275" y="2499"/>
                  </a:lnTo>
                  <a:lnTo>
                    <a:pt x="1176" y="2471"/>
                  </a:lnTo>
                  <a:lnTo>
                    <a:pt x="1081" y="2437"/>
                  </a:lnTo>
                  <a:lnTo>
                    <a:pt x="987" y="2398"/>
                  </a:lnTo>
                  <a:lnTo>
                    <a:pt x="897" y="2354"/>
                  </a:lnTo>
                  <a:lnTo>
                    <a:pt x="810" y="2304"/>
                  </a:lnTo>
                  <a:lnTo>
                    <a:pt x="725" y="2250"/>
                  </a:lnTo>
                  <a:lnTo>
                    <a:pt x="644" y="2190"/>
                  </a:lnTo>
                  <a:lnTo>
                    <a:pt x="568" y="2127"/>
                  </a:lnTo>
                  <a:lnTo>
                    <a:pt x="496" y="2059"/>
                  </a:lnTo>
                  <a:lnTo>
                    <a:pt x="427" y="1987"/>
                  </a:lnTo>
                  <a:lnTo>
                    <a:pt x="362" y="1911"/>
                  </a:lnTo>
                  <a:lnTo>
                    <a:pt x="303" y="1831"/>
                  </a:lnTo>
                  <a:lnTo>
                    <a:pt x="248" y="1748"/>
                  </a:lnTo>
                  <a:lnTo>
                    <a:pt x="198" y="1661"/>
                  </a:lnTo>
                  <a:lnTo>
                    <a:pt x="153" y="1572"/>
                  </a:lnTo>
                  <a:lnTo>
                    <a:pt x="113" y="1479"/>
                  </a:lnTo>
                  <a:lnTo>
                    <a:pt x="80" y="1384"/>
                  </a:lnTo>
                  <a:lnTo>
                    <a:pt x="52" y="1286"/>
                  </a:lnTo>
                  <a:lnTo>
                    <a:pt x="30" y="1185"/>
                  </a:lnTo>
                  <a:lnTo>
                    <a:pt x="13" y="1084"/>
                  </a:lnTo>
                  <a:lnTo>
                    <a:pt x="3" y="979"/>
                  </a:lnTo>
                  <a:lnTo>
                    <a:pt x="0" y="873"/>
                  </a:lnTo>
                  <a:lnTo>
                    <a:pt x="3" y="770"/>
                  </a:lnTo>
                  <a:lnTo>
                    <a:pt x="12" y="670"/>
                  </a:lnTo>
                  <a:lnTo>
                    <a:pt x="27" y="571"/>
                  </a:lnTo>
                  <a:lnTo>
                    <a:pt x="48" y="475"/>
                  </a:lnTo>
                  <a:lnTo>
                    <a:pt x="75" y="380"/>
                  </a:lnTo>
                  <a:lnTo>
                    <a:pt x="107" y="288"/>
                  </a:lnTo>
                  <a:lnTo>
                    <a:pt x="144" y="199"/>
                  </a:lnTo>
                  <a:lnTo>
                    <a:pt x="186" y="111"/>
                  </a:lnTo>
                  <a:lnTo>
                    <a:pt x="232" y="27"/>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64" name="Shape 10064"/>
            <p:cNvSpPr/>
            <p:nvPr/>
          </p:nvSpPr>
          <p:spPr>
            <a:xfrm>
              <a:off x="3561" y="2872"/>
              <a:ext cx="290" cy="87"/>
            </a:xfrm>
            <a:custGeom>
              <a:avLst/>
              <a:gdLst/>
              <a:ahLst/>
              <a:cxnLst/>
              <a:rect l="0" t="0" r="0" b="0"/>
              <a:pathLst>
                <a:path w="2026" h="610" extrusionOk="0">
                  <a:moveTo>
                    <a:pt x="864" y="180"/>
                  </a:moveTo>
                  <a:lnTo>
                    <a:pt x="861" y="187"/>
                  </a:lnTo>
                  <a:lnTo>
                    <a:pt x="853" y="195"/>
                  </a:lnTo>
                  <a:lnTo>
                    <a:pt x="842" y="205"/>
                  </a:lnTo>
                  <a:lnTo>
                    <a:pt x="830" y="216"/>
                  </a:lnTo>
                  <a:lnTo>
                    <a:pt x="815" y="227"/>
                  </a:lnTo>
                  <a:lnTo>
                    <a:pt x="800" y="238"/>
                  </a:lnTo>
                  <a:lnTo>
                    <a:pt x="786" y="248"/>
                  </a:lnTo>
                  <a:lnTo>
                    <a:pt x="773" y="257"/>
                  </a:lnTo>
                  <a:lnTo>
                    <a:pt x="763" y="263"/>
                  </a:lnTo>
                  <a:lnTo>
                    <a:pt x="756" y="267"/>
                  </a:lnTo>
                  <a:lnTo>
                    <a:pt x="753" y="270"/>
                  </a:lnTo>
                  <a:lnTo>
                    <a:pt x="864" y="334"/>
                  </a:lnTo>
                  <a:lnTo>
                    <a:pt x="1095" y="274"/>
                  </a:lnTo>
                  <a:lnTo>
                    <a:pt x="1041" y="180"/>
                  </a:lnTo>
                  <a:lnTo>
                    <a:pt x="940" y="212"/>
                  </a:lnTo>
                  <a:lnTo>
                    <a:pt x="864" y="180"/>
                  </a:lnTo>
                  <a:close/>
                  <a:moveTo>
                    <a:pt x="1550" y="72"/>
                  </a:moveTo>
                  <a:lnTo>
                    <a:pt x="1376" y="167"/>
                  </a:lnTo>
                  <a:lnTo>
                    <a:pt x="1278" y="228"/>
                  </a:lnTo>
                  <a:lnTo>
                    <a:pt x="1346" y="273"/>
                  </a:lnTo>
                  <a:lnTo>
                    <a:pt x="1499" y="257"/>
                  </a:lnTo>
                  <a:lnTo>
                    <a:pt x="1660" y="136"/>
                  </a:lnTo>
                  <a:lnTo>
                    <a:pt x="1550" y="72"/>
                  </a:lnTo>
                  <a:close/>
                  <a:moveTo>
                    <a:pt x="1304" y="0"/>
                  </a:moveTo>
                  <a:lnTo>
                    <a:pt x="1401" y="2"/>
                  </a:lnTo>
                  <a:lnTo>
                    <a:pt x="1496" y="11"/>
                  </a:lnTo>
                  <a:lnTo>
                    <a:pt x="1588" y="24"/>
                  </a:lnTo>
                  <a:lnTo>
                    <a:pt x="1680" y="42"/>
                  </a:lnTo>
                  <a:lnTo>
                    <a:pt x="1769" y="65"/>
                  </a:lnTo>
                  <a:lnTo>
                    <a:pt x="1857" y="93"/>
                  </a:lnTo>
                  <a:lnTo>
                    <a:pt x="1942" y="124"/>
                  </a:lnTo>
                  <a:lnTo>
                    <a:pt x="2026" y="160"/>
                  </a:lnTo>
                  <a:lnTo>
                    <a:pt x="1964" y="170"/>
                  </a:lnTo>
                  <a:lnTo>
                    <a:pt x="1799" y="145"/>
                  </a:lnTo>
                  <a:lnTo>
                    <a:pt x="1681" y="223"/>
                  </a:lnTo>
                  <a:lnTo>
                    <a:pt x="1597" y="314"/>
                  </a:lnTo>
                  <a:lnTo>
                    <a:pt x="1295" y="342"/>
                  </a:lnTo>
                  <a:lnTo>
                    <a:pt x="1171" y="322"/>
                  </a:lnTo>
                  <a:lnTo>
                    <a:pt x="1086" y="454"/>
                  </a:lnTo>
                  <a:lnTo>
                    <a:pt x="837" y="468"/>
                  </a:lnTo>
                  <a:lnTo>
                    <a:pt x="680" y="424"/>
                  </a:lnTo>
                  <a:lnTo>
                    <a:pt x="543" y="499"/>
                  </a:lnTo>
                  <a:lnTo>
                    <a:pt x="242" y="541"/>
                  </a:lnTo>
                  <a:lnTo>
                    <a:pt x="1" y="610"/>
                  </a:lnTo>
                  <a:lnTo>
                    <a:pt x="0" y="610"/>
                  </a:lnTo>
                  <a:lnTo>
                    <a:pt x="65" y="537"/>
                  </a:lnTo>
                  <a:lnTo>
                    <a:pt x="133" y="468"/>
                  </a:lnTo>
                  <a:lnTo>
                    <a:pt x="204" y="403"/>
                  </a:lnTo>
                  <a:lnTo>
                    <a:pt x="281" y="343"/>
                  </a:lnTo>
                  <a:lnTo>
                    <a:pt x="360" y="286"/>
                  </a:lnTo>
                  <a:lnTo>
                    <a:pt x="442" y="235"/>
                  </a:lnTo>
                  <a:lnTo>
                    <a:pt x="527" y="187"/>
                  </a:lnTo>
                  <a:lnTo>
                    <a:pt x="617" y="144"/>
                  </a:lnTo>
                  <a:lnTo>
                    <a:pt x="708" y="107"/>
                  </a:lnTo>
                  <a:lnTo>
                    <a:pt x="802" y="75"/>
                  </a:lnTo>
                  <a:lnTo>
                    <a:pt x="899" y="49"/>
                  </a:lnTo>
                  <a:lnTo>
                    <a:pt x="997" y="27"/>
                  </a:lnTo>
                  <a:lnTo>
                    <a:pt x="1098" y="12"/>
                  </a:lnTo>
                  <a:lnTo>
                    <a:pt x="1200" y="3"/>
                  </a:lnTo>
                  <a:lnTo>
                    <a:pt x="1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65" name="Shape 10065"/>
          <p:cNvGrpSpPr/>
          <p:nvPr/>
        </p:nvGrpSpPr>
        <p:grpSpPr>
          <a:xfrm>
            <a:off x="4103752" y="2012122"/>
            <a:ext cx="185354" cy="193028"/>
            <a:chOff x="4505" y="1453"/>
            <a:chExt cx="459" cy="478"/>
          </a:xfrm>
        </p:grpSpPr>
        <p:sp>
          <p:nvSpPr>
            <p:cNvPr id="10066" name="Shape 10066"/>
            <p:cNvSpPr/>
            <p:nvPr/>
          </p:nvSpPr>
          <p:spPr>
            <a:xfrm>
              <a:off x="4505" y="1453"/>
              <a:ext cx="459" cy="478"/>
            </a:xfrm>
            <a:custGeom>
              <a:avLst/>
              <a:gdLst/>
              <a:ahLst/>
              <a:cxnLst/>
              <a:rect l="0" t="0" r="0" b="0"/>
              <a:pathLst>
                <a:path w="3213" h="3344" extrusionOk="0">
                  <a:moveTo>
                    <a:pt x="1640" y="0"/>
                  </a:moveTo>
                  <a:lnTo>
                    <a:pt x="1640" y="0"/>
                  </a:lnTo>
                  <a:lnTo>
                    <a:pt x="1735" y="2"/>
                  </a:lnTo>
                  <a:lnTo>
                    <a:pt x="1830" y="11"/>
                  </a:lnTo>
                  <a:lnTo>
                    <a:pt x="1923" y="25"/>
                  </a:lnTo>
                  <a:lnTo>
                    <a:pt x="2016" y="44"/>
                  </a:lnTo>
                  <a:lnTo>
                    <a:pt x="2106" y="69"/>
                  </a:lnTo>
                  <a:lnTo>
                    <a:pt x="2194" y="99"/>
                  </a:lnTo>
                  <a:lnTo>
                    <a:pt x="2281" y="133"/>
                  </a:lnTo>
                  <a:lnTo>
                    <a:pt x="2365" y="173"/>
                  </a:lnTo>
                  <a:lnTo>
                    <a:pt x="2446" y="217"/>
                  </a:lnTo>
                  <a:lnTo>
                    <a:pt x="2525" y="266"/>
                  </a:lnTo>
                  <a:lnTo>
                    <a:pt x="2601" y="319"/>
                  </a:lnTo>
                  <a:lnTo>
                    <a:pt x="2675" y="378"/>
                  </a:lnTo>
                  <a:lnTo>
                    <a:pt x="2744" y="439"/>
                  </a:lnTo>
                  <a:lnTo>
                    <a:pt x="2811" y="506"/>
                  </a:lnTo>
                  <a:lnTo>
                    <a:pt x="2874" y="576"/>
                  </a:lnTo>
                  <a:lnTo>
                    <a:pt x="3213" y="345"/>
                  </a:lnTo>
                  <a:lnTo>
                    <a:pt x="3165" y="1432"/>
                  </a:lnTo>
                  <a:lnTo>
                    <a:pt x="2161" y="1065"/>
                  </a:lnTo>
                  <a:lnTo>
                    <a:pt x="2492" y="839"/>
                  </a:lnTo>
                  <a:lnTo>
                    <a:pt x="2435" y="782"/>
                  </a:lnTo>
                  <a:lnTo>
                    <a:pt x="2373" y="729"/>
                  </a:lnTo>
                  <a:lnTo>
                    <a:pt x="2310" y="680"/>
                  </a:lnTo>
                  <a:lnTo>
                    <a:pt x="2243" y="637"/>
                  </a:lnTo>
                  <a:lnTo>
                    <a:pt x="2175" y="597"/>
                  </a:lnTo>
                  <a:lnTo>
                    <a:pt x="2103" y="563"/>
                  </a:lnTo>
                  <a:lnTo>
                    <a:pt x="2029" y="534"/>
                  </a:lnTo>
                  <a:lnTo>
                    <a:pt x="1954" y="509"/>
                  </a:lnTo>
                  <a:lnTo>
                    <a:pt x="1878" y="490"/>
                  </a:lnTo>
                  <a:lnTo>
                    <a:pt x="1799" y="475"/>
                  </a:lnTo>
                  <a:lnTo>
                    <a:pt x="1720" y="467"/>
                  </a:lnTo>
                  <a:lnTo>
                    <a:pt x="1640" y="465"/>
                  </a:lnTo>
                  <a:lnTo>
                    <a:pt x="1551" y="468"/>
                  </a:lnTo>
                  <a:lnTo>
                    <a:pt x="1465" y="477"/>
                  </a:lnTo>
                  <a:lnTo>
                    <a:pt x="1380" y="493"/>
                  </a:lnTo>
                  <a:lnTo>
                    <a:pt x="1298" y="516"/>
                  </a:lnTo>
                  <a:lnTo>
                    <a:pt x="1218" y="543"/>
                  </a:lnTo>
                  <a:lnTo>
                    <a:pt x="1141" y="577"/>
                  </a:lnTo>
                  <a:lnTo>
                    <a:pt x="1067" y="615"/>
                  </a:lnTo>
                  <a:lnTo>
                    <a:pt x="995" y="659"/>
                  </a:lnTo>
                  <a:lnTo>
                    <a:pt x="928" y="708"/>
                  </a:lnTo>
                  <a:lnTo>
                    <a:pt x="863" y="761"/>
                  </a:lnTo>
                  <a:lnTo>
                    <a:pt x="803" y="819"/>
                  </a:lnTo>
                  <a:lnTo>
                    <a:pt x="747" y="881"/>
                  </a:lnTo>
                  <a:lnTo>
                    <a:pt x="695" y="945"/>
                  </a:lnTo>
                  <a:lnTo>
                    <a:pt x="647" y="1015"/>
                  </a:lnTo>
                  <a:lnTo>
                    <a:pt x="605" y="1087"/>
                  </a:lnTo>
                  <a:lnTo>
                    <a:pt x="566" y="1164"/>
                  </a:lnTo>
                  <a:lnTo>
                    <a:pt x="534" y="1242"/>
                  </a:lnTo>
                  <a:lnTo>
                    <a:pt x="507" y="1324"/>
                  </a:lnTo>
                  <a:lnTo>
                    <a:pt x="485" y="1408"/>
                  </a:lnTo>
                  <a:lnTo>
                    <a:pt x="470" y="1494"/>
                  </a:lnTo>
                  <a:lnTo>
                    <a:pt x="459" y="1582"/>
                  </a:lnTo>
                  <a:lnTo>
                    <a:pt x="456" y="1672"/>
                  </a:lnTo>
                  <a:lnTo>
                    <a:pt x="459" y="1762"/>
                  </a:lnTo>
                  <a:lnTo>
                    <a:pt x="470" y="1850"/>
                  </a:lnTo>
                  <a:lnTo>
                    <a:pt x="485" y="1936"/>
                  </a:lnTo>
                  <a:lnTo>
                    <a:pt x="506" y="2020"/>
                  </a:lnTo>
                  <a:lnTo>
                    <a:pt x="534" y="2101"/>
                  </a:lnTo>
                  <a:lnTo>
                    <a:pt x="566" y="2181"/>
                  </a:lnTo>
                  <a:lnTo>
                    <a:pt x="605" y="2256"/>
                  </a:lnTo>
                  <a:lnTo>
                    <a:pt x="647" y="2328"/>
                  </a:lnTo>
                  <a:lnTo>
                    <a:pt x="695" y="2398"/>
                  </a:lnTo>
                  <a:lnTo>
                    <a:pt x="747" y="2464"/>
                  </a:lnTo>
                  <a:lnTo>
                    <a:pt x="803" y="2526"/>
                  </a:lnTo>
                  <a:lnTo>
                    <a:pt x="863" y="2583"/>
                  </a:lnTo>
                  <a:lnTo>
                    <a:pt x="928" y="2636"/>
                  </a:lnTo>
                  <a:lnTo>
                    <a:pt x="995" y="2685"/>
                  </a:lnTo>
                  <a:lnTo>
                    <a:pt x="1066" y="2728"/>
                  </a:lnTo>
                  <a:lnTo>
                    <a:pt x="1141" y="2766"/>
                  </a:lnTo>
                  <a:lnTo>
                    <a:pt x="1218" y="2800"/>
                  </a:lnTo>
                  <a:lnTo>
                    <a:pt x="1298" y="2828"/>
                  </a:lnTo>
                  <a:lnTo>
                    <a:pt x="1380" y="2850"/>
                  </a:lnTo>
                  <a:lnTo>
                    <a:pt x="1465" y="2866"/>
                  </a:lnTo>
                  <a:lnTo>
                    <a:pt x="1551" y="2876"/>
                  </a:lnTo>
                  <a:lnTo>
                    <a:pt x="1640" y="2879"/>
                  </a:lnTo>
                  <a:lnTo>
                    <a:pt x="1725" y="2876"/>
                  </a:lnTo>
                  <a:lnTo>
                    <a:pt x="1808" y="2867"/>
                  </a:lnTo>
                  <a:lnTo>
                    <a:pt x="1891" y="2851"/>
                  </a:lnTo>
                  <a:lnTo>
                    <a:pt x="1972" y="2830"/>
                  </a:lnTo>
                  <a:lnTo>
                    <a:pt x="2050" y="2803"/>
                  </a:lnTo>
                  <a:lnTo>
                    <a:pt x="2127" y="2771"/>
                  </a:lnTo>
                  <a:lnTo>
                    <a:pt x="2201" y="2732"/>
                  </a:lnTo>
                  <a:lnTo>
                    <a:pt x="2272" y="2690"/>
                  </a:lnTo>
                  <a:lnTo>
                    <a:pt x="2338" y="2785"/>
                  </a:lnTo>
                  <a:lnTo>
                    <a:pt x="2401" y="2883"/>
                  </a:lnTo>
                  <a:lnTo>
                    <a:pt x="2464" y="2981"/>
                  </a:lnTo>
                  <a:lnTo>
                    <a:pt x="2525" y="3077"/>
                  </a:lnTo>
                  <a:lnTo>
                    <a:pt x="2446" y="3126"/>
                  </a:lnTo>
                  <a:lnTo>
                    <a:pt x="2364" y="3170"/>
                  </a:lnTo>
                  <a:lnTo>
                    <a:pt x="2281" y="3210"/>
                  </a:lnTo>
                  <a:lnTo>
                    <a:pt x="2194" y="3245"/>
                  </a:lnTo>
                  <a:lnTo>
                    <a:pt x="2106" y="3274"/>
                  </a:lnTo>
                  <a:lnTo>
                    <a:pt x="2016" y="3300"/>
                  </a:lnTo>
                  <a:lnTo>
                    <a:pt x="1924" y="3319"/>
                  </a:lnTo>
                  <a:lnTo>
                    <a:pt x="1831" y="3333"/>
                  </a:lnTo>
                  <a:lnTo>
                    <a:pt x="1735" y="3341"/>
                  </a:lnTo>
                  <a:lnTo>
                    <a:pt x="1640" y="3344"/>
                  </a:lnTo>
                  <a:lnTo>
                    <a:pt x="1536" y="3341"/>
                  </a:lnTo>
                  <a:lnTo>
                    <a:pt x="1434" y="3332"/>
                  </a:lnTo>
                  <a:lnTo>
                    <a:pt x="1334" y="3316"/>
                  </a:lnTo>
                  <a:lnTo>
                    <a:pt x="1236" y="3293"/>
                  </a:lnTo>
                  <a:lnTo>
                    <a:pt x="1141" y="3266"/>
                  </a:lnTo>
                  <a:lnTo>
                    <a:pt x="1047" y="3232"/>
                  </a:lnTo>
                  <a:lnTo>
                    <a:pt x="957" y="3193"/>
                  </a:lnTo>
                  <a:lnTo>
                    <a:pt x="870" y="3148"/>
                  </a:lnTo>
                  <a:lnTo>
                    <a:pt x="784" y="3099"/>
                  </a:lnTo>
                  <a:lnTo>
                    <a:pt x="703" y="3044"/>
                  </a:lnTo>
                  <a:lnTo>
                    <a:pt x="625" y="2986"/>
                  </a:lnTo>
                  <a:lnTo>
                    <a:pt x="552" y="2922"/>
                  </a:lnTo>
                  <a:lnTo>
                    <a:pt x="481" y="2854"/>
                  </a:lnTo>
                  <a:lnTo>
                    <a:pt x="415" y="2782"/>
                  </a:lnTo>
                  <a:lnTo>
                    <a:pt x="352" y="2706"/>
                  </a:lnTo>
                  <a:lnTo>
                    <a:pt x="294" y="2627"/>
                  </a:lnTo>
                  <a:lnTo>
                    <a:pt x="241" y="2544"/>
                  </a:lnTo>
                  <a:lnTo>
                    <a:pt x="193" y="2458"/>
                  </a:lnTo>
                  <a:lnTo>
                    <a:pt x="150" y="2369"/>
                  </a:lnTo>
                  <a:lnTo>
                    <a:pt x="111" y="2276"/>
                  </a:lnTo>
                  <a:lnTo>
                    <a:pt x="78" y="2181"/>
                  </a:lnTo>
                  <a:lnTo>
                    <a:pt x="51" y="2083"/>
                  </a:lnTo>
                  <a:lnTo>
                    <a:pt x="29" y="1984"/>
                  </a:lnTo>
                  <a:lnTo>
                    <a:pt x="13" y="1882"/>
                  </a:lnTo>
                  <a:lnTo>
                    <a:pt x="4" y="1778"/>
                  </a:lnTo>
                  <a:lnTo>
                    <a:pt x="0" y="1672"/>
                  </a:lnTo>
                  <a:lnTo>
                    <a:pt x="4" y="1566"/>
                  </a:lnTo>
                  <a:lnTo>
                    <a:pt x="13" y="1463"/>
                  </a:lnTo>
                  <a:lnTo>
                    <a:pt x="29" y="1360"/>
                  </a:lnTo>
                  <a:lnTo>
                    <a:pt x="51" y="1260"/>
                  </a:lnTo>
                  <a:lnTo>
                    <a:pt x="78" y="1163"/>
                  </a:lnTo>
                  <a:lnTo>
                    <a:pt x="111" y="1068"/>
                  </a:lnTo>
                  <a:lnTo>
                    <a:pt x="150" y="976"/>
                  </a:lnTo>
                  <a:lnTo>
                    <a:pt x="193" y="886"/>
                  </a:lnTo>
                  <a:lnTo>
                    <a:pt x="241" y="800"/>
                  </a:lnTo>
                  <a:lnTo>
                    <a:pt x="294" y="717"/>
                  </a:lnTo>
                  <a:lnTo>
                    <a:pt x="352" y="638"/>
                  </a:lnTo>
                  <a:lnTo>
                    <a:pt x="415" y="561"/>
                  </a:lnTo>
                  <a:lnTo>
                    <a:pt x="481" y="490"/>
                  </a:lnTo>
                  <a:lnTo>
                    <a:pt x="552" y="422"/>
                  </a:lnTo>
                  <a:lnTo>
                    <a:pt x="625" y="359"/>
                  </a:lnTo>
                  <a:lnTo>
                    <a:pt x="703" y="299"/>
                  </a:lnTo>
                  <a:lnTo>
                    <a:pt x="784" y="245"/>
                  </a:lnTo>
                  <a:lnTo>
                    <a:pt x="870" y="195"/>
                  </a:lnTo>
                  <a:lnTo>
                    <a:pt x="957" y="152"/>
                  </a:lnTo>
                  <a:lnTo>
                    <a:pt x="1047" y="113"/>
                  </a:lnTo>
                  <a:lnTo>
                    <a:pt x="1141" y="79"/>
                  </a:lnTo>
                  <a:lnTo>
                    <a:pt x="1236" y="51"/>
                  </a:lnTo>
                  <a:lnTo>
                    <a:pt x="1334" y="29"/>
                  </a:lnTo>
                  <a:lnTo>
                    <a:pt x="1434" y="13"/>
                  </a:lnTo>
                  <a:lnTo>
                    <a:pt x="1536" y="3"/>
                  </a:lnTo>
                  <a:lnTo>
                    <a:pt x="16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67" name="Shape 10067"/>
            <p:cNvSpPr/>
            <p:nvPr/>
          </p:nvSpPr>
          <p:spPr>
            <a:xfrm>
              <a:off x="4679" y="1577"/>
              <a:ext cx="87" cy="140"/>
            </a:xfrm>
            <a:custGeom>
              <a:avLst/>
              <a:gdLst/>
              <a:ahLst/>
              <a:cxnLst/>
              <a:rect l="0" t="0" r="0" b="0"/>
              <a:pathLst>
                <a:path w="610" h="980" extrusionOk="0">
                  <a:moveTo>
                    <a:pt x="287" y="0"/>
                  </a:moveTo>
                  <a:lnTo>
                    <a:pt x="610" y="0"/>
                  </a:lnTo>
                  <a:lnTo>
                    <a:pt x="610" y="980"/>
                  </a:lnTo>
                  <a:lnTo>
                    <a:pt x="0" y="980"/>
                  </a:lnTo>
                  <a:lnTo>
                    <a:pt x="0" y="650"/>
                  </a:lnTo>
                  <a:lnTo>
                    <a:pt x="287" y="650"/>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68" name="Shape 10068"/>
          <p:cNvGrpSpPr/>
          <p:nvPr/>
        </p:nvGrpSpPr>
        <p:grpSpPr>
          <a:xfrm>
            <a:off x="4652048" y="2011920"/>
            <a:ext cx="156280" cy="193432"/>
            <a:chOff x="5815" y="3357"/>
            <a:chExt cx="387" cy="479"/>
          </a:xfrm>
        </p:grpSpPr>
        <p:sp>
          <p:nvSpPr>
            <p:cNvPr id="10069" name="Shape 10069"/>
            <p:cNvSpPr/>
            <p:nvPr/>
          </p:nvSpPr>
          <p:spPr>
            <a:xfrm>
              <a:off x="5815" y="3357"/>
              <a:ext cx="387" cy="479"/>
            </a:xfrm>
            <a:custGeom>
              <a:avLst/>
              <a:gdLst/>
              <a:ahLst/>
              <a:cxnLst/>
              <a:rect l="0" t="0" r="0" b="0"/>
              <a:pathLst>
                <a:path w="2711" h="3351" extrusionOk="0">
                  <a:moveTo>
                    <a:pt x="791" y="385"/>
                  </a:moveTo>
                  <a:lnTo>
                    <a:pt x="407" y="792"/>
                  </a:lnTo>
                  <a:lnTo>
                    <a:pt x="791" y="792"/>
                  </a:lnTo>
                  <a:lnTo>
                    <a:pt x="791" y="385"/>
                  </a:lnTo>
                  <a:close/>
                  <a:moveTo>
                    <a:pt x="1001" y="210"/>
                  </a:moveTo>
                  <a:lnTo>
                    <a:pt x="1001" y="1001"/>
                  </a:lnTo>
                  <a:lnTo>
                    <a:pt x="210" y="1001"/>
                  </a:lnTo>
                  <a:lnTo>
                    <a:pt x="210" y="3142"/>
                  </a:lnTo>
                  <a:lnTo>
                    <a:pt x="2500" y="3142"/>
                  </a:lnTo>
                  <a:lnTo>
                    <a:pt x="2500" y="210"/>
                  </a:lnTo>
                  <a:lnTo>
                    <a:pt x="1001" y="210"/>
                  </a:lnTo>
                  <a:close/>
                  <a:moveTo>
                    <a:pt x="869" y="0"/>
                  </a:moveTo>
                  <a:lnTo>
                    <a:pt x="2711" y="0"/>
                  </a:lnTo>
                  <a:lnTo>
                    <a:pt x="2711" y="3351"/>
                  </a:lnTo>
                  <a:lnTo>
                    <a:pt x="0" y="3351"/>
                  </a:lnTo>
                  <a:lnTo>
                    <a:pt x="0" y="916"/>
                  </a:lnTo>
                  <a:lnTo>
                    <a:pt x="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70" name="Shape 10070"/>
            <p:cNvSpPr/>
            <p:nvPr/>
          </p:nvSpPr>
          <p:spPr>
            <a:xfrm>
              <a:off x="5880" y="3532"/>
              <a:ext cx="84" cy="84"/>
            </a:xfrm>
            <a:custGeom>
              <a:avLst/>
              <a:gdLst/>
              <a:ahLst/>
              <a:cxnLst/>
              <a:rect l="0" t="0" r="0" b="0"/>
              <a:pathLst>
                <a:path w="589" h="589" extrusionOk="0">
                  <a:moveTo>
                    <a:pt x="295" y="0"/>
                  </a:moveTo>
                  <a:lnTo>
                    <a:pt x="338" y="3"/>
                  </a:lnTo>
                  <a:lnTo>
                    <a:pt x="380" y="13"/>
                  </a:lnTo>
                  <a:lnTo>
                    <a:pt x="419" y="28"/>
                  </a:lnTo>
                  <a:lnTo>
                    <a:pt x="455" y="48"/>
                  </a:lnTo>
                  <a:lnTo>
                    <a:pt x="488" y="73"/>
                  </a:lnTo>
                  <a:lnTo>
                    <a:pt x="517" y="101"/>
                  </a:lnTo>
                  <a:lnTo>
                    <a:pt x="543" y="134"/>
                  </a:lnTo>
                  <a:lnTo>
                    <a:pt x="562" y="170"/>
                  </a:lnTo>
                  <a:lnTo>
                    <a:pt x="577" y="209"/>
                  </a:lnTo>
                  <a:lnTo>
                    <a:pt x="586" y="251"/>
                  </a:lnTo>
                  <a:lnTo>
                    <a:pt x="589" y="294"/>
                  </a:lnTo>
                  <a:lnTo>
                    <a:pt x="586" y="338"/>
                  </a:lnTo>
                  <a:lnTo>
                    <a:pt x="577" y="379"/>
                  </a:lnTo>
                  <a:lnTo>
                    <a:pt x="562" y="419"/>
                  </a:lnTo>
                  <a:lnTo>
                    <a:pt x="543" y="455"/>
                  </a:lnTo>
                  <a:lnTo>
                    <a:pt x="517" y="488"/>
                  </a:lnTo>
                  <a:lnTo>
                    <a:pt x="488" y="517"/>
                  </a:lnTo>
                  <a:lnTo>
                    <a:pt x="455" y="542"/>
                  </a:lnTo>
                  <a:lnTo>
                    <a:pt x="419" y="561"/>
                  </a:lnTo>
                  <a:lnTo>
                    <a:pt x="380" y="577"/>
                  </a:lnTo>
                  <a:lnTo>
                    <a:pt x="338" y="586"/>
                  </a:lnTo>
                  <a:lnTo>
                    <a:pt x="295" y="589"/>
                  </a:lnTo>
                  <a:lnTo>
                    <a:pt x="251" y="586"/>
                  </a:lnTo>
                  <a:lnTo>
                    <a:pt x="210" y="577"/>
                  </a:lnTo>
                  <a:lnTo>
                    <a:pt x="170" y="561"/>
                  </a:lnTo>
                  <a:lnTo>
                    <a:pt x="134" y="542"/>
                  </a:lnTo>
                  <a:lnTo>
                    <a:pt x="102" y="517"/>
                  </a:lnTo>
                  <a:lnTo>
                    <a:pt x="73" y="488"/>
                  </a:lnTo>
                  <a:lnTo>
                    <a:pt x="48" y="455"/>
                  </a:lnTo>
                  <a:lnTo>
                    <a:pt x="27" y="419"/>
                  </a:lnTo>
                  <a:lnTo>
                    <a:pt x="13" y="379"/>
                  </a:lnTo>
                  <a:lnTo>
                    <a:pt x="3" y="338"/>
                  </a:lnTo>
                  <a:lnTo>
                    <a:pt x="0" y="294"/>
                  </a:lnTo>
                  <a:lnTo>
                    <a:pt x="3" y="251"/>
                  </a:lnTo>
                  <a:lnTo>
                    <a:pt x="13" y="209"/>
                  </a:lnTo>
                  <a:lnTo>
                    <a:pt x="27" y="170"/>
                  </a:lnTo>
                  <a:lnTo>
                    <a:pt x="48" y="134"/>
                  </a:lnTo>
                  <a:lnTo>
                    <a:pt x="73" y="101"/>
                  </a:lnTo>
                  <a:lnTo>
                    <a:pt x="102" y="73"/>
                  </a:lnTo>
                  <a:lnTo>
                    <a:pt x="134" y="48"/>
                  </a:lnTo>
                  <a:lnTo>
                    <a:pt x="170" y="28"/>
                  </a:lnTo>
                  <a:lnTo>
                    <a:pt x="210" y="13"/>
                  </a:lnTo>
                  <a:lnTo>
                    <a:pt x="251"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71" name="Shape 10071"/>
            <p:cNvSpPr/>
            <p:nvPr/>
          </p:nvSpPr>
          <p:spPr>
            <a:xfrm>
              <a:off x="5870" y="3594"/>
              <a:ext cx="277" cy="183"/>
            </a:xfrm>
            <a:custGeom>
              <a:avLst/>
              <a:gdLst/>
              <a:ahLst/>
              <a:cxnLst/>
              <a:rect l="0" t="0" r="0" b="0"/>
              <a:pathLst>
                <a:path w="1943" h="1284" extrusionOk="0">
                  <a:moveTo>
                    <a:pt x="1275" y="0"/>
                  </a:moveTo>
                  <a:lnTo>
                    <a:pt x="1943" y="936"/>
                  </a:lnTo>
                  <a:lnTo>
                    <a:pt x="1943" y="1283"/>
                  </a:lnTo>
                  <a:lnTo>
                    <a:pt x="0" y="1284"/>
                  </a:lnTo>
                  <a:lnTo>
                    <a:pt x="0" y="937"/>
                  </a:lnTo>
                  <a:lnTo>
                    <a:pt x="594" y="276"/>
                  </a:lnTo>
                  <a:lnTo>
                    <a:pt x="971" y="430"/>
                  </a:lnTo>
                  <a:lnTo>
                    <a:pt x="12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072" name="Shape 10072"/>
          <p:cNvSpPr/>
          <p:nvPr/>
        </p:nvSpPr>
        <p:spPr>
          <a:xfrm>
            <a:off x="853023" y="2011516"/>
            <a:ext cx="159916" cy="194240"/>
          </a:xfrm>
          <a:custGeom>
            <a:avLst/>
            <a:gdLst/>
            <a:ahLst/>
            <a:cxnLst/>
            <a:rect l="0" t="0" r="0" b="0"/>
            <a:pathLst>
              <a:path w="2775" h="3366" extrusionOk="0">
                <a:moveTo>
                  <a:pt x="527" y="351"/>
                </a:moveTo>
                <a:lnTo>
                  <a:pt x="1168" y="1684"/>
                </a:lnTo>
                <a:lnTo>
                  <a:pt x="527" y="3015"/>
                </a:lnTo>
                <a:lnTo>
                  <a:pt x="1120" y="3015"/>
                </a:lnTo>
                <a:lnTo>
                  <a:pt x="1269" y="2706"/>
                </a:lnTo>
                <a:lnTo>
                  <a:pt x="1505" y="2706"/>
                </a:lnTo>
                <a:lnTo>
                  <a:pt x="1654" y="3015"/>
                </a:lnTo>
                <a:lnTo>
                  <a:pt x="2247" y="3015"/>
                </a:lnTo>
                <a:lnTo>
                  <a:pt x="1607" y="1683"/>
                </a:lnTo>
                <a:lnTo>
                  <a:pt x="2247" y="351"/>
                </a:lnTo>
                <a:lnTo>
                  <a:pt x="1998" y="351"/>
                </a:lnTo>
                <a:lnTo>
                  <a:pt x="1440" y="1635"/>
                </a:lnTo>
                <a:lnTo>
                  <a:pt x="1334" y="1635"/>
                </a:lnTo>
                <a:lnTo>
                  <a:pt x="776" y="351"/>
                </a:lnTo>
                <a:lnTo>
                  <a:pt x="527" y="351"/>
                </a:lnTo>
                <a:close/>
                <a:moveTo>
                  <a:pt x="0" y="0"/>
                </a:moveTo>
                <a:lnTo>
                  <a:pt x="2775" y="0"/>
                </a:lnTo>
                <a:lnTo>
                  <a:pt x="2775" y="351"/>
                </a:lnTo>
                <a:lnTo>
                  <a:pt x="2508" y="351"/>
                </a:lnTo>
                <a:lnTo>
                  <a:pt x="1867" y="1683"/>
                </a:lnTo>
                <a:lnTo>
                  <a:pt x="2508" y="3015"/>
                </a:lnTo>
                <a:lnTo>
                  <a:pt x="2775" y="3015"/>
                </a:lnTo>
                <a:lnTo>
                  <a:pt x="2775" y="3366"/>
                </a:lnTo>
                <a:lnTo>
                  <a:pt x="0" y="3366"/>
                </a:lnTo>
                <a:lnTo>
                  <a:pt x="0" y="3015"/>
                </a:lnTo>
                <a:lnTo>
                  <a:pt x="267" y="3015"/>
                </a:lnTo>
                <a:lnTo>
                  <a:pt x="907" y="1684"/>
                </a:lnTo>
                <a:lnTo>
                  <a:pt x="267" y="351"/>
                </a:lnTo>
                <a:lnTo>
                  <a:pt x="0" y="35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073" name="Shape 10073"/>
          <p:cNvGrpSpPr/>
          <p:nvPr/>
        </p:nvGrpSpPr>
        <p:grpSpPr>
          <a:xfrm>
            <a:off x="331295" y="2010271"/>
            <a:ext cx="158786" cy="196730"/>
            <a:chOff x="6913" y="2647"/>
            <a:chExt cx="385" cy="477"/>
          </a:xfrm>
        </p:grpSpPr>
        <p:sp>
          <p:nvSpPr>
            <p:cNvPr id="10074" name="Shape 10074"/>
            <p:cNvSpPr/>
            <p:nvPr/>
          </p:nvSpPr>
          <p:spPr>
            <a:xfrm>
              <a:off x="6966" y="2802"/>
              <a:ext cx="279" cy="251"/>
            </a:xfrm>
            <a:custGeom>
              <a:avLst/>
              <a:gdLst/>
              <a:ahLst/>
              <a:cxnLst/>
              <a:rect l="0" t="0" r="0" b="0"/>
              <a:pathLst>
                <a:path w="1955" h="1759" extrusionOk="0">
                  <a:moveTo>
                    <a:pt x="345" y="1455"/>
                  </a:moveTo>
                  <a:lnTo>
                    <a:pt x="311" y="1476"/>
                  </a:lnTo>
                  <a:lnTo>
                    <a:pt x="284" y="1495"/>
                  </a:lnTo>
                  <a:lnTo>
                    <a:pt x="260" y="1513"/>
                  </a:lnTo>
                  <a:lnTo>
                    <a:pt x="241" y="1530"/>
                  </a:lnTo>
                  <a:lnTo>
                    <a:pt x="227" y="1545"/>
                  </a:lnTo>
                  <a:lnTo>
                    <a:pt x="239" y="1540"/>
                  </a:lnTo>
                  <a:lnTo>
                    <a:pt x="255" y="1533"/>
                  </a:lnTo>
                  <a:lnTo>
                    <a:pt x="274" y="1519"/>
                  </a:lnTo>
                  <a:lnTo>
                    <a:pt x="295" y="1503"/>
                  </a:lnTo>
                  <a:lnTo>
                    <a:pt x="319" y="1481"/>
                  </a:lnTo>
                  <a:lnTo>
                    <a:pt x="345" y="1455"/>
                  </a:lnTo>
                  <a:close/>
                  <a:moveTo>
                    <a:pt x="1609" y="1314"/>
                  </a:moveTo>
                  <a:lnTo>
                    <a:pt x="1635" y="1328"/>
                  </a:lnTo>
                  <a:lnTo>
                    <a:pt x="1657" y="1340"/>
                  </a:lnTo>
                  <a:lnTo>
                    <a:pt x="1676" y="1348"/>
                  </a:lnTo>
                  <a:lnTo>
                    <a:pt x="1692" y="1353"/>
                  </a:lnTo>
                  <a:lnTo>
                    <a:pt x="1705" y="1357"/>
                  </a:lnTo>
                  <a:lnTo>
                    <a:pt x="1715" y="1358"/>
                  </a:lnTo>
                  <a:lnTo>
                    <a:pt x="1696" y="1348"/>
                  </a:lnTo>
                  <a:lnTo>
                    <a:pt x="1672" y="1337"/>
                  </a:lnTo>
                  <a:lnTo>
                    <a:pt x="1642" y="1325"/>
                  </a:lnTo>
                  <a:lnTo>
                    <a:pt x="1609" y="1314"/>
                  </a:lnTo>
                  <a:close/>
                  <a:moveTo>
                    <a:pt x="898" y="831"/>
                  </a:moveTo>
                  <a:lnTo>
                    <a:pt x="878" y="915"/>
                  </a:lnTo>
                  <a:lnTo>
                    <a:pt x="854" y="996"/>
                  </a:lnTo>
                  <a:lnTo>
                    <a:pt x="826" y="1073"/>
                  </a:lnTo>
                  <a:lnTo>
                    <a:pt x="834" y="1072"/>
                  </a:lnTo>
                  <a:lnTo>
                    <a:pt x="848" y="1069"/>
                  </a:lnTo>
                  <a:lnTo>
                    <a:pt x="865" y="1067"/>
                  </a:lnTo>
                  <a:lnTo>
                    <a:pt x="887" y="1064"/>
                  </a:lnTo>
                  <a:lnTo>
                    <a:pt x="911" y="1062"/>
                  </a:lnTo>
                  <a:lnTo>
                    <a:pt x="936" y="1058"/>
                  </a:lnTo>
                  <a:lnTo>
                    <a:pt x="961" y="1055"/>
                  </a:lnTo>
                  <a:lnTo>
                    <a:pt x="984" y="1052"/>
                  </a:lnTo>
                  <a:lnTo>
                    <a:pt x="1004" y="1050"/>
                  </a:lnTo>
                  <a:lnTo>
                    <a:pt x="1019" y="1048"/>
                  </a:lnTo>
                  <a:lnTo>
                    <a:pt x="1029" y="1046"/>
                  </a:lnTo>
                  <a:lnTo>
                    <a:pt x="982" y="980"/>
                  </a:lnTo>
                  <a:lnTo>
                    <a:pt x="938" y="908"/>
                  </a:lnTo>
                  <a:lnTo>
                    <a:pt x="898" y="831"/>
                  </a:lnTo>
                  <a:close/>
                  <a:moveTo>
                    <a:pt x="803" y="0"/>
                  </a:moveTo>
                  <a:lnTo>
                    <a:pt x="815" y="0"/>
                  </a:lnTo>
                  <a:lnTo>
                    <a:pt x="827" y="2"/>
                  </a:lnTo>
                  <a:lnTo>
                    <a:pt x="840" y="5"/>
                  </a:lnTo>
                  <a:lnTo>
                    <a:pt x="853" y="11"/>
                  </a:lnTo>
                  <a:lnTo>
                    <a:pt x="866" y="20"/>
                  </a:lnTo>
                  <a:lnTo>
                    <a:pt x="878" y="30"/>
                  </a:lnTo>
                  <a:lnTo>
                    <a:pt x="890" y="45"/>
                  </a:lnTo>
                  <a:lnTo>
                    <a:pt x="900" y="62"/>
                  </a:lnTo>
                  <a:lnTo>
                    <a:pt x="908" y="84"/>
                  </a:lnTo>
                  <a:lnTo>
                    <a:pt x="913" y="111"/>
                  </a:lnTo>
                  <a:lnTo>
                    <a:pt x="917" y="140"/>
                  </a:lnTo>
                  <a:lnTo>
                    <a:pt x="921" y="174"/>
                  </a:lnTo>
                  <a:lnTo>
                    <a:pt x="925" y="213"/>
                  </a:lnTo>
                  <a:lnTo>
                    <a:pt x="933" y="258"/>
                  </a:lnTo>
                  <a:lnTo>
                    <a:pt x="944" y="308"/>
                  </a:lnTo>
                  <a:lnTo>
                    <a:pt x="956" y="363"/>
                  </a:lnTo>
                  <a:lnTo>
                    <a:pt x="971" y="422"/>
                  </a:lnTo>
                  <a:lnTo>
                    <a:pt x="989" y="483"/>
                  </a:lnTo>
                  <a:lnTo>
                    <a:pt x="1009" y="545"/>
                  </a:lnTo>
                  <a:lnTo>
                    <a:pt x="1033" y="611"/>
                  </a:lnTo>
                  <a:lnTo>
                    <a:pt x="1061" y="675"/>
                  </a:lnTo>
                  <a:lnTo>
                    <a:pt x="1090" y="741"/>
                  </a:lnTo>
                  <a:lnTo>
                    <a:pt x="1125" y="805"/>
                  </a:lnTo>
                  <a:lnTo>
                    <a:pt x="1162" y="867"/>
                  </a:lnTo>
                  <a:lnTo>
                    <a:pt x="1203" y="927"/>
                  </a:lnTo>
                  <a:lnTo>
                    <a:pt x="1249" y="984"/>
                  </a:lnTo>
                  <a:lnTo>
                    <a:pt x="1277" y="1015"/>
                  </a:lnTo>
                  <a:lnTo>
                    <a:pt x="1303" y="1043"/>
                  </a:lnTo>
                  <a:lnTo>
                    <a:pt x="1343" y="1046"/>
                  </a:lnTo>
                  <a:lnTo>
                    <a:pt x="1385" y="1051"/>
                  </a:lnTo>
                  <a:lnTo>
                    <a:pt x="1429" y="1057"/>
                  </a:lnTo>
                  <a:lnTo>
                    <a:pt x="1475" y="1064"/>
                  </a:lnTo>
                  <a:lnTo>
                    <a:pt x="1522" y="1073"/>
                  </a:lnTo>
                  <a:lnTo>
                    <a:pt x="1569" y="1082"/>
                  </a:lnTo>
                  <a:lnTo>
                    <a:pt x="1616" y="1094"/>
                  </a:lnTo>
                  <a:lnTo>
                    <a:pt x="1662" y="1108"/>
                  </a:lnTo>
                  <a:lnTo>
                    <a:pt x="1707" y="1123"/>
                  </a:lnTo>
                  <a:lnTo>
                    <a:pt x="1749" y="1139"/>
                  </a:lnTo>
                  <a:lnTo>
                    <a:pt x="1789" y="1158"/>
                  </a:lnTo>
                  <a:lnTo>
                    <a:pt x="1827" y="1179"/>
                  </a:lnTo>
                  <a:lnTo>
                    <a:pt x="1859" y="1200"/>
                  </a:lnTo>
                  <a:lnTo>
                    <a:pt x="1889" y="1224"/>
                  </a:lnTo>
                  <a:lnTo>
                    <a:pt x="1914" y="1251"/>
                  </a:lnTo>
                  <a:lnTo>
                    <a:pt x="1932" y="1279"/>
                  </a:lnTo>
                  <a:lnTo>
                    <a:pt x="1946" y="1308"/>
                  </a:lnTo>
                  <a:lnTo>
                    <a:pt x="1953" y="1336"/>
                  </a:lnTo>
                  <a:lnTo>
                    <a:pt x="1955" y="1365"/>
                  </a:lnTo>
                  <a:lnTo>
                    <a:pt x="1952" y="1394"/>
                  </a:lnTo>
                  <a:lnTo>
                    <a:pt x="1946" y="1422"/>
                  </a:lnTo>
                  <a:lnTo>
                    <a:pt x="1932" y="1451"/>
                  </a:lnTo>
                  <a:lnTo>
                    <a:pt x="1912" y="1481"/>
                  </a:lnTo>
                  <a:lnTo>
                    <a:pt x="1888" y="1507"/>
                  </a:lnTo>
                  <a:lnTo>
                    <a:pt x="1860" y="1530"/>
                  </a:lnTo>
                  <a:lnTo>
                    <a:pt x="1830" y="1548"/>
                  </a:lnTo>
                  <a:lnTo>
                    <a:pt x="1798" y="1561"/>
                  </a:lnTo>
                  <a:lnTo>
                    <a:pt x="1763" y="1569"/>
                  </a:lnTo>
                  <a:lnTo>
                    <a:pt x="1726" y="1571"/>
                  </a:lnTo>
                  <a:lnTo>
                    <a:pt x="1688" y="1569"/>
                  </a:lnTo>
                  <a:lnTo>
                    <a:pt x="1648" y="1561"/>
                  </a:lnTo>
                  <a:lnTo>
                    <a:pt x="1606" y="1548"/>
                  </a:lnTo>
                  <a:lnTo>
                    <a:pt x="1563" y="1529"/>
                  </a:lnTo>
                  <a:lnTo>
                    <a:pt x="1518" y="1506"/>
                  </a:lnTo>
                  <a:lnTo>
                    <a:pt x="1471" y="1477"/>
                  </a:lnTo>
                  <a:lnTo>
                    <a:pt x="1422" y="1443"/>
                  </a:lnTo>
                  <a:lnTo>
                    <a:pt x="1372" y="1404"/>
                  </a:lnTo>
                  <a:lnTo>
                    <a:pt x="1319" y="1358"/>
                  </a:lnTo>
                  <a:lnTo>
                    <a:pt x="1265" y="1308"/>
                  </a:lnTo>
                  <a:lnTo>
                    <a:pt x="1208" y="1252"/>
                  </a:lnTo>
                  <a:lnTo>
                    <a:pt x="1190" y="1252"/>
                  </a:lnTo>
                  <a:lnTo>
                    <a:pt x="1167" y="1254"/>
                  </a:lnTo>
                  <a:lnTo>
                    <a:pt x="1139" y="1256"/>
                  </a:lnTo>
                  <a:lnTo>
                    <a:pt x="1106" y="1258"/>
                  </a:lnTo>
                  <a:lnTo>
                    <a:pt x="1070" y="1262"/>
                  </a:lnTo>
                  <a:lnTo>
                    <a:pt x="1032" y="1266"/>
                  </a:lnTo>
                  <a:lnTo>
                    <a:pt x="992" y="1270"/>
                  </a:lnTo>
                  <a:lnTo>
                    <a:pt x="951" y="1276"/>
                  </a:lnTo>
                  <a:lnTo>
                    <a:pt x="911" y="1280"/>
                  </a:lnTo>
                  <a:lnTo>
                    <a:pt x="872" y="1286"/>
                  </a:lnTo>
                  <a:lnTo>
                    <a:pt x="834" y="1290"/>
                  </a:lnTo>
                  <a:lnTo>
                    <a:pt x="799" y="1295"/>
                  </a:lnTo>
                  <a:lnTo>
                    <a:pt x="768" y="1300"/>
                  </a:lnTo>
                  <a:lnTo>
                    <a:pt x="741" y="1304"/>
                  </a:lnTo>
                  <a:lnTo>
                    <a:pt x="720" y="1309"/>
                  </a:lnTo>
                  <a:lnTo>
                    <a:pt x="705" y="1312"/>
                  </a:lnTo>
                  <a:lnTo>
                    <a:pt x="657" y="1389"/>
                  </a:lnTo>
                  <a:lnTo>
                    <a:pt x="611" y="1460"/>
                  </a:lnTo>
                  <a:lnTo>
                    <a:pt x="565" y="1523"/>
                  </a:lnTo>
                  <a:lnTo>
                    <a:pt x="520" y="1578"/>
                  </a:lnTo>
                  <a:lnTo>
                    <a:pt x="476" y="1626"/>
                  </a:lnTo>
                  <a:lnTo>
                    <a:pt x="431" y="1667"/>
                  </a:lnTo>
                  <a:lnTo>
                    <a:pt x="387" y="1700"/>
                  </a:lnTo>
                  <a:lnTo>
                    <a:pt x="345" y="1726"/>
                  </a:lnTo>
                  <a:lnTo>
                    <a:pt x="302" y="1743"/>
                  </a:lnTo>
                  <a:lnTo>
                    <a:pt x="260" y="1754"/>
                  </a:lnTo>
                  <a:lnTo>
                    <a:pt x="218" y="1759"/>
                  </a:lnTo>
                  <a:lnTo>
                    <a:pt x="180" y="1755"/>
                  </a:lnTo>
                  <a:lnTo>
                    <a:pt x="145" y="1747"/>
                  </a:lnTo>
                  <a:lnTo>
                    <a:pt x="111" y="1731"/>
                  </a:lnTo>
                  <a:lnTo>
                    <a:pt x="80" y="1711"/>
                  </a:lnTo>
                  <a:lnTo>
                    <a:pt x="50" y="1683"/>
                  </a:lnTo>
                  <a:lnTo>
                    <a:pt x="30" y="1659"/>
                  </a:lnTo>
                  <a:lnTo>
                    <a:pt x="15" y="1632"/>
                  </a:lnTo>
                  <a:lnTo>
                    <a:pt x="5" y="1604"/>
                  </a:lnTo>
                  <a:lnTo>
                    <a:pt x="0" y="1573"/>
                  </a:lnTo>
                  <a:lnTo>
                    <a:pt x="0" y="1542"/>
                  </a:lnTo>
                  <a:lnTo>
                    <a:pt x="6" y="1511"/>
                  </a:lnTo>
                  <a:lnTo>
                    <a:pt x="21" y="1475"/>
                  </a:lnTo>
                  <a:lnTo>
                    <a:pt x="41" y="1439"/>
                  </a:lnTo>
                  <a:lnTo>
                    <a:pt x="69" y="1404"/>
                  </a:lnTo>
                  <a:lnTo>
                    <a:pt x="102" y="1370"/>
                  </a:lnTo>
                  <a:lnTo>
                    <a:pt x="141" y="1337"/>
                  </a:lnTo>
                  <a:lnTo>
                    <a:pt x="184" y="1305"/>
                  </a:lnTo>
                  <a:lnTo>
                    <a:pt x="231" y="1275"/>
                  </a:lnTo>
                  <a:lnTo>
                    <a:pt x="283" y="1245"/>
                  </a:lnTo>
                  <a:lnTo>
                    <a:pt x="335" y="1219"/>
                  </a:lnTo>
                  <a:lnTo>
                    <a:pt x="391" y="1193"/>
                  </a:lnTo>
                  <a:lnTo>
                    <a:pt x="447" y="1170"/>
                  </a:lnTo>
                  <a:lnTo>
                    <a:pt x="504" y="1149"/>
                  </a:lnTo>
                  <a:lnTo>
                    <a:pt x="562" y="1129"/>
                  </a:lnTo>
                  <a:lnTo>
                    <a:pt x="579" y="1098"/>
                  </a:lnTo>
                  <a:lnTo>
                    <a:pt x="597" y="1064"/>
                  </a:lnTo>
                  <a:lnTo>
                    <a:pt x="627" y="997"/>
                  </a:lnTo>
                  <a:lnTo>
                    <a:pt x="652" y="930"/>
                  </a:lnTo>
                  <a:lnTo>
                    <a:pt x="673" y="860"/>
                  </a:lnTo>
                  <a:lnTo>
                    <a:pt x="691" y="790"/>
                  </a:lnTo>
                  <a:lnTo>
                    <a:pt x="703" y="719"/>
                  </a:lnTo>
                  <a:lnTo>
                    <a:pt x="712" y="649"/>
                  </a:lnTo>
                  <a:lnTo>
                    <a:pt x="719" y="580"/>
                  </a:lnTo>
                  <a:lnTo>
                    <a:pt x="722" y="514"/>
                  </a:lnTo>
                  <a:lnTo>
                    <a:pt x="723" y="450"/>
                  </a:lnTo>
                  <a:lnTo>
                    <a:pt x="722" y="390"/>
                  </a:lnTo>
                  <a:lnTo>
                    <a:pt x="720" y="333"/>
                  </a:lnTo>
                  <a:lnTo>
                    <a:pt x="717" y="282"/>
                  </a:lnTo>
                  <a:lnTo>
                    <a:pt x="714" y="235"/>
                  </a:lnTo>
                  <a:lnTo>
                    <a:pt x="707" y="200"/>
                  </a:lnTo>
                  <a:lnTo>
                    <a:pt x="703" y="168"/>
                  </a:lnTo>
                  <a:lnTo>
                    <a:pt x="699" y="140"/>
                  </a:lnTo>
                  <a:lnTo>
                    <a:pt x="698" y="124"/>
                  </a:lnTo>
                  <a:lnTo>
                    <a:pt x="697" y="109"/>
                  </a:lnTo>
                  <a:lnTo>
                    <a:pt x="698" y="92"/>
                  </a:lnTo>
                  <a:lnTo>
                    <a:pt x="703" y="73"/>
                  </a:lnTo>
                  <a:lnTo>
                    <a:pt x="710" y="54"/>
                  </a:lnTo>
                  <a:lnTo>
                    <a:pt x="723" y="36"/>
                  </a:lnTo>
                  <a:lnTo>
                    <a:pt x="741" y="21"/>
                  </a:lnTo>
                  <a:lnTo>
                    <a:pt x="759" y="9"/>
                  </a:lnTo>
                  <a:lnTo>
                    <a:pt x="781" y="2"/>
                  </a:lnTo>
                  <a:lnTo>
                    <a:pt x="8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75" name="Shape 10075"/>
            <p:cNvSpPr/>
            <p:nvPr/>
          </p:nvSpPr>
          <p:spPr>
            <a:xfrm>
              <a:off x="6913" y="2647"/>
              <a:ext cx="385" cy="477"/>
            </a:xfrm>
            <a:custGeom>
              <a:avLst/>
              <a:gdLst/>
              <a:ahLst/>
              <a:cxnLst/>
              <a:rect l="0" t="0" r="0" b="0"/>
              <a:pathLst>
                <a:path w="2695" h="3339" extrusionOk="0">
                  <a:moveTo>
                    <a:pt x="787" y="384"/>
                  </a:moveTo>
                  <a:lnTo>
                    <a:pt x="405" y="788"/>
                  </a:lnTo>
                  <a:lnTo>
                    <a:pt x="787" y="788"/>
                  </a:lnTo>
                  <a:lnTo>
                    <a:pt x="787" y="384"/>
                  </a:lnTo>
                  <a:close/>
                  <a:moveTo>
                    <a:pt x="996" y="209"/>
                  </a:moveTo>
                  <a:lnTo>
                    <a:pt x="996" y="997"/>
                  </a:lnTo>
                  <a:lnTo>
                    <a:pt x="208" y="997"/>
                  </a:lnTo>
                  <a:lnTo>
                    <a:pt x="208" y="3130"/>
                  </a:lnTo>
                  <a:lnTo>
                    <a:pt x="2487" y="3130"/>
                  </a:lnTo>
                  <a:lnTo>
                    <a:pt x="2487" y="209"/>
                  </a:lnTo>
                  <a:lnTo>
                    <a:pt x="996" y="209"/>
                  </a:lnTo>
                  <a:close/>
                  <a:moveTo>
                    <a:pt x="863" y="0"/>
                  </a:moveTo>
                  <a:lnTo>
                    <a:pt x="2695" y="0"/>
                  </a:lnTo>
                  <a:lnTo>
                    <a:pt x="2695" y="3339"/>
                  </a:lnTo>
                  <a:lnTo>
                    <a:pt x="0" y="3339"/>
                  </a:lnTo>
                  <a:lnTo>
                    <a:pt x="0" y="912"/>
                  </a:lnTo>
                  <a:lnTo>
                    <a:pt x="8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076" name="Shape 10076"/>
          <p:cNvGrpSpPr/>
          <p:nvPr/>
        </p:nvGrpSpPr>
        <p:grpSpPr>
          <a:xfrm>
            <a:off x="6315012" y="2012913"/>
            <a:ext cx="185573" cy="191446"/>
            <a:chOff x="9729743" y="2366176"/>
            <a:chExt cx="471644" cy="486554"/>
          </a:xfrm>
        </p:grpSpPr>
        <p:sp>
          <p:nvSpPr>
            <p:cNvPr id="10077" name="Shape 10077"/>
            <p:cNvSpPr/>
            <p:nvPr/>
          </p:nvSpPr>
          <p:spPr>
            <a:xfrm>
              <a:off x="9729743" y="2366176"/>
              <a:ext cx="471644" cy="486554"/>
            </a:xfrm>
            <a:custGeom>
              <a:avLst/>
              <a:gdLst/>
              <a:ahLst/>
              <a:cxnLst/>
              <a:rect l="0" t="0" r="0" b="0"/>
              <a:pathLst>
                <a:path w="3479" h="3582" extrusionOk="0">
                  <a:moveTo>
                    <a:pt x="2275" y="1464"/>
                  </a:moveTo>
                  <a:lnTo>
                    <a:pt x="1762" y="1602"/>
                  </a:lnTo>
                  <a:lnTo>
                    <a:pt x="1739" y="1604"/>
                  </a:lnTo>
                  <a:lnTo>
                    <a:pt x="1716" y="1602"/>
                  </a:lnTo>
                  <a:lnTo>
                    <a:pt x="1204" y="1464"/>
                  </a:lnTo>
                  <a:lnTo>
                    <a:pt x="691" y="1602"/>
                  </a:lnTo>
                  <a:lnTo>
                    <a:pt x="668" y="1604"/>
                  </a:lnTo>
                  <a:lnTo>
                    <a:pt x="646" y="1602"/>
                  </a:lnTo>
                  <a:lnTo>
                    <a:pt x="266" y="1500"/>
                  </a:lnTo>
                  <a:lnTo>
                    <a:pt x="266" y="3315"/>
                  </a:lnTo>
                  <a:lnTo>
                    <a:pt x="3212" y="3315"/>
                  </a:lnTo>
                  <a:lnTo>
                    <a:pt x="3212" y="1500"/>
                  </a:lnTo>
                  <a:lnTo>
                    <a:pt x="2833" y="1602"/>
                  </a:lnTo>
                  <a:lnTo>
                    <a:pt x="2810" y="1604"/>
                  </a:lnTo>
                  <a:lnTo>
                    <a:pt x="2787" y="1602"/>
                  </a:lnTo>
                  <a:lnTo>
                    <a:pt x="2275" y="1464"/>
                  </a:lnTo>
                  <a:close/>
                  <a:moveTo>
                    <a:pt x="266" y="1212"/>
                  </a:moveTo>
                  <a:lnTo>
                    <a:pt x="266" y="1316"/>
                  </a:lnTo>
                  <a:lnTo>
                    <a:pt x="668" y="1423"/>
                  </a:lnTo>
                  <a:lnTo>
                    <a:pt x="1182" y="1287"/>
                  </a:lnTo>
                  <a:lnTo>
                    <a:pt x="1204" y="1283"/>
                  </a:lnTo>
                  <a:lnTo>
                    <a:pt x="1227" y="1287"/>
                  </a:lnTo>
                  <a:lnTo>
                    <a:pt x="1739" y="1423"/>
                  </a:lnTo>
                  <a:lnTo>
                    <a:pt x="2252" y="1287"/>
                  </a:lnTo>
                  <a:lnTo>
                    <a:pt x="2275" y="1283"/>
                  </a:lnTo>
                  <a:lnTo>
                    <a:pt x="2298" y="1287"/>
                  </a:lnTo>
                  <a:lnTo>
                    <a:pt x="2810" y="1423"/>
                  </a:lnTo>
                  <a:lnTo>
                    <a:pt x="3212" y="1316"/>
                  </a:lnTo>
                  <a:lnTo>
                    <a:pt x="3212" y="1212"/>
                  </a:lnTo>
                  <a:lnTo>
                    <a:pt x="266" y="1212"/>
                  </a:lnTo>
                  <a:close/>
                  <a:moveTo>
                    <a:pt x="266" y="562"/>
                  </a:moveTo>
                  <a:lnTo>
                    <a:pt x="266" y="1034"/>
                  </a:lnTo>
                  <a:lnTo>
                    <a:pt x="3212" y="1034"/>
                  </a:lnTo>
                  <a:lnTo>
                    <a:pt x="3212" y="562"/>
                  </a:lnTo>
                  <a:lnTo>
                    <a:pt x="2633" y="562"/>
                  </a:lnTo>
                  <a:lnTo>
                    <a:pt x="2633" y="790"/>
                  </a:lnTo>
                  <a:lnTo>
                    <a:pt x="2629" y="816"/>
                  </a:lnTo>
                  <a:lnTo>
                    <a:pt x="2622" y="841"/>
                  </a:lnTo>
                  <a:lnTo>
                    <a:pt x="2610" y="864"/>
                  </a:lnTo>
                  <a:lnTo>
                    <a:pt x="2594" y="883"/>
                  </a:lnTo>
                  <a:lnTo>
                    <a:pt x="2574" y="900"/>
                  </a:lnTo>
                  <a:lnTo>
                    <a:pt x="2551" y="913"/>
                  </a:lnTo>
                  <a:lnTo>
                    <a:pt x="2526" y="920"/>
                  </a:lnTo>
                  <a:lnTo>
                    <a:pt x="2499" y="923"/>
                  </a:lnTo>
                  <a:lnTo>
                    <a:pt x="2472" y="920"/>
                  </a:lnTo>
                  <a:lnTo>
                    <a:pt x="2447" y="913"/>
                  </a:lnTo>
                  <a:lnTo>
                    <a:pt x="2424" y="900"/>
                  </a:lnTo>
                  <a:lnTo>
                    <a:pt x="2404" y="883"/>
                  </a:lnTo>
                  <a:lnTo>
                    <a:pt x="2388" y="864"/>
                  </a:lnTo>
                  <a:lnTo>
                    <a:pt x="2376" y="841"/>
                  </a:lnTo>
                  <a:lnTo>
                    <a:pt x="2369" y="816"/>
                  </a:lnTo>
                  <a:lnTo>
                    <a:pt x="2365" y="790"/>
                  </a:lnTo>
                  <a:lnTo>
                    <a:pt x="2365" y="562"/>
                  </a:lnTo>
                  <a:lnTo>
                    <a:pt x="1113" y="562"/>
                  </a:lnTo>
                  <a:lnTo>
                    <a:pt x="1113" y="790"/>
                  </a:lnTo>
                  <a:lnTo>
                    <a:pt x="1111" y="816"/>
                  </a:lnTo>
                  <a:lnTo>
                    <a:pt x="1102" y="841"/>
                  </a:lnTo>
                  <a:lnTo>
                    <a:pt x="1090" y="864"/>
                  </a:lnTo>
                  <a:lnTo>
                    <a:pt x="1074" y="883"/>
                  </a:lnTo>
                  <a:lnTo>
                    <a:pt x="1054" y="900"/>
                  </a:lnTo>
                  <a:lnTo>
                    <a:pt x="1032" y="913"/>
                  </a:lnTo>
                  <a:lnTo>
                    <a:pt x="1007" y="920"/>
                  </a:lnTo>
                  <a:lnTo>
                    <a:pt x="979" y="923"/>
                  </a:lnTo>
                  <a:lnTo>
                    <a:pt x="953" y="920"/>
                  </a:lnTo>
                  <a:lnTo>
                    <a:pt x="928" y="913"/>
                  </a:lnTo>
                  <a:lnTo>
                    <a:pt x="905" y="900"/>
                  </a:lnTo>
                  <a:lnTo>
                    <a:pt x="886" y="883"/>
                  </a:lnTo>
                  <a:lnTo>
                    <a:pt x="870" y="864"/>
                  </a:lnTo>
                  <a:lnTo>
                    <a:pt x="858" y="841"/>
                  </a:lnTo>
                  <a:lnTo>
                    <a:pt x="849" y="816"/>
                  </a:lnTo>
                  <a:lnTo>
                    <a:pt x="847" y="790"/>
                  </a:lnTo>
                  <a:lnTo>
                    <a:pt x="847" y="562"/>
                  </a:lnTo>
                  <a:lnTo>
                    <a:pt x="266" y="562"/>
                  </a:lnTo>
                  <a:close/>
                  <a:moveTo>
                    <a:pt x="979" y="0"/>
                  </a:moveTo>
                  <a:lnTo>
                    <a:pt x="1007" y="4"/>
                  </a:lnTo>
                  <a:lnTo>
                    <a:pt x="1032" y="11"/>
                  </a:lnTo>
                  <a:lnTo>
                    <a:pt x="1054" y="23"/>
                  </a:lnTo>
                  <a:lnTo>
                    <a:pt x="1074" y="40"/>
                  </a:lnTo>
                  <a:lnTo>
                    <a:pt x="1090" y="59"/>
                  </a:lnTo>
                  <a:lnTo>
                    <a:pt x="1102" y="82"/>
                  </a:lnTo>
                  <a:lnTo>
                    <a:pt x="1111" y="107"/>
                  </a:lnTo>
                  <a:lnTo>
                    <a:pt x="1113" y="134"/>
                  </a:lnTo>
                  <a:lnTo>
                    <a:pt x="1113" y="295"/>
                  </a:lnTo>
                  <a:lnTo>
                    <a:pt x="2365" y="295"/>
                  </a:lnTo>
                  <a:lnTo>
                    <a:pt x="2365" y="134"/>
                  </a:lnTo>
                  <a:lnTo>
                    <a:pt x="2369" y="107"/>
                  </a:lnTo>
                  <a:lnTo>
                    <a:pt x="2376" y="82"/>
                  </a:lnTo>
                  <a:lnTo>
                    <a:pt x="2388" y="59"/>
                  </a:lnTo>
                  <a:lnTo>
                    <a:pt x="2404" y="40"/>
                  </a:lnTo>
                  <a:lnTo>
                    <a:pt x="2424" y="23"/>
                  </a:lnTo>
                  <a:lnTo>
                    <a:pt x="2447" y="11"/>
                  </a:lnTo>
                  <a:lnTo>
                    <a:pt x="2472" y="4"/>
                  </a:lnTo>
                  <a:lnTo>
                    <a:pt x="2499" y="0"/>
                  </a:lnTo>
                  <a:lnTo>
                    <a:pt x="2526" y="4"/>
                  </a:lnTo>
                  <a:lnTo>
                    <a:pt x="2551" y="11"/>
                  </a:lnTo>
                  <a:lnTo>
                    <a:pt x="2574" y="23"/>
                  </a:lnTo>
                  <a:lnTo>
                    <a:pt x="2594" y="40"/>
                  </a:lnTo>
                  <a:lnTo>
                    <a:pt x="2610" y="59"/>
                  </a:lnTo>
                  <a:lnTo>
                    <a:pt x="2622" y="82"/>
                  </a:lnTo>
                  <a:lnTo>
                    <a:pt x="2629" y="107"/>
                  </a:lnTo>
                  <a:lnTo>
                    <a:pt x="2633" y="134"/>
                  </a:lnTo>
                  <a:lnTo>
                    <a:pt x="2633" y="295"/>
                  </a:lnTo>
                  <a:lnTo>
                    <a:pt x="3346" y="295"/>
                  </a:lnTo>
                  <a:lnTo>
                    <a:pt x="3373" y="297"/>
                  </a:lnTo>
                  <a:lnTo>
                    <a:pt x="3398" y="306"/>
                  </a:lnTo>
                  <a:lnTo>
                    <a:pt x="3421" y="318"/>
                  </a:lnTo>
                  <a:lnTo>
                    <a:pt x="3440" y="334"/>
                  </a:lnTo>
                  <a:lnTo>
                    <a:pt x="3457" y="354"/>
                  </a:lnTo>
                  <a:lnTo>
                    <a:pt x="3469" y="376"/>
                  </a:lnTo>
                  <a:lnTo>
                    <a:pt x="3476" y="401"/>
                  </a:lnTo>
                  <a:lnTo>
                    <a:pt x="3479" y="429"/>
                  </a:lnTo>
                  <a:lnTo>
                    <a:pt x="3479" y="3448"/>
                  </a:lnTo>
                  <a:lnTo>
                    <a:pt x="3476" y="3475"/>
                  </a:lnTo>
                  <a:lnTo>
                    <a:pt x="3469" y="3500"/>
                  </a:lnTo>
                  <a:lnTo>
                    <a:pt x="3457" y="3523"/>
                  </a:lnTo>
                  <a:lnTo>
                    <a:pt x="3440" y="3543"/>
                  </a:lnTo>
                  <a:lnTo>
                    <a:pt x="3420" y="3559"/>
                  </a:lnTo>
                  <a:lnTo>
                    <a:pt x="3398" y="3571"/>
                  </a:lnTo>
                  <a:lnTo>
                    <a:pt x="3373" y="3579"/>
                  </a:lnTo>
                  <a:lnTo>
                    <a:pt x="3346" y="3582"/>
                  </a:lnTo>
                  <a:lnTo>
                    <a:pt x="134" y="3582"/>
                  </a:lnTo>
                  <a:lnTo>
                    <a:pt x="107" y="3579"/>
                  </a:lnTo>
                  <a:lnTo>
                    <a:pt x="82" y="3571"/>
                  </a:lnTo>
                  <a:lnTo>
                    <a:pt x="59" y="3559"/>
                  </a:lnTo>
                  <a:lnTo>
                    <a:pt x="39" y="3543"/>
                  </a:lnTo>
                  <a:lnTo>
                    <a:pt x="23" y="3523"/>
                  </a:lnTo>
                  <a:lnTo>
                    <a:pt x="11" y="3500"/>
                  </a:lnTo>
                  <a:lnTo>
                    <a:pt x="2" y="3475"/>
                  </a:lnTo>
                  <a:lnTo>
                    <a:pt x="0" y="3448"/>
                  </a:lnTo>
                  <a:lnTo>
                    <a:pt x="0" y="429"/>
                  </a:lnTo>
                  <a:lnTo>
                    <a:pt x="2" y="401"/>
                  </a:lnTo>
                  <a:lnTo>
                    <a:pt x="11" y="376"/>
                  </a:lnTo>
                  <a:lnTo>
                    <a:pt x="23" y="354"/>
                  </a:lnTo>
                  <a:lnTo>
                    <a:pt x="39" y="334"/>
                  </a:lnTo>
                  <a:lnTo>
                    <a:pt x="59" y="318"/>
                  </a:lnTo>
                  <a:lnTo>
                    <a:pt x="82" y="306"/>
                  </a:lnTo>
                  <a:lnTo>
                    <a:pt x="107" y="297"/>
                  </a:lnTo>
                  <a:lnTo>
                    <a:pt x="134" y="295"/>
                  </a:lnTo>
                  <a:lnTo>
                    <a:pt x="847" y="295"/>
                  </a:lnTo>
                  <a:lnTo>
                    <a:pt x="847" y="134"/>
                  </a:lnTo>
                  <a:lnTo>
                    <a:pt x="849" y="107"/>
                  </a:lnTo>
                  <a:lnTo>
                    <a:pt x="858" y="82"/>
                  </a:lnTo>
                  <a:lnTo>
                    <a:pt x="870" y="59"/>
                  </a:lnTo>
                  <a:lnTo>
                    <a:pt x="886" y="40"/>
                  </a:lnTo>
                  <a:lnTo>
                    <a:pt x="905" y="23"/>
                  </a:lnTo>
                  <a:lnTo>
                    <a:pt x="928" y="11"/>
                  </a:lnTo>
                  <a:lnTo>
                    <a:pt x="953" y="4"/>
                  </a:lnTo>
                  <a:lnTo>
                    <a:pt x="9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78" name="Shape 10078"/>
            <p:cNvSpPr/>
            <p:nvPr/>
          </p:nvSpPr>
          <p:spPr>
            <a:xfrm>
              <a:off x="9931236" y="2610946"/>
              <a:ext cx="43283" cy="23880"/>
            </a:xfrm>
            <a:custGeom>
              <a:avLst/>
              <a:gdLst/>
              <a:ahLst/>
              <a:cxnLst/>
              <a:rect l="0" t="0" r="0" b="0"/>
              <a:pathLst>
                <a:path w="325" h="178" extrusionOk="0">
                  <a:moveTo>
                    <a:pt x="89" y="0"/>
                  </a:moveTo>
                  <a:lnTo>
                    <a:pt x="236" y="0"/>
                  </a:lnTo>
                  <a:lnTo>
                    <a:pt x="258" y="3"/>
                  </a:lnTo>
                  <a:lnTo>
                    <a:pt x="280" y="12"/>
                  </a:lnTo>
                  <a:lnTo>
                    <a:pt x="299" y="26"/>
                  </a:lnTo>
                  <a:lnTo>
                    <a:pt x="312" y="44"/>
                  </a:lnTo>
                  <a:lnTo>
                    <a:pt x="321" y="65"/>
                  </a:lnTo>
                  <a:lnTo>
                    <a:pt x="325" y="89"/>
                  </a:lnTo>
                  <a:lnTo>
                    <a:pt x="321" y="113"/>
                  </a:lnTo>
                  <a:lnTo>
                    <a:pt x="312" y="134"/>
                  </a:lnTo>
                  <a:lnTo>
                    <a:pt x="299" y="152"/>
                  </a:lnTo>
                  <a:lnTo>
                    <a:pt x="280" y="165"/>
                  </a:lnTo>
                  <a:lnTo>
                    <a:pt x="258" y="175"/>
                  </a:lnTo>
                  <a:lnTo>
                    <a:pt x="236" y="178"/>
                  </a:lnTo>
                  <a:lnTo>
                    <a:pt x="89" y="178"/>
                  </a:lnTo>
                  <a:lnTo>
                    <a:pt x="65" y="175"/>
                  </a:lnTo>
                  <a:lnTo>
                    <a:pt x="44" y="165"/>
                  </a:lnTo>
                  <a:lnTo>
                    <a:pt x="26" y="152"/>
                  </a:lnTo>
                  <a:lnTo>
                    <a:pt x="12" y="134"/>
                  </a:lnTo>
                  <a:lnTo>
                    <a:pt x="3" y="113"/>
                  </a:lnTo>
                  <a:lnTo>
                    <a:pt x="0" y="89"/>
                  </a:lnTo>
                  <a:lnTo>
                    <a:pt x="3" y="65"/>
                  </a:lnTo>
                  <a:lnTo>
                    <a:pt x="12" y="44"/>
                  </a:lnTo>
                  <a:lnTo>
                    <a:pt x="26" y="26"/>
                  </a:lnTo>
                  <a:lnTo>
                    <a:pt x="44"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79" name="Shape 10079"/>
            <p:cNvSpPr/>
            <p:nvPr/>
          </p:nvSpPr>
          <p:spPr>
            <a:xfrm>
              <a:off x="9981983" y="2610946"/>
              <a:ext cx="44777" cy="23880"/>
            </a:xfrm>
            <a:custGeom>
              <a:avLst/>
              <a:gdLst/>
              <a:ahLst/>
              <a:cxnLst/>
              <a:rect l="0" t="0" r="0" b="0"/>
              <a:pathLst>
                <a:path w="324" h="178" extrusionOk="0">
                  <a:moveTo>
                    <a:pt x="88" y="0"/>
                  </a:moveTo>
                  <a:lnTo>
                    <a:pt x="235" y="0"/>
                  </a:lnTo>
                  <a:lnTo>
                    <a:pt x="259" y="3"/>
                  </a:lnTo>
                  <a:lnTo>
                    <a:pt x="279" y="12"/>
                  </a:lnTo>
                  <a:lnTo>
                    <a:pt x="298" y="26"/>
                  </a:lnTo>
                  <a:lnTo>
                    <a:pt x="312" y="44"/>
                  </a:lnTo>
                  <a:lnTo>
                    <a:pt x="321" y="65"/>
                  </a:lnTo>
                  <a:lnTo>
                    <a:pt x="324" y="89"/>
                  </a:lnTo>
                  <a:lnTo>
                    <a:pt x="321" y="113"/>
                  </a:lnTo>
                  <a:lnTo>
                    <a:pt x="312" y="134"/>
                  </a:lnTo>
                  <a:lnTo>
                    <a:pt x="298" y="152"/>
                  </a:lnTo>
                  <a:lnTo>
                    <a:pt x="279" y="165"/>
                  </a:lnTo>
                  <a:lnTo>
                    <a:pt x="259" y="175"/>
                  </a:lnTo>
                  <a:lnTo>
                    <a:pt x="235" y="178"/>
                  </a:lnTo>
                  <a:lnTo>
                    <a:pt x="88" y="178"/>
                  </a:lnTo>
                  <a:lnTo>
                    <a:pt x="65" y="175"/>
                  </a:lnTo>
                  <a:lnTo>
                    <a:pt x="43" y="165"/>
                  </a:lnTo>
                  <a:lnTo>
                    <a:pt x="26" y="152"/>
                  </a:lnTo>
                  <a:lnTo>
                    <a:pt x="12" y="134"/>
                  </a:lnTo>
                  <a:lnTo>
                    <a:pt x="3" y="113"/>
                  </a:lnTo>
                  <a:lnTo>
                    <a:pt x="0" y="89"/>
                  </a:lnTo>
                  <a:lnTo>
                    <a:pt x="3" y="65"/>
                  </a:lnTo>
                  <a:lnTo>
                    <a:pt x="12" y="44"/>
                  </a:lnTo>
                  <a:lnTo>
                    <a:pt x="26" y="26"/>
                  </a:lnTo>
                  <a:lnTo>
                    <a:pt x="43"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0" name="Shape 10080"/>
            <p:cNvSpPr/>
            <p:nvPr/>
          </p:nvSpPr>
          <p:spPr>
            <a:xfrm>
              <a:off x="10059594" y="2610946"/>
              <a:ext cx="43283" cy="23880"/>
            </a:xfrm>
            <a:custGeom>
              <a:avLst/>
              <a:gdLst/>
              <a:ahLst/>
              <a:cxnLst/>
              <a:rect l="0" t="0" r="0" b="0"/>
              <a:pathLst>
                <a:path w="324" h="178" extrusionOk="0">
                  <a:moveTo>
                    <a:pt x="88" y="0"/>
                  </a:moveTo>
                  <a:lnTo>
                    <a:pt x="235" y="0"/>
                  </a:lnTo>
                  <a:lnTo>
                    <a:pt x="259" y="3"/>
                  </a:lnTo>
                  <a:lnTo>
                    <a:pt x="279" y="12"/>
                  </a:lnTo>
                  <a:lnTo>
                    <a:pt x="298" y="26"/>
                  </a:lnTo>
                  <a:lnTo>
                    <a:pt x="312" y="44"/>
                  </a:lnTo>
                  <a:lnTo>
                    <a:pt x="321" y="65"/>
                  </a:lnTo>
                  <a:lnTo>
                    <a:pt x="324" y="89"/>
                  </a:lnTo>
                  <a:lnTo>
                    <a:pt x="321" y="113"/>
                  </a:lnTo>
                  <a:lnTo>
                    <a:pt x="312" y="134"/>
                  </a:lnTo>
                  <a:lnTo>
                    <a:pt x="298" y="152"/>
                  </a:lnTo>
                  <a:lnTo>
                    <a:pt x="279" y="165"/>
                  </a:lnTo>
                  <a:lnTo>
                    <a:pt x="259" y="175"/>
                  </a:lnTo>
                  <a:lnTo>
                    <a:pt x="235" y="178"/>
                  </a:lnTo>
                  <a:lnTo>
                    <a:pt x="88" y="178"/>
                  </a:lnTo>
                  <a:lnTo>
                    <a:pt x="65" y="175"/>
                  </a:lnTo>
                  <a:lnTo>
                    <a:pt x="44" y="165"/>
                  </a:lnTo>
                  <a:lnTo>
                    <a:pt x="26" y="152"/>
                  </a:lnTo>
                  <a:lnTo>
                    <a:pt x="12" y="134"/>
                  </a:lnTo>
                  <a:lnTo>
                    <a:pt x="3" y="113"/>
                  </a:lnTo>
                  <a:lnTo>
                    <a:pt x="0" y="89"/>
                  </a:lnTo>
                  <a:lnTo>
                    <a:pt x="3" y="65"/>
                  </a:lnTo>
                  <a:lnTo>
                    <a:pt x="12" y="44"/>
                  </a:lnTo>
                  <a:lnTo>
                    <a:pt x="26" y="26"/>
                  </a:lnTo>
                  <a:lnTo>
                    <a:pt x="44"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1" name="Shape 10081"/>
            <p:cNvSpPr/>
            <p:nvPr/>
          </p:nvSpPr>
          <p:spPr>
            <a:xfrm>
              <a:off x="10110341" y="2610942"/>
              <a:ext cx="43283" cy="23880"/>
            </a:xfrm>
            <a:custGeom>
              <a:avLst/>
              <a:gdLst/>
              <a:ahLst/>
              <a:cxnLst/>
              <a:rect l="0" t="0" r="0" b="0"/>
              <a:pathLst>
                <a:path w="324" h="178" extrusionOk="0">
                  <a:moveTo>
                    <a:pt x="89" y="0"/>
                  </a:moveTo>
                  <a:lnTo>
                    <a:pt x="236" y="0"/>
                  </a:lnTo>
                  <a:lnTo>
                    <a:pt x="259" y="3"/>
                  </a:lnTo>
                  <a:lnTo>
                    <a:pt x="281" y="12"/>
                  </a:lnTo>
                  <a:lnTo>
                    <a:pt x="298" y="26"/>
                  </a:lnTo>
                  <a:lnTo>
                    <a:pt x="312" y="44"/>
                  </a:lnTo>
                  <a:lnTo>
                    <a:pt x="321" y="65"/>
                  </a:lnTo>
                  <a:lnTo>
                    <a:pt x="324" y="89"/>
                  </a:lnTo>
                  <a:lnTo>
                    <a:pt x="321" y="113"/>
                  </a:lnTo>
                  <a:lnTo>
                    <a:pt x="312" y="134"/>
                  </a:lnTo>
                  <a:lnTo>
                    <a:pt x="298" y="152"/>
                  </a:lnTo>
                  <a:lnTo>
                    <a:pt x="281" y="165"/>
                  </a:lnTo>
                  <a:lnTo>
                    <a:pt x="259" y="175"/>
                  </a:lnTo>
                  <a:lnTo>
                    <a:pt x="236" y="178"/>
                  </a:lnTo>
                  <a:lnTo>
                    <a:pt x="89" y="178"/>
                  </a:lnTo>
                  <a:lnTo>
                    <a:pt x="66" y="175"/>
                  </a:lnTo>
                  <a:lnTo>
                    <a:pt x="44" y="165"/>
                  </a:lnTo>
                  <a:lnTo>
                    <a:pt x="26" y="152"/>
                  </a:lnTo>
                  <a:lnTo>
                    <a:pt x="12" y="134"/>
                  </a:lnTo>
                  <a:lnTo>
                    <a:pt x="4" y="113"/>
                  </a:lnTo>
                  <a:lnTo>
                    <a:pt x="0" y="89"/>
                  </a:lnTo>
                  <a:lnTo>
                    <a:pt x="4" y="65"/>
                  </a:lnTo>
                  <a:lnTo>
                    <a:pt x="12" y="44"/>
                  </a:lnTo>
                  <a:lnTo>
                    <a:pt x="26" y="26"/>
                  </a:lnTo>
                  <a:lnTo>
                    <a:pt x="44" y="12"/>
                  </a:lnTo>
                  <a:lnTo>
                    <a:pt x="66"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2" name="Shape 10082"/>
            <p:cNvSpPr/>
            <p:nvPr/>
          </p:nvSpPr>
          <p:spPr>
            <a:xfrm>
              <a:off x="9777505" y="2651238"/>
              <a:ext cx="43283" cy="23880"/>
            </a:xfrm>
            <a:custGeom>
              <a:avLst/>
              <a:gdLst/>
              <a:ahLst/>
              <a:cxnLst/>
              <a:rect l="0" t="0" r="0" b="0"/>
              <a:pathLst>
                <a:path w="325" h="178" extrusionOk="0">
                  <a:moveTo>
                    <a:pt x="89" y="0"/>
                  </a:moveTo>
                  <a:lnTo>
                    <a:pt x="236" y="0"/>
                  </a:lnTo>
                  <a:lnTo>
                    <a:pt x="260" y="3"/>
                  </a:lnTo>
                  <a:lnTo>
                    <a:pt x="281" y="12"/>
                  </a:lnTo>
                  <a:lnTo>
                    <a:pt x="299" y="26"/>
                  </a:lnTo>
                  <a:lnTo>
                    <a:pt x="312" y="44"/>
                  </a:lnTo>
                  <a:lnTo>
                    <a:pt x="322" y="66"/>
                  </a:lnTo>
                  <a:lnTo>
                    <a:pt x="325" y="90"/>
                  </a:lnTo>
                  <a:lnTo>
                    <a:pt x="322" y="112"/>
                  </a:lnTo>
                  <a:lnTo>
                    <a:pt x="312" y="134"/>
                  </a:lnTo>
                  <a:lnTo>
                    <a:pt x="299" y="152"/>
                  </a:lnTo>
                  <a:lnTo>
                    <a:pt x="281" y="166"/>
                  </a:lnTo>
                  <a:lnTo>
                    <a:pt x="260" y="175"/>
                  </a:lnTo>
                  <a:lnTo>
                    <a:pt x="236" y="178"/>
                  </a:lnTo>
                  <a:lnTo>
                    <a:pt x="89" y="178"/>
                  </a:lnTo>
                  <a:lnTo>
                    <a:pt x="65" y="175"/>
                  </a:lnTo>
                  <a:lnTo>
                    <a:pt x="45" y="166"/>
                  </a:lnTo>
                  <a:lnTo>
                    <a:pt x="26" y="152"/>
                  </a:lnTo>
                  <a:lnTo>
                    <a:pt x="12" y="134"/>
                  </a:lnTo>
                  <a:lnTo>
                    <a:pt x="3" y="112"/>
                  </a:lnTo>
                  <a:lnTo>
                    <a:pt x="0" y="90"/>
                  </a:lnTo>
                  <a:lnTo>
                    <a:pt x="3" y="66"/>
                  </a:lnTo>
                  <a:lnTo>
                    <a:pt x="12" y="44"/>
                  </a:lnTo>
                  <a:lnTo>
                    <a:pt x="26" y="26"/>
                  </a:lnTo>
                  <a:lnTo>
                    <a:pt x="45"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3" name="Shape 10083"/>
            <p:cNvSpPr/>
            <p:nvPr/>
          </p:nvSpPr>
          <p:spPr>
            <a:xfrm>
              <a:off x="9828251" y="2651238"/>
              <a:ext cx="44777" cy="23880"/>
            </a:xfrm>
            <a:custGeom>
              <a:avLst/>
              <a:gdLst/>
              <a:ahLst/>
              <a:cxnLst/>
              <a:rect l="0" t="0" r="0" b="0"/>
              <a:pathLst>
                <a:path w="324" h="178" extrusionOk="0">
                  <a:moveTo>
                    <a:pt x="88" y="0"/>
                  </a:moveTo>
                  <a:lnTo>
                    <a:pt x="235" y="0"/>
                  </a:lnTo>
                  <a:lnTo>
                    <a:pt x="259" y="3"/>
                  </a:lnTo>
                  <a:lnTo>
                    <a:pt x="280" y="12"/>
                  </a:lnTo>
                  <a:lnTo>
                    <a:pt x="298" y="26"/>
                  </a:lnTo>
                  <a:lnTo>
                    <a:pt x="312" y="44"/>
                  </a:lnTo>
                  <a:lnTo>
                    <a:pt x="321" y="66"/>
                  </a:lnTo>
                  <a:lnTo>
                    <a:pt x="324" y="90"/>
                  </a:lnTo>
                  <a:lnTo>
                    <a:pt x="321" y="112"/>
                  </a:lnTo>
                  <a:lnTo>
                    <a:pt x="312" y="134"/>
                  </a:lnTo>
                  <a:lnTo>
                    <a:pt x="298" y="152"/>
                  </a:lnTo>
                  <a:lnTo>
                    <a:pt x="280" y="166"/>
                  </a:lnTo>
                  <a:lnTo>
                    <a:pt x="259" y="175"/>
                  </a:lnTo>
                  <a:lnTo>
                    <a:pt x="235" y="178"/>
                  </a:lnTo>
                  <a:lnTo>
                    <a:pt x="88" y="178"/>
                  </a:lnTo>
                  <a:lnTo>
                    <a:pt x="66" y="175"/>
                  </a:lnTo>
                  <a:lnTo>
                    <a:pt x="44" y="166"/>
                  </a:lnTo>
                  <a:lnTo>
                    <a:pt x="26" y="152"/>
                  </a:lnTo>
                  <a:lnTo>
                    <a:pt x="12" y="134"/>
                  </a:lnTo>
                  <a:lnTo>
                    <a:pt x="3" y="112"/>
                  </a:lnTo>
                  <a:lnTo>
                    <a:pt x="0" y="90"/>
                  </a:lnTo>
                  <a:lnTo>
                    <a:pt x="3" y="66"/>
                  </a:lnTo>
                  <a:lnTo>
                    <a:pt x="12" y="44"/>
                  </a:lnTo>
                  <a:lnTo>
                    <a:pt x="26" y="26"/>
                  </a:lnTo>
                  <a:lnTo>
                    <a:pt x="44" y="12"/>
                  </a:lnTo>
                  <a:lnTo>
                    <a:pt x="66"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4" name="Shape 10084"/>
            <p:cNvSpPr/>
            <p:nvPr/>
          </p:nvSpPr>
          <p:spPr>
            <a:xfrm>
              <a:off x="9880489" y="2651238"/>
              <a:ext cx="43283" cy="23880"/>
            </a:xfrm>
            <a:custGeom>
              <a:avLst/>
              <a:gdLst/>
              <a:ahLst/>
              <a:cxnLst/>
              <a:rect l="0" t="0" r="0" b="0"/>
              <a:pathLst>
                <a:path w="323" h="178" extrusionOk="0">
                  <a:moveTo>
                    <a:pt x="89" y="0"/>
                  </a:moveTo>
                  <a:lnTo>
                    <a:pt x="235" y="0"/>
                  </a:lnTo>
                  <a:lnTo>
                    <a:pt x="258" y="3"/>
                  </a:lnTo>
                  <a:lnTo>
                    <a:pt x="280" y="12"/>
                  </a:lnTo>
                  <a:lnTo>
                    <a:pt x="297" y="26"/>
                  </a:lnTo>
                  <a:lnTo>
                    <a:pt x="311" y="44"/>
                  </a:lnTo>
                  <a:lnTo>
                    <a:pt x="320" y="66"/>
                  </a:lnTo>
                  <a:lnTo>
                    <a:pt x="323" y="90"/>
                  </a:lnTo>
                  <a:lnTo>
                    <a:pt x="320" y="112"/>
                  </a:lnTo>
                  <a:lnTo>
                    <a:pt x="311" y="134"/>
                  </a:lnTo>
                  <a:lnTo>
                    <a:pt x="297" y="152"/>
                  </a:lnTo>
                  <a:lnTo>
                    <a:pt x="280" y="166"/>
                  </a:lnTo>
                  <a:lnTo>
                    <a:pt x="258" y="175"/>
                  </a:lnTo>
                  <a:lnTo>
                    <a:pt x="235" y="178"/>
                  </a:lnTo>
                  <a:lnTo>
                    <a:pt x="89" y="178"/>
                  </a:lnTo>
                  <a:lnTo>
                    <a:pt x="65" y="175"/>
                  </a:lnTo>
                  <a:lnTo>
                    <a:pt x="43" y="166"/>
                  </a:lnTo>
                  <a:lnTo>
                    <a:pt x="26" y="152"/>
                  </a:lnTo>
                  <a:lnTo>
                    <a:pt x="11" y="134"/>
                  </a:lnTo>
                  <a:lnTo>
                    <a:pt x="3" y="112"/>
                  </a:lnTo>
                  <a:lnTo>
                    <a:pt x="0" y="90"/>
                  </a:lnTo>
                  <a:lnTo>
                    <a:pt x="3" y="66"/>
                  </a:lnTo>
                  <a:lnTo>
                    <a:pt x="11" y="44"/>
                  </a:lnTo>
                  <a:lnTo>
                    <a:pt x="26" y="26"/>
                  </a:lnTo>
                  <a:lnTo>
                    <a:pt x="43"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5" name="Shape 10085"/>
            <p:cNvSpPr/>
            <p:nvPr/>
          </p:nvSpPr>
          <p:spPr>
            <a:xfrm>
              <a:off x="9931236" y="2651236"/>
              <a:ext cx="43283" cy="23880"/>
            </a:xfrm>
            <a:custGeom>
              <a:avLst/>
              <a:gdLst/>
              <a:ahLst/>
              <a:cxnLst/>
              <a:rect l="0" t="0" r="0" b="0"/>
              <a:pathLst>
                <a:path w="325" h="178" extrusionOk="0">
                  <a:moveTo>
                    <a:pt x="89" y="0"/>
                  </a:moveTo>
                  <a:lnTo>
                    <a:pt x="236" y="0"/>
                  </a:lnTo>
                  <a:lnTo>
                    <a:pt x="258" y="3"/>
                  </a:lnTo>
                  <a:lnTo>
                    <a:pt x="280" y="12"/>
                  </a:lnTo>
                  <a:lnTo>
                    <a:pt x="299" y="26"/>
                  </a:lnTo>
                  <a:lnTo>
                    <a:pt x="312" y="44"/>
                  </a:lnTo>
                  <a:lnTo>
                    <a:pt x="321" y="66"/>
                  </a:lnTo>
                  <a:lnTo>
                    <a:pt x="325" y="90"/>
                  </a:lnTo>
                  <a:lnTo>
                    <a:pt x="321" y="112"/>
                  </a:lnTo>
                  <a:lnTo>
                    <a:pt x="312" y="134"/>
                  </a:lnTo>
                  <a:lnTo>
                    <a:pt x="299" y="152"/>
                  </a:lnTo>
                  <a:lnTo>
                    <a:pt x="280" y="166"/>
                  </a:lnTo>
                  <a:lnTo>
                    <a:pt x="258" y="175"/>
                  </a:lnTo>
                  <a:lnTo>
                    <a:pt x="236" y="178"/>
                  </a:lnTo>
                  <a:lnTo>
                    <a:pt x="89" y="178"/>
                  </a:lnTo>
                  <a:lnTo>
                    <a:pt x="65" y="175"/>
                  </a:lnTo>
                  <a:lnTo>
                    <a:pt x="44" y="166"/>
                  </a:lnTo>
                  <a:lnTo>
                    <a:pt x="26" y="152"/>
                  </a:lnTo>
                  <a:lnTo>
                    <a:pt x="12" y="134"/>
                  </a:lnTo>
                  <a:lnTo>
                    <a:pt x="3" y="112"/>
                  </a:lnTo>
                  <a:lnTo>
                    <a:pt x="0" y="90"/>
                  </a:lnTo>
                  <a:lnTo>
                    <a:pt x="3" y="66"/>
                  </a:lnTo>
                  <a:lnTo>
                    <a:pt x="12" y="44"/>
                  </a:lnTo>
                  <a:lnTo>
                    <a:pt x="26" y="26"/>
                  </a:lnTo>
                  <a:lnTo>
                    <a:pt x="44"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6" name="Shape 10086"/>
            <p:cNvSpPr/>
            <p:nvPr/>
          </p:nvSpPr>
          <p:spPr>
            <a:xfrm>
              <a:off x="9981983" y="2651246"/>
              <a:ext cx="44777" cy="23880"/>
            </a:xfrm>
            <a:custGeom>
              <a:avLst/>
              <a:gdLst/>
              <a:ahLst/>
              <a:cxnLst/>
              <a:rect l="0" t="0" r="0" b="0"/>
              <a:pathLst>
                <a:path w="324" h="178" extrusionOk="0">
                  <a:moveTo>
                    <a:pt x="88" y="0"/>
                  </a:moveTo>
                  <a:lnTo>
                    <a:pt x="235" y="0"/>
                  </a:lnTo>
                  <a:lnTo>
                    <a:pt x="259" y="3"/>
                  </a:lnTo>
                  <a:lnTo>
                    <a:pt x="279" y="12"/>
                  </a:lnTo>
                  <a:lnTo>
                    <a:pt x="298" y="26"/>
                  </a:lnTo>
                  <a:lnTo>
                    <a:pt x="312" y="44"/>
                  </a:lnTo>
                  <a:lnTo>
                    <a:pt x="321" y="66"/>
                  </a:lnTo>
                  <a:lnTo>
                    <a:pt x="324" y="90"/>
                  </a:lnTo>
                  <a:lnTo>
                    <a:pt x="321" y="112"/>
                  </a:lnTo>
                  <a:lnTo>
                    <a:pt x="312" y="134"/>
                  </a:lnTo>
                  <a:lnTo>
                    <a:pt x="298" y="152"/>
                  </a:lnTo>
                  <a:lnTo>
                    <a:pt x="279" y="166"/>
                  </a:lnTo>
                  <a:lnTo>
                    <a:pt x="259" y="175"/>
                  </a:lnTo>
                  <a:lnTo>
                    <a:pt x="235" y="178"/>
                  </a:lnTo>
                  <a:lnTo>
                    <a:pt x="88" y="178"/>
                  </a:lnTo>
                  <a:lnTo>
                    <a:pt x="65" y="175"/>
                  </a:lnTo>
                  <a:lnTo>
                    <a:pt x="43" y="166"/>
                  </a:lnTo>
                  <a:lnTo>
                    <a:pt x="26" y="152"/>
                  </a:lnTo>
                  <a:lnTo>
                    <a:pt x="12" y="134"/>
                  </a:lnTo>
                  <a:lnTo>
                    <a:pt x="3" y="112"/>
                  </a:lnTo>
                  <a:lnTo>
                    <a:pt x="0" y="90"/>
                  </a:lnTo>
                  <a:lnTo>
                    <a:pt x="3" y="66"/>
                  </a:lnTo>
                  <a:lnTo>
                    <a:pt x="12" y="44"/>
                  </a:lnTo>
                  <a:lnTo>
                    <a:pt x="26" y="26"/>
                  </a:lnTo>
                  <a:lnTo>
                    <a:pt x="43"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7" name="Shape 10087"/>
            <p:cNvSpPr/>
            <p:nvPr/>
          </p:nvSpPr>
          <p:spPr>
            <a:xfrm>
              <a:off x="10059594" y="2651251"/>
              <a:ext cx="43283" cy="23880"/>
            </a:xfrm>
            <a:custGeom>
              <a:avLst/>
              <a:gdLst/>
              <a:ahLst/>
              <a:cxnLst/>
              <a:rect l="0" t="0" r="0" b="0"/>
              <a:pathLst>
                <a:path w="324" h="178" extrusionOk="0">
                  <a:moveTo>
                    <a:pt x="88" y="0"/>
                  </a:moveTo>
                  <a:lnTo>
                    <a:pt x="235" y="0"/>
                  </a:lnTo>
                  <a:lnTo>
                    <a:pt x="259" y="3"/>
                  </a:lnTo>
                  <a:lnTo>
                    <a:pt x="279" y="12"/>
                  </a:lnTo>
                  <a:lnTo>
                    <a:pt x="298" y="26"/>
                  </a:lnTo>
                  <a:lnTo>
                    <a:pt x="312" y="44"/>
                  </a:lnTo>
                  <a:lnTo>
                    <a:pt x="321" y="66"/>
                  </a:lnTo>
                  <a:lnTo>
                    <a:pt x="324" y="90"/>
                  </a:lnTo>
                  <a:lnTo>
                    <a:pt x="321" y="112"/>
                  </a:lnTo>
                  <a:lnTo>
                    <a:pt x="312" y="134"/>
                  </a:lnTo>
                  <a:lnTo>
                    <a:pt x="298" y="152"/>
                  </a:lnTo>
                  <a:lnTo>
                    <a:pt x="279" y="166"/>
                  </a:lnTo>
                  <a:lnTo>
                    <a:pt x="259" y="175"/>
                  </a:lnTo>
                  <a:lnTo>
                    <a:pt x="235" y="178"/>
                  </a:lnTo>
                  <a:lnTo>
                    <a:pt x="88" y="178"/>
                  </a:lnTo>
                  <a:lnTo>
                    <a:pt x="65" y="175"/>
                  </a:lnTo>
                  <a:lnTo>
                    <a:pt x="44" y="166"/>
                  </a:lnTo>
                  <a:lnTo>
                    <a:pt x="26" y="152"/>
                  </a:lnTo>
                  <a:lnTo>
                    <a:pt x="12" y="134"/>
                  </a:lnTo>
                  <a:lnTo>
                    <a:pt x="3" y="112"/>
                  </a:lnTo>
                  <a:lnTo>
                    <a:pt x="0" y="90"/>
                  </a:lnTo>
                  <a:lnTo>
                    <a:pt x="3" y="66"/>
                  </a:lnTo>
                  <a:lnTo>
                    <a:pt x="12" y="44"/>
                  </a:lnTo>
                  <a:lnTo>
                    <a:pt x="26" y="26"/>
                  </a:lnTo>
                  <a:lnTo>
                    <a:pt x="44"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8" name="Shape 10088"/>
            <p:cNvSpPr/>
            <p:nvPr/>
          </p:nvSpPr>
          <p:spPr>
            <a:xfrm>
              <a:off x="10110341" y="2651254"/>
              <a:ext cx="43283" cy="23880"/>
            </a:xfrm>
            <a:custGeom>
              <a:avLst/>
              <a:gdLst/>
              <a:ahLst/>
              <a:cxnLst/>
              <a:rect l="0" t="0" r="0" b="0"/>
              <a:pathLst>
                <a:path w="324" h="178" extrusionOk="0">
                  <a:moveTo>
                    <a:pt x="89" y="0"/>
                  </a:moveTo>
                  <a:lnTo>
                    <a:pt x="236" y="0"/>
                  </a:lnTo>
                  <a:lnTo>
                    <a:pt x="259" y="3"/>
                  </a:lnTo>
                  <a:lnTo>
                    <a:pt x="281" y="12"/>
                  </a:lnTo>
                  <a:lnTo>
                    <a:pt x="298" y="26"/>
                  </a:lnTo>
                  <a:lnTo>
                    <a:pt x="312" y="44"/>
                  </a:lnTo>
                  <a:lnTo>
                    <a:pt x="321" y="66"/>
                  </a:lnTo>
                  <a:lnTo>
                    <a:pt x="324" y="90"/>
                  </a:lnTo>
                  <a:lnTo>
                    <a:pt x="321" y="112"/>
                  </a:lnTo>
                  <a:lnTo>
                    <a:pt x="312" y="134"/>
                  </a:lnTo>
                  <a:lnTo>
                    <a:pt x="298" y="152"/>
                  </a:lnTo>
                  <a:lnTo>
                    <a:pt x="281" y="166"/>
                  </a:lnTo>
                  <a:lnTo>
                    <a:pt x="259" y="175"/>
                  </a:lnTo>
                  <a:lnTo>
                    <a:pt x="236" y="178"/>
                  </a:lnTo>
                  <a:lnTo>
                    <a:pt x="89" y="178"/>
                  </a:lnTo>
                  <a:lnTo>
                    <a:pt x="66" y="175"/>
                  </a:lnTo>
                  <a:lnTo>
                    <a:pt x="44" y="166"/>
                  </a:lnTo>
                  <a:lnTo>
                    <a:pt x="26" y="152"/>
                  </a:lnTo>
                  <a:lnTo>
                    <a:pt x="12" y="134"/>
                  </a:lnTo>
                  <a:lnTo>
                    <a:pt x="4" y="112"/>
                  </a:lnTo>
                  <a:lnTo>
                    <a:pt x="0" y="90"/>
                  </a:lnTo>
                  <a:lnTo>
                    <a:pt x="4" y="66"/>
                  </a:lnTo>
                  <a:lnTo>
                    <a:pt x="12" y="44"/>
                  </a:lnTo>
                  <a:lnTo>
                    <a:pt x="26" y="26"/>
                  </a:lnTo>
                  <a:lnTo>
                    <a:pt x="44" y="12"/>
                  </a:lnTo>
                  <a:lnTo>
                    <a:pt x="66"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89" name="Shape 10089"/>
            <p:cNvSpPr/>
            <p:nvPr/>
          </p:nvSpPr>
          <p:spPr>
            <a:xfrm>
              <a:off x="9777505" y="2691551"/>
              <a:ext cx="43283" cy="23880"/>
            </a:xfrm>
            <a:custGeom>
              <a:avLst/>
              <a:gdLst/>
              <a:ahLst/>
              <a:cxnLst/>
              <a:rect l="0" t="0" r="0" b="0"/>
              <a:pathLst>
                <a:path w="325" h="177" extrusionOk="0">
                  <a:moveTo>
                    <a:pt x="89" y="0"/>
                  </a:moveTo>
                  <a:lnTo>
                    <a:pt x="236" y="0"/>
                  </a:lnTo>
                  <a:lnTo>
                    <a:pt x="260" y="3"/>
                  </a:lnTo>
                  <a:lnTo>
                    <a:pt x="281" y="12"/>
                  </a:lnTo>
                  <a:lnTo>
                    <a:pt x="299" y="26"/>
                  </a:lnTo>
                  <a:lnTo>
                    <a:pt x="312" y="43"/>
                  </a:lnTo>
                  <a:lnTo>
                    <a:pt x="322" y="65"/>
                  </a:lnTo>
                  <a:lnTo>
                    <a:pt x="325" y="88"/>
                  </a:lnTo>
                  <a:lnTo>
                    <a:pt x="322" y="112"/>
                  </a:lnTo>
                  <a:lnTo>
                    <a:pt x="312" y="134"/>
                  </a:lnTo>
                  <a:lnTo>
                    <a:pt x="299" y="151"/>
                  </a:lnTo>
                  <a:lnTo>
                    <a:pt x="281" y="165"/>
                  </a:lnTo>
                  <a:lnTo>
                    <a:pt x="260" y="174"/>
                  </a:lnTo>
                  <a:lnTo>
                    <a:pt x="236" y="177"/>
                  </a:lnTo>
                  <a:lnTo>
                    <a:pt x="89" y="177"/>
                  </a:lnTo>
                  <a:lnTo>
                    <a:pt x="65" y="174"/>
                  </a:lnTo>
                  <a:lnTo>
                    <a:pt x="45" y="165"/>
                  </a:lnTo>
                  <a:lnTo>
                    <a:pt x="26" y="151"/>
                  </a:lnTo>
                  <a:lnTo>
                    <a:pt x="12" y="134"/>
                  </a:lnTo>
                  <a:lnTo>
                    <a:pt x="3" y="112"/>
                  </a:lnTo>
                  <a:lnTo>
                    <a:pt x="0" y="88"/>
                  </a:lnTo>
                  <a:lnTo>
                    <a:pt x="3" y="65"/>
                  </a:lnTo>
                  <a:lnTo>
                    <a:pt x="12" y="43"/>
                  </a:lnTo>
                  <a:lnTo>
                    <a:pt x="26" y="26"/>
                  </a:lnTo>
                  <a:lnTo>
                    <a:pt x="45"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0" name="Shape 10090"/>
            <p:cNvSpPr/>
            <p:nvPr/>
          </p:nvSpPr>
          <p:spPr>
            <a:xfrm>
              <a:off x="9828251" y="2691551"/>
              <a:ext cx="44777" cy="23880"/>
            </a:xfrm>
            <a:custGeom>
              <a:avLst/>
              <a:gdLst/>
              <a:ahLst/>
              <a:cxnLst/>
              <a:rect l="0" t="0" r="0" b="0"/>
              <a:pathLst>
                <a:path w="324" h="177" extrusionOk="0">
                  <a:moveTo>
                    <a:pt x="88" y="0"/>
                  </a:moveTo>
                  <a:lnTo>
                    <a:pt x="235" y="0"/>
                  </a:lnTo>
                  <a:lnTo>
                    <a:pt x="259" y="3"/>
                  </a:lnTo>
                  <a:lnTo>
                    <a:pt x="280" y="12"/>
                  </a:lnTo>
                  <a:lnTo>
                    <a:pt x="298" y="26"/>
                  </a:lnTo>
                  <a:lnTo>
                    <a:pt x="312" y="43"/>
                  </a:lnTo>
                  <a:lnTo>
                    <a:pt x="321" y="65"/>
                  </a:lnTo>
                  <a:lnTo>
                    <a:pt x="324" y="88"/>
                  </a:lnTo>
                  <a:lnTo>
                    <a:pt x="321" y="112"/>
                  </a:lnTo>
                  <a:lnTo>
                    <a:pt x="312" y="134"/>
                  </a:lnTo>
                  <a:lnTo>
                    <a:pt x="298" y="151"/>
                  </a:lnTo>
                  <a:lnTo>
                    <a:pt x="280" y="165"/>
                  </a:lnTo>
                  <a:lnTo>
                    <a:pt x="259" y="174"/>
                  </a:lnTo>
                  <a:lnTo>
                    <a:pt x="235" y="177"/>
                  </a:lnTo>
                  <a:lnTo>
                    <a:pt x="88" y="177"/>
                  </a:lnTo>
                  <a:lnTo>
                    <a:pt x="66" y="174"/>
                  </a:lnTo>
                  <a:lnTo>
                    <a:pt x="44" y="165"/>
                  </a:lnTo>
                  <a:lnTo>
                    <a:pt x="26" y="151"/>
                  </a:lnTo>
                  <a:lnTo>
                    <a:pt x="12" y="134"/>
                  </a:lnTo>
                  <a:lnTo>
                    <a:pt x="3" y="112"/>
                  </a:lnTo>
                  <a:lnTo>
                    <a:pt x="0" y="88"/>
                  </a:lnTo>
                  <a:lnTo>
                    <a:pt x="3" y="65"/>
                  </a:lnTo>
                  <a:lnTo>
                    <a:pt x="12" y="43"/>
                  </a:lnTo>
                  <a:lnTo>
                    <a:pt x="26" y="26"/>
                  </a:lnTo>
                  <a:lnTo>
                    <a:pt x="44" y="12"/>
                  </a:lnTo>
                  <a:lnTo>
                    <a:pt x="66"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1" name="Shape 10091"/>
            <p:cNvSpPr/>
            <p:nvPr/>
          </p:nvSpPr>
          <p:spPr>
            <a:xfrm>
              <a:off x="9880489" y="2691551"/>
              <a:ext cx="43283" cy="23880"/>
            </a:xfrm>
            <a:custGeom>
              <a:avLst/>
              <a:gdLst/>
              <a:ahLst/>
              <a:cxnLst/>
              <a:rect l="0" t="0" r="0" b="0"/>
              <a:pathLst>
                <a:path w="323" h="177" extrusionOk="0">
                  <a:moveTo>
                    <a:pt x="89" y="0"/>
                  </a:moveTo>
                  <a:lnTo>
                    <a:pt x="235" y="0"/>
                  </a:lnTo>
                  <a:lnTo>
                    <a:pt x="258" y="3"/>
                  </a:lnTo>
                  <a:lnTo>
                    <a:pt x="280" y="12"/>
                  </a:lnTo>
                  <a:lnTo>
                    <a:pt x="297" y="26"/>
                  </a:lnTo>
                  <a:lnTo>
                    <a:pt x="311" y="43"/>
                  </a:lnTo>
                  <a:lnTo>
                    <a:pt x="320" y="65"/>
                  </a:lnTo>
                  <a:lnTo>
                    <a:pt x="323" y="88"/>
                  </a:lnTo>
                  <a:lnTo>
                    <a:pt x="320" y="112"/>
                  </a:lnTo>
                  <a:lnTo>
                    <a:pt x="311" y="134"/>
                  </a:lnTo>
                  <a:lnTo>
                    <a:pt x="297" y="151"/>
                  </a:lnTo>
                  <a:lnTo>
                    <a:pt x="280" y="165"/>
                  </a:lnTo>
                  <a:lnTo>
                    <a:pt x="258" y="174"/>
                  </a:lnTo>
                  <a:lnTo>
                    <a:pt x="235" y="177"/>
                  </a:lnTo>
                  <a:lnTo>
                    <a:pt x="89" y="177"/>
                  </a:lnTo>
                  <a:lnTo>
                    <a:pt x="65" y="174"/>
                  </a:lnTo>
                  <a:lnTo>
                    <a:pt x="43" y="165"/>
                  </a:lnTo>
                  <a:lnTo>
                    <a:pt x="26" y="151"/>
                  </a:lnTo>
                  <a:lnTo>
                    <a:pt x="11" y="134"/>
                  </a:lnTo>
                  <a:lnTo>
                    <a:pt x="3" y="112"/>
                  </a:lnTo>
                  <a:lnTo>
                    <a:pt x="0" y="88"/>
                  </a:lnTo>
                  <a:lnTo>
                    <a:pt x="3" y="65"/>
                  </a:lnTo>
                  <a:lnTo>
                    <a:pt x="11" y="43"/>
                  </a:lnTo>
                  <a:lnTo>
                    <a:pt x="26" y="26"/>
                  </a:lnTo>
                  <a:lnTo>
                    <a:pt x="43"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2" name="Shape 10092"/>
            <p:cNvSpPr/>
            <p:nvPr/>
          </p:nvSpPr>
          <p:spPr>
            <a:xfrm>
              <a:off x="9931236" y="2691551"/>
              <a:ext cx="43283" cy="23880"/>
            </a:xfrm>
            <a:custGeom>
              <a:avLst/>
              <a:gdLst/>
              <a:ahLst/>
              <a:cxnLst/>
              <a:rect l="0" t="0" r="0" b="0"/>
              <a:pathLst>
                <a:path w="325" h="177" extrusionOk="0">
                  <a:moveTo>
                    <a:pt x="89" y="0"/>
                  </a:moveTo>
                  <a:lnTo>
                    <a:pt x="236" y="0"/>
                  </a:lnTo>
                  <a:lnTo>
                    <a:pt x="258" y="3"/>
                  </a:lnTo>
                  <a:lnTo>
                    <a:pt x="280" y="12"/>
                  </a:lnTo>
                  <a:lnTo>
                    <a:pt x="299" y="26"/>
                  </a:lnTo>
                  <a:lnTo>
                    <a:pt x="312" y="43"/>
                  </a:lnTo>
                  <a:lnTo>
                    <a:pt x="321" y="65"/>
                  </a:lnTo>
                  <a:lnTo>
                    <a:pt x="325" y="88"/>
                  </a:lnTo>
                  <a:lnTo>
                    <a:pt x="321" y="112"/>
                  </a:lnTo>
                  <a:lnTo>
                    <a:pt x="312" y="134"/>
                  </a:lnTo>
                  <a:lnTo>
                    <a:pt x="299" y="151"/>
                  </a:lnTo>
                  <a:lnTo>
                    <a:pt x="280" y="165"/>
                  </a:lnTo>
                  <a:lnTo>
                    <a:pt x="258" y="174"/>
                  </a:lnTo>
                  <a:lnTo>
                    <a:pt x="236" y="177"/>
                  </a:lnTo>
                  <a:lnTo>
                    <a:pt x="89" y="177"/>
                  </a:lnTo>
                  <a:lnTo>
                    <a:pt x="65" y="174"/>
                  </a:lnTo>
                  <a:lnTo>
                    <a:pt x="44" y="165"/>
                  </a:lnTo>
                  <a:lnTo>
                    <a:pt x="26" y="151"/>
                  </a:lnTo>
                  <a:lnTo>
                    <a:pt x="12" y="134"/>
                  </a:lnTo>
                  <a:lnTo>
                    <a:pt x="3" y="112"/>
                  </a:lnTo>
                  <a:lnTo>
                    <a:pt x="0" y="88"/>
                  </a:lnTo>
                  <a:lnTo>
                    <a:pt x="3" y="65"/>
                  </a:lnTo>
                  <a:lnTo>
                    <a:pt x="12" y="43"/>
                  </a:lnTo>
                  <a:lnTo>
                    <a:pt x="26" y="26"/>
                  </a:lnTo>
                  <a:lnTo>
                    <a:pt x="44"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3" name="Shape 10093"/>
            <p:cNvSpPr/>
            <p:nvPr/>
          </p:nvSpPr>
          <p:spPr>
            <a:xfrm>
              <a:off x="9981983" y="2691551"/>
              <a:ext cx="44777" cy="23880"/>
            </a:xfrm>
            <a:custGeom>
              <a:avLst/>
              <a:gdLst/>
              <a:ahLst/>
              <a:cxnLst/>
              <a:rect l="0" t="0" r="0" b="0"/>
              <a:pathLst>
                <a:path w="324" h="177" extrusionOk="0">
                  <a:moveTo>
                    <a:pt x="88" y="0"/>
                  </a:moveTo>
                  <a:lnTo>
                    <a:pt x="235" y="0"/>
                  </a:lnTo>
                  <a:lnTo>
                    <a:pt x="259" y="3"/>
                  </a:lnTo>
                  <a:lnTo>
                    <a:pt x="279" y="12"/>
                  </a:lnTo>
                  <a:lnTo>
                    <a:pt x="298" y="26"/>
                  </a:lnTo>
                  <a:lnTo>
                    <a:pt x="312" y="43"/>
                  </a:lnTo>
                  <a:lnTo>
                    <a:pt x="321" y="65"/>
                  </a:lnTo>
                  <a:lnTo>
                    <a:pt x="324" y="88"/>
                  </a:lnTo>
                  <a:lnTo>
                    <a:pt x="321" y="112"/>
                  </a:lnTo>
                  <a:lnTo>
                    <a:pt x="312" y="134"/>
                  </a:lnTo>
                  <a:lnTo>
                    <a:pt x="298" y="151"/>
                  </a:lnTo>
                  <a:lnTo>
                    <a:pt x="279" y="165"/>
                  </a:lnTo>
                  <a:lnTo>
                    <a:pt x="259" y="174"/>
                  </a:lnTo>
                  <a:lnTo>
                    <a:pt x="235" y="177"/>
                  </a:lnTo>
                  <a:lnTo>
                    <a:pt x="88" y="177"/>
                  </a:lnTo>
                  <a:lnTo>
                    <a:pt x="65" y="174"/>
                  </a:lnTo>
                  <a:lnTo>
                    <a:pt x="43" y="165"/>
                  </a:lnTo>
                  <a:lnTo>
                    <a:pt x="26" y="151"/>
                  </a:lnTo>
                  <a:lnTo>
                    <a:pt x="12" y="134"/>
                  </a:lnTo>
                  <a:lnTo>
                    <a:pt x="3" y="112"/>
                  </a:lnTo>
                  <a:lnTo>
                    <a:pt x="0" y="88"/>
                  </a:lnTo>
                  <a:lnTo>
                    <a:pt x="3" y="65"/>
                  </a:lnTo>
                  <a:lnTo>
                    <a:pt x="12" y="43"/>
                  </a:lnTo>
                  <a:lnTo>
                    <a:pt x="26" y="26"/>
                  </a:lnTo>
                  <a:lnTo>
                    <a:pt x="43"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4" name="Shape 10094"/>
            <p:cNvSpPr/>
            <p:nvPr/>
          </p:nvSpPr>
          <p:spPr>
            <a:xfrm>
              <a:off x="10059594" y="2691550"/>
              <a:ext cx="43283" cy="23880"/>
            </a:xfrm>
            <a:custGeom>
              <a:avLst/>
              <a:gdLst/>
              <a:ahLst/>
              <a:cxnLst/>
              <a:rect l="0" t="0" r="0" b="0"/>
              <a:pathLst>
                <a:path w="324" h="177" extrusionOk="0">
                  <a:moveTo>
                    <a:pt x="88" y="0"/>
                  </a:moveTo>
                  <a:lnTo>
                    <a:pt x="235" y="0"/>
                  </a:lnTo>
                  <a:lnTo>
                    <a:pt x="259" y="3"/>
                  </a:lnTo>
                  <a:lnTo>
                    <a:pt x="279" y="12"/>
                  </a:lnTo>
                  <a:lnTo>
                    <a:pt x="298" y="26"/>
                  </a:lnTo>
                  <a:lnTo>
                    <a:pt x="312" y="43"/>
                  </a:lnTo>
                  <a:lnTo>
                    <a:pt x="321" y="65"/>
                  </a:lnTo>
                  <a:lnTo>
                    <a:pt x="324" y="88"/>
                  </a:lnTo>
                  <a:lnTo>
                    <a:pt x="321" y="112"/>
                  </a:lnTo>
                  <a:lnTo>
                    <a:pt x="312" y="134"/>
                  </a:lnTo>
                  <a:lnTo>
                    <a:pt x="298" y="151"/>
                  </a:lnTo>
                  <a:lnTo>
                    <a:pt x="279" y="165"/>
                  </a:lnTo>
                  <a:lnTo>
                    <a:pt x="259" y="174"/>
                  </a:lnTo>
                  <a:lnTo>
                    <a:pt x="235" y="177"/>
                  </a:lnTo>
                  <a:lnTo>
                    <a:pt x="88" y="177"/>
                  </a:lnTo>
                  <a:lnTo>
                    <a:pt x="65" y="174"/>
                  </a:lnTo>
                  <a:lnTo>
                    <a:pt x="44" y="165"/>
                  </a:lnTo>
                  <a:lnTo>
                    <a:pt x="26" y="151"/>
                  </a:lnTo>
                  <a:lnTo>
                    <a:pt x="12" y="134"/>
                  </a:lnTo>
                  <a:lnTo>
                    <a:pt x="3" y="112"/>
                  </a:lnTo>
                  <a:lnTo>
                    <a:pt x="0" y="88"/>
                  </a:lnTo>
                  <a:lnTo>
                    <a:pt x="3" y="65"/>
                  </a:lnTo>
                  <a:lnTo>
                    <a:pt x="12" y="43"/>
                  </a:lnTo>
                  <a:lnTo>
                    <a:pt x="26" y="26"/>
                  </a:lnTo>
                  <a:lnTo>
                    <a:pt x="44"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5" name="Shape 10095"/>
            <p:cNvSpPr/>
            <p:nvPr/>
          </p:nvSpPr>
          <p:spPr>
            <a:xfrm>
              <a:off x="10110347" y="2691561"/>
              <a:ext cx="43283" cy="23881"/>
            </a:xfrm>
            <a:custGeom>
              <a:avLst/>
              <a:gdLst/>
              <a:ahLst/>
              <a:cxnLst/>
              <a:rect l="0" t="0" r="0" b="0"/>
              <a:pathLst>
                <a:path w="324" h="177" extrusionOk="0">
                  <a:moveTo>
                    <a:pt x="89" y="0"/>
                  </a:moveTo>
                  <a:lnTo>
                    <a:pt x="236" y="0"/>
                  </a:lnTo>
                  <a:lnTo>
                    <a:pt x="259" y="3"/>
                  </a:lnTo>
                  <a:lnTo>
                    <a:pt x="281" y="12"/>
                  </a:lnTo>
                  <a:lnTo>
                    <a:pt x="298" y="26"/>
                  </a:lnTo>
                  <a:lnTo>
                    <a:pt x="312" y="43"/>
                  </a:lnTo>
                  <a:lnTo>
                    <a:pt x="321" y="65"/>
                  </a:lnTo>
                  <a:lnTo>
                    <a:pt x="324" y="88"/>
                  </a:lnTo>
                  <a:lnTo>
                    <a:pt x="321" y="112"/>
                  </a:lnTo>
                  <a:lnTo>
                    <a:pt x="312" y="134"/>
                  </a:lnTo>
                  <a:lnTo>
                    <a:pt x="298" y="151"/>
                  </a:lnTo>
                  <a:lnTo>
                    <a:pt x="281" y="165"/>
                  </a:lnTo>
                  <a:lnTo>
                    <a:pt x="259" y="174"/>
                  </a:lnTo>
                  <a:lnTo>
                    <a:pt x="236" y="177"/>
                  </a:lnTo>
                  <a:lnTo>
                    <a:pt x="89" y="177"/>
                  </a:lnTo>
                  <a:lnTo>
                    <a:pt x="66" y="174"/>
                  </a:lnTo>
                  <a:lnTo>
                    <a:pt x="44" y="165"/>
                  </a:lnTo>
                  <a:lnTo>
                    <a:pt x="26" y="151"/>
                  </a:lnTo>
                  <a:lnTo>
                    <a:pt x="12" y="134"/>
                  </a:lnTo>
                  <a:lnTo>
                    <a:pt x="4" y="112"/>
                  </a:lnTo>
                  <a:lnTo>
                    <a:pt x="0" y="88"/>
                  </a:lnTo>
                  <a:lnTo>
                    <a:pt x="4" y="65"/>
                  </a:lnTo>
                  <a:lnTo>
                    <a:pt x="12" y="43"/>
                  </a:lnTo>
                  <a:lnTo>
                    <a:pt x="26" y="26"/>
                  </a:lnTo>
                  <a:lnTo>
                    <a:pt x="44" y="12"/>
                  </a:lnTo>
                  <a:lnTo>
                    <a:pt x="66"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6" name="Shape 10096"/>
            <p:cNvSpPr/>
            <p:nvPr/>
          </p:nvSpPr>
          <p:spPr>
            <a:xfrm>
              <a:off x="9777510" y="2731859"/>
              <a:ext cx="43283" cy="23881"/>
            </a:xfrm>
            <a:custGeom>
              <a:avLst/>
              <a:gdLst/>
              <a:ahLst/>
              <a:cxnLst/>
              <a:rect l="0" t="0" r="0" b="0"/>
              <a:pathLst>
                <a:path w="325" h="179" extrusionOk="0">
                  <a:moveTo>
                    <a:pt x="89" y="0"/>
                  </a:moveTo>
                  <a:lnTo>
                    <a:pt x="236" y="0"/>
                  </a:lnTo>
                  <a:lnTo>
                    <a:pt x="260" y="3"/>
                  </a:lnTo>
                  <a:lnTo>
                    <a:pt x="281" y="13"/>
                  </a:lnTo>
                  <a:lnTo>
                    <a:pt x="299" y="26"/>
                  </a:lnTo>
                  <a:lnTo>
                    <a:pt x="312" y="45"/>
                  </a:lnTo>
                  <a:lnTo>
                    <a:pt x="322" y="66"/>
                  </a:lnTo>
                  <a:lnTo>
                    <a:pt x="325" y="90"/>
                  </a:lnTo>
                  <a:lnTo>
                    <a:pt x="322" y="114"/>
                  </a:lnTo>
                  <a:lnTo>
                    <a:pt x="312" y="134"/>
                  </a:lnTo>
                  <a:lnTo>
                    <a:pt x="299" y="153"/>
                  </a:lnTo>
                  <a:lnTo>
                    <a:pt x="281" y="167"/>
                  </a:lnTo>
                  <a:lnTo>
                    <a:pt x="260" y="176"/>
                  </a:lnTo>
                  <a:lnTo>
                    <a:pt x="236" y="179"/>
                  </a:lnTo>
                  <a:lnTo>
                    <a:pt x="89" y="179"/>
                  </a:lnTo>
                  <a:lnTo>
                    <a:pt x="65" y="176"/>
                  </a:lnTo>
                  <a:lnTo>
                    <a:pt x="45" y="167"/>
                  </a:lnTo>
                  <a:lnTo>
                    <a:pt x="26" y="153"/>
                  </a:lnTo>
                  <a:lnTo>
                    <a:pt x="12" y="134"/>
                  </a:lnTo>
                  <a:lnTo>
                    <a:pt x="3" y="114"/>
                  </a:lnTo>
                  <a:lnTo>
                    <a:pt x="0" y="90"/>
                  </a:lnTo>
                  <a:lnTo>
                    <a:pt x="3" y="66"/>
                  </a:lnTo>
                  <a:lnTo>
                    <a:pt x="12" y="45"/>
                  </a:lnTo>
                  <a:lnTo>
                    <a:pt x="26" y="26"/>
                  </a:lnTo>
                  <a:lnTo>
                    <a:pt x="45" y="13"/>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7" name="Shape 10097"/>
            <p:cNvSpPr/>
            <p:nvPr/>
          </p:nvSpPr>
          <p:spPr>
            <a:xfrm>
              <a:off x="9828256" y="2731859"/>
              <a:ext cx="44777" cy="23881"/>
            </a:xfrm>
            <a:custGeom>
              <a:avLst/>
              <a:gdLst/>
              <a:ahLst/>
              <a:cxnLst/>
              <a:rect l="0" t="0" r="0" b="0"/>
              <a:pathLst>
                <a:path w="324" h="179" extrusionOk="0">
                  <a:moveTo>
                    <a:pt x="88" y="0"/>
                  </a:moveTo>
                  <a:lnTo>
                    <a:pt x="235" y="0"/>
                  </a:lnTo>
                  <a:lnTo>
                    <a:pt x="259" y="3"/>
                  </a:lnTo>
                  <a:lnTo>
                    <a:pt x="280" y="13"/>
                  </a:lnTo>
                  <a:lnTo>
                    <a:pt x="298" y="26"/>
                  </a:lnTo>
                  <a:lnTo>
                    <a:pt x="312" y="45"/>
                  </a:lnTo>
                  <a:lnTo>
                    <a:pt x="321" y="66"/>
                  </a:lnTo>
                  <a:lnTo>
                    <a:pt x="324" y="90"/>
                  </a:lnTo>
                  <a:lnTo>
                    <a:pt x="321" y="114"/>
                  </a:lnTo>
                  <a:lnTo>
                    <a:pt x="312" y="134"/>
                  </a:lnTo>
                  <a:lnTo>
                    <a:pt x="298" y="153"/>
                  </a:lnTo>
                  <a:lnTo>
                    <a:pt x="280" y="167"/>
                  </a:lnTo>
                  <a:lnTo>
                    <a:pt x="259" y="176"/>
                  </a:lnTo>
                  <a:lnTo>
                    <a:pt x="235" y="179"/>
                  </a:lnTo>
                  <a:lnTo>
                    <a:pt x="88" y="179"/>
                  </a:lnTo>
                  <a:lnTo>
                    <a:pt x="66" y="176"/>
                  </a:lnTo>
                  <a:lnTo>
                    <a:pt x="44" y="167"/>
                  </a:lnTo>
                  <a:lnTo>
                    <a:pt x="26" y="153"/>
                  </a:lnTo>
                  <a:lnTo>
                    <a:pt x="12" y="134"/>
                  </a:lnTo>
                  <a:lnTo>
                    <a:pt x="3" y="114"/>
                  </a:lnTo>
                  <a:lnTo>
                    <a:pt x="0" y="90"/>
                  </a:lnTo>
                  <a:lnTo>
                    <a:pt x="3" y="66"/>
                  </a:lnTo>
                  <a:lnTo>
                    <a:pt x="12" y="45"/>
                  </a:lnTo>
                  <a:lnTo>
                    <a:pt x="26" y="26"/>
                  </a:lnTo>
                  <a:lnTo>
                    <a:pt x="44" y="13"/>
                  </a:lnTo>
                  <a:lnTo>
                    <a:pt x="66"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8" name="Shape 10098"/>
            <p:cNvSpPr/>
            <p:nvPr/>
          </p:nvSpPr>
          <p:spPr>
            <a:xfrm>
              <a:off x="9880494" y="2731859"/>
              <a:ext cx="43283" cy="23881"/>
            </a:xfrm>
            <a:custGeom>
              <a:avLst/>
              <a:gdLst/>
              <a:ahLst/>
              <a:cxnLst/>
              <a:rect l="0" t="0" r="0" b="0"/>
              <a:pathLst>
                <a:path w="323" h="179" extrusionOk="0">
                  <a:moveTo>
                    <a:pt x="89" y="0"/>
                  </a:moveTo>
                  <a:lnTo>
                    <a:pt x="235" y="0"/>
                  </a:lnTo>
                  <a:lnTo>
                    <a:pt x="258" y="3"/>
                  </a:lnTo>
                  <a:lnTo>
                    <a:pt x="280" y="13"/>
                  </a:lnTo>
                  <a:lnTo>
                    <a:pt x="297" y="26"/>
                  </a:lnTo>
                  <a:lnTo>
                    <a:pt x="311" y="45"/>
                  </a:lnTo>
                  <a:lnTo>
                    <a:pt x="320" y="66"/>
                  </a:lnTo>
                  <a:lnTo>
                    <a:pt x="323" y="90"/>
                  </a:lnTo>
                  <a:lnTo>
                    <a:pt x="320" y="114"/>
                  </a:lnTo>
                  <a:lnTo>
                    <a:pt x="311" y="134"/>
                  </a:lnTo>
                  <a:lnTo>
                    <a:pt x="297" y="153"/>
                  </a:lnTo>
                  <a:lnTo>
                    <a:pt x="280" y="167"/>
                  </a:lnTo>
                  <a:lnTo>
                    <a:pt x="258" y="176"/>
                  </a:lnTo>
                  <a:lnTo>
                    <a:pt x="235" y="179"/>
                  </a:lnTo>
                  <a:lnTo>
                    <a:pt x="89" y="179"/>
                  </a:lnTo>
                  <a:lnTo>
                    <a:pt x="65" y="176"/>
                  </a:lnTo>
                  <a:lnTo>
                    <a:pt x="43" y="167"/>
                  </a:lnTo>
                  <a:lnTo>
                    <a:pt x="26" y="153"/>
                  </a:lnTo>
                  <a:lnTo>
                    <a:pt x="11" y="134"/>
                  </a:lnTo>
                  <a:lnTo>
                    <a:pt x="3" y="114"/>
                  </a:lnTo>
                  <a:lnTo>
                    <a:pt x="0" y="90"/>
                  </a:lnTo>
                  <a:lnTo>
                    <a:pt x="3" y="66"/>
                  </a:lnTo>
                  <a:lnTo>
                    <a:pt x="11" y="45"/>
                  </a:lnTo>
                  <a:lnTo>
                    <a:pt x="26" y="26"/>
                  </a:lnTo>
                  <a:lnTo>
                    <a:pt x="43" y="13"/>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99" name="Shape 10099"/>
            <p:cNvSpPr/>
            <p:nvPr/>
          </p:nvSpPr>
          <p:spPr>
            <a:xfrm>
              <a:off x="9931241" y="2731859"/>
              <a:ext cx="43283" cy="23881"/>
            </a:xfrm>
            <a:custGeom>
              <a:avLst/>
              <a:gdLst/>
              <a:ahLst/>
              <a:cxnLst/>
              <a:rect l="0" t="0" r="0" b="0"/>
              <a:pathLst>
                <a:path w="325" h="179" extrusionOk="0">
                  <a:moveTo>
                    <a:pt x="89" y="0"/>
                  </a:moveTo>
                  <a:lnTo>
                    <a:pt x="236" y="0"/>
                  </a:lnTo>
                  <a:lnTo>
                    <a:pt x="258" y="3"/>
                  </a:lnTo>
                  <a:lnTo>
                    <a:pt x="280" y="13"/>
                  </a:lnTo>
                  <a:lnTo>
                    <a:pt x="299" y="26"/>
                  </a:lnTo>
                  <a:lnTo>
                    <a:pt x="312" y="45"/>
                  </a:lnTo>
                  <a:lnTo>
                    <a:pt x="321" y="66"/>
                  </a:lnTo>
                  <a:lnTo>
                    <a:pt x="325" y="90"/>
                  </a:lnTo>
                  <a:lnTo>
                    <a:pt x="321" y="114"/>
                  </a:lnTo>
                  <a:lnTo>
                    <a:pt x="312" y="134"/>
                  </a:lnTo>
                  <a:lnTo>
                    <a:pt x="299" y="153"/>
                  </a:lnTo>
                  <a:lnTo>
                    <a:pt x="280" y="167"/>
                  </a:lnTo>
                  <a:lnTo>
                    <a:pt x="258" y="176"/>
                  </a:lnTo>
                  <a:lnTo>
                    <a:pt x="236" y="179"/>
                  </a:lnTo>
                  <a:lnTo>
                    <a:pt x="89" y="179"/>
                  </a:lnTo>
                  <a:lnTo>
                    <a:pt x="65" y="176"/>
                  </a:lnTo>
                  <a:lnTo>
                    <a:pt x="44" y="167"/>
                  </a:lnTo>
                  <a:lnTo>
                    <a:pt x="26" y="153"/>
                  </a:lnTo>
                  <a:lnTo>
                    <a:pt x="12" y="134"/>
                  </a:lnTo>
                  <a:lnTo>
                    <a:pt x="3" y="114"/>
                  </a:lnTo>
                  <a:lnTo>
                    <a:pt x="0" y="90"/>
                  </a:lnTo>
                  <a:lnTo>
                    <a:pt x="3" y="66"/>
                  </a:lnTo>
                  <a:lnTo>
                    <a:pt x="12" y="45"/>
                  </a:lnTo>
                  <a:lnTo>
                    <a:pt x="26" y="26"/>
                  </a:lnTo>
                  <a:lnTo>
                    <a:pt x="44" y="13"/>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0" name="Shape 10100"/>
            <p:cNvSpPr/>
            <p:nvPr/>
          </p:nvSpPr>
          <p:spPr>
            <a:xfrm>
              <a:off x="9981988" y="2731859"/>
              <a:ext cx="44777" cy="23881"/>
            </a:xfrm>
            <a:custGeom>
              <a:avLst/>
              <a:gdLst/>
              <a:ahLst/>
              <a:cxnLst/>
              <a:rect l="0" t="0" r="0" b="0"/>
              <a:pathLst>
                <a:path w="324" h="179" extrusionOk="0">
                  <a:moveTo>
                    <a:pt x="88" y="0"/>
                  </a:moveTo>
                  <a:lnTo>
                    <a:pt x="235" y="0"/>
                  </a:lnTo>
                  <a:lnTo>
                    <a:pt x="259" y="3"/>
                  </a:lnTo>
                  <a:lnTo>
                    <a:pt x="279" y="13"/>
                  </a:lnTo>
                  <a:lnTo>
                    <a:pt x="298" y="26"/>
                  </a:lnTo>
                  <a:lnTo>
                    <a:pt x="312" y="45"/>
                  </a:lnTo>
                  <a:lnTo>
                    <a:pt x="321" y="66"/>
                  </a:lnTo>
                  <a:lnTo>
                    <a:pt x="324" y="90"/>
                  </a:lnTo>
                  <a:lnTo>
                    <a:pt x="321" y="114"/>
                  </a:lnTo>
                  <a:lnTo>
                    <a:pt x="312" y="134"/>
                  </a:lnTo>
                  <a:lnTo>
                    <a:pt x="298" y="153"/>
                  </a:lnTo>
                  <a:lnTo>
                    <a:pt x="279" y="167"/>
                  </a:lnTo>
                  <a:lnTo>
                    <a:pt x="259" y="176"/>
                  </a:lnTo>
                  <a:lnTo>
                    <a:pt x="235" y="179"/>
                  </a:lnTo>
                  <a:lnTo>
                    <a:pt x="88" y="179"/>
                  </a:lnTo>
                  <a:lnTo>
                    <a:pt x="65" y="176"/>
                  </a:lnTo>
                  <a:lnTo>
                    <a:pt x="43" y="167"/>
                  </a:lnTo>
                  <a:lnTo>
                    <a:pt x="26" y="153"/>
                  </a:lnTo>
                  <a:lnTo>
                    <a:pt x="12" y="134"/>
                  </a:lnTo>
                  <a:lnTo>
                    <a:pt x="3" y="114"/>
                  </a:lnTo>
                  <a:lnTo>
                    <a:pt x="0" y="90"/>
                  </a:lnTo>
                  <a:lnTo>
                    <a:pt x="3" y="66"/>
                  </a:lnTo>
                  <a:lnTo>
                    <a:pt x="12" y="45"/>
                  </a:lnTo>
                  <a:lnTo>
                    <a:pt x="26" y="26"/>
                  </a:lnTo>
                  <a:lnTo>
                    <a:pt x="43" y="13"/>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1" name="Shape 10101"/>
            <p:cNvSpPr/>
            <p:nvPr/>
          </p:nvSpPr>
          <p:spPr>
            <a:xfrm>
              <a:off x="10059600" y="2731858"/>
              <a:ext cx="43283" cy="23881"/>
            </a:xfrm>
            <a:custGeom>
              <a:avLst/>
              <a:gdLst/>
              <a:ahLst/>
              <a:cxnLst/>
              <a:rect l="0" t="0" r="0" b="0"/>
              <a:pathLst>
                <a:path w="324" h="179" extrusionOk="0">
                  <a:moveTo>
                    <a:pt x="88" y="0"/>
                  </a:moveTo>
                  <a:lnTo>
                    <a:pt x="235" y="0"/>
                  </a:lnTo>
                  <a:lnTo>
                    <a:pt x="259" y="3"/>
                  </a:lnTo>
                  <a:lnTo>
                    <a:pt x="279" y="13"/>
                  </a:lnTo>
                  <a:lnTo>
                    <a:pt x="298" y="26"/>
                  </a:lnTo>
                  <a:lnTo>
                    <a:pt x="312" y="45"/>
                  </a:lnTo>
                  <a:lnTo>
                    <a:pt x="321" y="66"/>
                  </a:lnTo>
                  <a:lnTo>
                    <a:pt x="324" y="90"/>
                  </a:lnTo>
                  <a:lnTo>
                    <a:pt x="321" y="114"/>
                  </a:lnTo>
                  <a:lnTo>
                    <a:pt x="312" y="134"/>
                  </a:lnTo>
                  <a:lnTo>
                    <a:pt x="298" y="153"/>
                  </a:lnTo>
                  <a:lnTo>
                    <a:pt x="279" y="167"/>
                  </a:lnTo>
                  <a:lnTo>
                    <a:pt x="259" y="176"/>
                  </a:lnTo>
                  <a:lnTo>
                    <a:pt x="235" y="179"/>
                  </a:lnTo>
                  <a:lnTo>
                    <a:pt x="88" y="179"/>
                  </a:lnTo>
                  <a:lnTo>
                    <a:pt x="65" y="176"/>
                  </a:lnTo>
                  <a:lnTo>
                    <a:pt x="44" y="167"/>
                  </a:lnTo>
                  <a:lnTo>
                    <a:pt x="26" y="153"/>
                  </a:lnTo>
                  <a:lnTo>
                    <a:pt x="12" y="134"/>
                  </a:lnTo>
                  <a:lnTo>
                    <a:pt x="3" y="114"/>
                  </a:lnTo>
                  <a:lnTo>
                    <a:pt x="0" y="90"/>
                  </a:lnTo>
                  <a:lnTo>
                    <a:pt x="3" y="66"/>
                  </a:lnTo>
                  <a:lnTo>
                    <a:pt x="12" y="45"/>
                  </a:lnTo>
                  <a:lnTo>
                    <a:pt x="26" y="26"/>
                  </a:lnTo>
                  <a:lnTo>
                    <a:pt x="44" y="13"/>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2" name="Shape 10102"/>
            <p:cNvSpPr/>
            <p:nvPr/>
          </p:nvSpPr>
          <p:spPr>
            <a:xfrm>
              <a:off x="10110345" y="2731869"/>
              <a:ext cx="43283" cy="23881"/>
            </a:xfrm>
            <a:custGeom>
              <a:avLst/>
              <a:gdLst/>
              <a:ahLst/>
              <a:cxnLst/>
              <a:rect l="0" t="0" r="0" b="0"/>
              <a:pathLst>
                <a:path w="324" h="179" extrusionOk="0">
                  <a:moveTo>
                    <a:pt x="89" y="0"/>
                  </a:moveTo>
                  <a:lnTo>
                    <a:pt x="236" y="0"/>
                  </a:lnTo>
                  <a:lnTo>
                    <a:pt x="259" y="3"/>
                  </a:lnTo>
                  <a:lnTo>
                    <a:pt x="281" y="13"/>
                  </a:lnTo>
                  <a:lnTo>
                    <a:pt x="298" y="26"/>
                  </a:lnTo>
                  <a:lnTo>
                    <a:pt x="312" y="45"/>
                  </a:lnTo>
                  <a:lnTo>
                    <a:pt x="321" y="66"/>
                  </a:lnTo>
                  <a:lnTo>
                    <a:pt x="324" y="90"/>
                  </a:lnTo>
                  <a:lnTo>
                    <a:pt x="321" y="114"/>
                  </a:lnTo>
                  <a:lnTo>
                    <a:pt x="312" y="134"/>
                  </a:lnTo>
                  <a:lnTo>
                    <a:pt x="298" y="153"/>
                  </a:lnTo>
                  <a:lnTo>
                    <a:pt x="281" y="167"/>
                  </a:lnTo>
                  <a:lnTo>
                    <a:pt x="259" y="176"/>
                  </a:lnTo>
                  <a:lnTo>
                    <a:pt x="236" y="179"/>
                  </a:lnTo>
                  <a:lnTo>
                    <a:pt x="89" y="179"/>
                  </a:lnTo>
                  <a:lnTo>
                    <a:pt x="66" y="176"/>
                  </a:lnTo>
                  <a:lnTo>
                    <a:pt x="44" y="167"/>
                  </a:lnTo>
                  <a:lnTo>
                    <a:pt x="26" y="153"/>
                  </a:lnTo>
                  <a:lnTo>
                    <a:pt x="12" y="134"/>
                  </a:lnTo>
                  <a:lnTo>
                    <a:pt x="4" y="114"/>
                  </a:lnTo>
                  <a:lnTo>
                    <a:pt x="0" y="90"/>
                  </a:lnTo>
                  <a:lnTo>
                    <a:pt x="4" y="66"/>
                  </a:lnTo>
                  <a:lnTo>
                    <a:pt x="12" y="45"/>
                  </a:lnTo>
                  <a:lnTo>
                    <a:pt x="26" y="26"/>
                  </a:lnTo>
                  <a:lnTo>
                    <a:pt x="44" y="13"/>
                  </a:lnTo>
                  <a:lnTo>
                    <a:pt x="66"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3" name="Shape 10103"/>
            <p:cNvSpPr/>
            <p:nvPr/>
          </p:nvSpPr>
          <p:spPr>
            <a:xfrm>
              <a:off x="9777494" y="2772163"/>
              <a:ext cx="43283" cy="23881"/>
            </a:xfrm>
            <a:custGeom>
              <a:avLst/>
              <a:gdLst/>
              <a:ahLst/>
              <a:cxnLst/>
              <a:rect l="0" t="0" r="0" b="0"/>
              <a:pathLst>
                <a:path w="325" h="179" extrusionOk="0">
                  <a:moveTo>
                    <a:pt x="89" y="0"/>
                  </a:moveTo>
                  <a:lnTo>
                    <a:pt x="236" y="0"/>
                  </a:lnTo>
                  <a:lnTo>
                    <a:pt x="260" y="3"/>
                  </a:lnTo>
                  <a:lnTo>
                    <a:pt x="281" y="12"/>
                  </a:lnTo>
                  <a:lnTo>
                    <a:pt x="299" y="26"/>
                  </a:lnTo>
                  <a:lnTo>
                    <a:pt x="312" y="44"/>
                  </a:lnTo>
                  <a:lnTo>
                    <a:pt x="322" y="65"/>
                  </a:lnTo>
                  <a:lnTo>
                    <a:pt x="325" y="89"/>
                  </a:lnTo>
                  <a:lnTo>
                    <a:pt x="322" y="113"/>
                  </a:lnTo>
                  <a:lnTo>
                    <a:pt x="312" y="134"/>
                  </a:lnTo>
                  <a:lnTo>
                    <a:pt x="299" y="152"/>
                  </a:lnTo>
                  <a:lnTo>
                    <a:pt x="281" y="167"/>
                  </a:lnTo>
                  <a:lnTo>
                    <a:pt x="260" y="175"/>
                  </a:lnTo>
                  <a:lnTo>
                    <a:pt x="236" y="179"/>
                  </a:lnTo>
                  <a:lnTo>
                    <a:pt x="89" y="179"/>
                  </a:lnTo>
                  <a:lnTo>
                    <a:pt x="65" y="175"/>
                  </a:lnTo>
                  <a:lnTo>
                    <a:pt x="45" y="167"/>
                  </a:lnTo>
                  <a:lnTo>
                    <a:pt x="26" y="152"/>
                  </a:lnTo>
                  <a:lnTo>
                    <a:pt x="12" y="134"/>
                  </a:lnTo>
                  <a:lnTo>
                    <a:pt x="3" y="113"/>
                  </a:lnTo>
                  <a:lnTo>
                    <a:pt x="0" y="89"/>
                  </a:lnTo>
                  <a:lnTo>
                    <a:pt x="3" y="65"/>
                  </a:lnTo>
                  <a:lnTo>
                    <a:pt x="12" y="44"/>
                  </a:lnTo>
                  <a:lnTo>
                    <a:pt x="26" y="26"/>
                  </a:lnTo>
                  <a:lnTo>
                    <a:pt x="45"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4" name="Shape 10104"/>
            <p:cNvSpPr/>
            <p:nvPr/>
          </p:nvSpPr>
          <p:spPr>
            <a:xfrm>
              <a:off x="9828239" y="2772208"/>
              <a:ext cx="44777" cy="23881"/>
            </a:xfrm>
            <a:custGeom>
              <a:avLst/>
              <a:gdLst/>
              <a:ahLst/>
              <a:cxnLst/>
              <a:rect l="0" t="0" r="0" b="0"/>
              <a:pathLst>
                <a:path w="324" h="179" extrusionOk="0">
                  <a:moveTo>
                    <a:pt x="88" y="0"/>
                  </a:moveTo>
                  <a:lnTo>
                    <a:pt x="235" y="0"/>
                  </a:lnTo>
                  <a:lnTo>
                    <a:pt x="259" y="3"/>
                  </a:lnTo>
                  <a:lnTo>
                    <a:pt x="280" y="12"/>
                  </a:lnTo>
                  <a:lnTo>
                    <a:pt x="298" y="26"/>
                  </a:lnTo>
                  <a:lnTo>
                    <a:pt x="312" y="44"/>
                  </a:lnTo>
                  <a:lnTo>
                    <a:pt x="321" y="65"/>
                  </a:lnTo>
                  <a:lnTo>
                    <a:pt x="324" y="89"/>
                  </a:lnTo>
                  <a:lnTo>
                    <a:pt x="321" y="113"/>
                  </a:lnTo>
                  <a:lnTo>
                    <a:pt x="312" y="134"/>
                  </a:lnTo>
                  <a:lnTo>
                    <a:pt x="298" y="152"/>
                  </a:lnTo>
                  <a:lnTo>
                    <a:pt x="280" y="167"/>
                  </a:lnTo>
                  <a:lnTo>
                    <a:pt x="259" y="175"/>
                  </a:lnTo>
                  <a:lnTo>
                    <a:pt x="235" y="179"/>
                  </a:lnTo>
                  <a:lnTo>
                    <a:pt x="88" y="179"/>
                  </a:lnTo>
                  <a:lnTo>
                    <a:pt x="66" y="175"/>
                  </a:lnTo>
                  <a:lnTo>
                    <a:pt x="44" y="167"/>
                  </a:lnTo>
                  <a:lnTo>
                    <a:pt x="26" y="152"/>
                  </a:lnTo>
                  <a:lnTo>
                    <a:pt x="12" y="134"/>
                  </a:lnTo>
                  <a:lnTo>
                    <a:pt x="3" y="113"/>
                  </a:lnTo>
                  <a:lnTo>
                    <a:pt x="0" y="89"/>
                  </a:lnTo>
                  <a:lnTo>
                    <a:pt x="3" y="65"/>
                  </a:lnTo>
                  <a:lnTo>
                    <a:pt x="12" y="44"/>
                  </a:lnTo>
                  <a:lnTo>
                    <a:pt x="26" y="26"/>
                  </a:lnTo>
                  <a:lnTo>
                    <a:pt x="44" y="12"/>
                  </a:lnTo>
                  <a:lnTo>
                    <a:pt x="66"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5" name="Shape 10105"/>
            <p:cNvSpPr/>
            <p:nvPr/>
          </p:nvSpPr>
          <p:spPr>
            <a:xfrm>
              <a:off x="9880446" y="2772212"/>
              <a:ext cx="43283" cy="23881"/>
            </a:xfrm>
            <a:custGeom>
              <a:avLst/>
              <a:gdLst/>
              <a:ahLst/>
              <a:cxnLst/>
              <a:rect l="0" t="0" r="0" b="0"/>
              <a:pathLst>
                <a:path w="323" h="179" extrusionOk="0">
                  <a:moveTo>
                    <a:pt x="89" y="0"/>
                  </a:moveTo>
                  <a:lnTo>
                    <a:pt x="235" y="0"/>
                  </a:lnTo>
                  <a:lnTo>
                    <a:pt x="258" y="3"/>
                  </a:lnTo>
                  <a:lnTo>
                    <a:pt x="280" y="12"/>
                  </a:lnTo>
                  <a:lnTo>
                    <a:pt x="297" y="26"/>
                  </a:lnTo>
                  <a:lnTo>
                    <a:pt x="311" y="44"/>
                  </a:lnTo>
                  <a:lnTo>
                    <a:pt x="320" y="65"/>
                  </a:lnTo>
                  <a:lnTo>
                    <a:pt x="323" y="89"/>
                  </a:lnTo>
                  <a:lnTo>
                    <a:pt x="320" y="113"/>
                  </a:lnTo>
                  <a:lnTo>
                    <a:pt x="311" y="134"/>
                  </a:lnTo>
                  <a:lnTo>
                    <a:pt x="297" y="152"/>
                  </a:lnTo>
                  <a:lnTo>
                    <a:pt x="280" y="167"/>
                  </a:lnTo>
                  <a:lnTo>
                    <a:pt x="258" y="175"/>
                  </a:lnTo>
                  <a:lnTo>
                    <a:pt x="235" y="179"/>
                  </a:lnTo>
                  <a:lnTo>
                    <a:pt x="89" y="179"/>
                  </a:lnTo>
                  <a:lnTo>
                    <a:pt x="65" y="175"/>
                  </a:lnTo>
                  <a:lnTo>
                    <a:pt x="43" y="167"/>
                  </a:lnTo>
                  <a:lnTo>
                    <a:pt x="26" y="152"/>
                  </a:lnTo>
                  <a:lnTo>
                    <a:pt x="11" y="134"/>
                  </a:lnTo>
                  <a:lnTo>
                    <a:pt x="3" y="113"/>
                  </a:lnTo>
                  <a:lnTo>
                    <a:pt x="0" y="89"/>
                  </a:lnTo>
                  <a:lnTo>
                    <a:pt x="3" y="65"/>
                  </a:lnTo>
                  <a:lnTo>
                    <a:pt x="11" y="44"/>
                  </a:lnTo>
                  <a:lnTo>
                    <a:pt x="26" y="26"/>
                  </a:lnTo>
                  <a:lnTo>
                    <a:pt x="43"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6" name="Shape 10106"/>
            <p:cNvSpPr/>
            <p:nvPr/>
          </p:nvSpPr>
          <p:spPr>
            <a:xfrm>
              <a:off x="9931283" y="2772235"/>
              <a:ext cx="43283" cy="23881"/>
            </a:xfrm>
            <a:custGeom>
              <a:avLst/>
              <a:gdLst/>
              <a:ahLst/>
              <a:cxnLst/>
              <a:rect l="0" t="0" r="0" b="0"/>
              <a:pathLst>
                <a:path w="325" h="179" extrusionOk="0">
                  <a:moveTo>
                    <a:pt x="89" y="0"/>
                  </a:moveTo>
                  <a:lnTo>
                    <a:pt x="236" y="0"/>
                  </a:lnTo>
                  <a:lnTo>
                    <a:pt x="258" y="3"/>
                  </a:lnTo>
                  <a:lnTo>
                    <a:pt x="280" y="12"/>
                  </a:lnTo>
                  <a:lnTo>
                    <a:pt x="299" y="26"/>
                  </a:lnTo>
                  <a:lnTo>
                    <a:pt x="312" y="44"/>
                  </a:lnTo>
                  <a:lnTo>
                    <a:pt x="321" y="65"/>
                  </a:lnTo>
                  <a:lnTo>
                    <a:pt x="325" y="89"/>
                  </a:lnTo>
                  <a:lnTo>
                    <a:pt x="321" y="113"/>
                  </a:lnTo>
                  <a:lnTo>
                    <a:pt x="312" y="134"/>
                  </a:lnTo>
                  <a:lnTo>
                    <a:pt x="299" y="152"/>
                  </a:lnTo>
                  <a:lnTo>
                    <a:pt x="280" y="167"/>
                  </a:lnTo>
                  <a:lnTo>
                    <a:pt x="258" y="175"/>
                  </a:lnTo>
                  <a:lnTo>
                    <a:pt x="236" y="179"/>
                  </a:lnTo>
                  <a:lnTo>
                    <a:pt x="89" y="179"/>
                  </a:lnTo>
                  <a:lnTo>
                    <a:pt x="65" y="175"/>
                  </a:lnTo>
                  <a:lnTo>
                    <a:pt x="44" y="167"/>
                  </a:lnTo>
                  <a:lnTo>
                    <a:pt x="26" y="152"/>
                  </a:lnTo>
                  <a:lnTo>
                    <a:pt x="12" y="134"/>
                  </a:lnTo>
                  <a:lnTo>
                    <a:pt x="3" y="113"/>
                  </a:lnTo>
                  <a:lnTo>
                    <a:pt x="0" y="89"/>
                  </a:lnTo>
                  <a:lnTo>
                    <a:pt x="3" y="65"/>
                  </a:lnTo>
                  <a:lnTo>
                    <a:pt x="12" y="44"/>
                  </a:lnTo>
                  <a:lnTo>
                    <a:pt x="26" y="26"/>
                  </a:lnTo>
                  <a:lnTo>
                    <a:pt x="44"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07" name="Shape 10107"/>
          <p:cNvGrpSpPr/>
          <p:nvPr/>
        </p:nvGrpSpPr>
        <p:grpSpPr>
          <a:xfrm>
            <a:off x="7445917" y="1999112"/>
            <a:ext cx="196145" cy="219048"/>
            <a:chOff x="10798155" y="2296093"/>
            <a:chExt cx="498512" cy="556718"/>
          </a:xfrm>
        </p:grpSpPr>
        <p:sp>
          <p:nvSpPr>
            <p:cNvPr id="10108" name="Shape 10108"/>
            <p:cNvSpPr/>
            <p:nvPr/>
          </p:nvSpPr>
          <p:spPr>
            <a:xfrm>
              <a:off x="10798155" y="2296093"/>
              <a:ext cx="498512" cy="556718"/>
            </a:xfrm>
            <a:custGeom>
              <a:avLst/>
              <a:gdLst/>
              <a:ahLst/>
              <a:cxnLst/>
              <a:rect l="0" t="0" r="0" b="0"/>
              <a:pathLst>
                <a:path w="3006" h="3357" extrusionOk="0">
                  <a:moveTo>
                    <a:pt x="2222" y="1707"/>
                  </a:moveTo>
                  <a:lnTo>
                    <a:pt x="2222" y="2584"/>
                  </a:lnTo>
                  <a:lnTo>
                    <a:pt x="2220" y="2603"/>
                  </a:lnTo>
                  <a:lnTo>
                    <a:pt x="2212" y="2620"/>
                  </a:lnTo>
                  <a:lnTo>
                    <a:pt x="2201" y="2635"/>
                  </a:lnTo>
                  <a:lnTo>
                    <a:pt x="2187" y="2646"/>
                  </a:lnTo>
                  <a:lnTo>
                    <a:pt x="2169" y="2653"/>
                  </a:lnTo>
                  <a:lnTo>
                    <a:pt x="2150" y="2656"/>
                  </a:lnTo>
                  <a:lnTo>
                    <a:pt x="1435" y="2656"/>
                  </a:lnTo>
                  <a:lnTo>
                    <a:pt x="1477" y="2689"/>
                  </a:lnTo>
                  <a:lnTo>
                    <a:pt x="1522" y="2718"/>
                  </a:lnTo>
                  <a:lnTo>
                    <a:pt x="1569" y="2742"/>
                  </a:lnTo>
                  <a:lnTo>
                    <a:pt x="1618" y="2762"/>
                  </a:lnTo>
                  <a:lnTo>
                    <a:pt x="1669" y="2778"/>
                  </a:lnTo>
                  <a:lnTo>
                    <a:pt x="1722" y="2789"/>
                  </a:lnTo>
                  <a:lnTo>
                    <a:pt x="1775" y="2796"/>
                  </a:lnTo>
                  <a:lnTo>
                    <a:pt x="1829" y="2798"/>
                  </a:lnTo>
                  <a:lnTo>
                    <a:pt x="1883" y="2796"/>
                  </a:lnTo>
                  <a:lnTo>
                    <a:pt x="1937" y="2789"/>
                  </a:lnTo>
                  <a:lnTo>
                    <a:pt x="1989" y="2777"/>
                  </a:lnTo>
                  <a:lnTo>
                    <a:pt x="2040" y="2762"/>
                  </a:lnTo>
                  <a:lnTo>
                    <a:pt x="2089" y="2741"/>
                  </a:lnTo>
                  <a:lnTo>
                    <a:pt x="2137" y="2717"/>
                  </a:lnTo>
                  <a:lnTo>
                    <a:pt x="2183" y="2688"/>
                  </a:lnTo>
                  <a:lnTo>
                    <a:pt x="2226" y="2654"/>
                  </a:lnTo>
                  <a:lnTo>
                    <a:pt x="2265" y="2617"/>
                  </a:lnTo>
                  <a:lnTo>
                    <a:pt x="2305" y="2573"/>
                  </a:lnTo>
                  <a:lnTo>
                    <a:pt x="2340" y="2527"/>
                  </a:lnTo>
                  <a:lnTo>
                    <a:pt x="2370" y="2478"/>
                  </a:lnTo>
                  <a:lnTo>
                    <a:pt x="2396" y="2427"/>
                  </a:lnTo>
                  <a:lnTo>
                    <a:pt x="2415" y="2374"/>
                  </a:lnTo>
                  <a:lnTo>
                    <a:pt x="2430" y="2320"/>
                  </a:lnTo>
                  <a:lnTo>
                    <a:pt x="2441" y="2265"/>
                  </a:lnTo>
                  <a:lnTo>
                    <a:pt x="2446" y="2209"/>
                  </a:lnTo>
                  <a:lnTo>
                    <a:pt x="2446" y="2154"/>
                  </a:lnTo>
                  <a:lnTo>
                    <a:pt x="2441" y="2098"/>
                  </a:lnTo>
                  <a:lnTo>
                    <a:pt x="2430" y="2044"/>
                  </a:lnTo>
                  <a:lnTo>
                    <a:pt x="2415" y="1989"/>
                  </a:lnTo>
                  <a:lnTo>
                    <a:pt x="2396" y="1936"/>
                  </a:lnTo>
                  <a:lnTo>
                    <a:pt x="2370" y="1885"/>
                  </a:lnTo>
                  <a:lnTo>
                    <a:pt x="2340" y="1836"/>
                  </a:lnTo>
                  <a:lnTo>
                    <a:pt x="2305" y="1789"/>
                  </a:lnTo>
                  <a:lnTo>
                    <a:pt x="2265" y="1746"/>
                  </a:lnTo>
                  <a:lnTo>
                    <a:pt x="2244" y="1726"/>
                  </a:lnTo>
                  <a:lnTo>
                    <a:pt x="2222" y="1707"/>
                  </a:lnTo>
                  <a:close/>
                  <a:moveTo>
                    <a:pt x="1829" y="1565"/>
                  </a:moveTo>
                  <a:lnTo>
                    <a:pt x="1774" y="1567"/>
                  </a:lnTo>
                  <a:lnTo>
                    <a:pt x="1721" y="1574"/>
                  </a:lnTo>
                  <a:lnTo>
                    <a:pt x="1668" y="1585"/>
                  </a:lnTo>
                  <a:lnTo>
                    <a:pt x="1617" y="1602"/>
                  </a:lnTo>
                  <a:lnTo>
                    <a:pt x="1568" y="1622"/>
                  </a:lnTo>
                  <a:lnTo>
                    <a:pt x="1521" y="1647"/>
                  </a:lnTo>
                  <a:lnTo>
                    <a:pt x="1475" y="1675"/>
                  </a:lnTo>
                  <a:lnTo>
                    <a:pt x="1432" y="1708"/>
                  </a:lnTo>
                  <a:lnTo>
                    <a:pt x="1392" y="1746"/>
                  </a:lnTo>
                  <a:lnTo>
                    <a:pt x="1354" y="1787"/>
                  </a:lnTo>
                  <a:lnTo>
                    <a:pt x="1320" y="1831"/>
                  </a:lnTo>
                  <a:lnTo>
                    <a:pt x="1291" y="1878"/>
                  </a:lnTo>
                  <a:lnTo>
                    <a:pt x="1700" y="1878"/>
                  </a:lnTo>
                  <a:lnTo>
                    <a:pt x="1719" y="1880"/>
                  </a:lnTo>
                  <a:lnTo>
                    <a:pt x="1736" y="1887"/>
                  </a:lnTo>
                  <a:lnTo>
                    <a:pt x="1751" y="1899"/>
                  </a:lnTo>
                  <a:lnTo>
                    <a:pt x="1763" y="1914"/>
                  </a:lnTo>
                  <a:lnTo>
                    <a:pt x="1770" y="1931"/>
                  </a:lnTo>
                  <a:lnTo>
                    <a:pt x="1773" y="1951"/>
                  </a:lnTo>
                  <a:lnTo>
                    <a:pt x="1770" y="1970"/>
                  </a:lnTo>
                  <a:lnTo>
                    <a:pt x="1763" y="1987"/>
                  </a:lnTo>
                  <a:lnTo>
                    <a:pt x="1751" y="2002"/>
                  </a:lnTo>
                  <a:lnTo>
                    <a:pt x="1736" y="2013"/>
                  </a:lnTo>
                  <a:lnTo>
                    <a:pt x="1719" y="2020"/>
                  </a:lnTo>
                  <a:lnTo>
                    <a:pt x="1700" y="2023"/>
                  </a:lnTo>
                  <a:lnTo>
                    <a:pt x="1232" y="2023"/>
                  </a:lnTo>
                  <a:lnTo>
                    <a:pt x="1220" y="2078"/>
                  </a:lnTo>
                  <a:lnTo>
                    <a:pt x="1214" y="2134"/>
                  </a:lnTo>
                  <a:lnTo>
                    <a:pt x="1212" y="2190"/>
                  </a:lnTo>
                  <a:lnTo>
                    <a:pt x="1215" y="2245"/>
                  </a:lnTo>
                  <a:lnTo>
                    <a:pt x="1223" y="2300"/>
                  </a:lnTo>
                  <a:lnTo>
                    <a:pt x="1236" y="2356"/>
                  </a:lnTo>
                  <a:lnTo>
                    <a:pt x="1255" y="2409"/>
                  </a:lnTo>
                  <a:lnTo>
                    <a:pt x="1278" y="2461"/>
                  </a:lnTo>
                  <a:lnTo>
                    <a:pt x="1307" y="2511"/>
                  </a:lnTo>
                  <a:lnTo>
                    <a:pt x="2077" y="2511"/>
                  </a:lnTo>
                  <a:lnTo>
                    <a:pt x="2077" y="1617"/>
                  </a:lnTo>
                  <a:lnTo>
                    <a:pt x="2030" y="1599"/>
                  </a:lnTo>
                  <a:lnTo>
                    <a:pt x="1981" y="1583"/>
                  </a:lnTo>
                  <a:lnTo>
                    <a:pt x="1932" y="1573"/>
                  </a:lnTo>
                  <a:lnTo>
                    <a:pt x="1880" y="1567"/>
                  </a:lnTo>
                  <a:lnTo>
                    <a:pt x="1829" y="1565"/>
                  </a:lnTo>
                  <a:close/>
                  <a:moveTo>
                    <a:pt x="1582" y="372"/>
                  </a:moveTo>
                  <a:lnTo>
                    <a:pt x="1582" y="533"/>
                  </a:lnTo>
                  <a:lnTo>
                    <a:pt x="1744" y="533"/>
                  </a:lnTo>
                  <a:lnTo>
                    <a:pt x="1582" y="372"/>
                  </a:lnTo>
                  <a:close/>
                  <a:moveTo>
                    <a:pt x="219" y="218"/>
                  </a:moveTo>
                  <a:lnTo>
                    <a:pt x="219" y="2323"/>
                  </a:lnTo>
                  <a:lnTo>
                    <a:pt x="1005" y="2323"/>
                  </a:lnTo>
                  <a:lnTo>
                    <a:pt x="997" y="2256"/>
                  </a:lnTo>
                  <a:lnTo>
                    <a:pt x="992" y="2189"/>
                  </a:lnTo>
                  <a:lnTo>
                    <a:pt x="995" y="2121"/>
                  </a:lnTo>
                  <a:lnTo>
                    <a:pt x="1003" y="2055"/>
                  </a:lnTo>
                  <a:lnTo>
                    <a:pt x="1015" y="1988"/>
                  </a:lnTo>
                  <a:lnTo>
                    <a:pt x="1033" y="1923"/>
                  </a:lnTo>
                  <a:lnTo>
                    <a:pt x="1057" y="1860"/>
                  </a:lnTo>
                  <a:lnTo>
                    <a:pt x="409" y="1860"/>
                  </a:lnTo>
                  <a:lnTo>
                    <a:pt x="389" y="1856"/>
                  </a:lnTo>
                  <a:lnTo>
                    <a:pt x="372" y="1849"/>
                  </a:lnTo>
                  <a:lnTo>
                    <a:pt x="356" y="1838"/>
                  </a:lnTo>
                  <a:lnTo>
                    <a:pt x="345" y="1824"/>
                  </a:lnTo>
                  <a:lnTo>
                    <a:pt x="338" y="1806"/>
                  </a:lnTo>
                  <a:lnTo>
                    <a:pt x="335" y="1787"/>
                  </a:lnTo>
                  <a:lnTo>
                    <a:pt x="338" y="1767"/>
                  </a:lnTo>
                  <a:lnTo>
                    <a:pt x="345" y="1750"/>
                  </a:lnTo>
                  <a:lnTo>
                    <a:pt x="356" y="1735"/>
                  </a:lnTo>
                  <a:lnTo>
                    <a:pt x="372" y="1723"/>
                  </a:lnTo>
                  <a:lnTo>
                    <a:pt x="389" y="1716"/>
                  </a:lnTo>
                  <a:lnTo>
                    <a:pt x="409" y="1714"/>
                  </a:lnTo>
                  <a:lnTo>
                    <a:pt x="1136" y="1714"/>
                  </a:lnTo>
                  <a:lnTo>
                    <a:pt x="1167" y="1671"/>
                  </a:lnTo>
                  <a:lnTo>
                    <a:pt x="1200" y="1630"/>
                  </a:lnTo>
                  <a:lnTo>
                    <a:pt x="1237" y="1592"/>
                  </a:lnTo>
                  <a:lnTo>
                    <a:pt x="1283" y="1549"/>
                  </a:lnTo>
                  <a:lnTo>
                    <a:pt x="1331" y="1510"/>
                  </a:lnTo>
                  <a:lnTo>
                    <a:pt x="409" y="1510"/>
                  </a:lnTo>
                  <a:lnTo>
                    <a:pt x="389" y="1508"/>
                  </a:lnTo>
                  <a:lnTo>
                    <a:pt x="372" y="1501"/>
                  </a:lnTo>
                  <a:lnTo>
                    <a:pt x="356" y="1489"/>
                  </a:lnTo>
                  <a:lnTo>
                    <a:pt x="345" y="1474"/>
                  </a:lnTo>
                  <a:lnTo>
                    <a:pt x="338" y="1457"/>
                  </a:lnTo>
                  <a:lnTo>
                    <a:pt x="335" y="1437"/>
                  </a:lnTo>
                  <a:lnTo>
                    <a:pt x="338" y="1418"/>
                  </a:lnTo>
                  <a:lnTo>
                    <a:pt x="345" y="1400"/>
                  </a:lnTo>
                  <a:lnTo>
                    <a:pt x="356" y="1386"/>
                  </a:lnTo>
                  <a:lnTo>
                    <a:pt x="372" y="1375"/>
                  </a:lnTo>
                  <a:lnTo>
                    <a:pt x="389" y="1368"/>
                  </a:lnTo>
                  <a:lnTo>
                    <a:pt x="409" y="1365"/>
                  </a:lnTo>
                  <a:lnTo>
                    <a:pt x="1655" y="1365"/>
                  </a:lnTo>
                  <a:lnTo>
                    <a:pt x="1712" y="1354"/>
                  </a:lnTo>
                  <a:lnTo>
                    <a:pt x="1770" y="1348"/>
                  </a:lnTo>
                  <a:lnTo>
                    <a:pt x="1829" y="1346"/>
                  </a:lnTo>
                  <a:lnTo>
                    <a:pt x="1899" y="1349"/>
                  </a:lnTo>
                  <a:lnTo>
                    <a:pt x="1899" y="752"/>
                  </a:lnTo>
                  <a:lnTo>
                    <a:pt x="1473" y="752"/>
                  </a:lnTo>
                  <a:lnTo>
                    <a:pt x="1448" y="749"/>
                  </a:lnTo>
                  <a:lnTo>
                    <a:pt x="1426" y="741"/>
                  </a:lnTo>
                  <a:lnTo>
                    <a:pt x="1405" y="727"/>
                  </a:lnTo>
                  <a:lnTo>
                    <a:pt x="1388" y="711"/>
                  </a:lnTo>
                  <a:lnTo>
                    <a:pt x="1375" y="691"/>
                  </a:lnTo>
                  <a:lnTo>
                    <a:pt x="1367" y="668"/>
                  </a:lnTo>
                  <a:lnTo>
                    <a:pt x="1364" y="642"/>
                  </a:lnTo>
                  <a:lnTo>
                    <a:pt x="1364" y="218"/>
                  </a:lnTo>
                  <a:lnTo>
                    <a:pt x="219" y="218"/>
                  </a:lnTo>
                  <a:close/>
                  <a:moveTo>
                    <a:pt x="110" y="0"/>
                  </a:moveTo>
                  <a:lnTo>
                    <a:pt x="1473" y="0"/>
                  </a:lnTo>
                  <a:lnTo>
                    <a:pt x="1494" y="2"/>
                  </a:lnTo>
                  <a:lnTo>
                    <a:pt x="1515" y="8"/>
                  </a:lnTo>
                  <a:lnTo>
                    <a:pt x="1534" y="19"/>
                  </a:lnTo>
                  <a:lnTo>
                    <a:pt x="1551" y="32"/>
                  </a:lnTo>
                  <a:lnTo>
                    <a:pt x="2085" y="566"/>
                  </a:lnTo>
                  <a:lnTo>
                    <a:pt x="2099" y="582"/>
                  </a:lnTo>
                  <a:lnTo>
                    <a:pt x="2109" y="601"/>
                  </a:lnTo>
                  <a:lnTo>
                    <a:pt x="2115" y="621"/>
                  </a:lnTo>
                  <a:lnTo>
                    <a:pt x="2117" y="642"/>
                  </a:lnTo>
                  <a:lnTo>
                    <a:pt x="2117" y="1397"/>
                  </a:lnTo>
                  <a:lnTo>
                    <a:pt x="2172" y="1420"/>
                  </a:lnTo>
                  <a:lnTo>
                    <a:pt x="2227" y="1446"/>
                  </a:lnTo>
                  <a:lnTo>
                    <a:pt x="2278" y="1477"/>
                  </a:lnTo>
                  <a:lnTo>
                    <a:pt x="2328" y="1512"/>
                  </a:lnTo>
                  <a:lnTo>
                    <a:pt x="2375" y="1550"/>
                  </a:lnTo>
                  <a:lnTo>
                    <a:pt x="2420" y="1592"/>
                  </a:lnTo>
                  <a:lnTo>
                    <a:pt x="2465" y="1640"/>
                  </a:lnTo>
                  <a:lnTo>
                    <a:pt x="2505" y="1691"/>
                  </a:lnTo>
                  <a:lnTo>
                    <a:pt x="2541" y="1745"/>
                  </a:lnTo>
                  <a:lnTo>
                    <a:pt x="2573" y="1800"/>
                  </a:lnTo>
                  <a:lnTo>
                    <a:pt x="2599" y="1857"/>
                  </a:lnTo>
                  <a:lnTo>
                    <a:pt x="2622" y="1917"/>
                  </a:lnTo>
                  <a:lnTo>
                    <a:pt x="2639" y="1976"/>
                  </a:lnTo>
                  <a:lnTo>
                    <a:pt x="2653" y="2037"/>
                  </a:lnTo>
                  <a:lnTo>
                    <a:pt x="2661" y="2099"/>
                  </a:lnTo>
                  <a:lnTo>
                    <a:pt x="2664" y="2161"/>
                  </a:lnTo>
                  <a:lnTo>
                    <a:pt x="2664" y="2224"/>
                  </a:lnTo>
                  <a:lnTo>
                    <a:pt x="2658" y="2285"/>
                  </a:lnTo>
                  <a:lnTo>
                    <a:pt x="2649" y="2346"/>
                  </a:lnTo>
                  <a:lnTo>
                    <a:pt x="2634" y="2408"/>
                  </a:lnTo>
                  <a:lnTo>
                    <a:pt x="2615" y="2467"/>
                  </a:lnTo>
                  <a:lnTo>
                    <a:pt x="2591" y="2525"/>
                  </a:lnTo>
                  <a:lnTo>
                    <a:pt x="2563" y="2583"/>
                  </a:lnTo>
                  <a:lnTo>
                    <a:pt x="2530" y="2637"/>
                  </a:lnTo>
                  <a:lnTo>
                    <a:pt x="2492" y="2690"/>
                  </a:lnTo>
                  <a:lnTo>
                    <a:pt x="2973" y="3171"/>
                  </a:lnTo>
                  <a:lnTo>
                    <a:pt x="2988" y="3188"/>
                  </a:lnTo>
                  <a:lnTo>
                    <a:pt x="2998" y="3206"/>
                  </a:lnTo>
                  <a:lnTo>
                    <a:pt x="3004" y="3227"/>
                  </a:lnTo>
                  <a:lnTo>
                    <a:pt x="3006" y="3247"/>
                  </a:lnTo>
                  <a:lnTo>
                    <a:pt x="3004" y="3269"/>
                  </a:lnTo>
                  <a:lnTo>
                    <a:pt x="2998" y="3289"/>
                  </a:lnTo>
                  <a:lnTo>
                    <a:pt x="2988" y="3308"/>
                  </a:lnTo>
                  <a:lnTo>
                    <a:pt x="2973" y="3325"/>
                  </a:lnTo>
                  <a:lnTo>
                    <a:pt x="2957" y="3339"/>
                  </a:lnTo>
                  <a:lnTo>
                    <a:pt x="2937" y="3349"/>
                  </a:lnTo>
                  <a:lnTo>
                    <a:pt x="2917" y="3355"/>
                  </a:lnTo>
                  <a:lnTo>
                    <a:pt x="2896" y="3357"/>
                  </a:lnTo>
                  <a:lnTo>
                    <a:pt x="2876" y="3355"/>
                  </a:lnTo>
                  <a:lnTo>
                    <a:pt x="2855" y="3349"/>
                  </a:lnTo>
                  <a:lnTo>
                    <a:pt x="2836" y="3339"/>
                  </a:lnTo>
                  <a:lnTo>
                    <a:pt x="2820" y="3325"/>
                  </a:lnTo>
                  <a:lnTo>
                    <a:pt x="2338" y="2844"/>
                  </a:lnTo>
                  <a:lnTo>
                    <a:pt x="2282" y="2884"/>
                  </a:lnTo>
                  <a:lnTo>
                    <a:pt x="2223" y="2918"/>
                  </a:lnTo>
                  <a:lnTo>
                    <a:pt x="2162" y="2948"/>
                  </a:lnTo>
                  <a:lnTo>
                    <a:pt x="2099" y="2972"/>
                  </a:lnTo>
                  <a:lnTo>
                    <a:pt x="2033" y="2992"/>
                  </a:lnTo>
                  <a:lnTo>
                    <a:pt x="1966" y="3005"/>
                  </a:lnTo>
                  <a:lnTo>
                    <a:pt x="1898" y="3014"/>
                  </a:lnTo>
                  <a:lnTo>
                    <a:pt x="1829" y="3016"/>
                  </a:lnTo>
                  <a:lnTo>
                    <a:pt x="1763" y="3014"/>
                  </a:lnTo>
                  <a:lnTo>
                    <a:pt x="1697" y="3006"/>
                  </a:lnTo>
                  <a:lnTo>
                    <a:pt x="1633" y="2994"/>
                  </a:lnTo>
                  <a:lnTo>
                    <a:pt x="1570" y="2976"/>
                  </a:lnTo>
                  <a:lnTo>
                    <a:pt x="1509" y="2954"/>
                  </a:lnTo>
                  <a:lnTo>
                    <a:pt x="1449" y="2926"/>
                  </a:lnTo>
                  <a:lnTo>
                    <a:pt x="1393" y="2895"/>
                  </a:lnTo>
                  <a:lnTo>
                    <a:pt x="1339" y="2858"/>
                  </a:lnTo>
                  <a:lnTo>
                    <a:pt x="1286" y="2817"/>
                  </a:lnTo>
                  <a:lnTo>
                    <a:pt x="1237" y="2772"/>
                  </a:lnTo>
                  <a:lnTo>
                    <a:pt x="1197" y="2730"/>
                  </a:lnTo>
                  <a:lnTo>
                    <a:pt x="1161" y="2685"/>
                  </a:lnTo>
                  <a:lnTo>
                    <a:pt x="1129" y="2639"/>
                  </a:lnTo>
                  <a:lnTo>
                    <a:pt x="1100" y="2591"/>
                  </a:lnTo>
                  <a:lnTo>
                    <a:pt x="1074" y="2541"/>
                  </a:lnTo>
                  <a:lnTo>
                    <a:pt x="110" y="2541"/>
                  </a:lnTo>
                  <a:lnTo>
                    <a:pt x="85" y="2539"/>
                  </a:lnTo>
                  <a:lnTo>
                    <a:pt x="61" y="2530"/>
                  </a:lnTo>
                  <a:lnTo>
                    <a:pt x="41" y="2517"/>
                  </a:lnTo>
                  <a:lnTo>
                    <a:pt x="25" y="2500"/>
                  </a:lnTo>
                  <a:lnTo>
                    <a:pt x="11" y="2480"/>
                  </a:lnTo>
                  <a:lnTo>
                    <a:pt x="3" y="2457"/>
                  </a:lnTo>
                  <a:lnTo>
                    <a:pt x="0" y="2432"/>
                  </a:lnTo>
                  <a:lnTo>
                    <a:pt x="0" y="109"/>
                  </a:lnTo>
                  <a:lnTo>
                    <a:pt x="3" y="84"/>
                  </a:lnTo>
                  <a:lnTo>
                    <a:pt x="11" y="61"/>
                  </a:lnTo>
                  <a:lnTo>
                    <a:pt x="25" y="41"/>
                  </a:lnTo>
                  <a:lnTo>
                    <a:pt x="41" y="24"/>
                  </a:lnTo>
                  <a:lnTo>
                    <a:pt x="61" y="10"/>
                  </a:lnTo>
                  <a:lnTo>
                    <a:pt x="85" y="2"/>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09" name="Shape 10109"/>
            <p:cNvSpPr/>
            <p:nvPr/>
          </p:nvSpPr>
          <p:spPr>
            <a:xfrm>
              <a:off x="10853400" y="2464768"/>
              <a:ext cx="240302" cy="23881"/>
            </a:xfrm>
            <a:custGeom>
              <a:avLst/>
              <a:gdLst/>
              <a:ahLst/>
              <a:cxnLst/>
              <a:rect l="0" t="0" r="0" b="0"/>
              <a:pathLst>
                <a:path w="1447" h="145" extrusionOk="0">
                  <a:moveTo>
                    <a:pt x="74" y="0"/>
                  </a:moveTo>
                  <a:lnTo>
                    <a:pt x="1374" y="0"/>
                  </a:lnTo>
                  <a:lnTo>
                    <a:pt x="1394" y="2"/>
                  </a:lnTo>
                  <a:lnTo>
                    <a:pt x="1411" y="9"/>
                  </a:lnTo>
                  <a:lnTo>
                    <a:pt x="1426" y="20"/>
                  </a:lnTo>
                  <a:lnTo>
                    <a:pt x="1437" y="36"/>
                  </a:lnTo>
                  <a:lnTo>
                    <a:pt x="1444" y="53"/>
                  </a:lnTo>
                  <a:lnTo>
                    <a:pt x="1447" y="72"/>
                  </a:lnTo>
                  <a:lnTo>
                    <a:pt x="1444" y="92"/>
                  </a:lnTo>
                  <a:lnTo>
                    <a:pt x="1437" y="109"/>
                  </a:lnTo>
                  <a:lnTo>
                    <a:pt x="1426" y="124"/>
                  </a:lnTo>
                  <a:lnTo>
                    <a:pt x="1411" y="135"/>
                  </a:lnTo>
                  <a:lnTo>
                    <a:pt x="1394" y="142"/>
                  </a:lnTo>
                  <a:lnTo>
                    <a:pt x="1374" y="145"/>
                  </a:lnTo>
                  <a:lnTo>
                    <a:pt x="74" y="145"/>
                  </a:lnTo>
                  <a:lnTo>
                    <a:pt x="54" y="142"/>
                  </a:lnTo>
                  <a:lnTo>
                    <a:pt x="37" y="135"/>
                  </a:lnTo>
                  <a:lnTo>
                    <a:pt x="21" y="124"/>
                  </a:lnTo>
                  <a:lnTo>
                    <a:pt x="10" y="109"/>
                  </a:lnTo>
                  <a:lnTo>
                    <a:pt x="3" y="92"/>
                  </a:lnTo>
                  <a:lnTo>
                    <a:pt x="0" y="72"/>
                  </a:lnTo>
                  <a:lnTo>
                    <a:pt x="3" y="53"/>
                  </a:lnTo>
                  <a:lnTo>
                    <a:pt x="10" y="36"/>
                  </a:lnTo>
                  <a:lnTo>
                    <a:pt x="21" y="20"/>
                  </a:lnTo>
                  <a:lnTo>
                    <a:pt x="37" y="9"/>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10" name="Shape 10110"/>
          <p:cNvGrpSpPr/>
          <p:nvPr/>
        </p:nvGrpSpPr>
        <p:grpSpPr>
          <a:xfrm>
            <a:off x="8591311" y="2030824"/>
            <a:ext cx="221396" cy="155624"/>
            <a:chOff x="11601435" y="2560489"/>
            <a:chExt cx="562692" cy="395526"/>
          </a:xfrm>
        </p:grpSpPr>
        <p:sp>
          <p:nvSpPr>
            <p:cNvPr id="10111" name="Shape 10111"/>
            <p:cNvSpPr/>
            <p:nvPr/>
          </p:nvSpPr>
          <p:spPr>
            <a:xfrm>
              <a:off x="11601435" y="2560489"/>
              <a:ext cx="562692" cy="395526"/>
            </a:xfrm>
            <a:custGeom>
              <a:avLst/>
              <a:gdLst/>
              <a:ahLst/>
              <a:cxnLst/>
              <a:rect l="0" t="0" r="0" b="0"/>
              <a:pathLst>
                <a:path w="3397" h="2382" extrusionOk="0">
                  <a:moveTo>
                    <a:pt x="219" y="1977"/>
                  </a:moveTo>
                  <a:lnTo>
                    <a:pt x="219" y="2022"/>
                  </a:lnTo>
                  <a:lnTo>
                    <a:pt x="222" y="2050"/>
                  </a:lnTo>
                  <a:lnTo>
                    <a:pt x="230" y="2077"/>
                  </a:lnTo>
                  <a:lnTo>
                    <a:pt x="242" y="2101"/>
                  </a:lnTo>
                  <a:lnTo>
                    <a:pt x="260" y="2122"/>
                  </a:lnTo>
                  <a:lnTo>
                    <a:pt x="280" y="2139"/>
                  </a:lnTo>
                  <a:lnTo>
                    <a:pt x="305" y="2153"/>
                  </a:lnTo>
                  <a:lnTo>
                    <a:pt x="332" y="2161"/>
                  </a:lnTo>
                  <a:lnTo>
                    <a:pt x="360" y="2164"/>
                  </a:lnTo>
                  <a:lnTo>
                    <a:pt x="3036" y="2164"/>
                  </a:lnTo>
                  <a:lnTo>
                    <a:pt x="3065" y="2161"/>
                  </a:lnTo>
                  <a:lnTo>
                    <a:pt x="3092" y="2153"/>
                  </a:lnTo>
                  <a:lnTo>
                    <a:pt x="3115" y="2139"/>
                  </a:lnTo>
                  <a:lnTo>
                    <a:pt x="3137" y="2122"/>
                  </a:lnTo>
                  <a:lnTo>
                    <a:pt x="3154" y="2101"/>
                  </a:lnTo>
                  <a:lnTo>
                    <a:pt x="3167" y="2077"/>
                  </a:lnTo>
                  <a:lnTo>
                    <a:pt x="3175" y="2050"/>
                  </a:lnTo>
                  <a:lnTo>
                    <a:pt x="3178" y="2022"/>
                  </a:lnTo>
                  <a:lnTo>
                    <a:pt x="3178" y="1977"/>
                  </a:lnTo>
                  <a:lnTo>
                    <a:pt x="2044" y="1977"/>
                  </a:lnTo>
                  <a:lnTo>
                    <a:pt x="2032" y="1999"/>
                  </a:lnTo>
                  <a:lnTo>
                    <a:pt x="2014" y="2017"/>
                  </a:lnTo>
                  <a:lnTo>
                    <a:pt x="1994" y="2032"/>
                  </a:lnTo>
                  <a:lnTo>
                    <a:pt x="1970" y="2040"/>
                  </a:lnTo>
                  <a:lnTo>
                    <a:pt x="1944" y="2043"/>
                  </a:lnTo>
                  <a:lnTo>
                    <a:pt x="1453" y="2043"/>
                  </a:lnTo>
                  <a:lnTo>
                    <a:pt x="1427" y="2040"/>
                  </a:lnTo>
                  <a:lnTo>
                    <a:pt x="1403" y="2032"/>
                  </a:lnTo>
                  <a:lnTo>
                    <a:pt x="1381" y="2017"/>
                  </a:lnTo>
                  <a:lnTo>
                    <a:pt x="1365" y="1999"/>
                  </a:lnTo>
                  <a:lnTo>
                    <a:pt x="1353" y="1977"/>
                  </a:lnTo>
                  <a:lnTo>
                    <a:pt x="219" y="1977"/>
                  </a:lnTo>
                  <a:close/>
                  <a:moveTo>
                    <a:pt x="444" y="219"/>
                  </a:moveTo>
                  <a:lnTo>
                    <a:pt x="421" y="222"/>
                  </a:lnTo>
                  <a:lnTo>
                    <a:pt x="400" y="231"/>
                  </a:lnTo>
                  <a:lnTo>
                    <a:pt x="382" y="245"/>
                  </a:lnTo>
                  <a:lnTo>
                    <a:pt x="369" y="262"/>
                  </a:lnTo>
                  <a:lnTo>
                    <a:pt x="360" y="283"/>
                  </a:lnTo>
                  <a:lnTo>
                    <a:pt x="357" y="306"/>
                  </a:lnTo>
                  <a:lnTo>
                    <a:pt x="357" y="1758"/>
                  </a:lnTo>
                  <a:lnTo>
                    <a:pt x="3039" y="1758"/>
                  </a:lnTo>
                  <a:lnTo>
                    <a:pt x="3039" y="306"/>
                  </a:lnTo>
                  <a:lnTo>
                    <a:pt x="3036" y="283"/>
                  </a:lnTo>
                  <a:lnTo>
                    <a:pt x="3028" y="262"/>
                  </a:lnTo>
                  <a:lnTo>
                    <a:pt x="3014" y="245"/>
                  </a:lnTo>
                  <a:lnTo>
                    <a:pt x="2997" y="231"/>
                  </a:lnTo>
                  <a:lnTo>
                    <a:pt x="2976" y="222"/>
                  </a:lnTo>
                  <a:lnTo>
                    <a:pt x="2953" y="219"/>
                  </a:lnTo>
                  <a:lnTo>
                    <a:pt x="444" y="219"/>
                  </a:lnTo>
                  <a:close/>
                  <a:moveTo>
                    <a:pt x="444" y="0"/>
                  </a:moveTo>
                  <a:lnTo>
                    <a:pt x="2953" y="0"/>
                  </a:lnTo>
                  <a:lnTo>
                    <a:pt x="2994" y="3"/>
                  </a:lnTo>
                  <a:lnTo>
                    <a:pt x="3034" y="11"/>
                  </a:lnTo>
                  <a:lnTo>
                    <a:pt x="3071" y="25"/>
                  </a:lnTo>
                  <a:lnTo>
                    <a:pt x="3106" y="42"/>
                  </a:lnTo>
                  <a:lnTo>
                    <a:pt x="3139" y="64"/>
                  </a:lnTo>
                  <a:lnTo>
                    <a:pt x="3168" y="90"/>
                  </a:lnTo>
                  <a:lnTo>
                    <a:pt x="3194" y="120"/>
                  </a:lnTo>
                  <a:lnTo>
                    <a:pt x="3216" y="152"/>
                  </a:lnTo>
                  <a:lnTo>
                    <a:pt x="3234" y="187"/>
                  </a:lnTo>
                  <a:lnTo>
                    <a:pt x="3247" y="225"/>
                  </a:lnTo>
                  <a:lnTo>
                    <a:pt x="3255" y="264"/>
                  </a:lnTo>
                  <a:lnTo>
                    <a:pt x="3258" y="306"/>
                  </a:lnTo>
                  <a:lnTo>
                    <a:pt x="3258" y="1758"/>
                  </a:lnTo>
                  <a:lnTo>
                    <a:pt x="3288" y="1758"/>
                  </a:lnTo>
                  <a:lnTo>
                    <a:pt x="3312" y="1762"/>
                  </a:lnTo>
                  <a:lnTo>
                    <a:pt x="3335" y="1770"/>
                  </a:lnTo>
                  <a:lnTo>
                    <a:pt x="3356" y="1783"/>
                  </a:lnTo>
                  <a:lnTo>
                    <a:pt x="3372" y="1800"/>
                  </a:lnTo>
                  <a:lnTo>
                    <a:pt x="3386" y="1820"/>
                  </a:lnTo>
                  <a:lnTo>
                    <a:pt x="3394" y="1843"/>
                  </a:lnTo>
                  <a:lnTo>
                    <a:pt x="3397" y="1868"/>
                  </a:lnTo>
                  <a:lnTo>
                    <a:pt x="3397" y="2022"/>
                  </a:lnTo>
                  <a:lnTo>
                    <a:pt x="3394" y="2067"/>
                  </a:lnTo>
                  <a:lnTo>
                    <a:pt x="3386" y="2110"/>
                  </a:lnTo>
                  <a:lnTo>
                    <a:pt x="3372" y="2152"/>
                  </a:lnTo>
                  <a:lnTo>
                    <a:pt x="3355" y="2191"/>
                  </a:lnTo>
                  <a:lnTo>
                    <a:pt x="3332" y="2228"/>
                  </a:lnTo>
                  <a:lnTo>
                    <a:pt x="3305" y="2261"/>
                  </a:lnTo>
                  <a:lnTo>
                    <a:pt x="3275" y="2291"/>
                  </a:lnTo>
                  <a:lnTo>
                    <a:pt x="3242" y="2318"/>
                  </a:lnTo>
                  <a:lnTo>
                    <a:pt x="3205" y="2340"/>
                  </a:lnTo>
                  <a:lnTo>
                    <a:pt x="3167" y="2358"/>
                  </a:lnTo>
                  <a:lnTo>
                    <a:pt x="3125" y="2371"/>
                  </a:lnTo>
                  <a:lnTo>
                    <a:pt x="3081" y="2380"/>
                  </a:lnTo>
                  <a:lnTo>
                    <a:pt x="3037" y="2382"/>
                  </a:lnTo>
                  <a:lnTo>
                    <a:pt x="360" y="2382"/>
                  </a:lnTo>
                  <a:lnTo>
                    <a:pt x="314" y="2380"/>
                  </a:lnTo>
                  <a:lnTo>
                    <a:pt x="271" y="2371"/>
                  </a:lnTo>
                  <a:lnTo>
                    <a:pt x="230" y="2358"/>
                  </a:lnTo>
                  <a:lnTo>
                    <a:pt x="191" y="2340"/>
                  </a:lnTo>
                  <a:lnTo>
                    <a:pt x="155" y="2318"/>
                  </a:lnTo>
                  <a:lnTo>
                    <a:pt x="121" y="2291"/>
                  </a:lnTo>
                  <a:lnTo>
                    <a:pt x="91" y="2261"/>
                  </a:lnTo>
                  <a:lnTo>
                    <a:pt x="65" y="2228"/>
                  </a:lnTo>
                  <a:lnTo>
                    <a:pt x="42" y="2191"/>
                  </a:lnTo>
                  <a:lnTo>
                    <a:pt x="25" y="2152"/>
                  </a:lnTo>
                  <a:lnTo>
                    <a:pt x="11" y="2110"/>
                  </a:lnTo>
                  <a:lnTo>
                    <a:pt x="3" y="2067"/>
                  </a:lnTo>
                  <a:lnTo>
                    <a:pt x="0" y="2022"/>
                  </a:lnTo>
                  <a:lnTo>
                    <a:pt x="0" y="1868"/>
                  </a:lnTo>
                  <a:lnTo>
                    <a:pt x="3" y="1843"/>
                  </a:lnTo>
                  <a:lnTo>
                    <a:pt x="11" y="1820"/>
                  </a:lnTo>
                  <a:lnTo>
                    <a:pt x="24" y="1800"/>
                  </a:lnTo>
                  <a:lnTo>
                    <a:pt x="41" y="1783"/>
                  </a:lnTo>
                  <a:lnTo>
                    <a:pt x="61" y="1770"/>
                  </a:lnTo>
                  <a:lnTo>
                    <a:pt x="85" y="1762"/>
                  </a:lnTo>
                  <a:lnTo>
                    <a:pt x="109" y="1758"/>
                  </a:lnTo>
                  <a:lnTo>
                    <a:pt x="139" y="1758"/>
                  </a:lnTo>
                  <a:lnTo>
                    <a:pt x="139" y="306"/>
                  </a:lnTo>
                  <a:lnTo>
                    <a:pt x="141" y="264"/>
                  </a:lnTo>
                  <a:lnTo>
                    <a:pt x="149" y="225"/>
                  </a:lnTo>
                  <a:lnTo>
                    <a:pt x="163" y="187"/>
                  </a:lnTo>
                  <a:lnTo>
                    <a:pt x="180" y="152"/>
                  </a:lnTo>
                  <a:lnTo>
                    <a:pt x="202" y="120"/>
                  </a:lnTo>
                  <a:lnTo>
                    <a:pt x="228" y="90"/>
                  </a:lnTo>
                  <a:lnTo>
                    <a:pt x="258" y="64"/>
                  </a:lnTo>
                  <a:lnTo>
                    <a:pt x="290" y="42"/>
                  </a:lnTo>
                  <a:lnTo>
                    <a:pt x="325" y="25"/>
                  </a:lnTo>
                  <a:lnTo>
                    <a:pt x="363" y="11"/>
                  </a:lnTo>
                  <a:lnTo>
                    <a:pt x="402" y="3"/>
                  </a:lnTo>
                  <a:lnTo>
                    <a:pt x="4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12" name="Shape 10112"/>
            <p:cNvSpPr/>
            <p:nvPr/>
          </p:nvSpPr>
          <p:spPr>
            <a:xfrm>
              <a:off x="11708914" y="2633631"/>
              <a:ext cx="349256" cy="189555"/>
            </a:xfrm>
            <a:custGeom>
              <a:avLst/>
              <a:gdLst/>
              <a:ahLst/>
              <a:cxnLst/>
              <a:rect l="0" t="0" r="0" b="0"/>
              <a:pathLst>
                <a:path w="2106" h="1149" extrusionOk="0">
                  <a:moveTo>
                    <a:pt x="1997" y="0"/>
                  </a:moveTo>
                  <a:lnTo>
                    <a:pt x="2019" y="2"/>
                  </a:lnTo>
                  <a:lnTo>
                    <a:pt x="2039" y="8"/>
                  </a:lnTo>
                  <a:lnTo>
                    <a:pt x="2058" y="18"/>
                  </a:lnTo>
                  <a:lnTo>
                    <a:pt x="2075" y="32"/>
                  </a:lnTo>
                  <a:lnTo>
                    <a:pt x="2088" y="48"/>
                  </a:lnTo>
                  <a:lnTo>
                    <a:pt x="2098" y="67"/>
                  </a:lnTo>
                  <a:lnTo>
                    <a:pt x="2104" y="87"/>
                  </a:lnTo>
                  <a:lnTo>
                    <a:pt x="2106" y="109"/>
                  </a:lnTo>
                  <a:lnTo>
                    <a:pt x="2104" y="130"/>
                  </a:lnTo>
                  <a:lnTo>
                    <a:pt x="2098" y="150"/>
                  </a:lnTo>
                  <a:lnTo>
                    <a:pt x="2088" y="169"/>
                  </a:lnTo>
                  <a:lnTo>
                    <a:pt x="2075" y="185"/>
                  </a:lnTo>
                  <a:lnTo>
                    <a:pt x="2058" y="200"/>
                  </a:lnTo>
                  <a:lnTo>
                    <a:pt x="2039" y="209"/>
                  </a:lnTo>
                  <a:lnTo>
                    <a:pt x="2019" y="215"/>
                  </a:lnTo>
                  <a:lnTo>
                    <a:pt x="1997" y="217"/>
                  </a:lnTo>
                  <a:lnTo>
                    <a:pt x="1997" y="217"/>
                  </a:lnTo>
                  <a:lnTo>
                    <a:pt x="1302" y="986"/>
                  </a:lnTo>
                  <a:lnTo>
                    <a:pt x="1303" y="997"/>
                  </a:lnTo>
                  <a:lnTo>
                    <a:pt x="1301" y="1018"/>
                  </a:lnTo>
                  <a:lnTo>
                    <a:pt x="1295" y="1039"/>
                  </a:lnTo>
                  <a:lnTo>
                    <a:pt x="1285" y="1057"/>
                  </a:lnTo>
                  <a:lnTo>
                    <a:pt x="1271" y="1075"/>
                  </a:lnTo>
                  <a:lnTo>
                    <a:pt x="1255" y="1088"/>
                  </a:lnTo>
                  <a:lnTo>
                    <a:pt x="1236" y="1097"/>
                  </a:lnTo>
                  <a:lnTo>
                    <a:pt x="1216" y="1104"/>
                  </a:lnTo>
                  <a:lnTo>
                    <a:pt x="1194" y="1107"/>
                  </a:lnTo>
                  <a:lnTo>
                    <a:pt x="1172" y="1104"/>
                  </a:lnTo>
                  <a:lnTo>
                    <a:pt x="1153" y="1097"/>
                  </a:lnTo>
                  <a:lnTo>
                    <a:pt x="1133" y="1088"/>
                  </a:lnTo>
                  <a:lnTo>
                    <a:pt x="1117" y="1075"/>
                  </a:lnTo>
                  <a:lnTo>
                    <a:pt x="1103" y="1057"/>
                  </a:lnTo>
                  <a:lnTo>
                    <a:pt x="1093" y="1039"/>
                  </a:lnTo>
                  <a:lnTo>
                    <a:pt x="1087" y="1018"/>
                  </a:lnTo>
                  <a:lnTo>
                    <a:pt x="1085" y="997"/>
                  </a:lnTo>
                  <a:lnTo>
                    <a:pt x="1085" y="992"/>
                  </a:lnTo>
                  <a:lnTo>
                    <a:pt x="652" y="570"/>
                  </a:lnTo>
                  <a:lnTo>
                    <a:pt x="645" y="570"/>
                  </a:lnTo>
                  <a:lnTo>
                    <a:pt x="643" y="570"/>
                  </a:lnTo>
                  <a:lnTo>
                    <a:pt x="218" y="1029"/>
                  </a:lnTo>
                  <a:lnTo>
                    <a:pt x="218" y="1040"/>
                  </a:lnTo>
                  <a:lnTo>
                    <a:pt x="216" y="1060"/>
                  </a:lnTo>
                  <a:lnTo>
                    <a:pt x="210" y="1081"/>
                  </a:lnTo>
                  <a:lnTo>
                    <a:pt x="200" y="1100"/>
                  </a:lnTo>
                  <a:lnTo>
                    <a:pt x="186" y="1117"/>
                  </a:lnTo>
                  <a:lnTo>
                    <a:pt x="169" y="1131"/>
                  </a:lnTo>
                  <a:lnTo>
                    <a:pt x="151" y="1140"/>
                  </a:lnTo>
                  <a:lnTo>
                    <a:pt x="130" y="1147"/>
                  </a:lnTo>
                  <a:lnTo>
                    <a:pt x="109" y="1149"/>
                  </a:lnTo>
                  <a:lnTo>
                    <a:pt x="88" y="1147"/>
                  </a:lnTo>
                  <a:lnTo>
                    <a:pt x="67" y="1140"/>
                  </a:lnTo>
                  <a:lnTo>
                    <a:pt x="49" y="1131"/>
                  </a:lnTo>
                  <a:lnTo>
                    <a:pt x="32" y="1117"/>
                  </a:lnTo>
                  <a:lnTo>
                    <a:pt x="18" y="1100"/>
                  </a:lnTo>
                  <a:lnTo>
                    <a:pt x="9" y="1081"/>
                  </a:lnTo>
                  <a:lnTo>
                    <a:pt x="2" y="1060"/>
                  </a:lnTo>
                  <a:lnTo>
                    <a:pt x="0" y="1040"/>
                  </a:lnTo>
                  <a:lnTo>
                    <a:pt x="2" y="1018"/>
                  </a:lnTo>
                  <a:lnTo>
                    <a:pt x="9" y="997"/>
                  </a:lnTo>
                  <a:lnTo>
                    <a:pt x="18" y="979"/>
                  </a:lnTo>
                  <a:lnTo>
                    <a:pt x="32" y="962"/>
                  </a:lnTo>
                  <a:lnTo>
                    <a:pt x="49" y="949"/>
                  </a:lnTo>
                  <a:lnTo>
                    <a:pt x="67" y="939"/>
                  </a:lnTo>
                  <a:lnTo>
                    <a:pt x="88" y="932"/>
                  </a:lnTo>
                  <a:lnTo>
                    <a:pt x="109" y="930"/>
                  </a:lnTo>
                  <a:lnTo>
                    <a:pt x="111" y="930"/>
                  </a:lnTo>
                  <a:lnTo>
                    <a:pt x="536" y="471"/>
                  </a:lnTo>
                  <a:lnTo>
                    <a:pt x="535" y="461"/>
                  </a:lnTo>
                  <a:lnTo>
                    <a:pt x="537" y="440"/>
                  </a:lnTo>
                  <a:lnTo>
                    <a:pt x="544" y="420"/>
                  </a:lnTo>
                  <a:lnTo>
                    <a:pt x="554" y="400"/>
                  </a:lnTo>
                  <a:lnTo>
                    <a:pt x="567" y="383"/>
                  </a:lnTo>
                  <a:lnTo>
                    <a:pt x="584" y="370"/>
                  </a:lnTo>
                  <a:lnTo>
                    <a:pt x="602" y="360"/>
                  </a:lnTo>
                  <a:lnTo>
                    <a:pt x="623" y="353"/>
                  </a:lnTo>
                  <a:lnTo>
                    <a:pt x="645" y="351"/>
                  </a:lnTo>
                  <a:lnTo>
                    <a:pt x="666" y="353"/>
                  </a:lnTo>
                  <a:lnTo>
                    <a:pt x="686" y="360"/>
                  </a:lnTo>
                  <a:lnTo>
                    <a:pt x="705" y="370"/>
                  </a:lnTo>
                  <a:lnTo>
                    <a:pt x="722" y="383"/>
                  </a:lnTo>
                  <a:lnTo>
                    <a:pt x="735" y="400"/>
                  </a:lnTo>
                  <a:lnTo>
                    <a:pt x="746" y="420"/>
                  </a:lnTo>
                  <a:lnTo>
                    <a:pt x="752" y="440"/>
                  </a:lnTo>
                  <a:lnTo>
                    <a:pt x="754" y="461"/>
                  </a:lnTo>
                  <a:lnTo>
                    <a:pt x="754" y="466"/>
                  </a:lnTo>
                  <a:lnTo>
                    <a:pt x="1187" y="888"/>
                  </a:lnTo>
                  <a:lnTo>
                    <a:pt x="1194" y="888"/>
                  </a:lnTo>
                  <a:lnTo>
                    <a:pt x="1195" y="888"/>
                  </a:lnTo>
                  <a:lnTo>
                    <a:pt x="1889" y="120"/>
                  </a:lnTo>
                  <a:lnTo>
                    <a:pt x="1888" y="109"/>
                  </a:lnTo>
                  <a:lnTo>
                    <a:pt x="1890" y="87"/>
                  </a:lnTo>
                  <a:lnTo>
                    <a:pt x="1896" y="67"/>
                  </a:lnTo>
                  <a:lnTo>
                    <a:pt x="1907" y="48"/>
                  </a:lnTo>
                  <a:lnTo>
                    <a:pt x="1920" y="32"/>
                  </a:lnTo>
                  <a:lnTo>
                    <a:pt x="1936" y="18"/>
                  </a:lnTo>
                  <a:lnTo>
                    <a:pt x="1956" y="8"/>
                  </a:lnTo>
                  <a:lnTo>
                    <a:pt x="1976" y="2"/>
                  </a:lnTo>
                  <a:lnTo>
                    <a:pt x="19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13" name="Shape 10113"/>
          <p:cNvGrpSpPr/>
          <p:nvPr/>
        </p:nvGrpSpPr>
        <p:grpSpPr>
          <a:xfrm>
            <a:off x="5729258" y="1997102"/>
            <a:ext cx="222812" cy="223067"/>
            <a:chOff x="5099" y="3005"/>
            <a:chExt cx="2621" cy="2624"/>
          </a:xfrm>
        </p:grpSpPr>
        <p:sp>
          <p:nvSpPr>
            <p:cNvPr id="10114" name="Shape 10114"/>
            <p:cNvSpPr/>
            <p:nvPr/>
          </p:nvSpPr>
          <p:spPr>
            <a:xfrm>
              <a:off x="5678" y="3756"/>
              <a:ext cx="1292" cy="1294"/>
            </a:xfrm>
            <a:custGeom>
              <a:avLst/>
              <a:gdLst/>
              <a:ahLst/>
              <a:cxnLst/>
              <a:rect l="0" t="0" r="0" b="0"/>
              <a:pathLst>
                <a:path w="2584" h="2588" extrusionOk="0">
                  <a:moveTo>
                    <a:pt x="1291" y="0"/>
                  </a:moveTo>
                  <a:lnTo>
                    <a:pt x="1381" y="4"/>
                  </a:lnTo>
                  <a:lnTo>
                    <a:pt x="1467" y="12"/>
                  </a:lnTo>
                  <a:lnTo>
                    <a:pt x="1551" y="26"/>
                  </a:lnTo>
                  <a:lnTo>
                    <a:pt x="1634" y="47"/>
                  </a:lnTo>
                  <a:lnTo>
                    <a:pt x="840" y="842"/>
                  </a:lnTo>
                  <a:lnTo>
                    <a:pt x="791" y="898"/>
                  </a:lnTo>
                  <a:lnTo>
                    <a:pt x="749" y="957"/>
                  </a:lnTo>
                  <a:lnTo>
                    <a:pt x="714" y="1020"/>
                  </a:lnTo>
                  <a:lnTo>
                    <a:pt x="687" y="1086"/>
                  </a:lnTo>
                  <a:lnTo>
                    <a:pt x="668" y="1155"/>
                  </a:lnTo>
                  <a:lnTo>
                    <a:pt x="657" y="1223"/>
                  </a:lnTo>
                  <a:lnTo>
                    <a:pt x="654" y="1293"/>
                  </a:lnTo>
                  <a:lnTo>
                    <a:pt x="657" y="1364"/>
                  </a:lnTo>
                  <a:lnTo>
                    <a:pt x="668" y="1434"/>
                  </a:lnTo>
                  <a:lnTo>
                    <a:pt x="687" y="1501"/>
                  </a:lnTo>
                  <a:lnTo>
                    <a:pt x="714" y="1568"/>
                  </a:lnTo>
                  <a:lnTo>
                    <a:pt x="749" y="1632"/>
                  </a:lnTo>
                  <a:lnTo>
                    <a:pt x="791" y="1691"/>
                  </a:lnTo>
                  <a:lnTo>
                    <a:pt x="840" y="1747"/>
                  </a:lnTo>
                  <a:lnTo>
                    <a:pt x="894" y="1795"/>
                  </a:lnTo>
                  <a:lnTo>
                    <a:pt x="953" y="1836"/>
                  </a:lnTo>
                  <a:lnTo>
                    <a:pt x="1016" y="1871"/>
                  </a:lnTo>
                  <a:lnTo>
                    <a:pt x="1081" y="1898"/>
                  </a:lnTo>
                  <a:lnTo>
                    <a:pt x="1150" y="1918"/>
                  </a:lnTo>
                  <a:lnTo>
                    <a:pt x="1220" y="1930"/>
                  </a:lnTo>
                  <a:lnTo>
                    <a:pt x="1293" y="1935"/>
                  </a:lnTo>
                  <a:lnTo>
                    <a:pt x="1365" y="1930"/>
                  </a:lnTo>
                  <a:lnTo>
                    <a:pt x="1437" y="1918"/>
                  </a:lnTo>
                  <a:lnTo>
                    <a:pt x="1503" y="1898"/>
                  </a:lnTo>
                  <a:lnTo>
                    <a:pt x="1570" y="1871"/>
                  </a:lnTo>
                  <a:lnTo>
                    <a:pt x="1633" y="1836"/>
                  </a:lnTo>
                  <a:lnTo>
                    <a:pt x="1690" y="1795"/>
                  </a:lnTo>
                  <a:lnTo>
                    <a:pt x="1744" y="1747"/>
                  </a:lnTo>
                  <a:lnTo>
                    <a:pt x="2538" y="952"/>
                  </a:lnTo>
                  <a:lnTo>
                    <a:pt x="2557" y="1035"/>
                  </a:lnTo>
                  <a:lnTo>
                    <a:pt x="2572" y="1119"/>
                  </a:lnTo>
                  <a:lnTo>
                    <a:pt x="2581" y="1206"/>
                  </a:lnTo>
                  <a:lnTo>
                    <a:pt x="2584" y="1293"/>
                  </a:lnTo>
                  <a:lnTo>
                    <a:pt x="2580" y="1405"/>
                  </a:lnTo>
                  <a:lnTo>
                    <a:pt x="2565" y="1514"/>
                  </a:lnTo>
                  <a:lnTo>
                    <a:pt x="2543" y="1621"/>
                  </a:lnTo>
                  <a:lnTo>
                    <a:pt x="2511" y="1723"/>
                  </a:lnTo>
                  <a:lnTo>
                    <a:pt x="2471" y="1822"/>
                  </a:lnTo>
                  <a:lnTo>
                    <a:pt x="2425" y="1916"/>
                  </a:lnTo>
                  <a:lnTo>
                    <a:pt x="2371" y="2005"/>
                  </a:lnTo>
                  <a:lnTo>
                    <a:pt x="2309" y="2092"/>
                  </a:lnTo>
                  <a:lnTo>
                    <a:pt x="2242" y="2170"/>
                  </a:lnTo>
                  <a:lnTo>
                    <a:pt x="2168" y="2245"/>
                  </a:lnTo>
                  <a:lnTo>
                    <a:pt x="2089" y="2312"/>
                  </a:lnTo>
                  <a:lnTo>
                    <a:pt x="2003" y="2374"/>
                  </a:lnTo>
                  <a:lnTo>
                    <a:pt x="1913" y="2428"/>
                  </a:lnTo>
                  <a:lnTo>
                    <a:pt x="1819" y="2475"/>
                  </a:lnTo>
                  <a:lnTo>
                    <a:pt x="1720" y="2515"/>
                  </a:lnTo>
                  <a:lnTo>
                    <a:pt x="1618" y="2547"/>
                  </a:lnTo>
                  <a:lnTo>
                    <a:pt x="1511" y="2569"/>
                  </a:lnTo>
                  <a:lnTo>
                    <a:pt x="1403" y="2583"/>
                  </a:lnTo>
                  <a:lnTo>
                    <a:pt x="1291" y="2588"/>
                  </a:lnTo>
                  <a:lnTo>
                    <a:pt x="1180" y="2583"/>
                  </a:lnTo>
                  <a:lnTo>
                    <a:pt x="1071" y="2569"/>
                  </a:lnTo>
                  <a:lnTo>
                    <a:pt x="966" y="2547"/>
                  </a:lnTo>
                  <a:lnTo>
                    <a:pt x="864" y="2515"/>
                  </a:lnTo>
                  <a:lnTo>
                    <a:pt x="765" y="2475"/>
                  </a:lnTo>
                  <a:lnTo>
                    <a:pt x="671" y="2428"/>
                  </a:lnTo>
                  <a:lnTo>
                    <a:pt x="580" y="2374"/>
                  </a:lnTo>
                  <a:lnTo>
                    <a:pt x="496" y="2312"/>
                  </a:lnTo>
                  <a:lnTo>
                    <a:pt x="416" y="2245"/>
                  </a:lnTo>
                  <a:lnTo>
                    <a:pt x="343" y="2170"/>
                  </a:lnTo>
                  <a:lnTo>
                    <a:pt x="274" y="2092"/>
                  </a:lnTo>
                  <a:lnTo>
                    <a:pt x="214" y="2005"/>
                  </a:lnTo>
                  <a:lnTo>
                    <a:pt x="159" y="1916"/>
                  </a:lnTo>
                  <a:lnTo>
                    <a:pt x="112" y="1822"/>
                  </a:lnTo>
                  <a:lnTo>
                    <a:pt x="73" y="1723"/>
                  </a:lnTo>
                  <a:lnTo>
                    <a:pt x="41" y="1621"/>
                  </a:lnTo>
                  <a:lnTo>
                    <a:pt x="19" y="1514"/>
                  </a:lnTo>
                  <a:lnTo>
                    <a:pt x="5" y="1405"/>
                  </a:lnTo>
                  <a:lnTo>
                    <a:pt x="0" y="1293"/>
                  </a:lnTo>
                  <a:lnTo>
                    <a:pt x="5" y="1182"/>
                  </a:lnTo>
                  <a:lnTo>
                    <a:pt x="19" y="1073"/>
                  </a:lnTo>
                  <a:lnTo>
                    <a:pt x="41" y="968"/>
                  </a:lnTo>
                  <a:lnTo>
                    <a:pt x="73" y="866"/>
                  </a:lnTo>
                  <a:lnTo>
                    <a:pt x="112" y="767"/>
                  </a:lnTo>
                  <a:lnTo>
                    <a:pt x="159" y="672"/>
                  </a:lnTo>
                  <a:lnTo>
                    <a:pt x="214" y="581"/>
                  </a:lnTo>
                  <a:lnTo>
                    <a:pt x="274" y="497"/>
                  </a:lnTo>
                  <a:lnTo>
                    <a:pt x="343" y="417"/>
                  </a:lnTo>
                  <a:lnTo>
                    <a:pt x="416" y="344"/>
                  </a:lnTo>
                  <a:lnTo>
                    <a:pt x="496" y="275"/>
                  </a:lnTo>
                  <a:lnTo>
                    <a:pt x="580" y="214"/>
                  </a:lnTo>
                  <a:lnTo>
                    <a:pt x="671" y="160"/>
                  </a:lnTo>
                  <a:lnTo>
                    <a:pt x="765" y="112"/>
                  </a:lnTo>
                  <a:lnTo>
                    <a:pt x="864" y="74"/>
                  </a:lnTo>
                  <a:lnTo>
                    <a:pt x="966" y="42"/>
                  </a:lnTo>
                  <a:lnTo>
                    <a:pt x="1071" y="20"/>
                  </a:lnTo>
                  <a:lnTo>
                    <a:pt x="1180" y="5"/>
                  </a:lnTo>
                  <a:lnTo>
                    <a:pt x="12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15" name="Shape 10115"/>
            <p:cNvSpPr/>
            <p:nvPr/>
          </p:nvSpPr>
          <p:spPr>
            <a:xfrm>
              <a:off x="5099" y="3176"/>
              <a:ext cx="2450" cy="2453"/>
            </a:xfrm>
            <a:custGeom>
              <a:avLst/>
              <a:gdLst/>
              <a:ahLst/>
              <a:cxnLst/>
              <a:rect l="0" t="0" r="0" b="0"/>
              <a:pathLst>
                <a:path w="4900" h="4906" extrusionOk="0">
                  <a:moveTo>
                    <a:pt x="2451" y="0"/>
                  </a:moveTo>
                  <a:lnTo>
                    <a:pt x="2604" y="5"/>
                  </a:lnTo>
                  <a:lnTo>
                    <a:pt x="2756" y="18"/>
                  </a:lnTo>
                  <a:lnTo>
                    <a:pt x="2904" y="42"/>
                  </a:lnTo>
                  <a:lnTo>
                    <a:pt x="3051" y="74"/>
                  </a:lnTo>
                  <a:lnTo>
                    <a:pt x="3196" y="115"/>
                  </a:lnTo>
                  <a:lnTo>
                    <a:pt x="3336" y="165"/>
                  </a:lnTo>
                  <a:lnTo>
                    <a:pt x="3473" y="222"/>
                  </a:lnTo>
                  <a:lnTo>
                    <a:pt x="3475" y="230"/>
                  </a:lnTo>
                  <a:lnTo>
                    <a:pt x="3475" y="238"/>
                  </a:lnTo>
                  <a:lnTo>
                    <a:pt x="3476" y="245"/>
                  </a:lnTo>
                  <a:lnTo>
                    <a:pt x="3478" y="254"/>
                  </a:lnTo>
                  <a:lnTo>
                    <a:pt x="3479" y="264"/>
                  </a:lnTo>
                  <a:lnTo>
                    <a:pt x="3483" y="278"/>
                  </a:lnTo>
                  <a:lnTo>
                    <a:pt x="3486" y="294"/>
                  </a:lnTo>
                  <a:lnTo>
                    <a:pt x="3491" y="316"/>
                  </a:lnTo>
                  <a:lnTo>
                    <a:pt x="3495" y="345"/>
                  </a:lnTo>
                  <a:lnTo>
                    <a:pt x="3503" y="380"/>
                  </a:lnTo>
                  <a:lnTo>
                    <a:pt x="3511" y="423"/>
                  </a:lnTo>
                  <a:lnTo>
                    <a:pt x="3522" y="475"/>
                  </a:lnTo>
                  <a:lnTo>
                    <a:pt x="3191" y="807"/>
                  </a:lnTo>
                  <a:lnTo>
                    <a:pt x="3076" y="759"/>
                  </a:lnTo>
                  <a:lnTo>
                    <a:pt x="2956" y="719"/>
                  </a:lnTo>
                  <a:lnTo>
                    <a:pt x="2834" y="688"/>
                  </a:lnTo>
                  <a:lnTo>
                    <a:pt x="2709" y="666"/>
                  </a:lnTo>
                  <a:lnTo>
                    <a:pt x="2580" y="652"/>
                  </a:lnTo>
                  <a:lnTo>
                    <a:pt x="2449" y="647"/>
                  </a:lnTo>
                  <a:lnTo>
                    <a:pt x="2315" y="652"/>
                  </a:lnTo>
                  <a:lnTo>
                    <a:pt x="2183" y="666"/>
                  </a:lnTo>
                  <a:lnTo>
                    <a:pt x="2056" y="690"/>
                  </a:lnTo>
                  <a:lnTo>
                    <a:pt x="1930" y="724"/>
                  </a:lnTo>
                  <a:lnTo>
                    <a:pt x="1808" y="765"/>
                  </a:lnTo>
                  <a:lnTo>
                    <a:pt x="1690" y="815"/>
                  </a:lnTo>
                  <a:lnTo>
                    <a:pt x="1577" y="872"/>
                  </a:lnTo>
                  <a:lnTo>
                    <a:pt x="1469" y="937"/>
                  </a:lnTo>
                  <a:lnTo>
                    <a:pt x="1365" y="1011"/>
                  </a:lnTo>
                  <a:lnTo>
                    <a:pt x="1266" y="1091"/>
                  </a:lnTo>
                  <a:lnTo>
                    <a:pt x="1175" y="1177"/>
                  </a:lnTo>
                  <a:lnTo>
                    <a:pt x="1089" y="1268"/>
                  </a:lnTo>
                  <a:lnTo>
                    <a:pt x="1010" y="1367"/>
                  </a:lnTo>
                  <a:lnTo>
                    <a:pt x="936" y="1471"/>
                  </a:lnTo>
                  <a:lnTo>
                    <a:pt x="871" y="1579"/>
                  </a:lnTo>
                  <a:lnTo>
                    <a:pt x="814" y="1693"/>
                  </a:lnTo>
                  <a:lnTo>
                    <a:pt x="764" y="1811"/>
                  </a:lnTo>
                  <a:lnTo>
                    <a:pt x="723" y="1932"/>
                  </a:lnTo>
                  <a:lnTo>
                    <a:pt x="689" y="2058"/>
                  </a:lnTo>
                  <a:lnTo>
                    <a:pt x="665" y="2186"/>
                  </a:lnTo>
                  <a:lnTo>
                    <a:pt x="651" y="2318"/>
                  </a:lnTo>
                  <a:lnTo>
                    <a:pt x="646" y="2452"/>
                  </a:lnTo>
                  <a:lnTo>
                    <a:pt x="651" y="2588"/>
                  </a:lnTo>
                  <a:lnTo>
                    <a:pt x="665" y="2719"/>
                  </a:lnTo>
                  <a:lnTo>
                    <a:pt x="689" y="2848"/>
                  </a:lnTo>
                  <a:lnTo>
                    <a:pt x="723" y="2974"/>
                  </a:lnTo>
                  <a:lnTo>
                    <a:pt x="764" y="3096"/>
                  </a:lnTo>
                  <a:lnTo>
                    <a:pt x="814" y="3214"/>
                  </a:lnTo>
                  <a:lnTo>
                    <a:pt x="871" y="3327"/>
                  </a:lnTo>
                  <a:lnTo>
                    <a:pt x="936" y="3436"/>
                  </a:lnTo>
                  <a:lnTo>
                    <a:pt x="1010" y="3540"/>
                  </a:lnTo>
                  <a:lnTo>
                    <a:pt x="1089" y="3637"/>
                  </a:lnTo>
                  <a:lnTo>
                    <a:pt x="1175" y="3730"/>
                  </a:lnTo>
                  <a:lnTo>
                    <a:pt x="1266" y="3816"/>
                  </a:lnTo>
                  <a:lnTo>
                    <a:pt x="1365" y="3896"/>
                  </a:lnTo>
                  <a:lnTo>
                    <a:pt x="1469" y="3967"/>
                  </a:lnTo>
                  <a:lnTo>
                    <a:pt x="1577" y="4033"/>
                  </a:lnTo>
                  <a:lnTo>
                    <a:pt x="1690" y="4090"/>
                  </a:lnTo>
                  <a:lnTo>
                    <a:pt x="1808" y="4141"/>
                  </a:lnTo>
                  <a:lnTo>
                    <a:pt x="1930" y="4183"/>
                  </a:lnTo>
                  <a:lnTo>
                    <a:pt x="2056" y="4215"/>
                  </a:lnTo>
                  <a:lnTo>
                    <a:pt x="2183" y="4239"/>
                  </a:lnTo>
                  <a:lnTo>
                    <a:pt x="2315" y="4255"/>
                  </a:lnTo>
                  <a:lnTo>
                    <a:pt x="2449" y="4260"/>
                  </a:lnTo>
                  <a:lnTo>
                    <a:pt x="2585" y="4255"/>
                  </a:lnTo>
                  <a:lnTo>
                    <a:pt x="2716" y="4239"/>
                  </a:lnTo>
                  <a:lnTo>
                    <a:pt x="2845" y="4215"/>
                  </a:lnTo>
                  <a:lnTo>
                    <a:pt x="2971" y="4183"/>
                  </a:lnTo>
                  <a:lnTo>
                    <a:pt x="3092" y="4141"/>
                  </a:lnTo>
                  <a:lnTo>
                    <a:pt x="3210" y="4090"/>
                  </a:lnTo>
                  <a:lnTo>
                    <a:pt x="3323" y="4033"/>
                  </a:lnTo>
                  <a:lnTo>
                    <a:pt x="3432" y="3967"/>
                  </a:lnTo>
                  <a:lnTo>
                    <a:pt x="3535" y="3896"/>
                  </a:lnTo>
                  <a:lnTo>
                    <a:pt x="3632" y="3816"/>
                  </a:lnTo>
                  <a:lnTo>
                    <a:pt x="3725" y="3730"/>
                  </a:lnTo>
                  <a:lnTo>
                    <a:pt x="3811" y="3637"/>
                  </a:lnTo>
                  <a:lnTo>
                    <a:pt x="3891" y="3540"/>
                  </a:lnTo>
                  <a:lnTo>
                    <a:pt x="3963" y="3436"/>
                  </a:lnTo>
                  <a:lnTo>
                    <a:pt x="4028" y="3327"/>
                  </a:lnTo>
                  <a:lnTo>
                    <a:pt x="4085" y="3214"/>
                  </a:lnTo>
                  <a:lnTo>
                    <a:pt x="4136" y="3096"/>
                  </a:lnTo>
                  <a:lnTo>
                    <a:pt x="4178" y="2974"/>
                  </a:lnTo>
                  <a:lnTo>
                    <a:pt x="4210" y="2848"/>
                  </a:lnTo>
                  <a:lnTo>
                    <a:pt x="4234" y="2719"/>
                  </a:lnTo>
                  <a:lnTo>
                    <a:pt x="4249" y="2588"/>
                  </a:lnTo>
                  <a:lnTo>
                    <a:pt x="4254" y="2452"/>
                  </a:lnTo>
                  <a:lnTo>
                    <a:pt x="4249" y="2322"/>
                  </a:lnTo>
                  <a:lnTo>
                    <a:pt x="4235" y="2194"/>
                  </a:lnTo>
                  <a:lnTo>
                    <a:pt x="4213" y="2068"/>
                  </a:lnTo>
                  <a:lnTo>
                    <a:pt x="4181" y="1946"/>
                  </a:lnTo>
                  <a:lnTo>
                    <a:pt x="4143" y="1827"/>
                  </a:lnTo>
                  <a:lnTo>
                    <a:pt x="4095" y="1712"/>
                  </a:lnTo>
                  <a:lnTo>
                    <a:pt x="4426" y="1380"/>
                  </a:lnTo>
                  <a:lnTo>
                    <a:pt x="4477" y="1391"/>
                  </a:lnTo>
                  <a:lnTo>
                    <a:pt x="4521" y="1399"/>
                  </a:lnTo>
                  <a:lnTo>
                    <a:pt x="4556" y="1407"/>
                  </a:lnTo>
                  <a:lnTo>
                    <a:pt x="4583" y="1412"/>
                  </a:lnTo>
                  <a:lnTo>
                    <a:pt x="4605" y="1416"/>
                  </a:lnTo>
                  <a:lnTo>
                    <a:pt x="4623" y="1420"/>
                  </a:lnTo>
                  <a:lnTo>
                    <a:pt x="4637" y="1423"/>
                  </a:lnTo>
                  <a:lnTo>
                    <a:pt x="4647" y="1424"/>
                  </a:lnTo>
                  <a:lnTo>
                    <a:pt x="4656" y="1426"/>
                  </a:lnTo>
                  <a:lnTo>
                    <a:pt x="4662" y="1428"/>
                  </a:lnTo>
                  <a:lnTo>
                    <a:pt x="4669" y="1428"/>
                  </a:lnTo>
                  <a:lnTo>
                    <a:pt x="4677" y="1429"/>
                  </a:lnTo>
                  <a:lnTo>
                    <a:pt x="4729" y="1554"/>
                  </a:lnTo>
                  <a:lnTo>
                    <a:pt x="4776" y="1680"/>
                  </a:lnTo>
                  <a:lnTo>
                    <a:pt x="4814" y="1809"/>
                  </a:lnTo>
                  <a:lnTo>
                    <a:pt x="4846" y="1940"/>
                  </a:lnTo>
                  <a:lnTo>
                    <a:pt x="4870" y="2071"/>
                  </a:lnTo>
                  <a:lnTo>
                    <a:pt x="4887" y="2203"/>
                  </a:lnTo>
                  <a:lnTo>
                    <a:pt x="4897" y="2337"/>
                  </a:lnTo>
                  <a:lnTo>
                    <a:pt x="4900" y="2470"/>
                  </a:lnTo>
                  <a:lnTo>
                    <a:pt x="4895" y="2604"/>
                  </a:lnTo>
                  <a:lnTo>
                    <a:pt x="4882" y="2737"/>
                  </a:lnTo>
                  <a:lnTo>
                    <a:pt x="4865" y="2869"/>
                  </a:lnTo>
                  <a:lnTo>
                    <a:pt x="4838" y="3000"/>
                  </a:lnTo>
                  <a:lnTo>
                    <a:pt x="4804" y="3129"/>
                  </a:lnTo>
                  <a:lnTo>
                    <a:pt x="4764" y="3259"/>
                  </a:lnTo>
                  <a:lnTo>
                    <a:pt x="4717" y="3385"/>
                  </a:lnTo>
                  <a:lnTo>
                    <a:pt x="4662" y="3509"/>
                  </a:lnTo>
                  <a:lnTo>
                    <a:pt x="4600" y="3631"/>
                  </a:lnTo>
                  <a:lnTo>
                    <a:pt x="4532" y="3749"/>
                  </a:lnTo>
                  <a:lnTo>
                    <a:pt x="4455" y="3864"/>
                  </a:lnTo>
                  <a:lnTo>
                    <a:pt x="4371" y="3975"/>
                  </a:lnTo>
                  <a:lnTo>
                    <a:pt x="4281" y="4084"/>
                  </a:lnTo>
                  <a:lnTo>
                    <a:pt x="4183" y="4188"/>
                  </a:lnTo>
                  <a:lnTo>
                    <a:pt x="4082" y="4283"/>
                  </a:lnTo>
                  <a:lnTo>
                    <a:pt x="3975" y="4373"/>
                  </a:lnTo>
                  <a:lnTo>
                    <a:pt x="3865" y="4456"/>
                  </a:lnTo>
                  <a:lnTo>
                    <a:pt x="3752" y="4532"/>
                  </a:lnTo>
                  <a:lnTo>
                    <a:pt x="3634" y="4603"/>
                  </a:lnTo>
                  <a:lnTo>
                    <a:pt x="3513" y="4665"/>
                  </a:lnTo>
                  <a:lnTo>
                    <a:pt x="3389" y="4721"/>
                  </a:lnTo>
                  <a:lnTo>
                    <a:pt x="3261" y="4769"/>
                  </a:lnTo>
                  <a:lnTo>
                    <a:pt x="3132" y="4810"/>
                  </a:lnTo>
                  <a:lnTo>
                    <a:pt x="2999" y="4845"/>
                  </a:lnTo>
                  <a:lnTo>
                    <a:pt x="2864" y="4871"/>
                  </a:lnTo>
                  <a:lnTo>
                    <a:pt x="2728" y="4890"/>
                  </a:lnTo>
                  <a:lnTo>
                    <a:pt x="2590" y="4903"/>
                  </a:lnTo>
                  <a:lnTo>
                    <a:pt x="2451" y="4906"/>
                  </a:lnTo>
                  <a:lnTo>
                    <a:pt x="2295" y="4901"/>
                  </a:lnTo>
                  <a:lnTo>
                    <a:pt x="2143" y="4887"/>
                  </a:lnTo>
                  <a:lnTo>
                    <a:pt x="1993" y="4863"/>
                  </a:lnTo>
                  <a:lnTo>
                    <a:pt x="1847" y="4831"/>
                  </a:lnTo>
                  <a:lnTo>
                    <a:pt x="1703" y="4790"/>
                  </a:lnTo>
                  <a:lnTo>
                    <a:pt x="1565" y="4742"/>
                  </a:lnTo>
                  <a:lnTo>
                    <a:pt x="1429" y="4684"/>
                  </a:lnTo>
                  <a:lnTo>
                    <a:pt x="1298" y="4619"/>
                  </a:lnTo>
                  <a:lnTo>
                    <a:pt x="1172" y="4547"/>
                  </a:lnTo>
                  <a:lnTo>
                    <a:pt x="1050" y="4467"/>
                  </a:lnTo>
                  <a:lnTo>
                    <a:pt x="933" y="4381"/>
                  </a:lnTo>
                  <a:lnTo>
                    <a:pt x="823" y="4287"/>
                  </a:lnTo>
                  <a:lnTo>
                    <a:pt x="718" y="4188"/>
                  </a:lnTo>
                  <a:lnTo>
                    <a:pt x="619" y="4082"/>
                  </a:lnTo>
                  <a:lnTo>
                    <a:pt x="525" y="3972"/>
                  </a:lnTo>
                  <a:lnTo>
                    <a:pt x="439" y="3856"/>
                  </a:lnTo>
                  <a:lnTo>
                    <a:pt x="359" y="3733"/>
                  </a:lnTo>
                  <a:lnTo>
                    <a:pt x="287" y="3607"/>
                  </a:lnTo>
                  <a:lnTo>
                    <a:pt x="222" y="3476"/>
                  </a:lnTo>
                  <a:lnTo>
                    <a:pt x="165" y="3340"/>
                  </a:lnTo>
                  <a:lnTo>
                    <a:pt x="117" y="3201"/>
                  </a:lnTo>
                  <a:lnTo>
                    <a:pt x="75" y="3057"/>
                  </a:lnTo>
                  <a:lnTo>
                    <a:pt x="43" y="2911"/>
                  </a:lnTo>
                  <a:lnTo>
                    <a:pt x="20" y="2761"/>
                  </a:lnTo>
                  <a:lnTo>
                    <a:pt x="5" y="2609"/>
                  </a:lnTo>
                  <a:lnTo>
                    <a:pt x="0" y="2452"/>
                  </a:lnTo>
                  <a:lnTo>
                    <a:pt x="5" y="2298"/>
                  </a:lnTo>
                  <a:lnTo>
                    <a:pt x="20" y="2144"/>
                  </a:lnTo>
                  <a:lnTo>
                    <a:pt x="43" y="1996"/>
                  </a:lnTo>
                  <a:lnTo>
                    <a:pt x="75" y="1849"/>
                  </a:lnTo>
                  <a:lnTo>
                    <a:pt x="117" y="1705"/>
                  </a:lnTo>
                  <a:lnTo>
                    <a:pt x="165" y="1566"/>
                  </a:lnTo>
                  <a:lnTo>
                    <a:pt x="222" y="1431"/>
                  </a:lnTo>
                  <a:lnTo>
                    <a:pt x="287" y="1300"/>
                  </a:lnTo>
                  <a:lnTo>
                    <a:pt x="359" y="1172"/>
                  </a:lnTo>
                  <a:lnTo>
                    <a:pt x="439" y="1051"/>
                  </a:lnTo>
                  <a:lnTo>
                    <a:pt x="525" y="934"/>
                  </a:lnTo>
                  <a:lnTo>
                    <a:pt x="619" y="823"/>
                  </a:lnTo>
                  <a:lnTo>
                    <a:pt x="718" y="717"/>
                  </a:lnTo>
                  <a:lnTo>
                    <a:pt x="823" y="618"/>
                  </a:lnTo>
                  <a:lnTo>
                    <a:pt x="933" y="526"/>
                  </a:lnTo>
                  <a:lnTo>
                    <a:pt x="1050" y="439"/>
                  </a:lnTo>
                  <a:lnTo>
                    <a:pt x="1172" y="360"/>
                  </a:lnTo>
                  <a:lnTo>
                    <a:pt x="1298" y="288"/>
                  </a:lnTo>
                  <a:lnTo>
                    <a:pt x="1429" y="222"/>
                  </a:lnTo>
                  <a:lnTo>
                    <a:pt x="1565" y="165"/>
                  </a:lnTo>
                  <a:lnTo>
                    <a:pt x="1703" y="115"/>
                  </a:lnTo>
                  <a:lnTo>
                    <a:pt x="1847" y="75"/>
                  </a:lnTo>
                  <a:lnTo>
                    <a:pt x="1993" y="42"/>
                  </a:lnTo>
                  <a:lnTo>
                    <a:pt x="2143" y="20"/>
                  </a:lnTo>
                  <a:lnTo>
                    <a:pt x="2295" y="5"/>
                  </a:lnTo>
                  <a:lnTo>
                    <a:pt x="24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16" name="Shape 10116"/>
            <p:cNvSpPr/>
            <p:nvPr/>
          </p:nvSpPr>
          <p:spPr>
            <a:xfrm>
              <a:off x="6197" y="3005"/>
              <a:ext cx="1523" cy="1525"/>
            </a:xfrm>
            <a:custGeom>
              <a:avLst/>
              <a:gdLst/>
              <a:ahLst/>
              <a:cxnLst/>
              <a:rect l="0" t="0" r="0" b="0"/>
              <a:pathLst>
                <a:path w="3047" h="3051" extrusionOk="0">
                  <a:moveTo>
                    <a:pt x="2176" y="0"/>
                  </a:moveTo>
                  <a:lnTo>
                    <a:pt x="2189" y="0"/>
                  </a:lnTo>
                  <a:lnTo>
                    <a:pt x="2202" y="3"/>
                  </a:lnTo>
                  <a:lnTo>
                    <a:pt x="2224" y="13"/>
                  </a:lnTo>
                  <a:lnTo>
                    <a:pt x="2242" y="29"/>
                  </a:lnTo>
                  <a:lnTo>
                    <a:pt x="2254" y="48"/>
                  </a:lnTo>
                  <a:lnTo>
                    <a:pt x="2262" y="70"/>
                  </a:lnTo>
                  <a:lnTo>
                    <a:pt x="2385" y="663"/>
                  </a:lnTo>
                  <a:lnTo>
                    <a:pt x="2977" y="786"/>
                  </a:lnTo>
                  <a:lnTo>
                    <a:pt x="2999" y="794"/>
                  </a:lnTo>
                  <a:lnTo>
                    <a:pt x="3018" y="806"/>
                  </a:lnTo>
                  <a:lnTo>
                    <a:pt x="3034" y="824"/>
                  </a:lnTo>
                  <a:lnTo>
                    <a:pt x="3044" y="846"/>
                  </a:lnTo>
                  <a:lnTo>
                    <a:pt x="3047" y="870"/>
                  </a:lnTo>
                  <a:lnTo>
                    <a:pt x="3044" y="894"/>
                  </a:lnTo>
                  <a:lnTo>
                    <a:pt x="3036" y="915"/>
                  </a:lnTo>
                  <a:lnTo>
                    <a:pt x="3021" y="934"/>
                  </a:lnTo>
                  <a:lnTo>
                    <a:pt x="2592" y="1363"/>
                  </a:lnTo>
                  <a:lnTo>
                    <a:pt x="2573" y="1378"/>
                  </a:lnTo>
                  <a:lnTo>
                    <a:pt x="2553" y="1387"/>
                  </a:lnTo>
                  <a:lnTo>
                    <a:pt x="2530" y="1391"/>
                  </a:lnTo>
                  <a:lnTo>
                    <a:pt x="2521" y="1389"/>
                  </a:lnTo>
                  <a:lnTo>
                    <a:pt x="2511" y="1389"/>
                  </a:lnTo>
                  <a:lnTo>
                    <a:pt x="2106" y="1304"/>
                  </a:lnTo>
                  <a:lnTo>
                    <a:pt x="435" y="2977"/>
                  </a:lnTo>
                  <a:lnTo>
                    <a:pt x="400" y="3006"/>
                  </a:lnTo>
                  <a:lnTo>
                    <a:pt x="360" y="3028"/>
                  </a:lnTo>
                  <a:lnTo>
                    <a:pt x="319" y="3044"/>
                  </a:lnTo>
                  <a:lnTo>
                    <a:pt x="276" y="3051"/>
                  </a:lnTo>
                  <a:lnTo>
                    <a:pt x="233" y="3051"/>
                  </a:lnTo>
                  <a:lnTo>
                    <a:pt x="190" y="3044"/>
                  </a:lnTo>
                  <a:lnTo>
                    <a:pt x="148" y="3028"/>
                  </a:lnTo>
                  <a:lnTo>
                    <a:pt x="108" y="3006"/>
                  </a:lnTo>
                  <a:lnTo>
                    <a:pt x="73" y="2977"/>
                  </a:lnTo>
                  <a:lnTo>
                    <a:pt x="45" y="2942"/>
                  </a:lnTo>
                  <a:lnTo>
                    <a:pt x="22" y="2902"/>
                  </a:lnTo>
                  <a:lnTo>
                    <a:pt x="6" y="2861"/>
                  </a:lnTo>
                  <a:lnTo>
                    <a:pt x="0" y="2818"/>
                  </a:lnTo>
                  <a:lnTo>
                    <a:pt x="0" y="2775"/>
                  </a:lnTo>
                  <a:lnTo>
                    <a:pt x="6" y="2732"/>
                  </a:lnTo>
                  <a:lnTo>
                    <a:pt x="22" y="2690"/>
                  </a:lnTo>
                  <a:lnTo>
                    <a:pt x="45" y="2650"/>
                  </a:lnTo>
                  <a:lnTo>
                    <a:pt x="73" y="2615"/>
                  </a:lnTo>
                  <a:lnTo>
                    <a:pt x="1744" y="942"/>
                  </a:lnTo>
                  <a:lnTo>
                    <a:pt x="1660" y="537"/>
                  </a:lnTo>
                  <a:lnTo>
                    <a:pt x="1658" y="514"/>
                  </a:lnTo>
                  <a:lnTo>
                    <a:pt x="1663" y="492"/>
                  </a:lnTo>
                  <a:lnTo>
                    <a:pt x="1671" y="473"/>
                  </a:lnTo>
                  <a:lnTo>
                    <a:pt x="1685" y="455"/>
                  </a:lnTo>
                  <a:lnTo>
                    <a:pt x="2114" y="26"/>
                  </a:lnTo>
                  <a:lnTo>
                    <a:pt x="2132" y="11"/>
                  </a:lnTo>
                  <a:lnTo>
                    <a:pt x="2154" y="3"/>
                  </a:lnTo>
                  <a:lnTo>
                    <a:pt x="21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117" name="Shape 10117"/>
          <p:cNvSpPr/>
          <p:nvPr/>
        </p:nvSpPr>
        <p:spPr>
          <a:xfrm>
            <a:off x="6863526" y="1998989"/>
            <a:ext cx="219449" cy="219295"/>
          </a:xfrm>
          <a:custGeom>
            <a:avLst/>
            <a:gdLst/>
            <a:ahLst/>
            <a:cxnLst/>
            <a:rect l="0" t="0" r="0" b="0"/>
            <a:pathLst>
              <a:path w="5698" h="5695" extrusionOk="0">
                <a:moveTo>
                  <a:pt x="4437" y="3104"/>
                </a:moveTo>
                <a:lnTo>
                  <a:pt x="4411" y="3230"/>
                </a:lnTo>
                <a:lnTo>
                  <a:pt x="4376" y="3353"/>
                </a:lnTo>
                <a:lnTo>
                  <a:pt x="4331" y="3470"/>
                </a:lnTo>
                <a:lnTo>
                  <a:pt x="4279" y="3583"/>
                </a:lnTo>
                <a:lnTo>
                  <a:pt x="4217" y="3692"/>
                </a:lnTo>
                <a:lnTo>
                  <a:pt x="4148" y="3796"/>
                </a:lnTo>
                <a:lnTo>
                  <a:pt x="4070" y="3893"/>
                </a:lnTo>
                <a:lnTo>
                  <a:pt x="3985" y="3983"/>
                </a:lnTo>
                <a:lnTo>
                  <a:pt x="3895" y="4068"/>
                </a:lnTo>
                <a:lnTo>
                  <a:pt x="3798" y="4146"/>
                </a:lnTo>
                <a:lnTo>
                  <a:pt x="3694" y="4215"/>
                </a:lnTo>
                <a:lnTo>
                  <a:pt x="3586" y="4275"/>
                </a:lnTo>
                <a:lnTo>
                  <a:pt x="3472" y="4329"/>
                </a:lnTo>
                <a:lnTo>
                  <a:pt x="3354" y="4374"/>
                </a:lnTo>
                <a:lnTo>
                  <a:pt x="3231" y="4409"/>
                </a:lnTo>
                <a:lnTo>
                  <a:pt x="3105" y="4435"/>
                </a:lnTo>
                <a:lnTo>
                  <a:pt x="3105" y="4950"/>
                </a:lnTo>
                <a:lnTo>
                  <a:pt x="3248" y="4930"/>
                </a:lnTo>
                <a:lnTo>
                  <a:pt x="3389" y="4897"/>
                </a:lnTo>
                <a:lnTo>
                  <a:pt x="3524" y="4857"/>
                </a:lnTo>
                <a:lnTo>
                  <a:pt x="3657" y="4807"/>
                </a:lnTo>
                <a:lnTo>
                  <a:pt x="3786" y="4750"/>
                </a:lnTo>
                <a:lnTo>
                  <a:pt x="3909" y="4682"/>
                </a:lnTo>
                <a:lnTo>
                  <a:pt x="4026" y="4609"/>
                </a:lnTo>
                <a:lnTo>
                  <a:pt x="4139" y="4528"/>
                </a:lnTo>
                <a:lnTo>
                  <a:pt x="4246" y="4440"/>
                </a:lnTo>
                <a:lnTo>
                  <a:pt x="4349" y="4345"/>
                </a:lnTo>
                <a:lnTo>
                  <a:pt x="4442" y="4244"/>
                </a:lnTo>
                <a:lnTo>
                  <a:pt x="4531" y="4137"/>
                </a:lnTo>
                <a:lnTo>
                  <a:pt x="4612" y="4024"/>
                </a:lnTo>
                <a:lnTo>
                  <a:pt x="4686" y="3907"/>
                </a:lnTo>
                <a:lnTo>
                  <a:pt x="4752" y="3782"/>
                </a:lnTo>
                <a:lnTo>
                  <a:pt x="4809" y="3654"/>
                </a:lnTo>
                <a:lnTo>
                  <a:pt x="4860" y="3522"/>
                </a:lnTo>
                <a:lnTo>
                  <a:pt x="4900" y="3386"/>
                </a:lnTo>
                <a:lnTo>
                  <a:pt x="4932" y="3247"/>
                </a:lnTo>
                <a:lnTo>
                  <a:pt x="4955" y="3104"/>
                </a:lnTo>
                <a:lnTo>
                  <a:pt x="4437" y="3104"/>
                </a:lnTo>
                <a:close/>
                <a:moveTo>
                  <a:pt x="3105" y="3104"/>
                </a:moveTo>
                <a:lnTo>
                  <a:pt x="3105" y="3535"/>
                </a:lnTo>
                <a:lnTo>
                  <a:pt x="3177" y="3502"/>
                </a:lnTo>
                <a:lnTo>
                  <a:pt x="3245" y="3464"/>
                </a:lnTo>
                <a:lnTo>
                  <a:pt x="3309" y="3417"/>
                </a:lnTo>
                <a:lnTo>
                  <a:pt x="3366" y="3365"/>
                </a:lnTo>
                <a:lnTo>
                  <a:pt x="3420" y="3308"/>
                </a:lnTo>
                <a:lnTo>
                  <a:pt x="3465" y="3244"/>
                </a:lnTo>
                <a:lnTo>
                  <a:pt x="3505" y="3176"/>
                </a:lnTo>
                <a:lnTo>
                  <a:pt x="3536" y="3104"/>
                </a:lnTo>
                <a:lnTo>
                  <a:pt x="3105" y="3104"/>
                </a:lnTo>
                <a:close/>
                <a:moveTo>
                  <a:pt x="2162" y="3104"/>
                </a:moveTo>
                <a:lnTo>
                  <a:pt x="2193" y="3176"/>
                </a:lnTo>
                <a:lnTo>
                  <a:pt x="2231" y="3244"/>
                </a:lnTo>
                <a:lnTo>
                  <a:pt x="2278" y="3308"/>
                </a:lnTo>
                <a:lnTo>
                  <a:pt x="2330" y="3365"/>
                </a:lnTo>
                <a:lnTo>
                  <a:pt x="2389" y="3417"/>
                </a:lnTo>
                <a:lnTo>
                  <a:pt x="2452" y="3464"/>
                </a:lnTo>
                <a:lnTo>
                  <a:pt x="2521" y="3502"/>
                </a:lnTo>
                <a:lnTo>
                  <a:pt x="2592" y="3535"/>
                </a:lnTo>
                <a:lnTo>
                  <a:pt x="2592" y="3104"/>
                </a:lnTo>
                <a:lnTo>
                  <a:pt x="2162" y="3104"/>
                </a:lnTo>
                <a:close/>
                <a:moveTo>
                  <a:pt x="743" y="3104"/>
                </a:moveTo>
                <a:lnTo>
                  <a:pt x="766" y="3247"/>
                </a:lnTo>
                <a:lnTo>
                  <a:pt x="797" y="3386"/>
                </a:lnTo>
                <a:lnTo>
                  <a:pt x="839" y="3522"/>
                </a:lnTo>
                <a:lnTo>
                  <a:pt x="887" y="3654"/>
                </a:lnTo>
                <a:lnTo>
                  <a:pt x="946" y="3782"/>
                </a:lnTo>
                <a:lnTo>
                  <a:pt x="1012" y="3907"/>
                </a:lnTo>
                <a:lnTo>
                  <a:pt x="1085" y="4024"/>
                </a:lnTo>
                <a:lnTo>
                  <a:pt x="1166" y="4137"/>
                </a:lnTo>
                <a:lnTo>
                  <a:pt x="1254" y="4244"/>
                </a:lnTo>
                <a:lnTo>
                  <a:pt x="1350" y="4345"/>
                </a:lnTo>
                <a:lnTo>
                  <a:pt x="1450" y="4440"/>
                </a:lnTo>
                <a:lnTo>
                  <a:pt x="1558" y="4528"/>
                </a:lnTo>
                <a:lnTo>
                  <a:pt x="1672" y="4609"/>
                </a:lnTo>
                <a:lnTo>
                  <a:pt x="1790" y="4682"/>
                </a:lnTo>
                <a:lnTo>
                  <a:pt x="1913" y="4750"/>
                </a:lnTo>
                <a:lnTo>
                  <a:pt x="2041" y="4807"/>
                </a:lnTo>
                <a:lnTo>
                  <a:pt x="2173" y="4857"/>
                </a:lnTo>
                <a:lnTo>
                  <a:pt x="2309" y="4897"/>
                </a:lnTo>
                <a:lnTo>
                  <a:pt x="2450" y="4930"/>
                </a:lnTo>
                <a:lnTo>
                  <a:pt x="2592" y="4950"/>
                </a:lnTo>
                <a:lnTo>
                  <a:pt x="2592" y="4435"/>
                </a:lnTo>
                <a:lnTo>
                  <a:pt x="2467" y="4409"/>
                </a:lnTo>
                <a:lnTo>
                  <a:pt x="2344" y="4374"/>
                </a:lnTo>
                <a:lnTo>
                  <a:pt x="2226" y="4329"/>
                </a:lnTo>
                <a:lnTo>
                  <a:pt x="2112" y="4275"/>
                </a:lnTo>
                <a:lnTo>
                  <a:pt x="2003" y="4215"/>
                </a:lnTo>
                <a:lnTo>
                  <a:pt x="1901" y="4146"/>
                </a:lnTo>
                <a:lnTo>
                  <a:pt x="1804" y="4068"/>
                </a:lnTo>
                <a:lnTo>
                  <a:pt x="1712" y="3983"/>
                </a:lnTo>
                <a:lnTo>
                  <a:pt x="1627" y="3893"/>
                </a:lnTo>
                <a:lnTo>
                  <a:pt x="1551" y="3796"/>
                </a:lnTo>
                <a:lnTo>
                  <a:pt x="1481" y="3692"/>
                </a:lnTo>
                <a:lnTo>
                  <a:pt x="1419" y="3583"/>
                </a:lnTo>
                <a:lnTo>
                  <a:pt x="1365" y="3470"/>
                </a:lnTo>
                <a:lnTo>
                  <a:pt x="1322" y="3353"/>
                </a:lnTo>
                <a:lnTo>
                  <a:pt x="1286" y="3230"/>
                </a:lnTo>
                <a:lnTo>
                  <a:pt x="1261" y="3104"/>
                </a:lnTo>
                <a:lnTo>
                  <a:pt x="743" y="3104"/>
                </a:lnTo>
                <a:close/>
                <a:moveTo>
                  <a:pt x="3105" y="2162"/>
                </a:moveTo>
                <a:lnTo>
                  <a:pt x="3105" y="2591"/>
                </a:lnTo>
                <a:lnTo>
                  <a:pt x="3536" y="2591"/>
                </a:lnTo>
                <a:lnTo>
                  <a:pt x="3505" y="2518"/>
                </a:lnTo>
                <a:lnTo>
                  <a:pt x="3465" y="2451"/>
                </a:lnTo>
                <a:lnTo>
                  <a:pt x="3420" y="2387"/>
                </a:lnTo>
                <a:lnTo>
                  <a:pt x="3366" y="2330"/>
                </a:lnTo>
                <a:lnTo>
                  <a:pt x="3309" y="2278"/>
                </a:lnTo>
                <a:lnTo>
                  <a:pt x="3245" y="2231"/>
                </a:lnTo>
                <a:lnTo>
                  <a:pt x="3177" y="2193"/>
                </a:lnTo>
                <a:lnTo>
                  <a:pt x="3105" y="2162"/>
                </a:lnTo>
                <a:close/>
                <a:moveTo>
                  <a:pt x="2592" y="2162"/>
                </a:moveTo>
                <a:lnTo>
                  <a:pt x="2521" y="2193"/>
                </a:lnTo>
                <a:lnTo>
                  <a:pt x="2452" y="2231"/>
                </a:lnTo>
                <a:lnTo>
                  <a:pt x="2389" y="2278"/>
                </a:lnTo>
                <a:lnTo>
                  <a:pt x="2330" y="2330"/>
                </a:lnTo>
                <a:lnTo>
                  <a:pt x="2278" y="2387"/>
                </a:lnTo>
                <a:lnTo>
                  <a:pt x="2231" y="2451"/>
                </a:lnTo>
                <a:lnTo>
                  <a:pt x="2193" y="2518"/>
                </a:lnTo>
                <a:lnTo>
                  <a:pt x="2162" y="2591"/>
                </a:lnTo>
                <a:lnTo>
                  <a:pt x="2592" y="2591"/>
                </a:lnTo>
                <a:lnTo>
                  <a:pt x="2592" y="2162"/>
                </a:lnTo>
                <a:close/>
                <a:moveTo>
                  <a:pt x="3105" y="744"/>
                </a:moveTo>
                <a:lnTo>
                  <a:pt x="3105" y="1260"/>
                </a:lnTo>
                <a:lnTo>
                  <a:pt x="3231" y="1286"/>
                </a:lnTo>
                <a:lnTo>
                  <a:pt x="3354" y="1321"/>
                </a:lnTo>
                <a:lnTo>
                  <a:pt x="3472" y="1366"/>
                </a:lnTo>
                <a:lnTo>
                  <a:pt x="3586" y="1419"/>
                </a:lnTo>
                <a:lnTo>
                  <a:pt x="3694" y="1480"/>
                </a:lnTo>
                <a:lnTo>
                  <a:pt x="3798" y="1551"/>
                </a:lnTo>
                <a:lnTo>
                  <a:pt x="3895" y="1627"/>
                </a:lnTo>
                <a:lnTo>
                  <a:pt x="3985" y="1712"/>
                </a:lnTo>
                <a:lnTo>
                  <a:pt x="4070" y="1802"/>
                </a:lnTo>
                <a:lnTo>
                  <a:pt x="4148" y="1901"/>
                </a:lnTo>
                <a:lnTo>
                  <a:pt x="4217" y="2003"/>
                </a:lnTo>
                <a:lnTo>
                  <a:pt x="4279" y="2112"/>
                </a:lnTo>
                <a:lnTo>
                  <a:pt x="4331" y="2224"/>
                </a:lnTo>
                <a:lnTo>
                  <a:pt x="4376" y="2344"/>
                </a:lnTo>
                <a:lnTo>
                  <a:pt x="4411" y="2465"/>
                </a:lnTo>
                <a:lnTo>
                  <a:pt x="4437" y="2591"/>
                </a:lnTo>
                <a:lnTo>
                  <a:pt x="4955" y="2591"/>
                </a:lnTo>
                <a:lnTo>
                  <a:pt x="4932" y="2449"/>
                </a:lnTo>
                <a:lnTo>
                  <a:pt x="4900" y="2309"/>
                </a:lnTo>
                <a:lnTo>
                  <a:pt x="4860" y="2172"/>
                </a:lnTo>
                <a:lnTo>
                  <a:pt x="4809" y="2041"/>
                </a:lnTo>
                <a:lnTo>
                  <a:pt x="4752" y="1913"/>
                </a:lnTo>
                <a:lnTo>
                  <a:pt x="4686" y="1790"/>
                </a:lnTo>
                <a:lnTo>
                  <a:pt x="4612" y="1670"/>
                </a:lnTo>
                <a:lnTo>
                  <a:pt x="4531" y="1558"/>
                </a:lnTo>
                <a:lnTo>
                  <a:pt x="4442" y="1451"/>
                </a:lnTo>
                <a:lnTo>
                  <a:pt x="4349" y="1350"/>
                </a:lnTo>
                <a:lnTo>
                  <a:pt x="4246" y="1255"/>
                </a:lnTo>
                <a:lnTo>
                  <a:pt x="4139" y="1167"/>
                </a:lnTo>
                <a:lnTo>
                  <a:pt x="4026" y="1085"/>
                </a:lnTo>
                <a:lnTo>
                  <a:pt x="3909" y="1013"/>
                </a:lnTo>
                <a:lnTo>
                  <a:pt x="3786" y="947"/>
                </a:lnTo>
                <a:lnTo>
                  <a:pt x="3657" y="888"/>
                </a:lnTo>
                <a:lnTo>
                  <a:pt x="3524" y="839"/>
                </a:lnTo>
                <a:lnTo>
                  <a:pt x="3389" y="798"/>
                </a:lnTo>
                <a:lnTo>
                  <a:pt x="3248" y="767"/>
                </a:lnTo>
                <a:lnTo>
                  <a:pt x="3105" y="744"/>
                </a:lnTo>
                <a:close/>
                <a:moveTo>
                  <a:pt x="2592" y="744"/>
                </a:moveTo>
                <a:lnTo>
                  <a:pt x="2450" y="767"/>
                </a:lnTo>
                <a:lnTo>
                  <a:pt x="2309" y="798"/>
                </a:lnTo>
                <a:lnTo>
                  <a:pt x="2173" y="839"/>
                </a:lnTo>
                <a:lnTo>
                  <a:pt x="2041" y="888"/>
                </a:lnTo>
                <a:lnTo>
                  <a:pt x="1913" y="947"/>
                </a:lnTo>
                <a:lnTo>
                  <a:pt x="1790" y="1013"/>
                </a:lnTo>
                <a:lnTo>
                  <a:pt x="1672" y="1085"/>
                </a:lnTo>
                <a:lnTo>
                  <a:pt x="1558" y="1167"/>
                </a:lnTo>
                <a:lnTo>
                  <a:pt x="1450" y="1255"/>
                </a:lnTo>
                <a:lnTo>
                  <a:pt x="1350" y="1350"/>
                </a:lnTo>
                <a:lnTo>
                  <a:pt x="1254" y="1451"/>
                </a:lnTo>
                <a:lnTo>
                  <a:pt x="1166" y="1558"/>
                </a:lnTo>
                <a:lnTo>
                  <a:pt x="1085" y="1670"/>
                </a:lnTo>
                <a:lnTo>
                  <a:pt x="1012" y="1790"/>
                </a:lnTo>
                <a:lnTo>
                  <a:pt x="946" y="1913"/>
                </a:lnTo>
                <a:lnTo>
                  <a:pt x="887" y="2041"/>
                </a:lnTo>
                <a:lnTo>
                  <a:pt x="839" y="2172"/>
                </a:lnTo>
                <a:lnTo>
                  <a:pt x="797" y="2309"/>
                </a:lnTo>
                <a:lnTo>
                  <a:pt x="766" y="2449"/>
                </a:lnTo>
                <a:lnTo>
                  <a:pt x="743" y="2591"/>
                </a:lnTo>
                <a:lnTo>
                  <a:pt x="1261" y="2591"/>
                </a:lnTo>
                <a:lnTo>
                  <a:pt x="1286" y="2465"/>
                </a:lnTo>
                <a:lnTo>
                  <a:pt x="1322" y="2344"/>
                </a:lnTo>
                <a:lnTo>
                  <a:pt x="1365" y="2224"/>
                </a:lnTo>
                <a:lnTo>
                  <a:pt x="1419" y="2112"/>
                </a:lnTo>
                <a:lnTo>
                  <a:pt x="1481" y="2003"/>
                </a:lnTo>
                <a:lnTo>
                  <a:pt x="1551" y="1901"/>
                </a:lnTo>
                <a:lnTo>
                  <a:pt x="1627" y="1802"/>
                </a:lnTo>
                <a:lnTo>
                  <a:pt x="1712" y="1712"/>
                </a:lnTo>
                <a:lnTo>
                  <a:pt x="1804" y="1627"/>
                </a:lnTo>
                <a:lnTo>
                  <a:pt x="1901" y="1551"/>
                </a:lnTo>
                <a:lnTo>
                  <a:pt x="2003" y="1480"/>
                </a:lnTo>
                <a:lnTo>
                  <a:pt x="2112" y="1419"/>
                </a:lnTo>
                <a:lnTo>
                  <a:pt x="2226" y="1366"/>
                </a:lnTo>
                <a:lnTo>
                  <a:pt x="2344" y="1321"/>
                </a:lnTo>
                <a:lnTo>
                  <a:pt x="2467" y="1286"/>
                </a:lnTo>
                <a:lnTo>
                  <a:pt x="2592" y="1260"/>
                </a:lnTo>
                <a:lnTo>
                  <a:pt x="2592" y="744"/>
                </a:lnTo>
                <a:close/>
                <a:moveTo>
                  <a:pt x="2848" y="0"/>
                </a:moveTo>
                <a:lnTo>
                  <a:pt x="3011" y="5"/>
                </a:lnTo>
                <a:lnTo>
                  <a:pt x="3172" y="19"/>
                </a:lnTo>
                <a:lnTo>
                  <a:pt x="3330" y="42"/>
                </a:lnTo>
                <a:lnTo>
                  <a:pt x="3488" y="73"/>
                </a:lnTo>
                <a:lnTo>
                  <a:pt x="3640" y="113"/>
                </a:lnTo>
                <a:lnTo>
                  <a:pt x="3792" y="159"/>
                </a:lnTo>
                <a:lnTo>
                  <a:pt x="3940" y="216"/>
                </a:lnTo>
                <a:lnTo>
                  <a:pt x="4084" y="280"/>
                </a:lnTo>
                <a:lnTo>
                  <a:pt x="4226" y="353"/>
                </a:lnTo>
                <a:lnTo>
                  <a:pt x="4362" y="434"/>
                </a:lnTo>
                <a:lnTo>
                  <a:pt x="4494" y="523"/>
                </a:lnTo>
                <a:lnTo>
                  <a:pt x="4622" y="620"/>
                </a:lnTo>
                <a:lnTo>
                  <a:pt x="4745" y="724"/>
                </a:lnTo>
                <a:lnTo>
                  <a:pt x="4863" y="834"/>
                </a:lnTo>
                <a:lnTo>
                  <a:pt x="4976" y="952"/>
                </a:lnTo>
                <a:lnTo>
                  <a:pt x="5080" y="1075"/>
                </a:lnTo>
                <a:lnTo>
                  <a:pt x="5175" y="1203"/>
                </a:lnTo>
                <a:lnTo>
                  <a:pt x="5265" y="1336"/>
                </a:lnTo>
                <a:lnTo>
                  <a:pt x="5345" y="1473"/>
                </a:lnTo>
                <a:lnTo>
                  <a:pt x="5418" y="1613"/>
                </a:lnTo>
                <a:lnTo>
                  <a:pt x="5483" y="1757"/>
                </a:lnTo>
                <a:lnTo>
                  <a:pt x="5539" y="1906"/>
                </a:lnTo>
                <a:lnTo>
                  <a:pt x="5587" y="2056"/>
                </a:lnTo>
                <a:lnTo>
                  <a:pt x="5627" y="2210"/>
                </a:lnTo>
                <a:lnTo>
                  <a:pt x="5658" y="2366"/>
                </a:lnTo>
                <a:lnTo>
                  <a:pt x="5681" y="2525"/>
                </a:lnTo>
                <a:lnTo>
                  <a:pt x="5693" y="2685"/>
                </a:lnTo>
                <a:lnTo>
                  <a:pt x="5698" y="2847"/>
                </a:lnTo>
                <a:lnTo>
                  <a:pt x="5693" y="3010"/>
                </a:lnTo>
                <a:lnTo>
                  <a:pt x="5681" y="3171"/>
                </a:lnTo>
                <a:lnTo>
                  <a:pt x="5658" y="3329"/>
                </a:lnTo>
                <a:lnTo>
                  <a:pt x="5627" y="3484"/>
                </a:lnTo>
                <a:lnTo>
                  <a:pt x="5587" y="3638"/>
                </a:lnTo>
                <a:lnTo>
                  <a:pt x="5539" y="3789"/>
                </a:lnTo>
                <a:lnTo>
                  <a:pt x="5483" y="3938"/>
                </a:lnTo>
                <a:lnTo>
                  <a:pt x="5418" y="4081"/>
                </a:lnTo>
                <a:lnTo>
                  <a:pt x="5345" y="4223"/>
                </a:lnTo>
                <a:lnTo>
                  <a:pt x="5265" y="4360"/>
                </a:lnTo>
                <a:lnTo>
                  <a:pt x="5175" y="4492"/>
                </a:lnTo>
                <a:lnTo>
                  <a:pt x="5080" y="4620"/>
                </a:lnTo>
                <a:lnTo>
                  <a:pt x="4976" y="4743"/>
                </a:lnTo>
                <a:lnTo>
                  <a:pt x="4863" y="4860"/>
                </a:lnTo>
                <a:lnTo>
                  <a:pt x="4745" y="4971"/>
                </a:lnTo>
                <a:lnTo>
                  <a:pt x="4622" y="5077"/>
                </a:lnTo>
                <a:lnTo>
                  <a:pt x="4494" y="5172"/>
                </a:lnTo>
                <a:lnTo>
                  <a:pt x="4362" y="5260"/>
                </a:lnTo>
                <a:lnTo>
                  <a:pt x="4226" y="5342"/>
                </a:lnTo>
                <a:lnTo>
                  <a:pt x="4084" y="5414"/>
                </a:lnTo>
                <a:lnTo>
                  <a:pt x="3940" y="5478"/>
                </a:lnTo>
                <a:lnTo>
                  <a:pt x="3792" y="5535"/>
                </a:lnTo>
                <a:lnTo>
                  <a:pt x="3640" y="5584"/>
                </a:lnTo>
                <a:lnTo>
                  <a:pt x="3488" y="5624"/>
                </a:lnTo>
                <a:lnTo>
                  <a:pt x="3330" y="5653"/>
                </a:lnTo>
                <a:lnTo>
                  <a:pt x="3172" y="5676"/>
                </a:lnTo>
                <a:lnTo>
                  <a:pt x="3011" y="5689"/>
                </a:lnTo>
                <a:lnTo>
                  <a:pt x="2848" y="5695"/>
                </a:lnTo>
                <a:lnTo>
                  <a:pt x="2687" y="5689"/>
                </a:lnTo>
                <a:lnTo>
                  <a:pt x="2526" y="5676"/>
                </a:lnTo>
                <a:lnTo>
                  <a:pt x="2367" y="5653"/>
                </a:lnTo>
                <a:lnTo>
                  <a:pt x="2211" y="5624"/>
                </a:lnTo>
                <a:lnTo>
                  <a:pt x="2057" y="5584"/>
                </a:lnTo>
                <a:lnTo>
                  <a:pt x="1906" y="5535"/>
                </a:lnTo>
                <a:lnTo>
                  <a:pt x="1759" y="5478"/>
                </a:lnTo>
                <a:lnTo>
                  <a:pt x="1613" y="5414"/>
                </a:lnTo>
                <a:lnTo>
                  <a:pt x="1473" y="5342"/>
                </a:lnTo>
                <a:lnTo>
                  <a:pt x="1336" y="5260"/>
                </a:lnTo>
                <a:lnTo>
                  <a:pt x="1202" y="5172"/>
                </a:lnTo>
                <a:lnTo>
                  <a:pt x="1076" y="5077"/>
                </a:lnTo>
                <a:lnTo>
                  <a:pt x="951" y="4971"/>
                </a:lnTo>
                <a:lnTo>
                  <a:pt x="833" y="4860"/>
                </a:lnTo>
                <a:lnTo>
                  <a:pt x="722" y="4743"/>
                </a:lnTo>
                <a:lnTo>
                  <a:pt x="619" y="4620"/>
                </a:lnTo>
                <a:lnTo>
                  <a:pt x="521" y="4492"/>
                </a:lnTo>
                <a:lnTo>
                  <a:pt x="433" y="4360"/>
                </a:lnTo>
                <a:lnTo>
                  <a:pt x="352" y="4223"/>
                </a:lnTo>
                <a:lnTo>
                  <a:pt x="279" y="4081"/>
                </a:lnTo>
                <a:lnTo>
                  <a:pt x="215" y="3938"/>
                </a:lnTo>
                <a:lnTo>
                  <a:pt x="158" y="3789"/>
                </a:lnTo>
                <a:lnTo>
                  <a:pt x="111" y="3638"/>
                </a:lnTo>
                <a:lnTo>
                  <a:pt x="71" y="3484"/>
                </a:lnTo>
                <a:lnTo>
                  <a:pt x="40" y="3329"/>
                </a:lnTo>
                <a:lnTo>
                  <a:pt x="17" y="3171"/>
                </a:lnTo>
                <a:lnTo>
                  <a:pt x="3" y="3010"/>
                </a:lnTo>
                <a:lnTo>
                  <a:pt x="0" y="2847"/>
                </a:lnTo>
                <a:lnTo>
                  <a:pt x="3" y="2685"/>
                </a:lnTo>
                <a:lnTo>
                  <a:pt x="17" y="2525"/>
                </a:lnTo>
                <a:lnTo>
                  <a:pt x="40" y="2366"/>
                </a:lnTo>
                <a:lnTo>
                  <a:pt x="71" y="2210"/>
                </a:lnTo>
                <a:lnTo>
                  <a:pt x="111" y="2056"/>
                </a:lnTo>
                <a:lnTo>
                  <a:pt x="158" y="1906"/>
                </a:lnTo>
                <a:lnTo>
                  <a:pt x="215" y="1757"/>
                </a:lnTo>
                <a:lnTo>
                  <a:pt x="279" y="1613"/>
                </a:lnTo>
                <a:lnTo>
                  <a:pt x="352" y="1473"/>
                </a:lnTo>
                <a:lnTo>
                  <a:pt x="433" y="1336"/>
                </a:lnTo>
                <a:lnTo>
                  <a:pt x="521" y="1203"/>
                </a:lnTo>
                <a:lnTo>
                  <a:pt x="619" y="1075"/>
                </a:lnTo>
                <a:lnTo>
                  <a:pt x="722" y="952"/>
                </a:lnTo>
                <a:lnTo>
                  <a:pt x="833" y="834"/>
                </a:lnTo>
                <a:lnTo>
                  <a:pt x="951" y="724"/>
                </a:lnTo>
                <a:lnTo>
                  <a:pt x="1076" y="620"/>
                </a:lnTo>
                <a:lnTo>
                  <a:pt x="1202" y="523"/>
                </a:lnTo>
                <a:lnTo>
                  <a:pt x="1336" y="434"/>
                </a:lnTo>
                <a:lnTo>
                  <a:pt x="1473" y="353"/>
                </a:lnTo>
                <a:lnTo>
                  <a:pt x="1613" y="280"/>
                </a:lnTo>
                <a:lnTo>
                  <a:pt x="1759" y="216"/>
                </a:lnTo>
                <a:lnTo>
                  <a:pt x="1906" y="159"/>
                </a:lnTo>
                <a:lnTo>
                  <a:pt x="2057" y="113"/>
                </a:lnTo>
                <a:lnTo>
                  <a:pt x="2211" y="73"/>
                </a:lnTo>
                <a:lnTo>
                  <a:pt x="2367" y="42"/>
                </a:lnTo>
                <a:lnTo>
                  <a:pt x="2526" y="19"/>
                </a:lnTo>
                <a:lnTo>
                  <a:pt x="2687" y="5"/>
                </a:lnTo>
                <a:lnTo>
                  <a:pt x="28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118" name="Shape 10118"/>
          <p:cNvGrpSpPr/>
          <p:nvPr/>
        </p:nvGrpSpPr>
        <p:grpSpPr>
          <a:xfrm>
            <a:off x="8005003" y="1970616"/>
            <a:ext cx="223361" cy="276040"/>
            <a:chOff x="6990" y="1200"/>
            <a:chExt cx="212" cy="262"/>
          </a:xfrm>
        </p:grpSpPr>
        <p:sp>
          <p:nvSpPr>
            <p:cNvPr id="10119" name="Shape 10119"/>
            <p:cNvSpPr/>
            <p:nvPr/>
          </p:nvSpPr>
          <p:spPr>
            <a:xfrm>
              <a:off x="7019" y="1319"/>
              <a:ext cx="154" cy="54"/>
            </a:xfrm>
            <a:custGeom>
              <a:avLst/>
              <a:gdLst/>
              <a:ahLst/>
              <a:cxnLst/>
              <a:rect l="0" t="0" r="0" b="0"/>
              <a:pathLst>
                <a:path w="2000" h="705" extrusionOk="0">
                  <a:moveTo>
                    <a:pt x="925" y="0"/>
                  </a:moveTo>
                  <a:lnTo>
                    <a:pt x="1074" y="0"/>
                  </a:lnTo>
                  <a:lnTo>
                    <a:pt x="1074" y="271"/>
                  </a:lnTo>
                  <a:lnTo>
                    <a:pt x="1925" y="271"/>
                  </a:lnTo>
                  <a:lnTo>
                    <a:pt x="1945" y="274"/>
                  </a:lnTo>
                  <a:lnTo>
                    <a:pt x="1962" y="282"/>
                  </a:lnTo>
                  <a:lnTo>
                    <a:pt x="1978" y="293"/>
                  </a:lnTo>
                  <a:lnTo>
                    <a:pt x="1989" y="308"/>
                  </a:lnTo>
                  <a:lnTo>
                    <a:pt x="1997" y="326"/>
                  </a:lnTo>
                  <a:lnTo>
                    <a:pt x="2000" y="346"/>
                  </a:lnTo>
                  <a:lnTo>
                    <a:pt x="2000" y="705"/>
                  </a:lnTo>
                  <a:lnTo>
                    <a:pt x="1850" y="705"/>
                  </a:lnTo>
                  <a:lnTo>
                    <a:pt x="1850" y="421"/>
                  </a:lnTo>
                  <a:lnTo>
                    <a:pt x="149" y="421"/>
                  </a:lnTo>
                  <a:lnTo>
                    <a:pt x="149" y="695"/>
                  </a:lnTo>
                  <a:lnTo>
                    <a:pt x="0" y="695"/>
                  </a:lnTo>
                  <a:lnTo>
                    <a:pt x="0" y="346"/>
                  </a:lnTo>
                  <a:lnTo>
                    <a:pt x="2" y="326"/>
                  </a:lnTo>
                  <a:lnTo>
                    <a:pt x="10" y="308"/>
                  </a:lnTo>
                  <a:lnTo>
                    <a:pt x="22" y="293"/>
                  </a:lnTo>
                  <a:lnTo>
                    <a:pt x="36" y="282"/>
                  </a:lnTo>
                  <a:lnTo>
                    <a:pt x="54" y="274"/>
                  </a:lnTo>
                  <a:lnTo>
                    <a:pt x="75" y="271"/>
                  </a:lnTo>
                  <a:lnTo>
                    <a:pt x="925" y="271"/>
                  </a:lnTo>
                  <a:lnTo>
                    <a:pt x="9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0" name="Shape 10120"/>
            <p:cNvSpPr/>
            <p:nvPr/>
          </p:nvSpPr>
          <p:spPr>
            <a:xfrm>
              <a:off x="7049" y="1264"/>
              <a:ext cx="93" cy="43"/>
            </a:xfrm>
            <a:custGeom>
              <a:avLst/>
              <a:gdLst/>
              <a:ahLst/>
              <a:cxnLst/>
              <a:rect l="0" t="0" r="0" b="0"/>
              <a:pathLst>
                <a:path w="1205" h="557" extrusionOk="0">
                  <a:moveTo>
                    <a:pt x="390" y="0"/>
                  </a:moveTo>
                  <a:lnTo>
                    <a:pt x="505" y="359"/>
                  </a:lnTo>
                  <a:lnTo>
                    <a:pt x="520" y="407"/>
                  </a:lnTo>
                  <a:lnTo>
                    <a:pt x="571" y="263"/>
                  </a:lnTo>
                  <a:lnTo>
                    <a:pt x="553" y="236"/>
                  </a:lnTo>
                  <a:lnTo>
                    <a:pt x="539" y="213"/>
                  </a:lnTo>
                  <a:lnTo>
                    <a:pt x="530" y="191"/>
                  </a:lnTo>
                  <a:lnTo>
                    <a:pt x="524" y="172"/>
                  </a:lnTo>
                  <a:lnTo>
                    <a:pt x="521" y="157"/>
                  </a:lnTo>
                  <a:lnTo>
                    <a:pt x="522" y="142"/>
                  </a:lnTo>
                  <a:lnTo>
                    <a:pt x="526" y="131"/>
                  </a:lnTo>
                  <a:lnTo>
                    <a:pt x="531" y="121"/>
                  </a:lnTo>
                  <a:lnTo>
                    <a:pt x="538" y="113"/>
                  </a:lnTo>
                  <a:lnTo>
                    <a:pt x="546" y="107"/>
                  </a:lnTo>
                  <a:lnTo>
                    <a:pt x="555" y="102"/>
                  </a:lnTo>
                  <a:lnTo>
                    <a:pt x="564" y="99"/>
                  </a:lnTo>
                  <a:lnTo>
                    <a:pt x="573" y="96"/>
                  </a:lnTo>
                  <a:lnTo>
                    <a:pt x="583" y="94"/>
                  </a:lnTo>
                  <a:lnTo>
                    <a:pt x="590" y="93"/>
                  </a:lnTo>
                  <a:lnTo>
                    <a:pt x="597" y="93"/>
                  </a:lnTo>
                  <a:lnTo>
                    <a:pt x="601" y="92"/>
                  </a:lnTo>
                  <a:lnTo>
                    <a:pt x="603" y="92"/>
                  </a:lnTo>
                  <a:lnTo>
                    <a:pt x="608" y="93"/>
                  </a:lnTo>
                  <a:lnTo>
                    <a:pt x="615" y="93"/>
                  </a:lnTo>
                  <a:lnTo>
                    <a:pt x="622" y="94"/>
                  </a:lnTo>
                  <a:lnTo>
                    <a:pt x="631" y="96"/>
                  </a:lnTo>
                  <a:lnTo>
                    <a:pt x="641" y="99"/>
                  </a:lnTo>
                  <a:lnTo>
                    <a:pt x="650" y="102"/>
                  </a:lnTo>
                  <a:lnTo>
                    <a:pt x="658" y="107"/>
                  </a:lnTo>
                  <a:lnTo>
                    <a:pt x="667" y="113"/>
                  </a:lnTo>
                  <a:lnTo>
                    <a:pt x="674" y="121"/>
                  </a:lnTo>
                  <a:lnTo>
                    <a:pt x="679" y="131"/>
                  </a:lnTo>
                  <a:lnTo>
                    <a:pt x="682" y="142"/>
                  </a:lnTo>
                  <a:lnTo>
                    <a:pt x="682" y="157"/>
                  </a:lnTo>
                  <a:lnTo>
                    <a:pt x="680" y="172"/>
                  </a:lnTo>
                  <a:lnTo>
                    <a:pt x="675" y="191"/>
                  </a:lnTo>
                  <a:lnTo>
                    <a:pt x="666" y="213"/>
                  </a:lnTo>
                  <a:lnTo>
                    <a:pt x="652" y="236"/>
                  </a:lnTo>
                  <a:lnTo>
                    <a:pt x="634" y="263"/>
                  </a:lnTo>
                  <a:lnTo>
                    <a:pt x="684" y="407"/>
                  </a:lnTo>
                  <a:lnTo>
                    <a:pt x="700" y="359"/>
                  </a:lnTo>
                  <a:lnTo>
                    <a:pt x="814" y="0"/>
                  </a:lnTo>
                  <a:lnTo>
                    <a:pt x="816" y="1"/>
                  </a:lnTo>
                  <a:lnTo>
                    <a:pt x="823" y="5"/>
                  </a:lnTo>
                  <a:lnTo>
                    <a:pt x="833" y="12"/>
                  </a:lnTo>
                  <a:lnTo>
                    <a:pt x="848" y="20"/>
                  </a:lnTo>
                  <a:lnTo>
                    <a:pt x="865" y="30"/>
                  </a:lnTo>
                  <a:lnTo>
                    <a:pt x="888" y="42"/>
                  </a:lnTo>
                  <a:lnTo>
                    <a:pt x="913" y="55"/>
                  </a:lnTo>
                  <a:lnTo>
                    <a:pt x="942" y="69"/>
                  </a:lnTo>
                  <a:lnTo>
                    <a:pt x="975" y="83"/>
                  </a:lnTo>
                  <a:lnTo>
                    <a:pt x="1011" y="99"/>
                  </a:lnTo>
                  <a:lnTo>
                    <a:pt x="1050" y="114"/>
                  </a:lnTo>
                  <a:lnTo>
                    <a:pt x="1082" y="128"/>
                  </a:lnTo>
                  <a:lnTo>
                    <a:pt x="1109" y="144"/>
                  </a:lnTo>
                  <a:lnTo>
                    <a:pt x="1132" y="163"/>
                  </a:lnTo>
                  <a:lnTo>
                    <a:pt x="1151" y="184"/>
                  </a:lnTo>
                  <a:lnTo>
                    <a:pt x="1166" y="207"/>
                  </a:lnTo>
                  <a:lnTo>
                    <a:pt x="1178" y="234"/>
                  </a:lnTo>
                  <a:lnTo>
                    <a:pt x="1187" y="263"/>
                  </a:lnTo>
                  <a:lnTo>
                    <a:pt x="1193" y="295"/>
                  </a:lnTo>
                  <a:lnTo>
                    <a:pt x="1199" y="332"/>
                  </a:lnTo>
                  <a:lnTo>
                    <a:pt x="1202" y="370"/>
                  </a:lnTo>
                  <a:lnTo>
                    <a:pt x="1203" y="411"/>
                  </a:lnTo>
                  <a:lnTo>
                    <a:pt x="1204" y="456"/>
                  </a:lnTo>
                  <a:lnTo>
                    <a:pt x="1205" y="505"/>
                  </a:lnTo>
                  <a:lnTo>
                    <a:pt x="1205" y="557"/>
                  </a:lnTo>
                  <a:lnTo>
                    <a:pt x="0" y="557"/>
                  </a:lnTo>
                  <a:lnTo>
                    <a:pt x="0" y="505"/>
                  </a:lnTo>
                  <a:lnTo>
                    <a:pt x="1" y="456"/>
                  </a:lnTo>
                  <a:lnTo>
                    <a:pt x="1" y="411"/>
                  </a:lnTo>
                  <a:lnTo>
                    <a:pt x="3" y="369"/>
                  </a:lnTo>
                  <a:lnTo>
                    <a:pt x="6" y="331"/>
                  </a:lnTo>
                  <a:lnTo>
                    <a:pt x="10" y="295"/>
                  </a:lnTo>
                  <a:lnTo>
                    <a:pt x="18" y="263"/>
                  </a:lnTo>
                  <a:lnTo>
                    <a:pt x="27" y="234"/>
                  </a:lnTo>
                  <a:lnTo>
                    <a:pt x="38" y="207"/>
                  </a:lnTo>
                  <a:lnTo>
                    <a:pt x="54" y="184"/>
                  </a:lnTo>
                  <a:lnTo>
                    <a:pt x="73" y="163"/>
                  </a:lnTo>
                  <a:lnTo>
                    <a:pt x="95" y="144"/>
                  </a:lnTo>
                  <a:lnTo>
                    <a:pt x="122" y="128"/>
                  </a:lnTo>
                  <a:lnTo>
                    <a:pt x="155" y="114"/>
                  </a:lnTo>
                  <a:lnTo>
                    <a:pt x="194" y="99"/>
                  </a:lnTo>
                  <a:lnTo>
                    <a:pt x="229" y="83"/>
                  </a:lnTo>
                  <a:lnTo>
                    <a:pt x="262" y="69"/>
                  </a:lnTo>
                  <a:lnTo>
                    <a:pt x="291" y="55"/>
                  </a:lnTo>
                  <a:lnTo>
                    <a:pt x="317" y="43"/>
                  </a:lnTo>
                  <a:lnTo>
                    <a:pt x="339" y="30"/>
                  </a:lnTo>
                  <a:lnTo>
                    <a:pt x="357" y="20"/>
                  </a:lnTo>
                  <a:lnTo>
                    <a:pt x="372" y="12"/>
                  </a:lnTo>
                  <a:lnTo>
                    <a:pt x="382" y="5"/>
                  </a:lnTo>
                  <a:lnTo>
                    <a:pt x="388" y="1"/>
                  </a:lnTo>
                  <a:lnTo>
                    <a:pt x="3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1" name="Shape 10121"/>
            <p:cNvSpPr/>
            <p:nvPr/>
          </p:nvSpPr>
          <p:spPr>
            <a:xfrm>
              <a:off x="7071" y="1200"/>
              <a:ext cx="49" cy="65"/>
            </a:xfrm>
            <a:custGeom>
              <a:avLst/>
              <a:gdLst/>
              <a:ahLst/>
              <a:cxnLst/>
              <a:rect l="0" t="0" r="0" b="0"/>
              <a:pathLst>
                <a:path w="636" h="844" extrusionOk="0">
                  <a:moveTo>
                    <a:pt x="331" y="0"/>
                  </a:moveTo>
                  <a:lnTo>
                    <a:pt x="360" y="2"/>
                  </a:lnTo>
                  <a:lnTo>
                    <a:pt x="387" y="7"/>
                  </a:lnTo>
                  <a:lnTo>
                    <a:pt x="411" y="15"/>
                  </a:lnTo>
                  <a:lnTo>
                    <a:pt x="433" y="23"/>
                  </a:lnTo>
                  <a:lnTo>
                    <a:pt x="452" y="33"/>
                  </a:lnTo>
                  <a:lnTo>
                    <a:pt x="473" y="47"/>
                  </a:lnTo>
                  <a:lnTo>
                    <a:pt x="491" y="60"/>
                  </a:lnTo>
                  <a:lnTo>
                    <a:pt x="504" y="73"/>
                  </a:lnTo>
                  <a:lnTo>
                    <a:pt x="515" y="85"/>
                  </a:lnTo>
                  <a:lnTo>
                    <a:pt x="521" y="94"/>
                  </a:lnTo>
                  <a:lnTo>
                    <a:pt x="525" y="101"/>
                  </a:lnTo>
                  <a:lnTo>
                    <a:pt x="526" y="103"/>
                  </a:lnTo>
                  <a:lnTo>
                    <a:pt x="528" y="103"/>
                  </a:lnTo>
                  <a:lnTo>
                    <a:pt x="531" y="103"/>
                  </a:lnTo>
                  <a:lnTo>
                    <a:pt x="535" y="105"/>
                  </a:lnTo>
                  <a:lnTo>
                    <a:pt x="542" y="106"/>
                  </a:lnTo>
                  <a:lnTo>
                    <a:pt x="549" y="110"/>
                  </a:lnTo>
                  <a:lnTo>
                    <a:pt x="557" y="114"/>
                  </a:lnTo>
                  <a:lnTo>
                    <a:pt x="566" y="120"/>
                  </a:lnTo>
                  <a:lnTo>
                    <a:pt x="575" y="128"/>
                  </a:lnTo>
                  <a:lnTo>
                    <a:pt x="583" y="138"/>
                  </a:lnTo>
                  <a:lnTo>
                    <a:pt x="592" y="150"/>
                  </a:lnTo>
                  <a:lnTo>
                    <a:pt x="600" y="166"/>
                  </a:lnTo>
                  <a:lnTo>
                    <a:pt x="606" y="184"/>
                  </a:lnTo>
                  <a:lnTo>
                    <a:pt x="611" y="204"/>
                  </a:lnTo>
                  <a:lnTo>
                    <a:pt x="615" y="228"/>
                  </a:lnTo>
                  <a:lnTo>
                    <a:pt x="618" y="256"/>
                  </a:lnTo>
                  <a:lnTo>
                    <a:pt x="618" y="287"/>
                  </a:lnTo>
                  <a:lnTo>
                    <a:pt x="614" y="322"/>
                  </a:lnTo>
                  <a:lnTo>
                    <a:pt x="609" y="362"/>
                  </a:lnTo>
                  <a:lnTo>
                    <a:pt x="605" y="383"/>
                  </a:lnTo>
                  <a:lnTo>
                    <a:pt x="599" y="402"/>
                  </a:lnTo>
                  <a:lnTo>
                    <a:pt x="606" y="402"/>
                  </a:lnTo>
                  <a:lnTo>
                    <a:pt x="613" y="403"/>
                  </a:lnTo>
                  <a:lnTo>
                    <a:pt x="621" y="406"/>
                  </a:lnTo>
                  <a:lnTo>
                    <a:pt x="627" y="412"/>
                  </a:lnTo>
                  <a:lnTo>
                    <a:pt x="631" y="420"/>
                  </a:lnTo>
                  <a:lnTo>
                    <a:pt x="635" y="430"/>
                  </a:lnTo>
                  <a:lnTo>
                    <a:pt x="636" y="445"/>
                  </a:lnTo>
                  <a:lnTo>
                    <a:pt x="635" y="462"/>
                  </a:lnTo>
                  <a:lnTo>
                    <a:pt x="632" y="484"/>
                  </a:lnTo>
                  <a:lnTo>
                    <a:pt x="625" y="511"/>
                  </a:lnTo>
                  <a:lnTo>
                    <a:pt x="617" y="539"/>
                  </a:lnTo>
                  <a:lnTo>
                    <a:pt x="608" y="560"/>
                  </a:lnTo>
                  <a:lnTo>
                    <a:pt x="600" y="576"/>
                  </a:lnTo>
                  <a:lnTo>
                    <a:pt x="593" y="589"/>
                  </a:lnTo>
                  <a:lnTo>
                    <a:pt x="585" y="597"/>
                  </a:lnTo>
                  <a:lnTo>
                    <a:pt x="578" y="601"/>
                  </a:lnTo>
                  <a:lnTo>
                    <a:pt x="572" y="603"/>
                  </a:lnTo>
                  <a:lnTo>
                    <a:pt x="566" y="632"/>
                  </a:lnTo>
                  <a:lnTo>
                    <a:pt x="555" y="661"/>
                  </a:lnTo>
                  <a:lnTo>
                    <a:pt x="542" y="691"/>
                  </a:lnTo>
                  <a:lnTo>
                    <a:pt x="524" y="720"/>
                  </a:lnTo>
                  <a:lnTo>
                    <a:pt x="503" y="748"/>
                  </a:lnTo>
                  <a:lnTo>
                    <a:pt x="478" y="774"/>
                  </a:lnTo>
                  <a:lnTo>
                    <a:pt x="451" y="798"/>
                  </a:lnTo>
                  <a:lnTo>
                    <a:pt x="420" y="817"/>
                  </a:lnTo>
                  <a:lnTo>
                    <a:pt x="386" y="832"/>
                  </a:lnTo>
                  <a:lnTo>
                    <a:pt x="353" y="840"/>
                  </a:lnTo>
                  <a:lnTo>
                    <a:pt x="318" y="844"/>
                  </a:lnTo>
                  <a:lnTo>
                    <a:pt x="284" y="840"/>
                  </a:lnTo>
                  <a:lnTo>
                    <a:pt x="250" y="832"/>
                  </a:lnTo>
                  <a:lnTo>
                    <a:pt x="220" y="819"/>
                  </a:lnTo>
                  <a:lnTo>
                    <a:pt x="191" y="802"/>
                  </a:lnTo>
                  <a:lnTo>
                    <a:pt x="166" y="781"/>
                  </a:lnTo>
                  <a:lnTo>
                    <a:pt x="143" y="760"/>
                  </a:lnTo>
                  <a:lnTo>
                    <a:pt x="122" y="735"/>
                  </a:lnTo>
                  <a:lnTo>
                    <a:pt x="104" y="709"/>
                  </a:lnTo>
                  <a:lnTo>
                    <a:pt x="90" y="683"/>
                  </a:lnTo>
                  <a:lnTo>
                    <a:pt x="78" y="656"/>
                  </a:lnTo>
                  <a:lnTo>
                    <a:pt x="70" y="629"/>
                  </a:lnTo>
                  <a:lnTo>
                    <a:pt x="65" y="603"/>
                  </a:lnTo>
                  <a:lnTo>
                    <a:pt x="59" y="601"/>
                  </a:lnTo>
                  <a:lnTo>
                    <a:pt x="51" y="597"/>
                  </a:lnTo>
                  <a:lnTo>
                    <a:pt x="44" y="589"/>
                  </a:lnTo>
                  <a:lnTo>
                    <a:pt x="37" y="576"/>
                  </a:lnTo>
                  <a:lnTo>
                    <a:pt x="29" y="561"/>
                  </a:lnTo>
                  <a:lnTo>
                    <a:pt x="20" y="539"/>
                  </a:lnTo>
                  <a:lnTo>
                    <a:pt x="11" y="512"/>
                  </a:lnTo>
                  <a:lnTo>
                    <a:pt x="5" y="487"/>
                  </a:lnTo>
                  <a:lnTo>
                    <a:pt x="2" y="466"/>
                  </a:lnTo>
                  <a:lnTo>
                    <a:pt x="0" y="450"/>
                  </a:lnTo>
                  <a:lnTo>
                    <a:pt x="0" y="435"/>
                  </a:lnTo>
                  <a:lnTo>
                    <a:pt x="4" y="424"/>
                  </a:lnTo>
                  <a:lnTo>
                    <a:pt x="7" y="416"/>
                  </a:lnTo>
                  <a:lnTo>
                    <a:pt x="12" y="409"/>
                  </a:lnTo>
                  <a:lnTo>
                    <a:pt x="18" y="405"/>
                  </a:lnTo>
                  <a:lnTo>
                    <a:pt x="24" y="403"/>
                  </a:lnTo>
                  <a:lnTo>
                    <a:pt x="31" y="402"/>
                  </a:lnTo>
                  <a:lnTo>
                    <a:pt x="38" y="402"/>
                  </a:lnTo>
                  <a:lnTo>
                    <a:pt x="32" y="383"/>
                  </a:lnTo>
                  <a:lnTo>
                    <a:pt x="27" y="363"/>
                  </a:lnTo>
                  <a:lnTo>
                    <a:pt x="21" y="330"/>
                  </a:lnTo>
                  <a:lnTo>
                    <a:pt x="19" y="298"/>
                  </a:lnTo>
                  <a:lnTo>
                    <a:pt x="20" y="266"/>
                  </a:lnTo>
                  <a:lnTo>
                    <a:pt x="26" y="235"/>
                  </a:lnTo>
                  <a:lnTo>
                    <a:pt x="36" y="204"/>
                  </a:lnTo>
                  <a:lnTo>
                    <a:pt x="48" y="175"/>
                  </a:lnTo>
                  <a:lnTo>
                    <a:pt x="64" y="149"/>
                  </a:lnTo>
                  <a:lnTo>
                    <a:pt x="82" y="126"/>
                  </a:lnTo>
                  <a:lnTo>
                    <a:pt x="101" y="105"/>
                  </a:lnTo>
                  <a:lnTo>
                    <a:pt x="123" y="83"/>
                  </a:lnTo>
                  <a:lnTo>
                    <a:pt x="146" y="64"/>
                  </a:lnTo>
                  <a:lnTo>
                    <a:pt x="170" y="48"/>
                  </a:lnTo>
                  <a:lnTo>
                    <a:pt x="191" y="34"/>
                  </a:lnTo>
                  <a:lnTo>
                    <a:pt x="213" y="23"/>
                  </a:lnTo>
                  <a:lnTo>
                    <a:pt x="237" y="14"/>
                  </a:lnTo>
                  <a:lnTo>
                    <a:pt x="267" y="5"/>
                  </a:lnTo>
                  <a:lnTo>
                    <a:pt x="299" y="1"/>
                  </a:lnTo>
                  <a:lnTo>
                    <a:pt x="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2" name="Shape 10122"/>
            <p:cNvSpPr/>
            <p:nvPr/>
          </p:nvSpPr>
          <p:spPr>
            <a:xfrm>
              <a:off x="7132" y="1430"/>
              <a:ext cx="70" cy="32"/>
            </a:xfrm>
            <a:custGeom>
              <a:avLst/>
              <a:gdLst/>
              <a:ahLst/>
              <a:cxnLst/>
              <a:rect l="0" t="0" r="0" b="0"/>
              <a:pathLst>
                <a:path w="905" h="418" extrusionOk="0">
                  <a:moveTo>
                    <a:pt x="294" y="0"/>
                  </a:moveTo>
                  <a:lnTo>
                    <a:pt x="379" y="270"/>
                  </a:lnTo>
                  <a:lnTo>
                    <a:pt x="391" y="305"/>
                  </a:lnTo>
                  <a:lnTo>
                    <a:pt x="429" y="197"/>
                  </a:lnTo>
                  <a:lnTo>
                    <a:pt x="415" y="174"/>
                  </a:lnTo>
                  <a:lnTo>
                    <a:pt x="403" y="155"/>
                  </a:lnTo>
                  <a:lnTo>
                    <a:pt x="397" y="137"/>
                  </a:lnTo>
                  <a:lnTo>
                    <a:pt x="393" y="122"/>
                  </a:lnTo>
                  <a:lnTo>
                    <a:pt x="393" y="110"/>
                  </a:lnTo>
                  <a:lnTo>
                    <a:pt x="395" y="100"/>
                  </a:lnTo>
                  <a:lnTo>
                    <a:pt x="399" y="91"/>
                  </a:lnTo>
                  <a:lnTo>
                    <a:pt x="405" y="84"/>
                  </a:lnTo>
                  <a:lnTo>
                    <a:pt x="413" y="79"/>
                  </a:lnTo>
                  <a:lnTo>
                    <a:pt x="420" y="76"/>
                  </a:lnTo>
                  <a:lnTo>
                    <a:pt x="428" y="73"/>
                  </a:lnTo>
                  <a:lnTo>
                    <a:pt x="435" y="71"/>
                  </a:lnTo>
                  <a:lnTo>
                    <a:pt x="443" y="70"/>
                  </a:lnTo>
                  <a:lnTo>
                    <a:pt x="448" y="70"/>
                  </a:lnTo>
                  <a:lnTo>
                    <a:pt x="452" y="70"/>
                  </a:lnTo>
                  <a:lnTo>
                    <a:pt x="456" y="70"/>
                  </a:lnTo>
                  <a:lnTo>
                    <a:pt x="462" y="70"/>
                  </a:lnTo>
                  <a:lnTo>
                    <a:pt x="470" y="71"/>
                  </a:lnTo>
                  <a:lnTo>
                    <a:pt x="477" y="73"/>
                  </a:lnTo>
                  <a:lnTo>
                    <a:pt x="485" y="75"/>
                  </a:lnTo>
                  <a:lnTo>
                    <a:pt x="493" y="79"/>
                  </a:lnTo>
                  <a:lnTo>
                    <a:pt x="500" y="84"/>
                  </a:lnTo>
                  <a:lnTo>
                    <a:pt x="506" y="91"/>
                  </a:lnTo>
                  <a:lnTo>
                    <a:pt x="510" y="100"/>
                  </a:lnTo>
                  <a:lnTo>
                    <a:pt x="512" y="110"/>
                  </a:lnTo>
                  <a:lnTo>
                    <a:pt x="512" y="122"/>
                  </a:lnTo>
                  <a:lnTo>
                    <a:pt x="508" y="137"/>
                  </a:lnTo>
                  <a:lnTo>
                    <a:pt x="502" y="155"/>
                  </a:lnTo>
                  <a:lnTo>
                    <a:pt x="490" y="174"/>
                  </a:lnTo>
                  <a:lnTo>
                    <a:pt x="476" y="197"/>
                  </a:lnTo>
                  <a:lnTo>
                    <a:pt x="514" y="305"/>
                  </a:lnTo>
                  <a:lnTo>
                    <a:pt x="526" y="270"/>
                  </a:lnTo>
                  <a:lnTo>
                    <a:pt x="611" y="0"/>
                  </a:lnTo>
                  <a:lnTo>
                    <a:pt x="613" y="1"/>
                  </a:lnTo>
                  <a:lnTo>
                    <a:pt x="620" y="5"/>
                  </a:lnTo>
                  <a:lnTo>
                    <a:pt x="632" y="13"/>
                  </a:lnTo>
                  <a:lnTo>
                    <a:pt x="648" y="22"/>
                  </a:lnTo>
                  <a:lnTo>
                    <a:pt x="668" y="32"/>
                  </a:lnTo>
                  <a:lnTo>
                    <a:pt x="693" y="45"/>
                  </a:lnTo>
                  <a:lnTo>
                    <a:pt x="721" y="57"/>
                  </a:lnTo>
                  <a:lnTo>
                    <a:pt x="753" y="72"/>
                  </a:lnTo>
                  <a:lnTo>
                    <a:pt x="789" y="85"/>
                  </a:lnTo>
                  <a:lnTo>
                    <a:pt x="816" y="98"/>
                  </a:lnTo>
                  <a:lnTo>
                    <a:pt x="838" y="112"/>
                  </a:lnTo>
                  <a:lnTo>
                    <a:pt x="857" y="130"/>
                  </a:lnTo>
                  <a:lnTo>
                    <a:pt x="872" y="149"/>
                  </a:lnTo>
                  <a:lnTo>
                    <a:pt x="883" y="172"/>
                  </a:lnTo>
                  <a:lnTo>
                    <a:pt x="891" y="197"/>
                  </a:lnTo>
                  <a:lnTo>
                    <a:pt x="897" y="226"/>
                  </a:lnTo>
                  <a:lnTo>
                    <a:pt x="901" y="257"/>
                  </a:lnTo>
                  <a:lnTo>
                    <a:pt x="903" y="292"/>
                  </a:lnTo>
                  <a:lnTo>
                    <a:pt x="904" y="331"/>
                  </a:lnTo>
                  <a:lnTo>
                    <a:pt x="905" y="372"/>
                  </a:lnTo>
                  <a:lnTo>
                    <a:pt x="905" y="418"/>
                  </a:lnTo>
                  <a:lnTo>
                    <a:pt x="0" y="418"/>
                  </a:lnTo>
                  <a:lnTo>
                    <a:pt x="0" y="372"/>
                  </a:lnTo>
                  <a:lnTo>
                    <a:pt x="1" y="331"/>
                  </a:lnTo>
                  <a:lnTo>
                    <a:pt x="2" y="292"/>
                  </a:lnTo>
                  <a:lnTo>
                    <a:pt x="4" y="257"/>
                  </a:lnTo>
                  <a:lnTo>
                    <a:pt x="7" y="226"/>
                  </a:lnTo>
                  <a:lnTo>
                    <a:pt x="14" y="197"/>
                  </a:lnTo>
                  <a:lnTo>
                    <a:pt x="22" y="172"/>
                  </a:lnTo>
                  <a:lnTo>
                    <a:pt x="32" y="149"/>
                  </a:lnTo>
                  <a:lnTo>
                    <a:pt x="47" y="130"/>
                  </a:lnTo>
                  <a:lnTo>
                    <a:pt x="66" y="112"/>
                  </a:lnTo>
                  <a:lnTo>
                    <a:pt x="88" y="98"/>
                  </a:lnTo>
                  <a:lnTo>
                    <a:pt x="116" y="85"/>
                  </a:lnTo>
                  <a:lnTo>
                    <a:pt x="152" y="72"/>
                  </a:lnTo>
                  <a:lnTo>
                    <a:pt x="184" y="57"/>
                  </a:lnTo>
                  <a:lnTo>
                    <a:pt x="212" y="45"/>
                  </a:lnTo>
                  <a:lnTo>
                    <a:pt x="236" y="32"/>
                  </a:lnTo>
                  <a:lnTo>
                    <a:pt x="257" y="22"/>
                  </a:lnTo>
                  <a:lnTo>
                    <a:pt x="272" y="13"/>
                  </a:lnTo>
                  <a:lnTo>
                    <a:pt x="285"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3" name="Shape 10123"/>
            <p:cNvSpPr/>
            <p:nvPr/>
          </p:nvSpPr>
          <p:spPr>
            <a:xfrm>
              <a:off x="7149" y="1382"/>
              <a:ext cx="36" cy="49"/>
            </a:xfrm>
            <a:custGeom>
              <a:avLst/>
              <a:gdLst/>
              <a:ahLst/>
              <a:cxnLst/>
              <a:rect l="0" t="0" r="0" b="0"/>
              <a:pathLst>
                <a:path w="477" h="634" extrusionOk="0">
                  <a:moveTo>
                    <a:pt x="252" y="0"/>
                  </a:moveTo>
                  <a:lnTo>
                    <a:pt x="278" y="4"/>
                  </a:lnTo>
                  <a:lnTo>
                    <a:pt x="300" y="9"/>
                  </a:lnTo>
                  <a:lnTo>
                    <a:pt x="321" y="16"/>
                  </a:lnTo>
                  <a:lnTo>
                    <a:pt x="340" y="26"/>
                  </a:lnTo>
                  <a:lnTo>
                    <a:pt x="359" y="38"/>
                  </a:lnTo>
                  <a:lnTo>
                    <a:pt x="372" y="49"/>
                  </a:lnTo>
                  <a:lnTo>
                    <a:pt x="383" y="61"/>
                  </a:lnTo>
                  <a:lnTo>
                    <a:pt x="391" y="70"/>
                  </a:lnTo>
                  <a:lnTo>
                    <a:pt x="395" y="76"/>
                  </a:lnTo>
                  <a:lnTo>
                    <a:pt x="396" y="78"/>
                  </a:lnTo>
                  <a:lnTo>
                    <a:pt x="397" y="78"/>
                  </a:lnTo>
                  <a:lnTo>
                    <a:pt x="400" y="79"/>
                  </a:lnTo>
                  <a:lnTo>
                    <a:pt x="405" y="80"/>
                  </a:lnTo>
                  <a:lnTo>
                    <a:pt x="412" y="82"/>
                  </a:lnTo>
                  <a:lnTo>
                    <a:pt x="419" y="86"/>
                  </a:lnTo>
                  <a:lnTo>
                    <a:pt x="426" y="93"/>
                  </a:lnTo>
                  <a:lnTo>
                    <a:pt x="434" y="100"/>
                  </a:lnTo>
                  <a:lnTo>
                    <a:pt x="442" y="110"/>
                  </a:lnTo>
                  <a:lnTo>
                    <a:pt x="449" y="123"/>
                  </a:lnTo>
                  <a:lnTo>
                    <a:pt x="455" y="138"/>
                  </a:lnTo>
                  <a:lnTo>
                    <a:pt x="460" y="158"/>
                  </a:lnTo>
                  <a:lnTo>
                    <a:pt x="462" y="181"/>
                  </a:lnTo>
                  <a:lnTo>
                    <a:pt x="463" y="207"/>
                  </a:lnTo>
                  <a:lnTo>
                    <a:pt x="462" y="238"/>
                  </a:lnTo>
                  <a:lnTo>
                    <a:pt x="457" y="273"/>
                  </a:lnTo>
                  <a:lnTo>
                    <a:pt x="449" y="303"/>
                  </a:lnTo>
                  <a:lnTo>
                    <a:pt x="455" y="303"/>
                  </a:lnTo>
                  <a:lnTo>
                    <a:pt x="461" y="304"/>
                  </a:lnTo>
                  <a:lnTo>
                    <a:pt x="467" y="307"/>
                  </a:lnTo>
                  <a:lnTo>
                    <a:pt x="472" y="312"/>
                  </a:lnTo>
                  <a:lnTo>
                    <a:pt x="475" y="320"/>
                  </a:lnTo>
                  <a:lnTo>
                    <a:pt x="477" y="330"/>
                  </a:lnTo>
                  <a:lnTo>
                    <a:pt x="477" y="344"/>
                  </a:lnTo>
                  <a:lnTo>
                    <a:pt x="474" y="362"/>
                  </a:lnTo>
                  <a:lnTo>
                    <a:pt x="469" y="384"/>
                  </a:lnTo>
                  <a:lnTo>
                    <a:pt x="460" y="408"/>
                  </a:lnTo>
                  <a:lnTo>
                    <a:pt x="453" y="425"/>
                  </a:lnTo>
                  <a:lnTo>
                    <a:pt x="447" y="439"/>
                  </a:lnTo>
                  <a:lnTo>
                    <a:pt x="441" y="447"/>
                  </a:lnTo>
                  <a:lnTo>
                    <a:pt x="434" y="451"/>
                  </a:lnTo>
                  <a:lnTo>
                    <a:pt x="428" y="453"/>
                  </a:lnTo>
                  <a:lnTo>
                    <a:pt x="423" y="478"/>
                  </a:lnTo>
                  <a:lnTo>
                    <a:pt x="414" y="503"/>
                  </a:lnTo>
                  <a:lnTo>
                    <a:pt x="401" y="528"/>
                  </a:lnTo>
                  <a:lnTo>
                    <a:pt x="385" y="553"/>
                  </a:lnTo>
                  <a:lnTo>
                    <a:pt x="365" y="574"/>
                  </a:lnTo>
                  <a:lnTo>
                    <a:pt x="343" y="595"/>
                  </a:lnTo>
                  <a:lnTo>
                    <a:pt x="317" y="612"/>
                  </a:lnTo>
                  <a:lnTo>
                    <a:pt x="289" y="625"/>
                  </a:lnTo>
                  <a:lnTo>
                    <a:pt x="264" y="631"/>
                  </a:lnTo>
                  <a:lnTo>
                    <a:pt x="238" y="634"/>
                  </a:lnTo>
                  <a:lnTo>
                    <a:pt x="212" y="631"/>
                  </a:lnTo>
                  <a:lnTo>
                    <a:pt x="187" y="625"/>
                  </a:lnTo>
                  <a:lnTo>
                    <a:pt x="159" y="612"/>
                  </a:lnTo>
                  <a:lnTo>
                    <a:pt x="133" y="595"/>
                  </a:lnTo>
                  <a:lnTo>
                    <a:pt x="110" y="574"/>
                  </a:lnTo>
                  <a:lnTo>
                    <a:pt x="92" y="553"/>
                  </a:lnTo>
                  <a:lnTo>
                    <a:pt x="75" y="528"/>
                  </a:lnTo>
                  <a:lnTo>
                    <a:pt x="62" y="503"/>
                  </a:lnTo>
                  <a:lnTo>
                    <a:pt x="54" y="478"/>
                  </a:lnTo>
                  <a:lnTo>
                    <a:pt x="48" y="453"/>
                  </a:lnTo>
                  <a:lnTo>
                    <a:pt x="43" y="451"/>
                  </a:lnTo>
                  <a:lnTo>
                    <a:pt x="37" y="447"/>
                  </a:lnTo>
                  <a:lnTo>
                    <a:pt x="30" y="439"/>
                  </a:lnTo>
                  <a:lnTo>
                    <a:pt x="23" y="425"/>
                  </a:lnTo>
                  <a:lnTo>
                    <a:pt x="16" y="408"/>
                  </a:lnTo>
                  <a:lnTo>
                    <a:pt x="8" y="384"/>
                  </a:lnTo>
                  <a:lnTo>
                    <a:pt x="3" y="362"/>
                  </a:lnTo>
                  <a:lnTo>
                    <a:pt x="0" y="344"/>
                  </a:lnTo>
                  <a:lnTo>
                    <a:pt x="0" y="331"/>
                  </a:lnTo>
                  <a:lnTo>
                    <a:pt x="2" y="320"/>
                  </a:lnTo>
                  <a:lnTo>
                    <a:pt x="5" y="312"/>
                  </a:lnTo>
                  <a:lnTo>
                    <a:pt x="9" y="307"/>
                  </a:lnTo>
                  <a:lnTo>
                    <a:pt x="16" y="304"/>
                  </a:lnTo>
                  <a:lnTo>
                    <a:pt x="22" y="303"/>
                  </a:lnTo>
                  <a:lnTo>
                    <a:pt x="28" y="303"/>
                  </a:lnTo>
                  <a:lnTo>
                    <a:pt x="23" y="287"/>
                  </a:lnTo>
                  <a:lnTo>
                    <a:pt x="20" y="273"/>
                  </a:lnTo>
                  <a:lnTo>
                    <a:pt x="15" y="240"/>
                  </a:lnTo>
                  <a:lnTo>
                    <a:pt x="15" y="208"/>
                  </a:lnTo>
                  <a:lnTo>
                    <a:pt x="19" y="177"/>
                  </a:lnTo>
                  <a:lnTo>
                    <a:pt x="28" y="148"/>
                  </a:lnTo>
                  <a:lnTo>
                    <a:pt x="41" y="122"/>
                  </a:lnTo>
                  <a:lnTo>
                    <a:pt x="57" y="99"/>
                  </a:lnTo>
                  <a:lnTo>
                    <a:pt x="75" y="79"/>
                  </a:lnTo>
                  <a:lnTo>
                    <a:pt x="99" y="56"/>
                  </a:lnTo>
                  <a:lnTo>
                    <a:pt x="127" y="37"/>
                  </a:lnTo>
                  <a:lnTo>
                    <a:pt x="151" y="22"/>
                  </a:lnTo>
                  <a:lnTo>
                    <a:pt x="177" y="11"/>
                  </a:lnTo>
                  <a:lnTo>
                    <a:pt x="200" y="5"/>
                  </a:lnTo>
                  <a:lnTo>
                    <a:pt x="222" y="2"/>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4" name="Shape 10124"/>
            <p:cNvSpPr/>
            <p:nvPr/>
          </p:nvSpPr>
          <p:spPr>
            <a:xfrm>
              <a:off x="6990" y="1430"/>
              <a:ext cx="70" cy="32"/>
            </a:xfrm>
            <a:custGeom>
              <a:avLst/>
              <a:gdLst/>
              <a:ahLst/>
              <a:cxnLst/>
              <a:rect l="0" t="0" r="0" b="0"/>
              <a:pathLst>
                <a:path w="906" h="418" extrusionOk="0">
                  <a:moveTo>
                    <a:pt x="294" y="0"/>
                  </a:moveTo>
                  <a:lnTo>
                    <a:pt x="379" y="270"/>
                  </a:lnTo>
                  <a:lnTo>
                    <a:pt x="391" y="305"/>
                  </a:lnTo>
                  <a:lnTo>
                    <a:pt x="429" y="197"/>
                  </a:lnTo>
                  <a:lnTo>
                    <a:pt x="414" y="174"/>
                  </a:lnTo>
                  <a:lnTo>
                    <a:pt x="403" y="155"/>
                  </a:lnTo>
                  <a:lnTo>
                    <a:pt x="397" y="137"/>
                  </a:lnTo>
                  <a:lnTo>
                    <a:pt x="393" y="122"/>
                  </a:lnTo>
                  <a:lnTo>
                    <a:pt x="393" y="110"/>
                  </a:lnTo>
                  <a:lnTo>
                    <a:pt x="395" y="100"/>
                  </a:lnTo>
                  <a:lnTo>
                    <a:pt x="399" y="91"/>
                  </a:lnTo>
                  <a:lnTo>
                    <a:pt x="405" y="84"/>
                  </a:lnTo>
                  <a:lnTo>
                    <a:pt x="412" y="79"/>
                  </a:lnTo>
                  <a:lnTo>
                    <a:pt x="420" y="76"/>
                  </a:lnTo>
                  <a:lnTo>
                    <a:pt x="428" y="73"/>
                  </a:lnTo>
                  <a:lnTo>
                    <a:pt x="435" y="71"/>
                  </a:lnTo>
                  <a:lnTo>
                    <a:pt x="443" y="70"/>
                  </a:lnTo>
                  <a:lnTo>
                    <a:pt x="449" y="70"/>
                  </a:lnTo>
                  <a:lnTo>
                    <a:pt x="453" y="70"/>
                  </a:lnTo>
                  <a:lnTo>
                    <a:pt x="457" y="70"/>
                  </a:lnTo>
                  <a:lnTo>
                    <a:pt x="462" y="70"/>
                  </a:lnTo>
                  <a:lnTo>
                    <a:pt x="470" y="71"/>
                  </a:lnTo>
                  <a:lnTo>
                    <a:pt x="477" y="73"/>
                  </a:lnTo>
                  <a:lnTo>
                    <a:pt x="485" y="75"/>
                  </a:lnTo>
                  <a:lnTo>
                    <a:pt x="492" y="79"/>
                  </a:lnTo>
                  <a:lnTo>
                    <a:pt x="500" y="84"/>
                  </a:lnTo>
                  <a:lnTo>
                    <a:pt x="506" y="91"/>
                  </a:lnTo>
                  <a:lnTo>
                    <a:pt x="510" y="100"/>
                  </a:lnTo>
                  <a:lnTo>
                    <a:pt x="512" y="110"/>
                  </a:lnTo>
                  <a:lnTo>
                    <a:pt x="512" y="122"/>
                  </a:lnTo>
                  <a:lnTo>
                    <a:pt x="508" y="137"/>
                  </a:lnTo>
                  <a:lnTo>
                    <a:pt x="502" y="155"/>
                  </a:lnTo>
                  <a:lnTo>
                    <a:pt x="490" y="174"/>
                  </a:lnTo>
                  <a:lnTo>
                    <a:pt x="476" y="197"/>
                  </a:lnTo>
                  <a:lnTo>
                    <a:pt x="514" y="305"/>
                  </a:lnTo>
                  <a:lnTo>
                    <a:pt x="526" y="270"/>
                  </a:lnTo>
                  <a:lnTo>
                    <a:pt x="611" y="0"/>
                  </a:lnTo>
                  <a:lnTo>
                    <a:pt x="613" y="1"/>
                  </a:lnTo>
                  <a:lnTo>
                    <a:pt x="620" y="5"/>
                  </a:lnTo>
                  <a:lnTo>
                    <a:pt x="633" y="13"/>
                  </a:lnTo>
                  <a:lnTo>
                    <a:pt x="648" y="22"/>
                  </a:lnTo>
                  <a:lnTo>
                    <a:pt x="669" y="32"/>
                  </a:lnTo>
                  <a:lnTo>
                    <a:pt x="693" y="45"/>
                  </a:lnTo>
                  <a:lnTo>
                    <a:pt x="721" y="57"/>
                  </a:lnTo>
                  <a:lnTo>
                    <a:pt x="753" y="72"/>
                  </a:lnTo>
                  <a:lnTo>
                    <a:pt x="788" y="85"/>
                  </a:lnTo>
                  <a:lnTo>
                    <a:pt x="815" y="98"/>
                  </a:lnTo>
                  <a:lnTo>
                    <a:pt x="838" y="112"/>
                  </a:lnTo>
                  <a:lnTo>
                    <a:pt x="857" y="130"/>
                  </a:lnTo>
                  <a:lnTo>
                    <a:pt x="872" y="149"/>
                  </a:lnTo>
                  <a:lnTo>
                    <a:pt x="883" y="172"/>
                  </a:lnTo>
                  <a:lnTo>
                    <a:pt x="891" y="197"/>
                  </a:lnTo>
                  <a:lnTo>
                    <a:pt x="896" y="226"/>
                  </a:lnTo>
                  <a:lnTo>
                    <a:pt x="901" y="257"/>
                  </a:lnTo>
                  <a:lnTo>
                    <a:pt x="903" y="292"/>
                  </a:lnTo>
                  <a:lnTo>
                    <a:pt x="904" y="331"/>
                  </a:lnTo>
                  <a:lnTo>
                    <a:pt x="905" y="372"/>
                  </a:lnTo>
                  <a:lnTo>
                    <a:pt x="906" y="418"/>
                  </a:lnTo>
                  <a:lnTo>
                    <a:pt x="0" y="418"/>
                  </a:lnTo>
                  <a:lnTo>
                    <a:pt x="1" y="372"/>
                  </a:lnTo>
                  <a:lnTo>
                    <a:pt x="1" y="331"/>
                  </a:lnTo>
                  <a:lnTo>
                    <a:pt x="2" y="292"/>
                  </a:lnTo>
                  <a:lnTo>
                    <a:pt x="4" y="257"/>
                  </a:lnTo>
                  <a:lnTo>
                    <a:pt x="8" y="226"/>
                  </a:lnTo>
                  <a:lnTo>
                    <a:pt x="13" y="197"/>
                  </a:lnTo>
                  <a:lnTo>
                    <a:pt x="22" y="172"/>
                  </a:lnTo>
                  <a:lnTo>
                    <a:pt x="33" y="149"/>
                  </a:lnTo>
                  <a:lnTo>
                    <a:pt x="48" y="130"/>
                  </a:lnTo>
                  <a:lnTo>
                    <a:pt x="65" y="112"/>
                  </a:lnTo>
                  <a:lnTo>
                    <a:pt x="89" y="98"/>
                  </a:lnTo>
                  <a:lnTo>
                    <a:pt x="116" y="85"/>
                  </a:lnTo>
                  <a:lnTo>
                    <a:pt x="152" y="72"/>
                  </a:lnTo>
                  <a:lnTo>
                    <a:pt x="184" y="57"/>
                  </a:lnTo>
                  <a:lnTo>
                    <a:pt x="212" y="45"/>
                  </a:lnTo>
                  <a:lnTo>
                    <a:pt x="237" y="32"/>
                  </a:lnTo>
                  <a:lnTo>
                    <a:pt x="257" y="22"/>
                  </a:lnTo>
                  <a:lnTo>
                    <a:pt x="273" y="13"/>
                  </a:lnTo>
                  <a:lnTo>
                    <a:pt x="285"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25" name="Shape 10125"/>
            <p:cNvSpPr/>
            <p:nvPr/>
          </p:nvSpPr>
          <p:spPr>
            <a:xfrm>
              <a:off x="7007" y="1382"/>
              <a:ext cx="36" cy="49"/>
            </a:xfrm>
            <a:custGeom>
              <a:avLst/>
              <a:gdLst/>
              <a:ahLst/>
              <a:cxnLst/>
              <a:rect l="0" t="0" r="0" b="0"/>
              <a:pathLst>
                <a:path w="475" h="634" extrusionOk="0">
                  <a:moveTo>
                    <a:pt x="251" y="0"/>
                  </a:moveTo>
                  <a:lnTo>
                    <a:pt x="277" y="4"/>
                  </a:lnTo>
                  <a:lnTo>
                    <a:pt x="300" y="9"/>
                  </a:lnTo>
                  <a:lnTo>
                    <a:pt x="320" y="17"/>
                  </a:lnTo>
                  <a:lnTo>
                    <a:pt x="338" y="26"/>
                  </a:lnTo>
                  <a:lnTo>
                    <a:pt x="355" y="38"/>
                  </a:lnTo>
                  <a:lnTo>
                    <a:pt x="370" y="49"/>
                  </a:lnTo>
                  <a:lnTo>
                    <a:pt x="380" y="61"/>
                  </a:lnTo>
                  <a:lnTo>
                    <a:pt x="388" y="70"/>
                  </a:lnTo>
                  <a:lnTo>
                    <a:pt x="392" y="76"/>
                  </a:lnTo>
                  <a:lnTo>
                    <a:pt x="394" y="78"/>
                  </a:lnTo>
                  <a:lnTo>
                    <a:pt x="395" y="78"/>
                  </a:lnTo>
                  <a:lnTo>
                    <a:pt x="398" y="79"/>
                  </a:lnTo>
                  <a:lnTo>
                    <a:pt x="403" y="80"/>
                  </a:lnTo>
                  <a:lnTo>
                    <a:pt x="409" y="82"/>
                  </a:lnTo>
                  <a:lnTo>
                    <a:pt x="417" y="86"/>
                  </a:lnTo>
                  <a:lnTo>
                    <a:pt x="424" y="93"/>
                  </a:lnTo>
                  <a:lnTo>
                    <a:pt x="432" y="100"/>
                  </a:lnTo>
                  <a:lnTo>
                    <a:pt x="439" y="110"/>
                  </a:lnTo>
                  <a:lnTo>
                    <a:pt x="447" y="123"/>
                  </a:lnTo>
                  <a:lnTo>
                    <a:pt x="453" y="138"/>
                  </a:lnTo>
                  <a:lnTo>
                    <a:pt x="457" y="158"/>
                  </a:lnTo>
                  <a:lnTo>
                    <a:pt x="460" y="181"/>
                  </a:lnTo>
                  <a:lnTo>
                    <a:pt x="461" y="207"/>
                  </a:lnTo>
                  <a:lnTo>
                    <a:pt x="459" y="238"/>
                  </a:lnTo>
                  <a:lnTo>
                    <a:pt x="455" y="273"/>
                  </a:lnTo>
                  <a:lnTo>
                    <a:pt x="451" y="287"/>
                  </a:lnTo>
                  <a:lnTo>
                    <a:pt x="447" y="303"/>
                  </a:lnTo>
                  <a:lnTo>
                    <a:pt x="453" y="303"/>
                  </a:lnTo>
                  <a:lnTo>
                    <a:pt x="459" y="304"/>
                  </a:lnTo>
                  <a:lnTo>
                    <a:pt x="464" y="307"/>
                  </a:lnTo>
                  <a:lnTo>
                    <a:pt x="469" y="312"/>
                  </a:lnTo>
                  <a:lnTo>
                    <a:pt x="473" y="320"/>
                  </a:lnTo>
                  <a:lnTo>
                    <a:pt x="475" y="330"/>
                  </a:lnTo>
                  <a:lnTo>
                    <a:pt x="474" y="344"/>
                  </a:lnTo>
                  <a:lnTo>
                    <a:pt x="472" y="362"/>
                  </a:lnTo>
                  <a:lnTo>
                    <a:pt x="466" y="384"/>
                  </a:lnTo>
                  <a:lnTo>
                    <a:pt x="458" y="408"/>
                  </a:lnTo>
                  <a:lnTo>
                    <a:pt x="451" y="425"/>
                  </a:lnTo>
                  <a:lnTo>
                    <a:pt x="445" y="439"/>
                  </a:lnTo>
                  <a:lnTo>
                    <a:pt x="437" y="447"/>
                  </a:lnTo>
                  <a:lnTo>
                    <a:pt x="432" y="451"/>
                  </a:lnTo>
                  <a:lnTo>
                    <a:pt x="426" y="453"/>
                  </a:lnTo>
                  <a:lnTo>
                    <a:pt x="421" y="478"/>
                  </a:lnTo>
                  <a:lnTo>
                    <a:pt x="411" y="503"/>
                  </a:lnTo>
                  <a:lnTo>
                    <a:pt x="399" y="528"/>
                  </a:lnTo>
                  <a:lnTo>
                    <a:pt x="382" y="553"/>
                  </a:lnTo>
                  <a:lnTo>
                    <a:pt x="363" y="574"/>
                  </a:lnTo>
                  <a:lnTo>
                    <a:pt x="341" y="595"/>
                  </a:lnTo>
                  <a:lnTo>
                    <a:pt x="315" y="612"/>
                  </a:lnTo>
                  <a:lnTo>
                    <a:pt x="287" y="625"/>
                  </a:lnTo>
                  <a:lnTo>
                    <a:pt x="262" y="631"/>
                  </a:lnTo>
                  <a:lnTo>
                    <a:pt x="236" y="634"/>
                  </a:lnTo>
                  <a:lnTo>
                    <a:pt x="210" y="631"/>
                  </a:lnTo>
                  <a:lnTo>
                    <a:pt x="185" y="625"/>
                  </a:lnTo>
                  <a:lnTo>
                    <a:pt x="156" y="612"/>
                  </a:lnTo>
                  <a:lnTo>
                    <a:pt x="131" y="595"/>
                  </a:lnTo>
                  <a:lnTo>
                    <a:pt x="108" y="574"/>
                  </a:lnTo>
                  <a:lnTo>
                    <a:pt x="89" y="553"/>
                  </a:lnTo>
                  <a:lnTo>
                    <a:pt x="73" y="528"/>
                  </a:lnTo>
                  <a:lnTo>
                    <a:pt x="60" y="503"/>
                  </a:lnTo>
                  <a:lnTo>
                    <a:pt x="51" y="478"/>
                  </a:lnTo>
                  <a:lnTo>
                    <a:pt x="46" y="453"/>
                  </a:lnTo>
                  <a:lnTo>
                    <a:pt x="41" y="451"/>
                  </a:lnTo>
                  <a:lnTo>
                    <a:pt x="34" y="446"/>
                  </a:lnTo>
                  <a:lnTo>
                    <a:pt x="28" y="438"/>
                  </a:lnTo>
                  <a:lnTo>
                    <a:pt x="21" y="425"/>
                  </a:lnTo>
                  <a:lnTo>
                    <a:pt x="15" y="408"/>
                  </a:lnTo>
                  <a:lnTo>
                    <a:pt x="8" y="384"/>
                  </a:lnTo>
                  <a:lnTo>
                    <a:pt x="3" y="362"/>
                  </a:lnTo>
                  <a:lnTo>
                    <a:pt x="0" y="344"/>
                  </a:lnTo>
                  <a:lnTo>
                    <a:pt x="0" y="331"/>
                  </a:lnTo>
                  <a:lnTo>
                    <a:pt x="2" y="320"/>
                  </a:lnTo>
                  <a:lnTo>
                    <a:pt x="5" y="312"/>
                  </a:lnTo>
                  <a:lnTo>
                    <a:pt x="9" y="307"/>
                  </a:lnTo>
                  <a:lnTo>
                    <a:pt x="16" y="304"/>
                  </a:lnTo>
                  <a:lnTo>
                    <a:pt x="22" y="303"/>
                  </a:lnTo>
                  <a:lnTo>
                    <a:pt x="28" y="303"/>
                  </a:lnTo>
                  <a:lnTo>
                    <a:pt x="23" y="287"/>
                  </a:lnTo>
                  <a:lnTo>
                    <a:pt x="20" y="273"/>
                  </a:lnTo>
                  <a:lnTo>
                    <a:pt x="15" y="240"/>
                  </a:lnTo>
                  <a:lnTo>
                    <a:pt x="14" y="208"/>
                  </a:lnTo>
                  <a:lnTo>
                    <a:pt x="19" y="177"/>
                  </a:lnTo>
                  <a:lnTo>
                    <a:pt x="28" y="148"/>
                  </a:lnTo>
                  <a:lnTo>
                    <a:pt x="41" y="122"/>
                  </a:lnTo>
                  <a:lnTo>
                    <a:pt x="57" y="99"/>
                  </a:lnTo>
                  <a:lnTo>
                    <a:pt x="75" y="79"/>
                  </a:lnTo>
                  <a:lnTo>
                    <a:pt x="99" y="56"/>
                  </a:lnTo>
                  <a:lnTo>
                    <a:pt x="126" y="37"/>
                  </a:lnTo>
                  <a:lnTo>
                    <a:pt x="151" y="22"/>
                  </a:lnTo>
                  <a:lnTo>
                    <a:pt x="177" y="11"/>
                  </a:lnTo>
                  <a:lnTo>
                    <a:pt x="198" y="5"/>
                  </a:lnTo>
                  <a:lnTo>
                    <a:pt x="222" y="2"/>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0129"/>
        <p:cNvGrpSpPr/>
        <p:nvPr/>
      </p:nvGrpSpPr>
      <p:grpSpPr>
        <a:xfrm>
          <a:off x="0" y="0"/>
          <a:ext cx="0" cy="0"/>
          <a:chOff x="0" y="0"/>
          <a:chExt cx="0" cy="0"/>
        </a:xfrm>
      </p:grpSpPr>
      <p:sp>
        <p:nvSpPr>
          <p:cNvPr id="10130" name="Shape 10130"/>
          <p:cNvSpPr/>
          <p:nvPr/>
        </p:nvSpPr>
        <p:spPr>
          <a:xfrm flipH="1">
            <a:off x="2453659" y="469663"/>
            <a:ext cx="233565" cy="245816"/>
          </a:xfrm>
          <a:custGeom>
            <a:avLst/>
            <a:gdLst/>
            <a:ahLst/>
            <a:cxnLst/>
            <a:rect l="0" t="0" r="0" b="0"/>
            <a:pathLst>
              <a:path w="3147" h="3310" extrusionOk="0">
                <a:moveTo>
                  <a:pt x="1735" y="1715"/>
                </a:moveTo>
                <a:lnTo>
                  <a:pt x="1735" y="2903"/>
                </a:lnTo>
                <a:lnTo>
                  <a:pt x="2679" y="2497"/>
                </a:lnTo>
                <a:lnTo>
                  <a:pt x="1735" y="1715"/>
                </a:lnTo>
                <a:close/>
                <a:moveTo>
                  <a:pt x="1412" y="1715"/>
                </a:moveTo>
                <a:lnTo>
                  <a:pt x="468" y="2497"/>
                </a:lnTo>
                <a:lnTo>
                  <a:pt x="1412" y="2903"/>
                </a:lnTo>
                <a:lnTo>
                  <a:pt x="1412" y="1715"/>
                </a:lnTo>
                <a:close/>
                <a:moveTo>
                  <a:pt x="2825" y="1011"/>
                </a:moveTo>
                <a:lnTo>
                  <a:pt x="1880" y="1417"/>
                </a:lnTo>
                <a:lnTo>
                  <a:pt x="2825" y="2199"/>
                </a:lnTo>
                <a:lnTo>
                  <a:pt x="2825" y="1011"/>
                </a:lnTo>
                <a:close/>
                <a:moveTo>
                  <a:pt x="322" y="1011"/>
                </a:moveTo>
                <a:lnTo>
                  <a:pt x="322" y="2199"/>
                </a:lnTo>
                <a:lnTo>
                  <a:pt x="1268" y="1417"/>
                </a:lnTo>
                <a:lnTo>
                  <a:pt x="322" y="1011"/>
                </a:lnTo>
                <a:close/>
                <a:moveTo>
                  <a:pt x="1574" y="337"/>
                </a:moveTo>
                <a:lnTo>
                  <a:pt x="571" y="767"/>
                </a:lnTo>
                <a:lnTo>
                  <a:pt x="1574" y="1196"/>
                </a:lnTo>
                <a:lnTo>
                  <a:pt x="2576" y="767"/>
                </a:lnTo>
                <a:lnTo>
                  <a:pt x="1574" y="337"/>
                </a:lnTo>
                <a:close/>
                <a:moveTo>
                  <a:pt x="1587" y="0"/>
                </a:moveTo>
                <a:lnTo>
                  <a:pt x="1612" y="5"/>
                </a:lnTo>
                <a:lnTo>
                  <a:pt x="1637" y="13"/>
                </a:lnTo>
                <a:lnTo>
                  <a:pt x="3049" y="619"/>
                </a:lnTo>
                <a:lnTo>
                  <a:pt x="3073" y="632"/>
                </a:lnTo>
                <a:lnTo>
                  <a:pt x="3095" y="648"/>
                </a:lnTo>
                <a:lnTo>
                  <a:pt x="3113" y="667"/>
                </a:lnTo>
                <a:lnTo>
                  <a:pt x="3127" y="690"/>
                </a:lnTo>
                <a:lnTo>
                  <a:pt x="3139" y="714"/>
                </a:lnTo>
                <a:lnTo>
                  <a:pt x="3145" y="740"/>
                </a:lnTo>
                <a:lnTo>
                  <a:pt x="3147" y="767"/>
                </a:lnTo>
                <a:lnTo>
                  <a:pt x="3147" y="2542"/>
                </a:lnTo>
                <a:lnTo>
                  <a:pt x="3145" y="2569"/>
                </a:lnTo>
                <a:lnTo>
                  <a:pt x="3139" y="2595"/>
                </a:lnTo>
                <a:lnTo>
                  <a:pt x="3127" y="2620"/>
                </a:lnTo>
                <a:lnTo>
                  <a:pt x="3113" y="2642"/>
                </a:lnTo>
                <a:lnTo>
                  <a:pt x="3095" y="2662"/>
                </a:lnTo>
                <a:lnTo>
                  <a:pt x="3073" y="2678"/>
                </a:lnTo>
                <a:lnTo>
                  <a:pt x="3049" y="2691"/>
                </a:lnTo>
                <a:lnTo>
                  <a:pt x="1637" y="3296"/>
                </a:lnTo>
                <a:lnTo>
                  <a:pt x="1606" y="3305"/>
                </a:lnTo>
                <a:lnTo>
                  <a:pt x="1574" y="3310"/>
                </a:lnTo>
                <a:lnTo>
                  <a:pt x="1552" y="3308"/>
                </a:lnTo>
                <a:lnTo>
                  <a:pt x="1531" y="3303"/>
                </a:lnTo>
                <a:lnTo>
                  <a:pt x="1510" y="3296"/>
                </a:lnTo>
                <a:lnTo>
                  <a:pt x="98" y="2691"/>
                </a:lnTo>
                <a:lnTo>
                  <a:pt x="74" y="2678"/>
                </a:lnTo>
                <a:lnTo>
                  <a:pt x="52" y="2662"/>
                </a:lnTo>
                <a:lnTo>
                  <a:pt x="34" y="2642"/>
                </a:lnTo>
                <a:lnTo>
                  <a:pt x="20" y="2620"/>
                </a:lnTo>
                <a:lnTo>
                  <a:pt x="9" y="2595"/>
                </a:lnTo>
                <a:lnTo>
                  <a:pt x="2" y="2569"/>
                </a:lnTo>
                <a:lnTo>
                  <a:pt x="0" y="2542"/>
                </a:lnTo>
                <a:lnTo>
                  <a:pt x="0" y="767"/>
                </a:lnTo>
                <a:lnTo>
                  <a:pt x="2" y="740"/>
                </a:lnTo>
                <a:lnTo>
                  <a:pt x="9" y="714"/>
                </a:lnTo>
                <a:lnTo>
                  <a:pt x="20" y="690"/>
                </a:lnTo>
                <a:lnTo>
                  <a:pt x="34" y="667"/>
                </a:lnTo>
                <a:lnTo>
                  <a:pt x="52" y="648"/>
                </a:lnTo>
                <a:lnTo>
                  <a:pt x="74" y="632"/>
                </a:lnTo>
                <a:lnTo>
                  <a:pt x="98" y="619"/>
                </a:lnTo>
                <a:lnTo>
                  <a:pt x="1510" y="13"/>
                </a:lnTo>
                <a:lnTo>
                  <a:pt x="1535" y="5"/>
                </a:lnTo>
                <a:lnTo>
                  <a:pt x="1561" y="0"/>
                </a:lnTo>
                <a:lnTo>
                  <a:pt x="15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131" name="Shape 10131"/>
          <p:cNvGrpSpPr/>
          <p:nvPr/>
        </p:nvGrpSpPr>
        <p:grpSpPr>
          <a:xfrm flipH="1">
            <a:off x="1953184" y="469663"/>
            <a:ext cx="189466" cy="245816"/>
            <a:chOff x="7978775" y="1504951"/>
            <a:chExt cx="368300" cy="477838"/>
          </a:xfrm>
        </p:grpSpPr>
        <p:sp>
          <p:nvSpPr>
            <p:cNvPr id="10132" name="Shape 10132"/>
            <p:cNvSpPr/>
            <p:nvPr/>
          </p:nvSpPr>
          <p:spPr>
            <a:xfrm>
              <a:off x="7978775" y="1504951"/>
              <a:ext cx="368300" cy="477838"/>
            </a:xfrm>
            <a:custGeom>
              <a:avLst/>
              <a:gdLst/>
              <a:ahLst/>
              <a:cxnLst/>
              <a:rect l="0" t="0" r="0" b="0"/>
              <a:pathLst>
                <a:path w="2557" h="3309" extrusionOk="0">
                  <a:moveTo>
                    <a:pt x="301" y="1053"/>
                  </a:moveTo>
                  <a:lnTo>
                    <a:pt x="301" y="3008"/>
                  </a:lnTo>
                  <a:lnTo>
                    <a:pt x="2256" y="3008"/>
                  </a:lnTo>
                  <a:lnTo>
                    <a:pt x="2256" y="1053"/>
                  </a:lnTo>
                  <a:lnTo>
                    <a:pt x="301" y="1053"/>
                  </a:lnTo>
                  <a:close/>
                  <a:moveTo>
                    <a:pt x="301" y="301"/>
                  </a:moveTo>
                  <a:lnTo>
                    <a:pt x="301" y="752"/>
                  </a:lnTo>
                  <a:lnTo>
                    <a:pt x="2256" y="752"/>
                  </a:lnTo>
                  <a:lnTo>
                    <a:pt x="2256" y="301"/>
                  </a:lnTo>
                  <a:lnTo>
                    <a:pt x="301" y="301"/>
                  </a:lnTo>
                  <a:close/>
                  <a:moveTo>
                    <a:pt x="150" y="0"/>
                  </a:moveTo>
                  <a:lnTo>
                    <a:pt x="2406" y="0"/>
                  </a:lnTo>
                  <a:lnTo>
                    <a:pt x="2437" y="3"/>
                  </a:lnTo>
                  <a:lnTo>
                    <a:pt x="2465" y="12"/>
                  </a:lnTo>
                  <a:lnTo>
                    <a:pt x="2490" y="25"/>
                  </a:lnTo>
                  <a:lnTo>
                    <a:pt x="2513" y="44"/>
                  </a:lnTo>
                  <a:lnTo>
                    <a:pt x="2532" y="67"/>
                  </a:lnTo>
                  <a:lnTo>
                    <a:pt x="2545" y="92"/>
                  </a:lnTo>
                  <a:lnTo>
                    <a:pt x="2554" y="120"/>
                  </a:lnTo>
                  <a:lnTo>
                    <a:pt x="2557" y="151"/>
                  </a:lnTo>
                  <a:lnTo>
                    <a:pt x="2557" y="3159"/>
                  </a:lnTo>
                  <a:lnTo>
                    <a:pt x="2554" y="3189"/>
                  </a:lnTo>
                  <a:lnTo>
                    <a:pt x="2545" y="3217"/>
                  </a:lnTo>
                  <a:lnTo>
                    <a:pt x="2532" y="3243"/>
                  </a:lnTo>
                  <a:lnTo>
                    <a:pt x="2513" y="3265"/>
                  </a:lnTo>
                  <a:lnTo>
                    <a:pt x="2490" y="3284"/>
                  </a:lnTo>
                  <a:lnTo>
                    <a:pt x="2465" y="3297"/>
                  </a:lnTo>
                  <a:lnTo>
                    <a:pt x="2437" y="3307"/>
                  </a:lnTo>
                  <a:lnTo>
                    <a:pt x="2406" y="3309"/>
                  </a:lnTo>
                  <a:lnTo>
                    <a:pt x="150" y="3309"/>
                  </a:lnTo>
                  <a:lnTo>
                    <a:pt x="120" y="3307"/>
                  </a:lnTo>
                  <a:lnTo>
                    <a:pt x="92" y="3297"/>
                  </a:lnTo>
                  <a:lnTo>
                    <a:pt x="67" y="3284"/>
                  </a:lnTo>
                  <a:lnTo>
                    <a:pt x="44" y="3265"/>
                  </a:lnTo>
                  <a:lnTo>
                    <a:pt x="25" y="3243"/>
                  </a:lnTo>
                  <a:lnTo>
                    <a:pt x="11" y="3217"/>
                  </a:lnTo>
                  <a:lnTo>
                    <a:pt x="3" y="3189"/>
                  </a:lnTo>
                  <a:lnTo>
                    <a:pt x="0" y="3159"/>
                  </a:lnTo>
                  <a:lnTo>
                    <a:pt x="0" y="151"/>
                  </a:lnTo>
                  <a:lnTo>
                    <a:pt x="3" y="120"/>
                  </a:lnTo>
                  <a:lnTo>
                    <a:pt x="11" y="92"/>
                  </a:lnTo>
                  <a:lnTo>
                    <a:pt x="25" y="67"/>
                  </a:lnTo>
                  <a:lnTo>
                    <a:pt x="44" y="44"/>
                  </a:lnTo>
                  <a:lnTo>
                    <a:pt x="67" y="25"/>
                  </a:lnTo>
                  <a:lnTo>
                    <a:pt x="92" y="12"/>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3" name="Shape 10133"/>
            <p:cNvSpPr/>
            <p:nvPr/>
          </p:nvSpPr>
          <p:spPr>
            <a:xfrm>
              <a:off x="8043863" y="16764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5"/>
                  </a:lnTo>
                  <a:lnTo>
                    <a:pt x="462" y="75"/>
                  </a:lnTo>
                  <a:lnTo>
                    <a:pt x="462" y="388"/>
                  </a:lnTo>
                  <a:lnTo>
                    <a:pt x="460" y="408"/>
                  </a:lnTo>
                  <a:lnTo>
                    <a:pt x="452" y="425"/>
                  </a:lnTo>
                  <a:lnTo>
                    <a:pt x="440" y="441"/>
                  </a:lnTo>
                  <a:lnTo>
                    <a:pt x="426" y="452"/>
                  </a:lnTo>
                  <a:lnTo>
                    <a:pt x="407" y="460"/>
                  </a:lnTo>
                  <a:lnTo>
                    <a:pt x="387" y="463"/>
                  </a:lnTo>
                  <a:lnTo>
                    <a:pt x="75" y="463"/>
                  </a:lnTo>
                  <a:lnTo>
                    <a:pt x="56" y="460"/>
                  </a:lnTo>
                  <a:lnTo>
                    <a:pt x="38" y="452"/>
                  </a:lnTo>
                  <a:lnTo>
                    <a:pt x="22" y="441"/>
                  </a:lnTo>
                  <a:lnTo>
                    <a:pt x="11" y="425"/>
                  </a:lnTo>
                  <a:lnTo>
                    <a:pt x="3" y="408"/>
                  </a:lnTo>
                  <a:lnTo>
                    <a:pt x="0" y="388"/>
                  </a:lnTo>
                  <a:lnTo>
                    <a:pt x="0" y="75"/>
                  </a:lnTo>
                  <a:lnTo>
                    <a:pt x="3" y="55"/>
                  </a:lnTo>
                  <a:lnTo>
                    <a:pt x="11"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4" name="Shape 10134"/>
            <p:cNvSpPr/>
            <p:nvPr/>
          </p:nvSpPr>
          <p:spPr>
            <a:xfrm>
              <a:off x="8129588" y="16764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5"/>
                  </a:lnTo>
                  <a:lnTo>
                    <a:pt x="462" y="75"/>
                  </a:lnTo>
                  <a:lnTo>
                    <a:pt x="462" y="388"/>
                  </a:lnTo>
                  <a:lnTo>
                    <a:pt x="460" y="408"/>
                  </a:lnTo>
                  <a:lnTo>
                    <a:pt x="453" y="425"/>
                  </a:lnTo>
                  <a:lnTo>
                    <a:pt x="440" y="441"/>
                  </a:lnTo>
                  <a:lnTo>
                    <a:pt x="426" y="452"/>
                  </a:lnTo>
                  <a:lnTo>
                    <a:pt x="407" y="460"/>
                  </a:lnTo>
                  <a:lnTo>
                    <a:pt x="387" y="463"/>
                  </a:lnTo>
                  <a:lnTo>
                    <a:pt x="75" y="463"/>
                  </a:lnTo>
                  <a:lnTo>
                    <a:pt x="56" y="460"/>
                  </a:lnTo>
                  <a:lnTo>
                    <a:pt x="37" y="452"/>
                  </a:lnTo>
                  <a:lnTo>
                    <a:pt x="22" y="441"/>
                  </a:lnTo>
                  <a:lnTo>
                    <a:pt x="10" y="425"/>
                  </a:lnTo>
                  <a:lnTo>
                    <a:pt x="3" y="408"/>
                  </a:lnTo>
                  <a:lnTo>
                    <a:pt x="0" y="388"/>
                  </a:lnTo>
                  <a:lnTo>
                    <a:pt x="0" y="75"/>
                  </a:lnTo>
                  <a:lnTo>
                    <a:pt x="3" y="55"/>
                  </a:lnTo>
                  <a:lnTo>
                    <a:pt x="10"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5" name="Shape 10135"/>
            <p:cNvSpPr/>
            <p:nvPr/>
          </p:nvSpPr>
          <p:spPr>
            <a:xfrm>
              <a:off x="8215313" y="1676401"/>
              <a:ext cx="66675" cy="66675"/>
            </a:xfrm>
            <a:custGeom>
              <a:avLst/>
              <a:gdLst/>
              <a:ahLst/>
              <a:cxnLst/>
              <a:rect l="0" t="0" r="0" b="0"/>
              <a:pathLst>
                <a:path w="462" h="463" extrusionOk="0">
                  <a:moveTo>
                    <a:pt x="75" y="0"/>
                  </a:moveTo>
                  <a:lnTo>
                    <a:pt x="387" y="0"/>
                  </a:lnTo>
                  <a:lnTo>
                    <a:pt x="407" y="3"/>
                  </a:lnTo>
                  <a:lnTo>
                    <a:pt x="426" y="10"/>
                  </a:lnTo>
                  <a:lnTo>
                    <a:pt x="440" y="22"/>
                  </a:lnTo>
                  <a:lnTo>
                    <a:pt x="452" y="37"/>
                  </a:lnTo>
                  <a:lnTo>
                    <a:pt x="460" y="55"/>
                  </a:lnTo>
                  <a:lnTo>
                    <a:pt x="462" y="75"/>
                  </a:lnTo>
                  <a:lnTo>
                    <a:pt x="462" y="388"/>
                  </a:lnTo>
                  <a:lnTo>
                    <a:pt x="460" y="408"/>
                  </a:lnTo>
                  <a:lnTo>
                    <a:pt x="452" y="425"/>
                  </a:lnTo>
                  <a:lnTo>
                    <a:pt x="440" y="441"/>
                  </a:lnTo>
                  <a:lnTo>
                    <a:pt x="426" y="452"/>
                  </a:lnTo>
                  <a:lnTo>
                    <a:pt x="407" y="460"/>
                  </a:lnTo>
                  <a:lnTo>
                    <a:pt x="387" y="463"/>
                  </a:lnTo>
                  <a:lnTo>
                    <a:pt x="75" y="463"/>
                  </a:lnTo>
                  <a:lnTo>
                    <a:pt x="56" y="460"/>
                  </a:lnTo>
                  <a:lnTo>
                    <a:pt x="37" y="452"/>
                  </a:lnTo>
                  <a:lnTo>
                    <a:pt x="22" y="441"/>
                  </a:lnTo>
                  <a:lnTo>
                    <a:pt x="11" y="425"/>
                  </a:lnTo>
                  <a:lnTo>
                    <a:pt x="3" y="408"/>
                  </a:lnTo>
                  <a:lnTo>
                    <a:pt x="0" y="388"/>
                  </a:lnTo>
                  <a:lnTo>
                    <a:pt x="0" y="75"/>
                  </a:lnTo>
                  <a:lnTo>
                    <a:pt x="3" y="55"/>
                  </a:lnTo>
                  <a:lnTo>
                    <a:pt x="11"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6" name="Shape 10136"/>
            <p:cNvSpPr/>
            <p:nvPr/>
          </p:nvSpPr>
          <p:spPr>
            <a:xfrm>
              <a:off x="8043863" y="17653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6"/>
                  </a:lnTo>
                  <a:lnTo>
                    <a:pt x="462" y="75"/>
                  </a:lnTo>
                  <a:lnTo>
                    <a:pt x="462" y="387"/>
                  </a:lnTo>
                  <a:lnTo>
                    <a:pt x="460" y="408"/>
                  </a:lnTo>
                  <a:lnTo>
                    <a:pt x="452" y="426"/>
                  </a:lnTo>
                  <a:lnTo>
                    <a:pt x="440" y="440"/>
                  </a:lnTo>
                  <a:lnTo>
                    <a:pt x="426" y="453"/>
                  </a:lnTo>
                  <a:lnTo>
                    <a:pt x="407" y="460"/>
                  </a:lnTo>
                  <a:lnTo>
                    <a:pt x="387" y="463"/>
                  </a:lnTo>
                  <a:lnTo>
                    <a:pt x="75" y="463"/>
                  </a:lnTo>
                  <a:lnTo>
                    <a:pt x="56" y="460"/>
                  </a:lnTo>
                  <a:lnTo>
                    <a:pt x="38" y="453"/>
                  </a:lnTo>
                  <a:lnTo>
                    <a:pt x="22" y="440"/>
                  </a:lnTo>
                  <a:lnTo>
                    <a:pt x="11" y="426"/>
                  </a:lnTo>
                  <a:lnTo>
                    <a:pt x="3" y="408"/>
                  </a:lnTo>
                  <a:lnTo>
                    <a:pt x="0" y="387"/>
                  </a:lnTo>
                  <a:lnTo>
                    <a:pt x="0" y="75"/>
                  </a:lnTo>
                  <a:lnTo>
                    <a:pt x="3" y="56"/>
                  </a:lnTo>
                  <a:lnTo>
                    <a:pt x="11"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7" name="Shape 10137"/>
            <p:cNvSpPr/>
            <p:nvPr/>
          </p:nvSpPr>
          <p:spPr>
            <a:xfrm>
              <a:off x="8129588" y="17653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6"/>
                  </a:lnTo>
                  <a:lnTo>
                    <a:pt x="462" y="75"/>
                  </a:lnTo>
                  <a:lnTo>
                    <a:pt x="462" y="387"/>
                  </a:lnTo>
                  <a:lnTo>
                    <a:pt x="460" y="408"/>
                  </a:lnTo>
                  <a:lnTo>
                    <a:pt x="453" y="426"/>
                  </a:lnTo>
                  <a:lnTo>
                    <a:pt x="440" y="440"/>
                  </a:lnTo>
                  <a:lnTo>
                    <a:pt x="426" y="453"/>
                  </a:lnTo>
                  <a:lnTo>
                    <a:pt x="407" y="460"/>
                  </a:lnTo>
                  <a:lnTo>
                    <a:pt x="387" y="463"/>
                  </a:lnTo>
                  <a:lnTo>
                    <a:pt x="75" y="463"/>
                  </a:lnTo>
                  <a:lnTo>
                    <a:pt x="56" y="460"/>
                  </a:lnTo>
                  <a:lnTo>
                    <a:pt x="37" y="453"/>
                  </a:lnTo>
                  <a:lnTo>
                    <a:pt x="22" y="440"/>
                  </a:lnTo>
                  <a:lnTo>
                    <a:pt x="10" y="426"/>
                  </a:lnTo>
                  <a:lnTo>
                    <a:pt x="3" y="408"/>
                  </a:lnTo>
                  <a:lnTo>
                    <a:pt x="0" y="387"/>
                  </a:lnTo>
                  <a:lnTo>
                    <a:pt x="0" y="75"/>
                  </a:lnTo>
                  <a:lnTo>
                    <a:pt x="3" y="56"/>
                  </a:lnTo>
                  <a:lnTo>
                    <a:pt x="10"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8" name="Shape 10138"/>
            <p:cNvSpPr/>
            <p:nvPr/>
          </p:nvSpPr>
          <p:spPr>
            <a:xfrm>
              <a:off x="8043863" y="1852613"/>
              <a:ext cx="66675" cy="68263"/>
            </a:xfrm>
            <a:custGeom>
              <a:avLst/>
              <a:gdLst/>
              <a:ahLst/>
              <a:cxnLst/>
              <a:rect l="0" t="0" r="0" b="0"/>
              <a:pathLst>
                <a:path w="462" h="463" extrusionOk="0">
                  <a:moveTo>
                    <a:pt x="75" y="0"/>
                  </a:moveTo>
                  <a:lnTo>
                    <a:pt x="387" y="0"/>
                  </a:lnTo>
                  <a:lnTo>
                    <a:pt x="407" y="3"/>
                  </a:lnTo>
                  <a:lnTo>
                    <a:pt x="426" y="11"/>
                  </a:lnTo>
                  <a:lnTo>
                    <a:pt x="440" y="22"/>
                  </a:lnTo>
                  <a:lnTo>
                    <a:pt x="453" y="38"/>
                  </a:lnTo>
                  <a:lnTo>
                    <a:pt x="460" y="55"/>
                  </a:lnTo>
                  <a:lnTo>
                    <a:pt x="462" y="76"/>
                  </a:lnTo>
                  <a:lnTo>
                    <a:pt x="462" y="388"/>
                  </a:lnTo>
                  <a:lnTo>
                    <a:pt x="460" y="408"/>
                  </a:lnTo>
                  <a:lnTo>
                    <a:pt x="452" y="425"/>
                  </a:lnTo>
                  <a:lnTo>
                    <a:pt x="440" y="441"/>
                  </a:lnTo>
                  <a:lnTo>
                    <a:pt x="426" y="453"/>
                  </a:lnTo>
                  <a:lnTo>
                    <a:pt x="407" y="461"/>
                  </a:lnTo>
                  <a:lnTo>
                    <a:pt x="387" y="463"/>
                  </a:lnTo>
                  <a:lnTo>
                    <a:pt x="75" y="463"/>
                  </a:lnTo>
                  <a:lnTo>
                    <a:pt x="56" y="461"/>
                  </a:lnTo>
                  <a:lnTo>
                    <a:pt x="38" y="453"/>
                  </a:lnTo>
                  <a:lnTo>
                    <a:pt x="22" y="441"/>
                  </a:lnTo>
                  <a:lnTo>
                    <a:pt x="11" y="425"/>
                  </a:lnTo>
                  <a:lnTo>
                    <a:pt x="3" y="408"/>
                  </a:lnTo>
                  <a:lnTo>
                    <a:pt x="0" y="388"/>
                  </a:lnTo>
                  <a:lnTo>
                    <a:pt x="0" y="76"/>
                  </a:lnTo>
                  <a:lnTo>
                    <a:pt x="3" y="55"/>
                  </a:lnTo>
                  <a:lnTo>
                    <a:pt x="11" y="38"/>
                  </a:lnTo>
                  <a:lnTo>
                    <a:pt x="22" y="22"/>
                  </a:lnTo>
                  <a:lnTo>
                    <a:pt x="37" y="11"/>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39" name="Shape 10139"/>
            <p:cNvSpPr/>
            <p:nvPr/>
          </p:nvSpPr>
          <p:spPr>
            <a:xfrm>
              <a:off x="8129588" y="1852613"/>
              <a:ext cx="66675" cy="68263"/>
            </a:xfrm>
            <a:custGeom>
              <a:avLst/>
              <a:gdLst/>
              <a:ahLst/>
              <a:cxnLst/>
              <a:rect l="0" t="0" r="0" b="0"/>
              <a:pathLst>
                <a:path w="462" h="463" extrusionOk="0">
                  <a:moveTo>
                    <a:pt x="75" y="0"/>
                  </a:moveTo>
                  <a:lnTo>
                    <a:pt x="387" y="0"/>
                  </a:lnTo>
                  <a:lnTo>
                    <a:pt x="407" y="3"/>
                  </a:lnTo>
                  <a:lnTo>
                    <a:pt x="426" y="11"/>
                  </a:lnTo>
                  <a:lnTo>
                    <a:pt x="440" y="22"/>
                  </a:lnTo>
                  <a:lnTo>
                    <a:pt x="453" y="38"/>
                  </a:lnTo>
                  <a:lnTo>
                    <a:pt x="460" y="55"/>
                  </a:lnTo>
                  <a:lnTo>
                    <a:pt x="462" y="76"/>
                  </a:lnTo>
                  <a:lnTo>
                    <a:pt x="462" y="388"/>
                  </a:lnTo>
                  <a:lnTo>
                    <a:pt x="460" y="408"/>
                  </a:lnTo>
                  <a:lnTo>
                    <a:pt x="453" y="425"/>
                  </a:lnTo>
                  <a:lnTo>
                    <a:pt x="440" y="441"/>
                  </a:lnTo>
                  <a:lnTo>
                    <a:pt x="426" y="453"/>
                  </a:lnTo>
                  <a:lnTo>
                    <a:pt x="407" y="461"/>
                  </a:lnTo>
                  <a:lnTo>
                    <a:pt x="387" y="463"/>
                  </a:lnTo>
                  <a:lnTo>
                    <a:pt x="75" y="463"/>
                  </a:lnTo>
                  <a:lnTo>
                    <a:pt x="56" y="461"/>
                  </a:lnTo>
                  <a:lnTo>
                    <a:pt x="37" y="453"/>
                  </a:lnTo>
                  <a:lnTo>
                    <a:pt x="22" y="441"/>
                  </a:lnTo>
                  <a:lnTo>
                    <a:pt x="10" y="425"/>
                  </a:lnTo>
                  <a:lnTo>
                    <a:pt x="3" y="408"/>
                  </a:lnTo>
                  <a:lnTo>
                    <a:pt x="0" y="388"/>
                  </a:lnTo>
                  <a:lnTo>
                    <a:pt x="0" y="76"/>
                  </a:lnTo>
                  <a:lnTo>
                    <a:pt x="3" y="55"/>
                  </a:lnTo>
                  <a:lnTo>
                    <a:pt x="10" y="38"/>
                  </a:lnTo>
                  <a:lnTo>
                    <a:pt x="22" y="22"/>
                  </a:lnTo>
                  <a:lnTo>
                    <a:pt x="37" y="11"/>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140" name="Shape 10140"/>
            <p:cNvSpPr/>
            <p:nvPr/>
          </p:nvSpPr>
          <p:spPr>
            <a:xfrm>
              <a:off x="8215313" y="1765301"/>
              <a:ext cx="66675" cy="155575"/>
            </a:xfrm>
            <a:custGeom>
              <a:avLst/>
              <a:gdLst/>
              <a:ahLst/>
              <a:cxnLst/>
              <a:rect l="0" t="0" r="0" b="0"/>
              <a:pathLst>
                <a:path w="462" h="1076" extrusionOk="0">
                  <a:moveTo>
                    <a:pt x="75" y="0"/>
                  </a:moveTo>
                  <a:lnTo>
                    <a:pt x="387" y="0"/>
                  </a:lnTo>
                  <a:lnTo>
                    <a:pt x="407" y="3"/>
                  </a:lnTo>
                  <a:lnTo>
                    <a:pt x="426" y="10"/>
                  </a:lnTo>
                  <a:lnTo>
                    <a:pt x="440" y="22"/>
                  </a:lnTo>
                  <a:lnTo>
                    <a:pt x="452" y="37"/>
                  </a:lnTo>
                  <a:lnTo>
                    <a:pt x="460" y="56"/>
                  </a:lnTo>
                  <a:lnTo>
                    <a:pt x="462" y="75"/>
                  </a:lnTo>
                  <a:lnTo>
                    <a:pt x="462" y="1001"/>
                  </a:lnTo>
                  <a:lnTo>
                    <a:pt x="460" y="1021"/>
                  </a:lnTo>
                  <a:lnTo>
                    <a:pt x="452" y="1038"/>
                  </a:lnTo>
                  <a:lnTo>
                    <a:pt x="440" y="1054"/>
                  </a:lnTo>
                  <a:lnTo>
                    <a:pt x="426" y="1066"/>
                  </a:lnTo>
                  <a:lnTo>
                    <a:pt x="407" y="1074"/>
                  </a:lnTo>
                  <a:lnTo>
                    <a:pt x="387" y="1076"/>
                  </a:lnTo>
                  <a:lnTo>
                    <a:pt x="75" y="1076"/>
                  </a:lnTo>
                  <a:lnTo>
                    <a:pt x="56" y="1074"/>
                  </a:lnTo>
                  <a:lnTo>
                    <a:pt x="37" y="1066"/>
                  </a:lnTo>
                  <a:lnTo>
                    <a:pt x="22" y="1054"/>
                  </a:lnTo>
                  <a:lnTo>
                    <a:pt x="11" y="1038"/>
                  </a:lnTo>
                  <a:lnTo>
                    <a:pt x="3" y="1021"/>
                  </a:lnTo>
                  <a:lnTo>
                    <a:pt x="0" y="1001"/>
                  </a:lnTo>
                  <a:lnTo>
                    <a:pt x="0" y="75"/>
                  </a:lnTo>
                  <a:lnTo>
                    <a:pt x="3" y="56"/>
                  </a:lnTo>
                  <a:lnTo>
                    <a:pt x="11" y="37"/>
                  </a:lnTo>
                  <a:lnTo>
                    <a:pt x="22" y="22"/>
                  </a:lnTo>
                  <a:lnTo>
                    <a:pt x="37" y="10"/>
                  </a:lnTo>
                  <a:lnTo>
                    <a:pt x="56"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grpSp>
      <p:grpSp>
        <p:nvGrpSpPr>
          <p:cNvPr id="10141" name="Shape 10141"/>
          <p:cNvGrpSpPr/>
          <p:nvPr/>
        </p:nvGrpSpPr>
        <p:grpSpPr>
          <a:xfrm flipH="1">
            <a:off x="1452709" y="469663"/>
            <a:ext cx="189466" cy="245816"/>
            <a:chOff x="7285038" y="1273176"/>
            <a:chExt cx="368300" cy="477838"/>
          </a:xfrm>
        </p:grpSpPr>
        <p:sp>
          <p:nvSpPr>
            <p:cNvPr id="10142" name="Shape 10142"/>
            <p:cNvSpPr/>
            <p:nvPr/>
          </p:nvSpPr>
          <p:spPr>
            <a:xfrm>
              <a:off x="7285038" y="1273176"/>
              <a:ext cx="368300" cy="477838"/>
            </a:xfrm>
            <a:custGeom>
              <a:avLst/>
              <a:gdLst/>
              <a:ahLst/>
              <a:cxnLst/>
              <a:rect l="0" t="0" r="0" b="0"/>
              <a:pathLst>
                <a:path w="2557" h="3309" extrusionOk="0">
                  <a:moveTo>
                    <a:pt x="1278" y="2726"/>
                  </a:moveTo>
                  <a:lnTo>
                    <a:pt x="1245" y="2729"/>
                  </a:lnTo>
                  <a:lnTo>
                    <a:pt x="1213" y="2738"/>
                  </a:lnTo>
                  <a:lnTo>
                    <a:pt x="1184" y="2752"/>
                  </a:lnTo>
                  <a:lnTo>
                    <a:pt x="1158" y="2770"/>
                  </a:lnTo>
                  <a:lnTo>
                    <a:pt x="1135" y="2793"/>
                  </a:lnTo>
                  <a:lnTo>
                    <a:pt x="1116" y="2819"/>
                  </a:lnTo>
                  <a:lnTo>
                    <a:pt x="1103" y="2849"/>
                  </a:lnTo>
                  <a:lnTo>
                    <a:pt x="1093" y="2880"/>
                  </a:lnTo>
                  <a:lnTo>
                    <a:pt x="1090" y="2914"/>
                  </a:lnTo>
                  <a:lnTo>
                    <a:pt x="1093" y="2948"/>
                  </a:lnTo>
                  <a:lnTo>
                    <a:pt x="1103" y="2980"/>
                  </a:lnTo>
                  <a:lnTo>
                    <a:pt x="1116" y="3009"/>
                  </a:lnTo>
                  <a:lnTo>
                    <a:pt x="1135" y="3035"/>
                  </a:lnTo>
                  <a:lnTo>
                    <a:pt x="1158" y="3058"/>
                  </a:lnTo>
                  <a:lnTo>
                    <a:pt x="1184" y="3077"/>
                  </a:lnTo>
                  <a:lnTo>
                    <a:pt x="1213" y="3090"/>
                  </a:lnTo>
                  <a:lnTo>
                    <a:pt x="1245" y="3100"/>
                  </a:lnTo>
                  <a:lnTo>
                    <a:pt x="1278" y="3102"/>
                  </a:lnTo>
                  <a:lnTo>
                    <a:pt x="1312" y="3100"/>
                  </a:lnTo>
                  <a:lnTo>
                    <a:pt x="1344" y="3090"/>
                  </a:lnTo>
                  <a:lnTo>
                    <a:pt x="1373" y="3077"/>
                  </a:lnTo>
                  <a:lnTo>
                    <a:pt x="1399" y="3058"/>
                  </a:lnTo>
                  <a:lnTo>
                    <a:pt x="1422" y="3035"/>
                  </a:lnTo>
                  <a:lnTo>
                    <a:pt x="1441" y="3009"/>
                  </a:lnTo>
                  <a:lnTo>
                    <a:pt x="1454" y="2980"/>
                  </a:lnTo>
                  <a:lnTo>
                    <a:pt x="1464" y="2948"/>
                  </a:lnTo>
                  <a:lnTo>
                    <a:pt x="1467" y="2914"/>
                  </a:lnTo>
                  <a:lnTo>
                    <a:pt x="1464" y="2880"/>
                  </a:lnTo>
                  <a:lnTo>
                    <a:pt x="1454" y="2849"/>
                  </a:lnTo>
                  <a:lnTo>
                    <a:pt x="1441" y="2819"/>
                  </a:lnTo>
                  <a:lnTo>
                    <a:pt x="1422" y="2793"/>
                  </a:lnTo>
                  <a:lnTo>
                    <a:pt x="1399" y="2770"/>
                  </a:lnTo>
                  <a:lnTo>
                    <a:pt x="1373" y="2752"/>
                  </a:lnTo>
                  <a:lnTo>
                    <a:pt x="1344" y="2738"/>
                  </a:lnTo>
                  <a:lnTo>
                    <a:pt x="1312" y="2729"/>
                  </a:lnTo>
                  <a:lnTo>
                    <a:pt x="1278" y="2726"/>
                  </a:lnTo>
                  <a:close/>
                  <a:moveTo>
                    <a:pt x="526" y="301"/>
                  </a:moveTo>
                  <a:lnTo>
                    <a:pt x="490" y="304"/>
                  </a:lnTo>
                  <a:lnTo>
                    <a:pt x="455" y="312"/>
                  </a:lnTo>
                  <a:lnTo>
                    <a:pt x="422" y="326"/>
                  </a:lnTo>
                  <a:lnTo>
                    <a:pt x="393" y="345"/>
                  </a:lnTo>
                  <a:lnTo>
                    <a:pt x="367" y="367"/>
                  </a:lnTo>
                  <a:lnTo>
                    <a:pt x="344" y="393"/>
                  </a:lnTo>
                  <a:lnTo>
                    <a:pt x="326" y="423"/>
                  </a:lnTo>
                  <a:lnTo>
                    <a:pt x="312" y="455"/>
                  </a:lnTo>
                  <a:lnTo>
                    <a:pt x="304" y="490"/>
                  </a:lnTo>
                  <a:lnTo>
                    <a:pt x="301" y="527"/>
                  </a:lnTo>
                  <a:lnTo>
                    <a:pt x="301" y="2519"/>
                  </a:lnTo>
                  <a:lnTo>
                    <a:pt x="2256" y="2519"/>
                  </a:lnTo>
                  <a:lnTo>
                    <a:pt x="2256" y="527"/>
                  </a:lnTo>
                  <a:lnTo>
                    <a:pt x="2253" y="490"/>
                  </a:lnTo>
                  <a:lnTo>
                    <a:pt x="2245" y="455"/>
                  </a:lnTo>
                  <a:lnTo>
                    <a:pt x="2231" y="423"/>
                  </a:lnTo>
                  <a:lnTo>
                    <a:pt x="2212" y="393"/>
                  </a:lnTo>
                  <a:lnTo>
                    <a:pt x="2190" y="367"/>
                  </a:lnTo>
                  <a:lnTo>
                    <a:pt x="2164" y="345"/>
                  </a:lnTo>
                  <a:lnTo>
                    <a:pt x="2134" y="326"/>
                  </a:lnTo>
                  <a:lnTo>
                    <a:pt x="2102" y="312"/>
                  </a:lnTo>
                  <a:lnTo>
                    <a:pt x="2067" y="304"/>
                  </a:lnTo>
                  <a:lnTo>
                    <a:pt x="2030" y="301"/>
                  </a:lnTo>
                  <a:lnTo>
                    <a:pt x="526" y="301"/>
                  </a:lnTo>
                  <a:close/>
                  <a:moveTo>
                    <a:pt x="526" y="0"/>
                  </a:moveTo>
                  <a:lnTo>
                    <a:pt x="2030" y="0"/>
                  </a:lnTo>
                  <a:lnTo>
                    <a:pt x="2088" y="3"/>
                  </a:lnTo>
                  <a:lnTo>
                    <a:pt x="2144" y="12"/>
                  </a:lnTo>
                  <a:lnTo>
                    <a:pt x="2197" y="27"/>
                  </a:lnTo>
                  <a:lnTo>
                    <a:pt x="2248" y="47"/>
                  </a:lnTo>
                  <a:lnTo>
                    <a:pt x="2296" y="72"/>
                  </a:lnTo>
                  <a:lnTo>
                    <a:pt x="2341" y="102"/>
                  </a:lnTo>
                  <a:lnTo>
                    <a:pt x="2383" y="136"/>
                  </a:lnTo>
                  <a:lnTo>
                    <a:pt x="2422" y="174"/>
                  </a:lnTo>
                  <a:lnTo>
                    <a:pt x="2455" y="216"/>
                  </a:lnTo>
                  <a:lnTo>
                    <a:pt x="2485" y="261"/>
                  </a:lnTo>
                  <a:lnTo>
                    <a:pt x="2510" y="309"/>
                  </a:lnTo>
                  <a:lnTo>
                    <a:pt x="2530" y="360"/>
                  </a:lnTo>
                  <a:lnTo>
                    <a:pt x="2545" y="413"/>
                  </a:lnTo>
                  <a:lnTo>
                    <a:pt x="2554" y="469"/>
                  </a:lnTo>
                  <a:lnTo>
                    <a:pt x="2557" y="527"/>
                  </a:lnTo>
                  <a:lnTo>
                    <a:pt x="2557" y="2782"/>
                  </a:lnTo>
                  <a:lnTo>
                    <a:pt x="2554" y="2840"/>
                  </a:lnTo>
                  <a:lnTo>
                    <a:pt x="2545" y="2896"/>
                  </a:lnTo>
                  <a:lnTo>
                    <a:pt x="2530" y="2949"/>
                  </a:lnTo>
                  <a:lnTo>
                    <a:pt x="2510" y="3000"/>
                  </a:lnTo>
                  <a:lnTo>
                    <a:pt x="2485" y="3048"/>
                  </a:lnTo>
                  <a:lnTo>
                    <a:pt x="2455" y="3093"/>
                  </a:lnTo>
                  <a:lnTo>
                    <a:pt x="2422" y="3135"/>
                  </a:lnTo>
                  <a:lnTo>
                    <a:pt x="2383" y="3173"/>
                  </a:lnTo>
                  <a:lnTo>
                    <a:pt x="2341" y="3208"/>
                  </a:lnTo>
                  <a:lnTo>
                    <a:pt x="2296" y="3237"/>
                  </a:lnTo>
                  <a:lnTo>
                    <a:pt x="2248" y="3262"/>
                  </a:lnTo>
                  <a:lnTo>
                    <a:pt x="2197" y="3283"/>
                  </a:lnTo>
                  <a:lnTo>
                    <a:pt x="2144" y="3297"/>
                  </a:lnTo>
                  <a:lnTo>
                    <a:pt x="2088" y="3305"/>
                  </a:lnTo>
                  <a:lnTo>
                    <a:pt x="2030" y="3309"/>
                  </a:lnTo>
                  <a:lnTo>
                    <a:pt x="526" y="3309"/>
                  </a:lnTo>
                  <a:lnTo>
                    <a:pt x="469" y="3305"/>
                  </a:lnTo>
                  <a:lnTo>
                    <a:pt x="413" y="3297"/>
                  </a:lnTo>
                  <a:lnTo>
                    <a:pt x="360" y="3283"/>
                  </a:lnTo>
                  <a:lnTo>
                    <a:pt x="309" y="3262"/>
                  </a:lnTo>
                  <a:lnTo>
                    <a:pt x="261" y="3237"/>
                  </a:lnTo>
                  <a:lnTo>
                    <a:pt x="215" y="3208"/>
                  </a:lnTo>
                  <a:lnTo>
                    <a:pt x="174" y="3173"/>
                  </a:lnTo>
                  <a:lnTo>
                    <a:pt x="135" y="3135"/>
                  </a:lnTo>
                  <a:lnTo>
                    <a:pt x="102" y="3093"/>
                  </a:lnTo>
                  <a:lnTo>
                    <a:pt x="72" y="3048"/>
                  </a:lnTo>
                  <a:lnTo>
                    <a:pt x="47" y="3000"/>
                  </a:lnTo>
                  <a:lnTo>
                    <a:pt x="27" y="2949"/>
                  </a:lnTo>
                  <a:lnTo>
                    <a:pt x="11" y="2896"/>
                  </a:lnTo>
                  <a:lnTo>
                    <a:pt x="3" y="2840"/>
                  </a:lnTo>
                  <a:lnTo>
                    <a:pt x="0" y="2782"/>
                  </a:lnTo>
                  <a:lnTo>
                    <a:pt x="0" y="527"/>
                  </a:lnTo>
                  <a:lnTo>
                    <a:pt x="3" y="469"/>
                  </a:lnTo>
                  <a:lnTo>
                    <a:pt x="11" y="413"/>
                  </a:lnTo>
                  <a:lnTo>
                    <a:pt x="27" y="360"/>
                  </a:lnTo>
                  <a:lnTo>
                    <a:pt x="47" y="309"/>
                  </a:lnTo>
                  <a:lnTo>
                    <a:pt x="72" y="261"/>
                  </a:lnTo>
                  <a:lnTo>
                    <a:pt x="102" y="216"/>
                  </a:lnTo>
                  <a:lnTo>
                    <a:pt x="135" y="174"/>
                  </a:lnTo>
                  <a:lnTo>
                    <a:pt x="174" y="136"/>
                  </a:lnTo>
                  <a:lnTo>
                    <a:pt x="215" y="102"/>
                  </a:lnTo>
                  <a:lnTo>
                    <a:pt x="261" y="72"/>
                  </a:lnTo>
                  <a:lnTo>
                    <a:pt x="309" y="47"/>
                  </a:lnTo>
                  <a:lnTo>
                    <a:pt x="360" y="27"/>
                  </a:lnTo>
                  <a:lnTo>
                    <a:pt x="413" y="12"/>
                  </a:lnTo>
                  <a:lnTo>
                    <a:pt x="469" y="3"/>
                  </a:lnTo>
                  <a:lnTo>
                    <a:pt x="5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43" name="Shape 10143"/>
            <p:cNvSpPr/>
            <p:nvPr/>
          </p:nvSpPr>
          <p:spPr>
            <a:xfrm>
              <a:off x="7348538" y="1384301"/>
              <a:ext cx="173038" cy="115888"/>
            </a:xfrm>
            <a:custGeom>
              <a:avLst/>
              <a:gdLst/>
              <a:ahLst/>
              <a:cxnLst/>
              <a:rect l="0" t="0" r="0" b="0"/>
              <a:pathLst>
                <a:path w="1190" h="801" extrusionOk="0">
                  <a:moveTo>
                    <a:pt x="598" y="277"/>
                  </a:moveTo>
                  <a:lnTo>
                    <a:pt x="578" y="280"/>
                  </a:lnTo>
                  <a:lnTo>
                    <a:pt x="558" y="286"/>
                  </a:lnTo>
                  <a:lnTo>
                    <a:pt x="540" y="296"/>
                  </a:lnTo>
                  <a:lnTo>
                    <a:pt x="524" y="310"/>
                  </a:lnTo>
                  <a:lnTo>
                    <a:pt x="513" y="327"/>
                  </a:lnTo>
                  <a:lnTo>
                    <a:pt x="505" y="347"/>
                  </a:lnTo>
                  <a:lnTo>
                    <a:pt x="502" y="369"/>
                  </a:lnTo>
                  <a:lnTo>
                    <a:pt x="504" y="390"/>
                  </a:lnTo>
                  <a:lnTo>
                    <a:pt x="510" y="410"/>
                  </a:lnTo>
                  <a:lnTo>
                    <a:pt x="520" y="427"/>
                  </a:lnTo>
                  <a:lnTo>
                    <a:pt x="534" y="443"/>
                  </a:lnTo>
                  <a:lnTo>
                    <a:pt x="552" y="454"/>
                  </a:lnTo>
                  <a:lnTo>
                    <a:pt x="572" y="463"/>
                  </a:lnTo>
                  <a:lnTo>
                    <a:pt x="593" y="466"/>
                  </a:lnTo>
                  <a:lnTo>
                    <a:pt x="614" y="464"/>
                  </a:lnTo>
                  <a:lnTo>
                    <a:pt x="634" y="457"/>
                  </a:lnTo>
                  <a:lnTo>
                    <a:pt x="651" y="447"/>
                  </a:lnTo>
                  <a:lnTo>
                    <a:pt x="667" y="433"/>
                  </a:lnTo>
                  <a:lnTo>
                    <a:pt x="678" y="416"/>
                  </a:lnTo>
                  <a:lnTo>
                    <a:pt x="687" y="396"/>
                  </a:lnTo>
                  <a:lnTo>
                    <a:pt x="690" y="374"/>
                  </a:lnTo>
                  <a:lnTo>
                    <a:pt x="689" y="353"/>
                  </a:lnTo>
                  <a:lnTo>
                    <a:pt x="683" y="334"/>
                  </a:lnTo>
                  <a:lnTo>
                    <a:pt x="672" y="316"/>
                  </a:lnTo>
                  <a:lnTo>
                    <a:pt x="658" y="300"/>
                  </a:lnTo>
                  <a:lnTo>
                    <a:pt x="640" y="289"/>
                  </a:lnTo>
                  <a:lnTo>
                    <a:pt x="620" y="281"/>
                  </a:lnTo>
                  <a:lnTo>
                    <a:pt x="598" y="277"/>
                  </a:lnTo>
                  <a:close/>
                  <a:moveTo>
                    <a:pt x="330" y="208"/>
                  </a:moveTo>
                  <a:lnTo>
                    <a:pt x="309" y="209"/>
                  </a:lnTo>
                  <a:lnTo>
                    <a:pt x="289" y="215"/>
                  </a:lnTo>
                  <a:lnTo>
                    <a:pt x="272" y="225"/>
                  </a:lnTo>
                  <a:lnTo>
                    <a:pt x="256" y="240"/>
                  </a:lnTo>
                  <a:lnTo>
                    <a:pt x="245" y="257"/>
                  </a:lnTo>
                  <a:lnTo>
                    <a:pt x="236" y="277"/>
                  </a:lnTo>
                  <a:lnTo>
                    <a:pt x="233" y="298"/>
                  </a:lnTo>
                  <a:lnTo>
                    <a:pt x="235" y="319"/>
                  </a:lnTo>
                  <a:lnTo>
                    <a:pt x="242" y="339"/>
                  </a:lnTo>
                  <a:lnTo>
                    <a:pt x="252" y="358"/>
                  </a:lnTo>
                  <a:lnTo>
                    <a:pt x="265" y="372"/>
                  </a:lnTo>
                  <a:lnTo>
                    <a:pt x="283" y="385"/>
                  </a:lnTo>
                  <a:lnTo>
                    <a:pt x="303" y="392"/>
                  </a:lnTo>
                  <a:lnTo>
                    <a:pt x="325" y="395"/>
                  </a:lnTo>
                  <a:lnTo>
                    <a:pt x="346" y="394"/>
                  </a:lnTo>
                  <a:lnTo>
                    <a:pt x="365" y="388"/>
                  </a:lnTo>
                  <a:lnTo>
                    <a:pt x="383" y="377"/>
                  </a:lnTo>
                  <a:lnTo>
                    <a:pt x="399" y="364"/>
                  </a:lnTo>
                  <a:lnTo>
                    <a:pt x="410" y="346"/>
                  </a:lnTo>
                  <a:lnTo>
                    <a:pt x="418" y="325"/>
                  </a:lnTo>
                  <a:lnTo>
                    <a:pt x="421" y="305"/>
                  </a:lnTo>
                  <a:lnTo>
                    <a:pt x="419" y="284"/>
                  </a:lnTo>
                  <a:lnTo>
                    <a:pt x="413" y="264"/>
                  </a:lnTo>
                  <a:lnTo>
                    <a:pt x="403" y="246"/>
                  </a:lnTo>
                  <a:lnTo>
                    <a:pt x="389" y="231"/>
                  </a:lnTo>
                  <a:lnTo>
                    <a:pt x="372" y="218"/>
                  </a:lnTo>
                  <a:lnTo>
                    <a:pt x="352" y="211"/>
                  </a:lnTo>
                  <a:lnTo>
                    <a:pt x="330" y="208"/>
                  </a:lnTo>
                  <a:close/>
                  <a:moveTo>
                    <a:pt x="411" y="0"/>
                  </a:moveTo>
                  <a:lnTo>
                    <a:pt x="463" y="0"/>
                  </a:lnTo>
                  <a:lnTo>
                    <a:pt x="517" y="4"/>
                  </a:lnTo>
                  <a:lnTo>
                    <a:pt x="573" y="10"/>
                  </a:lnTo>
                  <a:lnTo>
                    <a:pt x="630" y="21"/>
                  </a:lnTo>
                  <a:lnTo>
                    <a:pt x="687" y="34"/>
                  </a:lnTo>
                  <a:lnTo>
                    <a:pt x="755" y="55"/>
                  </a:lnTo>
                  <a:lnTo>
                    <a:pt x="820" y="80"/>
                  </a:lnTo>
                  <a:lnTo>
                    <a:pt x="881" y="108"/>
                  </a:lnTo>
                  <a:lnTo>
                    <a:pt x="938" y="139"/>
                  </a:lnTo>
                  <a:lnTo>
                    <a:pt x="990" y="172"/>
                  </a:lnTo>
                  <a:lnTo>
                    <a:pt x="1037" y="209"/>
                  </a:lnTo>
                  <a:lnTo>
                    <a:pt x="1079" y="247"/>
                  </a:lnTo>
                  <a:lnTo>
                    <a:pt x="1114" y="286"/>
                  </a:lnTo>
                  <a:lnTo>
                    <a:pt x="1143" y="327"/>
                  </a:lnTo>
                  <a:lnTo>
                    <a:pt x="1166" y="368"/>
                  </a:lnTo>
                  <a:lnTo>
                    <a:pt x="1182" y="410"/>
                  </a:lnTo>
                  <a:lnTo>
                    <a:pt x="1190" y="452"/>
                  </a:lnTo>
                  <a:lnTo>
                    <a:pt x="1116" y="458"/>
                  </a:lnTo>
                  <a:lnTo>
                    <a:pt x="1039" y="470"/>
                  </a:lnTo>
                  <a:lnTo>
                    <a:pt x="961" y="489"/>
                  </a:lnTo>
                  <a:lnTo>
                    <a:pt x="942" y="494"/>
                  </a:lnTo>
                  <a:lnTo>
                    <a:pt x="950" y="480"/>
                  </a:lnTo>
                  <a:lnTo>
                    <a:pt x="955" y="466"/>
                  </a:lnTo>
                  <a:lnTo>
                    <a:pt x="958" y="445"/>
                  </a:lnTo>
                  <a:lnTo>
                    <a:pt x="957" y="424"/>
                  </a:lnTo>
                  <a:lnTo>
                    <a:pt x="951" y="404"/>
                  </a:lnTo>
                  <a:lnTo>
                    <a:pt x="941" y="386"/>
                  </a:lnTo>
                  <a:lnTo>
                    <a:pt x="926" y="371"/>
                  </a:lnTo>
                  <a:lnTo>
                    <a:pt x="909" y="359"/>
                  </a:lnTo>
                  <a:lnTo>
                    <a:pt x="889" y="351"/>
                  </a:lnTo>
                  <a:lnTo>
                    <a:pt x="868" y="348"/>
                  </a:lnTo>
                  <a:lnTo>
                    <a:pt x="847" y="349"/>
                  </a:lnTo>
                  <a:lnTo>
                    <a:pt x="827" y="355"/>
                  </a:lnTo>
                  <a:lnTo>
                    <a:pt x="809" y="366"/>
                  </a:lnTo>
                  <a:lnTo>
                    <a:pt x="794" y="379"/>
                  </a:lnTo>
                  <a:lnTo>
                    <a:pt x="782" y="397"/>
                  </a:lnTo>
                  <a:lnTo>
                    <a:pt x="774" y="417"/>
                  </a:lnTo>
                  <a:lnTo>
                    <a:pt x="771" y="438"/>
                  </a:lnTo>
                  <a:lnTo>
                    <a:pt x="772" y="458"/>
                  </a:lnTo>
                  <a:lnTo>
                    <a:pt x="778" y="477"/>
                  </a:lnTo>
                  <a:lnTo>
                    <a:pt x="788" y="494"/>
                  </a:lnTo>
                  <a:lnTo>
                    <a:pt x="800" y="509"/>
                  </a:lnTo>
                  <a:lnTo>
                    <a:pt x="816" y="521"/>
                  </a:lnTo>
                  <a:lnTo>
                    <a:pt x="834" y="530"/>
                  </a:lnTo>
                  <a:lnTo>
                    <a:pt x="776" y="555"/>
                  </a:lnTo>
                  <a:lnTo>
                    <a:pt x="721" y="583"/>
                  </a:lnTo>
                  <a:lnTo>
                    <a:pt x="670" y="613"/>
                  </a:lnTo>
                  <a:lnTo>
                    <a:pt x="622" y="646"/>
                  </a:lnTo>
                  <a:lnTo>
                    <a:pt x="579" y="681"/>
                  </a:lnTo>
                  <a:lnTo>
                    <a:pt x="539" y="717"/>
                  </a:lnTo>
                  <a:lnTo>
                    <a:pt x="506" y="709"/>
                  </a:lnTo>
                  <a:lnTo>
                    <a:pt x="467" y="698"/>
                  </a:lnTo>
                  <a:lnTo>
                    <a:pt x="430" y="685"/>
                  </a:lnTo>
                  <a:lnTo>
                    <a:pt x="95" y="799"/>
                  </a:lnTo>
                  <a:lnTo>
                    <a:pt x="81" y="801"/>
                  </a:lnTo>
                  <a:lnTo>
                    <a:pt x="68" y="797"/>
                  </a:lnTo>
                  <a:lnTo>
                    <a:pt x="56" y="789"/>
                  </a:lnTo>
                  <a:lnTo>
                    <a:pt x="49" y="779"/>
                  </a:lnTo>
                  <a:lnTo>
                    <a:pt x="46" y="765"/>
                  </a:lnTo>
                  <a:lnTo>
                    <a:pt x="47" y="751"/>
                  </a:lnTo>
                  <a:lnTo>
                    <a:pt x="127" y="509"/>
                  </a:lnTo>
                  <a:lnTo>
                    <a:pt x="93" y="474"/>
                  </a:lnTo>
                  <a:lnTo>
                    <a:pt x="64" y="438"/>
                  </a:lnTo>
                  <a:lnTo>
                    <a:pt x="39" y="401"/>
                  </a:lnTo>
                  <a:lnTo>
                    <a:pt x="20" y="363"/>
                  </a:lnTo>
                  <a:lnTo>
                    <a:pt x="7" y="325"/>
                  </a:lnTo>
                  <a:lnTo>
                    <a:pt x="1" y="288"/>
                  </a:lnTo>
                  <a:lnTo>
                    <a:pt x="0" y="250"/>
                  </a:lnTo>
                  <a:lnTo>
                    <a:pt x="6" y="213"/>
                  </a:lnTo>
                  <a:lnTo>
                    <a:pt x="18" y="182"/>
                  </a:lnTo>
                  <a:lnTo>
                    <a:pt x="35" y="153"/>
                  </a:lnTo>
                  <a:lnTo>
                    <a:pt x="55" y="126"/>
                  </a:lnTo>
                  <a:lnTo>
                    <a:pt x="81" y="101"/>
                  </a:lnTo>
                  <a:lnTo>
                    <a:pt x="110" y="79"/>
                  </a:lnTo>
                  <a:lnTo>
                    <a:pt x="144" y="59"/>
                  </a:lnTo>
                  <a:lnTo>
                    <a:pt x="181" y="41"/>
                  </a:lnTo>
                  <a:lnTo>
                    <a:pt x="222" y="28"/>
                  </a:lnTo>
                  <a:lnTo>
                    <a:pt x="265" y="16"/>
                  </a:lnTo>
                  <a:lnTo>
                    <a:pt x="311" y="7"/>
                  </a:lnTo>
                  <a:lnTo>
                    <a:pt x="360" y="2"/>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44" name="Shape 10144"/>
            <p:cNvSpPr/>
            <p:nvPr/>
          </p:nvSpPr>
          <p:spPr>
            <a:xfrm>
              <a:off x="7418388" y="1460501"/>
              <a:ext cx="171450" cy="114300"/>
            </a:xfrm>
            <a:custGeom>
              <a:avLst/>
              <a:gdLst/>
              <a:ahLst/>
              <a:cxnLst/>
              <a:rect l="0" t="0" r="0" b="0"/>
              <a:pathLst>
                <a:path w="1191" h="801" extrusionOk="0">
                  <a:moveTo>
                    <a:pt x="323" y="348"/>
                  </a:moveTo>
                  <a:lnTo>
                    <a:pt x="302" y="352"/>
                  </a:lnTo>
                  <a:lnTo>
                    <a:pt x="281" y="359"/>
                  </a:lnTo>
                  <a:lnTo>
                    <a:pt x="265" y="371"/>
                  </a:lnTo>
                  <a:lnTo>
                    <a:pt x="250" y="386"/>
                  </a:lnTo>
                  <a:lnTo>
                    <a:pt x="240" y="405"/>
                  </a:lnTo>
                  <a:lnTo>
                    <a:pt x="234" y="424"/>
                  </a:lnTo>
                  <a:lnTo>
                    <a:pt x="233" y="445"/>
                  </a:lnTo>
                  <a:lnTo>
                    <a:pt x="236" y="466"/>
                  </a:lnTo>
                  <a:lnTo>
                    <a:pt x="243" y="487"/>
                  </a:lnTo>
                  <a:lnTo>
                    <a:pt x="255" y="503"/>
                  </a:lnTo>
                  <a:lnTo>
                    <a:pt x="271" y="518"/>
                  </a:lnTo>
                  <a:lnTo>
                    <a:pt x="289" y="528"/>
                  </a:lnTo>
                  <a:lnTo>
                    <a:pt x="309" y="535"/>
                  </a:lnTo>
                  <a:lnTo>
                    <a:pt x="329" y="536"/>
                  </a:lnTo>
                  <a:lnTo>
                    <a:pt x="351" y="533"/>
                  </a:lnTo>
                  <a:lnTo>
                    <a:pt x="371" y="525"/>
                  </a:lnTo>
                  <a:lnTo>
                    <a:pt x="389" y="513"/>
                  </a:lnTo>
                  <a:lnTo>
                    <a:pt x="402" y="498"/>
                  </a:lnTo>
                  <a:lnTo>
                    <a:pt x="413" y="479"/>
                  </a:lnTo>
                  <a:lnTo>
                    <a:pt x="419" y="461"/>
                  </a:lnTo>
                  <a:lnTo>
                    <a:pt x="421" y="439"/>
                  </a:lnTo>
                  <a:lnTo>
                    <a:pt x="418" y="418"/>
                  </a:lnTo>
                  <a:lnTo>
                    <a:pt x="409" y="397"/>
                  </a:lnTo>
                  <a:lnTo>
                    <a:pt x="397" y="381"/>
                  </a:lnTo>
                  <a:lnTo>
                    <a:pt x="382" y="366"/>
                  </a:lnTo>
                  <a:lnTo>
                    <a:pt x="365" y="356"/>
                  </a:lnTo>
                  <a:lnTo>
                    <a:pt x="345" y="349"/>
                  </a:lnTo>
                  <a:lnTo>
                    <a:pt x="323" y="348"/>
                  </a:lnTo>
                  <a:close/>
                  <a:moveTo>
                    <a:pt x="592" y="278"/>
                  </a:moveTo>
                  <a:lnTo>
                    <a:pt x="571" y="281"/>
                  </a:lnTo>
                  <a:lnTo>
                    <a:pt x="551" y="289"/>
                  </a:lnTo>
                  <a:lnTo>
                    <a:pt x="533" y="301"/>
                  </a:lnTo>
                  <a:lnTo>
                    <a:pt x="520" y="316"/>
                  </a:lnTo>
                  <a:lnTo>
                    <a:pt x="509" y="334"/>
                  </a:lnTo>
                  <a:lnTo>
                    <a:pt x="503" y="354"/>
                  </a:lnTo>
                  <a:lnTo>
                    <a:pt x="501" y="374"/>
                  </a:lnTo>
                  <a:lnTo>
                    <a:pt x="504" y="396"/>
                  </a:lnTo>
                  <a:lnTo>
                    <a:pt x="512" y="416"/>
                  </a:lnTo>
                  <a:lnTo>
                    <a:pt x="524" y="434"/>
                  </a:lnTo>
                  <a:lnTo>
                    <a:pt x="539" y="447"/>
                  </a:lnTo>
                  <a:lnTo>
                    <a:pt x="557" y="458"/>
                  </a:lnTo>
                  <a:lnTo>
                    <a:pt x="577" y="464"/>
                  </a:lnTo>
                  <a:lnTo>
                    <a:pt x="598" y="466"/>
                  </a:lnTo>
                  <a:lnTo>
                    <a:pt x="620" y="463"/>
                  </a:lnTo>
                  <a:lnTo>
                    <a:pt x="639" y="455"/>
                  </a:lnTo>
                  <a:lnTo>
                    <a:pt x="657" y="443"/>
                  </a:lnTo>
                  <a:lnTo>
                    <a:pt x="670" y="427"/>
                  </a:lnTo>
                  <a:lnTo>
                    <a:pt x="681" y="410"/>
                  </a:lnTo>
                  <a:lnTo>
                    <a:pt x="687" y="390"/>
                  </a:lnTo>
                  <a:lnTo>
                    <a:pt x="689" y="369"/>
                  </a:lnTo>
                  <a:lnTo>
                    <a:pt x="686" y="347"/>
                  </a:lnTo>
                  <a:lnTo>
                    <a:pt x="678" y="328"/>
                  </a:lnTo>
                  <a:lnTo>
                    <a:pt x="666" y="310"/>
                  </a:lnTo>
                  <a:lnTo>
                    <a:pt x="651" y="296"/>
                  </a:lnTo>
                  <a:lnTo>
                    <a:pt x="633" y="286"/>
                  </a:lnTo>
                  <a:lnTo>
                    <a:pt x="613" y="280"/>
                  </a:lnTo>
                  <a:lnTo>
                    <a:pt x="592" y="278"/>
                  </a:lnTo>
                  <a:close/>
                  <a:moveTo>
                    <a:pt x="861" y="208"/>
                  </a:moveTo>
                  <a:lnTo>
                    <a:pt x="839" y="211"/>
                  </a:lnTo>
                  <a:lnTo>
                    <a:pt x="819" y="219"/>
                  </a:lnTo>
                  <a:lnTo>
                    <a:pt x="802" y="231"/>
                  </a:lnTo>
                  <a:lnTo>
                    <a:pt x="788" y="247"/>
                  </a:lnTo>
                  <a:lnTo>
                    <a:pt x="778" y="264"/>
                  </a:lnTo>
                  <a:lnTo>
                    <a:pt x="771" y="284"/>
                  </a:lnTo>
                  <a:lnTo>
                    <a:pt x="769" y="305"/>
                  </a:lnTo>
                  <a:lnTo>
                    <a:pt x="772" y="327"/>
                  </a:lnTo>
                  <a:lnTo>
                    <a:pt x="781" y="346"/>
                  </a:lnTo>
                  <a:lnTo>
                    <a:pt x="792" y="364"/>
                  </a:lnTo>
                  <a:lnTo>
                    <a:pt x="808" y="378"/>
                  </a:lnTo>
                  <a:lnTo>
                    <a:pt x="825" y="388"/>
                  </a:lnTo>
                  <a:lnTo>
                    <a:pt x="845" y="394"/>
                  </a:lnTo>
                  <a:lnTo>
                    <a:pt x="866" y="395"/>
                  </a:lnTo>
                  <a:lnTo>
                    <a:pt x="888" y="392"/>
                  </a:lnTo>
                  <a:lnTo>
                    <a:pt x="908" y="385"/>
                  </a:lnTo>
                  <a:lnTo>
                    <a:pt x="925" y="372"/>
                  </a:lnTo>
                  <a:lnTo>
                    <a:pt x="940" y="358"/>
                  </a:lnTo>
                  <a:lnTo>
                    <a:pt x="949" y="340"/>
                  </a:lnTo>
                  <a:lnTo>
                    <a:pt x="956" y="320"/>
                  </a:lnTo>
                  <a:lnTo>
                    <a:pt x="958" y="300"/>
                  </a:lnTo>
                  <a:lnTo>
                    <a:pt x="954" y="278"/>
                  </a:lnTo>
                  <a:lnTo>
                    <a:pt x="946" y="258"/>
                  </a:lnTo>
                  <a:lnTo>
                    <a:pt x="935" y="240"/>
                  </a:lnTo>
                  <a:lnTo>
                    <a:pt x="919" y="226"/>
                  </a:lnTo>
                  <a:lnTo>
                    <a:pt x="901" y="215"/>
                  </a:lnTo>
                  <a:lnTo>
                    <a:pt x="882" y="209"/>
                  </a:lnTo>
                  <a:lnTo>
                    <a:pt x="861" y="208"/>
                  </a:lnTo>
                  <a:close/>
                  <a:moveTo>
                    <a:pt x="781" y="0"/>
                  </a:moveTo>
                  <a:lnTo>
                    <a:pt x="831" y="2"/>
                  </a:lnTo>
                  <a:lnTo>
                    <a:pt x="880" y="7"/>
                  </a:lnTo>
                  <a:lnTo>
                    <a:pt x="925" y="17"/>
                  </a:lnTo>
                  <a:lnTo>
                    <a:pt x="969" y="28"/>
                  </a:lnTo>
                  <a:lnTo>
                    <a:pt x="1010" y="42"/>
                  </a:lnTo>
                  <a:lnTo>
                    <a:pt x="1047" y="59"/>
                  </a:lnTo>
                  <a:lnTo>
                    <a:pt x="1080" y="79"/>
                  </a:lnTo>
                  <a:lnTo>
                    <a:pt x="1109" y="101"/>
                  </a:lnTo>
                  <a:lnTo>
                    <a:pt x="1135" y="126"/>
                  </a:lnTo>
                  <a:lnTo>
                    <a:pt x="1156" y="153"/>
                  </a:lnTo>
                  <a:lnTo>
                    <a:pt x="1173" y="182"/>
                  </a:lnTo>
                  <a:lnTo>
                    <a:pt x="1184" y="214"/>
                  </a:lnTo>
                  <a:lnTo>
                    <a:pt x="1191" y="251"/>
                  </a:lnTo>
                  <a:lnTo>
                    <a:pt x="1191" y="288"/>
                  </a:lnTo>
                  <a:lnTo>
                    <a:pt x="1183" y="326"/>
                  </a:lnTo>
                  <a:lnTo>
                    <a:pt x="1171" y="364"/>
                  </a:lnTo>
                  <a:lnTo>
                    <a:pt x="1152" y="401"/>
                  </a:lnTo>
                  <a:lnTo>
                    <a:pt x="1128" y="438"/>
                  </a:lnTo>
                  <a:lnTo>
                    <a:pt x="1098" y="474"/>
                  </a:lnTo>
                  <a:lnTo>
                    <a:pt x="1064" y="510"/>
                  </a:lnTo>
                  <a:lnTo>
                    <a:pt x="1144" y="751"/>
                  </a:lnTo>
                  <a:lnTo>
                    <a:pt x="1146" y="765"/>
                  </a:lnTo>
                  <a:lnTo>
                    <a:pt x="1143" y="778"/>
                  </a:lnTo>
                  <a:lnTo>
                    <a:pt x="1134" y="789"/>
                  </a:lnTo>
                  <a:lnTo>
                    <a:pt x="1123" y="798"/>
                  </a:lnTo>
                  <a:lnTo>
                    <a:pt x="1109" y="801"/>
                  </a:lnTo>
                  <a:lnTo>
                    <a:pt x="1096" y="799"/>
                  </a:lnTo>
                  <a:lnTo>
                    <a:pt x="761" y="685"/>
                  </a:lnTo>
                  <a:lnTo>
                    <a:pt x="724" y="698"/>
                  </a:lnTo>
                  <a:lnTo>
                    <a:pt x="685" y="709"/>
                  </a:lnTo>
                  <a:lnTo>
                    <a:pt x="628" y="723"/>
                  </a:lnTo>
                  <a:lnTo>
                    <a:pt x="572" y="733"/>
                  </a:lnTo>
                  <a:lnTo>
                    <a:pt x="517" y="741"/>
                  </a:lnTo>
                  <a:lnTo>
                    <a:pt x="462" y="744"/>
                  </a:lnTo>
                  <a:lnTo>
                    <a:pt x="409" y="745"/>
                  </a:lnTo>
                  <a:lnTo>
                    <a:pt x="358" y="742"/>
                  </a:lnTo>
                  <a:lnTo>
                    <a:pt x="311" y="736"/>
                  </a:lnTo>
                  <a:lnTo>
                    <a:pt x="264" y="728"/>
                  </a:lnTo>
                  <a:lnTo>
                    <a:pt x="221" y="717"/>
                  </a:lnTo>
                  <a:lnTo>
                    <a:pt x="181" y="702"/>
                  </a:lnTo>
                  <a:lnTo>
                    <a:pt x="143" y="685"/>
                  </a:lnTo>
                  <a:lnTo>
                    <a:pt x="110" y="666"/>
                  </a:lnTo>
                  <a:lnTo>
                    <a:pt x="80" y="643"/>
                  </a:lnTo>
                  <a:lnTo>
                    <a:pt x="55" y="618"/>
                  </a:lnTo>
                  <a:lnTo>
                    <a:pt x="34" y="591"/>
                  </a:lnTo>
                  <a:lnTo>
                    <a:pt x="17" y="562"/>
                  </a:lnTo>
                  <a:lnTo>
                    <a:pt x="6" y="529"/>
                  </a:lnTo>
                  <a:lnTo>
                    <a:pt x="0" y="492"/>
                  </a:lnTo>
                  <a:lnTo>
                    <a:pt x="0" y="453"/>
                  </a:lnTo>
                  <a:lnTo>
                    <a:pt x="7" y="415"/>
                  </a:lnTo>
                  <a:lnTo>
                    <a:pt x="20" y="377"/>
                  </a:lnTo>
                  <a:lnTo>
                    <a:pt x="40" y="338"/>
                  </a:lnTo>
                  <a:lnTo>
                    <a:pt x="66" y="301"/>
                  </a:lnTo>
                  <a:lnTo>
                    <a:pt x="97" y="263"/>
                  </a:lnTo>
                  <a:lnTo>
                    <a:pt x="133" y="227"/>
                  </a:lnTo>
                  <a:lnTo>
                    <a:pt x="174" y="192"/>
                  </a:lnTo>
                  <a:lnTo>
                    <a:pt x="219" y="160"/>
                  </a:lnTo>
                  <a:lnTo>
                    <a:pt x="269" y="130"/>
                  </a:lnTo>
                  <a:lnTo>
                    <a:pt x="323" y="102"/>
                  </a:lnTo>
                  <a:lnTo>
                    <a:pt x="380" y="76"/>
                  </a:lnTo>
                  <a:lnTo>
                    <a:pt x="441" y="54"/>
                  </a:lnTo>
                  <a:lnTo>
                    <a:pt x="504" y="34"/>
                  </a:lnTo>
                  <a:lnTo>
                    <a:pt x="561" y="21"/>
                  </a:lnTo>
                  <a:lnTo>
                    <a:pt x="618" y="10"/>
                  </a:lnTo>
                  <a:lnTo>
                    <a:pt x="674" y="4"/>
                  </a:lnTo>
                  <a:lnTo>
                    <a:pt x="728" y="0"/>
                  </a:lnTo>
                  <a:lnTo>
                    <a:pt x="7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45" name="Shape 10145"/>
          <p:cNvGrpSpPr/>
          <p:nvPr/>
        </p:nvGrpSpPr>
        <p:grpSpPr>
          <a:xfrm flipH="1">
            <a:off x="4089016" y="479871"/>
            <a:ext cx="247448" cy="225399"/>
            <a:chOff x="7191375" y="2265363"/>
            <a:chExt cx="481013" cy="438151"/>
          </a:xfrm>
        </p:grpSpPr>
        <p:sp>
          <p:nvSpPr>
            <p:cNvPr id="10146" name="Shape 10146"/>
            <p:cNvSpPr/>
            <p:nvPr/>
          </p:nvSpPr>
          <p:spPr>
            <a:xfrm>
              <a:off x="7251700" y="2300288"/>
              <a:ext cx="71438" cy="71438"/>
            </a:xfrm>
            <a:custGeom>
              <a:avLst/>
              <a:gdLst/>
              <a:ahLst/>
              <a:cxnLst/>
              <a:rect l="0" t="0" r="0" b="0"/>
              <a:pathLst>
                <a:path w="498" h="495" extrusionOk="0">
                  <a:moveTo>
                    <a:pt x="249" y="0"/>
                  </a:moveTo>
                  <a:lnTo>
                    <a:pt x="286" y="3"/>
                  </a:lnTo>
                  <a:lnTo>
                    <a:pt x="322" y="10"/>
                  </a:lnTo>
                  <a:lnTo>
                    <a:pt x="354" y="23"/>
                  </a:lnTo>
                  <a:lnTo>
                    <a:pt x="385" y="39"/>
                  </a:lnTo>
                  <a:lnTo>
                    <a:pt x="412" y="61"/>
                  </a:lnTo>
                  <a:lnTo>
                    <a:pt x="437" y="85"/>
                  </a:lnTo>
                  <a:lnTo>
                    <a:pt x="458" y="112"/>
                  </a:lnTo>
                  <a:lnTo>
                    <a:pt x="476" y="143"/>
                  </a:lnTo>
                  <a:lnTo>
                    <a:pt x="488" y="176"/>
                  </a:lnTo>
                  <a:lnTo>
                    <a:pt x="496" y="211"/>
                  </a:lnTo>
                  <a:lnTo>
                    <a:pt x="498" y="247"/>
                  </a:lnTo>
                  <a:lnTo>
                    <a:pt x="496" y="284"/>
                  </a:lnTo>
                  <a:lnTo>
                    <a:pt x="488" y="319"/>
                  </a:lnTo>
                  <a:lnTo>
                    <a:pt x="476" y="351"/>
                  </a:lnTo>
                  <a:lnTo>
                    <a:pt x="458" y="382"/>
                  </a:lnTo>
                  <a:lnTo>
                    <a:pt x="437" y="409"/>
                  </a:lnTo>
                  <a:lnTo>
                    <a:pt x="412" y="435"/>
                  </a:lnTo>
                  <a:lnTo>
                    <a:pt x="385" y="455"/>
                  </a:lnTo>
                  <a:lnTo>
                    <a:pt x="354" y="472"/>
                  </a:lnTo>
                  <a:lnTo>
                    <a:pt x="322" y="484"/>
                  </a:lnTo>
                  <a:lnTo>
                    <a:pt x="286" y="492"/>
                  </a:lnTo>
                  <a:lnTo>
                    <a:pt x="249" y="495"/>
                  </a:lnTo>
                  <a:lnTo>
                    <a:pt x="212" y="492"/>
                  </a:lnTo>
                  <a:lnTo>
                    <a:pt x="178" y="484"/>
                  </a:lnTo>
                  <a:lnTo>
                    <a:pt x="144" y="472"/>
                  </a:lnTo>
                  <a:lnTo>
                    <a:pt x="113" y="455"/>
                  </a:lnTo>
                  <a:lnTo>
                    <a:pt x="86" y="435"/>
                  </a:lnTo>
                  <a:lnTo>
                    <a:pt x="61" y="409"/>
                  </a:lnTo>
                  <a:lnTo>
                    <a:pt x="40" y="382"/>
                  </a:lnTo>
                  <a:lnTo>
                    <a:pt x="24" y="351"/>
                  </a:lnTo>
                  <a:lnTo>
                    <a:pt x="10" y="319"/>
                  </a:lnTo>
                  <a:lnTo>
                    <a:pt x="2" y="284"/>
                  </a:lnTo>
                  <a:lnTo>
                    <a:pt x="0" y="247"/>
                  </a:lnTo>
                  <a:lnTo>
                    <a:pt x="2" y="211"/>
                  </a:lnTo>
                  <a:lnTo>
                    <a:pt x="10" y="176"/>
                  </a:lnTo>
                  <a:lnTo>
                    <a:pt x="24" y="143"/>
                  </a:lnTo>
                  <a:lnTo>
                    <a:pt x="40" y="112"/>
                  </a:lnTo>
                  <a:lnTo>
                    <a:pt x="61" y="85"/>
                  </a:lnTo>
                  <a:lnTo>
                    <a:pt x="86" y="61"/>
                  </a:lnTo>
                  <a:lnTo>
                    <a:pt x="113" y="39"/>
                  </a:lnTo>
                  <a:lnTo>
                    <a:pt x="144" y="23"/>
                  </a:lnTo>
                  <a:lnTo>
                    <a:pt x="178" y="10"/>
                  </a:lnTo>
                  <a:lnTo>
                    <a:pt x="212" y="3"/>
                  </a:lnTo>
                  <a:lnTo>
                    <a:pt x="2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47" name="Shape 10147"/>
            <p:cNvSpPr/>
            <p:nvPr/>
          </p:nvSpPr>
          <p:spPr>
            <a:xfrm>
              <a:off x="7191375" y="2382838"/>
              <a:ext cx="152400" cy="285750"/>
            </a:xfrm>
            <a:custGeom>
              <a:avLst/>
              <a:gdLst/>
              <a:ahLst/>
              <a:cxnLst/>
              <a:rect l="0" t="0" r="0" b="0"/>
              <a:pathLst>
                <a:path w="1059" h="1987" extrusionOk="0">
                  <a:moveTo>
                    <a:pt x="398" y="0"/>
                  </a:moveTo>
                  <a:lnTo>
                    <a:pt x="534" y="0"/>
                  </a:lnTo>
                  <a:lnTo>
                    <a:pt x="563" y="3"/>
                  </a:lnTo>
                  <a:lnTo>
                    <a:pt x="589" y="11"/>
                  </a:lnTo>
                  <a:lnTo>
                    <a:pt x="612" y="25"/>
                  </a:lnTo>
                  <a:lnTo>
                    <a:pt x="632" y="42"/>
                  </a:lnTo>
                  <a:lnTo>
                    <a:pt x="702" y="42"/>
                  </a:lnTo>
                  <a:lnTo>
                    <a:pt x="718" y="28"/>
                  </a:lnTo>
                  <a:lnTo>
                    <a:pt x="736" y="17"/>
                  </a:lnTo>
                  <a:lnTo>
                    <a:pt x="756" y="7"/>
                  </a:lnTo>
                  <a:lnTo>
                    <a:pt x="776" y="2"/>
                  </a:lnTo>
                  <a:lnTo>
                    <a:pt x="800" y="0"/>
                  </a:lnTo>
                  <a:lnTo>
                    <a:pt x="936" y="0"/>
                  </a:lnTo>
                  <a:lnTo>
                    <a:pt x="957" y="1"/>
                  </a:lnTo>
                  <a:lnTo>
                    <a:pt x="976" y="6"/>
                  </a:lnTo>
                  <a:lnTo>
                    <a:pt x="995" y="15"/>
                  </a:lnTo>
                  <a:lnTo>
                    <a:pt x="728" y="700"/>
                  </a:lnTo>
                  <a:lnTo>
                    <a:pt x="715" y="741"/>
                  </a:lnTo>
                  <a:lnTo>
                    <a:pt x="708" y="784"/>
                  </a:lnTo>
                  <a:lnTo>
                    <a:pt x="706" y="827"/>
                  </a:lnTo>
                  <a:lnTo>
                    <a:pt x="710" y="870"/>
                  </a:lnTo>
                  <a:lnTo>
                    <a:pt x="719" y="912"/>
                  </a:lnTo>
                  <a:lnTo>
                    <a:pt x="734" y="953"/>
                  </a:lnTo>
                  <a:lnTo>
                    <a:pt x="755" y="992"/>
                  </a:lnTo>
                  <a:lnTo>
                    <a:pt x="780" y="1028"/>
                  </a:lnTo>
                  <a:lnTo>
                    <a:pt x="809" y="1059"/>
                  </a:lnTo>
                  <a:lnTo>
                    <a:pt x="843" y="1087"/>
                  </a:lnTo>
                  <a:lnTo>
                    <a:pt x="879" y="1110"/>
                  </a:lnTo>
                  <a:lnTo>
                    <a:pt x="919" y="1128"/>
                  </a:lnTo>
                  <a:lnTo>
                    <a:pt x="949" y="1137"/>
                  </a:lnTo>
                  <a:lnTo>
                    <a:pt x="978" y="1144"/>
                  </a:lnTo>
                  <a:lnTo>
                    <a:pt x="1009" y="1149"/>
                  </a:lnTo>
                  <a:lnTo>
                    <a:pt x="1059" y="1324"/>
                  </a:lnTo>
                  <a:lnTo>
                    <a:pt x="913" y="1832"/>
                  </a:lnTo>
                  <a:lnTo>
                    <a:pt x="667" y="975"/>
                  </a:lnTo>
                  <a:lnTo>
                    <a:pt x="405" y="1886"/>
                  </a:lnTo>
                  <a:lnTo>
                    <a:pt x="396" y="1911"/>
                  </a:lnTo>
                  <a:lnTo>
                    <a:pt x="381" y="1933"/>
                  </a:lnTo>
                  <a:lnTo>
                    <a:pt x="364" y="1951"/>
                  </a:lnTo>
                  <a:lnTo>
                    <a:pt x="344" y="1966"/>
                  </a:lnTo>
                  <a:lnTo>
                    <a:pt x="321" y="1978"/>
                  </a:lnTo>
                  <a:lnTo>
                    <a:pt x="296" y="1985"/>
                  </a:lnTo>
                  <a:lnTo>
                    <a:pt x="270" y="1987"/>
                  </a:lnTo>
                  <a:lnTo>
                    <a:pt x="251" y="1986"/>
                  </a:lnTo>
                  <a:lnTo>
                    <a:pt x="232" y="1982"/>
                  </a:lnTo>
                  <a:lnTo>
                    <a:pt x="208" y="1972"/>
                  </a:lnTo>
                  <a:lnTo>
                    <a:pt x="188" y="1960"/>
                  </a:lnTo>
                  <a:lnTo>
                    <a:pt x="169" y="1944"/>
                  </a:lnTo>
                  <a:lnTo>
                    <a:pt x="154" y="1925"/>
                  </a:lnTo>
                  <a:lnTo>
                    <a:pt x="143" y="1905"/>
                  </a:lnTo>
                  <a:lnTo>
                    <a:pt x="135" y="1882"/>
                  </a:lnTo>
                  <a:lnTo>
                    <a:pt x="131" y="1858"/>
                  </a:lnTo>
                  <a:lnTo>
                    <a:pt x="131" y="1834"/>
                  </a:lnTo>
                  <a:lnTo>
                    <a:pt x="136" y="1809"/>
                  </a:lnTo>
                  <a:lnTo>
                    <a:pt x="395" y="908"/>
                  </a:lnTo>
                  <a:lnTo>
                    <a:pt x="395" y="535"/>
                  </a:lnTo>
                  <a:lnTo>
                    <a:pt x="271" y="853"/>
                  </a:lnTo>
                  <a:lnTo>
                    <a:pt x="260" y="875"/>
                  </a:lnTo>
                  <a:lnTo>
                    <a:pt x="246" y="894"/>
                  </a:lnTo>
                  <a:lnTo>
                    <a:pt x="227" y="911"/>
                  </a:lnTo>
                  <a:lnTo>
                    <a:pt x="208" y="925"/>
                  </a:lnTo>
                  <a:lnTo>
                    <a:pt x="186" y="934"/>
                  </a:lnTo>
                  <a:lnTo>
                    <a:pt x="162" y="940"/>
                  </a:lnTo>
                  <a:lnTo>
                    <a:pt x="139" y="942"/>
                  </a:lnTo>
                  <a:lnTo>
                    <a:pt x="114" y="939"/>
                  </a:lnTo>
                  <a:lnTo>
                    <a:pt x="90" y="933"/>
                  </a:lnTo>
                  <a:lnTo>
                    <a:pt x="67" y="922"/>
                  </a:lnTo>
                  <a:lnTo>
                    <a:pt x="47" y="906"/>
                  </a:lnTo>
                  <a:lnTo>
                    <a:pt x="31" y="889"/>
                  </a:lnTo>
                  <a:lnTo>
                    <a:pt x="17" y="869"/>
                  </a:lnTo>
                  <a:lnTo>
                    <a:pt x="7" y="848"/>
                  </a:lnTo>
                  <a:lnTo>
                    <a:pt x="2" y="824"/>
                  </a:lnTo>
                  <a:lnTo>
                    <a:pt x="0" y="801"/>
                  </a:lnTo>
                  <a:lnTo>
                    <a:pt x="0" y="800"/>
                  </a:lnTo>
                  <a:lnTo>
                    <a:pt x="3" y="776"/>
                  </a:lnTo>
                  <a:lnTo>
                    <a:pt x="9" y="752"/>
                  </a:lnTo>
                  <a:lnTo>
                    <a:pt x="267" y="89"/>
                  </a:lnTo>
                  <a:lnTo>
                    <a:pt x="277" y="67"/>
                  </a:lnTo>
                  <a:lnTo>
                    <a:pt x="292" y="48"/>
                  </a:lnTo>
                  <a:lnTo>
                    <a:pt x="309" y="32"/>
                  </a:lnTo>
                  <a:lnTo>
                    <a:pt x="328" y="19"/>
                  </a:lnTo>
                  <a:lnTo>
                    <a:pt x="350" y="8"/>
                  </a:lnTo>
                  <a:lnTo>
                    <a:pt x="373" y="2"/>
                  </a:lnTo>
                  <a:lnTo>
                    <a:pt x="3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48" name="Shape 10148"/>
            <p:cNvSpPr/>
            <p:nvPr/>
          </p:nvSpPr>
          <p:spPr>
            <a:xfrm>
              <a:off x="7539038" y="2300288"/>
              <a:ext cx="73025" cy="71438"/>
            </a:xfrm>
            <a:custGeom>
              <a:avLst/>
              <a:gdLst/>
              <a:ahLst/>
              <a:cxnLst/>
              <a:rect l="0" t="0" r="0" b="0"/>
              <a:pathLst>
                <a:path w="499" h="495" extrusionOk="0">
                  <a:moveTo>
                    <a:pt x="249" y="0"/>
                  </a:moveTo>
                  <a:lnTo>
                    <a:pt x="286" y="3"/>
                  </a:lnTo>
                  <a:lnTo>
                    <a:pt x="322" y="10"/>
                  </a:lnTo>
                  <a:lnTo>
                    <a:pt x="354" y="23"/>
                  </a:lnTo>
                  <a:lnTo>
                    <a:pt x="385" y="39"/>
                  </a:lnTo>
                  <a:lnTo>
                    <a:pt x="413" y="61"/>
                  </a:lnTo>
                  <a:lnTo>
                    <a:pt x="438" y="85"/>
                  </a:lnTo>
                  <a:lnTo>
                    <a:pt x="458" y="112"/>
                  </a:lnTo>
                  <a:lnTo>
                    <a:pt x="476" y="143"/>
                  </a:lnTo>
                  <a:lnTo>
                    <a:pt x="488" y="176"/>
                  </a:lnTo>
                  <a:lnTo>
                    <a:pt x="496" y="211"/>
                  </a:lnTo>
                  <a:lnTo>
                    <a:pt x="499" y="247"/>
                  </a:lnTo>
                  <a:lnTo>
                    <a:pt x="496" y="284"/>
                  </a:lnTo>
                  <a:lnTo>
                    <a:pt x="488" y="319"/>
                  </a:lnTo>
                  <a:lnTo>
                    <a:pt x="476" y="351"/>
                  </a:lnTo>
                  <a:lnTo>
                    <a:pt x="458" y="382"/>
                  </a:lnTo>
                  <a:lnTo>
                    <a:pt x="438" y="410"/>
                  </a:lnTo>
                  <a:lnTo>
                    <a:pt x="413" y="435"/>
                  </a:lnTo>
                  <a:lnTo>
                    <a:pt x="385" y="455"/>
                  </a:lnTo>
                  <a:lnTo>
                    <a:pt x="354" y="472"/>
                  </a:lnTo>
                  <a:lnTo>
                    <a:pt x="322" y="484"/>
                  </a:lnTo>
                  <a:lnTo>
                    <a:pt x="286" y="492"/>
                  </a:lnTo>
                  <a:lnTo>
                    <a:pt x="249" y="495"/>
                  </a:lnTo>
                  <a:lnTo>
                    <a:pt x="213" y="492"/>
                  </a:lnTo>
                  <a:lnTo>
                    <a:pt x="178" y="484"/>
                  </a:lnTo>
                  <a:lnTo>
                    <a:pt x="144" y="472"/>
                  </a:lnTo>
                  <a:lnTo>
                    <a:pt x="114" y="455"/>
                  </a:lnTo>
                  <a:lnTo>
                    <a:pt x="86" y="435"/>
                  </a:lnTo>
                  <a:lnTo>
                    <a:pt x="62" y="410"/>
                  </a:lnTo>
                  <a:lnTo>
                    <a:pt x="40" y="382"/>
                  </a:lnTo>
                  <a:lnTo>
                    <a:pt x="24" y="351"/>
                  </a:lnTo>
                  <a:lnTo>
                    <a:pt x="11" y="319"/>
                  </a:lnTo>
                  <a:lnTo>
                    <a:pt x="3" y="284"/>
                  </a:lnTo>
                  <a:lnTo>
                    <a:pt x="0" y="247"/>
                  </a:lnTo>
                  <a:lnTo>
                    <a:pt x="3" y="211"/>
                  </a:lnTo>
                  <a:lnTo>
                    <a:pt x="11" y="176"/>
                  </a:lnTo>
                  <a:lnTo>
                    <a:pt x="24" y="143"/>
                  </a:lnTo>
                  <a:lnTo>
                    <a:pt x="40" y="112"/>
                  </a:lnTo>
                  <a:lnTo>
                    <a:pt x="62" y="85"/>
                  </a:lnTo>
                  <a:lnTo>
                    <a:pt x="86" y="61"/>
                  </a:lnTo>
                  <a:lnTo>
                    <a:pt x="114" y="39"/>
                  </a:lnTo>
                  <a:lnTo>
                    <a:pt x="144" y="23"/>
                  </a:lnTo>
                  <a:lnTo>
                    <a:pt x="178" y="10"/>
                  </a:lnTo>
                  <a:lnTo>
                    <a:pt x="213" y="3"/>
                  </a:lnTo>
                  <a:lnTo>
                    <a:pt x="2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49" name="Shape 10149"/>
            <p:cNvSpPr/>
            <p:nvPr/>
          </p:nvSpPr>
          <p:spPr>
            <a:xfrm>
              <a:off x="7519988" y="2382838"/>
              <a:ext cx="152400" cy="285750"/>
            </a:xfrm>
            <a:custGeom>
              <a:avLst/>
              <a:gdLst/>
              <a:ahLst/>
              <a:cxnLst/>
              <a:rect l="0" t="0" r="0" b="0"/>
              <a:pathLst>
                <a:path w="1058" h="1987" extrusionOk="0">
                  <a:moveTo>
                    <a:pt x="122" y="0"/>
                  </a:moveTo>
                  <a:lnTo>
                    <a:pt x="259" y="0"/>
                  </a:lnTo>
                  <a:lnTo>
                    <a:pt x="282" y="2"/>
                  </a:lnTo>
                  <a:lnTo>
                    <a:pt x="302" y="7"/>
                  </a:lnTo>
                  <a:lnTo>
                    <a:pt x="323" y="17"/>
                  </a:lnTo>
                  <a:lnTo>
                    <a:pt x="340" y="28"/>
                  </a:lnTo>
                  <a:lnTo>
                    <a:pt x="357" y="42"/>
                  </a:lnTo>
                  <a:lnTo>
                    <a:pt x="426" y="42"/>
                  </a:lnTo>
                  <a:lnTo>
                    <a:pt x="442" y="28"/>
                  </a:lnTo>
                  <a:lnTo>
                    <a:pt x="461" y="17"/>
                  </a:lnTo>
                  <a:lnTo>
                    <a:pt x="480" y="7"/>
                  </a:lnTo>
                  <a:lnTo>
                    <a:pt x="501" y="2"/>
                  </a:lnTo>
                  <a:lnTo>
                    <a:pt x="524" y="0"/>
                  </a:lnTo>
                  <a:lnTo>
                    <a:pt x="661" y="0"/>
                  </a:lnTo>
                  <a:lnTo>
                    <a:pt x="685" y="2"/>
                  </a:lnTo>
                  <a:lnTo>
                    <a:pt x="708" y="8"/>
                  </a:lnTo>
                  <a:lnTo>
                    <a:pt x="730" y="19"/>
                  </a:lnTo>
                  <a:lnTo>
                    <a:pt x="749" y="32"/>
                  </a:lnTo>
                  <a:lnTo>
                    <a:pt x="767" y="48"/>
                  </a:lnTo>
                  <a:lnTo>
                    <a:pt x="781" y="67"/>
                  </a:lnTo>
                  <a:lnTo>
                    <a:pt x="792" y="89"/>
                  </a:lnTo>
                  <a:lnTo>
                    <a:pt x="1049" y="752"/>
                  </a:lnTo>
                  <a:lnTo>
                    <a:pt x="1056" y="776"/>
                  </a:lnTo>
                  <a:lnTo>
                    <a:pt x="1058" y="801"/>
                  </a:lnTo>
                  <a:lnTo>
                    <a:pt x="1056" y="824"/>
                  </a:lnTo>
                  <a:lnTo>
                    <a:pt x="1051" y="848"/>
                  </a:lnTo>
                  <a:lnTo>
                    <a:pt x="1041" y="869"/>
                  </a:lnTo>
                  <a:lnTo>
                    <a:pt x="1028" y="889"/>
                  </a:lnTo>
                  <a:lnTo>
                    <a:pt x="1011" y="906"/>
                  </a:lnTo>
                  <a:lnTo>
                    <a:pt x="991" y="922"/>
                  </a:lnTo>
                  <a:lnTo>
                    <a:pt x="969" y="933"/>
                  </a:lnTo>
                  <a:lnTo>
                    <a:pt x="944" y="939"/>
                  </a:lnTo>
                  <a:lnTo>
                    <a:pt x="920" y="942"/>
                  </a:lnTo>
                  <a:lnTo>
                    <a:pt x="896" y="940"/>
                  </a:lnTo>
                  <a:lnTo>
                    <a:pt x="873" y="934"/>
                  </a:lnTo>
                  <a:lnTo>
                    <a:pt x="851" y="925"/>
                  </a:lnTo>
                  <a:lnTo>
                    <a:pt x="831" y="911"/>
                  </a:lnTo>
                  <a:lnTo>
                    <a:pt x="814" y="894"/>
                  </a:lnTo>
                  <a:lnTo>
                    <a:pt x="798" y="875"/>
                  </a:lnTo>
                  <a:lnTo>
                    <a:pt x="787" y="853"/>
                  </a:lnTo>
                  <a:lnTo>
                    <a:pt x="664" y="535"/>
                  </a:lnTo>
                  <a:lnTo>
                    <a:pt x="664" y="908"/>
                  </a:lnTo>
                  <a:lnTo>
                    <a:pt x="923" y="1809"/>
                  </a:lnTo>
                  <a:lnTo>
                    <a:pt x="928" y="1834"/>
                  </a:lnTo>
                  <a:lnTo>
                    <a:pt x="928" y="1858"/>
                  </a:lnTo>
                  <a:lnTo>
                    <a:pt x="924" y="1882"/>
                  </a:lnTo>
                  <a:lnTo>
                    <a:pt x="917" y="1905"/>
                  </a:lnTo>
                  <a:lnTo>
                    <a:pt x="904" y="1925"/>
                  </a:lnTo>
                  <a:lnTo>
                    <a:pt x="890" y="1944"/>
                  </a:lnTo>
                  <a:lnTo>
                    <a:pt x="872" y="1960"/>
                  </a:lnTo>
                  <a:lnTo>
                    <a:pt x="850" y="1972"/>
                  </a:lnTo>
                  <a:lnTo>
                    <a:pt x="827" y="1982"/>
                  </a:lnTo>
                  <a:lnTo>
                    <a:pt x="807" y="1986"/>
                  </a:lnTo>
                  <a:lnTo>
                    <a:pt x="788" y="1987"/>
                  </a:lnTo>
                  <a:lnTo>
                    <a:pt x="763" y="1985"/>
                  </a:lnTo>
                  <a:lnTo>
                    <a:pt x="738" y="1978"/>
                  </a:lnTo>
                  <a:lnTo>
                    <a:pt x="715" y="1966"/>
                  </a:lnTo>
                  <a:lnTo>
                    <a:pt x="694" y="1951"/>
                  </a:lnTo>
                  <a:lnTo>
                    <a:pt x="677" y="1933"/>
                  </a:lnTo>
                  <a:lnTo>
                    <a:pt x="663" y="1911"/>
                  </a:lnTo>
                  <a:lnTo>
                    <a:pt x="653" y="1886"/>
                  </a:lnTo>
                  <a:lnTo>
                    <a:pt x="391" y="975"/>
                  </a:lnTo>
                  <a:lnTo>
                    <a:pt x="145" y="1832"/>
                  </a:lnTo>
                  <a:lnTo>
                    <a:pt x="0" y="1324"/>
                  </a:lnTo>
                  <a:lnTo>
                    <a:pt x="51" y="1148"/>
                  </a:lnTo>
                  <a:lnTo>
                    <a:pt x="80" y="1143"/>
                  </a:lnTo>
                  <a:lnTo>
                    <a:pt x="111" y="1137"/>
                  </a:lnTo>
                  <a:lnTo>
                    <a:pt x="139" y="1128"/>
                  </a:lnTo>
                  <a:lnTo>
                    <a:pt x="174" y="1113"/>
                  </a:lnTo>
                  <a:lnTo>
                    <a:pt x="206" y="1094"/>
                  </a:lnTo>
                  <a:lnTo>
                    <a:pt x="235" y="1072"/>
                  </a:lnTo>
                  <a:lnTo>
                    <a:pt x="263" y="1046"/>
                  </a:lnTo>
                  <a:lnTo>
                    <a:pt x="286" y="1018"/>
                  </a:lnTo>
                  <a:lnTo>
                    <a:pt x="307" y="986"/>
                  </a:lnTo>
                  <a:lnTo>
                    <a:pt x="324" y="953"/>
                  </a:lnTo>
                  <a:lnTo>
                    <a:pt x="339" y="912"/>
                  </a:lnTo>
                  <a:lnTo>
                    <a:pt x="349" y="870"/>
                  </a:lnTo>
                  <a:lnTo>
                    <a:pt x="352" y="827"/>
                  </a:lnTo>
                  <a:lnTo>
                    <a:pt x="351" y="784"/>
                  </a:lnTo>
                  <a:lnTo>
                    <a:pt x="343" y="741"/>
                  </a:lnTo>
                  <a:lnTo>
                    <a:pt x="330" y="700"/>
                  </a:lnTo>
                  <a:lnTo>
                    <a:pt x="64" y="15"/>
                  </a:lnTo>
                  <a:lnTo>
                    <a:pt x="82" y="6"/>
                  </a:lnTo>
                  <a:lnTo>
                    <a:pt x="102" y="1"/>
                  </a:lnTo>
                  <a:lnTo>
                    <a:pt x="1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0" name="Shape 10150"/>
            <p:cNvSpPr/>
            <p:nvPr/>
          </p:nvSpPr>
          <p:spPr>
            <a:xfrm>
              <a:off x="7388225" y="2265363"/>
              <a:ext cx="85725" cy="85725"/>
            </a:xfrm>
            <a:custGeom>
              <a:avLst/>
              <a:gdLst/>
              <a:ahLst/>
              <a:cxnLst/>
              <a:rect l="0" t="0" r="0" b="0"/>
              <a:pathLst>
                <a:path w="592" h="587" extrusionOk="0">
                  <a:moveTo>
                    <a:pt x="297" y="0"/>
                  </a:moveTo>
                  <a:lnTo>
                    <a:pt x="341" y="3"/>
                  </a:lnTo>
                  <a:lnTo>
                    <a:pt x="381" y="12"/>
                  </a:lnTo>
                  <a:lnTo>
                    <a:pt x="421" y="27"/>
                  </a:lnTo>
                  <a:lnTo>
                    <a:pt x="458" y="47"/>
                  </a:lnTo>
                  <a:lnTo>
                    <a:pt x="490" y="72"/>
                  </a:lnTo>
                  <a:lnTo>
                    <a:pt x="520" y="101"/>
                  </a:lnTo>
                  <a:lnTo>
                    <a:pt x="545" y="133"/>
                  </a:lnTo>
                  <a:lnTo>
                    <a:pt x="565" y="170"/>
                  </a:lnTo>
                  <a:lnTo>
                    <a:pt x="580" y="208"/>
                  </a:lnTo>
                  <a:lnTo>
                    <a:pt x="589" y="250"/>
                  </a:lnTo>
                  <a:lnTo>
                    <a:pt x="592" y="294"/>
                  </a:lnTo>
                  <a:lnTo>
                    <a:pt x="589" y="337"/>
                  </a:lnTo>
                  <a:lnTo>
                    <a:pt x="580" y="379"/>
                  </a:lnTo>
                  <a:lnTo>
                    <a:pt x="565" y="418"/>
                  </a:lnTo>
                  <a:lnTo>
                    <a:pt x="545" y="454"/>
                  </a:lnTo>
                  <a:lnTo>
                    <a:pt x="520" y="487"/>
                  </a:lnTo>
                  <a:lnTo>
                    <a:pt x="490" y="515"/>
                  </a:lnTo>
                  <a:lnTo>
                    <a:pt x="458" y="541"/>
                  </a:lnTo>
                  <a:lnTo>
                    <a:pt x="421" y="560"/>
                  </a:lnTo>
                  <a:lnTo>
                    <a:pt x="381" y="575"/>
                  </a:lnTo>
                  <a:lnTo>
                    <a:pt x="341" y="584"/>
                  </a:lnTo>
                  <a:lnTo>
                    <a:pt x="297" y="587"/>
                  </a:lnTo>
                  <a:lnTo>
                    <a:pt x="253" y="584"/>
                  </a:lnTo>
                  <a:lnTo>
                    <a:pt x="211" y="575"/>
                  </a:lnTo>
                  <a:lnTo>
                    <a:pt x="171" y="560"/>
                  </a:lnTo>
                  <a:lnTo>
                    <a:pt x="136" y="541"/>
                  </a:lnTo>
                  <a:lnTo>
                    <a:pt x="102" y="515"/>
                  </a:lnTo>
                  <a:lnTo>
                    <a:pt x="73" y="487"/>
                  </a:lnTo>
                  <a:lnTo>
                    <a:pt x="48" y="454"/>
                  </a:lnTo>
                  <a:lnTo>
                    <a:pt x="27" y="418"/>
                  </a:lnTo>
                  <a:lnTo>
                    <a:pt x="13" y="379"/>
                  </a:lnTo>
                  <a:lnTo>
                    <a:pt x="3" y="337"/>
                  </a:lnTo>
                  <a:lnTo>
                    <a:pt x="0" y="294"/>
                  </a:lnTo>
                  <a:lnTo>
                    <a:pt x="3" y="250"/>
                  </a:lnTo>
                  <a:lnTo>
                    <a:pt x="13" y="208"/>
                  </a:lnTo>
                  <a:lnTo>
                    <a:pt x="27" y="170"/>
                  </a:lnTo>
                  <a:lnTo>
                    <a:pt x="48" y="133"/>
                  </a:lnTo>
                  <a:lnTo>
                    <a:pt x="73" y="101"/>
                  </a:lnTo>
                  <a:lnTo>
                    <a:pt x="102" y="72"/>
                  </a:lnTo>
                  <a:lnTo>
                    <a:pt x="136" y="47"/>
                  </a:lnTo>
                  <a:lnTo>
                    <a:pt x="171" y="27"/>
                  </a:lnTo>
                  <a:lnTo>
                    <a:pt x="211" y="12"/>
                  </a:lnTo>
                  <a:lnTo>
                    <a:pt x="253" y="3"/>
                  </a:lnTo>
                  <a:lnTo>
                    <a:pt x="2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1" name="Shape 10151"/>
            <p:cNvSpPr/>
            <p:nvPr/>
          </p:nvSpPr>
          <p:spPr>
            <a:xfrm>
              <a:off x="7316788" y="2362201"/>
              <a:ext cx="228600" cy="341313"/>
            </a:xfrm>
            <a:custGeom>
              <a:avLst/>
              <a:gdLst/>
              <a:ahLst/>
              <a:cxnLst/>
              <a:rect l="0" t="0" r="0" b="0"/>
              <a:pathLst>
                <a:path w="1586" h="2361" extrusionOk="0">
                  <a:moveTo>
                    <a:pt x="473" y="0"/>
                  </a:moveTo>
                  <a:lnTo>
                    <a:pt x="637" y="0"/>
                  </a:lnTo>
                  <a:lnTo>
                    <a:pt x="663" y="3"/>
                  </a:lnTo>
                  <a:lnTo>
                    <a:pt x="688" y="9"/>
                  </a:lnTo>
                  <a:lnTo>
                    <a:pt x="711" y="20"/>
                  </a:lnTo>
                  <a:lnTo>
                    <a:pt x="732" y="33"/>
                  </a:lnTo>
                  <a:lnTo>
                    <a:pt x="752" y="50"/>
                  </a:lnTo>
                  <a:lnTo>
                    <a:pt x="674" y="616"/>
                  </a:lnTo>
                  <a:lnTo>
                    <a:pt x="794" y="716"/>
                  </a:lnTo>
                  <a:lnTo>
                    <a:pt x="912" y="616"/>
                  </a:lnTo>
                  <a:lnTo>
                    <a:pt x="834" y="50"/>
                  </a:lnTo>
                  <a:lnTo>
                    <a:pt x="854" y="33"/>
                  </a:lnTo>
                  <a:lnTo>
                    <a:pt x="875" y="20"/>
                  </a:lnTo>
                  <a:lnTo>
                    <a:pt x="899" y="9"/>
                  </a:lnTo>
                  <a:lnTo>
                    <a:pt x="924" y="3"/>
                  </a:lnTo>
                  <a:lnTo>
                    <a:pt x="951" y="0"/>
                  </a:lnTo>
                  <a:lnTo>
                    <a:pt x="1113" y="0"/>
                  </a:lnTo>
                  <a:lnTo>
                    <a:pt x="1143" y="3"/>
                  </a:lnTo>
                  <a:lnTo>
                    <a:pt x="1170" y="10"/>
                  </a:lnTo>
                  <a:lnTo>
                    <a:pt x="1196" y="22"/>
                  </a:lnTo>
                  <a:lnTo>
                    <a:pt x="1219" y="37"/>
                  </a:lnTo>
                  <a:lnTo>
                    <a:pt x="1239" y="57"/>
                  </a:lnTo>
                  <a:lnTo>
                    <a:pt x="1256" y="80"/>
                  </a:lnTo>
                  <a:lnTo>
                    <a:pt x="1269" y="106"/>
                  </a:lnTo>
                  <a:lnTo>
                    <a:pt x="1575" y="893"/>
                  </a:lnTo>
                  <a:lnTo>
                    <a:pt x="1583" y="922"/>
                  </a:lnTo>
                  <a:lnTo>
                    <a:pt x="1586" y="951"/>
                  </a:lnTo>
                  <a:lnTo>
                    <a:pt x="1584" y="980"/>
                  </a:lnTo>
                  <a:lnTo>
                    <a:pt x="1577" y="1007"/>
                  </a:lnTo>
                  <a:lnTo>
                    <a:pt x="1566" y="1033"/>
                  </a:lnTo>
                  <a:lnTo>
                    <a:pt x="1549" y="1057"/>
                  </a:lnTo>
                  <a:lnTo>
                    <a:pt x="1530" y="1077"/>
                  </a:lnTo>
                  <a:lnTo>
                    <a:pt x="1507" y="1094"/>
                  </a:lnTo>
                  <a:lnTo>
                    <a:pt x="1479" y="1107"/>
                  </a:lnTo>
                  <a:lnTo>
                    <a:pt x="1451" y="1116"/>
                  </a:lnTo>
                  <a:lnTo>
                    <a:pt x="1421" y="1118"/>
                  </a:lnTo>
                  <a:lnTo>
                    <a:pt x="1392" y="1116"/>
                  </a:lnTo>
                  <a:lnTo>
                    <a:pt x="1365" y="1110"/>
                  </a:lnTo>
                  <a:lnTo>
                    <a:pt x="1339" y="1098"/>
                  </a:lnTo>
                  <a:lnTo>
                    <a:pt x="1315" y="1083"/>
                  </a:lnTo>
                  <a:lnTo>
                    <a:pt x="1294" y="1063"/>
                  </a:lnTo>
                  <a:lnTo>
                    <a:pt x="1277" y="1039"/>
                  </a:lnTo>
                  <a:lnTo>
                    <a:pt x="1264" y="1013"/>
                  </a:lnTo>
                  <a:lnTo>
                    <a:pt x="1117" y="636"/>
                  </a:lnTo>
                  <a:lnTo>
                    <a:pt x="1117" y="1079"/>
                  </a:lnTo>
                  <a:lnTo>
                    <a:pt x="1425" y="2150"/>
                  </a:lnTo>
                  <a:lnTo>
                    <a:pt x="1431" y="2179"/>
                  </a:lnTo>
                  <a:lnTo>
                    <a:pt x="1431" y="2209"/>
                  </a:lnTo>
                  <a:lnTo>
                    <a:pt x="1426" y="2236"/>
                  </a:lnTo>
                  <a:lnTo>
                    <a:pt x="1417" y="2264"/>
                  </a:lnTo>
                  <a:lnTo>
                    <a:pt x="1404" y="2288"/>
                  </a:lnTo>
                  <a:lnTo>
                    <a:pt x="1385" y="2310"/>
                  </a:lnTo>
                  <a:lnTo>
                    <a:pt x="1364" y="2328"/>
                  </a:lnTo>
                  <a:lnTo>
                    <a:pt x="1338" y="2344"/>
                  </a:lnTo>
                  <a:lnTo>
                    <a:pt x="1311" y="2355"/>
                  </a:lnTo>
                  <a:lnTo>
                    <a:pt x="1287" y="2360"/>
                  </a:lnTo>
                  <a:lnTo>
                    <a:pt x="1265" y="2361"/>
                  </a:lnTo>
                  <a:lnTo>
                    <a:pt x="1237" y="2359"/>
                  </a:lnTo>
                  <a:lnTo>
                    <a:pt x="1212" y="2353"/>
                  </a:lnTo>
                  <a:lnTo>
                    <a:pt x="1187" y="2343"/>
                  </a:lnTo>
                  <a:lnTo>
                    <a:pt x="1165" y="2328"/>
                  </a:lnTo>
                  <a:lnTo>
                    <a:pt x="1146" y="2311"/>
                  </a:lnTo>
                  <a:lnTo>
                    <a:pt x="1128" y="2291"/>
                  </a:lnTo>
                  <a:lnTo>
                    <a:pt x="1114" y="2267"/>
                  </a:lnTo>
                  <a:lnTo>
                    <a:pt x="1105" y="2241"/>
                  </a:lnTo>
                  <a:lnTo>
                    <a:pt x="794" y="1159"/>
                  </a:lnTo>
                  <a:lnTo>
                    <a:pt x="483" y="2241"/>
                  </a:lnTo>
                  <a:lnTo>
                    <a:pt x="472" y="2267"/>
                  </a:lnTo>
                  <a:lnTo>
                    <a:pt x="458" y="2291"/>
                  </a:lnTo>
                  <a:lnTo>
                    <a:pt x="442" y="2311"/>
                  </a:lnTo>
                  <a:lnTo>
                    <a:pt x="421" y="2328"/>
                  </a:lnTo>
                  <a:lnTo>
                    <a:pt x="399" y="2343"/>
                  </a:lnTo>
                  <a:lnTo>
                    <a:pt x="374" y="2353"/>
                  </a:lnTo>
                  <a:lnTo>
                    <a:pt x="349" y="2359"/>
                  </a:lnTo>
                  <a:lnTo>
                    <a:pt x="322" y="2361"/>
                  </a:lnTo>
                  <a:lnTo>
                    <a:pt x="299" y="2360"/>
                  </a:lnTo>
                  <a:lnTo>
                    <a:pt x="277" y="2355"/>
                  </a:lnTo>
                  <a:lnTo>
                    <a:pt x="248" y="2344"/>
                  </a:lnTo>
                  <a:lnTo>
                    <a:pt x="223" y="2328"/>
                  </a:lnTo>
                  <a:lnTo>
                    <a:pt x="201" y="2310"/>
                  </a:lnTo>
                  <a:lnTo>
                    <a:pt x="184" y="2288"/>
                  </a:lnTo>
                  <a:lnTo>
                    <a:pt x="169" y="2264"/>
                  </a:lnTo>
                  <a:lnTo>
                    <a:pt x="160" y="2236"/>
                  </a:lnTo>
                  <a:lnTo>
                    <a:pt x="155" y="2209"/>
                  </a:lnTo>
                  <a:lnTo>
                    <a:pt x="156" y="2179"/>
                  </a:lnTo>
                  <a:lnTo>
                    <a:pt x="161" y="2150"/>
                  </a:lnTo>
                  <a:lnTo>
                    <a:pt x="469" y="1079"/>
                  </a:lnTo>
                  <a:lnTo>
                    <a:pt x="469" y="636"/>
                  </a:lnTo>
                  <a:lnTo>
                    <a:pt x="322" y="1013"/>
                  </a:lnTo>
                  <a:lnTo>
                    <a:pt x="309" y="1039"/>
                  </a:lnTo>
                  <a:lnTo>
                    <a:pt x="292" y="1063"/>
                  </a:lnTo>
                  <a:lnTo>
                    <a:pt x="271" y="1083"/>
                  </a:lnTo>
                  <a:lnTo>
                    <a:pt x="248" y="1098"/>
                  </a:lnTo>
                  <a:lnTo>
                    <a:pt x="221" y="1110"/>
                  </a:lnTo>
                  <a:lnTo>
                    <a:pt x="194" y="1116"/>
                  </a:lnTo>
                  <a:lnTo>
                    <a:pt x="165" y="1118"/>
                  </a:lnTo>
                  <a:lnTo>
                    <a:pt x="136" y="1116"/>
                  </a:lnTo>
                  <a:lnTo>
                    <a:pt x="107" y="1107"/>
                  </a:lnTo>
                  <a:lnTo>
                    <a:pt x="81" y="1094"/>
                  </a:lnTo>
                  <a:lnTo>
                    <a:pt x="57" y="1077"/>
                  </a:lnTo>
                  <a:lnTo>
                    <a:pt x="37" y="1057"/>
                  </a:lnTo>
                  <a:lnTo>
                    <a:pt x="22" y="1033"/>
                  </a:lnTo>
                  <a:lnTo>
                    <a:pt x="9" y="1007"/>
                  </a:lnTo>
                  <a:lnTo>
                    <a:pt x="3" y="980"/>
                  </a:lnTo>
                  <a:lnTo>
                    <a:pt x="0" y="951"/>
                  </a:lnTo>
                  <a:lnTo>
                    <a:pt x="3" y="922"/>
                  </a:lnTo>
                  <a:lnTo>
                    <a:pt x="11" y="893"/>
                  </a:lnTo>
                  <a:lnTo>
                    <a:pt x="318" y="106"/>
                  </a:lnTo>
                  <a:lnTo>
                    <a:pt x="331" y="80"/>
                  </a:lnTo>
                  <a:lnTo>
                    <a:pt x="348" y="57"/>
                  </a:lnTo>
                  <a:lnTo>
                    <a:pt x="368" y="37"/>
                  </a:lnTo>
                  <a:lnTo>
                    <a:pt x="392" y="22"/>
                  </a:lnTo>
                  <a:lnTo>
                    <a:pt x="417" y="10"/>
                  </a:lnTo>
                  <a:lnTo>
                    <a:pt x="445" y="3"/>
                  </a:lnTo>
                  <a:lnTo>
                    <a:pt x="4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52" name="Shape 10152"/>
          <p:cNvGrpSpPr/>
          <p:nvPr/>
        </p:nvGrpSpPr>
        <p:grpSpPr>
          <a:xfrm flipH="1">
            <a:off x="4647473" y="469663"/>
            <a:ext cx="247449" cy="245816"/>
            <a:chOff x="7978775" y="2649538"/>
            <a:chExt cx="481013" cy="477838"/>
          </a:xfrm>
        </p:grpSpPr>
        <p:sp>
          <p:nvSpPr>
            <p:cNvPr id="10153" name="Shape 10153"/>
            <p:cNvSpPr/>
            <p:nvPr/>
          </p:nvSpPr>
          <p:spPr>
            <a:xfrm>
              <a:off x="7978775" y="2649538"/>
              <a:ext cx="315913" cy="477838"/>
            </a:xfrm>
            <a:custGeom>
              <a:avLst/>
              <a:gdLst/>
              <a:ahLst/>
              <a:cxnLst/>
              <a:rect l="0" t="0" r="0" b="0"/>
              <a:pathLst>
                <a:path w="2194" h="3308" extrusionOk="0">
                  <a:moveTo>
                    <a:pt x="1683" y="0"/>
                  </a:moveTo>
                  <a:lnTo>
                    <a:pt x="2044" y="0"/>
                  </a:lnTo>
                  <a:lnTo>
                    <a:pt x="2074" y="4"/>
                  </a:lnTo>
                  <a:lnTo>
                    <a:pt x="2102" y="12"/>
                  </a:lnTo>
                  <a:lnTo>
                    <a:pt x="2128" y="25"/>
                  </a:lnTo>
                  <a:lnTo>
                    <a:pt x="2150" y="44"/>
                  </a:lnTo>
                  <a:lnTo>
                    <a:pt x="2169" y="67"/>
                  </a:lnTo>
                  <a:lnTo>
                    <a:pt x="2183" y="92"/>
                  </a:lnTo>
                  <a:lnTo>
                    <a:pt x="2192" y="120"/>
                  </a:lnTo>
                  <a:lnTo>
                    <a:pt x="2194" y="150"/>
                  </a:lnTo>
                  <a:lnTo>
                    <a:pt x="2192" y="177"/>
                  </a:lnTo>
                  <a:lnTo>
                    <a:pt x="2185" y="203"/>
                  </a:lnTo>
                  <a:lnTo>
                    <a:pt x="2175" y="226"/>
                  </a:lnTo>
                  <a:lnTo>
                    <a:pt x="2159" y="247"/>
                  </a:lnTo>
                  <a:lnTo>
                    <a:pt x="2141" y="266"/>
                  </a:lnTo>
                  <a:lnTo>
                    <a:pt x="2119" y="280"/>
                  </a:lnTo>
                  <a:lnTo>
                    <a:pt x="2119" y="966"/>
                  </a:lnTo>
                  <a:lnTo>
                    <a:pt x="1968" y="933"/>
                  </a:lnTo>
                  <a:lnTo>
                    <a:pt x="1968" y="301"/>
                  </a:lnTo>
                  <a:lnTo>
                    <a:pt x="227" y="301"/>
                  </a:lnTo>
                  <a:lnTo>
                    <a:pt x="227" y="1955"/>
                  </a:lnTo>
                  <a:lnTo>
                    <a:pt x="1968" y="1955"/>
                  </a:lnTo>
                  <a:lnTo>
                    <a:pt x="1968" y="1548"/>
                  </a:lnTo>
                  <a:lnTo>
                    <a:pt x="2119" y="1580"/>
                  </a:lnTo>
                  <a:lnTo>
                    <a:pt x="2119" y="2030"/>
                  </a:lnTo>
                  <a:lnTo>
                    <a:pt x="2117" y="2050"/>
                  </a:lnTo>
                  <a:lnTo>
                    <a:pt x="2110" y="2068"/>
                  </a:lnTo>
                  <a:lnTo>
                    <a:pt x="2097" y="2084"/>
                  </a:lnTo>
                  <a:lnTo>
                    <a:pt x="2082" y="2095"/>
                  </a:lnTo>
                  <a:lnTo>
                    <a:pt x="2064" y="2102"/>
                  </a:lnTo>
                  <a:lnTo>
                    <a:pt x="2044" y="2105"/>
                  </a:lnTo>
                  <a:lnTo>
                    <a:pt x="1578" y="2105"/>
                  </a:lnTo>
                  <a:lnTo>
                    <a:pt x="1850" y="3118"/>
                  </a:lnTo>
                  <a:lnTo>
                    <a:pt x="1854" y="3145"/>
                  </a:lnTo>
                  <a:lnTo>
                    <a:pt x="1854" y="3172"/>
                  </a:lnTo>
                  <a:lnTo>
                    <a:pt x="1849" y="3197"/>
                  </a:lnTo>
                  <a:lnTo>
                    <a:pt x="1841" y="3221"/>
                  </a:lnTo>
                  <a:lnTo>
                    <a:pt x="1827" y="3244"/>
                  </a:lnTo>
                  <a:lnTo>
                    <a:pt x="1810" y="3264"/>
                  </a:lnTo>
                  <a:lnTo>
                    <a:pt x="1790" y="3281"/>
                  </a:lnTo>
                  <a:lnTo>
                    <a:pt x="1768" y="3294"/>
                  </a:lnTo>
                  <a:lnTo>
                    <a:pt x="1742" y="3302"/>
                  </a:lnTo>
                  <a:lnTo>
                    <a:pt x="1722" y="3307"/>
                  </a:lnTo>
                  <a:lnTo>
                    <a:pt x="1703" y="3308"/>
                  </a:lnTo>
                  <a:lnTo>
                    <a:pt x="1675" y="3306"/>
                  </a:lnTo>
                  <a:lnTo>
                    <a:pt x="1648" y="3298"/>
                  </a:lnTo>
                  <a:lnTo>
                    <a:pt x="1623" y="3286"/>
                  </a:lnTo>
                  <a:lnTo>
                    <a:pt x="1601" y="3269"/>
                  </a:lnTo>
                  <a:lnTo>
                    <a:pt x="1582" y="3248"/>
                  </a:lnTo>
                  <a:lnTo>
                    <a:pt x="1567" y="3223"/>
                  </a:lnTo>
                  <a:lnTo>
                    <a:pt x="1557" y="3196"/>
                  </a:lnTo>
                  <a:lnTo>
                    <a:pt x="1264" y="2105"/>
                  </a:lnTo>
                  <a:lnTo>
                    <a:pt x="932" y="2105"/>
                  </a:lnTo>
                  <a:lnTo>
                    <a:pt x="639" y="3196"/>
                  </a:lnTo>
                  <a:lnTo>
                    <a:pt x="628" y="3223"/>
                  </a:lnTo>
                  <a:lnTo>
                    <a:pt x="613" y="3248"/>
                  </a:lnTo>
                  <a:lnTo>
                    <a:pt x="595" y="3269"/>
                  </a:lnTo>
                  <a:lnTo>
                    <a:pt x="573" y="3286"/>
                  </a:lnTo>
                  <a:lnTo>
                    <a:pt x="548" y="3298"/>
                  </a:lnTo>
                  <a:lnTo>
                    <a:pt x="520" y="3306"/>
                  </a:lnTo>
                  <a:lnTo>
                    <a:pt x="492" y="3308"/>
                  </a:lnTo>
                  <a:lnTo>
                    <a:pt x="473" y="3307"/>
                  </a:lnTo>
                  <a:lnTo>
                    <a:pt x="453" y="3302"/>
                  </a:lnTo>
                  <a:lnTo>
                    <a:pt x="427" y="3294"/>
                  </a:lnTo>
                  <a:lnTo>
                    <a:pt x="404" y="3281"/>
                  </a:lnTo>
                  <a:lnTo>
                    <a:pt x="384" y="3264"/>
                  </a:lnTo>
                  <a:lnTo>
                    <a:pt x="368" y="3244"/>
                  </a:lnTo>
                  <a:lnTo>
                    <a:pt x="355" y="3221"/>
                  </a:lnTo>
                  <a:lnTo>
                    <a:pt x="346" y="3197"/>
                  </a:lnTo>
                  <a:lnTo>
                    <a:pt x="341" y="3172"/>
                  </a:lnTo>
                  <a:lnTo>
                    <a:pt x="341" y="3145"/>
                  </a:lnTo>
                  <a:lnTo>
                    <a:pt x="345" y="3118"/>
                  </a:lnTo>
                  <a:lnTo>
                    <a:pt x="618" y="2105"/>
                  </a:lnTo>
                  <a:lnTo>
                    <a:pt x="152" y="2105"/>
                  </a:lnTo>
                  <a:lnTo>
                    <a:pt x="132" y="2102"/>
                  </a:lnTo>
                  <a:lnTo>
                    <a:pt x="113" y="2095"/>
                  </a:lnTo>
                  <a:lnTo>
                    <a:pt x="98" y="2084"/>
                  </a:lnTo>
                  <a:lnTo>
                    <a:pt x="87" y="2068"/>
                  </a:lnTo>
                  <a:lnTo>
                    <a:pt x="78" y="2050"/>
                  </a:lnTo>
                  <a:lnTo>
                    <a:pt x="76" y="2030"/>
                  </a:lnTo>
                  <a:lnTo>
                    <a:pt x="76" y="280"/>
                  </a:lnTo>
                  <a:lnTo>
                    <a:pt x="54" y="266"/>
                  </a:lnTo>
                  <a:lnTo>
                    <a:pt x="37" y="247"/>
                  </a:lnTo>
                  <a:lnTo>
                    <a:pt x="21" y="226"/>
                  </a:lnTo>
                  <a:lnTo>
                    <a:pt x="9" y="203"/>
                  </a:lnTo>
                  <a:lnTo>
                    <a:pt x="3" y="177"/>
                  </a:lnTo>
                  <a:lnTo>
                    <a:pt x="0" y="150"/>
                  </a:lnTo>
                  <a:lnTo>
                    <a:pt x="3" y="120"/>
                  </a:lnTo>
                  <a:lnTo>
                    <a:pt x="13" y="92"/>
                  </a:lnTo>
                  <a:lnTo>
                    <a:pt x="26" y="67"/>
                  </a:lnTo>
                  <a:lnTo>
                    <a:pt x="45" y="44"/>
                  </a:lnTo>
                  <a:lnTo>
                    <a:pt x="67" y="25"/>
                  </a:lnTo>
                  <a:lnTo>
                    <a:pt x="93" y="12"/>
                  </a:lnTo>
                  <a:lnTo>
                    <a:pt x="121" y="4"/>
                  </a:lnTo>
                  <a:lnTo>
                    <a:pt x="152" y="0"/>
                  </a:lnTo>
                  <a:lnTo>
                    <a:pt x="16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4" name="Shape 10154"/>
            <p:cNvSpPr/>
            <p:nvPr/>
          </p:nvSpPr>
          <p:spPr>
            <a:xfrm>
              <a:off x="8316913" y="2730500"/>
              <a:ext cx="77788" cy="76200"/>
            </a:xfrm>
            <a:custGeom>
              <a:avLst/>
              <a:gdLst/>
              <a:ahLst/>
              <a:cxnLst/>
              <a:rect l="0" t="0" r="0" b="0"/>
              <a:pathLst>
                <a:path w="537" h="534" extrusionOk="0">
                  <a:moveTo>
                    <a:pt x="269" y="0"/>
                  </a:moveTo>
                  <a:lnTo>
                    <a:pt x="308" y="3"/>
                  </a:lnTo>
                  <a:lnTo>
                    <a:pt x="347" y="11"/>
                  </a:lnTo>
                  <a:lnTo>
                    <a:pt x="382" y="25"/>
                  </a:lnTo>
                  <a:lnTo>
                    <a:pt x="415" y="43"/>
                  </a:lnTo>
                  <a:lnTo>
                    <a:pt x="445" y="65"/>
                  </a:lnTo>
                  <a:lnTo>
                    <a:pt x="471" y="92"/>
                  </a:lnTo>
                  <a:lnTo>
                    <a:pt x="494" y="121"/>
                  </a:lnTo>
                  <a:lnTo>
                    <a:pt x="512" y="155"/>
                  </a:lnTo>
                  <a:lnTo>
                    <a:pt x="526" y="190"/>
                  </a:lnTo>
                  <a:lnTo>
                    <a:pt x="535" y="228"/>
                  </a:lnTo>
                  <a:lnTo>
                    <a:pt x="537" y="267"/>
                  </a:lnTo>
                  <a:lnTo>
                    <a:pt x="535" y="307"/>
                  </a:lnTo>
                  <a:lnTo>
                    <a:pt x="526" y="344"/>
                  </a:lnTo>
                  <a:lnTo>
                    <a:pt x="512" y="379"/>
                  </a:lnTo>
                  <a:lnTo>
                    <a:pt x="494" y="413"/>
                  </a:lnTo>
                  <a:lnTo>
                    <a:pt x="471" y="442"/>
                  </a:lnTo>
                  <a:lnTo>
                    <a:pt x="445" y="469"/>
                  </a:lnTo>
                  <a:lnTo>
                    <a:pt x="415" y="491"/>
                  </a:lnTo>
                  <a:lnTo>
                    <a:pt x="382" y="509"/>
                  </a:lnTo>
                  <a:lnTo>
                    <a:pt x="347" y="523"/>
                  </a:lnTo>
                  <a:lnTo>
                    <a:pt x="308" y="531"/>
                  </a:lnTo>
                  <a:lnTo>
                    <a:pt x="269" y="534"/>
                  </a:lnTo>
                  <a:lnTo>
                    <a:pt x="229" y="531"/>
                  </a:lnTo>
                  <a:lnTo>
                    <a:pt x="191" y="523"/>
                  </a:lnTo>
                  <a:lnTo>
                    <a:pt x="155" y="509"/>
                  </a:lnTo>
                  <a:lnTo>
                    <a:pt x="123" y="491"/>
                  </a:lnTo>
                  <a:lnTo>
                    <a:pt x="92" y="469"/>
                  </a:lnTo>
                  <a:lnTo>
                    <a:pt x="66" y="442"/>
                  </a:lnTo>
                  <a:lnTo>
                    <a:pt x="43" y="413"/>
                  </a:lnTo>
                  <a:lnTo>
                    <a:pt x="25" y="379"/>
                  </a:lnTo>
                  <a:lnTo>
                    <a:pt x="12" y="344"/>
                  </a:lnTo>
                  <a:lnTo>
                    <a:pt x="3" y="307"/>
                  </a:lnTo>
                  <a:lnTo>
                    <a:pt x="0" y="267"/>
                  </a:lnTo>
                  <a:lnTo>
                    <a:pt x="3" y="228"/>
                  </a:lnTo>
                  <a:lnTo>
                    <a:pt x="12" y="190"/>
                  </a:lnTo>
                  <a:lnTo>
                    <a:pt x="25" y="155"/>
                  </a:lnTo>
                  <a:lnTo>
                    <a:pt x="43" y="121"/>
                  </a:lnTo>
                  <a:lnTo>
                    <a:pt x="66" y="91"/>
                  </a:lnTo>
                  <a:lnTo>
                    <a:pt x="92" y="65"/>
                  </a:lnTo>
                  <a:lnTo>
                    <a:pt x="123" y="43"/>
                  </a:lnTo>
                  <a:lnTo>
                    <a:pt x="155" y="25"/>
                  </a:lnTo>
                  <a:lnTo>
                    <a:pt x="191" y="11"/>
                  </a:lnTo>
                  <a:lnTo>
                    <a:pt x="229"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5" name="Shape 10155"/>
            <p:cNvSpPr/>
            <p:nvPr/>
          </p:nvSpPr>
          <p:spPr>
            <a:xfrm>
              <a:off x="8164513" y="2790825"/>
              <a:ext cx="295275" cy="336550"/>
            </a:xfrm>
            <a:custGeom>
              <a:avLst/>
              <a:gdLst/>
              <a:ahLst/>
              <a:cxnLst/>
              <a:rect l="0" t="0" r="0" b="0"/>
              <a:pathLst>
                <a:path w="2044" h="2330" extrusionOk="0">
                  <a:moveTo>
                    <a:pt x="156" y="0"/>
                  </a:moveTo>
                  <a:lnTo>
                    <a:pt x="183" y="3"/>
                  </a:lnTo>
                  <a:lnTo>
                    <a:pt x="1051" y="187"/>
                  </a:lnTo>
                  <a:lnTo>
                    <a:pt x="1182" y="187"/>
                  </a:lnTo>
                  <a:lnTo>
                    <a:pt x="1207" y="189"/>
                  </a:lnTo>
                  <a:lnTo>
                    <a:pt x="1229" y="196"/>
                  </a:lnTo>
                  <a:lnTo>
                    <a:pt x="1251" y="205"/>
                  </a:lnTo>
                  <a:lnTo>
                    <a:pt x="1270" y="217"/>
                  </a:lnTo>
                  <a:lnTo>
                    <a:pt x="1287" y="233"/>
                  </a:lnTo>
                  <a:lnTo>
                    <a:pt x="1216" y="747"/>
                  </a:lnTo>
                  <a:lnTo>
                    <a:pt x="1325" y="837"/>
                  </a:lnTo>
                  <a:lnTo>
                    <a:pt x="1433" y="747"/>
                  </a:lnTo>
                  <a:lnTo>
                    <a:pt x="1362" y="233"/>
                  </a:lnTo>
                  <a:lnTo>
                    <a:pt x="1380" y="217"/>
                  </a:lnTo>
                  <a:lnTo>
                    <a:pt x="1399" y="205"/>
                  </a:lnTo>
                  <a:lnTo>
                    <a:pt x="1420" y="196"/>
                  </a:lnTo>
                  <a:lnTo>
                    <a:pt x="1443" y="189"/>
                  </a:lnTo>
                  <a:lnTo>
                    <a:pt x="1468" y="187"/>
                  </a:lnTo>
                  <a:lnTo>
                    <a:pt x="1615" y="187"/>
                  </a:lnTo>
                  <a:lnTo>
                    <a:pt x="1641" y="189"/>
                  </a:lnTo>
                  <a:lnTo>
                    <a:pt x="1666" y="197"/>
                  </a:lnTo>
                  <a:lnTo>
                    <a:pt x="1689" y="207"/>
                  </a:lnTo>
                  <a:lnTo>
                    <a:pt x="1710" y="222"/>
                  </a:lnTo>
                  <a:lnTo>
                    <a:pt x="1729" y="239"/>
                  </a:lnTo>
                  <a:lnTo>
                    <a:pt x="1745" y="260"/>
                  </a:lnTo>
                  <a:lnTo>
                    <a:pt x="1756" y="283"/>
                  </a:lnTo>
                  <a:lnTo>
                    <a:pt x="2034" y="998"/>
                  </a:lnTo>
                  <a:lnTo>
                    <a:pt x="2041" y="1024"/>
                  </a:lnTo>
                  <a:lnTo>
                    <a:pt x="2044" y="1050"/>
                  </a:lnTo>
                  <a:lnTo>
                    <a:pt x="2042" y="1076"/>
                  </a:lnTo>
                  <a:lnTo>
                    <a:pt x="2036" y="1101"/>
                  </a:lnTo>
                  <a:lnTo>
                    <a:pt x="2026" y="1124"/>
                  </a:lnTo>
                  <a:lnTo>
                    <a:pt x="2011" y="1146"/>
                  </a:lnTo>
                  <a:lnTo>
                    <a:pt x="1993" y="1165"/>
                  </a:lnTo>
                  <a:lnTo>
                    <a:pt x="1972" y="1180"/>
                  </a:lnTo>
                  <a:lnTo>
                    <a:pt x="1948" y="1193"/>
                  </a:lnTo>
                  <a:lnTo>
                    <a:pt x="1922" y="1200"/>
                  </a:lnTo>
                  <a:lnTo>
                    <a:pt x="1895" y="1202"/>
                  </a:lnTo>
                  <a:lnTo>
                    <a:pt x="1870" y="1201"/>
                  </a:lnTo>
                  <a:lnTo>
                    <a:pt x="1844" y="1195"/>
                  </a:lnTo>
                  <a:lnTo>
                    <a:pt x="1820" y="1185"/>
                  </a:lnTo>
                  <a:lnTo>
                    <a:pt x="1798" y="1170"/>
                  </a:lnTo>
                  <a:lnTo>
                    <a:pt x="1780" y="1152"/>
                  </a:lnTo>
                  <a:lnTo>
                    <a:pt x="1764" y="1132"/>
                  </a:lnTo>
                  <a:lnTo>
                    <a:pt x="1752" y="1107"/>
                  </a:lnTo>
                  <a:lnTo>
                    <a:pt x="1619" y="764"/>
                  </a:lnTo>
                  <a:lnTo>
                    <a:pt x="1619" y="1184"/>
                  </a:lnTo>
                  <a:lnTo>
                    <a:pt x="1677" y="2170"/>
                  </a:lnTo>
                  <a:lnTo>
                    <a:pt x="1676" y="2201"/>
                  </a:lnTo>
                  <a:lnTo>
                    <a:pt x="1669" y="2230"/>
                  </a:lnTo>
                  <a:lnTo>
                    <a:pt x="1656" y="2256"/>
                  </a:lnTo>
                  <a:lnTo>
                    <a:pt x="1639" y="2280"/>
                  </a:lnTo>
                  <a:lnTo>
                    <a:pt x="1617" y="2299"/>
                  </a:lnTo>
                  <a:lnTo>
                    <a:pt x="1593" y="2314"/>
                  </a:lnTo>
                  <a:lnTo>
                    <a:pt x="1565" y="2324"/>
                  </a:lnTo>
                  <a:lnTo>
                    <a:pt x="1535" y="2330"/>
                  </a:lnTo>
                  <a:lnTo>
                    <a:pt x="1526" y="2330"/>
                  </a:lnTo>
                  <a:lnTo>
                    <a:pt x="1497" y="2326"/>
                  </a:lnTo>
                  <a:lnTo>
                    <a:pt x="1470" y="2319"/>
                  </a:lnTo>
                  <a:lnTo>
                    <a:pt x="1444" y="2306"/>
                  </a:lnTo>
                  <a:lnTo>
                    <a:pt x="1423" y="2289"/>
                  </a:lnTo>
                  <a:lnTo>
                    <a:pt x="1404" y="2268"/>
                  </a:lnTo>
                  <a:lnTo>
                    <a:pt x="1389" y="2244"/>
                  </a:lnTo>
                  <a:lnTo>
                    <a:pt x="1380" y="2217"/>
                  </a:lnTo>
                  <a:lnTo>
                    <a:pt x="1374" y="2188"/>
                  </a:lnTo>
                  <a:lnTo>
                    <a:pt x="1325" y="1342"/>
                  </a:lnTo>
                  <a:lnTo>
                    <a:pt x="1276" y="2188"/>
                  </a:lnTo>
                  <a:lnTo>
                    <a:pt x="1271" y="2217"/>
                  </a:lnTo>
                  <a:lnTo>
                    <a:pt x="1261" y="2244"/>
                  </a:lnTo>
                  <a:lnTo>
                    <a:pt x="1247" y="2268"/>
                  </a:lnTo>
                  <a:lnTo>
                    <a:pt x="1228" y="2289"/>
                  </a:lnTo>
                  <a:lnTo>
                    <a:pt x="1206" y="2306"/>
                  </a:lnTo>
                  <a:lnTo>
                    <a:pt x="1181" y="2319"/>
                  </a:lnTo>
                  <a:lnTo>
                    <a:pt x="1153" y="2326"/>
                  </a:lnTo>
                  <a:lnTo>
                    <a:pt x="1124" y="2330"/>
                  </a:lnTo>
                  <a:lnTo>
                    <a:pt x="1115" y="2330"/>
                  </a:lnTo>
                  <a:lnTo>
                    <a:pt x="1085" y="2324"/>
                  </a:lnTo>
                  <a:lnTo>
                    <a:pt x="1057" y="2314"/>
                  </a:lnTo>
                  <a:lnTo>
                    <a:pt x="1032" y="2299"/>
                  </a:lnTo>
                  <a:lnTo>
                    <a:pt x="1011" y="2280"/>
                  </a:lnTo>
                  <a:lnTo>
                    <a:pt x="994" y="2256"/>
                  </a:lnTo>
                  <a:lnTo>
                    <a:pt x="982" y="2230"/>
                  </a:lnTo>
                  <a:lnTo>
                    <a:pt x="974" y="2201"/>
                  </a:lnTo>
                  <a:lnTo>
                    <a:pt x="973" y="2170"/>
                  </a:lnTo>
                  <a:lnTo>
                    <a:pt x="1031" y="1184"/>
                  </a:lnTo>
                  <a:lnTo>
                    <a:pt x="1031" y="488"/>
                  </a:lnTo>
                  <a:lnTo>
                    <a:pt x="1003" y="485"/>
                  </a:lnTo>
                  <a:lnTo>
                    <a:pt x="120" y="297"/>
                  </a:lnTo>
                  <a:lnTo>
                    <a:pt x="94" y="289"/>
                  </a:lnTo>
                  <a:lnTo>
                    <a:pt x="70" y="277"/>
                  </a:lnTo>
                  <a:lnTo>
                    <a:pt x="49" y="261"/>
                  </a:lnTo>
                  <a:lnTo>
                    <a:pt x="32" y="242"/>
                  </a:lnTo>
                  <a:lnTo>
                    <a:pt x="17" y="222"/>
                  </a:lnTo>
                  <a:lnTo>
                    <a:pt x="7" y="198"/>
                  </a:lnTo>
                  <a:lnTo>
                    <a:pt x="2" y="173"/>
                  </a:lnTo>
                  <a:lnTo>
                    <a:pt x="0" y="146"/>
                  </a:lnTo>
                  <a:lnTo>
                    <a:pt x="3" y="119"/>
                  </a:lnTo>
                  <a:lnTo>
                    <a:pt x="11" y="93"/>
                  </a:lnTo>
                  <a:lnTo>
                    <a:pt x="24" y="70"/>
                  </a:lnTo>
                  <a:lnTo>
                    <a:pt x="39" y="49"/>
                  </a:lnTo>
                  <a:lnTo>
                    <a:pt x="58" y="31"/>
                  </a:lnTo>
                  <a:lnTo>
                    <a:pt x="80" y="18"/>
                  </a:lnTo>
                  <a:lnTo>
                    <a:pt x="104" y="7"/>
                  </a:lnTo>
                  <a:lnTo>
                    <a:pt x="129" y="1"/>
                  </a:lnTo>
                  <a:lnTo>
                    <a:pt x="1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6" name="Shape 10156"/>
            <p:cNvSpPr/>
            <p:nvPr/>
          </p:nvSpPr>
          <p:spPr>
            <a:xfrm>
              <a:off x="8027988" y="2794000"/>
              <a:ext cx="22225" cy="114300"/>
            </a:xfrm>
            <a:custGeom>
              <a:avLst/>
              <a:gdLst/>
              <a:ahLst/>
              <a:cxnLst/>
              <a:rect l="0" t="0" r="0" b="0"/>
              <a:pathLst>
                <a:path w="151" h="789" extrusionOk="0">
                  <a:moveTo>
                    <a:pt x="76" y="0"/>
                  </a:moveTo>
                  <a:lnTo>
                    <a:pt x="96" y="2"/>
                  </a:lnTo>
                  <a:lnTo>
                    <a:pt x="113" y="10"/>
                  </a:lnTo>
                  <a:lnTo>
                    <a:pt x="129" y="22"/>
                  </a:lnTo>
                  <a:lnTo>
                    <a:pt x="141" y="37"/>
                  </a:lnTo>
                  <a:lnTo>
                    <a:pt x="149" y="55"/>
                  </a:lnTo>
                  <a:lnTo>
                    <a:pt x="151" y="75"/>
                  </a:lnTo>
                  <a:lnTo>
                    <a:pt x="151" y="714"/>
                  </a:lnTo>
                  <a:lnTo>
                    <a:pt x="149" y="734"/>
                  </a:lnTo>
                  <a:lnTo>
                    <a:pt x="141" y="752"/>
                  </a:lnTo>
                  <a:lnTo>
                    <a:pt x="129" y="766"/>
                  </a:lnTo>
                  <a:lnTo>
                    <a:pt x="113" y="779"/>
                  </a:lnTo>
                  <a:lnTo>
                    <a:pt x="96" y="786"/>
                  </a:lnTo>
                  <a:lnTo>
                    <a:pt x="76" y="789"/>
                  </a:lnTo>
                  <a:lnTo>
                    <a:pt x="56" y="786"/>
                  </a:lnTo>
                  <a:lnTo>
                    <a:pt x="37" y="779"/>
                  </a:lnTo>
                  <a:lnTo>
                    <a:pt x="22" y="766"/>
                  </a:lnTo>
                  <a:lnTo>
                    <a:pt x="10" y="752"/>
                  </a:lnTo>
                  <a:lnTo>
                    <a:pt x="2" y="734"/>
                  </a:lnTo>
                  <a:lnTo>
                    <a:pt x="0" y="714"/>
                  </a:lnTo>
                  <a:lnTo>
                    <a:pt x="0" y="75"/>
                  </a:lnTo>
                  <a:lnTo>
                    <a:pt x="2" y="55"/>
                  </a:lnTo>
                  <a:lnTo>
                    <a:pt x="10" y="37"/>
                  </a:lnTo>
                  <a:lnTo>
                    <a:pt x="22" y="22"/>
                  </a:lnTo>
                  <a:lnTo>
                    <a:pt x="37" y="10"/>
                  </a:lnTo>
                  <a:lnTo>
                    <a:pt x="56"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7" name="Shape 10157"/>
            <p:cNvSpPr/>
            <p:nvPr/>
          </p:nvSpPr>
          <p:spPr>
            <a:xfrm>
              <a:off x="8077200" y="2717800"/>
              <a:ext cx="22225" cy="190500"/>
            </a:xfrm>
            <a:custGeom>
              <a:avLst/>
              <a:gdLst/>
              <a:ahLst/>
              <a:cxnLst/>
              <a:rect l="0" t="0" r="0" b="0"/>
              <a:pathLst>
                <a:path w="150" h="1316" extrusionOk="0">
                  <a:moveTo>
                    <a:pt x="75" y="0"/>
                  </a:moveTo>
                  <a:lnTo>
                    <a:pt x="95" y="3"/>
                  </a:lnTo>
                  <a:lnTo>
                    <a:pt x="114" y="11"/>
                  </a:lnTo>
                  <a:lnTo>
                    <a:pt x="128" y="22"/>
                  </a:lnTo>
                  <a:lnTo>
                    <a:pt x="140" y="37"/>
                  </a:lnTo>
                  <a:lnTo>
                    <a:pt x="148" y="56"/>
                  </a:lnTo>
                  <a:lnTo>
                    <a:pt x="150" y="75"/>
                  </a:lnTo>
                  <a:lnTo>
                    <a:pt x="150" y="1240"/>
                  </a:lnTo>
                  <a:lnTo>
                    <a:pt x="148" y="1260"/>
                  </a:lnTo>
                  <a:lnTo>
                    <a:pt x="140" y="1279"/>
                  </a:lnTo>
                  <a:lnTo>
                    <a:pt x="128" y="1293"/>
                  </a:lnTo>
                  <a:lnTo>
                    <a:pt x="114" y="1306"/>
                  </a:lnTo>
                  <a:lnTo>
                    <a:pt x="95" y="1313"/>
                  </a:lnTo>
                  <a:lnTo>
                    <a:pt x="75" y="1316"/>
                  </a:lnTo>
                  <a:lnTo>
                    <a:pt x="55" y="1313"/>
                  </a:lnTo>
                  <a:lnTo>
                    <a:pt x="37" y="1306"/>
                  </a:lnTo>
                  <a:lnTo>
                    <a:pt x="22" y="1293"/>
                  </a:lnTo>
                  <a:lnTo>
                    <a:pt x="10" y="1279"/>
                  </a:lnTo>
                  <a:lnTo>
                    <a:pt x="2" y="1260"/>
                  </a:lnTo>
                  <a:lnTo>
                    <a:pt x="0" y="1240"/>
                  </a:lnTo>
                  <a:lnTo>
                    <a:pt x="0" y="75"/>
                  </a:lnTo>
                  <a:lnTo>
                    <a:pt x="2" y="56"/>
                  </a:lnTo>
                  <a:lnTo>
                    <a:pt x="10" y="37"/>
                  </a:lnTo>
                  <a:lnTo>
                    <a:pt x="22" y="22"/>
                  </a:lnTo>
                  <a:lnTo>
                    <a:pt x="37" y="11"/>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58" name="Shape 10158"/>
            <p:cNvSpPr/>
            <p:nvPr/>
          </p:nvSpPr>
          <p:spPr>
            <a:xfrm>
              <a:off x="8126413" y="2760663"/>
              <a:ext cx="22225" cy="147638"/>
            </a:xfrm>
            <a:custGeom>
              <a:avLst/>
              <a:gdLst/>
              <a:ahLst/>
              <a:cxnLst/>
              <a:rect l="0" t="0" r="0" b="0"/>
              <a:pathLst>
                <a:path w="152" h="1015" extrusionOk="0">
                  <a:moveTo>
                    <a:pt x="75" y="0"/>
                  </a:moveTo>
                  <a:lnTo>
                    <a:pt x="96" y="2"/>
                  </a:lnTo>
                  <a:lnTo>
                    <a:pt x="114" y="9"/>
                  </a:lnTo>
                  <a:lnTo>
                    <a:pt x="130" y="22"/>
                  </a:lnTo>
                  <a:lnTo>
                    <a:pt x="141" y="36"/>
                  </a:lnTo>
                  <a:lnTo>
                    <a:pt x="148" y="55"/>
                  </a:lnTo>
                  <a:lnTo>
                    <a:pt x="152" y="75"/>
                  </a:lnTo>
                  <a:lnTo>
                    <a:pt x="152" y="939"/>
                  </a:lnTo>
                  <a:lnTo>
                    <a:pt x="148" y="959"/>
                  </a:lnTo>
                  <a:lnTo>
                    <a:pt x="141" y="978"/>
                  </a:lnTo>
                  <a:lnTo>
                    <a:pt x="130" y="992"/>
                  </a:lnTo>
                  <a:lnTo>
                    <a:pt x="114" y="1005"/>
                  </a:lnTo>
                  <a:lnTo>
                    <a:pt x="96" y="1012"/>
                  </a:lnTo>
                  <a:lnTo>
                    <a:pt x="75" y="1015"/>
                  </a:lnTo>
                  <a:lnTo>
                    <a:pt x="55" y="1012"/>
                  </a:lnTo>
                  <a:lnTo>
                    <a:pt x="37" y="1005"/>
                  </a:lnTo>
                  <a:lnTo>
                    <a:pt x="22" y="992"/>
                  </a:lnTo>
                  <a:lnTo>
                    <a:pt x="10" y="978"/>
                  </a:lnTo>
                  <a:lnTo>
                    <a:pt x="3" y="959"/>
                  </a:lnTo>
                  <a:lnTo>
                    <a:pt x="0" y="939"/>
                  </a:lnTo>
                  <a:lnTo>
                    <a:pt x="0" y="75"/>
                  </a:lnTo>
                  <a:lnTo>
                    <a:pt x="3" y="55"/>
                  </a:lnTo>
                  <a:lnTo>
                    <a:pt x="10" y="36"/>
                  </a:lnTo>
                  <a:lnTo>
                    <a:pt x="22" y="22"/>
                  </a:lnTo>
                  <a:lnTo>
                    <a:pt x="37" y="9"/>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59" name="Shape 10159"/>
          <p:cNvGrpSpPr/>
          <p:nvPr/>
        </p:nvGrpSpPr>
        <p:grpSpPr>
          <a:xfrm flipH="1">
            <a:off x="5205932" y="469663"/>
            <a:ext cx="247449" cy="245816"/>
            <a:chOff x="8834438" y="3430588"/>
            <a:chExt cx="481013" cy="477838"/>
          </a:xfrm>
        </p:grpSpPr>
        <p:sp>
          <p:nvSpPr>
            <p:cNvPr id="10160" name="Shape 10160"/>
            <p:cNvSpPr/>
            <p:nvPr/>
          </p:nvSpPr>
          <p:spPr>
            <a:xfrm>
              <a:off x="8834438" y="3430588"/>
              <a:ext cx="481013" cy="477838"/>
            </a:xfrm>
            <a:custGeom>
              <a:avLst/>
              <a:gdLst/>
              <a:ahLst/>
              <a:cxnLst/>
              <a:rect l="0" t="0" r="0" b="0"/>
              <a:pathLst>
                <a:path w="3331" h="3307" extrusionOk="0">
                  <a:moveTo>
                    <a:pt x="417" y="0"/>
                  </a:moveTo>
                  <a:lnTo>
                    <a:pt x="434" y="0"/>
                  </a:lnTo>
                  <a:lnTo>
                    <a:pt x="451" y="4"/>
                  </a:lnTo>
                  <a:lnTo>
                    <a:pt x="467" y="12"/>
                  </a:lnTo>
                  <a:lnTo>
                    <a:pt x="479" y="23"/>
                  </a:lnTo>
                  <a:lnTo>
                    <a:pt x="827" y="437"/>
                  </a:lnTo>
                  <a:lnTo>
                    <a:pt x="841" y="452"/>
                  </a:lnTo>
                  <a:lnTo>
                    <a:pt x="849" y="471"/>
                  </a:lnTo>
                  <a:lnTo>
                    <a:pt x="852" y="491"/>
                  </a:lnTo>
                  <a:lnTo>
                    <a:pt x="850" y="510"/>
                  </a:lnTo>
                  <a:lnTo>
                    <a:pt x="843" y="527"/>
                  </a:lnTo>
                  <a:lnTo>
                    <a:pt x="831" y="541"/>
                  </a:lnTo>
                  <a:lnTo>
                    <a:pt x="817" y="552"/>
                  </a:lnTo>
                  <a:lnTo>
                    <a:pt x="800" y="559"/>
                  </a:lnTo>
                  <a:lnTo>
                    <a:pt x="781" y="562"/>
                  </a:lnTo>
                  <a:lnTo>
                    <a:pt x="781" y="561"/>
                  </a:lnTo>
                  <a:lnTo>
                    <a:pt x="780" y="562"/>
                  </a:lnTo>
                  <a:lnTo>
                    <a:pt x="567" y="562"/>
                  </a:lnTo>
                  <a:lnTo>
                    <a:pt x="567" y="2744"/>
                  </a:lnTo>
                  <a:lnTo>
                    <a:pt x="2764" y="2744"/>
                  </a:lnTo>
                  <a:lnTo>
                    <a:pt x="2764" y="2533"/>
                  </a:lnTo>
                  <a:lnTo>
                    <a:pt x="2766" y="2516"/>
                  </a:lnTo>
                  <a:lnTo>
                    <a:pt x="2771" y="2502"/>
                  </a:lnTo>
                  <a:lnTo>
                    <a:pt x="2780" y="2488"/>
                  </a:lnTo>
                  <a:lnTo>
                    <a:pt x="2791" y="2478"/>
                  </a:lnTo>
                  <a:lnTo>
                    <a:pt x="2805" y="2469"/>
                  </a:lnTo>
                  <a:lnTo>
                    <a:pt x="2825" y="2463"/>
                  </a:lnTo>
                  <a:lnTo>
                    <a:pt x="2845" y="2463"/>
                  </a:lnTo>
                  <a:lnTo>
                    <a:pt x="2863" y="2468"/>
                  </a:lnTo>
                  <a:lnTo>
                    <a:pt x="2880" y="2479"/>
                  </a:lnTo>
                  <a:lnTo>
                    <a:pt x="3305" y="2830"/>
                  </a:lnTo>
                  <a:lnTo>
                    <a:pt x="3317" y="2842"/>
                  </a:lnTo>
                  <a:lnTo>
                    <a:pt x="3325" y="2855"/>
                  </a:lnTo>
                  <a:lnTo>
                    <a:pt x="3329" y="2869"/>
                  </a:lnTo>
                  <a:lnTo>
                    <a:pt x="3331" y="2884"/>
                  </a:lnTo>
                  <a:lnTo>
                    <a:pt x="3329" y="2900"/>
                  </a:lnTo>
                  <a:lnTo>
                    <a:pt x="3325" y="2915"/>
                  </a:lnTo>
                  <a:lnTo>
                    <a:pt x="3317" y="2928"/>
                  </a:lnTo>
                  <a:lnTo>
                    <a:pt x="3305" y="2938"/>
                  </a:lnTo>
                  <a:lnTo>
                    <a:pt x="2880" y="3291"/>
                  </a:lnTo>
                  <a:lnTo>
                    <a:pt x="2867" y="3299"/>
                  </a:lnTo>
                  <a:lnTo>
                    <a:pt x="2851" y="3306"/>
                  </a:lnTo>
                  <a:lnTo>
                    <a:pt x="2835" y="3307"/>
                  </a:lnTo>
                  <a:lnTo>
                    <a:pt x="2819" y="3306"/>
                  </a:lnTo>
                  <a:lnTo>
                    <a:pt x="2805" y="3300"/>
                  </a:lnTo>
                  <a:lnTo>
                    <a:pt x="2791" y="3292"/>
                  </a:lnTo>
                  <a:lnTo>
                    <a:pt x="2780" y="3281"/>
                  </a:lnTo>
                  <a:lnTo>
                    <a:pt x="2771" y="3268"/>
                  </a:lnTo>
                  <a:lnTo>
                    <a:pt x="2766" y="3253"/>
                  </a:lnTo>
                  <a:lnTo>
                    <a:pt x="2764" y="3237"/>
                  </a:lnTo>
                  <a:lnTo>
                    <a:pt x="2764" y="3026"/>
                  </a:lnTo>
                  <a:lnTo>
                    <a:pt x="426" y="3026"/>
                  </a:lnTo>
                  <a:lnTo>
                    <a:pt x="397" y="3023"/>
                  </a:lnTo>
                  <a:lnTo>
                    <a:pt x="371" y="3014"/>
                  </a:lnTo>
                  <a:lnTo>
                    <a:pt x="346" y="3002"/>
                  </a:lnTo>
                  <a:lnTo>
                    <a:pt x="326" y="2984"/>
                  </a:lnTo>
                  <a:lnTo>
                    <a:pt x="308" y="2963"/>
                  </a:lnTo>
                  <a:lnTo>
                    <a:pt x="295" y="2939"/>
                  </a:lnTo>
                  <a:lnTo>
                    <a:pt x="287" y="2913"/>
                  </a:lnTo>
                  <a:lnTo>
                    <a:pt x="284" y="2884"/>
                  </a:lnTo>
                  <a:lnTo>
                    <a:pt x="284" y="562"/>
                  </a:lnTo>
                  <a:lnTo>
                    <a:pt x="71" y="562"/>
                  </a:lnTo>
                  <a:lnTo>
                    <a:pt x="55" y="560"/>
                  </a:lnTo>
                  <a:lnTo>
                    <a:pt x="40" y="555"/>
                  </a:lnTo>
                  <a:lnTo>
                    <a:pt x="27" y="546"/>
                  </a:lnTo>
                  <a:lnTo>
                    <a:pt x="16" y="535"/>
                  </a:lnTo>
                  <a:lnTo>
                    <a:pt x="7" y="521"/>
                  </a:lnTo>
                  <a:lnTo>
                    <a:pt x="2" y="506"/>
                  </a:lnTo>
                  <a:lnTo>
                    <a:pt x="0" y="490"/>
                  </a:lnTo>
                  <a:lnTo>
                    <a:pt x="0" y="489"/>
                  </a:lnTo>
                  <a:lnTo>
                    <a:pt x="2" y="475"/>
                  </a:lnTo>
                  <a:lnTo>
                    <a:pt x="7" y="459"/>
                  </a:lnTo>
                  <a:lnTo>
                    <a:pt x="17" y="446"/>
                  </a:lnTo>
                  <a:lnTo>
                    <a:pt x="371" y="23"/>
                  </a:lnTo>
                  <a:lnTo>
                    <a:pt x="384" y="12"/>
                  </a:lnTo>
                  <a:lnTo>
                    <a:pt x="400" y="4"/>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1" name="Shape 10161"/>
            <p:cNvSpPr/>
            <p:nvPr/>
          </p:nvSpPr>
          <p:spPr>
            <a:xfrm>
              <a:off x="8947151" y="3714750"/>
              <a:ext cx="265113" cy="61913"/>
            </a:xfrm>
            <a:custGeom>
              <a:avLst/>
              <a:gdLst/>
              <a:ahLst/>
              <a:cxnLst/>
              <a:rect l="0" t="0" r="0" b="0"/>
              <a:pathLst>
                <a:path w="1843" h="422" extrusionOk="0">
                  <a:moveTo>
                    <a:pt x="212" y="0"/>
                  </a:moveTo>
                  <a:lnTo>
                    <a:pt x="1630" y="0"/>
                  </a:lnTo>
                  <a:lnTo>
                    <a:pt x="1665" y="3"/>
                  </a:lnTo>
                  <a:lnTo>
                    <a:pt x="1697" y="12"/>
                  </a:lnTo>
                  <a:lnTo>
                    <a:pt x="1727" y="24"/>
                  </a:lnTo>
                  <a:lnTo>
                    <a:pt x="1756" y="42"/>
                  </a:lnTo>
                  <a:lnTo>
                    <a:pt x="1781" y="63"/>
                  </a:lnTo>
                  <a:lnTo>
                    <a:pt x="1802" y="86"/>
                  </a:lnTo>
                  <a:lnTo>
                    <a:pt x="1819" y="115"/>
                  </a:lnTo>
                  <a:lnTo>
                    <a:pt x="1832" y="145"/>
                  </a:lnTo>
                  <a:lnTo>
                    <a:pt x="1839" y="177"/>
                  </a:lnTo>
                  <a:lnTo>
                    <a:pt x="1843" y="211"/>
                  </a:lnTo>
                  <a:lnTo>
                    <a:pt x="1839" y="246"/>
                  </a:lnTo>
                  <a:lnTo>
                    <a:pt x="1832" y="278"/>
                  </a:lnTo>
                  <a:lnTo>
                    <a:pt x="1819" y="309"/>
                  </a:lnTo>
                  <a:lnTo>
                    <a:pt x="1802" y="336"/>
                  </a:lnTo>
                  <a:lnTo>
                    <a:pt x="1781" y="361"/>
                  </a:lnTo>
                  <a:lnTo>
                    <a:pt x="1756" y="382"/>
                  </a:lnTo>
                  <a:lnTo>
                    <a:pt x="1727" y="400"/>
                  </a:lnTo>
                  <a:lnTo>
                    <a:pt x="1697" y="412"/>
                  </a:lnTo>
                  <a:lnTo>
                    <a:pt x="1665" y="420"/>
                  </a:lnTo>
                  <a:lnTo>
                    <a:pt x="1630" y="422"/>
                  </a:lnTo>
                  <a:lnTo>
                    <a:pt x="212" y="422"/>
                  </a:lnTo>
                  <a:lnTo>
                    <a:pt x="178" y="420"/>
                  </a:lnTo>
                  <a:lnTo>
                    <a:pt x="145" y="412"/>
                  </a:lnTo>
                  <a:lnTo>
                    <a:pt x="115" y="400"/>
                  </a:lnTo>
                  <a:lnTo>
                    <a:pt x="87" y="382"/>
                  </a:lnTo>
                  <a:lnTo>
                    <a:pt x="62" y="361"/>
                  </a:lnTo>
                  <a:lnTo>
                    <a:pt x="41" y="336"/>
                  </a:lnTo>
                  <a:lnTo>
                    <a:pt x="24" y="309"/>
                  </a:lnTo>
                  <a:lnTo>
                    <a:pt x="10" y="278"/>
                  </a:lnTo>
                  <a:lnTo>
                    <a:pt x="3" y="246"/>
                  </a:lnTo>
                  <a:lnTo>
                    <a:pt x="0" y="211"/>
                  </a:lnTo>
                  <a:lnTo>
                    <a:pt x="3" y="177"/>
                  </a:lnTo>
                  <a:lnTo>
                    <a:pt x="10" y="145"/>
                  </a:lnTo>
                  <a:lnTo>
                    <a:pt x="24" y="115"/>
                  </a:lnTo>
                  <a:lnTo>
                    <a:pt x="41" y="86"/>
                  </a:lnTo>
                  <a:lnTo>
                    <a:pt x="62" y="63"/>
                  </a:lnTo>
                  <a:lnTo>
                    <a:pt x="87" y="42"/>
                  </a:lnTo>
                  <a:lnTo>
                    <a:pt x="115" y="24"/>
                  </a:lnTo>
                  <a:lnTo>
                    <a:pt x="145" y="12"/>
                  </a:lnTo>
                  <a:lnTo>
                    <a:pt x="178"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2" name="Shape 10162"/>
            <p:cNvSpPr/>
            <p:nvPr/>
          </p:nvSpPr>
          <p:spPr>
            <a:xfrm>
              <a:off x="8947151" y="3633788"/>
              <a:ext cx="163513" cy="61913"/>
            </a:xfrm>
            <a:custGeom>
              <a:avLst/>
              <a:gdLst/>
              <a:ahLst/>
              <a:cxnLst/>
              <a:rect l="0" t="0" r="0" b="0"/>
              <a:pathLst>
                <a:path w="1134" h="422" extrusionOk="0">
                  <a:moveTo>
                    <a:pt x="212" y="0"/>
                  </a:moveTo>
                  <a:lnTo>
                    <a:pt x="921" y="0"/>
                  </a:lnTo>
                  <a:lnTo>
                    <a:pt x="956" y="2"/>
                  </a:lnTo>
                  <a:lnTo>
                    <a:pt x="988" y="10"/>
                  </a:lnTo>
                  <a:lnTo>
                    <a:pt x="1019" y="22"/>
                  </a:lnTo>
                  <a:lnTo>
                    <a:pt x="1047" y="40"/>
                  </a:lnTo>
                  <a:lnTo>
                    <a:pt x="1072" y="61"/>
                  </a:lnTo>
                  <a:lnTo>
                    <a:pt x="1093" y="86"/>
                  </a:lnTo>
                  <a:lnTo>
                    <a:pt x="1110" y="113"/>
                  </a:lnTo>
                  <a:lnTo>
                    <a:pt x="1123" y="144"/>
                  </a:lnTo>
                  <a:lnTo>
                    <a:pt x="1132" y="176"/>
                  </a:lnTo>
                  <a:lnTo>
                    <a:pt x="1134" y="211"/>
                  </a:lnTo>
                  <a:lnTo>
                    <a:pt x="1132" y="245"/>
                  </a:lnTo>
                  <a:lnTo>
                    <a:pt x="1123" y="277"/>
                  </a:lnTo>
                  <a:lnTo>
                    <a:pt x="1110" y="307"/>
                  </a:lnTo>
                  <a:lnTo>
                    <a:pt x="1093" y="335"/>
                  </a:lnTo>
                  <a:lnTo>
                    <a:pt x="1072" y="359"/>
                  </a:lnTo>
                  <a:lnTo>
                    <a:pt x="1047" y="381"/>
                  </a:lnTo>
                  <a:lnTo>
                    <a:pt x="1019" y="398"/>
                  </a:lnTo>
                  <a:lnTo>
                    <a:pt x="988" y="410"/>
                  </a:lnTo>
                  <a:lnTo>
                    <a:pt x="956" y="419"/>
                  </a:lnTo>
                  <a:lnTo>
                    <a:pt x="921" y="422"/>
                  </a:lnTo>
                  <a:lnTo>
                    <a:pt x="212" y="422"/>
                  </a:lnTo>
                  <a:lnTo>
                    <a:pt x="178" y="419"/>
                  </a:lnTo>
                  <a:lnTo>
                    <a:pt x="145" y="410"/>
                  </a:lnTo>
                  <a:lnTo>
                    <a:pt x="115" y="398"/>
                  </a:lnTo>
                  <a:lnTo>
                    <a:pt x="87" y="381"/>
                  </a:lnTo>
                  <a:lnTo>
                    <a:pt x="62" y="359"/>
                  </a:lnTo>
                  <a:lnTo>
                    <a:pt x="41" y="335"/>
                  </a:lnTo>
                  <a:lnTo>
                    <a:pt x="24" y="307"/>
                  </a:lnTo>
                  <a:lnTo>
                    <a:pt x="10" y="277"/>
                  </a:lnTo>
                  <a:lnTo>
                    <a:pt x="3" y="245"/>
                  </a:lnTo>
                  <a:lnTo>
                    <a:pt x="0" y="211"/>
                  </a:lnTo>
                  <a:lnTo>
                    <a:pt x="3" y="176"/>
                  </a:lnTo>
                  <a:lnTo>
                    <a:pt x="10" y="144"/>
                  </a:lnTo>
                  <a:lnTo>
                    <a:pt x="24" y="113"/>
                  </a:lnTo>
                  <a:lnTo>
                    <a:pt x="41" y="86"/>
                  </a:lnTo>
                  <a:lnTo>
                    <a:pt x="62" y="61"/>
                  </a:lnTo>
                  <a:lnTo>
                    <a:pt x="87" y="40"/>
                  </a:lnTo>
                  <a:lnTo>
                    <a:pt x="115" y="22"/>
                  </a:lnTo>
                  <a:lnTo>
                    <a:pt x="145" y="10"/>
                  </a:lnTo>
                  <a:lnTo>
                    <a:pt x="178" y="2"/>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3" name="Shape 10163"/>
            <p:cNvSpPr/>
            <p:nvPr/>
          </p:nvSpPr>
          <p:spPr>
            <a:xfrm>
              <a:off x="8947151" y="3552825"/>
              <a:ext cx="214313" cy="60325"/>
            </a:xfrm>
            <a:custGeom>
              <a:avLst/>
              <a:gdLst/>
              <a:ahLst/>
              <a:cxnLst/>
              <a:rect l="0" t="0" r="0" b="0"/>
              <a:pathLst>
                <a:path w="1489" h="422" extrusionOk="0">
                  <a:moveTo>
                    <a:pt x="212" y="0"/>
                  </a:moveTo>
                  <a:lnTo>
                    <a:pt x="1275" y="0"/>
                  </a:lnTo>
                  <a:lnTo>
                    <a:pt x="1310" y="3"/>
                  </a:lnTo>
                  <a:lnTo>
                    <a:pt x="1343" y="11"/>
                  </a:lnTo>
                  <a:lnTo>
                    <a:pt x="1374" y="24"/>
                  </a:lnTo>
                  <a:lnTo>
                    <a:pt x="1401" y="40"/>
                  </a:lnTo>
                  <a:lnTo>
                    <a:pt x="1426" y="62"/>
                  </a:lnTo>
                  <a:lnTo>
                    <a:pt x="1447" y="86"/>
                  </a:lnTo>
                  <a:lnTo>
                    <a:pt x="1465" y="114"/>
                  </a:lnTo>
                  <a:lnTo>
                    <a:pt x="1477" y="144"/>
                  </a:lnTo>
                  <a:lnTo>
                    <a:pt x="1486" y="177"/>
                  </a:lnTo>
                  <a:lnTo>
                    <a:pt x="1489" y="211"/>
                  </a:lnTo>
                  <a:lnTo>
                    <a:pt x="1486" y="245"/>
                  </a:lnTo>
                  <a:lnTo>
                    <a:pt x="1477" y="278"/>
                  </a:lnTo>
                  <a:lnTo>
                    <a:pt x="1465" y="309"/>
                  </a:lnTo>
                  <a:lnTo>
                    <a:pt x="1447" y="336"/>
                  </a:lnTo>
                  <a:lnTo>
                    <a:pt x="1426" y="361"/>
                  </a:lnTo>
                  <a:lnTo>
                    <a:pt x="1401" y="382"/>
                  </a:lnTo>
                  <a:lnTo>
                    <a:pt x="1374" y="399"/>
                  </a:lnTo>
                  <a:lnTo>
                    <a:pt x="1343" y="412"/>
                  </a:lnTo>
                  <a:lnTo>
                    <a:pt x="1310" y="420"/>
                  </a:lnTo>
                  <a:lnTo>
                    <a:pt x="1275" y="422"/>
                  </a:lnTo>
                  <a:lnTo>
                    <a:pt x="212" y="422"/>
                  </a:lnTo>
                  <a:lnTo>
                    <a:pt x="178" y="420"/>
                  </a:lnTo>
                  <a:lnTo>
                    <a:pt x="145" y="412"/>
                  </a:lnTo>
                  <a:lnTo>
                    <a:pt x="115" y="399"/>
                  </a:lnTo>
                  <a:lnTo>
                    <a:pt x="87" y="382"/>
                  </a:lnTo>
                  <a:lnTo>
                    <a:pt x="62" y="361"/>
                  </a:lnTo>
                  <a:lnTo>
                    <a:pt x="41" y="336"/>
                  </a:lnTo>
                  <a:lnTo>
                    <a:pt x="24" y="309"/>
                  </a:lnTo>
                  <a:lnTo>
                    <a:pt x="10" y="278"/>
                  </a:lnTo>
                  <a:lnTo>
                    <a:pt x="3" y="245"/>
                  </a:lnTo>
                  <a:lnTo>
                    <a:pt x="0" y="211"/>
                  </a:lnTo>
                  <a:lnTo>
                    <a:pt x="3" y="177"/>
                  </a:lnTo>
                  <a:lnTo>
                    <a:pt x="10" y="144"/>
                  </a:lnTo>
                  <a:lnTo>
                    <a:pt x="24" y="114"/>
                  </a:lnTo>
                  <a:lnTo>
                    <a:pt x="41" y="86"/>
                  </a:lnTo>
                  <a:lnTo>
                    <a:pt x="62" y="62"/>
                  </a:lnTo>
                  <a:lnTo>
                    <a:pt x="87" y="40"/>
                  </a:lnTo>
                  <a:lnTo>
                    <a:pt x="115" y="24"/>
                  </a:lnTo>
                  <a:lnTo>
                    <a:pt x="145" y="11"/>
                  </a:lnTo>
                  <a:lnTo>
                    <a:pt x="178"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64" name="Shape 10164"/>
          <p:cNvGrpSpPr/>
          <p:nvPr/>
        </p:nvGrpSpPr>
        <p:grpSpPr>
          <a:xfrm flipH="1">
            <a:off x="6322847" y="469663"/>
            <a:ext cx="237650" cy="245816"/>
            <a:chOff x="7869238" y="3857626"/>
            <a:chExt cx="461963" cy="477838"/>
          </a:xfrm>
        </p:grpSpPr>
        <p:sp>
          <p:nvSpPr>
            <p:cNvPr id="10165" name="Shape 10165"/>
            <p:cNvSpPr/>
            <p:nvPr/>
          </p:nvSpPr>
          <p:spPr>
            <a:xfrm>
              <a:off x="7869238" y="3857626"/>
              <a:ext cx="228600" cy="230188"/>
            </a:xfrm>
            <a:custGeom>
              <a:avLst/>
              <a:gdLst/>
              <a:ahLst/>
              <a:cxnLst/>
              <a:rect l="0" t="0" r="0" b="0"/>
              <a:pathLst>
                <a:path w="1580" h="1592" extrusionOk="0">
                  <a:moveTo>
                    <a:pt x="532" y="324"/>
                  </a:moveTo>
                  <a:lnTo>
                    <a:pt x="518" y="324"/>
                  </a:lnTo>
                  <a:lnTo>
                    <a:pt x="502" y="326"/>
                  </a:lnTo>
                  <a:lnTo>
                    <a:pt x="487" y="330"/>
                  </a:lnTo>
                  <a:lnTo>
                    <a:pt x="472" y="336"/>
                  </a:lnTo>
                  <a:lnTo>
                    <a:pt x="458" y="345"/>
                  </a:lnTo>
                  <a:lnTo>
                    <a:pt x="445" y="355"/>
                  </a:lnTo>
                  <a:lnTo>
                    <a:pt x="434" y="367"/>
                  </a:lnTo>
                  <a:lnTo>
                    <a:pt x="426" y="382"/>
                  </a:lnTo>
                  <a:lnTo>
                    <a:pt x="421" y="400"/>
                  </a:lnTo>
                  <a:lnTo>
                    <a:pt x="418" y="421"/>
                  </a:lnTo>
                  <a:lnTo>
                    <a:pt x="421" y="439"/>
                  </a:lnTo>
                  <a:lnTo>
                    <a:pt x="428" y="458"/>
                  </a:lnTo>
                  <a:lnTo>
                    <a:pt x="437" y="475"/>
                  </a:lnTo>
                  <a:lnTo>
                    <a:pt x="612" y="764"/>
                  </a:lnTo>
                  <a:lnTo>
                    <a:pt x="531" y="764"/>
                  </a:lnTo>
                  <a:lnTo>
                    <a:pt x="514" y="766"/>
                  </a:lnTo>
                  <a:lnTo>
                    <a:pt x="500" y="773"/>
                  </a:lnTo>
                  <a:lnTo>
                    <a:pt x="489" y="785"/>
                  </a:lnTo>
                  <a:lnTo>
                    <a:pt x="481" y="799"/>
                  </a:lnTo>
                  <a:lnTo>
                    <a:pt x="479" y="816"/>
                  </a:lnTo>
                  <a:lnTo>
                    <a:pt x="481" y="832"/>
                  </a:lnTo>
                  <a:lnTo>
                    <a:pt x="489" y="846"/>
                  </a:lnTo>
                  <a:lnTo>
                    <a:pt x="500" y="857"/>
                  </a:lnTo>
                  <a:lnTo>
                    <a:pt x="514" y="865"/>
                  </a:lnTo>
                  <a:lnTo>
                    <a:pt x="531" y="867"/>
                  </a:lnTo>
                  <a:lnTo>
                    <a:pt x="672" y="867"/>
                  </a:lnTo>
                  <a:lnTo>
                    <a:pt x="694" y="906"/>
                  </a:lnTo>
                  <a:lnTo>
                    <a:pt x="694" y="945"/>
                  </a:lnTo>
                  <a:lnTo>
                    <a:pt x="531" y="945"/>
                  </a:lnTo>
                  <a:lnTo>
                    <a:pt x="514" y="947"/>
                  </a:lnTo>
                  <a:lnTo>
                    <a:pt x="500" y="954"/>
                  </a:lnTo>
                  <a:lnTo>
                    <a:pt x="489" y="965"/>
                  </a:lnTo>
                  <a:lnTo>
                    <a:pt x="481" y="980"/>
                  </a:lnTo>
                  <a:lnTo>
                    <a:pt x="479" y="997"/>
                  </a:lnTo>
                  <a:lnTo>
                    <a:pt x="481" y="1013"/>
                  </a:lnTo>
                  <a:lnTo>
                    <a:pt x="489" y="1027"/>
                  </a:lnTo>
                  <a:lnTo>
                    <a:pt x="500" y="1038"/>
                  </a:lnTo>
                  <a:lnTo>
                    <a:pt x="514" y="1046"/>
                  </a:lnTo>
                  <a:lnTo>
                    <a:pt x="531" y="1049"/>
                  </a:lnTo>
                  <a:lnTo>
                    <a:pt x="694" y="1049"/>
                  </a:lnTo>
                  <a:lnTo>
                    <a:pt x="694" y="1180"/>
                  </a:lnTo>
                  <a:lnTo>
                    <a:pt x="696" y="1203"/>
                  </a:lnTo>
                  <a:lnTo>
                    <a:pt x="702" y="1223"/>
                  </a:lnTo>
                  <a:lnTo>
                    <a:pt x="710" y="1241"/>
                  </a:lnTo>
                  <a:lnTo>
                    <a:pt x="722" y="1257"/>
                  </a:lnTo>
                  <a:lnTo>
                    <a:pt x="737" y="1269"/>
                  </a:lnTo>
                  <a:lnTo>
                    <a:pt x="755" y="1279"/>
                  </a:lnTo>
                  <a:lnTo>
                    <a:pt x="776" y="1284"/>
                  </a:lnTo>
                  <a:lnTo>
                    <a:pt x="799" y="1286"/>
                  </a:lnTo>
                  <a:lnTo>
                    <a:pt x="822" y="1284"/>
                  </a:lnTo>
                  <a:lnTo>
                    <a:pt x="843" y="1279"/>
                  </a:lnTo>
                  <a:lnTo>
                    <a:pt x="861" y="1269"/>
                  </a:lnTo>
                  <a:lnTo>
                    <a:pt x="876" y="1257"/>
                  </a:lnTo>
                  <a:lnTo>
                    <a:pt x="888" y="1241"/>
                  </a:lnTo>
                  <a:lnTo>
                    <a:pt x="896" y="1223"/>
                  </a:lnTo>
                  <a:lnTo>
                    <a:pt x="901" y="1203"/>
                  </a:lnTo>
                  <a:lnTo>
                    <a:pt x="903" y="1180"/>
                  </a:lnTo>
                  <a:lnTo>
                    <a:pt x="903" y="1049"/>
                  </a:lnTo>
                  <a:lnTo>
                    <a:pt x="1067" y="1049"/>
                  </a:lnTo>
                  <a:lnTo>
                    <a:pt x="1084" y="1046"/>
                  </a:lnTo>
                  <a:lnTo>
                    <a:pt x="1098" y="1038"/>
                  </a:lnTo>
                  <a:lnTo>
                    <a:pt x="1109" y="1027"/>
                  </a:lnTo>
                  <a:lnTo>
                    <a:pt x="1116" y="1013"/>
                  </a:lnTo>
                  <a:lnTo>
                    <a:pt x="1119" y="997"/>
                  </a:lnTo>
                  <a:lnTo>
                    <a:pt x="1116" y="980"/>
                  </a:lnTo>
                  <a:lnTo>
                    <a:pt x="1109" y="965"/>
                  </a:lnTo>
                  <a:lnTo>
                    <a:pt x="1098" y="954"/>
                  </a:lnTo>
                  <a:lnTo>
                    <a:pt x="1084" y="947"/>
                  </a:lnTo>
                  <a:lnTo>
                    <a:pt x="1067" y="945"/>
                  </a:lnTo>
                  <a:lnTo>
                    <a:pt x="903" y="945"/>
                  </a:lnTo>
                  <a:lnTo>
                    <a:pt x="903" y="906"/>
                  </a:lnTo>
                  <a:lnTo>
                    <a:pt x="926" y="867"/>
                  </a:lnTo>
                  <a:lnTo>
                    <a:pt x="1067" y="867"/>
                  </a:lnTo>
                  <a:lnTo>
                    <a:pt x="1084" y="865"/>
                  </a:lnTo>
                  <a:lnTo>
                    <a:pt x="1097" y="857"/>
                  </a:lnTo>
                  <a:lnTo>
                    <a:pt x="1109" y="846"/>
                  </a:lnTo>
                  <a:lnTo>
                    <a:pt x="1116" y="832"/>
                  </a:lnTo>
                  <a:lnTo>
                    <a:pt x="1118" y="816"/>
                  </a:lnTo>
                  <a:lnTo>
                    <a:pt x="1116" y="799"/>
                  </a:lnTo>
                  <a:lnTo>
                    <a:pt x="1109" y="785"/>
                  </a:lnTo>
                  <a:lnTo>
                    <a:pt x="1097" y="773"/>
                  </a:lnTo>
                  <a:lnTo>
                    <a:pt x="1084" y="766"/>
                  </a:lnTo>
                  <a:lnTo>
                    <a:pt x="1067" y="764"/>
                  </a:lnTo>
                  <a:lnTo>
                    <a:pt x="987" y="764"/>
                  </a:lnTo>
                  <a:lnTo>
                    <a:pt x="1161" y="475"/>
                  </a:lnTo>
                  <a:lnTo>
                    <a:pt x="1170" y="458"/>
                  </a:lnTo>
                  <a:lnTo>
                    <a:pt x="1177" y="439"/>
                  </a:lnTo>
                  <a:lnTo>
                    <a:pt x="1180" y="421"/>
                  </a:lnTo>
                  <a:lnTo>
                    <a:pt x="1178" y="400"/>
                  </a:lnTo>
                  <a:lnTo>
                    <a:pt x="1172" y="382"/>
                  </a:lnTo>
                  <a:lnTo>
                    <a:pt x="1163" y="367"/>
                  </a:lnTo>
                  <a:lnTo>
                    <a:pt x="1153" y="355"/>
                  </a:lnTo>
                  <a:lnTo>
                    <a:pt x="1140" y="345"/>
                  </a:lnTo>
                  <a:lnTo>
                    <a:pt x="1126" y="336"/>
                  </a:lnTo>
                  <a:lnTo>
                    <a:pt x="1111" y="330"/>
                  </a:lnTo>
                  <a:lnTo>
                    <a:pt x="1095" y="326"/>
                  </a:lnTo>
                  <a:lnTo>
                    <a:pt x="1080" y="324"/>
                  </a:lnTo>
                  <a:lnTo>
                    <a:pt x="1066" y="324"/>
                  </a:lnTo>
                  <a:lnTo>
                    <a:pt x="1047" y="325"/>
                  </a:lnTo>
                  <a:lnTo>
                    <a:pt x="1030" y="330"/>
                  </a:lnTo>
                  <a:lnTo>
                    <a:pt x="1016" y="338"/>
                  </a:lnTo>
                  <a:lnTo>
                    <a:pt x="1003" y="348"/>
                  </a:lnTo>
                  <a:lnTo>
                    <a:pt x="994" y="358"/>
                  </a:lnTo>
                  <a:lnTo>
                    <a:pt x="986" y="367"/>
                  </a:lnTo>
                  <a:lnTo>
                    <a:pt x="981" y="378"/>
                  </a:lnTo>
                  <a:lnTo>
                    <a:pt x="976" y="385"/>
                  </a:lnTo>
                  <a:lnTo>
                    <a:pt x="799" y="725"/>
                  </a:lnTo>
                  <a:lnTo>
                    <a:pt x="622" y="385"/>
                  </a:lnTo>
                  <a:lnTo>
                    <a:pt x="618" y="378"/>
                  </a:lnTo>
                  <a:lnTo>
                    <a:pt x="612" y="367"/>
                  </a:lnTo>
                  <a:lnTo>
                    <a:pt x="604" y="358"/>
                  </a:lnTo>
                  <a:lnTo>
                    <a:pt x="594" y="348"/>
                  </a:lnTo>
                  <a:lnTo>
                    <a:pt x="583" y="338"/>
                  </a:lnTo>
                  <a:lnTo>
                    <a:pt x="568" y="330"/>
                  </a:lnTo>
                  <a:lnTo>
                    <a:pt x="552" y="325"/>
                  </a:lnTo>
                  <a:lnTo>
                    <a:pt x="532" y="324"/>
                  </a:lnTo>
                  <a:close/>
                  <a:moveTo>
                    <a:pt x="799" y="0"/>
                  </a:moveTo>
                  <a:lnTo>
                    <a:pt x="799" y="0"/>
                  </a:lnTo>
                  <a:lnTo>
                    <a:pt x="870" y="3"/>
                  </a:lnTo>
                  <a:lnTo>
                    <a:pt x="938" y="13"/>
                  </a:lnTo>
                  <a:lnTo>
                    <a:pt x="1005" y="27"/>
                  </a:lnTo>
                  <a:lnTo>
                    <a:pt x="1070" y="48"/>
                  </a:lnTo>
                  <a:lnTo>
                    <a:pt x="1133" y="74"/>
                  </a:lnTo>
                  <a:lnTo>
                    <a:pt x="1192" y="105"/>
                  </a:lnTo>
                  <a:lnTo>
                    <a:pt x="1249" y="141"/>
                  </a:lnTo>
                  <a:lnTo>
                    <a:pt x="1303" y="180"/>
                  </a:lnTo>
                  <a:lnTo>
                    <a:pt x="1352" y="225"/>
                  </a:lnTo>
                  <a:lnTo>
                    <a:pt x="1398" y="274"/>
                  </a:lnTo>
                  <a:lnTo>
                    <a:pt x="1440" y="326"/>
                  </a:lnTo>
                  <a:lnTo>
                    <a:pt x="1478" y="381"/>
                  </a:lnTo>
                  <a:lnTo>
                    <a:pt x="1511" y="439"/>
                  </a:lnTo>
                  <a:lnTo>
                    <a:pt x="1538" y="502"/>
                  </a:lnTo>
                  <a:lnTo>
                    <a:pt x="1562" y="565"/>
                  </a:lnTo>
                  <a:lnTo>
                    <a:pt x="1580" y="632"/>
                  </a:lnTo>
                  <a:lnTo>
                    <a:pt x="1540" y="693"/>
                  </a:lnTo>
                  <a:lnTo>
                    <a:pt x="1505" y="757"/>
                  </a:lnTo>
                  <a:lnTo>
                    <a:pt x="1474" y="824"/>
                  </a:lnTo>
                  <a:lnTo>
                    <a:pt x="1449" y="894"/>
                  </a:lnTo>
                  <a:lnTo>
                    <a:pt x="1428" y="964"/>
                  </a:lnTo>
                  <a:lnTo>
                    <a:pt x="1413" y="1038"/>
                  </a:lnTo>
                  <a:lnTo>
                    <a:pt x="1403" y="1114"/>
                  </a:lnTo>
                  <a:lnTo>
                    <a:pt x="1318" y="1131"/>
                  </a:lnTo>
                  <a:lnTo>
                    <a:pt x="1236" y="1155"/>
                  </a:lnTo>
                  <a:lnTo>
                    <a:pt x="1155" y="1183"/>
                  </a:lnTo>
                  <a:lnTo>
                    <a:pt x="1078" y="1217"/>
                  </a:lnTo>
                  <a:lnTo>
                    <a:pt x="1003" y="1257"/>
                  </a:lnTo>
                  <a:lnTo>
                    <a:pt x="932" y="1301"/>
                  </a:lnTo>
                  <a:lnTo>
                    <a:pt x="865" y="1351"/>
                  </a:lnTo>
                  <a:lnTo>
                    <a:pt x="801" y="1404"/>
                  </a:lnTo>
                  <a:lnTo>
                    <a:pt x="740" y="1463"/>
                  </a:lnTo>
                  <a:lnTo>
                    <a:pt x="684" y="1525"/>
                  </a:lnTo>
                  <a:lnTo>
                    <a:pt x="632" y="1592"/>
                  </a:lnTo>
                  <a:lnTo>
                    <a:pt x="566" y="1574"/>
                  </a:lnTo>
                  <a:lnTo>
                    <a:pt x="501" y="1551"/>
                  </a:lnTo>
                  <a:lnTo>
                    <a:pt x="440" y="1523"/>
                  </a:lnTo>
                  <a:lnTo>
                    <a:pt x="381" y="1491"/>
                  </a:lnTo>
                  <a:lnTo>
                    <a:pt x="325" y="1452"/>
                  </a:lnTo>
                  <a:lnTo>
                    <a:pt x="274" y="1411"/>
                  </a:lnTo>
                  <a:lnTo>
                    <a:pt x="225" y="1364"/>
                  </a:lnTo>
                  <a:lnTo>
                    <a:pt x="181" y="1314"/>
                  </a:lnTo>
                  <a:lnTo>
                    <a:pt x="141" y="1260"/>
                  </a:lnTo>
                  <a:lnTo>
                    <a:pt x="104" y="1203"/>
                  </a:lnTo>
                  <a:lnTo>
                    <a:pt x="73" y="1143"/>
                  </a:lnTo>
                  <a:lnTo>
                    <a:pt x="48" y="1080"/>
                  </a:lnTo>
                  <a:lnTo>
                    <a:pt x="27" y="1014"/>
                  </a:lnTo>
                  <a:lnTo>
                    <a:pt x="12" y="947"/>
                  </a:lnTo>
                  <a:lnTo>
                    <a:pt x="3" y="876"/>
                  </a:lnTo>
                  <a:lnTo>
                    <a:pt x="0" y="805"/>
                  </a:lnTo>
                  <a:lnTo>
                    <a:pt x="3" y="731"/>
                  </a:lnTo>
                  <a:lnTo>
                    <a:pt x="12" y="661"/>
                  </a:lnTo>
                  <a:lnTo>
                    <a:pt x="28" y="591"/>
                  </a:lnTo>
                  <a:lnTo>
                    <a:pt x="50" y="525"/>
                  </a:lnTo>
                  <a:lnTo>
                    <a:pt x="76" y="460"/>
                  </a:lnTo>
                  <a:lnTo>
                    <a:pt x="108" y="399"/>
                  </a:lnTo>
                  <a:lnTo>
                    <a:pt x="146" y="341"/>
                  </a:lnTo>
                  <a:lnTo>
                    <a:pt x="188" y="286"/>
                  </a:lnTo>
                  <a:lnTo>
                    <a:pt x="234" y="236"/>
                  </a:lnTo>
                  <a:lnTo>
                    <a:pt x="284" y="190"/>
                  </a:lnTo>
                  <a:lnTo>
                    <a:pt x="338" y="148"/>
                  </a:lnTo>
                  <a:lnTo>
                    <a:pt x="396" y="111"/>
                  </a:lnTo>
                  <a:lnTo>
                    <a:pt x="457" y="77"/>
                  </a:lnTo>
                  <a:lnTo>
                    <a:pt x="521" y="50"/>
                  </a:lnTo>
                  <a:lnTo>
                    <a:pt x="587" y="29"/>
                  </a:lnTo>
                  <a:lnTo>
                    <a:pt x="655" y="13"/>
                  </a:lnTo>
                  <a:lnTo>
                    <a:pt x="726" y="3"/>
                  </a:lnTo>
                  <a:lnTo>
                    <a:pt x="7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6" name="Shape 10166"/>
            <p:cNvSpPr/>
            <p:nvPr/>
          </p:nvSpPr>
          <p:spPr>
            <a:xfrm>
              <a:off x="8101013" y="3916363"/>
              <a:ext cx="230188" cy="220663"/>
            </a:xfrm>
            <a:custGeom>
              <a:avLst/>
              <a:gdLst/>
              <a:ahLst/>
              <a:cxnLst/>
              <a:rect l="0" t="0" r="0" b="0"/>
              <a:pathLst>
                <a:path w="1590" h="1530" extrusionOk="0">
                  <a:moveTo>
                    <a:pt x="791" y="0"/>
                  </a:moveTo>
                  <a:lnTo>
                    <a:pt x="863" y="3"/>
                  </a:lnTo>
                  <a:lnTo>
                    <a:pt x="934" y="12"/>
                  </a:lnTo>
                  <a:lnTo>
                    <a:pt x="1003" y="28"/>
                  </a:lnTo>
                  <a:lnTo>
                    <a:pt x="1069" y="50"/>
                  </a:lnTo>
                  <a:lnTo>
                    <a:pt x="1133" y="77"/>
                  </a:lnTo>
                  <a:lnTo>
                    <a:pt x="1194" y="109"/>
                  </a:lnTo>
                  <a:lnTo>
                    <a:pt x="1251" y="146"/>
                  </a:lnTo>
                  <a:lnTo>
                    <a:pt x="1306" y="189"/>
                  </a:lnTo>
                  <a:lnTo>
                    <a:pt x="1355" y="235"/>
                  </a:lnTo>
                  <a:lnTo>
                    <a:pt x="1402" y="286"/>
                  </a:lnTo>
                  <a:lnTo>
                    <a:pt x="1443" y="340"/>
                  </a:lnTo>
                  <a:lnTo>
                    <a:pt x="1480" y="398"/>
                  </a:lnTo>
                  <a:lnTo>
                    <a:pt x="1512" y="460"/>
                  </a:lnTo>
                  <a:lnTo>
                    <a:pt x="1540" y="523"/>
                  </a:lnTo>
                  <a:lnTo>
                    <a:pt x="1561" y="591"/>
                  </a:lnTo>
                  <a:lnTo>
                    <a:pt x="1577" y="659"/>
                  </a:lnTo>
                  <a:lnTo>
                    <a:pt x="1587" y="731"/>
                  </a:lnTo>
                  <a:lnTo>
                    <a:pt x="1590" y="804"/>
                  </a:lnTo>
                  <a:lnTo>
                    <a:pt x="1587" y="877"/>
                  </a:lnTo>
                  <a:lnTo>
                    <a:pt x="1576" y="948"/>
                  </a:lnTo>
                  <a:lnTo>
                    <a:pt x="1561" y="1017"/>
                  </a:lnTo>
                  <a:lnTo>
                    <a:pt x="1539" y="1085"/>
                  </a:lnTo>
                  <a:lnTo>
                    <a:pt x="1512" y="1148"/>
                  </a:lnTo>
                  <a:lnTo>
                    <a:pt x="1480" y="1209"/>
                  </a:lnTo>
                  <a:lnTo>
                    <a:pt x="1443" y="1268"/>
                  </a:lnTo>
                  <a:lnTo>
                    <a:pt x="1402" y="1322"/>
                  </a:lnTo>
                  <a:lnTo>
                    <a:pt x="1355" y="1373"/>
                  </a:lnTo>
                  <a:lnTo>
                    <a:pt x="1305" y="1418"/>
                  </a:lnTo>
                  <a:lnTo>
                    <a:pt x="1251" y="1460"/>
                  </a:lnTo>
                  <a:lnTo>
                    <a:pt x="1193" y="1497"/>
                  </a:lnTo>
                  <a:lnTo>
                    <a:pt x="1132" y="1530"/>
                  </a:lnTo>
                  <a:lnTo>
                    <a:pt x="1109" y="1466"/>
                  </a:lnTo>
                  <a:lnTo>
                    <a:pt x="1084" y="1404"/>
                  </a:lnTo>
                  <a:lnTo>
                    <a:pt x="1054" y="1344"/>
                  </a:lnTo>
                  <a:lnTo>
                    <a:pt x="1020" y="1284"/>
                  </a:lnTo>
                  <a:lnTo>
                    <a:pt x="1043" y="1282"/>
                  </a:lnTo>
                  <a:lnTo>
                    <a:pt x="1065" y="1277"/>
                  </a:lnTo>
                  <a:lnTo>
                    <a:pt x="1087" y="1271"/>
                  </a:lnTo>
                  <a:lnTo>
                    <a:pt x="1105" y="1260"/>
                  </a:lnTo>
                  <a:lnTo>
                    <a:pt x="1122" y="1249"/>
                  </a:lnTo>
                  <a:lnTo>
                    <a:pt x="1136" y="1234"/>
                  </a:lnTo>
                  <a:lnTo>
                    <a:pt x="1147" y="1217"/>
                  </a:lnTo>
                  <a:lnTo>
                    <a:pt x="1154" y="1196"/>
                  </a:lnTo>
                  <a:lnTo>
                    <a:pt x="1156" y="1172"/>
                  </a:lnTo>
                  <a:lnTo>
                    <a:pt x="1155" y="1152"/>
                  </a:lnTo>
                  <a:lnTo>
                    <a:pt x="1150" y="1134"/>
                  </a:lnTo>
                  <a:lnTo>
                    <a:pt x="1141" y="1119"/>
                  </a:lnTo>
                  <a:lnTo>
                    <a:pt x="1130" y="1105"/>
                  </a:lnTo>
                  <a:lnTo>
                    <a:pt x="1116" y="1096"/>
                  </a:lnTo>
                  <a:lnTo>
                    <a:pt x="1099" y="1090"/>
                  </a:lnTo>
                  <a:lnTo>
                    <a:pt x="1079" y="1088"/>
                  </a:lnTo>
                  <a:lnTo>
                    <a:pt x="1066" y="1089"/>
                  </a:lnTo>
                  <a:lnTo>
                    <a:pt x="1049" y="1091"/>
                  </a:lnTo>
                  <a:lnTo>
                    <a:pt x="1031" y="1095"/>
                  </a:lnTo>
                  <a:lnTo>
                    <a:pt x="1012" y="1098"/>
                  </a:lnTo>
                  <a:lnTo>
                    <a:pt x="996" y="1101"/>
                  </a:lnTo>
                  <a:lnTo>
                    <a:pt x="981" y="1102"/>
                  </a:lnTo>
                  <a:lnTo>
                    <a:pt x="953" y="1101"/>
                  </a:lnTo>
                  <a:lnTo>
                    <a:pt x="926" y="1097"/>
                  </a:lnTo>
                  <a:lnTo>
                    <a:pt x="901" y="1092"/>
                  </a:lnTo>
                  <a:lnTo>
                    <a:pt x="874" y="1086"/>
                  </a:lnTo>
                  <a:lnTo>
                    <a:pt x="836" y="1045"/>
                  </a:lnTo>
                  <a:lnTo>
                    <a:pt x="795" y="1006"/>
                  </a:lnTo>
                  <a:lnTo>
                    <a:pt x="753" y="969"/>
                  </a:lnTo>
                  <a:lnTo>
                    <a:pt x="762" y="937"/>
                  </a:lnTo>
                  <a:lnTo>
                    <a:pt x="766" y="905"/>
                  </a:lnTo>
                  <a:lnTo>
                    <a:pt x="764" y="889"/>
                  </a:lnTo>
                  <a:lnTo>
                    <a:pt x="759" y="873"/>
                  </a:lnTo>
                  <a:lnTo>
                    <a:pt x="864" y="873"/>
                  </a:lnTo>
                  <a:lnTo>
                    <a:pt x="886" y="872"/>
                  </a:lnTo>
                  <a:lnTo>
                    <a:pt x="904" y="868"/>
                  </a:lnTo>
                  <a:lnTo>
                    <a:pt x="919" y="862"/>
                  </a:lnTo>
                  <a:lnTo>
                    <a:pt x="931" y="853"/>
                  </a:lnTo>
                  <a:lnTo>
                    <a:pt x="939" y="841"/>
                  </a:lnTo>
                  <a:lnTo>
                    <a:pt x="944" y="827"/>
                  </a:lnTo>
                  <a:lnTo>
                    <a:pt x="946" y="809"/>
                  </a:lnTo>
                  <a:lnTo>
                    <a:pt x="944" y="792"/>
                  </a:lnTo>
                  <a:lnTo>
                    <a:pt x="939" y="778"/>
                  </a:lnTo>
                  <a:lnTo>
                    <a:pt x="931" y="765"/>
                  </a:lnTo>
                  <a:lnTo>
                    <a:pt x="919" y="757"/>
                  </a:lnTo>
                  <a:lnTo>
                    <a:pt x="904" y="751"/>
                  </a:lnTo>
                  <a:lnTo>
                    <a:pt x="886" y="747"/>
                  </a:lnTo>
                  <a:lnTo>
                    <a:pt x="864" y="746"/>
                  </a:lnTo>
                  <a:lnTo>
                    <a:pt x="720" y="746"/>
                  </a:lnTo>
                  <a:lnTo>
                    <a:pt x="707" y="721"/>
                  </a:lnTo>
                  <a:lnTo>
                    <a:pt x="695" y="696"/>
                  </a:lnTo>
                  <a:lnTo>
                    <a:pt x="686" y="669"/>
                  </a:lnTo>
                  <a:lnTo>
                    <a:pt x="678" y="643"/>
                  </a:lnTo>
                  <a:lnTo>
                    <a:pt x="676" y="616"/>
                  </a:lnTo>
                  <a:lnTo>
                    <a:pt x="678" y="591"/>
                  </a:lnTo>
                  <a:lnTo>
                    <a:pt x="685" y="568"/>
                  </a:lnTo>
                  <a:lnTo>
                    <a:pt x="694" y="548"/>
                  </a:lnTo>
                  <a:lnTo>
                    <a:pt x="707" y="531"/>
                  </a:lnTo>
                  <a:lnTo>
                    <a:pt x="723" y="516"/>
                  </a:lnTo>
                  <a:lnTo>
                    <a:pt x="742" y="504"/>
                  </a:lnTo>
                  <a:lnTo>
                    <a:pt x="761" y="495"/>
                  </a:lnTo>
                  <a:lnTo>
                    <a:pt x="783" y="488"/>
                  </a:lnTo>
                  <a:lnTo>
                    <a:pt x="805" y="483"/>
                  </a:lnTo>
                  <a:lnTo>
                    <a:pt x="828" y="482"/>
                  </a:lnTo>
                  <a:lnTo>
                    <a:pt x="856" y="483"/>
                  </a:lnTo>
                  <a:lnTo>
                    <a:pt x="879" y="488"/>
                  </a:lnTo>
                  <a:lnTo>
                    <a:pt x="899" y="494"/>
                  </a:lnTo>
                  <a:lnTo>
                    <a:pt x="915" y="502"/>
                  </a:lnTo>
                  <a:lnTo>
                    <a:pt x="929" y="513"/>
                  </a:lnTo>
                  <a:lnTo>
                    <a:pt x="940" y="524"/>
                  </a:lnTo>
                  <a:lnTo>
                    <a:pt x="949" y="536"/>
                  </a:lnTo>
                  <a:lnTo>
                    <a:pt x="956" y="550"/>
                  </a:lnTo>
                  <a:lnTo>
                    <a:pt x="964" y="564"/>
                  </a:lnTo>
                  <a:lnTo>
                    <a:pt x="970" y="577"/>
                  </a:lnTo>
                  <a:lnTo>
                    <a:pt x="975" y="590"/>
                  </a:lnTo>
                  <a:lnTo>
                    <a:pt x="981" y="602"/>
                  </a:lnTo>
                  <a:lnTo>
                    <a:pt x="988" y="613"/>
                  </a:lnTo>
                  <a:lnTo>
                    <a:pt x="997" y="624"/>
                  </a:lnTo>
                  <a:lnTo>
                    <a:pt x="1007" y="632"/>
                  </a:lnTo>
                  <a:lnTo>
                    <a:pt x="1019" y="638"/>
                  </a:lnTo>
                  <a:lnTo>
                    <a:pt x="1034" y="643"/>
                  </a:lnTo>
                  <a:lnTo>
                    <a:pt x="1051" y="645"/>
                  </a:lnTo>
                  <a:lnTo>
                    <a:pt x="1072" y="643"/>
                  </a:lnTo>
                  <a:lnTo>
                    <a:pt x="1092" y="638"/>
                  </a:lnTo>
                  <a:lnTo>
                    <a:pt x="1108" y="631"/>
                  </a:lnTo>
                  <a:lnTo>
                    <a:pt x="1123" y="621"/>
                  </a:lnTo>
                  <a:lnTo>
                    <a:pt x="1134" y="607"/>
                  </a:lnTo>
                  <a:lnTo>
                    <a:pt x="1143" y="591"/>
                  </a:lnTo>
                  <a:lnTo>
                    <a:pt x="1149" y="573"/>
                  </a:lnTo>
                  <a:lnTo>
                    <a:pt x="1151" y="551"/>
                  </a:lnTo>
                  <a:lnTo>
                    <a:pt x="1149" y="528"/>
                  </a:lnTo>
                  <a:lnTo>
                    <a:pt x="1143" y="506"/>
                  </a:lnTo>
                  <a:lnTo>
                    <a:pt x="1135" y="483"/>
                  </a:lnTo>
                  <a:lnTo>
                    <a:pt x="1123" y="461"/>
                  </a:lnTo>
                  <a:lnTo>
                    <a:pt x="1107" y="439"/>
                  </a:lnTo>
                  <a:lnTo>
                    <a:pt x="1089" y="418"/>
                  </a:lnTo>
                  <a:lnTo>
                    <a:pt x="1066" y="398"/>
                  </a:lnTo>
                  <a:lnTo>
                    <a:pt x="1039" y="379"/>
                  </a:lnTo>
                  <a:lnTo>
                    <a:pt x="1010" y="364"/>
                  </a:lnTo>
                  <a:lnTo>
                    <a:pt x="976" y="349"/>
                  </a:lnTo>
                  <a:lnTo>
                    <a:pt x="940" y="338"/>
                  </a:lnTo>
                  <a:lnTo>
                    <a:pt x="899" y="330"/>
                  </a:lnTo>
                  <a:lnTo>
                    <a:pt x="855" y="324"/>
                  </a:lnTo>
                  <a:lnTo>
                    <a:pt x="807" y="322"/>
                  </a:lnTo>
                  <a:lnTo>
                    <a:pt x="761" y="325"/>
                  </a:lnTo>
                  <a:lnTo>
                    <a:pt x="718" y="332"/>
                  </a:lnTo>
                  <a:lnTo>
                    <a:pt x="676" y="343"/>
                  </a:lnTo>
                  <a:lnTo>
                    <a:pt x="638" y="359"/>
                  </a:lnTo>
                  <a:lnTo>
                    <a:pt x="603" y="378"/>
                  </a:lnTo>
                  <a:lnTo>
                    <a:pt x="571" y="401"/>
                  </a:lnTo>
                  <a:lnTo>
                    <a:pt x="543" y="427"/>
                  </a:lnTo>
                  <a:lnTo>
                    <a:pt x="520" y="457"/>
                  </a:lnTo>
                  <a:lnTo>
                    <a:pt x="501" y="490"/>
                  </a:lnTo>
                  <a:lnTo>
                    <a:pt x="487" y="525"/>
                  </a:lnTo>
                  <a:lnTo>
                    <a:pt x="478" y="562"/>
                  </a:lnTo>
                  <a:lnTo>
                    <a:pt x="475" y="603"/>
                  </a:lnTo>
                  <a:lnTo>
                    <a:pt x="477" y="634"/>
                  </a:lnTo>
                  <a:lnTo>
                    <a:pt x="481" y="664"/>
                  </a:lnTo>
                  <a:lnTo>
                    <a:pt x="489" y="692"/>
                  </a:lnTo>
                  <a:lnTo>
                    <a:pt x="501" y="721"/>
                  </a:lnTo>
                  <a:lnTo>
                    <a:pt x="515" y="746"/>
                  </a:lnTo>
                  <a:lnTo>
                    <a:pt x="487" y="746"/>
                  </a:lnTo>
                  <a:lnTo>
                    <a:pt x="472" y="747"/>
                  </a:lnTo>
                  <a:lnTo>
                    <a:pt x="458" y="752"/>
                  </a:lnTo>
                  <a:lnTo>
                    <a:pt x="447" y="758"/>
                  </a:lnTo>
                  <a:lnTo>
                    <a:pt x="438" y="767"/>
                  </a:lnTo>
                  <a:lnTo>
                    <a:pt x="432" y="779"/>
                  </a:lnTo>
                  <a:lnTo>
                    <a:pt x="363" y="754"/>
                  </a:lnTo>
                  <a:lnTo>
                    <a:pt x="294" y="733"/>
                  </a:lnTo>
                  <a:lnTo>
                    <a:pt x="223" y="716"/>
                  </a:lnTo>
                  <a:lnTo>
                    <a:pt x="149" y="705"/>
                  </a:lnTo>
                  <a:lnTo>
                    <a:pt x="75" y="697"/>
                  </a:lnTo>
                  <a:lnTo>
                    <a:pt x="0" y="694"/>
                  </a:lnTo>
                  <a:lnTo>
                    <a:pt x="12" y="626"/>
                  </a:lnTo>
                  <a:lnTo>
                    <a:pt x="30" y="559"/>
                  </a:lnTo>
                  <a:lnTo>
                    <a:pt x="53" y="496"/>
                  </a:lnTo>
                  <a:lnTo>
                    <a:pt x="81" y="435"/>
                  </a:lnTo>
                  <a:lnTo>
                    <a:pt x="114" y="376"/>
                  </a:lnTo>
                  <a:lnTo>
                    <a:pt x="152" y="322"/>
                  </a:lnTo>
                  <a:lnTo>
                    <a:pt x="194" y="270"/>
                  </a:lnTo>
                  <a:lnTo>
                    <a:pt x="239" y="222"/>
                  </a:lnTo>
                  <a:lnTo>
                    <a:pt x="289" y="179"/>
                  </a:lnTo>
                  <a:lnTo>
                    <a:pt x="343" y="138"/>
                  </a:lnTo>
                  <a:lnTo>
                    <a:pt x="398" y="103"/>
                  </a:lnTo>
                  <a:lnTo>
                    <a:pt x="458" y="73"/>
                  </a:lnTo>
                  <a:lnTo>
                    <a:pt x="520" y="47"/>
                  </a:lnTo>
                  <a:lnTo>
                    <a:pt x="584" y="27"/>
                  </a:lnTo>
                  <a:lnTo>
                    <a:pt x="652" y="11"/>
                  </a:lnTo>
                  <a:lnTo>
                    <a:pt x="720" y="3"/>
                  </a:lnTo>
                  <a:lnTo>
                    <a:pt x="7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7" name="Shape 10167"/>
            <p:cNvSpPr/>
            <p:nvPr/>
          </p:nvSpPr>
          <p:spPr>
            <a:xfrm>
              <a:off x="8107363" y="4203701"/>
              <a:ext cx="30163" cy="47625"/>
            </a:xfrm>
            <a:custGeom>
              <a:avLst/>
              <a:gdLst/>
              <a:ahLst/>
              <a:cxnLst/>
              <a:rect l="0" t="0" r="0" b="0"/>
              <a:pathLst>
                <a:path w="204" h="328" extrusionOk="0">
                  <a:moveTo>
                    <a:pt x="0" y="0"/>
                  </a:moveTo>
                  <a:lnTo>
                    <a:pt x="23" y="5"/>
                  </a:lnTo>
                  <a:lnTo>
                    <a:pt x="47" y="11"/>
                  </a:lnTo>
                  <a:lnTo>
                    <a:pt x="69" y="17"/>
                  </a:lnTo>
                  <a:lnTo>
                    <a:pt x="92" y="26"/>
                  </a:lnTo>
                  <a:lnTo>
                    <a:pt x="115" y="36"/>
                  </a:lnTo>
                  <a:lnTo>
                    <a:pt x="135" y="47"/>
                  </a:lnTo>
                  <a:lnTo>
                    <a:pt x="154" y="61"/>
                  </a:lnTo>
                  <a:lnTo>
                    <a:pt x="171" y="77"/>
                  </a:lnTo>
                  <a:lnTo>
                    <a:pt x="184" y="94"/>
                  </a:lnTo>
                  <a:lnTo>
                    <a:pt x="194" y="115"/>
                  </a:lnTo>
                  <a:lnTo>
                    <a:pt x="202" y="139"/>
                  </a:lnTo>
                  <a:lnTo>
                    <a:pt x="204" y="165"/>
                  </a:lnTo>
                  <a:lnTo>
                    <a:pt x="202" y="191"/>
                  </a:lnTo>
                  <a:lnTo>
                    <a:pt x="195" y="215"/>
                  </a:lnTo>
                  <a:lnTo>
                    <a:pt x="185" y="236"/>
                  </a:lnTo>
                  <a:lnTo>
                    <a:pt x="173" y="254"/>
                  </a:lnTo>
                  <a:lnTo>
                    <a:pt x="157" y="271"/>
                  </a:lnTo>
                  <a:lnTo>
                    <a:pt x="139" y="286"/>
                  </a:lnTo>
                  <a:lnTo>
                    <a:pt x="119" y="297"/>
                  </a:lnTo>
                  <a:lnTo>
                    <a:pt x="97" y="307"/>
                  </a:lnTo>
                  <a:lnTo>
                    <a:pt x="73" y="316"/>
                  </a:lnTo>
                  <a:lnTo>
                    <a:pt x="50" y="321"/>
                  </a:lnTo>
                  <a:lnTo>
                    <a:pt x="25" y="326"/>
                  </a:lnTo>
                  <a:lnTo>
                    <a:pt x="0" y="3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8" name="Shape 10168"/>
            <p:cNvSpPr/>
            <p:nvPr/>
          </p:nvSpPr>
          <p:spPr>
            <a:xfrm>
              <a:off x="8066088" y="4127501"/>
              <a:ext cx="26988" cy="42863"/>
            </a:xfrm>
            <a:custGeom>
              <a:avLst/>
              <a:gdLst/>
              <a:ahLst/>
              <a:cxnLst/>
              <a:rect l="0" t="0" r="0" b="0"/>
              <a:pathLst>
                <a:path w="185" h="297" extrusionOk="0">
                  <a:moveTo>
                    <a:pt x="185" y="0"/>
                  </a:moveTo>
                  <a:lnTo>
                    <a:pt x="185" y="297"/>
                  </a:lnTo>
                  <a:lnTo>
                    <a:pt x="146" y="288"/>
                  </a:lnTo>
                  <a:lnTo>
                    <a:pt x="112" y="277"/>
                  </a:lnTo>
                  <a:lnTo>
                    <a:pt x="82" y="264"/>
                  </a:lnTo>
                  <a:lnTo>
                    <a:pt x="57" y="250"/>
                  </a:lnTo>
                  <a:lnTo>
                    <a:pt x="36" y="232"/>
                  </a:lnTo>
                  <a:lnTo>
                    <a:pt x="21" y="213"/>
                  </a:lnTo>
                  <a:lnTo>
                    <a:pt x="9" y="191"/>
                  </a:lnTo>
                  <a:lnTo>
                    <a:pt x="2" y="167"/>
                  </a:lnTo>
                  <a:lnTo>
                    <a:pt x="0" y="140"/>
                  </a:lnTo>
                  <a:lnTo>
                    <a:pt x="3" y="118"/>
                  </a:lnTo>
                  <a:lnTo>
                    <a:pt x="10" y="95"/>
                  </a:lnTo>
                  <a:lnTo>
                    <a:pt x="23" y="73"/>
                  </a:lnTo>
                  <a:lnTo>
                    <a:pt x="40" y="54"/>
                  </a:lnTo>
                  <a:lnTo>
                    <a:pt x="62" y="36"/>
                  </a:lnTo>
                  <a:lnTo>
                    <a:pt x="87" y="22"/>
                  </a:lnTo>
                  <a:lnTo>
                    <a:pt x="117" y="10"/>
                  </a:lnTo>
                  <a:lnTo>
                    <a:pt x="149" y="3"/>
                  </a:lnTo>
                  <a:lnTo>
                    <a:pt x="1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69" name="Shape 10169"/>
            <p:cNvSpPr/>
            <p:nvPr/>
          </p:nvSpPr>
          <p:spPr>
            <a:xfrm>
              <a:off x="7954963" y="4044951"/>
              <a:ext cx="288925" cy="290513"/>
            </a:xfrm>
            <a:custGeom>
              <a:avLst/>
              <a:gdLst/>
              <a:ahLst/>
              <a:cxnLst/>
              <a:rect l="0" t="0" r="0" b="0"/>
              <a:pathLst>
                <a:path w="1999" h="2013" extrusionOk="0">
                  <a:moveTo>
                    <a:pt x="1003" y="252"/>
                  </a:moveTo>
                  <a:lnTo>
                    <a:pt x="989" y="254"/>
                  </a:lnTo>
                  <a:lnTo>
                    <a:pt x="978" y="260"/>
                  </a:lnTo>
                  <a:lnTo>
                    <a:pt x="967" y="270"/>
                  </a:lnTo>
                  <a:lnTo>
                    <a:pt x="960" y="281"/>
                  </a:lnTo>
                  <a:lnTo>
                    <a:pt x="955" y="295"/>
                  </a:lnTo>
                  <a:lnTo>
                    <a:pt x="953" y="308"/>
                  </a:lnTo>
                  <a:lnTo>
                    <a:pt x="953" y="398"/>
                  </a:lnTo>
                  <a:lnTo>
                    <a:pt x="913" y="400"/>
                  </a:lnTo>
                  <a:lnTo>
                    <a:pt x="872" y="406"/>
                  </a:lnTo>
                  <a:lnTo>
                    <a:pt x="833" y="414"/>
                  </a:lnTo>
                  <a:lnTo>
                    <a:pt x="795" y="426"/>
                  </a:lnTo>
                  <a:lnTo>
                    <a:pt x="760" y="440"/>
                  </a:lnTo>
                  <a:lnTo>
                    <a:pt x="726" y="458"/>
                  </a:lnTo>
                  <a:lnTo>
                    <a:pt x="694" y="479"/>
                  </a:lnTo>
                  <a:lnTo>
                    <a:pt x="665" y="502"/>
                  </a:lnTo>
                  <a:lnTo>
                    <a:pt x="639" y="528"/>
                  </a:lnTo>
                  <a:lnTo>
                    <a:pt x="616" y="557"/>
                  </a:lnTo>
                  <a:lnTo>
                    <a:pt x="596" y="589"/>
                  </a:lnTo>
                  <a:lnTo>
                    <a:pt x="581" y="624"/>
                  </a:lnTo>
                  <a:lnTo>
                    <a:pt x="570" y="662"/>
                  </a:lnTo>
                  <a:lnTo>
                    <a:pt x="562" y="702"/>
                  </a:lnTo>
                  <a:lnTo>
                    <a:pt x="560" y="747"/>
                  </a:lnTo>
                  <a:lnTo>
                    <a:pt x="562" y="788"/>
                  </a:lnTo>
                  <a:lnTo>
                    <a:pt x="571" y="826"/>
                  </a:lnTo>
                  <a:lnTo>
                    <a:pt x="583" y="862"/>
                  </a:lnTo>
                  <a:lnTo>
                    <a:pt x="601" y="896"/>
                  </a:lnTo>
                  <a:lnTo>
                    <a:pt x="623" y="926"/>
                  </a:lnTo>
                  <a:lnTo>
                    <a:pt x="650" y="954"/>
                  </a:lnTo>
                  <a:lnTo>
                    <a:pt x="681" y="980"/>
                  </a:lnTo>
                  <a:lnTo>
                    <a:pt x="716" y="1004"/>
                  </a:lnTo>
                  <a:lnTo>
                    <a:pt x="756" y="1025"/>
                  </a:lnTo>
                  <a:lnTo>
                    <a:pt x="800" y="1042"/>
                  </a:lnTo>
                  <a:lnTo>
                    <a:pt x="848" y="1059"/>
                  </a:lnTo>
                  <a:lnTo>
                    <a:pt x="898" y="1072"/>
                  </a:lnTo>
                  <a:lnTo>
                    <a:pt x="953" y="1084"/>
                  </a:lnTo>
                  <a:lnTo>
                    <a:pt x="953" y="1431"/>
                  </a:lnTo>
                  <a:lnTo>
                    <a:pt x="918" y="1428"/>
                  </a:lnTo>
                  <a:lnTo>
                    <a:pt x="888" y="1423"/>
                  </a:lnTo>
                  <a:lnTo>
                    <a:pt x="862" y="1416"/>
                  </a:lnTo>
                  <a:lnTo>
                    <a:pt x="840" y="1406"/>
                  </a:lnTo>
                  <a:lnTo>
                    <a:pt x="822" y="1395"/>
                  </a:lnTo>
                  <a:lnTo>
                    <a:pt x="806" y="1382"/>
                  </a:lnTo>
                  <a:lnTo>
                    <a:pt x="794" y="1369"/>
                  </a:lnTo>
                  <a:lnTo>
                    <a:pt x="783" y="1354"/>
                  </a:lnTo>
                  <a:lnTo>
                    <a:pt x="775" y="1339"/>
                  </a:lnTo>
                  <a:lnTo>
                    <a:pt x="768" y="1322"/>
                  </a:lnTo>
                  <a:lnTo>
                    <a:pt x="762" y="1306"/>
                  </a:lnTo>
                  <a:lnTo>
                    <a:pt x="756" y="1291"/>
                  </a:lnTo>
                  <a:lnTo>
                    <a:pt x="750" y="1275"/>
                  </a:lnTo>
                  <a:lnTo>
                    <a:pt x="744" y="1260"/>
                  </a:lnTo>
                  <a:lnTo>
                    <a:pt x="738" y="1245"/>
                  </a:lnTo>
                  <a:lnTo>
                    <a:pt x="731" y="1233"/>
                  </a:lnTo>
                  <a:lnTo>
                    <a:pt x="721" y="1220"/>
                  </a:lnTo>
                  <a:lnTo>
                    <a:pt x="710" y="1211"/>
                  </a:lnTo>
                  <a:lnTo>
                    <a:pt x="697" y="1201"/>
                  </a:lnTo>
                  <a:lnTo>
                    <a:pt x="680" y="1195"/>
                  </a:lnTo>
                  <a:lnTo>
                    <a:pt x="661" y="1192"/>
                  </a:lnTo>
                  <a:lnTo>
                    <a:pt x="638" y="1190"/>
                  </a:lnTo>
                  <a:lnTo>
                    <a:pt x="612" y="1192"/>
                  </a:lnTo>
                  <a:lnTo>
                    <a:pt x="590" y="1199"/>
                  </a:lnTo>
                  <a:lnTo>
                    <a:pt x="571" y="1211"/>
                  </a:lnTo>
                  <a:lnTo>
                    <a:pt x="556" y="1226"/>
                  </a:lnTo>
                  <a:lnTo>
                    <a:pt x="545" y="1245"/>
                  </a:lnTo>
                  <a:lnTo>
                    <a:pt x="538" y="1268"/>
                  </a:lnTo>
                  <a:lnTo>
                    <a:pt x="535" y="1295"/>
                  </a:lnTo>
                  <a:lnTo>
                    <a:pt x="537" y="1322"/>
                  </a:lnTo>
                  <a:lnTo>
                    <a:pt x="543" y="1349"/>
                  </a:lnTo>
                  <a:lnTo>
                    <a:pt x="552" y="1376"/>
                  </a:lnTo>
                  <a:lnTo>
                    <a:pt x="564" y="1404"/>
                  </a:lnTo>
                  <a:lnTo>
                    <a:pt x="582" y="1431"/>
                  </a:lnTo>
                  <a:lnTo>
                    <a:pt x="602" y="1457"/>
                  </a:lnTo>
                  <a:lnTo>
                    <a:pt x="626" y="1483"/>
                  </a:lnTo>
                  <a:lnTo>
                    <a:pt x="654" y="1506"/>
                  </a:lnTo>
                  <a:lnTo>
                    <a:pt x="685" y="1528"/>
                  </a:lnTo>
                  <a:lnTo>
                    <a:pt x="720" y="1548"/>
                  </a:lnTo>
                  <a:lnTo>
                    <a:pt x="760" y="1565"/>
                  </a:lnTo>
                  <a:lnTo>
                    <a:pt x="802" y="1579"/>
                  </a:lnTo>
                  <a:lnTo>
                    <a:pt x="849" y="1590"/>
                  </a:lnTo>
                  <a:lnTo>
                    <a:pt x="899" y="1598"/>
                  </a:lnTo>
                  <a:lnTo>
                    <a:pt x="953" y="1601"/>
                  </a:lnTo>
                  <a:lnTo>
                    <a:pt x="953" y="1704"/>
                  </a:lnTo>
                  <a:lnTo>
                    <a:pt x="955" y="1718"/>
                  </a:lnTo>
                  <a:lnTo>
                    <a:pt x="960" y="1731"/>
                  </a:lnTo>
                  <a:lnTo>
                    <a:pt x="967" y="1743"/>
                  </a:lnTo>
                  <a:lnTo>
                    <a:pt x="978" y="1753"/>
                  </a:lnTo>
                  <a:lnTo>
                    <a:pt x="989" y="1758"/>
                  </a:lnTo>
                  <a:lnTo>
                    <a:pt x="1003" y="1761"/>
                  </a:lnTo>
                  <a:lnTo>
                    <a:pt x="1016" y="1758"/>
                  </a:lnTo>
                  <a:lnTo>
                    <a:pt x="1028" y="1753"/>
                  </a:lnTo>
                  <a:lnTo>
                    <a:pt x="1038" y="1743"/>
                  </a:lnTo>
                  <a:lnTo>
                    <a:pt x="1046" y="1731"/>
                  </a:lnTo>
                  <a:lnTo>
                    <a:pt x="1050" y="1718"/>
                  </a:lnTo>
                  <a:lnTo>
                    <a:pt x="1052" y="1704"/>
                  </a:lnTo>
                  <a:lnTo>
                    <a:pt x="1052" y="1601"/>
                  </a:lnTo>
                  <a:lnTo>
                    <a:pt x="1101" y="1597"/>
                  </a:lnTo>
                  <a:lnTo>
                    <a:pt x="1146" y="1589"/>
                  </a:lnTo>
                  <a:lnTo>
                    <a:pt x="1190" y="1580"/>
                  </a:lnTo>
                  <a:lnTo>
                    <a:pt x="1230" y="1568"/>
                  </a:lnTo>
                  <a:lnTo>
                    <a:pt x="1268" y="1553"/>
                  </a:lnTo>
                  <a:lnTo>
                    <a:pt x="1303" y="1535"/>
                  </a:lnTo>
                  <a:lnTo>
                    <a:pt x="1335" y="1514"/>
                  </a:lnTo>
                  <a:lnTo>
                    <a:pt x="1364" y="1492"/>
                  </a:lnTo>
                  <a:lnTo>
                    <a:pt x="1389" y="1466"/>
                  </a:lnTo>
                  <a:lnTo>
                    <a:pt x="1412" y="1438"/>
                  </a:lnTo>
                  <a:lnTo>
                    <a:pt x="1429" y="1405"/>
                  </a:lnTo>
                  <a:lnTo>
                    <a:pt x="1444" y="1371"/>
                  </a:lnTo>
                  <a:lnTo>
                    <a:pt x="1455" y="1334"/>
                  </a:lnTo>
                  <a:lnTo>
                    <a:pt x="1461" y="1293"/>
                  </a:lnTo>
                  <a:lnTo>
                    <a:pt x="1463" y="1250"/>
                  </a:lnTo>
                  <a:lnTo>
                    <a:pt x="1461" y="1207"/>
                  </a:lnTo>
                  <a:lnTo>
                    <a:pt x="1456" y="1167"/>
                  </a:lnTo>
                  <a:lnTo>
                    <a:pt x="1446" y="1132"/>
                  </a:lnTo>
                  <a:lnTo>
                    <a:pt x="1433" y="1098"/>
                  </a:lnTo>
                  <a:lnTo>
                    <a:pt x="1418" y="1069"/>
                  </a:lnTo>
                  <a:lnTo>
                    <a:pt x="1398" y="1043"/>
                  </a:lnTo>
                  <a:lnTo>
                    <a:pt x="1377" y="1019"/>
                  </a:lnTo>
                  <a:lnTo>
                    <a:pt x="1353" y="998"/>
                  </a:lnTo>
                  <a:lnTo>
                    <a:pt x="1326" y="979"/>
                  </a:lnTo>
                  <a:lnTo>
                    <a:pt x="1297" y="961"/>
                  </a:lnTo>
                  <a:lnTo>
                    <a:pt x="1266" y="947"/>
                  </a:lnTo>
                  <a:lnTo>
                    <a:pt x="1234" y="933"/>
                  </a:lnTo>
                  <a:lnTo>
                    <a:pt x="1200" y="921"/>
                  </a:lnTo>
                  <a:lnTo>
                    <a:pt x="1165" y="910"/>
                  </a:lnTo>
                  <a:lnTo>
                    <a:pt x="1128" y="900"/>
                  </a:lnTo>
                  <a:lnTo>
                    <a:pt x="1090" y="892"/>
                  </a:lnTo>
                  <a:lnTo>
                    <a:pt x="1052" y="882"/>
                  </a:lnTo>
                  <a:lnTo>
                    <a:pt x="1052" y="567"/>
                  </a:lnTo>
                  <a:lnTo>
                    <a:pt x="1083" y="569"/>
                  </a:lnTo>
                  <a:lnTo>
                    <a:pt x="1110" y="574"/>
                  </a:lnTo>
                  <a:lnTo>
                    <a:pt x="1134" y="583"/>
                  </a:lnTo>
                  <a:lnTo>
                    <a:pt x="1154" y="593"/>
                  </a:lnTo>
                  <a:lnTo>
                    <a:pt x="1173" y="606"/>
                  </a:lnTo>
                  <a:lnTo>
                    <a:pt x="1190" y="620"/>
                  </a:lnTo>
                  <a:lnTo>
                    <a:pt x="1205" y="635"/>
                  </a:lnTo>
                  <a:lnTo>
                    <a:pt x="1218" y="650"/>
                  </a:lnTo>
                  <a:lnTo>
                    <a:pt x="1231" y="667"/>
                  </a:lnTo>
                  <a:lnTo>
                    <a:pt x="1243" y="682"/>
                  </a:lnTo>
                  <a:lnTo>
                    <a:pt x="1256" y="697"/>
                  </a:lnTo>
                  <a:lnTo>
                    <a:pt x="1267" y="711"/>
                  </a:lnTo>
                  <a:lnTo>
                    <a:pt x="1279" y="723"/>
                  </a:lnTo>
                  <a:lnTo>
                    <a:pt x="1293" y="733"/>
                  </a:lnTo>
                  <a:lnTo>
                    <a:pt x="1307" y="741"/>
                  </a:lnTo>
                  <a:lnTo>
                    <a:pt x="1323" y="746"/>
                  </a:lnTo>
                  <a:lnTo>
                    <a:pt x="1341" y="748"/>
                  </a:lnTo>
                  <a:lnTo>
                    <a:pt x="1362" y="746"/>
                  </a:lnTo>
                  <a:lnTo>
                    <a:pt x="1381" y="741"/>
                  </a:lnTo>
                  <a:lnTo>
                    <a:pt x="1398" y="732"/>
                  </a:lnTo>
                  <a:lnTo>
                    <a:pt x="1414" y="721"/>
                  </a:lnTo>
                  <a:lnTo>
                    <a:pt x="1427" y="706"/>
                  </a:lnTo>
                  <a:lnTo>
                    <a:pt x="1436" y="689"/>
                  </a:lnTo>
                  <a:lnTo>
                    <a:pt x="1443" y="668"/>
                  </a:lnTo>
                  <a:lnTo>
                    <a:pt x="1446" y="645"/>
                  </a:lnTo>
                  <a:lnTo>
                    <a:pt x="1443" y="615"/>
                  </a:lnTo>
                  <a:lnTo>
                    <a:pt x="1433" y="588"/>
                  </a:lnTo>
                  <a:lnTo>
                    <a:pt x="1420" y="562"/>
                  </a:lnTo>
                  <a:lnTo>
                    <a:pt x="1402" y="538"/>
                  </a:lnTo>
                  <a:lnTo>
                    <a:pt x="1380" y="516"/>
                  </a:lnTo>
                  <a:lnTo>
                    <a:pt x="1355" y="495"/>
                  </a:lnTo>
                  <a:lnTo>
                    <a:pt x="1327" y="478"/>
                  </a:lnTo>
                  <a:lnTo>
                    <a:pt x="1297" y="461"/>
                  </a:lnTo>
                  <a:lnTo>
                    <a:pt x="1266" y="446"/>
                  </a:lnTo>
                  <a:lnTo>
                    <a:pt x="1233" y="434"/>
                  </a:lnTo>
                  <a:lnTo>
                    <a:pt x="1201" y="424"/>
                  </a:lnTo>
                  <a:lnTo>
                    <a:pt x="1168" y="414"/>
                  </a:lnTo>
                  <a:lnTo>
                    <a:pt x="1136" y="407"/>
                  </a:lnTo>
                  <a:lnTo>
                    <a:pt x="1106" y="402"/>
                  </a:lnTo>
                  <a:lnTo>
                    <a:pt x="1078" y="399"/>
                  </a:lnTo>
                  <a:lnTo>
                    <a:pt x="1052" y="398"/>
                  </a:lnTo>
                  <a:lnTo>
                    <a:pt x="1052" y="308"/>
                  </a:lnTo>
                  <a:lnTo>
                    <a:pt x="1050" y="295"/>
                  </a:lnTo>
                  <a:lnTo>
                    <a:pt x="1046" y="281"/>
                  </a:lnTo>
                  <a:lnTo>
                    <a:pt x="1038" y="270"/>
                  </a:lnTo>
                  <a:lnTo>
                    <a:pt x="1028" y="260"/>
                  </a:lnTo>
                  <a:lnTo>
                    <a:pt x="1016" y="254"/>
                  </a:lnTo>
                  <a:lnTo>
                    <a:pt x="1003" y="252"/>
                  </a:lnTo>
                  <a:close/>
                  <a:moveTo>
                    <a:pt x="999" y="0"/>
                  </a:moveTo>
                  <a:lnTo>
                    <a:pt x="1081" y="3"/>
                  </a:lnTo>
                  <a:lnTo>
                    <a:pt x="1161" y="14"/>
                  </a:lnTo>
                  <a:lnTo>
                    <a:pt x="1239" y="29"/>
                  </a:lnTo>
                  <a:lnTo>
                    <a:pt x="1315" y="52"/>
                  </a:lnTo>
                  <a:lnTo>
                    <a:pt x="1388" y="79"/>
                  </a:lnTo>
                  <a:lnTo>
                    <a:pt x="1458" y="113"/>
                  </a:lnTo>
                  <a:lnTo>
                    <a:pt x="1525" y="151"/>
                  </a:lnTo>
                  <a:lnTo>
                    <a:pt x="1589" y="195"/>
                  </a:lnTo>
                  <a:lnTo>
                    <a:pt x="1649" y="243"/>
                  </a:lnTo>
                  <a:lnTo>
                    <a:pt x="1705" y="296"/>
                  </a:lnTo>
                  <a:lnTo>
                    <a:pt x="1758" y="352"/>
                  </a:lnTo>
                  <a:lnTo>
                    <a:pt x="1805" y="413"/>
                  </a:lnTo>
                  <a:lnTo>
                    <a:pt x="1849" y="477"/>
                  </a:lnTo>
                  <a:lnTo>
                    <a:pt x="1887" y="544"/>
                  </a:lnTo>
                  <a:lnTo>
                    <a:pt x="1920" y="615"/>
                  </a:lnTo>
                  <a:lnTo>
                    <a:pt x="1948" y="689"/>
                  </a:lnTo>
                  <a:lnTo>
                    <a:pt x="1970" y="765"/>
                  </a:lnTo>
                  <a:lnTo>
                    <a:pt x="1985" y="844"/>
                  </a:lnTo>
                  <a:lnTo>
                    <a:pt x="1995" y="924"/>
                  </a:lnTo>
                  <a:lnTo>
                    <a:pt x="1999" y="1006"/>
                  </a:lnTo>
                  <a:lnTo>
                    <a:pt x="1995" y="1089"/>
                  </a:lnTo>
                  <a:lnTo>
                    <a:pt x="1985" y="1169"/>
                  </a:lnTo>
                  <a:lnTo>
                    <a:pt x="1970" y="1247"/>
                  </a:lnTo>
                  <a:lnTo>
                    <a:pt x="1948" y="1324"/>
                  </a:lnTo>
                  <a:lnTo>
                    <a:pt x="1920" y="1397"/>
                  </a:lnTo>
                  <a:lnTo>
                    <a:pt x="1887" y="1468"/>
                  </a:lnTo>
                  <a:lnTo>
                    <a:pt x="1849" y="1535"/>
                  </a:lnTo>
                  <a:lnTo>
                    <a:pt x="1805" y="1600"/>
                  </a:lnTo>
                  <a:lnTo>
                    <a:pt x="1758" y="1660"/>
                  </a:lnTo>
                  <a:lnTo>
                    <a:pt x="1705" y="1717"/>
                  </a:lnTo>
                  <a:lnTo>
                    <a:pt x="1649" y="1769"/>
                  </a:lnTo>
                  <a:lnTo>
                    <a:pt x="1589" y="1818"/>
                  </a:lnTo>
                  <a:lnTo>
                    <a:pt x="1525" y="1861"/>
                  </a:lnTo>
                  <a:lnTo>
                    <a:pt x="1458" y="1899"/>
                  </a:lnTo>
                  <a:lnTo>
                    <a:pt x="1388" y="1933"/>
                  </a:lnTo>
                  <a:lnTo>
                    <a:pt x="1315" y="1961"/>
                  </a:lnTo>
                  <a:lnTo>
                    <a:pt x="1239" y="1982"/>
                  </a:lnTo>
                  <a:lnTo>
                    <a:pt x="1161" y="1999"/>
                  </a:lnTo>
                  <a:lnTo>
                    <a:pt x="1081" y="2008"/>
                  </a:lnTo>
                  <a:lnTo>
                    <a:pt x="999" y="2013"/>
                  </a:lnTo>
                  <a:lnTo>
                    <a:pt x="918" y="2008"/>
                  </a:lnTo>
                  <a:lnTo>
                    <a:pt x="837" y="1999"/>
                  </a:lnTo>
                  <a:lnTo>
                    <a:pt x="760" y="1982"/>
                  </a:lnTo>
                  <a:lnTo>
                    <a:pt x="683" y="1961"/>
                  </a:lnTo>
                  <a:lnTo>
                    <a:pt x="611" y="1933"/>
                  </a:lnTo>
                  <a:lnTo>
                    <a:pt x="541" y="1899"/>
                  </a:lnTo>
                  <a:lnTo>
                    <a:pt x="473" y="1861"/>
                  </a:lnTo>
                  <a:lnTo>
                    <a:pt x="409" y="1818"/>
                  </a:lnTo>
                  <a:lnTo>
                    <a:pt x="350" y="1769"/>
                  </a:lnTo>
                  <a:lnTo>
                    <a:pt x="293" y="1717"/>
                  </a:lnTo>
                  <a:lnTo>
                    <a:pt x="241" y="1660"/>
                  </a:lnTo>
                  <a:lnTo>
                    <a:pt x="193" y="1600"/>
                  </a:lnTo>
                  <a:lnTo>
                    <a:pt x="150" y="1535"/>
                  </a:lnTo>
                  <a:lnTo>
                    <a:pt x="112" y="1468"/>
                  </a:lnTo>
                  <a:lnTo>
                    <a:pt x="79" y="1397"/>
                  </a:lnTo>
                  <a:lnTo>
                    <a:pt x="51" y="1324"/>
                  </a:lnTo>
                  <a:lnTo>
                    <a:pt x="29" y="1247"/>
                  </a:lnTo>
                  <a:lnTo>
                    <a:pt x="13" y="1169"/>
                  </a:lnTo>
                  <a:lnTo>
                    <a:pt x="3" y="1089"/>
                  </a:lnTo>
                  <a:lnTo>
                    <a:pt x="0" y="1006"/>
                  </a:lnTo>
                  <a:lnTo>
                    <a:pt x="3" y="924"/>
                  </a:lnTo>
                  <a:lnTo>
                    <a:pt x="13" y="844"/>
                  </a:lnTo>
                  <a:lnTo>
                    <a:pt x="29" y="765"/>
                  </a:lnTo>
                  <a:lnTo>
                    <a:pt x="51" y="689"/>
                  </a:lnTo>
                  <a:lnTo>
                    <a:pt x="79" y="615"/>
                  </a:lnTo>
                  <a:lnTo>
                    <a:pt x="112" y="544"/>
                  </a:lnTo>
                  <a:lnTo>
                    <a:pt x="150" y="477"/>
                  </a:lnTo>
                  <a:lnTo>
                    <a:pt x="193" y="413"/>
                  </a:lnTo>
                  <a:lnTo>
                    <a:pt x="241" y="352"/>
                  </a:lnTo>
                  <a:lnTo>
                    <a:pt x="293" y="296"/>
                  </a:lnTo>
                  <a:lnTo>
                    <a:pt x="350" y="243"/>
                  </a:lnTo>
                  <a:lnTo>
                    <a:pt x="409" y="195"/>
                  </a:lnTo>
                  <a:lnTo>
                    <a:pt x="473" y="151"/>
                  </a:lnTo>
                  <a:lnTo>
                    <a:pt x="541" y="113"/>
                  </a:lnTo>
                  <a:lnTo>
                    <a:pt x="611" y="79"/>
                  </a:lnTo>
                  <a:lnTo>
                    <a:pt x="683" y="52"/>
                  </a:lnTo>
                  <a:lnTo>
                    <a:pt x="760" y="29"/>
                  </a:lnTo>
                  <a:lnTo>
                    <a:pt x="837" y="14"/>
                  </a:lnTo>
                  <a:lnTo>
                    <a:pt x="918" y="3"/>
                  </a:lnTo>
                  <a:lnTo>
                    <a:pt x="9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70" name="Shape 10170"/>
          <p:cNvGrpSpPr/>
          <p:nvPr/>
        </p:nvGrpSpPr>
        <p:grpSpPr>
          <a:xfrm flipH="1">
            <a:off x="5764390" y="495797"/>
            <a:ext cx="247448" cy="193549"/>
            <a:chOff x="7104063" y="3259138"/>
            <a:chExt cx="481013" cy="376238"/>
          </a:xfrm>
        </p:grpSpPr>
        <p:sp>
          <p:nvSpPr>
            <p:cNvPr id="10171" name="Shape 10171"/>
            <p:cNvSpPr/>
            <p:nvPr/>
          </p:nvSpPr>
          <p:spPr>
            <a:xfrm>
              <a:off x="7186613" y="3592513"/>
              <a:ext cx="315913" cy="42863"/>
            </a:xfrm>
            <a:custGeom>
              <a:avLst/>
              <a:gdLst/>
              <a:ahLst/>
              <a:cxnLst/>
              <a:rect l="0" t="0" r="0" b="0"/>
              <a:pathLst>
                <a:path w="2195" h="299" extrusionOk="0">
                  <a:moveTo>
                    <a:pt x="151" y="0"/>
                  </a:moveTo>
                  <a:lnTo>
                    <a:pt x="2043" y="0"/>
                  </a:lnTo>
                  <a:lnTo>
                    <a:pt x="2074" y="3"/>
                  </a:lnTo>
                  <a:lnTo>
                    <a:pt x="2102" y="12"/>
                  </a:lnTo>
                  <a:lnTo>
                    <a:pt x="2128" y="26"/>
                  </a:lnTo>
                  <a:lnTo>
                    <a:pt x="2150" y="44"/>
                  </a:lnTo>
                  <a:lnTo>
                    <a:pt x="2169" y="66"/>
                  </a:lnTo>
                  <a:lnTo>
                    <a:pt x="2183" y="91"/>
                  </a:lnTo>
                  <a:lnTo>
                    <a:pt x="2192" y="120"/>
                  </a:lnTo>
                  <a:lnTo>
                    <a:pt x="2195" y="150"/>
                  </a:lnTo>
                  <a:lnTo>
                    <a:pt x="2192" y="180"/>
                  </a:lnTo>
                  <a:lnTo>
                    <a:pt x="2183" y="208"/>
                  </a:lnTo>
                  <a:lnTo>
                    <a:pt x="2169" y="233"/>
                  </a:lnTo>
                  <a:lnTo>
                    <a:pt x="2150" y="255"/>
                  </a:lnTo>
                  <a:lnTo>
                    <a:pt x="2128" y="273"/>
                  </a:lnTo>
                  <a:lnTo>
                    <a:pt x="2102" y="287"/>
                  </a:lnTo>
                  <a:lnTo>
                    <a:pt x="2074" y="296"/>
                  </a:lnTo>
                  <a:lnTo>
                    <a:pt x="2043" y="299"/>
                  </a:lnTo>
                  <a:lnTo>
                    <a:pt x="151" y="299"/>
                  </a:lnTo>
                  <a:lnTo>
                    <a:pt x="121" y="296"/>
                  </a:lnTo>
                  <a:lnTo>
                    <a:pt x="92" y="287"/>
                  </a:lnTo>
                  <a:lnTo>
                    <a:pt x="66" y="273"/>
                  </a:lnTo>
                  <a:lnTo>
                    <a:pt x="44" y="255"/>
                  </a:lnTo>
                  <a:lnTo>
                    <a:pt x="26" y="233"/>
                  </a:lnTo>
                  <a:lnTo>
                    <a:pt x="11" y="208"/>
                  </a:lnTo>
                  <a:lnTo>
                    <a:pt x="3" y="180"/>
                  </a:lnTo>
                  <a:lnTo>
                    <a:pt x="0" y="150"/>
                  </a:lnTo>
                  <a:lnTo>
                    <a:pt x="3" y="120"/>
                  </a:lnTo>
                  <a:lnTo>
                    <a:pt x="11" y="91"/>
                  </a:lnTo>
                  <a:lnTo>
                    <a:pt x="26" y="66"/>
                  </a:lnTo>
                  <a:lnTo>
                    <a:pt x="44" y="44"/>
                  </a:lnTo>
                  <a:lnTo>
                    <a:pt x="66" y="26"/>
                  </a:lnTo>
                  <a:lnTo>
                    <a:pt x="92"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2" name="Shape 10172"/>
            <p:cNvSpPr/>
            <p:nvPr/>
          </p:nvSpPr>
          <p:spPr>
            <a:xfrm>
              <a:off x="7180263" y="3414713"/>
              <a:ext cx="33338" cy="85725"/>
            </a:xfrm>
            <a:custGeom>
              <a:avLst/>
              <a:gdLst/>
              <a:ahLst/>
              <a:cxnLst/>
              <a:rect l="0" t="0" r="0" b="0"/>
              <a:pathLst>
                <a:path w="228" h="596" extrusionOk="0">
                  <a:moveTo>
                    <a:pt x="115" y="0"/>
                  </a:moveTo>
                  <a:lnTo>
                    <a:pt x="140" y="3"/>
                  </a:lnTo>
                  <a:lnTo>
                    <a:pt x="165" y="11"/>
                  </a:lnTo>
                  <a:lnTo>
                    <a:pt x="186" y="24"/>
                  </a:lnTo>
                  <a:lnTo>
                    <a:pt x="203" y="42"/>
                  </a:lnTo>
                  <a:lnTo>
                    <a:pt x="217" y="62"/>
                  </a:lnTo>
                  <a:lnTo>
                    <a:pt x="225" y="86"/>
                  </a:lnTo>
                  <a:lnTo>
                    <a:pt x="228" y="111"/>
                  </a:lnTo>
                  <a:lnTo>
                    <a:pt x="228" y="484"/>
                  </a:lnTo>
                  <a:lnTo>
                    <a:pt x="225" y="510"/>
                  </a:lnTo>
                  <a:lnTo>
                    <a:pt x="217" y="533"/>
                  </a:lnTo>
                  <a:lnTo>
                    <a:pt x="203" y="555"/>
                  </a:lnTo>
                  <a:lnTo>
                    <a:pt x="186" y="572"/>
                  </a:lnTo>
                  <a:lnTo>
                    <a:pt x="165" y="585"/>
                  </a:lnTo>
                  <a:lnTo>
                    <a:pt x="140" y="594"/>
                  </a:lnTo>
                  <a:lnTo>
                    <a:pt x="115" y="596"/>
                  </a:lnTo>
                  <a:lnTo>
                    <a:pt x="88" y="594"/>
                  </a:lnTo>
                  <a:lnTo>
                    <a:pt x="65" y="585"/>
                  </a:lnTo>
                  <a:lnTo>
                    <a:pt x="43" y="572"/>
                  </a:lnTo>
                  <a:lnTo>
                    <a:pt x="26" y="555"/>
                  </a:lnTo>
                  <a:lnTo>
                    <a:pt x="13" y="533"/>
                  </a:lnTo>
                  <a:lnTo>
                    <a:pt x="3" y="510"/>
                  </a:lnTo>
                  <a:lnTo>
                    <a:pt x="0" y="484"/>
                  </a:lnTo>
                  <a:lnTo>
                    <a:pt x="0" y="111"/>
                  </a:lnTo>
                  <a:lnTo>
                    <a:pt x="3" y="86"/>
                  </a:lnTo>
                  <a:lnTo>
                    <a:pt x="13" y="62"/>
                  </a:lnTo>
                  <a:lnTo>
                    <a:pt x="26" y="42"/>
                  </a:lnTo>
                  <a:lnTo>
                    <a:pt x="43" y="24"/>
                  </a:lnTo>
                  <a:lnTo>
                    <a:pt x="65" y="11"/>
                  </a:lnTo>
                  <a:lnTo>
                    <a:pt x="88" y="3"/>
                  </a:lnTo>
                  <a:lnTo>
                    <a:pt x="1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3" name="Shape 10173"/>
            <p:cNvSpPr/>
            <p:nvPr/>
          </p:nvSpPr>
          <p:spPr>
            <a:xfrm>
              <a:off x="7235826" y="3392488"/>
              <a:ext cx="31750" cy="107950"/>
            </a:xfrm>
            <a:custGeom>
              <a:avLst/>
              <a:gdLst/>
              <a:ahLst/>
              <a:cxnLst/>
              <a:rect l="0" t="0" r="0" b="0"/>
              <a:pathLst>
                <a:path w="227" h="746" extrusionOk="0">
                  <a:moveTo>
                    <a:pt x="114" y="0"/>
                  </a:moveTo>
                  <a:lnTo>
                    <a:pt x="140" y="3"/>
                  </a:lnTo>
                  <a:lnTo>
                    <a:pt x="164" y="12"/>
                  </a:lnTo>
                  <a:lnTo>
                    <a:pt x="184" y="25"/>
                  </a:lnTo>
                  <a:lnTo>
                    <a:pt x="203" y="42"/>
                  </a:lnTo>
                  <a:lnTo>
                    <a:pt x="216" y="63"/>
                  </a:lnTo>
                  <a:lnTo>
                    <a:pt x="224" y="86"/>
                  </a:lnTo>
                  <a:lnTo>
                    <a:pt x="227" y="112"/>
                  </a:lnTo>
                  <a:lnTo>
                    <a:pt x="227" y="634"/>
                  </a:lnTo>
                  <a:lnTo>
                    <a:pt x="224" y="660"/>
                  </a:lnTo>
                  <a:lnTo>
                    <a:pt x="216" y="683"/>
                  </a:lnTo>
                  <a:lnTo>
                    <a:pt x="203" y="705"/>
                  </a:lnTo>
                  <a:lnTo>
                    <a:pt x="184" y="722"/>
                  </a:lnTo>
                  <a:lnTo>
                    <a:pt x="164" y="735"/>
                  </a:lnTo>
                  <a:lnTo>
                    <a:pt x="140" y="744"/>
                  </a:lnTo>
                  <a:lnTo>
                    <a:pt x="114" y="746"/>
                  </a:lnTo>
                  <a:lnTo>
                    <a:pt x="88" y="744"/>
                  </a:lnTo>
                  <a:lnTo>
                    <a:pt x="64" y="735"/>
                  </a:lnTo>
                  <a:lnTo>
                    <a:pt x="43" y="722"/>
                  </a:lnTo>
                  <a:lnTo>
                    <a:pt x="25" y="705"/>
                  </a:lnTo>
                  <a:lnTo>
                    <a:pt x="12" y="683"/>
                  </a:lnTo>
                  <a:lnTo>
                    <a:pt x="3" y="660"/>
                  </a:lnTo>
                  <a:lnTo>
                    <a:pt x="0" y="634"/>
                  </a:lnTo>
                  <a:lnTo>
                    <a:pt x="0" y="112"/>
                  </a:lnTo>
                  <a:lnTo>
                    <a:pt x="3" y="86"/>
                  </a:lnTo>
                  <a:lnTo>
                    <a:pt x="12" y="63"/>
                  </a:lnTo>
                  <a:lnTo>
                    <a:pt x="25" y="42"/>
                  </a:lnTo>
                  <a:lnTo>
                    <a:pt x="43" y="25"/>
                  </a:lnTo>
                  <a:lnTo>
                    <a:pt x="64" y="12"/>
                  </a:lnTo>
                  <a:lnTo>
                    <a:pt x="88" y="3"/>
                  </a:lnTo>
                  <a:lnTo>
                    <a:pt x="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4" name="Shape 10174"/>
            <p:cNvSpPr/>
            <p:nvPr/>
          </p:nvSpPr>
          <p:spPr>
            <a:xfrm>
              <a:off x="7289801" y="3371850"/>
              <a:ext cx="33338" cy="128588"/>
            </a:xfrm>
            <a:custGeom>
              <a:avLst/>
              <a:gdLst/>
              <a:ahLst/>
              <a:cxnLst/>
              <a:rect l="0" t="0" r="0" b="0"/>
              <a:pathLst>
                <a:path w="227" h="895" extrusionOk="0">
                  <a:moveTo>
                    <a:pt x="113" y="0"/>
                  </a:moveTo>
                  <a:lnTo>
                    <a:pt x="139" y="3"/>
                  </a:lnTo>
                  <a:lnTo>
                    <a:pt x="163" y="11"/>
                  </a:lnTo>
                  <a:lnTo>
                    <a:pt x="184" y="24"/>
                  </a:lnTo>
                  <a:lnTo>
                    <a:pt x="202" y="42"/>
                  </a:lnTo>
                  <a:lnTo>
                    <a:pt x="215" y="62"/>
                  </a:lnTo>
                  <a:lnTo>
                    <a:pt x="224" y="87"/>
                  </a:lnTo>
                  <a:lnTo>
                    <a:pt x="227" y="112"/>
                  </a:lnTo>
                  <a:lnTo>
                    <a:pt x="227" y="783"/>
                  </a:lnTo>
                  <a:lnTo>
                    <a:pt x="224" y="809"/>
                  </a:lnTo>
                  <a:lnTo>
                    <a:pt x="215" y="832"/>
                  </a:lnTo>
                  <a:lnTo>
                    <a:pt x="202" y="854"/>
                  </a:lnTo>
                  <a:lnTo>
                    <a:pt x="184" y="871"/>
                  </a:lnTo>
                  <a:lnTo>
                    <a:pt x="163" y="884"/>
                  </a:lnTo>
                  <a:lnTo>
                    <a:pt x="139" y="893"/>
                  </a:lnTo>
                  <a:lnTo>
                    <a:pt x="113" y="895"/>
                  </a:lnTo>
                  <a:lnTo>
                    <a:pt x="87" y="893"/>
                  </a:lnTo>
                  <a:lnTo>
                    <a:pt x="63" y="884"/>
                  </a:lnTo>
                  <a:lnTo>
                    <a:pt x="42" y="871"/>
                  </a:lnTo>
                  <a:lnTo>
                    <a:pt x="25" y="854"/>
                  </a:lnTo>
                  <a:lnTo>
                    <a:pt x="11" y="832"/>
                  </a:lnTo>
                  <a:lnTo>
                    <a:pt x="3" y="809"/>
                  </a:lnTo>
                  <a:lnTo>
                    <a:pt x="0" y="783"/>
                  </a:lnTo>
                  <a:lnTo>
                    <a:pt x="0" y="112"/>
                  </a:lnTo>
                  <a:lnTo>
                    <a:pt x="3" y="87"/>
                  </a:lnTo>
                  <a:lnTo>
                    <a:pt x="11" y="62"/>
                  </a:lnTo>
                  <a:lnTo>
                    <a:pt x="25" y="42"/>
                  </a:lnTo>
                  <a:lnTo>
                    <a:pt x="42" y="24"/>
                  </a:lnTo>
                  <a:lnTo>
                    <a:pt x="63" y="11"/>
                  </a:lnTo>
                  <a:lnTo>
                    <a:pt x="87" y="3"/>
                  </a:lnTo>
                  <a:lnTo>
                    <a:pt x="1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5" name="Shape 10175"/>
            <p:cNvSpPr/>
            <p:nvPr/>
          </p:nvSpPr>
          <p:spPr>
            <a:xfrm>
              <a:off x="7104063" y="3259138"/>
              <a:ext cx="481013" cy="311150"/>
            </a:xfrm>
            <a:custGeom>
              <a:avLst/>
              <a:gdLst/>
              <a:ahLst/>
              <a:cxnLst/>
              <a:rect l="0" t="0" r="0" b="0"/>
              <a:pathLst>
                <a:path w="3330" h="2163" extrusionOk="0">
                  <a:moveTo>
                    <a:pt x="152" y="0"/>
                  </a:moveTo>
                  <a:lnTo>
                    <a:pt x="3179" y="0"/>
                  </a:lnTo>
                  <a:lnTo>
                    <a:pt x="3210" y="3"/>
                  </a:lnTo>
                  <a:lnTo>
                    <a:pt x="3239" y="11"/>
                  </a:lnTo>
                  <a:lnTo>
                    <a:pt x="3264" y="25"/>
                  </a:lnTo>
                  <a:lnTo>
                    <a:pt x="3286" y="43"/>
                  </a:lnTo>
                  <a:lnTo>
                    <a:pt x="3305" y="65"/>
                  </a:lnTo>
                  <a:lnTo>
                    <a:pt x="3319" y="91"/>
                  </a:lnTo>
                  <a:lnTo>
                    <a:pt x="3327" y="119"/>
                  </a:lnTo>
                  <a:lnTo>
                    <a:pt x="3330" y="149"/>
                  </a:lnTo>
                  <a:lnTo>
                    <a:pt x="3330" y="1841"/>
                  </a:lnTo>
                  <a:lnTo>
                    <a:pt x="3127" y="1640"/>
                  </a:lnTo>
                  <a:lnTo>
                    <a:pt x="3159" y="1579"/>
                  </a:lnTo>
                  <a:lnTo>
                    <a:pt x="3184" y="1516"/>
                  </a:lnTo>
                  <a:lnTo>
                    <a:pt x="3205" y="1452"/>
                  </a:lnTo>
                  <a:lnTo>
                    <a:pt x="3220" y="1384"/>
                  </a:lnTo>
                  <a:lnTo>
                    <a:pt x="3229" y="1317"/>
                  </a:lnTo>
                  <a:lnTo>
                    <a:pt x="3232" y="1249"/>
                  </a:lnTo>
                  <a:lnTo>
                    <a:pt x="3229" y="1183"/>
                  </a:lnTo>
                  <a:lnTo>
                    <a:pt x="3221" y="1119"/>
                  </a:lnTo>
                  <a:lnTo>
                    <a:pt x="3208" y="1056"/>
                  </a:lnTo>
                  <a:lnTo>
                    <a:pt x="3191" y="994"/>
                  </a:lnTo>
                  <a:lnTo>
                    <a:pt x="3167" y="935"/>
                  </a:lnTo>
                  <a:lnTo>
                    <a:pt x="3140" y="878"/>
                  </a:lnTo>
                  <a:lnTo>
                    <a:pt x="3107" y="821"/>
                  </a:lnTo>
                  <a:lnTo>
                    <a:pt x="3069" y="769"/>
                  </a:lnTo>
                  <a:lnTo>
                    <a:pt x="3027" y="719"/>
                  </a:lnTo>
                  <a:lnTo>
                    <a:pt x="3027" y="299"/>
                  </a:lnTo>
                  <a:lnTo>
                    <a:pt x="303" y="299"/>
                  </a:lnTo>
                  <a:lnTo>
                    <a:pt x="303" y="1865"/>
                  </a:lnTo>
                  <a:lnTo>
                    <a:pt x="1902" y="1865"/>
                  </a:lnTo>
                  <a:lnTo>
                    <a:pt x="1952" y="1903"/>
                  </a:lnTo>
                  <a:lnTo>
                    <a:pt x="2004" y="1936"/>
                  </a:lnTo>
                  <a:lnTo>
                    <a:pt x="2058" y="1965"/>
                  </a:lnTo>
                  <a:lnTo>
                    <a:pt x="2114" y="1990"/>
                  </a:lnTo>
                  <a:lnTo>
                    <a:pt x="2173" y="2011"/>
                  </a:lnTo>
                  <a:lnTo>
                    <a:pt x="2233" y="2028"/>
                  </a:lnTo>
                  <a:lnTo>
                    <a:pt x="2294" y="2040"/>
                  </a:lnTo>
                  <a:lnTo>
                    <a:pt x="2356" y="2047"/>
                  </a:lnTo>
                  <a:lnTo>
                    <a:pt x="2419" y="2049"/>
                  </a:lnTo>
                  <a:lnTo>
                    <a:pt x="2490" y="2046"/>
                  </a:lnTo>
                  <a:lnTo>
                    <a:pt x="2558" y="2037"/>
                  </a:lnTo>
                  <a:lnTo>
                    <a:pt x="2625" y="2023"/>
                  </a:lnTo>
                  <a:lnTo>
                    <a:pt x="2692" y="2002"/>
                  </a:lnTo>
                  <a:lnTo>
                    <a:pt x="2756" y="1976"/>
                  </a:lnTo>
                  <a:lnTo>
                    <a:pt x="2817" y="1945"/>
                  </a:lnTo>
                  <a:lnTo>
                    <a:pt x="3027" y="2152"/>
                  </a:lnTo>
                  <a:lnTo>
                    <a:pt x="3031" y="2156"/>
                  </a:lnTo>
                  <a:lnTo>
                    <a:pt x="3037" y="2159"/>
                  </a:lnTo>
                  <a:lnTo>
                    <a:pt x="3041" y="2163"/>
                  </a:lnTo>
                  <a:lnTo>
                    <a:pt x="152" y="2163"/>
                  </a:lnTo>
                  <a:lnTo>
                    <a:pt x="121" y="2160"/>
                  </a:lnTo>
                  <a:lnTo>
                    <a:pt x="93" y="2151"/>
                  </a:lnTo>
                  <a:lnTo>
                    <a:pt x="67" y="2138"/>
                  </a:lnTo>
                  <a:lnTo>
                    <a:pt x="45" y="2119"/>
                  </a:lnTo>
                  <a:lnTo>
                    <a:pt x="26" y="2097"/>
                  </a:lnTo>
                  <a:lnTo>
                    <a:pt x="12" y="2072"/>
                  </a:lnTo>
                  <a:lnTo>
                    <a:pt x="3" y="2044"/>
                  </a:lnTo>
                  <a:lnTo>
                    <a:pt x="0" y="2014"/>
                  </a:lnTo>
                  <a:lnTo>
                    <a:pt x="0" y="149"/>
                  </a:lnTo>
                  <a:lnTo>
                    <a:pt x="3" y="119"/>
                  </a:lnTo>
                  <a:lnTo>
                    <a:pt x="12" y="92"/>
                  </a:lnTo>
                  <a:lnTo>
                    <a:pt x="26" y="65"/>
                  </a:lnTo>
                  <a:lnTo>
                    <a:pt x="45" y="43"/>
                  </a:lnTo>
                  <a:lnTo>
                    <a:pt x="67" y="25"/>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6" name="Shape 10176"/>
            <p:cNvSpPr/>
            <p:nvPr/>
          </p:nvSpPr>
          <p:spPr>
            <a:xfrm>
              <a:off x="7358063" y="3344863"/>
              <a:ext cx="214313" cy="212725"/>
            </a:xfrm>
            <a:custGeom>
              <a:avLst/>
              <a:gdLst/>
              <a:ahLst/>
              <a:cxnLst/>
              <a:rect l="0" t="0" r="0" b="0"/>
              <a:pathLst>
                <a:path w="1492" h="1469" extrusionOk="0">
                  <a:moveTo>
                    <a:pt x="661" y="134"/>
                  </a:moveTo>
                  <a:lnTo>
                    <a:pt x="609" y="136"/>
                  </a:lnTo>
                  <a:lnTo>
                    <a:pt x="558" y="144"/>
                  </a:lnTo>
                  <a:lnTo>
                    <a:pt x="508" y="156"/>
                  </a:lnTo>
                  <a:lnTo>
                    <a:pt x="461" y="173"/>
                  </a:lnTo>
                  <a:lnTo>
                    <a:pt x="415" y="194"/>
                  </a:lnTo>
                  <a:lnTo>
                    <a:pt x="371" y="220"/>
                  </a:lnTo>
                  <a:lnTo>
                    <a:pt x="329" y="250"/>
                  </a:lnTo>
                  <a:lnTo>
                    <a:pt x="290" y="286"/>
                  </a:lnTo>
                  <a:lnTo>
                    <a:pt x="255" y="324"/>
                  </a:lnTo>
                  <a:lnTo>
                    <a:pt x="225" y="364"/>
                  </a:lnTo>
                  <a:lnTo>
                    <a:pt x="198" y="407"/>
                  </a:lnTo>
                  <a:lnTo>
                    <a:pt x="176" y="453"/>
                  </a:lnTo>
                  <a:lnTo>
                    <a:pt x="159" y="501"/>
                  </a:lnTo>
                  <a:lnTo>
                    <a:pt x="146" y="550"/>
                  </a:lnTo>
                  <a:lnTo>
                    <a:pt x="139" y="600"/>
                  </a:lnTo>
                  <a:lnTo>
                    <a:pt x="136" y="652"/>
                  </a:lnTo>
                  <a:lnTo>
                    <a:pt x="139" y="703"/>
                  </a:lnTo>
                  <a:lnTo>
                    <a:pt x="146" y="753"/>
                  </a:lnTo>
                  <a:lnTo>
                    <a:pt x="159" y="802"/>
                  </a:lnTo>
                  <a:lnTo>
                    <a:pt x="176" y="850"/>
                  </a:lnTo>
                  <a:lnTo>
                    <a:pt x="198" y="895"/>
                  </a:lnTo>
                  <a:lnTo>
                    <a:pt x="225" y="938"/>
                  </a:lnTo>
                  <a:lnTo>
                    <a:pt x="255" y="979"/>
                  </a:lnTo>
                  <a:lnTo>
                    <a:pt x="290" y="1017"/>
                  </a:lnTo>
                  <a:lnTo>
                    <a:pt x="329" y="1052"/>
                  </a:lnTo>
                  <a:lnTo>
                    <a:pt x="371" y="1082"/>
                  </a:lnTo>
                  <a:lnTo>
                    <a:pt x="415" y="1108"/>
                  </a:lnTo>
                  <a:lnTo>
                    <a:pt x="461" y="1130"/>
                  </a:lnTo>
                  <a:lnTo>
                    <a:pt x="508" y="1147"/>
                  </a:lnTo>
                  <a:lnTo>
                    <a:pt x="558" y="1159"/>
                  </a:lnTo>
                  <a:lnTo>
                    <a:pt x="609" y="1166"/>
                  </a:lnTo>
                  <a:lnTo>
                    <a:pt x="661" y="1169"/>
                  </a:lnTo>
                  <a:lnTo>
                    <a:pt x="713" y="1166"/>
                  </a:lnTo>
                  <a:lnTo>
                    <a:pt x="765" y="1159"/>
                  </a:lnTo>
                  <a:lnTo>
                    <a:pt x="814" y="1147"/>
                  </a:lnTo>
                  <a:lnTo>
                    <a:pt x="863" y="1130"/>
                  </a:lnTo>
                  <a:lnTo>
                    <a:pt x="909" y="1108"/>
                  </a:lnTo>
                  <a:lnTo>
                    <a:pt x="953" y="1082"/>
                  </a:lnTo>
                  <a:lnTo>
                    <a:pt x="995" y="1052"/>
                  </a:lnTo>
                  <a:lnTo>
                    <a:pt x="1034" y="1017"/>
                  </a:lnTo>
                  <a:lnTo>
                    <a:pt x="1068" y="979"/>
                  </a:lnTo>
                  <a:lnTo>
                    <a:pt x="1099" y="938"/>
                  </a:lnTo>
                  <a:lnTo>
                    <a:pt x="1126" y="895"/>
                  </a:lnTo>
                  <a:lnTo>
                    <a:pt x="1147" y="850"/>
                  </a:lnTo>
                  <a:lnTo>
                    <a:pt x="1164" y="802"/>
                  </a:lnTo>
                  <a:lnTo>
                    <a:pt x="1177" y="753"/>
                  </a:lnTo>
                  <a:lnTo>
                    <a:pt x="1185" y="703"/>
                  </a:lnTo>
                  <a:lnTo>
                    <a:pt x="1187" y="652"/>
                  </a:lnTo>
                  <a:lnTo>
                    <a:pt x="1185" y="600"/>
                  </a:lnTo>
                  <a:lnTo>
                    <a:pt x="1177" y="550"/>
                  </a:lnTo>
                  <a:lnTo>
                    <a:pt x="1164" y="501"/>
                  </a:lnTo>
                  <a:lnTo>
                    <a:pt x="1147" y="453"/>
                  </a:lnTo>
                  <a:lnTo>
                    <a:pt x="1126" y="407"/>
                  </a:lnTo>
                  <a:lnTo>
                    <a:pt x="1099" y="364"/>
                  </a:lnTo>
                  <a:lnTo>
                    <a:pt x="1068" y="324"/>
                  </a:lnTo>
                  <a:lnTo>
                    <a:pt x="1034" y="286"/>
                  </a:lnTo>
                  <a:lnTo>
                    <a:pt x="995" y="250"/>
                  </a:lnTo>
                  <a:lnTo>
                    <a:pt x="953" y="220"/>
                  </a:lnTo>
                  <a:lnTo>
                    <a:pt x="909" y="194"/>
                  </a:lnTo>
                  <a:lnTo>
                    <a:pt x="863" y="173"/>
                  </a:lnTo>
                  <a:lnTo>
                    <a:pt x="814" y="156"/>
                  </a:lnTo>
                  <a:lnTo>
                    <a:pt x="765" y="144"/>
                  </a:lnTo>
                  <a:lnTo>
                    <a:pt x="713" y="136"/>
                  </a:lnTo>
                  <a:lnTo>
                    <a:pt x="661" y="134"/>
                  </a:lnTo>
                  <a:close/>
                  <a:moveTo>
                    <a:pt x="661" y="0"/>
                  </a:moveTo>
                  <a:lnTo>
                    <a:pt x="721" y="2"/>
                  </a:lnTo>
                  <a:lnTo>
                    <a:pt x="778" y="10"/>
                  </a:lnTo>
                  <a:lnTo>
                    <a:pt x="834" y="22"/>
                  </a:lnTo>
                  <a:lnTo>
                    <a:pt x="888" y="39"/>
                  </a:lnTo>
                  <a:lnTo>
                    <a:pt x="941" y="60"/>
                  </a:lnTo>
                  <a:lnTo>
                    <a:pt x="992" y="87"/>
                  </a:lnTo>
                  <a:lnTo>
                    <a:pt x="1040" y="117"/>
                  </a:lnTo>
                  <a:lnTo>
                    <a:pt x="1086" y="152"/>
                  </a:lnTo>
                  <a:lnTo>
                    <a:pt x="1130" y="191"/>
                  </a:lnTo>
                  <a:lnTo>
                    <a:pt x="1168" y="233"/>
                  </a:lnTo>
                  <a:lnTo>
                    <a:pt x="1204" y="279"/>
                  </a:lnTo>
                  <a:lnTo>
                    <a:pt x="1235" y="326"/>
                  </a:lnTo>
                  <a:lnTo>
                    <a:pt x="1261" y="376"/>
                  </a:lnTo>
                  <a:lnTo>
                    <a:pt x="1283" y="428"/>
                  </a:lnTo>
                  <a:lnTo>
                    <a:pt x="1300" y="482"/>
                  </a:lnTo>
                  <a:lnTo>
                    <a:pt x="1312" y="537"/>
                  </a:lnTo>
                  <a:lnTo>
                    <a:pt x="1320" y="593"/>
                  </a:lnTo>
                  <a:lnTo>
                    <a:pt x="1322" y="652"/>
                  </a:lnTo>
                  <a:lnTo>
                    <a:pt x="1319" y="711"/>
                  </a:lnTo>
                  <a:lnTo>
                    <a:pt x="1312" y="769"/>
                  </a:lnTo>
                  <a:lnTo>
                    <a:pt x="1298" y="826"/>
                  </a:lnTo>
                  <a:lnTo>
                    <a:pt x="1280" y="882"/>
                  </a:lnTo>
                  <a:lnTo>
                    <a:pt x="1256" y="935"/>
                  </a:lnTo>
                  <a:lnTo>
                    <a:pt x="1229" y="986"/>
                  </a:lnTo>
                  <a:lnTo>
                    <a:pt x="1195" y="1034"/>
                  </a:lnTo>
                  <a:lnTo>
                    <a:pt x="1157" y="1081"/>
                  </a:lnTo>
                  <a:lnTo>
                    <a:pt x="1189" y="1112"/>
                  </a:lnTo>
                  <a:lnTo>
                    <a:pt x="1204" y="1112"/>
                  </a:lnTo>
                  <a:lnTo>
                    <a:pt x="1218" y="1115"/>
                  </a:lnTo>
                  <a:lnTo>
                    <a:pt x="1233" y="1122"/>
                  </a:lnTo>
                  <a:lnTo>
                    <a:pt x="1245" y="1131"/>
                  </a:lnTo>
                  <a:lnTo>
                    <a:pt x="1472" y="1356"/>
                  </a:lnTo>
                  <a:lnTo>
                    <a:pt x="1484" y="1370"/>
                  </a:lnTo>
                  <a:lnTo>
                    <a:pt x="1490" y="1386"/>
                  </a:lnTo>
                  <a:lnTo>
                    <a:pt x="1492" y="1402"/>
                  </a:lnTo>
                  <a:lnTo>
                    <a:pt x="1490" y="1419"/>
                  </a:lnTo>
                  <a:lnTo>
                    <a:pt x="1484" y="1436"/>
                  </a:lnTo>
                  <a:lnTo>
                    <a:pt x="1472" y="1450"/>
                  </a:lnTo>
                  <a:lnTo>
                    <a:pt x="1458" y="1461"/>
                  </a:lnTo>
                  <a:lnTo>
                    <a:pt x="1442" y="1467"/>
                  </a:lnTo>
                  <a:lnTo>
                    <a:pt x="1424" y="1469"/>
                  </a:lnTo>
                  <a:lnTo>
                    <a:pt x="1407" y="1467"/>
                  </a:lnTo>
                  <a:lnTo>
                    <a:pt x="1391" y="1461"/>
                  </a:lnTo>
                  <a:lnTo>
                    <a:pt x="1376" y="1450"/>
                  </a:lnTo>
                  <a:lnTo>
                    <a:pt x="1149" y="1225"/>
                  </a:lnTo>
                  <a:lnTo>
                    <a:pt x="1139" y="1213"/>
                  </a:lnTo>
                  <a:lnTo>
                    <a:pt x="1133" y="1200"/>
                  </a:lnTo>
                  <a:lnTo>
                    <a:pt x="1130" y="1186"/>
                  </a:lnTo>
                  <a:lnTo>
                    <a:pt x="1130" y="1171"/>
                  </a:lnTo>
                  <a:lnTo>
                    <a:pt x="1098" y="1140"/>
                  </a:lnTo>
                  <a:lnTo>
                    <a:pt x="1051" y="1177"/>
                  </a:lnTo>
                  <a:lnTo>
                    <a:pt x="1001" y="1209"/>
                  </a:lnTo>
                  <a:lnTo>
                    <a:pt x="949" y="1238"/>
                  </a:lnTo>
                  <a:lnTo>
                    <a:pt x="895" y="1261"/>
                  </a:lnTo>
                  <a:lnTo>
                    <a:pt x="839" y="1279"/>
                  </a:lnTo>
                  <a:lnTo>
                    <a:pt x="782" y="1292"/>
                  </a:lnTo>
                  <a:lnTo>
                    <a:pt x="722" y="1300"/>
                  </a:lnTo>
                  <a:lnTo>
                    <a:pt x="661" y="1303"/>
                  </a:lnTo>
                  <a:lnTo>
                    <a:pt x="603" y="1300"/>
                  </a:lnTo>
                  <a:lnTo>
                    <a:pt x="546" y="1293"/>
                  </a:lnTo>
                  <a:lnTo>
                    <a:pt x="490" y="1281"/>
                  </a:lnTo>
                  <a:lnTo>
                    <a:pt x="435" y="1264"/>
                  </a:lnTo>
                  <a:lnTo>
                    <a:pt x="383" y="1242"/>
                  </a:lnTo>
                  <a:lnTo>
                    <a:pt x="332" y="1216"/>
                  </a:lnTo>
                  <a:lnTo>
                    <a:pt x="283" y="1185"/>
                  </a:lnTo>
                  <a:lnTo>
                    <a:pt x="238" y="1151"/>
                  </a:lnTo>
                  <a:lnTo>
                    <a:pt x="194" y="1112"/>
                  </a:lnTo>
                  <a:lnTo>
                    <a:pt x="155" y="1070"/>
                  </a:lnTo>
                  <a:lnTo>
                    <a:pt x="120" y="1024"/>
                  </a:lnTo>
                  <a:lnTo>
                    <a:pt x="89" y="976"/>
                  </a:lnTo>
                  <a:lnTo>
                    <a:pt x="63" y="926"/>
                  </a:lnTo>
                  <a:lnTo>
                    <a:pt x="40" y="875"/>
                  </a:lnTo>
                  <a:lnTo>
                    <a:pt x="23" y="820"/>
                  </a:lnTo>
                  <a:lnTo>
                    <a:pt x="11" y="765"/>
                  </a:lnTo>
                  <a:lnTo>
                    <a:pt x="4" y="709"/>
                  </a:lnTo>
                  <a:lnTo>
                    <a:pt x="0" y="652"/>
                  </a:lnTo>
                  <a:lnTo>
                    <a:pt x="4" y="593"/>
                  </a:lnTo>
                  <a:lnTo>
                    <a:pt x="11" y="537"/>
                  </a:lnTo>
                  <a:lnTo>
                    <a:pt x="23" y="482"/>
                  </a:lnTo>
                  <a:lnTo>
                    <a:pt x="40" y="428"/>
                  </a:lnTo>
                  <a:lnTo>
                    <a:pt x="63" y="376"/>
                  </a:lnTo>
                  <a:lnTo>
                    <a:pt x="89" y="326"/>
                  </a:lnTo>
                  <a:lnTo>
                    <a:pt x="120" y="279"/>
                  </a:lnTo>
                  <a:lnTo>
                    <a:pt x="155" y="233"/>
                  </a:lnTo>
                  <a:lnTo>
                    <a:pt x="194" y="191"/>
                  </a:lnTo>
                  <a:lnTo>
                    <a:pt x="238" y="152"/>
                  </a:lnTo>
                  <a:lnTo>
                    <a:pt x="283" y="117"/>
                  </a:lnTo>
                  <a:lnTo>
                    <a:pt x="332" y="87"/>
                  </a:lnTo>
                  <a:lnTo>
                    <a:pt x="383" y="60"/>
                  </a:lnTo>
                  <a:lnTo>
                    <a:pt x="435" y="39"/>
                  </a:lnTo>
                  <a:lnTo>
                    <a:pt x="490" y="22"/>
                  </a:lnTo>
                  <a:lnTo>
                    <a:pt x="546" y="10"/>
                  </a:lnTo>
                  <a:lnTo>
                    <a:pt x="603" y="2"/>
                  </a:lnTo>
                  <a:lnTo>
                    <a:pt x="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77" name="Shape 10177"/>
          <p:cNvGrpSpPr/>
          <p:nvPr/>
        </p:nvGrpSpPr>
        <p:grpSpPr>
          <a:xfrm flipH="1">
            <a:off x="3553425" y="469664"/>
            <a:ext cx="224582" cy="245815"/>
            <a:chOff x="6062663" y="2401888"/>
            <a:chExt cx="436563" cy="477837"/>
          </a:xfrm>
        </p:grpSpPr>
        <p:sp>
          <p:nvSpPr>
            <p:cNvPr id="10178" name="Shape 10178"/>
            <p:cNvSpPr/>
            <p:nvPr/>
          </p:nvSpPr>
          <p:spPr>
            <a:xfrm>
              <a:off x="6062663" y="2641600"/>
              <a:ext cx="436563" cy="238125"/>
            </a:xfrm>
            <a:custGeom>
              <a:avLst/>
              <a:gdLst/>
              <a:ahLst/>
              <a:cxnLst/>
              <a:rect l="0" t="0" r="0" b="0"/>
              <a:pathLst>
                <a:path w="3023" h="1645" extrusionOk="0">
                  <a:moveTo>
                    <a:pt x="543" y="708"/>
                  </a:moveTo>
                  <a:lnTo>
                    <a:pt x="522" y="710"/>
                  </a:lnTo>
                  <a:lnTo>
                    <a:pt x="504" y="718"/>
                  </a:lnTo>
                  <a:lnTo>
                    <a:pt x="488" y="729"/>
                  </a:lnTo>
                  <a:lnTo>
                    <a:pt x="476" y="745"/>
                  </a:lnTo>
                  <a:lnTo>
                    <a:pt x="468" y="764"/>
                  </a:lnTo>
                  <a:lnTo>
                    <a:pt x="465" y="785"/>
                  </a:lnTo>
                  <a:lnTo>
                    <a:pt x="465" y="1169"/>
                  </a:lnTo>
                  <a:lnTo>
                    <a:pt x="468" y="1189"/>
                  </a:lnTo>
                  <a:lnTo>
                    <a:pt x="476" y="1208"/>
                  </a:lnTo>
                  <a:lnTo>
                    <a:pt x="488" y="1223"/>
                  </a:lnTo>
                  <a:lnTo>
                    <a:pt x="504" y="1235"/>
                  </a:lnTo>
                  <a:lnTo>
                    <a:pt x="522" y="1243"/>
                  </a:lnTo>
                  <a:lnTo>
                    <a:pt x="543" y="1245"/>
                  </a:lnTo>
                  <a:lnTo>
                    <a:pt x="2481" y="1245"/>
                  </a:lnTo>
                  <a:lnTo>
                    <a:pt x="2502" y="1243"/>
                  </a:lnTo>
                  <a:lnTo>
                    <a:pt x="2519" y="1235"/>
                  </a:lnTo>
                  <a:lnTo>
                    <a:pt x="2535" y="1223"/>
                  </a:lnTo>
                  <a:lnTo>
                    <a:pt x="2548" y="1208"/>
                  </a:lnTo>
                  <a:lnTo>
                    <a:pt x="2555" y="1189"/>
                  </a:lnTo>
                  <a:lnTo>
                    <a:pt x="2558" y="1169"/>
                  </a:lnTo>
                  <a:lnTo>
                    <a:pt x="2558" y="785"/>
                  </a:lnTo>
                  <a:lnTo>
                    <a:pt x="2555" y="764"/>
                  </a:lnTo>
                  <a:lnTo>
                    <a:pt x="2548" y="745"/>
                  </a:lnTo>
                  <a:lnTo>
                    <a:pt x="2535" y="729"/>
                  </a:lnTo>
                  <a:lnTo>
                    <a:pt x="2519" y="718"/>
                  </a:lnTo>
                  <a:lnTo>
                    <a:pt x="2502" y="710"/>
                  </a:lnTo>
                  <a:lnTo>
                    <a:pt x="2481" y="708"/>
                  </a:lnTo>
                  <a:lnTo>
                    <a:pt x="543" y="708"/>
                  </a:lnTo>
                  <a:close/>
                  <a:moveTo>
                    <a:pt x="543" y="0"/>
                  </a:moveTo>
                  <a:lnTo>
                    <a:pt x="758" y="0"/>
                  </a:lnTo>
                  <a:lnTo>
                    <a:pt x="731" y="171"/>
                  </a:lnTo>
                  <a:lnTo>
                    <a:pt x="728" y="203"/>
                  </a:lnTo>
                  <a:lnTo>
                    <a:pt x="730" y="235"/>
                  </a:lnTo>
                  <a:lnTo>
                    <a:pt x="736" y="267"/>
                  </a:lnTo>
                  <a:lnTo>
                    <a:pt x="747" y="297"/>
                  </a:lnTo>
                  <a:lnTo>
                    <a:pt x="762" y="326"/>
                  </a:lnTo>
                  <a:lnTo>
                    <a:pt x="779" y="352"/>
                  </a:lnTo>
                  <a:lnTo>
                    <a:pt x="801" y="376"/>
                  </a:lnTo>
                  <a:lnTo>
                    <a:pt x="828" y="397"/>
                  </a:lnTo>
                  <a:lnTo>
                    <a:pt x="856" y="413"/>
                  </a:lnTo>
                  <a:lnTo>
                    <a:pt x="886" y="426"/>
                  </a:lnTo>
                  <a:lnTo>
                    <a:pt x="917" y="434"/>
                  </a:lnTo>
                  <a:lnTo>
                    <a:pt x="949" y="438"/>
                  </a:lnTo>
                  <a:lnTo>
                    <a:pt x="982" y="437"/>
                  </a:lnTo>
                  <a:lnTo>
                    <a:pt x="1013" y="432"/>
                  </a:lnTo>
                  <a:lnTo>
                    <a:pt x="1044" y="423"/>
                  </a:lnTo>
                  <a:lnTo>
                    <a:pt x="1075" y="408"/>
                  </a:lnTo>
                  <a:lnTo>
                    <a:pt x="1512" y="165"/>
                  </a:lnTo>
                  <a:lnTo>
                    <a:pt x="1949" y="408"/>
                  </a:lnTo>
                  <a:lnTo>
                    <a:pt x="1976" y="422"/>
                  </a:lnTo>
                  <a:lnTo>
                    <a:pt x="2004" y="431"/>
                  </a:lnTo>
                  <a:lnTo>
                    <a:pt x="2033" y="436"/>
                  </a:lnTo>
                  <a:lnTo>
                    <a:pt x="2063" y="438"/>
                  </a:lnTo>
                  <a:lnTo>
                    <a:pt x="2097" y="435"/>
                  </a:lnTo>
                  <a:lnTo>
                    <a:pt x="2132" y="428"/>
                  </a:lnTo>
                  <a:lnTo>
                    <a:pt x="2164" y="414"/>
                  </a:lnTo>
                  <a:lnTo>
                    <a:pt x="2196" y="397"/>
                  </a:lnTo>
                  <a:lnTo>
                    <a:pt x="2222" y="376"/>
                  </a:lnTo>
                  <a:lnTo>
                    <a:pt x="2244" y="352"/>
                  </a:lnTo>
                  <a:lnTo>
                    <a:pt x="2262" y="326"/>
                  </a:lnTo>
                  <a:lnTo>
                    <a:pt x="2276" y="297"/>
                  </a:lnTo>
                  <a:lnTo>
                    <a:pt x="2287" y="267"/>
                  </a:lnTo>
                  <a:lnTo>
                    <a:pt x="2293" y="235"/>
                  </a:lnTo>
                  <a:lnTo>
                    <a:pt x="2295" y="203"/>
                  </a:lnTo>
                  <a:lnTo>
                    <a:pt x="2292" y="171"/>
                  </a:lnTo>
                  <a:lnTo>
                    <a:pt x="2265" y="0"/>
                  </a:lnTo>
                  <a:lnTo>
                    <a:pt x="2481" y="0"/>
                  </a:lnTo>
                  <a:lnTo>
                    <a:pt x="2507" y="2"/>
                  </a:lnTo>
                  <a:lnTo>
                    <a:pt x="2532" y="9"/>
                  </a:lnTo>
                  <a:lnTo>
                    <a:pt x="2555" y="19"/>
                  </a:lnTo>
                  <a:lnTo>
                    <a:pt x="2577" y="34"/>
                  </a:lnTo>
                  <a:lnTo>
                    <a:pt x="2965" y="341"/>
                  </a:lnTo>
                  <a:lnTo>
                    <a:pt x="2985" y="361"/>
                  </a:lnTo>
                  <a:lnTo>
                    <a:pt x="3001" y="383"/>
                  </a:lnTo>
                  <a:lnTo>
                    <a:pt x="3013" y="408"/>
                  </a:lnTo>
                  <a:lnTo>
                    <a:pt x="3020" y="434"/>
                  </a:lnTo>
                  <a:lnTo>
                    <a:pt x="3023" y="462"/>
                  </a:lnTo>
                  <a:lnTo>
                    <a:pt x="3023" y="1491"/>
                  </a:lnTo>
                  <a:lnTo>
                    <a:pt x="3020" y="1522"/>
                  </a:lnTo>
                  <a:lnTo>
                    <a:pt x="3011" y="1551"/>
                  </a:lnTo>
                  <a:lnTo>
                    <a:pt x="2997" y="1577"/>
                  </a:lnTo>
                  <a:lnTo>
                    <a:pt x="2977" y="1600"/>
                  </a:lnTo>
                  <a:lnTo>
                    <a:pt x="2955" y="1619"/>
                  </a:lnTo>
                  <a:lnTo>
                    <a:pt x="2929" y="1633"/>
                  </a:lnTo>
                  <a:lnTo>
                    <a:pt x="2900" y="1641"/>
                  </a:lnTo>
                  <a:lnTo>
                    <a:pt x="2868" y="1645"/>
                  </a:lnTo>
                  <a:lnTo>
                    <a:pt x="155" y="1645"/>
                  </a:lnTo>
                  <a:lnTo>
                    <a:pt x="124" y="1641"/>
                  </a:lnTo>
                  <a:lnTo>
                    <a:pt x="95" y="1633"/>
                  </a:lnTo>
                  <a:lnTo>
                    <a:pt x="68" y="1619"/>
                  </a:lnTo>
                  <a:lnTo>
                    <a:pt x="46" y="1600"/>
                  </a:lnTo>
                  <a:lnTo>
                    <a:pt x="26" y="1577"/>
                  </a:lnTo>
                  <a:lnTo>
                    <a:pt x="13" y="1551"/>
                  </a:lnTo>
                  <a:lnTo>
                    <a:pt x="3" y="1522"/>
                  </a:lnTo>
                  <a:lnTo>
                    <a:pt x="0" y="1491"/>
                  </a:lnTo>
                  <a:lnTo>
                    <a:pt x="0" y="462"/>
                  </a:lnTo>
                  <a:lnTo>
                    <a:pt x="3" y="434"/>
                  </a:lnTo>
                  <a:lnTo>
                    <a:pt x="10" y="408"/>
                  </a:lnTo>
                  <a:lnTo>
                    <a:pt x="22" y="383"/>
                  </a:lnTo>
                  <a:lnTo>
                    <a:pt x="39" y="361"/>
                  </a:lnTo>
                  <a:lnTo>
                    <a:pt x="59" y="341"/>
                  </a:lnTo>
                  <a:lnTo>
                    <a:pt x="446" y="34"/>
                  </a:lnTo>
                  <a:lnTo>
                    <a:pt x="467" y="19"/>
                  </a:lnTo>
                  <a:lnTo>
                    <a:pt x="491" y="9"/>
                  </a:lnTo>
                  <a:lnTo>
                    <a:pt x="516" y="2"/>
                  </a:lnTo>
                  <a:lnTo>
                    <a:pt x="5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79" name="Shape 10179"/>
            <p:cNvSpPr/>
            <p:nvPr/>
          </p:nvSpPr>
          <p:spPr>
            <a:xfrm>
              <a:off x="6140451" y="2401888"/>
              <a:ext cx="279400" cy="280988"/>
            </a:xfrm>
            <a:custGeom>
              <a:avLst/>
              <a:gdLst/>
              <a:ahLst/>
              <a:cxnLst/>
              <a:rect l="0" t="0" r="0" b="0"/>
              <a:pathLst>
                <a:path w="1936" h="1948" extrusionOk="0">
                  <a:moveTo>
                    <a:pt x="1016" y="622"/>
                  </a:moveTo>
                  <a:lnTo>
                    <a:pt x="997" y="624"/>
                  </a:lnTo>
                  <a:lnTo>
                    <a:pt x="981" y="630"/>
                  </a:lnTo>
                  <a:lnTo>
                    <a:pt x="968" y="638"/>
                  </a:lnTo>
                  <a:lnTo>
                    <a:pt x="957" y="649"/>
                  </a:lnTo>
                  <a:lnTo>
                    <a:pt x="948" y="662"/>
                  </a:lnTo>
                  <a:lnTo>
                    <a:pt x="939" y="676"/>
                  </a:lnTo>
                  <a:lnTo>
                    <a:pt x="931" y="692"/>
                  </a:lnTo>
                  <a:lnTo>
                    <a:pt x="923" y="708"/>
                  </a:lnTo>
                  <a:lnTo>
                    <a:pt x="913" y="723"/>
                  </a:lnTo>
                  <a:lnTo>
                    <a:pt x="901" y="738"/>
                  </a:lnTo>
                  <a:lnTo>
                    <a:pt x="887" y="752"/>
                  </a:lnTo>
                  <a:lnTo>
                    <a:pt x="870" y="765"/>
                  </a:lnTo>
                  <a:lnTo>
                    <a:pt x="849" y="774"/>
                  </a:lnTo>
                  <a:lnTo>
                    <a:pt x="824" y="782"/>
                  </a:lnTo>
                  <a:lnTo>
                    <a:pt x="780" y="791"/>
                  </a:lnTo>
                  <a:lnTo>
                    <a:pt x="757" y="796"/>
                  </a:lnTo>
                  <a:lnTo>
                    <a:pt x="737" y="802"/>
                  </a:lnTo>
                  <a:lnTo>
                    <a:pt x="721" y="808"/>
                  </a:lnTo>
                  <a:lnTo>
                    <a:pt x="710" y="817"/>
                  </a:lnTo>
                  <a:lnTo>
                    <a:pt x="703" y="827"/>
                  </a:lnTo>
                  <a:lnTo>
                    <a:pt x="697" y="841"/>
                  </a:lnTo>
                  <a:lnTo>
                    <a:pt x="696" y="857"/>
                  </a:lnTo>
                  <a:lnTo>
                    <a:pt x="697" y="876"/>
                  </a:lnTo>
                  <a:lnTo>
                    <a:pt x="702" y="891"/>
                  </a:lnTo>
                  <a:lnTo>
                    <a:pt x="708" y="901"/>
                  </a:lnTo>
                  <a:lnTo>
                    <a:pt x="716" y="909"/>
                  </a:lnTo>
                  <a:lnTo>
                    <a:pt x="728" y="915"/>
                  </a:lnTo>
                  <a:lnTo>
                    <a:pt x="740" y="918"/>
                  </a:lnTo>
                  <a:lnTo>
                    <a:pt x="756" y="919"/>
                  </a:lnTo>
                  <a:lnTo>
                    <a:pt x="907" y="919"/>
                  </a:lnTo>
                  <a:lnTo>
                    <a:pt x="907" y="1359"/>
                  </a:lnTo>
                  <a:lnTo>
                    <a:pt x="908" y="1380"/>
                  </a:lnTo>
                  <a:lnTo>
                    <a:pt x="911" y="1400"/>
                  </a:lnTo>
                  <a:lnTo>
                    <a:pt x="917" y="1418"/>
                  </a:lnTo>
                  <a:lnTo>
                    <a:pt x="927" y="1432"/>
                  </a:lnTo>
                  <a:lnTo>
                    <a:pt x="938" y="1445"/>
                  </a:lnTo>
                  <a:lnTo>
                    <a:pt x="954" y="1453"/>
                  </a:lnTo>
                  <a:lnTo>
                    <a:pt x="973" y="1458"/>
                  </a:lnTo>
                  <a:lnTo>
                    <a:pt x="995" y="1461"/>
                  </a:lnTo>
                  <a:lnTo>
                    <a:pt x="1018" y="1458"/>
                  </a:lnTo>
                  <a:lnTo>
                    <a:pt x="1037" y="1453"/>
                  </a:lnTo>
                  <a:lnTo>
                    <a:pt x="1053" y="1445"/>
                  </a:lnTo>
                  <a:lnTo>
                    <a:pt x="1064" y="1432"/>
                  </a:lnTo>
                  <a:lnTo>
                    <a:pt x="1073" y="1418"/>
                  </a:lnTo>
                  <a:lnTo>
                    <a:pt x="1080" y="1400"/>
                  </a:lnTo>
                  <a:lnTo>
                    <a:pt x="1083" y="1380"/>
                  </a:lnTo>
                  <a:lnTo>
                    <a:pt x="1084" y="1359"/>
                  </a:lnTo>
                  <a:lnTo>
                    <a:pt x="1084" y="701"/>
                  </a:lnTo>
                  <a:lnTo>
                    <a:pt x="1083" y="679"/>
                  </a:lnTo>
                  <a:lnTo>
                    <a:pt x="1079" y="662"/>
                  </a:lnTo>
                  <a:lnTo>
                    <a:pt x="1072" y="648"/>
                  </a:lnTo>
                  <a:lnTo>
                    <a:pt x="1064" y="638"/>
                  </a:lnTo>
                  <a:lnTo>
                    <a:pt x="1054" y="631"/>
                  </a:lnTo>
                  <a:lnTo>
                    <a:pt x="1042" y="625"/>
                  </a:lnTo>
                  <a:lnTo>
                    <a:pt x="1029" y="623"/>
                  </a:lnTo>
                  <a:lnTo>
                    <a:pt x="1016" y="622"/>
                  </a:lnTo>
                  <a:close/>
                  <a:moveTo>
                    <a:pt x="968" y="0"/>
                  </a:moveTo>
                  <a:lnTo>
                    <a:pt x="985" y="2"/>
                  </a:lnTo>
                  <a:lnTo>
                    <a:pt x="1002" y="9"/>
                  </a:lnTo>
                  <a:lnTo>
                    <a:pt x="1016" y="17"/>
                  </a:lnTo>
                  <a:lnTo>
                    <a:pt x="1028" y="29"/>
                  </a:lnTo>
                  <a:lnTo>
                    <a:pt x="1038" y="45"/>
                  </a:lnTo>
                  <a:lnTo>
                    <a:pt x="1296" y="598"/>
                  </a:lnTo>
                  <a:lnTo>
                    <a:pt x="1871" y="687"/>
                  </a:lnTo>
                  <a:lnTo>
                    <a:pt x="1892" y="693"/>
                  </a:lnTo>
                  <a:lnTo>
                    <a:pt x="1909" y="703"/>
                  </a:lnTo>
                  <a:lnTo>
                    <a:pt x="1923" y="719"/>
                  </a:lnTo>
                  <a:lnTo>
                    <a:pt x="1933" y="738"/>
                  </a:lnTo>
                  <a:lnTo>
                    <a:pt x="1936" y="754"/>
                  </a:lnTo>
                  <a:lnTo>
                    <a:pt x="1936" y="771"/>
                  </a:lnTo>
                  <a:lnTo>
                    <a:pt x="1933" y="788"/>
                  </a:lnTo>
                  <a:lnTo>
                    <a:pt x="1925" y="802"/>
                  </a:lnTo>
                  <a:lnTo>
                    <a:pt x="1915" y="816"/>
                  </a:lnTo>
                  <a:lnTo>
                    <a:pt x="1496" y="1248"/>
                  </a:lnTo>
                  <a:lnTo>
                    <a:pt x="1595" y="1859"/>
                  </a:lnTo>
                  <a:lnTo>
                    <a:pt x="1596" y="1877"/>
                  </a:lnTo>
                  <a:lnTo>
                    <a:pt x="1593" y="1893"/>
                  </a:lnTo>
                  <a:lnTo>
                    <a:pt x="1586" y="1909"/>
                  </a:lnTo>
                  <a:lnTo>
                    <a:pt x="1576" y="1922"/>
                  </a:lnTo>
                  <a:lnTo>
                    <a:pt x="1563" y="1934"/>
                  </a:lnTo>
                  <a:lnTo>
                    <a:pt x="1549" y="1942"/>
                  </a:lnTo>
                  <a:lnTo>
                    <a:pt x="1534" y="1946"/>
                  </a:lnTo>
                  <a:lnTo>
                    <a:pt x="1519" y="1948"/>
                  </a:lnTo>
                  <a:lnTo>
                    <a:pt x="1499" y="1945"/>
                  </a:lnTo>
                  <a:lnTo>
                    <a:pt x="1481" y="1938"/>
                  </a:lnTo>
                  <a:lnTo>
                    <a:pt x="968" y="1653"/>
                  </a:lnTo>
                  <a:lnTo>
                    <a:pt x="454" y="1938"/>
                  </a:lnTo>
                  <a:lnTo>
                    <a:pt x="439" y="1945"/>
                  </a:lnTo>
                  <a:lnTo>
                    <a:pt x="422" y="1948"/>
                  </a:lnTo>
                  <a:lnTo>
                    <a:pt x="404" y="1947"/>
                  </a:lnTo>
                  <a:lnTo>
                    <a:pt x="387" y="1942"/>
                  </a:lnTo>
                  <a:lnTo>
                    <a:pt x="373" y="1934"/>
                  </a:lnTo>
                  <a:lnTo>
                    <a:pt x="359" y="1922"/>
                  </a:lnTo>
                  <a:lnTo>
                    <a:pt x="350" y="1909"/>
                  </a:lnTo>
                  <a:lnTo>
                    <a:pt x="342" y="1893"/>
                  </a:lnTo>
                  <a:lnTo>
                    <a:pt x="339" y="1877"/>
                  </a:lnTo>
                  <a:lnTo>
                    <a:pt x="340" y="1859"/>
                  </a:lnTo>
                  <a:lnTo>
                    <a:pt x="440" y="1247"/>
                  </a:lnTo>
                  <a:lnTo>
                    <a:pt x="21" y="816"/>
                  </a:lnTo>
                  <a:lnTo>
                    <a:pt x="10" y="802"/>
                  </a:lnTo>
                  <a:lnTo>
                    <a:pt x="3" y="788"/>
                  </a:lnTo>
                  <a:lnTo>
                    <a:pt x="0" y="771"/>
                  </a:lnTo>
                  <a:lnTo>
                    <a:pt x="0" y="754"/>
                  </a:lnTo>
                  <a:lnTo>
                    <a:pt x="3" y="738"/>
                  </a:lnTo>
                  <a:lnTo>
                    <a:pt x="12" y="719"/>
                  </a:lnTo>
                  <a:lnTo>
                    <a:pt x="26" y="703"/>
                  </a:lnTo>
                  <a:lnTo>
                    <a:pt x="44" y="693"/>
                  </a:lnTo>
                  <a:lnTo>
                    <a:pt x="65" y="687"/>
                  </a:lnTo>
                  <a:lnTo>
                    <a:pt x="640" y="598"/>
                  </a:lnTo>
                  <a:lnTo>
                    <a:pt x="897" y="45"/>
                  </a:lnTo>
                  <a:lnTo>
                    <a:pt x="907" y="29"/>
                  </a:lnTo>
                  <a:lnTo>
                    <a:pt x="918" y="17"/>
                  </a:lnTo>
                  <a:lnTo>
                    <a:pt x="933" y="9"/>
                  </a:lnTo>
                  <a:lnTo>
                    <a:pt x="950" y="2"/>
                  </a:lnTo>
                  <a:lnTo>
                    <a:pt x="9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80" name="Shape 10180"/>
          <p:cNvGrpSpPr/>
          <p:nvPr/>
        </p:nvGrpSpPr>
        <p:grpSpPr>
          <a:xfrm flipH="1">
            <a:off x="908135" y="469663"/>
            <a:ext cx="233565" cy="245816"/>
            <a:chOff x="5638800" y="1503363"/>
            <a:chExt cx="454025" cy="477838"/>
          </a:xfrm>
        </p:grpSpPr>
        <p:sp>
          <p:nvSpPr>
            <p:cNvPr id="10181" name="Shape 10181"/>
            <p:cNvSpPr/>
            <p:nvPr/>
          </p:nvSpPr>
          <p:spPr>
            <a:xfrm>
              <a:off x="5638800" y="1839913"/>
              <a:ext cx="107950" cy="141288"/>
            </a:xfrm>
            <a:custGeom>
              <a:avLst/>
              <a:gdLst/>
              <a:ahLst/>
              <a:cxnLst/>
              <a:rect l="0" t="0" r="0" b="0"/>
              <a:pathLst>
                <a:path w="752" h="979" extrusionOk="0">
                  <a:moveTo>
                    <a:pt x="150" y="0"/>
                  </a:moveTo>
                  <a:lnTo>
                    <a:pt x="601" y="0"/>
                  </a:lnTo>
                  <a:lnTo>
                    <a:pt x="632" y="3"/>
                  </a:lnTo>
                  <a:lnTo>
                    <a:pt x="660" y="12"/>
                  </a:lnTo>
                  <a:lnTo>
                    <a:pt x="685" y="26"/>
                  </a:lnTo>
                  <a:lnTo>
                    <a:pt x="708" y="45"/>
                  </a:lnTo>
                  <a:lnTo>
                    <a:pt x="726" y="67"/>
                  </a:lnTo>
                  <a:lnTo>
                    <a:pt x="741" y="93"/>
                  </a:lnTo>
                  <a:lnTo>
                    <a:pt x="749" y="121"/>
                  </a:lnTo>
                  <a:lnTo>
                    <a:pt x="752" y="151"/>
                  </a:lnTo>
                  <a:lnTo>
                    <a:pt x="752" y="828"/>
                  </a:lnTo>
                  <a:lnTo>
                    <a:pt x="749" y="858"/>
                  </a:lnTo>
                  <a:lnTo>
                    <a:pt x="741" y="886"/>
                  </a:lnTo>
                  <a:lnTo>
                    <a:pt x="726" y="912"/>
                  </a:lnTo>
                  <a:lnTo>
                    <a:pt x="708" y="934"/>
                  </a:lnTo>
                  <a:lnTo>
                    <a:pt x="685" y="953"/>
                  </a:lnTo>
                  <a:lnTo>
                    <a:pt x="660" y="966"/>
                  </a:lnTo>
                  <a:lnTo>
                    <a:pt x="632" y="976"/>
                  </a:lnTo>
                  <a:lnTo>
                    <a:pt x="601" y="979"/>
                  </a:lnTo>
                  <a:lnTo>
                    <a:pt x="150" y="979"/>
                  </a:lnTo>
                  <a:lnTo>
                    <a:pt x="120" y="976"/>
                  </a:lnTo>
                  <a:lnTo>
                    <a:pt x="92" y="966"/>
                  </a:lnTo>
                  <a:lnTo>
                    <a:pt x="67" y="953"/>
                  </a:lnTo>
                  <a:lnTo>
                    <a:pt x="44" y="934"/>
                  </a:lnTo>
                  <a:lnTo>
                    <a:pt x="26" y="912"/>
                  </a:lnTo>
                  <a:lnTo>
                    <a:pt x="11" y="886"/>
                  </a:lnTo>
                  <a:lnTo>
                    <a:pt x="3" y="858"/>
                  </a:lnTo>
                  <a:lnTo>
                    <a:pt x="0" y="828"/>
                  </a:lnTo>
                  <a:lnTo>
                    <a:pt x="0" y="151"/>
                  </a:lnTo>
                  <a:lnTo>
                    <a:pt x="3" y="121"/>
                  </a:lnTo>
                  <a:lnTo>
                    <a:pt x="11" y="93"/>
                  </a:lnTo>
                  <a:lnTo>
                    <a:pt x="26" y="67"/>
                  </a:lnTo>
                  <a:lnTo>
                    <a:pt x="44" y="45"/>
                  </a:lnTo>
                  <a:lnTo>
                    <a:pt x="67" y="26"/>
                  </a:lnTo>
                  <a:lnTo>
                    <a:pt x="92" y="12"/>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82" name="Shape 10182"/>
            <p:cNvSpPr/>
            <p:nvPr/>
          </p:nvSpPr>
          <p:spPr>
            <a:xfrm>
              <a:off x="5807075" y="1763713"/>
              <a:ext cx="107950" cy="217488"/>
            </a:xfrm>
            <a:custGeom>
              <a:avLst/>
              <a:gdLst/>
              <a:ahLst/>
              <a:cxnLst/>
              <a:rect l="0" t="0" r="0" b="0"/>
              <a:pathLst>
                <a:path w="752" h="1505" extrusionOk="0">
                  <a:moveTo>
                    <a:pt x="151" y="0"/>
                  </a:moveTo>
                  <a:lnTo>
                    <a:pt x="602" y="0"/>
                  </a:lnTo>
                  <a:lnTo>
                    <a:pt x="632" y="3"/>
                  </a:lnTo>
                  <a:lnTo>
                    <a:pt x="660" y="12"/>
                  </a:lnTo>
                  <a:lnTo>
                    <a:pt x="686" y="26"/>
                  </a:lnTo>
                  <a:lnTo>
                    <a:pt x="708" y="44"/>
                  </a:lnTo>
                  <a:lnTo>
                    <a:pt x="727" y="66"/>
                  </a:lnTo>
                  <a:lnTo>
                    <a:pt x="740" y="92"/>
                  </a:lnTo>
                  <a:lnTo>
                    <a:pt x="749" y="120"/>
                  </a:lnTo>
                  <a:lnTo>
                    <a:pt x="752" y="151"/>
                  </a:lnTo>
                  <a:lnTo>
                    <a:pt x="752" y="1354"/>
                  </a:lnTo>
                  <a:lnTo>
                    <a:pt x="749" y="1384"/>
                  </a:lnTo>
                  <a:lnTo>
                    <a:pt x="740" y="1412"/>
                  </a:lnTo>
                  <a:lnTo>
                    <a:pt x="727" y="1438"/>
                  </a:lnTo>
                  <a:lnTo>
                    <a:pt x="708" y="1460"/>
                  </a:lnTo>
                  <a:lnTo>
                    <a:pt x="686" y="1479"/>
                  </a:lnTo>
                  <a:lnTo>
                    <a:pt x="660" y="1492"/>
                  </a:lnTo>
                  <a:lnTo>
                    <a:pt x="632" y="1502"/>
                  </a:lnTo>
                  <a:lnTo>
                    <a:pt x="602" y="1505"/>
                  </a:lnTo>
                  <a:lnTo>
                    <a:pt x="151" y="1505"/>
                  </a:lnTo>
                  <a:lnTo>
                    <a:pt x="121" y="1502"/>
                  </a:lnTo>
                  <a:lnTo>
                    <a:pt x="92" y="1492"/>
                  </a:lnTo>
                  <a:lnTo>
                    <a:pt x="66" y="1479"/>
                  </a:lnTo>
                  <a:lnTo>
                    <a:pt x="45" y="1460"/>
                  </a:lnTo>
                  <a:lnTo>
                    <a:pt x="26" y="1438"/>
                  </a:lnTo>
                  <a:lnTo>
                    <a:pt x="12" y="1412"/>
                  </a:lnTo>
                  <a:lnTo>
                    <a:pt x="3" y="1384"/>
                  </a:lnTo>
                  <a:lnTo>
                    <a:pt x="0" y="1354"/>
                  </a:lnTo>
                  <a:lnTo>
                    <a:pt x="0" y="151"/>
                  </a:lnTo>
                  <a:lnTo>
                    <a:pt x="3" y="120"/>
                  </a:lnTo>
                  <a:lnTo>
                    <a:pt x="12" y="92"/>
                  </a:lnTo>
                  <a:lnTo>
                    <a:pt x="26" y="66"/>
                  </a:lnTo>
                  <a:lnTo>
                    <a:pt x="45" y="44"/>
                  </a:lnTo>
                  <a:lnTo>
                    <a:pt x="66" y="26"/>
                  </a:lnTo>
                  <a:lnTo>
                    <a:pt x="92"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83" name="Shape 10183"/>
            <p:cNvSpPr/>
            <p:nvPr/>
          </p:nvSpPr>
          <p:spPr>
            <a:xfrm>
              <a:off x="5975350" y="1677988"/>
              <a:ext cx="107950" cy="303213"/>
            </a:xfrm>
            <a:custGeom>
              <a:avLst/>
              <a:gdLst/>
              <a:ahLst/>
              <a:cxnLst/>
              <a:rect l="0" t="0" r="0" b="0"/>
              <a:pathLst>
                <a:path w="752" h="2106" extrusionOk="0">
                  <a:moveTo>
                    <a:pt x="150" y="0"/>
                  </a:moveTo>
                  <a:lnTo>
                    <a:pt x="601" y="0"/>
                  </a:lnTo>
                  <a:lnTo>
                    <a:pt x="631" y="3"/>
                  </a:lnTo>
                  <a:lnTo>
                    <a:pt x="659" y="11"/>
                  </a:lnTo>
                  <a:lnTo>
                    <a:pt x="685" y="25"/>
                  </a:lnTo>
                  <a:lnTo>
                    <a:pt x="707" y="43"/>
                  </a:lnTo>
                  <a:lnTo>
                    <a:pt x="726" y="66"/>
                  </a:lnTo>
                  <a:lnTo>
                    <a:pt x="739" y="91"/>
                  </a:lnTo>
                  <a:lnTo>
                    <a:pt x="749" y="119"/>
                  </a:lnTo>
                  <a:lnTo>
                    <a:pt x="752" y="149"/>
                  </a:lnTo>
                  <a:lnTo>
                    <a:pt x="752" y="1955"/>
                  </a:lnTo>
                  <a:lnTo>
                    <a:pt x="749" y="1985"/>
                  </a:lnTo>
                  <a:lnTo>
                    <a:pt x="739" y="2013"/>
                  </a:lnTo>
                  <a:lnTo>
                    <a:pt x="726" y="2039"/>
                  </a:lnTo>
                  <a:lnTo>
                    <a:pt x="707" y="2061"/>
                  </a:lnTo>
                  <a:lnTo>
                    <a:pt x="685" y="2080"/>
                  </a:lnTo>
                  <a:lnTo>
                    <a:pt x="659" y="2093"/>
                  </a:lnTo>
                  <a:lnTo>
                    <a:pt x="631" y="2103"/>
                  </a:lnTo>
                  <a:lnTo>
                    <a:pt x="601" y="2106"/>
                  </a:lnTo>
                  <a:lnTo>
                    <a:pt x="150" y="2106"/>
                  </a:lnTo>
                  <a:lnTo>
                    <a:pt x="119" y="2103"/>
                  </a:lnTo>
                  <a:lnTo>
                    <a:pt x="91" y="2093"/>
                  </a:lnTo>
                  <a:lnTo>
                    <a:pt x="65" y="2080"/>
                  </a:lnTo>
                  <a:lnTo>
                    <a:pt x="44" y="2061"/>
                  </a:lnTo>
                  <a:lnTo>
                    <a:pt x="25" y="2039"/>
                  </a:lnTo>
                  <a:lnTo>
                    <a:pt x="11" y="2013"/>
                  </a:lnTo>
                  <a:lnTo>
                    <a:pt x="3" y="1985"/>
                  </a:lnTo>
                  <a:lnTo>
                    <a:pt x="0" y="1955"/>
                  </a:lnTo>
                  <a:lnTo>
                    <a:pt x="0" y="149"/>
                  </a:lnTo>
                  <a:lnTo>
                    <a:pt x="3" y="119"/>
                  </a:lnTo>
                  <a:lnTo>
                    <a:pt x="11" y="91"/>
                  </a:lnTo>
                  <a:lnTo>
                    <a:pt x="25" y="66"/>
                  </a:lnTo>
                  <a:lnTo>
                    <a:pt x="44" y="43"/>
                  </a:lnTo>
                  <a:lnTo>
                    <a:pt x="65" y="25"/>
                  </a:lnTo>
                  <a:lnTo>
                    <a:pt x="91" y="11"/>
                  </a:lnTo>
                  <a:lnTo>
                    <a:pt x="119"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84" name="Shape 10184"/>
            <p:cNvSpPr/>
            <p:nvPr/>
          </p:nvSpPr>
          <p:spPr>
            <a:xfrm>
              <a:off x="6013450" y="1503363"/>
              <a:ext cx="31750" cy="31750"/>
            </a:xfrm>
            <a:custGeom>
              <a:avLst/>
              <a:gdLst/>
              <a:ahLst/>
              <a:cxnLst/>
              <a:rect l="0" t="0" r="0" b="0"/>
              <a:pathLst>
                <a:path w="214" h="215" extrusionOk="0">
                  <a:moveTo>
                    <a:pt x="107" y="0"/>
                  </a:moveTo>
                  <a:lnTo>
                    <a:pt x="107" y="0"/>
                  </a:lnTo>
                  <a:lnTo>
                    <a:pt x="132" y="3"/>
                  </a:lnTo>
                  <a:lnTo>
                    <a:pt x="154" y="11"/>
                  </a:lnTo>
                  <a:lnTo>
                    <a:pt x="175" y="23"/>
                  </a:lnTo>
                  <a:lnTo>
                    <a:pt x="192" y="40"/>
                  </a:lnTo>
                  <a:lnTo>
                    <a:pt x="204" y="61"/>
                  </a:lnTo>
                  <a:lnTo>
                    <a:pt x="212" y="83"/>
                  </a:lnTo>
                  <a:lnTo>
                    <a:pt x="214" y="107"/>
                  </a:lnTo>
                  <a:lnTo>
                    <a:pt x="212" y="132"/>
                  </a:lnTo>
                  <a:lnTo>
                    <a:pt x="204" y="154"/>
                  </a:lnTo>
                  <a:lnTo>
                    <a:pt x="192" y="174"/>
                  </a:lnTo>
                  <a:lnTo>
                    <a:pt x="175" y="191"/>
                  </a:lnTo>
                  <a:lnTo>
                    <a:pt x="154" y="203"/>
                  </a:lnTo>
                  <a:lnTo>
                    <a:pt x="132" y="211"/>
                  </a:lnTo>
                  <a:lnTo>
                    <a:pt x="107" y="215"/>
                  </a:lnTo>
                  <a:lnTo>
                    <a:pt x="83" y="211"/>
                  </a:lnTo>
                  <a:lnTo>
                    <a:pt x="60" y="203"/>
                  </a:lnTo>
                  <a:lnTo>
                    <a:pt x="41" y="191"/>
                  </a:lnTo>
                  <a:lnTo>
                    <a:pt x="24" y="174"/>
                  </a:lnTo>
                  <a:lnTo>
                    <a:pt x="12" y="154"/>
                  </a:lnTo>
                  <a:lnTo>
                    <a:pt x="3" y="132"/>
                  </a:lnTo>
                  <a:lnTo>
                    <a:pt x="0" y="107"/>
                  </a:lnTo>
                  <a:lnTo>
                    <a:pt x="3" y="83"/>
                  </a:lnTo>
                  <a:lnTo>
                    <a:pt x="12" y="61"/>
                  </a:lnTo>
                  <a:lnTo>
                    <a:pt x="24" y="40"/>
                  </a:lnTo>
                  <a:lnTo>
                    <a:pt x="41" y="23"/>
                  </a:lnTo>
                  <a:lnTo>
                    <a:pt x="60" y="11"/>
                  </a:lnTo>
                  <a:lnTo>
                    <a:pt x="83" y="3"/>
                  </a:lnTo>
                  <a:lnTo>
                    <a:pt x="1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85" name="Shape 10185"/>
            <p:cNvSpPr/>
            <p:nvPr/>
          </p:nvSpPr>
          <p:spPr>
            <a:xfrm>
              <a:off x="5965825" y="1511300"/>
              <a:ext cx="127000" cy="152400"/>
            </a:xfrm>
            <a:custGeom>
              <a:avLst/>
              <a:gdLst/>
              <a:ahLst/>
              <a:cxnLst/>
              <a:rect l="0" t="0" r="0" b="0"/>
              <a:pathLst>
                <a:path w="875" h="1055" extrusionOk="0">
                  <a:moveTo>
                    <a:pt x="808" y="0"/>
                  </a:moveTo>
                  <a:lnTo>
                    <a:pt x="823" y="0"/>
                  </a:lnTo>
                  <a:lnTo>
                    <a:pt x="838" y="4"/>
                  </a:lnTo>
                  <a:lnTo>
                    <a:pt x="851" y="12"/>
                  </a:lnTo>
                  <a:lnTo>
                    <a:pt x="863" y="24"/>
                  </a:lnTo>
                  <a:lnTo>
                    <a:pt x="871" y="38"/>
                  </a:lnTo>
                  <a:lnTo>
                    <a:pt x="875" y="53"/>
                  </a:lnTo>
                  <a:lnTo>
                    <a:pt x="874" y="68"/>
                  </a:lnTo>
                  <a:lnTo>
                    <a:pt x="870" y="83"/>
                  </a:lnTo>
                  <a:lnTo>
                    <a:pt x="863" y="97"/>
                  </a:lnTo>
                  <a:lnTo>
                    <a:pt x="850" y="108"/>
                  </a:lnTo>
                  <a:lnTo>
                    <a:pt x="589" y="304"/>
                  </a:lnTo>
                  <a:lnTo>
                    <a:pt x="573" y="312"/>
                  </a:lnTo>
                  <a:lnTo>
                    <a:pt x="555" y="316"/>
                  </a:lnTo>
                  <a:lnTo>
                    <a:pt x="555" y="588"/>
                  </a:lnTo>
                  <a:lnTo>
                    <a:pt x="666" y="978"/>
                  </a:lnTo>
                  <a:lnTo>
                    <a:pt x="668" y="993"/>
                  </a:lnTo>
                  <a:lnTo>
                    <a:pt x="666" y="1009"/>
                  </a:lnTo>
                  <a:lnTo>
                    <a:pt x="661" y="1024"/>
                  </a:lnTo>
                  <a:lnTo>
                    <a:pt x="652" y="1036"/>
                  </a:lnTo>
                  <a:lnTo>
                    <a:pt x="639" y="1045"/>
                  </a:lnTo>
                  <a:lnTo>
                    <a:pt x="625" y="1053"/>
                  </a:lnTo>
                  <a:lnTo>
                    <a:pt x="616" y="1054"/>
                  </a:lnTo>
                  <a:lnTo>
                    <a:pt x="608" y="1055"/>
                  </a:lnTo>
                  <a:lnTo>
                    <a:pt x="592" y="1053"/>
                  </a:lnTo>
                  <a:lnTo>
                    <a:pt x="579" y="1046"/>
                  </a:lnTo>
                  <a:lnTo>
                    <a:pt x="566" y="1038"/>
                  </a:lnTo>
                  <a:lnTo>
                    <a:pt x="556" y="1026"/>
                  </a:lnTo>
                  <a:lnTo>
                    <a:pt x="550" y="1011"/>
                  </a:lnTo>
                  <a:lnTo>
                    <a:pt x="437" y="617"/>
                  </a:lnTo>
                  <a:lnTo>
                    <a:pt x="325" y="1011"/>
                  </a:lnTo>
                  <a:lnTo>
                    <a:pt x="319" y="1026"/>
                  </a:lnTo>
                  <a:lnTo>
                    <a:pt x="309" y="1038"/>
                  </a:lnTo>
                  <a:lnTo>
                    <a:pt x="297" y="1046"/>
                  </a:lnTo>
                  <a:lnTo>
                    <a:pt x="282" y="1053"/>
                  </a:lnTo>
                  <a:lnTo>
                    <a:pt x="267" y="1055"/>
                  </a:lnTo>
                  <a:lnTo>
                    <a:pt x="258" y="1054"/>
                  </a:lnTo>
                  <a:lnTo>
                    <a:pt x="250" y="1053"/>
                  </a:lnTo>
                  <a:lnTo>
                    <a:pt x="236" y="1045"/>
                  </a:lnTo>
                  <a:lnTo>
                    <a:pt x="223" y="1036"/>
                  </a:lnTo>
                  <a:lnTo>
                    <a:pt x="215" y="1024"/>
                  </a:lnTo>
                  <a:lnTo>
                    <a:pt x="208" y="1009"/>
                  </a:lnTo>
                  <a:lnTo>
                    <a:pt x="206" y="993"/>
                  </a:lnTo>
                  <a:lnTo>
                    <a:pt x="208" y="978"/>
                  </a:lnTo>
                  <a:lnTo>
                    <a:pt x="320" y="588"/>
                  </a:lnTo>
                  <a:lnTo>
                    <a:pt x="320" y="315"/>
                  </a:lnTo>
                  <a:lnTo>
                    <a:pt x="302" y="312"/>
                  </a:lnTo>
                  <a:lnTo>
                    <a:pt x="285" y="304"/>
                  </a:lnTo>
                  <a:lnTo>
                    <a:pt x="24" y="108"/>
                  </a:lnTo>
                  <a:lnTo>
                    <a:pt x="13" y="97"/>
                  </a:lnTo>
                  <a:lnTo>
                    <a:pt x="5" y="83"/>
                  </a:lnTo>
                  <a:lnTo>
                    <a:pt x="0" y="68"/>
                  </a:lnTo>
                  <a:lnTo>
                    <a:pt x="0" y="53"/>
                  </a:lnTo>
                  <a:lnTo>
                    <a:pt x="4" y="38"/>
                  </a:lnTo>
                  <a:lnTo>
                    <a:pt x="12" y="24"/>
                  </a:lnTo>
                  <a:lnTo>
                    <a:pt x="23" y="12"/>
                  </a:lnTo>
                  <a:lnTo>
                    <a:pt x="37" y="4"/>
                  </a:lnTo>
                  <a:lnTo>
                    <a:pt x="51" y="0"/>
                  </a:lnTo>
                  <a:lnTo>
                    <a:pt x="67" y="0"/>
                  </a:lnTo>
                  <a:lnTo>
                    <a:pt x="83" y="3"/>
                  </a:lnTo>
                  <a:lnTo>
                    <a:pt x="96" y="12"/>
                  </a:lnTo>
                  <a:lnTo>
                    <a:pt x="342" y="195"/>
                  </a:lnTo>
                  <a:lnTo>
                    <a:pt x="381" y="195"/>
                  </a:lnTo>
                  <a:lnTo>
                    <a:pt x="397" y="198"/>
                  </a:lnTo>
                  <a:lnTo>
                    <a:pt x="410" y="204"/>
                  </a:lnTo>
                  <a:lnTo>
                    <a:pt x="423" y="213"/>
                  </a:lnTo>
                  <a:lnTo>
                    <a:pt x="395" y="419"/>
                  </a:lnTo>
                  <a:lnTo>
                    <a:pt x="437" y="456"/>
                  </a:lnTo>
                  <a:lnTo>
                    <a:pt x="481" y="419"/>
                  </a:lnTo>
                  <a:lnTo>
                    <a:pt x="453" y="213"/>
                  </a:lnTo>
                  <a:lnTo>
                    <a:pt x="464" y="204"/>
                  </a:lnTo>
                  <a:lnTo>
                    <a:pt x="479" y="198"/>
                  </a:lnTo>
                  <a:lnTo>
                    <a:pt x="494" y="195"/>
                  </a:lnTo>
                  <a:lnTo>
                    <a:pt x="533" y="195"/>
                  </a:lnTo>
                  <a:lnTo>
                    <a:pt x="778" y="12"/>
                  </a:lnTo>
                  <a:lnTo>
                    <a:pt x="793" y="3"/>
                  </a:lnTo>
                  <a:lnTo>
                    <a:pt x="8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86" name="Shape 10186"/>
          <p:cNvGrpSpPr/>
          <p:nvPr/>
        </p:nvGrpSpPr>
        <p:grpSpPr>
          <a:xfrm flipH="1">
            <a:off x="7988423" y="469663"/>
            <a:ext cx="247449" cy="245816"/>
            <a:chOff x="6618288" y="3925888"/>
            <a:chExt cx="481013" cy="477838"/>
          </a:xfrm>
        </p:grpSpPr>
        <p:sp>
          <p:nvSpPr>
            <p:cNvPr id="10187" name="Shape 10187"/>
            <p:cNvSpPr/>
            <p:nvPr/>
          </p:nvSpPr>
          <p:spPr>
            <a:xfrm>
              <a:off x="6618288" y="3925888"/>
              <a:ext cx="481013" cy="477838"/>
            </a:xfrm>
            <a:custGeom>
              <a:avLst/>
              <a:gdLst/>
              <a:ahLst/>
              <a:cxnLst/>
              <a:rect l="0" t="0" r="0" b="0"/>
              <a:pathLst>
                <a:path w="3331" h="3309" extrusionOk="0">
                  <a:moveTo>
                    <a:pt x="2234" y="349"/>
                  </a:moveTo>
                  <a:lnTo>
                    <a:pt x="2234" y="1090"/>
                  </a:lnTo>
                  <a:lnTo>
                    <a:pt x="2980" y="1090"/>
                  </a:lnTo>
                  <a:lnTo>
                    <a:pt x="2234" y="349"/>
                  </a:lnTo>
                  <a:close/>
                  <a:moveTo>
                    <a:pt x="530" y="301"/>
                  </a:moveTo>
                  <a:lnTo>
                    <a:pt x="493" y="304"/>
                  </a:lnTo>
                  <a:lnTo>
                    <a:pt x="459" y="312"/>
                  </a:lnTo>
                  <a:lnTo>
                    <a:pt x="426" y="326"/>
                  </a:lnTo>
                  <a:lnTo>
                    <a:pt x="396" y="345"/>
                  </a:lnTo>
                  <a:lnTo>
                    <a:pt x="370" y="367"/>
                  </a:lnTo>
                  <a:lnTo>
                    <a:pt x="346" y="393"/>
                  </a:lnTo>
                  <a:lnTo>
                    <a:pt x="329" y="423"/>
                  </a:lnTo>
                  <a:lnTo>
                    <a:pt x="315" y="455"/>
                  </a:lnTo>
                  <a:lnTo>
                    <a:pt x="306" y="490"/>
                  </a:lnTo>
                  <a:lnTo>
                    <a:pt x="304" y="527"/>
                  </a:lnTo>
                  <a:lnTo>
                    <a:pt x="304" y="2782"/>
                  </a:lnTo>
                  <a:lnTo>
                    <a:pt x="306" y="2819"/>
                  </a:lnTo>
                  <a:lnTo>
                    <a:pt x="315" y="2854"/>
                  </a:lnTo>
                  <a:lnTo>
                    <a:pt x="329" y="2886"/>
                  </a:lnTo>
                  <a:lnTo>
                    <a:pt x="346" y="2915"/>
                  </a:lnTo>
                  <a:lnTo>
                    <a:pt x="370" y="2943"/>
                  </a:lnTo>
                  <a:lnTo>
                    <a:pt x="396" y="2964"/>
                  </a:lnTo>
                  <a:lnTo>
                    <a:pt x="426" y="2983"/>
                  </a:lnTo>
                  <a:lnTo>
                    <a:pt x="459" y="2997"/>
                  </a:lnTo>
                  <a:lnTo>
                    <a:pt x="493" y="3005"/>
                  </a:lnTo>
                  <a:lnTo>
                    <a:pt x="530" y="3008"/>
                  </a:lnTo>
                  <a:lnTo>
                    <a:pt x="2802" y="3008"/>
                  </a:lnTo>
                  <a:lnTo>
                    <a:pt x="2838" y="3005"/>
                  </a:lnTo>
                  <a:lnTo>
                    <a:pt x="2873" y="2997"/>
                  </a:lnTo>
                  <a:lnTo>
                    <a:pt x="2905" y="2983"/>
                  </a:lnTo>
                  <a:lnTo>
                    <a:pt x="2936" y="2964"/>
                  </a:lnTo>
                  <a:lnTo>
                    <a:pt x="2962" y="2943"/>
                  </a:lnTo>
                  <a:lnTo>
                    <a:pt x="2985" y="2915"/>
                  </a:lnTo>
                  <a:lnTo>
                    <a:pt x="3003" y="2886"/>
                  </a:lnTo>
                  <a:lnTo>
                    <a:pt x="3017" y="2854"/>
                  </a:lnTo>
                  <a:lnTo>
                    <a:pt x="3026" y="2819"/>
                  </a:lnTo>
                  <a:lnTo>
                    <a:pt x="3028" y="2782"/>
                  </a:lnTo>
                  <a:lnTo>
                    <a:pt x="3028" y="1241"/>
                  </a:lnTo>
                  <a:lnTo>
                    <a:pt x="2158" y="1241"/>
                  </a:lnTo>
                  <a:lnTo>
                    <a:pt x="2138" y="1238"/>
                  </a:lnTo>
                  <a:lnTo>
                    <a:pt x="2120" y="1231"/>
                  </a:lnTo>
                  <a:lnTo>
                    <a:pt x="2104" y="1219"/>
                  </a:lnTo>
                  <a:lnTo>
                    <a:pt x="2093" y="1204"/>
                  </a:lnTo>
                  <a:lnTo>
                    <a:pt x="2084" y="1186"/>
                  </a:lnTo>
                  <a:lnTo>
                    <a:pt x="2082" y="1166"/>
                  </a:lnTo>
                  <a:lnTo>
                    <a:pt x="2082" y="301"/>
                  </a:lnTo>
                  <a:lnTo>
                    <a:pt x="530" y="301"/>
                  </a:lnTo>
                  <a:close/>
                  <a:moveTo>
                    <a:pt x="530" y="0"/>
                  </a:moveTo>
                  <a:lnTo>
                    <a:pt x="2248" y="0"/>
                  </a:lnTo>
                  <a:lnTo>
                    <a:pt x="2272" y="2"/>
                  </a:lnTo>
                  <a:lnTo>
                    <a:pt x="2295" y="8"/>
                  </a:lnTo>
                  <a:lnTo>
                    <a:pt x="2317" y="16"/>
                  </a:lnTo>
                  <a:lnTo>
                    <a:pt x="2337" y="28"/>
                  </a:lnTo>
                  <a:lnTo>
                    <a:pt x="2355" y="44"/>
                  </a:lnTo>
                  <a:lnTo>
                    <a:pt x="3286" y="971"/>
                  </a:lnTo>
                  <a:lnTo>
                    <a:pt x="3305" y="994"/>
                  </a:lnTo>
                  <a:lnTo>
                    <a:pt x="3320" y="1019"/>
                  </a:lnTo>
                  <a:lnTo>
                    <a:pt x="3328" y="1047"/>
                  </a:lnTo>
                  <a:lnTo>
                    <a:pt x="3331" y="1077"/>
                  </a:lnTo>
                  <a:lnTo>
                    <a:pt x="3331" y="2782"/>
                  </a:lnTo>
                  <a:lnTo>
                    <a:pt x="3328" y="2840"/>
                  </a:lnTo>
                  <a:lnTo>
                    <a:pt x="3319" y="2896"/>
                  </a:lnTo>
                  <a:lnTo>
                    <a:pt x="3304" y="2949"/>
                  </a:lnTo>
                  <a:lnTo>
                    <a:pt x="3284" y="3000"/>
                  </a:lnTo>
                  <a:lnTo>
                    <a:pt x="3259" y="3048"/>
                  </a:lnTo>
                  <a:lnTo>
                    <a:pt x="3229" y="3093"/>
                  </a:lnTo>
                  <a:lnTo>
                    <a:pt x="3194" y="3135"/>
                  </a:lnTo>
                  <a:lnTo>
                    <a:pt x="3157" y="3173"/>
                  </a:lnTo>
                  <a:lnTo>
                    <a:pt x="3115" y="3208"/>
                  </a:lnTo>
                  <a:lnTo>
                    <a:pt x="3069" y="3237"/>
                  </a:lnTo>
                  <a:lnTo>
                    <a:pt x="3020" y="3262"/>
                  </a:lnTo>
                  <a:lnTo>
                    <a:pt x="2969" y="3283"/>
                  </a:lnTo>
                  <a:lnTo>
                    <a:pt x="2915" y="3297"/>
                  </a:lnTo>
                  <a:lnTo>
                    <a:pt x="2859" y="3305"/>
                  </a:lnTo>
                  <a:lnTo>
                    <a:pt x="2802" y="3309"/>
                  </a:lnTo>
                  <a:lnTo>
                    <a:pt x="530" y="3309"/>
                  </a:lnTo>
                  <a:lnTo>
                    <a:pt x="472" y="3305"/>
                  </a:lnTo>
                  <a:lnTo>
                    <a:pt x="417" y="3297"/>
                  </a:lnTo>
                  <a:lnTo>
                    <a:pt x="363" y="3283"/>
                  </a:lnTo>
                  <a:lnTo>
                    <a:pt x="312" y="3262"/>
                  </a:lnTo>
                  <a:lnTo>
                    <a:pt x="263" y="3237"/>
                  </a:lnTo>
                  <a:lnTo>
                    <a:pt x="218" y="3208"/>
                  </a:lnTo>
                  <a:lnTo>
                    <a:pt x="176" y="3173"/>
                  </a:lnTo>
                  <a:lnTo>
                    <a:pt x="137" y="3135"/>
                  </a:lnTo>
                  <a:lnTo>
                    <a:pt x="103" y="3093"/>
                  </a:lnTo>
                  <a:lnTo>
                    <a:pt x="73" y="3048"/>
                  </a:lnTo>
                  <a:lnTo>
                    <a:pt x="47" y="3000"/>
                  </a:lnTo>
                  <a:lnTo>
                    <a:pt x="27" y="2949"/>
                  </a:lnTo>
                  <a:lnTo>
                    <a:pt x="13" y="2896"/>
                  </a:lnTo>
                  <a:lnTo>
                    <a:pt x="3" y="2840"/>
                  </a:lnTo>
                  <a:lnTo>
                    <a:pt x="0" y="2782"/>
                  </a:lnTo>
                  <a:lnTo>
                    <a:pt x="0" y="527"/>
                  </a:lnTo>
                  <a:lnTo>
                    <a:pt x="3" y="469"/>
                  </a:lnTo>
                  <a:lnTo>
                    <a:pt x="13" y="413"/>
                  </a:lnTo>
                  <a:lnTo>
                    <a:pt x="27" y="360"/>
                  </a:lnTo>
                  <a:lnTo>
                    <a:pt x="47" y="309"/>
                  </a:lnTo>
                  <a:lnTo>
                    <a:pt x="73" y="261"/>
                  </a:lnTo>
                  <a:lnTo>
                    <a:pt x="103" y="216"/>
                  </a:lnTo>
                  <a:lnTo>
                    <a:pt x="137" y="174"/>
                  </a:lnTo>
                  <a:lnTo>
                    <a:pt x="176" y="136"/>
                  </a:lnTo>
                  <a:lnTo>
                    <a:pt x="218" y="102"/>
                  </a:lnTo>
                  <a:lnTo>
                    <a:pt x="263" y="72"/>
                  </a:lnTo>
                  <a:lnTo>
                    <a:pt x="312" y="47"/>
                  </a:lnTo>
                  <a:lnTo>
                    <a:pt x="363" y="27"/>
                  </a:lnTo>
                  <a:lnTo>
                    <a:pt x="417" y="12"/>
                  </a:lnTo>
                  <a:lnTo>
                    <a:pt x="472" y="3"/>
                  </a:lnTo>
                  <a:lnTo>
                    <a:pt x="5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88" name="Shape 10188"/>
            <p:cNvSpPr/>
            <p:nvPr/>
          </p:nvSpPr>
          <p:spPr>
            <a:xfrm>
              <a:off x="6696076" y="4008438"/>
              <a:ext cx="295275" cy="320675"/>
            </a:xfrm>
            <a:custGeom>
              <a:avLst/>
              <a:gdLst/>
              <a:ahLst/>
              <a:cxnLst/>
              <a:rect l="0" t="0" r="0" b="0"/>
              <a:pathLst>
                <a:path w="2044" h="2215" extrusionOk="0">
                  <a:moveTo>
                    <a:pt x="568" y="0"/>
                  </a:moveTo>
                  <a:lnTo>
                    <a:pt x="618" y="4"/>
                  </a:lnTo>
                  <a:lnTo>
                    <a:pt x="666" y="12"/>
                  </a:lnTo>
                  <a:lnTo>
                    <a:pt x="713" y="25"/>
                  </a:lnTo>
                  <a:lnTo>
                    <a:pt x="759" y="43"/>
                  </a:lnTo>
                  <a:lnTo>
                    <a:pt x="802" y="67"/>
                  </a:lnTo>
                  <a:lnTo>
                    <a:pt x="842" y="95"/>
                  </a:lnTo>
                  <a:lnTo>
                    <a:pt x="880" y="128"/>
                  </a:lnTo>
                  <a:lnTo>
                    <a:pt x="1914" y="1157"/>
                  </a:lnTo>
                  <a:lnTo>
                    <a:pt x="1948" y="1194"/>
                  </a:lnTo>
                  <a:lnTo>
                    <a:pt x="1977" y="1234"/>
                  </a:lnTo>
                  <a:lnTo>
                    <a:pt x="2000" y="1277"/>
                  </a:lnTo>
                  <a:lnTo>
                    <a:pt x="2019" y="1322"/>
                  </a:lnTo>
                  <a:lnTo>
                    <a:pt x="2033" y="1369"/>
                  </a:lnTo>
                  <a:lnTo>
                    <a:pt x="2041" y="1418"/>
                  </a:lnTo>
                  <a:lnTo>
                    <a:pt x="2044" y="1467"/>
                  </a:lnTo>
                  <a:lnTo>
                    <a:pt x="2041" y="1517"/>
                  </a:lnTo>
                  <a:lnTo>
                    <a:pt x="2033" y="1566"/>
                  </a:lnTo>
                  <a:lnTo>
                    <a:pt x="2019" y="1612"/>
                  </a:lnTo>
                  <a:lnTo>
                    <a:pt x="2000" y="1657"/>
                  </a:lnTo>
                  <a:lnTo>
                    <a:pt x="1977" y="1701"/>
                  </a:lnTo>
                  <a:lnTo>
                    <a:pt x="1948" y="1740"/>
                  </a:lnTo>
                  <a:lnTo>
                    <a:pt x="1914" y="1778"/>
                  </a:lnTo>
                  <a:lnTo>
                    <a:pt x="1604" y="2086"/>
                  </a:lnTo>
                  <a:lnTo>
                    <a:pt x="1567" y="2119"/>
                  </a:lnTo>
                  <a:lnTo>
                    <a:pt x="1527" y="2148"/>
                  </a:lnTo>
                  <a:lnTo>
                    <a:pt x="1484" y="2171"/>
                  </a:lnTo>
                  <a:lnTo>
                    <a:pt x="1438" y="2190"/>
                  </a:lnTo>
                  <a:lnTo>
                    <a:pt x="1391" y="2203"/>
                  </a:lnTo>
                  <a:lnTo>
                    <a:pt x="1342" y="2211"/>
                  </a:lnTo>
                  <a:lnTo>
                    <a:pt x="1291" y="2215"/>
                  </a:lnTo>
                  <a:lnTo>
                    <a:pt x="1242" y="2211"/>
                  </a:lnTo>
                  <a:lnTo>
                    <a:pt x="1193" y="2203"/>
                  </a:lnTo>
                  <a:lnTo>
                    <a:pt x="1146" y="2190"/>
                  </a:lnTo>
                  <a:lnTo>
                    <a:pt x="1100" y="2171"/>
                  </a:lnTo>
                  <a:lnTo>
                    <a:pt x="1057" y="2148"/>
                  </a:lnTo>
                  <a:lnTo>
                    <a:pt x="1017" y="2119"/>
                  </a:lnTo>
                  <a:lnTo>
                    <a:pt x="979" y="2086"/>
                  </a:lnTo>
                  <a:lnTo>
                    <a:pt x="22" y="1134"/>
                  </a:lnTo>
                  <a:lnTo>
                    <a:pt x="10" y="1118"/>
                  </a:lnTo>
                  <a:lnTo>
                    <a:pt x="3" y="1101"/>
                  </a:lnTo>
                  <a:lnTo>
                    <a:pt x="0" y="1082"/>
                  </a:lnTo>
                  <a:lnTo>
                    <a:pt x="3" y="1062"/>
                  </a:lnTo>
                  <a:lnTo>
                    <a:pt x="10" y="1045"/>
                  </a:lnTo>
                  <a:lnTo>
                    <a:pt x="22" y="1028"/>
                  </a:lnTo>
                  <a:lnTo>
                    <a:pt x="38" y="1017"/>
                  </a:lnTo>
                  <a:lnTo>
                    <a:pt x="57" y="1009"/>
                  </a:lnTo>
                  <a:lnTo>
                    <a:pt x="76" y="1006"/>
                  </a:lnTo>
                  <a:lnTo>
                    <a:pt x="95" y="1009"/>
                  </a:lnTo>
                  <a:lnTo>
                    <a:pt x="113" y="1017"/>
                  </a:lnTo>
                  <a:lnTo>
                    <a:pt x="129" y="1028"/>
                  </a:lnTo>
                  <a:lnTo>
                    <a:pt x="1086" y="1980"/>
                  </a:lnTo>
                  <a:lnTo>
                    <a:pt x="1115" y="2005"/>
                  </a:lnTo>
                  <a:lnTo>
                    <a:pt x="1147" y="2025"/>
                  </a:lnTo>
                  <a:lnTo>
                    <a:pt x="1181" y="2041"/>
                  </a:lnTo>
                  <a:lnTo>
                    <a:pt x="1217" y="2052"/>
                  </a:lnTo>
                  <a:lnTo>
                    <a:pt x="1255" y="2059"/>
                  </a:lnTo>
                  <a:lnTo>
                    <a:pt x="1291" y="2062"/>
                  </a:lnTo>
                  <a:lnTo>
                    <a:pt x="1329" y="2059"/>
                  </a:lnTo>
                  <a:lnTo>
                    <a:pt x="1367" y="2052"/>
                  </a:lnTo>
                  <a:lnTo>
                    <a:pt x="1402" y="2041"/>
                  </a:lnTo>
                  <a:lnTo>
                    <a:pt x="1437" y="2025"/>
                  </a:lnTo>
                  <a:lnTo>
                    <a:pt x="1468" y="2005"/>
                  </a:lnTo>
                  <a:lnTo>
                    <a:pt x="1498" y="1980"/>
                  </a:lnTo>
                  <a:lnTo>
                    <a:pt x="1807" y="1671"/>
                  </a:lnTo>
                  <a:lnTo>
                    <a:pt x="1833" y="1643"/>
                  </a:lnTo>
                  <a:lnTo>
                    <a:pt x="1854" y="1611"/>
                  </a:lnTo>
                  <a:lnTo>
                    <a:pt x="1870" y="1578"/>
                  </a:lnTo>
                  <a:lnTo>
                    <a:pt x="1883" y="1543"/>
                  </a:lnTo>
                  <a:lnTo>
                    <a:pt x="1890" y="1505"/>
                  </a:lnTo>
                  <a:lnTo>
                    <a:pt x="1892" y="1467"/>
                  </a:lnTo>
                  <a:lnTo>
                    <a:pt x="1890" y="1429"/>
                  </a:lnTo>
                  <a:lnTo>
                    <a:pt x="1883" y="1392"/>
                  </a:lnTo>
                  <a:lnTo>
                    <a:pt x="1870" y="1357"/>
                  </a:lnTo>
                  <a:lnTo>
                    <a:pt x="1854" y="1323"/>
                  </a:lnTo>
                  <a:lnTo>
                    <a:pt x="1833" y="1292"/>
                  </a:lnTo>
                  <a:lnTo>
                    <a:pt x="1807" y="1263"/>
                  </a:lnTo>
                  <a:lnTo>
                    <a:pt x="773" y="235"/>
                  </a:lnTo>
                  <a:lnTo>
                    <a:pt x="744" y="211"/>
                  </a:lnTo>
                  <a:lnTo>
                    <a:pt x="712" y="190"/>
                  </a:lnTo>
                  <a:lnTo>
                    <a:pt x="678" y="174"/>
                  </a:lnTo>
                  <a:lnTo>
                    <a:pt x="642" y="163"/>
                  </a:lnTo>
                  <a:lnTo>
                    <a:pt x="605" y="155"/>
                  </a:lnTo>
                  <a:lnTo>
                    <a:pt x="568" y="153"/>
                  </a:lnTo>
                  <a:lnTo>
                    <a:pt x="530" y="155"/>
                  </a:lnTo>
                  <a:lnTo>
                    <a:pt x="492" y="163"/>
                  </a:lnTo>
                  <a:lnTo>
                    <a:pt x="457" y="174"/>
                  </a:lnTo>
                  <a:lnTo>
                    <a:pt x="422" y="190"/>
                  </a:lnTo>
                  <a:lnTo>
                    <a:pt x="391" y="211"/>
                  </a:lnTo>
                  <a:lnTo>
                    <a:pt x="362" y="235"/>
                  </a:lnTo>
                  <a:lnTo>
                    <a:pt x="298" y="300"/>
                  </a:lnTo>
                  <a:lnTo>
                    <a:pt x="273" y="328"/>
                  </a:lnTo>
                  <a:lnTo>
                    <a:pt x="252" y="359"/>
                  </a:lnTo>
                  <a:lnTo>
                    <a:pt x="235" y="393"/>
                  </a:lnTo>
                  <a:lnTo>
                    <a:pt x="222" y="428"/>
                  </a:lnTo>
                  <a:lnTo>
                    <a:pt x="215" y="465"/>
                  </a:lnTo>
                  <a:lnTo>
                    <a:pt x="213" y="504"/>
                  </a:lnTo>
                  <a:lnTo>
                    <a:pt x="215" y="541"/>
                  </a:lnTo>
                  <a:lnTo>
                    <a:pt x="222" y="579"/>
                  </a:lnTo>
                  <a:lnTo>
                    <a:pt x="235" y="614"/>
                  </a:lnTo>
                  <a:lnTo>
                    <a:pt x="252" y="647"/>
                  </a:lnTo>
                  <a:lnTo>
                    <a:pt x="273" y="679"/>
                  </a:lnTo>
                  <a:lnTo>
                    <a:pt x="298" y="708"/>
                  </a:lnTo>
                  <a:lnTo>
                    <a:pt x="1177" y="1581"/>
                  </a:lnTo>
                  <a:lnTo>
                    <a:pt x="1194" y="1595"/>
                  </a:lnTo>
                  <a:lnTo>
                    <a:pt x="1212" y="1604"/>
                  </a:lnTo>
                  <a:lnTo>
                    <a:pt x="1233" y="1610"/>
                  </a:lnTo>
                  <a:lnTo>
                    <a:pt x="1254" y="1612"/>
                  </a:lnTo>
                  <a:lnTo>
                    <a:pt x="1275" y="1610"/>
                  </a:lnTo>
                  <a:lnTo>
                    <a:pt x="1294" y="1604"/>
                  </a:lnTo>
                  <a:lnTo>
                    <a:pt x="1313" y="1595"/>
                  </a:lnTo>
                  <a:lnTo>
                    <a:pt x="1329" y="1581"/>
                  </a:lnTo>
                  <a:lnTo>
                    <a:pt x="1407" y="1504"/>
                  </a:lnTo>
                  <a:lnTo>
                    <a:pt x="1420" y="1488"/>
                  </a:lnTo>
                  <a:lnTo>
                    <a:pt x="1431" y="1470"/>
                  </a:lnTo>
                  <a:lnTo>
                    <a:pt x="1436" y="1450"/>
                  </a:lnTo>
                  <a:lnTo>
                    <a:pt x="1438" y="1429"/>
                  </a:lnTo>
                  <a:lnTo>
                    <a:pt x="1436" y="1409"/>
                  </a:lnTo>
                  <a:lnTo>
                    <a:pt x="1431" y="1388"/>
                  </a:lnTo>
                  <a:lnTo>
                    <a:pt x="1420" y="1370"/>
                  </a:lnTo>
                  <a:lnTo>
                    <a:pt x="1407" y="1353"/>
                  </a:lnTo>
                  <a:lnTo>
                    <a:pt x="631" y="582"/>
                  </a:lnTo>
                  <a:lnTo>
                    <a:pt x="618" y="566"/>
                  </a:lnTo>
                  <a:lnTo>
                    <a:pt x="611" y="549"/>
                  </a:lnTo>
                  <a:lnTo>
                    <a:pt x="608" y="529"/>
                  </a:lnTo>
                  <a:lnTo>
                    <a:pt x="611" y="510"/>
                  </a:lnTo>
                  <a:lnTo>
                    <a:pt x="618" y="492"/>
                  </a:lnTo>
                  <a:lnTo>
                    <a:pt x="631" y="476"/>
                  </a:lnTo>
                  <a:lnTo>
                    <a:pt x="646" y="463"/>
                  </a:lnTo>
                  <a:lnTo>
                    <a:pt x="664" y="456"/>
                  </a:lnTo>
                  <a:lnTo>
                    <a:pt x="684" y="454"/>
                  </a:lnTo>
                  <a:lnTo>
                    <a:pt x="703" y="456"/>
                  </a:lnTo>
                  <a:lnTo>
                    <a:pt x="721" y="463"/>
                  </a:lnTo>
                  <a:lnTo>
                    <a:pt x="737" y="476"/>
                  </a:lnTo>
                  <a:lnTo>
                    <a:pt x="1513" y="1247"/>
                  </a:lnTo>
                  <a:lnTo>
                    <a:pt x="1536" y="1272"/>
                  </a:lnTo>
                  <a:lnTo>
                    <a:pt x="1555" y="1300"/>
                  </a:lnTo>
                  <a:lnTo>
                    <a:pt x="1570" y="1331"/>
                  </a:lnTo>
                  <a:lnTo>
                    <a:pt x="1581" y="1362"/>
                  </a:lnTo>
                  <a:lnTo>
                    <a:pt x="1588" y="1395"/>
                  </a:lnTo>
                  <a:lnTo>
                    <a:pt x="1590" y="1429"/>
                  </a:lnTo>
                  <a:lnTo>
                    <a:pt x="1588" y="1463"/>
                  </a:lnTo>
                  <a:lnTo>
                    <a:pt x="1580" y="1496"/>
                  </a:lnTo>
                  <a:lnTo>
                    <a:pt x="1570" y="1527"/>
                  </a:lnTo>
                  <a:lnTo>
                    <a:pt x="1555" y="1557"/>
                  </a:lnTo>
                  <a:lnTo>
                    <a:pt x="1536" y="1585"/>
                  </a:lnTo>
                  <a:lnTo>
                    <a:pt x="1513" y="1610"/>
                  </a:lnTo>
                  <a:lnTo>
                    <a:pt x="1437" y="1687"/>
                  </a:lnTo>
                  <a:lnTo>
                    <a:pt x="1411" y="1710"/>
                  </a:lnTo>
                  <a:lnTo>
                    <a:pt x="1382" y="1729"/>
                  </a:lnTo>
                  <a:lnTo>
                    <a:pt x="1353" y="1743"/>
                  </a:lnTo>
                  <a:lnTo>
                    <a:pt x="1321" y="1754"/>
                  </a:lnTo>
                  <a:lnTo>
                    <a:pt x="1288" y="1760"/>
                  </a:lnTo>
                  <a:lnTo>
                    <a:pt x="1254" y="1762"/>
                  </a:lnTo>
                  <a:lnTo>
                    <a:pt x="1254" y="1762"/>
                  </a:lnTo>
                  <a:lnTo>
                    <a:pt x="1219" y="1760"/>
                  </a:lnTo>
                  <a:lnTo>
                    <a:pt x="1186" y="1754"/>
                  </a:lnTo>
                  <a:lnTo>
                    <a:pt x="1154" y="1743"/>
                  </a:lnTo>
                  <a:lnTo>
                    <a:pt x="1124" y="1729"/>
                  </a:lnTo>
                  <a:lnTo>
                    <a:pt x="1096" y="1710"/>
                  </a:lnTo>
                  <a:lnTo>
                    <a:pt x="1070" y="1687"/>
                  </a:lnTo>
                  <a:lnTo>
                    <a:pt x="190" y="814"/>
                  </a:lnTo>
                  <a:lnTo>
                    <a:pt x="157" y="776"/>
                  </a:lnTo>
                  <a:lnTo>
                    <a:pt x="128" y="737"/>
                  </a:lnTo>
                  <a:lnTo>
                    <a:pt x="105" y="693"/>
                  </a:lnTo>
                  <a:lnTo>
                    <a:pt x="86" y="648"/>
                  </a:lnTo>
                  <a:lnTo>
                    <a:pt x="73" y="602"/>
                  </a:lnTo>
                  <a:lnTo>
                    <a:pt x="64" y="553"/>
                  </a:lnTo>
                  <a:lnTo>
                    <a:pt x="61" y="504"/>
                  </a:lnTo>
                  <a:lnTo>
                    <a:pt x="64" y="454"/>
                  </a:lnTo>
                  <a:lnTo>
                    <a:pt x="73" y="405"/>
                  </a:lnTo>
                  <a:lnTo>
                    <a:pt x="86" y="358"/>
                  </a:lnTo>
                  <a:lnTo>
                    <a:pt x="105" y="312"/>
                  </a:lnTo>
                  <a:lnTo>
                    <a:pt x="128" y="270"/>
                  </a:lnTo>
                  <a:lnTo>
                    <a:pt x="157" y="230"/>
                  </a:lnTo>
                  <a:lnTo>
                    <a:pt x="190" y="193"/>
                  </a:lnTo>
                  <a:lnTo>
                    <a:pt x="255" y="128"/>
                  </a:lnTo>
                  <a:lnTo>
                    <a:pt x="293" y="95"/>
                  </a:lnTo>
                  <a:lnTo>
                    <a:pt x="332" y="67"/>
                  </a:lnTo>
                  <a:lnTo>
                    <a:pt x="376" y="43"/>
                  </a:lnTo>
                  <a:lnTo>
                    <a:pt x="421" y="25"/>
                  </a:lnTo>
                  <a:lnTo>
                    <a:pt x="468" y="12"/>
                  </a:lnTo>
                  <a:lnTo>
                    <a:pt x="518" y="4"/>
                  </a:lnTo>
                  <a:lnTo>
                    <a:pt x="5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89" name="Shape 10189"/>
          <p:cNvGrpSpPr/>
          <p:nvPr/>
        </p:nvGrpSpPr>
        <p:grpSpPr>
          <a:xfrm flipH="1">
            <a:off x="6871505" y="469663"/>
            <a:ext cx="247449" cy="245816"/>
            <a:chOff x="7756525" y="4816476"/>
            <a:chExt cx="481013" cy="477838"/>
          </a:xfrm>
        </p:grpSpPr>
        <p:sp>
          <p:nvSpPr>
            <p:cNvPr id="10190" name="Shape 10190"/>
            <p:cNvSpPr/>
            <p:nvPr/>
          </p:nvSpPr>
          <p:spPr>
            <a:xfrm>
              <a:off x="7756525" y="5251451"/>
              <a:ext cx="481013" cy="42863"/>
            </a:xfrm>
            <a:custGeom>
              <a:avLst/>
              <a:gdLst/>
              <a:ahLst/>
              <a:cxnLst/>
              <a:rect l="0" t="0" r="0" b="0"/>
              <a:pathLst>
                <a:path w="3330" h="301" extrusionOk="0">
                  <a:moveTo>
                    <a:pt x="152" y="0"/>
                  </a:moveTo>
                  <a:lnTo>
                    <a:pt x="3179" y="0"/>
                  </a:lnTo>
                  <a:lnTo>
                    <a:pt x="3209" y="3"/>
                  </a:lnTo>
                  <a:lnTo>
                    <a:pt x="3237" y="11"/>
                  </a:lnTo>
                  <a:lnTo>
                    <a:pt x="3263" y="26"/>
                  </a:lnTo>
                  <a:lnTo>
                    <a:pt x="3285" y="44"/>
                  </a:lnTo>
                  <a:lnTo>
                    <a:pt x="3304" y="67"/>
                  </a:lnTo>
                  <a:lnTo>
                    <a:pt x="3318" y="93"/>
                  </a:lnTo>
                  <a:lnTo>
                    <a:pt x="3327" y="121"/>
                  </a:lnTo>
                  <a:lnTo>
                    <a:pt x="3330" y="151"/>
                  </a:lnTo>
                  <a:lnTo>
                    <a:pt x="3327" y="181"/>
                  </a:lnTo>
                  <a:lnTo>
                    <a:pt x="3318" y="209"/>
                  </a:lnTo>
                  <a:lnTo>
                    <a:pt x="3304" y="235"/>
                  </a:lnTo>
                  <a:lnTo>
                    <a:pt x="3285" y="257"/>
                  </a:lnTo>
                  <a:lnTo>
                    <a:pt x="3263" y="276"/>
                  </a:lnTo>
                  <a:lnTo>
                    <a:pt x="3237" y="289"/>
                  </a:lnTo>
                  <a:lnTo>
                    <a:pt x="3209" y="297"/>
                  </a:lnTo>
                  <a:lnTo>
                    <a:pt x="3179" y="301"/>
                  </a:lnTo>
                  <a:lnTo>
                    <a:pt x="152" y="301"/>
                  </a:lnTo>
                  <a:lnTo>
                    <a:pt x="121" y="297"/>
                  </a:lnTo>
                  <a:lnTo>
                    <a:pt x="93" y="289"/>
                  </a:lnTo>
                  <a:lnTo>
                    <a:pt x="67" y="276"/>
                  </a:lnTo>
                  <a:lnTo>
                    <a:pt x="45" y="257"/>
                  </a:lnTo>
                  <a:lnTo>
                    <a:pt x="26" y="235"/>
                  </a:lnTo>
                  <a:lnTo>
                    <a:pt x="13" y="209"/>
                  </a:lnTo>
                  <a:lnTo>
                    <a:pt x="3" y="181"/>
                  </a:lnTo>
                  <a:lnTo>
                    <a:pt x="0" y="151"/>
                  </a:lnTo>
                  <a:lnTo>
                    <a:pt x="3" y="121"/>
                  </a:lnTo>
                  <a:lnTo>
                    <a:pt x="13" y="93"/>
                  </a:lnTo>
                  <a:lnTo>
                    <a:pt x="26" y="67"/>
                  </a:lnTo>
                  <a:lnTo>
                    <a:pt x="45" y="44"/>
                  </a:lnTo>
                  <a:lnTo>
                    <a:pt x="67" y="26"/>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91" name="Shape 10191"/>
            <p:cNvSpPr/>
            <p:nvPr/>
          </p:nvSpPr>
          <p:spPr>
            <a:xfrm>
              <a:off x="7783513" y="4976813"/>
              <a:ext cx="425450" cy="261938"/>
            </a:xfrm>
            <a:custGeom>
              <a:avLst/>
              <a:gdLst/>
              <a:ahLst/>
              <a:cxnLst/>
              <a:rect l="0" t="0" r="0" b="0"/>
              <a:pathLst>
                <a:path w="2952" h="1805" extrusionOk="0">
                  <a:moveTo>
                    <a:pt x="2005" y="150"/>
                  </a:moveTo>
                  <a:lnTo>
                    <a:pt x="2005" y="1503"/>
                  </a:lnTo>
                  <a:lnTo>
                    <a:pt x="2460" y="1503"/>
                  </a:lnTo>
                  <a:lnTo>
                    <a:pt x="2460" y="150"/>
                  </a:lnTo>
                  <a:lnTo>
                    <a:pt x="2005" y="150"/>
                  </a:lnTo>
                  <a:close/>
                  <a:moveTo>
                    <a:pt x="1249" y="150"/>
                  </a:moveTo>
                  <a:lnTo>
                    <a:pt x="1249" y="1503"/>
                  </a:lnTo>
                  <a:lnTo>
                    <a:pt x="1703" y="1503"/>
                  </a:lnTo>
                  <a:lnTo>
                    <a:pt x="1703" y="150"/>
                  </a:lnTo>
                  <a:lnTo>
                    <a:pt x="1249" y="150"/>
                  </a:lnTo>
                  <a:close/>
                  <a:moveTo>
                    <a:pt x="493" y="150"/>
                  </a:moveTo>
                  <a:lnTo>
                    <a:pt x="493" y="1503"/>
                  </a:lnTo>
                  <a:lnTo>
                    <a:pt x="946" y="1503"/>
                  </a:lnTo>
                  <a:lnTo>
                    <a:pt x="946" y="150"/>
                  </a:lnTo>
                  <a:lnTo>
                    <a:pt x="493" y="150"/>
                  </a:lnTo>
                  <a:close/>
                  <a:moveTo>
                    <a:pt x="152" y="0"/>
                  </a:moveTo>
                  <a:lnTo>
                    <a:pt x="2800" y="0"/>
                  </a:lnTo>
                  <a:lnTo>
                    <a:pt x="2820" y="2"/>
                  </a:lnTo>
                  <a:lnTo>
                    <a:pt x="2839" y="11"/>
                  </a:lnTo>
                  <a:lnTo>
                    <a:pt x="2853" y="22"/>
                  </a:lnTo>
                  <a:lnTo>
                    <a:pt x="2866" y="38"/>
                  </a:lnTo>
                  <a:lnTo>
                    <a:pt x="2873" y="55"/>
                  </a:lnTo>
                  <a:lnTo>
                    <a:pt x="2875" y="75"/>
                  </a:lnTo>
                  <a:lnTo>
                    <a:pt x="2873" y="95"/>
                  </a:lnTo>
                  <a:lnTo>
                    <a:pt x="2866" y="113"/>
                  </a:lnTo>
                  <a:lnTo>
                    <a:pt x="2853" y="128"/>
                  </a:lnTo>
                  <a:lnTo>
                    <a:pt x="2839" y="140"/>
                  </a:lnTo>
                  <a:lnTo>
                    <a:pt x="2820" y="148"/>
                  </a:lnTo>
                  <a:lnTo>
                    <a:pt x="2800" y="150"/>
                  </a:lnTo>
                  <a:lnTo>
                    <a:pt x="2762" y="150"/>
                  </a:lnTo>
                  <a:lnTo>
                    <a:pt x="2762" y="1503"/>
                  </a:lnTo>
                  <a:lnTo>
                    <a:pt x="2800" y="1503"/>
                  </a:lnTo>
                  <a:lnTo>
                    <a:pt x="2830" y="1506"/>
                  </a:lnTo>
                  <a:lnTo>
                    <a:pt x="2859" y="1515"/>
                  </a:lnTo>
                  <a:lnTo>
                    <a:pt x="2885" y="1529"/>
                  </a:lnTo>
                  <a:lnTo>
                    <a:pt x="2907" y="1548"/>
                  </a:lnTo>
                  <a:lnTo>
                    <a:pt x="2926" y="1570"/>
                  </a:lnTo>
                  <a:lnTo>
                    <a:pt x="2939" y="1596"/>
                  </a:lnTo>
                  <a:lnTo>
                    <a:pt x="2949" y="1624"/>
                  </a:lnTo>
                  <a:lnTo>
                    <a:pt x="2952" y="1654"/>
                  </a:lnTo>
                  <a:lnTo>
                    <a:pt x="2949" y="1684"/>
                  </a:lnTo>
                  <a:lnTo>
                    <a:pt x="2939" y="1712"/>
                  </a:lnTo>
                  <a:lnTo>
                    <a:pt x="2926" y="1738"/>
                  </a:lnTo>
                  <a:lnTo>
                    <a:pt x="2907" y="1760"/>
                  </a:lnTo>
                  <a:lnTo>
                    <a:pt x="2885" y="1779"/>
                  </a:lnTo>
                  <a:lnTo>
                    <a:pt x="2859" y="1792"/>
                  </a:lnTo>
                  <a:lnTo>
                    <a:pt x="2830" y="1801"/>
                  </a:lnTo>
                  <a:lnTo>
                    <a:pt x="2800" y="1805"/>
                  </a:lnTo>
                  <a:lnTo>
                    <a:pt x="152" y="1805"/>
                  </a:lnTo>
                  <a:lnTo>
                    <a:pt x="121" y="1801"/>
                  </a:lnTo>
                  <a:lnTo>
                    <a:pt x="93" y="1792"/>
                  </a:lnTo>
                  <a:lnTo>
                    <a:pt x="67" y="1779"/>
                  </a:lnTo>
                  <a:lnTo>
                    <a:pt x="44" y="1760"/>
                  </a:lnTo>
                  <a:lnTo>
                    <a:pt x="27" y="1738"/>
                  </a:lnTo>
                  <a:lnTo>
                    <a:pt x="12" y="1712"/>
                  </a:lnTo>
                  <a:lnTo>
                    <a:pt x="4" y="1684"/>
                  </a:lnTo>
                  <a:lnTo>
                    <a:pt x="0" y="1654"/>
                  </a:lnTo>
                  <a:lnTo>
                    <a:pt x="4" y="1624"/>
                  </a:lnTo>
                  <a:lnTo>
                    <a:pt x="12" y="1596"/>
                  </a:lnTo>
                  <a:lnTo>
                    <a:pt x="27" y="1570"/>
                  </a:lnTo>
                  <a:lnTo>
                    <a:pt x="44" y="1548"/>
                  </a:lnTo>
                  <a:lnTo>
                    <a:pt x="67" y="1529"/>
                  </a:lnTo>
                  <a:lnTo>
                    <a:pt x="93" y="1515"/>
                  </a:lnTo>
                  <a:lnTo>
                    <a:pt x="121" y="1506"/>
                  </a:lnTo>
                  <a:lnTo>
                    <a:pt x="152" y="1503"/>
                  </a:lnTo>
                  <a:lnTo>
                    <a:pt x="190" y="1503"/>
                  </a:lnTo>
                  <a:lnTo>
                    <a:pt x="190" y="150"/>
                  </a:lnTo>
                  <a:lnTo>
                    <a:pt x="152" y="150"/>
                  </a:lnTo>
                  <a:lnTo>
                    <a:pt x="131" y="148"/>
                  </a:lnTo>
                  <a:lnTo>
                    <a:pt x="114" y="140"/>
                  </a:lnTo>
                  <a:lnTo>
                    <a:pt x="99" y="128"/>
                  </a:lnTo>
                  <a:lnTo>
                    <a:pt x="86" y="113"/>
                  </a:lnTo>
                  <a:lnTo>
                    <a:pt x="79" y="95"/>
                  </a:lnTo>
                  <a:lnTo>
                    <a:pt x="76" y="75"/>
                  </a:lnTo>
                  <a:lnTo>
                    <a:pt x="79" y="55"/>
                  </a:lnTo>
                  <a:lnTo>
                    <a:pt x="86" y="38"/>
                  </a:lnTo>
                  <a:lnTo>
                    <a:pt x="99" y="22"/>
                  </a:lnTo>
                  <a:lnTo>
                    <a:pt x="114" y="11"/>
                  </a:lnTo>
                  <a:lnTo>
                    <a:pt x="131" y="2"/>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92" name="Shape 10192"/>
            <p:cNvSpPr/>
            <p:nvPr/>
          </p:nvSpPr>
          <p:spPr>
            <a:xfrm>
              <a:off x="7756525" y="4816476"/>
              <a:ext cx="481013" cy="141288"/>
            </a:xfrm>
            <a:custGeom>
              <a:avLst/>
              <a:gdLst/>
              <a:ahLst/>
              <a:cxnLst/>
              <a:rect l="0" t="0" r="0" b="0"/>
              <a:pathLst>
                <a:path w="3331" h="977" extrusionOk="0">
                  <a:moveTo>
                    <a:pt x="1678" y="0"/>
                  </a:moveTo>
                  <a:lnTo>
                    <a:pt x="1702" y="5"/>
                  </a:lnTo>
                  <a:lnTo>
                    <a:pt x="1727" y="13"/>
                  </a:lnTo>
                  <a:lnTo>
                    <a:pt x="3229" y="684"/>
                  </a:lnTo>
                  <a:lnTo>
                    <a:pt x="3253" y="695"/>
                  </a:lnTo>
                  <a:lnTo>
                    <a:pt x="3275" y="710"/>
                  </a:lnTo>
                  <a:lnTo>
                    <a:pt x="3295" y="727"/>
                  </a:lnTo>
                  <a:lnTo>
                    <a:pt x="3309" y="749"/>
                  </a:lnTo>
                  <a:lnTo>
                    <a:pt x="3322" y="773"/>
                  </a:lnTo>
                  <a:lnTo>
                    <a:pt x="3329" y="799"/>
                  </a:lnTo>
                  <a:lnTo>
                    <a:pt x="3331" y="826"/>
                  </a:lnTo>
                  <a:lnTo>
                    <a:pt x="3328" y="856"/>
                  </a:lnTo>
                  <a:lnTo>
                    <a:pt x="3320" y="885"/>
                  </a:lnTo>
                  <a:lnTo>
                    <a:pt x="3305" y="910"/>
                  </a:lnTo>
                  <a:lnTo>
                    <a:pt x="3287" y="933"/>
                  </a:lnTo>
                  <a:lnTo>
                    <a:pt x="3264" y="951"/>
                  </a:lnTo>
                  <a:lnTo>
                    <a:pt x="3239" y="966"/>
                  </a:lnTo>
                  <a:lnTo>
                    <a:pt x="3210" y="974"/>
                  </a:lnTo>
                  <a:lnTo>
                    <a:pt x="3180" y="977"/>
                  </a:lnTo>
                  <a:lnTo>
                    <a:pt x="152" y="977"/>
                  </a:lnTo>
                  <a:lnTo>
                    <a:pt x="121" y="974"/>
                  </a:lnTo>
                  <a:lnTo>
                    <a:pt x="93" y="966"/>
                  </a:lnTo>
                  <a:lnTo>
                    <a:pt x="68" y="952"/>
                  </a:lnTo>
                  <a:lnTo>
                    <a:pt x="46" y="934"/>
                  </a:lnTo>
                  <a:lnTo>
                    <a:pt x="27" y="911"/>
                  </a:lnTo>
                  <a:lnTo>
                    <a:pt x="13" y="887"/>
                  </a:lnTo>
                  <a:lnTo>
                    <a:pt x="4" y="858"/>
                  </a:lnTo>
                  <a:lnTo>
                    <a:pt x="0" y="832"/>
                  </a:lnTo>
                  <a:lnTo>
                    <a:pt x="2" y="806"/>
                  </a:lnTo>
                  <a:lnTo>
                    <a:pt x="7" y="781"/>
                  </a:lnTo>
                  <a:lnTo>
                    <a:pt x="17" y="759"/>
                  </a:lnTo>
                  <a:lnTo>
                    <a:pt x="29" y="738"/>
                  </a:lnTo>
                  <a:lnTo>
                    <a:pt x="47" y="718"/>
                  </a:lnTo>
                  <a:lnTo>
                    <a:pt x="67" y="702"/>
                  </a:lnTo>
                  <a:lnTo>
                    <a:pt x="90" y="689"/>
                  </a:lnTo>
                  <a:lnTo>
                    <a:pt x="1603" y="13"/>
                  </a:lnTo>
                  <a:lnTo>
                    <a:pt x="1627" y="5"/>
                  </a:lnTo>
                  <a:lnTo>
                    <a:pt x="1652" y="0"/>
                  </a:lnTo>
                  <a:lnTo>
                    <a:pt x="1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193" name="Shape 10193"/>
          <p:cNvGrpSpPr/>
          <p:nvPr/>
        </p:nvGrpSpPr>
        <p:grpSpPr>
          <a:xfrm flipH="1">
            <a:off x="2998233" y="469663"/>
            <a:ext cx="244182" cy="245816"/>
            <a:chOff x="5386388" y="2676526"/>
            <a:chExt cx="474663" cy="477838"/>
          </a:xfrm>
        </p:grpSpPr>
        <p:sp>
          <p:nvSpPr>
            <p:cNvPr id="10194" name="Shape 10194"/>
            <p:cNvSpPr/>
            <p:nvPr/>
          </p:nvSpPr>
          <p:spPr>
            <a:xfrm>
              <a:off x="5554663" y="2676526"/>
              <a:ext cx="306388" cy="477838"/>
            </a:xfrm>
            <a:custGeom>
              <a:avLst/>
              <a:gdLst/>
              <a:ahLst/>
              <a:cxnLst/>
              <a:rect l="0" t="0" r="0" b="0"/>
              <a:pathLst>
                <a:path w="2122" h="3309" extrusionOk="0">
                  <a:moveTo>
                    <a:pt x="1291" y="2314"/>
                  </a:moveTo>
                  <a:lnTo>
                    <a:pt x="1266" y="2414"/>
                  </a:lnTo>
                  <a:lnTo>
                    <a:pt x="1237" y="2511"/>
                  </a:lnTo>
                  <a:lnTo>
                    <a:pt x="1205" y="2603"/>
                  </a:lnTo>
                  <a:lnTo>
                    <a:pt x="1169" y="2692"/>
                  </a:lnTo>
                  <a:lnTo>
                    <a:pt x="1129" y="2774"/>
                  </a:lnTo>
                  <a:lnTo>
                    <a:pt x="1088" y="2852"/>
                  </a:lnTo>
                  <a:lnTo>
                    <a:pt x="1166" y="2808"/>
                  </a:lnTo>
                  <a:lnTo>
                    <a:pt x="1239" y="2761"/>
                  </a:lnTo>
                  <a:lnTo>
                    <a:pt x="1310" y="2707"/>
                  </a:lnTo>
                  <a:lnTo>
                    <a:pt x="1376" y="2650"/>
                  </a:lnTo>
                  <a:lnTo>
                    <a:pt x="1440" y="2588"/>
                  </a:lnTo>
                  <a:lnTo>
                    <a:pt x="1499" y="2522"/>
                  </a:lnTo>
                  <a:lnTo>
                    <a:pt x="1553" y="2454"/>
                  </a:lnTo>
                  <a:lnTo>
                    <a:pt x="1495" y="2415"/>
                  </a:lnTo>
                  <a:lnTo>
                    <a:pt x="1431" y="2379"/>
                  </a:lnTo>
                  <a:lnTo>
                    <a:pt x="1364" y="2346"/>
                  </a:lnTo>
                  <a:lnTo>
                    <a:pt x="1291" y="2314"/>
                  </a:lnTo>
                  <a:close/>
                  <a:moveTo>
                    <a:pt x="608" y="2167"/>
                  </a:moveTo>
                  <a:lnTo>
                    <a:pt x="608" y="2958"/>
                  </a:lnTo>
                  <a:lnTo>
                    <a:pt x="648" y="2928"/>
                  </a:lnTo>
                  <a:lnTo>
                    <a:pt x="687" y="2893"/>
                  </a:lnTo>
                  <a:lnTo>
                    <a:pt x="726" y="2851"/>
                  </a:lnTo>
                  <a:lnTo>
                    <a:pt x="764" y="2802"/>
                  </a:lnTo>
                  <a:lnTo>
                    <a:pt x="800" y="2749"/>
                  </a:lnTo>
                  <a:lnTo>
                    <a:pt x="835" y="2689"/>
                  </a:lnTo>
                  <a:lnTo>
                    <a:pt x="868" y="2624"/>
                  </a:lnTo>
                  <a:lnTo>
                    <a:pt x="900" y="2554"/>
                  </a:lnTo>
                  <a:lnTo>
                    <a:pt x="929" y="2478"/>
                  </a:lnTo>
                  <a:lnTo>
                    <a:pt x="956" y="2398"/>
                  </a:lnTo>
                  <a:lnTo>
                    <a:pt x="981" y="2312"/>
                  </a:lnTo>
                  <a:lnTo>
                    <a:pt x="1003" y="2223"/>
                  </a:lnTo>
                  <a:lnTo>
                    <a:pt x="907" y="2203"/>
                  </a:lnTo>
                  <a:lnTo>
                    <a:pt x="810" y="2187"/>
                  </a:lnTo>
                  <a:lnTo>
                    <a:pt x="709" y="2175"/>
                  </a:lnTo>
                  <a:lnTo>
                    <a:pt x="608" y="2167"/>
                  </a:lnTo>
                  <a:close/>
                  <a:moveTo>
                    <a:pt x="1049" y="1385"/>
                  </a:moveTo>
                  <a:lnTo>
                    <a:pt x="942" y="1405"/>
                  </a:lnTo>
                  <a:lnTo>
                    <a:pt x="833" y="1422"/>
                  </a:lnTo>
                  <a:lnTo>
                    <a:pt x="721" y="1436"/>
                  </a:lnTo>
                  <a:lnTo>
                    <a:pt x="608" y="1443"/>
                  </a:lnTo>
                  <a:lnTo>
                    <a:pt x="608" y="1866"/>
                  </a:lnTo>
                  <a:lnTo>
                    <a:pt x="721" y="1874"/>
                  </a:lnTo>
                  <a:lnTo>
                    <a:pt x="833" y="1887"/>
                  </a:lnTo>
                  <a:lnTo>
                    <a:pt x="942" y="1904"/>
                  </a:lnTo>
                  <a:lnTo>
                    <a:pt x="1049" y="1924"/>
                  </a:lnTo>
                  <a:lnTo>
                    <a:pt x="1056" y="1837"/>
                  </a:lnTo>
                  <a:lnTo>
                    <a:pt x="1060" y="1747"/>
                  </a:lnTo>
                  <a:lnTo>
                    <a:pt x="1061" y="1655"/>
                  </a:lnTo>
                  <a:lnTo>
                    <a:pt x="1060" y="1562"/>
                  </a:lnTo>
                  <a:lnTo>
                    <a:pt x="1056" y="1472"/>
                  </a:lnTo>
                  <a:lnTo>
                    <a:pt x="1049" y="1385"/>
                  </a:lnTo>
                  <a:close/>
                  <a:moveTo>
                    <a:pt x="1705" y="1116"/>
                  </a:moveTo>
                  <a:lnTo>
                    <a:pt x="1640" y="1158"/>
                  </a:lnTo>
                  <a:lnTo>
                    <a:pt x="1571" y="1196"/>
                  </a:lnTo>
                  <a:lnTo>
                    <a:pt x="1499" y="1234"/>
                  </a:lnTo>
                  <a:lnTo>
                    <a:pt x="1422" y="1267"/>
                  </a:lnTo>
                  <a:lnTo>
                    <a:pt x="1344" y="1298"/>
                  </a:lnTo>
                  <a:lnTo>
                    <a:pt x="1354" y="1415"/>
                  </a:lnTo>
                  <a:lnTo>
                    <a:pt x="1362" y="1533"/>
                  </a:lnTo>
                  <a:lnTo>
                    <a:pt x="1365" y="1654"/>
                  </a:lnTo>
                  <a:lnTo>
                    <a:pt x="1363" y="1745"/>
                  </a:lnTo>
                  <a:lnTo>
                    <a:pt x="1358" y="1836"/>
                  </a:lnTo>
                  <a:lnTo>
                    <a:pt x="1352" y="1923"/>
                  </a:lnTo>
                  <a:lnTo>
                    <a:pt x="1344" y="2011"/>
                  </a:lnTo>
                  <a:lnTo>
                    <a:pt x="1422" y="2042"/>
                  </a:lnTo>
                  <a:lnTo>
                    <a:pt x="1499" y="2075"/>
                  </a:lnTo>
                  <a:lnTo>
                    <a:pt x="1571" y="2113"/>
                  </a:lnTo>
                  <a:lnTo>
                    <a:pt x="1640" y="2151"/>
                  </a:lnTo>
                  <a:lnTo>
                    <a:pt x="1705" y="2193"/>
                  </a:lnTo>
                  <a:lnTo>
                    <a:pt x="1739" y="2109"/>
                  </a:lnTo>
                  <a:lnTo>
                    <a:pt x="1767" y="2022"/>
                  </a:lnTo>
                  <a:lnTo>
                    <a:pt x="1789" y="1934"/>
                  </a:lnTo>
                  <a:lnTo>
                    <a:pt x="1806" y="1842"/>
                  </a:lnTo>
                  <a:lnTo>
                    <a:pt x="1815" y="1750"/>
                  </a:lnTo>
                  <a:lnTo>
                    <a:pt x="1818" y="1655"/>
                  </a:lnTo>
                  <a:lnTo>
                    <a:pt x="1816" y="1573"/>
                  </a:lnTo>
                  <a:lnTo>
                    <a:pt x="1809" y="1493"/>
                  </a:lnTo>
                  <a:lnTo>
                    <a:pt x="1797" y="1415"/>
                  </a:lnTo>
                  <a:lnTo>
                    <a:pt x="1780" y="1337"/>
                  </a:lnTo>
                  <a:lnTo>
                    <a:pt x="1759" y="1262"/>
                  </a:lnTo>
                  <a:lnTo>
                    <a:pt x="1734" y="1188"/>
                  </a:lnTo>
                  <a:lnTo>
                    <a:pt x="1705" y="1116"/>
                  </a:lnTo>
                  <a:close/>
                  <a:moveTo>
                    <a:pt x="1087" y="456"/>
                  </a:moveTo>
                  <a:lnTo>
                    <a:pt x="1129" y="535"/>
                  </a:lnTo>
                  <a:lnTo>
                    <a:pt x="1168" y="618"/>
                  </a:lnTo>
                  <a:lnTo>
                    <a:pt x="1205" y="705"/>
                  </a:lnTo>
                  <a:lnTo>
                    <a:pt x="1237" y="798"/>
                  </a:lnTo>
                  <a:lnTo>
                    <a:pt x="1266" y="895"/>
                  </a:lnTo>
                  <a:lnTo>
                    <a:pt x="1291" y="996"/>
                  </a:lnTo>
                  <a:lnTo>
                    <a:pt x="1363" y="964"/>
                  </a:lnTo>
                  <a:lnTo>
                    <a:pt x="1431" y="930"/>
                  </a:lnTo>
                  <a:lnTo>
                    <a:pt x="1495" y="894"/>
                  </a:lnTo>
                  <a:lnTo>
                    <a:pt x="1553" y="855"/>
                  </a:lnTo>
                  <a:lnTo>
                    <a:pt x="1499" y="787"/>
                  </a:lnTo>
                  <a:lnTo>
                    <a:pt x="1440" y="721"/>
                  </a:lnTo>
                  <a:lnTo>
                    <a:pt x="1376" y="659"/>
                  </a:lnTo>
                  <a:lnTo>
                    <a:pt x="1309" y="601"/>
                  </a:lnTo>
                  <a:lnTo>
                    <a:pt x="1239" y="548"/>
                  </a:lnTo>
                  <a:lnTo>
                    <a:pt x="1165" y="500"/>
                  </a:lnTo>
                  <a:lnTo>
                    <a:pt x="1087" y="456"/>
                  </a:lnTo>
                  <a:close/>
                  <a:moveTo>
                    <a:pt x="608" y="351"/>
                  </a:moveTo>
                  <a:lnTo>
                    <a:pt x="608" y="1142"/>
                  </a:lnTo>
                  <a:lnTo>
                    <a:pt x="709" y="1134"/>
                  </a:lnTo>
                  <a:lnTo>
                    <a:pt x="810" y="1121"/>
                  </a:lnTo>
                  <a:lnTo>
                    <a:pt x="907" y="1106"/>
                  </a:lnTo>
                  <a:lnTo>
                    <a:pt x="1003" y="1086"/>
                  </a:lnTo>
                  <a:lnTo>
                    <a:pt x="981" y="997"/>
                  </a:lnTo>
                  <a:lnTo>
                    <a:pt x="956" y="911"/>
                  </a:lnTo>
                  <a:lnTo>
                    <a:pt x="929" y="831"/>
                  </a:lnTo>
                  <a:lnTo>
                    <a:pt x="900" y="755"/>
                  </a:lnTo>
                  <a:lnTo>
                    <a:pt x="868" y="685"/>
                  </a:lnTo>
                  <a:lnTo>
                    <a:pt x="835" y="620"/>
                  </a:lnTo>
                  <a:lnTo>
                    <a:pt x="800" y="561"/>
                  </a:lnTo>
                  <a:lnTo>
                    <a:pt x="764" y="507"/>
                  </a:lnTo>
                  <a:lnTo>
                    <a:pt x="726" y="458"/>
                  </a:lnTo>
                  <a:lnTo>
                    <a:pt x="687" y="416"/>
                  </a:lnTo>
                  <a:lnTo>
                    <a:pt x="648" y="380"/>
                  </a:lnTo>
                  <a:lnTo>
                    <a:pt x="608" y="351"/>
                  </a:lnTo>
                  <a:close/>
                  <a:moveTo>
                    <a:pt x="456" y="0"/>
                  </a:moveTo>
                  <a:lnTo>
                    <a:pt x="456" y="0"/>
                  </a:lnTo>
                  <a:lnTo>
                    <a:pt x="561" y="3"/>
                  </a:lnTo>
                  <a:lnTo>
                    <a:pt x="664" y="13"/>
                  </a:lnTo>
                  <a:lnTo>
                    <a:pt x="766" y="28"/>
                  </a:lnTo>
                  <a:lnTo>
                    <a:pt x="865" y="50"/>
                  </a:lnTo>
                  <a:lnTo>
                    <a:pt x="963" y="78"/>
                  </a:lnTo>
                  <a:lnTo>
                    <a:pt x="1057" y="112"/>
                  </a:lnTo>
                  <a:lnTo>
                    <a:pt x="1149" y="150"/>
                  </a:lnTo>
                  <a:lnTo>
                    <a:pt x="1238" y="194"/>
                  </a:lnTo>
                  <a:lnTo>
                    <a:pt x="1324" y="243"/>
                  </a:lnTo>
                  <a:lnTo>
                    <a:pt x="1407" y="297"/>
                  </a:lnTo>
                  <a:lnTo>
                    <a:pt x="1486" y="355"/>
                  </a:lnTo>
                  <a:lnTo>
                    <a:pt x="1562" y="418"/>
                  </a:lnTo>
                  <a:lnTo>
                    <a:pt x="1633" y="485"/>
                  </a:lnTo>
                  <a:lnTo>
                    <a:pt x="1701" y="557"/>
                  </a:lnTo>
                  <a:lnTo>
                    <a:pt x="1764" y="632"/>
                  </a:lnTo>
                  <a:lnTo>
                    <a:pt x="1822" y="710"/>
                  </a:lnTo>
                  <a:lnTo>
                    <a:pt x="1877" y="792"/>
                  </a:lnTo>
                  <a:lnTo>
                    <a:pt x="1926" y="877"/>
                  </a:lnTo>
                  <a:lnTo>
                    <a:pt x="1970" y="965"/>
                  </a:lnTo>
                  <a:lnTo>
                    <a:pt x="2009" y="1057"/>
                  </a:lnTo>
                  <a:lnTo>
                    <a:pt x="2042" y="1152"/>
                  </a:lnTo>
                  <a:lnTo>
                    <a:pt x="2070" y="1247"/>
                  </a:lnTo>
                  <a:lnTo>
                    <a:pt x="2092" y="1346"/>
                  </a:lnTo>
                  <a:lnTo>
                    <a:pt x="2108" y="1447"/>
                  </a:lnTo>
                  <a:lnTo>
                    <a:pt x="2118" y="1550"/>
                  </a:lnTo>
                  <a:lnTo>
                    <a:pt x="2122" y="1655"/>
                  </a:lnTo>
                  <a:lnTo>
                    <a:pt x="2118" y="1759"/>
                  </a:lnTo>
                  <a:lnTo>
                    <a:pt x="2108" y="1862"/>
                  </a:lnTo>
                  <a:lnTo>
                    <a:pt x="2092" y="1963"/>
                  </a:lnTo>
                  <a:lnTo>
                    <a:pt x="2070" y="2062"/>
                  </a:lnTo>
                  <a:lnTo>
                    <a:pt x="2042" y="2158"/>
                  </a:lnTo>
                  <a:lnTo>
                    <a:pt x="2009" y="2252"/>
                  </a:lnTo>
                  <a:lnTo>
                    <a:pt x="1970" y="2343"/>
                  </a:lnTo>
                  <a:lnTo>
                    <a:pt x="1926" y="2432"/>
                  </a:lnTo>
                  <a:lnTo>
                    <a:pt x="1877" y="2517"/>
                  </a:lnTo>
                  <a:lnTo>
                    <a:pt x="1822" y="2599"/>
                  </a:lnTo>
                  <a:lnTo>
                    <a:pt x="1764" y="2678"/>
                  </a:lnTo>
                  <a:lnTo>
                    <a:pt x="1701" y="2753"/>
                  </a:lnTo>
                  <a:lnTo>
                    <a:pt x="1633" y="2824"/>
                  </a:lnTo>
                  <a:lnTo>
                    <a:pt x="1562" y="2891"/>
                  </a:lnTo>
                  <a:lnTo>
                    <a:pt x="1486" y="2954"/>
                  </a:lnTo>
                  <a:lnTo>
                    <a:pt x="1407" y="3012"/>
                  </a:lnTo>
                  <a:lnTo>
                    <a:pt x="1324" y="3066"/>
                  </a:lnTo>
                  <a:lnTo>
                    <a:pt x="1238" y="3115"/>
                  </a:lnTo>
                  <a:lnTo>
                    <a:pt x="1149" y="3159"/>
                  </a:lnTo>
                  <a:lnTo>
                    <a:pt x="1057" y="3197"/>
                  </a:lnTo>
                  <a:lnTo>
                    <a:pt x="963" y="3231"/>
                  </a:lnTo>
                  <a:lnTo>
                    <a:pt x="865" y="3259"/>
                  </a:lnTo>
                  <a:lnTo>
                    <a:pt x="766" y="3281"/>
                  </a:lnTo>
                  <a:lnTo>
                    <a:pt x="664" y="3296"/>
                  </a:lnTo>
                  <a:lnTo>
                    <a:pt x="561" y="3305"/>
                  </a:lnTo>
                  <a:lnTo>
                    <a:pt x="456" y="3309"/>
                  </a:lnTo>
                  <a:lnTo>
                    <a:pt x="373" y="3307"/>
                  </a:lnTo>
                  <a:lnTo>
                    <a:pt x="291" y="3301"/>
                  </a:lnTo>
                  <a:lnTo>
                    <a:pt x="209" y="3291"/>
                  </a:lnTo>
                  <a:lnTo>
                    <a:pt x="127" y="3276"/>
                  </a:lnTo>
                  <a:lnTo>
                    <a:pt x="101" y="3269"/>
                  </a:lnTo>
                  <a:lnTo>
                    <a:pt x="77" y="3258"/>
                  </a:lnTo>
                  <a:lnTo>
                    <a:pt x="56" y="3242"/>
                  </a:lnTo>
                  <a:lnTo>
                    <a:pt x="38" y="3223"/>
                  </a:lnTo>
                  <a:lnTo>
                    <a:pt x="25" y="3201"/>
                  </a:lnTo>
                  <a:lnTo>
                    <a:pt x="14" y="3179"/>
                  </a:lnTo>
                  <a:lnTo>
                    <a:pt x="8" y="3153"/>
                  </a:lnTo>
                  <a:lnTo>
                    <a:pt x="6" y="3127"/>
                  </a:lnTo>
                  <a:lnTo>
                    <a:pt x="9" y="3100"/>
                  </a:lnTo>
                  <a:lnTo>
                    <a:pt x="16" y="3074"/>
                  </a:lnTo>
                  <a:lnTo>
                    <a:pt x="28" y="3050"/>
                  </a:lnTo>
                  <a:lnTo>
                    <a:pt x="43" y="3029"/>
                  </a:lnTo>
                  <a:lnTo>
                    <a:pt x="62" y="3012"/>
                  </a:lnTo>
                  <a:lnTo>
                    <a:pt x="84" y="2998"/>
                  </a:lnTo>
                  <a:lnTo>
                    <a:pt x="107" y="2987"/>
                  </a:lnTo>
                  <a:lnTo>
                    <a:pt x="134" y="2981"/>
                  </a:lnTo>
                  <a:lnTo>
                    <a:pt x="160" y="2979"/>
                  </a:lnTo>
                  <a:lnTo>
                    <a:pt x="187" y="2982"/>
                  </a:lnTo>
                  <a:lnTo>
                    <a:pt x="246" y="2991"/>
                  </a:lnTo>
                  <a:lnTo>
                    <a:pt x="304" y="2999"/>
                  </a:lnTo>
                  <a:lnTo>
                    <a:pt x="304" y="2167"/>
                  </a:lnTo>
                  <a:lnTo>
                    <a:pt x="239" y="2172"/>
                  </a:lnTo>
                  <a:lnTo>
                    <a:pt x="174" y="2178"/>
                  </a:lnTo>
                  <a:lnTo>
                    <a:pt x="143" y="2178"/>
                  </a:lnTo>
                  <a:lnTo>
                    <a:pt x="115" y="2173"/>
                  </a:lnTo>
                  <a:lnTo>
                    <a:pt x="87" y="2161"/>
                  </a:lnTo>
                  <a:lnTo>
                    <a:pt x="62" y="2146"/>
                  </a:lnTo>
                  <a:lnTo>
                    <a:pt x="41" y="2126"/>
                  </a:lnTo>
                  <a:lnTo>
                    <a:pt x="25" y="2102"/>
                  </a:lnTo>
                  <a:lnTo>
                    <a:pt x="13" y="2075"/>
                  </a:lnTo>
                  <a:lnTo>
                    <a:pt x="7" y="2045"/>
                  </a:lnTo>
                  <a:lnTo>
                    <a:pt x="6" y="2018"/>
                  </a:lnTo>
                  <a:lnTo>
                    <a:pt x="10" y="1992"/>
                  </a:lnTo>
                  <a:lnTo>
                    <a:pt x="18" y="1967"/>
                  </a:lnTo>
                  <a:lnTo>
                    <a:pt x="31" y="1945"/>
                  </a:lnTo>
                  <a:lnTo>
                    <a:pt x="47" y="1924"/>
                  </a:lnTo>
                  <a:lnTo>
                    <a:pt x="67" y="1908"/>
                  </a:lnTo>
                  <a:lnTo>
                    <a:pt x="89" y="1894"/>
                  </a:lnTo>
                  <a:lnTo>
                    <a:pt x="114" y="1884"/>
                  </a:lnTo>
                  <a:lnTo>
                    <a:pt x="140" y="1879"/>
                  </a:lnTo>
                  <a:lnTo>
                    <a:pt x="221" y="1871"/>
                  </a:lnTo>
                  <a:lnTo>
                    <a:pt x="304" y="1866"/>
                  </a:lnTo>
                  <a:lnTo>
                    <a:pt x="304" y="1444"/>
                  </a:lnTo>
                  <a:lnTo>
                    <a:pt x="221" y="1438"/>
                  </a:lnTo>
                  <a:lnTo>
                    <a:pt x="140" y="1430"/>
                  </a:lnTo>
                  <a:lnTo>
                    <a:pt x="110" y="1424"/>
                  </a:lnTo>
                  <a:lnTo>
                    <a:pt x="83" y="1412"/>
                  </a:lnTo>
                  <a:lnTo>
                    <a:pt x="59" y="1395"/>
                  </a:lnTo>
                  <a:lnTo>
                    <a:pt x="38" y="1374"/>
                  </a:lnTo>
                  <a:lnTo>
                    <a:pt x="23" y="1350"/>
                  </a:lnTo>
                  <a:lnTo>
                    <a:pt x="12" y="1323"/>
                  </a:lnTo>
                  <a:lnTo>
                    <a:pt x="6" y="1294"/>
                  </a:lnTo>
                  <a:lnTo>
                    <a:pt x="7" y="1264"/>
                  </a:lnTo>
                  <a:lnTo>
                    <a:pt x="13" y="1234"/>
                  </a:lnTo>
                  <a:lnTo>
                    <a:pt x="25" y="1207"/>
                  </a:lnTo>
                  <a:lnTo>
                    <a:pt x="41" y="1184"/>
                  </a:lnTo>
                  <a:lnTo>
                    <a:pt x="62" y="1163"/>
                  </a:lnTo>
                  <a:lnTo>
                    <a:pt x="87" y="1147"/>
                  </a:lnTo>
                  <a:lnTo>
                    <a:pt x="115" y="1137"/>
                  </a:lnTo>
                  <a:lnTo>
                    <a:pt x="143" y="1131"/>
                  </a:lnTo>
                  <a:lnTo>
                    <a:pt x="174" y="1132"/>
                  </a:lnTo>
                  <a:lnTo>
                    <a:pt x="239" y="1138"/>
                  </a:lnTo>
                  <a:lnTo>
                    <a:pt x="304" y="1142"/>
                  </a:lnTo>
                  <a:lnTo>
                    <a:pt x="304" y="310"/>
                  </a:lnTo>
                  <a:lnTo>
                    <a:pt x="242" y="318"/>
                  </a:lnTo>
                  <a:lnTo>
                    <a:pt x="181" y="328"/>
                  </a:lnTo>
                  <a:lnTo>
                    <a:pt x="153" y="332"/>
                  </a:lnTo>
                  <a:lnTo>
                    <a:pt x="127" y="330"/>
                  </a:lnTo>
                  <a:lnTo>
                    <a:pt x="102" y="324"/>
                  </a:lnTo>
                  <a:lnTo>
                    <a:pt x="78" y="313"/>
                  </a:lnTo>
                  <a:lnTo>
                    <a:pt x="57" y="299"/>
                  </a:lnTo>
                  <a:lnTo>
                    <a:pt x="38" y="281"/>
                  </a:lnTo>
                  <a:lnTo>
                    <a:pt x="23" y="260"/>
                  </a:lnTo>
                  <a:lnTo>
                    <a:pt x="10" y="237"/>
                  </a:lnTo>
                  <a:lnTo>
                    <a:pt x="3" y="211"/>
                  </a:lnTo>
                  <a:lnTo>
                    <a:pt x="0" y="184"/>
                  </a:lnTo>
                  <a:lnTo>
                    <a:pt x="2" y="157"/>
                  </a:lnTo>
                  <a:lnTo>
                    <a:pt x="8" y="132"/>
                  </a:lnTo>
                  <a:lnTo>
                    <a:pt x="17" y="110"/>
                  </a:lnTo>
                  <a:lnTo>
                    <a:pt x="32" y="88"/>
                  </a:lnTo>
                  <a:lnTo>
                    <a:pt x="50" y="69"/>
                  </a:lnTo>
                  <a:lnTo>
                    <a:pt x="71" y="53"/>
                  </a:lnTo>
                  <a:lnTo>
                    <a:pt x="94" y="42"/>
                  </a:lnTo>
                  <a:lnTo>
                    <a:pt x="121" y="34"/>
                  </a:lnTo>
                  <a:lnTo>
                    <a:pt x="204" y="19"/>
                  </a:lnTo>
                  <a:lnTo>
                    <a:pt x="287" y="9"/>
                  </a:lnTo>
                  <a:lnTo>
                    <a:pt x="371" y="2"/>
                  </a:lnTo>
                  <a:lnTo>
                    <a:pt x="4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95" name="Shape 10195"/>
            <p:cNvSpPr/>
            <p:nvPr/>
          </p:nvSpPr>
          <p:spPr>
            <a:xfrm>
              <a:off x="5386388" y="2725738"/>
              <a:ext cx="169863" cy="379413"/>
            </a:xfrm>
            <a:custGeom>
              <a:avLst/>
              <a:gdLst/>
              <a:ahLst/>
              <a:cxnLst/>
              <a:rect l="0" t="0" r="0" b="0"/>
              <a:pathLst>
                <a:path w="1174" h="2633" extrusionOk="0">
                  <a:moveTo>
                    <a:pt x="984" y="0"/>
                  </a:moveTo>
                  <a:lnTo>
                    <a:pt x="1017" y="3"/>
                  </a:lnTo>
                  <a:lnTo>
                    <a:pt x="1047" y="11"/>
                  </a:lnTo>
                  <a:lnTo>
                    <a:pt x="1075" y="23"/>
                  </a:lnTo>
                  <a:lnTo>
                    <a:pt x="1101" y="41"/>
                  </a:lnTo>
                  <a:lnTo>
                    <a:pt x="1124" y="62"/>
                  </a:lnTo>
                  <a:lnTo>
                    <a:pt x="1143" y="88"/>
                  </a:lnTo>
                  <a:lnTo>
                    <a:pt x="1159" y="116"/>
                  </a:lnTo>
                  <a:lnTo>
                    <a:pt x="1168" y="145"/>
                  </a:lnTo>
                  <a:lnTo>
                    <a:pt x="1174" y="176"/>
                  </a:lnTo>
                  <a:lnTo>
                    <a:pt x="1173" y="206"/>
                  </a:lnTo>
                  <a:lnTo>
                    <a:pt x="1167" y="237"/>
                  </a:lnTo>
                  <a:lnTo>
                    <a:pt x="1156" y="267"/>
                  </a:lnTo>
                  <a:lnTo>
                    <a:pt x="995" y="616"/>
                  </a:lnTo>
                  <a:lnTo>
                    <a:pt x="979" y="643"/>
                  </a:lnTo>
                  <a:lnTo>
                    <a:pt x="960" y="667"/>
                  </a:lnTo>
                  <a:lnTo>
                    <a:pt x="937" y="687"/>
                  </a:lnTo>
                  <a:lnTo>
                    <a:pt x="912" y="703"/>
                  </a:lnTo>
                  <a:lnTo>
                    <a:pt x="884" y="716"/>
                  </a:lnTo>
                  <a:lnTo>
                    <a:pt x="854" y="723"/>
                  </a:lnTo>
                  <a:lnTo>
                    <a:pt x="446" y="793"/>
                  </a:lnTo>
                  <a:lnTo>
                    <a:pt x="429" y="853"/>
                  </a:lnTo>
                  <a:lnTo>
                    <a:pt x="417" y="913"/>
                  </a:lnTo>
                  <a:lnTo>
                    <a:pt x="405" y="974"/>
                  </a:lnTo>
                  <a:lnTo>
                    <a:pt x="397" y="1033"/>
                  </a:lnTo>
                  <a:lnTo>
                    <a:pt x="390" y="1090"/>
                  </a:lnTo>
                  <a:lnTo>
                    <a:pt x="385" y="1144"/>
                  </a:lnTo>
                  <a:lnTo>
                    <a:pt x="382" y="1194"/>
                  </a:lnTo>
                  <a:lnTo>
                    <a:pt x="380" y="1241"/>
                  </a:lnTo>
                  <a:lnTo>
                    <a:pt x="379" y="1282"/>
                  </a:lnTo>
                  <a:lnTo>
                    <a:pt x="379" y="1317"/>
                  </a:lnTo>
                  <a:lnTo>
                    <a:pt x="379" y="1351"/>
                  </a:lnTo>
                  <a:lnTo>
                    <a:pt x="380" y="1392"/>
                  </a:lnTo>
                  <a:lnTo>
                    <a:pt x="382" y="1439"/>
                  </a:lnTo>
                  <a:lnTo>
                    <a:pt x="385" y="1489"/>
                  </a:lnTo>
                  <a:lnTo>
                    <a:pt x="390" y="1543"/>
                  </a:lnTo>
                  <a:lnTo>
                    <a:pt x="397" y="1600"/>
                  </a:lnTo>
                  <a:lnTo>
                    <a:pt x="405" y="1659"/>
                  </a:lnTo>
                  <a:lnTo>
                    <a:pt x="417" y="1719"/>
                  </a:lnTo>
                  <a:lnTo>
                    <a:pt x="429" y="1781"/>
                  </a:lnTo>
                  <a:lnTo>
                    <a:pt x="446" y="1841"/>
                  </a:lnTo>
                  <a:lnTo>
                    <a:pt x="854" y="1910"/>
                  </a:lnTo>
                  <a:lnTo>
                    <a:pt x="884" y="1917"/>
                  </a:lnTo>
                  <a:lnTo>
                    <a:pt x="912" y="1930"/>
                  </a:lnTo>
                  <a:lnTo>
                    <a:pt x="937" y="1946"/>
                  </a:lnTo>
                  <a:lnTo>
                    <a:pt x="960" y="1966"/>
                  </a:lnTo>
                  <a:lnTo>
                    <a:pt x="979" y="1990"/>
                  </a:lnTo>
                  <a:lnTo>
                    <a:pt x="995" y="2017"/>
                  </a:lnTo>
                  <a:lnTo>
                    <a:pt x="1156" y="2365"/>
                  </a:lnTo>
                  <a:lnTo>
                    <a:pt x="1167" y="2395"/>
                  </a:lnTo>
                  <a:lnTo>
                    <a:pt x="1173" y="2427"/>
                  </a:lnTo>
                  <a:lnTo>
                    <a:pt x="1174" y="2458"/>
                  </a:lnTo>
                  <a:lnTo>
                    <a:pt x="1168" y="2488"/>
                  </a:lnTo>
                  <a:lnTo>
                    <a:pt x="1159" y="2518"/>
                  </a:lnTo>
                  <a:lnTo>
                    <a:pt x="1143" y="2546"/>
                  </a:lnTo>
                  <a:lnTo>
                    <a:pt x="1124" y="2571"/>
                  </a:lnTo>
                  <a:lnTo>
                    <a:pt x="1101" y="2592"/>
                  </a:lnTo>
                  <a:lnTo>
                    <a:pt x="1075" y="2610"/>
                  </a:lnTo>
                  <a:lnTo>
                    <a:pt x="1047" y="2622"/>
                  </a:lnTo>
                  <a:lnTo>
                    <a:pt x="1017" y="2629"/>
                  </a:lnTo>
                  <a:lnTo>
                    <a:pt x="984" y="2633"/>
                  </a:lnTo>
                  <a:lnTo>
                    <a:pt x="981" y="2633"/>
                  </a:lnTo>
                  <a:lnTo>
                    <a:pt x="972" y="2633"/>
                  </a:lnTo>
                  <a:lnTo>
                    <a:pt x="957" y="2633"/>
                  </a:lnTo>
                  <a:lnTo>
                    <a:pt x="939" y="2632"/>
                  </a:lnTo>
                  <a:lnTo>
                    <a:pt x="918" y="2632"/>
                  </a:lnTo>
                  <a:lnTo>
                    <a:pt x="896" y="2632"/>
                  </a:lnTo>
                  <a:lnTo>
                    <a:pt x="874" y="2632"/>
                  </a:lnTo>
                  <a:lnTo>
                    <a:pt x="852" y="2631"/>
                  </a:lnTo>
                  <a:lnTo>
                    <a:pt x="832" y="2631"/>
                  </a:lnTo>
                  <a:lnTo>
                    <a:pt x="817" y="2629"/>
                  </a:lnTo>
                  <a:lnTo>
                    <a:pt x="805" y="2629"/>
                  </a:lnTo>
                  <a:lnTo>
                    <a:pt x="799" y="2628"/>
                  </a:lnTo>
                  <a:lnTo>
                    <a:pt x="755" y="2623"/>
                  </a:lnTo>
                  <a:lnTo>
                    <a:pt x="710" y="2615"/>
                  </a:lnTo>
                  <a:lnTo>
                    <a:pt x="667" y="2603"/>
                  </a:lnTo>
                  <a:lnTo>
                    <a:pt x="623" y="2590"/>
                  </a:lnTo>
                  <a:lnTo>
                    <a:pt x="580" y="2573"/>
                  </a:lnTo>
                  <a:lnTo>
                    <a:pt x="537" y="2554"/>
                  </a:lnTo>
                  <a:lnTo>
                    <a:pt x="495" y="2531"/>
                  </a:lnTo>
                  <a:lnTo>
                    <a:pt x="454" y="2505"/>
                  </a:lnTo>
                  <a:lnTo>
                    <a:pt x="415" y="2475"/>
                  </a:lnTo>
                  <a:lnTo>
                    <a:pt x="376" y="2442"/>
                  </a:lnTo>
                  <a:lnTo>
                    <a:pt x="338" y="2407"/>
                  </a:lnTo>
                  <a:lnTo>
                    <a:pt x="301" y="2367"/>
                  </a:lnTo>
                  <a:lnTo>
                    <a:pt x="267" y="2325"/>
                  </a:lnTo>
                  <a:lnTo>
                    <a:pt x="233" y="2278"/>
                  </a:lnTo>
                  <a:lnTo>
                    <a:pt x="202" y="2228"/>
                  </a:lnTo>
                  <a:lnTo>
                    <a:pt x="173" y="2174"/>
                  </a:lnTo>
                  <a:lnTo>
                    <a:pt x="144" y="2117"/>
                  </a:lnTo>
                  <a:lnTo>
                    <a:pt x="118" y="2055"/>
                  </a:lnTo>
                  <a:lnTo>
                    <a:pt x="95" y="1990"/>
                  </a:lnTo>
                  <a:lnTo>
                    <a:pt x="74" y="1920"/>
                  </a:lnTo>
                  <a:lnTo>
                    <a:pt x="55" y="1846"/>
                  </a:lnTo>
                  <a:lnTo>
                    <a:pt x="39" y="1769"/>
                  </a:lnTo>
                  <a:lnTo>
                    <a:pt x="25" y="1687"/>
                  </a:lnTo>
                  <a:lnTo>
                    <a:pt x="15" y="1601"/>
                  </a:lnTo>
                  <a:lnTo>
                    <a:pt x="6" y="1510"/>
                  </a:lnTo>
                  <a:lnTo>
                    <a:pt x="2" y="1416"/>
                  </a:lnTo>
                  <a:lnTo>
                    <a:pt x="0" y="1317"/>
                  </a:lnTo>
                  <a:lnTo>
                    <a:pt x="2" y="1217"/>
                  </a:lnTo>
                  <a:lnTo>
                    <a:pt x="6" y="1123"/>
                  </a:lnTo>
                  <a:lnTo>
                    <a:pt x="15" y="1032"/>
                  </a:lnTo>
                  <a:lnTo>
                    <a:pt x="25" y="946"/>
                  </a:lnTo>
                  <a:lnTo>
                    <a:pt x="39" y="864"/>
                  </a:lnTo>
                  <a:lnTo>
                    <a:pt x="55" y="787"/>
                  </a:lnTo>
                  <a:lnTo>
                    <a:pt x="74" y="713"/>
                  </a:lnTo>
                  <a:lnTo>
                    <a:pt x="95" y="643"/>
                  </a:lnTo>
                  <a:lnTo>
                    <a:pt x="118" y="579"/>
                  </a:lnTo>
                  <a:lnTo>
                    <a:pt x="144" y="517"/>
                  </a:lnTo>
                  <a:lnTo>
                    <a:pt x="173" y="459"/>
                  </a:lnTo>
                  <a:lnTo>
                    <a:pt x="202" y="405"/>
                  </a:lnTo>
                  <a:lnTo>
                    <a:pt x="233" y="355"/>
                  </a:lnTo>
                  <a:lnTo>
                    <a:pt x="267" y="309"/>
                  </a:lnTo>
                  <a:lnTo>
                    <a:pt x="301" y="266"/>
                  </a:lnTo>
                  <a:lnTo>
                    <a:pt x="338" y="227"/>
                  </a:lnTo>
                  <a:lnTo>
                    <a:pt x="376" y="191"/>
                  </a:lnTo>
                  <a:lnTo>
                    <a:pt x="415" y="158"/>
                  </a:lnTo>
                  <a:lnTo>
                    <a:pt x="454" y="129"/>
                  </a:lnTo>
                  <a:lnTo>
                    <a:pt x="495" y="103"/>
                  </a:lnTo>
                  <a:lnTo>
                    <a:pt x="537" y="80"/>
                  </a:lnTo>
                  <a:lnTo>
                    <a:pt x="580" y="60"/>
                  </a:lnTo>
                  <a:lnTo>
                    <a:pt x="623" y="43"/>
                  </a:lnTo>
                  <a:lnTo>
                    <a:pt x="667" y="29"/>
                  </a:lnTo>
                  <a:lnTo>
                    <a:pt x="710" y="18"/>
                  </a:lnTo>
                  <a:lnTo>
                    <a:pt x="755" y="10"/>
                  </a:lnTo>
                  <a:lnTo>
                    <a:pt x="799" y="5"/>
                  </a:lnTo>
                  <a:lnTo>
                    <a:pt x="805" y="3"/>
                  </a:lnTo>
                  <a:lnTo>
                    <a:pt x="817" y="3"/>
                  </a:lnTo>
                  <a:lnTo>
                    <a:pt x="832" y="2"/>
                  </a:lnTo>
                  <a:lnTo>
                    <a:pt x="852" y="2"/>
                  </a:lnTo>
                  <a:lnTo>
                    <a:pt x="874" y="1"/>
                  </a:lnTo>
                  <a:lnTo>
                    <a:pt x="896" y="1"/>
                  </a:lnTo>
                  <a:lnTo>
                    <a:pt x="918" y="1"/>
                  </a:lnTo>
                  <a:lnTo>
                    <a:pt x="939" y="0"/>
                  </a:lnTo>
                  <a:lnTo>
                    <a:pt x="957" y="0"/>
                  </a:lnTo>
                  <a:lnTo>
                    <a:pt x="972" y="0"/>
                  </a:lnTo>
                  <a:lnTo>
                    <a:pt x="981" y="0"/>
                  </a:lnTo>
                  <a:lnTo>
                    <a:pt x="9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196" name="Shape 10196"/>
          <p:cNvSpPr/>
          <p:nvPr/>
        </p:nvSpPr>
        <p:spPr>
          <a:xfrm flipH="1">
            <a:off x="349676" y="469663"/>
            <a:ext cx="247449" cy="245816"/>
          </a:xfrm>
          <a:custGeom>
            <a:avLst/>
            <a:gdLst/>
            <a:ahLst/>
            <a:cxnLst/>
            <a:rect l="0" t="0" r="0" b="0"/>
            <a:pathLst>
              <a:path w="3331" h="3310" extrusionOk="0">
                <a:moveTo>
                  <a:pt x="2726" y="2407"/>
                </a:moveTo>
                <a:lnTo>
                  <a:pt x="2681" y="2410"/>
                </a:lnTo>
                <a:lnTo>
                  <a:pt x="2638" y="2419"/>
                </a:lnTo>
                <a:lnTo>
                  <a:pt x="2599" y="2435"/>
                </a:lnTo>
                <a:lnTo>
                  <a:pt x="2561" y="2455"/>
                </a:lnTo>
                <a:lnTo>
                  <a:pt x="2527" y="2481"/>
                </a:lnTo>
                <a:lnTo>
                  <a:pt x="2497" y="2510"/>
                </a:lnTo>
                <a:lnTo>
                  <a:pt x="2472" y="2544"/>
                </a:lnTo>
                <a:lnTo>
                  <a:pt x="2451" y="2581"/>
                </a:lnTo>
                <a:lnTo>
                  <a:pt x="2436" y="2621"/>
                </a:lnTo>
                <a:lnTo>
                  <a:pt x="2427" y="2663"/>
                </a:lnTo>
                <a:lnTo>
                  <a:pt x="2423" y="2707"/>
                </a:lnTo>
                <a:lnTo>
                  <a:pt x="2427" y="2752"/>
                </a:lnTo>
                <a:lnTo>
                  <a:pt x="2436" y="2794"/>
                </a:lnTo>
                <a:lnTo>
                  <a:pt x="2451" y="2834"/>
                </a:lnTo>
                <a:lnTo>
                  <a:pt x="2472" y="2871"/>
                </a:lnTo>
                <a:lnTo>
                  <a:pt x="2497" y="2905"/>
                </a:lnTo>
                <a:lnTo>
                  <a:pt x="2527" y="2934"/>
                </a:lnTo>
                <a:lnTo>
                  <a:pt x="2561" y="2959"/>
                </a:lnTo>
                <a:lnTo>
                  <a:pt x="2599" y="2980"/>
                </a:lnTo>
                <a:lnTo>
                  <a:pt x="2638" y="2996"/>
                </a:lnTo>
                <a:lnTo>
                  <a:pt x="2681" y="3005"/>
                </a:lnTo>
                <a:lnTo>
                  <a:pt x="2726" y="3008"/>
                </a:lnTo>
                <a:lnTo>
                  <a:pt x="2770" y="3005"/>
                </a:lnTo>
                <a:lnTo>
                  <a:pt x="2813" y="2996"/>
                </a:lnTo>
                <a:lnTo>
                  <a:pt x="2853" y="2980"/>
                </a:lnTo>
                <a:lnTo>
                  <a:pt x="2891" y="2959"/>
                </a:lnTo>
                <a:lnTo>
                  <a:pt x="2924" y="2934"/>
                </a:lnTo>
                <a:lnTo>
                  <a:pt x="2954" y="2905"/>
                </a:lnTo>
                <a:lnTo>
                  <a:pt x="2980" y="2871"/>
                </a:lnTo>
                <a:lnTo>
                  <a:pt x="3001" y="2834"/>
                </a:lnTo>
                <a:lnTo>
                  <a:pt x="3016" y="2794"/>
                </a:lnTo>
                <a:lnTo>
                  <a:pt x="3026" y="2752"/>
                </a:lnTo>
                <a:lnTo>
                  <a:pt x="3029" y="2707"/>
                </a:lnTo>
                <a:lnTo>
                  <a:pt x="3026" y="2663"/>
                </a:lnTo>
                <a:lnTo>
                  <a:pt x="3016" y="2621"/>
                </a:lnTo>
                <a:lnTo>
                  <a:pt x="3001" y="2581"/>
                </a:lnTo>
                <a:lnTo>
                  <a:pt x="2980" y="2544"/>
                </a:lnTo>
                <a:lnTo>
                  <a:pt x="2954" y="2510"/>
                </a:lnTo>
                <a:lnTo>
                  <a:pt x="2924" y="2481"/>
                </a:lnTo>
                <a:lnTo>
                  <a:pt x="2891" y="2455"/>
                </a:lnTo>
                <a:lnTo>
                  <a:pt x="2853" y="2435"/>
                </a:lnTo>
                <a:lnTo>
                  <a:pt x="2813" y="2419"/>
                </a:lnTo>
                <a:lnTo>
                  <a:pt x="2770" y="2410"/>
                </a:lnTo>
                <a:lnTo>
                  <a:pt x="2726" y="2407"/>
                </a:lnTo>
                <a:close/>
                <a:moveTo>
                  <a:pt x="606" y="2407"/>
                </a:moveTo>
                <a:lnTo>
                  <a:pt x="561" y="2410"/>
                </a:lnTo>
                <a:lnTo>
                  <a:pt x="518" y="2419"/>
                </a:lnTo>
                <a:lnTo>
                  <a:pt x="478" y="2435"/>
                </a:lnTo>
                <a:lnTo>
                  <a:pt x="441" y="2455"/>
                </a:lnTo>
                <a:lnTo>
                  <a:pt x="407" y="2481"/>
                </a:lnTo>
                <a:lnTo>
                  <a:pt x="378" y="2510"/>
                </a:lnTo>
                <a:lnTo>
                  <a:pt x="352" y="2544"/>
                </a:lnTo>
                <a:lnTo>
                  <a:pt x="331" y="2581"/>
                </a:lnTo>
                <a:lnTo>
                  <a:pt x="316" y="2621"/>
                </a:lnTo>
                <a:lnTo>
                  <a:pt x="307" y="2663"/>
                </a:lnTo>
                <a:lnTo>
                  <a:pt x="304" y="2707"/>
                </a:lnTo>
                <a:lnTo>
                  <a:pt x="307" y="2752"/>
                </a:lnTo>
                <a:lnTo>
                  <a:pt x="316" y="2794"/>
                </a:lnTo>
                <a:lnTo>
                  <a:pt x="331" y="2834"/>
                </a:lnTo>
                <a:lnTo>
                  <a:pt x="352" y="2871"/>
                </a:lnTo>
                <a:lnTo>
                  <a:pt x="378" y="2905"/>
                </a:lnTo>
                <a:lnTo>
                  <a:pt x="407" y="2934"/>
                </a:lnTo>
                <a:lnTo>
                  <a:pt x="441" y="2959"/>
                </a:lnTo>
                <a:lnTo>
                  <a:pt x="478" y="2980"/>
                </a:lnTo>
                <a:lnTo>
                  <a:pt x="518" y="2996"/>
                </a:lnTo>
                <a:lnTo>
                  <a:pt x="561" y="3005"/>
                </a:lnTo>
                <a:lnTo>
                  <a:pt x="606" y="3008"/>
                </a:lnTo>
                <a:lnTo>
                  <a:pt x="650" y="3005"/>
                </a:lnTo>
                <a:lnTo>
                  <a:pt x="693" y="2996"/>
                </a:lnTo>
                <a:lnTo>
                  <a:pt x="734" y="2980"/>
                </a:lnTo>
                <a:lnTo>
                  <a:pt x="771" y="2959"/>
                </a:lnTo>
                <a:lnTo>
                  <a:pt x="804" y="2934"/>
                </a:lnTo>
                <a:lnTo>
                  <a:pt x="834" y="2905"/>
                </a:lnTo>
                <a:lnTo>
                  <a:pt x="860" y="2871"/>
                </a:lnTo>
                <a:lnTo>
                  <a:pt x="880" y="2834"/>
                </a:lnTo>
                <a:lnTo>
                  <a:pt x="896" y="2794"/>
                </a:lnTo>
                <a:lnTo>
                  <a:pt x="906" y="2752"/>
                </a:lnTo>
                <a:lnTo>
                  <a:pt x="909" y="2707"/>
                </a:lnTo>
                <a:lnTo>
                  <a:pt x="906" y="2663"/>
                </a:lnTo>
                <a:lnTo>
                  <a:pt x="896" y="2621"/>
                </a:lnTo>
                <a:lnTo>
                  <a:pt x="880" y="2581"/>
                </a:lnTo>
                <a:lnTo>
                  <a:pt x="860" y="2544"/>
                </a:lnTo>
                <a:lnTo>
                  <a:pt x="834" y="2510"/>
                </a:lnTo>
                <a:lnTo>
                  <a:pt x="804" y="2481"/>
                </a:lnTo>
                <a:lnTo>
                  <a:pt x="771" y="2455"/>
                </a:lnTo>
                <a:lnTo>
                  <a:pt x="734" y="2435"/>
                </a:lnTo>
                <a:lnTo>
                  <a:pt x="693" y="2419"/>
                </a:lnTo>
                <a:lnTo>
                  <a:pt x="650" y="2410"/>
                </a:lnTo>
                <a:lnTo>
                  <a:pt x="606" y="2407"/>
                </a:lnTo>
                <a:close/>
                <a:moveTo>
                  <a:pt x="2120" y="677"/>
                </a:moveTo>
                <a:lnTo>
                  <a:pt x="2026" y="681"/>
                </a:lnTo>
                <a:lnTo>
                  <a:pt x="1934" y="689"/>
                </a:lnTo>
                <a:lnTo>
                  <a:pt x="1843" y="703"/>
                </a:lnTo>
                <a:lnTo>
                  <a:pt x="1754" y="724"/>
                </a:lnTo>
                <a:lnTo>
                  <a:pt x="1667" y="750"/>
                </a:lnTo>
                <a:lnTo>
                  <a:pt x="1583" y="780"/>
                </a:lnTo>
                <a:lnTo>
                  <a:pt x="1501" y="817"/>
                </a:lnTo>
                <a:lnTo>
                  <a:pt x="1422" y="857"/>
                </a:lnTo>
                <a:lnTo>
                  <a:pt x="1346" y="903"/>
                </a:lnTo>
                <a:lnTo>
                  <a:pt x="1273" y="952"/>
                </a:lnTo>
                <a:lnTo>
                  <a:pt x="1204" y="1006"/>
                </a:lnTo>
                <a:lnTo>
                  <a:pt x="1138" y="1064"/>
                </a:lnTo>
                <a:lnTo>
                  <a:pt x="1075" y="1127"/>
                </a:lnTo>
                <a:lnTo>
                  <a:pt x="1017" y="1192"/>
                </a:lnTo>
                <a:lnTo>
                  <a:pt x="962" y="1261"/>
                </a:lnTo>
                <a:lnTo>
                  <a:pt x="912" y="1334"/>
                </a:lnTo>
                <a:lnTo>
                  <a:pt x="866" y="1410"/>
                </a:lnTo>
                <a:lnTo>
                  <a:pt x="825" y="1488"/>
                </a:lnTo>
                <a:lnTo>
                  <a:pt x="789" y="1569"/>
                </a:lnTo>
                <a:lnTo>
                  <a:pt x="758" y="1653"/>
                </a:lnTo>
                <a:lnTo>
                  <a:pt x="732" y="1738"/>
                </a:lnTo>
                <a:lnTo>
                  <a:pt x="872" y="1763"/>
                </a:lnTo>
                <a:lnTo>
                  <a:pt x="892" y="1769"/>
                </a:lnTo>
                <a:lnTo>
                  <a:pt x="910" y="1781"/>
                </a:lnTo>
                <a:lnTo>
                  <a:pt x="922" y="1796"/>
                </a:lnTo>
                <a:lnTo>
                  <a:pt x="932" y="1815"/>
                </a:lnTo>
                <a:lnTo>
                  <a:pt x="935" y="1832"/>
                </a:lnTo>
                <a:lnTo>
                  <a:pt x="934" y="1848"/>
                </a:lnTo>
                <a:lnTo>
                  <a:pt x="930" y="1865"/>
                </a:lnTo>
                <a:lnTo>
                  <a:pt x="921" y="1880"/>
                </a:lnTo>
                <a:lnTo>
                  <a:pt x="911" y="1892"/>
                </a:lnTo>
                <a:lnTo>
                  <a:pt x="682" y="2105"/>
                </a:lnTo>
                <a:lnTo>
                  <a:pt x="682" y="2105"/>
                </a:lnTo>
                <a:lnTo>
                  <a:pt x="682" y="2107"/>
                </a:lnTo>
                <a:lnTo>
                  <a:pt x="680" y="2109"/>
                </a:lnTo>
                <a:lnTo>
                  <a:pt x="680" y="2111"/>
                </a:lnTo>
                <a:lnTo>
                  <a:pt x="738" y="2121"/>
                </a:lnTo>
                <a:lnTo>
                  <a:pt x="795" y="2137"/>
                </a:lnTo>
                <a:lnTo>
                  <a:pt x="848" y="2156"/>
                </a:lnTo>
                <a:lnTo>
                  <a:pt x="898" y="2181"/>
                </a:lnTo>
                <a:lnTo>
                  <a:pt x="946" y="2210"/>
                </a:lnTo>
                <a:lnTo>
                  <a:pt x="991" y="2245"/>
                </a:lnTo>
                <a:lnTo>
                  <a:pt x="1033" y="2282"/>
                </a:lnTo>
                <a:lnTo>
                  <a:pt x="1071" y="2324"/>
                </a:lnTo>
                <a:lnTo>
                  <a:pt x="1106" y="2368"/>
                </a:lnTo>
                <a:lnTo>
                  <a:pt x="1135" y="2416"/>
                </a:lnTo>
                <a:lnTo>
                  <a:pt x="1160" y="2466"/>
                </a:lnTo>
                <a:lnTo>
                  <a:pt x="1181" y="2519"/>
                </a:lnTo>
                <a:lnTo>
                  <a:pt x="1197" y="2575"/>
                </a:lnTo>
                <a:lnTo>
                  <a:pt x="1206" y="2633"/>
                </a:lnTo>
                <a:lnTo>
                  <a:pt x="1742" y="2633"/>
                </a:lnTo>
                <a:lnTo>
                  <a:pt x="1742" y="2482"/>
                </a:lnTo>
                <a:lnTo>
                  <a:pt x="1744" y="2461"/>
                </a:lnTo>
                <a:lnTo>
                  <a:pt x="1753" y="2442"/>
                </a:lnTo>
                <a:lnTo>
                  <a:pt x="1766" y="2427"/>
                </a:lnTo>
                <a:lnTo>
                  <a:pt x="1784" y="2414"/>
                </a:lnTo>
                <a:lnTo>
                  <a:pt x="1804" y="2408"/>
                </a:lnTo>
                <a:lnTo>
                  <a:pt x="1824" y="2407"/>
                </a:lnTo>
                <a:lnTo>
                  <a:pt x="1844" y="2411"/>
                </a:lnTo>
                <a:lnTo>
                  <a:pt x="1863" y="2421"/>
                </a:lnTo>
                <a:lnTo>
                  <a:pt x="2127" y="2619"/>
                </a:lnTo>
                <a:lnTo>
                  <a:pt x="2140" y="2559"/>
                </a:lnTo>
                <a:lnTo>
                  <a:pt x="2158" y="2501"/>
                </a:lnTo>
                <a:lnTo>
                  <a:pt x="2181" y="2445"/>
                </a:lnTo>
                <a:lnTo>
                  <a:pt x="2210" y="2393"/>
                </a:lnTo>
                <a:lnTo>
                  <a:pt x="2244" y="2345"/>
                </a:lnTo>
                <a:lnTo>
                  <a:pt x="2282" y="2299"/>
                </a:lnTo>
                <a:lnTo>
                  <a:pt x="2324" y="2258"/>
                </a:lnTo>
                <a:lnTo>
                  <a:pt x="2371" y="2221"/>
                </a:lnTo>
                <a:lnTo>
                  <a:pt x="2421" y="2189"/>
                </a:lnTo>
                <a:lnTo>
                  <a:pt x="2474" y="2160"/>
                </a:lnTo>
                <a:lnTo>
                  <a:pt x="2530" y="2139"/>
                </a:lnTo>
                <a:lnTo>
                  <a:pt x="2589" y="2122"/>
                </a:lnTo>
                <a:lnTo>
                  <a:pt x="2650" y="2112"/>
                </a:lnTo>
                <a:lnTo>
                  <a:pt x="2650" y="1579"/>
                </a:lnTo>
                <a:lnTo>
                  <a:pt x="2498" y="1579"/>
                </a:lnTo>
                <a:lnTo>
                  <a:pt x="2481" y="1577"/>
                </a:lnTo>
                <a:lnTo>
                  <a:pt x="2466" y="1572"/>
                </a:lnTo>
                <a:lnTo>
                  <a:pt x="2452" y="1563"/>
                </a:lnTo>
                <a:lnTo>
                  <a:pt x="2440" y="1552"/>
                </a:lnTo>
                <a:lnTo>
                  <a:pt x="2431" y="1537"/>
                </a:lnTo>
                <a:lnTo>
                  <a:pt x="2425" y="1522"/>
                </a:lnTo>
                <a:lnTo>
                  <a:pt x="2423" y="1505"/>
                </a:lnTo>
                <a:lnTo>
                  <a:pt x="2425" y="1490"/>
                </a:lnTo>
                <a:lnTo>
                  <a:pt x="2429" y="1474"/>
                </a:lnTo>
                <a:lnTo>
                  <a:pt x="2438" y="1459"/>
                </a:lnTo>
                <a:lnTo>
                  <a:pt x="2631" y="1204"/>
                </a:lnTo>
                <a:lnTo>
                  <a:pt x="2272" y="1204"/>
                </a:lnTo>
                <a:lnTo>
                  <a:pt x="2240" y="1201"/>
                </a:lnTo>
                <a:lnTo>
                  <a:pt x="2212" y="1191"/>
                </a:lnTo>
                <a:lnTo>
                  <a:pt x="2187" y="1178"/>
                </a:lnTo>
                <a:lnTo>
                  <a:pt x="2164" y="1159"/>
                </a:lnTo>
                <a:lnTo>
                  <a:pt x="2146" y="1137"/>
                </a:lnTo>
                <a:lnTo>
                  <a:pt x="2132" y="1111"/>
                </a:lnTo>
                <a:lnTo>
                  <a:pt x="2123" y="1083"/>
                </a:lnTo>
                <a:lnTo>
                  <a:pt x="2120" y="1053"/>
                </a:lnTo>
                <a:lnTo>
                  <a:pt x="2120" y="677"/>
                </a:lnTo>
                <a:close/>
                <a:moveTo>
                  <a:pt x="2423" y="301"/>
                </a:moveTo>
                <a:lnTo>
                  <a:pt x="2423" y="902"/>
                </a:lnTo>
                <a:lnTo>
                  <a:pt x="3029" y="902"/>
                </a:lnTo>
                <a:lnTo>
                  <a:pt x="3029" y="301"/>
                </a:lnTo>
                <a:lnTo>
                  <a:pt x="2423" y="301"/>
                </a:lnTo>
                <a:close/>
                <a:moveTo>
                  <a:pt x="2272" y="0"/>
                </a:moveTo>
                <a:lnTo>
                  <a:pt x="3180" y="0"/>
                </a:lnTo>
                <a:lnTo>
                  <a:pt x="3210" y="3"/>
                </a:lnTo>
                <a:lnTo>
                  <a:pt x="3239" y="12"/>
                </a:lnTo>
                <a:lnTo>
                  <a:pt x="3264" y="26"/>
                </a:lnTo>
                <a:lnTo>
                  <a:pt x="3287" y="44"/>
                </a:lnTo>
                <a:lnTo>
                  <a:pt x="3305" y="67"/>
                </a:lnTo>
                <a:lnTo>
                  <a:pt x="3320" y="92"/>
                </a:lnTo>
                <a:lnTo>
                  <a:pt x="3328" y="120"/>
                </a:lnTo>
                <a:lnTo>
                  <a:pt x="3331" y="150"/>
                </a:lnTo>
                <a:lnTo>
                  <a:pt x="3331" y="1053"/>
                </a:lnTo>
                <a:lnTo>
                  <a:pt x="3328" y="1083"/>
                </a:lnTo>
                <a:lnTo>
                  <a:pt x="3320" y="1111"/>
                </a:lnTo>
                <a:lnTo>
                  <a:pt x="3305" y="1137"/>
                </a:lnTo>
                <a:lnTo>
                  <a:pt x="3287" y="1159"/>
                </a:lnTo>
                <a:lnTo>
                  <a:pt x="3264" y="1178"/>
                </a:lnTo>
                <a:lnTo>
                  <a:pt x="3239" y="1191"/>
                </a:lnTo>
                <a:lnTo>
                  <a:pt x="3210" y="1201"/>
                </a:lnTo>
                <a:lnTo>
                  <a:pt x="3180" y="1204"/>
                </a:lnTo>
                <a:lnTo>
                  <a:pt x="2820" y="1204"/>
                </a:lnTo>
                <a:lnTo>
                  <a:pt x="3013" y="1459"/>
                </a:lnTo>
                <a:lnTo>
                  <a:pt x="3022" y="1474"/>
                </a:lnTo>
                <a:lnTo>
                  <a:pt x="3027" y="1490"/>
                </a:lnTo>
                <a:lnTo>
                  <a:pt x="3029" y="1505"/>
                </a:lnTo>
                <a:lnTo>
                  <a:pt x="3026" y="1522"/>
                </a:lnTo>
                <a:lnTo>
                  <a:pt x="3020" y="1537"/>
                </a:lnTo>
                <a:lnTo>
                  <a:pt x="3011" y="1552"/>
                </a:lnTo>
                <a:lnTo>
                  <a:pt x="3000" y="1563"/>
                </a:lnTo>
                <a:lnTo>
                  <a:pt x="2985" y="1572"/>
                </a:lnTo>
                <a:lnTo>
                  <a:pt x="2969" y="1577"/>
                </a:lnTo>
                <a:lnTo>
                  <a:pt x="2952" y="1579"/>
                </a:lnTo>
                <a:lnTo>
                  <a:pt x="2802" y="1579"/>
                </a:lnTo>
                <a:lnTo>
                  <a:pt x="2802" y="2112"/>
                </a:lnTo>
                <a:lnTo>
                  <a:pt x="2860" y="2121"/>
                </a:lnTo>
                <a:lnTo>
                  <a:pt x="2917" y="2138"/>
                </a:lnTo>
                <a:lnTo>
                  <a:pt x="2971" y="2158"/>
                </a:lnTo>
                <a:lnTo>
                  <a:pt x="3023" y="2183"/>
                </a:lnTo>
                <a:lnTo>
                  <a:pt x="3072" y="2215"/>
                </a:lnTo>
                <a:lnTo>
                  <a:pt x="3117" y="2249"/>
                </a:lnTo>
                <a:lnTo>
                  <a:pt x="3159" y="2287"/>
                </a:lnTo>
                <a:lnTo>
                  <a:pt x="3196" y="2330"/>
                </a:lnTo>
                <a:lnTo>
                  <a:pt x="3231" y="2376"/>
                </a:lnTo>
                <a:lnTo>
                  <a:pt x="3260" y="2425"/>
                </a:lnTo>
                <a:lnTo>
                  <a:pt x="3285" y="2477"/>
                </a:lnTo>
                <a:lnTo>
                  <a:pt x="3305" y="2532"/>
                </a:lnTo>
                <a:lnTo>
                  <a:pt x="3320" y="2588"/>
                </a:lnTo>
                <a:lnTo>
                  <a:pt x="3328" y="2647"/>
                </a:lnTo>
                <a:lnTo>
                  <a:pt x="3331" y="2707"/>
                </a:lnTo>
                <a:lnTo>
                  <a:pt x="3328" y="2769"/>
                </a:lnTo>
                <a:lnTo>
                  <a:pt x="3319" y="2829"/>
                </a:lnTo>
                <a:lnTo>
                  <a:pt x="3304" y="2886"/>
                </a:lnTo>
                <a:lnTo>
                  <a:pt x="3283" y="2941"/>
                </a:lnTo>
                <a:lnTo>
                  <a:pt x="3258" y="2995"/>
                </a:lnTo>
                <a:lnTo>
                  <a:pt x="3228" y="3043"/>
                </a:lnTo>
                <a:lnTo>
                  <a:pt x="3193" y="3090"/>
                </a:lnTo>
                <a:lnTo>
                  <a:pt x="3153" y="3133"/>
                </a:lnTo>
                <a:lnTo>
                  <a:pt x="3110" y="3171"/>
                </a:lnTo>
                <a:lnTo>
                  <a:pt x="3064" y="3207"/>
                </a:lnTo>
                <a:lnTo>
                  <a:pt x="3014" y="3237"/>
                </a:lnTo>
                <a:lnTo>
                  <a:pt x="2961" y="3262"/>
                </a:lnTo>
                <a:lnTo>
                  <a:pt x="2905" y="3283"/>
                </a:lnTo>
                <a:lnTo>
                  <a:pt x="2848" y="3297"/>
                </a:lnTo>
                <a:lnTo>
                  <a:pt x="2787" y="3307"/>
                </a:lnTo>
                <a:lnTo>
                  <a:pt x="2725" y="3310"/>
                </a:lnTo>
                <a:lnTo>
                  <a:pt x="2666" y="3307"/>
                </a:lnTo>
                <a:lnTo>
                  <a:pt x="2607" y="3297"/>
                </a:lnTo>
                <a:lnTo>
                  <a:pt x="2550" y="3284"/>
                </a:lnTo>
                <a:lnTo>
                  <a:pt x="2497" y="3265"/>
                </a:lnTo>
                <a:lnTo>
                  <a:pt x="2446" y="3241"/>
                </a:lnTo>
                <a:lnTo>
                  <a:pt x="2396" y="3212"/>
                </a:lnTo>
                <a:lnTo>
                  <a:pt x="2350" y="3180"/>
                </a:lnTo>
                <a:lnTo>
                  <a:pt x="2309" y="3142"/>
                </a:lnTo>
                <a:lnTo>
                  <a:pt x="2269" y="3102"/>
                </a:lnTo>
                <a:lnTo>
                  <a:pt x="2234" y="3058"/>
                </a:lnTo>
                <a:lnTo>
                  <a:pt x="2204" y="3011"/>
                </a:lnTo>
                <a:lnTo>
                  <a:pt x="2178" y="2960"/>
                </a:lnTo>
                <a:lnTo>
                  <a:pt x="2156" y="2908"/>
                </a:lnTo>
                <a:lnTo>
                  <a:pt x="2139" y="2853"/>
                </a:lnTo>
                <a:lnTo>
                  <a:pt x="2127" y="2796"/>
                </a:lnTo>
                <a:lnTo>
                  <a:pt x="1863" y="2993"/>
                </a:lnTo>
                <a:lnTo>
                  <a:pt x="1844" y="3003"/>
                </a:lnTo>
                <a:lnTo>
                  <a:pt x="1824" y="3008"/>
                </a:lnTo>
                <a:lnTo>
                  <a:pt x="1804" y="3007"/>
                </a:lnTo>
                <a:lnTo>
                  <a:pt x="1784" y="3001"/>
                </a:lnTo>
                <a:lnTo>
                  <a:pt x="1766" y="2988"/>
                </a:lnTo>
                <a:lnTo>
                  <a:pt x="1753" y="2973"/>
                </a:lnTo>
                <a:lnTo>
                  <a:pt x="1744" y="2954"/>
                </a:lnTo>
                <a:lnTo>
                  <a:pt x="1742" y="2933"/>
                </a:lnTo>
                <a:lnTo>
                  <a:pt x="1742" y="2782"/>
                </a:lnTo>
                <a:lnTo>
                  <a:pt x="1206" y="2782"/>
                </a:lnTo>
                <a:lnTo>
                  <a:pt x="1196" y="2841"/>
                </a:lnTo>
                <a:lnTo>
                  <a:pt x="1180" y="2897"/>
                </a:lnTo>
                <a:lnTo>
                  <a:pt x="1159" y="2951"/>
                </a:lnTo>
                <a:lnTo>
                  <a:pt x="1133" y="3003"/>
                </a:lnTo>
                <a:lnTo>
                  <a:pt x="1102" y="3051"/>
                </a:lnTo>
                <a:lnTo>
                  <a:pt x="1068" y="3095"/>
                </a:lnTo>
                <a:lnTo>
                  <a:pt x="1028" y="3138"/>
                </a:lnTo>
                <a:lnTo>
                  <a:pt x="986" y="3175"/>
                </a:lnTo>
                <a:lnTo>
                  <a:pt x="940" y="3209"/>
                </a:lnTo>
                <a:lnTo>
                  <a:pt x="890" y="3239"/>
                </a:lnTo>
                <a:lnTo>
                  <a:pt x="838" y="3263"/>
                </a:lnTo>
                <a:lnTo>
                  <a:pt x="783" y="3283"/>
                </a:lnTo>
                <a:lnTo>
                  <a:pt x="726" y="3297"/>
                </a:lnTo>
                <a:lnTo>
                  <a:pt x="667" y="3307"/>
                </a:lnTo>
                <a:lnTo>
                  <a:pt x="606" y="3310"/>
                </a:lnTo>
                <a:lnTo>
                  <a:pt x="544" y="3307"/>
                </a:lnTo>
                <a:lnTo>
                  <a:pt x="484" y="3297"/>
                </a:lnTo>
                <a:lnTo>
                  <a:pt x="426" y="3283"/>
                </a:lnTo>
                <a:lnTo>
                  <a:pt x="371" y="3262"/>
                </a:lnTo>
                <a:lnTo>
                  <a:pt x="317" y="3237"/>
                </a:lnTo>
                <a:lnTo>
                  <a:pt x="268" y="3207"/>
                </a:lnTo>
                <a:lnTo>
                  <a:pt x="221" y="3171"/>
                </a:lnTo>
                <a:lnTo>
                  <a:pt x="178" y="3133"/>
                </a:lnTo>
                <a:lnTo>
                  <a:pt x="139" y="3090"/>
                </a:lnTo>
                <a:lnTo>
                  <a:pt x="104" y="3043"/>
                </a:lnTo>
                <a:lnTo>
                  <a:pt x="73" y="2995"/>
                </a:lnTo>
                <a:lnTo>
                  <a:pt x="48" y="2941"/>
                </a:lnTo>
                <a:lnTo>
                  <a:pt x="27" y="2886"/>
                </a:lnTo>
                <a:lnTo>
                  <a:pt x="13" y="2829"/>
                </a:lnTo>
                <a:lnTo>
                  <a:pt x="3" y="2769"/>
                </a:lnTo>
                <a:lnTo>
                  <a:pt x="0" y="2707"/>
                </a:lnTo>
                <a:lnTo>
                  <a:pt x="3" y="2644"/>
                </a:lnTo>
                <a:lnTo>
                  <a:pt x="14" y="2583"/>
                </a:lnTo>
                <a:lnTo>
                  <a:pt x="29" y="2524"/>
                </a:lnTo>
                <a:lnTo>
                  <a:pt x="50" y="2467"/>
                </a:lnTo>
                <a:lnTo>
                  <a:pt x="77" y="2414"/>
                </a:lnTo>
                <a:lnTo>
                  <a:pt x="110" y="2363"/>
                </a:lnTo>
                <a:lnTo>
                  <a:pt x="147" y="2316"/>
                </a:lnTo>
                <a:lnTo>
                  <a:pt x="187" y="2274"/>
                </a:lnTo>
                <a:lnTo>
                  <a:pt x="232" y="2234"/>
                </a:lnTo>
                <a:lnTo>
                  <a:pt x="282" y="2200"/>
                </a:lnTo>
                <a:lnTo>
                  <a:pt x="334" y="2171"/>
                </a:lnTo>
                <a:lnTo>
                  <a:pt x="389" y="2146"/>
                </a:lnTo>
                <a:lnTo>
                  <a:pt x="447" y="2127"/>
                </a:lnTo>
                <a:lnTo>
                  <a:pt x="508" y="2115"/>
                </a:lnTo>
                <a:lnTo>
                  <a:pt x="344" y="1793"/>
                </a:lnTo>
                <a:lnTo>
                  <a:pt x="337" y="1773"/>
                </a:lnTo>
                <a:lnTo>
                  <a:pt x="336" y="1753"/>
                </a:lnTo>
                <a:lnTo>
                  <a:pt x="341" y="1732"/>
                </a:lnTo>
                <a:lnTo>
                  <a:pt x="351" y="1714"/>
                </a:lnTo>
                <a:lnTo>
                  <a:pt x="362" y="1702"/>
                </a:lnTo>
                <a:lnTo>
                  <a:pt x="376" y="1692"/>
                </a:lnTo>
                <a:lnTo>
                  <a:pt x="392" y="1686"/>
                </a:lnTo>
                <a:lnTo>
                  <a:pt x="408" y="1684"/>
                </a:lnTo>
                <a:lnTo>
                  <a:pt x="425" y="1684"/>
                </a:lnTo>
                <a:lnTo>
                  <a:pt x="582" y="1712"/>
                </a:lnTo>
                <a:lnTo>
                  <a:pt x="609" y="1621"/>
                </a:lnTo>
                <a:lnTo>
                  <a:pt x="642" y="1531"/>
                </a:lnTo>
                <a:lnTo>
                  <a:pt x="678" y="1444"/>
                </a:lnTo>
                <a:lnTo>
                  <a:pt x="720" y="1361"/>
                </a:lnTo>
                <a:lnTo>
                  <a:pt x="767" y="1280"/>
                </a:lnTo>
                <a:lnTo>
                  <a:pt x="820" y="1202"/>
                </a:lnTo>
                <a:lnTo>
                  <a:pt x="875" y="1127"/>
                </a:lnTo>
                <a:lnTo>
                  <a:pt x="936" y="1055"/>
                </a:lnTo>
                <a:lnTo>
                  <a:pt x="1000" y="987"/>
                </a:lnTo>
                <a:lnTo>
                  <a:pt x="1068" y="924"/>
                </a:lnTo>
                <a:lnTo>
                  <a:pt x="1140" y="864"/>
                </a:lnTo>
                <a:lnTo>
                  <a:pt x="1215" y="808"/>
                </a:lnTo>
                <a:lnTo>
                  <a:pt x="1294" y="757"/>
                </a:lnTo>
                <a:lnTo>
                  <a:pt x="1376" y="711"/>
                </a:lnTo>
                <a:lnTo>
                  <a:pt x="1460" y="669"/>
                </a:lnTo>
                <a:lnTo>
                  <a:pt x="1547" y="633"/>
                </a:lnTo>
                <a:lnTo>
                  <a:pt x="1637" y="600"/>
                </a:lnTo>
                <a:lnTo>
                  <a:pt x="1731" y="574"/>
                </a:lnTo>
                <a:lnTo>
                  <a:pt x="1825" y="554"/>
                </a:lnTo>
                <a:lnTo>
                  <a:pt x="1921" y="539"/>
                </a:lnTo>
                <a:lnTo>
                  <a:pt x="2020" y="530"/>
                </a:lnTo>
                <a:lnTo>
                  <a:pt x="2120" y="527"/>
                </a:lnTo>
                <a:lnTo>
                  <a:pt x="2120" y="150"/>
                </a:lnTo>
                <a:lnTo>
                  <a:pt x="2123" y="120"/>
                </a:lnTo>
                <a:lnTo>
                  <a:pt x="2132" y="92"/>
                </a:lnTo>
                <a:lnTo>
                  <a:pt x="2146" y="67"/>
                </a:lnTo>
                <a:lnTo>
                  <a:pt x="2164" y="44"/>
                </a:lnTo>
                <a:lnTo>
                  <a:pt x="2187" y="26"/>
                </a:lnTo>
                <a:lnTo>
                  <a:pt x="2212" y="12"/>
                </a:lnTo>
                <a:lnTo>
                  <a:pt x="2240" y="3"/>
                </a:lnTo>
                <a:lnTo>
                  <a:pt x="2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197" name="Shape 10197"/>
          <p:cNvGrpSpPr/>
          <p:nvPr/>
        </p:nvGrpSpPr>
        <p:grpSpPr>
          <a:xfrm flipH="1">
            <a:off x="8546876" y="479055"/>
            <a:ext cx="247449" cy="227032"/>
            <a:chOff x="3643313" y="4662488"/>
            <a:chExt cx="481013" cy="441325"/>
          </a:xfrm>
        </p:grpSpPr>
        <p:sp>
          <p:nvSpPr>
            <p:cNvPr id="10198" name="Shape 10198"/>
            <p:cNvSpPr/>
            <p:nvPr/>
          </p:nvSpPr>
          <p:spPr>
            <a:xfrm>
              <a:off x="3759201" y="4845051"/>
              <a:ext cx="60325" cy="136525"/>
            </a:xfrm>
            <a:custGeom>
              <a:avLst/>
              <a:gdLst/>
              <a:ahLst/>
              <a:cxnLst/>
              <a:rect l="0" t="0" r="0" b="0"/>
              <a:pathLst>
                <a:path w="420" h="939" extrusionOk="0">
                  <a:moveTo>
                    <a:pt x="210" y="0"/>
                  </a:moveTo>
                  <a:lnTo>
                    <a:pt x="244" y="2"/>
                  </a:lnTo>
                  <a:lnTo>
                    <a:pt x="276" y="10"/>
                  </a:lnTo>
                  <a:lnTo>
                    <a:pt x="306" y="23"/>
                  </a:lnTo>
                  <a:lnTo>
                    <a:pt x="333" y="40"/>
                  </a:lnTo>
                  <a:lnTo>
                    <a:pt x="358" y="61"/>
                  </a:lnTo>
                  <a:lnTo>
                    <a:pt x="379" y="85"/>
                  </a:lnTo>
                  <a:lnTo>
                    <a:pt x="397" y="113"/>
                  </a:lnTo>
                  <a:lnTo>
                    <a:pt x="409" y="142"/>
                  </a:lnTo>
                  <a:lnTo>
                    <a:pt x="417" y="174"/>
                  </a:lnTo>
                  <a:lnTo>
                    <a:pt x="420" y="209"/>
                  </a:lnTo>
                  <a:lnTo>
                    <a:pt x="420" y="730"/>
                  </a:lnTo>
                  <a:lnTo>
                    <a:pt x="417" y="764"/>
                  </a:lnTo>
                  <a:lnTo>
                    <a:pt x="409" y="796"/>
                  </a:lnTo>
                  <a:lnTo>
                    <a:pt x="397" y="826"/>
                  </a:lnTo>
                  <a:lnTo>
                    <a:pt x="379" y="853"/>
                  </a:lnTo>
                  <a:lnTo>
                    <a:pt x="358" y="878"/>
                  </a:lnTo>
                  <a:lnTo>
                    <a:pt x="333" y="898"/>
                  </a:lnTo>
                  <a:lnTo>
                    <a:pt x="306" y="915"/>
                  </a:lnTo>
                  <a:lnTo>
                    <a:pt x="276" y="928"/>
                  </a:lnTo>
                  <a:lnTo>
                    <a:pt x="244" y="936"/>
                  </a:lnTo>
                  <a:lnTo>
                    <a:pt x="210" y="939"/>
                  </a:lnTo>
                  <a:lnTo>
                    <a:pt x="175" y="936"/>
                  </a:lnTo>
                  <a:lnTo>
                    <a:pt x="144" y="928"/>
                  </a:lnTo>
                  <a:lnTo>
                    <a:pt x="113" y="915"/>
                  </a:lnTo>
                  <a:lnTo>
                    <a:pt x="85" y="898"/>
                  </a:lnTo>
                  <a:lnTo>
                    <a:pt x="61" y="878"/>
                  </a:lnTo>
                  <a:lnTo>
                    <a:pt x="41" y="853"/>
                  </a:lnTo>
                  <a:lnTo>
                    <a:pt x="23" y="826"/>
                  </a:lnTo>
                  <a:lnTo>
                    <a:pt x="11" y="796"/>
                  </a:lnTo>
                  <a:lnTo>
                    <a:pt x="3" y="764"/>
                  </a:lnTo>
                  <a:lnTo>
                    <a:pt x="0" y="730"/>
                  </a:lnTo>
                  <a:lnTo>
                    <a:pt x="0" y="209"/>
                  </a:lnTo>
                  <a:lnTo>
                    <a:pt x="3" y="174"/>
                  </a:lnTo>
                  <a:lnTo>
                    <a:pt x="11" y="142"/>
                  </a:lnTo>
                  <a:lnTo>
                    <a:pt x="23" y="113"/>
                  </a:lnTo>
                  <a:lnTo>
                    <a:pt x="41" y="85"/>
                  </a:lnTo>
                  <a:lnTo>
                    <a:pt x="61" y="61"/>
                  </a:lnTo>
                  <a:lnTo>
                    <a:pt x="85" y="40"/>
                  </a:lnTo>
                  <a:lnTo>
                    <a:pt x="113" y="23"/>
                  </a:lnTo>
                  <a:lnTo>
                    <a:pt x="144" y="10"/>
                  </a:lnTo>
                  <a:lnTo>
                    <a:pt x="175" y="2"/>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199" name="Shape 10199"/>
            <p:cNvSpPr/>
            <p:nvPr/>
          </p:nvSpPr>
          <p:spPr>
            <a:xfrm>
              <a:off x="3835401" y="4814888"/>
              <a:ext cx="60325" cy="166688"/>
            </a:xfrm>
            <a:custGeom>
              <a:avLst/>
              <a:gdLst/>
              <a:ahLst/>
              <a:cxnLst/>
              <a:rect l="0" t="0" r="0" b="0"/>
              <a:pathLst>
                <a:path w="419" h="1148" extrusionOk="0">
                  <a:moveTo>
                    <a:pt x="209" y="0"/>
                  </a:moveTo>
                  <a:lnTo>
                    <a:pt x="244" y="2"/>
                  </a:lnTo>
                  <a:lnTo>
                    <a:pt x="275" y="10"/>
                  </a:lnTo>
                  <a:lnTo>
                    <a:pt x="306" y="24"/>
                  </a:lnTo>
                  <a:lnTo>
                    <a:pt x="334" y="40"/>
                  </a:lnTo>
                  <a:lnTo>
                    <a:pt x="358" y="61"/>
                  </a:lnTo>
                  <a:lnTo>
                    <a:pt x="379" y="85"/>
                  </a:lnTo>
                  <a:lnTo>
                    <a:pt x="396" y="113"/>
                  </a:lnTo>
                  <a:lnTo>
                    <a:pt x="409" y="143"/>
                  </a:lnTo>
                  <a:lnTo>
                    <a:pt x="416" y="175"/>
                  </a:lnTo>
                  <a:lnTo>
                    <a:pt x="419" y="209"/>
                  </a:lnTo>
                  <a:lnTo>
                    <a:pt x="419" y="939"/>
                  </a:lnTo>
                  <a:lnTo>
                    <a:pt x="416" y="973"/>
                  </a:lnTo>
                  <a:lnTo>
                    <a:pt x="409" y="1005"/>
                  </a:lnTo>
                  <a:lnTo>
                    <a:pt x="396" y="1035"/>
                  </a:lnTo>
                  <a:lnTo>
                    <a:pt x="379" y="1062"/>
                  </a:lnTo>
                  <a:lnTo>
                    <a:pt x="358" y="1087"/>
                  </a:lnTo>
                  <a:lnTo>
                    <a:pt x="334" y="1107"/>
                  </a:lnTo>
                  <a:lnTo>
                    <a:pt x="306" y="1124"/>
                  </a:lnTo>
                  <a:lnTo>
                    <a:pt x="275" y="1137"/>
                  </a:lnTo>
                  <a:lnTo>
                    <a:pt x="244" y="1145"/>
                  </a:lnTo>
                  <a:lnTo>
                    <a:pt x="209" y="1148"/>
                  </a:lnTo>
                  <a:lnTo>
                    <a:pt x="176" y="1145"/>
                  </a:lnTo>
                  <a:lnTo>
                    <a:pt x="143" y="1137"/>
                  </a:lnTo>
                  <a:lnTo>
                    <a:pt x="113" y="1124"/>
                  </a:lnTo>
                  <a:lnTo>
                    <a:pt x="86" y="1107"/>
                  </a:lnTo>
                  <a:lnTo>
                    <a:pt x="61" y="1087"/>
                  </a:lnTo>
                  <a:lnTo>
                    <a:pt x="40" y="1062"/>
                  </a:lnTo>
                  <a:lnTo>
                    <a:pt x="24" y="1035"/>
                  </a:lnTo>
                  <a:lnTo>
                    <a:pt x="10" y="1005"/>
                  </a:lnTo>
                  <a:lnTo>
                    <a:pt x="2" y="973"/>
                  </a:lnTo>
                  <a:lnTo>
                    <a:pt x="0" y="939"/>
                  </a:lnTo>
                  <a:lnTo>
                    <a:pt x="0" y="209"/>
                  </a:lnTo>
                  <a:lnTo>
                    <a:pt x="2" y="175"/>
                  </a:lnTo>
                  <a:lnTo>
                    <a:pt x="10" y="143"/>
                  </a:lnTo>
                  <a:lnTo>
                    <a:pt x="24" y="113"/>
                  </a:lnTo>
                  <a:lnTo>
                    <a:pt x="40" y="85"/>
                  </a:lnTo>
                  <a:lnTo>
                    <a:pt x="61" y="61"/>
                  </a:lnTo>
                  <a:lnTo>
                    <a:pt x="86" y="40"/>
                  </a:lnTo>
                  <a:lnTo>
                    <a:pt x="113" y="24"/>
                  </a:lnTo>
                  <a:lnTo>
                    <a:pt x="143" y="10"/>
                  </a:lnTo>
                  <a:lnTo>
                    <a:pt x="176" y="2"/>
                  </a:lnTo>
                  <a:lnTo>
                    <a:pt x="2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0" name="Shape 10200"/>
            <p:cNvSpPr/>
            <p:nvPr/>
          </p:nvSpPr>
          <p:spPr>
            <a:xfrm>
              <a:off x="3911601" y="4784726"/>
              <a:ext cx="60325" cy="196850"/>
            </a:xfrm>
            <a:custGeom>
              <a:avLst/>
              <a:gdLst/>
              <a:ahLst/>
              <a:cxnLst/>
              <a:rect l="0" t="0" r="0" b="0"/>
              <a:pathLst>
                <a:path w="421" h="1356" extrusionOk="0">
                  <a:moveTo>
                    <a:pt x="210" y="0"/>
                  </a:moveTo>
                  <a:lnTo>
                    <a:pt x="244" y="2"/>
                  </a:lnTo>
                  <a:lnTo>
                    <a:pt x="277" y="10"/>
                  </a:lnTo>
                  <a:lnTo>
                    <a:pt x="306" y="23"/>
                  </a:lnTo>
                  <a:lnTo>
                    <a:pt x="334" y="40"/>
                  </a:lnTo>
                  <a:lnTo>
                    <a:pt x="358" y="60"/>
                  </a:lnTo>
                  <a:lnTo>
                    <a:pt x="380" y="85"/>
                  </a:lnTo>
                  <a:lnTo>
                    <a:pt x="397" y="112"/>
                  </a:lnTo>
                  <a:lnTo>
                    <a:pt x="409" y="142"/>
                  </a:lnTo>
                  <a:lnTo>
                    <a:pt x="418" y="174"/>
                  </a:lnTo>
                  <a:lnTo>
                    <a:pt x="421" y="208"/>
                  </a:lnTo>
                  <a:lnTo>
                    <a:pt x="421" y="1147"/>
                  </a:lnTo>
                  <a:lnTo>
                    <a:pt x="418" y="1181"/>
                  </a:lnTo>
                  <a:lnTo>
                    <a:pt x="409" y="1213"/>
                  </a:lnTo>
                  <a:lnTo>
                    <a:pt x="397" y="1243"/>
                  </a:lnTo>
                  <a:lnTo>
                    <a:pt x="380" y="1270"/>
                  </a:lnTo>
                  <a:lnTo>
                    <a:pt x="358" y="1295"/>
                  </a:lnTo>
                  <a:lnTo>
                    <a:pt x="334" y="1315"/>
                  </a:lnTo>
                  <a:lnTo>
                    <a:pt x="306" y="1332"/>
                  </a:lnTo>
                  <a:lnTo>
                    <a:pt x="277" y="1345"/>
                  </a:lnTo>
                  <a:lnTo>
                    <a:pt x="244" y="1353"/>
                  </a:lnTo>
                  <a:lnTo>
                    <a:pt x="210" y="1356"/>
                  </a:lnTo>
                  <a:lnTo>
                    <a:pt x="176" y="1353"/>
                  </a:lnTo>
                  <a:lnTo>
                    <a:pt x="144" y="1345"/>
                  </a:lnTo>
                  <a:lnTo>
                    <a:pt x="114" y="1332"/>
                  </a:lnTo>
                  <a:lnTo>
                    <a:pt x="86" y="1315"/>
                  </a:lnTo>
                  <a:lnTo>
                    <a:pt x="62" y="1295"/>
                  </a:lnTo>
                  <a:lnTo>
                    <a:pt x="41" y="1270"/>
                  </a:lnTo>
                  <a:lnTo>
                    <a:pt x="24" y="1243"/>
                  </a:lnTo>
                  <a:lnTo>
                    <a:pt x="11" y="1213"/>
                  </a:lnTo>
                  <a:lnTo>
                    <a:pt x="3" y="1181"/>
                  </a:lnTo>
                  <a:lnTo>
                    <a:pt x="0" y="1147"/>
                  </a:lnTo>
                  <a:lnTo>
                    <a:pt x="0" y="208"/>
                  </a:lnTo>
                  <a:lnTo>
                    <a:pt x="3" y="174"/>
                  </a:lnTo>
                  <a:lnTo>
                    <a:pt x="11" y="142"/>
                  </a:lnTo>
                  <a:lnTo>
                    <a:pt x="24" y="112"/>
                  </a:lnTo>
                  <a:lnTo>
                    <a:pt x="41" y="85"/>
                  </a:lnTo>
                  <a:lnTo>
                    <a:pt x="62" y="60"/>
                  </a:lnTo>
                  <a:lnTo>
                    <a:pt x="86" y="40"/>
                  </a:lnTo>
                  <a:lnTo>
                    <a:pt x="114" y="23"/>
                  </a:lnTo>
                  <a:lnTo>
                    <a:pt x="144" y="10"/>
                  </a:lnTo>
                  <a:lnTo>
                    <a:pt x="176" y="2"/>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1" name="Shape 10201"/>
            <p:cNvSpPr/>
            <p:nvPr/>
          </p:nvSpPr>
          <p:spPr>
            <a:xfrm>
              <a:off x="3643313" y="4662488"/>
              <a:ext cx="481013" cy="441325"/>
            </a:xfrm>
            <a:custGeom>
              <a:avLst/>
              <a:gdLst/>
              <a:ahLst/>
              <a:cxnLst/>
              <a:rect l="0" t="0" r="0" b="0"/>
              <a:pathLst>
                <a:path w="3330" h="3059" extrusionOk="0">
                  <a:moveTo>
                    <a:pt x="1539" y="0"/>
                  </a:moveTo>
                  <a:lnTo>
                    <a:pt x="1637" y="3"/>
                  </a:lnTo>
                  <a:lnTo>
                    <a:pt x="1733" y="11"/>
                  </a:lnTo>
                  <a:lnTo>
                    <a:pt x="1827" y="27"/>
                  </a:lnTo>
                  <a:lnTo>
                    <a:pt x="1920" y="47"/>
                  </a:lnTo>
                  <a:lnTo>
                    <a:pt x="2009" y="72"/>
                  </a:lnTo>
                  <a:lnTo>
                    <a:pt x="2097" y="104"/>
                  </a:lnTo>
                  <a:lnTo>
                    <a:pt x="2182" y="139"/>
                  </a:lnTo>
                  <a:lnTo>
                    <a:pt x="2264" y="181"/>
                  </a:lnTo>
                  <a:lnTo>
                    <a:pt x="2344" y="226"/>
                  </a:lnTo>
                  <a:lnTo>
                    <a:pt x="2420" y="276"/>
                  </a:lnTo>
                  <a:lnTo>
                    <a:pt x="2494" y="331"/>
                  </a:lnTo>
                  <a:lnTo>
                    <a:pt x="2563" y="388"/>
                  </a:lnTo>
                  <a:lnTo>
                    <a:pt x="2630" y="451"/>
                  </a:lnTo>
                  <a:lnTo>
                    <a:pt x="2693" y="517"/>
                  </a:lnTo>
                  <a:lnTo>
                    <a:pt x="2751" y="587"/>
                  </a:lnTo>
                  <a:lnTo>
                    <a:pt x="2805" y="660"/>
                  </a:lnTo>
                  <a:lnTo>
                    <a:pt x="2855" y="736"/>
                  </a:lnTo>
                  <a:lnTo>
                    <a:pt x="2901" y="816"/>
                  </a:lnTo>
                  <a:lnTo>
                    <a:pt x="2942" y="898"/>
                  </a:lnTo>
                  <a:lnTo>
                    <a:pt x="2977" y="982"/>
                  </a:lnTo>
                  <a:lnTo>
                    <a:pt x="3008" y="1070"/>
                  </a:lnTo>
                  <a:lnTo>
                    <a:pt x="3033" y="1160"/>
                  </a:lnTo>
                  <a:lnTo>
                    <a:pt x="3053" y="1252"/>
                  </a:lnTo>
                  <a:lnTo>
                    <a:pt x="3261" y="1252"/>
                  </a:lnTo>
                  <a:lnTo>
                    <a:pt x="3276" y="1253"/>
                  </a:lnTo>
                  <a:lnTo>
                    <a:pt x="3292" y="1259"/>
                  </a:lnTo>
                  <a:lnTo>
                    <a:pt x="3305" y="1267"/>
                  </a:lnTo>
                  <a:lnTo>
                    <a:pt x="3315" y="1278"/>
                  </a:lnTo>
                  <a:lnTo>
                    <a:pt x="3324" y="1291"/>
                  </a:lnTo>
                  <a:lnTo>
                    <a:pt x="3329" y="1307"/>
                  </a:lnTo>
                  <a:lnTo>
                    <a:pt x="3330" y="1322"/>
                  </a:lnTo>
                  <a:lnTo>
                    <a:pt x="3328" y="1337"/>
                  </a:lnTo>
                  <a:lnTo>
                    <a:pt x="3323" y="1352"/>
                  </a:lnTo>
                  <a:lnTo>
                    <a:pt x="3314" y="1365"/>
                  </a:lnTo>
                  <a:lnTo>
                    <a:pt x="2964" y="1783"/>
                  </a:lnTo>
                  <a:lnTo>
                    <a:pt x="2953" y="1793"/>
                  </a:lnTo>
                  <a:lnTo>
                    <a:pt x="2941" y="1801"/>
                  </a:lnTo>
                  <a:lnTo>
                    <a:pt x="2926" y="1806"/>
                  </a:lnTo>
                  <a:lnTo>
                    <a:pt x="2911" y="1807"/>
                  </a:lnTo>
                  <a:lnTo>
                    <a:pt x="2896" y="1806"/>
                  </a:lnTo>
                  <a:lnTo>
                    <a:pt x="2880" y="1801"/>
                  </a:lnTo>
                  <a:lnTo>
                    <a:pt x="2868" y="1793"/>
                  </a:lnTo>
                  <a:lnTo>
                    <a:pt x="2857" y="1783"/>
                  </a:lnTo>
                  <a:lnTo>
                    <a:pt x="2507" y="1365"/>
                  </a:lnTo>
                  <a:lnTo>
                    <a:pt x="2497" y="1348"/>
                  </a:lnTo>
                  <a:lnTo>
                    <a:pt x="2492" y="1330"/>
                  </a:lnTo>
                  <a:lnTo>
                    <a:pt x="2492" y="1311"/>
                  </a:lnTo>
                  <a:lnTo>
                    <a:pt x="2498" y="1291"/>
                  </a:lnTo>
                  <a:lnTo>
                    <a:pt x="2506" y="1278"/>
                  </a:lnTo>
                  <a:lnTo>
                    <a:pt x="2517" y="1267"/>
                  </a:lnTo>
                  <a:lnTo>
                    <a:pt x="2530" y="1259"/>
                  </a:lnTo>
                  <a:lnTo>
                    <a:pt x="2545" y="1253"/>
                  </a:lnTo>
                  <a:lnTo>
                    <a:pt x="2561" y="1252"/>
                  </a:lnTo>
                  <a:lnTo>
                    <a:pt x="2766" y="1252"/>
                  </a:lnTo>
                  <a:lnTo>
                    <a:pt x="2745" y="1169"/>
                  </a:lnTo>
                  <a:lnTo>
                    <a:pt x="2717" y="1089"/>
                  </a:lnTo>
                  <a:lnTo>
                    <a:pt x="2685" y="1012"/>
                  </a:lnTo>
                  <a:lnTo>
                    <a:pt x="2648" y="937"/>
                  </a:lnTo>
                  <a:lnTo>
                    <a:pt x="2605" y="865"/>
                  </a:lnTo>
                  <a:lnTo>
                    <a:pt x="2558" y="796"/>
                  </a:lnTo>
                  <a:lnTo>
                    <a:pt x="2507" y="730"/>
                  </a:lnTo>
                  <a:lnTo>
                    <a:pt x="2452" y="668"/>
                  </a:lnTo>
                  <a:lnTo>
                    <a:pt x="2393" y="610"/>
                  </a:lnTo>
                  <a:lnTo>
                    <a:pt x="2330" y="556"/>
                  </a:lnTo>
                  <a:lnTo>
                    <a:pt x="2263" y="506"/>
                  </a:lnTo>
                  <a:lnTo>
                    <a:pt x="2193" y="460"/>
                  </a:lnTo>
                  <a:lnTo>
                    <a:pt x="2121" y="419"/>
                  </a:lnTo>
                  <a:lnTo>
                    <a:pt x="2044" y="383"/>
                  </a:lnTo>
                  <a:lnTo>
                    <a:pt x="1966" y="352"/>
                  </a:lnTo>
                  <a:lnTo>
                    <a:pt x="1885" y="326"/>
                  </a:lnTo>
                  <a:lnTo>
                    <a:pt x="1801" y="305"/>
                  </a:lnTo>
                  <a:lnTo>
                    <a:pt x="1716" y="290"/>
                  </a:lnTo>
                  <a:lnTo>
                    <a:pt x="1628" y="281"/>
                  </a:lnTo>
                  <a:lnTo>
                    <a:pt x="1539" y="278"/>
                  </a:lnTo>
                  <a:lnTo>
                    <a:pt x="1449" y="281"/>
                  </a:lnTo>
                  <a:lnTo>
                    <a:pt x="1362" y="290"/>
                  </a:lnTo>
                  <a:lnTo>
                    <a:pt x="1275" y="305"/>
                  </a:lnTo>
                  <a:lnTo>
                    <a:pt x="1191" y="327"/>
                  </a:lnTo>
                  <a:lnTo>
                    <a:pt x="1110" y="353"/>
                  </a:lnTo>
                  <a:lnTo>
                    <a:pt x="1030" y="385"/>
                  </a:lnTo>
                  <a:lnTo>
                    <a:pt x="954" y="422"/>
                  </a:lnTo>
                  <a:lnTo>
                    <a:pt x="880" y="463"/>
                  </a:lnTo>
                  <a:lnTo>
                    <a:pt x="810" y="510"/>
                  </a:lnTo>
                  <a:lnTo>
                    <a:pt x="743" y="561"/>
                  </a:lnTo>
                  <a:lnTo>
                    <a:pt x="679" y="615"/>
                  </a:lnTo>
                  <a:lnTo>
                    <a:pt x="620" y="675"/>
                  </a:lnTo>
                  <a:lnTo>
                    <a:pt x="564" y="738"/>
                  </a:lnTo>
                  <a:lnTo>
                    <a:pt x="513" y="804"/>
                  </a:lnTo>
                  <a:lnTo>
                    <a:pt x="467" y="874"/>
                  </a:lnTo>
                  <a:lnTo>
                    <a:pt x="424" y="947"/>
                  </a:lnTo>
                  <a:lnTo>
                    <a:pt x="388" y="1023"/>
                  </a:lnTo>
                  <a:lnTo>
                    <a:pt x="356" y="1102"/>
                  </a:lnTo>
                  <a:lnTo>
                    <a:pt x="328" y="1183"/>
                  </a:lnTo>
                  <a:lnTo>
                    <a:pt x="308" y="1267"/>
                  </a:lnTo>
                  <a:lnTo>
                    <a:pt x="293" y="1352"/>
                  </a:lnTo>
                  <a:lnTo>
                    <a:pt x="284" y="1440"/>
                  </a:lnTo>
                  <a:lnTo>
                    <a:pt x="279" y="1530"/>
                  </a:lnTo>
                  <a:lnTo>
                    <a:pt x="284" y="1619"/>
                  </a:lnTo>
                  <a:lnTo>
                    <a:pt x="293" y="1706"/>
                  </a:lnTo>
                  <a:lnTo>
                    <a:pt x="308" y="1792"/>
                  </a:lnTo>
                  <a:lnTo>
                    <a:pt x="328" y="1875"/>
                  </a:lnTo>
                  <a:lnTo>
                    <a:pt x="356" y="1957"/>
                  </a:lnTo>
                  <a:lnTo>
                    <a:pt x="388" y="2035"/>
                  </a:lnTo>
                  <a:lnTo>
                    <a:pt x="424" y="2111"/>
                  </a:lnTo>
                  <a:lnTo>
                    <a:pt x="467" y="2184"/>
                  </a:lnTo>
                  <a:lnTo>
                    <a:pt x="513" y="2254"/>
                  </a:lnTo>
                  <a:lnTo>
                    <a:pt x="564" y="2321"/>
                  </a:lnTo>
                  <a:lnTo>
                    <a:pt x="620" y="2384"/>
                  </a:lnTo>
                  <a:lnTo>
                    <a:pt x="679" y="2443"/>
                  </a:lnTo>
                  <a:lnTo>
                    <a:pt x="743" y="2498"/>
                  </a:lnTo>
                  <a:lnTo>
                    <a:pt x="810" y="2549"/>
                  </a:lnTo>
                  <a:lnTo>
                    <a:pt x="880" y="2596"/>
                  </a:lnTo>
                  <a:lnTo>
                    <a:pt x="954" y="2637"/>
                  </a:lnTo>
                  <a:lnTo>
                    <a:pt x="1030" y="2674"/>
                  </a:lnTo>
                  <a:lnTo>
                    <a:pt x="1110" y="2706"/>
                  </a:lnTo>
                  <a:lnTo>
                    <a:pt x="1191" y="2733"/>
                  </a:lnTo>
                  <a:lnTo>
                    <a:pt x="1275" y="2754"/>
                  </a:lnTo>
                  <a:lnTo>
                    <a:pt x="1362" y="2769"/>
                  </a:lnTo>
                  <a:lnTo>
                    <a:pt x="1449" y="2778"/>
                  </a:lnTo>
                  <a:lnTo>
                    <a:pt x="1539" y="2781"/>
                  </a:lnTo>
                  <a:lnTo>
                    <a:pt x="1623" y="2778"/>
                  </a:lnTo>
                  <a:lnTo>
                    <a:pt x="1705" y="2770"/>
                  </a:lnTo>
                  <a:lnTo>
                    <a:pt x="1787" y="2757"/>
                  </a:lnTo>
                  <a:lnTo>
                    <a:pt x="1868" y="2738"/>
                  </a:lnTo>
                  <a:lnTo>
                    <a:pt x="1946" y="2713"/>
                  </a:lnTo>
                  <a:lnTo>
                    <a:pt x="2023" y="2685"/>
                  </a:lnTo>
                  <a:lnTo>
                    <a:pt x="2097" y="2651"/>
                  </a:lnTo>
                  <a:lnTo>
                    <a:pt x="2169" y="2613"/>
                  </a:lnTo>
                  <a:lnTo>
                    <a:pt x="2238" y="2570"/>
                  </a:lnTo>
                  <a:lnTo>
                    <a:pt x="2305" y="2523"/>
                  </a:lnTo>
                  <a:lnTo>
                    <a:pt x="2368" y="2471"/>
                  </a:lnTo>
                  <a:lnTo>
                    <a:pt x="2429" y="2416"/>
                  </a:lnTo>
                  <a:lnTo>
                    <a:pt x="2485" y="2357"/>
                  </a:lnTo>
                  <a:lnTo>
                    <a:pt x="2538" y="2293"/>
                  </a:lnTo>
                  <a:lnTo>
                    <a:pt x="2587" y="2226"/>
                  </a:lnTo>
                  <a:lnTo>
                    <a:pt x="2631" y="2156"/>
                  </a:lnTo>
                  <a:lnTo>
                    <a:pt x="2645" y="2135"/>
                  </a:lnTo>
                  <a:lnTo>
                    <a:pt x="2663" y="2117"/>
                  </a:lnTo>
                  <a:lnTo>
                    <a:pt x="2683" y="2104"/>
                  </a:lnTo>
                  <a:lnTo>
                    <a:pt x="2704" y="2094"/>
                  </a:lnTo>
                  <a:lnTo>
                    <a:pt x="2727" y="2088"/>
                  </a:lnTo>
                  <a:lnTo>
                    <a:pt x="2751" y="2086"/>
                  </a:lnTo>
                  <a:lnTo>
                    <a:pt x="2775" y="2088"/>
                  </a:lnTo>
                  <a:lnTo>
                    <a:pt x="2799" y="2094"/>
                  </a:lnTo>
                  <a:lnTo>
                    <a:pt x="2822" y="2104"/>
                  </a:lnTo>
                  <a:lnTo>
                    <a:pt x="2843" y="2119"/>
                  </a:lnTo>
                  <a:lnTo>
                    <a:pt x="2860" y="2137"/>
                  </a:lnTo>
                  <a:lnTo>
                    <a:pt x="2873" y="2156"/>
                  </a:lnTo>
                  <a:lnTo>
                    <a:pt x="2884" y="2178"/>
                  </a:lnTo>
                  <a:lnTo>
                    <a:pt x="2890" y="2200"/>
                  </a:lnTo>
                  <a:lnTo>
                    <a:pt x="2892" y="2225"/>
                  </a:lnTo>
                  <a:lnTo>
                    <a:pt x="2890" y="2248"/>
                  </a:lnTo>
                  <a:lnTo>
                    <a:pt x="2884" y="2271"/>
                  </a:lnTo>
                  <a:lnTo>
                    <a:pt x="2873" y="2295"/>
                  </a:lnTo>
                  <a:lnTo>
                    <a:pt x="2825" y="2372"/>
                  </a:lnTo>
                  <a:lnTo>
                    <a:pt x="2773" y="2445"/>
                  </a:lnTo>
                  <a:lnTo>
                    <a:pt x="2717" y="2515"/>
                  </a:lnTo>
                  <a:lnTo>
                    <a:pt x="2657" y="2582"/>
                  </a:lnTo>
                  <a:lnTo>
                    <a:pt x="2594" y="2643"/>
                  </a:lnTo>
                  <a:lnTo>
                    <a:pt x="2527" y="2702"/>
                  </a:lnTo>
                  <a:lnTo>
                    <a:pt x="2457" y="2757"/>
                  </a:lnTo>
                  <a:lnTo>
                    <a:pt x="2384" y="2807"/>
                  </a:lnTo>
                  <a:lnTo>
                    <a:pt x="2308" y="2854"/>
                  </a:lnTo>
                  <a:lnTo>
                    <a:pt x="2231" y="2896"/>
                  </a:lnTo>
                  <a:lnTo>
                    <a:pt x="2150" y="2933"/>
                  </a:lnTo>
                  <a:lnTo>
                    <a:pt x="2068" y="2966"/>
                  </a:lnTo>
                  <a:lnTo>
                    <a:pt x="1983" y="2994"/>
                  </a:lnTo>
                  <a:lnTo>
                    <a:pt x="1897" y="3017"/>
                  </a:lnTo>
                  <a:lnTo>
                    <a:pt x="1809" y="3036"/>
                  </a:lnTo>
                  <a:lnTo>
                    <a:pt x="1721" y="3049"/>
                  </a:lnTo>
                  <a:lnTo>
                    <a:pt x="1630" y="3057"/>
                  </a:lnTo>
                  <a:lnTo>
                    <a:pt x="1539" y="3059"/>
                  </a:lnTo>
                  <a:lnTo>
                    <a:pt x="1438" y="3056"/>
                  </a:lnTo>
                  <a:lnTo>
                    <a:pt x="1339" y="3047"/>
                  </a:lnTo>
                  <a:lnTo>
                    <a:pt x="1241" y="3030"/>
                  </a:lnTo>
                  <a:lnTo>
                    <a:pt x="1146" y="3008"/>
                  </a:lnTo>
                  <a:lnTo>
                    <a:pt x="1054" y="2981"/>
                  </a:lnTo>
                  <a:lnTo>
                    <a:pt x="963" y="2948"/>
                  </a:lnTo>
                  <a:lnTo>
                    <a:pt x="875" y="2910"/>
                  </a:lnTo>
                  <a:lnTo>
                    <a:pt x="791" y="2865"/>
                  </a:lnTo>
                  <a:lnTo>
                    <a:pt x="709" y="2817"/>
                  </a:lnTo>
                  <a:lnTo>
                    <a:pt x="631" y="2764"/>
                  </a:lnTo>
                  <a:lnTo>
                    <a:pt x="556" y="2705"/>
                  </a:lnTo>
                  <a:lnTo>
                    <a:pt x="486" y="2643"/>
                  </a:lnTo>
                  <a:lnTo>
                    <a:pt x="418" y="2576"/>
                  </a:lnTo>
                  <a:lnTo>
                    <a:pt x="356" y="2507"/>
                  </a:lnTo>
                  <a:lnTo>
                    <a:pt x="298" y="2433"/>
                  </a:lnTo>
                  <a:lnTo>
                    <a:pt x="244" y="2354"/>
                  </a:lnTo>
                  <a:lnTo>
                    <a:pt x="195" y="2273"/>
                  </a:lnTo>
                  <a:lnTo>
                    <a:pt x="151" y="2189"/>
                  </a:lnTo>
                  <a:lnTo>
                    <a:pt x="112" y="2102"/>
                  </a:lnTo>
                  <a:lnTo>
                    <a:pt x="79" y="2012"/>
                  </a:lnTo>
                  <a:lnTo>
                    <a:pt x="51" y="1920"/>
                  </a:lnTo>
                  <a:lnTo>
                    <a:pt x="29" y="1825"/>
                  </a:lnTo>
                  <a:lnTo>
                    <a:pt x="13" y="1728"/>
                  </a:lnTo>
                  <a:lnTo>
                    <a:pt x="3" y="1630"/>
                  </a:lnTo>
                  <a:lnTo>
                    <a:pt x="0" y="1530"/>
                  </a:lnTo>
                  <a:lnTo>
                    <a:pt x="3" y="1429"/>
                  </a:lnTo>
                  <a:lnTo>
                    <a:pt x="13" y="1330"/>
                  </a:lnTo>
                  <a:lnTo>
                    <a:pt x="29" y="1234"/>
                  </a:lnTo>
                  <a:lnTo>
                    <a:pt x="51" y="1138"/>
                  </a:lnTo>
                  <a:lnTo>
                    <a:pt x="79" y="1046"/>
                  </a:lnTo>
                  <a:lnTo>
                    <a:pt x="112" y="957"/>
                  </a:lnTo>
                  <a:lnTo>
                    <a:pt x="151" y="870"/>
                  </a:lnTo>
                  <a:lnTo>
                    <a:pt x="195" y="786"/>
                  </a:lnTo>
                  <a:lnTo>
                    <a:pt x="244" y="705"/>
                  </a:lnTo>
                  <a:lnTo>
                    <a:pt x="298" y="627"/>
                  </a:lnTo>
                  <a:lnTo>
                    <a:pt x="356" y="553"/>
                  </a:lnTo>
                  <a:lnTo>
                    <a:pt x="418" y="482"/>
                  </a:lnTo>
                  <a:lnTo>
                    <a:pt x="486" y="416"/>
                  </a:lnTo>
                  <a:lnTo>
                    <a:pt x="556" y="353"/>
                  </a:lnTo>
                  <a:lnTo>
                    <a:pt x="631" y="295"/>
                  </a:lnTo>
                  <a:lnTo>
                    <a:pt x="709" y="241"/>
                  </a:lnTo>
                  <a:lnTo>
                    <a:pt x="791" y="193"/>
                  </a:lnTo>
                  <a:lnTo>
                    <a:pt x="875" y="149"/>
                  </a:lnTo>
                  <a:lnTo>
                    <a:pt x="963" y="111"/>
                  </a:lnTo>
                  <a:lnTo>
                    <a:pt x="1054" y="78"/>
                  </a:lnTo>
                  <a:lnTo>
                    <a:pt x="1146" y="50"/>
                  </a:lnTo>
                  <a:lnTo>
                    <a:pt x="1241" y="29"/>
                  </a:lnTo>
                  <a:lnTo>
                    <a:pt x="1339" y="12"/>
                  </a:lnTo>
                  <a:lnTo>
                    <a:pt x="1438" y="3"/>
                  </a:lnTo>
                  <a:lnTo>
                    <a:pt x="15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02" name="Shape 10202"/>
          <p:cNvGrpSpPr/>
          <p:nvPr/>
        </p:nvGrpSpPr>
        <p:grpSpPr>
          <a:xfrm flipH="1">
            <a:off x="7429965" y="492530"/>
            <a:ext cx="247449" cy="200083"/>
            <a:chOff x="3608388" y="3960813"/>
            <a:chExt cx="481013" cy="388938"/>
          </a:xfrm>
        </p:grpSpPr>
        <p:sp>
          <p:nvSpPr>
            <p:cNvPr id="10203" name="Shape 10203"/>
            <p:cNvSpPr/>
            <p:nvPr/>
          </p:nvSpPr>
          <p:spPr>
            <a:xfrm>
              <a:off x="3608388" y="3960813"/>
              <a:ext cx="481013" cy="388938"/>
            </a:xfrm>
            <a:custGeom>
              <a:avLst/>
              <a:gdLst/>
              <a:ahLst/>
              <a:cxnLst/>
              <a:rect l="0" t="0" r="0" b="0"/>
              <a:pathLst>
                <a:path w="3330" h="2692" extrusionOk="0">
                  <a:moveTo>
                    <a:pt x="303" y="894"/>
                  </a:moveTo>
                  <a:lnTo>
                    <a:pt x="303" y="2389"/>
                  </a:lnTo>
                  <a:lnTo>
                    <a:pt x="3027" y="2389"/>
                  </a:lnTo>
                  <a:lnTo>
                    <a:pt x="3027" y="894"/>
                  </a:lnTo>
                  <a:lnTo>
                    <a:pt x="2981" y="935"/>
                  </a:lnTo>
                  <a:lnTo>
                    <a:pt x="2931" y="978"/>
                  </a:lnTo>
                  <a:lnTo>
                    <a:pt x="2877" y="1022"/>
                  </a:lnTo>
                  <a:lnTo>
                    <a:pt x="2820" y="1068"/>
                  </a:lnTo>
                  <a:lnTo>
                    <a:pt x="2761" y="1115"/>
                  </a:lnTo>
                  <a:lnTo>
                    <a:pt x="2698" y="1161"/>
                  </a:lnTo>
                  <a:lnTo>
                    <a:pt x="2633" y="1208"/>
                  </a:lnTo>
                  <a:lnTo>
                    <a:pt x="2565" y="1254"/>
                  </a:lnTo>
                  <a:lnTo>
                    <a:pt x="2496" y="1299"/>
                  </a:lnTo>
                  <a:lnTo>
                    <a:pt x="2425" y="1343"/>
                  </a:lnTo>
                  <a:lnTo>
                    <a:pt x="2351" y="1383"/>
                  </a:lnTo>
                  <a:lnTo>
                    <a:pt x="2278" y="1422"/>
                  </a:lnTo>
                  <a:lnTo>
                    <a:pt x="2202" y="1459"/>
                  </a:lnTo>
                  <a:lnTo>
                    <a:pt x="2126" y="1492"/>
                  </a:lnTo>
                  <a:lnTo>
                    <a:pt x="2049" y="1520"/>
                  </a:lnTo>
                  <a:lnTo>
                    <a:pt x="1972" y="1545"/>
                  </a:lnTo>
                  <a:lnTo>
                    <a:pt x="1895" y="1565"/>
                  </a:lnTo>
                  <a:lnTo>
                    <a:pt x="1818" y="1580"/>
                  </a:lnTo>
                  <a:lnTo>
                    <a:pt x="1741" y="1589"/>
                  </a:lnTo>
                  <a:lnTo>
                    <a:pt x="1666" y="1593"/>
                  </a:lnTo>
                  <a:lnTo>
                    <a:pt x="1589" y="1589"/>
                  </a:lnTo>
                  <a:lnTo>
                    <a:pt x="1513" y="1580"/>
                  </a:lnTo>
                  <a:lnTo>
                    <a:pt x="1436" y="1565"/>
                  </a:lnTo>
                  <a:lnTo>
                    <a:pt x="1359" y="1545"/>
                  </a:lnTo>
                  <a:lnTo>
                    <a:pt x="1281" y="1520"/>
                  </a:lnTo>
                  <a:lnTo>
                    <a:pt x="1205" y="1492"/>
                  </a:lnTo>
                  <a:lnTo>
                    <a:pt x="1128" y="1459"/>
                  </a:lnTo>
                  <a:lnTo>
                    <a:pt x="1054" y="1422"/>
                  </a:lnTo>
                  <a:lnTo>
                    <a:pt x="979" y="1383"/>
                  </a:lnTo>
                  <a:lnTo>
                    <a:pt x="906" y="1343"/>
                  </a:lnTo>
                  <a:lnTo>
                    <a:pt x="834" y="1299"/>
                  </a:lnTo>
                  <a:lnTo>
                    <a:pt x="765" y="1254"/>
                  </a:lnTo>
                  <a:lnTo>
                    <a:pt x="698" y="1208"/>
                  </a:lnTo>
                  <a:lnTo>
                    <a:pt x="632" y="1161"/>
                  </a:lnTo>
                  <a:lnTo>
                    <a:pt x="569" y="1115"/>
                  </a:lnTo>
                  <a:lnTo>
                    <a:pt x="510" y="1068"/>
                  </a:lnTo>
                  <a:lnTo>
                    <a:pt x="453" y="1022"/>
                  </a:lnTo>
                  <a:lnTo>
                    <a:pt x="399" y="978"/>
                  </a:lnTo>
                  <a:lnTo>
                    <a:pt x="349" y="935"/>
                  </a:lnTo>
                  <a:lnTo>
                    <a:pt x="303" y="894"/>
                  </a:lnTo>
                  <a:close/>
                  <a:moveTo>
                    <a:pt x="422" y="796"/>
                  </a:moveTo>
                  <a:lnTo>
                    <a:pt x="469" y="837"/>
                  </a:lnTo>
                  <a:lnTo>
                    <a:pt x="520" y="880"/>
                  </a:lnTo>
                  <a:lnTo>
                    <a:pt x="574" y="924"/>
                  </a:lnTo>
                  <a:lnTo>
                    <a:pt x="630" y="969"/>
                  </a:lnTo>
                  <a:lnTo>
                    <a:pt x="691" y="1015"/>
                  </a:lnTo>
                  <a:lnTo>
                    <a:pt x="753" y="1060"/>
                  </a:lnTo>
                  <a:lnTo>
                    <a:pt x="817" y="1105"/>
                  </a:lnTo>
                  <a:lnTo>
                    <a:pt x="883" y="1150"/>
                  </a:lnTo>
                  <a:lnTo>
                    <a:pt x="952" y="1192"/>
                  </a:lnTo>
                  <a:lnTo>
                    <a:pt x="1021" y="1233"/>
                  </a:lnTo>
                  <a:lnTo>
                    <a:pt x="1091" y="1271"/>
                  </a:lnTo>
                  <a:lnTo>
                    <a:pt x="1163" y="1307"/>
                  </a:lnTo>
                  <a:lnTo>
                    <a:pt x="1235" y="1340"/>
                  </a:lnTo>
                  <a:lnTo>
                    <a:pt x="1308" y="1369"/>
                  </a:lnTo>
                  <a:lnTo>
                    <a:pt x="1380" y="1394"/>
                  </a:lnTo>
                  <a:lnTo>
                    <a:pt x="1452" y="1413"/>
                  </a:lnTo>
                  <a:lnTo>
                    <a:pt x="1524" y="1428"/>
                  </a:lnTo>
                  <a:lnTo>
                    <a:pt x="1595" y="1438"/>
                  </a:lnTo>
                  <a:lnTo>
                    <a:pt x="1666" y="1441"/>
                  </a:lnTo>
                  <a:lnTo>
                    <a:pt x="1735" y="1438"/>
                  </a:lnTo>
                  <a:lnTo>
                    <a:pt x="1806" y="1428"/>
                  </a:lnTo>
                  <a:lnTo>
                    <a:pt x="1879" y="1413"/>
                  </a:lnTo>
                  <a:lnTo>
                    <a:pt x="1950" y="1394"/>
                  </a:lnTo>
                  <a:lnTo>
                    <a:pt x="2024" y="1369"/>
                  </a:lnTo>
                  <a:lnTo>
                    <a:pt x="2096" y="1340"/>
                  </a:lnTo>
                  <a:lnTo>
                    <a:pt x="2168" y="1307"/>
                  </a:lnTo>
                  <a:lnTo>
                    <a:pt x="2239" y="1271"/>
                  </a:lnTo>
                  <a:lnTo>
                    <a:pt x="2309" y="1233"/>
                  </a:lnTo>
                  <a:lnTo>
                    <a:pt x="2380" y="1192"/>
                  </a:lnTo>
                  <a:lnTo>
                    <a:pt x="2447" y="1150"/>
                  </a:lnTo>
                  <a:lnTo>
                    <a:pt x="2513" y="1105"/>
                  </a:lnTo>
                  <a:lnTo>
                    <a:pt x="2578" y="1060"/>
                  </a:lnTo>
                  <a:lnTo>
                    <a:pt x="2640" y="1015"/>
                  </a:lnTo>
                  <a:lnTo>
                    <a:pt x="2700" y="969"/>
                  </a:lnTo>
                  <a:lnTo>
                    <a:pt x="2756" y="924"/>
                  </a:lnTo>
                  <a:lnTo>
                    <a:pt x="2810" y="880"/>
                  </a:lnTo>
                  <a:lnTo>
                    <a:pt x="2861" y="837"/>
                  </a:lnTo>
                  <a:lnTo>
                    <a:pt x="2908" y="796"/>
                  </a:lnTo>
                  <a:lnTo>
                    <a:pt x="422" y="796"/>
                  </a:lnTo>
                  <a:close/>
                  <a:moveTo>
                    <a:pt x="1187" y="151"/>
                  </a:moveTo>
                  <a:lnTo>
                    <a:pt x="1051" y="494"/>
                  </a:lnTo>
                  <a:lnTo>
                    <a:pt x="2280" y="494"/>
                  </a:lnTo>
                  <a:lnTo>
                    <a:pt x="2144" y="151"/>
                  </a:lnTo>
                  <a:lnTo>
                    <a:pt x="1187" y="151"/>
                  </a:lnTo>
                  <a:close/>
                  <a:moveTo>
                    <a:pt x="1135" y="0"/>
                  </a:moveTo>
                  <a:lnTo>
                    <a:pt x="2195" y="0"/>
                  </a:lnTo>
                  <a:lnTo>
                    <a:pt x="2213" y="2"/>
                  </a:lnTo>
                  <a:lnTo>
                    <a:pt x="2230" y="8"/>
                  </a:lnTo>
                  <a:lnTo>
                    <a:pt x="2245" y="19"/>
                  </a:lnTo>
                  <a:lnTo>
                    <a:pt x="2256" y="32"/>
                  </a:lnTo>
                  <a:lnTo>
                    <a:pt x="2265" y="48"/>
                  </a:lnTo>
                  <a:lnTo>
                    <a:pt x="2443" y="494"/>
                  </a:lnTo>
                  <a:lnTo>
                    <a:pt x="3179" y="494"/>
                  </a:lnTo>
                  <a:lnTo>
                    <a:pt x="3210" y="497"/>
                  </a:lnTo>
                  <a:lnTo>
                    <a:pt x="3239" y="505"/>
                  </a:lnTo>
                  <a:lnTo>
                    <a:pt x="3264" y="519"/>
                  </a:lnTo>
                  <a:lnTo>
                    <a:pt x="3286" y="538"/>
                  </a:lnTo>
                  <a:lnTo>
                    <a:pt x="3305" y="560"/>
                  </a:lnTo>
                  <a:lnTo>
                    <a:pt x="3319" y="586"/>
                  </a:lnTo>
                  <a:lnTo>
                    <a:pt x="3327" y="614"/>
                  </a:lnTo>
                  <a:lnTo>
                    <a:pt x="3330" y="645"/>
                  </a:lnTo>
                  <a:lnTo>
                    <a:pt x="3330" y="2540"/>
                  </a:lnTo>
                  <a:lnTo>
                    <a:pt x="3327" y="2571"/>
                  </a:lnTo>
                  <a:lnTo>
                    <a:pt x="3319" y="2599"/>
                  </a:lnTo>
                  <a:lnTo>
                    <a:pt x="3305" y="2625"/>
                  </a:lnTo>
                  <a:lnTo>
                    <a:pt x="3286" y="2647"/>
                  </a:lnTo>
                  <a:lnTo>
                    <a:pt x="3264" y="2666"/>
                  </a:lnTo>
                  <a:lnTo>
                    <a:pt x="3239" y="2680"/>
                  </a:lnTo>
                  <a:lnTo>
                    <a:pt x="3210" y="2689"/>
                  </a:lnTo>
                  <a:lnTo>
                    <a:pt x="3179" y="2692"/>
                  </a:lnTo>
                  <a:lnTo>
                    <a:pt x="151" y="2692"/>
                  </a:lnTo>
                  <a:lnTo>
                    <a:pt x="120" y="2689"/>
                  </a:lnTo>
                  <a:lnTo>
                    <a:pt x="93" y="2680"/>
                  </a:lnTo>
                  <a:lnTo>
                    <a:pt x="66" y="2666"/>
                  </a:lnTo>
                  <a:lnTo>
                    <a:pt x="44" y="2647"/>
                  </a:lnTo>
                  <a:lnTo>
                    <a:pt x="26" y="2625"/>
                  </a:lnTo>
                  <a:lnTo>
                    <a:pt x="12" y="2599"/>
                  </a:lnTo>
                  <a:lnTo>
                    <a:pt x="3" y="2571"/>
                  </a:lnTo>
                  <a:lnTo>
                    <a:pt x="0" y="2540"/>
                  </a:lnTo>
                  <a:lnTo>
                    <a:pt x="0" y="645"/>
                  </a:lnTo>
                  <a:lnTo>
                    <a:pt x="3" y="614"/>
                  </a:lnTo>
                  <a:lnTo>
                    <a:pt x="12" y="586"/>
                  </a:lnTo>
                  <a:lnTo>
                    <a:pt x="26" y="560"/>
                  </a:lnTo>
                  <a:lnTo>
                    <a:pt x="44" y="538"/>
                  </a:lnTo>
                  <a:lnTo>
                    <a:pt x="66" y="519"/>
                  </a:lnTo>
                  <a:lnTo>
                    <a:pt x="93" y="505"/>
                  </a:lnTo>
                  <a:lnTo>
                    <a:pt x="120" y="497"/>
                  </a:lnTo>
                  <a:lnTo>
                    <a:pt x="151" y="494"/>
                  </a:lnTo>
                  <a:lnTo>
                    <a:pt x="887" y="494"/>
                  </a:lnTo>
                  <a:lnTo>
                    <a:pt x="1065" y="48"/>
                  </a:lnTo>
                  <a:lnTo>
                    <a:pt x="1074" y="32"/>
                  </a:lnTo>
                  <a:lnTo>
                    <a:pt x="1086" y="19"/>
                  </a:lnTo>
                  <a:lnTo>
                    <a:pt x="1101" y="8"/>
                  </a:lnTo>
                  <a:lnTo>
                    <a:pt x="1118" y="2"/>
                  </a:lnTo>
                  <a:lnTo>
                    <a:pt x="11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4" name="Shape 10204"/>
            <p:cNvSpPr/>
            <p:nvPr/>
          </p:nvSpPr>
          <p:spPr>
            <a:xfrm>
              <a:off x="3821113" y="4089400"/>
              <a:ext cx="55563" cy="55563"/>
            </a:xfrm>
            <a:custGeom>
              <a:avLst/>
              <a:gdLst/>
              <a:ahLst/>
              <a:cxnLst/>
              <a:rect l="0" t="0" r="0" b="0"/>
              <a:pathLst>
                <a:path w="378" h="379" extrusionOk="0">
                  <a:moveTo>
                    <a:pt x="190" y="0"/>
                  </a:moveTo>
                  <a:lnTo>
                    <a:pt x="223" y="3"/>
                  </a:lnTo>
                  <a:lnTo>
                    <a:pt x="255" y="12"/>
                  </a:lnTo>
                  <a:lnTo>
                    <a:pt x="285" y="26"/>
                  </a:lnTo>
                  <a:lnTo>
                    <a:pt x="311" y="45"/>
                  </a:lnTo>
                  <a:lnTo>
                    <a:pt x="335" y="68"/>
                  </a:lnTo>
                  <a:lnTo>
                    <a:pt x="353" y="94"/>
                  </a:lnTo>
                  <a:lnTo>
                    <a:pt x="367" y="124"/>
                  </a:lnTo>
                  <a:lnTo>
                    <a:pt x="375" y="155"/>
                  </a:lnTo>
                  <a:lnTo>
                    <a:pt x="378" y="190"/>
                  </a:lnTo>
                  <a:lnTo>
                    <a:pt x="375" y="224"/>
                  </a:lnTo>
                  <a:lnTo>
                    <a:pt x="367" y="255"/>
                  </a:lnTo>
                  <a:lnTo>
                    <a:pt x="353" y="285"/>
                  </a:lnTo>
                  <a:lnTo>
                    <a:pt x="335" y="312"/>
                  </a:lnTo>
                  <a:lnTo>
                    <a:pt x="311" y="334"/>
                  </a:lnTo>
                  <a:lnTo>
                    <a:pt x="285" y="354"/>
                  </a:lnTo>
                  <a:lnTo>
                    <a:pt x="255" y="368"/>
                  </a:lnTo>
                  <a:lnTo>
                    <a:pt x="223" y="376"/>
                  </a:lnTo>
                  <a:lnTo>
                    <a:pt x="190" y="379"/>
                  </a:lnTo>
                  <a:lnTo>
                    <a:pt x="155" y="376"/>
                  </a:lnTo>
                  <a:lnTo>
                    <a:pt x="123" y="368"/>
                  </a:lnTo>
                  <a:lnTo>
                    <a:pt x="94" y="354"/>
                  </a:lnTo>
                  <a:lnTo>
                    <a:pt x="67" y="334"/>
                  </a:lnTo>
                  <a:lnTo>
                    <a:pt x="45" y="312"/>
                  </a:lnTo>
                  <a:lnTo>
                    <a:pt x="25" y="285"/>
                  </a:lnTo>
                  <a:lnTo>
                    <a:pt x="12" y="255"/>
                  </a:lnTo>
                  <a:lnTo>
                    <a:pt x="3" y="224"/>
                  </a:lnTo>
                  <a:lnTo>
                    <a:pt x="0" y="190"/>
                  </a:lnTo>
                  <a:lnTo>
                    <a:pt x="3" y="155"/>
                  </a:lnTo>
                  <a:lnTo>
                    <a:pt x="12" y="124"/>
                  </a:lnTo>
                  <a:lnTo>
                    <a:pt x="25" y="94"/>
                  </a:lnTo>
                  <a:lnTo>
                    <a:pt x="45" y="68"/>
                  </a:lnTo>
                  <a:lnTo>
                    <a:pt x="67" y="45"/>
                  </a:lnTo>
                  <a:lnTo>
                    <a:pt x="94" y="26"/>
                  </a:lnTo>
                  <a:lnTo>
                    <a:pt x="123" y="12"/>
                  </a:lnTo>
                  <a:lnTo>
                    <a:pt x="155" y="3"/>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05" name="Shape 10205"/>
          <p:cNvGrpSpPr/>
          <p:nvPr/>
        </p:nvGrpSpPr>
        <p:grpSpPr>
          <a:xfrm flipH="1">
            <a:off x="3131818" y="1239886"/>
            <a:ext cx="245816" cy="245816"/>
            <a:chOff x="6861175" y="5113338"/>
            <a:chExt cx="477838" cy="477838"/>
          </a:xfrm>
        </p:grpSpPr>
        <p:sp>
          <p:nvSpPr>
            <p:cNvPr id="10206" name="Shape 10206"/>
            <p:cNvSpPr/>
            <p:nvPr/>
          </p:nvSpPr>
          <p:spPr>
            <a:xfrm>
              <a:off x="6861175" y="5341938"/>
              <a:ext cx="96838" cy="249238"/>
            </a:xfrm>
            <a:custGeom>
              <a:avLst/>
              <a:gdLst/>
              <a:ahLst/>
              <a:cxnLst/>
              <a:rect l="0" t="0" r="0" b="0"/>
              <a:pathLst>
                <a:path w="671" h="1722" extrusionOk="0">
                  <a:moveTo>
                    <a:pt x="151" y="0"/>
                  </a:moveTo>
                  <a:lnTo>
                    <a:pt x="520" y="0"/>
                  </a:lnTo>
                  <a:lnTo>
                    <a:pt x="551" y="4"/>
                  </a:lnTo>
                  <a:lnTo>
                    <a:pt x="579" y="12"/>
                  </a:lnTo>
                  <a:lnTo>
                    <a:pt x="604" y="25"/>
                  </a:lnTo>
                  <a:lnTo>
                    <a:pt x="627" y="44"/>
                  </a:lnTo>
                  <a:lnTo>
                    <a:pt x="645" y="66"/>
                  </a:lnTo>
                  <a:lnTo>
                    <a:pt x="660" y="92"/>
                  </a:lnTo>
                  <a:lnTo>
                    <a:pt x="668" y="120"/>
                  </a:lnTo>
                  <a:lnTo>
                    <a:pt x="671" y="150"/>
                  </a:lnTo>
                  <a:lnTo>
                    <a:pt x="671" y="1572"/>
                  </a:lnTo>
                  <a:lnTo>
                    <a:pt x="668" y="1602"/>
                  </a:lnTo>
                  <a:lnTo>
                    <a:pt x="660" y="1630"/>
                  </a:lnTo>
                  <a:lnTo>
                    <a:pt x="645" y="1656"/>
                  </a:lnTo>
                  <a:lnTo>
                    <a:pt x="627" y="1678"/>
                  </a:lnTo>
                  <a:lnTo>
                    <a:pt x="604" y="1697"/>
                  </a:lnTo>
                  <a:lnTo>
                    <a:pt x="579" y="1710"/>
                  </a:lnTo>
                  <a:lnTo>
                    <a:pt x="551" y="1720"/>
                  </a:lnTo>
                  <a:lnTo>
                    <a:pt x="520" y="1722"/>
                  </a:lnTo>
                  <a:lnTo>
                    <a:pt x="151" y="1722"/>
                  </a:lnTo>
                  <a:lnTo>
                    <a:pt x="120" y="1720"/>
                  </a:lnTo>
                  <a:lnTo>
                    <a:pt x="92" y="1710"/>
                  </a:lnTo>
                  <a:lnTo>
                    <a:pt x="67" y="1697"/>
                  </a:lnTo>
                  <a:lnTo>
                    <a:pt x="44" y="1678"/>
                  </a:lnTo>
                  <a:lnTo>
                    <a:pt x="26" y="1656"/>
                  </a:lnTo>
                  <a:lnTo>
                    <a:pt x="13" y="1630"/>
                  </a:lnTo>
                  <a:lnTo>
                    <a:pt x="3" y="1602"/>
                  </a:lnTo>
                  <a:lnTo>
                    <a:pt x="0" y="1572"/>
                  </a:lnTo>
                  <a:lnTo>
                    <a:pt x="0" y="150"/>
                  </a:lnTo>
                  <a:lnTo>
                    <a:pt x="3" y="120"/>
                  </a:lnTo>
                  <a:lnTo>
                    <a:pt x="13" y="92"/>
                  </a:lnTo>
                  <a:lnTo>
                    <a:pt x="26" y="66"/>
                  </a:lnTo>
                  <a:lnTo>
                    <a:pt x="44" y="44"/>
                  </a:lnTo>
                  <a:lnTo>
                    <a:pt x="67" y="25"/>
                  </a:lnTo>
                  <a:lnTo>
                    <a:pt x="92" y="12"/>
                  </a:lnTo>
                  <a:lnTo>
                    <a:pt x="120" y="4"/>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7" name="Shape 10207"/>
            <p:cNvSpPr/>
            <p:nvPr/>
          </p:nvSpPr>
          <p:spPr>
            <a:xfrm>
              <a:off x="6988175" y="5407025"/>
              <a:ext cx="96838" cy="184150"/>
            </a:xfrm>
            <a:custGeom>
              <a:avLst/>
              <a:gdLst/>
              <a:ahLst/>
              <a:cxnLst/>
              <a:rect l="0" t="0" r="0" b="0"/>
              <a:pathLst>
                <a:path w="672" h="1272" extrusionOk="0">
                  <a:moveTo>
                    <a:pt x="152" y="0"/>
                  </a:moveTo>
                  <a:lnTo>
                    <a:pt x="521" y="0"/>
                  </a:lnTo>
                  <a:lnTo>
                    <a:pt x="551" y="2"/>
                  </a:lnTo>
                  <a:lnTo>
                    <a:pt x="579" y="11"/>
                  </a:lnTo>
                  <a:lnTo>
                    <a:pt x="606" y="25"/>
                  </a:lnTo>
                  <a:lnTo>
                    <a:pt x="628" y="43"/>
                  </a:lnTo>
                  <a:lnTo>
                    <a:pt x="645" y="65"/>
                  </a:lnTo>
                  <a:lnTo>
                    <a:pt x="660" y="91"/>
                  </a:lnTo>
                  <a:lnTo>
                    <a:pt x="668" y="119"/>
                  </a:lnTo>
                  <a:lnTo>
                    <a:pt x="672" y="149"/>
                  </a:lnTo>
                  <a:lnTo>
                    <a:pt x="672" y="1122"/>
                  </a:lnTo>
                  <a:lnTo>
                    <a:pt x="668" y="1152"/>
                  </a:lnTo>
                  <a:lnTo>
                    <a:pt x="660" y="1180"/>
                  </a:lnTo>
                  <a:lnTo>
                    <a:pt x="645" y="1206"/>
                  </a:lnTo>
                  <a:lnTo>
                    <a:pt x="628" y="1228"/>
                  </a:lnTo>
                  <a:lnTo>
                    <a:pt x="606" y="1247"/>
                  </a:lnTo>
                  <a:lnTo>
                    <a:pt x="579" y="1260"/>
                  </a:lnTo>
                  <a:lnTo>
                    <a:pt x="551" y="1270"/>
                  </a:lnTo>
                  <a:lnTo>
                    <a:pt x="521" y="1272"/>
                  </a:lnTo>
                  <a:lnTo>
                    <a:pt x="152" y="1272"/>
                  </a:lnTo>
                  <a:lnTo>
                    <a:pt x="122" y="1270"/>
                  </a:lnTo>
                  <a:lnTo>
                    <a:pt x="93" y="1260"/>
                  </a:lnTo>
                  <a:lnTo>
                    <a:pt x="68" y="1247"/>
                  </a:lnTo>
                  <a:lnTo>
                    <a:pt x="46" y="1228"/>
                  </a:lnTo>
                  <a:lnTo>
                    <a:pt x="27" y="1206"/>
                  </a:lnTo>
                  <a:lnTo>
                    <a:pt x="13" y="1180"/>
                  </a:lnTo>
                  <a:lnTo>
                    <a:pt x="4" y="1152"/>
                  </a:lnTo>
                  <a:lnTo>
                    <a:pt x="0" y="1122"/>
                  </a:lnTo>
                  <a:lnTo>
                    <a:pt x="0" y="149"/>
                  </a:lnTo>
                  <a:lnTo>
                    <a:pt x="4" y="119"/>
                  </a:lnTo>
                  <a:lnTo>
                    <a:pt x="13" y="91"/>
                  </a:lnTo>
                  <a:lnTo>
                    <a:pt x="27" y="65"/>
                  </a:lnTo>
                  <a:lnTo>
                    <a:pt x="46" y="43"/>
                  </a:lnTo>
                  <a:lnTo>
                    <a:pt x="68" y="25"/>
                  </a:lnTo>
                  <a:lnTo>
                    <a:pt x="93" y="11"/>
                  </a:lnTo>
                  <a:lnTo>
                    <a:pt x="122" y="2"/>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8" name="Shape 10208"/>
            <p:cNvSpPr/>
            <p:nvPr/>
          </p:nvSpPr>
          <p:spPr>
            <a:xfrm>
              <a:off x="7115175" y="5407025"/>
              <a:ext cx="96838" cy="184150"/>
            </a:xfrm>
            <a:custGeom>
              <a:avLst/>
              <a:gdLst/>
              <a:ahLst/>
              <a:cxnLst/>
              <a:rect l="0" t="0" r="0" b="0"/>
              <a:pathLst>
                <a:path w="670" h="1272" extrusionOk="0">
                  <a:moveTo>
                    <a:pt x="150" y="0"/>
                  </a:moveTo>
                  <a:lnTo>
                    <a:pt x="519" y="0"/>
                  </a:lnTo>
                  <a:lnTo>
                    <a:pt x="550" y="2"/>
                  </a:lnTo>
                  <a:lnTo>
                    <a:pt x="578" y="11"/>
                  </a:lnTo>
                  <a:lnTo>
                    <a:pt x="604" y="25"/>
                  </a:lnTo>
                  <a:lnTo>
                    <a:pt x="626" y="43"/>
                  </a:lnTo>
                  <a:lnTo>
                    <a:pt x="645" y="65"/>
                  </a:lnTo>
                  <a:lnTo>
                    <a:pt x="659" y="91"/>
                  </a:lnTo>
                  <a:lnTo>
                    <a:pt x="667" y="119"/>
                  </a:lnTo>
                  <a:lnTo>
                    <a:pt x="670" y="149"/>
                  </a:lnTo>
                  <a:lnTo>
                    <a:pt x="670" y="1122"/>
                  </a:lnTo>
                  <a:lnTo>
                    <a:pt x="667" y="1152"/>
                  </a:lnTo>
                  <a:lnTo>
                    <a:pt x="659" y="1180"/>
                  </a:lnTo>
                  <a:lnTo>
                    <a:pt x="645" y="1206"/>
                  </a:lnTo>
                  <a:lnTo>
                    <a:pt x="626" y="1228"/>
                  </a:lnTo>
                  <a:lnTo>
                    <a:pt x="604" y="1247"/>
                  </a:lnTo>
                  <a:lnTo>
                    <a:pt x="578" y="1260"/>
                  </a:lnTo>
                  <a:lnTo>
                    <a:pt x="550" y="1270"/>
                  </a:lnTo>
                  <a:lnTo>
                    <a:pt x="519" y="1272"/>
                  </a:lnTo>
                  <a:lnTo>
                    <a:pt x="150" y="1272"/>
                  </a:lnTo>
                  <a:lnTo>
                    <a:pt x="119" y="1270"/>
                  </a:lnTo>
                  <a:lnTo>
                    <a:pt x="92" y="1260"/>
                  </a:lnTo>
                  <a:lnTo>
                    <a:pt x="66" y="1247"/>
                  </a:lnTo>
                  <a:lnTo>
                    <a:pt x="44" y="1228"/>
                  </a:lnTo>
                  <a:lnTo>
                    <a:pt x="25" y="1206"/>
                  </a:lnTo>
                  <a:lnTo>
                    <a:pt x="12" y="1180"/>
                  </a:lnTo>
                  <a:lnTo>
                    <a:pt x="3" y="1152"/>
                  </a:lnTo>
                  <a:lnTo>
                    <a:pt x="0" y="1122"/>
                  </a:lnTo>
                  <a:lnTo>
                    <a:pt x="0" y="149"/>
                  </a:lnTo>
                  <a:lnTo>
                    <a:pt x="3" y="119"/>
                  </a:lnTo>
                  <a:lnTo>
                    <a:pt x="12" y="91"/>
                  </a:lnTo>
                  <a:lnTo>
                    <a:pt x="25" y="65"/>
                  </a:lnTo>
                  <a:lnTo>
                    <a:pt x="44" y="43"/>
                  </a:lnTo>
                  <a:lnTo>
                    <a:pt x="66" y="25"/>
                  </a:lnTo>
                  <a:lnTo>
                    <a:pt x="92" y="11"/>
                  </a:lnTo>
                  <a:lnTo>
                    <a:pt x="119" y="2"/>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09" name="Shape 10209"/>
            <p:cNvSpPr/>
            <p:nvPr/>
          </p:nvSpPr>
          <p:spPr>
            <a:xfrm>
              <a:off x="7242175" y="5341938"/>
              <a:ext cx="96838" cy="249238"/>
            </a:xfrm>
            <a:custGeom>
              <a:avLst/>
              <a:gdLst/>
              <a:ahLst/>
              <a:cxnLst/>
              <a:rect l="0" t="0" r="0" b="0"/>
              <a:pathLst>
                <a:path w="670" h="1722" extrusionOk="0">
                  <a:moveTo>
                    <a:pt x="150" y="0"/>
                  </a:moveTo>
                  <a:lnTo>
                    <a:pt x="520" y="0"/>
                  </a:lnTo>
                  <a:lnTo>
                    <a:pt x="550" y="4"/>
                  </a:lnTo>
                  <a:lnTo>
                    <a:pt x="579" y="12"/>
                  </a:lnTo>
                  <a:lnTo>
                    <a:pt x="604" y="25"/>
                  </a:lnTo>
                  <a:lnTo>
                    <a:pt x="626" y="44"/>
                  </a:lnTo>
                  <a:lnTo>
                    <a:pt x="645" y="66"/>
                  </a:lnTo>
                  <a:lnTo>
                    <a:pt x="658" y="92"/>
                  </a:lnTo>
                  <a:lnTo>
                    <a:pt x="668" y="120"/>
                  </a:lnTo>
                  <a:lnTo>
                    <a:pt x="670" y="150"/>
                  </a:lnTo>
                  <a:lnTo>
                    <a:pt x="670" y="1572"/>
                  </a:lnTo>
                  <a:lnTo>
                    <a:pt x="668" y="1602"/>
                  </a:lnTo>
                  <a:lnTo>
                    <a:pt x="658" y="1630"/>
                  </a:lnTo>
                  <a:lnTo>
                    <a:pt x="645" y="1656"/>
                  </a:lnTo>
                  <a:lnTo>
                    <a:pt x="626" y="1678"/>
                  </a:lnTo>
                  <a:lnTo>
                    <a:pt x="604" y="1697"/>
                  </a:lnTo>
                  <a:lnTo>
                    <a:pt x="579" y="1710"/>
                  </a:lnTo>
                  <a:lnTo>
                    <a:pt x="550" y="1720"/>
                  </a:lnTo>
                  <a:lnTo>
                    <a:pt x="520" y="1722"/>
                  </a:lnTo>
                  <a:lnTo>
                    <a:pt x="150" y="1722"/>
                  </a:lnTo>
                  <a:lnTo>
                    <a:pt x="120" y="1720"/>
                  </a:lnTo>
                  <a:lnTo>
                    <a:pt x="92" y="1710"/>
                  </a:lnTo>
                  <a:lnTo>
                    <a:pt x="66" y="1697"/>
                  </a:lnTo>
                  <a:lnTo>
                    <a:pt x="44" y="1678"/>
                  </a:lnTo>
                  <a:lnTo>
                    <a:pt x="25" y="1656"/>
                  </a:lnTo>
                  <a:lnTo>
                    <a:pt x="11" y="1630"/>
                  </a:lnTo>
                  <a:lnTo>
                    <a:pt x="3" y="1602"/>
                  </a:lnTo>
                  <a:lnTo>
                    <a:pt x="0" y="1572"/>
                  </a:lnTo>
                  <a:lnTo>
                    <a:pt x="0" y="150"/>
                  </a:lnTo>
                  <a:lnTo>
                    <a:pt x="3" y="120"/>
                  </a:lnTo>
                  <a:lnTo>
                    <a:pt x="11" y="92"/>
                  </a:lnTo>
                  <a:lnTo>
                    <a:pt x="25" y="66"/>
                  </a:lnTo>
                  <a:lnTo>
                    <a:pt x="44" y="44"/>
                  </a:lnTo>
                  <a:lnTo>
                    <a:pt x="66" y="25"/>
                  </a:lnTo>
                  <a:lnTo>
                    <a:pt x="92" y="12"/>
                  </a:lnTo>
                  <a:lnTo>
                    <a:pt x="120" y="4"/>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0" name="Shape 10210"/>
            <p:cNvSpPr/>
            <p:nvPr/>
          </p:nvSpPr>
          <p:spPr>
            <a:xfrm>
              <a:off x="6937375" y="5133975"/>
              <a:ext cx="284163" cy="247650"/>
            </a:xfrm>
            <a:custGeom>
              <a:avLst/>
              <a:gdLst/>
              <a:ahLst/>
              <a:cxnLst/>
              <a:rect l="0" t="0" r="0" b="0"/>
              <a:pathLst>
                <a:path w="1970" h="1723" extrusionOk="0">
                  <a:moveTo>
                    <a:pt x="965" y="0"/>
                  </a:moveTo>
                  <a:lnTo>
                    <a:pt x="1000" y="1"/>
                  </a:lnTo>
                  <a:lnTo>
                    <a:pt x="1036" y="6"/>
                  </a:lnTo>
                  <a:lnTo>
                    <a:pt x="1075" y="16"/>
                  </a:lnTo>
                  <a:lnTo>
                    <a:pt x="1506" y="150"/>
                  </a:lnTo>
                  <a:lnTo>
                    <a:pt x="1517" y="155"/>
                  </a:lnTo>
                  <a:lnTo>
                    <a:pt x="1525" y="162"/>
                  </a:lnTo>
                  <a:lnTo>
                    <a:pt x="1958" y="590"/>
                  </a:lnTo>
                  <a:lnTo>
                    <a:pt x="1966" y="603"/>
                  </a:lnTo>
                  <a:lnTo>
                    <a:pt x="1970" y="616"/>
                  </a:lnTo>
                  <a:lnTo>
                    <a:pt x="1970" y="631"/>
                  </a:lnTo>
                  <a:lnTo>
                    <a:pt x="1966" y="644"/>
                  </a:lnTo>
                  <a:lnTo>
                    <a:pt x="1958" y="657"/>
                  </a:lnTo>
                  <a:lnTo>
                    <a:pt x="1659" y="953"/>
                  </a:lnTo>
                  <a:lnTo>
                    <a:pt x="1731" y="1025"/>
                  </a:lnTo>
                  <a:lnTo>
                    <a:pt x="1747" y="1045"/>
                  </a:lnTo>
                  <a:lnTo>
                    <a:pt x="1760" y="1067"/>
                  </a:lnTo>
                  <a:lnTo>
                    <a:pt x="1767" y="1090"/>
                  </a:lnTo>
                  <a:lnTo>
                    <a:pt x="1770" y="1115"/>
                  </a:lnTo>
                  <a:lnTo>
                    <a:pt x="1769" y="1140"/>
                  </a:lnTo>
                  <a:lnTo>
                    <a:pt x="1764" y="1163"/>
                  </a:lnTo>
                  <a:lnTo>
                    <a:pt x="1754" y="1187"/>
                  </a:lnTo>
                  <a:lnTo>
                    <a:pt x="1741" y="1210"/>
                  </a:lnTo>
                  <a:lnTo>
                    <a:pt x="1723" y="1231"/>
                  </a:lnTo>
                  <a:lnTo>
                    <a:pt x="1700" y="1251"/>
                  </a:lnTo>
                  <a:lnTo>
                    <a:pt x="1675" y="1264"/>
                  </a:lnTo>
                  <a:lnTo>
                    <a:pt x="1648" y="1274"/>
                  </a:lnTo>
                  <a:lnTo>
                    <a:pt x="1620" y="1278"/>
                  </a:lnTo>
                  <a:lnTo>
                    <a:pt x="1616" y="1305"/>
                  </a:lnTo>
                  <a:lnTo>
                    <a:pt x="1607" y="1332"/>
                  </a:lnTo>
                  <a:lnTo>
                    <a:pt x="1593" y="1357"/>
                  </a:lnTo>
                  <a:lnTo>
                    <a:pt x="1573" y="1380"/>
                  </a:lnTo>
                  <a:lnTo>
                    <a:pt x="1550" y="1400"/>
                  </a:lnTo>
                  <a:lnTo>
                    <a:pt x="1525" y="1413"/>
                  </a:lnTo>
                  <a:lnTo>
                    <a:pt x="1498" y="1422"/>
                  </a:lnTo>
                  <a:lnTo>
                    <a:pt x="1471" y="1427"/>
                  </a:lnTo>
                  <a:lnTo>
                    <a:pt x="1466" y="1454"/>
                  </a:lnTo>
                  <a:lnTo>
                    <a:pt x="1457" y="1481"/>
                  </a:lnTo>
                  <a:lnTo>
                    <a:pt x="1443" y="1506"/>
                  </a:lnTo>
                  <a:lnTo>
                    <a:pt x="1424" y="1528"/>
                  </a:lnTo>
                  <a:lnTo>
                    <a:pt x="1401" y="1547"/>
                  </a:lnTo>
                  <a:lnTo>
                    <a:pt x="1375" y="1562"/>
                  </a:lnTo>
                  <a:lnTo>
                    <a:pt x="1349" y="1571"/>
                  </a:lnTo>
                  <a:lnTo>
                    <a:pt x="1321" y="1574"/>
                  </a:lnTo>
                  <a:lnTo>
                    <a:pt x="1317" y="1602"/>
                  </a:lnTo>
                  <a:lnTo>
                    <a:pt x="1308" y="1628"/>
                  </a:lnTo>
                  <a:lnTo>
                    <a:pt x="1294" y="1653"/>
                  </a:lnTo>
                  <a:lnTo>
                    <a:pt x="1275" y="1676"/>
                  </a:lnTo>
                  <a:lnTo>
                    <a:pt x="1254" y="1694"/>
                  </a:lnTo>
                  <a:lnTo>
                    <a:pt x="1231" y="1707"/>
                  </a:lnTo>
                  <a:lnTo>
                    <a:pt x="1207" y="1717"/>
                  </a:lnTo>
                  <a:lnTo>
                    <a:pt x="1182" y="1722"/>
                  </a:lnTo>
                  <a:lnTo>
                    <a:pt x="1157" y="1723"/>
                  </a:lnTo>
                  <a:lnTo>
                    <a:pt x="1132" y="1720"/>
                  </a:lnTo>
                  <a:lnTo>
                    <a:pt x="1108" y="1713"/>
                  </a:lnTo>
                  <a:lnTo>
                    <a:pt x="1086" y="1701"/>
                  </a:lnTo>
                  <a:lnTo>
                    <a:pt x="1068" y="1686"/>
                  </a:lnTo>
                  <a:lnTo>
                    <a:pt x="895" y="1514"/>
                  </a:lnTo>
                  <a:lnTo>
                    <a:pt x="807" y="1601"/>
                  </a:lnTo>
                  <a:lnTo>
                    <a:pt x="790" y="1614"/>
                  </a:lnTo>
                  <a:lnTo>
                    <a:pt x="770" y="1622"/>
                  </a:lnTo>
                  <a:lnTo>
                    <a:pt x="749" y="1626"/>
                  </a:lnTo>
                  <a:lnTo>
                    <a:pt x="727" y="1625"/>
                  </a:lnTo>
                  <a:lnTo>
                    <a:pt x="705" y="1619"/>
                  </a:lnTo>
                  <a:lnTo>
                    <a:pt x="685" y="1609"/>
                  </a:lnTo>
                  <a:lnTo>
                    <a:pt x="667" y="1593"/>
                  </a:lnTo>
                  <a:lnTo>
                    <a:pt x="651" y="1574"/>
                  </a:lnTo>
                  <a:lnTo>
                    <a:pt x="640" y="1553"/>
                  </a:lnTo>
                  <a:lnTo>
                    <a:pt x="634" y="1532"/>
                  </a:lnTo>
                  <a:lnTo>
                    <a:pt x="633" y="1510"/>
                  </a:lnTo>
                  <a:lnTo>
                    <a:pt x="636" y="1489"/>
                  </a:lnTo>
                  <a:lnTo>
                    <a:pt x="645" y="1470"/>
                  </a:lnTo>
                  <a:lnTo>
                    <a:pt x="657" y="1453"/>
                  </a:lnTo>
                  <a:lnTo>
                    <a:pt x="640" y="1466"/>
                  </a:lnTo>
                  <a:lnTo>
                    <a:pt x="621" y="1474"/>
                  </a:lnTo>
                  <a:lnTo>
                    <a:pt x="600" y="1478"/>
                  </a:lnTo>
                  <a:lnTo>
                    <a:pt x="578" y="1476"/>
                  </a:lnTo>
                  <a:lnTo>
                    <a:pt x="557" y="1470"/>
                  </a:lnTo>
                  <a:lnTo>
                    <a:pt x="536" y="1460"/>
                  </a:lnTo>
                  <a:lnTo>
                    <a:pt x="517" y="1444"/>
                  </a:lnTo>
                  <a:lnTo>
                    <a:pt x="501" y="1426"/>
                  </a:lnTo>
                  <a:lnTo>
                    <a:pt x="491" y="1405"/>
                  </a:lnTo>
                  <a:lnTo>
                    <a:pt x="484" y="1384"/>
                  </a:lnTo>
                  <a:lnTo>
                    <a:pt x="483" y="1362"/>
                  </a:lnTo>
                  <a:lnTo>
                    <a:pt x="487" y="1340"/>
                  </a:lnTo>
                  <a:lnTo>
                    <a:pt x="495" y="1322"/>
                  </a:lnTo>
                  <a:lnTo>
                    <a:pt x="508" y="1304"/>
                  </a:lnTo>
                  <a:lnTo>
                    <a:pt x="491" y="1317"/>
                  </a:lnTo>
                  <a:lnTo>
                    <a:pt x="472" y="1326"/>
                  </a:lnTo>
                  <a:lnTo>
                    <a:pt x="450" y="1329"/>
                  </a:lnTo>
                  <a:lnTo>
                    <a:pt x="428" y="1328"/>
                  </a:lnTo>
                  <a:lnTo>
                    <a:pt x="407" y="1322"/>
                  </a:lnTo>
                  <a:lnTo>
                    <a:pt x="386" y="1311"/>
                  </a:lnTo>
                  <a:lnTo>
                    <a:pt x="367" y="1297"/>
                  </a:lnTo>
                  <a:lnTo>
                    <a:pt x="351" y="1278"/>
                  </a:lnTo>
                  <a:lnTo>
                    <a:pt x="341" y="1257"/>
                  </a:lnTo>
                  <a:lnTo>
                    <a:pt x="335" y="1235"/>
                  </a:lnTo>
                  <a:lnTo>
                    <a:pt x="334" y="1213"/>
                  </a:lnTo>
                  <a:lnTo>
                    <a:pt x="337" y="1193"/>
                  </a:lnTo>
                  <a:lnTo>
                    <a:pt x="345" y="1173"/>
                  </a:lnTo>
                  <a:lnTo>
                    <a:pt x="359" y="1156"/>
                  </a:lnTo>
                  <a:lnTo>
                    <a:pt x="342" y="1169"/>
                  </a:lnTo>
                  <a:lnTo>
                    <a:pt x="322" y="1177"/>
                  </a:lnTo>
                  <a:lnTo>
                    <a:pt x="301" y="1181"/>
                  </a:lnTo>
                  <a:lnTo>
                    <a:pt x="279" y="1179"/>
                  </a:lnTo>
                  <a:lnTo>
                    <a:pt x="257" y="1174"/>
                  </a:lnTo>
                  <a:lnTo>
                    <a:pt x="236" y="1163"/>
                  </a:lnTo>
                  <a:lnTo>
                    <a:pt x="217" y="1148"/>
                  </a:lnTo>
                  <a:lnTo>
                    <a:pt x="203" y="1129"/>
                  </a:lnTo>
                  <a:lnTo>
                    <a:pt x="191" y="1108"/>
                  </a:lnTo>
                  <a:lnTo>
                    <a:pt x="186" y="1086"/>
                  </a:lnTo>
                  <a:lnTo>
                    <a:pt x="184" y="1065"/>
                  </a:lnTo>
                  <a:lnTo>
                    <a:pt x="188" y="1044"/>
                  </a:lnTo>
                  <a:lnTo>
                    <a:pt x="197" y="1025"/>
                  </a:lnTo>
                  <a:lnTo>
                    <a:pt x="209" y="1007"/>
                  </a:lnTo>
                  <a:lnTo>
                    <a:pt x="293" y="924"/>
                  </a:lnTo>
                  <a:lnTo>
                    <a:pt x="12" y="647"/>
                  </a:lnTo>
                  <a:lnTo>
                    <a:pt x="4" y="634"/>
                  </a:lnTo>
                  <a:lnTo>
                    <a:pt x="0" y="621"/>
                  </a:lnTo>
                  <a:lnTo>
                    <a:pt x="0" y="606"/>
                  </a:lnTo>
                  <a:lnTo>
                    <a:pt x="4" y="592"/>
                  </a:lnTo>
                  <a:lnTo>
                    <a:pt x="12" y="580"/>
                  </a:lnTo>
                  <a:lnTo>
                    <a:pt x="25" y="572"/>
                  </a:lnTo>
                  <a:lnTo>
                    <a:pt x="38" y="568"/>
                  </a:lnTo>
                  <a:lnTo>
                    <a:pt x="52" y="568"/>
                  </a:lnTo>
                  <a:lnTo>
                    <a:pt x="67" y="572"/>
                  </a:lnTo>
                  <a:lnTo>
                    <a:pt x="78" y="580"/>
                  </a:lnTo>
                  <a:lnTo>
                    <a:pt x="360" y="860"/>
                  </a:lnTo>
                  <a:lnTo>
                    <a:pt x="377" y="849"/>
                  </a:lnTo>
                  <a:lnTo>
                    <a:pt x="395" y="843"/>
                  </a:lnTo>
                  <a:lnTo>
                    <a:pt x="415" y="841"/>
                  </a:lnTo>
                  <a:lnTo>
                    <a:pt x="436" y="843"/>
                  </a:lnTo>
                  <a:lnTo>
                    <a:pt x="456" y="849"/>
                  </a:lnTo>
                  <a:lnTo>
                    <a:pt x="476" y="860"/>
                  </a:lnTo>
                  <a:lnTo>
                    <a:pt x="493" y="874"/>
                  </a:lnTo>
                  <a:lnTo>
                    <a:pt x="508" y="893"/>
                  </a:lnTo>
                  <a:lnTo>
                    <a:pt x="519" y="913"/>
                  </a:lnTo>
                  <a:lnTo>
                    <a:pt x="525" y="935"/>
                  </a:lnTo>
                  <a:lnTo>
                    <a:pt x="526" y="956"/>
                  </a:lnTo>
                  <a:lnTo>
                    <a:pt x="523" y="977"/>
                  </a:lnTo>
                  <a:lnTo>
                    <a:pt x="515" y="997"/>
                  </a:lnTo>
                  <a:lnTo>
                    <a:pt x="501" y="1014"/>
                  </a:lnTo>
                  <a:lnTo>
                    <a:pt x="519" y="1001"/>
                  </a:lnTo>
                  <a:lnTo>
                    <a:pt x="538" y="993"/>
                  </a:lnTo>
                  <a:lnTo>
                    <a:pt x="560" y="989"/>
                  </a:lnTo>
                  <a:lnTo>
                    <a:pt x="581" y="991"/>
                  </a:lnTo>
                  <a:lnTo>
                    <a:pt x="603" y="996"/>
                  </a:lnTo>
                  <a:lnTo>
                    <a:pt x="624" y="1007"/>
                  </a:lnTo>
                  <a:lnTo>
                    <a:pt x="643" y="1023"/>
                  </a:lnTo>
                  <a:lnTo>
                    <a:pt x="658" y="1042"/>
                  </a:lnTo>
                  <a:lnTo>
                    <a:pt x="669" y="1062"/>
                  </a:lnTo>
                  <a:lnTo>
                    <a:pt x="675" y="1083"/>
                  </a:lnTo>
                  <a:lnTo>
                    <a:pt x="676" y="1105"/>
                  </a:lnTo>
                  <a:lnTo>
                    <a:pt x="673" y="1126"/>
                  </a:lnTo>
                  <a:lnTo>
                    <a:pt x="664" y="1146"/>
                  </a:lnTo>
                  <a:lnTo>
                    <a:pt x="651" y="1162"/>
                  </a:lnTo>
                  <a:lnTo>
                    <a:pt x="668" y="1149"/>
                  </a:lnTo>
                  <a:lnTo>
                    <a:pt x="688" y="1142"/>
                  </a:lnTo>
                  <a:lnTo>
                    <a:pt x="708" y="1137"/>
                  </a:lnTo>
                  <a:lnTo>
                    <a:pt x="730" y="1138"/>
                  </a:lnTo>
                  <a:lnTo>
                    <a:pt x="752" y="1145"/>
                  </a:lnTo>
                  <a:lnTo>
                    <a:pt x="773" y="1156"/>
                  </a:lnTo>
                  <a:lnTo>
                    <a:pt x="792" y="1171"/>
                  </a:lnTo>
                  <a:lnTo>
                    <a:pt x="807" y="1189"/>
                  </a:lnTo>
                  <a:lnTo>
                    <a:pt x="818" y="1210"/>
                  </a:lnTo>
                  <a:lnTo>
                    <a:pt x="824" y="1232"/>
                  </a:lnTo>
                  <a:lnTo>
                    <a:pt x="826" y="1254"/>
                  </a:lnTo>
                  <a:lnTo>
                    <a:pt x="822" y="1275"/>
                  </a:lnTo>
                  <a:lnTo>
                    <a:pt x="813" y="1293"/>
                  </a:lnTo>
                  <a:lnTo>
                    <a:pt x="801" y="1311"/>
                  </a:lnTo>
                  <a:lnTo>
                    <a:pt x="817" y="1298"/>
                  </a:lnTo>
                  <a:lnTo>
                    <a:pt x="837" y="1289"/>
                  </a:lnTo>
                  <a:lnTo>
                    <a:pt x="858" y="1286"/>
                  </a:lnTo>
                  <a:lnTo>
                    <a:pt x="880" y="1287"/>
                  </a:lnTo>
                  <a:lnTo>
                    <a:pt x="902" y="1293"/>
                  </a:lnTo>
                  <a:lnTo>
                    <a:pt x="922" y="1304"/>
                  </a:lnTo>
                  <a:lnTo>
                    <a:pt x="941" y="1319"/>
                  </a:lnTo>
                  <a:lnTo>
                    <a:pt x="958" y="1338"/>
                  </a:lnTo>
                  <a:lnTo>
                    <a:pt x="968" y="1360"/>
                  </a:lnTo>
                  <a:lnTo>
                    <a:pt x="973" y="1383"/>
                  </a:lnTo>
                  <a:lnTo>
                    <a:pt x="974" y="1405"/>
                  </a:lnTo>
                  <a:lnTo>
                    <a:pt x="970" y="1427"/>
                  </a:lnTo>
                  <a:lnTo>
                    <a:pt x="960" y="1446"/>
                  </a:lnTo>
                  <a:lnTo>
                    <a:pt x="1134" y="1619"/>
                  </a:lnTo>
                  <a:lnTo>
                    <a:pt x="1144" y="1626"/>
                  </a:lnTo>
                  <a:lnTo>
                    <a:pt x="1156" y="1629"/>
                  </a:lnTo>
                  <a:lnTo>
                    <a:pt x="1169" y="1629"/>
                  </a:lnTo>
                  <a:lnTo>
                    <a:pt x="1183" y="1626"/>
                  </a:lnTo>
                  <a:lnTo>
                    <a:pt x="1196" y="1620"/>
                  </a:lnTo>
                  <a:lnTo>
                    <a:pt x="1209" y="1611"/>
                  </a:lnTo>
                  <a:lnTo>
                    <a:pt x="1218" y="1598"/>
                  </a:lnTo>
                  <a:lnTo>
                    <a:pt x="1225" y="1586"/>
                  </a:lnTo>
                  <a:lnTo>
                    <a:pt x="1228" y="1572"/>
                  </a:lnTo>
                  <a:lnTo>
                    <a:pt x="1228" y="1559"/>
                  </a:lnTo>
                  <a:lnTo>
                    <a:pt x="1224" y="1546"/>
                  </a:lnTo>
                  <a:lnTo>
                    <a:pt x="1216" y="1537"/>
                  </a:lnTo>
                  <a:lnTo>
                    <a:pt x="1074" y="1395"/>
                  </a:lnTo>
                  <a:lnTo>
                    <a:pt x="1065" y="1383"/>
                  </a:lnTo>
                  <a:lnTo>
                    <a:pt x="1061" y="1369"/>
                  </a:lnTo>
                  <a:lnTo>
                    <a:pt x="1061" y="1355"/>
                  </a:lnTo>
                  <a:lnTo>
                    <a:pt x="1065" y="1341"/>
                  </a:lnTo>
                  <a:lnTo>
                    <a:pt x="1074" y="1329"/>
                  </a:lnTo>
                  <a:lnTo>
                    <a:pt x="1086" y="1320"/>
                  </a:lnTo>
                  <a:lnTo>
                    <a:pt x="1100" y="1315"/>
                  </a:lnTo>
                  <a:lnTo>
                    <a:pt x="1115" y="1315"/>
                  </a:lnTo>
                  <a:lnTo>
                    <a:pt x="1128" y="1320"/>
                  </a:lnTo>
                  <a:lnTo>
                    <a:pt x="1140" y="1329"/>
                  </a:lnTo>
                  <a:lnTo>
                    <a:pt x="1283" y="1470"/>
                  </a:lnTo>
                  <a:lnTo>
                    <a:pt x="1294" y="1478"/>
                  </a:lnTo>
                  <a:lnTo>
                    <a:pt x="1305" y="1481"/>
                  </a:lnTo>
                  <a:lnTo>
                    <a:pt x="1319" y="1482"/>
                  </a:lnTo>
                  <a:lnTo>
                    <a:pt x="1332" y="1479"/>
                  </a:lnTo>
                  <a:lnTo>
                    <a:pt x="1346" y="1471"/>
                  </a:lnTo>
                  <a:lnTo>
                    <a:pt x="1358" y="1462"/>
                  </a:lnTo>
                  <a:lnTo>
                    <a:pt x="1367" y="1450"/>
                  </a:lnTo>
                  <a:lnTo>
                    <a:pt x="1373" y="1437"/>
                  </a:lnTo>
                  <a:lnTo>
                    <a:pt x="1377" y="1423"/>
                  </a:lnTo>
                  <a:lnTo>
                    <a:pt x="1376" y="1410"/>
                  </a:lnTo>
                  <a:lnTo>
                    <a:pt x="1373" y="1398"/>
                  </a:lnTo>
                  <a:lnTo>
                    <a:pt x="1366" y="1388"/>
                  </a:lnTo>
                  <a:lnTo>
                    <a:pt x="1224" y="1247"/>
                  </a:lnTo>
                  <a:lnTo>
                    <a:pt x="1215" y="1234"/>
                  </a:lnTo>
                  <a:lnTo>
                    <a:pt x="1210" y="1221"/>
                  </a:lnTo>
                  <a:lnTo>
                    <a:pt x="1210" y="1206"/>
                  </a:lnTo>
                  <a:lnTo>
                    <a:pt x="1215" y="1193"/>
                  </a:lnTo>
                  <a:lnTo>
                    <a:pt x="1224" y="1180"/>
                  </a:lnTo>
                  <a:lnTo>
                    <a:pt x="1236" y="1172"/>
                  </a:lnTo>
                  <a:lnTo>
                    <a:pt x="1250" y="1168"/>
                  </a:lnTo>
                  <a:lnTo>
                    <a:pt x="1264" y="1168"/>
                  </a:lnTo>
                  <a:lnTo>
                    <a:pt x="1278" y="1172"/>
                  </a:lnTo>
                  <a:lnTo>
                    <a:pt x="1291" y="1180"/>
                  </a:lnTo>
                  <a:lnTo>
                    <a:pt x="1433" y="1322"/>
                  </a:lnTo>
                  <a:lnTo>
                    <a:pt x="1442" y="1329"/>
                  </a:lnTo>
                  <a:lnTo>
                    <a:pt x="1455" y="1333"/>
                  </a:lnTo>
                  <a:lnTo>
                    <a:pt x="1469" y="1333"/>
                  </a:lnTo>
                  <a:lnTo>
                    <a:pt x="1482" y="1330"/>
                  </a:lnTo>
                  <a:lnTo>
                    <a:pt x="1495" y="1324"/>
                  </a:lnTo>
                  <a:lnTo>
                    <a:pt x="1507" y="1314"/>
                  </a:lnTo>
                  <a:lnTo>
                    <a:pt x="1517" y="1302"/>
                  </a:lnTo>
                  <a:lnTo>
                    <a:pt x="1523" y="1288"/>
                  </a:lnTo>
                  <a:lnTo>
                    <a:pt x="1526" y="1275"/>
                  </a:lnTo>
                  <a:lnTo>
                    <a:pt x="1526" y="1262"/>
                  </a:lnTo>
                  <a:lnTo>
                    <a:pt x="1523" y="1250"/>
                  </a:lnTo>
                  <a:lnTo>
                    <a:pt x="1516" y="1239"/>
                  </a:lnTo>
                  <a:lnTo>
                    <a:pt x="1373" y="1098"/>
                  </a:lnTo>
                  <a:lnTo>
                    <a:pt x="1364" y="1085"/>
                  </a:lnTo>
                  <a:lnTo>
                    <a:pt x="1360" y="1072"/>
                  </a:lnTo>
                  <a:lnTo>
                    <a:pt x="1360" y="1058"/>
                  </a:lnTo>
                  <a:lnTo>
                    <a:pt x="1364" y="1044"/>
                  </a:lnTo>
                  <a:lnTo>
                    <a:pt x="1373" y="1032"/>
                  </a:lnTo>
                  <a:lnTo>
                    <a:pt x="1386" y="1023"/>
                  </a:lnTo>
                  <a:lnTo>
                    <a:pt x="1399" y="1019"/>
                  </a:lnTo>
                  <a:lnTo>
                    <a:pt x="1413" y="1019"/>
                  </a:lnTo>
                  <a:lnTo>
                    <a:pt x="1428" y="1023"/>
                  </a:lnTo>
                  <a:lnTo>
                    <a:pt x="1439" y="1032"/>
                  </a:lnTo>
                  <a:lnTo>
                    <a:pt x="1582" y="1174"/>
                  </a:lnTo>
                  <a:lnTo>
                    <a:pt x="1592" y="1181"/>
                  </a:lnTo>
                  <a:lnTo>
                    <a:pt x="1605" y="1184"/>
                  </a:lnTo>
                  <a:lnTo>
                    <a:pt x="1617" y="1184"/>
                  </a:lnTo>
                  <a:lnTo>
                    <a:pt x="1631" y="1181"/>
                  </a:lnTo>
                  <a:lnTo>
                    <a:pt x="1644" y="1175"/>
                  </a:lnTo>
                  <a:lnTo>
                    <a:pt x="1657" y="1166"/>
                  </a:lnTo>
                  <a:lnTo>
                    <a:pt x="1666" y="1153"/>
                  </a:lnTo>
                  <a:lnTo>
                    <a:pt x="1673" y="1141"/>
                  </a:lnTo>
                  <a:lnTo>
                    <a:pt x="1676" y="1126"/>
                  </a:lnTo>
                  <a:lnTo>
                    <a:pt x="1676" y="1114"/>
                  </a:lnTo>
                  <a:lnTo>
                    <a:pt x="1673" y="1101"/>
                  </a:lnTo>
                  <a:lnTo>
                    <a:pt x="1665" y="1091"/>
                  </a:lnTo>
                  <a:lnTo>
                    <a:pt x="1663" y="1089"/>
                  </a:lnTo>
                  <a:lnTo>
                    <a:pt x="1657" y="1083"/>
                  </a:lnTo>
                  <a:lnTo>
                    <a:pt x="1648" y="1074"/>
                  </a:lnTo>
                  <a:lnTo>
                    <a:pt x="1635" y="1060"/>
                  </a:lnTo>
                  <a:lnTo>
                    <a:pt x="1618" y="1045"/>
                  </a:lnTo>
                  <a:lnTo>
                    <a:pt x="1599" y="1026"/>
                  </a:lnTo>
                  <a:lnTo>
                    <a:pt x="1578" y="1005"/>
                  </a:lnTo>
                  <a:lnTo>
                    <a:pt x="1555" y="981"/>
                  </a:lnTo>
                  <a:lnTo>
                    <a:pt x="1530" y="956"/>
                  </a:lnTo>
                  <a:lnTo>
                    <a:pt x="1503" y="929"/>
                  </a:lnTo>
                  <a:lnTo>
                    <a:pt x="1475" y="901"/>
                  </a:lnTo>
                  <a:lnTo>
                    <a:pt x="1444" y="872"/>
                  </a:lnTo>
                  <a:lnTo>
                    <a:pt x="1415" y="842"/>
                  </a:lnTo>
                  <a:lnTo>
                    <a:pt x="1384" y="811"/>
                  </a:lnTo>
                  <a:lnTo>
                    <a:pt x="1352" y="781"/>
                  </a:lnTo>
                  <a:lnTo>
                    <a:pt x="1322" y="750"/>
                  </a:lnTo>
                  <a:lnTo>
                    <a:pt x="1291" y="719"/>
                  </a:lnTo>
                  <a:lnTo>
                    <a:pt x="1260" y="689"/>
                  </a:lnTo>
                  <a:lnTo>
                    <a:pt x="1231" y="660"/>
                  </a:lnTo>
                  <a:lnTo>
                    <a:pt x="1203" y="632"/>
                  </a:lnTo>
                  <a:lnTo>
                    <a:pt x="1176" y="605"/>
                  </a:lnTo>
                  <a:lnTo>
                    <a:pt x="1151" y="581"/>
                  </a:lnTo>
                  <a:lnTo>
                    <a:pt x="1128" y="558"/>
                  </a:lnTo>
                  <a:lnTo>
                    <a:pt x="1107" y="537"/>
                  </a:lnTo>
                  <a:lnTo>
                    <a:pt x="1089" y="520"/>
                  </a:lnTo>
                  <a:lnTo>
                    <a:pt x="1074" y="504"/>
                  </a:lnTo>
                  <a:lnTo>
                    <a:pt x="1061" y="493"/>
                  </a:lnTo>
                  <a:lnTo>
                    <a:pt x="1057" y="488"/>
                  </a:lnTo>
                  <a:lnTo>
                    <a:pt x="1051" y="484"/>
                  </a:lnTo>
                  <a:lnTo>
                    <a:pt x="1045" y="480"/>
                  </a:lnTo>
                  <a:lnTo>
                    <a:pt x="1036" y="478"/>
                  </a:lnTo>
                  <a:lnTo>
                    <a:pt x="1026" y="477"/>
                  </a:lnTo>
                  <a:lnTo>
                    <a:pt x="1014" y="479"/>
                  </a:lnTo>
                  <a:lnTo>
                    <a:pt x="1001" y="485"/>
                  </a:lnTo>
                  <a:lnTo>
                    <a:pt x="986" y="496"/>
                  </a:lnTo>
                  <a:lnTo>
                    <a:pt x="968" y="511"/>
                  </a:lnTo>
                  <a:lnTo>
                    <a:pt x="952" y="529"/>
                  </a:lnTo>
                  <a:lnTo>
                    <a:pt x="938" y="549"/>
                  </a:lnTo>
                  <a:lnTo>
                    <a:pt x="926" y="569"/>
                  </a:lnTo>
                  <a:lnTo>
                    <a:pt x="861" y="687"/>
                  </a:lnTo>
                  <a:lnTo>
                    <a:pt x="853" y="700"/>
                  </a:lnTo>
                  <a:lnTo>
                    <a:pt x="844" y="712"/>
                  </a:lnTo>
                  <a:lnTo>
                    <a:pt x="831" y="725"/>
                  </a:lnTo>
                  <a:lnTo>
                    <a:pt x="806" y="746"/>
                  </a:lnTo>
                  <a:lnTo>
                    <a:pt x="779" y="763"/>
                  </a:lnTo>
                  <a:lnTo>
                    <a:pt x="750" y="776"/>
                  </a:lnTo>
                  <a:lnTo>
                    <a:pt x="721" y="782"/>
                  </a:lnTo>
                  <a:lnTo>
                    <a:pt x="692" y="783"/>
                  </a:lnTo>
                  <a:lnTo>
                    <a:pt x="661" y="779"/>
                  </a:lnTo>
                  <a:lnTo>
                    <a:pt x="631" y="768"/>
                  </a:lnTo>
                  <a:lnTo>
                    <a:pt x="603" y="753"/>
                  </a:lnTo>
                  <a:lnTo>
                    <a:pt x="578" y="733"/>
                  </a:lnTo>
                  <a:lnTo>
                    <a:pt x="556" y="709"/>
                  </a:lnTo>
                  <a:lnTo>
                    <a:pt x="539" y="682"/>
                  </a:lnTo>
                  <a:lnTo>
                    <a:pt x="530" y="661"/>
                  </a:lnTo>
                  <a:lnTo>
                    <a:pt x="524" y="641"/>
                  </a:lnTo>
                  <a:lnTo>
                    <a:pt x="522" y="622"/>
                  </a:lnTo>
                  <a:lnTo>
                    <a:pt x="524" y="604"/>
                  </a:lnTo>
                  <a:lnTo>
                    <a:pt x="528" y="587"/>
                  </a:lnTo>
                  <a:lnTo>
                    <a:pt x="721" y="138"/>
                  </a:lnTo>
                  <a:lnTo>
                    <a:pt x="730" y="121"/>
                  </a:lnTo>
                  <a:lnTo>
                    <a:pt x="743" y="104"/>
                  </a:lnTo>
                  <a:lnTo>
                    <a:pt x="760" y="86"/>
                  </a:lnTo>
                  <a:lnTo>
                    <a:pt x="768" y="78"/>
                  </a:lnTo>
                  <a:lnTo>
                    <a:pt x="779" y="68"/>
                  </a:lnTo>
                  <a:lnTo>
                    <a:pt x="793" y="57"/>
                  </a:lnTo>
                  <a:lnTo>
                    <a:pt x="810" y="46"/>
                  </a:lnTo>
                  <a:lnTo>
                    <a:pt x="829" y="35"/>
                  </a:lnTo>
                  <a:lnTo>
                    <a:pt x="852" y="24"/>
                  </a:lnTo>
                  <a:lnTo>
                    <a:pt x="876" y="14"/>
                  </a:lnTo>
                  <a:lnTo>
                    <a:pt x="903" y="7"/>
                  </a:lnTo>
                  <a:lnTo>
                    <a:pt x="933" y="2"/>
                  </a:lnTo>
                  <a:lnTo>
                    <a:pt x="9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1" name="Shape 10211"/>
            <p:cNvSpPr/>
            <p:nvPr/>
          </p:nvSpPr>
          <p:spPr>
            <a:xfrm>
              <a:off x="7162800" y="5113338"/>
              <a:ext cx="100013" cy="100013"/>
            </a:xfrm>
            <a:custGeom>
              <a:avLst/>
              <a:gdLst/>
              <a:ahLst/>
              <a:cxnLst/>
              <a:rect l="0" t="0" r="0" b="0"/>
              <a:pathLst>
                <a:path w="699" h="696" extrusionOk="0">
                  <a:moveTo>
                    <a:pt x="473" y="444"/>
                  </a:moveTo>
                  <a:lnTo>
                    <a:pt x="452" y="447"/>
                  </a:lnTo>
                  <a:lnTo>
                    <a:pt x="434" y="455"/>
                  </a:lnTo>
                  <a:lnTo>
                    <a:pt x="418" y="466"/>
                  </a:lnTo>
                  <a:lnTo>
                    <a:pt x="407" y="482"/>
                  </a:lnTo>
                  <a:lnTo>
                    <a:pt x="399" y="501"/>
                  </a:lnTo>
                  <a:lnTo>
                    <a:pt x="396" y="521"/>
                  </a:lnTo>
                  <a:lnTo>
                    <a:pt x="399" y="541"/>
                  </a:lnTo>
                  <a:lnTo>
                    <a:pt x="407" y="560"/>
                  </a:lnTo>
                  <a:lnTo>
                    <a:pt x="418" y="575"/>
                  </a:lnTo>
                  <a:lnTo>
                    <a:pt x="434" y="587"/>
                  </a:lnTo>
                  <a:lnTo>
                    <a:pt x="452" y="595"/>
                  </a:lnTo>
                  <a:lnTo>
                    <a:pt x="473" y="597"/>
                  </a:lnTo>
                  <a:lnTo>
                    <a:pt x="493" y="595"/>
                  </a:lnTo>
                  <a:lnTo>
                    <a:pt x="512" y="587"/>
                  </a:lnTo>
                  <a:lnTo>
                    <a:pt x="527" y="575"/>
                  </a:lnTo>
                  <a:lnTo>
                    <a:pt x="540" y="560"/>
                  </a:lnTo>
                  <a:lnTo>
                    <a:pt x="547" y="541"/>
                  </a:lnTo>
                  <a:lnTo>
                    <a:pt x="550" y="521"/>
                  </a:lnTo>
                  <a:lnTo>
                    <a:pt x="547" y="501"/>
                  </a:lnTo>
                  <a:lnTo>
                    <a:pt x="540" y="482"/>
                  </a:lnTo>
                  <a:lnTo>
                    <a:pt x="527" y="466"/>
                  </a:lnTo>
                  <a:lnTo>
                    <a:pt x="512" y="455"/>
                  </a:lnTo>
                  <a:lnTo>
                    <a:pt x="493" y="447"/>
                  </a:lnTo>
                  <a:lnTo>
                    <a:pt x="473" y="444"/>
                  </a:lnTo>
                  <a:close/>
                  <a:moveTo>
                    <a:pt x="215" y="0"/>
                  </a:moveTo>
                  <a:lnTo>
                    <a:pt x="236" y="0"/>
                  </a:lnTo>
                  <a:lnTo>
                    <a:pt x="256" y="6"/>
                  </a:lnTo>
                  <a:lnTo>
                    <a:pt x="275" y="14"/>
                  </a:lnTo>
                  <a:lnTo>
                    <a:pt x="292" y="27"/>
                  </a:lnTo>
                  <a:lnTo>
                    <a:pt x="672" y="405"/>
                  </a:lnTo>
                  <a:lnTo>
                    <a:pt x="685" y="422"/>
                  </a:lnTo>
                  <a:lnTo>
                    <a:pt x="695" y="441"/>
                  </a:lnTo>
                  <a:lnTo>
                    <a:pt x="699" y="461"/>
                  </a:lnTo>
                  <a:lnTo>
                    <a:pt x="699" y="482"/>
                  </a:lnTo>
                  <a:lnTo>
                    <a:pt x="695" y="502"/>
                  </a:lnTo>
                  <a:lnTo>
                    <a:pt x="685" y="520"/>
                  </a:lnTo>
                  <a:lnTo>
                    <a:pt x="673" y="537"/>
                  </a:lnTo>
                  <a:lnTo>
                    <a:pt x="540" y="669"/>
                  </a:lnTo>
                  <a:lnTo>
                    <a:pt x="522" y="683"/>
                  </a:lnTo>
                  <a:lnTo>
                    <a:pt x="503" y="691"/>
                  </a:lnTo>
                  <a:lnTo>
                    <a:pt x="483" y="696"/>
                  </a:lnTo>
                  <a:lnTo>
                    <a:pt x="462" y="696"/>
                  </a:lnTo>
                  <a:lnTo>
                    <a:pt x="443" y="691"/>
                  </a:lnTo>
                  <a:lnTo>
                    <a:pt x="424" y="683"/>
                  </a:lnTo>
                  <a:lnTo>
                    <a:pt x="407" y="669"/>
                  </a:lnTo>
                  <a:lnTo>
                    <a:pt x="26" y="292"/>
                  </a:lnTo>
                  <a:lnTo>
                    <a:pt x="13" y="275"/>
                  </a:lnTo>
                  <a:lnTo>
                    <a:pt x="4" y="256"/>
                  </a:lnTo>
                  <a:lnTo>
                    <a:pt x="0" y="235"/>
                  </a:lnTo>
                  <a:lnTo>
                    <a:pt x="0" y="216"/>
                  </a:lnTo>
                  <a:lnTo>
                    <a:pt x="4" y="196"/>
                  </a:lnTo>
                  <a:lnTo>
                    <a:pt x="13" y="176"/>
                  </a:lnTo>
                  <a:lnTo>
                    <a:pt x="26" y="159"/>
                  </a:lnTo>
                  <a:lnTo>
                    <a:pt x="159" y="27"/>
                  </a:lnTo>
                  <a:lnTo>
                    <a:pt x="177" y="14"/>
                  </a:lnTo>
                  <a:lnTo>
                    <a:pt x="195" y="6"/>
                  </a:lnTo>
                  <a:lnTo>
                    <a:pt x="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12" name="Shape 10212"/>
          <p:cNvGrpSpPr/>
          <p:nvPr/>
        </p:nvGrpSpPr>
        <p:grpSpPr>
          <a:xfrm flipH="1">
            <a:off x="2575508" y="1239886"/>
            <a:ext cx="247449" cy="245816"/>
            <a:chOff x="5978525" y="5013326"/>
            <a:chExt cx="481013" cy="477838"/>
          </a:xfrm>
        </p:grpSpPr>
        <p:sp>
          <p:nvSpPr>
            <p:cNvPr id="10213" name="Shape 10213"/>
            <p:cNvSpPr/>
            <p:nvPr/>
          </p:nvSpPr>
          <p:spPr>
            <a:xfrm>
              <a:off x="5978525" y="5208588"/>
              <a:ext cx="96838" cy="282575"/>
            </a:xfrm>
            <a:custGeom>
              <a:avLst/>
              <a:gdLst/>
              <a:ahLst/>
              <a:cxnLst/>
              <a:rect l="0" t="0" r="0" b="0"/>
              <a:pathLst>
                <a:path w="674" h="1956" extrusionOk="0">
                  <a:moveTo>
                    <a:pt x="152" y="0"/>
                  </a:moveTo>
                  <a:lnTo>
                    <a:pt x="522" y="0"/>
                  </a:lnTo>
                  <a:lnTo>
                    <a:pt x="553" y="4"/>
                  </a:lnTo>
                  <a:lnTo>
                    <a:pt x="582" y="13"/>
                  </a:lnTo>
                  <a:lnTo>
                    <a:pt x="607" y="26"/>
                  </a:lnTo>
                  <a:lnTo>
                    <a:pt x="629" y="45"/>
                  </a:lnTo>
                  <a:lnTo>
                    <a:pt x="648" y="67"/>
                  </a:lnTo>
                  <a:lnTo>
                    <a:pt x="662" y="93"/>
                  </a:lnTo>
                  <a:lnTo>
                    <a:pt x="671" y="121"/>
                  </a:lnTo>
                  <a:lnTo>
                    <a:pt x="674" y="151"/>
                  </a:lnTo>
                  <a:lnTo>
                    <a:pt x="674" y="1806"/>
                  </a:lnTo>
                  <a:lnTo>
                    <a:pt x="671" y="1836"/>
                  </a:lnTo>
                  <a:lnTo>
                    <a:pt x="662" y="1864"/>
                  </a:lnTo>
                  <a:lnTo>
                    <a:pt x="648" y="1890"/>
                  </a:lnTo>
                  <a:lnTo>
                    <a:pt x="629" y="1912"/>
                  </a:lnTo>
                  <a:lnTo>
                    <a:pt x="607" y="1931"/>
                  </a:lnTo>
                  <a:lnTo>
                    <a:pt x="582" y="1944"/>
                  </a:lnTo>
                  <a:lnTo>
                    <a:pt x="553" y="1952"/>
                  </a:lnTo>
                  <a:lnTo>
                    <a:pt x="522" y="1956"/>
                  </a:lnTo>
                  <a:lnTo>
                    <a:pt x="152" y="1956"/>
                  </a:lnTo>
                  <a:lnTo>
                    <a:pt x="121" y="1952"/>
                  </a:lnTo>
                  <a:lnTo>
                    <a:pt x="93" y="1944"/>
                  </a:lnTo>
                  <a:lnTo>
                    <a:pt x="67" y="1931"/>
                  </a:lnTo>
                  <a:lnTo>
                    <a:pt x="45" y="1912"/>
                  </a:lnTo>
                  <a:lnTo>
                    <a:pt x="26" y="1890"/>
                  </a:lnTo>
                  <a:lnTo>
                    <a:pt x="13" y="1864"/>
                  </a:lnTo>
                  <a:lnTo>
                    <a:pt x="3" y="1836"/>
                  </a:lnTo>
                  <a:lnTo>
                    <a:pt x="0" y="1806"/>
                  </a:lnTo>
                  <a:lnTo>
                    <a:pt x="0" y="151"/>
                  </a:lnTo>
                  <a:lnTo>
                    <a:pt x="3" y="121"/>
                  </a:lnTo>
                  <a:lnTo>
                    <a:pt x="13" y="93"/>
                  </a:lnTo>
                  <a:lnTo>
                    <a:pt x="26" y="67"/>
                  </a:lnTo>
                  <a:lnTo>
                    <a:pt x="45" y="45"/>
                  </a:lnTo>
                  <a:lnTo>
                    <a:pt x="67" y="26"/>
                  </a:lnTo>
                  <a:lnTo>
                    <a:pt x="93" y="13"/>
                  </a:lnTo>
                  <a:lnTo>
                    <a:pt x="121" y="4"/>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4" name="Shape 10214"/>
            <p:cNvSpPr/>
            <p:nvPr/>
          </p:nvSpPr>
          <p:spPr>
            <a:xfrm>
              <a:off x="6105525" y="5273676"/>
              <a:ext cx="98425" cy="217488"/>
            </a:xfrm>
            <a:custGeom>
              <a:avLst/>
              <a:gdLst/>
              <a:ahLst/>
              <a:cxnLst/>
              <a:rect l="0" t="0" r="0" b="0"/>
              <a:pathLst>
                <a:path w="674" h="1504" extrusionOk="0">
                  <a:moveTo>
                    <a:pt x="151" y="0"/>
                  </a:moveTo>
                  <a:lnTo>
                    <a:pt x="522" y="0"/>
                  </a:lnTo>
                  <a:lnTo>
                    <a:pt x="552" y="3"/>
                  </a:lnTo>
                  <a:lnTo>
                    <a:pt x="582" y="12"/>
                  </a:lnTo>
                  <a:lnTo>
                    <a:pt x="607" y="26"/>
                  </a:lnTo>
                  <a:lnTo>
                    <a:pt x="630" y="44"/>
                  </a:lnTo>
                  <a:lnTo>
                    <a:pt x="648" y="66"/>
                  </a:lnTo>
                  <a:lnTo>
                    <a:pt x="662" y="92"/>
                  </a:lnTo>
                  <a:lnTo>
                    <a:pt x="671" y="120"/>
                  </a:lnTo>
                  <a:lnTo>
                    <a:pt x="674" y="151"/>
                  </a:lnTo>
                  <a:lnTo>
                    <a:pt x="674" y="1354"/>
                  </a:lnTo>
                  <a:lnTo>
                    <a:pt x="671" y="1384"/>
                  </a:lnTo>
                  <a:lnTo>
                    <a:pt x="662" y="1412"/>
                  </a:lnTo>
                  <a:lnTo>
                    <a:pt x="648" y="1438"/>
                  </a:lnTo>
                  <a:lnTo>
                    <a:pt x="630" y="1460"/>
                  </a:lnTo>
                  <a:lnTo>
                    <a:pt x="607" y="1479"/>
                  </a:lnTo>
                  <a:lnTo>
                    <a:pt x="582" y="1492"/>
                  </a:lnTo>
                  <a:lnTo>
                    <a:pt x="552" y="1500"/>
                  </a:lnTo>
                  <a:lnTo>
                    <a:pt x="522" y="1504"/>
                  </a:lnTo>
                  <a:lnTo>
                    <a:pt x="151" y="1504"/>
                  </a:lnTo>
                  <a:lnTo>
                    <a:pt x="121" y="1500"/>
                  </a:lnTo>
                  <a:lnTo>
                    <a:pt x="93" y="1492"/>
                  </a:lnTo>
                  <a:lnTo>
                    <a:pt x="67" y="1479"/>
                  </a:lnTo>
                  <a:lnTo>
                    <a:pt x="45" y="1460"/>
                  </a:lnTo>
                  <a:lnTo>
                    <a:pt x="26" y="1438"/>
                  </a:lnTo>
                  <a:lnTo>
                    <a:pt x="12" y="1412"/>
                  </a:lnTo>
                  <a:lnTo>
                    <a:pt x="3" y="1384"/>
                  </a:lnTo>
                  <a:lnTo>
                    <a:pt x="0" y="1354"/>
                  </a:lnTo>
                  <a:lnTo>
                    <a:pt x="0" y="151"/>
                  </a:lnTo>
                  <a:lnTo>
                    <a:pt x="3" y="120"/>
                  </a:lnTo>
                  <a:lnTo>
                    <a:pt x="12" y="92"/>
                  </a:lnTo>
                  <a:lnTo>
                    <a:pt x="26" y="66"/>
                  </a:lnTo>
                  <a:lnTo>
                    <a:pt x="45" y="44"/>
                  </a:lnTo>
                  <a:lnTo>
                    <a:pt x="67" y="26"/>
                  </a:lnTo>
                  <a:lnTo>
                    <a:pt x="93"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5" name="Shape 10215"/>
            <p:cNvSpPr/>
            <p:nvPr/>
          </p:nvSpPr>
          <p:spPr>
            <a:xfrm>
              <a:off x="6234113" y="5273676"/>
              <a:ext cx="96838" cy="217488"/>
            </a:xfrm>
            <a:custGeom>
              <a:avLst/>
              <a:gdLst/>
              <a:ahLst/>
              <a:cxnLst/>
              <a:rect l="0" t="0" r="0" b="0"/>
              <a:pathLst>
                <a:path w="675" h="1504" extrusionOk="0">
                  <a:moveTo>
                    <a:pt x="152" y="0"/>
                  </a:moveTo>
                  <a:lnTo>
                    <a:pt x="523" y="0"/>
                  </a:lnTo>
                  <a:lnTo>
                    <a:pt x="553" y="3"/>
                  </a:lnTo>
                  <a:lnTo>
                    <a:pt x="581" y="12"/>
                  </a:lnTo>
                  <a:lnTo>
                    <a:pt x="608" y="26"/>
                  </a:lnTo>
                  <a:lnTo>
                    <a:pt x="630" y="44"/>
                  </a:lnTo>
                  <a:lnTo>
                    <a:pt x="648" y="66"/>
                  </a:lnTo>
                  <a:lnTo>
                    <a:pt x="662" y="92"/>
                  </a:lnTo>
                  <a:lnTo>
                    <a:pt x="672" y="120"/>
                  </a:lnTo>
                  <a:lnTo>
                    <a:pt x="675" y="151"/>
                  </a:lnTo>
                  <a:lnTo>
                    <a:pt x="675" y="1354"/>
                  </a:lnTo>
                  <a:lnTo>
                    <a:pt x="672" y="1384"/>
                  </a:lnTo>
                  <a:lnTo>
                    <a:pt x="662" y="1412"/>
                  </a:lnTo>
                  <a:lnTo>
                    <a:pt x="648" y="1438"/>
                  </a:lnTo>
                  <a:lnTo>
                    <a:pt x="630" y="1460"/>
                  </a:lnTo>
                  <a:lnTo>
                    <a:pt x="608" y="1479"/>
                  </a:lnTo>
                  <a:lnTo>
                    <a:pt x="581" y="1492"/>
                  </a:lnTo>
                  <a:lnTo>
                    <a:pt x="553" y="1500"/>
                  </a:lnTo>
                  <a:lnTo>
                    <a:pt x="523" y="1504"/>
                  </a:lnTo>
                  <a:lnTo>
                    <a:pt x="152" y="1504"/>
                  </a:lnTo>
                  <a:lnTo>
                    <a:pt x="122" y="1500"/>
                  </a:lnTo>
                  <a:lnTo>
                    <a:pt x="94" y="1492"/>
                  </a:lnTo>
                  <a:lnTo>
                    <a:pt x="67" y="1479"/>
                  </a:lnTo>
                  <a:lnTo>
                    <a:pt x="45" y="1460"/>
                  </a:lnTo>
                  <a:lnTo>
                    <a:pt x="27" y="1438"/>
                  </a:lnTo>
                  <a:lnTo>
                    <a:pt x="13" y="1412"/>
                  </a:lnTo>
                  <a:lnTo>
                    <a:pt x="4" y="1384"/>
                  </a:lnTo>
                  <a:lnTo>
                    <a:pt x="0" y="1354"/>
                  </a:lnTo>
                  <a:lnTo>
                    <a:pt x="0" y="151"/>
                  </a:lnTo>
                  <a:lnTo>
                    <a:pt x="4" y="120"/>
                  </a:lnTo>
                  <a:lnTo>
                    <a:pt x="13" y="92"/>
                  </a:lnTo>
                  <a:lnTo>
                    <a:pt x="27" y="66"/>
                  </a:lnTo>
                  <a:lnTo>
                    <a:pt x="45" y="44"/>
                  </a:lnTo>
                  <a:lnTo>
                    <a:pt x="67" y="26"/>
                  </a:lnTo>
                  <a:lnTo>
                    <a:pt x="94" y="12"/>
                  </a:lnTo>
                  <a:lnTo>
                    <a:pt x="122"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6" name="Shape 10216"/>
            <p:cNvSpPr/>
            <p:nvPr/>
          </p:nvSpPr>
          <p:spPr>
            <a:xfrm>
              <a:off x="6361113" y="5208588"/>
              <a:ext cx="98425" cy="282575"/>
            </a:xfrm>
            <a:custGeom>
              <a:avLst/>
              <a:gdLst/>
              <a:ahLst/>
              <a:cxnLst/>
              <a:rect l="0" t="0" r="0" b="0"/>
              <a:pathLst>
                <a:path w="674" h="1956" extrusionOk="0">
                  <a:moveTo>
                    <a:pt x="152" y="0"/>
                  </a:moveTo>
                  <a:lnTo>
                    <a:pt x="523" y="0"/>
                  </a:lnTo>
                  <a:lnTo>
                    <a:pt x="553" y="4"/>
                  </a:lnTo>
                  <a:lnTo>
                    <a:pt x="582" y="13"/>
                  </a:lnTo>
                  <a:lnTo>
                    <a:pt x="607" y="26"/>
                  </a:lnTo>
                  <a:lnTo>
                    <a:pt x="630" y="45"/>
                  </a:lnTo>
                  <a:lnTo>
                    <a:pt x="648" y="67"/>
                  </a:lnTo>
                  <a:lnTo>
                    <a:pt x="663" y="93"/>
                  </a:lnTo>
                  <a:lnTo>
                    <a:pt x="671" y="121"/>
                  </a:lnTo>
                  <a:lnTo>
                    <a:pt x="674" y="151"/>
                  </a:lnTo>
                  <a:lnTo>
                    <a:pt x="674" y="1806"/>
                  </a:lnTo>
                  <a:lnTo>
                    <a:pt x="671" y="1836"/>
                  </a:lnTo>
                  <a:lnTo>
                    <a:pt x="663" y="1864"/>
                  </a:lnTo>
                  <a:lnTo>
                    <a:pt x="648" y="1890"/>
                  </a:lnTo>
                  <a:lnTo>
                    <a:pt x="630" y="1912"/>
                  </a:lnTo>
                  <a:lnTo>
                    <a:pt x="607" y="1931"/>
                  </a:lnTo>
                  <a:lnTo>
                    <a:pt x="582" y="1944"/>
                  </a:lnTo>
                  <a:lnTo>
                    <a:pt x="553" y="1952"/>
                  </a:lnTo>
                  <a:lnTo>
                    <a:pt x="523" y="1956"/>
                  </a:lnTo>
                  <a:lnTo>
                    <a:pt x="152" y="1956"/>
                  </a:lnTo>
                  <a:lnTo>
                    <a:pt x="122" y="1952"/>
                  </a:lnTo>
                  <a:lnTo>
                    <a:pt x="93" y="1944"/>
                  </a:lnTo>
                  <a:lnTo>
                    <a:pt x="67" y="1931"/>
                  </a:lnTo>
                  <a:lnTo>
                    <a:pt x="45" y="1912"/>
                  </a:lnTo>
                  <a:lnTo>
                    <a:pt x="26" y="1890"/>
                  </a:lnTo>
                  <a:lnTo>
                    <a:pt x="13" y="1864"/>
                  </a:lnTo>
                  <a:lnTo>
                    <a:pt x="3" y="1836"/>
                  </a:lnTo>
                  <a:lnTo>
                    <a:pt x="0" y="1806"/>
                  </a:lnTo>
                  <a:lnTo>
                    <a:pt x="0" y="151"/>
                  </a:lnTo>
                  <a:lnTo>
                    <a:pt x="3" y="121"/>
                  </a:lnTo>
                  <a:lnTo>
                    <a:pt x="13" y="93"/>
                  </a:lnTo>
                  <a:lnTo>
                    <a:pt x="26" y="67"/>
                  </a:lnTo>
                  <a:lnTo>
                    <a:pt x="45" y="45"/>
                  </a:lnTo>
                  <a:lnTo>
                    <a:pt x="67" y="26"/>
                  </a:lnTo>
                  <a:lnTo>
                    <a:pt x="93" y="13"/>
                  </a:lnTo>
                  <a:lnTo>
                    <a:pt x="122" y="4"/>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7" name="Shape 10217"/>
            <p:cNvSpPr/>
            <p:nvPr/>
          </p:nvSpPr>
          <p:spPr>
            <a:xfrm>
              <a:off x="6224588" y="5145088"/>
              <a:ext cx="25400" cy="38100"/>
            </a:xfrm>
            <a:custGeom>
              <a:avLst/>
              <a:gdLst/>
              <a:ahLst/>
              <a:cxnLst/>
              <a:rect l="0" t="0" r="0" b="0"/>
              <a:pathLst>
                <a:path w="169" h="271" extrusionOk="0">
                  <a:moveTo>
                    <a:pt x="0" y="0"/>
                  </a:moveTo>
                  <a:lnTo>
                    <a:pt x="21" y="5"/>
                  </a:lnTo>
                  <a:lnTo>
                    <a:pt x="42" y="11"/>
                  </a:lnTo>
                  <a:lnTo>
                    <a:pt x="62" y="17"/>
                  </a:lnTo>
                  <a:lnTo>
                    <a:pt x="83" y="25"/>
                  </a:lnTo>
                  <a:lnTo>
                    <a:pt x="103" y="35"/>
                  </a:lnTo>
                  <a:lnTo>
                    <a:pt x="121" y="46"/>
                  </a:lnTo>
                  <a:lnTo>
                    <a:pt x="137" y="58"/>
                  </a:lnTo>
                  <a:lnTo>
                    <a:pt x="150" y="74"/>
                  </a:lnTo>
                  <a:lnTo>
                    <a:pt x="161" y="93"/>
                  </a:lnTo>
                  <a:lnTo>
                    <a:pt x="167" y="114"/>
                  </a:lnTo>
                  <a:lnTo>
                    <a:pt x="169" y="136"/>
                  </a:lnTo>
                  <a:lnTo>
                    <a:pt x="167" y="160"/>
                  </a:lnTo>
                  <a:lnTo>
                    <a:pt x="161" y="181"/>
                  </a:lnTo>
                  <a:lnTo>
                    <a:pt x="151" y="200"/>
                  </a:lnTo>
                  <a:lnTo>
                    <a:pt x="139" y="215"/>
                  </a:lnTo>
                  <a:lnTo>
                    <a:pt x="124" y="230"/>
                  </a:lnTo>
                  <a:lnTo>
                    <a:pt x="106" y="241"/>
                  </a:lnTo>
                  <a:lnTo>
                    <a:pt x="88" y="251"/>
                  </a:lnTo>
                  <a:lnTo>
                    <a:pt x="67" y="259"/>
                  </a:lnTo>
                  <a:lnTo>
                    <a:pt x="45" y="264"/>
                  </a:lnTo>
                  <a:lnTo>
                    <a:pt x="23" y="269"/>
                  </a:lnTo>
                  <a:lnTo>
                    <a:pt x="0" y="27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8" name="Shape 10218"/>
            <p:cNvSpPr/>
            <p:nvPr/>
          </p:nvSpPr>
          <p:spPr>
            <a:xfrm>
              <a:off x="6191250" y="5080001"/>
              <a:ext cx="22225" cy="36513"/>
            </a:xfrm>
            <a:custGeom>
              <a:avLst/>
              <a:gdLst/>
              <a:ahLst/>
              <a:cxnLst/>
              <a:rect l="0" t="0" r="0" b="0"/>
              <a:pathLst>
                <a:path w="154" h="246" extrusionOk="0">
                  <a:moveTo>
                    <a:pt x="154" y="0"/>
                  </a:moveTo>
                  <a:lnTo>
                    <a:pt x="154" y="246"/>
                  </a:lnTo>
                  <a:lnTo>
                    <a:pt x="118" y="237"/>
                  </a:lnTo>
                  <a:lnTo>
                    <a:pt x="87" y="227"/>
                  </a:lnTo>
                  <a:lnTo>
                    <a:pt x="60" y="214"/>
                  </a:lnTo>
                  <a:lnTo>
                    <a:pt x="39" y="200"/>
                  </a:lnTo>
                  <a:lnTo>
                    <a:pt x="21" y="182"/>
                  </a:lnTo>
                  <a:lnTo>
                    <a:pt x="9" y="164"/>
                  </a:lnTo>
                  <a:lnTo>
                    <a:pt x="2" y="142"/>
                  </a:lnTo>
                  <a:lnTo>
                    <a:pt x="0" y="117"/>
                  </a:lnTo>
                  <a:lnTo>
                    <a:pt x="2" y="96"/>
                  </a:lnTo>
                  <a:lnTo>
                    <a:pt x="11" y="75"/>
                  </a:lnTo>
                  <a:lnTo>
                    <a:pt x="24" y="55"/>
                  </a:lnTo>
                  <a:lnTo>
                    <a:pt x="42" y="38"/>
                  </a:lnTo>
                  <a:lnTo>
                    <a:pt x="64" y="23"/>
                  </a:lnTo>
                  <a:lnTo>
                    <a:pt x="91" y="12"/>
                  </a:lnTo>
                  <a:lnTo>
                    <a:pt x="120" y="4"/>
                  </a:lnTo>
                  <a:lnTo>
                    <a:pt x="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19" name="Shape 10219"/>
            <p:cNvSpPr/>
            <p:nvPr/>
          </p:nvSpPr>
          <p:spPr>
            <a:xfrm>
              <a:off x="6099175" y="5013326"/>
              <a:ext cx="239713" cy="239713"/>
            </a:xfrm>
            <a:custGeom>
              <a:avLst/>
              <a:gdLst/>
              <a:ahLst/>
              <a:cxnLst/>
              <a:rect l="0" t="0" r="0" b="0"/>
              <a:pathLst>
                <a:path w="1665" h="1654" extrusionOk="0">
                  <a:moveTo>
                    <a:pt x="835" y="207"/>
                  </a:moveTo>
                  <a:lnTo>
                    <a:pt x="822" y="209"/>
                  </a:lnTo>
                  <a:lnTo>
                    <a:pt x="811" y="217"/>
                  </a:lnTo>
                  <a:lnTo>
                    <a:pt x="802" y="227"/>
                  </a:lnTo>
                  <a:lnTo>
                    <a:pt x="796" y="240"/>
                  </a:lnTo>
                  <a:lnTo>
                    <a:pt x="794" y="254"/>
                  </a:lnTo>
                  <a:lnTo>
                    <a:pt x="794" y="327"/>
                  </a:lnTo>
                  <a:lnTo>
                    <a:pt x="758" y="329"/>
                  </a:lnTo>
                  <a:lnTo>
                    <a:pt x="722" y="334"/>
                  </a:lnTo>
                  <a:lnTo>
                    <a:pt x="687" y="343"/>
                  </a:lnTo>
                  <a:lnTo>
                    <a:pt x="655" y="353"/>
                  </a:lnTo>
                  <a:lnTo>
                    <a:pt x="622" y="366"/>
                  </a:lnTo>
                  <a:lnTo>
                    <a:pt x="593" y="383"/>
                  </a:lnTo>
                  <a:lnTo>
                    <a:pt x="566" y="402"/>
                  </a:lnTo>
                  <a:lnTo>
                    <a:pt x="542" y="424"/>
                  </a:lnTo>
                  <a:lnTo>
                    <a:pt x="520" y="449"/>
                  </a:lnTo>
                  <a:lnTo>
                    <a:pt x="502" y="477"/>
                  </a:lnTo>
                  <a:lnTo>
                    <a:pt x="487" y="507"/>
                  </a:lnTo>
                  <a:lnTo>
                    <a:pt x="476" y="539"/>
                  </a:lnTo>
                  <a:lnTo>
                    <a:pt x="469" y="575"/>
                  </a:lnTo>
                  <a:lnTo>
                    <a:pt x="466" y="614"/>
                  </a:lnTo>
                  <a:lnTo>
                    <a:pt x="469" y="650"/>
                  </a:lnTo>
                  <a:lnTo>
                    <a:pt x="477" y="685"/>
                  </a:lnTo>
                  <a:lnTo>
                    <a:pt x="489" y="716"/>
                  </a:lnTo>
                  <a:lnTo>
                    <a:pt x="506" y="745"/>
                  </a:lnTo>
                  <a:lnTo>
                    <a:pt x="528" y="771"/>
                  </a:lnTo>
                  <a:lnTo>
                    <a:pt x="554" y="796"/>
                  </a:lnTo>
                  <a:lnTo>
                    <a:pt x="585" y="817"/>
                  </a:lnTo>
                  <a:lnTo>
                    <a:pt x="619" y="837"/>
                  </a:lnTo>
                  <a:lnTo>
                    <a:pt x="657" y="853"/>
                  </a:lnTo>
                  <a:lnTo>
                    <a:pt x="700" y="869"/>
                  </a:lnTo>
                  <a:lnTo>
                    <a:pt x="745" y="881"/>
                  </a:lnTo>
                  <a:lnTo>
                    <a:pt x="794" y="892"/>
                  </a:lnTo>
                  <a:lnTo>
                    <a:pt x="794" y="1177"/>
                  </a:lnTo>
                  <a:lnTo>
                    <a:pt x="763" y="1175"/>
                  </a:lnTo>
                  <a:lnTo>
                    <a:pt x="735" y="1169"/>
                  </a:lnTo>
                  <a:lnTo>
                    <a:pt x="712" y="1162"/>
                  </a:lnTo>
                  <a:lnTo>
                    <a:pt x="693" y="1153"/>
                  </a:lnTo>
                  <a:lnTo>
                    <a:pt x="679" y="1142"/>
                  </a:lnTo>
                  <a:lnTo>
                    <a:pt x="665" y="1130"/>
                  </a:lnTo>
                  <a:lnTo>
                    <a:pt x="656" y="1116"/>
                  </a:lnTo>
                  <a:lnTo>
                    <a:pt x="647" y="1103"/>
                  </a:lnTo>
                  <a:lnTo>
                    <a:pt x="640" y="1088"/>
                  </a:lnTo>
                  <a:lnTo>
                    <a:pt x="635" y="1075"/>
                  </a:lnTo>
                  <a:lnTo>
                    <a:pt x="630" y="1060"/>
                  </a:lnTo>
                  <a:lnTo>
                    <a:pt x="624" y="1046"/>
                  </a:lnTo>
                  <a:lnTo>
                    <a:pt x="619" y="1032"/>
                  </a:lnTo>
                  <a:lnTo>
                    <a:pt x="613" y="1020"/>
                  </a:lnTo>
                  <a:lnTo>
                    <a:pt x="605" y="1008"/>
                  </a:lnTo>
                  <a:lnTo>
                    <a:pt x="596" y="999"/>
                  </a:lnTo>
                  <a:lnTo>
                    <a:pt x="585" y="990"/>
                  </a:lnTo>
                  <a:lnTo>
                    <a:pt x="570" y="984"/>
                  </a:lnTo>
                  <a:lnTo>
                    <a:pt x="552" y="980"/>
                  </a:lnTo>
                  <a:lnTo>
                    <a:pt x="531" y="979"/>
                  </a:lnTo>
                  <a:lnTo>
                    <a:pt x="510" y="980"/>
                  </a:lnTo>
                  <a:lnTo>
                    <a:pt x="491" y="986"/>
                  </a:lnTo>
                  <a:lnTo>
                    <a:pt x="476" y="996"/>
                  </a:lnTo>
                  <a:lnTo>
                    <a:pt x="463" y="1008"/>
                  </a:lnTo>
                  <a:lnTo>
                    <a:pt x="454" y="1024"/>
                  </a:lnTo>
                  <a:lnTo>
                    <a:pt x="448" y="1042"/>
                  </a:lnTo>
                  <a:lnTo>
                    <a:pt x="446" y="1065"/>
                  </a:lnTo>
                  <a:lnTo>
                    <a:pt x="447" y="1088"/>
                  </a:lnTo>
                  <a:lnTo>
                    <a:pt x="453" y="1112"/>
                  </a:lnTo>
                  <a:lnTo>
                    <a:pt x="462" y="1137"/>
                  </a:lnTo>
                  <a:lnTo>
                    <a:pt x="475" y="1161"/>
                  </a:lnTo>
                  <a:lnTo>
                    <a:pt x="490" y="1185"/>
                  </a:lnTo>
                  <a:lnTo>
                    <a:pt x="510" y="1208"/>
                  </a:lnTo>
                  <a:lnTo>
                    <a:pt x="533" y="1229"/>
                  </a:lnTo>
                  <a:lnTo>
                    <a:pt x="559" y="1249"/>
                  </a:lnTo>
                  <a:lnTo>
                    <a:pt x="590" y="1267"/>
                  </a:lnTo>
                  <a:lnTo>
                    <a:pt x="623" y="1283"/>
                  </a:lnTo>
                  <a:lnTo>
                    <a:pt x="661" y="1296"/>
                  </a:lnTo>
                  <a:lnTo>
                    <a:pt x="702" y="1307"/>
                  </a:lnTo>
                  <a:lnTo>
                    <a:pt x="746" y="1313"/>
                  </a:lnTo>
                  <a:lnTo>
                    <a:pt x="794" y="1317"/>
                  </a:lnTo>
                  <a:lnTo>
                    <a:pt x="794" y="1401"/>
                  </a:lnTo>
                  <a:lnTo>
                    <a:pt x="796" y="1415"/>
                  </a:lnTo>
                  <a:lnTo>
                    <a:pt x="802" y="1428"/>
                  </a:lnTo>
                  <a:lnTo>
                    <a:pt x="811" y="1439"/>
                  </a:lnTo>
                  <a:lnTo>
                    <a:pt x="822" y="1445"/>
                  </a:lnTo>
                  <a:lnTo>
                    <a:pt x="835" y="1448"/>
                  </a:lnTo>
                  <a:lnTo>
                    <a:pt x="848" y="1445"/>
                  </a:lnTo>
                  <a:lnTo>
                    <a:pt x="860" y="1439"/>
                  </a:lnTo>
                  <a:lnTo>
                    <a:pt x="869" y="1428"/>
                  </a:lnTo>
                  <a:lnTo>
                    <a:pt x="875" y="1415"/>
                  </a:lnTo>
                  <a:lnTo>
                    <a:pt x="877" y="1401"/>
                  </a:lnTo>
                  <a:lnTo>
                    <a:pt x="877" y="1317"/>
                  </a:lnTo>
                  <a:lnTo>
                    <a:pt x="923" y="1312"/>
                  </a:lnTo>
                  <a:lnTo>
                    <a:pt x="967" y="1305"/>
                  </a:lnTo>
                  <a:lnTo>
                    <a:pt x="1008" y="1295"/>
                  </a:lnTo>
                  <a:lnTo>
                    <a:pt x="1045" y="1282"/>
                  </a:lnTo>
                  <a:lnTo>
                    <a:pt x="1080" y="1266"/>
                  </a:lnTo>
                  <a:lnTo>
                    <a:pt x="1111" y="1247"/>
                  </a:lnTo>
                  <a:lnTo>
                    <a:pt x="1138" y="1225"/>
                  </a:lnTo>
                  <a:lnTo>
                    <a:pt x="1162" y="1199"/>
                  </a:lnTo>
                  <a:lnTo>
                    <a:pt x="1182" y="1171"/>
                  </a:lnTo>
                  <a:lnTo>
                    <a:pt x="1198" y="1140"/>
                  </a:lnTo>
                  <a:lnTo>
                    <a:pt x="1211" y="1106"/>
                  </a:lnTo>
                  <a:lnTo>
                    <a:pt x="1217" y="1068"/>
                  </a:lnTo>
                  <a:lnTo>
                    <a:pt x="1220" y="1028"/>
                  </a:lnTo>
                  <a:lnTo>
                    <a:pt x="1218" y="990"/>
                  </a:lnTo>
                  <a:lnTo>
                    <a:pt x="1213" y="956"/>
                  </a:lnTo>
                  <a:lnTo>
                    <a:pt x="1203" y="925"/>
                  </a:lnTo>
                  <a:lnTo>
                    <a:pt x="1192" y="897"/>
                  </a:lnTo>
                  <a:lnTo>
                    <a:pt x="1177" y="872"/>
                  </a:lnTo>
                  <a:lnTo>
                    <a:pt x="1159" y="850"/>
                  </a:lnTo>
                  <a:lnTo>
                    <a:pt x="1139" y="830"/>
                  </a:lnTo>
                  <a:lnTo>
                    <a:pt x="1116" y="813"/>
                  </a:lnTo>
                  <a:lnTo>
                    <a:pt x="1091" y="797"/>
                  </a:lnTo>
                  <a:lnTo>
                    <a:pt x="1065" y="782"/>
                  </a:lnTo>
                  <a:lnTo>
                    <a:pt x="1037" y="770"/>
                  </a:lnTo>
                  <a:lnTo>
                    <a:pt x="1008" y="760"/>
                  </a:lnTo>
                  <a:lnTo>
                    <a:pt x="976" y="750"/>
                  </a:lnTo>
                  <a:lnTo>
                    <a:pt x="944" y="741"/>
                  </a:lnTo>
                  <a:lnTo>
                    <a:pt x="910" y="733"/>
                  </a:lnTo>
                  <a:lnTo>
                    <a:pt x="877" y="725"/>
                  </a:lnTo>
                  <a:lnTo>
                    <a:pt x="877" y="466"/>
                  </a:lnTo>
                  <a:lnTo>
                    <a:pt x="905" y="468"/>
                  </a:lnTo>
                  <a:lnTo>
                    <a:pt x="930" y="475"/>
                  </a:lnTo>
                  <a:lnTo>
                    <a:pt x="952" y="483"/>
                  </a:lnTo>
                  <a:lnTo>
                    <a:pt x="971" y="493"/>
                  </a:lnTo>
                  <a:lnTo>
                    <a:pt x="988" y="506"/>
                  </a:lnTo>
                  <a:lnTo>
                    <a:pt x="1001" y="519"/>
                  </a:lnTo>
                  <a:lnTo>
                    <a:pt x="1015" y="534"/>
                  </a:lnTo>
                  <a:lnTo>
                    <a:pt x="1026" y="548"/>
                  </a:lnTo>
                  <a:lnTo>
                    <a:pt x="1038" y="563"/>
                  </a:lnTo>
                  <a:lnTo>
                    <a:pt x="1049" y="577"/>
                  </a:lnTo>
                  <a:lnTo>
                    <a:pt x="1061" y="589"/>
                  </a:lnTo>
                  <a:lnTo>
                    <a:pt x="1072" y="599"/>
                  </a:lnTo>
                  <a:lnTo>
                    <a:pt x="1086" y="608"/>
                  </a:lnTo>
                  <a:lnTo>
                    <a:pt x="1101" y="613"/>
                  </a:lnTo>
                  <a:lnTo>
                    <a:pt x="1117" y="615"/>
                  </a:lnTo>
                  <a:lnTo>
                    <a:pt x="1137" y="613"/>
                  </a:lnTo>
                  <a:lnTo>
                    <a:pt x="1155" y="608"/>
                  </a:lnTo>
                  <a:lnTo>
                    <a:pt x="1172" y="598"/>
                  </a:lnTo>
                  <a:lnTo>
                    <a:pt x="1186" y="586"/>
                  </a:lnTo>
                  <a:lnTo>
                    <a:pt x="1195" y="570"/>
                  </a:lnTo>
                  <a:lnTo>
                    <a:pt x="1202" y="552"/>
                  </a:lnTo>
                  <a:lnTo>
                    <a:pt x="1204" y="531"/>
                  </a:lnTo>
                  <a:lnTo>
                    <a:pt x="1201" y="505"/>
                  </a:lnTo>
                  <a:lnTo>
                    <a:pt x="1194" y="480"/>
                  </a:lnTo>
                  <a:lnTo>
                    <a:pt x="1180" y="458"/>
                  </a:lnTo>
                  <a:lnTo>
                    <a:pt x="1164" y="437"/>
                  </a:lnTo>
                  <a:lnTo>
                    <a:pt x="1144" y="418"/>
                  </a:lnTo>
                  <a:lnTo>
                    <a:pt x="1120" y="402"/>
                  </a:lnTo>
                  <a:lnTo>
                    <a:pt x="1094" y="386"/>
                  </a:lnTo>
                  <a:lnTo>
                    <a:pt x="1067" y="373"/>
                  </a:lnTo>
                  <a:lnTo>
                    <a:pt x="1039" y="361"/>
                  </a:lnTo>
                  <a:lnTo>
                    <a:pt x="1010" y="351"/>
                  </a:lnTo>
                  <a:lnTo>
                    <a:pt x="980" y="343"/>
                  </a:lnTo>
                  <a:lnTo>
                    <a:pt x="952" y="336"/>
                  </a:lnTo>
                  <a:lnTo>
                    <a:pt x="925" y="331"/>
                  </a:lnTo>
                  <a:lnTo>
                    <a:pt x="900" y="328"/>
                  </a:lnTo>
                  <a:lnTo>
                    <a:pt x="877" y="327"/>
                  </a:lnTo>
                  <a:lnTo>
                    <a:pt x="877" y="254"/>
                  </a:lnTo>
                  <a:lnTo>
                    <a:pt x="875" y="240"/>
                  </a:lnTo>
                  <a:lnTo>
                    <a:pt x="869" y="227"/>
                  </a:lnTo>
                  <a:lnTo>
                    <a:pt x="860" y="217"/>
                  </a:lnTo>
                  <a:lnTo>
                    <a:pt x="848" y="209"/>
                  </a:lnTo>
                  <a:lnTo>
                    <a:pt x="835" y="207"/>
                  </a:lnTo>
                  <a:close/>
                  <a:moveTo>
                    <a:pt x="833" y="0"/>
                  </a:moveTo>
                  <a:lnTo>
                    <a:pt x="905" y="3"/>
                  </a:lnTo>
                  <a:lnTo>
                    <a:pt x="975" y="12"/>
                  </a:lnTo>
                  <a:lnTo>
                    <a:pt x="1043" y="27"/>
                  </a:lnTo>
                  <a:lnTo>
                    <a:pt x="1109" y="47"/>
                  </a:lnTo>
                  <a:lnTo>
                    <a:pt x="1172" y="72"/>
                  </a:lnTo>
                  <a:lnTo>
                    <a:pt x="1233" y="102"/>
                  </a:lnTo>
                  <a:lnTo>
                    <a:pt x="1291" y="138"/>
                  </a:lnTo>
                  <a:lnTo>
                    <a:pt x="1346" y="176"/>
                  </a:lnTo>
                  <a:lnTo>
                    <a:pt x="1397" y="220"/>
                  </a:lnTo>
                  <a:lnTo>
                    <a:pt x="1445" y="267"/>
                  </a:lnTo>
                  <a:lnTo>
                    <a:pt x="1488" y="318"/>
                  </a:lnTo>
                  <a:lnTo>
                    <a:pt x="1528" y="373"/>
                  </a:lnTo>
                  <a:lnTo>
                    <a:pt x="1562" y="430"/>
                  </a:lnTo>
                  <a:lnTo>
                    <a:pt x="1593" y="490"/>
                  </a:lnTo>
                  <a:lnTo>
                    <a:pt x="1619" y="554"/>
                  </a:lnTo>
                  <a:lnTo>
                    <a:pt x="1639" y="619"/>
                  </a:lnTo>
                  <a:lnTo>
                    <a:pt x="1654" y="687"/>
                  </a:lnTo>
                  <a:lnTo>
                    <a:pt x="1662" y="756"/>
                  </a:lnTo>
                  <a:lnTo>
                    <a:pt x="1665" y="827"/>
                  </a:lnTo>
                  <a:lnTo>
                    <a:pt x="1662" y="899"/>
                  </a:lnTo>
                  <a:lnTo>
                    <a:pt x="1654" y="969"/>
                  </a:lnTo>
                  <a:lnTo>
                    <a:pt x="1639" y="1036"/>
                  </a:lnTo>
                  <a:lnTo>
                    <a:pt x="1619" y="1102"/>
                  </a:lnTo>
                  <a:lnTo>
                    <a:pt x="1593" y="1164"/>
                  </a:lnTo>
                  <a:lnTo>
                    <a:pt x="1562" y="1224"/>
                  </a:lnTo>
                  <a:lnTo>
                    <a:pt x="1528" y="1283"/>
                  </a:lnTo>
                  <a:lnTo>
                    <a:pt x="1488" y="1337"/>
                  </a:lnTo>
                  <a:lnTo>
                    <a:pt x="1445" y="1388"/>
                  </a:lnTo>
                  <a:lnTo>
                    <a:pt x="1397" y="1435"/>
                  </a:lnTo>
                  <a:lnTo>
                    <a:pt x="1346" y="1478"/>
                  </a:lnTo>
                  <a:lnTo>
                    <a:pt x="1291" y="1518"/>
                  </a:lnTo>
                  <a:lnTo>
                    <a:pt x="1233" y="1552"/>
                  </a:lnTo>
                  <a:lnTo>
                    <a:pt x="1172" y="1582"/>
                  </a:lnTo>
                  <a:lnTo>
                    <a:pt x="1109" y="1608"/>
                  </a:lnTo>
                  <a:lnTo>
                    <a:pt x="1043" y="1628"/>
                  </a:lnTo>
                  <a:lnTo>
                    <a:pt x="975" y="1643"/>
                  </a:lnTo>
                  <a:lnTo>
                    <a:pt x="905" y="1652"/>
                  </a:lnTo>
                  <a:lnTo>
                    <a:pt x="833" y="1654"/>
                  </a:lnTo>
                  <a:lnTo>
                    <a:pt x="761" y="1652"/>
                  </a:lnTo>
                  <a:lnTo>
                    <a:pt x="691" y="1643"/>
                  </a:lnTo>
                  <a:lnTo>
                    <a:pt x="623" y="1628"/>
                  </a:lnTo>
                  <a:lnTo>
                    <a:pt x="557" y="1608"/>
                  </a:lnTo>
                  <a:lnTo>
                    <a:pt x="493" y="1582"/>
                  </a:lnTo>
                  <a:lnTo>
                    <a:pt x="433" y="1552"/>
                  </a:lnTo>
                  <a:lnTo>
                    <a:pt x="374" y="1518"/>
                  </a:lnTo>
                  <a:lnTo>
                    <a:pt x="320" y="1478"/>
                  </a:lnTo>
                  <a:lnTo>
                    <a:pt x="268" y="1435"/>
                  </a:lnTo>
                  <a:lnTo>
                    <a:pt x="221" y="1388"/>
                  </a:lnTo>
                  <a:lnTo>
                    <a:pt x="177" y="1337"/>
                  </a:lnTo>
                  <a:lnTo>
                    <a:pt x="137" y="1283"/>
                  </a:lnTo>
                  <a:lnTo>
                    <a:pt x="103" y="1224"/>
                  </a:lnTo>
                  <a:lnTo>
                    <a:pt x="73" y="1164"/>
                  </a:lnTo>
                  <a:lnTo>
                    <a:pt x="46" y="1102"/>
                  </a:lnTo>
                  <a:lnTo>
                    <a:pt x="27" y="1036"/>
                  </a:lnTo>
                  <a:lnTo>
                    <a:pt x="12" y="969"/>
                  </a:lnTo>
                  <a:lnTo>
                    <a:pt x="2" y="899"/>
                  </a:lnTo>
                  <a:lnTo>
                    <a:pt x="0" y="827"/>
                  </a:lnTo>
                  <a:lnTo>
                    <a:pt x="2" y="756"/>
                  </a:lnTo>
                  <a:lnTo>
                    <a:pt x="12" y="687"/>
                  </a:lnTo>
                  <a:lnTo>
                    <a:pt x="27" y="619"/>
                  </a:lnTo>
                  <a:lnTo>
                    <a:pt x="46" y="554"/>
                  </a:lnTo>
                  <a:lnTo>
                    <a:pt x="73" y="490"/>
                  </a:lnTo>
                  <a:lnTo>
                    <a:pt x="103" y="430"/>
                  </a:lnTo>
                  <a:lnTo>
                    <a:pt x="137" y="373"/>
                  </a:lnTo>
                  <a:lnTo>
                    <a:pt x="177" y="318"/>
                  </a:lnTo>
                  <a:lnTo>
                    <a:pt x="221" y="267"/>
                  </a:lnTo>
                  <a:lnTo>
                    <a:pt x="268" y="220"/>
                  </a:lnTo>
                  <a:lnTo>
                    <a:pt x="320" y="176"/>
                  </a:lnTo>
                  <a:lnTo>
                    <a:pt x="374" y="138"/>
                  </a:lnTo>
                  <a:lnTo>
                    <a:pt x="433" y="102"/>
                  </a:lnTo>
                  <a:lnTo>
                    <a:pt x="493" y="72"/>
                  </a:lnTo>
                  <a:lnTo>
                    <a:pt x="557" y="47"/>
                  </a:lnTo>
                  <a:lnTo>
                    <a:pt x="623" y="27"/>
                  </a:lnTo>
                  <a:lnTo>
                    <a:pt x="691" y="12"/>
                  </a:lnTo>
                  <a:lnTo>
                    <a:pt x="761" y="3"/>
                  </a:lnTo>
                  <a:lnTo>
                    <a:pt x="8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20" name="Shape 10220"/>
          <p:cNvGrpSpPr/>
          <p:nvPr/>
        </p:nvGrpSpPr>
        <p:grpSpPr>
          <a:xfrm flipH="1">
            <a:off x="1462888" y="1239886"/>
            <a:ext cx="247449" cy="245816"/>
            <a:chOff x="5783263" y="3970338"/>
            <a:chExt cx="481013" cy="477838"/>
          </a:xfrm>
        </p:grpSpPr>
        <p:sp>
          <p:nvSpPr>
            <p:cNvPr id="10221" name="Shape 10221"/>
            <p:cNvSpPr/>
            <p:nvPr/>
          </p:nvSpPr>
          <p:spPr>
            <a:xfrm>
              <a:off x="6140451" y="4079875"/>
              <a:ext cx="123825" cy="42863"/>
            </a:xfrm>
            <a:custGeom>
              <a:avLst/>
              <a:gdLst/>
              <a:ahLst/>
              <a:cxnLst/>
              <a:rect l="0" t="0" r="0" b="0"/>
              <a:pathLst>
                <a:path w="860" h="300" extrusionOk="0">
                  <a:moveTo>
                    <a:pt x="0" y="0"/>
                  </a:moveTo>
                  <a:lnTo>
                    <a:pt x="709" y="0"/>
                  </a:lnTo>
                  <a:lnTo>
                    <a:pt x="739" y="3"/>
                  </a:lnTo>
                  <a:lnTo>
                    <a:pt x="768" y="11"/>
                  </a:lnTo>
                  <a:lnTo>
                    <a:pt x="793" y="26"/>
                  </a:lnTo>
                  <a:lnTo>
                    <a:pt x="816" y="43"/>
                  </a:lnTo>
                  <a:lnTo>
                    <a:pt x="834" y="66"/>
                  </a:lnTo>
                  <a:lnTo>
                    <a:pt x="849" y="91"/>
                  </a:lnTo>
                  <a:lnTo>
                    <a:pt x="857" y="119"/>
                  </a:lnTo>
                  <a:lnTo>
                    <a:pt x="860" y="149"/>
                  </a:lnTo>
                  <a:lnTo>
                    <a:pt x="857" y="180"/>
                  </a:lnTo>
                  <a:lnTo>
                    <a:pt x="849" y="209"/>
                  </a:lnTo>
                  <a:lnTo>
                    <a:pt x="834" y="234"/>
                  </a:lnTo>
                  <a:lnTo>
                    <a:pt x="816" y="256"/>
                  </a:lnTo>
                  <a:lnTo>
                    <a:pt x="793" y="274"/>
                  </a:lnTo>
                  <a:lnTo>
                    <a:pt x="768" y="289"/>
                  </a:lnTo>
                  <a:lnTo>
                    <a:pt x="739" y="297"/>
                  </a:lnTo>
                  <a:lnTo>
                    <a:pt x="709" y="300"/>
                  </a:lnTo>
                  <a:lnTo>
                    <a:pt x="246" y="300"/>
                  </a:lnTo>
                  <a:lnTo>
                    <a:pt x="205" y="234"/>
                  </a:lnTo>
                  <a:lnTo>
                    <a:pt x="159" y="170"/>
                  </a:lnTo>
                  <a:lnTo>
                    <a:pt x="110" y="110"/>
                  </a:lnTo>
                  <a:lnTo>
                    <a:pt x="57" y="5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2" name="Shape 10222"/>
            <p:cNvSpPr/>
            <p:nvPr/>
          </p:nvSpPr>
          <p:spPr>
            <a:xfrm>
              <a:off x="6181726" y="4135438"/>
              <a:ext cx="82550" cy="42863"/>
            </a:xfrm>
            <a:custGeom>
              <a:avLst/>
              <a:gdLst/>
              <a:ahLst/>
              <a:cxnLst/>
              <a:rect l="0" t="0" r="0" b="0"/>
              <a:pathLst>
                <a:path w="573" h="301" extrusionOk="0">
                  <a:moveTo>
                    <a:pt x="0" y="0"/>
                  </a:moveTo>
                  <a:lnTo>
                    <a:pt x="422" y="0"/>
                  </a:lnTo>
                  <a:lnTo>
                    <a:pt x="452" y="3"/>
                  </a:lnTo>
                  <a:lnTo>
                    <a:pt x="481" y="12"/>
                  </a:lnTo>
                  <a:lnTo>
                    <a:pt x="506" y="25"/>
                  </a:lnTo>
                  <a:lnTo>
                    <a:pt x="529" y="44"/>
                  </a:lnTo>
                  <a:lnTo>
                    <a:pt x="547" y="66"/>
                  </a:lnTo>
                  <a:lnTo>
                    <a:pt x="562" y="92"/>
                  </a:lnTo>
                  <a:lnTo>
                    <a:pt x="570" y="120"/>
                  </a:lnTo>
                  <a:lnTo>
                    <a:pt x="573" y="150"/>
                  </a:lnTo>
                  <a:lnTo>
                    <a:pt x="570" y="180"/>
                  </a:lnTo>
                  <a:lnTo>
                    <a:pt x="562" y="208"/>
                  </a:lnTo>
                  <a:lnTo>
                    <a:pt x="547" y="234"/>
                  </a:lnTo>
                  <a:lnTo>
                    <a:pt x="529" y="256"/>
                  </a:lnTo>
                  <a:lnTo>
                    <a:pt x="506" y="275"/>
                  </a:lnTo>
                  <a:lnTo>
                    <a:pt x="481" y="288"/>
                  </a:lnTo>
                  <a:lnTo>
                    <a:pt x="452" y="298"/>
                  </a:lnTo>
                  <a:lnTo>
                    <a:pt x="422" y="301"/>
                  </a:lnTo>
                  <a:lnTo>
                    <a:pt x="98" y="301"/>
                  </a:lnTo>
                  <a:lnTo>
                    <a:pt x="81" y="222"/>
                  </a:lnTo>
                  <a:lnTo>
                    <a:pt x="59" y="146"/>
                  </a:lnTo>
                  <a:lnTo>
                    <a:pt x="32" y="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3" name="Shape 10223"/>
            <p:cNvSpPr/>
            <p:nvPr/>
          </p:nvSpPr>
          <p:spPr>
            <a:xfrm>
              <a:off x="6059488" y="4025900"/>
              <a:ext cx="204788" cy="42863"/>
            </a:xfrm>
            <a:custGeom>
              <a:avLst/>
              <a:gdLst/>
              <a:ahLst/>
              <a:cxnLst/>
              <a:rect l="0" t="0" r="0" b="0"/>
              <a:pathLst>
                <a:path w="1414" h="302" extrusionOk="0">
                  <a:moveTo>
                    <a:pt x="142" y="0"/>
                  </a:moveTo>
                  <a:lnTo>
                    <a:pt x="1263" y="0"/>
                  </a:lnTo>
                  <a:lnTo>
                    <a:pt x="1293" y="3"/>
                  </a:lnTo>
                  <a:lnTo>
                    <a:pt x="1322" y="12"/>
                  </a:lnTo>
                  <a:lnTo>
                    <a:pt x="1347" y="26"/>
                  </a:lnTo>
                  <a:lnTo>
                    <a:pt x="1370" y="45"/>
                  </a:lnTo>
                  <a:lnTo>
                    <a:pt x="1388" y="66"/>
                  </a:lnTo>
                  <a:lnTo>
                    <a:pt x="1403" y="92"/>
                  </a:lnTo>
                  <a:lnTo>
                    <a:pt x="1411" y="121"/>
                  </a:lnTo>
                  <a:lnTo>
                    <a:pt x="1414" y="151"/>
                  </a:lnTo>
                  <a:lnTo>
                    <a:pt x="1411" y="181"/>
                  </a:lnTo>
                  <a:lnTo>
                    <a:pt x="1403" y="209"/>
                  </a:lnTo>
                  <a:lnTo>
                    <a:pt x="1388" y="235"/>
                  </a:lnTo>
                  <a:lnTo>
                    <a:pt x="1370" y="257"/>
                  </a:lnTo>
                  <a:lnTo>
                    <a:pt x="1347" y="276"/>
                  </a:lnTo>
                  <a:lnTo>
                    <a:pt x="1322" y="289"/>
                  </a:lnTo>
                  <a:lnTo>
                    <a:pt x="1293" y="298"/>
                  </a:lnTo>
                  <a:lnTo>
                    <a:pt x="1263" y="302"/>
                  </a:lnTo>
                  <a:lnTo>
                    <a:pt x="456" y="302"/>
                  </a:lnTo>
                  <a:lnTo>
                    <a:pt x="387" y="255"/>
                  </a:lnTo>
                  <a:lnTo>
                    <a:pt x="316" y="213"/>
                  </a:lnTo>
                  <a:lnTo>
                    <a:pt x="241" y="177"/>
                  </a:lnTo>
                  <a:lnTo>
                    <a:pt x="163" y="146"/>
                  </a:lnTo>
                  <a:lnTo>
                    <a:pt x="83" y="120"/>
                  </a:lnTo>
                  <a:lnTo>
                    <a:pt x="0" y="99"/>
                  </a:lnTo>
                  <a:lnTo>
                    <a:pt x="11" y="75"/>
                  </a:lnTo>
                  <a:lnTo>
                    <a:pt x="26" y="54"/>
                  </a:lnTo>
                  <a:lnTo>
                    <a:pt x="44" y="36"/>
                  </a:lnTo>
                  <a:lnTo>
                    <a:pt x="66" y="21"/>
                  </a:lnTo>
                  <a:lnTo>
                    <a:pt x="89" y="10"/>
                  </a:lnTo>
                  <a:lnTo>
                    <a:pt x="115" y="3"/>
                  </a:lnTo>
                  <a:lnTo>
                    <a:pt x="1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4" name="Shape 10224"/>
            <p:cNvSpPr/>
            <p:nvPr/>
          </p:nvSpPr>
          <p:spPr>
            <a:xfrm>
              <a:off x="6057901" y="3970338"/>
              <a:ext cx="206375" cy="44450"/>
            </a:xfrm>
            <a:custGeom>
              <a:avLst/>
              <a:gdLst/>
              <a:ahLst/>
              <a:cxnLst/>
              <a:rect l="0" t="0" r="0" b="0"/>
              <a:pathLst>
                <a:path w="1423" h="301" extrusionOk="0">
                  <a:moveTo>
                    <a:pt x="151" y="0"/>
                  </a:moveTo>
                  <a:lnTo>
                    <a:pt x="1272" y="0"/>
                  </a:lnTo>
                  <a:lnTo>
                    <a:pt x="1302" y="3"/>
                  </a:lnTo>
                  <a:lnTo>
                    <a:pt x="1331" y="12"/>
                  </a:lnTo>
                  <a:lnTo>
                    <a:pt x="1356" y="26"/>
                  </a:lnTo>
                  <a:lnTo>
                    <a:pt x="1379" y="44"/>
                  </a:lnTo>
                  <a:lnTo>
                    <a:pt x="1397" y="67"/>
                  </a:lnTo>
                  <a:lnTo>
                    <a:pt x="1412" y="92"/>
                  </a:lnTo>
                  <a:lnTo>
                    <a:pt x="1420" y="120"/>
                  </a:lnTo>
                  <a:lnTo>
                    <a:pt x="1423" y="150"/>
                  </a:lnTo>
                  <a:lnTo>
                    <a:pt x="1420" y="180"/>
                  </a:lnTo>
                  <a:lnTo>
                    <a:pt x="1412" y="209"/>
                  </a:lnTo>
                  <a:lnTo>
                    <a:pt x="1397" y="234"/>
                  </a:lnTo>
                  <a:lnTo>
                    <a:pt x="1379" y="257"/>
                  </a:lnTo>
                  <a:lnTo>
                    <a:pt x="1356" y="275"/>
                  </a:lnTo>
                  <a:lnTo>
                    <a:pt x="1331" y="289"/>
                  </a:lnTo>
                  <a:lnTo>
                    <a:pt x="1302" y="298"/>
                  </a:lnTo>
                  <a:lnTo>
                    <a:pt x="1272" y="301"/>
                  </a:lnTo>
                  <a:lnTo>
                    <a:pt x="151" y="301"/>
                  </a:lnTo>
                  <a:lnTo>
                    <a:pt x="120" y="298"/>
                  </a:lnTo>
                  <a:lnTo>
                    <a:pt x="92" y="289"/>
                  </a:lnTo>
                  <a:lnTo>
                    <a:pt x="67" y="275"/>
                  </a:lnTo>
                  <a:lnTo>
                    <a:pt x="44" y="257"/>
                  </a:lnTo>
                  <a:lnTo>
                    <a:pt x="26" y="234"/>
                  </a:lnTo>
                  <a:lnTo>
                    <a:pt x="11" y="209"/>
                  </a:lnTo>
                  <a:lnTo>
                    <a:pt x="3" y="181"/>
                  </a:lnTo>
                  <a:lnTo>
                    <a:pt x="0" y="151"/>
                  </a:lnTo>
                  <a:lnTo>
                    <a:pt x="3" y="120"/>
                  </a:lnTo>
                  <a:lnTo>
                    <a:pt x="11" y="92"/>
                  </a:lnTo>
                  <a:lnTo>
                    <a:pt x="26" y="67"/>
                  </a:lnTo>
                  <a:lnTo>
                    <a:pt x="44" y="44"/>
                  </a:lnTo>
                  <a:lnTo>
                    <a:pt x="67" y="26"/>
                  </a:lnTo>
                  <a:lnTo>
                    <a:pt x="92" y="12"/>
                  </a:lnTo>
                  <a:lnTo>
                    <a:pt x="120"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5" name="Shape 10225"/>
            <p:cNvSpPr/>
            <p:nvPr/>
          </p:nvSpPr>
          <p:spPr>
            <a:xfrm>
              <a:off x="6196013" y="4189413"/>
              <a:ext cx="68263" cy="42863"/>
            </a:xfrm>
            <a:custGeom>
              <a:avLst/>
              <a:gdLst/>
              <a:ahLst/>
              <a:cxnLst/>
              <a:rect l="0" t="0" r="0" b="0"/>
              <a:pathLst>
                <a:path w="467" h="300" extrusionOk="0">
                  <a:moveTo>
                    <a:pt x="5" y="0"/>
                  </a:moveTo>
                  <a:lnTo>
                    <a:pt x="316" y="0"/>
                  </a:lnTo>
                  <a:lnTo>
                    <a:pt x="346" y="3"/>
                  </a:lnTo>
                  <a:lnTo>
                    <a:pt x="375" y="11"/>
                  </a:lnTo>
                  <a:lnTo>
                    <a:pt x="400" y="26"/>
                  </a:lnTo>
                  <a:lnTo>
                    <a:pt x="423" y="43"/>
                  </a:lnTo>
                  <a:lnTo>
                    <a:pt x="441" y="66"/>
                  </a:lnTo>
                  <a:lnTo>
                    <a:pt x="456" y="91"/>
                  </a:lnTo>
                  <a:lnTo>
                    <a:pt x="464" y="119"/>
                  </a:lnTo>
                  <a:lnTo>
                    <a:pt x="467" y="150"/>
                  </a:lnTo>
                  <a:lnTo>
                    <a:pt x="464" y="181"/>
                  </a:lnTo>
                  <a:lnTo>
                    <a:pt x="456" y="209"/>
                  </a:lnTo>
                  <a:lnTo>
                    <a:pt x="441" y="235"/>
                  </a:lnTo>
                  <a:lnTo>
                    <a:pt x="423" y="257"/>
                  </a:lnTo>
                  <a:lnTo>
                    <a:pt x="400" y="275"/>
                  </a:lnTo>
                  <a:lnTo>
                    <a:pt x="375" y="289"/>
                  </a:lnTo>
                  <a:lnTo>
                    <a:pt x="346" y="297"/>
                  </a:lnTo>
                  <a:lnTo>
                    <a:pt x="316" y="300"/>
                  </a:lnTo>
                  <a:lnTo>
                    <a:pt x="0" y="300"/>
                  </a:lnTo>
                  <a:lnTo>
                    <a:pt x="7" y="247"/>
                  </a:lnTo>
                  <a:lnTo>
                    <a:pt x="11" y="193"/>
                  </a:lnTo>
                  <a:lnTo>
                    <a:pt x="13" y="138"/>
                  </a:lnTo>
                  <a:lnTo>
                    <a:pt x="11" y="68"/>
                  </a:lnTo>
                  <a:lnTo>
                    <a:pt x="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6" name="Shape 10226"/>
            <p:cNvSpPr/>
            <p:nvPr/>
          </p:nvSpPr>
          <p:spPr>
            <a:xfrm>
              <a:off x="6178551" y="4244975"/>
              <a:ext cx="85725" cy="42863"/>
            </a:xfrm>
            <a:custGeom>
              <a:avLst/>
              <a:gdLst/>
              <a:ahLst/>
              <a:cxnLst/>
              <a:rect l="0" t="0" r="0" b="0"/>
              <a:pathLst>
                <a:path w="586" h="301" extrusionOk="0">
                  <a:moveTo>
                    <a:pt x="108" y="0"/>
                  </a:moveTo>
                  <a:lnTo>
                    <a:pt x="435" y="0"/>
                  </a:lnTo>
                  <a:lnTo>
                    <a:pt x="465" y="3"/>
                  </a:lnTo>
                  <a:lnTo>
                    <a:pt x="494" y="12"/>
                  </a:lnTo>
                  <a:lnTo>
                    <a:pt x="519" y="25"/>
                  </a:lnTo>
                  <a:lnTo>
                    <a:pt x="542" y="44"/>
                  </a:lnTo>
                  <a:lnTo>
                    <a:pt x="560" y="66"/>
                  </a:lnTo>
                  <a:lnTo>
                    <a:pt x="575" y="92"/>
                  </a:lnTo>
                  <a:lnTo>
                    <a:pt x="583" y="120"/>
                  </a:lnTo>
                  <a:lnTo>
                    <a:pt x="586" y="150"/>
                  </a:lnTo>
                  <a:lnTo>
                    <a:pt x="583" y="180"/>
                  </a:lnTo>
                  <a:lnTo>
                    <a:pt x="575" y="209"/>
                  </a:lnTo>
                  <a:lnTo>
                    <a:pt x="560" y="234"/>
                  </a:lnTo>
                  <a:lnTo>
                    <a:pt x="542" y="257"/>
                  </a:lnTo>
                  <a:lnTo>
                    <a:pt x="519" y="275"/>
                  </a:lnTo>
                  <a:lnTo>
                    <a:pt x="494" y="289"/>
                  </a:lnTo>
                  <a:lnTo>
                    <a:pt x="465" y="298"/>
                  </a:lnTo>
                  <a:lnTo>
                    <a:pt x="435" y="301"/>
                  </a:lnTo>
                  <a:lnTo>
                    <a:pt x="0" y="301"/>
                  </a:lnTo>
                  <a:lnTo>
                    <a:pt x="35" y="229"/>
                  </a:lnTo>
                  <a:lnTo>
                    <a:pt x="64" y="155"/>
                  </a:lnTo>
                  <a:lnTo>
                    <a:pt x="88" y="78"/>
                  </a:lnTo>
                  <a:lnTo>
                    <a:pt x="1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7" name="Shape 10227"/>
            <p:cNvSpPr/>
            <p:nvPr/>
          </p:nvSpPr>
          <p:spPr>
            <a:xfrm>
              <a:off x="6135688" y="4298950"/>
              <a:ext cx="128588" cy="42863"/>
            </a:xfrm>
            <a:custGeom>
              <a:avLst/>
              <a:gdLst/>
              <a:ahLst/>
              <a:cxnLst/>
              <a:rect l="0" t="0" r="0" b="0"/>
              <a:pathLst>
                <a:path w="887" h="301" extrusionOk="0">
                  <a:moveTo>
                    <a:pt x="257" y="0"/>
                  </a:moveTo>
                  <a:lnTo>
                    <a:pt x="736" y="0"/>
                  </a:lnTo>
                  <a:lnTo>
                    <a:pt x="766" y="3"/>
                  </a:lnTo>
                  <a:lnTo>
                    <a:pt x="795" y="12"/>
                  </a:lnTo>
                  <a:lnTo>
                    <a:pt x="820" y="26"/>
                  </a:lnTo>
                  <a:lnTo>
                    <a:pt x="843" y="45"/>
                  </a:lnTo>
                  <a:lnTo>
                    <a:pt x="861" y="66"/>
                  </a:lnTo>
                  <a:lnTo>
                    <a:pt x="876" y="91"/>
                  </a:lnTo>
                  <a:lnTo>
                    <a:pt x="884" y="120"/>
                  </a:lnTo>
                  <a:lnTo>
                    <a:pt x="887" y="151"/>
                  </a:lnTo>
                  <a:lnTo>
                    <a:pt x="884" y="181"/>
                  </a:lnTo>
                  <a:lnTo>
                    <a:pt x="876" y="209"/>
                  </a:lnTo>
                  <a:lnTo>
                    <a:pt x="861" y="235"/>
                  </a:lnTo>
                  <a:lnTo>
                    <a:pt x="843" y="257"/>
                  </a:lnTo>
                  <a:lnTo>
                    <a:pt x="820" y="275"/>
                  </a:lnTo>
                  <a:lnTo>
                    <a:pt x="795" y="289"/>
                  </a:lnTo>
                  <a:lnTo>
                    <a:pt x="766" y="298"/>
                  </a:lnTo>
                  <a:lnTo>
                    <a:pt x="736" y="301"/>
                  </a:lnTo>
                  <a:lnTo>
                    <a:pt x="0" y="301"/>
                  </a:lnTo>
                  <a:lnTo>
                    <a:pt x="59" y="247"/>
                  </a:lnTo>
                  <a:lnTo>
                    <a:pt x="115" y="191"/>
                  </a:lnTo>
                  <a:lnTo>
                    <a:pt x="166" y="131"/>
                  </a:lnTo>
                  <a:lnTo>
                    <a:pt x="214" y="67"/>
                  </a:lnTo>
                  <a:lnTo>
                    <a:pt x="2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8" name="Shape 10228"/>
            <p:cNvSpPr/>
            <p:nvPr/>
          </p:nvSpPr>
          <p:spPr>
            <a:xfrm>
              <a:off x="5783263" y="4186238"/>
              <a:ext cx="66675" cy="42863"/>
            </a:xfrm>
            <a:custGeom>
              <a:avLst/>
              <a:gdLst/>
              <a:ahLst/>
              <a:cxnLst/>
              <a:rect l="0" t="0" r="0" b="0"/>
              <a:pathLst>
                <a:path w="467" h="300" extrusionOk="0">
                  <a:moveTo>
                    <a:pt x="152" y="0"/>
                  </a:moveTo>
                  <a:lnTo>
                    <a:pt x="467" y="0"/>
                  </a:lnTo>
                  <a:lnTo>
                    <a:pt x="461" y="54"/>
                  </a:lnTo>
                  <a:lnTo>
                    <a:pt x="456" y="108"/>
                  </a:lnTo>
                  <a:lnTo>
                    <a:pt x="454" y="163"/>
                  </a:lnTo>
                  <a:lnTo>
                    <a:pt x="456" y="232"/>
                  </a:lnTo>
                  <a:lnTo>
                    <a:pt x="463" y="300"/>
                  </a:lnTo>
                  <a:lnTo>
                    <a:pt x="152" y="300"/>
                  </a:lnTo>
                  <a:lnTo>
                    <a:pt x="121" y="297"/>
                  </a:lnTo>
                  <a:lnTo>
                    <a:pt x="93" y="289"/>
                  </a:lnTo>
                  <a:lnTo>
                    <a:pt x="67" y="275"/>
                  </a:lnTo>
                  <a:lnTo>
                    <a:pt x="45" y="257"/>
                  </a:lnTo>
                  <a:lnTo>
                    <a:pt x="26" y="234"/>
                  </a:lnTo>
                  <a:lnTo>
                    <a:pt x="13" y="209"/>
                  </a:lnTo>
                  <a:lnTo>
                    <a:pt x="3" y="181"/>
                  </a:lnTo>
                  <a:lnTo>
                    <a:pt x="0" y="149"/>
                  </a:lnTo>
                  <a:lnTo>
                    <a:pt x="3" y="119"/>
                  </a:lnTo>
                  <a:lnTo>
                    <a:pt x="13" y="91"/>
                  </a:lnTo>
                  <a:lnTo>
                    <a:pt x="26" y="66"/>
                  </a:lnTo>
                  <a:lnTo>
                    <a:pt x="45" y="43"/>
                  </a:lnTo>
                  <a:lnTo>
                    <a:pt x="67" y="26"/>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29" name="Shape 10229"/>
            <p:cNvSpPr/>
            <p:nvPr/>
          </p:nvSpPr>
          <p:spPr>
            <a:xfrm>
              <a:off x="5783263" y="4240213"/>
              <a:ext cx="82550" cy="44450"/>
            </a:xfrm>
            <a:custGeom>
              <a:avLst/>
              <a:gdLst/>
              <a:ahLst/>
              <a:cxnLst/>
              <a:rect l="0" t="0" r="0" b="0"/>
              <a:pathLst>
                <a:path w="574" h="301" extrusionOk="0">
                  <a:moveTo>
                    <a:pt x="152" y="0"/>
                  </a:moveTo>
                  <a:lnTo>
                    <a:pt x="475" y="0"/>
                  </a:lnTo>
                  <a:lnTo>
                    <a:pt x="492" y="78"/>
                  </a:lnTo>
                  <a:lnTo>
                    <a:pt x="515" y="154"/>
                  </a:lnTo>
                  <a:lnTo>
                    <a:pt x="542" y="229"/>
                  </a:lnTo>
                  <a:lnTo>
                    <a:pt x="574" y="301"/>
                  </a:lnTo>
                  <a:lnTo>
                    <a:pt x="152" y="301"/>
                  </a:lnTo>
                  <a:lnTo>
                    <a:pt x="121" y="298"/>
                  </a:lnTo>
                  <a:lnTo>
                    <a:pt x="93" y="288"/>
                  </a:lnTo>
                  <a:lnTo>
                    <a:pt x="67" y="275"/>
                  </a:lnTo>
                  <a:lnTo>
                    <a:pt x="45" y="256"/>
                  </a:lnTo>
                  <a:lnTo>
                    <a:pt x="26" y="234"/>
                  </a:lnTo>
                  <a:lnTo>
                    <a:pt x="13" y="208"/>
                  </a:lnTo>
                  <a:lnTo>
                    <a:pt x="3" y="180"/>
                  </a:lnTo>
                  <a:lnTo>
                    <a:pt x="0" y="150"/>
                  </a:lnTo>
                  <a:lnTo>
                    <a:pt x="3" y="120"/>
                  </a:lnTo>
                  <a:lnTo>
                    <a:pt x="13" y="92"/>
                  </a:lnTo>
                  <a:lnTo>
                    <a:pt x="26" y="66"/>
                  </a:lnTo>
                  <a:lnTo>
                    <a:pt x="45" y="44"/>
                  </a:lnTo>
                  <a:lnTo>
                    <a:pt x="67" y="25"/>
                  </a:lnTo>
                  <a:lnTo>
                    <a:pt x="93" y="12"/>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0" name="Shape 10230"/>
            <p:cNvSpPr/>
            <p:nvPr/>
          </p:nvSpPr>
          <p:spPr>
            <a:xfrm>
              <a:off x="5783263" y="4130675"/>
              <a:ext cx="84138" cy="44450"/>
            </a:xfrm>
            <a:custGeom>
              <a:avLst/>
              <a:gdLst/>
              <a:ahLst/>
              <a:cxnLst/>
              <a:rect l="0" t="0" r="0" b="0"/>
              <a:pathLst>
                <a:path w="586" h="302" extrusionOk="0">
                  <a:moveTo>
                    <a:pt x="152" y="0"/>
                  </a:moveTo>
                  <a:lnTo>
                    <a:pt x="586" y="0"/>
                  </a:lnTo>
                  <a:lnTo>
                    <a:pt x="552" y="72"/>
                  </a:lnTo>
                  <a:lnTo>
                    <a:pt x="522" y="147"/>
                  </a:lnTo>
                  <a:lnTo>
                    <a:pt x="498" y="223"/>
                  </a:lnTo>
                  <a:lnTo>
                    <a:pt x="479" y="302"/>
                  </a:lnTo>
                  <a:lnTo>
                    <a:pt x="152" y="302"/>
                  </a:lnTo>
                  <a:lnTo>
                    <a:pt x="121" y="299"/>
                  </a:lnTo>
                  <a:lnTo>
                    <a:pt x="93" y="289"/>
                  </a:lnTo>
                  <a:lnTo>
                    <a:pt x="67" y="276"/>
                  </a:lnTo>
                  <a:lnTo>
                    <a:pt x="45" y="257"/>
                  </a:lnTo>
                  <a:lnTo>
                    <a:pt x="26" y="235"/>
                  </a:lnTo>
                  <a:lnTo>
                    <a:pt x="13" y="209"/>
                  </a:lnTo>
                  <a:lnTo>
                    <a:pt x="3" y="181"/>
                  </a:lnTo>
                  <a:lnTo>
                    <a:pt x="0" y="151"/>
                  </a:lnTo>
                  <a:lnTo>
                    <a:pt x="3" y="121"/>
                  </a:lnTo>
                  <a:lnTo>
                    <a:pt x="13" y="93"/>
                  </a:lnTo>
                  <a:lnTo>
                    <a:pt x="26" y="67"/>
                  </a:lnTo>
                  <a:lnTo>
                    <a:pt x="45" y="45"/>
                  </a:lnTo>
                  <a:lnTo>
                    <a:pt x="67" y="26"/>
                  </a:lnTo>
                  <a:lnTo>
                    <a:pt x="93" y="13"/>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1" name="Shape 10231"/>
            <p:cNvSpPr/>
            <p:nvPr/>
          </p:nvSpPr>
          <p:spPr>
            <a:xfrm>
              <a:off x="5783263" y="4076700"/>
              <a:ext cx="128588" cy="42863"/>
            </a:xfrm>
            <a:custGeom>
              <a:avLst/>
              <a:gdLst/>
              <a:ahLst/>
              <a:cxnLst/>
              <a:rect l="0" t="0" r="0" b="0"/>
              <a:pathLst>
                <a:path w="888" h="300" extrusionOk="0">
                  <a:moveTo>
                    <a:pt x="152" y="0"/>
                  </a:moveTo>
                  <a:lnTo>
                    <a:pt x="888" y="0"/>
                  </a:lnTo>
                  <a:lnTo>
                    <a:pt x="829" y="53"/>
                  </a:lnTo>
                  <a:lnTo>
                    <a:pt x="774" y="110"/>
                  </a:lnTo>
                  <a:lnTo>
                    <a:pt x="721" y="170"/>
                  </a:lnTo>
                  <a:lnTo>
                    <a:pt x="674" y="234"/>
                  </a:lnTo>
                  <a:lnTo>
                    <a:pt x="630" y="300"/>
                  </a:lnTo>
                  <a:lnTo>
                    <a:pt x="152" y="300"/>
                  </a:lnTo>
                  <a:lnTo>
                    <a:pt x="121" y="297"/>
                  </a:lnTo>
                  <a:lnTo>
                    <a:pt x="93" y="289"/>
                  </a:lnTo>
                  <a:lnTo>
                    <a:pt x="67" y="274"/>
                  </a:lnTo>
                  <a:lnTo>
                    <a:pt x="45" y="256"/>
                  </a:lnTo>
                  <a:lnTo>
                    <a:pt x="26" y="234"/>
                  </a:lnTo>
                  <a:lnTo>
                    <a:pt x="13" y="209"/>
                  </a:lnTo>
                  <a:lnTo>
                    <a:pt x="3" y="179"/>
                  </a:lnTo>
                  <a:lnTo>
                    <a:pt x="0" y="149"/>
                  </a:lnTo>
                  <a:lnTo>
                    <a:pt x="3" y="119"/>
                  </a:lnTo>
                  <a:lnTo>
                    <a:pt x="13" y="91"/>
                  </a:lnTo>
                  <a:lnTo>
                    <a:pt x="26" y="66"/>
                  </a:lnTo>
                  <a:lnTo>
                    <a:pt x="45" y="43"/>
                  </a:lnTo>
                  <a:lnTo>
                    <a:pt x="67" y="26"/>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2" name="Shape 10232"/>
            <p:cNvSpPr/>
            <p:nvPr/>
          </p:nvSpPr>
          <p:spPr>
            <a:xfrm>
              <a:off x="5783263" y="4295775"/>
              <a:ext cx="123825" cy="42863"/>
            </a:xfrm>
            <a:custGeom>
              <a:avLst/>
              <a:gdLst/>
              <a:ahLst/>
              <a:cxnLst/>
              <a:rect l="0" t="0" r="0" b="0"/>
              <a:pathLst>
                <a:path w="861" h="300" extrusionOk="0">
                  <a:moveTo>
                    <a:pt x="152" y="0"/>
                  </a:moveTo>
                  <a:lnTo>
                    <a:pt x="615" y="0"/>
                  </a:lnTo>
                  <a:lnTo>
                    <a:pt x="655" y="66"/>
                  </a:lnTo>
                  <a:lnTo>
                    <a:pt x="701" y="130"/>
                  </a:lnTo>
                  <a:lnTo>
                    <a:pt x="751" y="190"/>
                  </a:lnTo>
                  <a:lnTo>
                    <a:pt x="804" y="247"/>
                  </a:lnTo>
                  <a:lnTo>
                    <a:pt x="861" y="300"/>
                  </a:lnTo>
                  <a:lnTo>
                    <a:pt x="152" y="300"/>
                  </a:lnTo>
                  <a:lnTo>
                    <a:pt x="121" y="297"/>
                  </a:lnTo>
                  <a:lnTo>
                    <a:pt x="93" y="289"/>
                  </a:lnTo>
                  <a:lnTo>
                    <a:pt x="67" y="275"/>
                  </a:lnTo>
                  <a:lnTo>
                    <a:pt x="45" y="257"/>
                  </a:lnTo>
                  <a:lnTo>
                    <a:pt x="26" y="235"/>
                  </a:lnTo>
                  <a:lnTo>
                    <a:pt x="13" y="209"/>
                  </a:lnTo>
                  <a:lnTo>
                    <a:pt x="3" y="181"/>
                  </a:lnTo>
                  <a:lnTo>
                    <a:pt x="0" y="151"/>
                  </a:lnTo>
                  <a:lnTo>
                    <a:pt x="3" y="119"/>
                  </a:lnTo>
                  <a:lnTo>
                    <a:pt x="13" y="91"/>
                  </a:lnTo>
                  <a:lnTo>
                    <a:pt x="26" y="66"/>
                  </a:lnTo>
                  <a:lnTo>
                    <a:pt x="45" y="44"/>
                  </a:lnTo>
                  <a:lnTo>
                    <a:pt x="67" y="26"/>
                  </a:lnTo>
                  <a:lnTo>
                    <a:pt x="93" y="11"/>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3" name="Shape 10233"/>
            <p:cNvSpPr/>
            <p:nvPr/>
          </p:nvSpPr>
          <p:spPr>
            <a:xfrm>
              <a:off x="5783263" y="4349750"/>
              <a:ext cx="203200" cy="44450"/>
            </a:xfrm>
            <a:custGeom>
              <a:avLst/>
              <a:gdLst/>
              <a:ahLst/>
              <a:cxnLst/>
              <a:rect l="0" t="0" r="0" b="0"/>
              <a:pathLst>
                <a:path w="1414" h="301" extrusionOk="0">
                  <a:moveTo>
                    <a:pt x="152" y="0"/>
                  </a:moveTo>
                  <a:lnTo>
                    <a:pt x="958" y="0"/>
                  </a:lnTo>
                  <a:lnTo>
                    <a:pt x="1027" y="46"/>
                  </a:lnTo>
                  <a:lnTo>
                    <a:pt x="1099" y="88"/>
                  </a:lnTo>
                  <a:lnTo>
                    <a:pt x="1174" y="124"/>
                  </a:lnTo>
                  <a:lnTo>
                    <a:pt x="1251" y="155"/>
                  </a:lnTo>
                  <a:lnTo>
                    <a:pt x="1332" y="181"/>
                  </a:lnTo>
                  <a:lnTo>
                    <a:pt x="1414" y="202"/>
                  </a:lnTo>
                  <a:lnTo>
                    <a:pt x="1403" y="226"/>
                  </a:lnTo>
                  <a:lnTo>
                    <a:pt x="1388" y="247"/>
                  </a:lnTo>
                  <a:lnTo>
                    <a:pt x="1370" y="266"/>
                  </a:lnTo>
                  <a:lnTo>
                    <a:pt x="1349" y="280"/>
                  </a:lnTo>
                  <a:lnTo>
                    <a:pt x="1325" y="292"/>
                  </a:lnTo>
                  <a:lnTo>
                    <a:pt x="1300" y="299"/>
                  </a:lnTo>
                  <a:lnTo>
                    <a:pt x="1273" y="301"/>
                  </a:lnTo>
                  <a:lnTo>
                    <a:pt x="152" y="301"/>
                  </a:lnTo>
                  <a:lnTo>
                    <a:pt x="121" y="298"/>
                  </a:lnTo>
                  <a:lnTo>
                    <a:pt x="93" y="290"/>
                  </a:lnTo>
                  <a:lnTo>
                    <a:pt x="67" y="275"/>
                  </a:lnTo>
                  <a:lnTo>
                    <a:pt x="45" y="257"/>
                  </a:lnTo>
                  <a:lnTo>
                    <a:pt x="26" y="234"/>
                  </a:lnTo>
                  <a:lnTo>
                    <a:pt x="13" y="210"/>
                  </a:lnTo>
                  <a:lnTo>
                    <a:pt x="3" y="180"/>
                  </a:lnTo>
                  <a:lnTo>
                    <a:pt x="0" y="150"/>
                  </a:lnTo>
                  <a:lnTo>
                    <a:pt x="3" y="120"/>
                  </a:lnTo>
                  <a:lnTo>
                    <a:pt x="13" y="92"/>
                  </a:lnTo>
                  <a:lnTo>
                    <a:pt x="26" y="66"/>
                  </a:lnTo>
                  <a:lnTo>
                    <a:pt x="45" y="44"/>
                  </a:lnTo>
                  <a:lnTo>
                    <a:pt x="67" y="25"/>
                  </a:lnTo>
                  <a:lnTo>
                    <a:pt x="93" y="12"/>
                  </a:lnTo>
                  <a:lnTo>
                    <a:pt x="121" y="4"/>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4" name="Shape 10234"/>
            <p:cNvSpPr/>
            <p:nvPr/>
          </p:nvSpPr>
          <p:spPr>
            <a:xfrm>
              <a:off x="5783263" y="4405313"/>
              <a:ext cx="204788" cy="42863"/>
            </a:xfrm>
            <a:custGeom>
              <a:avLst/>
              <a:gdLst/>
              <a:ahLst/>
              <a:cxnLst/>
              <a:rect l="0" t="0" r="0" b="0"/>
              <a:pathLst>
                <a:path w="1424" h="302" extrusionOk="0">
                  <a:moveTo>
                    <a:pt x="152" y="0"/>
                  </a:moveTo>
                  <a:lnTo>
                    <a:pt x="1273" y="0"/>
                  </a:lnTo>
                  <a:lnTo>
                    <a:pt x="1303" y="3"/>
                  </a:lnTo>
                  <a:lnTo>
                    <a:pt x="1332" y="13"/>
                  </a:lnTo>
                  <a:lnTo>
                    <a:pt x="1357" y="26"/>
                  </a:lnTo>
                  <a:lnTo>
                    <a:pt x="1380" y="45"/>
                  </a:lnTo>
                  <a:lnTo>
                    <a:pt x="1398" y="67"/>
                  </a:lnTo>
                  <a:lnTo>
                    <a:pt x="1412" y="92"/>
                  </a:lnTo>
                  <a:lnTo>
                    <a:pt x="1421" y="121"/>
                  </a:lnTo>
                  <a:lnTo>
                    <a:pt x="1424" y="151"/>
                  </a:lnTo>
                  <a:lnTo>
                    <a:pt x="1421" y="181"/>
                  </a:lnTo>
                  <a:lnTo>
                    <a:pt x="1412" y="209"/>
                  </a:lnTo>
                  <a:lnTo>
                    <a:pt x="1398" y="235"/>
                  </a:lnTo>
                  <a:lnTo>
                    <a:pt x="1380" y="257"/>
                  </a:lnTo>
                  <a:lnTo>
                    <a:pt x="1357" y="276"/>
                  </a:lnTo>
                  <a:lnTo>
                    <a:pt x="1332" y="289"/>
                  </a:lnTo>
                  <a:lnTo>
                    <a:pt x="1303" y="299"/>
                  </a:lnTo>
                  <a:lnTo>
                    <a:pt x="1273" y="302"/>
                  </a:lnTo>
                  <a:lnTo>
                    <a:pt x="152" y="302"/>
                  </a:lnTo>
                  <a:lnTo>
                    <a:pt x="121" y="299"/>
                  </a:lnTo>
                  <a:lnTo>
                    <a:pt x="93" y="289"/>
                  </a:lnTo>
                  <a:lnTo>
                    <a:pt x="67" y="276"/>
                  </a:lnTo>
                  <a:lnTo>
                    <a:pt x="45" y="257"/>
                  </a:lnTo>
                  <a:lnTo>
                    <a:pt x="26" y="235"/>
                  </a:lnTo>
                  <a:lnTo>
                    <a:pt x="13" y="209"/>
                  </a:lnTo>
                  <a:lnTo>
                    <a:pt x="3" y="181"/>
                  </a:lnTo>
                  <a:lnTo>
                    <a:pt x="0" y="151"/>
                  </a:lnTo>
                  <a:lnTo>
                    <a:pt x="3" y="121"/>
                  </a:lnTo>
                  <a:lnTo>
                    <a:pt x="13" y="92"/>
                  </a:lnTo>
                  <a:lnTo>
                    <a:pt x="26" y="67"/>
                  </a:lnTo>
                  <a:lnTo>
                    <a:pt x="45" y="45"/>
                  </a:lnTo>
                  <a:lnTo>
                    <a:pt x="67" y="26"/>
                  </a:lnTo>
                  <a:lnTo>
                    <a:pt x="93" y="13"/>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5" name="Shape 10235"/>
            <p:cNvSpPr/>
            <p:nvPr/>
          </p:nvSpPr>
          <p:spPr>
            <a:xfrm>
              <a:off x="5870576" y="4057650"/>
              <a:ext cx="306388" cy="303213"/>
            </a:xfrm>
            <a:custGeom>
              <a:avLst/>
              <a:gdLst/>
              <a:ahLst/>
              <a:cxnLst/>
              <a:rect l="0" t="0" r="0" b="0"/>
              <a:pathLst>
                <a:path w="2119" h="2106" extrusionOk="0">
                  <a:moveTo>
                    <a:pt x="1060" y="301"/>
                  </a:moveTo>
                  <a:lnTo>
                    <a:pt x="991" y="304"/>
                  </a:lnTo>
                  <a:lnTo>
                    <a:pt x="924" y="314"/>
                  </a:lnTo>
                  <a:lnTo>
                    <a:pt x="859" y="328"/>
                  </a:lnTo>
                  <a:lnTo>
                    <a:pt x="796" y="349"/>
                  </a:lnTo>
                  <a:lnTo>
                    <a:pt x="735" y="374"/>
                  </a:lnTo>
                  <a:lnTo>
                    <a:pt x="678" y="404"/>
                  </a:lnTo>
                  <a:lnTo>
                    <a:pt x="623" y="439"/>
                  </a:lnTo>
                  <a:lnTo>
                    <a:pt x="573" y="479"/>
                  </a:lnTo>
                  <a:lnTo>
                    <a:pt x="525" y="523"/>
                  </a:lnTo>
                  <a:lnTo>
                    <a:pt x="481" y="569"/>
                  </a:lnTo>
                  <a:lnTo>
                    <a:pt x="441" y="620"/>
                  </a:lnTo>
                  <a:lnTo>
                    <a:pt x="406" y="674"/>
                  </a:lnTo>
                  <a:lnTo>
                    <a:pt x="376" y="732"/>
                  </a:lnTo>
                  <a:lnTo>
                    <a:pt x="350" y="792"/>
                  </a:lnTo>
                  <a:lnTo>
                    <a:pt x="330" y="854"/>
                  </a:lnTo>
                  <a:lnTo>
                    <a:pt x="315" y="919"/>
                  </a:lnTo>
                  <a:lnTo>
                    <a:pt x="306" y="985"/>
                  </a:lnTo>
                  <a:lnTo>
                    <a:pt x="303" y="1054"/>
                  </a:lnTo>
                  <a:lnTo>
                    <a:pt x="306" y="1122"/>
                  </a:lnTo>
                  <a:lnTo>
                    <a:pt x="315" y="1188"/>
                  </a:lnTo>
                  <a:lnTo>
                    <a:pt x="330" y="1254"/>
                  </a:lnTo>
                  <a:lnTo>
                    <a:pt x="350" y="1316"/>
                  </a:lnTo>
                  <a:lnTo>
                    <a:pt x="376" y="1375"/>
                  </a:lnTo>
                  <a:lnTo>
                    <a:pt x="406" y="1433"/>
                  </a:lnTo>
                  <a:lnTo>
                    <a:pt x="441" y="1487"/>
                  </a:lnTo>
                  <a:lnTo>
                    <a:pt x="481" y="1538"/>
                  </a:lnTo>
                  <a:lnTo>
                    <a:pt x="525" y="1585"/>
                  </a:lnTo>
                  <a:lnTo>
                    <a:pt x="573" y="1628"/>
                  </a:lnTo>
                  <a:lnTo>
                    <a:pt x="623" y="1668"/>
                  </a:lnTo>
                  <a:lnTo>
                    <a:pt x="678" y="1703"/>
                  </a:lnTo>
                  <a:lnTo>
                    <a:pt x="735" y="1733"/>
                  </a:lnTo>
                  <a:lnTo>
                    <a:pt x="796" y="1758"/>
                  </a:lnTo>
                  <a:lnTo>
                    <a:pt x="859" y="1779"/>
                  </a:lnTo>
                  <a:lnTo>
                    <a:pt x="924" y="1793"/>
                  </a:lnTo>
                  <a:lnTo>
                    <a:pt x="991" y="1803"/>
                  </a:lnTo>
                  <a:lnTo>
                    <a:pt x="1060" y="1806"/>
                  </a:lnTo>
                  <a:lnTo>
                    <a:pt x="1129" y="1803"/>
                  </a:lnTo>
                  <a:lnTo>
                    <a:pt x="1196" y="1793"/>
                  </a:lnTo>
                  <a:lnTo>
                    <a:pt x="1261" y="1779"/>
                  </a:lnTo>
                  <a:lnTo>
                    <a:pt x="1324" y="1758"/>
                  </a:lnTo>
                  <a:lnTo>
                    <a:pt x="1384" y="1733"/>
                  </a:lnTo>
                  <a:lnTo>
                    <a:pt x="1442" y="1703"/>
                  </a:lnTo>
                  <a:lnTo>
                    <a:pt x="1496" y="1668"/>
                  </a:lnTo>
                  <a:lnTo>
                    <a:pt x="1548" y="1628"/>
                  </a:lnTo>
                  <a:lnTo>
                    <a:pt x="1595" y="1585"/>
                  </a:lnTo>
                  <a:lnTo>
                    <a:pt x="1639" y="1538"/>
                  </a:lnTo>
                  <a:lnTo>
                    <a:pt x="1678" y="1487"/>
                  </a:lnTo>
                  <a:lnTo>
                    <a:pt x="1713" y="1433"/>
                  </a:lnTo>
                  <a:lnTo>
                    <a:pt x="1743" y="1375"/>
                  </a:lnTo>
                  <a:lnTo>
                    <a:pt x="1770" y="1316"/>
                  </a:lnTo>
                  <a:lnTo>
                    <a:pt x="1789" y="1254"/>
                  </a:lnTo>
                  <a:lnTo>
                    <a:pt x="1804" y="1188"/>
                  </a:lnTo>
                  <a:lnTo>
                    <a:pt x="1813" y="1122"/>
                  </a:lnTo>
                  <a:lnTo>
                    <a:pt x="1817" y="1054"/>
                  </a:lnTo>
                  <a:lnTo>
                    <a:pt x="1813" y="985"/>
                  </a:lnTo>
                  <a:lnTo>
                    <a:pt x="1804" y="919"/>
                  </a:lnTo>
                  <a:lnTo>
                    <a:pt x="1789" y="854"/>
                  </a:lnTo>
                  <a:lnTo>
                    <a:pt x="1770" y="792"/>
                  </a:lnTo>
                  <a:lnTo>
                    <a:pt x="1743" y="732"/>
                  </a:lnTo>
                  <a:lnTo>
                    <a:pt x="1713" y="674"/>
                  </a:lnTo>
                  <a:lnTo>
                    <a:pt x="1678" y="620"/>
                  </a:lnTo>
                  <a:lnTo>
                    <a:pt x="1639" y="569"/>
                  </a:lnTo>
                  <a:lnTo>
                    <a:pt x="1595" y="523"/>
                  </a:lnTo>
                  <a:lnTo>
                    <a:pt x="1548" y="479"/>
                  </a:lnTo>
                  <a:lnTo>
                    <a:pt x="1496" y="439"/>
                  </a:lnTo>
                  <a:lnTo>
                    <a:pt x="1442" y="404"/>
                  </a:lnTo>
                  <a:lnTo>
                    <a:pt x="1384" y="374"/>
                  </a:lnTo>
                  <a:lnTo>
                    <a:pt x="1324" y="349"/>
                  </a:lnTo>
                  <a:lnTo>
                    <a:pt x="1261" y="328"/>
                  </a:lnTo>
                  <a:lnTo>
                    <a:pt x="1196" y="314"/>
                  </a:lnTo>
                  <a:lnTo>
                    <a:pt x="1129" y="304"/>
                  </a:lnTo>
                  <a:lnTo>
                    <a:pt x="1060" y="301"/>
                  </a:lnTo>
                  <a:close/>
                  <a:moveTo>
                    <a:pt x="1060" y="0"/>
                  </a:moveTo>
                  <a:lnTo>
                    <a:pt x="1142" y="4"/>
                  </a:lnTo>
                  <a:lnTo>
                    <a:pt x="1224" y="13"/>
                  </a:lnTo>
                  <a:lnTo>
                    <a:pt x="1303" y="29"/>
                  </a:lnTo>
                  <a:lnTo>
                    <a:pt x="1379" y="49"/>
                  </a:lnTo>
                  <a:lnTo>
                    <a:pt x="1453" y="76"/>
                  </a:lnTo>
                  <a:lnTo>
                    <a:pt x="1526" y="108"/>
                  </a:lnTo>
                  <a:lnTo>
                    <a:pt x="1595" y="145"/>
                  </a:lnTo>
                  <a:lnTo>
                    <a:pt x="1660" y="187"/>
                  </a:lnTo>
                  <a:lnTo>
                    <a:pt x="1722" y="232"/>
                  </a:lnTo>
                  <a:lnTo>
                    <a:pt x="1781" y="282"/>
                  </a:lnTo>
                  <a:lnTo>
                    <a:pt x="1835" y="337"/>
                  </a:lnTo>
                  <a:lnTo>
                    <a:pt x="1887" y="396"/>
                  </a:lnTo>
                  <a:lnTo>
                    <a:pt x="1933" y="457"/>
                  </a:lnTo>
                  <a:lnTo>
                    <a:pt x="1975" y="523"/>
                  </a:lnTo>
                  <a:lnTo>
                    <a:pt x="2011" y="591"/>
                  </a:lnTo>
                  <a:lnTo>
                    <a:pt x="2044" y="662"/>
                  </a:lnTo>
                  <a:lnTo>
                    <a:pt x="2070" y="736"/>
                  </a:lnTo>
                  <a:lnTo>
                    <a:pt x="2091" y="813"/>
                  </a:lnTo>
                  <a:lnTo>
                    <a:pt x="2107" y="891"/>
                  </a:lnTo>
                  <a:lnTo>
                    <a:pt x="2116" y="972"/>
                  </a:lnTo>
                  <a:lnTo>
                    <a:pt x="2119" y="1054"/>
                  </a:lnTo>
                  <a:lnTo>
                    <a:pt x="2116" y="1136"/>
                  </a:lnTo>
                  <a:lnTo>
                    <a:pt x="2107" y="1216"/>
                  </a:lnTo>
                  <a:lnTo>
                    <a:pt x="2091" y="1295"/>
                  </a:lnTo>
                  <a:lnTo>
                    <a:pt x="2070" y="1371"/>
                  </a:lnTo>
                  <a:lnTo>
                    <a:pt x="2044" y="1445"/>
                  </a:lnTo>
                  <a:lnTo>
                    <a:pt x="2011" y="1516"/>
                  </a:lnTo>
                  <a:lnTo>
                    <a:pt x="1975" y="1584"/>
                  </a:lnTo>
                  <a:lnTo>
                    <a:pt x="1933" y="1650"/>
                  </a:lnTo>
                  <a:lnTo>
                    <a:pt x="1887" y="1711"/>
                  </a:lnTo>
                  <a:lnTo>
                    <a:pt x="1835" y="1770"/>
                  </a:lnTo>
                  <a:lnTo>
                    <a:pt x="1781" y="1825"/>
                  </a:lnTo>
                  <a:lnTo>
                    <a:pt x="1722" y="1875"/>
                  </a:lnTo>
                  <a:lnTo>
                    <a:pt x="1660" y="1921"/>
                  </a:lnTo>
                  <a:lnTo>
                    <a:pt x="1595" y="1962"/>
                  </a:lnTo>
                  <a:lnTo>
                    <a:pt x="1526" y="1999"/>
                  </a:lnTo>
                  <a:lnTo>
                    <a:pt x="1453" y="2031"/>
                  </a:lnTo>
                  <a:lnTo>
                    <a:pt x="1379" y="2058"/>
                  </a:lnTo>
                  <a:lnTo>
                    <a:pt x="1303" y="2078"/>
                  </a:lnTo>
                  <a:lnTo>
                    <a:pt x="1224" y="2094"/>
                  </a:lnTo>
                  <a:lnTo>
                    <a:pt x="1142" y="2103"/>
                  </a:lnTo>
                  <a:lnTo>
                    <a:pt x="1060" y="2106"/>
                  </a:lnTo>
                  <a:lnTo>
                    <a:pt x="977" y="2103"/>
                  </a:lnTo>
                  <a:lnTo>
                    <a:pt x="896" y="2094"/>
                  </a:lnTo>
                  <a:lnTo>
                    <a:pt x="817" y="2078"/>
                  </a:lnTo>
                  <a:lnTo>
                    <a:pt x="740" y="2058"/>
                  </a:lnTo>
                  <a:lnTo>
                    <a:pt x="666" y="2031"/>
                  </a:lnTo>
                  <a:lnTo>
                    <a:pt x="594" y="1999"/>
                  </a:lnTo>
                  <a:lnTo>
                    <a:pt x="526" y="1962"/>
                  </a:lnTo>
                  <a:lnTo>
                    <a:pt x="460" y="1921"/>
                  </a:lnTo>
                  <a:lnTo>
                    <a:pt x="397" y="1875"/>
                  </a:lnTo>
                  <a:lnTo>
                    <a:pt x="338" y="1825"/>
                  </a:lnTo>
                  <a:lnTo>
                    <a:pt x="284" y="1770"/>
                  </a:lnTo>
                  <a:lnTo>
                    <a:pt x="233" y="1711"/>
                  </a:lnTo>
                  <a:lnTo>
                    <a:pt x="187" y="1650"/>
                  </a:lnTo>
                  <a:lnTo>
                    <a:pt x="145" y="1584"/>
                  </a:lnTo>
                  <a:lnTo>
                    <a:pt x="108" y="1516"/>
                  </a:lnTo>
                  <a:lnTo>
                    <a:pt x="76" y="1445"/>
                  </a:lnTo>
                  <a:lnTo>
                    <a:pt x="49" y="1371"/>
                  </a:lnTo>
                  <a:lnTo>
                    <a:pt x="28" y="1295"/>
                  </a:lnTo>
                  <a:lnTo>
                    <a:pt x="13" y="1216"/>
                  </a:lnTo>
                  <a:lnTo>
                    <a:pt x="3" y="1136"/>
                  </a:lnTo>
                  <a:lnTo>
                    <a:pt x="0" y="1054"/>
                  </a:lnTo>
                  <a:lnTo>
                    <a:pt x="3" y="972"/>
                  </a:lnTo>
                  <a:lnTo>
                    <a:pt x="13" y="891"/>
                  </a:lnTo>
                  <a:lnTo>
                    <a:pt x="28" y="813"/>
                  </a:lnTo>
                  <a:lnTo>
                    <a:pt x="49" y="736"/>
                  </a:lnTo>
                  <a:lnTo>
                    <a:pt x="76" y="662"/>
                  </a:lnTo>
                  <a:lnTo>
                    <a:pt x="108" y="591"/>
                  </a:lnTo>
                  <a:lnTo>
                    <a:pt x="145" y="523"/>
                  </a:lnTo>
                  <a:lnTo>
                    <a:pt x="187" y="457"/>
                  </a:lnTo>
                  <a:lnTo>
                    <a:pt x="233" y="396"/>
                  </a:lnTo>
                  <a:lnTo>
                    <a:pt x="284" y="337"/>
                  </a:lnTo>
                  <a:lnTo>
                    <a:pt x="338" y="282"/>
                  </a:lnTo>
                  <a:lnTo>
                    <a:pt x="397" y="232"/>
                  </a:lnTo>
                  <a:lnTo>
                    <a:pt x="460" y="187"/>
                  </a:lnTo>
                  <a:lnTo>
                    <a:pt x="526" y="145"/>
                  </a:lnTo>
                  <a:lnTo>
                    <a:pt x="594" y="108"/>
                  </a:lnTo>
                  <a:lnTo>
                    <a:pt x="666" y="76"/>
                  </a:lnTo>
                  <a:lnTo>
                    <a:pt x="740" y="49"/>
                  </a:lnTo>
                  <a:lnTo>
                    <a:pt x="817" y="29"/>
                  </a:lnTo>
                  <a:lnTo>
                    <a:pt x="896" y="13"/>
                  </a:lnTo>
                  <a:lnTo>
                    <a:pt x="977" y="4"/>
                  </a:lnTo>
                  <a:lnTo>
                    <a:pt x="10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6" name="Shape 10236"/>
            <p:cNvSpPr/>
            <p:nvPr/>
          </p:nvSpPr>
          <p:spPr>
            <a:xfrm>
              <a:off x="5967413" y="4119563"/>
              <a:ext cx="112713" cy="179388"/>
            </a:xfrm>
            <a:custGeom>
              <a:avLst/>
              <a:gdLst/>
              <a:ahLst/>
              <a:cxnLst/>
              <a:rect l="0" t="0" r="0" b="0"/>
              <a:pathLst>
                <a:path w="774" h="1241" extrusionOk="0">
                  <a:moveTo>
                    <a:pt x="431" y="699"/>
                  </a:moveTo>
                  <a:lnTo>
                    <a:pt x="431" y="970"/>
                  </a:lnTo>
                  <a:lnTo>
                    <a:pt x="456" y="967"/>
                  </a:lnTo>
                  <a:lnTo>
                    <a:pt x="480" y="963"/>
                  </a:lnTo>
                  <a:lnTo>
                    <a:pt x="504" y="956"/>
                  </a:lnTo>
                  <a:lnTo>
                    <a:pt x="526" y="947"/>
                  </a:lnTo>
                  <a:lnTo>
                    <a:pt x="547" y="935"/>
                  </a:lnTo>
                  <a:lnTo>
                    <a:pt x="565" y="921"/>
                  </a:lnTo>
                  <a:lnTo>
                    <a:pt x="579" y="904"/>
                  </a:lnTo>
                  <a:lnTo>
                    <a:pt x="591" y="884"/>
                  </a:lnTo>
                  <a:lnTo>
                    <a:pt x="598" y="861"/>
                  </a:lnTo>
                  <a:lnTo>
                    <a:pt x="600" y="836"/>
                  </a:lnTo>
                  <a:lnTo>
                    <a:pt x="598" y="812"/>
                  </a:lnTo>
                  <a:lnTo>
                    <a:pt x="592" y="792"/>
                  </a:lnTo>
                  <a:lnTo>
                    <a:pt x="581" y="774"/>
                  </a:lnTo>
                  <a:lnTo>
                    <a:pt x="568" y="758"/>
                  </a:lnTo>
                  <a:lnTo>
                    <a:pt x="552" y="745"/>
                  </a:lnTo>
                  <a:lnTo>
                    <a:pt x="534" y="733"/>
                  </a:lnTo>
                  <a:lnTo>
                    <a:pt x="514" y="724"/>
                  </a:lnTo>
                  <a:lnTo>
                    <a:pt x="493" y="717"/>
                  </a:lnTo>
                  <a:lnTo>
                    <a:pt x="473" y="709"/>
                  </a:lnTo>
                  <a:lnTo>
                    <a:pt x="452" y="704"/>
                  </a:lnTo>
                  <a:lnTo>
                    <a:pt x="431" y="699"/>
                  </a:lnTo>
                  <a:close/>
                  <a:moveTo>
                    <a:pt x="348" y="259"/>
                  </a:moveTo>
                  <a:lnTo>
                    <a:pt x="314" y="262"/>
                  </a:lnTo>
                  <a:lnTo>
                    <a:pt x="284" y="271"/>
                  </a:lnTo>
                  <a:lnTo>
                    <a:pt x="258" y="282"/>
                  </a:lnTo>
                  <a:lnTo>
                    <a:pt x="236" y="297"/>
                  </a:lnTo>
                  <a:lnTo>
                    <a:pt x="218" y="313"/>
                  </a:lnTo>
                  <a:lnTo>
                    <a:pt x="205" y="333"/>
                  </a:lnTo>
                  <a:lnTo>
                    <a:pt x="196" y="354"/>
                  </a:lnTo>
                  <a:lnTo>
                    <a:pt x="194" y="376"/>
                  </a:lnTo>
                  <a:lnTo>
                    <a:pt x="196" y="399"/>
                  </a:lnTo>
                  <a:lnTo>
                    <a:pt x="203" y="421"/>
                  </a:lnTo>
                  <a:lnTo>
                    <a:pt x="215" y="441"/>
                  </a:lnTo>
                  <a:lnTo>
                    <a:pt x="233" y="458"/>
                  </a:lnTo>
                  <a:lnTo>
                    <a:pt x="254" y="472"/>
                  </a:lnTo>
                  <a:lnTo>
                    <a:pt x="281" y="485"/>
                  </a:lnTo>
                  <a:lnTo>
                    <a:pt x="312" y="495"/>
                  </a:lnTo>
                  <a:lnTo>
                    <a:pt x="348" y="505"/>
                  </a:lnTo>
                  <a:lnTo>
                    <a:pt x="348" y="259"/>
                  </a:lnTo>
                  <a:close/>
                  <a:moveTo>
                    <a:pt x="389" y="0"/>
                  </a:moveTo>
                  <a:lnTo>
                    <a:pt x="402" y="3"/>
                  </a:lnTo>
                  <a:lnTo>
                    <a:pt x="414" y="9"/>
                  </a:lnTo>
                  <a:lnTo>
                    <a:pt x="423" y="20"/>
                  </a:lnTo>
                  <a:lnTo>
                    <a:pt x="429" y="33"/>
                  </a:lnTo>
                  <a:lnTo>
                    <a:pt x="431" y="47"/>
                  </a:lnTo>
                  <a:lnTo>
                    <a:pt x="431" y="120"/>
                  </a:lnTo>
                  <a:lnTo>
                    <a:pt x="454" y="121"/>
                  </a:lnTo>
                  <a:lnTo>
                    <a:pt x="479" y="124"/>
                  </a:lnTo>
                  <a:lnTo>
                    <a:pt x="506" y="129"/>
                  </a:lnTo>
                  <a:lnTo>
                    <a:pt x="534" y="135"/>
                  </a:lnTo>
                  <a:lnTo>
                    <a:pt x="564" y="144"/>
                  </a:lnTo>
                  <a:lnTo>
                    <a:pt x="593" y="154"/>
                  </a:lnTo>
                  <a:lnTo>
                    <a:pt x="621" y="165"/>
                  </a:lnTo>
                  <a:lnTo>
                    <a:pt x="648" y="179"/>
                  </a:lnTo>
                  <a:lnTo>
                    <a:pt x="674" y="195"/>
                  </a:lnTo>
                  <a:lnTo>
                    <a:pt x="698" y="211"/>
                  </a:lnTo>
                  <a:lnTo>
                    <a:pt x="718" y="230"/>
                  </a:lnTo>
                  <a:lnTo>
                    <a:pt x="734" y="251"/>
                  </a:lnTo>
                  <a:lnTo>
                    <a:pt x="748" y="274"/>
                  </a:lnTo>
                  <a:lnTo>
                    <a:pt x="755" y="298"/>
                  </a:lnTo>
                  <a:lnTo>
                    <a:pt x="758" y="324"/>
                  </a:lnTo>
                  <a:lnTo>
                    <a:pt x="756" y="345"/>
                  </a:lnTo>
                  <a:lnTo>
                    <a:pt x="749" y="364"/>
                  </a:lnTo>
                  <a:lnTo>
                    <a:pt x="740" y="380"/>
                  </a:lnTo>
                  <a:lnTo>
                    <a:pt x="726" y="392"/>
                  </a:lnTo>
                  <a:lnTo>
                    <a:pt x="709" y="401"/>
                  </a:lnTo>
                  <a:lnTo>
                    <a:pt x="691" y="407"/>
                  </a:lnTo>
                  <a:lnTo>
                    <a:pt x="671" y="408"/>
                  </a:lnTo>
                  <a:lnTo>
                    <a:pt x="655" y="407"/>
                  </a:lnTo>
                  <a:lnTo>
                    <a:pt x="640" y="402"/>
                  </a:lnTo>
                  <a:lnTo>
                    <a:pt x="626" y="393"/>
                  </a:lnTo>
                  <a:lnTo>
                    <a:pt x="615" y="383"/>
                  </a:lnTo>
                  <a:lnTo>
                    <a:pt x="603" y="370"/>
                  </a:lnTo>
                  <a:lnTo>
                    <a:pt x="592" y="357"/>
                  </a:lnTo>
                  <a:lnTo>
                    <a:pt x="580" y="342"/>
                  </a:lnTo>
                  <a:lnTo>
                    <a:pt x="569" y="328"/>
                  </a:lnTo>
                  <a:lnTo>
                    <a:pt x="555" y="313"/>
                  </a:lnTo>
                  <a:lnTo>
                    <a:pt x="542" y="299"/>
                  </a:lnTo>
                  <a:lnTo>
                    <a:pt x="525" y="286"/>
                  </a:lnTo>
                  <a:lnTo>
                    <a:pt x="506" y="276"/>
                  </a:lnTo>
                  <a:lnTo>
                    <a:pt x="484" y="267"/>
                  </a:lnTo>
                  <a:lnTo>
                    <a:pt x="459" y="261"/>
                  </a:lnTo>
                  <a:lnTo>
                    <a:pt x="431" y="259"/>
                  </a:lnTo>
                  <a:lnTo>
                    <a:pt x="431" y="519"/>
                  </a:lnTo>
                  <a:lnTo>
                    <a:pt x="464" y="526"/>
                  </a:lnTo>
                  <a:lnTo>
                    <a:pt x="498" y="535"/>
                  </a:lnTo>
                  <a:lnTo>
                    <a:pt x="530" y="543"/>
                  </a:lnTo>
                  <a:lnTo>
                    <a:pt x="562" y="552"/>
                  </a:lnTo>
                  <a:lnTo>
                    <a:pt x="591" y="564"/>
                  </a:lnTo>
                  <a:lnTo>
                    <a:pt x="619" y="576"/>
                  </a:lnTo>
                  <a:lnTo>
                    <a:pt x="646" y="590"/>
                  </a:lnTo>
                  <a:lnTo>
                    <a:pt x="670" y="605"/>
                  </a:lnTo>
                  <a:lnTo>
                    <a:pt x="693" y="623"/>
                  </a:lnTo>
                  <a:lnTo>
                    <a:pt x="713" y="643"/>
                  </a:lnTo>
                  <a:lnTo>
                    <a:pt x="731" y="666"/>
                  </a:lnTo>
                  <a:lnTo>
                    <a:pt x="746" y="691"/>
                  </a:lnTo>
                  <a:lnTo>
                    <a:pt x="757" y="719"/>
                  </a:lnTo>
                  <a:lnTo>
                    <a:pt x="767" y="749"/>
                  </a:lnTo>
                  <a:lnTo>
                    <a:pt x="772" y="783"/>
                  </a:lnTo>
                  <a:lnTo>
                    <a:pt x="774" y="821"/>
                  </a:lnTo>
                  <a:lnTo>
                    <a:pt x="771" y="861"/>
                  </a:lnTo>
                  <a:lnTo>
                    <a:pt x="765" y="900"/>
                  </a:lnTo>
                  <a:lnTo>
                    <a:pt x="752" y="934"/>
                  </a:lnTo>
                  <a:lnTo>
                    <a:pt x="736" y="965"/>
                  </a:lnTo>
                  <a:lnTo>
                    <a:pt x="716" y="993"/>
                  </a:lnTo>
                  <a:lnTo>
                    <a:pt x="692" y="1018"/>
                  </a:lnTo>
                  <a:lnTo>
                    <a:pt x="665" y="1040"/>
                  </a:lnTo>
                  <a:lnTo>
                    <a:pt x="634" y="1059"/>
                  </a:lnTo>
                  <a:lnTo>
                    <a:pt x="599" y="1075"/>
                  </a:lnTo>
                  <a:lnTo>
                    <a:pt x="562" y="1088"/>
                  </a:lnTo>
                  <a:lnTo>
                    <a:pt x="521" y="1098"/>
                  </a:lnTo>
                  <a:lnTo>
                    <a:pt x="477" y="1106"/>
                  </a:lnTo>
                  <a:lnTo>
                    <a:pt x="431" y="1110"/>
                  </a:lnTo>
                  <a:lnTo>
                    <a:pt x="431" y="1194"/>
                  </a:lnTo>
                  <a:lnTo>
                    <a:pt x="429" y="1209"/>
                  </a:lnTo>
                  <a:lnTo>
                    <a:pt x="423" y="1221"/>
                  </a:lnTo>
                  <a:lnTo>
                    <a:pt x="414" y="1231"/>
                  </a:lnTo>
                  <a:lnTo>
                    <a:pt x="402" y="1239"/>
                  </a:lnTo>
                  <a:lnTo>
                    <a:pt x="389" y="1241"/>
                  </a:lnTo>
                  <a:lnTo>
                    <a:pt x="376" y="1239"/>
                  </a:lnTo>
                  <a:lnTo>
                    <a:pt x="365" y="1231"/>
                  </a:lnTo>
                  <a:lnTo>
                    <a:pt x="356" y="1221"/>
                  </a:lnTo>
                  <a:lnTo>
                    <a:pt x="350" y="1209"/>
                  </a:lnTo>
                  <a:lnTo>
                    <a:pt x="348" y="1194"/>
                  </a:lnTo>
                  <a:lnTo>
                    <a:pt x="348" y="1110"/>
                  </a:lnTo>
                  <a:lnTo>
                    <a:pt x="300" y="1107"/>
                  </a:lnTo>
                  <a:lnTo>
                    <a:pt x="256" y="1099"/>
                  </a:lnTo>
                  <a:lnTo>
                    <a:pt x="215" y="1090"/>
                  </a:lnTo>
                  <a:lnTo>
                    <a:pt x="177" y="1077"/>
                  </a:lnTo>
                  <a:lnTo>
                    <a:pt x="144" y="1061"/>
                  </a:lnTo>
                  <a:lnTo>
                    <a:pt x="113" y="1042"/>
                  </a:lnTo>
                  <a:lnTo>
                    <a:pt x="87" y="1022"/>
                  </a:lnTo>
                  <a:lnTo>
                    <a:pt x="64" y="1001"/>
                  </a:lnTo>
                  <a:lnTo>
                    <a:pt x="44" y="978"/>
                  </a:lnTo>
                  <a:lnTo>
                    <a:pt x="29" y="954"/>
                  </a:lnTo>
                  <a:lnTo>
                    <a:pt x="16" y="930"/>
                  </a:lnTo>
                  <a:lnTo>
                    <a:pt x="7" y="906"/>
                  </a:lnTo>
                  <a:lnTo>
                    <a:pt x="1" y="881"/>
                  </a:lnTo>
                  <a:lnTo>
                    <a:pt x="0" y="858"/>
                  </a:lnTo>
                  <a:lnTo>
                    <a:pt x="2" y="836"/>
                  </a:lnTo>
                  <a:lnTo>
                    <a:pt x="8" y="818"/>
                  </a:lnTo>
                  <a:lnTo>
                    <a:pt x="17" y="801"/>
                  </a:lnTo>
                  <a:lnTo>
                    <a:pt x="30" y="788"/>
                  </a:lnTo>
                  <a:lnTo>
                    <a:pt x="45" y="779"/>
                  </a:lnTo>
                  <a:lnTo>
                    <a:pt x="64" y="774"/>
                  </a:lnTo>
                  <a:lnTo>
                    <a:pt x="85" y="772"/>
                  </a:lnTo>
                  <a:lnTo>
                    <a:pt x="106" y="773"/>
                  </a:lnTo>
                  <a:lnTo>
                    <a:pt x="124" y="777"/>
                  </a:lnTo>
                  <a:lnTo>
                    <a:pt x="139" y="783"/>
                  </a:lnTo>
                  <a:lnTo>
                    <a:pt x="150" y="792"/>
                  </a:lnTo>
                  <a:lnTo>
                    <a:pt x="159" y="802"/>
                  </a:lnTo>
                  <a:lnTo>
                    <a:pt x="167" y="813"/>
                  </a:lnTo>
                  <a:lnTo>
                    <a:pt x="173" y="826"/>
                  </a:lnTo>
                  <a:lnTo>
                    <a:pt x="178" y="839"/>
                  </a:lnTo>
                  <a:lnTo>
                    <a:pt x="184" y="853"/>
                  </a:lnTo>
                  <a:lnTo>
                    <a:pt x="189" y="867"/>
                  </a:lnTo>
                  <a:lnTo>
                    <a:pt x="194" y="882"/>
                  </a:lnTo>
                  <a:lnTo>
                    <a:pt x="201" y="897"/>
                  </a:lnTo>
                  <a:lnTo>
                    <a:pt x="210" y="910"/>
                  </a:lnTo>
                  <a:lnTo>
                    <a:pt x="219" y="924"/>
                  </a:lnTo>
                  <a:lnTo>
                    <a:pt x="233" y="935"/>
                  </a:lnTo>
                  <a:lnTo>
                    <a:pt x="247" y="945"/>
                  </a:lnTo>
                  <a:lnTo>
                    <a:pt x="266" y="955"/>
                  </a:lnTo>
                  <a:lnTo>
                    <a:pt x="289" y="962"/>
                  </a:lnTo>
                  <a:lnTo>
                    <a:pt x="317" y="967"/>
                  </a:lnTo>
                  <a:lnTo>
                    <a:pt x="348" y="970"/>
                  </a:lnTo>
                  <a:lnTo>
                    <a:pt x="348" y="684"/>
                  </a:lnTo>
                  <a:lnTo>
                    <a:pt x="299" y="674"/>
                  </a:lnTo>
                  <a:lnTo>
                    <a:pt x="254" y="662"/>
                  </a:lnTo>
                  <a:lnTo>
                    <a:pt x="211" y="646"/>
                  </a:lnTo>
                  <a:lnTo>
                    <a:pt x="173" y="629"/>
                  </a:lnTo>
                  <a:lnTo>
                    <a:pt x="139" y="611"/>
                  </a:lnTo>
                  <a:lnTo>
                    <a:pt x="108" y="589"/>
                  </a:lnTo>
                  <a:lnTo>
                    <a:pt x="82" y="565"/>
                  </a:lnTo>
                  <a:lnTo>
                    <a:pt x="60" y="538"/>
                  </a:lnTo>
                  <a:lnTo>
                    <a:pt x="43" y="509"/>
                  </a:lnTo>
                  <a:lnTo>
                    <a:pt x="31" y="477"/>
                  </a:lnTo>
                  <a:lnTo>
                    <a:pt x="23" y="443"/>
                  </a:lnTo>
                  <a:lnTo>
                    <a:pt x="20" y="407"/>
                  </a:lnTo>
                  <a:lnTo>
                    <a:pt x="23" y="368"/>
                  </a:lnTo>
                  <a:lnTo>
                    <a:pt x="30" y="333"/>
                  </a:lnTo>
                  <a:lnTo>
                    <a:pt x="41" y="300"/>
                  </a:lnTo>
                  <a:lnTo>
                    <a:pt x="56" y="269"/>
                  </a:lnTo>
                  <a:lnTo>
                    <a:pt x="74" y="242"/>
                  </a:lnTo>
                  <a:lnTo>
                    <a:pt x="96" y="217"/>
                  </a:lnTo>
                  <a:lnTo>
                    <a:pt x="120" y="196"/>
                  </a:lnTo>
                  <a:lnTo>
                    <a:pt x="147" y="176"/>
                  </a:lnTo>
                  <a:lnTo>
                    <a:pt x="176" y="160"/>
                  </a:lnTo>
                  <a:lnTo>
                    <a:pt x="209" y="147"/>
                  </a:lnTo>
                  <a:lnTo>
                    <a:pt x="241" y="135"/>
                  </a:lnTo>
                  <a:lnTo>
                    <a:pt x="276" y="127"/>
                  </a:lnTo>
                  <a:lnTo>
                    <a:pt x="312" y="122"/>
                  </a:lnTo>
                  <a:lnTo>
                    <a:pt x="348" y="120"/>
                  </a:lnTo>
                  <a:lnTo>
                    <a:pt x="348" y="47"/>
                  </a:lnTo>
                  <a:lnTo>
                    <a:pt x="350" y="33"/>
                  </a:lnTo>
                  <a:lnTo>
                    <a:pt x="356" y="20"/>
                  </a:lnTo>
                  <a:lnTo>
                    <a:pt x="365" y="9"/>
                  </a:lnTo>
                  <a:lnTo>
                    <a:pt x="376" y="3"/>
                  </a:lnTo>
                  <a:lnTo>
                    <a:pt x="3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37" name="Shape 10237"/>
          <p:cNvGrpSpPr/>
          <p:nvPr/>
        </p:nvGrpSpPr>
        <p:grpSpPr>
          <a:xfrm flipH="1">
            <a:off x="350269" y="1250503"/>
            <a:ext cx="247448" cy="224582"/>
            <a:chOff x="4135438" y="3175001"/>
            <a:chExt cx="481013" cy="436562"/>
          </a:xfrm>
        </p:grpSpPr>
        <p:sp>
          <p:nvSpPr>
            <p:cNvPr id="10238" name="Shape 10238"/>
            <p:cNvSpPr/>
            <p:nvPr/>
          </p:nvSpPr>
          <p:spPr>
            <a:xfrm>
              <a:off x="4237038" y="3175001"/>
              <a:ext cx="379413" cy="319088"/>
            </a:xfrm>
            <a:custGeom>
              <a:avLst/>
              <a:gdLst/>
              <a:ahLst/>
              <a:cxnLst/>
              <a:rect l="0" t="0" r="0" b="0"/>
              <a:pathLst>
                <a:path w="2628" h="2213" extrusionOk="0">
                  <a:moveTo>
                    <a:pt x="606" y="292"/>
                  </a:moveTo>
                  <a:lnTo>
                    <a:pt x="578" y="294"/>
                  </a:lnTo>
                  <a:lnTo>
                    <a:pt x="554" y="301"/>
                  </a:lnTo>
                  <a:lnTo>
                    <a:pt x="531" y="313"/>
                  </a:lnTo>
                  <a:lnTo>
                    <a:pt x="513" y="328"/>
                  </a:lnTo>
                  <a:lnTo>
                    <a:pt x="499" y="347"/>
                  </a:lnTo>
                  <a:lnTo>
                    <a:pt x="490" y="369"/>
                  </a:lnTo>
                  <a:lnTo>
                    <a:pt x="462" y="474"/>
                  </a:lnTo>
                  <a:lnTo>
                    <a:pt x="2304" y="964"/>
                  </a:lnTo>
                  <a:lnTo>
                    <a:pt x="2333" y="859"/>
                  </a:lnTo>
                  <a:lnTo>
                    <a:pt x="2336" y="837"/>
                  </a:lnTo>
                  <a:lnTo>
                    <a:pt x="2334" y="816"/>
                  </a:lnTo>
                  <a:lnTo>
                    <a:pt x="2326" y="794"/>
                  </a:lnTo>
                  <a:lnTo>
                    <a:pt x="2315" y="775"/>
                  </a:lnTo>
                  <a:lnTo>
                    <a:pt x="2300" y="757"/>
                  </a:lnTo>
                  <a:lnTo>
                    <a:pt x="2282" y="742"/>
                  </a:lnTo>
                  <a:lnTo>
                    <a:pt x="2260" y="729"/>
                  </a:lnTo>
                  <a:lnTo>
                    <a:pt x="2237" y="720"/>
                  </a:lnTo>
                  <a:lnTo>
                    <a:pt x="642" y="296"/>
                  </a:lnTo>
                  <a:lnTo>
                    <a:pt x="624" y="293"/>
                  </a:lnTo>
                  <a:lnTo>
                    <a:pt x="606" y="292"/>
                  </a:lnTo>
                  <a:close/>
                  <a:moveTo>
                    <a:pt x="606" y="0"/>
                  </a:moveTo>
                  <a:lnTo>
                    <a:pt x="606" y="0"/>
                  </a:lnTo>
                  <a:lnTo>
                    <a:pt x="662" y="4"/>
                  </a:lnTo>
                  <a:lnTo>
                    <a:pt x="719" y="14"/>
                  </a:lnTo>
                  <a:lnTo>
                    <a:pt x="2312" y="439"/>
                  </a:lnTo>
                  <a:lnTo>
                    <a:pt x="2359" y="454"/>
                  </a:lnTo>
                  <a:lnTo>
                    <a:pt x="2403" y="474"/>
                  </a:lnTo>
                  <a:lnTo>
                    <a:pt x="2444" y="498"/>
                  </a:lnTo>
                  <a:lnTo>
                    <a:pt x="2480" y="526"/>
                  </a:lnTo>
                  <a:lnTo>
                    <a:pt x="2514" y="557"/>
                  </a:lnTo>
                  <a:lnTo>
                    <a:pt x="2544" y="592"/>
                  </a:lnTo>
                  <a:lnTo>
                    <a:pt x="2570" y="629"/>
                  </a:lnTo>
                  <a:lnTo>
                    <a:pt x="2592" y="669"/>
                  </a:lnTo>
                  <a:lnTo>
                    <a:pt x="2608" y="710"/>
                  </a:lnTo>
                  <a:lnTo>
                    <a:pt x="2620" y="753"/>
                  </a:lnTo>
                  <a:lnTo>
                    <a:pt x="2627" y="797"/>
                  </a:lnTo>
                  <a:lnTo>
                    <a:pt x="2628" y="843"/>
                  </a:lnTo>
                  <a:lnTo>
                    <a:pt x="2625" y="888"/>
                  </a:lnTo>
                  <a:lnTo>
                    <a:pt x="2615" y="934"/>
                  </a:lnTo>
                  <a:lnTo>
                    <a:pt x="2350" y="1920"/>
                  </a:lnTo>
                  <a:lnTo>
                    <a:pt x="2336" y="1962"/>
                  </a:lnTo>
                  <a:lnTo>
                    <a:pt x="2317" y="2001"/>
                  </a:lnTo>
                  <a:lnTo>
                    <a:pt x="2295" y="2039"/>
                  </a:lnTo>
                  <a:lnTo>
                    <a:pt x="2267" y="2073"/>
                  </a:lnTo>
                  <a:lnTo>
                    <a:pt x="2237" y="2104"/>
                  </a:lnTo>
                  <a:lnTo>
                    <a:pt x="2203" y="2131"/>
                  </a:lnTo>
                  <a:lnTo>
                    <a:pt x="2167" y="2155"/>
                  </a:lnTo>
                  <a:lnTo>
                    <a:pt x="2127" y="2176"/>
                  </a:lnTo>
                  <a:lnTo>
                    <a:pt x="2087" y="2192"/>
                  </a:lnTo>
                  <a:lnTo>
                    <a:pt x="2043" y="2204"/>
                  </a:lnTo>
                  <a:lnTo>
                    <a:pt x="1998" y="2211"/>
                  </a:lnTo>
                  <a:lnTo>
                    <a:pt x="1951" y="2213"/>
                  </a:lnTo>
                  <a:lnTo>
                    <a:pt x="1945" y="2213"/>
                  </a:lnTo>
                  <a:lnTo>
                    <a:pt x="1938" y="2212"/>
                  </a:lnTo>
                  <a:lnTo>
                    <a:pt x="1938" y="1921"/>
                  </a:lnTo>
                  <a:lnTo>
                    <a:pt x="1963" y="1921"/>
                  </a:lnTo>
                  <a:lnTo>
                    <a:pt x="1987" y="1916"/>
                  </a:lnTo>
                  <a:lnTo>
                    <a:pt x="2009" y="1908"/>
                  </a:lnTo>
                  <a:lnTo>
                    <a:pt x="2029" y="1897"/>
                  </a:lnTo>
                  <a:lnTo>
                    <a:pt x="2045" y="1882"/>
                  </a:lnTo>
                  <a:lnTo>
                    <a:pt x="2058" y="1864"/>
                  </a:lnTo>
                  <a:lnTo>
                    <a:pt x="2066" y="1844"/>
                  </a:lnTo>
                  <a:lnTo>
                    <a:pt x="2227" y="1246"/>
                  </a:lnTo>
                  <a:lnTo>
                    <a:pt x="385" y="756"/>
                  </a:lnTo>
                  <a:lnTo>
                    <a:pt x="303" y="1061"/>
                  </a:lnTo>
                  <a:lnTo>
                    <a:pt x="0" y="1061"/>
                  </a:lnTo>
                  <a:lnTo>
                    <a:pt x="207" y="294"/>
                  </a:lnTo>
                  <a:lnTo>
                    <a:pt x="221" y="251"/>
                  </a:lnTo>
                  <a:lnTo>
                    <a:pt x="239" y="211"/>
                  </a:lnTo>
                  <a:lnTo>
                    <a:pt x="262" y="174"/>
                  </a:lnTo>
                  <a:lnTo>
                    <a:pt x="288" y="141"/>
                  </a:lnTo>
                  <a:lnTo>
                    <a:pt x="319" y="109"/>
                  </a:lnTo>
                  <a:lnTo>
                    <a:pt x="353" y="82"/>
                  </a:lnTo>
                  <a:lnTo>
                    <a:pt x="389" y="57"/>
                  </a:lnTo>
                  <a:lnTo>
                    <a:pt x="428" y="37"/>
                  </a:lnTo>
                  <a:lnTo>
                    <a:pt x="470" y="21"/>
                  </a:lnTo>
                  <a:lnTo>
                    <a:pt x="514" y="9"/>
                  </a:lnTo>
                  <a:lnTo>
                    <a:pt x="559" y="2"/>
                  </a:lnTo>
                  <a:lnTo>
                    <a:pt x="6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39" name="Shape 10239"/>
            <p:cNvSpPr/>
            <p:nvPr/>
          </p:nvSpPr>
          <p:spPr>
            <a:xfrm>
              <a:off x="4135438" y="3348038"/>
              <a:ext cx="360363" cy="263525"/>
            </a:xfrm>
            <a:custGeom>
              <a:avLst/>
              <a:gdLst/>
              <a:ahLst/>
              <a:cxnLst/>
              <a:rect l="0" t="0" r="0" b="0"/>
              <a:pathLst>
                <a:path w="2494" h="1821" extrusionOk="0">
                  <a:moveTo>
                    <a:pt x="422" y="292"/>
                  </a:moveTo>
                  <a:lnTo>
                    <a:pt x="397" y="294"/>
                  </a:lnTo>
                  <a:lnTo>
                    <a:pt x="372" y="300"/>
                  </a:lnTo>
                  <a:lnTo>
                    <a:pt x="351" y="310"/>
                  </a:lnTo>
                  <a:lnTo>
                    <a:pt x="332" y="323"/>
                  </a:lnTo>
                  <a:lnTo>
                    <a:pt x="315" y="339"/>
                  </a:lnTo>
                  <a:lnTo>
                    <a:pt x="304" y="358"/>
                  </a:lnTo>
                  <a:lnTo>
                    <a:pt x="296" y="379"/>
                  </a:lnTo>
                  <a:lnTo>
                    <a:pt x="294" y="400"/>
                  </a:lnTo>
                  <a:lnTo>
                    <a:pt x="294" y="1421"/>
                  </a:lnTo>
                  <a:lnTo>
                    <a:pt x="296" y="1442"/>
                  </a:lnTo>
                  <a:lnTo>
                    <a:pt x="304" y="1463"/>
                  </a:lnTo>
                  <a:lnTo>
                    <a:pt x="315" y="1481"/>
                  </a:lnTo>
                  <a:lnTo>
                    <a:pt x="332" y="1498"/>
                  </a:lnTo>
                  <a:lnTo>
                    <a:pt x="351" y="1511"/>
                  </a:lnTo>
                  <a:lnTo>
                    <a:pt x="372" y="1521"/>
                  </a:lnTo>
                  <a:lnTo>
                    <a:pt x="397" y="1528"/>
                  </a:lnTo>
                  <a:lnTo>
                    <a:pt x="422" y="1530"/>
                  </a:lnTo>
                  <a:lnTo>
                    <a:pt x="2072" y="1530"/>
                  </a:lnTo>
                  <a:lnTo>
                    <a:pt x="2097" y="1528"/>
                  </a:lnTo>
                  <a:lnTo>
                    <a:pt x="2122" y="1521"/>
                  </a:lnTo>
                  <a:lnTo>
                    <a:pt x="2143" y="1511"/>
                  </a:lnTo>
                  <a:lnTo>
                    <a:pt x="2162" y="1498"/>
                  </a:lnTo>
                  <a:lnTo>
                    <a:pt x="2178" y="1481"/>
                  </a:lnTo>
                  <a:lnTo>
                    <a:pt x="2190" y="1463"/>
                  </a:lnTo>
                  <a:lnTo>
                    <a:pt x="2198" y="1442"/>
                  </a:lnTo>
                  <a:lnTo>
                    <a:pt x="2200" y="1421"/>
                  </a:lnTo>
                  <a:lnTo>
                    <a:pt x="2200" y="400"/>
                  </a:lnTo>
                  <a:lnTo>
                    <a:pt x="2198" y="379"/>
                  </a:lnTo>
                  <a:lnTo>
                    <a:pt x="2190" y="358"/>
                  </a:lnTo>
                  <a:lnTo>
                    <a:pt x="2178" y="339"/>
                  </a:lnTo>
                  <a:lnTo>
                    <a:pt x="2162" y="323"/>
                  </a:lnTo>
                  <a:lnTo>
                    <a:pt x="2143" y="310"/>
                  </a:lnTo>
                  <a:lnTo>
                    <a:pt x="2122" y="300"/>
                  </a:lnTo>
                  <a:lnTo>
                    <a:pt x="2097" y="294"/>
                  </a:lnTo>
                  <a:lnTo>
                    <a:pt x="2072" y="292"/>
                  </a:lnTo>
                  <a:lnTo>
                    <a:pt x="422" y="292"/>
                  </a:lnTo>
                  <a:close/>
                  <a:moveTo>
                    <a:pt x="422" y="0"/>
                  </a:moveTo>
                  <a:lnTo>
                    <a:pt x="2072" y="0"/>
                  </a:lnTo>
                  <a:lnTo>
                    <a:pt x="2121" y="3"/>
                  </a:lnTo>
                  <a:lnTo>
                    <a:pt x="2169" y="10"/>
                  </a:lnTo>
                  <a:lnTo>
                    <a:pt x="2214" y="23"/>
                  </a:lnTo>
                  <a:lnTo>
                    <a:pt x="2257" y="40"/>
                  </a:lnTo>
                  <a:lnTo>
                    <a:pt x="2298" y="63"/>
                  </a:lnTo>
                  <a:lnTo>
                    <a:pt x="2336" y="88"/>
                  </a:lnTo>
                  <a:lnTo>
                    <a:pt x="2370" y="117"/>
                  </a:lnTo>
                  <a:lnTo>
                    <a:pt x="2401" y="150"/>
                  </a:lnTo>
                  <a:lnTo>
                    <a:pt x="2428" y="186"/>
                  </a:lnTo>
                  <a:lnTo>
                    <a:pt x="2451" y="225"/>
                  </a:lnTo>
                  <a:lnTo>
                    <a:pt x="2469" y="265"/>
                  </a:lnTo>
                  <a:lnTo>
                    <a:pt x="2483" y="309"/>
                  </a:lnTo>
                  <a:lnTo>
                    <a:pt x="2491" y="353"/>
                  </a:lnTo>
                  <a:lnTo>
                    <a:pt x="2494" y="400"/>
                  </a:lnTo>
                  <a:lnTo>
                    <a:pt x="2494" y="1421"/>
                  </a:lnTo>
                  <a:lnTo>
                    <a:pt x="2491" y="1467"/>
                  </a:lnTo>
                  <a:lnTo>
                    <a:pt x="2483" y="1512"/>
                  </a:lnTo>
                  <a:lnTo>
                    <a:pt x="2469" y="1555"/>
                  </a:lnTo>
                  <a:lnTo>
                    <a:pt x="2451" y="1597"/>
                  </a:lnTo>
                  <a:lnTo>
                    <a:pt x="2428" y="1635"/>
                  </a:lnTo>
                  <a:lnTo>
                    <a:pt x="2401" y="1671"/>
                  </a:lnTo>
                  <a:lnTo>
                    <a:pt x="2370" y="1703"/>
                  </a:lnTo>
                  <a:lnTo>
                    <a:pt x="2336" y="1733"/>
                  </a:lnTo>
                  <a:lnTo>
                    <a:pt x="2298" y="1759"/>
                  </a:lnTo>
                  <a:lnTo>
                    <a:pt x="2257" y="1780"/>
                  </a:lnTo>
                  <a:lnTo>
                    <a:pt x="2214" y="1798"/>
                  </a:lnTo>
                  <a:lnTo>
                    <a:pt x="2169" y="1811"/>
                  </a:lnTo>
                  <a:lnTo>
                    <a:pt x="2121" y="1819"/>
                  </a:lnTo>
                  <a:lnTo>
                    <a:pt x="2072" y="1821"/>
                  </a:lnTo>
                  <a:lnTo>
                    <a:pt x="422" y="1821"/>
                  </a:lnTo>
                  <a:lnTo>
                    <a:pt x="372" y="1819"/>
                  </a:lnTo>
                  <a:lnTo>
                    <a:pt x="325" y="1811"/>
                  </a:lnTo>
                  <a:lnTo>
                    <a:pt x="279" y="1798"/>
                  </a:lnTo>
                  <a:lnTo>
                    <a:pt x="237" y="1780"/>
                  </a:lnTo>
                  <a:lnTo>
                    <a:pt x="196" y="1759"/>
                  </a:lnTo>
                  <a:lnTo>
                    <a:pt x="158" y="1733"/>
                  </a:lnTo>
                  <a:lnTo>
                    <a:pt x="123" y="1703"/>
                  </a:lnTo>
                  <a:lnTo>
                    <a:pt x="93" y="1671"/>
                  </a:lnTo>
                  <a:lnTo>
                    <a:pt x="65" y="1635"/>
                  </a:lnTo>
                  <a:lnTo>
                    <a:pt x="43" y="1597"/>
                  </a:lnTo>
                  <a:lnTo>
                    <a:pt x="24" y="1555"/>
                  </a:lnTo>
                  <a:lnTo>
                    <a:pt x="11" y="1512"/>
                  </a:lnTo>
                  <a:lnTo>
                    <a:pt x="3" y="1467"/>
                  </a:lnTo>
                  <a:lnTo>
                    <a:pt x="0" y="1421"/>
                  </a:lnTo>
                  <a:lnTo>
                    <a:pt x="0" y="400"/>
                  </a:lnTo>
                  <a:lnTo>
                    <a:pt x="3" y="353"/>
                  </a:lnTo>
                  <a:lnTo>
                    <a:pt x="11" y="309"/>
                  </a:lnTo>
                  <a:lnTo>
                    <a:pt x="24" y="265"/>
                  </a:lnTo>
                  <a:lnTo>
                    <a:pt x="43" y="225"/>
                  </a:lnTo>
                  <a:lnTo>
                    <a:pt x="65" y="186"/>
                  </a:lnTo>
                  <a:lnTo>
                    <a:pt x="93" y="150"/>
                  </a:lnTo>
                  <a:lnTo>
                    <a:pt x="123" y="117"/>
                  </a:lnTo>
                  <a:lnTo>
                    <a:pt x="158" y="88"/>
                  </a:lnTo>
                  <a:lnTo>
                    <a:pt x="196" y="63"/>
                  </a:lnTo>
                  <a:lnTo>
                    <a:pt x="237" y="40"/>
                  </a:lnTo>
                  <a:lnTo>
                    <a:pt x="279" y="23"/>
                  </a:lnTo>
                  <a:lnTo>
                    <a:pt x="325" y="10"/>
                  </a:lnTo>
                  <a:lnTo>
                    <a:pt x="372" y="3"/>
                  </a:lnTo>
                  <a:lnTo>
                    <a:pt x="4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0" name="Shape 10240"/>
            <p:cNvSpPr/>
            <p:nvPr/>
          </p:nvSpPr>
          <p:spPr>
            <a:xfrm>
              <a:off x="4202113" y="3522663"/>
              <a:ext cx="65088" cy="31750"/>
            </a:xfrm>
            <a:custGeom>
              <a:avLst/>
              <a:gdLst/>
              <a:ahLst/>
              <a:cxnLst/>
              <a:rect l="0" t="0" r="0" b="0"/>
              <a:pathLst>
                <a:path w="441" h="219" extrusionOk="0">
                  <a:moveTo>
                    <a:pt x="74" y="0"/>
                  </a:moveTo>
                  <a:lnTo>
                    <a:pt x="367" y="0"/>
                  </a:lnTo>
                  <a:lnTo>
                    <a:pt x="387" y="3"/>
                  </a:lnTo>
                  <a:lnTo>
                    <a:pt x="404" y="10"/>
                  </a:lnTo>
                  <a:lnTo>
                    <a:pt x="419" y="21"/>
                  </a:lnTo>
                  <a:lnTo>
                    <a:pt x="431" y="36"/>
                  </a:lnTo>
                  <a:lnTo>
                    <a:pt x="438" y="53"/>
                  </a:lnTo>
                  <a:lnTo>
                    <a:pt x="441" y="73"/>
                  </a:lnTo>
                  <a:lnTo>
                    <a:pt x="441" y="146"/>
                  </a:lnTo>
                  <a:lnTo>
                    <a:pt x="438" y="165"/>
                  </a:lnTo>
                  <a:lnTo>
                    <a:pt x="431" y="182"/>
                  </a:lnTo>
                  <a:lnTo>
                    <a:pt x="419" y="197"/>
                  </a:lnTo>
                  <a:lnTo>
                    <a:pt x="404" y="208"/>
                  </a:lnTo>
                  <a:lnTo>
                    <a:pt x="387" y="215"/>
                  </a:lnTo>
                  <a:lnTo>
                    <a:pt x="367" y="219"/>
                  </a:lnTo>
                  <a:lnTo>
                    <a:pt x="74" y="219"/>
                  </a:lnTo>
                  <a:lnTo>
                    <a:pt x="54" y="215"/>
                  </a:lnTo>
                  <a:lnTo>
                    <a:pt x="37" y="208"/>
                  </a:lnTo>
                  <a:lnTo>
                    <a:pt x="22" y="197"/>
                  </a:lnTo>
                  <a:lnTo>
                    <a:pt x="10" y="182"/>
                  </a:lnTo>
                  <a:lnTo>
                    <a:pt x="3" y="165"/>
                  </a:lnTo>
                  <a:lnTo>
                    <a:pt x="0" y="146"/>
                  </a:lnTo>
                  <a:lnTo>
                    <a:pt x="0" y="73"/>
                  </a:lnTo>
                  <a:lnTo>
                    <a:pt x="3" y="53"/>
                  </a:lnTo>
                  <a:lnTo>
                    <a:pt x="10" y="36"/>
                  </a:lnTo>
                  <a:lnTo>
                    <a:pt x="22" y="21"/>
                  </a:lnTo>
                  <a:lnTo>
                    <a:pt x="37" y="10"/>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1" name="Shape 10241"/>
            <p:cNvSpPr/>
            <p:nvPr/>
          </p:nvSpPr>
          <p:spPr>
            <a:xfrm>
              <a:off x="4283076" y="3522663"/>
              <a:ext cx="63500" cy="31750"/>
            </a:xfrm>
            <a:custGeom>
              <a:avLst/>
              <a:gdLst/>
              <a:ahLst/>
              <a:cxnLst/>
              <a:rect l="0" t="0" r="0" b="0"/>
              <a:pathLst>
                <a:path w="440" h="219" extrusionOk="0">
                  <a:moveTo>
                    <a:pt x="73" y="0"/>
                  </a:moveTo>
                  <a:lnTo>
                    <a:pt x="366" y="0"/>
                  </a:lnTo>
                  <a:lnTo>
                    <a:pt x="386" y="3"/>
                  </a:lnTo>
                  <a:lnTo>
                    <a:pt x="403" y="10"/>
                  </a:lnTo>
                  <a:lnTo>
                    <a:pt x="418" y="21"/>
                  </a:lnTo>
                  <a:lnTo>
                    <a:pt x="430" y="36"/>
                  </a:lnTo>
                  <a:lnTo>
                    <a:pt x="437" y="53"/>
                  </a:lnTo>
                  <a:lnTo>
                    <a:pt x="440" y="73"/>
                  </a:lnTo>
                  <a:lnTo>
                    <a:pt x="440" y="146"/>
                  </a:lnTo>
                  <a:lnTo>
                    <a:pt x="437" y="165"/>
                  </a:lnTo>
                  <a:lnTo>
                    <a:pt x="430" y="182"/>
                  </a:lnTo>
                  <a:lnTo>
                    <a:pt x="418" y="197"/>
                  </a:lnTo>
                  <a:lnTo>
                    <a:pt x="403" y="208"/>
                  </a:lnTo>
                  <a:lnTo>
                    <a:pt x="386" y="215"/>
                  </a:lnTo>
                  <a:lnTo>
                    <a:pt x="366" y="219"/>
                  </a:lnTo>
                  <a:lnTo>
                    <a:pt x="73" y="219"/>
                  </a:lnTo>
                  <a:lnTo>
                    <a:pt x="53" y="215"/>
                  </a:lnTo>
                  <a:lnTo>
                    <a:pt x="36" y="208"/>
                  </a:lnTo>
                  <a:lnTo>
                    <a:pt x="22" y="197"/>
                  </a:lnTo>
                  <a:lnTo>
                    <a:pt x="9" y="182"/>
                  </a:lnTo>
                  <a:lnTo>
                    <a:pt x="2" y="165"/>
                  </a:lnTo>
                  <a:lnTo>
                    <a:pt x="0" y="146"/>
                  </a:lnTo>
                  <a:lnTo>
                    <a:pt x="0" y="73"/>
                  </a:lnTo>
                  <a:lnTo>
                    <a:pt x="2" y="53"/>
                  </a:lnTo>
                  <a:lnTo>
                    <a:pt x="9" y="36"/>
                  </a:lnTo>
                  <a:lnTo>
                    <a:pt x="22" y="21"/>
                  </a:lnTo>
                  <a:lnTo>
                    <a:pt x="36" y="10"/>
                  </a:lnTo>
                  <a:lnTo>
                    <a:pt x="53" y="3"/>
                  </a:lnTo>
                  <a:lnTo>
                    <a:pt x="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2" name="Shape 10242"/>
            <p:cNvSpPr/>
            <p:nvPr/>
          </p:nvSpPr>
          <p:spPr>
            <a:xfrm>
              <a:off x="4364038" y="3522663"/>
              <a:ext cx="63500" cy="31750"/>
            </a:xfrm>
            <a:custGeom>
              <a:avLst/>
              <a:gdLst/>
              <a:ahLst/>
              <a:cxnLst/>
              <a:rect l="0" t="0" r="0" b="0"/>
              <a:pathLst>
                <a:path w="440" h="219" extrusionOk="0">
                  <a:moveTo>
                    <a:pt x="74" y="0"/>
                  </a:moveTo>
                  <a:lnTo>
                    <a:pt x="366" y="0"/>
                  </a:lnTo>
                  <a:lnTo>
                    <a:pt x="386" y="3"/>
                  </a:lnTo>
                  <a:lnTo>
                    <a:pt x="404" y="10"/>
                  </a:lnTo>
                  <a:lnTo>
                    <a:pt x="418" y="21"/>
                  </a:lnTo>
                  <a:lnTo>
                    <a:pt x="430" y="36"/>
                  </a:lnTo>
                  <a:lnTo>
                    <a:pt x="438" y="53"/>
                  </a:lnTo>
                  <a:lnTo>
                    <a:pt x="440" y="73"/>
                  </a:lnTo>
                  <a:lnTo>
                    <a:pt x="440" y="146"/>
                  </a:lnTo>
                  <a:lnTo>
                    <a:pt x="438" y="165"/>
                  </a:lnTo>
                  <a:lnTo>
                    <a:pt x="430" y="182"/>
                  </a:lnTo>
                  <a:lnTo>
                    <a:pt x="418" y="197"/>
                  </a:lnTo>
                  <a:lnTo>
                    <a:pt x="404" y="208"/>
                  </a:lnTo>
                  <a:lnTo>
                    <a:pt x="386" y="215"/>
                  </a:lnTo>
                  <a:lnTo>
                    <a:pt x="366" y="219"/>
                  </a:lnTo>
                  <a:lnTo>
                    <a:pt x="74" y="219"/>
                  </a:lnTo>
                  <a:lnTo>
                    <a:pt x="53" y="215"/>
                  </a:lnTo>
                  <a:lnTo>
                    <a:pt x="36" y="208"/>
                  </a:lnTo>
                  <a:lnTo>
                    <a:pt x="22" y="197"/>
                  </a:lnTo>
                  <a:lnTo>
                    <a:pt x="9" y="182"/>
                  </a:lnTo>
                  <a:lnTo>
                    <a:pt x="2" y="165"/>
                  </a:lnTo>
                  <a:lnTo>
                    <a:pt x="0" y="146"/>
                  </a:lnTo>
                  <a:lnTo>
                    <a:pt x="0" y="73"/>
                  </a:lnTo>
                  <a:lnTo>
                    <a:pt x="2" y="53"/>
                  </a:lnTo>
                  <a:lnTo>
                    <a:pt x="9" y="36"/>
                  </a:lnTo>
                  <a:lnTo>
                    <a:pt x="22" y="21"/>
                  </a:lnTo>
                  <a:lnTo>
                    <a:pt x="36" y="10"/>
                  </a:lnTo>
                  <a:lnTo>
                    <a:pt x="53"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3" name="Shape 10243"/>
            <p:cNvSpPr/>
            <p:nvPr/>
          </p:nvSpPr>
          <p:spPr>
            <a:xfrm>
              <a:off x="4310063" y="3421063"/>
              <a:ext cx="100013" cy="58738"/>
            </a:xfrm>
            <a:custGeom>
              <a:avLst/>
              <a:gdLst/>
              <a:ahLst/>
              <a:cxnLst/>
              <a:rect l="0" t="0" r="0" b="0"/>
              <a:pathLst>
                <a:path w="701" h="409" extrusionOk="0">
                  <a:moveTo>
                    <a:pt x="219" y="110"/>
                  </a:moveTo>
                  <a:lnTo>
                    <a:pt x="200" y="112"/>
                  </a:lnTo>
                  <a:lnTo>
                    <a:pt x="182" y="119"/>
                  </a:lnTo>
                  <a:lnTo>
                    <a:pt x="167" y="130"/>
                  </a:lnTo>
                  <a:lnTo>
                    <a:pt x="156" y="143"/>
                  </a:lnTo>
                  <a:lnTo>
                    <a:pt x="149" y="159"/>
                  </a:lnTo>
                  <a:lnTo>
                    <a:pt x="145" y="178"/>
                  </a:lnTo>
                  <a:lnTo>
                    <a:pt x="145" y="231"/>
                  </a:lnTo>
                  <a:lnTo>
                    <a:pt x="149" y="250"/>
                  </a:lnTo>
                  <a:lnTo>
                    <a:pt x="156" y="266"/>
                  </a:lnTo>
                  <a:lnTo>
                    <a:pt x="167" y="279"/>
                  </a:lnTo>
                  <a:lnTo>
                    <a:pt x="182" y="289"/>
                  </a:lnTo>
                  <a:lnTo>
                    <a:pt x="200" y="296"/>
                  </a:lnTo>
                  <a:lnTo>
                    <a:pt x="219" y="299"/>
                  </a:lnTo>
                  <a:lnTo>
                    <a:pt x="482" y="299"/>
                  </a:lnTo>
                  <a:lnTo>
                    <a:pt x="501" y="296"/>
                  </a:lnTo>
                  <a:lnTo>
                    <a:pt x="519" y="289"/>
                  </a:lnTo>
                  <a:lnTo>
                    <a:pt x="534" y="279"/>
                  </a:lnTo>
                  <a:lnTo>
                    <a:pt x="545" y="266"/>
                  </a:lnTo>
                  <a:lnTo>
                    <a:pt x="552" y="250"/>
                  </a:lnTo>
                  <a:lnTo>
                    <a:pt x="556" y="231"/>
                  </a:lnTo>
                  <a:lnTo>
                    <a:pt x="556" y="178"/>
                  </a:lnTo>
                  <a:lnTo>
                    <a:pt x="552" y="159"/>
                  </a:lnTo>
                  <a:lnTo>
                    <a:pt x="545" y="143"/>
                  </a:lnTo>
                  <a:lnTo>
                    <a:pt x="534" y="130"/>
                  </a:lnTo>
                  <a:lnTo>
                    <a:pt x="519" y="119"/>
                  </a:lnTo>
                  <a:lnTo>
                    <a:pt x="501" y="112"/>
                  </a:lnTo>
                  <a:lnTo>
                    <a:pt x="482" y="110"/>
                  </a:lnTo>
                  <a:lnTo>
                    <a:pt x="219" y="110"/>
                  </a:lnTo>
                  <a:close/>
                  <a:moveTo>
                    <a:pt x="72" y="0"/>
                  </a:moveTo>
                  <a:lnTo>
                    <a:pt x="629" y="0"/>
                  </a:lnTo>
                  <a:lnTo>
                    <a:pt x="648" y="3"/>
                  </a:lnTo>
                  <a:lnTo>
                    <a:pt x="666" y="9"/>
                  </a:lnTo>
                  <a:lnTo>
                    <a:pt x="680" y="21"/>
                  </a:lnTo>
                  <a:lnTo>
                    <a:pt x="692" y="34"/>
                  </a:lnTo>
                  <a:lnTo>
                    <a:pt x="699" y="51"/>
                  </a:lnTo>
                  <a:lnTo>
                    <a:pt x="701" y="68"/>
                  </a:lnTo>
                  <a:lnTo>
                    <a:pt x="701" y="341"/>
                  </a:lnTo>
                  <a:lnTo>
                    <a:pt x="699" y="358"/>
                  </a:lnTo>
                  <a:lnTo>
                    <a:pt x="692" y="374"/>
                  </a:lnTo>
                  <a:lnTo>
                    <a:pt x="680" y="388"/>
                  </a:lnTo>
                  <a:lnTo>
                    <a:pt x="666" y="400"/>
                  </a:lnTo>
                  <a:lnTo>
                    <a:pt x="648" y="406"/>
                  </a:lnTo>
                  <a:lnTo>
                    <a:pt x="629" y="409"/>
                  </a:lnTo>
                  <a:lnTo>
                    <a:pt x="72" y="409"/>
                  </a:lnTo>
                  <a:lnTo>
                    <a:pt x="53" y="406"/>
                  </a:lnTo>
                  <a:lnTo>
                    <a:pt x="35" y="400"/>
                  </a:lnTo>
                  <a:lnTo>
                    <a:pt x="21" y="388"/>
                  </a:lnTo>
                  <a:lnTo>
                    <a:pt x="9" y="374"/>
                  </a:lnTo>
                  <a:lnTo>
                    <a:pt x="2" y="358"/>
                  </a:lnTo>
                  <a:lnTo>
                    <a:pt x="0" y="341"/>
                  </a:lnTo>
                  <a:lnTo>
                    <a:pt x="0" y="68"/>
                  </a:lnTo>
                  <a:lnTo>
                    <a:pt x="2" y="51"/>
                  </a:lnTo>
                  <a:lnTo>
                    <a:pt x="9" y="34"/>
                  </a:lnTo>
                  <a:lnTo>
                    <a:pt x="21" y="21"/>
                  </a:lnTo>
                  <a:lnTo>
                    <a:pt x="35" y="9"/>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244" name="Shape 10244"/>
          <p:cNvSpPr/>
          <p:nvPr/>
        </p:nvSpPr>
        <p:spPr>
          <a:xfrm flipH="1">
            <a:off x="906578" y="1239886"/>
            <a:ext cx="247449" cy="245816"/>
          </a:xfrm>
          <a:custGeom>
            <a:avLst/>
            <a:gdLst/>
            <a:ahLst/>
            <a:cxnLst/>
            <a:rect l="0" t="0" r="0" b="0"/>
            <a:pathLst>
              <a:path w="3331" h="3310" extrusionOk="0">
                <a:moveTo>
                  <a:pt x="1817" y="601"/>
                </a:moveTo>
                <a:lnTo>
                  <a:pt x="1817" y="827"/>
                </a:lnTo>
                <a:lnTo>
                  <a:pt x="2859" y="827"/>
                </a:lnTo>
                <a:lnTo>
                  <a:pt x="3086" y="715"/>
                </a:lnTo>
                <a:lnTo>
                  <a:pt x="2859" y="601"/>
                </a:lnTo>
                <a:lnTo>
                  <a:pt x="1817" y="601"/>
                </a:lnTo>
                <a:close/>
                <a:moveTo>
                  <a:pt x="1666" y="0"/>
                </a:moveTo>
                <a:lnTo>
                  <a:pt x="1666" y="0"/>
                </a:lnTo>
                <a:lnTo>
                  <a:pt x="1696" y="3"/>
                </a:lnTo>
                <a:lnTo>
                  <a:pt x="1724" y="12"/>
                </a:lnTo>
                <a:lnTo>
                  <a:pt x="1750" y="26"/>
                </a:lnTo>
                <a:lnTo>
                  <a:pt x="1772" y="44"/>
                </a:lnTo>
                <a:lnTo>
                  <a:pt x="1791" y="67"/>
                </a:lnTo>
                <a:lnTo>
                  <a:pt x="1805" y="92"/>
                </a:lnTo>
                <a:lnTo>
                  <a:pt x="1814" y="120"/>
                </a:lnTo>
                <a:lnTo>
                  <a:pt x="1817" y="150"/>
                </a:lnTo>
                <a:lnTo>
                  <a:pt x="1817" y="452"/>
                </a:lnTo>
                <a:lnTo>
                  <a:pt x="2877" y="452"/>
                </a:lnTo>
                <a:lnTo>
                  <a:pt x="2895" y="454"/>
                </a:lnTo>
                <a:lnTo>
                  <a:pt x="2911" y="459"/>
                </a:lnTo>
                <a:lnTo>
                  <a:pt x="3290" y="647"/>
                </a:lnTo>
                <a:lnTo>
                  <a:pt x="3304" y="657"/>
                </a:lnTo>
                <a:lnTo>
                  <a:pt x="3316" y="668"/>
                </a:lnTo>
                <a:lnTo>
                  <a:pt x="3324" y="683"/>
                </a:lnTo>
                <a:lnTo>
                  <a:pt x="3329" y="698"/>
                </a:lnTo>
                <a:lnTo>
                  <a:pt x="3331" y="715"/>
                </a:lnTo>
                <a:lnTo>
                  <a:pt x="3329" y="731"/>
                </a:lnTo>
                <a:lnTo>
                  <a:pt x="3324" y="747"/>
                </a:lnTo>
                <a:lnTo>
                  <a:pt x="3316" y="761"/>
                </a:lnTo>
                <a:lnTo>
                  <a:pt x="3304" y="773"/>
                </a:lnTo>
                <a:lnTo>
                  <a:pt x="3290" y="781"/>
                </a:lnTo>
                <a:lnTo>
                  <a:pt x="2911" y="970"/>
                </a:lnTo>
                <a:lnTo>
                  <a:pt x="2895" y="976"/>
                </a:lnTo>
                <a:lnTo>
                  <a:pt x="2877" y="978"/>
                </a:lnTo>
                <a:lnTo>
                  <a:pt x="1817" y="978"/>
                </a:lnTo>
                <a:lnTo>
                  <a:pt x="1817" y="2749"/>
                </a:lnTo>
                <a:lnTo>
                  <a:pt x="2141" y="2749"/>
                </a:lnTo>
                <a:lnTo>
                  <a:pt x="2193" y="2751"/>
                </a:lnTo>
                <a:lnTo>
                  <a:pt x="2242" y="2756"/>
                </a:lnTo>
                <a:lnTo>
                  <a:pt x="2285" y="2764"/>
                </a:lnTo>
                <a:lnTo>
                  <a:pt x="2325" y="2774"/>
                </a:lnTo>
                <a:lnTo>
                  <a:pt x="2362" y="2787"/>
                </a:lnTo>
                <a:lnTo>
                  <a:pt x="2394" y="2801"/>
                </a:lnTo>
                <a:lnTo>
                  <a:pt x="2424" y="2818"/>
                </a:lnTo>
                <a:lnTo>
                  <a:pt x="2449" y="2835"/>
                </a:lnTo>
                <a:lnTo>
                  <a:pt x="2472" y="2854"/>
                </a:lnTo>
                <a:lnTo>
                  <a:pt x="2492" y="2875"/>
                </a:lnTo>
                <a:lnTo>
                  <a:pt x="2508" y="2896"/>
                </a:lnTo>
                <a:lnTo>
                  <a:pt x="2523" y="2918"/>
                </a:lnTo>
                <a:lnTo>
                  <a:pt x="2536" y="2939"/>
                </a:lnTo>
                <a:lnTo>
                  <a:pt x="2545" y="2961"/>
                </a:lnTo>
                <a:lnTo>
                  <a:pt x="2554" y="2983"/>
                </a:lnTo>
                <a:lnTo>
                  <a:pt x="2561" y="3004"/>
                </a:lnTo>
                <a:lnTo>
                  <a:pt x="2565" y="3024"/>
                </a:lnTo>
                <a:lnTo>
                  <a:pt x="2569" y="3043"/>
                </a:lnTo>
                <a:lnTo>
                  <a:pt x="2571" y="3061"/>
                </a:lnTo>
                <a:lnTo>
                  <a:pt x="2573" y="3078"/>
                </a:lnTo>
                <a:lnTo>
                  <a:pt x="2574" y="3092"/>
                </a:lnTo>
                <a:lnTo>
                  <a:pt x="2574" y="3105"/>
                </a:lnTo>
                <a:lnTo>
                  <a:pt x="2574" y="3159"/>
                </a:lnTo>
                <a:lnTo>
                  <a:pt x="2571" y="3189"/>
                </a:lnTo>
                <a:lnTo>
                  <a:pt x="2562" y="3217"/>
                </a:lnTo>
                <a:lnTo>
                  <a:pt x="2548" y="3243"/>
                </a:lnTo>
                <a:lnTo>
                  <a:pt x="2529" y="3265"/>
                </a:lnTo>
                <a:lnTo>
                  <a:pt x="2507" y="3284"/>
                </a:lnTo>
                <a:lnTo>
                  <a:pt x="2481" y="3297"/>
                </a:lnTo>
                <a:lnTo>
                  <a:pt x="2453" y="3307"/>
                </a:lnTo>
                <a:lnTo>
                  <a:pt x="2423" y="3310"/>
                </a:lnTo>
                <a:lnTo>
                  <a:pt x="909" y="3310"/>
                </a:lnTo>
                <a:lnTo>
                  <a:pt x="878" y="3307"/>
                </a:lnTo>
                <a:lnTo>
                  <a:pt x="850" y="3297"/>
                </a:lnTo>
                <a:lnTo>
                  <a:pt x="824" y="3284"/>
                </a:lnTo>
                <a:lnTo>
                  <a:pt x="802" y="3265"/>
                </a:lnTo>
                <a:lnTo>
                  <a:pt x="783" y="3243"/>
                </a:lnTo>
                <a:lnTo>
                  <a:pt x="769" y="3217"/>
                </a:lnTo>
                <a:lnTo>
                  <a:pt x="760" y="3189"/>
                </a:lnTo>
                <a:lnTo>
                  <a:pt x="758" y="3159"/>
                </a:lnTo>
                <a:lnTo>
                  <a:pt x="758" y="3105"/>
                </a:lnTo>
                <a:lnTo>
                  <a:pt x="758" y="3092"/>
                </a:lnTo>
                <a:lnTo>
                  <a:pt x="758" y="3078"/>
                </a:lnTo>
                <a:lnTo>
                  <a:pt x="760" y="3061"/>
                </a:lnTo>
                <a:lnTo>
                  <a:pt x="762" y="3043"/>
                </a:lnTo>
                <a:lnTo>
                  <a:pt x="766" y="3024"/>
                </a:lnTo>
                <a:lnTo>
                  <a:pt x="772" y="3004"/>
                </a:lnTo>
                <a:lnTo>
                  <a:pt x="778" y="2983"/>
                </a:lnTo>
                <a:lnTo>
                  <a:pt x="786" y="2961"/>
                </a:lnTo>
                <a:lnTo>
                  <a:pt x="797" y="2939"/>
                </a:lnTo>
                <a:lnTo>
                  <a:pt x="808" y="2918"/>
                </a:lnTo>
                <a:lnTo>
                  <a:pt x="823" y="2896"/>
                </a:lnTo>
                <a:lnTo>
                  <a:pt x="841" y="2875"/>
                </a:lnTo>
                <a:lnTo>
                  <a:pt x="861" y="2854"/>
                </a:lnTo>
                <a:lnTo>
                  <a:pt x="883" y="2835"/>
                </a:lnTo>
                <a:lnTo>
                  <a:pt x="909" y="2818"/>
                </a:lnTo>
                <a:lnTo>
                  <a:pt x="937" y="2801"/>
                </a:lnTo>
                <a:lnTo>
                  <a:pt x="969" y="2787"/>
                </a:lnTo>
                <a:lnTo>
                  <a:pt x="1006" y="2774"/>
                </a:lnTo>
                <a:lnTo>
                  <a:pt x="1046" y="2764"/>
                </a:lnTo>
                <a:lnTo>
                  <a:pt x="1090" y="2756"/>
                </a:lnTo>
                <a:lnTo>
                  <a:pt x="1138" y="2751"/>
                </a:lnTo>
                <a:lnTo>
                  <a:pt x="1190" y="2749"/>
                </a:lnTo>
                <a:lnTo>
                  <a:pt x="1514" y="2749"/>
                </a:lnTo>
                <a:lnTo>
                  <a:pt x="1514" y="1655"/>
                </a:lnTo>
                <a:lnTo>
                  <a:pt x="454" y="1655"/>
                </a:lnTo>
                <a:lnTo>
                  <a:pt x="438" y="1653"/>
                </a:lnTo>
                <a:lnTo>
                  <a:pt x="421" y="1647"/>
                </a:lnTo>
                <a:lnTo>
                  <a:pt x="42" y="1458"/>
                </a:lnTo>
                <a:lnTo>
                  <a:pt x="28" y="1449"/>
                </a:lnTo>
                <a:lnTo>
                  <a:pt x="17" y="1438"/>
                </a:lnTo>
                <a:lnTo>
                  <a:pt x="7" y="1424"/>
                </a:lnTo>
                <a:lnTo>
                  <a:pt x="2" y="1409"/>
                </a:lnTo>
                <a:lnTo>
                  <a:pt x="0" y="1392"/>
                </a:lnTo>
                <a:lnTo>
                  <a:pt x="2" y="1374"/>
                </a:lnTo>
                <a:lnTo>
                  <a:pt x="7" y="1359"/>
                </a:lnTo>
                <a:lnTo>
                  <a:pt x="17" y="1345"/>
                </a:lnTo>
                <a:lnTo>
                  <a:pt x="28" y="1334"/>
                </a:lnTo>
                <a:lnTo>
                  <a:pt x="42" y="1324"/>
                </a:lnTo>
                <a:lnTo>
                  <a:pt x="421" y="1136"/>
                </a:lnTo>
                <a:lnTo>
                  <a:pt x="438" y="1130"/>
                </a:lnTo>
                <a:lnTo>
                  <a:pt x="454" y="1129"/>
                </a:lnTo>
                <a:lnTo>
                  <a:pt x="1514" y="1129"/>
                </a:lnTo>
                <a:lnTo>
                  <a:pt x="1514" y="150"/>
                </a:lnTo>
                <a:lnTo>
                  <a:pt x="1517" y="120"/>
                </a:lnTo>
                <a:lnTo>
                  <a:pt x="1526" y="92"/>
                </a:lnTo>
                <a:lnTo>
                  <a:pt x="1540" y="67"/>
                </a:lnTo>
                <a:lnTo>
                  <a:pt x="1559" y="44"/>
                </a:lnTo>
                <a:lnTo>
                  <a:pt x="1581" y="26"/>
                </a:lnTo>
                <a:lnTo>
                  <a:pt x="1607" y="12"/>
                </a:lnTo>
                <a:lnTo>
                  <a:pt x="1635" y="3"/>
                </a:lnTo>
                <a:lnTo>
                  <a:pt x="16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245" name="Shape 10245"/>
          <p:cNvGrpSpPr/>
          <p:nvPr/>
        </p:nvGrpSpPr>
        <p:grpSpPr>
          <a:xfrm flipH="1">
            <a:off x="2019199" y="1243970"/>
            <a:ext cx="247448" cy="237648"/>
            <a:chOff x="4598988" y="5057776"/>
            <a:chExt cx="481013" cy="461962"/>
          </a:xfrm>
        </p:grpSpPr>
        <p:sp>
          <p:nvSpPr>
            <p:cNvPr id="10246" name="Shape 10246"/>
            <p:cNvSpPr/>
            <p:nvPr/>
          </p:nvSpPr>
          <p:spPr>
            <a:xfrm>
              <a:off x="4668838" y="5119688"/>
              <a:ext cx="109538" cy="107950"/>
            </a:xfrm>
            <a:custGeom>
              <a:avLst/>
              <a:gdLst/>
              <a:ahLst/>
              <a:cxnLst/>
              <a:rect l="0" t="0" r="0" b="0"/>
              <a:pathLst>
                <a:path w="766" h="746" extrusionOk="0">
                  <a:moveTo>
                    <a:pt x="301" y="0"/>
                  </a:moveTo>
                  <a:lnTo>
                    <a:pt x="342" y="3"/>
                  </a:lnTo>
                  <a:lnTo>
                    <a:pt x="381" y="11"/>
                  </a:lnTo>
                  <a:lnTo>
                    <a:pt x="418" y="23"/>
                  </a:lnTo>
                  <a:lnTo>
                    <a:pt x="452" y="41"/>
                  </a:lnTo>
                  <a:lnTo>
                    <a:pt x="485" y="62"/>
                  </a:lnTo>
                  <a:lnTo>
                    <a:pt x="513" y="88"/>
                  </a:lnTo>
                  <a:lnTo>
                    <a:pt x="539" y="117"/>
                  </a:lnTo>
                  <a:lnTo>
                    <a:pt x="560" y="149"/>
                  </a:lnTo>
                  <a:lnTo>
                    <a:pt x="578" y="183"/>
                  </a:lnTo>
                  <a:lnTo>
                    <a:pt x="591" y="220"/>
                  </a:lnTo>
                  <a:lnTo>
                    <a:pt x="599" y="260"/>
                  </a:lnTo>
                  <a:lnTo>
                    <a:pt x="601" y="301"/>
                  </a:lnTo>
                  <a:lnTo>
                    <a:pt x="599" y="340"/>
                  </a:lnTo>
                  <a:lnTo>
                    <a:pt x="591" y="376"/>
                  </a:lnTo>
                  <a:lnTo>
                    <a:pt x="579" y="411"/>
                  </a:lnTo>
                  <a:lnTo>
                    <a:pt x="563" y="445"/>
                  </a:lnTo>
                  <a:lnTo>
                    <a:pt x="766" y="636"/>
                  </a:lnTo>
                  <a:lnTo>
                    <a:pt x="729" y="670"/>
                  </a:lnTo>
                  <a:lnTo>
                    <a:pt x="694" y="707"/>
                  </a:lnTo>
                  <a:lnTo>
                    <a:pt x="662" y="746"/>
                  </a:lnTo>
                  <a:lnTo>
                    <a:pt x="459" y="555"/>
                  </a:lnTo>
                  <a:lnTo>
                    <a:pt x="424" y="574"/>
                  </a:lnTo>
                  <a:lnTo>
                    <a:pt x="385" y="588"/>
                  </a:lnTo>
                  <a:lnTo>
                    <a:pt x="344" y="598"/>
                  </a:lnTo>
                  <a:lnTo>
                    <a:pt x="301" y="601"/>
                  </a:lnTo>
                  <a:lnTo>
                    <a:pt x="261" y="599"/>
                  </a:lnTo>
                  <a:lnTo>
                    <a:pt x="221" y="590"/>
                  </a:lnTo>
                  <a:lnTo>
                    <a:pt x="184" y="577"/>
                  </a:lnTo>
                  <a:lnTo>
                    <a:pt x="149" y="560"/>
                  </a:lnTo>
                  <a:lnTo>
                    <a:pt x="117" y="538"/>
                  </a:lnTo>
                  <a:lnTo>
                    <a:pt x="88" y="513"/>
                  </a:lnTo>
                  <a:lnTo>
                    <a:pt x="63" y="484"/>
                  </a:lnTo>
                  <a:lnTo>
                    <a:pt x="41" y="452"/>
                  </a:lnTo>
                  <a:lnTo>
                    <a:pt x="24" y="417"/>
                  </a:lnTo>
                  <a:lnTo>
                    <a:pt x="11" y="380"/>
                  </a:lnTo>
                  <a:lnTo>
                    <a:pt x="3" y="342"/>
                  </a:lnTo>
                  <a:lnTo>
                    <a:pt x="0" y="301"/>
                  </a:lnTo>
                  <a:lnTo>
                    <a:pt x="3" y="260"/>
                  </a:lnTo>
                  <a:lnTo>
                    <a:pt x="11" y="220"/>
                  </a:lnTo>
                  <a:lnTo>
                    <a:pt x="24" y="183"/>
                  </a:lnTo>
                  <a:lnTo>
                    <a:pt x="41" y="149"/>
                  </a:lnTo>
                  <a:lnTo>
                    <a:pt x="63" y="117"/>
                  </a:lnTo>
                  <a:lnTo>
                    <a:pt x="88" y="88"/>
                  </a:lnTo>
                  <a:lnTo>
                    <a:pt x="117" y="62"/>
                  </a:lnTo>
                  <a:lnTo>
                    <a:pt x="149" y="41"/>
                  </a:lnTo>
                  <a:lnTo>
                    <a:pt x="184" y="23"/>
                  </a:lnTo>
                  <a:lnTo>
                    <a:pt x="221" y="11"/>
                  </a:lnTo>
                  <a:lnTo>
                    <a:pt x="261" y="3"/>
                  </a:lnTo>
                  <a:lnTo>
                    <a:pt x="3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7" name="Shape 10247"/>
            <p:cNvSpPr/>
            <p:nvPr/>
          </p:nvSpPr>
          <p:spPr>
            <a:xfrm>
              <a:off x="4883151" y="5057776"/>
              <a:ext cx="112713" cy="149225"/>
            </a:xfrm>
            <a:custGeom>
              <a:avLst/>
              <a:gdLst/>
              <a:ahLst/>
              <a:cxnLst/>
              <a:rect l="0" t="0" r="0" b="0"/>
              <a:pathLst>
                <a:path w="783" h="1042" extrusionOk="0">
                  <a:moveTo>
                    <a:pt x="482" y="0"/>
                  </a:moveTo>
                  <a:lnTo>
                    <a:pt x="482" y="0"/>
                  </a:lnTo>
                  <a:lnTo>
                    <a:pt x="523" y="4"/>
                  </a:lnTo>
                  <a:lnTo>
                    <a:pt x="562" y="12"/>
                  </a:lnTo>
                  <a:lnTo>
                    <a:pt x="599" y="25"/>
                  </a:lnTo>
                  <a:lnTo>
                    <a:pt x="634" y="42"/>
                  </a:lnTo>
                  <a:lnTo>
                    <a:pt x="666" y="64"/>
                  </a:lnTo>
                  <a:lnTo>
                    <a:pt x="694" y="89"/>
                  </a:lnTo>
                  <a:lnTo>
                    <a:pt x="720" y="118"/>
                  </a:lnTo>
                  <a:lnTo>
                    <a:pt x="741" y="149"/>
                  </a:lnTo>
                  <a:lnTo>
                    <a:pt x="759" y="184"/>
                  </a:lnTo>
                  <a:lnTo>
                    <a:pt x="772" y="222"/>
                  </a:lnTo>
                  <a:lnTo>
                    <a:pt x="780" y="261"/>
                  </a:lnTo>
                  <a:lnTo>
                    <a:pt x="783" y="301"/>
                  </a:lnTo>
                  <a:lnTo>
                    <a:pt x="780" y="342"/>
                  </a:lnTo>
                  <a:lnTo>
                    <a:pt x="772" y="381"/>
                  </a:lnTo>
                  <a:lnTo>
                    <a:pt x="759" y="419"/>
                  </a:lnTo>
                  <a:lnTo>
                    <a:pt x="741" y="453"/>
                  </a:lnTo>
                  <a:lnTo>
                    <a:pt x="720" y="485"/>
                  </a:lnTo>
                  <a:lnTo>
                    <a:pt x="694" y="514"/>
                  </a:lnTo>
                  <a:lnTo>
                    <a:pt x="666" y="539"/>
                  </a:lnTo>
                  <a:lnTo>
                    <a:pt x="634" y="560"/>
                  </a:lnTo>
                  <a:lnTo>
                    <a:pt x="599" y="578"/>
                  </a:lnTo>
                  <a:lnTo>
                    <a:pt x="562" y="591"/>
                  </a:lnTo>
                  <a:lnTo>
                    <a:pt x="523" y="599"/>
                  </a:lnTo>
                  <a:lnTo>
                    <a:pt x="482" y="602"/>
                  </a:lnTo>
                  <a:lnTo>
                    <a:pt x="454" y="600"/>
                  </a:lnTo>
                  <a:lnTo>
                    <a:pt x="426" y="595"/>
                  </a:lnTo>
                  <a:lnTo>
                    <a:pt x="398" y="589"/>
                  </a:lnTo>
                  <a:lnTo>
                    <a:pt x="130" y="1042"/>
                  </a:lnTo>
                  <a:lnTo>
                    <a:pt x="88" y="1012"/>
                  </a:lnTo>
                  <a:lnTo>
                    <a:pt x="46" y="987"/>
                  </a:lnTo>
                  <a:lnTo>
                    <a:pt x="0" y="964"/>
                  </a:lnTo>
                  <a:lnTo>
                    <a:pt x="268" y="513"/>
                  </a:lnTo>
                  <a:lnTo>
                    <a:pt x="243" y="484"/>
                  </a:lnTo>
                  <a:lnTo>
                    <a:pt x="222" y="452"/>
                  </a:lnTo>
                  <a:lnTo>
                    <a:pt x="205" y="418"/>
                  </a:lnTo>
                  <a:lnTo>
                    <a:pt x="192" y="381"/>
                  </a:lnTo>
                  <a:lnTo>
                    <a:pt x="184" y="342"/>
                  </a:lnTo>
                  <a:lnTo>
                    <a:pt x="181" y="301"/>
                  </a:lnTo>
                  <a:lnTo>
                    <a:pt x="184" y="261"/>
                  </a:lnTo>
                  <a:lnTo>
                    <a:pt x="192" y="221"/>
                  </a:lnTo>
                  <a:lnTo>
                    <a:pt x="205" y="184"/>
                  </a:lnTo>
                  <a:lnTo>
                    <a:pt x="222" y="149"/>
                  </a:lnTo>
                  <a:lnTo>
                    <a:pt x="244" y="118"/>
                  </a:lnTo>
                  <a:lnTo>
                    <a:pt x="269" y="89"/>
                  </a:lnTo>
                  <a:lnTo>
                    <a:pt x="299" y="64"/>
                  </a:lnTo>
                  <a:lnTo>
                    <a:pt x="330" y="42"/>
                  </a:lnTo>
                  <a:lnTo>
                    <a:pt x="365" y="25"/>
                  </a:lnTo>
                  <a:lnTo>
                    <a:pt x="402" y="12"/>
                  </a:lnTo>
                  <a:lnTo>
                    <a:pt x="441" y="4"/>
                  </a:lnTo>
                  <a:lnTo>
                    <a:pt x="4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8" name="Shape 10248"/>
            <p:cNvSpPr/>
            <p:nvPr/>
          </p:nvSpPr>
          <p:spPr>
            <a:xfrm>
              <a:off x="4940301" y="5262563"/>
              <a:ext cx="139700" cy="87313"/>
            </a:xfrm>
            <a:custGeom>
              <a:avLst/>
              <a:gdLst/>
              <a:ahLst/>
              <a:cxnLst/>
              <a:rect l="0" t="0" r="0" b="0"/>
              <a:pathLst>
                <a:path w="970" h="601" extrusionOk="0">
                  <a:moveTo>
                    <a:pt x="670" y="0"/>
                  </a:moveTo>
                  <a:lnTo>
                    <a:pt x="711" y="2"/>
                  </a:lnTo>
                  <a:lnTo>
                    <a:pt x="750" y="11"/>
                  </a:lnTo>
                  <a:lnTo>
                    <a:pt x="787" y="24"/>
                  </a:lnTo>
                  <a:lnTo>
                    <a:pt x="821" y="41"/>
                  </a:lnTo>
                  <a:lnTo>
                    <a:pt x="854" y="63"/>
                  </a:lnTo>
                  <a:lnTo>
                    <a:pt x="883" y="88"/>
                  </a:lnTo>
                  <a:lnTo>
                    <a:pt x="908" y="117"/>
                  </a:lnTo>
                  <a:lnTo>
                    <a:pt x="930" y="149"/>
                  </a:lnTo>
                  <a:lnTo>
                    <a:pt x="947" y="184"/>
                  </a:lnTo>
                  <a:lnTo>
                    <a:pt x="960" y="221"/>
                  </a:lnTo>
                  <a:lnTo>
                    <a:pt x="968" y="259"/>
                  </a:lnTo>
                  <a:lnTo>
                    <a:pt x="970" y="300"/>
                  </a:lnTo>
                  <a:lnTo>
                    <a:pt x="968" y="341"/>
                  </a:lnTo>
                  <a:lnTo>
                    <a:pt x="960" y="381"/>
                  </a:lnTo>
                  <a:lnTo>
                    <a:pt x="947" y="418"/>
                  </a:lnTo>
                  <a:lnTo>
                    <a:pt x="930" y="452"/>
                  </a:lnTo>
                  <a:lnTo>
                    <a:pt x="908" y="484"/>
                  </a:lnTo>
                  <a:lnTo>
                    <a:pt x="883" y="513"/>
                  </a:lnTo>
                  <a:lnTo>
                    <a:pt x="854" y="538"/>
                  </a:lnTo>
                  <a:lnTo>
                    <a:pt x="821" y="560"/>
                  </a:lnTo>
                  <a:lnTo>
                    <a:pt x="787" y="578"/>
                  </a:lnTo>
                  <a:lnTo>
                    <a:pt x="750" y="590"/>
                  </a:lnTo>
                  <a:lnTo>
                    <a:pt x="711" y="598"/>
                  </a:lnTo>
                  <a:lnTo>
                    <a:pt x="670" y="601"/>
                  </a:lnTo>
                  <a:lnTo>
                    <a:pt x="630" y="598"/>
                  </a:lnTo>
                  <a:lnTo>
                    <a:pt x="592" y="591"/>
                  </a:lnTo>
                  <a:lnTo>
                    <a:pt x="555" y="578"/>
                  </a:lnTo>
                  <a:lnTo>
                    <a:pt x="520" y="561"/>
                  </a:lnTo>
                  <a:lnTo>
                    <a:pt x="489" y="540"/>
                  </a:lnTo>
                  <a:lnTo>
                    <a:pt x="460" y="515"/>
                  </a:lnTo>
                  <a:lnTo>
                    <a:pt x="436" y="487"/>
                  </a:lnTo>
                  <a:lnTo>
                    <a:pt x="413" y="455"/>
                  </a:lnTo>
                  <a:lnTo>
                    <a:pt x="396" y="422"/>
                  </a:lnTo>
                  <a:lnTo>
                    <a:pt x="383" y="386"/>
                  </a:lnTo>
                  <a:lnTo>
                    <a:pt x="375" y="347"/>
                  </a:lnTo>
                  <a:lnTo>
                    <a:pt x="0" y="310"/>
                  </a:lnTo>
                  <a:lnTo>
                    <a:pt x="8" y="265"/>
                  </a:lnTo>
                  <a:lnTo>
                    <a:pt x="14" y="217"/>
                  </a:lnTo>
                  <a:lnTo>
                    <a:pt x="16" y="168"/>
                  </a:lnTo>
                  <a:lnTo>
                    <a:pt x="15" y="159"/>
                  </a:lnTo>
                  <a:lnTo>
                    <a:pt x="389" y="197"/>
                  </a:lnTo>
                  <a:lnTo>
                    <a:pt x="405" y="159"/>
                  </a:lnTo>
                  <a:lnTo>
                    <a:pt x="427" y="126"/>
                  </a:lnTo>
                  <a:lnTo>
                    <a:pt x="452" y="95"/>
                  </a:lnTo>
                  <a:lnTo>
                    <a:pt x="482" y="68"/>
                  </a:lnTo>
                  <a:lnTo>
                    <a:pt x="513" y="44"/>
                  </a:lnTo>
                  <a:lnTo>
                    <a:pt x="549" y="26"/>
                  </a:lnTo>
                  <a:lnTo>
                    <a:pt x="588" y="12"/>
                  </a:lnTo>
                  <a:lnTo>
                    <a:pt x="628" y="3"/>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49" name="Shape 10249"/>
            <p:cNvSpPr/>
            <p:nvPr/>
          </p:nvSpPr>
          <p:spPr>
            <a:xfrm>
              <a:off x="4841876" y="5380038"/>
              <a:ext cx="87313" cy="139700"/>
            </a:xfrm>
            <a:custGeom>
              <a:avLst/>
              <a:gdLst/>
              <a:ahLst/>
              <a:cxnLst/>
              <a:rect l="0" t="0" r="0" b="0"/>
              <a:pathLst>
                <a:path w="602" h="965" extrusionOk="0">
                  <a:moveTo>
                    <a:pt x="227" y="0"/>
                  </a:moveTo>
                  <a:lnTo>
                    <a:pt x="310" y="365"/>
                  </a:lnTo>
                  <a:lnTo>
                    <a:pt x="353" y="370"/>
                  </a:lnTo>
                  <a:lnTo>
                    <a:pt x="395" y="380"/>
                  </a:lnTo>
                  <a:lnTo>
                    <a:pt x="434" y="396"/>
                  </a:lnTo>
                  <a:lnTo>
                    <a:pt x="469" y="416"/>
                  </a:lnTo>
                  <a:lnTo>
                    <a:pt x="502" y="442"/>
                  </a:lnTo>
                  <a:lnTo>
                    <a:pt x="531" y="472"/>
                  </a:lnTo>
                  <a:lnTo>
                    <a:pt x="555" y="504"/>
                  </a:lnTo>
                  <a:lnTo>
                    <a:pt x="574" y="541"/>
                  </a:lnTo>
                  <a:lnTo>
                    <a:pt x="590" y="580"/>
                  </a:lnTo>
                  <a:lnTo>
                    <a:pt x="599" y="622"/>
                  </a:lnTo>
                  <a:lnTo>
                    <a:pt x="602" y="665"/>
                  </a:lnTo>
                  <a:lnTo>
                    <a:pt x="599" y="706"/>
                  </a:lnTo>
                  <a:lnTo>
                    <a:pt x="591" y="745"/>
                  </a:lnTo>
                  <a:lnTo>
                    <a:pt x="578" y="782"/>
                  </a:lnTo>
                  <a:lnTo>
                    <a:pt x="560" y="816"/>
                  </a:lnTo>
                  <a:lnTo>
                    <a:pt x="539" y="849"/>
                  </a:lnTo>
                  <a:lnTo>
                    <a:pt x="513" y="878"/>
                  </a:lnTo>
                  <a:lnTo>
                    <a:pt x="485" y="903"/>
                  </a:lnTo>
                  <a:lnTo>
                    <a:pt x="453" y="924"/>
                  </a:lnTo>
                  <a:lnTo>
                    <a:pt x="418" y="942"/>
                  </a:lnTo>
                  <a:lnTo>
                    <a:pt x="381" y="955"/>
                  </a:lnTo>
                  <a:lnTo>
                    <a:pt x="342" y="963"/>
                  </a:lnTo>
                  <a:lnTo>
                    <a:pt x="301" y="965"/>
                  </a:lnTo>
                  <a:lnTo>
                    <a:pt x="260" y="963"/>
                  </a:lnTo>
                  <a:lnTo>
                    <a:pt x="221" y="955"/>
                  </a:lnTo>
                  <a:lnTo>
                    <a:pt x="184" y="942"/>
                  </a:lnTo>
                  <a:lnTo>
                    <a:pt x="149" y="924"/>
                  </a:lnTo>
                  <a:lnTo>
                    <a:pt x="117" y="903"/>
                  </a:lnTo>
                  <a:lnTo>
                    <a:pt x="89" y="878"/>
                  </a:lnTo>
                  <a:lnTo>
                    <a:pt x="63" y="849"/>
                  </a:lnTo>
                  <a:lnTo>
                    <a:pt x="42" y="816"/>
                  </a:lnTo>
                  <a:lnTo>
                    <a:pt x="25" y="782"/>
                  </a:lnTo>
                  <a:lnTo>
                    <a:pt x="11" y="745"/>
                  </a:lnTo>
                  <a:lnTo>
                    <a:pt x="3" y="706"/>
                  </a:lnTo>
                  <a:lnTo>
                    <a:pt x="0" y="665"/>
                  </a:lnTo>
                  <a:lnTo>
                    <a:pt x="3" y="623"/>
                  </a:lnTo>
                  <a:lnTo>
                    <a:pt x="12" y="582"/>
                  </a:lnTo>
                  <a:lnTo>
                    <a:pt x="27" y="544"/>
                  </a:lnTo>
                  <a:lnTo>
                    <a:pt x="46" y="508"/>
                  </a:lnTo>
                  <a:lnTo>
                    <a:pt x="69" y="476"/>
                  </a:lnTo>
                  <a:lnTo>
                    <a:pt x="97" y="446"/>
                  </a:lnTo>
                  <a:lnTo>
                    <a:pt x="129" y="421"/>
                  </a:lnTo>
                  <a:lnTo>
                    <a:pt x="163" y="400"/>
                  </a:lnTo>
                  <a:lnTo>
                    <a:pt x="79" y="34"/>
                  </a:lnTo>
                  <a:lnTo>
                    <a:pt x="130" y="26"/>
                  </a:lnTo>
                  <a:lnTo>
                    <a:pt x="179" y="15"/>
                  </a:lnTo>
                  <a:lnTo>
                    <a:pt x="2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50" name="Shape 10250"/>
            <p:cNvSpPr/>
            <p:nvPr/>
          </p:nvSpPr>
          <p:spPr>
            <a:xfrm>
              <a:off x="4598988" y="5307013"/>
              <a:ext cx="153988" cy="90488"/>
            </a:xfrm>
            <a:custGeom>
              <a:avLst/>
              <a:gdLst/>
              <a:ahLst/>
              <a:cxnLst/>
              <a:rect l="0" t="0" r="0" b="0"/>
              <a:pathLst>
                <a:path w="1066" h="621" extrusionOk="0">
                  <a:moveTo>
                    <a:pt x="1017" y="0"/>
                  </a:moveTo>
                  <a:lnTo>
                    <a:pt x="1030" y="49"/>
                  </a:lnTo>
                  <a:lnTo>
                    <a:pt x="1047" y="97"/>
                  </a:lnTo>
                  <a:lnTo>
                    <a:pt x="1066" y="143"/>
                  </a:lnTo>
                  <a:lnTo>
                    <a:pt x="599" y="300"/>
                  </a:lnTo>
                  <a:lnTo>
                    <a:pt x="600" y="310"/>
                  </a:lnTo>
                  <a:lnTo>
                    <a:pt x="601" y="320"/>
                  </a:lnTo>
                  <a:lnTo>
                    <a:pt x="599" y="361"/>
                  </a:lnTo>
                  <a:lnTo>
                    <a:pt x="591" y="400"/>
                  </a:lnTo>
                  <a:lnTo>
                    <a:pt x="577" y="437"/>
                  </a:lnTo>
                  <a:lnTo>
                    <a:pt x="560" y="472"/>
                  </a:lnTo>
                  <a:lnTo>
                    <a:pt x="539" y="503"/>
                  </a:lnTo>
                  <a:lnTo>
                    <a:pt x="513" y="533"/>
                  </a:lnTo>
                  <a:lnTo>
                    <a:pt x="485" y="558"/>
                  </a:lnTo>
                  <a:lnTo>
                    <a:pt x="452" y="580"/>
                  </a:lnTo>
                  <a:lnTo>
                    <a:pt x="417" y="597"/>
                  </a:lnTo>
                  <a:lnTo>
                    <a:pt x="380" y="610"/>
                  </a:lnTo>
                  <a:lnTo>
                    <a:pt x="341" y="618"/>
                  </a:lnTo>
                  <a:lnTo>
                    <a:pt x="300" y="621"/>
                  </a:lnTo>
                  <a:lnTo>
                    <a:pt x="259" y="618"/>
                  </a:lnTo>
                  <a:lnTo>
                    <a:pt x="220" y="610"/>
                  </a:lnTo>
                  <a:lnTo>
                    <a:pt x="184" y="597"/>
                  </a:lnTo>
                  <a:lnTo>
                    <a:pt x="149" y="580"/>
                  </a:lnTo>
                  <a:lnTo>
                    <a:pt x="116" y="558"/>
                  </a:lnTo>
                  <a:lnTo>
                    <a:pt x="88" y="533"/>
                  </a:lnTo>
                  <a:lnTo>
                    <a:pt x="62" y="503"/>
                  </a:lnTo>
                  <a:lnTo>
                    <a:pt x="41" y="472"/>
                  </a:lnTo>
                  <a:lnTo>
                    <a:pt x="23" y="437"/>
                  </a:lnTo>
                  <a:lnTo>
                    <a:pt x="11" y="400"/>
                  </a:lnTo>
                  <a:lnTo>
                    <a:pt x="3" y="361"/>
                  </a:lnTo>
                  <a:lnTo>
                    <a:pt x="0" y="320"/>
                  </a:lnTo>
                  <a:lnTo>
                    <a:pt x="3" y="279"/>
                  </a:lnTo>
                  <a:lnTo>
                    <a:pt x="11" y="240"/>
                  </a:lnTo>
                  <a:lnTo>
                    <a:pt x="23" y="203"/>
                  </a:lnTo>
                  <a:lnTo>
                    <a:pt x="41" y="169"/>
                  </a:lnTo>
                  <a:lnTo>
                    <a:pt x="62" y="136"/>
                  </a:lnTo>
                  <a:lnTo>
                    <a:pt x="88" y="108"/>
                  </a:lnTo>
                  <a:lnTo>
                    <a:pt x="116" y="82"/>
                  </a:lnTo>
                  <a:lnTo>
                    <a:pt x="149" y="61"/>
                  </a:lnTo>
                  <a:lnTo>
                    <a:pt x="184" y="43"/>
                  </a:lnTo>
                  <a:lnTo>
                    <a:pt x="220" y="30"/>
                  </a:lnTo>
                  <a:lnTo>
                    <a:pt x="259" y="23"/>
                  </a:lnTo>
                  <a:lnTo>
                    <a:pt x="300" y="20"/>
                  </a:lnTo>
                  <a:lnTo>
                    <a:pt x="340" y="22"/>
                  </a:lnTo>
                  <a:lnTo>
                    <a:pt x="376" y="30"/>
                  </a:lnTo>
                  <a:lnTo>
                    <a:pt x="412" y="41"/>
                  </a:lnTo>
                  <a:lnTo>
                    <a:pt x="446" y="58"/>
                  </a:lnTo>
                  <a:lnTo>
                    <a:pt x="476" y="77"/>
                  </a:lnTo>
                  <a:lnTo>
                    <a:pt x="505" y="100"/>
                  </a:lnTo>
                  <a:lnTo>
                    <a:pt x="530" y="127"/>
                  </a:lnTo>
                  <a:lnTo>
                    <a:pt x="552" y="157"/>
                  </a:lnTo>
                  <a:lnTo>
                    <a:pt x="10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51" name="Shape 10251"/>
            <p:cNvSpPr/>
            <p:nvPr/>
          </p:nvSpPr>
          <p:spPr>
            <a:xfrm>
              <a:off x="4768851" y="5211763"/>
              <a:ext cx="147638" cy="149225"/>
            </a:xfrm>
            <a:custGeom>
              <a:avLst/>
              <a:gdLst/>
              <a:ahLst/>
              <a:cxnLst/>
              <a:rect l="0" t="0" r="0" b="0"/>
              <a:pathLst>
                <a:path w="1031" h="1031" extrusionOk="0">
                  <a:moveTo>
                    <a:pt x="515" y="0"/>
                  </a:moveTo>
                  <a:lnTo>
                    <a:pt x="571" y="3"/>
                  </a:lnTo>
                  <a:lnTo>
                    <a:pt x="626" y="12"/>
                  </a:lnTo>
                  <a:lnTo>
                    <a:pt x="678" y="26"/>
                  </a:lnTo>
                  <a:lnTo>
                    <a:pt x="728" y="45"/>
                  </a:lnTo>
                  <a:lnTo>
                    <a:pt x="775" y="70"/>
                  </a:lnTo>
                  <a:lnTo>
                    <a:pt x="820" y="99"/>
                  </a:lnTo>
                  <a:lnTo>
                    <a:pt x="861" y="133"/>
                  </a:lnTo>
                  <a:lnTo>
                    <a:pt x="898" y="170"/>
                  </a:lnTo>
                  <a:lnTo>
                    <a:pt x="931" y="211"/>
                  </a:lnTo>
                  <a:lnTo>
                    <a:pt x="961" y="256"/>
                  </a:lnTo>
                  <a:lnTo>
                    <a:pt x="985" y="302"/>
                  </a:lnTo>
                  <a:lnTo>
                    <a:pt x="1005" y="352"/>
                  </a:lnTo>
                  <a:lnTo>
                    <a:pt x="1019" y="404"/>
                  </a:lnTo>
                  <a:lnTo>
                    <a:pt x="1028" y="459"/>
                  </a:lnTo>
                  <a:lnTo>
                    <a:pt x="1031" y="515"/>
                  </a:lnTo>
                  <a:lnTo>
                    <a:pt x="1028" y="571"/>
                  </a:lnTo>
                  <a:lnTo>
                    <a:pt x="1019" y="626"/>
                  </a:lnTo>
                  <a:lnTo>
                    <a:pt x="1005" y="678"/>
                  </a:lnTo>
                  <a:lnTo>
                    <a:pt x="985" y="728"/>
                  </a:lnTo>
                  <a:lnTo>
                    <a:pt x="961" y="775"/>
                  </a:lnTo>
                  <a:lnTo>
                    <a:pt x="931" y="820"/>
                  </a:lnTo>
                  <a:lnTo>
                    <a:pt x="898" y="860"/>
                  </a:lnTo>
                  <a:lnTo>
                    <a:pt x="861" y="898"/>
                  </a:lnTo>
                  <a:lnTo>
                    <a:pt x="820" y="931"/>
                  </a:lnTo>
                  <a:lnTo>
                    <a:pt x="775" y="960"/>
                  </a:lnTo>
                  <a:lnTo>
                    <a:pt x="728" y="985"/>
                  </a:lnTo>
                  <a:lnTo>
                    <a:pt x="678" y="1004"/>
                  </a:lnTo>
                  <a:lnTo>
                    <a:pt x="626" y="1018"/>
                  </a:lnTo>
                  <a:lnTo>
                    <a:pt x="571" y="1028"/>
                  </a:lnTo>
                  <a:lnTo>
                    <a:pt x="515" y="1031"/>
                  </a:lnTo>
                  <a:lnTo>
                    <a:pt x="459" y="1028"/>
                  </a:lnTo>
                  <a:lnTo>
                    <a:pt x="405" y="1018"/>
                  </a:lnTo>
                  <a:lnTo>
                    <a:pt x="353" y="1004"/>
                  </a:lnTo>
                  <a:lnTo>
                    <a:pt x="303" y="985"/>
                  </a:lnTo>
                  <a:lnTo>
                    <a:pt x="256" y="960"/>
                  </a:lnTo>
                  <a:lnTo>
                    <a:pt x="211" y="931"/>
                  </a:lnTo>
                  <a:lnTo>
                    <a:pt x="170" y="898"/>
                  </a:lnTo>
                  <a:lnTo>
                    <a:pt x="133" y="860"/>
                  </a:lnTo>
                  <a:lnTo>
                    <a:pt x="100" y="820"/>
                  </a:lnTo>
                  <a:lnTo>
                    <a:pt x="70" y="775"/>
                  </a:lnTo>
                  <a:lnTo>
                    <a:pt x="46" y="728"/>
                  </a:lnTo>
                  <a:lnTo>
                    <a:pt x="27" y="678"/>
                  </a:lnTo>
                  <a:lnTo>
                    <a:pt x="12" y="626"/>
                  </a:lnTo>
                  <a:lnTo>
                    <a:pt x="3" y="571"/>
                  </a:lnTo>
                  <a:lnTo>
                    <a:pt x="0" y="515"/>
                  </a:lnTo>
                  <a:lnTo>
                    <a:pt x="3" y="459"/>
                  </a:lnTo>
                  <a:lnTo>
                    <a:pt x="12" y="404"/>
                  </a:lnTo>
                  <a:lnTo>
                    <a:pt x="27" y="352"/>
                  </a:lnTo>
                  <a:lnTo>
                    <a:pt x="46" y="302"/>
                  </a:lnTo>
                  <a:lnTo>
                    <a:pt x="70" y="256"/>
                  </a:lnTo>
                  <a:lnTo>
                    <a:pt x="100" y="211"/>
                  </a:lnTo>
                  <a:lnTo>
                    <a:pt x="133" y="170"/>
                  </a:lnTo>
                  <a:lnTo>
                    <a:pt x="170" y="133"/>
                  </a:lnTo>
                  <a:lnTo>
                    <a:pt x="211" y="99"/>
                  </a:lnTo>
                  <a:lnTo>
                    <a:pt x="256" y="70"/>
                  </a:lnTo>
                  <a:lnTo>
                    <a:pt x="303" y="45"/>
                  </a:lnTo>
                  <a:lnTo>
                    <a:pt x="353" y="26"/>
                  </a:lnTo>
                  <a:lnTo>
                    <a:pt x="405" y="12"/>
                  </a:lnTo>
                  <a:lnTo>
                    <a:pt x="459" y="3"/>
                  </a:lnTo>
                  <a:lnTo>
                    <a:pt x="5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252" name="Shape 10252"/>
          <p:cNvSpPr/>
          <p:nvPr/>
        </p:nvSpPr>
        <p:spPr>
          <a:xfrm flipH="1">
            <a:off x="4763182" y="1239886"/>
            <a:ext cx="190283" cy="245816"/>
          </a:xfrm>
          <a:custGeom>
            <a:avLst/>
            <a:gdLst/>
            <a:ahLst/>
            <a:cxnLst/>
            <a:rect l="0" t="0" r="0" b="0"/>
            <a:pathLst>
              <a:path w="2559" h="3309" extrusionOk="0">
                <a:moveTo>
                  <a:pt x="1279" y="885"/>
                </a:moveTo>
                <a:lnTo>
                  <a:pt x="1223" y="886"/>
                </a:lnTo>
                <a:lnTo>
                  <a:pt x="1172" y="890"/>
                </a:lnTo>
                <a:lnTo>
                  <a:pt x="1127" y="894"/>
                </a:lnTo>
                <a:lnTo>
                  <a:pt x="1086" y="899"/>
                </a:lnTo>
                <a:lnTo>
                  <a:pt x="1051" y="905"/>
                </a:lnTo>
                <a:lnTo>
                  <a:pt x="1020" y="911"/>
                </a:lnTo>
                <a:lnTo>
                  <a:pt x="995" y="918"/>
                </a:lnTo>
                <a:lnTo>
                  <a:pt x="976" y="924"/>
                </a:lnTo>
                <a:lnTo>
                  <a:pt x="962" y="928"/>
                </a:lnTo>
                <a:lnTo>
                  <a:pt x="953" y="931"/>
                </a:lnTo>
                <a:lnTo>
                  <a:pt x="949" y="933"/>
                </a:lnTo>
                <a:lnTo>
                  <a:pt x="938" y="939"/>
                </a:lnTo>
                <a:lnTo>
                  <a:pt x="930" y="949"/>
                </a:lnTo>
                <a:lnTo>
                  <a:pt x="926" y="960"/>
                </a:lnTo>
                <a:lnTo>
                  <a:pt x="925" y="973"/>
                </a:lnTo>
                <a:lnTo>
                  <a:pt x="928" y="985"/>
                </a:lnTo>
                <a:lnTo>
                  <a:pt x="934" y="996"/>
                </a:lnTo>
                <a:lnTo>
                  <a:pt x="943" y="1003"/>
                </a:lnTo>
                <a:lnTo>
                  <a:pt x="955" y="1008"/>
                </a:lnTo>
                <a:lnTo>
                  <a:pt x="967" y="1008"/>
                </a:lnTo>
                <a:lnTo>
                  <a:pt x="979" y="1006"/>
                </a:lnTo>
                <a:lnTo>
                  <a:pt x="982" y="1005"/>
                </a:lnTo>
                <a:lnTo>
                  <a:pt x="990" y="1002"/>
                </a:lnTo>
                <a:lnTo>
                  <a:pt x="1003" y="998"/>
                </a:lnTo>
                <a:lnTo>
                  <a:pt x="1020" y="993"/>
                </a:lnTo>
                <a:lnTo>
                  <a:pt x="1043" y="987"/>
                </a:lnTo>
                <a:lnTo>
                  <a:pt x="1070" y="982"/>
                </a:lnTo>
                <a:lnTo>
                  <a:pt x="1103" y="976"/>
                </a:lnTo>
                <a:lnTo>
                  <a:pt x="1140" y="972"/>
                </a:lnTo>
                <a:lnTo>
                  <a:pt x="1182" y="968"/>
                </a:lnTo>
                <a:lnTo>
                  <a:pt x="1227" y="964"/>
                </a:lnTo>
                <a:lnTo>
                  <a:pt x="1279" y="963"/>
                </a:lnTo>
                <a:lnTo>
                  <a:pt x="1330" y="964"/>
                </a:lnTo>
                <a:lnTo>
                  <a:pt x="1377" y="968"/>
                </a:lnTo>
                <a:lnTo>
                  <a:pt x="1419" y="972"/>
                </a:lnTo>
                <a:lnTo>
                  <a:pt x="1456" y="976"/>
                </a:lnTo>
                <a:lnTo>
                  <a:pt x="1489" y="982"/>
                </a:lnTo>
                <a:lnTo>
                  <a:pt x="1516" y="987"/>
                </a:lnTo>
                <a:lnTo>
                  <a:pt x="1538" y="993"/>
                </a:lnTo>
                <a:lnTo>
                  <a:pt x="1556" y="998"/>
                </a:lnTo>
                <a:lnTo>
                  <a:pt x="1569" y="1002"/>
                </a:lnTo>
                <a:lnTo>
                  <a:pt x="1576" y="1005"/>
                </a:lnTo>
                <a:lnTo>
                  <a:pt x="1579" y="1006"/>
                </a:lnTo>
                <a:lnTo>
                  <a:pt x="1584" y="1007"/>
                </a:lnTo>
                <a:lnTo>
                  <a:pt x="1589" y="1008"/>
                </a:lnTo>
                <a:lnTo>
                  <a:pt x="1594" y="1009"/>
                </a:lnTo>
                <a:lnTo>
                  <a:pt x="1605" y="1007"/>
                </a:lnTo>
                <a:lnTo>
                  <a:pt x="1615" y="1003"/>
                </a:lnTo>
                <a:lnTo>
                  <a:pt x="1625" y="995"/>
                </a:lnTo>
                <a:lnTo>
                  <a:pt x="1631" y="985"/>
                </a:lnTo>
                <a:lnTo>
                  <a:pt x="1634" y="973"/>
                </a:lnTo>
                <a:lnTo>
                  <a:pt x="1633" y="960"/>
                </a:lnTo>
                <a:lnTo>
                  <a:pt x="1628" y="949"/>
                </a:lnTo>
                <a:lnTo>
                  <a:pt x="1621" y="939"/>
                </a:lnTo>
                <a:lnTo>
                  <a:pt x="1609" y="933"/>
                </a:lnTo>
                <a:lnTo>
                  <a:pt x="1606" y="931"/>
                </a:lnTo>
                <a:lnTo>
                  <a:pt x="1597" y="928"/>
                </a:lnTo>
                <a:lnTo>
                  <a:pt x="1582" y="924"/>
                </a:lnTo>
                <a:lnTo>
                  <a:pt x="1562" y="918"/>
                </a:lnTo>
                <a:lnTo>
                  <a:pt x="1537" y="911"/>
                </a:lnTo>
                <a:lnTo>
                  <a:pt x="1507" y="905"/>
                </a:lnTo>
                <a:lnTo>
                  <a:pt x="1472" y="899"/>
                </a:lnTo>
                <a:lnTo>
                  <a:pt x="1431" y="894"/>
                </a:lnTo>
                <a:lnTo>
                  <a:pt x="1386" y="890"/>
                </a:lnTo>
                <a:lnTo>
                  <a:pt x="1335" y="886"/>
                </a:lnTo>
                <a:lnTo>
                  <a:pt x="1279" y="885"/>
                </a:lnTo>
                <a:close/>
                <a:moveTo>
                  <a:pt x="1279" y="651"/>
                </a:moveTo>
                <a:lnTo>
                  <a:pt x="1225" y="652"/>
                </a:lnTo>
                <a:lnTo>
                  <a:pt x="1176" y="656"/>
                </a:lnTo>
                <a:lnTo>
                  <a:pt x="1134" y="661"/>
                </a:lnTo>
                <a:lnTo>
                  <a:pt x="1096" y="666"/>
                </a:lnTo>
                <a:lnTo>
                  <a:pt x="1064" y="672"/>
                </a:lnTo>
                <a:lnTo>
                  <a:pt x="1038" y="678"/>
                </a:lnTo>
                <a:lnTo>
                  <a:pt x="1017" y="685"/>
                </a:lnTo>
                <a:lnTo>
                  <a:pt x="1002" y="689"/>
                </a:lnTo>
                <a:lnTo>
                  <a:pt x="992" y="693"/>
                </a:lnTo>
                <a:lnTo>
                  <a:pt x="988" y="694"/>
                </a:lnTo>
                <a:lnTo>
                  <a:pt x="978" y="701"/>
                </a:lnTo>
                <a:lnTo>
                  <a:pt x="969" y="710"/>
                </a:lnTo>
                <a:lnTo>
                  <a:pt x="965" y="721"/>
                </a:lnTo>
                <a:lnTo>
                  <a:pt x="964" y="734"/>
                </a:lnTo>
                <a:lnTo>
                  <a:pt x="967" y="745"/>
                </a:lnTo>
                <a:lnTo>
                  <a:pt x="974" y="756"/>
                </a:lnTo>
                <a:lnTo>
                  <a:pt x="983" y="764"/>
                </a:lnTo>
                <a:lnTo>
                  <a:pt x="994" y="769"/>
                </a:lnTo>
                <a:lnTo>
                  <a:pt x="1006" y="770"/>
                </a:lnTo>
                <a:lnTo>
                  <a:pt x="1018" y="767"/>
                </a:lnTo>
                <a:lnTo>
                  <a:pt x="1021" y="766"/>
                </a:lnTo>
                <a:lnTo>
                  <a:pt x="1030" y="763"/>
                </a:lnTo>
                <a:lnTo>
                  <a:pt x="1043" y="759"/>
                </a:lnTo>
                <a:lnTo>
                  <a:pt x="1062" y="754"/>
                </a:lnTo>
                <a:lnTo>
                  <a:pt x="1085" y="748"/>
                </a:lnTo>
                <a:lnTo>
                  <a:pt x="1114" y="743"/>
                </a:lnTo>
                <a:lnTo>
                  <a:pt x="1147" y="738"/>
                </a:lnTo>
                <a:lnTo>
                  <a:pt x="1187" y="735"/>
                </a:lnTo>
                <a:lnTo>
                  <a:pt x="1231" y="731"/>
                </a:lnTo>
                <a:lnTo>
                  <a:pt x="1279" y="730"/>
                </a:lnTo>
                <a:lnTo>
                  <a:pt x="1327" y="731"/>
                </a:lnTo>
                <a:lnTo>
                  <a:pt x="1372" y="735"/>
                </a:lnTo>
                <a:lnTo>
                  <a:pt x="1410" y="738"/>
                </a:lnTo>
                <a:lnTo>
                  <a:pt x="1444" y="743"/>
                </a:lnTo>
                <a:lnTo>
                  <a:pt x="1473" y="748"/>
                </a:lnTo>
                <a:lnTo>
                  <a:pt x="1497" y="754"/>
                </a:lnTo>
                <a:lnTo>
                  <a:pt x="1516" y="759"/>
                </a:lnTo>
                <a:lnTo>
                  <a:pt x="1529" y="763"/>
                </a:lnTo>
                <a:lnTo>
                  <a:pt x="1536" y="766"/>
                </a:lnTo>
                <a:lnTo>
                  <a:pt x="1539" y="767"/>
                </a:lnTo>
                <a:lnTo>
                  <a:pt x="1545" y="769"/>
                </a:lnTo>
                <a:lnTo>
                  <a:pt x="1550" y="770"/>
                </a:lnTo>
                <a:lnTo>
                  <a:pt x="1555" y="770"/>
                </a:lnTo>
                <a:lnTo>
                  <a:pt x="1567" y="768"/>
                </a:lnTo>
                <a:lnTo>
                  <a:pt x="1577" y="764"/>
                </a:lnTo>
                <a:lnTo>
                  <a:pt x="1585" y="755"/>
                </a:lnTo>
                <a:lnTo>
                  <a:pt x="1591" y="746"/>
                </a:lnTo>
                <a:lnTo>
                  <a:pt x="1595" y="734"/>
                </a:lnTo>
                <a:lnTo>
                  <a:pt x="1594" y="721"/>
                </a:lnTo>
                <a:lnTo>
                  <a:pt x="1588" y="710"/>
                </a:lnTo>
                <a:lnTo>
                  <a:pt x="1581" y="701"/>
                </a:lnTo>
                <a:lnTo>
                  <a:pt x="1571" y="694"/>
                </a:lnTo>
                <a:lnTo>
                  <a:pt x="1567" y="693"/>
                </a:lnTo>
                <a:lnTo>
                  <a:pt x="1556" y="689"/>
                </a:lnTo>
                <a:lnTo>
                  <a:pt x="1542" y="685"/>
                </a:lnTo>
                <a:lnTo>
                  <a:pt x="1521" y="678"/>
                </a:lnTo>
                <a:lnTo>
                  <a:pt x="1494" y="672"/>
                </a:lnTo>
                <a:lnTo>
                  <a:pt x="1461" y="666"/>
                </a:lnTo>
                <a:lnTo>
                  <a:pt x="1424" y="661"/>
                </a:lnTo>
                <a:lnTo>
                  <a:pt x="1381" y="656"/>
                </a:lnTo>
                <a:lnTo>
                  <a:pt x="1332" y="652"/>
                </a:lnTo>
                <a:lnTo>
                  <a:pt x="1279" y="651"/>
                </a:lnTo>
                <a:close/>
                <a:moveTo>
                  <a:pt x="1279" y="418"/>
                </a:moveTo>
                <a:lnTo>
                  <a:pt x="1233" y="418"/>
                </a:lnTo>
                <a:lnTo>
                  <a:pt x="1191" y="422"/>
                </a:lnTo>
                <a:lnTo>
                  <a:pt x="1154" y="426"/>
                </a:lnTo>
                <a:lnTo>
                  <a:pt x="1121" y="431"/>
                </a:lnTo>
                <a:lnTo>
                  <a:pt x="1094" y="436"/>
                </a:lnTo>
                <a:lnTo>
                  <a:pt x="1071" y="441"/>
                </a:lnTo>
                <a:lnTo>
                  <a:pt x="1053" y="447"/>
                </a:lnTo>
                <a:lnTo>
                  <a:pt x="1039" y="451"/>
                </a:lnTo>
                <a:lnTo>
                  <a:pt x="1031" y="454"/>
                </a:lnTo>
                <a:lnTo>
                  <a:pt x="1028" y="455"/>
                </a:lnTo>
                <a:lnTo>
                  <a:pt x="1017" y="462"/>
                </a:lnTo>
                <a:lnTo>
                  <a:pt x="1009" y="470"/>
                </a:lnTo>
                <a:lnTo>
                  <a:pt x="1005" y="482"/>
                </a:lnTo>
                <a:lnTo>
                  <a:pt x="1004" y="494"/>
                </a:lnTo>
                <a:lnTo>
                  <a:pt x="1007" y="506"/>
                </a:lnTo>
                <a:lnTo>
                  <a:pt x="1013" y="517"/>
                </a:lnTo>
                <a:lnTo>
                  <a:pt x="1023" y="525"/>
                </a:lnTo>
                <a:lnTo>
                  <a:pt x="1034" y="530"/>
                </a:lnTo>
                <a:lnTo>
                  <a:pt x="1045" y="531"/>
                </a:lnTo>
                <a:lnTo>
                  <a:pt x="1058" y="528"/>
                </a:lnTo>
                <a:lnTo>
                  <a:pt x="1061" y="527"/>
                </a:lnTo>
                <a:lnTo>
                  <a:pt x="1069" y="523"/>
                </a:lnTo>
                <a:lnTo>
                  <a:pt x="1084" y="519"/>
                </a:lnTo>
                <a:lnTo>
                  <a:pt x="1103" y="514"/>
                </a:lnTo>
                <a:lnTo>
                  <a:pt x="1128" y="509"/>
                </a:lnTo>
                <a:lnTo>
                  <a:pt x="1158" y="505"/>
                </a:lnTo>
                <a:lnTo>
                  <a:pt x="1193" y="501"/>
                </a:lnTo>
                <a:lnTo>
                  <a:pt x="1234" y="497"/>
                </a:lnTo>
                <a:lnTo>
                  <a:pt x="1279" y="496"/>
                </a:lnTo>
                <a:lnTo>
                  <a:pt x="1325" y="497"/>
                </a:lnTo>
                <a:lnTo>
                  <a:pt x="1366" y="501"/>
                </a:lnTo>
                <a:lnTo>
                  <a:pt x="1400" y="505"/>
                </a:lnTo>
                <a:lnTo>
                  <a:pt x="1430" y="509"/>
                </a:lnTo>
                <a:lnTo>
                  <a:pt x="1455" y="514"/>
                </a:lnTo>
                <a:lnTo>
                  <a:pt x="1475" y="519"/>
                </a:lnTo>
                <a:lnTo>
                  <a:pt x="1489" y="523"/>
                </a:lnTo>
                <a:lnTo>
                  <a:pt x="1497" y="527"/>
                </a:lnTo>
                <a:lnTo>
                  <a:pt x="1500" y="528"/>
                </a:lnTo>
                <a:lnTo>
                  <a:pt x="1508" y="530"/>
                </a:lnTo>
                <a:lnTo>
                  <a:pt x="1516" y="531"/>
                </a:lnTo>
                <a:lnTo>
                  <a:pt x="1527" y="529"/>
                </a:lnTo>
                <a:lnTo>
                  <a:pt x="1537" y="525"/>
                </a:lnTo>
                <a:lnTo>
                  <a:pt x="1546" y="517"/>
                </a:lnTo>
                <a:lnTo>
                  <a:pt x="1552" y="507"/>
                </a:lnTo>
                <a:lnTo>
                  <a:pt x="1555" y="494"/>
                </a:lnTo>
                <a:lnTo>
                  <a:pt x="1554" y="482"/>
                </a:lnTo>
                <a:lnTo>
                  <a:pt x="1550" y="471"/>
                </a:lnTo>
                <a:lnTo>
                  <a:pt x="1542" y="462"/>
                </a:lnTo>
                <a:lnTo>
                  <a:pt x="1531" y="455"/>
                </a:lnTo>
                <a:lnTo>
                  <a:pt x="1527" y="454"/>
                </a:lnTo>
                <a:lnTo>
                  <a:pt x="1519" y="451"/>
                </a:lnTo>
                <a:lnTo>
                  <a:pt x="1505" y="447"/>
                </a:lnTo>
                <a:lnTo>
                  <a:pt x="1487" y="441"/>
                </a:lnTo>
                <a:lnTo>
                  <a:pt x="1465" y="436"/>
                </a:lnTo>
                <a:lnTo>
                  <a:pt x="1437" y="431"/>
                </a:lnTo>
                <a:lnTo>
                  <a:pt x="1404" y="426"/>
                </a:lnTo>
                <a:lnTo>
                  <a:pt x="1367" y="422"/>
                </a:lnTo>
                <a:lnTo>
                  <a:pt x="1325" y="418"/>
                </a:lnTo>
                <a:lnTo>
                  <a:pt x="1279" y="418"/>
                </a:lnTo>
                <a:close/>
                <a:moveTo>
                  <a:pt x="1279" y="0"/>
                </a:moveTo>
                <a:lnTo>
                  <a:pt x="1346" y="1"/>
                </a:lnTo>
                <a:lnTo>
                  <a:pt x="1408" y="5"/>
                </a:lnTo>
                <a:lnTo>
                  <a:pt x="1467" y="9"/>
                </a:lnTo>
                <a:lnTo>
                  <a:pt x="1519" y="15"/>
                </a:lnTo>
                <a:lnTo>
                  <a:pt x="1567" y="22"/>
                </a:lnTo>
                <a:lnTo>
                  <a:pt x="1608" y="29"/>
                </a:lnTo>
                <a:lnTo>
                  <a:pt x="1646" y="38"/>
                </a:lnTo>
                <a:lnTo>
                  <a:pt x="1678" y="45"/>
                </a:lnTo>
                <a:lnTo>
                  <a:pt x="1705" y="53"/>
                </a:lnTo>
                <a:lnTo>
                  <a:pt x="1728" y="60"/>
                </a:lnTo>
                <a:lnTo>
                  <a:pt x="1744" y="66"/>
                </a:lnTo>
                <a:lnTo>
                  <a:pt x="1756" y="70"/>
                </a:lnTo>
                <a:lnTo>
                  <a:pt x="1763" y="73"/>
                </a:lnTo>
                <a:lnTo>
                  <a:pt x="1788" y="86"/>
                </a:lnTo>
                <a:lnTo>
                  <a:pt x="1810" y="103"/>
                </a:lnTo>
                <a:lnTo>
                  <a:pt x="1829" y="124"/>
                </a:lnTo>
                <a:lnTo>
                  <a:pt x="1843" y="148"/>
                </a:lnTo>
                <a:lnTo>
                  <a:pt x="1854" y="174"/>
                </a:lnTo>
                <a:lnTo>
                  <a:pt x="1859" y="202"/>
                </a:lnTo>
                <a:lnTo>
                  <a:pt x="1979" y="1401"/>
                </a:lnTo>
                <a:lnTo>
                  <a:pt x="1979" y="1430"/>
                </a:lnTo>
                <a:lnTo>
                  <a:pt x="1975" y="1457"/>
                </a:lnTo>
                <a:lnTo>
                  <a:pt x="1965" y="1483"/>
                </a:lnTo>
                <a:lnTo>
                  <a:pt x="1951" y="1507"/>
                </a:lnTo>
                <a:lnTo>
                  <a:pt x="1934" y="1529"/>
                </a:lnTo>
                <a:lnTo>
                  <a:pt x="1913" y="1547"/>
                </a:lnTo>
                <a:lnTo>
                  <a:pt x="1888" y="1561"/>
                </a:lnTo>
                <a:lnTo>
                  <a:pt x="1881" y="1565"/>
                </a:lnTo>
                <a:lnTo>
                  <a:pt x="1868" y="1569"/>
                </a:lnTo>
                <a:lnTo>
                  <a:pt x="1849" y="1576"/>
                </a:lnTo>
                <a:lnTo>
                  <a:pt x="1827" y="1583"/>
                </a:lnTo>
                <a:lnTo>
                  <a:pt x="1797" y="1592"/>
                </a:lnTo>
                <a:lnTo>
                  <a:pt x="1763" y="1601"/>
                </a:lnTo>
                <a:lnTo>
                  <a:pt x="1723" y="1610"/>
                </a:lnTo>
                <a:lnTo>
                  <a:pt x="1677" y="1620"/>
                </a:lnTo>
                <a:lnTo>
                  <a:pt x="1626" y="1629"/>
                </a:lnTo>
                <a:lnTo>
                  <a:pt x="1569" y="1636"/>
                </a:lnTo>
                <a:lnTo>
                  <a:pt x="1505" y="1644"/>
                </a:lnTo>
                <a:lnTo>
                  <a:pt x="1437" y="1649"/>
                </a:lnTo>
                <a:lnTo>
                  <a:pt x="1437" y="1786"/>
                </a:lnTo>
                <a:lnTo>
                  <a:pt x="1500" y="1784"/>
                </a:lnTo>
                <a:lnTo>
                  <a:pt x="1558" y="1781"/>
                </a:lnTo>
                <a:lnTo>
                  <a:pt x="1611" y="1778"/>
                </a:lnTo>
                <a:lnTo>
                  <a:pt x="1660" y="1774"/>
                </a:lnTo>
                <a:lnTo>
                  <a:pt x="1705" y="1770"/>
                </a:lnTo>
                <a:lnTo>
                  <a:pt x="1743" y="1766"/>
                </a:lnTo>
                <a:lnTo>
                  <a:pt x="1777" y="1762"/>
                </a:lnTo>
                <a:lnTo>
                  <a:pt x="1804" y="1759"/>
                </a:lnTo>
                <a:lnTo>
                  <a:pt x="1827" y="1756"/>
                </a:lnTo>
                <a:lnTo>
                  <a:pt x="1842" y="1754"/>
                </a:lnTo>
                <a:lnTo>
                  <a:pt x="1853" y="1753"/>
                </a:lnTo>
                <a:lnTo>
                  <a:pt x="1856" y="1752"/>
                </a:lnTo>
                <a:lnTo>
                  <a:pt x="1881" y="1750"/>
                </a:lnTo>
                <a:lnTo>
                  <a:pt x="1906" y="1752"/>
                </a:lnTo>
                <a:lnTo>
                  <a:pt x="1930" y="1757"/>
                </a:lnTo>
                <a:lnTo>
                  <a:pt x="1953" y="1766"/>
                </a:lnTo>
                <a:lnTo>
                  <a:pt x="1974" y="1780"/>
                </a:lnTo>
                <a:lnTo>
                  <a:pt x="1993" y="1796"/>
                </a:lnTo>
                <a:lnTo>
                  <a:pt x="2047" y="1849"/>
                </a:lnTo>
                <a:lnTo>
                  <a:pt x="2092" y="1835"/>
                </a:lnTo>
                <a:lnTo>
                  <a:pt x="2132" y="1821"/>
                </a:lnTo>
                <a:lnTo>
                  <a:pt x="2169" y="1809"/>
                </a:lnTo>
                <a:lnTo>
                  <a:pt x="2200" y="1796"/>
                </a:lnTo>
                <a:lnTo>
                  <a:pt x="2226" y="1786"/>
                </a:lnTo>
                <a:lnTo>
                  <a:pt x="2248" y="1776"/>
                </a:lnTo>
                <a:lnTo>
                  <a:pt x="2248" y="1394"/>
                </a:lnTo>
                <a:lnTo>
                  <a:pt x="2173" y="1394"/>
                </a:lnTo>
                <a:lnTo>
                  <a:pt x="2152" y="1391"/>
                </a:lnTo>
                <a:lnTo>
                  <a:pt x="2133" y="1384"/>
                </a:lnTo>
                <a:lnTo>
                  <a:pt x="2117" y="1371"/>
                </a:lnTo>
                <a:lnTo>
                  <a:pt x="2104" y="1354"/>
                </a:lnTo>
                <a:lnTo>
                  <a:pt x="2097" y="1336"/>
                </a:lnTo>
                <a:lnTo>
                  <a:pt x="2094" y="1315"/>
                </a:lnTo>
                <a:lnTo>
                  <a:pt x="2097" y="1294"/>
                </a:lnTo>
                <a:lnTo>
                  <a:pt x="2104" y="1275"/>
                </a:lnTo>
                <a:lnTo>
                  <a:pt x="2117" y="1260"/>
                </a:lnTo>
                <a:lnTo>
                  <a:pt x="2133" y="1247"/>
                </a:lnTo>
                <a:lnTo>
                  <a:pt x="2152" y="1239"/>
                </a:lnTo>
                <a:lnTo>
                  <a:pt x="2173" y="1237"/>
                </a:lnTo>
                <a:lnTo>
                  <a:pt x="2480" y="1237"/>
                </a:lnTo>
                <a:lnTo>
                  <a:pt x="2501" y="1239"/>
                </a:lnTo>
                <a:lnTo>
                  <a:pt x="2519" y="1247"/>
                </a:lnTo>
                <a:lnTo>
                  <a:pt x="2535" y="1260"/>
                </a:lnTo>
                <a:lnTo>
                  <a:pt x="2547" y="1275"/>
                </a:lnTo>
                <a:lnTo>
                  <a:pt x="2556" y="1294"/>
                </a:lnTo>
                <a:lnTo>
                  <a:pt x="2559" y="1315"/>
                </a:lnTo>
                <a:lnTo>
                  <a:pt x="2556" y="1336"/>
                </a:lnTo>
                <a:lnTo>
                  <a:pt x="2547" y="1354"/>
                </a:lnTo>
                <a:lnTo>
                  <a:pt x="2535" y="1371"/>
                </a:lnTo>
                <a:lnTo>
                  <a:pt x="2519" y="1384"/>
                </a:lnTo>
                <a:lnTo>
                  <a:pt x="2501" y="1391"/>
                </a:lnTo>
                <a:lnTo>
                  <a:pt x="2480" y="1394"/>
                </a:lnTo>
                <a:lnTo>
                  <a:pt x="2405" y="1394"/>
                </a:lnTo>
                <a:lnTo>
                  <a:pt x="2405" y="1825"/>
                </a:lnTo>
                <a:lnTo>
                  <a:pt x="2403" y="1845"/>
                </a:lnTo>
                <a:lnTo>
                  <a:pt x="2395" y="1864"/>
                </a:lnTo>
                <a:lnTo>
                  <a:pt x="2382" y="1880"/>
                </a:lnTo>
                <a:lnTo>
                  <a:pt x="2366" y="1892"/>
                </a:lnTo>
                <a:lnTo>
                  <a:pt x="2361" y="1895"/>
                </a:lnTo>
                <a:lnTo>
                  <a:pt x="2352" y="1900"/>
                </a:lnTo>
                <a:lnTo>
                  <a:pt x="2337" y="1908"/>
                </a:lnTo>
                <a:lnTo>
                  <a:pt x="2319" y="1917"/>
                </a:lnTo>
                <a:lnTo>
                  <a:pt x="2295" y="1927"/>
                </a:lnTo>
                <a:lnTo>
                  <a:pt x="2266" y="1940"/>
                </a:lnTo>
                <a:lnTo>
                  <a:pt x="2232" y="1953"/>
                </a:lnTo>
                <a:lnTo>
                  <a:pt x="2194" y="1968"/>
                </a:lnTo>
                <a:lnTo>
                  <a:pt x="2150" y="1983"/>
                </a:lnTo>
                <a:lnTo>
                  <a:pt x="2153" y="2002"/>
                </a:lnTo>
                <a:lnTo>
                  <a:pt x="2154" y="2021"/>
                </a:lnTo>
                <a:lnTo>
                  <a:pt x="2151" y="2053"/>
                </a:lnTo>
                <a:lnTo>
                  <a:pt x="2143" y="2082"/>
                </a:lnTo>
                <a:lnTo>
                  <a:pt x="2128" y="2109"/>
                </a:lnTo>
                <a:lnTo>
                  <a:pt x="2108" y="2132"/>
                </a:lnTo>
                <a:lnTo>
                  <a:pt x="2086" y="2152"/>
                </a:lnTo>
                <a:lnTo>
                  <a:pt x="2059" y="2167"/>
                </a:lnTo>
                <a:lnTo>
                  <a:pt x="2029" y="2175"/>
                </a:lnTo>
                <a:lnTo>
                  <a:pt x="1997" y="2179"/>
                </a:lnTo>
                <a:lnTo>
                  <a:pt x="1437" y="2179"/>
                </a:lnTo>
                <a:lnTo>
                  <a:pt x="1437" y="2265"/>
                </a:lnTo>
                <a:lnTo>
                  <a:pt x="1434" y="2294"/>
                </a:lnTo>
                <a:lnTo>
                  <a:pt x="1427" y="2321"/>
                </a:lnTo>
                <a:lnTo>
                  <a:pt x="1415" y="2346"/>
                </a:lnTo>
                <a:lnTo>
                  <a:pt x="1399" y="2367"/>
                </a:lnTo>
                <a:lnTo>
                  <a:pt x="1380" y="2386"/>
                </a:lnTo>
                <a:lnTo>
                  <a:pt x="1357" y="2402"/>
                </a:lnTo>
                <a:lnTo>
                  <a:pt x="1357" y="2670"/>
                </a:lnTo>
                <a:lnTo>
                  <a:pt x="1450" y="2674"/>
                </a:lnTo>
                <a:lnTo>
                  <a:pt x="1539" y="2679"/>
                </a:lnTo>
                <a:lnTo>
                  <a:pt x="1625" y="2687"/>
                </a:lnTo>
                <a:lnTo>
                  <a:pt x="1706" y="2695"/>
                </a:lnTo>
                <a:lnTo>
                  <a:pt x="1784" y="2705"/>
                </a:lnTo>
                <a:lnTo>
                  <a:pt x="1858" y="2717"/>
                </a:lnTo>
                <a:lnTo>
                  <a:pt x="1927" y="2729"/>
                </a:lnTo>
                <a:lnTo>
                  <a:pt x="1994" y="2743"/>
                </a:lnTo>
                <a:lnTo>
                  <a:pt x="2055" y="2757"/>
                </a:lnTo>
                <a:lnTo>
                  <a:pt x="2113" y="2771"/>
                </a:lnTo>
                <a:lnTo>
                  <a:pt x="2166" y="2785"/>
                </a:lnTo>
                <a:lnTo>
                  <a:pt x="2215" y="2800"/>
                </a:lnTo>
                <a:lnTo>
                  <a:pt x="2258" y="2814"/>
                </a:lnTo>
                <a:lnTo>
                  <a:pt x="2298" y="2826"/>
                </a:lnTo>
                <a:lnTo>
                  <a:pt x="2333" y="2839"/>
                </a:lnTo>
                <a:lnTo>
                  <a:pt x="2362" y="2850"/>
                </a:lnTo>
                <a:lnTo>
                  <a:pt x="2388" y="2859"/>
                </a:lnTo>
                <a:lnTo>
                  <a:pt x="2408" y="2868"/>
                </a:lnTo>
                <a:lnTo>
                  <a:pt x="2424" y="2875"/>
                </a:lnTo>
                <a:lnTo>
                  <a:pt x="2434" y="2879"/>
                </a:lnTo>
                <a:lnTo>
                  <a:pt x="2439" y="2881"/>
                </a:lnTo>
                <a:lnTo>
                  <a:pt x="2454" y="2892"/>
                </a:lnTo>
                <a:lnTo>
                  <a:pt x="2466" y="2903"/>
                </a:lnTo>
                <a:lnTo>
                  <a:pt x="2476" y="2919"/>
                </a:lnTo>
                <a:lnTo>
                  <a:pt x="2482" y="2935"/>
                </a:lnTo>
                <a:lnTo>
                  <a:pt x="2484" y="2953"/>
                </a:lnTo>
                <a:lnTo>
                  <a:pt x="2484" y="3024"/>
                </a:lnTo>
                <a:lnTo>
                  <a:pt x="2505" y="3039"/>
                </a:lnTo>
                <a:lnTo>
                  <a:pt x="2523" y="3057"/>
                </a:lnTo>
                <a:lnTo>
                  <a:pt x="2538" y="3079"/>
                </a:lnTo>
                <a:lnTo>
                  <a:pt x="2550" y="3103"/>
                </a:lnTo>
                <a:lnTo>
                  <a:pt x="2556" y="3128"/>
                </a:lnTo>
                <a:lnTo>
                  <a:pt x="2559" y="3156"/>
                </a:lnTo>
                <a:lnTo>
                  <a:pt x="2556" y="3186"/>
                </a:lnTo>
                <a:lnTo>
                  <a:pt x="2546" y="3215"/>
                </a:lnTo>
                <a:lnTo>
                  <a:pt x="2533" y="3241"/>
                </a:lnTo>
                <a:lnTo>
                  <a:pt x="2514" y="3264"/>
                </a:lnTo>
                <a:lnTo>
                  <a:pt x="2491" y="3283"/>
                </a:lnTo>
                <a:lnTo>
                  <a:pt x="2465" y="3297"/>
                </a:lnTo>
                <a:lnTo>
                  <a:pt x="2436" y="3305"/>
                </a:lnTo>
                <a:lnTo>
                  <a:pt x="2405" y="3309"/>
                </a:lnTo>
                <a:lnTo>
                  <a:pt x="2374" y="3305"/>
                </a:lnTo>
                <a:lnTo>
                  <a:pt x="2346" y="3297"/>
                </a:lnTo>
                <a:lnTo>
                  <a:pt x="2320" y="3283"/>
                </a:lnTo>
                <a:lnTo>
                  <a:pt x="2297" y="3264"/>
                </a:lnTo>
                <a:lnTo>
                  <a:pt x="2278" y="3241"/>
                </a:lnTo>
                <a:lnTo>
                  <a:pt x="2263" y="3215"/>
                </a:lnTo>
                <a:lnTo>
                  <a:pt x="2255" y="3186"/>
                </a:lnTo>
                <a:lnTo>
                  <a:pt x="2252" y="3156"/>
                </a:lnTo>
                <a:lnTo>
                  <a:pt x="2254" y="3129"/>
                </a:lnTo>
                <a:lnTo>
                  <a:pt x="2261" y="3103"/>
                </a:lnTo>
                <a:lnTo>
                  <a:pt x="2272" y="3079"/>
                </a:lnTo>
                <a:lnTo>
                  <a:pt x="2287" y="3058"/>
                </a:lnTo>
                <a:lnTo>
                  <a:pt x="2305" y="3039"/>
                </a:lnTo>
                <a:lnTo>
                  <a:pt x="2326" y="3025"/>
                </a:lnTo>
                <a:lnTo>
                  <a:pt x="2326" y="3005"/>
                </a:lnTo>
                <a:lnTo>
                  <a:pt x="2300" y="2995"/>
                </a:lnTo>
                <a:lnTo>
                  <a:pt x="2267" y="2983"/>
                </a:lnTo>
                <a:lnTo>
                  <a:pt x="2228" y="2970"/>
                </a:lnTo>
                <a:lnTo>
                  <a:pt x="2183" y="2956"/>
                </a:lnTo>
                <a:lnTo>
                  <a:pt x="2133" y="2940"/>
                </a:lnTo>
                <a:lnTo>
                  <a:pt x="2078" y="2926"/>
                </a:lnTo>
                <a:lnTo>
                  <a:pt x="2018" y="2910"/>
                </a:lnTo>
                <a:lnTo>
                  <a:pt x="1952" y="2896"/>
                </a:lnTo>
                <a:lnTo>
                  <a:pt x="1881" y="2882"/>
                </a:lnTo>
                <a:lnTo>
                  <a:pt x="1806" y="2869"/>
                </a:lnTo>
                <a:lnTo>
                  <a:pt x="1725" y="2857"/>
                </a:lnTo>
                <a:lnTo>
                  <a:pt x="1639" y="2847"/>
                </a:lnTo>
                <a:lnTo>
                  <a:pt x="1550" y="2837"/>
                </a:lnTo>
                <a:lnTo>
                  <a:pt x="1456" y="2831"/>
                </a:lnTo>
                <a:lnTo>
                  <a:pt x="1358" y="2828"/>
                </a:lnTo>
                <a:lnTo>
                  <a:pt x="1358" y="3025"/>
                </a:lnTo>
                <a:lnTo>
                  <a:pt x="1379" y="3039"/>
                </a:lnTo>
                <a:lnTo>
                  <a:pt x="1397" y="3058"/>
                </a:lnTo>
                <a:lnTo>
                  <a:pt x="1413" y="3079"/>
                </a:lnTo>
                <a:lnTo>
                  <a:pt x="1423" y="3103"/>
                </a:lnTo>
                <a:lnTo>
                  <a:pt x="1430" y="3129"/>
                </a:lnTo>
                <a:lnTo>
                  <a:pt x="1432" y="3156"/>
                </a:lnTo>
                <a:lnTo>
                  <a:pt x="1429" y="3186"/>
                </a:lnTo>
                <a:lnTo>
                  <a:pt x="1421" y="3215"/>
                </a:lnTo>
                <a:lnTo>
                  <a:pt x="1406" y="3241"/>
                </a:lnTo>
                <a:lnTo>
                  <a:pt x="1388" y="3264"/>
                </a:lnTo>
                <a:lnTo>
                  <a:pt x="1365" y="3283"/>
                </a:lnTo>
                <a:lnTo>
                  <a:pt x="1339" y="3297"/>
                </a:lnTo>
                <a:lnTo>
                  <a:pt x="1310" y="3305"/>
                </a:lnTo>
                <a:lnTo>
                  <a:pt x="1279" y="3309"/>
                </a:lnTo>
                <a:lnTo>
                  <a:pt x="1248" y="3305"/>
                </a:lnTo>
                <a:lnTo>
                  <a:pt x="1219" y="3297"/>
                </a:lnTo>
                <a:lnTo>
                  <a:pt x="1193" y="3283"/>
                </a:lnTo>
                <a:lnTo>
                  <a:pt x="1170" y="3264"/>
                </a:lnTo>
                <a:lnTo>
                  <a:pt x="1151" y="3241"/>
                </a:lnTo>
                <a:lnTo>
                  <a:pt x="1138" y="3215"/>
                </a:lnTo>
                <a:lnTo>
                  <a:pt x="1129" y="3186"/>
                </a:lnTo>
                <a:lnTo>
                  <a:pt x="1125" y="3156"/>
                </a:lnTo>
                <a:lnTo>
                  <a:pt x="1129" y="3129"/>
                </a:lnTo>
                <a:lnTo>
                  <a:pt x="1135" y="3103"/>
                </a:lnTo>
                <a:lnTo>
                  <a:pt x="1146" y="3079"/>
                </a:lnTo>
                <a:lnTo>
                  <a:pt x="1161" y="3058"/>
                </a:lnTo>
                <a:lnTo>
                  <a:pt x="1180" y="3039"/>
                </a:lnTo>
                <a:lnTo>
                  <a:pt x="1200" y="3025"/>
                </a:lnTo>
                <a:lnTo>
                  <a:pt x="1200" y="2828"/>
                </a:lnTo>
                <a:lnTo>
                  <a:pt x="1102" y="2831"/>
                </a:lnTo>
                <a:lnTo>
                  <a:pt x="1008" y="2837"/>
                </a:lnTo>
                <a:lnTo>
                  <a:pt x="917" y="2847"/>
                </a:lnTo>
                <a:lnTo>
                  <a:pt x="832" y="2856"/>
                </a:lnTo>
                <a:lnTo>
                  <a:pt x="752" y="2869"/>
                </a:lnTo>
                <a:lnTo>
                  <a:pt x="676" y="2882"/>
                </a:lnTo>
                <a:lnTo>
                  <a:pt x="605" y="2896"/>
                </a:lnTo>
                <a:lnTo>
                  <a:pt x="540" y="2910"/>
                </a:lnTo>
                <a:lnTo>
                  <a:pt x="480" y="2926"/>
                </a:lnTo>
                <a:lnTo>
                  <a:pt x="424" y="2940"/>
                </a:lnTo>
                <a:lnTo>
                  <a:pt x="374" y="2955"/>
                </a:lnTo>
                <a:lnTo>
                  <a:pt x="330" y="2970"/>
                </a:lnTo>
                <a:lnTo>
                  <a:pt x="291" y="2983"/>
                </a:lnTo>
                <a:lnTo>
                  <a:pt x="259" y="2995"/>
                </a:lnTo>
                <a:lnTo>
                  <a:pt x="232" y="3005"/>
                </a:lnTo>
                <a:lnTo>
                  <a:pt x="232" y="3025"/>
                </a:lnTo>
                <a:lnTo>
                  <a:pt x="253" y="3039"/>
                </a:lnTo>
                <a:lnTo>
                  <a:pt x="271" y="3058"/>
                </a:lnTo>
                <a:lnTo>
                  <a:pt x="286" y="3079"/>
                </a:lnTo>
                <a:lnTo>
                  <a:pt x="297" y="3103"/>
                </a:lnTo>
                <a:lnTo>
                  <a:pt x="305" y="3129"/>
                </a:lnTo>
                <a:lnTo>
                  <a:pt x="307" y="3156"/>
                </a:lnTo>
                <a:lnTo>
                  <a:pt x="304" y="3186"/>
                </a:lnTo>
                <a:lnTo>
                  <a:pt x="294" y="3215"/>
                </a:lnTo>
                <a:lnTo>
                  <a:pt x="281" y="3241"/>
                </a:lnTo>
                <a:lnTo>
                  <a:pt x="262" y="3264"/>
                </a:lnTo>
                <a:lnTo>
                  <a:pt x="239" y="3283"/>
                </a:lnTo>
                <a:lnTo>
                  <a:pt x="213" y="3297"/>
                </a:lnTo>
                <a:lnTo>
                  <a:pt x="184" y="3305"/>
                </a:lnTo>
                <a:lnTo>
                  <a:pt x="154" y="3309"/>
                </a:lnTo>
                <a:lnTo>
                  <a:pt x="123" y="3305"/>
                </a:lnTo>
                <a:lnTo>
                  <a:pt x="94" y="3297"/>
                </a:lnTo>
                <a:lnTo>
                  <a:pt x="68" y="3283"/>
                </a:lnTo>
                <a:lnTo>
                  <a:pt x="45" y="3264"/>
                </a:lnTo>
                <a:lnTo>
                  <a:pt x="26" y="3241"/>
                </a:lnTo>
                <a:lnTo>
                  <a:pt x="11" y="3215"/>
                </a:lnTo>
                <a:lnTo>
                  <a:pt x="3" y="3186"/>
                </a:lnTo>
                <a:lnTo>
                  <a:pt x="0" y="3156"/>
                </a:lnTo>
                <a:lnTo>
                  <a:pt x="0" y="3156"/>
                </a:lnTo>
                <a:lnTo>
                  <a:pt x="2" y="3129"/>
                </a:lnTo>
                <a:lnTo>
                  <a:pt x="9" y="3103"/>
                </a:lnTo>
                <a:lnTo>
                  <a:pt x="21" y="3079"/>
                </a:lnTo>
                <a:lnTo>
                  <a:pt x="35" y="3058"/>
                </a:lnTo>
                <a:lnTo>
                  <a:pt x="53" y="3039"/>
                </a:lnTo>
                <a:lnTo>
                  <a:pt x="75" y="3025"/>
                </a:lnTo>
                <a:lnTo>
                  <a:pt x="75" y="2953"/>
                </a:lnTo>
                <a:lnTo>
                  <a:pt x="76" y="2935"/>
                </a:lnTo>
                <a:lnTo>
                  <a:pt x="82" y="2919"/>
                </a:lnTo>
                <a:lnTo>
                  <a:pt x="92" y="2904"/>
                </a:lnTo>
                <a:lnTo>
                  <a:pt x="104" y="2892"/>
                </a:lnTo>
                <a:lnTo>
                  <a:pt x="120" y="2881"/>
                </a:lnTo>
                <a:lnTo>
                  <a:pt x="125" y="2879"/>
                </a:lnTo>
                <a:lnTo>
                  <a:pt x="135" y="2875"/>
                </a:lnTo>
                <a:lnTo>
                  <a:pt x="150" y="2868"/>
                </a:lnTo>
                <a:lnTo>
                  <a:pt x="171" y="2859"/>
                </a:lnTo>
                <a:lnTo>
                  <a:pt x="196" y="2850"/>
                </a:lnTo>
                <a:lnTo>
                  <a:pt x="226" y="2839"/>
                </a:lnTo>
                <a:lnTo>
                  <a:pt x="261" y="2826"/>
                </a:lnTo>
                <a:lnTo>
                  <a:pt x="301" y="2814"/>
                </a:lnTo>
                <a:lnTo>
                  <a:pt x="344" y="2800"/>
                </a:lnTo>
                <a:lnTo>
                  <a:pt x="393" y="2785"/>
                </a:lnTo>
                <a:lnTo>
                  <a:pt x="446" y="2771"/>
                </a:lnTo>
                <a:lnTo>
                  <a:pt x="503" y="2757"/>
                </a:lnTo>
                <a:lnTo>
                  <a:pt x="565" y="2743"/>
                </a:lnTo>
                <a:lnTo>
                  <a:pt x="630" y="2729"/>
                </a:lnTo>
                <a:lnTo>
                  <a:pt x="700" y="2717"/>
                </a:lnTo>
                <a:lnTo>
                  <a:pt x="774" y="2705"/>
                </a:lnTo>
                <a:lnTo>
                  <a:pt x="852" y="2695"/>
                </a:lnTo>
                <a:lnTo>
                  <a:pt x="934" y="2687"/>
                </a:lnTo>
                <a:lnTo>
                  <a:pt x="1019" y="2679"/>
                </a:lnTo>
                <a:lnTo>
                  <a:pt x="1108" y="2674"/>
                </a:lnTo>
                <a:lnTo>
                  <a:pt x="1200" y="2670"/>
                </a:lnTo>
                <a:lnTo>
                  <a:pt x="1200" y="2402"/>
                </a:lnTo>
                <a:lnTo>
                  <a:pt x="1179" y="2386"/>
                </a:lnTo>
                <a:lnTo>
                  <a:pt x="1159" y="2367"/>
                </a:lnTo>
                <a:lnTo>
                  <a:pt x="1143" y="2346"/>
                </a:lnTo>
                <a:lnTo>
                  <a:pt x="1132" y="2321"/>
                </a:lnTo>
                <a:lnTo>
                  <a:pt x="1124" y="2295"/>
                </a:lnTo>
                <a:lnTo>
                  <a:pt x="1121" y="2265"/>
                </a:lnTo>
                <a:lnTo>
                  <a:pt x="1121" y="2179"/>
                </a:lnTo>
                <a:lnTo>
                  <a:pt x="563" y="2179"/>
                </a:lnTo>
                <a:lnTo>
                  <a:pt x="536" y="2177"/>
                </a:lnTo>
                <a:lnTo>
                  <a:pt x="511" y="2170"/>
                </a:lnTo>
                <a:lnTo>
                  <a:pt x="487" y="2159"/>
                </a:lnTo>
                <a:lnTo>
                  <a:pt x="465" y="2145"/>
                </a:lnTo>
                <a:lnTo>
                  <a:pt x="445" y="2127"/>
                </a:lnTo>
                <a:lnTo>
                  <a:pt x="430" y="2105"/>
                </a:lnTo>
                <a:lnTo>
                  <a:pt x="417" y="2081"/>
                </a:lnTo>
                <a:lnTo>
                  <a:pt x="410" y="2057"/>
                </a:lnTo>
                <a:lnTo>
                  <a:pt x="406" y="2033"/>
                </a:lnTo>
                <a:lnTo>
                  <a:pt x="407" y="2009"/>
                </a:lnTo>
                <a:lnTo>
                  <a:pt x="411" y="1984"/>
                </a:lnTo>
                <a:lnTo>
                  <a:pt x="367" y="1969"/>
                </a:lnTo>
                <a:lnTo>
                  <a:pt x="328" y="1955"/>
                </a:lnTo>
                <a:lnTo>
                  <a:pt x="293" y="1941"/>
                </a:lnTo>
                <a:lnTo>
                  <a:pt x="264" y="1929"/>
                </a:lnTo>
                <a:lnTo>
                  <a:pt x="240" y="1917"/>
                </a:lnTo>
                <a:lnTo>
                  <a:pt x="221" y="1908"/>
                </a:lnTo>
                <a:lnTo>
                  <a:pt x="206" y="1900"/>
                </a:lnTo>
                <a:lnTo>
                  <a:pt x="197" y="1895"/>
                </a:lnTo>
                <a:lnTo>
                  <a:pt x="192" y="1893"/>
                </a:lnTo>
                <a:lnTo>
                  <a:pt x="176" y="1881"/>
                </a:lnTo>
                <a:lnTo>
                  <a:pt x="163" y="1864"/>
                </a:lnTo>
                <a:lnTo>
                  <a:pt x="156" y="1845"/>
                </a:lnTo>
                <a:lnTo>
                  <a:pt x="153" y="1825"/>
                </a:lnTo>
                <a:lnTo>
                  <a:pt x="153" y="1394"/>
                </a:lnTo>
                <a:lnTo>
                  <a:pt x="78" y="1394"/>
                </a:lnTo>
                <a:lnTo>
                  <a:pt x="57" y="1392"/>
                </a:lnTo>
                <a:lnTo>
                  <a:pt x="38" y="1384"/>
                </a:lnTo>
                <a:lnTo>
                  <a:pt x="23" y="1371"/>
                </a:lnTo>
                <a:lnTo>
                  <a:pt x="10" y="1355"/>
                </a:lnTo>
                <a:lnTo>
                  <a:pt x="2" y="1337"/>
                </a:lnTo>
                <a:lnTo>
                  <a:pt x="0" y="1316"/>
                </a:lnTo>
                <a:lnTo>
                  <a:pt x="0" y="1316"/>
                </a:lnTo>
                <a:lnTo>
                  <a:pt x="2" y="1294"/>
                </a:lnTo>
                <a:lnTo>
                  <a:pt x="10" y="1275"/>
                </a:lnTo>
                <a:lnTo>
                  <a:pt x="23" y="1260"/>
                </a:lnTo>
                <a:lnTo>
                  <a:pt x="38" y="1247"/>
                </a:lnTo>
                <a:lnTo>
                  <a:pt x="57" y="1239"/>
                </a:lnTo>
                <a:lnTo>
                  <a:pt x="78" y="1237"/>
                </a:lnTo>
                <a:lnTo>
                  <a:pt x="386" y="1237"/>
                </a:lnTo>
                <a:lnTo>
                  <a:pt x="407" y="1239"/>
                </a:lnTo>
                <a:lnTo>
                  <a:pt x="425" y="1247"/>
                </a:lnTo>
                <a:lnTo>
                  <a:pt x="441" y="1260"/>
                </a:lnTo>
                <a:lnTo>
                  <a:pt x="454" y="1275"/>
                </a:lnTo>
                <a:lnTo>
                  <a:pt x="462" y="1294"/>
                </a:lnTo>
                <a:lnTo>
                  <a:pt x="464" y="1316"/>
                </a:lnTo>
                <a:lnTo>
                  <a:pt x="462" y="1337"/>
                </a:lnTo>
                <a:lnTo>
                  <a:pt x="454" y="1355"/>
                </a:lnTo>
                <a:lnTo>
                  <a:pt x="441" y="1371"/>
                </a:lnTo>
                <a:lnTo>
                  <a:pt x="425" y="1384"/>
                </a:lnTo>
                <a:lnTo>
                  <a:pt x="407" y="1392"/>
                </a:lnTo>
                <a:lnTo>
                  <a:pt x="386" y="1394"/>
                </a:lnTo>
                <a:lnTo>
                  <a:pt x="311" y="1394"/>
                </a:lnTo>
                <a:lnTo>
                  <a:pt x="311" y="1777"/>
                </a:lnTo>
                <a:lnTo>
                  <a:pt x="333" y="1786"/>
                </a:lnTo>
                <a:lnTo>
                  <a:pt x="359" y="1797"/>
                </a:lnTo>
                <a:lnTo>
                  <a:pt x="390" y="1809"/>
                </a:lnTo>
                <a:lnTo>
                  <a:pt x="425" y="1822"/>
                </a:lnTo>
                <a:lnTo>
                  <a:pt x="466" y="1836"/>
                </a:lnTo>
                <a:lnTo>
                  <a:pt x="512" y="1849"/>
                </a:lnTo>
                <a:lnTo>
                  <a:pt x="565" y="1796"/>
                </a:lnTo>
                <a:lnTo>
                  <a:pt x="588" y="1777"/>
                </a:lnTo>
                <a:lnTo>
                  <a:pt x="615" y="1763"/>
                </a:lnTo>
                <a:lnTo>
                  <a:pt x="643" y="1754"/>
                </a:lnTo>
                <a:lnTo>
                  <a:pt x="672" y="1751"/>
                </a:lnTo>
                <a:lnTo>
                  <a:pt x="703" y="1753"/>
                </a:lnTo>
                <a:lnTo>
                  <a:pt x="706" y="1753"/>
                </a:lnTo>
                <a:lnTo>
                  <a:pt x="717" y="1755"/>
                </a:lnTo>
                <a:lnTo>
                  <a:pt x="732" y="1757"/>
                </a:lnTo>
                <a:lnTo>
                  <a:pt x="754" y="1760"/>
                </a:lnTo>
                <a:lnTo>
                  <a:pt x="782" y="1763"/>
                </a:lnTo>
                <a:lnTo>
                  <a:pt x="816" y="1766"/>
                </a:lnTo>
                <a:lnTo>
                  <a:pt x="854" y="1770"/>
                </a:lnTo>
                <a:lnTo>
                  <a:pt x="898" y="1775"/>
                </a:lnTo>
                <a:lnTo>
                  <a:pt x="947" y="1778"/>
                </a:lnTo>
                <a:lnTo>
                  <a:pt x="1001" y="1781"/>
                </a:lnTo>
                <a:lnTo>
                  <a:pt x="1059" y="1784"/>
                </a:lnTo>
                <a:lnTo>
                  <a:pt x="1121" y="1787"/>
                </a:lnTo>
                <a:lnTo>
                  <a:pt x="1121" y="1649"/>
                </a:lnTo>
                <a:lnTo>
                  <a:pt x="1053" y="1644"/>
                </a:lnTo>
                <a:lnTo>
                  <a:pt x="990" y="1637"/>
                </a:lnTo>
                <a:lnTo>
                  <a:pt x="933" y="1629"/>
                </a:lnTo>
                <a:lnTo>
                  <a:pt x="881" y="1620"/>
                </a:lnTo>
                <a:lnTo>
                  <a:pt x="835" y="1611"/>
                </a:lnTo>
                <a:lnTo>
                  <a:pt x="796" y="1602"/>
                </a:lnTo>
                <a:lnTo>
                  <a:pt x="761" y="1593"/>
                </a:lnTo>
                <a:lnTo>
                  <a:pt x="732" y="1583"/>
                </a:lnTo>
                <a:lnTo>
                  <a:pt x="708" y="1576"/>
                </a:lnTo>
                <a:lnTo>
                  <a:pt x="691" y="1570"/>
                </a:lnTo>
                <a:lnTo>
                  <a:pt x="678" y="1565"/>
                </a:lnTo>
                <a:lnTo>
                  <a:pt x="671" y="1561"/>
                </a:lnTo>
                <a:lnTo>
                  <a:pt x="646" y="1547"/>
                </a:lnTo>
                <a:lnTo>
                  <a:pt x="624" y="1529"/>
                </a:lnTo>
                <a:lnTo>
                  <a:pt x="606" y="1508"/>
                </a:lnTo>
                <a:lnTo>
                  <a:pt x="593" y="1484"/>
                </a:lnTo>
                <a:lnTo>
                  <a:pt x="584" y="1458"/>
                </a:lnTo>
                <a:lnTo>
                  <a:pt x="578" y="1430"/>
                </a:lnTo>
                <a:lnTo>
                  <a:pt x="579" y="1401"/>
                </a:lnTo>
                <a:lnTo>
                  <a:pt x="700" y="202"/>
                </a:lnTo>
                <a:lnTo>
                  <a:pt x="705" y="174"/>
                </a:lnTo>
                <a:lnTo>
                  <a:pt x="716" y="148"/>
                </a:lnTo>
                <a:lnTo>
                  <a:pt x="730" y="124"/>
                </a:lnTo>
                <a:lnTo>
                  <a:pt x="748" y="103"/>
                </a:lnTo>
                <a:lnTo>
                  <a:pt x="770" y="86"/>
                </a:lnTo>
                <a:lnTo>
                  <a:pt x="796" y="73"/>
                </a:lnTo>
                <a:lnTo>
                  <a:pt x="802" y="70"/>
                </a:lnTo>
                <a:lnTo>
                  <a:pt x="813" y="66"/>
                </a:lnTo>
                <a:lnTo>
                  <a:pt x="831" y="60"/>
                </a:lnTo>
                <a:lnTo>
                  <a:pt x="853" y="53"/>
                </a:lnTo>
                <a:lnTo>
                  <a:pt x="880" y="45"/>
                </a:lnTo>
                <a:lnTo>
                  <a:pt x="912" y="38"/>
                </a:lnTo>
                <a:lnTo>
                  <a:pt x="950" y="29"/>
                </a:lnTo>
                <a:lnTo>
                  <a:pt x="992" y="22"/>
                </a:lnTo>
                <a:lnTo>
                  <a:pt x="1040" y="15"/>
                </a:lnTo>
                <a:lnTo>
                  <a:pt x="1092" y="9"/>
                </a:lnTo>
                <a:lnTo>
                  <a:pt x="1149" y="5"/>
                </a:lnTo>
                <a:lnTo>
                  <a:pt x="1212" y="1"/>
                </a:lnTo>
                <a:lnTo>
                  <a:pt x="12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253" name="Shape 10253"/>
          <p:cNvGrpSpPr/>
          <p:nvPr/>
        </p:nvGrpSpPr>
        <p:grpSpPr>
          <a:xfrm flipH="1">
            <a:off x="5262326" y="1239886"/>
            <a:ext cx="247449" cy="245816"/>
            <a:chOff x="4311650" y="3267076"/>
            <a:chExt cx="481013" cy="477838"/>
          </a:xfrm>
        </p:grpSpPr>
        <p:sp>
          <p:nvSpPr>
            <p:cNvPr id="10254" name="Shape 10254"/>
            <p:cNvSpPr/>
            <p:nvPr/>
          </p:nvSpPr>
          <p:spPr>
            <a:xfrm>
              <a:off x="4311650" y="3267076"/>
              <a:ext cx="481013" cy="477838"/>
            </a:xfrm>
            <a:custGeom>
              <a:avLst/>
              <a:gdLst/>
              <a:ahLst/>
              <a:cxnLst/>
              <a:rect l="0" t="0" r="0" b="0"/>
              <a:pathLst>
                <a:path w="3331" h="3310" extrusionOk="0">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685"/>
                  </a:lnTo>
                  <a:lnTo>
                    <a:pt x="3320" y="1713"/>
                  </a:lnTo>
                  <a:lnTo>
                    <a:pt x="3305" y="1738"/>
                  </a:lnTo>
                  <a:lnTo>
                    <a:pt x="3287" y="1761"/>
                  </a:lnTo>
                  <a:lnTo>
                    <a:pt x="3264" y="1779"/>
                  </a:lnTo>
                  <a:lnTo>
                    <a:pt x="3239" y="1793"/>
                  </a:lnTo>
                  <a:lnTo>
                    <a:pt x="3210" y="1802"/>
                  </a:lnTo>
                  <a:lnTo>
                    <a:pt x="3180" y="1805"/>
                  </a:lnTo>
                  <a:lnTo>
                    <a:pt x="1817" y="1805"/>
                  </a:lnTo>
                  <a:lnTo>
                    <a:pt x="1817" y="3159"/>
                  </a:lnTo>
                  <a:lnTo>
                    <a:pt x="1814" y="3189"/>
                  </a:lnTo>
                  <a:lnTo>
                    <a:pt x="1805" y="3217"/>
                  </a:lnTo>
                  <a:lnTo>
                    <a:pt x="1791" y="3243"/>
                  </a:lnTo>
                  <a:lnTo>
                    <a:pt x="1772" y="3265"/>
                  </a:lnTo>
                  <a:lnTo>
                    <a:pt x="1750" y="3284"/>
                  </a:lnTo>
                  <a:lnTo>
                    <a:pt x="1724" y="3297"/>
                  </a:lnTo>
                  <a:lnTo>
                    <a:pt x="1696" y="3307"/>
                  </a:lnTo>
                  <a:lnTo>
                    <a:pt x="1666" y="3310"/>
                  </a:lnTo>
                  <a:lnTo>
                    <a:pt x="1561" y="3305"/>
                  </a:lnTo>
                  <a:lnTo>
                    <a:pt x="1457" y="3296"/>
                  </a:lnTo>
                  <a:lnTo>
                    <a:pt x="1356" y="3281"/>
                  </a:lnTo>
                  <a:lnTo>
                    <a:pt x="1256" y="3259"/>
                  </a:lnTo>
                  <a:lnTo>
                    <a:pt x="1159" y="3231"/>
                  </a:lnTo>
                  <a:lnTo>
                    <a:pt x="1065" y="3197"/>
                  </a:lnTo>
                  <a:lnTo>
                    <a:pt x="973" y="3159"/>
                  </a:lnTo>
                  <a:lnTo>
                    <a:pt x="884" y="3115"/>
                  </a:lnTo>
                  <a:lnTo>
                    <a:pt x="798" y="3066"/>
                  </a:lnTo>
                  <a:lnTo>
                    <a:pt x="715" y="3012"/>
                  </a:lnTo>
                  <a:lnTo>
                    <a:pt x="635" y="2954"/>
                  </a:lnTo>
                  <a:lnTo>
                    <a:pt x="560" y="2892"/>
                  </a:lnTo>
                  <a:lnTo>
                    <a:pt x="489" y="2824"/>
                  </a:lnTo>
                  <a:lnTo>
                    <a:pt x="421" y="2753"/>
                  </a:lnTo>
                  <a:lnTo>
                    <a:pt x="358" y="2678"/>
                  </a:lnTo>
                  <a:lnTo>
                    <a:pt x="299" y="2599"/>
                  </a:lnTo>
                  <a:lnTo>
                    <a:pt x="245" y="2517"/>
                  </a:lnTo>
                  <a:lnTo>
                    <a:pt x="196" y="2432"/>
                  </a:lnTo>
                  <a:lnTo>
                    <a:pt x="152" y="2343"/>
                  </a:lnTo>
                  <a:lnTo>
                    <a:pt x="113" y="2252"/>
                  </a:lnTo>
                  <a:lnTo>
                    <a:pt x="80" y="2158"/>
                  </a:lnTo>
                  <a:lnTo>
                    <a:pt x="51" y="2062"/>
                  </a:lnTo>
                  <a:lnTo>
                    <a:pt x="29" y="1963"/>
                  </a:lnTo>
                  <a:lnTo>
                    <a:pt x="14" y="1862"/>
                  </a:lnTo>
                  <a:lnTo>
                    <a:pt x="3" y="1759"/>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55" name="Shape 10255"/>
            <p:cNvSpPr/>
            <p:nvPr/>
          </p:nvSpPr>
          <p:spPr>
            <a:xfrm>
              <a:off x="4595813" y="3549651"/>
              <a:ext cx="195263" cy="193675"/>
            </a:xfrm>
            <a:custGeom>
              <a:avLst/>
              <a:gdLst/>
              <a:ahLst/>
              <a:cxnLst/>
              <a:rect l="0" t="0" r="0" b="0"/>
              <a:pathLst>
                <a:path w="1354" h="1344" extrusionOk="0">
                  <a:moveTo>
                    <a:pt x="152" y="149"/>
                  </a:moveTo>
                  <a:lnTo>
                    <a:pt x="152" y="1183"/>
                  </a:lnTo>
                  <a:lnTo>
                    <a:pt x="239" y="1164"/>
                  </a:lnTo>
                  <a:lnTo>
                    <a:pt x="323" y="1139"/>
                  </a:lnTo>
                  <a:lnTo>
                    <a:pt x="404" y="1110"/>
                  </a:lnTo>
                  <a:lnTo>
                    <a:pt x="484" y="1075"/>
                  </a:lnTo>
                  <a:lnTo>
                    <a:pt x="560" y="1034"/>
                  </a:lnTo>
                  <a:lnTo>
                    <a:pt x="634" y="990"/>
                  </a:lnTo>
                  <a:lnTo>
                    <a:pt x="704" y="940"/>
                  </a:lnTo>
                  <a:lnTo>
                    <a:pt x="771" y="886"/>
                  </a:lnTo>
                  <a:lnTo>
                    <a:pt x="834" y="826"/>
                  </a:lnTo>
                  <a:lnTo>
                    <a:pt x="892" y="764"/>
                  </a:lnTo>
                  <a:lnTo>
                    <a:pt x="947" y="698"/>
                  </a:lnTo>
                  <a:lnTo>
                    <a:pt x="997" y="629"/>
                  </a:lnTo>
                  <a:lnTo>
                    <a:pt x="1042" y="556"/>
                  </a:lnTo>
                  <a:lnTo>
                    <a:pt x="1083" y="480"/>
                  </a:lnTo>
                  <a:lnTo>
                    <a:pt x="1118" y="401"/>
                  </a:lnTo>
                  <a:lnTo>
                    <a:pt x="1149" y="320"/>
                  </a:lnTo>
                  <a:lnTo>
                    <a:pt x="1173" y="236"/>
                  </a:lnTo>
                  <a:lnTo>
                    <a:pt x="1192" y="149"/>
                  </a:lnTo>
                  <a:lnTo>
                    <a:pt x="152" y="149"/>
                  </a:lnTo>
                  <a:close/>
                  <a:moveTo>
                    <a:pt x="77" y="0"/>
                  </a:moveTo>
                  <a:lnTo>
                    <a:pt x="1280" y="0"/>
                  </a:lnTo>
                  <a:lnTo>
                    <a:pt x="1295" y="1"/>
                  </a:lnTo>
                  <a:lnTo>
                    <a:pt x="1310" y="6"/>
                  </a:lnTo>
                  <a:lnTo>
                    <a:pt x="1324" y="14"/>
                  </a:lnTo>
                  <a:lnTo>
                    <a:pt x="1336" y="25"/>
                  </a:lnTo>
                  <a:lnTo>
                    <a:pt x="1345" y="37"/>
                  </a:lnTo>
                  <a:lnTo>
                    <a:pt x="1351" y="52"/>
                  </a:lnTo>
                  <a:lnTo>
                    <a:pt x="1354" y="67"/>
                  </a:lnTo>
                  <a:lnTo>
                    <a:pt x="1354" y="83"/>
                  </a:lnTo>
                  <a:lnTo>
                    <a:pt x="1340" y="176"/>
                  </a:lnTo>
                  <a:lnTo>
                    <a:pt x="1322" y="267"/>
                  </a:lnTo>
                  <a:lnTo>
                    <a:pt x="1295" y="356"/>
                  </a:lnTo>
                  <a:lnTo>
                    <a:pt x="1265" y="443"/>
                  </a:lnTo>
                  <a:lnTo>
                    <a:pt x="1228" y="527"/>
                  </a:lnTo>
                  <a:lnTo>
                    <a:pt x="1186" y="608"/>
                  </a:lnTo>
                  <a:lnTo>
                    <a:pt x="1139" y="686"/>
                  </a:lnTo>
                  <a:lnTo>
                    <a:pt x="1088" y="761"/>
                  </a:lnTo>
                  <a:lnTo>
                    <a:pt x="1033" y="833"/>
                  </a:lnTo>
                  <a:lnTo>
                    <a:pt x="972" y="900"/>
                  </a:lnTo>
                  <a:lnTo>
                    <a:pt x="908" y="965"/>
                  </a:lnTo>
                  <a:lnTo>
                    <a:pt x="840" y="1024"/>
                  </a:lnTo>
                  <a:lnTo>
                    <a:pt x="768" y="1080"/>
                  </a:lnTo>
                  <a:lnTo>
                    <a:pt x="692" y="1131"/>
                  </a:lnTo>
                  <a:lnTo>
                    <a:pt x="614" y="1177"/>
                  </a:lnTo>
                  <a:lnTo>
                    <a:pt x="531" y="1218"/>
                  </a:lnTo>
                  <a:lnTo>
                    <a:pt x="447" y="1255"/>
                  </a:lnTo>
                  <a:lnTo>
                    <a:pt x="359" y="1286"/>
                  </a:lnTo>
                  <a:lnTo>
                    <a:pt x="270" y="1311"/>
                  </a:lnTo>
                  <a:lnTo>
                    <a:pt x="178" y="1331"/>
                  </a:lnTo>
                  <a:lnTo>
                    <a:pt x="85" y="1344"/>
                  </a:lnTo>
                  <a:lnTo>
                    <a:pt x="81" y="1344"/>
                  </a:lnTo>
                  <a:lnTo>
                    <a:pt x="77" y="1344"/>
                  </a:lnTo>
                  <a:lnTo>
                    <a:pt x="58" y="1342"/>
                  </a:lnTo>
                  <a:lnTo>
                    <a:pt x="41" y="1336"/>
                  </a:lnTo>
                  <a:lnTo>
                    <a:pt x="25" y="1326"/>
                  </a:lnTo>
                  <a:lnTo>
                    <a:pt x="12" y="1309"/>
                  </a:lnTo>
                  <a:lnTo>
                    <a:pt x="3" y="1290"/>
                  </a:lnTo>
                  <a:lnTo>
                    <a:pt x="0" y="1269"/>
                  </a:lnTo>
                  <a:lnTo>
                    <a:pt x="0" y="74"/>
                  </a:lnTo>
                  <a:lnTo>
                    <a:pt x="3" y="55"/>
                  </a:lnTo>
                  <a:lnTo>
                    <a:pt x="11" y="37"/>
                  </a:lnTo>
                  <a:lnTo>
                    <a:pt x="23" y="21"/>
                  </a:lnTo>
                  <a:lnTo>
                    <a:pt x="38" y="10"/>
                  </a:lnTo>
                  <a:lnTo>
                    <a:pt x="56" y="2"/>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56" name="Shape 10256"/>
          <p:cNvGrpSpPr/>
          <p:nvPr/>
        </p:nvGrpSpPr>
        <p:grpSpPr>
          <a:xfrm flipH="1">
            <a:off x="4206872" y="1239886"/>
            <a:ext cx="247449" cy="245816"/>
            <a:chOff x="2921000" y="3198813"/>
            <a:chExt cx="481013" cy="477838"/>
          </a:xfrm>
        </p:grpSpPr>
        <p:sp>
          <p:nvSpPr>
            <p:cNvPr id="10257" name="Shape 10257"/>
            <p:cNvSpPr/>
            <p:nvPr/>
          </p:nvSpPr>
          <p:spPr>
            <a:xfrm>
              <a:off x="2921000" y="3198813"/>
              <a:ext cx="481013" cy="477838"/>
            </a:xfrm>
            <a:custGeom>
              <a:avLst/>
              <a:gdLst/>
              <a:ahLst/>
              <a:cxnLst/>
              <a:rect l="0" t="0" r="0" b="0"/>
              <a:pathLst>
                <a:path w="3331" h="3310" extrusionOk="0">
                  <a:moveTo>
                    <a:pt x="304" y="1805"/>
                  </a:moveTo>
                  <a:lnTo>
                    <a:pt x="304" y="3008"/>
                  </a:lnTo>
                  <a:lnTo>
                    <a:pt x="1438" y="3008"/>
                  </a:lnTo>
                  <a:lnTo>
                    <a:pt x="1438" y="1805"/>
                  </a:lnTo>
                  <a:lnTo>
                    <a:pt x="304" y="1805"/>
                  </a:lnTo>
                  <a:close/>
                  <a:moveTo>
                    <a:pt x="2385" y="1389"/>
                  </a:moveTo>
                  <a:lnTo>
                    <a:pt x="1742" y="1743"/>
                  </a:lnTo>
                  <a:lnTo>
                    <a:pt x="1742" y="3008"/>
                  </a:lnTo>
                  <a:lnTo>
                    <a:pt x="3028" y="3008"/>
                  </a:lnTo>
                  <a:lnTo>
                    <a:pt x="3028" y="1743"/>
                  </a:lnTo>
                  <a:lnTo>
                    <a:pt x="2385" y="1389"/>
                  </a:lnTo>
                  <a:close/>
                  <a:moveTo>
                    <a:pt x="1174" y="301"/>
                  </a:moveTo>
                  <a:lnTo>
                    <a:pt x="1174" y="1504"/>
                  </a:lnTo>
                  <a:lnTo>
                    <a:pt x="1551" y="1504"/>
                  </a:lnTo>
                  <a:lnTo>
                    <a:pt x="2312" y="1086"/>
                  </a:lnTo>
                  <a:lnTo>
                    <a:pt x="2340" y="1074"/>
                  </a:lnTo>
                  <a:lnTo>
                    <a:pt x="2369" y="1068"/>
                  </a:lnTo>
                  <a:lnTo>
                    <a:pt x="2400" y="1068"/>
                  </a:lnTo>
                  <a:lnTo>
                    <a:pt x="2430" y="1074"/>
                  </a:lnTo>
                  <a:lnTo>
                    <a:pt x="2458" y="1086"/>
                  </a:lnTo>
                  <a:lnTo>
                    <a:pt x="3029" y="1399"/>
                  </a:lnTo>
                  <a:lnTo>
                    <a:pt x="3029" y="301"/>
                  </a:lnTo>
                  <a:lnTo>
                    <a:pt x="1174" y="301"/>
                  </a:lnTo>
                  <a:close/>
                  <a:moveTo>
                    <a:pt x="1022" y="0"/>
                  </a:moveTo>
                  <a:lnTo>
                    <a:pt x="3180" y="0"/>
                  </a:lnTo>
                  <a:lnTo>
                    <a:pt x="3210" y="3"/>
                  </a:lnTo>
                  <a:lnTo>
                    <a:pt x="3239" y="12"/>
                  </a:lnTo>
                  <a:lnTo>
                    <a:pt x="3264" y="26"/>
                  </a:lnTo>
                  <a:lnTo>
                    <a:pt x="3287" y="44"/>
                  </a:lnTo>
                  <a:lnTo>
                    <a:pt x="3305" y="67"/>
                  </a:lnTo>
                  <a:lnTo>
                    <a:pt x="3320" y="92"/>
                  </a:lnTo>
                  <a:lnTo>
                    <a:pt x="3328" y="120"/>
                  </a:lnTo>
                  <a:lnTo>
                    <a:pt x="3331" y="150"/>
                  </a:lnTo>
                  <a:lnTo>
                    <a:pt x="3331" y="3159"/>
                  </a:lnTo>
                  <a:lnTo>
                    <a:pt x="3328" y="3189"/>
                  </a:lnTo>
                  <a:lnTo>
                    <a:pt x="3320" y="3217"/>
                  </a:lnTo>
                  <a:lnTo>
                    <a:pt x="3305" y="3243"/>
                  </a:lnTo>
                  <a:lnTo>
                    <a:pt x="3287" y="3265"/>
                  </a:lnTo>
                  <a:lnTo>
                    <a:pt x="3264" y="3284"/>
                  </a:lnTo>
                  <a:lnTo>
                    <a:pt x="3239" y="3297"/>
                  </a:lnTo>
                  <a:lnTo>
                    <a:pt x="3210" y="3307"/>
                  </a:lnTo>
                  <a:lnTo>
                    <a:pt x="3180" y="3310"/>
                  </a:lnTo>
                  <a:lnTo>
                    <a:pt x="152" y="3310"/>
                  </a:lnTo>
                  <a:lnTo>
                    <a:pt x="121" y="3307"/>
                  </a:lnTo>
                  <a:lnTo>
                    <a:pt x="93" y="3297"/>
                  </a:lnTo>
                  <a:lnTo>
                    <a:pt x="67" y="3284"/>
                  </a:lnTo>
                  <a:lnTo>
                    <a:pt x="45" y="3265"/>
                  </a:lnTo>
                  <a:lnTo>
                    <a:pt x="26" y="3243"/>
                  </a:lnTo>
                  <a:lnTo>
                    <a:pt x="13" y="3217"/>
                  </a:lnTo>
                  <a:lnTo>
                    <a:pt x="3" y="3189"/>
                  </a:lnTo>
                  <a:lnTo>
                    <a:pt x="0" y="3159"/>
                  </a:lnTo>
                  <a:lnTo>
                    <a:pt x="0" y="1655"/>
                  </a:lnTo>
                  <a:lnTo>
                    <a:pt x="3" y="1624"/>
                  </a:lnTo>
                  <a:lnTo>
                    <a:pt x="13" y="1596"/>
                  </a:lnTo>
                  <a:lnTo>
                    <a:pt x="26" y="1571"/>
                  </a:lnTo>
                  <a:lnTo>
                    <a:pt x="45" y="1548"/>
                  </a:lnTo>
                  <a:lnTo>
                    <a:pt x="67" y="1530"/>
                  </a:lnTo>
                  <a:lnTo>
                    <a:pt x="93" y="1516"/>
                  </a:lnTo>
                  <a:lnTo>
                    <a:pt x="121" y="1507"/>
                  </a:lnTo>
                  <a:lnTo>
                    <a:pt x="152" y="1504"/>
                  </a:lnTo>
                  <a:lnTo>
                    <a:pt x="871" y="1504"/>
                  </a:lnTo>
                  <a:lnTo>
                    <a:pt x="871" y="150"/>
                  </a:lnTo>
                  <a:lnTo>
                    <a:pt x="874" y="120"/>
                  </a:lnTo>
                  <a:lnTo>
                    <a:pt x="883" y="92"/>
                  </a:lnTo>
                  <a:lnTo>
                    <a:pt x="897" y="67"/>
                  </a:lnTo>
                  <a:lnTo>
                    <a:pt x="915" y="44"/>
                  </a:lnTo>
                  <a:lnTo>
                    <a:pt x="938" y="26"/>
                  </a:lnTo>
                  <a:lnTo>
                    <a:pt x="963" y="12"/>
                  </a:lnTo>
                  <a:lnTo>
                    <a:pt x="991" y="3"/>
                  </a:lnTo>
                  <a:lnTo>
                    <a:pt x="10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58" name="Shape 10258"/>
            <p:cNvSpPr/>
            <p:nvPr/>
          </p:nvSpPr>
          <p:spPr>
            <a:xfrm>
              <a:off x="2986088" y="3486150"/>
              <a:ext cx="44450" cy="44450"/>
            </a:xfrm>
            <a:custGeom>
              <a:avLst/>
              <a:gdLst/>
              <a:ahLst/>
              <a:cxnLst/>
              <a:rect l="0" t="0" r="0" b="0"/>
              <a:pathLst>
                <a:path w="303" h="301" extrusionOk="0">
                  <a:moveTo>
                    <a:pt x="38" y="0"/>
                  </a:moveTo>
                  <a:lnTo>
                    <a:pt x="265" y="0"/>
                  </a:lnTo>
                  <a:lnTo>
                    <a:pt x="280" y="3"/>
                  </a:lnTo>
                  <a:lnTo>
                    <a:pt x="292" y="11"/>
                  </a:lnTo>
                  <a:lnTo>
                    <a:pt x="301" y="23"/>
                  </a:lnTo>
                  <a:lnTo>
                    <a:pt x="303" y="37"/>
                  </a:lnTo>
                  <a:lnTo>
                    <a:pt x="303" y="263"/>
                  </a:lnTo>
                  <a:lnTo>
                    <a:pt x="300" y="278"/>
                  </a:lnTo>
                  <a:lnTo>
                    <a:pt x="292" y="290"/>
                  </a:lnTo>
                  <a:lnTo>
                    <a:pt x="280" y="297"/>
                  </a:lnTo>
                  <a:lnTo>
                    <a:pt x="265"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59" name="Shape 10259"/>
            <p:cNvSpPr/>
            <p:nvPr/>
          </p:nvSpPr>
          <p:spPr>
            <a:xfrm>
              <a:off x="3062288" y="3486150"/>
              <a:ext cx="44450" cy="44450"/>
            </a:xfrm>
            <a:custGeom>
              <a:avLst/>
              <a:gdLst/>
              <a:ahLst/>
              <a:cxnLst/>
              <a:rect l="0" t="0" r="0" b="0"/>
              <a:pathLst>
                <a:path w="304" h="301" extrusionOk="0">
                  <a:moveTo>
                    <a:pt x="38" y="0"/>
                  </a:moveTo>
                  <a:lnTo>
                    <a:pt x="266" y="0"/>
                  </a:lnTo>
                  <a:lnTo>
                    <a:pt x="281" y="3"/>
                  </a:lnTo>
                  <a:lnTo>
                    <a:pt x="292" y="11"/>
                  </a:lnTo>
                  <a:lnTo>
                    <a:pt x="301" y="23"/>
                  </a:lnTo>
                  <a:lnTo>
                    <a:pt x="304" y="37"/>
                  </a:lnTo>
                  <a:lnTo>
                    <a:pt x="304" y="263"/>
                  </a:lnTo>
                  <a:lnTo>
                    <a:pt x="301" y="278"/>
                  </a:lnTo>
                  <a:lnTo>
                    <a:pt x="292" y="290"/>
                  </a:lnTo>
                  <a:lnTo>
                    <a:pt x="281" y="297"/>
                  </a:lnTo>
                  <a:lnTo>
                    <a:pt x="266"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0" name="Shape 10260"/>
            <p:cNvSpPr/>
            <p:nvPr/>
          </p:nvSpPr>
          <p:spPr>
            <a:xfrm>
              <a:off x="2986088" y="3562350"/>
              <a:ext cx="44450" cy="44450"/>
            </a:xfrm>
            <a:custGeom>
              <a:avLst/>
              <a:gdLst/>
              <a:ahLst/>
              <a:cxnLst/>
              <a:rect l="0" t="0" r="0" b="0"/>
              <a:pathLst>
                <a:path w="303" h="302" extrusionOk="0">
                  <a:moveTo>
                    <a:pt x="38" y="0"/>
                  </a:moveTo>
                  <a:lnTo>
                    <a:pt x="265" y="0"/>
                  </a:lnTo>
                  <a:lnTo>
                    <a:pt x="280" y="3"/>
                  </a:lnTo>
                  <a:lnTo>
                    <a:pt x="292" y="12"/>
                  </a:lnTo>
                  <a:lnTo>
                    <a:pt x="301" y="23"/>
                  </a:lnTo>
                  <a:lnTo>
                    <a:pt x="303" y="38"/>
                  </a:lnTo>
                  <a:lnTo>
                    <a:pt x="303" y="263"/>
                  </a:lnTo>
                  <a:lnTo>
                    <a:pt x="300" y="278"/>
                  </a:lnTo>
                  <a:lnTo>
                    <a:pt x="292" y="290"/>
                  </a:lnTo>
                  <a:lnTo>
                    <a:pt x="280" y="299"/>
                  </a:lnTo>
                  <a:lnTo>
                    <a:pt x="265"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1" name="Shape 10261"/>
            <p:cNvSpPr/>
            <p:nvPr/>
          </p:nvSpPr>
          <p:spPr>
            <a:xfrm>
              <a:off x="3062288" y="3562350"/>
              <a:ext cx="44450" cy="44450"/>
            </a:xfrm>
            <a:custGeom>
              <a:avLst/>
              <a:gdLst/>
              <a:ahLst/>
              <a:cxnLst/>
              <a:rect l="0" t="0" r="0" b="0"/>
              <a:pathLst>
                <a:path w="304" h="302" extrusionOk="0">
                  <a:moveTo>
                    <a:pt x="38" y="0"/>
                  </a:moveTo>
                  <a:lnTo>
                    <a:pt x="266" y="0"/>
                  </a:lnTo>
                  <a:lnTo>
                    <a:pt x="281" y="3"/>
                  </a:lnTo>
                  <a:lnTo>
                    <a:pt x="292" y="12"/>
                  </a:lnTo>
                  <a:lnTo>
                    <a:pt x="301" y="23"/>
                  </a:lnTo>
                  <a:lnTo>
                    <a:pt x="304" y="38"/>
                  </a:lnTo>
                  <a:lnTo>
                    <a:pt x="304" y="263"/>
                  </a:lnTo>
                  <a:lnTo>
                    <a:pt x="301" y="278"/>
                  </a:lnTo>
                  <a:lnTo>
                    <a:pt x="292" y="290"/>
                  </a:lnTo>
                  <a:lnTo>
                    <a:pt x="281" y="299"/>
                  </a:lnTo>
                  <a:lnTo>
                    <a:pt x="266"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2" name="Shape 10262"/>
            <p:cNvSpPr/>
            <p:nvPr/>
          </p:nvSpPr>
          <p:spPr>
            <a:xfrm>
              <a:off x="3205163" y="3486150"/>
              <a:ext cx="42863" cy="44450"/>
            </a:xfrm>
            <a:custGeom>
              <a:avLst/>
              <a:gdLst/>
              <a:ahLst/>
              <a:cxnLst/>
              <a:rect l="0" t="0" r="0" b="0"/>
              <a:pathLst>
                <a:path w="304" h="301" extrusionOk="0">
                  <a:moveTo>
                    <a:pt x="38" y="0"/>
                  </a:moveTo>
                  <a:lnTo>
                    <a:pt x="266" y="0"/>
                  </a:lnTo>
                  <a:lnTo>
                    <a:pt x="281" y="3"/>
                  </a:lnTo>
                  <a:lnTo>
                    <a:pt x="292" y="11"/>
                  </a:lnTo>
                  <a:lnTo>
                    <a:pt x="301" y="23"/>
                  </a:lnTo>
                  <a:lnTo>
                    <a:pt x="304" y="37"/>
                  </a:lnTo>
                  <a:lnTo>
                    <a:pt x="304" y="263"/>
                  </a:lnTo>
                  <a:lnTo>
                    <a:pt x="301" y="278"/>
                  </a:lnTo>
                  <a:lnTo>
                    <a:pt x="292" y="290"/>
                  </a:lnTo>
                  <a:lnTo>
                    <a:pt x="281" y="297"/>
                  </a:lnTo>
                  <a:lnTo>
                    <a:pt x="266"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3" name="Shape 10263"/>
            <p:cNvSpPr/>
            <p:nvPr/>
          </p:nvSpPr>
          <p:spPr>
            <a:xfrm>
              <a:off x="3281363" y="3486150"/>
              <a:ext cx="44450" cy="44450"/>
            </a:xfrm>
            <a:custGeom>
              <a:avLst/>
              <a:gdLst/>
              <a:ahLst/>
              <a:cxnLst/>
              <a:rect l="0" t="0" r="0" b="0"/>
              <a:pathLst>
                <a:path w="304" h="301" extrusionOk="0">
                  <a:moveTo>
                    <a:pt x="39" y="0"/>
                  </a:moveTo>
                  <a:lnTo>
                    <a:pt x="266" y="0"/>
                  </a:lnTo>
                  <a:lnTo>
                    <a:pt x="281" y="3"/>
                  </a:lnTo>
                  <a:lnTo>
                    <a:pt x="292" y="11"/>
                  </a:lnTo>
                  <a:lnTo>
                    <a:pt x="300" y="23"/>
                  </a:lnTo>
                  <a:lnTo>
                    <a:pt x="304" y="37"/>
                  </a:lnTo>
                  <a:lnTo>
                    <a:pt x="304" y="263"/>
                  </a:lnTo>
                  <a:lnTo>
                    <a:pt x="300" y="278"/>
                  </a:lnTo>
                  <a:lnTo>
                    <a:pt x="292" y="290"/>
                  </a:lnTo>
                  <a:lnTo>
                    <a:pt x="281" y="297"/>
                  </a:lnTo>
                  <a:lnTo>
                    <a:pt x="266" y="301"/>
                  </a:lnTo>
                  <a:lnTo>
                    <a:pt x="39" y="301"/>
                  </a:lnTo>
                  <a:lnTo>
                    <a:pt x="24" y="297"/>
                  </a:lnTo>
                  <a:lnTo>
                    <a:pt x="12" y="290"/>
                  </a:lnTo>
                  <a:lnTo>
                    <a:pt x="3" y="278"/>
                  </a:lnTo>
                  <a:lnTo>
                    <a:pt x="0" y="263"/>
                  </a:lnTo>
                  <a:lnTo>
                    <a:pt x="0" y="37"/>
                  </a:lnTo>
                  <a:lnTo>
                    <a:pt x="3" y="23"/>
                  </a:lnTo>
                  <a:lnTo>
                    <a:pt x="12" y="11"/>
                  </a:lnTo>
                  <a:lnTo>
                    <a:pt x="24" y="3"/>
                  </a:lnTo>
                  <a:lnTo>
                    <a:pt x="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4" name="Shape 10264"/>
            <p:cNvSpPr/>
            <p:nvPr/>
          </p:nvSpPr>
          <p:spPr>
            <a:xfrm>
              <a:off x="3205163" y="3562350"/>
              <a:ext cx="42863" cy="44450"/>
            </a:xfrm>
            <a:custGeom>
              <a:avLst/>
              <a:gdLst/>
              <a:ahLst/>
              <a:cxnLst/>
              <a:rect l="0" t="0" r="0" b="0"/>
              <a:pathLst>
                <a:path w="304" h="302" extrusionOk="0">
                  <a:moveTo>
                    <a:pt x="38" y="0"/>
                  </a:moveTo>
                  <a:lnTo>
                    <a:pt x="266" y="0"/>
                  </a:lnTo>
                  <a:lnTo>
                    <a:pt x="281" y="3"/>
                  </a:lnTo>
                  <a:lnTo>
                    <a:pt x="292" y="12"/>
                  </a:lnTo>
                  <a:lnTo>
                    <a:pt x="301" y="23"/>
                  </a:lnTo>
                  <a:lnTo>
                    <a:pt x="304" y="38"/>
                  </a:lnTo>
                  <a:lnTo>
                    <a:pt x="304" y="263"/>
                  </a:lnTo>
                  <a:lnTo>
                    <a:pt x="301" y="278"/>
                  </a:lnTo>
                  <a:lnTo>
                    <a:pt x="292" y="290"/>
                  </a:lnTo>
                  <a:lnTo>
                    <a:pt x="281" y="299"/>
                  </a:lnTo>
                  <a:lnTo>
                    <a:pt x="266"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5" name="Shape 10265"/>
            <p:cNvSpPr/>
            <p:nvPr/>
          </p:nvSpPr>
          <p:spPr>
            <a:xfrm>
              <a:off x="3281363" y="3562350"/>
              <a:ext cx="44450" cy="44450"/>
            </a:xfrm>
            <a:custGeom>
              <a:avLst/>
              <a:gdLst/>
              <a:ahLst/>
              <a:cxnLst/>
              <a:rect l="0" t="0" r="0" b="0"/>
              <a:pathLst>
                <a:path w="304" h="302" extrusionOk="0">
                  <a:moveTo>
                    <a:pt x="39" y="0"/>
                  </a:moveTo>
                  <a:lnTo>
                    <a:pt x="266" y="0"/>
                  </a:lnTo>
                  <a:lnTo>
                    <a:pt x="281" y="3"/>
                  </a:lnTo>
                  <a:lnTo>
                    <a:pt x="292" y="12"/>
                  </a:lnTo>
                  <a:lnTo>
                    <a:pt x="300" y="23"/>
                  </a:lnTo>
                  <a:lnTo>
                    <a:pt x="304" y="38"/>
                  </a:lnTo>
                  <a:lnTo>
                    <a:pt x="304" y="263"/>
                  </a:lnTo>
                  <a:lnTo>
                    <a:pt x="300" y="278"/>
                  </a:lnTo>
                  <a:lnTo>
                    <a:pt x="292" y="290"/>
                  </a:lnTo>
                  <a:lnTo>
                    <a:pt x="281" y="299"/>
                  </a:lnTo>
                  <a:lnTo>
                    <a:pt x="266" y="302"/>
                  </a:lnTo>
                  <a:lnTo>
                    <a:pt x="39" y="302"/>
                  </a:lnTo>
                  <a:lnTo>
                    <a:pt x="24" y="299"/>
                  </a:lnTo>
                  <a:lnTo>
                    <a:pt x="12" y="290"/>
                  </a:lnTo>
                  <a:lnTo>
                    <a:pt x="3" y="278"/>
                  </a:lnTo>
                  <a:lnTo>
                    <a:pt x="0" y="263"/>
                  </a:lnTo>
                  <a:lnTo>
                    <a:pt x="0" y="38"/>
                  </a:lnTo>
                  <a:lnTo>
                    <a:pt x="3" y="23"/>
                  </a:lnTo>
                  <a:lnTo>
                    <a:pt x="12" y="12"/>
                  </a:lnTo>
                  <a:lnTo>
                    <a:pt x="24" y="3"/>
                  </a:lnTo>
                  <a:lnTo>
                    <a:pt x="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6" name="Shape 10266"/>
            <p:cNvSpPr/>
            <p:nvPr/>
          </p:nvSpPr>
          <p:spPr>
            <a:xfrm>
              <a:off x="3128963" y="3276600"/>
              <a:ext cx="42863" cy="44450"/>
            </a:xfrm>
            <a:custGeom>
              <a:avLst/>
              <a:gdLst/>
              <a:ahLst/>
              <a:cxnLst/>
              <a:rect l="0" t="0" r="0" b="0"/>
              <a:pathLst>
                <a:path w="304" h="302" extrusionOk="0">
                  <a:moveTo>
                    <a:pt x="38" y="0"/>
                  </a:moveTo>
                  <a:lnTo>
                    <a:pt x="265" y="0"/>
                  </a:lnTo>
                  <a:lnTo>
                    <a:pt x="280" y="3"/>
                  </a:lnTo>
                  <a:lnTo>
                    <a:pt x="293" y="12"/>
                  </a:lnTo>
                  <a:lnTo>
                    <a:pt x="301" y="24"/>
                  </a:lnTo>
                  <a:lnTo>
                    <a:pt x="304" y="39"/>
                  </a:lnTo>
                  <a:lnTo>
                    <a:pt x="304" y="264"/>
                  </a:lnTo>
                  <a:lnTo>
                    <a:pt x="301" y="279"/>
                  </a:lnTo>
                  <a:lnTo>
                    <a:pt x="293" y="290"/>
                  </a:lnTo>
                  <a:lnTo>
                    <a:pt x="280" y="299"/>
                  </a:lnTo>
                  <a:lnTo>
                    <a:pt x="265" y="302"/>
                  </a:lnTo>
                  <a:lnTo>
                    <a:pt x="38" y="302"/>
                  </a:lnTo>
                  <a:lnTo>
                    <a:pt x="24" y="299"/>
                  </a:lnTo>
                  <a:lnTo>
                    <a:pt x="12" y="290"/>
                  </a:lnTo>
                  <a:lnTo>
                    <a:pt x="4" y="279"/>
                  </a:lnTo>
                  <a:lnTo>
                    <a:pt x="0" y="264"/>
                  </a:lnTo>
                  <a:lnTo>
                    <a:pt x="0" y="39"/>
                  </a:lnTo>
                  <a:lnTo>
                    <a:pt x="4" y="24"/>
                  </a:lnTo>
                  <a:lnTo>
                    <a:pt x="12" y="12"/>
                  </a:lnTo>
                  <a:lnTo>
                    <a:pt x="24"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7" name="Shape 10267"/>
            <p:cNvSpPr/>
            <p:nvPr/>
          </p:nvSpPr>
          <p:spPr>
            <a:xfrm>
              <a:off x="3205163" y="3276600"/>
              <a:ext cx="42863" cy="44450"/>
            </a:xfrm>
            <a:custGeom>
              <a:avLst/>
              <a:gdLst/>
              <a:ahLst/>
              <a:cxnLst/>
              <a:rect l="0" t="0" r="0" b="0"/>
              <a:pathLst>
                <a:path w="304" h="302" extrusionOk="0">
                  <a:moveTo>
                    <a:pt x="38" y="0"/>
                  </a:moveTo>
                  <a:lnTo>
                    <a:pt x="266" y="0"/>
                  </a:lnTo>
                  <a:lnTo>
                    <a:pt x="281" y="3"/>
                  </a:lnTo>
                  <a:lnTo>
                    <a:pt x="292" y="12"/>
                  </a:lnTo>
                  <a:lnTo>
                    <a:pt x="301" y="24"/>
                  </a:lnTo>
                  <a:lnTo>
                    <a:pt x="304" y="39"/>
                  </a:lnTo>
                  <a:lnTo>
                    <a:pt x="304" y="264"/>
                  </a:lnTo>
                  <a:lnTo>
                    <a:pt x="301" y="279"/>
                  </a:lnTo>
                  <a:lnTo>
                    <a:pt x="292" y="290"/>
                  </a:lnTo>
                  <a:lnTo>
                    <a:pt x="281" y="299"/>
                  </a:lnTo>
                  <a:lnTo>
                    <a:pt x="266" y="302"/>
                  </a:lnTo>
                  <a:lnTo>
                    <a:pt x="38" y="302"/>
                  </a:lnTo>
                  <a:lnTo>
                    <a:pt x="23" y="299"/>
                  </a:lnTo>
                  <a:lnTo>
                    <a:pt x="12" y="290"/>
                  </a:lnTo>
                  <a:lnTo>
                    <a:pt x="3" y="279"/>
                  </a:lnTo>
                  <a:lnTo>
                    <a:pt x="0" y="264"/>
                  </a:lnTo>
                  <a:lnTo>
                    <a:pt x="0" y="39"/>
                  </a:lnTo>
                  <a:lnTo>
                    <a:pt x="3" y="24"/>
                  </a:lnTo>
                  <a:lnTo>
                    <a:pt x="12" y="12"/>
                  </a:lnTo>
                  <a:lnTo>
                    <a:pt x="23"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8" name="Shape 10268"/>
            <p:cNvSpPr/>
            <p:nvPr/>
          </p:nvSpPr>
          <p:spPr>
            <a:xfrm>
              <a:off x="3128963" y="3352800"/>
              <a:ext cx="42863" cy="44450"/>
            </a:xfrm>
            <a:custGeom>
              <a:avLst/>
              <a:gdLst/>
              <a:ahLst/>
              <a:cxnLst/>
              <a:rect l="0" t="0" r="0" b="0"/>
              <a:pathLst>
                <a:path w="304" h="301" extrusionOk="0">
                  <a:moveTo>
                    <a:pt x="38" y="0"/>
                  </a:moveTo>
                  <a:lnTo>
                    <a:pt x="265" y="0"/>
                  </a:lnTo>
                  <a:lnTo>
                    <a:pt x="280" y="4"/>
                  </a:lnTo>
                  <a:lnTo>
                    <a:pt x="293" y="11"/>
                  </a:lnTo>
                  <a:lnTo>
                    <a:pt x="301" y="23"/>
                  </a:lnTo>
                  <a:lnTo>
                    <a:pt x="304" y="38"/>
                  </a:lnTo>
                  <a:lnTo>
                    <a:pt x="304" y="264"/>
                  </a:lnTo>
                  <a:lnTo>
                    <a:pt x="301" y="278"/>
                  </a:lnTo>
                  <a:lnTo>
                    <a:pt x="293" y="290"/>
                  </a:lnTo>
                  <a:lnTo>
                    <a:pt x="280" y="298"/>
                  </a:lnTo>
                  <a:lnTo>
                    <a:pt x="265" y="301"/>
                  </a:lnTo>
                  <a:lnTo>
                    <a:pt x="38" y="301"/>
                  </a:lnTo>
                  <a:lnTo>
                    <a:pt x="24" y="298"/>
                  </a:lnTo>
                  <a:lnTo>
                    <a:pt x="12" y="290"/>
                  </a:lnTo>
                  <a:lnTo>
                    <a:pt x="4" y="278"/>
                  </a:lnTo>
                  <a:lnTo>
                    <a:pt x="0" y="264"/>
                  </a:lnTo>
                  <a:lnTo>
                    <a:pt x="0" y="38"/>
                  </a:lnTo>
                  <a:lnTo>
                    <a:pt x="4" y="23"/>
                  </a:lnTo>
                  <a:lnTo>
                    <a:pt x="12" y="11"/>
                  </a:lnTo>
                  <a:lnTo>
                    <a:pt x="24" y="4"/>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69" name="Shape 10269"/>
            <p:cNvSpPr/>
            <p:nvPr/>
          </p:nvSpPr>
          <p:spPr>
            <a:xfrm>
              <a:off x="3281363" y="3276600"/>
              <a:ext cx="44450" cy="44450"/>
            </a:xfrm>
            <a:custGeom>
              <a:avLst/>
              <a:gdLst/>
              <a:ahLst/>
              <a:cxnLst/>
              <a:rect l="0" t="0" r="0" b="0"/>
              <a:pathLst>
                <a:path w="304" h="302" extrusionOk="0">
                  <a:moveTo>
                    <a:pt x="39" y="0"/>
                  </a:moveTo>
                  <a:lnTo>
                    <a:pt x="266" y="0"/>
                  </a:lnTo>
                  <a:lnTo>
                    <a:pt x="281" y="3"/>
                  </a:lnTo>
                  <a:lnTo>
                    <a:pt x="292" y="12"/>
                  </a:lnTo>
                  <a:lnTo>
                    <a:pt x="300" y="24"/>
                  </a:lnTo>
                  <a:lnTo>
                    <a:pt x="304" y="39"/>
                  </a:lnTo>
                  <a:lnTo>
                    <a:pt x="304" y="264"/>
                  </a:lnTo>
                  <a:lnTo>
                    <a:pt x="300" y="279"/>
                  </a:lnTo>
                  <a:lnTo>
                    <a:pt x="292" y="290"/>
                  </a:lnTo>
                  <a:lnTo>
                    <a:pt x="281" y="299"/>
                  </a:lnTo>
                  <a:lnTo>
                    <a:pt x="266" y="302"/>
                  </a:lnTo>
                  <a:lnTo>
                    <a:pt x="39" y="302"/>
                  </a:lnTo>
                  <a:lnTo>
                    <a:pt x="24" y="299"/>
                  </a:lnTo>
                  <a:lnTo>
                    <a:pt x="12" y="290"/>
                  </a:lnTo>
                  <a:lnTo>
                    <a:pt x="3" y="279"/>
                  </a:lnTo>
                  <a:lnTo>
                    <a:pt x="0" y="264"/>
                  </a:lnTo>
                  <a:lnTo>
                    <a:pt x="0" y="39"/>
                  </a:lnTo>
                  <a:lnTo>
                    <a:pt x="3" y="24"/>
                  </a:lnTo>
                  <a:lnTo>
                    <a:pt x="12" y="12"/>
                  </a:lnTo>
                  <a:lnTo>
                    <a:pt x="24" y="3"/>
                  </a:lnTo>
                  <a:lnTo>
                    <a:pt x="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70" name="Shape 10270"/>
          <p:cNvGrpSpPr/>
          <p:nvPr/>
        </p:nvGrpSpPr>
        <p:grpSpPr>
          <a:xfrm flipH="1">
            <a:off x="6878173" y="1239886"/>
            <a:ext cx="247449" cy="245816"/>
            <a:chOff x="2865438" y="3871913"/>
            <a:chExt cx="481013" cy="477838"/>
          </a:xfrm>
        </p:grpSpPr>
        <p:sp>
          <p:nvSpPr>
            <p:cNvPr id="10271" name="Shape 10271"/>
            <p:cNvSpPr/>
            <p:nvPr/>
          </p:nvSpPr>
          <p:spPr>
            <a:xfrm>
              <a:off x="2865438" y="3871913"/>
              <a:ext cx="481013" cy="477838"/>
            </a:xfrm>
            <a:custGeom>
              <a:avLst/>
              <a:gdLst/>
              <a:ahLst/>
              <a:cxnLst/>
              <a:rect l="0" t="0" r="0" b="0"/>
              <a:pathLst>
                <a:path w="3331" h="3309" extrusionOk="0">
                  <a:moveTo>
                    <a:pt x="562" y="1987"/>
                  </a:moveTo>
                  <a:lnTo>
                    <a:pt x="590" y="2067"/>
                  </a:lnTo>
                  <a:lnTo>
                    <a:pt x="623" y="2143"/>
                  </a:lnTo>
                  <a:lnTo>
                    <a:pt x="662" y="2217"/>
                  </a:lnTo>
                  <a:lnTo>
                    <a:pt x="706" y="2287"/>
                  </a:lnTo>
                  <a:lnTo>
                    <a:pt x="754" y="2354"/>
                  </a:lnTo>
                  <a:lnTo>
                    <a:pt x="807" y="2417"/>
                  </a:lnTo>
                  <a:lnTo>
                    <a:pt x="865" y="2477"/>
                  </a:lnTo>
                  <a:lnTo>
                    <a:pt x="927" y="2532"/>
                  </a:lnTo>
                  <a:lnTo>
                    <a:pt x="991" y="2583"/>
                  </a:lnTo>
                  <a:lnTo>
                    <a:pt x="1061" y="2628"/>
                  </a:lnTo>
                  <a:lnTo>
                    <a:pt x="1133" y="2670"/>
                  </a:lnTo>
                  <a:lnTo>
                    <a:pt x="1209" y="2705"/>
                  </a:lnTo>
                  <a:lnTo>
                    <a:pt x="1288" y="2736"/>
                  </a:lnTo>
                  <a:lnTo>
                    <a:pt x="1368" y="2761"/>
                  </a:lnTo>
                  <a:lnTo>
                    <a:pt x="1452" y="2779"/>
                  </a:lnTo>
                  <a:lnTo>
                    <a:pt x="1538" y="2793"/>
                  </a:lnTo>
                  <a:lnTo>
                    <a:pt x="1538" y="2673"/>
                  </a:lnTo>
                  <a:lnTo>
                    <a:pt x="1540" y="2647"/>
                  </a:lnTo>
                  <a:lnTo>
                    <a:pt x="1547" y="2623"/>
                  </a:lnTo>
                  <a:lnTo>
                    <a:pt x="1560" y="2601"/>
                  </a:lnTo>
                  <a:lnTo>
                    <a:pt x="1576" y="2583"/>
                  </a:lnTo>
                  <a:lnTo>
                    <a:pt x="1594" y="2567"/>
                  </a:lnTo>
                  <a:lnTo>
                    <a:pt x="1615" y="2556"/>
                  </a:lnTo>
                  <a:lnTo>
                    <a:pt x="1640" y="2547"/>
                  </a:lnTo>
                  <a:lnTo>
                    <a:pt x="1666" y="2545"/>
                  </a:lnTo>
                  <a:lnTo>
                    <a:pt x="1692" y="2547"/>
                  </a:lnTo>
                  <a:lnTo>
                    <a:pt x="1716" y="2556"/>
                  </a:lnTo>
                  <a:lnTo>
                    <a:pt x="1737" y="2567"/>
                  </a:lnTo>
                  <a:lnTo>
                    <a:pt x="1757" y="2583"/>
                  </a:lnTo>
                  <a:lnTo>
                    <a:pt x="1772" y="2601"/>
                  </a:lnTo>
                  <a:lnTo>
                    <a:pt x="1784" y="2623"/>
                  </a:lnTo>
                  <a:lnTo>
                    <a:pt x="1791" y="2647"/>
                  </a:lnTo>
                  <a:lnTo>
                    <a:pt x="1793" y="2673"/>
                  </a:lnTo>
                  <a:lnTo>
                    <a:pt x="1793" y="2793"/>
                  </a:lnTo>
                  <a:lnTo>
                    <a:pt x="1879" y="2779"/>
                  </a:lnTo>
                  <a:lnTo>
                    <a:pt x="1963" y="2761"/>
                  </a:lnTo>
                  <a:lnTo>
                    <a:pt x="2045" y="2736"/>
                  </a:lnTo>
                  <a:lnTo>
                    <a:pt x="2123" y="2705"/>
                  </a:lnTo>
                  <a:lnTo>
                    <a:pt x="2199" y="2670"/>
                  </a:lnTo>
                  <a:lnTo>
                    <a:pt x="2271" y="2628"/>
                  </a:lnTo>
                  <a:lnTo>
                    <a:pt x="2340" y="2583"/>
                  </a:lnTo>
                  <a:lnTo>
                    <a:pt x="2406" y="2532"/>
                  </a:lnTo>
                  <a:lnTo>
                    <a:pt x="2467" y="2477"/>
                  </a:lnTo>
                  <a:lnTo>
                    <a:pt x="2524" y="2417"/>
                  </a:lnTo>
                  <a:lnTo>
                    <a:pt x="2578" y="2354"/>
                  </a:lnTo>
                  <a:lnTo>
                    <a:pt x="2626" y="2287"/>
                  </a:lnTo>
                  <a:lnTo>
                    <a:pt x="2670" y="2217"/>
                  </a:lnTo>
                  <a:lnTo>
                    <a:pt x="2708" y="2143"/>
                  </a:lnTo>
                  <a:lnTo>
                    <a:pt x="2742" y="2067"/>
                  </a:lnTo>
                  <a:lnTo>
                    <a:pt x="2769" y="1987"/>
                  </a:lnTo>
                  <a:lnTo>
                    <a:pt x="2717" y="2026"/>
                  </a:lnTo>
                  <a:lnTo>
                    <a:pt x="2661" y="2066"/>
                  </a:lnTo>
                  <a:lnTo>
                    <a:pt x="2603" y="2106"/>
                  </a:lnTo>
                  <a:lnTo>
                    <a:pt x="2540" y="2146"/>
                  </a:lnTo>
                  <a:lnTo>
                    <a:pt x="2474" y="2185"/>
                  </a:lnTo>
                  <a:lnTo>
                    <a:pt x="2405" y="2223"/>
                  </a:lnTo>
                  <a:lnTo>
                    <a:pt x="2333" y="2258"/>
                  </a:lnTo>
                  <a:lnTo>
                    <a:pt x="2257" y="2291"/>
                  </a:lnTo>
                  <a:lnTo>
                    <a:pt x="2180" y="2323"/>
                  </a:lnTo>
                  <a:lnTo>
                    <a:pt x="2099" y="2350"/>
                  </a:lnTo>
                  <a:lnTo>
                    <a:pt x="2016" y="2373"/>
                  </a:lnTo>
                  <a:lnTo>
                    <a:pt x="1932" y="2392"/>
                  </a:lnTo>
                  <a:lnTo>
                    <a:pt x="1845" y="2406"/>
                  </a:lnTo>
                  <a:lnTo>
                    <a:pt x="1757" y="2415"/>
                  </a:lnTo>
                  <a:lnTo>
                    <a:pt x="1666" y="2418"/>
                  </a:lnTo>
                  <a:lnTo>
                    <a:pt x="1576" y="2415"/>
                  </a:lnTo>
                  <a:lnTo>
                    <a:pt x="1487" y="2406"/>
                  </a:lnTo>
                  <a:lnTo>
                    <a:pt x="1400" y="2392"/>
                  </a:lnTo>
                  <a:lnTo>
                    <a:pt x="1315" y="2373"/>
                  </a:lnTo>
                  <a:lnTo>
                    <a:pt x="1232" y="2350"/>
                  </a:lnTo>
                  <a:lnTo>
                    <a:pt x="1152" y="2323"/>
                  </a:lnTo>
                  <a:lnTo>
                    <a:pt x="1074" y="2291"/>
                  </a:lnTo>
                  <a:lnTo>
                    <a:pt x="1000" y="2258"/>
                  </a:lnTo>
                  <a:lnTo>
                    <a:pt x="928" y="2223"/>
                  </a:lnTo>
                  <a:lnTo>
                    <a:pt x="857" y="2185"/>
                  </a:lnTo>
                  <a:lnTo>
                    <a:pt x="791" y="2146"/>
                  </a:lnTo>
                  <a:lnTo>
                    <a:pt x="730" y="2106"/>
                  </a:lnTo>
                  <a:lnTo>
                    <a:pt x="670" y="2066"/>
                  </a:lnTo>
                  <a:lnTo>
                    <a:pt x="615" y="2026"/>
                  </a:lnTo>
                  <a:lnTo>
                    <a:pt x="562" y="1987"/>
                  </a:lnTo>
                  <a:close/>
                  <a:moveTo>
                    <a:pt x="2377" y="1364"/>
                  </a:moveTo>
                  <a:lnTo>
                    <a:pt x="2396" y="1419"/>
                  </a:lnTo>
                  <a:lnTo>
                    <a:pt x="2413" y="1475"/>
                  </a:lnTo>
                  <a:lnTo>
                    <a:pt x="2425" y="1533"/>
                  </a:lnTo>
                  <a:lnTo>
                    <a:pt x="2432" y="1594"/>
                  </a:lnTo>
                  <a:lnTo>
                    <a:pt x="2434" y="1655"/>
                  </a:lnTo>
                  <a:lnTo>
                    <a:pt x="2432" y="1716"/>
                  </a:lnTo>
                  <a:lnTo>
                    <a:pt x="2425" y="1776"/>
                  </a:lnTo>
                  <a:lnTo>
                    <a:pt x="2412" y="1835"/>
                  </a:lnTo>
                  <a:lnTo>
                    <a:pt x="2396" y="1891"/>
                  </a:lnTo>
                  <a:lnTo>
                    <a:pt x="2376" y="1946"/>
                  </a:lnTo>
                  <a:lnTo>
                    <a:pt x="2432" y="1912"/>
                  </a:lnTo>
                  <a:lnTo>
                    <a:pt x="2484" y="1878"/>
                  </a:lnTo>
                  <a:lnTo>
                    <a:pt x="2535" y="1842"/>
                  </a:lnTo>
                  <a:lnTo>
                    <a:pt x="2582" y="1808"/>
                  </a:lnTo>
                  <a:lnTo>
                    <a:pt x="2626" y="1775"/>
                  </a:lnTo>
                  <a:lnTo>
                    <a:pt x="2667" y="1741"/>
                  </a:lnTo>
                  <a:lnTo>
                    <a:pt x="2703" y="1710"/>
                  </a:lnTo>
                  <a:lnTo>
                    <a:pt x="2737" y="1681"/>
                  </a:lnTo>
                  <a:lnTo>
                    <a:pt x="2766" y="1655"/>
                  </a:lnTo>
                  <a:lnTo>
                    <a:pt x="2737" y="1628"/>
                  </a:lnTo>
                  <a:lnTo>
                    <a:pt x="2703" y="1599"/>
                  </a:lnTo>
                  <a:lnTo>
                    <a:pt x="2667" y="1568"/>
                  </a:lnTo>
                  <a:lnTo>
                    <a:pt x="2626" y="1535"/>
                  </a:lnTo>
                  <a:lnTo>
                    <a:pt x="2582" y="1502"/>
                  </a:lnTo>
                  <a:lnTo>
                    <a:pt x="2535" y="1468"/>
                  </a:lnTo>
                  <a:lnTo>
                    <a:pt x="2484" y="1432"/>
                  </a:lnTo>
                  <a:lnTo>
                    <a:pt x="2432" y="1398"/>
                  </a:lnTo>
                  <a:lnTo>
                    <a:pt x="2377" y="1364"/>
                  </a:lnTo>
                  <a:close/>
                  <a:moveTo>
                    <a:pt x="956" y="1363"/>
                  </a:moveTo>
                  <a:lnTo>
                    <a:pt x="900" y="1397"/>
                  </a:lnTo>
                  <a:lnTo>
                    <a:pt x="847" y="1431"/>
                  </a:lnTo>
                  <a:lnTo>
                    <a:pt x="797" y="1467"/>
                  </a:lnTo>
                  <a:lnTo>
                    <a:pt x="750" y="1501"/>
                  </a:lnTo>
                  <a:lnTo>
                    <a:pt x="706" y="1535"/>
                  </a:lnTo>
                  <a:lnTo>
                    <a:pt x="666" y="1568"/>
                  </a:lnTo>
                  <a:lnTo>
                    <a:pt x="628" y="1599"/>
                  </a:lnTo>
                  <a:lnTo>
                    <a:pt x="596" y="1628"/>
                  </a:lnTo>
                  <a:lnTo>
                    <a:pt x="566" y="1654"/>
                  </a:lnTo>
                  <a:lnTo>
                    <a:pt x="596" y="1680"/>
                  </a:lnTo>
                  <a:lnTo>
                    <a:pt x="628" y="1710"/>
                  </a:lnTo>
                  <a:lnTo>
                    <a:pt x="666" y="1740"/>
                  </a:lnTo>
                  <a:lnTo>
                    <a:pt x="706" y="1774"/>
                  </a:lnTo>
                  <a:lnTo>
                    <a:pt x="750" y="1807"/>
                  </a:lnTo>
                  <a:lnTo>
                    <a:pt x="797" y="1841"/>
                  </a:lnTo>
                  <a:lnTo>
                    <a:pt x="847" y="1877"/>
                  </a:lnTo>
                  <a:lnTo>
                    <a:pt x="899" y="1911"/>
                  </a:lnTo>
                  <a:lnTo>
                    <a:pt x="956" y="1945"/>
                  </a:lnTo>
                  <a:lnTo>
                    <a:pt x="935" y="1890"/>
                  </a:lnTo>
                  <a:lnTo>
                    <a:pt x="919" y="1834"/>
                  </a:lnTo>
                  <a:lnTo>
                    <a:pt x="907" y="1776"/>
                  </a:lnTo>
                  <a:lnTo>
                    <a:pt x="899" y="1715"/>
                  </a:lnTo>
                  <a:lnTo>
                    <a:pt x="897" y="1655"/>
                  </a:lnTo>
                  <a:lnTo>
                    <a:pt x="899" y="1594"/>
                  </a:lnTo>
                  <a:lnTo>
                    <a:pt x="907" y="1533"/>
                  </a:lnTo>
                  <a:lnTo>
                    <a:pt x="919" y="1475"/>
                  </a:lnTo>
                  <a:lnTo>
                    <a:pt x="935" y="1418"/>
                  </a:lnTo>
                  <a:lnTo>
                    <a:pt x="956" y="1363"/>
                  </a:lnTo>
                  <a:close/>
                  <a:moveTo>
                    <a:pt x="1666" y="1145"/>
                  </a:moveTo>
                  <a:lnTo>
                    <a:pt x="1610" y="1149"/>
                  </a:lnTo>
                  <a:lnTo>
                    <a:pt x="1556" y="1157"/>
                  </a:lnTo>
                  <a:lnTo>
                    <a:pt x="1504" y="1171"/>
                  </a:lnTo>
                  <a:lnTo>
                    <a:pt x="1454" y="1191"/>
                  </a:lnTo>
                  <a:lnTo>
                    <a:pt x="1407" y="1215"/>
                  </a:lnTo>
                  <a:lnTo>
                    <a:pt x="1363" y="1244"/>
                  </a:lnTo>
                  <a:lnTo>
                    <a:pt x="1322" y="1276"/>
                  </a:lnTo>
                  <a:lnTo>
                    <a:pt x="1286" y="1314"/>
                  </a:lnTo>
                  <a:lnTo>
                    <a:pt x="1252" y="1354"/>
                  </a:lnTo>
                  <a:lnTo>
                    <a:pt x="1224" y="1398"/>
                  </a:lnTo>
                  <a:lnTo>
                    <a:pt x="1199" y="1445"/>
                  </a:lnTo>
                  <a:lnTo>
                    <a:pt x="1180" y="1494"/>
                  </a:lnTo>
                  <a:lnTo>
                    <a:pt x="1165" y="1546"/>
                  </a:lnTo>
                  <a:lnTo>
                    <a:pt x="1157" y="1599"/>
                  </a:lnTo>
                  <a:lnTo>
                    <a:pt x="1154" y="1655"/>
                  </a:lnTo>
                  <a:lnTo>
                    <a:pt x="1157" y="1710"/>
                  </a:lnTo>
                  <a:lnTo>
                    <a:pt x="1165" y="1763"/>
                  </a:lnTo>
                  <a:lnTo>
                    <a:pt x="1180" y="1815"/>
                  </a:lnTo>
                  <a:lnTo>
                    <a:pt x="1199" y="1864"/>
                  </a:lnTo>
                  <a:lnTo>
                    <a:pt x="1224" y="1911"/>
                  </a:lnTo>
                  <a:lnTo>
                    <a:pt x="1252" y="1955"/>
                  </a:lnTo>
                  <a:lnTo>
                    <a:pt x="1286" y="1995"/>
                  </a:lnTo>
                  <a:lnTo>
                    <a:pt x="1322" y="2033"/>
                  </a:lnTo>
                  <a:lnTo>
                    <a:pt x="1363" y="2065"/>
                  </a:lnTo>
                  <a:lnTo>
                    <a:pt x="1407" y="2094"/>
                  </a:lnTo>
                  <a:lnTo>
                    <a:pt x="1454" y="2118"/>
                  </a:lnTo>
                  <a:lnTo>
                    <a:pt x="1504" y="2138"/>
                  </a:lnTo>
                  <a:lnTo>
                    <a:pt x="1556" y="2152"/>
                  </a:lnTo>
                  <a:lnTo>
                    <a:pt x="1610" y="2160"/>
                  </a:lnTo>
                  <a:lnTo>
                    <a:pt x="1666" y="2164"/>
                  </a:lnTo>
                  <a:lnTo>
                    <a:pt x="1721" y="2160"/>
                  </a:lnTo>
                  <a:lnTo>
                    <a:pt x="1776" y="2152"/>
                  </a:lnTo>
                  <a:lnTo>
                    <a:pt x="1828" y="2138"/>
                  </a:lnTo>
                  <a:lnTo>
                    <a:pt x="1877" y="2118"/>
                  </a:lnTo>
                  <a:lnTo>
                    <a:pt x="1924" y="2094"/>
                  </a:lnTo>
                  <a:lnTo>
                    <a:pt x="1968" y="2065"/>
                  </a:lnTo>
                  <a:lnTo>
                    <a:pt x="2009" y="2033"/>
                  </a:lnTo>
                  <a:lnTo>
                    <a:pt x="2046" y="1995"/>
                  </a:lnTo>
                  <a:lnTo>
                    <a:pt x="2079" y="1955"/>
                  </a:lnTo>
                  <a:lnTo>
                    <a:pt x="2109" y="1911"/>
                  </a:lnTo>
                  <a:lnTo>
                    <a:pt x="2133" y="1864"/>
                  </a:lnTo>
                  <a:lnTo>
                    <a:pt x="2153" y="1815"/>
                  </a:lnTo>
                  <a:lnTo>
                    <a:pt x="2166" y="1763"/>
                  </a:lnTo>
                  <a:lnTo>
                    <a:pt x="2176" y="1710"/>
                  </a:lnTo>
                  <a:lnTo>
                    <a:pt x="2179" y="1655"/>
                  </a:lnTo>
                  <a:lnTo>
                    <a:pt x="2176" y="1599"/>
                  </a:lnTo>
                  <a:lnTo>
                    <a:pt x="2166" y="1546"/>
                  </a:lnTo>
                  <a:lnTo>
                    <a:pt x="2153" y="1494"/>
                  </a:lnTo>
                  <a:lnTo>
                    <a:pt x="2133" y="1445"/>
                  </a:lnTo>
                  <a:lnTo>
                    <a:pt x="2109" y="1398"/>
                  </a:lnTo>
                  <a:lnTo>
                    <a:pt x="2079" y="1354"/>
                  </a:lnTo>
                  <a:lnTo>
                    <a:pt x="2046" y="1314"/>
                  </a:lnTo>
                  <a:lnTo>
                    <a:pt x="2009" y="1276"/>
                  </a:lnTo>
                  <a:lnTo>
                    <a:pt x="1968" y="1244"/>
                  </a:lnTo>
                  <a:lnTo>
                    <a:pt x="1924" y="1215"/>
                  </a:lnTo>
                  <a:lnTo>
                    <a:pt x="1877" y="1191"/>
                  </a:lnTo>
                  <a:lnTo>
                    <a:pt x="1828" y="1171"/>
                  </a:lnTo>
                  <a:lnTo>
                    <a:pt x="1776" y="1157"/>
                  </a:lnTo>
                  <a:lnTo>
                    <a:pt x="1721" y="1149"/>
                  </a:lnTo>
                  <a:lnTo>
                    <a:pt x="1666" y="1145"/>
                  </a:lnTo>
                  <a:close/>
                  <a:moveTo>
                    <a:pt x="1538" y="517"/>
                  </a:moveTo>
                  <a:lnTo>
                    <a:pt x="1452" y="530"/>
                  </a:lnTo>
                  <a:lnTo>
                    <a:pt x="1368" y="548"/>
                  </a:lnTo>
                  <a:lnTo>
                    <a:pt x="1288" y="573"/>
                  </a:lnTo>
                  <a:lnTo>
                    <a:pt x="1209" y="604"/>
                  </a:lnTo>
                  <a:lnTo>
                    <a:pt x="1133" y="639"/>
                  </a:lnTo>
                  <a:lnTo>
                    <a:pt x="1061" y="681"/>
                  </a:lnTo>
                  <a:lnTo>
                    <a:pt x="991" y="726"/>
                  </a:lnTo>
                  <a:lnTo>
                    <a:pt x="927" y="777"/>
                  </a:lnTo>
                  <a:lnTo>
                    <a:pt x="865" y="832"/>
                  </a:lnTo>
                  <a:lnTo>
                    <a:pt x="807" y="892"/>
                  </a:lnTo>
                  <a:lnTo>
                    <a:pt x="754" y="955"/>
                  </a:lnTo>
                  <a:lnTo>
                    <a:pt x="706" y="1022"/>
                  </a:lnTo>
                  <a:lnTo>
                    <a:pt x="662" y="1092"/>
                  </a:lnTo>
                  <a:lnTo>
                    <a:pt x="623" y="1166"/>
                  </a:lnTo>
                  <a:lnTo>
                    <a:pt x="590" y="1243"/>
                  </a:lnTo>
                  <a:lnTo>
                    <a:pt x="562" y="1322"/>
                  </a:lnTo>
                  <a:lnTo>
                    <a:pt x="615" y="1283"/>
                  </a:lnTo>
                  <a:lnTo>
                    <a:pt x="670" y="1243"/>
                  </a:lnTo>
                  <a:lnTo>
                    <a:pt x="730" y="1203"/>
                  </a:lnTo>
                  <a:lnTo>
                    <a:pt x="791" y="1163"/>
                  </a:lnTo>
                  <a:lnTo>
                    <a:pt x="857" y="1125"/>
                  </a:lnTo>
                  <a:lnTo>
                    <a:pt x="928" y="1086"/>
                  </a:lnTo>
                  <a:lnTo>
                    <a:pt x="1000" y="1051"/>
                  </a:lnTo>
                  <a:lnTo>
                    <a:pt x="1074" y="1017"/>
                  </a:lnTo>
                  <a:lnTo>
                    <a:pt x="1152" y="987"/>
                  </a:lnTo>
                  <a:lnTo>
                    <a:pt x="1232" y="959"/>
                  </a:lnTo>
                  <a:lnTo>
                    <a:pt x="1315" y="936"/>
                  </a:lnTo>
                  <a:lnTo>
                    <a:pt x="1400" y="918"/>
                  </a:lnTo>
                  <a:lnTo>
                    <a:pt x="1487" y="903"/>
                  </a:lnTo>
                  <a:lnTo>
                    <a:pt x="1576" y="894"/>
                  </a:lnTo>
                  <a:lnTo>
                    <a:pt x="1666" y="891"/>
                  </a:lnTo>
                  <a:lnTo>
                    <a:pt x="1757" y="894"/>
                  </a:lnTo>
                  <a:lnTo>
                    <a:pt x="1845" y="903"/>
                  </a:lnTo>
                  <a:lnTo>
                    <a:pt x="1932" y="918"/>
                  </a:lnTo>
                  <a:lnTo>
                    <a:pt x="2016" y="936"/>
                  </a:lnTo>
                  <a:lnTo>
                    <a:pt x="2099" y="959"/>
                  </a:lnTo>
                  <a:lnTo>
                    <a:pt x="2180" y="987"/>
                  </a:lnTo>
                  <a:lnTo>
                    <a:pt x="2257" y="1017"/>
                  </a:lnTo>
                  <a:lnTo>
                    <a:pt x="2333" y="1051"/>
                  </a:lnTo>
                  <a:lnTo>
                    <a:pt x="2405" y="1086"/>
                  </a:lnTo>
                  <a:lnTo>
                    <a:pt x="2474" y="1125"/>
                  </a:lnTo>
                  <a:lnTo>
                    <a:pt x="2540" y="1163"/>
                  </a:lnTo>
                  <a:lnTo>
                    <a:pt x="2603" y="1203"/>
                  </a:lnTo>
                  <a:lnTo>
                    <a:pt x="2661" y="1243"/>
                  </a:lnTo>
                  <a:lnTo>
                    <a:pt x="2717" y="1283"/>
                  </a:lnTo>
                  <a:lnTo>
                    <a:pt x="2769" y="1322"/>
                  </a:lnTo>
                  <a:lnTo>
                    <a:pt x="2742" y="1243"/>
                  </a:lnTo>
                  <a:lnTo>
                    <a:pt x="2708" y="1166"/>
                  </a:lnTo>
                  <a:lnTo>
                    <a:pt x="2670" y="1092"/>
                  </a:lnTo>
                  <a:lnTo>
                    <a:pt x="2626" y="1022"/>
                  </a:lnTo>
                  <a:lnTo>
                    <a:pt x="2578" y="955"/>
                  </a:lnTo>
                  <a:lnTo>
                    <a:pt x="2524" y="892"/>
                  </a:lnTo>
                  <a:lnTo>
                    <a:pt x="2467" y="832"/>
                  </a:lnTo>
                  <a:lnTo>
                    <a:pt x="2406" y="777"/>
                  </a:lnTo>
                  <a:lnTo>
                    <a:pt x="2340" y="726"/>
                  </a:lnTo>
                  <a:lnTo>
                    <a:pt x="2271" y="681"/>
                  </a:lnTo>
                  <a:lnTo>
                    <a:pt x="2199" y="640"/>
                  </a:lnTo>
                  <a:lnTo>
                    <a:pt x="2123" y="604"/>
                  </a:lnTo>
                  <a:lnTo>
                    <a:pt x="2045" y="573"/>
                  </a:lnTo>
                  <a:lnTo>
                    <a:pt x="1963" y="548"/>
                  </a:lnTo>
                  <a:lnTo>
                    <a:pt x="1879" y="530"/>
                  </a:lnTo>
                  <a:lnTo>
                    <a:pt x="1793" y="517"/>
                  </a:lnTo>
                  <a:lnTo>
                    <a:pt x="1793" y="637"/>
                  </a:lnTo>
                  <a:lnTo>
                    <a:pt x="1791" y="662"/>
                  </a:lnTo>
                  <a:lnTo>
                    <a:pt x="1784" y="686"/>
                  </a:lnTo>
                  <a:lnTo>
                    <a:pt x="1772" y="708"/>
                  </a:lnTo>
                  <a:lnTo>
                    <a:pt x="1757" y="726"/>
                  </a:lnTo>
                  <a:lnTo>
                    <a:pt x="1737" y="742"/>
                  </a:lnTo>
                  <a:lnTo>
                    <a:pt x="1716" y="753"/>
                  </a:lnTo>
                  <a:lnTo>
                    <a:pt x="1692" y="761"/>
                  </a:lnTo>
                  <a:lnTo>
                    <a:pt x="1666" y="764"/>
                  </a:lnTo>
                  <a:lnTo>
                    <a:pt x="1640" y="761"/>
                  </a:lnTo>
                  <a:lnTo>
                    <a:pt x="1615" y="753"/>
                  </a:lnTo>
                  <a:lnTo>
                    <a:pt x="1594" y="742"/>
                  </a:lnTo>
                  <a:lnTo>
                    <a:pt x="1576" y="726"/>
                  </a:lnTo>
                  <a:lnTo>
                    <a:pt x="1560" y="708"/>
                  </a:lnTo>
                  <a:lnTo>
                    <a:pt x="1547" y="686"/>
                  </a:lnTo>
                  <a:lnTo>
                    <a:pt x="1540" y="662"/>
                  </a:lnTo>
                  <a:lnTo>
                    <a:pt x="1538" y="637"/>
                  </a:lnTo>
                  <a:lnTo>
                    <a:pt x="1538" y="517"/>
                  </a:lnTo>
                  <a:close/>
                  <a:moveTo>
                    <a:pt x="1666" y="0"/>
                  </a:moveTo>
                  <a:lnTo>
                    <a:pt x="1666" y="0"/>
                  </a:lnTo>
                  <a:lnTo>
                    <a:pt x="1692" y="2"/>
                  </a:lnTo>
                  <a:lnTo>
                    <a:pt x="1716" y="10"/>
                  </a:lnTo>
                  <a:lnTo>
                    <a:pt x="1737" y="22"/>
                  </a:lnTo>
                  <a:lnTo>
                    <a:pt x="1757" y="38"/>
                  </a:lnTo>
                  <a:lnTo>
                    <a:pt x="1772" y="57"/>
                  </a:lnTo>
                  <a:lnTo>
                    <a:pt x="1784" y="78"/>
                  </a:lnTo>
                  <a:lnTo>
                    <a:pt x="1791" y="101"/>
                  </a:lnTo>
                  <a:lnTo>
                    <a:pt x="1793" y="127"/>
                  </a:lnTo>
                  <a:lnTo>
                    <a:pt x="1793" y="260"/>
                  </a:lnTo>
                  <a:lnTo>
                    <a:pt x="1890" y="273"/>
                  </a:lnTo>
                  <a:lnTo>
                    <a:pt x="1983" y="291"/>
                  </a:lnTo>
                  <a:lnTo>
                    <a:pt x="2074" y="314"/>
                  </a:lnTo>
                  <a:lnTo>
                    <a:pt x="2162" y="345"/>
                  </a:lnTo>
                  <a:lnTo>
                    <a:pt x="2248" y="380"/>
                  </a:lnTo>
                  <a:lnTo>
                    <a:pt x="2332" y="422"/>
                  </a:lnTo>
                  <a:lnTo>
                    <a:pt x="2411" y="467"/>
                  </a:lnTo>
                  <a:lnTo>
                    <a:pt x="2488" y="518"/>
                  </a:lnTo>
                  <a:lnTo>
                    <a:pt x="2560" y="573"/>
                  </a:lnTo>
                  <a:lnTo>
                    <a:pt x="2629" y="634"/>
                  </a:lnTo>
                  <a:lnTo>
                    <a:pt x="2694" y="698"/>
                  </a:lnTo>
                  <a:lnTo>
                    <a:pt x="2753" y="767"/>
                  </a:lnTo>
                  <a:lnTo>
                    <a:pt x="2810" y="839"/>
                  </a:lnTo>
                  <a:lnTo>
                    <a:pt x="2861" y="915"/>
                  </a:lnTo>
                  <a:lnTo>
                    <a:pt x="2907" y="994"/>
                  </a:lnTo>
                  <a:lnTo>
                    <a:pt x="2948" y="1076"/>
                  </a:lnTo>
                  <a:lnTo>
                    <a:pt x="2984" y="1161"/>
                  </a:lnTo>
                  <a:lnTo>
                    <a:pt x="3014" y="1249"/>
                  </a:lnTo>
                  <a:lnTo>
                    <a:pt x="3038" y="1340"/>
                  </a:lnTo>
                  <a:lnTo>
                    <a:pt x="3057" y="1432"/>
                  </a:lnTo>
                  <a:lnTo>
                    <a:pt x="3069" y="1527"/>
                  </a:lnTo>
                  <a:lnTo>
                    <a:pt x="3203" y="1527"/>
                  </a:lnTo>
                  <a:lnTo>
                    <a:pt x="3229" y="1530"/>
                  </a:lnTo>
                  <a:lnTo>
                    <a:pt x="3253" y="1537"/>
                  </a:lnTo>
                  <a:lnTo>
                    <a:pt x="3275" y="1549"/>
                  </a:lnTo>
                  <a:lnTo>
                    <a:pt x="3294" y="1565"/>
                  </a:lnTo>
                  <a:lnTo>
                    <a:pt x="3309" y="1583"/>
                  </a:lnTo>
                  <a:lnTo>
                    <a:pt x="3321" y="1605"/>
                  </a:lnTo>
                  <a:lnTo>
                    <a:pt x="3329" y="1629"/>
                  </a:lnTo>
                  <a:lnTo>
                    <a:pt x="3331" y="1655"/>
                  </a:lnTo>
                  <a:lnTo>
                    <a:pt x="3329" y="1680"/>
                  </a:lnTo>
                  <a:lnTo>
                    <a:pt x="3321" y="1704"/>
                  </a:lnTo>
                  <a:lnTo>
                    <a:pt x="3309" y="1726"/>
                  </a:lnTo>
                  <a:lnTo>
                    <a:pt x="3294" y="1744"/>
                  </a:lnTo>
                  <a:lnTo>
                    <a:pt x="3275" y="1760"/>
                  </a:lnTo>
                  <a:lnTo>
                    <a:pt x="3253" y="1771"/>
                  </a:lnTo>
                  <a:lnTo>
                    <a:pt x="3229" y="1779"/>
                  </a:lnTo>
                  <a:lnTo>
                    <a:pt x="3204" y="1782"/>
                  </a:lnTo>
                  <a:lnTo>
                    <a:pt x="3069" y="1782"/>
                  </a:lnTo>
                  <a:lnTo>
                    <a:pt x="3057" y="1877"/>
                  </a:lnTo>
                  <a:lnTo>
                    <a:pt x="3039" y="1969"/>
                  </a:lnTo>
                  <a:lnTo>
                    <a:pt x="3014" y="2060"/>
                  </a:lnTo>
                  <a:lnTo>
                    <a:pt x="2985" y="2148"/>
                  </a:lnTo>
                  <a:lnTo>
                    <a:pt x="2948" y="2233"/>
                  </a:lnTo>
                  <a:lnTo>
                    <a:pt x="2907" y="2315"/>
                  </a:lnTo>
                  <a:lnTo>
                    <a:pt x="2861" y="2394"/>
                  </a:lnTo>
                  <a:lnTo>
                    <a:pt x="2810" y="2470"/>
                  </a:lnTo>
                  <a:lnTo>
                    <a:pt x="2755" y="2543"/>
                  </a:lnTo>
                  <a:lnTo>
                    <a:pt x="2694" y="2611"/>
                  </a:lnTo>
                  <a:lnTo>
                    <a:pt x="2629" y="2675"/>
                  </a:lnTo>
                  <a:lnTo>
                    <a:pt x="2560" y="2736"/>
                  </a:lnTo>
                  <a:lnTo>
                    <a:pt x="2488" y="2791"/>
                  </a:lnTo>
                  <a:lnTo>
                    <a:pt x="2411" y="2842"/>
                  </a:lnTo>
                  <a:lnTo>
                    <a:pt x="2332" y="2888"/>
                  </a:lnTo>
                  <a:lnTo>
                    <a:pt x="2248" y="2929"/>
                  </a:lnTo>
                  <a:lnTo>
                    <a:pt x="2162" y="2964"/>
                  </a:lnTo>
                  <a:lnTo>
                    <a:pt x="2074" y="2995"/>
                  </a:lnTo>
                  <a:lnTo>
                    <a:pt x="1983" y="3018"/>
                  </a:lnTo>
                  <a:lnTo>
                    <a:pt x="1890" y="3036"/>
                  </a:lnTo>
                  <a:lnTo>
                    <a:pt x="1793" y="3049"/>
                  </a:lnTo>
                  <a:lnTo>
                    <a:pt x="1793" y="3182"/>
                  </a:lnTo>
                  <a:lnTo>
                    <a:pt x="1791" y="3208"/>
                  </a:lnTo>
                  <a:lnTo>
                    <a:pt x="1784" y="3232"/>
                  </a:lnTo>
                  <a:lnTo>
                    <a:pt x="1772" y="3252"/>
                  </a:lnTo>
                  <a:lnTo>
                    <a:pt x="1757" y="3272"/>
                  </a:lnTo>
                  <a:lnTo>
                    <a:pt x="1737" y="3288"/>
                  </a:lnTo>
                  <a:lnTo>
                    <a:pt x="1716" y="3299"/>
                  </a:lnTo>
                  <a:lnTo>
                    <a:pt x="1692" y="3307"/>
                  </a:lnTo>
                  <a:lnTo>
                    <a:pt x="1666" y="3309"/>
                  </a:lnTo>
                  <a:lnTo>
                    <a:pt x="1641" y="3307"/>
                  </a:lnTo>
                  <a:lnTo>
                    <a:pt x="1616" y="3299"/>
                  </a:lnTo>
                  <a:lnTo>
                    <a:pt x="1594" y="3288"/>
                  </a:lnTo>
                  <a:lnTo>
                    <a:pt x="1576" y="3272"/>
                  </a:lnTo>
                  <a:lnTo>
                    <a:pt x="1560" y="3252"/>
                  </a:lnTo>
                  <a:lnTo>
                    <a:pt x="1547" y="3232"/>
                  </a:lnTo>
                  <a:lnTo>
                    <a:pt x="1540" y="3208"/>
                  </a:lnTo>
                  <a:lnTo>
                    <a:pt x="1538" y="3182"/>
                  </a:lnTo>
                  <a:lnTo>
                    <a:pt x="1538" y="3049"/>
                  </a:lnTo>
                  <a:lnTo>
                    <a:pt x="1443" y="3036"/>
                  </a:lnTo>
                  <a:lnTo>
                    <a:pt x="1348" y="3018"/>
                  </a:lnTo>
                  <a:lnTo>
                    <a:pt x="1257" y="2995"/>
                  </a:lnTo>
                  <a:lnTo>
                    <a:pt x="1169" y="2964"/>
                  </a:lnTo>
                  <a:lnTo>
                    <a:pt x="1084" y="2929"/>
                  </a:lnTo>
                  <a:lnTo>
                    <a:pt x="1001" y="2888"/>
                  </a:lnTo>
                  <a:lnTo>
                    <a:pt x="920" y="2842"/>
                  </a:lnTo>
                  <a:lnTo>
                    <a:pt x="845" y="2791"/>
                  </a:lnTo>
                  <a:lnTo>
                    <a:pt x="772" y="2736"/>
                  </a:lnTo>
                  <a:lnTo>
                    <a:pt x="702" y="2675"/>
                  </a:lnTo>
                  <a:lnTo>
                    <a:pt x="639" y="2611"/>
                  </a:lnTo>
                  <a:lnTo>
                    <a:pt x="578" y="2543"/>
                  </a:lnTo>
                  <a:lnTo>
                    <a:pt x="521" y="2470"/>
                  </a:lnTo>
                  <a:lnTo>
                    <a:pt x="470" y="2394"/>
                  </a:lnTo>
                  <a:lnTo>
                    <a:pt x="424" y="2315"/>
                  </a:lnTo>
                  <a:lnTo>
                    <a:pt x="383" y="2233"/>
                  </a:lnTo>
                  <a:lnTo>
                    <a:pt x="348" y="2148"/>
                  </a:lnTo>
                  <a:lnTo>
                    <a:pt x="317" y="2060"/>
                  </a:lnTo>
                  <a:lnTo>
                    <a:pt x="293" y="1969"/>
                  </a:lnTo>
                  <a:lnTo>
                    <a:pt x="274" y="1877"/>
                  </a:lnTo>
                  <a:lnTo>
                    <a:pt x="263" y="1782"/>
                  </a:lnTo>
                  <a:lnTo>
                    <a:pt x="129" y="1782"/>
                  </a:lnTo>
                  <a:lnTo>
                    <a:pt x="103" y="1779"/>
                  </a:lnTo>
                  <a:lnTo>
                    <a:pt x="78" y="1771"/>
                  </a:lnTo>
                  <a:lnTo>
                    <a:pt x="56" y="1760"/>
                  </a:lnTo>
                  <a:lnTo>
                    <a:pt x="38" y="1744"/>
                  </a:lnTo>
                  <a:lnTo>
                    <a:pt x="22" y="1726"/>
                  </a:lnTo>
                  <a:lnTo>
                    <a:pt x="10" y="1704"/>
                  </a:lnTo>
                  <a:lnTo>
                    <a:pt x="3" y="1680"/>
                  </a:lnTo>
                  <a:lnTo>
                    <a:pt x="0" y="1655"/>
                  </a:lnTo>
                  <a:lnTo>
                    <a:pt x="3" y="1629"/>
                  </a:lnTo>
                  <a:lnTo>
                    <a:pt x="10" y="1605"/>
                  </a:lnTo>
                  <a:lnTo>
                    <a:pt x="22" y="1583"/>
                  </a:lnTo>
                  <a:lnTo>
                    <a:pt x="38" y="1565"/>
                  </a:lnTo>
                  <a:lnTo>
                    <a:pt x="56" y="1549"/>
                  </a:lnTo>
                  <a:lnTo>
                    <a:pt x="78" y="1537"/>
                  </a:lnTo>
                  <a:lnTo>
                    <a:pt x="103" y="1530"/>
                  </a:lnTo>
                  <a:lnTo>
                    <a:pt x="129" y="1527"/>
                  </a:lnTo>
                  <a:lnTo>
                    <a:pt x="263" y="1527"/>
                  </a:lnTo>
                  <a:lnTo>
                    <a:pt x="274" y="1432"/>
                  </a:lnTo>
                  <a:lnTo>
                    <a:pt x="293" y="1340"/>
                  </a:lnTo>
                  <a:lnTo>
                    <a:pt x="317" y="1249"/>
                  </a:lnTo>
                  <a:lnTo>
                    <a:pt x="348" y="1161"/>
                  </a:lnTo>
                  <a:lnTo>
                    <a:pt x="383" y="1076"/>
                  </a:lnTo>
                  <a:lnTo>
                    <a:pt x="424" y="994"/>
                  </a:lnTo>
                  <a:lnTo>
                    <a:pt x="470" y="915"/>
                  </a:lnTo>
                  <a:lnTo>
                    <a:pt x="521" y="839"/>
                  </a:lnTo>
                  <a:lnTo>
                    <a:pt x="578" y="767"/>
                  </a:lnTo>
                  <a:lnTo>
                    <a:pt x="639" y="698"/>
                  </a:lnTo>
                  <a:lnTo>
                    <a:pt x="702" y="634"/>
                  </a:lnTo>
                  <a:lnTo>
                    <a:pt x="772" y="573"/>
                  </a:lnTo>
                  <a:lnTo>
                    <a:pt x="845" y="518"/>
                  </a:lnTo>
                  <a:lnTo>
                    <a:pt x="920" y="467"/>
                  </a:lnTo>
                  <a:lnTo>
                    <a:pt x="1001" y="422"/>
                  </a:lnTo>
                  <a:lnTo>
                    <a:pt x="1084" y="380"/>
                  </a:lnTo>
                  <a:lnTo>
                    <a:pt x="1169" y="345"/>
                  </a:lnTo>
                  <a:lnTo>
                    <a:pt x="1257" y="314"/>
                  </a:lnTo>
                  <a:lnTo>
                    <a:pt x="1348" y="291"/>
                  </a:lnTo>
                  <a:lnTo>
                    <a:pt x="1443" y="273"/>
                  </a:lnTo>
                  <a:lnTo>
                    <a:pt x="1538" y="260"/>
                  </a:lnTo>
                  <a:lnTo>
                    <a:pt x="1538" y="127"/>
                  </a:lnTo>
                  <a:lnTo>
                    <a:pt x="1540" y="101"/>
                  </a:lnTo>
                  <a:lnTo>
                    <a:pt x="1547" y="78"/>
                  </a:lnTo>
                  <a:lnTo>
                    <a:pt x="1560" y="57"/>
                  </a:lnTo>
                  <a:lnTo>
                    <a:pt x="1576" y="38"/>
                  </a:lnTo>
                  <a:lnTo>
                    <a:pt x="1594" y="22"/>
                  </a:lnTo>
                  <a:lnTo>
                    <a:pt x="1615" y="10"/>
                  </a:lnTo>
                  <a:lnTo>
                    <a:pt x="1640" y="2"/>
                  </a:lnTo>
                  <a:lnTo>
                    <a:pt x="16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72" name="Shape 10272"/>
            <p:cNvSpPr/>
            <p:nvPr/>
          </p:nvSpPr>
          <p:spPr>
            <a:xfrm>
              <a:off x="3059113" y="4065588"/>
              <a:ext cx="92075" cy="90488"/>
            </a:xfrm>
            <a:custGeom>
              <a:avLst/>
              <a:gdLst/>
              <a:ahLst/>
              <a:cxnLst/>
              <a:rect l="0" t="0" r="0" b="0"/>
              <a:pathLst>
                <a:path w="641" h="635" extrusionOk="0">
                  <a:moveTo>
                    <a:pt x="321" y="0"/>
                  </a:moveTo>
                  <a:lnTo>
                    <a:pt x="365" y="2"/>
                  </a:lnTo>
                  <a:lnTo>
                    <a:pt x="405" y="11"/>
                  </a:lnTo>
                  <a:lnTo>
                    <a:pt x="445" y="25"/>
                  </a:lnTo>
                  <a:lnTo>
                    <a:pt x="482" y="42"/>
                  </a:lnTo>
                  <a:lnTo>
                    <a:pt x="516" y="65"/>
                  </a:lnTo>
                  <a:lnTo>
                    <a:pt x="547" y="92"/>
                  </a:lnTo>
                  <a:lnTo>
                    <a:pt x="574" y="124"/>
                  </a:lnTo>
                  <a:lnTo>
                    <a:pt x="597" y="157"/>
                  </a:lnTo>
                  <a:lnTo>
                    <a:pt x="616" y="194"/>
                  </a:lnTo>
                  <a:lnTo>
                    <a:pt x="630" y="233"/>
                  </a:lnTo>
                  <a:lnTo>
                    <a:pt x="638" y="274"/>
                  </a:lnTo>
                  <a:lnTo>
                    <a:pt x="641" y="318"/>
                  </a:lnTo>
                  <a:lnTo>
                    <a:pt x="638" y="361"/>
                  </a:lnTo>
                  <a:lnTo>
                    <a:pt x="630" y="402"/>
                  </a:lnTo>
                  <a:lnTo>
                    <a:pt x="616" y="442"/>
                  </a:lnTo>
                  <a:lnTo>
                    <a:pt x="597" y="478"/>
                  </a:lnTo>
                  <a:lnTo>
                    <a:pt x="574" y="511"/>
                  </a:lnTo>
                  <a:lnTo>
                    <a:pt x="547" y="543"/>
                  </a:lnTo>
                  <a:lnTo>
                    <a:pt x="516" y="570"/>
                  </a:lnTo>
                  <a:lnTo>
                    <a:pt x="482" y="593"/>
                  </a:lnTo>
                  <a:lnTo>
                    <a:pt x="445" y="610"/>
                  </a:lnTo>
                  <a:lnTo>
                    <a:pt x="405" y="624"/>
                  </a:lnTo>
                  <a:lnTo>
                    <a:pt x="365" y="633"/>
                  </a:lnTo>
                  <a:lnTo>
                    <a:pt x="321" y="635"/>
                  </a:lnTo>
                  <a:lnTo>
                    <a:pt x="278" y="633"/>
                  </a:lnTo>
                  <a:lnTo>
                    <a:pt x="236" y="624"/>
                  </a:lnTo>
                  <a:lnTo>
                    <a:pt x="196" y="610"/>
                  </a:lnTo>
                  <a:lnTo>
                    <a:pt x="159" y="593"/>
                  </a:lnTo>
                  <a:lnTo>
                    <a:pt x="125" y="570"/>
                  </a:lnTo>
                  <a:lnTo>
                    <a:pt x="95" y="543"/>
                  </a:lnTo>
                  <a:lnTo>
                    <a:pt x="67" y="511"/>
                  </a:lnTo>
                  <a:lnTo>
                    <a:pt x="44" y="478"/>
                  </a:lnTo>
                  <a:lnTo>
                    <a:pt x="25" y="442"/>
                  </a:lnTo>
                  <a:lnTo>
                    <a:pt x="12" y="402"/>
                  </a:lnTo>
                  <a:lnTo>
                    <a:pt x="3" y="361"/>
                  </a:lnTo>
                  <a:lnTo>
                    <a:pt x="0" y="318"/>
                  </a:lnTo>
                  <a:lnTo>
                    <a:pt x="3" y="274"/>
                  </a:lnTo>
                  <a:lnTo>
                    <a:pt x="12" y="233"/>
                  </a:lnTo>
                  <a:lnTo>
                    <a:pt x="25" y="194"/>
                  </a:lnTo>
                  <a:lnTo>
                    <a:pt x="44" y="157"/>
                  </a:lnTo>
                  <a:lnTo>
                    <a:pt x="67" y="124"/>
                  </a:lnTo>
                  <a:lnTo>
                    <a:pt x="95" y="92"/>
                  </a:lnTo>
                  <a:lnTo>
                    <a:pt x="125" y="65"/>
                  </a:lnTo>
                  <a:lnTo>
                    <a:pt x="159" y="42"/>
                  </a:lnTo>
                  <a:lnTo>
                    <a:pt x="196" y="25"/>
                  </a:lnTo>
                  <a:lnTo>
                    <a:pt x="236" y="11"/>
                  </a:lnTo>
                  <a:lnTo>
                    <a:pt x="278" y="2"/>
                  </a:lnTo>
                  <a:lnTo>
                    <a:pt x="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273" name="Shape 10273"/>
          <p:cNvSpPr/>
          <p:nvPr/>
        </p:nvSpPr>
        <p:spPr>
          <a:xfrm flipH="1">
            <a:off x="3686495" y="1239886"/>
            <a:ext cx="211516" cy="245816"/>
          </a:xfrm>
          <a:custGeom>
            <a:avLst/>
            <a:gdLst/>
            <a:ahLst/>
            <a:cxnLst/>
            <a:rect l="0" t="0" r="0" b="0"/>
            <a:pathLst>
              <a:path w="2853" h="3309" extrusionOk="0">
                <a:moveTo>
                  <a:pt x="2206" y="1719"/>
                </a:moveTo>
                <a:lnTo>
                  <a:pt x="2206" y="2541"/>
                </a:lnTo>
                <a:lnTo>
                  <a:pt x="2254" y="2530"/>
                </a:lnTo>
                <a:lnTo>
                  <a:pt x="2299" y="2513"/>
                </a:lnTo>
                <a:lnTo>
                  <a:pt x="2341" y="2490"/>
                </a:lnTo>
                <a:lnTo>
                  <a:pt x="2381" y="2464"/>
                </a:lnTo>
                <a:lnTo>
                  <a:pt x="2417" y="2433"/>
                </a:lnTo>
                <a:lnTo>
                  <a:pt x="2451" y="2399"/>
                </a:lnTo>
                <a:lnTo>
                  <a:pt x="2479" y="2361"/>
                </a:lnTo>
                <a:lnTo>
                  <a:pt x="2503" y="2320"/>
                </a:lnTo>
                <a:lnTo>
                  <a:pt x="2522" y="2276"/>
                </a:lnTo>
                <a:lnTo>
                  <a:pt x="2537" y="2229"/>
                </a:lnTo>
                <a:lnTo>
                  <a:pt x="2545" y="2180"/>
                </a:lnTo>
                <a:lnTo>
                  <a:pt x="2548" y="2130"/>
                </a:lnTo>
                <a:lnTo>
                  <a:pt x="2545" y="2079"/>
                </a:lnTo>
                <a:lnTo>
                  <a:pt x="2537" y="2031"/>
                </a:lnTo>
                <a:lnTo>
                  <a:pt x="2522" y="1985"/>
                </a:lnTo>
                <a:lnTo>
                  <a:pt x="2503" y="1941"/>
                </a:lnTo>
                <a:lnTo>
                  <a:pt x="2479" y="1899"/>
                </a:lnTo>
                <a:lnTo>
                  <a:pt x="2451" y="1861"/>
                </a:lnTo>
                <a:lnTo>
                  <a:pt x="2417" y="1827"/>
                </a:lnTo>
                <a:lnTo>
                  <a:pt x="2381" y="1796"/>
                </a:lnTo>
                <a:lnTo>
                  <a:pt x="2341" y="1769"/>
                </a:lnTo>
                <a:lnTo>
                  <a:pt x="2299" y="1748"/>
                </a:lnTo>
                <a:lnTo>
                  <a:pt x="2254" y="1731"/>
                </a:lnTo>
                <a:lnTo>
                  <a:pt x="2206" y="1719"/>
                </a:lnTo>
                <a:close/>
                <a:moveTo>
                  <a:pt x="533" y="1407"/>
                </a:moveTo>
                <a:lnTo>
                  <a:pt x="501" y="1411"/>
                </a:lnTo>
                <a:lnTo>
                  <a:pt x="473" y="1420"/>
                </a:lnTo>
                <a:lnTo>
                  <a:pt x="447" y="1433"/>
                </a:lnTo>
                <a:lnTo>
                  <a:pt x="425" y="1452"/>
                </a:lnTo>
                <a:lnTo>
                  <a:pt x="407" y="1475"/>
                </a:lnTo>
                <a:lnTo>
                  <a:pt x="392" y="1500"/>
                </a:lnTo>
                <a:lnTo>
                  <a:pt x="384" y="1529"/>
                </a:lnTo>
                <a:lnTo>
                  <a:pt x="381" y="1559"/>
                </a:lnTo>
                <a:lnTo>
                  <a:pt x="381" y="2700"/>
                </a:lnTo>
                <a:lnTo>
                  <a:pt x="384" y="2731"/>
                </a:lnTo>
                <a:lnTo>
                  <a:pt x="392" y="2759"/>
                </a:lnTo>
                <a:lnTo>
                  <a:pt x="407" y="2785"/>
                </a:lnTo>
                <a:lnTo>
                  <a:pt x="425" y="2808"/>
                </a:lnTo>
                <a:lnTo>
                  <a:pt x="447" y="2827"/>
                </a:lnTo>
                <a:lnTo>
                  <a:pt x="473" y="2841"/>
                </a:lnTo>
                <a:lnTo>
                  <a:pt x="501" y="2850"/>
                </a:lnTo>
                <a:lnTo>
                  <a:pt x="533" y="2853"/>
                </a:lnTo>
                <a:lnTo>
                  <a:pt x="563" y="2850"/>
                </a:lnTo>
                <a:lnTo>
                  <a:pt x="592" y="2841"/>
                </a:lnTo>
                <a:lnTo>
                  <a:pt x="618" y="2827"/>
                </a:lnTo>
                <a:lnTo>
                  <a:pt x="640" y="2808"/>
                </a:lnTo>
                <a:lnTo>
                  <a:pt x="658" y="2785"/>
                </a:lnTo>
                <a:lnTo>
                  <a:pt x="673" y="2759"/>
                </a:lnTo>
                <a:lnTo>
                  <a:pt x="681" y="2731"/>
                </a:lnTo>
                <a:lnTo>
                  <a:pt x="684" y="2700"/>
                </a:lnTo>
                <a:lnTo>
                  <a:pt x="684" y="1559"/>
                </a:lnTo>
                <a:lnTo>
                  <a:pt x="681" y="1529"/>
                </a:lnTo>
                <a:lnTo>
                  <a:pt x="673" y="1500"/>
                </a:lnTo>
                <a:lnTo>
                  <a:pt x="658" y="1475"/>
                </a:lnTo>
                <a:lnTo>
                  <a:pt x="640" y="1452"/>
                </a:lnTo>
                <a:lnTo>
                  <a:pt x="618" y="1433"/>
                </a:lnTo>
                <a:lnTo>
                  <a:pt x="592" y="1420"/>
                </a:lnTo>
                <a:lnTo>
                  <a:pt x="563" y="1411"/>
                </a:lnTo>
                <a:lnTo>
                  <a:pt x="533" y="1407"/>
                </a:lnTo>
                <a:close/>
                <a:moveTo>
                  <a:pt x="698" y="0"/>
                </a:moveTo>
                <a:lnTo>
                  <a:pt x="716" y="1"/>
                </a:lnTo>
                <a:lnTo>
                  <a:pt x="733" y="7"/>
                </a:lnTo>
                <a:lnTo>
                  <a:pt x="749" y="15"/>
                </a:lnTo>
                <a:lnTo>
                  <a:pt x="762" y="27"/>
                </a:lnTo>
                <a:lnTo>
                  <a:pt x="772" y="43"/>
                </a:lnTo>
                <a:lnTo>
                  <a:pt x="778" y="60"/>
                </a:lnTo>
                <a:lnTo>
                  <a:pt x="779" y="76"/>
                </a:lnTo>
                <a:lnTo>
                  <a:pt x="777" y="94"/>
                </a:lnTo>
                <a:lnTo>
                  <a:pt x="771" y="112"/>
                </a:lnTo>
                <a:lnTo>
                  <a:pt x="759" y="139"/>
                </a:lnTo>
                <a:lnTo>
                  <a:pt x="753" y="166"/>
                </a:lnTo>
                <a:lnTo>
                  <a:pt x="751" y="191"/>
                </a:lnTo>
                <a:lnTo>
                  <a:pt x="754" y="217"/>
                </a:lnTo>
                <a:lnTo>
                  <a:pt x="762" y="242"/>
                </a:lnTo>
                <a:lnTo>
                  <a:pt x="775" y="268"/>
                </a:lnTo>
                <a:lnTo>
                  <a:pt x="790" y="294"/>
                </a:lnTo>
                <a:lnTo>
                  <a:pt x="810" y="322"/>
                </a:lnTo>
                <a:lnTo>
                  <a:pt x="833" y="350"/>
                </a:lnTo>
                <a:lnTo>
                  <a:pt x="859" y="381"/>
                </a:lnTo>
                <a:lnTo>
                  <a:pt x="888" y="413"/>
                </a:lnTo>
                <a:lnTo>
                  <a:pt x="914" y="442"/>
                </a:lnTo>
                <a:lnTo>
                  <a:pt x="940" y="474"/>
                </a:lnTo>
                <a:lnTo>
                  <a:pt x="966" y="505"/>
                </a:lnTo>
                <a:lnTo>
                  <a:pt x="990" y="537"/>
                </a:lnTo>
                <a:lnTo>
                  <a:pt x="1013" y="571"/>
                </a:lnTo>
                <a:lnTo>
                  <a:pt x="1033" y="607"/>
                </a:lnTo>
                <a:lnTo>
                  <a:pt x="1051" y="643"/>
                </a:lnTo>
                <a:lnTo>
                  <a:pt x="1063" y="682"/>
                </a:lnTo>
                <a:lnTo>
                  <a:pt x="1071" y="722"/>
                </a:lnTo>
                <a:lnTo>
                  <a:pt x="1075" y="765"/>
                </a:lnTo>
                <a:lnTo>
                  <a:pt x="1073" y="808"/>
                </a:lnTo>
                <a:lnTo>
                  <a:pt x="1065" y="851"/>
                </a:lnTo>
                <a:lnTo>
                  <a:pt x="1051" y="895"/>
                </a:lnTo>
                <a:lnTo>
                  <a:pt x="1031" y="938"/>
                </a:lnTo>
                <a:lnTo>
                  <a:pt x="1006" y="982"/>
                </a:lnTo>
                <a:lnTo>
                  <a:pt x="975" y="1027"/>
                </a:lnTo>
                <a:lnTo>
                  <a:pt x="1429" y="1027"/>
                </a:lnTo>
                <a:lnTo>
                  <a:pt x="1432" y="997"/>
                </a:lnTo>
                <a:lnTo>
                  <a:pt x="1429" y="967"/>
                </a:lnTo>
                <a:lnTo>
                  <a:pt x="1421" y="936"/>
                </a:lnTo>
                <a:lnTo>
                  <a:pt x="1407" y="906"/>
                </a:lnTo>
                <a:lnTo>
                  <a:pt x="1388" y="874"/>
                </a:lnTo>
                <a:lnTo>
                  <a:pt x="1365" y="841"/>
                </a:lnTo>
                <a:lnTo>
                  <a:pt x="1337" y="805"/>
                </a:lnTo>
                <a:lnTo>
                  <a:pt x="1305" y="767"/>
                </a:lnTo>
                <a:lnTo>
                  <a:pt x="1287" y="744"/>
                </a:lnTo>
                <a:lnTo>
                  <a:pt x="1267" y="720"/>
                </a:lnTo>
                <a:lnTo>
                  <a:pt x="1248" y="695"/>
                </a:lnTo>
                <a:lnTo>
                  <a:pt x="1229" y="669"/>
                </a:lnTo>
                <a:lnTo>
                  <a:pt x="1211" y="643"/>
                </a:lnTo>
                <a:lnTo>
                  <a:pt x="1194" y="615"/>
                </a:lnTo>
                <a:lnTo>
                  <a:pt x="1177" y="587"/>
                </a:lnTo>
                <a:lnTo>
                  <a:pt x="1164" y="558"/>
                </a:lnTo>
                <a:lnTo>
                  <a:pt x="1151" y="527"/>
                </a:lnTo>
                <a:lnTo>
                  <a:pt x="1142" y="495"/>
                </a:lnTo>
                <a:lnTo>
                  <a:pt x="1135" y="463"/>
                </a:lnTo>
                <a:lnTo>
                  <a:pt x="1132" y="429"/>
                </a:lnTo>
                <a:lnTo>
                  <a:pt x="1131" y="395"/>
                </a:lnTo>
                <a:lnTo>
                  <a:pt x="1134" y="358"/>
                </a:lnTo>
                <a:lnTo>
                  <a:pt x="1141" y="321"/>
                </a:lnTo>
                <a:lnTo>
                  <a:pt x="1153" y="282"/>
                </a:lnTo>
                <a:lnTo>
                  <a:pt x="1170" y="242"/>
                </a:lnTo>
                <a:lnTo>
                  <a:pt x="1191" y="201"/>
                </a:lnTo>
                <a:lnTo>
                  <a:pt x="1218" y="158"/>
                </a:lnTo>
                <a:lnTo>
                  <a:pt x="1251" y="115"/>
                </a:lnTo>
                <a:lnTo>
                  <a:pt x="1290" y="69"/>
                </a:lnTo>
                <a:lnTo>
                  <a:pt x="1334" y="22"/>
                </a:lnTo>
                <a:lnTo>
                  <a:pt x="1349" y="11"/>
                </a:lnTo>
                <a:lnTo>
                  <a:pt x="1366" y="3"/>
                </a:lnTo>
                <a:lnTo>
                  <a:pt x="1382" y="0"/>
                </a:lnTo>
                <a:lnTo>
                  <a:pt x="1400" y="1"/>
                </a:lnTo>
                <a:lnTo>
                  <a:pt x="1418" y="7"/>
                </a:lnTo>
                <a:lnTo>
                  <a:pt x="1433" y="15"/>
                </a:lnTo>
                <a:lnTo>
                  <a:pt x="1447" y="27"/>
                </a:lnTo>
                <a:lnTo>
                  <a:pt x="1456" y="43"/>
                </a:lnTo>
                <a:lnTo>
                  <a:pt x="1462" y="60"/>
                </a:lnTo>
                <a:lnTo>
                  <a:pt x="1464" y="76"/>
                </a:lnTo>
                <a:lnTo>
                  <a:pt x="1461" y="94"/>
                </a:lnTo>
                <a:lnTo>
                  <a:pt x="1455" y="112"/>
                </a:lnTo>
                <a:lnTo>
                  <a:pt x="1444" y="139"/>
                </a:lnTo>
                <a:lnTo>
                  <a:pt x="1437" y="166"/>
                </a:lnTo>
                <a:lnTo>
                  <a:pt x="1435" y="191"/>
                </a:lnTo>
                <a:lnTo>
                  <a:pt x="1440" y="217"/>
                </a:lnTo>
                <a:lnTo>
                  <a:pt x="1447" y="242"/>
                </a:lnTo>
                <a:lnTo>
                  <a:pt x="1459" y="268"/>
                </a:lnTo>
                <a:lnTo>
                  <a:pt x="1475" y="294"/>
                </a:lnTo>
                <a:lnTo>
                  <a:pt x="1495" y="322"/>
                </a:lnTo>
                <a:lnTo>
                  <a:pt x="1518" y="350"/>
                </a:lnTo>
                <a:lnTo>
                  <a:pt x="1544" y="381"/>
                </a:lnTo>
                <a:lnTo>
                  <a:pt x="1573" y="413"/>
                </a:lnTo>
                <a:lnTo>
                  <a:pt x="1599" y="442"/>
                </a:lnTo>
                <a:lnTo>
                  <a:pt x="1625" y="474"/>
                </a:lnTo>
                <a:lnTo>
                  <a:pt x="1651" y="505"/>
                </a:lnTo>
                <a:lnTo>
                  <a:pt x="1675" y="537"/>
                </a:lnTo>
                <a:lnTo>
                  <a:pt x="1697" y="571"/>
                </a:lnTo>
                <a:lnTo>
                  <a:pt x="1717" y="607"/>
                </a:lnTo>
                <a:lnTo>
                  <a:pt x="1735" y="643"/>
                </a:lnTo>
                <a:lnTo>
                  <a:pt x="1747" y="682"/>
                </a:lnTo>
                <a:lnTo>
                  <a:pt x="1757" y="722"/>
                </a:lnTo>
                <a:lnTo>
                  <a:pt x="1760" y="765"/>
                </a:lnTo>
                <a:lnTo>
                  <a:pt x="1758" y="808"/>
                </a:lnTo>
                <a:lnTo>
                  <a:pt x="1749" y="851"/>
                </a:lnTo>
                <a:lnTo>
                  <a:pt x="1735" y="895"/>
                </a:lnTo>
                <a:lnTo>
                  <a:pt x="1715" y="938"/>
                </a:lnTo>
                <a:lnTo>
                  <a:pt x="1690" y="982"/>
                </a:lnTo>
                <a:lnTo>
                  <a:pt x="1659" y="1027"/>
                </a:lnTo>
                <a:lnTo>
                  <a:pt x="2054" y="1027"/>
                </a:lnTo>
                <a:lnTo>
                  <a:pt x="2084" y="1030"/>
                </a:lnTo>
                <a:lnTo>
                  <a:pt x="2114" y="1039"/>
                </a:lnTo>
                <a:lnTo>
                  <a:pt x="2138" y="1053"/>
                </a:lnTo>
                <a:lnTo>
                  <a:pt x="2161" y="1072"/>
                </a:lnTo>
                <a:lnTo>
                  <a:pt x="2180" y="1094"/>
                </a:lnTo>
                <a:lnTo>
                  <a:pt x="2194" y="1120"/>
                </a:lnTo>
                <a:lnTo>
                  <a:pt x="2203" y="1149"/>
                </a:lnTo>
                <a:lnTo>
                  <a:pt x="2206" y="1180"/>
                </a:lnTo>
                <a:lnTo>
                  <a:pt x="2206" y="1412"/>
                </a:lnTo>
                <a:lnTo>
                  <a:pt x="2273" y="1422"/>
                </a:lnTo>
                <a:lnTo>
                  <a:pt x="2338" y="1439"/>
                </a:lnTo>
                <a:lnTo>
                  <a:pt x="2401" y="1461"/>
                </a:lnTo>
                <a:lnTo>
                  <a:pt x="2460" y="1488"/>
                </a:lnTo>
                <a:lnTo>
                  <a:pt x="2517" y="1520"/>
                </a:lnTo>
                <a:lnTo>
                  <a:pt x="2570" y="1557"/>
                </a:lnTo>
                <a:lnTo>
                  <a:pt x="2620" y="1599"/>
                </a:lnTo>
                <a:lnTo>
                  <a:pt x="2666" y="1646"/>
                </a:lnTo>
                <a:lnTo>
                  <a:pt x="2706" y="1696"/>
                </a:lnTo>
                <a:lnTo>
                  <a:pt x="2744" y="1749"/>
                </a:lnTo>
                <a:lnTo>
                  <a:pt x="2776" y="1806"/>
                </a:lnTo>
                <a:lnTo>
                  <a:pt x="2803" y="1866"/>
                </a:lnTo>
                <a:lnTo>
                  <a:pt x="2824" y="1929"/>
                </a:lnTo>
                <a:lnTo>
                  <a:pt x="2840" y="1994"/>
                </a:lnTo>
                <a:lnTo>
                  <a:pt x="2849" y="2061"/>
                </a:lnTo>
                <a:lnTo>
                  <a:pt x="2853" y="2130"/>
                </a:lnTo>
                <a:lnTo>
                  <a:pt x="2849" y="2200"/>
                </a:lnTo>
                <a:lnTo>
                  <a:pt x="2840" y="2268"/>
                </a:lnTo>
                <a:lnTo>
                  <a:pt x="2824" y="2333"/>
                </a:lnTo>
                <a:lnTo>
                  <a:pt x="2802" y="2395"/>
                </a:lnTo>
                <a:lnTo>
                  <a:pt x="2775" y="2456"/>
                </a:lnTo>
                <a:lnTo>
                  <a:pt x="2743" y="2513"/>
                </a:lnTo>
                <a:lnTo>
                  <a:pt x="2705" y="2567"/>
                </a:lnTo>
                <a:lnTo>
                  <a:pt x="2664" y="2617"/>
                </a:lnTo>
                <a:lnTo>
                  <a:pt x="2617" y="2663"/>
                </a:lnTo>
                <a:lnTo>
                  <a:pt x="2567" y="2704"/>
                </a:lnTo>
                <a:lnTo>
                  <a:pt x="2514" y="2742"/>
                </a:lnTo>
                <a:lnTo>
                  <a:pt x="2457" y="2774"/>
                </a:lnTo>
                <a:lnTo>
                  <a:pt x="2396" y="2801"/>
                </a:lnTo>
                <a:lnTo>
                  <a:pt x="2333" y="2823"/>
                </a:lnTo>
                <a:lnTo>
                  <a:pt x="2268" y="2840"/>
                </a:lnTo>
                <a:lnTo>
                  <a:pt x="2201" y="2849"/>
                </a:lnTo>
                <a:lnTo>
                  <a:pt x="2190" y="2904"/>
                </a:lnTo>
                <a:lnTo>
                  <a:pt x="2174" y="2956"/>
                </a:lnTo>
                <a:lnTo>
                  <a:pt x="2153" y="3006"/>
                </a:lnTo>
                <a:lnTo>
                  <a:pt x="2127" y="3054"/>
                </a:lnTo>
                <a:lnTo>
                  <a:pt x="2097" y="3097"/>
                </a:lnTo>
                <a:lnTo>
                  <a:pt x="2063" y="3139"/>
                </a:lnTo>
                <a:lnTo>
                  <a:pt x="2024" y="3177"/>
                </a:lnTo>
                <a:lnTo>
                  <a:pt x="1982" y="3210"/>
                </a:lnTo>
                <a:lnTo>
                  <a:pt x="1938" y="3239"/>
                </a:lnTo>
                <a:lnTo>
                  <a:pt x="1889" y="3263"/>
                </a:lnTo>
                <a:lnTo>
                  <a:pt x="1839" y="3283"/>
                </a:lnTo>
                <a:lnTo>
                  <a:pt x="1786" y="3297"/>
                </a:lnTo>
                <a:lnTo>
                  <a:pt x="1731" y="3305"/>
                </a:lnTo>
                <a:lnTo>
                  <a:pt x="1674" y="3309"/>
                </a:lnTo>
                <a:lnTo>
                  <a:pt x="533" y="3309"/>
                </a:lnTo>
                <a:lnTo>
                  <a:pt x="474" y="3305"/>
                </a:lnTo>
                <a:lnTo>
                  <a:pt x="418" y="3296"/>
                </a:lnTo>
                <a:lnTo>
                  <a:pt x="364" y="3282"/>
                </a:lnTo>
                <a:lnTo>
                  <a:pt x="313" y="3262"/>
                </a:lnTo>
                <a:lnTo>
                  <a:pt x="264" y="3236"/>
                </a:lnTo>
                <a:lnTo>
                  <a:pt x="218" y="3206"/>
                </a:lnTo>
                <a:lnTo>
                  <a:pt x="176" y="3171"/>
                </a:lnTo>
                <a:lnTo>
                  <a:pt x="137" y="3133"/>
                </a:lnTo>
                <a:lnTo>
                  <a:pt x="103" y="3091"/>
                </a:lnTo>
                <a:lnTo>
                  <a:pt x="73" y="3045"/>
                </a:lnTo>
                <a:lnTo>
                  <a:pt x="47" y="2997"/>
                </a:lnTo>
                <a:lnTo>
                  <a:pt x="27" y="2945"/>
                </a:lnTo>
                <a:lnTo>
                  <a:pt x="12" y="2891"/>
                </a:lnTo>
                <a:lnTo>
                  <a:pt x="3" y="2834"/>
                </a:lnTo>
                <a:lnTo>
                  <a:pt x="0" y="2776"/>
                </a:lnTo>
                <a:lnTo>
                  <a:pt x="0" y="1180"/>
                </a:lnTo>
                <a:lnTo>
                  <a:pt x="3" y="1149"/>
                </a:lnTo>
                <a:lnTo>
                  <a:pt x="11" y="1120"/>
                </a:lnTo>
                <a:lnTo>
                  <a:pt x="26" y="1094"/>
                </a:lnTo>
                <a:lnTo>
                  <a:pt x="45" y="1072"/>
                </a:lnTo>
                <a:lnTo>
                  <a:pt x="67" y="1053"/>
                </a:lnTo>
                <a:lnTo>
                  <a:pt x="93" y="1039"/>
                </a:lnTo>
                <a:lnTo>
                  <a:pt x="122" y="1030"/>
                </a:lnTo>
                <a:lnTo>
                  <a:pt x="152" y="1027"/>
                </a:lnTo>
                <a:lnTo>
                  <a:pt x="745" y="1027"/>
                </a:lnTo>
                <a:lnTo>
                  <a:pt x="748" y="997"/>
                </a:lnTo>
                <a:lnTo>
                  <a:pt x="745" y="967"/>
                </a:lnTo>
                <a:lnTo>
                  <a:pt x="736" y="936"/>
                </a:lnTo>
                <a:lnTo>
                  <a:pt x="723" y="906"/>
                </a:lnTo>
                <a:lnTo>
                  <a:pt x="703" y="874"/>
                </a:lnTo>
                <a:lnTo>
                  <a:pt x="680" y="841"/>
                </a:lnTo>
                <a:lnTo>
                  <a:pt x="652" y="805"/>
                </a:lnTo>
                <a:lnTo>
                  <a:pt x="621" y="767"/>
                </a:lnTo>
                <a:lnTo>
                  <a:pt x="602" y="744"/>
                </a:lnTo>
                <a:lnTo>
                  <a:pt x="582" y="720"/>
                </a:lnTo>
                <a:lnTo>
                  <a:pt x="564" y="695"/>
                </a:lnTo>
                <a:lnTo>
                  <a:pt x="544" y="669"/>
                </a:lnTo>
                <a:lnTo>
                  <a:pt x="526" y="643"/>
                </a:lnTo>
                <a:lnTo>
                  <a:pt x="509" y="615"/>
                </a:lnTo>
                <a:lnTo>
                  <a:pt x="493" y="587"/>
                </a:lnTo>
                <a:lnTo>
                  <a:pt x="479" y="558"/>
                </a:lnTo>
                <a:lnTo>
                  <a:pt x="467" y="527"/>
                </a:lnTo>
                <a:lnTo>
                  <a:pt x="458" y="495"/>
                </a:lnTo>
                <a:lnTo>
                  <a:pt x="450" y="463"/>
                </a:lnTo>
                <a:lnTo>
                  <a:pt x="446" y="429"/>
                </a:lnTo>
                <a:lnTo>
                  <a:pt x="446" y="395"/>
                </a:lnTo>
                <a:lnTo>
                  <a:pt x="449" y="358"/>
                </a:lnTo>
                <a:lnTo>
                  <a:pt x="457" y="321"/>
                </a:lnTo>
                <a:lnTo>
                  <a:pt x="469" y="282"/>
                </a:lnTo>
                <a:lnTo>
                  <a:pt x="485" y="242"/>
                </a:lnTo>
                <a:lnTo>
                  <a:pt x="507" y="201"/>
                </a:lnTo>
                <a:lnTo>
                  <a:pt x="534" y="158"/>
                </a:lnTo>
                <a:lnTo>
                  <a:pt x="566" y="115"/>
                </a:lnTo>
                <a:lnTo>
                  <a:pt x="605" y="69"/>
                </a:lnTo>
                <a:lnTo>
                  <a:pt x="650" y="22"/>
                </a:lnTo>
                <a:lnTo>
                  <a:pt x="665" y="11"/>
                </a:lnTo>
                <a:lnTo>
                  <a:pt x="681" y="3"/>
                </a:lnTo>
                <a:lnTo>
                  <a:pt x="6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274" name="Shape 10274"/>
          <p:cNvGrpSpPr/>
          <p:nvPr/>
        </p:nvGrpSpPr>
        <p:grpSpPr>
          <a:xfrm flipH="1">
            <a:off x="5818636" y="1239886"/>
            <a:ext cx="247449" cy="245816"/>
            <a:chOff x="2127250" y="3789363"/>
            <a:chExt cx="481013" cy="477838"/>
          </a:xfrm>
        </p:grpSpPr>
        <p:sp>
          <p:nvSpPr>
            <p:cNvPr id="10275" name="Shape 10275"/>
            <p:cNvSpPr/>
            <p:nvPr/>
          </p:nvSpPr>
          <p:spPr>
            <a:xfrm>
              <a:off x="2278063" y="3789363"/>
              <a:ext cx="179388" cy="182563"/>
            </a:xfrm>
            <a:custGeom>
              <a:avLst/>
              <a:gdLst/>
              <a:ahLst/>
              <a:cxnLst/>
              <a:rect l="0" t="0" r="0" b="0"/>
              <a:pathLst>
                <a:path w="1249" h="1267" extrusionOk="0">
                  <a:moveTo>
                    <a:pt x="624" y="0"/>
                  </a:moveTo>
                  <a:lnTo>
                    <a:pt x="666" y="2"/>
                  </a:lnTo>
                  <a:lnTo>
                    <a:pt x="706" y="11"/>
                  </a:lnTo>
                  <a:lnTo>
                    <a:pt x="744" y="23"/>
                  </a:lnTo>
                  <a:lnTo>
                    <a:pt x="781" y="40"/>
                  </a:lnTo>
                  <a:lnTo>
                    <a:pt x="813" y="61"/>
                  </a:lnTo>
                  <a:lnTo>
                    <a:pt x="844" y="86"/>
                  </a:lnTo>
                  <a:lnTo>
                    <a:pt x="870" y="114"/>
                  </a:lnTo>
                  <a:lnTo>
                    <a:pt x="893" y="145"/>
                  </a:lnTo>
                  <a:lnTo>
                    <a:pt x="911" y="178"/>
                  </a:lnTo>
                  <a:lnTo>
                    <a:pt x="924" y="215"/>
                  </a:lnTo>
                  <a:lnTo>
                    <a:pt x="933" y="253"/>
                  </a:lnTo>
                  <a:lnTo>
                    <a:pt x="936" y="294"/>
                  </a:lnTo>
                  <a:lnTo>
                    <a:pt x="936" y="367"/>
                  </a:lnTo>
                  <a:lnTo>
                    <a:pt x="938" y="369"/>
                  </a:lnTo>
                  <a:lnTo>
                    <a:pt x="942" y="374"/>
                  </a:lnTo>
                  <a:lnTo>
                    <a:pt x="947" y="382"/>
                  </a:lnTo>
                  <a:lnTo>
                    <a:pt x="952" y="395"/>
                  </a:lnTo>
                  <a:lnTo>
                    <a:pt x="958" y="410"/>
                  </a:lnTo>
                  <a:lnTo>
                    <a:pt x="960" y="429"/>
                  </a:lnTo>
                  <a:lnTo>
                    <a:pt x="960" y="453"/>
                  </a:lnTo>
                  <a:lnTo>
                    <a:pt x="955" y="474"/>
                  </a:lnTo>
                  <a:lnTo>
                    <a:pt x="947" y="493"/>
                  </a:lnTo>
                  <a:lnTo>
                    <a:pt x="937" y="511"/>
                  </a:lnTo>
                  <a:lnTo>
                    <a:pt x="924" y="526"/>
                  </a:lnTo>
                  <a:lnTo>
                    <a:pt x="912" y="539"/>
                  </a:lnTo>
                  <a:lnTo>
                    <a:pt x="899" y="549"/>
                  </a:lnTo>
                  <a:lnTo>
                    <a:pt x="889" y="558"/>
                  </a:lnTo>
                  <a:lnTo>
                    <a:pt x="879" y="563"/>
                  </a:lnTo>
                  <a:lnTo>
                    <a:pt x="873" y="567"/>
                  </a:lnTo>
                  <a:lnTo>
                    <a:pt x="871" y="568"/>
                  </a:lnTo>
                  <a:lnTo>
                    <a:pt x="871" y="571"/>
                  </a:lnTo>
                  <a:lnTo>
                    <a:pt x="869" y="581"/>
                  </a:lnTo>
                  <a:lnTo>
                    <a:pt x="864" y="594"/>
                  </a:lnTo>
                  <a:lnTo>
                    <a:pt x="859" y="611"/>
                  </a:lnTo>
                  <a:lnTo>
                    <a:pt x="853" y="631"/>
                  </a:lnTo>
                  <a:lnTo>
                    <a:pt x="845" y="652"/>
                  </a:lnTo>
                  <a:lnTo>
                    <a:pt x="834" y="674"/>
                  </a:lnTo>
                  <a:lnTo>
                    <a:pt x="822" y="696"/>
                  </a:lnTo>
                  <a:lnTo>
                    <a:pt x="807" y="716"/>
                  </a:lnTo>
                  <a:lnTo>
                    <a:pt x="790" y="734"/>
                  </a:lnTo>
                  <a:lnTo>
                    <a:pt x="787" y="763"/>
                  </a:lnTo>
                  <a:lnTo>
                    <a:pt x="788" y="789"/>
                  </a:lnTo>
                  <a:lnTo>
                    <a:pt x="791" y="812"/>
                  </a:lnTo>
                  <a:lnTo>
                    <a:pt x="797" y="831"/>
                  </a:lnTo>
                  <a:lnTo>
                    <a:pt x="806" y="848"/>
                  </a:lnTo>
                  <a:lnTo>
                    <a:pt x="816" y="864"/>
                  </a:lnTo>
                  <a:lnTo>
                    <a:pt x="830" y="876"/>
                  </a:lnTo>
                  <a:lnTo>
                    <a:pt x="845" y="886"/>
                  </a:lnTo>
                  <a:lnTo>
                    <a:pt x="860" y="896"/>
                  </a:lnTo>
                  <a:lnTo>
                    <a:pt x="877" y="904"/>
                  </a:lnTo>
                  <a:lnTo>
                    <a:pt x="895" y="911"/>
                  </a:lnTo>
                  <a:lnTo>
                    <a:pt x="914" y="918"/>
                  </a:lnTo>
                  <a:lnTo>
                    <a:pt x="933" y="923"/>
                  </a:lnTo>
                  <a:lnTo>
                    <a:pt x="950" y="929"/>
                  </a:lnTo>
                  <a:lnTo>
                    <a:pt x="969" y="934"/>
                  </a:lnTo>
                  <a:lnTo>
                    <a:pt x="996" y="944"/>
                  </a:lnTo>
                  <a:lnTo>
                    <a:pt x="1024" y="951"/>
                  </a:lnTo>
                  <a:lnTo>
                    <a:pt x="1050" y="959"/>
                  </a:lnTo>
                  <a:lnTo>
                    <a:pt x="1075" y="967"/>
                  </a:lnTo>
                  <a:lnTo>
                    <a:pt x="1099" y="975"/>
                  </a:lnTo>
                  <a:lnTo>
                    <a:pt x="1122" y="983"/>
                  </a:lnTo>
                  <a:lnTo>
                    <a:pt x="1144" y="994"/>
                  </a:lnTo>
                  <a:lnTo>
                    <a:pt x="1164" y="1005"/>
                  </a:lnTo>
                  <a:lnTo>
                    <a:pt x="1183" y="1017"/>
                  </a:lnTo>
                  <a:lnTo>
                    <a:pt x="1198" y="1033"/>
                  </a:lnTo>
                  <a:lnTo>
                    <a:pt x="1213" y="1051"/>
                  </a:lnTo>
                  <a:lnTo>
                    <a:pt x="1226" y="1071"/>
                  </a:lnTo>
                  <a:lnTo>
                    <a:pt x="1235" y="1093"/>
                  </a:lnTo>
                  <a:lnTo>
                    <a:pt x="1242" y="1120"/>
                  </a:lnTo>
                  <a:lnTo>
                    <a:pt x="1247" y="1150"/>
                  </a:lnTo>
                  <a:lnTo>
                    <a:pt x="1249" y="1184"/>
                  </a:lnTo>
                  <a:lnTo>
                    <a:pt x="1245" y="1193"/>
                  </a:lnTo>
                  <a:lnTo>
                    <a:pt x="1234" y="1203"/>
                  </a:lnTo>
                  <a:lnTo>
                    <a:pt x="1217" y="1211"/>
                  </a:lnTo>
                  <a:lnTo>
                    <a:pt x="1193" y="1219"/>
                  </a:lnTo>
                  <a:lnTo>
                    <a:pt x="1163" y="1228"/>
                  </a:lnTo>
                  <a:lnTo>
                    <a:pt x="1126" y="1235"/>
                  </a:lnTo>
                  <a:lnTo>
                    <a:pt x="1083" y="1242"/>
                  </a:lnTo>
                  <a:lnTo>
                    <a:pt x="1034" y="1248"/>
                  </a:lnTo>
                  <a:lnTo>
                    <a:pt x="981" y="1254"/>
                  </a:lnTo>
                  <a:lnTo>
                    <a:pt x="921" y="1259"/>
                  </a:lnTo>
                  <a:lnTo>
                    <a:pt x="856" y="1263"/>
                  </a:lnTo>
                  <a:lnTo>
                    <a:pt x="786" y="1265"/>
                  </a:lnTo>
                  <a:lnTo>
                    <a:pt x="711" y="1267"/>
                  </a:lnTo>
                  <a:lnTo>
                    <a:pt x="669" y="997"/>
                  </a:lnTo>
                  <a:lnTo>
                    <a:pt x="690" y="962"/>
                  </a:lnTo>
                  <a:lnTo>
                    <a:pt x="692" y="958"/>
                  </a:lnTo>
                  <a:lnTo>
                    <a:pt x="692" y="954"/>
                  </a:lnTo>
                  <a:lnTo>
                    <a:pt x="691" y="950"/>
                  </a:lnTo>
                  <a:lnTo>
                    <a:pt x="689" y="947"/>
                  </a:lnTo>
                  <a:lnTo>
                    <a:pt x="633" y="887"/>
                  </a:lnTo>
                  <a:lnTo>
                    <a:pt x="627" y="884"/>
                  </a:lnTo>
                  <a:lnTo>
                    <a:pt x="621" y="884"/>
                  </a:lnTo>
                  <a:lnTo>
                    <a:pt x="614" y="887"/>
                  </a:lnTo>
                  <a:lnTo>
                    <a:pt x="559" y="947"/>
                  </a:lnTo>
                  <a:lnTo>
                    <a:pt x="557" y="950"/>
                  </a:lnTo>
                  <a:lnTo>
                    <a:pt x="556" y="954"/>
                  </a:lnTo>
                  <a:lnTo>
                    <a:pt x="556" y="958"/>
                  </a:lnTo>
                  <a:lnTo>
                    <a:pt x="558" y="962"/>
                  </a:lnTo>
                  <a:lnTo>
                    <a:pt x="580" y="997"/>
                  </a:lnTo>
                  <a:lnTo>
                    <a:pt x="537" y="1267"/>
                  </a:lnTo>
                  <a:lnTo>
                    <a:pt x="461" y="1265"/>
                  </a:lnTo>
                  <a:lnTo>
                    <a:pt x="391" y="1263"/>
                  </a:lnTo>
                  <a:lnTo>
                    <a:pt x="327" y="1259"/>
                  </a:lnTo>
                  <a:lnTo>
                    <a:pt x="268" y="1254"/>
                  </a:lnTo>
                  <a:lnTo>
                    <a:pt x="213" y="1248"/>
                  </a:lnTo>
                  <a:lnTo>
                    <a:pt x="164" y="1242"/>
                  </a:lnTo>
                  <a:lnTo>
                    <a:pt x="122" y="1235"/>
                  </a:lnTo>
                  <a:lnTo>
                    <a:pt x="86" y="1228"/>
                  </a:lnTo>
                  <a:lnTo>
                    <a:pt x="55" y="1219"/>
                  </a:lnTo>
                  <a:lnTo>
                    <a:pt x="31" y="1211"/>
                  </a:lnTo>
                  <a:lnTo>
                    <a:pt x="13" y="1203"/>
                  </a:lnTo>
                  <a:lnTo>
                    <a:pt x="3" y="1193"/>
                  </a:lnTo>
                  <a:lnTo>
                    <a:pt x="0" y="1184"/>
                  </a:lnTo>
                  <a:lnTo>
                    <a:pt x="1" y="1150"/>
                  </a:lnTo>
                  <a:lnTo>
                    <a:pt x="6" y="1120"/>
                  </a:lnTo>
                  <a:lnTo>
                    <a:pt x="12" y="1093"/>
                  </a:lnTo>
                  <a:lnTo>
                    <a:pt x="23" y="1071"/>
                  </a:lnTo>
                  <a:lnTo>
                    <a:pt x="34" y="1051"/>
                  </a:lnTo>
                  <a:lnTo>
                    <a:pt x="49" y="1033"/>
                  </a:lnTo>
                  <a:lnTo>
                    <a:pt x="66" y="1017"/>
                  </a:lnTo>
                  <a:lnTo>
                    <a:pt x="84" y="1005"/>
                  </a:lnTo>
                  <a:lnTo>
                    <a:pt x="104" y="994"/>
                  </a:lnTo>
                  <a:lnTo>
                    <a:pt x="125" y="983"/>
                  </a:lnTo>
                  <a:lnTo>
                    <a:pt x="148" y="975"/>
                  </a:lnTo>
                  <a:lnTo>
                    <a:pt x="173" y="967"/>
                  </a:lnTo>
                  <a:lnTo>
                    <a:pt x="199" y="959"/>
                  </a:lnTo>
                  <a:lnTo>
                    <a:pt x="225" y="951"/>
                  </a:lnTo>
                  <a:lnTo>
                    <a:pt x="251" y="944"/>
                  </a:lnTo>
                  <a:lnTo>
                    <a:pt x="279" y="934"/>
                  </a:lnTo>
                  <a:lnTo>
                    <a:pt x="297" y="929"/>
                  </a:lnTo>
                  <a:lnTo>
                    <a:pt x="316" y="923"/>
                  </a:lnTo>
                  <a:lnTo>
                    <a:pt x="335" y="918"/>
                  </a:lnTo>
                  <a:lnTo>
                    <a:pt x="353" y="911"/>
                  </a:lnTo>
                  <a:lnTo>
                    <a:pt x="370" y="904"/>
                  </a:lnTo>
                  <a:lnTo>
                    <a:pt x="388" y="896"/>
                  </a:lnTo>
                  <a:lnTo>
                    <a:pt x="404" y="886"/>
                  </a:lnTo>
                  <a:lnTo>
                    <a:pt x="418" y="876"/>
                  </a:lnTo>
                  <a:lnTo>
                    <a:pt x="431" y="864"/>
                  </a:lnTo>
                  <a:lnTo>
                    <a:pt x="443" y="848"/>
                  </a:lnTo>
                  <a:lnTo>
                    <a:pt x="451" y="831"/>
                  </a:lnTo>
                  <a:lnTo>
                    <a:pt x="457" y="812"/>
                  </a:lnTo>
                  <a:lnTo>
                    <a:pt x="460" y="789"/>
                  </a:lnTo>
                  <a:lnTo>
                    <a:pt x="460" y="763"/>
                  </a:lnTo>
                  <a:lnTo>
                    <a:pt x="458" y="734"/>
                  </a:lnTo>
                  <a:lnTo>
                    <a:pt x="440" y="716"/>
                  </a:lnTo>
                  <a:lnTo>
                    <a:pt x="427" y="696"/>
                  </a:lnTo>
                  <a:lnTo>
                    <a:pt x="414" y="674"/>
                  </a:lnTo>
                  <a:lnTo>
                    <a:pt x="404" y="652"/>
                  </a:lnTo>
                  <a:lnTo>
                    <a:pt x="395" y="631"/>
                  </a:lnTo>
                  <a:lnTo>
                    <a:pt x="388" y="611"/>
                  </a:lnTo>
                  <a:lnTo>
                    <a:pt x="383" y="594"/>
                  </a:lnTo>
                  <a:lnTo>
                    <a:pt x="380" y="581"/>
                  </a:lnTo>
                  <a:lnTo>
                    <a:pt x="378" y="571"/>
                  </a:lnTo>
                  <a:lnTo>
                    <a:pt x="378" y="568"/>
                  </a:lnTo>
                  <a:lnTo>
                    <a:pt x="374" y="567"/>
                  </a:lnTo>
                  <a:lnTo>
                    <a:pt x="369" y="563"/>
                  </a:lnTo>
                  <a:lnTo>
                    <a:pt x="360" y="558"/>
                  </a:lnTo>
                  <a:lnTo>
                    <a:pt x="348" y="549"/>
                  </a:lnTo>
                  <a:lnTo>
                    <a:pt x="337" y="539"/>
                  </a:lnTo>
                  <a:lnTo>
                    <a:pt x="324" y="526"/>
                  </a:lnTo>
                  <a:lnTo>
                    <a:pt x="312" y="511"/>
                  </a:lnTo>
                  <a:lnTo>
                    <a:pt x="301" y="493"/>
                  </a:lnTo>
                  <a:lnTo>
                    <a:pt x="293" y="474"/>
                  </a:lnTo>
                  <a:lnTo>
                    <a:pt x="289" y="453"/>
                  </a:lnTo>
                  <a:lnTo>
                    <a:pt x="288" y="429"/>
                  </a:lnTo>
                  <a:lnTo>
                    <a:pt x="291" y="410"/>
                  </a:lnTo>
                  <a:lnTo>
                    <a:pt x="295" y="395"/>
                  </a:lnTo>
                  <a:lnTo>
                    <a:pt x="301" y="382"/>
                  </a:lnTo>
                  <a:lnTo>
                    <a:pt x="306" y="374"/>
                  </a:lnTo>
                  <a:lnTo>
                    <a:pt x="311" y="369"/>
                  </a:lnTo>
                  <a:lnTo>
                    <a:pt x="313" y="367"/>
                  </a:lnTo>
                  <a:lnTo>
                    <a:pt x="313" y="294"/>
                  </a:lnTo>
                  <a:lnTo>
                    <a:pt x="315" y="253"/>
                  </a:lnTo>
                  <a:lnTo>
                    <a:pt x="323" y="215"/>
                  </a:lnTo>
                  <a:lnTo>
                    <a:pt x="337" y="178"/>
                  </a:lnTo>
                  <a:lnTo>
                    <a:pt x="356" y="145"/>
                  </a:lnTo>
                  <a:lnTo>
                    <a:pt x="378" y="114"/>
                  </a:lnTo>
                  <a:lnTo>
                    <a:pt x="404" y="86"/>
                  </a:lnTo>
                  <a:lnTo>
                    <a:pt x="434" y="61"/>
                  </a:lnTo>
                  <a:lnTo>
                    <a:pt x="468" y="40"/>
                  </a:lnTo>
                  <a:lnTo>
                    <a:pt x="503" y="23"/>
                  </a:lnTo>
                  <a:lnTo>
                    <a:pt x="542" y="11"/>
                  </a:lnTo>
                  <a:lnTo>
                    <a:pt x="582" y="2"/>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76" name="Shape 10276"/>
            <p:cNvSpPr/>
            <p:nvPr/>
          </p:nvSpPr>
          <p:spPr>
            <a:xfrm>
              <a:off x="2127250"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3" y="133"/>
                  </a:lnTo>
                  <a:lnTo>
                    <a:pt x="622" y="163"/>
                  </a:lnTo>
                  <a:lnTo>
                    <a:pt x="624" y="196"/>
                  </a:lnTo>
                  <a:lnTo>
                    <a:pt x="624" y="245"/>
                  </a:lnTo>
                  <a:lnTo>
                    <a:pt x="626" y="247"/>
                  </a:lnTo>
                  <a:lnTo>
                    <a:pt x="629" y="251"/>
                  </a:lnTo>
                  <a:lnTo>
                    <a:pt x="633" y="259"/>
                  </a:lnTo>
                  <a:lnTo>
                    <a:pt x="638" y="269"/>
                  </a:lnTo>
                  <a:lnTo>
                    <a:pt x="641" y="284"/>
                  </a:lnTo>
                  <a:lnTo>
                    <a:pt x="640" y="302"/>
                  </a:lnTo>
                  <a:lnTo>
                    <a:pt x="635" y="319"/>
                  </a:lnTo>
                  <a:lnTo>
                    <a:pt x="628" y="335"/>
                  </a:lnTo>
                  <a:lnTo>
                    <a:pt x="619" y="349"/>
                  </a:lnTo>
                  <a:lnTo>
                    <a:pt x="608" y="359"/>
                  </a:lnTo>
                  <a:lnTo>
                    <a:pt x="599" y="368"/>
                  </a:lnTo>
                  <a:lnTo>
                    <a:pt x="589" y="373"/>
                  </a:lnTo>
                  <a:lnTo>
                    <a:pt x="583" y="378"/>
                  </a:lnTo>
                  <a:lnTo>
                    <a:pt x="581" y="379"/>
                  </a:lnTo>
                  <a:lnTo>
                    <a:pt x="581" y="382"/>
                  </a:lnTo>
                  <a:lnTo>
                    <a:pt x="579" y="391"/>
                  </a:lnTo>
                  <a:lnTo>
                    <a:pt x="575" y="405"/>
                  </a:lnTo>
                  <a:lnTo>
                    <a:pt x="570" y="420"/>
                  </a:lnTo>
                  <a:lnTo>
                    <a:pt x="562" y="439"/>
                  </a:lnTo>
                  <a:lnTo>
                    <a:pt x="553" y="457"/>
                  </a:lnTo>
                  <a:lnTo>
                    <a:pt x="541" y="474"/>
                  </a:lnTo>
                  <a:lnTo>
                    <a:pt x="528" y="489"/>
                  </a:lnTo>
                  <a:lnTo>
                    <a:pt x="526" y="513"/>
                  </a:lnTo>
                  <a:lnTo>
                    <a:pt x="527" y="534"/>
                  </a:lnTo>
                  <a:lnTo>
                    <a:pt x="531" y="551"/>
                  </a:lnTo>
                  <a:lnTo>
                    <a:pt x="538" y="566"/>
                  </a:lnTo>
                  <a:lnTo>
                    <a:pt x="548" y="577"/>
                  </a:lnTo>
                  <a:lnTo>
                    <a:pt x="558" y="588"/>
                  </a:lnTo>
                  <a:lnTo>
                    <a:pt x="572" y="596"/>
                  </a:lnTo>
                  <a:lnTo>
                    <a:pt x="585" y="603"/>
                  </a:lnTo>
                  <a:lnTo>
                    <a:pt x="600" y="609"/>
                  </a:lnTo>
                  <a:lnTo>
                    <a:pt x="616" y="614"/>
                  </a:lnTo>
                  <a:lnTo>
                    <a:pt x="631" y="619"/>
                  </a:lnTo>
                  <a:lnTo>
                    <a:pt x="647" y="623"/>
                  </a:lnTo>
                  <a:lnTo>
                    <a:pt x="669" y="630"/>
                  </a:lnTo>
                  <a:lnTo>
                    <a:pt x="691" y="637"/>
                  </a:lnTo>
                  <a:lnTo>
                    <a:pt x="712" y="643"/>
                  </a:lnTo>
                  <a:lnTo>
                    <a:pt x="732" y="649"/>
                  </a:lnTo>
                  <a:lnTo>
                    <a:pt x="751" y="656"/>
                  </a:lnTo>
                  <a:lnTo>
                    <a:pt x="768" y="665"/>
                  </a:lnTo>
                  <a:lnTo>
                    <a:pt x="784" y="675"/>
                  </a:lnTo>
                  <a:lnTo>
                    <a:pt x="798" y="687"/>
                  </a:lnTo>
                  <a:lnTo>
                    <a:pt x="810" y="701"/>
                  </a:lnTo>
                  <a:lnTo>
                    <a:pt x="820" y="718"/>
                  </a:lnTo>
                  <a:lnTo>
                    <a:pt x="827" y="739"/>
                  </a:lnTo>
                  <a:lnTo>
                    <a:pt x="831" y="762"/>
                  </a:lnTo>
                  <a:lnTo>
                    <a:pt x="833" y="789"/>
                  </a:lnTo>
                  <a:lnTo>
                    <a:pt x="829" y="798"/>
                  </a:lnTo>
                  <a:lnTo>
                    <a:pt x="817" y="805"/>
                  </a:lnTo>
                  <a:lnTo>
                    <a:pt x="798" y="812"/>
                  </a:lnTo>
                  <a:lnTo>
                    <a:pt x="772" y="820"/>
                  </a:lnTo>
                  <a:lnTo>
                    <a:pt x="737" y="826"/>
                  </a:lnTo>
                  <a:lnTo>
                    <a:pt x="697" y="831"/>
                  </a:lnTo>
                  <a:lnTo>
                    <a:pt x="650" y="836"/>
                  </a:lnTo>
                  <a:lnTo>
                    <a:pt x="598" y="840"/>
                  </a:lnTo>
                  <a:lnTo>
                    <a:pt x="539" y="844"/>
                  </a:lnTo>
                  <a:lnTo>
                    <a:pt x="474" y="845"/>
                  </a:lnTo>
                  <a:lnTo>
                    <a:pt x="446" y="665"/>
                  </a:lnTo>
                  <a:lnTo>
                    <a:pt x="461" y="642"/>
                  </a:lnTo>
                  <a:lnTo>
                    <a:pt x="462" y="639"/>
                  </a:lnTo>
                  <a:lnTo>
                    <a:pt x="462" y="637"/>
                  </a:lnTo>
                  <a:lnTo>
                    <a:pt x="462" y="633"/>
                  </a:lnTo>
                  <a:lnTo>
                    <a:pt x="460" y="631"/>
                  </a:lnTo>
                  <a:lnTo>
                    <a:pt x="423" y="592"/>
                  </a:lnTo>
                  <a:lnTo>
                    <a:pt x="421" y="590"/>
                  </a:lnTo>
                  <a:lnTo>
                    <a:pt x="418" y="590"/>
                  </a:lnTo>
                  <a:lnTo>
                    <a:pt x="416" y="590"/>
                  </a:lnTo>
                  <a:lnTo>
                    <a:pt x="412" y="590"/>
                  </a:lnTo>
                  <a:lnTo>
                    <a:pt x="410" y="592"/>
                  </a:lnTo>
                  <a:lnTo>
                    <a:pt x="374" y="631"/>
                  </a:lnTo>
                  <a:lnTo>
                    <a:pt x="372" y="633"/>
                  </a:lnTo>
                  <a:lnTo>
                    <a:pt x="372" y="637"/>
                  </a:lnTo>
                  <a:lnTo>
                    <a:pt x="372" y="639"/>
                  </a:lnTo>
                  <a:lnTo>
                    <a:pt x="373" y="642"/>
                  </a:lnTo>
                  <a:lnTo>
                    <a:pt x="386" y="665"/>
                  </a:lnTo>
                  <a:lnTo>
                    <a:pt x="358" y="845"/>
                  </a:lnTo>
                  <a:lnTo>
                    <a:pt x="294" y="844"/>
                  </a:lnTo>
                  <a:lnTo>
                    <a:pt x="236" y="840"/>
                  </a:lnTo>
                  <a:lnTo>
                    <a:pt x="183" y="836"/>
                  </a:lnTo>
                  <a:lnTo>
                    <a:pt x="136" y="831"/>
                  </a:lnTo>
                  <a:lnTo>
                    <a:pt x="96" y="826"/>
                  </a:lnTo>
                  <a:lnTo>
                    <a:pt x="62" y="820"/>
                  </a:lnTo>
                  <a:lnTo>
                    <a:pt x="36" y="812"/>
                  </a:lnTo>
                  <a:lnTo>
                    <a:pt x="16" y="805"/>
                  </a:lnTo>
                  <a:lnTo>
                    <a:pt x="4" y="798"/>
                  </a:lnTo>
                  <a:lnTo>
                    <a:pt x="0" y="789"/>
                  </a:lnTo>
                  <a:lnTo>
                    <a:pt x="2" y="762"/>
                  </a:lnTo>
                  <a:lnTo>
                    <a:pt x="6" y="739"/>
                  </a:lnTo>
                  <a:lnTo>
                    <a:pt x="14" y="718"/>
                  </a:lnTo>
                  <a:lnTo>
                    <a:pt x="23" y="701"/>
                  </a:lnTo>
                  <a:lnTo>
                    <a:pt x="35" y="687"/>
                  </a:lnTo>
                  <a:lnTo>
                    <a:pt x="49" y="675"/>
                  </a:lnTo>
                  <a:lnTo>
                    <a:pt x="65" y="665"/>
                  </a:lnTo>
                  <a:lnTo>
                    <a:pt x="83" y="656"/>
                  </a:lnTo>
                  <a:lnTo>
                    <a:pt x="102" y="649"/>
                  </a:lnTo>
                  <a:lnTo>
                    <a:pt x="121" y="643"/>
                  </a:lnTo>
                  <a:lnTo>
                    <a:pt x="142" y="637"/>
                  </a:lnTo>
                  <a:lnTo>
                    <a:pt x="164" y="630"/>
                  </a:lnTo>
                  <a:lnTo>
                    <a:pt x="186" y="623"/>
                  </a:lnTo>
                  <a:lnTo>
                    <a:pt x="202" y="619"/>
                  </a:lnTo>
                  <a:lnTo>
                    <a:pt x="218" y="614"/>
                  </a:lnTo>
                  <a:lnTo>
                    <a:pt x="232" y="609"/>
                  </a:lnTo>
                  <a:lnTo>
                    <a:pt x="248" y="603"/>
                  </a:lnTo>
                  <a:lnTo>
                    <a:pt x="262" y="596"/>
                  </a:lnTo>
                  <a:lnTo>
                    <a:pt x="274"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49" y="378"/>
                  </a:lnTo>
                  <a:lnTo>
                    <a:pt x="244" y="373"/>
                  </a:lnTo>
                  <a:lnTo>
                    <a:pt x="234" y="368"/>
                  </a:lnTo>
                  <a:lnTo>
                    <a:pt x="225" y="359"/>
                  </a:lnTo>
                  <a:lnTo>
                    <a:pt x="215" y="349"/>
                  </a:lnTo>
                  <a:lnTo>
                    <a:pt x="205" y="335"/>
                  </a:lnTo>
                  <a:lnTo>
                    <a:pt x="197" y="319"/>
                  </a:lnTo>
                  <a:lnTo>
                    <a:pt x="193" y="302"/>
                  </a:lnTo>
                  <a:lnTo>
                    <a:pt x="193" y="284"/>
                  </a:lnTo>
                  <a:lnTo>
                    <a:pt x="195" y="269"/>
                  </a:lnTo>
                  <a:lnTo>
                    <a:pt x="199" y="259"/>
                  </a:lnTo>
                  <a:lnTo>
                    <a:pt x="204" y="251"/>
                  </a:lnTo>
                  <a:lnTo>
                    <a:pt x="207" y="247"/>
                  </a:lnTo>
                  <a:lnTo>
                    <a:pt x="209" y="245"/>
                  </a:lnTo>
                  <a:lnTo>
                    <a:pt x="209" y="196"/>
                  </a:lnTo>
                  <a:lnTo>
                    <a:pt x="211"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77" name="Shape 10277"/>
            <p:cNvSpPr/>
            <p:nvPr/>
          </p:nvSpPr>
          <p:spPr>
            <a:xfrm>
              <a:off x="2306638"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4" y="133"/>
                  </a:lnTo>
                  <a:lnTo>
                    <a:pt x="622" y="163"/>
                  </a:lnTo>
                  <a:lnTo>
                    <a:pt x="625" y="196"/>
                  </a:lnTo>
                  <a:lnTo>
                    <a:pt x="625" y="245"/>
                  </a:lnTo>
                  <a:lnTo>
                    <a:pt x="626" y="247"/>
                  </a:lnTo>
                  <a:lnTo>
                    <a:pt x="629" y="251"/>
                  </a:lnTo>
                  <a:lnTo>
                    <a:pt x="634" y="259"/>
                  </a:lnTo>
                  <a:lnTo>
                    <a:pt x="639" y="269"/>
                  </a:lnTo>
                  <a:lnTo>
                    <a:pt x="641" y="284"/>
                  </a:lnTo>
                  <a:lnTo>
                    <a:pt x="641" y="302"/>
                  </a:lnTo>
                  <a:lnTo>
                    <a:pt x="637" y="319"/>
                  </a:lnTo>
                  <a:lnTo>
                    <a:pt x="628" y="335"/>
                  </a:lnTo>
                  <a:lnTo>
                    <a:pt x="619" y="349"/>
                  </a:lnTo>
                  <a:lnTo>
                    <a:pt x="608" y="359"/>
                  </a:lnTo>
                  <a:lnTo>
                    <a:pt x="599" y="368"/>
                  </a:lnTo>
                  <a:lnTo>
                    <a:pt x="589" y="373"/>
                  </a:lnTo>
                  <a:lnTo>
                    <a:pt x="584" y="378"/>
                  </a:lnTo>
                  <a:lnTo>
                    <a:pt x="581" y="379"/>
                  </a:lnTo>
                  <a:lnTo>
                    <a:pt x="581" y="382"/>
                  </a:lnTo>
                  <a:lnTo>
                    <a:pt x="579" y="391"/>
                  </a:lnTo>
                  <a:lnTo>
                    <a:pt x="575" y="405"/>
                  </a:lnTo>
                  <a:lnTo>
                    <a:pt x="570" y="420"/>
                  </a:lnTo>
                  <a:lnTo>
                    <a:pt x="562" y="439"/>
                  </a:lnTo>
                  <a:lnTo>
                    <a:pt x="553" y="457"/>
                  </a:lnTo>
                  <a:lnTo>
                    <a:pt x="541" y="474"/>
                  </a:lnTo>
                  <a:lnTo>
                    <a:pt x="528" y="489"/>
                  </a:lnTo>
                  <a:lnTo>
                    <a:pt x="526" y="513"/>
                  </a:lnTo>
                  <a:lnTo>
                    <a:pt x="527" y="534"/>
                  </a:lnTo>
                  <a:lnTo>
                    <a:pt x="531" y="551"/>
                  </a:lnTo>
                  <a:lnTo>
                    <a:pt x="538" y="566"/>
                  </a:lnTo>
                  <a:lnTo>
                    <a:pt x="548" y="577"/>
                  </a:lnTo>
                  <a:lnTo>
                    <a:pt x="559" y="588"/>
                  </a:lnTo>
                  <a:lnTo>
                    <a:pt x="572" y="596"/>
                  </a:lnTo>
                  <a:lnTo>
                    <a:pt x="585" y="603"/>
                  </a:lnTo>
                  <a:lnTo>
                    <a:pt x="601" y="609"/>
                  </a:lnTo>
                  <a:lnTo>
                    <a:pt x="616" y="614"/>
                  </a:lnTo>
                  <a:lnTo>
                    <a:pt x="631" y="619"/>
                  </a:lnTo>
                  <a:lnTo>
                    <a:pt x="647" y="623"/>
                  </a:lnTo>
                  <a:lnTo>
                    <a:pt x="669" y="630"/>
                  </a:lnTo>
                  <a:lnTo>
                    <a:pt x="691" y="637"/>
                  </a:lnTo>
                  <a:lnTo>
                    <a:pt x="712" y="643"/>
                  </a:lnTo>
                  <a:lnTo>
                    <a:pt x="732" y="649"/>
                  </a:lnTo>
                  <a:lnTo>
                    <a:pt x="751" y="656"/>
                  </a:lnTo>
                  <a:lnTo>
                    <a:pt x="768" y="665"/>
                  </a:lnTo>
                  <a:lnTo>
                    <a:pt x="784" y="675"/>
                  </a:lnTo>
                  <a:lnTo>
                    <a:pt x="799" y="687"/>
                  </a:lnTo>
                  <a:lnTo>
                    <a:pt x="810" y="701"/>
                  </a:lnTo>
                  <a:lnTo>
                    <a:pt x="820" y="718"/>
                  </a:lnTo>
                  <a:lnTo>
                    <a:pt x="827" y="739"/>
                  </a:lnTo>
                  <a:lnTo>
                    <a:pt x="831" y="762"/>
                  </a:lnTo>
                  <a:lnTo>
                    <a:pt x="833" y="789"/>
                  </a:lnTo>
                  <a:lnTo>
                    <a:pt x="829" y="798"/>
                  </a:lnTo>
                  <a:lnTo>
                    <a:pt x="818" y="805"/>
                  </a:lnTo>
                  <a:lnTo>
                    <a:pt x="798" y="812"/>
                  </a:lnTo>
                  <a:lnTo>
                    <a:pt x="772" y="820"/>
                  </a:lnTo>
                  <a:lnTo>
                    <a:pt x="738" y="826"/>
                  </a:lnTo>
                  <a:lnTo>
                    <a:pt x="697" y="831"/>
                  </a:lnTo>
                  <a:lnTo>
                    <a:pt x="650" y="836"/>
                  </a:lnTo>
                  <a:lnTo>
                    <a:pt x="598" y="840"/>
                  </a:lnTo>
                  <a:lnTo>
                    <a:pt x="539" y="844"/>
                  </a:lnTo>
                  <a:lnTo>
                    <a:pt x="474" y="845"/>
                  </a:lnTo>
                  <a:lnTo>
                    <a:pt x="446" y="665"/>
                  </a:lnTo>
                  <a:lnTo>
                    <a:pt x="461" y="642"/>
                  </a:lnTo>
                  <a:lnTo>
                    <a:pt x="462" y="640"/>
                  </a:lnTo>
                  <a:lnTo>
                    <a:pt x="462" y="637"/>
                  </a:lnTo>
                  <a:lnTo>
                    <a:pt x="462" y="633"/>
                  </a:lnTo>
                  <a:lnTo>
                    <a:pt x="460" y="631"/>
                  </a:lnTo>
                  <a:lnTo>
                    <a:pt x="423" y="592"/>
                  </a:lnTo>
                  <a:lnTo>
                    <a:pt x="421" y="590"/>
                  </a:lnTo>
                  <a:lnTo>
                    <a:pt x="418" y="590"/>
                  </a:lnTo>
                  <a:lnTo>
                    <a:pt x="416" y="590"/>
                  </a:lnTo>
                  <a:lnTo>
                    <a:pt x="412" y="590"/>
                  </a:lnTo>
                  <a:lnTo>
                    <a:pt x="410" y="592"/>
                  </a:lnTo>
                  <a:lnTo>
                    <a:pt x="374" y="631"/>
                  </a:lnTo>
                  <a:lnTo>
                    <a:pt x="372" y="633"/>
                  </a:lnTo>
                  <a:lnTo>
                    <a:pt x="372" y="637"/>
                  </a:lnTo>
                  <a:lnTo>
                    <a:pt x="372" y="640"/>
                  </a:lnTo>
                  <a:lnTo>
                    <a:pt x="373" y="642"/>
                  </a:lnTo>
                  <a:lnTo>
                    <a:pt x="386" y="665"/>
                  </a:lnTo>
                  <a:lnTo>
                    <a:pt x="358" y="845"/>
                  </a:lnTo>
                  <a:lnTo>
                    <a:pt x="294" y="844"/>
                  </a:lnTo>
                  <a:lnTo>
                    <a:pt x="236" y="840"/>
                  </a:lnTo>
                  <a:lnTo>
                    <a:pt x="183" y="836"/>
                  </a:lnTo>
                  <a:lnTo>
                    <a:pt x="136" y="831"/>
                  </a:lnTo>
                  <a:lnTo>
                    <a:pt x="95" y="826"/>
                  </a:lnTo>
                  <a:lnTo>
                    <a:pt x="62" y="820"/>
                  </a:lnTo>
                  <a:lnTo>
                    <a:pt x="36" y="812"/>
                  </a:lnTo>
                  <a:lnTo>
                    <a:pt x="16" y="805"/>
                  </a:lnTo>
                  <a:lnTo>
                    <a:pt x="4" y="798"/>
                  </a:lnTo>
                  <a:lnTo>
                    <a:pt x="0" y="789"/>
                  </a:lnTo>
                  <a:lnTo>
                    <a:pt x="2" y="762"/>
                  </a:lnTo>
                  <a:lnTo>
                    <a:pt x="6" y="739"/>
                  </a:lnTo>
                  <a:lnTo>
                    <a:pt x="14" y="718"/>
                  </a:lnTo>
                  <a:lnTo>
                    <a:pt x="23" y="701"/>
                  </a:lnTo>
                  <a:lnTo>
                    <a:pt x="35" y="687"/>
                  </a:lnTo>
                  <a:lnTo>
                    <a:pt x="49" y="675"/>
                  </a:lnTo>
                  <a:lnTo>
                    <a:pt x="65" y="665"/>
                  </a:lnTo>
                  <a:lnTo>
                    <a:pt x="82" y="656"/>
                  </a:lnTo>
                  <a:lnTo>
                    <a:pt x="100" y="649"/>
                  </a:lnTo>
                  <a:lnTo>
                    <a:pt x="121" y="643"/>
                  </a:lnTo>
                  <a:lnTo>
                    <a:pt x="142" y="637"/>
                  </a:lnTo>
                  <a:lnTo>
                    <a:pt x="164" y="630"/>
                  </a:lnTo>
                  <a:lnTo>
                    <a:pt x="186" y="623"/>
                  </a:lnTo>
                  <a:lnTo>
                    <a:pt x="202" y="619"/>
                  </a:lnTo>
                  <a:lnTo>
                    <a:pt x="218" y="614"/>
                  </a:lnTo>
                  <a:lnTo>
                    <a:pt x="232" y="609"/>
                  </a:lnTo>
                  <a:lnTo>
                    <a:pt x="248" y="603"/>
                  </a:lnTo>
                  <a:lnTo>
                    <a:pt x="262" y="596"/>
                  </a:lnTo>
                  <a:lnTo>
                    <a:pt x="274"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50" y="378"/>
                  </a:lnTo>
                  <a:lnTo>
                    <a:pt x="244" y="373"/>
                  </a:lnTo>
                  <a:lnTo>
                    <a:pt x="235" y="368"/>
                  </a:lnTo>
                  <a:lnTo>
                    <a:pt x="225" y="359"/>
                  </a:lnTo>
                  <a:lnTo>
                    <a:pt x="215" y="349"/>
                  </a:lnTo>
                  <a:lnTo>
                    <a:pt x="205" y="335"/>
                  </a:lnTo>
                  <a:lnTo>
                    <a:pt x="197" y="319"/>
                  </a:lnTo>
                  <a:lnTo>
                    <a:pt x="193" y="302"/>
                  </a:lnTo>
                  <a:lnTo>
                    <a:pt x="193" y="284"/>
                  </a:lnTo>
                  <a:lnTo>
                    <a:pt x="195" y="269"/>
                  </a:lnTo>
                  <a:lnTo>
                    <a:pt x="199" y="259"/>
                  </a:lnTo>
                  <a:lnTo>
                    <a:pt x="204" y="251"/>
                  </a:lnTo>
                  <a:lnTo>
                    <a:pt x="207" y="247"/>
                  </a:lnTo>
                  <a:lnTo>
                    <a:pt x="208" y="245"/>
                  </a:lnTo>
                  <a:lnTo>
                    <a:pt x="208" y="196"/>
                  </a:lnTo>
                  <a:lnTo>
                    <a:pt x="211"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78" name="Shape 10278"/>
            <p:cNvSpPr/>
            <p:nvPr/>
          </p:nvSpPr>
          <p:spPr>
            <a:xfrm>
              <a:off x="2487613"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4" y="133"/>
                  </a:lnTo>
                  <a:lnTo>
                    <a:pt x="622" y="163"/>
                  </a:lnTo>
                  <a:lnTo>
                    <a:pt x="625" y="196"/>
                  </a:lnTo>
                  <a:lnTo>
                    <a:pt x="625" y="245"/>
                  </a:lnTo>
                  <a:lnTo>
                    <a:pt x="626" y="247"/>
                  </a:lnTo>
                  <a:lnTo>
                    <a:pt x="629" y="251"/>
                  </a:lnTo>
                  <a:lnTo>
                    <a:pt x="634" y="259"/>
                  </a:lnTo>
                  <a:lnTo>
                    <a:pt x="639" y="269"/>
                  </a:lnTo>
                  <a:lnTo>
                    <a:pt x="641" y="284"/>
                  </a:lnTo>
                  <a:lnTo>
                    <a:pt x="641" y="302"/>
                  </a:lnTo>
                  <a:lnTo>
                    <a:pt x="637" y="319"/>
                  </a:lnTo>
                  <a:lnTo>
                    <a:pt x="629" y="335"/>
                  </a:lnTo>
                  <a:lnTo>
                    <a:pt x="619" y="349"/>
                  </a:lnTo>
                  <a:lnTo>
                    <a:pt x="608" y="359"/>
                  </a:lnTo>
                  <a:lnTo>
                    <a:pt x="599" y="368"/>
                  </a:lnTo>
                  <a:lnTo>
                    <a:pt x="589" y="373"/>
                  </a:lnTo>
                  <a:lnTo>
                    <a:pt x="584" y="378"/>
                  </a:lnTo>
                  <a:lnTo>
                    <a:pt x="581" y="379"/>
                  </a:lnTo>
                  <a:lnTo>
                    <a:pt x="581" y="382"/>
                  </a:lnTo>
                  <a:lnTo>
                    <a:pt x="579" y="391"/>
                  </a:lnTo>
                  <a:lnTo>
                    <a:pt x="575" y="405"/>
                  </a:lnTo>
                  <a:lnTo>
                    <a:pt x="570" y="420"/>
                  </a:lnTo>
                  <a:lnTo>
                    <a:pt x="562" y="439"/>
                  </a:lnTo>
                  <a:lnTo>
                    <a:pt x="553" y="457"/>
                  </a:lnTo>
                  <a:lnTo>
                    <a:pt x="541" y="474"/>
                  </a:lnTo>
                  <a:lnTo>
                    <a:pt x="528" y="489"/>
                  </a:lnTo>
                  <a:lnTo>
                    <a:pt x="526" y="514"/>
                  </a:lnTo>
                  <a:lnTo>
                    <a:pt x="527" y="534"/>
                  </a:lnTo>
                  <a:lnTo>
                    <a:pt x="531" y="551"/>
                  </a:lnTo>
                  <a:lnTo>
                    <a:pt x="538" y="566"/>
                  </a:lnTo>
                  <a:lnTo>
                    <a:pt x="548" y="578"/>
                  </a:lnTo>
                  <a:lnTo>
                    <a:pt x="559" y="588"/>
                  </a:lnTo>
                  <a:lnTo>
                    <a:pt x="572" y="596"/>
                  </a:lnTo>
                  <a:lnTo>
                    <a:pt x="585" y="603"/>
                  </a:lnTo>
                  <a:lnTo>
                    <a:pt x="601" y="609"/>
                  </a:lnTo>
                  <a:lnTo>
                    <a:pt x="617" y="614"/>
                  </a:lnTo>
                  <a:lnTo>
                    <a:pt x="631" y="619"/>
                  </a:lnTo>
                  <a:lnTo>
                    <a:pt x="647" y="623"/>
                  </a:lnTo>
                  <a:lnTo>
                    <a:pt x="670" y="630"/>
                  </a:lnTo>
                  <a:lnTo>
                    <a:pt x="691" y="637"/>
                  </a:lnTo>
                  <a:lnTo>
                    <a:pt x="712" y="643"/>
                  </a:lnTo>
                  <a:lnTo>
                    <a:pt x="733" y="649"/>
                  </a:lnTo>
                  <a:lnTo>
                    <a:pt x="752" y="656"/>
                  </a:lnTo>
                  <a:lnTo>
                    <a:pt x="768" y="665"/>
                  </a:lnTo>
                  <a:lnTo>
                    <a:pt x="784" y="675"/>
                  </a:lnTo>
                  <a:lnTo>
                    <a:pt x="799" y="687"/>
                  </a:lnTo>
                  <a:lnTo>
                    <a:pt x="810" y="701"/>
                  </a:lnTo>
                  <a:lnTo>
                    <a:pt x="820" y="718"/>
                  </a:lnTo>
                  <a:lnTo>
                    <a:pt x="827" y="739"/>
                  </a:lnTo>
                  <a:lnTo>
                    <a:pt x="831" y="762"/>
                  </a:lnTo>
                  <a:lnTo>
                    <a:pt x="833" y="789"/>
                  </a:lnTo>
                  <a:lnTo>
                    <a:pt x="829" y="798"/>
                  </a:lnTo>
                  <a:lnTo>
                    <a:pt x="818" y="805"/>
                  </a:lnTo>
                  <a:lnTo>
                    <a:pt x="798" y="812"/>
                  </a:lnTo>
                  <a:lnTo>
                    <a:pt x="772" y="820"/>
                  </a:lnTo>
                  <a:lnTo>
                    <a:pt x="737" y="826"/>
                  </a:lnTo>
                  <a:lnTo>
                    <a:pt x="697" y="831"/>
                  </a:lnTo>
                  <a:lnTo>
                    <a:pt x="650" y="836"/>
                  </a:lnTo>
                  <a:lnTo>
                    <a:pt x="598" y="840"/>
                  </a:lnTo>
                  <a:lnTo>
                    <a:pt x="539" y="844"/>
                  </a:lnTo>
                  <a:lnTo>
                    <a:pt x="475" y="845"/>
                  </a:lnTo>
                  <a:lnTo>
                    <a:pt x="446" y="665"/>
                  </a:lnTo>
                  <a:lnTo>
                    <a:pt x="461" y="642"/>
                  </a:lnTo>
                  <a:lnTo>
                    <a:pt x="462" y="640"/>
                  </a:lnTo>
                  <a:lnTo>
                    <a:pt x="462" y="637"/>
                  </a:lnTo>
                  <a:lnTo>
                    <a:pt x="462" y="635"/>
                  </a:lnTo>
                  <a:lnTo>
                    <a:pt x="460" y="631"/>
                  </a:lnTo>
                  <a:lnTo>
                    <a:pt x="423" y="592"/>
                  </a:lnTo>
                  <a:lnTo>
                    <a:pt x="420" y="590"/>
                  </a:lnTo>
                  <a:lnTo>
                    <a:pt x="417" y="589"/>
                  </a:lnTo>
                  <a:lnTo>
                    <a:pt x="414" y="590"/>
                  </a:lnTo>
                  <a:lnTo>
                    <a:pt x="410" y="592"/>
                  </a:lnTo>
                  <a:lnTo>
                    <a:pt x="374" y="631"/>
                  </a:lnTo>
                  <a:lnTo>
                    <a:pt x="372" y="635"/>
                  </a:lnTo>
                  <a:lnTo>
                    <a:pt x="372" y="637"/>
                  </a:lnTo>
                  <a:lnTo>
                    <a:pt x="372" y="640"/>
                  </a:lnTo>
                  <a:lnTo>
                    <a:pt x="373" y="642"/>
                  </a:lnTo>
                  <a:lnTo>
                    <a:pt x="387" y="665"/>
                  </a:lnTo>
                  <a:lnTo>
                    <a:pt x="358" y="845"/>
                  </a:lnTo>
                  <a:lnTo>
                    <a:pt x="294" y="844"/>
                  </a:lnTo>
                  <a:lnTo>
                    <a:pt x="236" y="840"/>
                  </a:lnTo>
                  <a:lnTo>
                    <a:pt x="183" y="836"/>
                  </a:lnTo>
                  <a:lnTo>
                    <a:pt x="136" y="831"/>
                  </a:lnTo>
                  <a:lnTo>
                    <a:pt x="95" y="826"/>
                  </a:lnTo>
                  <a:lnTo>
                    <a:pt x="62" y="820"/>
                  </a:lnTo>
                  <a:lnTo>
                    <a:pt x="36" y="812"/>
                  </a:lnTo>
                  <a:lnTo>
                    <a:pt x="16" y="805"/>
                  </a:lnTo>
                  <a:lnTo>
                    <a:pt x="4" y="798"/>
                  </a:lnTo>
                  <a:lnTo>
                    <a:pt x="0" y="789"/>
                  </a:lnTo>
                  <a:lnTo>
                    <a:pt x="2" y="762"/>
                  </a:lnTo>
                  <a:lnTo>
                    <a:pt x="6" y="739"/>
                  </a:lnTo>
                  <a:lnTo>
                    <a:pt x="14" y="718"/>
                  </a:lnTo>
                  <a:lnTo>
                    <a:pt x="23" y="701"/>
                  </a:lnTo>
                  <a:lnTo>
                    <a:pt x="36" y="687"/>
                  </a:lnTo>
                  <a:lnTo>
                    <a:pt x="49" y="675"/>
                  </a:lnTo>
                  <a:lnTo>
                    <a:pt x="65" y="665"/>
                  </a:lnTo>
                  <a:lnTo>
                    <a:pt x="83" y="656"/>
                  </a:lnTo>
                  <a:lnTo>
                    <a:pt x="102" y="649"/>
                  </a:lnTo>
                  <a:lnTo>
                    <a:pt x="121" y="643"/>
                  </a:lnTo>
                  <a:lnTo>
                    <a:pt x="142" y="637"/>
                  </a:lnTo>
                  <a:lnTo>
                    <a:pt x="164" y="630"/>
                  </a:lnTo>
                  <a:lnTo>
                    <a:pt x="186" y="623"/>
                  </a:lnTo>
                  <a:lnTo>
                    <a:pt x="202" y="619"/>
                  </a:lnTo>
                  <a:lnTo>
                    <a:pt x="218" y="614"/>
                  </a:lnTo>
                  <a:lnTo>
                    <a:pt x="233" y="609"/>
                  </a:lnTo>
                  <a:lnTo>
                    <a:pt x="248" y="603"/>
                  </a:lnTo>
                  <a:lnTo>
                    <a:pt x="262" y="596"/>
                  </a:lnTo>
                  <a:lnTo>
                    <a:pt x="275"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49" y="378"/>
                  </a:lnTo>
                  <a:lnTo>
                    <a:pt x="244" y="373"/>
                  </a:lnTo>
                  <a:lnTo>
                    <a:pt x="235" y="368"/>
                  </a:lnTo>
                  <a:lnTo>
                    <a:pt x="225" y="359"/>
                  </a:lnTo>
                  <a:lnTo>
                    <a:pt x="215" y="349"/>
                  </a:lnTo>
                  <a:lnTo>
                    <a:pt x="205" y="335"/>
                  </a:lnTo>
                  <a:lnTo>
                    <a:pt x="198" y="319"/>
                  </a:lnTo>
                  <a:lnTo>
                    <a:pt x="194" y="302"/>
                  </a:lnTo>
                  <a:lnTo>
                    <a:pt x="193" y="284"/>
                  </a:lnTo>
                  <a:lnTo>
                    <a:pt x="196" y="269"/>
                  </a:lnTo>
                  <a:lnTo>
                    <a:pt x="199" y="259"/>
                  </a:lnTo>
                  <a:lnTo>
                    <a:pt x="204" y="251"/>
                  </a:lnTo>
                  <a:lnTo>
                    <a:pt x="207" y="247"/>
                  </a:lnTo>
                  <a:lnTo>
                    <a:pt x="209" y="245"/>
                  </a:lnTo>
                  <a:lnTo>
                    <a:pt x="209" y="196"/>
                  </a:lnTo>
                  <a:lnTo>
                    <a:pt x="212"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79" name="Shape 10279"/>
            <p:cNvSpPr/>
            <p:nvPr/>
          </p:nvSpPr>
          <p:spPr>
            <a:xfrm>
              <a:off x="2174875" y="3992563"/>
              <a:ext cx="384175" cy="131763"/>
            </a:xfrm>
            <a:custGeom>
              <a:avLst/>
              <a:gdLst/>
              <a:ahLst/>
              <a:cxnLst/>
              <a:rect l="0" t="0" r="0" b="0"/>
              <a:pathLst>
                <a:path w="2664" h="910" extrusionOk="0">
                  <a:moveTo>
                    <a:pt x="1332" y="0"/>
                  </a:moveTo>
                  <a:lnTo>
                    <a:pt x="1354" y="4"/>
                  </a:lnTo>
                  <a:lnTo>
                    <a:pt x="1374" y="12"/>
                  </a:lnTo>
                  <a:lnTo>
                    <a:pt x="1390" y="24"/>
                  </a:lnTo>
                  <a:lnTo>
                    <a:pt x="1404" y="41"/>
                  </a:lnTo>
                  <a:lnTo>
                    <a:pt x="1412" y="61"/>
                  </a:lnTo>
                  <a:lnTo>
                    <a:pt x="1414" y="83"/>
                  </a:lnTo>
                  <a:lnTo>
                    <a:pt x="1414" y="331"/>
                  </a:lnTo>
                  <a:lnTo>
                    <a:pt x="2581" y="331"/>
                  </a:lnTo>
                  <a:lnTo>
                    <a:pt x="2603" y="334"/>
                  </a:lnTo>
                  <a:lnTo>
                    <a:pt x="2623" y="343"/>
                  </a:lnTo>
                  <a:lnTo>
                    <a:pt x="2639" y="355"/>
                  </a:lnTo>
                  <a:lnTo>
                    <a:pt x="2653" y="373"/>
                  </a:lnTo>
                  <a:lnTo>
                    <a:pt x="2661" y="393"/>
                  </a:lnTo>
                  <a:lnTo>
                    <a:pt x="2664" y="414"/>
                  </a:lnTo>
                  <a:lnTo>
                    <a:pt x="2664" y="827"/>
                  </a:lnTo>
                  <a:lnTo>
                    <a:pt x="2661" y="850"/>
                  </a:lnTo>
                  <a:lnTo>
                    <a:pt x="2653" y="870"/>
                  </a:lnTo>
                  <a:lnTo>
                    <a:pt x="2639" y="887"/>
                  </a:lnTo>
                  <a:lnTo>
                    <a:pt x="2623" y="899"/>
                  </a:lnTo>
                  <a:lnTo>
                    <a:pt x="2603" y="907"/>
                  </a:lnTo>
                  <a:lnTo>
                    <a:pt x="2581" y="910"/>
                  </a:lnTo>
                  <a:lnTo>
                    <a:pt x="2559" y="907"/>
                  </a:lnTo>
                  <a:lnTo>
                    <a:pt x="2539" y="899"/>
                  </a:lnTo>
                  <a:lnTo>
                    <a:pt x="2522" y="887"/>
                  </a:lnTo>
                  <a:lnTo>
                    <a:pt x="2508" y="870"/>
                  </a:lnTo>
                  <a:lnTo>
                    <a:pt x="2501" y="850"/>
                  </a:lnTo>
                  <a:lnTo>
                    <a:pt x="2498" y="827"/>
                  </a:lnTo>
                  <a:lnTo>
                    <a:pt x="2498" y="497"/>
                  </a:lnTo>
                  <a:lnTo>
                    <a:pt x="1414" y="497"/>
                  </a:lnTo>
                  <a:lnTo>
                    <a:pt x="1414" y="827"/>
                  </a:lnTo>
                  <a:lnTo>
                    <a:pt x="1412" y="850"/>
                  </a:lnTo>
                  <a:lnTo>
                    <a:pt x="1404" y="870"/>
                  </a:lnTo>
                  <a:lnTo>
                    <a:pt x="1390" y="887"/>
                  </a:lnTo>
                  <a:lnTo>
                    <a:pt x="1374" y="899"/>
                  </a:lnTo>
                  <a:lnTo>
                    <a:pt x="1354" y="907"/>
                  </a:lnTo>
                  <a:lnTo>
                    <a:pt x="1332" y="910"/>
                  </a:lnTo>
                  <a:lnTo>
                    <a:pt x="1310" y="907"/>
                  </a:lnTo>
                  <a:lnTo>
                    <a:pt x="1290" y="899"/>
                  </a:lnTo>
                  <a:lnTo>
                    <a:pt x="1273" y="887"/>
                  </a:lnTo>
                  <a:lnTo>
                    <a:pt x="1259" y="870"/>
                  </a:lnTo>
                  <a:lnTo>
                    <a:pt x="1251" y="850"/>
                  </a:lnTo>
                  <a:lnTo>
                    <a:pt x="1248" y="827"/>
                  </a:lnTo>
                  <a:lnTo>
                    <a:pt x="1248" y="497"/>
                  </a:lnTo>
                  <a:lnTo>
                    <a:pt x="166" y="497"/>
                  </a:lnTo>
                  <a:lnTo>
                    <a:pt x="166" y="827"/>
                  </a:lnTo>
                  <a:lnTo>
                    <a:pt x="163" y="850"/>
                  </a:lnTo>
                  <a:lnTo>
                    <a:pt x="155" y="870"/>
                  </a:lnTo>
                  <a:lnTo>
                    <a:pt x="141" y="887"/>
                  </a:lnTo>
                  <a:lnTo>
                    <a:pt x="125" y="899"/>
                  </a:lnTo>
                  <a:lnTo>
                    <a:pt x="105" y="907"/>
                  </a:lnTo>
                  <a:lnTo>
                    <a:pt x="83" y="910"/>
                  </a:lnTo>
                  <a:lnTo>
                    <a:pt x="61" y="907"/>
                  </a:lnTo>
                  <a:lnTo>
                    <a:pt x="41" y="899"/>
                  </a:lnTo>
                  <a:lnTo>
                    <a:pt x="24" y="887"/>
                  </a:lnTo>
                  <a:lnTo>
                    <a:pt x="10" y="870"/>
                  </a:lnTo>
                  <a:lnTo>
                    <a:pt x="2" y="850"/>
                  </a:lnTo>
                  <a:lnTo>
                    <a:pt x="0" y="827"/>
                  </a:lnTo>
                  <a:lnTo>
                    <a:pt x="0" y="414"/>
                  </a:lnTo>
                  <a:lnTo>
                    <a:pt x="2" y="393"/>
                  </a:lnTo>
                  <a:lnTo>
                    <a:pt x="10" y="373"/>
                  </a:lnTo>
                  <a:lnTo>
                    <a:pt x="24" y="355"/>
                  </a:lnTo>
                  <a:lnTo>
                    <a:pt x="41" y="343"/>
                  </a:lnTo>
                  <a:lnTo>
                    <a:pt x="61" y="334"/>
                  </a:lnTo>
                  <a:lnTo>
                    <a:pt x="83" y="331"/>
                  </a:lnTo>
                  <a:lnTo>
                    <a:pt x="1248" y="331"/>
                  </a:lnTo>
                  <a:lnTo>
                    <a:pt x="1248" y="83"/>
                  </a:lnTo>
                  <a:lnTo>
                    <a:pt x="1251" y="61"/>
                  </a:lnTo>
                  <a:lnTo>
                    <a:pt x="1259" y="41"/>
                  </a:lnTo>
                  <a:lnTo>
                    <a:pt x="1273" y="24"/>
                  </a:lnTo>
                  <a:lnTo>
                    <a:pt x="1290" y="12"/>
                  </a:lnTo>
                  <a:lnTo>
                    <a:pt x="1310" y="4"/>
                  </a:lnTo>
                  <a:lnTo>
                    <a:pt x="1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80" name="Shape 10280"/>
          <p:cNvGrpSpPr/>
          <p:nvPr/>
        </p:nvGrpSpPr>
        <p:grpSpPr>
          <a:xfrm flipH="1">
            <a:off x="6374947" y="1239887"/>
            <a:ext cx="194366" cy="245815"/>
            <a:chOff x="11249025" y="3276601"/>
            <a:chExt cx="377825" cy="477837"/>
          </a:xfrm>
        </p:grpSpPr>
        <p:sp>
          <p:nvSpPr>
            <p:cNvPr id="10281" name="Shape 10281"/>
            <p:cNvSpPr/>
            <p:nvPr/>
          </p:nvSpPr>
          <p:spPr>
            <a:xfrm>
              <a:off x="11249025" y="3332163"/>
              <a:ext cx="377825" cy="422275"/>
            </a:xfrm>
            <a:custGeom>
              <a:avLst/>
              <a:gdLst/>
              <a:ahLst/>
              <a:cxnLst/>
              <a:rect l="0" t="0" r="0" b="0"/>
              <a:pathLst>
                <a:path w="2616" h="2924" extrusionOk="0">
                  <a:moveTo>
                    <a:pt x="154" y="0"/>
                  </a:moveTo>
                  <a:lnTo>
                    <a:pt x="770" y="0"/>
                  </a:lnTo>
                  <a:lnTo>
                    <a:pt x="770" y="308"/>
                  </a:lnTo>
                  <a:lnTo>
                    <a:pt x="308" y="308"/>
                  </a:lnTo>
                  <a:lnTo>
                    <a:pt x="308" y="2616"/>
                  </a:lnTo>
                  <a:lnTo>
                    <a:pt x="2309" y="2616"/>
                  </a:lnTo>
                  <a:lnTo>
                    <a:pt x="2309" y="308"/>
                  </a:lnTo>
                  <a:lnTo>
                    <a:pt x="1847" y="308"/>
                  </a:lnTo>
                  <a:lnTo>
                    <a:pt x="1847" y="0"/>
                  </a:lnTo>
                  <a:lnTo>
                    <a:pt x="2462" y="0"/>
                  </a:lnTo>
                  <a:lnTo>
                    <a:pt x="2493" y="3"/>
                  </a:lnTo>
                  <a:lnTo>
                    <a:pt x="2522" y="12"/>
                  </a:lnTo>
                  <a:lnTo>
                    <a:pt x="2548" y="26"/>
                  </a:lnTo>
                  <a:lnTo>
                    <a:pt x="2571" y="45"/>
                  </a:lnTo>
                  <a:lnTo>
                    <a:pt x="2590" y="68"/>
                  </a:lnTo>
                  <a:lnTo>
                    <a:pt x="2605" y="94"/>
                  </a:lnTo>
                  <a:lnTo>
                    <a:pt x="2613" y="123"/>
                  </a:lnTo>
                  <a:lnTo>
                    <a:pt x="2616" y="154"/>
                  </a:lnTo>
                  <a:lnTo>
                    <a:pt x="2616" y="2770"/>
                  </a:lnTo>
                  <a:lnTo>
                    <a:pt x="2613" y="2801"/>
                  </a:lnTo>
                  <a:lnTo>
                    <a:pt x="2605" y="2830"/>
                  </a:lnTo>
                  <a:lnTo>
                    <a:pt x="2590" y="2856"/>
                  </a:lnTo>
                  <a:lnTo>
                    <a:pt x="2571" y="2879"/>
                  </a:lnTo>
                  <a:lnTo>
                    <a:pt x="2548" y="2898"/>
                  </a:lnTo>
                  <a:lnTo>
                    <a:pt x="2522" y="2912"/>
                  </a:lnTo>
                  <a:lnTo>
                    <a:pt x="2493" y="2920"/>
                  </a:lnTo>
                  <a:lnTo>
                    <a:pt x="2462" y="2924"/>
                  </a:lnTo>
                  <a:lnTo>
                    <a:pt x="154" y="2924"/>
                  </a:lnTo>
                  <a:lnTo>
                    <a:pt x="123" y="2920"/>
                  </a:lnTo>
                  <a:lnTo>
                    <a:pt x="94" y="2912"/>
                  </a:lnTo>
                  <a:lnTo>
                    <a:pt x="68" y="2898"/>
                  </a:lnTo>
                  <a:lnTo>
                    <a:pt x="45" y="2879"/>
                  </a:lnTo>
                  <a:lnTo>
                    <a:pt x="26" y="2856"/>
                  </a:lnTo>
                  <a:lnTo>
                    <a:pt x="11" y="2830"/>
                  </a:lnTo>
                  <a:lnTo>
                    <a:pt x="3" y="2801"/>
                  </a:lnTo>
                  <a:lnTo>
                    <a:pt x="0" y="2770"/>
                  </a:lnTo>
                  <a:lnTo>
                    <a:pt x="0" y="154"/>
                  </a:lnTo>
                  <a:lnTo>
                    <a:pt x="3" y="123"/>
                  </a:lnTo>
                  <a:lnTo>
                    <a:pt x="11" y="94"/>
                  </a:lnTo>
                  <a:lnTo>
                    <a:pt x="26" y="68"/>
                  </a:lnTo>
                  <a:lnTo>
                    <a:pt x="45" y="45"/>
                  </a:lnTo>
                  <a:lnTo>
                    <a:pt x="68" y="26"/>
                  </a:lnTo>
                  <a:lnTo>
                    <a:pt x="94" y="12"/>
                  </a:lnTo>
                  <a:lnTo>
                    <a:pt x="123" y="3"/>
                  </a:lnTo>
                  <a:lnTo>
                    <a:pt x="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2" name="Shape 10282"/>
            <p:cNvSpPr/>
            <p:nvPr/>
          </p:nvSpPr>
          <p:spPr>
            <a:xfrm>
              <a:off x="11382375" y="3276601"/>
              <a:ext cx="111125" cy="155575"/>
            </a:xfrm>
            <a:custGeom>
              <a:avLst/>
              <a:gdLst/>
              <a:ahLst/>
              <a:cxnLst/>
              <a:rect l="0" t="0" r="0" b="0"/>
              <a:pathLst>
                <a:path w="769" h="1078" extrusionOk="0">
                  <a:moveTo>
                    <a:pt x="154" y="154"/>
                  </a:moveTo>
                  <a:lnTo>
                    <a:pt x="154" y="877"/>
                  </a:lnTo>
                  <a:lnTo>
                    <a:pt x="173" y="885"/>
                  </a:lnTo>
                  <a:lnTo>
                    <a:pt x="198" y="895"/>
                  </a:lnTo>
                  <a:lnTo>
                    <a:pt x="229" y="903"/>
                  </a:lnTo>
                  <a:lnTo>
                    <a:pt x="262" y="911"/>
                  </a:lnTo>
                  <a:lnTo>
                    <a:pt x="299" y="918"/>
                  </a:lnTo>
                  <a:lnTo>
                    <a:pt x="340" y="922"/>
                  </a:lnTo>
                  <a:lnTo>
                    <a:pt x="385" y="924"/>
                  </a:lnTo>
                  <a:lnTo>
                    <a:pt x="429" y="922"/>
                  </a:lnTo>
                  <a:lnTo>
                    <a:pt x="470" y="918"/>
                  </a:lnTo>
                  <a:lnTo>
                    <a:pt x="507" y="911"/>
                  </a:lnTo>
                  <a:lnTo>
                    <a:pt x="541" y="903"/>
                  </a:lnTo>
                  <a:lnTo>
                    <a:pt x="570" y="895"/>
                  </a:lnTo>
                  <a:lnTo>
                    <a:pt x="595" y="885"/>
                  </a:lnTo>
                  <a:lnTo>
                    <a:pt x="615" y="877"/>
                  </a:lnTo>
                  <a:lnTo>
                    <a:pt x="615" y="154"/>
                  </a:lnTo>
                  <a:lnTo>
                    <a:pt x="154" y="154"/>
                  </a:lnTo>
                  <a:close/>
                  <a:moveTo>
                    <a:pt x="77" y="0"/>
                  </a:moveTo>
                  <a:lnTo>
                    <a:pt x="692" y="0"/>
                  </a:lnTo>
                  <a:lnTo>
                    <a:pt x="712" y="2"/>
                  </a:lnTo>
                  <a:lnTo>
                    <a:pt x="731" y="11"/>
                  </a:lnTo>
                  <a:lnTo>
                    <a:pt x="747" y="22"/>
                  </a:lnTo>
                  <a:lnTo>
                    <a:pt x="759" y="38"/>
                  </a:lnTo>
                  <a:lnTo>
                    <a:pt x="766" y="57"/>
                  </a:lnTo>
                  <a:lnTo>
                    <a:pt x="769" y="77"/>
                  </a:lnTo>
                  <a:lnTo>
                    <a:pt x="769" y="924"/>
                  </a:lnTo>
                  <a:lnTo>
                    <a:pt x="766" y="943"/>
                  </a:lnTo>
                  <a:lnTo>
                    <a:pt x="760" y="960"/>
                  </a:lnTo>
                  <a:lnTo>
                    <a:pt x="750" y="975"/>
                  </a:lnTo>
                  <a:lnTo>
                    <a:pt x="735" y="987"/>
                  </a:lnTo>
                  <a:lnTo>
                    <a:pt x="731" y="989"/>
                  </a:lnTo>
                  <a:lnTo>
                    <a:pt x="724" y="995"/>
                  </a:lnTo>
                  <a:lnTo>
                    <a:pt x="711" y="1001"/>
                  </a:lnTo>
                  <a:lnTo>
                    <a:pt x="695" y="1009"/>
                  </a:lnTo>
                  <a:lnTo>
                    <a:pt x="675" y="1019"/>
                  </a:lnTo>
                  <a:lnTo>
                    <a:pt x="651" y="1029"/>
                  </a:lnTo>
                  <a:lnTo>
                    <a:pt x="623" y="1039"/>
                  </a:lnTo>
                  <a:lnTo>
                    <a:pt x="592" y="1049"/>
                  </a:lnTo>
                  <a:lnTo>
                    <a:pt x="556" y="1058"/>
                  </a:lnTo>
                  <a:lnTo>
                    <a:pt x="519" y="1065"/>
                  </a:lnTo>
                  <a:lnTo>
                    <a:pt x="477" y="1072"/>
                  </a:lnTo>
                  <a:lnTo>
                    <a:pt x="432" y="1076"/>
                  </a:lnTo>
                  <a:lnTo>
                    <a:pt x="385" y="1078"/>
                  </a:lnTo>
                  <a:lnTo>
                    <a:pt x="337" y="1076"/>
                  </a:lnTo>
                  <a:lnTo>
                    <a:pt x="292" y="1072"/>
                  </a:lnTo>
                  <a:lnTo>
                    <a:pt x="250" y="1065"/>
                  </a:lnTo>
                  <a:lnTo>
                    <a:pt x="212" y="1058"/>
                  </a:lnTo>
                  <a:lnTo>
                    <a:pt x="177" y="1049"/>
                  </a:lnTo>
                  <a:lnTo>
                    <a:pt x="145" y="1039"/>
                  </a:lnTo>
                  <a:lnTo>
                    <a:pt x="117" y="1029"/>
                  </a:lnTo>
                  <a:lnTo>
                    <a:pt x="93" y="1019"/>
                  </a:lnTo>
                  <a:lnTo>
                    <a:pt x="74" y="1009"/>
                  </a:lnTo>
                  <a:lnTo>
                    <a:pt x="57" y="1001"/>
                  </a:lnTo>
                  <a:lnTo>
                    <a:pt x="45" y="995"/>
                  </a:lnTo>
                  <a:lnTo>
                    <a:pt x="37" y="989"/>
                  </a:lnTo>
                  <a:lnTo>
                    <a:pt x="34" y="987"/>
                  </a:lnTo>
                  <a:lnTo>
                    <a:pt x="19" y="975"/>
                  </a:lnTo>
                  <a:lnTo>
                    <a:pt x="8" y="960"/>
                  </a:lnTo>
                  <a:lnTo>
                    <a:pt x="2" y="943"/>
                  </a:lnTo>
                  <a:lnTo>
                    <a:pt x="0" y="924"/>
                  </a:lnTo>
                  <a:lnTo>
                    <a:pt x="0" y="77"/>
                  </a:lnTo>
                  <a:lnTo>
                    <a:pt x="2" y="57"/>
                  </a:lnTo>
                  <a:lnTo>
                    <a:pt x="10" y="38"/>
                  </a:lnTo>
                  <a:lnTo>
                    <a:pt x="22" y="22"/>
                  </a:lnTo>
                  <a:lnTo>
                    <a:pt x="37" y="11"/>
                  </a:lnTo>
                  <a:lnTo>
                    <a:pt x="56" y="2"/>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3" name="Shape 10283"/>
            <p:cNvSpPr/>
            <p:nvPr/>
          </p:nvSpPr>
          <p:spPr>
            <a:xfrm>
              <a:off x="11333163" y="3478213"/>
              <a:ext cx="209550" cy="212725"/>
            </a:xfrm>
            <a:custGeom>
              <a:avLst/>
              <a:gdLst/>
              <a:ahLst/>
              <a:cxnLst/>
              <a:rect l="0" t="0" r="0" b="0"/>
              <a:pathLst>
                <a:path w="1444" h="1476" extrusionOk="0">
                  <a:moveTo>
                    <a:pt x="722" y="0"/>
                  </a:moveTo>
                  <a:lnTo>
                    <a:pt x="767" y="2"/>
                  </a:lnTo>
                  <a:lnTo>
                    <a:pt x="810" y="10"/>
                  </a:lnTo>
                  <a:lnTo>
                    <a:pt x="852" y="23"/>
                  </a:lnTo>
                  <a:lnTo>
                    <a:pt x="891" y="40"/>
                  </a:lnTo>
                  <a:lnTo>
                    <a:pt x="927" y="60"/>
                  </a:lnTo>
                  <a:lnTo>
                    <a:pt x="961" y="85"/>
                  </a:lnTo>
                  <a:lnTo>
                    <a:pt x="991" y="113"/>
                  </a:lnTo>
                  <a:lnTo>
                    <a:pt x="1017" y="145"/>
                  </a:lnTo>
                  <a:lnTo>
                    <a:pt x="1040" y="180"/>
                  </a:lnTo>
                  <a:lnTo>
                    <a:pt x="1059" y="216"/>
                  </a:lnTo>
                  <a:lnTo>
                    <a:pt x="1071" y="256"/>
                  </a:lnTo>
                  <a:lnTo>
                    <a:pt x="1079" y="297"/>
                  </a:lnTo>
                  <a:lnTo>
                    <a:pt x="1082" y="341"/>
                  </a:lnTo>
                  <a:lnTo>
                    <a:pt x="1082" y="427"/>
                  </a:lnTo>
                  <a:lnTo>
                    <a:pt x="1085" y="429"/>
                  </a:lnTo>
                  <a:lnTo>
                    <a:pt x="1088" y="434"/>
                  </a:lnTo>
                  <a:lnTo>
                    <a:pt x="1094" y="441"/>
                  </a:lnTo>
                  <a:lnTo>
                    <a:pt x="1099" y="451"/>
                  </a:lnTo>
                  <a:lnTo>
                    <a:pt x="1105" y="465"/>
                  </a:lnTo>
                  <a:lnTo>
                    <a:pt x="1110" y="483"/>
                  </a:lnTo>
                  <a:lnTo>
                    <a:pt x="1112" y="502"/>
                  </a:lnTo>
                  <a:lnTo>
                    <a:pt x="1111" y="526"/>
                  </a:lnTo>
                  <a:lnTo>
                    <a:pt x="1104" y="551"/>
                  </a:lnTo>
                  <a:lnTo>
                    <a:pt x="1096" y="574"/>
                  </a:lnTo>
                  <a:lnTo>
                    <a:pt x="1084" y="595"/>
                  </a:lnTo>
                  <a:lnTo>
                    <a:pt x="1070" y="612"/>
                  </a:lnTo>
                  <a:lnTo>
                    <a:pt x="1055" y="627"/>
                  </a:lnTo>
                  <a:lnTo>
                    <a:pt x="1041" y="640"/>
                  </a:lnTo>
                  <a:lnTo>
                    <a:pt x="1027" y="649"/>
                  </a:lnTo>
                  <a:lnTo>
                    <a:pt x="1017" y="655"/>
                  </a:lnTo>
                  <a:lnTo>
                    <a:pt x="1011" y="659"/>
                  </a:lnTo>
                  <a:lnTo>
                    <a:pt x="1008" y="661"/>
                  </a:lnTo>
                  <a:lnTo>
                    <a:pt x="1007" y="665"/>
                  </a:lnTo>
                  <a:lnTo>
                    <a:pt x="1005" y="673"/>
                  </a:lnTo>
                  <a:lnTo>
                    <a:pt x="1002" y="686"/>
                  </a:lnTo>
                  <a:lnTo>
                    <a:pt x="997" y="703"/>
                  </a:lnTo>
                  <a:lnTo>
                    <a:pt x="991" y="723"/>
                  </a:lnTo>
                  <a:lnTo>
                    <a:pt x="983" y="746"/>
                  </a:lnTo>
                  <a:lnTo>
                    <a:pt x="973" y="769"/>
                  </a:lnTo>
                  <a:lnTo>
                    <a:pt x="962" y="791"/>
                  </a:lnTo>
                  <a:lnTo>
                    <a:pt x="948" y="814"/>
                  </a:lnTo>
                  <a:lnTo>
                    <a:pt x="933" y="835"/>
                  </a:lnTo>
                  <a:lnTo>
                    <a:pt x="915" y="854"/>
                  </a:lnTo>
                  <a:lnTo>
                    <a:pt x="911" y="886"/>
                  </a:lnTo>
                  <a:lnTo>
                    <a:pt x="911" y="915"/>
                  </a:lnTo>
                  <a:lnTo>
                    <a:pt x="914" y="940"/>
                  </a:lnTo>
                  <a:lnTo>
                    <a:pt x="920" y="962"/>
                  </a:lnTo>
                  <a:lnTo>
                    <a:pt x="930" y="982"/>
                  </a:lnTo>
                  <a:lnTo>
                    <a:pt x="940" y="998"/>
                  </a:lnTo>
                  <a:lnTo>
                    <a:pt x="953" y="1013"/>
                  </a:lnTo>
                  <a:lnTo>
                    <a:pt x="968" y="1027"/>
                  </a:lnTo>
                  <a:lnTo>
                    <a:pt x="985" y="1037"/>
                  </a:lnTo>
                  <a:lnTo>
                    <a:pt x="1002" y="1047"/>
                  </a:lnTo>
                  <a:lnTo>
                    <a:pt x="1021" y="1056"/>
                  </a:lnTo>
                  <a:lnTo>
                    <a:pt x="1041" y="1063"/>
                  </a:lnTo>
                  <a:lnTo>
                    <a:pt x="1061" y="1069"/>
                  </a:lnTo>
                  <a:lnTo>
                    <a:pt x="1081" y="1075"/>
                  </a:lnTo>
                  <a:lnTo>
                    <a:pt x="1101" y="1082"/>
                  </a:lnTo>
                  <a:lnTo>
                    <a:pt x="1121" y="1089"/>
                  </a:lnTo>
                  <a:lnTo>
                    <a:pt x="1151" y="1098"/>
                  </a:lnTo>
                  <a:lnTo>
                    <a:pt x="1180" y="1107"/>
                  </a:lnTo>
                  <a:lnTo>
                    <a:pt x="1209" y="1115"/>
                  </a:lnTo>
                  <a:lnTo>
                    <a:pt x="1237" y="1123"/>
                  </a:lnTo>
                  <a:lnTo>
                    <a:pt x="1263" y="1133"/>
                  </a:lnTo>
                  <a:lnTo>
                    <a:pt x="1289" y="1142"/>
                  </a:lnTo>
                  <a:lnTo>
                    <a:pt x="1313" y="1152"/>
                  </a:lnTo>
                  <a:lnTo>
                    <a:pt x="1336" y="1164"/>
                  </a:lnTo>
                  <a:lnTo>
                    <a:pt x="1357" y="1177"/>
                  </a:lnTo>
                  <a:lnTo>
                    <a:pt x="1376" y="1192"/>
                  </a:lnTo>
                  <a:lnTo>
                    <a:pt x="1393" y="1210"/>
                  </a:lnTo>
                  <a:lnTo>
                    <a:pt x="1408" y="1229"/>
                  </a:lnTo>
                  <a:lnTo>
                    <a:pt x="1421" y="1252"/>
                  </a:lnTo>
                  <a:lnTo>
                    <a:pt x="1431" y="1278"/>
                  </a:lnTo>
                  <a:lnTo>
                    <a:pt x="1438" y="1308"/>
                  </a:lnTo>
                  <a:lnTo>
                    <a:pt x="1443" y="1342"/>
                  </a:lnTo>
                  <a:lnTo>
                    <a:pt x="1444" y="1379"/>
                  </a:lnTo>
                  <a:lnTo>
                    <a:pt x="1441" y="1388"/>
                  </a:lnTo>
                  <a:lnTo>
                    <a:pt x="1431" y="1399"/>
                  </a:lnTo>
                  <a:lnTo>
                    <a:pt x="1413" y="1408"/>
                  </a:lnTo>
                  <a:lnTo>
                    <a:pt x="1389" y="1418"/>
                  </a:lnTo>
                  <a:lnTo>
                    <a:pt x="1358" y="1426"/>
                  </a:lnTo>
                  <a:lnTo>
                    <a:pt x="1322" y="1434"/>
                  </a:lnTo>
                  <a:lnTo>
                    <a:pt x="1279" y="1443"/>
                  </a:lnTo>
                  <a:lnTo>
                    <a:pt x="1230" y="1450"/>
                  </a:lnTo>
                  <a:lnTo>
                    <a:pt x="1176" y="1456"/>
                  </a:lnTo>
                  <a:lnTo>
                    <a:pt x="1116" y="1462"/>
                  </a:lnTo>
                  <a:lnTo>
                    <a:pt x="1050" y="1466"/>
                  </a:lnTo>
                  <a:lnTo>
                    <a:pt x="979" y="1471"/>
                  </a:lnTo>
                  <a:lnTo>
                    <a:pt x="904" y="1474"/>
                  </a:lnTo>
                  <a:lnTo>
                    <a:pt x="822" y="1476"/>
                  </a:lnTo>
                  <a:lnTo>
                    <a:pt x="774" y="1160"/>
                  </a:lnTo>
                  <a:lnTo>
                    <a:pt x="798" y="1120"/>
                  </a:lnTo>
                  <a:lnTo>
                    <a:pt x="801" y="1115"/>
                  </a:lnTo>
                  <a:lnTo>
                    <a:pt x="801" y="1109"/>
                  </a:lnTo>
                  <a:lnTo>
                    <a:pt x="797" y="1102"/>
                  </a:lnTo>
                  <a:lnTo>
                    <a:pt x="733" y="1033"/>
                  </a:lnTo>
                  <a:lnTo>
                    <a:pt x="726" y="1030"/>
                  </a:lnTo>
                  <a:lnTo>
                    <a:pt x="718" y="1030"/>
                  </a:lnTo>
                  <a:lnTo>
                    <a:pt x="711" y="1033"/>
                  </a:lnTo>
                  <a:lnTo>
                    <a:pt x="647" y="1102"/>
                  </a:lnTo>
                  <a:lnTo>
                    <a:pt x="644" y="1109"/>
                  </a:lnTo>
                  <a:lnTo>
                    <a:pt x="644" y="1115"/>
                  </a:lnTo>
                  <a:lnTo>
                    <a:pt x="646" y="1120"/>
                  </a:lnTo>
                  <a:lnTo>
                    <a:pt x="671" y="1160"/>
                  </a:lnTo>
                  <a:lnTo>
                    <a:pt x="622" y="1476"/>
                  </a:lnTo>
                  <a:lnTo>
                    <a:pt x="541" y="1474"/>
                  </a:lnTo>
                  <a:lnTo>
                    <a:pt x="465" y="1471"/>
                  </a:lnTo>
                  <a:lnTo>
                    <a:pt x="394" y="1466"/>
                  </a:lnTo>
                  <a:lnTo>
                    <a:pt x="328" y="1462"/>
                  </a:lnTo>
                  <a:lnTo>
                    <a:pt x="268" y="1456"/>
                  </a:lnTo>
                  <a:lnTo>
                    <a:pt x="214" y="1450"/>
                  </a:lnTo>
                  <a:lnTo>
                    <a:pt x="165" y="1443"/>
                  </a:lnTo>
                  <a:lnTo>
                    <a:pt x="122" y="1434"/>
                  </a:lnTo>
                  <a:lnTo>
                    <a:pt x="85" y="1426"/>
                  </a:lnTo>
                  <a:lnTo>
                    <a:pt x="55" y="1418"/>
                  </a:lnTo>
                  <a:lnTo>
                    <a:pt x="31" y="1408"/>
                  </a:lnTo>
                  <a:lnTo>
                    <a:pt x="13" y="1399"/>
                  </a:lnTo>
                  <a:lnTo>
                    <a:pt x="3" y="1388"/>
                  </a:lnTo>
                  <a:lnTo>
                    <a:pt x="0" y="1379"/>
                  </a:lnTo>
                  <a:lnTo>
                    <a:pt x="1" y="1342"/>
                  </a:lnTo>
                  <a:lnTo>
                    <a:pt x="6" y="1308"/>
                  </a:lnTo>
                  <a:lnTo>
                    <a:pt x="13" y="1278"/>
                  </a:lnTo>
                  <a:lnTo>
                    <a:pt x="23" y="1252"/>
                  </a:lnTo>
                  <a:lnTo>
                    <a:pt x="35" y="1229"/>
                  </a:lnTo>
                  <a:lnTo>
                    <a:pt x="51" y="1210"/>
                  </a:lnTo>
                  <a:lnTo>
                    <a:pt x="67" y="1192"/>
                  </a:lnTo>
                  <a:lnTo>
                    <a:pt x="87" y="1177"/>
                  </a:lnTo>
                  <a:lnTo>
                    <a:pt x="108" y="1164"/>
                  </a:lnTo>
                  <a:lnTo>
                    <a:pt x="131" y="1152"/>
                  </a:lnTo>
                  <a:lnTo>
                    <a:pt x="155" y="1142"/>
                  </a:lnTo>
                  <a:lnTo>
                    <a:pt x="181" y="1133"/>
                  </a:lnTo>
                  <a:lnTo>
                    <a:pt x="207" y="1123"/>
                  </a:lnTo>
                  <a:lnTo>
                    <a:pt x="235" y="1115"/>
                  </a:lnTo>
                  <a:lnTo>
                    <a:pt x="264" y="1107"/>
                  </a:lnTo>
                  <a:lnTo>
                    <a:pt x="293" y="1098"/>
                  </a:lnTo>
                  <a:lnTo>
                    <a:pt x="322" y="1089"/>
                  </a:lnTo>
                  <a:lnTo>
                    <a:pt x="342" y="1082"/>
                  </a:lnTo>
                  <a:lnTo>
                    <a:pt x="363" y="1075"/>
                  </a:lnTo>
                  <a:lnTo>
                    <a:pt x="382" y="1069"/>
                  </a:lnTo>
                  <a:lnTo>
                    <a:pt x="403" y="1063"/>
                  </a:lnTo>
                  <a:lnTo>
                    <a:pt x="423" y="1056"/>
                  </a:lnTo>
                  <a:lnTo>
                    <a:pt x="442" y="1047"/>
                  </a:lnTo>
                  <a:lnTo>
                    <a:pt x="459" y="1037"/>
                  </a:lnTo>
                  <a:lnTo>
                    <a:pt x="476" y="1027"/>
                  </a:lnTo>
                  <a:lnTo>
                    <a:pt x="491" y="1013"/>
                  </a:lnTo>
                  <a:lnTo>
                    <a:pt x="504" y="998"/>
                  </a:lnTo>
                  <a:lnTo>
                    <a:pt x="515" y="982"/>
                  </a:lnTo>
                  <a:lnTo>
                    <a:pt x="524" y="962"/>
                  </a:lnTo>
                  <a:lnTo>
                    <a:pt x="530" y="940"/>
                  </a:lnTo>
                  <a:lnTo>
                    <a:pt x="533" y="915"/>
                  </a:lnTo>
                  <a:lnTo>
                    <a:pt x="533" y="886"/>
                  </a:lnTo>
                  <a:lnTo>
                    <a:pt x="529" y="854"/>
                  </a:lnTo>
                  <a:lnTo>
                    <a:pt x="511" y="835"/>
                  </a:lnTo>
                  <a:lnTo>
                    <a:pt x="496" y="814"/>
                  </a:lnTo>
                  <a:lnTo>
                    <a:pt x="482" y="791"/>
                  </a:lnTo>
                  <a:lnTo>
                    <a:pt x="471" y="769"/>
                  </a:lnTo>
                  <a:lnTo>
                    <a:pt x="461" y="746"/>
                  </a:lnTo>
                  <a:lnTo>
                    <a:pt x="453" y="723"/>
                  </a:lnTo>
                  <a:lnTo>
                    <a:pt x="447" y="703"/>
                  </a:lnTo>
                  <a:lnTo>
                    <a:pt x="442" y="686"/>
                  </a:lnTo>
                  <a:lnTo>
                    <a:pt x="439" y="673"/>
                  </a:lnTo>
                  <a:lnTo>
                    <a:pt x="437" y="665"/>
                  </a:lnTo>
                  <a:lnTo>
                    <a:pt x="435" y="661"/>
                  </a:lnTo>
                  <a:lnTo>
                    <a:pt x="433" y="659"/>
                  </a:lnTo>
                  <a:lnTo>
                    <a:pt x="426" y="655"/>
                  </a:lnTo>
                  <a:lnTo>
                    <a:pt x="416" y="649"/>
                  </a:lnTo>
                  <a:lnTo>
                    <a:pt x="403" y="640"/>
                  </a:lnTo>
                  <a:lnTo>
                    <a:pt x="389" y="627"/>
                  </a:lnTo>
                  <a:lnTo>
                    <a:pt x="374" y="612"/>
                  </a:lnTo>
                  <a:lnTo>
                    <a:pt x="361" y="595"/>
                  </a:lnTo>
                  <a:lnTo>
                    <a:pt x="348" y="574"/>
                  </a:lnTo>
                  <a:lnTo>
                    <a:pt x="339" y="551"/>
                  </a:lnTo>
                  <a:lnTo>
                    <a:pt x="334" y="526"/>
                  </a:lnTo>
                  <a:lnTo>
                    <a:pt x="332" y="502"/>
                  </a:lnTo>
                  <a:lnTo>
                    <a:pt x="335" y="483"/>
                  </a:lnTo>
                  <a:lnTo>
                    <a:pt x="339" y="465"/>
                  </a:lnTo>
                  <a:lnTo>
                    <a:pt x="345" y="451"/>
                  </a:lnTo>
                  <a:lnTo>
                    <a:pt x="350" y="441"/>
                  </a:lnTo>
                  <a:lnTo>
                    <a:pt x="356" y="434"/>
                  </a:lnTo>
                  <a:lnTo>
                    <a:pt x="360" y="429"/>
                  </a:lnTo>
                  <a:lnTo>
                    <a:pt x="362" y="427"/>
                  </a:lnTo>
                  <a:lnTo>
                    <a:pt x="362" y="341"/>
                  </a:lnTo>
                  <a:lnTo>
                    <a:pt x="364" y="297"/>
                  </a:lnTo>
                  <a:lnTo>
                    <a:pt x="372" y="256"/>
                  </a:lnTo>
                  <a:lnTo>
                    <a:pt x="386" y="216"/>
                  </a:lnTo>
                  <a:lnTo>
                    <a:pt x="404" y="180"/>
                  </a:lnTo>
                  <a:lnTo>
                    <a:pt x="426" y="145"/>
                  </a:lnTo>
                  <a:lnTo>
                    <a:pt x="453" y="113"/>
                  </a:lnTo>
                  <a:lnTo>
                    <a:pt x="483" y="85"/>
                  </a:lnTo>
                  <a:lnTo>
                    <a:pt x="517" y="60"/>
                  </a:lnTo>
                  <a:lnTo>
                    <a:pt x="553" y="40"/>
                  </a:lnTo>
                  <a:lnTo>
                    <a:pt x="593" y="23"/>
                  </a:lnTo>
                  <a:lnTo>
                    <a:pt x="634" y="10"/>
                  </a:lnTo>
                  <a:lnTo>
                    <a:pt x="677" y="2"/>
                  </a:lnTo>
                  <a:lnTo>
                    <a:pt x="7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4" name="Shape 10284"/>
            <p:cNvSpPr/>
            <p:nvPr/>
          </p:nvSpPr>
          <p:spPr>
            <a:xfrm>
              <a:off x="11420475" y="3303588"/>
              <a:ext cx="34925" cy="34925"/>
            </a:xfrm>
            <a:custGeom>
              <a:avLst/>
              <a:gdLst/>
              <a:ahLst/>
              <a:cxnLst/>
              <a:rect l="0" t="0" r="0" b="0"/>
              <a:pathLst>
                <a:path w="244" h="246" extrusionOk="0">
                  <a:moveTo>
                    <a:pt x="123" y="0"/>
                  </a:moveTo>
                  <a:lnTo>
                    <a:pt x="151" y="4"/>
                  </a:lnTo>
                  <a:lnTo>
                    <a:pt x="177" y="13"/>
                  </a:lnTo>
                  <a:lnTo>
                    <a:pt x="198" y="28"/>
                  </a:lnTo>
                  <a:lnTo>
                    <a:pt x="218" y="46"/>
                  </a:lnTo>
                  <a:lnTo>
                    <a:pt x="233" y="69"/>
                  </a:lnTo>
                  <a:lnTo>
                    <a:pt x="241" y="95"/>
                  </a:lnTo>
                  <a:lnTo>
                    <a:pt x="244" y="123"/>
                  </a:lnTo>
                  <a:lnTo>
                    <a:pt x="242" y="147"/>
                  </a:lnTo>
                  <a:lnTo>
                    <a:pt x="235" y="171"/>
                  </a:lnTo>
                  <a:lnTo>
                    <a:pt x="223" y="192"/>
                  </a:lnTo>
                  <a:lnTo>
                    <a:pt x="209" y="210"/>
                  </a:lnTo>
                  <a:lnTo>
                    <a:pt x="191" y="224"/>
                  </a:lnTo>
                  <a:lnTo>
                    <a:pt x="170" y="236"/>
                  </a:lnTo>
                  <a:lnTo>
                    <a:pt x="148" y="243"/>
                  </a:lnTo>
                  <a:lnTo>
                    <a:pt x="123" y="246"/>
                  </a:lnTo>
                  <a:lnTo>
                    <a:pt x="94" y="242"/>
                  </a:lnTo>
                  <a:lnTo>
                    <a:pt x="68" y="233"/>
                  </a:lnTo>
                  <a:lnTo>
                    <a:pt x="46" y="219"/>
                  </a:lnTo>
                  <a:lnTo>
                    <a:pt x="27" y="199"/>
                  </a:lnTo>
                  <a:lnTo>
                    <a:pt x="12" y="176"/>
                  </a:lnTo>
                  <a:lnTo>
                    <a:pt x="3" y="151"/>
                  </a:lnTo>
                  <a:lnTo>
                    <a:pt x="0" y="123"/>
                  </a:lnTo>
                  <a:lnTo>
                    <a:pt x="2" y="98"/>
                  </a:lnTo>
                  <a:lnTo>
                    <a:pt x="9" y="75"/>
                  </a:lnTo>
                  <a:lnTo>
                    <a:pt x="21" y="55"/>
                  </a:lnTo>
                  <a:lnTo>
                    <a:pt x="35" y="36"/>
                  </a:lnTo>
                  <a:lnTo>
                    <a:pt x="54" y="21"/>
                  </a:lnTo>
                  <a:lnTo>
                    <a:pt x="75" y="10"/>
                  </a:lnTo>
                  <a:lnTo>
                    <a:pt x="98" y="3"/>
                  </a:lnTo>
                  <a:lnTo>
                    <a:pt x="1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85" name="Shape 10285"/>
          <p:cNvGrpSpPr/>
          <p:nvPr/>
        </p:nvGrpSpPr>
        <p:grpSpPr>
          <a:xfrm flipH="1">
            <a:off x="8547101" y="1239886"/>
            <a:ext cx="246632" cy="245816"/>
            <a:chOff x="6521450" y="4037013"/>
            <a:chExt cx="479425" cy="477838"/>
          </a:xfrm>
        </p:grpSpPr>
        <p:sp>
          <p:nvSpPr>
            <p:cNvPr id="10286" name="Shape 10286"/>
            <p:cNvSpPr/>
            <p:nvPr/>
          </p:nvSpPr>
          <p:spPr>
            <a:xfrm>
              <a:off x="6604000" y="4122738"/>
              <a:ext cx="206375" cy="42863"/>
            </a:xfrm>
            <a:custGeom>
              <a:avLst/>
              <a:gdLst/>
              <a:ahLst/>
              <a:cxnLst/>
              <a:rect l="0" t="0" r="0" b="0"/>
              <a:pathLst>
                <a:path w="1438" h="302" extrusionOk="0">
                  <a:moveTo>
                    <a:pt x="151" y="0"/>
                  </a:moveTo>
                  <a:lnTo>
                    <a:pt x="1287" y="0"/>
                  </a:lnTo>
                  <a:lnTo>
                    <a:pt x="1318" y="3"/>
                  </a:lnTo>
                  <a:lnTo>
                    <a:pt x="1346" y="12"/>
                  </a:lnTo>
                  <a:lnTo>
                    <a:pt x="1372" y="26"/>
                  </a:lnTo>
                  <a:lnTo>
                    <a:pt x="1394" y="45"/>
                  </a:lnTo>
                  <a:lnTo>
                    <a:pt x="1413" y="67"/>
                  </a:lnTo>
                  <a:lnTo>
                    <a:pt x="1426" y="93"/>
                  </a:lnTo>
                  <a:lnTo>
                    <a:pt x="1435" y="121"/>
                  </a:lnTo>
                  <a:lnTo>
                    <a:pt x="1438" y="151"/>
                  </a:lnTo>
                  <a:lnTo>
                    <a:pt x="1435" y="181"/>
                  </a:lnTo>
                  <a:lnTo>
                    <a:pt x="1426" y="209"/>
                  </a:lnTo>
                  <a:lnTo>
                    <a:pt x="1413" y="235"/>
                  </a:lnTo>
                  <a:lnTo>
                    <a:pt x="1394" y="257"/>
                  </a:lnTo>
                  <a:lnTo>
                    <a:pt x="1372" y="276"/>
                  </a:lnTo>
                  <a:lnTo>
                    <a:pt x="1346" y="289"/>
                  </a:lnTo>
                  <a:lnTo>
                    <a:pt x="1318" y="298"/>
                  </a:lnTo>
                  <a:lnTo>
                    <a:pt x="1287" y="302"/>
                  </a:lnTo>
                  <a:lnTo>
                    <a:pt x="151" y="302"/>
                  </a:lnTo>
                  <a:lnTo>
                    <a:pt x="121" y="298"/>
                  </a:lnTo>
                  <a:lnTo>
                    <a:pt x="93" y="289"/>
                  </a:lnTo>
                  <a:lnTo>
                    <a:pt x="66" y="276"/>
                  </a:lnTo>
                  <a:lnTo>
                    <a:pt x="44" y="257"/>
                  </a:lnTo>
                  <a:lnTo>
                    <a:pt x="26" y="235"/>
                  </a:lnTo>
                  <a:lnTo>
                    <a:pt x="12" y="209"/>
                  </a:lnTo>
                  <a:lnTo>
                    <a:pt x="4" y="181"/>
                  </a:lnTo>
                  <a:lnTo>
                    <a:pt x="0" y="151"/>
                  </a:lnTo>
                  <a:lnTo>
                    <a:pt x="4" y="121"/>
                  </a:lnTo>
                  <a:lnTo>
                    <a:pt x="12" y="93"/>
                  </a:lnTo>
                  <a:lnTo>
                    <a:pt x="26" y="67"/>
                  </a:lnTo>
                  <a:lnTo>
                    <a:pt x="44" y="45"/>
                  </a:lnTo>
                  <a:lnTo>
                    <a:pt x="66" y="26"/>
                  </a:lnTo>
                  <a:lnTo>
                    <a:pt x="93"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7" name="Shape 10287"/>
            <p:cNvSpPr/>
            <p:nvPr/>
          </p:nvSpPr>
          <p:spPr>
            <a:xfrm>
              <a:off x="6604000" y="4203700"/>
              <a:ext cx="206375" cy="42863"/>
            </a:xfrm>
            <a:custGeom>
              <a:avLst/>
              <a:gdLst/>
              <a:ahLst/>
              <a:cxnLst/>
              <a:rect l="0" t="0" r="0" b="0"/>
              <a:pathLst>
                <a:path w="1438" h="301" extrusionOk="0">
                  <a:moveTo>
                    <a:pt x="151" y="0"/>
                  </a:moveTo>
                  <a:lnTo>
                    <a:pt x="1287" y="0"/>
                  </a:lnTo>
                  <a:lnTo>
                    <a:pt x="1318" y="3"/>
                  </a:lnTo>
                  <a:lnTo>
                    <a:pt x="1346" y="12"/>
                  </a:lnTo>
                  <a:lnTo>
                    <a:pt x="1372" y="26"/>
                  </a:lnTo>
                  <a:lnTo>
                    <a:pt x="1394" y="44"/>
                  </a:lnTo>
                  <a:lnTo>
                    <a:pt x="1413" y="66"/>
                  </a:lnTo>
                  <a:lnTo>
                    <a:pt x="1426" y="92"/>
                  </a:lnTo>
                  <a:lnTo>
                    <a:pt x="1435" y="120"/>
                  </a:lnTo>
                  <a:lnTo>
                    <a:pt x="1438" y="150"/>
                  </a:lnTo>
                  <a:lnTo>
                    <a:pt x="1435" y="181"/>
                  </a:lnTo>
                  <a:lnTo>
                    <a:pt x="1426" y="210"/>
                  </a:lnTo>
                  <a:lnTo>
                    <a:pt x="1413" y="235"/>
                  </a:lnTo>
                  <a:lnTo>
                    <a:pt x="1394" y="258"/>
                  </a:lnTo>
                  <a:lnTo>
                    <a:pt x="1372" y="275"/>
                  </a:lnTo>
                  <a:lnTo>
                    <a:pt x="1346" y="290"/>
                  </a:lnTo>
                  <a:lnTo>
                    <a:pt x="1318" y="298"/>
                  </a:lnTo>
                  <a:lnTo>
                    <a:pt x="1287" y="301"/>
                  </a:lnTo>
                  <a:lnTo>
                    <a:pt x="151" y="301"/>
                  </a:lnTo>
                  <a:lnTo>
                    <a:pt x="121" y="298"/>
                  </a:lnTo>
                  <a:lnTo>
                    <a:pt x="93" y="290"/>
                  </a:lnTo>
                  <a:lnTo>
                    <a:pt x="66" y="275"/>
                  </a:lnTo>
                  <a:lnTo>
                    <a:pt x="44" y="258"/>
                  </a:lnTo>
                  <a:lnTo>
                    <a:pt x="26" y="235"/>
                  </a:lnTo>
                  <a:lnTo>
                    <a:pt x="12" y="210"/>
                  </a:lnTo>
                  <a:lnTo>
                    <a:pt x="4" y="181"/>
                  </a:lnTo>
                  <a:lnTo>
                    <a:pt x="0" y="150"/>
                  </a:lnTo>
                  <a:lnTo>
                    <a:pt x="4" y="120"/>
                  </a:lnTo>
                  <a:lnTo>
                    <a:pt x="12" y="92"/>
                  </a:lnTo>
                  <a:lnTo>
                    <a:pt x="26" y="66"/>
                  </a:lnTo>
                  <a:lnTo>
                    <a:pt x="44" y="44"/>
                  </a:lnTo>
                  <a:lnTo>
                    <a:pt x="66" y="26"/>
                  </a:lnTo>
                  <a:lnTo>
                    <a:pt x="93" y="12"/>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8" name="Shape 10288"/>
            <p:cNvSpPr/>
            <p:nvPr/>
          </p:nvSpPr>
          <p:spPr>
            <a:xfrm>
              <a:off x="6604000" y="4284663"/>
              <a:ext cx="125413" cy="44450"/>
            </a:xfrm>
            <a:custGeom>
              <a:avLst/>
              <a:gdLst/>
              <a:ahLst/>
              <a:cxnLst/>
              <a:rect l="0" t="0" r="0" b="0"/>
              <a:pathLst>
                <a:path w="870" h="301" extrusionOk="0">
                  <a:moveTo>
                    <a:pt x="151" y="0"/>
                  </a:moveTo>
                  <a:lnTo>
                    <a:pt x="720" y="0"/>
                  </a:lnTo>
                  <a:lnTo>
                    <a:pt x="750" y="4"/>
                  </a:lnTo>
                  <a:lnTo>
                    <a:pt x="778" y="12"/>
                  </a:lnTo>
                  <a:lnTo>
                    <a:pt x="805" y="26"/>
                  </a:lnTo>
                  <a:lnTo>
                    <a:pt x="827" y="44"/>
                  </a:lnTo>
                  <a:lnTo>
                    <a:pt x="845" y="67"/>
                  </a:lnTo>
                  <a:lnTo>
                    <a:pt x="859" y="92"/>
                  </a:lnTo>
                  <a:lnTo>
                    <a:pt x="867" y="120"/>
                  </a:lnTo>
                  <a:lnTo>
                    <a:pt x="870" y="151"/>
                  </a:lnTo>
                  <a:lnTo>
                    <a:pt x="867" y="181"/>
                  </a:lnTo>
                  <a:lnTo>
                    <a:pt x="859" y="209"/>
                  </a:lnTo>
                  <a:lnTo>
                    <a:pt x="845" y="234"/>
                  </a:lnTo>
                  <a:lnTo>
                    <a:pt x="827" y="257"/>
                  </a:lnTo>
                  <a:lnTo>
                    <a:pt x="805" y="275"/>
                  </a:lnTo>
                  <a:lnTo>
                    <a:pt x="778" y="290"/>
                  </a:lnTo>
                  <a:lnTo>
                    <a:pt x="750" y="298"/>
                  </a:lnTo>
                  <a:lnTo>
                    <a:pt x="720" y="301"/>
                  </a:lnTo>
                  <a:lnTo>
                    <a:pt x="151" y="301"/>
                  </a:lnTo>
                  <a:lnTo>
                    <a:pt x="121" y="298"/>
                  </a:lnTo>
                  <a:lnTo>
                    <a:pt x="93" y="290"/>
                  </a:lnTo>
                  <a:lnTo>
                    <a:pt x="66" y="275"/>
                  </a:lnTo>
                  <a:lnTo>
                    <a:pt x="44" y="257"/>
                  </a:lnTo>
                  <a:lnTo>
                    <a:pt x="26" y="234"/>
                  </a:lnTo>
                  <a:lnTo>
                    <a:pt x="12" y="209"/>
                  </a:lnTo>
                  <a:lnTo>
                    <a:pt x="4" y="181"/>
                  </a:lnTo>
                  <a:lnTo>
                    <a:pt x="0" y="151"/>
                  </a:lnTo>
                  <a:lnTo>
                    <a:pt x="4" y="120"/>
                  </a:lnTo>
                  <a:lnTo>
                    <a:pt x="12" y="92"/>
                  </a:lnTo>
                  <a:lnTo>
                    <a:pt x="26" y="67"/>
                  </a:lnTo>
                  <a:lnTo>
                    <a:pt x="44" y="44"/>
                  </a:lnTo>
                  <a:lnTo>
                    <a:pt x="66" y="26"/>
                  </a:lnTo>
                  <a:lnTo>
                    <a:pt x="93" y="12"/>
                  </a:lnTo>
                  <a:lnTo>
                    <a:pt x="121" y="4"/>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89" name="Shape 10289"/>
            <p:cNvSpPr/>
            <p:nvPr/>
          </p:nvSpPr>
          <p:spPr>
            <a:xfrm>
              <a:off x="6521450" y="4037013"/>
              <a:ext cx="371475" cy="477838"/>
            </a:xfrm>
            <a:custGeom>
              <a:avLst/>
              <a:gdLst/>
              <a:ahLst/>
              <a:cxnLst/>
              <a:rect l="0" t="0" r="0" b="0"/>
              <a:pathLst>
                <a:path w="2574" h="3310" extrusionOk="0">
                  <a:moveTo>
                    <a:pt x="152" y="0"/>
                  </a:moveTo>
                  <a:lnTo>
                    <a:pt x="2423" y="0"/>
                  </a:lnTo>
                  <a:lnTo>
                    <a:pt x="2453" y="3"/>
                  </a:lnTo>
                  <a:lnTo>
                    <a:pt x="2481" y="12"/>
                  </a:lnTo>
                  <a:lnTo>
                    <a:pt x="2507" y="26"/>
                  </a:lnTo>
                  <a:lnTo>
                    <a:pt x="2529" y="44"/>
                  </a:lnTo>
                  <a:lnTo>
                    <a:pt x="2548" y="67"/>
                  </a:lnTo>
                  <a:lnTo>
                    <a:pt x="2562" y="92"/>
                  </a:lnTo>
                  <a:lnTo>
                    <a:pt x="2571" y="120"/>
                  </a:lnTo>
                  <a:lnTo>
                    <a:pt x="2574" y="150"/>
                  </a:lnTo>
                  <a:lnTo>
                    <a:pt x="2574" y="374"/>
                  </a:lnTo>
                  <a:lnTo>
                    <a:pt x="2272" y="896"/>
                  </a:lnTo>
                  <a:lnTo>
                    <a:pt x="2272" y="301"/>
                  </a:lnTo>
                  <a:lnTo>
                    <a:pt x="304" y="301"/>
                  </a:lnTo>
                  <a:lnTo>
                    <a:pt x="304" y="3008"/>
                  </a:lnTo>
                  <a:lnTo>
                    <a:pt x="2272" y="3008"/>
                  </a:lnTo>
                  <a:lnTo>
                    <a:pt x="2272" y="2634"/>
                  </a:lnTo>
                  <a:lnTo>
                    <a:pt x="2430" y="2530"/>
                  </a:lnTo>
                  <a:lnTo>
                    <a:pt x="2458" y="2508"/>
                  </a:lnTo>
                  <a:lnTo>
                    <a:pt x="2482" y="2483"/>
                  </a:lnTo>
                  <a:lnTo>
                    <a:pt x="2502" y="2454"/>
                  </a:lnTo>
                  <a:lnTo>
                    <a:pt x="2574" y="2330"/>
                  </a:lnTo>
                  <a:lnTo>
                    <a:pt x="2574" y="3159"/>
                  </a:lnTo>
                  <a:lnTo>
                    <a:pt x="2571" y="3189"/>
                  </a:lnTo>
                  <a:lnTo>
                    <a:pt x="2562" y="3217"/>
                  </a:lnTo>
                  <a:lnTo>
                    <a:pt x="2548" y="3243"/>
                  </a:lnTo>
                  <a:lnTo>
                    <a:pt x="2529" y="3265"/>
                  </a:lnTo>
                  <a:lnTo>
                    <a:pt x="2507" y="3284"/>
                  </a:lnTo>
                  <a:lnTo>
                    <a:pt x="2481" y="3297"/>
                  </a:lnTo>
                  <a:lnTo>
                    <a:pt x="2453" y="3307"/>
                  </a:lnTo>
                  <a:lnTo>
                    <a:pt x="2423" y="3310"/>
                  </a:lnTo>
                  <a:lnTo>
                    <a:pt x="152" y="3310"/>
                  </a:lnTo>
                  <a:lnTo>
                    <a:pt x="121" y="3307"/>
                  </a:lnTo>
                  <a:lnTo>
                    <a:pt x="93" y="3297"/>
                  </a:lnTo>
                  <a:lnTo>
                    <a:pt x="67" y="3284"/>
                  </a:lnTo>
                  <a:lnTo>
                    <a:pt x="45" y="3265"/>
                  </a:lnTo>
                  <a:lnTo>
                    <a:pt x="26" y="3243"/>
                  </a:lnTo>
                  <a:lnTo>
                    <a:pt x="13" y="3217"/>
                  </a:lnTo>
                  <a:lnTo>
                    <a:pt x="3" y="3189"/>
                  </a:lnTo>
                  <a:lnTo>
                    <a:pt x="0" y="3159"/>
                  </a:lnTo>
                  <a:lnTo>
                    <a:pt x="0" y="150"/>
                  </a:lnTo>
                  <a:lnTo>
                    <a:pt x="3" y="120"/>
                  </a:lnTo>
                  <a:lnTo>
                    <a:pt x="13" y="92"/>
                  </a:lnTo>
                  <a:lnTo>
                    <a:pt x="26" y="67"/>
                  </a:lnTo>
                  <a:lnTo>
                    <a:pt x="45" y="44"/>
                  </a:lnTo>
                  <a:lnTo>
                    <a:pt x="67" y="26"/>
                  </a:lnTo>
                  <a:lnTo>
                    <a:pt x="93" y="12"/>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90" name="Shape 10290"/>
            <p:cNvSpPr/>
            <p:nvPr/>
          </p:nvSpPr>
          <p:spPr>
            <a:xfrm>
              <a:off x="6772275" y="4090988"/>
              <a:ext cx="228600" cy="341313"/>
            </a:xfrm>
            <a:custGeom>
              <a:avLst/>
              <a:gdLst/>
              <a:ahLst/>
              <a:cxnLst/>
              <a:rect l="0" t="0" r="0" b="0"/>
              <a:pathLst>
                <a:path w="1591" h="2370" extrusionOk="0">
                  <a:moveTo>
                    <a:pt x="141" y="1820"/>
                  </a:moveTo>
                  <a:lnTo>
                    <a:pt x="131" y="1996"/>
                  </a:lnTo>
                  <a:lnTo>
                    <a:pt x="177" y="2016"/>
                  </a:lnTo>
                  <a:lnTo>
                    <a:pt x="223" y="2040"/>
                  </a:lnTo>
                  <a:lnTo>
                    <a:pt x="267" y="2067"/>
                  </a:lnTo>
                  <a:lnTo>
                    <a:pt x="308" y="2097"/>
                  </a:lnTo>
                  <a:lnTo>
                    <a:pt x="455" y="2000"/>
                  </a:lnTo>
                  <a:lnTo>
                    <a:pt x="439" y="1980"/>
                  </a:lnTo>
                  <a:lnTo>
                    <a:pt x="417" y="1958"/>
                  </a:lnTo>
                  <a:lnTo>
                    <a:pt x="389" y="1934"/>
                  </a:lnTo>
                  <a:lnTo>
                    <a:pt x="355" y="1909"/>
                  </a:lnTo>
                  <a:lnTo>
                    <a:pt x="314" y="1883"/>
                  </a:lnTo>
                  <a:lnTo>
                    <a:pt x="278" y="1864"/>
                  </a:lnTo>
                  <a:lnTo>
                    <a:pt x="245" y="1849"/>
                  </a:lnTo>
                  <a:lnTo>
                    <a:pt x="214" y="1837"/>
                  </a:lnTo>
                  <a:lnTo>
                    <a:pt x="187" y="1829"/>
                  </a:lnTo>
                  <a:lnTo>
                    <a:pt x="163" y="1824"/>
                  </a:lnTo>
                  <a:lnTo>
                    <a:pt x="141" y="1820"/>
                  </a:lnTo>
                  <a:close/>
                  <a:moveTo>
                    <a:pt x="1095" y="0"/>
                  </a:moveTo>
                  <a:lnTo>
                    <a:pt x="1118" y="0"/>
                  </a:lnTo>
                  <a:lnTo>
                    <a:pt x="1144" y="2"/>
                  </a:lnTo>
                  <a:lnTo>
                    <a:pt x="1173" y="7"/>
                  </a:lnTo>
                  <a:lnTo>
                    <a:pt x="1205" y="14"/>
                  </a:lnTo>
                  <a:lnTo>
                    <a:pt x="1240" y="25"/>
                  </a:lnTo>
                  <a:lnTo>
                    <a:pt x="1278" y="39"/>
                  </a:lnTo>
                  <a:lnTo>
                    <a:pt x="1319" y="57"/>
                  </a:lnTo>
                  <a:lnTo>
                    <a:pt x="1362" y="81"/>
                  </a:lnTo>
                  <a:lnTo>
                    <a:pt x="1407" y="108"/>
                  </a:lnTo>
                  <a:lnTo>
                    <a:pt x="1446" y="136"/>
                  </a:lnTo>
                  <a:lnTo>
                    <a:pt x="1478" y="163"/>
                  </a:lnTo>
                  <a:lnTo>
                    <a:pt x="1505" y="190"/>
                  </a:lnTo>
                  <a:lnTo>
                    <a:pt x="1528" y="215"/>
                  </a:lnTo>
                  <a:lnTo>
                    <a:pt x="1546" y="239"/>
                  </a:lnTo>
                  <a:lnTo>
                    <a:pt x="1561" y="261"/>
                  </a:lnTo>
                  <a:lnTo>
                    <a:pt x="1571" y="280"/>
                  </a:lnTo>
                  <a:lnTo>
                    <a:pt x="1580" y="297"/>
                  </a:lnTo>
                  <a:lnTo>
                    <a:pt x="1585" y="311"/>
                  </a:lnTo>
                  <a:lnTo>
                    <a:pt x="1588" y="320"/>
                  </a:lnTo>
                  <a:lnTo>
                    <a:pt x="1589" y="325"/>
                  </a:lnTo>
                  <a:lnTo>
                    <a:pt x="1591" y="344"/>
                  </a:lnTo>
                  <a:lnTo>
                    <a:pt x="1588" y="363"/>
                  </a:lnTo>
                  <a:lnTo>
                    <a:pt x="1581" y="379"/>
                  </a:lnTo>
                  <a:lnTo>
                    <a:pt x="634" y="2008"/>
                  </a:lnTo>
                  <a:lnTo>
                    <a:pt x="625" y="2021"/>
                  </a:lnTo>
                  <a:lnTo>
                    <a:pt x="611" y="2033"/>
                  </a:lnTo>
                  <a:lnTo>
                    <a:pt x="116" y="2357"/>
                  </a:lnTo>
                  <a:lnTo>
                    <a:pt x="97" y="2367"/>
                  </a:lnTo>
                  <a:lnTo>
                    <a:pt x="77" y="2370"/>
                  </a:lnTo>
                  <a:lnTo>
                    <a:pt x="56" y="2368"/>
                  </a:lnTo>
                  <a:lnTo>
                    <a:pt x="36" y="2359"/>
                  </a:lnTo>
                  <a:lnTo>
                    <a:pt x="23" y="2350"/>
                  </a:lnTo>
                  <a:lnTo>
                    <a:pt x="12" y="2338"/>
                  </a:lnTo>
                  <a:lnTo>
                    <a:pt x="5" y="2323"/>
                  </a:lnTo>
                  <a:lnTo>
                    <a:pt x="0" y="2306"/>
                  </a:lnTo>
                  <a:lnTo>
                    <a:pt x="0" y="2290"/>
                  </a:lnTo>
                  <a:lnTo>
                    <a:pt x="34" y="1702"/>
                  </a:lnTo>
                  <a:lnTo>
                    <a:pt x="38" y="1685"/>
                  </a:lnTo>
                  <a:lnTo>
                    <a:pt x="45" y="1670"/>
                  </a:lnTo>
                  <a:lnTo>
                    <a:pt x="991" y="41"/>
                  </a:lnTo>
                  <a:lnTo>
                    <a:pt x="1002" y="27"/>
                  </a:lnTo>
                  <a:lnTo>
                    <a:pt x="1016" y="15"/>
                  </a:lnTo>
                  <a:lnTo>
                    <a:pt x="1034" y="7"/>
                  </a:lnTo>
                  <a:lnTo>
                    <a:pt x="1038" y="6"/>
                  </a:lnTo>
                  <a:lnTo>
                    <a:pt x="1048" y="4"/>
                  </a:lnTo>
                  <a:lnTo>
                    <a:pt x="1060" y="2"/>
                  </a:lnTo>
                  <a:lnTo>
                    <a:pt x="1076" y="0"/>
                  </a:lnTo>
                  <a:lnTo>
                    <a:pt x="10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91" name="Shape 10291"/>
            <p:cNvSpPr/>
            <p:nvPr/>
          </p:nvSpPr>
          <p:spPr>
            <a:xfrm>
              <a:off x="6591300" y="4365625"/>
              <a:ext cx="166688" cy="84138"/>
            </a:xfrm>
            <a:custGeom>
              <a:avLst/>
              <a:gdLst/>
              <a:ahLst/>
              <a:cxnLst/>
              <a:rect l="0" t="0" r="0" b="0"/>
              <a:pathLst>
                <a:path w="1155" h="591" extrusionOk="0">
                  <a:moveTo>
                    <a:pt x="534" y="0"/>
                  </a:moveTo>
                  <a:lnTo>
                    <a:pt x="545" y="2"/>
                  </a:lnTo>
                  <a:lnTo>
                    <a:pt x="557" y="5"/>
                  </a:lnTo>
                  <a:lnTo>
                    <a:pt x="567" y="10"/>
                  </a:lnTo>
                  <a:lnTo>
                    <a:pt x="576" y="18"/>
                  </a:lnTo>
                  <a:lnTo>
                    <a:pt x="583" y="28"/>
                  </a:lnTo>
                  <a:lnTo>
                    <a:pt x="591" y="54"/>
                  </a:lnTo>
                  <a:lnTo>
                    <a:pt x="593" y="82"/>
                  </a:lnTo>
                  <a:lnTo>
                    <a:pt x="591" y="111"/>
                  </a:lnTo>
                  <a:lnTo>
                    <a:pt x="584" y="140"/>
                  </a:lnTo>
                  <a:lnTo>
                    <a:pt x="573" y="170"/>
                  </a:lnTo>
                  <a:lnTo>
                    <a:pt x="560" y="199"/>
                  </a:lnTo>
                  <a:lnTo>
                    <a:pt x="543" y="230"/>
                  </a:lnTo>
                  <a:lnTo>
                    <a:pt x="557" y="235"/>
                  </a:lnTo>
                  <a:lnTo>
                    <a:pt x="569" y="242"/>
                  </a:lnTo>
                  <a:lnTo>
                    <a:pt x="579" y="254"/>
                  </a:lnTo>
                  <a:lnTo>
                    <a:pt x="583" y="263"/>
                  </a:lnTo>
                  <a:lnTo>
                    <a:pt x="587" y="270"/>
                  </a:lnTo>
                  <a:lnTo>
                    <a:pt x="604" y="269"/>
                  </a:lnTo>
                  <a:lnTo>
                    <a:pt x="620" y="272"/>
                  </a:lnTo>
                  <a:lnTo>
                    <a:pt x="637" y="278"/>
                  </a:lnTo>
                  <a:lnTo>
                    <a:pt x="653" y="289"/>
                  </a:lnTo>
                  <a:lnTo>
                    <a:pt x="668" y="303"/>
                  </a:lnTo>
                  <a:lnTo>
                    <a:pt x="681" y="323"/>
                  </a:lnTo>
                  <a:lnTo>
                    <a:pt x="689" y="338"/>
                  </a:lnTo>
                  <a:lnTo>
                    <a:pt x="692" y="349"/>
                  </a:lnTo>
                  <a:lnTo>
                    <a:pt x="693" y="357"/>
                  </a:lnTo>
                  <a:lnTo>
                    <a:pt x="746" y="351"/>
                  </a:lnTo>
                  <a:lnTo>
                    <a:pt x="797" y="350"/>
                  </a:lnTo>
                  <a:lnTo>
                    <a:pt x="847" y="351"/>
                  </a:lnTo>
                  <a:lnTo>
                    <a:pt x="897" y="355"/>
                  </a:lnTo>
                  <a:lnTo>
                    <a:pt x="946" y="361"/>
                  </a:lnTo>
                  <a:lnTo>
                    <a:pt x="996" y="366"/>
                  </a:lnTo>
                  <a:lnTo>
                    <a:pt x="1048" y="369"/>
                  </a:lnTo>
                  <a:lnTo>
                    <a:pt x="1101" y="371"/>
                  </a:lnTo>
                  <a:lnTo>
                    <a:pt x="1118" y="373"/>
                  </a:lnTo>
                  <a:lnTo>
                    <a:pt x="1131" y="379"/>
                  </a:lnTo>
                  <a:lnTo>
                    <a:pt x="1142" y="389"/>
                  </a:lnTo>
                  <a:lnTo>
                    <a:pt x="1149" y="400"/>
                  </a:lnTo>
                  <a:lnTo>
                    <a:pt x="1154" y="413"/>
                  </a:lnTo>
                  <a:lnTo>
                    <a:pt x="1155" y="427"/>
                  </a:lnTo>
                  <a:lnTo>
                    <a:pt x="1154" y="441"/>
                  </a:lnTo>
                  <a:lnTo>
                    <a:pt x="1149" y="454"/>
                  </a:lnTo>
                  <a:lnTo>
                    <a:pt x="1142" y="466"/>
                  </a:lnTo>
                  <a:lnTo>
                    <a:pt x="1131" y="475"/>
                  </a:lnTo>
                  <a:lnTo>
                    <a:pt x="1118" y="481"/>
                  </a:lnTo>
                  <a:lnTo>
                    <a:pt x="1101" y="483"/>
                  </a:lnTo>
                  <a:lnTo>
                    <a:pt x="1066" y="482"/>
                  </a:lnTo>
                  <a:lnTo>
                    <a:pt x="1031" y="478"/>
                  </a:lnTo>
                  <a:lnTo>
                    <a:pt x="993" y="473"/>
                  </a:lnTo>
                  <a:lnTo>
                    <a:pt x="957" y="467"/>
                  </a:lnTo>
                  <a:lnTo>
                    <a:pt x="919" y="460"/>
                  </a:lnTo>
                  <a:lnTo>
                    <a:pt x="881" y="455"/>
                  </a:lnTo>
                  <a:lnTo>
                    <a:pt x="843" y="452"/>
                  </a:lnTo>
                  <a:lnTo>
                    <a:pt x="807" y="451"/>
                  </a:lnTo>
                  <a:lnTo>
                    <a:pt x="771" y="454"/>
                  </a:lnTo>
                  <a:lnTo>
                    <a:pt x="738" y="461"/>
                  </a:lnTo>
                  <a:lnTo>
                    <a:pt x="705" y="474"/>
                  </a:lnTo>
                  <a:lnTo>
                    <a:pt x="693" y="480"/>
                  </a:lnTo>
                  <a:lnTo>
                    <a:pt x="679" y="486"/>
                  </a:lnTo>
                  <a:lnTo>
                    <a:pt x="664" y="492"/>
                  </a:lnTo>
                  <a:lnTo>
                    <a:pt x="651" y="494"/>
                  </a:lnTo>
                  <a:lnTo>
                    <a:pt x="636" y="492"/>
                  </a:lnTo>
                  <a:lnTo>
                    <a:pt x="626" y="487"/>
                  </a:lnTo>
                  <a:lnTo>
                    <a:pt x="614" y="482"/>
                  </a:lnTo>
                  <a:lnTo>
                    <a:pt x="603" y="477"/>
                  </a:lnTo>
                  <a:lnTo>
                    <a:pt x="592" y="471"/>
                  </a:lnTo>
                  <a:lnTo>
                    <a:pt x="584" y="464"/>
                  </a:lnTo>
                  <a:lnTo>
                    <a:pt x="576" y="454"/>
                  </a:lnTo>
                  <a:lnTo>
                    <a:pt x="572" y="442"/>
                  </a:lnTo>
                  <a:lnTo>
                    <a:pt x="571" y="423"/>
                  </a:lnTo>
                  <a:lnTo>
                    <a:pt x="571" y="407"/>
                  </a:lnTo>
                  <a:lnTo>
                    <a:pt x="560" y="427"/>
                  </a:lnTo>
                  <a:lnTo>
                    <a:pt x="547" y="446"/>
                  </a:lnTo>
                  <a:lnTo>
                    <a:pt x="537" y="457"/>
                  </a:lnTo>
                  <a:lnTo>
                    <a:pt x="524" y="466"/>
                  </a:lnTo>
                  <a:lnTo>
                    <a:pt x="509" y="470"/>
                  </a:lnTo>
                  <a:lnTo>
                    <a:pt x="495" y="471"/>
                  </a:lnTo>
                  <a:lnTo>
                    <a:pt x="480" y="469"/>
                  </a:lnTo>
                  <a:lnTo>
                    <a:pt x="467" y="464"/>
                  </a:lnTo>
                  <a:lnTo>
                    <a:pt x="455" y="456"/>
                  </a:lnTo>
                  <a:lnTo>
                    <a:pt x="446" y="446"/>
                  </a:lnTo>
                  <a:lnTo>
                    <a:pt x="440" y="433"/>
                  </a:lnTo>
                  <a:lnTo>
                    <a:pt x="439" y="419"/>
                  </a:lnTo>
                  <a:lnTo>
                    <a:pt x="444" y="402"/>
                  </a:lnTo>
                  <a:lnTo>
                    <a:pt x="447" y="396"/>
                  </a:lnTo>
                  <a:lnTo>
                    <a:pt x="450" y="390"/>
                  </a:lnTo>
                  <a:lnTo>
                    <a:pt x="450" y="390"/>
                  </a:lnTo>
                  <a:lnTo>
                    <a:pt x="449" y="390"/>
                  </a:lnTo>
                  <a:lnTo>
                    <a:pt x="458" y="369"/>
                  </a:lnTo>
                  <a:lnTo>
                    <a:pt x="445" y="378"/>
                  </a:lnTo>
                  <a:lnTo>
                    <a:pt x="432" y="390"/>
                  </a:lnTo>
                  <a:lnTo>
                    <a:pt x="422" y="404"/>
                  </a:lnTo>
                  <a:lnTo>
                    <a:pt x="409" y="417"/>
                  </a:lnTo>
                  <a:lnTo>
                    <a:pt x="394" y="425"/>
                  </a:lnTo>
                  <a:lnTo>
                    <a:pt x="379" y="428"/>
                  </a:lnTo>
                  <a:lnTo>
                    <a:pt x="363" y="428"/>
                  </a:lnTo>
                  <a:lnTo>
                    <a:pt x="348" y="424"/>
                  </a:lnTo>
                  <a:lnTo>
                    <a:pt x="335" y="417"/>
                  </a:lnTo>
                  <a:lnTo>
                    <a:pt x="324" y="406"/>
                  </a:lnTo>
                  <a:lnTo>
                    <a:pt x="317" y="394"/>
                  </a:lnTo>
                  <a:lnTo>
                    <a:pt x="314" y="379"/>
                  </a:lnTo>
                  <a:lnTo>
                    <a:pt x="316" y="364"/>
                  </a:lnTo>
                  <a:lnTo>
                    <a:pt x="323" y="347"/>
                  </a:lnTo>
                  <a:lnTo>
                    <a:pt x="364" y="288"/>
                  </a:lnTo>
                  <a:lnTo>
                    <a:pt x="404" y="226"/>
                  </a:lnTo>
                  <a:lnTo>
                    <a:pt x="326" y="309"/>
                  </a:lnTo>
                  <a:lnTo>
                    <a:pt x="252" y="393"/>
                  </a:lnTo>
                  <a:lnTo>
                    <a:pt x="179" y="480"/>
                  </a:lnTo>
                  <a:lnTo>
                    <a:pt x="108" y="569"/>
                  </a:lnTo>
                  <a:lnTo>
                    <a:pt x="96" y="581"/>
                  </a:lnTo>
                  <a:lnTo>
                    <a:pt x="80" y="588"/>
                  </a:lnTo>
                  <a:lnTo>
                    <a:pt x="65" y="591"/>
                  </a:lnTo>
                  <a:lnTo>
                    <a:pt x="49" y="590"/>
                  </a:lnTo>
                  <a:lnTo>
                    <a:pt x="33" y="586"/>
                  </a:lnTo>
                  <a:lnTo>
                    <a:pt x="21" y="579"/>
                  </a:lnTo>
                  <a:lnTo>
                    <a:pt x="9" y="569"/>
                  </a:lnTo>
                  <a:lnTo>
                    <a:pt x="2" y="556"/>
                  </a:lnTo>
                  <a:lnTo>
                    <a:pt x="0" y="542"/>
                  </a:lnTo>
                  <a:lnTo>
                    <a:pt x="2" y="527"/>
                  </a:lnTo>
                  <a:lnTo>
                    <a:pt x="11" y="511"/>
                  </a:lnTo>
                  <a:lnTo>
                    <a:pt x="74" y="431"/>
                  </a:lnTo>
                  <a:lnTo>
                    <a:pt x="138" y="351"/>
                  </a:lnTo>
                  <a:lnTo>
                    <a:pt x="204" y="273"/>
                  </a:lnTo>
                  <a:lnTo>
                    <a:pt x="273" y="196"/>
                  </a:lnTo>
                  <a:lnTo>
                    <a:pt x="344" y="123"/>
                  </a:lnTo>
                  <a:lnTo>
                    <a:pt x="361" y="107"/>
                  </a:lnTo>
                  <a:lnTo>
                    <a:pt x="380" y="89"/>
                  </a:lnTo>
                  <a:lnTo>
                    <a:pt x="398" y="70"/>
                  </a:lnTo>
                  <a:lnTo>
                    <a:pt x="418" y="52"/>
                  </a:lnTo>
                  <a:lnTo>
                    <a:pt x="439" y="35"/>
                  </a:lnTo>
                  <a:lnTo>
                    <a:pt x="462" y="20"/>
                  </a:lnTo>
                  <a:lnTo>
                    <a:pt x="485" y="9"/>
                  </a:lnTo>
                  <a:lnTo>
                    <a:pt x="509" y="2"/>
                  </a:lnTo>
                  <a:lnTo>
                    <a:pt x="5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92" name="Shape 10292"/>
          <p:cNvGrpSpPr/>
          <p:nvPr/>
        </p:nvGrpSpPr>
        <p:grpSpPr>
          <a:xfrm flipH="1">
            <a:off x="7990795" y="1285211"/>
            <a:ext cx="247448" cy="155166"/>
            <a:chOff x="5732463" y="4032250"/>
            <a:chExt cx="481013" cy="301626"/>
          </a:xfrm>
        </p:grpSpPr>
        <p:sp>
          <p:nvSpPr>
            <p:cNvPr id="10293" name="Shape 10293"/>
            <p:cNvSpPr/>
            <p:nvPr/>
          </p:nvSpPr>
          <p:spPr>
            <a:xfrm>
              <a:off x="5891213" y="4186238"/>
              <a:ext cx="260350" cy="47625"/>
            </a:xfrm>
            <a:custGeom>
              <a:avLst/>
              <a:gdLst/>
              <a:ahLst/>
              <a:cxnLst/>
              <a:rect l="0" t="0" r="0" b="0"/>
              <a:pathLst>
                <a:path w="1808" h="331" extrusionOk="0">
                  <a:moveTo>
                    <a:pt x="1808" y="0"/>
                  </a:moveTo>
                  <a:lnTo>
                    <a:pt x="1808" y="254"/>
                  </a:lnTo>
                  <a:lnTo>
                    <a:pt x="1805" y="275"/>
                  </a:lnTo>
                  <a:lnTo>
                    <a:pt x="1797" y="293"/>
                  </a:lnTo>
                  <a:lnTo>
                    <a:pt x="1785" y="309"/>
                  </a:lnTo>
                  <a:lnTo>
                    <a:pt x="1768" y="321"/>
                  </a:lnTo>
                  <a:lnTo>
                    <a:pt x="1750" y="329"/>
                  </a:lnTo>
                  <a:lnTo>
                    <a:pt x="1729" y="331"/>
                  </a:lnTo>
                  <a:lnTo>
                    <a:pt x="0" y="331"/>
                  </a:lnTo>
                  <a:lnTo>
                    <a:pt x="0" y="296"/>
                  </a:lnTo>
                  <a:lnTo>
                    <a:pt x="18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94" name="Shape 10294"/>
            <p:cNvSpPr/>
            <p:nvPr/>
          </p:nvSpPr>
          <p:spPr>
            <a:xfrm>
              <a:off x="5732463" y="4278313"/>
              <a:ext cx="476250" cy="55563"/>
            </a:xfrm>
            <a:custGeom>
              <a:avLst/>
              <a:gdLst/>
              <a:ahLst/>
              <a:cxnLst/>
              <a:rect l="0" t="0" r="0" b="0"/>
              <a:pathLst>
                <a:path w="3300" h="388" extrusionOk="0">
                  <a:moveTo>
                    <a:pt x="1015" y="0"/>
                  </a:moveTo>
                  <a:lnTo>
                    <a:pt x="2987" y="0"/>
                  </a:lnTo>
                  <a:lnTo>
                    <a:pt x="3006" y="3"/>
                  </a:lnTo>
                  <a:lnTo>
                    <a:pt x="3025" y="12"/>
                  </a:lnTo>
                  <a:lnTo>
                    <a:pt x="3042" y="24"/>
                  </a:lnTo>
                  <a:lnTo>
                    <a:pt x="3277" y="255"/>
                  </a:lnTo>
                  <a:lnTo>
                    <a:pt x="3288" y="270"/>
                  </a:lnTo>
                  <a:lnTo>
                    <a:pt x="3297" y="286"/>
                  </a:lnTo>
                  <a:lnTo>
                    <a:pt x="3300" y="303"/>
                  </a:lnTo>
                  <a:lnTo>
                    <a:pt x="3300" y="322"/>
                  </a:lnTo>
                  <a:lnTo>
                    <a:pt x="3295" y="340"/>
                  </a:lnTo>
                  <a:lnTo>
                    <a:pt x="3285" y="356"/>
                  </a:lnTo>
                  <a:lnTo>
                    <a:pt x="3273" y="369"/>
                  </a:lnTo>
                  <a:lnTo>
                    <a:pt x="3258" y="379"/>
                  </a:lnTo>
                  <a:lnTo>
                    <a:pt x="3241" y="386"/>
                  </a:lnTo>
                  <a:lnTo>
                    <a:pt x="3222" y="388"/>
                  </a:lnTo>
                  <a:lnTo>
                    <a:pt x="79" y="388"/>
                  </a:lnTo>
                  <a:lnTo>
                    <a:pt x="58" y="385"/>
                  </a:lnTo>
                  <a:lnTo>
                    <a:pt x="39" y="377"/>
                  </a:lnTo>
                  <a:lnTo>
                    <a:pt x="23" y="365"/>
                  </a:lnTo>
                  <a:lnTo>
                    <a:pt x="11" y="350"/>
                  </a:lnTo>
                  <a:lnTo>
                    <a:pt x="3" y="331"/>
                  </a:lnTo>
                  <a:lnTo>
                    <a:pt x="0" y="310"/>
                  </a:lnTo>
                  <a:lnTo>
                    <a:pt x="0" y="99"/>
                  </a:lnTo>
                  <a:lnTo>
                    <a:pt x="41" y="141"/>
                  </a:lnTo>
                  <a:lnTo>
                    <a:pt x="85" y="178"/>
                  </a:lnTo>
                  <a:lnTo>
                    <a:pt x="132" y="211"/>
                  </a:lnTo>
                  <a:lnTo>
                    <a:pt x="183" y="240"/>
                  </a:lnTo>
                  <a:lnTo>
                    <a:pt x="236" y="264"/>
                  </a:lnTo>
                  <a:lnTo>
                    <a:pt x="292" y="284"/>
                  </a:lnTo>
                  <a:lnTo>
                    <a:pt x="350" y="298"/>
                  </a:lnTo>
                  <a:lnTo>
                    <a:pt x="410" y="307"/>
                  </a:lnTo>
                  <a:lnTo>
                    <a:pt x="471" y="310"/>
                  </a:lnTo>
                  <a:lnTo>
                    <a:pt x="534" y="307"/>
                  </a:lnTo>
                  <a:lnTo>
                    <a:pt x="595" y="298"/>
                  </a:lnTo>
                  <a:lnTo>
                    <a:pt x="654" y="283"/>
                  </a:lnTo>
                  <a:lnTo>
                    <a:pt x="710" y="264"/>
                  </a:lnTo>
                  <a:lnTo>
                    <a:pt x="764" y="239"/>
                  </a:lnTo>
                  <a:lnTo>
                    <a:pt x="815" y="209"/>
                  </a:lnTo>
                  <a:lnTo>
                    <a:pt x="862" y="175"/>
                  </a:lnTo>
                  <a:lnTo>
                    <a:pt x="907" y="137"/>
                  </a:lnTo>
                  <a:lnTo>
                    <a:pt x="947" y="95"/>
                  </a:lnTo>
                  <a:lnTo>
                    <a:pt x="983" y="50"/>
                  </a:lnTo>
                  <a:lnTo>
                    <a:pt x="10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95" name="Shape 10295"/>
            <p:cNvSpPr/>
            <p:nvPr/>
          </p:nvSpPr>
          <p:spPr>
            <a:xfrm>
              <a:off x="5732463" y="4032250"/>
              <a:ext cx="481013" cy="268288"/>
            </a:xfrm>
            <a:custGeom>
              <a:avLst/>
              <a:gdLst/>
              <a:ahLst/>
              <a:cxnLst/>
              <a:rect l="0" t="0" r="0" b="0"/>
              <a:pathLst>
                <a:path w="3330" h="1854" extrusionOk="0">
                  <a:moveTo>
                    <a:pt x="471" y="1236"/>
                  </a:moveTo>
                  <a:lnTo>
                    <a:pt x="444" y="1239"/>
                  </a:lnTo>
                  <a:lnTo>
                    <a:pt x="417" y="1246"/>
                  </a:lnTo>
                  <a:lnTo>
                    <a:pt x="393" y="1257"/>
                  </a:lnTo>
                  <a:lnTo>
                    <a:pt x="370" y="1273"/>
                  </a:lnTo>
                  <a:lnTo>
                    <a:pt x="351" y="1291"/>
                  </a:lnTo>
                  <a:lnTo>
                    <a:pt x="336" y="1313"/>
                  </a:lnTo>
                  <a:lnTo>
                    <a:pt x="324" y="1337"/>
                  </a:lnTo>
                  <a:lnTo>
                    <a:pt x="317" y="1363"/>
                  </a:lnTo>
                  <a:lnTo>
                    <a:pt x="314" y="1390"/>
                  </a:lnTo>
                  <a:lnTo>
                    <a:pt x="317" y="1419"/>
                  </a:lnTo>
                  <a:lnTo>
                    <a:pt x="324" y="1445"/>
                  </a:lnTo>
                  <a:lnTo>
                    <a:pt x="336" y="1469"/>
                  </a:lnTo>
                  <a:lnTo>
                    <a:pt x="351" y="1491"/>
                  </a:lnTo>
                  <a:lnTo>
                    <a:pt x="370" y="1509"/>
                  </a:lnTo>
                  <a:lnTo>
                    <a:pt x="393" y="1524"/>
                  </a:lnTo>
                  <a:lnTo>
                    <a:pt x="417" y="1536"/>
                  </a:lnTo>
                  <a:lnTo>
                    <a:pt x="444" y="1543"/>
                  </a:lnTo>
                  <a:lnTo>
                    <a:pt x="471" y="1545"/>
                  </a:lnTo>
                  <a:lnTo>
                    <a:pt x="503" y="1542"/>
                  </a:lnTo>
                  <a:lnTo>
                    <a:pt x="532" y="1533"/>
                  </a:lnTo>
                  <a:lnTo>
                    <a:pt x="560" y="1519"/>
                  </a:lnTo>
                  <a:lnTo>
                    <a:pt x="582" y="1500"/>
                  </a:lnTo>
                  <a:lnTo>
                    <a:pt x="602" y="1478"/>
                  </a:lnTo>
                  <a:lnTo>
                    <a:pt x="616" y="1451"/>
                  </a:lnTo>
                  <a:lnTo>
                    <a:pt x="625" y="1422"/>
                  </a:lnTo>
                  <a:lnTo>
                    <a:pt x="628" y="1390"/>
                  </a:lnTo>
                  <a:lnTo>
                    <a:pt x="625" y="1359"/>
                  </a:lnTo>
                  <a:lnTo>
                    <a:pt x="616" y="1330"/>
                  </a:lnTo>
                  <a:lnTo>
                    <a:pt x="602" y="1304"/>
                  </a:lnTo>
                  <a:lnTo>
                    <a:pt x="582" y="1281"/>
                  </a:lnTo>
                  <a:lnTo>
                    <a:pt x="560" y="1263"/>
                  </a:lnTo>
                  <a:lnTo>
                    <a:pt x="532" y="1248"/>
                  </a:lnTo>
                  <a:lnTo>
                    <a:pt x="503" y="1239"/>
                  </a:lnTo>
                  <a:lnTo>
                    <a:pt x="471" y="1236"/>
                  </a:lnTo>
                  <a:close/>
                  <a:moveTo>
                    <a:pt x="2671" y="0"/>
                  </a:moveTo>
                  <a:lnTo>
                    <a:pt x="2741" y="1"/>
                  </a:lnTo>
                  <a:lnTo>
                    <a:pt x="2807" y="7"/>
                  </a:lnTo>
                  <a:lnTo>
                    <a:pt x="2868" y="16"/>
                  </a:lnTo>
                  <a:lnTo>
                    <a:pt x="2926" y="29"/>
                  </a:lnTo>
                  <a:lnTo>
                    <a:pt x="2981" y="45"/>
                  </a:lnTo>
                  <a:lnTo>
                    <a:pt x="3032" y="66"/>
                  </a:lnTo>
                  <a:lnTo>
                    <a:pt x="3079" y="89"/>
                  </a:lnTo>
                  <a:lnTo>
                    <a:pt x="3122" y="117"/>
                  </a:lnTo>
                  <a:lnTo>
                    <a:pt x="3162" y="148"/>
                  </a:lnTo>
                  <a:lnTo>
                    <a:pt x="3198" y="183"/>
                  </a:lnTo>
                  <a:lnTo>
                    <a:pt x="3229" y="221"/>
                  </a:lnTo>
                  <a:lnTo>
                    <a:pt x="3256" y="261"/>
                  </a:lnTo>
                  <a:lnTo>
                    <a:pt x="3277" y="302"/>
                  </a:lnTo>
                  <a:lnTo>
                    <a:pt x="3295" y="344"/>
                  </a:lnTo>
                  <a:lnTo>
                    <a:pt x="3309" y="386"/>
                  </a:lnTo>
                  <a:lnTo>
                    <a:pt x="3318" y="429"/>
                  </a:lnTo>
                  <a:lnTo>
                    <a:pt x="3325" y="472"/>
                  </a:lnTo>
                  <a:lnTo>
                    <a:pt x="3329" y="513"/>
                  </a:lnTo>
                  <a:lnTo>
                    <a:pt x="3330" y="553"/>
                  </a:lnTo>
                  <a:lnTo>
                    <a:pt x="3330" y="591"/>
                  </a:lnTo>
                  <a:lnTo>
                    <a:pt x="3327" y="628"/>
                  </a:lnTo>
                  <a:lnTo>
                    <a:pt x="3324" y="662"/>
                  </a:lnTo>
                  <a:lnTo>
                    <a:pt x="3320" y="693"/>
                  </a:lnTo>
                  <a:lnTo>
                    <a:pt x="3315" y="720"/>
                  </a:lnTo>
                  <a:lnTo>
                    <a:pt x="3310" y="744"/>
                  </a:lnTo>
                  <a:lnTo>
                    <a:pt x="3305" y="764"/>
                  </a:lnTo>
                  <a:lnTo>
                    <a:pt x="3301" y="781"/>
                  </a:lnTo>
                  <a:lnTo>
                    <a:pt x="3298" y="791"/>
                  </a:lnTo>
                  <a:lnTo>
                    <a:pt x="3297" y="796"/>
                  </a:lnTo>
                  <a:lnTo>
                    <a:pt x="3290" y="812"/>
                  </a:lnTo>
                  <a:lnTo>
                    <a:pt x="3279" y="825"/>
                  </a:lnTo>
                  <a:lnTo>
                    <a:pt x="3266" y="836"/>
                  </a:lnTo>
                  <a:lnTo>
                    <a:pt x="3252" y="844"/>
                  </a:lnTo>
                  <a:lnTo>
                    <a:pt x="3234" y="849"/>
                  </a:lnTo>
                  <a:lnTo>
                    <a:pt x="942" y="1225"/>
                  </a:lnTo>
                  <a:lnTo>
                    <a:pt x="942" y="1390"/>
                  </a:lnTo>
                  <a:lnTo>
                    <a:pt x="939" y="1445"/>
                  </a:lnTo>
                  <a:lnTo>
                    <a:pt x="930" y="1497"/>
                  </a:lnTo>
                  <a:lnTo>
                    <a:pt x="915" y="1547"/>
                  </a:lnTo>
                  <a:lnTo>
                    <a:pt x="895" y="1594"/>
                  </a:lnTo>
                  <a:lnTo>
                    <a:pt x="869" y="1639"/>
                  </a:lnTo>
                  <a:lnTo>
                    <a:pt x="839" y="1680"/>
                  </a:lnTo>
                  <a:lnTo>
                    <a:pt x="805" y="1719"/>
                  </a:lnTo>
                  <a:lnTo>
                    <a:pt x="766" y="1753"/>
                  </a:lnTo>
                  <a:lnTo>
                    <a:pt x="724" y="1782"/>
                  </a:lnTo>
                  <a:lnTo>
                    <a:pt x="678" y="1807"/>
                  </a:lnTo>
                  <a:lnTo>
                    <a:pt x="630" y="1827"/>
                  </a:lnTo>
                  <a:lnTo>
                    <a:pt x="579" y="1842"/>
                  </a:lnTo>
                  <a:lnTo>
                    <a:pt x="526" y="1851"/>
                  </a:lnTo>
                  <a:lnTo>
                    <a:pt x="471" y="1854"/>
                  </a:lnTo>
                  <a:lnTo>
                    <a:pt x="416" y="1851"/>
                  </a:lnTo>
                  <a:lnTo>
                    <a:pt x="363" y="1842"/>
                  </a:lnTo>
                  <a:lnTo>
                    <a:pt x="313" y="1827"/>
                  </a:lnTo>
                  <a:lnTo>
                    <a:pt x="264" y="1807"/>
                  </a:lnTo>
                  <a:lnTo>
                    <a:pt x="219" y="1782"/>
                  </a:lnTo>
                  <a:lnTo>
                    <a:pt x="176" y="1753"/>
                  </a:lnTo>
                  <a:lnTo>
                    <a:pt x="139" y="1719"/>
                  </a:lnTo>
                  <a:lnTo>
                    <a:pt x="104" y="1680"/>
                  </a:lnTo>
                  <a:lnTo>
                    <a:pt x="73" y="1639"/>
                  </a:lnTo>
                  <a:lnTo>
                    <a:pt x="48" y="1594"/>
                  </a:lnTo>
                  <a:lnTo>
                    <a:pt x="28" y="1547"/>
                  </a:lnTo>
                  <a:lnTo>
                    <a:pt x="12" y="1497"/>
                  </a:lnTo>
                  <a:lnTo>
                    <a:pt x="3" y="1445"/>
                  </a:lnTo>
                  <a:lnTo>
                    <a:pt x="0" y="1390"/>
                  </a:lnTo>
                  <a:lnTo>
                    <a:pt x="0" y="1004"/>
                  </a:lnTo>
                  <a:lnTo>
                    <a:pt x="2" y="987"/>
                  </a:lnTo>
                  <a:lnTo>
                    <a:pt x="7" y="971"/>
                  </a:lnTo>
                  <a:lnTo>
                    <a:pt x="16" y="957"/>
                  </a:lnTo>
                  <a:lnTo>
                    <a:pt x="28" y="945"/>
                  </a:lnTo>
                  <a:lnTo>
                    <a:pt x="43" y="936"/>
                  </a:lnTo>
                  <a:lnTo>
                    <a:pt x="50" y="932"/>
                  </a:lnTo>
                  <a:lnTo>
                    <a:pt x="63" y="925"/>
                  </a:lnTo>
                  <a:lnTo>
                    <a:pt x="81" y="917"/>
                  </a:lnTo>
                  <a:lnTo>
                    <a:pt x="103" y="905"/>
                  </a:lnTo>
                  <a:lnTo>
                    <a:pt x="130" y="892"/>
                  </a:lnTo>
                  <a:lnTo>
                    <a:pt x="161" y="877"/>
                  </a:lnTo>
                  <a:lnTo>
                    <a:pt x="196" y="860"/>
                  </a:lnTo>
                  <a:lnTo>
                    <a:pt x="236" y="841"/>
                  </a:lnTo>
                  <a:lnTo>
                    <a:pt x="278" y="820"/>
                  </a:lnTo>
                  <a:lnTo>
                    <a:pt x="324" y="798"/>
                  </a:lnTo>
                  <a:lnTo>
                    <a:pt x="374" y="773"/>
                  </a:lnTo>
                  <a:lnTo>
                    <a:pt x="427" y="748"/>
                  </a:lnTo>
                  <a:lnTo>
                    <a:pt x="483" y="722"/>
                  </a:lnTo>
                  <a:lnTo>
                    <a:pt x="543" y="695"/>
                  </a:lnTo>
                  <a:lnTo>
                    <a:pt x="604" y="666"/>
                  </a:lnTo>
                  <a:lnTo>
                    <a:pt x="667" y="637"/>
                  </a:lnTo>
                  <a:lnTo>
                    <a:pt x="733" y="608"/>
                  </a:lnTo>
                  <a:lnTo>
                    <a:pt x="802" y="578"/>
                  </a:lnTo>
                  <a:lnTo>
                    <a:pt x="871" y="547"/>
                  </a:lnTo>
                  <a:lnTo>
                    <a:pt x="944" y="516"/>
                  </a:lnTo>
                  <a:lnTo>
                    <a:pt x="1016" y="485"/>
                  </a:lnTo>
                  <a:lnTo>
                    <a:pt x="1090" y="453"/>
                  </a:lnTo>
                  <a:lnTo>
                    <a:pt x="1166" y="422"/>
                  </a:lnTo>
                  <a:lnTo>
                    <a:pt x="1242" y="391"/>
                  </a:lnTo>
                  <a:lnTo>
                    <a:pt x="1320" y="360"/>
                  </a:lnTo>
                  <a:lnTo>
                    <a:pt x="1397" y="330"/>
                  </a:lnTo>
                  <a:lnTo>
                    <a:pt x="1475" y="300"/>
                  </a:lnTo>
                  <a:lnTo>
                    <a:pt x="1553" y="271"/>
                  </a:lnTo>
                  <a:lnTo>
                    <a:pt x="1632" y="243"/>
                  </a:lnTo>
                  <a:lnTo>
                    <a:pt x="1710" y="216"/>
                  </a:lnTo>
                  <a:lnTo>
                    <a:pt x="1787" y="190"/>
                  </a:lnTo>
                  <a:lnTo>
                    <a:pt x="1864" y="165"/>
                  </a:lnTo>
                  <a:lnTo>
                    <a:pt x="1940" y="140"/>
                  </a:lnTo>
                  <a:lnTo>
                    <a:pt x="2016" y="118"/>
                  </a:lnTo>
                  <a:lnTo>
                    <a:pt x="2089" y="97"/>
                  </a:lnTo>
                  <a:lnTo>
                    <a:pt x="2161" y="78"/>
                  </a:lnTo>
                  <a:lnTo>
                    <a:pt x="2233" y="61"/>
                  </a:lnTo>
                  <a:lnTo>
                    <a:pt x="2302" y="45"/>
                  </a:lnTo>
                  <a:lnTo>
                    <a:pt x="2369" y="32"/>
                  </a:lnTo>
                  <a:lnTo>
                    <a:pt x="2435" y="21"/>
                  </a:lnTo>
                  <a:lnTo>
                    <a:pt x="2498" y="12"/>
                  </a:lnTo>
                  <a:lnTo>
                    <a:pt x="2558" y="5"/>
                  </a:lnTo>
                  <a:lnTo>
                    <a:pt x="2616" y="1"/>
                  </a:lnTo>
                  <a:lnTo>
                    <a:pt x="26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96" name="Shape 10296"/>
          <p:cNvGrpSpPr/>
          <p:nvPr/>
        </p:nvGrpSpPr>
        <p:grpSpPr>
          <a:xfrm flipH="1">
            <a:off x="7434484" y="1249278"/>
            <a:ext cx="247449" cy="227032"/>
            <a:chOff x="4252913" y="3970338"/>
            <a:chExt cx="481013" cy="441325"/>
          </a:xfrm>
        </p:grpSpPr>
        <p:sp>
          <p:nvSpPr>
            <p:cNvPr id="10297" name="Shape 10297"/>
            <p:cNvSpPr/>
            <p:nvPr/>
          </p:nvSpPr>
          <p:spPr>
            <a:xfrm>
              <a:off x="4252913" y="3970338"/>
              <a:ext cx="481013" cy="441325"/>
            </a:xfrm>
            <a:custGeom>
              <a:avLst/>
              <a:gdLst/>
              <a:ahLst/>
              <a:cxnLst/>
              <a:rect l="0" t="0" r="0" b="0"/>
              <a:pathLst>
                <a:path w="3330" h="3059" extrusionOk="0">
                  <a:moveTo>
                    <a:pt x="1539" y="0"/>
                  </a:moveTo>
                  <a:lnTo>
                    <a:pt x="1637" y="3"/>
                  </a:lnTo>
                  <a:lnTo>
                    <a:pt x="1733" y="11"/>
                  </a:lnTo>
                  <a:lnTo>
                    <a:pt x="1827" y="27"/>
                  </a:lnTo>
                  <a:lnTo>
                    <a:pt x="1920" y="47"/>
                  </a:lnTo>
                  <a:lnTo>
                    <a:pt x="2009" y="72"/>
                  </a:lnTo>
                  <a:lnTo>
                    <a:pt x="2097" y="104"/>
                  </a:lnTo>
                  <a:lnTo>
                    <a:pt x="2182" y="140"/>
                  </a:lnTo>
                  <a:lnTo>
                    <a:pt x="2264" y="181"/>
                  </a:lnTo>
                  <a:lnTo>
                    <a:pt x="2344" y="226"/>
                  </a:lnTo>
                  <a:lnTo>
                    <a:pt x="2420" y="276"/>
                  </a:lnTo>
                  <a:lnTo>
                    <a:pt x="2494" y="331"/>
                  </a:lnTo>
                  <a:lnTo>
                    <a:pt x="2564" y="388"/>
                  </a:lnTo>
                  <a:lnTo>
                    <a:pt x="2630" y="451"/>
                  </a:lnTo>
                  <a:lnTo>
                    <a:pt x="2693" y="517"/>
                  </a:lnTo>
                  <a:lnTo>
                    <a:pt x="2751" y="587"/>
                  </a:lnTo>
                  <a:lnTo>
                    <a:pt x="2805" y="660"/>
                  </a:lnTo>
                  <a:lnTo>
                    <a:pt x="2855" y="736"/>
                  </a:lnTo>
                  <a:lnTo>
                    <a:pt x="2901" y="816"/>
                  </a:lnTo>
                  <a:lnTo>
                    <a:pt x="2942" y="898"/>
                  </a:lnTo>
                  <a:lnTo>
                    <a:pt x="2977" y="983"/>
                  </a:lnTo>
                  <a:lnTo>
                    <a:pt x="3008" y="1070"/>
                  </a:lnTo>
                  <a:lnTo>
                    <a:pt x="3033" y="1160"/>
                  </a:lnTo>
                  <a:lnTo>
                    <a:pt x="3053" y="1252"/>
                  </a:lnTo>
                  <a:lnTo>
                    <a:pt x="3261" y="1252"/>
                  </a:lnTo>
                  <a:lnTo>
                    <a:pt x="3276" y="1254"/>
                  </a:lnTo>
                  <a:lnTo>
                    <a:pt x="3292" y="1259"/>
                  </a:lnTo>
                  <a:lnTo>
                    <a:pt x="3305" y="1267"/>
                  </a:lnTo>
                  <a:lnTo>
                    <a:pt x="3316" y="1278"/>
                  </a:lnTo>
                  <a:lnTo>
                    <a:pt x="3324" y="1291"/>
                  </a:lnTo>
                  <a:lnTo>
                    <a:pt x="3330" y="1311"/>
                  </a:lnTo>
                  <a:lnTo>
                    <a:pt x="3330" y="1330"/>
                  </a:lnTo>
                  <a:lnTo>
                    <a:pt x="3325" y="1348"/>
                  </a:lnTo>
                  <a:lnTo>
                    <a:pt x="3314" y="1365"/>
                  </a:lnTo>
                  <a:lnTo>
                    <a:pt x="2964" y="1783"/>
                  </a:lnTo>
                  <a:lnTo>
                    <a:pt x="2953" y="1793"/>
                  </a:lnTo>
                  <a:lnTo>
                    <a:pt x="2941" y="1801"/>
                  </a:lnTo>
                  <a:lnTo>
                    <a:pt x="2926" y="1806"/>
                  </a:lnTo>
                  <a:lnTo>
                    <a:pt x="2911" y="1807"/>
                  </a:lnTo>
                  <a:lnTo>
                    <a:pt x="2896" y="1806"/>
                  </a:lnTo>
                  <a:lnTo>
                    <a:pt x="2880" y="1801"/>
                  </a:lnTo>
                  <a:lnTo>
                    <a:pt x="2868" y="1793"/>
                  </a:lnTo>
                  <a:lnTo>
                    <a:pt x="2857" y="1783"/>
                  </a:lnTo>
                  <a:lnTo>
                    <a:pt x="2507" y="1365"/>
                  </a:lnTo>
                  <a:lnTo>
                    <a:pt x="2498" y="1352"/>
                  </a:lnTo>
                  <a:lnTo>
                    <a:pt x="2493" y="1337"/>
                  </a:lnTo>
                  <a:lnTo>
                    <a:pt x="2491" y="1322"/>
                  </a:lnTo>
                  <a:lnTo>
                    <a:pt x="2492" y="1307"/>
                  </a:lnTo>
                  <a:lnTo>
                    <a:pt x="2498" y="1291"/>
                  </a:lnTo>
                  <a:lnTo>
                    <a:pt x="2506" y="1278"/>
                  </a:lnTo>
                  <a:lnTo>
                    <a:pt x="2517" y="1267"/>
                  </a:lnTo>
                  <a:lnTo>
                    <a:pt x="2530" y="1258"/>
                  </a:lnTo>
                  <a:lnTo>
                    <a:pt x="2545" y="1253"/>
                  </a:lnTo>
                  <a:lnTo>
                    <a:pt x="2561" y="1251"/>
                  </a:lnTo>
                  <a:lnTo>
                    <a:pt x="2766" y="1251"/>
                  </a:lnTo>
                  <a:lnTo>
                    <a:pt x="2745" y="1169"/>
                  </a:lnTo>
                  <a:lnTo>
                    <a:pt x="2717" y="1089"/>
                  </a:lnTo>
                  <a:lnTo>
                    <a:pt x="2685" y="1012"/>
                  </a:lnTo>
                  <a:lnTo>
                    <a:pt x="2648" y="937"/>
                  </a:lnTo>
                  <a:lnTo>
                    <a:pt x="2605" y="865"/>
                  </a:lnTo>
                  <a:lnTo>
                    <a:pt x="2558" y="796"/>
                  </a:lnTo>
                  <a:lnTo>
                    <a:pt x="2507" y="730"/>
                  </a:lnTo>
                  <a:lnTo>
                    <a:pt x="2452" y="668"/>
                  </a:lnTo>
                  <a:lnTo>
                    <a:pt x="2393" y="610"/>
                  </a:lnTo>
                  <a:lnTo>
                    <a:pt x="2330" y="556"/>
                  </a:lnTo>
                  <a:lnTo>
                    <a:pt x="2263" y="506"/>
                  </a:lnTo>
                  <a:lnTo>
                    <a:pt x="2193" y="460"/>
                  </a:lnTo>
                  <a:lnTo>
                    <a:pt x="2121" y="420"/>
                  </a:lnTo>
                  <a:lnTo>
                    <a:pt x="2044" y="383"/>
                  </a:lnTo>
                  <a:lnTo>
                    <a:pt x="1966" y="352"/>
                  </a:lnTo>
                  <a:lnTo>
                    <a:pt x="1885" y="326"/>
                  </a:lnTo>
                  <a:lnTo>
                    <a:pt x="1801" y="305"/>
                  </a:lnTo>
                  <a:lnTo>
                    <a:pt x="1716" y="290"/>
                  </a:lnTo>
                  <a:lnTo>
                    <a:pt x="1628" y="281"/>
                  </a:lnTo>
                  <a:lnTo>
                    <a:pt x="1539" y="278"/>
                  </a:lnTo>
                  <a:lnTo>
                    <a:pt x="1449" y="281"/>
                  </a:lnTo>
                  <a:lnTo>
                    <a:pt x="1362" y="290"/>
                  </a:lnTo>
                  <a:lnTo>
                    <a:pt x="1275" y="305"/>
                  </a:lnTo>
                  <a:lnTo>
                    <a:pt x="1191" y="327"/>
                  </a:lnTo>
                  <a:lnTo>
                    <a:pt x="1110" y="353"/>
                  </a:lnTo>
                  <a:lnTo>
                    <a:pt x="1030" y="385"/>
                  </a:lnTo>
                  <a:lnTo>
                    <a:pt x="954" y="422"/>
                  </a:lnTo>
                  <a:lnTo>
                    <a:pt x="880" y="463"/>
                  </a:lnTo>
                  <a:lnTo>
                    <a:pt x="810" y="510"/>
                  </a:lnTo>
                  <a:lnTo>
                    <a:pt x="743" y="561"/>
                  </a:lnTo>
                  <a:lnTo>
                    <a:pt x="679" y="615"/>
                  </a:lnTo>
                  <a:lnTo>
                    <a:pt x="620" y="675"/>
                  </a:lnTo>
                  <a:lnTo>
                    <a:pt x="564" y="738"/>
                  </a:lnTo>
                  <a:lnTo>
                    <a:pt x="513" y="804"/>
                  </a:lnTo>
                  <a:lnTo>
                    <a:pt x="467" y="874"/>
                  </a:lnTo>
                  <a:lnTo>
                    <a:pt x="424" y="947"/>
                  </a:lnTo>
                  <a:lnTo>
                    <a:pt x="388" y="1023"/>
                  </a:lnTo>
                  <a:lnTo>
                    <a:pt x="356" y="1102"/>
                  </a:lnTo>
                  <a:lnTo>
                    <a:pt x="328" y="1183"/>
                  </a:lnTo>
                  <a:lnTo>
                    <a:pt x="308" y="1267"/>
                  </a:lnTo>
                  <a:lnTo>
                    <a:pt x="293" y="1352"/>
                  </a:lnTo>
                  <a:lnTo>
                    <a:pt x="284" y="1440"/>
                  </a:lnTo>
                  <a:lnTo>
                    <a:pt x="279" y="1530"/>
                  </a:lnTo>
                  <a:lnTo>
                    <a:pt x="284" y="1619"/>
                  </a:lnTo>
                  <a:lnTo>
                    <a:pt x="293" y="1706"/>
                  </a:lnTo>
                  <a:lnTo>
                    <a:pt x="308" y="1792"/>
                  </a:lnTo>
                  <a:lnTo>
                    <a:pt x="328" y="1875"/>
                  </a:lnTo>
                  <a:lnTo>
                    <a:pt x="356" y="1957"/>
                  </a:lnTo>
                  <a:lnTo>
                    <a:pt x="388" y="2035"/>
                  </a:lnTo>
                  <a:lnTo>
                    <a:pt x="424" y="2111"/>
                  </a:lnTo>
                  <a:lnTo>
                    <a:pt x="467" y="2184"/>
                  </a:lnTo>
                  <a:lnTo>
                    <a:pt x="513" y="2254"/>
                  </a:lnTo>
                  <a:lnTo>
                    <a:pt x="564" y="2321"/>
                  </a:lnTo>
                  <a:lnTo>
                    <a:pt x="620" y="2384"/>
                  </a:lnTo>
                  <a:lnTo>
                    <a:pt x="679" y="2444"/>
                  </a:lnTo>
                  <a:lnTo>
                    <a:pt x="743" y="2498"/>
                  </a:lnTo>
                  <a:lnTo>
                    <a:pt x="810" y="2549"/>
                  </a:lnTo>
                  <a:lnTo>
                    <a:pt x="880" y="2596"/>
                  </a:lnTo>
                  <a:lnTo>
                    <a:pt x="954" y="2637"/>
                  </a:lnTo>
                  <a:lnTo>
                    <a:pt x="1030" y="2674"/>
                  </a:lnTo>
                  <a:lnTo>
                    <a:pt x="1110" y="2706"/>
                  </a:lnTo>
                  <a:lnTo>
                    <a:pt x="1191" y="2733"/>
                  </a:lnTo>
                  <a:lnTo>
                    <a:pt x="1275" y="2754"/>
                  </a:lnTo>
                  <a:lnTo>
                    <a:pt x="1362" y="2769"/>
                  </a:lnTo>
                  <a:lnTo>
                    <a:pt x="1449" y="2778"/>
                  </a:lnTo>
                  <a:lnTo>
                    <a:pt x="1539" y="2781"/>
                  </a:lnTo>
                  <a:lnTo>
                    <a:pt x="1623" y="2778"/>
                  </a:lnTo>
                  <a:lnTo>
                    <a:pt x="1705" y="2770"/>
                  </a:lnTo>
                  <a:lnTo>
                    <a:pt x="1787" y="2757"/>
                  </a:lnTo>
                  <a:lnTo>
                    <a:pt x="1868" y="2738"/>
                  </a:lnTo>
                  <a:lnTo>
                    <a:pt x="1946" y="2713"/>
                  </a:lnTo>
                  <a:lnTo>
                    <a:pt x="2023" y="2685"/>
                  </a:lnTo>
                  <a:lnTo>
                    <a:pt x="2097" y="2651"/>
                  </a:lnTo>
                  <a:lnTo>
                    <a:pt x="2169" y="2613"/>
                  </a:lnTo>
                  <a:lnTo>
                    <a:pt x="2238" y="2570"/>
                  </a:lnTo>
                  <a:lnTo>
                    <a:pt x="2305" y="2523"/>
                  </a:lnTo>
                  <a:lnTo>
                    <a:pt x="2368" y="2471"/>
                  </a:lnTo>
                  <a:lnTo>
                    <a:pt x="2429" y="2416"/>
                  </a:lnTo>
                  <a:lnTo>
                    <a:pt x="2485" y="2357"/>
                  </a:lnTo>
                  <a:lnTo>
                    <a:pt x="2538" y="2293"/>
                  </a:lnTo>
                  <a:lnTo>
                    <a:pt x="2587" y="2226"/>
                  </a:lnTo>
                  <a:lnTo>
                    <a:pt x="2631" y="2156"/>
                  </a:lnTo>
                  <a:lnTo>
                    <a:pt x="2645" y="2135"/>
                  </a:lnTo>
                  <a:lnTo>
                    <a:pt x="2662" y="2117"/>
                  </a:lnTo>
                  <a:lnTo>
                    <a:pt x="2683" y="2104"/>
                  </a:lnTo>
                  <a:lnTo>
                    <a:pt x="2704" y="2094"/>
                  </a:lnTo>
                  <a:lnTo>
                    <a:pt x="2727" y="2088"/>
                  </a:lnTo>
                  <a:lnTo>
                    <a:pt x="2751" y="2086"/>
                  </a:lnTo>
                  <a:lnTo>
                    <a:pt x="2775" y="2088"/>
                  </a:lnTo>
                  <a:lnTo>
                    <a:pt x="2799" y="2094"/>
                  </a:lnTo>
                  <a:lnTo>
                    <a:pt x="2821" y="2104"/>
                  </a:lnTo>
                  <a:lnTo>
                    <a:pt x="2843" y="2119"/>
                  </a:lnTo>
                  <a:lnTo>
                    <a:pt x="2860" y="2137"/>
                  </a:lnTo>
                  <a:lnTo>
                    <a:pt x="2873" y="2156"/>
                  </a:lnTo>
                  <a:lnTo>
                    <a:pt x="2884" y="2178"/>
                  </a:lnTo>
                  <a:lnTo>
                    <a:pt x="2890" y="2200"/>
                  </a:lnTo>
                  <a:lnTo>
                    <a:pt x="2892" y="2225"/>
                  </a:lnTo>
                  <a:lnTo>
                    <a:pt x="2890" y="2248"/>
                  </a:lnTo>
                  <a:lnTo>
                    <a:pt x="2884" y="2272"/>
                  </a:lnTo>
                  <a:lnTo>
                    <a:pt x="2873" y="2295"/>
                  </a:lnTo>
                  <a:lnTo>
                    <a:pt x="2825" y="2372"/>
                  </a:lnTo>
                  <a:lnTo>
                    <a:pt x="2773" y="2445"/>
                  </a:lnTo>
                  <a:lnTo>
                    <a:pt x="2717" y="2515"/>
                  </a:lnTo>
                  <a:lnTo>
                    <a:pt x="2657" y="2582"/>
                  </a:lnTo>
                  <a:lnTo>
                    <a:pt x="2594" y="2644"/>
                  </a:lnTo>
                  <a:lnTo>
                    <a:pt x="2527" y="2702"/>
                  </a:lnTo>
                  <a:lnTo>
                    <a:pt x="2457" y="2757"/>
                  </a:lnTo>
                  <a:lnTo>
                    <a:pt x="2384" y="2807"/>
                  </a:lnTo>
                  <a:lnTo>
                    <a:pt x="2308" y="2854"/>
                  </a:lnTo>
                  <a:lnTo>
                    <a:pt x="2231" y="2896"/>
                  </a:lnTo>
                  <a:lnTo>
                    <a:pt x="2150" y="2933"/>
                  </a:lnTo>
                  <a:lnTo>
                    <a:pt x="2068" y="2966"/>
                  </a:lnTo>
                  <a:lnTo>
                    <a:pt x="1983" y="2994"/>
                  </a:lnTo>
                  <a:lnTo>
                    <a:pt x="1897" y="3017"/>
                  </a:lnTo>
                  <a:lnTo>
                    <a:pt x="1809" y="3036"/>
                  </a:lnTo>
                  <a:lnTo>
                    <a:pt x="1721" y="3049"/>
                  </a:lnTo>
                  <a:lnTo>
                    <a:pt x="1630" y="3057"/>
                  </a:lnTo>
                  <a:lnTo>
                    <a:pt x="1539" y="3059"/>
                  </a:lnTo>
                  <a:lnTo>
                    <a:pt x="1438" y="3056"/>
                  </a:lnTo>
                  <a:lnTo>
                    <a:pt x="1339" y="3047"/>
                  </a:lnTo>
                  <a:lnTo>
                    <a:pt x="1241" y="3030"/>
                  </a:lnTo>
                  <a:lnTo>
                    <a:pt x="1146" y="3009"/>
                  </a:lnTo>
                  <a:lnTo>
                    <a:pt x="1054" y="2981"/>
                  </a:lnTo>
                  <a:lnTo>
                    <a:pt x="963" y="2948"/>
                  </a:lnTo>
                  <a:lnTo>
                    <a:pt x="875" y="2910"/>
                  </a:lnTo>
                  <a:lnTo>
                    <a:pt x="791" y="2865"/>
                  </a:lnTo>
                  <a:lnTo>
                    <a:pt x="709" y="2817"/>
                  </a:lnTo>
                  <a:lnTo>
                    <a:pt x="631" y="2764"/>
                  </a:lnTo>
                  <a:lnTo>
                    <a:pt x="556" y="2706"/>
                  </a:lnTo>
                  <a:lnTo>
                    <a:pt x="486" y="2643"/>
                  </a:lnTo>
                  <a:lnTo>
                    <a:pt x="418" y="2576"/>
                  </a:lnTo>
                  <a:lnTo>
                    <a:pt x="356" y="2507"/>
                  </a:lnTo>
                  <a:lnTo>
                    <a:pt x="298" y="2433"/>
                  </a:lnTo>
                  <a:lnTo>
                    <a:pt x="244" y="2354"/>
                  </a:lnTo>
                  <a:lnTo>
                    <a:pt x="195" y="2273"/>
                  </a:lnTo>
                  <a:lnTo>
                    <a:pt x="151" y="2189"/>
                  </a:lnTo>
                  <a:lnTo>
                    <a:pt x="112" y="2102"/>
                  </a:lnTo>
                  <a:lnTo>
                    <a:pt x="79" y="2012"/>
                  </a:lnTo>
                  <a:lnTo>
                    <a:pt x="51" y="1920"/>
                  </a:lnTo>
                  <a:lnTo>
                    <a:pt x="29" y="1825"/>
                  </a:lnTo>
                  <a:lnTo>
                    <a:pt x="13" y="1728"/>
                  </a:lnTo>
                  <a:lnTo>
                    <a:pt x="3" y="1630"/>
                  </a:lnTo>
                  <a:lnTo>
                    <a:pt x="0" y="1530"/>
                  </a:lnTo>
                  <a:lnTo>
                    <a:pt x="3" y="1429"/>
                  </a:lnTo>
                  <a:lnTo>
                    <a:pt x="13" y="1330"/>
                  </a:lnTo>
                  <a:lnTo>
                    <a:pt x="29" y="1234"/>
                  </a:lnTo>
                  <a:lnTo>
                    <a:pt x="51" y="1138"/>
                  </a:lnTo>
                  <a:lnTo>
                    <a:pt x="79" y="1046"/>
                  </a:lnTo>
                  <a:lnTo>
                    <a:pt x="112" y="957"/>
                  </a:lnTo>
                  <a:lnTo>
                    <a:pt x="151" y="870"/>
                  </a:lnTo>
                  <a:lnTo>
                    <a:pt x="195" y="786"/>
                  </a:lnTo>
                  <a:lnTo>
                    <a:pt x="244" y="705"/>
                  </a:lnTo>
                  <a:lnTo>
                    <a:pt x="298" y="627"/>
                  </a:lnTo>
                  <a:lnTo>
                    <a:pt x="356" y="553"/>
                  </a:lnTo>
                  <a:lnTo>
                    <a:pt x="418" y="482"/>
                  </a:lnTo>
                  <a:lnTo>
                    <a:pt x="486" y="416"/>
                  </a:lnTo>
                  <a:lnTo>
                    <a:pt x="556" y="353"/>
                  </a:lnTo>
                  <a:lnTo>
                    <a:pt x="631" y="295"/>
                  </a:lnTo>
                  <a:lnTo>
                    <a:pt x="709" y="241"/>
                  </a:lnTo>
                  <a:lnTo>
                    <a:pt x="791" y="193"/>
                  </a:lnTo>
                  <a:lnTo>
                    <a:pt x="875" y="149"/>
                  </a:lnTo>
                  <a:lnTo>
                    <a:pt x="963" y="111"/>
                  </a:lnTo>
                  <a:lnTo>
                    <a:pt x="1054" y="78"/>
                  </a:lnTo>
                  <a:lnTo>
                    <a:pt x="1146" y="50"/>
                  </a:lnTo>
                  <a:lnTo>
                    <a:pt x="1241" y="29"/>
                  </a:lnTo>
                  <a:lnTo>
                    <a:pt x="1339" y="12"/>
                  </a:lnTo>
                  <a:lnTo>
                    <a:pt x="1438" y="3"/>
                  </a:lnTo>
                  <a:lnTo>
                    <a:pt x="15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298" name="Shape 10298"/>
            <p:cNvSpPr/>
            <p:nvPr/>
          </p:nvSpPr>
          <p:spPr>
            <a:xfrm>
              <a:off x="4440238" y="4021138"/>
              <a:ext cx="150813" cy="244475"/>
            </a:xfrm>
            <a:custGeom>
              <a:avLst/>
              <a:gdLst/>
              <a:ahLst/>
              <a:cxnLst/>
              <a:rect l="0" t="0" r="0" b="0"/>
              <a:pathLst>
                <a:path w="1046" h="1699" extrusionOk="0">
                  <a:moveTo>
                    <a:pt x="245" y="1077"/>
                  </a:moveTo>
                  <a:lnTo>
                    <a:pt x="222" y="1080"/>
                  </a:lnTo>
                  <a:lnTo>
                    <a:pt x="199" y="1088"/>
                  </a:lnTo>
                  <a:lnTo>
                    <a:pt x="180" y="1100"/>
                  </a:lnTo>
                  <a:lnTo>
                    <a:pt x="164" y="1117"/>
                  </a:lnTo>
                  <a:lnTo>
                    <a:pt x="151" y="1136"/>
                  </a:lnTo>
                  <a:lnTo>
                    <a:pt x="143" y="1157"/>
                  </a:lnTo>
                  <a:lnTo>
                    <a:pt x="140" y="1182"/>
                  </a:lnTo>
                  <a:lnTo>
                    <a:pt x="143" y="1205"/>
                  </a:lnTo>
                  <a:lnTo>
                    <a:pt x="151" y="1227"/>
                  </a:lnTo>
                  <a:lnTo>
                    <a:pt x="164" y="1246"/>
                  </a:lnTo>
                  <a:lnTo>
                    <a:pt x="180" y="1263"/>
                  </a:lnTo>
                  <a:lnTo>
                    <a:pt x="199" y="1276"/>
                  </a:lnTo>
                  <a:lnTo>
                    <a:pt x="222" y="1283"/>
                  </a:lnTo>
                  <a:lnTo>
                    <a:pt x="245" y="1286"/>
                  </a:lnTo>
                  <a:lnTo>
                    <a:pt x="270" y="1283"/>
                  </a:lnTo>
                  <a:lnTo>
                    <a:pt x="292" y="1276"/>
                  </a:lnTo>
                  <a:lnTo>
                    <a:pt x="311" y="1263"/>
                  </a:lnTo>
                  <a:lnTo>
                    <a:pt x="328" y="1246"/>
                  </a:lnTo>
                  <a:lnTo>
                    <a:pt x="340" y="1227"/>
                  </a:lnTo>
                  <a:lnTo>
                    <a:pt x="348" y="1205"/>
                  </a:lnTo>
                  <a:lnTo>
                    <a:pt x="350" y="1182"/>
                  </a:lnTo>
                  <a:lnTo>
                    <a:pt x="348" y="1157"/>
                  </a:lnTo>
                  <a:lnTo>
                    <a:pt x="340" y="1136"/>
                  </a:lnTo>
                  <a:lnTo>
                    <a:pt x="328" y="1117"/>
                  </a:lnTo>
                  <a:lnTo>
                    <a:pt x="311" y="1100"/>
                  </a:lnTo>
                  <a:lnTo>
                    <a:pt x="292" y="1088"/>
                  </a:lnTo>
                  <a:lnTo>
                    <a:pt x="270" y="1080"/>
                  </a:lnTo>
                  <a:lnTo>
                    <a:pt x="245" y="1077"/>
                  </a:lnTo>
                  <a:close/>
                  <a:moveTo>
                    <a:pt x="245" y="0"/>
                  </a:moveTo>
                  <a:lnTo>
                    <a:pt x="274" y="2"/>
                  </a:lnTo>
                  <a:lnTo>
                    <a:pt x="300" y="10"/>
                  </a:lnTo>
                  <a:lnTo>
                    <a:pt x="324" y="23"/>
                  </a:lnTo>
                  <a:lnTo>
                    <a:pt x="344" y="40"/>
                  </a:lnTo>
                  <a:lnTo>
                    <a:pt x="361" y="61"/>
                  </a:lnTo>
                  <a:lnTo>
                    <a:pt x="375" y="85"/>
                  </a:lnTo>
                  <a:lnTo>
                    <a:pt x="383" y="110"/>
                  </a:lnTo>
                  <a:lnTo>
                    <a:pt x="386" y="139"/>
                  </a:lnTo>
                  <a:lnTo>
                    <a:pt x="386" y="982"/>
                  </a:lnTo>
                  <a:lnTo>
                    <a:pt x="412" y="1004"/>
                  </a:lnTo>
                  <a:lnTo>
                    <a:pt x="436" y="1030"/>
                  </a:lnTo>
                  <a:lnTo>
                    <a:pt x="456" y="1059"/>
                  </a:lnTo>
                  <a:lnTo>
                    <a:pt x="472" y="1090"/>
                  </a:lnTo>
                  <a:lnTo>
                    <a:pt x="483" y="1125"/>
                  </a:lnTo>
                  <a:lnTo>
                    <a:pt x="488" y="1160"/>
                  </a:lnTo>
                  <a:lnTo>
                    <a:pt x="976" y="1440"/>
                  </a:lnTo>
                  <a:lnTo>
                    <a:pt x="997" y="1454"/>
                  </a:lnTo>
                  <a:lnTo>
                    <a:pt x="1013" y="1471"/>
                  </a:lnTo>
                  <a:lnTo>
                    <a:pt x="1028" y="1492"/>
                  </a:lnTo>
                  <a:lnTo>
                    <a:pt x="1038" y="1513"/>
                  </a:lnTo>
                  <a:lnTo>
                    <a:pt x="1044" y="1536"/>
                  </a:lnTo>
                  <a:lnTo>
                    <a:pt x="1046" y="1560"/>
                  </a:lnTo>
                  <a:lnTo>
                    <a:pt x="1044" y="1584"/>
                  </a:lnTo>
                  <a:lnTo>
                    <a:pt x="1038" y="1607"/>
                  </a:lnTo>
                  <a:lnTo>
                    <a:pt x="1028" y="1629"/>
                  </a:lnTo>
                  <a:lnTo>
                    <a:pt x="1012" y="1651"/>
                  </a:lnTo>
                  <a:lnTo>
                    <a:pt x="995" y="1668"/>
                  </a:lnTo>
                  <a:lnTo>
                    <a:pt x="974" y="1681"/>
                  </a:lnTo>
                  <a:lnTo>
                    <a:pt x="953" y="1691"/>
                  </a:lnTo>
                  <a:lnTo>
                    <a:pt x="930" y="1697"/>
                  </a:lnTo>
                  <a:lnTo>
                    <a:pt x="905" y="1699"/>
                  </a:lnTo>
                  <a:lnTo>
                    <a:pt x="882" y="1697"/>
                  </a:lnTo>
                  <a:lnTo>
                    <a:pt x="858" y="1691"/>
                  </a:lnTo>
                  <a:lnTo>
                    <a:pt x="836" y="1680"/>
                  </a:lnTo>
                  <a:lnTo>
                    <a:pt x="349" y="1401"/>
                  </a:lnTo>
                  <a:lnTo>
                    <a:pt x="317" y="1414"/>
                  </a:lnTo>
                  <a:lnTo>
                    <a:pt x="282" y="1422"/>
                  </a:lnTo>
                  <a:lnTo>
                    <a:pt x="246" y="1425"/>
                  </a:lnTo>
                  <a:lnTo>
                    <a:pt x="206" y="1422"/>
                  </a:lnTo>
                  <a:lnTo>
                    <a:pt x="169" y="1413"/>
                  </a:lnTo>
                  <a:lnTo>
                    <a:pt x="133" y="1397"/>
                  </a:lnTo>
                  <a:lnTo>
                    <a:pt x="101" y="1378"/>
                  </a:lnTo>
                  <a:lnTo>
                    <a:pt x="73" y="1354"/>
                  </a:lnTo>
                  <a:lnTo>
                    <a:pt x="48" y="1325"/>
                  </a:lnTo>
                  <a:lnTo>
                    <a:pt x="28" y="1293"/>
                  </a:lnTo>
                  <a:lnTo>
                    <a:pt x="14" y="1259"/>
                  </a:lnTo>
                  <a:lnTo>
                    <a:pt x="4" y="1221"/>
                  </a:lnTo>
                  <a:lnTo>
                    <a:pt x="0" y="1182"/>
                  </a:lnTo>
                  <a:lnTo>
                    <a:pt x="3" y="1147"/>
                  </a:lnTo>
                  <a:lnTo>
                    <a:pt x="11" y="1114"/>
                  </a:lnTo>
                  <a:lnTo>
                    <a:pt x="22" y="1082"/>
                  </a:lnTo>
                  <a:lnTo>
                    <a:pt x="38" y="1053"/>
                  </a:lnTo>
                  <a:lnTo>
                    <a:pt x="58" y="1027"/>
                  </a:lnTo>
                  <a:lnTo>
                    <a:pt x="80" y="1003"/>
                  </a:lnTo>
                  <a:lnTo>
                    <a:pt x="105" y="982"/>
                  </a:lnTo>
                  <a:lnTo>
                    <a:pt x="105" y="139"/>
                  </a:lnTo>
                  <a:lnTo>
                    <a:pt x="109" y="110"/>
                  </a:lnTo>
                  <a:lnTo>
                    <a:pt x="117" y="84"/>
                  </a:lnTo>
                  <a:lnTo>
                    <a:pt x="130" y="61"/>
                  </a:lnTo>
                  <a:lnTo>
                    <a:pt x="146" y="40"/>
                  </a:lnTo>
                  <a:lnTo>
                    <a:pt x="168" y="23"/>
                  </a:lnTo>
                  <a:lnTo>
                    <a:pt x="191" y="10"/>
                  </a:lnTo>
                  <a:lnTo>
                    <a:pt x="218" y="2"/>
                  </a:lnTo>
                  <a:lnTo>
                    <a:pt x="2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299" name="Shape 10299"/>
          <p:cNvGrpSpPr/>
          <p:nvPr/>
        </p:nvGrpSpPr>
        <p:grpSpPr>
          <a:xfrm flipH="1">
            <a:off x="5234434" y="2022358"/>
            <a:ext cx="247449" cy="245816"/>
            <a:chOff x="7148513" y="4037013"/>
            <a:chExt cx="481013" cy="477838"/>
          </a:xfrm>
        </p:grpSpPr>
        <p:sp>
          <p:nvSpPr>
            <p:cNvPr id="10300" name="Shape 10300"/>
            <p:cNvSpPr/>
            <p:nvPr/>
          </p:nvSpPr>
          <p:spPr>
            <a:xfrm>
              <a:off x="7148513" y="4110038"/>
              <a:ext cx="406400" cy="404813"/>
            </a:xfrm>
            <a:custGeom>
              <a:avLst/>
              <a:gdLst/>
              <a:ahLst/>
              <a:cxnLst/>
              <a:rect l="0" t="0" r="0" b="0"/>
              <a:pathLst>
                <a:path w="2818" h="2801" extrusionOk="0">
                  <a:moveTo>
                    <a:pt x="753" y="0"/>
                  </a:moveTo>
                  <a:lnTo>
                    <a:pt x="830" y="2"/>
                  </a:lnTo>
                  <a:lnTo>
                    <a:pt x="910" y="10"/>
                  </a:lnTo>
                  <a:lnTo>
                    <a:pt x="991" y="24"/>
                  </a:lnTo>
                  <a:lnTo>
                    <a:pt x="1073" y="41"/>
                  </a:lnTo>
                  <a:lnTo>
                    <a:pt x="1156" y="65"/>
                  </a:lnTo>
                  <a:lnTo>
                    <a:pt x="1240" y="93"/>
                  </a:lnTo>
                  <a:lnTo>
                    <a:pt x="1323" y="127"/>
                  </a:lnTo>
                  <a:lnTo>
                    <a:pt x="1408" y="164"/>
                  </a:lnTo>
                  <a:lnTo>
                    <a:pt x="1492" y="207"/>
                  </a:lnTo>
                  <a:lnTo>
                    <a:pt x="1577" y="254"/>
                  </a:lnTo>
                  <a:lnTo>
                    <a:pt x="1660" y="305"/>
                  </a:lnTo>
                  <a:lnTo>
                    <a:pt x="1744" y="360"/>
                  </a:lnTo>
                  <a:lnTo>
                    <a:pt x="1724" y="379"/>
                  </a:lnTo>
                  <a:lnTo>
                    <a:pt x="1667" y="440"/>
                  </a:lnTo>
                  <a:lnTo>
                    <a:pt x="1615" y="500"/>
                  </a:lnTo>
                  <a:lnTo>
                    <a:pt x="1570" y="563"/>
                  </a:lnTo>
                  <a:lnTo>
                    <a:pt x="1530" y="624"/>
                  </a:lnTo>
                  <a:lnTo>
                    <a:pt x="1456" y="576"/>
                  </a:lnTo>
                  <a:lnTo>
                    <a:pt x="1383" y="532"/>
                  </a:lnTo>
                  <a:lnTo>
                    <a:pt x="1309" y="493"/>
                  </a:lnTo>
                  <a:lnTo>
                    <a:pt x="1236" y="457"/>
                  </a:lnTo>
                  <a:lnTo>
                    <a:pt x="1163" y="426"/>
                  </a:lnTo>
                  <a:lnTo>
                    <a:pt x="1092" y="400"/>
                  </a:lnTo>
                  <a:lnTo>
                    <a:pt x="1021" y="378"/>
                  </a:lnTo>
                  <a:lnTo>
                    <a:pt x="952" y="361"/>
                  </a:lnTo>
                  <a:lnTo>
                    <a:pt x="884" y="348"/>
                  </a:lnTo>
                  <a:lnTo>
                    <a:pt x="817" y="340"/>
                  </a:lnTo>
                  <a:lnTo>
                    <a:pt x="753" y="338"/>
                  </a:lnTo>
                  <a:lnTo>
                    <a:pt x="697" y="340"/>
                  </a:lnTo>
                  <a:lnTo>
                    <a:pt x="646" y="346"/>
                  </a:lnTo>
                  <a:lnTo>
                    <a:pt x="598" y="358"/>
                  </a:lnTo>
                  <a:lnTo>
                    <a:pt x="554" y="372"/>
                  </a:lnTo>
                  <a:lnTo>
                    <a:pt x="514" y="392"/>
                  </a:lnTo>
                  <a:lnTo>
                    <a:pt x="477" y="416"/>
                  </a:lnTo>
                  <a:lnTo>
                    <a:pt x="445" y="444"/>
                  </a:lnTo>
                  <a:lnTo>
                    <a:pt x="419" y="474"/>
                  </a:lnTo>
                  <a:lnTo>
                    <a:pt x="396" y="508"/>
                  </a:lnTo>
                  <a:lnTo>
                    <a:pt x="377" y="547"/>
                  </a:lnTo>
                  <a:lnTo>
                    <a:pt x="362" y="590"/>
                  </a:lnTo>
                  <a:lnTo>
                    <a:pt x="352" y="635"/>
                  </a:lnTo>
                  <a:lnTo>
                    <a:pt x="344" y="684"/>
                  </a:lnTo>
                  <a:lnTo>
                    <a:pt x="341" y="736"/>
                  </a:lnTo>
                  <a:lnTo>
                    <a:pt x="343" y="791"/>
                  </a:lnTo>
                  <a:lnTo>
                    <a:pt x="348" y="849"/>
                  </a:lnTo>
                  <a:lnTo>
                    <a:pt x="357" y="908"/>
                  </a:lnTo>
                  <a:lnTo>
                    <a:pt x="371" y="970"/>
                  </a:lnTo>
                  <a:lnTo>
                    <a:pt x="388" y="1035"/>
                  </a:lnTo>
                  <a:lnTo>
                    <a:pt x="409" y="1100"/>
                  </a:lnTo>
                  <a:lnTo>
                    <a:pt x="436" y="1168"/>
                  </a:lnTo>
                  <a:lnTo>
                    <a:pt x="465" y="1236"/>
                  </a:lnTo>
                  <a:lnTo>
                    <a:pt x="499" y="1306"/>
                  </a:lnTo>
                  <a:lnTo>
                    <a:pt x="538" y="1377"/>
                  </a:lnTo>
                  <a:lnTo>
                    <a:pt x="580" y="1449"/>
                  </a:lnTo>
                  <a:lnTo>
                    <a:pt x="627" y="1520"/>
                  </a:lnTo>
                  <a:lnTo>
                    <a:pt x="678" y="1592"/>
                  </a:lnTo>
                  <a:lnTo>
                    <a:pt x="734" y="1665"/>
                  </a:lnTo>
                  <a:lnTo>
                    <a:pt x="794" y="1737"/>
                  </a:lnTo>
                  <a:lnTo>
                    <a:pt x="859" y="1807"/>
                  </a:lnTo>
                  <a:lnTo>
                    <a:pt x="927" y="1879"/>
                  </a:lnTo>
                  <a:lnTo>
                    <a:pt x="996" y="1945"/>
                  </a:lnTo>
                  <a:lnTo>
                    <a:pt x="1066" y="2007"/>
                  </a:lnTo>
                  <a:lnTo>
                    <a:pt x="1138" y="2066"/>
                  </a:lnTo>
                  <a:lnTo>
                    <a:pt x="1210" y="2123"/>
                  </a:lnTo>
                  <a:lnTo>
                    <a:pt x="1284" y="2173"/>
                  </a:lnTo>
                  <a:lnTo>
                    <a:pt x="1357" y="2222"/>
                  </a:lnTo>
                  <a:lnTo>
                    <a:pt x="1431" y="2266"/>
                  </a:lnTo>
                  <a:lnTo>
                    <a:pt x="1504" y="2306"/>
                  </a:lnTo>
                  <a:lnTo>
                    <a:pt x="1578" y="2342"/>
                  </a:lnTo>
                  <a:lnTo>
                    <a:pt x="1651" y="2373"/>
                  </a:lnTo>
                  <a:lnTo>
                    <a:pt x="1723" y="2400"/>
                  </a:lnTo>
                  <a:lnTo>
                    <a:pt x="1795" y="2422"/>
                  </a:lnTo>
                  <a:lnTo>
                    <a:pt x="1865" y="2440"/>
                  </a:lnTo>
                  <a:lnTo>
                    <a:pt x="1933" y="2452"/>
                  </a:lnTo>
                  <a:lnTo>
                    <a:pt x="2000" y="2461"/>
                  </a:lnTo>
                  <a:lnTo>
                    <a:pt x="2065" y="2463"/>
                  </a:lnTo>
                  <a:lnTo>
                    <a:pt x="2119" y="2461"/>
                  </a:lnTo>
                  <a:lnTo>
                    <a:pt x="2171" y="2454"/>
                  </a:lnTo>
                  <a:lnTo>
                    <a:pt x="2220" y="2443"/>
                  </a:lnTo>
                  <a:lnTo>
                    <a:pt x="2264" y="2428"/>
                  </a:lnTo>
                  <a:lnTo>
                    <a:pt x="2303" y="2409"/>
                  </a:lnTo>
                  <a:lnTo>
                    <a:pt x="2340" y="2385"/>
                  </a:lnTo>
                  <a:lnTo>
                    <a:pt x="2371" y="2357"/>
                  </a:lnTo>
                  <a:lnTo>
                    <a:pt x="2399" y="2326"/>
                  </a:lnTo>
                  <a:lnTo>
                    <a:pt x="2421" y="2293"/>
                  </a:lnTo>
                  <a:lnTo>
                    <a:pt x="2439" y="2256"/>
                  </a:lnTo>
                  <a:lnTo>
                    <a:pt x="2455" y="2214"/>
                  </a:lnTo>
                  <a:lnTo>
                    <a:pt x="2467" y="2170"/>
                  </a:lnTo>
                  <a:lnTo>
                    <a:pt x="2474" y="2123"/>
                  </a:lnTo>
                  <a:lnTo>
                    <a:pt x="2477" y="2073"/>
                  </a:lnTo>
                  <a:lnTo>
                    <a:pt x="2477" y="2020"/>
                  </a:lnTo>
                  <a:lnTo>
                    <a:pt x="2473" y="1964"/>
                  </a:lnTo>
                  <a:lnTo>
                    <a:pt x="2465" y="1906"/>
                  </a:lnTo>
                  <a:lnTo>
                    <a:pt x="2453" y="1847"/>
                  </a:lnTo>
                  <a:lnTo>
                    <a:pt x="2436" y="1785"/>
                  </a:lnTo>
                  <a:lnTo>
                    <a:pt x="2410" y="1701"/>
                  </a:lnTo>
                  <a:lnTo>
                    <a:pt x="2377" y="1618"/>
                  </a:lnTo>
                  <a:lnTo>
                    <a:pt x="2338" y="1533"/>
                  </a:lnTo>
                  <a:lnTo>
                    <a:pt x="2294" y="1449"/>
                  </a:lnTo>
                  <a:lnTo>
                    <a:pt x="2245" y="1364"/>
                  </a:lnTo>
                  <a:lnTo>
                    <a:pt x="2190" y="1280"/>
                  </a:lnTo>
                  <a:lnTo>
                    <a:pt x="2252" y="1241"/>
                  </a:lnTo>
                  <a:lnTo>
                    <a:pt x="2314" y="1195"/>
                  </a:lnTo>
                  <a:lnTo>
                    <a:pt x="2376" y="1144"/>
                  </a:lnTo>
                  <a:lnTo>
                    <a:pt x="2436" y="1087"/>
                  </a:lnTo>
                  <a:lnTo>
                    <a:pt x="2455" y="1068"/>
                  </a:lnTo>
                  <a:lnTo>
                    <a:pt x="2514" y="1155"/>
                  </a:lnTo>
                  <a:lnTo>
                    <a:pt x="2568" y="1244"/>
                  </a:lnTo>
                  <a:lnTo>
                    <a:pt x="2617" y="1333"/>
                  </a:lnTo>
                  <a:lnTo>
                    <a:pt x="2662" y="1424"/>
                  </a:lnTo>
                  <a:lnTo>
                    <a:pt x="2701" y="1513"/>
                  </a:lnTo>
                  <a:lnTo>
                    <a:pt x="2736" y="1603"/>
                  </a:lnTo>
                  <a:lnTo>
                    <a:pt x="2764" y="1692"/>
                  </a:lnTo>
                  <a:lnTo>
                    <a:pt x="2785" y="1772"/>
                  </a:lnTo>
                  <a:lnTo>
                    <a:pt x="2801" y="1850"/>
                  </a:lnTo>
                  <a:lnTo>
                    <a:pt x="2812" y="1927"/>
                  </a:lnTo>
                  <a:lnTo>
                    <a:pt x="2817" y="2001"/>
                  </a:lnTo>
                  <a:lnTo>
                    <a:pt x="2818" y="2073"/>
                  </a:lnTo>
                  <a:lnTo>
                    <a:pt x="2815" y="2142"/>
                  </a:lnTo>
                  <a:lnTo>
                    <a:pt x="2807" y="2209"/>
                  </a:lnTo>
                  <a:lnTo>
                    <a:pt x="2793" y="2273"/>
                  </a:lnTo>
                  <a:lnTo>
                    <a:pt x="2774" y="2335"/>
                  </a:lnTo>
                  <a:lnTo>
                    <a:pt x="2751" y="2393"/>
                  </a:lnTo>
                  <a:lnTo>
                    <a:pt x="2724" y="2449"/>
                  </a:lnTo>
                  <a:lnTo>
                    <a:pt x="2692" y="2501"/>
                  </a:lnTo>
                  <a:lnTo>
                    <a:pt x="2654" y="2550"/>
                  </a:lnTo>
                  <a:lnTo>
                    <a:pt x="2612" y="2596"/>
                  </a:lnTo>
                  <a:lnTo>
                    <a:pt x="2570" y="2634"/>
                  </a:lnTo>
                  <a:lnTo>
                    <a:pt x="2525" y="2669"/>
                  </a:lnTo>
                  <a:lnTo>
                    <a:pt x="2477" y="2700"/>
                  </a:lnTo>
                  <a:lnTo>
                    <a:pt x="2426" y="2726"/>
                  </a:lnTo>
                  <a:lnTo>
                    <a:pt x="2371" y="2749"/>
                  </a:lnTo>
                  <a:lnTo>
                    <a:pt x="2315" y="2767"/>
                  </a:lnTo>
                  <a:lnTo>
                    <a:pt x="2256" y="2782"/>
                  </a:lnTo>
                  <a:lnTo>
                    <a:pt x="2194" y="2792"/>
                  </a:lnTo>
                  <a:lnTo>
                    <a:pt x="2131" y="2799"/>
                  </a:lnTo>
                  <a:lnTo>
                    <a:pt x="2065" y="2801"/>
                  </a:lnTo>
                  <a:lnTo>
                    <a:pt x="1982" y="2799"/>
                  </a:lnTo>
                  <a:lnTo>
                    <a:pt x="1898" y="2789"/>
                  </a:lnTo>
                  <a:lnTo>
                    <a:pt x="1813" y="2775"/>
                  </a:lnTo>
                  <a:lnTo>
                    <a:pt x="1727" y="2755"/>
                  </a:lnTo>
                  <a:lnTo>
                    <a:pt x="1640" y="2729"/>
                  </a:lnTo>
                  <a:lnTo>
                    <a:pt x="1552" y="2698"/>
                  </a:lnTo>
                  <a:lnTo>
                    <a:pt x="1464" y="2661"/>
                  </a:lnTo>
                  <a:lnTo>
                    <a:pt x="1375" y="2620"/>
                  </a:lnTo>
                  <a:lnTo>
                    <a:pt x="1286" y="2574"/>
                  </a:lnTo>
                  <a:lnTo>
                    <a:pt x="1198" y="2522"/>
                  </a:lnTo>
                  <a:lnTo>
                    <a:pt x="1110" y="2466"/>
                  </a:lnTo>
                  <a:lnTo>
                    <a:pt x="1022" y="2405"/>
                  </a:lnTo>
                  <a:lnTo>
                    <a:pt x="936" y="2340"/>
                  </a:lnTo>
                  <a:lnTo>
                    <a:pt x="851" y="2270"/>
                  </a:lnTo>
                  <a:lnTo>
                    <a:pt x="767" y="2196"/>
                  </a:lnTo>
                  <a:lnTo>
                    <a:pt x="686" y="2118"/>
                  </a:lnTo>
                  <a:lnTo>
                    <a:pt x="616" y="2046"/>
                  </a:lnTo>
                  <a:lnTo>
                    <a:pt x="549" y="1972"/>
                  </a:lnTo>
                  <a:lnTo>
                    <a:pt x="486" y="1897"/>
                  </a:lnTo>
                  <a:lnTo>
                    <a:pt x="426" y="1822"/>
                  </a:lnTo>
                  <a:lnTo>
                    <a:pt x="370" y="1746"/>
                  </a:lnTo>
                  <a:lnTo>
                    <a:pt x="317" y="1669"/>
                  </a:lnTo>
                  <a:lnTo>
                    <a:pt x="269" y="1592"/>
                  </a:lnTo>
                  <a:lnTo>
                    <a:pt x="225" y="1515"/>
                  </a:lnTo>
                  <a:lnTo>
                    <a:pt x="184" y="1438"/>
                  </a:lnTo>
                  <a:lnTo>
                    <a:pt x="148" y="1362"/>
                  </a:lnTo>
                  <a:lnTo>
                    <a:pt x="114" y="1285"/>
                  </a:lnTo>
                  <a:lnTo>
                    <a:pt x="86" y="1209"/>
                  </a:lnTo>
                  <a:lnTo>
                    <a:pt x="61" y="1135"/>
                  </a:lnTo>
                  <a:lnTo>
                    <a:pt x="41" y="1061"/>
                  </a:lnTo>
                  <a:lnTo>
                    <a:pt x="24" y="987"/>
                  </a:lnTo>
                  <a:lnTo>
                    <a:pt x="12" y="915"/>
                  </a:lnTo>
                  <a:lnTo>
                    <a:pt x="3" y="844"/>
                  </a:lnTo>
                  <a:lnTo>
                    <a:pt x="0" y="776"/>
                  </a:lnTo>
                  <a:lnTo>
                    <a:pt x="0" y="708"/>
                  </a:lnTo>
                  <a:lnTo>
                    <a:pt x="5" y="643"/>
                  </a:lnTo>
                  <a:lnTo>
                    <a:pt x="14" y="579"/>
                  </a:lnTo>
                  <a:lnTo>
                    <a:pt x="27" y="518"/>
                  </a:lnTo>
                  <a:lnTo>
                    <a:pt x="46" y="459"/>
                  </a:lnTo>
                  <a:lnTo>
                    <a:pt x="68" y="401"/>
                  </a:lnTo>
                  <a:lnTo>
                    <a:pt x="95" y="348"/>
                  </a:lnTo>
                  <a:lnTo>
                    <a:pt x="127" y="297"/>
                  </a:lnTo>
                  <a:lnTo>
                    <a:pt x="163" y="249"/>
                  </a:lnTo>
                  <a:lnTo>
                    <a:pt x="204" y="205"/>
                  </a:lnTo>
                  <a:lnTo>
                    <a:pt x="247" y="166"/>
                  </a:lnTo>
                  <a:lnTo>
                    <a:pt x="292" y="132"/>
                  </a:lnTo>
                  <a:lnTo>
                    <a:pt x="340" y="101"/>
                  </a:lnTo>
                  <a:lnTo>
                    <a:pt x="392" y="75"/>
                  </a:lnTo>
                  <a:lnTo>
                    <a:pt x="445" y="52"/>
                  </a:lnTo>
                  <a:lnTo>
                    <a:pt x="501" y="33"/>
                  </a:lnTo>
                  <a:lnTo>
                    <a:pt x="561" y="19"/>
                  </a:lnTo>
                  <a:lnTo>
                    <a:pt x="623" y="8"/>
                  </a:lnTo>
                  <a:lnTo>
                    <a:pt x="687" y="2"/>
                  </a:lnTo>
                  <a:lnTo>
                    <a:pt x="7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1" name="Shape 10301"/>
            <p:cNvSpPr/>
            <p:nvPr/>
          </p:nvSpPr>
          <p:spPr>
            <a:xfrm>
              <a:off x="7251701" y="4195763"/>
              <a:ext cx="217488" cy="215900"/>
            </a:xfrm>
            <a:custGeom>
              <a:avLst/>
              <a:gdLst/>
              <a:ahLst/>
              <a:cxnLst/>
              <a:rect l="0" t="0" r="0" b="0"/>
              <a:pathLst>
                <a:path w="1504" h="1493" extrusionOk="0">
                  <a:moveTo>
                    <a:pt x="323" y="0"/>
                  </a:moveTo>
                  <a:lnTo>
                    <a:pt x="370" y="2"/>
                  </a:lnTo>
                  <a:lnTo>
                    <a:pt x="418" y="10"/>
                  </a:lnTo>
                  <a:lnTo>
                    <a:pt x="469" y="22"/>
                  </a:lnTo>
                  <a:lnTo>
                    <a:pt x="522" y="39"/>
                  </a:lnTo>
                  <a:lnTo>
                    <a:pt x="576" y="60"/>
                  </a:lnTo>
                  <a:lnTo>
                    <a:pt x="631" y="86"/>
                  </a:lnTo>
                  <a:lnTo>
                    <a:pt x="688" y="115"/>
                  </a:lnTo>
                  <a:lnTo>
                    <a:pt x="745" y="148"/>
                  </a:lnTo>
                  <a:lnTo>
                    <a:pt x="717" y="206"/>
                  </a:lnTo>
                  <a:lnTo>
                    <a:pt x="694" y="262"/>
                  </a:lnTo>
                  <a:lnTo>
                    <a:pt x="674" y="315"/>
                  </a:lnTo>
                  <a:lnTo>
                    <a:pt x="658" y="366"/>
                  </a:lnTo>
                  <a:lnTo>
                    <a:pt x="644" y="413"/>
                  </a:lnTo>
                  <a:lnTo>
                    <a:pt x="634" y="456"/>
                  </a:lnTo>
                  <a:lnTo>
                    <a:pt x="624" y="497"/>
                  </a:lnTo>
                  <a:lnTo>
                    <a:pt x="618" y="531"/>
                  </a:lnTo>
                  <a:lnTo>
                    <a:pt x="614" y="562"/>
                  </a:lnTo>
                  <a:lnTo>
                    <a:pt x="611" y="587"/>
                  </a:lnTo>
                  <a:lnTo>
                    <a:pt x="608" y="606"/>
                  </a:lnTo>
                  <a:lnTo>
                    <a:pt x="607" y="620"/>
                  </a:lnTo>
                  <a:lnTo>
                    <a:pt x="606" y="626"/>
                  </a:lnTo>
                  <a:lnTo>
                    <a:pt x="607" y="661"/>
                  </a:lnTo>
                  <a:lnTo>
                    <a:pt x="614" y="695"/>
                  </a:lnTo>
                  <a:lnTo>
                    <a:pt x="624" y="729"/>
                  </a:lnTo>
                  <a:lnTo>
                    <a:pt x="639" y="761"/>
                  </a:lnTo>
                  <a:lnTo>
                    <a:pt x="658" y="790"/>
                  </a:lnTo>
                  <a:lnTo>
                    <a:pt x="682" y="816"/>
                  </a:lnTo>
                  <a:lnTo>
                    <a:pt x="708" y="839"/>
                  </a:lnTo>
                  <a:lnTo>
                    <a:pt x="737" y="859"/>
                  </a:lnTo>
                  <a:lnTo>
                    <a:pt x="769" y="873"/>
                  </a:lnTo>
                  <a:lnTo>
                    <a:pt x="802" y="884"/>
                  </a:lnTo>
                  <a:lnTo>
                    <a:pt x="838" y="890"/>
                  </a:lnTo>
                  <a:lnTo>
                    <a:pt x="872" y="890"/>
                  </a:lnTo>
                  <a:lnTo>
                    <a:pt x="880" y="890"/>
                  </a:lnTo>
                  <a:lnTo>
                    <a:pt x="892" y="889"/>
                  </a:lnTo>
                  <a:lnTo>
                    <a:pt x="912" y="887"/>
                  </a:lnTo>
                  <a:lnTo>
                    <a:pt x="937" y="884"/>
                  </a:lnTo>
                  <a:lnTo>
                    <a:pt x="968" y="880"/>
                  </a:lnTo>
                  <a:lnTo>
                    <a:pt x="1003" y="872"/>
                  </a:lnTo>
                  <a:lnTo>
                    <a:pt x="1044" y="864"/>
                  </a:lnTo>
                  <a:lnTo>
                    <a:pt x="1088" y="853"/>
                  </a:lnTo>
                  <a:lnTo>
                    <a:pt x="1136" y="839"/>
                  </a:lnTo>
                  <a:lnTo>
                    <a:pt x="1186" y="823"/>
                  </a:lnTo>
                  <a:lnTo>
                    <a:pt x="1241" y="804"/>
                  </a:lnTo>
                  <a:lnTo>
                    <a:pt x="1296" y="780"/>
                  </a:lnTo>
                  <a:lnTo>
                    <a:pt x="1355" y="753"/>
                  </a:lnTo>
                  <a:lnTo>
                    <a:pt x="1386" y="807"/>
                  </a:lnTo>
                  <a:lnTo>
                    <a:pt x="1415" y="859"/>
                  </a:lnTo>
                  <a:lnTo>
                    <a:pt x="1440" y="911"/>
                  </a:lnTo>
                  <a:lnTo>
                    <a:pt x="1461" y="962"/>
                  </a:lnTo>
                  <a:lnTo>
                    <a:pt x="1477" y="1011"/>
                  </a:lnTo>
                  <a:lnTo>
                    <a:pt x="1489" y="1056"/>
                  </a:lnTo>
                  <a:lnTo>
                    <a:pt x="1497" y="1098"/>
                  </a:lnTo>
                  <a:lnTo>
                    <a:pt x="1502" y="1137"/>
                  </a:lnTo>
                  <a:lnTo>
                    <a:pt x="1504" y="1175"/>
                  </a:lnTo>
                  <a:lnTo>
                    <a:pt x="1502" y="1208"/>
                  </a:lnTo>
                  <a:lnTo>
                    <a:pt x="1497" y="1240"/>
                  </a:lnTo>
                  <a:lnTo>
                    <a:pt x="1491" y="1269"/>
                  </a:lnTo>
                  <a:lnTo>
                    <a:pt x="1483" y="1295"/>
                  </a:lnTo>
                  <a:lnTo>
                    <a:pt x="1473" y="1318"/>
                  </a:lnTo>
                  <a:lnTo>
                    <a:pt x="1463" y="1340"/>
                  </a:lnTo>
                  <a:lnTo>
                    <a:pt x="1450" y="1360"/>
                  </a:lnTo>
                  <a:lnTo>
                    <a:pt x="1439" y="1377"/>
                  </a:lnTo>
                  <a:lnTo>
                    <a:pt x="1426" y="1391"/>
                  </a:lnTo>
                  <a:lnTo>
                    <a:pt x="1414" y="1405"/>
                  </a:lnTo>
                  <a:lnTo>
                    <a:pt x="1399" y="1418"/>
                  </a:lnTo>
                  <a:lnTo>
                    <a:pt x="1382" y="1432"/>
                  </a:lnTo>
                  <a:lnTo>
                    <a:pt x="1361" y="1445"/>
                  </a:lnTo>
                  <a:lnTo>
                    <a:pt x="1339" y="1458"/>
                  </a:lnTo>
                  <a:lnTo>
                    <a:pt x="1313" y="1469"/>
                  </a:lnTo>
                  <a:lnTo>
                    <a:pt x="1285" y="1479"/>
                  </a:lnTo>
                  <a:lnTo>
                    <a:pt x="1253" y="1487"/>
                  </a:lnTo>
                  <a:lnTo>
                    <a:pt x="1219" y="1491"/>
                  </a:lnTo>
                  <a:lnTo>
                    <a:pt x="1180" y="1493"/>
                  </a:lnTo>
                  <a:lnTo>
                    <a:pt x="1134" y="1491"/>
                  </a:lnTo>
                  <a:lnTo>
                    <a:pt x="1086" y="1484"/>
                  </a:lnTo>
                  <a:lnTo>
                    <a:pt x="1036" y="1471"/>
                  </a:lnTo>
                  <a:lnTo>
                    <a:pt x="983" y="1456"/>
                  </a:lnTo>
                  <a:lnTo>
                    <a:pt x="930" y="1435"/>
                  </a:lnTo>
                  <a:lnTo>
                    <a:pt x="875" y="1410"/>
                  </a:lnTo>
                  <a:lnTo>
                    <a:pt x="819" y="1381"/>
                  </a:lnTo>
                  <a:lnTo>
                    <a:pt x="762" y="1348"/>
                  </a:lnTo>
                  <a:lnTo>
                    <a:pt x="706" y="1311"/>
                  </a:lnTo>
                  <a:lnTo>
                    <a:pt x="648" y="1271"/>
                  </a:lnTo>
                  <a:lnTo>
                    <a:pt x="591" y="1227"/>
                  </a:lnTo>
                  <a:lnTo>
                    <a:pt x="533" y="1180"/>
                  </a:lnTo>
                  <a:lnTo>
                    <a:pt x="477" y="1129"/>
                  </a:lnTo>
                  <a:lnTo>
                    <a:pt x="421" y="1075"/>
                  </a:lnTo>
                  <a:lnTo>
                    <a:pt x="362" y="1015"/>
                  </a:lnTo>
                  <a:lnTo>
                    <a:pt x="308" y="954"/>
                  </a:lnTo>
                  <a:lnTo>
                    <a:pt x="257" y="892"/>
                  </a:lnTo>
                  <a:lnTo>
                    <a:pt x="210" y="830"/>
                  </a:lnTo>
                  <a:lnTo>
                    <a:pt x="166" y="766"/>
                  </a:lnTo>
                  <a:lnTo>
                    <a:pt x="127" y="705"/>
                  </a:lnTo>
                  <a:lnTo>
                    <a:pt x="93" y="642"/>
                  </a:lnTo>
                  <a:lnTo>
                    <a:pt x="64" y="582"/>
                  </a:lnTo>
                  <a:lnTo>
                    <a:pt x="43" y="531"/>
                  </a:lnTo>
                  <a:lnTo>
                    <a:pt x="26" y="482"/>
                  </a:lnTo>
                  <a:lnTo>
                    <a:pt x="15" y="437"/>
                  </a:lnTo>
                  <a:lnTo>
                    <a:pt x="6" y="395"/>
                  </a:lnTo>
                  <a:lnTo>
                    <a:pt x="1" y="355"/>
                  </a:lnTo>
                  <a:lnTo>
                    <a:pt x="0" y="318"/>
                  </a:lnTo>
                  <a:lnTo>
                    <a:pt x="2" y="285"/>
                  </a:lnTo>
                  <a:lnTo>
                    <a:pt x="6" y="252"/>
                  </a:lnTo>
                  <a:lnTo>
                    <a:pt x="13" y="224"/>
                  </a:lnTo>
                  <a:lnTo>
                    <a:pt x="21" y="197"/>
                  </a:lnTo>
                  <a:lnTo>
                    <a:pt x="31" y="173"/>
                  </a:lnTo>
                  <a:lnTo>
                    <a:pt x="41" y="153"/>
                  </a:lnTo>
                  <a:lnTo>
                    <a:pt x="53" y="133"/>
                  </a:lnTo>
                  <a:lnTo>
                    <a:pt x="65" y="116"/>
                  </a:lnTo>
                  <a:lnTo>
                    <a:pt x="78" y="102"/>
                  </a:lnTo>
                  <a:lnTo>
                    <a:pt x="89" y="88"/>
                  </a:lnTo>
                  <a:lnTo>
                    <a:pt x="105" y="75"/>
                  </a:lnTo>
                  <a:lnTo>
                    <a:pt x="122" y="61"/>
                  </a:lnTo>
                  <a:lnTo>
                    <a:pt x="142" y="48"/>
                  </a:lnTo>
                  <a:lnTo>
                    <a:pt x="165" y="35"/>
                  </a:lnTo>
                  <a:lnTo>
                    <a:pt x="190" y="24"/>
                  </a:lnTo>
                  <a:lnTo>
                    <a:pt x="219" y="14"/>
                  </a:lnTo>
                  <a:lnTo>
                    <a:pt x="250" y="6"/>
                  </a:lnTo>
                  <a:lnTo>
                    <a:pt x="285" y="2"/>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2" name="Shape 10302"/>
            <p:cNvSpPr/>
            <p:nvPr/>
          </p:nvSpPr>
          <p:spPr>
            <a:xfrm>
              <a:off x="7364413" y="4037013"/>
              <a:ext cx="265113" cy="263525"/>
            </a:xfrm>
            <a:custGeom>
              <a:avLst/>
              <a:gdLst/>
              <a:ahLst/>
              <a:cxnLst/>
              <a:rect l="0" t="0" r="0" b="0"/>
              <a:pathLst>
                <a:path w="1835" h="1823" extrusionOk="0">
                  <a:moveTo>
                    <a:pt x="1267" y="0"/>
                  </a:moveTo>
                  <a:lnTo>
                    <a:pt x="1289" y="2"/>
                  </a:lnTo>
                  <a:lnTo>
                    <a:pt x="1310" y="11"/>
                  </a:lnTo>
                  <a:lnTo>
                    <a:pt x="1327" y="23"/>
                  </a:lnTo>
                  <a:lnTo>
                    <a:pt x="1341" y="40"/>
                  </a:lnTo>
                  <a:lnTo>
                    <a:pt x="1350" y="60"/>
                  </a:lnTo>
                  <a:lnTo>
                    <a:pt x="1451" y="381"/>
                  </a:lnTo>
                  <a:lnTo>
                    <a:pt x="1776" y="482"/>
                  </a:lnTo>
                  <a:lnTo>
                    <a:pt x="1796" y="491"/>
                  </a:lnTo>
                  <a:lnTo>
                    <a:pt x="1812" y="505"/>
                  </a:lnTo>
                  <a:lnTo>
                    <a:pt x="1825" y="522"/>
                  </a:lnTo>
                  <a:lnTo>
                    <a:pt x="1833" y="543"/>
                  </a:lnTo>
                  <a:lnTo>
                    <a:pt x="1835" y="565"/>
                  </a:lnTo>
                  <a:lnTo>
                    <a:pt x="1832" y="586"/>
                  </a:lnTo>
                  <a:lnTo>
                    <a:pt x="1824" y="606"/>
                  </a:lnTo>
                  <a:lnTo>
                    <a:pt x="1810" y="622"/>
                  </a:lnTo>
                  <a:lnTo>
                    <a:pt x="1515" y="917"/>
                  </a:lnTo>
                  <a:lnTo>
                    <a:pt x="1498" y="929"/>
                  </a:lnTo>
                  <a:lnTo>
                    <a:pt x="1479" y="937"/>
                  </a:lnTo>
                  <a:lnTo>
                    <a:pt x="1459" y="942"/>
                  </a:lnTo>
                  <a:lnTo>
                    <a:pt x="1439" y="939"/>
                  </a:lnTo>
                  <a:lnTo>
                    <a:pt x="1253" y="903"/>
                  </a:lnTo>
                  <a:lnTo>
                    <a:pt x="1226" y="956"/>
                  </a:lnTo>
                  <a:lnTo>
                    <a:pt x="1194" y="1011"/>
                  </a:lnTo>
                  <a:lnTo>
                    <a:pt x="1158" y="1067"/>
                  </a:lnTo>
                  <a:lnTo>
                    <a:pt x="1118" y="1126"/>
                  </a:lnTo>
                  <a:lnTo>
                    <a:pt x="1075" y="1184"/>
                  </a:lnTo>
                  <a:lnTo>
                    <a:pt x="1030" y="1243"/>
                  </a:lnTo>
                  <a:lnTo>
                    <a:pt x="981" y="1302"/>
                  </a:lnTo>
                  <a:lnTo>
                    <a:pt x="930" y="1362"/>
                  </a:lnTo>
                  <a:lnTo>
                    <a:pt x="877" y="1419"/>
                  </a:lnTo>
                  <a:lnTo>
                    <a:pt x="823" y="1475"/>
                  </a:lnTo>
                  <a:lnTo>
                    <a:pt x="763" y="1529"/>
                  </a:lnTo>
                  <a:lnTo>
                    <a:pt x="705" y="1578"/>
                  </a:lnTo>
                  <a:lnTo>
                    <a:pt x="645" y="1622"/>
                  </a:lnTo>
                  <a:lnTo>
                    <a:pt x="585" y="1659"/>
                  </a:lnTo>
                  <a:lnTo>
                    <a:pt x="528" y="1691"/>
                  </a:lnTo>
                  <a:lnTo>
                    <a:pt x="470" y="1719"/>
                  </a:lnTo>
                  <a:lnTo>
                    <a:pt x="416" y="1743"/>
                  </a:lnTo>
                  <a:lnTo>
                    <a:pt x="363" y="1763"/>
                  </a:lnTo>
                  <a:lnTo>
                    <a:pt x="314" y="1780"/>
                  </a:lnTo>
                  <a:lnTo>
                    <a:pt x="268" y="1792"/>
                  </a:lnTo>
                  <a:lnTo>
                    <a:pt x="226" y="1803"/>
                  </a:lnTo>
                  <a:lnTo>
                    <a:pt x="187" y="1810"/>
                  </a:lnTo>
                  <a:lnTo>
                    <a:pt x="156" y="1816"/>
                  </a:lnTo>
                  <a:lnTo>
                    <a:pt x="130" y="1819"/>
                  </a:lnTo>
                  <a:lnTo>
                    <a:pt x="109" y="1821"/>
                  </a:lnTo>
                  <a:lnTo>
                    <a:pt x="95" y="1823"/>
                  </a:lnTo>
                  <a:lnTo>
                    <a:pt x="88" y="1823"/>
                  </a:lnTo>
                  <a:lnTo>
                    <a:pt x="71" y="1822"/>
                  </a:lnTo>
                  <a:lnTo>
                    <a:pt x="54" y="1817"/>
                  </a:lnTo>
                  <a:lnTo>
                    <a:pt x="39" y="1810"/>
                  </a:lnTo>
                  <a:lnTo>
                    <a:pt x="25" y="1799"/>
                  </a:lnTo>
                  <a:lnTo>
                    <a:pt x="14" y="1785"/>
                  </a:lnTo>
                  <a:lnTo>
                    <a:pt x="5" y="1769"/>
                  </a:lnTo>
                  <a:lnTo>
                    <a:pt x="1" y="1753"/>
                  </a:lnTo>
                  <a:lnTo>
                    <a:pt x="0" y="1735"/>
                  </a:lnTo>
                  <a:lnTo>
                    <a:pt x="0" y="1729"/>
                  </a:lnTo>
                  <a:lnTo>
                    <a:pt x="1" y="1715"/>
                  </a:lnTo>
                  <a:lnTo>
                    <a:pt x="3" y="1695"/>
                  </a:lnTo>
                  <a:lnTo>
                    <a:pt x="7" y="1669"/>
                  </a:lnTo>
                  <a:lnTo>
                    <a:pt x="13" y="1636"/>
                  </a:lnTo>
                  <a:lnTo>
                    <a:pt x="21" y="1599"/>
                  </a:lnTo>
                  <a:lnTo>
                    <a:pt x="30" y="1557"/>
                  </a:lnTo>
                  <a:lnTo>
                    <a:pt x="44" y="1511"/>
                  </a:lnTo>
                  <a:lnTo>
                    <a:pt x="61" y="1463"/>
                  </a:lnTo>
                  <a:lnTo>
                    <a:pt x="81" y="1411"/>
                  </a:lnTo>
                  <a:lnTo>
                    <a:pt x="105" y="1357"/>
                  </a:lnTo>
                  <a:lnTo>
                    <a:pt x="133" y="1299"/>
                  </a:lnTo>
                  <a:lnTo>
                    <a:pt x="165" y="1242"/>
                  </a:lnTo>
                  <a:lnTo>
                    <a:pt x="203" y="1183"/>
                  </a:lnTo>
                  <a:lnTo>
                    <a:pt x="247" y="1124"/>
                  </a:lnTo>
                  <a:lnTo>
                    <a:pt x="295" y="1065"/>
                  </a:lnTo>
                  <a:lnTo>
                    <a:pt x="351" y="1007"/>
                  </a:lnTo>
                  <a:lnTo>
                    <a:pt x="407" y="952"/>
                  </a:lnTo>
                  <a:lnTo>
                    <a:pt x="465" y="899"/>
                  </a:lnTo>
                  <a:lnTo>
                    <a:pt x="525" y="849"/>
                  </a:lnTo>
                  <a:lnTo>
                    <a:pt x="583" y="800"/>
                  </a:lnTo>
                  <a:lnTo>
                    <a:pt x="643" y="754"/>
                  </a:lnTo>
                  <a:lnTo>
                    <a:pt x="703" y="712"/>
                  </a:lnTo>
                  <a:lnTo>
                    <a:pt x="761" y="673"/>
                  </a:lnTo>
                  <a:lnTo>
                    <a:pt x="818" y="637"/>
                  </a:lnTo>
                  <a:lnTo>
                    <a:pt x="873" y="606"/>
                  </a:lnTo>
                  <a:lnTo>
                    <a:pt x="927" y="579"/>
                  </a:lnTo>
                  <a:lnTo>
                    <a:pt x="890" y="395"/>
                  </a:lnTo>
                  <a:lnTo>
                    <a:pt x="888" y="374"/>
                  </a:lnTo>
                  <a:lnTo>
                    <a:pt x="892" y="354"/>
                  </a:lnTo>
                  <a:lnTo>
                    <a:pt x="900" y="335"/>
                  </a:lnTo>
                  <a:lnTo>
                    <a:pt x="913" y="319"/>
                  </a:lnTo>
                  <a:lnTo>
                    <a:pt x="1208" y="25"/>
                  </a:lnTo>
                  <a:lnTo>
                    <a:pt x="1226" y="12"/>
                  </a:lnTo>
                  <a:lnTo>
                    <a:pt x="1246" y="3"/>
                  </a:lnTo>
                  <a:lnTo>
                    <a:pt x="12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03" name="Shape 10303"/>
          <p:cNvGrpSpPr/>
          <p:nvPr/>
        </p:nvGrpSpPr>
        <p:grpSpPr>
          <a:xfrm flipH="1">
            <a:off x="5794199" y="2022358"/>
            <a:ext cx="244182" cy="245816"/>
            <a:chOff x="10528300" y="3267076"/>
            <a:chExt cx="474663" cy="477838"/>
          </a:xfrm>
        </p:grpSpPr>
        <p:sp>
          <p:nvSpPr>
            <p:cNvPr id="10304" name="Shape 10304"/>
            <p:cNvSpPr/>
            <p:nvPr/>
          </p:nvSpPr>
          <p:spPr>
            <a:xfrm>
              <a:off x="10931525" y="3349626"/>
              <a:ext cx="14288" cy="25400"/>
            </a:xfrm>
            <a:custGeom>
              <a:avLst/>
              <a:gdLst/>
              <a:ahLst/>
              <a:cxnLst/>
              <a:rect l="0" t="0" r="0" b="0"/>
              <a:pathLst>
                <a:path w="107" h="172" extrusionOk="0">
                  <a:moveTo>
                    <a:pt x="0" y="0"/>
                  </a:moveTo>
                  <a:lnTo>
                    <a:pt x="16" y="5"/>
                  </a:lnTo>
                  <a:lnTo>
                    <a:pt x="33" y="9"/>
                  </a:lnTo>
                  <a:lnTo>
                    <a:pt x="48" y="14"/>
                  </a:lnTo>
                  <a:lnTo>
                    <a:pt x="64" y="21"/>
                  </a:lnTo>
                  <a:lnTo>
                    <a:pt x="78" y="30"/>
                  </a:lnTo>
                  <a:lnTo>
                    <a:pt x="90" y="41"/>
                  </a:lnTo>
                  <a:lnTo>
                    <a:pt x="99" y="53"/>
                  </a:lnTo>
                  <a:lnTo>
                    <a:pt x="105" y="69"/>
                  </a:lnTo>
                  <a:lnTo>
                    <a:pt x="107" y="87"/>
                  </a:lnTo>
                  <a:lnTo>
                    <a:pt x="105" y="106"/>
                  </a:lnTo>
                  <a:lnTo>
                    <a:pt x="98" y="124"/>
                  </a:lnTo>
                  <a:lnTo>
                    <a:pt x="87" y="138"/>
                  </a:lnTo>
                  <a:lnTo>
                    <a:pt x="74" y="149"/>
                  </a:lnTo>
                  <a:lnTo>
                    <a:pt x="57" y="158"/>
                  </a:lnTo>
                  <a:lnTo>
                    <a:pt x="39" y="165"/>
                  </a:lnTo>
                  <a:lnTo>
                    <a:pt x="19" y="169"/>
                  </a:lnTo>
                  <a:lnTo>
                    <a:pt x="0" y="1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5" name="Shape 10305"/>
            <p:cNvSpPr/>
            <p:nvPr/>
          </p:nvSpPr>
          <p:spPr>
            <a:xfrm>
              <a:off x="10909300" y="3309938"/>
              <a:ext cx="14288" cy="22225"/>
            </a:xfrm>
            <a:custGeom>
              <a:avLst/>
              <a:gdLst/>
              <a:ahLst/>
              <a:cxnLst/>
              <a:rect l="0" t="0" r="0" b="0"/>
              <a:pathLst>
                <a:path w="98" h="155" extrusionOk="0">
                  <a:moveTo>
                    <a:pt x="98" y="0"/>
                  </a:moveTo>
                  <a:lnTo>
                    <a:pt x="98" y="155"/>
                  </a:lnTo>
                  <a:lnTo>
                    <a:pt x="72" y="148"/>
                  </a:lnTo>
                  <a:lnTo>
                    <a:pt x="50" y="140"/>
                  </a:lnTo>
                  <a:lnTo>
                    <a:pt x="32" y="131"/>
                  </a:lnTo>
                  <a:lnTo>
                    <a:pt x="18" y="119"/>
                  </a:lnTo>
                  <a:lnTo>
                    <a:pt x="8" y="106"/>
                  </a:lnTo>
                  <a:lnTo>
                    <a:pt x="2" y="91"/>
                  </a:lnTo>
                  <a:lnTo>
                    <a:pt x="0" y="74"/>
                  </a:lnTo>
                  <a:lnTo>
                    <a:pt x="3" y="58"/>
                  </a:lnTo>
                  <a:lnTo>
                    <a:pt x="9" y="42"/>
                  </a:lnTo>
                  <a:lnTo>
                    <a:pt x="19" y="29"/>
                  </a:lnTo>
                  <a:lnTo>
                    <a:pt x="34" y="17"/>
                  </a:lnTo>
                  <a:lnTo>
                    <a:pt x="53" y="9"/>
                  </a:lnTo>
                  <a:lnTo>
                    <a:pt x="74" y="3"/>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6" name="Shape 10306"/>
            <p:cNvSpPr/>
            <p:nvPr/>
          </p:nvSpPr>
          <p:spPr>
            <a:xfrm>
              <a:off x="10850563" y="3267076"/>
              <a:ext cx="152400" cy="150813"/>
            </a:xfrm>
            <a:custGeom>
              <a:avLst/>
              <a:gdLst/>
              <a:ahLst/>
              <a:cxnLst/>
              <a:rect l="0" t="0" r="0" b="0"/>
              <a:pathLst>
                <a:path w="1054" h="1047" extrusionOk="0">
                  <a:moveTo>
                    <a:pt x="529" y="131"/>
                  </a:moveTo>
                  <a:lnTo>
                    <a:pt x="519" y="133"/>
                  </a:lnTo>
                  <a:lnTo>
                    <a:pt x="510" y="140"/>
                  </a:lnTo>
                  <a:lnTo>
                    <a:pt x="505" y="149"/>
                  </a:lnTo>
                  <a:lnTo>
                    <a:pt x="503" y="161"/>
                  </a:lnTo>
                  <a:lnTo>
                    <a:pt x="503" y="206"/>
                  </a:lnTo>
                  <a:lnTo>
                    <a:pt x="474" y="208"/>
                  </a:lnTo>
                  <a:lnTo>
                    <a:pt x="445" y="214"/>
                  </a:lnTo>
                  <a:lnTo>
                    <a:pt x="418" y="222"/>
                  </a:lnTo>
                  <a:lnTo>
                    <a:pt x="392" y="233"/>
                  </a:lnTo>
                  <a:lnTo>
                    <a:pt x="369" y="247"/>
                  </a:lnTo>
                  <a:lnTo>
                    <a:pt x="348" y="263"/>
                  </a:lnTo>
                  <a:lnTo>
                    <a:pt x="330" y="282"/>
                  </a:lnTo>
                  <a:lnTo>
                    <a:pt x="315" y="305"/>
                  </a:lnTo>
                  <a:lnTo>
                    <a:pt x="305" y="330"/>
                  </a:lnTo>
                  <a:lnTo>
                    <a:pt x="298" y="357"/>
                  </a:lnTo>
                  <a:lnTo>
                    <a:pt x="296" y="388"/>
                  </a:lnTo>
                  <a:lnTo>
                    <a:pt x="298" y="415"/>
                  </a:lnTo>
                  <a:lnTo>
                    <a:pt x="305" y="441"/>
                  </a:lnTo>
                  <a:lnTo>
                    <a:pt x="315" y="464"/>
                  </a:lnTo>
                  <a:lnTo>
                    <a:pt x="331" y="485"/>
                  </a:lnTo>
                  <a:lnTo>
                    <a:pt x="351" y="504"/>
                  </a:lnTo>
                  <a:lnTo>
                    <a:pt x="374" y="519"/>
                  </a:lnTo>
                  <a:lnTo>
                    <a:pt x="401" y="534"/>
                  </a:lnTo>
                  <a:lnTo>
                    <a:pt x="432" y="545"/>
                  </a:lnTo>
                  <a:lnTo>
                    <a:pt x="465" y="556"/>
                  </a:lnTo>
                  <a:lnTo>
                    <a:pt x="503" y="564"/>
                  </a:lnTo>
                  <a:lnTo>
                    <a:pt x="503" y="745"/>
                  </a:lnTo>
                  <a:lnTo>
                    <a:pt x="478" y="742"/>
                  </a:lnTo>
                  <a:lnTo>
                    <a:pt x="458" y="738"/>
                  </a:lnTo>
                  <a:lnTo>
                    <a:pt x="442" y="730"/>
                  </a:lnTo>
                  <a:lnTo>
                    <a:pt x="430" y="722"/>
                  </a:lnTo>
                  <a:lnTo>
                    <a:pt x="419" y="713"/>
                  </a:lnTo>
                  <a:lnTo>
                    <a:pt x="412" y="702"/>
                  </a:lnTo>
                  <a:lnTo>
                    <a:pt x="407" y="691"/>
                  </a:lnTo>
                  <a:lnTo>
                    <a:pt x="401" y="679"/>
                  </a:lnTo>
                  <a:lnTo>
                    <a:pt x="398" y="668"/>
                  </a:lnTo>
                  <a:lnTo>
                    <a:pt x="394" y="658"/>
                  </a:lnTo>
                  <a:lnTo>
                    <a:pt x="389" y="647"/>
                  </a:lnTo>
                  <a:lnTo>
                    <a:pt x="384" y="638"/>
                  </a:lnTo>
                  <a:lnTo>
                    <a:pt x="375" y="631"/>
                  </a:lnTo>
                  <a:lnTo>
                    <a:pt x="366" y="624"/>
                  </a:lnTo>
                  <a:lnTo>
                    <a:pt x="352" y="620"/>
                  </a:lnTo>
                  <a:lnTo>
                    <a:pt x="336" y="619"/>
                  </a:lnTo>
                  <a:lnTo>
                    <a:pt x="321" y="621"/>
                  </a:lnTo>
                  <a:lnTo>
                    <a:pt x="307" y="625"/>
                  </a:lnTo>
                  <a:lnTo>
                    <a:pt x="297" y="634"/>
                  </a:lnTo>
                  <a:lnTo>
                    <a:pt x="289" y="644"/>
                  </a:lnTo>
                  <a:lnTo>
                    <a:pt x="284" y="658"/>
                  </a:lnTo>
                  <a:lnTo>
                    <a:pt x="282" y="674"/>
                  </a:lnTo>
                  <a:lnTo>
                    <a:pt x="284" y="693"/>
                  </a:lnTo>
                  <a:lnTo>
                    <a:pt x="289" y="713"/>
                  </a:lnTo>
                  <a:lnTo>
                    <a:pt x="299" y="731"/>
                  </a:lnTo>
                  <a:lnTo>
                    <a:pt x="311" y="751"/>
                  </a:lnTo>
                  <a:lnTo>
                    <a:pt x="328" y="769"/>
                  </a:lnTo>
                  <a:lnTo>
                    <a:pt x="348" y="786"/>
                  </a:lnTo>
                  <a:lnTo>
                    <a:pt x="371" y="801"/>
                  </a:lnTo>
                  <a:lnTo>
                    <a:pt x="399" y="814"/>
                  </a:lnTo>
                  <a:lnTo>
                    <a:pt x="430" y="823"/>
                  </a:lnTo>
                  <a:lnTo>
                    <a:pt x="464" y="830"/>
                  </a:lnTo>
                  <a:lnTo>
                    <a:pt x="503" y="833"/>
                  </a:lnTo>
                  <a:lnTo>
                    <a:pt x="503" y="886"/>
                  </a:lnTo>
                  <a:lnTo>
                    <a:pt x="505" y="898"/>
                  </a:lnTo>
                  <a:lnTo>
                    <a:pt x="510" y="907"/>
                  </a:lnTo>
                  <a:lnTo>
                    <a:pt x="519" y="913"/>
                  </a:lnTo>
                  <a:lnTo>
                    <a:pt x="529" y="917"/>
                  </a:lnTo>
                  <a:lnTo>
                    <a:pt x="540" y="913"/>
                  </a:lnTo>
                  <a:lnTo>
                    <a:pt x="548" y="907"/>
                  </a:lnTo>
                  <a:lnTo>
                    <a:pt x="553" y="898"/>
                  </a:lnTo>
                  <a:lnTo>
                    <a:pt x="555" y="886"/>
                  </a:lnTo>
                  <a:lnTo>
                    <a:pt x="555" y="833"/>
                  </a:lnTo>
                  <a:lnTo>
                    <a:pt x="589" y="829"/>
                  </a:lnTo>
                  <a:lnTo>
                    <a:pt x="621" y="824"/>
                  </a:lnTo>
                  <a:lnTo>
                    <a:pt x="650" y="815"/>
                  </a:lnTo>
                  <a:lnTo>
                    <a:pt x="678" y="804"/>
                  </a:lnTo>
                  <a:lnTo>
                    <a:pt x="702" y="790"/>
                  </a:lnTo>
                  <a:lnTo>
                    <a:pt x="722" y="774"/>
                  </a:lnTo>
                  <a:lnTo>
                    <a:pt x="739" y="754"/>
                  </a:lnTo>
                  <a:lnTo>
                    <a:pt x="753" y="733"/>
                  </a:lnTo>
                  <a:lnTo>
                    <a:pt x="764" y="708"/>
                  </a:lnTo>
                  <a:lnTo>
                    <a:pt x="770" y="681"/>
                  </a:lnTo>
                  <a:lnTo>
                    <a:pt x="772" y="650"/>
                  </a:lnTo>
                  <a:lnTo>
                    <a:pt x="770" y="621"/>
                  </a:lnTo>
                  <a:lnTo>
                    <a:pt x="765" y="595"/>
                  </a:lnTo>
                  <a:lnTo>
                    <a:pt x="756" y="573"/>
                  </a:lnTo>
                  <a:lnTo>
                    <a:pt x="746" y="553"/>
                  </a:lnTo>
                  <a:lnTo>
                    <a:pt x="732" y="536"/>
                  </a:lnTo>
                  <a:lnTo>
                    <a:pt x="715" y="520"/>
                  </a:lnTo>
                  <a:lnTo>
                    <a:pt x="698" y="508"/>
                  </a:lnTo>
                  <a:lnTo>
                    <a:pt x="677" y="496"/>
                  </a:lnTo>
                  <a:lnTo>
                    <a:pt x="655" y="487"/>
                  </a:lnTo>
                  <a:lnTo>
                    <a:pt x="632" y="479"/>
                  </a:lnTo>
                  <a:lnTo>
                    <a:pt x="607" y="471"/>
                  </a:lnTo>
                  <a:lnTo>
                    <a:pt x="581" y="465"/>
                  </a:lnTo>
                  <a:lnTo>
                    <a:pt x="555" y="459"/>
                  </a:lnTo>
                  <a:lnTo>
                    <a:pt x="555" y="295"/>
                  </a:lnTo>
                  <a:lnTo>
                    <a:pt x="577" y="297"/>
                  </a:lnTo>
                  <a:lnTo>
                    <a:pt x="596" y="302"/>
                  </a:lnTo>
                  <a:lnTo>
                    <a:pt x="612" y="310"/>
                  </a:lnTo>
                  <a:lnTo>
                    <a:pt x="624" y="320"/>
                  </a:lnTo>
                  <a:lnTo>
                    <a:pt x="636" y="331"/>
                  </a:lnTo>
                  <a:lnTo>
                    <a:pt x="646" y="343"/>
                  </a:lnTo>
                  <a:lnTo>
                    <a:pt x="656" y="354"/>
                  </a:lnTo>
                  <a:lnTo>
                    <a:pt x="664" y="365"/>
                  </a:lnTo>
                  <a:lnTo>
                    <a:pt x="674" y="375"/>
                  </a:lnTo>
                  <a:lnTo>
                    <a:pt x="683" y="382"/>
                  </a:lnTo>
                  <a:lnTo>
                    <a:pt x="694" y="387"/>
                  </a:lnTo>
                  <a:lnTo>
                    <a:pt x="707" y="389"/>
                  </a:lnTo>
                  <a:lnTo>
                    <a:pt x="722" y="387"/>
                  </a:lnTo>
                  <a:lnTo>
                    <a:pt x="735" y="383"/>
                  </a:lnTo>
                  <a:lnTo>
                    <a:pt x="746" y="375"/>
                  </a:lnTo>
                  <a:lnTo>
                    <a:pt x="755" y="364"/>
                  </a:lnTo>
                  <a:lnTo>
                    <a:pt x="760" y="351"/>
                  </a:lnTo>
                  <a:lnTo>
                    <a:pt x="763" y="335"/>
                  </a:lnTo>
                  <a:lnTo>
                    <a:pt x="759" y="315"/>
                  </a:lnTo>
                  <a:lnTo>
                    <a:pt x="752" y="297"/>
                  </a:lnTo>
                  <a:lnTo>
                    <a:pt x="739" y="280"/>
                  </a:lnTo>
                  <a:lnTo>
                    <a:pt x="724" y="265"/>
                  </a:lnTo>
                  <a:lnTo>
                    <a:pt x="705" y="251"/>
                  </a:lnTo>
                  <a:lnTo>
                    <a:pt x="684" y="240"/>
                  </a:lnTo>
                  <a:lnTo>
                    <a:pt x="662" y="230"/>
                  </a:lnTo>
                  <a:lnTo>
                    <a:pt x="639" y="222"/>
                  </a:lnTo>
                  <a:lnTo>
                    <a:pt x="616" y="216"/>
                  </a:lnTo>
                  <a:lnTo>
                    <a:pt x="594" y="210"/>
                  </a:lnTo>
                  <a:lnTo>
                    <a:pt x="573" y="207"/>
                  </a:lnTo>
                  <a:lnTo>
                    <a:pt x="555" y="206"/>
                  </a:lnTo>
                  <a:lnTo>
                    <a:pt x="555" y="161"/>
                  </a:lnTo>
                  <a:lnTo>
                    <a:pt x="553" y="149"/>
                  </a:lnTo>
                  <a:lnTo>
                    <a:pt x="548" y="140"/>
                  </a:lnTo>
                  <a:lnTo>
                    <a:pt x="540" y="133"/>
                  </a:lnTo>
                  <a:lnTo>
                    <a:pt x="529" y="131"/>
                  </a:lnTo>
                  <a:close/>
                  <a:moveTo>
                    <a:pt x="527" y="0"/>
                  </a:moveTo>
                  <a:lnTo>
                    <a:pt x="527" y="0"/>
                  </a:lnTo>
                  <a:lnTo>
                    <a:pt x="585" y="3"/>
                  </a:lnTo>
                  <a:lnTo>
                    <a:pt x="640" y="12"/>
                  </a:lnTo>
                  <a:lnTo>
                    <a:pt x="693" y="26"/>
                  </a:lnTo>
                  <a:lnTo>
                    <a:pt x="745" y="47"/>
                  </a:lnTo>
                  <a:lnTo>
                    <a:pt x="793" y="72"/>
                  </a:lnTo>
                  <a:lnTo>
                    <a:pt x="838" y="101"/>
                  </a:lnTo>
                  <a:lnTo>
                    <a:pt x="880" y="136"/>
                  </a:lnTo>
                  <a:lnTo>
                    <a:pt x="919" y="173"/>
                  </a:lnTo>
                  <a:lnTo>
                    <a:pt x="952" y="215"/>
                  </a:lnTo>
                  <a:lnTo>
                    <a:pt x="982" y="259"/>
                  </a:lnTo>
                  <a:lnTo>
                    <a:pt x="1006" y="307"/>
                  </a:lnTo>
                  <a:lnTo>
                    <a:pt x="1027" y="358"/>
                  </a:lnTo>
                  <a:lnTo>
                    <a:pt x="1042" y="411"/>
                  </a:lnTo>
                  <a:lnTo>
                    <a:pt x="1050" y="466"/>
                  </a:lnTo>
                  <a:lnTo>
                    <a:pt x="1054" y="523"/>
                  </a:lnTo>
                  <a:lnTo>
                    <a:pt x="1050" y="581"/>
                  </a:lnTo>
                  <a:lnTo>
                    <a:pt x="1042" y="636"/>
                  </a:lnTo>
                  <a:lnTo>
                    <a:pt x="1027" y="689"/>
                  </a:lnTo>
                  <a:lnTo>
                    <a:pt x="1006" y="740"/>
                  </a:lnTo>
                  <a:lnTo>
                    <a:pt x="982" y="788"/>
                  </a:lnTo>
                  <a:lnTo>
                    <a:pt x="952" y="832"/>
                  </a:lnTo>
                  <a:lnTo>
                    <a:pt x="919" y="874"/>
                  </a:lnTo>
                  <a:lnTo>
                    <a:pt x="880" y="911"/>
                  </a:lnTo>
                  <a:lnTo>
                    <a:pt x="838" y="946"/>
                  </a:lnTo>
                  <a:lnTo>
                    <a:pt x="793" y="975"/>
                  </a:lnTo>
                  <a:lnTo>
                    <a:pt x="745" y="1000"/>
                  </a:lnTo>
                  <a:lnTo>
                    <a:pt x="693" y="1021"/>
                  </a:lnTo>
                  <a:lnTo>
                    <a:pt x="640" y="1035"/>
                  </a:lnTo>
                  <a:lnTo>
                    <a:pt x="585" y="1043"/>
                  </a:lnTo>
                  <a:lnTo>
                    <a:pt x="527" y="1047"/>
                  </a:lnTo>
                  <a:lnTo>
                    <a:pt x="469" y="1043"/>
                  </a:lnTo>
                  <a:lnTo>
                    <a:pt x="414" y="1035"/>
                  </a:lnTo>
                  <a:lnTo>
                    <a:pt x="360" y="1021"/>
                  </a:lnTo>
                  <a:lnTo>
                    <a:pt x="309" y="1000"/>
                  </a:lnTo>
                  <a:lnTo>
                    <a:pt x="261" y="975"/>
                  </a:lnTo>
                  <a:lnTo>
                    <a:pt x="216" y="946"/>
                  </a:lnTo>
                  <a:lnTo>
                    <a:pt x="174" y="911"/>
                  </a:lnTo>
                  <a:lnTo>
                    <a:pt x="136" y="874"/>
                  </a:lnTo>
                  <a:lnTo>
                    <a:pt x="102" y="832"/>
                  </a:lnTo>
                  <a:lnTo>
                    <a:pt x="73" y="788"/>
                  </a:lnTo>
                  <a:lnTo>
                    <a:pt x="47" y="740"/>
                  </a:lnTo>
                  <a:lnTo>
                    <a:pt x="28" y="689"/>
                  </a:lnTo>
                  <a:lnTo>
                    <a:pt x="12" y="636"/>
                  </a:lnTo>
                  <a:lnTo>
                    <a:pt x="3" y="581"/>
                  </a:lnTo>
                  <a:lnTo>
                    <a:pt x="0" y="523"/>
                  </a:lnTo>
                  <a:lnTo>
                    <a:pt x="3" y="466"/>
                  </a:lnTo>
                  <a:lnTo>
                    <a:pt x="12" y="411"/>
                  </a:lnTo>
                  <a:lnTo>
                    <a:pt x="28" y="358"/>
                  </a:lnTo>
                  <a:lnTo>
                    <a:pt x="47" y="307"/>
                  </a:lnTo>
                  <a:lnTo>
                    <a:pt x="73" y="259"/>
                  </a:lnTo>
                  <a:lnTo>
                    <a:pt x="102" y="215"/>
                  </a:lnTo>
                  <a:lnTo>
                    <a:pt x="136" y="173"/>
                  </a:lnTo>
                  <a:lnTo>
                    <a:pt x="174" y="136"/>
                  </a:lnTo>
                  <a:lnTo>
                    <a:pt x="216" y="101"/>
                  </a:lnTo>
                  <a:lnTo>
                    <a:pt x="261" y="72"/>
                  </a:lnTo>
                  <a:lnTo>
                    <a:pt x="309" y="47"/>
                  </a:lnTo>
                  <a:lnTo>
                    <a:pt x="360" y="26"/>
                  </a:lnTo>
                  <a:lnTo>
                    <a:pt x="414" y="12"/>
                  </a:lnTo>
                  <a:lnTo>
                    <a:pt x="469" y="3"/>
                  </a:lnTo>
                  <a:lnTo>
                    <a:pt x="5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7" name="Shape 10307"/>
            <p:cNvSpPr/>
            <p:nvPr/>
          </p:nvSpPr>
          <p:spPr>
            <a:xfrm>
              <a:off x="10533063" y="3603626"/>
              <a:ext cx="109538" cy="141288"/>
            </a:xfrm>
            <a:custGeom>
              <a:avLst/>
              <a:gdLst/>
              <a:ahLst/>
              <a:cxnLst/>
              <a:rect l="0" t="0" r="0" b="0"/>
              <a:pathLst>
                <a:path w="757" h="978" extrusionOk="0">
                  <a:moveTo>
                    <a:pt x="150" y="0"/>
                  </a:moveTo>
                  <a:lnTo>
                    <a:pt x="605" y="0"/>
                  </a:lnTo>
                  <a:lnTo>
                    <a:pt x="636" y="3"/>
                  </a:lnTo>
                  <a:lnTo>
                    <a:pt x="664" y="12"/>
                  </a:lnTo>
                  <a:lnTo>
                    <a:pt x="690" y="26"/>
                  </a:lnTo>
                  <a:lnTo>
                    <a:pt x="713" y="45"/>
                  </a:lnTo>
                  <a:lnTo>
                    <a:pt x="730" y="67"/>
                  </a:lnTo>
                  <a:lnTo>
                    <a:pt x="745" y="93"/>
                  </a:lnTo>
                  <a:lnTo>
                    <a:pt x="753" y="121"/>
                  </a:lnTo>
                  <a:lnTo>
                    <a:pt x="757" y="151"/>
                  </a:lnTo>
                  <a:lnTo>
                    <a:pt x="757" y="828"/>
                  </a:lnTo>
                  <a:lnTo>
                    <a:pt x="753" y="858"/>
                  </a:lnTo>
                  <a:lnTo>
                    <a:pt x="745" y="886"/>
                  </a:lnTo>
                  <a:lnTo>
                    <a:pt x="730" y="912"/>
                  </a:lnTo>
                  <a:lnTo>
                    <a:pt x="713" y="934"/>
                  </a:lnTo>
                  <a:lnTo>
                    <a:pt x="690" y="953"/>
                  </a:lnTo>
                  <a:lnTo>
                    <a:pt x="664" y="966"/>
                  </a:lnTo>
                  <a:lnTo>
                    <a:pt x="636" y="976"/>
                  </a:lnTo>
                  <a:lnTo>
                    <a:pt x="605" y="978"/>
                  </a:lnTo>
                  <a:lnTo>
                    <a:pt x="150" y="978"/>
                  </a:lnTo>
                  <a:lnTo>
                    <a:pt x="120" y="976"/>
                  </a:lnTo>
                  <a:lnTo>
                    <a:pt x="92" y="966"/>
                  </a:lnTo>
                  <a:lnTo>
                    <a:pt x="67" y="953"/>
                  </a:lnTo>
                  <a:lnTo>
                    <a:pt x="44" y="934"/>
                  </a:lnTo>
                  <a:lnTo>
                    <a:pt x="26" y="912"/>
                  </a:lnTo>
                  <a:lnTo>
                    <a:pt x="11" y="886"/>
                  </a:lnTo>
                  <a:lnTo>
                    <a:pt x="3" y="858"/>
                  </a:lnTo>
                  <a:lnTo>
                    <a:pt x="0" y="828"/>
                  </a:lnTo>
                  <a:lnTo>
                    <a:pt x="0" y="151"/>
                  </a:lnTo>
                  <a:lnTo>
                    <a:pt x="3" y="121"/>
                  </a:lnTo>
                  <a:lnTo>
                    <a:pt x="11" y="93"/>
                  </a:lnTo>
                  <a:lnTo>
                    <a:pt x="26" y="67"/>
                  </a:lnTo>
                  <a:lnTo>
                    <a:pt x="44" y="45"/>
                  </a:lnTo>
                  <a:lnTo>
                    <a:pt x="67" y="26"/>
                  </a:lnTo>
                  <a:lnTo>
                    <a:pt x="92" y="12"/>
                  </a:lnTo>
                  <a:lnTo>
                    <a:pt x="120"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8" name="Shape 10308"/>
            <p:cNvSpPr/>
            <p:nvPr/>
          </p:nvSpPr>
          <p:spPr>
            <a:xfrm>
              <a:off x="10702925" y="3527426"/>
              <a:ext cx="109538" cy="217488"/>
            </a:xfrm>
            <a:custGeom>
              <a:avLst/>
              <a:gdLst/>
              <a:ahLst/>
              <a:cxnLst/>
              <a:rect l="0" t="0" r="0" b="0"/>
              <a:pathLst>
                <a:path w="757" h="1504" extrusionOk="0">
                  <a:moveTo>
                    <a:pt x="152" y="0"/>
                  </a:moveTo>
                  <a:lnTo>
                    <a:pt x="606" y="0"/>
                  </a:lnTo>
                  <a:lnTo>
                    <a:pt x="637" y="3"/>
                  </a:lnTo>
                  <a:lnTo>
                    <a:pt x="665" y="11"/>
                  </a:lnTo>
                  <a:lnTo>
                    <a:pt x="691" y="26"/>
                  </a:lnTo>
                  <a:lnTo>
                    <a:pt x="713" y="43"/>
                  </a:lnTo>
                  <a:lnTo>
                    <a:pt x="732" y="66"/>
                  </a:lnTo>
                  <a:lnTo>
                    <a:pt x="746" y="91"/>
                  </a:lnTo>
                  <a:lnTo>
                    <a:pt x="754" y="120"/>
                  </a:lnTo>
                  <a:lnTo>
                    <a:pt x="757" y="151"/>
                  </a:lnTo>
                  <a:lnTo>
                    <a:pt x="757" y="1354"/>
                  </a:lnTo>
                  <a:lnTo>
                    <a:pt x="754" y="1384"/>
                  </a:lnTo>
                  <a:lnTo>
                    <a:pt x="746" y="1412"/>
                  </a:lnTo>
                  <a:lnTo>
                    <a:pt x="732" y="1438"/>
                  </a:lnTo>
                  <a:lnTo>
                    <a:pt x="713" y="1460"/>
                  </a:lnTo>
                  <a:lnTo>
                    <a:pt x="691" y="1479"/>
                  </a:lnTo>
                  <a:lnTo>
                    <a:pt x="665" y="1492"/>
                  </a:lnTo>
                  <a:lnTo>
                    <a:pt x="637" y="1502"/>
                  </a:lnTo>
                  <a:lnTo>
                    <a:pt x="606" y="1504"/>
                  </a:lnTo>
                  <a:lnTo>
                    <a:pt x="152" y="1504"/>
                  </a:lnTo>
                  <a:lnTo>
                    <a:pt x="122" y="1502"/>
                  </a:lnTo>
                  <a:lnTo>
                    <a:pt x="92" y="1492"/>
                  </a:lnTo>
                  <a:lnTo>
                    <a:pt x="67" y="1479"/>
                  </a:lnTo>
                  <a:lnTo>
                    <a:pt x="45" y="1460"/>
                  </a:lnTo>
                  <a:lnTo>
                    <a:pt x="26" y="1438"/>
                  </a:lnTo>
                  <a:lnTo>
                    <a:pt x="13" y="1412"/>
                  </a:lnTo>
                  <a:lnTo>
                    <a:pt x="3" y="1384"/>
                  </a:lnTo>
                  <a:lnTo>
                    <a:pt x="0" y="1354"/>
                  </a:lnTo>
                  <a:lnTo>
                    <a:pt x="0" y="151"/>
                  </a:lnTo>
                  <a:lnTo>
                    <a:pt x="3" y="120"/>
                  </a:lnTo>
                  <a:lnTo>
                    <a:pt x="13" y="91"/>
                  </a:lnTo>
                  <a:lnTo>
                    <a:pt x="26" y="66"/>
                  </a:lnTo>
                  <a:lnTo>
                    <a:pt x="45" y="43"/>
                  </a:lnTo>
                  <a:lnTo>
                    <a:pt x="67" y="26"/>
                  </a:lnTo>
                  <a:lnTo>
                    <a:pt x="92" y="11"/>
                  </a:lnTo>
                  <a:lnTo>
                    <a:pt x="122"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09" name="Shape 10309"/>
            <p:cNvSpPr/>
            <p:nvPr/>
          </p:nvSpPr>
          <p:spPr>
            <a:xfrm>
              <a:off x="10872788" y="3441701"/>
              <a:ext cx="109538" cy="303213"/>
            </a:xfrm>
            <a:custGeom>
              <a:avLst/>
              <a:gdLst/>
              <a:ahLst/>
              <a:cxnLst/>
              <a:rect l="0" t="0" r="0" b="0"/>
              <a:pathLst>
                <a:path w="757" h="2105" extrusionOk="0">
                  <a:moveTo>
                    <a:pt x="151" y="0"/>
                  </a:moveTo>
                  <a:lnTo>
                    <a:pt x="605" y="0"/>
                  </a:lnTo>
                  <a:lnTo>
                    <a:pt x="636" y="3"/>
                  </a:lnTo>
                  <a:lnTo>
                    <a:pt x="664" y="11"/>
                  </a:lnTo>
                  <a:lnTo>
                    <a:pt x="690" y="25"/>
                  </a:lnTo>
                  <a:lnTo>
                    <a:pt x="712" y="43"/>
                  </a:lnTo>
                  <a:lnTo>
                    <a:pt x="731" y="65"/>
                  </a:lnTo>
                  <a:lnTo>
                    <a:pt x="744" y="91"/>
                  </a:lnTo>
                  <a:lnTo>
                    <a:pt x="754" y="119"/>
                  </a:lnTo>
                  <a:lnTo>
                    <a:pt x="757" y="149"/>
                  </a:lnTo>
                  <a:lnTo>
                    <a:pt x="757" y="1955"/>
                  </a:lnTo>
                  <a:lnTo>
                    <a:pt x="754" y="1985"/>
                  </a:lnTo>
                  <a:lnTo>
                    <a:pt x="744" y="2013"/>
                  </a:lnTo>
                  <a:lnTo>
                    <a:pt x="731" y="2039"/>
                  </a:lnTo>
                  <a:lnTo>
                    <a:pt x="712" y="2061"/>
                  </a:lnTo>
                  <a:lnTo>
                    <a:pt x="690" y="2080"/>
                  </a:lnTo>
                  <a:lnTo>
                    <a:pt x="664" y="2093"/>
                  </a:lnTo>
                  <a:lnTo>
                    <a:pt x="636" y="2103"/>
                  </a:lnTo>
                  <a:lnTo>
                    <a:pt x="605" y="2105"/>
                  </a:lnTo>
                  <a:lnTo>
                    <a:pt x="151" y="2105"/>
                  </a:lnTo>
                  <a:lnTo>
                    <a:pt x="120" y="2103"/>
                  </a:lnTo>
                  <a:lnTo>
                    <a:pt x="92" y="2093"/>
                  </a:lnTo>
                  <a:lnTo>
                    <a:pt x="66" y="2080"/>
                  </a:lnTo>
                  <a:lnTo>
                    <a:pt x="44" y="2061"/>
                  </a:lnTo>
                  <a:lnTo>
                    <a:pt x="25" y="2039"/>
                  </a:lnTo>
                  <a:lnTo>
                    <a:pt x="12" y="2013"/>
                  </a:lnTo>
                  <a:lnTo>
                    <a:pt x="3" y="1985"/>
                  </a:lnTo>
                  <a:lnTo>
                    <a:pt x="0" y="1955"/>
                  </a:lnTo>
                  <a:lnTo>
                    <a:pt x="0" y="149"/>
                  </a:lnTo>
                  <a:lnTo>
                    <a:pt x="3" y="119"/>
                  </a:lnTo>
                  <a:lnTo>
                    <a:pt x="12" y="91"/>
                  </a:lnTo>
                  <a:lnTo>
                    <a:pt x="25" y="65"/>
                  </a:lnTo>
                  <a:lnTo>
                    <a:pt x="44" y="43"/>
                  </a:lnTo>
                  <a:lnTo>
                    <a:pt x="66" y="25"/>
                  </a:lnTo>
                  <a:lnTo>
                    <a:pt x="92" y="11"/>
                  </a:lnTo>
                  <a:lnTo>
                    <a:pt x="120"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10" name="Shape 10310"/>
            <p:cNvSpPr/>
            <p:nvPr/>
          </p:nvSpPr>
          <p:spPr>
            <a:xfrm>
              <a:off x="10528300" y="3367088"/>
              <a:ext cx="309563" cy="182563"/>
            </a:xfrm>
            <a:custGeom>
              <a:avLst/>
              <a:gdLst/>
              <a:ahLst/>
              <a:cxnLst/>
              <a:rect l="0" t="0" r="0" b="0"/>
              <a:pathLst>
                <a:path w="2143" h="1263" extrusionOk="0">
                  <a:moveTo>
                    <a:pt x="1690" y="0"/>
                  </a:moveTo>
                  <a:lnTo>
                    <a:pt x="1708" y="1"/>
                  </a:lnTo>
                  <a:lnTo>
                    <a:pt x="2083" y="80"/>
                  </a:lnTo>
                  <a:lnTo>
                    <a:pt x="2099" y="85"/>
                  </a:lnTo>
                  <a:lnTo>
                    <a:pt x="2114" y="93"/>
                  </a:lnTo>
                  <a:lnTo>
                    <a:pt x="2125" y="104"/>
                  </a:lnTo>
                  <a:lnTo>
                    <a:pt x="2135" y="118"/>
                  </a:lnTo>
                  <a:lnTo>
                    <a:pt x="2142" y="138"/>
                  </a:lnTo>
                  <a:lnTo>
                    <a:pt x="2143" y="160"/>
                  </a:lnTo>
                  <a:lnTo>
                    <a:pt x="2138" y="182"/>
                  </a:lnTo>
                  <a:lnTo>
                    <a:pt x="1992" y="535"/>
                  </a:lnTo>
                  <a:lnTo>
                    <a:pt x="1985" y="550"/>
                  </a:lnTo>
                  <a:lnTo>
                    <a:pt x="1973" y="563"/>
                  </a:lnTo>
                  <a:lnTo>
                    <a:pt x="1959" y="572"/>
                  </a:lnTo>
                  <a:lnTo>
                    <a:pt x="1943" y="578"/>
                  </a:lnTo>
                  <a:lnTo>
                    <a:pt x="1926" y="581"/>
                  </a:lnTo>
                  <a:lnTo>
                    <a:pt x="1922" y="581"/>
                  </a:lnTo>
                  <a:lnTo>
                    <a:pt x="1902" y="578"/>
                  </a:lnTo>
                  <a:lnTo>
                    <a:pt x="1883" y="571"/>
                  </a:lnTo>
                  <a:lnTo>
                    <a:pt x="1868" y="558"/>
                  </a:lnTo>
                  <a:lnTo>
                    <a:pt x="1856" y="542"/>
                  </a:lnTo>
                  <a:lnTo>
                    <a:pt x="1780" y="398"/>
                  </a:lnTo>
                  <a:lnTo>
                    <a:pt x="111" y="1254"/>
                  </a:lnTo>
                  <a:lnTo>
                    <a:pt x="93" y="1260"/>
                  </a:lnTo>
                  <a:lnTo>
                    <a:pt x="76" y="1263"/>
                  </a:lnTo>
                  <a:lnTo>
                    <a:pt x="60" y="1260"/>
                  </a:lnTo>
                  <a:lnTo>
                    <a:pt x="44" y="1255"/>
                  </a:lnTo>
                  <a:lnTo>
                    <a:pt x="30" y="1247"/>
                  </a:lnTo>
                  <a:lnTo>
                    <a:pt x="18" y="1236"/>
                  </a:lnTo>
                  <a:lnTo>
                    <a:pt x="8" y="1221"/>
                  </a:lnTo>
                  <a:lnTo>
                    <a:pt x="2" y="1202"/>
                  </a:lnTo>
                  <a:lnTo>
                    <a:pt x="0" y="1184"/>
                  </a:lnTo>
                  <a:lnTo>
                    <a:pt x="4" y="1164"/>
                  </a:lnTo>
                  <a:lnTo>
                    <a:pt x="13" y="1147"/>
                  </a:lnTo>
                  <a:lnTo>
                    <a:pt x="24" y="1132"/>
                  </a:lnTo>
                  <a:lnTo>
                    <a:pt x="41" y="1120"/>
                  </a:lnTo>
                  <a:lnTo>
                    <a:pt x="1709" y="266"/>
                  </a:lnTo>
                  <a:lnTo>
                    <a:pt x="1625" y="110"/>
                  </a:lnTo>
                  <a:lnTo>
                    <a:pt x="1619" y="95"/>
                  </a:lnTo>
                  <a:lnTo>
                    <a:pt x="1616" y="78"/>
                  </a:lnTo>
                  <a:lnTo>
                    <a:pt x="1618" y="61"/>
                  </a:lnTo>
                  <a:lnTo>
                    <a:pt x="1623" y="45"/>
                  </a:lnTo>
                  <a:lnTo>
                    <a:pt x="1631" y="30"/>
                  </a:lnTo>
                  <a:lnTo>
                    <a:pt x="1643" y="18"/>
                  </a:lnTo>
                  <a:lnTo>
                    <a:pt x="1657" y="8"/>
                  </a:lnTo>
                  <a:lnTo>
                    <a:pt x="1673" y="2"/>
                  </a:lnTo>
                  <a:lnTo>
                    <a:pt x="16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11" name="Shape 10311"/>
          <p:cNvGrpSpPr/>
          <p:nvPr/>
        </p:nvGrpSpPr>
        <p:grpSpPr>
          <a:xfrm flipH="1">
            <a:off x="4674669" y="2022358"/>
            <a:ext cx="247449" cy="245816"/>
            <a:chOff x="9899650" y="3357563"/>
            <a:chExt cx="481013" cy="477838"/>
          </a:xfrm>
        </p:grpSpPr>
        <p:sp>
          <p:nvSpPr>
            <p:cNvPr id="10312" name="Shape 10312"/>
            <p:cNvSpPr/>
            <p:nvPr/>
          </p:nvSpPr>
          <p:spPr>
            <a:xfrm>
              <a:off x="9899650" y="3357563"/>
              <a:ext cx="481013" cy="287338"/>
            </a:xfrm>
            <a:custGeom>
              <a:avLst/>
              <a:gdLst/>
              <a:ahLst/>
              <a:cxnLst/>
              <a:rect l="0" t="0" r="0" b="0"/>
              <a:pathLst>
                <a:path w="3331" h="1992" extrusionOk="0">
                  <a:moveTo>
                    <a:pt x="152" y="0"/>
                  </a:moveTo>
                  <a:lnTo>
                    <a:pt x="3180" y="0"/>
                  </a:lnTo>
                  <a:lnTo>
                    <a:pt x="3210" y="3"/>
                  </a:lnTo>
                  <a:lnTo>
                    <a:pt x="3238" y="12"/>
                  </a:lnTo>
                  <a:lnTo>
                    <a:pt x="3264" y="26"/>
                  </a:lnTo>
                  <a:lnTo>
                    <a:pt x="3286" y="44"/>
                  </a:lnTo>
                  <a:lnTo>
                    <a:pt x="3305" y="67"/>
                  </a:lnTo>
                  <a:lnTo>
                    <a:pt x="3320" y="92"/>
                  </a:lnTo>
                  <a:lnTo>
                    <a:pt x="3328" y="120"/>
                  </a:lnTo>
                  <a:lnTo>
                    <a:pt x="3331" y="150"/>
                  </a:lnTo>
                  <a:lnTo>
                    <a:pt x="3331" y="1045"/>
                  </a:lnTo>
                  <a:lnTo>
                    <a:pt x="3052" y="859"/>
                  </a:lnTo>
                  <a:lnTo>
                    <a:pt x="3028" y="846"/>
                  </a:lnTo>
                  <a:lnTo>
                    <a:pt x="3028" y="301"/>
                  </a:lnTo>
                  <a:lnTo>
                    <a:pt x="2310" y="301"/>
                  </a:lnTo>
                  <a:lnTo>
                    <a:pt x="2310" y="752"/>
                  </a:lnTo>
                  <a:lnTo>
                    <a:pt x="2574" y="752"/>
                  </a:lnTo>
                  <a:lnTo>
                    <a:pt x="2594" y="755"/>
                  </a:lnTo>
                  <a:lnTo>
                    <a:pt x="2612" y="763"/>
                  </a:lnTo>
                  <a:lnTo>
                    <a:pt x="2628" y="774"/>
                  </a:lnTo>
                  <a:lnTo>
                    <a:pt x="2639" y="790"/>
                  </a:lnTo>
                  <a:lnTo>
                    <a:pt x="2647" y="807"/>
                  </a:lnTo>
                  <a:lnTo>
                    <a:pt x="2650" y="827"/>
                  </a:lnTo>
                  <a:lnTo>
                    <a:pt x="2647" y="847"/>
                  </a:lnTo>
                  <a:lnTo>
                    <a:pt x="2639" y="866"/>
                  </a:lnTo>
                  <a:lnTo>
                    <a:pt x="2628" y="880"/>
                  </a:lnTo>
                  <a:lnTo>
                    <a:pt x="2612" y="893"/>
                  </a:lnTo>
                  <a:lnTo>
                    <a:pt x="2594" y="900"/>
                  </a:lnTo>
                  <a:lnTo>
                    <a:pt x="2574" y="903"/>
                  </a:lnTo>
                  <a:lnTo>
                    <a:pt x="1893" y="903"/>
                  </a:lnTo>
                  <a:lnTo>
                    <a:pt x="1873" y="900"/>
                  </a:lnTo>
                  <a:lnTo>
                    <a:pt x="1854" y="893"/>
                  </a:lnTo>
                  <a:lnTo>
                    <a:pt x="1839" y="880"/>
                  </a:lnTo>
                  <a:lnTo>
                    <a:pt x="1827" y="866"/>
                  </a:lnTo>
                  <a:lnTo>
                    <a:pt x="1820" y="847"/>
                  </a:lnTo>
                  <a:lnTo>
                    <a:pt x="1817" y="827"/>
                  </a:lnTo>
                  <a:lnTo>
                    <a:pt x="1820" y="807"/>
                  </a:lnTo>
                  <a:lnTo>
                    <a:pt x="1827" y="790"/>
                  </a:lnTo>
                  <a:lnTo>
                    <a:pt x="1839" y="774"/>
                  </a:lnTo>
                  <a:lnTo>
                    <a:pt x="1854" y="763"/>
                  </a:lnTo>
                  <a:lnTo>
                    <a:pt x="1873" y="755"/>
                  </a:lnTo>
                  <a:lnTo>
                    <a:pt x="1893" y="752"/>
                  </a:lnTo>
                  <a:lnTo>
                    <a:pt x="2158" y="752"/>
                  </a:lnTo>
                  <a:lnTo>
                    <a:pt x="2158" y="301"/>
                  </a:lnTo>
                  <a:lnTo>
                    <a:pt x="1438" y="301"/>
                  </a:lnTo>
                  <a:lnTo>
                    <a:pt x="1438" y="978"/>
                  </a:lnTo>
                  <a:lnTo>
                    <a:pt x="1435" y="998"/>
                  </a:lnTo>
                  <a:lnTo>
                    <a:pt x="1428" y="1015"/>
                  </a:lnTo>
                  <a:lnTo>
                    <a:pt x="1416" y="1031"/>
                  </a:lnTo>
                  <a:lnTo>
                    <a:pt x="1401" y="1042"/>
                  </a:lnTo>
                  <a:lnTo>
                    <a:pt x="1383" y="1051"/>
                  </a:lnTo>
                  <a:lnTo>
                    <a:pt x="1363" y="1053"/>
                  </a:lnTo>
                  <a:lnTo>
                    <a:pt x="1343" y="1051"/>
                  </a:lnTo>
                  <a:lnTo>
                    <a:pt x="1324" y="1042"/>
                  </a:lnTo>
                  <a:lnTo>
                    <a:pt x="1310" y="1031"/>
                  </a:lnTo>
                  <a:lnTo>
                    <a:pt x="1297" y="1015"/>
                  </a:lnTo>
                  <a:lnTo>
                    <a:pt x="1290" y="998"/>
                  </a:lnTo>
                  <a:lnTo>
                    <a:pt x="1288" y="978"/>
                  </a:lnTo>
                  <a:lnTo>
                    <a:pt x="1288" y="301"/>
                  </a:lnTo>
                  <a:lnTo>
                    <a:pt x="304" y="301"/>
                  </a:lnTo>
                  <a:lnTo>
                    <a:pt x="304" y="752"/>
                  </a:lnTo>
                  <a:lnTo>
                    <a:pt x="909" y="752"/>
                  </a:lnTo>
                  <a:lnTo>
                    <a:pt x="929" y="755"/>
                  </a:lnTo>
                  <a:lnTo>
                    <a:pt x="946" y="763"/>
                  </a:lnTo>
                  <a:lnTo>
                    <a:pt x="962" y="774"/>
                  </a:lnTo>
                  <a:lnTo>
                    <a:pt x="974" y="790"/>
                  </a:lnTo>
                  <a:lnTo>
                    <a:pt x="982" y="807"/>
                  </a:lnTo>
                  <a:lnTo>
                    <a:pt x="984" y="827"/>
                  </a:lnTo>
                  <a:lnTo>
                    <a:pt x="984" y="1279"/>
                  </a:lnTo>
                  <a:lnTo>
                    <a:pt x="1288" y="1279"/>
                  </a:lnTo>
                  <a:lnTo>
                    <a:pt x="1308" y="1282"/>
                  </a:lnTo>
                  <a:lnTo>
                    <a:pt x="1325" y="1289"/>
                  </a:lnTo>
                  <a:lnTo>
                    <a:pt x="1341" y="1300"/>
                  </a:lnTo>
                  <a:lnTo>
                    <a:pt x="1353" y="1316"/>
                  </a:lnTo>
                  <a:lnTo>
                    <a:pt x="1360" y="1334"/>
                  </a:lnTo>
                  <a:lnTo>
                    <a:pt x="1363" y="1354"/>
                  </a:lnTo>
                  <a:lnTo>
                    <a:pt x="1360" y="1374"/>
                  </a:lnTo>
                  <a:lnTo>
                    <a:pt x="1353" y="1392"/>
                  </a:lnTo>
                  <a:lnTo>
                    <a:pt x="1341" y="1407"/>
                  </a:lnTo>
                  <a:lnTo>
                    <a:pt x="1325" y="1419"/>
                  </a:lnTo>
                  <a:lnTo>
                    <a:pt x="1308" y="1426"/>
                  </a:lnTo>
                  <a:lnTo>
                    <a:pt x="1288" y="1429"/>
                  </a:lnTo>
                  <a:lnTo>
                    <a:pt x="909" y="1429"/>
                  </a:lnTo>
                  <a:lnTo>
                    <a:pt x="889" y="1426"/>
                  </a:lnTo>
                  <a:lnTo>
                    <a:pt x="870" y="1419"/>
                  </a:lnTo>
                  <a:lnTo>
                    <a:pt x="855" y="1407"/>
                  </a:lnTo>
                  <a:lnTo>
                    <a:pt x="843" y="1392"/>
                  </a:lnTo>
                  <a:lnTo>
                    <a:pt x="835" y="1374"/>
                  </a:lnTo>
                  <a:lnTo>
                    <a:pt x="833" y="1354"/>
                  </a:lnTo>
                  <a:lnTo>
                    <a:pt x="833" y="903"/>
                  </a:lnTo>
                  <a:lnTo>
                    <a:pt x="304" y="903"/>
                  </a:lnTo>
                  <a:lnTo>
                    <a:pt x="304" y="1730"/>
                  </a:lnTo>
                  <a:lnTo>
                    <a:pt x="757" y="1730"/>
                  </a:lnTo>
                  <a:lnTo>
                    <a:pt x="777" y="1733"/>
                  </a:lnTo>
                  <a:lnTo>
                    <a:pt x="796" y="1740"/>
                  </a:lnTo>
                  <a:lnTo>
                    <a:pt x="810" y="1752"/>
                  </a:lnTo>
                  <a:lnTo>
                    <a:pt x="823" y="1767"/>
                  </a:lnTo>
                  <a:lnTo>
                    <a:pt x="830" y="1785"/>
                  </a:lnTo>
                  <a:lnTo>
                    <a:pt x="833" y="1805"/>
                  </a:lnTo>
                  <a:lnTo>
                    <a:pt x="830" y="1825"/>
                  </a:lnTo>
                  <a:lnTo>
                    <a:pt x="823" y="1843"/>
                  </a:lnTo>
                  <a:lnTo>
                    <a:pt x="810" y="1858"/>
                  </a:lnTo>
                  <a:lnTo>
                    <a:pt x="796" y="1870"/>
                  </a:lnTo>
                  <a:lnTo>
                    <a:pt x="778" y="1878"/>
                  </a:lnTo>
                  <a:lnTo>
                    <a:pt x="757" y="1881"/>
                  </a:lnTo>
                  <a:lnTo>
                    <a:pt x="304" y="1881"/>
                  </a:lnTo>
                  <a:lnTo>
                    <a:pt x="304" y="1956"/>
                  </a:lnTo>
                  <a:lnTo>
                    <a:pt x="141" y="1956"/>
                  </a:lnTo>
                  <a:lnTo>
                    <a:pt x="104" y="1958"/>
                  </a:lnTo>
                  <a:lnTo>
                    <a:pt x="68" y="1965"/>
                  </a:lnTo>
                  <a:lnTo>
                    <a:pt x="33" y="1976"/>
                  </a:lnTo>
                  <a:lnTo>
                    <a:pt x="0" y="1992"/>
                  </a:lnTo>
                  <a:lnTo>
                    <a:pt x="0" y="150"/>
                  </a:lnTo>
                  <a:lnTo>
                    <a:pt x="3" y="120"/>
                  </a:lnTo>
                  <a:lnTo>
                    <a:pt x="13" y="92"/>
                  </a:lnTo>
                  <a:lnTo>
                    <a:pt x="26" y="67"/>
                  </a:lnTo>
                  <a:lnTo>
                    <a:pt x="45" y="44"/>
                  </a:lnTo>
                  <a:lnTo>
                    <a:pt x="67" y="26"/>
                  </a:lnTo>
                  <a:lnTo>
                    <a:pt x="93" y="12"/>
                  </a:lnTo>
                  <a:lnTo>
                    <a:pt x="121" y="3"/>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313" name="Shape 10313"/>
            <p:cNvSpPr/>
            <p:nvPr/>
          </p:nvSpPr>
          <p:spPr>
            <a:xfrm>
              <a:off x="9899650" y="3576638"/>
              <a:ext cx="481013" cy="258763"/>
            </a:xfrm>
            <a:custGeom>
              <a:avLst/>
              <a:gdLst/>
              <a:ahLst/>
              <a:cxnLst/>
              <a:rect l="0" t="0" r="0" b="0"/>
              <a:pathLst>
                <a:path w="3331" h="1795" extrusionOk="0">
                  <a:moveTo>
                    <a:pt x="3331" y="0"/>
                  </a:moveTo>
                  <a:lnTo>
                    <a:pt x="3331" y="1645"/>
                  </a:lnTo>
                  <a:lnTo>
                    <a:pt x="3328" y="1675"/>
                  </a:lnTo>
                  <a:lnTo>
                    <a:pt x="3320" y="1703"/>
                  </a:lnTo>
                  <a:lnTo>
                    <a:pt x="3305" y="1729"/>
                  </a:lnTo>
                  <a:lnTo>
                    <a:pt x="3287" y="1751"/>
                  </a:lnTo>
                  <a:lnTo>
                    <a:pt x="3264" y="1770"/>
                  </a:lnTo>
                  <a:lnTo>
                    <a:pt x="3239" y="1783"/>
                  </a:lnTo>
                  <a:lnTo>
                    <a:pt x="3210" y="1791"/>
                  </a:lnTo>
                  <a:lnTo>
                    <a:pt x="3180" y="1795"/>
                  </a:lnTo>
                  <a:lnTo>
                    <a:pt x="152" y="1795"/>
                  </a:lnTo>
                  <a:lnTo>
                    <a:pt x="121" y="1791"/>
                  </a:lnTo>
                  <a:lnTo>
                    <a:pt x="93" y="1783"/>
                  </a:lnTo>
                  <a:lnTo>
                    <a:pt x="67" y="1770"/>
                  </a:lnTo>
                  <a:lnTo>
                    <a:pt x="45" y="1751"/>
                  </a:lnTo>
                  <a:lnTo>
                    <a:pt x="26" y="1729"/>
                  </a:lnTo>
                  <a:lnTo>
                    <a:pt x="13" y="1703"/>
                  </a:lnTo>
                  <a:lnTo>
                    <a:pt x="3" y="1675"/>
                  </a:lnTo>
                  <a:lnTo>
                    <a:pt x="0" y="1645"/>
                  </a:lnTo>
                  <a:lnTo>
                    <a:pt x="0" y="1006"/>
                  </a:lnTo>
                  <a:lnTo>
                    <a:pt x="33" y="1022"/>
                  </a:lnTo>
                  <a:lnTo>
                    <a:pt x="68" y="1033"/>
                  </a:lnTo>
                  <a:lnTo>
                    <a:pt x="104" y="1041"/>
                  </a:lnTo>
                  <a:lnTo>
                    <a:pt x="141" y="1043"/>
                  </a:lnTo>
                  <a:lnTo>
                    <a:pt x="304" y="1043"/>
                  </a:lnTo>
                  <a:lnTo>
                    <a:pt x="304" y="1494"/>
                  </a:lnTo>
                  <a:lnTo>
                    <a:pt x="1666" y="1494"/>
                  </a:lnTo>
                  <a:lnTo>
                    <a:pt x="1666" y="1268"/>
                  </a:lnTo>
                  <a:lnTo>
                    <a:pt x="984" y="1268"/>
                  </a:lnTo>
                  <a:lnTo>
                    <a:pt x="964" y="1266"/>
                  </a:lnTo>
                  <a:lnTo>
                    <a:pt x="946" y="1258"/>
                  </a:lnTo>
                  <a:lnTo>
                    <a:pt x="931" y="1247"/>
                  </a:lnTo>
                  <a:lnTo>
                    <a:pt x="919" y="1231"/>
                  </a:lnTo>
                  <a:lnTo>
                    <a:pt x="912" y="1213"/>
                  </a:lnTo>
                  <a:lnTo>
                    <a:pt x="909" y="1193"/>
                  </a:lnTo>
                  <a:lnTo>
                    <a:pt x="912" y="1174"/>
                  </a:lnTo>
                  <a:lnTo>
                    <a:pt x="919" y="1156"/>
                  </a:lnTo>
                  <a:lnTo>
                    <a:pt x="931" y="1140"/>
                  </a:lnTo>
                  <a:lnTo>
                    <a:pt x="946" y="1129"/>
                  </a:lnTo>
                  <a:lnTo>
                    <a:pt x="964" y="1121"/>
                  </a:lnTo>
                  <a:lnTo>
                    <a:pt x="984" y="1119"/>
                  </a:lnTo>
                  <a:lnTo>
                    <a:pt x="1666" y="1119"/>
                  </a:lnTo>
                  <a:lnTo>
                    <a:pt x="1666" y="818"/>
                  </a:lnTo>
                  <a:lnTo>
                    <a:pt x="1669" y="797"/>
                  </a:lnTo>
                  <a:lnTo>
                    <a:pt x="1676" y="780"/>
                  </a:lnTo>
                  <a:lnTo>
                    <a:pt x="1688" y="764"/>
                  </a:lnTo>
                  <a:lnTo>
                    <a:pt x="1703" y="753"/>
                  </a:lnTo>
                  <a:lnTo>
                    <a:pt x="1721" y="745"/>
                  </a:lnTo>
                  <a:lnTo>
                    <a:pt x="1742" y="742"/>
                  </a:lnTo>
                  <a:lnTo>
                    <a:pt x="2045" y="742"/>
                  </a:lnTo>
                  <a:lnTo>
                    <a:pt x="2065" y="745"/>
                  </a:lnTo>
                  <a:lnTo>
                    <a:pt x="2082" y="753"/>
                  </a:lnTo>
                  <a:lnTo>
                    <a:pt x="2098" y="764"/>
                  </a:lnTo>
                  <a:lnTo>
                    <a:pt x="2110" y="780"/>
                  </a:lnTo>
                  <a:lnTo>
                    <a:pt x="2117" y="797"/>
                  </a:lnTo>
                  <a:lnTo>
                    <a:pt x="2120" y="818"/>
                  </a:lnTo>
                  <a:lnTo>
                    <a:pt x="2117" y="838"/>
                  </a:lnTo>
                  <a:lnTo>
                    <a:pt x="2110" y="855"/>
                  </a:lnTo>
                  <a:lnTo>
                    <a:pt x="2098" y="871"/>
                  </a:lnTo>
                  <a:lnTo>
                    <a:pt x="2082" y="883"/>
                  </a:lnTo>
                  <a:lnTo>
                    <a:pt x="2065" y="890"/>
                  </a:lnTo>
                  <a:lnTo>
                    <a:pt x="2045" y="893"/>
                  </a:lnTo>
                  <a:lnTo>
                    <a:pt x="1817" y="893"/>
                  </a:lnTo>
                  <a:lnTo>
                    <a:pt x="1817" y="1494"/>
                  </a:lnTo>
                  <a:lnTo>
                    <a:pt x="3029" y="1494"/>
                  </a:lnTo>
                  <a:lnTo>
                    <a:pt x="3029" y="667"/>
                  </a:lnTo>
                  <a:lnTo>
                    <a:pt x="2498" y="667"/>
                  </a:lnTo>
                  <a:lnTo>
                    <a:pt x="2498" y="1119"/>
                  </a:lnTo>
                  <a:lnTo>
                    <a:pt x="2496" y="1138"/>
                  </a:lnTo>
                  <a:lnTo>
                    <a:pt x="2489" y="1156"/>
                  </a:lnTo>
                  <a:lnTo>
                    <a:pt x="2476" y="1172"/>
                  </a:lnTo>
                  <a:lnTo>
                    <a:pt x="2461" y="1183"/>
                  </a:lnTo>
                  <a:lnTo>
                    <a:pt x="2443" y="1191"/>
                  </a:lnTo>
                  <a:lnTo>
                    <a:pt x="2423" y="1193"/>
                  </a:lnTo>
                  <a:lnTo>
                    <a:pt x="2403" y="1191"/>
                  </a:lnTo>
                  <a:lnTo>
                    <a:pt x="2385" y="1183"/>
                  </a:lnTo>
                  <a:lnTo>
                    <a:pt x="2369" y="1172"/>
                  </a:lnTo>
                  <a:lnTo>
                    <a:pt x="2358" y="1156"/>
                  </a:lnTo>
                  <a:lnTo>
                    <a:pt x="2350" y="1138"/>
                  </a:lnTo>
                  <a:lnTo>
                    <a:pt x="2347" y="1119"/>
                  </a:lnTo>
                  <a:lnTo>
                    <a:pt x="2347" y="216"/>
                  </a:lnTo>
                  <a:lnTo>
                    <a:pt x="2350" y="196"/>
                  </a:lnTo>
                  <a:lnTo>
                    <a:pt x="2358" y="178"/>
                  </a:lnTo>
                  <a:lnTo>
                    <a:pt x="2369" y="163"/>
                  </a:lnTo>
                  <a:lnTo>
                    <a:pt x="2385" y="151"/>
                  </a:lnTo>
                  <a:lnTo>
                    <a:pt x="2403" y="143"/>
                  </a:lnTo>
                  <a:lnTo>
                    <a:pt x="2423" y="141"/>
                  </a:lnTo>
                  <a:lnTo>
                    <a:pt x="2443" y="143"/>
                  </a:lnTo>
                  <a:lnTo>
                    <a:pt x="2461" y="151"/>
                  </a:lnTo>
                  <a:lnTo>
                    <a:pt x="2476" y="163"/>
                  </a:lnTo>
                  <a:lnTo>
                    <a:pt x="2488" y="178"/>
                  </a:lnTo>
                  <a:lnTo>
                    <a:pt x="2496" y="196"/>
                  </a:lnTo>
                  <a:lnTo>
                    <a:pt x="2498" y="216"/>
                  </a:lnTo>
                  <a:lnTo>
                    <a:pt x="2498" y="516"/>
                  </a:lnTo>
                  <a:lnTo>
                    <a:pt x="3029" y="516"/>
                  </a:lnTo>
                  <a:lnTo>
                    <a:pt x="3029" y="197"/>
                  </a:lnTo>
                  <a:lnTo>
                    <a:pt x="3052" y="185"/>
                  </a:lnTo>
                  <a:lnTo>
                    <a:pt x="3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14" name="Shape 10314"/>
            <p:cNvSpPr/>
            <p:nvPr/>
          </p:nvSpPr>
          <p:spPr>
            <a:xfrm>
              <a:off x="9899650" y="3497263"/>
              <a:ext cx="481013" cy="207963"/>
            </a:xfrm>
            <a:custGeom>
              <a:avLst/>
              <a:gdLst/>
              <a:ahLst/>
              <a:cxnLst/>
              <a:rect l="0" t="0" r="0" b="0"/>
              <a:pathLst>
                <a:path w="3331" h="1442" extrusionOk="0">
                  <a:moveTo>
                    <a:pt x="2908" y="0"/>
                  </a:moveTo>
                  <a:lnTo>
                    <a:pt x="2933" y="2"/>
                  </a:lnTo>
                  <a:lnTo>
                    <a:pt x="2956" y="8"/>
                  </a:lnTo>
                  <a:lnTo>
                    <a:pt x="2978" y="19"/>
                  </a:lnTo>
                  <a:lnTo>
                    <a:pt x="3280" y="220"/>
                  </a:lnTo>
                  <a:lnTo>
                    <a:pt x="3298" y="234"/>
                  </a:lnTo>
                  <a:lnTo>
                    <a:pt x="3313" y="251"/>
                  </a:lnTo>
                  <a:lnTo>
                    <a:pt x="3323" y="270"/>
                  </a:lnTo>
                  <a:lnTo>
                    <a:pt x="3329" y="292"/>
                  </a:lnTo>
                  <a:lnTo>
                    <a:pt x="3331" y="314"/>
                  </a:lnTo>
                  <a:lnTo>
                    <a:pt x="3329" y="336"/>
                  </a:lnTo>
                  <a:lnTo>
                    <a:pt x="3323" y="357"/>
                  </a:lnTo>
                  <a:lnTo>
                    <a:pt x="3313" y="376"/>
                  </a:lnTo>
                  <a:lnTo>
                    <a:pt x="3298" y="394"/>
                  </a:lnTo>
                  <a:lnTo>
                    <a:pt x="3281" y="407"/>
                  </a:lnTo>
                  <a:lnTo>
                    <a:pt x="2978" y="608"/>
                  </a:lnTo>
                  <a:lnTo>
                    <a:pt x="2958" y="618"/>
                  </a:lnTo>
                  <a:lnTo>
                    <a:pt x="2937" y="626"/>
                  </a:lnTo>
                  <a:lnTo>
                    <a:pt x="2915" y="628"/>
                  </a:lnTo>
                  <a:lnTo>
                    <a:pt x="2897" y="626"/>
                  </a:lnTo>
                  <a:lnTo>
                    <a:pt x="2878" y="621"/>
                  </a:lnTo>
                  <a:lnTo>
                    <a:pt x="2861" y="614"/>
                  </a:lnTo>
                  <a:lnTo>
                    <a:pt x="2840" y="600"/>
                  </a:lnTo>
                  <a:lnTo>
                    <a:pt x="2825" y="582"/>
                  </a:lnTo>
                  <a:lnTo>
                    <a:pt x="2812" y="561"/>
                  </a:lnTo>
                  <a:lnTo>
                    <a:pt x="2804" y="538"/>
                  </a:lnTo>
                  <a:lnTo>
                    <a:pt x="2802" y="514"/>
                  </a:lnTo>
                  <a:lnTo>
                    <a:pt x="2802" y="464"/>
                  </a:lnTo>
                  <a:lnTo>
                    <a:pt x="2054" y="464"/>
                  </a:lnTo>
                  <a:lnTo>
                    <a:pt x="2054" y="916"/>
                  </a:lnTo>
                  <a:lnTo>
                    <a:pt x="2051" y="946"/>
                  </a:lnTo>
                  <a:lnTo>
                    <a:pt x="2043" y="974"/>
                  </a:lnTo>
                  <a:lnTo>
                    <a:pt x="2029" y="999"/>
                  </a:lnTo>
                  <a:lnTo>
                    <a:pt x="2010" y="1022"/>
                  </a:lnTo>
                  <a:lnTo>
                    <a:pt x="1988" y="1039"/>
                  </a:lnTo>
                  <a:lnTo>
                    <a:pt x="1962" y="1054"/>
                  </a:lnTo>
                  <a:lnTo>
                    <a:pt x="1934" y="1062"/>
                  </a:lnTo>
                  <a:lnTo>
                    <a:pt x="1903" y="1065"/>
                  </a:lnTo>
                  <a:lnTo>
                    <a:pt x="1449" y="1065"/>
                  </a:lnTo>
                  <a:lnTo>
                    <a:pt x="1449" y="1291"/>
                  </a:lnTo>
                  <a:lnTo>
                    <a:pt x="1446" y="1321"/>
                  </a:lnTo>
                  <a:lnTo>
                    <a:pt x="1437" y="1349"/>
                  </a:lnTo>
                  <a:lnTo>
                    <a:pt x="1423" y="1375"/>
                  </a:lnTo>
                  <a:lnTo>
                    <a:pt x="1405" y="1397"/>
                  </a:lnTo>
                  <a:lnTo>
                    <a:pt x="1382" y="1416"/>
                  </a:lnTo>
                  <a:lnTo>
                    <a:pt x="1357" y="1429"/>
                  </a:lnTo>
                  <a:lnTo>
                    <a:pt x="1328" y="1439"/>
                  </a:lnTo>
                  <a:lnTo>
                    <a:pt x="1297" y="1442"/>
                  </a:lnTo>
                  <a:lnTo>
                    <a:pt x="152" y="1442"/>
                  </a:lnTo>
                  <a:lnTo>
                    <a:pt x="121" y="1439"/>
                  </a:lnTo>
                  <a:lnTo>
                    <a:pt x="93" y="1429"/>
                  </a:lnTo>
                  <a:lnTo>
                    <a:pt x="67" y="1416"/>
                  </a:lnTo>
                  <a:lnTo>
                    <a:pt x="45" y="1397"/>
                  </a:lnTo>
                  <a:lnTo>
                    <a:pt x="26" y="1375"/>
                  </a:lnTo>
                  <a:lnTo>
                    <a:pt x="13" y="1349"/>
                  </a:lnTo>
                  <a:lnTo>
                    <a:pt x="3" y="1321"/>
                  </a:lnTo>
                  <a:lnTo>
                    <a:pt x="0" y="1291"/>
                  </a:lnTo>
                  <a:lnTo>
                    <a:pt x="3" y="1261"/>
                  </a:lnTo>
                  <a:lnTo>
                    <a:pt x="13" y="1233"/>
                  </a:lnTo>
                  <a:lnTo>
                    <a:pt x="26" y="1207"/>
                  </a:lnTo>
                  <a:lnTo>
                    <a:pt x="45" y="1185"/>
                  </a:lnTo>
                  <a:lnTo>
                    <a:pt x="67" y="1166"/>
                  </a:lnTo>
                  <a:lnTo>
                    <a:pt x="93" y="1153"/>
                  </a:lnTo>
                  <a:lnTo>
                    <a:pt x="121" y="1143"/>
                  </a:lnTo>
                  <a:lnTo>
                    <a:pt x="152" y="1140"/>
                  </a:lnTo>
                  <a:lnTo>
                    <a:pt x="1146" y="1140"/>
                  </a:lnTo>
                  <a:lnTo>
                    <a:pt x="1146" y="916"/>
                  </a:lnTo>
                  <a:lnTo>
                    <a:pt x="1150" y="886"/>
                  </a:lnTo>
                  <a:lnTo>
                    <a:pt x="1158" y="856"/>
                  </a:lnTo>
                  <a:lnTo>
                    <a:pt x="1172" y="831"/>
                  </a:lnTo>
                  <a:lnTo>
                    <a:pt x="1190" y="809"/>
                  </a:lnTo>
                  <a:lnTo>
                    <a:pt x="1212" y="791"/>
                  </a:lnTo>
                  <a:lnTo>
                    <a:pt x="1239" y="777"/>
                  </a:lnTo>
                  <a:lnTo>
                    <a:pt x="1267" y="768"/>
                  </a:lnTo>
                  <a:lnTo>
                    <a:pt x="1297" y="765"/>
                  </a:lnTo>
                  <a:lnTo>
                    <a:pt x="1752" y="765"/>
                  </a:lnTo>
                  <a:lnTo>
                    <a:pt x="1752" y="314"/>
                  </a:lnTo>
                  <a:lnTo>
                    <a:pt x="1755" y="283"/>
                  </a:lnTo>
                  <a:lnTo>
                    <a:pt x="1764" y="255"/>
                  </a:lnTo>
                  <a:lnTo>
                    <a:pt x="1778" y="229"/>
                  </a:lnTo>
                  <a:lnTo>
                    <a:pt x="1796" y="207"/>
                  </a:lnTo>
                  <a:lnTo>
                    <a:pt x="1819" y="189"/>
                  </a:lnTo>
                  <a:lnTo>
                    <a:pt x="1844" y="175"/>
                  </a:lnTo>
                  <a:lnTo>
                    <a:pt x="1873" y="167"/>
                  </a:lnTo>
                  <a:lnTo>
                    <a:pt x="1903" y="164"/>
                  </a:lnTo>
                  <a:lnTo>
                    <a:pt x="2802" y="164"/>
                  </a:lnTo>
                  <a:lnTo>
                    <a:pt x="2802" y="113"/>
                  </a:lnTo>
                  <a:lnTo>
                    <a:pt x="2804" y="89"/>
                  </a:lnTo>
                  <a:lnTo>
                    <a:pt x="2812" y="66"/>
                  </a:lnTo>
                  <a:lnTo>
                    <a:pt x="2825" y="45"/>
                  </a:lnTo>
                  <a:lnTo>
                    <a:pt x="2840" y="28"/>
                  </a:lnTo>
                  <a:lnTo>
                    <a:pt x="2861" y="14"/>
                  </a:lnTo>
                  <a:lnTo>
                    <a:pt x="2884" y="5"/>
                  </a:lnTo>
                  <a:lnTo>
                    <a:pt x="29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15" name="Shape 10315"/>
          <p:cNvGrpSpPr/>
          <p:nvPr/>
        </p:nvGrpSpPr>
        <p:grpSpPr>
          <a:xfrm flipH="1">
            <a:off x="4114903" y="2022358"/>
            <a:ext cx="247449" cy="245816"/>
            <a:chOff x="9132888" y="3376613"/>
            <a:chExt cx="481013" cy="477838"/>
          </a:xfrm>
        </p:grpSpPr>
        <p:sp>
          <p:nvSpPr>
            <p:cNvPr id="10316" name="Shape 10316"/>
            <p:cNvSpPr/>
            <p:nvPr/>
          </p:nvSpPr>
          <p:spPr>
            <a:xfrm>
              <a:off x="9132888" y="3376613"/>
              <a:ext cx="481013" cy="477838"/>
            </a:xfrm>
            <a:custGeom>
              <a:avLst/>
              <a:gdLst/>
              <a:ahLst/>
              <a:cxnLst/>
              <a:rect l="0" t="0" r="0" b="0"/>
              <a:pathLst>
                <a:path w="3330" h="3310" extrusionOk="0">
                  <a:moveTo>
                    <a:pt x="1476" y="301"/>
                  </a:moveTo>
                  <a:lnTo>
                    <a:pt x="1398" y="303"/>
                  </a:lnTo>
                  <a:lnTo>
                    <a:pt x="1321" y="311"/>
                  </a:lnTo>
                  <a:lnTo>
                    <a:pt x="1245" y="324"/>
                  </a:lnTo>
                  <a:lnTo>
                    <a:pt x="1170" y="340"/>
                  </a:lnTo>
                  <a:lnTo>
                    <a:pt x="1098" y="362"/>
                  </a:lnTo>
                  <a:lnTo>
                    <a:pt x="1027" y="389"/>
                  </a:lnTo>
                  <a:lnTo>
                    <a:pt x="957" y="421"/>
                  </a:lnTo>
                  <a:lnTo>
                    <a:pt x="890" y="456"/>
                  </a:lnTo>
                  <a:lnTo>
                    <a:pt x="825" y="496"/>
                  </a:lnTo>
                  <a:lnTo>
                    <a:pt x="763" y="541"/>
                  </a:lnTo>
                  <a:lnTo>
                    <a:pt x="702" y="589"/>
                  </a:lnTo>
                  <a:lnTo>
                    <a:pt x="646" y="642"/>
                  </a:lnTo>
                  <a:lnTo>
                    <a:pt x="591" y="700"/>
                  </a:lnTo>
                  <a:lnTo>
                    <a:pt x="541" y="762"/>
                  </a:lnTo>
                  <a:lnTo>
                    <a:pt x="496" y="825"/>
                  </a:lnTo>
                  <a:lnTo>
                    <a:pt x="455" y="891"/>
                  </a:lnTo>
                  <a:lnTo>
                    <a:pt x="420" y="958"/>
                  </a:lnTo>
                  <a:lnTo>
                    <a:pt x="388" y="1028"/>
                  </a:lnTo>
                  <a:lnTo>
                    <a:pt x="362" y="1099"/>
                  </a:lnTo>
                  <a:lnTo>
                    <a:pt x="341" y="1170"/>
                  </a:lnTo>
                  <a:lnTo>
                    <a:pt x="325" y="1244"/>
                  </a:lnTo>
                  <a:lnTo>
                    <a:pt x="312" y="1318"/>
                  </a:lnTo>
                  <a:lnTo>
                    <a:pt x="306" y="1392"/>
                  </a:lnTo>
                  <a:lnTo>
                    <a:pt x="303" y="1467"/>
                  </a:lnTo>
                  <a:lnTo>
                    <a:pt x="306" y="1541"/>
                  </a:lnTo>
                  <a:lnTo>
                    <a:pt x="312" y="1615"/>
                  </a:lnTo>
                  <a:lnTo>
                    <a:pt x="325" y="1689"/>
                  </a:lnTo>
                  <a:lnTo>
                    <a:pt x="341" y="1762"/>
                  </a:lnTo>
                  <a:lnTo>
                    <a:pt x="362" y="1835"/>
                  </a:lnTo>
                  <a:lnTo>
                    <a:pt x="388" y="1906"/>
                  </a:lnTo>
                  <a:lnTo>
                    <a:pt x="420" y="1974"/>
                  </a:lnTo>
                  <a:lnTo>
                    <a:pt x="455" y="2043"/>
                  </a:lnTo>
                  <a:lnTo>
                    <a:pt x="496" y="2108"/>
                  </a:lnTo>
                  <a:lnTo>
                    <a:pt x="541" y="2172"/>
                  </a:lnTo>
                  <a:lnTo>
                    <a:pt x="591" y="2232"/>
                  </a:lnTo>
                  <a:lnTo>
                    <a:pt x="646" y="2290"/>
                  </a:lnTo>
                  <a:lnTo>
                    <a:pt x="702" y="2343"/>
                  </a:lnTo>
                  <a:lnTo>
                    <a:pt x="763" y="2392"/>
                  </a:lnTo>
                  <a:lnTo>
                    <a:pt x="825" y="2437"/>
                  </a:lnTo>
                  <a:lnTo>
                    <a:pt x="890" y="2478"/>
                  </a:lnTo>
                  <a:lnTo>
                    <a:pt x="957" y="2513"/>
                  </a:lnTo>
                  <a:lnTo>
                    <a:pt x="1027" y="2544"/>
                  </a:lnTo>
                  <a:lnTo>
                    <a:pt x="1098" y="2570"/>
                  </a:lnTo>
                  <a:lnTo>
                    <a:pt x="1170" y="2593"/>
                  </a:lnTo>
                  <a:lnTo>
                    <a:pt x="1245" y="2610"/>
                  </a:lnTo>
                  <a:lnTo>
                    <a:pt x="1321" y="2622"/>
                  </a:lnTo>
                  <a:lnTo>
                    <a:pt x="1398" y="2629"/>
                  </a:lnTo>
                  <a:lnTo>
                    <a:pt x="1476" y="2633"/>
                  </a:lnTo>
                  <a:lnTo>
                    <a:pt x="1554" y="2629"/>
                  </a:lnTo>
                  <a:lnTo>
                    <a:pt x="1631" y="2622"/>
                  </a:lnTo>
                  <a:lnTo>
                    <a:pt x="1707" y="2610"/>
                  </a:lnTo>
                  <a:lnTo>
                    <a:pt x="1781" y="2593"/>
                  </a:lnTo>
                  <a:lnTo>
                    <a:pt x="1854" y="2570"/>
                  </a:lnTo>
                  <a:lnTo>
                    <a:pt x="1925" y="2544"/>
                  </a:lnTo>
                  <a:lnTo>
                    <a:pt x="1994" y="2513"/>
                  </a:lnTo>
                  <a:lnTo>
                    <a:pt x="2061" y="2477"/>
                  </a:lnTo>
                  <a:lnTo>
                    <a:pt x="2126" y="2437"/>
                  </a:lnTo>
                  <a:lnTo>
                    <a:pt x="2189" y="2392"/>
                  </a:lnTo>
                  <a:lnTo>
                    <a:pt x="2249" y="2343"/>
                  </a:lnTo>
                  <a:lnTo>
                    <a:pt x="2305" y="2290"/>
                  </a:lnTo>
                  <a:lnTo>
                    <a:pt x="2359" y="2234"/>
                  </a:lnTo>
                  <a:lnTo>
                    <a:pt x="2408" y="2175"/>
                  </a:lnTo>
                  <a:lnTo>
                    <a:pt x="2453" y="2113"/>
                  </a:lnTo>
                  <a:lnTo>
                    <a:pt x="2493" y="2048"/>
                  </a:lnTo>
                  <a:lnTo>
                    <a:pt x="2529" y="1982"/>
                  </a:lnTo>
                  <a:lnTo>
                    <a:pt x="2561" y="1913"/>
                  </a:lnTo>
                  <a:lnTo>
                    <a:pt x="2587" y="1842"/>
                  </a:lnTo>
                  <a:lnTo>
                    <a:pt x="2609" y="1769"/>
                  </a:lnTo>
                  <a:lnTo>
                    <a:pt x="2627" y="1696"/>
                  </a:lnTo>
                  <a:lnTo>
                    <a:pt x="2639" y="1621"/>
                  </a:lnTo>
                  <a:lnTo>
                    <a:pt x="2647" y="1544"/>
                  </a:lnTo>
                  <a:lnTo>
                    <a:pt x="2649" y="1467"/>
                  </a:lnTo>
                  <a:lnTo>
                    <a:pt x="2647" y="1389"/>
                  </a:lnTo>
                  <a:lnTo>
                    <a:pt x="2639" y="1313"/>
                  </a:lnTo>
                  <a:lnTo>
                    <a:pt x="2627" y="1237"/>
                  </a:lnTo>
                  <a:lnTo>
                    <a:pt x="2609" y="1163"/>
                  </a:lnTo>
                  <a:lnTo>
                    <a:pt x="2587" y="1091"/>
                  </a:lnTo>
                  <a:lnTo>
                    <a:pt x="2561" y="1021"/>
                  </a:lnTo>
                  <a:lnTo>
                    <a:pt x="2529" y="952"/>
                  </a:lnTo>
                  <a:lnTo>
                    <a:pt x="2493" y="884"/>
                  </a:lnTo>
                  <a:lnTo>
                    <a:pt x="2453" y="820"/>
                  </a:lnTo>
                  <a:lnTo>
                    <a:pt x="2408" y="759"/>
                  </a:lnTo>
                  <a:lnTo>
                    <a:pt x="2359" y="699"/>
                  </a:lnTo>
                  <a:lnTo>
                    <a:pt x="2305" y="642"/>
                  </a:lnTo>
                  <a:lnTo>
                    <a:pt x="2249" y="589"/>
                  </a:lnTo>
                  <a:lnTo>
                    <a:pt x="2189" y="541"/>
                  </a:lnTo>
                  <a:lnTo>
                    <a:pt x="2126" y="496"/>
                  </a:lnTo>
                  <a:lnTo>
                    <a:pt x="2061" y="456"/>
                  </a:lnTo>
                  <a:lnTo>
                    <a:pt x="1994" y="421"/>
                  </a:lnTo>
                  <a:lnTo>
                    <a:pt x="1925" y="389"/>
                  </a:lnTo>
                  <a:lnTo>
                    <a:pt x="1854" y="362"/>
                  </a:lnTo>
                  <a:lnTo>
                    <a:pt x="1781" y="340"/>
                  </a:lnTo>
                  <a:lnTo>
                    <a:pt x="1707" y="324"/>
                  </a:lnTo>
                  <a:lnTo>
                    <a:pt x="1631" y="311"/>
                  </a:lnTo>
                  <a:lnTo>
                    <a:pt x="1554" y="303"/>
                  </a:lnTo>
                  <a:lnTo>
                    <a:pt x="1476" y="301"/>
                  </a:lnTo>
                  <a:close/>
                  <a:moveTo>
                    <a:pt x="1476" y="0"/>
                  </a:moveTo>
                  <a:lnTo>
                    <a:pt x="1476" y="0"/>
                  </a:lnTo>
                  <a:lnTo>
                    <a:pt x="1566" y="2"/>
                  </a:lnTo>
                  <a:lnTo>
                    <a:pt x="1656" y="11"/>
                  </a:lnTo>
                  <a:lnTo>
                    <a:pt x="1744" y="24"/>
                  </a:lnTo>
                  <a:lnTo>
                    <a:pt x="1831" y="43"/>
                  </a:lnTo>
                  <a:lnTo>
                    <a:pt x="1916" y="66"/>
                  </a:lnTo>
                  <a:lnTo>
                    <a:pt x="2000" y="95"/>
                  </a:lnTo>
                  <a:lnTo>
                    <a:pt x="2081" y="128"/>
                  </a:lnTo>
                  <a:lnTo>
                    <a:pt x="2161" y="167"/>
                  </a:lnTo>
                  <a:lnTo>
                    <a:pt x="2238" y="210"/>
                  </a:lnTo>
                  <a:lnTo>
                    <a:pt x="2313" y="258"/>
                  </a:lnTo>
                  <a:lnTo>
                    <a:pt x="2385" y="311"/>
                  </a:lnTo>
                  <a:lnTo>
                    <a:pt x="2454" y="369"/>
                  </a:lnTo>
                  <a:lnTo>
                    <a:pt x="2520" y="430"/>
                  </a:lnTo>
                  <a:lnTo>
                    <a:pt x="2582" y="495"/>
                  </a:lnTo>
                  <a:lnTo>
                    <a:pt x="2639" y="564"/>
                  </a:lnTo>
                  <a:lnTo>
                    <a:pt x="2693" y="636"/>
                  </a:lnTo>
                  <a:lnTo>
                    <a:pt x="2741" y="710"/>
                  </a:lnTo>
                  <a:lnTo>
                    <a:pt x="2784" y="787"/>
                  </a:lnTo>
                  <a:lnTo>
                    <a:pt x="2823" y="865"/>
                  </a:lnTo>
                  <a:lnTo>
                    <a:pt x="2857" y="946"/>
                  </a:lnTo>
                  <a:lnTo>
                    <a:pt x="2885" y="1029"/>
                  </a:lnTo>
                  <a:lnTo>
                    <a:pt x="2909" y="1114"/>
                  </a:lnTo>
                  <a:lnTo>
                    <a:pt x="2928" y="1201"/>
                  </a:lnTo>
                  <a:lnTo>
                    <a:pt x="2941" y="1288"/>
                  </a:lnTo>
                  <a:lnTo>
                    <a:pt x="2949" y="1376"/>
                  </a:lnTo>
                  <a:lnTo>
                    <a:pt x="2952" y="1467"/>
                  </a:lnTo>
                  <a:lnTo>
                    <a:pt x="2949" y="1556"/>
                  </a:lnTo>
                  <a:lnTo>
                    <a:pt x="2941" y="1645"/>
                  </a:lnTo>
                  <a:lnTo>
                    <a:pt x="2928" y="1732"/>
                  </a:lnTo>
                  <a:lnTo>
                    <a:pt x="2909" y="1818"/>
                  </a:lnTo>
                  <a:lnTo>
                    <a:pt x="2885" y="1903"/>
                  </a:lnTo>
                  <a:lnTo>
                    <a:pt x="2857" y="1985"/>
                  </a:lnTo>
                  <a:lnTo>
                    <a:pt x="2823" y="2066"/>
                  </a:lnTo>
                  <a:lnTo>
                    <a:pt x="2785" y="2144"/>
                  </a:lnTo>
                  <a:lnTo>
                    <a:pt x="2741" y="2220"/>
                  </a:lnTo>
                  <a:lnTo>
                    <a:pt x="2693" y="2294"/>
                  </a:lnTo>
                  <a:lnTo>
                    <a:pt x="2640" y="2365"/>
                  </a:lnTo>
                  <a:lnTo>
                    <a:pt x="2583" y="2434"/>
                  </a:lnTo>
                  <a:lnTo>
                    <a:pt x="2654" y="2505"/>
                  </a:lnTo>
                  <a:lnTo>
                    <a:pt x="2681" y="2504"/>
                  </a:lnTo>
                  <a:lnTo>
                    <a:pt x="2707" y="2508"/>
                  </a:lnTo>
                  <a:lnTo>
                    <a:pt x="2733" y="2516"/>
                  </a:lnTo>
                  <a:lnTo>
                    <a:pt x="2756" y="2530"/>
                  </a:lnTo>
                  <a:lnTo>
                    <a:pt x="2778" y="2547"/>
                  </a:lnTo>
                  <a:lnTo>
                    <a:pt x="3286" y="3053"/>
                  </a:lnTo>
                  <a:lnTo>
                    <a:pt x="3303" y="3074"/>
                  </a:lnTo>
                  <a:lnTo>
                    <a:pt x="3317" y="3096"/>
                  </a:lnTo>
                  <a:lnTo>
                    <a:pt x="3325" y="3120"/>
                  </a:lnTo>
                  <a:lnTo>
                    <a:pt x="3330" y="3145"/>
                  </a:lnTo>
                  <a:lnTo>
                    <a:pt x="3330" y="3171"/>
                  </a:lnTo>
                  <a:lnTo>
                    <a:pt x="3325" y="3196"/>
                  </a:lnTo>
                  <a:lnTo>
                    <a:pt x="3317" y="3221"/>
                  </a:lnTo>
                  <a:lnTo>
                    <a:pt x="3303" y="3244"/>
                  </a:lnTo>
                  <a:lnTo>
                    <a:pt x="3286" y="3265"/>
                  </a:lnTo>
                  <a:lnTo>
                    <a:pt x="3268" y="3281"/>
                  </a:lnTo>
                  <a:lnTo>
                    <a:pt x="3247" y="3293"/>
                  </a:lnTo>
                  <a:lnTo>
                    <a:pt x="3225" y="3302"/>
                  </a:lnTo>
                  <a:lnTo>
                    <a:pt x="3203" y="3308"/>
                  </a:lnTo>
                  <a:lnTo>
                    <a:pt x="3180" y="3310"/>
                  </a:lnTo>
                  <a:lnTo>
                    <a:pt x="3156" y="3308"/>
                  </a:lnTo>
                  <a:lnTo>
                    <a:pt x="3134" y="3302"/>
                  </a:lnTo>
                  <a:lnTo>
                    <a:pt x="3112" y="3293"/>
                  </a:lnTo>
                  <a:lnTo>
                    <a:pt x="3091" y="3281"/>
                  </a:lnTo>
                  <a:lnTo>
                    <a:pt x="3072" y="3265"/>
                  </a:lnTo>
                  <a:lnTo>
                    <a:pt x="2564" y="2759"/>
                  </a:lnTo>
                  <a:lnTo>
                    <a:pt x="2545" y="2739"/>
                  </a:lnTo>
                  <a:lnTo>
                    <a:pt x="2533" y="2715"/>
                  </a:lnTo>
                  <a:lnTo>
                    <a:pt x="2524" y="2690"/>
                  </a:lnTo>
                  <a:lnTo>
                    <a:pt x="2520" y="2664"/>
                  </a:lnTo>
                  <a:lnTo>
                    <a:pt x="2521" y="2638"/>
                  </a:lnTo>
                  <a:lnTo>
                    <a:pt x="2450" y="2567"/>
                  </a:lnTo>
                  <a:lnTo>
                    <a:pt x="2381" y="2623"/>
                  </a:lnTo>
                  <a:lnTo>
                    <a:pt x="2309" y="2676"/>
                  </a:lnTo>
                  <a:lnTo>
                    <a:pt x="2234" y="2723"/>
                  </a:lnTo>
                  <a:lnTo>
                    <a:pt x="2158" y="2767"/>
                  </a:lnTo>
                  <a:lnTo>
                    <a:pt x="2078" y="2805"/>
                  </a:lnTo>
                  <a:lnTo>
                    <a:pt x="1998" y="2839"/>
                  </a:lnTo>
                  <a:lnTo>
                    <a:pt x="1914" y="2867"/>
                  </a:lnTo>
                  <a:lnTo>
                    <a:pt x="1829" y="2891"/>
                  </a:lnTo>
                  <a:lnTo>
                    <a:pt x="1743" y="2909"/>
                  </a:lnTo>
                  <a:lnTo>
                    <a:pt x="1655" y="2923"/>
                  </a:lnTo>
                  <a:lnTo>
                    <a:pt x="1566" y="2930"/>
                  </a:lnTo>
                  <a:lnTo>
                    <a:pt x="1476" y="2933"/>
                  </a:lnTo>
                  <a:lnTo>
                    <a:pt x="1385" y="2930"/>
                  </a:lnTo>
                  <a:lnTo>
                    <a:pt x="1296" y="2923"/>
                  </a:lnTo>
                  <a:lnTo>
                    <a:pt x="1207" y="2909"/>
                  </a:lnTo>
                  <a:lnTo>
                    <a:pt x="1120" y="2891"/>
                  </a:lnTo>
                  <a:lnTo>
                    <a:pt x="1035" y="2867"/>
                  </a:lnTo>
                  <a:lnTo>
                    <a:pt x="952" y="2839"/>
                  </a:lnTo>
                  <a:lnTo>
                    <a:pt x="870" y="2804"/>
                  </a:lnTo>
                  <a:lnTo>
                    <a:pt x="790" y="2767"/>
                  </a:lnTo>
                  <a:lnTo>
                    <a:pt x="714" y="2723"/>
                  </a:lnTo>
                  <a:lnTo>
                    <a:pt x="639" y="2675"/>
                  </a:lnTo>
                  <a:lnTo>
                    <a:pt x="567" y="2622"/>
                  </a:lnTo>
                  <a:lnTo>
                    <a:pt x="498" y="2565"/>
                  </a:lnTo>
                  <a:lnTo>
                    <a:pt x="432" y="2504"/>
                  </a:lnTo>
                  <a:lnTo>
                    <a:pt x="368" y="2436"/>
                  </a:lnTo>
                  <a:lnTo>
                    <a:pt x="310" y="2365"/>
                  </a:lnTo>
                  <a:lnTo>
                    <a:pt x="255" y="2293"/>
                  </a:lnTo>
                  <a:lnTo>
                    <a:pt x="207" y="2217"/>
                  </a:lnTo>
                  <a:lnTo>
                    <a:pt x="164" y="2139"/>
                  </a:lnTo>
                  <a:lnTo>
                    <a:pt x="126" y="2060"/>
                  </a:lnTo>
                  <a:lnTo>
                    <a:pt x="92" y="1977"/>
                  </a:lnTo>
                  <a:lnTo>
                    <a:pt x="64" y="1895"/>
                  </a:lnTo>
                  <a:lnTo>
                    <a:pt x="41" y="1811"/>
                  </a:lnTo>
                  <a:lnTo>
                    <a:pt x="23" y="1726"/>
                  </a:lnTo>
                  <a:lnTo>
                    <a:pt x="10" y="1639"/>
                  </a:lnTo>
                  <a:lnTo>
                    <a:pt x="3" y="1553"/>
                  </a:lnTo>
                  <a:lnTo>
                    <a:pt x="0" y="1467"/>
                  </a:lnTo>
                  <a:lnTo>
                    <a:pt x="3" y="1380"/>
                  </a:lnTo>
                  <a:lnTo>
                    <a:pt x="10" y="1294"/>
                  </a:lnTo>
                  <a:lnTo>
                    <a:pt x="23" y="1208"/>
                  </a:lnTo>
                  <a:lnTo>
                    <a:pt x="41" y="1123"/>
                  </a:lnTo>
                  <a:lnTo>
                    <a:pt x="64" y="1038"/>
                  </a:lnTo>
                  <a:lnTo>
                    <a:pt x="92" y="955"/>
                  </a:lnTo>
                  <a:lnTo>
                    <a:pt x="126" y="874"/>
                  </a:lnTo>
                  <a:lnTo>
                    <a:pt x="164" y="794"/>
                  </a:lnTo>
                  <a:lnTo>
                    <a:pt x="207" y="717"/>
                  </a:lnTo>
                  <a:lnTo>
                    <a:pt x="255" y="641"/>
                  </a:lnTo>
                  <a:lnTo>
                    <a:pt x="310" y="568"/>
                  </a:lnTo>
                  <a:lnTo>
                    <a:pt x="368" y="497"/>
                  </a:lnTo>
                  <a:lnTo>
                    <a:pt x="432" y="430"/>
                  </a:lnTo>
                  <a:lnTo>
                    <a:pt x="498" y="369"/>
                  </a:lnTo>
                  <a:lnTo>
                    <a:pt x="567" y="311"/>
                  </a:lnTo>
                  <a:lnTo>
                    <a:pt x="639" y="258"/>
                  </a:lnTo>
                  <a:lnTo>
                    <a:pt x="714" y="210"/>
                  </a:lnTo>
                  <a:lnTo>
                    <a:pt x="790" y="167"/>
                  </a:lnTo>
                  <a:lnTo>
                    <a:pt x="870" y="128"/>
                  </a:lnTo>
                  <a:lnTo>
                    <a:pt x="952" y="95"/>
                  </a:lnTo>
                  <a:lnTo>
                    <a:pt x="1035" y="66"/>
                  </a:lnTo>
                  <a:lnTo>
                    <a:pt x="1120" y="43"/>
                  </a:lnTo>
                  <a:lnTo>
                    <a:pt x="1207" y="24"/>
                  </a:lnTo>
                  <a:lnTo>
                    <a:pt x="1296" y="11"/>
                  </a:lnTo>
                  <a:lnTo>
                    <a:pt x="1385" y="2"/>
                  </a:lnTo>
                  <a:lnTo>
                    <a:pt x="14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17" name="Shape 10317"/>
            <p:cNvSpPr/>
            <p:nvPr/>
          </p:nvSpPr>
          <p:spPr>
            <a:xfrm>
              <a:off x="9323388" y="3578225"/>
              <a:ext cx="153988" cy="130175"/>
            </a:xfrm>
            <a:custGeom>
              <a:avLst/>
              <a:gdLst/>
              <a:ahLst/>
              <a:cxnLst/>
              <a:rect l="0" t="0" r="0" b="0"/>
              <a:pathLst>
                <a:path w="1060" h="902" extrusionOk="0">
                  <a:moveTo>
                    <a:pt x="531" y="0"/>
                  </a:moveTo>
                  <a:lnTo>
                    <a:pt x="548" y="2"/>
                  </a:lnTo>
                  <a:lnTo>
                    <a:pt x="565" y="7"/>
                  </a:lnTo>
                  <a:lnTo>
                    <a:pt x="579" y="17"/>
                  </a:lnTo>
                  <a:lnTo>
                    <a:pt x="1033" y="393"/>
                  </a:lnTo>
                  <a:lnTo>
                    <a:pt x="1044" y="404"/>
                  </a:lnTo>
                  <a:lnTo>
                    <a:pt x="1053" y="419"/>
                  </a:lnTo>
                  <a:lnTo>
                    <a:pt x="1059" y="435"/>
                  </a:lnTo>
                  <a:lnTo>
                    <a:pt x="1060" y="451"/>
                  </a:lnTo>
                  <a:lnTo>
                    <a:pt x="1059" y="467"/>
                  </a:lnTo>
                  <a:lnTo>
                    <a:pt x="1053" y="482"/>
                  </a:lnTo>
                  <a:lnTo>
                    <a:pt x="1044" y="497"/>
                  </a:lnTo>
                  <a:lnTo>
                    <a:pt x="1033" y="508"/>
                  </a:lnTo>
                  <a:lnTo>
                    <a:pt x="579" y="884"/>
                  </a:lnTo>
                  <a:lnTo>
                    <a:pt x="564" y="894"/>
                  </a:lnTo>
                  <a:lnTo>
                    <a:pt x="548" y="899"/>
                  </a:lnTo>
                  <a:lnTo>
                    <a:pt x="530" y="902"/>
                  </a:lnTo>
                  <a:lnTo>
                    <a:pt x="514" y="899"/>
                  </a:lnTo>
                  <a:lnTo>
                    <a:pt x="499" y="894"/>
                  </a:lnTo>
                  <a:lnTo>
                    <a:pt x="483" y="885"/>
                  </a:lnTo>
                  <a:lnTo>
                    <a:pt x="472" y="873"/>
                  </a:lnTo>
                  <a:lnTo>
                    <a:pt x="462" y="859"/>
                  </a:lnTo>
                  <a:lnTo>
                    <a:pt x="457" y="843"/>
                  </a:lnTo>
                  <a:lnTo>
                    <a:pt x="455" y="827"/>
                  </a:lnTo>
                  <a:lnTo>
                    <a:pt x="455" y="668"/>
                  </a:lnTo>
                  <a:lnTo>
                    <a:pt x="76" y="668"/>
                  </a:lnTo>
                  <a:lnTo>
                    <a:pt x="56" y="664"/>
                  </a:lnTo>
                  <a:lnTo>
                    <a:pt x="38" y="657"/>
                  </a:lnTo>
                  <a:lnTo>
                    <a:pt x="22" y="646"/>
                  </a:lnTo>
                  <a:lnTo>
                    <a:pt x="11" y="630"/>
                  </a:lnTo>
                  <a:lnTo>
                    <a:pt x="2" y="612"/>
                  </a:lnTo>
                  <a:lnTo>
                    <a:pt x="0" y="592"/>
                  </a:lnTo>
                  <a:lnTo>
                    <a:pt x="0" y="309"/>
                  </a:lnTo>
                  <a:lnTo>
                    <a:pt x="2" y="288"/>
                  </a:lnTo>
                  <a:lnTo>
                    <a:pt x="11" y="271"/>
                  </a:lnTo>
                  <a:lnTo>
                    <a:pt x="22" y="256"/>
                  </a:lnTo>
                  <a:lnTo>
                    <a:pt x="38" y="244"/>
                  </a:lnTo>
                  <a:lnTo>
                    <a:pt x="56" y="236"/>
                  </a:lnTo>
                  <a:lnTo>
                    <a:pt x="76" y="234"/>
                  </a:lnTo>
                  <a:lnTo>
                    <a:pt x="455" y="234"/>
                  </a:lnTo>
                  <a:lnTo>
                    <a:pt x="455" y="75"/>
                  </a:lnTo>
                  <a:lnTo>
                    <a:pt x="457" y="57"/>
                  </a:lnTo>
                  <a:lnTo>
                    <a:pt x="462" y="41"/>
                  </a:lnTo>
                  <a:lnTo>
                    <a:pt x="472" y="28"/>
                  </a:lnTo>
                  <a:lnTo>
                    <a:pt x="483" y="15"/>
                  </a:lnTo>
                  <a:lnTo>
                    <a:pt x="499" y="6"/>
                  </a:lnTo>
                  <a:lnTo>
                    <a:pt x="514" y="1"/>
                  </a:lnTo>
                  <a:lnTo>
                    <a:pt x="5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18" name="Shape 10318"/>
            <p:cNvSpPr/>
            <p:nvPr/>
          </p:nvSpPr>
          <p:spPr>
            <a:xfrm>
              <a:off x="9213851" y="3468688"/>
              <a:ext cx="153988" cy="130175"/>
            </a:xfrm>
            <a:custGeom>
              <a:avLst/>
              <a:gdLst/>
              <a:ahLst/>
              <a:cxnLst/>
              <a:rect l="0" t="0" r="0" b="0"/>
              <a:pathLst>
                <a:path w="1060" h="902" extrusionOk="0">
                  <a:moveTo>
                    <a:pt x="529" y="0"/>
                  </a:moveTo>
                  <a:lnTo>
                    <a:pt x="546" y="1"/>
                  </a:lnTo>
                  <a:lnTo>
                    <a:pt x="563" y="6"/>
                  </a:lnTo>
                  <a:lnTo>
                    <a:pt x="577" y="16"/>
                  </a:lnTo>
                  <a:lnTo>
                    <a:pt x="589" y="28"/>
                  </a:lnTo>
                  <a:lnTo>
                    <a:pt x="598" y="42"/>
                  </a:lnTo>
                  <a:lnTo>
                    <a:pt x="605" y="58"/>
                  </a:lnTo>
                  <a:lnTo>
                    <a:pt x="606" y="75"/>
                  </a:lnTo>
                  <a:lnTo>
                    <a:pt x="606" y="234"/>
                  </a:lnTo>
                  <a:lnTo>
                    <a:pt x="985" y="234"/>
                  </a:lnTo>
                  <a:lnTo>
                    <a:pt x="1004" y="236"/>
                  </a:lnTo>
                  <a:lnTo>
                    <a:pt x="1022" y="244"/>
                  </a:lnTo>
                  <a:lnTo>
                    <a:pt x="1038" y="256"/>
                  </a:lnTo>
                  <a:lnTo>
                    <a:pt x="1049" y="271"/>
                  </a:lnTo>
                  <a:lnTo>
                    <a:pt x="1058" y="289"/>
                  </a:lnTo>
                  <a:lnTo>
                    <a:pt x="1060" y="309"/>
                  </a:lnTo>
                  <a:lnTo>
                    <a:pt x="1060" y="592"/>
                  </a:lnTo>
                  <a:lnTo>
                    <a:pt x="1058" y="613"/>
                  </a:lnTo>
                  <a:lnTo>
                    <a:pt x="1049" y="630"/>
                  </a:lnTo>
                  <a:lnTo>
                    <a:pt x="1038" y="646"/>
                  </a:lnTo>
                  <a:lnTo>
                    <a:pt x="1022" y="657"/>
                  </a:lnTo>
                  <a:lnTo>
                    <a:pt x="1004" y="665"/>
                  </a:lnTo>
                  <a:lnTo>
                    <a:pt x="985" y="668"/>
                  </a:lnTo>
                  <a:lnTo>
                    <a:pt x="606" y="668"/>
                  </a:lnTo>
                  <a:lnTo>
                    <a:pt x="606" y="827"/>
                  </a:lnTo>
                  <a:lnTo>
                    <a:pt x="605" y="843"/>
                  </a:lnTo>
                  <a:lnTo>
                    <a:pt x="598" y="860"/>
                  </a:lnTo>
                  <a:lnTo>
                    <a:pt x="589" y="874"/>
                  </a:lnTo>
                  <a:lnTo>
                    <a:pt x="577" y="886"/>
                  </a:lnTo>
                  <a:lnTo>
                    <a:pt x="563" y="894"/>
                  </a:lnTo>
                  <a:lnTo>
                    <a:pt x="547" y="901"/>
                  </a:lnTo>
                  <a:lnTo>
                    <a:pt x="530" y="902"/>
                  </a:lnTo>
                  <a:lnTo>
                    <a:pt x="513" y="900"/>
                  </a:lnTo>
                  <a:lnTo>
                    <a:pt x="497" y="894"/>
                  </a:lnTo>
                  <a:lnTo>
                    <a:pt x="482" y="884"/>
                  </a:lnTo>
                  <a:lnTo>
                    <a:pt x="28" y="509"/>
                  </a:lnTo>
                  <a:lnTo>
                    <a:pt x="16" y="496"/>
                  </a:lnTo>
                  <a:lnTo>
                    <a:pt x="8" y="483"/>
                  </a:lnTo>
                  <a:lnTo>
                    <a:pt x="3" y="467"/>
                  </a:lnTo>
                  <a:lnTo>
                    <a:pt x="0" y="450"/>
                  </a:lnTo>
                  <a:lnTo>
                    <a:pt x="3" y="435"/>
                  </a:lnTo>
                  <a:lnTo>
                    <a:pt x="8" y="419"/>
                  </a:lnTo>
                  <a:lnTo>
                    <a:pt x="16" y="405"/>
                  </a:lnTo>
                  <a:lnTo>
                    <a:pt x="28" y="393"/>
                  </a:lnTo>
                  <a:lnTo>
                    <a:pt x="482" y="17"/>
                  </a:lnTo>
                  <a:lnTo>
                    <a:pt x="497" y="7"/>
                  </a:lnTo>
                  <a:lnTo>
                    <a:pt x="512" y="2"/>
                  </a:lnTo>
                  <a:lnTo>
                    <a:pt x="5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19" name="Shape 10319"/>
          <p:cNvGrpSpPr/>
          <p:nvPr/>
        </p:nvGrpSpPr>
        <p:grpSpPr>
          <a:xfrm flipH="1">
            <a:off x="3555139" y="2062375"/>
            <a:ext cx="247448" cy="165782"/>
            <a:chOff x="8397875" y="3457576"/>
            <a:chExt cx="481013" cy="322263"/>
          </a:xfrm>
        </p:grpSpPr>
        <p:sp>
          <p:nvSpPr>
            <p:cNvPr id="10320" name="Shape 10320"/>
            <p:cNvSpPr/>
            <p:nvPr/>
          </p:nvSpPr>
          <p:spPr>
            <a:xfrm>
              <a:off x="8397875" y="3482976"/>
              <a:ext cx="379413" cy="296863"/>
            </a:xfrm>
            <a:custGeom>
              <a:avLst/>
              <a:gdLst/>
              <a:ahLst/>
              <a:cxnLst/>
              <a:rect l="0" t="0" r="0" b="0"/>
              <a:pathLst>
                <a:path w="2624" h="2057" extrusionOk="0">
                  <a:moveTo>
                    <a:pt x="1152" y="1666"/>
                  </a:moveTo>
                  <a:lnTo>
                    <a:pt x="603" y="1681"/>
                  </a:lnTo>
                  <a:lnTo>
                    <a:pt x="614" y="1715"/>
                  </a:lnTo>
                  <a:lnTo>
                    <a:pt x="630" y="1748"/>
                  </a:lnTo>
                  <a:lnTo>
                    <a:pt x="651" y="1778"/>
                  </a:lnTo>
                  <a:lnTo>
                    <a:pt x="675" y="1805"/>
                  </a:lnTo>
                  <a:lnTo>
                    <a:pt x="702" y="1830"/>
                  </a:lnTo>
                  <a:lnTo>
                    <a:pt x="732" y="1850"/>
                  </a:lnTo>
                  <a:lnTo>
                    <a:pt x="765" y="1866"/>
                  </a:lnTo>
                  <a:lnTo>
                    <a:pt x="800" y="1878"/>
                  </a:lnTo>
                  <a:lnTo>
                    <a:pt x="836" y="1886"/>
                  </a:lnTo>
                  <a:lnTo>
                    <a:pt x="875" y="1889"/>
                  </a:lnTo>
                  <a:lnTo>
                    <a:pt x="912" y="1887"/>
                  </a:lnTo>
                  <a:lnTo>
                    <a:pt x="949" y="1879"/>
                  </a:lnTo>
                  <a:lnTo>
                    <a:pt x="983" y="1867"/>
                  </a:lnTo>
                  <a:lnTo>
                    <a:pt x="1016" y="1851"/>
                  </a:lnTo>
                  <a:lnTo>
                    <a:pt x="1047" y="1831"/>
                  </a:lnTo>
                  <a:lnTo>
                    <a:pt x="1075" y="1806"/>
                  </a:lnTo>
                  <a:lnTo>
                    <a:pt x="1098" y="1781"/>
                  </a:lnTo>
                  <a:lnTo>
                    <a:pt x="1116" y="1755"/>
                  </a:lnTo>
                  <a:lnTo>
                    <a:pt x="1131" y="1726"/>
                  </a:lnTo>
                  <a:lnTo>
                    <a:pt x="1143" y="1697"/>
                  </a:lnTo>
                  <a:lnTo>
                    <a:pt x="1152" y="1666"/>
                  </a:lnTo>
                  <a:close/>
                  <a:moveTo>
                    <a:pt x="1999" y="498"/>
                  </a:moveTo>
                  <a:lnTo>
                    <a:pt x="420" y="1349"/>
                  </a:lnTo>
                  <a:lnTo>
                    <a:pt x="2216" y="1303"/>
                  </a:lnTo>
                  <a:lnTo>
                    <a:pt x="1999" y="498"/>
                  </a:lnTo>
                  <a:close/>
                  <a:moveTo>
                    <a:pt x="2072" y="0"/>
                  </a:moveTo>
                  <a:lnTo>
                    <a:pt x="2101" y="0"/>
                  </a:lnTo>
                  <a:lnTo>
                    <a:pt x="2130" y="6"/>
                  </a:lnTo>
                  <a:lnTo>
                    <a:pt x="2156" y="15"/>
                  </a:lnTo>
                  <a:lnTo>
                    <a:pt x="2182" y="30"/>
                  </a:lnTo>
                  <a:lnTo>
                    <a:pt x="2203" y="49"/>
                  </a:lnTo>
                  <a:lnTo>
                    <a:pt x="2223" y="70"/>
                  </a:lnTo>
                  <a:lnTo>
                    <a:pt x="2238" y="95"/>
                  </a:lnTo>
                  <a:lnTo>
                    <a:pt x="2248" y="124"/>
                  </a:lnTo>
                  <a:lnTo>
                    <a:pt x="2271" y="205"/>
                  </a:lnTo>
                  <a:lnTo>
                    <a:pt x="2598" y="1421"/>
                  </a:lnTo>
                  <a:lnTo>
                    <a:pt x="2619" y="1502"/>
                  </a:lnTo>
                  <a:lnTo>
                    <a:pt x="2624" y="1533"/>
                  </a:lnTo>
                  <a:lnTo>
                    <a:pt x="2624" y="1562"/>
                  </a:lnTo>
                  <a:lnTo>
                    <a:pt x="2619" y="1591"/>
                  </a:lnTo>
                  <a:lnTo>
                    <a:pt x="2609" y="1617"/>
                  </a:lnTo>
                  <a:lnTo>
                    <a:pt x="2595" y="1642"/>
                  </a:lnTo>
                  <a:lnTo>
                    <a:pt x="2577" y="1664"/>
                  </a:lnTo>
                  <a:lnTo>
                    <a:pt x="2554" y="1683"/>
                  </a:lnTo>
                  <a:lnTo>
                    <a:pt x="2529" y="1698"/>
                  </a:lnTo>
                  <a:lnTo>
                    <a:pt x="2500" y="1708"/>
                  </a:lnTo>
                  <a:lnTo>
                    <a:pt x="2469" y="1713"/>
                  </a:lnTo>
                  <a:lnTo>
                    <a:pt x="2439" y="1712"/>
                  </a:lnTo>
                  <a:lnTo>
                    <a:pt x="2409" y="1706"/>
                  </a:lnTo>
                  <a:lnTo>
                    <a:pt x="2382" y="1695"/>
                  </a:lnTo>
                  <a:lnTo>
                    <a:pt x="2356" y="1680"/>
                  </a:lnTo>
                  <a:lnTo>
                    <a:pt x="2334" y="1659"/>
                  </a:lnTo>
                  <a:lnTo>
                    <a:pt x="2314" y="1636"/>
                  </a:lnTo>
                  <a:lnTo>
                    <a:pt x="1322" y="1662"/>
                  </a:lnTo>
                  <a:lnTo>
                    <a:pt x="1315" y="1703"/>
                  </a:lnTo>
                  <a:lnTo>
                    <a:pt x="1304" y="1745"/>
                  </a:lnTo>
                  <a:lnTo>
                    <a:pt x="1289" y="1784"/>
                  </a:lnTo>
                  <a:lnTo>
                    <a:pt x="1271" y="1822"/>
                  </a:lnTo>
                  <a:lnTo>
                    <a:pt x="1250" y="1858"/>
                  </a:lnTo>
                  <a:lnTo>
                    <a:pt x="1224" y="1893"/>
                  </a:lnTo>
                  <a:lnTo>
                    <a:pt x="1194" y="1925"/>
                  </a:lnTo>
                  <a:lnTo>
                    <a:pt x="1159" y="1956"/>
                  </a:lnTo>
                  <a:lnTo>
                    <a:pt x="1121" y="1984"/>
                  </a:lnTo>
                  <a:lnTo>
                    <a:pt x="1080" y="2008"/>
                  </a:lnTo>
                  <a:lnTo>
                    <a:pt x="1037" y="2026"/>
                  </a:lnTo>
                  <a:lnTo>
                    <a:pt x="992" y="2042"/>
                  </a:lnTo>
                  <a:lnTo>
                    <a:pt x="954" y="2050"/>
                  </a:lnTo>
                  <a:lnTo>
                    <a:pt x="915" y="2055"/>
                  </a:lnTo>
                  <a:lnTo>
                    <a:pt x="875" y="2057"/>
                  </a:lnTo>
                  <a:lnTo>
                    <a:pt x="824" y="2054"/>
                  </a:lnTo>
                  <a:lnTo>
                    <a:pt x="775" y="2046"/>
                  </a:lnTo>
                  <a:lnTo>
                    <a:pt x="728" y="2032"/>
                  </a:lnTo>
                  <a:lnTo>
                    <a:pt x="683" y="2014"/>
                  </a:lnTo>
                  <a:lnTo>
                    <a:pt x="641" y="1991"/>
                  </a:lnTo>
                  <a:lnTo>
                    <a:pt x="602" y="1965"/>
                  </a:lnTo>
                  <a:lnTo>
                    <a:pt x="565" y="1934"/>
                  </a:lnTo>
                  <a:lnTo>
                    <a:pt x="532" y="1900"/>
                  </a:lnTo>
                  <a:lnTo>
                    <a:pt x="503" y="1862"/>
                  </a:lnTo>
                  <a:lnTo>
                    <a:pt x="477" y="1822"/>
                  </a:lnTo>
                  <a:lnTo>
                    <a:pt x="457" y="1778"/>
                  </a:lnTo>
                  <a:lnTo>
                    <a:pt x="441" y="1732"/>
                  </a:lnTo>
                  <a:lnTo>
                    <a:pt x="429" y="1685"/>
                  </a:lnTo>
                  <a:lnTo>
                    <a:pt x="295" y="1689"/>
                  </a:lnTo>
                  <a:lnTo>
                    <a:pt x="289" y="1704"/>
                  </a:lnTo>
                  <a:lnTo>
                    <a:pt x="279" y="1718"/>
                  </a:lnTo>
                  <a:lnTo>
                    <a:pt x="268" y="1730"/>
                  </a:lnTo>
                  <a:lnTo>
                    <a:pt x="254" y="1740"/>
                  </a:lnTo>
                  <a:lnTo>
                    <a:pt x="238" y="1746"/>
                  </a:lnTo>
                  <a:lnTo>
                    <a:pt x="218" y="1749"/>
                  </a:lnTo>
                  <a:lnTo>
                    <a:pt x="199" y="1747"/>
                  </a:lnTo>
                  <a:lnTo>
                    <a:pt x="182" y="1742"/>
                  </a:lnTo>
                  <a:lnTo>
                    <a:pt x="165" y="1732"/>
                  </a:lnTo>
                  <a:lnTo>
                    <a:pt x="152" y="1720"/>
                  </a:lnTo>
                  <a:lnTo>
                    <a:pt x="141" y="1704"/>
                  </a:lnTo>
                  <a:lnTo>
                    <a:pt x="134" y="1687"/>
                  </a:lnTo>
                  <a:lnTo>
                    <a:pt x="101" y="1564"/>
                  </a:lnTo>
                  <a:lnTo>
                    <a:pt x="36" y="1322"/>
                  </a:lnTo>
                  <a:lnTo>
                    <a:pt x="3" y="1200"/>
                  </a:lnTo>
                  <a:lnTo>
                    <a:pt x="0" y="1181"/>
                  </a:lnTo>
                  <a:lnTo>
                    <a:pt x="0" y="1180"/>
                  </a:lnTo>
                  <a:lnTo>
                    <a:pt x="1" y="1162"/>
                  </a:lnTo>
                  <a:lnTo>
                    <a:pt x="7" y="1145"/>
                  </a:lnTo>
                  <a:lnTo>
                    <a:pt x="16" y="1128"/>
                  </a:lnTo>
                  <a:lnTo>
                    <a:pt x="29" y="1115"/>
                  </a:lnTo>
                  <a:lnTo>
                    <a:pt x="45" y="1104"/>
                  </a:lnTo>
                  <a:lnTo>
                    <a:pt x="62" y="1097"/>
                  </a:lnTo>
                  <a:lnTo>
                    <a:pt x="85" y="1095"/>
                  </a:lnTo>
                  <a:lnTo>
                    <a:pt x="105" y="1098"/>
                  </a:lnTo>
                  <a:lnTo>
                    <a:pt x="124" y="1106"/>
                  </a:lnTo>
                  <a:lnTo>
                    <a:pt x="141" y="1118"/>
                  </a:lnTo>
                  <a:lnTo>
                    <a:pt x="1917" y="160"/>
                  </a:lnTo>
                  <a:lnTo>
                    <a:pt x="1921" y="134"/>
                  </a:lnTo>
                  <a:lnTo>
                    <a:pt x="1928" y="109"/>
                  </a:lnTo>
                  <a:lnTo>
                    <a:pt x="1939" y="85"/>
                  </a:lnTo>
                  <a:lnTo>
                    <a:pt x="1953" y="64"/>
                  </a:lnTo>
                  <a:lnTo>
                    <a:pt x="1971" y="45"/>
                  </a:lnTo>
                  <a:lnTo>
                    <a:pt x="1992" y="29"/>
                  </a:lnTo>
                  <a:lnTo>
                    <a:pt x="2016" y="15"/>
                  </a:lnTo>
                  <a:lnTo>
                    <a:pt x="2041" y="5"/>
                  </a:lnTo>
                  <a:lnTo>
                    <a:pt x="20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21" name="Shape 10321"/>
            <p:cNvSpPr/>
            <p:nvPr/>
          </p:nvSpPr>
          <p:spPr>
            <a:xfrm>
              <a:off x="8793163" y="3557588"/>
              <a:ext cx="84138" cy="39688"/>
            </a:xfrm>
            <a:custGeom>
              <a:avLst/>
              <a:gdLst/>
              <a:ahLst/>
              <a:cxnLst/>
              <a:rect l="0" t="0" r="0" b="0"/>
              <a:pathLst>
                <a:path w="577" h="277" extrusionOk="0">
                  <a:moveTo>
                    <a:pt x="489" y="0"/>
                  </a:moveTo>
                  <a:lnTo>
                    <a:pt x="509" y="2"/>
                  </a:lnTo>
                  <a:lnTo>
                    <a:pt x="526" y="7"/>
                  </a:lnTo>
                  <a:lnTo>
                    <a:pt x="542" y="16"/>
                  </a:lnTo>
                  <a:lnTo>
                    <a:pt x="556" y="29"/>
                  </a:lnTo>
                  <a:lnTo>
                    <a:pt x="567" y="45"/>
                  </a:lnTo>
                  <a:lnTo>
                    <a:pt x="574" y="63"/>
                  </a:lnTo>
                  <a:lnTo>
                    <a:pt x="577" y="81"/>
                  </a:lnTo>
                  <a:lnTo>
                    <a:pt x="575" y="100"/>
                  </a:lnTo>
                  <a:lnTo>
                    <a:pt x="570" y="118"/>
                  </a:lnTo>
                  <a:lnTo>
                    <a:pt x="561" y="134"/>
                  </a:lnTo>
                  <a:lnTo>
                    <a:pt x="548" y="147"/>
                  </a:lnTo>
                  <a:lnTo>
                    <a:pt x="532" y="158"/>
                  </a:lnTo>
                  <a:lnTo>
                    <a:pt x="514" y="165"/>
                  </a:lnTo>
                  <a:lnTo>
                    <a:pt x="106" y="274"/>
                  </a:lnTo>
                  <a:lnTo>
                    <a:pt x="87" y="277"/>
                  </a:lnTo>
                  <a:lnTo>
                    <a:pt x="68" y="275"/>
                  </a:lnTo>
                  <a:lnTo>
                    <a:pt x="51" y="270"/>
                  </a:lnTo>
                  <a:lnTo>
                    <a:pt x="34" y="261"/>
                  </a:lnTo>
                  <a:lnTo>
                    <a:pt x="21" y="248"/>
                  </a:lnTo>
                  <a:lnTo>
                    <a:pt x="10" y="232"/>
                  </a:lnTo>
                  <a:lnTo>
                    <a:pt x="3" y="214"/>
                  </a:lnTo>
                  <a:lnTo>
                    <a:pt x="0" y="196"/>
                  </a:lnTo>
                  <a:lnTo>
                    <a:pt x="2" y="176"/>
                  </a:lnTo>
                  <a:lnTo>
                    <a:pt x="7" y="159"/>
                  </a:lnTo>
                  <a:lnTo>
                    <a:pt x="16" y="143"/>
                  </a:lnTo>
                  <a:lnTo>
                    <a:pt x="29" y="130"/>
                  </a:lnTo>
                  <a:lnTo>
                    <a:pt x="45" y="119"/>
                  </a:lnTo>
                  <a:lnTo>
                    <a:pt x="63" y="112"/>
                  </a:lnTo>
                  <a:lnTo>
                    <a:pt x="470" y="3"/>
                  </a:lnTo>
                  <a:lnTo>
                    <a:pt x="4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22" name="Shape 10322"/>
            <p:cNvSpPr/>
            <p:nvPr/>
          </p:nvSpPr>
          <p:spPr>
            <a:xfrm>
              <a:off x="8794750" y="3657601"/>
              <a:ext cx="84138" cy="39688"/>
            </a:xfrm>
            <a:custGeom>
              <a:avLst/>
              <a:gdLst/>
              <a:ahLst/>
              <a:cxnLst/>
              <a:rect l="0" t="0" r="0" b="0"/>
              <a:pathLst>
                <a:path w="576" h="277" extrusionOk="0">
                  <a:moveTo>
                    <a:pt x="87" y="0"/>
                  </a:moveTo>
                  <a:lnTo>
                    <a:pt x="106" y="3"/>
                  </a:lnTo>
                  <a:lnTo>
                    <a:pt x="514" y="112"/>
                  </a:lnTo>
                  <a:lnTo>
                    <a:pt x="532" y="119"/>
                  </a:lnTo>
                  <a:lnTo>
                    <a:pt x="548" y="129"/>
                  </a:lnTo>
                  <a:lnTo>
                    <a:pt x="560" y="143"/>
                  </a:lnTo>
                  <a:lnTo>
                    <a:pt x="569" y="159"/>
                  </a:lnTo>
                  <a:lnTo>
                    <a:pt x="575" y="177"/>
                  </a:lnTo>
                  <a:lnTo>
                    <a:pt x="576" y="195"/>
                  </a:lnTo>
                  <a:lnTo>
                    <a:pt x="573" y="214"/>
                  </a:lnTo>
                  <a:lnTo>
                    <a:pt x="567" y="232"/>
                  </a:lnTo>
                  <a:lnTo>
                    <a:pt x="557" y="246"/>
                  </a:lnTo>
                  <a:lnTo>
                    <a:pt x="545" y="258"/>
                  </a:lnTo>
                  <a:lnTo>
                    <a:pt x="530" y="268"/>
                  </a:lnTo>
                  <a:lnTo>
                    <a:pt x="514" y="274"/>
                  </a:lnTo>
                  <a:lnTo>
                    <a:pt x="493" y="277"/>
                  </a:lnTo>
                  <a:lnTo>
                    <a:pt x="470" y="274"/>
                  </a:lnTo>
                  <a:lnTo>
                    <a:pt x="62" y="165"/>
                  </a:lnTo>
                  <a:lnTo>
                    <a:pt x="44" y="158"/>
                  </a:lnTo>
                  <a:lnTo>
                    <a:pt x="29" y="147"/>
                  </a:lnTo>
                  <a:lnTo>
                    <a:pt x="16" y="134"/>
                  </a:lnTo>
                  <a:lnTo>
                    <a:pt x="7" y="118"/>
                  </a:lnTo>
                  <a:lnTo>
                    <a:pt x="1" y="100"/>
                  </a:lnTo>
                  <a:lnTo>
                    <a:pt x="0" y="81"/>
                  </a:lnTo>
                  <a:lnTo>
                    <a:pt x="3" y="62"/>
                  </a:lnTo>
                  <a:lnTo>
                    <a:pt x="10" y="44"/>
                  </a:lnTo>
                  <a:lnTo>
                    <a:pt x="20" y="29"/>
                  </a:lnTo>
                  <a:lnTo>
                    <a:pt x="35" y="17"/>
                  </a:lnTo>
                  <a:lnTo>
                    <a:pt x="50" y="7"/>
                  </a:lnTo>
                  <a:lnTo>
                    <a:pt x="68" y="1"/>
                  </a:lnTo>
                  <a:lnTo>
                    <a:pt x="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23" name="Shape 10323"/>
            <p:cNvSpPr/>
            <p:nvPr/>
          </p:nvSpPr>
          <p:spPr>
            <a:xfrm>
              <a:off x="8753475" y="3457576"/>
              <a:ext cx="66675" cy="66675"/>
            </a:xfrm>
            <a:custGeom>
              <a:avLst/>
              <a:gdLst/>
              <a:ahLst/>
              <a:cxnLst/>
              <a:rect l="0" t="0" r="0" b="0"/>
              <a:pathLst>
                <a:path w="466" h="464" extrusionOk="0">
                  <a:moveTo>
                    <a:pt x="374" y="0"/>
                  </a:moveTo>
                  <a:lnTo>
                    <a:pt x="392" y="0"/>
                  </a:lnTo>
                  <a:lnTo>
                    <a:pt x="410" y="4"/>
                  </a:lnTo>
                  <a:lnTo>
                    <a:pt x="427" y="12"/>
                  </a:lnTo>
                  <a:lnTo>
                    <a:pt x="442" y="24"/>
                  </a:lnTo>
                  <a:lnTo>
                    <a:pt x="454" y="39"/>
                  </a:lnTo>
                  <a:lnTo>
                    <a:pt x="462" y="56"/>
                  </a:lnTo>
                  <a:lnTo>
                    <a:pt x="466" y="74"/>
                  </a:lnTo>
                  <a:lnTo>
                    <a:pt x="466" y="92"/>
                  </a:lnTo>
                  <a:lnTo>
                    <a:pt x="462" y="110"/>
                  </a:lnTo>
                  <a:lnTo>
                    <a:pt x="454" y="127"/>
                  </a:lnTo>
                  <a:lnTo>
                    <a:pt x="442" y="143"/>
                  </a:lnTo>
                  <a:lnTo>
                    <a:pt x="144" y="440"/>
                  </a:lnTo>
                  <a:lnTo>
                    <a:pt x="132" y="449"/>
                  </a:lnTo>
                  <a:lnTo>
                    <a:pt x="120" y="456"/>
                  </a:lnTo>
                  <a:lnTo>
                    <a:pt x="106" y="461"/>
                  </a:lnTo>
                  <a:lnTo>
                    <a:pt x="89" y="464"/>
                  </a:lnTo>
                  <a:lnTo>
                    <a:pt x="72" y="463"/>
                  </a:lnTo>
                  <a:lnTo>
                    <a:pt x="54" y="459"/>
                  </a:lnTo>
                  <a:lnTo>
                    <a:pt x="39" y="451"/>
                  </a:lnTo>
                  <a:lnTo>
                    <a:pt x="25" y="440"/>
                  </a:lnTo>
                  <a:lnTo>
                    <a:pt x="12" y="424"/>
                  </a:lnTo>
                  <a:lnTo>
                    <a:pt x="4" y="407"/>
                  </a:lnTo>
                  <a:lnTo>
                    <a:pt x="0" y="389"/>
                  </a:lnTo>
                  <a:lnTo>
                    <a:pt x="0" y="371"/>
                  </a:lnTo>
                  <a:lnTo>
                    <a:pt x="4" y="352"/>
                  </a:lnTo>
                  <a:lnTo>
                    <a:pt x="12" y="336"/>
                  </a:lnTo>
                  <a:lnTo>
                    <a:pt x="25" y="321"/>
                  </a:lnTo>
                  <a:lnTo>
                    <a:pt x="323" y="24"/>
                  </a:lnTo>
                  <a:lnTo>
                    <a:pt x="338" y="12"/>
                  </a:lnTo>
                  <a:lnTo>
                    <a:pt x="355" y="4"/>
                  </a:lnTo>
                  <a:lnTo>
                    <a:pt x="3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24" name="Shape 10324"/>
          <p:cNvGrpSpPr/>
          <p:nvPr/>
        </p:nvGrpSpPr>
        <p:grpSpPr>
          <a:xfrm flipH="1">
            <a:off x="3046006" y="2022359"/>
            <a:ext cx="196816" cy="245815"/>
            <a:chOff x="7758113" y="3414713"/>
            <a:chExt cx="382587" cy="477837"/>
          </a:xfrm>
        </p:grpSpPr>
        <p:sp>
          <p:nvSpPr>
            <p:cNvPr id="10325" name="Shape 10325"/>
            <p:cNvSpPr/>
            <p:nvPr/>
          </p:nvSpPr>
          <p:spPr>
            <a:xfrm>
              <a:off x="7758113" y="3414713"/>
              <a:ext cx="179388" cy="217488"/>
            </a:xfrm>
            <a:custGeom>
              <a:avLst/>
              <a:gdLst/>
              <a:ahLst/>
              <a:cxnLst/>
              <a:rect l="0" t="0" r="0" b="0"/>
              <a:pathLst>
                <a:path w="1240" h="1507" extrusionOk="0">
                  <a:moveTo>
                    <a:pt x="741" y="0"/>
                  </a:moveTo>
                  <a:lnTo>
                    <a:pt x="767" y="2"/>
                  </a:lnTo>
                  <a:lnTo>
                    <a:pt x="791" y="10"/>
                  </a:lnTo>
                  <a:lnTo>
                    <a:pt x="814" y="21"/>
                  </a:lnTo>
                  <a:lnTo>
                    <a:pt x="836" y="37"/>
                  </a:lnTo>
                  <a:lnTo>
                    <a:pt x="854" y="55"/>
                  </a:lnTo>
                  <a:lnTo>
                    <a:pt x="869" y="78"/>
                  </a:lnTo>
                  <a:lnTo>
                    <a:pt x="1240" y="773"/>
                  </a:lnTo>
                  <a:lnTo>
                    <a:pt x="930" y="1354"/>
                  </a:lnTo>
                  <a:lnTo>
                    <a:pt x="904" y="1378"/>
                  </a:lnTo>
                  <a:lnTo>
                    <a:pt x="880" y="1405"/>
                  </a:lnTo>
                  <a:lnTo>
                    <a:pt x="859" y="1436"/>
                  </a:lnTo>
                  <a:lnTo>
                    <a:pt x="823" y="1499"/>
                  </a:lnTo>
                  <a:lnTo>
                    <a:pt x="750" y="1500"/>
                  </a:lnTo>
                  <a:lnTo>
                    <a:pt x="717" y="1502"/>
                  </a:lnTo>
                  <a:lnTo>
                    <a:pt x="685" y="1507"/>
                  </a:lnTo>
                  <a:lnTo>
                    <a:pt x="23" y="450"/>
                  </a:lnTo>
                  <a:lnTo>
                    <a:pt x="10" y="427"/>
                  </a:lnTo>
                  <a:lnTo>
                    <a:pt x="2" y="402"/>
                  </a:lnTo>
                  <a:lnTo>
                    <a:pt x="0" y="376"/>
                  </a:lnTo>
                  <a:lnTo>
                    <a:pt x="1" y="350"/>
                  </a:lnTo>
                  <a:lnTo>
                    <a:pt x="7" y="324"/>
                  </a:lnTo>
                  <a:lnTo>
                    <a:pt x="18" y="300"/>
                  </a:lnTo>
                  <a:lnTo>
                    <a:pt x="32" y="278"/>
                  </a:lnTo>
                  <a:lnTo>
                    <a:pt x="51" y="259"/>
                  </a:lnTo>
                  <a:lnTo>
                    <a:pt x="71" y="244"/>
                  </a:lnTo>
                  <a:lnTo>
                    <a:pt x="95" y="232"/>
                  </a:lnTo>
                  <a:lnTo>
                    <a:pt x="688" y="10"/>
                  </a:lnTo>
                  <a:lnTo>
                    <a:pt x="714" y="2"/>
                  </a:lnTo>
                  <a:lnTo>
                    <a:pt x="7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26" name="Shape 10326"/>
            <p:cNvSpPr/>
            <p:nvPr/>
          </p:nvSpPr>
          <p:spPr>
            <a:xfrm>
              <a:off x="7921626" y="3414713"/>
              <a:ext cx="219075" cy="217488"/>
            </a:xfrm>
            <a:custGeom>
              <a:avLst/>
              <a:gdLst/>
              <a:ahLst/>
              <a:cxnLst/>
              <a:rect l="0" t="0" r="0" b="0"/>
              <a:pathLst>
                <a:path w="1515" h="1507" extrusionOk="0">
                  <a:moveTo>
                    <a:pt x="774" y="0"/>
                  </a:moveTo>
                  <a:lnTo>
                    <a:pt x="800" y="2"/>
                  </a:lnTo>
                  <a:lnTo>
                    <a:pt x="827" y="10"/>
                  </a:lnTo>
                  <a:lnTo>
                    <a:pt x="1419" y="232"/>
                  </a:lnTo>
                  <a:lnTo>
                    <a:pt x="1443" y="244"/>
                  </a:lnTo>
                  <a:lnTo>
                    <a:pt x="1465" y="258"/>
                  </a:lnTo>
                  <a:lnTo>
                    <a:pt x="1482" y="277"/>
                  </a:lnTo>
                  <a:lnTo>
                    <a:pt x="1497" y="299"/>
                  </a:lnTo>
                  <a:lnTo>
                    <a:pt x="1507" y="324"/>
                  </a:lnTo>
                  <a:lnTo>
                    <a:pt x="1513" y="350"/>
                  </a:lnTo>
                  <a:lnTo>
                    <a:pt x="1515" y="376"/>
                  </a:lnTo>
                  <a:lnTo>
                    <a:pt x="1512" y="402"/>
                  </a:lnTo>
                  <a:lnTo>
                    <a:pt x="1504" y="427"/>
                  </a:lnTo>
                  <a:lnTo>
                    <a:pt x="1493" y="450"/>
                  </a:lnTo>
                  <a:lnTo>
                    <a:pt x="829" y="1507"/>
                  </a:lnTo>
                  <a:lnTo>
                    <a:pt x="797" y="1502"/>
                  </a:lnTo>
                  <a:lnTo>
                    <a:pt x="765" y="1500"/>
                  </a:lnTo>
                  <a:lnTo>
                    <a:pt x="692" y="1499"/>
                  </a:lnTo>
                  <a:lnTo>
                    <a:pt x="655" y="1436"/>
                  </a:lnTo>
                  <a:lnTo>
                    <a:pt x="633" y="1403"/>
                  </a:lnTo>
                  <a:lnTo>
                    <a:pt x="607" y="1374"/>
                  </a:lnTo>
                  <a:lnTo>
                    <a:pt x="578" y="1349"/>
                  </a:lnTo>
                  <a:lnTo>
                    <a:pt x="548" y="1327"/>
                  </a:lnTo>
                  <a:lnTo>
                    <a:pt x="513" y="1311"/>
                  </a:lnTo>
                  <a:lnTo>
                    <a:pt x="477" y="1298"/>
                  </a:lnTo>
                  <a:lnTo>
                    <a:pt x="439" y="1291"/>
                  </a:lnTo>
                  <a:lnTo>
                    <a:pt x="400" y="1288"/>
                  </a:lnTo>
                  <a:lnTo>
                    <a:pt x="363" y="1291"/>
                  </a:lnTo>
                  <a:lnTo>
                    <a:pt x="325" y="1298"/>
                  </a:lnTo>
                  <a:lnTo>
                    <a:pt x="289" y="1311"/>
                  </a:lnTo>
                  <a:lnTo>
                    <a:pt x="255" y="1327"/>
                  </a:lnTo>
                  <a:lnTo>
                    <a:pt x="192" y="1364"/>
                  </a:lnTo>
                  <a:lnTo>
                    <a:pt x="128" y="1327"/>
                  </a:lnTo>
                  <a:lnTo>
                    <a:pt x="98" y="1312"/>
                  </a:lnTo>
                  <a:lnTo>
                    <a:pt x="66" y="1300"/>
                  </a:lnTo>
                  <a:lnTo>
                    <a:pt x="33" y="1293"/>
                  </a:lnTo>
                  <a:lnTo>
                    <a:pt x="0" y="1289"/>
                  </a:lnTo>
                  <a:lnTo>
                    <a:pt x="647" y="78"/>
                  </a:lnTo>
                  <a:lnTo>
                    <a:pt x="661" y="55"/>
                  </a:lnTo>
                  <a:lnTo>
                    <a:pt x="680" y="37"/>
                  </a:lnTo>
                  <a:lnTo>
                    <a:pt x="700" y="21"/>
                  </a:lnTo>
                  <a:lnTo>
                    <a:pt x="724" y="10"/>
                  </a:lnTo>
                  <a:lnTo>
                    <a:pt x="749" y="2"/>
                  </a:lnTo>
                  <a:lnTo>
                    <a:pt x="7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27" name="Shape 10327"/>
            <p:cNvSpPr/>
            <p:nvPr/>
          </p:nvSpPr>
          <p:spPr>
            <a:xfrm>
              <a:off x="7815263" y="3622675"/>
              <a:ext cx="268288" cy="269875"/>
            </a:xfrm>
            <a:custGeom>
              <a:avLst/>
              <a:gdLst/>
              <a:ahLst/>
              <a:cxnLst/>
              <a:rect l="0" t="0" r="0" b="0"/>
              <a:pathLst>
                <a:path w="1858" h="1873" extrusionOk="0">
                  <a:moveTo>
                    <a:pt x="930" y="317"/>
                  </a:moveTo>
                  <a:lnTo>
                    <a:pt x="912" y="319"/>
                  </a:lnTo>
                  <a:lnTo>
                    <a:pt x="896" y="325"/>
                  </a:lnTo>
                  <a:lnTo>
                    <a:pt x="882" y="336"/>
                  </a:lnTo>
                  <a:lnTo>
                    <a:pt x="871" y="349"/>
                  </a:lnTo>
                  <a:lnTo>
                    <a:pt x="864" y="365"/>
                  </a:lnTo>
                  <a:lnTo>
                    <a:pt x="756" y="696"/>
                  </a:lnTo>
                  <a:lnTo>
                    <a:pt x="411" y="696"/>
                  </a:lnTo>
                  <a:lnTo>
                    <a:pt x="393" y="700"/>
                  </a:lnTo>
                  <a:lnTo>
                    <a:pt x="377" y="706"/>
                  </a:lnTo>
                  <a:lnTo>
                    <a:pt x="363" y="716"/>
                  </a:lnTo>
                  <a:lnTo>
                    <a:pt x="352" y="729"/>
                  </a:lnTo>
                  <a:lnTo>
                    <a:pt x="345" y="745"/>
                  </a:lnTo>
                  <a:lnTo>
                    <a:pt x="341" y="763"/>
                  </a:lnTo>
                  <a:lnTo>
                    <a:pt x="342" y="780"/>
                  </a:lnTo>
                  <a:lnTo>
                    <a:pt x="348" y="796"/>
                  </a:lnTo>
                  <a:lnTo>
                    <a:pt x="356" y="811"/>
                  </a:lnTo>
                  <a:lnTo>
                    <a:pt x="369" y="823"/>
                  </a:lnTo>
                  <a:lnTo>
                    <a:pt x="650" y="1028"/>
                  </a:lnTo>
                  <a:lnTo>
                    <a:pt x="543" y="1360"/>
                  </a:lnTo>
                  <a:lnTo>
                    <a:pt x="540" y="1378"/>
                  </a:lnTo>
                  <a:lnTo>
                    <a:pt x="541" y="1395"/>
                  </a:lnTo>
                  <a:lnTo>
                    <a:pt x="546" y="1412"/>
                  </a:lnTo>
                  <a:lnTo>
                    <a:pt x="555" y="1426"/>
                  </a:lnTo>
                  <a:lnTo>
                    <a:pt x="567" y="1438"/>
                  </a:lnTo>
                  <a:lnTo>
                    <a:pt x="583" y="1447"/>
                  </a:lnTo>
                  <a:lnTo>
                    <a:pt x="599" y="1451"/>
                  </a:lnTo>
                  <a:lnTo>
                    <a:pt x="617" y="1451"/>
                  </a:lnTo>
                  <a:lnTo>
                    <a:pt x="634" y="1447"/>
                  </a:lnTo>
                  <a:lnTo>
                    <a:pt x="649" y="1438"/>
                  </a:lnTo>
                  <a:lnTo>
                    <a:pt x="930" y="1233"/>
                  </a:lnTo>
                  <a:lnTo>
                    <a:pt x="1209" y="1438"/>
                  </a:lnTo>
                  <a:lnTo>
                    <a:pt x="1223" y="1446"/>
                  </a:lnTo>
                  <a:lnTo>
                    <a:pt x="1236" y="1450"/>
                  </a:lnTo>
                  <a:lnTo>
                    <a:pt x="1250" y="1451"/>
                  </a:lnTo>
                  <a:lnTo>
                    <a:pt x="1264" y="1450"/>
                  </a:lnTo>
                  <a:lnTo>
                    <a:pt x="1278" y="1446"/>
                  </a:lnTo>
                  <a:lnTo>
                    <a:pt x="1291" y="1438"/>
                  </a:lnTo>
                  <a:lnTo>
                    <a:pt x="1304" y="1426"/>
                  </a:lnTo>
                  <a:lnTo>
                    <a:pt x="1313" y="1412"/>
                  </a:lnTo>
                  <a:lnTo>
                    <a:pt x="1319" y="1395"/>
                  </a:lnTo>
                  <a:lnTo>
                    <a:pt x="1320" y="1378"/>
                  </a:lnTo>
                  <a:lnTo>
                    <a:pt x="1315" y="1360"/>
                  </a:lnTo>
                  <a:lnTo>
                    <a:pt x="1209" y="1028"/>
                  </a:lnTo>
                  <a:lnTo>
                    <a:pt x="1489" y="823"/>
                  </a:lnTo>
                  <a:lnTo>
                    <a:pt x="1502" y="811"/>
                  </a:lnTo>
                  <a:lnTo>
                    <a:pt x="1511" y="796"/>
                  </a:lnTo>
                  <a:lnTo>
                    <a:pt x="1517" y="780"/>
                  </a:lnTo>
                  <a:lnTo>
                    <a:pt x="1518" y="763"/>
                  </a:lnTo>
                  <a:lnTo>
                    <a:pt x="1515" y="745"/>
                  </a:lnTo>
                  <a:lnTo>
                    <a:pt x="1506" y="729"/>
                  </a:lnTo>
                  <a:lnTo>
                    <a:pt x="1496" y="716"/>
                  </a:lnTo>
                  <a:lnTo>
                    <a:pt x="1482" y="706"/>
                  </a:lnTo>
                  <a:lnTo>
                    <a:pt x="1466" y="700"/>
                  </a:lnTo>
                  <a:lnTo>
                    <a:pt x="1449" y="696"/>
                  </a:lnTo>
                  <a:lnTo>
                    <a:pt x="1102" y="696"/>
                  </a:lnTo>
                  <a:lnTo>
                    <a:pt x="996" y="365"/>
                  </a:lnTo>
                  <a:lnTo>
                    <a:pt x="987" y="349"/>
                  </a:lnTo>
                  <a:lnTo>
                    <a:pt x="977" y="336"/>
                  </a:lnTo>
                  <a:lnTo>
                    <a:pt x="963" y="325"/>
                  </a:lnTo>
                  <a:lnTo>
                    <a:pt x="947" y="319"/>
                  </a:lnTo>
                  <a:lnTo>
                    <a:pt x="930" y="317"/>
                  </a:lnTo>
                  <a:close/>
                  <a:moveTo>
                    <a:pt x="719" y="0"/>
                  </a:moveTo>
                  <a:lnTo>
                    <a:pt x="744" y="2"/>
                  </a:lnTo>
                  <a:lnTo>
                    <a:pt x="769" y="8"/>
                  </a:lnTo>
                  <a:lnTo>
                    <a:pt x="792" y="19"/>
                  </a:lnTo>
                  <a:lnTo>
                    <a:pt x="930" y="97"/>
                  </a:lnTo>
                  <a:lnTo>
                    <a:pt x="1066" y="19"/>
                  </a:lnTo>
                  <a:lnTo>
                    <a:pt x="1090" y="8"/>
                  </a:lnTo>
                  <a:lnTo>
                    <a:pt x="1114" y="2"/>
                  </a:lnTo>
                  <a:lnTo>
                    <a:pt x="1140" y="0"/>
                  </a:lnTo>
                  <a:lnTo>
                    <a:pt x="1165" y="2"/>
                  </a:lnTo>
                  <a:lnTo>
                    <a:pt x="1189" y="8"/>
                  </a:lnTo>
                  <a:lnTo>
                    <a:pt x="1211" y="19"/>
                  </a:lnTo>
                  <a:lnTo>
                    <a:pt x="1232" y="33"/>
                  </a:lnTo>
                  <a:lnTo>
                    <a:pt x="1250" y="52"/>
                  </a:lnTo>
                  <a:lnTo>
                    <a:pt x="1266" y="73"/>
                  </a:lnTo>
                  <a:lnTo>
                    <a:pt x="1345" y="210"/>
                  </a:lnTo>
                  <a:lnTo>
                    <a:pt x="1502" y="211"/>
                  </a:lnTo>
                  <a:lnTo>
                    <a:pt x="1531" y="214"/>
                  </a:lnTo>
                  <a:lnTo>
                    <a:pt x="1559" y="222"/>
                  </a:lnTo>
                  <a:lnTo>
                    <a:pt x="1584" y="237"/>
                  </a:lnTo>
                  <a:lnTo>
                    <a:pt x="1605" y="254"/>
                  </a:lnTo>
                  <a:lnTo>
                    <a:pt x="1623" y="276"/>
                  </a:lnTo>
                  <a:lnTo>
                    <a:pt x="1636" y="301"/>
                  </a:lnTo>
                  <a:lnTo>
                    <a:pt x="1646" y="328"/>
                  </a:lnTo>
                  <a:lnTo>
                    <a:pt x="1649" y="358"/>
                  </a:lnTo>
                  <a:lnTo>
                    <a:pt x="1650" y="516"/>
                  </a:lnTo>
                  <a:lnTo>
                    <a:pt x="1785" y="597"/>
                  </a:lnTo>
                  <a:lnTo>
                    <a:pt x="1806" y="612"/>
                  </a:lnTo>
                  <a:lnTo>
                    <a:pt x="1824" y="630"/>
                  </a:lnTo>
                  <a:lnTo>
                    <a:pt x="1838" y="652"/>
                  </a:lnTo>
                  <a:lnTo>
                    <a:pt x="1849" y="675"/>
                  </a:lnTo>
                  <a:lnTo>
                    <a:pt x="1856" y="698"/>
                  </a:lnTo>
                  <a:lnTo>
                    <a:pt x="1858" y="723"/>
                  </a:lnTo>
                  <a:lnTo>
                    <a:pt x="1856" y="749"/>
                  </a:lnTo>
                  <a:lnTo>
                    <a:pt x="1850" y="774"/>
                  </a:lnTo>
                  <a:lnTo>
                    <a:pt x="1838" y="798"/>
                  </a:lnTo>
                  <a:lnTo>
                    <a:pt x="1760" y="936"/>
                  </a:lnTo>
                  <a:lnTo>
                    <a:pt x="1838" y="1073"/>
                  </a:lnTo>
                  <a:lnTo>
                    <a:pt x="1850" y="1098"/>
                  </a:lnTo>
                  <a:lnTo>
                    <a:pt x="1856" y="1123"/>
                  </a:lnTo>
                  <a:lnTo>
                    <a:pt x="1858" y="1148"/>
                  </a:lnTo>
                  <a:lnTo>
                    <a:pt x="1856" y="1173"/>
                  </a:lnTo>
                  <a:lnTo>
                    <a:pt x="1849" y="1198"/>
                  </a:lnTo>
                  <a:lnTo>
                    <a:pt x="1838" y="1221"/>
                  </a:lnTo>
                  <a:lnTo>
                    <a:pt x="1824" y="1241"/>
                  </a:lnTo>
                  <a:lnTo>
                    <a:pt x="1806" y="1260"/>
                  </a:lnTo>
                  <a:lnTo>
                    <a:pt x="1785" y="1275"/>
                  </a:lnTo>
                  <a:lnTo>
                    <a:pt x="1650" y="1355"/>
                  </a:lnTo>
                  <a:lnTo>
                    <a:pt x="1649" y="1513"/>
                  </a:lnTo>
                  <a:lnTo>
                    <a:pt x="1646" y="1543"/>
                  </a:lnTo>
                  <a:lnTo>
                    <a:pt x="1636" y="1571"/>
                  </a:lnTo>
                  <a:lnTo>
                    <a:pt x="1623" y="1596"/>
                  </a:lnTo>
                  <a:lnTo>
                    <a:pt x="1605" y="1618"/>
                  </a:lnTo>
                  <a:lnTo>
                    <a:pt x="1584" y="1636"/>
                  </a:lnTo>
                  <a:lnTo>
                    <a:pt x="1559" y="1649"/>
                  </a:lnTo>
                  <a:lnTo>
                    <a:pt x="1531" y="1657"/>
                  </a:lnTo>
                  <a:lnTo>
                    <a:pt x="1502" y="1660"/>
                  </a:lnTo>
                  <a:lnTo>
                    <a:pt x="1345" y="1662"/>
                  </a:lnTo>
                  <a:lnTo>
                    <a:pt x="1266" y="1799"/>
                  </a:lnTo>
                  <a:lnTo>
                    <a:pt x="1250" y="1821"/>
                  </a:lnTo>
                  <a:lnTo>
                    <a:pt x="1232" y="1838"/>
                  </a:lnTo>
                  <a:lnTo>
                    <a:pt x="1211" y="1853"/>
                  </a:lnTo>
                  <a:lnTo>
                    <a:pt x="1188" y="1863"/>
                  </a:lnTo>
                  <a:lnTo>
                    <a:pt x="1164" y="1870"/>
                  </a:lnTo>
                  <a:lnTo>
                    <a:pt x="1138" y="1873"/>
                  </a:lnTo>
                  <a:lnTo>
                    <a:pt x="1113" y="1870"/>
                  </a:lnTo>
                  <a:lnTo>
                    <a:pt x="1090" y="1863"/>
                  </a:lnTo>
                  <a:lnTo>
                    <a:pt x="1066" y="1853"/>
                  </a:lnTo>
                  <a:lnTo>
                    <a:pt x="930" y="1774"/>
                  </a:lnTo>
                  <a:lnTo>
                    <a:pt x="792" y="1853"/>
                  </a:lnTo>
                  <a:lnTo>
                    <a:pt x="769" y="1863"/>
                  </a:lnTo>
                  <a:lnTo>
                    <a:pt x="744" y="1871"/>
                  </a:lnTo>
                  <a:lnTo>
                    <a:pt x="719" y="1872"/>
                  </a:lnTo>
                  <a:lnTo>
                    <a:pt x="694" y="1870"/>
                  </a:lnTo>
                  <a:lnTo>
                    <a:pt x="670" y="1863"/>
                  </a:lnTo>
                  <a:lnTo>
                    <a:pt x="647" y="1853"/>
                  </a:lnTo>
                  <a:lnTo>
                    <a:pt x="626" y="1838"/>
                  </a:lnTo>
                  <a:lnTo>
                    <a:pt x="608" y="1821"/>
                  </a:lnTo>
                  <a:lnTo>
                    <a:pt x="593" y="1799"/>
                  </a:lnTo>
                  <a:lnTo>
                    <a:pt x="514" y="1662"/>
                  </a:lnTo>
                  <a:lnTo>
                    <a:pt x="357" y="1660"/>
                  </a:lnTo>
                  <a:lnTo>
                    <a:pt x="327" y="1657"/>
                  </a:lnTo>
                  <a:lnTo>
                    <a:pt x="299" y="1649"/>
                  </a:lnTo>
                  <a:lnTo>
                    <a:pt x="275" y="1636"/>
                  </a:lnTo>
                  <a:lnTo>
                    <a:pt x="253" y="1618"/>
                  </a:lnTo>
                  <a:lnTo>
                    <a:pt x="235" y="1596"/>
                  </a:lnTo>
                  <a:lnTo>
                    <a:pt x="222" y="1571"/>
                  </a:lnTo>
                  <a:lnTo>
                    <a:pt x="214" y="1543"/>
                  </a:lnTo>
                  <a:lnTo>
                    <a:pt x="211" y="1513"/>
                  </a:lnTo>
                  <a:lnTo>
                    <a:pt x="210" y="1355"/>
                  </a:lnTo>
                  <a:lnTo>
                    <a:pt x="73" y="1275"/>
                  </a:lnTo>
                  <a:lnTo>
                    <a:pt x="52" y="1260"/>
                  </a:lnTo>
                  <a:lnTo>
                    <a:pt x="34" y="1241"/>
                  </a:lnTo>
                  <a:lnTo>
                    <a:pt x="20" y="1221"/>
                  </a:lnTo>
                  <a:lnTo>
                    <a:pt x="9" y="1197"/>
                  </a:lnTo>
                  <a:lnTo>
                    <a:pt x="3" y="1173"/>
                  </a:lnTo>
                  <a:lnTo>
                    <a:pt x="0" y="1148"/>
                  </a:lnTo>
                  <a:lnTo>
                    <a:pt x="2" y="1123"/>
                  </a:lnTo>
                  <a:lnTo>
                    <a:pt x="9" y="1098"/>
                  </a:lnTo>
                  <a:lnTo>
                    <a:pt x="20" y="1073"/>
                  </a:lnTo>
                  <a:lnTo>
                    <a:pt x="98" y="936"/>
                  </a:lnTo>
                  <a:lnTo>
                    <a:pt x="20" y="798"/>
                  </a:lnTo>
                  <a:lnTo>
                    <a:pt x="9" y="774"/>
                  </a:lnTo>
                  <a:lnTo>
                    <a:pt x="2" y="749"/>
                  </a:lnTo>
                  <a:lnTo>
                    <a:pt x="0" y="723"/>
                  </a:lnTo>
                  <a:lnTo>
                    <a:pt x="3" y="698"/>
                  </a:lnTo>
                  <a:lnTo>
                    <a:pt x="9" y="675"/>
                  </a:lnTo>
                  <a:lnTo>
                    <a:pt x="20" y="652"/>
                  </a:lnTo>
                  <a:lnTo>
                    <a:pt x="34" y="631"/>
                  </a:lnTo>
                  <a:lnTo>
                    <a:pt x="52" y="612"/>
                  </a:lnTo>
                  <a:lnTo>
                    <a:pt x="73" y="597"/>
                  </a:lnTo>
                  <a:lnTo>
                    <a:pt x="210" y="516"/>
                  </a:lnTo>
                  <a:lnTo>
                    <a:pt x="211" y="358"/>
                  </a:lnTo>
                  <a:lnTo>
                    <a:pt x="214" y="328"/>
                  </a:lnTo>
                  <a:lnTo>
                    <a:pt x="222" y="301"/>
                  </a:lnTo>
                  <a:lnTo>
                    <a:pt x="235" y="276"/>
                  </a:lnTo>
                  <a:lnTo>
                    <a:pt x="253" y="254"/>
                  </a:lnTo>
                  <a:lnTo>
                    <a:pt x="275" y="237"/>
                  </a:lnTo>
                  <a:lnTo>
                    <a:pt x="299" y="223"/>
                  </a:lnTo>
                  <a:lnTo>
                    <a:pt x="327" y="214"/>
                  </a:lnTo>
                  <a:lnTo>
                    <a:pt x="357" y="211"/>
                  </a:lnTo>
                  <a:lnTo>
                    <a:pt x="514" y="210"/>
                  </a:lnTo>
                  <a:lnTo>
                    <a:pt x="593" y="73"/>
                  </a:lnTo>
                  <a:lnTo>
                    <a:pt x="608" y="52"/>
                  </a:lnTo>
                  <a:lnTo>
                    <a:pt x="626" y="33"/>
                  </a:lnTo>
                  <a:lnTo>
                    <a:pt x="647" y="19"/>
                  </a:lnTo>
                  <a:lnTo>
                    <a:pt x="670" y="8"/>
                  </a:lnTo>
                  <a:lnTo>
                    <a:pt x="694" y="2"/>
                  </a:lnTo>
                  <a:lnTo>
                    <a:pt x="7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28" name="Shape 10328"/>
          <p:cNvGrpSpPr/>
          <p:nvPr/>
        </p:nvGrpSpPr>
        <p:grpSpPr>
          <a:xfrm flipH="1">
            <a:off x="2573624" y="2022358"/>
            <a:ext cx="160066" cy="245816"/>
            <a:chOff x="7275513" y="3357563"/>
            <a:chExt cx="311150" cy="477838"/>
          </a:xfrm>
        </p:grpSpPr>
        <p:sp>
          <p:nvSpPr>
            <p:cNvPr id="10329" name="Shape 10329"/>
            <p:cNvSpPr/>
            <p:nvPr/>
          </p:nvSpPr>
          <p:spPr>
            <a:xfrm>
              <a:off x="7275513" y="3357563"/>
              <a:ext cx="311150" cy="412750"/>
            </a:xfrm>
            <a:custGeom>
              <a:avLst/>
              <a:gdLst/>
              <a:ahLst/>
              <a:cxnLst/>
              <a:rect l="0" t="0" r="0" b="0"/>
              <a:pathLst>
                <a:path w="2159" h="2862" extrusionOk="0">
                  <a:moveTo>
                    <a:pt x="1080" y="301"/>
                  </a:moveTo>
                  <a:lnTo>
                    <a:pt x="1024" y="304"/>
                  </a:lnTo>
                  <a:lnTo>
                    <a:pt x="969" y="313"/>
                  </a:lnTo>
                  <a:lnTo>
                    <a:pt x="916" y="329"/>
                  </a:lnTo>
                  <a:lnTo>
                    <a:pt x="867" y="351"/>
                  </a:lnTo>
                  <a:lnTo>
                    <a:pt x="821" y="377"/>
                  </a:lnTo>
                  <a:lnTo>
                    <a:pt x="777" y="408"/>
                  </a:lnTo>
                  <a:lnTo>
                    <a:pt x="738" y="444"/>
                  </a:lnTo>
                  <a:lnTo>
                    <a:pt x="702" y="484"/>
                  </a:lnTo>
                  <a:lnTo>
                    <a:pt x="671" y="528"/>
                  </a:lnTo>
                  <a:lnTo>
                    <a:pt x="646" y="574"/>
                  </a:lnTo>
                  <a:lnTo>
                    <a:pt x="624" y="625"/>
                  </a:lnTo>
                  <a:lnTo>
                    <a:pt x="609" y="677"/>
                  </a:lnTo>
                  <a:lnTo>
                    <a:pt x="599" y="733"/>
                  </a:lnTo>
                  <a:lnTo>
                    <a:pt x="596" y="790"/>
                  </a:lnTo>
                  <a:lnTo>
                    <a:pt x="599" y="847"/>
                  </a:lnTo>
                  <a:lnTo>
                    <a:pt x="609" y="902"/>
                  </a:lnTo>
                  <a:lnTo>
                    <a:pt x="624" y="954"/>
                  </a:lnTo>
                  <a:lnTo>
                    <a:pt x="646" y="1005"/>
                  </a:lnTo>
                  <a:lnTo>
                    <a:pt x="671" y="1052"/>
                  </a:lnTo>
                  <a:lnTo>
                    <a:pt x="702" y="1095"/>
                  </a:lnTo>
                  <a:lnTo>
                    <a:pt x="738" y="1135"/>
                  </a:lnTo>
                  <a:lnTo>
                    <a:pt x="777" y="1171"/>
                  </a:lnTo>
                  <a:lnTo>
                    <a:pt x="821" y="1203"/>
                  </a:lnTo>
                  <a:lnTo>
                    <a:pt x="867" y="1229"/>
                  </a:lnTo>
                  <a:lnTo>
                    <a:pt x="916" y="1250"/>
                  </a:lnTo>
                  <a:lnTo>
                    <a:pt x="969" y="1266"/>
                  </a:lnTo>
                  <a:lnTo>
                    <a:pt x="1024" y="1275"/>
                  </a:lnTo>
                  <a:lnTo>
                    <a:pt x="1080" y="1279"/>
                  </a:lnTo>
                  <a:lnTo>
                    <a:pt x="1136" y="1275"/>
                  </a:lnTo>
                  <a:lnTo>
                    <a:pt x="1190" y="1266"/>
                  </a:lnTo>
                  <a:lnTo>
                    <a:pt x="1243" y="1250"/>
                  </a:lnTo>
                  <a:lnTo>
                    <a:pt x="1292" y="1229"/>
                  </a:lnTo>
                  <a:lnTo>
                    <a:pt x="1340" y="1203"/>
                  </a:lnTo>
                  <a:lnTo>
                    <a:pt x="1383" y="1171"/>
                  </a:lnTo>
                  <a:lnTo>
                    <a:pt x="1422" y="1135"/>
                  </a:lnTo>
                  <a:lnTo>
                    <a:pt x="1457" y="1095"/>
                  </a:lnTo>
                  <a:lnTo>
                    <a:pt x="1488" y="1052"/>
                  </a:lnTo>
                  <a:lnTo>
                    <a:pt x="1515" y="1005"/>
                  </a:lnTo>
                  <a:lnTo>
                    <a:pt x="1535" y="954"/>
                  </a:lnTo>
                  <a:lnTo>
                    <a:pt x="1551" y="902"/>
                  </a:lnTo>
                  <a:lnTo>
                    <a:pt x="1561" y="847"/>
                  </a:lnTo>
                  <a:lnTo>
                    <a:pt x="1564" y="790"/>
                  </a:lnTo>
                  <a:lnTo>
                    <a:pt x="1561" y="733"/>
                  </a:lnTo>
                  <a:lnTo>
                    <a:pt x="1551" y="677"/>
                  </a:lnTo>
                  <a:lnTo>
                    <a:pt x="1535" y="625"/>
                  </a:lnTo>
                  <a:lnTo>
                    <a:pt x="1515" y="574"/>
                  </a:lnTo>
                  <a:lnTo>
                    <a:pt x="1488" y="528"/>
                  </a:lnTo>
                  <a:lnTo>
                    <a:pt x="1457" y="484"/>
                  </a:lnTo>
                  <a:lnTo>
                    <a:pt x="1422" y="444"/>
                  </a:lnTo>
                  <a:lnTo>
                    <a:pt x="1383" y="408"/>
                  </a:lnTo>
                  <a:lnTo>
                    <a:pt x="1340" y="377"/>
                  </a:lnTo>
                  <a:lnTo>
                    <a:pt x="1292" y="351"/>
                  </a:lnTo>
                  <a:lnTo>
                    <a:pt x="1243" y="329"/>
                  </a:lnTo>
                  <a:lnTo>
                    <a:pt x="1190" y="313"/>
                  </a:lnTo>
                  <a:lnTo>
                    <a:pt x="1136" y="304"/>
                  </a:lnTo>
                  <a:lnTo>
                    <a:pt x="1080" y="301"/>
                  </a:lnTo>
                  <a:close/>
                  <a:moveTo>
                    <a:pt x="1080" y="0"/>
                  </a:moveTo>
                  <a:lnTo>
                    <a:pt x="1080" y="0"/>
                  </a:lnTo>
                  <a:lnTo>
                    <a:pt x="1151" y="3"/>
                  </a:lnTo>
                  <a:lnTo>
                    <a:pt x="1220" y="13"/>
                  </a:lnTo>
                  <a:lnTo>
                    <a:pt x="1287" y="28"/>
                  </a:lnTo>
                  <a:lnTo>
                    <a:pt x="1352" y="49"/>
                  </a:lnTo>
                  <a:lnTo>
                    <a:pt x="1415" y="76"/>
                  </a:lnTo>
                  <a:lnTo>
                    <a:pt x="1475" y="109"/>
                  </a:lnTo>
                  <a:lnTo>
                    <a:pt x="1530" y="145"/>
                  </a:lnTo>
                  <a:lnTo>
                    <a:pt x="1584" y="187"/>
                  </a:lnTo>
                  <a:lnTo>
                    <a:pt x="1632" y="231"/>
                  </a:lnTo>
                  <a:lnTo>
                    <a:pt x="1677" y="281"/>
                  </a:lnTo>
                  <a:lnTo>
                    <a:pt x="1719" y="334"/>
                  </a:lnTo>
                  <a:lnTo>
                    <a:pt x="1755" y="391"/>
                  </a:lnTo>
                  <a:lnTo>
                    <a:pt x="1787" y="452"/>
                  </a:lnTo>
                  <a:lnTo>
                    <a:pt x="1812" y="514"/>
                  </a:lnTo>
                  <a:lnTo>
                    <a:pt x="1834" y="580"/>
                  </a:lnTo>
                  <a:lnTo>
                    <a:pt x="1849" y="648"/>
                  </a:lnTo>
                  <a:lnTo>
                    <a:pt x="1859" y="718"/>
                  </a:lnTo>
                  <a:lnTo>
                    <a:pt x="1862" y="790"/>
                  </a:lnTo>
                  <a:lnTo>
                    <a:pt x="1859" y="860"/>
                  </a:lnTo>
                  <a:lnTo>
                    <a:pt x="1849" y="929"/>
                  </a:lnTo>
                  <a:lnTo>
                    <a:pt x="1835" y="996"/>
                  </a:lnTo>
                  <a:lnTo>
                    <a:pt x="1814" y="1059"/>
                  </a:lnTo>
                  <a:lnTo>
                    <a:pt x="1789" y="1121"/>
                  </a:lnTo>
                  <a:lnTo>
                    <a:pt x="1759" y="1181"/>
                  </a:lnTo>
                  <a:lnTo>
                    <a:pt x="1724" y="1237"/>
                  </a:lnTo>
                  <a:lnTo>
                    <a:pt x="1684" y="1289"/>
                  </a:lnTo>
                  <a:lnTo>
                    <a:pt x="1640" y="1339"/>
                  </a:lnTo>
                  <a:lnTo>
                    <a:pt x="1593" y="1384"/>
                  </a:lnTo>
                  <a:lnTo>
                    <a:pt x="1542" y="1425"/>
                  </a:lnTo>
                  <a:lnTo>
                    <a:pt x="1487" y="1462"/>
                  </a:lnTo>
                  <a:lnTo>
                    <a:pt x="1504" y="1482"/>
                  </a:lnTo>
                  <a:lnTo>
                    <a:pt x="1517" y="1504"/>
                  </a:lnTo>
                  <a:lnTo>
                    <a:pt x="1524" y="1528"/>
                  </a:lnTo>
                  <a:lnTo>
                    <a:pt x="1527" y="1554"/>
                  </a:lnTo>
                  <a:lnTo>
                    <a:pt x="1525" y="1577"/>
                  </a:lnTo>
                  <a:lnTo>
                    <a:pt x="1519" y="1598"/>
                  </a:lnTo>
                  <a:lnTo>
                    <a:pt x="1510" y="1617"/>
                  </a:lnTo>
                  <a:lnTo>
                    <a:pt x="1519" y="1636"/>
                  </a:lnTo>
                  <a:lnTo>
                    <a:pt x="1525" y="1657"/>
                  </a:lnTo>
                  <a:lnTo>
                    <a:pt x="1527" y="1680"/>
                  </a:lnTo>
                  <a:lnTo>
                    <a:pt x="1524" y="1706"/>
                  </a:lnTo>
                  <a:lnTo>
                    <a:pt x="1517" y="1730"/>
                  </a:lnTo>
                  <a:lnTo>
                    <a:pt x="1503" y="1752"/>
                  </a:lnTo>
                  <a:lnTo>
                    <a:pt x="1487" y="1771"/>
                  </a:lnTo>
                  <a:lnTo>
                    <a:pt x="1466" y="1790"/>
                  </a:lnTo>
                  <a:lnTo>
                    <a:pt x="1442" y="1807"/>
                  </a:lnTo>
                  <a:lnTo>
                    <a:pt x="1415" y="1821"/>
                  </a:lnTo>
                  <a:lnTo>
                    <a:pt x="1415" y="1983"/>
                  </a:lnTo>
                  <a:lnTo>
                    <a:pt x="1490" y="1995"/>
                  </a:lnTo>
                  <a:lnTo>
                    <a:pt x="1561" y="2010"/>
                  </a:lnTo>
                  <a:lnTo>
                    <a:pt x="1627" y="2027"/>
                  </a:lnTo>
                  <a:lnTo>
                    <a:pt x="1688" y="2046"/>
                  </a:lnTo>
                  <a:lnTo>
                    <a:pt x="1743" y="2067"/>
                  </a:lnTo>
                  <a:lnTo>
                    <a:pt x="1796" y="2089"/>
                  </a:lnTo>
                  <a:lnTo>
                    <a:pt x="1843" y="2112"/>
                  </a:lnTo>
                  <a:lnTo>
                    <a:pt x="1887" y="2137"/>
                  </a:lnTo>
                  <a:lnTo>
                    <a:pt x="1926" y="2161"/>
                  </a:lnTo>
                  <a:lnTo>
                    <a:pt x="1962" y="2187"/>
                  </a:lnTo>
                  <a:lnTo>
                    <a:pt x="1994" y="2213"/>
                  </a:lnTo>
                  <a:lnTo>
                    <a:pt x="2022" y="2239"/>
                  </a:lnTo>
                  <a:lnTo>
                    <a:pt x="2047" y="2265"/>
                  </a:lnTo>
                  <a:lnTo>
                    <a:pt x="2070" y="2291"/>
                  </a:lnTo>
                  <a:lnTo>
                    <a:pt x="2089" y="2317"/>
                  </a:lnTo>
                  <a:lnTo>
                    <a:pt x="2106" y="2341"/>
                  </a:lnTo>
                  <a:lnTo>
                    <a:pt x="2119" y="2365"/>
                  </a:lnTo>
                  <a:lnTo>
                    <a:pt x="2132" y="2388"/>
                  </a:lnTo>
                  <a:lnTo>
                    <a:pt x="2141" y="2409"/>
                  </a:lnTo>
                  <a:lnTo>
                    <a:pt x="2148" y="2429"/>
                  </a:lnTo>
                  <a:lnTo>
                    <a:pt x="2153" y="2446"/>
                  </a:lnTo>
                  <a:lnTo>
                    <a:pt x="2157" y="2462"/>
                  </a:lnTo>
                  <a:lnTo>
                    <a:pt x="2159" y="2476"/>
                  </a:lnTo>
                  <a:lnTo>
                    <a:pt x="2159" y="2486"/>
                  </a:lnTo>
                  <a:lnTo>
                    <a:pt x="2159" y="2713"/>
                  </a:lnTo>
                  <a:lnTo>
                    <a:pt x="2156" y="2743"/>
                  </a:lnTo>
                  <a:lnTo>
                    <a:pt x="2148" y="2771"/>
                  </a:lnTo>
                  <a:lnTo>
                    <a:pt x="2134" y="2796"/>
                  </a:lnTo>
                  <a:lnTo>
                    <a:pt x="2116" y="2819"/>
                  </a:lnTo>
                  <a:lnTo>
                    <a:pt x="2094" y="2836"/>
                  </a:lnTo>
                  <a:lnTo>
                    <a:pt x="2069" y="2851"/>
                  </a:lnTo>
                  <a:lnTo>
                    <a:pt x="2041" y="2859"/>
                  </a:lnTo>
                  <a:lnTo>
                    <a:pt x="2011" y="2862"/>
                  </a:lnTo>
                  <a:lnTo>
                    <a:pt x="149" y="2862"/>
                  </a:lnTo>
                  <a:lnTo>
                    <a:pt x="119" y="2859"/>
                  </a:lnTo>
                  <a:lnTo>
                    <a:pt x="92" y="2851"/>
                  </a:lnTo>
                  <a:lnTo>
                    <a:pt x="66" y="2836"/>
                  </a:lnTo>
                  <a:lnTo>
                    <a:pt x="44" y="2819"/>
                  </a:lnTo>
                  <a:lnTo>
                    <a:pt x="26" y="2796"/>
                  </a:lnTo>
                  <a:lnTo>
                    <a:pt x="12" y="2771"/>
                  </a:lnTo>
                  <a:lnTo>
                    <a:pt x="3" y="2743"/>
                  </a:lnTo>
                  <a:lnTo>
                    <a:pt x="0" y="2713"/>
                  </a:lnTo>
                  <a:lnTo>
                    <a:pt x="0" y="2486"/>
                  </a:lnTo>
                  <a:lnTo>
                    <a:pt x="1" y="2476"/>
                  </a:lnTo>
                  <a:lnTo>
                    <a:pt x="3" y="2462"/>
                  </a:lnTo>
                  <a:lnTo>
                    <a:pt x="6" y="2446"/>
                  </a:lnTo>
                  <a:lnTo>
                    <a:pt x="12" y="2429"/>
                  </a:lnTo>
                  <a:lnTo>
                    <a:pt x="20" y="2409"/>
                  </a:lnTo>
                  <a:lnTo>
                    <a:pt x="29" y="2388"/>
                  </a:lnTo>
                  <a:lnTo>
                    <a:pt x="40" y="2365"/>
                  </a:lnTo>
                  <a:lnTo>
                    <a:pt x="54" y="2341"/>
                  </a:lnTo>
                  <a:lnTo>
                    <a:pt x="70" y="2317"/>
                  </a:lnTo>
                  <a:lnTo>
                    <a:pt x="90" y="2291"/>
                  </a:lnTo>
                  <a:lnTo>
                    <a:pt x="112" y="2265"/>
                  </a:lnTo>
                  <a:lnTo>
                    <a:pt x="137" y="2239"/>
                  </a:lnTo>
                  <a:lnTo>
                    <a:pt x="166" y="2213"/>
                  </a:lnTo>
                  <a:lnTo>
                    <a:pt x="198" y="2187"/>
                  </a:lnTo>
                  <a:lnTo>
                    <a:pt x="234" y="2161"/>
                  </a:lnTo>
                  <a:lnTo>
                    <a:pt x="273" y="2137"/>
                  </a:lnTo>
                  <a:lnTo>
                    <a:pt x="316" y="2112"/>
                  </a:lnTo>
                  <a:lnTo>
                    <a:pt x="363" y="2089"/>
                  </a:lnTo>
                  <a:lnTo>
                    <a:pt x="416" y="2067"/>
                  </a:lnTo>
                  <a:lnTo>
                    <a:pt x="472" y="2046"/>
                  </a:lnTo>
                  <a:lnTo>
                    <a:pt x="532" y="2027"/>
                  </a:lnTo>
                  <a:lnTo>
                    <a:pt x="598" y="2010"/>
                  </a:lnTo>
                  <a:lnTo>
                    <a:pt x="669" y="1995"/>
                  </a:lnTo>
                  <a:lnTo>
                    <a:pt x="746" y="1983"/>
                  </a:lnTo>
                  <a:lnTo>
                    <a:pt x="746" y="1821"/>
                  </a:lnTo>
                  <a:lnTo>
                    <a:pt x="718" y="1807"/>
                  </a:lnTo>
                  <a:lnTo>
                    <a:pt x="693" y="1790"/>
                  </a:lnTo>
                  <a:lnTo>
                    <a:pt x="672" y="1773"/>
                  </a:lnTo>
                  <a:lnTo>
                    <a:pt x="656" y="1752"/>
                  </a:lnTo>
                  <a:lnTo>
                    <a:pt x="644" y="1730"/>
                  </a:lnTo>
                  <a:lnTo>
                    <a:pt x="635" y="1706"/>
                  </a:lnTo>
                  <a:lnTo>
                    <a:pt x="633" y="1680"/>
                  </a:lnTo>
                  <a:lnTo>
                    <a:pt x="635" y="1657"/>
                  </a:lnTo>
                  <a:lnTo>
                    <a:pt x="642" y="1636"/>
                  </a:lnTo>
                  <a:lnTo>
                    <a:pt x="651" y="1618"/>
                  </a:lnTo>
                  <a:lnTo>
                    <a:pt x="642" y="1598"/>
                  </a:lnTo>
                  <a:lnTo>
                    <a:pt x="635" y="1577"/>
                  </a:lnTo>
                  <a:lnTo>
                    <a:pt x="633" y="1554"/>
                  </a:lnTo>
                  <a:lnTo>
                    <a:pt x="635" y="1528"/>
                  </a:lnTo>
                  <a:lnTo>
                    <a:pt x="644" y="1504"/>
                  </a:lnTo>
                  <a:lnTo>
                    <a:pt x="656" y="1482"/>
                  </a:lnTo>
                  <a:lnTo>
                    <a:pt x="672" y="1463"/>
                  </a:lnTo>
                  <a:lnTo>
                    <a:pt x="618" y="1425"/>
                  </a:lnTo>
                  <a:lnTo>
                    <a:pt x="567" y="1384"/>
                  </a:lnTo>
                  <a:lnTo>
                    <a:pt x="519" y="1339"/>
                  </a:lnTo>
                  <a:lnTo>
                    <a:pt x="476" y="1289"/>
                  </a:lnTo>
                  <a:lnTo>
                    <a:pt x="437" y="1237"/>
                  </a:lnTo>
                  <a:lnTo>
                    <a:pt x="402" y="1181"/>
                  </a:lnTo>
                  <a:lnTo>
                    <a:pt x="371" y="1121"/>
                  </a:lnTo>
                  <a:lnTo>
                    <a:pt x="345" y="1060"/>
                  </a:lnTo>
                  <a:lnTo>
                    <a:pt x="325" y="996"/>
                  </a:lnTo>
                  <a:lnTo>
                    <a:pt x="310" y="929"/>
                  </a:lnTo>
                  <a:lnTo>
                    <a:pt x="302" y="860"/>
                  </a:lnTo>
                  <a:lnTo>
                    <a:pt x="299" y="790"/>
                  </a:lnTo>
                  <a:lnTo>
                    <a:pt x="302" y="718"/>
                  </a:lnTo>
                  <a:lnTo>
                    <a:pt x="311" y="648"/>
                  </a:lnTo>
                  <a:lnTo>
                    <a:pt x="326" y="580"/>
                  </a:lnTo>
                  <a:lnTo>
                    <a:pt x="347" y="514"/>
                  </a:lnTo>
                  <a:lnTo>
                    <a:pt x="374" y="452"/>
                  </a:lnTo>
                  <a:lnTo>
                    <a:pt x="405" y="391"/>
                  </a:lnTo>
                  <a:lnTo>
                    <a:pt x="442" y="334"/>
                  </a:lnTo>
                  <a:lnTo>
                    <a:pt x="482" y="281"/>
                  </a:lnTo>
                  <a:lnTo>
                    <a:pt x="527" y="231"/>
                  </a:lnTo>
                  <a:lnTo>
                    <a:pt x="577" y="187"/>
                  </a:lnTo>
                  <a:lnTo>
                    <a:pt x="629" y="145"/>
                  </a:lnTo>
                  <a:lnTo>
                    <a:pt x="686" y="109"/>
                  </a:lnTo>
                  <a:lnTo>
                    <a:pt x="746" y="76"/>
                  </a:lnTo>
                  <a:lnTo>
                    <a:pt x="807" y="49"/>
                  </a:lnTo>
                  <a:lnTo>
                    <a:pt x="872" y="28"/>
                  </a:lnTo>
                  <a:lnTo>
                    <a:pt x="939" y="13"/>
                  </a:lnTo>
                  <a:lnTo>
                    <a:pt x="1009" y="3"/>
                  </a:lnTo>
                  <a:lnTo>
                    <a:pt x="10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30" name="Shape 10330"/>
            <p:cNvSpPr/>
            <p:nvPr/>
          </p:nvSpPr>
          <p:spPr>
            <a:xfrm>
              <a:off x="7288213" y="3792538"/>
              <a:ext cx="285750" cy="42863"/>
            </a:xfrm>
            <a:custGeom>
              <a:avLst/>
              <a:gdLst/>
              <a:ahLst/>
              <a:cxnLst/>
              <a:rect l="0" t="0" r="0" b="0"/>
              <a:pathLst>
                <a:path w="1973" h="301" extrusionOk="0">
                  <a:moveTo>
                    <a:pt x="148" y="0"/>
                  </a:moveTo>
                  <a:lnTo>
                    <a:pt x="1823" y="0"/>
                  </a:lnTo>
                  <a:lnTo>
                    <a:pt x="1853" y="3"/>
                  </a:lnTo>
                  <a:lnTo>
                    <a:pt x="1881" y="13"/>
                  </a:lnTo>
                  <a:lnTo>
                    <a:pt x="1907" y="26"/>
                  </a:lnTo>
                  <a:lnTo>
                    <a:pt x="1928" y="44"/>
                  </a:lnTo>
                  <a:lnTo>
                    <a:pt x="1947" y="67"/>
                  </a:lnTo>
                  <a:lnTo>
                    <a:pt x="1960" y="92"/>
                  </a:lnTo>
                  <a:lnTo>
                    <a:pt x="1970" y="121"/>
                  </a:lnTo>
                  <a:lnTo>
                    <a:pt x="1973" y="151"/>
                  </a:lnTo>
                  <a:lnTo>
                    <a:pt x="1970" y="181"/>
                  </a:lnTo>
                  <a:lnTo>
                    <a:pt x="1960" y="209"/>
                  </a:lnTo>
                  <a:lnTo>
                    <a:pt x="1947" y="235"/>
                  </a:lnTo>
                  <a:lnTo>
                    <a:pt x="1928" y="257"/>
                  </a:lnTo>
                  <a:lnTo>
                    <a:pt x="1907" y="276"/>
                  </a:lnTo>
                  <a:lnTo>
                    <a:pt x="1881" y="289"/>
                  </a:lnTo>
                  <a:lnTo>
                    <a:pt x="1853" y="299"/>
                  </a:lnTo>
                  <a:lnTo>
                    <a:pt x="1823" y="301"/>
                  </a:lnTo>
                  <a:lnTo>
                    <a:pt x="148" y="301"/>
                  </a:lnTo>
                  <a:lnTo>
                    <a:pt x="118" y="299"/>
                  </a:lnTo>
                  <a:lnTo>
                    <a:pt x="90" y="289"/>
                  </a:lnTo>
                  <a:lnTo>
                    <a:pt x="65" y="276"/>
                  </a:lnTo>
                  <a:lnTo>
                    <a:pt x="43" y="257"/>
                  </a:lnTo>
                  <a:lnTo>
                    <a:pt x="24" y="235"/>
                  </a:lnTo>
                  <a:lnTo>
                    <a:pt x="11" y="209"/>
                  </a:lnTo>
                  <a:lnTo>
                    <a:pt x="2" y="181"/>
                  </a:lnTo>
                  <a:lnTo>
                    <a:pt x="0" y="151"/>
                  </a:lnTo>
                  <a:lnTo>
                    <a:pt x="2" y="121"/>
                  </a:lnTo>
                  <a:lnTo>
                    <a:pt x="11" y="92"/>
                  </a:lnTo>
                  <a:lnTo>
                    <a:pt x="24" y="67"/>
                  </a:lnTo>
                  <a:lnTo>
                    <a:pt x="43" y="44"/>
                  </a:lnTo>
                  <a:lnTo>
                    <a:pt x="65" y="26"/>
                  </a:lnTo>
                  <a:lnTo>
                    <a:pt x="90" y="13"/>
                  </a:lnTo>
                  <a:lnTo>
                    <a:pt x="118" y="3"/>
                  </a:lnTo>
                  <a:lnTo>
                    <a:pt x="1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31" name="Shape 10331"/>
          <p:cNvGrpSpPr/>
          <p:nvPr/>
        </p:nvGrpSpPr>
        <p:grpSpPr>
          <a:xfrm flipH="1">
            <a:off x="2055539" y="2038374"/>
            <a:ext cx="247449" cy="244181"/>
            <a:chOff x="6521450" y="3279776"/>
            <a:chExt cx="481013" cy="474662"/>
          </a:xfrm>
        </p:grpSpPr>
        <p:sp>
          <p:nvSpPr>
            <p:cNvPr id="10332" name="Shape 10332"/>
            <p:cNvSpPr/>
            <p:nvPr/>
          </p:nvSpPr>
          <p:spPr>
            <a:xfrm>
              <a:off x="6908800" y="3513138"/>
              <a:ext cx="93663" cy="241300"/>
            </a:xfrm>
            <a:custGeom>
              <a:avLst/>
              <a:gdLst/>
              <a:ahLst/>
              <a:cxnLst/>
              <a:rect l="0" t="0" r="0" b="0"/>
              <a:pathLst>
                <a:path w="641" h="1669" extrusionOk="0">
                  <a:moveTo>
                    <a:pt x="259" y="1278"/>
                  </a:moveTo>
                  <a:lnTo>
                    <a:pt x="234" y="1281"/>
                  </a:lnTo>
                  <a:lnTo>
                    <a:pt x="210" y="1288"/>
                  </a:lnTo>
                  <a:lnTo>
                    <a:pt x="187" y="1299"/>
                  </a:lnTo>
                  <a:lnTo>
                    <a:pt x="166" y="1316"/>
                  </a:lnTo>
                  <a:lnTo>
                    <a:pt x="149" y="1337"/>
                  </a:lnTo>
                  <a:lnTo>
                    <a:pt x="137" y="1360"/>
                  </a:lnTo>
                  <a:lnTo>
                    <a:pt x="130" y="1384"/>
                  </a:lnTo>
                  <a:lnTo>
                    <a:pt x="127" y="1409"/>
                  </a:lnTo>
                  <a:lnTo>
                    <a:pt x="130" y="1434"/>
                  </a:lnTo>
                  <a:lnTo>
                    <a:pt x="137" y="1459"/>
                  </a:lnTo>
                  <a:lnTo>
                    <a:pt x="149" y="1480"/>
                  </a:lnTo>
                  <a:lnTo>
                    <a:pt x="166" y="1501"/>
                  </a:lnTo>
                  <a:lnTo>
                    <a:pt x="187" y="1518"/>
                  </a:lnTo>
                  <a:lnTo>
                    <a:pt x="210" y="1530"/>
                  </a:lnTo>
                  <a:lnTo>
                    <a:pt x="234" y="1538"/>
                  </a:lnTo>
                  <a:lnTo>
                    <a:pt x="259" y="1540"/>
                  </a:lnTo>
                  <a:lnTo>
                    <a:pt x="284" y="1538"/>
                  </a:lnTo>
                  <a:lnTo>
                    <a:pt x="310" y="1530"/>
                  </a:lnTo>
                  <a:lnTo>
                    <a:pt x="332" y="1518"/>
                  </a:lnTo>
                  <a:lnTo>
                    <a:pt x="352" y="1501"/>
                  </a:lnTo>
                  <a:lnTo>
                    <a:pt x="369" y="1480"/>
                  </a:lnTo>
                  <a:lnTo>
                    <a:pt x="382" y="1459"/>
                  </a:lnTo>
                  <a:lnTo>
                    <a:pt x="389" y="1434"/>
                  </a:lnTo>
                  <a:lnTo>
                    <a:pt x="391" y="1409"/>
                  </a:lnTo>
                  <a:lnTo>
                    <a:pt x="389" y="1384"/>
                  </a:lnTo>
                  <a:lnTo>
                    <a:pt x="382" y="1360"/>
                  </a:lnTo>
                  <a:lnTo>
                    <a:pt x="369" y="1337"/>
                  </a:lnTo>
                  <a:lnTo>
                    <a:pt x="352" y="1316"/>
                  </a:lnTo>
                  <a:lnTo>
                    <a:pt x="332" y="1299"/>
                  </a:lnTo>
                  <a:lnTo>
                    <a:pt x="310" y="1288"/>
                  </a:lnTo>
                  <a:lnTo>
                    <a:pt x="284" y="1281"/>
                  </a:lnTo>
                  <a:lnTo>
                    <a:pt x="259" y="1278"/>
                  </a:lnTo>
                  <a:close/>
                  <a:moveTo>
                    <a:pt x="160" y="0"/>
                  </a:moveTo>
                  <a:lnTo>
                    <a:pt x="480" y="0"/>
                  </a:lnTo>
                  <a:lnTo>
                    <a:pt x="513" y="4"/>
                  </a:lnTo>
                  <a:lnTo>
                    <a:pt x="543" y="13"/>
                  </a:lnTo>
                  <a:lnTo>
                    <a:pt x="570" y="28"/>
                  </a:lnTo>
                  <a:lnTo>
                    <a:pt x="594" y="46"/>
                  </a:lnTo>
                  <a:lnTo>
                    <a:pt x="614" y="70"/>
                  </a:lnTo>
                  <a:lnTo>
                    <a:pt x="629" y="97"/>
                  </a:lnTo>
                  <a:lnTo>
                    <a:pt x="638" y="127"/>
                  </a:lnTo>
                  <a:lnTo>
                    <a:pt x="641" y="160"/>
                  </a:lnTo>
                  <a:lnTo>
                    <a:pt x="641" y="1508"/>
                  </a:lnTo>
                  <a:lnTo>
                    <a:pt x="638" y="1541"/>
                  </a:lnTo>
                  <a:lnTo>
                    <a:pt x="629" y="1571"/>
                  </a:lnTo>
                  <a:lnTo>
                    <a:pt x="614" y="1598"/>
                  </a:lnTo>
                  <a:lnTo>
                    <a:pt x="594" y="1622"/>
                  </a:lnTo>
                  <a:lnTo>
                    <a:pt x="570" y="1641"/>
                  </a:lnTo>
                  <a:lnTo>
                    <a:pt x="543" y="1655"/>
                  </a:lnTo>
                  <a:lnTo>
                    <a:pt x="513" y="1664"/>
                  </a:lnTo>
                  <a:lnTo>
                    <a:pt x="480" y="1669"/>
                  </a:lnTo>
                  <a:lnTo>
                    <a:pt x="160" y="1669"/>
                  </a:lnTo>
                  <a:lnTo>
                    <a:pt x="127" y="1664"/>
                  </a:lnTo>
                  <a:lnTo>
                    <a:pt x="97" y="1655"/>
                  </a:lnTo>
                  <a:lnTo>
                    <a:pt x="70" y="1641"/>
                  </a:lnTo>
                  <a:lnTo>
                    <a:pt x="46" y="1622"/>
                  </a:lnTo>
                  <a:lnTo>
                    <a:pt x="27" y="1598"/>
                  </a:lnTo>
                  <a:lnTo>
                    <a:pt x="12" y="1571"/>
                  </a:lnTo>
                  <a:lnTo>
                    <a:pt x="3" y="1541"/>
                  </a:lnTo>
                  <a:lnTo>
                    <a:pt x="0" y="1508"/>
                  </a:lnTo>
                  <a:lnTo>
                    <a:pt x="0" y="160"/>
                  </a:lnTo>
                  <a:lnTo>
                    <a:pt x="3" y="127"/>
                  </a:lnTo>
                  <a:lnTo>
                    <a:pt x="12" y="97"/>
                  </a:lnTo>
                  <a:lnTo>
                    <a:pt x="27" y="70"/>
                  </a:lnTo>
                  <a:lnTo>
                    <a:pt x="46" y="46"/>
                  </a:lnTo>
                  <a:lnTo>
                    <a:pt x="70" y="28"/>
                  </a:lnTo>
                  <a:lnTo>
                    <a:pt x="97" y="13"/>
                  </a:lnTo>
                  <a:lnTo>
                    <a:pt x="127" y="4"/>
                  </a:lnTo>
                  <a:lnTo>
                    <a:pt x="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33" name="Shape 10333"/>
            <p:cNvSpPr/>
            <p:nvPr/>
          </p:nvSpPr>
          <p:spPr>
            <a:xfrm>
              <a:off x="6521450" y="3279776"/>
              <a:ext cx="363538" cy="446088"/>
            </a:xfrm>
            <a:custGeom>
              <a:avLst/>
              <a:gdLst/>
              <a:ahLst/>
              <a:cxnLst/>
              <a:rect l="0" t="0" r="0" b="0"/>
              <a:pathLst>
                <a:path w="2516" h="3100" extrusionOk="0">
                  <a:moveTo>
                    <a:pt x="1820" y="0"/>
                  </a:moveTo>
                  <a:lnTo>
                    <a:pt x="1820" y="0"/>
                  </a:lnTo>
                  <a:lnTo>
                    <a:pt x="1872" y="1"/>
                  </a:lnTo>
                  <a:lnTo>
                    <a:pt x="1921" y="5"/>
                  </a:lnTo>
                  <a:lnTo>
                    <a:pt x="1965" y="11"/>
                  </a:lnTo>
                  <a:lnTo>
                    <a:pt x="2005" y="20"/>
                  </a:lnTo>
                  <a:lnTo>
                    <a:pt x="2040" y="31"/>
                  </a:lnTo>
                  <a:lnTo>
                    <a:pt x="2071" y="45"/>
                  </a:lnTo>
                  <a:lnTo>
                    <a:pt x="2096" y="60"/>
                  </a:lnTo>
                  <a:lnTo>
                    <a:pt x="2117" y="79"/>
                  </a:lnTo>
                  <a:lnTo>
                    <a:pt x="2133" y="99"/>
                  </a:lnTo>
                  <a:lnTo>
                    <a:pt x="2143" y="122"/>
                  </a:lnTo>
                  <a:lnTo>
                    <a:pt x="2149" y="148"/>
                  </a:lnTo>
                  <a:lnTo>
                    <a:pt x="2149" y="175"/>
                  </a:lnTo>
                  <a:lnTo>
                    <a:pt x="2143" y="227"/>
                  </a:lnTo>
                  <a:lnTo>
                    <a:pt x="2136" y="276"/>
                  </a:lnTo>
                  <a:lnTo>
                    <a:pt x="2127" y="321"/>
                  </a:lnTo>
                  <a:lnTo>
                    <a:pt x="2118" y="364"/>
                  </a:lnTo>
                  <a:lnTo>
                    <a:pt x="2109" y="407"/>
                  </a:lnTo>
                  <a:lnTo>
                    <a:pt x="2098" y="448"/>
                  </a:lnTo>
                  <a:lnTo>
                    <a:pt x="2089" y="490"/>
                  </a:lnTo>
                  <a:lnTo>
                    <a:pt x="2080" y="533"/>
                  </a:lnTo>
                  <a:lnTo>
                    <a:pt x="2072" y="579"/>
                  </a:lnTo>
                  <a:lnTo>
                    <a:pt x="2066" y="628"/>
                  </a:lnTo>
                  <a:lnTo>
                    <a:pt x="2061" y="682"/>
                  </a:lnTo>
                  <a:lnTo>
                    <a:pt x="2059" y="744"/>
                  </a:lnTo>
                  <a:lnTo>
                    <a:pt x="2060" y="806"/>
                  </a:lnTo>
                  <a:lnTo>
                    <a:pt x="2067" y="867"/>
                  </a:lnTo>
                  <a:lnTo>
                    <a:pt x="2075" y="928"/>
                  </a:lnTo>
                  <a:lnTo>
                    <a:pt x="2087" y="987"/>
                  </a:lnTo>
                  <a:lnTo>
                    <a:pt x="2102" y="1046"/>
                  </a:lnTo>
                  <a:lnTo>
                    <a:pt x="2119" y="1103"/>
                  </a:lnTo>
                  <a:lnTo>
                    <a:pt x="2138" y="1160"/>
                  </a:lnTo>
                  <a:lnTo>
                    <a:pt x="2160" y="1215"/>
                  </a:lnTo>
                  <a:lnTo>
                    <a:pt x="2182" y="1268"/>
                  </a:lnTo>
                  <a:lnTo>
                    <a:pt x="2206" y="1319"/>
                  </a:lnTo>
                  <a:lnTo>
                    <a:pt x="2231" y="1368"/>
                  </a:lnTo>
                  <a:lnTo>
                    <a:pt x="2256" y="1415"/>
                  </a:lnTo>
                  <a:lnTo>
                    <a:pt x="2282" y="1460"/>
                  </a:lnTo>
                  <a:lnTo>
                    <a:pt x="2309" y="1503"/>
                  </a:lnTo>
                  <a:lnTo>
                    <a:pt x="2334" y="1543"/>
                  </a:lnTo>
                  <a:lnTo>
                    <a:pt x="2359" y="1581"/>
                  </a:lnTo>
                  <a:lnTo>
                    <a:pt x="2383" y="1615"/>
                  </a:lnTo>
                  <a:lnTo>
                    <a:pt x="2406" y="1646"/>
                  </a:lnTo>
                  <a:lnTo>
                    <a:pt x="2427" y="1675"/>
                  </a:lnTo>
                  <a:lnTo>
                    <a:pt x="2446" y="1700"/>
                  </a:lnTo>
                  <a:lnTo>
                    <a:pt x="2463" y="1722"/>
                  </a:lnTo>
                  <a:lnTo>
                    <a:pt x="2478" y="1740"/>
                  </a:lnTo>
                  <a:lnTo>
                    <a:pt x="2491" y="1754"/>
                  </a:lnTo>
                  <a:lnTo>
                    <a:pt x="2499" y="1765"/>
                  </a:lnTo>
                  <a:lnTo>
                    <a:pt x="2504" y="1771"/>
                  </a:lnTo>
                  <a:lnTo>
                    <a:pt x="2506" y="1773"/>
                  </a:lnTo>
                  <a:lnTo>
                    <a:pt x="2514" y="1791"/>
                  </a:lnTo>
                  <a:lnTo>
                    <a:pt x="2516" y="1810"/>
                  </a:lnTo>
                  <a:lnTo>
                    <a:pt x="2516" y="3021"/>
                  </a:lnTo>
                  <a:lnTo>
                    <a:pt x="2513" y="3042"/>
                  </a:lnTo>
                  <a:lnTo>
                    <a:pt x="2505" y="3062"/>
                  </a:lnTo>
                  <a:lnTo>
                    <a:pt x="2493" y="3077"/>
                  </a:lnTo>
                  <a:lnTo>
                    <a:pt x="2476" y="3090"/>
                  </a:lnTo>
                  <a:lnTo>
                    <a:pt x="2457" y="3098"/>
                  </a:lnTo>
                  <a:lnTo>
                    <a:pt x="2436" y="3100"/>
                  </a:lnTo>
                  <a:lnTo>
                    <a:pt x="935" y="3100"/>
                  </a:lnTo>
                  <a:lnTo>
                    <a:pt x="843" y="3100"/>
                  </a:lnTo>
                  <a:lnTo>
                    <a:pt x="758" y="3100"/>
                  </a:lnTo>
                  <a:lnTo>
                    <a:pt x="680" y="3100"/>
                  </a:lnTo>
                  <a:lnTo>
                    <a:pt x="608" y="3100"/>
                  </a:lnTo>
                  <a:lnTo>
                    <a:pt x="543" y="3100"/>
                  </a:lnTo>
                  <a:lnTo>
                    <a:pt x="485" y="3100"/>
                  </a:lnTo>
                  <a:lnTo>
                    <a:pt x="431" y="3100"/>
                  </a:lnTo>
                  <a:lnTo>
                    <a:pt x="383" y="3100"/>
                  </a:lnTo>
                  <a:lnTo>
                    <a:pt x="340" y="3100"/>
                  </a:lnTo>
                  <a:lnTo>
                    <a:pt x="304" y="3100"/>
                  </a:lnTo>
                  <a:lnTo>
                    <a:pt x="271" y="3100"/>
                  </a:lnTo>
                  <a:lnTo>
                    <a:pt x="243" y="3100"/>
                  </a:lnTo>
                  <a:lnTo>
                    <a:pt x="220" y="3100"/>
                  </a:lnTo>
                  <a:lnTo>
                    <a:pt x="201" y="3100"/>
                  </a:lnTo>
                  <a:lnTo>
                    <a:pt x="186" y="3100"/>
                  </a:lnTo>
                  <a:lnTo>
                    <a:pt x="175" y="3100"/>
                  </a:lnTo>
                  <a:lnTo>
                    <a:pt x="166" y="3100"/>
                  </a:lnTo>
                  <a:lnTo>
                    <a:pt x="162" y="3100"/>
                  </a:lnTo>
                  <a:lnTo>
                    <a:pt x="161" y="3100"/>
                  </a:lnTo>
                  <a:lnTo>
                    <a:pt x="132" y="3097"/>
                  </a:lnTo>
                  <a:lnTo>
                    <a:pt x="105" y="3088"/>
                  </a:lnTo>
                  <a:lnTo>
                    <a:pt x="80" y="3072"/>
                  </a:lnTo>
                  <a:lnTo>
                    <a:pt x="58" y="3051"/>
                  </a:lnTo>
                  <a:lnTo>
                    <a:pt x="38" y="3026"/>
                  </a:lnTo>
                  <a:lnTo>
                    <a:pt x="22" y="2997"/>
                  </a:lnTo>
                  <a:lnTo>
                    <a:pt x="10" y="2964"/>
                  </a:lnTo>
                  <a:lnTo>
                    <a:pt x="3" y="2929"/>
                  </a:lnTo>
                  <a:lnTo>
                    <a:pt x="0" y="2891"/>
                  </a:lnTo>
                  <a:lnTo>
                    <a:pt x="3" y="2854"/>
                  </a:lnTo>
                  <a:lnTo>
                    <a:pt x="10" y="2818"/>
                  </a:lnTo>
                  <a:lnTo>
                    <a:pt x="22" y="2785"/>
                  </a:lnTo>
                  <a:lnTo>
                    <a:pt x="38" y="2756"/>
                  </a:lnTo>
                  <a:lnTo>
                    <a:pt x="58" y="2731"/>
                  </a:lnTo>
                  <a:lnTo>
                    <a:pt x="80" y="2710"/>
                  </a:lnTo>
                  <a:lnTo>
                    <a:pt x="105" y="2695"/>
                  </a:lnTo>
                  <a:lnTo>
                    <a:pt x="132" y="2685"/>
                  </a:lnTo>
                  <a:lnTo>
                    <a:pt x="161" y="2682"/>
                  </a:lnTo>
                  <a:lnTo>
                    <a:pt x="132" y="2679"/>
                  </a:lnTo>
                  <a:lnTo>
                    <a:pt x="105" y="2669"/>
                  </a:lnTo>
                  <a:lnTo>
                    <a:pt x="80" y="2653"/>
                  </a:lnTo>
                  <a:lnTo>
                    <a:pt x="58" y="2633"/>
                  </a:lnTo>
                  <a:lnTo>
                    <a:pt x="38" y="2607"/>
                  </a:lnTo>
                  <a:lnTo>
                    <a:pt x="22" y="2578"/>
                  </a:lnTo>
                  <a:lnTo>
                    <a:pt x="10" y="2546"/>
                  </a:lnTo>
                  <a:lnTo>
                    <a:pt x="3" y="2511"/>
                  </a:lnTo>
                  <a:lnTo>
                    <a:pt x="0" y="2473"/>
                  </a:lnTo>
                  <a:lnTo>
                    <a:pt x="3" y="2435"/>
                  </a:lnTo>
                  <a:lnTo>
                    <a:pt x="10" y="2399"/>
                  </a:lnTo>
                  <a:lnTo>
                    <a:pt x="22" y="2367"/>
                  </a:lnTo>
                  <a:lnTo>
                    <a:pt x="38" y="2338"/>
                  </a:lnTo>
                  <a:lnTo>
                    <a:pt x="58" y="2313"/>
                  </a:lnTo>
                  <a:lnTo>
                    <a:pt x="80" y="2292"/>
                  </a:lnTo>
                  <a:lnTo>
                    <a:pt x="105" y="2277"/>
                  </a:lnTo>
                  <a:lnTo>
                    <a:pt x="132" y="2267"/>
                  </a:lnTo>
                  <a:lnTo>
                    <a:pt x="161" y="2263"/>
                  </a:lnTo>
                  <a:lnTo>
                    <a:pt x="132" y="2260"/>
                  </a:lnTo>
                  <a:lnTo>
                    <a:pt x="105" y="2251"/>
                  </a:lnTo>
                  <a:lnTo>
                    <a:pt x="80" y="2235"/>
                  </a:lnTo>
                  <a:lnTo>
                    <a:pt x="58" y="2214"/>
                  </a:lnTo>
                  <a:lnTo>
                    <a:pt x="38" y="2189"/>
                  </a:lnTo>
                  <a:lnTo>
                    <a:pt x="22" y="2160"/>
                  </a:lnTo>
                  <a:lnTo>
                    <a:pt x="10" y="2127"/>
                  </a:lnTo>
                  <a:lnTo>
                    <a:pt x="3" y="2091"/>
                  </a:lnTo>
                  <a:lnTo>
                    <a:pt x="0" y="2054"/>
                  </a:lnTo>
                  <a:lnTo>
                    <a:pt x="3" y="2017"/>
                  </a:lnTo>
                  <a:lnTo>
                    <a:pt x="10" y="1981"/>
                  </a:lnTo>
                  <a:lnTo>
                    <a:pt x="22" y="1949"/>
                  </a:lnTo>
                  <a:lnTo>
                    <a:pt x="38" y="1920"/>
                  </a:lnTo>
                  <a:lnTo>
                    <a:pt x="58" y="1894"/>
                  </a:lnTo>
                  <a:lnTo>
                    <a:pt x="80" y="1874"/>
                  </a:lnTo>
                  <a:lnTo>
                    <a:pt x="105" y="1858"/>
                  </a:lnTo>
                  <a:lnTo>
                    <a:pt x="132" y="1848"/>
                  </a:lnTo>
                  <a:lnTo>
                    <a:pt x="161" y="1845"/>
                  </a:lnTo>
                  <a:lnTo>
                    <a:pt x="132" y="1842"/>
                  </a:lnTo>
                  <a:lnTo>
                    <a:pt x="105" y="1831"/>
                  </a:lnTo>
                  <a:lnTo>
                    <a:pt x="80" y="1817"/>
                  </a:lnTo>
                  <a:lnTo>
                    <a:pt x="58" y="1796"/>
                  </a:lnTo>
                  <a:lnTo>
                    <a:pt x="38" y="1770"/>
                  </a:lnTo>
                  <a:lnTo>
                    <a:pt x="22" y="1741"/>
                  </a:lnTo>
                  <a:lnTo>
                    <a:pt x="10" y="1709"/>
                  </a:lnTo>
                  <a:lnTo>
                    <a:pt x="3" y="1673"/>
                  </a:lnTo>
                  <a:lnTo>
                    <a:pt x="0" y="1636"/>
                  </a:lnTo>
                  <a:lnTo>
                    <a:pt x="2" y="1594"/>
                  </a:lnTo>
                  <a:lnTo>
                    <a:pt x="5" y="1559"/>
                  </a:lnTo>
                  <a:lnTo>
                    <a:pt x="11" y="1527"/>
                  </a:lnTo>
                  <a:lnTo>
                    <a:pt x="21" y="1500"/>
                  </a:lnTo>
                  <a:lnTo>
                    <a:pt x="32" y="1477"/>
                  </a:lnTo>
                  <a:lnTo>
                    <a:pt x="47" y="1458"/>
                  </a:lnTo>
                  <a:lnTo>
                    <a:pt x="65" y="1442"/>
                  </a:lnTo>
                  <a:lnTo>
                    <a:pt x="85" y="1430"/>
                  </a:lnTo>
                  <a:lnTo>
                    <a:pt x="108" y="1420"/>
                  </a:lnTo>
                  <a:lnTo>
                    <a:pt x="134" y="1413"/>
                  </a:lnTo>
                  <a:lnTo>
                    <a:pt x="163" y="1408"/>
                  </a:lnTo>
                  <a:lnTo>
                    <a:pt x="196" y="1406"/>
                  </a:lnTo>
                  <a:lnTo>
                    <a:pt x="230" y="1405"/>
                  </a:lnTo>
                  <a:lnTo>
                    <a:pt x="269" y="1405"/>
                  </a:lnTo>
                  <a:lnTo>
                    <a:pt x="310" y="1407"/>
                  </a:lnTo>
                  <a:lnTo>
                    <a:pt x="355" y="1409"/>
                  </a:lnTo>
                  <a:lnTo>
                    <a:pt x="403" y="1413"/>
                  </a:lnTo>
                  <a:lnTo>
                    <a:pt x="453" y="1416"/>
                  </a:lnTo>
                  <a:lnTo>
                    <a:pt x="508" y="1420"/>
                  </a:lnTo>
                  <a:lnTo>
                    <a:pt x="565" y="1423"/>
                  </a:lnTo>
                  <a:lnTo>
                    <a:pt x="627" y="1426"/>
                  </a:lnTo>
                  <a:lnTo>
                    <a:pt x="692" y="1428"/>
                  </a:lnTo>
                  <a:lnTo>
                    <a:pt x="760" y="1428"/>
                  </a:lnTo>
                  <a:lnTo>
                    <a:pt x="824" y="1427"/>
                  </a:lnTo>
                  <a:lnTo>
                    <a:pt x="888" y="1424"/>
                  </a:lnTo>
                  <a:lnTo>
                    <a:pt x="950" y="1420"/>
                  </a:lnTo>
                  <a:lnTo>
                    <a:pt x="1009" y="1412"/>
                  </a:lnTo>
                  <a:lnTo>
                    <a:pt x="1067" y="1404"/>
                  </a:lnTo>
                  <a:lnTo>
                    <a:pt x="1122" y="1394"/>
                  </a:lnTo>
                  <a:lnTo>
                    <a:pt x="1175" y="1381"/>
                  </a:lnTo>
                  <a:lnTo>
                    <a:pt x="1225" y="1368"/>
                  </a:lnTo>
                  <a:lnTo>
                    <a:pt x="1271" y="1352"/>
                  </a:lnTo>
                  <a:lnTo>
                    <a:pt x="1314" y="1334"/>
                  </a:lnTo>
                  <a:lnTo>
                    <a:pt x="1353" y="1316"/>
                  </a:lnTo>
                  <a:lnTo>
                    <a:pt x="1387" y="1295"/>
                  </a:lnTo>
                  <a:lnTo>
                    <a:pt x="1418" y="1272"/>
                  </a:lnTo>
                  <a:lnTo>
                    <a:pt x="1443" y="1248"/>
                  </a:lnTo>
                  <a:lnTo>
                    <a:pt x="1463" y="1222"/>
                  </a:lnTo>
                  <a:lnTo>
                    <a:pt x="1478" y="1194"/>
                  </a:lnTo>
                  <a:lnTo>
                    <a:pt x="1487" y="1165"/>
                  </a:lnTo>
                  <a:lnTo>
                    <a:pt x="1490" y="1135"/>
                  </a:lnTo>
                  <a:lnTo>
                    <a:pt x="1490" y="1092"/>
                  </a:lnTo>
                  <a:lnTo>
                    <a:pt x="1488" y="1046"/>
                  </a:lnTo>
                  <a:lnTo>
                    <a:pt x="1487" y="996"/>
                  </a:lnTo>
                  <a:lnTo>
                    <a:pt x="1484" y="944"/>
                  </a:lnTo>
                  <a:lnTo>
                    <a:pt x="1480" y="890"/>
                  </a:lnTo>
                  <a:lnTo>
                    <a:pt x="1478" y="834"/>
                  </a:lnTo>
                  <a:lnTo>
                    <a:pt x="1475" y="778"/>
                  </a:lnTo>
                  <a:lnTo>
                    <a:pt x="1472" y="721"/>
                  </a:lnTo>
                  <a:lnTo>
                    <a:pt x="1470" y="663"/>
                  </a:lnTo>
                  <a:lnTo>
                    <a:pt x="1468" y="607"/>
                  </a:lnTo>
                  <a:lnTo>
                    <a:pt x="1466" y="552"/>
                  </a:lnTo>
                  <a:lnTo>
                    <a:pt x="1466" y="500"/>
                  </a:lnTo>
                  <a:lnTo>
                    <a:pt x="1467" y="450"/>
                  </a:lnTo>
                  <a:lnTo>
                    <a:pt x="1468" y="403"/>
                  </a:lnTo>
                  <a:lnTo>
                    <a:pt x="1471" y="361"/>
                  </a:lnTo>
                  <a:lnTo>
                    <a:pt x="1475" y="322"/>
                  </a:lnTo>
                  <a:lnTo>
                    <a:pt x="1481" y="289"/>
                  </a:lnTo>
                  <a:lnTo>
                    <a:pt x="1490" y="262"/>
                  </a:lnTo>
                  <a:lnTo>
                    <a:pt x="1495" y="247"/>
                  </a:lnTo>
                  <a:lnTo>
                    <a:pt x="1502" y="232"/>
                  </a:lnTo>
                  <a:lnTo>
                    <a:pt x="1511" y="213"/>
                  </a:lnTo>
                  <a:lnTo>
                    <a:pt x="1521" y="192"/>
                  </a:lnTo>
                  <a:lnTo>
                    <a:pt x="1534" y="172"/>
                  </a:lnTo>
                  <a:lnTo>
                    <a:pt x="1547" y="150"/>
                  </a:lnTo>
                  <a:lnTo>
                    <a:pt x="1563" y="128"/>
                  </a:lnTo>
                  <a:lnTo>
                    <a:pt x="1582" y="106"/>
                  </a:lnTo>
                  <a:lnTo>
                    <a:pt x="1603" y="85"/>
                  </a:lnTo>
                  <a:lnTo>
                    <a:pt x="1626" y="65"/>
                  </a:lnTo>
                  <a:lnTo>
                    <a:pt x="1651" y="48"/>
                  </a:lnTo>
                  <a:lnTo>
                    <a:pt x="1679" y="31"/>
                  </a:lnTo>
                  <a:lnTo>
                    <a:pt x="1710" y="19"/>
                  </a:lnTo>
                  <a:lnTo>
                    <a:pt x="1743" y="8"/>
                  </a:lnTo>
                  <a:lnTo>
                    <a:pt x="1780" y="2"/>
                  </a:lnTo>
                  <a:lnTo>
                    <a:pt x="18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34" name="Shape 10334"/>
          <p:cNvGrpSpPr/>
          <p:nvPr/>
        </p:nvGrpSpPr>
        <p:grpSpPr>
          <a:xfrm flipH="1">
            <a:off x="1454093" y="2043591"/>
            <a:ext cx="247449" cy="203349"/>
            <a:chOff x="5853113" y="3230563"/>
            <a:chExt cx="481013" cy="395288"/>
          </a:xfrm>
        </p:grpSpPr>
        <p:sp>
          <p:nvSpPr>
            <p:cNvPr id="10335" name="Shape 10335"/>
            <p:cNvSpPr/>
            <p:nvPr/>
          </p:nvSpPr>
          <p:spPr>
            <a:xfrm>
              <a:off x="5853113" y="3259138"/>
              <a:ext cx="419100" cy="366713"/>
            </a:xfrm>
            <a:custGeom>
              <a:avLst/>
              <a:gdLst/>
              <a:ahLst/>
              <a:cxnLst/>
              <a:rect l="0" t="0" r="0" b="0"/>
              <a:pathLst>
                <a:path w="2905" h="2540" extrusionOk="0">
                  <a:moveTo>
                    <a:pt x="1451" y="0"/>
                  </a:moveTo>
                  <a:lnTo>
                    <a:pt x="1493" y="3"/>
                  </a:lnTo>
                  <a:lnTo>
                    <a:pt x="1538" y="11"/>
                  </a:lnTo>
                  <a:lnTo>
                    <a:pt x="1585" y="23"/>
                  </a:lnTo>
                  <a:lnTo>
                    <a:pt x="2221" y="222"/>
                  </a:lnTo>
                  <a:lnTo>
                    <a:pt x="2236" y="229"/>
                  </a:lnTo>
                  <a:lnTo>
                    <a:pt x="2249" y="239"/>
                  </a:lnTo>
                  <a:lnTo>
                    <a:pt x="2885" y="870"/>
                  </a:lnTo>
                  <a:lnTo>
                    <a:pt x="2896" y="886"/>
                  </a:lnTo>
                  <a:lnTo>
                    <a:pt x="2903" y="902"/>
                  </a:lnTo>
                  <a:lnTo>
                    <a:pt x="2905" y="919"/>
                  </a:lnTo>
                  <a:lnTo>
                    <a:pt x="2903" y="936"/>
                  </a:lnTo>
                  <a:lnTo>
                    <a:pt x="2896" y="954"/>
                  </a:lnTo>
                  <a:lnTo>
                    <a:pt x="2885" y="968"/>
                  </a:lnTo>
                  <a:lnTo>
                    <a:pt x="2445" y="1405"/>
                  </a:lnTo>
                  <a:lnTo>
                    <a:pt x="2552" y="1511"/>
                  </a:lnTo>
                  <a:lnTo>
                    <a:pt x="2572" y="1534"/>
                  </a:lnTo>
                  <a:lnTo>
                    <a:pt x="2588" y="1560"/>
                  </a:lnTo>
                  <a:lnTo>
                    <a:pt x="2599" y="1587"/>
                  </a:lnTo>
                  <a:lnTo>
                    <a:pt x="2606" y="1615"/>
                  </a:lnTo>
                  <a:lnTo>
                    <a:pt x="2609" y="1645"/>
                  </a:lnTo>
                  <a:lnTo>
                    <a:pt x="2608" y="1675"/>
                  </a:lnTo>
                  <a:lnTo>
                    <a:pt x="2603" y="1705"/>
                  </a:lnTo>
                  <a:lnTo>
                    <a:pt x="2594" y="1734"/>
                  </a:lnTo>
                  <a:lnTo>
                    <a:pt x="2580" y="1762"/>
                  </a:lnTo>
                  <a:lnTo>
                    <a:pt x="2562" y="1790"/>
                  </a:lnTo>
                  <a:lnTo>
                    <a:pt x="2540" y="1815"/>
                  </a:lnTo>
                  <a:lnTo>
                    <a:pt x="2513" y="1837"/>
                  </a:lnTo>
                  <a:lnTo>
                    <a:pt x="2484" y="1857"/>
                  </a:lnTo>
                  <a:lnTo>
                    <a:pt x="2453" y="1870"/>
                  </a:lnTo>
                  <a:lnTo>
                    <a:pt x="2421" y="1879"/>
                  </a:lnTo>
                  <a:lnTo>
                    <a:pt x="2389" y="1883"/>
                  </a:lnTo>
                  <a:lnTo>
                    <a:pt x="2385" y="1915"/>
                  </a:lnTo>
                  <a:lnTo>
                    <a:pt x="2376" y="1947"/>
                  </a:lnTo>
                  <a:lnTo>
                    <a:pt x="2362" y="1977"/>
                  </a:lnTo>
                  <a:lnTo>
                    <a:pt x="2343" y="2007"/>
                  </a:lnTo>
                  <a:lnTo>
                    <a:pt x="2319" y="2033"/>
                  </a:lnTo>
                  <a:lnTo>
                    <a:pt x="2293" y="2056"/>
                  </a:lnTo>
                  <a:lnTo>
                    <a:pt x="2263" y="2075"/>
                  </a:lnTo>
                  <a:lnTo>
                    <a:pt x="2233" y="2089"/>
                  </a:lnTo>
                  <a:lnTo>
                    <a:pt x="2201" y="2098"/>
                  </a:lnTo>
                  <a:lnTo>
                    <a:pt x="2169" y="2102"/>
                  </a:lnTo>
                  <a:lnTo>
                    <a:pt x="2164" y="2134"/>
                  </a:lnTo>
                  <a:lnTo>
                    <a:pt x="2155" y="2166"/>
                  </a:lnTo>
                  <a:lnTo>
                    <a:pt x="2142" y="2196"/>
                  </a:lnTo>
                  <a:lnTo>
                    <a:pt x="2123" y="2226"/>
                  </a:lnTo>
                  <a:lnTo>
                    <a:pt x="2100" y="2252"/>
                  </a:lnTo>
                  <a:lnTo>
                    <a:pt x="2073" y="2275"/>
                  </a:lnTo>
                  <a:lnTo>
                    <a:pt x="2044" y="2294"/>
                  </a:lnTo>
                  <a:lnTo>
                    <a:pt x="2012" y="2308"/>
                  </a:lnTo>
                  <a:lnTo>
                    <a:pt x="1981" y="2316"/>
                  </a:lnTo>
                  <a:lnTo>
                    <a:pt x="1948" y="2321"/>
                  </a:lnTo>
                  <a:lnTo>
                    <a:pt x="1944" y="2352"/>
                  </a:lnTo>
                  <a:lnTo>
                    <a:pt x="1935" y="2385"/>
                  </a:lnTo>
                  <a:lnTo>
                    <a:pt x="1922" y="2415"/>
                  </a:lnTo>
                  <a:lnTo>
                    <a:pt x="1903" y="2444"/>
                  </a:lnTo>
                  <a:lnTo>
                    <a:pt x="1880" y="2471"/>
                  </a:lnTo>
                  <a:lnTo>
                    <a:pt x="1854" y="2492"/>
                  </a:lnTo>
                  <a:lnTo>
                    <a:pt x="1828" y="2510"/>
                  </a:lnTo>
                  <a:lnTo>
                    <a:pt x="1799" y="2524"/>
                  </a:lnTo>
                  <a:lnTo>
                    <a:pt x="1770" y="2533"/>
                  </a:lnTo>
                  <a:lnTo>
                    <a:pt x="1739" y="2539"/>
                  </a:lnTo>
                  <a:lnTo>
                    <a:pt x="1710" y="2540"/>
                  </a:lnTo>
                  <a:lnTo>
                    <a:pt x="1680" y="2537"/>
                  </a:lnTo>
                  <a:lnTo>
                    <a:pt x="1650" y="2530"/>
                  </a:lnTo>
                  <a:lnTo>
                    <a:pt x="1623" y="2519"/>
                  </a:lnTo>
                  <a:lnTo>
                    <a:pt x="1597" y="2503"/>
                  </a:lnTo>
                  <a:lnTo>
                    <a:pt x="1574" y="2483"/>
                  </a:lnTo>
                  <a:lnTo>
                    <a:pt x="1320" y="2231"/>
                  </a:lnTo>
                  <a:lnTo>
                    <a:pt x="1191" y="2359"/>
                  </a:lnTo>
                  <a:lnTo>
                    <a:pt x="1172" y="2375"/>
                  </a:lnTo>
                  <a:lnTo>
                    <a:pt x="1150" y="2387"/>
                  </a:lnTo>
                  <a:lnTo>
                    <a:pt x="1127" y="2394"/>
                  </a:lnTo>
                  <a:lnTo>
                    <a:pt x="1102" y="2396"/>
                  </a:lnTo>
                  <a:lnTo>
                    <a:pt x="1077" y="2395"/>
                  </a:lnTo>
                  <a:lnTo>
                    <a:pt x="1052" y="2389"/>
                  </a:lnTo>
                  <a:lnTo>
                    <a:pt x="1027" y="2380"/>
                  </a:lnTo>
                  <a:lnTo>
                    <a:pt x="1005" y="2365"/>
                  </a:lnTo>
                  <a:lnTo>
                    <a:pt x="983" y="2347"/>
                  </a:lnTo>
                  <a:lnTo>
                    <a:pt x="965" y="2326"/>
                  </a:lnTo>
                  <a:lnTo>
                    <a:pt x="951" y="2303"/>
                  </a:lnTo>
                  <a:lnTo>
                    <a:pt x="941" y="2278"/>
                  </a:lnTo>
                  <a:lnTo>
                    <a:pt x="935" y="2254"/>
                  </a:lnTo>
                  <a:lnTo>
                    <a:pt x="934" y="2229"/>
                  </a:lnTo>
                  <a:lnTo>
                    <a:pt x="936" y="2204"/>
                  </a:lnTo>
                  <a:lnTo>
                    <a:pt x="944" y="2181"/>
                  </a:lnTo>
                  <a:lnTo>
                    <a:pt x="955" y="2160"/>
                  </a:lnTo>
                  <a:lnTo>
                    <a:pt x="971" y="2140"/>
                  </a:lnTo>
                  <a:lnTo>
                    <a:pt x="952" y="2157"/>
                  </a:lnTo>
                  <a:lnTo>
                    <a:pt x="930" y="2168"/>
                  </a:lnTo>
                  <a:lnTo>
                    <a:pt x="907" y="2175"/>
                  </a:lnTo>
                  <a:lnTo>
                    <a:pt x="882" y="2178"/>
                  </a:lnTo>
                  <a:lnTo>
                    <a:pt x="857" y="2176"/>
                  </a:lnTo>
                  <a:lnTo>
                    <a:pt x="832" y="2170"/>
                  </a:lnTo>
                  <a:lnTo>
                    <a:pt x="808" y="2161"/>
                  </a:lnTo>
                  <a:lnTo>
                    <a:pt x="784" y="2147"/>
                  </a:lnTo>
                  <a:lnTo>
                    <a:pt x="763" y="2128"/>
                  </a:lnTo>
                  <a:lnTo>
                    <a:pt x="745" y="2107"/>
                  </a:lnTo>
                  <a:lnTo>
                    <a:pt x="730" y="2084"/>
                  </a:lnTo>
                  <a:lnTo>
                    <a:pt x="721" y="2060"/>
                  </a:lnTo>
                  <a:lnTo>
                    <a:pt x="715" y="2035"/>
                  </a:lnTo>
                  <a:lnTo>
                    <a:pt x="714" y="2011"/>
                  </a:lnTo>
                  <a:lnTo>
                    <a:pt x="716" y="1986"/>
                  </a:lnTo>
                  <a:lnTo>
                    <a:pt x="723" y="1963"/>
                  </a:lnTo>
                  <a:lnTo>
                    <a:pt x="735" y="1941"/>
                  </a:lnTo>
                  <a:lnTo>
                    <a:pt x="751" y="1922"/>
                  </a:lnTo>
                  <a:lnTo>
                    <a:pt x="731" y="1938"/>
                  </a:lnTo>
                  <a:lnTo>
                    <a:pt x="710" y="1949"/>
                  </a:lnTo>
                  <a:lnTo>
                    <a:pt x="686" y="1956"/>
                  </a:lnTo>
                  <a:lnTo>
                    <a:pt x="662" y="1959"/>
                  </a:lnTo>
                  <a:lnTo>
                    <a:pt x="636" y="1957"/>
                  </a:lnTo>
                  <a:lnTo>
                    <a:pt x="612" y="1952"/>
                  </a:lnTo>
                  <a:lnTo>
                    <a:pt x="588" y="1942"/>
                  </a:lnTo>
                  <a:lnTo>
                    <a:pt x="564" y="1928"/>
                  </a:lnTo>
                  <a:lnTo>
                    <a:pt x="543" y="1909"/>
                  </a:lnTo>
                  <a:lnTo>
                    <a:pt x="524" y="1888"/>
                  </a:lnTo>
                  <a:lnTo>
                    <a:pt x="511" y="1866"/>
                  </a:lnTo>
                  <a:lnTo>
                    <a:pt x="501" y="1841"/>
                  </a:lnTo>
                  <a:lnTo>
                    <a:pt x="495" y="1816"/>
                  </a:lnTo>
                  <a:lnTo>
                    <a:pt x="494" y="1792"/>
                  </a:lnTo>
                  <a:lnTo>
                    <a:pt x="497" y="1767"/>
                  </a:lnTo>
                  <a:lnTo>
                    <a:pt x="504" y="1744"/>
                  </a:lnTo>
                  <a:lnTo>
                    <a:pt x="515" y="1722"/>
                  </a:lnTo>
                  <a:lnTo>
                    <a:pt x="530" y="1703"/>
                  </a:lnTo>
                  <a:lnTo>
                    <a:pt x="511" y="1719"/>
                  </a:lnTo>
                  <a:lnTo>
                    <a:pt x="490" y="1730"/>
                  </a:lnTo>
                  <a:lnTo>
                    <a:pt x="466" y="1737"/>
                  </a:lnTo>
                  <a:lnTo>
                    <a:pt x="442" y="1740"/>
                  </a:lnTo>
                  <a:lnTo>
                    <a:pt x="417" y="1738"/>
                  </a:lnTo>
                  <a:lnTo>
                    <a:pt x="392" y="1733"/>
                  </a:lnTo>
                  <a:lnTo>
                    <a:pt x="367" y="1723"/>
                  </a:lnTo>
                  <a:lnTo>
                    <a:pt x="344" y="1709"/>
                  </a:lnTo>
                  <a:lnTo>
                    <a:pt x="323" y="1690"/>
                  </a:lnTo>
                  <a:lnTo>
                    <a:pt x="305" y="1670"/>
                  </a:lnTo>
                  <a:lnTo>
                    <a:pt x="291" y="1647"/>
                  </a:lnTo>
                  <a:lnTo>
                    <a:pt x="281" y="1622"/>
                  </a:lnTo>
                  <a:lnTo>
                    <a:pt x="275" y="1597"/>
                  </a:lnTo>
                  <a:lnTo>
                    <a:pt x="273" y="1573"/>
                  </a:lnTo>
                  <a:lnTo>
                    <a:pt x="276" y="1549"/>
                  </a:lnTo>
                  <a:lnTo>
                    <a:pt x="284" y="1525"/>
                  </a:lnTo>
                  <a:lnTo>
                    <a:pt x="295" y="1504"/>
                  </a:lnTo>
                  <a:lnTo>
                    <a:pt x="311" y="1485"/>
                  </a:lnTo>
                  <a:lnTo>
                    <a:pt x="432" y="1363"/>
                  </a:lnTo>
                  <a:lnTo>
                    <a:pt x="20" y="952"/>
                  </a:lnTo>
                  <a:lnTo>
                    <a:pt x="9" y="938"/>
                  </a:lnTo>
                  <a:lnTo>
                    <a:pt x="2" y="921"/>
                  </a:lnTo>
                  <a:lnTo>
                    <a:pt x="0" y="904"/>
                  </a:lnTo>
                  <a:lnTo>
                    <a:pt x="2" y="887"/>
                  </a:lnTo>
                  <a:lnTo>
                    <a:pt x="9" y="870"/>
                  </a:lnTo>
                  <a:lnTo>
                    <a:pt x="20" y="855"/>
                  </a:lnTo>
                  <a:lnTo>
                    <a:pt x="35" y="844"/>
                  </a:lnTo>
                  <a:lnTo>
                    <a:pt x="51" y="837"/>
                  </a:lnTo>
                  <a:lnTo>
                    <a:pt x="69" y="835"/>
                  </a:lnTo>
                  <a:lnTo>
                    <a:pt x="87" y="837"/>
                  </a:lnTo>
                  <a:lnTo>
                    <a:pt x="103" y="844"/>
                  </a:lnTo>
                  <a:lnTo>
                    <a:pt x="118" y="855"/>
                  </a:lnTo>
                  <a:lnTo>
                    <a:pt x="531" y="1267"/>
                  </a:lnTo>
                  <a:lnTo>
                    <a:pt x="554" y="1253"/>
                  </a:lnTo>
                  <a:lnTo>
                    <a:pt x="577" y="1243"/>
                  </a:lnTo>
                  <a:lnTo>
                    <a:pt x="603" y="1239"/>
                  </a:lnTo>
                  <a:lnTo>
                    <a:pt x="629" y="1240"/>
                  </a:lnTo>
                  <a:lnTo>
                    <a:pt x="656" y="1245"/>
                  </a:lnTo>
                  <a:lnTo>
                    <a:pt x="681" y="1255"/>
                  </a:lnTo>
                  <a:lnTo>
                    <a:pt x="706" y="1269"/>
                  </a:lnTo>
                  <a:lnTo>
                    <a:pt x="728" y="1288"/>
                  </a:lnTo>
                  <a:lnTo>
                    <a:pt x="747" y="1309"/>
                  </a:lnTo>
                  <a:lnTo>
                    <a:pt x="761" y="1333"/>
                  </a:lnTo>
                  <a:lnTo>
                    <a:pt x="771" y="1357"/>
                  </a:lnTo>
                  <a:lnTo>
                    <a:pt x="776" y="1381"/>
                  </a:lnTo>
                  <a:lnTo>
                    <a:pt x="778" y="1407"/>
                  </a:lnTo>
                  <a:lnTo>
                    <a:pt x="775" y="1431"/>
                  </a:lnTo>
                  <a:lnTo>
                    <a:pt x="768" y="1454"/>
                  </a:lnTo>
                  <a:lnTo>
                    <a:pt x="757" y="1476"/>
                  </a:lnTo>
                  <a:lnTo>
                    <a:pt x="741" y="1495"/>
                  </a:lnTo>
                  <a:lnTo>
                    <a:pt x="760" y="1479"/>
                  </a:lnTo>
                  <a:lnTo>
                    <a:pt x="781" y="1467"/>
                  </a:lnTo>
                  <a:lnTo>
                    <a:pt x="805" y="1460"/>
                  </a:lnTo>
                  <a:lnTo>
                    <a:pt x="829" y="1457"/>
                  </a:lnTo>
                  <a:lnTo>
                    <a:pt x="855" y="1459"/>
                  </a:lnTo>
                  <a:lnTo>
                    <a:pt x="879" y="1464"/>
                  </a:lnTo>
                  <a:lnTo>
                    <a:pt x="904" y="1475"/>
                  </a:lnTo>
                  <a:lnTo>
                    <a:pt x="927" y="1489"/>
                  </a:lnTo>
                  <a:lnTo>
                    <a:pt x="949" y="1507"/>
                  </a:lnTo>
                  <a:lnTo>
                    <a:pt x="967" y="1528"/>
                  </a:lnTo>
                  <a:lnTo>
                    <a:pt x="981" y="1551"/>
                  </a:lnTo>
                  <a:lnTo>
                    <a:pt x="990" y="1575"/>
                  </a:lnTo>
                  <a:lnTo>
                    <a:pt x="997" y="1600"/>
                  </a:lnTo>
                  <a:lnTo>
                    <a:pt x="998" y="1625"/>
                  </a:lnTo>
                  <a:lnTo>
                    <a:pt x="996" y="1649"/>
                  </a:lnTo>
                  <a:lnTo>
                    <a:pt x="988" y="1672"/>
                  </a:lnTo>
                  <a:lnTo>
                    <a:pt x="977" y="1694"/>
                  </a:lnTo>
                  <a:lnTo>
                    <a:pt x="961" y="1714"/>
                  </a:lnTo>
                  <a:lnTo>
                    <a:pt x="980" y="1698"/>
                  </a:lnTo>
                  <a:lnTo>
                    <a:pt x="1002" y="1686"/>
                  </a:lnTo>
                  <a:lnTo>
                    <a:pt x="1025" y="1679"/>
                  </a:lnTo>
                  <a:lnTo>
                    <a:pt x="1050" y="1676"/>
                  </a:lnTo>
                  <a:lnTo>
                    <a:pt x="1075" y="1678"/>
                  </a:lnTo>
                  <a:lnTo>
                    <a:pt x="1100" y="1683"/>
                  </a:lnTo>
                  <a:lnTo>
                    <a:pt x="1124" y="1693"/>
                  </a:lnTo>
                  <a:lnTo>
                    <a:pt x="1148" y="1708"/>
                  </a:lnTo>
                  <a:lnTo>
                    <a:pt x="1169" y="1725"/>
                  </a:lnTo>
                  <a:lnTo>
                    <a:pt x="1187" y="1746"/>
                  </a:lnTo>
                  <a:lnTo>
                    <a:pt x="1201" y="1769"/>
                  </a:lnTo>
                  <a:lnTo>
                    <a:pt x="1211" y="1794"/>
                  </a:lnTo>
                  <a:lnTo>
                    <a:pt x="1217" y="1818"/>
                  </a:lnTo>
                  <a:lnTo>
                    <a:pt x="1218" y="1843"/>
                  </a:lnTo>
                  <a:lnTo>
                    <a:pt x="1215" y="1868"/>
                  </a:lnTo>
                  <a:lnTo>
                    <a:pt x="1208" y="1891"/>
                  </a:lnTo>
                  <a:lnTo>
                    <a:pt x="1196" y="1912"/>
                  </a:lnTo>
                  <a:lnTo>
                    <a:pt x="1181" y="1932"/>
                  </a:lnTo>
                  <a:lnTo>
                    <a:pt x="1201" y="1916"/>
                  </a:lnTo>
                  <a:lnTo>
                    <a:pt x="1222" y="1905"/>
                  </a:lnTo>
                  <a:lnTo>
                    <a:pt x="1245" y="1898"/>
                  </a:lnTo>
                  <a:lnTo>
                    <a:pt x="1270" y="1895"/>
                  </a:lnTo>
                  <a:lnTo>
                    <a:pt x="1294" y="1896"/>
                  </a:lnTo>
                  <a:lnTo>
                    <a:pt x="1320" y="1902"/>
                  </a:lnTo>
                  <a:lnTo>
                    <a:pt x="1344" y="1912"/>
                  </a:lnTo>
                  <a:lnTo>
                    <a:pt x="1367" y="1926"/>
                  </a:lnTo>
                  <a:lnTo>
                    <a:pt x="1388" y="1944"/>
                  </a:lnTo>
                  <a:lnTo>
                    <a:pt x="1407" y="1965"/>
                  </a:lnTo>
                  <a:lnTo>
                    <a:pt x="1421" y="1988"/>
                  </a:lnTo>
                  <a:lnTo>
                    <a:pt x="1431" y="2013"/>
                  </a:lnTo>
                  <a:lnTo>
                    <a:pt x="1436" y="2037"/>
                  </a:lnTo>
                  <a:lnTo>
                    <a:pt x="1438" y="2062"/>
                  </a:lnTo>
                  <a:lnTo>
                    <a:pt x="1435" y="2087"/>
                  </a:lnTo>
                  <a:lnTo>
                    <a:pt x="1428" y="2110"/>
                  </a:lnTo>
                  <a:lnTo>
                    <a:pt x="1416" y="2131"/>
                  </a:lnTo>
                  <a:lnTo>
                    <a:pt x="1672" y="2386"/>
                  </a:lnTo>
                  <a:lnTo>
                    <a:pt x="1685" y="2395"/>
                  </a:lnTo>
                  <a:lnTo>
                    <a:pt x="1699" y="2401"/>
                  </a:lnTo>
                  <a:lnTo>
                    <a:pt x="1716" y="2402"/>
                  </a:lnTo>
                  <a:lnTo>
                    <a:pt x="1733" y="2400"/>
                  </a:lnTo>
                  <a:lnTo>
                    <a:pt x="1750" y="2395"/>
                  </a:lnTo>
                  <a:lnTo>
                    <a:pt x="1767" y="2386"/>
                  </a:lnTo>
                  <a:lnTo>
                    <a:pt x="1782" y="2374"/>
                  </a:lnTo>
                  <a:lnTo>
                    <a:pt x="1794" y="2358"/>
                  </a:lnTo>
                  <a:lnTo>
                    <a:pt x="1803" y="2342"/>
                  </a:lnTo>
                  <a:lnTo>
                    <a:pt x="1809" y="2325"/>
                  </a:lnTo>
                  <a:lnTo>
                    <a:pt x="1811" y="2308"/>
                  </a:lnTo>
                  <a:lnTo>
                    <a:pt x="1809" y="2291"/>
                  </a:lnTo>
                  <a:lnTo>
                    <a:pt x="1803" y="2276"/>
                  </a:lnTo>
                  <a:lnTo>
                    <a:pt x="1794" y="2264"/>
                  </a:lnTo>
                  <a:lnTo>
                    <a:pt x="1584" y="2055"/>
                  </a:lnTo>
                  <a:lnTo>
                    <a:pt x="1573" y="2041"/>
                  </a:lnTo>
                  <a:lnTo>
                    <a:pt x="1567" y="2025"/>
                  </a:lnTo>
                  <a:lnTo>
                    <a:pt x="1564" y="2007"/>
                  </a:lnTo>
                  <a:lnTo>
                    <a:pt x="1567" y="1989"/>
                  </a:lnTo>
                  <a:lnTo>
                    <a:pt x="1573" y="1973"/>
                  </a:lnTo>
                  <a:lnTo>
                    <a:pt x="1584" y="1958"/>
                  </a:lnTo>
                  <a:lnTo>
                    <a:pt x="1599" y="1947"/>
                  </a:lnTo>
                  <a:lnTo>
                    <a:pt x="1616" y="1941"/>
                  </a:lnTo>
                  <a:lnTo>
                    <a:pt x="1633" y="1939"/>
                  </a:lnTo>
                  <a:lnTo>
                    <a:pt x="1650" y="1941"/>
                  </a:lnTo>
                  <a:lnTo>
                    <a:pt x="1668" y="1947"/>
                  </a:lnTo>
                  <a:lnTo>
                    <a:pt x="1682" y="1958"/>
                  </a:lnTo>
                  <a:lnTo>
                    <a:pt x="1892" y="2167"/>
                  </a:lnTo>
                  <a:lnTo>
                    <a:pt x="1904" y="2176"/>
                  </a:lnTo>
                  <a:lnTo>
                    <a:pt x="1920" y="2182"/>
                  </a:lnTo>
                  <a:lnTo>
                    <a:pt x="1936" y="2183"/>
                  </a:lnTo>
                  <a:lnTo>
                    <a:pt x="1953" y="2182"/>
                  </a:lnTo>
                  <a:lnTo>
                    <a:pt x="1971" y="2176"/>
                  </a:lnTo>
                  <a:lnTo>
                    <a:pt x="1987" y="2167"/>
                  </a:lnTo>
                  <a:lnTo>
                    <a:pt x="2002" y="2155"/>
                  </a:lnTo>
                  <a:lnTo>
                    <a:pt x="2015" y="2139"/>
                  </a:lnTo>
                  <a:lnTo>
                    <a:pt x="2024" y="2123"/>
                  </a:lnTo>
                  <a:lnTo>
                    <a:pt x="2029" y="2106"/>
                  </a:lnTo>
                  <a:lnTo>
                    <a:pt x="2031" y="2089"/>
                  </a:lnTo>
                  <a:lnTo>
                    <a:pt x="2029" y="2073"/>
                  </a:lnTo>
                  <a:lnTo>
                    <a:pt x="2024" y="2058"/>
                  </a:lnTo>
                  <a:lnTo>
                    <a:pt x="2015" y="2045"/>
                  </a:lnTo>
                  <a:lnTo>
                    <a:pt x="1804" y="1837"/>
                  </a:lnTo>
                  <a:lnTo>
                    <a:pt x="1793" y="1822"/>
                  </a:lnTo>
                  <a:lnTo>
                    <a:pt x="1786" y="1806"/>
                  </a:lnTo>
                  <a:lnTo>
                    <a:pt x="1784" y="1788"/>
                  </a:lnTo>
                  <a:lnTo>
                    <a:pt x="1786" y="1770"/>
                  </a:lnTo>
                  <a:lnTo>
                    <a:pt x="1793" y="1754"/>
                  </a:lnTo>
                  <a:lnTo>
                    <a:pt x="1804" y="1740"/>
                  </a:lnTo>
                  <a:lnTo>
                    <a:pt x="1820" y="1729"/>
                  </a:lnTo>
                  <a:lnTo>
                    <a:pt x="1836" y="1722"/>
                  </a:lnTo>
                  <a:lnTo>
                    <a:pt x="1853" y="1720"/>
                  </a:lnTo>
                  <a:lnTo>
                    <a:pt x="1871" y="1722"/>
                  </a:lnTo>
                  <a:lnTo>
                    <a:pt x="1887" y="1729"/>
                  </a:lnTo>
                  <a:lnTo>
                    <a:pt x="1902" y="1740"/>
                  </a:lnTo>
                  <a:lnTo>
                    <a:pt x="2112" y="1948"/>
                  </a:lnTo>
                  <a:lnTo>
                    <a:pt x="2125" y="1957"/>
                  </a:lnTo>
                  <a:lnTo>
                    <a:pt x="2140" y="1963"/>
                  </a:lnTo>
                  <a:lnTo>
                    <a:pt x="2156" y="1965"/>
                  </a:lnTo>
                  <a:lnTo>
                    <a:pt x="2174" y="1963"/>
                  </a:lnTo>
                  <a:lnTo>
                    <a:pt x="2190" y="1957"/>
                  </a:lnTo>
                  <a:lnTo>
                    <a:pt x="2207" y="1949"/>
                  </a:lnTo>
                  <a:lnTo>
                    <a:pt x="2223" y="1936"/>
                  </a:lnTo>
                  <a:lnTo>
                    <a:pt x="2235" y="1920"/>
                  </a:lnTo>
                  <a:lnTo>
                    <a:pt x="2244" y="1904"/>
                  </a:lnTo>
                  <a:lnTo>
                    <a:pt x="2249" y="1887"/>
                  </a:lnTo>
                  <a:lnTo>
                    <a:pt x="2251" y="1871"/>
                  </a:lnTo>
                  <a:lnTo>
                    <a:pt x="2249" y="1855"/>
                  </a:lnTo>
                  <a:lnTo>
                    <a:pt x="2244" y="1839"/>
                  </a:lnTo>
                  <a:lnTo>
                    <a:pt x="2234" y="1826"/>
                  </a:lnTo>
                  <a:lnTo>
                    <a:pt x="2025" y="1618"/>
                  </a:lnTo>
                  <a:lnTo>
                    <a:pt x="2013" y="1603"/>
                  </a:lnTo>
                  <a:lnTo>
                    <a:pt x="2006" y="1587"/>
                  </a:lnTo>
                  <a:lnTo>
                    <a:pt x="2004" y="1570"/>
                  </a:lnTo>
                  <a:lnTo>
                    <a:pt x="2006" y="1553"/>
                  </a:lnTo>
                  <a:lnTo>
                    <a:pt x="2013" y="1535"/>
                  </a:lnTo>
                  <a:lnTo>
                    <a:pt x="2025" y="1521"/>
                  </a:lnTo>
                  <a:lnTo>
                    <a:pt x="2039" y="1510"/>
                  </a:lnTo>
                  <a:lnTo>
                    <a:pt x="2055" y="1503"/>
                  </a:lnTo>
                  <a:lnTo>
                    <a:pt x="2074" y="1501"/>
                  </a:lnTo>
                  <a:lnTo>
                    <a:pt x="2091" y="1503"/>
                  </a:lnTo>
                  <a:lnTo>
                    <a:pt x="2107" y="1510"/>
                  </a:lnTo>
                  <a:lnTo>
                    <a:pt x="2122" y="1521"/>
                  </a:lnTo>
                  <a:lnTo>
                    <a:pt x="2332" y="1729"/>
                  </a:lnTo>
                  <a:lnTo>
                    <a:pt x="2345" y="1739"/>
                  </a:lnTo>
                  <a:lnTo>
                    <a:pt x="2359" y="1744"/>
                  </a:lnTo>
                  <a:lnTo>
                    <a:pt x="2377" y="1746"/>
                  </a:lnTo>
                  <a:lnTo>
                    <a:pt x="2393" y="1744"/>
                  </a:lnTo>
                  <a:lnTo>
                    <a:pt x="2410" y="1739"/>
                  </a:lnTo>
                  <a:lnTo>
                    <a:pt x="2427" y="1730"/>
                  </a:lnTo>
                  <a:lnTo>
                    <a:pt x="2442" y="1718"/>
                  </a:lnTo>
                  <a:lnTo>
                    <a:pt x="2455" y="1703"/>
                  </a:lnTo>
                  <a:lnTo>
                    <a:pt x="2463" y="1685"/>
                  </a:lnTo>
                  <a:lnTo>
                    <a:pt x="2469" y="1669"/>
                  </a:lnTo>
                  <a:lnTo>
                    <a:pt x="2471" y="1652"/>
                  </a:lnTo>
                  <a:lnTo>
                    <a:pt x="2469" y="1636"/>
                  </a:lnTo>
                  <a:lnTo>
                    <a:pt x="2463" y="1620"/>
                  </a:lnTo>
                  <a:lnTo>
                    <a:pt x="2454" y="1608"/>
                  </a:lnTo>
                  <a:lnTo>
                    <a:pt x="2452" y="1606"/>
                  </a:lnTo>
                  <a:lnTo>
                    <a:pt x="2447" y="1600"/>
                  </a:lnTo>
                  <a:lnTo>
                    <a:pt x="2438" y="1591"/>
                  </a:lnTo>
                  <a:lnTo>
                    <a:pt x="2426" y="1579"/>
                  </a:lnTo>
                  <a:lnTo>
                    <a:pt x="2410" y="1564"/>
                  </a:lnTo>
                  <a:lnTo>
                    <a:pt x="2392" y="1545"/>
                  </a:lnTo>
                  <a:lnTo>
                    <a:pt x="2372" y="1525"/>
                  </a:lnTo>
                  <a:lnTo>
                    <a:pt x="2348" y="1502"/>
                  </a:lnTo>
                  <a:lnTo>
                    <a:pt x="2323" y="1477"/>
                  </a:lnTo>
                  <a:lnTo>
                    <a:pt x="2295" y="1449"/>
                  </a:lnTo>
                  <a:lnTo>
                    <a:pt x="2265" y="1420"/>
                  </a:lnTo>
                  <a:lnTo>
                    <a:pt x="2235" y="1389"/>
                  </a:lnTo>
                  <a:lnTo>
                    <a:pt x="2202" y="1357"/>
                  </a:lnTo>
                  <a:lnTo>
                    <a:pt x="2169" y="1323"/>
                  </a:lnTo>
                  <a:lnTo>
                    <a:pt x="2134" y="1289"/>
                  </a:lnTo>
                  <a:lnTo>
                    <a:pt x="2099" y="1254"/>
                  </a:lnTo>
                  <a:lnTo>
                    <a:pt x="2062" y="1218"/>
                  </a:lnTo>
                  <a:lnTo>
                    <a:pt x="2027" y="1182"/>
                  </a:lnTo>
                  <a:lnTo>
                    <a:pt x="1990" y="1146"/>
                  </a:lnTo>
                  <a:lnTo>
                    <a:pt x="1954" y="1110"/>
                  </a:lnTo>
                  <a:lnTo>
                    <a:pt x="1918" y="1074"/>
                  </a:lnTo>
                  <a:lnTo>
                    <a:pt x="1882" y="1039"/>
                  </a:lnTo>
                  <a:lnTo>
                    <a:pt x="1847" y="1003"/>
                  </a:lnTo>
                  <a:lnTo>
                    <a:pt x="1813" y="970"/>
                  </a:lnTo>
                  <a:lnTo>
                    <a:pt x="1780" y="937"/>
                  </a:lnTo>
                  <a:lnTo>
                    <a:pt x="1748" y="906"/>
                  </a:lnTo>
                  <a:lnTo>
                    <a:pt x="1718" y="875"/>
                  </a:lnTo>
                  <a:lnTo>
                    <a:pt x="1689" y="847"/>
                  </a:lnTo>
                  <a:lnTo>
                    <a:pt x="1663" y="821"/>
                  </a:lnTo>
                  <a:lnTo>
                    <a:pt x="1638" y="797"/>
                  </a:lnTo>
                  <a:lnTo>
                    <a:pt x="1616" y="775"/>
                  </a:lnTo>
                  <a:lnTo>
                    <a:pt x="1596" y="756"/>
                  </a:lnTo>
                  <a:lnTo>
                    <a:pt x="1579" y="740"/>
                  </a:lnTo>
                  <a:lnTo>
                    <a:pt x="1565" y="725"/>
                  </a:lnTo>
                  <a:lnTo>
                    <a:pt x="1560" y="721"/>
                  </a:lnTo>
                  <a:lnTo>
                    <a:pt x="1553" y="715"/>
                  </a:lnTo>
                  <a:lnTo>
                    <a:pt x="1546" y="711"/>
                  </a:lnTo>
                  <a:lnTo>
                    <a:pt x="1537" y="706"/>
                  </a:lnTo>
                  <a:lnTo>
                    <a:pt x="1527" y="704"/>
                  </a:lnTo>
                  <a:lnTo>
                    <a:pt x="1515" y="703"/>
                  </a:lnTo>
                  <a:lnTo>
                    <a:pt x="1501" y="705"/>
                  </a:lnTo>
                  <a:lnTo>
                    <a:pt x="1485" y="711"/>
                  </a:lnTo>
                  <a:lnTo>
                    <a:pt x="1468" y="720"/>
                  </a:lnTo>
                  <a:lnTo>
                    <a:pt x="1449" y="735"/>
                  </a:lnTo>
                  <a:lnTo>
                    <a:pt x="1428" y="754"/>
                  </a:lnTo>
                  <a:lnTo>
                    <a:pt x="1405" y="779"/>
                  </a:lnTo>
                  <a:lnTo>
                    <a:pt x="1383" y="808"/>
                  </a:lnTo>
                  <a:lnTo>
                    <a:pt x="1366" y="837"/>
                  </a:lnTo>
                  <a:lnTo>
                    <a:pt x="1270" y="1012"/>
                  </a:lnTo>
                  <a:lnTo>
                    <a:pt x="1259" y="1031"/>
                  </a:lnTo>
                  <a:lnTo>
                    <a:pt x="1244" y="1050"/>
                  </a:lnTo>
                  <a:lnTo>
                    <a:pt x="1226" y="1069"/>
                  </a:lnTo>
                  <a:lnTo>
                    <a:pt x="1194" y="1096"/>
                  </a:lnTo>
                  <a:lnTo>
                    <a:pt x="1161" y="1119"/>
                  </a:lnTo>
                  <a:lnTo>
                    <a:pt x="1125" y="1136"/>
                  </a:lnTo>
                  <a:lnTo>
                    <a:pt x="1089" y="1147"/>
                  </a:lnTo>
                  <a:lnTo>
                    <a:pt x="1052" y="1153"/>
                  </a:lnTo>
                  <a:lnTo>
                    <a:pt x="1014" y="1153"/>
                  </a:lnTo>
                  <a:lnTo>
                    <a:pt x="976" y="1147"/>
                  </a:lnTo>
                  <a:lnTo>
                    <a:pt x="944" y="1137"/>
                  </a:lnTo>
                  <a:lnTo>
                    <a:pt x="913" y="1123"/>
                  </a:lnTo>
                  <a:lnTo>
                    <a:pt x="883" y="1106"/>
                  </a:lnTo>
                  <a:lnTo>
                    <a:pt x="858" y="1085"/>
                  </a:lnTo>
                  <a:lnTo>
                    <a:pt x="833" y="1061"/>
                  </a:lnTo>
                  <a:lnTo>
                    <a:pt x="813" y="1034"/>
                  </a:lnTo>
                  <a:lnTo>
                    <a:pt x="796" y="1004"/>
                  </a:lnTo>
                  <a:lnTo>
                    <a:pt x="784" y="980"/>
                  </a:lnTo>
                  <a:lnTo>
                    <a:pt x="777" y="955"/>
                  </a:lnTo>
                  <a:lnTo>
                    <a:pt x="772" y="930"/>
                  </a:lnTo>
                  <a:lnTo>
                    <a:pt x="772" y="908"/>
                  </a:lnTo>
                  <a:lnTo>
                    <a:pt x="774" y="886"/>
                  </a:lnTo>
                  <a:lnTo>
                    <a:pt x="781" y="866"/>
                  </a:lnTo>
                  <a:lnTo>
                    <a:pt x="1064" y="203"/>
                  </a:lnTo>
                  <a:lnTo>
                    <a:pt x="1074" y="185"/>
                  </a:lnTo>
                  <a:lnTo>
                    <a:pt x="1086" y="166"/>
                  </a:lnTo>
                  <a:lnTo>
                    <a:pt x="1102" y="147"/>
                  </a:lnTo>
                  <a:lnTo>
                    <a:pt x="1120" y="126"/>
                  </a:lnTo>
                  <a:lnTo>
                    <a:pt x="1130" y="117"/>
                  </a:lnTo>
                  <a:lnTo>
                    <a:pt x="1142" y="106"/>
                  </a:lnTo>
                  <a:lnTo>
                    <a:pt x="1158" y="94"/>
                  </a:lnTo>
                  <a:lnTo>
                    <a:pt x="1176" y="81"/>
                  </a:lnTo>
                  <a:lnTo>
                    <a:pt x="1196" y="67"/>
                  </a:lnTo>
                  <a:lnTo>
                    <a:pt x="1220" y="53"/>
                  </a:lnTo>
                  <a:lnTo>
                    <a:pt x="1245" y="40"/>
                  </a:lnTo>
                  <a:lnTo>
                    <a:pt x="1274" y="28"/>
                  </a:lnTo>
                  <a:lnTo>
                    <a:pt x="1305" y="18"/>
                  </a:lnTo>
                  <a:lnTo>
                    <a:pt x="1338" y="10"/>
                  </a:lnTo>
                  <a:lnTo>
                    <a:pt x="1373" y="3"/>
                  </a:lnTo>
                  <a:lnTo>
                    <a:pt x="1412" y="0"/>
                  </a:lnTo>
                  <a:lnTo>
                    <a:pt x="14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36" name="Shape 10336"/>
            <p:cNvSpPr/>
            <p:nvPr/>
          </p:nvSpPr>
          <p:spPr>
            <a:xfrm>
              <a:off x="6184901" y="3230563"/>
              <a:ext cx="149225" cy="147638"/>
            </a:xfrm>
            <a:custGeom>
              <a:avLst/>
              <a:gdLst/>
              <a:ahLst/>
              <a:cxnLst/>
              <a:rect l="0" t="0" r="0" b="0"/>
              <a:pathLst>
                <a:path w="1031" h="1025" extrusionOk="0">
                  <a:moveTo>
                    <a:pt x="698" y="654"/>
                  </a:moveTo>
                  <a:lnTo>
                    <a:pt x="671" y="657"/>
                  </a:lnTo>
                  <a:lnTo>
                    <a:pt x="648" y="665"/>
                  </a:lnTo>
                  <a:lnTo>
                    <a:pt x="626" y="679"/>
                  </a:lnTo>
                  <a:lnTo>
                    <a:pt x="609" y="696"/>
                  </a:lnTo>
                  <a:lnTo>
                    <a:pt x="595" y="718"/>
                  </a:lnTo>
                  <a:lnTo>
                    <a:pt x="587" y="741"/>
                  </a:lnTo>
                  <a:lnTo>
                    <a:pt x="584" y="766"/>
                  </a:lnTo>
                  <a:lnTo>
                    <a:pt x="587" y="793"/>
                  </a:lnTo>
                  <a:lnTo>
                    <a:pt x="595" y="817"/>
                  </a:lnTo>
                  <a:lnTo>
                    <a:pt x="609" y="837"/>
                  </a:lnTo>
                  <a:lnTo>
                    <a:pt x="626" y="854"/>
                  </a:lnTo>
                  <a:lnTo>
                    <a:pt x="648" y="868"/>
                  </a:lnTo>
                  <a:lnTo>
                    <a:pt x="671" y="877"/>
                  </a:lnTo>
                  <a:lnTo>
                    <a:pt x="698" y="880"/>
                  </a:lnTo>
                  <a:lnTo>
                    <a:pt x="723" y="877"/>
                  </a:lnTo>
                  <a:lnTo>
                    <a:pt x="748" y="868"/>
                  </a:lnTo>
                  <a:lnTo>
                    <a:pt x="768" y="854"/>
                  </a:lnTo>
                  <a:lnTo>
                    <a:pt x="785" y="837"/>
                  </a:lnTo>
                  <a:lnTo>
                    <a:pt x="800" y="816"/>
                  </a:lnTo>
                  <a:lnTo>
                    <a:pt x="808" y="793"/>
                  </a:lnTo>
                  <a:lnTo>
                    <a:pt x="811" y="766"/>
                  </a:lnTo>
                  <a:lnTo>
                    <a:pt x="808" y="741"/>
                  </a:lnTo>
                  <a:lnTo>
                    <a:pt x="800" y="718"/>
                  </a:lnTo>
                  <a:lnTo>
                    <a:pt x="785" y="696"/>
                  </a:lnTo>
                  <a:lnTo>
                    <a:pt x="768" y="679"/>
                  </a:lnTo>
                  <a:lnTo>
                    <a:pt x="748" y="665"/>
                  </a:lnTo>
                  <a:lnTo>
                    <a:pt x="723" y="657"/>
                  </a:lnTo>
                  <a:lnTo>
                    <a:pt x="698" y="654"/>
                  </a:lnTo>
                  <a:close/>
                  <a:moveTo>
                    <a:pt x="345" y="0"/>
                  </a:moveTo>
                  <a:lnTo>
                    <a:pt x="368" y="4"/>
                  </a:lnTo>
                  <a:lnTo>
                    <a:pt x="391" y="12"/>
                  </a:lnTo>
                  <a:lnTo>
                    <a:pt x="412" y="24"/>
                  </a:lnTo>
                  <a:lnTo>
                    <a:pt x="432" y="39"/>
                  </a:lnTo>
                  <a:lnTo>
                    <a:pt x="992" y="596"/>
                  </a:lnTo>
                  <a:lnTo>
                    <a:pt x="1007" y="615"/>
                  </a:lnTo>
                  <a:lnTo>
                    <a:pt x="1019" y="637"/>
                  </a:lnTo>
                  <a:lnTo>
                    <a:pt x="1027" y="659"/>
                  </a:lnTo>
                  <a:lnTo>
                    <a:pt x="1031" y="682"/>
                  </a:lnTo>
                  <a:lnTo>
                    <a:pt x="1031" y="705"/>
                  </a:lnTo>
                  <a:lnTo>
                    <a:pt x="1027" y="729"/>
                  </a:lnTo>
                  <a:lnTo>
                    <a:pt x="1019" y="751"/>
                  </a:lnTo>
                  <a:lnTo>
                    <a:pt x="1007" y="771"/>
                  </a:lnTo>
                  <a:lnTo>
                    <a:pt x="992" y="791"/>
                  </a:lnTo>
                  <a:lnTo>
                    <a:pt x="796" y="985"/>
                  </a:lnTo>
                  <a:lnTo>
                    <a:pt x="776" y="1001"/>
                  </a:lnTo>
                  <a:lnTo>
                    <a:pt x="755" y="1013"/>
                  </a:lnTo>
                  <a:lnTo>
                    <a:pt x="732" y="1021"/>
                  </a:lnTo>
                  <a:lnTo>
                    <a:pt x="709" y="1025"/>
                  </a:lnTo>
                  <a:lnTo>
                    <a:pt x="686" y="1025"/>
                  </a:lnTo>
                  <a:lnTo>
                    <a:pt x="663" y="1021"/>
                  </a:lnTo>
                  <a:lnTo>
                    <a:pt x="640" y="1013"/>
                  </a:lnTo>
                  <a:lnTo>
                    <a:pt x="619" y="1001"/>
                  </a:lnTo>
                  <a:lnTo>
                    <a:pt x="600" y="985"/>
                  </a:lnTo>
                  <a:lnTo>
                    <a:pt x="40" y="429"/>
                  </a:lnTo>
                  <a:lnTo>
                    <a:pt x="24" y="409"/>
                  </a:lnTo>
                  <a:lnTo>
                    <a:pt x="11" y="389"/>
                  </a:lnTo>
                  <a:lnTo>
                    <a:pt x="4" y="367"/>
                  </a:lnTo>
                  <a:lnTo>
                    <a:pt x="0" y="344"/>
                  </a:lnTo>
                  <a:lnTo>
                    <a:pt x="0" y="320"/>
                  </a:lnTo>
                  <a:lnTo>
                    <a:pt x="4" y="297"/>
                  </a:lnTo>
                  <a:lnTo>
                    <a:pt x="11" y="275"/>
                  </a:lnTo>
                  <a:lnTo>
                    <a:pt x="24" y="253"/>
                  </a:lnTo>
                  <a:lnTo>
                    <a:pt x="40" y="234"/>
                  </a:lnTo>
                  <a:lnTo>
                    <a:pt x="236" y="39"/>
                  </a:lnTo>
                  <a:lnTo>
                    <a:pt x="255" y="24"/>
                  </a:lnTo>
                  <a:lnTo>
                    <a:pt x="275" y="12"/>
                  </a:lnTo>
                  <a:lnTo>
                    <a:pt x="298" y="4"/>
                  </a:lnTo>
                  <a:lnTo>
                    <a:pt x="321" y="0"/>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37" name="Shape 10337"/>
          <p:cNvGrpSpPr/>
          <p:nvPr/>
        </p:nvGrpSpPr>
        <p:grpSpPr>
          <a:xfrm flipH="1">
            <a:off x="348446" y="2022359"/>
            <a:ext cx="233565" cy="245815"/>
            <a:chOff x="5054600" y="3946526"/>
            <a:chExt cx="454025" cy="477837"/>
          </a:xfrm>
        </p:grpSpPr>
        <p:sp>
          <p:nvSpPr>
            <p:cNvPr id="10338" name="Shape 10338"/>
            <p:cNvSpPr/>
            <p:nvPr/>
          </p:nvSpPr>
          <p:spPr>
            <a:xfrm>
              <a:off x="5054600" y="3946526"/>
              <a:ext cx="376238" cy="444500"/>
            </a:xfrm>
            <a:custGeom>
              <a:avLst/>
              <a:gdLst/>
              <a:ahLst/>
              <a:cxnLst/>
              <a:rect l="0" t="0" r="0" b="0"/>
              <a:pathLst>
                <a:path w="2604" h="3074" extrusionOk="0">
                  <a:moveTo>
                    <a:pt x="179" y="0"/>
                  </a:moveTo>
                  <a:lnTo>
                    <a:pt x="2424" y="0"/>
                  </a:lnTo>
                  <a:lnTo>
                    <a:pt x="2457" y="3"/>
                  </a:lnTo>
                  <a:lnTo>
                    <a:pt x="2487" y="12"/>
                  </a:lnTo>
                  <a:lnTo>
                    <a:pt x="2515" y="25"/>
                  </a:lnTo>
                  <a:lnTo>
                    <a:pt x="2540" y="43"/>
                  </a:lnTo>
                  <a:lnTo>
                    <a:pt x="2561" y="65"/>
                  </a:lnTo>
                  <a:lnTo>
                    <a:pt x="2579" y="90"/>
                  </a:lnTo>
                  <a:lnTo>
                    <a:pt x="2592" y="118"/>
                  </a:lnTo>
                  <a:lnTo>
                    <a:pt x="2601" y="149"/>
                  </a:lnTo>
                  <a:lnTo>
                    <a:pt x="2604" y="181"/>
                  </a:lnTo>
                  <a:lnTo>
                    <a:pt x="2604" y="2037"/>
                  </a:lnTo>
                  <a:lnTo>
                    <a:pt x="2245" y="2335"/>
                  </a:lnTo>
                  <a:lnTo>
                    <a:pt x="2245" y="362"/>
                  </a:lnTo>
                  <a:lnTo>
                    <a:pt x="359" y="362"/>
                  </a:lnTo>
                  <a:lnTo>
                    <a:pt x="359" y="2712"/>
                  </a:lnTo>
                  <a:lnTo>
                    <a:pt x="1492" y="2712"/>
                  </a:lnTo>
                  <a:lnTo>
                    <a:pt x="1746" y="3074"/>
                  </a:lnTo>
                  <a:lnTo>
                    <a:pt x="179" y="3074"/>
                  </a:lnTo>
                  <a:lnTo>
                    <a:pt x="147" y="3070"/>
                  </a:lnTo>
                  <a:lnTo>
                    <a:pt x="117" y="3062"/>
                  </a:lnTo>
                  <a:lnTo>
                    <a:pt x="89" y="3049"/>
                  </a:lnTo>
                  <a:lnTo>
                    <a:pt x="63" y="3031"/>
                  </a:lnTo>
                  <a:lnTo>
                    <a:pt x="41" y="3009"/>
                  </a:lnTo>
                  <a:lnTo>
                    <a:pt x="24" y="2984"/>
                  </a:lnTo>
                  <a:lnTo>
                    <a:pt x="10" y="2956"/>
                  </a:lnTo>
                  <a:lnTo>
                    <a:pt x="2" y="2925"/>
                  </a:lnTo>
                  <a:lnTo>
                    <a:pt x="0" y="2893"/>
                  </a:lnTo>
                  <a:lnTo>
                    <a:pt x="0" y="181"/>
                  </a:lnTo>
                  <a:lnTo>
                    <a:pt x="2" y="149"/>
                  </a:lnTo>
                  <a:lnTo>
                    <a:pt x="10" y="118"/>
                  </a:lnTo>
                  <a:lnTo>
                    <a:pt x="24" y="90"/>
                  </a:lnTo>
                  <a:lnTo>
                    <a:pt x="41" y="65"/>
                  </a:lnTo>
                  <a:lnTo>
                    <a:pt x="63" y="43"/>
                  </a:lnTo>
                  <a:lnTo>
                    <a:pt x="89" y="25"/>
                  </a:lnTo>
                  <a:lnTo>
                    <a:pt x="117" y="12"/>
                  </a:lnTo>
                  <a:lnTo>
                    <a:pt x="147" y="3"/>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39" name="Shape 10339"/>
            <p:cNvSpPr/>
            <p:nvPr/>
          </p:nvSpPr>
          <p:spPr>
            <a:xfrm>
              <a:off x="5270500" y="4224338"/>
              <a:ext cx="238125" cy="200025"/>
            </a:xfrm>
            <a:custGeom>
              <a:avLst/>
              <a:gdLst/>
              <a:ahLst/>
              <a:cxnLst/>
              <a:rect l="0" t="0" r="0" b="0"/>
              <a:pathLst>
                <a:path w="1656" h="1391" extrusionOk="0">
                  <a:moveTo>
                    <a:pt x="1569" y="0"/>
                  </a:moveTo>
                  <a:lnTo>
                    <a:pt x="1590" y="3"/>
                  </a:lnTo>
                  <a:lnTo>
                    <a:pt x="1610" y="12"/>
                  </a:lnTo>
                  <a:lnTo>
                    <a:pt x="1628" y="25"/>
                  </a:lnTo>
                  <a:lnTo>
                    <a:pt x="1642" y="42"/>
                  </a:lnTo>
                  <a:lnTo>
                    <a:pt x="1651" y="62"/>
                  </a:lnTo>
                  <a:lnTo>
                    <a:pt x="1656" y="82"/>
                  </a:lnTo>
                  <a:lnTo>
                    <a:pt x="1655" y="104"/>
                  </a:lnTo>
                  <a:lnTo>
                    <a:pt x="1650" y="125"/>
                  </a:lnTo>
                  <a:lnTo>
                    <a:pt x="1639" y="144"/>
                  </a:lnTo>
                  <a:lnTo>
                    <a:pt x="757" y="1353"/>
                  </a:lnTo>
                  <a:lnTo>
                    <a:pt x="743" y="1369"/>
                  </a:lnTo>
                  <a:lnTo>
                    <a:pt x="725" y="1380"/>
                  </a:lnTo>
                  <a:lnTo>
                    <a:pt x="706" y="1388"/>
                  </a:lnTo>
                  <a:lnTo>
                    <a:pt x="685" y="1391"/>
                  </a:lnTo>
                  <a:lnTo>
                    <a:pt x="684" y="1391"/>
                  </a:lnTo>
                  <a:lnTo>
                    <a:pt x="663" y="1388"/>
                  </a:lnTo>
                  <a:lnTo>
                    <a:pt x="644" y="1379"/>
                  </a:lnTo>
                  <a:lnTo>
                    <a:pt x="626" y="1368"/>
                  </a:lnTo>
                  <a:lnTo>
                    <a:pt x="612" y="1351"/>
                  </a:lnTo>
                  <a:lnTo>
                    <a:pt x="17" y="505"/>
                  </a:lnTo>
                  <a:lnTo>
                    <a:pt x="7" y="486"/>
                  </a:lnTo>
                  <a:lnTo>
                    <a:pt x="1" y="466"/>
                  </a:lnTo>
                  <a:lnTo>
                    <a:pt x="0" y="446"/>
                  </a:lnTo>
                  <a:lnTo>
                    <a:pt x="4" y="427"/>
                  </a:lnTo>
                  <a:lnTo>
                    <a:pt x="12" y="408"/>
                  </a:lnTo>
                  <a:lnTo>
                    <a:pt x="24" y="391"/>
                  </a:lnTo>
                  <a:lnTo>
                    <a:pt x="40" y="377"/>
                  </a:lnTo>
                  <a:lnTo>
                    <a:pt x="58" y="367"/>
                  </a:lnTo>
                  <a:lnTo>
                    <a:pt x="78" y="363"/>
                  </a:lnTo>
                  <a:lnTo>
                    <a:pt x="97" y="362"/>
                  </a:lnTo>
                  <a:lnTo>
                    <a:pt x="118" y="366"/>
                  </a:lnTo>
                  <a:lnTo>
                    <a:pt x="136" y="375"/>
                  </a:lnTo>
                  <a:lnTo>
                    <a:pt x="685" y="706"/>
                  </a:lnTo>
                  <a:lnTo>
                    <a:pt x="1510" y="21"/>
                  </a:lnTo>
                  <a:lnTo>
                    <a:pt x="1528" y="10"/>
                  </a:lnTo>
                  <a:lnTo>
                    <a:pt x="1548" y="2"/>
                  </a:lnTo>
                  <a:lnTo>
                    <a:pt x="15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0" name="Shape 10340"/>
            <p:cNvSpPr/>
            <p:nvPr/>
          </p:nvSpPr>
          <p:spPr>
            <a:xfrm>
              <a:off x="5138738" y="4038601"/>
              <a:ext cx="207963" cy="52388"/>
            </a:xfrm>
            <a:custGeom>
              <a:avLst/>
              <a:gdLst/>
              <a:ahLst/>
              <a:cxnLst/>
              <a:rect l="0" t="0" r="0" b="0"/>
              <a:pathLst>
                <a:path w="1436" h="362" extrusionOk="0">
                  <a:moveTo>
                    <a:pt x="179" y="0"/>
                  </a:moveTo>
                  <a:lnTo>
                    <a:pt x="1257" y="0"/>
                  </a:lnTo>
                  <a:lnTo>
                    <a:pt x="1289" y="3"/>
                  </a:lnTo>
                  <a:lnTo>
                    <a:pt x="1319" y="11"/>
                  </a:lnTo>
                  <a:lnTo>
                    <a:pt x="1347" y="25"/>
                  </a:lnTo>
                  <a:lnTo>
                    <a:pt x="1372" y="42"/>
                  </a:lnTo>
                  <a:lnTo>
                    <a:pt x="1394" y="64"/>
                  </a:lnTo>
                  <a:lnTo>
                    <a:pt x="1411" y="89"/>
                  </a:lnTo>
                  <a:lnTo>
                    <a:pt x="1425" y="117"/>
                  </a:lnTo>
                  <a:lnTo>
                    <a:pt x="1433" y="148"/>
                  </a:lnTo>
                  <a:lnTo>
                    <a:pt x="1436" y="181"/>
                  </a:lnTo>
                  <a:lnTo>
                    <a:pt x="1433" y="213"/>
                  </a:lnTo>
                  <a:lnTo>
                    <a:pt x="1425" y="244"/>
                  </a:lnTo>
                  <a:lnTo>
                    <a:pt x="1411" y="272"/>
                  </a:lnTo>
                  <a:lnTo>
                    <a:pt x="1394" y="297"/>
                  </a:lnTo>
                  <a:lnTo>
                    <a:pt x="1372" y="319"/>
                  </a:lnTo>
                  <a:lnTo>
                    <a:pt x="1347" y="337"/>
                  </a:lnTo>
                  <a:lnTo>
                    <a:pt x="1319" y="350"/>
                  </a:lnTo>
                  <a:lnTo>
                    <a:pt x="1288" y="358"/>
                  </a:lnTo>
                  <a:lnTo>
                    <a:pt x="1256" y="362"/>
                  </a:lnTo>
                  <a:lnTo>
                    <a:pt x="179" y="362"/>
                  </a:lnTo>
                  <a:lnTo>
                    <a:pt x="146" y="358"/>
                  </a:lnTo>
                  <a:lnTo>
                    <a:pt x="117" y="350"/>
                  </a:lnTo>
                  <a:lnTo>
                    <a:pt x="89" y="337"/>
                  </a:lnTo>
                  <a:lnTo>
                    <a:pt x="63" y="319"/>
                  </a:lnTo>
                  <a:lnTo>
                    <a:pt x="41" y="297"/>
                  </a:lnTo>
                  <a:lnTo>
                    <a:pt x="24" y="272"/>
                  </a:lnTo>
                  <a:lnTo>
                    <a:pt x="10" y="244"/>
                  </a:lnTo>
                  <a:lnTo>
                    <a:pt x="2" y="213"/>
                  </a:lnTo>
                  <a:lnTo>
                    <a:pt x="0" y="181"/>
                  </a:lnTo>
                  <a:lnTo>
                    <a:pt x="2" y="148"/>
                  </a:lnTo>
                  <a:lnTo>
                    <a:pt x="10" y="117"/>
                  </a:lnTo>
                  <a:lnTo>
                    <a:pt x="24" y="89"/>
                  </a:lnTo>
                  <a:lnTo>
                    <a:pt x="41" y="64"/>
                  </a:lnTo>
                  <a:lnTo>
                    <a:pt x="63" y="42"/>
                  </a:lnTo>
                  <a:lnTo>
                    <a:pt x="89" y="25"/>
                  </a:lnTo>
                  <a:lnTo>
                    <a:pt x="117" y="11"/>
                  </a:lnTo>
                  <a:lnTo>
                    <a:pt x="146" y="3"/>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1" name="Shape 10341"/>
            <p:cNvSpPr/>
            <p:nvPr/>
          </p:nvSpPr>
          <p:spPr>
            <a:xfrm>
              <a:off x="5138738" y="4116388"/>
              <a:ext cx="207963" cy="52388"/>
            </a:xfrm>
            <a:custGeom>
              <a:avLst/>
              <a:gdLst/>
              <a:ahLst/>
              <a:cxnLst/>
              <a:rect l="0" t="0" r="0" b="0"/>
              <a:pathLst>
                <a:path w="1436" h="360" extrusionOk="0">
                  <a:moveTo>
                    <a:pt x="179" y="0"/>
                  </a:moveTo>
                  <a:lnTo>
                    <a:pt x="1257" y="0"/>
                  </a:lnTo>
                  <a:lnTo>
                    <a:pt x="1289" y="2"/>
                  </a:lnTo>
                  <a:lnTo>
                    <a:pt x="1319" y="11"/>
                  </a:lnTo>
                  <a:lnTo>
                    <a:pt x="1347" y="23"/>
                  </a:lnTo>
                  <a:lnTo>
                    <a:pt x="1372" y="42"/>
                  </a:lnTo>
                  <a:lnTo>
                    <a:pt x="1394" y="64"/>
                  </a:lnTo>
                  <a:lnTo>
                    <a:pt x="1411" y="89"/>
                  </a:lnTo>
                  <a:lnTo>
                    <a:pt x="1425" y="117"/>
                  </a:lnTo>
                  <a:lnTo>
                    <a:pt x="1433" y="147"/>
                  </a:lnTo>
                  <a:lnTo>
                    <a:pt x="1436" y="179"/>
                  </a:lnTo>
                  <a:lnTo>
                    <a:pt x="1433" y="213"/>
                  </a:lnTo>
                  <a:lnTo>
                    <a:pt x="1425" y="243"/>
                  </a:lnTo>
                  <a:lnTo>
                    <a:pt x="1411" y="271"/>
                  </a:lnTo>
                  <a:lnTo>
                    <a:pt x="1394" y="297"/>
                  </a:lnTo>
                  <a:lnTo>
                    <a:pt x="1372" y="318"/>
                  </a:lnTo>
                  <a:lnTo>
                    <a:pt x="1347" y="337"/>
                  </a:lnTo>
                  <a:lnTo>
                    <a:pt x="1319" y="349"/>
                  </a:lnTo>
                  <a:lnTo>
                    <a:pt x="1288" y="358"/>
                  </a:lnTo>
                  <a:lnTo>
                    <a:pt x="1256" y="360"/>
                  </a:lnTo>
                  <a:lnTo>
                    <a:pt x="179" y="360"/>
                  </a:lnTo>
                  <a:lnTo>
                    <a:pt x="146" y="358"/>
                  </a:lnTo>
                  <a:lnTo>
                    <a:pt x="117" y="349"/>
                  </a:lnTo>
                  <a:lnTo>
                    <a:pt x="89" y="337"/>
                  </a:lnTo>
                  <a:lnTo>
                    <a:pt x="63" y="318"/>
                  </a:lnTo>
                  <a:lnTo>
                    <a:pt x="41" y="297"/>
                  </a:lnTo>
                  <a:lnTo>
                    <a:pt x="24" y="271"/>
                  </a:lnTo>
                  <a:lnTo>
                    <a:pt x="10" y="243"/>
                  </a:lnTo>
                  <a:lnTo>
                    <a:pt x="2" y="213"/>
                  </a:lnTo>
                  <a:lnTo>
                    <a:pt x="0" y="179"/>
                  </a:lnTo>
                  <a:lnTo>
                    <a:pt x="2" y="147"/>
                  </a:lnTo>
                  <a:lnTo>
                    <a:pt x="10" y="117"/>
                  </a:lnTo>
                  <a:lnTo>
                    <a:pt x="24" y="89"/>
                  </a:lnTo>
                  <a:lnTo>
                    <a:pt x="41" y="64"/>
                  </a:lnTo>
                  <a:lnTo>
                    <a:pt x="63" y="42"/>
                  </a:lnTo>
                  <a:lnTo>
                    <a:pt x="89" y="23"/>
                  </a:lnTo>
                  <a:lnTo>
                    <a:pt x="117" y="11"/>
                  </a:lnTo>
                  <a:lnTo>
                    <a:pt x="146" y="2"/>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2" name="Shape 10342"/>
            <p:cNvSpPr/>
            <p:nvPr/>
          </p:nvSpPr>
          <p:spPr>
            <a:xfrm>
              <a:off x="5138738" y="4194176"/>
              <a:ext cx="207963" cy="52388"/>
            </a:xfrm>
            <a:custGeom>
              <a:avLst/>
              <a:gdLst/>
              <a:ahLst/>
              <a:cxnLst/>
              <a:rect l="0" t="0" r="0" b="0"/>
              <a:pathLst>
                <a:path w="1436" h="362" extrusionOk="0">
                  <a:moveTo>
                    <a:pt x="179" y="0"/>
                  </a:moveTo>
                  <a:lnTo>
                    <a:pt x="1257" y="0"/>
                  </a:lnTo>
                  <a:lnTo>
                    <a:pt x="1289" y="4"/>
                  </a:lnTo>
                  <a:lnTo>
                    <a:pt x="1319" y="12"/>
                  </a:lnTo>
                  <a:lnTo>
                    <a:pt x="1347" y="25"/>
                  </a:lnTo>
                  <a:lnTo>
                    <a:pt x="1372" y="43"/>
                  </a:lnTo>
                  <a:lnTo>
                    <a:pt x="1394" y="65"/>
                  </a:lnTo>
                  <a:lnTo>
                    <a:pt x="1411" y="90"/>
                  </a:lnTo>
                  <a:lnTo>
                    <a:pt x="1425" y="118"/>
                  </a:lnTo>
                  <a:lnTo>
                    <a:pt x="1433" y="149"/>
                  </a:lnTo>
                  <a:lnTo>
                    <a:pt x="1436" y="181"/>
                  </a:lnTo>
                  <a:lnTo>
                    <a:pt x="1433" y="214"/>
                  </a:lnTo>
                  <a:lnTo>
                    <a:pt x="1425" y="245"/>
                  </a:lnTo>
                  <a:lnTo>
                    <a:pt x="1411" y="273"/>
                  </a:lnTo>
                  <a:lnTo>
                    <a:pt x="1394" y="298"/>
                  </a:lnTo>
                  <a:lnTo>
                    <a:pt x="1372" y="320"/>
                  </a:lnTo>
                  <a:lnTo>
                    <a:pt x="1347" y="337"/>
                  </a:lnTo>
                  <a:lnTo>
                    <a:pt x="1319" y="351"/>
                  </a:lnTo>
                  <a:lnTo>
                    <a:pt x="1288" y="359"/>
                  </a:lnTo>
                  <a:lnTo>
                    <a:pt x="1256" y="362"/>
                  </a:lnTo>
                  <a:lnTo>
                    <a:pt x="179" y="362"/>
                  </a:lnTo>
                  <a:lnTo>
                    <a:pt x="146" y="359"/>
                  </a:lnTo>
                  <a:lnTo>
                    <a:pt x="117" y="351"/>
                  </a:lnTo>
                  <a:lnTo>
                    <a:pt x="89" y="337"/>
                  </a:lnTo>
                  <a:lnTo>
                    <a:pt x="63" y="320"/>
                  </a:lnTo>
                  <a:lnTo>
                    <a:pt x="41" y="298"/>
                  </a:lnTo>
                  <a:lnTo>
                    <a:pt x="24" y="273"/>
                  </a:lnTo>
                  <a:lnTo>
                    <a:pt x="10" y="245"/>
                  </a:lnTo>
                  <a:lnTo>
                    <a:pt x="2" y="214"/>
                  </a:lnTo>
                  <a:lnTo>
                    <a:pt x="0" y="181"/>
                  </a:lnTo>
                  <a:lnTo>
                    <a:pt x="2" y="149"/>
                  </a:lnTo>
                  <a:lnTo>
                    <a:pt x="10" y="118"/>
                  </a:lnTo>
                  <a:lnTo>
                    <a:pt x="24" y="90"/>
                  </a:lnTo>
                  <a:lnTo>
                    <a:pt x="41" y="65"/>
                  </a:lnTo>
                  <a:lnTo>
                    <a:pt x="63" y="43"/>
                  </a:lnTo>
                  <a:lnTo>
                    <a:pt x="89" y="25"/>
                  </a:lnTo>
                  <a:lnTo>
                    <a:pt x="117" y="12"/>
                  </a:lnTo>
                  <a:lnTo>
                    <a:pt x="146" y="4"/>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43" name="Shape 10343"/>
          <p:cNvGrpSpPr/>
          <p:nvPr/>
        </p:nvGrpSpPr>
        <p:grpSpPr>
          <a:xfrm flipH="1">
            <a:off x="894328" y="2031750"/>
            <a:ext cx="247448" cy="227032"/>
            <a:chOff x="5005388" y="3235325"/>
            <a:chExt cx="481013" cy="441326"/>
          </a:xfrm>
        </p:grpSpPr>
        <p:sp>
          <p:nvSpPr>
            <p:cNvPr id="10344" name="Shape 10344"/>
            <p:cNvSpPr/>
            <p:nvPr/>
          </p:nvSpPr>
          <p:spPr>
            <a:xfrm>
              <a:off x="5156201" y="3235325"/>
              <a:ext cx="179388" cy="182563"/>
            </a:xfrm>
            <a:custGeom>
              <a:avLst/>
              <a:gdLst/>
              <a:ahLst/>
              <a:cxnLst/>
              <a:rect l="0" t="0" r="0" b="0"/>
              <a:pathLst>
                <a:path w="1249" h="1268" extrusionOk="0">
                  <a:moveTo>
                    <a:pt x="625" y="0"/>
                  </a:moveTo>
                  <a:lnTo>
                    <a:pt x="666" y="3"/>
                  </a:lnTo>
                  <a:lnTo>
                    <a:pt x="706" y="10"/>
                  </a:lnTo>
                  <a:lnTo>
                    <a:pt x="745" y="24"/>
                  </a:lnTo>
                  <a:lnTo>
                    <a:pt x="781" y="40"/>
                  </a:lnTo>
                  <a:lnTo>
                    <a:pt x="814" y="61"/>
                  </a:lnTo>
                  <a:lnTo>
                    <a:pt x="844" y="85"/>
                  </a:lnTo>
                  <a:lnTo>
                    <a:pt x="870" y="114"/>
                  </a:lnTo>
                  <a:lnTo>
                    <a:pt x="893" y="145"/>
                  </a:lnTo>
                  <a:lnTo>
                    <a:pt x="911" y="179"/>
                  </a:lnTo>
                  <a:lnTo>
                    <a:pt x="925" y="215"/>
                  </a:lnTo>
                  <a:lnTo>
                    <a:pt x="933" y="254"/>
                  </a:lnTo>
                  <a:lnTo>
                    <a:pt x="936" y="293"/>
                  </a:lnTo>
                  <a:lnTo>
                    <a:pt x="936" y="367"/>
                  </a:lnTo>
                  <a:lnTo>
                    <a:pt x="938" y="368"/>
                  </a:lnTo>
                  <a:lnTo>
                    <a:pt x="941" y="372"/>
                  </a:lnTo>
                  <a:lnTo>
                    <a:pt x="945" y="379"/>
                  </a:lnTo>
                  <a:lnTo>
                    <a:pt x="950" y="388"/>
                  </a:lnTo>
                  <a:lnTo>
                    <a:pt x="955" y="400"/>
                  </a:lnTo>
                  <a:lnTo>
                    <a:pt x="959" y="415"/>
                  </a:lnTo>
                  <a:lnTo>
                    <a:pt x="960" y="432"/>
                  </a:lnTo>
                  <a:lnTo>
                    <a:pt x="959" y="452"/>
                  </a:lnTo>
                  <a:lnTo>
                    <a:pt x="955" y="475"/>
                  </a:lnTo>
                  <a:lnTo>
                    <a:pt x="947" y="494"/>
                  </a:lnTo>
                  <a:lnTo>
                    <a:pt x="937" y="511"/>
                  </a:lnTo>
                  <a:lnTo>
                    <a:pt x="925" y="526"/>
                  </a:lnTo>
                  <a:lnTo>
                    <a:pt x="912" y="539"/>
                  </a:lnTo>
                  <a:lnTo>
                    <a:pt x="900" y="550"/>
                  </a:lnTo>
                  <a:lnTo>
                    <a:pt x="889" y="558"/>
                  </a:lnTo>
                  <a:lnTo>
                    <a:pt x="880" y="564"/>
                  </a:lnTo>
                  <a:lnTo>
                    <a:pt x="874" y="567"/>
                  </a:lnTo>
                  <a:lnTo>
                    <a:pt x="872" y="569"/>
                  </a:lnTo>
                  <a:lnTo>
                    <a:pt x="870" y="572"/>
                  </a:lnTo>
                  <a:lnTo>
                    <a:pt x="868" y="580"/>
                  </a:lnTo>
                  <a:lnTo>
                    <a:pt x="865" y="594"/>
                  </a:lnTo>
                  <a:lnTo>
                    <a:pt x="860" y="611"/>
                  </a:lnTo>
                  <a:lnTo>
                    <a:pt x="853" y="631"/>
                  </a:lnTo>
                  <a:lnTo>
                    <a:pt x="845" y="653"/>
                  </a:lnTo>
                  <a:lnTo>
                    <a:pt x="835" y="674"/>
                  </a:lnTo>
                  <a:lnTo>
                    <a:pt x="823" y="696"/>
                  </a:lnTo>
                  <a:lnTo>
                    <a:pt x="807" y="717"/>
                  </a:lnTo>
                  <a:lnTo>
                    <a:pt x="791" y="734"/>
                  </a:lnTo>
                  <a:lnTo>
                    <a:pt x="788" y="763"/>
                  </a:lnTo>
                  <a:lnTo>
                    <a:pt x="788" y="789"/>
                  </a:lnTo>
                  <a:lnTo>
                    <a:pt x="791" y="812"/>
                  </a:lnTo>
                  <a:lnTo>
                    <a:pt x="798" y="831"/>
                  </a:lnTo>
                  <a:lnTo>
                    <a:pt x="806" y="849"/>
                  </a:lnTo>
                  <a:lnTo>
                    <a:pt x="817" y="864"/>
                  </a:lnTo>
                  <a:lnTo>
                    <a:pt x="830" y="876"/>
                  </a:lnTo>
                  <a:lnTo>
                    <a:pt x="845" y="887"/>
                  </a:lnTo>
                  <a:lnTo>
                    <a:pt x="860" y="896"/>
                  </a:lnTo>
                  <a:lnTo>
                    <a:pt x="878" y="904"/>
                  </a:lnTo>
                  <a:lnTo>
                    <a:pt x="896" y="911"/>
                  </a:lnTo>
                  <a:lnTo>
                    <a:pt x="914" y="917"/>
                  </a:lnTo>
                  <a:lnTo>
                    <a:pt x="933" y="923"/>
                  </a:lnTo>
                  <a:lnTo>
                    <a:pt x="951" y="930"/>
                  </a:lnTo>
                  <a:lnTo>
                    <a:pt x="969" y="935"/>
                  </a:lnTo>
                  <a:lnTo>
                    <a:pt x="997" y="944"/>
                  </a:lnTo>
                  <a:lnTo>
                    <a:pt x="1023" y="952"/>
                  </a:lnTo>
                  <a:lnTo>
                    <a:pt x="1050" y="959"/>
                  </a:lnTo>
                  <a:lnTo>
                    <a:pt x="1076" y="967"/>
                  </a:lnTo>
                  <a:lnTo>
                    <a:pt x="1099" y="975"/>
                  </a:lnTo>
                  <a:lnTo>
                    <a:pt x="1122" y="984"/>
                  </a:lnTo>
                  <a:lnTo>
                    <a:pt x="1144" y="993"/>
                  </a:lnTo>
                  <a:lnTo>
                    <a:pt x="1164" y="1006"/>
                  </a:lnTo>
                  <a:lnTo>
                    <a:pt x="1183" y="1018"/>
                  </a:lnTo>
                  <a:lnTo>
                    <a:pt x="1199" y="1033"/>
                  </a:lnTo>
                  <a:lnTo>
                    <a:pt x="1213" y="1050"/>
                  </a:lnTo>
                  <a:lnTo>
                    <a:pt x="1225" y="1070"/>
                  </a:lnTo>
                  <a:lnTo>
                    <a:pt x="1236" y="1094"/>
                  </a:lnTo>
                  <a:lnTo>
                    <a:pt x="1243" y="1120"/>
                  </a:lnTo>
                  <a:lnTo>
                    <a:pt x="1247" y="1151"/>
                  </a:lnTo>
                  <a:lnTo>
                    <a:pt x="1249" y="1184"/>
                  </a:lnTo>
                  <a:lnTo>
                    <a:pt x="1245" y="1193"/>
                  </a:lnTo>
                  <a:lnTo>
                    <a:pt x="1235" y="1202"/>
                  </a:lnTo>
                  <a:lnTo>
                    <a:pt x="1217" y="1211"/>
                  </a:lnTo>
                  <a:lnTo>
                    <a:pt x="1193" y="1219"/>
                  </a:lnTo>
                  <a:lnTo>
                    <a:pt x="1163" y="1228"/>
                  </a:lnTo>
                  <a:lnTo>
                    <a:pt x="1127" y="1235"/>
                  </a:lnTo>
                  <a:lnTo>
                    <a:pt x="1084" y="1242"/>
                  </a:lnTo>
                  <a:lnTo>
                    <a:pt x="1035" y="1249"/>
                  </a:lnTo>
                  <a:lnTo>
                    <a:pt x="981" y="1254"/>
                  </a:lnTo>
                  <a:lnTo>
                    <a:pt x="921" y="1259"/>
                  </a:lnTo>
                  <a:lnTo>
                    <a:pt x="856" y="1263"/>
                  </a:lnTo>
                  <a:lnTo>
                    <a:pt x="786" y="1266"/>
                  </a:lnTo>
                  <a:lnTo>
                    <a:pt x="711" y="1268"/>
                  </a:lnTo>
                  <a:lnTo>
                    <a:pt x="669" y="996"/>
                  </a:lnTo>
                  <a:lnTo>
                    <a:pt x="691" y="962"/>
                  </a:lnTo>
                  <a:lnTo>
                    <a:pt x="692" y="959"/>
                  </a:lnTo>
                  <a:lnTo>
                    <a:pt x="692" y="956"/>
                  </a:lnTo>
                  <a:lnTo>
                    <a:pt x="692" y="953"/>
                  </a:lnTo>
                  <a:lnTo>
                    <a:pt x="691" y="950"/>
                  </a:lnTo>
                  <a:lnTo>
                    <a:pt x="689" y="947"/>
                  </a:lnTo>
                  <a:lnTo>
                    <a:pt x="633" y="887"/>
                  </a:lnTo>
                  <a:lnTo>
                    <a:pt x="628" y="884"/>
                  </a:lnTo>
                  <a:lnTo>
                    <a:pt x="621" y="884"/>
                  </a:lnTo>
                  <a:lnTo>
                    <a:pt x="615" y="887"/>
                  </a:lnTo>
                  <a:lnTo>
                    <a:pt x="559" y="947"/>
                  </a:lnTo>
                  <a:lnTo>
                    <a:pt x="557" y="951"/>
                  </a:lnTo>
                  <a:lnTo>
                    <a:pt x="556" y="955"/>
                  </a:lnTo>
                  <a:lnTo>
                    <a:pt x="556" y="959"/>
                  </a:lnTo>
                  <a:lnTo>
                    <a:pt x="558" y="962"/>
                  </a:lnTo>
                  <a:lnTo>
                    <a:pt x="580" y="996"/>
                  </a:lnTo>
                  <a:lnTo>
                    <a:pt x="537" y="1268"/>
                  </a:lnTo>
                  <a:lnTo>
                    <a:pt x="461" y="1266"/>
                  </a:lnTo>
                  <a:lnTo>
                    <a:pt x="392" y="1263"/>
                  </a:lnTo>
                  <a:lnTo>
                    <a:pt x="327" y="1259"/>
                  </a:lnTo>
                  <a:lnTo>
                    <a:pt x="268" y="1254"/>
                  </a:lnTo>
                  <a:lnTo>
                    <a:pt x="214" y="1249"/>
                  </a:lnTo>
                  <a:lnTo>
                    <a:pt x="165" y="1242"/>
                  </a:lnTo>
                  <a:lnTo>
                    <a:pt x="122" y="1235"/>
                  </a:lnTo>
                  <a:lnTo>
                    <a:pt x="85" y="1228"/>
                  </a:lnTo>
                  <a:lnTo>
                    <a:pt x="56" y="1219"/>
                  </a:lnTo>
                  <a:lnTo>
                    <a:pt x="31" y="1211"/>
                  </a:lnTo>
                  <a:lnTo>
                    <a:pt x="14" y="1202"/>
                  </a:lnTo>
                  <a:lnTo>
                    <a:pt x="3" y="1193"/>
                  </a:lnTo>
                  <a:lnTo>
                    <a:pt x="0" y="1184"/>
                  </a:lnTo>
                  <a:lnTo>
                    <a:pt x="1" y="1151"/>
                  </a:lnTo>
                  <a:lnTo>
                    <a:pt x="7" y="1120"/>
                  </a:lnTo>
                  <a:lnTo>
                    <a:pt x="14" y="1094"/>
                  </a:lnTo>
                  <a:lnTo>
                    <a:pt x="23" y="1070"/>
                  </a:lnTo>
                  <a:lnTo>
                    <a:pt x="35" y="1050"/>
                  </a:lnTo>
                  <a:lnTo>
                    <a:pt x="49" y="1033"/>
                  </a:lnTo>
                  <a:lnTo>
                    <a:pt x="66" y="1018"/>
                  </a:lnTo>
                  <a:lnTo>
                    <a:pt x="84" y="1006"/>
                  </a:lnTo>
                  <a:lnTo>
                    <a:pt x="104" y="993"/>
                  </a:lnTo>
                  <a:lnTo>
                    <a:pt x="126" y="984"/>
                  </a:lnTo>
                  <a:lnTo>
                    <a:pt x="149" y="975"/>
                  </a:lnTo>
                  <a:lnTo>
                    <a:pt x="174" y="967"/>
                  </a:lnTo>
                  <a:lnTo>
                    <a:pt x="198" y="959"/>
                  </a:lnTo>
                  <a:lnTo>
                    <a:pt x="225" y="952"/>
                  </a:lnTo>
                  <a:lnTo>
                    <a:pt x="251" y="944"/>
                  </a:lnTo>
                  <a:lnTo>
                    <a:pt x="279" y="935"/>
                  </a:lnTo>
                  <a:lnTo>
                    <a:pt x="297" y="930"/>
                  </a:lnTo>
                  <a:lnTo>
                    <a:pt x="316" y="923"/>
                  </a:lnTo>
                  <a:lnTo>
                    <a:pt x="335" y="917"/>
                  </a:lnTo>
                  <a:lnTo>
                    <a:pt x="353" y="911"/>
                  </a:lnTo>
                  <a:lnTo>
                    <a:pt x="371" y="904"/>
                  </a:lnTo>
                  <a:lnTo>
                    <a:pt x="388" y="896"/>
                  </a:lnTo>
                  <a:lnTo>
                    <a:pt x="404" y="887"/>
                  </a:lnTo>
                  <a:lnTo>
                    <a:pt x="419" y="876"/>
                  </a:lnTo>
                  <a:lnTo>
                    <a:pt x="431" y="864"/>
                  </a:lnTo>
                  <a:lnTo>
                    <a:pt x="442" y="849"/>
                  </a:lnTo>
                  <a:lnTo>
                    <a:pt x="451" y="831"/>
                  </a:lnTo>
                  <a:lnTo>
                    <a:pt x="457" y="812"/>
                  </a:lnTo>
                  <a:lnTo>
                    <a:pt x="460" y="789"/>
                  </a:lnTo>
                  <a:lnTo>
                    <a:pt x="460" y="763"/>
                  </a:lnTo>
                  <a:lnTo>
                    <a:pt x="458" y="734"/>
                  </a:lnTo>
                  <a:lnTo>
                    <a:pt x="441" y="717"/>
                  </a:lnTo>
                  <a:lnTo>
                    <a:pt x="427" y="696"/>
                  </a:lnTo>
                  <a:lnTo>
                    <a:pt x="415" y="674"/>
                  </a:lnTo>
                  <a:lnTo>
                    <a:pt x="404" y="653"/>
                  </a:lnTo>
                  <a:lnTo>
                    <a:pt x="395" y="631"/>
                  </a:lnTo>
                  <a:lnTo>
                    <a:pt x="389" y="611"/>
                  </a:lnTo>
                  <a:lnTo>
                    <a:pt x="384" y="594"/>
                  </a:lnTo>
                  <a:lnTo>
                    <a:pt x="380" y="580"/>
                  </a:lnTo>
                  <a:lnTo>
                    <a:pt x="378" y="572"/>
                  </a:lnTo>
                  <a:lnTo>
                    <a:pt x="378" y="569"/>
                  </a:lnTo>
                  <a:lnTo>
                    <a:pt x="375" y="567"/>
                  </a:lnTo>
                  <a:lnTo>
                    <a:pt x="369" y="564"/>
                  </a:lnTo>
                  <a:lnTo>
                    <a:pt x="359" y="558"/>
                  </a:lnTo>
                  <a:lnTo>
                    <a:pt x="349" y="550"/>
                  </a:lnTo>
                  <a:lnTo>
                    <a:pt x="337" y="539"/>
                  </a:lnTo>
                  <a:lnTo>
                    <a:pt x="324" y="526"/>
                  </a:lnTo>
                  <a:lnTo>
                    <a:pt x="313" y="511"/>
                  </a:lnTo>
                  <a:lnTo>
                    <a:pt x="301" y="494"/>
                  </a:lnTo>
                  <a:lnTo>
                    <a:pt x="294" y="475"/>
                  </a:lnTo>
                  <a:lnTo>
                    <a:pt x="289" y="452"/>
                  </a:lnTo>
                  <a:lnTo>
                    <a:pt x="288" y="432"/>
                  </a:lnTo>
                  <a:lnTo>
                    <a:pt x="290" y="415"/>
                  </a:lnTo>
                  <a:lnTo>
                    <a:pt x="293" y="400"/>
                  </a:lnTo>
                  <a:lnTo>
                    <a:pt x="298" y="388"/>
                  </a:lnTo>
                  <a:lnTo>
                    <a:pt x="303" y="379"/>
                  </a:lnTo>
                  <a:lnTo>
                    <a:pt x="307" y="372"/>
                  </a:lnTo>
                  <a:lnTo>
                    <a:pt x="312" y="368"/>
                  </a:lnTo>
                  <a:lnTo>
                    <a:pt x="313" y="367"/>
                  </a:lnTo>
                  <a:lnTo>
                    <a:pt x="313" y="293"/>
                  </a:lnTo>
                  <a:lnTo>
                    <a:pt x="316" y="254"/>
                  </a:lnTo>
                  <a:lnTo>
                    <a:pt x="324" y="215"/>
                  </a:lnTo>
                  <a:lnTo>
                    <a:pt x="337" y="179"/>
                  </a:lnTo>
                  <a:lnTo>
                    <a:pt x="355" y="145"/>
                  </a:lnTo>
                  <a:lnTo>
                    <a:pt x="378" y="114"/>
                  </a:lnTo>
                  <a:lnTo>
                    <a:pt x="404" y="85"/>
                  </a:lnTo>
                  <a:lnTo>
                    <a:pt x="435" y="61"/>
                  </a:lnTo>
                  <a:lnTo>
                    <a:pt x="468" y="40"/>
                  </a:lnTo>
                  <a:lnTo>
                    <a:pt x="504" y="24"/>
                  </a:lnTo>
                  <a:lnTo>
                    <a:pt x="542" y="10"/>
                  </a:lnTo>
                  <a:lnTo>
                    <a:pt x="583" y="3"/>
                  </a:lnTo>
                  <a:lnTo>
                    <a:pt x="6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5" name="Shape 10345"/>
            <p:cNvSpPr/>
            <p:nvPr/>
          </p:nvSpPr>
          <p:spPr>
            <a:xfrm>
              <a:off x="5005388" y="3494088"/>
              <a:ext cx="180975" cy="182563"/>
            </a:xfrm>
            <a:custGeom>
              <a:avLst/>
              <a:gdLst/>
              <a:ahLst/>
              <a:cxnLst/>
              <a:rect l="0" t="0" r="0" b="0"/>
              <a:pathLst>
                <a:path w="1250" h="1267" extrusionOk="0">
                  <a:moveTo>
                    <a:pt x="624" y="0"/>
                  </a:moveTo>
                  <a:lnTo>
                    <a:pt x="666" y="2"/>
                  </a:lnTo>
                  <a:lnTo>
                    <a:pt x="707" y="10"/>
                  </a:lnTo>
                  <a:lnTo>
                    <a:pt x="745" y="22"/>
                  </a:lnTo>
                  <a:lnTo>
                    <a:pt x="780" y="40"/>
                  </a:lnTo>
                  <a:lnTo>
                    <a:pt x="814" y="61"/>
                  </a:lnTo>
                  <a:lnTo>
                    <a:pt x="844" y="85"/>
                  </a:lnTo>
                  <a:lnTo>
                    <a:pt x="870" y="114"/>
                  </a:lnTo>
                  <a:lnTo>
                    <a:pt x="893" y="144"/>
                  </a:lnTo>
                  <a:lnTo>
                    <a:pt x="911" y="178"/>
                  </a:lnTo>
                  <a:lnTo>
                    <a:pt x="925" y="215"/>
                  </a:lnTo>
                  <a:lnTo>
                    <a:pt x="933" y="253"/>
                  </a:lnTo>
                  <a:lnTo>
                    <a:pt x="936" y="293"/>
                  </a:lnTo>
                  <a:lnTo>
                    <a:pt x="936" y="367"/>
                  </a:lnTo>
                  <a:lnTo>
                    <a:pt x="937" y="368"/>
                  </a:lnTo>
                  <a:lnTo>
                    <a:pt x="940" y="372"/>
                  </a:lnTo>
                  <a:lnTo>
                    <a:pt x="946" y="378"/>
                  </a:lnTo>
                  <a:lnTo>
                    <a:pt x="951" y="387"/>
                  </a:lnTo>
                  <a:lnTo>
                    <a:pt x="955" y="399"/>
                  </a:lnTo>
                  <a:lnTo>
                    <a:pt x="959" y="415"/>
                  </a:lnTo>
                  <a:lnTo>
                    <a:pt x="961" y="432"/>
                  </a:lnTo>
                  <a:lnTo>
                    <a:pt x="960" y="452"/>
                  </a:lnTo>
                  <a:lnTo>
                    <a:pt x="955" y="473"/>
                  </a:lnTo>
                  <a:lnTo>
                    <a:pt x="947" y="494"/>
                  </a:lnTo>
                  <a:lnTo>
                    <a:pt x="936" y="511"/>
                  </a:lnTo>
                  <a:lnTo>
                    <a:pt x="924" y="526"/>
                  </a:lnTo>
                  <a:lnTo>
                    <a:pt x="912" y="538"/>
                  </a:lnTo>
                  <a:lnTo>
                    <a:pt x="900" y="549"/>
                  </a:lnTo>
                  <a:lnTo>
                    <a:pt x="888" y="557"/>
                  </a:lnTo>
                  <a:lnTo>
                    <a:pt x="879" y="564"/>
                  </a:lnTo>
                  <a:lnTo>
                    <a:pt x="873" y="567"/>
                  </a:lnTo>
                  <a:lnTo>
                    <a:pt x="871" y="568"/>
                  </a:lnTo>
                  <a:lnTo>
                    <a:pt x="871" y="571"/>
                  </a:lnTo>
                  <a:lnTo>
                    <a:pt x="869" y="580"/>
                  </a:lnTo>
                  <a:lnTo>
                    <a:pt x="865" y="594"/>
                  </a:lnTo>
                  <a:lnTo>
                    <a:pt x="860" y="610"/>
                  </a:lnTo>
                  <a:lnTo>
                    <a:pt x="854" y="630"/>
                  </a:lnTo>
                  <a:lnTo>
                    <a:pt x="845" y="652"/>
                  </a:lnTo>
                  <a:lnTo>
                    <a:pt x="834" y="674"/>
                  </a:lnTo>
                  <a:lnTo>
                    <a:pt x="822" y="695"/>
                  </a:lnTo>
                  <a:lnTo>
                    <a:pt x="808" y="716"/>
                  </a:lnTo>
                  <a:lnTo>
                    <a:pt x="791" y="734"/>
                  </a:lnTo>
                  <a:lnTo>
                    <a:pt x="787" y="763"/>
                  </a:lnTo>
                  <a:lnTo>
                    <a:pt x="788" y="788"/>
                  </a:lnTo>
                  <a:lnTo>
                    <a:pt x="792" y="811"/>
                  </a:lnTo>
                  <a:lnTo>
                    <a:pt x="798" y="831"/>
                  </a:lnTo>
                  <a:lnTo>
                    <a:pt x="806" y="848"/>
                  </a:lnTo>
                  <a:lnTo>
                    <a:pt x="817" y="862"/>
                  </a:lnTo>
                  <a:lnTo>
                    <a:pt x="830" y="876"/>
                  </a:lnTo>
                  <a:lnTo>
                    <a:pt x="845" y="887"/>
                  </a:lnTo>
                  <a:lnTo>
                    <a:pt x="861" y="896"/>
                  </a:lnTo>
                  <a:lnTo>
                    <a:pt x="877" y="904"/>
                  </a:lnTo>
                  <a:lnTo>
                    <a:pt x="896" y="911"/>
                  </a:lnTo>
                  <a:lnTo>
                    <a:pt x="914" y="917"/>
                  </a:lnTo>
                  <a:lnTo>
                    <a:pt x="932" y="923"/>
                  </a:lnTo>
                  <a:lnTo>
                    <a:pt x="951" y="928"/>
                  </a:lnTo>
                  <a:lnTo>
                    <a:pt x="969" y="934"/>
                  </a:lnTo>
                  <a:lnTo>
                    <a:pt x="997" y="943"/>
                  </a:lnTo>
                  <a:lnTo>
                    <a:pt x="1024" y="951"/>
                  </a:lnTo>
                  <a:lnTo>
                    <a:pt x="1050" y="959"/>
                  </a:lnTo>
                  <a:lnTo>
                    <a:pt x="1075" y="966"/>
                  </a:lnTo>
                  <a:lnTo>
                    <a:pt x="1100" y="975"/>
                  </a:lnTo>
                  <a:lnTo>
                    <a:pt x="1122" y="983"/>
                  </a:lnTo>
                  <a:lnTo>
                    <a:pt x="1144" y="993"/>
                  </a:lnTo>
                  <a:lnTo>
                    <a:pt x="1164" y="1004"/>
                  </a:lnTo>
                  <a:lnTo>
                    <a:pt x="1183" y="1018"/>
                  </a:lnTo>
                  <a:lnTo>
                    <a:pt x="1200" y="1033"/>
                  </a:lnTo>
                  <a:lnTo>
                    <a:pt x="1214" y="1050"/>
                  </a:lnTo>
                  <a:lnTo>
                    <a:pt x="1226" y="1070"/>
                  </a:lnTo>
                  <a:lnTo>
                    <a:pt x="1236" y="1094"/>
                  </a:lnTo>
                  <a:lnTo>
                    <a:pt x="1243" y="1120"/>
                  </a:lnTo>
                  <a:lnTo>
                    <a:pt x="1247" y="1150"/>
                  </a:lnTo>
                  <a:lnTo>
                    <a:pt x="1250" y="1184"/>
                  </a:lnTo>
                  <a:lnTo>
                    <a:pt x="1245" y="1193"/>
                  </a:lnTo>
                  <a:lnTo>
                    <a:pt x="1235" y="1202"/>
                  </a:lnTo>
                  <a:lnTo>
                    <a:pt x="1218" y="1211"/>
                  </a:lnTo>
                  <a:lnTo>
                    <a:pt x="1193" y="1219"/>
                  </a:lnTo>
                  <a:lnTo>
                    <a:pt x="1163" y="1227"/>
                  </a:lnTo>
                  <a:lnTo>
                    <a:pt x="1126" y="1234"/>
                  </a:lnTo>
                  <a:lnTo>
                    <a:pt x="1084" y="1241"/>
                  </a:lnTo>
                  <a:lnTo>
                    <a:pt x="1035" y="1248"/>
                  </a:lnTo>
                  <a:lnTo>
                    <a:pt x="981" y="1254"/>
                  </a:lnTo>
                  <a:lnTo>
                    <a:pt x="921" y="1259"/>
                  </a:lnTo>
                  <a:lnTo>
                    <a:pt x="857" y="1263"/>
                  </a:lnTo>
                  <a:lnTo>
                    <a:pt x="786" y="1265"/>
                  </a:lnTo>
                  <a:lnTo>
                    <a:pt x="712" y="1267"/>
                  </a:lnTo>
                  <a:lnTo>
                    <a:pt x="669" y="996"/>
                  </a:lnTo>
                  <a:lnTo>
                    <a:pt x="691" y="962"/>
                  </a:lnTo>
                  <a:lnTo>
                    <a:pt x="693" y="959"/>
                  </a:lnTo>
                  <a:lnTo>
                    <a:pt x="693" y="956"/>
                  </a:lnTo>
                  <a:lnTo>
                    <a:pt x="693" y="953"/>
                  </a:lnTo>
                  <a:lnTo>
                    <a:pt x="692" y="950"/>
                  </a:lnTo>
                  <a:lnTo>
                    <a:pt x="690" y="947"/>
                  </a:lnTo>
                  <a:lnTo>
                    <a:pt x="633" y="887"/>
                  </a:lnTo>
                  <a:lnTo>
                    <a:pt x="628" y="884"/>
                  </a:lnTo>
                  <a:lnTo>
                    <a:pt x="621" y="884"/>
                  </a:lnTo>
                  <a:lnTo>
                    <a:pt x="615" y="887"/>
                  </a:lnTo>
                  <a:lnTo>
                    <a:pt x="560" y="947"/>
                  </a:lnTo>
                  <a:lnTo>
                    <a:pt x="558" y="951"/>
                  </a:lnTo>
                  <a:lnTo>
                    <a:pt x="557" y="955"/>
                  </a:lnTo>
                  <a:lnTo>
                    <a:pt x="557" y="958"/>
                  </a:lnTo>
                  <a:lnTo>
                    <a:pt x="559" y="962"/>
                  </a:lnTo>
                  <a:lnTo>
                    <a:pt x="579" y="996"/>
                  </a:lnTo>
                  <a:lnTo>
                    <a:pt x="538" y="1267"/>
                  </a:lnTo>
                  <a:lnTo>
                    <a:pt x="462" y="1265"/>
                  </a:lnTo>
                  <a:lnTo>
                    <a:pt x="393" y="1263"/>
                  </a:lnTo>
                  <a:lnTo>
                    <a:pt x="327" y="1259"/>
                  </a:lnTo>
                  <a:lnTo>
                    <a:pt x="268" y="1254"/>
                  </a:lnTo>
                  <a:lnTo>
                    <a:pt x="214" y="1248"/>
                  </a:lnTo>
                  <a:lnTo>
                    <a:pt x="165" y="1241"/>
                  </a:lnTo>
                  <a:lnTo>
                    <a:pt x="122" y="1234"/>
                  </a:lnTo>
                  <a:lnTo>
                    <a:pt x="86" y="1227"/>
                  </a:lnTo>
                  <a:lnTo>
                    <a:pt x="55" y="1219"/>
                  </a:lnTo>
                  <a:lnTo>
                    <a:pt x="32" y="1211"/>
                  </a:lnTo>
                  <a:lnTo>
                    <a:pt x="14" y="1202"/>
                  </a:lnTo>
                  <a:lnTo>
                    <a:pt x="3" y="1193"/>
                  </a:lnTo>
                  <a:lnTo>
                    <a:pt x="0" y="1184"/>
                  </a:lnTo>
                  <a:lnTo>
                    <a:pt x="1" y="1150"/>
                  </a:lnTo>
                  <a:lnTo>
                    <a:pt x="6" y="1120"/>
                  </a:lnTo>
                  <a:lnTo>
                    <a:pt x="13" y="1094"/>
                  </a:lnTo>
                  <a:lnTo>
                    <a:pt x="22" y="1070"/>
                  </a:lnTo>
                  <a:lnTo>
                    <a:pt x="35" y="1050"/>
                  </a:lnTo>
                  <a:lnTo>
                    <a:pt x="50" y="1033"/>
                  </a:lnTo>
                  <a:lnTo>
                    <a:pt x="66" y="1018"/>
                  </a:lnTo>
                  <a:lnTo>
                    <a:pt x="85" y="1004"/>
                  </a:lnTo>
                  <a:lnTo>
                    <a:pt x="105" y="993"/>
                  </a:lnTo>
                  <a:lnTo>
                    <a:pt x="126" y="983"/>
                  </a:lnTo>
                  <a:lnTo>
                    <a:pt x="149" y="975"/>
                  </a:lnTo>
                  <a:lnTo>
                    <a:pt x="173" y="966"/>
                  </a:lnTo>
                  <a:lnTo>
                    <a:pt x="199" y="959"/>
                  </a:lnTo>
                  <a:lnTo>
                    <a:pt x="225" y="951"/>
                  </a:lnTo>
                  <a:lnTo>
                    <a:pt x="252" y="943"/>
                  </a:lnTo>
                  <a:lnTo>
                    <a:pt x="279" y="934"/>
                  </a:lnTo>
                  <a:lnTo>
                    <a:pt x="298" y="928"/>
                  </a:lnTo>
                  <a:lnTo>
                    <a:pt x="316" y="923"/>
                  </a:lnTo>
                  <a:lnTo>
                    <a:pt x="335" y="917"/>
                  </a:lnTo>
                  <a:lnTo>
                    <a:pt x="353" y="911"/>
                  </a:lnTo>
                  <a:lnTo>
                    <a:pt x="371" y="904"/>
                  </a:lnTo>
                  <a:lnTo>
                    <a:pt x="389" y="896"/>
                  </a:lnTo>
                  <a:lnTo>
                    <a:pt x="404" y="887"/>
                  </a:lnTo>
                  <a:lnTo>
                    <a:pt x="418" y="876"/>
                  </a:lnTo>
                  <a:lnTo>
                    <a:pt x="431" y="862"/>
                  </a:lnTo>
                  <a:lnTo>
                    <a:pt x="443" y="848"/>
                  </a:lnTo>
                  <a:lnTo>
                    <a:pt x="451" y="831"/>
                  </a:lnTo>
                  <a:lnTo>
                    <a:pt x="457" y="811"/>
                  </a:lnTo>
                  <a:lnTo>
                    <a:pt x="461" y="788"/>
                  </a:lnTo>
                  <a:lnTo>
                    <a:pt x="461" y="763"/>
                  </a:lnTo>
                  <a:lnTo>
                    <a:pt x="458" y="734"/>
                  </a:lnTo>
                  <a:lnTo>
                    <a:pt x="442" y="716"/>
                  </a:lnTo>
                  <a:lnTo>
                    <a:pt x="426" y="695"/>
                  </a:lnTo>
                  <a:lnTo>
                    <a:pt x="414" y="674"/>
                  </a:lnTo>
                  <a:lnTo>
                    <a:pt x="404" y="652"/>
                  </a:lnTo>
                  <a:lnTo>
                    <a:pt x="396" y="630"/>
                  </a:lnTo>
                  <a:lnTo>
                    <a:pt x="389" y="610"/>
                  </a:lnTo>
                  <a:lnTo>
                    <a:pt x="384" y="594"/>
                  </a:lnTo>
                  <a:lnTo>
                    <a:pt x="380" y="580"/>
                  </a:lnTo>
                  <a:lnTo>
                    <a:pt x="378" y="571"/>
                  </a:lnTo>
                  <a:lnTo>
                    <a:pt x="377" y="568"/>
                  </a:lnTo>
                  <a:lnTo>
                    <a:pt x="375" y="567"/>
                  </a:lnTo>
                  <a:lnTo>
                    <a:pt x="369" y="564"/>
                  </a:lnTo>
                  <a:lnTo>
                    <a:pt x="360" y="557"/>
                  </a:lnTo>
                  <a:lnTo>
                    <a:pt x="349" y="549"/>
                  </a:lnTo>
                  <a:lnTo>
                    <a:pt x="337" y="538"/>
                  </a:lnTo>
                  <a:lnTo>
                    <a:pt x="324" y="526"/>
                  </a:lnTo>
                  <a:lnTo>
                    <a:pt x="312" y="511"/>
                  </a:lnTo>
                  <a:lnTo>
                    <a:pt x="302" y="494"/>
                  </a:lnTo>
                  <a:lnTo>
                    <a:pt x="294" y="473"/>
                  </a:lnTo>
                  <a:lnTo>
                    <a:pt x="289" y="452"/>
                  </a:lnTo>
                  <a:lnTo>
                    <a:pt x="288" y="432"/>
                  </a:lnTo>
                  <a:lnTo>
                    <a:pt x="290" y="415"/>
                  </a:lnTo>
                  <a:lnTo>
                    <a:pt x="294" y="399"/>
                  </a:lnTo>
                  <a:lnTo>
                    <a:pt x="299" y="387"/>
                  </a:lnTo>
                  <a:lnTo>
                    <a:pt x="304" y="378"/>
                  </a:lnTo>
                  <a:lnTo>
                    <a:pt x="308" y="372"/>
                  </a:lnTo>
                  <a:lnTo>
                    <a:pt x="311" y="368"/>
                  </a:lnTo>
                  <a:lnTo>
                    <a:pt x="313" y="367"/>
                  </a:lnTo>
                  <a:lnTo>
                    <a:pt x="313" y="293"/>
                  </a:lnTo>
                  <a:lnTo>
                    <a:pt x="315" y="253"/>
                  </a:lnTo>
                  <a:lnTo>
                    <a:pt x="324" y="215"/>
                  </a:lnTo>
                  <a:lnTo>
                    <a:pt x="338" y="178"/>
                  </a:lnTo>
                  <a:lnTo>
                    <a:pt x="356" y="144"/>
                  </a:lnTo>
                  <a:lnTo>
                    <a:pt x="378" y="114"/>
                  </a:lnTo>
                  <a:lnTo>
                    <a:pt x="405" y="85"/>
                  </a:lnTo>
                  <a:lnTo>
                    <a:pt x="435" y="61"/>
                  </a:lnTo>
                  <a:lnTo>
                    <a:pt x="468" y="40"/>
                  </a:lnTo>
                  <a:lnTo>
                    <a:pt x="504" y="22"/>
                  </a:lnTo>
                  <a:lnTo>
                    <a:pt x="543" y="10"/>
                  </a:lnTo>
                  <a:lnTo>
                    <a:pt x="582" y="2"/>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6" name="Shape 10346"/>
            <p:cNvSpPr/>
            <p:nvPr/>
          </p:nvSpPr>
          <p:spPr>
            <a:xfrm>
              <a:off x="5305426" y="3494088"/>
              <a:ext cx="180975" cy="182563"/>
            </a:xfrm>
            <a:custGeom>
              <a:avLst/>
              <a:gdLst/>
              <a:ahLst/>
              <a:cxnLst/>
              <a:rect l="0" t="0" r="0" b="0"/>
              <a:pathLst>
                <a:path w="1248" h="1267" extrusionOk="0">
                  <a:moveTo>
                    <a:pt x="624" y="0"/>
                  </a:moveTo>
                  <a:lnTo>
                    <a:pt x="666" y="2"/>
                  </a:lnTo>
                  <a:lnTo>
                    <a:pt x="706" y="10"/>
                  </a:lnTo>
                  <a:lnTo>
                    <a:pt x="744" y="22"/>
                  </a:lnTo>
                  <a:lnTo>
                    <a:pt x="780" y="40"/>
                  </a:lnTo>
                  <a:lnTo>
                    <a:pt x="814" y="61"/>
                  </a:lnTo>
                  <a:lnTo>
                    <a:pt x="843" y="85"/>
                  </a:lnTo>
                  <a:lnTo>
                    <a:pt x="870" y="114"/>
                  </a:lnTo>
                  <a:lnTo>
                    <a:pt x="892" y="144"/>
                  </a:lnTo>
                  <a:lnTo>
                    <a:pt x="911" y="178"/>
                  </a:lnTo>
                  <a:lnTo>
                    <a:pt x="924" y="215"/>
                  </a:lnTo>
                  <a:lnTo>
                    <a:pt x="933" y="253"/>
                  </a:lnTo>
                  <a:lnTo>
                    <a:pt x="935" y="293"/>
                  </a:lnTo>
                  <a:lnTo>
                    <a:pt x="935" y="367"/>
                  </a:lnTo>
                  <a:lnTo>
                    <a:pt x="937" y="368"/>
                  </a:lnTo>
                  <a:lnTo>
                    <a:pt x="940" y="372"/>
                  </a:lnTo>
                  <a:lnTo>
                    <a:pt x="944" y="378"/>
                  </a:lnTo>
                  <a:lnTo>
                    <a:pt x="949" y="387"/>
                  </a:lnTo>
                  <a:lnTo>
                    <a:pt x="955" y="399"/>
                  </a:lnTo>
                  <a:lnTo>
                    <a:pt x="959" y="415"/>
                  </a:lnTo>
                  <a:lnTo>
                    <a:pt x="961" y="432"/>
                  </a:lnTo>
                  <a:lnTo>
                    <a:pt x="960" y="452"/>
                  </a:lnTo>
                  <a:lnTo>
                    <a:pt x="955" y="473"/>
                  </a:lnTo>
                  <a:lnTo>
                    <a:pt x="946" y="494"/>
                  </a:lnTo>
                  <a:lnTo>
                    <a:pt x="936" y="511"/>
                  </a:lnTo>
                  <a:lnTo>
                    <a:pt x="924" y="526"/>
                  </a:lnTo>
                  <a:lnTo>
                    <a:pt x="912" y="538"/>
                  </a:lnTo>
                  <a:lnTo>
                    <a:pt x="899" y="549"/>
                  </a:lnTo>
                  <a:lnTo>
                    <a:pt x="888" y="557"/>
                  </a:lnTo>
                  <a:lnTo>
                    <a:pt x="879" y="564"/>
                  </a:lnTo>
                  <a:lnTo>
                    <a:pt x="873" y="567"/>
                  </a:lnTo>
                  <a:lnTo>
                    <a:pt x="871" y="568"/>
                  </a:lnTo>
                  <a:lnTo>
                    <a:pt x="870" y="571"/>
                  </a:lnTo>
                  <a:lnTo>
                    <a:pt x="868" y="580"/>
                  </a:lnTo>
                  <a:lnTo>
                    <a:pt x="865" y="594"/>
                  </a:lnTo>
                  <a:lnTo>
                    <a:pt x="860" y="610"/>
                  </a:lnTo>
                  <a:lnTo>
                    <a:pt x="853" y="630"/>
                  </a:lnTo>
                  <a:lnTo>
                    <a:pt x="844" y="652"/>
                  </a:lnTo>
                  <a:lnTo>
                    <a:pt x="834" y="674"/>
                  </a:lnTo>
                  <a:lnTo>
                    <a:pt x="822" y="695"/>
                  </a:lnTo>
                  <a:lnTo>
                    <a:pt x="807" y="716"/>
                  </a:lnTo>
                  <a:lnTo>
                    <a:pt x="790" y="734"/>
                  </a:lnTo>
                  <a:lnTo>
                    <a:pt x="787" y="763"/>
                  </a:lnTo>
                  <a:lnTo>
                    <a:pt x="787" y="788"/>
                  </a:lnTo>
                  <a:lnTo>
                    <a:pt x="791" y="811"/>
                  </a:lnTo>
                  <a:lnTo>
                    <a:pt x="797" y="831"/>
                  </a:lnTo>
                  <a:lnTo>
                    <a:pt x="806" y="848"/>
                  </a:lnTo>
                  <a:lnTo>
                    <a:pt x="817" y="862"/>
                  </a:lnTo>
                  <a:lnTo>
                    <a:pt x="830" y="876"/>
                  </a:lnTo>
                  <a:lnTo>
                    <a:pt x="844" y="887"/>
                  </a:lnTo>
                  <a:lnTo>
                    <a:pt x="860" y="896"/>
                  </a:lnTo>
                  <a:lnTo>
                    <a:pt x="877" y="904"/>
                  </a:lnTo>
                  <a:lnTo>
                    <a:pt x="895" y="911"/>
                  </a:lnTo>
                  <a:lnTo>
                    <a:pt x="914" y="917"/>
                  </a:lnTo>
                  <a:lnTo>
                    <a:pt x="932" y="923"/>
                  </a:lnTo>
                  <a:lnTo>
                    <a:pt x="950" y="928"/>
                  </a:lnTo>
                  <a:lnTo>
                    <a:pt x="969" y="934"/>
                  </a:lnTo>
                  <a:lnTo>
                    <a:pt x="996" y="943"/>
                  </a:lnTo>
                  <a:lnTo>
                    <a:pt x="1023" y="951"/>
                  </a:lnTo>
                  <a:lnTo>
                    <a:pt x="1049" y="959"/>
                  </a:lnTo>
                  <a:lnTo>
                    <a:pt x="1075" y="966"/>
                  </a:lnTo>
                  <a:lnTo>
                    <a:pt x="1099" y="975"/>
                  </a:lnTo>
                  <a:lnTo>
                    <a:pt x="1122" y="983"/>
                  </a:lnTo>
                  <a:lnTo>
                    <a:pt x="1144" y="993"/>
                  </a:lnTo>
                  <a:lnTo>
                    <a:pt x="1164" y="1004"/>
                  </a:lnTo>
                  <a:lnTo>
                    <a:pt x="1182" y="1018"/>
                  </a:lnTo>
                  <a:lnTo>
                    <a:pt x="1199" y="1033"/>
                  </a:lnTo>
                  <a:lnTo>
                    <a:pt x="1214" y="1050"/>
                  </a:lnTo>
                  <a:lnTo>
                    <a:pt x="1226" y="1070"/>
                  </a:lnTo>
                  <a:lnTo>
                    <a:pt x="1235" y="1094"/>
                  </a:lnTo>
                  <a:lnTo>
                    <a:pt x="1242" y="1120"/>
                  </a:lnTo>
                  <a:lnTo>
                    <a:pt x="1247" y="1150"/>
                  </a:lnTo>
                  <a:lnTo>
                    <a:pt x="1248" y="1184"/>
                  </a:lnTo>
                  <a:lnTo>
                    <a:pt x="1245" y="1193"/>
                  </a:lnTo>
                  <a:lnTo>
                    <a:pt x="1235" y="1202"/>
                  </a:lnTo>
                  <a:lnTo>
                    <a:pt x="1218" y="1211"/>
                  </a:lnTo>
                  <a:lnTo>
                    <a:pt x="1193" y="1219"/>
                  </a:lnTo>
                  <a:lnTo>
                    <a:pt x="1163" y="1227"/>
                  </a:lnTo>
                  <a:lnTo>
                    <a:pt x="1126" y="1234"/>
                  </a:lnTo>
                  <a:lnTo>
                    <a:pt x="1083" y="1241"/>
                  </a:lnTo>
                  <a:lnTo>
                    <a:pt x="1035" y="1248"/>
                  </a:lnTo>
                  <a:lnTo>
                    <a:pt x="981" y="1254"/>
                  </a:lnTo>
                  <a:lnTo>
                    <a:pt x="921" y="1259"/>
                  </a:lnTo>
                  <a:lnTo>
                    <a:pt x="857" y="1263"/>
                  </a:lnTo>
                  <a:lnTo>
                    <a:pt x="786" y="1265"/>
                  </a:lnTo>
                  <a:lnTo>
                    <a:pt x="712" y="1267"/>
                  </a:lnTo>
                  <a:lnTo>
                    <a:pt x="669" y="996"/>
                  </a:lnTo>
                  <a:lnTo>
                    <a:pt x="690" y="962"/>
                  </a:lnTo>
                  <a:lnTo>
                    <a:pt x="691" y="959"/>
                  </a:lnTo>
                  <a:lnTo>
                    <a:pt x="692" y="956"/>
                  </a:lnTo>
                  <a:lnTo>
                    <a:pt x="692" y="953"/>
                  </a:lnTo>
                  <a:lnTo>
                    <a:pt x="691" y="950"/>
                  </a:lnTo>
                  <a:lnTo>
                    <a:pt x="689" y="947"/>
                  </a:lnTo>
                  <a:lnTo>
                    <a:pt x="633" y="887"/>
                  </a:lnTo>
                  <a:lnTo>
                    <a:pt x="627" y="884"/>
                  </a:lnTo>
                  <a:lnTo>
                    <a:pt x="621" y="884"/>
                  </a:lnTo>
                  <a:lnTo>
                    <a:pt x="615" y="887"/>
                  </a:lnTo>
                  <a:lnTo>
                    <a:pt x="560" y="947"/>
                  </a:lnTo>
                  <a:lnTo>
                    <a:pt x="557" y="951"/>
                  </a:lnTo>
                  <a:lnTo>
                    <a:pt x="556" y="955"/>
                  </a:lnTo>
                  <a:lnTo>
                    <a:pt x="557" y="958"/>
                  </a:lnTo>
                  <a:lnTo>
                    <a:pt x="558" y="962"/>
                  </a:lnTo>
                  <a:lnTo>
                    <a:pt x="579" y="996"/>
                  </a:lnTo>
                  <a:lnTo>
                    <a:pt x="537" y="1267"/>
                  </a:lnTo>
                  <a:lnTo>
                    <a:pt x="462" y="1265"/>
                  </a:lnTo>
                  <a:lnTo>
                    <a:pt x="393" y="1263"/>
                  </a:lnTo>
                  <a:lnTo>
                    <a:pt x="327" y="1259"/>
                  </a:lnTo>
                  <a:lnTo>
                    <a:pt x="268" y="1254"/>
                  </a:lnTo>
                  <a:lnTo>
                    <a:pt x="213" y="1248"/>
                  </a:lnTo>
                  <a:lnTo>
                    <a:pt x="165" y="1241"/>
                  </a:lnTo>
                  <a:lnTo>
                    <a:pt x="122" y="1234"/>
                  </a:lnTo>
                  <a:lnTo>
                    <a:pt x="86" y="1227"/>
                  </a:lnTo>
                  <a:lnTo>
                    <a:pt x="55" y="1219"/>
                  </a:lnTo>
                  <a:lnTo>
                    <a:pt x="31" y="1211"/>
                  </a:lnTo>
                  <a:lnTo>
                    <a:pt x="14" y="1202"/>
                  </a:lnTo>
                  <a:lnTo>
                    <a:pt x="3" y="1193"/>
                  </a:lnTo>
                  <a:lnTo>
                    <a:pt x="0" y="1184"/>
                  </a:lnTo>
                  <a:lnTo>
                    <a:pt x="1" y="1150"/>
                  </a:lnTo>
                  <a:lnTo>
                    <a:pt x="6" y="1120"/>
                  </a:lnTo>
                  <a:lnTo>
                    <a:pt x="13" y="1094"/>
                  </a:lnTo>
                  <a:lnTo>
                    <a:pt x="22" y="1070"/>
                  </a:lnTo>
                  <a:lnTo>
                    <a:pt x="35" y="1050"/>
                  </a:lnTo>
                  <a:lnTo>
                    <a:pt x="49" y="1033"/>
                  </a:lnTo>
                  <a:lnTo>
                    <a:pt x="66" y="1018"/>
                  </a:lnTo>
                  <a:lnTo>
                    <a:pt x="84" y="1004"/>
                  </a:lnTo>
                  <a:lnTo>
                    <a:pt x="104" y="993"/>
                  </a:lnTo>
                  <a:lnTo>
                    <a:pt x="126" y="983"/>
                  </a:lnTo>
                  <a:lnTo>
                    <a:pt x="149" y="975"/>
                  </a:lnTo>
                  <a:lnTo>
                    <a:pt x="173" y="966"/>
                  </a:lnTo>
                  <a:lnTo>
                    <a:pt x="199" y="959"/>
                  </a:lnTo>
                  <a:lnTo>
                    <a:pt x="224" y="951"/>
                  </a:lnTo>
                  <a:lnTo>
                    <a:pt x="252" y="943"/>
                  </a:lnTo>
                  <a:lnTo>
                    <a:pt x="279" y="934"/>
                  </a:lnTo>
                  <a:lnTo>
                    <a:pt x="298" y="928"/>
                  </a:lnTo>
                  <a:lnTo>
                    <a:pt x="316" y="923"/>
                  </a:lnTo>
                  <a:lnTo>
                    <a:pt x="334" y="917"/>
                  </a:lnTo>
                  <a:lnTo>
                    <a:pt x="353" y="911"/>
                  </a:lnTo>
                  <a:lnTo>
                    <a:pt x="371" y="904"/>
                  </a:lnTo>
                  <a:lnTo>
                    <a:pt x="387" y="896"/>
                  </a:lnTo>
                  <a:lnTo>
                    <a:pt x="404" y="887"/>
                  </a:lnTo>
                  <a:lnTo>
                    <a:pt x="418" y="876"/>
                  </a:lnTo>
                  <a:lnTo>
                    <a:pt x="431" y="862"/>
                  </a:lnTo>
                  <a:lnTo>
                    <a:pt x="443" y="848"/>
                  </a:lnTo>
                  <a:lnTo>
                    <a:pt x="451" y="831"/>
                  </a:lnTo>
                  <a:lnTo>
                    <a:pt x="457" y="811"/>
                  </a:lnTo>
                  <a:lnTo>
                    <a:pt x="461" y="788"/>
                  </a:lnTo>
                  <a:lnTo>
                    <a:pt x="461" y="763"/>
                  </a:lnTo>
                  <a:lnTo>
                    <a:pt x="458" y="734"/>
                  </a:lnTo>
                  <a:lnTo>
                    <a:pt x="440" y="716"/>
                  </a:lnTo>
                  <a:lnTo>
                    <a:pt x="426" y="695"/>
                  </a:lnTo>
                  <a:lnTo>
                    <a:pt x="414" y="674"/>
                  </a:lnTo>
                  <a:lnTo>
                    <a:pt x="404" y="652"/>
                  </a:lnTo>
                  <a:lnTo>
                    <a:pt x="395" y="630"/>
                  </a:lnTo>
                  <a:lnTo>
                    <a:pt x="388" y="610"/>
                  </a:lnTo>
                  <a:lnTo>
                    <a:pt x="383" y="594"/>
                  </a:lnTo>
                  <a:lnTo>
                    <a:pt x="379" y="580"/>
                  </a:lnTo>
                  <a:lnTo>
                    <a:pt x="378" y="571"/>
                  </a:lnTo>
                  <a:lnTo>
                    <a:pt x="377" y="568"/>
                  </a:lnTo>
                  <a:lnTo>
                    <a:pt x="375" y="567"/>
                  </a:lnTo>
                  <a:lnTo>
                    <a:pt x="369" y="564"/>
                  </a:lnTo>
                  <a:lnTo>
                    <a:pt x="360" y="557"/>
                  </a:lnTo>
                  <a:lnTo>
                    <a:pt x="349" y="549"/>
                  </a:lnTo>
                  <a:lnTo>
                    <a:pt x="336" y="538"/>
                  </a:lnTo>
                  <a:lnTo>
                    <a:pt x="323" y="526"/>
                  </a:lnTo>
                  <a:lnTo>
                    <a:pt x="312" y="511"/>
                  </a:lnTo>
                  <a:lnTo>
                    <a:pt x="301" y="494"/>
                  </a:lnTo>
                  <a:lnTo>
                    <a:pt x="294" y="473"/>
                  </a:lnTo>
                  <a:lnTo>
                    <a:pt x="288" y="452"/>
                  </a:lnTo>
                  <a:lnTo>
                    <a:pt x="287" y="432"/>
                  </a:lnTo>
                  <a:lnTo>
                    <a:pt x="290" y="415"/>
                  </a:lnTo>
                  <a:lnTo>
                    <a:pt x="294" y="399"/>
                  </a:lnTo>
                  <a:lnTo>
                    <a:pt x="298" y="387"/>
                  </a:lnTo>
                  <a:lnTo>
                    <a:pt x="303" y="378"/>
                  </a:lnTo>
                  <a:lnTo>
                    <a:pt x="308" y="372"/>
                  </a:lnTo>
                  <a:lnTo>
                    <a:pt x="311" y="368"/>
                  </a:lnTo>
                  <a:lnTo>
                    <a:pt x="312" y="367"/>
                  </a:lnTo>
                  <a:lnTo>
                    <a:pt x="312" y="293"/>
                  </a:lnTo>
                  <a:lnTo>
                    <a:pt x="315" y="253"/>
                  </a:lnTo>
                  <a:lnTo>
                    <a:pt x="323" y="215"/>
                  </a:lnTo>
                  <a:lnTo>
                    <a:pt x="337" y="178"/>
                  </a:lnTo>
                  <a:lnTo>
                    <a:pt x="356" y="144"/>
                  </a:lnTo>
                  <a:lnTo>
                    <a:pt x="378" y="114"/>
                  </a:lnTo>
                  <a:lnTo>
                    <a:pt x="405" y="85"/>
                  </a:lnTo>
                  <a:lnTo>
                    <a:pt x="434" y="61"/>
                  </a:lnTo>
                  <a:lnTo>
                    <a:pt x="468" y="40"/>
                  </a:lnTo>
                  <a:lnTo>
                    <a:pt x="504" y="22"/>
                  </a:lnTo>
                  <a:lnTo>
                    <a:pt x="541" y="10"/>
                  </a:lnTo>
                  <a:lnTo>
                    <a:pt x="582" y="2"/>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47" name="Shape 10347"/>
            <p:cNvSpPr/>
            <p:nvPr/>
          </p:nvSpPr>
          <p:spPr>
            <a:xfrm>
              <a:off x="5162551" y="3432175"/>
              <a:ext cx="166688" cy="153988"/>
            </a:xfrm>
            <a:custGeom>
              <a:avLst/>
              <a:gdLst/>
              <a:ahLst/>
              <a:cxnLst/>
              <a:rect l="0" t="0" r="0" b="0"/>
              <a:pathLst>
                <a:path w="1159" h="1069" extrusionOk="0">
                  <a:moveTo>
                    <a:pt x="580" y="0"/>
                  </a:moveTo>
                  <a:lnTo>
                    <a:pt x="602" y="3"/>
                  </a:lnTo>
                  <a:lnTo>
                    <a:pt x="622" y="12"/>
                  </a:lnTo>
                  <a:lnTo>
                    <a:pt x="639" y="25"/>
                  </a:lnTo>
                  <a:lnTo>
                    <a:pt x="652" y="41"/>
                  </a:lnTo>
                  <a:lnTo>
                    <a:pt x="660" y="61"/>
                  </a:lnTo>
                  <a:lnTo>
                    <a:pt x="663" y="83"/>
                  </a:lnTo>
                  <a:lnTo>
                    <a:pt x="663" y="536"/>
                  </a:lnTo>
                  <a:lnTo>
                    <a:pt x="1129" y="923"/>
                  </a:lnTo>
                  <a:lnTo>
                    <a:pt x="1143" y="936"/>
                  </a:lnTo>
                  <a:lnTo>
                    <a:pt x="1152" y="952"/>
                  </a:lnTo>
                  <a:lnTo>
                    <a:pt x="1158" y="969"/>
                  </a:lnTo>
                  <a:lnTo>
                    <a:pt x="1159" y="987"/>
                  </a:lnTo>
                  <a:lnTo>
                    <a:pt x="1157" y="1006"/>
                  </a:lnTo>
                  <a:lnTo>
                    <a:pt x="1151" y="1023"/>
                  </a:lnTo>
                  <a:lnTo>
                    <a:pt x="1141" y="1039"/>
                  </a:lnTo>
                  <a:lnTo>
                    <a:pt x="1126" y="1051"/>
                  </a:lnTo>
                  <a:lnTo>
                    <a:pt x="1111" y="1061"/>
                  </a:lnTo>
                  <a:lnTo>
                    <a:pt x="1094" y="1066"/>
                  </a:lnTo>
                  <a:lnTo>
                    <a:pt x="1076" y="1069"/>
                  </a:lnTo>
                  <a:lnTo>
                    <a:pt x="1057" y="1066"/>
                  </a:lnTo>
                  <a:lnTo>
                    <a:pt x="1040" y="1060"/>
                  </a:lnTo>
                  <a:lnTo>
                    <a:pt x="1023" y="1049"/>
                  </a:lnTo>
                  <a:lnTo>
                    <a:pt x="580" y="683"/>
                  </a:lnTo>
                  <a:lnTo>
                    <a:pt x="137" y="1049"/>
                  </a:lnTo>
                  <a:lnTo>
                    <a:pt x="121" y="1060"/>
                  </a:lnTo>
                  <a:lnTo>
                    <a:pt x="103" y="1066"/>
                  </a:lnTo>
                  <a:lnTo>
                    <a:pt x="85" y="1069"/>
                  </a:lnTo>
                  <a:lnTo>
                    <a:pt x="68" y="1066"/>
                  </a:lnTo>
                  <a:lnTo>
                    <a:pt x="50" y="1061"/>
                  </a:lnTo>
                  <a:lnTo>
                    <a:pt x="34" y="1052"/>
                  </a:lnTo>
                  <a:lnTo>
                    <a:pt x="20" y="1039"/>
                  </a:lnTo>
                  <a:lnTo>
                    <a:pt x="9" y="1023"/>
                  </a:lnTo>
                  <a:lnTo>
                    <a:pt x="3" y="1006"/>
                  </a:lnTo>
                  <a:lnTo>
                    <a:pt x="0" y="987"/>
                  </a:lnTo>
                  <a:lnTo>
                    <a:pt x="2" y="969"/>
                  </a:lnTo>
                  <a:lnTo>
                    <a:pt x="8" y="952"/>
                  </a:lnTo>
                  <a:lnTo>
                    <a:pt x="18" y="936"/>
                  </a:lnTo>
                  <a:lnTo>
                    <a:pt x="31" y="923"/>
                  </a:lnTo>
                  <a:lnTo>
                    <a:pt x="497" y="536"/>
                  </a:lnTo>
                  <a:lnTo>
                    <a:pt x="497" y="83"/>
                  </a:lnTo>
                  <a:lnTo>
                    <a:pt x="500" y="61"/>
                  </a:lnTo>
                  <a:lnTo>
                    <a:pt x="508" y="41"/>
                  </a:lnTo>
                  <a:lnTo>
                    <a:pt x="522" y="25"/>
                  </a:lnTo>
                  <a:lnTo>
                    <a:pt x="538" y="12"/>
                  </a:lnTo>
                  <a:lnTo>
                    <a:pt x="558" y="3"/>
                  </a:lnTo>
                  <a:lnTo>
                    <a:pt x="5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48" name="Shape 10348"/>
          <p:cNvGrpSpPr/>
          <p:nvPr/>
        </p:nvGrpSpPr>
        <p:grpSpPr>
          <a:xfrm flipH="1">
            <a:off x="8530956" y="2047266"/>
            <a:ext cx="264599" cy="195999"/>
            <a:chOff x="4414838" y="3671888"/>
            <a:chExt cx="514350" cy="381000"/>
          </a:xfrm>
        </p:grpSpPr>
        <p:sp>
          <p:nvSpPr>
            <p:cNvPr id="10349" name="Shape 10349"/>
            <p:cNvSpPr/>
            <p:nvPr/>
          </p:nvSpPr>
          <p:spPr>
            <a:xfrm>
              <a:off x="4414838" y="3671888"/>
              <a:ext cx="514350" cy="381000"/>
            </a:xfrm>
            <a:custGeom>
              <a:avLst/>
              <a:gdLst/>
              <a:ahLst/>
              <a:cxnLst/>
              <a:rect l="0" t="0" r="0" b="0"/>
              <a:pathLst>
                <a:path w="3569" h="2639" extrusionOk="0">
                  <a:moveTo>
                    <a:pt x="1852" y="1146"/>
                  </a:moveTo>
                  <a:lnTo>
                    <a:pt x="1852" y="2516"/>
                  </a:lnTo>
                  <a:lnTo>
                    <a:pt x="3446" y="2516"/>
                  </a:lnTo>
                  <a:lnTo>
                    <a:pt x="3446" y="1146"/>
                  </a:lnTo>
                  <a:lnTo>
                    <a:pt x="1852" y="1146"/>
                  </a:lnTo>
                  <a:close/>
                  <a:moveTo>
                    <a:pt x="981" y="1146"/>
                  </a:moveTo>
                  <a:lnTo>
                    <a:pt x="981" y="2516"/>
                  </a:lnTo>
                  <a:lnTo>
                    <a:pt x="1728" y="2516"/>
                  </a:lnTo>
                  <a:lnTo>
                    <a:pt x="1728" y="1146"/>
                  </a:lnTo>
                  <a:lnTo>
                    <a:pt x="981" y="1146"/>
                  </a:lnTo>
                  <a:close/>
                  <a:moveTo>
                    <a:pt x="981" y="781"/>
                  </a:moveTo>
                  <a:lnTo>
                    <a:pt x="981" y="1022"/>
                  </a:lnTo>
                  <a:lnTo>
                    <a:pt x="3446" y="1022"/>
                  </a:lnTo>
                  <a:lnTo>
                    <a:pt x="3446" y="781"/>
                  </a:lnTo>
                  <a:lnTo>
                    <a:pt x="981" y="781"/>
                  </a:lnTo>
                  <a:close/>
                  <a:moveTo>
                    <a:pt x="123" y="487"/>
                  </a:moveTo>
                  <a:lnTo>
                    <a:pt x="123" y="1859"/>
                  </a:lnTo>
                  <a:lnTo>
                    <a:pt x="857" y="1859"/>
                  </a:lnTo>
                  <a:lnTo>
                    <a:pt x="857" y="720"/>
                  </a:lnTo>
                  <a:lnTo>
                    <a:pt x="860" y="700"/>
                  </a:lnTo>
                  <a:lnTo>
                    <a:pt x="869" y="683"/>
                  </a:lnTo>
                  <a:lnTo>
                    <a:pt x="883" y="670"/>
                  </a:lnTo>
                  <a:lnTo>
                    <a:pt x="899" y="661"/>
                  </a:lnTo>
                  <a:lnTo>
                    <a:pt x="919" y="658"/>
                  </a:lnTo>
                  <a:lnTo>
                    <a:pt x="2589" y="658"/>
                  </a:lnTo>
                  <a:lnTo>
                    <a:pt x="2589" y="487"/>
                  </a:lnTo>
                  <a:lnTo>
                    <a:pt x="123" y="487"/>
                  </a:lnTo>
                  <a:close/>
                  <a:moveTo>
                    <a:pt x="123" y="123"/>
                  </a:moveTo>
                  <a:lnTo>
                    <a:pt x="123" y="364"/>
                  </a:lnTo>
                  <a:lnTo>
                    <a:pt x="2589" y="364"/>
                  </a:lnTo>
                  <a:lnTo>
                    <a:pt x="2589" y="123"/>
                  </a:lnTo>
                  <a:lnTo>
                    <a:pt x="123" y="123"/>
                  </a:lnTo>
                  <a:close/>
                  <a:moveTo>
                    <a:pt x="62" y="0"/>
                  </a:moveTo>
                  <a:lnTo>
                    <a:pt x="2651" y="0"/>
                  </a:lnTo>
                  <a:lnTo>
                    <a:pt x="2670" y="3"/>
                  </a:lnTo>
                  <a:lnTo>
                    <a:pt x="2687" y="12"/>
                  </a:lnTo>
                  <a:lnTo>
                    <a:pt x="2700" y="25"/>
                  </a:lnTo>
                  <a:lnTo>
                    <a:pt x="2709" y="42"/>
                  </a:lnTo>
                  <a:lnTo>
                    <a:pt x="2712" y="62"/>
                  </a:lnTo>
                  <a:lnTo>
                    <a:pt x="2712" y="658"/>
                  </a:lnTo>
                  <a:lnTo>
                    <a:pt x="3508" y="658"/>
                  </a:lnTo>
                  <a:lnTo>
                    <a:pt x="3527" y="661"/>
                  </a:lnTo>
                  <a:lnTo>
                    <a:pt x="3545" y="670"/>
                  </a:lnTo>
                  <a:lnTo>
                    <a:pt x="3558" y="683"/>
                  </a:lnTo>
                  <a:lnTo>
                    <a:pt x="3566" y="700"/>
                  </a:lnTo>
                  <a:lnTo>
                    <a:pt x="3569" y="720"/>
                  </a:lnTo>
                  <a:lnTo>
                    <a:pt x="3569" y="2578"/>
                  </a:lnTo>
                  <a:lnTo>
                    <a:pt x="3566" y="2597"/>
                  </a:lnTo>
                  <a:lnTo>
                    <a:pt x="3558" y="2614"/>
                  </a:lnTo>
                  <a:lnTo>
                    <a:pt x="3545" y="2627"/>
                  </a:lnTo>
                  <a:lnTo>
                    <a:pt x="3527" y="2636"/>
                  </a:lnTo>
                  <a:lnTo>
                    <a:pt x="3508" y="2639"/>
                  </a:lnTo>
                  <a:lnTo>
                    <a:pt x="919" y="2639"/>
                  </a:lnTo>
                  <a:lnTo>
                    <a:pt x="899" y="2636"/>
                  </a:lnTo>
                  <a:lnTo>
                    <a:pt x="883" y="2627"/>
                  </a:lnTo>
                  <a:lnTo>
                    <a:pt x="869" y="2614"/>
                  </a:lnTo>
                  <a:lnTo>
                    <a:pt x="860" y="2597"/>
                  </a:lnTo>
                  <a:lnTo>
                    <a:pt x="857" y="2578"/>
                  </a:lnTo>
                  <a:lnTo>
                    <a:pt x="857" y="1982"/>
                  </a:lnTo>
                  <a:lnTo>
                    <a:pt x="62" y="1982"/>
                  </a:lnTo>
                  <a:lnTo>
                    <a:pt x="42" y="1979"/>
                  </a:lnTo>
                  <a:lnTo>
                    <a:pt x="25" y="1970"/>
                  </a:lnTo>
                  <a:lnTo>
                    <a:pt x="12" y="1956"/>
                  </a:lnTo>
                  <a:lnTo>
                    <a:pt x="3" y="1940"/>
                  </a:lnTo>
                  <a:lnTo>
                    <a:pt x="0" y="1921"/>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0" name="Shape 10350"/>
            <p:cNvSpPr/>
            <p:nvPr/>
          </p:nvSpPr>
          <p:spPr>
            <a:xfrm>
              <a:off x="4565650" y="3792538"/>
              <a:ext cx="17462" cy="19050"/>
            </a:xfrm>
            <a:custGeom>
              <a:avLst/>
              <a:gdLst/>
              <a:ahLst/>
              <a:cxnLst/>
              <a:rect l="0" t="0" r="0" b="0"/>
              <a:pathLst>
                <a:path w="124" h="123" extrusionOk="0">
                  <a:moveTo>
                    <a:pt x="62" y="0"/>
                  </a:moveTo>
                  <a:lnTo>
                    <a:pt x="78" y="2"/>
                  </a:lnTo>
                  <a:lnTo>
                    <a:pt x="93" y="8"/>
                  </a:lnTo>
                  <a:lnTo>
                    <a:pt x="106" y="18"/>
                  </a:lnTo>
                  <a:lnTo>
                    <a:pt x="116" y="31"/>
                  </a:lnTo>
                  <a:lnTo>
                    <a:pt x="122" y="46"/>
                  </a:lnTo>
                  <a:lnTo>
                    <a:pt x="124" y="61"/>
                  </a:lnTo>
                  <a:lnTo>
                    <a:pt x="122" y="78"/>
                  </a:lnTo>
                  <a:lnTo>
                    <a:pt x="116" y="93"/>
                  </a:lnTo>
                  <a:lnTo>
                    <a:pt x="106" y="106"/>
                  </a:lnTo>
                  <a:lnTo>
                    <a:pt x="93" y="115"/>
                  </a:lnTo>
                  <a:lnTo>
                    <a:pt x="78" y="121"/>
                  </a:lnTo>
                  <a:lnTo>
                    <a:pt x="62" y="123"/>
                  </a:lnTo>
                  <a:lnTo>
                    <a:pt x="46" y="121"/>
                  </a:lnTo>
                  <a:lnTo>
                    <a:pt x="31" y="115"/>
                  </a:lnTo>
                  <a:lnTo>
                    <a:pt x="18" y="106"/>
                  </a:lnTo>
                  <a:lnTo>
                    <a:pt x="8" y="93"/>
                  </a:lnTo>
                  <a:lnTo>
                    <a:pt x="2" y="78"/>
                  </a:lnTo>
                  <a:lnTo>
                    <a:pt x="0" y="61"/>
                  </a:lnTo>
                  <a:lnTo>
                    <a:pt x="2" y="46"/>
                  </a:lnTo>
                  <a:lnTo>
                    <a:pt x="8" y="31"/>
                  </a:lnTo>
                  <a:lnTo>
                    <a:pt x="18" y="18"/>
                  </a:lnTo>
                  <a:lnTo>
                    <a:pt x="31" y="8"/>
                  </a:lnTo>
                  <a:lnTo>
                    <a:pt x="46"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1" name="Shape 10351"/>
            <p:cNvSpPr/>
            <p:nvPr/>
          </p:nvSpPr>
          <p:spPr>
            <a:xfrm>
              <a:off x="4587875" y="3792538"/>
              <a:ext cx="17462" cy="19050"/>
            </a:xfrm>
            <a:custGeom>
              <a:avLst/>
              <a:gdLst/>
              <a:ahLst/>
              <a:cxnLst/>
              <a:rect l="0" t="0" r="0" b="0"/>
              <a:pathLst>
                <a:path w="123" h="123" extrusionOk="0">
                  <a:moveTo>
                    <a:pt x="61" y="0"/>
                  </a:moveTo>
                  <a:lnTo>
                    <a:pt x="78" y="2"/>
                  </a:lnTo>
                  <a:lnTo>
                    <a:pt x="92" y="8"/>
                  </a:lnTo>
                  <a:lnTo>
                    <a:pt x="105" y="18"/>
                  </a:lnTo>
                  <a:lnTo>
                    <a:pt x="114" y="31"/>
                  </a:lnTo>
                  <a:lnTo>
                    <a:pt x="121" y="46"/>
                  </a:lnTo>
                  <a:lnTo>
                    <a:pt x="123" y="61"/>
                  </a:lnTo>
                  <a:lnTo>
                    <a:pt x="121" y="78"/>
                  </a:lnTo>
                  <a:lnTo>
                    <a:pt x="114" y="93"/>
                  </a:lnTo>
                  <a:lnTo>
                    <a:pt x="105" y="106"/>
                  </a:lnTo>
                  <a:lnTo>
                    <a:pt x="92" y="115"/>
                  </a:lnTo>
                  <a:lnTo>
                    <a:pt x="78" y="121"/>
                  </a:lnTo>
                  <a:lnTo>
                    <a:pt x="61" y="123"/>
                  </a:lnTo>
                  <a:lnTo>
                    <a:pt x="45" y="121"/>
                  </a:lnTo>
                  <a:lnTo>
                    <a:pt x="30" y="115"/>
                  </a:lnTo>
                  <a:lnTo>
                    <a:pt x="17" y="106"/>
                  </a:lnTo>
                  <a:lnTo>
                    <a:pt x="7" y="93"/>
                  </a:lnTo>
                  <a:lnTo>
                    <a:pt x="2" y="78"/>
                  </a:lnTo>
                  <a:lnTo>
                    <a:pt x="0" y="61"/>
                  </a:lnTo>
                  <a:lnTo>
                    <a:pt x="2" y="46"/>
                  </a:lnTo>
                  <a:lnTo>
                    <a:pt x="7" y="31"/>
                  </a:lnTo>
                  <a:lnTo>
                    <a:pt x="17" y="18"/>
                  </a:lnTo>
                  <a:lnTo>
                    <a:pt x="30" y="8"/>
                  </a:lnTo>
                  <a:lnTo>
                    <a:pt x="45"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2" name="Shape 10352"/>
            <p:cNvSpPr/>
            <p:nvPr/>
          </p:nvSpPr>
          <p:spPr>
            <a:xfrm>
              <a:off x="4610100" y="3792538"/>
              <a:ext cx="17462" cy="19050"/>
            </a:xfrm>
            <a:custGeom>
              <a:avLst/>
              <a:gdLst/>
              <a:ahLst/>
              <a:cxnLst/>
              <a:rect l="0" t="0" r="0" b="0"/>
              <a:pathLst>
                <a:path w="124" h="123" extrusionOk="0">
                  <a:moveTo>
                    <a:pt x="62" y="0"/>
                  </a:moveTo>
                  <a:lnTo>
                    <a:pt x="78" y="2"/>
                  </a:lnTo>
                  <a:lnTo>
                    <a:pt x="94" y="8"/>
                  </a:lnTo>
                  <a:lnTo>
                    <a:pt x="106" y="18"/>
                  </a:lnTo>
                  <a:lnTo>
                    <a:pt x="115" y="31"/>
                  </a:lnTo>
                  <a:lnTo>
                    <a:pt x="122" y="46"/>
                  </a:lnTo>
                  <a:lnTo>
                    <a:pt x="124" y="61"/>
                  </a:lnTo>
                  <a:lnTo>
                    <a:pt x="122" y="78"/>
                  </a:lnTo>
                  <a:lnTo>
                    <a:pt x="115" y="93"/>
                  </a:lnTo>
                  <a:lnTo>
                    <a:pt x="106" y="106"/>
                  </a:lnTo>
                  <a:lnTo>
                    <a:pt x="94" y="115"/>
                  </a:lnTo>
                  <a:lnTo>
                    <a:pt x="78" y="121"/>
                  </a:lnTo>
                  <a:lnTo>
                    <a:pt x="62" y="123"/>
                  </a:lnTo>
                  <a:lnTo>
                    <a:pt x="46" y="121"/>
                  </a:lnTo>
                  <a:lnTo>
                    <a:pt x="32" y="115"/>
                  </a:lnTo>
                  <a:lnTo>
                    <a:pt x="19" y="106"/>
                  </a:lnTo>
                  <a:lnTo>
                    <a:pt x="9" y="93"/>
                  </a:lnTo>
                  <a:lnTo>
                    <a:pt x="3" y="78"/>
                  </a:lnTo>
                  <a:lnTo>
                    <a:pt x="0" y="61"/>
                  </a:lnTo>
                  <a:lnTo>
                    <a:pt x="3" y="46"/>
                  </a:lnTo>
                  <a:lnTo>
                    <a:pt x="9" y="31"/>
                  </a:lnTo>
                  <a:lnTo>
                    <a:pt x="19" y="18"/>
                  </a:lnTo>
                  <a:lnTo>
                    <a:pt x="32" y="8"/>
                  </a:lnTo>
                  <a:lnTo>
                    <a:pt x="46"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3" name="Shape 10353"/>
            <p:cNvSpPr/>
            <p:nvPr/>
          </p:nvSpPr>
          <p:spPr>
            <a:xfrm>
              <a:off x="4572000" y="3856038"/>
              <a:ext cx="76200" cy="17462"/>
            </a:xfrm>
            <a:custGeom>
              <a:avLst/>
              <a:gdLst/>
              <a:ahLst/>
              <a:cxnLst/>
              <a:rect l="0" t="0" r="0" b="0"/>
              <a:pathLst>
                <a:path w="521" h="123" extrusionOk="0">
                  <a:moveTo>
                    <a:pt x="62" y="0"/>
                  </a:moveTo>
                  <a:lnTo>
                    <a:pt x="459" y="0"/>
                  </a:lnTo>
                  <a:lnTo>
                    <a:pt x="478" y="3"/>
                  </a:lnTo>
                  <a:lnTo>
                    <a:pt x="495" y="12"/>
                  </a:lnTo>
                  <a:lnTo>
                    <a:pt x="509" y="25"/>
                  </a:lnTo>
                  <a:lnTo>
                    <a:pt x="517" y="42"/>
                  </a:lnTo>
                  <a:lnTo>
                    <a:pt x="521" y="62"/>
                  </a:lnTo>
                  <a:lnTo>
                    <a:pt x="517" y="81"/>
                  </a:lnTo>
                  <a:lnTo>
                    <a:pt x="509" y="98"/>
                  </a:lnTo>
                  <a:lnTo>
                    <a:pt x="495" y="111"/>
                  </a:lnTo>
                  <a:lnTo>
                    <a:pt x="478" y="120"/>
                  </a:lnTo>
                  <a:lnTo>
                    <a:pt x="459" y="123"/>
                  </a:lnTo>
                  <a:lnTo>
                    <a:pt x="62" y="123"/>
                  </a:lnTo>
                  <a:lnTo>
                    <a:pt x="43" y="120"/>
                  </a:lnTo>
                  <a:lnTo>
                    <a:pt x="26" y="111"/>
                  </a:lnTo>
                  <a:lnTo>
                    <a:pt x="12" y="98"/>
                  </a:lnTo>
                  <a:lnTo>
                    <a:pt x="4" y="81"/>
                  </a:lnTo>
                  <a:lnTo>
                    <a:pt x="0" y="62"/>
                  </a:lnTo>
                  <a:lnTo>
                    <a:pt x="4" y="42"/>
                  </a:lnTo>
                  <a:lnTo>
                    <a:pt x="12" y="25"/>
                  </a:lnTo>
                  <a:lnTo>
                    <a:pt x="26" y="12"/>
                  </a:lnTo>
                  <a:lnTo>
                    <a:pt x="43"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4" name="Shape 10354"/>
            <p:cNvSpPr/>
            <p:nvPr/>
          </p:nvSpPr>
          <p:spPr>
            <a:xfrm>
              <a:off x="4572000" y="3887788"/>
              <a:ext cx="76200" cy="17462"/>
            </a:xfrm>
            <a:custGeom>
              <a:avLst/>
              <a:gdLst/>
              <a:ahLst/>
              <a:cxnLst/>
              <a:rect l="0" t="0" r="0" b="0"/>
              <a:pathLst>
                <a:path w="521" h="123" extrusionOk="0">
                  <a:moveTo>
                    <a:pt x="62" y="0"/>
                  </a:moveTo>
                  <a:lnTo>
                    <a:pt x="459" y="0"/>
                  </a:lnTo>
                  <a:lnTo>
                    <a:pt x="478" y="2"/>
                  </a:lnTo>
                  <a:lnTo>
                    <a:pt x="495" y="12"/>
                  </a:lnTo>
                  <a:lnTo>
                    <a:pt x="509" y="25"/>
                  </a:lnTo>
                  <a:lnTo>
                    <a:pt x="517" y="42"/>
                  </a:lnTo>
                  <a:lnTo>
                    <a:pt x="521" y="61"/>
                  </a:lnTo>
                  <a:lnTo>
                    <a:pt x="517" y="81"/>
                  </a:lnTo>
                  <a:lnTo>
                    <a:pt x="509" y="97"/>
                  </a:lnTo>
                  <a:lnTo>
                    <a:pt x="495" y="111"/>
                  </a:lnTo>
                  <a:lnTo>
                    <a:pt x="478" y="120"/>
                  </a:lnTo>
                  <a:lnTo>
                    <a:pt x="459" y="123"/>
                  </a:lnTo>
                  <a:lnTo>
                    <a:pt x="62" y="123"/>
                  </a:lnTo>
                  <a:lnTo>
                    <a:pt x="43" y="120"/>
                  </a:lnTo>
                  <a:lnTo>
                    <a:pt x="26" y="111"/>
                  </a:lnTo>
                  <a:lnTo>
                    <a:pt x="12" y="97"/>
                  </a:lnTo>
                  <a:lnTo>
                    <a:pt x="4" y="81"/>
                  </a:lnTo>
                  <a:lnTo>
                    <a:pt x="0" y="61"/>
                  </a:lnTo>
                  <a:lnTo>
                    <a:pt x="4" y="42"/>
                  </a:lnTo>
                  <a:lnTo>
                    <a:pt x="12" y="25"/>
                  </a:lnTo>
                  <a:lnTo>
                    <a:pt x="26" y="12"/>
                  </a:lnTo>
                  <a:lnTo>
                    <a:pt x="43"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5" name="Shape 10355"/>
            <p:cNvSpPr/>
            <p:nvPr/>
          </p:nvSpPr>
          <p:spPr>
            <a:xfrm>
              <a:off x="4572000" y="3919538"/>
              <a:ext cx="76200" cy="17462"/>
            </a:xfrm>
            <a:custGeom>
              <a:avLst/>
              <a:gdLst/>
              <a:ahLst/>
              <a:cxnLst/>
              <a:rect l="0" t="0" r="0" b="0"/>
              <a:pathLst>
                <a:path w="521" h="123" extrusionOk="0">
                  <a:moveTo>
                    <a:pt x="62" y="0"/>
                  </a:moveTo>
                  <a:lnTo>
                    <a:pt x="459" y="0"/>
                  </a:lnTo>
                  <a:lnTo>
                    <a:pt x="478" y="4"/>
                  </a:lnTo>
                  <a:lnTo>
                    <a:pt x="495" y="12"/>
                  </a:lnTo>
                  <a:lnTo>
                    <a:pt x="509" y="25"/>
                  </a:lnTo>
                  <a:lnTo>
                    <a:pt x="517" y="42"/>
                  </a:lnTo>
                  <a:lnTo>
                    <a:pt x="521" y="62"/>
                  </a:lnTo>
                  <a:lnTo>
                    <a:pt x="517" y="81"/>
                  </a:lnTo>
                  <a:lnTo>
                    <a:pt x="509" y="99"/>
                  </a:lnTo>
                  <a:lnTo>
                    <a:pt x="495" y="112"/>
                  </a:lnTo>
                  <a:lnTo>
                    <a:pt x="478" y="120"/>
                  </a:lnTo>
                  <a:lnTo>
                    <a:pt x="459" y="123"/>
                  </a:lnTo>
                  <a:lnTo>
                    <a:pt x="62" y="123"/>
                  </a:lnTo>
                  <a:lnTo>
                    <a:pt x="43" y="120"/>
                  </a:lnTo>
                  <a:lnTo>
                    <a:pt x="26" y="112"/>
                  </a:lnTo>
                  <a:lnTo>
                    <a:pt x="12" y="99"/>
                  </a:lnTo>
                  <a:lnTo>
                    <a:pt x="4" y="81"/>
                  </a:lnTo>
                  <a:lnTo>
                    <a:pt x="0" y="62"/>
                  </a:lnTo>
                  <a:lnTo>
                    <a:pt x="4" y="42"/>
                  </a:lnTo>
                  <a:lnTo>
                    <a:pt x="12" y="25"/>
                  </a:lnTo>
                  <a:lnTo>
                    <a:pt x="26" y="12"/>
                  </a:lnTo>
                  <a:lnTo>
                    <a:pt x="43"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6" name="Shape 10356"/>
            <p:cNvSpPr/>
            <p:nvPr/>
          </p:nvSpPr>
          <p:spPr>
            <a:xfrm>
              <a:off x="4695825" y="3856038"/>
              <a:ext cx="152400" cy="17462"/>
            </a:xfrm>
            <a:custGeom>
              <a:avLst/>
              <a:gdLst/>
              <a:ahLst/>
              <a:cxnLst/>
              <a:rect l="0" t="0" r="0" b="0"/>
              <a:pathLst>
                <a:path w="1052" h="123" extrusionOk="0">
                  <a:moveTo>
                    <a:pt x="61" y="0"/>
                  </a:moveTo>
                  <a:lnTo>
                    <a:pt x="990" y="0"/>
                  </a:lnTo>
                  <a:lnTo>
                    <a:pt x="1010" y="3"/>
                  </a:lnTo>
                  <a:lnTo>
                    <a:pt x="1027" y="12"/>
                  </a:lnTo>
                  <a:lnTo>
                    <a:pt x="1040" y="25"/>
                  </a:lnTo>
                  <a:lnTo>
                    <a:pt x="1049" y="42"/>
                  </a:lnTo>
                  <a:lnTo>
                    <a:pt x="1052" y="62"/>
                  </a:lnTo>
                  <a:lnTo>
                    <a:pt x="1049" y="81"/>
                  </a:lnTo>
                  <a:lnTo>
                    <a:pt x="1040" y="98"/>
                  </a:lnTo>
                  <a:lnTo>
                    <a:pt x="1027" y="111"/>
                  </a:lnTo>
                  <a:lnTo>
                    <a:pt x="1010" y="120"/>
                  </a:lnTo>
                  <a:lnTo>
                    <a:pt x="990" y="123"/>
                  </a:lnTo>
                  <a:lnTo>
                    <a:pt x="61" y="123"/>
                  </a:lnTo>
                  <a:lnTo>
                    <a:pt x="42" y="120"/>
                  </a:lnTo>
                  <a:lnTo>
                    <a:pt x="25" y="111"/>
                  </a:lnTo>
                  <a:lnTo>
                    <a:pt x="12" y="98"/>
                  </a:lnTo>
                  <a:lnTo>
                    <a:pt x="3" y="81"/>
                  </a:lnTo>
                  <a:lnTo>
                    <a:pt x="0" y="62"/>
                  </a:lnTo>
                  <a:lnTo>
                    <a:pt x="3" y="42"/>
                  </a:lnTo>
                  <a:lnTo>
                    <a:pt x="12" y="25"/>
                  </a:lnTo>
                  <a:lnTo>
                    <a:pt x="25" y="12"/>
                  </a:lnTo>
                  <a:lnTo>
                    <a:pt x="42"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7" name="Shape 10357"/>
            <p:cNvSpPr/>
            <p:nvPr/>
          </p:nvSpPr>
          <p:spPr>
            <a:xfrm>
              <a:off x="4695825" y="3887788"/>
              <a:ext cx="152400" cy="17462"/>
            </a:xfrm>
            <a:custGeom>
              <a:avLst/>
              <a:gdLst/>
              <a:ahLst/>
              <a:cxnLst/>
              <a:rect l="0" t="0" r="0" b="0"/>
              <a:pathLst>
                <a:path w="1052" h="123" extrusionOk="0">
                  <a:moveTo>
                    <a:pt x="61" y="0"/>
                  </a:moveTo>
                  <a:lnTo>
                    <a:pt x="990" y="0"/>
                  </a:lnTo>
                  <a:lnTo>
                    <a:pt x="1010" y="2"/>
                  </a:lnTo>
                  <a:lnTo>
                    <a:pt x="1027" y="12"/>
                  </a:lnTo>
                  <a:lnTo>
                    <a:pt x="1040" y="25"/>
                  </a:lnTo>
                  <a:lnTo>
                    <a:pt x="1049" y="42"/>
                  </a:lnTo>
                  <a:lnTo>
                    <a:pt x="1052" y="61"/>
                  </a:lnTo>
                  <a:lnTo>
                    <a:pt x="1049" y="81"/>
                  </a:lnTo>
                  <a:lnTo>
                    <a:pt x="1040" y="97"/>
                  </a:lnTo>
                  <a:lnTo>
                    <a:pt x="1027" y="111"/>
                  </a:lnTo>
                  <a:lnTo>
                    <a:pt x="1010" y="120"/>
                  </a:lnTo>
                  <a:lnTo>
                    <a:pt x="990" y="123"/>
                  </a:lnTo>
                  <a:lnTo>
                    <a:pt x="61" y="123"/>
                  </a:lnTo>
                  <a:lnTo>
                    <a:pt x="42" y="120"/>
                  </a:lnTo>
                  <a:lnTo>
                    <a:pt x="25" y="111"/>
                  </a:lnTo>
                  <a:lnTo>
                    <a:pt x="12" y="97"/>
                  </a:lnTo>
                  <a:lnTo>
                    <a:pt x="3" y="81"/>
                  </a:lnTo>
                  <a:lnTo>
                    <a:pt x="0" y="61"/>
                  </a:lnTo>
                  <a:lnTo>
                    <a:pt x="3" y="42"/>
                  </a:lnTo>
                  <a:lnTo>
                    <a:pt x="12" y="25"/>
                  </a:lnTo>
                  <a:lnTo>
                    <a:pt x="25" y="12"/>
                  </a:lnTo>
                  <a:lnTo>
                    <a:pt x="42"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8" name="Shape 10358"/>
            <p:cNvSpPr/>
            <p:nvPr/>
          </p:nvSpPr>
          <p:spPr>
            <a:xfrm>
              <a:off x="4695825" y="3919538"/>
              <a:ext cx="152400" cy="17462"/>
            </a:xfrm>
            <a:custGeom>
              <a:avLst/>
              <a:gdLst/>
              <a:ahLst/>
              <a:cxnLst/>
              <a:rect l="0" t="0" r="0" b="0"/>
              <a:pathLst>
                <a:path w="1052" h="123" extrusionOk="0">
                  <a:moveTo>
                    <a:pt x="61" y="0"/>
                  </a:moveTo>
                  <a:lnTo>
                    <a:pt x="990" y="0"/>
                  </a:lnTo>
                  <a:lnTo>
                    <a:pt x="1010" y="4"/>
                  </a:lnTo>
                  <a:lnTo>
                    <a:pt x="1027" y="12"/>
                  </a:lnTo>
                  <a:lnTo>
                    <a:pt x="1040" y="25"/>
                  </a:lnTo>
                  <a:lnTo>
                    <a:pt x="1049" y="42"/>
                  </a:lnTo>
                  <a:lnTo>
                    <a:pt x="1052" y="62"/>
                  </a:lnTo>
                  <a:lnTo>
                    <a:pt x="1049" y="81"/>
                  </a:lnTo>
                  <a:lnTo>
                    <a:pt x="1040" y="99"/>
                  </a:lnTo>
                  <a:lnTo>
                    <a:pt x="1027" y="112"/>
                  </a:lnTo>
                  <a:lnTo>
                    <a:pt x="1010" y="120"/>
                  </a:lnTo>
                  <a:lnTo>
                    <a:pt x="990" y="123"/>
                  </a:lnTo>
                  <a:lnTo>
                    <a:pt x="61" y="123"/>
                  </a:lnTo>
                  <a:lnTo>
                    <a:pt x="42" y="120"/>
                  </a:lnTo>
                  <a:lnTo>
                    <a:pt x="25" y="112"/>
                  </a:lnTo>
                  <a:lnTo>
                    <a:pt x="12" y="99"/>
                  </a:lnTo>
                  <a:lnTo>
                    <a:pt x="3" y="81"/>
                  </a:lnTo>
                  <a:lnTo>
                    <a:pt x="0" y="62"/>
                  </a:lnTo>
                  <a:lnTo>
                    <a:pt x="3" y="42"/>
                  </a:lnTo>
                  <a:lnTo>
                    <a:pt x="12" y="25"/>
                  </a:lnTo>
                  <a:lnTo>
                    <a:pt x="25" y="12"/>
                  </a:lnTo>
                  <a:lnTo>
                    <a:pt x="42"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59" name="Shape 10359"/>
            <p:cNvSpPr/>
            <p:nvPr/>
          </p:nvSpPr>
          <p:spPr>
            <a:xfrm>
              <a:off x="4441825" y="3698875"/>
              <a:ext cx="17462" cy="17462"/>
            </a:xfrm>
            <a:custGeom>
              <a:avLst/>
              <a:gdLst/>
              <a:ahLst/>
              <a:cxnLst/>
              <a:rect l="0" t="0" r="0" b="0"/>
              <a:pathLst>
                <a:path w="123" h="123" extrusionOk="0">
                  <a:moveTo>
                    <a:pt x="61" y="0"/>
                  </a:moveTo>
                  <a:lnTo>
                    <a:pt x="78" y="2"/>
                  </a:lnTo>
                  <a:lnTo>
                    <a:pt x="93" y="7"/>
                  </a:lnTo>
                  <a:lnTo>
                    <a:pt x="106" y="17"/>
                  </a:lnTo>
                  <a:lnTo>
                    <a:pt x="116" y="30"/>
                  </a:lnTo>
                  <a:lnTo>
                    <a:pt x="121" y="45"/>
                  </a:lnTo>
                  <a:lnTo>
                    <a:pt x="123" y="61"/>
                  </a:lnTo>
                  <a:lnTo>
                    <a:pt x="121" y="76"/>
                  </a:lnTo>
                  <a:lnTo>
                    <a:pt x="116" y="92"/>
                  </a:lnTo>
                  <a:lnTo>
                    <a:pt x="106" y="105"/>
                  </a:lnTo>
                  <a:lnTo>
                    <a:pt x="93" y="114"/>
                  </a:lnTo>
                  <a:lnTo>
                    <a:pt x="78" y="121"/>
                  </a:lnTo>
                  <a:lnTo>
                    <a:pt x="61" y="123"/>
                  </a:lnTo>
                  <a:lnTo>
                    <a:pt x="45" y="121"/>
                  </a:lnTo>
                  <a:lnTo>
                    <a:pt x="31" y="114"/>
                  </a:lnTo>
                  <a:lnTo>
                    <a:pt x="18" y="105"/>
                  </a:lnTo>
                  <a:lnTo>
                    <a:pt x="8" y="92"/>
                  </a:lnTo>
                  <a:lnTo>
                    <a:pt x="2" y="76"/>
                  </a:lnTo>
                  <a:lnTo>
                    <a:pt x="0" y="61"/>
                  </a:lnTo>
                  <a:lnTo>
                    <a:pt x="2" y="45"/>
                  </a:lnTo>
                  <a:lnTo>
                    <a:pt x="8" y="30"/>
                  </a:lnTo>
                  <a:lnTo>
                    <a:pt x="18" y="17"/>
                  </a:lnTo>
                  <a:lnTo>
                    <a:pt x="31" y="7"/>
                  </a:lnTo>
                  <a:lnTo>
                    <a:pt x="45"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0" name="Shape 10360"/>
            <p:cNvSpPr/>
            <p:nvPr/>
          </p:nvSpPr>
          <p:spPr>
            <a:xfrm>
              <a:off x="4464050" y="3698875"/>
              <a:ext cx="17462" cy="17462"/>
            </a:xfrm>
            <a:custGeom>
              <a:avLst/>
              <a:gdLst/>
              <a:ahLst/>
              <a:cxnLst/>
              <a:rect l="0" t="0" r="0" b="0"/>
              <a:pathLst>
                <a:path w="125" h="123" extrusionOk="0">
                  <a:moveTo>
                    <a:pt x="62" y="0"/>
                  </a:moveTo>
                  <a:lnTo>
                    <a:pt x="78" y="2"/>
                  </a:lnTo>
                  <a:lnTo>
                    <a:pt x="94" y="7"/>
                  </a:lnTo>
                  <a:lnTo>
                    <a:pt x="107" y="17"/>
                  </a:lnTo>
                  <a:lnTo>
                    <a:pt x="116" y="30"/>
                  </a:lnTo>
                  <a:lnTo>
                    <a:pt x="123" y="45"/>
                  </a:lnTo>
                  <a:lnTo>
                    <a:pt x="125" y="61"/>
                  </a:lnTo>
                  <a:lnTo>
                    <a:pt x="123" y="76"/>
                  </a:lnTo>
                  <a:lnTo>
                    <a:pt x="116" y="92"/>
                  </a:lnTo>
                  <a:lnTo>
                    <a:pt x="107" y="105"/>
                  </a:lnTo>
                  <a:lnTo>
                    <a:pt x="94" y="114"/>
                  </a:lnTo>
                  <a:lnTo>
                    <a:pt x="78" y="121"/>
                  </a:lnTo>
                  <a:lnTo>
                    <a:pt x="62" y="123"/>
                  </a:lnTo>
                  <a:lnTo>
                    <a:pt x="47" y="121"/>
                  </a:lnTo>
                  <a:lnTo>
                    <a:pt x="32" y="114"/>
                  </a:lnTo>
                  <a:lnTo>
                    <a:pt x="19" y="105"/>
                  </a:lnTo>
                  <a:lnTo>
                    <a:pt x="9" y="92"/>
                  </a:lnTo>
                  <a:lnTo>
                    <a:pt x="3" y="76"/>
                  </a:lnTo>
                  <a:lnTo>
                    <a:pt x="0" y="61"/>
                  </a:lnTo>
                  <a:lnTo>
                    <a:pt x="3" y="45"/>
                  </a:lnTo>
                  <a:lnTo>
                    <a:pt x="9" y="30"/>
                  </a:lnTo>
                  <a:lnTo>
                    <a:pt x="19" y="17"/>
                  </a:lnTo>
                  <a:lnTo>
                    <a:pt x="32" y="7"/>
                  </a:lnTo>
                  <a:lnTo>
                    <a:pt x="47"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1" name="Shape 10361"/>
            <p:cNvSpPr/>
            <p:nvPr/>
          </p:nvSpPr>
          <p:spPr>
            <a:xfrm>
              <a:off x="4486275" y="3698875"/>
              <a:ext cx="17462" cy="17462"/>
            </a:xfrm>
            <a:custGeom>
              <a:avLst/>
              <a:gdLst/>
              <a:ahLst/>
              <a:cxnLst/>
              <a:rect l="0" t="0" r="0" b="0"/>
              <a:pathLst>
                <a:path w="124" h="123" extrusionOk="0">
                  <a:moveTo>
                    <a:pt x="62" y="0"/>
                  </a:moveTo>
                  <a:lnTo>
                    <a:pt x="78" y="2"/>
                  </a:lnTo>
                  <a:lnTo>
                    <a:pt x="92" y="7"/>
                  </a:lnTo>
                  <a:lnTo>
                    <a:pt x="105" y="17"/>
                  </a:lnTo>
                  <a:lnTo>
                    <a:pt x="115" y="30"/>
                  </a:lnTo>
                  <a:lnTo>
                    <a:pt x="122" y="45"/>
                  </a:lnTo>
                  <a:lnTo>
                    <a:pt x="124" y="61"/>
                  </a:lnTo>
                  <a:lnTo>
                    <a:pt x="122" y="76"/>
                  </a:lnTo>
                  <a:lnTo>
                    <a:pt x="115" y="92"/>
                  </a:lnTo>
                  <a:lnTo>
                    <a:pt x="105" y="105"/>
                  </a:lnTo>
                  <a:lnTo>
                    <a:pt x="92" y="114"/>
                  </a:lnTo>
                  <a:lnTo>
                    <a:pt x="78" y="121"/>
                  </a:lnTo>
                  <a:lnTo>
                    <a:pt x="62" y="123"/>
                  </a:lnTo>
                  <a:lnTo>
                    <a:pt x="46" y="121"/>
                  </a:lnTo>
                  <a:lnTo>
                    <a:pt x="31" y="114"/>
                  </a:lnTo>
                  <a:lnTo>
                    <a:pt x="18" y="105"/>
                  </a:lnTo>
                  <a:lnTo>
                    <a:pt x="8" y="92"/>
                  </a:lnTo>
                  <a:lnTo>
                    <a:pt x="2" y="76"/>
                  </a:lnTo>
                  <a:lnTo>
                    <a:pt x="0" y="61"/>
                  </a:lnTo>
                  <a:lnTo>
                    <a:pt x="2" y="45"/>
                  </a:lnTo>
                  <a:lnTo>
                    <a:pt x="8" y="30"/>
                  </a:lnTo>
                  <a:lnTo>
                    <a:pt x="18" y="17"/>
                  </a:lnTo>
                  <a:lnTo>
                    <a:pt x="31" y="7"/>
                  </a:lnTo>
                  <a:lnTo>
                    <a:pt x="46"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2" name="Shape 10362"/>
            <p:cNvSpPr/>
            <p:nvPr/>
          </p:nvSpPr>
          <p:spPr>
            <a:xfrm>
              <a:off x="4448175" y="3760788"/>
              <a:ext cx="76200" cy="17462"/>
            </a:xfrm>
            <a:custGeom>
              <a:avLst/>
              <a:gdLst/>
              <a:ahLst/>
              <a:cxnLst/>
              <a:rect l="0" t="0" r="0" b="0"/>
              <a:pathLst>
                <a:path w="519" h="124" extrusionOk="0">
                  <a:moveTo>
                    <a:pt x="62" y="0"/>
                  </a:moveTo>
                  <a:lnTo>
                    <a:pt x="458" y="0"/>
                  </a:lnTo>
                  <a:lnTo>
                    <a:pt x="477" y="3"/>
                  </a:lnTo>
                  <a:lnTo>
                    <a:pt x="494" y="12"/>
                  </a:lnTo>
                  <a:lnTo>
                    <a:pt x="507" y="26"/>
                  </a:lnTo>
                  <a:lnTo>
                    <a:pt x="517" y="42"/>
                  </a:lnTo>
                  <a:lnTo>
                    <a:pt x="519" y="63"/>
                  </a:lnTo>
                  <a:lnTo>
                    <a:pt x="517" y="82"/>
                  </a:lnTo>
                  <a:lnTo>
                    <a:pt x="507" y="98"/>
                  </a:lnTo>
                  <a:lnTo>
                    <a:pt x="494" y="112"/>
                  </a:lnTo>
                  <a:lnTo>
                    <a:pt x="477" y="121"/>
                  </a:lnTo>
                  <a:lnTo>
                    <a:pt x="458" y="124"/>
                  </a:lnTo>
                  <a:lnTo>
                    <a:pt x="62" y="124"/>
                  </a:lnTo>
                  <a:lnTo>
                    <a:pt x="43" y="121"/>
                  </a:lnTo>
                  <a:lnTo>
                    <a:pt x="26" y="112"/>
                  </a:lnTo>
                  <a:lnTo>
                    <a:pt x="12" y="98"/>
                  </a:lnTo>
                  <a:lnTo>
                    <a:pt x="3" y="82"/>
                  </a:lnTo>
                  <a:lnTo>
                    <a:pt x="0" y="63"/>
                  </a:lnTo>
                  <a:lnTo>
                    <a:pt x="3" y="42"/>
                  </a:lnTo>
                  <a:lnTo>
                    <a:pt x="12" y="26"/>
                  </a:lnTo>
                  <a:lnTo>
                    <a:pt x="26" y="12"/>
                  </a:lnTo>
                  <a:lnTo>
                    <a:pt x="43"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3" name="Shape 10363"/>
            <p:cNvSpPr/>
            <p:nvPr/>
          </p:nvSpPr>
          <p:spPr>
            <a:xfrm>
              <a:off x="4448175" y="3792538"/>
              <a:ext cx="76200" cy="17462"/>
            </a:xfrm>
            <a:custGeom>
              <a:avLst/>
              <a:gdLst/>
              <a:ahLst/>
              <a:cxnLst/>
              <a:rect l="0" t="0" r="0" b="0"/>
              <a:pathLst>
                <a:path w="519" h="123" extrusionOk="0">
                  <a:moveTo>
                    <a:pt x="62" y="0"/>
                  </a:moveTo>
                  <a:lnTo>
                    <a:pt x="458" y="0"/>
                  </a:lnTo>
                  <a:lnTo>
                    <a:pt x="477" y="3"/>
                  </a:lnTo>
                  <a:lnTo>
                    <a:pt x="494" y="11"/>
                  </a:lnTo>
                  <a:lnTo>
                    <a:pt x="507" y="24"/>
                  </a:lnTo>
                  <a:lnTo>
                    <a:pt x="517" y="42"/>
                  </a:lnTo>
                  <a:lnTo>
                    <a:pt x="519" y="61"/>
                  </a:lnTo>
                  <a:lnTo>
                    <a:pt x="517" y="81"/>
                  </a:lnTo>
                  <a:lnTo>
                    <a:pt x="507" y="98"/>
                  </a:lnTo>
                  <a:lnTo>
                    <a:pt x="494" y="111"/>
                  </a:lnTo>
                  <a:lnTo>
                    <a:pt x="477" y="120"/>
                  </a:lnTo>
                  <a:lnTo>
                    <a:pt x="458" y="123"/>
                  </a:lnTo>
                  <a:lnTo>
                    <a:pt x="62" y="123"/>
                  </a:lnTo>
                  <a:lnTo>
                    <a:pt x="43" y="120"/>
                  </a:lnTo>
                  <a:lnTo>
                    <a:pt x="26" y="111"/>
                  </a:lnTo>
                  <a:lnTo>
                    <a:pt x="12" y="98"/>
                  </a:lnTo>
                  <a:lnTo>
                    <a:pt x="3" y="81"/>
                  </a:lnTo>
                  <a:lnTo>
                    <a:pt x="0" y="61"/>
                  </a:lnTo>
                  <a:lnTo>
                    <a:pt x="3" y="42"/>
                  </a:lnTo>
                  <a:lnTo>
                    <a:pt x="12" y="24"/>
                  </a:lnTo>
                  <a:lnTo>
                    <a:pt x="26" y="11"/>
                  </a:lnTo>
                  <a:lnTo>
                    <a:pt x="43"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4" name="Shape 10364"/>
            <p:cNvSpPr/>
            <p:nvPr/>
          </p:nvSpPr>
          <p:spPr>
            <a:xfrm>
              <a:off x="4448175" y="3824288"/>
              <a:ext cx="76200" cy="17462"/>
            </a:xfrm>
            <a:custGeom>
              <a:avLst/>
              <a:gdLst/>
              <a:ahLst/>
              <a:cxnLst/>
              <a:rect l="0" t="0" r="0" b="0"/>
              <a:pathLst>
                <a:path w="519" h="123" extrusionOk="0">
                  <a:moveTo>
                    <a:pt x="62" y="0"/>
                  </a:moveTo>
                  <a:lnTo>
                    <a:pt x="458" y="0"/>
                  </a:lnTo>
                  <a:lnTo>
                    <a:pt x="477" y="3"/>
                  </a:lnTo>
                  <a:lnTo>
                    <a:pt x="494" y="12"/>
                  </a:lnTo>
                  <a:lnTo>
                    <a:pt x="507" y="26"/>
                  </a:lnTo>
                  <a:lnTo>
                    <a:pt x="517" y="42"/>
                  </a:lnTo>
                  <a:lnTo>
                    <a:pt x="519" y="62"/>
                  </a:lnTo>
                  <a:lnTo>
                    <a:pt x="517" y="81"/>
                  </a:lnTo>
                  <a:lnTo>
                    <a:pt x="507" y="98"/>
                  </a:lnTo>
                  <a:lnTo>
                    <a:pt x="494" y="111"/>
                  </a:lnTo>
                  <a:lnTo>
                    <a:pt x="477" y="121"/>
                  </a:lnTo>
                  <a:lnTo>
                    <a:pt x="458" y="123"/>
                  </a:lnTo>
                  <a:lnTo>
                    <a:pt x="62" y="123"/>
                  </a:lnTo>
                  <a:lnTo>
                    <a:pt x="43" y="121"/>
                  </a:lnTo>
                  <a:lnTo>
                    <a:pt x="26" y="111"/>
                  </a:lnTo>
                  <a:lnTo>
                    <a:pt x="12" y="98"/>
                  </a:lnTo>
                  <a:lnTo>
                    <a:pt x="3" y="81"/>
                  </a:lnTo>
                  <a:lnTo>
                    <a:pt x="0" y="62"/>
                  </a:lnTo>
                  <a:lnTo>
                    <a:pt x="3" y="42"/>
                  </a:lnTo>
                  <a:lnTo>
                    <a:pt x="12" y="26"/>
                  </a:lnTo>
                  <a:lnTo>
                    <a:pt x="26" y="12"/>
                  </a:lnTo>
                  <a:lnTo>
                    <a:pt x="43"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365" name="Shape 10365"/>
          <p:cNvSpPr/>
          <p:nvPr/>
        </p:nvSpPr>
        <p:spPr>
          <a:xfrm flipH="1">
            <a:off x="7968743" y="2026034"/>
            <a:ext cx="249899" cy="238465"/>
          </a:xfrm>
          <a:custGeom>
            <a:avLst/>
            <a:gdLst/>
            <a:ahLst/>
            <a:cxnLst/>
            <a:rect l="0" t="0" r="0" b="0"/>
            <a:pathLst>
              <a:path w="3363" h="3212" extrusionOk="0">
                <a:moveTo>
                  <a:pt x="1620" y="2874"/>
                </a:moveTo>
                <a:lnTo>
                  <a:pt x="1595" y="2877"/>
                </a:lnTo>
                <a:lnTo>
                  <a:pt x="1573" y="2885"/>
                </a:lnTo>
                <a:lnTo>
                  <a:pt x="1553" y="2897"/>
                </a:lnTo>
                <a:lnTo>
                  <a:pt x="1536" y="2914"/>
                </a:lnTo>
                <a:lnTo>
                  <a:pt x="1524" y="2934"/>
                </a:lnTo>
                <a:lnTo>
                  <a:pt x="1516" y="2957"/>
                </a:lnTo>
                <a:lnTo>
                  <a:pt x="1513" y="2981"/>
                </a:lnTo>
                <a:lnTo>
                  <a:pt x="1516" y="3006"/>
                </a:lnTo>
                <a:lnTo>
                  <a:pt x="1524" y="3028"/>
                </a:lnTo>
                <a:lnTo>
                  <a:pt x="1536" y="3049"/>
                </a:lnTo>
                <a:lnTo>
                  <a:pt x="1553" y="3065"/>
                </a:lnTo>
                <a:lnTo>
                  <a:pt x="1573" y="3077"/>
                </a:lnTo>
                <a:lnTo>
                  <a:pt x="1595" y="3085"/>
                </a:lnTo>
                <a:lnTo>
                  <a:pt x="1620" y="3088"/>
                </a:lnTo>
                <a:lnTo>
                  <a:pt x="1845" y="3088"/>
                </a:lnTo>
                <a:lnTo>
                  <a:pt x="1870" y="3085"/>
                </a:lnTo>
                <a:lnTo>
                  <a:pt x="1892" y="3077"/>
                </a:lnTo>
                <a:lnTo>
                  <a:pt x="1913" y="3065"/>
                </a:lnTo>
                <a:lnTo>
                  <a:pt x="1929" y="3049"/>
                </a:lnTo>
                <a:lnTo>
                  <a:pt x="1942" y="3028"/>
                </a:lnTo>
                <a:lnTo>
                  <a:pt x="1949" y="3006"/>
                </a:lnTo>
                <a:lnTo>
                  <a:pt x="1952" y="2981"/>
                </a:lnTo>
                <a:lnTo>
                  <a:pt x="1949" y="2957"/>
                </a:lnTo>
                <a:lnTo>
                  <a:pt x="1942" y="2934"/>
                </a:lnTo>
                <a:lnTo>
                  <a:pt x="1929" y="2914"/>
                </a:lnTo>
                <a:lnTo>
                  <a:pt x="1913" y="2897"/>
                </a:lnTo>
                <a:lnTo>
                  <a:pt x="1892" y="2885"/>
                </a:lnTo>
                <a:lnTo>
                  <a:pt x="1870" y="2877"/>
                </a:lnTo>
                <a:lnTo>
                  <a:pt x="1845" y="2874"/>
                </a:lnTo>
                <a:lnTo>
                  <a:pt x="1620" y="2874"/>
                </a:lnTo>
                <a:close/>
                <a:moveTo>
                  <a:pt x="2884" y="1390"/>
                </a:moveTo>
                <a:lnTo>
                  <a:pt x="2884" y="2413"/>
                </a:lnTo>
                <a:lnTo>
                  <a:pt x="3010" y="2413"/>
                </a:lnTo>
                <a:lnTo>
                  <a:pt x="3048" y="2410"/>
                </a:lnTo>
                <a:lnTo>
                  <a:pt x="3082" y="2400"/>
                </a:lnTo>
                <a:lnTo>
                  <a:pt x="3115" y="2386"/>
                </a:lnTo>
                <a:lnTo>
                  <a:pt x="3146" y="2368"/>
                </a:lnTo>
                <a:lnTo>
                  <a:pt x="3172" y="2345"/>
                </a:lnTo>
                <a:lnTo>
                  <a:pt x="3195" y="2319"/>
                </a:lnTo>
                <a:lnTo>
                  <a:pt x="3214" y="2288"/>
                </a:lnTo>
                <a:lnTo>
                  <a:pt x="3227" y="2256"/>
                </a:lnTo>
                <a:lnTo>
                  <a:pt x="3236" y="2220"/>
                </a:lnTo>
                <a:lnTo>
                  <a:pt x="3240" y="2183"/>
                </a:lnTo>
                <a:lnTo>
                  <a:pt x="3240" y="1619"/>
                </a:lnTo>
                <a:lnTo>
                  <a:pt x="3236" y="1582"/>
                </a:lnTo>
                <a:lnTo>
                  <a:pt x="3227" y="1546"/>
                </a:lnTo>
                <a:lnTo>
                  <a:pt x="3214" y="1514"/>
                </a:lnTo>
                <a:lnTo>
                  <a:pt x="3195" y="1484"/>
                </a:lnTo>
                <a:lnTo>
                  <a:pt x="3172" y="1457"/>
                </a:lnTo>
                <a:lnTo>
                  <a:pt x="3146" y="1434"/>
                </a:lnTo>
                <a:lnTo>
                  <a:pt x="3115" y="1416"/>
                </a:lnTo>
                <a:lnTo>
                  <a:pt x="3082" y="1401"/>
                </a:lnTo>
                <a:lnTo>
                  <a:pt x="3048" y="1393"/>
                </a:lnTo>
                <a:lnTo>
                  <a:pt x="3010" y="1390"/>
                </a:lnTo>
                <a:lnTo>
                  <a:pt x="2884" y="1390"/>
                </a:lnTo>
                <a:close/>
                <a:moveTo>
                  <a:pt x="2736" y="1390"/>
                </a:moveTo>
                <a:lnTo>
                  <a:pt x="2726" y="1392"/>
                </a:lnTo>
                <a:lnTo>
                  <a:pt x="2718" y="1397"/>
                </a:lnTo>
                <a:lnTo>
                  <a:pt x="2713" y="1405"/>
                </a:lnTo>
                <a:lnTo>
                  <a:pt x="2711" y="1415"/>
                </a:lnTo>
                <a:lnTo>
                  <a:pt x="2711" y="2387"/>
                </a:lnTo>
                <a:lnTo>
                  <a:pt x="2713" y="2397"/>
                </a:lnTo>
                <a:lnTo>
                  <a:pt x="2718" y="2406"/>
                </a:lnTo>
                <a:lnTo>
                  <a:pt x="2726" y="2411"/>
                </a:lnTo>
                <a:lnTo>
                  <a:pt x="2736" y="2413"/>
                </a:lnTo>
                <a:lnTo>
                  <a:pt x="2760" y="2413"/>
                </a:lnTo>
                <a:lnTo>
                  <a:pt x="2760" y="1390"/>
                </a:lnTo>
                <a:lnTo>
                  <a:pt x="2736" y="1390"/>
                </a:lnTo>
                <a:close/>
                <a:moveTo>
                  <a:pt x="602" y="1390"/>
                </a:moveTo>
                <a:lnTo>
                  <a:pt x="602" y="2413"/>
                </a:lnTo>
                <a:lnTo>
                  <a:pt x="627" y="2413"/>
                </a:lnTo>
                <a:lnTo>
                  <a:pt x="636" y="2411"/>
                </a:lnTo>
                <a:lnTo>
                  <a:pt x="645" y="2405"/>
                </a:lnTo>
                <a:lnTo>
                  <a:pt x="650" y="2397"/>
                </a:lnTo>
                <a:lnTo>
                  <a:pt x="652" y="2387"/>
                </a:lnTo>
                <a:lnTo>
                  <a:pt x="652" y="1415"/>
                </a:lnTo>
                <a:lnTo>
                  <a:pt x="650" y="1405"/>
                </a:lnTo>
                <a:lnTo>
                  <a:pt x="645" y="1397"/>
                </a:lnTo>
                <a:lnTo>
                  <a:pt x="636" y="1392"/>
                </a:lnTo>
                <a:lnTo>
                  <a:pt x="627" y="1390"/>
                </a:lnTo>
                <a:lnTo>
                  <a:pt x="602" y="1390"/>
                </a:lnTo>
                <a:close/>
                <a:moveTo>
                  <a:pt x="353" y="1390"/>
                </a:moveTo>
                <a:lnTo>
                  <a:pt x="315" y="1393"/>
                </a:lnTo>
                <a:lnTo>
                  <a:pt x="281" y="1401"/>
                </a:lnTo>
                <a:lnTo>
                  <a:pt x="247" y="1416"/>
                </a:lnTo>
                <a:lnTo>
                  <a:pt x="217" y="1434"/>
                </a:lnTo>
                <a:lnTo>
                  <a:pt x="191" y="1457"/>
                </a:lnTo>
                <a:lnTo>
                  <a:pt x="167" y="1484"/>
                </a:lnTo>
                <a:lnTo>
                  <a:pt x="149" y="1514"/>
                </a:lnTo>
                <a:lnTo>
                  <a:pt x="136" y="1546"/>
                </a:lnTo>
                <a:lnTo>
                  <a:pt x="126" y="1582"/>
                </a:lnTo>
                <a:lnTo>
                  <a:pt x="123" y="1619"/>
                </a:lnTo>
                <a:lnTo>
                  <a:pt x="123" y="2183"/>
                </a:lnTo>
                <a:lnTo>
                  <a:pt x="126" y="2220"/>
                </a:lnTo>
                <a:lnTo>
                  <a:pt x="136" y="2256"/>
                </a:lnTo>
                <a:lnTo>
                  <a:pt x="149" y="2288"/>
                </a:lnTo>
                <a:lnTo>
                  <a:pt x="167" y="2319"/>
                </a:lnTo>
                <a:lnTo>
                  <a:pt x="191" y="2345"/>
                </a:lnTo>
                <a:lnTo>
                  <a:pt x="217" y="2368"/>
                </a:lnTo>
                <a:lnTo>
                  <a:pt x="247" y="2386"/>
                </a:lnTo>
                <a:lnTo>
                  <a:pt x="281" y="2400"/>
                </a:lnTo>
                <a:lnTo>
                  <a:pt x="315" y="2410"/>
                </a:lnTo>
                <a:lnTo>
                  <a:pt x="353" y="2413"/>
                </a:lnTo>
                <a:lnTo>
                  <a:pt x="478" y="2413"/>
                </a:lnTo>
                <a:lnTo>
                  <a:pt x="478" y="1390"/>
                </a:lnTo>
                <a:lnTo>
                  <a:pt x="353" y="1390"/>
                </a:lnTo>
                <a:close/>
                <a:moveTo>
                  <a:pt x="1201" y="124"/>
                </a:moveTo>
                <a:lnTo>
                  <a:pt x="1184" y="127"/>
                </a:lnTo>
                <a:lnTo>
                  <a:pt x="1170" y="134"/>
                </a:lnTo>
                <a:lnTo>
                  <a:pt x="1160" y="145"/>
                </a:lnTo>
                <a:lnTo>
                  <a:pt x="1153" y="158"/>
                </a:lnTo>
                <a:lnTo>
                  <a:pt x="1150" y="175"/>
                </a:lnTo>
                <a:lnTo>
                  <a:pt x="1153" y="191"/>
                </a:lnTo>
                <a:lnTo>
                  <a:pt x="1160" y="205"/>
                </a:lnTo>
                <a:lnTo>
                  <a:pt x="1170" y="215"/>
                </a:lnTo>
                <a:lnTo>
                  <a:pt x="1184" y="224"/>
                </a:lnTo>
                <a:lnTo>
                  <a:pt x="1201" y="226"/>
                </a:lnTo>
                <a:lnTo>
                  <a:pt x="2162" y="226"/>
                </a:lnTo>
                <a:lnTo>
                  <a:pt x="2179" y="224"/>
                </a:lnTo>
                <a:lnTo>
                  <a:pt x="2192" y="215"/>
                </a:lnTo>
                <a:lnTo>
                  <a:pt x="2203" y="205"/>
                </a:lnTo>
                <a:lnTo>
                  <a:pt x="2210" y="191"/>
                </a:lnTo>
                <a:lnTo>
                  <a:pt x="2213" y="175"/>
                </a:lnTo>
                <a:lnTo>
                  <a:pt x="2210" y="158"/>
                </a:lnTo>
                <a:lnTo>
                  <a:pt x="2203" y="145"/>
                </a:lnTo>
                <a:lnTo>
                  <a:pt x="2192" y="134"/>
                </a:lnTo>
                <a:lnTo>
                  <a:pt x="2179" y="127"/>
                </a:lnTo>
                <a:lnTo>
                  <a:pt x="2162" y="124"/>
                </a:lnTo>
                <a:lnTo>
                  <a:pt x="1201" y="124"/>
                </a:lnTo>
                <a:close/>
                <a:moveTo>
                  <a:pt x="1201" y="0"/>
                </a:moveTo>
                <a:lnTo>
                  <a:pt x="2162" y="0"/>
                </a:lnTo>
                <a:lnTo>
                  <a:pt x="2195" y="3"/>
                </a:lnTo>
                <a:lnTo>
                  <a:pt x="2227" y="12"/>
                </a:lnTo>
                <a:lnTo>
                  <a:pt x="2255" y="27"/>
                </a:lnTo>
                <a:lnTo>
                  <a:pt x="2280" y="46"/>
                </a:lnTo>
                <a:lnTo>
                  <a:pt x="2301" y="69"/>
                </a:lnTo>
                <a:lnTo>
                  <a:pt x="2317" y="96"/>
                </a:lnTo>
                <a:lnTo>
                  <a:pt x="2330" y="127"/>
                </a:lnTo>
                <a:lnTo>
                  <a:pt x="2412" y="137"/>
                </a:lnTo>
                <a:lnTo>
                  <a:pt x="2493" y="154"/>
                </a:lnTo>
                <a:lnTo>
                  <a:pt x="2570" y="177"/>
                </a:lnTo>
                <a:lnTo>
                  <a:pt x="2646" y="204"/>
                </a:lnTo>
                <a:lnTo>
                  <a:pt x="2719" y="237"/>
                </a:lnTo>
                <a:lnTo>
                  <a:pt x="2790" y="274"/>
                </a:lnTo>
                <a:lnTo>
                  <a:pt x="2857" y="315"/>
                </a:lnTo>
                <a:lnTo>
                  <a:pt x="2920" y="362"/>
                </a:lnTo>
                <a:lnTo>
                  <a:pt x="2981" y="412"/>
                </a:lnTo>
                <a:lnTo>
                  <a:pt x="3038" y="467"/>
                </a:lnTo>
                <a:lnTo>
                  <a:pt x="3091" y="526"/>
                </a:lnTo>
                <a:lnTo>
                  <a:pt x="3140" y="588"/>
                </a:lnTo>
                <a:lnTo>
                  <a:pt x="3184" y="652"/>
                </a:lnTo>
                <a:lnTo>
                  <a:pt x="3224" y="721"/>
                </a:lnTo>
                <a:lnTo>
                  <a:pt x="3260" y="792"/>
                </a:lnTo>
                <a:lnTo>
                  <a:pt x="3291" y="865"/>
                </a:lnTo>
                <a:lnTo>
                  <a:pt x="3316" y="942"/>
                </a:lnTo>
                <a:lnTo>
                  <a:pt x="3336" y="1021"/>
                </a:lnTo>
                <a:lnTo>
                  <a:pt x="3351" y="1101"/>
                </a:lnTo>
                <a:lnTo>
                  <a:pt x="3360" y="1184"/>
                </a:lnTo>
                <a:lnTo>
                  <a:pt x="3363" y="1268"/>
                </a:lnTo>
                <a:lnTo>
                  <a:pt x="3363" y="2496"/>
                </a:lnTo>
                <a:lnTo>
                  <a:pt x="3360" y="2556"/>
                </a:lnTo>
                <a:lnTo>
                  <a:pt x="3350" y="2613"/>
                </a:lnTo>
                <a:lnTo>
                  <a:pt x="3334" y="2669"/>
                </a:lnTo>
                <a:lnTo>
                  <a:pt x="3314" y="2722"/>
                </a:lnTo>
                <a:lnTo>
                  <a:pt x="3287" y="2772"/>
                </a:lnTo>
                <a:lnTo>
                  <a:pt x="3257" y="2819"/>
                </a:lnTo>
                <a:lnTo>
                  <a:pt x="3222" y="2863"/>
                </a:lnTo>
                <a:lnTo>
                  <a:pt x="3182" y="2902"/>
                </a:lnTo>
                <a:lnTo>
                  <a:pt x="3139" y="2937"/>
                </a:lnTo>
                <a:lnTo>
                  <a:pt x="3092" y="2968"/>
                </a:lnTo>
                <a:lnTo>
                  <a:pt x="3042" y="2994"/>
                </a:lnTo>
                <a:lnTo>
                  <a:pt x="2989" y="3015"/>
                </a:lnTo>
                <a:lnTo>
                  <a:pt x="2934" y="3030"/>
                </a:lnTo>
                <a:lnTo>
                  <a:pt x="2875" y="3039"/>
                </a:lnTo>
                <a:lnTo>
                  <a:pt x="2816" y="3043"/>
                </a:lnTo>
                <a:lnTo>
                  <a:pt x="2068" y="3043"/>
                </a:lnTo>
                <a:lnTo>
                  <a:pt x="2056" y="3074"/>
                </a:lnTo>
                <a:lnTo>
                  <a:pt x="2041" y="3104"/>
                </a:lnTo>
                <a:lnTo>
                  <a:pt x="2022" y="3130"/>
                </a:lnTo>
                <a:lnTo>
                  <a:pt x="1998" y="3154"/>
                </a:lnTo>
                <a:lnTo>
                  <a:pt x="1973" y="3174"/>
                </a:lnTo>
                <a:lnTo>
                  <a:pt x="1944" y="3190"/>
                </a:lnTo>
                <a:lnTo>
                  <a:pt x="1913" y="3202"/>
                </a:lnTo>
                <a:lnTo>
                  <a:pt x="1880" y="3210"/>
                </a:lnTo>
                <a:lnTo>
                  <a:pt x="1845" y="3212"/>
                </a:lnTo>
                <a:lnTo>
                  <a:pt x="1620" y="3212"/>
                </a:lnTo>
                <a:lnTo>
                  <a:pt x="1583" y="3209"/>
                </a:lnTo>
                <a:lnTo>
                  <a:pt x="1547" y="3201"/>
                </a:lnTo>
                <a:lnTo>
                  <a:pt x="1514" y="3186"/>
                </a:lnTo>
                <a:lnTo>
                  <a:pt x="1484" y="3168"/>
                </a:lnTo>
                <a:lnTo>
                  <a:pt x="1457" y="3144"/>
                </a:lnTo>
                <a:lnTo>
                  <a:pt x="1434" y="3118"/>
                </a:lnTo>
                <a:lnTo>
                  <a:pt x="1415" y="3087"/>
                </a:lnTo>
                <a:lnTo>
                  <a:pt x="1401" y="3054"/>
                </a:lnTo>
                <a:lnTo>
                  <a:pt x="1392" y="3019"/>
                </a:lnTo>
                <a:lnTo>
                  <a:pt x="1389" y="2981"/>
                </a:lnTo>
                <a:lnTo>
                  <a:pt x="1392" y="2943"/>
                </a:lnTo>
                <a:lnTo>
                  <a:pt x="1401" y="2909"/>
                </a:lnTo>
                <a:lnTo>
                  <a:pt x="1415" y="2875"/>
                </a:lnTo>
                <a:lnTo>
                  <a:pt x="1434" y="2845"/>
                </a:lnTo>
                <a:lnTo>
                  <a:pt x="1457" y="2818"/>
                </a:lnTo>
                <a:lnTo>
                  <a:pt x="1484" y="2795"/>
                </a:lnTo>
                <a:lnTo>
                  <a:pt x="1514" y="2776"/>
                </a:lnTo>
                <a:lnTo>
                  <a:pt x="1547" y="2762"/>
                </a:lnTo>
                <a:lnTo>
                  <a:pt x="1583" y="2754"/>
                </a:lnTo>
                <a:lnTo>
                  <a:pt x="1620" y="2750"/>
                </a:lnTo>
                <a:lnTo>
                  <a:pt x="1845" y="2750"/>
                </a:lnTo>
                <a:lnTo>
                  <a:pt x="1880" y="2753"/>
                </a:lnTo>
                <a:lnTo>
                  <a:pt x="1913" y="2761"/>
                </a:lnTo>
                <a:lnTo>
                  <a:pt x="1944" y="2773"/>
                </a:lnTo>
                <a:lnTo>
                  <a:pt x="1973" y="2789"/>
                </a:lnTo>
                <a:lnTo>
                  <a:pt x="1998" y="2809"/>
                </a:lnTo>
                <a:lnTo>
                  <a:pt x="2022" y="2832"/>
                </a:lnTo>
                <a:lnTo>
                  <a:pt x="2041" y="2859"/>
                </a:lnTo>
                <a:lnTo>
                  <a:pt x="2056" y="2888"/>
                </a:lnTo>
                <a:lnTo>
                  <a:pt x="2068" y="2920"/>
                </a:lnTo>
                <a:lnTo>
                  <a:pt x="2816" y="2920"/>
                </a:lnTo>
                <a:lnTo>
                  <a:pt x="2865" y="2917"/>
                </a:lnTo>
                <a:lnTo>
                  <a:pt x="2913" y="2909"/>
                </a:lnTo>
                <a:lnTo>
                  <a:pt x="2959" y="2894"/>
                </a:lnTo>
                <a:lnTo>
                  <a:pt x="3002" y="2876"/>
                </a:lnTo>
                <a:lnTo>
                  <a:pt x="3043" y="2854"/>
                </a:lnTo>
                <a:lnTo>
                  <a:pt x="3080" y="2826"/>
                </a:lnTo>
                <a:lnTo>
                  <a:pt x="3115" y="2795"/>
                </a:lnTo>
                <a:lnTo>
                  <a:pt x="3146" y="2761"/>
                </a:lnTo>
                <a:lnTo>
                  <a:pt x="3173" y="2723"/>
                </a:lnTo>
                <a:lnTo>
                  <a:pt x="3196" y="2682"/>
                </a:lnTo>
                <a:lnTo>
                  <a:pt x="3214" y="2638"/>
                </a:lnTo>
                <a:lnTo>
                  <a:pt x="3228" y="2593"/>
                </a:lnTo>
                <a:lnTo>
                  <a:pt x="3236" y="2545"/>
                </a:lnTo>
                <a:lnTo>
                  <a:pt x="3240" y="2496"/>
                </a:lnTo>
                <a:lnTo>
                  <a:pt x="3240" y="2450"/>
                </a:lnTo>
                <a:lnTo>
                  <a:pt x="3207" y="2476"/>
                </a:lnTo>
                <a:lnTo>
                  <a:pt x="3172" y="2496"/>
                </a:lnTo>
                <a:lnTo>
                  <a:pt x="3134" y="2513"/>
                </a:lnTo>
                <a:lnTo>
                  <a:pt x="3095" y="2526"/>
                </a:lnTo>
                <a:lnTo>
                  <a:pt x="3053" y="2533"/>
                </a:lnTo>
                <a:lnTo>
                  <a:pt x="3010" y="2536"/>
                </a:lnTo>
                <a:lnTo>
                  <a:pt x="2736" y="2536"/>
                </a:lnTo>
                <a:lnTo>
                  <a:pt x="2706" y="2533"/>
                </a:lnTo>
                <a:lnTo>
                  <a:pt x="2679" y="2524"/>
                </a:lnTo>
                <a:lnTo>
                  <a:pt x="2653" y="2511"/>
                </a:lnTo>
                <a:lnTo>
                  <a:pt x="2632" y="2492"/>
                </a:lnTo>
                <a:lnTo>
                  <a:pt x="2613" y="2471"/>
                </a:lnTo>
                <a:lnTo>
                  <a:pt x="2599" y="2445"/>
                </a:lnTo>
                <a:lnTo>
                  <a:pt x="2591" y="2418"/>
                </a:lnTo>
                <a:lnTo>
                  <a:pt x="2588" y="2387"/>
                </a:lnTo>
                <a:lnTo>
                  <a:pt x="2588" y="1415"/>
                </a:lnTo>
                <a:lnTo>
                  <a:pt x="2591" y="1385"/>
                </a:lnTo>
                <a:lnTo>
                  <a:pt x="2599" y="1357"/>
                </a:lnTo>
                <a:lnTo>
                  <a:pt x="2613" y="1332"/>
                </a:lnTo>
                <a:lnTo>
                  <a:pt x="2632" y="1309"/>
                </a:lnTo>
                <a:lnTo>
                  <a:pt x="2653" y="1292"/>
                </a:lnTo>
                <a:lnTo>
                  <a:pt x="2679" y="1278"/>
                </a:lnTo>
                <a:lnTo>
                  <a:pt x="2706" y="1270"/>
                </a:lnTo>
                <a:lnTo>
                  <a:pt x="2736" y="1267"/>
                </a:lnTo>
                <a:lnTo>
                  <a:pt x="3010" y="1267"/>
                </a:lnTo>
                <a:lnTo>
                  <a:pt x="3053" y="1269"/>
                </a:lnTo>
                <a:lnTo>
                  <a:pt x="3095" y="1277"/>
                </a:lnTo>
                <a:lnTo>
                  <a:pt x="3134" y="1289"/>
                </a:lnTo>
                <a:lnTo>
                  <a:pt x="3172" y="1305"/>
                </a:lnTo>
                <a:lnTo>
                  <a:pt x="3207" y="1327"/>
                </a:lnTo>
                <a:lnTo>
                  <a:pt x="3240" y="1351"/>
                </a:lnTo>
                <a:lnTo>
                  <a:pt x="3240" y="1268"/>
                </a:lnTo>
                <a:lnTo>
                  <a:pt x="3236" y="1189"/>
                </a:lnTo>
                <a:lnTo>
                  <a:pt x="3227" y="1112"/>
                </a:lnTo>
                <a:lnTo>
                  <a:pt x="3213" y="1037"/>
                </a:lnTo>
                <a:lnTo>
                  <a:pt x="3194" y="963"/>
                </a:lnTo>
                <a:lnTo>
                  <a:pt x="3168" y="893"/>
                </a:lnTo>
                <a:lnTo>
                  <a:pt x="3139" y="825"/>
                </a:lnTo>
                <a:lnTo>
                  <a:pt x="3104" y="758"/>
                </a:lnTo>
                <a:lnTo>
                  <a:pt x="3065" y="696"/>
                </a:lnTo>
                <a:lnTo>
                  <a:pt x="3021" y="636"/>
                </a:lnTo>
                <a:lnTo>
                  <a:pt x="2974" y="580"/>
                </a:lnTo>
                <a:lnTo>
                  <a:pt x="2922" y="527"/>
                </a:lnTo>
                <a:lnTo>
                  <a:pt x="2868" y="478"/>
                </a:lnTo>
                <a:lnTo>
                  <a:pt x="2809" y="433"/>
                </a:lnTo>
                <a:lnTo>
                  <a:pt x="2747" y="392"/>
                </a:lnTo>
                <a:lnTo>
                  <a:pt x="2683" y="356"/>
                </a:lnTo>
                <a:lnTo>
                  <a:pt x="2615" y="325"/>
                </a:lnTo>
                <a:lnTo>
                  <a:pt x="2545" y="298"/>
                </a:lnTo>
                <a:lnTo>
                  <a:pt x="2471" y="277"/>
                </a:lnTo>
                <a:lnTo>
                  <a:pt x="2397" y="260"/>
                </a:lnTo>
                <a:lnTo>
                  <a:pt x="2319" y="249"/>
                </a:lnTo>
                <a:lnTo>
                  <a:pt x="2306" y="274"/>
                </a:lnTo>
                <a:lnTo>
                  <a:pt x="2289" y="295"/>
                </a:lnTo>
                <a:lnTo>
                  <a:pt x="2267" y="313"/>
                </a:lnTo>
                <a:lnTo>
                  <a:pt x="2245" y="329"/>
                </a:lnTo>
                <a:lnTo>
                  <a:pt x="2219" y="340"/>
                </a:lnTo>
                <a:lnTo>
                  <a:pt x="2191" y="347"/>
                </a:lnTo>
                <a:lnTo>
                  <a:pt x="2162" y="349"/>
                </a:lnTo>
                <a:lnTo>
                  <a:pt x="1201" y="349"/>
                </a:lnTo>
                <a:lnTo>
                  <a:pt x="1171" y="347"/>
                </a:lnTo>
                <a:lnTo>
                  <a:pt x="1143" y="340"/>
                </a:lnTo>
                <a:lnTo>
                  <a:pt x="1118" y="329"/>
                </a:lnTo>
                <a:lnTo>
                  <a:pt x="1094" y="313"/>
                </a:lnTo>
                <a:lnTo>
                  <a:pt x="1074" y="295"/>
                </a:lnTo>
                <a:lnTo>
                  <a:pt x="1057" y="274"/>
                </a:lnTo>
                <a:lnTo>
                  <a:pt x="1043" y="249"/>
                </a:lnTo>
                <a:lnTo>
                  <a:pt x="966" y="260"/>
                </a:lnTo>
                <a:lnTo>
                  <a:pt x="891" y="277"/>
                </a:lnTo>
                <a:lnTo>
                  <a:pt x="818" y="298"/>
                </a:lnTo>
                <a:lnTo>
                  <a:pt x="748" y="325"/>
                </a:lnTo>
                <a:lnTo>
                  <a:pt x="680" y="356"/>
                </a:lnTo>
                <a:lnTo>
                  <a:pt x="615" y="392"/>
                </a:lnTo>
                <a:lnTo>
                  <a:pt x="554" y="433"/>
                </a:lnTo>
                <a:lnTo>
                  <a:pt x="495" y="478"/>
                </a:lnTo>
                <a:lnTo>
                  <a:pt x="440" y="527"/>
                </a:lnTo>
                <a:lnTo>
                  <a:pt x="389" y="580"/>
                </a:lnTo>
                <a:lnTo>
                  <a:pt x="341" y="636"/>
                </a:lnTo>
                <a:lnTo>
                  <a:pt x="298" y="696"/>
                </a:lnTo>
                <a:lnTo>
                  <a:pt x="258" y="758"/>
                </a:lnTo>
                <a:lnTo>
                  <a:pt x="224" y="825"/>
                </a:lnTo>
                <a:lnTo>
                  <a:pt x="194" y="893"/>
                </a:lnTo>
                <a:lnTo>
                  <a:pt x="169" y="963"/>
                </a:lnTo>
                <a:lnTo>
                  <a:pt x="150" y="1037"/>
                </a:lnTo>
                <a:lnTo>
                  <a:pt x="136" y="1112"/>
                </a:lnTo>
                <a:lnTo>
                  <a:pt x="126" y="1189"/>
                </a:lnTo>
                <a:lnTo>
                  <a:pt x="123" y="1268"/>
                </a:lnTo>
                <a:lnTo>
                  <a:pt x="123" y="1351"/>
                </a:lnTo>
                <a:lnTo>
                  <a:pt x="156" y="1327"/>
                </a:lnTo>
                <a:lnTo>
                  <a:pt x="191" y="1305"/>
                </a:lnTo>
                <a:lnTo>
                  <a:pt x="228" y="1289"/>
                </a:lnTo>
                <a:lnTo>
                  <a:pt x="268" y="1277"/>
                </a:lnTo>
                <a:lnTo>
                  <a:pt x="309" y="1269"/>
                </a:lnTo>
                <a:lnTo>
                  <a:pt x="353" y="1267"/>
                </a:lnTo>
                <a:lnTo>
                  <a:pt x="627" y="1267"/>
                </a:lnTo>
                <a:lnTo>
                  <a:pt x="657" y="1270"/>
                </a:lnTo>
                <a:lnTo>
                  <a:pt x="684" y="1278"/>
                </a:lnTo>
                <a:lnTo>
                  <a:pt x="710" y="1292"/>
                </a:lnTo>
                <a:lnTo>
                  <a:pt x="731" y="1309"/>
                </a:lnTo>
                <a:lnTo>
                  <a:pt x="750" y="1332"/>
                </a:lnTo>
                <a:lnTo>
                  <a:pt x="763" y="1357"/>
                </a:lnTo>
                <a:lnTo>
                  <a:pt x="772" y="1385"/>
                </a:lnTo>
                <a:lnTo>
                  <a:pt x="775" y="1415"/>
                </a:lnTo>
                <a:lnTo>
                  <a:pt x="775" y="2387"/>
                </a:lnTo>
                <a:lnTo>
                  <a:pt x="772" y="2418"/>
                </a:lnTo>
                <a:lnTo>
                  <a:pt x="763" y="2445"/>
                </a:lnTo>
                <a:lnTo>
                  <a:pt x="750" y="2471"/>
                </a:lnTo>
                <a:lnTo>
                  <a:pt x="731" y="2492"/>
                </a:lnTo>
                <a:lnTo>
                  <a:pt x="710" y="2511"/>
                </a:lnTo>
                <a:lnTo>
                  <a:pt x="684" y="2524"/>
                </a:lnTo>
                <a:lnTo>
                  <a:pt x="657" y="2533"/>
                </a:lnTo>
                <a:lnTo>
                  <a:pt x="627" y="2536"/>
                </a:lnTo>
                <a:lnTo>
                  <a:pt x="353" y="2536"/>
                </a:lnTo>
                <a:lnTo>
                  <a:pt x="305" y="2533"/>
                </a:lnTo>
                <a:lnTo>
                  <a:pt x="259" y="2523"/>
                </a:lnTo>
                <a:lnTo>
                  <a:pt x="215" y="2508"/>
                </a:lnTo>
                <a:lnTo>
                  <a:pt x="174" y="2487"/>
                </a:lnTo>
                <a:lnTo>
                  <a:pt x="138" y="2463"/>
                </a:lnTo>
                <a:lnTo>
                  <a:pt x="103" y="2432"/>
                </a:lnTo>
                <a:lnTo>
                  <a:pt x="73" y="2398"/>
                </a:lnTo>
                <a:lnTo>
                  <a:pt x="48" y="2361"/>
                </a:lnTo>
                <a:lnTo>
                  <a:pt x="28" y="2320"/>
                </a:lnTo>
                <a:lnTo>
                  <a:pt x="12" y="2277"/>
                </a:lnTo>
                <a:lnTo>
                  <a:pt x="3" y="2231"/>
                </a:lnTo>
                <a:lnTo>
                  <a:pt x="0" y="2183"/>
                </a:lnTo>
                <a:lnTo>
                  <a:pt x="0" y="1268"/>
                </a:lnTo>
                <a:lnTo>
                  <a:pt x="3" y="1184"/>
                </a:lnTo>
                <a:lnTo>
                  <a:pt x="12" y="1101"/>
                </a:lnTo>
                <a:lnTo>
                  <a:pt x="27" y="1021"/>
                </a:lnTo>
                <a:lnTo>
                  <a:pt x="47" y="942"/>
                </a:lnTo>
                <a:lnTo>
                  <a:pt x="72" y="865"/>
                </a:lnTo>
                <a:lnTo>
                  <a:pt x="103" y="792"/>
                </a:lnTo>
                <a:lnTo>
                  <a:pt x="138" y="721"/>
                </a:lnTo>
                <a:lnTo>
                  <a:pt x="179" y="652"/>
                </a:lnTo>
                <a:lnTo>
                  <a:pt x="223" y="588"/>
                </a:lnTo>
                <a:lnTo>
                  <a:pt x="271" y="526"/>
                </a:lnTo>
                <a:lnTo>
                  <a:pt x="324" y="467"/>
                </a:lnTo>
                <a:lnTo>
                  <a:pt x="381" y="412"/>
                </a:lnTo>
                <a:lnTo>
                  <a:pt x="442" y="362"/>
                </a:lnTo>
                <a:lnTo>
                  <a:pt x="506" y="315"/>
                </a:lnTo>
                <a:lnTo>
                  <a:pt x="573" y="274"/>
                </a:lnTo>
                <a:lnTo>
                  <a:pt x="644" y="237"/>
                </a:lnTo>
                <a:lnTo>
                  <a:pt x="716" y="204"/>
                </a:lnTo>
                <a:lnTo>
                  <a:pt x="793" y="177"/>
                </a:lnTo>
                <a:lnTo>
                  <a:pt x="870" y="154"/>
                </a:lnTo>
                <a:lnTo>
                  <a:pt x="951" y="137"/>
                </a:lnTo>
                <a:lnTo>
                  <a:pt x="1033" y="127"/>
                </a:lnTo>
                <a:lnTo>
                  <a:pt x="1044" y="96"/>
                </a:lnTo>
                <a:lnTo>
                  <a:pt x="1062" y="69"/>
                </a:lnTo>
                <a:lnTo>
                  <a:pt x="1083" y="46"/>
                </a:lnTo>
                <a:lnTo>
                  <a:pt x="1108" y="27"/>
                </a:lnTo>
                <a:lnTo>
                  <a:pt x="1136" y="12"/>
                </a:lnTo>
                <a:lnTo>
                  <a:pt x="1167" y="3"/>
                </a:lnTo>
                <a:lnTo>
                  <a:pt x="1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366" name="Shape 10366"/>
          <p:cNvGrpSpPr/>
          <p:nvPr/>
        </p:nvGrpSpPr>
        <p:grpSpPr>
          <a:xfrm flipH="1">
            <a:off x="7482478" y="2010109"/>
            <a:ext cx="173949" cy="270314"/>
            <a:chOff x="2954338" y="3530600"/>
            <a:chExt cx="338137" cy="525462"/>
          </a:xfrm>
        </p:grpSpPr>
        <p:sp>
          <p:nvSpPr>
            <p:cNvPr id="10367" name="Shape 10367"/>
            <p:cNvSpPr/>
            <p:nvPr/>
          </p:nvSpPr>
          <p:spPr>
            <a:xfrm>
              <a:off x="2954338" y="3530600"/>
              <a:ext cx="338137" cy="525462"/>
            </a:xfrm>
            <a:custGeom>
              <a:avLst/>
              <a:gdLst/>
              <a:ahLst/>
              <a:cxnLst/>
              <a:rect l="0" t="0" r="0" b="0"/>
              <a:pathLst>
                <a:path w="2131" h="3315" extrusionOk="0">
                  <a:moveTo>
                    <a:pt x="112" y="2805"/>
                  </a:moveTo>
                  <a:lnTo>
                    <a:pt x="112" y="3035"/>
                  </a:lnTo>
                  <a:lnTo>
                    <a:pt x="115" y="3065"/>
                  </a:lnTo>
                  <a:lnTo>
                    <a:pt x="123" y="3093"/>
                  </a:lnTo>
                  <a:lnTo>
                    <a:pt x="135" y="3119"/>
                  </a:lnTo>
                  <a:lnTo>
                    <a:pt x="152" y="3142"/>
                  </a:lnTo>
                  <a:lnTo>
                    <a:pt x="172" y="3163"/>
                  </a:lnTo>
                  <a:lnTo>
                    <a:pt x="196" y="3180"/>
                  </a:lnTo>
                  <a:lnTo>
                    <a:pt x="222" y="3192"/>
                  </a:lnTo>
                  <a:lnTo>
                    <a:pt x="250" y="3200"/>
                  </a:lnTo>
                  <a:lnTo>
                    <a:pt x="279" y="3202"/>
                  </a:lnTo>
                  <a:lnTo>
                    <a:pt x="1852" y="3202"/>
                  </a:lnTo>
                  <a:lnTo>
                    <a:pt x="1881" y="3200"/>
                  </a:lnTo>
                  <a:lnTo>
                    <a:pt x="1909" y="3192"/>
                  </a:lnTo>
                  <a:lnTo>
                    <a:pt x="1935" y="3180"/>
                  </a:lnTo>
                  <a:lnTo>
                    <a:pt x="1959" y="3163"/>
                  </a:lnTo>
                  <a:lnTo>
                    <a:pt x="1979" y="3142"/>
                  </a:lnTo>
                  <a:lnTo>
                    <a:pt x="1996" y="3119"/>
                  </a:lnTo>
                  <a:lnTo>
                    <a:pt x="2008" y="3093"/>
                  </a:lnTo>
                  <a:lnTo>
                    <a:pt x="2016" y="3065"/>
                  </a:lnTo>
                  <a:lnTo>
                    <a:pt x="2019" y="3035"/>
                  </a:lnTo>
                  <a:lnTo>
                    <a:pt x="2019" y="2805"/>
                  </a:lnTo>
                  <a:lnTo>
                    <a:pt x="112" y="2805"/>
                  </a:lnTo>
                  <a:close/>
                  <a:moveTo>
                    <a:pt x="112" y="621"/>
                  </a:moveTo>
                  <a:lnTo>
                    <a:pt x="112" y="2693"/>
                  </a:lnTo>
                  <a:lnTo>
                    <a:pt x="2019" y="2693"/>
                  </a:lnTo>
                  <a:lnTo>
                    <a:pt x="2019" y="621"/>
                  </a:lnTo>
                  <a:lnTo>
                    <a:pt x="112" y="621"/>
                  </a:lnTo>
                  <a:close/>
                  <a:moveTo>
                    <a:pt x="279" y="112"/>
                  </a:moveTo>
                  <a:lnTo>
                    <a:pt x="250" y="114"/>
                  </a:lnTo>
                  <a:lnTo>
                    <a:pt x="222" y="122"/>
                  </a:lnTo>
                  <a:lnTo>
                    <a:pt x="196" y="134"/>
                  </a:lnTo>
                  <a:lnTo>
                    <a:pt x="172" y="151"/>
                  </a:lnTo>
                  <a:lnTo>
                    <a:pt x="152" y="172"/>
                  </a:lnTo>
                  <a:lnTo>
                    <a:pt x="135" y="195"/>
                  </a:lnTo>
                  <a:lnTo>
                    <a:pt x="123" y="221"/>
                  </a:lnTo>
                  <a:lnTo>
                    <a:pt x="115" y="249"/>
                  </a:lnTo>
                  <a:lnTo>
                    <a:pt x="112" y="280"/>
                  </a:lnTo>
                  <a:lnTo>
                    <a:pt x="112" y="509"/>
                  </a:lnTo>
                  <a:lnTo>
                    <a:pt x="2019" y="509"/>
                  </a:lnTo>
                  <a:lnTo>
                    <a:pt x="2019" y="280"/>
                  </a:lnTo>
                  <a:lnTo>
                    <a:pt x="2016" y="249"/>
                  </a:lnTo>
                  <a:lnTo>
                    <a:pt x="2008" y="221"/>
                  </a:lnTo>
                  <a:lnTo>
                    <a:pt x="1996" y="195"/>
                  </a:lnTo>
                  <a:lnTo>
                    <a:pt x="1979" y="172"/>
                  </a:lnTo>
                  <a:lnTo>
                    <a:pt x="1959" y="151"/>
                  </a:lnTo>
                  <a:lnTo>
                    <a:pt x="1935" y="134"/>
                  </a:lnTo>
                  <a:lnTo>
                    <a:pt x="1909" y="122"/>
                  </a:lnTo>
                  <a:lnTo>
                    <a:pt x="1881" y="114"/>
                  </a:lnTo>
                  <a:lnTo>
                    <a:pt x="1852" y="112"/>
                  </a:lnTo>
                  <a:lnTo>
                    <a:pt x="279" y="112"/>
                  </a:lnTo>
                  <a:close/>
                  <a:moveTo>
                    <a:pt x="279" y="0"/>
                  </a:moveTo>
                  <a:lnTo>
                    <a:pt x="1852" y="0"/>
                  </a:lnTo>
                  <a:lnTo>
                    <a:pt x="1893" y="3"/>
                  </a:lnTo>
                  <a:lnTo>
                    <a:pt x="1932" y="11"/>
                  </a:lnTo>
                  <a:lnTo>
                    <a:pt x="1969" y="25"/>
                  </a:lnTo>
                  <a:lnTo>
                    <a:pt x="2003" y="44"/>
                  </a:lnTo>
                  <a:lnTo>
                    <a:pt x="2034" y="69"/>
                  </a:lnTo>
                  <a:lnTo>
                    <a:pt x="2062" y="96"/>
                  </a:lnTo>
                  <a:lnTo>
                    <a:pt x="2086" y="127"/>
                  </a:lnTo>
                  <a:lnTo>
                    <a:pt x="2105" y="162"/>
                  </a:lnTo>
                  <a:lnTo>
                    <a:pt x="2119" y="199"/>
                  </a:lnTo>
                  <a:lnTo>
                    <a:pt x="2128" y="238"/>
                  </a:lnTo>
                  <a:lnTo>
                    <a:pt x="2131" y="280"/>
                  </a:lnTo>
                  <a:lnTo>
                    <a:pt x="2131" y="3035"/>
                  </a:lnTo>
                  <a:lnTo>
                    <a:pt x="2128" y="3077"/>
                  </a:lnTo>
                  <a:lnTo>
                    <a:pt x="2119" y="3116"/>
                  </a:lnTo>
                  <a:lnTo>
                    <a:pt x="2105" y="3152"/>
                  </a:lnTo>
                  <a:lnTo>
                    <a:pt x="2086" y="3187"/>
                  </a:lnTo>
                  <a:lnTo>
                    <a:pt x="2062" y="3218"/>
                  </a:lnTo>
                  <a:lnTo>
                    <a:pt x="2034" y="3246"/>
                  </a:lnTo>
                  <a:lnTo>
                    <a:pt x="2003" y="3270"/>
                  </a:lnTo>
                  <a:lnTo>
                    <a:pt x="1969" y="3289"/>
                  </a:lnTo>
                  <a:lnTo>
                    <a:pt x="1932" y="3303"/>
                  </a:lnTo>
                  <a:lnTo>
                    <a:pt x="1893" y="3312"/>
                  </a:lnTo>
                  <a:lnTo>
                    <a:pt x="1852" y="3315"/>
                  </a:lnTo>
                  <a:lnTo>
                    <a:pt x="279" y="3315"/>
                  </a:lnTo>
                  <a:lnTo>
                    <a:pt x="238" y="3312"/>
                  </a:lnTo>
                  <a:lnTo>
                    <a:pt x="199" y="3303"/>
                  </a:lnTo>
                  <a:lnTo>
                    <a:pt x="162" y="3289"/>
                  </a:lnTo>
                  <a:lnTo>
                    <a:pt x="128" y="3270"/>
                  </a:lnTo>
                  <a:lnTo>
                    <a:pt x="97" y="3246"/>
                  </a:lnTo>
                  <a:lnTo>
                    <a:pt x="69" y="3218"/>
                  </a:lnTo>
                  <a:lnTo>
                    <a:pt x="45" y="3187"/>
                  </a:lnTo>
                  <a:lnTo>
                    <a:pt x="26" y="3152"/>
                  </a:lnTo>
                  <a:lnTo>
                    <a:pt x="12" y="3116"/>
                  </a:lnTo>
                  <a:lnTo>
                    <a:pt x="3" y="3077"/>
                  </a:lnTo>
                  <a:lnTo>
                    <a:pt x="0" y="3035"/>
                  </a:lnTo>
                  <a:lnTo>
                    <a:pt x="0" y="280"/>
                  </a:lnTo>
                  <a:lnTo>
                    <a:pt x="3" y="238"/>
                  </a:lnTo>
                  <a:lnTo>
                    <a:pt x="12" y="199"/>
                  </a:lnTo>
                  <a:lnTo>
                    <a:pt x="26" y="162"/>
                  </a:lnTo>
                  <a:lnTo>
                    <a:pt x="45" y="127"/>
                  </a:lnTo>
                  <a:lnTo>
                    <a:pt x="69" y="96"/>
                  </a:lnTo>
                  <a:lnTo>
                    <a:pt x="97" y="69"/>
                  </a:lnTo>
                  <a:lnTo>
                    <a:pt x="128" y="44"/>
                  </a:lnTo>
                  <a:lnTo>
                    <a:pt x="162" y="25"/>
                  </a:lnTo>
                  <a:lnTo>
                    <a:pt x="199" y="11"/>
                  </a:lnTo>
                  <a:lnTo>
                    <a:pt x="238" y="3"/>
                  </a:lnTo>
                  <a:lnTo>
                    <a:pt x="279" y="0"/>
                  </a:lnTo>
                  <a:close/>
                </a:path>
              </a:pathLst>
            </a:custGeom>
            <a:solidFill>
              <a:srgbClr val="595959"/>
            </a:solidFill>
            <a:ln>
              <a:noFill/>
            </a:ln>
          </p:spPr>
          <p:txBody>
            <a:bodyPr spcFirstLastPara="1" wrap="square" lIns="68569" tIns="34275" rIns="68569" bIns="34275" anchor="t" anchorCtr="0">
              <a:noAutofit/>
            </a:bodyPr>
            <a:lstStyle/>
            <a:p>
              <a:endParaRPr sz="1350" baseline="-25000">
                <a:solidFill>
                  <a:schemeClr val="dk1"/>
                </a:solidFill>
                <a:latin typeface="Open Sans"/>
                <a:ea typeface="Open Sans"/>
                <a:cs typeface="Open Sans"/>
                <a:sym typeface="Open Sans"/>
              </a:endParaRPr>
            </a:p>
          </p:txBody>
        </p:sp>
        <p:sp>
          <p:nvSpPr>
            <p:cNvPr id="10368" name="Shape 10368"/>
            <p:cNvSpPr/>
            <p:nvPr/>
          </p:nvSpPr>
          <p:spPr>
            <a:xfrm>
              <a:off x="3055938" y="3725863"/>
              <a:ext cx="134937" cy="134937"/>
            </a:xfrm>
            <a:custGeom>
              <a:avLst/>
              <a:gdLst/>
              <a:ahLst/>
              <a:cxnLst/>
              <a:rect l="0" t="0" r="0" b="0"/>
              <a:pathLst>
                <a:path w="853" h="854" extrusionOk="0">
                  <a:moveTo>
                    <a:pt x="426" y="113"/>
                  </a:moveTo>
                  <a:lnTo>
                    <a:pt x="384" y="115"/>
                  </a:lnTo>
                  <a:lnTo>
                    <a:pt x="343" y="124"/>
                  </a:lnTo>
                  <a:lnTo>
                    <a:pt x="305" y="137"/>
                  </a:lnTo>
                  <a:lnTo>
                    <a:pt x="268" y="156"/>
                  </a:lnTo>
                  <a:lnTo>
                    <a:pt x="235" y="179"/>
                  </a:lnTo>
                  <a:lnTo>
                    <a:pt x="205" y="205"/>
                  </a:lnTo>
                  <a:lnTo>
                    <a:pt x="178" y="235"/>
                  </a:lnTo>
                  <a:lnTo>
                    <a:pt x="155" y="269"/>
                  </a:lnTo>
                  <a:lnTo>
                    <a:pt x="137" y="305"/>
                  </a:lnTo>
                  <a:lnTo>
                    <a:pt x="124" y="343"/>
                  </a:lnTo>
                  <a:lnTo>
                    <a:pt x="115" y="385"/>
                  </a:lnTo>
                  <a:lnTo>
                    <a:pt x="112" y="427"/>
                  </a:lnTo>
                  <a:lnTo>
                    <a:pt x="115" y="469"/>
                  </a:lnTo>
                  <a:lnTo>
                    <a:pt x="124" y="511"/>
                  </a:lnTo>
                  <a:lnTo>
                    <a:pt x="137" y="549"/>
                  </a:lnTo>
                  <a:lnTo>
                    <a:pt x="155" y="585"/>
                  </a:lnTo>
                  <a:lnTo>
                    <a:pt x="178" y="619"/>
                  </a:lnTo>
                  <a:lnTo>
                    <a:pt x="205" y="649"/>
                  </a:lnTo>
                  <a:lnTo>
                    <a:pt x="235" y="676"/>
                  </a:lnTo>
                  <a:lnTo>
                    <a:pt x="268" y="698"/>
                  </a:lnTo>
                  <a:lnTo>
                    <a:pt x="305" y="717"/>
                  </a:lnTo>
                  <a:lnTo>
                    <a:pt x="343" y="731"/>
                  </a:lnTo>
                  <a:lnTo>
                    <a:pt x="384" y="739"/>
                  </a:lnTo>
                  <a:lnTo>
                    <a:pt x="426" y="742"/>
                  </a:lnTo>
                  <a:lnTo>
                    <a:pt x="469" y="739"/>
                  </a:lnTo>
                  <a:lnTo>
                    <a:pt x="510" y="731"/>
                  </a:lnTo>
                  <a:lnTo>
                    <a:pt x="548" y="717"/>
                  </a:lnTo>
                  <a:lnTo>
                    <a:pt x="585" y="698"/>
                  </a:lnTo>
                  <a:lnTo>
                    <a:pt x="618" y="676"/>
                  </a:lnTo>
                  <a:lnTo>
                    <a:pt x="648" y="649"/>
                  </a:lnTo>
                  <a:lnTo>
                    <a:pt x="675" y="619"/>
                  </a:lnTo>
                  <a:lnTo>
                    <a:pt x="698" y="585"/>
                  </a:lnTo>
                  <a:lnTo>
                    <a:pt x="716" y="549"/>
                  </a:lnTo>
                  <a:lnTo>
                    <a:pt x="729" y="511"/>
                  </a:lnTo>
                  <a:lnTo>
                    <a:pt x="738" y="469"/>
                  </a:lnTo>
                  <a:lnTo>
                    <a:pt x="741" y="427"/>
                  </a:lnTo>
                  <a:lnTo>
                    <a:pt x="738" y="385"/>
                  </a:lnTo>
                  <a:lnTo>
                    <a:pt x="729" y="343"/>
                  </a:lnTo>
                  <a:lnTo>
                    <a:pt x="716" y="305"/>
                  </a:lnTo>
                  <a:lnTo>
                    <a:pt x="698" y="269"/>
                  </a:lnTo>
                  <a:lnTo>
                    <a:pt x="675" y="235"/>
                  </a:lnTo>
                  <a:lnTo>
                    <a:pt x="648" y="205"/>
                  </a:lnTo>
                  <a:lnTo>
                    <a:pt x="618" y="179"/>
                  </a:lnTo>
                  <a:lnTo>
                    <a:pt x="585" y="156"/>
                  </a:lnTo>
                  <a:lnTo>
                    <a:pt x="548" y="137"/>
                  </a:lnTo>
                  <a:lnTo>
                    <a:pt x="510" y="124"/>
                  </a:lnTo>
                  <a:lnTo>
                    <a:pt x="469" y="115"/>
                  </a:lnTo>
                  <a:lnTo>
                    <a:pt x="426" y="113"/>
                  </a:lnTo>
                  <a:close/>
                  <a:moveTo>
                    <a:pt x="426" y="0"/>
                  </a:moveTo>
                  <a:lnTo>
                    <a:pt x="476" y="3"/>
                  </a:lnTo>
                  <a:lnTo>
                    <a:pt x="524" y="12"/>
                  </a:lnTo>
                  <a:lnTo>
                    <a:pt x="570" y="25"/>
                  </a:lnTo>
                  <a:lnTo>
                    <a:pt x="614" y="44"/>
                  </a:lnTo>
                  <a:lnTo>
                    <a:pt x="654" y="67"/>
                  </a:lnTo>
                  <a:lnTo>
                    <a:pt x="693" y="94"/>
                  </a:lnTo>
                  <a:lnTo>
                    <a:pt x="728" y="125"/>
                  </a:lnTo>
                  <a:lnTo>
                    <a:pt x="759" y="161"/>
                  </a:lnTo>
                  <a:lnTo>
                    <a:pt x="786" y="199"/>
                  </a:lnTo>
                  <a:lnTo>
                    <a:pt x="810" y="239"/>
                  </a:lnTo>
                  <a:lnTo>
                    <a:pt x="828" y="284"/>
                  </a:lnTo>
                  <a:lnTo>
                    <a:pt x="842" y="329"/>
                  </a:lnTo>
                  <a:lnTo>
                    <a:pt x="850" y="378"/>
                  </a:lnTo>
                  <a:lnTo>
                    <a:pt x="853" y="427"/>
                  </a:lnTo>
                  <a:lnTo>
                    <a:pt x="850" y="476"/>
                  </a:lnTo>
                  <a:lnTo>
                    <a:pt x="842" y="525"/>
                  </a:lnTo>
                  <a:lnTo>
                    <a:pt x="828" y="571"/>
                  </a:lnTo>
                  <a:lnTo>
                    <a:pt x="810" y="615"/>
                  </a:lnTo>
                  <a:lnTo>
                    <a:pt x="786" y="656"/>
                  </a:lnTo>
                  <a:lnTo>
                    <a:pt x="759" y="693"/>
                  </a:lnTo>
                  <a:lnTo>
                    <a:pt x="728" y="729"/>
                  </a:lnTo>
                  <a:lnTo>
                    <a:pt x="693" y="760"/>
                  </a:lnTo>
                  <a:lnTo>
                    <a:pt x="654" y="787"/>
                  </a:lnTo>
                  <a:lnTo>
                    <a:pt x="614" y="810"/>
                  </a:lnTo>
                  <a:lnTo>
                    <a:pt x="570" y="829"/>
                  </a:lnTo>
                  <a:lnTo>
                    <a:pt x="524" y="843"/>
                  </a:lnTo>
                  <a:lnTo>
                    <a:pt x="476" y="851"/>
                  </a:lnTo>
                  <a:lnTo>
                    <a:pt x="426" y="854"/>
                  </a:lnTo>
                  <a:lnTo>
                    <a:pt x="377" y="851"/>
                  </a:lnTo>
                  <a:lnTo>
                    <a:pt x="329" y="843"/>
                  </a:lnTo>
                  <a:lnTo>
                    <a:pt x="283" y="829"/>
                  </a:lnTo>
                  <a:lnTo>
                    <a:pt x="239" y="810"/>
                  </a:lnTo>
                  <a:lnTo>
                    <a:pt x="199" y="787"/>
                  </a:lnTo>
                  <a:lnTo>
                    <a:pt x="160" y="760"/>
                  </a:lnTo>
                  <a:lnTo>
                    <a:pt x="125" y="729"/>
                  </a:lnTo>
                  <a:lnTo>
                    <a:pt x="94" y="693"/>
                  </a:lnTo>
                  <a:lnTo>
                    <a:pt x="67" y="656"/>
                  </a:lnTo>
                  <a:lnTo>
                    <a:pt x="43" y="615"/>
                  </a:lnTo>
                  <a:lnTo>
                    <a:pt x="25" y="571"/>
                  </a:lnTo>
                  <a:lnTo>
                    <a:pt x="11" y="525"/>
                  </a:lnTo>
                  <a:lnTo>
                    <a:pt x="3" y="476"/>
                  </a:lnTo>
                  <a:lnTo>
                    <a:pt x="0" y="427"/>
                  </a:lnTo>
                  <a:lnTo>
                    <a:pt x="3" y="378"/>
                  </a:lnTo>
                  <a:lnTo>
                    <a:pt x="11" y="329"/>
                  </a:lnTo>
                  <a:lnTo>
                    <a:pt x="25" y="284"/>
                  </a:lnTo>
                  <a:lnTo>
                    <a:pt x="43" y="239"/>
                  </a:lnTo>
                  <a:lnTo>
                    <a:pt x="67" y="199"/>
                  </a:lnTo>
                  <a:lnTo>
                    <a:pt x="94" y="161"/>
                  </a:lnTo>
                  <a:lnTo>
                    <a:pt x="125" y="125"/>
                  </a:lnTo>
                  <a:lnTo>
                    <a:pt x="160" y="94"/>
                  </a:lnTo>
                  <a:lnTo>
                    <a:pt x="199" y="67"/>
                  </a:lnTo>
                  <a:lnTo>
                    <a:pt x="239" y="44"/>
                  </a:lnTo>
                  <a:lnTo>
                    <a:pt x="283" y="25"/>
                  </a:lnTo>
                  <a:lnTo>
                    <a:pt x="329" y="12"/>
                  </a:lnTo>
                  <a:lnTo>
                    <a:pt x="377" y="3"/>
                  </a:lnTo>
                  <a:lnTo>
                    <a:pt x="4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69" name="Shape 10369"/>
            <p:cNvSpPr/>
            <p:nvPr/>
          </p:nvSpPr>
          <p:spPr>
            <a:xfrm>
              <a:off x="3092450" y="3762375"/>
              <a:ext cx="61912" cy="61912"/>
            </a:xfrm>
            <a:custGeom>
              <a:avLst/>
              <a:gdLst/>
              <a:ahLst/>
              <a:cxnLst/>
              <a:rect l="0" t="0" r="0" b="0"/>
              <a:pathLst>
                <a:path w="393" h="394" extrusionOk="0">
                  <a:moveTo>
                    <a:pt x="196" y="112"/>
                  </a:moveTo>
                  <a:lnTo>
                    <a:pt x="174" y="115"/>
                  </a:lnTo>
                  <a:lnTo>
                    <a:pt x="154" y="124"/>
                  </a:lnTo>
                  <a:lnTo>
                    <a:pt x="137" y="137"/>
                  </a:lnTo>
                  <a:lnTo>
                    <a:pt x="124" y="155"/>
                  </a:lnTo>
                  <a:lnTo>
                    <a:pt x="115" y="175"/>
                  </a:lnTo>
                  <a:lnTo>
                    <a:pt x="112" y="197"/>
                  </a:lnTo>
                  <a:lnTo>
                    <a:pt x="115" y="219"/>
                  </a:lnTo>
                  <a:lnTo>
                    <a:pt x="124" y="239"/>
                  </a:lnTo>
                  <a:lnTo>
                    <a:pt x="137" y="257"/>
                  </a:lnTo>
                  <a:lnTo>
                    <a:pt x="154" y="270"/>
                  </a:lnTo>
                  <a:lnTo>
                    <a:pt x="174" y="279"/>
                  </a:lnTo>
                  <a:lnTo>
                    <a:pt x="196" y="282"/>
                  </a:lnTo>
                  <a:lnTo>
                    <a:pt x="219" y="279"/>
                  </a:lnTo>
                  <a:lnTo>
                    <a:pt x="239" y="270"/>
                  </a:lnTo>
                  <a:lnTo>
                    <a:pt x="256" y="257"/>
                  </a:lnTo>
                  <a:lnTo>
                    <a:pt x="269" y="239"/>
                  </a:lnTo>
                  <a:lnTo>
                    <a:pt x="278" y="219"/>
                  </a:lnTo>
                  <a:lnTo>
                    <a:pt x="281" y="197"/>
                  </a:lnTo>
                  <a:lnTo>
                    <a:pt x="278" y="175"/>
                  </a:lnTo>
                  <a:lnTo>
                    <a:pt x="269" y="155"/>
                  </a:lnTo>
                  <a:lnTo>
                    <a:pt x="256" y="137"/>
                  </a:lnTo>
                  <a:lnTo>
                    <a:pt x="239" y="124"/>
                  </a:lnTo>
                  <a:lnTo>
                    <a:pt x="219" y="115"/>
                  </a:lnTo>
                  <a:lnTo>
                    <a:pt x="196" y="112"/>
                  </a:lnTo>
                  <a:close/>
                  <a:moveTo>
                    <a:pt x="196" y="0"/>
                  </a:moveTo>
                  <a:lnTo>
                    <a:pt x="232" y="3"/>
                  </a:lnTo>
                  <a:lnTo>
                    <a:pt x="265" y="12"/>
                  </a:lnTo>
                  <a:lnTo>
                    <a:pt x="295" y="27"/>
                  </a:lnTo>
                  <a:lnTo>
                    <a:pt x="324" y="47"/>
                  </a:lnTo>
                  <a:lnTo>
                    <a:pt x="347" y="71"/>
                  </a:lnTo>
                  <a:lnTo>
                    <a:pt x="366" y="98"/>
                  </a:lnTo>
                  <a:lnTo>
                    <a:pt x="381" y="128"/>
                  </a:lnTo>
                  <a:lnTo>
                    <a:pt x="390" y="162"/>
                  </a:lnTo>
                  <a:lnTo>
                    <a:pt x="393" y="197"/>
                  </a:lnTo>
                  <a:lnTo>
                    <a:pt x="390" y="232"/>
                  </a:lnTo>
                  <a:lnTo>
                    <a:pt x="381" y="266"/>
                  </a:lnTo>
                  <a:lnTo>
                    <a:pt x="366" y="296"/>
                  </a:lnTo>
                  <a:lnTo>
                    <a:pt x="347" y="324"/>
                  </a:lnTo>
                  <a:lnTo>
                    <a:pt x="324" y="347"/>
                  </a:lnTo>
                  <a:lnTo>
                    <a:pt x="295" y="367"/>
                  </a:lnTo>
                  <a:lnTo>
                    <a:pt x="265" y="382"/>
                  </a:lnTo>
                  <a:lnTo>
                    <a:pt x="232" y="391"/>
                  </a:lnTo>
                  <a:lnTo>
                    <a:pt x="196" y="394"/>
                  </a:lnTo>
                  <a:lnTo>
                    <a:pt x="161" y="391"/>
                  </a:lnTo>
                  <a:lnTo>
                    <a:pt x="128" y="382"/>
                  </a:lnTo>
                  <a:lnTo>
                    <a:pt x="98" y="367"/>
                  </a:lnTo>
                  <a:lnTo>
                    <a:pt x="69" y="347"/>
                  </a:lnTo>
                  <a:lnTo>
                    <a:pt x="46" y="324"/>
                  </a:lnTo>
                  <a:lnTo>
                    <a:pt x="27" y="296"/>
                  </a:lnTo>
                  <a:lnTo>
                    <a:pt x="12" y="266"/>
                  </a:lnTo>
                  <a:lnTo>
                    <a:pt x="3" y="232"/>
                  </a:lnTo>
                  <a:lnTo>
                    <a:pt x="0" y="197"/>
                  </a:lnTo>
                  <a:lnTo>
                    <a:pt x="3" y="162"/>
                  </a:lnTo>
                  <a:lnTo>
                    <a:pt x="12" y="128"/>
                  </a:lnTo>
                  <a:lnTo>
                    <a:pt x="27" y="98"/>
                  </a:lnTo>
                  <a:lnTo>
                    <a:pt x="46" y="71"/>
                  </a:lnTo>
                  <a:lnTo>
                    <a:pt x="69" y="47"/>
                  </a:lnTo>
                  <a:lnTo>
                    <a:pt x="98" y="27"/>
                  </a:lnTo>
                  <a:lnTo>
                    <a:pt x="128" y="12"/>
                  </a:lnTo>
                  <a:lnTo>
                    <a:pt x="161" y="3"/>
                  </a:lnTo>
                  <a:lnTo>
                    <a:pt x="1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0" name="Shape 10370"/>
            <p:cNvSpPr/>
            <p:nvPr/>
          </p:nvSpPr>
          <p:spPr>
            <a:xfrm>
              <a:off x="3000375" y="3670300"/>
              <a:ext cx="246062" cy="246062"/>
            </a:xfrm>
            <a:custGeom>
              <a:avLst/>
              <a:gdLst/>
              <a:ahLst/>
              <a:cxnLst/>
              <a:rect l="0" t="0" r="0" b="0"/>
              <a:pathLst>
                <a:path w="1549" h="1549" extrusionOk="0">
                  <a:moveTo>
                    <a:pt x="774" y="112"/>
                  </a:moveTo>
                  <a:lnTo>
                    <a:pt x="722" y="114"/>
                  </a:lnTo>
                  <a:lnTo>
                    <a:pt x="671" y="120"/>
                  </a:lnTo>
                  <a:lnTo>
                    <a:pt x="671" y="186"/>
                  </a:lnTo>
                  <a:lnTo>
                    <a:pt x="670" y="200"/>
                  </a:lnTo>
                  <a:lnTo>
                    <a:pt x="664" y="214"/>
                  </a:lnTo>
                  <a:lnTo>
                    <a:pt x="655" y="225"/>
                  </a:lnTo>
                  <a:lnTo>
                    <a:pt x="643" y="234"/>
                  </a:lnTo>
                  <a:lnTo>
                    <a:pt x="629" y="239"/>
                  </a:lnTo>
                  <a:lnTo>
                    <a:pt x="585" y="254"/>
                  </a:lnTo>
                  <a:lnTo>
                    <a:pt x="542" y="271"/>
                  </a:lnTo>
                  <a:lnTo>
                    <a:pt x="499" y="294"/>
                  </a:lnTo>
                  <a:lnTo>
                    <a:pt x="485" y="300"/>
                  </a:lnTo>
                  <a:lnTo>
                    <a:pt x="471" y="301"/>
                  </a:lnTo>
                  <a:lnTo>
                    <a:pt x="457" y="300"/>
                  </a:lnTo>
                  <a:lnTo>
                    <a:pt x="444" y="294"/>
                  </a:lnTo>
                  <a:lnTo>
                    <a:pt x="432" y="285"/>
                  </a:lnTo>
                  <a:lnTo>
                    <a:pt x="385" y="238"/>
                  </a:lnTo>
                  <a:lnTo>
                    <a:pt x="345" y="270"/>
                  </a:lnTo>
                  <a:lnTo>
                    <a:pt x="307" y="306"/>
                  </a:lnTo>
                  <a:lnTo>
                    <a:pt x="271" y="344"/>
                  </a:lnTo>
                  <a:lnTo>
                    <a:pt x="239" y="384"/>
                  </a:lnTo>
                  <a:lnTo>
                    <a:pt x="286" y="431"/>
                  </a:lnTo>
                  <a:lnTo>
                    <a:pt x="295" y="443"/>
                  </a:lnTo>
                  <a:lnTo>
                    <a:pt x="300" y="456"/>
                  </a:lnTo>
                  <a:lnTo>
                    <a:pt x="302" y="470"/>
                  </a:lnTo>
                  <a:lnTo>
                    <a:pt x="301" y="485"/>
                  </a:lnTo>
                  <a:lnTo>
                    <a:pt x="295" y="498"/>
                  </a:lnTo>
                  <a:lnTo>
                    <a:pt x="272" y="541"/>
                  </a:lnTo>
                  <a:lnTo>
                    <a:pt x="254" y="584"/>
                  </a:lnTo>
                  <a:lnTo>
                    <a:pt x="240" y="630"/>
                  </a:lnTo>
                  <a:lnTo>
                    <a:pt x="235" y="643"/>
                  </a:lnTo>
                  <a:lnTo>
                    <a:pt x="226" y="654"/>
                  </a:lnTo>
                  <a:lnTo>
                    <a:pt x="214" y="663"/>
                  </a:lnTo>
                  <a:lnTo>
                    <a:pt x="201" y="669"/>
                  </a:lnTo>
                  <a:lnTo>
                    <a:pt x="187" y="671"/>
                  </a:lnTo>
                  <a:lnTo>
                    <a:pt x="121" y="671"/>
                  </a:lnTo>
                  <a:lnTo>
                    <a:pt x="115" y="723"/>
                  </a:lnTo>
                  <a:lnTo>
                    <a:pt x="113" y="774"/>
                  </a:lnTo>
                  <a:lnTo>
                    <a:pt x="115" y="826"/>
                  </a:lnTo>
                  <a:lnTo>
                    <a:pt x="121" y="878"/>
                  </a:lnTo>
                  <a:lnTo>
                    <a:pt x="187" y="878"/>
                  </a:lnTo>
                  <a:lnTo>
                    <a:pt x="201" y="880"/>
                  </a:lnTo>
                  <a:lnTo>
                    <a:pt x="214" y="885"/>
                  </a:lnTo>
                  <a:lnTo>
                    <a:pt x="226" y="894"/>
                  </a:lnTo>
                  <a:lnTo>
                    <a:pt x="235" y="905"/>
                  </a:lnTo>
                  <a:lnTo>
                    <a:pt x="240" y="919"/>
                  </a:lnTo>
                  <a:lnTo>
                    <a:pt x="254" y="964"/>
                  </a:lnTo>
                  <a:lnTo>
                    <a:pt x="272" y="1007"/>
                  </a:lnTo>
                  <a:lnTo>
                    <a:pt x="295" y="1049"/>
                  </a:lnTo>
                  <a:lnTo>
                    <a:pt x="301" y="1064"/>
                  </a:lnTo>
                  <a:lnTo>
                    <a:pt x="302" y="1078"/>
                  </a:lnTo>
                  <a:lnTo>
                    <a:pt x="300" y="1092"/>
                  </a:lnTo>
                  <a:lnTo>
                    <a:pt x="295" y="1105"/>
                  </a:lnTo>
                  <a:lnTo>
                    <a:pt x="286" y="1117"/>
                  </a:lnTo>
                  <a:lnTo>
                    <a:pt x="239" y="1163"/>
                  </a:lnTo>
                  <a:lnTo>
                    <a:pt x="271" y="1204"/>
                  </a:lnTo>
                  <a:lnTo>
                    <a:pt x="307" y="1242"/>
                  </a:lnTo>
                  <a:lnTo>
                    <a:pt x="345" y="1278"/>
                  </a:lnTo>
                  <a:lnTo>
                    <a:pt x="385" y="1310"/>
                  </a:lnTo>
                  <a:lnTo>
                    <a:pt x="432" y="1263"/>
                  </a:lnTo>
                  <a:lnTo>
                    <a:pt x="444" y="1254"/>
                  </a:lnTo>
                  <a:lnTo>
                    <a:pt x="457" y="1249"/>
                  </a:lnTo>
                  <a:lnTo>
                    <a:pt x="471" y="1247"/>
                  </a:lnTo>
                  <a:lnTo>
                    <a:pt x="485" y="1249"/>
                  </a:lnTo>
                  <a:lnTo>
                    <a:pt x="499" y="1254"/>
                  </a:lnTo>
                  <a:lnTo>
                    <a:pt x="542" y="1277"/>
                  </a:lnTo>
                  <a:lnTo>
                    <a:pt x="585" y="1295"/>
                  </a:lnTo>
                  <a:lnTo>
                    <a:pt x="629" y="1309"/>
                  </a:lnTo>
                  <a:lnTo>
                    <a:pt x="643" y="1315"/>
                  </a:lnTo>
                  <a:lnTo>
                    <a:pt x="655" y="1323"/>
                  </a:lnTo>
                  <a:lnTo>
                    <a:pt x="664" y="1335"/>
                  </a:lnTo>
                  <a:lnTo>
                    <a:pt x="670" y="1348"/>
                  </a:lnTo>
                  <a:lnTo>
                    <a:pt x="671" y="1363"/>
                  </a:lnTo>
                  <a:lnTo>
                    <a:pt x="671" y="1428"/>
                  </a:lnTo>
                  <a:lnTo>
                    <a:pt x="722" y="1434"/>
                  </a:lnTo>
                  <a:lnTo>
                    <a:pt x="774" y="1436"/>
                  </a:lnTo>
                  <a:lnTo>
                    <a:pt x="827" y="1434"/>
                  </a:lnTo>
                  <a:lnTo>
                    <a:pt x="878" y="1428"/>
                  </a:lnTo>
                  <a:lnTo>
                    <a:pt x="878" y="1363"/>
                  </a:lnTo>
                  <a:lnTo>
                    <a:pt x="879" y="1348"/>
                  </a:lnTo>
                  <a:lnTo>
                    <a:pt x="885" y="1335"/>
                  </a:lnTo>
                  <a:lnTo>
                    <a:pt x="894" y="1323"/>
                  </a:lnTo>
                  <a:lnTo>
                    <a:pt x="906" y="1315"/>
                  </a:lnTo>
                  <a:lnTo>
                    <a:pt x="920" y="1309"/>
                  </a:lnTo>
                  <a:lnTo>
                    <a:pt x="964" y="1295"/>
                  </a:lnTo>
                  <a:lnTo>
                    <a:pt x="1007" y="1277"/>
                  </a:lnTo>
                  <a:lnTo>
                    <a:pt x="1050" y="1254"/>
                  </a:lnTo>
                  <a:lnTo>
                    <a:pt x="1064" y="1249"/>
                  </a:lnTo>
                  <a:lnTo>
                    <a:pt x="1078" y="1247"/>
                  </a:lnTo>
                  <a:lnTo>
                    <a:pt x="1092" y="1249"/>
                  </a:lnTo>
                  <a:lnTo>
                    <a:pt x="1105" y="1254"/>
                  </a:lnTo>
                  <a:lnTo>
                    <a:pt x="1117" y="1263"/>
                  </a:lnTo>
                  <a:lnTo>
                    <a:pt x="1164" y="1310"/>
                  </a:lnTo>
                  <a:lnTo>
                    <a:pt x="1204" y="1278"/>
                  </a:lnTo>
                  <a:lnTo>
                    <a:pt x="1242" y="1242"/>
                  </a:lnTo>
                  <a:lnTo>
                    <a:pt x="1278" y="1204"/>
                  </a:lnTo>
                  <a:lnTo>
                    <a:pt x="1310" y="1163"/>
                  </a:lnTo>
                  <a:lnTo>
                    <a:pt x="1263" y="1117"/>
                  </a:lnTo>
                  <a:lnTo>
                    <a:pt x="1254" y="1105"/>
                  </a:lnTo>
                  <a:lnTo>
                    <a:pt x="1249" y="1092"/>
                  </a:lnTo>
                  <a:lnTo>
                    <a:pt x="1247" y="1078"/>
                  </a:lnTo>
                  <a:lnTo>
                    <a:pt x="1248" y="1064"/>
                  </a:lnTo>
                  <a:lnTo>
                    <a:pt x="1254" y="1049"/>
                  </a:lnTo>
                  <a:lnTo>
                    <a:pt x="1277" y="1007"/>
                  </a:lnTo>
                  <a:lnTo>
                    <a:pt x="1295" y="964"/>
                  </a:lnTo>
                  <a:lnTo>
                    <a:pt x="1309" y="919"/>
                  </a:lnTo>
                  <a:lnTo>
                    <a:pt x="1314" y="905"/>
                  </a:lnTo>
                  <a:lnTo>
                    <a:pt x="1323" y="894"/>
                  </a:lnTo>
                  <a:lnTo>
                    <a:pt x="1335" y="885"/>
                  </a:lnTo>
                  <a:lnTo>
                    <a:pt x="1348" y="880"/>
                  </a:lnTo>
                  <a:lnTo>
                    <a:pt x="1362" y="878"/>
                  </a:lnTo>
                  <a:lnTo>
                    <a:pt x="1428" y="878"/>
                  </a:lnTo>
                  <a:lnTo>
                    <a:pt x="1434" y="826"/>
                  </a:lnTo>
                  <a:lnTo>
                    <a:pt x="1436" y="774"/>
                  </a:lnTo>
                  <a:lnTo>
                    <a:pt x="1434" y="723"/>
                  </a:lnTo>
                  <a:lnTo>
                    <a:pt x="1428" y="671"/>
                  </a:lnTo>
                  <a:lnTo>
                    <a:pt x="1362" y="671"/>
                  </a:lnTo>
                  <a:lnTo>
                    <a:pt x="1348" y="669"/>
                  </a:lnTo>
                  <a:lnTo>
                    <a:pt x="1335" y="663"/>
                  </a:lnTo>
                  <a:lnTo>
                    <a:pt x="1323" y="654"/>
                  </a:lnTo>
                  <a:lnTo>
                    <a:pt x="1314" y="643"/>
                  </a:lnTo>
                  <a:lnTo>
                    <a:pt x="1309" y="630"/>
                  </a:lnTo>
                  <a:lnTo>
                    <a:pt x="1295" y="584"/>
                  </a:lnTo>
                  <a:lnTo>
                    <a:pt x="1277" y="541"/>
                  </a:lnTo>
                  <a:lnTo>
                    <a:pt x="1254" y="498"/>
                  </a:lnTo>
                  <a:lnTo>
                    <a:pt x="1248" y="485"/>
                  </a:lnTo>
                  <a:lnTo>
                    <a:pt x="1247" y="470"/>
                  </a:lnTo>
                  <a:lnTo>
                    <a:pt x="1249" y="456"/>
                  </a:lnTo>
                  <a:lnTo>
                    <a:pt x="1254" y="443"/>
                  </a:lnTo>
                  <a:lnTo>
                    <a:pt x="1263" y="431"/>
                  </a:lnTo>
                  <a:lnTo>
                    <a:pt x="1310" y="384"/>
                  </a:lnTo>
                  <a:lnTo>
                    <a:pt x="1278" y="344"/>
                  </a:lnTo>
                  <a:lnTo>
                    <a:pt x="1242" y="306"/>
                  </a:lnTo>
                  <a:lnTo>
                    <a:pt x="1204" y="270"/>
                  </a:lnTo>
                  <a:lnTo>
                    <a:pt x="1164" y="238"/>
                  </a:lnTo>
                  <a:lnTo>
                    <a:pt x="1117" y="285"/>
                  </a:lnTo>
                  <a:lnTo>
                    <a:pt x="1105" y="294"/>
                  </a:lnTo>
                  <a:lnTo>
                    <a:pt x="1092" y="300"/>
                  </a:lnTo>
                  <a:lnTo>
                    <a:pt x="1078" y="302"/>
                  </a:lnTo>
                  <a:lnTo>
                    <a:pt x="1064" y="300"/>
                  </a:lnTo>
                  <a:lnTo>
                    <a:pt x="1050" y="294"/>
                  </a:lnTo>
                  <a:lnTo>
                    <a:pt x="1007" y="271"/>
                  </a:lnTo>
                  <a:lnTo>
                    <a:pt x="964" y="254"/>
                  </a:lnTo>
                  <a:lnTo>
                    <a:pt x="920" y="239"/>
                  </a:lnTo>
                  <a:lnTo>
                    <a:pt x="906" y="234"/>
                  </a:lnTo>
                  <a:lnTo>
                    <a:pt x="894" y="225"/>
                  </a:lnTo>
                  <a:lnTo>
                    <a:pt x="885" y="214"/>
                  </a:lnTo>
                  <a:lnTo>
                    <a:pt x="879" y="200"/>
                  </a:lnTo>
                  <a:lnTo>
                    <a:pt x="878" y="186"/>
                  </a:lnTo>
                  <a:lnTo>
                    <a:pt x="878" y="120"/>
                  </a:lnTo>
                  <a:lnTo>
                    <a:pt x="827" y="114"/>
                  </a:lnTo>
                  <a:lnTo>
                    <a:pt x="774" y="112"/>
                  </a:lnTo>
                  <a:close/>
                  <a:moveTo>
                    <a:pt x="773" y="0"/>
                  </a:moveTo>
                  <a:lnTo>
                    <a:pt x="832" y="2"/>
                  </a:lnTo>
                  <a:lnTo>
                    <a:pt x="889" y="8"/>
                  </a:lnTo>
                  <a:lnTo>
                    <a:pt x="946" y="19"/>
                  </a:lnTo>
                  <a:lnTo>
                    <a:pt x="961" y="24"/>
                  </a:lnTo>
                  <a:lnTo>
                    <a:pt x="973" y="33"/>
                  </a:lnTo>
                  <a:lnTo>
                    <a:pt x="982" y="44"/>
                  </a:lnTo>
                  <a:lnTo>
                    <a:pt x="988" y="59"/>
                  </a:lnTo>
                  <a:lnTo>
                    <a:pt x="990" y="74"/>
                  </a:lnTo>
                  <a:lnTo>
                    <a:pt x="990" y="144"/>
                  </a:lnTo>
                  <a:lnTo>
                    <a:pt x="1030" y="158"/>
                  </a:lnTo>
                  <a:lnTo>
                    <a:pt x="1067" y="176"/>
                  </a:lnTo>
                  <a:lnTo>
                    <a:pt x="1117" y="126"/>
                  </a:lnTo>
                  <a:lnTo>
                    <a:pt x="1129" y="117"/>
                  </a:lnTo>
                  <a:lnTo>
                    <a:pt x="1143" y="111"/>
                  </a:lnTo>
                  <a:lnTo>
                    <a:pt x="1158" y="110"/>
                  </a:lnTo>
                  <a:lnTo>
                    <a:pt x="1173" y="112"/>
                  </a:lnTo>
                  <a:lnTo>
                    <a:pt x="1187" y="118"/>
                  </a:lnTo>
                  <a:lnTo>
                    <a:pt x="1234" y="151"/>
                  </a:lnTo>
                  <a:lnTo>
                    <a:pt x="1280" y="188"/>
                  </a:lnTo>
                  <a:lnTo>
                    <a:pt x="1322" y="227"/>
                  </a:lnTo>
                  <a:lnTo>
                    <a:pt x="1361" y="269"/>
                  </a:lnTo>
                  <a:lnTo>
                    <a:pt x="1396" y="314"/>
                  </a:lnTo>
                  <a:lnTo>
                    <a:pt x="1430" y="361"/>
                  </a:lnTo>
                  <a:lnTo>
                    <a:pt x="1436" y="375"/>
                  </a:lnTo>
                  <a:lnTo>
                    <a:pt x="1438" y="391"/>
                  </a:lnTo>
                  <a:lnTo>
                    <a:pt x="1437" y="406"/>
                  </a:lnTo>
                  <a:lnTo>
                    <a:pt x="1431" y="419"/>
                  </a:lnTo>
                  <a:lnTo>
                    <a:pt x="1422" y="431"/>
                  </a:lnTo>
                  <a:lnTo>
                    <a:pt x="1372" y="481"/>
                  </a:lnTo>
                  <a:lnTo>
                    <a:pt x="1389" y="520"/>
                  </a:lnTo>
                  <a:lnTo>
                    <a:pt x="1404" y="558"/>
                  </a:lnTo>
                  <a:lnTo>
                    <a:pt x="1474" y="558"/>
                  </a:lnTo>
                  <a:lnTo>
                    <a:pt x="1489" y="560"/>
                  </a:lnTo>
                  <a:lnTo>
                    <a:pt x="1503" y="566"/>
                  </a:lnTo>
                  <a:lnTo>
                    <a:pt x="1514" y="575"/>
                  </a:lnTo>
                  <a:lnTo>
                    <a:pt x="1523" y="587"/>
                  </a:lnTo>
                  <a:lnTo>
                    <a:pt x="1529" y="602"/>
                  </a:lnTo>
                  <a:lnTo>
                    <a:pt x="1540" y="659"/>
                  </a:lnTo>
                  <a:lnTo>
                    <a:pt x="1546" y="716"/>
                  </a:lnTo>
                  <a:lnTo>
                    <a:pt x="1549" y="774"/>
                  </a:lnTo>
                  <a:lnTo>
                    <a:pt x="1546" y="833"/>
                  </a:lnTo>
                  <a:lnTo>
                    <a:pt x="1540" y="890"/>
                  </a:lnTo>
                  <a:lnTo>
                    <a:pt x="1529" y="947"/>
                  </a:lnTo>
                  <a:lnTo>
                    <a:pt x="1523" y="961"/>
                  </a:lnTo>
                  <a:lnTo>
                    <a:pt x="1514" y="973"/>
                  </a:lnTo>
                  <a:lnTo>
                    <a:pt x="1503" y="982"/>
                  </a:lnTo>
                  <a:lnTo>
                    <a:pt x="1489" y="988"/>
                  </a:lnTo>
                  <a:lnTo>
                    <a:pt x="1474" y="990"/>
                  </a:lnTo>
                  <a:lnTo>
                    <a:pt x="1404" y="990"/>
                  </a:lnTo>
                  <a:lnTo>
                    <a:pt x="1389" y="1029"/>
                  </a:lnTo>
                  <a:lnTo>
                    <a:pt x="1372" y="1067"/>
                  </a:lnTo>
                  <a:lnTo>
                    <a:pt x="1422" y="1117"/>
                  </a:lnTo>
                  <a:lnTo>
                    <a:pt x="1431" y="1129"/>
                  </a:lnTo>
                  <a:lnTo>
                    <a:pt x="1437" y="1143"/>
                  </a:lnTo>
                  <a:lnTo>
                    <a:pt x="1438" y="1157"/>
                  </a:lnTo>
                  <a:lnTo>
                    <a:pt x="1436" y="1173"/>
                  </a:lnTo>
                  <a:lnTo>
                    <a:pt x="1430" y="1187"/>
                  </a:lnTo>
                  <a:lnTo>
                    <a:pt x="1396" y="1234"/>
                  </a:lnTo>
                  <a:lnTo>
                    <a:pt x="1361" y="1280"/>
                  </a:lnTo>
                  <a:lnTo>
                    <a:pt x="1322" y="1322"/>
                  </a:lnTo>
                  <a:lnTo>
                    <a:pt x="1280" y="1361"/>
                  </a:lnTo>
                  <a:lnTo>
                    <a:pt x="1234" y="1398"/>
                  </a:lnTo>
                  <a:lnTo>
                    <a:pt x="1187" y="1430"/>
                  </a:lnTo>
                  <a:lnTo>
                    <a:pt x="1173" y="1436"/>
                  </a:lnTo>
                  <a:lnTo>
                    <a:pt x="1158" y="1438"/>
                  </a:lnTo>
                  <a:lnTo>
                    <a:pt x="1143" y="1437"/>
                  </a:lnTo>
                  <a:lnTo>
                    <a:pt x="1129" y="1431"/>
                  </a:lnTo>
                  <a:lnTo>
                    <a:pt x="1117" y="1422"/>
                  </a:lnTo>
                  <a:lnTo>
                    <a:pt x="1067" y="1372"/>
                  </a:lnTo>
                  <a:lnTo>
                    <a:pt x="1030" y="1390"/>
                  </a:lnTo>
                  <a:lnTo>
                    <a:pt x="990" y="1405"/>
                  </a:lnTo>
                  <a:lnTo>
                    <a:pt x="990" y="1474"/>
                  </a:lnTo>
                  <a:lnTo>
                    <a:pt x="988" y="1489"/>
                  </a:lnTo>
                  <a:lnTo>
                    <a:pt x="982" y="1504"/>
                  </a:lnTo>
                  <a:lnTo>
                    <a:pt x="973" y="1516"/>
                  </a:lnTo>
                  <a:lnTo>
                    <a:pt x="961" y="1524"/>
                  </a:lnTo>
                  <a:lnTo>
                    <a:pt x="946" y="1530"/>
                  </a:lnTo>
                  <a:lnTo>
                    <a:pt x="889" y="1540"/>
                  </a:lnTo>
                  <a:lnTo>
                    <a:pt x="832" y="1547"/>
                  </a:lnTo>
                  <a:lnTo>
                    <a:pt x="774" y="1549"/>
                  </a:lnTo>
                  <a:lnTo>
                    <a:pt x="716" y="1547"/>
                  </a:lnTo>
                  <a:lnTo>
                    <a:pt x="660" y="1540"/>
                  </a:lnTo>
                  <a:lnTo>
                    <a:pt x="602" y="1530"/>
                  </a:lnTo>
                  <a:lnTo>
                    <a:pt x="588" y="1524"/>
                  </a:lnTo>
                  <a:lnTo>
                    <a:pt x="576" y="1516"/>
                  </a:lnTo>
                  <a:lnTo>
                    <a:pt x="567" y="1504"/>
                  </a:lnTo>
                  <a:lnTo>
                    <a:pt x="561" y="1489"/>
                  </a:lnTo>
                  <a:lnTo>
                    <a:pt x="559" y="1474"/>
                  </a:lnTo>
                  <a:lnTo>
                    <a:pt x="559" y="1405"/>
                  </a:lnTo>
                  <a:lnTo>
                    <a:pt x="519" y="1390"/>
                  </a:lnTo>
                  <a:lnTo>
                    <a:pt x="482" y="1372"/>
                  </a:lnTo>
                  <a:lnTo>
                    <a:pt x="432" y="1422"/>
                  </a:lnTo>
                  <a:lnTo>
                    <a:pt x="420" y="1431"/>
                  </a:lnTo>
                  <a:lnTo>
                    <a:pt x="406" y="1437"/>
                  </a:lnTo>
                  <a:lnTo>
                    <a:pt x="391" y="1438"/>
                  </a:lnTo>
                  <a:lnTo>
                    <a:pt x="376" y="1436"/>
                  </a:lnTo>
                  <a:lnTo>
                    <a:pt x="362" y="1430"/>
                  </a:lnTo>
                  <a:lnTo>
                    <a:pt x="315" y="1398"/>
                  </a:lnTo>
                  <a:lnTo>
                    <a:pt x="269" y="1361"/>
                  </a:lnTo>
                  <a:lnTo>
                    <a:pt x="227" y="1322"/>
                  </a:lnTo>
                  <a:lnTo>
                    <a:pt x="188" y="1280"/>
                  </a:lnTo>
                  <a:lnTo>
                    <a:pt x="153" y="1234"/>
                  </a:lnTo>
                  <a:lnTo>
                    <a:pt x="119" y="1187"/>
                  </a:lnTo>
                  <a:lnTo>
                    <a:pt x="113" y="1173"/>
                  </a:lnTo>
                  <a:lnTo>
                    <a:pt x="111" y="1157"/>
                  </a:lnTo>
                  <a:lnTo>
                    <a:pt x="112" y="1143"/>
                  </a:lnTo>
                  <a:lnTo>
                    <a:pt x="118" y="1129"/>
                  </a:lnTo>
                  <a:lnTo>
                    <a:pt x="127" y="1117"/>
                  </a:lnTo>
                  <a:lnTo>
                    <a:pt x="177" y="1068"/>
                  </a:lnTo>
                  <a:lnTo>
                    <a:pt x="160" y="1029"/>
                  </a:lnTo>
                  <a:lnTo>
                    <a:pt x="144" y="990"/>
                  </a:lnTo>
                  <a:lnTo>
                    <a:pt x="75" y="990"/>
                  </a:lnTo>
                  <a:lnTo>
                    <a:pt x="60" y="988"/>
                  </a:lnTo>
                  <a:lnTo>
                    <a:pt x="46" y="982"/>
                  </a:lnTo>
                  <a:lnTo>
                    <a:pt x="35" y="973"/>
                  </a:lnTo>
                  <a:lnTo>
                    <a:pt x="26" y="961"/>
                  </a:lnTo>
                  <a:lnTo>
                    <a:pt x="20" y="947"/>
                  </a:lnTo>
                  <a:lnTo>
                    <a:pt x="9" y="890"/>
                  </a:lnTo>
                  <a:lnTo>
                    <a:pt x="3" y="833"/>
                  </a:lnTo>
                  <a:lnTo>
                    <a:pt x="0" y="774"/>
                  </a:lnTo>
                  <a:lnTo>
                    <a:pt x="3" y="716"/>
                  </a:lnTo>
                  <a:lnTo>
                    <a:pt x="9" y="659"/>
                  </a:lnTo>
                  <a:lnTo>
                    <a:pt x="20" y="602"/>
                  </a:lnTo>
                  <a:lnTo>
                    <a:pt x="26" y="587"/>
                  </a:lnTo>
                  <a:lnTo>
                    <a:pt x="35" y="575"/>
                  </a:lnTo>
                  <a:lnTo>
                    <a:pt x="46" y="566"/>
                  </a:lnTo>
                  <a:lnTo>
                    <a:pt x="60" y="560"/>
                  </a:lnTo>
                  <a:lnTo>
                    <a:pt x="75" y="558"/>
                  </a:lnTo>
                  <a:lnTo>
                    <a:pt x="144" y="558"/>
                  </a:lnTo>
                  <a:lnTo>
                    <a:pt x="160" y="520"/>
                  </a:lnTo>
                  <a:lnTo>
                    <a:pt x="177" y="481"/>
                  </a:lnTo>
                  <a:lnTo>
                    <a:pt x="127" y="431"/>
                  </a:lnTo>
                  <a:lnTo>
                    <a:pt x="118" y="419"/>
                  </a:lnTo>
                  <a:lnTo>
                    <a:pt x="112" y="406"/>
                  </a:lnTo>
                  <a:lnTo>
                    <a:pt x="111" y="391"/>
                  </a:lnTo>
                  <a:lnTo>
                    <a:pt x="113" y="375"/>
                  </a:lnTo>
                  <a:lnTo>
                    <a:pt x="119" y="361"/>
                  </a:lnTo>
                  <a:lnTo>
                    <a:pt x="153" y="314"/>
                  </a:lnTo>
                  <a:lnTo>
                    <a:pt x="188" y="269"/>
                  </a:lnTo>
                  <a:lnTo>
                    <a:pt x="227" y="227"/>
                  </a:lnTo>
                  <a:lnTo>
                    <a:pt x="269" y="187"/>
                  </a:lnTo>
                  <a:lnTo>
                    <a:pt x="315" y="151"/>
                  </a:lnTo>
                  <a:lnTo>
                    <a:pt x="362" y="118"/>
                  </a:lnTo>
                  <a:lnTo>
                    <a:pt x="376" y="112"/>
                  </a:lnTo>
                  <a:lnTo>
                    <a:pt x="391" y="110"/>
                  </a:lnTo>
                  <a:lnTo>
                    <a:pt x="406" y="111"/>
                  </a:lnTo>
                  <a:lnTo>
                    <a:pt x="420" y="117"/>
                  </a:lnTo>
                  <a:lnTo>
                    <a:pt x="432" y="126"/>
                  </a:lnTo>
                  <a:lnTo>
                    <a:pt x="482" y="176"/>
                  </a:lnTo>
                  <a:lnTo>
                    <a:pt x="519" y="158"/>
                  </a:lnTo>
                  <a:lnTo>
                    <a:pt x="559" y="144"/>
                  </a:lnTo>
                  <a:lnTo>
                    <a:pt x="559" y="74"/>
                  </a:lnTo>
                  <a:lnTo>
                    <a:pt x="561" y="59"/>
                  </a:lnTo>
                  <a:lnTo>
                    <a:pt x="567" y="44"/>
                  </a:lnTo>
                  <a:lnTo>
                    <a:pt x="576" y="33"/>
                  </a:lnTo>
                  <a:lnTo>
                    <a:pt x="588" y="24"/>
                  </a:lnTo>
                  <a:lnTo>
                    <a:pt x="602" y="19"/>
                  </a:lnTo>
                  <a:lnTo>
                    <a:pt x="660" y="8"/>
                  </a:lnTo>
                  <a:lnTo>
                    <a:pt x="717" y="2"/>
                  </a:lnTo>
                  <a:lnTo>
                    <a:pt x="7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1" name="Shape 10371"/>
            <p:cNvSpPr/>
            <p:nvPr/>
          </p:nvSpPr>
          <p:spPr>
            <a:xfrm>
              <a:off x="3076575" y="3570288"/>
              <a:ext cx="93662" cy="17462"/>
            </a:xfrm>
            <a:custGeom>
              <a:avLst/>
              <a:gdLst/>
              <a:ahLst/>
              <a:cxnLst/>
              <a:rect l="0" t="0" r="0" b="0"/>
              <a:pathLst>
                <a:path w="591" h="112" extrusionOk="0">
                  <a:moveTo>
                    <a:pt x="57" y="0"/>
                  </a:moveTo>
                  <a:lnTo>
                    <a:pt x="534" y="0"/>
                  </a:lnTo>
                  <a:lnTo>
                    <a:pt x="553" y="3"/>
                  </a:lnTo>
                  <a:lnTo>
                    <a:pt x="568" y="10"/>
                  </a:lnTo>
                  <a:lnTo>
                    <a:pt x="580" y="23"/>
                  </a:lnTo>
                  <a:lnTo>
                    <a:pt x="588" y="39"/>
                  </a:lnTo>
                  <a:lnTo>
                    <a:pt x="591" y="56"/>
                  </a:lnTo>
                  <a:lnTo>
                    <a:pt x="588" y="74"/>
                  </a:lnTo>
                  <a:lnTo>
                    <a:pt x="580" y="89"/>
                  </a:lnTo>
                  <a:lnTo>
                    <a:pt x="568" y="101"/>
                  </a:lnTo>
                  <a:lnTo>
                    <a:pt x="553" y="109"/>
                  </a:lnTo>
                  <a:lnTo>
                    <a:pt x="534" y="112"/>
                  </a:lnTo>
                  <a:lnTo>
                    <a:pt x="57" y="112"/>
                  </a:lnTo>
                  <a:lnTo>
                    <a:pt x="38" y="109"/>
                  </a:lnTo>
                  <a:lnTo>
                    <a:pt x="23" y="101"/>
                  </a:lnTo>
                  <a:lnTo>
                    <a:pt x="11" y="89"/>
                  </a:lnTo>
                  <a:lnTo>
                    <a:pt x="3" y="74"/>
                  </a:lnTo>
                  <a:lnTo>
                    <a:pt x="0" y="56"/>
                  </a:lnTo>
                  <a:lnTo>
                    <a:pt x="3" y="39"/>
                  </a:lnTo>
                  <a:lnTo>
                    <a:pt x="11" y="23"/>
                  </a:lnTo>
                  <a:lnTo>
                    <a:pt x="23" y="10"/>
                  </a:lnTo>
                  <a:lnTo>
                    <a:pt x="38" y="3"/>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2" name="Shape 10372"/>
            <p:cNvSpPr/>
            <p:nvPr/>
          </p:nvSpPr>
          <p:spPr>
            <a:xfrm>
              <a:off x="3097213" y="3979863"/>
              <a:ext cx="52387" cy="52387"/>
            </a:xfrm>
            <a:custGeom>
              <a:avLst/>
              <a:gdLst/>
              <a:ahLst/>
              <a:cxnLst/>
              <a:rect l="0" t="0" r="0" b="0"/>
              <a:pathLst>
                <a:path w="337" h="337" extrusionOk="0">
                  <a:moveTo>
                    <a:pt x="168" y="112"/>
                  </a:moveTo>
                  <a:lnTo>
                    <a:pt x="150" y="115"/>
                  </a:lnTo>
                  <a:lnTo>
                    <a:pt x="135" y="123"/>
                  </a:lnTo>
                  <a:lnTo>
                    <a:pt x="123" y="135"/>
                  </a:lnTo>
                  <a:lnTo>
                    <a:pt x="115" y="150"/>
                  </a:lnTo>
                  <a:lnTo>
                    <a:pt x="112" y="168"/>
                  </a:lnTo>
                  <a:lnTo>
                    <a:pt x="115" y="186"/>
                  </a:lnTo>
                  <a:lnTo>
                    <a:pt x="123" y="201"/>
                  </a:lnTo>
                  <a:lnTo>
                    <a:pt x="135" y="213"/>
                  </a:lnTo>
                  <a:lnTo>
                    <a:pt x="150" y="222"/>
                  </a:lnTo>
                  <a:lnTo>
                    <a:pt x="168" y="225"/>
                  </a:lnTo>
                  <a:lnTo>
                    <a:pt x="187" y="222"/>
                  </a:lnTo>
                  <a:lnTo>
                    <a:pt x="202" y="213"/>
                  </a:lnTo>
                  <a:lnTo>
                    <a:pt x="214" y="201"/>
                  </a:lnTo>
                  <a:lnTo>
                    <a:pt x="222" y="186"/>
                  </a:lnTo>
                  <a:lnTo>
                    <a:pt x="225" y="168"/>
                  </a:lnTo>
                  <a:lnTo>
                    <a:pt x="222" y="150"/>
                  </a:lnTo>
                  <a:lnTo>
                    <a:pt x="214" y="135"/>
                  </a:lnTo>
                  <a:lnTo>
                    <a:pt x="202" y="123"/>
                  </a:lnTo>
                  <a:lnTo>
                    <a:pt x="187" y="115"/>
                  </a:lnTo>
                  <a:lnTo>
                    <a:pt x="168" y="112"/>
                  </a:lnTo>
                  <a:close/>
                  <a:moveTo>
                    <a:pt x="168" y="0"/>
                  </a:moveTo>
                  <a:lnTo>
                    <a:pt x="199" y="3"/>
                  </a:lnTo>
                  <a:lnTo>
                    <a:pt x="227" y="11"/>
                  </a:lnTo>
                  <a:lnTo>
                    <a:pt x="253" y="23"/>
                  </a:lnTo>
                  <a:lnTo>
                    <a:pt x="276" y="39"/>
                  </a:lnTo>
                  <a:lnTo>
                    <a:pt x="298" y="60"/>
                  </a:lnTo>
                  <a:lnTo>
                    <a:pt x="314" y="83"/>
                  </a:lnTo>
                  <a:lnTo>
                    <a:pt x="326" y="110"/>
                  </a:lnTo>
                  <a:lnTo>
                    <a:pt x="334" y="138"/>
                  </a:lnTo>
                  <a:lnTo>
                    <a:pt x="337" y="168"/>
                  </a:lnTo>
                  <a:lnTo>
                    <a:pt x="334" y="198"/>
                  </a:lnTo>
                  <a:lnTo>
                    <a:pt x="326" y="227"/>
                  </a:lnTo>
                  <a:lnTo>
                    <a:pt x="314" y="253"/>
                  </a:lnTo>
                  <a:lnTo>
                    <a:pt x="298" y="276"/>
                  </a:lnTo>
                  <a:lnTo>
                    <a:pt x="276" y="297"/>
                  </a:lnTo>
                  <a:lnTo>
                    <a:pt x="253" y="313"/>
                  </a:lnTo>
                  <a:lnTo>
                    <a:pt x="227" y="326"/>
                  </a:lnTo>
                  <a:lnTo>
                    <a:pt x="199" y="334"/>
                  </a:lnTo>
                  <a:lnTo>
                    <a:pt x="168" y="337"/>
                  </a:lnTo>
                  <a:lnTo>
                    <a:pt x="138" y="334"/>
                  </a:lnTo>
                  <a:lnTo>
                    <a:pt x="110" y="326"/>
                  </a:lnTo>
                  <a:lnTo>
                    <a:pt x="84" y="313"/>
                  </a:lnTo>
                  <a:lnTo>
                    <a:pt x="61" y="297"/>
                  </a:lnTo>
                  <a:lnTo>
                    <a:pt x="39" y="276"/>
                  </a:lnTo>
                  <a:lnTo>
                    <a:pt x="23" y="253"/>
                  </a:lnTo>
                  <a:lnTo>
                    <a:pt x="11" y="227"/>
                  </a:lnTo>
                  <a:lnTo>
                    <a:pt x="3" y="198"/>
                  </a:lnTo>
                  <a:lnTo>
                    <a:pt x="0" y="168"/>
                  </a:lnTo>
                  <a:lnTo>
                    <a:pt x="3" y="138"/>
                  </a:lnTo>
                  <a:lnTo>
                    <a:pt x="11" y="110"/>
                  </a:lnTo>
                  <a:lnTo>
                    <a:pt x="23" y="83"/>
                  </a:lnTo>
                  <a:lnTo>
                    <a:pt x="39" y="60"/>
                  </a:lnTo>
                  <a:lnTo>
                    <a:pt x="61" y="39"/>
                  </a:lnTo>
                  <a:lnTo>
                    <a:pt x="84" y="23"/>
                  </a:lnTo>
                  <a:lnTo>
                    <a:pt x="110" y="11"/>
                  </a:lnTo>
                  <a:lnTo>
                    <a:pt x="138" y="3"/>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373" name="Shape 10373"/>
          <p:cNvSpPr/>
          <p:nvPr/>
        </p:nvSpPr>
        <p:spPr>
          <a:xfrm flipH="1">
            <a:off x="6930880" y="2023175"/>
            <a:ext cx="239282" cy="244182"/>
          </a:xfrm>
          <a:custGeom>
            <a:avLst/>
            <a:gdLst/>
            <a:ahLst/>
            <a:cxnLst/>
            <a:rect l="0" t="0" r="0" b="0"/>
            <a:pathLst>
              <a:path w="3228" h="3586" extrusionOk="0">
                <a:moveTo>
                  <a:pt x="2594" y="3161"/>
                </a:moveTo>
                <a:lnTo>
                  <a:pt x="2567" y="3164"/>
                </a:lnTo>
                <a:lnTo>
                  <a:pt x="2543" y="3171"/>
                </a:lnTo>
                <a:lnTo>
                  <a:pt x="2520" y="3186"/>
                </a:lnTo>
                <a:lnTo>
                  <a:pt x="2500" y="3203"/>
                </a:lnTo>
                <a:lnTo>
                  <a:pt x="2484" y="3225"/>
                </a:lnTo>
                <a:lnTo>
                  <a:pt x="2472" y="3249"/>
                </a:lnTo>
                <a:lnTo>
                  <a:pt x="2464" y="3276"/>
                </a:lnTo>
                <a:lnTo>
                  <a:pt x="2461" y="3306"/>
                </a:lnTo>
                <a:lnTo>
                  <a:pt x="2464" y="3335"/>
                </a:lnTo>
                <a:lnTo>
                  <a:pt x="2472" y="3362"/>
                </a:lnTo>
                <a:lnTo>
                  <a:pt x="2484" y="3387"/>
                </a:lnTo>
                <a:lnTo>
                  <a:pt x="2500" y="3408"/>
                </a:lnTo>
                <a:lnTo>
                  <a:pt x="2520" y="3427"/>
                </a:lnTo>
                <a:lnTo>
                  <a:pt x="2543" y="3440"/>
                </a:lnTo>
                <a:lnTo>
                  <a:pt x="2567" y="3449"/>
                </a:lnTo>
                <a:lnTo>
                  <a:pt x="2594" y="3451"/>
                </a:lnTo>
                <a:lnTo>
                  <a:pt x="2621" y="3449"/>
                </a:lnTo>
                <a:lnTo>
                  <a:pt x="2646" y="3440"/>
                </a:lnTo>
                <a:lnTo>
                  <a:pt x="2669" y="3427"/>
                </a:lnTo>
                <a:lnTo>
                  <a:pt x="2688" y="3408"/>
                </a:lnTo>
                <a:lnTo>
                  <a:pt x="2705" y="3387"/>
                </a:lnTo>
                <a:lnTo>
                  <a:pt x="2717" y="3362"/>
                </a:lnTo>
                <a:lnTo>
                  <a:pt x="2725" y="3335"/>
                </a:lnTo>
                <a:lnTo>
                  <a:pt x="2728" y="3306"/>
                </a:lnTo>
                <a:lnTo>
                  <a:pt x="2725" y="3276"/>
                </a:lnTo>
                <a:lnTo>
                  <a:pt x="2717" y="3249"/>
                </a:lnTo>
                <a:lnTo>
                  <a:pt x="2704" y="3224"/>
                </a:lnTo>
                <a:lnTo>
                  <a:pt x="2649" y="3337"/>
                </a:lnTo>
                <a:lnTo>
                  <a:pt x="2639" y="3353"/>
                </a:lnTo>
                <a:lnTo>
                  <a:pt x="2626" y="3363"/>
                </a:lnTo>
                <a:lnTo>
                  <a:pt x="2611" y="3371"/>
                </a:lnTo>
                <a:lnTo>
                  <a:pt x="2594" y="3373"/>
                </a:lnTo>
                <a:lnTo>
                  <a:pt x="2580" y="3371"/>
                </a:lnTo>
                <a:lnTo>
                  <a:pt x="2565" y="3366"/>
                </a:lnTo>
                <a:lnTo>
                  <a:pt x="2552" y="3355"/>
                </a:lnTo>
                <a:lnTo>
                  <a:pt x="2542" y="3342"/>
                </a:lnTo>
                <a:lnTo>
                  <a:pt x="2535" y="3325"/>
                </a:lnTo>
                <a:lnTo>
                  <a:pt x="2533" y="3309"/>
                </a:lnTo>
                <a:lnTo>
                  <a:pt x="2534" y="3291"/>
                </a:lnTo>
                <a:lnTo>
                  <a:pt x="2540" y="3274"/>
                </a:lnTo>
                <a:lnTo>
                  <a:pt x="2595" y="3161"/>
                </a:lnTo>
                <a:lnTo>
                  <a:pt x="2594" y="3161"/>
                </a:lnTo>
                <a:close/>
                <a:moveTo>
                  <a:pt x="1179" y="3161"/>
                </a:moveTo>
                <a:lnTo>
                  <a:pt x="1152" y="3164"/>
                </a:lnTo>
                <a:lnTo>
                  <a:pt x="1127" y="3171"/>
                </a:lnTo>
                <a:lnTo>
                  <a:pt x="1105" y="3186"/>
                </a:lnTo>
                <a:lnTo>
                  <a:pt x="1085" y="3203"/>
                </a:lnTo>
                <a:lnTo>
                  <a:pt x="1069" y="3225"/>
                </a:lnTo>
                <a:lnTo>
                  <a:pt x="1056" y="3249"/>
                </a:lnTo>
                <a:lnTo>
                  <a:pt x="1049" y="3276"/>
                </a:lnTo>
                <a:lnTo>
                  <a:pt x="1046" y="3306"/>
                </a:lnTo>
                <a:lnTo>
                  <a:pt x="1049" y="3335"/>
                </a:lnTo>
                <a:lnTo>
                  <a:pt x="1056" y="3362"/>
                </a:lnTo>
                <a:lnTo>
                  <a:pt x="1069" y="3387"/>
                </a:lnTo>
                <a:lnTo>
                  <a:pt x="1085" y="3408"/>
                </a:lnTo>
                <a:lnTo>
                  <a:pt x="1105" y="3427"/>
                </a:lnTo>
                <a:lnTo>
                  <a:pt x="1127" y="3440"/>
                </a:lnTo>
                <a:lnTo>
                  <a:pt x="1152" y="3449"/>
                </a:lnTo>
                <a:lnTo>
                  <a:pt x="1179" y="3451"/>
                </a:lnTo>
                <a:lnTo>
                  <a:pt x="1206" y="3449"/>
                </a:lnTo>
                <a:lnTo>
                  <a:pt x="1231" y="3440"/>
                </a:lnTo>
                <a:lnTo>
                  <a:pt x="1254" y="3427"/>
                </a:lnTo>
                <a:lnTo>
                  <a:pt x="1273" y="3408"/>
                </a:lnTo>
                <a:lnTo>
                  <a:pt x="1290" y="3387"/>
                </a:lnTo>
                <a:lnTo>
                  <a:pt x="1302" y="3362"/>
                </a:lnTo>
                <a:lnTo>
                  <a:pt x="1310" y="3335"/>
                </a:lnTo>
                <a:lnTo>
                  <a:pt x="1312" y="3306"/>
                </a:lnTo>
                <a:lnTo>
                  <a:pt x="1310" y="3276"/>
                </a:lnTo>
                <a:lnTo>
                  <a:pt x="1301" y="3249"/>
                </a:lnTo>
                <a:lnTo>
                  <a:pt x="1289" y="3224"/>
                </a:lnTo>
                <a:lnTo>
                  <a:pt x="1234" y="3337"/>
                </a:lnTo>
                <a:lnTo>
                  <a:pt x="1224" y="3353"/>
                </a:lnTo>
                <a:lnTo>
                  <a:pt x="1211" y="3363"/>
                </a:lnTo>
                <a:lnTo>
                  <a:pt x="1195" y="3371"/>
                </a:lnTo>
                <a:lnTo>
                  <a:pt x="1179" y="3373"/>
                </a:lnTo>
                <a:lnTo>
                  <a:pt x="1165" y="3371"/>
                </a:lnTo>
                <a:lnTo>
                  <a:pt x="1150" y="3366"/>
                </a:lnTo>
                <a:lnTo>
                  <a:pt x="1137" y="3355"/>
                </a:lnTo>
                <a:lnTo>
                  <a:pt x="1127" y="3342"/>
                </a:lnTo>
                <a:lnTo>
                  <a:pt x="1120" y="3325"/>
                </a:lnTo>
                <a:lnTo>
                  <a:pt x="1117" y="3309"/>
                </a:lnTo>
                <a:lnTo>
                  <a:pt x="1119" y="3291"/>
                </a:lnTo>
                <a:lnTo>
                  <a:pt x="1125" y="3274"/>
                </a:lnTo>
                <a:lnTo>
                  <a:pt x="1180" y="3161"/>
                </a:lnTo>
                <a:lnTo>
                  <a:pt x="1179" y="3161"/>
                </a:lnTo>
                <a:close/>
                <a:moveTo>
                  <a:pt x="2755" y="752"/>
                </a:moveTo>
                <a:lnTo>
                  <a:pt x="2654" y="2169"/>
                </a:lnTo>
                <a:lnTo>
                  <a:pt x="2940" y="2169"/>
                </a:lnTo>
                <a:lnTo>
                  <a:pt x="3097" y="752"/>
                </a:lnTo>
                <a:lnTo>
                  <a:pt x="2755" y="752"/>
                </a:lnTo>
                <a:close/>
                <a:moveTo>
                  <a:pt x="2209" y="752"/>
                </a:moveTo>
                <a:lnTo>
                  <a:pt x="2172" y="2169"/>
                </a:lnTo>
                <a:lnTo>
                  <a:pt x="2530" y="2169"/>
                </a:lnTo>
                <a:lnTo>
                  <a:pt x="2631" y="752"/>
                </a:lnTo>
                <a:lnTo>
                  <a:pt x="2209" y="752"/>
                </a:lnTo>
                <a:close/>
                <a:moveTo>
                  <a:pt x="1592" y="752"/>
                </a:moveTo>
                <a:lnTo>
                  <a:pt x="1628" y="2169"/>
                </a:lnTo>
                <a:lnTo>
                  <a:pt x="2049" y="2169"/>
                </a:lnTo>
                <a:lnTo>
                  <a:pt x="2085" y="752"/>
                </a:lnTo>
                <a:lnTo>
                  <a:pt x="1592" y="752"/>
                </a:lnTo>
                <a:close/>
                <a:moveTo>
                  <a:pt x="1046" y="752"/>
                </a:moveTo>
                <a:lnTo>
                  <a:pt x="1147" y="2169"/>
                </a:lnTo>
                <a:lnTo>
                  <a:pt x="1505" y="2169"/>
                </a:lnTo>
                <a:lnTo>
                  <a:pt x="1468" y="752"/>
                </a:lnTo>
                <a:lnTo>
                  <a:pt x="1046" y="752"/>
                </a:lnTo>
                <a:close/>
                <a:moveTo>
                  <a:pt x="580" y="752"/>
                </a:moveTo>
                <a:lnTo>
                  <a:pt x="737" y="2169"/>
                </a:lnTo>
                <a:lnTo>
                  <a:pt x="1024" y="2169"/>
                </a:lnTo>
                <a:lnTo>
                  <a:pt x="923" y="752"/>
                </a:lnTo>
                <a:lnTo>
                  <a:pt x="580" y="752"/>
                </a:lnTo>
                <a:close/>
                <a:moveTo>
                  <a:pt x="62" y="0"/>
                </a:moveTo>
                <a:lnTo>
                  <a:pt x="185" y="0"/>
                </a:lnTo>
                <a:lnTo>
                  <a:pt x="229" y="3"/>
                </a:lnTo>
                <a:lnTo>
                  <a:pt x="272" y="12"/>
                </a:lnTo>
                <a:lnTo>
                  <a:pt x="313" y="26"/>
                </a:lnTo>
                <a:lnTo>
                  <a:pt x="351" y="45"/>
                </a:lnTo>
                <a:lnTo>
                  <a:pt x="387" y="69"/>
                </a:lnTo>
                <a:lnTo>
                  <a:pt x="419" y="97"/>
                </a:lnTo>
                <a:lnTo>
                  <a:pt x="449" y="129"/>
                </a:lnTo>
                <a:lnTo>
                  <a:pt x="474" y="165"/>
                </a:lnTo>
                <a:lnTo>
                  <a:pt x="496" y="204"/>
                </a:lnTo>
                <a:lnTo>
                  <a:pt x="514" y="246"/>
                </a:lnTo>
                <a:lnTo>
                  <a:pt x="527" y="290"/>
                </a:lnTo>
                <a:lnTo>
                  <a:pt x="535" y="337"/>
                </a:lnTo>
                <a:lnTo>
                  <a:pt x="566" y="617"/>
                </a:lnTo>
                <a:lnTo>
                  <a:pt x="3166" y="617"/>
                </a:lnTo>
                <a:lnTo>
                  <a:pt x="3184" y="620"/>
                </a:lnTo>
                <a:lnTo>
                  <a:pt x="3199" y="627"/>
                </a:lnTo>
                <a:lnTo>
                  <a:pt x="3213" y="639"/>
                </a:lnTo>
                <a:lnTo>
                  <a:pt x="3222" y="656"/>
                </a:lnTo>
                <a:lnTo>
                  <a:pt x="3227" y="673"/>
                </a:lnTo>
                <a:lnTo>
                  <a:pt x="3228" y="693"/>
                </a:lnTo>
                <a:lnTo>
                  <a:pt x="3056" y="2244"/>
                </a:lnTo>
                <a:lnTo>
                  <a:pt x="3052" y="2264"/>
                </a:lnTo>
                <a:lnTo>
                  <a:pt x="3042" y="2280"/>
                </a:lnTo>
                <a:lnTo>
                  <a:pt x="3029" y="2292"/>
                </a:lnTo>
                <a:lnTo>
                  <a:pt x="3013" y="2301"/>
                </a:lnTo>
                <a:lnTo>
                  <a:pt x="2995" y="2304"/>
                </a:lnTo>
                <a:lnTo>
                  <a:pt x="752" y="2304"/>
                </a:lnTo>
                <a:lnTo>
                  <a:pt x="786" y="2613"/>
                </a:lnTo>
                <a:lnTo>
                  <a:pt x="793" y="2652"/>
                </a:lnTo>
                <a:lnTo>
                  <a:pt x="805" y="2688"/>
                </a:lnTo>
                <a:lnTo>
                  <a:pt x="822" y="2722"/>
                </a:lnTo>
                <a:lnTo>
                  <a:pt x="842" y="2753"/>
                </a:lnTo>
                <a:lnTo>
                  <a:pt x="866" y="2779"/>
                </a:lnTo>
                <a:lnTo>
                  <a:pt x="894" y="2802"/>
                </a:lnTo>
                <a:lnTo>
                  <a:pt x="924" y="2820"/>
                </a:lnTo>
                <a:lnTo>
                  <a:pt x="956" y="2834"/>
                </a:lnTo>
                <a:lnTo>
                  <a:pt x="991" y="2842"/>
                </a:lnTo>
                <a:lnTo>
                  <a:pt x="1027" y="2845"/>
                </a:lnTo>
                <a:lnTo>
                  <a:pt x="2873" y="2845"/>
                </a:lnTo>
                <a:lnTo>
                  <a:pt x="2889" y="2847"/>
                </a:lnTo>
                <a:lnTo>
                  <a:pt x="2904" y="2854"/>
                </a:lnTo>
                <a:lnTo>
                  <a:pt x="2917" y="2865"/>
                </a:lnTo>
                <a:lnTo>
                  <a:pt x="2926" y="2879"/>
                </a:lnTo>
                <a:lnTo>
                  <a:pt x="2933" y="2894"/>
                </a:lnTo>
                <a:lnTo>
                  <a:pt x="2935" y="2913"/>
                </a:lnTo>
                <a:lnTo>
                  <a:pt x="2933" y="2930"/>
                </a:lnTo>
                <a:lnTo>
                  <a:pt x="2926" y="2947"/>
                </a:lnTo>
                <a:lnTo>
                  <a:pt x="2917" y="2960"/>
                </a:lnTo>
                <a:lnTo>
                  <a:pt x="2904" y="2971"/>
                </a:lnTo>
                <a:lnTo>
                  <a:pt x="2889" y="2977"/>
                </a:lnTo>
                <a:lnTo>
                  <a:pt x="2873" y="2979"/>
                </a:lnTo>
                <a:lnTo>
                  <a:pt x="2822" y="2979"/>
                </a:lnTo>
                <a:lnTo>
                  <a:pt x="2765" y="3097"/>
                </a:lnTo>
                <a:lnTo>
                  <a:pt x="2790" y="3125"/>
                </a:lnTo>
                <a:lnTo>
                  <a:pt x="2811" y="3155"/>
                </a:lnTo>
                <a:lnTo>
                  <a:pt x="2828" y="3190"/>
                </a:lnTo>
                <a:lnTo>
                  <a:pt x="2840" y="3226"/>
                </a:lnTo>
                <a:lnTo>
                  <a:pt x="2848" y="3265"/>
                </a:lnTo>
                <a:lnTo>
                  <a:pt x="2851" y="3306"/>
                </a:lnTo>
                <a:lnTo>
                  <a:pt x="2848" y="3347"/>
                </a:lnTo>
                <a:lnTo>
                  <a:pt x="2840" y="3386"/>
                </a:lnTo>
                <a:lnTo>
                  <a:pt x="2827" y="3423"/>
                </a:lnTo>
                <a:lnTo>
                  <a:pt x="2809" y="3458"/>
                </a:lnTo>
                <a:lnTo>
                  <a:pt x="2788" y="3489"/>
                </a:lnTo>
                <a:lnTo>
                  <a:pt x="2763" y="3517"/>
                </a:lnTo>
                <a:lnTo>
                  <a:pt x="2734" y="3540"/>
                </a:lnTo>
                <a:lnTo>
                  <a:pt x="2702" y="3560"/>
                </a:lnTo>
                <a:lnTo>
                  <a:pt x="2668" y="3574"/>
                </a:lnTo>
                <a:lnTo>
                  <a:pt x="2632" y="3583"/>
                </a:lnTo>
                <a:lnTo>
                  <a:pt x="2594" y="3586"/>
                </a:lnTo>
                <a:lnTo>
                  <a:pt x="2556" y="3583"/>
                </a:lnTo>
                <a:lnTo>
                  <a:pt x="2520" y="3574"/>
                </a:lnTo>
                <a:lnTo>
                  <a:pt x="2486" y="3560"/>
                </a:lnTo>
                <a:lnTo>
                  <a:pt x="2455" y="3540"/>
                </a:lnTo>
                <a:lnTo>
                  <a:pt x="2426" y="3517"/>
                </a:lnTo>
                <a:lnTo>
                  <a:pt x="2400" y="3489"/>
                </a:lnTo>
                <a:lnTo>
                  <a:pt x="2378" y="3458"/>
                </a:lnTo>
                <a:lnTo>
                  <a:pt x="2361" y="3423"/>
                </a:lnTo>
                <a:lnTo>
                  <a:pt x="2348" y="3386"/>
                </a:lnTo>
                <a:lnTo>
                  <a:pt x="2339" y="3347"/>
                </a:lnTo>
                <a:lnTo>
                  <a:pt x="2337" y="3306"/>
                </a:lnTo>
                <a:lnTo>
                  <a:pt x="2339" y="3264"/>
                </a:lnTo>
                <a:lnTo>
                  <a:pt x="2348" y="3225"/>
                </a:lnTo>
                <a:lnTo>
                  <a:pt x="2361" y="3188"/>
                </a:lnTo>
                <a:lnTo>
                  <a:pt x="2378" y="3154"/>
                </a:lnTo>
                <a:lnTo>
                  <a:pt x="2400" y="3122"/>
                </a:lnTo>
                <a:lnTo>
                  <a:pt x="2426" y="3095"/>
                </a:lnTo>
                <a:lnTo>
                  <a:pt x="2455" y="3071"/>
                </a:lnTo>
                <a:lnTo>
                  <a:pt x="2486" y="3051"/>
                </a:lnTo>
                <a:lnTo>
                  <a:pt x="2520" y="3037"/>
                </a:lnTo>
                <a:lnTo>
                  <a:pt x="2556" y="3029"/>
                </a:lnTo>
                <a:lnTo>
                  <a:pt x="2594" y="3026"/>
                </a:lnTo>
                <a:lnTo>
                  <a:pt x="2626" y="3029"/>
                </a:lnTo>
                <a:lnTo>
                  <a:pt x="2656" y="3034"/>
                </a:lnTo>
                <a:lnTo>
                  <a:pt x="2682" y="2979"/>
                </a:lnTo>
                <a:lnTo>
                  <a:pt x="1408" y="2979"/>
                </a:lnTo>
                <a:lnTo>
                  <a:pt x="1351" y="3097"/>
                </a:lnTo>
                <a:lnTo>
                  <a:pt x="1375" y="3125"/>
                </a:lnTo>
                <a:lnTo>
                  <a:pt x="1397" y="3155"/>
                </a:lnTo>
                <a:lnTo>
                  <a:pt x="1414" y="3190"/>
                </a:lnTo>
                <a:lnTo>
                  <a:pt x="1426" y="3226"/>
                </a:lnTo>
                <a:lnTo>
                  <a:pt x="1434" y="3265"/>
                </a:lnTo>
                <a:lnTo>
                  <a:pt x="1437" y="3306"/>
                </a:lnTo>
                <a:lnTo>
                  <a:pt x="1434" y="3347"/>
                </a:lnTo>
                <a:lnTo>
                  <a:pt x="1426" y="3386"/>
                </a:lnTo>
                <a:lnTo>
                  <a:pt x="1413" y="3423"/>
                </a:lnTo>
                <a:lnTo>
                  <a:pt x="1395" y="3458"/>
                </a:lnTo>
                <a:lnTo>
                  <a:pt x="1374" y="3489"/>
                </a:lnTo>
                <a:lnTo>
                  <a:pt x="1348" y="3517"/>
                </a:lnTo>
                <a:lnTo>
                  <a:pt x="1319" y="3540"/>
                </a:lnTo>
                <a:lnTo>
                  <a:pt x="1287" y="3560"/>
                </a:lnTo>
                <a:lnTo>
                  <a:pt x="1253" y="3574"/>
                </a:lnTo>
                <a:lnTo>
                  <a:pt x="1217" y="3583"/>
                </a:lnTo>
                <a:lnTo>
                  <a:pt x="1179" y="3586"/>
                </a:lnTo>
                <a:lnTo>
                  <a:pt x="1141" y="3583"/>
                </a:lnTo>
                <a:lnTo>
                  <a:pt x="1105" y="3574"/>
                </a:lnTo>
                <a:lnTo>
                  <a:pt x="1071" y="3560"/>
                </a:lnTo>
                <a:lnTo>
                  <a:pt x="1040" y="3540"/>
                </a:lnTo>
                <a:lnTo>
                  <a:pt x="1011" y="3517"/>
                </a:lnTo>
                <a:lnTo>
                  <a:pt x="986" y="3489"/>
                </a:lnTo>
                <a:lnTo>
                  <a:pt x="964" y="3458"/>
                </a:lnTo>
                <a:lnTo>
                  <a:pt x="946" y="3423"/>
                </a:lnTo>
                <a:lnTo>
                  <a:pt x="933" y="3386"/>
                </a:lnTo>
                <a:lnTo>
                  <a:pt x="925" y="3347"/>
                </a:lnTo>
                <a:lnTo>
                  <a:pt x="923" y="3306"/>
                </a:lnTo>
                <a:lnTo>
                  <a:pt x="925" y="3264"/>
                </a:lnTo>
                <a:lnTo>
                  <a:pt x="933" y="3225"/>
                </a:lnTo>
                <a:lnTo>
                  <a:pt x="946" y="3188"/>
                </a:lnTo>
                <a:lnTo>
                  <a:pt x="964" y="3154"/>
                </a:lnTo>
                <a:lnTo>
                  <a:pt x="986" y="3122"/>
                </a:lnTo>
                <a:lnTo>
                  <a:pt x="1011" y="3095"/>
                </a:lnTo>
                <a:lnTo>
                  <a:pt x="1040" y="3071"/>
                </a:lnTo>
                <a:lnTo>
                  <a:pt x="1071" y="3051"/>
                </a:lnTo>
                <a:lnTo>
                  <a:pt x="1105" y="3037"/>
                </a:lnTo>
                <a:lnTo>
                  <a:pt x="1141" y="3029"/>
                </a:lnTo>
                <a:lnTo>
                  <a:pt x="1179" y="3026"/>
                </a:lnTo>
                <a:lnTo>
                  <a:pt x="1211" y="3029"/>
                </a:lnTo>
                <a:lnTo>
                  <a:pt x="1241" y="3034"/>
                </a:lnTo>
                <a:lnTo>
                  <a:pt x="1267" y="2979"/>
                </a:lnTo>
                <a:lnTo>
                  <a:pt x="1027" y="2979"/>
                </a:lnTo>
                <a:lnTo>
                  <a:pt x="981" y="2977"/>
                </a:lnTo>
                <a:lnTo>
                  <a:pt x="937" y="2967"/>
                </a:lnTo>
                <a:lnTo>
                  <a:pt x="895" y="2953"/>
                </a:lnTo>
                <a:lnTo>
                  <a:pt x="856" y="2934"/>
                </a:lnTo>
                <a:lnTo>
                  <a:pt x="819" y="2909"/>
                </a:lnTo>
                <a:lnTo>
                  <a:pt x="784" y="2879"/>
                </a:lnTo>
                <a:lnTo>
                  <a:pt x="753" y="2846"/>
                </a:lnTo>
                <a:lnTo>
                  <a:pt x="726" y="2809"/>
                </a:lnTo>
                <a:lnTo>
                  <a:pt x="703" y="2768"/>
                </a:lnTo>
                <a:lnTo>
                  <a:pt x="685" y="2724"/>
                </a:lnTo>
                <a:lnTo>
                  <a:pt x="672" y="2678"/>
                </a:lnTo>
                <a:lnTo>
                  <a:pt x="663" y="2629"/>
                </a:lnTo>
                <a:lnTo>
                  <a:pt x="412" y="354"/>
                </a:lnTo>
                <a:lnTo>
                  <a:pt x="406" y="318"/>
                </a:lnTo>
                <a:lnTo>
                  <a:pt x="395" y="283"/>
                </a:lnTo>
                <a:lnTo>
                  <a:pt x="379" y="251"/>
                </a:lnTo>
                <a:lnTo>
                  <a:pt x="360" y="223"/>
                </a:lnTo>
                <a:lnTo>
                  <a:pt x="337" y="198"/>
                </a:lnTo>
                <a:lnTo>
                  <a:pt x="312" y="176"/>
                </a:lnTo>
                <a:lnTo>
                  <a:pt x="283" y="158"/>
                </a:lnTo>
                <a:lnTo>
                  <a:pt x="252" y="146"/>
                </a:lnTo>
                <a:lnTo>
                  <a:pt x="219" y="138"/>
                </a:lnTo>
                <a:lnTo>
                  <a:pt x="185" y="135"/>
                </a:lnTo>
                <a:lnTo>
                  <a:pt x="62" y="135"/>
                </a:lnTo>
                <a:lnTo>
                  <a:pt x="45" y="132"/>
                </a:lnTo>
                <a:lnTo>
                  <a:pt x="31" y="126"/>
                </a:lnTo>
                <a:lnTo>
                  <a:pt x="18" y="116"/>
                </a:lnTo>
                <a:lnTo>
                  <a:pt x="8" y="102"/>
                </a:lnTo>
                <a:lnTo>
                  <a:pt x="2" y="85"/>
                </a:lnTo>
                <a:lnTo>
                  <a:pt x="0" y="68"/>
                </a:lnTo>
                <a:lnTo>
                  <a:pt x="2" y="50"/>
                </a:lnTo>
                <a:lnTo>
                  <a:pt x="8" y="34"/>
                </a:lnTo>
                <a:lnTo>
                  <a:pt x="18" y="20"/>
                </a:lnTo>
                <a:lnTo>
                  <a:pt x="31" y="10"/>
                </a:lnTo>
                <a:lnTo>
                  <a:pt x="45" y="2"/>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374" name="Shape 10374"/>
          <p:cNvGrpSpPr/>
          <p:nvPr/>
        </p:nvGrpSpPr>
        <p:grpSpPr>
          <a:xfrm flipH="1">
            <a:off x="6350698" y="2011742"/>
            <a:ext cx="267865" cy="267048"/>
            <a:chOff x="1471613" y="3463925"/>
            <a:chExt cx="520700" cy="519113"/>
          </a:xfrm>
        </p:grpSpPr>
        <p:sp>
          <p:nvSpPr>
            <p:cNvPr id="10375" name="Shape 10375"/>
            <p:cNvSpPr/>
            <p:nvPr/>
          </p:nvSpPr>
          <p:spPr>
            <a:xfrm>
              <a:off x="1658938" y="3602038"/>
              <a:ext cx="55563" cy="106363"/>
            </a:xfrm>
            <a:custGeom>
              <a:avLst/>
              <a:gdLst/>
              <a:ahLst/>
              <a:cxnLst/>
              <a:rect l="0" t="0" r="0" b="0"/>
              <a:pathLst>
                <a:path w="387" h="731" extrusionOk="0">
                  <a:moveTo>
                    <a:pt x="326" y="0"/>
                  </a:moveTo>
                  <a:lnTo>
                    <a:pt x="346" y="3"/>
                  </a:lnTo>
                  <a:lnTo>
                    <a:pt x="362" y="12"/>
                  </a:lnTo>
                  <a:lnTo>
                    <a:pt x="375" y="25"/>
                  </a:lnTo>
                  <a:lnTo>
                    <a:pt x="384" y="42"/>
                  </a:lnTo>
                  <a:lnTo>
                    <a:pt x="387" y="61"/>
                  </a:lnTo>
                  <a:lnTo>
                    <a:pt x="387" y="670"/>
                  </a:lnTo>
                  <a:lnTo>
                    <a:pt x="384" y="689"/>
                  </a:lnTo>
                  <a:lnTo>
                    <a:pt x="375" y="706"/>
                  </a:lnTo>
                  <a:lnTo>
                    <a:pt x="362" y="719"/>
                  </a:lnTo>
                  <a:lnTo>
                    <a:pt x="346" y="728"/>
                  </a:lnTo>
                  <a:lnTo>
                    <a:pt x="326" y="731"/>
                  </a:lnTo>
                  <a:lnTo>
                    <a:pt x="61" y="731"/>
                  </a:lnTo>
                  <a:lnTo>
                    <a:pt x="42" y="728"/>
                  </a:lnTo>
                  <a:lnTo>
                    <a:pt x="25" y="719"/>
                  </a:lnTo>
                  <a:lnTo>
                    <a:pt x="12" y="706"/>
                  </a:lnTo>
                  <a:lnTo>
                    <a:pt x="3" y="689"/>
                  </a:lnTo>
                  <a:lnTo>
                    <a:pt x="0" y="670"/>
                  </a:lnTo>
                  <a:lnTo>
                    <a:pt x="3" y="650"/>
                  </a:lnTo>
                  <a:lnTo>
                    <a:pt x="12" y="633"/>
                  </a:lnTo>
                  <a:lnTo>
                    <a:pt x="25" y="620"/>
                  </a:lnTo>
                  <a:lnTo>
                    <a:pt x="42" y="611"/>
                  </a:lnTo>
                  <a:lnTo>
                    <a:pt x="61" y="608"/>
                  </a:lnTo>
                  <a:lnTo>
                    <a:pt x="264" y="608"/>
                  </a:lnTo>
                  <a:lnTo>
                    <a:pt x="264" y="61"/>
                  </a:lnTo>
                  <a:lnTo>
                    <a:pt x="267" y="42"/>
                  </a:lnTo>
                  <a:lnTo>
                    <a:pt x="276" y="25"/>
                  </a:lnTo>
                  <a:lnTo>
                    <a:pt x="289" y="12"/>
                  </a:lnTo>
                  <a:lnTo>
                    <a:pt x="306" y="3"/>
                  </a:lnTo>
                  <a:lnTo>
                    <a:pt x="3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6" name="Shape 10376"/>
            <p:cNvSpPr/>
            <p:nvPr/>
          </p:nvSpPr>
          <p:spPr>
            <a:xfrm>
              <a:off x="1538288" y="3689350"/>
              <a:ext cx="42863" cy="19050"/>
            </a:xfrm>
            <a:custGeom>
              <a:avLst/>
              <a:gdLst/>
              <a:ahLst/>
              <a:cxnLst/>
              <a:rect l="0" t="0" r="0" b="0"/>
              <a:pathLst>
                <a:path w="297" h="123" extrusionOk="0">
                  <a:moveTo>
                    <a:pt x="61" y="0"/>
                  </a:moveTo>
                  <a:lnTo>
                    <a:pt x="236" y="0"/>
                  </a:lnTo>
                  <a:lnTo>
                    <a:pt x="254" y="3"/>
                  </a:lnTo>
                  <a:lnTo>
                    <a:pt x="272" y="12"/>
                  </a:lnTo>
                  <a:lnTo>
                    <a:pt x="285" y="25"/>
                  </a:lnTo>
                  <a:lnTo>
                    <a:pt x="294" y="42"/>
                  </a:lnTo>
                  <a:lnTo>
                    <a:pt x="297" y="62"/>
                  </a:lnTo>
                  <a:lnTo>
                    <a:pt x="294" y="81"/>
                  </a:lnTo>
                  <a:lnTo>
                    <a:pt x="285" y="98"/>
                  </a:lnTo>
                  <a:lnTo>
                    <a:pt x="272" y="111"/>
                  </a:lnTo>
                  <a:lnTo>
                    <a:pt x="254" y="120"/>
                  </a:lnTo>
                  <a:lnTo>
                    <a:pt x="236" y="123"/>
                  </a:lnTo>
                  <a:lnTo>
                    <a:pt x="61" y="123"/>
                  </a:lnTo>
                  <a:lnTo>
                    <a:pt x="41" y="120"/>
                  </a:lnTo>
                  <a:lnTo>
                    <a:pt x="25" y="111"/>
                  </a:lnTo>
                  <a:lnTo>
                    <a:pt x="12" y="98"/>
                  </a:lnTo>
                  <a:lnTo>
                    <a:pt x="3" y="81"/>
                  </a:lnTo>
                  <a:lnTo>
                    <a:pt x="0" y="62"/>
                  </a:lnTo>
                  <a:lnTo>
                    <a:pt x="3" y="42"/>
                  </a:lnTo>
                  <a:lnTo>
                    <a:pt x="12" y="25"/>
                  </a:lnTo>
                  <a:lnTo>
                    <a:pt x="25" y="12"/>
                  </a:lnTo>
                  <a:lnTo>
                    <a:pt x="41"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7" name="Shape 10377"/>
            <p:cNvSpPr/>
            <p:nvPr/>
          </p:nvSpPr>
          <p:spPr>
            <a:xfrm>
              <a:off x="1831976" y="3689350"/>
              <a:ext cx="42863" cy="19050"/>
            </a:xfrm>
            <a:custGeom>
              <a:avLst/>
              <a:gdLst/>
              <a:ahLst/>
              <a:cxnLst/>
              <a:rect l="0" t="0" r="0" b="0"/>
              <a:pathLst>
                <a:path w="298" h="123" extrusionOk="0">
                  <a:moveTo>
                    <a:pt x="62" y="0"/>
                  </a:moveTo>
                  <a:lnTo>
                    <a:pt x="236" y="0"/>
                  </a:lnTo>
                  <a:lnTo>
                    <a:pt x="256" y="3"/>
                  </a:lnTo>
                  <a:lnTo>
                    <a:pt x="272" y="12"/>
                  </a:lnTo>
                  <a:lnTo>
                    <a:pt x="286" y="25"/>
                  </a:lnTo>
                  <a:lnTo>
                    <a:pt x="295" y="42"/>
                  </a:lnTo>
                  <a:lnTo>
                    <a:pt x="298" y="62"/>
                  </a:lnTo>
                  <a:lnTo>
                    <a:pt x="295" y="81"/>
                  </a:lnTo>
                  <a:lnTo>
                    <a:pt x="286" y="98"/>
                  </a:lnTo>
                  <a:lnTo>
                    <a:pt x="272" y="111"/>
                  </a:lnTo>
                  <a:lnTo>
                    <a:pt x="256" y="120"/>
                  </a:lnTo>
                  <a:lnTo>
                    <a:pt x="236" y="123"/>
                  </a:lnTo>
                  <a:lnTo>
                    <a:pt x="62" y="123"/>
                  </a:lnTo>
                  <a:lnTo>
                    <a:pt x="42" y="120"/>
                  </a:lnTo>
                  <a:lnTo>
                    <a:pt x="25" y="111"/>
                  </a:lnTo>
                  <a:lnTo>
                    <a:pt x="12" y="98"/>
                  </a:lnTo>
                  <a:lnTo>
                    <a:pt x="3" y="81"/>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8" name="Shape 10378"/>
            <p:cNvSpPr/>
            <p:nvPr/>
          </p:nvSpPr>
          <p:spPr>
            <a:xfrm>
              <a:off x="1697038" y="3530600"/>
              <a:ext cx="17463" cy="42863"/>
            </a:xfrm>
            <a:custGeom>
              <a:avLst/>
              <a:gdLst/>
              <a:ahLst/>
              <a:cxnLst/>
              <a:rect l="0" t="0" r="0" b="0"/>
              <a:pathLst>
                <a:path w="123" h="297" extrusionOk="0">
                  <a:moveTo>
                    <a:pt x="62" y="0"/>
                  </a:moveTo>
                  <a:lnTo>
                    <a:pt x="82" y="3"/>
                  </a:lnTo>
                  <a:lnTo>
                    <a:pt x="98" y="12"/>
                  </a:lnTo>
                  <a:lnTo>
                    <a:pt x="111" y="25"/>
                  </a:lnTo>
                  <a:lnTo>
                    <a:pt x="120" y="41"/>
                  </a:lnTo>
                  <a:lnTo>
                    <a:pt x="123" y="61"/>
                  </a:lnTo>
                  <a:lnTo>
                    <a:pt x="123" y="235"/>
                  </a:lnTo>
                  <a:lnTo>
                    <a:pt x="120" y="254"/>
                  </a:lnTo>
                  <a:lnTo>
                    <a:pt x="111" y="272"/>
                  </a:lnTo>
                  <a:lnTo>
                    <a:pt x="98" y="285"/>
                  </a:lnTo>
                  <a:lnTo>
                    <a:pt x="82" y="294"/>
                  </a:lnTo>
                  <a:lnTo>
                    <a:pt x="62" y="297"/>
                  </a:lnTo>
                  <a:lnTo>
                    <a:pt x="42" y="294"/>
                  </a:lnTo>
                  <a:lnTo>
                    <a:pt x="25" y="285"/>
                  </a:lnTo>
                  <a:lnTo>
                    <a:pt x="12" y="272"/>
                  </a:lnTo>
                  <a:lnTo>
                    <a:pt x="3" y="254"/>
                  </a:lnTo>
                  <a:lnTo>
                    <a:pt x="0" y="235"/>
                  </a:lnTo>
                  <a:lnTo>
                    <a:pt x="0" y="61"/>
                  </a:lnTo>
                  <a:lnTo>
                    <a:pt x="3" y="41"/>
                  </a:lnTo>
                  <a:lnTo>
                    <a:pt x="12" y="25"/>
                  </a:lnTo>
                  <a:lnTo>
                    <a:pt x="25" y="12"/>
                  </a:lnTo>
                  <a:lnTo>
                    <a:pt x="42"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79" name="Shape 10379"/>
            <p:cNvSpPr/>
            <p:nvPr/>
          </p:nvSpPr>
          <p:spPr>
            <a:xfrm>
              <a:off x="1697038" y="3824288"/>
              <a:ext cx="17463" cy="42863"/>
            </a:xfrm>
            <a:custGeom>
              <a:avLst/>
              <a:gdLst/>
              <a:ahLst/>
              <a:cxnLst/>
              <a:rect l="0" t="0" r="0" b="0"/>
              <a:pathLst>
                <a:path w="123" h="297" extrusionOk="0">
                  <a:moveTo>
                    <a:pt x="62" y="0"/>
                  </a:moveTo>
                  <a:lnTo>
                    <a:pt x="82" y="3"/>
                  </a:lnTo>
                  <a:lnTo>
                    <a:pt x="98" y="12"/>
                  </a:lnTo>
                  <a:lnTo>
                    <a:pt x="111" y="25"/>
                  </a:lnTo>
                  <a:lnTo>
                    <a:pt x="120" y="42"/>
                  </a:lnTo>
                  <a:lnTo>
                    <a:pt x="123" y="62"/>
                  </a:lnTo>
                  <a:lnTo>
                    <a:pt x="123" y="236"/>
                  </a:lnTo>
                  <a:lnTo>
                    <a:pt x="120" y="256"/>
                  </a:lnTo>
                  <a:lnTo>
                    <a:pt x="111" y="272"/>
                  </a:lnTo>
                  <a:lnTo>
                    <a:pt x="98" y="285"/>
                  </a:lnTo>
                  <a:lnTo>
                    <a:pt x="82" y="295"/>
                  </a:lnTo>
                  <a:lnTo>
                    <a:pt x="62" y="297"/>
                  </a:lnTo>
                  <a:lnTo>
                    <a:pt x="42" y="295"/>
                  </a:lnTo>
                  <a:lnTo>
                    <a:pt x="25" y="285"/>
                  </a:lnTo>
                  <a:lnTo>
                    <a:pt x="12" y="272"/>
                  </a:lnTo>
                  <a:lnTo>
                    <a:pt x="3" y="256"/>
                  </a:lnTo>
                  <a:lnTo>
                    <a:pt x="0" y="236"/>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0" name="Shape 10380"/>
            <p:cNvSpPr/>
            <p:nvPr/>
          </p:nvSpPr>
          <p:spPr>
            <a:xfrm>
              <a:off x="1560513" y="3763963"/>
              <a:ext cx="25400" cy="23813"/>
            </a:xfrm>
            <a:custGeom>
              <a:avLst/>
              <a:gdLst/>
              <a:ahLst/>
              <a:cxnLst/>
              <a:rect l="0" t="0" r="0" b="0"/>
              <a:pathLst>
                <a:path w="181" h="157" extrusionOk="0">
                  <a:moveTo>
                    <a:pt x="119" y="0"/>
                  </a:moveTo>
                  <a:lnTo>
                    <a:pt x="135" y="2"/>
                  </a:lnTo>
                  <a:lnTo>
                    <a:pt x="150" y="9"/>
                  </a:lnTo>
                  <a:lnTo>
                    <a:pt x="162" y="18"/>
                  </a:lnTo>
                  <a:lnTo>
                    <a:pt x="173" y="32"/>
                  </a:lnTo>
                  <a:lnTo>
                    <a:pt x="178" y="47"/>
                  </a:lnTo>
                  <a:lnTo>
                    <a:pt x="181" y="62"/>
                  </a:lnTo>
                  <a:lnTo>
                    <a:pt x="178" y="79"/>
                  </a:lnTo>
                  <a:lnTo>
                    <a:pt x="173" y="93"/>
                  </a:lnTo>
                  <a:lnTo>
                    <a:pt x="163" y="106"/>
                  </a:lnTo>
                  <a:lnTo>
                    <a:pt x="150" y="116"/>
                  </a:lnTo>
                  <a:lnTo>
                    <a:pt x="93" y="148"/>
                  </a:lnTo>
                  <a:lnTo>
                    <a:pt x="78" y="155"/>
                  </a:lnTo>
                  <a:lnTo>
                    <a:pt x="61" y="157"/>
                  </a:lnTo>
                  <a:lnTo>
                    <a:pt x="46" y="155"/>
                  </a:lnTo>
                  <a:lnTo>
                    <a:pt x="31" y="148"/>
                  </a:lnTo>
                  <a:lnTo>
                    <a:pt x="19" y="140"/>
                  </a:lnTo>
                  <a:lnTo>
                    <a:pt x="8" y="126"/>
                  </a:lnTo>
                  <a:lnTo>
                    <a:pt x="2" y="110"/>
                  </a:lnTo>
                  <a:lnTo>
                    <a:pt x="0" y="95"/>
                  </a:lnTo>
                  <a:lnTo>
                    <a:pt x="2" y="80"/>
                  </a:lnTo>
                  <a:lnTo>
                    <a:pt x="8" y="64"/>
                  </a:lnTo>
                  <a:lnTo>
                    <a:pt x="18" y="51"/>
                  </a:lnTo>
                  <a:lnTo>
                    <a:pt x="31" y="41"/>
                  </a:lnTo>
                  <a:lnTo>
                    <a:pt x="88" y="9"/>
                  </a:lnTo>
                  <a:lnTo>
                    <a:pt x="103" y="2"/>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1" name="Shape 10381"/>
            <p:cNvSpPr/>
            <p:nvPr/>
          </p:nvSpPr>
          <p:spPr>
            <a:xfrm>
              <a:off x="1827213" y="3609975"/>
              <a:ext cx="25400" cy="23813"/>
            </a:xfrm>
            <a:custGeom>
              <a:avLst/>
              <a:gdLst/>
              <a:ahLst/>
              <a:cxnLst/>
              <a:rect l="0" t="0" r="0" b="0"/>
              <a:pathLst>
                <a:path w="182" h="157" extrusionOk="0">
                  <a:moveTo>
                    <a:pt x="119" y="0"/>
                  </a:moveTo>
                  <a:lnTo>
                    <a:pt x="136" y="2"/>
                  </a:lnTo>
                  <a:lnTo>
                    <a:pt x="150" y="8"/>
                  </a:lnTo>
                  <a:lnTo>
                    <a:pt x="163" y="18"/>
                  </a:lnTo>
                  <a:lnTo>
                    <a:pt x="173" y="31"/>
                  </a:lnTo>
                  <a:lnTo>
                    <a:pt x="179" y="47"/>
                  </a:lnTo>
                  <a:lnTo>
                    <a:pt x="182" y="62"/>
                  </a:lnTo>
                  <a:lnTo>
                    <a:pt x="179" y="77"/>
                  </a:lnTo>
                  <a:lnTo>
                    <a:pt x="173" y="93"/>
                  </a:lnTo>
                  <a:lnTo>
                    <a:pt x="163" y="106"/>
                  </a:lnTo>
                  <a:lnTo>
                    <a:pt x="150" y="116"/>
                  </a:lnTo>
                  <a:lnTo>
                    <a:pt x="93" y="148"/>
                  </a:lnTo>
                  <a:lnTo>
                    <a:pt x="78" y="155"/>
                  </a:lnTo>
                  <a:lnTo>
                    <a:pt x="62" y="157"/>
                  </a:lnTo>
                  <a:lnTo>
                    <a:pt x="46" y="155"/>
                  </a:lnTo>
                  <a:lnTo>
                    <a:pt x="32" y="148"/>
                  </a:lnTo>
                  <a:lnTo>
                    <a:pt x="19" y="138"/>
                  </a:lnTo>
                  <a:lnTo>
                    <a:pt x="9" y="125"/>
                  </a:lnTo>
                  <a:lnTo>
                    <a:pt x="2" y="110"/>
                  </a:lnTo>
                  <a:lnTo>
                    <a:pt x="0" y="95"/>
                  </a:lnTo>
                  <a:lnTo>
                    <a:pt x="2" y="78"/>
                  </a:lnTo>
                  <a:lnTo>
                    <a:pt x="9" y="64"/>
                  </a:lnTo>
                  <a:lnTo>
                    <a:pt x="18" y="51"/>
                  </a:lnTo>
                  <a:lnTo>
                    <a:pt x="31" y="41"/>
                  </a:lnTo>
                  <a:lnTo>
                    <a:pt x="89" y="8"/>
                  </a:lnTo>
                  <a:lnTo>
                    <a:pt x="104" y="2"/>
                  </a:lnTo>
                  <a:lnTo>
                    <a:pt x="1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2" name="Shape 10382"/>
            <p:cNvSpPr/>
            <p:nvPr/>
          </p:nvSpPr>
          <p:spPr>
            <a:xfrm>
              <a:off x="1617663" y="3552825"/>
              <a:ext cx="22225" cy="25400"/>
            </a:xfrm>
            <a:custGeom>
              <a:avLst/>
              <a:gdLst/>
              <a:ahLst/>
              <a:cxnLst/>
              <a:rect l="0" t="0" r="0" b="0"/>
              <a:pathLst>
                <a:path w="157" h="181" extrusionOk="0">
                  <a:moveTo>
                    <a:pt x="62" y="0"/>
                  </a:moveTo>
                  <a:lnTo>
                    <a:pt x="78" y="1"/>
                  </a:lnTo>
                  <a:lnTo>
                    <a:pt x="92" y="8"/>
                  </a:lnTo>
                  <a:lnTo>
                    <a:pt x="106" y="18"/>
                  </a:lnTo>
                  <a:lnTo>
                    <a:pt x="115" y="31"/>
                  </a:lnTo>
                  <a:lnTo>
                    <a:pt x="148" y="88"/>
                  </a:lnTo>
                  <a:lnTo>
                    <a:pt x="155" y="103"/>
                  </a:lnTo>
                  <a:lnTo>
                    <a:pt x="157" y="119"/>
                  </a:lnTo>
                  <a:lnTo>
                    <a:pt x="155" y="135"/>
                  </a:lnTo>
                  <a:lnTo>
                    <a:pt x="148" y="150"/>
                  </a:lnTo>
                  <a:lnTo>
                    <a:pt x="139" y="162"/>
                  </a:lnTo>
                  <a:lnTo>
                    <a:pt x="126" y="172"/>
                  </a:lnTo>
                  <a:lnTo>
                    <a:pt x="111" y="178"/>
                  </a:lnTo>
                  <a:lnTo>
                    <a:pt x="95" y="181"/>
                  </a:lnTo>
                  <a:lnTo>
                    <a:pt x="79" y="178"/>
                  </a:lnTo>
                  <a:lnTo>
                    <a:pt x="64" y="173"/>
                  </a:lnTo>
                  <a:lnTo>
                    <a:pt x="52" y="163"/>
                  </a:lnTo>
                  <a:lnTo>
                    <a:pt x="41" y="150"/>
                  </a:lnTo>
                  <a:lnTo>
                    <a:pt x="8" y="92"/>
                  </a:lnTo>
                  <a:lnTo>
                    <a:pt x="2" y="77"/>
                  </a:lnTo>
                  <a:lnTo>
                    <a:pt x="0" y="61"/>
                  </a:lnTo>
                  <a:lnTo>
                    <a:pt x="2" y="46"/>
                  </a:lnTo>
                  <a:lnTo>
                    <a:pt x="8" y="31"/>
                  </a:lnTo>
                  <a:lnTo>
                    <a:pt x="18" y="18"/>
                  </a:lnTo>
                  <a:lnTo>
                    <a:pt x="31" y="8"/>
                  </a:lnTo>
                  <a:lnTo>
                    <a:pt x="47" y="1"/>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3" name="Shape 10383"/>
            <p:cNvSpPr/>
            <p:nvPr/>
          </p:nvSpPr>
          <p:spPr>
            <a:xfrm>
              <a:off x="1617663" y="3819525"/>
              <a:ext cx="22225" cy="25400"/>
            </a:xfrm>
            <a:custGeom>
              <a:avLst/>
              <a:gdLst/>
              <a:ahLst/>
              <a:cxnLst/>
              <a:rect l="0" t="0" r="0" b="0"/>
              <a:pathLst>
                <a:path w="157" h="181" extrusionOk="0">
                  <a:moveTo>
                    <a:pt x="95" y="0"/>
                  </a:moveTo>
                  <a:lnTo>
                    <a:pt x="110" y="2"/>
                  </a:lnTo>
                  <a:lnTo>
                    <a:pt x="126" y="9"/>
                  </a:lnTo>
                  <a:lnTo>
                    <a:pt x="139" y="19"/>
                  </a:lnTo>
                  <a:lnTo>
                    <a:pt x="148" y="32"/>
                  </a:lnTo>
                  <a:lnTo>
                    <a:pt x="155" y="46"/>
                  </a:lnTo>
                  <a:lnTo>
                    <a:pt x="157" y="61"/>
                  </a:lnTo>
                  <a:lnTo>
                    <a:pt x="155" y="78"/>
                  </a:lnTo>
                  <a:lnTo>
                    <a:pt x="148" y="93"/>
                  </a:lnTo>
                  <a:lnTo>
                    <a:pt x="115" y="150"/>
                  </a:lnTo>
                  <a:lnTo>
                    <a:pt x="106" y="163"/>
                  </a:lnTo>
                  <a:lnTo>
                    <a:pt x="92" y="173"/>
                  </a:lnTo>
                  <a:lnTo>
                    <a:pt x="77" y="179"/>
                  </a:lnTo>
                  <a:lnTo>
                    <a:pt x="62" y="181"/>
                  </a:lnTo>
                  <a:lnTo>
                    <a:pt x="47" y="179"/>
                  </a:lnTo>
                  <a:lnTo>
                    <a:pt x="31" y="173"/>
                  </a:lnTo>
                  <a:lnTo>
                    <a:pt x="18" y="163"/>
                  </a:lnTo>
                  <a:lnTo>
                    <a:pt x="8" y="150"/>
                  </a:lnTo>
                  <a:lnTo>
                    <a:pt x="2" y="136"/>
                  </a:lnTo>
                  <a:lnTo>
                    <a:pt x="0" y="119"/>
                  </a:lnTo>
                  <a:lnTo>
                    <a:pt x="2" y="104"/>
                  </a:lnTo>
                  <a:lnTo>
                    <a:pt x="8" y="89"/>
                  </a:lnTo>
                  <a:lnTo>
                    <a:pt x="41" y="31"/>
                  </a:lnTo>
                  <a:lnTo>
                    <a:pt x="52" y="18"/>
                  </a:lnTo>
                  <a:lnTo>
                    <a:pt x="64" y="8"/>
                  </a:lnTo>
                  <a:lnTo>
                    <a:pt x="79" y="2"/>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4" name="Shape 10384"/>
            <p:cNvSpPr/>
            <p:nvPr/>
          </p:nvSpPr>
          <p:spPr>
            <a:xfrm>
              <a:off x="1771651" y="3552825"/>
              <a:ext cx="23813" cy="25400"/>
            </a:xfrm>
            <a:custGeom>
              <a:avLst/>
              <a:gdLst/>
              <a:ahLst/>
              <a:cxnLst/>
              <a:rect l="0" t="0" r="0" b="0"/>
              <a:pathLst>
                <a:path w="156" h="181" extrusionOk="0">
                  <a:moveTo>
                    <a:pt x="94" y="0"/>
                  </a:moveTo>
                  <a:lnTo>
                    <a:pt x="110" y="1"/>
                  </a:lnTo>
                  <a:lnTo>
                    <a:pt x="126" y="8"/>
                  </a:lnTo>
                  <a:lnTo>
                    <a:pt x="139" y="18"/>
                  </a:lnTo>
                  <a:lnTo>
                    <a:pt x="147" y="31"/>
                  </a:lnTo>
                  <a:lnTo>
                    <a:pt x="154" y="46"/>
                  </a:lnTo>
                  <a:lnTo>
                    <a:pt x="156" y="61"/>
                  </a:lnTo>
                  <a:lnTo>
                    <a:pt x="154" y="77"/>
                  </a:lnTo>
                  <a:lnTo>
                    <a:pt x="147" y="92"/>
                  </a:lnTo>
                  <a:lnTo>
                    <a:pt x="115" y="150"/>
                  </a:lnTo>
                  <a:lnTo>
                    <a:pt x="105" y="163"/>
                  </a:lnTo>
                  <a:lnTo>
                    <a:pt x="92" y="173"/>
                  </a:lnTo>
                  <a:lnTo>
                    <a:pt x="77" y="178"/>
                  </a:lnTo>
                  <a:lnTo>
                    <a:pt x="61" y="181"/>
                  </a:lnTo>
                  <a:lnTo>
                    <a:pt x="46" y="178"/>
                  </a:lnTo>
                  <a:lnTo>
                    <a:pt x="30" y="172"/>
                  </a:lnTo>
                  <a:lnTo>
                    <a:pt x="17" y="162"/>
                  </a:lnTo>
                  <a:lnTo>
                    <a:pt x="7" y="150"/>
                  </a:lnTo>
                  <a:lnTo>
                    <a:pt x="1" y="135"/>
                  </a:lnTo>
                  <a:lnTo>
                    <a:pt x="0" y="119"/>
                  </a:lnTo>
                  <a:lnTo>
                    <a:pt x="1" y="103"/>
                  </a:lnTo>
                  <a:lnTo>
                    <a:pt x="7" y="88"/>
                  </a:lnTo>
                  <a:lnTo>
                    <a:pt x="40" y="31"/>
                  </a:lnTo>
                  <a:lnTo>
                    <a:pt x="51" y="18"/>
                  </a:lnTo>
                  <a:lnTo>
                    <a:pt x="63" y="8"/>
                  </a:lnTo>
                  <a:lnTo>
                    <a:pt x="79" y="1"/>
                  </a:lnTo>
                  <a:lnTo>
                    <a:pt x="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5" name="Shape 10385"/>
            <p:cNvSpPr/>
            <p:nvPr/>
          </p:nvSpPr>
          <p:spPr>
            <a:xfrm>
              <a:off x="1560513" y="3609975"/>
              <a:ext cx="25400" cy="23813"/>
            </a:xfrm>
            <a:custGeom>
              <a:avLst/>
              <a:gdLst/>
              <a:ahLst/>
              <a:cxnLst/>
              <a:rect l="0" t="0" r="0" b="0"/>
              <a:pathLst>
                <a:path w="181" h="157" extrusionOk="0">
                  <a:moveTo>
                    <a:pt x="61" y="0"/>
                  </a:moveTo>
                  <a:lnTo>
                    <a:pt x="78" y="2"/>
                  </a:lnTo>
                  <a:lnTo>
                    <a:pt x="93" y="8"/>
                  </a:lnTo>
                  <a:lnTo>
                    <a:pt x="150" y="41"/>
                  </a:lnTo>
                  <a:lnTo>
                    <a:pt x="163" y="51"/>
                  </a:lnTo>
                  <a:lnTo>
                    <a:pt x="173" y="64"/>
                  </a:lnTo>
                  <a:lnTo>
                    <a:pt x="178" y="78"/>
                  </a:lnTo>
                  <a:lnTo>
                    <a:pt x="181" y="95"/>
                  </a:lnTo>
                  <a:lnTo>
                    <a:pt x="178" y="110"/>
                  </a:lnTo>
                  <a:lnTo>
                    <a:pt x="173" y="125"/>
                  </a:lnTo>
                  <a:lnTo>
                    <a:pt x="162" y="138"/>
                  </a:lnTo>
                  <a:lnTo>
                    <a:pt x="150" y="148"/>
                  </a:lnTo>
                  <a:lnTo>
                    <a:pt x="135" y="155"/>
                  </a:lnTo>
                  <a:lnTo>
                    <a:pt x="119" y="157"/>
                  </a:lnTo>
                  <a:lnTo>
                    <a:pt x="103" y="155"/>
                  </a:lnTo>
                  <a:lnTo>
                    <a:pt x="88" y="148"/>
                  </a:lnTo>
                  <a:lnTo>
                    <a:pt x="31" y="116"/>
                  </a:lnTo>
                  <a:lnTo>
                    <a:pt x="18" y="106"/>
                  </a:lnTo>
                  <a:lnTo>
                    <a:pt x="8" y="93"/>
                  </a:lnTo>
                  <a:lnTo>
                    <a:pt x="2" y="77"/>
                  </a:lnTo>
                  <a:lnTo>
                    <a:pt x="0" y="62"/>
                  </a:lnTo>
                  <a:lnTo>
                    <a:pt x="2" y="47"/>
                  </a:lnTo>
                  <a:lnTo>
                    <a:pt x="8" y="31"/>
                  </a:lnTo>
                  <a:lnTo>
                    <a:pt x="19" y="18"/>
                  </a:lnTo>
                  <a:lnTo>
                    <a:pt x="31" y="8"/>
                  </a:lnTo>
                  <a:lnTo>
                    <a:pt x="46"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6" name="Shape 10386"/>
            <p:cNvSpPr/>
            <p:nvPr/>
          </p:nvSpPr>
          <p:spPr>
            <a:xfrm>
              <a:off x="1471613" y="3463925"/>
              <a:ext cx="520700" cy="519113"/>
            </a:xfrm>
            <a:custGeom>
              <a:avLst/>
              <a:gdLst/>
              <a:ahLst/>
              <a:cxnLst/>
              <a:rect l="0" t="0" r="0" b="0"/>
              <a:pathLst>
                <a:path w="3605" h="3597" extrusionOk="0">
                  <a:moveTo>
                    <a:pt x="2708" y="1928"/>
                  </a:moveTo>
                  <a:lnTo>
                    <a:pt x="2637" y="1930"/>
                  </a:lnTo>
                  <a:lnTo>
                    <a:pt x="2569" y="1940"/>
                  </a:lnTo>
                  <a:lnTo>
                    <a:pt x="2503" y="1955"/>
                  </a:lnTo>
                  <a:lnTo>
                    <a:pt x="2438" y="1976"/>
                  </a:lnTo>
                  <a:lnTo>
                    <a:pt x="2377" y="2002"/>
                  </a:lnTo>
                  <a:lnTo>
                    <a:pt x="2318" y="2033"/>
                  </a:lnTo>
                  <a:lnTo>
                    <a:pt x="2262" y="2069"/>
                  </a:lnTo>
                  <a:lnTo>
                    <a:pt x="2210" y="2109"/>
                  </a:lnTo>
                  <a:lnTo>
                    <a:pt x="2162" y="2154"/>
                  </a:lnTo>
                  <a:lnTo>
                    <a:pt x="2117" y="2202"/>
                  </a:lnTo>
                  <a:lnTo>
                    <a:pt x="2076" y="2255"/>
                  </a:lnTo>
                  <a:lnTo>
                    <a:pt x="2040" y="2310"/>
                  </a:lnTo>
                  <a:lnTo>
                    <a:pt x="2010" y="2369"/>
                  </a:lnTo>
                  <a:lnTo>
                    <a:pt x="1983" y="2431"/>
                  </a:lnTo>
                  <a:lnTo>
                    <a:pt x="1963" y="2495"/>
                  </a:lnTo>
                  <a:lnTo>
                    <a:pt x="1947" y="2562"/>
                  </a:lnTo>
                  <a:lnTo>
                    <a:pt x="1937" y="2630"/>
                  </a:lnTo>
                  <a:lnTo>
                    <a:pt x="1935" y="2700"/>
                  </a:lnTo>
                  <a:lnTo>
                    <a:pt x="1937" y="2771"/>
                  </a:lnTo>
                  <a:lnTo>
                    <a:pt x="1947" y="2838"/>
                  </a:lnTo>
                  <a:lnTo>
                    <a:pt x="1963" y="2905"/>
                  </a:lnTo>
                  <a:lnTo>
                    <a:pt x="1983" y="2970"/>
                  </a:lnTo>
                  <a:lnTo>
                    <a:pt x="2010" y="3031"/>
                  </a:lnTo>
                  <a:lnTo>
                    <a:pt x="2040" y="3090"/>
                  </a:lnTo>
                  <a:lnTo>
                    <a:pt x="2076" y="3146"/>
                  </a:lnTo>
                  <a:lnTo>
                    <a:pt x="2117" y="3198"/>
                  </a:lnTo>
                  <a:lnTo>
                    <a:pt x="2162" y="3246"/>
                  </a:lnTo>
                  <a:lnTo>
                    <a:pt x="2210" y="3291"/>
                  </a:lnTo>
                  <a:lnTo>
                    <a:pt x="2262" y="3331"/>
                  </a:lnTo>
                  <a:lnTo>
                    <a:pt x="2318" y="3368"/>
                  </a:lnTo>
                  <a:lnTo>
                    <a:pt x="2377" y="3398"/>
                  </a:lnTo>
                  <a:lnTo>
                    <a:pt x="2438" y="3424"/>
                  </a:lnTo>
                  <a:lnTo>
                    <a:pt x="2503" y="3445"/>
                  </a:lnTo>
                  <a:lnTo>
                    <a:pt x="2569" y="3460"/>
                  </a:lnTo>
                  <a:lnTo>
                    <a:pt x="2637" y="3470"/>
                  </a:lnTo>
                  <a:lnTo>
                    <a:pt x="2708" y="3473"/>
                  </a:lnTo>
                  <a:lnTo>
                    <a:pt x="2778" y="3470"/>
                  </a:lnTo>
                  <a:lnTo>
                    <a:pt x="2846" y="3460"/>
                  </a:lnTo>
                  <a:lnTo>
                    <a:pt x="2913" y="3445"/>
                  </a:lnTo>
                  <a:lnTo>
                    <a:pt x="2977" y="3424"/>
                  </a:lnTo>
                  <a:lnTo>
                    <a:pt x="3038" y="3398"/>
                  </a:lnTo>
                  <a:lnTo>
                    <a:pt x="3097" y="3368"/>
                  </a:lnTo>
                  <a:lnTo>
                    <a:pt x="3153" y="3331"/>
                  </a:lnTo>
                  <a:lnTo>
                    <a:pt x="3206" y="3291"/>
                  </a:lnTo>
                  <a:lnTo>
                    <a:pt x="3254" y="3246"/>
                  </a:lnTo>
                  <a:lnTo>
                    <a:pt x="3299" y="3198"/>
                  </a:lnTo>
                  <a:lnTo>
                    <a:pt x="3339" y="3146"/>
                  </a:lnTo>
                  <a:lnTo>
                    <a:pt x="3375" y="3090"/>
                  </a:lnTo>
                  <a:lnTo>
                    <a:pt x="3406" y="3031"/>
                  </a:lnTo>
                  <a:lnTo>
                    <a:pt x="3432" y="2970"/>
                  </a:lnTo>
                  <a:lnTo>
                    <a:pt x="3453" y="2905"/>
                  </a:lnTo>
                  <a:lnTo>
                    <a:pt x="3468" y="2838"/>
                  </a:lnTo>
                  <a:lnTo>
                    <a:pt x="3478" y="2771"/>
                  </a:lnTo>
                  <a:lnTo>
                    <a:pt x="3481" y="2700"/>
                  </a:lnTo>
                  <a:lnTo>
                    <a:pt x="3478" y="2630"/>
                  </a:lnTo>
                  <a:lnTo>
                    <a:pt x="3468" y="2562"/>
                  </a:lnTo>
                  <a:lnTo>
                    <a:pt x="3453" y="2495"/>
                  </a:lnTo>
                  <a:lnTo>
                    <a:pt x="3432" y="2431"/>
                  </a:lnTo>
                  <a:lnTo>
                    <a:pt x="3406" y="2369"/>
                  </a:lnTo>
                  <a:lnTo>
                    <a:pt x="3375" y="2310"/>
                  </a:lnTo>
                  <a:lnTo>
                    <a:pt x="3339" y="2255"/>
                  </a:lnTo>
                  <a:lnTo>
                    <a:pt x="3299" y="2202"/>
                  </a:lnTo>
                  <a:lnTo>
                    <a:pt x="3254" y="2154"/>
                  </a:lnTo>
                  <a:lnTo>
                    <a:pt x="3206" y="2109"/>
                  </a:lnTo>
                  <a:lnTo>
                    <a:pt x="3153" y="2069"/>
                  </a:lnTo>
                  <a:lnTo>
                    <a:pt x="3097" y="2033"/>
                  </a:lnTo>
                  <a:lnTo>
                    <a:pt x="3038" y="2002"/>
                  </a:lnTo>
                  <a:lnTo>
                    <a:pt x="2977" y="1976"/>
                  </a:lnTo>
                  <a:lnTo>
                    <a:pt x="2913" y="1955"/>
                  </a:lnTo>
                  <a:lnTo>
                    <a:pt x="2846" y="1940"/>
                  </a:lnTo>
                  <a:lnTo>
                    <a:pt x="2778" y="1930"/>
                  </a:lnTo>
                  <a:lnTo>
                    <a:pt x="2708" y="1928"/>
                  </a:lnTo>
                  <a:close/>
                  <a:moveTo>
                    <a:pt x="1627" y="349"/>
                  </a:moveTo>
                  <a:lnTo>
                    <a:pt x="1532" y="352"/>
                  </a:lnTo>
                  <a:lnTo>
                    <a:pt x="1438" y="362"/>
                  </a:lnTo>
                  <a:lnTo>
                    <a:pt x="1347" y="379"/>
                  </a:lnTo>
                  <a:lnTo>
                    <a:pt x="1257" y="402"/>
                  </a:lnTo>
                  <a:lnTo>
                    <a:pt x="1172" y="432"/>
                  </a:lnTo>
                  <a:lnTo>
                    <a:pt x="1088" y="467"/>
                  </a:lnTo>
                  <a:lnTo>
                    <a:pt x="1008" y="508"/>
                  </a:lnTo>
                  <a:lnTo>
                    <a:pt x="932" y="554"/>
                  </a:lnTo>
                  <a:lnTo>
                    <a:pt x="858" y="606"/>
                  </a:lnTo>
                  <a:lnTo>
                    <a:pt x="788" y="663"/>
                  </a:lnTo>
                  <a:lnTo>
                    <a:pt x="724" y="723"/>
                  </a:lnTo>
                  <a:lnTo>
                    <a:pt x="663" y="788"/>
                  </a:lnTo>
                  <a:lnTo>
                    <a:pt x="606" y="857"/>
                  </a:lnTo>
                  <a:lnTo>
                    <a:pt x="554" y="931"/>
                  </a:lnTo>
                  <a:lnTo>
                    <a:pt x="508" y="1008"/>
                  </a:lnTo>
                  <a:lnTo>
                    <a:pt x="468" y="1088"/>
                  </a:lnTo>
                  <a:lnTo>
                    <a:pt x="432" y="1171"/>
                  </a:lnTo>
                  <a:lnTo>
                    <a:pt x="402" y="1257"/>
                  </a:lnTo>
                  <a:lnTo>
                    <a:pt x="379" y="1347"/>
                  </a:lnTo>
                  <a:lnTo>
                    <a:pt x="362" y="1438"/>
                  </a:lnTo>
                  <a:lnTo>
                    <a:pt x="352" y="1531"/>
                  </a:lnTo>
                  <a:lnTo>
                    <a:pt x="349" y="1627"/>
                  </a:lnTo>
                  <a:lnTo>
                    <a:pt x="352" y="1722"/>
                  </a:lnTo>
                  <a:lnTo>
                    <a:pt x="362" y="1815"/>
                  </a:lnTo>
                  <a:lnTo>
                    <a:pt x="379" y="1906"/>
                  </a:lnTo>
                  <a:lnTo>
                    <a:pt x="402" y="1995"/>
                  </a:lnTo>
                  <a:lnTo>
                    <a:pt x="432" y="2082"/>
                  </a:lnTo>
                  <a:lnTo>
                    <a:pt x="468" y="2165"/>
                  </a:lnTo>
                  <a:lnTo>
                    <a:pt x="508" y="2245"/>
                  </a:lnTo>
                  <a:lnTo>
                    <a:pt x="554" y="2322"/>
                  </a:lnTo>
                  <a:lnTo>
                    <a:pt x="606" y="2396"/>
                  </a:lnTo>
                  <a:lnTo>
                    <a:pt x="663" y="2464"/>
                  </a:lnTo>
                  <a:lnTo>
                    <a:pt x="724" y="2530"/>
                  </a:lnTo>
                  <a:lnTo>
                    <a:pt x="788" y="2590"/>
                  </a:lnTo>
                  <a:lnTo>
                    <a:pt x="858" y="2647"/>
                  </a:lnTo>
                  <a:lnTo>
                    <a:pt x="932" y="2698"/>
                  </a:lnTo>
                  <a:lnTo>
                    <a:pt x="1008" y="2744"/>
                  </a:lnTo>
                  <a:lnTo>
                    <a:pt x="1088" y="2786"/>
                  </a:lnTo>
                  <a:lnTo>
                    <a:pt x="1172" y="2821"/>
                  </a:lnTo>
                  <a:lnTo>
                    <a:pt x="1257" y="2850"/>
                  </a:lnTo>
                  <a:lnTo>
                    <a:pt x="1347" y="2873"/>
                  </a:lnTo>
                  <a:lnTo>
                    <a:pt x="1438" y="2891"/>
                  </a:lnTo>
                  <a:lnTo>
                    <a:pt x="1532" y="2901"/>
                  </a:lnTo>
                  <a:lnTo>
                    <a:pt x="1627" y="2904"/>
                  </a:lnTo>
                  <a:lnTo>
                    <a:pt x="1695" y="2903"/>
                  </a:lnTo>
                  <a:lnTo>
                    <a:pt x="1764" y="2897"/>
                  </a:lnTo>
                  <a:lnTo>
                    <a:pt x="1831" y="2889"/>
                  </a:lnTo>
                  <a:lnTo>
                    <a:pt x="1820" y="2826"/>
                  </a:lnTo>
                  <a:lnTo>
                    <a:pt x="1814" y="2764"/>
                  </a:lnTo>
                  <a:lnTo>
                    <a:pt x="1811" y="2700"/>
                  </a:lnTo>
                  <a:lnTo>
                    <a:pt x="1814" y="2623"/>
                  </a:lnTo>
                  <a:lnTo>
                    <a:pt x="1824" y="2548"/>
                  </a:lnTo>
                  <a:lnTo>
                    <a:pt x="1840" y="2474"/>
                  </a:lnTo>
                  <a:lnTo>
                    <a:pt x="1862" y="2403"/>
                  </a:lnTo>
                  <a:lnTo>
                    <a:pt x="1889" y="2334"/>
                  </a:lnTo>
                  <a:lnTo>
                    <a:pt x="1922" y="2269"/>
                  </a:lnTo>
                  <a:lnTo>
                    <a:pt x="1959" y="2206"/>
                  </a:lnTo>
                  <a:lnTo>
                    <a:pt x="2002" y="2147"/>
                  </a:lnTo>
                  <a:lnTo>
                    <a:pt x="2049" y="2093"/>
                  </a:lnTo>
                  <a:lnTo>
                    <a:pt x="2100" y="2041"/>
                  </a:lnTo>
                  <a:lnTo>
                    <a:pt x="2155" y="1994"/>
                  </a:lnTo>
                  <a:lnTo>
                    <a:pt x="2214" y="1952"/>
                  </a:lnTo>
                  <a:lnTo>
                    <a:pt x="2276" y="1915"/>
                  </a:lnTo>
                  <a:lnTo>
                    <a:pt x="2342" y="1882"/>
                  </a:lnTo>
                  <a:lnTo>
                    <a:pt x="2411" y="1854"/>
                  </a:lnTo>
                  <a:lnTo>
                    <a:pt x="2482" y="1833"/>
                  </a:lnTo>
                  <a:lnTo>
                    <a:pt x="2555" y="1816"/>
                  </a:lnTo>
                  <a:lnTo>
                    <a:pt x="2631" y="1806"/>
                  </a:lnTo>
                  <a:lnTo>
                    <a:pt x="2708" y="1803"/>
                  </a:lnTo>
                  <a:lnTo>
                    <a:pt x="2769" y="1805"/>
                  </a:lnTo>
                  <a:lnTo>
                    <a:pt x="2831" y="1812"/>
                  </a:lnTo>
                  <a:lnTo>
                    <a:pt x="2890" y="1822"/>
                  </a:lnTo>
                  <a:lnTo>
                    <a:pt x="2901" y="1724"/>
                  </a:lnTo>
                  <a:lnTo>
                    <a:pt x="2905" y="1627"/>
                  </a:lnTo>
                  <a:lnTo>
                    <a:pt x="2901" y="1531"/>
                  </a:lnTo>
                  <a:lnTo>
                    <a:pt x="2891" y="1438"/>
                  </a:lnTo>
                  <a:lnTo>
                    <a:pt x="2873" y="1347"/>
                  </a:lnTo>
                  <a:lnTo>
                    <a:pt x="2850" y="1257"/>
                  </a:lnTo>
                  <a:lnTo>
                    <a:pt x="2821" y="1171"/>
                  </a:lnTo>
                  <a:lnTo>
                    <a:pt x="2786" y="1088"/>
                  </a:lnTo>
                  <a:lnTo>
                    <a:pt x="2744" y="1008"/>
                  </a:lnTo>
                  <a:lnTo>
                    <a:pt x="2698" y="931"/>
                  </a:lnTo>
                  <a:lnTo>
                    <a:pt x="2647" y="857"/>
                  </a:lnTo>
                  <a:lnTo>
                    <a:pt x="2591" y="788"/>
                  </a:lnTo>
                  <a:lnTo>
                    <a:pt x="2530" y="723"/>
                  </a:lnTo>
                  <a:lnTo>
                    <a:pt x="2464" y="663"/>
                  </a:lnTo>
                  <a:lnTo>
                    <a:pt x="2395" y="606"/>
                  </a:lnTo>
                  <a:lnTo>
                    <a:pt x="2322" y="554"/>
                  </a:lnTo>
                  <a:lnTo>
                    <a:pt x="2245" y="508"/>
                  </a:lnTo>
                  <a:lnTo>
                    <a:pt x="2165" y="467"/>
                  </a:lnTo>
                  <a:lnTo>
                    <a:pt x="2082" y="432"/>
                  </a:lnTo>
                  <a:lnTo>
                    <a:pt x="1995" y="402"/>
                  </a:lnTo>
                  <a:lnTo>
                    <a:pt x="1907" y="379"/>
                  </a:lnTo>
                  <a:lnTo>
                    <a:pt x="1815" y="362"/>
                  </a:lnTo>
                  <a:lnTo>
                    <a:pt x="1722" y="352"/>
                  </a:lnTo>
                  <a:lnTo>
                    <a:pt x="1627" y="349"/>
                  </a:lnTo>
                  <a:close/>
                  <a:moveTo>
                    <a:pt x="1627" y="124"/>
                  </a:moveTo>
                  <a:lnTo>
                    <a:pt x="1524" y="127"/>
                  </a:lnTo>
                  <a:lnTo>
                    <a:pt x="1422" y="138"/>
                  </a:lnTo>
                  <a:lnTo>
                    <a:pt x="1324" y="154"/>
                  </a:lnTo>
                  <a:lnTo>
                    <a:pt x="1228" y="177"/>
                  </a:lnTo>
                  <a:lnTo>
                    <a:pt x="1134" y="207"/>
                  </a:lnTo>
                  <a:lnTo>
                    <a:pt x="1042" y="242"/>
                  </a:lnTo>
                  <a:lnTo>
                    <a:pt x="953" y="283"/>
                  </a:lnTo>
                  <a:lnTo>
                    <a:pt x="868" y="329"/>
                  </a:lnTo>
                  <a:lnTo>
                    <a:pt x="787" y="381"/>
                  </a:lnTo>
                  <a:lnTo>
                    <a:pt x="708" y="437"/>
                  </a:lnTo>
                  <a:lnTo>
                    <a:pt x="634" y="499"/>
                  </a:lnTo>
                  <a:lnTo>
                    <a:pt x="564" y="564"/>
                  </a:lnTo>
                  <a:lnTo>
                    <a:pt x="499" y="634"/>
                  </a:lnTo>
                  <a:lnTo>
                    <a:pt x="437" y="709"/>
                  </a:lnTo>
                  <a:lnTo>
                    <a:pt x="380" y="787"/>
                  </a:lnTo>
                  <a:lnTo>
                    <a:pt x="329" y="868"/>
                  </a:lnTo>
                  <a:lnTo>
                    <a:pt x="283" y="953"/>
                  </a:lnTo>
                  <a:lnTo>
                    <a:pt x="242" y="1042"/>
                  </a:lnTo>
                  <a:lnTo>
                    <a:pt x="207" y="1134"/>
                  </a:lnTo>
                  <a:lnTo>
                    <a:pt x="177" y="1228"/>
                  </a:lnTo>
                  <a:lnTo>
                    <a:pt x="154" y="1324"/>
                  </a:lnTo>
                  <a:lnTo>
                    <a:pt x="138" y="1423"/>
                  </a:lnTo>
                  <a:lnTo>
                    <a:pt x="127" y="1524"/>
                  </a:lnTo>
                  <a:lnTo>
                    <a:pt x="124" y="1627"/>
                  </a:lnTo>
                  <a:lnTo>
                    <a:pt x="127" y="1730"/>
                  </a:lnTo>
                  <a:lnTo>
                    <a:pt x="138" y="1830"/>
                  </a:lnTo>
                  <a:lnTo>
                    <a:pt x="154" y="1929"/>
                  </a:lnTo>
                  <a:lnTo>
                    <a:pt x="177" y="2026"/>
                  </a:lnTo>
                  <a:lnTo>
                    <a:pt x="207" y="2120"/>
                  </a:lnTo>
                  <a:lnTo>
                    <a:pt x="242" y="2211"/>
                  </a:lnTo>
                  <a:lnTo>
                    <a:pt x="283" y="2299"/>
                  </a:lnTo>
                  <a:lnTo>
                    <a:pt x="329" y="2385"/>
                  </a:lnTo>
                  <a:lnTo>
                    <a:pt x="380" y="2467"/>
                  </a:lnTo>
                  <a:lnTo>
                    <a:pt x="437" y="2544"/>
                  </a:lnTo>
                  <a:lnTo>
                    <a:pt x="499" y="2619"/>
                  </a:lnTo>
                  <a:lnTo>
                    <a:pt x="564" y="2689"/>
                  </a:lnTo>
                  <a:lnTo>
                    <a:pt x="634" y="2754"/>
                  </a:lnTo>
                  <a:lnTo>
                    <a:pt x="708" y="2815"/>
                  </a:lnTo>
                  <a:lnTo>
                    <a:pt x="787" y="2872"/>
                  </a:lnTo>
                  <a:lnTo>
                    <a:pt x="868" y="2924"/>
                  </a:lnTo>
                  <a:lnTo>
                    <a:pt x="953" y="2971"/>
                  </a:lnTo>
                  <a:lnTo>
                    <a:pt x="1042" y="3011"/>
                  </a:lnTo>
                  <a:lnTo>
                    <a:pt x="1134" y="3046"/>
                  </a:lnTo>
                  <a:lnTo>
                    <a:pt x="1228" y="3076"/>
                  </a:lnTo>
                  <a:lnTo>
                    <a:pt x="1324" y="3099"/>
                  </a:lnTo>
                  <a:lnTo>
                    <a:pt x="1422" y="3116"/>
                  </a:lnTo>
                  <a:lnTo>
                    <a:pt x="1524" y="3126"/>
                  </a:lnTo>
                  <a:lnTo>
                    <a:pt x="1627" y="3129"/>
                  </a:lnTo>
                  <a:lnTo>
                    <a:pt x="1721" y="3126"/>
                  </a:lnTo>
                  <a:lnTo>
                    <a:pt x="1814" y="3117"/>
                  </a:lnTo>
                  <a:lnTo>
                    <a:pt x="1907" y="3103"/>
                  </a:lnTo>
                  <a:lnTo>
                    <a:pt x="1885" y="3056"/>
                  </a:lnTo>
                  <a:lnTo>
                    <a:pt x="1865" y="3008"/>
                  </a:lnTo>
                  <a:lnTo>
                    <a:pt x="1787" y="3019"/>
                  </a:lnTo>
                  <a:lnTo>
                    <a:pt x="1707" y="3026"/>
                  </a:lnTo>
                  <a:lnTo>
                    <a:pt x="1627" y="3029"/>
                  </a:lnTo>
                  <a:lnTo>
                    <a:pt x="1531" y="3025"/>
                  </a:lnTo>
                  <a:lnTo>
                    <a:pt x="1437" y="3016"/>
                  </a:lnTo>
                  <a:lnTo>
                    <a:pt x="1345" y="3000"/>
                  </a:lnTo>
                  <a:lnTo>
                    <a:pt x="1254" y="2978"/>
                  </a:lnTo>
                  <a:lnTo>
                    <a:pt x="1167" y="2951"/>
                  </a:lnTo>
                  <a:lnTo>
                    <a:pt x="1081" y="2918"/>
                  </a:lnTo>
                  <a:lnTo>
                    <a:pt x="999" y="2880"/>
                  </a:lnTo>
                  <a:lnTo>
                    <a:pt x="919" y="2836"/>
                  </a:lnTo>
                  <a:lnTo>
                    <a:pt x="843" y="2788"/>
                  </a:lnTo>
                  <a:lnTo>
                    <a:pt x="771" y="2736"/>
                  </a:lnTo>
                  <a:lnTo>
                    <a:pt x="701" y="2679"/>
                  </a:lnTo>
                  <a:lnTo>
                    <a:pt x="636" y="2618"/>
                  </a:lnTo>
                  <a:lnTo>
                    <a:pt x="574" y="2552"/>
                  </a:lnTo>
                  <a:lnTo>
                    <a:pt x="517" y="2483"/>
                  </a:lnTo>
                  <a:lnTo>
                    <a:pt x="465" y="2410"/>
                  </a:lnTo>
                  <a:lnTo>
                    <a:pt x="417" y="2333"/>
                  </a:lnTo>
                  <a:lnTo>
                    <a:pt x="373" y="2253"/>
                  </a:lnTo>
                  <a:lnTo>
                    <a:pt x="336" y="2171"/>
                  </a:lnTo>
                  <a:lnTo>
                    <a:pt x="302" y="2086"/>
                  </a:lnTo>
                  <a:lnTo>
                    <a:pt x="274" y="1999"/>
                  </a:lnTo>
                  <a:lnTo>
                    <a:pt x="254" y="1909"/>
                  </a:lnTo>
                  <a:lnTo>
                    <a:pt x="237" y="1816"/>
                  </a:lnTo>
                  <a:lnTo>
                    <a:pt x="229" y="1722"/>
                  </a:lnTo>
                  <a:lnTo>
                    <a:pt x="225" y="1627"/>
                  </a:lnTo>
                  <a:lnTo>
                    <a:pt x="229" y="1531"/>
                  </a:lnTo>
                  <a:lnTo>
                    <a:pt x="237" y="1437"/>
                  </a:lnTo>
                  <a:lnTo>
                    <a:pt x="254" y="1344"/>
                  </a:lnTo>
                  <a:lnTo>
                    <a:pt x="274" y="1254"/>
                  </a:lnTo>
                  <a:lnTo>
                    <a:pt x="302" y="1167"/>
                  </a:lnTo>
                  <a:lnTo>
                    <a:pt x="336" y="1081"/>
                  </a:lnTo>
                  <a:lnTo>
                    <a:pt x="373" y="999"/>
                  </a:lnTo>
                  <a:lnTo>
                    <a:pt x="417" y="920"/>
                  </a:lnTo>
                  <a:lnTo>
                    <a:pt x="465" y="843"/>
                  </a:lnTo>
                  <a:lnTo>
                    <a:pt x="517" y="771"/>
                  </a:lnTo>
                  <a:lnTo>
                    <a:pt x="574" y="701"/>
                  </a:lnTo>
                  <a:lnTo>
                    <a:pt x="636" y="635"/>
                  </a:lnTo>
                  <a:lnTo>
                    <a:pt x="701" y="574"/>
                  </a:lnTo>
                  <a:lnTo>
                    <a:pt x="771" y="517"/>
                  </a:lnTo>
                  <a:lnTo>
                    <a:pt x="843" y="465"/>
                  </a:lnTo>
                  <a:lnTo>
                    <a:pt x="919" y="417"/>
                  </a:lnTo>
                  <a:lnTo>
                    <a:pt x="999" y="373"/>
                  </a:lnTo>
                  <a:lnTo>
                    <a:pt x="1081" y="335"/>
                  </a:lnTo>
                  <a:lnTo>
                    <a:pt x="1167" y="302"/>
                  </a:lnTo>
                  <a:lnTo>
                    <a:pt x="1254" y="275"/>
                  </a:lnTo>
                  <a:lnTo>
                    <a:pt x="1345" y="254"/>
                  </a:lnTo>
                  <a:lnTo>
                    <a:pt x="1437" y="237"/>
                  </a:lnTo>
                  <a:lnTo>
                    <a:pt x="1531" y="228"/>
                  </a:lnTo>
                  <a:lnTo>
                    <a:pt x="1627" y="224"/>
                  </a:lnTo>
                  <a:lnTo>
                    <a:pt x="1722" y="228"/>
                  </a:lnTo>
                  <a:lnTo>
                    <a:pt x="1816" y="237"/>
                  </a:lnTo>
                  <a:lnTo>
                    <a:pt x="1909" y="254"/>
                  </a:lnTo>
                  <a:lnTo>
                    <a:pt x="1999" y="275"/>
                  </a:lnTo>
                  <a:lnTo>
                    <a:pt x="2086" y="302"/>
                  </a:lnTo>
                  <a:lnTo>
                    <a:pt x="2171" y="335"/>
                  </a:lnTo>
                  <a:lnTo>
                    <a:pt x="2254" y="373"/>
                  </a:lnTo>
                  <a:lnTo>
                    <a:pt x="2333" y="417"/>
                  </a:lnTo>
                  <a:lnTo>
                    <a:pt x="2410" y="465"/>
                  </a:lnTo>
                  <a:lnTo>
                    <a:pt x="2483" y="517"/>
                  </a:lnTo>
                  <a:lnTo>
                    <a:pt x="2552" y="574"/>
                  </a:lnTo>
                  <a:lnTo>
                    <a:pt x="2617" y="635"/>
                  </a:lnTo>
                  <a:lnTo>
                    <a:pt x="2679" y="701"/>
                  </a:lnTo>
                  <a:lnTo>
                    <a:pt x="2736" y="771"/>
                  </a:lnTo>
                  <a:lnTo>
                    <a:pt x="2788" y="843"/>
                  </a:lnTo>
                  <a:lnTo>
                    <a:pt x="2836" y="920"/>
                  </a:lnTo>
                  <a:lnTo>
                    <a:pt x="2880" y="999"/>
                  </a:lnTo>
                  <a:lnTo>
                    <a:pt x="2918" y="1081"/>
                  </a:lnTo>
                  <a:lnTo>
                    <a:pt x="2951" y="1167"/>
                  </a:lnTo>
                  <a:lnTo>
                    <a:pt x="2978" y="1254"/>
                  </a:lnTo>
                  <a:lnTo>
                    <a:pt x="3000" y="1344"/>
                  </a:lnTo>
                  <a:lnTo>
                    <a:pt x="3015" y="1437"/>
                  </a:lnTo>
                  <a:lnTo>
                    <a:pt x="3025" y="1531"/>
                  </a:lnTo>
                  <a:lnTo>
                    <a:pt x="3029" y="1627"/>
                  </a:lnTo>
                  <a:lnTo>
                    <a:pt x="3026" y="1704"/>
                  </a:lnTo>
                  <a:lnTo>
                    <a:pt x="3020" y="1780"/>
                  </a:lnTo>
                  <a:lnTo>
                    <a:pt x="3010" y="1855"/>
                  </a:lnTo>
                  <a:lnTo>
                    <a:pt x="3058" y="1875"/>
                  </a:lnTo>
                  <a:lnTo>
                    <a:pt x="3105" y="1896"/>
                  </a:lnTo>
                  <a:lnTo>
                    <a:pt x="3118" y="1807"/>
                  </a:lnTo>
                  <a:lnTo>
                    <a:pt x="3127" y="1717"/>
                  </a:lnTo>
                  <a:lnTo>
                    <a:pt x="3129" y="1627"/>
                  </a:lnTo>
                  <a:lnTo>
                    <a:pt x="3126" y="1524"/>
                  </a:lnTo>
                  <a:lnTo>
                    <a:pt x="3116" y="1423"/>
                  </a:lnTo>
                  <a:lnTo>
                    <a:pt x="3099" y="1324"/>
                  </a:lnTo>
                  <a:lnTo>
                    <a:pt x="3076" y="1228"/>
                  </a:lnTo>
                  <a:lnTo>
                    <a:pt x="3046" y="1134"/>
                  </a:lnTo>
                  <a:lnTo>
                    <a:pt x="3011" y="1042"/>
                  </a:lnTo>
                  <a:lnTo>
                    <a:pt x="2971" y="953"/>
                  </a:lnTo>
                  <a:lnTo>
                    <a:pt x="2924" y="868"/>
                  </a:lnTo>
                  <a:lnTo>
                    <a:pt x="2872" y="787"/>
                  </a:lnTo>
                  <a:lnTo>
                    <a:pt x="2815" y="709"/>
                  </a:lnTo>
                  <a:lnTo>
                    <a:pt x="2754" y="634"/>
                  </a:lnTo>
                  <a:lnTo>
                    <a:pt x="2689" y="564"/>
                  </a:lnTo>
                  <a:lnTo>
                    <a:pt x="2619" y="499"/>
                  </a:lnTo>
                  <a:lnTo>
                    <a:pt x="2544" y="437"/>
                  </a:lnTo>
                  <a:lnTo>
                    <a:pt x="2467" y="381"/>
                  </a:lnTo>
                  <a:lnTo>
                    <a:pt x="2385" y="329"/>
                  </a:lnTo>
                  <a:lnTo>
                    <a:pt x="2299" y="283"/>
                  </a:lnTo>
                  <a:lnTo>
                    <a:pt x="2211" y="242"/>
                  </a:lnTo>
                  <a:lnTo>
                    <a:pt x="2120" y="207"/>
                  </a:lnTo>
                  <a:lnTo>
                    <a:pt x="2026" y="177"/>
                  </a:lnTo>
                  <a:lnTo>
                    <a:pt x="1929" y="154"/>
                  </a:lnTo>
                  <a:lnTo>
                    <a:pt x="1830" y="138"/>
                  </a:lnTo>
                  <a:lnTo>
                    <a:pt x="1730" y="127"/>
                  </a:lnTo>
                  <a:lnTo>
                    <a:pt x="1627" y="124"/>
                  </a:lnTo>
                  <a:close/>
                  <a:moveTo>
                    <a:pt x="1627" y="0"/>
                  </a:moveTo>
                  <a:lnTo>
                    <a:pt x="1733" y="3"/>
                  </a:lnTo>
                  <a:lnTo>
                    <a:pt x="1838" y="13"/>
                  </a:lnTo>
                  <a:lnTo>
                    <a:pt x="1941" y="31"/>
                  </a:lnTo>
                  <a:lnTo>
                    <a:pt x="2042" y="54"/>
                  </a:lnTo>
                  <a:lnTo>
                    <a:pt x="2140" y="83"/>
                  </a:lnTo>
                  <a:lnTo>
                    <a:pt x="2236" y="118"/>
                  </a:lnTo>
                  <a:lnTo>
                    <a:pt x="2328" y="159"/>
                  </a:lnTo>
                  <a:lnTo>
                    <a:pt x="2417" y="206"/>
                  </a:lnTo>
                  <a:lnTo>
                    <a:pt x="2504" y="257"/>
                  </a:lnTo>
                  <a:lnTo>
                    <a:pt x="2587" y="314"/>
                  </a:lnTo>
                  <a:lnTo>
                    <a:pt x="2666" y="376"/>
                  </a:lnTo>
                  <a:lnTo>
                    <a:pt x="2740" y="442"/>
                  </a:lnTo>
                  <a:lnTo>
                    <a:pt x="2811" y="513"/>
                  </a:lnTo>
                  <a:lnTo>
                    <a:pt x="2878" y="587"/>
                  </a:lnTo>
                  <a:lnTo>
                    <a:pt x="2939" y="666"/>
                  </a:lnTo>
                  <a:lnTo>
                    <a:pt x="2996" y="749"/>
                  </a:lnTo>
                  <a:lnTo>
                    <a:pt x="3047" y="835"/>
                  </a:lnTo>
                  <a:lnTo>
                    <a:pt x="3094" y="925"/>
                  </a:lnTo>
                  <a:lnTo>
                    <a:pt x="3135" y="1017"/>
                  </a:lnTo>
                  <a:lnTo>
                    <a:pt x="3170" y="1113"/>
                  </a:lnTo>
                  <a:lnTo>
                    <a:pt x="3199" y="1212"/>
                  </a:lnTo>
                  <a:lnTo>
                    <a:pt x="3222" y="1312"/>
                  </a:lnTo>
                  <a:lnTo>
                    <a:pt x="3240" y="1415"/>
                  </a:lnTo>
                  <a:lnTo>
                    <a:pt x="3249" y="1520"/>
                  </a:lnTo>
                  <a:lnTo>
                    <a:pt x="3253" y="1627"/>
                  </a:lnTo>
                  <a:lnTo>
                    <a:pt x="3250" y="1711"/>
                  </a:lnTo>
                  <a:lnTo>
                    <a:pt x="3244" y="1796"/>
                  </a:lnTo>
                  <a:lnTo>
                    <a:pt x="3233" y="1881"/>
                  </a:lnTo>
                  <a:lnTo>
                    <a:pt x="3218" y="1964"/>
                  </a:lnTo>
                  <a:lnTo>
                    <a:pt x="3275" y="2006"/>
                  </a:lnTo>
                  <a:lnTo>
                    <a:pt x="3328" y="2053"/>
                  </a:lnTo>
                  <a:lnTo>
                    <a:pt x="3377" y="2104"/>
                  </a:lnTo>
                  <a:lnTo>
                    <a:pt x="3422" y="2158"/>
                  </a:lnTo>
                  <a:lnTo>
                    <a:pt x="3463" y="2216"/>
                  </a:lnTo>
                  <a:lnTo>
                    <a:pt x="3499" y="2279"/>
                  </a:lnTo>
                  <a:lnTo>
                    <a:pt x="3530" y="2342"/>
                  </a:lnTo>
                  <a:lnTo>
                    <a:pt x="3556" y="2410"/>
                  </a:lnTo>
                  <a:lnTo>
                    <a:pt x="3576" y="2479"/>
                  </a:lnTo>
                  <a:lnTo>
                    <a:pt x="3592" y="2551"/>
                  </a:lnTo>
                  <a:lnTo>
                    <a:pt x="3601" y="2624"/>
                  </a:lnTo>
                  <a:lnTo>
                    <a:pt x="3605" y="2700"/>
                  </a:lnTo>
                  <a:lnTo>
                    <a:pt x="3601" y="2777"/>
                  </a:lnTo>
                  <a:lnTo>
                    <a:pt x="3592" y="2853"/>
                  </a:lnTo>
                  <a:lnTo>
                    <a:pt x="3575" y="2926"/>
                  </a:lnTo>
                  <a:lnTo>
                    <a:pt x="3553" y="2997"/>
                  </a:lnTo>
                  <a:lnTo>
                    <a:pt x="3526" y="3066"/>
                  </a:lnTo>
                  <a:lnTo>
                    <a:pt x="3494" y="3131"/>
                  </a:lnTo>
                  <a:lnTo>
                    <a:pt x="3456" y="3194"/>
                  </a:lnTo>
                  <a:lnTo>
                    <a:pt x="3413" y="3253"/>
                  </a:lnTo>
                  <a:lnTo>
                    <a:pt x="3366" y="3307"/>
                  </a:lnTo>
                  <a:lnTo>
                    <a:pt x="3315" y="3359"/>
                  </a:lnTo>
                  <a:lnTo>
                    <a:pt x="3260" y="3406"/>
                  </a:lnTo>
                  <a:lnTo>
                    <a:pt x="3201" y="3448"/>
                  </a:lnTo>
                  <a:lnTo>
                    <a:pt x="3139" y="3486"/>
                  </a:lnTo>
                  <a:lnTo>
                    <a:pt x="3073" y="3518"/>
                  </a:lnTo>
                  <a:lnTo>
                    <a:pt x="3004" y="3546"/>
                  </a:lnTo>
                  <a:lnTo>
                    <a:pt x="2933" y="3568"/>
                  </a:lnTo>
                  <a:lnTo>
                    <a:pt x="2860" y="3584"/>
                  </a:lnTo>
                  <a:lnTo>
                    <a:pt x="2785" y="3594"/>
                  </a:lnTo>
                  <a:lnTo>
                    <a:pt x="2708" y="3597"/>
                  </a:lnTo>
                  <a:lnTo>
                    <a:pt x="2633" y="3594"/>
                  </a:lnTo>
                  <a:lnTo>
                    <a:pt x="2559" y="3584"/>
                  </a:lnTo>
                  <a:lnTo>
                    <a:pt x="2488" y="3570"/>
                  </a:lnTo>
                  <a:lnTo>
                    <a:pt x="2420" y="3549"/>
                  </a:lnTo>
                  <a:lnTo>
                    <a:pt x="2353" y="3523"/>
                  </a:lnTo>
                  <a:lnTo>
                    <a:pt x="2288" y="3492"/>
                  </a:lnTo>
                  <a:lnTo>
                    <a:pt x="2227" y="3457"/>
                  </a:lnTo>
                  <a:lnTo>
                    <a:pt x="2169" y="3417"/>
                  </a:lnTo>
                  <a:lnTo>
                    <a:pt x="2115" y="3372"/>
                  </a:lnTo>
                  <a:lnTo>
                    <a:pt x="2064" y="3324"/>
                  </a:lnTo>
                  <a:lnTo>
                    <a:pt x="2017" y="3271"/>
                  </a:lnTo>
                  <a:lnTo>
                    <a:pt x="1975" y="3216"/>
                  </a:lnTo>
                  <a:lnTo>
                    <a:pt x="1889" y="3232"/>
                  </a:lnTo>
                  <a:lnTo>
                    <a:pt x="1802" y="3244"/>
                  </a:lnTo>
                  <a:lnTo>
                    <a:pt x="1714" y="3251"/>
                  </a:lnTo>
                  <a:lnTo>
                    <a:pt x="1627" y="3253"/>
                  </a:lnTo>
                  <a:lnTo>
                    <a:pt x="1520" y="3249"/>
                  </a:lnTo>
                  <a:lnTo>
                    <a:pt x="1415" y="3240"/>
                  </a:lnTo>
                  <a:lnTo>
                    <a:pt x="1312" y="3222"/>
                  </a:lnTo>
                  <a:lnTo>
                    <a:pt x="1211" y="3199"/>
                  </a:lnTo>
                  <a:lnTo>
                    <a:pt x="1113" y="3170"/>
                  </a:lnTo>
                  <a:lnTo>
                    <a:pt x="1018" y="3135"/>
                  </a:lnTo>
                  <a:lnTo>
                    <a:pt x="925" y="3094"/>
                  </a:lnTo>
                  <a:lnTo>
                    <a:pt x="835" y="3047"/>
                  </a:lnTo>
                  <a:lnTo>
                    <a:pt x="749" y="2996"/>
                  </a:lnTo>
                  <a:lnTo>
                    <a:pt x="667" y="2939"/>
                  </a:lnTo>
                  <a:lnTo>
                    <a:pt x="588" y="2877"/>
                  </a:lnTo>
                  <a:lnTo>
                    <a:pt x="513" y="2811"/>
                  </a:lnTo>
                  <a:lnTo>
                    <a:pt x="442" y="2740"/>
                  </a:lnTo>
                  <a:lnTo>
                    <a:pt x="376" y="2666"/>
                  </a:lnTo>
                  <a:lnTo>
                    <a:pt x="314" y="2587"/>
                  </a:lnTo>
                  <a:lnTo>
                    <a:pt x="257" y="2504"/>
                  </a:lnTo>
                  <a:lnTo>
                    <a:pt x="206" y="2417"/>
                  </a:lnTo>
                  <a:lnTo>
                    <a:pt x="160" y="2328"/>
                  </a:lnTo>
                  <a:lnTo>
                    <a:pt x="118" y="2236"/>
                  </a:lnTo>
                  <a:lnTo>
                    <a:pt x="83" y="2140"/>
                  </a:lnTo>
                  <a:lnTo>
                    <a:pt x="54" y="2041"/>
                  </a:lnTo>
                  <a:lnTo>
                    <a:pt x="31" y="1941"/>
                  </a:lnTo>
                  <a:lnTo>
                    <a:pt x="14" y="1838"/>
                  </a:lnTo>
                  <a:lnTo>
                    <a:pt x="3" y="1733"/>
                  </a:lnTo>
                  <a:lnTo>
                    <a:pt x="0" y="1627"/>
                  </a:lnTo>
                  <a:lnTo>
                    <a:pt x="3" y="1520"/>
                  </a:lnTo>
                  <a:lnTo>
                    <a:pt x="14" y="1415"/>
                  </a:lnTo>
                  <a:lnTo>
                    <a:pt x="31" y="1312"/>
                  </a:lnTo>
                  <a:lnTo>
                    <a:pt x="54" y="1212"/>
                  </a:lnTo>
                  <a:lnTo>
                    <a:pt x="83" y="1113"/>
                  </a:lnTo>
                  <a:lnTo>
                    <a:pt x="118" y="1017"/>
                  </a:lnTo>
                  <a:lnTo>
                    <a:pt x="160" y="925"/>
                  </a:lnTo>
                  <a:lnTo>
                    <a:pt x="206" y="835"/>
                  </a:lnTo>
                  <a:lnTo>
                    <a:pt x="257" y="749"/>
                  </a:lnTo>
                  <a:lnTo>
                    <a:pt x="314" y="666"/>
                  </a:lnTo>
                  <a:lnTo>
                    <a:pt x="376" y="587"/>
                  </a:lnTo>
                  <a:lnTo>
                    <a:pt x="442" y="513"/>
                  </a:lnTo>
                  <a:lnTo>
                    <a:pt x="513" y="442"/>
                  </a:lnTo>
                  <a:lnTo>
                    <a:pt x="588" y="376"/>
                  </a:lnTo>
                  <a:lnTo>
                    <a:pt x="667" y="314"/>
                  </a:lnTo>
                  <a:lnTo>
                    <a:pt x="749" y="257"/>
                  </a:lnTo>
                  <a:lnTo>
                    <a:pt x="835" y="206"/>
                  </a:lnTo>
                  <a:lnTo>
                    <a:pt x="925" y="159"/>
                  </a:lnTo>
                  <a:lnTo>
                    <a:pt x="1018" y="118"/>
                  </a:lnTo>
                  <a:lnTo>
                    <a:pt x="1113" y="83"/>
                  </a:lnTo>
                  <a:lnTo>
                    <a:pt x="1211" y="54"/>
                  </a:lnTo>
                  <a:lnTo>
                    <a:pt x="1312" y="31"/>
                  </a:lnTo>
                  <a:lnTo>
                    <a:pt x="1415" y="13"/>
                  </a:lnTo>
                  <a:lnTo>
                    <a:pt x="1520" y="3"/>
                  </a:lnTo>
                  <a:lnTo>
                    <a:pt x="16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7" name="Shape 10387"/>
            <p:cNvSpPr/>
            <p:nvPr/>
          </p:nvSpPr>
          <p:spPr>
            <a:xfrm>
              <a:off x="1765301" y="3756025"/>
              <a:ext cx="195263" cy="195263"/>
            </a:xfrm>
            <a:custGeom>
              <a:avLst/>
              <a:gdLst/>
              <a:ahLst/>
              <a:cxnLst/>
              <a:rect l="0" t="0" r="0" b="0"/>
              <a:pathLst>
                <a:path w="1355" h="1354" extrusionOk="0">
                  <a:moveTo>
                    <a:pt x="678" y="123"/>
                  </a:moveTo>
                  <a:lnTo>
                    <a:pt x="617" y="127"/>
                  </a:lnTo>
                  <a:lnTo>
                    <a:pt x="559" y="136"/>
                  </a:lnTo>
                  <a:lnTo>
                    <a:pt x="503" y="152"/>
                  </a:lnTo>
                  <a:lnTo>
                    <a:pt x="450" y="173"/>
                  </a:lnTo>
                  <a:lnTo>
                    <a:pt x="398" y="200"/>
                  </a:lnTo>
                  <a:lnTo>
                    <a:pt x="351" y="230"/>
                  </a:lnTo>
                  <a:lnTo>
                    <a:pt x="308" y="267"/>
                  </a:lnTo>
                  <a:lnTo>
                    <a:pt x="267" y="307"/>
                  </a:lnTo>
                  <a:lnTo>
                    <a:pt x="231" y="351"/>
                  </a:lnTo>
                  <a:lnTo>
                    <a:pt x="200" y="398"/>
                  </a:lnTo>
                  <a:lnTo>
                    <a:pt x="174" y="449"/>
                  </a:lnTo>
                  <a:lnTo>
                    <a:pt x="152" y="503"/>
                  </a:lnTo>
                  <a:lnTo>
                    <a:pt x="137" y="558"/>
                  </a:lnTo>
                  <a:lnTo>
                    <a:pt x="127" y="616"/>
                  </a:lnTo>
                  <a:lnTo>
                    <a:pt x="124" y="677"/>
                  </a:lnTo>
                  <a:lnTo>
                    <a:pt x="127" y="738"/>
                  </a:lnTo>
                  <a:lnTo>
                    <a:pt x="137" y="796"/>
                  </a:lnTo>
                  <a:lnTo>
                    <a:pt x="152" y="851"/>
                  </a:lnTo>
                  <a:lnTo>
                    <a:pt x="174" y="905"/>
                  </a:lnTo>
                  <a:lnTo>
                    <a:pt x="200" y="956"/>
                  </a:lnTo>
                  <a:lnTo>
                    <a:pt x="231" y="1003"/>
                  </a:lnTo>
                  <a:lnTo>
                    <a:pt x="267" y="1047"/>
                  </a:lnTo>
                  <a:lnTo>
                    <a:pt x="308" y="1088"/>
                  </a:lnTo>
                  <a:lnTo>
                    <a:pt x="351" y="1124"/>
                  </a:lnTo>
                  <a:lnTo>
                    <a:pt x="398" y="1154"/>
                  </a:lnTo>
                  <a:lnTo>
                    <a:pt x="450" y="1181"/>
                  </a:lnTo>
                  <a:lnTo>
                    <a:pt x="503" y="1202"/>
                  </a:lnTo>
                  <a:lnTo>
                    <a:pt x="559" y="1218"/>
                  </a:lnTo>
                  <a:lnTo>
                    <a:pt x="617" y="1228"/>
                  </a:lnTo>
                  <a:lnTo>
                    <a:pt x="678" y="1231"/>
                  </a:lnTo>
                  <a:lnTo>
                    <a:pt x="738" y="1228"/>
                  </a:lnTo>
                  <a:lnTo>
                    <a:pt x="796" y="1218"/>
                  </a:lnTo>
                  <a:lnTo>
                    <a:pt x="852" y="1202"/>
                  </a:lnTo>
                  <a:lnTo>
                    <a:pt x="906" y="1181"/>
                  </a:lnTo>
                  <a:lnTo>
                    <a:pt x="957" y="1154"/>
                  </a:lnTo>
                  <a:lnTo>
                    <a:pt x="1004" y="1124"/>
                  </a:lnTo>
                  <a:lnTo>
                    <a:pt x="1049" y="1088"/>
                  </a:lnTo>
                  <a:lnTo>
                    <a:pt x="1088" y="1047"/>
                  </a:lnTo>
                  <a:lnTo>
                    <a:pt x="1124" y="1003"/>
                  </a:lnTo>
                  <a:lnTo>
                    <a:pt x="1156" y="956"/>
                  </a:lnTo>
                  <a:lnTo>
                    <a:pt x="1182" y="905"/>
                  </a:lnTo>
                  <a:lnTo>
                    <a:pt x="1203" y="851"/>
                  </a:lnTo>
                  <a:lnTo>
                    <a:pt x="1218" y="796"/>
                  </a:lnTo>
                  <a:lnTo>
                    <a:pt x="1228" y="738"/>
                  </a:lnTo>
                  <a:lnTo>
                    <a:pt x="1231" y="677"/>
                  </a:lnTo>
                  <a:lnTo>
                    <a:pt x="1228" y="616"/>
                  </a:lnTo>
                  <a:lnTo>
                    <a:pt x="1218" y="558"/>
                  </a:lnTo>
                  <a:lnTo>
                    <a:pt x="1203" y="503"/>
                  </a:lnTo>
                  <a:lnTo>
                    <a:pt x="1182" y="449"/>
                  </a:lnTo>
                  <a:lnTo>
                    <a:pt x="1156" y="398"/>
                  </a:lnTo>
                  <a:lnTo>
                    <a:pt x="1124" y="351"/>
                  </a:lnTo>
                  <a:lnTo>
                    <a:pt x="1088" y="307"/>
                  </a:lnTo>
                  <a:lnTo>
                    <a:pt x="1049" y="267"/>
                  </a:lnTo>
                  <a:lnTo>
                    <a:pt x="1004" y="230"/>
                  </a:lnTo>
                  <a:lnTo>
                    <a:pt x="957" y="200"/>
                  </a:lnTo>
                  <a:lnTo>
                    <a:pt x="906" y="173"/>
                  </a:lnTo>
                  <a:lnTo>
                    <a:pt x="852" y="152"/>
                  </a:lnTo>
                  <a:lnTo>
                    <a:pt x="796" y="136"/>
                  </a:lnTo>
                  <a:lnTo>
                    <a:pt x="738" y="127"/>
                  </a:lnTo>
                  <a:lnTo>
                    <a:pt x="678" y="123"/>
                  </a:lnTo>
                  <a:close/>
                  <a:moveTo>
                    <a:pt x="678" y="0"/>
                  </a:moveTo>
                  <a:lnTo>
                    <a:pt x="743" y="3"/>
                  </a:lnTo>
                  <a:lnTo>
                    <a:pt x="806" y="12"/>
                  </a:lnTo>
                  <a:lnTo>
                    <a:pt x="867" y="27"/>
                  </a:lnTo>
                  <a:lnTo>
                    <a:pt x="926" y="48"/>
                  </a:lnTo>
                  <a:lnTo>
                    <a:pt x="983" y="73"/>
                  </a:lnTo>
                  <a:lnTo>
                    <a:pt x="1037" y="104"/>
                  </a:lnTo>
                  <a:lnTo>
                    <a:pt x="1087" y="139"/>
                  </a:lnTo>
                  <a:lnTo>
                    <a:pt x="1134" y="177"/>
                  </a:lnTo>
                  <a:lnTo>
                    <a:pt x="1178" y="221"/>
                  </a:lnTo>
                  <a:lnTo>
                    <a:pt x="1216" y="268"/>
                  </a:lnTo>
                  <a:lnTo>
                    <a:pt x="1251" y="318"/>
                  </a:lnTo>
                  <a:lnTo>
                    <a:pt x="1282" y="371"/>
                  </a:lnTo>
                  <a:lnTo>
                    <a:pt x="1308" y="428"/>
                  </a:lnTo>
                  <a:lnTo>
                    <a:pt x="1328" y="487"/>
                  </a:lnTo>
                  <a:lnTo>
                    <a:pt x="1343" y="549"/>
                  </a:lnTo>
                  <a:lnTo>
                    <a:pt x="1352" y="612"/>
                  </a:lnTo>
                  <a:lnTo>
                    <a:pt x="1355" y="677"/>
                  </a:lnTo>
                  <a:lnTo>
                    <a:pt x="1352" y="742"/>
                  </a:lnTo>
                  <a:lnTo>
                    <a:pt x="1343" y="806"/>
                  </a:lnTo>
                  <a:lnTo>
                    <a:pt x="1328" y="867"/>
                  </a:lnTo>
                  <a:lnTo>
                    <a:pt x="1308" y="926"/>
                  </a:lnTo>
                  <a:lnTo>
                    <a:pt x="1282" y="983"/>
                  </a:lnTo>
                  <a:lnTo>
                    <a:pt x="1251" y="1036"/>
                  </a:lnTo>
                  <a:lnTo>
                    <a:pt x="1216" y="1087"/>
                  </a:lnTo>
                  <a:lnTo>
                    <a:pt x="1178" y="1134"/>
                  </a:lnTo>
                  <a:lnTo>
                    <a:pt x="1134" y="1177"/>
                  </a:lnTo>
                  <a:lnTo>
                    <a:pt x="1087" y="1216"/>
                  </a:lnTo>
                  <a:lnTo>
                    <a:pt x="1037" y="1251"/>
                  </a:lnTo>
                  <a:lnTo>
                    <a:pt x="983" y="1281"/>
                  </a:lnTo>
                  <a:lnTo>
                    <a:pt x="926" y="1306"/>
                  </a:lnTo>
                  <a:lnTo>
                    <a:pt x="867" y="1327"/>
                  </a:lnTo>
                  <a:lnTo>
                    <a:pt x="806" y="1342"/>
                  </a:lnTo>
                  <a:lnTo>
                    <a:pt x="743" y="1351"/>
                  </a:lnTo>
                  <a:lnTo>
                    <a:pt x="678" y="1354"/>
                  </a:lnTo>
                  <a:lnTo>
                    <a:pt x="613" y="1351"/>
                  </a:lnTo>
                  <a:lnTo>
                    <a:pt x="549" y="1342"/>
                  </a:lnTo>
                  <a:lnTo>
                    <a:pt x="488" y="1327"/>
                  </a:lnTo>
                  <a:lnTo>
                    <a:pt x="429" y="1306"/>
                  </a:lnTo>
                  <a:lnTo>
                    <a:pt x="372" y="1281"/>
                  </a:lnTo>
                  <a:lnTo>
                    <a:pt x="318" y="1251"/>
                  </a:lnTo>
                  <a:lnTo>
                    <a:pt x="268" y="1216"/>
                  </a:lnTo>
                  <a:lnTo>
                    <a:pt x="221" y="1177"/>
                  </a:lnTo>
                  <a:lnTo>
                    <a:pt x="177" y="1134"/>
                  </a:lnTo>
                  <a:lnTo>
                    <a:pt x="139" y="1087"/>
                  </a:lnTo>
                  <a:lnTo>
                    <a:pt x="104" y="1036"/>
                  </a:lnTo>
                  <a:lnTo>
                    <a:pt x="74" y="983"/>
                  </a:lnTo>
                  <a:lnTo>
                    <a:pt x="48" y="926"/>
                  </a:lnTo>
                  <a:lnTo>
                    <a:pt x="28" y="867"/>
                  </a:lnTo>
                  <a:lnTo>
                    <a:pt x="12" y="806"/>
                  </a:lnTo>
                  <a:lnTo>
                    <a:pt x="4" y="742"/>
                  </a:lnTo>
                  <a:lnTo>
                    <a:pt x="0" y="677"/>
                  </a:lnTo>
                  <a:lnTo>
                    <a:pt x="4" y="612"/>
                  </a:lnTo>
                  <a:lnTo>
                    <a:pt x="12" y="549"/>
                  </a:lnTo>
                  <a:lnTo>
                    <a:pt x="28" y="487"/>
                  </a:lnTo>
                  <a:lnTo>
                    <a:pt x="48" y="428"/>
                  </a:lnTo>
                  <a:lnTo>
                    <a:pt x="74" y="371"/>
                  </a:lnTo>
                  <a:lnTo>
                    <a:pt x="104" y="318"/>
                  </a:lnTo>
                  <a:lnTo>
                    <a:pt x="139" y="268"/>
                  </a:lnTo>
                  <a:lnTo>
                    <a:pt x="177" y="221"/>
                  </a:lnTo>
                  <a:lnTo>
                    <a:pt x="221" y="177"/>
                  </a:lnTo>
                  <a:lnTo>
                    <a:pt x="268" y="139"/>
                  </a:lnTo>
                  <a:lnTo>
                    <a:pt x="318" y="104"/>
                  </a:lnTo>
                  <a:lnTo>
                    <a:pt x="372" y="73"/>
                  </a:lnTo>
                  <a:lnTo>
                    <a:pt x="429" y="48"/>
                  </a:lnTo>
                  <a:lnTo>
                    <a:pt x="488" y="27"/>
                  </a:lnTo>
                  <a:lnTo>
                    <a:pt x="549" y="12"/>
                  </a:lnTo>
                  <a:lnTo>
                    <a:pt x="613" y="3"/>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88" name="Shape 10388"/>
            <p:cNvSpPr/>
            <p:nvPr/>
          </p:nvSpPr>
          <p:spPr>
            <a:xfrm>
              <a:off x="1828801" y="3784600"/>
              <a:ext cx="66675" cy="138113"/>
            </a:xfrm>
            <a:custGeom>
              <a:avLst/>
              <a:gdLst/>
              <a:ahLst/>
              <a:cxnLst/>
              <a:rect l="0" t="0" r="0" b="0"/>
              <a:pathLst>
                <a:path w="461" h="952" extrusionOk="0">
                  <a:moveTo>
                    <a:pt x="292" y="558"/>
                  </a:moveTo>
                  <a:lnTo>
                    <a:pt x="292" y="730"/>
                  </a:lnTo>
                  <a:lnTo>
                    <a:pt x="311" y="714"/>
                  </a:lnTo>
                  <a:lnTo>
                    <a:pt x="325" y="693"/>
                  </a:lnTo>
                  <a:lnTo>
                    <a:pt x="334" y="670"/>
                  </a:lnTo>
                  <a:lnTo>
                    <a:pt x="337" y="644"/>
                  </a:lnTo>
                  <a:lnTo>
                    <a:pt x="334" y="619"/>
                  </a:lnTo>
                  <a:lnTo>
                    <a:pt x="325" y="595"/>
                  </a:lnTo>
                  <a:lnTo>
                    <a:pt x="311" y="575"/>
                  </a:lnTo>
                  <a:lnTo>
                    <a:pt x="292" y="558"/>
                  </a:lnTo>
                  <a:close/>
                  <a:moveTo>
                    <a:pt x="169" y="222"/>
                  </a:moveTo>
                  <a:lnTo>
                    <a:pt x="150" y="238"/>
                  </a:lnTo>
                  <a:lnTo>
                    <a:pt x="136" y="259"/>
                  </a:lnTo>
                  <a:lnTo>
                    <a:pt x="127" y="282"/>
                  </a:lnTo>
                  <a:lnTo>
                    <a:pt x="124" y="308"/>
                  </a:lnTo>
                  <a:lnTo>
                    <a:pt x="127" y="333"/>
                  </a:lnTo>
                  <a:lnTo>
                    <a:pt x="136" y="357"/>
                  </a:lnTo>
                  <a:lnTo>
                    <a:pt x="150" y="377"/>
                  </a:lnTo>
                  <a:lnTo>
                    <a:pt x="169" y="395"/>
                  </a:lnTo>
                  <a:lnTo>
                    <a:pt x="169" y="222"/>
                  </a:lnTo>
                  <a:close/>
                  <a:moveTo>
                    <a:pt x="231" y="0"/>
                  </a:moveTo>
                  <a:lnTo>
                    <a:pt x="250" y="3"/>
                  </a:lnTo>
                  <a:lnTo>
                    <a:pt x="267" y="12"/>
                  </a:lnTo>
                  <a:lnTo>
                    <a:pt x="280" y="25"/>
                  </a:lnTo>
                  <a:lnTo>
                    <a:pt x="289" y="43"/>
                  </a:lnTo>
                  <a:lnTo>
                    <a:pt x="292" y="62"/>
                  </a:lnTo>
                  <a:lnTo>
                    <a:pt x="292" y="86"/>
                  </a:lnTo>
                  <a:lnTo>
                    <a:pt x="327" y="99"/>
                  </a:lnTo>
                  <a:lnTo>
                    <a:pt x="360" y="118"/>
                  </a:lnTo>
                  <a:lnTo>
                    <a:pt x="389" y="141"/>
                  </a:lnTo>
                  <a:lnTo>
                    <a:pt x="413" y="168"/>
                  </a:lnTo>
                  <a:lnTo>
                    <a:pt x="433" y="199"/>
                  </a:lnTo>
                  <a:lnTo>
                    <a:pt x="448" y="233"/>
                  </a:lnTo>
                  <a:lnTo>
                    <a:pt x="458" y="269"/>
                  </a:lnTo>
                  <a:lnTo>
                    <a:pt x="461" y="308"/>
                  </a:lnTo>
                  <a:lnTo>
                    <a:pt x="458" y="328"/>
                  </a:lnTo>
                  <a:lnTo>
                    <a:pt x="449" y="344"/>
                  </a:lnTo>
                  <a:lnTo>
                    <a:pt x="436" y="357"/>
                  </a:lnTo>
                  <a:lnTo>
                    <a:pt x="418" y="366"/>
                  </a:lnTo>
                  <a:lnTo>
                    <a:pt x="398" y="369"/>
                  </a:lnTo>
                  <a:lnTo>
                    <a:pt x="379" y="366"/>
                  </a:lnTo>
                  <a:lnTo>
                    <a:pt x="362" y="357"/>
                  </a:lnTo>
                  <a:lnTo>
                    <a:pt x="349" y="344"/>
                  </a:lnTo>
                  <a:lnTo>
                    <a:pt x="341" y="328"/>
                  </a:lnTo>
                  <a:lnTo>
                    <a:pt x="337" y="308"/>
                  </a:lnTo>
                  <a:lnTo>
                    <a:pt x="334" y="282"/>
                  </a:lnTo>
                  <a:lnTo>
                    <a:pt x="325" y="259"/>
                  </a:lnTo>
                  <a:lnTo>
                    <a:pt x="311" y="238"/>
                  </a:lnTo>
                  <a:lnTo>
                    <a:pt x="292" y="222"/>
                  </a:lnTo>
                  <a:lnTo>
                    <a:pt x="292" y="423"/>
                  </a:lnTo>
                  <a:lnTo>
                    <a:pt x="327" y="436"/>
                  </a:lnTo>
                  <a:lnTo>
                    <a:pt x="360" y="454"/>
                  </a:lnTo>
                  <a:lnTo>
                    <a:pt x="389" y="477"/>
                  </a:lnTo>
                  <a:lnTo>
                    <a:pt x="413" y="504"/>
                  </a:lnTo>
                  <a:lnTo>
                    <a:pt x="433" y="535"/>
                  </a:lnTo>
                  <a:lnTo>
                    <a:pt x="448" y="568"/>
                  </a:lnTo>
                  <a:lnTo>
                    <a:pt x="458" y="606"/>
                  </a:lnTo>
                  <a:lnTo>
                    <a:pt x="461" y="644"/>
                  </a:lnTo>
                  <a:lnTo>
                    <a:pt x="458" y="683"/>
                  </a:lnTo>
                  <a:lnTo>
                    <a:pt x="448" y="719"/>
                  </a:lnTo>
                  <a:lnTo>
                    <a:pt x="433" y="753"/>
                  </a:lnTo>
                  <a:lnTo>
                    <a:pt x="413" y="784"/>
                  </a:lnTo>
                  <a:lnTo>
                    <a:pt x="389" y="811"/>
                  </a:lnTo>
                  <a:lnTo>
                    <a:pt x="360" y="834"/>
                  </a:lnTo>
                  <a:lnTo>
                    <a:pt x="327" y="853"/>
                  </a:lnTo>
                  <a:lnTo>
                    <a:pt x="292" y="866"/>
                  </a:lnTo>
                  <a:lnTo>
                    <a:pt x="292" y="890"/>
                  </a:lnTo>
                  <a:lnTo>
                    <a:pt x="289" y="910"/>
                  </a:lnTo>
                  <a:lnTo>
                    <a:pt x="280" y="927"/>
                  </a:lnTo>
                  <a:lnTo>
                    <a:pt x="267" y="940"/>
                  </a:lnTo>
                  <a:lnTo>
                    <a:pt x="250" y="949"/>
                  </a:lnTo>
                  <a:lnTo>
                    <a:pt x="231" y="952"/>
                  </a:lnTo>
                  <a:lnTo>
                    <a:pt x="212" y="949"/>
                  </a:lnTo>
                  <a:lnTo>
                    <a:pt x="194" y="940"/>
                  </a:lnTo>
                  <a:lnTo>
                    <a:pt x="181" y="927"/>
                  </a:lnTo>
                  <a:lnTo>
                    <a:pt x="172" y="910"/>
                  </a:lnTo>
                  <a:lnTo>
                    <a:pt x="169" y="890"/>
                  </a:lnTo>
                  <a:lnTo>
                    <a:pt x="169" y="866"/>
                  </a:lnTo>
                  <a:lnTo>
                    <a:pt x="134" y="853"/>
                  </a:lnTo>
                  <a:lnTo>
                    <a:pt x="102" y="834"/>
                  </a:lnTo>
                  <a:lnTo>
                    <a:pt x="73" y="811"/>
                  </a:lnTo>
                  <a:lnTo>
                    <a:pt x="49" y="784"/>
                  </a:lnTo>
                  <a:lnTo>
                    <a:pt x="28" y="753"/>
                  </a:lnTo>
                  <a:lnTo>
                    <a:pt x="14" y="719"/>
                  </a:lnTo>
                  <a:lnTo>
                    <a:pt x="4" y="683"/>
                  </a:lnTo>
                  <a:lnTo>
                    <a:pt x="0" y="644"/>
                  </a:lnTo>
                  <a:lnTo>
                    <a:pt x="4" y="624"/>
                  </a:lnTo>
                  <a:lnTo>
                    <a:pt x="13" y="608"/>
                  </a:lnTo>
                  <a:lnTo>
                    <a:pt x="26" y="595"/>
                  </a:lnTo>
                  <a:lnTo>
                    <a:pt x="43" y="586"/>
                  </a:lnTo>
                  <a:lnTo>
                    <a:pt x="63" y="583"/>
                  </a:lnTo>
                  <a:lnTo>
                    <a:pt x="82" y="586"/>
                  </a:lnTo>
                  <a:lnTo>
                    <a:pt x="99" y="595"/>
                  </a:lnTo>
                  <a:lnTo>
                    <a:pt x="112" y="608"/>
                  </a:lnTo>
                  <a:lnTo>
                    <a:pt x="121" y="624"/>
                  </a:lnTo>
                  <a:lnTo>
                    <a:pt x="124" y="644"/>
                  </a:lnTo>
                  <a:lnTo>
                    <a:pt x="127" y="670"/>
                  </a:lnTo>
                  <a:lnTo>
                    <a:pt x="136" y="693"/>
                  </a:lnTo>
                  <a:lnTo>
                    <a:pt x="150" y="714"/>
                  </a:lnTo>
                  <a:lnTo>
                    <a:pt x="169" y="730"/>
                  </a:lnTo>
                  <a:lnTo>
                    <a:pt x="169" y="529"/>
                  </a:lnTo>
                  <a:lnTo>
                    <a:pt x="134" y="516"/>
                  </a:lnTo>
                  <a:lnTo>
                    <a:pt x="102" y="498"/>
                  </a:lnTo>
                  <a:lnTo>
                    <a:pt x="73" y="476"/>
                  </a:lnTo>
                  <a:lnTo>
                    <a:pt x="49" y="448"/>
                  </a:lnTo>
                  <a:lnTo>
                    <a:pt x="28" y="418"/>
                  </a:lnTo>
                  <a:lnTo>
                    <a:pt x="14" y="384"/>
                  </a:lnTo>
                  <a:lnTo>
                    <a:pt x="4" y="347"/>
                  </a:lnTo>
                  <a:lnTo>
                    <a:pt x="0" y="308"/>
                  </a:lnTo>
                  <a:lnTo>
                    <a:pt x="4" y="269"/>
                  </a:lnTo>
                  <a:lnTo>
                    <a:pt x="14" y="233"/>
                  </a:lnTo>
                  <a:lnTo>
                    <a:pt x="28" y="199"/>
                  </a:lnTo>
                  <a:lnTo>
                    <a:pt x="49" y="168"/>
                  </a:lnTo>
                  <a:lnTo>
                    <a:pt x="73" y="141"/>
                  </a:lnTo>
                  <a:lnTo>
                    <a:pt x="102" y="118"/>
                  </a:lnTo>
                  <a:lnTo>
                    <a:pt x="134" y="99"/>
                  </a:lnTo>
                  <a:lnTo>
                    <a:pt x="169" y="86"/>
                  </a:lnTo>
                  <a:lnTo>
                    <a:pt x="169" y="62"/>
                  </a:lnTo>
                  <a:lnTo>
                    <a:pt x="172" y="43"/>
                  </a:lnTo>
                  <a:lnTo>
                    <a:pt x="181" y="25"/>
                  </a:lnTo>
                  <a:lnTo>
                    <a:pt x="194" y="12"/>
                  </a:lnTo>
                  <a:lnTo>
                    <a:pt x="212" y="3"/>
                  </a:lnTo>
                  <a:lnTo>
                    <a:pt x="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89" name="Shape 10389"/>
          <p:cNvGrpSpPr/>
          <p:nvPr/>
        </p:nvGrpSpPr>
        <p:grpSpPr>
          <a:xfrm flipH="1">
            <a:off x="8556508" y="2817897"/>
            <a:ext cx="216416" cy="245816"/>
            <a:chOff x="11274425" y="4017963"/>
            <a:chExt cx="420688" cy="477838"/>
          </a:xfrm>
        </p:grpSpPr>
        <p:sp>
          <p:nvSpPr>
            <p:cNvPr id="10390" name="Shape 10390"/>
            <p:cNvSpPr/>
            <p:nvPr/>
          </p:nvSpPr>
          <p:spPr>
            <a:xfrm>
              <a:off x="11420475" y="4127500"/>
              <a:ext cx="128588" cy="130175"/>
            </a:xfrm>
            <a:custGeom>
              <a:avLst/>
              <a:gdLst/>
              <a:ahLst/>
              <a:cxnLst/>
              <a:rect l="0" t="0" r="0" b="0"/>
              <a:pathLst>
                <a:path w="889" h="899" extrusionOk="0">
                  <a:moveTo>
                    <a:pt x="74" y="0"/>
                  </a:moveTo>
                  <a:lnTo>
                    <a:pt x="815" y="0"/>
                  </a:lnTo>
                  <a:lnTo>
                    <a:pt x="832" y="2"/>
                  </a:lnTo>
                  <a:lnTo>
                    <a:pt x="849" y="9"/>
                  </a:lnTo>
                  <a:lnTo>
                    <a:pt x="864" y="19"/>
                  </a:lnTo>
                  <a:lnTo>
                    <a:pt x="876" y="33"/>
                  </a:lnTo>
                  <a:lnTo>
                    <a:pt x="885" y="48"/>
                  </a:lnTo>
                  <a:lnTo>
                    <a:pt x="889" y="66"/>
                  </a:lnTo>
                  <a:lnTo>
                    <a:pt x="889" y="84"/>
                  </a:lnTo>
                  <a:lnTo>
                    <a:pt x="886" y="101"/>
                  </a:lnTo>
                  <a:lnTo>
                    <a:pt x="853" y="186"/>
                  </a:lnTo>
                  <a:lnTo>
                    <a:pt x="815" y="269"/>
                  </a:lnTo>
                  <a:lnTo>
                    <a:pt x="770" y="350"/>
                  </a:lnTo>
                  <a:lnTo>
                    <a:pt x="722" y="430"/>
                  </a:lnTo>
                  <a:lnTo>
                    <a:pt x="667" y="507"/>
                  </a:lnTo>
                  <a:lnTo>
                    <a:pt x="607" y="584"/>
                  </a:lnTo>
                  <a:lnTo>
                    <a:pt x="580" y="618"/>
                  </a:lnTo>
                  <a:lnTo>
                    <a:pt x="559" y="657"/>
                  </a:lnTo>
                  <a:lnTo>
                    <a:pt x="542" y="696"/>
                  </a:lnTo>
                  <a:lnTo>
                    <a:pt x="530" y="738"/>
                  </a:lnTo>
                  <a:lnTo>
                    <a:pt x="522" y="780"/>
                  </a:lnTo>
                  <a:lnTo>
                    <a:pt x="519" y="824"/>
                  </a:lnTo>
                  <a:lnTo>
                    <a:pt x="516" y="844"/>
                  </a:lnTo>
                  <a:lnTo>
                    <a:pt x="509" y="862"/>
                  </a:lnTo>
                  <a:lnTo>
                    <a:pt x="498" y="877"/>
                  </a:lnTo>
                  <a:lnTo>
                    <a:pt x="482" y="889"/>
                  </a:lnTo>
                  <a:lnTo>
                    <a:pt x="465" y="897"/>
                  </a:lnTo>
                  <a:lnTo>
                    <a:pt x="445" y="899"/>
                  </a:lnTo>
                  <a:lnTo>
                    <a:pt x="424" y="897"/>
                  </a:lnTo>
                  <a:lnTo>
                    <a:pt x="407" y="889"/>
                  </a:lnTo>
                  <a:lnTo>
                    <a:pt x="391" y="877"/>
                  </a:lnTo>
                  <a:lnTo>
                    <a:pt x="380" y="862"/>
                  </a:lnTo>
                  <a:lnTo>
                    <a:pt x="373" y="844"/>
                  </a:lnTo>
                  <a:lnTo>
                    <a:pt x="370" y="824"/>
                  </a:lnTo>
                  <a:lnTo>
                    <a:pt x="368" y="780"/>
                  </a:lnTo>
                  <a:lnTo>
                    <a:pt x="359" y="738"/>
                  </a:lnTo>
                  <a:lnTo>
                    <a:pt x="347" y="696"/>
                  </a:lnTo>
                  <a:lnTo>
                    <a:pt x="330" y="657"/>
                  </a:lnTo>
                  <a:lnTo>
                    <a:pt x="309" y="618"/>
                  </a:lnTo>
                  <a:lnTo>
                    <a:pt x="282" y="584"/>
                  </a:lnTo>
                  <a:lnTo>
                    <a:pt x="222" y="507"/>
                  </a:lnTo>
                  <a:lnTo>
                    <a:pt x="167" y="430"/>
                  </a:lnTo>
                  <a:lnTo>
                    <a:pt x="118" y="350"/>
                  </a:lnTo>
                  <a:lnTo>
                    <a:pt x="74" y="269"/>
                  </a:lnTo>
                  <a:lnTo>
                    <a:pt x="36" y="186"/>
                  </a:lnTo>
                  <a:lnTo>
                    <a:pt x="4" y="101"/>
                  </a:lnTo>
                  <a:lnTo>
                    <a:pt x="0" y="84"/>
                  </a:lnTo>
                  <a:lnTo>
                    <a:pt x="0" y="66"/>
                  </a:lnTo>
                  <a:lnTo>
                    <a:pt x="4" y="48"/>
                  </a:lnTo>
                  <a:lnTo>
                    <a:pt x="12" y="33"/>
                  </a:lnTo>
                  <a:lnTo>
                    <a:pt x="25" y="19"/>
                  </a:lnTo>
                  <a:lnTo>
                    <a:pt x="39" y="9"/>
                  </a:lnTo>
                  <a:lnTo>
                    <a:pt x="56"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91" name="Shape 10391"/>
            <p:cNvSpPr/>
            <p:nvPr/>
          </p:nvSpPr>
          <p:spPr>
            <a:xfrm>
              <a:off x="11366500" y="4278313"/>
              <a:ext cx="236538" cy="157163"/>
            </a:xfrm>
            <a:custGeom>
              <a:avLst/>
              <a:gdLst/>
              <a:ahLst/>
              <a:cxnLst/>
              <a:rect l="0" t="0" r="0" b="0"/>
              <a:pathLst>
                <a:path w="1643" h="1090" extrusionOk="0">
                  <a:moveTo>
                    <a:pt x="822" y="0"/>
                  </a:moveTo>
                  <a:lnTo>
                    <a:pt x="842" y="2"/>
                  </a:lnTo>
                  <a:lnTo>
                    <a:pt x="859" y="10"/>
                  </a:lnTo>
                  <a:lnTo>
                    <a:pt x="875" y="22"/>
                  </a:lnTo>
                  <a:lnTo>
                    <a:pt x="886" y="36"/>
                  </a:lnTo>
                  <a:lnTo>
                    <a:pt x="893" y="55"/>
                  </a:lnTo>
                  <a:lnTo>
                    <a:pt x="896" y="75"/>
                  </a:lnTo>
                  <a:lnTo>
                    <a:pt x="900" y="115"/>
                  </a:lnTo>
                  <a:lnTo>
                    <a:pt x="908" y="156"/>
                  </a:lnTo>
                  <a:lnTo>
                    <a:pt x="923" y="195"/>
                  </a:lnTo>
                  <a:lnTo>
                    <a:pt x="943" y="234"/>
                  </a:lnTo>
                  <a:lnTo>
                    <a:pt x="969" y="272"/>
                  </a:lnTo>
                  <a:lnTo>
                    <a:pt x="1000" y="309"/>
                  </a:lnTo>
                  <a:lnTo>
                    <a:pt x="1036" y="344"/>
                  </a:lnTo>
                  <a:lnTo>
                    <a:pt x="1077" y="377"/>
                  </a:lnTo>
                  <a:lnTo>
                    <a:pt x="1168" y="448"/>
                  </a:lnTo>
                  <a:lnTo>
                    <a:pt x="1253" y="520"/>
                  </a:lnTo>
                  <a:lnTo>
                    <a:pt x="1332" y="593"/>
                  </a:lnTo>
                  <a:lnTo>
                    <a:pt x="1405" y="667"/>
                  </a:lnTo>
                  <a:lnTo>
                    <a:pt x="1472" y="743"/>
                  </a:lnTo>
                  <a:lnTo>
                    <a:pt x="1532" y="820"/>
                  </a:lnTo>
                  <a:lnTo>
                    <a:pt x="1585" y="898"/>
                  </a:lnTo>
                  <a:lnTo>
                    <a:pt x="1634" y="977"/>
                  </a:lnTo>
                  <a:lnTo>
                    <a:pt x="1641" y="995"/>
                  </a:lnTo>
                  <a:lnTo>
                    <a:pt x="1643" y="1015"/>
                  </a:lnTo>
                  <a:lnTo>
                    <a:pt x="1640" y="1034"/>
                  </a:lnTo>
                  <a:lnTo>
                    <a:pt x="1633" y="1052"/>
                  </a:lnTo>
                  <a:lnTo>
                    <a:pt x="1620" y="1068"/>
                  </a:lnTo>
                  <a:lnTo>
                    <a:pt x="1606" y="1079"/>
                  </a:lnTo>
                  <a:lnTo>
                    <a:pt x="1587" y="1087"/>
                  </a:lnTo>
                  <a:lnTo>
                    <a:pt x="1568" y="1090"/>
                  </a:lnTo>
                  <a:lnTo>
                    <a:pt x="74" y="1090"/>
                  </a:lnTo>
                  <a:lnTo>
                    <a:pt x="56" y="1087"/>
                  </a:lnTo>
                  <a:lnTo>
                    <a:pt x="37" y="1079"/>
                  </a:lnTo>
                  <a:lnTo>
                    <a:pt x="22" y="1068"/>
                  </a:lnTo>
                  <a:lnTo>
                    <a:pt x="10" y="1052"/>
                  </a:lnTo>
                  <a:lnTo>
                    <a:pt x="3" y="1034"/>
                  </a:lnTo>
                  <a:lnTo>
                    <a:pt x="0" y="1015"/>
                  </a:lnTo>
                  <a:lnTo>
                    <a:pt x="2" y="995"/>
                  </a:lnTo>
                  <a:lnTo>
                    <a:pt x="10" y="977"/>
                  </a:lnTo>
                  <a:lnTo>
                    <a:pt x="58" y="898"/>
                  </a:lnTo>
                  <a:lnTo>
                    <a:pt x="112" y="820"/>
                  </a:lnTo>
                  <a:lnTo>
                    <a:pt x="173" y="743"/>
                  </a:lnTo>
                  <a:lnTo>
                    <a:pt x="239" y="667"/>
                  </a:lnTo>
                  <a:lnTo>
                    <a:pt x="311" y="593"/>
                  </a:lnTo>
                  <a:lnTo>
                    <a:pt x="390" y="520"/>
                  </a:lnTo>
                  <a:lnTo>
                    <a:pt x="475" y="448"/>
                  </a:lnTo>
                  <a:lnTo>
                    <a:pt x="566" y="377"/>
                  </a:lnTo>
                  <a:lnTo>
                    <a:pt x="607" y="344"/>
                  </a:lnTo>
                  <a:lnTo>
                    <a:pt x="643" y="309"/>
                  </a:lnTo>
                  <a:lnTo>
                    <a:pt x="674" y="272"/>
                  </a:lnTo>
                  <a:lnTo>
                    <a:pt x="700" y="234"/>
                  </a:lnTo>
                  <a:lnTo>
                    <a:pt x="720" y="195"/>
                  </a:lnTo>
                  <a:lnTo>
                    <a:pt x="735" y="156"/>
                  </a:lnTo>
                  <a:lnTo>
                    <a:pt x="744" y="115"/>
                  </a:lnTo>
                  <a:lnTo>
                    <a:pt x="747" y="75"/>
                  </a:lnTo>
                  <a:lnTo>
                    <a:pt x="750" y="55"/>
                  </a:lnTo>
                  <a:lnTo>
                    <a:pt x="757" y="36"/>
                  </a:lnTo>
                  <a:lnTo>
                    <a:pt x="768" y="22"/>
                  </a:lnTo>
                  <a:lnTo>
                    <a:pt x="784" y="10"/>
                  </a:lnTo>
                  <a:lnTo>
                    <a:pt x="801" y="2"/>
                  </a:lnTo>
                  <a:lnTo>
                    <a:pt x="8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92" name="Shape 10392"/>
            <p:cNvSpPr/>
            <p:nvPr/>
          </p:nvSpPr>
          <p:spPr>
            <a:xfrm>
              <a:off x="11274425" y="4017963"/>
              <a:ext cx="420688" cy="477838"/>
            </a:xfrm>
            <a:custGeom>
              <a:avLst/>
              <a:gdLst/>
              <a:ahLst/>
              <a:cxnLst/>
              <a:rect l="0" t="0" r="0" b="0"/>
              <a:pathLst>
                <a:path w="2912" h="3309" extrusionOk="0">
                  <a:moveTo>
                    <a:pt x="493" y="301"/>
                  </a:moveTo>
                  <a:lnTo>
                    <a:pt x="505" y="388"/>
                  </a:lnTo>
                  <a:lnTo>
                    <a:pt x="522" y="473"/>
                  </a:lnTo>
                  <a:lnTo>
                    <a:pt x="543" y="556"/>
                  </a:lnTo>
                  <a:lnTo>
                    <a:pt x="568" y="636"/>
                  </a:lnTo>
                  <a:lnTo>
                    <a:pt x="598" y="714"/>
                  </a:lnTo>
                  <a:lnTo>
                    <a:pt x="630" y="790"/>
                  </a:lnTo>
                  <a:lnTo>
                    <a:pt x="666" y="865"/>
                  </a:lnTo>
                  <a:lnTo>
                    <a:pt x="704" y="936"/>
                  </a:lnTo>
                  <a:lnTo>
                    <a:pt x="745" y="1006"/>
                  </a:lnTo>
                  <a:lnTo>
                    <a:pt x="787" y="1074"/>
                  </a:lnTo>
                  <a:lnTo>
                    <a:pt x="830" y="1139"/>
                  </a:lnTo>
                  <a:lnTo>
                    <a:pt x="876" y="1203"/>
                  </a:lnTo>
                  <a:lnTo>
                    <a:pt x="921" y="1264"/>
                  </a:lnTo>
                  <a:lnTo>
                    <a:pt x="967" y="1323"/>
                  </a:lnTo>
                  <a:lnTo>
                    <a:pt x="1012" y="1380"/>
                  </a:lnTo>
                  <a:lnTo>
                    <a:pt x="1057" y="1437"/>
                  </a:lnTo>
                  <a:lnTo>
                    <a:pt x="1102" y="1490"/>
                  </a:lnTo>
                  <a:lnTo>
                    <a:pt x="1145" y="1542"/>
                  </a:lnTo>
                  <a:lnTo>
                    <a:pt x="1159" y="1557"/>
                  </a:lnTo>
                  <a:lnTo>
                    <a:pt x="1174" y="1580"/>
                  </a:lnTo>
                  <a:lnTo>
                    <a:pt x="1186" y="1604"/>
                  </a:lnTo>
                  <a:lnTo>
                    <a:pt x="1192" y="1629"/>
                  </a:lnTo>
                  <a:lnTo>
                    <a:pt x="1195" y="1655"/>
                  </a:lnTo>
                  <a:lnTo>
                    <a:pt x="1192" y="1680"/>
                  </a:lnTo>
                  <a:lnTo>
                    <a:pt x="1186" y="1706"/>
                  </a:lnTo>
                  <a:lnTo>
                    <a:pt x="1174" y="1730"/>
                  </a:lnTo>
                  <a:lnTo>
                    <a:pt x="1159" y="1752"/>
                  </a:lnTo>
                  <a:lnTo>
                    <a:pt x="1145" y="1768"/>
                  </a:lnTo>
                  <a:lnTo>
                    <a:pt x="1102" y="1819"/>
                  </a:lnTo>
                  <a:lnTo>
                    <a:pt x="1057" y="1873"/>
                  </a:lnTo>
                  <a:lnTo>
                    <a:pt x="1012" y="1929"/>
                  </a:lnTo>
                  <a:lnTo>
                    <a:pt x="967" y="1987"/>
                  </a:lnTo>
                  <a:lnTo>
                    <a:pt x="921" y="2046"/>
                  </a:lnTo>
                  <a:lnTo>
                    <a:pt x="876" y="2107"/>
                  </a:lnTo>
                  <a:lnTo>
                    <a:pt x="830" y="2171"/>
                  </a:lnTo>
                  <a:lnTo>
                    <a:pt x="787" y="2236"/>
                  </a:lnTo>
                  <a:lnTo>
                    <a:pt x="745" y="2304"/>
                  </a:lnTo>
                  <a:lnTo>
                    <a:pt x="704" y="2374"/>
                  </a:lnTo>
                  <a:lnTo>
                    <a:pt x="666" y="2445"/>
                  </a:lnTo>
                  <a:lnTo>
                    <a:pt x="630" y="2519"/>
                  </a:lnTo>
                  <a:lnTo>
                    <a:pt x="598" y="2595"/>
                  </a:lnTo>
                  <a:lnTo>
                    <a:pt x="568" y="2673"/>
                  </a:lnTo>
                  <a:lnTo>
                    <a:pt x="543" y="2754"/>
                  </a:lnTo>
                  <a:lnTo>
                    <a:pt x="522" y="2836"/>
                  </a:lnTo>
                  <a:lnTo>
                    <a:pt x="505" y="2922"/>
                  </a:lnTo>
                  <a:lnTo>
                    <a:pt x="493" y="3008"/>
                  </a:lnTo>
                  <a:lnTo>
                    <a:pt x="2419" y="3008"/>
                  </a:lnTo>
                  <a:lnTo>
                    <a:pt x="2406" y="2922"/>
                  </a:lnTo>
                  <a:lnTo>
                    <a:pt x="2390" y="2836"/>
                  </a:lnTo>
                  <a:lnTo>
                    <a:pt x="2368" y="2754"/>
                  </a:lnTo>
                  <a:lnTo>
                    <a:pt x="2343" y="2673"/>
                  </a:lnTo>
                  <a:lnTo>
                    <a:pt x="2313" y="2595"/>
                  </a:lnTo>
                  <a:lnTo>
                    <a:pt x="2281" y="2519"/>
                  </a:lnTo>
                  <a:lnTo>
                    <a:pt x="2245" y="2445"/>
                  </a:lnTo>
                  <a:lnTo>
                    <a:pt x="2207" y="2374"/>
                  </a:lnTo>
                  <a:lnTo>
                    <a:pt x="2167" y="2304"/>
                  </a:lnTo>
                  <a:lnTo>
                    <a:pt x="2124" y="2236"/>
                  </a:lnTo>
                  <a:lnTo>
                    <a:pt x="2081" y="2171"/>
                  </a:lnTo>
                  <a:lnTo>
                    <a:pt x="2035" y="2107"/>
                  </a:lnTo>
                  <a:lnTo>
                    <a:pt x="1990" y="2046"/>
                  </a:lnTo>
                  <a:lnTo>
                    <a:pt x="1945" y="1987"/>
                  </a:lnTo>
                  <a:lnTo>
                    <a:pt x="1899" y="1929"/>
                  </a:lnTo>
                  <a:lnTo>
                    <a:pt x="1854" y="1873"/>
                  </a:lnTo>
                  <a:lnTo>
                    <a:pt x="1809" y="1819"/>
                  </a:lnTo>
                  <a:lnTo>
                    <a:pt x="1766" y="1768"/>
                  </a:lnTo>
                  <a:lnTo>
                    <a:pt x="1752" y="1752"/>
                  </a:lnTo>
                  <a:lnTo>
                    <a:pt x="1737" y="1730"/>
                  </a:lnTo>
                  <a:lnTo>
                    <a:pt x="1726" y="1706"/>
                  </a:lnTo>
                  <a:lnTo>
                    <a:pt x="1719" y="1680"/>
                  </a:lnTo>
                  <a:lnTo>
                    <a:pt x="1717" y="1655"/>
                  </a:lnTo>
                  <a:lnTo>
                    <a:pt x="1719" y="1629"/>
                  </a:lnTo>
                  <a:lnTo>
                    <a:pt x="1726" y="1604"/>
                  </a:lnTo>
                  <a:lnTo>
                    <a:pt x="1737" y="1580"/>
                  </a:lnTo>
                  <a:lnTo>
                    <a:pt x="1752" y="1557"/>
                  </a:lnTo>
                  <a:lnTo>
                    <a:pt x="1766" y="1542"/>
                  </a:lnTo>
                  <a:lnTo>
                    <a:pt x="1809" y="1490"/>
                  </a:lnTo>
                  <a:lnTo>
                    <a:pt x="1854" y="1437"/>
                  </a:lnTo>
                  <a:lnTo>
                    <a:pt x="1899" y="1380"/>
                  </a:lnTo>
                  <a:lnTo>
                    <a:pt x="1945" y="1323"/>
                  </a:lnTo>
                  <a:lnTo>
                    <a:pt x="1990" y="1264"/>
                  </a:lnTo>
                  <a:lnTo>
                    <a:pt x="2035" y="1203"/>
                  </a:lnTo>
                  <a:lnTo>
                    <a:pt x="2081" y="1139"/>
                  </a:lnTo>
                  <a:lnTo>
                    <a:pt x="2124" y="1074"/>
                  </a:lnTo>
                  <a:lnTo>
                    <a:pt x="2167" y="1006"/>
                  </a:lnTo>
                  <a:lnTo>
                    <a:pt x="2207" y="936"/>
                  </a:lnTo>
                  <a:lnTo>
                    <a:pt x="2245" y="865"/>
                  </a:lnTo>
                  <a:lnTo>
                    <a:pt x="2281" y="790"/>
                  </a:lnTo>
                  <a:lnTo>
                    <a:pt x="2313" y="714"/>
                  </a:lnTo>
                  <a:lnTo>
                    <a:pt x="2343" y="636"/>
                  </a:lnTo>
                  <a:lnTo>
                    <a:pt x="2368" y="556"/>
                  </a:lnTo>
                  <a:lnTo>
                    <a:pt x="2390" y="473"/>
                  </a:lnTo>
                  <a:lnTo>
                    <a:pt x="2406" y="388"/>
                  </a:lnTo>
                  <a:lnTo>
                    <a:pt x="2419" y="301"/>
                  </a:lnTo>
                  <a:lnTo>
                    <a:pt x="493" y="301"/>
                  </a:lnTo>
                  <a:close/>
                  <a:moveTo>
                    <a:pt x="149" y="0"/>
                  </a:moveTo>
                  <a:lnTo>
                    <a:pt x="2762" y="0"/>
                  </a:lnTo>
                  <a:lnTo>
                    <a:pt x="2792" y="3"/>
                  </a:lnTo>
                  <a:lnTo>
                    <a:pt x="2820" y="12"/>
                  </a:lnTo>
                  <a:lnTo>
                    <a:pt x="2846" y="25"/>
                  </a:lnTo>
                  <a:lnTo>
                    <a:pt x="2868" y="44"/>
                  </a:lnTo>
                  <a:lnTo>
                    <a:pt x="2886" y="67"/>
                  </a:lnTo>
                  <a:lnTo>
                    <a:pt x="2900" y="92"/>
                  </a:lnTo>
                  <a:lnTo>
                    <a:pt x="2909" y="120"/>
                  </a:lnTo>
                  <a:lnTo>
                    <a:pt x="2912" y="150"/>
                  </a:lnTo>
                  <a:lnTo>
                    <a:pt x="2909" y="180"/>
                  </a:lnTo>
                  <a:lnTo>
                    <a:pt x="2900" y="209"/>
                  </a:lnTo>
                  <a:lnTo>
                    <a:pt x="2886" y="234"/>
                  </a:lnTo>
                  <a:lnTo>
                    <a:pt x="2868" y="257"/>
                  </a:lnTo>
                  <a:lnTo>
                    <a:pt x="2846" y="275"/>
                  </a:lnTo>
                  <a:lnTo>
                    <a:pt x="2820" y="289"/>
                  </a:lnTo>
                  <a:lnTo>
                    <a:pt x="2792" y="298"/>
                  </a:lnTo>
                  <a:lnTo>
                    <a:pt x="2762" y="301"/>
                  </a:lnTo>
                  <a:lnTo>
                    <a:pt x="2718" y="301"/>
                  </a:lnTo>
                  <a:lnTo>
                    <a:pt x="2707" y="398"/>
                  </a:lnTo>
                  <a:lnTo>
                    <a:pt x="2690" y="491"/>
                  </a:lnTo>
                  <a:lnTo>
                    <a:pt x="2669" y="583"/>
                  </a:lnTo>
                  <a:lnTo>
                    <a:pt x="2645" y="671"/>
                  </a:lnTo>
                  <a:lnTo>
                    <a:pt x="2616" y="757"/>
                  </a:lnTo>
                  <a:lnTo>
                    <a:pt x="2584" y="841"/>
                  </a:lnTo>
                  <a:lnTo>
                    <a:pt x="2548" y="923"/>
                  </a:lnTo>
                  <a:lnTo>
                    <a:pt x="2510" y="1001"/>
                  </a:lnTo>
                  <a:lnTo>
                    <a:pt x="2469" y="1078"/>
                  </a:lnTo>
                  <a:lnTo>
                    <a:pt x="2427" y="1152"/>
                  </a:lnTo>
                  <a:lnTo>
                    <a:pt x="2383" y="1223"/>
                  </a:lnTo>
                  <a:lnTo>
                    <a:pt x="2338" y="1292"/>
                  </a:lnTo>
                  <a:lnTo>
                    <a:pt x="2292" y="1359"/>
                  </a:lnTo>
                  <a:lnTo>
                    <a:pt x="2245" y="1423"/>
                  </a:lnTo>
                  <a:lnTo>
                    <a:pt x="2199" y="1484"/>
                  </a:lnTo>
                  <a:lnTo>
                    <a:pt x="2152" y="1544"/>
                  </a:lnTo>
                  <a:lnTo>
                    <a:pt x="2107" y="1600"/>
                  </a:lnTo>
                  <a:lnTo>
                    <a:pt x="2061" y="1655"/>
                  </a:lnTo>
                  <a:lnTo>
                    <a:pt x="2107" y="1709"/>
                  </a:lnTo>
                  <a:lnTo>
                    <a:pt x="2152" y="1766"/>
                  </a:lnTo>
                  <a:lnTo>
                    <a:pt x="2199" y="1825"/>
                  </a:lnTo>
                  <a:lnTo>
                    <a:pt x="2245" y="1887"/>
                  </a:lnTo>
                  <a:lnTo>
                    <a:pt x="2292" y="1950"/>
                  </a:lnTo>
                  <a:lnTo>
                    <a:pt x="2338" y="2017"/>
                  </a:lnTo>
                  <a:lnTo>
                    <a:pt x="2383" y="2087"/>
                  </a:lnTo>
                  <a:lnTo>
                    <a:pt x="2427" y="2157"/>
                  </a:lnTo>
                  <a:lnTo>
                    <a:pt x="2469" y="2231"/>
                  </a:lnTo>
                  <a:lnTo>
                    <a:pt x="2510" y="2308"/>
                  </a:lnTo>
                  <a:lnTo>
                    <a:pt x="2548" y="2387"/>
                  </a:lnTo>
                  <a:lnTo>
                    <a:pt x="2584" y="2468"/>
                  </a:lnTo>
                  <a:lnTo>
                    <a:pt x="2616" y="2551"/>
                  </a:lnTo>
                  <a:lnTo>
                    <a:pt x="2645" y="2638"/>
                  </a:lnTo>
                  <a:lnTo>
                    <a:pt x="2669" y="2727"/>
                  </a:lnTo>
                  <a:lnTo>
                    <a:pt x="2690" y="2818"/>
                  </a:lnTo>
                  <a:lnTo>
                    <a:pt x="2707" y="2912"/>
                  </a:lnTo>
                  <a:lnTo>
                    <a:pt x="2718" y="3008"/>
                  </a:lnTo>
                  <a:lnTo>
                    <a:pt x="2762" y="3008"/>
                  </a:lnTo>
                  <a:lnTo>
                    <a:pt x="2792" y="3011"/>
                  </a:lnTo>
                  <a:lnTo>
                    <a:pt x="2820" y="3021"/>
                  </a:lnTo>
                  <a:lnTo>
                    <a:pt x="2846" y="3034"/>
                  </a:lnTo>
                  <a:lnTo>
                    <a:pt x="2868" y="3052"/>
                  </a:lnTo>
                  <a:lnTo>
                    <a:pt x="2886" y="3075"/>
                  </a:lnTo>
                  <a:lnTo>
                    <a:pt x="2900" y="3100"/>
                  </a:lnTo>
                  <a:lnTo>
                    <a:pt x="2909" y="3129"/>
                  </a:lnTo>
                  <a:lnTo>
                    <a:pt x="2912" y="3159"/>
                  </a:lnTo>
                  <a:lnTo>
                    <a:pt x="2909" y="3189"/>
                  </a:lnTo>
                  <a:lnTo>
                    <a:pt x="2900" y="3217"/>
                  </a:lnTo>
                  <a:lnTo>
                    <a:pt x="2886" y="3243"/>
                  </a:lnTo>
                  <a:lnTo>
                    <a:pt x="2868" y="3265"/>
                  </a:lnTo>
                  <a:lnTo>
                    <a:pt x="2846" y="3284"/>
                  </a:lnTo>
                  <a:lnTo>
                    <a:pt x="2820" y="3297"/>
                  </a:lnTo>
                  <a:lnTo>
                    <a:pt x="2792" y="3307"/>
                  </a:lnTo>
                  <a:lnTo>
                    <a:pt x="2762" y="3309"/>
                  </a:lnTo>
                  <a:lnTo>
                    <a:pt x="149" y="3309"/>
                  </a:lnTo>
                  <a:lnTo>
                    <a:pt x="119" y="3307"/>
                  </a:lnTo>
                  <a:lnTo>
                    <a:pt x="91" y="3297"/>
                  </a:lnTo>
                  <a:lnTo>
                    <a:pt x="65" y="3284"/>
                  </a:lnTo>
                  <a:lnTo>
                    <a:pt x="43" y="3265"/>
                  </a:lnTo>
                  <a:lnTo>
                    <a:pt x="25" y="3243"/>
                  </a:lnTo>
                  <a:lnTo>
                    <a:pt x="11" y="3217"/>
                  </a:lnTo>
                  <a:lnTo>
                    <a:pt x="2" y="3189"/>
                  </a:lnTo>
                  <a:lnTo>
                    <a:pt x="0" y="3159"/>
                  </a:lnTo>
                  <a:lnTo>
                    <a:pt x="2" y="3129"/>
                  </a:lnTo>
                  <a:lnTo>
                    <a:pt x="11" y="3100"/>
                  </a:lnTo>
                  <a:lnTo>
                    <a:pt x="25" y="3075"/>
                  </a:lnTo>
                  <a:lnTo>
                    <a:pt x="43" y="3052"/>
                  </a:lnTo>
                  <a:lnTo>
                    <a:pt x="65" y="3034"/>
                  </a:lnTo>
                  <a:lnTo>
                    <a:pt x="91" y="3021"/>
                  </a:lnTo>
                  <a:lnTo>
                    <a:pt x="119" y="3011"/>
                  </a:lnTo>
                  <a:lnTo>
                    <a:pt x="149" y="3008"/>
                  </a:lnTo>
                  <a:lnTo>
                    <a:pt x="193" y="3008"/>
                  </a:lnTo>
                  <a:lnTo>
                    <a:pt x="204" y="2912"/>
                  </a:lnTo>
                  <a:lnTo>
                    <a:pt x="221" y="2818"/>
                  </a:lnTo>
                  <a:lnTo>
                    <a:pt x="242" y="2727"/>
                  </a:lnTo>
                  <a:lnTo>
                    <a:pt x="266" y="2638"/>
                  </a:lnTo>
                  <a:lnTo>
                    <a:pt x="295" y="2551"/>
                  </a:lnTo>
                  <a:lnTo>
                    <a:pt x="327" y="2468"/>
                  </a:lnTo>
                  <a:lnTo>
                    <a:pt x="364" y="2387"/>
                  </a:lnTo>
                  <a:lnTo>
                    <a:pt x="402" y="2308"/>
                  </a:lnTo>
                  <a:lnTo>
                    <a:pt x="442" y="2231"/>
                  </a:lnTo>
                  <a:lnTo>
                    <a:pt x="484" y="2157"/>
                  </a:lnTo>
                  <a:lnTo>
                    <a:pt x="528" y="2087"/>
                  </a:lnTo>
                  <a:lnTo>
                    <a:pt x="573" y="2017"/>
                  </a:lnTo>
                  <a:lnTo>
                    <a:pt x="620" y="1950"/>
                  </a:lnTo>
                  <a:lnTo>
                    <a:pt x="666" y="1887"/>
                  </a:lnTo>
                  <a:lnTo>
                    <a:pt x="713" y="1825"/>
                  </a:lnTo>
                  <a:lnTo>
                    <a:pt x="759" y="1766"/>
                  </a:lnTo>
                  <a:lnTo>
                    <a:pt x="805" y="1709"/>
                  </a:lnTo>
                  <a:lnTo>
                    <a:pt x="850" y="1655"/>
                  </a:lnTo>
                  <a:lnTo>
                    <a:pt x="804" y="1600"/>
                  </a:lnTo>
                  <a:lnTo>
                    <a:pt x="759" y="1544"/>
                  </a:lnTo>
                  <a:lnTo>
                    <a:pt x="713" y="1484"/>
                  </a:lnTo>
                  <a:lnTo>
                    <a:pt x="666" y="1423"/>
                  </a:lnTo>
                  <a:lnTo>
                    <a:pt x="620" y="1359"/>
                  </a:lnTo>
                  <a:lnTo>
                    <a:pt x="573" y="1292"/>
                  </a:lnTo>
                  <a:lnTo>
                    <a:pt x="528" y="1223"/>
                  </a:lnTo>
                  <a:lnTo>
                    <a:pt x="484" y="1152"/>
                  </a:lnTo>
                  <a:lnTo>
                    <a:pt x="442" y="1078"/>
                  </a:lnTo>
                  <a:lnTo>
                    <a:pt x="401" y="1001"/>
                  </a:lnTo>
                  <a:lnTo>
                    <a:pt x="364" y="923"/>
                  </a:lnTo>
                  <a:lnTo>
                    <a:pt x="327" y="841"/>
                  </a:lnTo>
                  <a:lnTo>
                    <a:pt x="295" y="757"/>
                  </a:lnTo>
                  <a:lnTo>
                    <a:pt x="266" y="671"/>
                  </a:lnTo>
                  <a:lnTo>
                    <a:pt x="242" y="583"/>
                  </a:lnTo>
                  <a:lnTo>
                    <a:pt x="221" y="491"/>
                  </a:lnTo>
                  <a:lnTo>
                    <a:pt x="204" y="398"/>
                  </a:lnTo>
                  <a:lnTo>
                    <a:pt x="193" y="301"/>
                  </a:lnTo>
                  <a:lnTo>
                    <a:pt x="149" y="301"/>
                  </a:lnTo>
                  <a:lnTo>
                    <a:pt x="119" y="298"/>
                  </a:lnTo>
                  <a:lnTo>
                    <a:pt x="91" y="289"/>
                  </a:lnTo>
                  <a:lnTo>
                    <a:pt x="65" y="275"/>
                  </a:lnTo>
                  <a:lnTo>
                    <a:pt x="43" y="257"/>
                  </a:lnTo>
                  <a:lnTo>
                    <a:pt x="25" y="234"/>
                  </a:lnTo>
                  <a:lnTo>
                    <a:pt x="11" y="209"/>
                  </a:lnTo>
                  <a:lnTo>
                    <a:pt x="2" y="180"/>
                  </a:lnTo>
                  <a:lnTo>
                    <a:pt x="0" y="150"/>
                  </a:lnTo>
                  <a:lnTo>
                    <a:pt x="2" y="120"/>
                  </a:lnTo>
                  <a:lnTo>
                    <a:pt x="11" y="92"/>
                  </a:lnTo>
                  <a:lnTo>
                    <a:pt x="25" y="67"/>
                  </a:lnTo>
                  <a:lnTo>
                    <a:pt x="43" y="44"/>
                  </a:lnTo>
                  <a:lnTo>
                    <a:pt x="65" y="25"/>
                  </a:lnTo>
                  <a:lnTo>
                    <a:pt x="91" y="12"/>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93" name="Shape 10393"/>
          <p:cNvGrpSpPr/>
          <p:nvPr/>
        </p:nvGrpSpPr>
        <p:grpSpPr>
          <a:xfrm flipH="1">
            <a:off x="7989797" y="2817897"/>
            <a:ext cx="247449" cy="245816"/>
            <a:chOff x="10434638" y="4010026"/>
            <a:chExt cx="481013" cy="477838"/>
          </a:xfrm>
        </p:grpSpPr>
        <p:sp>
          <p:nvSpPr>
            <p:cNvPr id="10394" name="Shape 10394"/>
            <p:cNvSpPr/>
            <p:nvPr/>
          </p:nvSpPr>
          <p:spPr>
            <a:xfrm>
              <a:off x="10434638" y="4010026"/>
              <a:ext cx="481013" cy="477838"/>
            </a:xfrm>
            <a:custGeom>
              <a:avLst/>
              <a:gdLst/>
              <a:ahLst/>
              <a:cxnLst/>
              <a:rect l="0" t="0" r="0" b="0"/>
              <a:pathLst>
                <a:path w="3331" h="3310" extrusionOk="0">
                  <a:moveTo>
                    <a:pt x="2501" y="2313"/>
                  </a:moveTo>
                  <a:lnTo>
                    <a:pt x="2475" y="2414"/>
                  </a:lnTo>
                  <a:lnTo>
                    <a:pt x="2447" y="2511"/>
                  </a:lnTo>
                  <a:lnTo>
                    <a:pt x="2414" y="2603"/>
                  </a:lnTo>
                  <a:lnTo>
                    <a:pt x="2378" y="2692"/>
                  </a:lnTo>
                  <a:lnTo>
                    <a:pt x="2339" y="2775"/>
                  </a:lnTo>
                  <a:lnTo>
                    <a:pt x="2297" y="2853"/>
                  </a:lnTo>
                  <a:lnTo>
                    <a:pt x="2374" y="2809"/>
                  </a:lnTo>
                  <a:lnTo>
                    <a:pt x="2449" y="2761"/>
                  </a:lnTo>
                  <a:lnTo>
                    <a:pt x="2519" y="2707"/>
                  </a:lnTo>
                  <a:lnTo>
                    <a:pt x="2586" y="2650"/>
                  </a:lnTo>
                  <a:lnTo>
                    <a:pt x="2650" y="2588"/>
                  </a:lnTo>
                  <a:lnTo>
                    <a:pt x="2708" y="2522"/>
                  </a:lnTo>
                  <a:lnTo>
                    <a:pt x="2763" y="2454"/>
                  </a:lnTo>
                  <a:lnTo>
                    <a:pt x="2704" y="2415"/>
                  </a:lnTo>
                  <a:lnTo>
                    <a:pt x="2640" y="2379"/>
                  </a:lnTo>
                  <a:lnTo>
                    <a:pt x="2572" y="2345"/>
                  </a:lnTo>
                  <a:lnTo>
                    <a:pt x="2501" y="2313"/>
                  </a:lnTo>
                  <a:close/>
                  <a:moveTo>
                    <a:pt x="2916" y="1116"/>
                  </a:moveTo>
                  <a:lnTo>
                    <a:pt x="2850" y="1158"/>
                  </a:lnTo>
                  <a:lnTo>
                    <a:pt x="2781" y="1197"/>
                  </a:lnTo>
                  <a:lnTo>
                    <a:pt x="2708" y="1234"/>
                  </a:lnTo>
                  <a:lnTo>
                    <a:pt x="2632" y="1267"/>
                  </a:lnTo>
                  <a:lnTo>
                    <a:pt x="2554" y="1298"/>
                  </a:lnTo>
                  <a:lnTo>
                    <a:pt x="2565" y="1415"/>
                  </a:lnTo>
                  <a:lnTo>
                    <a:pt x="2571" y="1533"/>
                  </a:lnTo>
                  <a:lnTo>
                    <a:pt x="2574" y="1655"/>
                  </a:lnTo>
                  <a:lnTo>
                    <a:pt x="2571" y="1776"/>
                  </a:lnTo>
                  <a:lnTo>
                    <a:pt x="2565" y="1895"/>
                  </a:lnTo>
                  <a:lnTo>
                    <a:pt x="2554" y="2011"/>
                  </a:lnTo>
                  <a:lnTo>
                    <a:pt x="2632" y="2042"/>
                  </a:lnTo>
                  <a:lnTo>
                    <a:pt x="2708" y="2076"/>
                  </a:lnTo>
                  <a:lnTo>
                    <a:pt x="2781" y="2113"/>
                  </a:lnTo>
                  <a:lnTo>
                    <a:pt x="2850" y="2151"/>
                  </a:lnTo>
                  <a:lnTo>
                    <a:pt x="2916" y="2193"/>
                  </a:lnTo>
                  <a:lnTo>
                    <a:pt x="2949" y="2109"/>
                  </a:lnTo>
                  <a:lnTo>
                    <a:pt x="2976" y="2022"/>
                  </a:lnTo>
                  <a:lnTo>
                    <a:pt x="2998" y="1934"/>
                  </a:lnTo>
                  <a:lnTo>
                    <a:pt x="3015" y="1842"/>
                  </a:lnTo>
                  <a:lnTo>
                    <a:pt x="3025" y="1750"/>
                  </a:lnTo>
                  <a:lnTo>
                    <a:pt x="3028" y="1655"/>
                  </a:lnTo>
                  <a:lnTo>
                    <a:pt x="3025" y="1559"/>
                  </a:lnTo>
                  <a:lnTo>
                    <a:pt x="3015" y="1467"/>
                  </a:lnTo>
                  <a:lnTo>
                    <a:pt x="2998" y="1375"/>
                  </a:lnTo>
                  <a:lnTo>
                    <a:pt x="2976" y="1287"/>
                  </a:lnTo>
                  <a:lnTo>
                    <a:pt x="2949" y="1201"/>
                  </a:lnTo>
                  <a:lnTo>
                    <a:pt x="2916" y="1116"/>
                  </a:lnTo>
                  <a:close/>
                  <a:moveTo>
                    <a:pt x="417" y="1116"/>
                  </a:moveTo>
                  <a:lnTo>
                    <a:pt x="387" y="1188"/>
                  </a:lnTo>
                  <a:lnTo>
                    <a:pt x="362" y="1262"/>
                  </a:lnTo>
                  <a:lnTo>
                    <a:pt x="341" y="1337"/>
                  </a:lnTo>
                  <a:lnTo>
                    <a:pt x="325" y="1415"/>
                  </a:lnTo>
                  <a:lnTo>
                    <a:pt x="313" y="1493"/>
                  </a:lnTo>
                  <a:lnTo>
                    <a:pt x="306" y="1573"/>
                  </a:lnTo>
                  <a:lnTo>
                    <a:pt x="304" y="1655"/>
                  </a:lnTo>
                  <a:lnTo>
                    <a:pt x="306" y="1736"/>
                  </a:lnTo>
                  <a:lnTo>
                    <a:pt x="313" y="1816"/>
                  </a:lnTo>
                  <a:lnTo>
                    <a:pt x="325" y="1895"/>
                  </a:lnTo>
                  <a:lnTo>
                    <a:pt x="341" y="1972"/>
                  </a:lnTo>
                  <a:lnTo>
                    <a:pt x="362" y="2048"/>
                  </a:lnTo>
                  <a:lnTo>
                    <a:pt x="387" y="2122"/>
                  </a:lnTo>
                  <a:lnTo>
                    <a:pt x="417" y="2194"/>
                  </a:lnTo>
                  <a:lnTo>
                    <a:pt x="482" y="2152"/>
                  </a:lnTo>
                  <a:lnTo>
                    <a:pt x="551" y="2113"/>
                  </a:lnTo>
                  <a:lnTo>
                    <a:pt x="623" y="2076"/>
                  </a:lnTo>
                  <a:lnTo>
                    <a:pt x="699" y="2042"/>
                  </a:lnTo>
                  <a:lnTo>
                    <a:pt x="778" y="2011"/>
                  </a:lnTo>
                  <a:lnTo>
                    <a:pt x="767" y="1894"/>
                  </a:lnTo>
                  <a:lnTo>
                    <a:pt x="760" y="1776"/>
                  </a:lnTo>
                  <a:lnTo>
                    <a:pt x="758" y="1655"/>
                  </a:lnTo>
                  <a:lnTo>
                    <a:pt x="760" y="1533"/>
                  </a:lnTo>
                  <a:lnTo>
                    <a:pt x="766" y="1415"/>
                  </a:lnTo>
                  <a:lnTo>
                    <a:pt x="778" y="1298"/>
                  </a:lnTo>
                  <a:lnTo>
                    <a:pt x="699" y="1267"/>
                  </a:lnTo>
                  <a:lnTo>
                    <a:pt x="623" y="1234"/>
                  </a:lnTo>
                  <a:lnTo>
                    <a:pt x="551" y="1197"/>
                  </a:lnTo>
                  <a:lnTo>
                    <a:pt x="482" y="1158"/>
                  </a:lnTo>
                  <a:lnTo>
                    <a:pt x="417" y="1116"/>
                  </a:lnTo>
                  <a:close/>
                  <a:moveTo>
                    <a:pt x="1033" y="457"/>
                  </a:moveTo>
                  <a:lnTo>
                    <a:pt x="956" y="501"/>
                  </a:lnTo>
                  <a:lnTo>
                    <a:pt x="883" y="548"/>
                  </a:lnTo>
                  <a:lnTo>
                    <a:pt x="811" y="601"/>
                  </a:lnTo>
                  <a:lnTo>
                    <a:pt x="745" y="660"/>
                  </a:lnTo>
                  <a:lnTo>
                    <a:pt x="683" y="721"/>
                  </a:lnTo>
                  <a:lnTo>
                    <a:pt x="623" y="787"/>
                  </a:lnTo>
                  <a:lnTo>
                    <a:pt x="568" y="855"/>
                  </a:lnTo>
                  <a:lnTo>
                    <a:pt x="627" y="894"/>
                  </a:lnTo>
                  <a:lnTo>
                    <a:pt x="691" y="930"/>
                  </a:lnTo>
                  <a:lnTo>
                    <a:pt x="759" y="964"/>
                  </a:lnTo>
                  <a:lnTo>
                    <a:pt x="830" y="996"/>
                  </a:lnTo>
                  <a:lnTo>
                    <a:pt x="856" y="895"/>
                  </a:lnTo>
                  <a:lnTo>
                    <a:pt x="885" y="798"/>
                  </a:lnTo>
                  <a:lnTo>
                    <a:pt x="917" y="705"/>
                  </a:lnTo>
                  <a:lnTo>
                    <a:pt x="953" y="618"/>
                  </a:lnTo>
                  <a:lnTo>
                    <a:pt x="991" y="535"/>
                  </a:lnTo>
                  <a:lnTo>
                    <a:pt x="1033" y="457"/>
                  </a:lnTo>
                  <a:close/>
                  <a:moveTo>
                    <a:pt x="2297" y="456"/>
                  </a:moveTo>
                  <a:lnTo>
                    <a:pt x="2339" y="535"/>
                  </a:lnTo>
                  <a:lnTo>
                    <a:pt x="2378" y="618"/>
                  </a:lnTo>
                  <a:lnTo>
                    <a:pt x="2414" y="705"/>
                  </a:lnTo>
                  <a:lnTo>
                    <a:pt x="2447" y="798"/>
                  </a:lnTo>
                  <a:lnTo>
                    <a:pt x="2476" y="895"/>
                  </a:lnTo>
                  <a:lnTo>
                    <a:pt x="2501" y="996"/>
                  </a:lnTo>
                  <a:lnTo>
                    <a:pt x="2573" y="964"/>
                  </a:lnTo>
                  <a:lnTo>
                    <a:pt x="2640" y="930"/>
                  </a:lnTo>
                  <a:lnTo>
                    <a:pt x="2704" y="894"/>
                  </a:lnTo>
                  <a:lnTo>
                    <a:pt x="2763" y="855"/>
                  </a:lnTo>
                  <a:lnTo>
                    <a:pt x="2708" y="787"/>
                  </a:lnTo>
                  <a:lnTo>
                    <a:pt x="2650" y="721"/>
                  </a:lnTo>
                  <a:lnTo>
                    <a:pt x="2587" y="659"/>
                  </a:lnTo>
                  <a:lnTo>
                    <a:pt x="2520" y="601"/>
                  </a:lnTo>
                  <a:lnTo>
                    <a:pt x="2449" y="548"/>
                  </a:lnTo>
                  <a:lnTo>
                    <a:pt x="2374" y="501"/>
                  </a:lnTo>
                  <a:lnTo>
                    <a:pt x="2297" y="456"/>
                  </a:lnTo>
                  <a:close/>
                  <a:moveTo>
                    <a:pt x="1817" y="352"/>
                  </a:moveTo>
                  <a:lnTo>
                    <a:pt x="1817" y="1142"/>
                  </a:lnTo>
                  <a:lnTo>
                    <a:pt x="1919" y="1134"/>
                  </a:lnTo>
                  <a:lnTo>
                    <a:pt x="2020" y="1121"/>
                  </a:lnTo>
                  <a:lnTo>
                    <a:pt x="2117" y="1106"/>
                  </a:lnTo>
                  <a:lnTo>
                    <a:pt x="2212" y="1086"/>
                  </a:lnTo>
                  <a:lnTo>
                    <a:pt x="2190" y="997"/>
                  </a:lnTo>
                  <a:lnTo>
                    <a:pt x="2166" y="911"/>
                  </a:lnTo>
                  <a:lnTo>
                    <a:pt x="2139" y="831"/>
                  </a:lnTo>
                  <a:lnTo>
                    <a:pt x="2110" y="755"/>
                  </a:lnTo>
                  <a:lnTo>
                    <a:pt x="2078" y="686"/>
                  </a:lnTo>
                  <a:lnTo>
                    <a:pt x="2045" y="620"/>
                  </a:lnTo>
                  <a:lnTo>
                    <a:pt x="2010" y="561"/>
                  </a:lnTo>
                  <a:lnTo>
                    <a:pt x="1973" y="507"/>
                  </a:lnTo>
                  <a:lnTo>
                    <a:pt x="1936" y="459"/>
                  </a:lnTo>
                  <a:lnTo>
                    <a:pt x="1897" y="416"/>
                  </a:lnTo>
                  <a:lnTo>
                    <a:pt x="1857" y="381"/>
                  </a:lnTo>
                  <a:lnTo>
                    <a:pt x="1817" y="352"/>
                  </a:lnTo>
                  <a:close/>
                  <a:moveTo>
                    <a:pt x="1514" y="352"/>
                  </a:moveTo>
                  <a:lnTo>
                    <a:pt x="1474" y="381"/>
                  </a:lnTo>
                  <a:lnTo>
                    <a:pt x="1434" y="416"/>
                  </a:lnTo>
                  <a:lnTo>
                    <a:pt x="1396" y="459"/>
                  </a:lnTo>
                  <a:lnTo>
                    <a:pt x="1358" y="507"/>
                  </a:lnTo>
                  <a:lnTo>
                    <a:pt x="1321" y="561"/>
                  </a:lnTo>
                  <a:lnTo>
                    <a:pt x="1287" y="620"/>
                  </a:lnTo>
                  <a:lnTo>
                    <a:pt x="1253" y="686"/>
                  </a:lnTo>
                  <a:lnTo>
                    <a:pt x="1222" y="755"/>
                  </a:lnTo>
                  <a:lnTo>
                    <a:pt x="1192" y="831"/>
                  </a:lnTo>
                  <a:lnTo>
                    <a:pt x="1165" y="911"/>
                  </a:lnTo>
                  <a:lnTo>
                    <a:pt x="1141" y="997"/>
                  </a:lnTo>
                  <a:lnTo>
                    <a:pt x="1119" y="1086"/>
                  </a:lnTo>
                  <a:lnTo>
                    <a:pt x="1214" y="1106"/>
                  </a:lnTo>
                  <a:lnTo>
                    <a:pt x="1312" y="1121"/>
                  </a:lnTo>
                  <a:lnTo>
                    <a:pt x="1412" y="1134"/>
                  </a:lnTo>
                  <a:lnTo>
                    <a:pt x="1514" y="1142"/>
                  </a:lnTo>
                  <a:lnTo>
                    <a:pt x="1514" y="352"/>
                  </a:lnTo>
                  <a:close/>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759"/>
                  </a:lnTo>
                  <a:lnTo>
                    <a:pt x="3319" y="1862"/>
                  </a:lnTo>
                  <a:lnTo>
                    <a:pt x="3302" y="1963"/>
                  </a:lnTo>
                  <a:lnTo>
                    <a:pt x="3280" y="2062"/>
                  </a:lnTo>
                  <a:lnTo>
                    <a:pt x="3253" y="2158"/>
                  </a:lnTo>
                  <a:lnTo>
                    <a:pt x="3219" y="2252"/>
                  </a:lnTo>
                  <a:lnTo>
                    <a:pt x="3181" y="2343"/>
                  </a:lnTo>
                  <a:lnTo>
                    <a:pt x="3136" y="2432"/>
                  </a:lnTo>
                  <a:lnTo>
                    <a:pt x="3086" y="2517"/>
                  </a:lnTo>
                  <a:lnTo>
                    <a:pt x="3033" y="2599"/>
                  </a:lnTo>
                  <a:lnTo>
                    <a:pt x="2973" y="2678"/>
                  </a:lnTo>
                  <a:lnTo>
                    <a:pt x="2911" y="2753"/>
                  </a:lnTo>
                  <a:lnTo>
                    <a:pt x="2844" y="2824"/>
                  </a:lnTo>
                  <a:lnTo>
                    <a:pt x="2771" y="2892"/>
                  </a:lnTo>
                  <a:lnTo>
                    <a:pt x="2696" y="2954"/>
                  </a:lnTo>
                  <a:lnTo>
                    <a:pt x="2616" y="3012"/>
                  </a:lnTo>
                  <a:lnTo>
                    <a:pt x="2534" y="3066"/>
                  </a:lnTo>
                  <a:lnTo>
                    <a:pt x="2448" y="3115"/>
                  </a:lnTo>
                  <a:lnTo>
                    <a:pt x="2359" y="3159"/>
                  </a:lnTo>
                  <a:lnTo>
                    <a:pt x="2268" y="3197"/>
                  </a:lnTo>
                  <a:lnTo>
                    <a:pt x="2172" y="3231"/>
                  </a:lnTo>
                  <a:lnTo>
                    <a:pt x="2075" y="3259"/>
                  </a:lnTo>
                  <a:lnTo>
                    <a:pt x="1976" y="3281"/>
                  </a:lnTo>
                  <a:lnTo>
                    <a:pt x="1874" y="3296"/>
                  </a:lnTo>
                  <a:lnTo>
                    <a:pt x="1771" y="3305"/>
                  </a:lnTo>
                  <a:lnTo>
                    <a:pt x="1666" y="3310"/>
                  </a:lnTo>
                  <a:lnTo>
                    <a:pt x="1576" y="3307"/>
                  </a:lnTo>
                  <a:lnTo>
                    <a:pt x="1488" y="3299"/>
                  </a:lnTo>
                  <a:lnTo>
                    <a:pt x="1400" y="3288"/>
                  </a:lnTo>
                  <a:lnTo>
                    <a:pt x="1314" y="3271"/>
                  </a:lnTo>
                  <a:lnTo>
                    <a:pt x="1230" y="3251"/>
                  </a:lnTo>
                  <a:lnTo>
                    <a:pt x="1313" y="3215"/>
                  </a:lnTo>
                  <a:lnTo>
                    <a:pt x="1392" y="3177"/>
                  </a:lnTo>
                  <a:lnTo>
                    <a:pt x="1469" y="3137"/>
                  </a:lnTo>
                  <a:lnTo>
                    <a:pt x="1540" y="3097"/>
                  </a:lnTo>
                  <a:lnTo>
                    <a:pt x="1608" y="3057"/>
                  </a:lnTo>
                  <a:lnTo>
                    <a:pt x="1670" y="3018"/>
                  </a:lnTo>
                  <a:lnTo>
                    <a:pt x="1678" y="3027"/>
                  </a:lnTo>
                  <a:lnTo>
                    <a:pt x="1709" y="3053"/>
                  </a:lnTo>
                  <a:lnTo>
                    <a:pt x="1741" y="3075"/>
                  </a:lnTo>
                  <a:lnTo>
                    <a:pt x="1777" y="3092"/>
                  </a:lnTo>
                  <a:lnTo>
                    <a:pt x="1814" y="3105"/>
                  </a:lnTo>
                  <a:lnTo>
                    <a:pt x="1853" y="3112"/>
                  </a:lnTo>
                  <a:lnTo>
                    <a:pt x="1893" y="3115"/>
                  </a:lnTo>
                  <a:lnTo>
                    <a:pt x="1924" y="3113"/>
                  </a:lnTo>
                  <a:lnTo>
                    <a:pt x="1956" y="3109"/>
                  </a:lnTo>
                  <a:lnTo>
                    <a:pt x="1986" y="3101"/>
                  </a:lnTo>
                  <a:lnTo>
                    <a:pt x="2025" y="3085"/>
                  </a:lnTo>
                  <a:lnTo>
                    <a:pt x="2061" y="3064"/>
                  </a:lnTo>
                  <a:lnTo>
                    <a:pt x="2094" y="3039"/>
                  </a:lnTo>
                  <a:lnTo>
                    <a:pt x="2122" y="3010"/>
                  </a:lnTo>
                  <a:lnTo>
                    <a:pt x="2147" y="2978"/>
                  </a:lnTo>
                  <a:lnTo>
                    <a:pt x="2167" y="2943"/>
                  </a:lnTo>
                  <a:lnTo>
                    <a:pt x="2182" y="2903"/>
                  </a:lnTo>
                  <a:lnTo>
                    <a:pt x="2192" y="2862"/>
                  </a:lnTo>
                  <a:lnTo>
                    <a:pt x="2348" y="1907"/>
                  </a:lnTo>
                  <a:lnTo>
                    <a:pt x="2351" y="1867"/>
                  </a:lnTo>
                  <a:lnTo>
                    <a:pt x="2350" y="1829"/>
                  </a:lnTo>
                  <a:lnTo>
                    <a:pt x="2344" y="1790"/>
                  </a:lnTo>
                  <a:lnTo>
                    <a:pt x="2333" y="1754"/>
                  </a:lnTo>
                  <a:lnTo>
                    <a:pt x="2317" y="1718"/>
                  </a:lnTo>
                  <a:lnTo>
                    <a:pt x="2296" y="1685"/>
                  </a:lnTo>
                  <a:lnTo>
                    <a:pt x="2272" y="1655"/>
                  </a:lnTo>
                  <a:lnTo>
                    <a:pt x="2272" y="1655"/>
                  </a:lnTo>
                  <a:lnTo>
                    <a:pt x="2270" y="1562"/>
                  </a:lnTo>
                  <a:lnTo>
                    <a:pt x="2266" y="1472"/>
                  </a:lnTo>
                  <a:lnTo>
                    <a:pt x="2258" y="1385"/>
                  </a:lnTo>
                  <a:lnTo>
                    <a:pt x="2151" y="1405"/>
                  </a:lnTo>
                  <a:lnTo>
                    <a:pt x="2043" y="1422"/>
                  </a:lnTo>
                  <a:lnTo>
                    <a:pt x="1931" y="1436"/>
                  </a:lnTo>
                  <a:lnTo>
                    <a:pt x="1817" y="1443"/>
                  </a:lnTo>
                  <a:lnTo>
                    <a:pt x="1817" y="1592"/>
                  </a:lnTo>
                  <a:lnTo>
                    <a:pt x="1514" y="1639"/>
                  </a:lnTo>
                  <a:lnTo>
                    <a:pt x="1514" y="1443"/>
                  </a:lnTo>
                  <a:lnTo>
                    <a:pt x="1401" y="1436"/>
                  </a:lnTo>
                  <a:lnTo>
                    <a:pt x="1289" y="1422"/>
                  </a:lnTo>
                  <a:lnTo>
                    <a:pt x="1180" y="1405"/>
                  </a:lnTo>
                  <a:lnTo>
                    <a:pt x="1073" y="1385"/>
                  </a:lnTo>
                  <a:lnTo>
                    <a:pt x="1066" y="1472"/>
                  </a:lnTo>
                  <a:lnTo>
                    <a:pt x="1062" y="1562"/>
                  </a:lnTo>
                  <a:lnTo>
                    <a:pt x="1061" y="1655"/>
                  </a:lnTo>
                  <a:lnTo>
                    <a:pt x="1061" y="1684"/>
                  </a:lnTo>
                  <a:lnTo>
                    <a:pt x="1062" y="1713"/>
                  </a:lnTo>
                  <a:lnTo>
                    <a:pt x="1039" y="1716"/>
                  </a:lnTo>
                  <a:lnTo>
                    <a:pt x="997" y="1727"/>
                  </a:lnTo>
                  <a:lnTo>
                    <a:pt x="958" y="1741"/>
                  </a:lnTo>
                  <a:lnTo>
                    <a:pt x="922" y="1761"/>
                  </a:lnTo>
                  <a:lnTo>
                    <a:pt x="890" y="1785"/>
                  </a:lnTo>
                  <a:lnTo>
                    <a:pt x="861" y="1814"/>
                  </a:lnTo>
                  <a:lnTo>
                    <a:pt x="835" y="1846"/>
                  </a:lnTo>
                  <a:lnTo>
                    <a:pt x="814" y="1882"/>
                  </a:lnTo>
                  <a:lnTo>
                    <a:pt x="799" y="1921"/>
                  </a:lnTo>
                  <a:lnTo>
                    <a:pt x="788" y="1962"/>
                  </a:lnTo>
                  <a:lnTo>
                    <a:pt x="784" y="2002"/>
                  </a:lnTo>
                  <a:lnTo>
                    <a:pt x="785" y="2044"/>
                  </a:lnTo>
                  <a:lnTo>
                    <a:pt x="793" y="2083"/>
                  </a:lnTo>
                  <a:lnTo>
                    <a:pt x="805" y="2122"/>
                  </a:lnTo>
                  <a:lnTo>
                    <a:pt x="822" y="2159"/>
                  </a:lnTo>
                  <a:lnTo>
                    <a:pt x="845" y="2194"/>
                  </a:lnTo>
                  <a:lnTo>
                    <a:pt x="872" y="2225"/>
                  </a:lnTo>
                  <a:lnTo>
                    <a:pt x="835" y="2267"/>
                  </a:lnTo>
                  <a:lnTo>
                    <a:pt x="801" y="2305"/>
                  </a:lnTo>
                  <a:lnTo>
                    <a:pt x="765" y="2341"/>
                  </a:lnTo>
                  <a:lnTo>
                    <a:pt x="695" y="2377"/>
                  </a:lnTo>
                  <a:lnTo>
                    <a:pt x="629" y="2414"/>
                  </a:lnTo>
                  <a:lnTo>
                    <a:pt x="568" y="2454"/>
                  </a:lnTo>
                  <a:lnTo>
                    <a:pt x="585" y="2475"/>
                  </a:lnTo>
                  <a:lnTo>
                    <a:pt x="603" y="2495"/>
                  </a:lnTo>
                  <a:lnTo>
                    <a:pt x="564" y="2527"/>
                  </a:lnTo>
                  <a:lnTo>
                    <a:pt x="529" y="2555"/>
                  </a:lnTo>
                  <a:lnTo>
                    <a:pt x="494" y="2579"/>
                  </a:lnTo>
                  <a:lnTo>
                    <a:pt x="463" y="2599"/>
                  </a:lnTo>
                  <a:lnTo>
                    <a:pt x="434" y="2616"/>
                  </a:lnTo>
                  <a:lnTo>
                    <a:pt x="408" y="2629"/>
                  </a:lnTo>
                  <a:lnTo>
                    <a:pt x="385" y="2639"/>
                  </a:lnTo>
                  <a:lnTo>
                    <a:pt x="365" y="2645"/>
                  </a:lnTo>
                  <a:lnTo>
                    <a:pt x="349" y="2648"/>
                  </a:lnTo>
                  <a:lnTo>
                    <a:pt x="339" y="2645"/>
                  </a:lnTo>
                  <a:lnTo>
                    <a:pt x="331" y="2642"/>
                  </a:lnTo>
                  <a:lnTo>
                    <a:pt x="276" y="2565"/>
                  </a:lnTo>
                  <a:lnTo>
                    <a:pt x="226" y="2486"/>
                  </a:lnTo>
                  <a:lnTo>
                    <a:pt x="180" y="2403"/>
                  </a:lnTo>
                  <a:lnTo>
                    <a:pt x="139" y="2317"/>
                  </a:lnTo>
                  <a:lnTo>
                    <a:pt x="104" y="2229"/>
                  </a:lnTo>
                  <a:lnTo>
                    <a:pt x="73" y="2139"/>
                  </a:lnTo>
                  <a:lnTo>
                    <a:pt x="47" y="2045"/>
                  </a:lnTo>
                  <a:lnTo>
                    <a:pt x="27" y="1950"/>
                  </a:lnTo>
                  <a:lnTo>
                    <a:pt x="13" y="1854"/>
                  </a:lnTo>
                  <a:lnTo>
                    <a:pt x="3" y="1755"/>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95" name="Shape 10395"/>
            <p:cNvSpPr/>
            <p:nvPr/>
          </p:nvSpPr>
          <p:spPr>
            <a:xfrm>
              <a:off x="10445751" y="4256088"/>
              <a:ext cx="306388" cy="220663"/>
            </a:xfrm>
            <a:custGeom>
              <a:avLst/>
              <a:gdLst/>
              <a:ahLst/>
              <a:cxnLst/>
              <a:rect l="0" t="0" r="0" b="0"/>
              <a:pathLst>
                <a:path w="2125" h="1526" extrusionOk="0">
                  <a:moveTo>
                    <a:pt x="1973" y="151"/>
                  </a:moveTo>
                  <a:lnTo>
                    <a:pt x="1012" y="306"/>
                  </a:lnTo>
                  <a:lnTo>
                    <a:pt x="1200" y="494"/>
                  </a:lnTo>
                  <a:lnTo>
                    <a:pt x="1161" y="546"/>
                  </a:lnTo>
                  <a:lnTo>
                    <a:pt x="1149" y="563"/>
                  </a:lnTo>
                  <a:lnTo>
                    <a:pt x="1133" y="582"/>
                  </a:lnTo>
                  <a:lnTo>
                    <a:pt x="1114" y="606"/>
                  </a:lnTo>
                  <a:lnTo>
                    <a:pt x="1092" y="633"/>
                  </a:lnTo>
                  <a:lnTo>
                    <a:pt x="1068" y="663"/>
                  </a:lnTo>
                  <a:lnTo>
                    <a:pt x="1041" y="695"/>
                  </a:lnTo>
                  <a:lnTo>
                    <a:pt x="1011" y="729"/>
                  </a:lnTo>
                  <a:lnTo>
                    <a:pt x="979" y="765"/>
                  </a:lnTo>
                  <a:lnTo>
                    <a:pt x="945" y="803"/>
                  </a:lnTo>
                  <a:lnTo>
                    <a:pt x="909" y="840"/>
                  </a:lnTo>
                  <a:lnTo>
                    <a:pt x="871" y="879"/>
                  </a:lnTo>
                  <a:lnTo>
                    <a:pt x="833" y="917"/>
                  </a:lnTo>
                  <a:lnTo>
                    <a:pt x="792" y="956"/>
                  </a:lnTo>
                  <a:lnTo>
                    <a:pt x="751" y="993"/>
                  </a:lnTo>
                  <a:lnTo>
                    <a:pt x="708" y="1030"/>
                  </a:lnTo>
                  <a:lnTo>
                    <a:pt x="665" y="1064"/>
                  </a:lnTo>
                  <a:lnTo>
                    <a:pt x="621" y="1097"/>
                  </a:lnTo>
                  <a:lnTo>
                    <a:pt x="576" y="1127"/>
                  </a:lnTo>
                  <a:lnTo>
                    <a:pt x="531" y="1155"/>
                  </a:lnTo>
                  <a:lnTo>
                    <a:pt x="487" y="1179"/>
                  </a:lnTo>
                  <a:lnTo>
                    <a:pt x="442" y="1200"/>
                  </a:lnTo>
                  <a:lnTo>
                    <a:pt x="398" y="1218"/>
                  </a:lnTo>
                  <a:lnTo>
                    <a:pt x="354" y="1230"/>
                  </a:lnTo>
                  <a:lnTo>
                    <a:pt x="311" y="1239"/>
                  </a:lnTo>
                  <a:lnTo>
                    <a:pt x="269" y="1241"/>
                  </a:lnTo>
                  <a:lnTo>
                    <a:pt x="238" y="1240"/>
                  </a:lnTo>
                  <a:lnTo>
                    <a:pt x="208" y="1235"/>
                  </a:lnTo>
                  <a:lnTo>
                    <a:pt x="179" y="1227"/>
                  </a:lnTo>
                  <a:lnTo>
                    <a:pt x="151" y="1216"/>
                  </a:lnTo>
                  <a:lnTo>
                    <a:pt x="193" y="1253"/>
                  </a:lnTo>
                  <a:lnTo>
                    <a:pt x="237" y="1285"/>
                  </a:lnTo>
                  <a:lnTo>
                    <a:pt x="285" y="1313"/>
                  </a:lnTo>
                  <a:lnTo>
                    <a:pt x="335" y="1335"/>
                  </a:lnTo>
                  <a:lnTo>
                    <a:pt x="388" y="1353"/>
                  </a:lnTo>
                  <a:lnTo>
                    <a:pt x="444" y="1366"/>
                  </a:lnTo>
                  <a:lnTo>
                    <a:pt x="503" y="1373"/>
                  </a:lnTo>
                  <a:lnTo>
                    <a:pt x="564" y="1375"/>
                  </a:lnTo>
                  <a:lnTo>
                    <a:pt x="623" y="1373"/>
                  </a:lnTo>
                  <a:lnTo>
                    <a:pt x="682" y="1367"/>
                  </a:lnTo>
                  <a:lnTo>
                    <a:pt x="742" y="1357"/>
                  </a:lnTo>
                  <a:lnTo>
                    <a:pt x="801" y="1344"/>
                  </a:lnTo>
                  <a:lnTo>
                    <a:pt x="861" y="1328"/>
                  </a:lnTo>
                  <a:lnTo>
                    <a:pt x="921" y="1309"/>
                  </a:lnTo>
                  <a:lnTo>
                    <a:pt x="978" y="1289"/>
                  </a:lnTo>
                  <a:lnTo>
                    <a:pt x="1036" y="1266"/>
                  </a:lnTo>
                  <a:lnTo>
                    <a:pt x="1092" y="1242"/>
                  </a:lnTo>
                  <a:lnTo>
                    <a:pt x="1147" y="1216"/>
                  </a:lnTo>
                  <a:lnTo>
                    <a:pt x="1199" y="1190"/>
                  </a:lnTo>
                  <a:lnTo>
                    <a:pt x="1250" y="1163"/>
                  </a:lnTo>
                  <a:lnTo>
                    <a:pt x="1300" y="1136"/>
                  </a:lnTo>
                  <a:lnTo>
                    <a:pt x="1346" y="1110"/>
                  </a:lnTo>
                  <a:lnTo>
                    <a:pt x="1389" y="1084"/>
                  </a:lnTo>
                  <a:lnTo>
                    <a:pt x="1429" y="1058"/>
                  </a:lnTo>
                  <a:lnTo>
                    <a:pt x="1466" y="1034"/>
                  </a:lnTo>
                  <a:lnTo>
                    <a:pt x="1500" y="1012"/>
                  </a:lnTo>
                  <a:lnTo>
                    <a:pt x="1529" y="991"/>
                  </a:lnTo>
                  <a:lnTo>
                    <a:pt x="1555" y="973"/>
                  </a:lnTo>
                  <a:lnTo>
                    <a:pt x="1576" y="958"/>
                  </a:lnTo>
                  <a:lnTo>
                    <a:pt x="1628" y="919"/>
                  </a:lnTo>
                  <a:lnTo>
                    <a:pt x="1817" y="1107"/>
                  </a:lnTo>
                  <a:lnTo>
                    <a:pt x="1973" y="151"/>
                  </a:lnTo>
                  <a:close/>
                  <a:moveTo>
                    <a:pt x="1979" y="0"/>
                  </a:moveTo>
                  <a:lnTo>
                    <a:pt x="2007" y="4"/>
                  </a:lnTo>
                  <a:lnTo>
                    <a:pt x="2035" y="13"/>
                  </a:lnTo>
                  <a:lnTo>
                    <a:pt x="2059" y="26"/>
                  </a:lnTo>
                  <a:lnTo>
                    <a:pt x="2081" y="45"/>
                  </a:lnTo>
                  <a:lnTo>
                    <a:pt x="2099" y="67"/>
                  </a:lnTo>
                  <a:lnTo>
                    <a:pt x="2112" y="92"/>
                  </a:lnTo>
                  <a:lnTo>
                    <a:pt x="2120" y="119"/>
                  </a:lnTo>
                  <a:lnTo>
                    <a:pt x="2125" y="147"/>
                  </a:lnTo>
                  <a:lnTo>
                    <a:pt x="2123" y="175"/>
                  </a:lnTo>
                  <a:lnTo>
                    <a:pt x="1967" y="1131"/>
                  </a:lnTo>
                  <a:lnTo>
                    <a:pt x="1959" y="1158"/>
                  </a:lnTo>
                  <a:lnTo>
                    <a:pt x="1948" y="1183"/>
                  </a:lnTo>
                  <a:lnTo>
                    <a:pt x="1932" y="1204"/>
                  </a:lnTo>
                  <a:lnTo>
                    <a:pt x="1912" y="1223"/>
                  </a:lnTo>
                  <a:lnTo>
                    <a:pt x="1889" y="1239"/>
                  </a:lnTo>
                  <a:lnTo>
                    <a:pt x="1864" y="1249"/>
                  </a:lnTo>
                  <a:lnTo>
                    <a:pt x="1841" y="1255"/>
                  </a:lnTo>
                  <a:lnTo>
                    <a:pt x="1817" y="1256"/>
                  </a:lnTo>
                  <a:lnTo>
                    <a:pt x="1793" y="1255"/>
                  </a:lnTo>
                  <a:lnTo>
                    <a:pt x="1770" y="1249"/>
                  </a:lnTo>
                  <a:lnTo>
                    <a:pt x="1748" y="1241"/>
                  </a:lnTo>
                  <a:lnTo>
                    <a:pt x="1728" y="1228"/>
                  </a:lnTo>
                  <a:lnTo>
                    <a:pt x="1710" y="1213"/>
                  </a:lnTo>
                  <a:lnTo>
                    <a:pt x="1614" y="1116"/>
                  </a:lnTo>
                  <a:lnTo>
                    <a:pt x="1571" y="1145"/>
                  </a:lnTo>
                  <a:lnTo>
                    <a:pt x="1524" y="1176"/>
                  </a:lnTo>
                  <a:lnTo>
                    <a:pt x="1472" y="1209"/>
                  </a:lnTo>
                  <a:lnTo>
                    <a:pt x="1417" y="1243"/>
                  </a:lnTo>
                  <a:lnTo>
                    <a:pt x="1358" y="1277"/>
                  </a:lnTo>
                  <a:lnTo>
                    <a:pt x="1295" y="1310"/>
                  </a:lnTo>
                  <a:lnTo>
                    <a:pt x="1230" y="1344"/>
                  </a:lnTo>
                  <a:lnTo>
                    <a:pt x="1161" y="1376"/>
                  </a:lnTo>
                  <a:lnTo>
                    <a:pt x="1091" y="1407"/>
                  </a:lnTo>
                  <a:lnTo>
                    <a:pt x="1018" y="1435"/>
                  </a:lnTo>
                  <a:lnTo>
                    <a:pt x="945" y="1460"/>
                  </a:lnTo>
                  <a:lnTo>
                    <a:pt x="869" y="1483"/>
                  </a:lnTo>
                  <a:lnTo>
                    <a:pt x="793" y="1501"/>
                  </a:lnTo>
                  <a:lnTo>
                    <a:pt x="717" y="1514"/>
                  </a:lnTo>
                  <a:lnTo>
                    <a:pt x="640" y="1523"/>
                  </a:lnTo>
                  <a:lnTo>
                    <a:pt x="564" y="1526"/>
                  </a:lnTo>
                  <a:lnTo>
                    <a:pt x="496" y="1524"/>
                  </a:lnTo>
                  <a:lnTo>
                    <a:pt x="430" y="1515"/>
                  </a:lnTo>
                  <a:lnTo>
                    <a:pt x="367" y="1503"/>
                  </a:lnTo>
                  <a:lnTo>
                    <a:pt x="306" y="1485"/>
                  </a:lnTo>
                  <a:lnTo>
                    <a:pt x="249" y="1462"/>
                  </a:lnTo>
                  <a:lnTo>
                    <a:pt x="193" y="1435"/>
                  </a:lnTo>
                  <a:lnTo>
                    <a:pt x="141" y="1402"/>
                  </a:lnTo>
                  <a:lnTo>
                    <a:pt x="91" y="1365"/>
                  </a:lnTo>
                  <a:lnTo>
                    <a:pt x="44" y="1322"/>
                  </a:lnTo>
                  <a:lnTo>
                    <a:pt x="27" y="1301"/>
                  </a:lnTo>
                  <a:lnTo>
                    <a:pt x="14" y="1278"/>
                  </a:lnTo>
                  <a:lnTo>
                    <a:pt x="5" y="1254"/>
                  </a:lnTo>
                  <a:lnTo>
                    <a:pt x="0" y="1229"/>
                  </a:lnTo>
                  <a:lnTo>
                    <a:pt x="0" y="1203"/>
                  </a:lnTo>
                  <a:lnTo>
                    <a:pt x="5" y="1177"/>
                  </a:lnTo>
                  <a:lnTo>
                    <a:pt x="14" y="1152"/>
                  </a:lnTo>
                  <a:lnTo>
                    <a:pt x="28" y="1129"/>
                  </a:lnTo>
                  <a:lnTo>
                    <a:pt x="44" y="1110"/>
                  </a:lnTo>
                  <a:lnTo>
                    <a:pt x="65" y="1093"/>
                  </a:lnTo>
                  <a:lnTo>
                    <a:pt x="87" y="1081"/>
                  </a:lnTo>
                  <a:lnTo>
                    <a:pt x="112" y="1071"/>
                  </a:lnTo>
                  <a:lnTo>
                    <a:pt x="138" y="1067"/>
                  </a:lnTo>
                  <a:lnTo>
                    <a:pt x="165" y="1066"/>
                  </a:lnTo>
                  <a:lnTo>
                    <a:pt x="190" y="1070"/>
                  </a:lnTo>
                  <a:lnTo>
                    <a:pt x="215" y="1080"/>
                  </a:lnTo>
                  <a:lnTo>
                    <a:pt x="232" y="1086"/>
                  </a:lnTo>
                  <a:lnTo>
                    <a:pt x="250" y="1089"/>
                  </a:lnTo>
                  <a:lnTo>
                    <a:pt x="269" y="1090"/>
                  </a:lnTo>
                  <a:lnTo>
                    <a:pt x="302" y="1088"/>
                  </a:lnTo>
                  <a:lnTo>
                    <a:pt x="336" y="1080"/>
                  </a:lnTo>
                  <a:lnTo>
                    <a:pt x="372" y="1067"/>
                  </a:lnTo>
                  <a:lnTo>
                    <a:pt x="411" y="1050"/>
                  </a:lnTo>
                  <a:lnTo>
                    <a:pt x="451" y="1029"/>
                  </a:lnTo>
                  <a:lnTo>
                    <a:pt x="491" y="1004"/>
                  </a:lnTo>
                  <a:lnTo>
                    <a:pt x="533" y="975"/>
                  </a:lnTo>
                  <a:lnTo>
                    <a:pt x="576" y="942"/>
                  </a:lnTo>
                  <a:lnTo>
                    <a:pt x="619" y="908"/>
                  </a:lnTo>
                  <a:lnTo>
                    <a:pt x="663" y="869"/>
                  </a:lnTo>
                  <a:lnTo>
                    <a:pt x="707" y="830"/>
                  </a:lnTo>
                  <a:lnTo>
                    <a:pt x="750" y="787"/>
                  </a:lnTo>
                  <a:lnTo>
                    <a:pt x="794" y="744"/>
                  </a:lnTo>
                  <a:lnTo>
                    <a:pt x="837" y="698"/>
                  </a:lnTo>
                  <a:lnTo>
                    <a:pt x="879" y="651"/>
                  </a:lnTo>
                  <a:lnTo>
                    <a:pt x="921" y="603"/>
                  </a:lnTo>
                  <a:lnTo>
                    <a:pt x="960" y="555"/>
                  </a:lnTo>
                  <a:lnTo>
                    <a:pt x="1000" y="508"/>
                  </a:lnTo>
                  <a:lnTo>
                    <a:pt x="904" y="412"/>
                  </a:lnTo>
                  <a:lnTo>
                    <a:pt x="886" y="391"/>
                  </a:lnTo>
                  <a:lnTo>
                    <a:pt x="873" y="367"/>
                  </a:lnTo>
                  <a:lnTo>
                    <a:pt x="864" y="341"/>
                  </a:lnTo>
                  <a:lnTo>
                    <a:pt x="860" y="314"/>
                  </a:lnTo>
                  <a:lnTo>
                    <a:pt x="861" y="287"/>
                  </a:lnTo>
                  <a:lnTo>
                    <a:pt x="867" y="259"/>
                  </a:lnTo>
                  <a:lnTo>
                    <a:pt x="878" y="234"/>
                  </a:lnTo>
                  <a:lnTo>
                    <a:pt x="893" y="211"/>
                  </a:lnTo>
                  <a:lnTo>
                    <a:pt x="912" y="191"/>
                  </a:lnTo>
                  <a:lnTo>
                    <a:pt x="934" y="176"/>
                  </a:lnTo>
                  <a:lnTo>
                    <a:pt x="959" y="164"/>
                  </a:lnTo>
                  <a:lnTo>
                    <a:pt x="987" y="157"/>
                  </a:lnTo>
                  <a:lnTo>
                    <a:pt x="1949" y="2"/>
                  </a:lnTo>
                  <a:lnTo>
                    <a:pt x="19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396" name="Shape 10396"/>
          <p:cNvGrpSpPr/>
          <p:nvPr/>
        </p:nvGrpSpPr>
        <p:grpSpPr>
          <a:xfrm flipH="1">
            <a:off x="7475353" y="2817898"/>
            <a:ext cx="195182" cy="245815"/>
            <a:chOff x="9737725" y="4044951"/>
            <a:chExt cx="379413" cy="477837"/>
          </a:xfrm>
        </p:grpSpPr>
        <p:sp>
          <p:nvSpPr>
            <p:cNvPr id="10397" name="Shape 10397"/>
            <p:cNvSpPr/>
            <p:nvPr/>
          </p:nvSpPr>
          <p:spPr>
            <a:xfrm>
              <a:off x="9944100" y="4191001"/>
              <a:ext cx="63500" cy="63500"/>
            </a:xfrm>
            <a:custGeom>
              <a:avLst/>
              <a:gdLst/>
              <a:ahLst/>
              <a:cxnLst/>
              <a:rect l="0" t="0" r="0" b="0"/>
              <a:pathLst>
                <a:path w="443" h="447" extrusionOk="0">
                  <a:moveTo>
                    <a:pt x="222" y="0"/>
                  </a:moveTo>
                  <a:lnTo>
                    <a:pt x="258" y="3"/>
                  </a:lnTo>
                  <a:lnTo>
                    <a:pt x="292" y="11"/>
                  </a:lnTo>
                  <a:lnTo>
                    <a:pt x="324" y="25"/>
                  </a:lnTo>
                  <a:lnTo>
                    <a:pt x="353" y="44"/>
                  </a:lnTo>
                  <a:lnTo>
                    <a:pt x="378" y="66"/>
                  </a:lnTo>
                  <a:lnTo>
                    <a:pt x="401" y="92"/>
                  </a:lnTo>
                  <a:lnTo>
                    <a:pt x="419" y="121"/>
                  </a:lnTo>
                  <a:lnTo>
                    <a:pt x="432" y="153"/>
                  </a:lnTo>
                  <a:lnTo>
                    <a:pt x="440" y="187"/>
                  </a:lnTo>
                  <a:lnTo>
                    <a:pt x="443" y="224"/>
                  </a:lnTo>
                  <a:lnTo>
                    <a:pt x="440" y="260"/>
                  </a:lnTo>
                  <a:lnTo>
                    <a:pt x="432" y="294"/>
                  </a:lnTo>
                  <a:lnTo>
                    <a:pt x="419" y="327"/>
                  </a:lnTo>
                  <a:lnTo>
                    <a:pt x="401" y="356"/>
                  </a:lnTo>
                  <a:lnTo>
                    <a:pt x="378" y="382"/>
                  </a:lnTo>
                  <a:lnTo>
                    <a:pt x="353" y="405"/>
                  </a:lnTo>
                  <a:lnTo>
                    <a:pt x="324" y="422"/>
                  </a:lnTo>
                  <a:lnTo>
                    <a:pt x="292" y="436"/>
                  </a:lnTo>
                  <a:lnTo>
                    <a:pt x="258" y="444"/>
                  </a:lnTo>
                  <a:lnTo>
                    <a:pt x="222" y="447"/>
                  </a:lnTo>
                  <a:lnTo>
                    <a:pt x="186" y="444"/>
                  </a:lnTo>
                  <a:lnTo>
                    <a:pt x="152" y="436"/>
                  </a:lnTo>
                  <a:lnTo>
                    <a:pt x="120" y="422"/>
                  </a:lnTo>
                  <a:lnTo>
                    <a:pt x="91" y="405"/>
                  </a:lnTo>
                  <a:lnTo>
                    <a:pt x="65" y="382"/>
                  </a:lnTo>
                  <a:lnTo>
                    <a:pt x="43" y="356"/>
                  </a:lnTo>
                  <a:lnTo>
                    <a:pt x="25" y="327"/>
                  </a:lnTo>
                  <a:lnTo>
                    <a:pt x="11" y="294"/>
                  </a:lnTo>
                  <a:lnTo>
                    <a:pt x="3" y="260"/>
                  </a:lnTo>
                  <a:lnTo>
                    <a:pt x="0" y="224"/>
                  </a:lnTo>
                  <a:lnTo>
                    <a:pt x="3" y="187"/>
                  </a:lnTo>
                  <a:lnTo>
                    <a:pt x="11" y="153"/>
                  </a:lnTo>
                  <a:lnTo>
                    <a:pt x="25" y="121"/>
                  </a:lnTo>
                  <a:lnTo>
                    <a:pt x="43" y="92"/>
                  </a:lnTo>
                  <a:lnTo>
                    <a:pt x="65" y="66"/>
                  </a:lnTo>
                  <a:lnTo>
                    <a:pt x="91" y="44"/>
                  </a:lnTo>
                  <a:lnTo>
                    <a:pt x="120" y="25"/>
                  </a:lnTo>
                  <a:lnTo>
                    <a:pt x="152" y="11"/>
                  </a:lnTo>
                  <a:lnTo>
                    <a:pt x="186" y="3"/>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98" name="Shape 10398"/>
            <p:cNvSpPr/>
            <p:nvPr/>
          </p:nvSpPr>
          <p:spPr>
            <a:xfrm>
              <a:off x="9856788" y="4195763"/>
              <a:ext cx="260350" cy="327025"/>
            </a:xfrm>
            <a:custGeom>
              <a:avLst/>
              <a:gdLst/>
              <a:ahLst/>
              <a:cxnLst/>
              <a:rect l="0" t="0" r="0" b="0"/>
              <a:pathLst>
                <a:path w="1805" h="2267" extrusionOk="0">
                  <a:moveTo>
                    <a:pt x="1673" y="0"/>
                  </a:moveTo>
                  <a:lnTo>
                    <a:pt x="1696" y="1"/>
                  </a:lnTo>
                  <a:lnTo>
                    <a:pt x="1719" y="8"/>
                  </a:lnTo>
                  <a:lnTo>
                    <a:pt x="1742" y="17"/>
                  </a:lnTo>
                  <a:lnTo>
                    <a:pt x="1761" y="32"/>
                  </a:lnTo>
                  <a:lnTo>
                    <a:pt x="1779" y="50"/>
                  </a:lnTo>
                  <a:lnTo>
                    <a:pt x="1792" y="72"/>
                  </a:lnTo>
                  <a:lnTo>
                    <a:pt x="1801" y="95"/>
                  </a:lnTo>
                  <a:lnTo>
                    <a:pt x="1805" y="119"/>
                  </a:lnTo>
                  <a:lnTo>
                    <a:pt x="1804" y="143"/>
                  </a:lnTo>
                  <a:lnTo>
                    <a:pt x="1798" y="167"/>
                  </a:lnTo>
                  <a:lnTo>
                    <a:pt x="1788" y="189"/>
                  </a:lnTo>
                  <a:lnTo>
                    <a:pt x="1774" y="209"/>
                  </a:lnTo>
                  <a:lnTo>
                    <a:pt x="1755" y="227"/>
                  </a:lnTo>
                  <a:lnTo>
                    <a:pt x="1142" y="698"/>
                  </a:lnTo>
                  <a:lnTo>
                    <a:pt x="1120" y="712"/>
                  </a:lnTo>
                  <a:lnTo>
                    <a:pt x="1096" y="721"/>
                  </a:lnTo>
                  <a:lnTo>
                    <a:pt x="1070" y="724"/>
                  </a:lnTo>
                  <a:lnTo>
                    <a:pt x="1070" y="1293"/>
                  </a:lnTo>
                  <a:lnTo>
                    <a:pt x="1300" y="2106"/>
                  </a:lnTo>
                  <a:lnTo>
                    <a:pt x="1304" y="2131"/>
                  </a:lnTo>
                  <a:lnTo>
                    <a:pt x="1304" y="2156"/>
                  </a:lnTo>
                  <a:lnTo>
                    <a:pt x="1299" y="2180"/>
                  </a:lnTo>
                  <a:lnTo>
                    <a:pt x="1289" y="2202"/>
                  </a:lnTo>
                  <a:lnTo>
                    <a:pt x="1275" y="2222"/>
                  </a:lnTo>
                  <a:lnTo>
                    <a:pt x="1258" y="2240"/>
                  </a:lnTo>
                  <a:lnTo>
                    <a:pt x="1238" y="2253"/>
                  </a:lnTo>
                  <a:lnTo>
                    <a:pt x="1215" y="2262"/>
                  </a:lnTo>
                  <a:lnTo>
                    <a:pt x="1197" y="2266"/>
                  </a:lnTo>
                  <a:lnTo>
                    <a:pt x="1179" y="2267"/>
                  </a:lnTo>
                  <a:lnTo>
                    <a:pt x="1157" y="2265"/>
                  </a:lnTo>
                  <a:lnTo>
                    <a:pt x="1135" y="2258"/>
                  </a:lnTo>
                  <a:lnTo>
                    <a:pt x="1114" y="2249"/>
                  </a:lnTo>
                  <a:lnTo>
                    <a:pt x="1097" y="2234"/>
                  </a:lnTo>
                  <a:lnTo>
                    <a:pt x="1081" y="2218"/>
                  </a:lnTo>
                  <a:lnTo>
                    <a:pt x="1069" y="2198"/>
                  </a:lnTo>
                  <a:lnTo>
                    <a:pt x="1060" y="2176"/>
                  </a:lnTo>
                  <a:lnTo>
                    <a:pt x="827" y="1353"/>
                  </a:lnTo>
                  <a:lnTo>
                    <a:pt x="594" y="2176"/>
                  </a:lnTo>
                  <a:lnTo>
                    <a:pt x="585" y="2198"/>
                  </a:lnTo>
                  <a:lnTo>
                    <a:pt x="573" y="2218"/>
                  </a:lnTo>
                  <a:lnTo>
                    <a:pt x="557" y="2234"/>
                  </a:lnTo>
                  <a:lnTo>
                    <a:pt x="539" y="2249"/>
                  </a:lnTo>
                  <a:lnTo>
                    <a:pt x="519" y="2258"/>
                  </a:lnTo>
                  <a:lnTo>
                    <a:pt x="497" y="2265"/>
                  </a:lnTo>
                  <a:lnTo>
                    <a:pt x="474" y="2267"/>
                  </a:lnTo>
                  <a:lnTo>
                    <a:pt x="457" y="2266"/>
                  </a:lnTo>
                  <a:lnTo>
                    <a:pt x="440" y="2262"/>
                  </a:lnTo>
                  <a:lnTo>
                    <a:pt x="416" y="2253"/>
                  </a:lnTo>
                  <a:lnTo>
                    <a:pt x="395" y="2240"/>
                  </a:lnTo>
                  <a:lnTo>
                    <a:pt x="378" y="2222"/>
                  </a:lnTo>
                  <a:lnTo>
                    <a:pt x="364" y="2202"/>
                  </a:lnTo>
                  <a:lnTo>
                    <a:pt x="355" y="2180"/>
                  </a:lnTo>
                  <a:lnTo>
                    <a:pt x="350" y="2156"/>
                  </a:lnTo>
                  <a:lnTo>
                    <a:pt x="349" y="2131"/>
                  </a:lnTo>
                  <a:lnTo>
                    <a:pt x="354" y="2106"/>
                  </a:lnTo>
                  <a:lnTo>
                    <a:pt x="584" y="1293"/>
                  </a:lnTo>
                  <a:lnTo>
                    <a:pt x="584" y="724"/>
                  </a:lnTo>
                  <a:lnTo>
                    <a:pt x="558" y="721"/>
                  </a:lnTo>
                  <a:lnTo>
                    <a:pt x="534" y="712"/>
                  </a:lnTo>
                  <a:lnTo>
                    <a:pt x="511" y="698"/>
                  </a:lnTo>
                  <a:lnTo>
                    <a:pt x="0" y="305"/>
                  </a:lnTo>
                  <a:lnTo>
                    <a:pt x="178" y="125"/>
                  </a:lnTo>
                  <a:lnTo>
                    <a:pt x="630" y="473"/>
                  </a:lnTo>
                  <a:lnTo>
                    <a:pt x="709" y="473"/>
                  </a:lnTo>
                  <a:lnTo>
                    <a:pt x="734" y="476"/>
                  </a:lnTo>
                  <a:lnTo>
                    <a:pt x="757" y="483"/>
                  </a:lnTo>
                  <a:lnTo>
                    <a:pt x="777" y="494"/>
                  </a:lnTo>
                  <a:lnTo>
                    <a:pt x="796" y="510"/>
                  </a:lnTo>
                  <a:lnTo>
                    <a:pt x="738" y="941"/>
                  </a:lnTo>
                  <a:lnTo>
                    <a:pt x="827" y="1017"/>
                  </a:lnTo>
                  <a:lnTo>
                    <a:pt x="915" y="941"/>
                  </a:lnTo>
                  <a:lnTo>
                    <a:pt x="858" y="510"/>
                  </a:lnTo>
                  <a:lnTo>
                    <a:pt x="876" y="494"/>
                  </a:lnTo>
                  <a:lnTo>
                    <a:pt x="897" y="483"/>
                  </a:lnTo>
                  <a:lnTo>
                    <a:pt x="920" y="476"/>
                  </a:lnTo>
                  <a:lnTo>
                    <a:pt x="944" y="473"/>
                  </a:lnTo>
                  <a:lnTo>
                    <a:pt x="1024" y="473"/>
                  </a:lnTo>
                  <a:lnTo>
                    <a:pt x="1603" y="26"/>
                  </a:lnTo>
                  <a:lnTo>
                    <a:pt x="1625" y="13"/>
                  </a:lnTo>
                  <a:lnTo>
                    <a:pt x="1648" y="5"/>
                  </a:lnTo>
                  <a:lnTo>
                    <a:pt x="16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399" name="Shape 10399"/>
            <p:cNvSpPr/>
            <p:nvPr/>
          </p:nvSpPr>
          <p:spPr>
            <a:xfrm>
              <a:off x="9737725" y="4044951"/>
              <a:ext cx="260350" cy="276225"/>
            </a:xfrm>
            <a:custGeom>
              <a:avLst/>
              <a:gdLst/>
              <a:ahLst/>
              <a:cxnLst/>
              <a:rect l="0" t="0" r="0" b="0"/>
              <a:pathLst>
                <a:path w="1807" h="1911" extrusionOk="0">
                  <a:moveTo>
                    <a:pt x="1308" y="234"/>
                  </a:moveTo>
                  <a:lnTo>
                    <a:pt x="1276" y="238"/>
                  </a:lnTo>
                  <a:lnTo>
                    <a:pt x="1245" y="244"/>
                  </a:lnTo>
                  <a:lnTo>
                    <a:pt x="1215" y="256"/>
                  </a:lnTo>
                  <a:lnTo>
                    <a:pt x="1188" y="273"/>
                  </a:lnTo>
                  <a:lnTo>
                    <a:pt x="1164" y="294"/>
                  </a:lnTo>
                  <a:lnTo>
                    <a:pt x="1142" y="319"/>
                  </a:lnTo>
                  <a:lnTo>
                    <a:pt x="1127" y="346"/>
                  </a:lnTo>
                  <a:lnTo>
                    <a:pt x="1114" y="376"/>
                  </a:lnTo>
                  <a:lnTo>
                    <a:pt x="1108" y="407"/>
                  </a:lnTo>
                  <a:lnTo>
                    <a:pt x="1105" y="439"/>
                  </a:lnTo>
                  <a:lnTo>
                    <a:pt x="1107" y="473"/>
                  </a:lnTo>
                  <a:lnTo>
                    <a:pt x="1114" y="505"/>
                  </a:lnTo>
                  <a:lnTo>
                    <a:pt x="1125" y="538"/>
                  </a:lnTo>
                  <a:lnTo>
                    <a:pt x="1141" y="569"/>
                  </a:lnTo>
                  <a:lnTo>
                    <a:pt x="1161" y="599"/>
                  </a:lnTo>
                  <a:lnTo>
                    <a:pt x="1185" y="628"/>
                  </a:lnTo>
                  <a:lnTo>
                    <a:pt x="1213" y="651"/>
                  </a:lnTo>
                  <a:lnTo>
                    <a:pt x="1243" y="672"/>
                  </a:lnTo>
                  <a:lnTo>
                    <a:pt x="1274" y="688"/>
                  </a:lnTo>
                  <a:lnTo>
                    <a:pt x="1306" y="699"/>
                  </a:lnTo>
                  <a:lnTo>
                    <a:pt x="1339" y="706"/>
                  </a:lnTo>
                  <a:lnTo>
                    <a:pt x="1372" y="708"/>
                  </a:lnTo>
                  <a:lnTo>
                    <a:pt x="1404" y="706"/>
                  </a:lnTo>
                  <a:lnTo>
                    <a:pt x="1435" y="698"/>
                  </a:lnTo>
                  <a:lnTo>
                    <a:pt x="1464" y="687"/>
                  </a:lnTo>
                  <a:lnTo>
                    <a:pt x="1492" y="671"/>
                  </a:lnTo>
                  <a:lnTo>
                    <a:pt x="1516" y="649"/>
                  </a:lnTo>
                  <a:lnTo>
                    <a:pt x="1537" y="624"/>
                  </a:lnTo>
                  <a:lnTo>
                    <a:pt x="1554" y="597"/>
                  </a:lnTo>
                  <a:lnTo>
                    <a:pt x="1565" y="567"/>
                  </a:lnTo>
                  <a:lnTo>
                    <a:pt x="1572" y="536"/>
                  </a:lnTo>
                  <a:lnTo>
                    <a:pt x="1574" y="504"/>
                  </a:lnTo>
                  <a:lnTo>
                    <a:pt x="1572" y="470"/>
                  </a:lnTo>
                  <a:lnTo>
                    <a:pt x="1566" y="437"/>
                  </a:lnTo>
                  <a:lnTo>
                    <a:pt x="1555" y="405"/>
                  </a:lnTo>
                  <a:lnTo>
                    <a:pt x="1539" y="374"/>
                  </a:lnTo>
                  <a:lnTo>
                    <a:pt x="1519" y="344"/>
                  </a:lnTo>
                  <a:lnTo>
                    <a:pt x="1495" y="316"/>
                  </a:lnTo>
                  <a:lnTo>
                    <a:pt x="1467" y="292"/>
                  </a:lnTo>
                  <a:lnTo>
                    <a:pt x="1437" y="271"/>
                  </a:lnTo>
                  <a:lnTo>
                    <a:pt x="1406" y="255"/>
                  </a:lnTo>
                  <a:lnTo>
                    <a:pt x="1373" y="244"/>
                  </a:lnTo>
                  <a:lnTo>
                    <a:pt x="1340" y="236"/>
                  </a:lnTo>
                  <a:lnTo>
                    <a:pt x="1308" y="234"/>
                  </a:lnTo>
                  <a:close/>
                  <a:moveTo>
                    <a:pt x="1316" y="0"/>
                  </a:moveTo>
                  <a:lnTo>
                    <a:pt x="1364" y="0"/>
                  </a:lnTo>
                  <a:lnTo>
                    <a:pt x="1411" y="5"/>
                  </a:lnTo>
                  <a:lnTo>
                    <a:pt x="1459" y="15"/>
                  </a:lnTo>
                  <a:lnTo>
                    <a:pt x="1505" y="30"/>
                  </a:lnTo>
                  <a:lnTo>
                    <a:pt x="1549" y="49"/>
                  </a:lnTo>
                  <a:lnTo>
                    <a:pt x="1593" y="74"/>
                  </a:lnTo>
                  <a:lnTo>
                    <a:pt x="1633" y="103"/>
                  </a:lnTo>
                  <a:lnTo>
                    <a:pt x="1671" y="138"/>
                  </a:lnTo>
                  <a:lnTo>
                    <a:pt x="1705" y="176"/>
                  </a:lnTo>
                  <a:lnTo>
                    <a:pt x="1734" y="217"/>
                  </a:lnTo>
                  <a:lnTo>
                    <a:pt x="1759" y="260"/>
                  </a:lnTo>
                  <a:lnTo>
                    <a:pt x="1779" y="305"/>
                  </a:lnTo>
                  <a:lnTo>
                    <a:pt x="1793" y="352"/>
                  </a:lnTo>
                  <a:lnTo>
                    <a:pt x="1803" y="399"/>
                  </a:lnTo>
                  <a:lnTo>
                    <a:pt x="1807" y="448"/>
                  </a:lnTo>
                  <a:lnTo>
                    <a:pt x="1807" y="495"/>
                  </a:lnTo>
                  <a:lnTo>
                    <a:pt x="1803" y="543"/>
                  </a:lnTo>
                  <a:lnTo>
                    <a:pt x="1793" y="591"/>
                  </a:lnTo>
                  <a:lnTo>
                    <a:pt x="1779" y="638"/>
                  </a:lnTo>
                  <a:lnTo>
                    <a:pt x="1759" y="683"/>
                  </a:lnTo>
                  <a:lnTo>
                    <a:pt x="1734" y="726"/>
                  </a:lnTo>
                  <a:lnTo>
                    <a:pt x="1705" y="767"/>
                  </a:lnTo>
                  <a:lnTo>
                    <a:pt x="1671" y="805"/>
                  </a:lnTo>
                  <a:lnTo>
                    <a:pt x="1634" y="839"/>
                  </a:lnTo>
                  <a:lnTo>
                    <a:pt x="1596" y="867"/>
                  </a:lnTo>
                  <a:lnTo>
                    <a:pt x="1555" y="892"/>
                  </a:lnTo>
                  <a:lnTo>
                    <a:pt x="1512" y="910"/>
                  </a:lnTo>
                  <a:lnTo>
                    <a:pt x="1468" y="926"/>
                  </a:lnTo>
                  <a:lnTo>
                    <a:pt x="1423" y="936"/>
                  </a:lnTo>
                  <a:lnTo>
                    <a:pt x="1377" y="942"/>
                  </a:lnTo>
                  <a:lnTo>
                    <a:pt x="1331" y="944"/>
                  </a:lnTo>
                  <a:lnTo>
                    <a:pt x="1285" y="941"/>
                  </a:lnTo>
                  <a:lnTo>
                    <a:pt x="1240" y="932"/>
                  </a:lnTo>
                  <a:lnTo>
                    <a:pt x="1195" y="920"/>
                  </a:lnTo>
                  <a:lnTo>
                    <a:pt x="1151" y="903"/>
                  </a:lnTo>
                  <a:lnTo>
                    <a:pt x="1109" y="882"/>
                  </a:lnTo>
                  <a:lnTo>
                    <a:pt x="479" y="1518"/>
                  </a:lnTo>
                  <a:lnTo>
                    <a:pt x="655" y="1696"/>
                  </a:lnTo>
                  <a:lnTo>
                    <a:pt x="672" y="1715"/>
                  </a:lnTo>
                  <a:lnTo>
                    <a:pt x="683" y="1737"/>
                  </a:lnTo>
                  <a:lnTo>
                    <a:pt x="690" y="1761"/>
                  </a:lnTo>
                  <a:lnTo>
                    <a:pt x="692" y="1785"/>
                  </a:lnTo>
                  <a:lnTo>
                    <a:pt x="690" y="1809"/>
                  </a:lnTo>
                  <a:lnTo>
                    <a:pt x="683" y="1832"/>
                  </a:lnTo>
                  <a:lnTo>
                    <a:pt x="672" y="1854"/>
                  </a:lnTo>
                  <a:lnTo>
                    <a:pt x="655" y="1873"/>
                  </a:lnTo>
                  <a:lnTo>
                    <a:pt x="635" y="1890"/>
                  </a:lnTo>
                  <a:lnTo>
                    <a:pt x="614" y="1902"/>
                  </a:lnTo>
                  <a:lnTo>
                    <a:pt x="591" y="1908"/>
                  </a:lnTo>
                  <a:lnTo>
                    <a:pt x="567" y="1911"/>
                  </a:lnTo>
                  <a:lnTo>
                    <a:pt x="544" y="1909"/>
                  </a:lnTo>
                  <a:lnTo>
                    <a:pt x="520" y="1902"/>
                  </a:lnTo>
                  <a:lnTo>
                    <a:pt x="498" y="1890"/>
                  </a:lnTo>
                  <a:lnTo>
                    <a:pt x="479" y="1873"/>
                  </a:lnTo>
                  <a:lnTo>
                    <a:pt x="302" y="1696"/>
                  </a:lnTo>
                  <a:lnTo>
                    <a:pt x="214" y="1785"/>
                  </a:lnTo>
                  <a:lnTo>
                    <a:pt x="194" y="1801"/>
                  </a:lnTo>
                  <a:lnTo>
                    <a:pt x="172" y="1812"/>
                  </a:lnTo>
                  <a:lnTo>
                    <a:pt x="150" y="1819"/>
                  </a:lnTo>
                  <a:lnTo>
                    <a:pt x="125" y="1821"/>
                  </a:lnTo>
                  <a:lnTo>
                    <a:pt x="101" y="1819"/>
                  </a:lnTo>
                  <a:lnTo>
                    <a:pt x="78" y="1812"/>
                  </a:lnTo>
                  <a:lnTo>
                    <a:pt x="57" y="1801"/>
                  </a:lnTo>
                  <a:lnTo>
                    <a:pt x="37" y="1785"/>
                  </a:lnTo>
                  <a:lnTo>
                    <a:pt x="21" y="1765"/>
                  </a:lnTo>
                  <a:lnTo>
                    <a:pt x="9" y="1743"/>
                  </a:lnTo>
                  <a:lnTo>
                    <a:pt x="3" y="1720"/>
                  </a:lnTo>
                  <a:lnTo>
                    <a:pt x="0" y="1697"/>
                  </a:lnTo>
                  <a:lnTo>
                    <a:pt x="0" y="1695"/>
                  </a:lnTo>
                  <a:lnTo>
                    <a:pt x="3" y="1672"/>
                  </a:lnTo>
                  <a:lnTo>
                    <a:pt x="9" y="1648"/>
                  </a:lnTo>
                  <a:lnTo>
                    <a:pt x="21" y="1626"/>
                  </a:lnTo>
                  <a:lnTo>
                    <a:pt x="37" y="1606"/>
                  </a:lnTo>
                  <a:lnTo>
                    <a:pt x="933" y="704"/>
                  </a:lnTo>
                  <a:lnTo>
                    <a:pt x="912" y="662"/>
                  </a:lnTo>
                  <a:lnTo>
                    <a:pt x="894" y="617"/>
                  </a:lnTo>
                  <a:lnTo>
                    <a:pt x="883" y="572"/>
                  </a:lnTo>
                  <a:lnTo>
                    <a:pt x="875" y="527"/>
                  </a:lnTo>
                  <a:lnTo>
                    <a:pt x="872" y="480"/>
                  </a:lnTo>
                  <a:lnTo>
                    <a:pt x="873" y="434"/>
                  </a:lnTo>
                  <a:lnTo>
                    <a:pt x="879" y="387"/>
                  </a:lnTo>
                  <a:lnTo>
                    <a:pt x="889" y="343"/>
                  </a:lnTo>
                  <a:lnTo>
                    <a:pt x="904" y="298"/>
                  </a:lnTo>
                  <a:lnTo>
                    <a:pt x="923" y="255"/>
                  </a:lnTo>
                  <a:lnTo>
                    <a:pt x="947" y="214"/>
                  </a:lnTo>
                  <a:lnTo>
                    <a:pt x="976" y="174"/>
                  </a:lnTo>
                  <a:lnTo>
                    <a:pt x="1009" y="138"/>
                  </a:lnTo>
                  <a:lnTo>
                    <a:pt x="1047" y="103"/>
                  </a:lnTo>
                  <a:lnTo>
                    <a:pt x="1087" y="73"/>
                  </a:lnTo>
                  <a:lnTo>
                    <a:pt x="1131" y="49"/>
                  </a:lnTo>
                  <a:lnTo>
                    <a:pt x="1175" y="30"/>
                  </a:lnTo>
                  <a:lnTo>
                    <a:pt x="1221" y="15"/>
                  </a:lnTo>
                  <a:lnTo>
                    <a:pt x="1268" y="5"/>
                  </a:lnTo>
                  <a:lnTo>
                    <a:pt x="1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00" name="Shape 10400"/>
          <p:cNvGrpSpPr/>
          <p:nvPr/>
        </p:nvGrpSpPr>
        <p:grpSpPr>
          <a:xfrm flipH="1">
            <a:off x="6932325" y="2817897"/>
            <a:ext cx="223766" cy="245816"/>
            <a:chOff x="9064625" y="4037013"/>
            <a:chExt cx="434976" cy="477838"/>
          </a:xfrm>
        </p:grpSpPr>
        <p:sp>
          <p:nvSpPr>
            <p:cNvPr id="10401" name="Shape 10401"/>
            <p:cNvSpPr/>
            <p:nvPr/>
          </p:nvSpPr>
          <p:spPr>
            <a:xfrm>
              <a:off x="9136063" y="4110038"/>
              <a:ext cx="292100" cy="404813"/>
            </a:xfrm>
            <a:custGeom>
              <a:avLst/>
              <a:gdLst/>
              <a:ahLst/>
              <a:cxnLst/>
              <a:rect l="0" t="0" r="0" b="0"/>
              <a:pathLst>
                <a:path w="2029" h="2800" extrusionOk="0">
                  <a:moveTo>
                    <a:pt x="1014" y="255"/>
                  </a:moveTo>
                  <a:lnTo>
                    <a:pt x="945" y="258"/>
                  </a:lnTo>
                  <a:lnTo>
                    <a:pt x="878" y="266"/>
                  </a:lnTo>
                  <a:lnTo>
                    <a:pt x="813" y="281"/>
                  </a:lnTo>
                  <a:lnTo>
                    <a:pt x="750" y="299"/>
                  </a:lnTo>
                  <a:lnTo>
                    <a:pt x="690" y="324"/>
                  </a:lnTo>
                  <a:lnTo>
                    <a:pt x="632" y="354"/>
                  </a:lnTo>
                  <a:lnTo>
                    <a:pt x="578" y="387"/>
                  </a:lnTo>
                  <a:lnTo>
                    <a:pt x="527" y="424"/>
                  </a:lnTo>
                  <a:lnTo>
                    <a:pt x="479" y="466"/>
                  </a:lnTo>
                  <a:lnTo>
                    <a:pt x="435" y="511"/>
                  </a:lnTo>
                  <a:lnTo>
                    <a:pt x="396" y="559"/>
                  </a:lnTo>
                  <a:lnTo>
                    <a:pt x="361" y="611"/>
                  </a:lnTo>
                  <a:lnTo>
                    <a:pt x="330" y="666"/>
                  </a:lnTo>
                  <a:lnTo>
                    <a:pt x="304" y="723"/>
                  </a:lnTo>
                  <a:lnTo>
                    <a:pt x="284" y="783"/>
                  </a:lnTo>
                  <a:lnTo>
                    <a:pt x="270" y="844"/>
                  </a:lnTo>
                  <a:lnTo>
                    <a:pt x="260" y="908"/>
                  </a:lnTo>
                  <a:lnTo>
                    <a:pt x="257" y="973"/>
                  </a:lnTo>
                  <a:lnTo>
                    <a:pt x="259" y="1034"/>
                  </a:lnTo>
                  <a:lnTo>
                    <a:pt x="264" y="1090"/>
                  </a:lnTo>
                  <a:lnTo>
                    <a:pt x="273" y="1143"/>
                  </a:lnTo>
                  <a:lnTo>
                    <a:pt x="284" y="1193"/>
                  </a:lnTo>
                  <a:lnTo>
                    <a:pt x="298" y="1240"/>
                  </a:lnTo>
                  <a:lnTo>
                    <a:pt x="314" y="1283"/>
                  </a:lnTo>
                  <a:lnTo>
                    <a:pt x="331" y="1325"/>
                  </a:lnTo>
                  <a:lnTo>
                    <a:pt x="351" y="1364"/>
                  </a:lnTo>
                  <a:lnTo>
                    <a:pt x="371" y="1402"/>
                  </a:lnTo>
                  <a:lnTo>
                    <a:pt x="393" y="1437"/>
                  </a:lnTo>
                  <a:lnTo>
                    <a:pt x="414" y="1472"/>
                  </a:lnTo>
                  <a:lnTo>
                    <a:pt x="437" y="1505"/>
                  </a:lnTo>
                  <a:lnTo>
                    <a:pt x="458" y="1537"/>
                  </a:lnTo>
                  <a:lnTo>
                    <a:pt x="483" y="1573"/>
                  </a:lnTo>
                  <a:lnTo>
                    <a:pt x="507" y="1610"/>
                  </a:lnTo>
                  <a:lnTo>
                    <a:pt x="530" y="1646"/>
                  </a:lnTo>
                  <a:lnTo>
                    <a:pt x="551" y="1683"/>
                  </a:lnTo>
                  <a:lnTo>
                    <a:pt x="569" y="1721"/>
                  </a:lnTo>
                  <a:lnTo>
                    <a:pt x="584" y="1760"/>
                  </a:lnTo>
                  <a:lnTo>
                    <a:pt x="595" y="1800"/>
                  </a:lnTo>
                  <a:lnTo>
                    <a:pt x="603" y="1843"/>
                  </a:lnTo>
                  <a:lnTo>
                    <a:pt x="605" y="1888"/>
                  </a:lnTo>
                  <a:lnTo>
                    <a:pt x="608" y="1912"/>
                  </a:lnTo>
                  <a:lnTo>
                    <a:pt x="617" y="1936"/>
                  </a:lnTo>
                  <a:lnTo>
                    <a:pt x="630" y="1958"/>
                  </a:lnTo>
                  <a:lnTo>
                    <a:pt x="647" y="1978"/>
                  </a:lnTo>
                  <a:lnTo>
                    <a:pt x="665" y="1996"/>
                  </a:lnTo>
                  <a:lnTo>
                    <a:pt x="683" y="2011"/>
                  </a:lnTo>
                  <a:lnTo>
                    <a:pt x="701" y="2025"/>
                  </a:lnTo>
                  <a:lnTo>
                    <a:pt x="1328" y="2025"/>
                  </a:lnTo>
                  <a:lnTo>
                    <a:pt x="1346" y="2011"/>
                  </a:lnTo>
                  <a:lnTo>
                    <a:pt x="1364" y="1996"/>
                  </a:lnTo>
                  <a:lnTo>
                    <a:pt x="1383" y="1978"/>
                  </a:lnTo>
                  <a:lnTo>
                    <a:pt x="1399" y="1958"/>
                  </a:lnTo>
                  <a:lnTo>
                    <a:pt x="1412" y="1936"/>
                  </a:lnTo>
                  <a:lnTo>
                    <a:pt x="1421" y="1912"/>
                  </a:lnTo>
                  <a:lnTo>
                    <a:pt x="1424" y="1888"/>
                  </a:lnTo>
                  <a:lnTo>
                    <a:pt x="1426" y="1843"/>
                  </a:lnTo>
                  <a:lnTo>
                    <a:pt x="1434" y="1800"/>
                  </a:lnTo>
                  <a:lnTo>
                    <a:pt x="1445" y="1760"/>
                  </a:lnTo>
                  <a:lnTo>
                    <a:pt x="1460" y="1721"/>
                  </a:lnTo>
                  <a:lnTo>
                    <a:pt x="1478" y="1684"/>
                  </a:lnTo>
                  <a:lnTo>
                    <a:pt x="1498" y="1646"/>
                  </a:lnTo>
                  <a:lnTo>
                    <a:pt x="1520" y="1610"/>
                  </a:lnTo>
                  <a:lnTo>
                    <a:pt x="1545" y="1574"/>
                  </a:lnTo>
                  <a:lnTo>
                    <a:pt x="1570" y="1538"/>
                  </a:lnTo>
                  <a:lnTo>
                    <a:pt x="1592" y="1506"/>
                  </a:lnTo>
                  <a:lnTo>
                    <a:pt x="1614" y="1473"/>
                  </a:lnTo>
                  <a:lnTo>
                    <a:pt x="1636" y="1438"/>
                  </a:lnTo>
                  <a:lnTo>
                    <a:pt x="1658" y="1402"/>
                  </a:lnTo>
                  <a:lnTo>
                    <a:pt x="1678" y="1364"/>
                  </a:lnTo>
                  <a:lnTo>
                    <a:pt x="1698" y="1325"/>
                  </a:lnTo>
                  <a:lnTo>
                    <a:pt x="1715" y="1283"/>
                  </a:lnTo>
                  <a:lnTo>
                    <a:pt x="1731" y="1240"/>
                  </a:lnTo>
                  <a:lnTo>
                    <a:pt x="1745" y="1193"/>
                  </a:lnTo>
                  <a:lnTo>
                    <a:pt x="1756" y="1143"/>
                  </a:lnTo>
                  <a:lnTo>
                    <a:pt x="1765" y="1090"/>
                  </a:lnTo>
                  <a:lnTo>
                    <a:pt x="1770" y="1034"/>
                  </a:lnTo>
                  <a:lnTo>
                    <a:pt x="1772" y="973"/>
                  </a:lnTo>
                  <a:lnTo>
                    <a:pt x="1769" y="908"/>
                  </a:lnTo>
                  <a:lnTo>
                    <a:pt x="1760" y="844"/>
                  </a:lnTo>
                  <a:lnTo>
                    <a:pt x="1745" y="782"/>
                  </a:lnTo>
                  <a:lnTo>
                    <a:pt x="1725" y="723"/>
                  </a:lnTo>
                  <a:lnTo>
                    <a:pt x="1700" y="666"/>
                  </a:lnTo>
                  <a:lnTo>
                    <a:pt x="1668" y="610"/>
                  </a:lnTo>
                  <a:lnTo>
                    <a:pt x="1634" y="559"/>
                  </a:lnTo>
                  <a:lnTo>
                    <a:pt x="1594" y="511"/>
                  </a:lnTo>
                  <a:lnTo>
                    <a:pt x="1550" y="466"/>
                  </a:lnTo>
                  <a:lnTo>
                    <a:pt x="1503" y="424"/>
                  </a:lnTo>
                  <a:lnTo>
                    <a:pt x="1451" y="386"/>
                  </a:lnTo>
                  <a:lnTo>
                    <a:pt x="1397" y="352"/>
                  </a:lnTo>
                  <a:lnTo>
                    <a:pt x="1339" y="324"/>
                  </a:lnTo>
                  <a:lnTo>
                    <a:pt x="1278" y="299"/>
                  </a:lnTo>
                  <a:lnTo>
                    <a:pt x="1216" y="281"/>
                  </a:lnTo>
                  <a:lnTo>
                    <a:pt x="1151" y="266"/>
                  </a:lnTo>
                  <a:lnTo>
                    <a:pt x="1084" y="258"/>
                  </a:lnTo>
                  <a:lnTo>
                    <a:pt x="1014" y="255"/>
                  </a:lnTo>
                  <a:close/>
                  <a:moveTo>
                    <a:pt x="1014" y="0"/>
                  </a:moveTo>
                  <a:lnTo>
                    <a:pt x="1097" y="3"/>
                  </a:lnTo>
                  <a:lnTo>
                    <a:pt x="1179" y="13"/>
                  </a:lnTo>
                  <a:lnTo>
                    <a:pt x="1258" y="29"/>
                  </a:lnTo>
                  <a:lnTo>
                    <a:pt x="1335" y="50"/>
                  </a:lnTo>
                  <a:lnTo>
                    <a:pt x="1408" y="77"/>
                  </a:lnTo>
                  <a:lnTo>
                    <a:pt x="1480" y="109"/>
                  </a:lnTo>
                  <a:lnTo>
                    <a:pt x="1548" y="147"/>
                  </a:lnTo>
                  <a:lnTo>
                    <a:pt x="1613" y="188"/>
                  </a:lnTo>
                  <a:lnTo>
                    <a:pt x="1673" y="235"/>
                  </a:lnTo>
                  <a:lnTo>
                    <a:pt x="1731" y="286"/>
                  </a:lnTo>
                  <a:lnTo>
                    <a:pt x="1783" y="340"/>
                  </a:lnTo>
                  <a:lnTo>
                    <a:pt x="1833" y="399"/>
                  </a:lnTo>
                  <a:lnTo>
                    <a:pt x="1877" y="461"/>
                  </a:lnTo>
                  <a:lnTo>
                    <a:pt x="1915" y="526"/>
                  </a:lnTo>
                  <a:lnTo>
                    <a:pt x="1949" y="595"/>
                  </a:lnTo>
                  <a:lnTo>
                    <a:pt x="1976" y="667"/>
                  </a:lnTo>
                  <a:lnTo>
                    <a:pt x="1999" y="739"/>
                  </a:lnTo>
                  <a:lnTo>
                    <a:pt x="2015" y="815"/>
                  </a:lnTo>
                  <a:lnTo>
                    <a:pt x="2025" y="893"/>
                  </a:lnTo>
                  <a:lnTo>
                    <a:pt x="2029" y="973"/>
                  </a:lnTo>
                  <a:lnTo>
                    <a:pt x="2026" y="1041"/>
                  </a:lnTo>
                  <a:lnTo>
                    <a:pt x="2021" y="1105"/>
                  </a:lnTo>
                  <a:lnTo>
                    <a:pt x="2013" y="1166"/>
                  </a:lnTo>
                  <a:lnTo>
                    <a:pt x="2001" y="1224"/>
                  </a:lnTo>
                  <a:lnTo>
                    <a:pt x="1988" y="1278"/>
                  </a:lnTo>
                  <a:lnTo>
                    <a:pt x="1972" y="1329"/>
                  </a:lnTo>
                  <a:lnTo>
                    <a:pt x="1953" y="1378"/>
                  </a:lnTo>
                  <a:lnTo>
                    <a:pt x="1934" y="1424"/>
                  </a:lnTo>
                  <a:lnTo>
                    <a:pt x="1913" y="1466"/>
                  </a:lnTo>
                  <a:lnTo>
                    <a:pt x="1892" y="1507"/>
                  </a:lnTo>
                  <a:lnTo>
                    <a:pt x="1869" y="1546"/>
                  </a:lnTo>
                  <a:lnTo>
                    <a:pt x="1847" y="1583"/>
                  </a:lnTo>
                  <a:lnTo>
                    <a:pt x="1825" y="1617"/>
                  </a:lnTo>
                  <a:lnTo>
                    <a:pt x="1803" y="1649"/>
                  </a:lnTo>
                  <a:lnTo>
                    <a:pt x="1781" y="1681"/>
                  </a:lnTo>
                  <a:lnTo>
                    <a:pt x="1756" y="1719"/>
                  </a:lnTo>
                  <a:lnTo>
                    <a:pt x="1733" y="1753"/>
                  </a:lnTo>
                  <a:lnTo>
                    <a:pt x="1714" y="1785"/>
                  </a:lnTo>
                  <a:lnTo>
                    <a:pt x="1700" y="1813"/>
                  </a:lnTo>
                  <a:lnTo>
                    <a:pt x="1689" y="1839"/>
                  </a:lnTo>
                  <a:lnTo>
                    <a:pt x="1682" y="1864"/>
                  </a:lnTo>
                  <a:lnTo>
                    <a:pt x="1680" y="1888"/>
                  </a:lnTo>
                  <a:lnTo>
                    <a:pt x="1677" y="1934"/>
                  </a:lnTo>
                  <a:lnTo>
                    <a:pt x="1667" y="1980"/>
                  </a:lnTo>
                  <a:lnTo>
                    <a:pt x="1652" y="2025"/>
                  </a:lnTo>
                  <a:lnTo>
                    <a:pt x="1630" y="2068"/>
                  </a:lnTo>
                  <a:lnTo>
                    <a:pt x="1604" y="2110"/>
                  </a:lnTo>
                  <a:lnTo>
                    <a:pt x="1572" y="2150"/>
                  </a:lnTo>
                  <a:lnTo>
                    <a:pt x="1534" y="2187"/>
                  </a:lnTo>
                  <a:lnTo>
                    <a:pt x="1491" y="2221"/>
                  </a:lnTo>
                  <a:lnTo>
                    <a:pt x="1490" y="2242"/>
                  </a:lnTo>
                  <a:lnTo>
                    <a:pt x="1489" y="2267"/>
                  </a:lnTo>
                  <a:lnTo>
                    <a:pt x="1487" y="2294"/>
                  </a:lnTo>
                  <a:lnTo>
                    <a:pt x="1486" y="2322"/>
                  </a:lnTo>
                  <a:lnTo>
                    <a:pt x="1484" y="2350"/>
                  </a:lnTo>
                  <a:lnTo>
                    <a:pt x="1483" y="2378"/>
                  </a:lnTo>
                  <a:lnTo>
                    <a:pt x="1481" y="2405"/>
                  </a:lnTo>
                  <a:lnTo>
                    <a:pt x="1480" y="2429"/>
                  </a:lnTo>
                  <a:lnTo>
                    <a:pt x="1479" y="2449"/>
                  </a:lnTo>
                  <a:lnTo>
                    <a:pt x="1478" y="2466"/>
                  </a:lnTo>
                  <a:lnTo>
                    <a:pt x="1478" y="2476"/>
                  </a:lnTo>
                  <a:lnTo>
                    <a:pt x="1476" y="2479"/>
                  </a:lnTo>
                  <a:lnTo>
                    <a:pt x="1476" y="2492"/>
                  </a:lnTo>
                  <a:lnTo>
                    <a:pt x="1474" y="2506"/>
                  </a:lnTo>
                  <a:lnTo>
                    <a:pt x="1470" y="2522"/>
                  </a:lnTo>
                  <a:lnTo>
                    <a:pt x="1465" y="2539"/>
                  </a:lnTo>
                  <a:lnTo>
                    <a:pt x="1457" y="2557"/>
                  </a:lnTo>
                  <a:lnTo>
                    <a:pt x="1446" y="2575"/>
                  </a:lnTo>
                  <a:lnTo>
                    <a:pt x="1432" y="2594"/>
                  </a:lnTo>
                  <a:lnTo>
                    <a:pt x="1416" y="2613"/>
                  </a:lnTo>
                  <a:lnTo>
                    <a:pt x="1395" y="2631"/>
                  </a:lnTo>
                  <a:lnTo>
                    <a:pt x="1370" y="2650"/>
                  </a:lnTo>
                  <a:lnTo>
                    <a:pt x="1340" y="2666"/>
                  </a:lnTo>
                  <a:lnTo>
                    <a:pt x="1307" y="2683"/>
                  </a:lnTo>
                  <a:lnTo>
                    <a:pt x="1267" y="2698"/>
                  </a:lnTo>
                  <a:lnTo>
                    <a:pt x="1244" y="2727"/>
                  </a:lnTo>
                  <a:lnTo>
                    <a:pt x="1216" y="2754"/>
                  </a:lnTo>
                  <a:lnTo>
                    <a:pt x="1184" y="2779"/>
                  </a:lnTo>
                  <a:lnTo>
                    <a:pt x="1162" y="2790"/>
                  </a:lnTo>
                  <a:lnTo>
                    <a:pt x="1138" y="2798"/>
                  </a:lnTo>
                  <a:lnTo>
                    <a:pt x="1113" y="2800"/>
                  </a:lnTo>
                  <a:lnTo>
                    <a:pt x="916" y="2800"/>
                  </a:lnTo>
                  <a:lnTo>
                    <a:pt x="891" y="2798"/>
                  </a:lnTo>
                  <a:lnTo>
                    <a:pt x="867" y="2790"/>
                  </a:lnTo>
                  <a:lnTo>
                    <a:pt x="845" y="2779"/>
                  </a:lnTo>
                  <a:lnTo>
                    <a:pt x="813" y="2754"/>
                  </a:lnTo>
                  <a:lnTo>
                    <a:pt x="785" y="2727"/>
                  </a:lnTo>
                  <a:lnTo>
                    <a:pt x="762" y="2698"/>
                  </a:lnTo>
                  <a:lnTo>
                    <a:pt x="720" y="2681"/>
                  </a:lnTo>
                  <a:lnTo>
                    <a:pt x="684" y="2664"/>
                  </a:lnTo>
                  <a:lnTo>
                    <a:pt x="653" y="2646"/>
                  </a:lnTo>
                  <a:lnTo>
                    <a:pt x="628" y="2626"/>
                  </a:lnTo>
                  <a:lnTo>
                    <a:pt x="607" y="2606"/>
                  </a:lnTo>
                  <a:lnTo>
                    <a:pt x="590" y="2585"/>
                  </a:lnTo>
                  <a:lnTo>
                    <a:pt x="578" y="2566"/>
                  </a:lnTo>
                  <a:lnTo>
                    <a:pt x="567" y="2546"/>
                  </a:lnTo>
                  <a:lnTo>
                    <a:pt x="561" y="2527"/>
                  </a:lnTo>
                  <a:lnTo>
                    <a:pt x="556" y="2509"/>
                  </a:lnTo>
                  <a:lnTo>
                    <a:pt x="554" y="2494"/>
                  </a:lnTo>
                  <a:lnTo>
                    <a:pt x="552" y="2479"/>
                  </a:lnTo>
                  <a:lnTo>
                    <a:pt x="552" y="2479"/>
                  </a:lnTo>
                  <a:lnTo>
                    <a:pt x="552" y="2476"/>
                  </a:lnTo>
                  <a:lnTo>
                    <a:pt x="551" y="2466"/>
                  </a:lnTo>
                  <a:lnTo>
                    <a:pt x="550" y="2449"/>
                  </a:lnTo>
                  <a:lnTo>
                    <a:pt x="549" y="2429"/>
                  </a:lnTo>
                  <a:lnTo>
                    <a:pt x="548" y="2405"/>
                  </a:lnTo>
                  <a:lnTo>
                    <a:pt x="546" y="2378"/>
                  </a:lnTo>
                  <a:lnTo>
                    <a:pt x="545" y="2350"/>
                  </a:lnTo>
                  <a:lnTo>
                    <a:pt x="543" y="2322"/>
                  </a:lnTo>
                  <a:lnTo>
                    <a:pt x="542" y="2294"/>
                  </a:lnTo>
                  <a:lnTo>
                    <a:pt x="540" y="2267"/>
                  </a:lnTo>
                  <a:lnTo>
                    <a:pt x="539" y="2242"/>
                  </a:lnTo>
                  <a:lnTo>
                    <a:pt x="538" y="2221"/>
                  </a:lnTo>
                  <a:lnTo>
                    <a:pt x="495" y="2187"/>
                  </a:lnTo>
                  <a:lnTo>
                    <a:pt x="457" y="2150"/>
                  </a:lnTo>
                  <a:lnTo>
                    <a:pt x="425" y="2110"/>
                  </a:lnTo>
                  <a:lnTo>
                    <a:pt x="398" y="2068"/>
                  </a:lnTo>
                  <a:lnTo>
                    <a:pt x="376" y="2025"/>
                  </a:lnTo>
                  <a:lnTo>
                    <a:pt x="362" y="1980"/>
                  </a:lnTo>
                  <a:lnTo>
                    <a:pt x="352" y="1934"/>
                  </a:lnTo>
                  <a:lnTo>
                    <a:pt x="349" y="1888"/>
                  </a:lnTo>
                  <a:lnTo>
                    <a:pt x="347" y="1864"/>
                  </a:lnTo>
                  <a:lnTo>
                    <a:pt x="340" y="1839"/>
                  </a:lnTo>
                  <a:lnTo>
                    <a:pt x="329" y="1813"/>
                  </a:lnTo>
                  <a:lnTo>
                    <a:pt x="315" y="1785"/>
                  </a:lnTo>
                  <a:lnTo>
                    <a:pt x="296" y="1753"/>
                  </a:lnTo>
                  <a:lnTo>
                    <a:pt x="274" y="1719"/>
                  </a:lnTo>
                  <a:lnTo>
                    <a:pt x="248" y="1682"/>
                  </a:lnTo>
                  <a:lnTo>
                    <a:pt x="227" y="1650"/>
                  </a:lnTo>
                  <a:lnTo>
                    <a:pt x="205" y="1617"/>
                  </a:lnTo>
                  <a:lnTo>
                    <a:pt x="182" y="1583"/>
                  </a:lnTo>
                  <a:lnTo>
                    <a:pt x="160" y="1546"/>
                  </a:lnTo>
                  <a:lnTo>
                    <a:pt x="138" y="1508"/>
                  </a:lnTo>
                  <a:lnTo>
                    <a:pt x="116" y="1466"/>
                  </a:lnTo>
                  <a:lnTo>
                    <a:pt x="95" y="1424"/>
                  </a:lnTo>
                  <a:lnTo>
                    <a:pt x="76" y="1378"/>
                  </a:lnTo>
                  <a:lnTo>
                    <a:pt x="57" y="1329"/>
                  </a:lnTo>
                  <a:lnTo>
                    <a:pt x="41" y="1278"/>
                  </a:lnTo>
                  <a:lnTo>
                    <a:pt x="28" y="1224"/>
                  </a:lnTo>
                  <a:lnTo>
                    <a:pt x="16" y="1166"/>
                  </a:lnTo>
                  <a:lnTo>
                    <a:pt x="8" y="1105"/>
                  </a:lnTo>
                  <a:lnTo>
                    <a:pt x="2" y="1041"/>
                  </a:lnTo>
                  <a:lnTo>
                    <a:pt x="0" y="973"/>
                  </a:lnTo>
                  <a:lnTo>
                    <a:pt x="4" y="893"/>
                  </a:lnTo>
                  <a:lnTo>
                    <a:pt x="14" y="815"/>
                  </a:lnTo>
                  <a:lnTo>
                    <a:pt x="30" y="739"/>
                  </a:lnTo>
                  <a:lnTo>
                    <a:pt x="53" y="667"/>
                  </a:lnTo>
                  <a:lnTo>
                    <a:pt x="80" y="595"/>
                  </a:lnTo>
                  <a:lnTo>
                    <a:pt x="114" y="526"/>
                  </a:lnTo>
                  <a:lnTo>
                    <a:pt x="152" y="461"/>
                  </a:lnTo>
                  <a:lnTo>
                    <a:pt x="196" y="399"/>
                  </a:lnTo>
                  <a:lnTo>
                    <a:pt x="246" y="340"/>
                  </a:lnTo>
                  <a:lnTo>
                    <a:pt x="298" y="286"/>
                  </a:lnTo>
                  <a:lnTo>
                    <a:pt x="356" y="235"/>
                  </a:lnTo>
                  <a:lnTo>
                    <a:pt x="416" y="188"/>
                  </a:lnTo>
                  <a:lnTo>
                    <a:pt x="481" y="147"/>
                  </a:lnTo>
                  <a:lnTo>
                    <a:pt x="549" y="109"/>
                  </a:lnTo>
                  <a:lnTo>
                    <a:pt x="621" y="77"/>
                  </a:lnTo>
                  <a:lnTo>
                    <a:pt x="695" y="50"/>
                  </a:lnTo>
                  <a:lnTo>
                    <a:pt x="771" y="29"/>
                  </a:lnTo>
                  <a:lnTo>
                    <a:pt x="850" y="13"/>
                  </a:lnTo>
                  <a:lnTo>
                    <a:pt x="932" y="3"/>
                  </a:lnTo>
                  <a:lnTo>
                    <a:pt x="10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2" name="Shape 10402"/>
            <p:cNvSpPr/>
            <p:nvPr/>
          </p:nvSpPr>
          <p:spPr>
            <a:xfrm>
              <a:off x="9272588" y="4037013"/>
              <a:ext cx="19050" cy="46038"/>
            </a:xfrm>
            <a:custGeom>
              <a:avLst/>
              <a:gdLst/>
              <a:ahLst/>
              <a:cxnLst/>
              <a:rect l="0" t="0" r="0" b="0"/>
              <a:pathLst>
                <a:path w="127" h="318" extrusionOk="0">
                  <a:moveTo>
                    <a:pt x="63" y="0"/>
                  </a:moveTo>
                  <a:lnTo>
                    <a:pt x="63" y="0"/>
                  </a:lnTo>
                  <a:lnTo>
                    <a:pt x="80" y="2"/>
                  </a:lnTo>
                  <a:lnTo>
                    <a:pt x="96" y="9"/>
                  </a:lnTo>
                  <a:lnTo>
                    <a:pt x="109" y="19"/>
                  </a:lnTo>
                  <a:lnTo>
                    <a:pt x="119" y="32"/>
                  </a:lnTo>
                  <a:lnTo>
                    <a:pt x="125" y="47"/>
                  </a:lnTo>
                  <a:lnTo>
                    <a:pt x="127" y="64"/>
                  </a:lnTo>
                  <a:lnTo>
                    <a:pt x="127" y="254"/>
                  </a:lnTo>
                  <a:lnTo>
                    <a:pt x="125" y="272"/>
                  </a:lnTo>
                  <a:lnTo>
                    <a:pt x="119" y="286"/>
                  </a:lnTo>
                  <a:lnTo>
                    <a:pt x="109" y="300"/>
                  </a:lnTo>
                  <a:lnTo>
                    <a:pt x="96" y="309"/>
                  </a:lnTo>
                  <a:lnTo>
                    <a:pt x="80" y="315"/>
                  </a:lnTo>
                  <a:lnTo>
                    <a:pt x="63" y="318"/>
                  </a:lnTo>
                  <a:lnTo>
                    <a:pt x="47" y="315"/>
                  </a:lnTo>
                  <a:lnTo>
                    <a:pt x="31" y="309"/>
                  </a:lnTo>
                  <a:lnTo>
                    <a:pt x="18" y="300"/>
                  </a:lnTo>
                  <a:lnTo>
                    <a:pt x="8" y="286"/>
                  </a:lnTo>
                  <a:lnTo>
                    <a:pt x="2" y="272"/>
                  </a:lnTo>
                  <a:lnTo>
                    <a:pt x="0" y="254"/>
                  </a:lnTo>
                  <a:lnTo>
                    <a:pt x="0" y="64"/>
                  </a:lnTo>
                  <a:lnTo>
                    <a:pt x="2" y="47"/>
                  </a:lnTo>
                  <a:lnTo>
                    <a:pt x="8" y="32"/>
                  </a:lnTo>
                  <a:lnTo>
                    <a:pt x="18" y="19"/>
                  </a:lnTo>
                  <a:lnTo>
                    <a:pt x="31" y="9"/>
                  </a:lnTo>
                  <a:lnTo>
                    <a:pt x="47" y="2"/>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3" name="Shape 10403"/>
            <p:cNvSpPr/>
            <p:nvPr/>
          </p:nvSpPr>
          <p:spPr>
            <a:xfrm>
              <a:off x="9169400" y="4065588"/>
              <a:ext cx="31750" cy="41275"/>
            </a:xfrm>
            <a:custGeom>
              <a:avLst/>
              <a:gdLst/>
              <a:ahLst/>
              <a:cxnLst/>
              <a:rect l="0" t="0" r="0" b="0"/>
              <a:pathLst>
                <a:path w="224" h="293" extrusionOk="0">
                  <a:moveTo>
                    <a:pt x="64" y="0"/>
                  </a:moveTo>
                  <a:lnTo>
                    <a:pt x="80" y="2"/>
                  </a:lnTo>
                  <a:lnTo>
                    <a:pt x="95" y="8"/>
                  </a:lnTo>
                  <a:lnTo>
                    <a:pt x="109" y="18"/>
                  </a:lnTo>
                  <a:lnTo>
                    <a:pt x="119" y="32"/>
                  </a:lnTo>
                  <a:lnTo>
                    <a:pt x="216" y="197"/>
                  </a:lnTo>
                  <a:lnTo>
                    <a:pt x="222" y="213"/>
                  </a:lnTo>
                  <a:lnTo>
                    <a:pt x="224" y="230"/>
                  </a:lnTo>
                  <a:lnTo>
                    <a:pt x="222" y="245"/>
                  </a:lnTo>
                  <a:lnTo>
                    <a:pt x="216" y="261"/>
                  </a:lnTo>
                  <a:lnTo>
                    <a:pt x="206" y="274"/>
                  </a:lnTo>
                  <a:lnTo>
                    <a:pt x="193" y="285"/>
                  </a:lnTo>
                  <a:lnTo>
                    <a:pt x="177" y="291"/>
                  </a:lnTo>
                  <a:lnTo>
                    <a:pt x="160" y="293"/>
                  </a:lnTo>
                  <a:lnTo>
                    <a:pt x="143" y="291"/>
                  </a:lnTo>
                  <a:lnTo>
                    <a:pt x="129" y="285"/>
                  </a:lnTo>
                  <a:lnTo>
                    <a:pt x="115" y="274"/>
                  </a:lnTo>
                  <a:lnTo>
                    <a:pt x="105" y="261"/>
                  </a:lnTo>
                  <a:lnTo>
                    <a:pt x="8" y="95"/>
                  </a:lnTo>
                  <a:lnTo>
                    <a:pt x="2" y="80"/>
                  </a:lnTo>
                  <a:lnTo>
                    <a:pt x="0" y="63"/>
                  </a:lnTo>
                  <a:lnTo>
                    <a:pt x="2" y="48"/>
                  </a:lnTo>
                  <a:lnTo>
                    <a:pt x="8" y="32"/>
                  </a:lnTo>
                  <a:lnTo>
                    <a:pt x="19" y="19"/>
                  </a:lnTo>
                  <a:lnTo>
                    <a:pt x="31" y="9"/>
                  </a:lnTo>
                  <a:lnTo>
                    <a:pt x="48"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4" name="Shape 10404"/>
            <p:cNvSpPr/>
            <p:nvPr/>
          </p:nvSpPr>
          <p:spPr>
            <a:xfrm>
              <a:off x="9093200" y="4140200"/>
              <a:ext cx="41275" cy="33338"/>
            </a:xfrm>
            <a:custGeom>
              <a:avLst/>
              <a:gdLst/>
              <a:ahLst/>
              <a:cxnLst/>
              <a:rect l="0" t="0" r="0" b="0"/>
              <a:pathLst>
                <a:path w="294" h="222" extrusionOk="0">
                  <a:moveTo>
                    <a:pt x="64" y="0"/>
                  </a:moveTo>
                  <a:lnTo>
                    <a:pt x="79" y="2"/>
                  </a:lnTo>
                  <a:lnTo>
                    <a:pt x="96" y="8"/>
                  </a:lnTo>
                  <a:lnTo>
                    <a:pt x="263" y="103"/>
                  </a:lnTo>
                  <a:lnTo>
                    <a:pt x="276" y="114"/>
                  </a:lnTo>
                  <a:lnTo>
                    <a:pt x="286" y="127"/>
                  </a:lnTo>
                  <a:lnTo>
                    <a:pt x="292" y="142"/>
                  </a:lnTo>
                  <a:lnTo>
                    <a:pt x="294" y="158"/>
                  </a:lnTo>
                  <a:lnTo>
                    <a:pt x="292" y="175"/>
                  </a:lnTo>
                  <a:lnTo>
                    <a:pt x="286" y="190"/>
                  </a:lnTo>
                  <a:lnTo>
                    <a:pt x="275" y="204"/>
                  </a:lnTo>
                  <a:lnTo>
                    <a:pt x="262" y="214"/>
                  </a:lnTo>
                  <a:lnTo>
                    <a:pt x="246" y="220"/>
                  </a:lnTo>
                  <a:lnTo>
                    <a:pt x="230" y="222"/>
                  </a:lnTo>
                  <a:lnTo>
                    <a:pt x="213" y="220"/>
                  </a:lnTo>
                  <a:lnTo>
                    <a:pt x="198" y="213"/>
                  </a:lnTo>
                  <a:lnTo>
                    <a:pt x="31" y="118"/>
                  </a:lnTo>
                  <a:lnTo>
                    <a:pt x="18" y="108"/>
                  </a:lnTo>
                  <a:lnTo>
                    <a:pt x="8" y="95"/>
                  </a:lnTo>
                  <a:lnTo>
                    <a:pt x="2" y="80"/>
                  </a:lnTo>
                  <a:lnTo>
                    <a:pt x="0" y="63"/>
                  </a:lnTo>
                  <a:lnTo>
                    <a:pt x="2" y="47"/>
                  </a:lnTo>
                  <a:lnTo>
                    <a:pt x="8" y="31"/>
                  </a:lnTo>
                  <a:lnTo>
                    <a:pt x="19" y="18"/>
                  </a:lnTo>
                  <a:lnTo>
                    <a:pt x="32" y="8"/>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5" name="Shape 10405"/>
            <p:cNvSpPr/>
            <p:nvPr/>
          </p:nvSpPr>
          <p:spPr>
            <a:xfrm>
              <a:off x="9064625" y="4243388"/>
              <a:ext cx="46038" cy="19050"/>
            </a:xfrm>
            <a:custGeom>
              <a:avLst/>
              <a:gdLst/>
              <a:ahLst/>
              <a:cxnLst/>
              <a:rect l="0" t="0" r="0" b="0"/>
              <a:pathLst>
                <a:path w="321" h="128" extrusionOk="0">
                  <a:moveTo>
                    <a:pt x="64" y="0"/>
                  </a:moveTo>
                  <a:lnTo>
                    <a:pt x="257" y="0"/>
                  </a:lnTo>
                  <a:lnTo>
                    <a:pt x="273" y="4"/>
                  </a:lnTo>
                  <a:lnTo>
                    <a:pt x="289" y="10"/>
                  </a:lnTo>
                  <a:lnTo>
                    <a:pt x="302" y="19"/>
                  </a:lnTo>
                  <a:lnTo>
                    <a:pt x="312" y="33"/>
                  </a:lnTo>
                  <a:lnTo>
                    <a:pt x="318" y="47"/>
                  </a:lnTo>
                  <a:lnTo>
                    <a:pt x="321" y="65"/>
                  </a:lnTo>
                  <a:lnTo>
                    <a:pt x="318" y="82"/>
                  </a:lnTo>
                  <a:lnTo>
                    <a:pt x="312" y="96"/>
                  </a:lnTo>
                  <a:lnTo>
                    <a:pt x="302" y="110"/>
                  </a:lnTo>
                  <a:lnTo>
                    <a:pt x="289" y="119"/>
                  </a:lnTo>
                  <a:lnTo>
                    <a:pt x="273" y="126"/>
                  </a:lnTo>
                  <a:lnTo>
                    <a:pt x="257" y="128"/>
                  </a:lnTo>
                  <a:lnTo>
                    <a:pt x="64" y="128"/>
                  </a:lnTo>
                  <a:lnTo>
                    <a:pt x="47" y="126"/>
                  </a:lnTo>
                  <a:lnTo>
                    <a:pt x="32" y="119"/>
                  </a:lnTo>
                  <a:lnTo>
                    <a:pt x="19" y="110"/>
                  </a:lnTo>
                  <a:lnTo>
                    <a:pt x="9" y="96"/>
                  </a:lnTo>
                  <a:lnTo>
                    <a:pt x="2" y="82"/>
                  </a:lnTo>
                  <a:lnTo>
                    <a:pt x="0" y="65"/>
                  </a:lnTo>
                  <a:lnTo>
                    <a:pt x="2" y="47"/>
                  </a:lnTo>
                  <a:lnTo>
                    <a:pt x="9" y="33"/>
                  </a:lnTo>
                  <a:lnTo>
                    <a:pt x="19" y="19"/>
                  </a:lnTo>
                  <a:lnTo>
                    <a:pt x="32" y="10"/>
                  </a:lnTo>
                  <a:lnTo>
                    <a:pt x="47"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6" name="Shape 10406"/>
            <p:cNvSpPr/>
            <p:nvPr/>
          </p:nvSpPr>
          <p:spPr>
            <a:xfrm>
              <a:off x="9093200" y="4333875"/>
              <a:ext cx="41275" cy="31750"/>
            </a:xfrm>
            <a:custGeom>
              <a:avLst/>
              <a:gdLst/>
              <a:ahLst/>
              <a:cxnLst/>
              <a:rect l="0" t="0" r="0" b="0"/>
              <a:pathLst>
                <a:path w="294" h="224" extrusionOk="0">
                  <a:moveTo>
                    <a:pt x="230" y="0"/>
                  </a:moveTo>
                  <a:lnTo>
                    <a:pt x="247" y="3"/>
                  </a:lnTo>
                  <a:lnTo>
                    <a:pt x="262" y="9"/>
                  </a:lnTo>
                  <a:lnTo>
                    <a:pt x="275" y="19"/>
                  </a:lnTo>
                  <a:lnTo>
                    <a:pt x="286" y="33"/>
                  </a:lnTo>
                  <a:lnTo>
                    <a:pt x="292" y="48"/>
                  </a:lnTo>
                  <a:lnTo>
                    <a:pt x="294" y="65"/>
                  </a:lnTo>
                  <a:lnTo>
                    <a:pt x="292" y="80"/>
                  </a:lnTo>
                  <a:lnTo>
                    <a:pt x="286" y="96"/>
                  </a:lnTo>
                  <a:lnTo>
                    <a:pt x="275" y="110"/>
                  </a:lnTo>
                  <a:lnTo>
                    <a:pt x="263" y="120"/>
                  </a:lnTo>
                  <a:lnTo>
                    <a:pt x="96" y="215"/>
                  </a:lnTo>
                  <a:lnTo>
                    <a:pt x="80" y="221"/>
                  </a:lnTo>
                  <a:lnTo>
                    <a:pt x="64" y="224"/>
                  </a:lnTo>
                  <a:lnTo>
                    <a:pt x="47" y="221"/>
                  </a:lnTo>
                  <a:lnTo>
                    <a:pt x="32" y="216"/>
                  </a:lnTo>
                  <a:lnTo>
                    <a:pt x="19" y="205"/>
                  </a:lnTo>
                  <a:lnTo>
                    <a:pt x="8" y="192"/>
                  </a:lnTo>
                  <a:lnTo>
                    <a:pt x="2" y="176"/>
                  </a:lnTo>
                  <a:lnTo>
                    <a:pt x="0" y="159"/>
                  </a:lnTo>
                  <a:lnTo>
                    <a:pt x="2" y="144"/>
                  </a:lnTo>
                  <a:lnTo>
                    <a:pt x="8" y="128"/>
                  </a:lnTo>
                  <a:lnTo>
                    <a:pt x="18" y="116"/>
                  </a:lnTo>
                  <a:lnTo>
                    <a:pt x="31" y="105"/>
                  </a:lnTo>
                  <a:lnTo>
                    <a:pt x="198" y="10"/>
                  </a:lnTo>
                  <a:lnTo>
                    <a:pt x="215" y="2"/>
                  </a:lnTo>
                  <a:lnTo>
                    <a:pt x="2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7" name="Shape 10407"/>
            <p:cNvSpPr/>
            <p:nvPr/>
          </p:nvSpPr>
          <p:spPr>
            <a:xfrm>
              <a:off x="9429750" y="4333875"/>
              <a:ext cx="41275" cy="31750"/>
            </a:xfrm>
            <a:custGeom>
              <a:avLst/>
              <a:gdLst/>
              <a:ahLst/>
              <a:cxnLst/>
              <a:rect l="0" t="0" r="0" b="0"/>
              <a:pathLst>
                <a:path w="294" h="224" extrusionOk="0">
                  <a:moveTo>
                    <a:pt x="64" y="0"/>
                  </a:moveTo>
                  <a:lnTo>
                    <a:pt x="80" y="2"/>
                  </a:lnTo>
                  <a:lnTo>
                    <a:pt x="96" y="10"/>
                  </a:lnTo>
                  <a:lnTo>
                    <a:pt x="263" y="105"/>
                  </a:lnTo>
                  <a:lnTo>
                    <a:pt x="276" y="116"/>
                  </a:lnTo>
                  <a:lnTo>
                    <a:pt x="286" y="128"/>
                  </a:lnTo>
                  <a:lnTo>
                    <a:pt x="292" y="144"/>
                  </a:lnTo>
                  <a:lnTo>
                    <a:pt x="294" y="159"/>
                  </a:lnTo>
                  <a:lnTo>
                    <a:pt x="292" y="176"/>
                  </a:lnTo>
                  <a:lnTo>
                    <a:pt x="286" y="192"/>
                  </a:lnTo>
                  <a:lnTo>
                    <a:pt x="275" y="205"/>
                  </a:lnTo>
                  <a:lnTo>
                    <a:pt x="262" y="216"/>
                  </a:lnTo>
                  <a:lnTo>
                    <a:pt x="247" y="221"/>
                  </a:lnTo>
                  <a:lnTo>
                    <a:pt x="230" y="224"/>
                  </a:lnTo>
                  <a:lnTo>
                    <a:pt x="214" y="221"/>
                  </a:lnTo>
                  <a:lnTo>
                    <a:pt x="198" y="215"/>
                  </a:lnTo>
                  <a:lnTo>
                    <a:pt x="31" y="120"/>
                  </a:lnTo>
                  <a:lnTo>
                    <a:pt x="19" y="110"/>
                  </a:lnTo>
                  <a:lnTo>
                    <a:pt x="8" y="96"/>
                  </a:lnTo>
                  <a:lnTo>
                    <a:pt x="2" y="80"/>
                  </a:lnTo>
                  <a:lnTo>
                    <a:pt x="0" y="65"/>
                  </a:lnTo>
                  <a:lnTo>
                    <a:pt x="2" y="48"/>
                  </a:lnTo>
                  <a:lnTo>
                    <a:pt x="8" y="33"/>
                  </a:lnTo>
                  <a:lnTo>
                    <a:pt x="19" y="19"/>
                  </a:lnTo>
                  <a:lnTo>
                    <a:pt x="32" y="9"/>
                  </a:lnTo>
                  <a:lnTo>
                    <a:pt x="47"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8" name="Shape 10408"/>
            <p:cNvSpPr/>
            <p:nvPr/>
          </p:nvSpPr>
          <p:spPr>
            <a:xfrm>
              <a:off x="9453563" y="4243388"/>
              <a:ext cx="46038" cy="19050"/>
            </a:xfrm>
            <a:custGeom>
              <a:avLst/>
              <a:gdLst/>
              <a:ahLst/>
              <a:cxnLst/>
              <a:rect l="0" t="0" r="0" b="0"/>
              <a:pathLst>
                <a:path w="321" h="128" extrusionOk="0">
                  <a:moveTo>
                    <a:pt x="64" y="0"/>
                  </a:moveTo>
                  <a:lnTo>
                    <a:pt x="257" y="0"/>
                  </a:lnTo>
                  <a:lnTo>
                    <a:pt x="274" y="4"/>
                  </a:lnTo>
                  <a:lnTo>
                    <a:pt x="290" y="10"/>
                  </a:lnTo>
                  <a:lnTo>
                    <a:pt x="302" y="19"/>
                  </a:lnTo>
                  <a:lnTo>
                    <a:pt x="312" y="33"/>
                  </a:lnTo>
                  <a:lnTo>
                    <a:pt x="319" y="47"/>
                  </a:lnTo>
                  <a:lnTo>
                    <a:pt x="321" y="65"/>
                  </a:lnTo>
                  <a:lnTo>
                    <a:pt x="319" y="82"/>
                  </a:lnTo>
                  <a:lnTo>
                    <a:pt x="312" y="96"/>
                  </a:lnTo>
                  <a:lnTo>
                    <a:pt x="302" y="110"/>
                  </a:lnTo>
                  <a:lnTo>
                    <a:pt x="290" y="119"/>
                  </a:lnTo>
                  <a:lnTo>
                    <a:pt x="274" y="126"/>
                  </a:lnTo>
                  <a:lnTo>
                    <a:pt x="257" y="128"/>
                  </a:lnTo>
                  <a:lnTo>
                    <a:pt x="64" y="128"/>
                  </a:lnTo>
                  <a:lnTo>
                    <a:pt x="48" y="126"/>
                  </a:lnTo>
                  <a:lnTo>
                    <a:pt x="32" y="119"/>
                  </a:lnTo>
                  <a:lnTo>
                    <a:pt x="19" y="110"/>
                  </a:lnTo>
                  <a:lnTo>
                    <a:pt x="9" y="96"/>
                  </a:lnTo>
                  <a:lnTo>
                    <a:pt x="3" y="82"/>
                  </a:lnTo>
                  <a:lnTo>
                    <a:pt x="0" y="65"/>
                  </a:lnTo>
                  <a:lnTo>
                    <a:pt x="3" y="47"/>
                  </a:lnTo>
                  <a:lnTo>
                    <a:pt x="9" y="33"/>
                  </a:lnTo>
                  <a:lnTo>
                    <a:pt x="19" y="19"/>
                  </a:lnTo>
                  <a:lnTo>
                    <a:pt x="32" y="10"/>
                  </a:lnTo>
                  <a:lnTo>
                    <a:pt x="48"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09" name="Shape 10409"/>
            <p:cNvSpPr/>
            <p:nvPr/>
          </p:nvSpPr>
          <p:spPr>
            <a:xfrm>
              <a:off x="9429750" y="4140200"/>
              <a:ext cx="41275" cy="33338"/>
            </a:xfrm>
            <a:custGeom>
              <a:avLst/>
              <a:gdLst/>
              <a:ahLst/>
              <a:cxnLst/>
              <a:rect l="0" t="0" r="0" b="0"/>
              <a:pathLst>
                <a:path w="294" h="222" extrusionOk="0">
                  <a:moveTo>
                    <a:pt x="230" y="0"/>
                  </a:moveTo>
                  <a:lnTo>
                    <a:pt x="247" y="2"/>
                  </a:lnTo>
                  <a:lnTo>
                    <a:pt x="262" y="8"/>
                  </a:lnTo>
                  <a:lnTo>
                    <a:pt x="275" y="18"/>
                  </a:lnTo>
                  <a:lnTo>
                    <a:pt x="286" y="31"/>
                  </a:lnTo>
                  <a:lnTo>
                    <a:pt x="292" y="47"/>
                  </a:lnTo>
                  <a:lnTo>
                    <a:pt x="294" y="63"/>
                  </a:lnTo>
                  <a:lnTo>
                    <a:pt x="292" y="80"/>
                  </a:lnTo>
                  <a:lnTo>
                    <a:pt x="286" y="95"/>
                  </a:lnTo>
                  <a:lnTo>
                    <a:pt x="276" y="108"/>
                  </a:lnTo>
                  <a:lnTo>
                    <a:pt x="263" y="118"/>
                  </a:lnTo>
                  <a:lnTo>
                    <a:pt x="96" y="213"/>
                  </a:lnTo>
                  <a:lnTo>
                    <a:pt x="80" y="220"/>
                  </a:lnTo>
                  <a:lnTo>
                    <a:pt x="64" y="222"/>
                  </a:lnTo>
                  <a:lnTo>
                    <a:pt x="48" y="220"/>
                  </a:lnTo>
                  <a:lnTo>
                    <a:pt x="32" y="214"/>
                  </a:lnTo>
                  <a:lnTo>
                    <a:pt x="19" y="204"/>
                  </a:lnTo>
                  <a:lnTo>
                    <a:pt x="8" y="190"/>
                  </a:lnTo>
                  <a:lnTo>
                    <a:pt x="2" y="175"/>
                  </a:lnTo>
                  <a:lnTo>
                    <a:pt x="0" y="158"/>
                  </a:lnTo>
                  <a:lnTo>
                    <a:pt x="2" y="142"/>
                  </a:lnTo>
                  <a:lnTo>
                    <a:pt x="8" y="127"/>
                  </a:lnTo>
                  <a:lnTo>
                    <a:pt x="19" y="114"/>
                  </a:lnTo>
                  <a:lnTo>
                    <a:pt x="31" y="103"/>
                  </a:lnTo>
                  <a:lnTo>
                    <a:pt x="198" y="8"/>
                  </a:lnTo>
                  <a:lnTo>
                    <a:pt x="215" y="2"/>
                  </a:lnTo>
                  <a:lnTo>
                    <a:pt x="2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0" name="Shape 10410"/>
            <p:cNvSpPr/>
            <p:nvPr/>
          </p:nvSpPr>
          <p:spPr>
            <a:xfrm>
              <a:off x="9363075" y="4065588"/>
              <a:ext cx="31750" cy="41275"/>
            </a:xfrm>
            <a:custGeom>
              <a:avLst/>
              <a:gdLst/>
              <a:ahLst/>
              <a:cxnLst/>
              <a:rect l="0" t="0" r="0" b="0"/>
              <a:pathLst>
                <a:path w="224" h="292" extrusionOk="0">
                  <a:moveTo>
                    <a:pt x="159" y="0"/>
                  </a:moveTo>
                  <a:lnTo>
                    <a:pt x="176" y="2"/>
                  </a:lnTo>
                  <a:lnTo>
                    <a:pt x="192" y="9"/>
                  </a:lnTo>
                  <a:lnTo>
                    <a:pt x="205" y="19"/>
                  </a:lnTo>
                  <a:lnTo>
                    <a:pt x="216" y="32"/>
                  </a:lnTo>
                  <a:lnTo>
                    <a:pt x="222" y="48"/>
                  </a:lnTo>
                  <a:lnTo>
                    <a:pt x="224" y="63"/>
                  </a:lnTo>
                  <a:lnTo>
                    <a:pt x="222" y="80"/>
                  </a:lnTo>
                  <a:lnTo>
                    <a:pt x="216" y="95"/>
                  </a:lnTo>
                  <a:lnTo>
                    <a:pt x="119" y="261"/>
                  </a:lnTo>
                  <a:lnTo>
                    <a:pt x="109" y="274"/>
                  </a:lnTo>
                  <a:lnTo>
                    <a:pt x="95" y="285"/>
                  </a:lnTo>
                  <a:lnTo>
                    <a:pt x="81" y="290"/>
                  </a:lnTo>
                  <a:lnTo>
                    <a:pt x="64" y="292"/>
                  </a:lnTo>
                  <a:lnTo>
                    <a:pt x="48" y="290"/>
                  </a:lnTo>
                  <a:lnTo>
                    <a:pt x="32" y="284"/>
                  </a:lnTo>
                  <a:lnTo>
                    <a:pt x="18" y="273"/>
                  </a:lnTo>
                  <a:lnTo>
                    <a:pt x="8" y="261"/>
                  </a:lnTo>
                  <a:lnTo>
                    <a:pt x="2" y="245"/>
                  </a:lnTo>
                  <a:lnTo>
                    <a:pt x="0" y="230"/>
                  </a:lnTo>
                  <a:lnTo>
                    <a:pt x="2" y="213"/>
                  </a:lnTo>
                  <a:lnTo>
                    <a:pt x="8" y="197"/>
                  </a:lnTo>
                  <a:lnTo>
                    <a:pt x="105" y="32"/>
                  </a:lnTo>
                  <a:lnTo>
                    <a:pt x="115" y="18"/>
                  </a:lnTo>
                  <a:lnTo>
                    <a:pt x="129" y="8"/>
                  </a:lnTo>
                  <a:lnTo>
                    <a:pt x="144" y="2"/>
                  </a:lnTo>
                  <a:lnTo>
                    <a:pt x="1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1" name="Shape 10411"/>
            <p:cNvSpPr/>
            <p:nvPr/>
          </p:nvSpPr>
          <p:spPr>
            <a:xfrm>
              <a:off x="9259888" y="4176713"/>
              <a:ext cx="44450" cy="142875"/>
            </a:xfrm>
            <a:custGeom>
              <a:avLst/>
              <a:gdLst/>
              <a:ahLst/>
              <a:cxnLst/>
              <a:rect l="0" t="0" r="0" b="0"/>
              <a:pathLst>
                <a:path w="308" h="991" extrusionOk="0">
                  <a:moveTo>
                    <a:pt x="154" y="0"/>
                  </a:moveTo>
                  <a:lnTo>
                    <a:pt x="186" y="2"/>
                  </a:lnTo>
                  <a:lnTo>
                    <a:pt x="213" y="8"/>
                  </a:lnTo>
                  <a:lnTo>
                    <a:pt x="238" y="17"/>
                  </a:lnTo>
                  <a:lnTo>
                    <a:pt x="259" y="30"/>
                  </a:lnTo>
                  <a:lnTo>
                    <a:pt x="277" y="47"/>
                  </a:lnTo>
                  <a:lnTo>
                    <a:pt x="291" y="67"/>
                  </a:lnTo>
                  <a:lnTo>
                    <a:pt x="301" y="91"/>
                  </a:lnTo>
                  <a:lnTo>
                    <a:pt x="306" y="119"/>
                  </a:lnTo>
                  <a:lnTo>
                    <a:pt x="308" y="150"/>
                  </a:lnTo>
                  <a:lnTo>
                    <a:pt x="308" y="375"/>
                  </a:lnTo>
                  <a:lnTo>
                    <a:pt x="307" y="405"/>
                  </a:lnTo>
                  <a:lnTo>
                    <a:pt x="304" y="435"/>
                  </a:lnTo>
                  <a:lnTo>
                    <a:pt x="301" y="466"/>
                  </a:lnTo>
                  <a:lnTo>
                    <a:pt x="240" y="920"/>
                  </a:lnTo>
                  <a:lnTo>
                    <a:pt x="236" y="942"/>
                  </a:lnTo>
                  <a:lnTo>
                    <a:pt x="229" y="959"/>
                  </a:lnTo>
                  <a:lnTo>
                    <a:pt x="219" y="972"/>
                  </a:lnTo>
                  <a:lnTo>
                    <a:pt x="207" y="981"/>
                  </a:lnTo>
                  <a:lnTo>
                    <a:pt x="192" y="987"/>
                  </a:lnTo>
                  <a:lnTo>
                    <a:pt x="174" y="990"/>
                  </a:lnTo>
                  <a:lnTo>
                    <a:pt x="154" y="991"/>
                  </a:lnTo>
                  <a:lnTo>
                    <a:pt x="135" y="990"/>
                  </a:lnTo>
                  <a:lnTo>
                    <a:pt x="117" y="987"/>
                  </a:lnTo>
                  <a:lnTo>
                    <a:pt x="102" y="981"/>
                  </a:lnTo>
                  <a:lnTo>
                    <a:pt x="90" y="972"/>
                  </a:lnTo>
                  <a:lnTo>
                    <a:pt x="80" y="959"/>
                  </a:lnTo>
                  <a:lnTo>
                    <a:pt x="73" y="942"/>
                  </a:lnTo>
                  <a:lnTo>
                    <a:pt x="69" y="920"/>
                  </a:lnTo>
                  <a:lnTo>
                    <a:pt x="8" y="466"/>
                  </a:lnTo>
                  <a:lnTo>
                    <a:pt x="5" y="435"/>
                  </a:lnTo>
                  <a:lnTo>
                    <a:pt x="2" y="405"/>
                  </a:lnTo>
                  <a:lnTo>
                    <a:pt x="0" y="375"/>
                  </a:lnTo>
                  <a:lnTo>
                    <a:pt x="0" y="150"/>
                  </a:lnTo>
                  <a:lnTo>
                    <a:pt x="3" y="119"/>
                  </a:lnTo>
                  <a:lnTo>
                    <a:pt x="8" y="91"/>
                  </a:lnTo>
                  <a:lnTo>
                    <a:pt x="18" y="67"/>
                  </a:lnTo>
                  <a:lnTo>
                    <a:pt x="32" y="47"/>
                  </a:lnTo>
                  <a:lnTo>
                    <a:pt x="50" y="30"/>
                  </a:lnTo>
                  <a:lnTo>
                    <a:pt x="71" y="17"/>
                  </a:lnTo>
                  <a:lnTo>
                    <a:pt x="96" y="8"/>
                  </a:lnTo>
                  <a:lnTo>
                    <a:pt x="123" y="2"/>
                  </a:lnTo>
                  <a:lnTo>
                    <a:pt x="1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2" name="Shape 10412"/>
            <p:cNvSpPr/>
            <p:nvPr/>
          </p:nvSpPr>
          <p:spPr>
            <a:xfrm>
              <a:off x="9258300" y="4337050"/>
              <a:ext cx="47625" cy="46038"/>
            </a:xfrm>
            <a:custGeom>
              <a:avLst/>
              <a:gdLst/>
              <a:ahLst/>
              <a:cxnLst/>
              <a:rect l="0" t="0" r="0" b="0"/>
              <a:pathLst>
                <a:path w="321" h="319" extrusionOk="0">
                  <a:moveTo>
                    <a:pt x="160" y="0"/>
                  </a:moveTo>
                  <a:lnTo>
                    <a:pt x="193" y="4"/>
                  </a:lnTo>
                  <a:lnTo>
                    <a:pt x="222" y="14"/>
                  </a:lnTo>
                  <a:lnTo>
                    <a:pt x="250" y="28"/>
                  </a:lnTo>
                  <a:lnTo>
                    <a:pt x="274" y="47"/>
                  </a:lnTo>
                  <a:lnTo>
                    <a:pt x="294" y="71"/>
                  </a:lnTo>
                  <a:lnTo>
                    <a:pt x="308" y="98"/>
                  </a:lnTo>
                  <a:lnTo>
                    <a:pt x="318" y="128"/>
                  </a:lnTo>
                  <a:lnTo>
                    <a:pt x="321" y="159"/>
                  </a:lnTo>
                  <a:lnTo>
                    <a:pt x="318" y="192"/>
                  </a:lnTo>
                  <a:lnTo>
                    <a:pt x="308" y="222"/>
                  </a:lnTo>
                  <a:lnTo>
                    <a:pt x="294" y="249"/>
                  </a:lnTo>
                  <a:lnTo>
                    <a:pt x="274" y="272"/>
                  </a:lnTo>
                  <a:lnTo>
                    <a:pt x="250" y="291"/>
                  </a:lnTo>
                  <a:lnTo>
                    <a:pt x="222" y="306"/>
                  </a:lnTo>
                  <a:lnTo>
                    <a:pt x="193" y="315"/>
                  </a:lnTo>
                  <a:lnTo>
                    <a:pt x="160" y="319"/>
                  </a:lnTo>
                  <a:lnTo>
                    <a:pt x="128" y="315"/>
                  </a:lnTo>
                  <a:lnTo>
                    <a:pt x="99" y="306"/>
                  </a:lnTo>
                  <a:lnTo>
                    <a:pt x="71" y="291"/>
                  </a:lnTo>
                  <a:lnTo>
                    <a:pt x="47" y="272"/>
                  </a:lnTo>
                  <a:lnTo>
                    <a:pt x="27" y="249"/>
                  </a:lnTo>
                  <a:lnTo>
                    <a:pt x="13" y="222"/>
                  </a:lnTo>
                  <a:lnTo>
                    <a:pt x="3" y="192"/>
                  </a:lnTo>
                  <a:lnTo>
                    <a:pt x="0" y="159"/>
                  </a:lnTo>
                  <a:lnTo>
                    <a:pt x="3" y="128"/>
                  </a:lnTo>
                  <a:lnTo>
                    <a:pt x="13" y="98"/>
                  </a:lnTo>
                  <a:lnTo>
                    <a:pt x="27" y="71"/>
                  </a:lnTo>
                  <a:lnTo>
                    <a:pt x="47" y="47"/>
                  </a:lnTo>
                  <a:lnTo>
                    <a:pt x="71" y="28"/>
                  </a:lnTo>
                  <a:lnTo>
                    <a:pt x="99" y="14"/>
                  </a:lnTo>
                  <a:lnTo>
                    <a:pt x="128" y="4"/>
                  </a:lnTo>
                  <a:lnTo>
                    <a:pt x="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13" name="Shape 10413"/>
          <p:cNvGrpSpPr/>
          <p:nvPr/>
        </p:nvGrpSpPr>
        <p:grpSpPr>
          <a:xfrm flipH="1">
            <a:off x="6365614" y="2829331"/>
            <a:ext cx="247448" cy="222949"/>
            <a:chOff x="8453438" y="4062413"/>
            <a:chExt cx="481013" cy="433388"/>
          </a:xfrm>
        </p:grpSpPr>
        <p:sp>
          <p:nvSpPr>
            <p:cNvPr id="10414" name="Shape 10414"/>
            <p:cNvSpPr/>
            <p:nvPr/>
          </p:nvSpPr>
          <p:spPr>
            <a:xfrm>
              <a:off x="8620126" y="4062413"/>
              <a:ext cx="95250" cy="96838"/>
            </a:xfrm>
            <a:custGeom>
              <a:avLst/>
              <a:gdLst/>
              <a:ahLst/>
              <a:cxnLst/>
              <a:rect l="0" t="0" r="0" b="0"/>
              <a:pathLst>
                <a:path w="662" h="677" extrusionOk="0">
                  <a:moveTo>
                    <a:pt x="511" y="0"/>
                  </a:moveTo>
                  <a:lnTo>
                    <a:pt x="541" y="3"/>
                  </a:lnTo>
                  <a:lnTo>
                    <a:pt x="569" y="12"/>
                  </a:lnTo>
                  <a:lnTo>
                    <a:pt x="595" y="25"/>
                  </a:lnTo>
                  <a:lnTo>
                    <a:pt x="617" y="44"/>
                  </a:lnTo>
                  <a:lnTo>
                    <a:pt x="636" y="66"/>
                  </a:lnTo>
                  <a:lnTo>
                    <a:pt x="649" y="92"/>
                  </a:lnTo>
                  <a:lnTo>
                    <a:pt x="659" y="120"/>
                  </a:lnTo>
                  <a:lnTo>
                    <a:pt x="662" y="150"/>
                  </a:lnTo>
                  <a:lnTo>
                    <a:pt x="662" y="526"/>
                  </a:lnTo>
                  <a:lnTo>
                    <a:pt x="659" y="556"/>
                  </a:lnTo>
                  <a:lnTo>
                    <a:pt x="649" y="585"/>
                  </a:lnTo>
                  <a:lnTo>
                    <a:pt x="636" y="610"/>
                  </a:lnTo>
                  <a:lnTo>
                    <a:pt x="617" y="632"/>
                  </a:lnTo>
                  <a:lnTo>
                    <a:pt x="595" y="651"/>
                  </a:lnTo>
                  <a:lnTo>
                    <a:pt x="569" y="665"/>
                  </a:lnTo>
                  <a:lnTo>
                    <a:pt x="541" y="674"/>
                  </a:lnTo>
                  <a:lnTo>
                    <a:pt x="511" y="677"/>
                  </a:lnTo>
                  <a:lnTo>
                    <a:pt x="480" y="674"/>
                  </a:lnTo>
                  <a:lnTo>
                    <a:pt x="452" y="665"/>
                  </a:lnTo>
                  <a:lnTo>
                    <a:pt x="426" y="651"/>
                  </a:lnTo>
                  <a:lnTo>
                    <a:pt x="404" y="632"/>
                  </a:lnTo>
                  <a:lnTo>
                    <a:pt x="384" y="610"/>
                  </a:lnTo>
                  <a:lnTo>
                    <a:pt x="371" y="585"/>
                  </a:lnTo>
                  <a:lnTo>
                    <a:pt x="362" y="556"/>
                  </a:lnTo>
                  <a:lnTo>
                    <a:pt x="359" y="526"/>
                  </a:lnTo>
                  <a:lnTo>
                    <a:pt x="0" y="526"/>
                  </a:lnTo>
                  <a:lnTo>
                    <a:pt x="0" y="225"/>
                  </a:lnTo>
                  <a:lnTo>
                    <a:pt x="359" y="225"/>
                  </a:lnTo>
                  <a:lnTo>
                    <a:pt x="359" y="150"/>
                  </a:lnTo>
                  <a:lnTo>
                    <a:pt x="362" y="120"/>
                  </a:lnTo>
                  <a:lnTo>
                    <a:pt x="371" y="92"/>
                  </a:lnTo>
                  <a:lnTo>
                    <a:pt x="384" y="66"/>
                  </a:lnTo>
                  <a:lnTo>
                    <a:pt x="404" y="44"/>
                  </a:lnTo>
                  <a:lnTo>
                    <a:pt x="426" y="25"/>
                  </a:lnTo>
                  <a:lnTo>
                    <a:pt x="452" y="12"/>
                  </a:lnTo>
                  <a:lnTo>
                    <a:pt x="480" y="3"/>
                  </a:lnTo>
                  <a:lnTo>
                    <a:pt x="5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5" name="Shape 10415"/>
            <p:cNvSpPr/>
            <p:nvPr/>
          </p:nvSpPr>
          <p:spPr>
            <a:xfrm>
              <a:off x="8737601" y="4062413"/>
              <a:ext cx="95250" cy="96838"/>
            </a:xfrm>
            <a:custGeom>
              <a:avLst/>
              <a:gdLst/>
              <a:ahLst/>
              <a:cxnLst/>
              <a:rect l="0" t="0" r="0" b="0"/>
              <a:pathLst>
                <a:path w="662" h="677" extrusionOk="0">
                  <a:moveTo>
                    <a:pt x="511" y="0"/>
                  </a:moveTo>
                  <a:lnTo>
                    <a:pt x="540" y="3"/>
                  </a:lnTo>
                  <a:lnTo>
                    <a:pt x="569" y="12"/>
                  </a:lnTo>
                  <a:lnTo>
                    <a:pt x="594" y="25"/>
                  </a:lnTo>
                  <a:lnTo>
                    <a:pt x="617" y="44"/>
                  </a:lnTo>
                  <a:lnTo>
                    <a:pt x="635" y="66"/>
                  </a:lnTo>
                  <a:lnTo>
                    <a:pt x="649" y="92"/>
                  </a:lnTo>
                  <a:lnTo>
                    <a:pt x="659" y="120"/>
                  </a:lnTo>
                  <a:lnTo>
                    <a:pt x="662" y="150"/>
                  </a:lnTo>
                  <a:lnTo>
                    <a:pt x="662" y="526"/>
                  </a:lnTo>
                  <a:lnTo>
                    <a:pt x="659" y="556"/>
                  </a:lnTo>
                  <a:lnTo>
                    <a:pt x="649" y="585"/>
                  </a:lnTo>
                  <a:lnTo>
                    <a:pt x="635" y="610"/>
                  </a:lnTo>
                  <a:lnTo>
                    <a:pt x="617" y="632"/>
                  </a:lnTo>
                  <a:lnTo>
                    <a:pt x="594" y="651"/>
                  </a:lnTo>
                  <a:lnTo>
                    <a:pt x="569" y="665"/>
                  </a:lnTo>
                  <a:lnTo>
                    <a:pt x="540" y="674"/>
                  </a:lnTo>
                  <a:lnTo>
                    <a:pt x="511" y="677"/>
                  </a:lnTo>
                  <a:lnTo>
                    <a:pt x="480" y="674"/>
                  </a:lnTo>
                  <a:lnTo>
                    <a:pt x="451" y="665"/>
                  </a:lnTo>
                  <a:lnTo>
                    <a:pt x="425" y="651"/>
                  </a:lnTo>
                  <a:lnTo>
                    <a:pt x="403" y="632"/>
                  </a:lnTo>
                  <a:lnTo>
                    <a:pt x="384" y="610"/>
                  </a:lnTo>
                  <a:lnTo>
                    <a:pt x="371" y="585"/>
                  </a:lnTo>
                  <a:lnTo>
                    <a:pt x="362" y="556"/>
                  </a:lnTo>
                  <a:lnTo>
                    <a:pt x="359" y="526"/>
                  </a:lnTo>
                  <a:lnTo>
                    <a:pt x="0" y="526"/>
                  </a:lnTo>
                  <a:lnTo>
                    <a:pt x="0" y="225"/>
                  </a:lnTo>
                  <a:lnTo>
                    <a:pt x="359" y="225"/>
                  </a:lnTo>
                  <a:lnTo>
                    <a:pt x="359" y="150"/>
                  </a:lnTo>
                  <a:lnTo>
                    <a:pt x="362" y="120"/>
                  </a:lnTo>
                  <a:lnTo>
                    <a:pt x="371" y="92"/>
                  </a:lnTo>
                  <a:lnTo>
                    <a:pt x="384" y="66"/>
                  </a:lnTo>
                  <a:lnTo>
                    <a:pt x="403" y="44"/>
                  </a:lnTo>
                  <a:lnTo>
                    <a:pt x="425" y="25"/>
                  </a:lnTo>
                  <a:lnTo>
                    <a:pt x="451" y="12"/>
                  </a:lnTo>
                  <a:lnTo>
                    <a:pt x="480" y="3"/>
                  </a:lnTo>
                  <a:lnTo>
                    <a:pt x="5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6" name="Shape 10416"/>
            <p:cNvSpPr/>
            <p:nvPr/>
          </p:nvSpPr>
          <p:spPr>
            <a:xfrm>
              <a:off x="8453438" y="4062413"/>
              <a:ext cx="481013" cy="401638"/>
            </a:xfrm>
            <a:custGeom>
              <a:avLst/>
              <a:gdLst/>
              <a:ahLst/>
              <a:cxnLst/>
              <a:rect l="0" t="0" r="0" b="0"/>
              <a:pathLst>
                <a:path w="3330" h="2783" extrusionOk="0">
                  <a:moveTo>
                    <a:pt x="852" y="0"/>
                  </a:moveTo>
                  <a:lnTo>
                    <a:pt x="882" y="3"/>
                  </a:lnTo>
                  <a:lnTo>
                    <a:pt x="911" y="12"/>
                  </a:lnTo>
                  <a:lnTo>
                    <a:pt x="936" y="25"/>
                  </a:lnTo>
                  <a:lnTo>
                    <a:pt x="959" y="44"/>
                  </a:lnTo>
                  <a:lnTo>
                    <a:pt x="977" y="66"/>
                  </a:lnTo>
                  <a:lnTo>
                    <a:pt x="991" y="92"/>
                  </a:lnTo>
                  <a:lnTo>
                    <a:pt x="1000" y="120"/>
                  </a:lnTo>
                  <a:lnTo>
                    <a:pt x="1003" y="150"/>
                  </a:lnTo>
                  <a:lnTo>
                    <a:pt x="1003" y="526"/>
                  </a:lnTo>
                  <a:lnTo>
                    <a:pt x="1000" y="556"/>
                  </a:lnTo>
                  <a:lnTo>
                    <a:pt x="991" y="585"/>
                  </a:lnTo>
                  <a:lnTo>
                    <a:pt x="977" y="610"/>
                  </a:lnTo>
                  <a:lnTo>
                    <a:pt x="959" y="632"/>
                  </a:lnTo>
                  <a:lnTo>
                    <a:pt x="936" y="651"/>
                  </a:lnTo>
                  <a:lnTo>
                    <a:pt x="911" y="665"/>
                  </a:lnTo>
                  <a:lnTo>
                    <a:pt x="882" y="674"/>
                  </a:lnTo>
                  <a:lnTo>
                    <a:pt x="852" y="677"/>
                  </a:lnTo>
                  <a:lnTo>
                    <a:pt x="821" y="674"/>
                  </a:lnTo>
                  <a:lnTo>
                    <a:pt x="793" y="665"/>
                  </a:lnTo>
                  <a:lnTo>
                    <a:pt x="767" y="651"/>
                  </a:lnTo>
                  <a:lnTo>
                    <a:pt x="745" y="632"/>
                  </a:lnTo>
                  <a:lnTo>
                    <a:pt x="726" y="610"/>
                  </a:lnTo>
                  <a:lnTo>
                    <a:pt x="712" y="585"/>
                  </a:lnTo>
                  <a:lnTo>
                    <a:pt x="704" y="556"/>
                  </a:lnTo>
                  <a:lnTo>
                    <a:pt x="701" y="526"/>
                  </a:lnTo>
                  <a:lnTo>
                    <a:pt x="303" y="526"/>
                  </a:lnTo>
                  <a:lnTo>
                    <a:pt x="303" y="978"/>
                  </a:lnTo>
                  <a:lnTo>
                    <a:pt x="3027" y="978"/>
                  </a:lnTo>
                  <a:lnTo>
                    <a:pt x="3027" y="526"/>
                  </a:lnTo>
                  <a:lnTo>
                    <a:pt x="2782" y="526"/>
                  </a:lnTo>
                  <a:lnTo>
                    <a:pt x="2782" y="225"/>
                  </a:lnTo>
                  <a:lnTo>
                    <a:pt x="3179" y="225"/>
                  </a:lnTo>
                  <a:lnTo>
                    <a:pt x="3210" y="228"/>
                  </a:lnTo>
                  <a:lnTo>
                    <a:pt x="3239" y="237"/>
                  </a:lnTo>
                  <a:lnTo>
                    <a:pt x="3264" y="251"/>
                  </a:lnTo>
                  <a:lnTo>
                    <a:pt x="3286" y="270"/>
                  </a:lnTo>
                  <a:lnTo>
                    <a:pt x="3305" y="292"/>
                  </a:lnTo>
                  <a:lnTo>
                    <a:pt x="3319" y="317"/>
                  </a:lnTo>
                  <a:lnTo>
                    <a:pt x="3327" y="346"/>
                  </a:lnTo>
                  <a:lnTo>
                    <a:pt x="3330" y="376"/>
                  </a:lnTo>
                  <a:lnTo>
                    <a:pt x="3330" y="2632"/>
                  </a:lnTo>
                  <a:lnTo>
                    <a:pt x="3327" y="2662"/>
                  </a:lnTo>
                  <a:lnTo>
                    <a:pt x="3319" y="2691"/>
                  </a:lnTo>
                  <a:lnTo>
                    <a:pt x="3305" y="2716"/>
                  </a:lnTo>
                  <a:lnTo>
                    <a:pt x="3286" y="2738"/>
                  </a:lnTo>
                  <a:lnTo>
                    <a:pt x="3264" y="2756"/>
                  </a:lnTo>
                  <a:lnTo>
                    <a:pt x="3239" y="2771"/>
                  </a:lnTo>
                  <a:lnTo>
                    <a:pt x="3210" y="2780"/>
                  </a:lnTo>
                  <a:lnTo>
                    <a:pt x="3179" y="2783"/>
                  </a:lnTo>
                  <a:lnTo>
                    <a:pt x="2402" y="2783"/>
                  </a:lnTo>
                  <a:lnTo>
                    <a:pt x="2439" y="2727"/>
                  </a:lnTo>
                  <a:lnTo>
                    <a:pt x="2471" y="2669"/>
                  </a:lnTo>
                  <a:lnTo>
                    <a:pt x="2500" y="2610"/>
                  </a:lnTo>
                  <a:lnTo>
                    <a:pt x="2525" y="2547"/>
                  </a:lnTo>
                  <a:lnTo>
                    <a:pt x="2544" y="2482"/>
                  </a:lnTo>
                  <a:lnTo>
                    <a:pt x="3027" y="2482"/>
                  </a:lnTo>
                  <a:lnTo>
                    <a:pt x="3027" y="1128"/>
                  </a:lnTo>
                  <a:lnTo>
                    <a:pt x="303" y="1128"/>
                  </a:lnTo>
                  <a:lnTo>
                    <a:pt x="303" y="2482"/>
                  </a:lnTo>
                  <a:lnTo>
                    <a:pt x="786" y="2482"/>
                  </a:lnTo>
                  <a:lnTo>
                    <a:pt x="806" y="2547"/>
                  </a:lnTo>
                  <a:lnTo>
                    <a:pt x="830" y="2610"/>
                  </a:lnTo>
                  <a:lnTo>
                    <a:pt x="859" y="2669"/>
                  </a:lnTo>
                  <a:lnTo>
                    <a:pt x="891" y="2727"/>
                  </a:lnTo>
                  <a:lnTo>
                    <a:pt x="929" y="2783"/>
                  </a:lnTo>
                  <a:lnTo>
                    <a:pt x="151" y="2783"/>
                  </a:lnTo>
                  <a:lnTo>
                    <a:pt x="120" y="2780"/>
                  </a:lnTo>
                  <a:lnTo>
                    <a:pt x="93" y="2771"/>
                  </a:lnTo>
                  <a:lnTo>
                    <a:pt x="66" y="2756"/>
                  </a:lnTo>
                  <a:lnTo>
                    <a:pt x="44" y="2738"/>
                  </a:lnTo>
                  <a:lnTo>
                    <a:pt x="26" y="2716"/>
                  </a:lnTo>
                  <a:lnTo>
                    <a:pt x="12" y="2691"/>
                  </a:lnTo>
                  <a:lnTo>
                    <a:pt x="3" y="2662"/>
                  </a:lnTo>
                  <a:lnTo>
                    <a:pt x="0" y="2632"/>
                  </a:lnTo>
                  <a:lnTo>
                    <a:pt x="0" y="376"/>
                  </a:lnTo>
                  <a:lnTo>
                    <a:pt x="3" y="346"/>
                  </a:lnTo>
                  <a:lnTo>
                    <a:pt x="12" y="317"/>
                  </a:lnTo>
                  <a:lnTo>
                    <a:pt x="26" y="292"/>
                  </a:lnTo>
                  <a:lnTo>
                    <a:pt x="44" y="270"/>
                  </a:lnTo>
                  <a:lnTo>
                    <a:pt x="66" y="251"/>
                  </a:lnTo>
                  <a:lnTo>
                    <a:pt x="93" y="237"/>
                  </a:lnTo>
                  <a:lnTo>
                    <a:pt x="120" y="228"/>
                  </a:lnTo>
                  <a:lnTo>
                    <a:pt x="151" y="225"/>
                  </a:lnTo>
                  <a:lnTo>
                    <a:pt x="701" y="225"/>
                  </a:lnTo>
                  <a:lnTo>
                    <a:pt x="701" y="150"/>
                  </a:lnTo>
                  <a:lnTo>
                    <a:pt x="704" y="120"/>
                  </a:lnTo>
                  <a:lnTo>
                    <a:pt x="712" y="92"/>
                  </a:lnTo>
                  <a:lnTo>
                    <a:pt x="726" y="66"/>
                  </a:lnTo>
                  <a:lnTo>
                    <a:pt x="745" y="44"/>
                  </a:lnTo>
                  <a:lnTo>
                    <a:pt x="767" y="25"/>
                  </a:lnTo>
                  <a:lnTo>
                    <a:pt x="793" y="12"/>
                  </a:lnTo>
                  <a:lnTo>
                    <a:pt x="821" y="3"/>
                  </a:lnTo>
                  <a:lnTo>
                    <a:pt x="8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7" name="Shape 10417"/>
            <p:cNvSpPr/>
            <p:nvPr/>
          </p:nvSpPr>
          <p:spPr>
            <a:xfrm>
              <a:off x="8675688" y="4303713"/>
              <a:ext cx="74613" cy="120650"/>
            </a:xfrm>
            <a:custGeom>
              <a:avLst/>
              <a:gdLst/>
              <a:ahLst/>
              <a:cxnLst/>
              <a:rect l="0" t="0" r="0" b="0"/>
              <a:pathLst>
                <a:path w="513" h="835" extrusionOk="0">
                  <a:moveTo>
                    <a:pt x="121" y="530"/>
                  </a:moveTo>
                  <a:lnTo>
                    <a:pt x="104" y="532"/>
                  </a:lnTo>
                  <a:lnTo>
                    <a:pt x="90" y="539"/>
                  </a:lnTo>
                  <a:lnTo>
                    <a:pt x="79" y="550"/>
                  </a:lnTo>
                  <a:lnTo>
                    <a:pt x="72" y="565"/>
                  </a:lnTo>
                  <a:lnTo>
                    <a:pt x="69" y="581"/>
                  </a:lnTo>
                  <a:lnTo>
                    <a:pt x="72" y="597"/>
                  </a:lnTo>
                  <a:lnTo>
                    <a:pt x="79" y="611"/>
                  </a:lnTo>
                  <a:lnTo>
                    <a:pt x="90" y="622"/>
                  </a:lnTo>
                  <a:lnTo>
                    <a:pt x="104" y="630"/>
                  </a:lnTo>
                  <a:lnTo>
                    <a:pt x="121" y="633"/>
                  </a:lnTo>
                  <a:lnTo>
                    <a:pt x="137" y="630"/>
                  </a:lnTo>
                  <a:lnTo>
                    <a:pt x="151" y="622"/>
                  </a:lnTo>
                  <a:lnTo>
                    <a:pt x="161" y="611"/>
                  </a:lnTo>
                  <a:lnTo>
                    <a:pt x="170" y="597"/>
                  </a:lnTo>
                  <a:lnTo>
                    <a:pt x="172" y="581"/>
                  </a:lnTo>
                  <a:lnTo>
                    <a:pt x="170" y="565"/>
                  </a:lnTo>
                  <a:lnTo>
                    <a:pt x="161" y="550"/>
                  </a:lnTo>
                  <a:lnTo>
                    <a:pt x="151" y="539"/>
                  </a:lnTo>
                  <a:lnTo>
                    <a:pt x="137" y="532"/>
                  </a:lnTo>
                  <a:lnTo>
                    <a:pt x="121" y="530"/>
                  </a:lnTo>
                  <a:close/>
                  <a:moveTo>
                    <a:pt x="121" y="0"/>
                  </a:moveTo>
                  <a:lnTo>
                    <a:pt x="139" y="2"/>
                  </a:lnTo>
                  <a:lnTo>
                    <a:pt x="155" y="9"/>
                  </a:lnTo>
                  <a:lnTo>
                    <a:pt x="169" y="20"/>
                  </a:lnTo>
                  <a:lnTo>
                    <a:pt x="180" y="34"/>
                  </a:lnTo>
                  <a:lnTo>
                    <a:pt x="187" y="50"/>
                  </a:lnTo>
                  <a:lnTo>
                    <a:pt x="189" y="68"/>
                  </a:lnTo>
                  <a:lnTo>
                    <a:pt x="189" y="484"/>
                  </a:lnTo>
                  <a:lnTo>
                    <a:pt x="208" y="500"/>
                  </a:lnTo>
                  <a:lnTo>
                    <a:pt x="224" y="521"/>
                  </a:lnTo>
                  <a:lnTo>
                    <a:pt x="234" y="544"/>
                  </a:lnTo>
                  <a:lnTo>
                    <a:pt x="240" y="571"/>
                  </a:lnTo>
                  <a:lnTo>
                    <a:pt x="480" y="708"/>
                  </a:lnTo>
                  <a:lnTo>
                    <a:pt x="494" y="719"/>
                  </a:lnTo>
                  <a:lnTo>
                    <a:pt x="504" y="733"/>
                  </a:lnTo>
                  <a:lnTo>
                    <a:pt x="511" y="749"/>
                  </a:lnTo>
                  <a:lnTo>
                    <a:pt x="513" y="767"/>
                  </a:lnTo>
                  <a:lnTo>
                    <a:pt x="511" y="785"/>
                  </a:lnTo>
                  <a:lnTo>
                    <a:pt x="504" y="802"/>
                  </a:lnTo>
                  <a:lnTo>
                    <a:pt x="493" y="816"/>
                  </a:lnTo>
                  <a:lnTo>
                    <a:pt x="479" y="827"/>
                  </a:lnTo>
                  <a:lnTo>
                    <a:pt x="462" y="833"/>
                  </a:lnTo>
                  <a:lnTo>
                    <a:pt x="445" y="835"/>
                  </a:lnTo>
                  <a:lnTo>
                    <a:pt x="428" y="833"/>
                  </a:lnTo>
                  <a:lnTo>
                    <a:pt x="410" y="826"/>
                  </a:lnTo>
                  <a:lnTo>
                    <a:pt x="172" y="689"/>
                  </a:lnTo>
                  <a:lnTo>
                    <a:pt x="147" y="697"/>
                  </a:lnTo>
                  <a:lnTo>
                    <a:pt x="121" y="700"/>
                  </a:lnTo>
                  <a:lnTo>
                    <a:pt x="93" y="697"/>
                  </a:lnTo>
                  <a:lnTo>
                    <a:pt x="68" y="688"/>
                  </a:lnTo>
                  <a:lnTo>
                    <a:pt x="45" y="674"/>
                  </a:lnTo>
                  <a:lnTo>
                    <a:pt x="27" y="656"/>
                  </a:lnTo>
                  <a:lnTo>
                    <a:pt x="13" y="634"/>
                  </a:lnTo>
                  <a:lnTo>
                    <a:pt x="3" y="608"/>
                  </a:lnTo>
                  <a:lnTo>
                    <a:pt x="0" y="581"/>
                  </a:lnTo>
                  <a:lnTo>
                    <a:pt x="2" y="558"/>
                  </a:lnTo>
                  <a:lnTo>
                    <a:pt x="9" y="535"/>
                  </a:lnTo>
                  <a:lnTo>
                    <a:pt x="20" y="515"/>
                  </a:lnTo>
                  <a:lnTo>
                    <a:pt x="34" y="498"/>
                  </a:lnTo>
                  <a:lnTo>
                    <a:pt x="51" y="484"/>
                  </a:lnTo>
                  <a:lnTo>
                    <a:pt x="51" y="68"/>
                  </a:lnTo>
                  <a:lnTo>
                    <a:pt x="54" y="50"/>
                  </a:lnTo>
                  <a:lnTo>
                    <a:pt x="60" y="34"/>
                  </a:lnTo>
                  <a:lnTo>
                    <a:pt x="72" y="20"/>
                  </a:lnTo>
                  <a:lnTo>
                    <a:pt x="86" y="9"/>
                  </a:lnTo>
                  <a:lnTo>
                    <a:pt x="102" y="2"/>
                  </a:lnTo>
                  <a:lnTo>
                    <a:pt x="1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18" name="Shape 10418"/>
            <p:cNvSpPr/>
            <p:nvPr/>
          </p:nvSpPr>
          <p:spPr>
            <a:xfrm>
              <a:off x="8585201" y="4278313"/>
              <a:ext cx="217488" cy="217488"/>
            </a:xfrm>
            <a:custGeom>
              <a:avLst/>
              <a:gdLst/>
              <a:ahLst/>
              <a:cxnLst/>
              <a:rect l="0" t="0" r="0" b="0"/>
              <a:pathLst>
                <a:path w="1515" h="1504" extrusionOk="0">
                  <a:moveTo>
                    <a:pt x="758" y="137"/>
                  </a:moveTo>
                  <a:lnTo>
                    <a:pt x="694" y="140"/>
                  </a:lnTo>
                  <a:lnTo>
                    <a:pt x="632" y="149"/>
                  </a:lnTo>
                  <a:lnTo>
                    <a:pt x="573" y="164"/>
                  </a:lnTo>
                  <a:lnTo>
                    <a:pt x="517" y="185"/>
                  </a:lnTo>
                  <a:lnTo>
                    <a:pt x="463" y="211"/>
                  </a:lnTo>
                  <a:lnTo>
                    <a:pt x="411" y="242"/>
                  </a:lnTo>
                  <a:lnTo>
                    <a:pt x="364" y="278"/>
                  </a:lnTo>
                  <a:lnTo>
                    <a:pt x="320" y="317"/>
                  </a:lnTo>
                  <a:lnTo>
                    <a:pt x="279" y="361"/>
                  </a:lnTo>
                  <a:lnTo>
                    <a:pt x="244" y="408"/>
                  </a:lnTo>
                  <a:lnTo>
                    <a:pt x="213" y="459"/>
                  </a:lnTo>
                  <a:lnTo>
                    <a:pt x="186" y="513"/>
                  </a:lnTo>
                  <a:lnTo>
                    <a:pt x="166" y="569"/>
                  </a:lnTo>
                  <a:lnTo>
                    <a:pt x="151" y="628"/>
                  </a:lnTo>
                  <a:lnTo>
                    <a:pt x="142" y="689"/>
                  </a:lnTo>
                  <a:lnTo>
                    <a:pt x="139" y="752"/>
                  </a:lnTo>
                  <a:lnTo>
                    <a:pt x="142" y="815"/>
                  </a:lnTo>
                  <a:lnTo>
                    <a:pt x="151" y="876"/>
                  </a:lnTo>
                  <a:lnTo>
                    <a:pt x="166" y="935"/>
                  </a:lnTo>
                  <a:lnTo>
                    <a:pt x="186" y="991"/>
                  </a:lnTo>
                  <a:lnTo>
                    <a:pt x="213" y="1045"/>
                  </a:lnTo>
                  <a:lnTo>
                    <a:pt x="244" y="1095"/>
                  </a:lnTo>
                  <a:lnTo>
                    <a:pt x="279" y="1143"/>
                  </a:lnTo>
                  <a:lnTo>
                    <a:pt x="320" y="1187"/>
                  </a:lnTo>
                  <a:lnTo>
                    <a:pt x="364" y="1227"/>
                  </a:lnTo>
                  <a:lnTo>
                    <a:pt x="411" y="1263"/>
                  </a:lnTo>
                  <a:lnTo>
                    <a:pt x="463" y="1293"/>
                  </a:lnTo>
                  <a:lnTo>
                    <a:pt x="517" y="1319"/>
                  </a:lnTo>
                  <a:lnTo>
                    <a:pt x="573" y="1340"/>
                  </a:lnTo>
                  <a:lnTo>
                    <a:pt x="632" y="1355"/>
                  </a:lnTo>
                  <a:lnTo>
                    <a:pt x="694" y="1364"/>
                  </a:lnTo>
                  <a:lnTo>
                    <a:pt x="758" y="1367"/>
                  </a:lnTo>
                  <a:lnTo>
                    <a:pt x="821" y="1364"/>
                  </a:lnTo>
                  <a:lnTo>
                    <a:pt x="882" y="1355"/>
                  </a:lnTo>
                  <a:lnTo>
                    <a:pt x="941" y="1340"/>
                  </a:lnTo>
                  <a:lnTo>
                    <a:pt x="998" y="1319"/>
                  </a:lnTo>
                  <a:lnTo>
                    <a:pt x="1052" y="1293"/>
                  </a:lnTo>
                  <a:lnTo>
                    <a:pt x="1103" y="1263"/>
                  </a:lnTo>
                  <a:lnTo>
                    <a:pt x="1151" y="1227"/>
                  </a:lnTo>
                  <a:lnTo>
                    <a:pt x="1195" y="1187"/>
                  </a:lnTo>
                  <a:lnTo>
                    <a:pt x="1235" y="1143"/>
                  </a:lnTo>
                  <a:lnTo>
                    <a:pt x="1271" y="1095"/>
                  </a:lnTo>
                  <a:lnTo>
                    <a:pt x="1302" y="1045"/>
                  </a:lnTo>
                  <a:lnTo>
                    <a:pt x="1328" y="991"/>
                  </a:lnTo>
                  <a:lnTo>
                    <a:pt x="1349" y="935"/>
                  </a:lnTo>
                  <a:lnTo>
                    <a:pt x="1365" y="876"/>
                  </a:lnTo>
                  <a:lnTo>
                    <a:pt x="1374" y="815"/>
                  </a:lnTo>
                  <a:lnTo>
                    <a:pt x="1377" y="752"/>
                  </a:lnTo>
                  <a:lnTo>
                    <a:pt x="1374" y="689"/>
                  </a:lnTo>
                  <a:lnTo>
                    <a:pt x="1365" y="628"/>
                  </a:lnTo>
                  <a:lnTo>
                    <a:pt x="1349" y="569"/>
                  </a:lnTo>
                  <a:lnTo>
                    <a:pt x="1328" y="513"/>
                  </a:lnTo>
                  <a:lnTo>
                    <a:pt x="1302" y="459"/>
                  </a:lnTo>
                  <a:lnTo>
                    <a:pt x="1271" y="408"/>
                  </a:lnTo>
                  <a:lnTo>
                    <a:pt x="1235" y="361"/>
                  </a:lnTo>
                  <a:lnTo>
                    <a:pt x="1195" y="317"/>
                  </a:lnTo>
                  <a:lnTo>
                    <a:pt x="1151" y="278"/>
                  </a:lnTo>
                  <a:lnTo>
                    <a:pt x="1103" y="242"/>
                  </a:lnTo>
                  <a:lnTo>
                    <a:pt x="1052" y="211"/>
                  </a:lnTo>
                  <a:lnTo>
                    <a:pt x="998" y="185"/>
                  </a:lnTo>
                  <a:lnTo>
                    <a:pt x="941" y="164"/>
                  </a:lnTo>
                  <a:lnTo>
                    <a:pt x="882" y="149"/>
                  </a:lnTo>
                  <a:lnTo>
                    <a:pt x="821" y="140"/>
                  </a:lnTo>
                  <a:lnTo>
                    <a:pt x="758" y="137"/>
                  </a:lnTo>
                  <a:close/>
                  <a:moveTo>
                    <a:pt x="758" y="0"/>
                  </a:moveTo>
                  <a:lnTo>
                    <a:pt x="826" y="3"/>
                  </a:lnTo>
                  <a:lnTo>
                    <a:pt x="893" y="12"/>
                  </a:lnTo>
                  <a:lnTo>
                    <a:pt x="959" y="26"/>
                  </a:lnTo>
                  <a:lnTo>
                    <a:pt x="1021" y="47"/>
                  </a:lnTo>
                  <a:lnTo>
                    <a:pt x="1081" y="73"/>
                  </a:lnTo>
                  <a:lnTo>
                    <a:pt x="1139" y="102"/>
                  </a:lnTo>
                  <a:lnTo>
                    <a:pt x="1193" y="138"/>
                  </a:lnTo>
                  <a:lnTo>
                    <a:pt x="1244" y="177"/>
                  </a:lnTo>
                  <a:lnTo>
                    <a:pt x="1292" y="221"/>
                  </a:lnTo>
                  <a:lnTo>
                    <a:pt x="1336" y="267"/>
                  </a:lnTo>
                  <a:lnTo>
                    <a:pt x="1376" y="318"/>
                  </a:lnTo>
                  <a:lnTo>
                    <a:pt x="1410" y="373"/>
                  </a:lnTo>
                  <a:lnTo>
                    <a:pt x="1441" y="430"/>
                  </a:lnTo>
                  <a:lnTo>
                    <a:pt x="1467" y="490"/>
                  </a:lnTo>
                  <a:lnTo>
                    <a:pt x="1487" y="552"/>
                  </a:lnTo>
                  <a:lnTo>
                    <a:pt x="1502" y="617"/>
                  </a:lnTo>
                  <a:lnTo>
                    <a:pt x="1511" y="684"/>
                  </a:lnTo>
                  <a:lnTo>
                    <a:pt x="1515" y="752"/>
                  </a:lnTo>
                  <a:lnTo>
                    <a:pt x="1511" y="821"/>
                  </a:lnTo>
                  <a:lnTo>
                    <a:pt x="1502" y="887"/>
                  </a:lnTo>
                  <a:lnTo>
                    <a:pt x="1487" y="952"/>
                  </a:lnTo>
                  <a:lnTo>
                    <a:pt x="1467" y="1014"/>
                  </a:lnTo>
                  <a:lnTo>
                    <a:pt x="1441" y="1074"/>
                  </a:lnTo>
                  <a:lnTo>
                    <a:pt x="1410" y="1131"/>
                  </a:lnTo>
                  <a:lnTo>
                    <a:pt x="1376" y="1186"/>
                  </a:lnTo>
                  <a:lnTo>
                    <a:pt x="1336" y="1236"/>
                  </a:lnTo>
                  <a:lnTo>
                    <a:pt x="1292" y="1284"/>
                  </a:lnTo>
                  <a:lnTo>
                    <a:pt x="1244" y="1327"/>
                  </a:lnTo>
                  <a:lnTo>
                    <a:pt x="1193" y="1366"/>
                  </a:lnTo>
                  <a:lnTo>
                    <a:pt x="1139" y="1401"/>
                  </a:lnTo>
                  <a:lnTo>
                    <a:pt x="1081" y="1432"/>
                  </a:lnTo>
                  <a:lnTo>
                    <a:pt x="1021" y="1457"/>
                  </a:lnTo>
                  <a:lnTo>
                    <a:pt x="959" y="1477"/>
                  </a:lnTo>
                  <a:lnTo>
                    <a:pt x="893" y="1492"/>
                  </a:lnTo>
                  <a:lnTo>
                    <a:pt x="826" y="1501"/>
                  </a:lnTo>
                  <a:lnTo>
                    <a:pt x="758" y="1504"/>
                  </a:lnTo>
                  <a:lnTo>
                    <a:pt x="688" y="1501"/>
                  </a:lnTo>
                  <a:lnTo>
                    <a:pt x="622" y="1492"/>
                  </a:lnTo>
                  <a:lnTo>
                    <a:pt x="557" y="1477"/>
                  </a:lnTo>
                  <a:lnTo>
                    <a:pt x="493" y="1457"/>
                  </a:lnTo>
                  <a:lnTo>
                    <a:pt x="433" y="1432"/>
                  </a:lnTo>
                  <a:lnTo>
                    <a:pt x="375" y="1401"/>
                  </a:lnTo>
                  <a:lnTo>
                    <a:pt x="321" y="1366"/>
                  </a:lnTo>
                  <a:lnTo>
                    <a:pt x="270" y="1327"/>
                  </a:lnTo>
                  <a:lnTo>
                    <a:pt x="222" y="1284"/>
                  </a:lnTo>
                  <a:lnTo>
                    <a:pt x="178" y="1236"/>
                  </a:lnTo>
                  <a:lnTo>
                    <a:pt x="139" y="1186"/>
                  </a:lnTo>
                  <a:lnTo>
                    <a:pt x="104" y="1131"/>
                  </a:lnTo>
                  <a:lnTo>
                    <a:pt x="73" y="1074"/>
                  </a:lnTo>
                  <a:lnTo>
                    <a:pt x="48" y="1014"/>
                  </a:lnTo>
                  <a:lnTo>
                    <a:pt x="27" y="952"/>
                  </a:lnTo>
                  <a:lnTo>
                    <a:pt x="12" y="887"/>
                  </a:lnTo>
                  <a:lnTo>
                    <a:pt x="4" y="821"/>
                  </a:lnTo>
                  <a:lnTo>
                    <a:pt x="0" y="752"/>
                  </a:lnTo>
                  <a:lnTo>
                    <a:pt x="4" y="684"/>
                  </a:lnTo>
                  <a:lnTo>
                    <a:pt x="12" y="617"/>
                  </a:lnTo>
                  <a:lnTo>
                    <a:pt x="27" y="552"/>
                  </a:lnTo>
                  <a:lnTo>
                    <a:pt x="48" y="490"/>
                  </a:lnTo>
                  <a:lnTo>
                    <a:pt x="73" y="430"/>
                  </a:lnTo>
                  <a:lnTo>
                    <a:pt x="104" y="373"/>
                  </a:lnTo>
                  <a:lnTo>
                    <a:pt x="139" y="318"/>
                  </a:lnTo>
                  <a:lnTo>
                    <a:pt x="178" y="267"/>
                  </a:lnTo>
                  <a:lnTo>
                    <a:pt x="222" y="221"/>
                  </a:lnTo>
                  <a:lnTo>
                    <a:pt x="270" y="177"/>
                  </a:lnTo>
                  <a:lnTo>
                    <a:pt x="321" y="138"/>
                  </a:lnTo>
                  <a:lnTo>
                    <a:pt x="375" y="102"/>
                  </a:lnTo>
                  <a:lnTo>
                    <a:pt x="433" y="73"/>
                  </a:lnTo>
                  <a:lnTo>
                    <a:pt x="493" y="47"/>
                  </a:lnTo>
                  <a:lnTo>
                    <a:pt x="557" y="26"/>
                  </a:lnTo>
                  <a:lnTo>
                    <a:pt x="622" y="12"/>
                  </a:lnTo>
                  <a:lnTo>
                    <a:pt x="688" y="3"/>
                  </a:lnTo>
                  <a:lnTo>
                    <a:pt x="7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19" name="Shape 10419"/>
          <p:cNvGrpSpPr/>
          <p:nvPr/>
        </p:nvGrpSpPr>
        <p:grpSpPr>
          <a:xfrm flipH="1">
            <a:off x="5827487" y="2817897"/>
            <a:ext cx="218866" cy="245816"/>
            <a:chOff x="7900988" y="4164013"/>
            <a:chExt cx="425450" cy="477838"/>
          </a:xfrm>
        </p:grpSpPr>
        <p:sp>
          <p:nvSpPr>
            <p:cNvPr id="10420" name="Shape 10420"/>
            <p:cNvSpPr/>
            <p:nvPr/>
          </p:nvSpPr>
          <p:spPr>
            <a:xfrm>
              <a:off x="7905751" y="4164013"/>
              <a:ext cx="420688" cy="477838"/>
            </a:xfrm>
            <a:custGeom>
              <a:avLst/>
              <a:gdLst/>
              <a:ahLst/>
              <a:cxnLst/>
              <a:rect l="0" t="0" r="0" b="0"/>
              <a:pathLst>
                <a:path w="2912" h="3309" extrusionOk="0">
                  <a:moveTo>
                    <a:pt x="149" y="0"/>
                  </a:moveTo>
                  <a:lnTo>
                    <a:pt x="2763" y="0"/>
                  </a:lnTo>
                  <a:lnTo>
                    <a:pt x="2793" y="3"/>
                  </a:lnTo>
                  <a:lnTo>
                    <a:pt x="2820" y="12"/>
                  </a:lnTo>
                  <a:lnTo>
                    <a:pt x="2846" y="26"/>
                  </a:lnTo>
                  <a:lnTo>
                    <a:pt x="2868" y="44"/>
                  </a:lnTo>
                  <a:lnTo>
                    <a:pt x="2887" y="67"/>
                  </a:lnTo>
                  <a:lnTo>
                    <a:pt x="2900" y="92"/>
                  </a:lnTo>
                  <a:lnTo>
                    <a:pt x="2909" y="121"/>
                  </a:lnTo>
                  <a:lnTo>
                    <a:pt x="2912" y="151"/>
                  </a:lnTo>
                  <a:lnTo>
                    <a:pt x="2909" y="178"/>
                  </a:lnTo>
                  <a:lnTo>
                    <a:pt x="2902" y="203"/>
                  </a:lnTo>
                  <a:lnTo>
                    <a:pt x="2892" y="227"/>
                  </a:lnTo>
                  <a:lnTo>
                    <a:pt x="2876" y="248"/>
                  </a:lnTo>
                  <a:lnTo>
                    <a:pt x="2859" y="266"/>
                  </a:lnTo>
                  <a:lnTo>
                    <a:pt x="2837" y="280"/>
                  </a:lnTo>
                  <a:lnTo>
                    <a:pt x="2837" y="2030"/>
                  </a:lnTo>
                  <a:lnTo>
                    <a:pt x="2835" y="2050"/>
                  </a:lnTo>
                  <a:lnTo>
                    <a:pt x="2827" y="2069"/>
                  </a:lnTo>
                  <a:lnTo>
                    <a:pt x="2815" y="2083"/>
                  </a:lnTo>
                  <a:lnTo>
                    <a:pt x="2800" y="2096"/>
                  </a:lnTo>
                  <a:lnTo>
                    <a:pt x="2782" y="2103"/>
                  </a:lnTo>
                  <a:lnTo>
                    <a:pt x="2763" y="2105"/>
                  </a:lnTo>
                  <a:lnTo>
                    <a:pt x="2153" y="2105"/>
                  </a:lnTo>
                  <a:lnTo>
                    <a:pt x="2422" y="3119"/>
                  </a:lnTo>
                  <a:lnTo>
                    <a:pt x="2426" y="3146"/>
                  </a:lnTo>
                  <a:lnTo>
                    <a:pt x="2426" y="3172"/>
                  </a:lnTo>
                  <a:lnTo>
                    <a:pt x="2421" y="3198"/>
                  </a:lnTo>
                  <a:lnTo>
                    <a:pt x="2413" y="3222"/>
                  </a:lnTo>
                  <a:lnTo>
                    <a:pt x="2400" y="3245"/>
                  </a:lnTo>
                  <a:lnTo>
                    <a:pt x="2384" y="3265"/>
                  </a:lnTo>
                  <a:lnTo>
                    <a:pt x="2364" y="3282"/>
                  </a:lnTo>
                  <a:lnTo>
                    <a:pt x="2341" y="3295"/>
                  </a:lnTo>
                  <a:lnTo>
                    <a:pt x="2315" y="3304"/>
                  </a:lnTo>
                  <a:lnTo>
                    <a:pt x="2297" y="3308"/>
                  </a:lnTo>
                  <a:lnTo>
                    <a:pt x="2277" y="3309"/>
                  </a:lnTo>
                  <a:lnTo>
                    <a:pt x="2249" y="3307"/>
                  </a:lnTo>
                  <a:lnTo>
                    <a:pt x="2223" y="3298"/>
                  </a:lnTo>
                  <a:lnTo>
                    <a:pt x="2199" y="3286"/>
                  </a:lnTo>
                  <a:lnTo>
                    <a:pt x="2176" y="3269"/>
                  </a:lnTo>
                  <a:lnTo>
                    <a:pt x="2157" y="3249"/>
                  </a:lnTo>
                  <a:lnTo>
                    <a:pt x="2143" y="3224"/>
                  </a:lnTo>
                  <a:lnTo>
                    <a:pt x="2133" y="3197"/>
                  </a:lnTo>
                  <a:lnTo>
                    <a:pt x="1864" y="2181"/>
                  </a:lnTo>
                  <a:lnTo>
                    <a:pt x="1048" y="2181"/>
                  </a:lnTo>
                  <a:lnTo>
                    <a:pt x="779" y="3197"/>
                  </a:lnTo>
                  <a:lnTo>
                    <a:pt x="770" y="3223"/>
                  </a:lnTo>
                  <a:lnTo>
                    <a:pt x="756" y="3245"/>
                  </a:lnTo>
                  <a:lnTo>
                    <a:pt x="740" y="3265"/>
                  </a:lnTo>
                  <a:lnTo>
                    <a:pt x="720" y="3282"/>
                  </a:lnTo>
                  <a:lnTo>
                    <a:pt x="698" y="3295"/>
                  </a:lnTo>
                  <a:lnTo>
                    <a:pt x="673" y="3303"/>
                  </a:lnTo>
                  <a:lnTo>
                    <a:pt x="649" y="3309"/>
                  </a:lnTo>
                  <a:lnTo>
                    <a:pt x="623" y="3309"/>
                  </a:lnTo>
                  <a:lnTo>
                    <a:pt x="596" y="3304"/>
                  </a:lnTo>
                  <a:lnTo>
                    <a:pt x="570" y="3295"/>
                  </a:lnTo>
                  <a:lnTo>
                    <a:pt x="547" y="3282"/>
                  </a:lnTo>
                  <a:lnTo>
                    <a:pt x="528" y="3265"/>
                  </a:lnTo>
                  <a:lnTo>
                    <a:pt x="512" y="3245"/>
                  </a:lnTo>
                  <a:lnTo>
                    <a:pt x="499" y="3222"/>
                  </a:lnTo>
                  <a:lnTo>
                    <a:pt x="491" y="3198"/>
                  </a:lnTo>
                  <a:lnTo>
                    <a:pt x="486" y="3173"/>
                  </a:lnTo>
                  <a:lnTo>
                    <a:pt x="486" y="3146"/>
                  </a:lnTo>
                  <a:lnTo>
                    <a:pt x="491" y="3119"/>
                  </a:lnTo>
                  <a:lnTo>
                    <a:pt x="758" y="2105"/>
                  </a:lnTo>
                  <a:lnTo>
                    <a:pt x="627" y="2105"/>
                  </a:lnTo>
                  <a:lnTo>
                    <a:pt x="669" y="2059"/>
                  </a:lnTo>
                  <a:lnTo>
                    <a:pt x="715" y="2009"/>
                  </a:lnTo>
                  <a:lnTo>
                    <a:pt x="763" y="1956"/>
                  </a:lnTo>
                  <a:lnTo>
                    <a:pt x="2688" y="1956"/>
                  </a:lnTo>
                  <a:lnTo>
                    <a:pt x="2688" y="301"/>
                  </a:lnTo>
                  <a:lnTo>
                    <a:pt x="223" y="301"/>
                  </a:lnTo>
                  <a:lnTo>
                    <a:pt x="223" y="1875"/>
                  </a:lnTo>
                  <a:lnTo>
                    <a:pt x="181" y="1915"/>
                  </a:lnTo>
                  <a:lnTo>
                    <a:pt x="142" y="1950"/>
                  </a:lnTo>
                  <a:lnTo>
                    <a:pt x="107" y="1984"/>
                  </a:lnTo>
                  <a:lnTo>
                    <a:pt x="75" y="2013"/>
                  </a:lnTo>
                  <a:lnTo>
                    <a:pt x="75" y="280"/>
                  </a:lnTo>
                  <a:lnTo>
                    <a:pt x="54" y="266"/>
                  </a:lnTo>
                  <a:lnTo>
                    <a:pt x="35" y="248"/>
                  </a:lnTo>
                  <a:lnTo>
                    <a:pt x="21" y="227"/>
                  </a:lnTo>
                  <a:lnTo>
                    <a:pt x="9" y="203"/>
                  </a:lnTo>
                  <a:lnTo>
                    <a:pt x="2" y="178"/>
                  </a:lnTo>
                  <a:lnTo>
                    <a:pt x="0" y="151"/>
                  </a:lnTo>
                  <a:lnTo>
                    <a:pt x="3" y="121"/>
                  </a:lnTo>
                  <a:lnTo>
                    <a:pt x="12" y="92"/>
                  </a:lnTo>
                  <a:lnTo>
                    <a:pt x="25" y="67"/>
                  </a:lnTo>
                  <a:lnTo>
                    <a:pt x="44" y="44"/>
                  </a:lnTo>
                  <a:lnTo>
                    <a:pt x="65" y="26"/>
                  </a:lnTo>
                  <a:lnTo>
                    <a:pt x="91" y="12"/>
                  </a:lnTo>
                  <a:lnTo>
                    <a:pt x="119"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21" name="Shape 10421"/>
            <p:cNvSpPr/>
            <p:nvPr/>
          </p:nvSpPr>
          <p:spPr>
            <a:xfrm>
              <a:off x="8089901" y="4302125"/>
              <a:ext cx="42863" cy="125413"/>
            </a:xfrm>
            <a:custGeom>
              <a:avLst/>
              <a:gdLst/>
              <a:ahLst/>
              <a:cxnLst/>
              <a:rect l="0" t="0" r="0" b="0"/>
              <a:pathLst>
                <a:path w="299" h="864" extrusionOk="0">
                  <a:moveTo>
                    <a:pt x="150" y="0"/>
                  </a:moveTo>
                  <a:lnTo>
                    <a:pt x="180" y="3"/>
                  </a:lnTo>
                  <a:lnTo>
                    <a:pt x="208" y="12"/>
                  </a:lnTo>
                  <a:lnTo>
                    <a:pt x="233" y="25"/>
                  </a:lnTo>
                  <a:lnTo>
                    <a:pt x="255" y="44"/>
                  </a:lnTo>
                  <a:lnTo>
                    <a:pt x="273" y="67"/>
                  </a:lnTo>
                  <a:lnTo>
                    <a:pt x="287" y="92"/>
                  </a:lnTo>
                  <a:lnTo>
                    <a:pt x="296" y="120"/>
                  </a:lnTo>
                  <a:lnTo>
                    <a:pt x="299" y="151"/>
                  </a:lnTo>
                  <a:lnTo>
                    <a:pt x="299" y="715"/>
                  </a:lnTo>
                  <a:lnTo>
                    <a:pt x="296" y="745"/>
                  </a:lnTo>
                  <a:lnTo>
                    <a:pt x="287" y="773"/>
                  </a:lnTo>
                  <a:lnTo>
                    <a:pt x="273" y="799"/>
                  </a:lnTo>
                  <a:lnTo>
                    <a:pt x="255" y="821"/>
                  </a:lnTo>
                  <a:lnTo>
                    <a:pt x="233" y="840"/>
                  </a:lnTo>
                  <a:lnTo>
                    <a:pt x="208" y="853"/>
                  </a:lnTo>
                  <a:lnTo>
                    <a:pt x="180" y="861"/>
                  </a:lnTo>
                  <a:lnTo>
                    <a:pt x="150" y="864"/>
                  </a:lnTo>
                  <a:lnTo>
                    <a:pt x="119" y="861"/>
                  </a:lnTo>
                  <a:lnTo>
                    <a:pt x="91" y="853"/>
                  </a:lnTo>
                  <a:lnTo>
                    <a:pt x="66" y="840"/>
                  </a:lnTo>
                  <a:lnTo>
                    <a:pt x="44" y="821"/>
                  </a:lnTo>
                  <a:lnTo>
                    <a:pt x="26" y="799"/>
                  </a:lnTo>
                  <a:lnTo>
                    <a:pt x="12" y="773"/>
                  </a:lnTo>
                  <a:lnTo>
                    <a:pt x="3" y="745"/>
                  </a:lnTo>
                  <a:lnTo>
                    <a:pt x="0" y="715"/>
                  </a:lnTo>
                  <a:lnTo>
                    <a:pt x="0" y="151"/>
                  </a:lnTo>
                  <a:lnTo>
                    <a:pt x="3" y="120"/>
                  </a:lnTo>
                  <a:lnTo>
                    <a:pt x="12" y="92"/>
                  </a:lnTo>
                  <a:lnTo>
                    <a:pt x="26" y="67"/>
                  </a:lnTo>
                  <a:lnTo>
                    <a:pt x="44" y="44"/>
                  </a:lnTo>
                  <a:lnTo>
                    <a:pt x="66" y="25"/>
                  </a:lnTo>
                  <a:lnTo>
                    <a:pt x="91" y="12"/>
                  </a:lnTo>
                  <a:lnTo>
                    <a:pt x="119"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22" name="Shape 10422"/>
            <p:cNvSpPr/>
            <p:nvPr/>
          </p:nvSpPr>
          <p:spPr>
            <a:xfrm>
              <a:off x="8159751" y="4227513"/>
              <a:ext cx="42863" cy="200025"/>
            </a:xfrm>
            <a:custGeom>
              <a:avLst/>
              <a:gdLst/>
              <a:ahLst/>
              <a:cxnLst/>
              <a:rect l="0" t="0" r="0" b="0"/>
              <a:pathLst>
                <a:path w="298" h="1390" extrusionOk="0">
                  <a:moveTo>
                    <a:pt x="149" y="0"/>
                  </a:moveTo>
                  <a:lnTo>
                    <a:pt x="179" y="3"/>
                  </a:lnTo>
                  <a:lnTo>
                    <a:pt x="207" y="11"/>
                  </a:lnTo>
                  <a:lnTo>
                    <a:pt x="232" y="25"/>
                  </a:lnTo>
                  <a:lnTo>
                    <a:pt x="255" y="44"/>
                  </a:lnTo>
                  <a:lnTo>
                    <a:pt x="272" y="66"/>
                  </a:lnTo>
                  <a:lnTo>
                    <a:pt x="287" y="92"/>
                  </a:lnTo>
                  <a:lnTo>
                    <a:pt x="295" y="120"/>
                  </a:lnTo>
                  <a:lnTo>
                    <a:pt x="298" y="150"/>
                  </a:lnTo>
                  <a:lnTo>
                    <a:pt x="298" y="1241"/>
                  </a:lnTo>
                  <a:lnTo>
                    <a:pt x="295" y="1271"/>
                  </a:lnTo>
                  <a:lnTo>
                    <a:pt x="287" y="1299"/>
                  </a:lnTo>
                  <a:lnTo>
                    <a:pt x="272" y="1325"/>
                  </a:lnTo>
                  <a:lnTo>
                    <a:pt x="255" y="1347"/>
                  </a:lnTo>
                  <a:lnTo>
                    <a:pt x="232" y="1366"/>
                  </a:lnTo>
                  <a:lnTo>
                    <a:pt x="207" y="1379"/>
                  </a:lnTo>
                  <a:lnTo>
                    <a:pt x="179" y="1387"/>
                  </a:lnTo>
                  <a:lnTo>
                    <a:pt x="149" y="1390"/>
                  </a:lnTo>
                  <a:lnTo>
                    <a:pt x="118" y="1387"/>
                  </a:lnTo>
                  <a:lnTo>
                    <a:pt x="91" y="1379"/>
                  </a:lnTo>
                  <a:lnTo>
                    <a:pt x="66" y="1366"/>
                  </a:lnTo>
                  <a:lnTo>
                    <a:pt x="43" y="1347"/>
                  </a:lnTo>
                  <a:lnTo>
                    <a:pt x="26" y="1325"/>
                  </a:lnTo>
                  <a:lnTo>
                    <a:pt x="11" y="1299"/>
                  </a:lnTo>
                  <a:lnTo>
                    <a:pt x="3" y="1271"/>
                  </a:lnTo>
                  <a:lnTo>
                    <a:pt x="0" y="1241"/>
                  </a:lnTo>
                  <a:lnTo>
                    <a:pt x="0" y="150"/>
                  </a:lnTo>
                  <a:lnTo>
                    <a:pt x="3" y="120"/>
                  </a:lnTo>
                  <a:lnTo>
                    <a:pt x="11" y="92"/>
                  </a:lnTo>
                  <a:lnTo>
                    <a:pt x="26" y="66"/>
                  </a:lnTo>
                  <a:lnTo>
                    <a:pt x="43" y="44"/>
                  </a:lnTo>
                  <a:lnTo>
                    <a:pt x="66" y="25"/>
                  </a:lnTo>
                  <a:lnTo>
                    <a:pt x="91" y="11"/>
                  </a:lnTo>
                  <a:lnTo>
                    <a:pt x="118" y="3"/>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23" name="Shape 10423"/>
            <p:cNvSpPr/>
            <p:nvPr/>
          </p:nvSpPr>
          <p:spPr>
            <a:xfrm>
              <a:off x="8229601" y="4270375"/>
              <a:ext cx="42863" cy="157163"/>
            </a:xfrm>
            <a:custGeom>
              <a:avLst/>
              <a:gdLst/>
              <a:ahLst/>
              <a:cxnLst/>
              <a:rect l="0" t="0" r="0" b="0"/>
              <a:pathLst>
                <a:path w="299" h="1089" extrusionOk="0">
                  <a:moveTo>
                    <a:pt x="150" y="0"/>
                  </a:moveTo>
                  <a:lnTo>
                    <a:pt x="180" y="3"/>
                  </a:lnTo>
                  <a:lnTo>
                    <a:pt x="208" y="11"/>
                  </a:lnTo>
                  <a:lnTo>
                    <a:pt x="232" y="26"/>
                  </a:lnTo>
                  <a:lnTo>
                    <a:pt x="255" y="43"/>
                  </a:lnTo>
                  <a:lnTo>
                    <a:pt x="273" y="66"/>
                  </a:lnTo>
                  <a:lnTo>
                    <a:pt x="287" y="91"/>
                  </a:lnTo>
                  <a:lnTo>
                    <a:pt x="295" y="119"/>
                  </a:lnTo>
                  <a:lnTo>
                    <a:pt x="299" y="149"/>
                  </a:lnTo>
                  <a:lnTo>
                    <a:pt x="299" y="940"/>
                  </a:lnTo>
                  <a:lnTo>
                    <a:pt x="295" y="970"/>
                  </a:lnTo>
                  <a:lnTo>
                    <a:pt x="287" y="998"/>
                  </a:lnTo>
                  <a:lnTo>
                    <a:pt x="273" y="1024"/>
                  </a:lnTo>
                  <a:lnTo>
                    <a:pt x="255" y="1046"/>
                  </a:lnTo>
                  <a:lnTo>
                    <a:pt x="232" y="1065"/>
                  </a:lnTo>
                  <a:lnTo>
                    <a:pt x="208" y="1078"/>
                  </a:lnTo>
                  <a:lnTo>
                    <a:pt x="180" y="1086"/>
                  </a:lnTo>
                  <a:lnTo>
                    <a:pt x="150" y="1089"/>
                  </a:lnTo>
                  <a:lnTo>
                    <a:pt x="119" y="1086"/>
                  </a:lnTo>
                  <a:lnTo>
                    <a:pt x="91" y="1078"/>
                  </a:lnTo>
                  <a:lnTo>
                    <a:pt x="66" y="1065"/>
                  </a:lnTo>
                  <a:lnTo>
                    <a:pt x="43" y="1046"/>
                  </a:lnTo>
                  <a:lnTo>
                    <a:pt x="26" y="1024"/>
                  </a:lnTo>
                  <a:lnTo>
                    <a:pt x="11" y="998"/>
                  </a:lnTo>
                  <a:lnTo>
                    <a:pt x="3" y="970"/>
                  </a:lnTo>
                  <a:lnTo>
                    <a:pt x="0" y="940"/>
                  </a:lnTo>
                  <a:lnTo>
                    <a:pt x="0" y="149"/>
                  </a:lnTo>
                  <a:lnTo>
                    <a:pt x="3" y="119"/>
                  </a:lnTo>
                  <a:lnTo>
                    <a:pt x="11" y="91"/>
                  </a:lnTo>
                  <a:lnTo>
                    <a:pt x="26" y="66"/>
                  </a:lnTo>
                  <a:lnTo>
                    <a:pt x="43" y="43"/>
                  </a:lnTo>
                  <a:lnTo>
                    <a:pt x="66" y="26"/>
                  </a:lnTo>
                  <a:lnTo>
                    <a:pt x="91" y="11"/>
                  </a:lnTo>
                  <a:lnTo>
                    <a:pt x="119" y="3"/>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24" name="Shape 10424"/>
            <p:cNvSpPr/>
            <p:nvPr/>
          </p:nvSpPr>
          <p:spPr>
            <a:xfrm>
              <a:off x="7900988" y="4360863"/>
              <a:ext cx="158750" cy="158750"/>
            </a:xfrm>
            <a:custGeom>
              <a:avLst/>
              <a:gdLst/>
              <a:ahLst/>
              <a:cxnLst/>
              <a:rect l="0" t="0" r="0" b="0"/>
              <a:pathLst>
                <a:path w="1095" h="1101" extrusionOk="0">
                  <a:moveTo>
                    <a:pt x="1052" y="0"/>
                  </a:moveTo>
                  <a:lnTo>
                    <a:pt x="1064" y="0"/>
                  </a:lnTo>
                  <a:lnTo>
                    <a:pt x="1074" y="3"/>
                  </a:lnTo>
                  <a:lnTo>
                    <a:pt x="1084" y="9"/>
                  </a:lnTo>
                  <a:lnTo>
                    <a:pt x="1091" y="19"/>
                  </a:lnTo>
                  <a:lnTo>
                    <a:pt x="1095" y="30"/>
                  </a:lnTo>
                  <a:lnTo>
                    <a:pt x="1095" y="41"/>
                  </a:lnTo>
                  <a:lnTo>
                    <a:pt x="1091" y="52"/>
                  </a:lnTo>
                  <a:lnTo>
                    <a:pt x="1084" y="62"/>
                  </a:lnTo>
                  <a:lnTo>
                    <a:pt x="1082" y="64"/>
                  </a:lnTo>
                  <a:lnTo>
                    <a:pt x="1077" y="69"/>
                  </a:lnTo>
                  <a:lnTo>
                    <a:pt x="1068" y="80"/>
                  </a:lnTo>
                  <a:lnTo>
                    <a:pt x="1055" y="93"/>
                  </a:lnTo>
                  <a:lnTo>
                    <a:pt x="1041" y="109"/>
                  </a:lnTo>
                  <a:lnTo>
                    <a:pt x="1022" y="129"/>
                  </a:lnTo>
                  <a:lnTo>
                    <a:pt x="1003" y="151"/>
                  </a:lnTo>
                  <a:lnTo>
                    <a:pt x="979" y="176"/>
                  </a:lnTo>
                  <a:lnTo>
                    <a:pt x="954" y="204"/>
                  </a:lnTo>
                  <a:lnTo>
                    <a:pt x="927" y="235"/>
                  </a:lnTo>
                  <a:lnTo>
                    <a:pt x="898" y="266"/>
                  </a:lnTo>
                  <a:lnTo>
                    <a:pt x="867" y="299"/>
                  </a:lnTo>
                  <a:lnTo>
                    <a:pt x="836" y="334"/>
                  </a:lnTo>
                  <a:lnTo>
                    <a:pt x="803" y="371"/>
                  </a:lnTo>
                  <a:lnTo>
                    <a:pt x="769" y="408"/>
                  </a:lnTo>
                  <a:lnTo>
                    <a:pt x="734" y="447"/>
                  </a:lnTo>
                  <a:lnTo>
                    <a:pt x="698" y="486"/>
                  </a:lnTo>
                  <a:lnTo>
                    <a:pt x="663" y="526"/>
                  </a:lnTo>
                  <a:lnTo>
                    <a:pt x="627" y="565"/>
                  </a:lnTo>
                  <a:lnTo>
                    <a:pt x="591" y="605"/>
                  </a:lnTo>
                  <a:lnTo>
                    <a:pt x="555" y="644"/>
                  </a:lnTo>
                  <a:lnTo>
                    <a:pt x="518" y="684"/>
                  </a:lnTo>
                  <a:lnTo>
                    <a:pt x="484" y="722"/>
                  </a:lnTo>
                  <a:lnTo>
                    <a:pt x="449" y="760"/>
                  </a:lnTo>
                  <a:lnTo>
                    <a:pt x="416" y="796"/>
                  </a:lnTo>
                  <a:lnTo>
                    <a:pt x="384" y="832"/>
                  </a:lnTo>
                  <a:lnTo>
                    <a:pt x="354" y="866"/>
                  </a:lnTo>
                  <a:lnTo>
                    <a:pt x="325" y="898"/>
                  </a:lnTo>
                  <a:lnTo>
                    <a:pt x="297" y="927"/>
                  </a:lnTo>
                  <a:lnTo>
                    <a:pt x="273" y="955"/>
                  </a:lnTo>
                  <a:lnTo>
                    <a:pt x="249" y="981"/>
                  </a:lnTo>
                  <a:lnTo>
                    <a:pt x="228" y="1003"/>
                  </a:lnTo>
                  <a:lnTo>
                    <a:pt x="211" y="1024"/>
                  </a:lnTo>
                  <a:lnTo>
                    <a:pt x="195" y="1041"/>
                  </a:lnTo>
                  <a:lnTo>
                    <a:pt x="183" y="1054"/>
                  </a:lnTo>
                  <a:lnTo>
                    <a:pt x="173" y="1065"/>
                  </a:lnTo>
                  <a:lnTo>
                    <a:pt x="167" y="1071"/>
                  </a:lnTo>
                  <a:lnTo>
                    <a:pt x="165" y="1073"/>
                  </a:lnTo>
                  <a:lnTo>
                    <a:pt x="148" y="1087"/>
                  </a:lnTo>
                  <a:lnTo>
                    <a:pt x="128" y="1097"/>
                  </a:lnTo>
                  <a:lnTo>
                    <a:pt x="107" y="1101"/>
                  </a:lnTo>
                  <a:lnTo>
                    <a:pt x="86" y="1101"/>
                  </a:lnTo>
                  <a:lnTo>
                    <a:pt x="65" y="1097"/>
                  </a:lnTo>
                  <a:lnTo>
                    <a:pt x="45" y="1087"/>
                  </a:lnTo>
                  <a:lnTo>
                    <a:pt x="28" y="1073"/>
                  </a:lnTo>
                  <a:lnTo>
                    <a:pt x="13" y="1055"/>
                  </a:lnTo>
                  <a:lnTo>
                    <a:pt x="5" y="1035"/>
                  </a:lnTo>
                  <a:lnTo>
                    <a:pt x="0" y="1015"/>
                  </a:lnTo>
                  <a:lnTo>
                    <a:pt x="0" y="993"/>
                  </a:lnTo>
                  <a:lnTo>
                    <a:pt x="5" y="972"/>
                  </a:lnTo>
                  <a:lnTo>
                    <a:pt x="13" y="952"/>
                  </a:lnTo>
                  <a:lnTo>
                    <a:pt x="28" y="935"/>
                  </a:lnTo>
                  <a:lnTo>
                    <a:pt x="30" y="932"/>
                  </a:lnTo>
                  <a:lnTo>
                    <a:pt x="36" y="926"/>
                  </a:lnTo>
                  <a:lnTo>
                    <a:pt x="46" y="917"/>
                  </a:lnTo>
                  <a:lnTo>
                    <a:pt x="60" y="905"/>
                  </a:lnTo>
                  <a:lnTo>
                    <a:pt x="76" y="890"/>
                  </a:lnTo>
                  <a:lnTo>
                    <a:pt x="97" y="871"/>
                  </a:lnTo>
                  <a:lnTo>
                    <a:pt x="120" y="850"/>
                  </a:lnTo>
                  <a:lnTo>
                    <a:pt x="145" y="827"/>
                  </a:lnTo>
                  <a:lnTo>
                    <a:pt x="172" y="801"/>
                  </a:lnTo>
                  <a:lnTo>
                    <a:pt x="202" y="774"/>
                  </a:lnTo>
                  <a:lnTo>
                    <a:pt x="233" y="745"/>
                  </a:lnTo>
                  <a:lnTo>
                    <a:pt x="267" y="714"/>
                  </a:lnTo>
                  <a:lnTo>
                    <a:pt x="303" y="682"/>
                  </a:lnTo>
                  <a:lnTo>
                    <a:pt x="339" y="649"/>
                  </a:lnTo>
                  <a:lnTo>
                    <a:pt x="376" y="614"/>
                  </a:lnTo>
                  <a:lnTo>
                    <a:pt x="414" y="579"/>
                  </a:lnTo>
                  <a:lnTo>
                    <a:pt x="453" y="542"/>
                  </a:lnTo>
                  <a:lnTo>
                    <a:pt x="493" y="507"/>
                  </a:lnTo>
                  <a:lnTo>
                    <a:pt x="532" y="471"/>
                  </a:lnTo>
                  <a:lnTo>
                    <a:pt x="571" y="434"/>
                  </a:lnTo>
                  <a:lnTo>
                    <a:pt x="610" y="398"/>
                  </a:lnTo>
                  <a:lnTo>
                    <a:pt x="650" y="362"/>
                  </a:lnTo>
                  <a:lnTo>
                    <a:pt x="688" y="327"/>
                  </a:lnTo>
                  <a:lnTo>
                    <a:pt x="725" y="293"/>
                  </a:lnTo>
                  <a:lnTo>
                    <a:pt x="761" y="260"/>
                  </a:lnTo>
                  <a:lnTo>
                    <a:pt x="796" y="227"/>
                  </a:lnTo>
                  <a:lnTo>
                    <a:pt x="829" y="196"/>
                  </a:lnTo>
                  <a:lnTo>
                    <a:pt x="861" y="167"/>
                  </a:lnTo>
                  <a:lnTo>
                    <a:pt x="890" y="140"/>
                  </a:lnTo>
                  <a:lnTo>
                    <a:pt x="918" y="115"/>
                  </a:lnTo>
                  <a:lnTo>
                    <a:pt x="943" y="92"/>
                  </a:lnTo>
                  <a:lnTo>
                    <a:pt x="966" y="71"/>
                  </a:lnTo>
                  <a:lnTo>
                    <a:pt x="985" y="53"/>
                  </a:lnTo>
                  <a:lnTo>
                    <a:pt x="1002" y="38"/>
                  </a:lnTo>
                  <a:lnTo>
                    <a:pt x="1015" y="26"/>
                  </a:lnTo>
                  <a:lnTo>
                    <a:pt x="1024" y="17"/>
                  </a:lnTo>
                  <a:lnTo>
                    <a:pt x="1031" y="11"/>
                  </a:lnTo>
                  <a:lnTo>
                    <a:pt x="1033" y="9"/>
                  </a:lnTo>
                  <a:lnTo>
                    <a:pt x="1042" y="3"/>
                  </a:lnTo>
                  <a:lnTo>
                    <a:pt x="10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25" name="Shape 10425"/>
          <p:cNvGrpSpPr/>
          <p:nvPr/>
        </p:nvGrpSpPr>
        <p:grpSpPr>
          <a:xfrm flipH="1">
            <a:off x="5237909" y="2804830"/>
            <a:ext cx="270315" cy="271949"/>
            <a:chOff x="5867400" y="3730625"/>
            <a:chExt cx="525463" cy="528638"/>
          </a:xfrm>
        </p:grpSpPr>
        <p:sp>
          <p:nvSpPr>
            <p:cNvPr id="10426" name="Shape 10426"/>
            <p:cNvSpPr/>
            <p:nvPr/>
          </p:nvSpPr>
          <p:spPr>
            <a:xfrm>
              <a:off x="6169025" y="3946525"/>
              <a:ext cx="158750" cy="158750"/>
            </a:xfrm>
            <a:custGeom>
              <a:avLst/>
              <a:gdLst/>
              <a:ahLst/>
              <a:cxnLst/>
              <a:rect l="0" t="0" r="0" b="0"/>
              <a:pathLst>
                <a:path w="999" h="1003" extrusionOk="0">
                  <a:moveTo>
                    <a:pt x="458" y="606"/>
                  </a:moveTo>
                  <a:lnTo>
                    <a:pt x="440" y="666"/>
                  </a:lnTo>
                  <a:lnTo>
                    <a:pt x="422" y="725"/>
                  </a:lnTo>
                  <a:lnTo>
                    <a:pt x="396" y="798"/>
                  </a:lnTo>
                  <a:lnTo>
                    <a:pt x="368" y="868"/>
                  </a:lnTo>
                  <a:lnTo>
                    <a:pt x="398" y="877"/>
                  </a:lnTo>
                  <a:lnTo>
                    <a:pt x="440" y="886"/>
                  </a:lnTo>
                  <a:lnTo>
                    <a:pt x="484" y="890"/>
                  </a:lnTo>
                  <a:lnTo>
                    <a:pt x="527" y="890"/>
                  </a:lnTo>
                  <a:lnTo>
                    <a:pt x="570" y="884"/>
                  </a:lnTo>
                  <a:lnTo>
                    <a:pt x="612" y="874"/>
                  </a:lnTo>
                  <a:lnTo>
                    <a:pt x="653" y="859"/>
                  </a:lnTo>
                  <a:lnTo>
                    <a:pt x="693" y="839"/>
                  </a:lnTo>
                  <a:lnTo>
                    <a:pt x="723" y="819"/>
                  </a:lnTo>
                  <a:lnTo>
                    <a:pt x="751" y="797"/>
                  </a:lnTo>
                  <a:lnTo>
                    <a:pt x="777" y="772"/>
                  </a:lnTo>
                  <a:lnTo>
                    <a:pt x="802" y="746"/>
                  </a:lnTo>
                  <a:lnTo>
                    <a:pt x="743" y="715"/>
                  </a:lnTo>
                  <a:lnTo>
                    <a:pt x="681" y="685"/>
                  </a:lnTo>
                  <a:lnTo>
                    <a:pt x="616" y="659"/>
                  </a:lnTo>
                  <a:lnTo>
                    <a:pt x="548" y="635"/>
                  </a:lnTo>
                  <a:lnTo>
                    <a:pt x="458" y="606"/>
                  </a:lnTo>
                  <a:close/>
                  <a:moveTo>
                    <a:pt x="114" y="544"/>
                  </a:moveTo>
                  <a:lnTo>
                    <a:pt x="121" y="582"/>
                  </a:lnTo>
                  <a:lnTo>
                    <a:pt x="131" y="621"/>
                  </a:lnTo>
                  <a:lnTo>
                    <a:pt x="145" y="658"/>
                  </a:lnTo>
                  <a:lnTo>
                    <a:pt x="163" y="695"/>
                  </a:lnTo>
                  <a:lnTo>
                    <a:pt x="185" y="729"/>
                  </a:lnTo>
                  <a:lnTo>
                    <a:pt x="210" y="760"/>
                  </a:lnTo>
                  <a:lnTo>
                    <a:pt x="238" y="789"/>
                  </a:lnTo>
                  <a:lnTo>
                    <a:pt x="269" y="814"/>
                  </a:lnTo>
                  <a:lnTo>
                    <a:pt x="294" y="753"/>
                  </a:lnTo>
                  <a:lnTo>
                    <a:pt x="316" y="688"/>
                  </a:lnTo>
                  <a:lnTo>
                    <a:pt x="334" y="635"/>
                  </a:lnTo>
                  <a:lnTo>
                    <a:pt x="349" y="580"/>
                  </a:lnTo>
                  <a:lnTo>
                    <a:pt x="272" y="565"/>
                  </a:lnTo>
                  <a:lnTo>
                    <a:pt x="194" y="553"/>
                  </a:lnTo>
                  <a:lnTo>
                    <a:pt x="114" y="544"/>
                  </a:lnTo>
                  <a:close/>
                  <a:moveTo>
                    <a:pt x="415" y="122"/>
                  </a:moveTo>
                  <a:lnTo>
                    <a:pt x="378" y="132"/>
                  </a:lnTo>
                  <a:lnTo>
                    <a:pt x="342" y="146"/>
                  </a:lnTo>
                  <a:lnTo>
                    <a:pt x="307" y="163"/>
                  </a:lnTo>
                  <a:lnTo>
                    <a:pt x="270" y="187"/>
                  </a:lnTo>
                  <a:lnTo>
                    <a:pt x="237" y="215"/>
                  </a:lnTo>
                  <a:lnTo>
                    <a:pt x="207" y="245"/>
                  </a:lnTo>
                  <a:lnTo>
                    <a:pt x="181" y="279"/>
                  </a:lnTo>
                  <a:lnTo>
                    <a:pt x="159" y="314"/>
                  </a:lnTo>
                  <a:lnTo>
                    <a:pt x="142" y="352"/>
                  </a:lnTo>
                  <a:lnTo>
                    <a:pt x="128" y="391"/>
                  </a:lnTo>
                  <a:lnTo>
                    <a:pt x="118" y="431"/>
                  </a:lnTo>
                  <a:lnTo>
                    <a:pt x="205" y="442"/>
                  </a:lnTo>
                  <a:lnTo>
                    <a:pt x="290" y="455"/>
                  </a:lnTo>
                  <a:lnTo>
                    <a:pt x="374" y="471"/>
                  </a:lnTo>
                  <a:lnTo>
                    <a:pt x="389" y="386"/>
                  </a:lnTo>
                  <a:lnTo>
                    <a:pt x="401" y="299"/>
                  </a:lnTo>
                  <a:lnTo>
                    <a:pt x="410" y="211"/>
                  </a:lnTo>
                  <a:lnTo>
                    <a:pt x="415" y="122"/>
                  </a:lnTo>
                  <a:close/>
                  <a:moveTo>
                    <a:pt x="527" y="114"/>
                  </a:moveTo>
                  <a:lnTo>
                    <a:pt x="522" y="212"/>
                  </a:lnTo>
                  <a:lnTo>
                    <a:pt x="513" y="308"/>
                  </a:lnTo>
                  <a:lnTo>
                    <a:pt x="500" y="404"/>
                  </a:lnTo>
                  <a:lnTo>
                    <a:pt x="483" y="497"/>
                  </a:lnTo>
                  <a:lnTo>
                    <a:pt x="534" y="512"/>
                  </a:lnTo>
                  <a:lnTo>
                    <a:pt x="584" y="528"/>
                  </a:lnTo>
                  <a:lnTo>
                    <a:pt x="657" y="555"/>
                  </a:lnTo>
                  <a:lnTo>
                    <a:pt x="728" y="583"/>
                  </a:lnTo>
                  <a:lnTo>
                    <a:pt x="795" y="615"/>
                  </a:lnTo>
                  <a:lnTo>
                    <a:pt x="858" y="649"/>
                  </a:lnTo>
                  <a:lnTo>
                    <a:pt x="867" y="627"/>
                  </a:lnTo>
                  <a:lnTo>
                    <a:pt x="874" y="603"/>
                  </a:lnTo>
                  <a:lnTo>
                    <a:pt x="883" y="560"/>
                  </a:lnTo>
                  <a:lnTo>
                    <a:pt x="887" y="516"/>
                  </a:lnTo>
                  <a:lnTo>
                    <a:pt x="886" y="473"/>
                  </a:lnTo>
                  <a:lnTo>
                    <a:pt x="881" y="430"/>
                  </a:lnTo>
                  <a:lnTo>
                    <a:pt x="871" y="389"/>
                  </a:lnTo>
                  <a:lnTo>
                    <a:pt x="856" y="347"/>
                  </a:lnTo>
                  <a:lnTo>
                    <a:pt x="836" y="308"/>
                  </a:lnTo>
                  <a:lnTo>
                    <a:pt x="813" y="270"/>
                  </a:lnTo>
                  <a:lnTo>
                    <a:pt x="784" y="237"/>
                  </a:lnTo>
                  <a:lnTo>
                    <a:pt x="754" y="208"/>
                  </a:lnTo>
                  <a:lnTo>
                    <a:pt x="721" y="181"/>
                  </a:lnTo>
                  <a:lnTo>
                    <a:pt x="686" y="160"/>
                  </a:lnTo>
                  <a:lnTo>
                    <a:pt x="648" y="142"/>
                  </a:lnTo>
                  <a:lnTo>
                    <a:pt x="609" y="128"/>
                  </a:lnTo>
                  <a:lnTo>
                    <a:pt x="569" y="119"/>
                  </a:lnTo>
                  <a:lnTo>
                    <a:pt x="527" y="114"/>
                  </a:lnTo>
                  <a:close/>
                  <a:moveTo>
                    <a:pt x="488" y="0"/>
                  </a:moveTo>
                  <a:lnTo>
                    <a:pt x="536" y="1"/>
                  </a:lnTo>
                  <a:lnTo>
                    <a:pt x="584" y="7"/>
                  </a:lnTo>
                  <a:lnTo>
                    <a:pt x="631" y="17"/>
                  </a:lnTo>
                  <a:lnTo>
                    <a:pt x="677" y="33"/>
                  </a:lnTo>
                  <a:lnTo>
                    <a:pt x="721" y="52"/>
                  </a:lnTo>
                  <a:lnTo>
                    <a:pt x="762" y="75"/>
                  </a:lnTo>
                  <a:lnTo>
                    <a:pt x="803" y="102"/>
                  </a:lnTo>
                  <a:lnTo>
                    <a:pt x="840" y="134"/>
                  </a:lnTo>
                  <a:lnTo>
                    <a:pt x="874" y="169"/>
                  </a:lnTo>
                  <a:lnTo>
                    <a:pt x="906" y="209"/>
                  </a:lnTo>
                  <a:lnTo>
                    <a:pt x="934" y="252"/>
                  </a:lnTo>
                  <a:lnTo>
                    <a:pt x="956" y="297"/>
                  </a:lnTo>
                  <a:lnTo>
                    <a:pt x="974" y="342"/>
                  </a:lnTo>
                  <a:lnTo>
                    <a:pt x="987" y="390"/>
                  </a:lnTo>
                  <a:lnTo>
                    <a:pt x="995" y="437"/>
                  </a:lnTo>
                  <a:lnTo>
                    <a:pt x="999" y="486"/>
                  </a:lnTo>
                  <a:lnTo>
                    <a:pt x="998" y="536"/>
                  </a:lnTo>
                  <a:lnTo>
                    <a:pt x="992" y="584"/>
                  </a:lnTo>
                  <a:lnTo>
                    <a:pt x="982" y="633"/>
                  </a:lnTo>
                  <a:lnTo>
                    <a:pt x="966" y="680"/>
                  </a:lnTo>
                  <a:lnTo>
                    <a:pt x="947" y="726"/>
                  </a:lnTo>
                  <a:lnTo>
                    <a:pt x="923" y="768"/>
                  </a:lnTo>
                  <a:lnTo>
                    <a:pt x="895" y="808"/>
                  </a:lnTo>
                  <a:lnTo>
                    <a:pt x="863" y="845"/>
                  </a:lnTo>
                  <a:lnTo>
                    <a:pt x="828" y="879"/>
                  </a:lnTo>
                  <a:lnTo>
                    <a:pt x="790" y="909"/>
                  </a:lnTo>
                  <a:lnTo>
                    <a:pt x="748" y="936"/>
                  </a:lnTo>
                  <a:lnTo>
                    <a:pt x="701" y="961"/>
                  </a:lnTo>
                  <a:lnTo>
                    <a:pt x="652" y="979"/>
                  </a:lnTo>
                  <a:lnTo>
                    <a:pt x="603" y="992"/>
                  </a:lnTo>
                  <a:lnTo>
                    <a:pt x="551" y="1000"/>
                  </a:lnTo>
                  <a:lnTo>
                    <a:pt x="500" y="1003"/>
                  </a:lnTo>
                  <a:lnTo>
                    <a:pt x="457" y="1001"/>
                  </a:lnTo>
                  <a:lnTo>
                    <a:pt x="412" y="995"/>
                  </a:lnTo>
                  <a:lnTo>
                    <a:pt x="368" y="985"/>
                  </a:lnTo>
                  <a:lnTo>
                    <a:pt x="321" y="970"/>
                  </a:lnTo>
                  <a:lnTo>
                    <a:pt x="276" y="950"/>
                  </a:lnTo>
                  <a:lnTo>
                    <a:pt x="234" y="926"/>
                  </a:lnTo>
                  <a:lnTo>
                    <a:pt x="193" y="898"/>
                  </a:lnTo>
                  <a:lnTo>
                    <a:pt x="157" y="867"/>
                  </a:lnTo>
                  <a:lnTo>
                    <a:pt x="123" y="831"/>
                  </a:lnTo>
                  <a:lnTo>
                    <a:pt x="92" y="793"/>
                  </a:lnTo>
                  <a:lnTo>
                    <a:pt x="66" y="750"/>
                  </a:lnTo>
                  <a:lnTo>
                    <a:pt x="43" y="705"/>
                  </a:lnTo>
                  <a:lnTo>
                    <a:pt x="25" y="657"/>
                  </a:lnTo>
                  <a:lnTo>
                    <a:pt x="12" y="610"/>
                  </a:lnTo>
                  <a:lnTo>
                    <a:pt x="4" y="561"/>
                  </a:lnTo>
                  <a:lnTo>
                    <a:pt x="0" y="512"/>
                  </a:lnTo>
                  <a:lnTo>
                    <a:pt x="2" y="465"/>
                  </a:lnTo>
                  <a:lnTo>
                    <a:pt x="7" y="416"/>
                  </a:lnTo>
                  <a:lnTo>
                    <a:pt x="18" y="370"/>
                  </a:lnTo>
                  <a:lnTo>
                    <a:pt x="32" y="324"/>
                  </a:lnTo>
                  <a:lnTo>
                    <a:pt x="51" y="280"/>
                  </a:lnTo>
                  <a:lnTo>
                    <a:pt x="74" y="237"/>
                  </a:lnTo>
                  <a:lnTo>
                    <a:pt x="103" y="197"/>
                  </a:lnTo>
                  <a:lnTo>
                    <a:pt x="134" y="159"/>
                  </a:lnTo>
                  <a:lnTo>
                    <a:pt x="169" y="125"/>
                  </a:lnTo>
                  <a:lnTo>
                    <a:pt x="208" y="93"/>
                  </a:lnTo>
                  <a:lnTo>
                    <a:pt x="252" y="66"/>
                  </a:lnTo>
                  <a:lnTo>
                    <a:pt x="297" y="43"/>
                  </a:lnTo>
                  <a:lnTo>
                    <a:pt x="344" y="25"/>
                  </a:lnTo>
                  <a:lnTo>
                    <a:pt x="391" y="11"/>
                  </a:lnTo>
                  <a:lnTo>
                    <a:pt x="439" y="3"/>
                  </a:lnTo>
                  <a:lnTo>
                    <a:pt x="4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27" name="Shape 10427"/>
            <p:cNvSpPr/>
            <p:nvPr/>
          </p:nvSpPr>
          <p:spPr>
            <a:xfrm>
              <a:off x="5867400" y="3730625"/>
              <a:ext cx="525463" cy="528638"/>
            </a:xfrm>
            <a:custGeom>
              <a:avLst/>
              <a:gdLst/>
              <a:ahLst/>
              <a:cxnLst/>
              <a:rect l="0" t="0" r="0" b="0"/>
              <a:pathLst>
                <a:path w="3307" h="3331" extrusionOk="0">
                  <a:moveTo>
                    <a:pt x="2774" y="2415"/>
                  </a:moveTo>
                  <a:lnTo>
                    <a:pt x="2731" y="2442"/>
                  </a:lnTo>
                  <a:lnTo>
                    <a:pt x="2687" y="2466"/>
                  </a:lnTo>
                  <a:lnTo>
                    <a:pt x="3101" y="3193"/>
                  </a:lnTo>
                  <a:lnTo>
                    <a:pt x="3109" y="3203"/>
                  </a:lnTo>
                  <a:lnTo>
                    <a:pt x="3119" y="3211"/>
                  </a:lnTo>
                  <a:lnTo>
                    <a:pt x="3131" y="3217"/>
                  </a:lnTo>
                  <a:lnTo>
                    <a:pt x="3145" y="3219"/>
                  </a:lnTo>
                  <a:lnTo>
                    <a:pt x="3158" y="3217"/>
                  </a:lnTo>
                  <a:lnTo>
                    <a:pt x="3170" y="3211"/>
                  </a:lnTo>
                  <a:lnTo>
                    <a:pt x="3181" y="3203"/>
                  </a:lnTo>
                  <a:lnTo>
                    <a:pt x="3189" y="3193"/>
                  </a:lnTo>
                  <a:lnTo>
                    <a:pt x="3194" y="3181"/>
                  </a:lnTo>
                  <a:lnTo>
                    <a:pt x="3196" y="3168"/>
                  </a:lnTo>
                  <a:lnTo>
                    <a:pt x="3194" y="3155"/>
                  </a:lnTo>
                  <a:lnTo>
                    <a:pt x="3189" y="3143"/>
                  </a:lnTo>
                  <a:lnTo>
                    <a:pt x="2774" y="2415"/>
                  </a:lnTo>
                  <a:close/>
                  <a:moveTo>
                    <a:pt x="1975" y="2380"/>
                  </a:moveTo>
                  <a:lnTo>
                    <a:pt x="1934" y="2446"/>
                  </a:lnTo>
                  <a:lnTo>
                    <a:pt x="1891" y="2506"/>
                  </a:lnTo>
                  <a:lnTo>
                    <a:pt x="1845" y="2561"/>
                  </a:lnTo>
                  <a:lnTo>
                    <a:pt x="1797" y="2609"/>
                  </a:lnTo>
                  <a:lnTo>
                    <a:pt x="1875" y="2580"/>
                  </a:lnTo>
                  <a:lnTo>
                    <a:pt x="1952" y="2545"/>
                  </a:lnTo>
                  <a:lnTo>
                    <a:pt x="2027" y="2505"/>
                  </a:lnTo>
                  <a:lnTo>
                    <a:pt x="2099" y="2460"/>
                  </a:lnTo>
                  <a:lnTo>
                    <a:pt x="2056" y="2437"/>
                  </a:lnTo>
                  <a:lnTo>
                    <a:pt x="2015" y="2411"/>
                  </a:lnTo>
                  <a:lnTo>
                    <a:pt x="1975" y="2380"/>
                  </a:lnTo>
                  <a:close/>
                  <a:moveTo>
                    <a:pt x="688" y="2135"/>
                  </a:moveTo>
                  <a:lnTo>
                    <a:pt x="621" y="2161"/>
                  </a:lnTo>
                  <a:lnTo>
                    <a:pt x="559" y="2189"/>
                  </a:lnTo>
                  <a:lnTo>
                    <a:pt x="498" y="2221"/>
                  </a:lnTo>
                  <a:lnTo>
                    <a:pt x="442" y="2254"/>
                  </a:lnTo>
                  <a:lnTo>
                    <a:pt x="483" y="2298"/>
                  </a:lnTo>
                  <a:lnTo>
                    <a:pt x="538" y="2349"/>
                  </a:lnTo>
                  <a:lnTo>
                    <a:pt x="595" y="2398"/>
                  </a:lnTo>
                  <a:lnTo>
                    <a:pt x="655" y="2442"/>
                  </a:lnTo>
                  <a:lnTo>
                    <a:pt x="716" y="2484"/>
                  </a:lnTo>
                  <a:lnTo>
                    <a:pt x="780" y="2521"/>
                  </a:lnTo>
                  <a:lnTo>
                    <a:pt x="845" y="2555"/>
                  </a:lnTo>
                  <a:lnTo>
                    <a:pt x="913" y="2584"/>
                  </a:lnTo>
                  <a:lnTo>
                    <a:pt x="983" y="2609"/>
                  </a:lnTo>
                  <a:lnTo>
                    <a:pt x="954" y="2582"/>
                  </a:lnTo>
                  <a:lnTo>
                    <a:pt x="910" y="2531"/>
                  </a:lnTo>
                  <a:lnTo>
                    <a:pt x="867" y="2476"/>
                  </a:lnTo>
                  <a:lnTo>
                    <a:pt x="825" y="2416"/>
                  </a:lnTo>
                  <a:lnTo>
                    <a:pt x="787" y="2351"/>
                  </a:lnTo>
                  <a:lnTo>
                    <a:pt x="752" y="2283"/>
                  </a:lnTo>
                  <a:lnTo>
                    <a:pt x="718" y="2210"/>
                  </a:lnTo>
                  <a:lnTo>
                    <a:pt x="688" y="2135"/>
                  </a:lnTo>
                  <a:close/>
                  <a:moveTo>
                    <a:pt x="1334" y="2016"/>
                  </a:moveTo>
                  <a:lnTo>
                    <a:pt x="1240" y="2020"/>
                  </a:lnTo>
                  <a:lnTo>
                    <a:pt x="1147" y="2028"/>
                  </a:lnTo>
                  <a:lnTo>
                    <a:pt x="1056" y="2040"/>
                  </a:lnTo>
                  <a:lnTo>
                    <a:pt x="966" y="2057"/>
                  </a:lnTo>
                  <a:lnTo>
                    <a:pt x="879" y="2076"/>
                  </a:lnTo>
                  <a:lnTo>
                    <a:pt x="795" y="2099"/>
                  </a:lnTo>
                  <a:lnTo>
                    <a:pt x="824" y="2172"/>
                  </a:lnTo>
                  <a:lnTo>
                    <a:pt x="856" y="2242"/>
                  </a:lnTo>
                  <a:lnTo>
                    <a:pt x="891" y="2307"/>
                  </a:lnTo>
                  <a:lnTo>
                    <a:pt x="928" y="2367"/>
                  </a:lnTo>
                  <a:lnTo>
                    <a:pt x="966" y="2423"/>
                  </a:lnTo>
                  <a:lnTo>
                    <a:pt x="1008" y="2474"/>
                  </a:lnTo>
                  <a:lnTo>
                    <a:pt x="1050" y="2518"/>
                  </a:lnTo>
                  <a:lnTo>
                    <a:pt x="1095" y="2559"/>
                  </a:lnTo>
                  <a:lnTo>
                    <a:pt x="1140" y="2593"/>
                  </a:lnTo>
                  <a:lnTo>
                    <a:pt x="1187" y="2621"/>
                  </a:lnTo>
                  <a:lnTo>
                    <a:pt x="1235" y="2645"/>
                  </a:lnTo>
                  <a:lnTo>
                    <a:pt x="1284" y="2661"/>
                  </a:lnTo>
                  <a:lnTo>
                    <a:pt x="1334" y="2672"/>
                  </a:lnTo>
                  <a:lnTo>
                    <a:pt x="1334" y="2016"/>
                  </a:lnTo>
                  <a:close/>
                  <a:moveTo>
                    <a:pt x="1446" y="2016"/>
                  </a:moveTo>
                  <a:lnTo>
                    <a:pt x="1446" y="2672"/>
                  </a:lnTo>
                  <a:lnTo>
                    <a:pt x="1495" y="2661"/>
                  </a:lnTo>
                  <a:lnTo>
                    <a:pt x="1545" y="2645"/>
                  </a:lnTo>
                  <a:lnTo>
                    <a:pt x="1593" y="2621"/>
                  </a:lnTo>
                  <a:lnTo>
                    <a:pt x="1640" y="2592"/>
                  </a:lnTo>
                  <a:lnTo>
                    <a:pt x="1686" y="2558"/>
                  </a:lnTo>
                  <a:lnTo>
                    <a:pt x="1731" y="2517"/>
                  </a:lnTo>
                  <a:lnTo>
                    <a:pt x="1774" y="2471"/>
                  </a:lnTo>
                  <a:lnTo>
                    <a:pt x="1815" y="2419"/>
                  </a:lnTo>
                  <a:lnTo>
                    <a:pt x="1855" y="2362"/>
                  </a:lnTo>
                  <a:lnTo>
                    <a:pt x="1893" y="2301"/>
                  </a:lnTo>
                  <a:lnTo>
                    <a:pt x="1864" y="2266"/>
                  </a:lnTo>
                  <a:lnTo>
                    <a:pt x="1838" y="2230"/>
                  </a:lnTo>
                  <a:lnTo>
                    <a:pt x="1815" y="2192"/>
                  </a:lnTo>
                  <a:lnTo>
                    <a:pt x="1790" y="2144"/>
                  </a:lnTo>
                  <a:lnTo>
                    <a:pt x="1769" y="2095"/>
                  </a:lnTo>
                  <a:lnTo>
                    <a:pt x="1752" y="2045"/>
                  </a:lnTo>
                  <a:lnTo>
                    <a:pt x="1652" y="2030"/>
                  </a:lnTo>
                  <a:lnTo>
                    <a:pt x="1550" y="2021"/>
                  </a:lnTo>
                  <a:lnTo>
                    <a:pt x="1446" y="2016"/>
                  </a:lnTo>
                  <a:close/>
                  <a:moveTo>
                    <a:pt x="1446" y="1450"/>
                  </a:moveTo>
                  <a:lnTo>
                    <a:pt x="1446" y="1904"/>
                  </a:lnTo>
                  <a:lnTo>
                    <a:pt x="1541" y="1908"/>
                  </a:lnTo>
                  <a:lnTo>
                    <a:pt x="1636" y="1916"/>
                  </a:lnTo>
                  <a:lnTo>
                    <a:pt x="1730" y="1928"/>
                  </a:lnTo>
                  <a:lnTo>
                    <a:pt x="1726" y="1871"/>
                  </a:lnTo>
                  <a:lnTo>
                    <a:pt x="1728" y="1815"/>
                  </a:lnTo>
                  <a:lnTo>
                    <a:pt x="1734" y="1759"/>
                  </a:lnTo>
                  <a:lnTo>
                    <a:pt x="1744" y="1703"/>
                  </a:lnTo>
                  <a:lnTo>
                    <a:pt x="1759" y="1650"/>
                  </a:lnTo>
                  <a:lnTo>
                    <a:pt x="1779" y="1597"/>
                  </a:lnTo>
                  <a:lnTo>
                    <a:pt x="1803" y="1545"/>
                  </a:lnTo>
                  <a:lnTo>
                    <a:pt x="1830" y="1497"/>
                  </a:lnTo>
                  <a:lnTo>
                    <a:pt x="1862" y="1450"/>
                  </a:lnTo>
                  <a:lnTo>
                    <a:pt x="1446" y="1450"/>
                  </a:lnTo>
                  <a:close/>
                  <a:moveTo>
                    <a:pt x="676" y="1450"/>
                  </a:moveTo>
                  <a:lnTo>
                    <a:pt x="680" y="1544"/>
                  </a:lnTo>
                  <a:lnTo>
                    <a:pt x="689" y="1638"/>
                  </a:lnTo>
                  <a:lnTo>
                    <a:pt x="700" y="1730"/>
                  </a:lnTo>
                  <a:lnTo>
                    <a:pt x="716" y="1820"/>
                  </a:lnTo>
                  <a:lnTo>
                    <a:pt x="735" y="1907"/>
                  </a:lnTo>
                  <a:lnTo>
                    <a:pt x="759" y="1992"/>
                  </a:lnTo>
                  <a:lnTo>
                    <a:pt x="849" y="1968"/>
                  </a:lnTo>
                  <a:lnTo>
                    <a:pt x="942" y="1946"/>
                  </a:lnTo>
                  <a:lnTo>
                    <a:pt x="1038" y="1930"/>
                  </a:lnTo>
                  <a:lnTo>
                    <a:pt x="1135" y="1917"/>
                  </a:lnTo>
                  <a:lnTo>
                    <a:pt x="1234" y="1908"/>
                  </a:lnTo>
                  <a:lnTo>
                    <a:pt x="1334" y="1904"/>
                  </a:lnTo>
                  <a:lnTo>
                    <a:pt x="1334" y="1450"/>
                  </a:lnTo>
                  <a:lnTo>
                    <a:pt x="676" y="1450"/>
                  </a:lnTo>
                  <a:close/>
                  <a:moveTo>
                    <a:pt x="113" y="1450"/>
                  </a:moveTo>
                  <a:lnTo>
                    <a:pt x="120" y="1536"/>
                  </a:lnTo>
                  <a:lnTo>
                    <a:pt x="132" y="1622"/>
                  </a:lnTo>
                  <a:lnTo>
                    <a:pt x="150" y="1706"/>
                  </a:lnTo>
                  <a:lnTo>
                    <a:pt x="174" y="1788"/>
                  </a:lnTo>
                  <a:lnTo>
                    <a:pt x="203" y="1869"/>
                  </a:lnTo>
                  <a:lnTo>
                    <a:pt x="237" y="1947"/>
                  </a:lnTo>
                  <a:lnTo>
                    <a:pt x="276" y="2023"/>
                  </a:lnTo>
                  <a:lnTo>
                    <a:pt x="321" y="2096"/>
                  </a:lnTo>
                  <a:lnTo>
                    <a:pt x="370" y="2167"/>
                  </a:lnTo>
                  <a:lnTo>
                    <a:pt x="435" y="2127"/>
                  </a:lnTo>
                  <a:lnTo>
                    <a:pt x="503" y="2091"/>
                  </a:lnTo>
                  <a:lnTo>
                    <a:pt x="576" y="2059"/>
                  </a:lnTo>
                  <a:lnTo>
                    <a:pt x="653" y="2027"/>
                  </a:lnTo>
                  <a:lnTo>
                    <a:pt x="627" y="1937"/>
                  </a:lnTo>
                  <a:lnTo>
                    <a:pt x="607" y="1843"/>
                  </a:lnTo>
                  <a:lnTo>
                    <a:pt x="590" y="1748"/>
                  </a:lnTo>
                  <a:lnTo>
                    <a:pt x="577" y="1650"/>
                  </a:lnTo>
                  <a:lnTo>
                    <a:pt x="569" y="1551"/>
                  </a:lnTo>
                  <a:lnTo>
                    <a:pt x="564" y="1450"/>
                  </a:lnTo>
                  <a:lnTo>
                    <a:pt x="113" y="1450"/>
                  </a:lnTo>
                  <a:close/>
                  <a:moveTo>
                    <a:pt x="2397" y="1296"/>
                  </a:moveTo>
                  <a:lnTo>
                    <a:pt x="2350" y="1298"/>
                  </a:lnTo>
                  <a:lnTo>
                    <a:pt x="2302" y="1304"/>
                  </a:lnTo>
                  <a:lnTo>
                    <a:pt x="2256" y="1314"/>
                  </a:lnTo>
                  <a:lnTo>
                    <a:pt x="2209" y="1329"/>
                  </a:lnTo>
                  <a:lnTo>
                    <a:pt x="2164" y="1347"/>
                  </a:lnTo>
                  <a:lnTo>
                    <a:pt x="2120" y="1370"/>
                  </a:lnTo>
                  <a:lnTo>
                    <a:pt x="2074" y="1399"/>
                  </a:lnTo>
                  <a:lnTo>
                    <a:pt x="2033" y="1432"/>
                  </a:lnTo>
                  <a:lnTo>
                    <a:pt x="1994" y="1468"/>
                  </a:lnTo>
                  <a:lnTo>
                    <a:pt x="1960" y="1507"/>
                  </a:lnTo>
                  <a:lnTo>
                    <a:pt x="1931" y="1549"/>
                  </a:lnTo>
                  <a:lnTo>
                    <a:pt x="1905" y="1592"/>
                  </a:lnTo>
                  <a:lnTo>
                    <a:pt x="1882" y="1638"/>
                  </a:lnTo>
                  <a:lnTo>
                    <a:pt x="1865" y="1685"/>
                  </a:lnTo>
                  <a:lnTo>
                    <a:pt x="1852" y="1735"/>
                  </a:lnTo>
                  <a:lnTo>
                    <a:pt x="1843" y="1784"/>
                  </a:lnTo>
                  <a:lnTo>
                    <a:pt x="1839" y="1835"/>
                  </a:lnTo>
                  <a:lnTo>
                    <a:pt x="1839" y="1887"/>
                  </a:lnTo>
                  <a:lnTo>
                    <a:pt x="1844" y="1937"/>
                  </a:lnTo>
                  <a:lnTo>
                    <a:pt x="1853" y="1988"/>
                  </a:lnTo>
                  <a:lnTo>
                    <a:pt x="1868" y="2038"/>
                  </a:lnTo>
                  <a:lnTo>
                    <a:pt x="1888" y="2088"/>
                  </a:lnTo>
                  <a:lnTo>
                    <a:pt x="1912" y="2136"/>
                  </a:lnTo>
                  <a:lnTo>
                    <a:pt x="1940" y="2179"/>
                  </a:lnTo>
                  <a:lnTo>
                    <a:pt x="1970" y="2220"/>
                  </a:lnTo>
                  <a:lnTo>
                    <a:pt x="2005" y="2256"/>
                  </a:lnTo>
                  <a:lnTo>
                    <a:pt x="2041" y="2289"/>
                  </a:lnTo>
                  <a:lnTo>
                    <a:pt x="2080" y="2319"/>
                  </a:lnTo>
                  <a:lnTo>
                    <a:pt x="2122" y="2345"/>
                  </a:lnTo>
                  <a:lnTo>
                    <a:pt x="2164" y="2367"/>
                  </a:lnTo>
                  <a:lnTo>
                    <a:pt x="2209" y="2386"/>
                  </a:lnTo>
                  <a:lnTo>
                    <a:pt x="2255" y="2400"/>
                  </a:lnTo>
                  <a:lnTo>
                    <a:pt x="2302" y="2410"/>
                  </a:lnTo>
                  <a:lnTo>
                    <a:pt x="2351" y="2416"/>
                  </a:lnTo>
                  <a:lnTo>
                    <a:pt x="2399" y="2418"/>
                  </a:lnTo>
                  <a:lnTo>
                    <a:pt x="2445" y="2416"/>
                  </a:lnTo>
                  <a:lnTo>
                    <a:pt x="2493" y="2411"/>
                  </a:lnTo>
                  <a:lnTo>
                    <a:pt x="2539" y="2400"/>
                  </a:lnTo>
                  <a:lnTo>
                    <a:pt x="2586" y="2386"/>
                  </a:lnTo>
                  <a:lnTo>
                    <a:pt x="2631" y="2367"/>
                  </a:lnTo>
                  <a:lnTo>
                    <a:pt x="2675" y="2344"/>
                  </a:lnTo>
                  <a:lnTo>
                    <a:pt x="2722" y="2315"/>
                  </a:lnTo>
                  <a:lnTo>
                    <a:pt x="2765" y="2280"/>
                  </a:lnTo>
                  <a:lnTo>
                    <a:pt x="2805" y="2242"/>
                  </a:lnTo>
                  <a:lnTo>
                    <a:pt x="2840" y="2200"/>
                  </a:lnTo>
                  <a:lnTo>
                    <a:pt x="2871" y="2156"/>
                  </a:lnTo>
                  <a:lnTo>
                    <a:pt x="2898" y="2108"/>
                  </a:lnTo>
                  <a:lnTo>
                    <a:pt x="2921" y="2058"/>
                  </a:lnTo>
                  <a:lnTo>
                    <a:pt x="2938" y="2005"/>
                  </a:lnTo>
                  <a:lnTo>
                    <a:pt x="2950" y="1950"/>
                  </a:lnTo>
                  <a:lnTo>
                    <a:pt x="2956" y="1896"/>
                  </a:lnTo>
                  <a:lnTo>
                    <a:pt x="2957" y="1840"/>
                  </a:lnTo>
                  <a:lnTo>
                    <a:pt x="2953" y="1786"/>
                  </a:lnTo>
                  <a:lnTo>
                    <a:pt x="2944" y="1733"/>
                  </a:lnTo>
                  <a:lnTo>
                    <a:pt x="2929" y="1679"/>
                  </a:lnTo>
                  <a:lnTo>
                    <a:pt x="2908" y="1628"/>
                  </a:lnTo>
                  <a:lnTo>
                    <a:pt x="2883" y="1579"/>
                  </a:lnTo>
                  <a:lnTo>
                    <a:pt x="2856" y="1535"/>
                  </a:lnTo>
                  <a:lnTo>
                    <a:pt x="2825" y="1495"/>
                  </a:lnTo>
                  <a:lnTo>
                    <a:pt x="2791" y="1458"/>
                  </a:lnTo>
                  <a:lnTo>
                    <a:pt x="2754" y="1425"/>
                  </a:lnTo>
                  <a:lnTo>
                    <a:pt x="2716" y="1396"/>
                  </a:lnTo>
                  <a:lnTo>
                    <a:pt x="2674" y="1369"/>
                  </a:lnTo>
                  <a:lnTo>
                    <a:pt x="2631" y="1347"/>
                  </a:lnTo>
                  <a:lnTo>
                    <a:pt x="2587" y="1329"/>
                  </a:lnTo>
                  <a:lnTo>
                    <a:pt x="2540" y="1315"/>
                  </a:lnTo>
                  <a:lnTo>
                    <a:pt x="2493" y="1305"/>
                  </a:lnTo>
                  <a:lnTo>
                    <a:pt x="2445" y="1299"/>
                  </a:lnTo>
                  <a:lnTo>
                    <a:pt x="2397" y="1296"/>
                  </a:lnTo>
                  <a:close/>
                  <a:moveTo>
                    <a:pt x="2021" y="796"/>
                  </a:moveTo>
                  <a:lnTo>
                    <a:pt x="1930" y="821"/>
                  </a:lnTo>
                  <a:lnTo>
                    <a:pt x="1837" y="841"/>
                  </a:lnTo>
                  <a:lnTo>
                    <a:pt x="1741" y="858"/>
                  </a:lnTo>
                  <a:lnTo>
                    <a:pt x="1644" y="871"/>
                  </a:lnTo>
                  <a:lnTo>
                    <a:pt x="1546" y="880"/>
                  </a:lnTo>
                  <a:lnTo>
                    <a:pt x="1446" y="885"/>
                  </a:lnTo>
                  <a:lnTo>
                    <a:pt x="1446" y="1338"/>
                  </a:lnTo>
                  <a:lnTo>
                    <a:pt x="1970" y="1338"/>
                  </a:lnTo>
                  <a:lnTo>
                    <a:pt x="2016" y="1304"/>
                  </a:lnTo>
                  <a:lnTo>
                    <a:pt x="2064" y="1272"/>
                  </a:lnTo>
                  <a:lnTo>
                    <a:pt x="2099" y="1254"/>
                  </a:lnTo>
                  <a:lnTo>
                    <a:pt x="2091" y="1158"/>
                  </a:lnTo>
                  <a:lnTo>
                    <a:pt x="2080" y="1064"/>
                  </a:lnTo>
                  <a:lnTo>
                    <a:pt x="2064" y="973"/>
                  </a:lnTo>
                  <a:lnTo>
                    <a:pt x="2044" y="883"/>
                  </a:lnTo>
                  <a:lnTo>
                    <a:pt x="2021" y="796"/>
                  </a:lnTo>
                  <a:close/>
                  <a:moveTo>
                    <a:pt x="759" y="796"/>
                  </a:moveTo>
                  <a:lnTo>
                    <a:pt x="735" y="881"/>
                  </a:lnTo>
                  <a:lnTo>
                    <a:pt x="716" y="969"/>
                  </a:lnTo>
                  <a:lnTo>
                    <a:pt x="700" y="1059"/>
                  </a:lnTo>
                  <a:lnTo>
                    <a:pt x="689" y="1151"/>
                  </a:lnTo>
                  <a:lnTo>
                    <a:pt x="680" y="1244"/>
                  </a:lnTo>
                  <a:lnTo>
                    <a:pt x="676" y="1338"/>
                  </a:lnTo>
                  <a:lnTo>
                    <a:pt x="1334" y="1338"/>
                  </a:lnTo>
                  <a:lnTo>
                    <a:pt x="1334" y="885"/>
                  </a:lnTo>
                  <a:lnTo>
                    <a:pt x="1234" y="880"/>
                  </a:lnTo>
                  <a:lnTo>
                    <a:pt x="1135" y="871"/>
                  </a:lnTo>
                  <a:lnTo>
                    <a:pt x="1038" y="858"/>
                  </a:lnTo>
                  <a:lnTo>
                    <a:pt x="942" y="841"/>
                  </a:lnTo>
                  <a:lnTo>
                    <a:pt x="849" y="821"/>
                  </a:lnTo>
                  <a:lnTo>
                    <a:pt x="759" y="796"/>
                  </a:lnTo>
                  <a:close/>
                  <a:moveTo>
                    <a:pt x="370" y="621"/>
                  </a:moveTo>
                  <a:lnTo>
                    <a:pt x="321" y="692"/>
                  </a:lnTo>
                  <a:lnTo>
                    <a:pt x="276" y="765"/>
                  </a:lnTo>
                  <a:lnTo>
                    <a:pt x="237" y="841"/>
                  </a:lnTo>
                  <a:lnTo>
                    <a:pt x="203" y="919"/>
                  </a:lnTo>
                  <a:lnTo>
                    <a:pt x="174" y="1000"/>
                  </a:lnTo>
                  <a:lnTo>
                    <a:pt x="150" y="1082"/>
                  </a:lnTo>
                  <a:lnTo>
                    <a:pt x="132" y="1166"/>
                  </a:lnTo>
                  <a:lnTo>
                    <a:pt x="120" y="1251"/>
                  </a:lnTo>
                  <a:lnTo>
                    <a:pt x="113" y="1338"/>
                  </a:lnTo>
                  <a:lnTo>
                    <a:pt x="564" y="1338"/>
                  </a:lnTo>
                  <a:lnTo>
                    <a:pt x="569" y="1238"/>
                  </a:lnTo>
                  <a:lnTo>
                    <a:pt x="577" y="1139"/>
                  </a:lnTo>
                  <a:lnTo>
                    <a:pt x="590" y="1040"/>
                  </a:lnTo>
                  <a:lnTo>
                    <a:pt x="607" y="944"/>
                  </a:lnTo>
                  <a:lnTo>
                    <a:pt x="627" y="851"/>
                  </a:lnTo>
                  <a:lnTo>
                    <a:pt x="653" y="760"/>
                  </a:lnTo>
                  <a:lnTo>
                    <a:pt x="576" y="730"/>
                  </a:lnTo>
                  <a:lnTo>
                    <a:pt x="503" y="696"/>
                  </a:lnTo>
                  <a:lnTo>
                    <a:pt x="435" y="661"/>
                  </a:lnTo>
                  <a:lnTo>
                    <a:pt x="370" y="621"/>
                  </a:lnTo>
                  <a:close/>
                  <a:moveTo>
                    <a:pt x="2409" y="621"/>
                  </a:moveTo>
                  <a:lnTo>
                    <a:pt x="2345" y="660"/>
                  </a:lnTo>
                  <a:lnTo>
                    <a:pt x="2276" y="696"/>
                  </a:lnTo>
                  <a:lnTo>
                    <a:pt x="2203" y="730"/>
                  </a:lnTo>
                  <a:lnTo>
                    <a:pt x="2127" y="760"/>
                  </a:lnTo>
                  <a:lnTo>
                    <a:pt x="2150" y="846"/>
                  </a:lnTo>
                  <a:lnTo>
                    <a:pt x="2170" y="934"/>
                  </a:lnTo>
                  <a:lnTo>
                    <a:pt x="2187" y="1025"/>
                  </a:lnTo>
                  <a:lnTo>
                    <a:pt x="2199" y="1117"/>
                  </a:lnTo>
                  <a:lnTo>
                    <a:pt x="2208" y="1210"/>
                  </a:lnTo>
                  <a:lnTo>
                    <a:pt x="2266" y="1196"/>
                  </a:lnTo>
                  <a:lnTo>
                    <a:pt x="2322" y="1188"/>
                  </a:lnTo>
                  <a:lnTo>
                    <a:pt x="2380" y="1184"/>
                  </a:lnTo>
                  <a:lnTo>
                    <a:pt x="2437" y="1185"/>
                  </a:lnTo>
                  <a:lnTo>
                    <a:pt x="2494" y="1191"/>
                  </a:lnTo>
                  <a:lnTo>
                    <a:pt x="2549" y="1201"/>
                  </a:lnTo>
                  <a:lnTo>
                    <a:pt x="2604" y="1217"/>
                  </a:lnTo>
                  <a:lnTo>
                    <a:pt x="2657" y="1237"/>
                  </a:lnTo>
                  <a:lnTo>
                    <a:pt x="2644" y="1152"/>
                  </a:lnTo>
                  <a:lnTo>
                    <a:pt x="2626" y="1068"/>
                  </a:lnTo>
                  <a:lnTo>
                    <a:pt x="2602" y="987"/>
                  </a:lnTo>
                  <a:lnTo>
                    <a:pt x="2573" y="909"/>
                  </a:lnTo>
                  <a:lnTo>
                    <a:pt x="2538" y="832"/>
                  </a:lnTo>
                  <a:lnTo>
                    <a:pt x="2500" y="759"/>
                  </a:lnTo>
                  <a:lnTo>
                    <a:pt x="2457" y="688"/>
                  </a:lnTo>
                  <a:lnTo>
                    <a:pt x="2409" y="621"/>
                  </a:lnTo>
                  <a:close/>
                  <a:moveTo>
                    <a:pt x="1797" y="179"/>
                  </a:moveTo>
                  <a:lnTo>
                    <a:pt x="1825" y="206"/>
                  </a:lnTo>
                  <a:lnTo>
                    <a:pt x="1869" y="257"/>
                  </a:lnTo>
                  <a:lnTo>
                    <a:pt x="1913" y="312"/>
                  </a:lnTo>
                  <a:lnTo>
                    <a:pt x="1953" y="372"/>
                  </a:lnTo>
                  <a:lnTo>
                    <a:pt x="1991" y="436"/>
                  </a:lnTo>
                  <a:lnTo>
                    <a:pt x="2028" y="505"/>
                  </a:lnTo>
                  <a:lnTo>
                    <a:pt x="2061" y="578"/>
                  </a:lnTo>
                  <a:lnTo>
                    <a:pt x="2091" y="654"/>
                  </a:lnTo>
                  <a:lnTo>
                    <a:pt x="2158" y="628"/>
                  </a:lnTo>
                  <a:lnTo>
                    <a:pt x="2220" y="598"/>
                  </a:lnTo>
                  <a:lnTo>
                    <a:pt x="2281" y="568"/>
                  </a:lnTo>
                  <a:lnTo>
                    <a:pt x="2337" y="534"/>
                  </a:lnTo>
                  <a:lnTo>
                    <a:pt x="2281" y="476"/>
                  </a:lnTo>
                  <a:lnTo>
                    <a:pt x="2221" y="421"/>
                  </a:lnTo>
                  <a:lnTo>
                    <a:pt x="2158" y="369"/>
                  </a:lnTo>
                  <a:lnTo>
                    <a:pt x="2091" y="323"/>
                  </a:lnTo>
                  <a:lnTo>
                    <a:pt x="2022" y="280"/>
                  </a:lnTo>
                  <a:lnTo>
                    <a:pt x="1950" y="242"/>
                  </a:lnTo>
                  <a:lnTo>
                    <a:pt x="1874" y="207"/>
                  </a:lnTo>
                  <a:lnTo>
                    <a:pt x="1797" y="179"/>
                  </a:lnTo>
                  <a:close/>
                  <a:moveTo>
                    <a:pt x="983" y="179"/>
                  </a:moveTo>
                  <a:lnTo>
                    <a:pt x="913" y="204"/>
                  </a:lnTo>
                  <a:lnTo>
                    <a:pt x="845" y="234"/>
                  </a:lnTo>
                  <a:lnTo>
                    <a:pt x="780" y="267"/>
                  </a:lnTo>
                  <a:lnTo>
                    <a:pt x="716" y="305"/>
                  </a:lnTo>
                  <a:lnTo>
                    <a:pt x="655" y="345"/>
                  </a:lnTo>
                  <a:lnTo>
                    <a:pt x="595" y="391"/>
                  </a:lnTo>
                  <a:lnTo>
                    <a:pt x="538" y="439"/>
                  </a:lnTo>
                  <a:lnTo>
                    <a:pt x="483" y="491"/>
                  </a:lnTo>
                  <a:lnTo>
                    <a:pt x="442" y="534"/>
                  </a:lnTo>
                  <a:lnTo>
                    <a:pt x="498" y="568"/>
                  </a:lnTo>
                  <a:lnTo>
                    <a:pt x="559" y="598"/>
                  </a:lnTo>
                  <a:lnTo>
                    <a:pt x="621" y="628"/>
                  </a:lnTo>
                  <a:lnTo>
                    <a:pt x="688" y="654"/>
                  </a:lnTo>
                  <a:lnTo>
                    <a:pt x="718" y="578"/>
                  </a:lnTo>
                  <a:lnTo>
                    <a:pt x="752" y="505"/>
                  </a:lnTo>
                  <a:lnTo>
                    <a:pt x="787" y="436"/>
                  </a:lnTo>
                  <a:lnTo>
                    <a:pt x="825" y="372"/>
                  </a:lnTo>
                  <a:lnTo>
                    <a:pt x="867" y="312"/>
                  </a:lnTo>
                  <a:lnTo>
                    <a:pt x="909" y="257"/>
                  </a:lnTo>
                  <a:lnTo>
                    <a:pt x="954" y="206"/>
                  </a:lnTo>
                  <a:lnTo>
                    <a:pt x="983" y="179"/>
                  </a:lnTo>
                  <a:close/>
                  <a:moveTo>
                    <a:pt x="1446" y="116"/>
                  </a:moveTo>
                  <a:lnTo>
                    <a:pt x="1446" y="772"/>
                  </a:lnTo>
                  <a:lnTo>
                    <a:pt x="1539" y="768"/>
                  </a:lnTo>
                  <a:lnTo>
                    <a:pt x="1632" y="760"/>
                  </a:lnTo>
                  <a:lnTo>
                    <a:pt x="1723" y="748"/>
                  </a:lnTo>
                  <a:lnTo>
                    <a:pt x="1813" y="732"/>
                  </a:lnTo>
                  <a:lnTo>
                    <a:pt x="1900" y="713"/>
                  </a:lnTo>
                  <a:lnTo>
                    <a:pt x="1984" y="689"/>
                  </a:lnTo>
                  <a:lnTo>
                    <a:pt x="1955" y="615"/>
                  </a:lnTo>
                  <a:lnTo>
                    <a:pt x="1923" y="547"/>
                  </a:lnTo>
                  <a:lnTo>
                    <a:pt x="1889" y="482"/>
                  </a:lnTo>
                  <a:lnTo>
                    <a:pt x="1851" y="421"/>
                  </a:lnTo>
                  <a:lnTo>
                    <a:pt x="1813" y="365"/>
                  </a:lnTo>
                  <a:lnTo>
                    <a:pt x="1772" y="315"/>
                  </a:lnTo>
                  <a:lnTo>
                    <a:pt x="1729" y="269"/>
                  </a:lnTo>
                  <a:lnTo>
                    <a:pt x="1685" y="230"/>
                  </a:lnTo>
                  <a:lnTo>
                    <a:pt x="1639" y="195"/>
                  </a:lnTo>
                  <a:lnTo>
                    <a:pt x="1592" y="166"/>
                  </a:lnTo>
                  <a:lnTo>
                    <a:pt x="1545" y="144"/>
                  </a:lnTo>
                  <a:lnTo>
                    <a:pt x="1495" y="127"/>
                  </a:lnTo>
                  <a:lnTo>
                    <a:pt x="1446" y="116"/>
                  </a:lnTo>
                  <a:close/>
                  <a:moveTo>
                    <a:pt x="1334" y="116"/>
                  </a:moveTo>
                  <a:lnTo>
                    <a:pt x="1284" y="127"/>
                  </a:lnTo>
                  <a:lnTo>
                    <a:pt x="1235" y="144"/>
                  </a:lnTo>
                  <a:lnTo>
                    <a:pt x="1187" y="166"/>
                  </a:lnTo>
                  <a:lnTo>
                    <a:pt x="1140" y="195"/>
                  </a:lnTo>
                  <a:lnTo>
                    <a:pt x="1095" y="230"/>
                  </a:lnTo>
                  <a:lnTo>
                    <a:pt x="1050" y="269"/>
                  </a:lnTo>
                  <a:lnTo>
                    <a:pt x="1008" y="315"/>
                  </a:lnTo>
                  <a:lnTo>
                    <a:pt x="966" y="365"/>
                  </a:lnTo>
                  <a:lnTo>
                    <a:pt x="927" y="421"/>
                  </a:lnTo>
                  <a:lnTo>
                    <a:pt x="891" y="482"/>
                  </a:lnTo>
                  <a:lnTo>
                    <a:pt x="856" y="547"/>
                  </a:lnTo>
                  <a:lnTo>
                    <a:pt x="824" y="615"/>
                  </a:lnTo>
                  <a:lnTo>
                    <a:pt x="795" y="689"/>
                  </a:lnTo>
                  <a:lnTo>
                    <a:pt x="879" y="713"/>
                  </a:lnTo>
                  <a:lnTo>
                    <a:pt x="966" y="732"/>
                  </a:lnTo>
                  <a:lnTo>
                    <a:pt x="1056" y="748"/>
                  </a:lnTo>
                  <a:lnTo>
                    <a:pt x="1147" y="760"/>
                  </a:lnTo>
                  <a:lnTo>
                    <a:pt x="1240" y="768"/>
                  </a:lnTo>
                  <a:lnTo>
                    <a:pt x="1334" y="772"/>
                  </a:lnTo>
                  <a:lnTo>
                    <a:pt x="1334" y="116"/>
                  </a:lnTo>
                  <a:close/>
                  <a:moveTo>
                    <a:pt x="1379" y="0"/>
                  </a:moveTo>
                  <a:lnTo>
                    <a:pt x="1400" y="0"/>
                  </a:lnTo>
                  <a:lnTo>
                    <a:pt x="1495" y="4"/>
                  </a:lnTo>
                  <a:lnTo>
                    <a:pt x="1587" y="14"/>
                  </a:lnTo>
                  <a:lnTo>
                    <a:pt x="1678" y="30"/>
                  </a:lnTo>
                  <a:lnTo>
                    <a:pt x="1766" y="52"/>
                  </a:lnTo>
                  <a:lnTo>
                    <a:pt x="1853" y="80"/>
                  </a:lnTo>
                  <a:lnTo>
                    <a:pt x="1937" y="112"/>
                  </a:lnTo>
                  <a:lnTo>
                    <a:pt x="2018" y="151"/>
                  </a:lnTo>
                  <a:lnTo>
                    <a:pt x="2096" y="193"/>
                  </a:lnTo>
                  <a:lnTo>
                    <a:pt x="2171" y="241"/>
                  </a:lnTo>
                  <a:lnTo>
                    <a:pt x="2243" y="294"/>
                  </a:lnTo>
                  <a:lnTo>
                    <a:pt x="2311" y="350"/>
                  </a:lnTo>
                  <a:lnTo>
                    <a:pt x="2376" y="411"/>
                  </a:lnTo>
                  <a:lnTo>
                    <a:pt x="2435" y="476"/>
                  </a:lnTo>
                  <a:lnTo>
                    <a:pt x="2492" y="545"/>
                  </a:lnTo>
                  <a:lnTo>
                    <a:pt x="2544" y="617"/>
                  </a:lnTo>
                  <a:lnTo>
                    <a:pt x="2591" y="693"/>
                  </a:lnTo>
                  <a:lnTo>
                    <a:pt x="2633" y="772"/>
                  </a:lnTo>
                  <a:lnTo>
                    <a:pt x="2671" y="853"/>
                  </a:lnTo>
                  <a:lnTo>
                    <a:pt x="2704" y="938"/>
                  </a:lnTo>
                  <a:lnTo>
                    <a:pt x="2730" y="1025"/>
                  </a:lnTo>
                  <a:lnTo>
                    <a:pt x="2751" y="1115"/>
                  </a:lnTo>
                  <a:lnTo>
                    <a:pt x="2766" y="1207"/>
                  </a:lnTo>
                  <a:lnTo>
                    <a:pt x="2776" y="1301"/>
                  </a:lnTo>
                  <a:lnTo>
                    <a:pt x="2816" y="1330"/>
                  </a:lnTo>
                  <a:lnTo>
                    <a:pt x="2854" y="1362"/>
                  </a:lnTo>
                  <a:lnTo>
                    <a:pt x="2889" y="1399"/>
                  </a:lnTo>
                  <a:lnTo>
                    <a:pt x="2923" y="1437"/>
                  </a:lnTo>
                  <a:lnTo>
                    <a:pt x="2953" y="1479"/>
                  </a:lnTo>
                  <a:lnTo>
                    <a:pt x="2980" y="1522"/>
                  </a:lnTo>
                  <a:lnTo>
                    <a:pt x="3007" y="1576"/>
                  </a:lnTo>
                  <a:lnTo>
                    <a:pt x="3030" y="1631"/>
                  </a:lnTo>
                  <a:lnTo>
                    <a:pt x="3048" y="1686"/>
                  </a:lnTo>
                  <a:lnTo>
                    <a:pt x="3060" y="1743"/>
                  </a:lnTo>
                  <a:lnTo>
                    <a:pt x="3067" y="1801"/>
                  </a:lnTo>
                  <a:lnTo>
                    <a:pt x="3069" y="1859"/>
                  </a:lnTo>
                  <a:lnTo>
                    <a:pt x="3067" y="1918"/>
                  </a:lnTo>
                  <a:lnTo>
                    <a:pt x="3059" y="1976"/>
                  </a:lnTo>
                  <a:lnTo>
                    <a:pt x="3046" y="2034"/>
                  </a:lnTo>
                  <a:lnTo>
                    <a:pt x="3027" y="2093"/>
                  </a:lnTo>
                  <a:lnTo>
                    <a:pt x="3003" y="2149"/>
                  </a:lnTo>
                  <a:lnTo>
                    <a:pt x="2974" y="2202"/>
                  </a:lnTo>
                  <a:lnTo>
                    <a:pt x="2942" y="2253"/>
                  </a:lnTo>
                  <a:lnTo>
                    <a:pt x="2903" y="2301"/>
                  </a:lnTo>
                  <a:lnTo>
                    <a:pt x="2862" y="2344"/>
                  </a:lnTo>
                  <a:lnTo>
                    <a:pt x="3286" y="3087"/>
                  </a:lnTo>
                  <a:lnTo>
                    <a:pt x="3297" y="3110"/>
                  </a:lnTo>
                  <a:lnTo>
                    <a:pt x="3304" y="3135"/>
                  </a:lnTo>
                  <a:lnTo>
                    <a:pt x="3307" y="3160"/>
                  </a:lnTo>
                  <a:lnTo>
                    <a:pt x="3307" y="3185"/>
                  </a:lnTo>
                  <a:lnTo>
                    <a:pt x="3302" y="3210"/>
                  </a:lnTo>
                  <a:lnTo>
                    <a:pt x="3293" y="3235"/>
                  </a:lnTo>
                  <a:lnTo>
                    <a:pt x="3281" y="3257"/>
                  </a:lnTo>
                  <a:lnTo>
                    <a:pt x="3266" y="3277"/>
                  </a:lnTo>
                  <a:lnTo>
                    <a:pt x="3246" y="3294"/>
                  </a:lnTo>
                  <a:lnTo>
                    <a:pt x="3225" y="3309"/>
                  </a:lnTo>
                  <a:lnTo>
                    <a:pt x="3200" y="3321"/>
                  </a:lnTo>
                  <a:lnTo>
                    <a:pt x="3173" y="3328"/>
                  </a:lnTo>
                  <a:lnTo>
                    <a:pt x="3146" y="3331"/>
                  </a:lnTo>
                  <a:lnTo>
                    <a:pt x="3123" y="3329"/>
                  </a:lnTo>
                  <a:lnTo>
                    <a:pt x="3102" y="3325"/>
                  </a:lnTo>
                  <a:lnTo>
                    <a:pt x="3078" y="3316"/>
                  </a:lnTo>
                  <a:lnTo>
                    <a:pt x="3056" y="3304"/>
                  </a:lnTo>
                  <a:lnTo>
                    <a:pt x="3036" y="3288"/>
                  </a:lnTo>
                  <a:lnTo>
                    <a:pt x="3018" y="3270"/>
                  </a:lnTo>
                  <a:lnTo>
                    <a:pt x="3004" y="3249"/>
                  </a:lnTo>
                  <a:lnTo>
                    <a:pt x="2580" y="2505"/>
                  </a:lnTo>
                  <a:lnTo>
                    <a:pt x="2520" y="2519"/>
                  </a:lnTo>
                  <a:lnTo>
                    <a:pt x="2460" y="2528"/>
                  </a:lnTo>
                  <a:lnTo>
                    <a:pt x="2399" y="2530"/>
                  </a:lnTo>
                  <a:lnTo>
                    <a:pt x="2340" y="2528"/>
                  </a:lnTo>
                  <a:lnTo>
                    <a:pt x="2282" y="2520"/>
                  </a:lnTo>
                  <a:lnTo>
                    <a:pt x="2225" y="2508"/>
                  </a:lnTo>
                  <a:lnTo>
                    <a:pt x="2152" y="2560"/>
                  </a:lnTo>
                  <a:lnTo>
                    <a:pt x="2076" y="2606"/>
                  </a:lnTo>
                  <a:lnTo>
                    <a:pt x="1999" y="2648"/>
                  </a:lnTo>
                  <a:lnTo>
                    <a:pt x="1918" y="2684"/>
                  </a:lnTo>
                  <a:lnTo>
                    <a:pt x="1836" y="2714"/>
                  </a:lnTo>
                  <a:lnTo>
                    <a:pt x="1752" y="2741"/>
                  </a:lnTo>
                  <a:lnTo>
                    <a:pt x="1666" y="2761"/>
                  </a:lnTo>
                  <a:lnTo>
                    <a:pt x="1579" y="2775"/>
                  </a:lnTo>
                  <a:lnTo>
                    <a:pt x="1490" y="2784"/>
                  </a:lnTo>
                  <a:lnTo>
                    <a:pt x="1400" y="2787"/>
                  </a:lnTo>
                  <a:lnTo>
                    <a:pt x="1389" y="2788"/>
                  </a:lnTo>
                  <a:lnTo>
                    <a:pt x="1379" y="2787"/>
                  </a:lnTo>
                  <a:lnTo>
                    <a:pt x="1294" y="2784"/>
                  </a:lnTo>
                  <a:lnTo>
                    <a:pt x="1211" y="2776"/>
                  </a:lnTo>
                  <a:lnTo>
                    <a:pt x="1128" y="2763"/>
                  </a:lnTo>
                  <a:lnTo>
                    <a:pt x="1046" y="2745"/>
                  </a:lnTo>
                  <a:lnTo>
                    <a:pt x="966" y="2723"/>
                  </a:lnTo>
                  <a:lnTo>
                    <a:pt x="889" y="2695"/>
                  </a:lnTo>
                  <a:lnTo>
                    <a:pt x="813" y="2663"/>
                  </a:lnTo>
                  <a:lnTo>
                    <a:pt x="738" y="2626"/>
                  </a:lnTo>
                  <a:lnTo>
                    <a:pt x="667" y="2585"/>
                  </a:lnTo>
                  <a:lnTo>
                    <a:pt x="597" y="2539"/>
                  </a:lnTo>
                  <a:lnTo>
                    <a:pt x="530" y="2489"/>
                  </a:lnTo>
                  <a:lnTo>
                    <a:pt x="465" y="2435"/>
                  </a:lnTo>
                  <a:lnTo>
                    <a:pt x="404" y="2376"/>
                  </a:lnTo>
                  <a:lnTo>
                    <a:pt x="346" y="2314"/>
                  </a:lnTo>
                  <a:lnTo>
                    <a:pt x="293" y="2249"/>
                  </a:lnTo>
                  <a:lnTo>
                    <a:pt x="243" y="2181"/>
                  </a:lnTo>
                  <a:lnTo>
                    <a:pt x="198" y="2111"/>
                  </a:lnTo>
                  <a:lnTo>
                    <a:pt x="157" y="2038"/>
                  </a:lnTo>
                  <a:lnTo>
                    <a:pt x="121" y="1964"/>
                  </a:lnTo>
                  <a:lnTo>
                    <a:pt x="89" y="1887"/>
                  </a:lnTo>
                  <a:lnTo>
                    <a:pt x="63" y="1809"/>
                  </a:lnTo>
                  <a:lnTo>
                    <a:pt x="40" y="1728"/>
                  </a:lnTo>
                  <a:lnTo>
                    <a:pt x="23" y="1647"/>
                  </a:lnTo>
                  <a:lnTo>
                    <a:pt x="10" y="1564"/>
                  </a:lnTo>
                  <a:lnTo>
                    <a:pt x="3" y="1479"/>
                  </a:lnTo>
                  <a:lnTo>
                    <a:pt x="0" y="1394"/>
                  </a:lnTo>
                  <a:lnTo>
                    <a:pt x="3" y="1309"/>
                  </a:lnTo>
                  <a:lnTo>
                    <a:pt x="10" y="1225"/>
                  </a:lnTo>
                  <a:lnTo>
                    <a:pt x="23" y="1142"/>
                  </a:lnTo>
                  <a:lnTo>
                    <a:pt x="40" y="1060"/>
                  </a:lnTo>
                  <a:lnTo>
                    <a:pt x="63" y="980"/>
                  </a:lnTo>
                  <a:lnTo>
                    <a:pt x="89" y="901"/>
                  </a:lnTo>
                  <a:lnTo>
                    <a:pt x="121" y="825"/>
                  </a:lnTo>
                  <a:lnTo>
                    <a:pt x="157" y="750"/>
                  </a:lnTo>
                  <a:lnTo>
                    <a:pt x="198" y="677"/>
                  </a:lnTo>
                  <a:lnTo>
                    <a:pt x="243" y="606"/>
                  </a:lnTo>
                  <a:lnTo>
                    <a:pt x="293" y="539"/>
                  </a:lnTo>
                  <a:lnTo>
                    <a:pt x="346" y="474"/>
                  </a:lnTo>
                  <a:lnTo>
                    <a:pt x="404" y="412"/>
                  </a:lnTo>
                  <a:lnTo>
                    <a:pt x="465" y="353"/>
                  </a:lnTo>
                  <a:lnTo>
                    <a:pt x="530" y="299"/>
                  </a:lnTo>
                  <a:lnTo>
                    <a:pt x="597" y="249"/>
                  </a:lnTo>
                  <a:lnTo>
                    <a:pt x="667" y="203"/>
                  </a:lnTo>
                  <a:lnTo>
                    <a:pt x="738" y="162"/>
                  </a:lnTo>
                  <a:lnTo>
                    <a:pt x="813" y="125"/>
                  </a:lnTo>
                  <a:lnTo>
                    <a:pt x="889" y="93"/>
                  </a:lnTo>
                  <a:lnTo>
                    <a:pt x="966" y="66"/>
                  </a:lnTo>
                  <a:lnTo>
                    <a:pt x="1046" y="42"/>
                  </a:lnTo>
                  <a:lnTo>
                    <a:pt x="1128" y="24"/>
                  </a:lnTo>
                  <a:lnTo>
                    <a:pt x="1211" y="11"/>
                  </a:lnTo>
                  <a:lnTo>
                    <a:pt x="1294" y="3"/>
                  </a:lnTo>
                  <a:lnTo>
                    <a:pt x="13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28" name="Shape 10428"/>
          <p:cNvGrpSpPr/>
          <p:nvPr/>
        </p:nvGrpSpPr>
        <p:grpSpPr>
          <a:xfrm flipH="1">
            <a:off x="4084071" y="2808506"/>
            <a:ext cx="267866" cy="264599"/>
            <a:chOff x="5089525" y="3619500"/>
            <a:chExt cx="520701" cy="514351"/>
          </a:xfrm>
        </p:grpSpPr>
        <p:sp>
          <p:nvSpPr>
            <p:cNvPr id="10429" name="Shape 10429"/>
            <p:cNvSpPr/>
            <p:nvPr/>
          </p:nvSpPr>
          <p:spPr>
            <a:xfrm>
              <a:off x="5237163" y="3619500"/>
              <a:ext cx="225425" cy="193675"/>
            </a:xfrm>
            <a:custGeom>
              <a:avLst/>
              <a:gdLst/>
              <a:ahLst/>
              <a:cxnLst/>
              <a:rect l="0" t="0" r="0" b="0"/>
              <a:pathLst>
                <a:path w="1566" h="1340" extrusionOk="0">
                  <a:moveTo>
                    <a:pt x="122" y="916"/>
                  </a:moveTo>
                  <a:lnTo>
                    <a:pt x="122" y="959"/>
                  </a:lnTo>
                  <a:lnTo>
                    <a:pt x="126" y="978"/>
                  </a:lnTo>
                  <a:lnTo>
                    <a:pt x="134" y="995"/>
                  </a:lnTo>
                  <a:lnTo>
                    <a:pt x="148" y="1007"/>
                  </a:lnTo>
                  <a:lnTo>
                    <a:pt x="164" y="1016"/>
                  </a:lnTo>
                  <a:lnTo>
                    <a:pt x="183" y="1019"/>
                  </a:lnTo>
                  <a:lnTo>
                    <a:pt x="1383" y="1019"/>
                  </a:lnTo>
                  <a:lnTo>
                    <a:pt x="1402" y="1016"/>
                  </a:lnTo>
                  <a:lnTo>
                    <a:pt x="1418" y="1007"/>
                  </a:lnTo>
                  <a:lnTo>
                    <a:pt x="1431" y="995"/>
                  </a:lnTo>
                  <a:lnTo>
                    <a:pt x="1440" y="978"/>
                  </a:lnTo>
                  <a:lnTo>
                    <a:pt x="1443" y="959"/>
                  </a:lnTo>
                  <a:lnTo>
                    <a:pt x="1443" y="916"/>
                  </a:lnTo>
                  <a:lnTo>
                    <a:pt x="122" y="916"/>
                  </a:lnTo>
                  <a:close/>
                  <a:moveTo>
                    <a:pt x="183" y="124"/>
                  </a:moveTo>
                  <a:lnTo>
                    <a:pt x="164" y="126"/>
                  </a:lnTo>
                  <a:lnTo>
                    <a:pt x="148" y="135"/>
                  </a:lnTo>
                  <a:lnTo>
                    <a:pt x="134" y="148"/>
                  </a:lnTo>
                  <a:lnTo>
                    <a:pt x="126" y="164"/>
                  </a:lnTo>
                  <a:lnTo>
                    <a:pt x="122" y="184"/>
                  </a:lnTo>
                  <a:lnTo>
                    <a:pt x="122" y="793"/>
                  </a:lnTo>
                  <a:lnTo>
                    <a:pt x="1443" y="793"/>
                  </a:lnTo>
                  <a:lnTo>
                    <a:pt x="1443" y="184"/>
                  </a:lnTo>
                  <a:lnTo>
                    <a:pt x="1440" y="164"/>
                  </a:lnTo>
                  <a:lnTo>
                    <a:pt x="1431" y="148"/>
                  </a:lnTo>
                  <a:lnTo>
                    <a:pt x="1418" y="135"/>
                  </a:lnTo>
                  <a:lnTo>
                    <a:pt x="1402" y="126"/>
                  </a:lnTo>
                  <a:lnTo>
                    <a:pt x="1383" y="124"/>
                  </a:lnTo>
                  <a:lnTo>
                    <a:pt x="183" y="124"/>
                  </a:lnTo>
                  <a:close/>
                  <a:moveTo>
                    <a:pt x="183" y="0"/>
                  </a:moveTo>
                  <a:lnTo>
                    <a:pt x="1383" y="0"/>
                  </a:lnTo>
                  <a:lnTo>
                    <a:pt x="1416" y="3"/>
                  </a:lnTo>
                  <a:lnTo>
                    <a:pt x="1446" y="12"/>
                  </a:lnTo>
                  <a:lnTo>
                    <a:pt x="1475" y="25"/>
                  </a:lnTo>
                  <a:lnTo>
                    <a:pt x="1501" y="44"/>
                  </a:lnTo>
                  <a:lnTo>
                    <a:pt x="1523" y="66"/>
                  </a:lnTo>
                  <a:lnTo>
                    <a:pt x="1540" y="91"/>
                  </a:lnTo>
                  <a:lnTo>
                    <a:pt x="1555" y="119"/>
                  </a:lnTo>
                  <a:lnTo>
                    <a:pt x="1563" y="150"/>
                  </a:lnTo>
                  <a:lnTo>
                    <a:pt x="1566" y="184"/>
                  </a:lnTo>
                  <a:lnTo>
                    <a:pt x="1566" y="959"/>
                  </a:lnTo>
                  <a:lnTo>
                    <a:pt x="1563" y="992"/>
                  </a:lnTo>
                  <a:lnTo>
                    <a:pt x="1555" y="1024"/>
                  </a:lnTo>
                  <a:lnTo>
                    <a:pt x="1540" y="1052"/>
                  </a:lnTo>
                  <a:lnTo>
                    <a:pt x="1523" y="1077"/>
                  </a:lnTo>
                  <a:lnTo>
                    <a:pt x="1501" y="1099"/>
                  </a:lnTo>
                  <a:lnTo>
                    <a:pt x="1475" y="1118"/>
                  </a:lnTo>
                  <a:lnTo>
                    <a:pt x="1446" y="1131"/>
                  </a:lnTo>
                  <a:lnTo>
                    <a:pt x="1416" y="1140"/>
                  </a:lnTo>
                  <a:lnTo>
                    <a:pt x="1383" y="1143"/>
                  </a:lnTo>
                  <a:lnTo>
                    <a:pt x="844" y="1143"/>
                  </a:lnTo>
                  <a:lnTo>
                    <a:pt x="844" y="1217"/>
                  </a:lnTo>
                  <a:lnTo>
                    <a:pt x="1234" y="1217"/>
                  </a:lnTo>
                  <a:lnTo>
                    <a:pt x="1253" y="1220"/>
                  </a:lnTo>
                  <a:lnTo>
                    <a:pt x="1270" y="1229"/>
                  </a:lnTo>
                  <a:lnTo>
                    <a:pt x="1284" y="1242"/>
                  </a:lnTo>
                  <a:lnTo>
                    <a:pt x="1292" y="1259"/>
                  </a:lnTo>
                  <a:lnTo>
                    <a:pt x="1296" y="1278"/>
                  </a:lnTo>
                  <a:lnTo>
                    <a:pt x="1292" y="1298"/>
                  </a:lnTo>
                  <a:lnTo>
                    <a:pt x="1284" y="1315"/>
                  </a:lnTo>
                  <a:lnTo>
                    <a:pt x="1270" y="1328"/>
                  </a:lnTo>
                  <a:lnTo>
                    <a:pt x="1253" y="1337"/>
                  </a:lnTo>
                  <a:lnTo>
                    <a:pt x="1234" y="1340"/>
                  </a:lnTo>
                  <a:lnTo>
                    <a:pt x="332" y="1340"/>
                  </a:lnTo>
                  <a:lnTo>
                    <a:pt x="313" y="1337"/>
                  </a:lnTo>
                  <a:lnTo>
                    <a:pt x="295" y="1328"/>
                  </a:lnTo>
                  <a:lnTo>
                    <a:pt x="282" y="1315"/>
                  </a:lnTo>
                  <a:lnTo>
                    <a:pt x="273" y="1298"/>
                  </a:lnTo>
                  <a:lnTo>
                    <a:pt x="270" y="1278"/>
                  </a:lnTo>
                  <a:lnTo>
                    <a:pt x="273" y="1259"/>
                  </a:lnTo>
                  <a:lnTo>
                    <a:pt x="282" y="1242"/>
                  </a:lnTo>
                  <a:lnTo>
                    <a:pt x="295" y="1229"/>
                  </a:lnTo>
                  <a:lnTo>
                    <a:pt x="313" y="1220"/>
                  </a:lnTo>
                  <a:lnTo>
                    <a:pt x="332" y="1217"/>
                  </a:lnTo>
                  <a:lnTo>
                    <a:pt x="722" y="1217"/>
                  </a:lnTo>
                  <a:lnTo>
                    <a:pt x="722" y="1143"/>
                  </a:lnTo>
                  <a:lnTo>
                    <a:pt x="183" y="1143"/>
                  </a:lnTo>
                  <a:lnTo>
                    <a:pt x="150" y="1140"/>
                  </a:lnTo>
                  <a:lnTo>
                    <a:pt x="119" y="1131"/>
                  </a:lnTo>
                  <a:lnTo>
                    <a:pt x="91" y="1118"/>
                  </a:lnTo>
                  <a:lnTo>
                    <a:pt x="64" y="1099"/>
                  </a:lnTo>
                  <a:lnTo>
                    <a:pt x="43" y="1077"/>
                  </a:lnTo>
                  <a:lnTo>
                    <a:pt x="25" y="1052"/>
                  </a:lnTo>
                  <a:lnTo>
                    <a:pt x="11" y="1024"/>
                  </a:lnTo>
                  <a:lnTo>
                    <a:pt x="2" y="992"/>
                  </a:lnTo>
                  <a:lnTo>
                    <a:pt x="0" y="959"/>
                  </a:lnTo>
                  <a:lnTo>
                    <a:pt x="0" y="184"/>
                  </a:lnTo>
                  <a:lnTo>
                    <a:pt x="2" y="150"/>
                  </a:lnTo>
                  <a:lnTo>
                    <a:pt x="11" y="119"/>
                  </a:lnTo>
                  <a:lnTo>
                    <a:pt x="25" y="91"/>
                  </a:lnTo>
                  <a:lnTo>
                    <a:pt x="43" y="66"/>
                  </a:lnTo>
                  <a:lnTo>
                    <a:pt x="64" y="44"/>
                  </a:lnTo>
                  <a:lnTo>
                    <a:pt x="91" y="25"/>
                  </a:lnTo>
                  <a:lnTo>
                    <a:pt x="119" y="12"/>
                  </a:lnTo>
                  <a:lnTo>
                    <a:pt x="150" y="3"/>
                  </a:lnTo>
                  <a:lnTo>
                    <a:pt x="1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0" name="Shape 10430"/>
            <p:cNvSpPr/>
            <p:nvPr/>
          </p:nvSpPr>
          <p:spPr>
            <a:xfrm>
              <a:off x="5146675" y="3822700"/>
              <a:ext cx="404813" cy="100013"/>
            </a:xfrm>
            <a:custGeom>
              <a:avLst/>
              <a:gdLst/>
              <a:ahLst/>
              <a:cxnLst/>
              <a:rect l="0" t="0" r="0" b="0"/>
              <a:pathLst>
                <a:path w="2801" h="692" extrusionOk="0">
                  <a:moveTo>
                    <a:pt x="1401" y="0"/>
                  </a:moveTo>
                  <a:lnTo>
                    <a:pt x="1420" y="3"/>
                  </a:lnTo>
                  <a:lnTo>
                    <a:pt x="1437" y="12"/>
                  </a:lnTo>
                  <a:lnTo>
                    <a:pt x="1450" y="25"/>
                  </a:lnTo>
                  <a:lnTo>
                    <a:pt x="1459" y="42"/>
                  </a:lnTo>
                  <a:lnTo>
                    <a:pt x="1462" y="61"/>
                  </a:lnTo>
                  <a:lnTo>
                    <a:pt x="1462" y="345"/>
                  </a:lnTo>
                  <a:lnTo>
                    <a:pt x="2739" y="345"/>
                  </a:lnTo>
                  <a:lnTo>
                    <a:pt x="2759" y="349"/>
                  </a:lnTo>
                  <a:lnTo>
                    <a:pt x="2776" y="357"/>
                  </a:lnTo>
                  <a:lnTo>
                    <a:pt x="2789" y="370"/>
                  </a:lnTo>
                  <a:lnTo>
                    <a:pt x="2798" y="387"/>
                  </a:lnTo>
                  <a:lnTo>
                    <a:pt x="2801" y="407"/>
                  </a:lnTo>
                  <a:lnTo>
                    <a:pt x="2801" y="630"/>
                  </a:lnTo>
                  <a:lnTo>
                    <a:pt x="2798" y="650"/>
                  </a:lnTo>
                  <a:lnTo>
                    <a:pt x="2789" y="666"/>
                  </a:lnTo>
                  <a:lnTo>
                    <a:pt x="2776" y="680"/>
                  </a:lnTo>
                  <a:lnTo>
                    <a:pt x="2759" y="688"/>
                  </a:lnTo>
                  <a:lnTo>
                    <a:pt x="2739" y="692"/>
                  </a:lnTo>
                  <a:lnTo>
                    <a:pt x="2720" y="688"/>
                  </a:lnTo>
                  <a:lnTo>
                    <a:pt x="2703" y="680"/>
                  </a:lnTo>
                  <a:lnTo>
                    <a:pt x="2690" y="666"/>
                  </a:lnTo>
                  <a:lnTo>
                    <a:pt x="2681" y="650"/>
                  </a:lnTo>
                  <a:lnTo>
                    <a:pt x="2678" y="630"/>
                  </a:lnTo>
                  <a:lnTo>
                    <a:pt x="2678" y="468"/>
                  </a:lnTo>
                  <a:lnTo>
                    <a:pt x="1462" y="468"/>
                  </a:lnTo>
                  <a:lnTo>
                    <a:pt x="1462" y="630"/>
                  </a:lnTo>
                  <a:lnTo>
                    <a:pt x="1459" y="650"/>
                  </a:lnTo>
                  <a:lnTo>
                    <a:pt x="1450" y="666"/>
                  </a:lnTo>
                  <a:lnTo>
                    <a:pt x="1437" y="680"/>
                  </a:lnTo>
                  <a:lnTo>
                    <a:pt x="1420" y="688"/>
                  </a:lnTo>
                  <a:lnTo>
                    <a:pt x="1401" y="692"/>
                  </a:lnTo>
                  <a:lnTo>
                    <a:pt x="1381" y="688"/>
                  </a:lnTo>
                  <a:lnTo>
                    <a:pt x="1365" y="680"/>
                  </a:lnTo>
                  <a:lnTo>
                    <a:pt x="1352" y="666"/>
                  </a:lnTo>
                  <a:lnTo>
                    <a:pt x="1343" y="650"/>
                  </a:lnTo>
                  <a:lnTo>
                    <a:pt x="1340" y="630"/>
                  </a:lnTo>
                  <a:lnTo>
                    <a:pt x="1340" y="468"/>
                  </a:lnTo>
                  <a:lnTo>
                    <a:pt x="124" y="468"/>
                  </a:lnTo>
                  <a:lnTo>
                    <a:pt x="124" y="630"/>
                  </a:lnTo>
                  <a:lnTo>
                    <a:pt x="121" y="650"/>
                  </a:lnTo>
                  <a:lnTo>
                    <a:pt x="112" y="666"/>
                  </a:lnTo>
                  <a:lnTo>
                    <a:pt x="99" y="680"/>
                  </a:lnTo>
                  <a:lnTo>
                    <a:pt x="82" y="688"/>
                  </a:lnTo>
                  <a:lnTo>
                    <a:pt x="63" y="692"/>
                  </a:lnTo>
                  <a:lnTo>
                    <a:pt x="43" y="688"/>
                  </a:lnTo>
                  <a:lnTo>
                    <a:pt x="26" y="680"/>
                  </a:lnTo>
                  <a:lnTo>
                    <a:pt x="12" y="666"/>
                  </a:lnTo>
                  <a:lnTo>
                    <a:pt x="4" y="650"/>
                  </a:lnTo>
                  <a:lnTo>
                    <a:pt x="0" y="630"/>
                  </a:lnTo>
                  <a:lnTo>
                    <a:pt x="0" y="407"/>
                  </a:lnTo>
                  <a:lnTo>
                    <a:pt x="4" y="387"/>
                  </a:lnTo>
                  <a:lnTo>
                    <a:pt x="12" y="370"/>
                  </a:lnTo>
                  <a:lnTo>
                    <a:pt x="26" y="357"/>
                  </a:lnTo>
                  <a:lnTo>
                    <a:pt x="43" y="349"/>
                  </a:lnTo>
                  <a:lnTo>
                    <a:pt x="63" y="345"/>
                  </a:lnTo>
                  <a:lnTo>
                    <a:pt x="1340" y="345"/>
                  </a:lnTo>
                  <a:lnTo>
                    <a:pt x="1340" y="61"/>
                  </a:lnTo>
                  <a:lnTo>
                    <a:pt x="1343" y="42"/>
                  </a:lnTo>
                  <a:lnTo>
                    <a:pt x="1352" y="25"/>
                  </a:lnTo>
                  <a:lnTo>
                    <a:pt x="1365" y="12"/>
                  </a:lnTo>
                  <a:lnTo>
                    <a:pt x="1381" y="3"/>
                  </a:lnTo>
                  <a:lnTo>
                    <a:pt x="1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1" name="Shape 10431"/>
            <p:cNvSpPr/>
            <p:nvPr/>
          </p:nvSpPr>
          <p:spPr>
            <a:xfrm>
              <a:off x="5089525" y="3938588"/>
              <a:ext cx="133350" cy="195263"/>
            </a:xfrm>
            <a:custGeom>
              <a:avLst/>
              <a:gdLst/>
              <a:ahLst/>
              <a:cxnLst/>
              <a:rect l="0" t="0" r="0" b="0"/>
              <a:pathLst>
                <a:path w="926" h="1357" extrusionOk="0">
                  <a:moveTo>
                    <a:pt x="122" y="1160"/>
                  </a:moveTo>
                  <a:lnTo>
                    <a:pt x="122" y="1173"/>
                  </a:lnTo>
                  <a:lnTo>
                    <a:pt x="126" y="1193"/>
                  </a:lnTo>
                  <a:lnTo>
                    <a:pt x="134" y="1209"/>
                  </a:lnTo>
                  <a:lnTo>
                    <a:pt x="148" y="1222"/>
                  </a:lnTo>
                  <a:lnTo>
                    <a:pt x="164" y="1231"/>
                  </a:lnTo>
                  <a:lnTo>
                    <a:pt x="184" y="1233"/>
                  </a:lnTo>
                  <a:lnTo>
                    <a:pt x="743" y="1233"/>
                  </a:lnTo>
                  <a:lnTo>
                    <a:pt x="762" y="1231"/>
                  </a:lnTo>
                  <a:lnTo>
                    <a:pt x="778" y="1222"/>
                  </a:lnTo>
                  <a:lnTo>
                    <a:pt x="792" y="1209"/>
                  </a:lnTo>
                  <a:lnTo>
                    <a:pt x="800" y="1193"/>
                  </a:lnTo>
                  <a:lnTo>
                    <a:pt x="804" y="1173"/>
                  </a:lnTo>
                  <a:lnTo>
                    <a:pt x="804" y="1160"/>
                  </a:lnTo>
                  <a:lnTo>
                    <a:pt x="122" y="1160"/>
                  </a:lnTo>
                  <a:close/>
                  <a:moveTo>
                    <a:pt x="184" y="124"/>
                  </a:moveTo>
                  <a:lnTo>
                    <a:pt x="164" y="127"/>
                  </a:lnTo>
                  <a:lnTo>
                    <a:pt x="148" y="136"/>
                  </a:lnTo>
                  <a:lnTo>
                    <a:pt x="134" y="148"/>
                  </a:lnTo>
                  <a:lnTo>
                    <a:pt x="126" y="166"/>
                  </a:lnTo>
                  <a:lnTo>
                    <a:pt x="122" y="184"/>
                  </a:lnTo>
                  <a:lnTo>
                    <a:pt x="122" y="1036"/>
                  </a:lnTo>
                  <a:lnTo>
                    <a:pt x="804" y="1036"/>
                  </a:lnTo>
                  <a:lnTo>
                    <a:pt x="804" y="184"/>
                  </a:lnTo>
                  <a:lnTo>
                    <a:pt x="800" y="166"/>
                  </a:lnTo>
                  <a:lnTo>
                    <a:pt x="792" y="148"/>
                  </a:lnTo>
                  <a:lnTo>
                    <a:pt x="778" y="136"/>
                  </a:lnTo>
                  <a:lnTo>
                    <a:pt x="762" y="127"/>
                  </a:lnTo>
                  <a:lnTo>
                    <a:pt x="743" y="124"/>
                  </a:lnTo>
                  <a:lnTo>
                    <a:pt x="184" y="124"/>
                  </a:lnTo>
                  <a:close/>
                  <a:moveTo>
                    <a:pt x="184" y="0"/>
                  </a:moveTo>
                  <a:lnTo>
                    <a:pt x="743" y="0"/>
                  </a:lnTo>
                  <a:lnTo>
                    <a:pt x="776" y="4"/>
                  </a:lnTo>
                  <a:lnTo>
                    <a:pt x="807" y="12"/>
                  </a:lnTo>
                  <a:lnTo>
                    <a:pt x="835" y="26"/>
                  </a:lnTo>
                  <a:lnTo>
                    <a:pt x="862" y="44"/>
                  </a:lnTo>
                  <a:lnTo>
                    <a:pt x="883" y="66"/>
                  </a:lnTo>
                  <a:lnTo>
                    <a:pt x="902" y="91"/>
                  </a:lnTo>
                  <a:lnTo>
                    <a:pt x="915" y="121"/>
                  </a:lnTo>
                  <a:lnTo>
                    <a:pt x="924" y="152"/>
                  </a:lnTo>
                  <a:lnTo>
                    <a:pt x="926" y="184"/>
                  </a:lnTo>
                  <a:lnTo>
                    <a:pt x="926" y="1173"/>
                  </a:lnTo>
                  <a:lnTo>
                    <a:pt x="924" y="1206"/>
                  </a:lnTo>
                  <a:lnTo>
                    <a:pt x="915" y="1238"/>
                  </a:lnTo>
                  <a:lnTo>
                    <a:pt x="902" y="1266"/>
                  </a:lnTo>
                  <a:lnTo>
                    <a:pt x="883" y="1291"/>
                  </a:lnTo>
                  <a:lnTo>
                    <a:pt x="862" y="1313"/>
                  </a:lnTo>
                  <a:lnTo>
                    <a:pt x="835" y="1332"/>
                  </a:lnTo>
                  <a:lnTo>
                    <a:pt x="807" y="1345"/>
                  </a:lnTo>
                  <a:lnTo>
                    <a:pt x="776" y="1354"/>
                  </a:lnTo>
                  <a:lnTo>
                    <a:pt x="743" y="1357"/>
                  </a:lnTo>
                  <a:lnTo>
                    <a:pt x="184" y="1357"/>
                  </a:lnTo>
                  <a:lnTo>
                    <a:pt x="151" y="1354"/>
                  </a:lnTo>
                  <a:lnTo>
                    <a:pt x="119" y="1345"/>
                  </a:lnTo>
                  <a:lnTo>
                    <a:pt x="91" y="1332"/>
                  </a:lnTo>
                  <a:lnTo>
                    <a:pt x="66" y="1313"/>
                  </a:lnTo>
                  <a:lnTo>
                    <a:pt x="43" y="1291"/>
                  </a:lnTo>
                  <a:lnTo>
                    <a:pt x="25" y="1266"/>
                  </a:lnTo>
                  <a:lnTo>
                    <a:pt x="12" y="1238"/>
                  </a:lnTo>
                  <a:lnTo>
                    <a:pt x="3" y="1206"/>
                  </a:lnTo>
                  <a:lnTo>
                    <a:pt x="0" y="1173"/>
                  </a:lnTo>
                  <a:lnTo>
                    <a:pt x="0" y="184"/>
                  </a:lnTo>
                  <a:lnTo>
                    <a:pt x="3" y="152"/>
                  </a:lnTo>
                  <a:lnTo>
                    <a:pt x="12" y="121"/>
                  </a:lnTo>
                  <a:lnTo>
                    <a:pt x="25" y="91"/>
                  </a:lnTo>
                  <a:lnTo>
                    <a:pt x="43" y="66"/>
                  </a:lnTo>
                  <a:lnTo>
                    <a:pt x="66" y="44"/>
                  </a:lnTo>
                  <a:lnTo>
                    <a:pt x="91" y="26"/>
                  </a:lnTo>
                  <a:lnTo>
                    <a:pt x="119" y="12"/>
                  </a:lnTo>
                  <a:lnTo>
                    <a:pt x="151" y="4"/>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2" name="Shape 10432"/>
            <p:cNvSpPr/>
            <p:nvPr/>
          </p:nvSpPr>
          <p:spPr>
            <a:xfrm>
              <a:off x="5283200" y="3938588"/>
              <a:ext cx="133350" cy="195263"/>
            </a:xfrm>
            <a:custGeom>
              <a:avLst/>
              <a:gdLst/>
              <a:ahLst/>
              <a:cxnLst/>
              <a:rect l="0" t="0" r="0" b="0"/>
              <a:pathLst>
                <a:path w="927" h="1357" extrusionOk="0">
                  <a:moveTo>
                    <a:pt x="124" y="1160"/>
                  </a:moveTo>
                  <a:lnTo>
                    <a:pt x="124" y="1173"/>
                  </a:lnTo>
                  <a:lnTo>
                    <a:pt x="127" y="1193"/>
                  </a:lnTo>
                  <a:lnTo>
                    <a:pt x="135" y="1209"/>
                  </a:lnTo>
                  <a:lnTo>
                    <a:pt x="148" y="1222"/>
                  </a:lnTo>
                  <a:lnTo>
                    <a:pt x="165" y="1231"/>
                  </a:lnTo>
                  <a:lnTo>
                    <a:pt x="184" y="1233"/>
                  </a:lnTo>
                  <a:lnTo>
                    <a:pt x="744" y="1233"/>
                  </a:lnTo>
                  <a:lnTo>
                    <a:pt x="763" y="1231"/>
                  </a:lnTo>
                  <a:lnTo>
                    <a:pt x="780" y="1222"/>
                  </a:lnTo>
                  <a:lnTo>
                    <a:pt x="793" y="1209"/>
                  </a:lnTo>
                  <a:lnTo>
                    <a:pt x="801" y="1193"/>
                  </a:lnTo>
                  <a:lnTo>
                    <a:pt x="804" y="1173"/>
                  </a:lnTo>
                  <a:lnTo>
                    <a:pt x="804" y="1160"/>
                  </a:lnTo>
                  <a:lnTo>
                    <a:pt x="124" y="1160"/>
                  </a:lnTo>
                  <a:close/>
                  <a:moveTo>
                    <a:pt x="184" y="124"/>
                  </a:moveTo>
                  <a:lnTo>
                    <a:pt x="165" y="127"/>
                  </a:lnTo>
                  <a:lnTo>
                    <a:pt x="148" y="136"/>
                  </a:lnTo>
                  <a:lnTo>
                    <a:pt x="135" y="148"/>
                  </a:lnTo>
                  <a:lnTo>
                    <a:pt x="127" y="166"/>
                  </a:lnTo>
                  <a:lnTo>
                    <a:pt x="124" y="184"/>
                  </a:lnTo>
                  <a:lnTo>
                    <a:pt x="124" y="1036"/>
                  </a:lnTo>
                  <a:lnTo>
                    <a:pt x="804" y="1036"/>
                  </a:lnTo>
                  <a:lnTo>
                    <a:pt x="804" y="184"/>
                  </a:lnTo>
                  <a:lnTo>
                    <a:pt x="801" y="166"/>
                  </a:lnTo>
                  <a:lnTo>
                    <a:pt x="793" y="148"/>
                  </a:lnTo>
                  <a:lnTo>
                    <a:pt x="780" y="136"/>
                  </a:lnTo>
                  <a:lnTo>
                    <a:pt x="763" y="127"/>
                  </a:lnTo>
                  <a:lnTo>
                    <a:pt x="744" y="124"/>
                  </a:lnTo>
                  <a:lnTo>
                    <a:pt x="184" y="124"/>
                  </a:lnTo>
                  <a:close/>
                  <a:moveTo>
                    <a:pt x="184" y="0"/>
                  </a:moveTo>
                  <a:lnTo>
                    <a:pt x="744" y="0"/>
                  </a:lnTo>
                  <a:lnTo>
                    <a:pt x="777" y="4"/>
                  </a:lnTo>
                  <a:lnTo>
                    <a:pt x="808" y="12"/>
                  </a:lnTo>
                  <a:lnTo>
                    <a:pt x="837" y="26"/>
                  </a:lnTo>
                  <a:lnTo>
                    <a:pt x="862" y="44"/>
                  </a:lnTo>
                  <a:lnTo>
                    <a:pt x="884" y="66"/>
                  </a:lnTo>
                  <a:lnTo>
                    <a:pt x="902" y="91"/>
                  </a:lnTo>
                  <a:lnTo>
                    <a:pt x="915" y="121"/>
                  </a:lnTo>
                  <a:lnTo>
                    <a:pt x="924" y="152"/>
                  </a:lnTo>
                  <a:lnTo>
                    <a:pt x="927" y="184"/>
                  </a:lnTo>
                  <a:lnTo>
                    <a:pt x="927" y="1173"/>
                  </a:lnTo>
                  <a:lnTo>
                    <a:pt x="924" y="1206"/>
                  </a:lnTo>
                  <a:lnTo>
                    <a:pt x="915" y="1238"/>
                  </a:lnTo>
                  <a:lnTo>
                    <a:pt x="902" y="1266"/>
                  </a:lnTo>
                  <a:lnTo>
                    <a:pt x="884" y="1291"/>
                  </a:lnTo>
                  <a:lnTo>
                    <a:pt x="862" y="1313"/>
                  </a:lnTo>
                  <a:lnTo>
                    <a:pt x="837" y="1332"/>
                  </a:lnTo>
                  <a:lnTo>
                    <a:pt x="808" y="1345"/>
                  </a:lnTo>
                  <a:lnTo>
                    <a:pt x="777" y="1354"/>
                  </a:lnTo>
                  <a:lnTo>
                    <a:pt x="744" y="1357"/>
                  </a:lnTo>
                  <a:lnTo>
                    <a:pt x="184" y="1357"/>
                  </a:lnTo>
                  <a:lnTo>
                    <a:pt x="151" y="1354"/>
                  </a:lnTo>
                  <a:lnTo>
                    <a:pt x="121" y="1345"/>
                  </a:lnTo>
                  <a:lnTo>
                    <a:pt x="91" y="1332"/>
                  </a:lnTo>
                  <a:lnTo>
                    <a:pt x="66" y="1313"/>
                  </a:lnTo>
                  <a:lnTo>
                    <a:pt x="44" y="1291"/>
                  </a:lnTo>
                  <a:lnTo>
                    <a:pt x="25" y="1266"/>
                  </a:lnTo>
                  <a:lnTo>
                    <a:pt x="12" y="1238"/>
                  </a:lnTo>
                  <a:lnTo>
                    <a:pt x="4" y="1206"/>
                  </a:lnTo>
                  <a:lnTo>
                    <a:pt x="0" y="1173"/>
                  </a:lnTo>
                  <a:lnTo>
                    <a:pt x="0" y="184"/>
                  </a:lnTo>
                  <a:lnTo>
                    <a:pt x="4" y="152"/>
                  </a:lnTo>
                  <a:lnTo>
                    <a:pt x="12" y="121"/>
                  </a:lnTo>
                  <a:lnTo>
                    <a:pt x="25" y="91"/>
                  </a:lnTo>
                  <a:lnTo>
                    <a:pt x="44" y="66"/>
                  </a:lnTo>
                  <a:lnTo>
                    <a:pt x="66" y="44"/>
                  </a:lnTo>
                  <a:lnTo>
                    <a:pt x="91" y="26"/>
                  </a:lnTo>
                  <a:lnTo>
                    <a:pt x="121" y="12"/>
                  </a:lnTo>
                  <a:lnTo>
                    <a:pt x="151" y="4"/>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3" name="Shape 10433"/>
            <p:cNvSpPr/>
            <p:nvPr/>
          </p:nvSpPr>
          <p:spPr>
            <a:xfrm>
              <a:off x="5475288" y="3938588"/>
              <a:ext cx="134938" cy="195263"/>
            </a:xfrm>
            <a:custGeom>
              <a:avLst/>
              <a:gdLst/>
              <a:ahLst/>
              <a:cxnLst/>
              <a:rect l="0" t="0" r="0" b="0"/>
              <a:pathLst>
                <a:path w="926" h="1357" extrusionOk="0">
                  <a:moveTo>
                    <a:pt x="122" y="1160"/>
                  </a:moveTo>
                  <a:lnTo>
                    <a:pt x="122" y="1173"/>
                  </a:lnTo>
                  <a:lnTo>
                    <a:pt x="125" y="1193"/>
                  </a:lnTo>
                  <a:lnTo>
                    <a:pt x="134" y="1209"/>
                  </a:lnTo>
                  <a:lnTo>
                    <a:pt x="147" y="1222"/>
                  </a:lnTo>
                  <a:lnTo>
                    <a:pt x="164" y="1231"/>
                  </a:lnTo>
                  <a:lnTo>
                    <a:pt x="182" y="1233"/>
                  </a:lnTo>
                  <a:lnTo>
                    <a:pt x="742" y="1233"/>
                  </a:lnTo>
                  <a:lnTo>
                    <a:pt x="762" y="1231"/>
                  </a:lnTo>
                  <a:lnTo>
                    <a:pt x="778" y="1222"/>
                  </a:lnTo>
                  <a:lnTo>
                    <a:pt x="791" y="1209"/>
                  </a:lnTo>
                  <a:lnTo>
                    <a:pt x="800" y="1193"/>
                  </a:lnTo>
                  <a:lnTo>
                    <a:pt x="803" y="1173"/>
                  </a:lnTo>
                  <a:lnTo>
                    <a:pt x="803" y="1160"/>
                  </a:lnTo>
                  <a:lnTo>
                    <a:pt x="122" y="1160"/>
                  </a:lnTo>
                  <a:close/>
                  <a:moveTo>
                    <a:pt x="182" y="124"/>
                  </a:moveTo>
                  <a:lnTo>
                    <a:pt x="164" y="127"/>
                  </a:lnTo>
                  <a:lnTo>
                    <a:pt x="147" y="136"/>
                  </a:lnTo>
                  <a:lnTo>
                    <a:pt x="134" y="148"/>
                  </a:lnTo>
                  <a:lnTo>
                    <a:pt x="125" y="166"/>
                  </a:lnTo>
                  <a:lnTo>
                    <a:pt x="122" y="184"/>
                  </a:lnTo>
                  <a:lnTo>
                    <a:pt x="122" y="1036"/>
                  </a:lnTo>
                  <a:lnTo>
                    <a:pt x="803" y="1036"/>
                  </a:lnTo>
                  <a:lnTo>
                    <a:pt x="803" y="184"/>
                  </a:lnTo>
                  <a:lnTo>
                    <a:pt x="800" y="166"/>
                  </a:lnTo>
                  <a:lnTo>
                    <a:pt x="791" y="148"/>
                  </a:lnTo>
                  <a:lnTo>
                    <a:pt x="778" y="136"/>
                  </a:lnTo>
                  <a:lnTo>
                    <a:pt x="762" y="127"/>
                  </a:lnTo>
                  <a:lnTo>
                    <a:pt x="742" y="124"/>
                  </a:lnTo>
                  <a:lnTo>
                    <a:pt x="182" y="124"/>
                  </a:lnTo>
                  <a:close/>
                  <a:moveTo>
                    <a:pt x="182" y="0"/>
                  </a:moveTo>
                  <a:lnTo>
                    <a:pt x="742" y="0"/>
                  </a:lnTo>
                  <a:lnTo>
                    <a:pt x="776" y="4"/>
                  </a:lnTo>
                  <a:lnTo>
                    <a:pt x="806" y="12"/>
                  </a:lnTo>
                  <a:lnTo>
                    <a:pt x="835" y="26"/>
                  </a:lnTo>
                  <a:lnTo>
                    <a:pt x="860" y="44"/>
                  </a:lnTo>
                  <a:lnTo>
                    <a:pt x="883" y="66"/>
                  </a:lnTo>
                  <a:lnTo>
                    <a:pt x="900" y="91"/>
                  </a:lnTo>
                  <a:lnTo>
                    <a:pt x="915" y="121"/>
                  </a:lnTo>
                  <a:lnTo>
                    <a:pt x="922" y="152"/>
                  </a:lnTo>
                  <a:lnTo>
                    <a:pt x="926" y="184"/>
                  </a:lnTo>
                  <a:lnTo>
                    <a:pt x="926" y="1173"/>
                  </a:lnTo>
                  <a:lnTo>
                    <a:pt x="922" y="1206"/>
                  </a:lnTo>
                  <a:lnTo>
                    <a:pt x="915" y="1238"/>
                  </a:lnTo>
                  <a:lnTo>
                    <a:pt x="900" y="1266"/>
                  </a:lnTo>
                  <a:lnTo>
                    <a:pt x="883" y="1291"/>
                  </a:lnTo>
                  <a:lnTo>
                    <a:pt x="860" y="1313"/>
                  </a:lnTo>
                  <a:lnTo>
                    <a:pt x="835" y="1332"/>
                  </a:lnTo>
                  <a:lnTo>
                    <a:pt x="806" y="1345"/>
                  </a:lnTo>
                  <a:lnTo>
                    <a:pt x="776" y="1354"/>
                  </a:lnTo>
                  <a:lnTo>
                    <a:pt x="742" y="1357"/>
                  </a:lnTo>
                  <a:lnTo>
                    <a:pt x="182" y="1357"/>
                  </a:lnTo>
                  <a:lnTo>
                    <a:pt x="149" y="1354"/>
                  </a:lnTo>
                  <a:lnTo>
                    <a:pt x="119" y="1345"/>
                  </a:lnTo>
                  <a:lnTo>
                    <a:pt x="90" y="1332"/>
                  </a:lnTo>
                  <a:lnTo>
                    <a:pt x="64" y="1313"/>
                  </a:lnTo>
                  <a:lnTo>
                    <a:pt x="42" y="1291"/>
                  </a:lnTo>
                  <a:lnTo>
                    <a:pt x="25" y="1266"/>
                  </a:lnTo>
                  <a:lnTo>
                    <a:pt x="11" y="1238"/>
                  </a:lnTo>
                  <a:lnTo>
                    <a:pt x="2" y="1206"/>
                  </a:lnTo>
                  <a:lnTo>
                    <a:pt x="0" y="1173"/>
                  </a:lnTo>
                  <a:lnTo>
                    <a:pt x="0" y="184"/>
                  </a:lnTo>
                  <a:lnTo>
                    <a:pt x="2" y="152"/>
                  </a:lnTo>
                  <a:lnTo>
                    <a:pt x="11" y="121"/>
                  </a:lnTo>
                  <a:lnTo>
                    <a:pt x="25" y="91"/>
                  </a:lnTo>
                  <a:lnTo>
                    <a:pt x="42" y="66"/>
                  </a:lnTo>
                  <a:lnTo>
                    <a:pt x="64" y="44"/>
                  </a:lnTo>
                  <a:lnTo>
                    <a:pt x="90" y="26"/>
                  </a:lnTo>
                  <a:lnTo>
                    <a:pt x="119" y="12"/>
                  </a:lnTo>
                  <a:lnTo>
                    <a:pt x="149" y="4"/>
                  </a:lnTo>
                  <a:lnTo>
                    <a:pt x="1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34" name="Shape 10434"/>
          <p:cNvGrpSpPr/>
          <p:nvPr/>
        </p:nvGrpSpPr>
        <p:grpSpPr>
          <a:xfrm flipH="1">
            <a:off x="4671199" y="2863223"/>
            <a:ext cx="247448" cy="155165"/>
            <a:chOff x="6799263" y="5102225"/>
            <a:chExt cx="481012" cy="301625"/>
          </a:xfrm>
        </p:grpSpPr>
        <p:sp>
          <p:nvSpPr>
            <p:cNvPr id="10435" name="Shape 10435"/>
            <p:cNvSpPr/>
            <p:nvPr/>
          </p:nvSpPr>
          <p:spPr>
            <a:xfrm>
              <a:off x="6840538" y="5360988"/>
              <a:ext cx="398462" cy="15875"/>
            </a:xfrm>
            <a:custGeom>
              <a:avLst/>
              <a:gdLst/>
              <a:ahLst/>
              <a:cxnLst/>
              <a:rect l="0" t="0" r="0" b="0"/>
              <a:pathLst>
                <a:path w="2764" h="110" extrusionOk="0">
                  <a:moveTo>
                    <a:pt x="55" y="0"/>
                  </a:moveTo>
                  <a:lnTo>
                    <a:pt x="2709" y="0"/>
                  </a:lnTo>
                  <a:lnTo>
                    <a:pt x="2726" y="2"/>
                  </a:lnTo>
                  <a:lnTo>
                    <a:pt x="2741" y="10"/>
                  </a:lnTo>
                  <a:lnTo>
                    <a:pt x="2753" y="22"/>
                  </a:lnTo>
                  <a:lnTo>
                    <a:pt x="2761" y="38"/>
                  </a:lnTo>
                  <a:lnTo>
                    <a:pt x="2764" y="55"/>
                  </a:lnTo>
                  <a:lnTo>
                    <a:pt x="2761" y="72"/>
                  </a:lnTo>
                  <a:lnTo>
                    <a:pt x="2753" y="88"/>
                  </a:lnTo>
                  <a:lnTo>
                    <a:pt x="2741" y="99"/>
                  </a:lnTo>
                  <a:lnTo>
                    <a:pt x="2726" y="107"/>
                  </a:lnTo>
                  <a:lnTo>
                    <a:pt x="2709" y="110"/>
                  </a:lnTo>
                  <a:lnTo>
                    <a:pt x="55" y="110"/>
                  </a:lnTo>
                  <a:lnTo>
                    <a:pt x="37" y="107"/>
                  </a:lnTo>
                  <a:lnTo>
                    <a:pt x="22" y="99"/>
                  </a:lnTo>
                  <a:lnTo>
                    <a:pt x="11" y="88"/>
                  </a:lnTo>
                  <a:lnTo>
                    <a:pt x="3" y="72"/>
                  </a:lnTo>
                  <a:lnTo>
                    <a:pt x="0" y="55"/>
                  </a:lnTo>
                  <a:lnTo>
                    <a:pt x="3" y="38"/>
                  </a:lnTo>
                  <a:lnTo>
                    <a:pt x="11" y="22"/>
                  </a:lnTo>
                  <a:lnTo>
                    <a:pt x="22" y="10"/>
                  </a:lnTo>
                  <a:lnTo>
                    <a:pt x="37"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6" name="Shape 10436"/>
            <p:cNvSpPr/>
            <p:nvPr/>
          </p:nvSpPr>
          <p:spPr>
            <a:xfrm>
              <a:off x="6904038" y="5387975"/>
              <a:ext cx="271462" cy="15875"/>
            </a:xfrm>
            <a:custGeom>
              <a:avLst/>
              <a:gdLst/>
              <a:ahLst/>
              <a:cxnLst/>
              <a:rect l="0" t="0" r="0" b="0"/>
              <a:pathLst>
                <a:path w="1878" h="110" extrusionOk="0">
                  <a:moveTo>
                    <a:pt x="55" y="0"/>
                  </a:moveTo>
                  <a:lnTo>
                    <a:pt x="1823" y="0"/>
                  </a:lnTo>
                  <a:lnTo>
                    <a:pt x="1840" y="3"/>
                  </a:lnTo>
                  <a:lnTo>
                    <a:pt x="1856" y="10"/>
                  </a:lnTo>
                  <a:lnTo>
                    <a:pt x="1868" y="22"/>
                  </a:lnTo>
                  <a:lnTo>
                    <a:pt x="1875" y="38"/>
                  </a:lnTo>
                  <a:lnTo>
                    <a:pt x="1878" y="56"/>
                  </a:lnTo>
                  <a:lnTo>
                    <a:pt x="1875" y="73"/>
                  </a:lnTo>
                  <a:lnTo>
                    <a:pt x="1868" y="88"/>
                  </a:lnTo>
                  <a:lnTo>
                    <a:pt x="1856" y="100"/>
                  </a:lnTo>
                  <a:lnTo>
                    <a:pt x="1840" y="107"/>
                  </a:lnTo>
                  <a:lnTo>
                    <a:pt x="1823" y="110"/>
                  </a:lnTo>
                  <a:lnTo>
                    <a:pt x="55" y="110"/>
                  </a:lnTo>
                  <a:lnTo>
                    <a:pt x="38" y="107"/>
                  </a:lnTo>
                  <a:lnTo>
                    <a:pt x="22" y="100"/>
                  </a:lnTo>
                  <a:lnTo>
                    <a:pt x="10" y="88"/>
                  </a:lnTo>
                  <a:lnTo>
                    <a:pt x="2" y="73"/>
                  </a:lnTo>
                  <a:lnTo>
                    <a:pt x="0" y="56"/>
                  </a:lnTo>
                  <a:lnTo>
                    <a:pt x="2" y="38"/>
                  </a:lnTo>
                  <a:lnTo>
                    <a:pt x="10" y="22"/>
                  </a:lnTo>
                  <a:lnTo>
                    <a:pt x="22" y="10"/>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37" name="Shape 10437"/>
            <p:cNvSpPr/>
            <p:nvPr/>
          </p:nvSpPr>
          <p:spPr>
            <a:xfrm>
              <a:off x="6799263" y="5102225"/>
              <a:ext cx="481012" cy="247650"/>
            </a:xfrm>
            <a:custGeom>
              <a:avLst/>
              <a:gdLst/>
              <a:ahLst/>
              <a:cxnLst/>
              <a:rect l="0" t="0" r="0" b="0"/>
              <a:pathLst>
                <a:path w="3332" h="1714" extrusionOk="0">
                  <a:moveTo>
                    <a:pt x="2168" y="1236"/>
                  </a:moveTo>
                  <a:lnTo>
                    <a:pt x="1799" y="1603"/>
                  </a:lnTo>
                  <a:lnTo>
                    <a:pt x="2321" y="1603"/>
                  </a:lnTo>
                  <a:lnTo>
                    <a:pt x="2314" y="1545"/>
                  </a:lnTo>
                  <a:lnTo>
                    <a:pt x="2301" y="1488"/>
                  </a:lnTo>
                  <a:lnTo>
                    <a:pt x="2283" y="1432"/>
                  </a:lnTo>
                  <a:lnTo>
                    <a:pt x="2260" y="1380"/>
                  </a:lnTo>
                  <a:lnTo>
                    <a:pt x="2234" y="1329"/>
                  </a:lnTo>
                  <a:lnTo>
                    <a:pt x="2203" y="1281"/>
                  </a:lnTo>
                  <a:lnTo>
                    <a:pt x="2168" y="1236"/>
                  </a:lnTo>
                  <a:close/>
                  <a:moveTo>
                    <a:pt x="1665" y="1004"/>
                  </a:moveTo>
                  <a:lnTo>
                    <a:pt x="1602" y="1007"/>
                  </a:lnTo>
                  <a:lnTo>
                    <a:pt x="1540" y="1016"/>
                  </a:lnTo>
                  <a:lnTo>
                    <a:pt x="1480" y="1030"/>
                  </a:lnTo>
                  <a:lnTo>
                    <a:pt x="1422" y="1050"/>
                  </a:lnTo>
                  <a:lnTo>
                    <a:pt x="1368" y="1075"/>
                  </a:lnTo>
                  <a:lnTo>
                    <a:pt x="1315" y="1105"/>
                  </a:lnTo>
                  <a:lnTo>
                    <a:pt x="1266" y="1140"/>
                  </a:lnTo>
                  <a:lnTo>
                    <a:pt x="1220" y="1178"/>
                  </a:lnTo>
                  <a:lnTo>
                    <a:pt x="1178" y="1220"/>
                  </a:lnTo>
                  <a:lnTo>
                    <a:pt x="1139" y="1266"/>
                  </a:lnTo>
                  <a:lnTo>
                    <a:pt x="1106" y="1316"/>
                  </a:lnTo>
                  <a:lnTo>
                    <a:pt x="1077" y="1369"/>
                  </a:lnTo>
                  <a:lnTo>
                    <a:pt x="1052" y="1424"/>
                  </a:lnTo>
                  <a:lnTo>
                    <a:pt x="1032" y="1482"/>
                  </a:lnTo>
                  <a:lnTo>
                    <a:pt x="1019" y="1542"/>
                  </a:lnTo>
                  <a:lnTo>
                    <a:pt x="1011" y="1603"/>
                  </a:lnTo>
                  <a:lnTo>
                    <a:pt x="1643" y="1603"/>
                  </a:lnTo>
                  <a:lnTo>
                    <a:pt x="2090" y="1159"/>
                  </a:lnTo>
                  <a:lnTo>
                    <a:pt x="2045" y="1124"/>
                  </a:lnTo>
                  <a:lnTo>
                    <a:pt x="1998" y="1093"/>
                  </a:lnTo>
                  <a:lnTo>
                    <a:pt x="1948" y="1067"/>
                  </a:lnTo>
                  <a:lnTo>
                    <a:pt x="1896" y="1044"/>
                  </a:lnTo>
                  <a:lnTo>
                    <a:pt x="1841" y="1027"/>
                  </a:lnTo>
                  <a:lnTo>
                    <a:pt x="1785" y="1015"/>
                  </a:lnTo>
                  <a:lnTo>
                    <a:pt x="1726" y="1007"/>
                  </a:lnTo>
                  <a:lnTo>
                    <a:pt x="1665" y="1004"/>
                  </a:lnTo>
                  <a:close/>
                  <a:moveTo>
                    <a:pt x="1611" y="272"/>
                  </a:moveTo>
                  <a:lnTo>
                    <a:pt x="1525" y="278"/>
                  </a:lnTo>
                  <a:lnTo>
                    <a:pt x="1441" y="289"/>
                  </a:lnTo>
                  <a:lnTo>
                    <a:pt x="1358" y="305"/>
                  </a:lnTo>
                  <a:lnTo>
                    <a:pt x="1405" y="476"/>
                  </a:lnTo>
                  <a:lnTo>
                    <a:pt x="1407" y="491"/>
                  </a:lnTo>
                  <a:lnTo>
                    <a:pt x="1405" y="505"/>
                  </a:lnTo>
                  <a:lnTo>
                    <a:pt x="1400" y="518"/>
                  </a:lnTo>
                  <a:lnTo>
                    <a:pt x="1391" y="529"/>
                  </a:lnTo>
                  <a:lnTo>
                    <a:pt x="1380" y="538"/>
                  </a:lnTo>
                  <a:lnTo>
                    <a:pt x="1366" y="543"/>
                  </a:lnTo>
                  <a:lnTo>
                    <a:pt x="1358" y="545"/>
                  </a:lnTo>
                  <a:lnTo>
                    <a:pt x="1351" y="545"/>
                  </a:lnTo>
                  <a:lnTo>
                    <a:pt x="1337" y="543"/>
                  </a:lnTo>
                  <a:lnTo>
                    <a:pt x="1324" y="538"/>
                  </a:lnTo>
                  <a:lnTo>
                    <a:pt x="1313" y="529"/>
                  </a:lnTo>
                  <a:lnTo>
                    <a:pt x="1304" y="518"/>
                  </a:lnTo>
                  <a:lnTo>
                    <a:pt x="1298" y="504"/>
                  </a:lnTo>
                  <a:lnTo>
                    <a:pt x="1252" y="333"/>
                  </a:lnTo>
                  <a:lnTo>
                    <a:pt x="1172" y="361"/>
                  </a:lnTo>
                  <a:lnTo>
                    <a:pt x="1093" y="393"/>
                  </a:lnTo>
                  <a:lnTo>
                    <a:pt x="1017" y="430"/>
                  </a:lnTo>
                  <a:lnTo>
                    <a:pt x="1106" y="583"/>
                  </a:lnTo>
                  <a:lnTo>
                    <a:pt x="1112" y="597"/>
                  </a:lnTo>
                  <a:lnTo>
                    <a:pt x="1114" y="612"/>
                  </a:lnTo>
                  <a:lnTo>
                    <a:pt x="1112" y="626"/>
                  </a:lnTo>
                  <a:lnTo>
                    <a:pt x="1107" y="639"/>
                  </a:lnTo>
                  <a:lnTo>
                    <a:pt x="1098" y="650"/>
                  </a:lnTo>
                  <a:lnTo>
                    <a:pt x="1086" y="659"/>
                  </a:lnTo>
                  <a:lnTo>
                    <a:pt x="1073" y="664"/>
                  </a:lnTo>
                  <a:lnTo>
                    <a:pt x="1058" y="666"/>
                  </a:lnTo>
                  <a:lnTo>
                    <a:pt x="1044" y="664"/>
                  </a:lnTo>
                  <a:lnTo>
                    <a:pt x="1031" y="659"/>
                  </a:lnTo>
                  <a:lnTo>
                    <a:pt x="1020" y="651"/>
                  </a:lnTo>
                  <a:lnTo>
                    <a:pt x="1011" y="639"/>
                  </a:lnTo>
                  <a:lnTo>
                    <a:pt x="922" y="486"/>
                  </a:lnTo>
                  <a:lnTo>
                    <a:pt x="851" y="533"/>
                  </a:lnTo>
                  <a:lnTo>
                    <a:pt x="785" y="584"/>
                  </a:lnTo>
                  <a:lnTo>
                    <a:pt x="720" y="640"/>
                  </a:lnTo>
                  <a:lnTo>
                    <a:pt x="846" y="764"/>
                  </a:lnTo>
                  <a:lnTo>
                    <a:pt x="855" y="776"/>
                  </a:lnTo>
                  <a:lnTo>
                    <a:pt x="861" y="790"/>
                  </a:lnTo>
                  <a:lnTo>
                    <a:pt x="863" y="804"/>
                  </a:lnTo>
                  <a:lnTo>
                    <a:pt x="861" y="818"/>
                  </a:lnTo>
                  <a:lnTo>
                    <a:pt x="855" y="831"/>
                  </a:lnTo>
                  <a:lnTo>
                    <a:pt x="846" y="842"/>
                  </a:lnTo>
                  <a:lnTo>
                    <a:pt x="834" y="851"/>
                  </a:lnTo>
                  <a:lnTo>
                    <a:pt x="821" y="857"/>
                  </a:lnTo>
                  <a:lnTo>
                    <a:pt x="807" y="859"/>
                  </a:lnTo>
                  <a:lnTo>
                    <a:pt x="793" y="857"/>
                  </a:lnTo>
                  <a:lnTo>
                    <a:pt x="780" y="851"/>
                  </a:lnTo>
                  <a:lnTo>
                    <a:pt x="768" y="843"/>
                  </a:lnTo>
                  <a:lnTo>
                    <a:pt x="642" y="717"/>
                  </a:lnTo>
                  <a:lnTo>
                    <a:pt x="587" y="781"/>
                  </a:lnTo>
                  <a:lnTo>
                    <a:pt x="535" y="848"/>
                  </a:lnTo>
                  <a:lnTo>
                    <a:pt x="488" y="918"/>
                  </a:lnTo>
                  <a:lnTo>
                    <a:pt x="641" y="1006"/>
                  </a:lnTo>
                  <a:lnTo>
                    <a:pt x="653" y="1015"/>
                  </a:lnTo>
                  <a:lnTo>
                    <a:pt x="662" y="1027"/>
                  </a:lnTo>
                  <a:lnTo>
                    <a:pt x="668" y="1040"/>
                  </a:lnTo>
                  <a:lnTo>
                    <a:pt x="670" y="1054"/>
                  </a:lnTo>
                  <a:lnTo>
                    <a:pt x="668" y="1068"/>
                  </a:lnTo>
                  <a:lnTo>
                    <a:pt x="662" y="1081"/>
                  </a:lnTo>
                  <a:lnTo>
                    <a:pt x="652" y="1093"/>
                  </a:lnTo>
                  <a:lnTo>
                    <a:pt x="641" y="1101"/>
                  </a:lnTo>
                  <a:lnTo>
                    <a:pt x="628" y="1107"/>
                  </a:lnTo>
                  <a:lnTo>
                    <a:pt x="614" y="1109"/>
                  </a:lnTo>
                  <a:lnTo>
                    <a:pt x="600" y="1107"/>
                  </a:lnTo>
                  <a:lnTo>
                    <a:pt x="586" y="1101"/>
                  </a:lnTo>
                  <a:lnTo>
                    <a:pt x="432" y="1013"/>
                  </a:lnTo>
                  <a:lnTo>
                    <a:pt x="395" y="1088"/>
                  </a:lnTo>
                  <a:lnTo>
                    <a:pt x="363" y="1167"/>
                  </a:lnTo>
                  <a:lnTo>
                    <a:pt x="335" y="1246"/>
                  </a:lnTo>
                  <a:lnTo>
                    <a:pt x="507" y="1292"/>
                  </a:lnTo>
                  <a:lnTo>
                    <a:pt x="520" y="1298"/>
                  </a:lnTo>
                  <a:lnTo>
                    <a:pt x="531" y="1307"/>
                  </a:lnTo>
                  <a:lnTo>
                    <a:pt x="540" y="1319"/>
                  </a:lnTo>
                  <a:lnTo>
                    <a:pt x="545" y="1331"/>
                  </a:lnTo>
                  <a:lnTo>
                    <a:pt x="547" y="1345"/>
                  </a:lnTo>
                  <a:lnTo>
                    <a:pt x="545" y="1360"/>
                  </a:lnTo>
                  <a:lnTo>
                    <a:pt x="540" y="1374"/>
                  </a:lnTo>
                  <a:lnTo>
                    <a:pt x="531" y="1385"/>
                  </a:lnTo>
                  <a:lnTo>
                    <a:pt x="520" y="1393"/>
                  </a:lnTo>
                  <a:lnTo>
                    <a:pt x="507" y="1399"/>
                  </a:lnTo>
                  <a:lnTo>
                    <a:pt x="493" y="1401"/>
                  </a:lnTo>
                  <a:lnTo>
                    <a:pt x="486" y="1400"/>
                  </a:lnTo>
                  <a:lnTo>
                    <a:pt x="478" y="1399"/>
                  </a:lnTo>
                  <a:lnTo>
                    <a:pt x="306" y="1353"/>
                  </a:lnTo>
                  <a:lnTo>
                    <a:pt x="290" y="1435"/>
                  </a:lnTo>
                  <a:lnTo>
                    <a:pt x="279" y="1519"/>
                  </a:lnTo>
                  <a:lnTo>
                    <a:pt x="273" y="1603"/>
                  </a:lnTo>
                  <a:lnTo>
                    <a:pt x="900" y="1603"/>
                  </a:lnTo>
                  <a:lnTo>
                    <a:pt x="908" y="1535"/>
                  </a:lnTo>
                  <a:lnTo>
                    <a:pt x="922" y="1467"/>
                  </a:lnTo>
                  <a:lnTo>
                    <a:pt x="942" y="1403"/>
                  </a:lnTo>
                  <a:lnTo>
                    <a:pt x="968" y="1341"/>
                  </a:lnTo>
                  <a:lnTo>
                    <a:pt x="998" y="1281"/>
                  </a:lnTo>
                  <a:lnTo>
                    <a:pt x="1033" y="1225"/>
                  </a:lnTo>
                  <a:lnTo>
                    <a:pt x="1074" y="1173"/>
                  </a:lnTo>
                  <a:lnTo>
                    <a:pt x="1118" y="1123"/>
                  </a:lnTo>
                  <a:lnTo>
                    <a:pt x="1167" y="1078"/>
                  </a:lnTo>
                  <a:lnTo>
                    <a:pt x="1219" y="1037"/>
                  </a:lnTo>
                  <a:lnTo>
                    <a:pt x="1275" y="1001"/>
                  </a:lnTo>
                  <a:lnTo>
                    <a:pt x="1333" y="970"/>
                  </a:lnTo>
                  <a:lnTo>
                    <a:pt x="1395" y="942"/>
                  </a:lnTo>
                  <a:lnTo>
                    <a:pt x="1459" y="922"/>
                  </a:lnTo>
                  <a:lnTo>
                    <a:pt x="1526" y="906"/>
                  </a:lnTo>
                  <a:lnTo>
                    <a:pt x="1595" y="897"/>
                  </a:lnTo>
                  <a:lnTo>
                    <a:pt x="1665" y="894"/>
                  </a:lnTo>
                  <a:lnTo>
                    <a:pt x="1729" y="896"/>
                  </a:lnTo>
                  <a:lnTo>
                    <a:pt x="1791" y="904"/>
                  </a:lnTo>
                  <a:lnTo>
                    <a:pt x="1851" y="916"/>
                  </a:lnTo>
                  <a:lnTo>
                    <a:pt x="1910" y="933"/>
                  </a:lnTo>
                  <a:lnTo>
                    <a:pt x="1966" y="954"/>
                  </a:lnTo>
                  <a:lnTo>
                    <a:pt x="2021" y="981"/>
                  </a:lnTo>
                  <a:lnTo>
                    <a:pt x="2073" y="1010"/>
                  </a:lnTo>
                  <a:lnTo>
                    <a:pt x="2122" y="1044"/>
                  </a:lnTo>
                  <a:lnTo>
                    <a:pt x="2168" y="1080"/>
                  </a:lnTo>
                  <a:lnTo>
                    <a:pt x="2313" y="936"/>
                  </a:lnTo>
                  <a:lnTo>
                    <a:pt x="2325" y="927"/>
                  </a:lnTo>
                  <a:lnTo>
                    <a:pt x="2338" y="922"/>
                  </a:lnTo>
                  <a:lnTo>
                    <a:pt x="2352" y="920"/>
                  </a:lnTo>
                  <a:lnTo>
                    <a:pt x="2366" y="922"/>
                  </a:lnTo>
                  <a:lnTo>
                    <a:pt x="2380" y="927"/>
                  </a:lnTo>
                  <a:lnTo>
                    <a:pt x="2392" y="936"/>
                  </a:lnTo>
                  <a:lnTo>
                    <a:pt x="2401" y="947"/>
                  </a:lnTo>
                  <a:lnTo>
                    <a:pt x="2406" y="962"/>
                  </a:lnTo>
                  <a:lnTo>
                    <a:pt x="2408" y="975"/>
                  </a:lnTo>
                  <a:lnTo>
                    <a:pt x="2406" y="989"/>
                  </a:lnTo>
                  <a:lnTo>
                    <a:pt x="2401" y="1002"/>
                  </a:lnTo>
                  <a:lnTo>
                    <a:pt x="2392" y="1014"/>
                  </a:lnTo>
                  <a:lnTo>
                    <a:pt x="2246" y="1159"/>
                  </a:lnTo>
                  <a:lnTo>
                    <a:pt x="2285" y="1205"/>
                  </a:lnTo>
                  <a:lnTo>
                    <a:pt x="2318" y="1255"/>
                  </a:lnTo>
                  <a:lnTo>
                    <a:pt x="2348" y="1308"/>
                  </a:lnTo>
                  <a:lnTo>
                    <a:pt x="2375" y="1363"/>
                  </a:lnTo>
                  <a:lnTo>
                    <a:pt x="2396" y="1420"/>
                  </a:lnTo>
                  <a:lnTo>
                    <a:pt x="2413" y="1479"/>
                  </a:lnTo>
                  <a:lnTo>
                    <a:pt x="2425" y="1541"/>
                  </a:lnTo>
                  <a:lnTo>
                    <a:pt x="2432" y="1603"/>
                  </a:lnTo>
                  <a:lnTo>
                    <a:pt x="2432" y="1604"/>
                  </a:lnTo>
                  <a:lnTo>
                    <a:pt x="3058" y="1604"/>
                  </a:lnTo>
                  <a:lnTo>
                    <a:pt x="3052" y="1519"/>
                  </a:lnTo>
                  <a:lnTo>
                    <a:pt x="3041" y="1435"/>
                  </a:lnTo>
                  <a:lnTo>
                    <a:pt x="3026" y="1353"/>
                  </a:lnTo>
                  <a:lnTo>
                    <a:pt x="2853" y="1399"/>
                  </a:lnTo>
                  <a:lnTo>
                    <a:pt x="2846" y="1400"/>
                  </a:lnTo>
                  <a:lnTo>
                    <a:pt x="2839" y="1401"/>
                  </a:lnTo>
                  <a:lnTo>
                    <a:pt x="2825" y="1399"/>
                  </a:lnTo>
                  <a:lnTo>
                    <a:pt x="2812" y="1393"/>
                  </a:lnTo>
                  <a:lnTo>
                    <a:pt x="2801" y="1385"/>
                  </a:lnTo>
                  <a:lnTo>
                    <a:pt x="2792" y="1374"/>
                  </a:lnTo>
                  <a:lnTo>
                    <a:pt x="2786" y="1360"/>
                  </a:lnTo>
                  <a:lnTo>
                    <a:pt x="2785" y="1345"/>
                  </a:lnTo>
                  <a:lnTo>
                    <a:pt x="2787" y="1331"/>
                  </a:lnTo>
                  <a:lnTo>
                    <a:pt x="2792" y="1319"/>
                  </a:lnTo>
                  <a:lnTo>
                    <a:pt x="2800" y="1307"/>
                  </a:lnTo>
                  <a:lnTo>
                    <a:pt x="2812" y="1298"/>
                  </a:lnTo>
                  <a:lnTo>
                    <a:pt x="2825" y="1292"/>
                  </a:lnTo>
                  <a:lnTo>
                    <a:pt x="2997" y="1246"/>
                  </a:lnTo>
                  <a:lnTo>
                    <a:pt x="2969" y="1167"/>
                  </a:lnTo>
                  <a:lnTo>
                    <a:pt x="2936" y="1088"/>
                  </a:lnTo>
                  <a:lnTo>
                    <a:pt x="2900" y="1013"/>
                  </a:lnTo>
                  <a:lnTo>
                    <a:pt x="2745" y="1101"/>
                  </a:lnTo>
                  <a:lnTo>
                    <a:pt x="2732" y="1107"/>
                  </a:lnTo>
                  <a:lnTo>
                    <a:pt x="2718" y="1108"/>
                  </a:lnTo>
                  <a:lnTo>
                    <a:pt x="2704" y="1107"/>
                  </a:lnTo>
                  <a:lnTo>
                    <a:pt x="2691" y="1101"/>
                  </a:lnTo>
                  <a:lnTo>
                    <a:pt x="2680" y="1093"/>
                  </a:lnTo>
                  <a:lnTo>
                    <a:pt x="2670" y="1081"/>
                  </a:lnTo>
                  <a:lnTo>
                    <a:pt x="2664" y="1068"/>
                  </a:lnTo>
                  <a:lnTo>
                    <a:pt x="2662" y="1053"/>
                  </a:lnTo>
                  <a:lnTo>
                    <a:pt x="2664" y="1040"/>
                  </a:lnTo>
                  <a:lnTo>
                    <a:pt x="2670" y="1027"/>
                  </a:lnTo>
                  <a:lnTo>
                    <a:pt x="2679" y="1015"/>
                  </a:lnTo>
                  <a:lnTo>
                    <a:pt x="2691" y="1006"/>
                  </a:lnTo>
                  <a:lnTo>
                    <a:pt x="2844" y="918"/>
                  </a:lnTo>
                  <a:lnTo>
                    <a:pt x="2797" y="848"/>
                  </a:lnTo>
                  <a:lnTo>
                    <a:pt x="2745" y="780"/>
                  </a:lnTo>
                  <a:lnTo>
                    <a:pt x="2690" y="717"/>
                  </a:lnTo>
                  <a:lnTo>
                    <a:pt x="2563" y="842"/>
                  </a:lnTo>
                  <a:lnTo>
                    <a:pt x="2552" y="851"/>
                  </a:lnTo>
                  <a:lnTo>
                    <a:pt x="2539" y="857"/>
                  </a:lnTo>
                  <a:lnTo>
                    <a:pt x="2525" y="859"/>
                  </a:lnTo>
                  <a:lnTo>
                    <a:pt x="2511" y="857"/>
                  </a:lnTo>
                  <a:lnTo>
                    <a:pt x="2498" y="851"/>
                  </a:lnTo>
                  <a:lnTo>
                    <a:pt x="2486" y="842"/>
                  </a:lnTo>
                  <a:lnTo>
                    <a:pt x="2477" y="831"/>
                  </a:lnTo>
                  <a:lnTo>
                    <a:pt x="2471" y="818"/>
                  </a:lnTo>
                  <a:lnTo>
                    <a:pt x="2469" y="804"/>
                  </a:lnTo>
                  <a:lnTo>
                    <a:pt x="2471" y="790"/>
                  </a:lnTo>
                  <a:lnTo>
                    <a:pt x="2477" y="776"/>
                  </a:lnTo>
                  <a:lnTo>
                    <a:pt x="2486" y="764"/>
                  </a:lnTo>
                  <a:lnTo>
                    <a:pt x="2611" y="640"/>
                  </a:lnTo>
                  <a:lnTo>
                    <a:pt x="2547" y="584"/>
                  </a:lnTo>
                  <a:lnTo>
                    <a:pt x="2481" y="533"/>
                  </a:lnTo>
                  <a:lnTo>
                    <a:pt x="2410" y="486"/>
                  </a:lnTo>
                  <a:lnTo>
                    <a:pt x="2321" y="639"/>
                  </a:lnTo>
                  <a:lnTo>
                    <a:pt x="2312" y="651"/>
                  </a:lnTo>
                  <a:lnTo>
                    <a:pt x="2301" y="659"/>
                  </a:lnTo>
                  <a:lnTo>
                    <a:pt x="2288" y="664"/>
                  </a:lnTo>
                  <a:lnTo>
                    <a:pt x="2274" y="666"/>
                  </a:lnTo>
                  <a:lnTo>
                    <a:pt x="2259" y="664"/>
                  </a:lnTo>
                  <a:lnTo>
                    <a:pt x="2245" y="659"/>
                  </a:lnTo>
                  <a:lnTo>
                    <a:pt x="2234" y="650"/>
                  </a:lnTo>
                  <a:lnTo>
                    <a:pt x="2225" y="639"/>
                  </a:lnTo>
                  <a:lnTo>
                    <a:pt x="2220" y="626"/>
                  </a:lnTo>
                  <a:lnTo>
                    <a:pt x="2218" y="612"/>
                  </a:lnTo>
                  <a:lnTo>
                    <a:pt x="2220" y="597"/>
                  </a:lnTo>
                  <a:lnTo>
                    <a:pt x="2225" y="583"/>
                  </a:lnTo>
                  <a:lnTo>
                    <a:pt x="2314" y="430"/>
                  </a:lnTo>
                  <a:lnTo>
                    <a:pt x="2238" y="393"/>
                  </a:lnTo>
                  <a:lnTo>
                    <a:pt x="2160" y="361"/>
                  </a:lnTo>
                  <a:lnTo>
                    <a:pt x="2080" y="333"/>
                  </a:lnTo>
                  <a:lnTo>
                    <a:pt x="2034" y="505"/>
                  </a:lnTo>
                  <a:lnTo>
                    <a:pt x="2028" y="518"/>
                  </a:lnTo>
                  <a:lnTo>
                    <a:pt x="2019" y="529"/>
                  </a:lnTo>
                  <a:lnTo>
                    <a:pt x="2008" y="538"/>
                  </a:lnTo>
                  <a:lnTo>
                    <a:pt x="1995" y="543"/>
                  </a:lnTo>
                  <a:lnTo>
                    <a:pt x="1981" y="545"/>
                  </a:lnTo>
                  <a:lnTo>
                    <a:pt x="1974" y="545"/>
                  </a:lnTo>
                  <a:lnTo>
                    <a:pt x="1966" y="543"/>
                  </a:lnTo>
                  <a:lnTo>
                    <a:pt x="1952" y="538"/>
                  </a:lnTo>
                  <a:lnTo>
                    <a:pt x="1941" y="529"/>
                  </a:lnTo>
                  <a:lnTo>
                    <a:pt x="1932" y="518"/>
                  </a:lnTo>
                  <a:lnTo>
                    <a:pt x="1927" y="505"/>
                  </a:lnTo>
                  <a:lnTo>
                    <a:pt x="1925" y="491"/>
                  </a:lnTo>
                  <a:lnTo>
                    <a:pt x="1927" y="476"/>
                  </a:lnTo>
                  <a:lnTo>
                    <a:pt x="1974" y="305"/>
                  </a:lnTo>
                  <a:lnTo>
                    <a:pt x="1891" y="289"/>
                  </a:lnTo>
                  <a:lnTo>
                    <a:pt x="1807" y="278"/>
                  </a:lnTo>
                  <a:lnTo>
                    <a:pt x="1721" y="272"/>
                  </a:lnTo>
                  <a:lnTo>
                    <a:pt x="1721" y="450"/>
                  </a:lnTo>
                  <a:lnTo>
                    <a:pt x="1718" y="467"/>
                  </a:lnTo>
                  <a:lnTo>
                    <a:pt x="1711" y="482"/>
                  </a:lnTo>
                  <a:lnTo>
                    <a:pt x="1699" y="494"/>
                  </a:lnTo>
                  <a:lnTo>
                    <a:pt x="1684" y="502"/>
                  </a:lnTo>
                  <a:lnTo>
                    <a:pt x="1665" y="504"/>
                  </a:lnTo>
                  <a:lnTo>
                    <a:pt x="1648" y="502"/>
                  </a:lnTo>
                  <a:lnTo>
                    <a:pt x="1633" y="494"/>
                  </a:lnTo>
                  <a:lnTo>
                    <a:pt x="1621" y="482"/>
                  </a:lnTo>
                  <a:lnTo>
                    <a:pt x="1614" y="467"/>
                  </a:lnTo>
                  <a:lnTo>
                    <a:pt x="1611" y="450"/>
                  </a:lnTo>
                  <a:lnTo>
                    <a:pt x="1611" y="272"/>
                  </a:lnTo>
                  <a:close/>
                  <a:moveTo>
                    <a:pt x="1665" y="110"/>
                  </a:moveTo>
                  <a:lnTo>
                    <a:pt x="1566" y="113"/>
                  </a:lnTo>
                  <a:lnTo>
                    <a:pt x="1468" y="123"/>
                  </a:lnTo>
                  <a:lnTo>
                    <a:pt x="1372" y="138"/>
                  </a:lnTo>
                  <a:lnTo>
                    <a:pt x="1277" y="159"/>
                  </a:lnTo>
                  <a:lnTo>
                    <a:pt x="1185" y="186"/>
                  </a:lnTo>
                  <a:lnTo>
                    <a:pt x="1095" y="218"/>
                  </a:lnTo>
                  <a:lnTo>
                    <a:pt x="1008" y="255"/>
                  </a:lnTo>
                  <a:lnTo>
                    <a:pt x="924" y="298"/>
                  </a:lnTo>
                  <a:lnTo>
                    <a:pt x="842" y="345"/>
                  </a:lnTo>
                  <a:lnTo>
                    <a:pt x="765" y="397"/>
                  </a:lnTo>
                  <a:lnTo>
                    <a:pt x="690" y="454"/>
                  </a:lnTo>
                  <a:lnTo>
                    <a:pt x="619" y="514"/>
                  </a:lnTo>
                  <a:lnTo>
                    <a:pt x="551" y="579"/>
                  </a:lnTo>
                  <a:lnTo>
                    <a:pt x="489" y="648"/>
                  </a:lnTo>
                  <a:lnTo>
                    <a:pt x="429" y="720"/>
                  </a:lnTo>
                  <a:lnTo>
                    <a:pt x="375" y="796"/>
                  </a:lnTo>
                  <a:lnTo>
                    <a:pt x="325" y="875"/>
                  </a:lnTo>
                  <a:lnTo>
                    <a:pt x="280" y="957"/>
                  </a:lnTo>
                  <a:lnTo>
                    <a:pt x="239" y="1042"/>
                  </a:lnTo>
                  <a:lnTo>
                    <a:pt x="204" y="1130"/>
                  </a:lnTo>
                  <a:lnTo>
                    <a:pt x="174" y="1221"/>
                  </a:lnTo>
                  <a:lnTo>
                    <a:pt x="149" y="1314"/>
                  </a:lnTo>
                  <a:lnTo>
                    <a:pt x="131" y="1408"/>
                  </a:lnTo>
                  <a:lnTo>
                    <a:pt x="118" y="1505"/>
                  </a:lnTo>
                  <a:lnTo>
                    <a:pt x="111" y="1603"/>
                  </a:lnTo>
                  <a:lnTo>
                    <a:pt x="163" y="1603"/>
                  </a:lnTo>
                  <a:lnTo>
                    <a:pt x="170" y="1509"/>
                  </a:lnTo>
                  <a:lnTo>
                    <a:pt x="182" y="1415"/>
                  </a:lnTo>
                  <a:lnTo>
                    <a:pt x="200" y="1324"/>
                  </a:lnTo>
                  <a:lnTo>
                    <a:pt x="223" y="1233"/>
                  </a:lnTo>
                  <a:lnTo>
                    <a:pt x="253" y="1147"/>
                  </a:lnTo>
                  <a:lnTo>
                    <a:pt x="287" y="1061"/>
                  </a:lnTo>
                  <a:lnTo>
                    <a:pt x="325" y="979"/>
                  </a:lnTo>
                  <a:lnTo>
                    <a:pt x="370" y="899"/>
                  </a:lnTo>
                  <a:lnTo>
                    <a:pt x="418" y="823"/>
                  </a:lnTo>
                  <a:lnTo>
                    <a:pt x="471" y="750"/>
                  </a:lnTo>
                  <a:lnTo>
                    <a:pt x="528" y="680"/>
                  </a:lnTo>
                  <a:lnTo>
                    <a:pt x="589" y="614"/>
                  </a:lnTo>
                  <a:lnTo>
                    <a:pt x="654" y="551"/>
                  </a:lnTo>
                  <a:lnTo>
                    <a:pt x="723" y="493"/>
                  </a:lnTo>
                  <a:lnTo>
                    <a:pt x="795" y="439"/>
                  </a:lnTo>
                  <a:lnTo>
                    <a:pt x="871" y="388"/>
                  </a:lnTo>
                  <a:lnTo>
                    <a:pt x="948" y="342"/>
                  </a:lnTo>
                  <a:lnTo>
                    <a:pt x="1030" y="301"/>
                  </a:lnTo>
                  <a:lnTo>
                    <a:pt x="1114" y="265"/>
                  </a:lnTo>
                  <a:lnTo>
                    <a:pt x="1201" y="234"/>
                  </a:lnTo>
                  <a:lnTo>
                    <a:pt x="1290" y="208"/>
                  </a:lnTo>
                  <a:lnTo>
                    <a:pt x="1381" y="187"/>
                  </a:lnTo>
                  <a:lnTo>
                    <a:pt x="1475" y="173"/>
                  </a:lnTo>
                  <a:lnTo>
                    <a:pt x="1570" y="164"/>
                  </a:lnTo>
                  <a:lnTo>
                    <a:pt x="1665" y="161"/>
                  </a:lnTo>
                  <a:lnTo>
                    <a:pt x="1762" y="164"/>
                  </a:lnTo>
                  <a:lnTo>
                    <a:pt x="1857" y="173"/>
                  </a:lnTo>
                  <a:lnTo>
                    <a:pt x="1950" y="187"/>
                  </a:lnTo>
                  <a:lnTo>
                    <a:pt x="2042" y="208"/>
                  </a:lnTo>
                  <a:lnTo>
                    <a:pt x="2131" y="234"/>
                  </a:lnTo>
                  <a:lnTo>
                    <a:pt x="2218" y="265"/>
                  </a:lnTo>
                  <a:lnTo>
                    <a:pt x="2302" y="301"/>
                  </a:lnTo>
                  <a:lnTo>
                    <a:pt x="2383" y="342"/>
                  </a:lnTo>
                  <a:lnTo>
                    <a:pt x="2461" y="388"/>
                  </a:lnTo>
                  <a:lnTo>
                    <a:pt x="2537" y="438"/>
                  </a:lnTo>
                  <a:lnTo>
                    <a:pt x="2609" y="493"/>
                  </a:lnTo>
                  <a:lnTo>
                    <a:pt x="2678" y="551"/>
                  </a:lnTo>
                  <a:lnTo>
                    <a:pt x="2743" y="614"/>
                  </a:lnTo>
                  <a:lnTo>
                    <a:pt x="2804" y="680"/>
                  </a:lnTo>
                  <a:lnTo>
                    <a:pt x="2861" y="750"/>
                  </a:lnTo>
                  <a:lnTo>
                    <a:pt x="2914" y="823"/>
                  </a:lnTo>
                  <a:lnTo>
                    <a:pt x="2962" y="899"/>
                  </a:lnTo>
                  <a:lnTo>
                    <a:pt x="3006" y="979"/>
                  </a:lnTo>
                  <a:lnTo>
                    <a:pt x="3045" y="1061"/>
                  </a:lnTo>
                  <a:lnTo>
                    <a:pt x="3079" y="1147"/>
                  </a:lnTo>
                  <a:lnTo>
                    <a:pt x="3109" y="1233"/>
                  </a:lnTo>
                  <a:lnTo>
                    <a:pt x="3132" y="1324"/>
                  </a:lnTo>
                  <a:lnTo>
                    <a:pt x="3150" y="1415"/>
                  </a:lnTo>
                  <a:lnTo>
                    <a:pt x="3162" y="1509"/>
                  </a:lnTo>
                  <a:lnTo>
                    <a:pt x="3169" y="1603"/>
                  </a:lnTo>
                  <a:lnTo>
                    <a:pt x="3220" y="1603"/>
                  </a:lnTo>
                  <a:lnTo>
                    <a:pt x="3214" y="1505"/>
                  </a:lnTo>
                  <a:lnTo>
                    <a:pt x="3201" y="1408"/>
                  </a:lnTo>
                  <a:lnTo>
                    <a:pt x="3183" y="1314"/>
                  </a:lnTo>
                  <a:lnTo>
                    <a:pt x="3158" y="1221"/>
                  </a:lnTo>
                  <a:lnTo>
                    <a:pt x="3128" y="1130"/>
                  </a:lnTo>
                  <a:lnTo>
                    <a:pt x="3093" y="1042"/>
                  </a:lnTo>
                  <a:lnTo>
                    <a:pt x="3052" y="957"/>
                  </a:lnTo>
                  <a:lnTo>
                    <a:pt x="3007" y="875"/>
                  </a:lnTo>
                  <a:lnTo>
                    <a:pt x="2957" y="796"/>
                  </a:lnTo>
                  <a:lnTo>
                    <a:pt x="2903" y="720"/>
                  </a:lnTo>
                  <a:lnTo>
                    <a:pt x="2843" y="648"/>
                  </a:lnTo>
                  <a:lnTo>
                    <a:pt x="2780" y="579"/>
                  </a:lnTo>
                  <a:lnTo>
                    <a:pt x="2713" y="514"/>
                  </a:lnTo>
                  <a:lnTo>
                    <a:pt x="2642" y="454"/>
                  </a:lnTo>
                  <a:lnTo>
                    <a:pt x="2567" y="397"/>
                  </a:lnTo>
                  <a:lnTo>
                    <a:pt x="2490" y="345"/>
                  </a:lnTo>
                  <a:lnTo>
                    <a:pt x="2408" y="298"/>
                  </a:lnTo>
                  <a:lnTo>
                    <a:pt x="2324" y="255"/>
                  </a:lnTo>
                  <a:lnTo>
                    <a:pt x="2237" y="218"/>
                  </a:lnTo>
                  <a:lnTo>
                    <a:pt x="2147" y="186"/>
                  </a:lnTo>
                  <a:lnTo>
                    <a:pt x="2055" y="159"/>
                  </a:lnTo>
                  <a:lnTo>
                    <a:pt x="1960" y="138"/>
                  </a:lnTo>
                  <a:lnTo>
                    <a:pt x="1864" y="123"/>
                  </a:lnTo>
                  <a:lnTo>
                    <a:pt x="1765" y="113"/>
                  </a:lnTo>
                  <a:lnTo>
                    <a:pt x="1665" y="110"/>
                  </a:lnTo>
                  <a:close/>
                  <a:moveTo>
                    <a:pt x="1665" y="0"/>
                  </a:moveTo>
                  <a:lnTo>
                    <a:pt x="1665" y="0"/>
                  </a:lnTo>
                  <a:lnTo>
                    <a:pt x="1760" y="2"/>
                  </a:lnTo>
                  <a:lnTo>
                    <a:pt x="1854" y="10"/>
                  </a:lnTo>
                  <a:lnTo>
                    <a:pt x="1947" y="23"/>
                  </a:lnTo>
                  <a:lnTo>
                    <a:pt x="2039" y="41"/>
                  </a:lnTo>
                  <a:lnTo>
                    <a:pt x="2129" y="64"/>
                  </a:lnTo>
                  <a:lnTo>
                    <a:pt x="2217" y="93"/>
                  </a:lnTo>
                  <a:lnTo>
                    <a:pt x="2304" y="125"/>
                  </a:lnTo>
                  <a:lnTo>
                    <a:pt x="2389" y="163"/>
                  </a:lnTo>
                  <a:lnTo>
                    <a:pt x="2470" y="205"/>
                  </a:lnTo>
                  <a:lnTo>
                    <a:pt x="2550" y="252"/>
                  </a:lnTo>
                  <a:lnTo>
                    <a:pt x="2628" y="304"/>
                  </a:lnTo>
                  <a:lnTo>
                    <a:pt x="2703" y="360"/>
                  </a:lnTo>
                  <a:lnTo>
                    <a:pt x="2774" y="420"/>
                  </a:lnTo>
                  <a:lnTo>
                    <a:pt x="2844" y="486"/>
                  </a:lnTo>
                  <a:lnTo>
                    <a:pt x="2909" y="554"/>
                  </a:lnTo>
                  <a:lnTo>
                    <a:pt x="2970" y="626"/>
                  </a:lnTo>
                  <a:lnTo>
                    <a:pt x="3026" y="701"/>
                  </a:lnTo>
                  <a:lnTo>
                    <a:pt x="3078" y="777"/>
                  </a:lnTo>
                  <a:lnTo>
                    <a:pt x="3125" y="857"/>
                  </a:lnTo>
                  <a:lnTo>
                    <a:pt x="3168" y="939"/>
                  </a:lnTo>
                  <a:lnTo>
                    <a:pt x="3206" y="1024"/>
                  </a:lnTo>
                  <a:lnTo>
                    <a:pt x="3239" y="1109"/>
                  </a:lnTo>
                  <a:lnTo>
                    <a:pt x="3267" y="1198"/>
                  </a:lnTo>
                  <a:lnTo>
                    <a:pt x="3291" y="1287"/>
                  </a:lnTo>
                  <a:lnTo>
                    <a:pt x="3308" y="1378"/>
                  </a:lnTo>
                  <a:lnTo>
                    <a:pt x="3321" y="1470"/>
                  </a:lnTo>
                  <a:lnTo>
                    <a:pt x="3329" y="1564"/>
                  </a:lnTo>
                  <a:lnTo>
                    <a:pt x="3332" y="1659"/>
                  </a:lnTo>
                  <a:lnTo>
                    <a:pt x="3329" y="1676"/>
                  </a:lnTo>
                  <a:lnTo>
                    <a:pt x="3321" y="1691"/>
                  </a:lnTo>
                  <a:lnTo>
                    <a:pt x="3309" y="1703"/>
                  </a:lnTo>
                  <a:lnTo>
                    <a:pt x="3294" y="1711"/>
                  </a:lnTo>
                  <a:lnTo>
                    <a:pt x="3276" y="1714"/>
                  </a:lnTo>
                  <a:lnTo>
                    <a:pt x="56" y="1714"/>
                  </a:lnTo>
                  <a:lnTo>
                    <a:pt x="37" y="1711"/>
                  </a:lnTo>
                  <a:lnTo>
                    <a:pt x="22" y="1703"/>
                  </a:lnTo>
                  <a:lnTo>
                    <a:pt x="11" y="1691"/>
                  </a:lnTo>
                  <a:lnTo>
                    <a:pt x="3" y="1676"/>
                  </a:lnTo>
                  <a:lnTo>
                    <a:pt x="0" y="1659"/>
                  </a:lnTo>
                  <a:lnTo>
                    <a:pt x="3" y="1564"/>
                  </a:lnTo>
                  <a:lnTo>
                    <a:pt x="10" y="1470"/>
                  </a:lnTo>
                  <a:lnTo>
                    <a:pt x="23" y="1378"/>
                  </a:lnTo>
                  <a:lnTo>
                    <a:pt x="41" y="1287"/>
                  </a:lnTo>
                  <a:lnTo>
                    <a:pt x="65" y="1198"/>
                  </a:lnTo>
                  <a:lnTo>
                    <a:pt x="93" y="1109"/>
                  </a:lnTo>
                  <a:lnTo>
                    <a:pt x="126" y="1024"/>
                  </a:lnTo>
                  <a:lnTo>
                    <a:pt x="164" y="939"/>
                  </a:lnTo>
                  <a:lnTo>
                    <a:pt x="206" y="857"/>
                  </a:lnTo>
                  <a:lnTo>
                    <a:pt x="254" y="777"/>
                  </a:lnTo>
                  <a:lnTo>
                    <a:pt x="305" y="701"/>
                  </a:lnTo>
                  <a:lnTo>
                    <a:pt x="362" y="626"/>
                  </a:lnTo>
                  <a:lnTo>
                    <a:pt x="423" y="554"/>
                  </a:lnTo>
                  <a:lnTo>
                    <a:pt x="488" y="486"/>
                  </a:lnTo>
                  <a:lnTo>
                    <a:pt x="557" y="420"/>
                  </a:lnTo>
                  <a:lnTo>
                    <a:pt x="629" y="360"/>
                  </a:lnTo>
                  <a:lnTo>
                    <a:pt x="704" y="304"/>
                  </a:lnTo>
                  <a:lnTo>
                    <a:pt x="781" y="252"/>
                  </a:lnTo>
                  <a:lnTo>
                    <a:pt x="862" y="205"/>
                  </a:lnTo>
                  <a:lnTo>
                    <a:pt x="943" y="163"/>
                  </a:lnTo>
                  <a:lnTo>
                    <a:pt x="1028" y="125"/>
                  </a:lnTo>
                  <a:lnTo>
                    <a:pt x="1114" y="93"/>
                  </a:lnTo>
                  <a:lnTo>
                    <a:pt x="1203" y="64"/>
                  </a:lnTo>
                  <a:lnTo>
                    <a:pt x="1293" y="41"/>
                  </a:lnTo>
                  <a:lnTo>
                    <a:pt x="1385" y="23"/>
                  </a:lnTo>
                  <a:lnTo>
                    <a:pt x="1477" y="10"/>
                  </a:lnTo>
                  <a:lnTo>
                    <a:pt x="1571" y="2"/>
                  </a:lnTo>
                  <a:lnTo>
                    <a:pt x="16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38" name="Shape 10438"/>
          <p:cNvGrpSpPr/>
          <p:nvPr/>
        </p:nvGrpSpPr>
        <p:grpSpPr>
          <a:xfrm flipH="1">
            <a:off x="3532060" y="2830555"/>
            <a:ext cx="232749" cy="220499"/>
            <a:chOff x="6022975" y="5233988"/>
            <a:chExt cx="452438" cy="428625"/>
          </a:xfrm>
        </p:grpSpPr>
        <p:sp>
          <p:nvSpPr>
            <p:cNvPr id="10439" name="Shape 10439"/>
            <p:cNvSpPr/>
            <p:nvPr/>
          </p:nvSpPr>
          <p:spPr>
            <a:xfrm>
              <a:off x="6022975" y="5233988"/>
              <a:ext cx="452438" cy="15875"/>
            </a:xfrm>
            <a:custGeom>
              <a:avLst/>
              <a:gdLst/>
              <a:ahLst/>
              <a:cxnLst/>
              <a:rect l="0" t="0" r="0" b="0"/>
              <a:pathLst>
                <a:path w="3420" h="121" extrusionOk="0">
                  <a:moveTo>
                    <a:pt x="60" y="0"/>
                  </a:moveTo>
                  <a:lnTo>
                    <a:pt x="3360" y="0"/>
                  </a:lnTo>
                  <a:lnTo>
                    <a:pt x="3379" y="3"/>
                  </a:lnTo>
                  <a:lnTo>
                    <a:pt x="3395" y="13"/>
                  </a:lnTo>
                  <a:lnTo>
                    <a:pt x="3409" y="25"/>
                  </a:lnTo>
                  <a:lnTo>
                    <a:pt x="3417" y="42"/>
                  </a:lnTo>
                  <a:lnTo>
                    <a:pt x="3420" y="61"/>
                  </a:lnTo>
                  <a:lnTo>
                    <a:pt x="3417" y="80"/>
                  </a:lnTo>
                  <a:lnTo>
                    <a:pt x="3409" y="96"/>
                  </a:lnTo>
                  <a:lnTo>
                    <a:pt x="3395" y="110"/>
                  </a:lnTo>
                  <a:lnTo>
                    <a:pt x="3379" y="118"/>
                  </a:lnTo>
                  <a:lnTo>
                    <a:pt x="3360" y="121"/>
                  </a:lnTo>
                  <a:lnTo>
                    <a:pt x="60" y="121"/>
                  </a:lnTo>
                  <a:lnTo>
                    <a:pt x="41" y="118"/>
                  </a:lnTo>
                  <a:lnTo>
                    <a:pt x="25" y="110"/>
                  </a:lnTo>
                  <a:lnTo>
                    <a:pt x="11" y="96"/>
                  </a:lnTo>
                  <a:lnTo>
                    <a:pt x="3" y="80"/>
                  </a:lnTo>
                  <a:lnTo>
                    <a:pt x="0" y="61"/>
                  </a:lnTo>
                  <a:lnTo>
                    <a:pt x="3" y="42"/>
                  </a:lnTo>
                  <a:lnTo>
                    <a:pt x="11" y="25"/>
                  </a:lnTo>
                  <a:lnTo>
                    <a:pt x="25" y="13"/>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0" name="Shape 10440"/>
            <p:cNvSpPr/>
            <p:nvPr/>
          </p:nvSpPr>
          <p:spPr>
            <a:xfrm>
              <a:off x="6022975" y="5284788"/>
              <a:ext cx="452438" cy="15875"/>
            </a:xfrm>
            <a:custGeom>
              <a:avLst/>
              <a:gdLst/>
              <a:ahLst/>
              <a:cxnLst/>
              <a:rect l="0" t="0" r="0" b="0"/>
              <a:pathLst>
                <a:path w="3420" h="120" extrusionOk="0">
                  <a:moveTo>
                    <a:pt x="60" y="0"/>
                  </a:moveTo>
                  <a:lnTo>
                    <a:pt x="3360" y="0"/>
                  </a:lnTo>
                  <a:lnTo>
                    <a:pt x="3379" y="3"/>
                  </a:lnTo>
                  <a:lnTo>
                    <a:pt x="3395" y="11"/>
                  </a:lnTo>
                  <a:lnTo>
                    <a:pt x="3409" y="24"/>
                  </a:lnTo>
                  <a:lnTo>
                    <a:pt x="3417" y="41"/>
                  </a:lnTo>
                  <a:lnTo>
                    <a:pt x="3420" y="60"/>
                  </a:lnTo>
                  <a:lnTo>
                    <a:pt x="3417" y="78"/>
                  </a:lnTo>
                  <a:lnTo>
                    <a:pt x="3409" y="95"/>
                  </a:lnTo>
                  <a:lnTo>
                    <a:pt x="3395" y="108"/>
                  </a:lnTo>
                  <a:lnTo>
                    <a:pt x="3379" y="117"/>
                  </a:lnTo>
                  <a:lnTo>
                    <a:pt x="3360" y="120"/>
                  </a:lnTo>
                  <a:lnTo>
                    <a:pt x="60" y="120"/>
                  </a:lnTo>
                  <a:lnTo>
                    <a:pt x="41" y="117"/>
                  </a:lnTo>
                  <a:lnTo>
                    <a:pt x="25" y="108"/>
                  </a:lnTo>
                  <a:lnTo>
                    <a:pt x="11" y="95"/>
                  </a:lnTo>
                  <a:lnTo>
                    <a:pt x="3" y="78"/>
                  </a:lnTo>
                  <a:lnTo>
                    <a:pt x="0" y="60"/>
                  </a:lnTo>
                  <a:lnTo>
                    <a:pt x="3" y="41"/>
                  </a:lnTo>
                  <a:lnTo>
                    <a:pt x="11" y="24"/>
                  </a:lnTo>
                  <a:lnTo>
                    <a:pt x="25" y="11"/>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1" name="Shape 10441"/>
            <p:cNvSpPr/>
            <p:nvPr/>
          </p:nvSpPr>
          <p:spPr>
            <a:xfrm>
              <a:off x="6022975" y="5334000"/>
              <a:ext cx="452438" cy="15875"/>
            </a:xfrm>
            <a:custGeom>
              <a:avLst/>
              <a:gdLst/>
              <a:ahLst/>
              <a:cxnLst/>
              <a:rect l="0" t="0" r="0" b="0"/>
              <a:pathLst>
                <a:path w="3420" h="121" extrusionOk="0">
                  <a:moveTo>
                    <a:pt x="60" y="0"/>
                  </a:moveTo>
                  <a:lnTo>
                    <a:pt x="3360" y="0"/>
                  </a:lnTo>
                  <a:lnTo>
                    <a:pt x="3379" y="3"/>
                  </a:lnTo>
                  <a:lnTo>
                    <a:pt x="3395" y="11"/>
                  </a:lnTo>
                  <a:lnTo>
                    <a:pt x="3409" y="25"/>
                  </a:lnTo>
                  <a:lnTo>
                    <a:pt x="3417" y="41"/>
                  </a:lnTo>
                  <a:lnTo>
                    <a:pt x="3420" y="60"/>
                  </a:lnTo>
                  <a:lnTo>
                    <a:pt x="3417" y="80"/>
                  </a:lnTo>
                  <a:lnTo>
                    <a:pt x="3409" y="96"/>
                  </a:lnTo>
                  <a:lnTo>
                    <a:pt x="3395" y="109"/>
                  </a:lnTo>
                  <a:lnTo>
                    <a:pt x="3379" y="118"/>
                  </a:lnTo>
                  <a:lnTo>
                    <a:pt x="3360" y="121"/>
                  </a:lnTo>
                  <a:lnTo>
                    <a:pt x="60" y="121"/>
                  </a:lnTo>
                  <a:lnTo>
                    <a:pt x="41" y="118"/>
                  </a:lnTo>
                  <a:lnTo>
                    <a:pt x="25" y="109"/>
                  </a:lnTo>
                  <a:lnTo>
                    <a:pt x="11" y="96"/>
                  </a:lnTo>
                  <a:lnTo>
                    <a:pt x="3" y="80"/>
                  </a:lnTo>
                  <a:lnTo>
                    <a:pt x="0" y="60"/>
                  </a:lnTo>
                  <a:lnTo>
                    <a:pt x="3" y="41"/>
                  </a:lnTo>
                  <a:lnTo>
                    <a:pt x="11" y="25"/>
                  </a:lnTo>
                  <a:lnTo>
                    <a:pt x="25" y="11"/>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2" name="Shape 10442"/>
            <p:cNvSpPr/>
            <p:nvPr/>
          </p:nvSpPr>
          <p:spPr>
            <a:xfrm>
              <a:off x="6022975" y="5357813"/>
              <a:ext cx="452438" cy="304800"/>
            </a:xfrm>
            <a:custGeom>
              <a:avLst/>
              <a:gdLst/>
              <a:ahLst/>
              <a:cxnLst/>
              <a:rect l="0" t="0" r="0" b="0"/>
              <a:pathLst>
                <a:path w="3420" h="2304" extrusionOk="0">
                  <a:moveTo>
                    <a:pt x="2407" y="1321"/>
                  </a:moveTo>
                  <a:lnTo>
                    <a:pt x="2361" y="1350"/>
                  </a:lnTo>
                  <a:lnTo>
                    <a:pt x="2312" y="1375"/>
                  </a:lnTo>
                  <a:lnTo>
                    <a:pt x="2760" y="2156"/>
                  </a:lnTo>
                  <a:lnTo>
                    <a:pt x="2769" y="2167"/>
                  </a:lnTo>
                  <a:lnTo>
                    <a:pt x="2781" y="2175"/>
                  </a:lnTo>
                  <a:lnTo>
                    <a:pt x="2793" y="2181"/>
                  </a:lnTo>
                  <a:lnTo>
                    <a:pt x="2806" y="2183"/>
                  </a:lnTo>
                  <a:lnTo>
                    <a:pt x="2821" y="2182"/>
                  </a:lnTo>
                  <a:lnTo>
                    <a:pt x="2834" y="2175"/>
                  </a:lnTo>
                  <a:lnTo>
                    <a:pt x="2846" y="2167"/>
                  </a:lnTo>
                  <a:lnTo>
                    <a:pt x="2854" y="2156"/>
                  </a:lnTo>
                  <a:lnTo>
                    <a:pt x="2860" y="2142"/>
                  </a:lnTo>
                  <a:lnTo>
                    <a:pt x="2862" y="2129"/>
                  </a:lnTo>
                  <a:lnTo>
                    <a:pt x="2860" y="2114"/>
                  </a:lnTo>
                  <a:lnTo>
                    <a:pt x="2855" y="2101"/>
                  </a:lnTo>
                  <a:lnTo>
                    <a:pt x="2407" y="1321"/>
                  </a:lnTo>
                  <a:close/>
                  <a:moveTo>
                    <a:pt x="2000" y="120"/>
                  </a:moveTo>
                  <a:lnTo>
                    <a:pt x="1948" y="122"/>
                  </a:lnTo>
                  <a:lnTo>
                    <a:pt x="1898" y="128"/>
                  </a:lnTo>
                  <a:lnTo>
                    <a:pt x="1847" y="140"/>
                  </a:lnTo>
                  <a:lnTo>
                    <a:pt x="1797" y="155"/>
                  </a:lnTo>
                  <a:lnTo>
                    <a:pt x="1748" y="175"/>
                  </a:lnTo>
                  <a:lnTo>
                    <a:pt x="1702" y="200"/>
                  </a:lnTo>
                  <a:lnTo>
                    <a:pt x="1653" y="231"/>
                  </a:lnTo>
                  <a:lnTo>
                    <a:pt x="1607" y="266"/>
                  </a:lnTo>
                  <a:lnTo>
                    <a:pt x="1567" y="304"/>
                  </a:lnTo>
                  <a:lnTo>
                    <a:pt x="1530" y="346"/>
                  </a:lnTo>
                  <a:lnTo>
                    <a:pt x="1498" y="391"/>
                  </a:lnTo>
                  <a:lnTo>
                    <a:pt x="1470" y="438"/>
                  </a:lnTo>
                  <a:lnTo>
                    <a:pt x="1446" y="487"/>
                  </a:lnTo>
                  <a:lnTo>
                    <a:pt x="1427" y="538"/>
                  </a:lnTo>
                  <a:lnTo>
                    <a:pt x="1413" y="591"/>
                  </a:lnTo>
                  <a:lnTo>
                    <a:pt x="1403" y="645"/>
                  </a:lnTo>
                  <a:lnTo>
                    <a:pt x="1398" y="698"/>
                  </a:lnTo>
                  <a:lnTo>
                    <a:pt x="1399" y="753"/>
                  </a:lnTo>
                  <a:lnTo>
                    <a:pt x="1404" y="808"/>
                  </a:lnTo>
                  <a:lnTo>
                    <a:pt x="1415" y="863"/>
                  </a:lnTo>
                  <a:lnTo>
                    <a:pt x="1430" y="917"/>
                  </a:lnTo>
                  <a:lnTo>
                    <a:pt x="1451" y="969"/>
                  </a:lnTo>
                  <a:lnTo>
                    <a:pt x="1478" y="1021"/>
                  </a:lnTo>
                  <a:lnTo>
                    <a:pt x="1506" y="1067"/>
                  </a:lnTo>
                  <a:lnTo>
                    <a:pt x="1538" y="1109"/>
                  </a:lnTo>
                  <a:lnTo>
                    <a:pt x="1573" y="1147"/>
                  </a:lnTo>
                  <a:lnTo>
                    <a:pt x="1612" y="1182"/>
                  </a:lnTo>
                  <a:lnTo>
                    <a:pt x="1653" y="1215"/>
                  </a:lnTo>
                  <a:lnTo>
                    <a:pt x="1697" y="1242"/>
                  </a:lnTo>
                  <a:lnTo>
                    <a:pt x="1743" y="1267"/>
                  </a:lnTo>
                  <a:lnTo>
                    <a:pt x="1792" y="1287"/>
                  </a:lnTo>
                  <a:lnTo>
                    <a:pt x="1843" y="1303"/>
                  </a:lnTo>
                  <a:lnTo>
                    <a:pt x="1902" y="1317"/>
                  </a:lnTo>
                  <a:lnTo>
                    <a:pt x="1961" y="1323"/>
                  </a:lnTo>
                  <a:lnTo>
                    <a:pt x="2019" y="1325"/>
                  </a:lnTo>
                  <a:lnTo>
                    <a:pt x="2078" y="1320"/>
                  </a:lnTo>
                  <a:lnTo>
                    <a:pt x="2136" y="1310"/>
                  </a:lnTo>
                  <a:lnTo>
                    <a:pt x="2192" y="1294"/>
                  </a:lnTo>
                  <a:lnTo>
                    <a:pt x="2248" y="1272"/>
                  </a:lnTo>
                  <a:lnTo>
                    <a:pt x="2301" y="1246"/>
                  </a:lnTo>
                  <a:lnTo>
                    <a:pt x="2346" y="1217"/>
                  </a:lnTo>
                  <a:lnTo>
                    <a:pt x="2388" y="1185"/>
                  </a:lnTo>
                  <a:lnTo>
                    <a:pt x="2427" y="1149"/>
                  </a:lnTo>
                  <a:lnTo>
                    <a:pt x="2462" y="1111"/>
                  </a:lnTo>
                  <a:lnTo>
                    <a:pt x="2495" y="1070"/>
                  </a:lnTo>
                  <a:lnTo>
                    <a:pt x="2523" y="1026"/>
                  </a:lnTo>
                  <a:lnTo>
                    <a:pt x="2547" y="980"/>
                  </a:lnTo>
                  <a:lnTo>
                    <a:pt x="2567" y="931"/>
                  </a:lnTo>
                  <a:lnTo>
                    <a:pt x="2584" y="880"/>
                  </a:lnTo>
                  <a:lnTo>
                    <a:pt x="2596" y="823"/>
                  </a:lnTo>
                  <a:lnTo>
                    <a:pt x="2603" y="764"/>
                  </a:lnTo>
                  <a:lnTo>
                    <a:pt x="2604" y="705"/>
                  </a:lnTo>
                  <a:lnTo>
                    <a:pt x="2600" y="646"/>
                  </a:lnTo>
                  <a:lnTo>
                    <a:pt x="2590" y="589"/>
                  </a:lnTo>
                  <a:lnTo>
                    <a:pt x="2574" y="532"/>
                  </a:lnTo>
                  <a:lnTo>
                    <a:pt x="2553" y="477"/>
                  </a:lnTo>
                  <a:lnTo>
                    <a:pt x="2526" y="423"/>
                  </a:lnTo>
                  <a:lnTo>
                    <a:pt x="2497" y="378"/>
                  </a:lnTo>
                  <a:lnTo>
                    <a:pt x="2464" y="336"/>
                  </a:lnTo>
                  <a:lnTo>
                    <a:pt x="2429" y="297"/>
                  </a:lnTo>
                  <a:lnTo>
                    <a:pt x="2391" y="262"/>
                  </a:lnTo>
                  <a:lnTo>
                    <a:pt x="2349" y="230"/>
                  </a:lnTo>
                  <a:lnTo>
                    <a:pt x="2306" y="202"/>
                  </a:lnTo>
                  <a:lnTo>
                    <a:pt x="2259" y="178"/>
                  </a:lnTo>
                  <a:lnTo>
                    <a:pt x="2211" y="157"/>
                  </a:lnTo>
                  <a:lnTo>
                    <a:pt x="2160" y="141"/>
                  </a:lnTo>
                  <a:lnTo>
                    <a:pt x="2107" y="129"/>
                  </a:lnTo>
                  <a:lnTo>
                    <a:pt x="2054" y="122"/>
                  </a:lnTo>
                  <a:lnTo>
                    <a:pt x="2000" y="120"/>
                  </a:lnTo>
                  <a:close/>
                  <a:moveTo>
                    <a:pt x="1998" y="0"/>
                  </a:moveTo>
                  <a:lnTo>
                    <a:pt x="2059" y="2"/>
                  </a:lnTo>
                  <a:lnTo>
                    <a:pt x="2118" y="10"/>
                  </a:lnTo>
                  <a:lnTo>
                    <a:pt x="2177" y="22"/>
                  </a:lnTo>
                  <a:lnTo>
                    <a:pt x="2235" y="38"/>
                  </a:lnTo>
                  <a:lnTo>
                    <a:pt x="2291" y="60"/>
                  </a:lnTo>
                  <a:lnTo>
                    <a:pt x="2346" y="87"/>
                  </a:lnTo>
                  <a:lnTo>
                    <a:pt x="2398" y="118"/>
                  </a:lnTo>
                  <a:lnTo>
                    <a:pt x="2448" y="153"/>
                  </a:lnTo>
                  <a:lnTo>
                    <a:pt x="2495" y="193"/>
                  </a:lnTo>
                  <a:lnTo>
                    <a:pt x="3360" y="193"/>
                  </a:lnTo>
                  <a:lnTo>
                    <a:pt x="3379" y="196"/>
                  </a:lnTo>
                  <a:lnTo>
                    <a:pt x="3395" y="205"/>
                  </a:lnTo>
                  <a:lnTo>
                    <a:pt x="3409" y="217"/>
                  </a:lnTo>
                  <a:lnTo>
                    <a:pt x="3417" y="234"/>
                  </a:lnTo>
                  <a:lnTo>
                    <a:pt x="3420" y="254"/>
                  </a:lnTo>
                  <a:lnTo>
                    <a:pt x="3417" y="272"/>
                  </a:lnTo>
                  <a:lnTo>
                    <a:pt x="3409" y="289"/>
                  </a:lnTo>
                  <a:lnTo>
                    <a:pt x="3395" y="302"/>
                  </a:lnTo>
                  <a:lnTo>
                    <a:pt x="3379" y="310"/>
                  </a:lnTo>
                  <a:lnTo>
                    <a:pt x="3360" y="314"/>
                  </a:lnTo>
                  <a:lnTo>
                    <a:pt x="2598" y="314"/>
                  </a:lnTo>
                  <a:lnTo>
                    <a:pt x="2630" y="363"/>
                  </a:lnTo>
                  <a:lnTo>
                    <a:pt x="2656" y="413"/>
                  </a:lnTo>
                  <a:lnTo>
                    <a:pt x="2678" y="464"/>
                  </a:lnTo>
                  <a:lnTo>
                    <a:pt x="2696" y="516"/>
                  </a:lnTo>
                  <a:lnTo>
                    <a:pt x="2709" y="569"/>
                  </a:lnTo>
                  <a:lnTo>
                    <a:pt x="3360" y="569"/>
                  </a:lnTo>
                  <a:lnTo>
                    <a:pt x="3379" y="572"/>
                  </a:lnTo>
                  <a:lnTo>
                    <a:pt x="3395" y="580"/>
                  </a:lnTo>
                  <a:lnTo>
                    <a:pt x="3409" y="594"/>
                  </a:lnTo>
                  <a:lnTo>
                    <a:pt x="3417" y="610"/>
                  </a:lnTo>
                  <a:lnTo>
                    <a:pt x="3420" y="629"/>
                  </a:lnTo>
                  <a:lnTo>
                    <a:pt x="3417" y="648"/>
                  </a:lnTo>
                  <a:lnTo>
                    <a:pt x="3409" y="664"/>
                  </a:lnTo>
                  <a:lnTo>
                    <a:pt x="3395" y="678"/>
                  </a:lnTo>
                  <a:lnTo>
                    <a:pt x="3379" y="686"/>
                  </a:lnTo>
                  <a:lnTo>
                    <a:pt x="3360" y="689"/>
                  </a:lnTo>
                  <a:lnTo>
                    <a:pt x="2725" y="689"/>
                  </a:lnTo>
                  <a:lnTo>
                    <a:pt x="2726" y="745"/>
                  </a:lnTo>
                  <a:lnTo>
                    <a:pt x="2721" y="801"/>
                  </a:lnTo>
                  <a:lnTo>
                    <a:pt x="2713" y="857"/>
                  </a:lnTo>
                  <a:lnTo>
                    <a:pt x="2700" y="912"/>
                  </a:lnTo>
                  <a:lnTo>
                    <a:pt x="2690" y="945"/>
                  </a:lnTo>
                  <a:lnTo>
                    <a:pt x="3360" y="945"/>
                  </a:lnTo>
                  <a:lnTo>
                    <a:pt x="3379" y="948"/>
                  </a:lnTo>
                  <a:lnTo>
                    <a:pt x="3395" y="956"/>
                  </a:lnTo>
                  <a:lnTo>
                    <a:pt x="3409" y="969"/>
                  </a:lnTo>
                  <a:lnTo>
                    <a:pt x="3417" y="986"/>
                  </a:lnTo>
                  <a:lnTo>
                    <a:pt x="3420" y="1005"/>
                  </a:lnTo>
                  <a:lnTo>
                    <a:pt x="3417" y="1024"/>
                  </a:lnTo>
                  <a:lnTo>
                    <a:pt x="3409" y="1041"/>
                  </a:lnTo>
                  <a:lnTo>
                    <a:pt x="3395" y="1053"/>
                  </a:lnTo>
                  <a:lnTo>
                    <a:pt x="3379" y="1062"/>
                  </a:lnTo>
                  <a:lnTo>
                    <a:pt x="3360" y="1065"/>
                  </a:lnTo>
                  <a:lnTo>
                    <a:pt x="2639" y="1065"/>
                  </a:lnTo>
                  <a:lnTo>
                    <a:pt x="2611" y="1114"/>
                  </a:lnTo>
                  <a:lnTo>
                    <a:pt x="2577" y="1160"/>
                  </a:lnTo>
                  <a:lnTo>
                    <a:pt x="2542" y="1204"/>
                  </a:lnTo>
                  <a:lnTo>
                    <a:pt x="2503" y="1245"/>
                  </a:lnTo>
                  <a:lnTo>
                    <a:pt x="2960" y="2042"/>
                  </a:lnTo>
                  <a:lnTo>
                    <a:pt x="2971" y="2067"/>
                  </a:lnTo>
                  <a:lnTo>
                    <a:pt x="2980" y="2094"/>
                  </a:lnTo>
                  <a:lnTo>
                    <a:pt x="2983" y="2121"/>
                  </a:lnTo>
                  <a:lnTo>
                    <a:pt x="2982" y="2148"/>
                  </a:lnTo>
                  <a:lnTo>
                    <a:pt x="2976" y="2174"/>
                  </a:lnTo>
                  <a:lnTo>
                    <a:pt x="2967" y="2199"/>
                  </a:lnTo>
                  <a:lnTo>
                    <a:pt x="2955" y="2223"/>
                  </a:lnTo>
                  <a:lnTo>
                    <a:pt x="2938" y="2245"/>
                  </a:lnTo>
                  <a:lnTo>
                    <a:pt x="2918" y="2264"/>
                  </a:lnTo>
                  <a:lnTo>
                    <a:pt x="2895" y="2280"/>
                  </a:lnTo>
                  <a:lnTo>
                    <a:pt x="2867" y="2293"/>
                  </a:lnTo>
                  <a:lnTo>
                    <a:pt x="2838" y="2301"/>
                  </a:lnTo>
                  <a:lnTo>
                    <a:pt x="2808" y="2304"/>
                  </a:lnTo>
                  <a:lnTo>
                    <a:pt x="2782" y="2302"/>
                  </a:lnTo>
                  <a:lnTo>
                    <a:pt x="2757" y="2295"/>
                  </a:lnTo>
                  <a:lnTo>
                    <a:pt x="2732" y="2286"/>
                  </a:lnTo>
                  <a:lnTo>
                    <a:pt x="2710" y="2274"/>
                  </a:lnTo>
                  <a:lnTo>
                    <a:pt x="2689" y="2257"/>
                  </a:lnTo>
                  <a:lnTo>
                    <a:pt x="2671" y="2237"/>
                  </a:lnTo>
                  <a:lnTo>
                    <a:pt x="2655" y="2216"/>
                  </a:lnTo>
                  <a:lnTo>
                    <a:pt x="2198" y="1418"/>
                  </a:lnTo>
                  <a:lnTo>
                    <a:pt x="2134" y="1433"/>
                  </a:lnTo>
                  <a:lnTo>
                    <a:pt x="2069" y="1442"/>
                  </a:lnTo>
                  <a:lnTo>
                    <a:pt x="2002" y="1445"/>
                  </a:lnTo>
                  <a:lnTo>
                    <a:pt x="1939" y="1443"/>
                  </a:lnTo>
                  <a:lnTo>
                    <a:pt x="1875" y="1434"/>
                  </a:lnTo>
                  <a:lnTo>
                    <a:pt x="1812" y="1419"/>
                  </a:lnTo>
                  <a:lnTo>
                    <a:pt x="1750" y="1401"/>
                  </a:lnTo>
                  <a:lnTo>
                    <a:pt x="1691" y="1376"/>
                  </a:lnTo>
                  <a:lnTo>
                    <a:pt x="1636" y="1347"/>
                  </a:lnTo>
                  <a:lnTo>
                    <a:pt x="1584" y="1313"/>
                  </a:lnTo>
                  <a:lnTo>
                    <a:pt x="1534" y="1275"/>
                  </a:lnTo>
                  <a:lnTo>
                    <a:pt x="1487" y="1232"/>
                  </a:lnTo>
                  <a:lnTo>
                    <a:pt x="1446" y="1186"/>
                  </a:lnTo>
                  <a:lnTo>
                    <a:pt x="1407" y="1135"/>
                  </a:lnTo>
                  <a:lnTo>
                    <a:pt x="1373" y="1081"/>
                  </a:lnTo>
                  <a:lnTo>
                    <a:pt x="1364" y="1065"/>
                  </a:lnTo>
                  <a:lnTo>
                    <a:pt x="60" y="1065"/>
                  </a:lnTo>
                  <a:lnTo>
                    <a:pt x="41" y="1062"/>
                  </a:lnTo>
                  <a:lnTo>
                    <a:pt x="25" y="1053"/>
                  </a:lnTo>
                  <a:lnTo>
                    <a:pt x="11" y="1041"/>
                  </a:lnTo>
                  <a:lnTo>
                    <a:pt x="3" y="1024"/>
                  </a:lnTo>
                  <a:lnTo>
                    <a:pt x="0" y="1005"/>
                  </a:lnTo>
                  <a:lnTo>
                    <a:pt x="3" y="986"/>
                  </a:lnTo>
                  <a:lnTo>
                    <a:pt x="11" y="969"/>
                  </a:lnTo>
                  <a:lnTo>
                    <a:pt x="25" y="956"/>
                  </a:lnTo>
                  <a:lnTo>
                    <a:pt x="41" y="948"/>
                  </a:lnTo>
                  <a:lnTo>
                    <a:pt x="60" y="945"/>
                  </a:lnTo>
                  <a:lnTo>
                    <a:pt x="1312" y="945"/>
                  </a:lnTo>
                  <a:lnTo>
                    <a:pt x="1294" y="881"/>
                  </a:lnTo>
                  <a:lnTo>
                    <a:pt x="1283" y="817"/>
                  </a:lnTo>
                  <a:lnTo>
                    <a:pt x="1278" y="753"/>
                  </a:lnTo>
                  <a:lnTo>
                    <a:pt x="1278" y="689"/>
                  </a:lnTo>
                  <a:lnTo>
                    <a:pt x="60" y="689"/>
                  </a:lnTo>
                  <a:lnTo>
                    <a:pt x="41" y="686"/>
                  </a:lnTo>
                  <a:lnTo>
                    <a:pt x="25" y="678"/>
                  </a:lnTo>
                  <a:lnTo>
                    <a:pt x="11" y="664"/>
                  </a:lnTo>
                  <a:lnTo>
                    <a:pt x="3" y="648"/>
                  </a:lnTo>
                  <a:lnTo>
                    <a:pt x="0" y="629"/>
                  </a:lnTo>
                  <a:lnTo>
                    <a:pt x="3" y="610"/>
                  </a:lnTo>
                  <a:lnTo>
                    <a:pt x="11" y="594"/>
                  </a:lnTo>
                  <a:lnTo>
                    <a:pt x="25" y="580"/>
                  </a:lnTo>
                  <a:lnTo>
                    <a:pt x="41" y="572"/>
                  </a:lnTo>
                  <a:lnTo>
                    <a:pt x="60" y="569"/>
                  </a:lnTo>
                  <a:lnTo>
                    <a:pt x="1294" y="569"/>
                  </a:lnTo>
                  <a:lnTo>
                    <a:pt x="1308" y="515"/>
                  </a:lnTo>
                  <a:lnTo>
                    <a:pt x="1327" y="462"/>
                  </a:lnTo>
                  <a:lnTo>
                    <a:pt x="1348" y="411"/>
                  </a:lnTo>
                  <a:lnTo>
                    <a:pt x="1374" y="361"/>
                  </a:lnTo>
                  <a:lnTo>
                    <a:pt x="1404" y="314"/>
                  </a:lnTo>
                  <a:lnTo>
                    <a:pt x="60" y="314"/>
                  </a:lnTo>
                  <a:lnTo>
                    <a:pt x="41" y="310"/>
                  </a:lnTo>
                  <a:lnTo>
                    <a:pt x="25" y="302"/>
                  </a:lnTo>
                  <a:lnTo>
                    <a:pt x="11" y="289"/>
                  </a:lnTo>
                  <a:lnTo>
                    <a:pt x="3" y="272"/>
                  </a:lnTo>
                  <a:lnTo>
                    <a:pt x="0" y="254"/>
                  </a:lnTo>
                  <a:lnTo>
                    <a:pt x="3" y="234"/>
                  </a:lnTo>
                  <a:lnTo>
                    <a:pt x="11" y="217"/>
                  </a:lnTo>
                  <a:lnTo>
                    <a:pt x="25" y="205"/>
                  </a:lnTo>
                  <a:lnTo>
                    <a:pt x="41" y="196"/>
                  </a:lnTo>
                  <a:lnTo>
                    <a:pt x="60" y="193"/>
                  </a:lnTo>
                  <a:lnTo>
                    <a:pt x="1508" y="193"/>
                  </a:lnTo>
                  <a:lnTo>
                    <a:pt x="1549" y="157"/>
                  </a:lnTo>
                  <a:lnTo>
                    <a:pt x="1594" y="124"/>
                  </a:lnTo>
                  <a:lnTo>
                    <a:pt x="1642" y="95"/>
                  </a:lnTo>
                  <a:lnTo>
                    <a:pt x="1699" y="65"/>
                  </a:lnTo>
                  <a:lnTo>
                    <a:pt x="1758" y="42"/>
                  </a:lnTo>
                  <a:lnTo>
                    <a:pt x="1817" y="23"/>
                  </a:lnTo>
                  <a:lnTo>
                    <a:pt x="1877" y="11"/>
                  </a:lnTo>
                  <a:lnTo>
                    <a:pt x="1938" y="2"/>
                  </a:lnTo>
                  <a:lnTo>
                    <a:pt x="19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3" name="Shape 10443"/>
            <p:cNvSpPr/>
            <p:nvPr/>
          </p:nvSpPr>
          <p:spPr>
            <a:xfrm>
              <a:off x="6216650" y="5383213"/>
              <a:ext cx="142875" cy="141287"/>
            </a:xfrm>
            <a:custGeom>
              <a:avLst/>
              <a:gdLst/>
              <a:ahLst/>
              <a:cxnLst/>
              <a:rect l="0" t="0" r="0" b="0"/>
              <a:pathLst>
                <a:path w="1078" h="1076" extrusionOk="0">
                  <a:moveTo>
                    <a:pt x="133" y="640"/>
                  </a:moveTo>
                  <a:lnTo>
                    <a:pt x="144" y="676"/>
                  </a:lnTo>
                  <a:lnTo>
                    <a:pt x="159" y="711"/>
                  </a:lnTo>
                  <a:lnTo>
                    <a:pt x="176" y="746"/>
                  </a:lnTo>
                  <a:lnTo>
                    <a:pt x="202" y="785"/>
                  </a:lnTo>
                  <a:lnTo>
                    <a:pt x="231" y="822"/>
                  </a:lnTo>
                  <a:lnTo>
                    <a:pt x="266" y="855"/>
                  </a:lnTo>
                  <a:lnTo>
                    <a:pt x="302" y="883"/>
                  </a:lnTo>
                  <a:lnTo>
                    <a:pt x="342" y="906"/>
                  </a:lnTo>
                  <a:lnTo>
                    <a:pt x="385" y="926"/>
                  </a:lnTo>
                  <a:lnTo>
                    <a:pt x="429" y="942"/>
                  </a:lnTo>
                  <a:lnTo>
                    <a:pt x="476" y="951"/>
                  </a:lnTo>
                  <a:lnTo>
                    <a:pt x="523" y="956"/>
                  </a:lnTo>
                  <a:lnTo>
                    <a:pt x="569" y="955"/>
                  </a:lnTo>
                  <a:lnTo>
                    <a:pt x="615" y="949"/>
                  </a:lnTo>
                  <a:lnTo>
                    <a:pt x="660" y="938"/>
                  </a:lnTo>
                  <a:lnTo>
                    <a:pt x="705" y="922"/>
                  </a:lnTo>
                  <a:lnTo>
                    <a:pt x="748" y="901"/>
                  </a:lnTo>
                  <a:lnTo>
                    <a:pt x="784" y="877"/>
                  </a:lnTo>
                  <a:lnTo>
                    <a:pt x="818" y="851"/>
                  </a:lnTo>
                  <a:lnTo>
                    <a:pt x="848" y="821"/>
                  </a:lnTo>
                  <a:lnTo>
                    <a:pt x="875" y="788"/>
                  </a:lnTo>
                  <a:lnTo>
                    <a:pt x="898" y="753"/>
                  </a:lnTo>
                  <a:lnTo>
                    <a:pt x="917" y="717"/>
                  </a:lnTo>
                  <a:lnTo>
                    <a:pt x="933" y="679"/>
                  </a:lnTo>
                  <a:lnTo>
                    <a:pt x="945" y="640"/>
                  </a:lnTo>
                  <a:lnTo>
                    <a:pt x="133" y="640"/>
                  </a:lnTo>
                  <a:close/>
                  <a:moveTo>
                    <a:pt x="538" y="120"/>
                  </a:moveTo>
                  <a:lnTo>
                    <a:pt x="496" y="122"/>
                  </a:lnTo>
                  <a:lnTo>
                    <a:pt x="453" y="130"/>
                  </a:lnTo>
                  <a:lnTo>
                    <a:pt x="412" y="141"/>
                  </a:lnTo>
                  <a:lnTo>
                    <a:pt x="370" y="156"/>
                  </a:lnTo>
                  <a:lnTo>
                    <a:pt x="332" y="176"/>
                  </a:lnTo>
                  <a:lnTo>
                    <a:pt x="292" y="202"/>
                  </a:lnTo>
                  <a:lnTo>
                    <a:pt x="255" y="231"/>
                  </a:lnTo>
                  <a:lnTo>
                    <a:pt x="223" y="265"/>
                  </a:lnTo>
                  <a:lnTo>
                    <a:pt x="194" y="301"/>
                  </a:lnTo>
                  <a:lnTo>
                    <a:pt x="170" y="342"/>
                  </a:lnTo>
                  <a:lnTo>
                    <a:pt x="151" y="384"/>
                  </a:lnTo>
                  <a:lnTo>
                    <a:pt x="136" y="429"/>
                  </a:lnTo>
                  <a:lnTo>
                    <a:pt x="126" y="474"/>
                  </a:lnTo>
                  <a:lnTo>
                    <a:pt x="122" y="519"/>
                  </a:lnTo>
                  <a:lnTo>
                    <a:pt x="957" y="519"/>
                  </a:lnTo>
                  <a:lnTo>
                    <a:pt x="952" y="471"/>
                  </a:lnTo>
                  <a:lnTo>
                    <a:pt x="941" y="423"/>
                  </a:lnTo>
                  <a:lnTo>
                    <a:pt x="925" y="377"/>
                  </a:lnTo>
                  <a:lnTo>
                    <a:pt x="903" y="331"/>
                  </a:lnTo>
                  <a:lnTo>
                    <a:pt x="877" y="291"/>
                  </a:lnTo>
                  <a:lnTo>
                    <a:pt x="847" y="255"/>
                  </a:lnTo>
                  <a:lnTo>
                    <a:pt x="814" y="223"/>
                  </a:lnTo>
                  <a:lnTo>
                    <a:pt x="777" y="194"/>
                  </a:lnTo>
                  <a:lnTo>
                    <a:pt x="737" y="170"/>
                  </a:lnTo>
                  <a:lnTo>
                    <a:pt x="695" y="150"/>
                  </a:lnTo>
                  <a:lnTo>
                    <a:pt x="649" y="136"/>
                  </a:lnTo>
                  <a:lnTo>
                    <a:pt x="613" y="128"/>
                  </a:lnTo>
                  <a:lnTo>
                    <a:pt x="575" y="122"/>
                  </a:lnTo>
                  <a:lnTo>
                    <a:pt x="538" y="120"/>
                  </a:lnTo>
                  <a:close/>
                  <a:moveTo>
                    <a:pt x="524" y="0"/>
                  </a:moveTo>
                  <a:lnTo>
                    <a:pt x="575" y="1"/>
                  </a:lnTo>
                  <a:lnTo>
                    <a:pt x="628" y="8"/>
                  </a:lnTo>
                  <a:lnTo>
                    <a:pt x="681" y="19"/>
                  </a:lnTo>
                  <a:lnTo>
                    <a:pt x="732" y="35"/>
                  </a:lnTo>
                  <a:lnTo>
                    <a:pt x="781" y="57"/>
                  </a:lnTo>
                  <a:lnTo>
                    <a:pt x="826" y="83"/>
                  </a:lnTo>
                  <a:lnTo>
                    <a:pt x="870" y="112"/>
                  </a:lnTo>
                  <a:lnTo>
                    <a:pt x="909" y="146"/>
                  </a:lnTo>
                  <a:lnTo>
                    <a:pt x="945" y="184"/>
                  </a:lnTo>
                  <a:lnTo>
                    <a:pt x="979" y="226"/>
                  </a:lnTo>
                  <a:lnTo>
                    <a:pt x="1008" y="271"/>
                  </a:lnTo>
                  <a:lnTo>
                    <a:pt x="1033" y="320"/>
                  </a:lnTo>
                  <a:lnTo>
                    <a:pt x="1051" y="371"/>
                  </a:lnTo>
                  <a:lnTo>
                    <a:pt x="1066" y="422"/>
                  </a:lnTo>
                  <a:lnTo>
                    <a:pt x="1075" y="474"/>
                  </a:lnTo>
                  <a:lnTo>
                    <a:pt x="1078" y="526"/>
                  </a:lnTo>
                  <a:lnTo>
                    <a:pt x="1077" y="577"/>
                  </a:lnTo>
                  <a:lnTo>
                    <a:pt x="1071" y="629"/>
                  </a:lnTo>
                  <a:lnTo>
                    <a:pt x="1059" y="680"/>
                  </a:lnTo>
                  <a:lnTo>
                    <a:pt x="1043" y="728"/>
                  </a:lnTo>
                  <a:lnTo>
                    <a:pt x="1023" y="776"/>
                  </a:lnTo>
                  <a:lnTo>
                    <a:pt x="997" y="822"/>
                  </a:lnTo>
                  <a:lnTo>
                    <a:pt x="968" y="865"/>
                  </a:lnTo>
                  <a:lnTo>
                    <a:pt x="934" y="905"/>
                  </a:lnTo>
                  <a:lnTo>
                    <a:pt x="896" y="943"/>
                  </a:lnTo>
                  <a:lnTo>
                    <a:pt x="853" y="976"/>
                  </a:lnTo>
                  <a:lnTo>
                    <a:pt x="808" y="1006"/>
                  </a:lnTo>
                  <a:lnTo>
                    <a:pt x="756" y="1032"/>
                  </a:lnTo>
                  <a:lnTo>
                    <a:pt x="703" y="1051"/>
                  </a:lnTo>
                  <a:lnTo>
                    <a:pt x="649" y="1066"/>
                  </a:lnTo>
                  <a:lnTo>
                    <a:pt x="595" y="1074"/>
                  </a:lnTo>
                  <a:lnTo>
                    <a:pt x="540" y="1076"/>
                  </a:lnTo>
                  <a:lnTo>
                    <a:pt x="489" y="1074"/>
                  </a:lnTo>
                  <a:lnTo>
                    <a:pt x="439" y="1067"/>
                  </a:lnTo>
                  <a:lnTo>
                    <a:pt x="390" y="1055"/>
                  </a:lnTo>
                  <a:lnTo>
                    <a:pt x="341" y="1039"/>
                  </a:lnTo>
                  <a:lnTo>
                    <a:pt x="296" y="1018"/>
                  </a:lnTo>
                  <a:lnTo>
                    <a:pt x="251" y="993"/>
                  </a:lnTo>
                  <a:lnTo>
                    <a:pt x="209" y="963"/>
                  </a:lnTo>
                  <a:lnTo>
                    <a:pt x="169" y="930"/>
                  </a:lnTo>
                  <a:lnTo>
                    <a:pt x="133" y="893"/>
                  </a:lnTo>
                  <a:lnTo>
                    <a:pt x="101" y="851"/>
                  </a:lnTo>
                  <a:lnTo>
                    <a:pt x="72" y="806"/>
                  </a:lnTo>
                  <a:lnTo>
                    <a:pt x="47" y="757"/>
                  </a:lnTo>
                  <a:lnTo>
                    <a:pt x="27" y="709"/>
                  </a:lnTo>
                  <a:lnTo>
                    <a:pt x="14" y="658"/>
                  </a:lnTo>
                  <a:lnTo>
                    <a:pt x="4" y="606"/>
                  </a:lnTo>
                  <a:lnTo>
                    <a:pt x="0" y="555"/>
                  </a:lnTo>
                  <a:lnTo>
                    <a:pt x="1" y="502"/>
                  </a:lnTo>
                  <a:lnTo>
                    <a:pt x="8" y="449"/>
                  </a:lnTo>
                  <a:lnTo>
                    <a:pt x="19" y="397"/>
                  </a:lnTo>
                  <a:lnTo>
                    <a:pt x="36" y="346"/>
                  </a:lnTo>
                  <a:lnTo>
                    <a:pt x="57" y="298"/>
                  </a:lnTo>
                  <a:lnTo>
                    <a:pt x="82" y="252"/>
                  </a:lnTo>
                  <a:lnTo>
                    <a:pt x="112" y="209"/>
                  </a:lnTo>
                  <a:lnTo>
                    <a:pt x="146" y="169"/>
                  </a:lnTo>
                  <a:lnTo>
                    <a:pt x="185" y="133"/>
                  </a:lnTo>
                  <a:lnTo>
                    <a:pt x="226" y="100"/>
                  </a:lnTo>
                  <a:lnTo>
                    <a:pt x="272" y="72"/>
                  </a:lnTo>
                  <a:lnTo>
                    <a:pt x="320" y="47"/>
                  </a:lnTo>
                  <a:lnTo>
                    <a:pt x="369" y="28"/>
                  </a:lnTo>
                  <a:lnTo>
                    <a:pt x="419" y="14"/>
                  </a:lnTo>
                  <a:lnTo>
                    <a:pt x="471" y="4"/>
                  </a:lnTo>
                  <a:lnTo>
                    <a:pt x="5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44" name="Shape 10444"/>
          <p:cNvGrpSpPr/>
          <p:nvPr/>
        </p:nvGrpSpPr>
        <p:grpSpPr>
          <a:xfrm flipH="1">
            <a:off x="2967800" y="2851789"/>
            <a:ext cx="244998" cy="178032"/>
            <a:chOff x="5319713" y="5146676"/>
            <a:chExt cx="476250" cy="346075"/>
          </a:xfrm>
        </p:grpSpPr>
        <p:sp>
          <p:nvSpPr>
            <p:cNvPr id="10445" name="Shape 10445"/>
            <p:cNvSpPr/>
            <p:nvPr/>
          </p:nvSpPr>
          <p:spPr>
            <a:xfrm>
              <a:off x="5470526" y="5249863"/>
              <a:ext cx="173038" cy="171450"/>
            </a:xfrm>
            <a:custGeom>
              <a:avLst/>
              <a:gdLst/>
              <a:ahLst/>
              <a:cxnLst/>
              <a:rect l="0" t="0" r="0" b="0"/>
              <a:pathLst>
                <a:path w="1307" h="1305" extrusionOk="0">
                  <a:moveTo>
                    <a:pt x="654" y="121"/>
                  </a:moveTo>
                  <a:lnTo>
                    <a:pt x="596" y="125"/>
                  </a:lnTo>
                  <a:lnTo>
                    <a:pt x="540" y="133"/>
                  </a:lnTo>
                  <a:lnTo>
                    <a:pt x="486" y="149"/>
                  </a:lnTo>
                  <a:lnTo>
                    <a:pt x="435" y="168"/>
                  </a:lnTo>
                  <a:lnTo>
                    <a:pt x="385" y="193"/>
                  </a:lnTo>
                  <a:lnTo>
                    <a:pt x="340" y="224"/>
                  </a:lnTo>
                  <a:lnTo>
                    <a:pt x="297" y="259"/>
                  </a:lnTo>
                  <a:lnTo>
                    <a:pt x="259" y="297"/>
                  </a:lnTo>
                  <a:lnTo>
                    <a:pt x="224" y="339"/>
                  </a:lnTo>
                  <a:lnTo>
                    <a:pt x="195" y="385"/>
                  </a:lnTo>
                  <a:lnTo>
                    <a:pt x="169" y="433"/>
                  </a:lnTo>
                  <a:lnTo>
                    <a:pt x="149" y="485"/>
                  </a:lnTo>
                  <a:lnTo>
                    <a:pt x="133" y="538"/>
                  </a:lnTo>
                  <a:lnTo>
                    <a:pt x="125" y="595"/>
                  </a:lnTo>
                  <a:lnTo>
                    <a:pt x="121" y="653"/>
                  </a:lnTo>
                  <a:lnTo>
                    <a:pt x="125" y="711"/>
                  </a:lnTo>
                  <a:lnTo>
                    <a:pt x="133" y="766"/>
                  </a:lnTo>
                  <a:lnTo>
                    <a:pt x="149" y="821"/>
                  </a:lnTo>
                  <a:lnTo>
                    <a:pt x="169" y="872"/>
                  </a:lnTo>
                  <a:lnTo>
                    <a:pt x="195" y="921"/>
                  </a:lnTo>
                  <a:lnTo>
                    <a:pt x="224" y="966"/>
                  </a:lnTo>
                  <a:lnTo>
                    <a:pt x="259" y="1009"/>
                  </a:lnTo>
                  <a:lnTo>
                    <a:pt x="297" y="1047"/>
                  </a:lnTo>
                  <a:lnTo>
                    <a:pt x="340" y="1082"/>
                  </a:lnTo>
                  <a:lnTo>
                    <a:pt x="385" y="1111"/>
                  </a:lnTo>
                  <a:lnTo>
                    <a:pt x="435" y="1137"/>
                  </a:lnTo>
                  <a:lnTo>
                    <a:pt x="486" y="1157"/>
                  </a:lnTo>
                  <a:lnTo>
                    <a:pt x="540" y="1172"/>
                  </a:lnTo>
                  <a:lnTo>
                    <a:pt x="596" y="1181"/>
                  </a:lnTo>
                  <a:lnTo>
                    <a:pt x="654" y="1184"/>
                  </a:lnTo>
                  <a:lnTo>
                    <a:pt x="712" y="1181"/>
                  </a:lnTo>
                  <a:lnTo>
                    <a:pt x="768" y="1172"/>
                  </a:lnTo>
                  <a:lnTo>
                    <a:pt x="822" y="1157"/>
                  </a:lnTo>
                  <a:lnTo>
                    <a:pt x="874" y="1137"/>
                  </a:lnTo>
                  <a:lnTo>
                    <a:pt x="922" y="1111"/>
                  </a:lnTo>
                  <a:lnTo>
                    <a:pt x="968" y="1082"/>
                  </a:lnTo>
                  <a:lnTo>
                    <a:pt x="1011" y="1047"/>
                  </a:lnTo>
                  <a:lnTo>
                    <a:pt x="1049" y="1009"/>
                  </a:lnTo>
                  <a:lnTo>
                    <a:pt x="1084" y="966"/>
                  </a:lnTo>
                  <a:lnTo>
                    <a:pt x="1114" y="921"/>
                  </a:lnTo>
                  <a:lnTo>
                    <a:pt x="1139" y="872"/>
                  </a:lnTo>
                  <a:lnTo>
                    <a:pt x="1159" y="821"/>
                  </a:lnTo>
                  <a:lnTo>
                    <a:pt x="1174" y="766"/>
                  </a:lnTo>
                  <a:lnTo>
                    <a:pt x="1183" y="711"/>
                  </a:lnTo>
                  <a:lnTo>
                    <a:pt x="1186" y="653"/>
                  </a:lnTo>
                  <a:lnTo>
                    <a:pt x="1183" y="595"/>
                  </a:lnTo>
                  <a:lnTo>
                    <a:pt x="1174" y="538"/>
                  </a:lnTo>
                  <a:lnTo>
                    <a:pt x="1159" y="485"/>
                  </a:lnTo>
                  <a:lnTo>
                    <a:pt x="1139" y="433"/>
                  </a:lnTo>
                  <a:lnTo>
                    <a:pt x="1114" y="385"/>
                  </a:lnTo>
                  <a:lnTo>
                    <a:pt x="1084" y="339"/>
                  </a:lnTo>
                  <a:lnTo>
                    <a:pt x="1049" y="297"/>
                  </a:lnTo>
                  <a:lnTo>
                    <a:pt x="1011" y="259"/>
                  </a:lnTo>
                  <a:lnTo>
                    <a:pt x="968" y="224"/>
                  </a:lnTo>
                  <a:lnTo>
                    <a:pt x="922" y="193"/>
                  </a:lnTo>
                  <a:lnTo>
                    <a:pt x="874" y="168"/>
                  </a:lnTo>
                  <a:lnTo>
                    <a:pt x="822" y="149"/>
                  </a:lnTo>
                  <a:lnTo>
                    <a:pt x="768" y="133"/>
                  </a:lnTo>
                  <a:lnTo>
                    <a:pt x="712" y="125"/>
                  </a:lnTo>
                  <a:lnTo>
                    <a:pt x="654" y="121"/>
                  </a:lnTo>
                  <a:close/>
                  <a:moveTo>
                    <a:pt x="654" y="0"/>
                  </a:moveTo>
                  <a:lnTo>
                    <a:pt x="720" y="4"/>
                  </a:lnTo>
                  <a:lnTo>
                    <a:pt x="786" y="13"/>
                  </a:lnTo>
                  <a:lnTo>
                    <a:pt x="848" y="30"/>
                  </a:lnTo>
                  <a:lnTo>
                    <a:pt x="908" y="52"/>
                  </a:lnTo>
                  <a:lnTo>
                    <a:pt x="965" y="79"/>
                  </a:lnTo>
                  <a:lnTo>
                    <a:pt x="1019" y="112"/>
                  </a:lnTo>
                  <a:lnTo>
                    <a:pt x="1069" y="150"/>
                  </a:lnTo>
                  <a:lnTo>
                    <a:pt x="1115" y="192"/>
                  </a:lnTo>
                  <a:lnTo>
                    <a:pt x="1158" y="238"/>
                  </a:lnTo>
                  <a:lnTo>
                    <a:pt x="1196" y="288"/>
                  </a:lnTo>
                  <a:lnTo>
                    <a:pt x="1229" y="342"/>
                  </a:lnTo>
                  <a:lnTo>
                    <a:pt x="1256" y="399"/>
                  </a:lnTo>
                  <a:lnTo>
                    <a:pt x="1278" y="459"/>
                  </a:lnTo>
                  <a:lnTo>
                    <a:pt x="1294" y="521"/>
                  </a:lnTo>
                  <a:lnTo>
                    <a:pt x="1304" y="586"/>
                  </a:lnTo>
                  <a:lnTo>
                    <a:pt x="1307" y="653"/>
                  </a:lnTo>
                  <a:lnTo>
                    <a:pt x="1304" y="719"/>
                  </a:lnTo>
                  <a:lnTo>
                    <a:pt x="1294" y="783"/>
                  </a:lnTo>
                  <a:lnTo>
                    <a:pt x="1278" y="847"/>
                  </a:lnTo>
                  <a:lnTo>
                    <a:pt x="1256" y="907"/>
                  </a:lnTo>
                  <a:lnTo>
                    <a:pt x="1229" y="963"/>
                  </a:lnTo>
                  <a:lnTo>
                    <a:pt x="1196" y="1017"/>
                  </a:lnTo>
                  <a:lnTo>
                    <a:pt x="1158" y="1068"/>
                  </a:lnTo>
                  <a:lnTo>
                    <a:pt x="1115" y="1113"/>
                  </a:lnTo>
                  <a:lnTo>
                    <a:pt x="1069" y="1156"/>
                  </a:lnTo>
                  <a:lnTo>
                    <a:pt x="1019" y="1193"/>
                  </a:lnTo>
                  <a:lnTo>
                    <a:pt x="965" y="1226"/>
                  </a:lnTo>
                  <a:lnTo>
                    <a:pt x="908" y="1254"/>
                  </a:lnTo>
                  <a:lnTo>
                    <a:pt x="848" y="1276"/>
                  </a:lnTo>
                  <a:lnTo>
                    <a:pt x="786" y="1291"/>
                  </a:lnTo>
                  <a:lnTo>
                    <a:pt x="720" y="1302"/>
                  </a:lnTo>
                  <a:lnTo>
                    <a:pt x="654" y="1305"/>
                  </a:lnTo>
                  <a:lnTo>
                    <a:pt x="587" y="1302"/>
                  </a:lnTo>
                  <a:lnTo>
                    <a:pt x="523" y="1291"/>
                  </a:lnTo>
                  <a:lnTo>
                    <a:pt x="460" y="1276"/>
                  </a:lnTo>
                  <a:lnTo>
                    <a:pt x="400" y="1254"/>
                  </a:lnTo>
                  <a:lnTo>
                    <a:pt x="343" y="1226"/>
                  </a:lnTo>
                  <a:lnTo>
                    <a:pt x="289" y="1193"/>
                  </a:lnTo>
                  <a:lnTo>
                    <a:pt x="239" y="1156"/>
                  </a:lnTo>
                  <a:lnTo>
                    <a:pt x="192" y="1113"/>
                  </a:lnTo>
                  <a:lnTo>
                    <a:pt x="150" y="1068"/>
                  </a:lnTo>
                  <a:lnTo>
                    <a:pt x="113" y="1017"/>
                  </a:lnTo>
                  <a:lnTo>
                    <a:pt x="80" y="963"/>
                  </a:lnTo>
                  <a:lnTo>
                    <a:pt x="53" y="907"/>
                  </a:lnTo>
                  <a:lnTo>
                    <a:pt x="30" y="847"/>
                  </a:lnTo>
                  <a:lnTo>
                    <a:pt x="15" y="783"/>
                  </a:lnTo>
                  <a:lnTo>
                    <a:pt x="4" y="719"/>
                  </a:lnTo>
                  <a:lnTo>
                    <a:pt x="0" y="653"/>
                  </a:lnTo>
                  <a:lnTo>
                    <a:pt x="4" y="586"/>
                  </a:lnTo>
                  <a:lnTo>
                    <a:pt x="15" y="521"/>
                  </a:lnTo>
                  <a:lnTo>
                    <a:pt x="30" y="459"/>
                  </a:lnTo>
                  <a:lnTo>
                    <a:pt x="53" y="399"/>
                  </a:lnTo>
                  <a:lnTo>
                    <a:pt x="80" y="342"/>
                  </a:lnTo>
                  <a:lnTo>
                    <a:pt x="113" y="288"/>
                  </a:lnTo>
                  <a:lnTo>
                    <a:pt x="150" y="238"/>
                  </a:lnTo>
                  <a:lnTo>
                    <a:pt x="192" y="192"/>
                  </a:lnTo>
                  <a:lnTo>
                    <a:pt x="239" y="150"/>
                  </a:lnTo>
                  <a:lnTo>
                    <a:pt x="289" y="112"/>
                  </a:lnTo>
                  <a:lnTo>
                    <a:pt x="343" y="79"/>
                  </a:lnTo>
                  <a:lnTo>
                    <a:pt x="400" y="52"/>
                  </a:lnTo>
                  <a:lnTo>
                    <a:pt x="460" y="30"/>
                  </a:lnTo>
                  <a:lnTo>
                    <a:pt x="523" y="13"/>
                  </a:lnTo>
                  <a:lnTo>
                    <a:pt x="587" y="4"/>
                  </a:lnTo>
                  <a:lnTo>
                    <a:pt x="6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6" name="Shape 10446"/>
            <p:cNvSpPr/>
            <p:nvPr/>
          </p:nvSpPr>
          <p:spPr>
            <a:xfrm>
              <a:off x="5500688" y="5327651"/>
              <a:ext cx="65088" cy="65088"/>
            </a:xfrm>
            <a:custGeom>
              <a:avLst/>
              <a:gdLst/>
              <a:ahLst/>
              <a:cxnLst/>
              <a:rect l="0" t="0" r="0" b="0"/>
              <a:pathLst>
                <a:path w="492" h="491" extrusionOk="0">
                  <a:moveTo>
                    <a:pt x="61" y="0"/>
                  </a:moveTo>
                  <a:lnTo>
                    <a:pt x="79" y="2"/>
                  </a:lnTo>
                  <a:lnTo>
                    <a:pt x="96" y="11"/>
                  </a:lnTo>
                  <a:lnTo>
                    <a:pt x="109" y="24"/>
                  </a:lnTo>
                  <a:lnTo>
                    <a:pt x="118" y="40"/>
                  </a:lnTo>
                  <a:lnTo>
                    <a:pt x="121" y="60"/>
                  </a:lnTo>
                  <a:lnTo>
                    <a:pt x="124" y="106"/>
                  </a:lnTo>
                  <a:lnTo>
                    <a:pt x="134" y="149"/>
                  </a:lnTo>
                  <a:lnTo>
                    <a:pt x="150" y="190"/>
                  </a:lnTo>
                  <a:lnTo>
                    <a:pt x="171" y="229"/>
                  </a:lnTo>
                  <a:lnTo>
                    <a:pt x="197" y="263"/>
                  </a:lnTo>
                  <a:lnTo>
                    <a:pt x="228" y="294"/>
                  </a:lnTo>
                  <a:lnTo>
                    <a:pt x="263" y="320"/>
                  </a:lnTo>
                  <a:lnTo>
                    <a:pt x="301" y="341"/>
                  </a:lnTo>
                  <a:lnTo>
                    <a:pt x="342" y="357"/>
                  </a:lnTo>
                  <a:lnTo>
                    <a:pt x="386" y="367"/>
                  </a:lnTo>
                  <a:lnTo>
                    <a:pt x="432" y="370"/>
                  </a:lnTo>
                  <a:lnTo>
                    <a:pt x="451" y="373"/>
                  </a:lnTo>
                  <a:lnTo>
                    <a:pt x="468" y="382"/>
                  </a:lnTo>
                  <a:lnTo>
                    <a:pt x="481" y="395"/>
                  </a:lnTo>
                  <a:lnTo>
                    <a:pt x="490" y="412"/>
                  </a:lnTo>
                  <a:lnTo>
                    <a:pt x="492" y="430"/>
                  </a:lnTo>
                  <a:lnTo>
                    <a:pt x="490" y="450"/>
                  </a:lnTo>
                  <a:lnTo>
                    <a:pt x="481" y="466"/>
                  </a:lnTo>
                  <a:lnTo>
                    <a:pt x="468" y="479"/>
                  </a:lnTo>
                  <a:lnTo>
                    <a:pt x="451" y="488"/>
                  </a:lnTo>
                  <a:lnTo>
                    <a:pt x="432" y="491"/>
                  </a:lnTo>
                  <a:lnTo>
                    <a:pt x="378" y="487"/>
                  </a:lnTo>
                  <a:lnTo>
                    <a:pt x="326" y="477"/>
                  </a:lnTo>
                  <a:lnTo>
                    <a:pt x="276" y="462"/>
                  </a:lnTo>
                  <a:lnTo>
                    <a:pt x="229" y="440"/>
                  </a:lnTo>
                  <a:lnTo>
                    <a:pt x="185" y="414"/>
                  </a:lnTo>
                  <a:lnTo>
                    <a:pt x="146" y="382"/>
                  </a:lnTo>
                  <a:lnTo>
                    <a:pt x="109" y="346"/>
                  </a:lnTo>
                  <a:lnTo>
                    <a:pt x="77" y="306"/>
                  </a:lnTo>
                  <a:lnTo>
                    <a:pt x="51" y="262"/>
                  </a:lnTo>
                  <a:lnTo>
                    <a:pt x="29" y="216"/>
                  </a:lnTo>
                  <a:lnTo>
                    <a:pt x="14" y="165"/>
                  </a:lnTo>
                  <a:lnTo>
                    <a:pt x="4" y="113"/>
                  </a:lnTo>
                  <a:lnTo>
                    <a:pt x="0" y="60"/>
                  </a:lnTo>
                  <a:lnTo>
                    <a:pt x="3" y="40"/>
                  </a:lnTo>
                  <a:lnTo>
                    <a:pt x="12" y="24"/>
                  </a:lnTo>
                  <a:lnTo>
                    <a:pt x="25" y="11"/>
                  </a:lnTo>
                  <a:lnTo>
                    <a:pt x="41"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7" name="Shape 10447"/>
            <p:cNvSpPr/>
            <p:nvPr/>
          </p:nvSpPr>
          <p:spPr>
            <a:xfrm>
              <a:off x="5549901" y="5278438"/>
              <a:ext cx="65088" cy="65088"/>
            </a:xfrm>
            <a:custGeom>
              <a:avLst/>
              <a:gdLst/>
              <a:ahLst/>
              <a:cxnLst/>
              <a:rect l="0" t="0" r="0" b="0"/>
              <a:pathLst>
                <a:path w="492" h="491" extrusionOk="0">
                  <a:moveTo>
                    <a:pt x="60" y="0"/>
                  </a:moveTo>
                  <a:lnTo>
                    <a:pt x="114" y="3"/>
                  </a:lnTo>
                  <a:lnTo>
                    <a:pt x="166" y="13"/>
                  </a:lnTo>
                  <a:lnTo>
                    <a:pt x="216" y="29"/>
                  </a:lnTo>
                  <a:lnTo>
                    <a:pt x="263" y="51"/>
                  </a:lnTo>
                  <a:lnTo>
                    <a:pt x="306" y="77"/>
                  </a:lnTo>
                  <a:lnTo>
                    <a:pt x="347" y="108"/>
                  </a:lnTo>
                  <a:lnTo>
                    <a:pt x="383" y="144"/>
                  </a:lnTo>
                  <a:lnTo>
                    <a:pt x="414" y="185"/>
                  </a:lnTo>
                  <a:lnTo>
                    <a:pt x="441" y="228"/>
                  </a:lnTo>
                  <a:lnTo>
                    <a:pt x="462" y="275"/>
                  </a:lnTo>
                  <a:lnTo>
                    <a:pt x="479" y="325"/>
                  </a:lnTo>
                  <a:lnTo>
                    <a:pt x="489" y="376"/>
                  </a:lnTo>
                  <a:lnTo>
                    <a:pt x="492" y="431"/>
                  </a:lnTo>
                  <a:lnTo>
                    <a:pt x="489" y="449"/>
                  </a:lnTo>
                  <a:lnTo>
                    <a:pt x="480" y="467"/>
                  </a:lnTo>
                  <a:lnTo>
                    <a:pt x="467" y="480"/>
                  </a:lnTo>
                  <a:lnTo>
                    <a:pt x="450" y="487"/>
                  </a:lnTo>
                  <a:lnTo>
                    <a:pt x="432" y="491"/>
                  </a:lnTo>
                  <a:lnTo>
                    <a:pt x="412" y="487"/>
                  </a:lnTo>
                  <a:lnTo>
                    <a:pt x="396" y="480"/>
                  </a:lnTo>
                  <a:lnTo>
                    <a:pt x="383" y="467"/>
                  </a:lnTo>
                  <a:lnTo>
                    <a:pt x="374" y="449"/>
                  </a:lnTo>
                  <a:lnTo>
                    <a:pt x="371" y="431"/>
                  </a:lnTo>
                  <a:lnTo>
                    <a:pt x="367" y="385"/>
                  </a:lnTo>
                  <a:lnTo>
                    <a:pt x="358" y="341"/>
                  </a:lnTo>
                  <a:lnTo>
                    <a:pt x="342" y="300"/>
                  </a:lnTo>
                  <a:lnTo>
                    <a:pt x="321" y="262"/>
                  </a:lnTo>
                  <a:lnTo>
                    <a:pt x="294" y="227"/>
                  </a:lnTo>
                  <a:lnTo>
                    <a:pt x="264" y="197"/>
                  </a:lnTo>
                  <a:lnTo>
                    <a:pt x="229" y="171"/>
                  </a:lnTo>
                  <a:lnTo>
                    <a:pt x="191" y="149"/>
                  </a:lnTo>
                  <a:lnTo>
                    <a:pt x="149" y="133"/>
                  </a:lnTo>
                  <a:lnTo>
                    <a:pt x="106" y="124"/>
                  </a:lnTo>
                  <a:lnTo>
                    <a:pt x="60" y="120"/>
                  </a:lnTo>
                  <a:lnTo>
                    <a:pt x="41" y="117"/>
                  </a:lnTo>
                  <a:lnTo>
                    <a:pt x="25" y="108"/>
                  </a:lnTo>
                  <a:lnTo>
                    <a:pt x="12" y="95"/>
                  </a:lnTo>
                  <a:lnTo>
                    <a:pt x="3" y="79"/>
                  </a:lnTo>
                  <a:lnTo>
                    <a:pt x="0" y="59"/>
                  </a:lnTo>
                  <a:lnTo>
                    <a:pt x="3" y="41"/>
                  </a:lnTo>
                  <a:lnTo>
                    <a:pt x="12" y="25"/>
                  </a:lnTo>
                  <a:lnTo>
                    <a:pt x="25" y="11"/>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8" name="Shape 10448"/>
            <p:cNvSpPr/>
            <p:nvPr/>
          </p:nvSpPr>
          <p:spPr>
            <a:xfrm>
              <a:off x="5319713" y="5146676"/>
              <a:ext cx="476250" cy="346075"/>
            </a:xfrm>
            <a:custGeom>
              <a:avLst/>
              <a:gdLst/>
              <a:ahLst/>
              <a:cxnLst/>
              <a:rect l="0" t="0" r="0" b="0"/>
              <a:pathLst>
                <a:path w="3596" h="2623" extrusionOk="0">
                  <a:moveTo>
                    <a:pt x="121" y="2316"/>
                  </a:moveTo>
                  <a:lnTo>
                    <a:pt x="121" y="2502"/>
                  </a:lnTo>
                  <a:lnTo>
                    <a:pt x="3476" y="2502"/>
                  </a:lnTo>
                  <a:lnTo>
                    <a:pt x="3476" y="2316"/>
                  </a:lnTo>
                  <a:lnTo>
                    <a:pt x="2108" y="2316"/>
                  </a:lnTo>
                  <a:lnTo>
                    <a:pt x="2033" y="2339"/>
                  </a:lnTo>
                  <a:lnTo>
                    <a:pt x="1957" y="2355"/>
                  </a:lnTo>
                  <a:lnTo>
                    <a:pt x="1879" y="2365"/>
                  </a:lnTo>
                  <a:lnTo>
                    <a:pt x="1798" y="2369"/>
                  </a:lnTo>
                  <a:lnTo>
                    <a:pt x="1717" y="2365"/>
                  </a:lnTo>
                  <a:lnTo>
                    <a:pt x="1639" y="2355"/>
                  </a:lnTo>
                  <a:lnTo>
                    <a:pt x="1562" y="2339"/>
                  </a:lnTo>
                  <a:lnTo>
                    <a:pt x="1488" y="2316"/>
                  </a:lnTo>
                  <a:lnTo>
                    <a:pt x="121" y="2316"/>
                  </a:lnTo>
                  <a:close/>
                  <a:moveTo>
                    <a:pt x="2341" y="669"/>
                  </a:moveTo>
                  <a:lnTo>
                    <a:pt x="2399" y="714"/>
                  </a:lnTo>
                  <a:lnTo>
                    <a:pt x="2453" y="763"/>
                  </a:lnTo>
                  <a:lnTo>
                    <a:pt x="2504" y="816"/>
                  </a:lnTo>
                  <a:lnTo>
                    <a:pt x="2549" y="873"/>
                  </a:lnTo>
                  <a:lnTo>
                    <a:pt x="2591" y="933"/>
                  </a:lnTo>
                  <a:lnTo>
                    <a:pt x="2628" y="997"/>
                  </a:lnTo>
                  <a:lnTo>
                    <a:pt x="2660" y="1064"/>
                  </a:lnTo>
                  <a:lnTo>
                    <a:pt x="2687" y="1132"/>
                  </a:lnTo>
                  <a:lnTo>
                    <a:pt x="2708" y="1204"/>
                  </a:lnTo>
                  <a:lnTo>
                    <a:pt x="2723" y="1278"/>
                  </a:lnTo>
                  <a:lnTo>
                    <a:pt x="2733" y="1354"/>
                  </a:lnTo>
                  <a:lnTo>
                    <a:pt x="2736" y="1433"/>
                  </a:lnTo>
                  <a:lnTo>
                    <a:pt x="2733" y="1510"/>
                  </a:lnTo>
                  <a:lnTo>
                    <a:pt x="2723" y="1586"/>
                  </a:lnTo>
                  <a:lnTo>
                    <a:pt x="2708" y="1660"/>
                  </a:lnTo>
                  <a:lnTo>
                    <a:pt x="2687" y="1732"/>
                  </a:lnTo>
                  <a:lnTo>
                    <a:pt x="2660" y="1802"/>
                  </a:lnTo>
                  <a:lnTo>
                    <a:pt x="2628" y="1868"/>
                  </a:lnTo>
                  <a:lnTo>
                    <a:pt x="2591" y="1933"/>
                  </a:lnTo>
                  <a:lnTo>
                    <a:pt x="2549" y="1993"/>
                  </a:lnTo>
                  <a:lnTo>
                    <a:pt x="2504" y="2049"/>
                  </a:lnTo>
                  <a:lnTo>
                    <a:pt x="2453" y="2103"/>
                  </a:lnTo>
                  <a:lnTo>
                    <a:pt x="2399" y="2152"/>
                  </a:lnTo>
                  <a:lnTo>
                    <a:pt x="2341" y="2196"/>
                  </a:lnTo>
                  <a:lnTo>
                    <a:pt x="3476" y="2196"/>
                  </a:lnTo>
                  <a:lnTo>
                    <a:pt x="3476" y="669"/>
                  </a:lnTo>
                  <a:lnTo>
                    <a:pt x="3316" y="669"/>
                  </a:lnTo>
                  <a:lnTo>
                    <a:pt x="3316" y="918"/>
                  </a:lnTo>
                  <a:lnTo>
                    <a:pt x="3313" y="937"/>
                  </a:lnTo>
                  <a:lnTo>
                    <a:pt x="3304" y="954"/>
                  </a:lnTo>
                  <a:lnTo>
                    <a:pt x="3291" y="967"/>
                  </a:lnTo>
                  <a:lnTo>
                    <a:pt x="3275" y="975"/>
                  </a:lnTo>
                  <a:lnTo>
                    <a:pt x="3256" y="979"/>
                  </a:lnTo>
                  <a:lnTo>
                    <a:pt x="2712" y="979"/>
                  </a:lnTo>
                  <a:lnTo>
                    <a:pt x="2692" y="975"/>
                  </a:lnTo>
                  <a:lnTo>
                    <a:pt x="2676" y="967"/>
                  </a:lnTo>
                  <a:lnTo>
                    <a:pt x="2663" y="954"/>
                  </a:lnTo>
                  <a:lnTo>
                    <a:pt x="2654" y="937"/>
                  </a:lnTo>
                  <a:lnTo>
                    <a:pt x="2651" y="918"/>
                  </a:lnTo>
                  <a:lnTo>
                    <a:pt x="2651" y="669"/>
                  </a:lnTo>
                  <a:lnTo>
                    <a:pt x="2341" y="669"/>
                  </a:lnTo>
                  <a:close/>
                  <a:moveTo>
                    <a:pt x="121" y="669"/>
                  </a:moveTo>
                  <a:lnTo>
                    <a:pt x="121" y="2196"/>
                  </a:lnTo>
                  <a:lnTo>
                    <a:pt x="1256" y="2196"/>
                  </a:lnTo>
                  <a:lnTo>
                    <a:pt x="1198" y="2152"/>
                  </a:lnTo>
                  <a:lnTo>
                    <a:pt x="1143" y="2103"/>
                  </a:lnTo>
                  <a:lnTo>
                    <a:pt x="1093" y="2049"/>
                  </a:lnTo>
                  <a:lnTo>
                    <a:pt x="1046" y="1993"/>
                  </a:lnTo>
                  <a:lnTo>
                    <a:pt x="1005" y="1933"/>
                  </a:lnTo>
                  <a:lnTo>
                    <a:pt x="968" y="1868"/>
                  </a:lnTo>
                  <a:lnTo>
                    <a:pt x="936" y="1802"/>
                  </a:lnTo>
                  <a:lnTo>
                    <a:pt x="910" y="1732"/>
                  </a:lnTo>
                  <a:lnTo>
                    <a:pt x="888" y="1660"/>
                  </a:lnTo>
                  <a:lnTo>
                    <a:pt x="873" y="1586"/>
                  </a:lnTo>
                  <a:lnTo>
                    <a:pt x="863" y="1510"/>
                  </a:lnTo>
                  <a:lnTo>
                    <a:pt x="860" y="1433"/>
                  </a:lnTo>
                  <a:lnTo>
                    <a:pt x="863" y="1354"/>
                  </a:lnTo>
                  <a:lnTo>
                    <a:pt x="873" y="1278"/>
                  </a:lnTo>
                  <a:lnTo>
                    <a:pt x="888" y="1204"/>
                  </a:lnTo>
                  <a:lnTo>
                    <a:pt x="910" y="1132"/>
                  </a:lnTo>
                  <a:lnTo>
                    <a:pt x="936" y="1064"/>
                  </a:lnTo>
                  <a:lnTo>
                    <a:pt x="968" y="997"/>
                  </a:lnTo>
                  <a:lnTo>
                    <a:pt x="1005" y="933"/>
                  </a:lnTo>
                  <a:lnTo>
                    <a:pt x="1046" y="873"/>
                  </a:lnTo>
                  <a:lnTo>
                    <a:pt x="1093" y="816"/>
                  </a:lnTo>
                  <a:lnTo>
                    <a:pt x="1143" y="763"/>
                  </a:lnTo>
                  <a:lnTo>
                    <a:pt x="1198" y="714"/>
                  </a:lnTo>
                  <a:lnTo>
                    <a:pt x="1256" y="669"/>
                  </a:lnTo>
                  <a:lnTo>
                    <a:pt x="121" y="669"/>
                  </a:lnTo>
                  <a:close/>
                  <a:moveTo>
                    <a:pt x="1798" y="617"/>
                  </a:moveTo>
                  <a:lnTo>
                    <a:pt x="1724" y="620"/>
                  </a:lnTo>
                  <a:lnTo>
                    <a:pt x="1652" y="630"/>
                  </a:lnTo>
                  <a:lnTo>
                    <a:pt x="1581" y="646"/>
                  </a:lnTo>
                  <a:lnTo>
                    <a:pt x="1513" y="668"/>
                  </a:lnTo>
                  <a:lnTo>
                    <a:pt x="1448" y="695"/>
                  </a:lnTo>
                  <a:lnTo>
                    <a:pt x="1385" y="728"/>
                  </a:lnTo>
                  <a:lnTo>
                    <a:pt x="1327" y="766"/>
                  </a:lnTo>
                  <a:lnTo>
                    <a:pt x="1272" y="809"/>
                  </a:lnTo>
                  <a:lnTo>
                    <a:pt x="1221" y="856"/>
                  </a:lnTo>
                  <a:lnTo>
                    <a:pt x="1173" y="907"/>
                  </a:lnTo>
                  <a:lnTo>
                    <a:pt x="1130" y="962"/>
                  </a:lnTo>
                  <a:lnTo>
                    <a:pt x="1092" y="1021"/>
                  </a:lnTo>
                  <a:lnTo>
                    <a:pt x="1059" y="1083"/>
                  </a:lnTo>
                  <a:lnTo>
                    <a:pt x="1032" y="1149"/>
                  </a:lnTo>
                  <a:lnTo>
                    <a:pt x="1010" y="1216"/>
                  </a:lnTo>
                  <a:lnTo>
                    <a:pt x="994" y="1286"/>
                  </a:lnTo>
                  <a:lnTo>
                    <a:pt x="984" y="1359"/>
                  </a:lnTo>
                  <a:lnTo>
                    <a:pt x="981" y="1433"/>
                  </a:lnTo>
                  <a:lnTo>
                    <a:pt x="984" y="1507"/>
                  </a:lnTo>
                  <a:lnTo>
                    <a:pt x="994" y="1579"/>
                  </a:lnTo>
                  <a:lnTo>
                    <a:pt x="1010" y="1650"/>
                  </a:lnTo>
                  <a:lnTo>
                    <a:pt x="1032" y="1717"/>
                  </a:lnTo>
                  <a:lnTo>
                    <a:pt x="1059" y="1782"/>
                  </a:lnTo>
                  <a:lnTo>
                    <a:pt x="1092" y="1844"/>
                  </a:lnTo>
                  <a:lnTo>
                    <a:pt x="1130" y="1903"/>
                  </a:lnTo>
                  <a:lnTo>
                    <a:pt x="1173" y="1958"/>
                  </a:lnTo>
                  <a:lnTo>
                    <a:pt x="1221" y="2009"/>
                  </a:lnTo>
                  <a:lnTo>
                    <a:pt x="1272" y="2057"/>
                  </a:lnTo>
                  <a:lnTo>
                    <a:pt x="1327" y="2099"/>
                  </a:lnTo>
                  <a:lnTo>
                    <a:pt x="1385" y="2137"/>
                  </a:lnTo>
                  <a:lnTo>
                    <a:pt x="1448" y="2170"/>
                  </a:lnTo>
                  <a:lnTo>
                    <a:pt x="1513" y="2197"/>
                  </a:lnTo>
                  <a:lnTo>
                    <a:pt x="1581" y="2219"/>
                  </a:lnTo>
                  <a:lnTo>
                    <a:pt x="1652" y="2235"/>
                  </a:lnTo>
                  <a:lnTo>
                    <a:pt x="1724" y="2245"/>
                  </a:lnTo>
                  <a:lnTo>
                    <a:pt x="1798" y="2249"/>
                  </a:lnTo>
                  <a:lnTo>
                    <a:pt x="1872" y="2245"/>
                  </a:lnTo>
                  <a:lnTo>
                    <a:pt x="1945" y="2235"/>
                  </a:lnTo>
                  <a:lnTo>
                    <a:pt x="2015" y="2219"/>
                  </a:lnTo>
                  <a:lnTo>
                    <a:pt x="2083" y="2197"/>
                  </a:lnTo>
                  <a:lnTo>
                    <a:pt x="2148" y="2170"/>
                  </a:lnTo>
                  <a:lnTo>
                    <a:pt x="2210" y="2137"/>
                  </a:lnTo>
                  <a:lnTo>
                    <a:pt x="2269" y="2099"/>
                  </a:lnTo>
                  <a:lnTo>
                    <a:pt x="2325" y="2057"/>
                  </a:lnTo>
                  <a:lnTo>
                    <a:pt x="2376" y="2009"/>
                  </a:lnTo>
                  <a:lnTo>
                    <a:pt x="2423" y="1958"/>
                  </a:lnTo>
                  <a:lnTo>
                    <a:pt x="2465" y="1903"/>
                  </a:lnTo>
                  <a:lnTo>
                    <a:pt x="2504" y="1844"/>
                  </a:lnTo>
                  <a:lnTo>
                    <a:pt x="2536" y="1782"/>
                  </a:lnTo>
                  <a:lnTo>
                    <a:pt x="2564" y="1717"/>
                  </a:lnTo>
                  <a:lnTo>
                    <a:pt x="2587" y="1650"/>
                  </a:lnTo>
                  <a:lnTo>
                    <a:pt x="2602" y="1579"/>
                  </a:lnTo>
                  <a:lnTo>
                    <a:pt x="2612" y="1507"/>
                  </a:lnTo>
                  <a:lnTo>
                    <a:pt x="2615" y="1433"/>
                  </a:lnTo>
                  <a:lnTo>
                    <a:pt x="2612" y="1359"/>
                  </a:lnTo>
                  <a:lnTo>
                    <a:pt x="2602" y="1286"/>
                  </a:lnTo>
                  <a:lnTo>
                    <a:pt x="2587" y="1216"/>
                  </a:lnTo>
                  <a:lnTo>
                    <a:pt x="2564" y="1149"/>
                  </a:lnTo>
                  <a:lnTo>
                    <a:pt x="2536" y="1083"/>
                  </a:lnTo>
                  <a:lnTo>
                    <a:pt x="2504" y="1021"/>
                  </a:lnTo>
                  <a:lnTo>
                    <a:pt x="2465" y="962"/>
                  </a:lnTo>
                  <a:lnTo>
                    <a:pt x="2423" y="907"/>
                  </a:lnTo>
                  <a:lnTo>
                    <a:pt x="2376" y="856"/>
                  </a:lnTo>
                  <a:lnTo>
                    <a:pt x="2325" y="809"/>
                  </a:lnTo>
                  <a:lnTo>
                    <a:pt x="2269" y="766"/>
                  </a:lnTo>
                  <a:lnTo>
                    <a:pt x="2210" y="728"/>
                  </a:lnTo>
                  <a:lnTo>
                    <a:pt x="2148" y="695"/>
                  </a:lnTo>
                  <a:lnTo>
                    <a:pt x="2083" y="668"/>
                  </a:lnTo>
                  <a:lnTo>
                    <a:pt x="2015" y="646"/>
                  </a:lnTo>
                  <a:lnTo>
                    <a:pt x="1945" y="630"/>
                  </a:lnTo>
                  <a:lnTo>
                    <a:pt x="1872" y="620"/>
                  </a:lnTo>
                  <a:lnTo>
                    <a:pt x="1798" y="617"/>
                  </a:lnTo>
                  <a:close/>
                  <a:moveTo>
                    <a:pt x="2772" y="541"/>
                  </a:moveTo>
                  <a:lnTo>
                    <a:pt x="2772" y="858"/>
                  </a:lnTo>
                  <a:lnTo>
                    <a:pt x="3195" y="858"/>
                  </a:lnTo>
                  <a:lnTo>
                    <a:pt x="3195" y="541"/>
                  </a:lnTo>
                  <a:lnTo>
                    <a:pt x="2772" y="541"/>
                  </a:lnTo>
                  <a:close/>
                  <a:moveTo>
                    <a:pt x="121" y="362"/>
                  </a:moveTo>
                  <a:lnTo>
                    <a:pt x="121" y="548"/>
                  </a:lnTo>
                  <a:lnTo>
                    <a:pt x="1488" y="548"/>
                  </a:lnTo>
                  <a:lnTo>
                    <a:pt x="1562" y="527"/>
                  </a:lnTo>
                  <a:lnTo>
                    <a:pt x="1639" y="510"/>
                  </a:lnTo>
                  <a:lnTo>
                    <a:pt x="1717" y="499"/>
                  </a:lnTo>
                  <a:lnTo>
                    <a:pt x="1798" y="496"/>
                  </a:lnTo>
                  <a:lnTo>
                    <a:pt x="1879" y="499"/>
                  </a:lnTo>
                  <a:lnTo>
                    <a:pt x="1957" y="510"/>
                  </a:lnTo>
                  <a:lnTo>
                    <a:pt x="2033" y="527"/>
                  </a:lnTo>
                  <a:lnTo>
                    <a:pt x="2108" y="548"/>
                  </a:lnTo>
                  <a:lnTo>
                    <a:pt x="2651" y="548"/>
                  </a:lnTo>
                  <a:lnTo>
                    <a:pt x="2651" y="480"/>
                  </a:lnTo>
                  <a:lnTo>
                    <a:pt x="2654" y="461"/>
                  </a:lnTo>
                  <a:lnTo>
                    <a:pt x="2663" y="445"/>
                  </a:lnTo>
                  <a:lnTo>
                    <a:pt x="2676" y="432"/>
                  </a:lnTo>
                  <a:lnTo>
                    <a:pt x="2692" y="423"/>
                  </a:lnTo>
                  <a:lnTo>
                    <a:pt x="2712" y="420"/>
                  </a:lnTo>
                  <a:lnTo>
                    <a:pt x="3256" y="420"/>
                  </a:lnTo>
                  <a:lnTo>
                    <a:pt x="3275" y="423"/>
                  </a:lnTo>
                  <a:lnTo>
                    <a:pt x="3291" y="432"/>
                  </a:lnTo>
                  <a:lnTo>
                    <a:pt x="3304" y="445"/>
                  </a:lnTo>
                  <a:lnTo>
                    <a:pt x="3313" y="461"/>
                  </a:lnTo>
                  <a:lnTo>
                    <a:pt x="3316" y="480"/>
                  </a:lnTo>
                  <a:lnTo>
                    <a:pt x="3316" y="548"/>
                  </a:lnTo>
                  <a:lnTo>
                    <a:pt x="3476" y="548"/>
                  </a:lnTo>
                  <a:lnTo>
                    <a:pt x="3476" y="362"/>
                  </a:lnTo>
                  <a:lnTo>
                    <a:pt x="121" y="362"/>
                  </a:lnTo>
                  <a:close/>
                  <a:moveTo>
                    <a:pt x="385" y="119"/>
                  </a:moveTo>
                  <a:lnTo>
                    <a:pt x="385" y="242"/>
                  </a:lnTo>
                  <a:lnTo>
                    <a:pt x="932" y="242"/>
                  </a:lnTo>
                  <a:lnTo>
                    <a:pt x="932" y="119"/>
                  </a:lnTo>
                  <a:lnTo>
                    <a:pt x="385" y="119"/>
                  </a:lnTo>
                  <a:close/>
                  <a:moveTo>
                    <a:pt x="325" y="0"/>
                  </a:moveTo>
                  <a:lnTo>
                    <a:pt x="992" y="0"/>
                  </a:lnTo>
                  <a:lnTo>
                    <a:pt x="1011" y="3"/>
                  </a:lnTo>
                  <a:lnTo>
                    <a:pt x="1028" y="10"/>
                  </a:lnTo>
                  <a:lnTo>
                    <a:pt x="1041" y="23"/>
                  </a:lnTo>
                  <a:lnTo>
                    <a:pt x="1049" y="41"/>
                  </a:lnTo>
                  <a:lnTo>
                    <a:pt x="1052" y="59"/>
                  </a:lnTo>
                  <a:lnTo>
                    <a:pt x="1052" y="242"/>
                  </a:lnTo>
                  <a:lnTo>
                    <a:pt x="3536" y="242"/>
                  </a:lnTo>
                  <a:lnTo>
                    <a:pt x="3554" y="246"/>
                  </a:lnTo>
                  <a:lnTo>
                    <a:pt x="3572" y="253"/>
                  </a:lnTo>
                  <a:lnTo>
                    <a:pt x="3585" y="266"/>
                  </a:lnTo>
                  <a:lnTo>
                    <a:pt x="3593" y="284"/>
                  </a:lnTo>
                  <a:lnTo>
                    <a:pt x="3596" y="302"/>
                  </a:lnTo>
                  <a:lnTo>
                    <a:pt x="3596" y="2563"/>
                  </a:lnTo>
                  <a:lnTo>
                    <a:pt x="3593" y="2582"/>
                  </a:lnTo>
                  <a:lnTo>
                    <a:pt x="3585" y="2598"/>
                  </a:lnTo>
                  <a:lnTo>
                    <a:pt x="3572" y="2611"/>
                  </a:lnTo>
                  <a:lnTo>
                    <a:pt x="3554" y="2620"/>
                  </a:lnTo>
                  <a:lnTo>
                    <a:pt x="3536" y="2623"/>
                  </a:lnTo>
                  <a:lnTo>
                    <a:pt x="60" y="2623"/>
                  </a:lnTo>
                  <a:lnTo>
                    <a:pt x="41" y="2620"/>
                  </a:lnTo>
                  <a:lnTo>
                    <a:pt x="25" y="2611"/>
                  </a:lnTo>
                  <a:lnTo>
                    <a:pt x="12" y="2598"/>
                  </a:lnTo>
                  <a:lnTo>
                    <a:pt x="3" y="2582"/>
                  </a:lnTo>
                  <a:lnTo>
                    <a:pt x="0" y="2563"/>
                  </a:lnTo>
                  <a:lnTo>
                    <a:pt x="0" y="302"/>
                  </a:lnTo>
                  <a:lnTo>
                    <a:pt x="3" y="284"/>
                  </a:lnTo>
                  <a:lnTo>
                    <a:pt x="12" y="266"/>
                  </a:lnTo>
                  <a:lnTo>
                    <a:pt x="25" y="253"/>
                  </a:lnTo>
                  <a:lnTo>
                    <a:pt x="41" y="246"/>
                  </a:lnTo>
                  <a:lnTo>
                    <a:pt x="60" y="242"/>
                  </a:lnTo>
                  <a:lnTo>
                    <a:pt x="264" y="242"/>
                  </a:lnTo>
                  <a:lnTo>
                    <a:pt x="264" y="59"/>
                  </a:lnTo>
                  <a:lnTo>
                    <a:pt x="267" y="41"/>
                  </a:lnTo>
                  <a:lnTo>
                    <a:pt x="276" y="23"/>
                  </a:lnTo>
                  <a:lnTo>
                    <a:pt x="289" y="10"/>
                  </a:lnTo>
                  <a:lnTo>
                    <a:pt x="305" y="3"/>
                  </a:lnTo>
                  <a:lnTo>
                    <a:pt x="3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49" name="Shape 10449"/>
            <p:cNvSpPr/>
            <p:nvPr/>
          </p:nvSpPr>
          <p:spPr>
            <a:xfrm>
              <a:off x="5365751" y="5264151"/>
              <a:ext cx="52388" cy="52388"/>
            </a:xfrm>
            <a:custGeom>
              <a:avLst/>
              <a:gdLst/>
              <a:ahLst/>
              <a:cxnLst/>
              <a:rect l="0" t="0" r="0" b="0"/>
              <a:pathLst>
                <a:path w="401" h="400" extrusionOk="0">
                  <a:moveTo>
                    <a:pt x="201" y="120"/>
                  </a:moveTo>
                  <a:lnTo>
                    <a:pt x="179" y="124"/>
                  </a:lnTo>
                  <a:lnTo>
                    <a:pt x="160" y="131"/>
                  </a:lnTo>
                  <a:lnTo>
                    <a:pt x="144" y="143"/>
                  </a:lnTo>
                  <a:lnTo>
                    <a:pt x="131" y="160"/>
                  </a:lnTo>
                  <a:lnTo>
                    <a:pt x="123" y="179"/>
                  </a:lnTo>
                  <a:lnTo>
                    <a:pt x="120" y="200"/>
                  </a:lnTo>
                  <a:lnTo>
                    <a:pt x="123" y="222"/>
                  </a:lnTo>
                  <a:lnTo>
                    <a:pt x="131" y="240"/>
                  </a:lnTo>
                  <a:lnTo>
                    <a:pt x="144" y="257"/>
                  </a:lnTo>
                  <a:lnTo>
                    <a:pt x="160" y="270"/>
                  </a:lnTo>
                  <a:lnTo>
                    <a:pt x="179" y="277"/>
                  </a:lnTo>
                  <a:lnTo>
                    <a:pt x="201" y="281"/>
                  </a:lnTo>
                  <a:lnTo>
                    <a:pt x="221" y="277"/>
                  </a:lnTo>
                  <a:lnTo>
                    <a:pt x="241" y="270"/>
                  </a:lnTo>
                  <a:lnTo>
                    <a:pt x="257" y="257"/>
                  </a:lnTo>
                  <a:lnTo>
                    <a:pt x="269" y="240"/>
                  </a:lnTo>
                  <a:lnTo>
                    <a:pt x="277" y="222"/>
                  </a:lnTo>
                  <a:lnTo>
                    <a:pt x="280" y="200"/>
                  </a:lnTo>
                  <a:lnTo>
                    <a:pt x="277" y="179"/>
                  </a:lnTo>
                  <a:lnTo>
                    <a:pt x="269" y="160"/>
                  </a:lnTo>
                  <a:lnTo>
                    <a:pt x="257" y="143"/>
                  </a:lnTo>
                  <a:lnTo>
                    <a:pt x="241" y="131"/>
                  </a:lnTo>
                  <a:lnTo>
                    <a:pt x="221" y="124"/>
                  </a:lnTo>
                  <a:lnTo>
                    <a:pt x="201" y="120"/>
                  </a:lnTo>
                  <a:close/>
                  <a:moveTo>
                    <a:pt x="201" y="0"/>
                  </a:moveTo>
                  <a:lnTo>
                    <a:pt x="237" y="3"/>
                  </a:lnTo>
                  <a:lnTo>
                    <a:pt x="271" y="13"/>
                  </a:lnTo>
                  <a:lnTo>
                    <a:pt x="302" y="28"/>
                  </a:lnTo>
                  <a:lnTo>
                    <a:pt x="329" y="48"/>
                  </a:lnTo>
                  <a:lnTo>
                    <a:pt x="353" y="71"/>
                  </a:lnTo>
                  <a:lnTo>
                    <a:pt x="374" y="100"/>
                  </a:lnTo>
                  <a:lnTo>
                    <a:pt x="388" y="130"/>
                  </a:lnTo>
                  <a:lnTo>
                    <a:pt x="398" y="164"/>
                  </a:lnTo>
                  <a:lnTo>
                    <a:pt x="401" y="200"/>
                  </a:lnTo>
                  <a:lnTo>
                    <a:pt x="398" y="236"/>
                  </a:lnTo>
                  <a:lnTo>
                    <a:pt x="388" y="271"/>
                  </a:lnTo>
                  <a:lnTo>
                    <a:pt x="374" y="301"/>
                  </a:lnTo>
                  <a:lnTo>
                    <a:pt x="353" y="330"/>
                  </a:lnTo>
                  <a:lnTo>
                    <a:pt x="329" y="354"/>
                  </a:lnTo>
                  <a:lnTo>
                    <a:pt x="302" y="373"/>
                  </a:lnTo>
                  <a:lnTo>
                    <a:pt x="271" y="388"/>
                  </a:lnTo>
                  <a:lnTo>
                    <a:pt x="237" y="397"/>
                  </a:lnTo>
                  <a:lnTo>
                    <a:pt x="201" y="400"/>
                  </a:lnTo>
                  <a:lnTo>
                    <a:pt x="165" y="397"/>
                  </a:lnTo>
                  <a:lnTo>
                    <a:pt x="131" y="388"/>
                  </a:lnTo>
                  <a:lnTo>
                    <a:pt x="99" y="373"/>
                  </a:lnTo>
                  <a:lnTo>
                    <a:pt x="71" y="354"/>
                  </a:lnTo>
                  <a:lnTo>
                    <a:pt x="47" y="330"/>
                  </a:lnTo>
                  <a:lnTo>
                    <a:pt x="27" y="301"/>
                  </a:lnTo>
                  <a:lnTo>
                    <a:pt x="12" y="271"/>
                  </a:lnTo>
                  <a:lnTo>
                    <a:pt x="3" y="236"/>
                  </a:lnTo>
                  <a:lnTo>
                    <a:pt x="0" y="200"/>
                  </a:lnTo>
                  <a:lnTo>
                    <a:pt x="3" y="164"/>
                  </a:lnTo>
                  <a:lnTo>
                    <a:pt x="12" y="130"/>
                  </a:lnTo>
                  <a:lnTo>
                    <a:pt x="27" y="100"/>
                  </a:lnTo>
                  <a:lnTo>
                    <a:pt x="47" y="71"/>
                  </a:lnTo>
                  <a:lnTo>
                    <a:pt x="71" y="48"/>
                  </a:lnTo>
                  <a:lnTo>
                    <a:pt x="99" y="28"/>
                  </a:lnTo>
                  <a:lnTo>
                    <a:pt x="131" y="13"/>
                  </a:lnTo>
                  <a:lnTo>
                    <a:pt x="165" y="3"/>
                  </a:lnTo>
                  <a:lnTo>
                    <a:pt x="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50" name="Shape 10450"/>
          <p:cNvGrpSpPr/>
          <p:nvPr/>
        </p:nvGrpSpPr>
        <p:grpSpPr>
          <a:xfrm flipH="1">
            <a:off x="2407622" y="2853423"/>
            <a:ext cx="240916" cy="174766"/>
            <a:chOff x="4489450" y="5189538"/>
            <a:chExt cx="468313" cy="339725"/>
          </a:xfrm>
        </p:grpSpPr>
        <p:sp>
          <p:nvSpPr>
            <p:cNvPr id="10451" name="Shape 10451"/>
            <p:cNvSpPr/>
            <p:nvPr/>
          </p:nvSpPr>
          <p:spPr>
            <a:xfrm>
              <a:off x="4489450" y="5189538"/>
              <a:ext cx="468313" cy="339725"/>
            </a:xfrm>
            <a:custGeom>
              <a:avLst/>
              <a:gdLst/>
              <a:ahLst/>
              <a:cxnLst/>
              <a:rect l="0" t="0" r="0" b="0"/>
              <a:pathLst>
                <a:path w="3536" h="2565" extrusionOk="0">
                  <a:moveTo>
                    <a:pt x="1280" y="2340"/>
                  </a:moveTo>
                  <a:lnTo>
                    <a:pt x="1181" y="2445"/>
                  </a:lnTo>
                  <a:lnTo>
                    <a:pt x="2355" y="2445"/>
                  </a:lnTo>
                  <a:lnTo>
                    <a:pt x="2256" y="2340"/>
                  </a:lnTo>
                  <a:lnTo>
                    <a:pt x="1280" y="2340"/>
                  </a:lnTo>
                  <a:close/>
                  <a:moveTo>
                    <a:pt x="131" y="2133"/>
                  </a:moveTo>
                  <a:lnTo>
                    <a:pt x="144" y="2157"/>
                  </a:lnTo>
                  <a:lnTo>
                    <a:pt x="161" y="2178"/>
                  </a:lnTo>
                  <a:lnTo>
                    <a:pt x="181" y="2195"/>
                  </a:lnTo>
                  <a:lnTo>
                    <a:pt x="205" y="2209"/>
                  </a:lnTo>
                  <a:lnTo>
                    <a:pt x="232" y="2216"/>
                  </a:lnTo>
                  <a:lnTo>
                    <a:pt x="260" y="2219"/>
                  </a:lnTo>
                  <a:lnTo>
                    <a:pt x="3276" y="2219"/>
                  </a:lnTo>
                  <a:lnTo>
                    <a:pt x="3304" y="2216"/>
                  </a:lnTo>
                  <a:lnTo>
                    <a:pt x="3331" y="2209"/>
                  </a:lnTo>
                  <a:lnTo>
                    <a:pt x="3354" y="2195"/>
                  </a:lnTo>
                  <a:lnTo>
                    <a:pt x="3375" y="2178"/>
                  </a:lnTo>
                  <a:lnTo>
                    <a:pt x="3392" y="2157"/>
                  </a:lnTo>
                  <a:lnTo>
                    <a:pt x="3405" y="2133"/>
                  </a:lnTo>
                  <a:lnTo>
                    <a:pt x="131" y="2133"/>
                  </a:lnTo>
                  <a:close/>
                  <a:moveTo>
                    <a:pt x="120" y="328"/>
                  </a:moveTo>
                  <a:lnTo>
                    <a:pt x="120" y="2013"/>
                  </a:lnTo>
                  <a:lnTo>
                    <a:pt x="3416" y="2013"/>
                  </a:lnTo>
                  <a:lnTo>
                    <a:pt x="3416" y="328"/>
                  </a:lnTo>
                  <a:lnTo>
                    <a:pt x="120" y="328"/>
                  </a:lnTo>
                  <a:close/>
                  <a:moveTo>
                    <a:pt x="260" y="121"/>
                  </a:moveTo>
                  <a:lnTo>
                    <a:pt x="232" y="125"/>
                  </a:lnTo>
                  <a:lnTo>
                    <a:pt x="205" y="132"/>
                  </a:lnTo>
                  <a:lnTo>
                    <a:pt x="181" y="146"/>
                  </a:lnTo>
                  <a:lnTo>
                    <a:pt x="161" y="163"/>
                  </a:lnTo>
                  <a:lnTo>
                    <a:pt x="144" y="183"/>
                  </a:lnTo>
                  <a:lnTo>
                    <a:pt x="131" y="208"/>
                  </a:lnTo>
                  <a:lnTo>
                    <a:pt x="3405" y="208"/>
                  </a:lnTo>
                  <a:lnTo>
                    <a:pt x="3392" y="183"/>
                  </a:lnTo>
                  <a:lnTo>
                    <a:pt x="3375" y="163"/>
                  </a:lnTo>
                  <a:lnTo>
                    <a:pt x="3354" y="146"/>
                  </a:lnTo>
                  <a:lnTo>
                    <a:pt x="3331" y="132"/>
                  </a:lnTo>
                  <a:lnTo>
                    <a:pt x="3304" y="125"/>
                  </a:lnTo>
                  <a:lnTo>
                    <a:pt x="3276" y="121"/>
                  </a:lnTo>
                  <a:lnTo>
                    <a:pt x="260" y="121"/>
                  </a:lnTo>
                  <a:close/>
                  <a:moveTo>
                    <a:pt x="260" y="0"/>
                  </a:moveTo>
                  <a:lnTo>
                    <a:pt x="3276" y="0"/>
                  </a:lnTo>
                  <a:lnTo>
                    <a:pt x="3315" y="3"/>
                  </a:lnTo>
                  <a:lnTo>
                    <a:pt x="3351" y="12"/>
                  </a:lnTo>
                  <a:lnTo>
                    <a:pt x="3386" y="25"/>
                  </a:lnTo>
                  <a:lnTo>
                    <a:pt x="3418" y="43"/>
                  </a:lnTo>
                  <a:lnTo>
                    <a:pt x="3447" y="65"/>
                  </a:lnTo>
                  <a:lnTo>
                    <a:pt x="3472" y="90"/>
                  </a:lnTo>
                  <a:lnTo>
                    <a:pt x="3494" y="119"/>
                  </a:lnTo>
                  <a:lnTo>
                    <a:pt x="3512" y="151"/>
                  </a:lnTo>
                  <a:lnTo>
                    <a:pt x="3525" y="186"/>
                  </a:lnTo>
                  <a:lnTo>
                    <a:pt x="3532" y="222"/>
                  </a:lnTo>
                  <a:lnTo>
                    <a:pt x="3536" y="261"/>
                  </a:lnTo>
                  <a:lnTo>
                    <a:pt x="3536" y="2080"/>
                  </a:lnTo>
                  <a:lnTo>
                    <a:pt x="3532" y="2119"/>
                  </a:lnTo>
                  <a:lnTo>
                    <a:pt x="3525" y="2155"/>
                  </a:lnTo>
                  <a:lnTo>
                    <a:pt x="3512" y="2189"/>
                  </a:lnTo>
                  <a:lnTo>
                    <a:pt x="3494" y="2222"/>
                  </a:lnTo>
                  <a:lnTo>
                    <a:pt x="3472" y="2250"/>
                  </a:lnTo>
                  <a:lnTo>
                    <a:pt x="3447" y="2276"/>
                  </a:lnTo>
                  <a:lnTo>
                    <a:pt x="3418" y="2299"/>
                  </a:lnTo>
                  <a:lnTo>
                    <a:pt x="3386" y="2316"/>
                  </a:lnTo>
                  <a:lnTo>
                    <a:pt x="3351" y="2329"/>
                  </a:lnTo>
                  <a:lnTo>
                    <a:pt x="3315" y="2337"/>
                  </a:lnTo>
                  <a:lnTo>
                    <a:pt x="3276" y="2340"/>
                  </a:lnTo>
                  <a:lnTo>
                    <a:pt x="2421" y="2340"/>
                  </a:lnTo>
                  <a:lnTo>
                    <a:pt x="2519" y="2445"/>
                  </a:lnTo>
                  <a:lnTo>
                    <a:pt x="2666" y="2445"/>
                  </a:lnTo>
                  <a:lnTo>
                    <a:pt x="2685" y="2449"/>
                  </a:lnTo>
                  <a:lnTo>
                    <a:pt x="2701" y="2457"/>
                  </a:lnTo>
                  <a:lnTo>
                    <a:pt x="2714" y="2470"/>
                  </a:lnTo>
                  <a:lnTo>
                    <a:pt x="2723" y="2486"/>
                  </a:lnTo>
                  <a:lnTo>
                    <a:pt x="2726" y="2505"/>
                  </a:lnTo>
                  <a:lnTo>
                    <a:pt x="2723" y="2525"/>
                  </a:lnTo>
                  <a:lnTo>
                    <a:pt x="2714" y="2541"/>
                  </a:lnTo>
                  <a:lnTo>
                    <a:pt x="2701" y="2554"/>
                  </a:lnTo>
                  <a:lnTo>
                    <a:pt x="2685" y="2562"/>
                  </a:lnTo>
                  <a:lnTo>
                    <a:pt x="2666" y="2565"/>
                  </a:lnTo>
                  <a:lnTo>
                    <a:pt x="870" y="2565"/>
                  </a:lnTo>
                  <a:lnTo>
                    <a:pt x="851" y="2562"/>
                  </a:lnTo>
                  <a:lnTo>
                    <a:pt x="835" y="2554"/>
                  </a:lnTo>
                  <a:lnTo>
                    <a:pt x="822" y="2541"/>
                  </a:lnTo>
                  <a:lnTo>
                    <a:pt x="813" y="2525"/>
                  </a:lnTo>
                  <a:lnTo>
                    <a:pt x="810" y="2505"/>
                  </a:lnTo>
                  <a:lnTo>
                    <a:pt x="813" y="2486"/>
                  </a:lnTo>
                  <a:lnTo>
                    <a:pt x="822" y="2470"/>
                  </a:lnTo>
                  <a:lnTo>
                    <a:pt x="835" y="2457"/>
                  </a:lnTo>
                  <a:lnTo>
                    <a:pt x="851" y="2449"/>
                  </a:lnTo>
                  <a:lnTo>
                    <a:pt x="870" y="2445"/>
                  </a:lnTo>
                  <a:lnTo>
                    <a:pt x="1017" y="2445"/>
                  </a:lnTo>
                  <a:lnTo>
                    <a:pt x="1115" y="2340"/>
                  </a:lnTo>
                  <a:lnTo>
                    <a:pt x="260" y="2340"/>
                  </a:lnTo>
                  <a:lnTo>
                    <a:pt x="221" y="2337"/>
                  </a:lnTo>
                  <a:lnTo>
                    <a:pt x="185" y="2329"/>
                  </a:lnTo>
                  <a:lnTo>
                    <a:pt x="150" y="2316"/>
                  </a:lnTo>
                  <a:lnTo>
                    <a:pt x="118" y="2299"/>
                  </a:lnTo>
                  <a:lnTo>
                    <a:pt x="89" y="2276"/>
                  </a:lnTo>
                  <a:lnTo>
                    <a:pt x="63" y="2250"/>
                  </a:lnTo>
                  <a:lnTo>
                    <a:pt x="42" y="2222"/>
                  </a:lnTo>
                  <a:lnTo>
                    <a:pt x="25" y="2189"/>
                  </a:lnTo>
                  <a:lnTo>
                    <a:pt x="11" y="2155"/>
                  </a:lnTo>
                  <a:lnTo>
                    <a:pt x="3" y="2119"/>
                  </a:lnTo>
                  <a:lnTo>
                    <a:pt x="0" y="2080"/>
                  </a:lnTo>
                  <a:lnTo>
                    <a:pt x="0" y="261"/>
                  </a:lnTo>
                  <a:lnTo>
                    <a:pt x="3" y="222"/>
                  </a:lnTo>
                  <a:lnTo>
                    <a:pt x="11" y="186"/>
                  </a:lnTo>
                  <a:lnTo>
                    <a:pt x="25" y="151"/>
                  </a:lnTo>
                  <a:lnTo>
                    <a:pt x="42" y="119"/>
                  </a:lnTo>
                  <a:lnTo>
                    <a:pt x="63" y="90"/>
                  </a:lnTo>
                  <a:lnTo>
                    <a:pt x="89" y="65"/>
                  </a:lnTo>
                  <a:lnTo>
                    <a:pt x="118" y="43"/>
                  </a:lnTo>
                  <a:lnTo>
                    <a:pt x="150" y="25"/>
                  </a:lnTo>
                  <a:lnTo>
                    <a:pt x="185" y="12"/>
                  </a:lnTo>
                  <a:lnTo>
                    <a:pt x="221" y="3"/>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52" name="Shape 10452"/>
            <p:cNvSpPr/>
            <p:nvPr/>
          </p:nvSpPr>
          <p:spPr>
            <a:xfrm>
              <a:off x="4551363" y="5287963"/>
              <a:ext cx="342900" cy="131762"/>
            </a:xfrm>
            <a:custGeom>
              <a:avLst/>
              <a:gdLst/>
              <a:ahLst/>
              <a:cxnLst/>
              <a:rect l="0" t="0" r="0" b="0"/>
              <a:pathLst>
                <a:path w="2594" h="994" extrusionOk="0">
                  <a:moveTo>
                    <a:pt x="1667" y="742"/>
                  </a:moveTo>
                  <a:lnTo>
                    <a:pt x="1650" y="744"/>
                  </a:lnTo>
                  <a:lnTo>
                    <a:pt x="1634" y="750"/>
                  </a:lnTo>
                  <a:lnTo>
                    <a:pt x="1620" y="761"/>
                  </a:lnTo>
                  <a:lnTo>
                    <a:pt x="1609" y="775"/>
                  </a:lnTo>
                  <a:lnTo>
                    <a:pt x="1603" y="791"/>
                  </a:lnTo>
                  <a:lnTo>
                    <a:pt x="1600" y="808"/>
                  </a:lnTo>
                  <a:lnTo>
                    <a:pt x="1603" y="825"/>
                  </a:lnTo>
                  <a:lnTo>
                    <a:pt x="1609" y="841"/>
                  </a:lnTo>
                  <a:lnTo>
                    <a:pt x="1620" y="855"/>
                  </a:lnTo>
                  <a:lnTo>
                    <a:pt x="1634" y="866"/>
                  </a:lnTo>
                  <a:lnTo>
                    <a:pt x="1650" y="872"/>
                  </a:lnTo>
                  <a:lnTo>
                    <a:pt x="1667" y="874"/>
                  </a:lnTo>
                  <a:lnTo>
                    <a:pt x="1684" y="872"/>
                  </a:lnTo>
                  <a:lnTo>
                    <a:pt x="1700" y="866"/>
                  </a:lnTo>
                  <a:lnTo>
                    <a:pt x="1714" y="855"/>
                  </a:lnTo>
                  <a:lnTo>
                    <a:pt x="1725" y="841"/>
                  </a:lnTo>
                  <a:lnTo>
                    <a:pt x="1731" y="825"/>
                  </a:lnTo>
                  <a:lnTo>
                    <a:pt x="1733" y="808"/>
                  </a:lnTo>
                  <a:lnTo>
                    <a:pt x="1731" y="791"/>
                  </a:lnTo>
                  <a:lnTo>
                    <a:pt x="1725" y="775"/>
                  </a:lnTo>
                  <a:lnTo>
                    <a:pt x="1714" y="761"/>
                  </a:lnTo>
                  <a:lnTo>
                    <a:pt x="1700" y="750"/>
                  </a:lnTo>
                  <a:lnTo>
                    <a:pt x="1684" y="744"/>
                  </a:lnTo>
                  <a:lnTo>
                    <a:pt x="1667" y="742"/>
                  </a:lnTo>
                  <a:close/>
                  <a:moveTo>
                    <a:pt x="187" y="742"/>
                  </a:moveTo>
                  <a:lnTo>
                    <a:pt x="169" y="744"/>
                  </a:lnTo>
                  <a:lnTo>
                    <a:pt x="154" y="750"/>
                  </a:lnTo>
                  <a:lnTo>
                    <a:pt x="139" y="761"/>
                  </a:lnTo>
                  <a:lnTo>
                    <a:pt x="129" y="775"/>
                  </a:lnTo>
                  <a:lnTo>
                    <a:pt x="122" y="791"/>
                  </a:lnTo>
                  <a:lnTo>
                    <a:pt x="120" y="808"/>
                  </a:lnTo>
                  <a:lnTo>
                    <a:pt x="122" y="825"/>
                  </a:lnTo>
                  <a:lnTo>
                    <a:pt x="129" y="841"/>
                  </a:lnTo>
                  <a:lnTo>
                    <a:pt x="139" y="855"/>
                  </a:lnTo>
                  <a:lnTo>
                    <a:pt x="154" y="866"/>
                  </a:lnTo>
                  <a:lnTo>
                    <a:pt x="169" y="872"/>
                  </a:lnTo>
                  <a:lnTo>
                    <a:pt x="187" y="874"/>
                  </a:lnTo>
                  <a:lnTo>
                    <a:pt x="204" y="872"/>
                  </a:lnTo>
                  <a:lnTo>
                    <a:pt x="220" y="866"/>
                  </a:lnTo>
                  <a:lnTo>
                    <a:pt x="234" y="855"/>
                  </a:lnTo>
                  <a:lnTo>
                    <a:pt x="245" y="841"/>
                  </a:lnTo>
                  <a:lnTo>
                    <a:pt x="251" y="825"/>
                  </a:lnTo>
                  <a:lnTo>
                    <a:pt x="253" y="808"/>
                  </a:lnTo>
                  <a:lnTo>
                    <a:pt x="251" y="791"/>
                  </a:lnTo>
                  <a:lnTo>
                    <a:pt x="245" y="775"/>
                  </a:lnTo>
                  <a:lnTo>
                    <a:pt x="234" y="761"/>
                  </a:lnTo>
                  <a:lnTo>
                    <a:pt x="220" y="750"/>
                  </a:lnTo>
                  <a:lnTo>
                    <a:pt x="204" y="744"/>
                  </a:lnTo>
                  <a:lnTo>
                    <a:pt x="187" y="742"/>
                  </a:lnTo>
                  <a:close/>
                  <a:moveTo>
                    <a:pt x="2407" y="121"/>
                  </a:moveTo>
                  <a:lnTo>
                    <a:pt x="2390" y="124"/>
                  </a:lnTo>
                  <a:lnTo>
                    <a:pt x="2374" y="130"/>
                  </a:lnTo>
                  <a:lnTo>
                    <a:pt x="2360" y="141"/>
                  </a:lnTo>
                  <a:lnTo>
                    <a:pt x="2349" y="155"/>
                  </a:lnTo>
                  <a:lnTo>
                    <a:pt x="2343" y="171"/>
                  </a:lnTo>
                  <a:lnTo>
                    <a:pt x="2341" y="188"/>
                  </a:lnTo>
                  <a:lnTo>
                    <a:pt x="2343" y="205"/>
                  </a:lnTo>
                  <a:lnTo>
                    <a:pt x="2349" y="221"/>
                  </a:lnTo>
                  <a:lnTo>
                    <a:pt x="2360" y="234"/>
                  </a:lnTo>
                  <a:lnTo>
                    <a:pt x="2374" y="245"/>
                  </a:lnTo>
                  <a:lnTo>
                    <a:pt x="2390" y="252"/>
                  </a:lnTo>
                  <a:lnTo>
                    <a:pt x="2407" y="254"/>
                  </a:lnTo>
                  <a:lnTo>
                    <a:pt x="2424" y="252"/>
                  </a:lnTo>
                  <a:lnTo>
                    <a:pt x="2440" y="245"/>
                  </a:lnTo>
                  <a:lnTo>
                    <a:pt x="2454" y="234"/>
                  </a:lnTo>
                  <a:lnTo>
                    <a:pt x="2465" y="220"/>
                  </a:lnTo>
                  <a:lnTo>
                    <a:pt x="2471" y="204"/>
                  </a:lnTo>
                  <a:lnTo>
                    <a:pt x="2474" y="188"/>
                  </a:lnTo>
                  <a:lnTo>
                    <a:pt x="2471" y="171"/>
                  </a:lnTo>
                  <a:lnTo>
                    <a:pt x="2465" y="155"/>
                  </a:lnTo>
                  <a:lnTo>
                    <a:pt x="2454" y="141"/>
                  </a:lnTo>
                  <a:lnTo>
                    <a:pt x="2440" y="130"/>
                  </a:lnTo>
                  <a:lnTo>
                    <a:pt x="2424" y="124"/>
                  </a:lnTo>
                  <a:lnTo>
                    <a:pt x="2407" y="121"/>
                  </a:lnTo>
                  <a:close/>
                  <a:moveTo>
                    <a:pt x="927" y="121"/>
                  </a:moveTo>
                  <a:lnTo>
                    <a:pt x="910" y="124"/>
                  </a:lnTo>
                  <a:lnTo>
                    <a:pt x="895" y="130"/>
                  </a:lnTo>
                  <a:lnTo>
                    <a:pt x="880" y="141"/>
                  </a:lnTo>
                  <a:lnTo>
                    <a:pt x="869" y="155"/>
                  </a:lnTo>
                  <a:lnTo>
                    <a:pt x="862" y="171"/>
                  </a:lnTo>
                  <a:lnTo>
                    <a:pt x="860" y="188"/>
                  </a:lnTo>
                  <a:lnTo>
                    <a:pt x="862" y="204"/>
                  </a:lnTo>
                  <a:lnTo>
                    <a:pt x="869" y="220"/>
                  </a:lnTo>
                  <a:lnTo>
                    <a:pt x="880" y="234"/>
                  </a:lnTo>
                  <a:lnTo>
                    <a:pt x="895" y="245"/>
                  </a:lnTo>
                  <a:lnTo>
                    <a:pt x="910" y="252"/>
                  </a:lnTo>
                  <a:lnTo>
                    <a:pt x="927" y="254"/>
                  </a:lnTo>
                  <a:lnTo>
                    <a:pt x="944" y="252"/>
                  </a:lnTo>
                  <a:lnTo>
                    <a:pt x="960" y="245"/>
                  </a:lnTo>
                  <a:lnTo>
                    <a:pt x="974" y="234"/>
                  </a:lnTo>
                  <a:lnTo>
                    <a:pt x="985" y="220"/>
                  </a:lnTo>
                  <a:lnTo>
                    <a:pt x="991" y="204"/>
                  </a:lnTo>
                  <a:lnTo>
                    <a:pt x="993" y="188"/>
                  </a:lnTo>
                  <a:lnTo>
                    <a:pt x="991" y="171"/>
                  </a:lnTo>
                  <a:lnTo>
                    <a:pt x="985" y="155"/>
                  </a:lnTo>
                  <a:lnTo>
                    <a:pt x="974" y="141"/>
                  </a:lnTo>
                  <a:lnTo>
                    <a:pt x="960" y="130"/>
                  </a:lnTo>
                  <a:lnTo>
                    <a:pt x="944" y="124"/>
                  </a:lnTo>
                  <a:lnTo>
                    <a:pt x="927" y="121"/>
                  </a:lnTo>
                  <a:close/>
                  <a:moveTo>
                    <a:pt x="2407" y="0"/>
                  </a:moveTo>
                  <a:lnTo>
                    <a:pt x="2436" y="3"/>
                  </a:lnTo>
                  <a:lnTo>
                    <a:pt x="2464" y="10"/>
                  </a:lnTo>
                  <a:lnTo>
                    <a:pt x="2491" y="21"/>
                  </a:lnTo>
                  <a:lnTo>
                    <a:pt x="2517" y="36"/>
                  </a:lnTo>
                  <a:lnTo>
                    <a:pt x="2539" y="55"/>
                  </a:lnTo>
                  <a:lnTo>
                    <a:pt x="2559" y="79"/>
                  </a:lnTo>
                  <a:lnTo>
                    <a:pt x="2574" y="104"/>
                  </a:lnTo>
                  <a:lnTo>
                    <a:pt x="2585" y="131"/>
                  </a:lnTo>
                  <a:lnTo>
                    <a:pt x="2592" y="159"/>
                  </a:lnTo>
                  <a:lnTo>
                    <a:pt x="2594" y="188"/>
                  </a:lnTo>
                  <a:lnTo>
                    <a:pt x="2592" y="216"/>
                  </a:lnTo>
                  <a:lnTo>
                    <a:pt x="2585" y="245"/>
                  </a:lnTo>
                  <a:lnTo>
                    <a:pt x="2574" y="271"/>
                  </a:lnTo>
                  <a:lnTo>
                    <a:pt x="2559" y="296"/>
                  </a:lnTo>
                  <a:lnTo>
                    <a:pt x="2539" y="320"/>
                  </a:lnTo>
                  <a:lnTo>
                    <a:pt x="2517" y="339"/>
                  </a:lnTo>
                  <a:lnTo>
                    <a:pt x="2491" y="355"/>
                  </a:lnTo>
                  <a:lnTo>
                    <a:pt x="2464" y="366"/>
                  </a:lnTo>
                  <a:lnTo>
                    <a:pt x="2436" y="372"/>
                  </a:lnTo>
                  <a:lnTo>
                    <a:pt x="2407" y="374"/>
                  </a:lnTo>
                  <a:lnTo>
                    <a:pt x="2377" y="372"/>
                  </a:lnTo>
                  <a:lnTo>
                    <a:pt x="2347" y="365"/>
                  </a:lnTo>
                  <a:lnTo>
                    <a:pt x="2319" y="353"/>
                  </a:lnTo>
                  <a:lnTo>
                    <a:pt x="1838" y="732"/>
                  </a:lnTo>
                  <a:lnTo>
                    <a:pt x="1847" y="758"/>
                  </a:lnTo>
                  <a:lnTo>
                    <a:pt x="1853" y="785"/>
                  </a:lnTo>
                  <a:lnTo>
                    <a:pt x="1854" y="813"/>
                  </a:lnTo>
                  <a:lnTo>
                    <a:pt x="1851" y="840"/>
                  </a:lnTo>
                  <a:lnTo>
                    <a:pt x="1844" y="868"/>
                  </a:lnTo>
                  <a:lnTo>
                    <a:pt x="1833" y="894"/>
                  </a:lnTo>
                  <a:lnTo>
                    <a:pt x="1818" y="917"/>
                  </a:lnTo>
                  <a:lnTo>
                    <a:pt x="1799" y="940"/>
                  </a:lnTo>
                  <a:lnTo>
                    <a:pt x="1799" y="940"/>
                  </a:lnTo>
                  <a:lnTo>
                    <a:pt x="1776" y="960"/>
                  </a:lnTo>
                  <a:lnTo>
                    <a:pt x="1751" y="975"/>
                  </a:lnTo>
                  <a:lnTo>
                    <a:pt x="1724" y="986"/>
                  </a:lnTo>
                  <a:lnTo>
                    <a:pt x="1696" y="992"/>
                  </a:lnTo>
                  <a:lnTo>
                    <a:pt x="1667" y="994"/>
                  </a:lnTo>
                  <a:lnTo>
                    <a:pt x="1638" y="992"/>
                  </a:lnTo>
                  <a:lnTo>
                    <a:pt x="1610" y="986"/>
                  </a:lnTo>
                  <a:lnTo>
                    <a:pt x="1583" y="975"/>
                  </a:lnTo>
                  <a:lnTo>
                    <a:pt x="1558" y="960"/>
                  </a:lnTo>
                  <a:lnTo>
                    <a:pt x="1535" y="940"/>
                  </a:lnTo>
                  <a:lnTo>
                    <a:pt x="1516" y="917"/>
                  </a:lnTo>
                  <a:lnTo>
                    <a:pt x="1501" y="894"/>
                  </a:lnTo>
                  <a:lnTo>
                    <a:pt x="1490" y="868"/>
                  </a:lnTo>
                  <a:lnTo>
                    <a:pt x="1482" y="840"/>
                  </a:lnTo>
                  <a:lnTo>
                    <a:pt x="1480" y="813"/>
                  </a:lnTo>
                  <a:lnTo>
                    <a:pt x="1481" y="785"/>
                  </a:lnTo>
                  <a:lnTo>
                    <a:pt x="1487" y="758"/>
                  </a:lnTo>
                  <a:lnTo>
                    <a:pt x="1496" y="732"/>
                  </a:lnTo>
                  <a:lnTo>
                    <a:pt x="1015" y="353"/>
                  </a:lnTo>
                  <a:lnTo>
                    <a:pt x="987" y="365"/>
                  </a:lnTo>
                  <a:lnTo>
                    <a:pt x="957" y="372"/>
                  </a:lnTo>
                  <a:lnTo>
                    <a:pt x="927" y="374"/>
                  </a:lnTo>
                  <a:lnTo>
                    <a:pt x="897" y="372"/>
                  </a:lnTo>
                  <a:lnTo>
                    <a:pt x="867" y="365"/>
                  </a:lnTo>
                  <a:lnTo>
                    <a:pt x="839" y="353"/>
                  </a:lnTo>
                  <a:lnTo>
                    <a:pt x="357" y="732"/>
                  </a:lnTo>
                  <a:lnTo>
                    <a:pt x="367" y="758"/>
                  </a:lnTo>
                  <a:lnTo>
                    <a:pt x="372" y="785"/>
                  </a:lnTo>
                  <a:lnTo>
                    <a:pt x="373" y="813"/>
                  </a:lnTo>
                  <a:lnTo>
                    <a:pt x="371" y="840"/>
                  </a:lnTo>
                  <a:lnTo>
                    <a:pt x="364" y="868"/>
                  </a:lnTo>
                  <a:lnTo>
                    <a:pt x="353" y="894"/>
                  </a:lnTo>
                  <a:lnTo>
                    <a:pt x="338" y="917"/>
                  </a:lnTo>
                  <a:lnTo>
                    <a:pt x="319" y="940"/>
                  </a:lnTo>
                  <a:lnTo>
                    <a:pt x="296" y="960"/>
                  </a:lnTo>
                  <a:lnTo>
                    <a:pt x="270" y="975"/>
                  </a:lnTo>
                  <a:lnTo>
                    <a:pt x="243" y="986"/>
                  </a:lnTo>
                  <a:lnTo>
                    <a:pt x="216" y="992"/>
                  </a:lnTo>
                  <a:lnTo>
                    <a:pt x="187" y="994"/>
                  </a:lnTo>
                  <a:lnTo>
                    <a:pt x="158" y="992"/>
                  </a:lnTo>
                  <a:lnTo>
                    <a:pt x="130" y="986"/>
                  </a:lnTo>
                  <a:lnTo>
                    <a:pt x="103" y="975"/>
                  </a:lnTo>
                  <a:lnTo>
                    <a:pt x="77" y="960"/>
                  </a:lnTo>
                  <a:lnTo>
                    <a:pt x="55" y="940"/>
                  </a:lnTo>
                  <a:lnTo>
                    <a:pt x="34" y="917"/>
                  </a:lnTo>
                  <a:lnTo>
                    <a:pt x="19" y="891"/>
                  </a:lnTo>
                  <a:lnTo>
                    <a:pt x="9" y="865"/>
                  </a:lnTo>
                  <a:lnTo>
                    <a:pt x="2" y="837"/>
                  </a:lnTo>
                  <a:lnTo>
                    <a:pt x="0" y="808"/>
                  </a:lnTo>
                  <a:lnTo>
                    <a:pt x="2" y="779"/>
                  </a:lnTo>
                  <a:lnTo>
                    <a:pt x="9" y="751"/>
                  </a:lnTo>
                  <a:lnTo>
                    <a:pt x="19" y="724"/>
                  </a:lnTo>
                  <a:lnTo>
                    <a:pt x="34" y="699"/>
                  </a:lnTo>
                  <a:lnTo>
                    <a:pt x="55" y="676"/>
                  </a:lnTo>
                  <a:lnTo>
                    <a:pt x="78" y="656"/>
                  </a:lnTo>
                  <a:lnTo>
                    <a:pt x="104" y="641"/>
                  </a:lnTo>
                  <a:lnTo>
                    <a:pt x="132" y="629"/>
                  </a:lnTo>
                  <a:lnTo>
                    <a:pt x="161" y="623"/>
                  </a:lnTo>
                  <a:lnTo>
                    <a:pt x="190" y="622"/>
                  </a:lnTo>
                  <a:lnTo>
                    <a:pt x="219" y="624"/>
                  </a:lnTo>
                  <a:lnTo>
                    <a:pt x="248" y="631"/>
                  </a:lnTo>
                  <a:lnTo>
                    <a:pt x="275" y="643"/>
                  </a:lnTo>
                  <a:lnTo>
                    <a:pt x="756" y="264"/>
                  </a:lnTo>
                  <a:lnTo>
                    <a:pt x="747" y="237"/>
                  </a:lnTo>
                  <a:lnTo>
                    <a:pt x="741" y="210"/>
                  </a:lnTo>
                  <a:lnTo>
                    <a:pt x="740" y="182"/>
                  </a:lnTo>
                  <a:lnTo>
                    <a:pt x="743" y="155"/>
                  </a:lnTo>
                  <a:lnTo>
                    <a:pt x="750" y="128"/>
                  </a:lnTo>
                  <a:lnTo>
                    <a:pt x="760" y="102"/>
                  </a:lnTo>
                  <a:lnTo>
                    <a:pt x="776" y="78"/>
                  </a:lnTo>
                  <a:lnTo>
                    <a:pt x="795" y="55"/>
                  </a:lnTo>
                  <a:lnTo>
                    <a:pt x="817" y="36"/>
                  </a:lnTo>
                  <a:lnTo>
                    <a:pt x="843" y="21"/>
                  </a:lnTo>
                  <a:lnTo>
                    <a:pt x="870" y="10"/>
                  </a:lnTo>
                  <a:lnTo>
                    <a:pt x="898" y="3"/>
                  </a:lnTo>
                  <a:lnTo>
                    <a:pt x="927" y="0"/>
                  </a:lnTo>
                  <a:lnTo>
                    <a:pt x="956" y="3"/>
                  </a:lnTo>
                  <a:lnTo>
                    <a:pt x="984" y="10"/>
                  </a:lnTo>
                  <a:lnTo>
                    <a:pt x="1010" y="21"/>
                  </a:lnTo>
                  <a:lnTo>
                    <a:pt x="1036" y="36"/>
                  </a:lnTo>
                  <a:lnTo>
                    <a:pt x="1059" y="55"/>
                  </a:lnTo>
                  <a:lnTo>
                    <a:pt x="1078" y="78"/>
                  </a:lnTo>
                  <a:lnTo>
                    <a:pt x="1093" y="102"/>
                  </a:lnTo>
                  <a:lnTo>
                    <a:pt x="1104" y="128"/>
                  </a:lnTo>
                  <a:lnTo>
                    <a:pt x="1111" y="155"/>
                  </a:lnTo>
                  <a:lnTo>
                    <a:pt x="1113" y="182"/>
                  </a:lnTo>
                  <a:lnTo>
                    <a:pt x="1112" y="210"/>
                  </a:lnTo>
                  <a:lnTo>
                    <a:pt x="1107" y="237"/>
                  </a:lnTo>
                  <a:lnTo>
                    <a:pt x="1097" y="264"/>
                  </a:lnTo>
                  <a:lnTo>
                    <a:pt x="1579" y="643"/>
                  </a:lnTo>
                  <a:lnTo>
                    <a:pt x="1607" y="631"/>
                  </a:lnTo>
                  <a:lnTo>
                    <a:pt x="1637" y="624"/>
                  </a:lnTo>
                  <a:lnTo>
                    <a:pt x="1667" y="622"/>
                  </a:lnTo>
                  <a:lnTo>
                    <a:pt x="1697" y="624"/>
                  </a:lnTo>
                  <a:lnTo>
                    <a:pt x="1727" y="631"/>
                  </a:lnTo>
                  <a:lnTo>
                    <a:pt x="1755" y="643"/>
                  </a:lnTo>
                  <a:lnTo>
                    <a:pt x="2237" y="264"/>
                  </a:lnTo>
                  <a:lnTo>
                    <a:pt x="2228" y="239"/>
                  </a:lnTo>
                  <a:lnTo>
                    <a:pt x="2222" y="214"/>
                  </a:lnTo>
                  <a:lnTo>
                    <a:pt x="2220" y="188"/>
                  </a:lnTo>
                  <a:lnTo>
                    <a:pt x="2223" y="158"/>
                  </a:lnTo>
                  <a:lnTo>
                    <a:pt x="2229" y="130"/>
                  </a:lnTo>
                  <a:lnTo>
                    <a:pt x="2240" y="103"/>
                  </a:lnTo>
                  <a:lnTo>
                    <a:pt x="2256" y="78"/>
                  </a:lnTo>
                  <a:lnTo>
                    <a:pt x="2275" y="55"/>
                  </a:lnTo>
                  <a:lnTo>
                    <a:pt x="2298" y="36"/>
                  </a:lnTo>
                  <a:lnTo>
                    <a:pt x="2323" y="21"/>
                  </a:lnTo>
                  <a:lnTo>
                    <a:pt x="2350" y="10"/>
                  </a:lnTo>
                  <a:lnTo>
                    <a:pt x="2378" y="3"/>
                  </a:lnTo>
                  <a:lnTo>
                    <a:pt x="2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453" name="Shape 10453"/>
          <p:cNvSpPr/>
          <p:nvPr/>
        </p:nvSpPr>
        <p:spPr>
          <a:xfrm flipH="1">
            <a:off x="1849894" y="2817897"/>
            <a:ext cx="238466" cy="245816"/>
          </a:xfrm>
          <a:custGeom>
            <a:avLst/>
            <a:gdLst/>
            <a:ahLst/>
            <a:cxnLst/>
            <a:rect l="0" t="0" r="0" b="0"/>
            <a:pathLst>
              <a:path w="3210" h="3315" extrusionOk="0">
                <a:moveTo>
                  <a:pt x="1162" y="3109"/>
                </a:moveTo>
                <a:lnTo>
                  <a:pt x="1073" y="3204"/>
                </a:lnTo>
                <a:lnTo>
                  <a:pt x="2136" y="3204"/>
                </a:lnTo>
                <a:lnTo>
                  <a:pt x="2048" y="3109"/>
                </a:lnTo>
                <a:lnTo>
                  <a:pt x="1162" y="3109"/>
                </a:lnTo>
                <a:close/>
                <a:moveTo>
                  <a:pt x="120" y="2920"/>
                </a:moveTo>
                <a:lnTo>
                  <a:pt x="132" y="2942"/>
                </a:lnTo>
                <a:lnTo>
                  <a:pt x="148" y="2960"/>
                </a:lnTo>
                <a:lnTo>
                  <a:pt x="166" y="2977"/>
                </a:lnTo>
                <a:lnTo>
                  <a:pt x="188" y="2988"/>
                </a:lnTo>
                <a:lnTo>
                  <a:pt x="212" y="2996"/>
                </a:lnTo>
                <a:lnTo>
                  <a:pt x="238" y="2998"/>
                </a:lnTo>
                <a:lnTo>
                  <a:pt x="2972" y="2998"/>
                </a:lnTo>
                <a:lnTo>
                  <a:pt x="2998" y="2996"/>
                </a:lnTo>
                <a:lnTo>
                  <a:pt x="3022" y="2988"/>
                </a:lnTo>
                <a:lnTo>
                  <a:pt x="3043" y="2977"/>
                </a:lnTo>
                <a:lnTo>
                  <a:pt x="3062" y="2960"/>
                </a:lnTo>
                <a:lnTo>
                  <a:pt x="3078" y="2942"/>
                </a:lnTo>
                <a:lnTo>
                  <a:pt x="3089" y="2920"/>
                </a:lnTo>
                <a:lnTo>
                  <a:pt x="120" y="2920"/>
                </a:lnTo>
                <a:close/>
                <a:moveTo>
                  <a:pt x="1660" y="1516"/>
                </a:moveTo>
                <a:lnTo>
                  <a:pt x="1660" y="1793"/>
                </a:lnTo>
                <a:lnTo>
                  <a:pt x="1678" y="1785"/>
                </a:lnTo>
                <a:lnTo>
                  <a:pt x="1695" y="1774"/>
                </a:lnTo>
                <a:lnTo>
                  <a:pt x="1710" y="1761"/>
                </a:lnTo>
                <a:lnTo>
                  <a:pt x="1725" y="1742"/>
                </a:lnTo>
                <a:lnTo>
                  <a:pt x="1738" y="1722"/>
                </a:lnTo>
                <a:lnTo>
                  <a:pt x="1746" y="1701"/>
                </a:lnTo>
                <a:lnTo>
                  <a:pt x="1752" y="1679"/>
                </a:lnTo>
                <a:lnTo>
                  <a:pt x="1754" y="1654"/>
                </a:lnTo>
                <a:lnTo>
                  <a:pt x="1752" y="1631"/>
                </a:lnTo>
                <a:lnTo>
                  <a:pt x="1746" y="1608"/>
                </a:lnTo>
                <a:lnTo>
                  <a:pt x="1738" y="1587"/>
                </a:lnTo>
                <a:lnTo>
                  <a:pt x="1725" y="1567"/>
                </a:lnTo>
                <a:lnTo>
                  <a:pt x="1710" y="1549"/>
                </a:lnTo>
                <a:lnTo>
                  <a:pt x="1695" y="1535"/>
                </a:lnTo>
                <a:lnTo>
                  <a:pt x="1678" y="1525"/>
                </a:lnTo>
                <a:lnTo>
                  <a:pt x="1660" y="1516"/>
                </a:lnTo>
                <a:close/>
                <a:moveTo>
                  <a:pt x="936" y="1275"/>
                </a:moveTo>
                <a:lnTo>
                  <a:pt x="923" y="1332"/>
                </a:lnTo>
                <a:lnTo>
                  <a:pt x="916" y="1391"/>
                </a:lnTo>
                <a:lnTo>
                  <a:pt x="913" y="1450"/>
                </a:lnTo>
                <a:lnTo>
                  <a:pt x="917" y="1517"/>
                </a:lnTo>
                <a:lnTo>
                  <a:pt x="926" y="1582"/>
                </a:lnTo>
                <a:lnTo>
                  <a:pt x="941" y="1644"/>
                </a:lnTo>
                <a:lnTo>
                  <a:pt x="962" y="1705"/>
                </a:lnTo>
                <a:lnTo>
                  <a:pt x="988" y="1763"/>
                </a:lnTo>
                <a:lnTo>
                  <a:pt x="1019" y="1818"/>
                </a:lnTo>
                <a:lnTo>
                  <a:pt x="1054" y="1870"/>
                </a:lnTo>
                <a:lnTo>
                  <a:pt x="1094" y="1917"/>
                </a:lnTo>
                <a:lnTo>
                  <a:pt x="1139" y="1962"/>
                </a:lnTo>
                <a:lnTo>
                  <a:pt x="1187" y="2002"/>
                </a:lnTo>
                <a:lnTo>
                  <a:pt x="1238" y="2037"/>
                </a:lnTo>
                <a:lnTo>
                  <a:pt x="1293" y="2069"/>
                </a:lnTo>
                <a:lnTo>
                  <a:pt x="1350" y="2095"/>
                </a:lnTo>
                <a:lnTo>
                  <a:pt x="1411" y="2116"/>
                </a:lnTo>
                <a:lnTo>
                  <a:pt x="1474" y="2131"/>
                </a:lnTo>
                <a:lnTo>
                  <a:pt x="1539" y="2140"/>
                </a:lnTo>
                <a:lnTo>
                  <a:pt x="1605" y="2143"/>
                </a:lnTo>
                <a:lnTo>
                  <a:pt x="1671" y="2140"/>
                </a:lnTo>
                <a:lnTo>
                  <a:pt x="1736" y="2131"/>
                </a:lnTo>
                <a:lnTo>
                  <a:pt x="1798" y="2116"/>
                </a:lnTo>
                <a:lnTo>
                  <a:pt x="1859" y="2095"/>
                </a:lnTo>
                <a:lnTo>
                  <a:pt x="1916" y="2069"/>
                </a:lnTo>
                <a:lnTo>
                  <a:pt x="1972" y="2037"/>
                </a:lnTo>
                <a:lnTo>
                  <a:pt x="2023" y="2002"/>
                </a:lnTo>
                <a:lnTo>
                  <a:pt x="2071" y="1962"/>
                </a:lnTo>
                <a:lnTo>
                  <a:pt x="2114" y="1917"/>
                </a:lnTo>
                <a:lnTo>
                  <a:pt x="2155" y="1870"/>
                </a:lnTo>
                <a:lnTo>
                  <a:pt x="2191" y="1818"/>
                </a:lnTo>
                <a:lnTo>
                  <a:pt x="2221" y="1763"/>
                </a:lnTo>
                <a:lnTo>
                  <a:pt x="2247" y="1705"/>
                </a:lnTo>
                <a:lnTo>
                  <a:pt x="2269" y="1644"/>
                </a:lnTo>
                <a:lnTo>
                  <a:pt x="2284" y="1582"/>
                </a:lnTo>
                <a:lnTo>
                  <a:pt x="2293" y="1517"/>
                </a:lnTo>
                <a:lnTo>
                  <a:pt x="2296" y="1450"/>
                </a:lnTo>
                <a:lnTo>
                  <a:pt x="2294" y="1391"/>
                </a:lnTo>
                <a:lnTo>
                  <a:pt x="2286" y="1332"/>
                </a:lnTo>
                <a:lnTo>
                  <a:pt x="2274" y="1275"/>
                </a:lnTo>
                <a:lnTo>
                  <a:pt x="1660" y="1275"/>
                </a:lnTo>
                <a:lnTo>
                  <a:pt x="1660" y="1401"/>
                </a:lnTo>
                <a:lnTo>
                  <a:pt x="1696" y="1411"/>
                </a:lnTo>
                <a:lnTo>
                  <a:pt x="1729" y="1426"/>
                </a:lnTo>
                <a:lnTo>
                  <a:pt x="1760" y="1446"/>
                </a:lnTo>
                <a:lnTo>
                  <a:pt x="1788" y="1471"/>
                </a:lnTo>
                <a:lnTo>
                  <a:pt x="1810" y="1497"/>
                </a:lnTo>
                <a:lnTo>
                  <a:pt x="1830" y="1525"/>
                </a:lnTo>
                <a:lnTo>
                  <a:pt x="1845" y="1555"/>
                </a:lnTo>
                <a:lnTo>
                  <a:pt x="1855" y="1587"/>
                </a:lnTo>
                <a:lnTo>
                  <a:pt x="1862" y="1620"/>
                </a:lnTo>
                <a:lnTo>
                  <a:pt x="1864" y="1654"/>
                </a:lnTo>
                <a:lnTo>
                  <a:pt x="1862" y="1689"/>
                </a:lnTo>
                <a:lnTo>
                  <a:pt x="1855" y="1722"/>
                </a:lnTo>
                <a:lnTo>
                  <a:pt x="1845" y="1754"/>
                </a:lnTo>
                <a:lnTo>
                  <a:pt x="1830" y="1785"/>
                </a:lnTo>
                <a:lnTo>
                  <a:pt x="1810" y="1813"/>
                </a:lnTo>
                <a:lnTo>
                  <a:pt x="1788" y="1838"/>
                </a:lnTo>
                <a:lnTo>
                  <a:pt x="1760" y="1864"/>
                </a:lnTo>
                <a:lnTo>
                  <a:pt x="1729" y="1883"/>
                </a:lnTo>
                <a:lnTo>
                  <a:pt x="1696" y="1899"/>
                </a:lnTo>
                <a:lnTo>
                  <a:pt x="1660" y="1909"/>
                </a:lnTo>
                <a:lnTo>
                  <a:pt x="1660" y="1954"/>
                </a:lnTo>
                <a:lnTo>
                  <a:pt x="1657" y="1972"/>
                </a:lnTo>
                <a:lnTo>
                  <a:pt x="1649" y="1987"/>
                </a:lnTo>
                <a:lnTo>
                  <a:pt x="1637" y="1999"/>
                </a:lnTo>
                <a:lnTo>
                  <a:pt x="1622" y="2007"/>
                </a:lnTo>
                <a:lnTo>
                  <a:pt x="1605" y="2009"/>
                </a:lnTo>
                <a:lnTo>
                  <a:pt x="1588" y="2007"/>
                </a:lnTo>
                <a:lnTo>
                  <a:pt x="1572" y="1999"/>
                </a:lnTo>
                <a:lnTo>
                  <a:pt x="1561" y="1987"/>
                </a:lnTo>
                <a:lnTo>
                  <a:pt x="1553" y="1972"/>
                </a:lnTo>
                <a:lnTo>
                  <a:pt x="1550" y="1954"/>
                </a:lnTo>
                <a:lnTo>
                  <a:pt x="1550" y="1909"/>
                </a:lnTo>
                <a:lnTo>
                  <a:pt x="1514" y="1899"/>
                </a:lnTo>
                <a:lnTo>
                  <a:pt x="1481" y="1883"/>
                </a:lnTo>
                <a:lnTo>
                  <a:pt x="1450" y="1864"/>
                </a:lnTo>
                <a:lnTo>
                  <a:pt x="1422" y="1838"/>
                </a:lnTo>
                <a:lnTo>
                  <a:pt x="1399" y="1813"/>
                </a:lnTo>
                <a:lnTo>
                  <a:pt x="1380" y="1785"/>
                </a:lnTo>
                <a:lnTo>
                  <a:pt x="1365" y="1754"/>
                </a:lnTo>
                <a:lnTo>
                  <a:pt x="1354" y="1722"/>
                </a:lnTo>
                <a:lnTo>
                  <a:pt x="1348" y="1689"/>
                </a:lnTo>
                <a:lnTo>
                  <a:pt x="1345" y="1654"/>
                </a:lnTo>
                <a:lnTo>
                  <a:pt x="1348" y="1637"/>
                </a:lnTo>
                <a:lnTo>
                  <a:pt x="1356" y="1622"/>
                </a:lnTo>
                <a:lnTo>
                  <a:pt x="1368" y="1610"/>
                </a:lnTo>
                <a:lnTo>
                  <a:pt x="1383" y="1602"/>
                </a:lnTo>
                <a:lnTo>
                  <a:pt x="1401" y="1599"/>
                </a:lnTo>
                <a:lnTo>
                  <a:pt x="1419" y="1602"/>
                </a:lnTo>
                <a:lnTo>
                  <a:pt x="1434" y="1610"/>
                </a:lnTo>
                <a:lnTo>
                  <a:pt x="1446" y="1622"/>
                </a:lnTo>
                <a:lnTo>
                  <a:pt x="1453" y="1637"/>
                </a:lnTo>
                <a:lnTo>
                  <a:pt x="1456" y="1654"/>
                </a:lnTo>
                <a:lnTo>
                  <a:pt x="1458" y="1679"/>
                </a:lnTo>
                <a:lnTo>
                  <a:pt x="1463" y="1701"/>
                </a:lnTo>
                <a:lnTo>
                  <a:pt x="1472" y="1722"/>
                </a:lnTo>
                <a:lnTo>
                  <a:pt x="1484" y="1742"/>
                </a:lnTo>
                <a:lnTo>
                  <a:pt x="1499" y="1761"/>
                </a:lnTo>
                <a:lnTo>
                  <a:pt x="1515" y="1774"/>
                </a:lnTo>
                <a:lnTo>
                  <a:pt x="1531" y="1785"/>
                </a:lnTo>
                <a:lnTo>
                  <a:pt x="1550" y="1793"/>
                </a:lnTo>
                <a:lnTo>
                  <a:pt x="1550" y="1500"/>
                </a:lnTo>
                <a:lnTo>
                  <a:pt x="1514" y="1489"/>
                </a:lnTo>
                <a:lnTo>
                  <a:pt x="1481" y="1474"/>
                </a:lnTo>
                <a:lnTo>
                  <a:pt x="1450" y="1453"/>
                </a:lnTo>
                <a:lnTo>
                  <a:pt x="1422" y="1429"/>
                </a:lnTo>
                <a:lnTo>
                  <a:pt x="1399" y="1403"/>
                </a:lnTo>
                <a:lnTo>
                  <a:pt x="1379" y="1374"/>
                </a:lnTo>
                <a:lnTo>
                  <a:pt x="1364" y="1342"/>
                </a:lnTo>
                <a:lnTo>
                  <a:pt x="1353" y="1309"/>
                </a:lnTo>
                <a:lnTo>
                  <a:pt x="1347" y="1275"/>
                </a:lnTo>
                <a:lnTo>
                  <a:pt x="936" y="1275"/>
                </a:lnTo>
                <a:close/>
                <a:moveTo>
                  <a:pt x="111" y="1275"/>
                </a:moveTo>
                <a:lnTo>
                  <a:pt x="111" y="2809"/>
                </a:lnTo>
                <a:lnTo>
                  <a:pt x="3099" y="2809"/>
                </a:lnTo>
                <a:lnTo>
                  <a:pt x="3099" y="1275"/>
                </a:lnTo>
                <a:lnTo>
                  <a:pt x="2658" y="1275"/>
                </a:lnTo>
                <a:lnTo>
                  <a:pt x="2666" y="1333"/>
                </a:lnTo>
                <a:lnTo>
                  <a:pt x="2671" y="1391"/>
                </a:lnTo>
                <a:lnTo>
                  <a:pt x="2672" y="1450"/>
                </a:lnTo>
                <a:lnTo>
                  <a:pt x="2669" y="1533"/>
                </a:lnTo>
                <a:lnTo>
                  <a:pt x="2660" y="1615"/>
                </a:lnTo>
                <a:lnTo>
                  <a:pt x="2644" y="1696"/>
                </a:lnTo>
                <a:lnTo>
                  <a:pt x="2623" y="1773"/>
                </a:lnTo>
                <a:lnTo>
                  <a:pt x="2597" y="1848"/>
                </a:lnTo>
                <a:lnTo>
                  <a:pt x="2565" y="1921"/>
                </a:lnTo>
                <a:lnTo>
                  <a:pt x="2526" y="1991"/>
                </a:lnTo>
                <a:lnTo>
                  <a:pt x="2485" y="2056"/>
                </a:lnTo>
                <a:lnTo>
                  <a:pt x="2438" y="2120"/>
                </a:lnTo>
                <a:lnTo>
                  <a:pt x="2386" y="2179"/>
                </a:lnTo>
                <a:lnTo>
                  <a:pt x="2332" y="2234"/>
                </a:lnTo>
                <a:lnTo>
                  <a:pt x="2273" y="2286"/>
                </a:lnTo>
                <a:lnTo>
                  <a:pt x="2210" y="2332"/>
                </a:lnTo>
                <a:lnTo>
                  <a:pt x="2144" y="2375"/>
                </a:lnTo>
                <a:lnTo>
                  <a:pt x="2074" y="2412"/>
                </a:lnTo>
                <a:lnTo>
                  <a:pt x="2002" y="2444"/>
                </a:lnTo>
                <a:lnTo>
                  <a:pt x="1927" y="2472"/>
                </a:lnTo>
                <a:lnTo>
                  <a:pt x="1850" y="2493"/>
                </a:lnTo>
                <a:lnTo>
                  <a:pt x="1770" y="2509"/>
                </a:lnTo>
                <a:lnTo>
                  <a:pt x="1689" y="2518"/>
                </a:lnTo>
                <a:lnTo>
                  <a:pt x="1605" y="2521"/>
                </a:lnTo>
                <a:lnTo>
                  <a:pt x="1521" y="2518"/>
                </a:lnTo>
                <a:lnTo>
                  <a:pt x="1440" y="2509"/>
                </a:lnTo>
                <a:lnTo>
                  <a:pt x="1360" y="2493"/>
                </a:lnTo>
                <a:lnTo>
                  <a:pt x="1283" y="2472"/>
                </a:lnTo>
                <a:lnTo>
                  <a:pt x="1208" y="2444"/>
                </a:lnTo>
                <a:lnTo>
                  <a:pt x="1136" y="2412"/>
                </a:lnTo>
                <a:lnTo>
                  <a:pt x="1066" y="2375"/>
                </a:lnTo>
                <a:lnTo>
                  <a:pt x="1000" y="2332"/>
                </a:lnTo>
                <a:lnTo>
                  <a:pt x="937" y="2286"/>
                </a:lnTo>
                <a:lnTo>
                  <a:pt x="878" y="2234"/>
                </a:lnTo>
                <a:lnTo>
                  <a:pt x="823" y="2179"/>
                </a:lnTo>
                <a:lnTo>
                  <a:pt x="772" y="2120"/>
                </a:lnTo>
                <a:lnTo>
                  <a:pt x="725" y="2056"/>
                </a:lnTo>
                <a:lnTo>
                  <a:pt x="683" y="1991"/>
                </a:lnTo>
                <a:lnTo>
                  <a:pt x="645" y="1921"/>
                </a:lnTo>
                <a:lnTo>
                  <a:pt x="613" y="1848"/>
                </a:lnTo>
                <a:lnTo>
                  <a:pt x="586" y="1773"/>
                </a:lnTo>
                <a:lnTo>
                  <a:pt x="565" y="1696"/>
                </a:lnTo>
                <a:lnTo>
                  <a:pt x="550" y="1615"/>
                </a:lnTo>
                <a:lnTo>
                  <a:pt x="540" y="1533"/>
                </a:lnTo>
                <a:lnTo>
                  <a:pt x="537" y="1450"/>
                </a:lnTo>
                <a:lnTo>
                  <a:pt x="539" y="1391"/>
                </a:lnTo>
                <a:lnTo>
                  <a:pt x="544" y="1333"/>
                </a:lnTo>
                <a:lnTo>
                  <a:pt x="551" y="1275"/>
                </a:lnTo>
                <a:lnTo>
                  <a:pt x="111" y="1275"/>
                </a:lnTo>
                <a:close/>
                <a:moveTo>
                  <a:pt x="1459" y="1275"/>
                </a:moveTo>
                <a:lnTo>
                  <a:pt x="1465" y="1296"/>
                </a:lnTo>
                <a:lnTo>
                  <a:pt x="1473" y="1316"/>
                </a:lnTo>
                <a:lnTo>
                  <a:pt x="1485" y="1334"/>
                </a:lnTo>
                <a:lnTo>
                  <a:pt x="1499" y="1350"/>
                </a:lnTo>
                <a:lnTo>
                  <a:pt x="1515" y="1365"/>
                </a:lnTo>
                <a:lnTo>
                  <a:pt x="1531" y="1376"/>
                </a:lnTo>
                <a:lnTo>
                  <a:pt x="1550" y="1384"/>
                </a:lnTo>
                <a:lnTo>
                  <a:pt x="1550" y="1275"/>
                </a:lnTo>
                <a:lnTo>
                  <a:pt x="1459" y="1275"/>
                </a:lnTo>
                <a:close/>
                <a:moveTo>
                  <a:pt x="664" y="1275"/>
                </a:moveTo>
                <a:lnTo>
                  <a:pt x="654" y="1332"/>
                </a:lnTo>
                <a:lnTo>
                  <a:pt x="649" y="1391"/>
                </a:lnTo>
                <a:lnTo>
                  <a:pt x="647" y="1450"/>
                </a:lnTo>
                <a:lnTo>
                  <a:pt x="650" y="1528"/>
                </a:lnTo>
                <a:lnTo>
                  <a:pt x="660" y="1606"/>
                </a:lnTo>
                <a:lnTo>
                  <a:pt x="676" y="1681"/>
                </a:lnTo>
                <a:lnTo>
                  <a:pt x="696" y="1753"/>
                </a:lnTo>
                <a:lnTo>
                  <a:pt x="723" y="1823"/>
                </a:lnTo>
                <a:lnTo>
                  <a:pt x="754" y="1891"/>
                </a:lnTo>
                <a:lnTo>
                  <a:pt x="791" y="1955"/>
                </a:lnTo>
                <a:lnTo>
                  <a:pt x="833" y="2017"/>
                </a:lnTo>
                <a:lnTo>
                  <a:pt x="878" y="2075"/>
                </a:lnTo>
                <a:lnTo>
                  <a:pt x="928" y="2129"/>
                </a:lnTo>
                <a:lnTo>
                  <a:pt x="982" y="2179"/>
                </a:lnTo>
                <a:lnTo>
                  <a:pt x="1040" y="2225"/>
                </a:lnTo>
                <a:lnTo>
                  <a:pt x="1101" y="2267"/>
                </a:lnTo>
                <a:lnTo>
                  <a:pt x="1165" y="2303"/>
                </a:lnTo>
                <a:lnTo>
                  <a:pt x="1232" y="2335"/>
                </a:lnTo>
                <a:lnTo>
                  <a:pt x="1303" y="2361"/>
                </a:lnTo>
                <a:lnTo>
                  <a:pt x="1375" y="2383"/>
                </a:lnTo>
                <a:lnTo>
                  <a:pt x="1450" y="2398"/>
                </a:lnTo>
                <a:lnTo>
                  <a:pt x="1526" y="2407"/>
                </a:lnTo>
                <a:lnTo>
                  <a:pt x="1605" y="2411"/>
                </a:lnTo>
                <a:lnTo>
                  <a:pt x="1684" y="2407"/>
                </a:lnTo>
                <a:lnTo>
                  <a:pt x="1760" y="2398"/>
                </a:lnTo>
                <a:lnTo>
                  <a:pt x="1835" y="2383"/>
                </a:lnTo>
                <a:lnTo>
                  <a:pt x="1907" y="2361"/>
                </a:lnTo>
                <a:lnTo>
                  <a:pt x="1978" y="2335"/>
                </a:lnTo>
                <a:lnTo>
                  <a:pt x="2044" y="2303"/>
                </a:lnTo>
                <a:lnTo>
                  <a:pt x="2108" y="2267"/>
                </a:lnTo>
                <a:lnTo>
                  <a:pt x="2170" y="2225"/>
                </a:lnTo>
                <a:lnTo>
                  <a:pt x="2227" y="2179"/>
                </a:lnTo>
                <a:lnTo>
                  <a:pt x="2282" y="2129"/>
                </a:lnTo>
                <a:lnTo>
                  <a:pt x="2332" y="2075"/>
                </a:lnTo>
                <a:lnTo>
                  <a:pt x="2377" y="2017"/>
                </a:lnTo>
                <a:lnTo>
                  <a:pt x="2419" y="1955"/>
                </a:lnTo>
                <a:lnTo>
                  <a:pt x="2455" y="1891"/>
                </a:lnTo>
                <a:lnTo>
                  <a:pt x="2487" y="1823"/>
                </a:lnTo>
                <a:lnTo>
                  <a:pt x="2513" y="1753"/>
                </a:lnTo>
                <a:lnTo>
                  <a:pt x="2534" y="1681"/>
                </a:lnTo>
                <a:lnTo>
                  <a:pt x="2549" y="1606"/>
                </a:lnTo>
                <a:lnTo>
                  <a:pt x="2560" y="1528"/>
                </a:lnTo>
                <a:lnTo>
                  <a:pt x="2563" y="1450"/>
                </a:lnTo>
                <a:lnTo>
                  <a:pt x="2561" y="1391"/>
                </a:lnTo>
                <a:lnTo>
                  <a:pt x="2556" y="1332"/>
                </a:lnTo>
                <a:lnTo>
                  <a:pt x="2546" y="1275"/>
                </a:lnTo>
                <a:lnTo>
                  <a:pt x="2387" y="1275"/>
                </a:lnTo>
                <a:lnTo>
                  <a:pt x="2397" y="1332"/>
                </a:lnTo>
                <a:lnTo>
                  <a:pt x="2404" y="1391"/>
                </a:lnTo>
                <a:lnTo>
                  <a:pt x="2406" y="1450"/>
                </a:lnTo>
                <a:lnTo>
                  <a:pt x="2403" y="1519"/>
                </a:lnTo>
                <a:lnTo>
                  <a:pt x="2394" y="1587"/>
                </a:lnTo>
                <a:lnTo>
                  <a:pt x="2380" y="1652"/>
                </a:lnTo>
                <a:lnTo>
                  <a:pt x="2361" y="1716"/>
                </a:lnTo>
                <a:lnTo>
                  <a:pt x="2337" y="1778"/>
                </a:lnTo>
                <a:lnTo>
                  <a:pt x="2308" y="1836"/>
                </a:lnTo>
                <a:lnTo>
                  <a:pt x="2274" y="1893"/>
                </a:lnTo>
                <a:lnTo>
                  <a:pt x="2236" y="1945"/>
                </a:lnTo>
                <a:lnTo>
                  <a:pt x="2194" y="1995"/>
                </a:lnTo>
                <a:lnTo>
                  <a:pt x="2148" y="2041"/>
                </a:lnTo>
                <a:lnTo>
                  <a:pt x="2098" y="2083"/>
                </a:lnTo>
                <a:lnTo>
                  <a:pt x="2046" y="2121"/>
                </a:lnTo>
                <a:lnTo>
                  <a:pt x="1991" y="2155"/>
                </a:lnTo>
                <a:lnTo>
                  <a:pt x="1931" y="2185"/>
                </a:lnTo>
                <a:lnTo>
                  <a:pt x="1871" y="2209"/>
                </a:lnTo>
                <a:lnTo>
                  <a:pt x="1807" y="2228"/>
                </a:lnTo>
                <a:lnTo>
                  <a:pt x="1741" y="2242"/>
                </a:lnTo>
                <a:lnTo>
                  <a:pt x="1673" y="2251"/>
                </a:lnTo>
                <a:lnTo>
                  <a:pt x="1605" y="2254"/>
                </a:lnTo>
                <a:lnTo>
                  <a:pt x="1536" y="2251"/>
                </a:lnTo>
                <a:lnTo>
                  <a:pt x="1468" y="2242"/>
                </a:lnTo>
                <a:lnTo>
                  <a:pt x="1403" y="2228"/>
                </a:lnTo>
                <a:lnTo>
                  <a:pt x="1339" y="2209"/>
                </a:lnTo>
                <a:lnTo>
                  <a:pt x="1278" y="2185"/>
                </a:lnTo>
                <a:lnTo>
                  <a:pt x="1219" y="2155"/>
                </a:lnTo>
                <a:lnTo>
                  <a:pt x="1164" y="2121"/>
                </a:lnTo>
                <a:lnTo>
                  <a:pt x="1111" y="2083"/>
                </a:lnTo>
                <a:lnTo>
                  <a:pt x="1061" y="2041"/>
                </a:lnTo>
                <a:lnTo>
                  <a:pt x="1016" y="1995"/>
                </a:lnTo>
                <a:lnTo>
                  <a:pt x="974" y="1945"/>
                </a:lnTo>
                <a:lnTo>
                  <a:pt x="935" y="1893"/>
                </a:lnTo>
                <a:lnTo>
                  <a:pt x="902" y="1836"/>
                </a:lnTo>
                <a:lnTo>
                  <a:pt x="873" y="1778"/>
                </a:lnTo>
                <a:lnTo>
                  <a:pt x="849" y="1716"/>
                </a:lnTo>
                <a:lnTo>
                  <a:pt x="829" y="1652"/>
                </a:lnTo>
                <a:lnTo>
                  <a:pt x="815" y="1587"/>
                </a:lnTo>
                <a:lnTo>
                  <a:pt x="807" y="1519"/>
                </a:lnTo>
                <a:lnTo>
                  <a:pt x="804" y="1450"/>
                </a:lnTo>
                <a:lnTo>
                  <a:pt x="806" y="1391"/>
                </a:lnTo>
                <a:lnTo>
                  <a:pt x="812" y="1332"/>
                </a:lnTo>
                <a:lnTo>
                  <a:pt x="823" y="1275"/>
                </a:lnTo>
                <a:lnTo>
                  <a:pt x="664" y="1275"/>
                </a:lnTo>
                <a:close/>
                <a:moveTo>
                  <a:pt x="238" y="1086"/>
                </a:moveTo>
                <a:lnTo>
                  <a:pt x="212" y="1089"/>
                </a:lnTo>
                <a:lnTo>
                  <a:pt x="188" y="1096"/>
                </a:lnTo>
                <a:lnTo>
                  <a:pt x="166" y="1108"/>
                </a:lnTo>
                <a:lnTo>
                  <a:pt x="148" y="1123"/>
                </a:lnTo>
                <a:lnTo>
                  <a:pt x="132" y="1142"/>
                </a:lnTo>
                <a:lnTo>
                  <a:pt x="120" y="1164"/>
                </a:lnTo>
                <a:lnTo>
                  <a:pt x="3089" y="1164"/>
                </a:lnTo>
                <a:lnTo>
                  <a:pt x="3078" y="1142"/>
                </a:lnTo>
                <a:lnTo>
                  <a:pt x="3062" y="1123"/>
                </a:lnTo>
                <a:lnTo>
                  <a:pt x="3043" y="1108"/>
                </a:lnTo>
                <a:lnTo>
                  <a:pt x="3022" y="1096"/>
                </a:lnTo>
                <a:lnTo>
                  <a:pt x="2998" y="1089"/>
                </a:lnTo>
                <a:lnTo>
                  <a:pt x="2972" y="1086"/>
                </a:lnTo>
                <a:lnTo>
                  <a:pt x="238" y="1086"/>
                </a:lnTo>
                <a:close/>
                <a:moveTo>
                  <a:pt x="1652" y="794"/>
                </a:moveTo>
                <a:lnTo>
                  <a:pt x="1652" y="940"/>
                </a:lnTo>
                <a:lnTo>
                  <a:pt x="1669" y="927"/>
                </a:lnTo>
                <a:lnTo>
                  <a:pt x="1682" y="910"/>
                </a:lnTo>
                <a:lnTo>
                  <a:pt x="1690" y="890"/>
                </a:lnTo>
                <a:lnTo>
                  <a:pt x="1693" y="867"/>
                </a:lnTo>
                <a:lnTo>
                  <a:pt x="1690" y="844"/>
                </a:lnTo>
                <a:lnTo>
                  <a:pt x="1682" y="824"/>
                </a:lnTo>
                <a:lnTo>
                  <a:pt x="1669" y="807"/>
                </a:lnTo>
                <a:lnTo>
                  <a:pt x="1652" y="794"/>
                </a:lnTo>
                <a:close/>
                <a:moveTo>
                  <a:pt x="1557" y="521"/>
                </a:moveTo>
                <a:lnTo>
                  <a:pt x="1541" y="535"/>
                </a:lnTo>
                <a:lnTo>
                  <a:pt x="1528" y="553"/>
                </a:lnTo>
                <a:lnTo>
                  <a:pt x="1520" y="573"/>
                </a:lnTo>
                <a:lnTo>
                  <a:pt x="1517" y="595"/>
                </a:lnTo>
                <a:lnTo>
                  <a:pt x="1520" y="617"/>
                </a:lnTo>
                <a:lnTo>
                  <a:pt x="1528" y="637"/>
                </a:lnTo>
                <a:lnTo>
                  <a:pt x="1541" y="655"/>
                </a:lnTo>
                <a:lnTo>
                  <a:pt x="1557" y="669"/>
                </a:lnTo>
                <a:lnTo>
                  <a:pt x="1557" y="521"/>
                </a:lnTo>
                <a:close/>
                <a:moveTo>
                  <a:pt x="1605" y="289"/>
                </a:moveTo>
                <a:lnTo>
                  <a:pt x="1554" y="292"/>
                </a:lnTo>
                <a:lnTo>
                  <a:pt x="1503" y="300"/>
                </a:lnTo>
                <a:lnTo>
                  <a:pt x="1456" y="314"/>
                </a:lnTo>
                <a:lnTo>
                  <a:pt x="1411" y="333"/>
                </a:lnTo>
                <a:lnTo>
                  <a:pt x="1368" y="358"/>
                </a:lnTo>
                <a:lnTo>
                  <a:pt x="1329" y="386"/>
                </a:lnTo>
                <a:lnTo>
                  <a:pt x="1293" y="418"/>
                </a:lnTo>
                <a:lnTo>
                  <a:pt x="1261" y="455"/>
                </a:lnTo>
                <a:lnTo>
                  <a:pt x="1232" y="494"/>
                </a:lnTo>
                <a:lnTo>
                  <a:pt x="1208" y="536"/>
                </a:lnTo>
                <a:lnTo>
                  <a:pt x="1189" y="582"/>
                </a:lnTo>
                <a:lnTo>
                  <a:pt x="1175" y="629"/>
                </a:lnTo>
                <a:lnTo>
                  <a:pt x="1167" y="680"/>
                </a:lnTo>
                <a:lnTo>
                  <a:pt x="1164" y="731"/>
                </a:lnTo>
                <a:lnTo>
                  <a:pt x="1166" y="775"/>
                </a:lnTo>
                <a:lnTo>
                  <a:pt x="1172" y="817"/>
                </a:lnTo>
                <a:lnTo>
                  <a:pt x="1182" y="859"/>
                </a:lnTo>
                <a:lnTo>
                  <a:pt x="1196" y="899"/>
                </a:lnTo>
                <a:lnTo>
                  <a:pt x="1214" y="938"/>
                </a:lnTo>
                <a:lnTo>
                  <a:pt x="1236" y="975"/>
                </a:lnTo>
                <a:lnTo>
                  <a:pt x="1456" y="975"/>
                </a:lnTo>
                <a:lnTo>
                  <a:pt x="1442" y="952"/>
                </a:lnTo>
                <a:lnTo>
                  <a:pt x="1431" y="925"/>
                </a:lnTo>
                <a:lnTo>
                  <a:pt x="1424" y="897"/>
                </a:lnTo>
                <a:lnTo>
                  <a:pt x="1422" y="867"/>
                </a:lnTo>
                <a:lnTo>
                  <a:pt x="1424" y="852"/>
                </a:lnTo>
                <a:lnTo>
                  <a:pt x="1431" y="838"/>
                </a:lnTo>
                <a:lnTo>
                  <a:pt x="1441" y="828"/>
                </a:lnTo>
                <a:lnTo>
                  <a:pt x="1454" y="821"/>
                </a:lnTo>
                <a:lnTo>
                  <a:pt x="1469" y="819"/>
                </a:lnTo>
                <a:lnTo>
                  <a:pt x="1484" y="821"/>
                </a:lnTo>
                <a:lnTo>
                  <a:pt x="1497" y="828"/>
                </a:lnTo>
                <a:lnTo>
                  <a:pt x="1507" y="838"/>
                </a:lnTo>
                <a:lnTo>
                  <a:pt x="1514" y="852"/>
                </a:lnTo>
                <a:lnTo>
                  <a:pt x="1517" y="867"/>
                </a:lnTo>
                <a:lnTo>
                  <a:pt x="1520" y="890"/>
                </a:lnTo>
                <a:lnTo>
                  <a:pt x="1528" y="910"/>
                </a:lnTo>
                <a:lnTo>
                  <a:pt x="1541" y="927"/>
                </a:lnTo>
                <a:lnTo>
                  <a:pt x="1557" y="941"/>
                </a:lnTo>
                <a:lnTo>
                  <a:pt x="1557" y="773"/>
                </a:lnTo>
                <a:lnTo>
                  <a:pt x="1528" y="763"/>
                </a:lnTo>
                <a:lnTo>
                  <a:pt x="1503" y="747"/>
                </a:lnTo>
                <a:lnTo>
                  <a:pt x="1480" y="729"/>
                </a:lnTo>
                <a:lnTo>
                  <a:pt x="1460" y="708"/>
                </a:lnTo>
                <a:lnTo>
                  <a:pt x="1444" y="683"/>
                </a:lnTo>
                <a:lnTo>
                  <a:pt x="1432" y="656"/>
                </a:lnTo>
                <a:lnTo>
                  <a:pt x="1424" y="626"/>
                </a:lnTo>
                <a:lnTo>
                  <a:pt x="1422" y="595"/>
                </a:lnTo>
                <a:lnTo>
                  <a:pt x="1424" y="564"/>
                </a:lnTo>
                <a:lnTo>
                  <a:pt x="1432" y="534"/>
                </a:lnTo>
                <a:lnTo>
                  <a:pt x="1444" y="507"/>
                </a:lnTo>
                <a:lnTo>
                  <a:pt x="1460" y="482"/>
                </a:lnTo>
                <a:lnTo>
                  <a:pt x="1480" y="461"/>
                </a:lnTo>
                <a:lnTo>
                  <a:pt x="1503" y="442"/>
                </a:lnTo>
                <a:lnTo>
                  <a:pt x="1528" y="427"/>
                </a:lnTo>
                <a:lnTo>
                  <a:pt x="1557" y="417"/>
                </a:lnTo>
                <a:lnTo>
                  <a:pt x="1557" y="396"/>
                </a:lnTo>
                <a:lnTo>
                  <a:pt x="1560" y="381"/>
                </a:lnTo>
                <a:lnTo>
                  <a:pt x="1567" y="368"/>
                </a:lnTo>
                <a:lnTo>
                  <a:pt x="1577" y="358"/>
                </a:lnTo>
                <a:lnTo>
                  <a:pt x="1590" y="351"/>
                </a:lnTo>
                <a:lnTo>
                  <a:pt x="1605" y="348"/>
                </a:lnTo>
                <a:lnTo>
                  <a:pt x="1620" y="351"/>
                </a:lnTo>
                <a:lnTo>
                  <a:pt x="1633" y="358"/>
                </a:lnTo>
                <a:lnTo>
                  <a:pt x="1643" y="368"/>
                </a:lnTo>
                <a:lnTo>
                  <a:pt x="1650" y="381"/>
                </a:lnTo>
                <a:lnTo>
                  <a:pt x="1652" y="396"/>
                </a:lnTo>
                <a:lnTo>
                  <a:pt x="1652" y="417"/>
                </a:lnTo>
                <a:lnTo>
                  <a:pt x="1681" y="427"/>
                </a:lnTo>
                <a:lnTo>
                  <a:pt x="1707" y="442"/>
                </a:lnTo>
                <a:lnTo>
                  <a:pt x="1730" y="461"/>
                </a:lnTo>
                <a:lnTo>
                  <a:pt x="1750" y="482"/>
                </a:lnTo>
                <a:lnTo>
                  <a:pt x="1766" y="507"/>
                </a:lnTo>
                <a:lnTo>
                  <a:pt x="1778" y="534"/>
                </a:lnTo>
                <a:lnTo>
                  <a:pt x="1785" y="564"/>
                </a:lnTo>
                <a:lnTo>
                  <a:pt x="1788" y="595"/>
                </a:lnTo>
                <a:lnTo>
                  <a:pt x="1786" y="610"/>
                </a:lnTo>
                <a:lnTo>
                  <a:pt x="1779" y="623"/>
                </a:lnTo>
                <a:lnTo>
                  <a:pt x="1769" y="633"/>
                </a:lnTo>
                <a:lnTo>
                  <a:pt x="1756" y="640"/>
                </a:lnTo>
                <a:lnTo>
                  <a:pt x="1741" y="643"/>
                </a:lnTo>
                <a:lnTo>
                  <a:pt x="1726" y="640"/>
                </a:lnTo>
                <a:lnTo>
                  <a:pt x="1712" y="633"/>
                </a:lnTo>
                <a:lnTo>
                  <a:pt x="1702" y="623"/>
                </a:lnTo>
                <a:lnTo>
                  <a:pt x="1695" y="610"/>
                </a:lnTo>
                <a:lnTo>
                  <a:pt x="1693" y="595"/>
                </a:lnTo>
                <a:lnTo>
                  <a:pt x="1690" y="573"/>
                </a:lnTo>
                <a:lnTo>
                  <a:pt x="1682" y="553"/>
                </a:lnTo>
                <a:lnTo>
                  <a:pt x="1669" y="535"/>
                </a:lnTo>
                <a:lnTo>
                  <a:pt x="1652" y="521"/>
                </a:lnTo>
                <a:lnTo>
                  <a:pt x="1652" y="690"/>
                </a:lnTo>
                <a:lnTo>
                  <a:pt x="1681" y="700"/>
                </a:lnTo>
                <a:lnTo>
                  <a:pt x="1707" y="714"/>
                </a:lnTo>
                <a:lnTo>
                  <a:pt x="1730" y="732"/>
                </a:lnTo>
                <a:lnTo>
                  <a:pt x="1750" y="755"/>
                </a:lnTo>
                <a:lnTo>
                  <a:pt x="1766" y="779"/>
                </a:lnTo>
                <a:lnTo>
                  <a:pt x="1778" y="807"/>
                </a:lnTo>
                <a:lnTo>
                  <a:pt x="1785" y="836"/>
                </a:lnTo>
                <a:lnTo>
                  <a:pt x="1788" y="867"/>
                </a:lnTo>
                <a:lnTo>
                  <a:pt x="1786" y="897"/>
                </a:lnTo>
                <a:lnTo>
                  <a:pt x="1779" y="925"/>
                </a:lnTo>
                <a:lnTo>
                  <a:pt x="1768" y="952"/>
                </a:lnTo>
                <a:lnTo>
                  <a:pt x="1753" y="975"/>
                </a:lnTo>
                <a:lnTo>
                  <a:pt x="1973" y="975"/>
                </a:lnTo>
                <a:lnTo>
                  <a:pt x="1995" y="938"/>
                </a:lnTo>
                <a:lnTo>
                  <a:pt x="2013" y="899"/>
                </a:lnTo>
                <a:lnTo>
                  <a:pt x="2028" y="859"/>
                </a:lnTo>
                <a:lnTo>
                  <a:pt x="2038" y="817"/>
                </a:lnTo>
                <a:lnTo>
                  <a:pt x="2044" y="775"/>
                </a:lnTo>
                <a:lnTo>
                  <a:pt x="2046" y="731"/>
                </a:lnTo>
                <a:lnTo>
                  <a:pt x="2043" y="680"/>
                </a:lnTo>
                <a:lnTo>
                  <a:pt x="2034" y="629"/>
                </a:lnTo>
                <a:lnTo>
                  <a:pt x="2020" y="582"/>
                </a:lnTo>
                <a:lnTo>
                  <a:pt x="2001" y="536"/>
                </a:lnTo>
                <a:lnTo>
                  <a:pt x="1978" y="494"/>
                </a:lnTo>
                <a:lnTo>
                  <a:pt x="1949" y="455"/>
                </a:lnTo>
                <a:lnTo>
                  <a:pt x="1917" y="418"/>
                </a:lnTo>
                <a:lnTo>
                  <a:pt x="1881" y="386"/>
                </a:lnTo>
                <a:lnTo>
                  <a:pt x="1842" y="358"/>
                </a:lnTo>
                <a:lnTo>
                  <a:pt x="1798" y="333"/>
                </a:lnTo>
                <a:lnTo>
                  <a:pt x="1753" y="314"/>
                </a:lnTo>
                <a:lnTo>
                  <a:pt x="1706" y="300"/>
                </a:lnTo>
                <a:lnTo>
                  <a:pt x="1656" y="292"/>
                </a:lnTo>
                <a:lnTo>
                  <a:pt x="1605" y="289"/>
                </a:lnTo>
                <a:close/>
                <a:moveTo>
                  <a:pt x="1605" y="111"/>
                </a:moveTo>
                <a:lnTo>
                  <a:pt x="1542" y="114"/>
                </a:lnTo>
                <a:lnTo>
                  <a:pt x="1480" y="123"/>
                </a:lnTo>
                <a:lnTo>
                  <a:pt x="1421" y="138"/>
                </a:lnTo>
                <a:lnTo>
                  <a:pt x="1364" y="160"/>
                </a:lnTo>
                <a:lnTo>
                  <a:pt x="1310" y="186"/>
                </a:lnTo>
                <a:lnTo>
                  <a:pt x="1260" y="217"/>
                </a:lnTo>
                <a:lnTo>
                  <a:pt x="1211" y="253"/>
                </a:lnTo>
                <a:lnTo>
                  <a:pt x="1168" y="293"/>
                </a:lnTo>
                <a:lnTo>
                  <a:pt x="1128" y="336"/>
                </a:lnTo>
                <a:lnTo>
                  <a:pt x="1092" y="385"/>
                </a:lnTo>
                <a:lnTo>
                  <a:pt x="1061" y="435"/>
                </a:lnTo>
                <a:lnTo>
                  <a:pt x="1035" y="490"/>
                </a:lnTo>
                <a:lnTo>
                  <a:pt x="1014" y="547"/>
                </a:lnTo>
                <a:lnTo>
                  <a:pt x="999" y="606"/>
                </a:lnTo>
                <a:lnTo>
                  <a:pt x="990" y="668"/>
                </a:lnTo>
                <a:lnTo>
                  <a:pt x="987" y="731"/>
                </a:lnTo>
                <a:lnTo>
                  <a:pt x="990" y="794"/>
                </a:lnTo>
                <a:lnTo>
                  <a:pt x="999" y="857"/>
                </a:lnTo>
                <a:lnTo>
                  <a:pt x="1015" y="916"/>
                </a:lnTo>
                <a:lnTo>
                  <a:pt x="1036" y="975"/>
                </a:lnTo>
                <a:lnTo>
                  <a:pt x="1110" y="975"/>
                </a:lnTo>
                <a:lnTo>
                  <a:pt x="1089" y="929"/>
                </a:lnTo>
                <a:lnTo>
                  <a:pt x="1073" y="882"/>
                </a:lnTo>
                <a:lnTo>
                  <a:pt x="1062" y="832"/>
                </a:lnTo>
                <a:lnTo>
                  <a:pt x="1055" y="782"/>
                </a:lnTo>
                <a:lnTo>
                  <a:pt x="1053" y="731"/>
                </a:lnTo>
                <a:lnTo>
                  <a:pt x="1056" y="675"/>
                </a:lnTo>
                <a:lnTo>
                  <a:pt x="1064" y="620"/>
                </a:lnTo>
                <a:lnTo>
                  <a:pt x="1078" y="567"/>
                </a:lnTo>
                <a:lnTo>
                  <a:pt x="1097" y="516"/>
                </a:lnTo>
                <a:lnTo>
                  <a:pt x="1120" y="468"/>
                </a:lnTo>
                <a:lnTo>
                  <a:pt x="1148" y="422"/>
                </a:lnTo>
                <a:lnTo>
                  <a:pt x="1179" y="379"/>
                </a:lnTo>
                <a:lnTo>
                  <a:pt x="1215" y="340"/>
                </a:lnTo>
                <a:lnTo>
                  <a:pt x="1255" y="304"/>
                </a:lnTo>
                <a:lnTo>
                  <a:pt x="1297" y="273"/>
                </a:lnTo>
                <a:lnTo>
                  <a:pt x="1342" y="245"/>
                </a:lnTo>
                <a:lnTo>
                  <a:pt x="1391" y="221"/>
                </a:lnTo>
                <a:lnTo>
                  <a:pt x="1441" y="203"/>
                </a:lnTo>
                <a:lnTo>
                  <a:pt x="1494" y="189"/>
                </a:lnTo>
                <a:lnTo>
                  <a:pt x="1549" y="181"/>
                </a:lnTo>
                <a:lnTo>
                  <a:pt x="1605" y="178"/>
                </a:lnTo>
                <a:lnTo>
                  <a:pt x="1661" y="181"/>
                </a:lnTo>
                <a:lnTo>
                  <a:pt x="1716" y="189"/>
                </a:lnTo>
                <a:lnTo>
                  <a:pt x="1769" y="203"/>
                </a:lnTo>
                <a:lnTo>
                  <a:pt x="1819" y="221"/>
                </a:lnTo>
                <a:lnTo>
                  <a:pt x="1868" y="245"/>
                </a:lnTo>
                <a:lnTo>
                  <a:pt x="1913" y="273"/>
                </a:lnTo>
                <a:lnTo>
                  <a:pt x="1955" y="304"/>
                </a:lnTo>
                <a:lnTo>
                  <a:pt x="1995" y="340"/>
                </a:lnTo>
                <a:lnTo>
                  <a:pt x="2030" y="379"/>
                </a:lnTo>
                <a:lnTo>
                  <a:pt x="2062" y="422"/>
                </a:lnTo>
                <a:lnTo>
                  <a:pt x="2089" y="468"/>
                </a:lnTo>
                <a:lnTo>
                  <a:pt x="2113" y="516"/>
                </a:lnTo>
                <a:lnTo>
                  <a:pt x="2132" y="567"/>
                </a:lnTo>
                <a:lnTo>
                  <a:pt x="2146" y="620"/>
                </a:lnTo>
                <a:lnTo>
                  <a:pt x="2154" y="675"/>
                </a:lnTo>
                <a:lnTo>
                  <a:pt x="2157" y="731"/>
                </a:lnTo>
                <a:lnTo>
                  <a:pt x="2154" y="782"/>
                </a:lnTo>
                <a:lnTo>
                  <a:pt x="2148" y="832"/>
                </a:lnTo>
                <a:lnTo>
                  <a:pt x="2136" y="882"/>
                </a:lnTo>
                <a:lnTo>
                  <a:pt x="2121" y="929"/>
                </a:lnTo>
                <a:lnTo>
                  <a:pt x="2100" y="975"/>
                </a:lnTo>
                <a:lnTo>
                  <a:pt x="2174" y="975"/>
                </a:lnTo>
                <a:lnTo>
                  <a:pt x="2195" y="916"/>
                </a:lnTo>
                <a:lnTo>
                  <a:pt x="2210" y="857"/>
                </a:lnTo>
                <a:lnTo>
                  <a:pt x="2220" y="794"/>
                </a:lnTo>
                <a:lnTo>
                  <a:pt x="2223" y="731"/>
                </a:lnTo>
                <a:lnTo>
                  <a:pt x="2220" y="668"/>
                </a:lnTo>
                <a:lnTo>
                  <a:pt x="2210" y="606"/>
                </a:lnTo>
                <a:lnTo>
                  <a:pt x="2195" y="547"/>
                </a:lnTo>
                <a:lnTo>
                  <a:pt x="2175" y="490"/>
                </a:lnTo>
                <a:lnTo>
                  <a:pt x="2149" y="435"/>
                </a:lnTo>
                <a:lnTo>
                  <a:pt x="2118" y="385"/>
                </a:lnTo>
                <a:lnTo>
                  <a:pt x="2082" y="336"/>
                </a:lnTo>
                <a:lnTo>
                  <a:pt x="2042" y="293"/>
                </a:lnTo>
                <a:lnTo>
                  <a:pt x="1998" y="253"/>
                </a:lnTo>
                <a:lnTo>
                  <a:pt x="1950" y="217"/>
                </a:lnTo>
                <a:lnTo>
                  <a:pt x="1899" y="186"/>
                </a:lnTo>
                <a:lnTo>
                  <a:pt x="1846" y="160"/>
                </a:lnTo>
                <a:lnTo>
                  <a:pt x="1788" y="138"/>
                </a:lnTo>
                <a:lnTo>
                  <a:pt x="1729" y="123"/>
                </a:lnTo>
                <a:lnTo>
                  <a:pt x="1668" y="114"/>
                </a:lnTo>
                <a:lnTo>
                  <a:pt x="1605" y="111"/>
                </a:lnTo>
                <a:close/>
                <a:moveTo>
                  <a:pt x="1605" y="0"/>
                </a:moveTo>
                <a:lnTo>
                  <a:pt x="1671" y="3"/>
                </a:lnTo>
                <a:lnTo>
                  <a:pt x="1736" y="12"/>
                </a:lnTo>
                <a:lnTo>
                  <a:pt x="1798" y="26"/>
                </a:lnTo>
                <a:lnTo>
                  <a:pt x="1859" y="46"/>
                </a:lnTo>
                <a:lnTo>
                  <a:pt x="1917" y="71"/>
                </a:lnTo>
                <a:lnTo>
                  <a:pt x="1973" y="100"/>
                </a:lnTo>
                <a:lnTo>
                  <a:pt x="2025" y="134"/>
                </a:lnTo>
                <a:lnTo>
                  <a:pt x="2074" y="172"/>
                </a:lnTo>
                <a:lnTo>
                  <a:pt x="2120" y="214"/>
                </a:lnTo>
                <a:lnTo>
                  <a:pt x="2162" y="261"/>
                </a:lnTo>
                <a:lnTo>
                  <a:pt x="2200" y="310"/>
                </a:lnTo>
                <a:lnTo>
                  <a:pt x="2234" y="363"/>
                </a:lnTo>
                <a:lnTo>
                  <a:pt x="2264" y="418"/>
                </a:lnTo>
                <a:lnTo>
                  <a:pt x="2288" y="477"/>
                </a:lnTo>
                <a:lnTo>
                  <a:pt x="2308" y="537"/>
                </a:lnTo>
                <a:lnTo>
                  <a:pt x="2322" y="600"/>
                </a:lnTo>
                <a:lnTo>
                  <a:pt x="2331" y="665"/>
                </a:lnTo>
                <a:lnTo>
                  <a:pt x="2334" y="731"/>
                </a:lnTo>
                <a:lnTo>
                  <a:pt x="2331" y="794"/>
                </a:lnTo>
                <a:lnTo>
                  <a:pt x="2323" y="856"/>
                </a:lnTo>
                <a:lnTo>
                  <a:pt x="2310" y="916"/>
                </a:lnTo>
                <a:lnTo>
                  <a:pt x="2292" y="975"/>
                </a:lnTo>
                <a:lnTo>
                  <a:pt x="2972" y="975"/>
                </a:lnTo>
                <a:lnTo>
                  <a:pt x="3011" y="978"/>
                </a:lnTo>
                <a:lnTo>
                  <a:pt x="3047" y="987"/>
                </a:lnTo>
                <a:lnTo>
                  <a:pt x="3081" y="1002"/>
                </a:lnTo>
                <a:lnTo>
                  <a:pt x="3112" y="1021"/>
                </a:lnTo>
                <a:lnTo>
                  <a:pt x="3141" y="1045"/>
                </a:lnTo>
                <a:lnTo>
                  <a:pt x="3164" y="1073"/>
                </a:lnTo>
                <a:lnTo>
                  <a:pt x="3183" y="1104"/>
                </a:lnTo>
                <a:lnTo>
                  <a:pt x="3198" y="1138"/>
                </a:lnTo>
                <a:lnTo>
                  <a:pt x="3207" y="1175"/>
                </a:lnTo>
                <a:lnTo>
                  <a:pt x="3210" y="1213"/>
                </a:lnTo>
                <a:lnTo>
                  <a:pt x="3210" y="2871"/>
                </a:lnTo>
                <a:lnTo>
                  <a:pt x="3207" y="2909"/>
                </a:lnTo>
                <a:lnTo>
                  <a:pt x="3198" y="2946"/>
                </a:lnTo>
                <a:lnTo>
                  <a:pt x="3183" y="2980"/>
                </a:lnTo>
                <a:lnTo>
                  <a:pt x="3164" y="3011"/>
                </a:lnTo>
                <a:lnTo>
                  <a:pt x="3141" y="3039"/>
                </a:lnTo>
                <a:lnTo>
                  <a:pt x="3112" y="3063"/>
                </a:lnTo>
                <a:lnTo>
                  <a:pt x="3081" y="3083"/>
                </a:lnTo>
                <a:lnTo>
                  <a:pt x="3047" y="3097"/>
                </a:lnTo>
                <a:lnTo>
                  <a:pt x="3011" y="3106"/>
                </a:lnTo>
                <a:lnTo>
                  <a:pt x="2972" y="3109"/>
                </a:lnTo>
                <a:lnTo>
                  <a:pt x="2199" y="3109"/>
                </a:lnTo>
                <a:lnTo>
                  <a:pt x="2287" y="3204"/>
                </a:lnTo>
                <a:lnTo>
                  <a:pt x="2420" y="3204"/>
                </a:lnTo>
                <a:lnTo>
                  <a:pt x="2437" y="3207"/>
                </a:lnTo>
                <a:lnTo>
                  <a:pt x="2452" y="3215"/>
                </a:lnTo>
                <a:lnTo>
                  <a:pt x="2464" y="3227"/>
                </a:lnTo>
                <a:lnTo>
                  <a:pt x="2472" y="3242"/>
                </a:lnTo>
                <a:lnTo>
                  <a:pt x="2475" y="3259"/>
                </a:lnTo>
                <a:lnTo>
                  <a:pt x="2472" y="3277"/>
                </a:lnTo>
                <a:lnTo>
                  <a:pt x="2464" y="3292"/>
                </a:lnTo>
                <a:lnTo>
                  <a:pt x="2452" y="3304"/>
                </a:lnTo>
                <a:lnTo>
                  <a:pt x="2437" y="3312"/>
                </a:lnTo>
                <a:lnTo>
                  <a:pt x="2420" y="3315"/>
                </a:lnTo>
                <a:lnTo>
                  <a:pt x="790" y="3315"/>
                </a:lnTo>
                <a:lnTo>
                  <a:pt x="772" y="3312"/>
                </a:lnTo>
                <a:lnTo>
                  <a:pt x="757" y="3304"/>
                </a:lnTo>
                <a:lnTo>
                  <a:pt x="745" y="3292"/>
                </a:lnTo>
                <a:lnTo>
                  <a:pt x="738" y="3277"/>
                </a:lnTo>
                <a:lnTo>
                  <a:pt x="735" y="3259"/>
                </a:lnTo>
                <a:lnTo>
                  <a:pt x="738" y="3242"/>
                </a:lnTo>
                <a:lnTo>
                  <a:pt x="745" y="3227"/>
                </a:lnTo>
                <a:lnTo>
                  <a:pt x="757" y="3215"/>
                </a:lnTo>
                <a:lnTo>
                  <a:pt x="772" y="3207"/>
                </a:lnTo>
                <a:lnTo>
                  <a:pt x="790" y="3204"/>
                </a:lnTo>
                <a:lnTo>
                  <a:pt x="923" y="3204"/>
                </a:lnTo>
                <a:lnTo>
                  <a:pt x="1011" y="3109"/>
                </a:lnTo>
                <a:lnTo>
                  <a:pt x="238" y="3109"/>
                </a:lnTo>
                <a:lnTo>
                  <a:pt x="199" y="3106"/>
                </a:lnTo>
                <a:lnTo>
                  <a:pt x="162" y="3097"/>
                </a:lnTo>
                <a:lnTo>
                  <a:pt x="129" y="3083"/>
                </a:lnTo>
                <a:lnTo>
                  <a:pt x="98" y="3063"/>
                </a:lnTo>
                <a:lnTo>
                  <a:pt x="69" y="3039"/>
                </a:lnTo>
                <a:lnTo>
                  <a:pt x="45" y="3011"/>
                </a:lnTo>
                <a:lnTo>
                  <a:pt x="26" y="2980"/>
                </a:lnTo>
                <a:lnTo>
                  <a:pt x="12" y="2946"/>
                </a:lnTo>
                <a:lnTo>
                  <a:pt x="3" y="2909"/>
                </a:lnTo>
                <a:lnTo>
                  <a:pt x="0" y="2871"/>
                </a:lnTo>
                <a:lnTo>
                  <a:pt x="0" y="1213"/>
                </a:lnTo>
                <a:lnTo>
                  <a:pt x="3" y="1175"/>
                </a:lnTo>
                <a:lnTo>
                  <a:pt x="12" y="1138"/>
                </a:lnTo>
                <a:lnTo>
                  <a:pt x="26" y="1104"/>
                </a:lnTo>
                <a:lnTo>
                  <a:pt x="45" y="1073"/>
                </a:lnTo>
                <a:lnTo>
                  <a:pt x="69" y="1045"/>
                </a:lnTo>
                <a:lnTo>
                  <a:pt x="98" y="1021"/>
                </a:lnTo>
                <a:lnTo>
                  <a:pt x="129" y="1002"/>
                </a:lnTo>
                <a:lnTo>
                  <a:pt x="162" y="987"/>
                </a:lnTo>
                <a:lnTo>
                  <a:pt x="199" y="978"/>
                </a:lnTo>
                <a:lnTo>
                  <a:pt x="238" y="975"/>
                </a:lnTo>
                <a:lnTo>
                  <a:pt x="917" y="975"/>
                </a:lnTo>
                <a:lnTo>
                  <a:pt x="899" y="916"/>
                </a:lnTo>
                <a:lnTo>
                  <a:pt x="886" y="856"/>
                </a:lnTo>
                <a:lnTo>
                  <a:pt x="879" y="794"/>
                </a:lnTo>
                <a:lnTo>
                  <a:pt x="876" y="731"/>
                </a:lnTo>
                <a:lnTo>
                  <a:pt x="879" y="665"/>
                </a:lnTo>
                <a:lnTo>
                  <a:pt x="888" y="600"/>
                </a:lnTo>
                <a:lnTo>
                  <a:pt x="902" y="537"/>
                </a:lnTo>
                <a:lnTo>
                  <a:pt x="921" y="477"/>
                </a:lnTo>
                <a:lnTo>
                  <a:pt x="946" y="418"/>
                </a:lnTo>
                <a:lnTo>
                  <a:pt x="976" y="363"/>
                </a:lnTo>
                <a:lnTo>
                  <a:pt x="1010" y="310"/>
                </a:lnTo>
                <a:lnTo>
                  <a:pt x="1047" y="261"/>
                </a:lnTo>
                <a:lnTo>
                  <a:pt x="1089" y="214"/>
                </a:lnTo>
                <a:lnTo>
                  <a:pt x="1136" y="172"/>
                </a:lnTo>
                <a:lnTo>
                  <a:pt x="1185" y="134"/>
                </a:lnTo>
                <a:lnTo>
                  <a:pt x="1237" y="100"/>
                </a:lnTo>
                <a:lnTo>
                  <a:pt x="1293" y="71"/>
                </a:lnTo>
                <a:lnTo>
                  <a:pt x="1351" y="46"/>
                </a:lnTo>
                <a:lnTo>
                  <a:pt x="1412" y="26"/>
                </a:lnTo>
                <a:lnTo>
                  <a:pt x="1474" y="12"/>
                </a:lnTo>
                <a:lnTo>
                  <a:pt x="1539" y="3"/>
                </a:lnTo>
                <a:lnTo>
                  <a:pt x="16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454" name="Shape 10454"/>
          <p:cNvGrpSpPr/>
          <p:nvPr/>
        </p:nvGrpSpPr>
        <p:grpSpPr>
          <a:xfrm flipH="1">
            <a:off x="1381182" y="2815448"/>
            <a:ext cx="149450" cy="250715"/>
            <a:chOff x="3211513" y="5197475"/>
            <a:chExt cx="290512" cy="487362"/>
          </a:xfrm>
        </p:grpSpPr>
        <p:sp>
          <p:nvSpPr>
            <p:cNvPr id="10455" name="Shape 10455"/>
            <p:cNvSpPr/>
            <p:nvPr/>
          </p:nvSpPr>
          <p:spPr>
            <a:xfrm>
              <a:off x="3211513" y="5197475"/>
              <a:ext cx="290512" cy="487362"/>
            </a:xfrm>
            <a:custGeom>
              <a:avLst/>
              <a:gdLst/>
              <a:ahLst/>
              <a:cxnLst/>
              <a:rect l="0" t="0" r="0" b="0"/>
              <a:pathLst>
                <a:path w="2009" h="3383" extrusionOk="0">
                  <a:moveTo>
                    <a:pt x="1189" y="2675"/>
                  </a:moveTo>
                  <a:lnTo>
                    <a:pt x="1189" y="3184"/>
                  </a:lnTo>
                  <a:lnTo>
                    <a:pt x="1620" y="3184"/>
                  </a:lnTo>
                  <a:lnTo>
                    <a:pt x="1620" y="2955"/>
                  </a:lnTo>
                  <a:lnTo>
                    <a:pt x="1415" y="2955"/>
                  </a:lnTo>
                  <a:lnTo>
                    <a:pt x="1397" y="2952"/>
                  </a:lnTo>
                  <a:lnTo>
                    <a:pt x="1383" y="2945"/>
                  </a:lnTo>
                  <a:lnTo>
                    <a:pt x="1371" y="2933"/>
                  </a:lnTo>
                  <a:lnTo>
                    <a:pt x="1362" y="2917"/>
                  </a:lnTo>
                  <a:lnTo>
                    <a:pt x="1360" y="2900"/>
                  </a:lnTo>
                  <a:lnTo>
                    <a:pt x="1360" y="2675"/>
                  </a:lnTo>
                  <a:lnTo>
                    <a:pt x="1189" y="2675"/>
                  </a:lnTo>
                  <a:close/>
                  <a:moveTo>
                    <a:pt x="932" y="1360"/>
                  </a:moveTo>
                  <a:lnTo>
                    <a:pt x="932" y="3273"/>
                  </a:lnTo>
                  <a:lnTo>
                    <a:pt x="1077" y="3273"/>
                  </a:lnTo>
                  <a:lnTo>
                    <a:pt x="1077" y="1360"/>
                  </a:lnTo>
                  <a:lnTo>
                    <a:pt x="932" y="1360"/>
                  </a:lnTo>
                  <a:close/>
                  <a:moveTo>
                    <a:pt x="682" y="110"/>
                  </a:moveTo>
                  <a:lnTo>
                    <a:pt x="624" y="114"/>
                  </a:lnTo>
                  <a:lnTo>
                    <a:pt x="567" y="123"/>
                  </a:lnTo>
                  <a:lnTo>
                    <a:pt x="512" y="136"/>
                  </a:lnTo>
                  <a:lnTo>
                    <a:pt x="460" y="156"/>
                  </a:lnTo>
                  <a:lnTo>
                    <a:pt x="410" y="179"/>
                  </a:lnTo>
                  <a:lnTo>
                    <a:pt x="362" y="208"/>
                  </a:lnTo>
                  <a:lnTo>
                    <a:pt x="319" y="241"/>
                  </a:lnTo>
                  <a:lnTo>
                    <a:pt x="279" y="278"/>
                  </a:lnTo>
                  <a:lnTo>
                    <a:pt x="242" y="318"/>
                  </a:lnTo>
                  <a:lnTo>
                    <a:pt x="209" y="362"/>
                  </a:lnTo>
                  <a:lnTo>
                    <a:pt x="180" y="409"/>
                  </a:lnTo>
                  <a:lnTo>
                    <a:pt x="156" y="459"/>
                  </a:lnTo>
                  <a:lnTo>
                    <a:pt x="136" y="511"/>
                  </a:lnTo>
                  <a:lnTo>
                    <a:pt x="123" y="566"/>
                  </a:lnTo>
                  <a:lnTo>
                    <a:pt x="114" y="622"/>
                  </a:lnTo>
                  <a:lnTo>
                    <a:pt x="112" y="680"/>
                  </a:lnTo>
                  <a:lnTo>
                    <a:pt x="114" y="739"/>
                  </a:lnTo>
                  <a:lnTo>
                    <a:pt x="123" y="794"/>
                  </a:lnTo>
                  <a:lnTo>
                    <a:pt x="136" y="849"/>
                  </a:lnTo>
                  <a:lnTo>
                    <a:pt x="156" y="901"/>
                  </a:lnTo>
                  <a:lnTo>
                    <a:pt x="180" y="951"/>
                  </a:lnTo>
                  <a:lnTo>
                    <a:pt x="209" y="998"/>
                  </a:lnTo>
                  <a:lnTo>
                    <a:pt x="242" y="1042"/>
                  </a:lnTo>
                  <a:lnTo>
                    <a:pt x="279" y="1083"/>
                  </a:lnTo>
                  <a:lnTo>
                    <a:pt x="319" y="1119"/>
                  </a:lnTo>
                  <a:lnTo>
                    <a:pt x="362" y="1152"/>
                  </a:lnTo>
                  <a:lnTo>
                    <a:pt x="410" y="1181"/>
                  </a:lnTo>
                  <a:lnTo>
                    <a:pt x="460" y="1204"/>
                  </a:lnTo>
                  <a:lnTo>
                    <a:pt x="512" y="1224"/>
                  </a:lnTo>
                  <a:lnTo>
                    <a:pt x="567" y="1237"/>
                  </a:lnTo>
                  <a:lnTo>
                    <a:pt x="624" y="1247"/>
                  </a:lnTo>
                  <a:lnTo>
                    <a:pt x="682" y="1250"/>
                  </a:lnTo>
                  <a:lnTo>
                    <a:pt x="1327" y="1250"/>
                  </a:lnTo>
                  <a:lnTo>
                    <a:pt x="1386" y="1247"/>
                  </a:lnTo>
                  <a:lnTo>
                    <a:pt x="1442" y="1237"/>
                  </a:lnTo>
                  <a:lnTo>
                    <a:pt x="1497" y="1224"/>
                  </a:lnTo>
                  <a:lnTo>
                    <a:pt x="1549" y="1204"/>
                  </a:lnTo>
                  <a:lnTo>
                    <a:pt x="1599" y="1181"/>
                  </a:lnTo>
                  <a:lnTo>
                    <a:pt x="1646" y="1152"/>
                  </a:lnTo>
                  <a:lnTo>
                    <a:pt x="1690" y="1119"/>
                  </a:lnTo>
                  <a:lnTo>
                    <a:pt x="1731" y="1083"/>
                  </a:lnTo>
                  <a:lnTo>
                    <a:pt x="1767" y="1042"/>
                  </a:lnTo>
                  <a:lnTo>
                    <a:pt x="1800" y="998"/>
                  </a:lnTo>
                  <a:lnTo>
                    <a:pt x="1829" y="951"/>
                  </a:lnTo>
                  <a:lnTo>
                    <a:pt x="1853" y="901"/>
                  </a:lnTo>
                  <a:lnTo>
                    <a:pt x="1873" y="849"/>
                  </a:lnTo>
                  <a:lnTo>
                    <a:pt x="1887" y="794"/>
                  </a:lnTo>
                  <a:lnTo>
                    <a:pt x="1895" y="739"/>
                  </a:lnTo>
                  <a:lnTo>
                    <a:pt x="1898" y="680"/>
                  </a:lnTo>
                  <a:lnTo>
                    <a:pt x="1895" y="622"/>
                  </a:lnTo>
                  <a:lnTo>
                    <a:pt x="1887" y="566"/>
                  </a:lnTo>
                  <a:lnTo>
                    <a:pt x="1873" y="511"/>
                  </a:lnTo>
                  <a:lnTo>
                    <a:pt x="1853" y="459"/>
                  </a:lnTo>
                  <a:lnTo>
                    <a:pt x="1829" y="409"/>
                  </a:lnTo>
                  <a:lnTo>
                    <a:pt x="1800" y="362"/>
                  </a:lnTo>
                  <a:lnTo>
                    <a:pt x="1767" y="318"/>
                  </a:lnTo>
                  <a:lnTo>
                    <a:pt x="1731" y="278"/>
                  </a:lnTo>
                  <a:lnTo>
                    <a:pt x="1690" y="241"/>
                  </a:lnTo>
                  <a:lnTo>
                    <a:pt x="1646" y="208"/>
                  </a:lnTo>
                  <a:lnTo>
                    <a:pt x="1599" y="179"/>
                  </a:lnTo>
                  <a:lnTo>
                    <a:pt x="1549" y="156"/>
                  </a:lnTo>
                  <a:lnTo>
                    <a:pt x="1497" y="136"/>
                  </a:lnTo>
                  <a:lnTo>
                    <a:pt x="1442" y="123"/>
                  </a:lnTo>
                  <a:lnTo>
                    <a:pt x="1386" y="114"/>
                  </a:lnTo>
                  <a:lnTo>
                    <a:pt x="1327" y="110"/>
                  </a:lnTo>
                  <a:lnTo>
                    <a:pt x="682" y="110"/>
                  </a:lnTo>
                  <a:close/>
                  <a:moveTo>
                    <a:pt x="682" y="0"/>
                  </a:moveTo>
                  <a:lnTo>
                    <a:pt x="1327" y="0"/>
                  </a:lnTo>
                  <a:lnTo>
                    <a:pt x="1393" y="3"/>
                  </a:lnTo>
                  <a:lnTo>
                    <a:pt x="1456" y="13"/>
                  </a:lnTo>
                  <a:lnTo>
                    <a:pt x="1518" y="28"/>
                  </a:lnTo>
                  <a:lnTo>
                    <a:pt x="1578" y="48"/>
                  </a:lnTo>
                  <a:lnTo>
                    <a:pt x="1635" y="73"/>
                  </a:lnTo>
                  <a:lnTo>
                    <a:pt x="1689" y="104"/>
                  </a:lnTo>
                  <a:lnTo>
                    <a:pt x="1739" y="139"/>
                  </a:lnTo>
                  <a:lnTo>
                    <a:pt x="1787" y="178"/>
                  </a:lnTo>
                  <a:lnTo>
                    <a:pt x="1830" y="222"/>
                  </a:lnTo>
                  <a:lnTo>
                    <a:pt x="1869" y="269"/>
                  </a:lnTo>
                  <a:lnTo>
                    <a:pt x="1905" y="320"/>
                  </a:lnTo>
                  <a:lnTo>
                    <a:pt x="1936" y="373"/>
                  </a:lnTo>
                  <a:lnTo>
                    <a:pt x="1961" y="430"/>
                  </a:lnTo>
                  <a:lnTo>
                    <a:pt x="1982" y="489"/>
                  </a:lnTo>
                  <a:lnTo>
                    <a:pt x="1996" y="551"/>
                  </a:lnTo>
                  <a:lnTo>
                    <a:pt x="2006" y="615"/>
                  </a:lnTo>
                  <a:lnTo>
                    <a:pt x="2009" y="680"/>
                  </a:lnTo>
                  <a:lnTo>
                    <a:pt x="2006" y="746"/>
                  </a:lnTo>
                  <a:lnTo>
                    <a:pt x="1996" y="809"/>
                  </a:lnTo>
                  <a:lnTo>
                    <a:pt x="1982" y="871"/>
                  </a:lnTo>
                  <a:lnTo>
                    <a:pt x="1961" y="930"/>
                  </a:lnTo>
                  <a:lnTo>
                    <a:pt x="1936" y="987"/>
                  </a:lnTo>
                  <a:lnTo>
                    <a:pt x="1905" y="1041"/>
                  </a:lnTo>
                  <a:lnTo>
                    <a:pt x="1869" y="1091"/>
                  </a:lnTo>
                  <a:lnTo>
                    <a:pt x="1830" y="1138"/>
                  </a:lnTo>
                  <a:lnTo>
                    <a:pt x="1787" y="1182"/>
                  </a:lnTo>
                  <a:lnTo>
                    <a:pt x="1739" y="1221"/>
                  </a:lnTo>
                  <a:lnTo>
                    <a:pt x="1689" y="1256"/>
                  </a:lnTo>
                  <a:lnTo>
                    <a:pt x="1635" y="1287"/>
                  </a:lnTo>
                  <a:lnTo>
                    <a:pt x="1578" y="1312"/>
                  </a:lnTo>
                  <a:lnTo>
                    <a:pt x="1518" y="1333"/>
                  </a:lnTo>
                  <a:lnTo>
                    <a:pt x="1456" y="1347"/>
                  </a:lnTo>
                  <a:lnTo>
                    <a:pt x="1393" y="1357"/>
                  </a:lnTo>
                  <a:lnTo>
                    <a:pt x="1327" y="1360"/>
                  </a:lnTo>
                  <a:lnTo>
                    <a:pt x="1189" y="1360"/>
                  </a:lnTo>
                  <a:lnTo>
                    <a:pt x="1189" y="2565"/>
                  </a:lnTo>
                  <a:lnTo>
                    <a:pt x="1415" y="2565"/>
                  </a:lnTo>
                  <a:lnTo>
                    <a:pt x="1433" y="2568"/>
                  </a:lnTo>
                  <a:lnTo>
                    <a:pt x="1448" y="2575"/>
                  </a:lnTo>
                  <a:lnTo>
                    <a:pt x="1460" y="2588"/>
                  </a:lnTo>
                  <a:lnTo>
                    <a:pt x="1468" y="2603"/>
                  </a:lnTo>
                  <a:lnTo>
                    <a:pt x="1471" y="2621"/>
                  </a:lnTo>
                  <a:lnTo>
                    <a:pt x="1471" y="2845"/>
                  </a:lnTo>
                  <a:lnTo>
                    <a:pt x="1676" y="2845"/>
                  </a:lnTo>
                  <a:lnTo>
                    <a:pt x="1694" y="2848"/>
                  </a:lnTo>
                  <a:lnTo>
                    <a:pt x="1709" y="2855"/>
                  </a:lnTo>
                  <a:lnTo>
                    <a:pt x="1721" y="2868"/>
                  </a:lnTo>
                  <a:lnTo>
                    <a:pt x="1729" y="2882"/>
                  </a:lnTo>
                  <a:lnTo>
                    <a:pt x="1732" y="2900"/>
                  </a:lnTo>
                  <a:lnTo>
                    <a:pt x="1732" y="3240"/>
                  </a:lnTo>
                  <a:lnTo>
                    <a:pt x="1729" y="3257"/>
                  </a:lnTo>
                  <a:lnTo>
                    <a:pt x="1721" y="3271"/>
                  </a:lnTo>
                  <a:lnTo>
                    <a:pt x="1709" y="3284"/>
                  </a:lnTo>
                  <a:lnTo>
                    <a:pt x="1694" y="3291"/>
                  </a:lnTo>
                  <a:lnTo>
                    <a:pt x="1676" y="3294"/>
                  </a:lnTo>
                  <a:lnTo>
                    <a:pt x="1189" y="3294"/>
                  </a:lnTo>
                  <a:lnTo>
                    <a:pt x="1189" y="3327"/>
                  </a:lnTo>
                  <a:lnTo>
                    <a:pt x="1186" y="3345"/>
                  </a:lnTo>
                  <a:lnTo>
                    <a:pt x="1177" y="3360"/>
                  </a:lnTo>
                  <a:lnTo>
                    <a:pt x="1166" y="3372"/>
                  </a:lnTo>
                  <a:lnTo>
                    <a:pt x="1151" y="3380"/>
                  </a:lnTo>
                  <a:lnTo>
                    <a:pt x="1133" y="3383"/>
                  </a:lnTo>
                  <a:lnTo>
                    <a:pt x="876" y="3383"/>
                  </a:lnTo>
                  <a:lnTo>
                    <a:pt x="858" y="3380"/>
                  </a:lnTo>
                  <a:lnTo>
                    <a:pt x="844" y="3372"/>
                  </a:lnTo>
                  <a:lnTo>
                    <a:pt x="831" y="3360"/>
                  </a:lnTo>
                  <a:lnTo>
                    <a:pt x="823" y="3345"/>
                  </a:lnTo>
                  <a:lnTo>
                    <a:pt x="821" y="3327"/>
                  </a:lnTo>
                  <a:lnTo>
                    <a:pt x="821" y="1360"/>
                  </a:lnTo>
                  <a:lnTo>
                    <a:pt x="682" y="1360"/>
                  </a:lnTo>
                  <a:lnTo>
                    <a:pt x="617" y="1357"/>
                  </a:lnTo>
                  <a:lnTo>
                    <a:pt x="553" y="1347"/>
                  </a:lnTo>
                  <a:lnTo>
                    <a:pt x="491" y="1333"/>
                  </a:lnTo>
                  <a:lnTo>
                    <a:pt x="432" y="1312"/>
                  </a:lnTo>
                  <a:lnTo>
                    <a:pt x="374" y="1287"/>
                  </a:lnTo>
                  <a:lnTo>
                    <a:pt x="320" y="1256"/>
                  </a:lnTo>
                  <a:lnTo>
                    <a:pt x="270" y="1221"/>
                  </a:lnTo>
                  <a:lnTo>
                    <a:pt x="222" y="1182"/>
                  </a:lnTo>
                  <a:lnTo>
                    <a:pt x="179" y="1138"/>
                  </a:lnTo>
                  <a:lnTo>
                    <a:pt x="139" y="1091"/>
                  </a:lnTo>
                  <a:lnTo>
                    <a:pt x="104" y="1041"/>
                  </a:lnTo>
                  <a:lnTo>
                    <a:pt x="73" y="987"/>
                  </a:lnTo>
                  <a:lnTo>
                    <a:pt x="47" y="930"/>
                  </a:lnTo>
                  <a:lnTo>
                    <a:pt x="28" y="871"/>
                  </a:lnTo>
                  <a:lnTo>
                    <a:pt x="12" y="809"/>
                  </a:lnTo>
                  <a:lnTo>
                    <a:pt x="3" y="746"/>
                  </a:lnTo>
                  <a:lnTo>
                    <a:pt x="0" y="680"/>
                  </a:lnTo>
                  <a:lnTo>
                    <a:pt x="3" y="615"/>
                  </a:lnTo>
                  <a:lnTo>
                    <a:pt x="12" y="551"/>
                  </a:lnTo>
                  <a:lnTo>
                    <a:pt x="28" y="489"/>
                  </a:lnTo>
                  <a:lnTo>
                    <a:pt x="47" y="430"/>
                  </a:lnTo>
                  <a:lnTo>
                    <a:pt x="73" y="373"/>
                  </a:lnTo>
                  <a:lnTo>
                    <a:pt x="104" y="320"/>
                  </a:lnTo>
                  <a:lnTo>
                    <a:pt x="139" y="269"/>
                  </a:lnTo>
                  <a:lnTo>
                    <a:pt x="179" y="222"/>
                  </a:lnTo>
                  <a:lnTo>
                    <a:pt x="222" y="178"/>
                  </a:lnTo>
                  <a:lnTo>
                    <a:pt x="270" y="139"/>
                  </a:lnTo>
                  <a:lnTo>
                    <a:pt x="320" y="104"/>
                  </a:lnTo>
                  <a:lnTo>
                    <a:pt x="374" y="73"/>
                  </a:lnTo>
                  <a:lnTo>
                    <a:pt x="432" y="48"/>
                  </a:lnTo>
                  <a:lnTo>
                    <a:pt x="491" y="28"/>
                  </a:lnTo>
                  <a:lnTo>
                    <a:pt x="553" y="13"/>
                  </a:lnTo>
                  <a:lnTo>
                    <a:pt x="617" y="3"/>
                  </a:lnTo>
                  <a:lnTo>
                    <a:pt x="6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56" name="Shape 10456"/>
            <p:cNvSpPr/>
            <p:nvPr/>
          </p:nvSpPr>
          <p:spPr>
            <a:xfrm>
              <a:off x="3257550" y="5243513"/>
              <a:ext cx="196850" cy="103187"/>
            </a:xfrm>
            <a:custGeom>
              <a:avLst/>
              <a:gdLst/>
              <a:ahLst/>
              <a:cxnLst/>
              <a:rect l="0" t="0" r="0" b="0"/>
              <a:pathLst>
                <a:path w="1364" h="715" extrusionOk="0">
                  <a:moveTo>
                    <a:pt x="359" y="110"/>
                  </a:moveTo>
                  <a:lnTo>
                    <a:pt x="318" y="113"/>
                  </a:lnTo>
                  <a:lnTo>
                    <a:pt x="280" y="122"/>
                  </a:lnTo>
                  <a:lnTo>
                    <a:pt x="245" y="138"/>
                  </a:lnTo>
                  <a:lnTo>
                    <a:pt x="212" y="157"/>
                  </a:lnTo>
                  <a:lnTo>
                    <a:pt x="183" y="182"/>
                  </a:lnTo>
                  <a:lnTo>
                    <a:pt x="158" y="211"/>
                  </a:lnTo>
                  <a:lnTo>
                    <a:pt x="139" y="244"/>
                  </a:lnTo>
                  <a:lnTo>
                    <a:pt x="123" y="279"/>
                  </a:lnTo>
                  <a:lnTo>
                    <a:pt x="114" y="317"/>
                  </a:lnTo>
                  <a:lnTo>
                    <a:pt x="111" y="357"/>
                  </a:lnTo>
                  <a:lnTo>
                    <a:pt x="114" y="397"/>
                  </a:lnTo>
                  <a:lnTo>
                    <a:pt x="123" y="435"/>
                  </a:lnTo>
                  <a:lnTo>
                    <a:pt x="139" y="470"/>
                  </a:lnTo>
                  <a:lnTo>
                    <a:pt x="158" y="503"/>
                  </a:lnTo>
                  <a:lnTo>
                    <a:pt x="183" y="532"/>
                  </a:lnTo>
                  <a:lnTo>
                    <a:pt x="212" y="557"/>
                  </a:lnTo>
                  <a:lnTo>
                    <a:pt x="245" y="576"/>
                  </a:lnTo>
                  <a:lnTo>
                    <a:pt x="280" y="592"/>
                  </a:lnTo>
                  <a:lnTo>
                    <a:pt x="318" y="601"/>
                  </a:lnTo>
                  <a:lnTo>
                    <a:pt x="359" y="604"/>
                  </a:lnTo>
                  <a:lnTo>
                    <a:pt x="1004" y="604"/>
                  </a:lnTo>
                  <a:lnTo>
                    <a:pt x="1044" y="601"/>
                  </a:lnTo>
                  <a:lnTo>
                    <a:pt x="1083" y="592"/>
                  </a:lnTo>
                  <a:lnTo>
                    <a:pt x="1118" y="576"/>
                  </a:lnTo>
                  <a:lnTo>
                    <a:pt x="1151" y="557"/>
                  </a:lnTo>
                  <a:lnTo>
                    <a:pt x="1180" y="532"/>
                  </a:lnTo>
                  <a:lnTo>
                    <a:pt x="1205" y="503"/>
                  </a:lnTo>
                  <a:lnTo>
                    <a:pt x="1224" y="470"/>
                  </a:lnTo>
                  <a:lnTo>
                    <a:pt x="1240" y="435"/>
                  </a:lnTo>
                  <a:lnTo>
                    <a:pt x="1249" y="397"/>
                  </a:lnTo>
                  <a:lnTo>
                    <a:pt x="1252" y="357"/>
                  </a:lnTo>
                  <a:lnTo>
                    <a:pt x="1249" y="317"/>
                  </a:lnTo>
                  <a:lnTo>
                    <a:pt x="1240" y="279"/>
                  </a:lnTo>
                  <a:lnTo>
                    <a:pt x="1224" y="244"/>
                  </a:lnTo>
                  <a:lnTo>
                    <a:pt x="1205" y="211"/>
                  </a:lnTo>
                  <a:lnTo>
                    <a:pt x="1180" y="182"/>
                  </a:lnTo>
                  <a:lnTo>
                    <a:pt x="1151" y="157"/>
                  </a:lnTo>
                  <a:lnTo>
                    <a:pt x="1118" y="138"/>
                  </a:lnTo>
                  <a:lnTo>
                    <a:pt x="1083" y="122"/>
                  </a:lnTo>
                  <a:lnTo>
                    <a:pt x="1044" y="113"/>
                  </a:lnTo>
                  <a:lnTo>
                    <a:pt x="1004" y="110"/>
                  </a:lnTo>
                  <a:lnTo>
                    <a:pt x="359" y="110"/>
                  </a:lnTo>
                  <a:close/>
                  <a:moveTo>
                    <a:pt x="359" y="0"/>
                  </a:moveTo>
                  <a:lnTo>
                    <a:pt x="1004" y="0"/>
                  </a:lnTo>
                  <a:lnTo>
                    <a:pt x="1053" y="3"/>
                  </a:lnTo>
                  <a:lnTo>
                    <a:pt x="1099" y="12"/>
                  </a:lnTo>
                  <a:lnTo>
                    <a:pt x="1144" y="27"/>
                  </a:lnTo>
                  <a:lnTo>
                    <a:pt x="1185" y="48"/>
                  </a:lnTo>
                  <a:lnTo>
                    <a:pt x="1223" y="74"/>
                  </a:lnTo>
                  <a:lnTo>
                    <a:pt x="1258" y="105"/>
                  </a:lnTo>
                  <a:lnTo>
                    <a:pt x="1288" y="139"/>
                  </a:lnTo>
                  <a:lnTo>
                    <a:pt x="1314" y="177"/>
                  </a:lnTo>
                  <a:lnTo>
                    <a:pt x="1335" y="218"/>
                  </a:lnTo>
                  <a:lnTo>
                    <a:pt x="1350" y="262"/>
                  </a:lnTo>
                  <a:lnTo>
                    <a:pt x="1359" y="309"/>
                  </a:lnTo>
                  <a:lnTo>
                    <a:pt x="1364" y="357"/>
                  </a:lnTo>
                  <a:lnTo>
                    <a:pt x="1359" y="405"/>
                  </a:lnTo>
                  <a:lnTo>
                    <a:pt x="1350" y="452"/>
                  </a:lnTo>
                  <a:lnTo>
                    <a:pt x="1335" y="496"/>
                  </a:lnTo>
                  <a:lnTo>
                    <a:pt x="1314" y="537"/>
                  </a:lnTo>
                  <a:lnTo>
                    <a:pt x="1288" y="575"/>
                  </a:lnTo>
                  <a:lnTo>
                    <a:pt x="1258" y="610"/>
                  </a:lnTo>
                  <a:lnTo>
                    <a:pt x="1223" y="640"/>
                  </a:lnTo>
                  <a:lnTo>
                    <a:pt x="1185" y="666"/>
                  </a:lnTo>
                  <a:lnTo>
                    <a:pt x="1144" y="687"/>
                  </a:lnTo>
                  <a:lnTo>
                    <a:pt x="1099" y="702"/>
                  </a:lnTo>
                  <a:lnTo>
                    <a:pt x="1053" y="711"/>
                  </a:lnTo>
                  <a:lnTo>
                    <a:pt x="1004" y="715"/>
                  </a:lnTo>
                  <a:lnTo>
                    <a:pt x="359" y="715"/>
                  </a:lnTo>
                  <a:lnTo>
                    <a:pt x="310" y="711"/>
                  </a:lnTo>
                  <a:lnTo>
                    <a:pt x="264" y="702"/>
                  </a:lnTo>
                  <a:lnTo>
                    <a:pt x="219" y="687"/>
                  </a:lnTo>
                  <a:lnTo>
                    <a:pt x="178" y="666"/>
                  </a:lnTo>
                  <a:lnTo>
                    <a:pt x="140" y="640"/>
                  </a:lnTo>
                  <a:lnTo>
                    <a:pt x="106" y="610"/>
                  </a:lnTo>
                  <a:lnTo>
                    <a:pt x="75" y="575"/>
                  </a:lnTo>
                  <a:lnTo>
                    <a:pt x="49" y="537"/>
                  </a:lnTo>
                  <a:lnTo>
                    <a:pt x="28" y="496"/>
                  </a:lnTo>
                  <a:lnTo>
                    <a:pt x="13" y="452"/>
                  </a:lnTo>
                  <a:lnTo>
                    <a:pt x="3" y="405"/>
                  </a:lnTo>
                  <a:lnTo>
                    <a:pt x="0" y="357"/>
                  </a:lnTo>
                  <a:lnTo>
                    <a:pt x="3" y="309"/>
                  </a:lnTo>
                  <a:lnTo>
                    <a:pt x="13" y="262"/>
                  </a:lnTo>
                  <a:lnTo>
                    <a:pt x="28" y="218"/>
                  </a:lnTo>
                  <a:lnTo>
                    <a:pt x="49" y="177"/>
                  </a:lnTo>
                  <a:lnTo>
                    <a:pt x="75" y="139"/>
                  </a:lnTo>
                  <a:lnTo>
                    <a:pt x="106" y="105"/>
                  </a:lnTo>
                  <a:lnTo>
                    <a:pt x="140" y="74"/>
                  </a:lnTo>
                  <a:lnTo>
                    <a:pt x="178" y="48"/>
                  </a:lnTo>
                  <a:lnTo>
                    <a:pt x="219" y="27"/>
                  </a:lnTo>
                  <a:lnTo>
                    <a:pt x="264" y="12"/>
                  </a:lnTo>
                  <a:lnTo>
                    <a:pt x="310" y="3"/>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57" name="Shape 10457"/>
          <p:cNvGrpSpPr/>
          <p:nvPr/>
        </p:nvGrpSpPr>
        <p:grpSpPr>
          <a:xfrm flipH="1">
            <a:off x="905938" y="2819122"/>
            <a:ext cx="155982" cy="243365"/>
            <a:chOff x="2643188" y="5181600"/>
            <a:chExt cx="303212" cy="473075"/>
          </a:xfrm>
        </p:grpSpPr>
        <p:sp>
          <p:nvSpPr>
            <p:cNvPr id="10458" name="Shape 10458"/>
            <p:cNvSpPr/>
            <p:nvPr/>
          </p:nvSpPr>
          <p:spPr>
            <a:xfrm>
              <a:off x="2643188" y="5181600"/>
              <a:ext cx="303212" cy="473075"/>
            </a:xfrm>
            <a:custGeom>
              <a:avLst/>
              <a:gdLst/>
              <a:ahLst/>
              <a:cxnLst/>
              <a:rect l="0" t="0" r="0" b="0"/>
              <a:pathLst>
                <a:path w="2293" h="3572" extrusionOk="0">
                  <a:moveTo>
                    <a:pt x="120" y="3023"/>
                  </a:moveTo>
                  <a:lnTo>
                    <a:pt x="120" y="3271"/>
                  </a:lnTo>
                  <a:lnTo>
                    <a:pt x="124" y="3302"/>
                  </a:lnTo>
                  <a:lnTo>
                    <a:pt x="132" y="3333"/>
                  </a:lnTo>
                  <a:lnTo>
                    <a:pt x="145" y="3361"/>
                  </a:lnTo>
                  <a:lnTo>
                    <a:pt x="164" y="3386"/>
                  </a:lnTo>
                  <a:lnTo>
                    <a:pt x="185" y="3408"/>
                  </a:lnTo>
                  <a:lnTo>
                    <a:pt x="210" y="3426"/>
                  </a:lnTo>
                  <a:lnTo>
                    <a:pt x="239" y="3439"/>
                  </a:lnTo>
                  <a:lnTo>
                    <a:pt x="269" y="3448"/>
                  </a:lnTo>
                  <a:lnTo>
                    <a:pt x="300" y="3450"/>
                  </a:lnTo>
                  <a:lnTo>
                    <a:pt x="1993" y="3450"/>
                  </a:lnTo>
                  <a:lnTo>
                    <a:pt x="2024" y="3448"/>
                  </a:lnTo>
                  <a:lnTo>
                    <a:pt x="2054" y="3439"/>
                  </a:lnTo>
                  <a:lnTo>
                    <a:pt x="2083" y="3426"/>
                  </a:lnTo>
                  <a:lnTo>
                    <a:pt x="2108" y="3408"/>
                  </a:lnTo>
                  <a:lnTo>
                    <a:pt x="2129" y="3386"/>
                  </a:lnTo>
                  <a:lnTo>
                    <a:pt x="2148" y="3361"/>
                  </a:lnTo>
                  <a:lnTo>
                    <a:pt x="2161" y="3333"/>
                  </a:lnTo>
                  <a:lnTo>
                    <a:pt x="2169" y="3302"/>
                  </a:lnTo>
                  <a:lnTo>
                    <a:pt x="2173" y="3271"/>
                  </a:lnTo>
                  <a:lnTo>
                    <a:pt x="2173" y="3023"/>
                  </a:lnTo>
                  <a:lnTo>
                    <a:pt x="120" y="3023"/>
                  </a:lnTo>
                  <a:close/>
                  <a:moveTo>
                    <a:pt x="120" y="669"/>
                  </a:moveTo>
                  <a:lnTo>
                    <a:pt x="120" y="2902"/>
                  </a:lnTo>
                  <a:lnTo>
                    <a:pt x="2173" y="2902"/>
                  </a:lnTo>
                  <a:lnTo>
                    <a:pt x="2173" y="669"/>
                  </a:lnTo>
                  <a:lnTo>
                    <a:pt x="120" y="669"/>
                  </a:lnTo>
                  <a:close/>
                  <a:moveTo>
                    <a:pt x="300" y="121"/>
                  </a:moveTo>
                  <a:lnTo>
                    <a:pt x="269" y="123"/>
                  </a:lnTo>
                  <a:lnTo>
                    <a:pt x="239" y="132"/>
                  </a:lnTo>
                  <a:lnTo>
                    <a:pt x="210" y="145"/>
                  </a:lnTo>
                  <a:lnTo>
                    <a:pt x="185" y="164"/>
                  </a:lnTo>
                  <a:lnTo>
                    <a:pt x="164" y="185"/>
                  </a:lnTo>
                  <a:lnTo>
                    <a:pt x="145" y="210"/>
                  </a:lnTo>
                  <a:lnTo>
                    <a:pt x="132" y="239"/>
                  </a:lnTo>
                  <a:lnTo>
                    <a:pt x="124" y="269"/>
                  </a:lnTo>
                  <a:lnTo>
                    <a:pt x="120" y="302"/>
                  </a:lnTo>
                  <a:lnTo>
                    <a:pt x="120" y="548"/>
                  </a:lnTo>
                  <a:lnTo>
                    <a:pt x="2173" y="548"/>
                  </a:lnTo>
                  <a:lnTo>
                    <a:pt x="2173" y="302"/>
                  </a:lnTo>
                  <a:lnTo>
                    <a:pt x="2169" y="269"/>
                  </a:lnTo>
                  <a:lnTo>
                    <a:pt x="2161" y="239"/>
                  </a:lnTo>
                  <a:lnTo>
                    <a:pt x="2148" y="210"/>
                  </a:lnTo>
                  <a:lnTo>
                    <a:pt x="2129" y="185"/>
                  </a:lnTo>
                  <a:lnTo>
                    <a:pt x="2108" y="164"/>
                  </a:lnTo>
                  <a:lnTo>
                    <a:pt x="2083" y="145"/>
                  </a:lnTo>
                  <a:lnTo>
                    <a:pt x="2054" y="132"/>
                  </a:lnTo>
                  <a:lnTo>
                    <a:pt x="2024" y="123"/>
                  </a:lnTo>
                  <a:lnTo>
                    <a:pt x="1993" y="121"/>
                  </a:lnTo>
                  <a:lnTo>
                    <a:pt x="300" y="121"/>
                  </a:lnTo>
                  <a:close/>
                  <a:moveTo>
                    <a:pt x="300" y="0"/>
                  </a:moveTo>
                  <a:lnTo>
                    <a:pt x="1993" y="0"/>
                  </a:lnTo>
                  <a:lnTo>
                    <a:pt x="2037" y="4"/>
                  </a:lnTo>
                  <a:lnTo>
                    <a:pt x="2079" y="12"/>
                  </a:lnTo>
                  <a:lnTo>
                    <a:pt x="2118" y="28"/>
                  </a:lnTo>
                  <a:lnTo>
                    <a:pt x="2155" y="48"/>
                  </a:lnTo>
                  <a:lnTo>
                    <a:pt x="2189" y="74"/>
                  </a:lnTo>
                  <a:lnTo>
                    <a:pt x="2219" y="104"/>
                  </a:lnTo>
                  <a:lnTo>
                    <a:pt x="2244" y="137"/>
                  </a:lnTo>
                  <a:lnTo>
                    <a:pt x="2265" y="174"/>
                  </a:lnTo>
                  <a:lnTo>
                    <a:pt x="2280" y="215"/>
                  </a:lnTo>
                  <a:lnTo>
                    <a:pt x="2290" y="257"/>
                  </a:lnTo>
                  <a:lnTo>
                    <a:pt x="2293" y="302"/>
                  </a:lnTo>
                  <a:lnTo>
                    <a:pt x="2293" y="3271"/>
                  </a:lnTo>
                  <a:lnTo>
                    <a:pt x="2290" y="3316"/>
                  </a:lnTo>
                  <a:lnTo>
                    <a:pt x="2280" y="3358"/>
                  </a:lnTo>
                  <a:lnTo>
                    <a:pt x="2265" y="3397"/>
                  </a:lnTo>
                  <a:lnTo>
                    <a:pt x="2244" y="3434"/>
                  </a:lnTo>
                  <a:lnTo>
                    <a:pt x="2219" y="3468"/>
                  </a:lnTo>
                  <a:lnTo>
                    <a:pt x="2189" y="3498"/>
                  </a:lnTo>
                  <a:lnTo>
                    <a:pt x="2155" y="3523"/>
                  </a:lnTo>
                  <a:lnTo>
                    <a:pt x="2118" y="3544"/>
                  </a:lnTo>
                  <a:lnTo>
                    <a:pt x="2079" y="3559"/>
                  </a:lnTo>
                  <a:lnTo>
                    <a:pt x="2037" y="3569"/>
                  </a:lnTo>
                  <a:lnTo>
                    <a:pt x="1993" y="3572"/>
                  </a:lnTo>
                  <a:lnTo>
                    <a:pt x="300" y="3572"/>
                  </a:lnTo>
                  <a:lnTo>
                    <a:pt x="256" y="3569"/>
                  </a:lnTo>
                  <a:lnTo>
                    <a:pt x="214" y="3559"/>
                  </a:lnTo>
                  <a:lnTo>
                    <a:pt x="175" y="3544"/>
                  </a:lnTo>
                  <a:lnTo>
                    <a:pt x="138" y="3523"/>
                  </a:lnTo>
                  <a:lnTo>
                    <a:pt x="104" y="3498"/>
                  </a:lnTo>
                  <a:lnTo>
                    <a:pt x="74" y="3468"/>
                  </a:lnTo>
                  <a:lnTo>
                    <a:pt x="49" y="3434"/>
                  </a:lnTo>
                  <a:lnTo>
                    <a:pt x="28" y="3397"/>
                  </a:lnTo>
                  <a:lnTo>
                    <a:pt x="13" y="3358"/>
                  </a:lnTo>
                  <a:lnTo>
                    <a:pt x="3" y="3316"/>
                  </a:lnTo>
                  <a:lnTo>
                    <a:pt x="0" y="3271"/>
                  </a:lnTo>
                  <a:lnTo>
                    <a:pt x="0" y="302"/>
                  </a:lnTo>
                  <a:lnTo>
                    <a:pt x="3" y="257"/>
                  </a:lnTo>
                  <a:lnTo>
                    <a:pt x="13" y="215"/>
                  </a:lnTo>
                  <a:lnTo>
                    <a:pt x="28" y="174"/>
                  </a:lnTo>
                  <a:lnTo>
                    <a:pt x="49" y="137"/>
                  </a:lnTo>
                  <a:lnTo>
                    <a:pt x="74" y="104"/>
                  </a:lnTo>
                  <a:lnTo>
                    <a:pt x="104" y="74"/>
                  </a:lnTo>
                  <a:lnTo>
                    <a:pt x="138" y="48"/>
                  </a:lnTo>
                  <a:lnTo>
                    <a:pt x="175" y="28"/>
                  </a:lnTo>
                  <a:lnTo>
                    <a:pt x="214" y="12"/>
                  </a:lnTo>
                  <a:lnTo>
                    <a:pt x="256" y="4"/>
                  </a:lnTo>
                  <a:lnTo>
                    <a:pt x="3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59" name="Shape 10459"/>
            <p:cNvSpPr/>
            <p:nvPr/>
          </p:nvSpPr>
          <p:spPr>
            <a:xfrm>
              <a:off x="2752725" y="5218113"/>
              <a:ext cx="84137" cy="15875"/>
            </a:xfrm>
            <a:custGeom>
              <a:avLst/>
              <a:gdLst/>
              <a:ahLst/>
              <a:cxnLst/>
              <a:rect l="0" t="0" r="0" b="0"/>
              <a:pathLst>
                <a:path w="635" h="121" extrusionOk="0">
                  <a:moveTo>
                    <a:pt x="60" y="0"/>
                  </a:moveTo>
                  <a:lnTo>
                    <a:pt x="575" y="0"/>
                  </a:lnTo>
                  <a:lnTo>
                    <a:pt x="594" y="4"/>
                  </a:lnTo>
                  <a:lnTo>
                    <a:pt x="610" y="11"/>
                  </a:lnTo>
                  <a:lnTo>
                    <a:pt x="623" y="24"/>
                  </a:lnTo>
                  <a:lnTo>
                    <a:pt x="632" y="42"/>
                  </a:lnTo>
                  <a:lnTo>
                    <a:pt x="635" y="60"/>
                  </a:lnTo>
                  <a:lnTo>
                    <a:pt x="632" y="80"/>
                  </a:lnTo>
                  <a:lnTo>
                    <a:pt x="623" y="96"/>
                  </a:lnTo>
                  <a:lnTo>
                    <a:pt x="610" y="109"/>
                  </a:lnTo>
                  <a:lnTo>
                    <a:pt x="594" y="118"/>
                  </a:lnTo>
                  <a:lnTo>
                    <a:pt x="575" y="121"/>
                  </a:lnTo>
                  <a:lnTo>
                    <a:pt x="60" y="121"/>
                  </a:lnTo>
                  <a:lnTo>
                    <a:pt x="41" y="118"/>
                  </a:lnTo>
                  <a:lnTo>
                    <a:pt x="25" y="109"/>
                  </a:lnTo>
                  <a:lnTo>
                    <a:pt x="12" y="96"/>
                  </a:lnTo>
                  <a:lnTo>
                    <a:pt x="3" y="80"/>
                  </a:lnTo>
                  <a:lnTo>
                    <a:pt x="0" y="60"/>
                  </a:lnTo>
                  <a:lnTo>
                    <a:pt x="3" y="42"/>
                  </a:lnTo>
                  <a:lnTo>
                    <a:pt x="12" y="24"/>
                  </a:lnTo>
                  <a:lnTo>
                    <a:pt x="25" y="11"/>
                  </a:lnTo>
                  <a:lnTo>
                    <a:pt x="41" y="4"/>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0" name="Shape 10460"/>
            <p:cNvSpPr/>
            <p:nvPr/>
          </p:nvSpPr>
          <p:spPr>
            <a:xfrm>
              <a:off x="2770188" y="5586413"/>
              <a:ext cx="49212" cy="47625"/>
            </a:xfrm>
            <a:custGeom>
              <a:avLst/>
              <a:gdLst/>
              <a:ahLst/>
              <a:cxnLst/>
              <a:rect l="0" t="0" r="0" b="0"/>
              <a:pathLst>
                <a:path w="363" h="364" extrusionOk="0">
                  <a:moveTo>
                    <a:pt x="181" y="121"/>
                  </a:moveTo>
                  <a:lnTo>
                    <a:pt x="162" y="124"/>
                  </a:lnTo>
                  <a:lnTo>
                    <a:pt x="146" y="133"/>
                  </a:lnTo>
                  <a:lnTo>
                    <a:pt x="133" y="146"/>
                  </a:lnTo>
                  <a:lnTo>
                    <a:pt x="124" y="162"/>
                  </a:lnTo>
                  <a:lnTo>
                    <a:pt x="121" y="182"/>
                  </a:lnTo>
                  <a:lnTo>
                    <a:pt x="124" y="202"/>
                  </a:lnTo>
                  <a:lnTo>
                    <a:pt x="133" y="218"/>
                  </a:lnTo>
                  <a:lnTo>
                    <a:pt x="146" y="231"/>
                  </a:lnTo>
                  <a:lnTo>
                    <a:pt x="162" y="240"/>
                  </a:lnTo>
                  <a:lnTo>
                    <a:pt x="181" y="243"/>
                  </a:lnTo>
                  <a:lnTo>
                    <a:pt x="201" y="240"/>
                  </a:lnTo>
                  <a:lnTo>
                    <a:pt x="217" y="231"/>
                  </a:lnTo>
                  <a:lnTo>
                    <a:pt x="230" y="218"/>
                  </a:lnTo>
                  <a:lnTo>
                    <a:pt x="239" y="202"/>
                  </a:lnTo>
                  <a:lnTo>
                    <a:pt x="242" y="182"/>
                  </a:lnTo>
                  <a:lnTo>
                    <a:pt x="239" y="162"/>
                  </a:lnTo>
                  <a:lnTo>
                    <a:pt x="230" y="146"/>
                  </a:lnTo>
                  <a:lnTo>
                    <a:pt x="217" y="133"/>
                  </a:lnTo>
                  <a:lnTo>
                    <a:pt x="201" y="124"/>
                  </a:lnTo>
                  <a:lnTo>
                    <a:pt x="181" y="121"/>
                  </a:lnTo>
                  <a:close/>
                  <a:moveTo>
                    <a:pt x="181" y="0"/>
                  </a:moveTo>
                  <a:lnTo>
                    <a:pt x="214" y="4"/>
                  </a:lnTo>
                  <a:lnTo>
                    <a:pt x="244" y="12"/>
                  </a:lnTo>
                  <a:lnTo>
                    <a:pt x="273" y="25"/>
                  </a:lnTo>
                  <a:lnTo>
                    <a:pt x="298" y="43"/>
                  </a:lnTo>
                  <a:lnTo>
                    <a:pt x="320" y="66"/>
                  </a:lnTo>
                  <a:lnTo>
                    <a:pt x="338" y="91"/>
                  </a:lnTo>
                  <a:lnTo>
                    <a:pt x="351" y="119"/>
                  </a:lnTo>
                  <a:lnTo>
                    <a:pt x="359" y="149"/>
                  </a:lnTo>
                  <a:lnTo>
                    <a:pt x="363" y="182"/>
                  </a:lnTo>
                  <a:lnTo>
                    <a:pt x="359" y="215"/>
                  </a:lnTo>
                  <a:lnTo>
                    <a:pt x="351" y="245"/>
                  </a:lnTo>
                  <a:lnTo>
                    <a:pt x="338" y="273"/>
                  </a:lnTo>
                  <a:lnTo>
                    <a:pt x="320" y="298"/>
                  </a:lnTo>
                  <a:lnTo>
                    <a:pt x="298" y="321"/>
                  </a:lnTo>
                  <a:lnTo>
                    <a:pt x="273" y="339"/>
                  </a:lnTo>
                  <a:lnTo>
                    <a:pt x="244" y="352"/>
                  </a:lnTo>
                  <a:lnTo>
                    <a:pt x="214" y="360"/>
                  </a:lnTo>
                  <a:lnTo>
                    <a:pt x="181" y="364"/>
                  </a:lnTo>
                  <a:lnTo>
                    <a:pt x="149" y="360"/>
                  </a:lnTo>
                  <a:lnTo>
                    <a:pt x="119" y="352"/>
                  </a:lnTo>
                  <a:lnTo>
                    <a:pt x="90" y="339"/>
                  </a:lnTo>
                  <a:lnTo>
                    <a:pt x="65" y="321"/>
                  </a:lnTo>
                  <a:lnTo>
                    <a:pt x="43" y="298"/>
                  </a:lnTo>
                  <a:lnTo>
                    <a:pt x="25" y="273"/>
                  </a:lnTo>
                  <a:lnTo>
                    <a:pt x="12" y="245"/>
                  </a:lnTo>
                  <a:lnTo>
                    <a:pt x="4" y="215"/>
                  </a:lnTo>
                  <a:lnTo>
                    <a:pt x="0" y="182"/>
                  </a:lnTo>
                  <a:lnTo>
                    <a:pt x="4" y="149"/>
                  </a:lnTo>
                  <a:lnTo>
                    <a:pt x="12" y="119"/>
                  </a:lnTo>
                  <a:lnTo>
                    <a:pt x="25" y="91"/>
                  </a:lnTo>
                  <a:lnTo>
                    <a:pt x="43" y="66"/>
                  </a:lnTo>
                  <a:lnTo>
                    <a:pt x="65" y="43"/>
                  </a:lnTo>
                  <a:lnTo>
                    <a:pt x="90" y="25"/>
                  </a:lnTo>
                  <a:lnTo>
                    <a:pt x="119" y="12"/>
                  </a:lnTo>
                  <a:lnTo>
                    <a:pt x="149" y="4"/>
                  </a:lnTo>
                  <a:lnTo>
                    <a:pt x="1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1" name="Shape 10461"/>
            <p:cNvSpPr/>
            <p:nvPr/>
          </p:nvSpPr>
          <p:spPr>
            <a:xfrm>
              <a:off x="2678113" y="5462588"/>
              <a:ext cx="49212" cy="87313"/>
            </a:xfrm>
            <a:custGeom>
              <a:avLst/>
              <a:gdLst/>
              <a:ahLst/>
              <a:cxnLst/>
              <a:rect l="0" t="0" r="0" b="0"/>
              <a:pathLst>
                <a:path w="374" h="666" extrusionOk="0">
                  <a:moveTo>
                    <a:pt x="122" y="121"/>
                  </a:moveTo>
                  <a:lnTo>
                    <a:pt x="122" y="545"/>
                  </a:lnTo>
                  <a:lnTo>
                    <a:pt x="254" y="545"/>
                  </a:lnTo>
                  <a:lnTo>
                    <a:pt x="254" y="121"/>
                  </a:lnTo>
                  <a:lnTo>
                    <a:pt x="122" y="121"/>
                  </a:lnTo>
                  <a:close/>
                  <a:moveTo>
                    <a:pt x="61" y="0"/>
                  </a:moveTo>
                  <a:lnTo>
                    <a:pt x="315" y="0"/>
                  </a:lnTo>
                  <a:lnTo>
                    <a:pt x="333" y="4"/>
                  </a:lnTo>
                  <a:lnTo>
                    <a:pt x="351" y="12"/>
                  </a:lnTo>
                  <a:lnTo>
                    <a:pt x="364" y="25"/>
                  </a:lnTo>
                  <a:lnTo>
                    <a:pt x="371" y="42"/>
                  </a:lnTo>
                  <a:lnTo>
                    <a:pt x="374" y="61"/>
                  </a:lnTo>
                  <a:lnTo>
                    <a:pt x="374" y="605"/>
                  </a:lnTo>
                  <a:lnTo>
                    <a:pt x="371" y="624"/>
                  </a:lnTo>
                  <a:lnTo>
                    <a:pt x="364" y="641"/>
                  </a:lnTo>
                  <a:lnTo>
                    <a:pt x="351" y="654"/>
                  </a:lnTo>
                  <a:lnTo>
                    <a:pt x="333" y="662"/>
                  </a:lnTo>
                  <a:lnTo>
                    <a:pt x="315" y="666"/>
                  </a:lnTo>
                  <a:lnTo>
                    <a:pt x="61" y="666"/>
                  </a:lnTo>
                  <a:lnTo>
                    <a:pt x="41" y="662"/>
                  </a:lnTo>
                  <a:lnTo>
                    <a:pt x="25" y="654"/>
                  </a:lnTo>
                  <a:lnTo>
                    <a:pt x="12" y="641"/>
                  </a:lnTo>
                  <a:lnTo>
                    <a:pt x="3" y="624"/>
                  </a:lnTo>
                  <a:lnTo>
                    <a:pt x="0" y="605"/>
                  </a:lnTo>
                  <a:lnTo>
                    <a:pt x="0" y="61"/>
                  </a:lnTo>
                  <a:lnTo>
                    <a:pt x="3" y="42"/>
                  </a:lnTo>
                  <a:lnTo>
                    <a:pt x="12" y="25"/>
                  </a:lnTo>
                  <a:lnTo>
                    <a:pt x="25" y="12"/>
                  </a:lnTo>
                  <a:lnTo>
                    <a:pt x="41"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2" name="Shape 10462"/>
            <p:cNvSpPr/>
            <p:nvPr/>
          </p:nvSpPr>
          <p:spPr>
            <a:xfrm>
              <a:off x="2738438" y="5407025"/>
              <a:ext cx="50800" cy="142875"/>
            </a:xfrm>
            <a:custGeom>
              <a:avLst/>
              <a:gdLst/>
              <a:ahLst/>
              <a:cxnLst/>
              <a:rect l="0" t="0" r="0" b="0"/>
              <a:pathLst>
                <a:path w="373" h="1081" extrusionOk="0">
                  <a:moveTo>
                    <a:pt x="120" y="122"/>
                  </a:moveTo>
                  <a:lnTo>
                    <a:pt x="120" y="960"/>
                  </a:lnTo>
                  <a:lnTo>
                    <a:pt x="252" y="960"/>
                  </a:lnTo>
                  <a:lnTo>
                    <a:pt x="252" y="122"/>
                  </a:lnTo>
                  <a:lnTo>
                    <a:pt x="120" y="122"/>
                  </a:lnTo>
                  <a:close/>
                  <a:moveTo>
                    <a:pt x="59" y="0"/>
                  </a:moveTo>
                  <a:lnTo>
                    <a:pt x="313" y="0"/>
                  </a:lnTo>
                  <a:lnTo>
                    <a:pt x="332" y="3"/>
                  </a:lnTo>
                  <a:lnTo>
                    <a:pt x="349" y="12"/>
                  </a:lnTo>
                  <a:lnTo>
                    <a:pt x="362" y="25"/>
                  </a:lnTo>
                  <a:lnTo>
                    <a:pt x="371" y="41"/>
                  </a:lnTo>
                  <a:lnTo>
                    <a:pt x="373" y="61"/>
                  </a:lnTo>
                  <a:lnTo>
                    <a:pt x="373" y="1020"/>
                  </a:lnTo>
                  <a:lnTo>
                    <a:pt x="371" y="1039"/>
                  </a:lnTo>
                  <a:lnTo>
                    <a:pt x="362" y="1056"/>
                  </a:lnTo>
                  <a:lnTo>
                    <a:pt x="349" y="1069"/>
                  </a:lnTo>
                  <a:lnTo>
                    <a:pt x="332" y="1077"/>
                  </a:lnTo>
                  <a:lnTo>
                    <a:pt x="313" y="1081"/>
                  </a:lnTo>
                  <a:lnTo>
                    <a:pt x="59" y="1081"/>
                  </a:lnTo>
                  <a:lnTo>
                    <a:pt x="41" y="1077"/>
                  </a:lnTo>
                  <a:lnTo>
                    <a:pt x="24" y="1069"/>
                  </a:lnTo>
                  <a:lnTo>
                    <a:pt x="11" y="1056"/>
                  </a:lnTo>
                  <a:lnTo>
                    <a:pt x="2" y="1039"/>
                  </a:lnTo>
                  <a:lnTo>
                    <a:pt x="0" y="1020"/>
                  </a:lnTo>
                  <a:lnTo>
                    <a:pt x="0" y="61"/>
                  </a:lnTo>
                  <a:lnTo>
                    <a:pt x="2" y="41"/>
                  </a:lnTo>
                  <a:lnTo>
                    <a:pt x="11" y="25"/>
                  </a:lnTo>
                  <a:lnTo>
                    <a:pt x="24"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3" name="Shape 10463"/>
            <p:cNvSpPr/>
            <p:nvPr/>
          </p:nvSpPr>
          <p:spPr>
            <a:xfrm>
              <a:off x="2800350" y="5353050"/>
              <a:ext cx="49212" cy="196850"/>
            </a:xfrm>
            <a:custGeom>
              <a:avLst/>
              <a:gdLst/>
              <a:ahLst/>
              <a:cxnLst/>
              <a:rect l="0" t="0" r="0" b="0"/>
              <a:pathLst>
                <a:path w="373" h="1496" extrusionOk="0">
                  <a:moveTo>
                    <a:pt x="121" y="121"/>
                  </a:moveTo>
                  <a:lnTo>
                    <a:pt x="121" y="1375"/>
                  </a:lnTo>
                  <a:lnTo>
                    <a:pt x="253" y="1375"/>
                  </a:lnTo>
                  <a:lnTo>
                    <a:pt x="253" y="121"/>
                  </a:lnTo>
                  <a:lnTo>
                    <a:pt x="121" y="121"/>
                  </a:lnTo>
                  <a:close/>
                  <a:moveTo>
                    <a:pt x="60" y="0"/>
                  </a:moveTo>
                  <a:lnTo>
                    <a:pt x="314" y="0"/>
                  </a:lnTo>
                  <a:lnTo>
                    <a:pt x="332" y="3"/>
                  </a:lnTo>
                  <a:lnTo>
                    <a:pt x="349" y="12"/>
                  </a:lnTo>
                  <a:lnTo>
                    <a:pt x="362" y="25"/>
                  </a:lnTo>
                  <a:lnTo>
                    <a:pt x="371" y="41"/>
                  </a:lnTo>
                  <a:lnTo>
                    <a:pt x="373" y="60"/>
                  </a:lnTo>
                  <a:lnTo>
                    <a:pt x="373" y="1435"/>
                  </a:lnTo>
                  <a:lnTo>
                    <a:pt x="371" y="1454"/>
                  </a:lnTo>
                  <a:lnTo>
                    <a:pt x="362" y="1471"/>
                  </a:lnTo>
                  <a:lnTo>
                    <a:pt x="349" y="1484"/>
                  </a:lnTo>
                  <a:lnTo>
                    <a:pt x="332" y="1492"/>
                  </a:lnTo>
                  <a:lnTo>
                    <a:pt x="314" y="1496"/>
                  </a:lnTo>
                  <a:lnTo>
                    <a:pt x="60" y="1496"/>
                  </a:lnTo>
                  <a:lnTo>
                    <a:pt x="41" y="1492"/>
                  </a:lnTo>
                  <a:lnTo>
                    <a:pt x="24" y="1484"/>
                  </a:lnTo>
                  <a:lnTo>
                    <a:pt x="11" y="1471"/>
                  </a:lnTo>
                  <a:lnTo>
                    <a:pt x="2" y="1454"/>
                  </a:lnTo>
                  <a:lnTo>
                    <a:pt x="0" y="1435"/>
                  </a:lnTo>
                  <a:lnTo>
                    <a:pt x="0" y="60"/>
                  </a:lnTo>
                  <a:lnTo>
                    <a:pt x="2" y="41"/>
                  </a:lnTo>
                  <a:lnTo>
                    <a:pt x="11" y="25"/>
                  </a:lnTo>
                  <a:lnTo>
                    <a:pt x="24" y="12"/>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4" name="Shape 10464"/>
            <p:cNvSpPr/>
            <p:nvPr/>
          </p:nvSpPr>
          <p:spPr>
            <a:xfrm>
              <a:off x="2862263" y="5297488"/>
              <a:ext cx="49212" cy="252413"/>
            </a:xfrm>
            <a:custGeom>
              <a:avLst/>
              <a:gdLst/>
              <a:ahLst/>
              <a:cxnLst/>
              <a:rect l="0" t="0" r="0" b="0"/>
              <a:pathLst>
                <a:path w="374" h="1911" extrusionOk="0">
                  <a:moveTo>
                    <a:pt x="120" y="121"/>
                  </a:moveTo>
                  <a:lnTo>
                    <a:pt x="120" y="1790"/>
                  </a:lnTo>
                  <a:lnTo>
                    <a:pt x="252" y="1790"/>
                  </a:lnTo>
                  <a:lnTo>
                    <a:pt x="252" y="121"/>
                  </a:lnTo>
                  <a:lnTo>
                    <a:pt x="120" y="121"/>
                  </a:lnTo>
                  <a:close/>
                  <a:moveTo>
                    <a:pt x="59" y="0"/>
                  </a:moveTo>
                  <a:lnTo>
                    <a:pt x="313" y="0"/>
                  </a:lnTo>
                  <a:lnTo>
                    <a:pt x="331" y="3"/>
                  </a:lnTo>
                  <a:lnTo>
                    <a:pt x="349" y="11"/>
                  </a:lnTo>
                  <a:lnTo>
                    <a:pt x="362" y="24"/>
                  </a:lnTo>
                  <a:lnTo>
                    <a:pt x="370" y="42"/>
                  </a:lnTo>
                  <a:lnTo>
                    <a:pt x="374" y="60"/>
                  </a:lnTo>
                  <a:lnTo>
                    <a:pt x="374" y="1850"/>
                  </a:lnTo>
                  <a:lnTo>
                    <a:pt x="370" y="1869"/>
                  </a:lnTo>
                  <a:lnTo>
                    <a:pt x="362" y="1886"/>
                  </a:lnTo>
                  <a:lnTo>
                    <a:pt x="349" y="1899"/>
                  </a:lnTo>
                  <a:lnTo>
                    <a:pt x="331" y="1907"/>
                  </a:lnTo>
                  <a:lnTo>
                    <a:pt x="313" y="1911"/>
                  </a:lnTo>
                  <a:lnTo>
                    <a:pt x="59" y="1911"/>
                  </a:lnTo>
                  <a:lnTo>
                    <a:pt x="41" y="1907"/>
                  </a:lnTo>
                  <a:lnTo>
                    <a:pt x="23" y="1899"/>
                  </a:lnTo>
                  <a:lnTo>
                    <a:pt x="10" y="1886"/>
                  </a:lnTo>
                  <a:lnTo>
                    <a:pt x="3" y="1869"/>
                  </a:lnTo>
                  <a:lnTo>
                    <a:pt x="0" y="1850"/>
                  </a:lnTo>
                  <a:lnTo>
                    <a:pt x="0" y="60"/>
                  </a:lnTo>
                  <a:lnTo>
                    <a:pt x="3" y="42"/>
                  </a:lnTo>
                  <a:lnTo>
                    <a:pt x="10" y="24"/>
                  </a:lnTo>
                  <a:lnTo>
                    <a:pt x="23"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65" name="Shape 10465"/>
          <p:cNvGrpSpPr/>
          <p:nvPr/>
        </p:nvGrpSpPr>
        <p:grpSpPr>
          <a:xfrm>
            <a:off x="371077" y="2835048"/>
            <a:ext cx="215599" cy="211516"/>
            <a:chOff x="428094" y="2822444"/>
            <a:chExt cx="287465" cy="282021"/>
          </a:xfrm>
        </p:grpSpPr>
        <p:sp>
          <p:nvSpPr>
            <p:cNvPr id="10466" name="Shape 10466"/>
            <p:cNvSpPr/>
            <p:nvPr/>
          </p:nvSpPr>
          <p:spPr>
            <a:xfrm flipH="1">
              <a:off x="678537" y="2860555"/>
              <a:ext cx="10889" cy="10889"/>
            </a:xfrm>
            <a:custGeom>
              <a:avLst/>
              <a:gdLst/>
              <a:ahLst/>
              <a:cxnLst/>
              <a:rect l="0" t="0" r="0" b="0"/>
              <a:pathLst>
                <a:path w="130" h="131" extrusionOk="0">
                  <a:moveTo>
                    <a:pt x="65" y="0"/>
                  </a:moveTo>
                  <a:lnTo>
                    <a:pt x="82" y="2"/>
                  </a:lnTo>
                  <a:lnTo>
                    <a:pt x="98" y="10"/>
                  </a:lnTo>
                  <a:lnTo>
                    <a:pt x="111" y="20"/>
                  </a:lnTo>
                  <a:lnTo>
                    <a:pt x="122" y="34"/>
                  </a:lnTo>
                  <a:lnTo>
                    <a:pt x="128" y="49"/>
                  </a:lnTo>
                  <a:lnTo>
                    <a:pt x="130" y="66"/>
                  </a:lnTo>
                  <a:lnTo>
                    <a:pt x="128" y="83"/>
                  </a:lnTo>
                  <a:lnTo>
                    <a:pt x="122" y="99"/>
                  </a:lnTo>
                  <a:lnTo>
                    <a:pt x="111" y="112"/>
                  </a:lnTo>
                  <a:lnTo>
                    <a:pt x="98" y="123"/>
                  </a:lnTo>
                  <a:lnTo>
                    <a:pt x="82" y="129"/>
                  </a:lnTo>
                  <a:lnTo>
                    <a:pt x="65" y="131"/>
                  </a:lnTo>
                  <a:lnTo>
                    <a:pt x="48" y="129"/>
                  </a:lnTo>
                  <a:lnTo>
                    <a:pt x="32" y="123"/>
                  </a:lnTo>
                  <a:lnTo>
                    <a:pt x="19" y="112"/>
                  </a:lnTo>
                  <a:lnTo>
                    <a:pt x="8" y="99"/>
                  </a:lnTo>
                  <a:lnTo>
                    <a:pt x="2" y="83"/>
                  </a:lnTo>
                  <a:lnTo>
                    <a:pt x="0" y="66"/>
                  </a:lnTo>
                  <a:lnTo>
                    <a:pt x="2" y="49"/>
                  </a:lnTo>
                  <a:lnTo>
                    <a:pt x="8" y="34"/>
                  </a:lnTo>
                  <a:lnTo>
                    <a:pt x="19" y="20"/>
                  </a:lnTo>
                  <a:lnTo>
                    <a:pt x="32" y="10"/>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7" name="Shape 10467"/>
            <p:cNvSpPr/>
            <p:nvPr/>
          </p:nvSpPr>
          <p:spPr>
            <a:xfrm flipH="1">
              <a:off x="661115" y="2860555"/>
              <a:ext cx="10889" cy="10889"/>
            </a:xfrm>
            <a:custGeom>
              <a:avLst/>
              <a:gdLst/>
              <a:ahLst/>
              <a:cxnLst/>
              <a:rect l="0" t="0" r="0" b="0"/>
              <a:pathLst>
                <a:path w="131" h="131" extrusionOk="0">
                  <a:moveTo>
                    <a:pt x="66" y="0"/>
                  </a:moveTo>
                  <a:lnTo>
                    <a:pt x="82" y="2"/>
                  </a:lnTo>
                  <a:lnTo>
                    <a:pt x="98" y="10"/>
                  </a:lnTo>
                  <a:lnTo>
                    <a:pt x="111" y="20"/>
                  </a:lnTo>
                  <a:lnTo>
                    <a:pt x="122" y="34"/>
                  </a:lnTo>
                  <a:lnTo>
                    <a:pt x="128" y="49"/>
                  </a:lnTo>
                  <a:lnTo>
                    <a:pt x="131" y="66"/>
                  </a:lnTo>
                  <a:lnTo>
                    <a:pt x="128" y="83"/>
                  </a:lnTo>
                  <a:lnTo>
                    <a:pt x="122" y="99"/>
                  </a:lnTo>
                  <a:lnTo>
                    <a:pt x="111" y="112"/>
                  </a:lnTo>
                  <a:lnTo>
                    <a:pt x="98" y="123"/>
                  </a:lnTo>
                  <a:lnTo>
                    <a:pt x="82" y="129"/>
                  </a:lnTo>
                  <a:lnTo>
                    <a:pt x="66" y="131"/>
                  </a:lnTo>
                  <a:lnTo>
                    <a:pt x="49" y="129"/>
                  </a:lnTo>
                  <a:lnTo>
                    <a:pt x="33" y="123"/>
                  </a:lnTo>
                  <a:lnTo>
                    <a:pt x="20" y="112"/>
                  </a:lnTo>
                  <a:lnTo>
                    <a:pt x="9" y="99"/>
                  </a:lnTo>
                  <a:lnTo>
                    <a:pt x="2" y="83"/>
                  </a:lnTo>
                  <a:lnTo>
                    <a:pt x="0" y="66"/>
                  </a:lnTo>
                  <a:lnTo>
                    <a:pt x="2" y="49"/>
                  </a:lnTo>
                  <a:lnTo>
                    <a:pt x="9" y="34"/>
                  </a:lnTo>
                  <a:lnTo>
                    <a:pt x="20" y="20"/>
                  </a:lnTo>
                  <a:lnTo>
                    <a:pt x="33" y="10"/>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8" name="Shape 10468"/>
            <p:cNvSpPr/>
            <p:nvPr/>
          </p:nvSpPr>
          <p:spPr>
            <a:xfrm flipH="1">
              <a:off x="678537" y="2957465"/>
              <a:ext cx="10889" cy="11978"/>
            </a:xfrm>
            <a:custGeom>
              <a:avLst/>
              <a:gdLst/>
              <a:ahLst/>
              <a:cxnLst/>
              <a:rect l="0" t="0" r="0" b="0"/>
              <a:pathLst>
                <a:path w="130" h="131" extrusionOk="0">
                  <a:moveTo>
                    <a:pt x="65" y="0"/>
                  </a:moveTo>
                  <a:lnTo>
                    <a:pt x="82" y="3"/>
                  </a:lnTo>
                  <a:lnTo>
                    <a:pt x="98" y="9"/>
                  </a:lnTo>
                  <a:lnTo>
                    <a:pt x="111" y="19"/>
                  </a:lnTo>
                  <a:lnTo>
                    <a:pt x="122" y="33"/>
                  </a:lnTo>
                  <a:lnTo>
                    <a:pt x="128" y="49"/>
                  </a:lnTo>
                  <a:lnTo>
                    <a:pt x="130" y="66"/>
                  </a:lnTo>
                  <a:lnTo>
                    <a:pt x="128" y="82"/>
                  </a:lnTo>
                  <a:lnTo>
                    <a:pt x="122" y="98"/>
                  </a:lnTo>
                  <a:lnTo>
                    <a:pt x="111" y="112"/>
                  </a:lnTo>
                  <a:lnTo>
                    <a:pt x="98" y="122"/>
                  </a:lnTo>
                  <a:lnTo>
                    <a:pt x="82" y="128"/>
                  </a:lnTo>
                  <a:lnTo>
                    <a:pt x="65" y="131"/>
                  </a:lnTo>
                  <a:lnTo>
                    <a:pt x="48" y="128"/>
                  </a:lnTo>
                  <a:lnTo>
                    <a:pt x="32" y="122"/>
                  </a:lnTo>
                  <a:lnTo>
                    <a:pt x="19" y="112"/>
                  </a:lnTo>
                  <a:lnTo>
                    <a:pt x="8" y="98"/>
                  </a:lnTo>
                  <a:lnTo>
                    <a:pt x="2" y="82"/>
                  </a:lnTo>
                  <a:lnTo>
                    <a:pt x="0" y="66"/>
                  </a:lnTo>
                  <a:lnTo>
                    <a:pt x="2" y="49"/>
                  </a:lnTo>
                  <a:lnTo>
                    <a:pt x="8" y="33"/>
                  </a:lnTo>
                  <a:lnTo>
                    <a:pt x="19" y="19"/>
                  </a:lnTo>
                  <a:lnTo>
                    <a:pt x="32" y="9"/>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69" name="Shape 10469"/>
            <p:cNvSpPr/>
            <p:nvPr/>
          </p:nvSpPr>
          <p:spPr>
            <a:xfrm flipH="1">
              <a:off x="661115" y="2957465"/>
              <a:ext cx="10889" cy="11978"/>
            </a:xfrm>
            <a:custGeom>
              <a:avLst/>
              <a:gdLst/>
              <a:ahLst/>
              <a:cxnLst/>
              <a:rect l="0" t="0" r="0" b="0"/>
              <a:pathLst>
                <a:path w="131" h="131" extrusionOk="0">
                  <a:moveTo>
                    <a:pt x="66" y="0"/>
                  </a:moveTo>
                  <a:lnTo>
                    <a:pt x="82" y="3"/>
                  </a:lnTo>
                  <a:lnTo>
                    <a:pt x="98" y="9"/>
                  </a:lnTo>
                  <a:lnTo>
                    <a:pt x="111" y="19"/>
                  </a:lnTo>
                  <a:lnTo>
                    <a:pt x="122" y="33"/>
                  </a:lnTo>
                  <a:lnTo>
                    <a:pt x="128" y="49"/>
                  </a:lnTo>
                  <a:lnTo>
                    <a:pt x="131" y="66"/>
                  </a:lnTo>
                  <a:lnTo>
                    <a:pt x="128" y="82"/>
                  </a:lnTo>
                  <a:lnTo>
                    <a:pt x="122" y="98"/>
                  </a:lnTo>
                  <a:lnTo>
                    <a:pt x="111" y="112"/>
                  </a:lnTo>
                  <a:lnTo>
                    <a:pt x="98" y="122"/>
                  </a:lnTo>
                  <a:lnTo>
                    <a:pt x="82" y="128"/>
                  </a:lnTo>
                  <a:lnTo>
                    <a:pt x="66" y="131"/>
                  </a:lnTo>
                  <a:lnTo>
                    <a:pt x="49" y="128"/>
                  </a:lnTo>
                  <a:lnTo>
                    <a:pt x="33" y="122"/>
                  </a:lnTo>
                  <a:lnTo>
                    <a:pt x="20" y="112"/>
                  </a:lnTo>
                  <a:lnTo>
                    <a:pt x="9" y="98"/>
                  </a:lnTo>
                  <a:lnTo>
                    <a:pt x="2" y="82"/>
                  </a:lnTo>
                  <a:lnTo>
                    <a:pt x="0" y="66"/>
                  </a:lnTo>
                  <a:lnTo>
                    <a:pt x="2" y="49"/>
                  </a:lnTo>
                  <a:lnTo>
                    <a:pt x="9" y="33"/>
                  </a:lnTo>
                  <a:lnTo>
                    <a:pt x="20" y="19"/>
                  </a:lnTo>
                  <a:lnTo>
                    <a:pt x="33" y="9"/>
                  </a:lnTo>
                  <a:lnTo>
                    <a:pt x="49" y="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0" name="Shape 10470"/>
            <p:cNvSpPr/>
            <p:nvPr/>
          </p:nvSpPr>
          <p:spPr>
            <a:xfrm flipH="1">
              <a:off x="678537" y="3055465"/>
              <a:ext cx="10889" cy="10889"/>
            </a:xfrm>
            <a:custGeom>
              <a:avLst/>
              <a:gdLst/>
              <a:ahLst/>
              <a:cxnLst/>
              <a:rect l="0" t="0" r="0" b="0"/>
              <a:pathLst>
                <a:path w="130" h="132" extrusionOk="0">
                  <a:moveTo>
                    <a:pt x="65" y="0"/>
                  </a:moveTo>
                  <a:lnTo>
                    <a:pt x="82" y="3"/>
                  </a:lnTo>
                  <a:lnTo>
                    <a:pt x="98" y="9"/>
                  </a:lnTo>
                  <a:lnTo>
                    <a:pt x="111" y="20"/>
                  </a:lnTo>
                  <a:lnTo>
                    <a:pt x="122" y="33"/>
                  </a:lnTo>
                  <a:lnTo>
                    <a:pt x="128" y="49"/>
                  </a:lnTo>
                  <a:lnTo>
                    <a:pt x="130" y="66"/>
                  </a:lnTo>
                  <a:lnTo>
                    <a:pt x="128" y="83"/>
                  </a:lnTo>
                  <a:lnTo>
                    <a:pt x="122" y="98"/>
                  </a:lnTo>
                  <a:lnTo>
                    <a:pt x="111" y="112"/>
                  </a:lnTo>
                  <a:lnTo>
                    <a:pt x="98" y="122"/>
                  </a:lnTo>
                  <a:lnTo>
                    <a:pt x="82" y="130"/>
                  </a:lnTo>
                  <a:lnTo>
                    <a:pt x="65" y="132"/>
                  </a:lnTo>
                  <a:lnTo>
                    <a:pt x="48" y="130"/>
                  </a:lnTo>
                  <a:lnTo>
                    <a:pt x="32" y="122"/>
                  </a:lnTo>
                  <a:lnTo>
                    <a:pt x="19" y="112"/>
                  </a:lnTo>
                  <a:lnTo>
                    <a:pt x="8" y="98"/>
                  </a:lnTo>
                  <a:lnTo>
                    <a:pt x="2" y="83"/>
                  </a:lnTo>
                  <a:lnTo>
                    <a:pt x="0" y="66"/>
                  </a:lnTo>
                  <a:lnTo>
                    <a:pt x="2" y="49"/>
                  </a:lnTo>
                  <a:lnTo>
                    <a:pt x="8" y="33"/>
                  </a:lnTo>
                  <a:lnTo>
                    <a:pt x="19" y="20"/>
                  </a:lnTo>
                  <a:lnTo>
                    <a:pt x="32" y="9"/>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1" name="Shape 10471"/>
            <p:cNvSpPr/>
            <p:nvPr/>
          </p:nvSpPr>
          <p:spPr>
            <a:xfrm flipH="1">
              <a:off x="661115" y="3055465"/>
              <a:ext cx="10889" cy="10889"/>
            </a:xfrm>
            <a:custGeom>
              <a:avLst/>
              <a:gdLst/>
              <a:ahLst/>
              <a:cxnLst/>
              <a:rect l="0" t="0" r="0" b="0"/>
              <a:pathLst>
                <a:path w="131" h="132" extrusionOk="0">
                  <a:moveTo>
                    <a:pt x="66" y="0"/>
                  </a:moveTo>
                  <a:lnTo>
                    <a:pt x="82" y="3"/>
                  </a:lnTo>
                  <a:lnTo>
                    <a:pt x="98" y="9"/>
                  </a:lnTo>
                  <a:lnTo>
                    <a:pt x="111" y="20"/>
                  </a:lnTo>
                  <a:lnTo>
                    <a:pt x="122" y="33"/>
                  </a:lnTo>
                  <a:lnTo>
                    <a:pt x="128" y="49"/>
                  </a:lnTo>
                  <a:lnTo>
                    <a:pt x="131" y="66"/>
                  </a:lnTo>
                  <a:lnTo>
                    <a:pt x="128" y="83"/>
                  </a:lnTo>
                  <a:lnTo>
                    <a:pt x="122" y="98"/>
                  </a:lnTo>
                  <a:lnTo>
                    <a:pt x="111" y="112"/>
                  </a:lnTo>
                  <a:lnTo>
                    <a:pt x="98" y="122"/>
                  </a:lnTo>
                  <a:lnTo>
                    <a:pt x="82" y="130"/>
                  </a:lnTo>
                  <a:lnTo>
                    <a:pt x="66" y="132"/>
                  </a:lnTo>
                  <a:lnTo>
                    <a:pt x="49" y="130"/>
                  </a:lnTo>
                  <a:lnTo>
                    <a:pt x="33" y="122"/>
                  </a:lnTo>
                  <a:lnTo>
                    <a:pt x="20" y="112"/>
                  </a:lnTo>
                  <a:lnTo>
                    <a:pt x="9" y="98"/>
                  </a:lnTo>
                  <a:lnTo>
                    <a:pt x="2" y="83"/>
                  </a:lnTo>
                  <a:lnTo>
                    <a:pt x="0" y="66"/>
                  </a:lnTo>
                  <a:lnTo>
                    <a:pt x="2" y="49"/>
                  </a:lnTo>
                  <a:lnTo>
                    <a:pt x="9" y="33"/>
                  </a:lnTo>
                  <a:lnTo>
                    <a:pt x="20" y="20"/>
                  </a:lnTo>
                  <a:lnTo>
                    <a:pt x="33" y="9"/>
                  </a:lnTo>
                  <a:lnTo>
                    <a:pt x="49" y="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2" name="Shape 10472"/>
            <p:cNvSpPr/>
            <p:nvPr/>
          </p:nvSpPr>
          <p:spPr>
            <a:xfrm flipH="1">
              <a:off x="428094" y="2822444"/>
              <a:ext cx="287465" cy="282021"/>
            </a:xfrm>
            <a:custGeom>
              <a:avLst/>
              <a:gdLst/>
              <a:ahLst/>
              <a:cxnLst/>
              <a:rect l="0" t="0" r="0" b="0"/>
              <a:pathLst>
                <a:path w="3432" h="3367" extrusionOk="0">
                  <a:moveTo>
                    <a:pt x="2961" y="2466"/>
                  </a:moveTo>
                  <a:lnTo>
                    <a:pt x="2961" y="3236"/>
                  </a:lnTo>
                  <a:lnTo>
                    <a:pt x="3302" y="3236"/>
                  </a:lnTo>
                  <a:lnTo>
                    <a:pt x="3302" y="2466"/>
                  </a:lnTo>
                  <a:lnTo>
                    <a:pt x="2961" y="2466"/>
                  </a:lnTo>
                  <a:close/>
                  <a:moveTo>
                    <a:pt x="2492" y="2466"/>
                  </a:moveTo>
                  <a:lnTo>
                    <a:pt x="2492" y="3236"/>
                  </a:lnTo>
                  <a:lnTo>
                    <a:pt x="2831" y="3236"/>
                  </a:lnTo>
                  <a:lnTo>
                    <a:pt x="2831" y="2466"/>
                  </a:lnTo>
                  <a:lnTo>
                    <a:pt x="2492" y="2466"/>
                  </a:lnTo>
                  <a:close/>
                  <a:moveTo>
                    <a:pt x="130" y="2466"/>
                  </a:moveTo>
                  <a:lnTo>
                    <a:pt x="130" y="3236"/>
                  </a:lnTo>
                  <a:lnTo>
                    <a:pt x="2362" y="3236"/>
                  </a:lnTo>
                  <a:lnTo>
                    <a:pt x="2362" y="2466"/>
                  </a:lnTo>
                  <a:lnTo>
                    <a:pt x="130" y="2466"/>
                  </a:lnTo>
                  <a:close/>
                  <a:moveTo>
                    <a:pt x="386" y="2200"/>
                  </a:moveTo>
                  <a:lnTo>
                    <a:pt x="386" y="2335"/>
                  </a:lnTo>
                  <a:lnTo>
                    <a:pt x="3046" y="2335"/>
                  </a:lnTo>
                  <a:lnTo>
                    <a:pt x="3046" y="2200"/>
                  </a:lnTo>
                  <a:lnTo>
                    <a:pt x="386" y="2200"/>
                  </a:lnTo>
                  <a:close/>
                  <a:moveTo>
                    <a:pt x="2961" y="1298"/>
                  </a:moveTo>
                  <a:lnTo>
                    <a:pt x="2961" y="2069"/>
                  </a:lnTo>
                  <a:lnTo>
                    <a:pt x="3302" y="2069"/>
                  </a:lnTo>
                  <a:lnTo>
                    <a:pt x="3302" y="1298"/>
                  </a:lnTo>
                  <a:lnTo>
                    <a:pt x="2961" y="1298"/>
                  </a:lnTo>
                  <a:close/>
                  <a:moveTo>
                    <a:pt x="2492" y="1298"/>
                  </a:moveTo>
                  <a:lnTo>
                    <a:pt x="2492" y="2069"/>
                  </a:lnTo>
                  <a:lnTo>
                    <a:pt x="2831" y="2069"/>
                  </a:lnTo>
                  <a:lnTo>
                    <a:pt x="2831" y="1298"/>
                  </a:lnTo>
                  <a:lnTo>
                    <a:pt x="2492" y="1298"/>
                  </a:lnTo>
                  <a:close/>
                  <a:moveTo>
                    <a:pt x="130" y="1298"/>
                  </a:moveTo>
                  <a:lnTo>
                    <a:pt x="130" y="2069"/>
                  </a:lnTo>
                  <a:lnTo>
                    <a:pt x="2362" y="2069"/>
                  </a:lnTo>
                  <a:lnTo>
                    <a:pt x="2362" y="1298"/>
                  </a:lnTo>
                  <a:lnTo>
                    <a:pt x="130" y="1298"/>
                  </a:lnTo>
                  <a:close/>
                  <a:moveTo>
                    <a:pt x="386" y="1032"/>
                  </a:moveTo>
                  <a:lnTo>
                    <a:pt x="386" y="1167"/>
                  </a:lnTo>
                  <a:lnTo>
                    <a:pt x="3046" y="1167"/>
                  </a:lnTo>
                  <a:lnTo>
                    <a:pt x="3046" y="1032"/>
                  </a:lnTo>
                  <a:lnTo>
                    <a:pt x="386" y="1032"/>
                  </a:lnTo>
                  <a:close/>
                  <a:moveTo>
                    <a:pt x="2961" y="131"/>
                  </a:moveTo>
                  <a:lnTo>
                    <a:pt x="2961" y="901"/>
                  </a:lnTo>
                  <a:lnTo>
                    <a:pt x="3302" y="901"/>
                  </a:lnTo>
                  <a:lnTo>
                    <a:pt x="3302" y="131"/>
                  </a:lnTo>
                  <a:lnTo>
                    <a:pt x="2961" y="131"/>
                  </a:lnTo>
                  <a:close/>
                  <a:moveTo>
                    <a:pt x="2492" y="131"/>
                  </a:moveTo>
                  <a:lnTo>
                    <a:pt x="2492" y="901"/>
                  </a:lnTo>
                  <a:lnTo>
                    <a:pt x="2831" y="901"/>
                  </a:lnTo>
                  <a:lnTo>
                    <a:pt x="2831" y="131"/>
                  </a:lnTo>
                  <a:lnTo>
                    <a:pt x="2492" y="131"/>
                  </a:lnTo>
                  <a:close/>
                  <a:moveTo>
                    <a:pt x="130" y="131"/>
                  </a:moveTo>
                  <a:lnTo>
                    <a:pt x="130" y="901"/>
                  </a:lnTo>
                  <a:lnTo>
                    <a:pt x="2362" y="901"/>
                  </a:lnTo>
                  <a:lnTo>
                    <a:pt x="2362" y="131"/>
                  </a:lnTo>
                  <a:lnTo>
                    <a:pt x="130" y="131"/>
                  </a:lnTo>
                  <a:close/>
                  <a:moveTo>
                    <a:pt x="66" y="0"/>
                  </a:moveTo>
                  <a:lnTo>
                    <a:pt x="3366" y="0"/>
                  </a:lnTo>
                  <a:lnTo>
                    <a:pt x="3384" y="2"/>
                  </a:lnTo>
                  <a:lnTo>
                    <a:pt x="3400" y="8"/>
                  </a:lnTo>
                  <a:lnTo>
                    <a:pt x="3413" y="19"/>
                  </a:lnTo>
                  <a:lnTo>
                    <a:pt x="3423" y="32"/>
                  </a:lnTo>
                  <a:lnTo>
                    <a:pt x="3430" y="48"/>
                  </a:lnTo>
                  <a:lnTo>
                    <a:pt x="3432" y="65"/>
                  </a:lnTo>
                  <a:lnTo>
                    <a:pt x="3432" y="966"/>
                  </a:lnTo>
                  <a:lnTo>
                    <a:pt x="3430" y="984"/>
                  </a:lnTo>
                  <a:lnTo>
                    <a:pt x="3423" y="1000"/>
                  </a:lnTo>
                  <a:lnTo>
                    <a:pt x="3413" y="1013"/>
                  </a:lnTo>
                  <a:lnTo>
                    <a:pt x="3400" y="1023"/>
                  </a:lnTo>
                  <a:lnTo>
                    <a:pt x="3384" y="1030"/>
                  </a:lnTo>
                  <a:lnTo>
                    <a:pt x="3366" y="1032"/>
                  </a:lnTo>
                  <a:lnTo>
                    <a:pt x="3177" y="1032"/>
                  </a:lnTo>
                  <a:lnTo>
                    <a:pt x="3177" y="1167"/>
                  </a:lnTo>
                  <a:lnTo>
                    <a:pt x="3366" y="1167"/>
                  </a:lnTo>
                  <a:lnTo>
                    <a:pt x="3384" y="1169"/>
                  </a:lnTo>
                  <a:lnTo>
                    <a:pt x="3400" y="1176"/>
                  </a:lnTo>
                  <a:lnTo>
                    <a:pt x="3413" y="1186"/>
                  </a:lnTo>
                  <a:lnTo>
                    <a:pt x="3423" y="1200"/>
                  </a:lnTo>
                  <a:lnTo>
                    <a:pt x="3430" y="1216"/>
                  </a:lnTo>
                  <a:lnTo>
                    <a:pt x="3432" y="1233"/>
                  </a:lnTo>
                  <a:lnTo>
                    <a:pt x="3432" y="2134"/>
                  </a:lnTo>
                  <a:lnTo>
                    <a:pt x="3430" y="2151"/>
                  </a:lnTo>
                  <a:lnTo>
                    <a:pt x="3423" y="2167"/>
                  </a:lnTo>
                  <a:lnTo>
                    <a:pt x="3413" y="2181"/>
                  </a:lnTo>
                  <a:lnTo>
                    <a:pt x="3400" y="2191"/>
                  </a:lnTo>
                  <a:lnTo>
                    <a:pt x="3384" y="2198"/>
                  </a:lnTo>
                  <a:lnTo>
                    <a:pt x="3366" y="2200"/>
                  </a:lnTo>
                  <a:lnTo>
                    <a:pt x="3177" y="2200"/>
                  </a:lnTo>
                  <a:lnTo>
                    <a:pt x="3177" y="2335"/>
                  </a:lnTo>
                  <a:lnTo>
                    <a:pt x="3366" y="2335"/>
                  </a:lnTo>
                  <a:lnTo>
                    <a:pt x="3384" y="2337"/>
                  </a:lnTo>
                  <a:lnTo>
                    <a:pt x="3400" y="2344"/>
                  </a:lnTo>
                  <a:lnTo>
                    <a:pt x="3413" y="2354"/>
                  </a:lnTo>
                  <a:lnTo>
                    <a:pt x="3423" y="2367"/>
                  </a:lnTo>
                  <a:lnTo>
                    <a:pt x="3430" y="2383"/>
                  </a:lnTo>
                  <a:lnTo>
                    <a:pt x="3432" y="2401"/>
                  </a:lnTo>
                  <a:lnTo>
                    <a:pt x="3432" y="3302"/>
                  </a:lnTo>
                  <a:lnTo>
                    <a:pt x="3430" y="3319"/>
                  </a:lnTo>
                  <a:lnTo>
                    <a:pt x="3423" y="3335"/>
                  </a:lnTo>
                  <a:lnTo>
                    <a:pt x="3413" y="3348"/>
                  </a:lnTo>
                  <a:lnTo>
                    <a:pt x="3400" y="3359"/>
                  </a:lnTo>
                  <a:lnTo>
                    <a:pt x="3384" y="3365"/>
                  </a:lnTo>
                  <a:lnTo>
                    <a:pt x="3366" y="3367"/>
                  </a:lnTo>
                  <a:lnTo>
                    <a:pt x="66" y="3367"/>
                  </a:lnTo>
                  <a:lnTo>
                    <a:pt x="48" y="3365"/>
                  </a:lnTo>
                  <a:lnTo>
                    <a:pt x="32" y="3359"/>
                  </a:lnTo>
                  <a:lnTo>
                    <a:pt x="19" y="3348"/>
                  </a:lnTo>
                  <a:lnTo>
                    <a:pt x="9" y="3335"/>
                  </a:lnTo>
                  <a:lnTo>
                    <a:pt x="2" y="3319"/>
                  </a:lnTo>
                  <a:lnTo>
                    <a:pt x="0" y="3302"/>
                  </a:lnTo>
                  <a:lnTo>
                    <a:pt x="0" y="2401"/>
                  </a:lnTo>
                  <a:lnTo>
                    <a:pt x="2" y="2383"/>
                  </a:lnTo>
                  <a:lnTo>
                    <a:pt x="9" y="2367"/>
                  </a:lnTo>
                  <a:lnTo>
                    <a:pt x="19" y="2354"/>
                  </a:lnTo>
                  <a:lnTo>
                    <a:pt x="32" y="2344"/>
                  </a:lnTo>
                  <a:lnTo>
                    <a:pt x="48" y="2337"/>
                  </a:lnTo>
                  <a:lnTo>
                    <a:pt x="66" y="2335"/>
                  </a:lnTo>
                  <a:lnTo>
                    <a:pt x="255" y="2335"/>
                  </a:lnTo>
                  <a:lnTo>
                    <a:pt x="255" y="2200"/>
                  </a:lnTo>
                  <a:lnTo>
                    <a:pt x="66" y="2200"/>
                  </a:lnTo>
                  <a:lnTo>
                    <a:pt x="48" y="2198"/>
                  </a:lnTo>
                  <a:lnTo>
                    <a:pt x="32" y="2191"/>
                  </a:lnTo>
                  <a:lnTo>
                    <a:pt x="19" y="2181"/>
                  </a:lnTo>
                  <a:lnTo>
                    <a:pt x="9" y="2167"/>
                  </a:lnTo>
                  <a:lnTo>
                    <a:pt x="2" y="2151"/>
                  </a:lnTo>
                  <a:lnTo>
                    <a:pt x="0" y="2134"/>
                  </a:lnTo>
                  <a:lnTo>
                    <a:pt x="0" y="1233"/>
                  </a:lnTo>
                  <a:lnTo>
                    <a:pt x="2" y="1216"/>
                  </a:lnTo>
                  <a:lnTo>
                    <a:pt x="9" y="1200"/>
                  </a:lnTo>
                  <a:lnTo>
                    <a:pt x="19" y="1186"/>
                  </a:lnTo>
                  <a:lnTo>
                    <a:pt x="32" y="1176"/>
                  </a:lnTo>
                  <a:lnTo>
                    <a:pt x="48" y="1169"/>
                  </a:lnTo>
                  <a:lnTo>
                    <a:pt x="66" y="1167"/>
                  </a:lnTo>
                  <a:lnTo>
                    <a:pt x="255" y="1167"/>
                  </a:lnTo>
                  <a:lnTo>
                    <a:pt x="255" y="1032"/>
                  </a:lnTo>
                  <a:lnTo>
                    <a:pt x="66" y="1032"/>
                  </a:lnTo>
                  <a:lnTo>
                    <a:pt x="48" y="1030"/>
                  </a:lnTo>
                  <a:lnTo>
                    <a:pt x="32" y="1023"/>
                  </a:lnTo>
                  <a:lnTo>
                    <a:pt x="19" y="1013"/>
                  </a:lnTo>
                  <a:lnTo>
                    <a:pt x="9" y="1000"/>
                  </a:lnTo>
                  <a:lnTo>
                    <a:pt x="2" y="984"/>
                  </a:lnTo>
                  <a:lnTo>
                    <a:pt x="0" y="966"/>
                  </a:lnTo>
                  <a:lnTo>
                    <a:pt x="0" y="65"/>
                  </a:lnTo>
                  <a:lnTo>
                    <a:pt x="2" y="48"/>
                  </a:lnTo>
                  <a:lnTo>
                    <a:pt x="9" y="32"/>
                  </a:lnTo>
                  <a:lnTo>
                    <a:pt x="19" y="19"/>
                  </a:lnTo>
                  <a:lnTo>
                    <a:pt x="32" y="8"/>
                  </a:lnTo>
                  <a:lnTo>
                    <a:pt x="48"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73" name="Shape 10473"/>
          <p:cNvGrpSpPr/>
          <p:nvPr/>
        </p:nvGrpSpPr>
        <p:grpSpPr>
          <a:xfrm flipH="1">
            <a:off x="896135" y="3648883"/>
            <a:ext cx="248265" cy="171499"/>
            <a:chOff x="8162925" y="5113338"/>
            <a:chExt cx="482600" cy="333375"/>
          </a:xfrm>
        </p:grpSpPr>
        <p:sp>
          <p:nvSpPr>
            <p:cNvPr id="10474" name="Shape 10474"/>
            <p:cNvSpPr/>
            <p:nvPr/>
          </p:nvSpPr>
          <p:spPr>
            <a:xfrm>
              <a:off x="8162925" y="5113338"/>
              <a:ext cx="482600" cy="333375"/>
            </a:xfrm>
            <a:custGeom>
              <a:avLst/>
              <a:gdLst/>
              <a:ahLst/>
              <a:cxnLst/>
              <a:rect l="0" t="0" r="0" b="0"/>
              <a:pathLst>
                <a:path w="3342" h="2312" extrusionOk="0">
                  <a:moveTo>
                    <a:pt x="110" y="1936"/>
                  </a:moveTo>
                  <a:lnTo>
                    <a:pt x="110" y="2082"/>
                  </a:lnTo>
                  <a:lnTo>
                    <a:pt x="113" y="2109"/>
                  </a:lnTo>
                  <a:lnTo>
                    <a:pt x="123" y="2134"/>
                  </a:lnTo>
                  <a:lnTo>
                    <a:pt x="137" y="2156"/>
                  </a:lnTo>
                  <a:lnTo>
                    <a:pt x="155" y="2174"/>
                  </a:lnTo>
                  <a:lnTo>
                    <a:pt x="177" y="2189"/>
                  </a:lnTo>
                  <a:lnTo>
                    <a:pt x="202" y="2198"/>
                  </a:lnTo>
                  <a:lnTo>
                    <a:pt x="229" y="2201"/>
                  </a:lnTo>
                  <a:lnTo>
                    <a:pt x="3113" y="2201"/>
                  </a:lnTo>
                  <a:lnTo>
                    <a:pt x="3140" y="2198"/>
                  </a:lnTo>
                  <a:lnTo>
                    <a:pt x="3165" y="2189"/>
                  </a:lnTo>
                  <a:lnTo>
                    <a:pt x="3187" y="2174"/>
                  </a:lnTo>
                  <a:lnTo>
                    <a:pt x="3205" y="2156"/>
                  </a:lnTo>
                  <a:lnTo>
                    <a:pt x="3219" y="2134"/>
                  </a:lnTo>
                  <a:lnTo>
                    <a:pt x="3228" y="2109"/>
                  </a:lnTo>
                  <a:lnTo>
                    <a:pt x="3232" y="2082"/>
                  </a:lnTo>
                  <a:lnTo>
                    <a:pt x="3232" y="1936"/>
                  </a:lnTo>
                  <a:lnTo>
                    <a:pt x="110" y="1936"/>
                  </a:lnTo>
                  <a:close/>
                  <a:moveTo>
                    <a:pt x="402" y="111"/>
                  </a:moveTo>
                  <a:lnTo>
                    <a:pt x="371" y="115"/>
                  </a:lnTo>
                  <a:lnTo>
                    <a:pt x="343" y="123"/>
                  </a:lnTo>
                  <a:lnTo>
                    <a:pt x="316" y="137"/>
                  </a:lnTo>
                  <a:lnTo>
                    <a:pt x="294" y="157"/>
                  </a:lnTo>
                  <a:lnTo>
                    <a:pt x="275" y="179"/>
                  </a:lnTo>
                  <a:lnTo>
                    <a:pt x="260" y="206"/>
                  </a:lnTo>
                  <a:lnTo>
                    <a:pt x="251" y="234"/>
                  </a:lnTo>
                  <a:lnTo>
                    <a:pt x="248" y="266"/>
                  </a:lnTo>
                  <a:lnTo>
                    <a:pt x="248" y="1825"/>
                  </a:lnTo>
                  <a:lnTo>
                    <a:pt x="3094" y="1825"/>
                  </a:lnTo>
                  <a:lnTo>
                    <a:pt x="3094" y="266"/>
                  </a:lnTo>
                  <a:lnTo>
                    <a:pt x="3091" y="234"/>
                  </a:lnTo>
                  <a:lnTo>
                    <a:pt x="3082" y="206"/>
                  </a:lnTo>
                  <a:lnTo>
                    <a:pt x="3067" y="179"/>
                  </a:lnTo>
                  <a:lnTo>
                    <a:pt x="3048" y="157"/>
                  </a:lnTo>
                  <a:lnTo>
                    <a:pt x="3026" y="137"/>
                  </a:lnTo>
                  <a:lnTo>
                    <a:pt x="2999" y="123"/>
                  </a:lnTo>
                  <a:lnTo>
                    <a:pt x="2971" y="115"/>
                  </a:lnTo>
                  <a:lnTo>
                    <a:pt x="2940" y="111"/>
                  </a:lnTo>
                  <a:lnTo>
                    <a:pt x="402" y="111"/>
                  </a:lnTo>
                  <a:close/>
                  <a:moveTo>
                    <a:pt x="402" y="0"/>
                  </a:moveTo>
                  <a:lnTo>
                    <a:pt x="2940" y="0"/>
                  </a:lnTo>
                  <a:lnTo>
                    <a:pt x="2979" y="3"/>
                  </a:lnTo>
                  <a:lnTo>
                    <a:pt x="3017" y="11"/>
                  </a:lnTo>
                  <a:lnTo>
                    <a:pt x="3051" y="25"/>
                  </a:lnTo>
                  <a:lnTo>
                    <a:pt x="3084" y="43"/>
                  </a:lnTo>
                  <a:lnTo>
                    <a:pt x="3113" y="65"/>
                  </a:lnTo>
                  <a:lnTo>
                    <a:pt x="3139" y="92"/>
                  </a:lnTo>
                  <a:lnTo>
                    <a:pt x="3162" y="121"/>
                  </a:lnTo>
                  <a:lnTo>
                    <a:pt x="3180" y="154"/>
                  </a:lnTo>
                  <a:lnTo>
                    <a:pt x="3193" y="189"/>
                  </a:lnTo>
                  <a:lnTo>
                    <a:pt x="3201" y="226"/>
                  </a:lnTo>
                  <a:lnTo>
                    <a:pt x="3204" y="266"/>
                  </a:lnTo>
                  <a:lnTo>
                    <a:pt x="3204" y="1825"/>
                  </a:lnTo>
                  <a:lnTo>
                    <a:pt x="3287" y="1825"/>
                  </a:lnTo>
                  <a:lnTo>
                    <a:pt x="3304" y="1829"/>
                  </a:lnTo>
                  <a:lnTo>
                    <a:pt x="3320" y="1836"/>
                  </a:lnTo>
                  <a:lnTo>
                    <a:pt x="3332" y="1848"/>
                  </a:lnTo>
                  <a:lnTo>
                    <a:pt x="3339" y="1863"/>
                  </a:lnTo>
                  <a:lnTo>
                    <a:pt x="3342" y="1880"/>
                  </a:lnTo>
                  <a:lnTo>
                    <a:pt x="3342" y="2082"/>
                  </a:lnTo>
                  <a:lnTo>
                    <a:pt x="3339" y="2119"/>
                  </a:lnTo>
                  <a:lnTo>
                    <a:pt x="3331" y="2154"/>
                  </a:lnTo>
                  <a:lnTo>
                    <a:pt x="3317" y="2188"/>
                  </a:lnTo>
                  <a:lnTo>
                    <a:pt x="3297" y="2217"/>
                  </a:lnTo>
                  <a:lnTo>
                    <a:pt x="3275" y="2245"/>
                  </a:lnTo>
                  <a:lnTo>
                    <a:pt x="3248" y="2267"/>
                  </a:lnTo>
                  <a:lnTo>
                    <a:pt x="3218" y="2286"/>
                  </a:lnTo>
                  <a:lnTo>
                    <a:pt x="3185" y="2300"/>
                  </a:lnTo>
                  <a:lnTo>
                    <a:pt x="3150" y="2309"/>
                  </a:lnTo>
                  <a:lnTo>
                    <a:pt x="3113" y="2312"/>
                  </a:lnTo>
                  <a:lnTo>
                    <a:pt x="229" y="2312"/>
                  </a:lnTo>
                  <a:lnTo>
                    <a:pt x="192" y="2309"/>
                  </a:lnTo>
                  <a:lnTo>
                    <a:pt x="157" y="2300"/>
                  </a:lnTo>
                  <a:lnTo>
                    <a:pt x="124" y="2286"/>
                  </a:lnTo>
                  <a:lnTo>
                    <a:pt x="94" y="2267"/>
                  </a:lnTo>
                  <a:lnTo>
                    <a:pt x="67" y="2245"/>
                  </a:lnTo>
                  <a:lnTo>
                    <a:pt x="45" y="2217"/>
                  </a:lnTo>
                  <a:lnTo>
                    <a:pt x="25" y="2188"/>
                  </a:lnTo>
                  <a:lnTo>
                    <a:pt x="12" y="2154"/>
                  </a:lnTo>
                  <a:lnTo>
                    <a:pt x="3" y="2119"/>
                  </a:lnTo>
                  <a:lnTo>
                    <a:pt x="0" y="2082"/>
                  </a:lnTo>
                  <a:lnTo>
                    <a:pt x="0" y="1880"/>
                  </a:lnTo>
                  <a:lnTo>
                    <a:pt x="3" y="1863"/>
                  </a:lnTo>
                  <a:lnTo>
                    <a:pt x="11" y="1848"/>
                  </a:lnTo>
                  <a:lnTo>
                    <a:pt x="22" y="1836"/>
                  </a:lnTo>
                  <a:lnTo>
                    <a:pt x="37" y="1829"/>
                  </a:lnTo>
                  <a:lnTo>
                    <a:pt x="56" y="1825"/>
                  </a:lnTo>
                  <a:lnTo>
                    <a:pt x="138" y="1825"/>
                  </a:lnTo>
                  <a:lnTo>
                    <a:pt x="138" y="266"/>
                  </a:lnTo>
                  <a:lnTo>
                    <a:pt x="141" y="226"/>
                  </a:lnTo>
                  <a:lnTo>
                    <a:pt x="149" y="189"/>
                  </a:lnTo>
                  <a:lnTo>
                    <a:pt x="162" y="154"/>
                  </a:lnTo>
                  <a:lnTo>
                    <a:pt x="180" y="121"/>
                  </a:lnTo>
                  <a:lnTo>
                    <a:pt x="203" y="92"/>
                  </a:lnTo>
                  <a:lnTo>
                    <a:pt x="229" y="65"/>
                  </a:lnTo>
                  <a:lnTo>
                    <a:pt x="258" y="43"/>
                  </a:lnTo>
                  <a:lnTo>
                    <a:pt x="291" y="25"/>
                  </a:lnTo>
                  <a:lnTo>
                    <a:pt x="325" y="11"/>
                  </a:lnTo>
                  <a:lnTo>
                    <a:pt x="363" y="3"/>
                  </a:lnTo>
                  <a:lnTo>
                    <a:pt x="4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5" name="Shape 10475"/>
            <p:cNvSpPr/>
            <p:nvPr/>
          </p:nvSpPr>
          <p:spPr>
            <a:xfrm>
              <a:off x="8215313" y="5143500"/>
              <a:ext cx="376238" cy="219075"/>
            </a:xfrm>
            <a:custGeom>
              <a:avLst/>
              <a:gdLst/>
              <a:ahLst/>
              <a:cxnLst/>
              <a:rect l="0" t="0" r="0" b="0"/>
              <a:pathLst>
                <a:path w="2608" h="1527" extrusionOk="0">
                  <a:moveTo>
                    <a:pt x="111" y="111"/>
                  </a:moveTo>
                  <a:lnTo>
                    <a:pt x="111" y="1416"/>
                  </a:lnTo>
                  <a:lnTo>
                    <a:pt x="2498" y="1416"/>
                  </a:lnTo>
                  <a:lnTo>
                    <a:pt x="2498" y="111"/>
                  </a:lnTo>
                  <a:lnTo>
                    <a:pt x="111" y="111"/>
                  </a:lnTo>
                  <a:close/>
                  <a:moveTo>
                    <a:pt x="56" y="0"/>
                  </a:moveTo>
                  <a:lnTo>
                    <a:pt x="2552" y="0"/>
                  </a:lnTo>
                  <a:lnTo>
                    <a:pt x="2570" y="3"/>
                  </a:lnTo>
                  <a:lnTo>
                    <a:pt x="2585" y="11"/>
                  </a:lnTo>
                  <a:lnTo>
                    <a:pt x="2597" y="23"/>
                  </a:lnTo>
                  <a:lnTo>
                    <a:pt x="2605" y="38"/>
                  </a:lnTo>
                  <a:lnTo>
                    <a:pt x="2608" y="55"/>
                  </a:lnTo>
                  <a:lnTo>
                    <a:pt x="2608" y="1471"/>
                  </a:lnTo>
                  <a:lnTo>
                    <a:pt x="2605" y="1489"/>
                  </a:lnTo>
                  <a:lnTo>
                    <a:pt x="2597" y="1504"/>
                  </a:lnTo>
                  <a:lnTo>
                    <a:pt x="2585" y="1516"/>
                  </a:lnTo>
                  <a:lnTo>
                    <a:pt x="2570" y="1524"/>
                  </a:lnTo>
                  <a:lnTo>
                    <a:pt x="2552" y="1527"/>
                  </a:lnTo>
                  <a:lnTo>
                    <a:pt x="56" y="1527"/>
                  </a:lnTo>
                  <a:lnTo>
                    <a:pt x="38" y="1524"/>
                  </a:lnTo>
                  <a:lnTo>
                    <a:pt x="23" y="1516"/>
                  </a:lnTo>
                  <a:lnTo>
                    <a:pt x="11" y="1504"/>
                  </a:lnTo>
                  <a:lnTo>
                    <a:pt x="3" y="1489"/>
                  </a:lnTo>
                  <a:lnTo>
                    <a:pt x="0" y="1471"/>
                  </a:lnTo>
                  <a:lnTo>
                    <a:pt x="0" y="55"/>
                  </a:lnTo>
                  <a:lnTo>
                    <a:pt x="3" y="38"/>
                  </a:lnTo>
                  <a:lnTo>
                    <a:pt x="11" y="23"/>
                  </a:lnTo>
                  <a:lnTo>
                    <a:pt x="23" y="11"/>
                  </a:lnTo>
                  <a:lnTo>
                    <a:pt x="38"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6" name="Shape 10476"/>
            <p:cNvSpPr/>
            <p:nvPr/>
          </p:nvSpPr>
          <p:spPr>
            <a:xfrm>
              <a:off x="8329613" y="5164138"/>
              <a:ext cx="149225" cy="177800"/>
            </a:xfrm>
            <a:custGeom>
              <a:avLst/>
              <a:gdLst/>
              <a:ahLst/>
              <a:cxnLst/>
              <a:rect l="0" t="0" r="0" b="0"/>
              <a:pathLst>
                <a:path w="1036" h="1233" extrusionOk="0">
                  <a:moveTo>
                    <a:pt x="518" y="111"/>
                  </a:moveTo>
                  <a:lnTo>
                    <a:pt x="471" y="114"/>
                  </a:lnTo>
                  <a:lnTo>
                    <a:pt x="427" y="121"/>
                  </a:lnTo>
                  <a:lnTo>
                    <a:pt x="383" y="134"/>
                  </a:lnTo>
                  <a:lnTo>
                    <a:pt x="342" y="152"/>
                  </a:lnTo>
                  <a:lnTo>
                    <a:pt x="301" y="173"/>
                  </a:lnTo>
                  <a:lnTo>
                    <a:pt x="265" y="201"/>
                  </a:lnTo>
                  <a:lnTo>
                    <a:pt x="229" y="231"/>
                  </a:lnTo>
                  <a:lnTo>
                    <a:pt x="198" y="267"/>
                  </a:lnTo>
                  <a:lnTo>
                    <a:pt x="171" y="305"/>
                  </a:lnTo>
                  <a:lnTo>
                    <a:pt x="149" y="345"/>
                  </a:lnTo>
                  <a:lnTo>
                    <a:pt x="132" y="388"/>
                  </a:lnTo>
                  <a:lnTo>
                    <a:pt x="120" y="432"/>
                  </a:lnTo>
                  <a:lnTo>
                    <a:pt x="113" y="475"/>
                  </a:lnTo>
                  <a:lnTo>
                    <a:pt x="111" y="521"/>
                  </a:lnTo>
                  <a:lnTo>
                    <a:pt x="113" y="566"/>
                  </a:lnTo>
                  <a:lnTo>
                    <a:pt x="120" y="610"/>
                  </a:lnTo>
                  <a:lnTo>
                    <a:pt x="132" y="653"/>
                  </a:lnTo>
                  <a:lnTo>
                    <a:pt x="149" y="696"/>
                  </a:lnTo>
                  <a:lnTo>
                    <a:pt x="171" y="736"/>
                  </a:lnTo>
                  <a:lnTo>
                    <a:pt x="198" y="774"/>
                  </a:lnTo>
                  <a:lnTo>
                    <a:pt x="229" y="810"/>
                  </a:lnTo>
                  <a:lnTo>
                    <a:pt x="518" y="1100"/>
                  </a:lnTo>
                  <a:lnTo>
                    <a:pt x="807" y="810"/>
                  </a:lnTo>
                  <a:lnTo>
                    <a:pt x="838" y="774"/>
                  </a:lnTo>
                  <a:lnTo>
                    <a:pt x="865" y="736"/>
                  </a:lnTo>
                  <a:lnTo>
                    <a:pt x="887" y="696"/>
                  </a:lnTo>
                  <a:lnTo>
                    <a:pt x="904" y="653"/>
                  </a:lnTo>
                  <a:lnTo>
                    <a:pt x="916" y="610"/>
                  </a:lnTo>
                  <a:lnTo>
                    <a:pt x="923" y="566"/>
                  </a:lnTo>
                  <a:lnTo>
                    <a:pt x="925" y="521"/>
                  </a:lnTo>
                  <a:lnTo>
                    <a:pt x="923" y="475"/>
                  </a:lnTo>
                  <a:lnTo>
                    <a:pt x="916" y="432"/>
                  </a:lnTo>
                  <a:lnTo>
                    <a:pt x="904" y="388"/>
                  </a:lnTo>
                  <a:lnTo>
                    <a:pt x="887" y="345"/>
                  </a:lnTo>
                  <a:lnTo>
                    <a:pt x="865" y="305"/>
                  </a:lnTo>
                  <a:lnTo>
                    <a:pt x="838" y="267"/>
                  </a:lnTo>
                  <a:lnTo>
                    <a:pt x="807" y="231"/>
                  </a:lnTo>
                  <a:lnTo>
                    <a:pt x="772" y="201"/>
                  </a:lnTo>
                  <a:lnTo>
                    <a:pt x="735" y="173"/>
                  </a:lnTo>
                  <a:lnTo>
                    <a:pt x="695" y="152"/>
                  </a:lnTo>
                  <a:lnTo>
                    <a:pt x="653" y="134"/>
                  </a:lnTo>
                  <a:lnTo>
                    <a:pt x="609" y="121"/>
                  </a:lnTo>
                  <a:lnTo>
                    <a:pt x="565" y="114"/>
                  </a:lnTo>
                  <a:lnTo>
                    <a:pt x="518" y="111"/>
                  </a:lnTo>
                  <a:close/>
                  <a:moveTo>
                    <a:pt x="518" y="0"/>
                  </a:moveTo>
                  <a:lnTo>
                    <a:pt x="570" y="3"/>
                  </a:lnTo>
                  <a:lnTo>
                    <a:pt x="620" y="10"/>
                  </a:lnTo>
                  <a:lnTo>
                    <a:pt x="669" y="22"/>
                  </a:lnTo>
                  <a:lnTo>
                    <a:pt x="717" y="40"/>
                  </a:lnTo>
                  <a:lnTo>
                    <a:pt x="762" y="61"/>
                  </a:lnTo>
                  <a:lnTo>
                    <a:pt x="806" y="88"/>
                  </a:lnTo>
                  <a:lnTo>
                    <a:pt x="846" y="118"/>
                  </a:lnTo>
                  <a:lnTo>
                    <a:pt x="885" y="153"/>
                  </a:lnTo>
                  <a:lnTo>
                    <a:pt x="920" y="192"/>
                  </a:lnTo>
                  <a:lnTo>
                    <a:pt x="951" y="234"/>
                  </a:lnTo>
                  <a:lnTo>
                    <a:pt x="977" y="279"/>
                  </a:lnTo>
                  <a:lnTo>
                    <a:pt x="998" y="325"/>
                  </a:lnTo>
                  <a:lnTo>
                    <a:pt x="1015" y="372"/>
                  </a:lnTo>
                  <a:lnTo>
                    <a:pt x="1027" y="421"/>
                  </a:lnTo>
                  <a:lnTo>
                    <a:pt x="1034" y="471"/>
                  </a:lnTo>
                  <a:lnTo>
                    <a:pt x="1036" y="521"/>
                  </a:lnTo>
                  <a:lnTo>
                    <a:pt x="1034" y="571"/>
                  </a:lnTo>
                  <a:lnTo>
                    <a:pt x="1027" y="620"/>
                  </a:lnTo>
                  <a:lnTo>
                    <a:pt x="1015" y="669"/>
                  </a:lnTo>
                  <a:lnTo>
                    <a:pt x="998" y="716"/>
                  </a:lnTo>
                  <a:lnTo>
                    <a:pt x="977" y="763"/>
                  </a:lnTo>
                  <a:lnTo>
                    <a:pt x="951" y="807"/>
                  </a:lnTo>
                  <a:lnTo>
                    <a:pt x="920" y="850"/>
                  </a:lnTo>
                  <a:lnTo>
                    <a:pt x="885" y="888"/>
                  </a:lnTo>
                  <a:lnTo>
                    <a:pt x="558" y="1217"/>
                  </a:lnTo>
                  <a:lnTo>
                    <a:pt x="545" y="1226"/>
                  </a:lnTo>
                  <a:lnTo>
                    <a:pt x="532" y="1232"/>
                  </a:lnTo>
                  <a:lnTo>
                    <a:pt x="518" y="1233"/>
                  </a:lnTo>
                  <a:lnTo>
                    <a:pt x="504" y="1232"/>
                  </a:lnTo>
                  <a:lnTo>
                    <a:pt x="491" y="1226"/>
                  </a:lnTo>
                  <a:lnTo>
                    <a:pt x="478" y="1217"/>
                  </a:lnTo>
                  <a:lnTo>
                    <a:pt x="151" y="888"/>
                  </a:lnTo>
                  <a:lnTo>
                    <a:pt x="116" y="850"/>
                  </a:lnTo>
                  <a:lnTo>
                    <a:pt x="85" y="807"/>
                  </a:lnTo>
                  <a:lnTo>
                    <a:pt x="59" y="763"/>
                  </a:lnTo>
                  <a:lnTo>
                    <a:pt x="38" y="716"/>
                  </a:lnTo>
                  <a:lnTo>
                    <a:pt x="21" y="669"/>
                  </a:lnTo>
                  <a:lnTo>
                    <a:pt x="9" y="620"/>
                  </a:lnTo>
                  <a:lnTo>
                    <a:pt x="2" y="571"/>
                  </a:lnTo>
                  <a:lnTo>
                    <a:pt x="0" y="521"/>
                  </a:lnTo>
                  <a:lnTo>
                    <a:pt x="2" y="471"/>
                  </a:lnTo>
                  <a:lnTo>
                    <a:pt x="9" y="421"/>
                  </a:lnTo>
                  <a:lnTo>
                    <a:pt x="21" y="372"/>
                  </a:lnTo>
                  <a:lnTo>
                    <a:pt x="38" y="325"/>
                  </a:lnTo>
                  <a:lnTo>
                    <a:pt x="59" y="279"/>
                  </a:lnTo>
                  <a:lnTo>
                    <a:pt x="85" y="234"/>
                  </a:lnTo>
                  <a:lnTo>
                    <a:pt x="116" y="192"/>
                  </a:lnTo>
                  <a:lnTo>
                    <a:pt x="151" y="153"/>
                  </a:lnTo>
                  <a:lnTo>
                    <a:pt x="190" y="118"/>
                  </a:lnTo>
                  <a:lnTo>
                    <a:pt x="230" y="88"/>
                  </a:lnTo>
                  <a:lnTo>
                    <a:pt x="274" y="61"/>
                  </a:lnTo>
                  <a:lnTo>
                    <a:pt x="319" y="40"/>
                  </a:lnTo>
                  <a:lnTo>
                    <a:pt x="367" y="22"/>
                  </a:lnTo>
                  <a:lnTo>
                    <a:pt x="416" y="10"/>
                  </a:lnTo>
                  <a:lnTo>
                    <a:pt x="466" y="3"/>
                  </a:lnTo>
                  <a:lnTo>
                    <a:pt x="5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77" name="Shape 10477"/>
            <p:cNvSpPr/>
            <p:nvPr/>
          </p:nvSpPr>
          <p:spPr>
            <a:xfrm>
              <a:off x="8366125" y="5200650"/>
              <a:ext cx="76200" cy="76200"/>
            </a:xfrm>
            <a:custGeom>
              <a:avLst/>
              <a:gdLst/>
              <a:ahLst/>
              <a:cxnLst/>
              <a:rect l="0" t="0" r="0" b="0"/>
              <a:pathLst>
                <a:path w="526" h="530" extrusionOk="0">
                  <a:moveTo>
                    <a:pt x="263" y="111"/>
                  </a:moveTo>
                  <a:lnTo>
                    <a:pt x="233" y="114"/>
                  </a:lnTo>
                  <a:lnTo>
                    <a:pt x="203" y="124"/>
                  </a:lnTo>
                  <a:lnTo>
                    <a:pt x="178" y="138"/>
                  </a:lnTo>
                  <a:lnTo>
                    <a:pt x="155" y="156"/>
                  </a:lnTo>
                  <a:lnTo>
                    <a:pt x="136" y="179"/>
                  </a:lnTo>
                  <a:lnTo>
                    <a:pt x="122" y="205"/>
                  </a:lnTo>
                  <a:lnTo>
                    <a:pt x="113" y="234"/>
                  </a:lnTo>
                  <a:lnTo>
                    <a:pt x="110" y="265"/>
                  </a:lnTo>
                  <a:lnTo>
                    <a:pt x="113" y="296"/>
                  </a:lnTo>
                  <a:lnTo>
                    <a:pt x="122" y="325"/>
                  </a:lnTo>
                  <a:lnTo>
                    <a:pt x="136" y="350"/>
                  </a:lnTo>
                  <a:lnTo>
                    <a:pt x="155" y="374"/>
                  </a:lnTo>
                  <a:lnTo>
                    <a:pt x="178" y="392"/>
                  </a:lnTo>
                  <a:lnTo>
                    <a:pt x="203" y="406"/>
                  </a:lnTo>
                  <a:lnTo>
                    <a:pt x="233" y="416"/>
                  </a:lnTo>
                  <a:lnTo>
                    <a:pt x="263" y="419"/>
                  </a:lnTo>
                  <a:lnTo>
                    <a:pt x="293" y="416"/>
                  </a:lnTo>
                  <a:lnTo>
                    <a:pt x="323" y="406"/>
                  </a:lnTo>
                  <a:lnTo>
                    <a:pt x="349" y="392"/>
                  </a:lnTo>
                  <a:lnTo>
                    <a:pt x="371" y="374"/>
                  </a:lnTo>
                  <a:lnTo>
                    <a:pt x="390" y="350"/>
                  </a:lnTo>
                  <a:lnTo>
                    <a:pt x="404" y="325"/>
                  </a:lnTo>
                  <a:lnTo>
                    <a:pt x="413" y="296"/>
                  </a:lnTo>
                  <a:lnTo>
                    <a:pt x="416" y="265"/>
                  </a:lnTo>
                  <a:lnTo>
                    <a:pt x="413" y="234"/>
                  </a:lnTo>
                  <a:lnTo>
                    <a:pt x="404" y="205"/>
                  </a:lnTo>
                  <a:lnTo>
                    <a:pt x="390" y="179"/>
                  </a:lnTo>
                  <a:lnTo>
                    <a:pt x="371" y="156"/>
                  </a:lnTo>
                  <a:lnTo>
                    <a:pt x="349" y="138"/>
                  </a:lnTo>
                  <a:lnTo>
                    <a:pt x="323" y="124"/>
                  </a:lnTo>
                  <a:lnTo>
                    <a:pt x="293" y="114"/>
                  </a:lnTo>
                  <a:lnTo>
                    <a:pt x="263" y="111"/>
                  </a:lnTo>
                  <a:close/>
                  <a:moveTo>
                    <a:pt x="263" y="0"/>
                  </a:moveTo>
                  <a:lnTo>
                    <a:pt x="301" y="2"/>
                  </a:lnTo>
                  <a:lnTo>
                    <a:pt x="339" y="12"/>
                  </a:lnTo>
                  <a:lnTo>
                    <a:pt x="374" y="25"/>
                  </a:lnTo>
                  <a:lnTo>
                    <a:pt x="407" y="43"/>
                  </a:lnTo>
                  <a:lnTo>
                    <a:pt x="436" y="66"/>
                  </a:lnTo>
                  <a:lnTo>
                    <a:pt x="462" y="91"/>
                  </a:lnTo>
                  <a:lnTo>
                    <a:pt x="484" y="121"/>
                  </a:lnTo>
                  <a:lnTo>
                    <a:pt x="502" y="153"/>
                  </a:lnTo>
                  <a:lnTo>
                    <a:pt x="515" y="189"/>
                  </a:lnTo>
                  <a:lnTo>
                    <a:pt x="524" y="226"/>
                  </a:lnTo>
                  <a:lnTo>
                    <a:pt x="526" y="265"/>
                  </a:lnTo>
                  <a:lnTo>
                    <a:pt x="524" y="304"/>
                  </a:lnTo>
                  <a:lnTo>
                    <a:pt x="515" y="341"/>
                  </a:lnTo>
                  <a:lnTo>
                    <a:pt x="502" y="377"/>
                  </a:lnTo>
                  <a:lnTo>
                    <a:pt x="484" y="410"/>
                  </a:lnTo>
                  <a:lnTo>
                    <a:pt x="462" y="439"/>
                  </a:lnTo>
                  <a:lnTo>
                    <a:pt x="436" y="464"/>
                  </a:lnTo>
                  <a:lnTo>
                    <a:pt x="407" y="487"/>
                  </a:lnTo>
                  <a:lnTo>
                    <a:pt x="374" y="505"/>
                  </a:lnTo>
                  <a:lnTo>
                    <a:pt x="339" y="518"/>
                  </a:lnTo>
                  <a:lnTo>
                    <a:pt x="301" y="527"/>
                  </a:lnTo>
                  <a:lnTo>
                    <a:pt x="263" y="530"/>
                  </a:lnTo>
                  <a:lnTo>
                    <a:pt x="224" y="527"/>
                  </a:lnTo>
                  <a:lnTo>
                    <a:pt x="187" y="518"/>
                  </a:lnTo>
                  <a:lnTo>
                    <a:pt x="152" y="505"/>
                  </a:lnTo>
                  <a:lnTo>
                    <a:pt x="119" y="487"/>
                  </a:lnTo>
                  <a:lnTo>
                    <a:pt x="90" y="464"/>
                  </a:lnTo>
                  <a:lnTo>
                    <a:pt x="64" y="439"/>
                  </a:lnTo>
                  <a:lnTo>
                    <a:pt x="42" y="410"/>
                  </a:lnTo>
                  <a:lnTo>
                    <a:pt x="24" y="377"/>
                  </a:lnTo>
                  <a:lnTo>
                    <a:pt x="11" y="341"/>
                  </a:lnTo>
                  <a:lnTo>
                    <a:pt x="3" y="304"/>
                  </a:lnTo>
                  <a:lnTo>
                    <a:pt x="0" y="265"/>
                  </a:lnTo>
                  <a:lnTo>
                    <a:pt x="3" y="226"/>
                  </a:lnTo>
                  <a:lnTo>
                    <a:pt x="11" y="189"/>
                  </a:lnTo>
                  <a:lnTo>
                    <a:pt x="24" y="153"/>
                  </a:lnTo>
                  <a:lnTo>
                    <a:pt x="42" y="121"/>
                  </a:lnTo>
                  <a:lnTo>
                    <a:pt x="64" y="91"/>
                  </a:lnTo>
                  <a:lnTo>
                    <a:pt x="90" y="66"/>
                  </a:lnTo>
                  <a:lnTo>
                    <a:pt x="119" y="43"/>
                  </a:lnTo>
                  <a:lnTo>
                    <a:pt x="152" y="25"/>
                  </a:lnTo>
                  <a:lnTo>
                    <a:pt x="187" y="12"/>
                  </a:lnTo>
                  <a:lnTo>
                    <a:pt x="224" y="2"/>
                  </a:lnTo>
                  <a:lnTo>
                    <a:pt x="2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78" name="Shape 10478"/>
          <p:cNvGrpSpPr/>
          <p:nvPr/>
        </p:nvGrpSpPr>
        <p:grpSpPr>
          <a:xfrm flipH="1">
            <a:off x="372130" y="3630916"/>
            <a:ext cx="207432" cy="207432"/>
            <a:chOff x="7639050" y="5238751"/>
            <a:chExt cx="403225" cy="403225"/>
          </a:xfrm>
        </p:grpSpPr>
        <p:sp>
          <p:nvSpPr>
            <p:cNvPr id="10479" name="Shape 10479"/>
            <p:cNvSpPr/>
            <p:nvPr/>
          </p:nvSpPr>
          <p:spPr>
            <a:xfrm>
              <a:off x="7672388" y="5270501"/>
              <a:ext cx="238125" cy="239713"/>
            </a:xfrm>
            <a:custGeom>
              <a:avLst/>
              <a:gdLst/>
              <a:ahLst/>
              <a:cxnLst/>
              <a:rect l="0" t="0" r="0" b="0"/>
              <a:pathLst>
                <a:path w="1959" h="1961" extrusionOk="0">
                  <a:moveTo>
                    <a:pt x="980" y="130"/>
                  </a:moveTo>
                  <a:lnTo>
                    <a:pt x="912" y="133"/>
                  </a:lnTo>
                  <a:lnTo>
                    <a:pt x="846" y="142"/>
                  </a:lnTo>
                  <a:lnTo>
                    <a:pt x="780" y="154"/>
                  </a:lnTo>
                  <a:lnTo>
                    <a:pt x="717" y="172"/>
                  </a:lnTo>
                  <a:lnTo>
                    <a:pt x="654" y="195"/>
                  </a:lnTo>
                  <a:lnTo>
                    <a:pt x="595" y="222"/>
                  </a:lnTo>
                  <a:lnTo>
                    <a:pt x="536" y="254"/>
                  </a:lnTo>
                  <a:lnTo>
                    <a:pt x="481" y="292"/>
                  </a:lnTo>
                  <a:lnTo>
                    <a:pt x="428" y="333"/>
                  </a:lnTo>
                  <a:lnTo>
                    <a:pt x="379" y="380"/>
                  </a:lnTo>
                  <a:lnTo>
                    <a:pt x="334" y="428"/>
                  </a:lnTo>
                  <a:lnTo>
                    <a:pt x="293" y="479"/>
                  </a:lnTo>
                  <a:lnTo>
                    <a:pt x="257" y="533"/>
                  </a:lnTo>
                  <a:lnTo>
                    <a:pt x="226" y="588"/>
                  </a:lnTo>
                  <a:lnTo>
                    <a:pt x="199" y="646"/>
                  </a:lnTo>
                  <a:lnTo>
                    <a:pt x="176" y="704"/>
                  </a:lnTo>
                  <a:lnTo>
                    <a:pt x="158" y="765"/>
                  </a:lnTo>
                  <a:lnTo>
                    <a:pt x="144" y="825"/>
                  </a:lnTo>
                  <a:lnTo>
                    <a:pt x="136" y="888"/>
                  </a:lnTo>
                  <a:lnTo>
                    <a:pt x="131" y="949"/>
                  </a:lnTo>
                  <a:lnTo>
                    <a:pt x="131" y="1012"/>
                  </a:lnTo>
                  <a:lnTo>
                    <a:pt x="136" y="1073"/>
                  </a:lnTo>
                  <a:lnTo>
                    <a:pt x="144" y="1135"/>
                  </a:lnTo>
                  <a:lnTo>
                    <a:pt x="158" y="1196"/>
                  </a:lnTo>
                  <a:lnTo>
                    <a:pt x="176" y="1256"/>
                  </a:lnTo>
                  <a:lnTo>
                    <a:pt x="199" y="1315"/>
                  </a:lnTo>
                  <a:lnTo>
                    <a:pt x="226" y="1372"/>
                  </a:lnTo>
                  <a:lnTo>
                    <a:pt x="257" y="1428"/>
                  </a:lnTo>
                  <a:lnTo>
                    <a:pt x="293" y="1482"/>
                  </a:lnTo>
                  <a:lnTo>
                    <a:pt x="334" y="1532"/>
                  </a:lnTo>
                  <a:lnTo>
                    <a:pt x="379" y="1582"/>
                  </a:lnTo>
                  <a:lnTo>
                    <a:pt x="428" y="1627"/>
                  </a:lnTo>
                  <a:lnTo>
                    <a:pt x="481" y="1669"/>
                  </a:lnTo>
                  <a:lnTo>
                    <a:pt x="536" y="1706"/>
                  </a:lnTo>
                  <a:lnTo>
                    <a:pt x="595" y="1738"/>
                  </a:lnTo>
                  <a:lnTo>
                    <a:pt x="654" y="1766"/>
                  </a:lnTo>
                  <a:lnTo>
                    <a:pt x="717" y="1789"/>
                  </a:lnTo>
                  <a:lnTo>
                    <a:pt x="780" y="1807"/>
                  </a:lnTo>
                  <a:lnTo>
                    <a:pt x="846" y="1820"/>
                  </a:lnTo>
                  <a:lnTo>
                    <a:pt x="912" y="1828"/>
                  </a:lnTo>
                  <a:lnTo>
                    <a:pt x="980" y="1831"/>
                  </a:lnTo>
                  <a:lnTo>
                    <a:pt x="1047" y="1828"/>
                  </a:lnTo>
                  <a:lnTo>
                    <a:pt x="1114" y="1820"/>
                  </a:lnTo>
                  <a:lnTo>
                    <a:pt x="1179" y="1807"/>
                  </a:lnTo>
                  <a:lnTo>
                    <a:pt x="1243" y="1789"/>
                  </a:lnTo>
                  <a:lnTo>
                    <a:pt x="1305" y="1766"/>
                  </a:lnTo>
                  <a:lnTo>
                    <a:pt x="1365" y="1738"/>
                  </a:lnTo>
                  <a:lnTo>
                    <a:pt x="1422" y="1706"/>
                  </a:lnTo>
                  <a:lnTo>
                    <a:pt x="1478" y="1669"/>
                  </a:lnTo>
                  <a:lnTo>
                    <a:pt x="1530" y="1627"/>
                  </a:lnTo>
                  <a:lnTo>
                    <a:pt x="1580" y="1582"/>
                  </a:lnTo>
                  <a:lnTo>
                    <a:pt x="1625" y="1532"/>
                  </a:lnTo>
                  <a:lnTo>
                    <a:pt x="1666" y="1482"/>
                  </a:lnTo>
                  <a:lnTo>
                    <a:pt x="1701" y="1428"/>
                  </a:lnTo>
                  <a:lnTo>
                    <a:pt x="1734" y="1372"/>
                  </a:lnTo>
                  <a:lnTo>
                    <a:pt x="1761" y="1315"/>
                  </a:lnTo>
                  <a:lnTo>
                    <a:pt x="1783" y="1256"/>
                  </a:lnTo>
                  <a:lnTo>
                    <a:pt x="1801" y="1196"/>
                  </a:lnTo>
                  <a:lnTo>
                    <a:pt x="1814" y="1135"/>
                  </a:lnTo>
                  <a:lnTo>
                    <a:pt x="1823" y="1073"/>
                  </a:lnTo>
                  <a:lnTo>
                    <a:pt x="1828" y="1012"/>
                  </a:lnTo>
                  <a:lnTo>
                    <a:pt x="1828" y="949"/>
                  </a:lnTo>
                  <a:lnTo>
                    <a:pt x="1823" y="888"/>
                  </a:lnTo>
                  <a:lnTo>
                    <a:pt x="1814" y="825"/>
                  </a:lnTo>
                  <a:lnTo>
                    <a:pt x="1801" y="765"/>
                  </a:lnTo>
                  <a:lnTo>
                    <a:pt x="1783" y="704"/>
                  </a:lnTo>
                  <a:lnTo>
                    <a:pt x="1761" y="646"/>
                  </a:lnTo>
                  <a:lnTo>
                    <a:pt x="1734" y="588"/>
                  </a:lnTo>
                  <a:lnTo>
                    <a:pt x="1701" y="533"/>
                  </a:lnTo>
                  <a:lnTo>
                    <a:pt x="1666" y="479"/>
                  </a:lnTo>
                  <a:lnTo>
                    <a:pt x="1625" y="428"/>
                  </a:lnTo>
                  <a:lnTo>
                    <a:pt x="1580" y="380"/>
                  </a:lnTo>
                  <a:lnTo>
                    <a:pt x="1530" y="333"/>
                  </a:lnTo>
                  <a:lnTo>
                    <a:pt x="1478" y="292"/>
                  </a:lnTo>
                  <a:lnTo>
                    <a:pt x="1422" y="254"/>
                  </a:lnTo>
                  <a:lnTo>
                    <a:pt x="1365" y="222"/>
                  </a:lnTo>
                  <a:lnTo>
                    <a:pt x="1305" y="195"/>
                  </a:lnTo>
                  <a:lnTo>
                    <a:pt x="1243" y="172"/>
                  </a:lnTo>
                  <a:lnTo>
                    <a:pt x="1179" y="154"/>
                  </a:lnTo>
                  <a:lnTo>
                    <a:pt x="1114" y="142"/>
                  </a:lnTo>
                  <a:lnTo>
                    <a:pt x="1047" y="133"/>
                  </a:lnTo>
                  <a:lnTo>
                    <a:pt x="980" y="130"/>
                  </a:lnTo>
                  <a:close/>
                  <a:moveTo>
                    <a:pt x="980" y="0"/>
                  </a:moveTo>
                  <a:lnTo>
                    <a:pt x="1050" y="2"/>
                  </a:lnTo>
                  <a:lnTo>
                    <a:pt x="1121" y="10"/>
                  </a:lnTo>
                  <a:lnTo>
                    <a:pt x="1189" y="23"/>
                  </a:lnTo>
                  <a:lnTo>
                    <a:pt x="1257" y="40"/>
                  </a:lnTo>
                  <a:lnTo>
                    <a:pt x="1322" y="62"/>
                  </a:lnTo>
                  <a:lnTo>
                    <a:pt x="1387" y="88"/>
                  </a:lnTo>
                  <a:lnTo>
                    <a:pt x="1448" y="119"/>
                  </a:lnTo>
                  <a:lnTo>
                    <a:pt x="1508" y="155"/>
                  </a:lnTo>
                  <a:lnTo>
                    <a:pt x="1565" y="195"/>
                  </a:lnTo>
                  <a:lnTo>
                    <a:pt x="1621" y="238"/>
                  </a:lnTo>
                  <a:lnTo>
                    <a:pt x="1672" y="287"/>
                  </a:lnTo>
                  <a:lnTo>
                    <a:pt x="1721" y="339"/>
                  </a:lnTo>
                  <a:lnTo>
                    <a:pt x="1765" y="394"/>
                  </a:lnTo>
                  <a:lnTo>
                    <a:pt x="1805" y="451"/>
                  </a:lnTo>
                  <a:lnTo>
                    <a:pt x="1841" y="512"/>
                  </a:lnTo>
                  <a:lnTo>
                    <a:pt x="1872" y="573"/>
                  </a:lnTo>
                  <a:lnTo>
                    <a:pt x="1898" y="638"/>
                  </a:lnTo>
                  <a:lnTo>
                    <a:pt x="1920" y="703"/>
                  </a:lnTo>
                  <a:lnTo>
                    <a:pt x="1937" y="771"/>
                  </a:lnTo>
                  <a:lnTo>
                    <a:pt x="1949" y="839"/>
                  </a:lnTo>
                  <a:lnTo>
                    <a:pt x="1957" y="909"/>
                  </a:lnTo>
                  <a:lnTo>
                    <a:pt x="1959" y="981"/>
                  </a:lnTo>
                  <a:lnTo>
                    <a:pt x="1957" y="1051"/>
                  </a:lnTo>
                  <a:lnTo>
                    <a:pt x="1949" y="1122"/>
                  </a:lnTo>
                  <a:lnTo>
                    <a:pt x="1937" y="1190"/>
                  </a:lnTo>
                  <a:lnTo>
                    <a:pt x="1920" y="1258"/>
                  </a:lnTo>
                  <a:lnTo>
                    <a:pt x="1898" y="1323"/>
                  </a:lnTo>
                  <a:lnTo>
                    <a:pt x="1872" y="1388"/>
                  </a:lnTo>
                  <a:lnTo>
                    <a:pt x="1841" y="1450"/>
                  </a:lnTo>
                  <a:lnTo>
                    <a:pt x="1805" y="1509"/>
                  </a:lnTo>
                  <a:lnTo>
                    <a:pt x="1765" y="1567"/>
                  </a:lnTo>
                  <a:lnTo>
                    <a:pt x="1721" y="1622"/>
                  </a:lnTo>
                  <a:lnTo>
                    <a:pt x="1672" y="1673"/>
                  </a:lnTo>
                  <a:lnTo>
                    <a:pt x="1621" y="1722"/>
                  </a:lnTo>
                  <a:lnTo>
                    <a:pt x="1565" y="1766"/>
                  </a:lnTo>
                  <a:lnTo>
                    <a:pt x="1508" y="1807"/>
                  </a:lnTo>
                  <a:lnTo>
                    <a:pt x="1448" y="1842"/>
                  </a:lnTo>
                  <a:lnTo>
                    <a:pt x="1387" y="1873"/>
                  </a:lnTo>
                  <a:lnTo>
                    <a:pt x="1322" y="1899"/>
                  </a:lnTo>
                  <a:lnTo>
                    <a:pt x="1257" y="1921"/>
                  </a:lnTo>
                  <a:lnTo>
                    <a:pt x="1189" y="1939"/>
                  </a:lnTo>
                  <a:lnTo>
                    <a:pt x="1121" y="1951"/>
                  </a:lnTo>
                  <a:lnTo>
                    <a:pt x="1050" y="1959"/>
                  </a:lnTo>
                  <a:lnTo>
                    <a:pt x="980" y="1961"/>
                  </a:lnTo>
                  <a:lnTo>
                    <a:pt x="908" y="1959"/>
                  </a:lnTo>
                  <a:lnTo>
                    <a:pt x="839" y="1951"/>
                  </a:lnTo>
                  <a:lnTo>
                    <a:pt x="770" y="1939"/>
                  </a:lnTo>
                  <a:lnTo>
                    <a:pt x="703" y="1921"/>
                  </a:lnTo>
                  <a:lnTo>
                    <a:pt x="637" y="1899"/>
                  </a:lnTo>
                  <a:lnTo>
                    <a:pt x="573" y="1873"/>
                  </a:lnTo>
                  <a:lnTo>
                    <a:pt x="511" y="1842"/>
                  </a:lnTo>
                  <a:lnTo>
                    <a:pt x="451" y="1807"/>
                  </a:lnTo>
                  <a:lnTo>
                    <a:pt x="393" y="1766"/>
                  </a:lnTo>
                  <a:lnTo>
                    <a:pt x="339" y="1722"/>
                  </a:lnTo>
                  <a:lnTo>
                    <a:pt x="286" y="1673"/>
                  </a:lnTo>
                  <a:lnTo>
                    <a:pt x="238" y="1622"/>
                  </a:lnTo>
                  <a:lnTo>
                    <a:pt x="195" y="1567"/>
                  </a:lnTo>
                  <a:lnTo>
                    <a:pt x="154" y="1509"/>
                  </a:lnTo>
                  <a:lnTo>
                    <a:pt x="119" y="1450"/>
                  </a:lnTo>
                  <a:lnTo>
                    <a:pt x="88" y="1388"/>
                  </a:lnTo>
                  <a:lnTo>
                    <a:pt x="62" y="1323"/>
                  </a:lnTo>
                  <a:lnTo>
                    <a:pt x="39" y="1258"/>
                  </a:lnTo>
                  <a:lnTo>
                    <a:pt x="22" y="1190"/>
                  </a:lnTo>
                  <a:lnTo>
                    <a:pt x="10" y="1122"/>
                  </a:lnTo>
                  <a:lnTo>
                    <a:pt x="2" y="1051"/>
                  </a:lnTo>
                  <a:lnTo>
                    <a:pt x="0" y="981"/>
                  </a:lnTo>
                  <a:lnTo>
                    <a:pt x="2" y="909"/>
                  </a:lnTo>
                  <a:lnTo>
                    <a:pt x="10" y="839"/>
                  </a:lnTo>
                  <a:lnTo>
                    <a:pt x="22" y="771"/>
                  </a:lnTo>
                  <a:lnTo>
                    <a:pt x="39" y="703"/>
                  </a:lnTo>
                  <a:lnTo>
                    <a:pt x="62" y="638"/>
                  </a:lnTo>
                  <a:lnTo>
                    <a:pt x="88" y="573"/>
                  </a:lnTo>
                  <a:lnTo>
                    <a:pt x="119" y="512"/>
                  </a:lnTo>
                  <a:lnTo>
                    <a:pt x="154" y="451"/>
                  </a:lnTo>
                  <a:lnTo>
                    <a:pt x="195" y="394"/>
                  </a:lnTo>
                  <a:lnTo>
                    <a:pt x="238" y="339"/>
                  </a:lnTo>
                  <a:lnTo>
                    <a:pt x="286" y="287"/>
                  </a:lnTo>
                  <a:lnTo>
                    <a:pt x="339" y="238"/>
                  </a:lnTo>
                  <a:lnTo>
                    <a:pt x="393" y="195"/>
                  </a:lnTo>
                  <a:lnTo>
                    <a:pt x="451" y="155"/>
                  </a:lnTo>
                  <a:lnTo>
                    <a:pt x="511" y="119"/>
                  </a:lnTo>
                  <a:lnTo>
                    <a:pt x="573" y="88"/>
                  </a:lnTo>
                  <a:lnTo>
                    <a:pt x="637" y="62"/>
                  </a:lnTo>
                  <a:lnTo>
                    <a:pt x="703" y="40"/>
                  </a:lnTo>
                  <a:lnTo>
                    <a:pt x="770" y="23"/>
                  </a:lnTo>
                  <a:lnTo>
                    <a:pt x="839" y="10"/>
                  </a:lnTo>
                  <a:lnTo>
                    <a:pt x="908" y="2"/>
                  </a:lnTo>
                  <a:lnTo>
                    <a:pt x="9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0" name="Shape 10480"/>
            <p:cNvSpPr/>
            <p:nvPr/>
          </p:nvSpPr>
          <p:spPr>
            <a:xfrm>
              <a:off x="7827963" y="5310188"/>
              <a:ext cx="31750" cy="28575"/>
            </a:xfrm>
            <a:custGeom>
              <a:avLst/>
              <a:gdLst/>
              <a:ahLst/>
              <a:cxnLst/>
              <a:rect l="0" t="0" r="0" b="0"/>
              <a:pathLst>
                <a:path w="262" h="234" extrusionOk="0">
                  <a:moveTo>
                    <a:pt x="67" y="0"/>
                  </a:moveTo>
                  <a:lnTo>
                    <a:pt x="83" y="3"/>
                  </a:lnTo>
                  <a:lnTo>
                    <a:pt x="99" y="10"/>
                  </a:lnTo>
                  <a:lnTo>
                    <a:pt x="150" y="43"/>
                  </a:lnTo>
                  <a:lnTo>
                    <a:pt x="198" y="82"/>
                  </a:lnTo>
                  <a:lnTo>
                    <a:pt x="243" y="123"/>
                  </a:lnTo>
                  <a:lnTo>
                    <a:pt x="253" y="137"/>
                  </a:lnTo>
                  <a:lnTo>
                    <a:pt x="260" y="152"/>
                  </a:lnTo>
                  <a:lnTo>
                    <a:pt x="262" y="169"/>
                  </a:lnTo>
                  <a:lnTo>
                    <a:pt x="260" y="186"/>
                  </a:lnTo>
                  <a:lnTo>
                    <a:pt x="253" y="202"/>
                  </a:lnTo>
                  <a:lnTo>
                    <a:pt x="243" y="215"/>
                  </a:lnTo>
                  <a:lnTo>
                    <a:pt x="229" y="226"/>
                  </a:lnTo>
                  <a:lnTo>
                    <a:pt x="214" y="232"/>
                  </a:lnTo>
                  <a:lnTo>
                    <a:pt x="197" y="234"/>
                  </a:lnTo>
                  <a:lnTo>
                    <a:pt x="181" y="232"/>
                  </a:lnTo>
                  <a:lnTo>
                    <a:pt x="164" y="226"/>
                  </a:lnTo>
                  <a:lnTo>
                    <a:pt x="150" y="215"/>
                  </a:lnTo>
                  <a:lnTo>
                    <a:pt x="113" y="181"/>
                  </a:lnTo>
                  <a:lnTo>
                    <a:pt x="74" y="149"/>
                  </a:lnTo>
                  <a:lnTo>
                    <a:pt x="31" y="121"/>
                  </a:lnTo>
                  <a:lnTo>
                    <a:pt x="18" y="110"/>
                  </a:lnTo>
                  <a:lnTo>
                    <a:pt x="8" y="97"/>
                  </a:lnTo>
                  <a:lnTo>
                    <a:pt x="2" y="81"/>
                  </a:lnTo>
                  <a:lnTo>
                    <a:pt x="0" y="65"/>
                  </a:lnTo>
                  <a:lnTo>
                    <a:pt x="2" y="47"/>
                  </a:lnTo>
                  <a:lnTo>
                    <a:pt x="9" y="31"/>
                  </a:lnTo>
                  <a:lnTo>
                    <a:pt x="20" y="18"/>
                  </a:lnTo>
                  <a:lnTo>
                    <a:pt x="34" y="8"/>
                  </a:lnTo>
                  <a:lnTo>
                    <a:pt x="49"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1" name="Shape 10481"/>
            <p:cNvSpPr/>
            <p:nvPr/>
          </p:nvSpPr>
          <p:spPr>
            <a:xfrm>
              <a:off x="7723188" y="5297488"/>
              <a:ext cx="88900" cy="41275"/>
            </a:xfrm>
            <a:custGeom>
              <a:avLst/>
              <a:gdLst/>
              <a:ahLst/>
              <a:cxnLst/>
              <a:rect l="0" t="0" r="0" b="0"/>
              <a:pathLst>
                <a:path w="732" h="335" extrusionOk="0">
                  <a:moveTo>
                    <a:pt x="558" y="0"/>
                  </a:moveTo>
                  <a:lnTo>
                    <a:pt x="617" y="2"/>
                  </a:lnTo>
                  <a:lnTo>
                    <a:pt x="678" y="9"/>
                  </a:lnTo>
                  <a:lnTo>
                    <a:pt x="695" y="14"/>
                  </a:lnTo>
                  <a:lnTo>
                    <a:pt x="709" y="23"/>
                  </a:lnTo>
                  <a:lnTo>
                    <a:pt x="720" y="35"/>
                  </a:lnTo>
                  <a:lnTo>
                    <a:pt x="728" y="50"/>
                  </a:lnTo>
                  <a:lnTo>
                    <a:pt x="732" y="66"/>
                  </a:lnTo>
                  <a:lnTo>
                    <a:pt x="732" y="84"/>
                  </a:lnTo>
                  <a:lnTo>
                    <a:pt x="727" y="100"/>
                  </a:lnTo>
                  <a:lnTo>
                    <a:pt x="718" y="115"/>
                  </a:lnTo>
                  <a:lnTo>
                    <a:pt x="706" y="126"/>
                  </a:lnTo>
                  <a:lnTo>
                    <a:pt x="692" y="134"/>
                  </a:lnTo>
                  <a:lnTo>
                    <a:pt x="675" y="138"/>
                  </a:lnTo>
                  <a:lnTo>
                    <a:pt x="658" y="138"/>
                  </a:lnTo>
                  <a:lnTo>
                    <a:pt x="603" y="132"/>
                  </a:lnTo>
                  <a:lnTo>
                    <a:pt x="549" y="130"/>
                  </a:lnTo>
                  <a:lnTo>
                    <a:pt x="495" y="134"/>
                  </a:lnTo>
                  <a:lnTo>
                    <a:pt x="442" y="142"/>
                  </a:lnTo>
                  <a:lnTo>
                    <a:pt x="389" y="154"/>
                  </a:lnTo>
                  <a:lnTo>
                    <a:pt x="338" y="171"/>
                  </a:lnTo>
                  <a:lnTo>
                    <a:pt x="289" y="192"/>
                  </a:lnTo>
                  <a:lnTo>
                    <a:pt x="240" y="217"/>
                  </a:lnTo>
                  <a:lnTo>
                    <a:pt x="195" y="246"/>
                  </a:lnTo>
                  <a:lnTo>
                    <a:pt x="152" y="279"/>
                  </a:lnTo>
                  <a:lnTo>
                    <a:pt x="111" y="316"/>
                  </a:lnTo>
                  <a:lnTo>
                    <a:pt x="97" y="327"/>
                  </a:lnTo>
                  <a:lnTo>
                    <a:pt x="82" y="333"/>
                  </a:lnTo>
                  <a:lnTo>
                    <a:pt x="66" y="335"/>
                  </a:lnTo>
                  <a:lnTo>
                    <a:pt x="49" y="333"/>
                  </a:lnTo>
                  <a:lnTo>
                    <a:pt x="34" y="327"/>
                  </a:lnTo>
                  <a:lnTo>
                    <a:pt x="20" y="316"/>
                  </a:lnTo>
                  <a:lnTo>
                    <a:pt x="8" y="303"/>
                  </a:lnTo>
                  <a:lnTo>
                    <a:pt x="2" y="287"/>
                  </a:lnTo>
                  <a:lnTo>
                    <a:pt x="0" y="270"/>
                  </a:lnTo>
                  <a:lnTo>
                    <a:pt x="2" y="253"/>
                  </a:lnTo>
                  <a:lnTo>
                    <a:pt x="8" y="238"/>
                  </a:lnTo>
                  <a:lnTo>
                    <a:pt x="20" y="224"/>
                  </a:lnTo>
                  <a:lnTo>
                    <a:pt x="64" y="183"/>
                  </a:lnTo>
                  <a:lnTo>
                    <a:pt x="111" y="145"/>
                  </a:lnTo>
                  <a:lnTo>
                    <a:pt x="161" y="112"/>
                  </a:lnTo>
                  <a:lnTo>
                    <a:pt x="213" y="84"/>
                  </a:lnTo>
                  <a:lnTo>
                    <a:pt x="267" y="59"/>
                  </a:lnTo>
                  <a:lnTo>
                    <a:pt x="323" y="37"/>
                  </a:lnTo>
                  <a:lnTo>
                    <a:pt x="380" y="21"/>
                  </a:lnTo>
                  <a:lnTo>
                    <a:pt x="439" y="10"/>
                  </a:lnTo>
                  <a:lnTo>
                    <a:pt x="497" y="2"/>
                  </a:lnTo>
                  <a:lnTo>
                    <a:pt x="5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2" name="Shape 10482"/>
            <p:cNvSpPr/>
            <p:nvPr/>
          </p:nvSpPr>
          <p:spPr>
            <a:xfrm>
              <a:off x="7723188" y="5443538"/>
              <a:ext cx="30163" cy="26988"/>
            </a:xfrm>
            <a:custGeom>
              <a:avLst/>
              <a:gdLst/>
              <a:ahLst/>
              <a:cxnLst/>
              <a:rect l="0" t="0" r="0" b="0"/>
              <a:pathLst>
                <a:path w="255" h="230" extrusionOk="0">
                  <a:moveTo>
                    <a:pt x="66" y="0"/>
                  </a:moveTo>
                  <a:lnTo>
                    <a:pt x="82" y="3"/>
                  </a:lnTo>
                  <a:lnTo>
                    <a:pt x="97" y="9"/>
                  </a:lnTo>
                  <a:lnTo>
                    <a:pt x="111" y="19"/>
                  </a:lnTo>
                  <a:lnTo>
                    <a:pt x="148" y="53"/>
                  </a:lnTo>
                  <a:lnTo>
                    <a:pt x="185" y="83"/>
                  </a:lnTo>
                  <a:lnTo>
                    <a:pt x="225" y="110"/>
                  </a:lnTo>
                  <a:lnTo>
                    <a:pt x="238" y="121"/>
                  </a:lnTo>
                  <a:lnTo>
                    <a:pt x="248" y="135"/>
                  </a:lnTo>
                  <a:lnTo>
                    <a:pt x="253" y="150"/>
                  </a:lnTo>
                  <a:lnTo>
                    <a:pt x="255" y="168"/>
                  </a:lnTo>
                  <a:lnTo>
                    <a:pt x="253" y="184"/>
                  </a:lnTo>
                  <a:lnTo>
                    <a:pt x="245" y="200"/>
                  </a:lnTo>
                  <a:lnTo>
                    <a:pt x="235" y="213"/>
                  </a:lnTo>
                  <a:lnTo>
                    <a:pt x="221" y="223"/>
                  </a:lnTo>
                  <a:lnTo>
                    <a:pt x="206" y="228"/>
                  </a:lnTo>
                  <a:lnTo>
                    <a:pt x="190" y="230"/>
                  </a:lnTo>
                  <a:lnTo>
                    <a:pt x="173" y="228"/>
                  </a:lnTo>
                  <a:lnTo>
                    <a:pt x="156" y="221"/>
                  </a:lnTo>
                  <a:lnTo>
                    <a:pt x="108" y="188"/>
                  </a:lnTo>
                  <a:lnTo>
                    <a:pt x="62" y="151"/>
                  </a:lnTo>
                  <a:lnTo>
                    <a:pt x="20" y="112"/>
                  </a:lnTo>
                  <a:lnTo>
                    <a:pt x="8" y="98"/>
                  </a:lnTo>
                  <a:lnTo>
                    <a:pt x="2" y="83"/>
                  </a:lnTo>
                  <a:lnTo>
                    <a:pt x="0" y="66"/>
                  </a:lnTo>
                  <a:lnTo>
                    <a:pt x="2" y="50"/>
                  </a:lnTo>
                  <a:lnTo>
                    <a:pt x="8" y="33"/>
                  </a:lnTo>
                  <a:lnTo>
                    <a:pt x="20" y="19"/>
                  </a:lnTo>
                  <a:lnTo>
                    <a:pt x="34" y="9"/>
                  </a:lnTo>
                  <a:lnTo>
                    <a:pt x="49" y="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3" name="Shape 10483"/>
            <p:cNvSpPr/>
            <p:nvPr/>
          </p:nvSpPr>
          <p:spPr>
            <a:xfrm>
              <a:off x="7773988" y="5443538"/>
              <a:ext cx="85725" cy="41275"/>
            </a:xfrm>
            <a:custGeom>
              <a:avLst/>
              <a:gdLst/>
              <a:ahLst/>
              <a:cxnLst/>
              <a:rect l="0" t="0" r="0" b="0"/>
              <a:pathLst>
                <a:path w="707" h="336" extrusionOk="0">
                  <a:moveTo>
                    <a:pt x="642" y="0"/>
                  </a:moveTo>
                  <a:lnTo>
                    <a:pt x="659" y="3"/>
                  </a:lnTo>
                  <a:lnTo>
                    <a:pt x="674" y="9"/>
                  </a:lnTo>
                  <a:lnTo>
                    <a:pt x="688" y="19"/>
                  </a:lnTo>
                  <a:lnTo>
                    <a:pt x="698" y="33"/>
                  </a:lnTo>
                  <a:lnTo>
                    <a:pt x="705" y="50"/>
                  </a:lnTo>
                  <a:lnTo>
                    <a:pt x="707" y="66"/>
                  </a:lnTo>
                  <a:lnTo>
                    <a:pt x="705" y="83"/>
                  </a:lnTo>
                  <a:lnTo>
                    <a:pt x="698" y="98"/>
                  </a:lnTo>
                  <a:lnTo>
                    <a:pt x="688" y="112"/>
                  </a:lnTo>
                  <a:lnTo>
                    <a:pt x="643" y="153"/>
                  </a:lnTo>
                  <a:lnTo>
                    <a:pt x="595" y="191"/>
                  </a:lnTo>
                  <a:lnTo>
                    <a:pt x="546" y="224"/>
                  </a:lnTo>
                  <a:lnTo>
                    <a:pt x="493" y="253"/>
                  </a:lnTo>
                  <a:lnTo>
                    <a:pt x="440" y="279"/>
                  </a:lnTo>
                  <a:lnTo>
                    <a:pt x="384" y="299"/>
                  </a:lnTo>
                  <a:lnTo>
                    <a:pt x="327" y="315"/>
                  </a:lnTo>
                  <a:lnTo>
                    <a:pt x="269" y="327"/>
                  </a:lnTo>
                  <a:lnTo>
                    <a:pt x="209" y="334"/>
                  </a:lnTo>
                  <a:lnTo>
                    <a:pt x="149" y="336"/>
                  </a:lnTo>
                  <a:lnTo>
                    <a:pt x="103" y="335"/>
                  </a:lnTo>
                  <a:lnTo>
                    <a:pt x="57" y="331"/>
                  </a:lnTo>
                  <a:lnTo>
                    <a:pt x="40" y="326"/>
                  </a:lnTo>
                  <a:lnTo>
                    <a:pt x="26" y="318"/>
                  </a:lnTo>
                  <a:lnTo>
                    <a:pt x="14" y="306"/>
                  </a:lnTo>
                  <a:lnTo>
                    <a:pt x="5" y="292"/>
                  </a:lnTo>
                  <a:lnTo>
                    <a:pt x="1" y="276"/>
                  </a:lnTo>
                  <a:lnTo>
                    <a:pt x="0" y="258"/>
                  </a:lnTo>
                  <a:lnTo>
                    <a:pt x="5" y="241"/>
                  </a:lnTo>
                  <a:lnTo>
                    <a:pt x="13" y="226"/>
                  </a:lnTo>
                  <a:lnTo>
                    <a:pt x="25" y="215"/>
                  </a:lnTo>
                  <a:lnTo>
                    <a:pt x="39" y="206"/>
                  </a:lnTo>
                  <a:lnTo>
                    <a:pt x="55" y="201"/>
                  </a:lnTo>
                  <a:lnTo>
                    <a:pt x="72" y="201"/>
                  </a:lnTo>
                  <a:lnTo>
                    <a:pt x="131" y="205"/>
                  </a:lnTo>
                  <a:lnTo>
                    <a:pt x="188" y="204"/>
                  </a:lnTo>
                  <a:lnTo>
                    <a:pt x="246" y="198"/>
                  </a:lnTo>
                  <a:lnTo>
                    <a:pt x="301" y="187"/>
                  </a:lnTo>
                  <a:lnTo>
                    <a:pt x="355" y="171"/>
                  </a:lnTo>
                  <a:lnTo>
                    <a:pt x="408" y="149"/>
                  </a:lnTo>
                  <a:lnTo>
                    <a:pt x="458" y="124"/>
                  </a:lnTo>
                  <a:lnTo>
                    <a:pt x="507" y="94"/>
                  </a:lnTo>
                  <a:lnTo>
                    <a:pt x="553" y="59"/>
                  </a:lnTo>
                  <a:lnTo>
                    <a:pt x="595" y="19"/>
                  </a:lnTo>
                  <a:lnTo>
                    <a:pt x="609" y="9"/>
                  </a:lnTo>
                  <a:lnTo>
                    <a:pt x="626" y="3"/>
                  </a:lnTo>
                  <a:lnTo>
                    <a:pt x="6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4" name="Shape 10484"/>
            <p:cNvSpPr/>
            <p:nvPr/>
          </p:nvSpPr>
          <p:spPr>
            <a:xfrm>
              <a:off x="7639050" y="5238751"/>
              <a:ext cx="403225" cy="403225"/>
            </a:xfrm>
            <a:custGeom>
              <a:avLst/>
              <a:gdLst/>
              <a:ahLst/>
              <a:cxnLst/>
              <a:rect l="0" t="0" r="0" b="0"/>
              <a:pathLst>
                <a:path w="3305" h="3307" extrusionOk="0">
                  <a:moveTo>
                    <a:pt x="2391" y="2194"/>
                  </a:moveTo>
                  <a:lnTo>
                    <a:pt x="2192" y="2392"/>
                  </a:lnTo>
                  <a:lnTo>
                    <a:pt x="2935" y="3135"/>
                  </a:lnTo>
                  <a:lnTo>
                    <a:pt x="2955" y="3152"/>
                  </a:lnTo>
                  <a:lnTo>
                    <a:pt x="2976" y="3164"/>
                  </a:lnTo>
                  <a:lnTo>
                    <a:pt x="2999" y="3172"/>
                  </a:lnTo>
                  <a:lnTo>
                    <a:pt x="3023" y="3176"/>
                  </a:lnTo>
                  <a:lnTo>
                    <a:pt x="3047" y="3176"/>
                  </a:lnTo>
                  <a:lnTo>
                    <a:pt x="3070" y="3172"/>
                  </a:lnTo>
                  <a:lnTo>
                    <a:pt x="3093" y="3164"/>
                  </a:lnTo>
                  <a:lnTo>
                    <a:pt x="3114" y="3152"/>
                  </a:lnTo>
                  <a:lnTo>
                    <a:pt x="3134" y="3135"/>
                  </a:lnTo>
                  <a:lnTo>
                    <a:pt x="3150" y="3116"/>
                  </a:lnTo>
                  <a:lnTo>
                    <a:pt x="3162" y="3095"/>
                  </a:lnTo>
                  <a:lnTo>
                    <a:pt x="3170" y="3072"/>
                  </a:lnTo>
                  <a:lnTo>
                    <a:pt x="3174" y="3049"/>
                  </a:lnTo>
                  <a:lnTo>
                    <a:pt x="3174" y="3025"/>
                  </a:lnTo>
                  <a:lnTo>
                    <a:pt x="3170" y="3000"/>
                  </a:lnTo>
                  <a:lnTo>
                    <a:pt x="3162" y="2978"/>
                  </a:lnTo>
                  <a:lnTo>
                    <a:pt x="3150" y="2957"/>
                  </a:lnTo>
                  <a:lnTo>
                    <a:pt x="3134" y="2937"/>
                  </a:lnTo>
                  <a:lnTo>
                    <a:pt x="2391" y="2194"/>
                  </a:lnTo>
                  <a:close/>
                  <a:moveTo>
                    <a:pt x="2150" y="2109"/>
                  </a:moveTo>
                  <a:lnTo>
                    <a:pt x="2129" y="2130"/>
                  </a:lnTo>
                  <a:lnTo>
                    <a:pt x="2108" y="2151"/>
                  </a:lnTo>
                  <a:lnTo>
                    <a:pt x="2178" y="2222"/>
                  </a:lnTo>
                  <a:lnTo>
                    <a:pt x="2220" y="2179"/>
                  </a:lnTo>
                  <a:lnTo>
                    <a:pt x="2150" y="2109"/>
                  </a:lnTo>
                  <a:close/>
                  <a:moveTo>
                    <a:pt x="1247" y="129"/>
                  </a:moveTo>
                  <a:lnTo>
                    <a:pt x="1172" y="132"/>
                  </a:lnTo>
                  <a:lnTo>
                    <a:pt x="1099" y="139"/>
                  </a:lnTo>
                  <a:lnTo>
                    <a:pt x="1027" y="151"/>
                  </a:lnTo>
                  <a:lnTo>
                    <a:pt x="957" y="167"/>
                  </a:lnTo>
                  <a:lnTo>
                    <a:pt x="887" y="189"/>
                  </a:lnTo>
                  <a:lnTo>
                    <a:pt x="818" y="214"/>
                  </a:lnTo>
                  <a:lnTo>
                    <a:pt x="753" y="244"/>
                  </a:lnTo>
                  <a:lnTo>
                    <a:pt x="688" y="278"/>
                  </a:lnTo>
                  <a:lnTo>
                    <a:pt x="627" y="317"/>
                  </a:lnTo>
                  <a:lnTo>
                    <a:pt x="567" y="359"/>
                  </a:lnTo>
                  <a:lnTo>
                    <a:pt x="511" y="407"/>
                  </a:lnTo>
                  <a:lnTo>
                    <a:pt x="457" y="457"/>
                  </a:lnTo>
                  <a:lnTo>
                    <a:pt x="406" y="511"/>
                  </a:lnTo>
                  <a:lnTo>
                    <a:pt x="359" y="568"/>
                  </a:lnTo>
                  <a:lnTo>
                    <a:pt x="316" y="627"/>
                  </a:lnTo>
                  <a:lnTo>
                    <a:pt x="278" y="689"/>
                  </a:lnTo>
                  <a:lnTo>
                    <a:pt x="244" y="753"/>
                  </a:lnTo>
                  <a:lnTo>
                    <a:pt x="214" y="819"/>
                  </a:lnTo>
                  <a:lnTo>
                    <a:pt x="188" y="888"/>
                  </a:lnTo>
                  <a:lnTo>
                    <a:pt x="167" y="957"/>
                  </a:lnTo>
                  <a:lnTo>
                    <a:pt x="150" y="1028"/>
                  </a:lnTo>
                  <a:lnTo>
                    <a:pt x="139" y="1100"/>
                  </a:lnTo>
                  <a:lnTo>
                    <a:pt x="132" y="1173"/>
                  </a:lnTo>
                  <a:lnTo>
                    <a:pt x="129" y="1248"/>
                  </a:lnTo>
                  <a:lnTo>
                    <a:pt x="132" y="1322"/>
                  </a:lnTo>
                  <a:lnTo>
                    <a:pt x="139" y="1395"/>
                  </a:lnTo>
                  <a:lnTo>
                    <a:pt x="150" y="1467"/>
                  </a:lnTo>
                  <a:lnTo>
                    <a:pt x="167" y="1538"/>
                  </a:lnTo>
                  <a:lnTo>
                    <a:pt x="188" y="1608"/>
                  </a:lnTo>
                  <a:lnTo>
                    <a:pt x="214" y="1675"/>
                  </a:lnTo>
                  <a:lnTo>
                    <a:pt x="244" y="1742"/>
                  </a:lnTo>
                  <a:lnTo>
                    <a:pt x="278" y="1805"/>
                  </a:lnTo>
                  <a:lnTo>
                    <a:pt x="316" y="1868"/>
                  </a:lnTo>
                  <a:lnTo>
                    <a:pt x="359" y="1927"/>
                  </a:lnTo>
                  <a:lnTo>
                    <a:pt x="406" y="1984"/>
                  </a:lnTo>
                  <a:lnTo>
                    <a:pt x="457" y="2038"/>
                  </a:lnTo>
                  <a:lnTo>
                    <a:pt x="511" y="2089"/>
                  </a:lnTo>
                  <a:lnTo>
                    <a:pt x="567" y="2136"/>
                  </a:lnTo>
                  <a:lnTo>
                    <a:pt x="627" y="2178"/>
                  </a:lnTo>
                  <a:lnTo>
                    <a:pt x="688" y="2217"/>
                  </a:lnTo>
                  <a:lnTo>
                    <a:pt x="753" y="2251"/>
                  </a:lnTo>
                  <a:lnTo>
                    <a:pt x="818" y="2281"/>
                  </a:lnTo>
                  <a:lnTo>
                    <a:pt x="887" y="2306"/>
                  </a:lnTo>
                  <a:lnTo>
                    <a:pt x="957" y="2328"/>
                  </a:lnTo>
                  <a:lnTo>
                    <a:pt x="1027" y="2344"/>
                  </a:lnTo>
                  <a:lnTo>
                    <a:pt x="1100" y="2356"/>
                  </a:lnTo>
                  <a:lnTo>
                    <a:pt x="1172" y="2363"/>
                  </a:lnTo>
                  <a:lnTo>
                    <a:pt x="1247" y="2366"/>
                  </a:lnTo>
                  <a:lnTo>
                    <a:pt x="1320" y="2363"/>
                  </a:lnTo>
                  <a:lnTo>
                    <a:pt x="1394" y="2356"/>
                  </a:lnTo>
                  <a:lnTo>
                    <a:pt x="1467" y="2344"/>
                  </a:lnTo>
                  <a:lnTo>
                    <a:pt x="1537" y="2328"/>
                  </a:lnTo>
                  <a:lnTo>
                    <a:pt x="1607" y="2306"/>
                  </a:lnTo>
                  <a:lnTo>
                    <a:pt x="1674" y="2281"/>
                  </a:lnTo>
                  <a:lnTo>
                    <a:pt x="1741" y="2251"/>
                  </a:lnTo>
                  <a:lnTo>
                    <a:pt x="1804" y="2217"/>
                  </a:lnTo>
                  <a:lnTo>
                    <a:pt x="1867" y="2178"/>
                  </a:lnTo>
                  <a:lnTo>
                    <a:pt x="1926" y="2136"/>
                  </a:lnTo>
                  <a:lnTo>
                    <a:pt x="1983" y="2089"/>
                  </a:lnTo>
                  <a:lnTo>
                    <a:pt x="2037" y="2038"/>
                  </a:lnTo>
                  <a:lnTo>
                    <a:pt x="2087" y="1984"/>
                  </a:lnTo>
                  <a:lnTo>
                    <a:pt x="2135" y="1927"/>
                  </a:lnTo>
                  <a:lnTo>
                    <a:pt x="2177" y="1868"/>
                  </a:lnTo>
                  <a:lnTo>
                    <a:pt x="2215" y="1805"/>
                  </a:lnTo>
                  <a:lnTo>
                    <a:pt x="2250" y="1742"/>
                  </a:lnTo>
                  <a:lnTo>
                    <a:pt x="2280" y="1675"/>
                  </a:lnTo>
                  <a:lnTo>
                    <a:pt x="2305" y="1608"/>
                  </a:lnTo>
                  <a:lnTo>
                    <a:pt x="2326" y="1538"/>
                  </a:lnTo>
                  <a:lnTo>
                    <a:pt x="2342" y="1467"/>
                  </a:lnTo>
                  <a:lnTo>
                    <a:pt x="2354" y="1395"/>
                  </a:lnTo>
                  <a:lnTo>
                    <a:pt x="2362" y="1322"/>
                  </a:lnTo>
                  <a:lnTo>
                    <a:pt x="2364" y="1248"/>
                  </a:lnTo>
                  <a:lnTo>
                    <a:pt x="2362" y="1173"/>
                  </a:lnTo>
                  <a:lnTo>
                    <a:pt x="2354" y="1100"/>
                  </a:lnTo>
                  <a:lnTo>
                    <a:pt x="2342" y="1028"/>
                  </a:lnTo>
                  <a:lnTo>
                    <a:pt x="2326" y="957"/>
                  </a:lnTo>
                  <a:lnTo>
                    <a:pt x="2305" y="888"/>
                  </a:lnTo>
                  <a:lnTo>
                    <a:pt x="2280" y="819"/>
                  </a:lnTo>
                  <a:lnTo>
                    <a:pt x="2250" y="753"/>
                  </a:lnTo>
                  <a:lnTo>
                    <a:pt x="2215" y="689"/>
                  </a:lnTo>
                  <a:lnTo>
                    <a:pt x="2177" y="627"/>
                  </a:lnTo>
                  <a:lnTo>
                    <a:pt x="2135" y="568"/>
                  </a:lnTo>
                  <a:lnTo>
                    <a:pt x="2087" y="511"/>
                  </a:lnTo>
                  <a:lnTo>
                    <a:pt x="2037" y="457"/>
                  </a:lnTo>
                  <a:lnTo>
                    <a:pt x="1983" y="407"/>
                  </a:lnTo>
                  <a:lnTo>
                    <a:pt x="1926" y="359"/>
                  </a:lnTo>
                  <a:lnTo>
                    <a:pt x="1867" y="317"/>
                  </a:lnTo>
                  <a:lnTo>
                    <a:pt x="1804" y="278"/>
                  </a:lnTo>
                  <a:lnTo>
                    <a:pt x="1741" y="244"/>
                  </a:lnTo>
                  <a:lnTo>
                    <a:pt x="1674" y="214"/>
                  </a:lnTo>
                  <a:lnTo>
                    <a:pt x="1607" y="189"/>
                  </a:lnTo>
                  <a:lnTo>
                    <a:pt x="1537" y="167"/>
                  </a:lnTo>
                  <a:lnTo>
                    <a:pt x="1467" y="151"/>
                  </a:lnTo>
                  <a:lnTo>
                    <a:pt x="1394" y="139"/>
                  </a:lnTo>
                  <a:lnTo>
                    <a:pt x="1320" y="132"/>
                  </a:lnTo>
                  <a:lnTo>
                    <a:pt x="1247" y="129"/>
                  </a:lnTo>
                  <a:close/>
                  <a:moveTo>
                    <a:pt x="1208" y="0"/>
                  </a:moveTo>
                  <a:lnTo>
                    <a:pt x="1285" y="0"/>
                  </a:lnTo>
                  <a:lnTo>
                    <a:pt x="1362" y="5"/>
                  </a:lnTo>
                  <a:lnTo>
                    <a:pt x="1437" y="14"/>
                  </a:lnTo>
                  <a:lnTo>
                    <a:pt x="1513" y="28"/>
                  </a:lnTo>
                  <a:lnTo>
                    <a:pt x="1588" y="46"/>
                  </a:lnTo>
                  <a:lnTo>
                    <a:pt x="1662" y="71"/>
                  </a:lnTo>
                  <a:lnTo>
                    <a:pt x="1735" y="98"/>
                  </a:lnTo>
                  <a:lnTo>
                    <a:pt x="1805" y="131"/>
                  </a:lnTo>
                  <a:lnTo>
                    <a:pt x="1875" y="169"/>
                  </a:lnTo>
                  <a:lnTo>
                    <a:pt x="1941" y="211"/>
                  </a:lnTo>
                  <a:lnTo>
                    <a:pt x="2007" y="257"/>
                  </a:lnTo>
                  <a:lnTo>
                    <a:pt x="2069" y="309"/>
                  </a:lnTo>
                  <a:lnTo>
                    <a:pt x="2129" y="364"/>
                  </a:lnTo>
                  <a:lnTo>
                    <a:pt x="2185" y="425"/>
                  </a:lnTo>
                  <a:lnTo>
                    <a:pt x="2237" y="487"/>
                  </a:lnTo>
                  <a:lnTo>
                    <a:pt x="2283" y="552"/>
                  </a:lnTo>
                  <a:lnTo>
                    <a:pt x="2325" y="619"/>
                  </a:lnTo>
                  <a:lnTo>
                    <a:pt x="2363" y="689"/>
                  </a:lnTo>
                  <a:lnTo>
                    <a:pt x="2396" y="759"/>
                  </a:lnTo>
                  <a:lnTo>
                    <a:pt x="2423" y="832"/>
                  </a:lnTo>
                  <a:lnTo>
                    <a:pt x="2447" y="907"/>
                  </a:lnTo>
                  <a:lnTo>
                    <a:pt x="2465" y="981"/>
                  </a:lnTo>
                  <a:lnTo>
                    <a:pt x="2479" y="1057"/>
                  </a:lnTo>
                  <a:lnTo>
                    <a:pt x="2489" y="1134"/>
                  </a:lnTo>
                  <a:lnTo>
                    <a:pt x="2494" y="1210"/>
                  </a:lnTo>
                  <a:lnTo>
                    <a:pt x="2494" y="1287"/>
                  </a:lnTo>
                  <a:lnTo>
                    <a:pt x="2489" y="1364"/>
                  </a:lnTo>
                  <a:lnTo>
                    <a:pt x="2479" y="1439"/>
                  </a:lnTo>
                  <a:lnTo>
                    <a:pt x="2465" y="1516"/>
                  </a:lnTo>
                  <a:lnTo>
                    <a:pt x="2446" y="1590"/>
                  </a:lnTo>
                  <a:lnTo>
                    <a:pt x="2423" y="1664"/>
                  </a:lnTo>
                  <a:lnTo>
                    <a:pt x="2395" y="1737"/>
                  </a:lnTo>
                  <a:lnTo>
                    <a:pt x="2362" y="1807"/>
                  </a:lnTo>
                  <a:lnTo>
                    <a:pt x="2324" y="1877"/>
                  </a:lnTo>
                  <a:lnTo>
                    <a:pt x="2282" y="1944"/>
                  </a:lnTo>
                  <a:lnTo>
                    <a:pt x="2236" y="2009"/>
                  </a:lnTo>
                  <a:lnTo>
                    <a:pt x="2313" y="2087"/>
                  </a:lnTo>
                  <a:lnTo>
                    <a:pt x="2344" y="2055"/>
                  </a:lnTo>
                  <a:lnTo>
                    <a:pt x="2358" y="2044"/>
                  </a:lnTo>
                  <a:lnTo>
                    <a:pt x="2374" y="2038"/>
                  </a:lnTo>
                  <a:lnTo>
                    <a:pt x="2391" y="2036"/>
                  </a:lnTo>
                  <a:lnTo>
                    <a:pt x="2407" y="2038"/>
                  </a:lnTo>
                  <a:lnTo>
                    <a:pt x="2423" y="2044"/>
                  </a:lnTo>
                  <a:lnTo>
                    <a:pt x="2437" y="2055"/>
                  </a:lnTo>
                  <a:lnTo>
                    <a:pt x="3226" y="2845"/>
                  </a:lnTo>
                  <a:lnTo>
                    <a:pt x="3250" y="2872"/>
                  </a:lnTo>
                  <a:lnTo>
                    <a:pt x="3270" y="2903"/>
                  </a:lnTo>
                  <a:lnTo>
                    <a:pt x="3286" y="2935"/>
                  </a:lnTo>
                  <a:lnTo>
                    <a:pt x="3296" y="2968"/>
                  </a:lnTo>
                  <a:lnTo>
                    <a:pt x="3303" y="3001"/>
                  </a:lnTo>
                  <a:lnTo>
                    <a:pt x="3305" y="3037"/>
                  </a:lnTo>
                  <a:lnTo>
                    <a:pt x="3303" y="3071"/>
                  </a:lnTo>
                  <a:lnTo>
                    <a:pt x="3296" y="3105"/>
                  </a:lnTo>
                  <a:lnTo>
                    <a:pt x="3286" y="3138"/>
                  </a:lnTo>
                  <a:lnTo>
                    <a:pt x="3270" y="3170"/>
                  </a:lnTo>
                  <a:lnTo>
                    <a:pt x="3250" y="3200"/>
                  </a:lnTo>
                  <a:lnTo>
                    <a:pt x="3226" y="3228"/>
                  </a:lnTo>
                  <a:lnTo>
                    <a:pt x="3198" y="3252"/>
                  </a:lnTo>
                  <a:lnTo>
                    <a:pt x="3168" y="3272"/>
                  </a:lnTo>
                  <a:lnTo>
                    <a:pt x="3137" y="3288"/>
                  </a:lnTo>
                  <a:lnTo>
                    <a:pt x="3103" y="3298"/>
                  </a:lnTo>
                  <a:lnTo>
                    <a:pt x="3069" y="3305"/>
                  </a:lnTo>
                  <a:lnTo>
                    <a:pt x="3035" y="3307"/>
                  </a:lnTo>
                  <a:lnTo>
                    <a:pt x="3000" y="3305"/>
                  </a:lnTo>
                  <a:lnTo>
                    <a:pt x="2966" y="3298"/>
                  </a:lnTo>
                  <a:lnTo>
                    <a:pt x="2933" y="3288"/>
                  </a:lnTo>
                  <a:lnTo>
                    <a:pt x="2901" y="3272"/>
                  </a:lnTo>
                  <a:lnTo>
                    <a:pt x="2871" y="3252"/>
                  </a:lnTo>
                  <a:lnTo>
                    <a:pt x="2843" y="3228"/>
                  </a:lnTo>
                  <a:lnTo>
                    <a:pt x="2054" y="2439"/>
                  </a:lnTo>
                  <a:lnTo>
                    <a:pt x="2043" y="2424"/>
                  </a:lnTo>
                  <a:lnTo>
                    <a:pt x="2037" y="2409"/>
                  </a:lnTo>
                  <a:lnTo>
                    <a:pt x="2035" y="2392"/>
                  </a:lnTo>
                  <a:lnTo>
                    <a:pt x="2037" y="2375"/>
                  </a:lnTo>
                  <a:lnTo>
                    <a:pt x="2043" y="2360"/>
                  </a:lnTo>
                  <a:lnTo>
                    <a:pt x="2054" y="2346"/>
                  </a:lnTo>
                  <a:lnTo>
                    <a:pt x="2085" y="2315"/>
                  </a:lnTo>
                  <a:lnTo>
                    <a:pt x="2008" y="2237"/>
                  </a:lnTo>
                  <a:lnTo>
                    <a:pt x="1939" y="2286"/>
                  </a:lnTo>
                  <a:lnTo>
                    <a:pt x="1869" y="2330"/>
                  </a:lnTo>
                  <a:lnTo>
                    <a:pt x="1796" y="2369"/>
                  </a:lnTo>
                  <a:lnTo>
                    <a:pt x="1720" y="2402"/>
                  </a:lnTo>
                  <a:lnTo>
                    <a:pt x="1644" y="2431"/>
                  </a:lnTo>
                  <a:lnTo>
                    <a:pt x="1566" y="2454"/>
                  </a:lnTo>
                  <a:lnTo>
                    <a:pt x="1488" y="2472"/>
                  </a:lnTo>
                  <a:lnTo>
                    <a:pt x="1408" y="2485"/>
                  </a:lnTo>
                  <a:lnTo>
                    <a:pt x="1327" y="2493"/>
                  </a:lnTo>
                  <a:lnTo>
                    <a:pt x="1247" y="2495"/>
                  </a:lnTo>
                  <a:lnTo>
                    <a:pt x="1173" y="2493"/>
                  </a:lnTo>
                  <a:lnTo>
                    <a:pt x="1100" y="2487"/>
                  </a:lnTo>
                  <a:lnTo>
                    <a:pt x="1026" y="2476"/>
                  </a:lnTo>
                  <a:lnTo>
                    <a:pt x="953" y="2461"/>
                  </a:lnTo>
                  <a:lnTo>
                    <a:pt x="882" y="2442"/>
                  </a:lnTo>
                  <a:lnTo>
                    <a:pt x="811" y="2417"/>
                  </a:lnTo>
                  <a:lnTo>
                    <a:pt x="743" y="2389"/>
                  </a:lnTo>
                  <a:lnTo>
                    <a:pt x="674" y="2357"/>
                  </a:lnTo>
                  <a:lnTo>
                    <a:pt x="608" y="2321"/>
                  </a:lnTo>
                  <a:lnTo>
                    <a:pt x="544" y="2279"/>
                  </a:lnTo>
                  <a:lnTo>
                    <a:pt x="482" y="2234"/>
                  </a:lnTo>
                  <a:lnTo>
                    <a:pt x="421" y="2184"/>
                  </a:lnTo>
                  <a:lnTo>
                    <a:pt x="364" y="2130"/>
                  </a:lnTo>
                  <a:lnTo>
                    <a:pt x="308" y="2071"/>
                  </a:lnTo>
                  <a:lnTo>
                    <a:pt x="257" y="2008"/>
                  </a:lnTo>
                  <a:lnTo>
                    <a:pt x="210" y="1942"/>
                  </a:lnTo>
                  <a:lnTo>
                    <a:pt x="168" y="1876"/>
                  </a:lnTo>
                  <a:lnTo>
                    <a:pt x="131" y="1806"/>
                  </a:lnTo>
                  <a:lnTo>
                    <a:pt x="98" y="1736"/>
                  </a:lnTo>
                  <a:lnTo>
                    <a:pt x="70" y="1663"/>
                  </a:lnTo>
                  <a:lnTo>
                    <a:pt x="46" y="1589"/>
                  </a:lnTo>
                  <a:lnTo>
                    <a:pt x="28" y="1515"/>
                  </a:lnTo>
                  <a:lnTo>
                    <a:pt x="14" y="1438"/>
                  </a:lnTo>
                  <a:lnTo>
                    <a:pt x="5" y="1363"/>
                  </a:lnTo>
                  <a:lnTo>
                    <a:pt x="0" y="1286"/>
                  </a:lnTo>
                  <a:lnTo>
                    <a:pt x="0" y="1209"/>
                  </a:lnTo>
                  <a:lnTo>
                    <a:pt x="5" y="1133"/>
                  </a:lnTo>
                  <a:lnTo>
                    <a:pt x="14" y="1056"/>
                  </a:lnTo>
                  <a:lnTo>
                    <a:pt x="28" y="980"/>
                  </a:lnTo>
                  <a:lnTo>
                    <a:pt x="46" y="906"/>
                  </a:lnTo>
                  <a:lnTo>
                    <a:pt x="70" y="832"/>
                  </a:lnTo>
                  <a:lnTo>
                    <a:pt x="98" y="759"/>
                  </a:lnTo>
                  <a:lnTo>
                    <a:pt x="131" y="689"/>
                  </a:lnTo>
                  <a:lnTo>
                    <a:pt x="168" y="619"/>
                  </a:lnTo>
                  <a:lnTo>
                    <a:pt x="210" y="552"/>
                  </a:lnTo>
                  <a:lnTo>
                    <a:pt x="257" y="487"/>
                  </a:lnTo>
                  <a:lnTo>
                    <a:pt x="308" y="425"/>
                  </a:lnTo>
                  <a:lnTo>
                    <a:pt x="364" y="364"/>
                  </a:lnTo>
                  <a:lnTo>
                    <a:pt x="424" y="309"/>
                  </a:lnTo>
                  <a:lnTo>
                    <a:pt x="487" y="257"/>
                  </a:lnTo>
                  <a:lnTo>
                    <a:pt x="551" y="211"/>
                  </a:lnTo>
                  <a:lnTo>
                    <a:pt x="619" y="169"/>
                  </a:lnTo>
                  <a:lnTo>
                    <a:pt x="688" y="131"/>
                  </a:lnTo>
                  <a:lnTo>
                    <a:pt x="759" y="98"/>
                  </a:lnTo>
                  <a:lnTo>
                    <a:pt x="832" y="71"/>
                  </a:lnTo>
                  <a:lnTo>
                    <a:pt x="905" y="46"/>
                  </a:lnTo>
                  <a:lnTo>
                    <a:pt x="980" y="28"/>
                  </a:lnTo>
                  <a:lnTo>
                    <a:pt x="1055" y="14"/>
                  </a:lnTo>
                  <a:lnTo>
                    <a:pt x="1132" y="5"/>
                  </a:lnTo>
                  <a:lnTo>
                    <a:pt x="12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85" name="Shape 10485"/>
          <p:cNvGrpSpPr/>
          <p:nvPr/>
        </p:nvGrpSpPr>
        <p:grpSpPr>
          <a:xfrm>
            <a:off x="2017069" y="3622332"/>
            <a:ext cx="244232" cy="224600"/>
            <a:chOff x="1758950" y="2132013"/>
            <a:chExt cx="493713" cy="454025"/>
          </a:xfrm>
        </p:grpSpPr>
        <p:sp>
          <p:nvSpPr>
            <p:cNvPr id="10486" name="Shape 10486"/>
            <p:cNvSpPr/>
            <p:nvPr/>
          </p:nvSpPr>
          <p:spPr>
            <a:xfrm>
              <a:off x="1893888" y="2260600"/>
              <a:ext cx="150813" cy="325438"/>
            </a:xfrm>
            <a:custGeom>
              <a:avLst/>
              <a:gdLst/>
              <a:ahLst/>
              <a:cxnLst/>
              <a:rect l="0" t="0" r="0" b="0"/>
              <a:pathLst>
                <a:path w="1052" h="2255" extrusionOk="0">
                  <a:moveTo>
                    <a:pt x="526" y="0"/>
                  </a:moveTo>
                  <a:lnTo>
                    <a:pt x="546" y="3"/>
                  </a:lnTo>
                  <a:lnTo>
                    <a:pt x="565" y="9"/>
                  </a:lnTo>
                  <a:lnTo>
                    <a:pt x="580" y="20"/>
                  </a:lnTo>
                  <a:lnTo>
                    <a:pt x="594" y="34"/>
                  </a:lnTo>
                  <a:lnTo>
                    <a:pt x="1037" y="638"/>
                  </a:lnTo>
                  <a:lnTo>
                    <a:pt x="1046" y="654"/>
                  </a:lnTo>
                  <a:lnTo>
                    <a:pt x="1051" y="671"/>
                  </a:lnTo>
                  <a:lnTo>
                    <a:pt x="1052" y="689"/>
                  </a:lnTo>
                  <a:lnTo>
                    <a:pt x="1050" y="708"/>
                  </a:lnTo>
                  <a:lnTo>
                    <a:pt x="1044" y="724"/>
                  </a:lnTo>
                  <a:lnTo>
                    <a:pt x="1034" y="740"/>
                  </a:lnTo>
                  <a:lnTo>
                    <a:pt x="1020" y="752"/>
                  </a:lnTo>
                  <a:lnTo>
                    <a:pt x="1006" y="762"/>
                  </a:lnTo>
                  <a:lnTo>
                    <a:pt x="988" y="768"/>
                  </a:lnTo>
                  <a:lnTo>
                    <a:pt x="969" y="770"/>
                  </a:lnTo>
                  <a:lnTo>
                    <a:pt x="787" y="770"/>
                  </a:lnTo>
                  <a:lnTo>
                    <a:pt x="787" y="2172"/>
                  </a:lnTo>
                  <a:lnTo>
                    <a:pt x="784" y="2195"/>
                  </a:lnTo>
                  <a:lnTo>
                    <a:pt x="776" y="2215"/>
                  </a:lnTo>
                  <a:lnTo>
                    <a:pt x="763" y="2232"/>
                  </a:lnTo>
                  <a:lnTo>
                    <a:pt x="746" y="2244"/>
                  </a:lnTo>
                  <a:lnTo>
                    <a:pt x="726" y="2252"/>
                  </a:lnTo>
                  <a:lnTo>
                    <a:pt x="704" y="2255"/>
                  </a:lnTo>
                  <a:lnTo>
                    <a:pt x="349" y="2255"/>
                  </a:lnTo>
                  <a:lnTo>
                    <a:pt x="326" y="2252"/>
                  </a:lnTo>
                  <a:lnTo>
                    <a:pt x="307" y="2244"/>
                  </a:lnTo>
                  <a:lnTo>
                    <a:pt x="290" y="2232"/>
                  </a:lnTo>
                  <a:lnTo>
                    <a:pt x="277" y="2215"/>
                  </a:lnTo>
                  <a:lnTo>
                    <a:pt x="268" y="2195"/>
                  </a:lnTo>
                  <a:lnTo>
                    <a:pt x="265" y="2172"/>
                  </a:lnTo>
                  <a:lnTo>
                    <a:pt x="265" y="770"/>
                  </a:lnTo>
                  <a:lnTo>
                    <a:pt x="83" y="770"/>
                  </a:lnTo>
                  <a:lnTo>
                    <a:pt x="65" y="768"/>
                  </a:lnTo>
                  <a:lnTo>
                    <a:pt x="48" y="762"/>
                  </a:lnTo>
                  <a:lnTo>
                    <a:pt x="32" y="752"/>
                  </a:lnTo>
                  <a:lnTo>
                    <a:pt x="20" y="740"/>
                  </a:lnTo>
                  <a:lnTo>
                    <a:pt x="9" y="724"/>
                  </a:lnTo>
                  <a:lnTo>
                    <a:pt x="3" y="708"/>
                  </a:lnTo>
                  <a:lnTo>
                    <a:pt x="0" y="689"/>
                  </a:lnTo>
                  <a:lnTo>
                    <a:pt x="2" y="671"/>
                  </a:lnTo>
                  <a:lnTo>
                    <a:pt x="7" y="654"/>
                  </a:lnTo>
                  <a:lnTo>
                    <a:pt x="17" y="638"/>
                  </a:lnTo>
                  <a:lnTo>
                    <a:pt x="460" y="34"/>
                  </a:lnTo>
                  <a:lnTo>
                    <a:pt x="473" y="20"/>
                  </a:lnTo>
                  <a:lnTo>
                    <a:pt x="489" y="9"/>
                  </a:lnTo>
                  <a:lnTo>
                    <a:pt x="507" y="3"/>
                  </a:lnTo>
                  <a:lnTo>
                    <a:pt x="5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7" name="Shape 10487"/>
            <p:cNvSpPr/>
            <p:nvPr/>
          </p:nvSpPr>
          <p:spPr>
            <a:xfrm>
              <a:off x="1758950" y="2332038"/>
              <a:ext cx="152400" cy="254000"/>
            </a:xfrm>
            <a:custGeom>
              <a:avLst/>
              <a:gdLst/>
              <a:ahLst/>
              <a:cxnLst/>
              <a:rect l="0" t="0" r="0" b="0"/>
              <a:pathLst>
                <a:path w="1052" h="1761" extrusionOk="0">
                  <a:moveTo>
                    <a:pt x="526" y="0"/>
                  </a:moveTo>
                  <a:lnTo>
                    <a:pt x="546" y="2"/>
                  </a:lnTo>
                  <a:lnTo>
                    <a:pt x="564" y="9"/>
                  </a:lnTo>
                  <a:lnTo>
                    <a:pt x="580" y="20"/>
                  </a:lnTo>
                  <a:lnTo>
                    <a:pt x="594" y="34"/>
                  </a:lnTo>
                  <a:lnTo>
                    <a:pt x="1037" y="638"/>
                  </a:lnTo>
                  <a:lnTo>
                    <a:pt x="1046" y="653"/>
                  </a:lnTo>
                  <a:lnTo>
                    <a:pt x="1051" y="671"/>
                  </a:lnTo>
                  <a:lnTo>
                    <a:pt x="1052" y="690"/>
                  </a:lnTo>
                  <a:lnTo>
                    <a:pt x="1050" y="707"/>
                  </a:lnTo>
                  <a:lnTo>
                    <a:pt x="1043" y="725"/>
                  </a:lnTo>
                  <a:lnTo>
                    <a:pt x="1034" y="739"/>
                  </a:lnTo>
                  <a:lnTo>
                    <a:pt x="1020" y="753"/>
                  </a:lnTo>
                  <a:lnTo>
                    <a:pt x="1005" y="762"/>
                  </a:lnTo>
                  <a:lnTo>
                    <a:pt x="988" y="767"/>
                  </a:lnTo>
                  <a:lnTo>
                    <a:pt x="969" y="770"/>
                  </a:lnTo>
                  <a:lnTo>
                    <a:pt x="787" y="770"/>
                  </a:lnTo>
                  <a:lnTo>
                    <a:pt x="787" y="1678"/>
                  </a:lnTo>
                  <a:lnTo>
                    <a:pt x="784" y="1701"/>
                  </a:lnTo>
                  <a:lnTo>
                    <a:pt x="776" y="1721"/>
                  </a:lnTo>
                  <a:lnTo>
                    <a:pt x="762" y="1738"/>
                  </a:lnTo>
                  <a:lnTo>
                    <a:pt x="746" y="1750"/>
                  </a:lnTo>
                  <a:lnTo>
                    <a:pt x="726" y="1758"/>
                  </a:lnTo>
                  <a:lnTo>
                    <a:pt x="704" y="1761"/>
                  </a:lnTo>
                  <a:lnTo>
                    <a:pt x="348" y="1761"/>
                  </a:lnTo>
                  <a:lnTo>
                    <a:pt x="327" y="1758"/>
                  </a:lnTo>
                  <a:lnTo>
                    <a:pt x="307" y="1750"/>
                  </a:lnTo>
                  <a:lnTo>
                    <a:pt x="290" y="1738"/>
                  </a:lnTo>
                  <a:lnTo>
                    <a:pt x="277" y="1721"/>
                  </a:lnTo>
                  <a:lnTo>
                    <a:pt x="268" y="1701"/>
                  </a:lnTo>
                  <a:lnTo>
                    <a:pt x="265" y="1678"/>
                  </a:lnTo>
                  <a:lnTo>
                    <a:pt x="265" y="770"/>
                  </a:lnTo>
                  <a:lnTo>
                    <a:pt x="83" y="770"/>
                  </a:lnTo>
                  <a:lnTo>
                    <a:pt x="64" y="767"/>
                  </a:lnTo>
                  <a:lnTo>
                    <a:pt x="48" y="762"/>
                  </a:lnTo>
                  <a:lnTo>
                    <a:pt x="32" y="753"/>
                  </a:lnTo>
                  <a:lnTo>
                    <a:pt x="19" y="739"/>
                  </a:lnTo>
                  <a:lnTo>
                    <a:pt x="9" y="725"/>
                  </a:lnTo>
                  <a:lnTo>
                    <a:pt x="2" y="707"/>
                  </a:lnTo>
                  <a:lnTo>
                    <a:pt x="0" y="690"/>
                  </a:lnTo>
                  <a:lnTo>
                    <a:pt x="1" y="671"/>
                  </a:lnTo>
                  <a:lnTo>
                    <a:pt x="7" y="653"/>
                  </a:lnTo>
                  <a:lnTo>
                    <a:pt x="16" y="638"/>
                  </a:lnTo>
                  <a:lnTo>
                    <a:pt x="459" y="34"/>
                  </a:lnTo>
                  <a:lnTo>
                    <a:pt x="472" y="20"/>
                  </a:lnTo>
                  <a:lnTo>
                    <a:pt x="489" y="9"/>
                  </a:lnTo>
                  <a:lnTo>
                    <a:pt x="506" y="2"/>
                  </a:lnTo>
                  <a:lnTo>
                    <a:pt x="5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8" name="Shape 10488"/>
            <p:cNvSpPr/>
            <p:nvPr/>
          </p:nvSpPr>
          <p:spPr>
            <a:xfrm>
              <a:off x="2109788" y="2132013"/>
              <a:ext cx="106363" cy="106363"/>
            </a:xfrm>
            <a:custGeom>
              <a:avLst/>
              <a:gdLst/>
              <a:ahLst/>
              <a:cxnLst/>
              <a:rect l="0" t="0" r="0" b="0"/>
              <a:pathLst>
                <a:path w="735" h="735" extrusionOk="0">
                  <a:moveTo>
                    <a:pt x="367" y="0"/>
                  </a:moveTo>
                  <a:lnTo>
                    <a:pt x="413" y="3"/>
                  </a:lnTo>
                  <a:lnTo>
                    <a:pt x="457" y="12"/>
                  </a:lnTo>
                  <a:lnTo>
                    <a:pt x="500" y="25"/>
                  </a:lnTo>
                  <a:lnTo>
                    <a:pt x="539" y="43"/>
                  </a:lnTo>
                  <a:lnTo>
                    <a:pt x="577" y="66"/>
                  </a:lnTo>
                  <a:lnTo>
                    <a:pt x="611" y="93"/>
                  </a:lnTo>
                  <a:lnTo>
                    <a:pt x="641" y="124"/>
                  </a:lnTo>
                  <a:lnTo>
                    <a:pt x="668" y="157"/>
                  </a:lnTo>
                  <a:lnTo>
                    <a:pt x="691" y="195"/>
                  </a:lnTo>
                  <a:lnTo>
                    <a:pt x="710" y="235"/>
                  </a:lnTo>
                  <a:lnTo>
                    <a:pt x="723" y="277"/>
                  </a:lnTo>
                  <a:lnTo>
                    <a:pt x="732" y="321"/>
                  </a:lnTo>
                  <a:lnTo>
                    <a:pt x="735" y="367"/>
                  </a:lnTo>
                  <a:lnTo>
                    <a:pt x="732" y="413"/>
                  </a:lnTo>
                  <a:lnTo>
                    <a:pt x="723" y="457"/>
                  </a:lnTo>
                  <a:lnTo>
                    <a:pt x="710" y="500"/>
                  </a:lnTo>
                  <a:lnTo>
                    <a:pt x="691" y="539"/>
                  </a:lnTo>
                  <a:lnTo>
                    <a:pt x="668" y="577"/>
                  </a:lnTo>
                  <a:lnTo>
                    <a:pt x="641" y="611"/>
                  </a:lnTo>
                  <a:lnTo>
                    <a:pt x="611" y="641"/>
                  </a:lnTo>
                  <a:lnTo>
                    <a:pt x="577" y="668"/>
                  </a:lnTo>
                  <a:lnTo>
                    <a:pt x="539" y="691"/>
                  </a:lnTo>
                  <a:lnTo>
                    <a:pt x="500" y="710"/>
                  </a:lnTo>
                  <a:lnTo>
                    <a:pt x="457" y="723"/>
                  </a:lnTo>
                  <a:lnTo>
                    <a:pt x="413" y="732"/>
                  </a:lnTo>
                  <a:lnTo>
                    <a:pt x="367" y="735"/>
                  </a:lnTo>
                  <a:lnTo>
                    <a:pt x="321" y="732"/>
                  </a:lnTo>
                  <a:lnTo>
                    <a:pt x="276" y="723"/>
                  </a:lnTo>
                  <a:lnTo>
                    <a:pt x="235" y="710"/>
                  </a:lnTo>
                  <a:lnTo>
                    <a:pt x="194" y="691"/>
                  </a:lnTo>
                  <a:lnTo>
                    <a:pt x="158" y="668"/>
                  </a:lnTo>
                  <a:lnTo>
                    <a:pt x="123" y="641"/>
                  </a:lnTo>
                  <a:lnTo>
                    <a:pt x="92" y="611"/>
                  </a:lnTo>
                  <a:lnTo>
                    <a:pt x="65" y="577"/>
                  </a:lnTo>
                  <a:lnTo>
                    <a:pt x="42" y="539"/>
                  </a:lnTo>
                  <a:lnTo>
                    <a:pt x="25" y="500"/>
                  </a:lnTo>
                  <a:lnTo>
                    <a:pt x="11" y="457"/>
                  </a:lnTo>
                  <a:lnTo>
                    <a:pt x="3" y="413"/>
                  </a:lnTo>
                  <a:lnTo>
                    <a:pt x="0" y="367"/>
                  </a:lnTo>
                  <a:lnTo>
                    <a:pt x="3" y="321"/>
                  </a:lnTo>
                  <a:lnTo>
                    <a:pt x="11" y="277"/>
                  </a:lnTo>
                  <a:lnTo>
                    <a:pt x="25" y="235"/>
                  </a:lnTo>
                  <a:lnTo>
                    <a:pt x="42" y="195"/>
                  </a:lnTo>
                  <a:lnTo>
                    <a:pt x="65" y="157"/>
                  </a:lnTo>
                  <a:lnTo>
                    <a:pt x="92" y="124"/>
                  </a:lnTo>
                  <a:lnTo>
                    <a:pt x="123" y="93"/>
                  </a:lnTo>
                  <a:lnTo>
                    <a:pt x="158" y="66"/>
                  </a:lnTo>
                  <a:lnTo>
                    <a:pt x="194" y="43"/>
                  </a:lnTo>
                  <a:lnTo>
                    <a:pt x="235" y="25"/>
                  </a:lnTo>
                  <a:lnTo>
                    <a:pt x="276" y="12"/>
                  </a:lnTo>
                  <a:lnTo>
                    <a:pt x="321" y="3"/>
                  </a:lnTo>
                  <a:lnTo>
                    <a:pt x="3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89" name="Shape 10489"/>
            <p:cNvSpPr/>
            <p:nvPr/>
          </p:nvSpPr>
          <p:spPr>
            <a:xfrm>
              <a:off x="2073275" y="2259013"/>
              <a:ext cx="179388" cy="327025"/>
            </a:xfrm>
            <a:custGeom>
              <a:avLst/>
              <a:gdLst/>
              <a:ahLst/>
              <a:cxnLst/>
              <a:rect l="0" t="0" r="0" b="0"/>
              <a:pathLst>
                <a:path w="1252" h="2266" extrusionOk="0">
                  <a:moveTo>
                    <a:pt x="338" y="0"/>
                  </a:moveTo>
                  <a:lnTo>
                    <a:pt x="347" y="2"/>
                  </a:lnTo>
                  <a:lnTo>
                    <a:pt x="356" y="6"/>
                  </a:lnTo>
                  <a:lnTo>
                    <a:pt x="364" y="13"/>
                  </a:lnTo>
                  <a:lnTo>
                    <a:pt x="368" y="22"/>
                  </a:lnTo>
                  <a:lnTo>
                    <a:pt x="588" y="626"/>
                  </a:lnTo>
                  <a:lnTo>
                    <a:pt x="594" y="638"/>
                  </a:lnTo>
                  <a:lnTo>
                    <a:pt x="604" y="645"/>
                  </a:lnTo>
                  <a:lnTo>
                    <a:pt x="614" y="650"/>
                  </a:lnTo>
                  <a:lnTo>
                    <a:pt x="626" y="652"/>
                  </a:lnTo>
                  <a:lnTo>
                    <a:pt x="637" y="650"/>
                  </a:lnTo>
                  <a:lnTo>
                    <a:pt x="649" y="645"/>
                  </a:lnTo>
                  <a:lnTo>
                    <a:pt x="657" y="638"/>
                  </a:lnTo>
                  <a:lnTo>
                    <a:pt x="663" y="626"/>
                  </a:lnTo>
                  <a:lnTo>
                    <a:pt x="884" y="22"/>
                  </a:lnTo>
                  <a:lnTo>
                    <a:pt x="890" y="10"/>
                  </a:lnTo>
                  <a:lnTo>
                    <a:pt x="900" y="3"/>
                  </a:lnTo>
                  <a:lnTo>
                    <a:pt x="912" y="0"/>
                  </a:lnTo>
                  <a:lnTo>
                    <a:pt x="924" y="2"/>
                  </a:lnTo>
                  <a:lnTo>
                    <a:pt x="1029" y="34"/>
                  </a:lnTo>
                  <a:lnTo>
                    <a:pt x="1029" y="34"/>
                  </a:lnTo>
                  <a:lnTo>
                    <a:pt x="1068" y="50"/>
                  </a:lnTo>
                  <a:lnTo>
                    <a:pt x="1104" y="70"/>
                  </a:lnTo>
                  <a:lnTo>
                    <a:pt x="1136" y="94"/>
                  </a:lnTo>
                  <a:lnTo>
                    <a:pt x="1165" y="121"/>
                  </a:lnTo>
                  <a:lnTo>
                    <a:pt x="1190" y="152"/>
                  </a:lnTo>
                  <a:lnTo>
                    <a:pt x="1212" y="185"/>
                  </a:lnTo>
                  <a:lnTo>
                    <a:pt x="1229" y="221"/>
                  </a:lnTo>
                  <a:lnTo>
                    <a:pt x="1241" y="260"/>
                  </a:lnTo>
                  <a:lnTo>
                    <a:pt x="1250" y="299"/>
                  </a:lnTo>
                  <a:lnTo>
                    <a:pt x="1252" y="341"/>
                  </a:lnTo>
                  <a:lnTo>
                    <a:pt x="1252" y="982"/>
                  </a:lnTo>
                  <a:lnTo>
                    <a:pt x="1251" y="991"/>
                  </a:lnTo>
                  <a:lnTo>
                    <a:pt x="1247" y="999"/>
                  </a:lnTo>
                  <a:lnTo>
                    <a:pt x="1017" y="1349"/>
                  </a:lnTo>
                  <a:lnTo>
                    <a:pt x="1017" y="2234"/>
                  </a:lnTo>
                  <a:lnTo>
                    <a:pt x="1015" y="2247"/>
                  </a:lnTo>
                  <a:lnTo>
                    <a:pt x="1007" y="2257"/>
                  </a:lnTo>
                  <a:lnTo>
                    <a:pt x="997" y="2264"/>
                  </a:lnTo>
                  <a:lnTo>
                    <a:pt x="984" y="2266"/>
                  </a:lnTo>
                  <a:lnTo>
                    <a:pt x="268" y="2266"/>
                  </a:lnTo>
                  <a:lnTo>
                    <a:pt x="255" y="2264"/>
                  </a:lnTo>
                  <a:lnTo>
                    <a:pt x="245" y="2257"/>
                  </a:lnTo>
                  <a:lnTo>
                    <a:pt x="238" y="2247"/>
                  </a:lnTo>
                  <a:lnTo>
                    <a:pt x="235" y="2234"/>
                  </a:lnTo>
                  <a:lnTo>
                    <a:pt x="235" y="1349"/>
                  </a:lnTo>
                  <a:lnTo>
                    <a:pt x="5" y="999"/>
                  </a:lnTo>
                  <a:lnTo>
                    <a:pt x="1" y="991"/>
                  </a:lnTo>
                  <a:lnTo>
                    <a:pt x="0" y="982"/>
                  </a:lnTo>
                  <a:lnTo>
                    <a:pt x="0" y="343"/>
                  </a:lnTo>
                  <a:lnTo>
                    <a:pt x="3" y="301"/>
                  </a:lnTo>
                  <a:lnTo>
                    <a:pt x="10" y="261"/>
                  </a:lnTo>
                  <a:lnTo>
                    <a:pt x="22" y="222"/>
                  </a:lnTo>
                  <a:lnTo>
                    <a:pt x="40" y="186"/>
                  </a:lnTo>
                  <a:lnTo>
                    <a:pt x="61" y="153"/>
                  </a:lnTo>
                  <a:lnTo>
                    <a:pt x="87" y="122"/>
                  </a:lnTo>
                  <a:lnTo>
                    <a:pt x="116" y="94"/>
                  </a:lnTo>
                  <a:lnTo>
                    <a:pt x="148" y="70"/>
                  </a:lnTo>
                  <a:lnTo>
                    <a:pt x="185" y="50"/>
                  </a:lnTo>
                  <a:lnTo>
                    <a:pt x="223" y="34"/>
                  </a:lnTo>
                  <a:lnTo>
                    <a:pt x="225" y="33"/>
                  </a:lnTo>
                  <a:lnTo>
                    <a:pt x="233" y="31"/>
                  </a:lnTo>
                  <a:lnTo>
                    <a:pt x="244" y="28"/>
                  </a:lnTo>
                  <a:lnTo>
                    <a:pt x="256" y="24"/>
                  </a:lnTo>
                  <a:lnTo>
                    <a:pt x="271" y="20"/>
                  </a:lnTo>
                  <a:lnTo>
                    <a:pt x="287" y="15"/>
                  </a:lnTo>
                  <a:lnTo>
                    <a:pt x="301" y="10"/>
                  </a:lnTo>
                  <a:lnTo>
                    <a:pt x="315" y="6"/>
                  </a:lnTo>
                  <a:lnTo>
                    <a:pt x="326" y="3"/>
                  </a:lnTo>
                  <a:lnTo>
                    <a:pt x="334" y="1"/>
                  </a:lnTo>
                  <a:lnTo>
                    <a:pt x="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0" name="Shape 10490"/>
            <p:cNvSpPr/>
            <p:nvPr/>
          </p:nvSpPr>
          <p:spPr>
            <a:xfrm>
              <a:off x="2147888" y="2252663"/>
              <a:ext cx="30163" cy="80963"/>
            </a:xfrm>
            <a:custGeom>
              <a:avLst/>
              <a:gdLst/>
              <a:ahLst/>
              <a:cxnLst/>
              <a:rect l="0" t="0" r="0" b="0"/>
              <a:pathLst>
                <a:path w="219" h="560" extrusionOk="0">
                  <a:moveTo>
                    <a:pt x="55" y="0"/>
                  </a:moveTo>
                  <a:lnTo>
                    <a:pt x="166" y="0"/>
                  </a:lnTo>
                  <a:lnTo>
                    <a:pt x="180" y="3"/>
                  </a:lnTo>
                  <a:lnTo>
                    <a:pt x="194" y="8"/>
                  </a:lnTo>
                  <a:lnTo>
                    <a:pt x="205" y="17"/>
                  </a:lnTo>
                  <a:lnTo>
                    <a:pt x="215" y="31"/>
                  </a:lnTo>
                  <a:lnTo>
                    <a:pt x="219" y="46"/>
                  </a:lnTo>
                  <a:lnTo>
                    <a:pt x="219" y="63"/>
                  </a:lnTo>
                  <a:lnTo>
                    <a:pt x="213" y="78"/>
                  </a:lnTo>
                  <a:lnTo>
                    <a:pt x="153" y="168"/>
                  </a:lnTo>
                  <a:lnTo>
                    <a:pt x="180" y="404"/>
                  </a:lnTo>
                  <a:lnTo>
                    <a:pt x="125" y="550"/>
                  </a:lnTo>
                  <a:lnTo>
                    <a:pt x="121" y="557"/>
                  </a:lnTo>
                  <a:lnTo>
                    <a:pt x="114" y="560"/>
                  </a:lnTo>
                  <a:lnTo>
                    <a:pt x="106" y="560"/>
                  </a:lnTo>
                  <a:lnTo>
                    <a:pt x="99" y="557"/>
                  </a:lnTo>
                  <a:lnTo>
                    <a:pt x="94" y="550"/>
                  </a:lnTo>
                  <a:lnTo>
                    <a:pt x="39" y="404"/>
                  </a:lnTo>
                  <a:lnTo>
                    <a:pt x="67" y="168"/>
                  </a:lnTo>
                  <a:lnTo>
                    <a:pt x="8" y="78"/>
                  </a:lnTo>
                  <a:lnTo>
                    <a:pt x="2" y="63"/>
                  </a:lnTo>
                  <a:lnTo>
                    <a:pt x="0" y="46"/>
                  </a:lnTo>
                  <a:lnTo>
                    <a:pt x="5" y="31"/>
                  </a:lnTo>
                  <a:lnTo>
                    <a:pt x="14" y="17"/>
                  </a:lnTo>
                  <a:lnTo>
                    <a:pt x="25" y="8"/>
                  </a:lnTo>
                  <a:lnTo>
                    <a:pt x="39"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91" name="Shape 10491"/>
          <p:cNvGrpSpPr/>
          <p:nvPr/>
        </p:nvGrpSpPr>
        <p:grpSpPr>
          <a:xfrm>
            <a:off x="4781047" y="3611730"/>
            <a:ext cx="222245" cy="245804"/>
            <a:chOff x="4706938" y="2084388"/>
            <a:chExt cx="449263" cy="496888"/>
          </a:xfrm>
        </p:grpSpPr>
        <p:sp>
          <p:nvSpPr>
            <p:cNvPr id="10492" name="Shape 10492"/>
            <p:cNvSpPr/>
            <p:nvPr/>
          </p:nvSpPr>
          <p:spPr>
            <a:xfrm>
              <a:off x="4748213" y="2084388"/>
              <a:ext cx="114300" cy="115888"/>
            </a:xfrm>
            <a:custGeom>
              <a:avLst/>
              <a:gdLst/>
              <a:ahLst/>
              <a:cxnLst/>
              <a:rect l="0" t="0" r="0" b="0"/>
              <a:pathLst>
                <a:path w="797" h="801" extrusionOk="0">
                  <a:moveTo>
                    <a:pt x="398" y="0"/>
                  </a:moveTo>
                  <a:lnTo>
                    <a:pt x="448" y="3"/>
                  </a:lnTo>
                  <a:lnTo>
                    <a:pt x="497" y="12"/>
                  </a:lnTo>
                  <a:lnTo>
                    <a:pt x="543" y="26"/>
                  </a:lnTo>
                  <a:lnTo>
                    <a:pt x="586" y="46"/>
                  </a:lnTo>
                  <a:lnTo>
                    <a:pt x="626" y="71"/>
                  </a:lnTo>
                  <a:lnTo>
                    <a:pt x="664" y="101"/>
                  </a:lnTo>
                  <a:lnTo>
                    <a:pt x="697" y="134"/>
                  </a:lnTo>
                  <a:lnTo>
                    <a:pt x="726" y="172"/>
                  </a:lnTo>
                  <a:lnTo>
                    <a:pt x="750" y="213"/>
                  </a:lnTo>
                  <a:lnTo>
                    <a:pt x="770" y="256"/>
                  </a:lnTo>
                  <a:lnTo>
                    <a:pt x="786" y="302"/>
                  </a:lnTo>
                  <a:lnTo>
                    <a:pt x="794" y="350"/>
                  </a:lnTo>
                  <a:lnTo>
                    <a:pt x="797" y="400"/>
                  </a:lnTo>
                  <a:lnTo>
                    <a:pt x="794" y="450"/>
                  </a:lnTo>
                  <a:lnTo>
                    <a:pt x="786" y="499"/>
                  </a:lnTo>
                  <a:lnTo>
                    <a:pt x="770" y="546"/>
                  </a:lnTo>
                  <a:lnTo>
                    <a:pt x="750" y="588"/>
                  </a:lnTo>
                  <a:lnTo>
                    <a:pt x="726" y="629"/>
                  </a:lnTo>
                  <a:lnTo>
                    <a:pt x="697" y="667"/>
                  </a:lnTo>
                  <a:lnTo>
                    <a:pt x="664" y="700"/>
                  </a:lnTo>
                  <a:lnTo>
                    <a:pt x="626" y="730"/>
                  </a:lnTo>
                  <a:lnTo>
                    <a:pt x="586" y="754"/>
                  </a:lnTo>
                  <a:lnTo>
                    <a:pt x="543" y="774"/>
                  </a:lnTo>
                  <a:lnTo>
                    <a:pt x="497" y="789"/>
                  </a:lnTo>
                  <a:lnTo>
                    <a:pt x="448" y="798"/>
                  </a:lnTo>
                  <a:lnTo>
                    <a:pt x="398" y="801"/>
                  </a:lnTo>
                  <a:lnTo>
                    <a:pt x="348" y="798"/>
                  </a:lnTo>
                  <a:lnTo>
                    <a:pt x="300" y="789"/>
                  </a:lnTo>
                  <a:lnTo>
                    <a:pt x="254" y="774"/>
                  </a:lnTo>
                  <a:lnTo>
                    <a:pt x="211" y="754"/>
                  </a:lnTo>
                  <a:lnTo>
                    <a:pt x="171" y="730"/>
                  </a:lnTo>
                  <a:lnTo>
                    <a:pt x="133" y="700"/>
                  </a:lnTo>
                  <a:lnTo>
                    <a:pt x="100" y="667"/>
                  </a:lnTo>
                  <a:lnTo>
                    <a:pt x="70" y="629"/>
                  </a:lnTo>
                  <a:lnTo>
                    <a:pt x="46" y="588"/>
                  </a:lnTo>
                  <a:lnTo>
                    <a:pt x="26" y="546"/>
                  </a:lnTo>
                  <a:lnTo>
                    <a:pt x="11" y="499"/>
                  </a:lnTo>
                  <a:lnTo>
                    <a:pt x="3" y="450"/>
                  </a:lnTo>
                  <a:lnTo>
                    <a:pt x="0" y="400"/>
                  </a:lnTo>
                  <a:lnTo>
                    <a:pt x="3" y="350"/>
                  </a:lnTo>
                  <a:lnTo>
                    <a:pt x="11" y="302"/>
                  </a:lnTo>
                  <a:lnTo>
                    <a:pt x="26" y="256"/>
                  </a:lnTo>
                  <a:lnTo>
                    <a:pt x="46" y="213"/>
                  </a:lnTo>
                  <a:lnTo>
                    <a:pt x="70" y="172"/>
                  </a:lnTo>
                  <a:lnTo>
                    <a:pt x="100" y="134"/>
                  </a:lnTo>
                  <a:lnTo>
                    <a:pt x="133" y="101"/>
                  </a:lnTo>
                  <a:lnTo>
                    <a:pt x="171" y="71"/>
                  </a:lnTo>
                  <a:lnTo>
                    <a:pt x="211" y="46"/>
                  </a:lnTo>
                  <a:lnTo>
                    <a:pt x="254" y="26"/>
                  </a:lnTo>
                  <a:lnTo>
                    <a:pt x="300" y="12"/>
                  </a:lnTo>
                  <a:lnTo>
                    <a:pt x="348" y="3"/>
                  </a:lnTo>
                  <a:lnTo>
                    <a:pt x="3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3" name="Shape 10493"/>
            <p:cNvSpPr/>
            <p:nvPr/>
          </p:nvSpPr>
          <p:spPr>
            <a:xfrm>
              <a:off x="4706938" y="2224088"/>
              <a:ext cx="196850" cy="357188"/>
            </a:xfrm>
            <a:custGeom>
              <a:avLst/>
              <a:gdLst/>
              <a:ahLst/>
              <a:cxnLst/>
              <a:rect l="0" t="0" r="0" b="0"/>
              <a:pathLst>
                <a:path w="1361" h="2474" extrusionOk="0">
                  <a:moveTo>
                    <a:pt x="367" y="0"/>
                  </a:moveTo>
                  <a:lnTo>
                    <a:pt x="377" y="1"/>
                  </a:lnTo>
                  <a:lnTo>
                    <a:pt x="387" y="6"/>
                  </a:lnTo>
                  <a:lnTo>
                    <a:pt x="395" y="14"/>
                  </a:lnTo>
                  <a:lnTo>
                    <a:pt x="400" y="23"/>
                  </a:lnTo>
                  <a:lnTo>
                    <a:pt x="639" y="682"/>
                  </a:lnTo>
                  <a:lnTo>
                    <a:pt x="646" y="695"/>
                  </a:lnTo>
                  <a:lnTo>
                    <a:pt x="656" y="704"/>
                  </a:lnTo>
                  <a:lnTo>
                    <a:pt x="667" y="710"/>
                  </a:lnTo>
                  <a:lnTo>
                    <a:pt x="680" y="712"/>
                  </a:lnTo>
                  <a:lnTo>
                    <a:pt x="692" y="710"/>
                  </a:lnTo>
                  <a:lnTo>
                    <a:pt x="705" y="704"/>
                  </a:lnTo>
                  <a:lnTo>
                    <a:pt x="714" y="695"/>
                  </a:lnTo>
                  <a:lnTo>
                    <a:pt x="721" y="682"/>
                  </a:lnTo>
                  <a:lnTo>
                    <a:pt x="960" y="23"/>
                  </a:lnTo>
                  <a:lnTo>
                    <a:pt x="968" y="11"/>
                  </a:lnTo>
                  <a:lnTo>
                    <a:pt x="978" y="3"/>
                  </a:lnTo>
                  <a:lnTo>
                    <a:pt x="991" y="0"/>
                  </a:lnTo>
                  <a:lnTo>
                    <a:pt x="1004" y="1"/>
                  </a:lnTo>
                  <a:lnTo>
                    <a:pt x="1118" y="37"/>
                  </a:lnTo>
                  <a:lnTo>
                    <a:pt x="1119" y="37"/>
                  </a:lnTo>
                  <a:lnTo>
                    <a:pt x="1161" y="53"/>
                  </a:lnTo>
                  <a:lnTo>
                    <a:pt x="1199" y="75"/>
                  </a:lnTo>
                  <a:lnTo>
                    <a:pt x="1235" y="100"/>
                  </a:lnTo>
                  <a:lnTo>
                    <a:pt x="1266" y="131"/>
                  </a:lnTo>
                  <a:lnTo>
                    <a:pt x="1294" y="164"/>
                  </a:lnTo>
                  <a:lnTo>
                    <a:pt x="1317" y="201"/>
                  </a:lnTo>
                  <a:lnTo>
                    <a:pt x="1336" y="241"/>
                  </a:lnTo>
                  <a:lnTo>
                    <a:pt x="1349" y="283"/>
                  </a:lnTo>
                  <a:lnTo>
                    <a:pt x="1358" y="327"/>
                  </a:lnTo>
                  <a:lnTo>
                    <a:pt x="1361" y="372"/>
                  </a:lnTo>
                  <a:lnTo>
                    <a:pt x="1361" y="1072"/>
                  </a:lnTo>
                  <a:lnTo>
                    <a:pt x="1360" y="1081"/>
                  </a:lnTo>
                  <a:lnTo>
                    <a:pt x="1354" y="1091"/>
                  </a:lnTo>
                  <a:lnTo>
                    <a:pt x="1105" y="1473"/>
                  </a:lnTo>
                  <a:lnTo>
                    <a:pt x="1105" y="2439"/>
                  </a:lnTo>
                  <a:lnTo>
                    <a:pt x="1102" y="2452"/>
                  </a:lnTo>
                  <a:lnTo>
                    <a:pt x="1095" y="2464"/>
                  </a:lnTo>
                  <a:lnTo>
                    <a:pt x="1083" y="2472"/>
                  </a:lnTo>
                  <a:lnTo>
                    <a:pt x="1070" y="2474"/>
                  </a:lnTo>
                  <a:lnTo>
                    <a:pt x="291" y="2474"/>
                  </a:lnTo>
                  <a:lnTo>
                    <a:pt x="277" y="2472"/>
                  </a:lnTo>
                  <a:lnTo>
                    <a:pt x="266" y="2464"/>
                  </a:lnTo>
                  <a:lnTo>
                    <a:pt x="259" y="2452"/>
                  </a:lnTo>
                  <a:lnTo>
                    <a:pt x="255" y="2439"/>
                  </a:lnTo>
                  <a:lnTo>
                    <a:pt x="255" y="1473"/>
                  </a:lnTo>
                  <a:lnTo>
                    <a:pt x="5" y="1091"/>
                  </a:lnTo>
                  <a:lnTo>
                    <a:pt x="1" y="1081"/>
                  </a:lnTo>
                  <a:lnTo>
                    <a:pt x="0" y="1072"/>
                  </a:lnTo>
                  <a:lnTo>
                    <a:pt x="0" y="374"/>
                  </a:lnTo>
                  <a:lnTo>
                    <a:pt x="3" y="328"/>
                  </a:lnTo>
                  <a:lnTo>
                    <a:pt x="11" y="285"/>
                  </a:lnTo>
                  <a:lnTo>
                    <a:pt x="25" y="242"/>
                  </a:lnTo>
                  <a:lnTo>
                    <a:pt x="44" y="202"/>
                  </a:lnTo>
                  <a:lnTo>
                    <a:pt x="67" y="165"/>
                  </a:lnTo>
                  <a:lnTo>
                    <a:pt x="94" y="132"/>
                  </a:lnTo>
                  <a:lnTo>
                    <a:pt x="126" y="102"/>
                  </a:lnTo>
                  <a:lnTo>
                    <a:pt x="162" y="75"/>
                  </a:lnTo>
                  <a:lnTo>
                    <a:pt x="200" y="53"/>
                  </a:lnTo>
                  <a:lnTo>
                    <a:pt x="243" y="37"/>
                  </a:lnTo>
                  <a:lnTo>
                    <a:pt x="245" y="36"/>
                  </a:lnTo>
                  <a:lnTo>
                    <a:pt x="253" y="32"/>
                  </a:lnTo>
                  <a:lnTo>
                    <a:pt x="265" y="29"/>
                  </a:lnTo>
                  <a:lnTo>
                    <a:pt x="279" y="25"/>
                  </a:lnTo>
                  <a:lnTo>
                    <a:pt x="295" y="20"/>
                  </a:lnTo>
                  <a:lnTo>
                    <a:pt x="312" y="16"/>
                  </a:lnTo>
                  <a:lnTo>
                    <a:pt x="328" y="10"/>
                  </a:lnTo>
                  <a:lnTo>
                    <a:pt x="343" y="6"/>
                  </a:lnTo>
                  <a:lnTo>
                    <a:pt x="355" y="3"/>
                  </a:lnTo>
                  <a:lnTo>
                    <a:pt x="363" y="0"/>
                  </a:lnTo>
                  <a:lnTo>
                    <a:pt x="3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4" name="Shape 10494"/>
            <p:cNvSpPr/>
            <p:nvPr/>
          </p:nvSpPr>
          <p:spPr>
            <a:xfrm>
              <a:off x="4910138" y="2133601"/>
              <a:ext cx="190500" cy="130175"/>
            </a:xfrm>
            <a:custGeom>
              <a:avLst/>
              <a:gdLst/>
              <a:ahLst/>
              <a:cxnLst/>
              <a:rect l="0" t="0" r="0" b="0"/>
              <a:pathLst>
                <a:path w="1325" h="905" extrusionOk="0">
                  <a:moveTo>
                    <a:pt x="699" y="0"/>
                  </a:moveTo>
                  <a:lnTo>
                    <a:pt x="773" y="5"/>
                  </a:lnTo>
                  <a:lnTo>
                    <a:pt x="847" y="16"/>
                  </a:lnTo>
                  <a:lnTo>
                    <a:pt x="920" y="32"/>
                  </a:lnTo>
                  <a:lnTo>
                    <a:pt x="992" y="53"/>
                  </a:lnTo>
                  <a:lnTo>
                    <a:pt x="1063" y="79"/>
                  </a:lnTo>
                  <a:lnTo>
                    <a:pt x="1132" y="110"/>
                  </a:lnTo>
                  <a:lnTo>
                    <a:pt x="1199" y="147"/>
                  </a:lnTo>
                  <a:lnTo>
                    <a:pt x="1263" y="190"/>
                  </a:lnTo>
                  <a:lnTo>
                    <a:pt x="1325" y="237"/>
                  </a:lnTo>
                  <a:lnTo>
                    <a:pt x="661" y="905"/>
                  </a:lnTo>
                  <a:lnTo>
                    <a:pt x="0" y="241"/>
                  </a:lnTo>
                  <a:lnTo>
                    <a:pt x="62" y="194"/>
                  </a:lnTo>
                  <a:lnTo>
                    <a:pt x="127" y="151"/>
                  </a:lnTo>
                  <a:lnTo>
                    <a:pt x="194" y="113"/>
                  </a:lnTo>
                  <a:lnTo>
                    <a:pt x="262" y="81"/>
                  </a:lnTo>
                  <a:lnTo>
                    <a:pt x="332" y="55"/>
                  </a:lnTo>
                  <a:lnTo>
                    <a:pt x="404" y="33"/>
                  </a:lnTo>
                  <a:lnTo>
                    <a:pt x="477" y="17"/>
                  </a:lnTo>
                  <a:lnTo>
                    <a:pt x="551" y="5"/>
                  </a:lnTo>
                  <a:lnTo>
                    <a:pt x="625" y="0"/>
                  </a:lnTo>
                  <a:lnTo>
                    <a:pt x="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5" name="Shape 10495"/>
            <p:cNvSpPr/>
            <p:nvPr/>
          </p:nvSpPr>
          <p:spPr>
            <a:xfrm>
              <a:off x="5035551" y="2189163"/>
              <a:ext cx="120650" cy="117475"/>
            </a:xfrm>
            <a:custGeom>
              <a:avLst/>
              <a:gdLst/>
              <a:ahLst/>
              <a:cxnLst/>
              <a:rect l="0" t="0" r="0" b="0"/>
              <a:pathLst>
                <a:path w="840" h="818" extrusionOk="0">
                  <a:moveTo>
                    <a:pt x="608" y="0"/>
                  </a:moveTo>
                  <a:lnTo>
                    <a:pt x="653" y="60"/>
                  </a:lnTo>
                  <a:lnTo>
                    <a:pt x="693" y="123"/>
                  </a:lnTo>
                  <a:lnTo>
                    <a:pt x="728" y="188"/>
                  </a:lnTo>
                  <a:lnTo>
                    <a:pt x="759" y="254"/>
                  </a:lnTo>
                  <a:lnTo>
                    <a:pt x="784" y="322"/>
                  </a:lnTo>
                  <a:lnTo>
                    <a:pt x="805" y="391"/>
                  </a:lnTo>
                  <a:lnTo>
                    <a:pt x="821" y="461"/>
                  </a:lnTo>
                  <a:lnTo>
                    <a:pt x="832" y="532"/>
                  </a:lnTo>
                  <a:lnTo>
                    <a:pt x="837" y="603"/>
                  </a:lnTo>
                  <a:lnTo>
                    <a:pt x="840" y="675"/>
                  </a:lnTo>
                  <a:lnTo>
                    <a:pt x="835" y="747"/>
                  </a:lnTo>
                  <a:lnTo>
                    <a:pt x="827" y="818"/>
                  </a:lnTo>
                  <a:lnTo>
                    <a:pt x="0" y="611"/>
                  </a:lnTo>
                  <a:lnTo>
                    <a:pt x="6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6" name="Shape 10496"/>
            <p:cNvSpPr/>
            <p:nvPr/>
          </p:nvSpPr>
          <p:spPr>
            <a:xfrm>
              <a:off x="4873626" y="2190751"/>
              <a:ext cx="273050" cy="244475"/>
            </a:xfrm>
            <a:custGeom>
              <a:avLst/>
              <a:gdLst/>
              <a:ahLst/>
              <a:cxnLst/>
              <a:rect l="0" t="0" r="0" b="0"/>
              <a:pathLst>
                <a:path w="1889" h="1694" extrusionOk="0">
                  <a:moveTo>
                    <a:pt x="104" y="0"/>
                  </a:moveTo>
                  <a:lnTo>
                    <a:pt x="840" y="728"/>
                  </a:lnTo>
                  <a:lnTo>
                    <a:pt x="854" y="741"/>
                  </a:lnTo>
                  <a:lnTo>
                    <a:pt x="871" y="750"/>
                  </a:lnTo>
                  <a:lnTo>
                    <a:pt x="890" y="756"/>
                  </a:lnTo>
                  <a:lnTo>
                    <a:pt x="1889" y="1015"/>
                  </a:lnTo>
                  <a:lnTo>
                    <a:pt x="1862" y="1082"/>
                  </a:lnTo>
                  <a:lnTo>
                    <a:pt x="1829" y="1148"/>
                  </a:lnTo>
                  <a:lnTo>
                    <a:pt x="1792" y="1212"/>
                  </a:lnTo>
                  <a:lnTo>
                    <a:pt x="1749" y="1273"/>
                  </a:lnTo>
                  <a:lnTo>
                    <a:pt x="1702" y="1332"/>
                  </a:lnTo>
                  <a:lnTo>
                    <a:pt x="1650" y="1389"/>
                  </a:lnTo>
                  <a:lnTo>
                    <a:pt x="1594" y="1441"/>
                  </a:lnTo>
                  <a:lnTo>
                    <a:pt x="1535" y="1489"/>
                  </a:lnTo>
                  <a:lnTo>
                    <a:pt x="1474" y="1531"/>
                  </a:lnTo>
                  <a:lnTo>
                    <a:pt x="1410" y="1569"/>
                  </a:lnTo>
                  <a:lnTo>
                    <a:pt x="1345" y="1601"/>
                  </a:lnTo>
                  <a:lnTo>
                    <a:pt x="1277" y="1629"/>
                  </a:lnTo>
                  <a:lnTo>
                    <a:pt x="1208" y="1652"/>
                  </a:lnTo>
                  <a:lnTo>
                    <a:pt x="1138" y="1670"/>
                  </a:lnTo>
                  <a:lnTo>
                    <a:pt x="1068" y="1683"/>
                  </a:lnTo>
                  <a:lnTo>
                    <a:pt x="996" y="1691"/>
                  </a:lnTo>
                  <a:lnTo>
                    <a:pt x="925" y="1694"/>
                  </a:lnTo>
                  <a:lnTo>
                    <a:pt x="853" y="1692"/>
                  </a:lnTo>
                  <a:lnTo>
                    <a:pt x="781" y="1686"/>
                  </a:lnTo>
                  <a:lnTo>
                    <a:pt x="712" y="1673"/>
                  </a:lnTo>
                  <a:lnTo>
                    <a:pt x="641" y="1658"/>
                  </a:lnTo>
                  <a:lnTo>
                    <a:pt x="572" y="1636"/>
                  </a:lnTo>
                  <a:lnTo>
                    <a:pt x="504" y="1609"/>
                  </a:lnTo>
                  <a:lnTo>
                    <a:pt x="438" y="1578"/>
                  </a:lnTo>
                  <a:lnTo>
                    <a:pt x="374" y="1541"/>
                  </a:lnTo>
                  <a:lnTo>
                    <a:pt x="312" y="1501"/>
                  </a:lnTo>
                  <a:lnTo>
                    <a:pt x="253" y="1453"/>
                  </a:lnTo>
                  <a:lnTo>
                    <a:pt x="296" y="1388"/>
                  </a:lnTo>
                  <a:lnTo>
                    <a:pt x="309" y="1361"/>
                  </a:lnTo>
                  <a:lnTo>
                    <a:pt x="317" y="1333"/>
                  </a:lnTo>
                  <a:lnTo>
                    <a:pt x="321" y="1304"/>
                  </a:lnTo>
                  <a:lnTo>
                    <a:pt x="321" y="604"/>
                  </a:lnTo>
                  <a:lnTo>
                    <a:pt x="318" y="553"/>
                  </a:lnTo>
                  <a:lnTo>
                    <a:pt x="310" y="504"/>
                  </a:lnTo>
                  <a:lnTo>
                    <a:pt x="298" y="457"/>
                  </a:lnTo>
                  <a:lnTo>
                    <a:pt x="280" y="412"/>
                  </a:lnTo>
                  <a:lnTo>
                    <a:pt x="258" y="369"/>
                  </a:lnTo>
                  <a:lnTo>
                    <a:pt x="233" y="328"/>
                  </a:lnTo>
                  <a:lnTo>
                    <a:pt x="203" y="291"/>
                  </a:lnTo>
                  <a:lnTo>
                    <a:pt x="168" y="256"/>
                  </a:lnTo>
                  <a:lnTo>
                    <a:pt x="132" y="226"/>
                  </a:lnTo>
                  <a:lnTo>
                    <a:pt x="91" y="198"/>
                  </a:lnTo>
                  <a:lnTo>
                    <a:pt x="47" y="175"/>
                  </a:lnTo>
                  <a:lnTo>
                    <a:pt x="0" y="157"/>
                  </a:lnTo>
                  <a:lnTo>
                    <a:pt x="32" y="103"/>
                  </a:lnTo>
                  <a:lnTo>
                    <a:pt x="66" y="51"/>
                  </a:lnTo>
                  <a:lnTo>
                    <a:pt x="1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497" name="Shape 10497"/>
            <p:cNvSpPr/>
            <p:nvPr/>
          </p:nvSpPr>
          <p:spPr>
            <a:xfrm>
              <a:off x="4789488" y="2216151"/>
              <a:ext cx="31750" cy="80963"/>
            </a:xfrm>
            <a:custGeom>
              <a:avLst/>
              <a:gdLst/>
              <a:ahLst/>
              <a:cxnLst/>
              <a:rect l="0" t="0" r="0" b="0"/>
              <a:pathLst>
                <a:path w="218" h="561" extrusionOk="0">
                  <a:moveTo>
                    <a:pt x="54" y="0"/>
                  </a:moveTo>
                  <a:lnTo>
                    <a:pt x="165" y="0"/>
                  </a:lnTo>
                  <a:lnTo>
                    <a:pt x="180" y="2"/>
                  </a:lnTo>
                  <a:lnTo>
                    <a:pt x="193" y="7"/>
                  </a:lnTo>
                  <a:lnTo>
                    <a:pt x="205" y="17"/>
                  </a:lnTo>
                  <a:lnTo>
                    <a:pt x="214" y="31"/>
                  </a:lnTo>
                  <a:lnTo>
                    <a:pt x="218" y="47"/>
                  </a:lnTo>
                  <a:lnTo>
                    <a:pt x="217" y="63"/>
                  </a:lnTo>
                  <a:lnTo>
                    <a:pt x="212" y="78"/>
                  </a:lnTo>
                  <a:lnTo>
                    <a:pt x="152" y="168"/>
                  </a:lnTo>
                  <a:lnTo>
                    <a:pt x="180" y="404"/>
                  </a:lnTo>
                  <a:lnTo>
                    <a:pt x="126" y="550"/>
                  </a:lnTo>
                  <a:lnTo>
                    <a:pt x="120" y="558"/>
                  </a:lnTo>
                  <a:lnTo>
                    <a:pt x="113" y="561"/>
                  </a:lnTo>
                  <a:lnTo>
                    <a:pt x="106" y="561"/>
                  </a:lnTo>
                  <a:lnTo>
                    <a:pt x="98" y="558"/>
                  </a:lnTo>
                  <a:lnTo>
                    <a:pt x="93" y="550"/>
                  </a:lnTo>
                  <a:lnTo>
                    <a:pt x="39" y="404"/>
                  </a:lnTo>
                  <a:lnTo>
                    <a:pt x="67" y="168"/>
                  </a:lnTo>
                  <a:lnTo>
                    <a:pt x="7" y="78"/>
                  </a:lnTo>
                  <a:lnTo>
                    <a:pt x="1" y="63"/>
                  </a:lnTo>
                  <a:lnTo>
                    <a:pt x="0" y="47"/>
                  </a:lnTo>
                  <a:lnTo>
                    <a:pt x="5" y="31"/>
                  </a:lnTo>
                  <a:lnTo>
                    <a:pt x="14" y="17"/>
                  </a:lnTo>
                  <a:lnTo>
                    <a:pt x="25" y="7"/>
                  </a:lnTo>
                  <a:lnTo>
                    <a:pt x="39" y="2"/>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498" name="Shape 10498"/>
          <p:cNvGrpSpPr/>
          <p:nvPr/>
        </p:nvGrpSpPr>
        <p:grpSpPr>
          <a:xfrm>
            <a:off x="1460974" y="3609767"/>
            <a:ext cx="239521" cy="249729"/>
            <a:chOff x="5470525" y="2071688"/>
            <a:chExt cx="484188" cy="504825"/>
          </a:xfrm>
        </p:grpSpPr>
        <p:sp>
          <p:nvSpPr>
            <p:cNvPr id="10499" name="Shape 10499"/>
            <p:cNvSpPr/>
            <p:nvPr/>
          </p:nvSpPr>
          <p:spPr>
            <a:xfrm>
              <a:off x="5719763" y="2384425"/>
              <a:ext cx="144463" cy="147637"/>
            </a:xfrm>
            <a:custGeom>
              <a:avLst/>
              <a:gdLst/>
              <a:ahLst/>
              <a:cxnLst/>
              <a:rect l="0" t="0" r="0" b="0"/>
              <a:pathLst>
                <a:path w="1001" h="1025" extrusionOk="0">
                  <a:moveTo>
                    <a:pt x="398" y="0"/>
                  </a:moveTo>
                  <a:lnTo>
                    <a:pt x="604" y="0"/>
                  </a:lnTo>
                  <a:lnTo>
                    <a:pt x="604" y="483"/>
                  </a:lnTo>
                  <a:lnTo>
                    <a:pt x="972" y="850"/>
                  </a:lnTo>
                  <a:lnTo>
                    <a:pt x="986" y="869"/>
                  </a:lnTo>
                  <a:lnTo>
                    <a:pt x="997" y="889"/>
                  </a:lnTo>
                  <a:lnTo>
                    <a:pt x="1001" y="911"/>
                  </a:lnTo>
                  <a:lnTo>
                    <a:pt x="1001" y="934"/>
                  </a:lnTo>
                  <a:lnTo>
                    <a:pt x="997" y="956"/>
                  </a:lnTo>
                  <a:lnTo>
                    <a:pt x="986" y="976"/>
                  </a:lnTo>
                  <a:lnTo>
                    <a:pt x="972" y="995"/>
                  </a:lnTo>
                  <a:lnTo>
                    <a:pt x="955" y="1008"/>
                  </a:lnTo>
                  <a:lnTo>
                    <a:pt x="938" y="1018"/>
                  </a:lnTo>
                  <a:lnTo>
                    <a:pt x="919" y="1023"/>
                  </a:lnTo>
                  <a:lnTo>
                    <a:pt x="899" y="1025"/>
                  </a:lnTo>
                  <a:lnTo>
                    <a:pt x="880" y="1023"/>
                  </a:lnTo>
                  <a:lnTo>
                    <a:pt x="860" y="1018"/>
                  </a:lnTo>
                  <a:lnTo>
                    <a:pt x="842" y="1008"/>
                  </a:lnTo>
                  <a:lnTo>
                    <a:pt x="826" y="995"/>
                  </a:lnTo>
                  <a:lnTo>
                    <a:pt x="604" y="772"/>
                  </a:lnTo>
                  <a:lnTo>
                    <a:pt x="604" y="923"/>
                  </a:lnTo>
                  <a:lnTo>
                    <a:pt x="601" y="946"/>
                  </a:lnTo>
                  <a:lnTo>
                    <a:pt x="593" y="968"/>
                  </a:lnTo>
                  <a:lnTo>
                    <a:pt x="581" y="987"/>
                  </a:lnTo>
                  <a:lnTo>
                    <a:pt x="565" y="1003"/>
                  </a:lnTo>
                  <a:lnTo>
                    <a:pt x="546" y="1014"/>
                  </a:lnTo>
                  <a:lnTo>
                    <a:pt x="524" y="1022"/>
                  </a:lnTo>
                  <a:lnTo>
                    <a:pt x="501" y="1025"/>
                  </a:lnTo>
                  <a:lnTo>
                    <a:pt x="477" y="1022"/>
                  </a:lnTo>
                  <a:lnTo>
                    <a:pt x="456" y="1014"/>
                  </a:lnTo>
                  <a:lnTo>
                    <a:pt x="437" y="1003"/>
                  </a:lnTo>
                  <a:lnTo>
                    <a:pt x="421" y="987"/>
                  </a:lnTo>
                  <a:lnTo>
                    <a:pt x="409" y="968"/>
                  </a:lnTo>
                  <a:lnTo>
                    <a:pt x="401" y="946"/>
                  </a:lnTo>
                  <a:lnTo>
                    <a:pt x="398" y="923"/>
                  </a:lnTo>
                  <a:lnTo>
                    <a:pt x="398" y="772"/>
                  </a:lnTo>
                  <a:lnTo>
                    <a:pt x="175" y="995"/>
                  </a:lnTo>
                  <a:lnTo>
                    <a:pt x="157" y="1010"/>
                  </a:lnTo>
                  <a:lnTo>
                    <a:pt x="135" y="1020"/>
                  </a:lnTo>
                  <a:lnTo>
                    <a:pt x="114" y="1024"/>
                  </a:lnTo>
                  <a:lnTo>
                    <a:pt x="92" y="1024"/>
                  </a:lnTo>
                  <a:lnTo>
                    <a:pt x="69" y="1020"/>
                  </a:lnTo>
                  <a:lnTo>
                    <a:pt x="49" y="1010"/>
                  </a:lnTo>
                  <a:lnTo>
                    <a:pt x="30" y="995"/>
                  </a:lnTo>
                  <a:lnTo>
                    <a:pt x="15" y="976"/>
                  </a:lnTo>
                  <a:lnTo>
                    <a:pt x="5" y="956"/>
                  </a:lnTo>
                  <a:lnTo>
                    <a:pt x="0" y="934"/>
                  </a:lnTo>
                  <a:lnTo>
                    <a:pt x="0" y="911"/>
                  </a:lnTo>
                  <a:lnTo>
                    <a:pt x="5" y="889"/>
                  </a:lnTo>
                  <a:lnTo>
                    <a:pt x="15" y="869"/>
                  </a:lnTo>
                  <a:lnTo>
                    <a:pt x="30" y="850"/>
                  </a:lnTo>
                  <a:lnTo>
                    <a:pt x="398" y="483"/>
                  </a:lnTo>
                  <a:lnTo>
                    <a:pt x="3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0" name="Shape 10500"/>
            <p:cNvSpPr/>
            <p:nvPr/>
          </p:nvSpPr>
          <p:spPr>
            <a:xfrm>
              <a:off x="5681663" y="2281238"/>
              <a:ext cx="30163" cy="285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1" name="Shape 10501"/>
            <p:cNvSpPr/>
            <p:nvPr/>
          </p:nvSpPr>
          <p:spPr>
            <a:xfrm>
              <a:off x="5872163" y="2178050"/>
              <a:ext cx="31750" cy="13176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2" name="Shape 10502"/>
            <p:cNvSpPr/>
            <p:nvPr/>
          </p:nvSpPr>
          <p:spPr>
            <a:xfrm>
              <a:off x="5776913" y="2228850"/>
              <a:ext cx="30163" cy="8096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3" name="Shape 10503"/>
            <p:cNvSpPr/>
            <p:nvPr/>
          </p:nvSpPr>
          <p:spPr>
            <a:xfrm>
              <a:off x="5776913" y="2071688"/>
              <a:ext cx="30163" cy="31750"/>
            </a:xfrm>
            <a:custGeom>
              <a:avLst/>
              <a:gdLst/>
              <a:ahLst/>
              <a:cxnLst/>
              <a:rect l="0" t="0" r="0" b="0"/>
              <a:pathLst>
                <a:path w="206" h="211" extrusionOk="0">
                  <a:moveTo>
                    <a:pt x="103" y="0"/>
                  </a:moveTo>
                  <a:lnTo>
                    <a:pt x="126" y="2"/>
                  </a:lnTo>
                  <a:lnTo>
                    <a:pt x="148" y="10"/>
                  </a:lnTo>
                  <a:lnTo>
                    <a:pt x="167" y="23"/>
                  </a:lnTo>
                  <a:lnTo>
                    <a:pt x="183" y="39"/>
                  </a:lnTo>
                  <a:lnTo>
                    <a:pt x="195" y="58"/>
                  </a:lnTo>
                  <a:lnTo>
                    <a:pt x="203" y="79"/>
                  </a:lnTo>
                  <a:lnTo>
                    <a:pt x="206" y="102"/>
                  </a:lnTo>
                  <a:lnTo>
                    <a:pt x="206" y="102"/>
                  </a:lnTo>
                  <a:lnTo>
                    <a:pt x="206" y="211"/>
                  </a:lnTo>
                  <a:lnTo>
                    <a:pt x="0" y="211"/>
                  </a:lnTo>
                  <a:lnTo>
                    <a:pt x="0" y="102"/>
                  </a:lnTo>
                  <a:lnTo>
                    <a:pt x="3" y="79"/>
                  </a:lnTo>
                  <a:lnTo>
                    <a:pt x="11" y="58"/>
                  </a:lnTo>
                  <a:lnTo>
                    <a:pt x="23" y="39"/>
                  </a:lnTo>
                  <a:lnTo>
                    <a:pt x="39" y="23"/>
                  </a:lnTo>
                  <a:lnTo>
                    <a:pt x="58" y="10"/>
                  </a:lnTo>
                  <a:lnTo>
                    <a:pt x="79" y="2"/>
                  </a:lnTo>
                  <a:lnTo>
                    <a:pt x="1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4" name="Shape 10504"/>
            <p:cNvSpPr/>
            <p:nvPr/>
          </p:nvSpPr>
          <p:spPr>
            <a:xfrm>
              <a:off x="5630863" y="2124075"/>
              <a:ext cx="323850" cy="239712"/>
            </a:xfrm>
            <a:custGeom>
              <a:avLst/>
              <a:gdLst/>
              <a:ahLst/>
              <a:cxnLst/>
              <a:rect l="0" t="0" r="0" b="0"/>
              <a:pathLst>
                <a:path w="2246" h="1663" extrusionOk="0">
                  <a:moveTo>
                    <a:pt x="270" y="929"/>
                  </a:moveTo>
                  <a:lnTo>
                    <a:pt x="247" y="932"/>
                  </a:lnTo>
                  <a:lnTo>
                    <a:pt x="227" y="940"/>
                  </a:lnTo>
                  <a:lnTo>
                    <a:pt x="210" y="953"/>
                  </a:lnTo>
                  <a:lnTo>
                    <a:pt x="196" y="970"/>
                  </a:lnTo>
                  <a:lnTo>
                    <a:pt x="188" y="990"/>
                  </a:lnTo>
                  <a:lnTo>
                    <a:pt x="184" y="1013"/>
                  </a:lnTo>
                  <a:lnTo>
                    <a:pt x="184" y="1374"/>
                  </a:lnTo>
                  <a:lnTo>
                    <a:pt x="188" y="1397"/>
                  </a:lnTo>
                  <a:lnTo>
                    <a:pt x="196" y="1417"/>
                  </a:lnTo>
                  <a:lnTo>
                    <a:pt x="210" y="1434"/>
                  </a:lnTo>
                  <a:lnTo>
                    <a:pt x="227" y="1448"/>
                  </a:lnTo>
                  <a:lnTo>
                    <a:pt x="247" y="1456"/>
                  </a:lnTo>
                  <a:lnTo>
                    <a:pt x="270" y="1459"/>
                  </a:lnTo>
                  <a:lnTo>
                    <a:pt x="653" y="1459"/>
                  </a:lnTo>
                  <a:lnTo>
                    <a:pt x="676" y="1456"/>
                  </a:lnTo>
                  <a:lnTo>
                    <a:pt x="696" y="1448"/>
                  </a:lnTo>
                  <a:lnTo>
                    <a:pt x="714" y="1434"/>
                  </a:lnTo>
                  <a:lnTo>
                    <a:pt x="726" y="1417"/>
                  </a:lnTo>
                  <a:lnTo>
                    <a:pt x="735" y="1397"/>
                  </a:lnTo>
                  <a:lnTo>
                    <a:pt x="738" y="1374"/>
                  </a:lnTo>
                  <a:lnTo>
                    <a:pt x="738" y="1013"/>
                  </a:lnTo>
                  <a:lnTo>
                    <a:pt x="735" y="990"/>
                  </a:lnTo>
                  <a:lnTo>
                    <a:pt x="726" y="970"/>
                  </a:lnTo>
                  <a:lnTo>
                    <a:pt x="714" y="953"/>
                  </a:lnTo>
                  <a:lnTo>
                    <a:pt x="696" y="940"/>
                  </a:lnTo>
                  <a:lnTo>
                    <a:pt x="676" y="932"/>
                  </a:lnTo>
                  <a:lnTo>
                    <a:pt x="653" y="929"/>
                  </a:lnTo>
                  <a:lnTo>
                    <a:pt x="270" y="929"/>
                  </a:lnTo>
                  <a:close/>
                  <a:moveTo>
                    <a:pt x="931" y="567"/>
                  </a:moveTo>
                  <a:lnTo>
                    <a:pt x="908" y="570"/>
                  </a:lnTo>
                  <a:lnTo>
                    <a:pt x="888" y="579"/>
                  </a:lnTo>
                  <a:lnTo>
                    <a:pt x="871" y="592"/>
                  </a:lnTo>
                  <a:lnTo>
                    <a:pt x="857" y="609"/>
                  </a:lnTo>
                  <a:lnTo>
                    <a:pt x="849" y="629"/>
                  </a:lnTo>
                  <a:lnTo>
                    <a:pt x="847" y="651"/>
                  </a:lnTo>
                  <a:lnTo>
                    <a:pt x="847" y="1374"/>
                  </a:lnTo>
                  <a:lnTo>
                    <a:pt x="849" y="1397"/>
                  </a:lnTo>
                  <a:lnTo>
                    <a:pt x="857" y="1417"/>
                  </a:lnTo>
                  <a:lnTo>
                    <a:pt x="871" y="1434"/>
                  </a:lnTo>
                  <a:lnTo>
                    <a:pt x="888" y="1448"/>
                  </a:lnTo>
                  <a:lnTo>
                    <a:pt x="908" y="1456"/>
                  </a:lnTo>
                  <a:lnTo>
                    <a:pt x="931" y="1459"/>
                  </a:lnTo>
                  <a:lnTo>
                    <a:pt x="1315" y="1459"/>
                  </a:lnTo>
                  <a:lnTo>
                    <a:pt x="1338" y="1456"/>
                  </a:lnTo>
                  <a:lnTo>
                    <a:pt x="1358" y="1448"/>
                  </a:lnTo>
                  <a:lnTo>
                    <a:pt x="1375" y="1434"/>
                  </a:lnTo>
                  <a:lnTo>
                    <a:pt x="1388" y="1417"/>
                  </a:lnTo>
                  <a:lnTo>
                    <a:pt x="1396" y="1397"/>
                  </a:lnTo>
                  <a:lnTo>
                    <a:pt x="1399" y="1374"/>
                  </a:lnTo>
                  <a:lnTo>
                    <a:pt x="1399" y="651"/>
                  </a:lnTo>
                  <a:lnTo>
                    <a:pt x="1396" y="629"/>
                  </a:lnTo>
                  <a:lnTo>
                    <a:pt x="1388" y="609"/>
                  </a:lnTo>
                  <a:lnTo>
                    <a:pt x="1375" y="592"/>
                  </a:lnTo>
                  <a:lnTo>
                    <a:pt x="1358" y="579"/>
                  </a:lnTo>
                  <a:lnTo>
                    <a:pt x="1338" y="570"/>
                  </a:lnTo>
                  <a:lnTo>
                    <a:pt x="1315" y="567"/>
                  </a:lnTo>
                  <a:lnTo>
                    <a:pt x="931" y="567"/>
                  </a:lnTo>
                  <a:close/>
                  <a:moveTo>
                    <a:pt x="1592" y="206"/>
                  </a:moveTo>
                  <a:lnTo>
                    <a:pt x="1570" y="209"/>
                  </a:lnTo>
                  <a:lnTo>
                    <a:pt x="1549" y="217"/>
                  </a:lnTo>
                  <a:lnTo>
                    <a:pt x="1532" y="230"/>
                  </a:lnTo>
                  <a:lnTo>
                    <a:pt x="1520" y="247"/>
                  </a:lnTo>
                  <a:lnTo>
                    <a:pt x="1511" y="267"/>
                  </a:lnTo>
                  <a:lnTo>
                    <a:pt x="1508" y="290"/>
                  </a:lnTo>
                  <a:lnTo>
                    <a:pt x="1508" y="1374"/>
                  </a:lnTo>
                  <a:lnTo>
                    <a:pt x="1511" y="1397"/>
                  </a:lnTo>
                  <a:lnTo>
                    <a:pt x="1520" y="1417"/>
                  </a:lnTo>
                  <a:lnTo>
                    <a:pt x="1532" y="1434"/>
                  </a:lnTo>
                  <a:lnTo>
                    <a:pt x="1549" y="1448"/>
                  </a:lnTo>
                  <a:lnTo>
                    <a:pt x="1570" y="1456"/>
                  </a:lnTo>
                  <a:lnTo>
                    <a:pt x="1592" y="1459"/>
                  </a:lnTo>
                  <a:lnTo>
                    <a:pt x="1976" y="1459"/>
                  </a:lnTo>
                  <a:lnTo>
                    <a:pt x="1999" y="1456"/>
                  </a:lnTo>
                  <a:lnTo>
                    <a:pt x="2019" y="1448"/>
                  </a:lnTo>
                  <a:lnTo>
                    <a:pt x="2036" y="1434"/>
                  </a:lnTo>
                  <a:lnTo>
                    <a:pt x="2049" y="1417"/>
                  </a:lnTo>
                  <a:lnTo>
                    <a:pt x="2057" y="1397"/>
                  </a:lnTo>
                  <a:lnTo>
                    <a:pt x="2061" y="1374"/>
                  </a:lnTo>
                  <a:lnTo>
                    <a:pt x="2061" y="290"/>
                  </a:lnTo>
                  <a:lnTo>
                    <a:pt x="2057" y="267"/>
                  </a:lnTo>
                  <a:lnTo>
                    <a:pt x="2049" y="247"/>
                  </a:lnTo>
                  <a:lnTo>
                    <a:pt x="2036" y="230"/>
                  </a:lnTo>
                  <a:lnTo>
                    <a:pt x="2019" y="217"/>
                  </a:lnTo>
                  <a:lnTo>
                    <a:pt x="1999" y="209"/>
                  </a:lnTo>
                  <a:lnTo>
                    <a:pt x="1976" y="206"/>
                  </a:lnTo>
                  <a:lnTo>
                    <a:pt x="1592" y="206"/>
                  </a:lnTo>
                  <a:close/>
                  <a:moveTo>
                    <a:pt x="80" y="0"/>
                  </a:moveTo>
                  <a:lnTo>
                    <a:pt x="2166" y="0"/>
                  </a:lnTo>
                  <a:lnTo>
                    <a:pt x="2187" y="4"/>
                  </a:lnTo>
                  <a:lnTo>
                    <a:pt x="2206" y="11"/>
                  </a:lnTo>
                  <a:lnTo>
                    <a:pt x="2222" y="24"/>
                  </a:lnTo>
                  <a:lnTo>
                    <a:pt x="2234" y="40"/>
                  </a:lnTo>
                  <a:lnTo>
                    <a:pt x="2243" y="59"/>
                  </a:lnTo>
                  <a:lnTo>
                    <a:pt x="2246" y="80"/>
                  </a:lnTo>
                  <a:lnTo>
                    <a:pt x="2246" y="1585"/>
                  </a:lnTo>
                  <a:lnTo>
                    <a:pt x="2243" y="1606"/>
                  </a:lnTo>
                  <a:lnTo>
                    <a:pt x="2234" y="1624"/>
                  </a:lnTo>
                  <a:lnTo>
                    <a:pt x="2222" y="1640"/>
                  </a:lnTo>
                  <a:lnTo>
                    <a:pt x="2206" y="1653"/>
                  </a:lnTo>
                  <a:lnTo>
                    <a:pt x="2187" y="1661"/>
                  </a:lnTo>
                  <a:lnTo>
                    <a:pt x="2166" y="1663"/>
                  </a:lnTo>
                  <a:lnTo>
                    <a:pt x="80" y="1663"/>
                  </a:lnTo>
                  <a:lnTo>
                    <a:pt x="59" y="1661"/>
                  </a:lnTo>
                  <a:lnTo>
                    <a:pt x="40" y="1653"/>
                  </a:lnTo>
                  <a:lnTo>
                    <a:pt x="24" y="1640"/>
                  </a:lnTo>
                  <a:lnTo>
                    <a:pt x="11" y="1624"/>
                  </a:lnTo>
                  <a:lnTo>
                    <a:pt x="3" y="1606"/>
                  </a:lnTo>
                  <a:lnTo>
                    <a:pt x="0" y="1585"/>
                  </a:lnTo>
                  <a:lnTo>
                    <a:pt x="0" y="80"/>
                  </a:lnTo>
                  <a:lnTo>
                    <a:pt x="3" y="59"/>
                  </a:lnTo>
                  <a:lnTo>
                    <a:pt x="11" y="40"/>
                  </a:lnTo>
                  <a:lnTo>
                    <a:pt x="24" y="24"/>
                  </a:lnTo>
                  <a:lnTo>
                    <a:pt x="40" y="11"/>
                  </a:lnTo>
                  <a:lnTo>
                    <a:pt x="59" y="4"/>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5" name="Shape 10505"/>
            <p:cNvSpPr/>
            <p:nvPr/>
          </p:nvSpPr>
          <p:spPr>
            <a:xfrm>
              <a:off x="5470525" y="2109788"/>
              <a:ext cx="114300" cy="112712"/>
            </a:xfrm>
            <a:custGeom>
              <a:avLst/>
              <a:gdLst/>
              <a:ahLst/>
              <a:cxnLst/>
              <a:rect l="0" t="0" r="0" b="0"/>
              <a:pathLst>
                <a:path w="789" h="788" extrusionOk="0">
                  <a:moveTo>
                    <a:pt x="395" y="0"/>
                  </a:moveTo>
                  <a:lnTo>
                    <a:pt x="444" y="3"/>
                  </a:lnTo>
                  <a:lnTo>
                    <a:pt x="492" y="12"/>
                  </a:lnTo>
                  <a:lnTo>
                    <a:pt x="538" y="26"/>
                  </a:lnTo>
                  <a:lnTo>
                    <a:pt x="580" y="46"/>
                  </a:lnTo>
                  <a:lnTo>
                    <a:pt x="620" y="71"/>
                  </a:lnTo>
                  <a:lnTo>
                    <a:pt x="657" y="100"/>
                  </a:lnTo>
                  <a:lnTo>
                    <a:pt x="690" y="132"/>
                  </a:lnTo>
                  <a:lnTo>
                    <a:pt x="719" y="169"/>
                  </a:lnTo>
                  <a:lnTo>
                    <a:pt x="743" y="209"/>
                  </a:lnTo>
                  <a:lnTo>
                    <a:pt x="762" y="252"/>
                  </a:lnTo>
                  <a:lnTo>
                    <a:pt x="777" y="296"/>
                  </a:lnTo>
                  <a:lnTo>
                    <a:pt x="786" y="344"/>
                  </a:lnTo>
                  <a:lnTo>
                    <a:pt x="789" y="394"/>
                  </a:lnTo>
                  <a:lnTo>
                    <a:pt x="786" y="443"/>
                  </a:lnTo>
                  <a:lnTo>
                    <a:pt x="777" y="491"/>
                  </a:lnTo>
                  <a:lnTo>
                    <a:pt x="762" y="536"/>
                  </a:lnTo>
                  <a:lnTo>
                    <a:pt x="743" y="579"/>
                  </a:lnTo>
                  <a:lnTo>
                    <a:pt x="719" y="618"/>
                  </a:lnTo>
                  <a:lnTo>
                    <a:pt x="690" y="655"/>
                  </a:lnTo>
                  <a:lnTo>
                    <a:pt x="657" y="688"/>
                  </a:lnTo>
                  <a:lnTo>
                    <a:pt x="620" y="717"/>
                  </a:lnTo>
                  <a:lnTo>
                    <a:pt x="580" y="741"/>
                  </a:lnTo>
                  <a:lnTo>
                    <a:pt x="538" y="761"/>
                  </a:lnTo>
                  <a:lnTo>
                    <a:pt x="492" y="776"/>
                  </a:lnTo>
                  <a:lnTo>
                    <a:pt x="444" y="784"/>
                  </a:lnTo>
                  <a:lnTo>
                    <a:pt x="395" y="788"/>
                  </a:lnTo>
                  <a:lnTo>
                    <a:pt x="345" y="784"/>
                  </a:lnTo>
                  <a:lnTo>
                    <a:pt x="298" y="776"/>
                  </a:lnTo>
                  <a:lnTo>
                    <a:pt x="252" y="761"/>
                  </a:lnTo>
                  <a:lnTo>
                    <a:pt x="210" y="741"/>
                  </a:lnTo>
                  <a:lnTo>
                    <a:pt x="169" y="717"/>
                  </a:lnTo>
                  <a:lnTo>
                    <a:pt x="133" y="688"/>
                  </a:lnTo>
                  <a:lnTo>
                    <a:pt x="100" y="655"/>
                  </a:lnTo>
                  <a:lnTo>
                    <a:pt x="71" y="618"/>
                  </a:lnTo>
                  <a:lnTo>
                    <a:pt x="47" y="579"/>
                  </a:lnTo>
                  <a:lnTo>
                    <a:pt x="27" y="536"/>
                  </a:lnTo>
                  <a:lnTo>
                    <a:pt x="13" y="491"/>
                  </a:lnTo>
                  <a:lnTo>
                    <a:pt x="3" y="443"/>
                  </a:lnTo>
                  <a:lnTo>
                    <a:pt x="0" y="394"/>
                  </a:lnTo>
                  <a:lnTo>
                    <a:pt x="3" y="344"/>
                  </a:lnTo>
                  <a:lnTo>
                    <a:pt x="13" y="296"/>
                  </a:lnTo>
                  <a:lnTo>
                    <a:pt x="27" y="252"/>
                  </a:lnTo>
                  <a:lnTo>
                    <a:pt x="47" y="209"/>
                  </a:lnTo>
                  <a:lnTo>
                    <a:pt x="71" y="169"/>
                  </a:lnTo>
                  <a:lnTo>
                    <a:pt x="100" y="132"/>
                  </a:lnTo>
                  <a:lnTo>
                    <a:pt x="133" y="100"/>
                  </a:lnTo>
                  <a:lnTo>
                    <a:pt x="169" y="71"/>
                  </a:lnTo>
                  <a:lnTo>
                    <a:pt x="210" y="46"/>
                  </a:lnTo>
                  <a:lnTo>
                    <a:pt x="252" y="26"/>
                  </a:lnTo>
                  <a:lnTo>
                    <a:pt x="298" y="12"/>
                  </a:lnTo>
                  <a:lnTo>
                    <a:pt x="345" y="3"/>
                  </a:lnTo>
                  <a:lnTo>
                    <a:pt x="3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6" name="Shape 10506"/>
            <p:cNvSpPr/>
            <p:nvPr/>
          </p:nvSpPr>
          <p:spPr>
            <a:xfrm>
              <a:off x="5475288" y="2233613"/>
              <a:ext cx="109538" cy="342900"/>
            </a:xfrm>
            <a:custGeom>
              <a:avLst/>
              <a:gdLst/>
              <a:ahLst/>
              <a:cxnLst/>
              <a:rect l="0" t="0" r="0" b="0"/>
              <a:pathLst>
                <a:path w="754" h="2372" extrusionOk="0">
                  <a:moveTo>
                    <a:pt x="377" y="0"/>
                  </a:moveTo>
                  <a:lnTo>
                    <a:pt x="425" y="3"/>
                  </a:lnTo>
                  <a:lnTo>
                    <a:pt x="470" y="12"/>
                  </a:lnTo>
                  <a:lnTo>
                    <a:pt x="513" y="25"/>
                  </a:lnTo>
                  <a:lnTo>
                    <a:pt x="554" y="44"/>
                  </a:lnTo>
                  <a:lnTo>
                    <a:pt x="592" y="68"/>
                  </a:lnTo>
                  <a:lnTo>
                    <a:pt x="627" y="96"/>
                  </a:lnTo>
                  <a:lnTo>
                    <a:pt x="659" y="126"/>
                  </a:lnTo>
                  <a:lnTo>
                    <a:pt x="687" y="161"/>
                  </a:lnTo>
                  <a:lnTo>
                    <a:pt x="710" y="200"/>
                  </a:lnTo>
                  <a:lnTo>
                    <a:pt x="728" y="240"/>
                  </a:lnTo>
                  <a:lnTo>
                    <a:pt x="742" y="284"/>
                  </a:lnTo>
                  <a:lnTo>
                    <a:pt x="751" y="329"/>
                  </a:lnTo>
                  <a:lnTo>
                    <a:pt x="754" y="376"/>
                  </a:lnTo>
                  <a:lnTo>
                    <a:pt x="754" y="2275"/>
                  </a:lnTo>
                  <a:lnTo>
                    <a:pt x="752" y="2298"/>
                  </a:lnTo>
                  <a:lnTo>
                    <a:pt x="744" y="2318"/>
                  </a:lnTo>
                  <a:lnTo>
                    <a:pt x="733" y="2336"/>
                  </a:lnTo>
                  <a:lnTo>
                    <a:pt x="718" y="2351"/>
                  </a:lnTo>
                  <a:lnTo>
                    <a:pt x="700" y="2363"/>
                  </a:lnTo>
                  <a:lnTo>
                    <a:pt x="678" y="2370"/>
                  </a:lnTo>
                  <a:lnTo>
                    <a:pt x="656" y="2372"/>
                  </a:lnTo>
                  <a:lnTo>
                    <a:pt x="229" y="2372"/>
                  </a:lnTo>
                  <a:lnTo>
                    <a:pt x="207" y="2370"/>
                  </a:lnTo>
                  <a:lnTo>
                    <a:pt x="185" y="2363"/>
                  </a:lnTo>
                  <a:lnTo>
                    <a:pt x="167" y="2351"/>
                  </a:lnTo>
                  <a:lnTo>
                    <a:pt x="152" y="2336"/>
                  </a:lnTo>
                  <a:lnTo>
                    <a:pt x="141" y="2318"/>
                  </a:lnTo>
                  <a:lnTo>
                    <a:pt x="133" y="2298"/>
                  </a:lnTo>
                  <a:lnTo>
                    <a:pt x="131" y="2275"/>
                  </a:lnTo>
                  <a:lnTo>
                    <a:pt x="131" y="1446"/>
                  </a:lnTo>
                  <a:lnTo>
                    <a:pt x="129" y="1415"/>
                  </a:lnTo>
                  <a:lnTo>
                    <a:pt x="124" y="1384"/>
                  </a:lnTo>
                  <a:lnTo>
                    <a:pt x="114" y="1355"/>
                  </a:lnTo>
                  <a:lnTo>
                    <a:pt x="29" y="1118"/>
                  </a:lnTo>
                  <a:lnTo>
                    <a:pt x="13" y="1066"/>
                  </a:lnTo>
                  <a:lnTo>
                    <a:pt x="3" y="1013"/>
                  </a:lnTo>
                  <a:lnTo>
                    <a:pt x="0" y="960"/>
                  </a:lnTo>
                  <a:lnTo>
                    <a:pt x="0" y="376"/>
                  </a:lnTo>
                  <a:lnTo>
                    <a:pt x="3" y="329"/>
                  </a:lnTo>
                  <a:lnTo>
                    <a:pt x="12" y="284"/>
                  </a:lnTo>
                  <a:lnTo>
                    <a:pt x="26" y="240"/>
                  </a:lnTo>
                  <a:lnTo>
                    <a:pt x="45" y="200"/>
                  </a:lnTo>
                  <a:lnTo>
                    <a:pt x="68" y="161"/>
                  </a:lnTo>
                  <a:lnTo>
                    <a:pt x="96" y="126"/>
                  </a:lnTo>
                  <a:lnTo>
                    <a:pt x="127" y="96"/>
                  </a:lnTo>
                  <a:lnTo>
                    <a:pt x="162" y="68"/>
                  </a:lnTo>
                  <a:lnTo>
                    <a:pt x="200" y="44"/>
                  </a:lnTo>
                  <a:lnTo>
                    <a:pt x="241" y="25"/>
                  </a:lnTo>
                  <a:lnTo>
                    <a:pt x="284" y="12"/>
                  </a:lnTo>
                  <a:lnTo>
                    <a:pt x="330" y="3"/>
                  </a:lnTo>
                  <a:lnTo>
                    <a:pt x="3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07" name="Shape 10507"/>
          <p:cNvGrpSpPr/>
          <p:nvPr/>
        </p:nvGrpSpPr>
        <p:grpSpPr>
          <a:xfrm>
            <a:off x="5319865" y="3620370"/>
            <a:ext cx="244232" cy="228526"/>
            <a:chOff x="6167438" y="2114550"/>
            <a:chExt cx="493713" cy="461963"/>
          </a:xfrm>
        </p:grpSpPr>
        <p:sp>
          <p:nvSpPr>
            <p:cNvPr id="10508" name="Shape 10508"/>
            <p:cNvSpPr/>
            <p:nvPr/>
          </p:nvSpPr>
          <p:spPr>
            <a:xfrm>
              <a:off x="6457951" y="2146300"/>
              <a:ext cx="127000" cy="179388"/>
            </a:xfrm>
            <a:custGeom>
              <a:avLst/>
              <a:gdLst/>
              <a:ahLst/>
              <a:cxnLst/>
              <a:rect l="0" t="0" r="0" b="0"/>
              <a:pathLst>
                <a:path w="880" h="1234" extrusionOk="0">
                  <a:moveTo>
                    <a:pt x="87" y="0"/>
                  </a:moveTo>
                  <a:lnTo>
                    <a:pt x="181" y="14"/>
                  </a:lnTo>
                  <a:lnTo>
                    <a:pt x="272" y="33"/>
                  </a:lnTo>
                  <a:lnTo>
                    <a:pt x="362" y="58"/>
                  </a:lnTo>
                  <a:lnTo>
                    <a:pt x="450" y="89"/>
                  </a:lnTo>
                  <a:lnTo>
                    <a:pt x="535" y="124"/>
                  </a:lnTo>
                  <a:lnTo>
                    <a:pt x="618" y="166"/>
                  </a:lnTo>
                  <a:lnTo>
                    <a:pt x="700" y="212"/>
                  </a:lnTo>
                  <a:lnTo>
                    <a:pt x="778" y="263"/>
                  </a:lnTo>
                  <a:lnTo>
                    <a:pt x="852" y="320"/>
                  </a:lnTo>
                  <a:lnTo>
                    <a:pt x="866" y="335"/>
                  </a:lnTo>
                  <a:lnTo>
                    <a:pt x="875" y="350"/>
                  </a:lnTo>
                  <a:lnTo>
                    <a:pt x="880" y="368"/>
                  </a:lnTo>
                  <a:lnTo>
                    <a:pt x="880" y="387"/>
                  </a:lnTo>
                  <a:lnTo>
                    <a:pt x="877" y="404"/>
                  </a:lnTo>
                  <a:lnTo>
                    <a:pt x="870" y="422"/>
                  </a:lnTo>
                  <a:lnTo>
                    <a:pt x="858" y="437"/>
                  </a:lnTo>
                  <a:lnTo>
                    <a:pt x="72" y="1222"/>
                  </a:lnTo>
                  <a:lnTo>
                    <a:pt x="61" y="1230"/>
                  </a:lnTo>
                  <a:lnTo>
                    <a:pt x="51" y="1233"/>
                  </a:lnTo>
                  <a:lnTo>
                    <a:pt x="40" y="1234"/>
                  </a:lnTo>
                  <a:lnTo>
                    <a:pt x="32" y="1233"/>
                  </a:lnTo>
                  <a:lnTo>
                    <a:pt x="26" y="1231"/>
                  </a:lnTo>
                  <a:lnTo>
                    <a:pt x="20" y="1228"/>
                  </a:lnTo>
                  <a:lnTo>
                    <a:pt x="13" y="1223"/>
                  </a:lnTo>
                  <a:lnTo>
                    <a:pt x="7" y="1216"/>
                  </a:lnTo>
                  <a:lnTo>
                    <a:pt x="2" y="1205"/>
                  </a:lnTo>
                  <a:lnTo>
                    <a:pt x="0" y="1192"/>
                  </a:lnTo>
                  <a:lnTo>
                    <a:pt x="0" y="78"/>
                  </a:lnTo>
                  <a:lnTo>
                    <a:pt x="2" y="59"/>
                  </a:lnTo>
                  <a:lnTo>
                    <a:pt x="9" y="41"/>
                  </a:lnTo>
                  <a:lnTo>
                    <a:pt x="19" y="26"/>
                  </a:lnTo>
                  <a:lnTo>
                    <a:pt x="33" y="14"/>
                  </a:lnTo>
                  <a:lnTo>
                    <a:pt x="50" y="5"/>
                  </a:lnTo>
                  <a:lnTo>
                    <a:pt x="67" y="0"/>
                  </a:lnTo>
                  <a:lnTo>
                    <a:pt x="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09" name="Shape 10509"/>
            <p:cNvSpPr/>
            <p:nvPr/>
          </p:nvSpPr>
          <p:spPr>
            <a:xfrm>
              <a:off x="6310313" y="2225675"/>
              <a:ext cx="350838" cy="350838"/>
            </a:xfrm>
            <a:custGeom>
              <a:avLst/>
              <a:gdLst/>
              <a:ahLst/>
              <a:cxnLst/>
              <a:rect l="0" t="0" r="0" b="0"/>
              <a:pathLst>
                <a:path w="2434" h="2430" extrusionOk="0">
                  <a:moveTo>
                    <a:pt x="2058" y="0"/>
                  </a:moveTo>
                  <a:lnTo>
                    <a:pt x="2077" y="1"/>
                  </a:lnTo>
                  <a:lnTo>
                    <a:pt x="2095" y="6"/>
                  </a:lnTo>
                  <a:lnTo>
                    <a:pt x="2111" y="16"/>
                  </a:lnTo>
                  <a:lnTo>
                    <a:pt x="2125" y="30"/>
                  </a:lnTo>
                  <a:lnTo>
                    <a:pt x="2177" y="102"/>
                  </a:lnTo>
                  <a:lnTo>
                    <a:pt x="2225" y="177"/>
                  </a:lnTo>
                  <a:lnTo>
                    <a:pt x="2268" y="254"/>
                  </a:lnTo>
                  <a:lnTo>
                    <a:pt x="2307" y="334"/>
                  </a:lnTo>
                  <a:lnTo>
                    <a:pt x="2340" y="415"/>
                  </a:lnTo>
                  <a:lnTo>
                    <a:pt x="2368" y="499"/>
                  </a:lnTo>
                  <a:lnTo>
                    <a:pt x="2392" y="584"/>
                  </a:lnTo>
                  <a:lnTo>
                    <a:pt x="2410" y="672"/>
                  </a:lnTo>
                  <a:lnTo>
                    <a:pt x="2423" y="759"/>
                  </a:lnTo>
                  <a:lnTo>
                    <a:pt x="2432" y="848"/>
                  </a:lnTo>
                  <a:lnTo>
                    <a:pt x="2434" y="939"/>
                  </a:lnTo>
                  <a:lnTo>
                    <a:pt x="2431" y="1037"/>
                  </a:lnTo>
                  <a:lnTo>
                    <a:pt x="2421" y="1133"/>
                  </a:lnTo>
                  <a:lnTo>
                    <a:pt x="2407" y="1228"/>
                  </a:lnTo>
                  <a:lnTo>
                    <a:pt x="2385" y="1320"/>
                  </a:lnTo>
                  <a:lnTo>
                    <a:pt x="2358" y="1410"/>
                  </a:lnTo>
                  <a:lnTo>
                    <a:pt x="2326" y="1498"/>
                  </a:lnTo>
                  <a:lnTo>
                    <a:pt x="2288" y="1583"/>
                  </a:lnTo>
                  <a:lnTo>
                    <a:pt x="2246" y="1665"/>
                  </a:lnTo>
                  <a:lnTo>
                    <a:pt x="2198" y="1744"/>
                  </a:lnTo>
                  <a:lnTo>
                    <a:pt x="2146" y="1820"/>
                  </a:lnTo>
                  <a:lnTo>
                    <a:pt x="2090" y="1891"/>
                  </a:lnTo>
                  <a:lnTo>
                    <a:pt x="2028" y="1960"/>
                  </a:lnTo>
                  <a:lnTo>
                    <a:pt x="1964" y="2025"/>
                  </a:lnTo>
                  <a:lnTo>
                    <a:pt x="1895" y="2086"/>
                  </a:lnTo>
                  <a:lnTo>
                    <a:pt x="1822" y="2143"/>
                  </a:lnTo>
                  <a:lnTo>
                    <a:pt x="1746" y="2195"/>
                  </a:lnTo>
                  <a:lnTo>
                    <a:pt x="1667" y="2242"/>
                  </a:lnTo>
                  <a:lnTo>
                    <a:pt x="1585" y="2285"/>
                  </a:lnTo>
                  <a:lnTo>
                    <a:pt x="1500" y="2322"/>
                  </a:lnTo>
                  <a:lnTo>
                    <a:pt x="1412" y="2355"/>
                  </a:lnTo>
                  <a:lnTo>
                    <a:pt x="1322" y="2382"/>
                  </a:lnTo>
                  <a:lnTo>
                    <a:pt x="1229" y="2402"/>
                  </a:lnTo>
                  <a:lnTo>
                    <a:pt x="1135" y="2418"/>
                  </a:lnTo>
                  <a:lnTo>
                    <a:pt x="1038" y="2427"/>
                  </a:lnTo>
                  <a:lnTo>
                    <a:pt x="940" y="2430"/>
                  </a:lnTo>
                  <a:lnTo>
                    <a:pt x="936" y="2430"/>
                  </a:lnTo>
                  <a:lnTo>
                    <a:pt x="847" y="2427"/>
                  </a:lnTo>
                  <a:lnTo>
                    <a:pt x="757" y="2419"/>
                  </a:lnTo>
                  <a:lnTo>
                    <a:pt x="670" y="2407"/>
                  </a:lnTo>
                  <a:lnTo>
                    <a:pt x="584" y="2388"/>
                  </a:lnTo>
                  <a:lnTo>
                    <a:pt x="498" y="2364"/>
                  </a:lnTo>
                  <a:lnTo>
                    <a:pt x="415" y="2336"/>
                  </a:lnTo>
                  <a:lnTo>
                    <a:pt x="334" y="2303"/>
                  </a:lnTo>
                  <a:lnTo>
                    <a:pt x="254" y="2264"/>
                  </a:lnTo>
                  <a:lnTo>
                    <a:pt x="177" y="2222"/>
                  </a:lnTo>
                  <a:lnTo>
                    <a:pt x="103" y="2174"/>
                  </a:lnTo>
                  <a:lnTo>
                    <a:pt x="30" y="2122"/>
                  </a:lnTo>
                  <a:lnTo>
                    <a:pt x="17" y="2107"/>
                  </a:lnTo>
                  <a:lnTo>
                    <a:pt x="7" y="2092"/>
                  </a:lnTo>
                  <a:lnTo>
                    <a:pt x="1" y="2074"/>
                  </a:lnTo>
                  <a:lnTo>
                    <a:pt x="0" y="2055"/>
                  </a:lnTo>
                  <a:lnTo>
                    <a:pt x="3" y="2037"/>
                  </a:lnTo>
                  <a:lnTo>
                    <a:pt x="12" y="2019"/>
                  </a:lnTo>
                  <a:lnTo>
                    <a:pt x="23" y="2004"/>
                  </a:lnTo>
                  <a:lnTo>
                    <a:pt x="2007" y="22"/>
                  </a:lnTo>
                  <a:lnTo>
                    <a:pt x="2023" y="10"/>
                  </a:lnTo>
                  <a:lnTo>
                    <a:pt x="2040" y="3"/>
                  </a:lnTo>
                  <a:lnTo>
                    <a:pt x="20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0" name="Shape 10510"/>
            <p:cNvSpPr/>
            <p:nvPr/>
          </p:nvSpPr>
          <p:spPr>
            <a:xfrm>
              <a:off x="6178551" y="2395538"/>
              <a:ext cx="60325" cy="74613"/>
            </a:xfrm>
            <a:custGeom>
              <a:avLst/>
              <a:gdLst/>
              <a:ahLst/>
              <a:cxnLst/>
              <a:rect l="0" t="0" r="0" b="0"/>
              <a:pathLst>
                <a:path w="416" h="519" extrusionOk="0">
                  <a:moveTo>
                    <a:pt x="0" y="0"/>
                  </a:moveTo>
                  <a:lnTo>
                    <a:pt x="416" y="410"/>
                  </a:lnTo>
                  <a:lnTo>
                    <a:pt x="307" y="519"/>
                  </a:lnTo>
                  <a:lnTo>
                    <a:pt x="250" y="453"/>
                  </a:lnTo>
                  <a:lnTo>
                    <a:pt x="196" y="383"/>
                  </a:lnTo>
                  <a:lnTo>
                    <a:pt x="148" y="310"/>
                  </a:lnTo>
                  <a:lnTo>
                    <a:pt x="104" y="237"/>
                  </a:lnTo>
                  <a:lnTo>
                    <a:pt x="64" y="160"/>
                  </a:lnTo>
                  <a:lnTo>
                    <a:pt x="30" y="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1" name="Shape 10511"/>
            <p:cNvSpPr/>
            <p:nvPr/>
          </p:nvSpPr>
          <p:spPr>
            <a:xfrm>
              <a:off x="6167438" y="2257425"/>
              <a:ext cx="141288" cy="174625"/>
            </a:xfrm>
            <a:custGeom>
              <a:avLst/>
              <a:gdLst/>
              <a:ahLst/>
              <a:cxnLst/>
              <a:rect l="0" t="0" r="0" b="0"/>
              <a:pathLst>
                <a:path w="979" h="1208" extrusionOk="0">
                  <a:moveTo>
                    <a:pt x="84" y="0"/>
                  </a:moveTo>
                  <a:lnTo>
                    <a:pt x="979" y="886"/>
                  </a:lnTo>
                  <a:lnTo>
                    <a:pt x="656" y="1208"/>
                  </a:lnTo>
                  <a:lnTo>
                    <a:pt x="2" y="560"/>
                  </a:lnTo>
                  <a:lnTo>
                    <a:pt x="0" y="491"/>
                  </a:lnTo>
                  <a:lnTo>
                    <a:pt x="2" y="406"/>
                  </a:lnTo>
                  <a:lnTo>
                    <a:pt x="9" y="321"/>
                  </a:lnTo>
                  <a:lnTo>
                    <a:pt x="22" y="239"/>
                  </a:lnTo>
                  <a:lnTo>
                    <a:pt x="38" y="157"/>
                  </a:lnTo>
                  <a:lnTo>
                    <a:pt x="59" y="78"/>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2" name="Shape 10512"/>
            <p:cNvSpPr/>
            <p:nvPr/>
          </p:nvSpPr>
          <p:spPr>
            <a:xfrm>
              <a:off x="6338888" y="2114550"/>
              <a:ext cx="28575" cy="31750"/>
            </a:xfrm>
            <a:custGeom>
              <a:avLst/>
              <a:gdLst/>
              <a:ahLst/>
              <a:cxnLst/>
              <a:rect l="0" t="0" r="0" b="0"/>
              <a:pathLst>
                <a:path w="194" h="220" extrusionOk="0">
                  <a:moveTo>
                    <a:pt x="194" y="0"/>
                  </a:moveTo>
                  <a:lnTo>
                    <a:pt x="194" y="220"/>
                  </a:lnTo>
                  <a:lnTo>
                    <a:pt x="0" y="26"/>
                  </a:lnTo>
                  <a:lnTo>
                    <a:pt x="64" y="15"/>
                  </a:lnTo>
                  <a:lnTo>
                    <a:pt x="129" y="6"/>
                  </a:lnTo>
                  <a:lnTo>
                    <a:pt x="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3" name="Shape 10513"/>
            <p:cNvSpPr/>
            <p:nvPr/>
          </p:nvSpPr>
          <p:spPr>
            <a:xfrm>
              <a:off x="6254751" y="2130425"/>
              <a:ext cx="112713" cy="138113"/>
            </a:xfrm>
            <a:custGeom>
              <a:avLst/>
              <a:gdLst/>
              <a:ahLst/>
              <a:cxnLst/>
              <a:rect l="0" t="0" r="0" b="0"/>
              <a:pathLst>
                <a:path w="779" h="956" extrusionOk="0">
                  <a:moveTo>
                    <a:pt x="331" y="0"/>
                  </a:moveTo>
                  <a:lnTo>
                    <a:pt x="779" y="449"/>
                  </a:lnTo>
                  <a:lnTo>
                    <a:pt x="779" y="956"/>
                  </a:lnTo>
                  <a:lnTo>
                    <a:pt x="0" y="183"/>
                  </a:lnTo>
                  <a:lnTo>
                    <a:pt x="63" y="139"/>
                  </a:lnTo>
                  <a:lnTo>
                    <a:pt x="126" y="100"/>
                  </a:lnTo>
                  <a:lnTo>
                    <a:pt x="193" y="63"/>
                  </a:lnTo>
                  <a:lnTo>
                    <a:pt x="260" y="30"/>
                  </a:lnTo>
                  <a:lnTo>
                    <a:pt x="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4" name="Shape 10514"/>
            <p:cNvSpPr/>
            <p:nvPr/>
          </p:nvSpPr>
          <p:spPr>
            <a:xfrm>
              <a:off x="6194426" y="2178050"/>
              <a:ext cx="173038" cy="182563"/>
            </a:xfrm>
            <a:custGeom>
              <a:avLst/>
              <a:gdLst/>
              <a:ahLst/>
              <a:cxnLst/>
              <a:rect l="0" t="0" r="0" b="0"/>
              <a:pathLst>
                <a:path w="1196" h="1268" extrusionOk="0">
                  <a:moveTo>
                    <a:pt x="240" y="0"/>
                  </a:moveTo>
                  <a:lnTo>
                    <a:pt x="1196" y="947"/>
                  </a:lnTo>
                  <a:lnTo>
                    <a:pt x="1191" y="981"/>
                  </a:lnTo>
                  <a:lnTo>
                    <a:pt x="1181" y="1013"/>
                  </a:lnTo>
                  <a:lnTo>
                    <a:pt x="1167" y="1043"/>
                  </a:lnTo>
                  <a:lnTo>
                    <a:pt x="1148" y="1073"/>
                  </a:lnTo>
                  <a:lnTo>
                    <a:pt x="1125" y="1099"/>
                  </a:lnTo>
                  <a:lnTo>
                    <a:pt x="956" y="1268"/>
                  </a:lnTo>
                  <a:lnTo>
                    <a:pt x="0" y="319"/>
                  </a:lnTo>
                  <a:lnTo>
                    <a:pt x="41" y="251"/>
                  </a:lnTo>
                  <a:lnTo>
                    <a:pt x="87" y="184"/>
                  </a:lnTo>
                  <a:lnTo>
                    <a:pt x="134" y="120"/>
                  </a:lnTo>
                  <a:lnTo>
                    <a:pt x="186" y="59"/>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15" name="Shape 10515"/>
          <p:cNvGrpSpPr/>
          <p:nvPr/>
        </p:nvGrpSpPr>
        <p:grpSpPr>
          <a:xfrm>
            <a:off x="5880671" y="3612123"/>
            <a:ext cx="230097" cy="245018"/>
            <a:chOff x="6870700" y="2071688"/>
            <a:chExt cx="465138" cy="495299"/>
          </a:xfrm>
        </p:grpSpPr>
        <p:sp>
          <p:nvSpPr>
            <p:cNvPr id="10516" name="Shape 10516"/>
            <p:cNvSpPr/>
            <p:nvPr/>
          </p:nvSpPr>
          <p:spPr>
            <a:xfrm>
              <a:off x="7048500" y="2486025"/>
              <a:ext cx="109538" cy="80962"/>
            </a:xfrm>
            <a:custGeom>
              <a:avLst/>
              <a:gdLst/>
              <a:ahLst/>
              <a:cxnLst/>
              <a:rect l="0" t="0" r="0" b="0"/>
              <a:pathLst>
                <a:path w="751" h="555" extrusionOk="0">
                  <a:moveTo>
                    <a:pt x="228" y="0"/>
                  </a:moveTo>
                  <a:lnTo>
                    <a:pt x="249" y="1"/>
                  </a:lnTo>
                  <a:lnTo>
                    <a:pt x="268" y="8"/>
                  </a:lnTo>
                  <a:lnTo>
                    <a:pt x="376" y="60"/>
                  </a:lnTo>
                  <a:lnTo>
                    <a:pt x="483" y="8"/>
                  </a:lnTo>
                  <a:lnTo>
                    <a:pt x="503" y="1"/>
                  </a:lnTo>
                  <a:lnTo>
                    <a:pt x="523" y="0"/>
                  </a:lnTo>
                  <a:lnTo>
                    <a:pt x="542" y="3"/>
                  </a:lnTo>
                  <a:lnTo>
                    <a:pt x="544" y="4"/>
                  </a:lnTo>
                  <a:lnTo>
                    <a:pt x="551" y="7"/>
                  </a:lnTo>
                  <a:lnTo>
                    <a:pt x="559" y="9"/>
                  </a:lnTo>
                  <a:lnTo>
                    <a:pt x="568" y="12"/>
                  </a:lnTo>
                  <a:lnTo>
                    <a:pt x="579" y="15"/>
                  </a:lnTo>
                  <a:lnTo>
                    <a:pt x="587" y="17"/>
                  </a:lnTo>
                  <a:lnTo>
                    <a:pt x="593" y="19"/>
                  </a:lnTo>
                  <a:lnTo>
                    <a:pt x="595" y="20"/>
                  </a:lnTo>
                  <a:lnTo>
                    <a:pt x="629" y="35"/>
                  </a:lnTo>
                  <a:lnTo>
                    <a:pt x="659" y="54"/>
                  </a:lnTo>
                  <a:lnTo>
                    <a:pt x="685" y="76"/>
                  </a:lnTo>
                  <a:lnTo>
                    <a:pt x="708" y="103"/>
                  </a:lnTo>
                  <a:lnTo>
                    <a:pt x="726" y="133"/>
                  </a:lnTo>
                  <a:lnTo>
                    <a:pt x="739" y="165"/>
                  </a:lnTo>
                  <a:lnTo>
                    <a:pt x="748" y="200"/>
                  </a:lnTo>
                  <a:lnTo>
                    <a:pt x="751" y="235"/>
                  </a:lnTo>
                  <a:lnTo>
                    <a:pt x="751" y="474"/>
                  </a:lnTo>
                  <a:lnTo>
                    <a:pt x="748" y="496"/>
                  </a:lnTo>
                  <a:lnTo>
                    <a:pt x="739" y="516"/>
                  </a:lnTo>
                  <a:lnTo>
                    <a:pt x="727" y="531"/>
                  </a:lnTo>
                  <a:lnTo>
                    <a:pt x="710" y="545"/>
                  </a:lnTo>
                  <a:lnTo>
                    <a:pt x="691" y="552"/>
                  </a:lnTo>
                  <a:lnTo>
                    <a:pt x="669" y="555"/>
                  </a:lnTo>
                  <a:lnTo>
                    <a:pt x="81" y="555"/>
                  </a:lnTo>
                  <a:lnTo>
                    <a:pt x="59" y="552"/>
                  </a:lnTo>
                  <a:lnTo>
                    <a:pt x="41" y="545"/>
                  </a:lnTo>
                  <a:lnTo>
                    <a:pt x="24" y="531"/>
                  </a:lnTo>
                  <a:lnTo>
                    <a:pt x="11" y="516"/>
                  </a:lnTo>
                  <a:lnTo>
                    <a:pt x="3" y="496"/>
                  </a:lnTo>
                  <a:lnTo>
                    <a:pt x="0" y="474"/>
                  </a:lnTo>
                  <a:lnTo>
                    <a:pt x="0" y="235"/>
                  </a:lnTo>
                  <a:lnTo>
                    <a:pt x="3" y="200"/>
                  </a:lnTo>
                  <a:lnTo>
                    <a:pt x="11" y="165"/>
                  </a:lnTo>
                  <a:lnTo>
                    <a:pt x="25" y="133"/>
                  </a:lnTo>
                  <a:lnTo>
                    <a:pt x="43" y="103"/>
                  </a:lnTo>
                  <a:lnTo>
                    <a:pt x="66" y="76"/>
                  </a:lnTo>
                  <a:lnTo>
                    <a:pt x="92" y="54"/>
                  </a:lnTo>
                  <a:lnTo>
                    <a:pt x="122" y="35"/>
                  </a:lnTo>
                  <a:lnTo>
                    <a:pt x="155" y="20"/>
                  </a:lnTo>
                  <a:lnTo>
                    <a:pt x="157" y="19"/>
                  </a:lnTo>
                  <a:lnTo>
                    <a:pt x="163" y="17"/>
                  </a:lnTo>
                  <a:lnTo>
                    <a:pt x="172" y="15"/>
                  </a:lnTo>
                  <a:lnTo>
                    <a:pt x="182" y="12"/>
                  </a:lnTo>
                  <a:lnTo>
                    <a:pt x="191" y="9"/>
                  </a:lnTo>
                  <a:lnTo>
                    <a:pt x="200" y="7"/>
                  </a:lnTo>
                  <a:lnTo>
                    <a:pt x="206" y="4"/>
                  </a:lnTo>
                  <a:lnTo>
                    <a:pt x="208" y="3"/>
                  </a:lnTo>
                  <a:lnTo>
                    <a:pt x="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7" name="Shape 10517"/>
            <p:cNvSpPr/>
            <p:nvPr/>
          </p:nvSpPr>
          <p:spPr>
            <a:xfrm>
              <a:off x="7065963" y="2405063"/>
              <a:ext cx="74613" cy="74612"/>
            </a:xfrm>
            <a:custGeom>
              <a:avLst/>
              <a:gdLst/>
              <a:ahLst/>
              <a:cxnLst/>
              <a:rect l="0" t="0" r="0" b="0"/>
              <a:pathLst>
                <a:path w="509" h="511" extrusionOk="0">
                  <a:moveTo>
                    <a:pt x="255" y="0"/>
                  </a:moveTo>
                  <a:lnTo>
                    <a:pt x="292" y="3"/>
                  </a:lnTo>
                  <a:lnTo>
                    <a:pt x="328" y="12"/>
                  </a:lnTo>
                  <a:lnTo>
                    <a:pt x="362" y="24"/>
                  </a:lnTo>
                  <a:lnTo>
                    <a:pt x="393" y="42"/>
                  </a:lnTo>
                  <a:lnTo>
                    <a:pt x="421" y="63"/>
                  </a:lnTo>
                  <a:lnTo>
                    <a:pt x="446" y="89"/>
                  </a:lnTo>
                  <a:lnTo>
                    <a:pt x="468" y="117"/>
                  </a:lnTo>
                  <a:lnTo>
                    <a:pt x="486" y="148"/>
                  </a:lnTo>
                  <a:lnTo>
                    <a:pt x="498" y="182"/>
                  </a:lnTo>
                  <a:lnTo>
                    <a:pt x="507" y="218"/>
                  </a:lnTo>
                  <a:lnTo>
                    <a:pt x="509" y="256"/>
                  </a:lnTo>
                  <a:lnTo>
                    <a:pt x="507" y="293"/>
                  </a:lnTo>
                  <a:lnTo>
                    <a:pt x="498" y="330"/>
                  </a:lnTo>
                  <a:lnTo>
                    <a:pt x="486" y="363"/>
                  </a:lnTo>
                  <a:lnTo>
                    <a:pt x="468" y="395"/>
                  </a:lnTo>
                  <a:lnTo>
                    <a:pt x="446" y="424"/>
                  </a:lnTo>
                  <a:lnTo>
                    <a:pt x="421" y="449"/>
                  </a:lnTo>
                  <a:lnTo>
                    <a:pt x="393" y="470"/>
                  </a:lnTo>
                  <a:lnTo>
                    <a:pt x="362" y="487"/>
                  </a:lnTo>
                  <a:lnTo>
                    <a:pt x="328" y="501"/>
                  </a:lnTo>
                  <a:lnTo>
                    <a:pt x="292" y="508"/>
                  </a:lnTo>
                  <a:lnTo>
                    <a:pt x="255" y="511"/>
                  </a:lnTo>
                  <a:lnTo>
                    <a:pt x="216" y="508"/>
                  </a:lnTo>
                  <a:lnTo>
                    <a:pt x="181" y="501"/>
                  </a:lnTo>
                  <a:lnTo>
                    <a:pt x="147" y="487"/>
                  </a:lnTo>
                  <a:lnTo>
                    <a:pt x="115" y="470"/>
                  </a:lnTo>
                  <a:lnTo>
                    <a:pt x="87" y="449"/>
                  </a:lnTo>
                  <a:lnTo>
                    <a:pt x="62" y="424"/>
                  </a:lnTo>
                  <a:lnTo>
                    <a:pt x="40" y="395"/>
                  </a:lnTo>
                  <a:lnTo>
                    <a:pt x="24" y="363"/>
                  </a:lnTo>
                  <a:lnTo>
                    <a:pt x="10" y="330"/>
                  </a:lnTo>
                  <a:lnTo>
                    <a:pt x="2" y="293"/>
                  </a:lnTo>
                  <a:lnTo>
                    <a:pt x="0" y="256"/>
                  </a:lnTo>
                  <a:lnTo>
                    <a:pt x="2" y="218"/>
                  </a:lnTo>
                  <a:lnTo>
                    <a:pt x="10" y="182"/>
                  </a:lnTo>
                  <a:lnTo>
                    <a:pt x="24" y="148"/>
                  </a:lnTo>
                  <a:lnTo>
                    <a:pt x="40" y="117"/>
                  </a:lnTo>
                  <a:lnTo>
                    <a:pt x="62" y="89"/>
                  </a:lnTo>
                  <a:lnTo>
                    <a:pt x="87" y="63"/>
                  </a:lnTo>
                  <a:lnTo>
                    <a:pt x="115" y="42"/>
                  </a:lnTo>
                  <a:lnTo>
                    <a:pt x="147" y="24"/>
                  </a:lnTo>
                  <a:lnTo>
                    <a:pt x="181" y="12"/>
                  </a:lnTo>
                  <a:lnTo>
                    <a:pt x="216" y="3"/>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8" name="Shape 10518"/>
            <p:cNvSpPr/>
            <p:nvPr/>
          </p:nvSpPr>
          <p:spPr>
            <a:xfrm>
              <a:off x="7048500" y="2154238"/>
              <a:ext cx="109538" cy="79375"/>
            </a:xfrm>
            <a:custGeom>
              <a:avLst/>
              <a:gdLst/>
              <a:ahLst/>
              <a:cxnLst/>
              <a:rect l="0" t="0" r="0" b="0"/>
              <a:pathLst>
                <a:path w="751" h="555" extrusionOk="0">
                  <a:moveTo>
                    <a:pt x="228" y="0"/>
                  </a:moveTo>
                  <a:lnTo>
                    <a:pt x="249" y="1"/>
                  </a:lnTo>
                  <a:lnTo>
                    <a:pt x="268" y="7"/>
                  </a:lnTo>
                  <a:lnTo>
                    <a:pt x="376" y="59"/>
                  </a:lnTo>
                  <a:lnTo>
                    <a:pt x="483" y="7"/>
                  </a:lnTo>
                  <a:lnTo>
                    <a:pt x="503" y="1"/>
                  </a:lnTo>
                  <a:lnTo>
                    <a:pt x="523" y="0"/>
                  </a:lnTo>
                  <a:lnTo>
                    <a:pt x="542" y="3"/>
                  </a:lnTo>
                  <a:lnTo>
                    <a:pt x="544" y="4"/>
                  </a:lnTo>
                  <a:lnTo>
                    <a:pt x="551" y="6"/>
                  </a:lnTo>
                  <a:lnTo>
                    <a:pt x="559" y="8"/>
                  </a:lnTo>
                  <a:lnTo>
                    <a:pt x="568" y="11"/>
                  </a:lnTo>
                  <a:lnTo>
                    <a:pt x="579" y="14"/>
                  </a:lnTo>
                  <a:lnTo>
                    <a:pt x="587" y="17"/>
                  </a:lnTo>
                  <a:lnTo>
                    <a:pt x="593" y="19"/>
                  </a:lnTo>
                  <a:lnTo>
                    <a:pt x="595" y="20"/>
                  </a:lnTo>
                  <a:lnTo>
                    <a:pt x="629" y="34"/>
                  </a:lnTo>
                  <a:lnTo>
                    <a:pt x="659" y="53"/>
                  </a:lnTo>
                  <a:lnTo>
                    <a:pt x="685" y="76"/>
                  </a:lnTo>
                  <a:lnTo>
                    <a:pt x="708" y="102"/>
                  </a:lnTo>
                  <a:lnTo>
                    <a:pt x="726" y="132"/>
                  </a:lnTo>
                  <a:lnTo>
                    <a:pt x="739" y="165"/>
                  </a:lnTo>
                  <a:lnTo>
                    <a:pt x="748" y="199"/>
                  </a:lnTo>
                  <a:lnTo>
                    <a:pt x="751" y="234"/>
                  </a:lnTo>
                  <a:lnTo>
                    <a:pt x="751" y="473"/>
                  </a:lnTo>
                  <a:lnTo>
                    <a:pt x="748" y="495"/>
                  </a:lnTo>
                  <a:lnTo>
                    <a:pt x="739" y="515"/>
                  </a:lnTo>
                  <a:lnTo>
                    <a:pt x="727" y="531"/>
                  </a:lnTo>
                  <a:lnTo>
                    <a:pt x="710" y="544"/>
                  </a:lnTo>
                  <a:lnTo>
                    <a:pt x="691" y="552"/>
                  </a:lnTo>
                  <a:lnTo>
                    <a:pt x="669" y="555"/>
                  </a:lnTo>
                  <a:lnTo>
                    <a:pt x="81" y="555"/>
                  </a:lnTo>
                  <a:lnTo>
                    <a:pt x="59" y="552"/>
                  </a:lnTo>
                  <a:lnTo>
                    <a:pt x="41" y="544"/>
                  </a:lnTo>
                  <a:lnTo>
                    <a:pt x="24" y="531"/>
                  </a:lnTo>
                  <a:lnTo>
                    <a:pt x="11" y="515"/>
                  </a:lnTo>
                  <a:lnTo>
                    <a:pt x="3" y="495"/>
                  </a:lnTo>
                  <a:lnTo>
                    <a:pt x="0" y="473"/>
                  </a:lnTo>
                  <a:lnTo>
                    <a:pt x="0" y="234"/>
                  </a:lnTo>
                  <a:lnTo>
                    <a:pt x="3" y="199"/>
                  </a:lnTo>
                  <a:lnTo>
                    <a:pt x="11" y="165"/>
                  </a:lnTo>
                  <a:lnTo>
                    <a:pt x="25" y="132"/>
                  </a:lnTo>
                  <a:lnTo>
                    <a:pt x="43" y="102"/>
                  </a:lnTo>
                  <a:lnTo>
                    <a:pt x="66" y="76"/>
                  </a:lnTo>
                  <a:lnTo>
                    <a:pt x="92" y="53"/>
                  </a:lnTo>
                  <a:lnTo>
                    <a:pt x="122" y="34"/>
                  </a:lnTo>
                  <a:lnTo>
                    <a:pt x="155" y="20"/>
                  </a:lnTo>
                  <a:lnTo>
                    <a:pt x="157" y="19"/>
                  </a:lnTo>
                  <a:lnTo>
                    <a:pt x="163" y="17"/>
                  </a:lnTo>
                  <a:lnTo>
                    <a:pt x="172" y="14"/>
                  </a:lnTo>
                  <a:lnTo>
                    <a:pt x="182" y="11"/>
                  </a:lnTo>
                  <a:lnTo>
                    <a:pt x="191" y="8"/>
                  </a:lnTo>
                  <a:lnTo>
                    <a:pt x="200" y="6"/>
                  </a:lnTo>
                  <a:lnTo>
                    <a:pt x="206" y="4"/>
                  </a:lnTo>
                  <a:lnTo>
                    <a:pt x="208" y="3"/>
                  </a:lnTo>
                  <a:lnTo>
                    <a:pt x="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19" name="Shape 10519"/>
            <p:cNvSpPr/>
            <p:nvPr/>
          </p:nvSpPr>
          <p:spPr>
            <a:xfrm>
              <a:off x="7065963" y="2071688"/>
              <a:ext cx="74613" cy="74612"/>
            </a:xfrm>
            <a:custGeom>
              <a:avLst/>
              <a:gdLst/>
              <a:ahLst/>
              <a:cxnLst/>
              <a:rect l="0" t="0" r="0" b="0"/>
              <a:pathLst>
                <a:path w="509" h="510" extrusionOk="0">
                  <a:moveTo>
                    <a:pt x="255" y="0"/>
                  </a:moveTo>
                  <a:lnTo>
                    <a:pt x="292" y="2"/>
                  </a:lnTo>
                  <a:lnTo>
                    <a:pt x="328" y="11"/>
                  </a:lnTo>
                  <a:lnTo>
                    <a:pt x="362" y="23"/>
                  </a:lnTo>
                  <a:lnTo>
                    <a:pt x="393" y="41"/>
                  </a:lnTo>
                  <a:lnTo>
                    <a:pt x="421" y="63"/>
                  </a:lnTo>
                  <a:lnTo>
                    <a:pt x="446" y="88"/>
                  </a:lnTo>
                  <a:lnTo>
                    <a:pt x="468" y="116"/>
                  </a:lnTo>
                  <a:lnTo>
                    <a:pt x="486" y="147"/>
                  </a:lnTo>
                  <a:lnTo>
                    <a:pt x="498" y="182"/>
                  </a:lnTo>
                  <a:lnTo>
                    <a:pt x="507" y="217"/>
                  </a:lnTo>
                  <a:lnTo>
                    <a:pt x="509" y="255"/>
                  </a:lnTo>
                  <a:lnTo>
                    <a:pt x="507" y="292"/>
                  </a:lnTo>
                  <a:lnTo>
                    <a:pt x="498" y="329"/>
                  </a:lnTo>
                  <a:lnTo>
                    <a:pt x="486" y="362"/>
                  </a:lnTo>
                  <a:lnTo>
                    <a:pt x="468" y="395"/>
                  </a:lnTo>
                  <a:lnTo>
                    <a:pt x="446" y="423"/>
                  </a:lnTo>
                  <a:lnTo>
                    <a:pt x="421" y="448"/>
                  </a:lnTo>
                  <a:lnTo>
                    <a:pt x="393" y="470"/>
                  </a:lnTo>
                  <a:lnTo>
                    <a:pt x="362" y="486"/>
                  </a:lnTo>
                  <a:lnTo>
                    <a:pt x="328" y="500"/>
                  </a:lnTo>
                  <a:lnTo>
                    <a:pt x="292" y="508"/>
                  </a:lnTo>
                  <a:lnTo>
                    <a:pt x="255" y="510"/>
                  </a:lnTo>
                  <a:lnTo>
                    <a:pt x="216" y="508"/>
                  </a:lnTo>
                  <a:lnTo>
                    <a:pt x="181" y="500"/>
                  </a:lnTo>
                  <a:lnTo>
                    <a:pt x="147" y="486"/>
                  </a:lnTo>
                  <a:lnTo>
                    <a:pt x="115" y="470"/>
                  </a:lnTo>
                  <a:lnTo>
                    <a:pt x="87" y="448"/>
                  </a:lnTo>
                  <a:lnTo>
                    <a:pt x="62" y="423"/>
                  </a:lnTo>
                  <a:lnTo>
                    <a:pt x="40" y="395"/>
                  </a:lnTo>
                  <a:lnTo>
                    <a:pt x="24" y="362"/>
                  </a:lnTo>
                  <a:lnTo>
                    <a:pt x="10" y="329"/>
                  </a:lnTo>
                  <a:lnTo>
                    <a:pt x="2" y="292"/>
                  </a:lnTo>
                  <a:lnTo>
                    <a:pt x="0" y="255"/>
                  </a:lnTo>
                  <a:lnTo>
                    <a:pt x="2" y="217"/>
                  </a:lnTo>
                  <a:lnTo>
                    <a:pt x="10" y="182"/>
                  </a:lnTo>
                  <a:lnTo>
                    <a:pt x="24" y="147"/>
                  </a:lnTo>
                  <a:lnTo>
                    <a:pt x="40" y="116"/>
                  </a:lnTo>
                  <a:lnTo>
                    <a:pt x="62" y="88"/>
                  </a:lnTo>
                  <a:lnTo>
                    <a:pt x="87" y="63"/>
                  </a:lnTo>
                  <a:lnTo>
                    <a:pt x="115" y="41"/>
                  </a:lnTo>
                  <a:lnTo>
                    <a:pt x="147" y="23"/>
                  </a:lnTo>
                  <a:lnTo>
                    <a:pt x="181" y="11"/>
                  </a:lnTo>
                  <a:lnTo>
                    <a:pt x="216" y="2"/>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0" name="Shape 10520"/>
            <p:cNvSpPr/>
            <p:nvPr/>
          </p:nvSpPr>
          <p:spPr>
            <a:xfrm>
              <a:off x="6870700" y="2486025"/>
              <a:ext cx="107950" cy="80962"/>
            </a:xfrm>
            <a:custGeom>
              <a:avLst/>
              <a:gdLst/>
              <a:ahLst/>
              <a:cxnLst/>
              <a:rect l="0" t="0" r="0" b="0"/>
              <a:pathLst>
                <a:path w="750" h="555" extrusionOk="0">
                  <a:moveTo>
                    <a:pt x="228" y="0"/>
                  </a:moveTo>
                  <a:lnTo>
                    <a:pt x="248" y="1"/>
                  </a:lnTo>
                  <a:lnTo>
                    <a:pt x="267" y="8"/>
                  </a:lnTo>
                  <a:lnTo>
                    <a:pt x="375" y="60"/>
                  </a:lnTo>
                  <a:lnTo>
                    <a:pt x="483" y="8"/>
                  </a:lnTo>
                  <a:lnTo>
                    <a:pt x="502" y="1"/>
                  </a:lnTo>
                  <a:lnTo>
                    <a:pt x="522" y="0"/>
                  </a:lnTo>
                  <a:lnTo>
                    <a:pt x="541" y="3"/>
                  </a:lnTo>
                  <a:lnTo>
                    <a:pt x="544" y="4"/>
                  </a:lnTo>
                  <a:lnTo>
                    <a:pt x="550" y="7"/>
                  </a:lnTo>
                  <a:lnTo>
                    <a:pt x="558" y="9"/>
                  </a:lnTo>
                  <a:lnTo>
                    <a:pt x="569" y="12"/>
                  </a:lnTo>
                  <a:lnTo>
                    <a:pt x="578" y="15"/>
                  </a:lnTo>
                  <a:lnTo>
                    <a:pt x="586" y="17"/>
                  </a:lnTo>
                  <a:lnTo>
                    <a:pt x="592" y="19"/>
                  </a:lnTo>
                  <a:lnTo>
                    <a:pt x="596" y="20"/>
                  </a:lnTo>
                  <a:lnTo>
                    <a:pt x="629" y="35"/>
                  </a:lnTo>
                  <a:lnTo>
                    <a:pt x="658" y="54"/>
                  </a:lnTo>
                  <a:lnTo>
                    <a:pt x="685" y="76"/>
                  </a:lnTo>
                  <a:lnTo>
                    <a:pt x="707" y="103"/>
                  </a:lnTo>
                  <a:lnTo>
                    <a:pt x="726" y="133"/>
                  </a:lnTo>
                  <a:lnTo>
                    <a:pt x="739" y="165"/>
                  </a:lnTo>
                  <a:lnTo>
                    <a:pt x="748" y="200"/>
                  </a:lnTo>
                  <a:lnTo>
                    <a:pt x="750" y="235"/>
                  </a:lnTo>
                  <a:lnTo>
                    <a:pt x="750" y="474"/>
                  </a:lnTo>
                  <a:lnTo>
                    <a:pt x="748" y="496"/>
                  </a:lnTo>
                  <a:lnTo>
                    <a:pt x="739" y="516"/>
                  </a:lnTo>
                  <a:lnTo>
                    <a:pt x="727" y="531"/>
                  </a:lnTo>
                  <a:lnTo>
                    <a:pt x="710" y="545"/>
                  </a:lnTo>
                  <a:lnTo>
                    <a:pt x="690" y="552"/>
                  </a:lnTo>
                  <a:lnTo>
                    <a:pt x="668" y="555"/>
                  </a:lnTo>
                  <a:lnTo>
                    <a:pt x="81" y="555"/>
                  </a:lnTo>
                  <a:lnTo>
                    <a:pt x="59" y="552"/>
                  </a:lnTo>
                  <a:lnTo>
                    <a:pt x="40" y="545"/>
                  </a:lnTo>
                  <a:lnTo>
                    <a:pt x="23" y="531"/>
                  </a:lnTo>
                  <a:lnTo>
                    <a:pt x="10" y="516"/>
                  </a:lnTo>
                  <a:lnTo>
                    <a:pt x="2" y="496"/>
                  </a:lnTo>
                  <a:lnTo>
                    <a:pt x="0" y="474"/>
                  </a:lnTo>
                  <a:lnTo>
                    <a:pt x="0" y="235"/>
                  </a:lnTo>
                  <a:lnTo>
                    <a:pt x="2" y="200"/>
                  </a:lnTo>
                  <a:lnTo>
                    <a:pt x="10" y="165"/>
                  </a:lnTo>
                  <a:lnTo>
                    <a:pt x="24" y="133"/>
                  </a:lnTo>
                  <a:lnTo>
                    <a:pt x="43" y="103"/>
                  </a:lnTo>
                  <a:lnTo>
                    <a:pt x="65" y="76"/>
                  </a:lnTo>
                  <a:lnTo>
                    <a:pt x="92" y="54"/>
                  </a:lnTo>
                  <a:lnTo>
                    <a:pt x="121" y="35"/>
                  </a:lnTo>
                  <a:lnTo>
                    <a:pt x="154" y="20"/>
                  </a:lnTo>
                  <a:lnTo>
                    <a:pt x="157" y="19"/>
                  </a:lnTo>
                  <a:lnTo>
                    <a:pt x="163" y="17"/>
                  </a:lnTo>
                  <a:lnTo>
                    <a:pt x="172" y="15"/>
                  </a:lnTo>
                  <a:lnTo>
                    <a:pt x="181" y="12"/>
                  </a:lnTo>
                  <a:lnTo>
                    <a:pt x="192" y="9"/>
                  </a:lnTo>
                  <a:lnTo>
                    <a:pt x="200" y="7"/>
                  </a:lnTo>
                  <a:lnTo>
                    <a:pt x="206" y="4"/>
                  </a:lnTo>
                  <a:lnTo>
                    <a:pt x="208" y="3"/>
                  </a:lnTo>
                  <a:lnTo>
                    <a:pt x="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1" name="Shape 10521"/>
            <p:cNvSpPr/>
            <p:nvPr/>
          </p:nvSpPr>
          <p:spPr>
            <a:xfrm>
              <a:off x="6888163" y="2405063"/>
              <a:ext cx="73025" cy="74612"/>
            </a:xfrm>
            <a:custGeom>
              <a:avLst/>
              <a:gdLst/>
              <a:ahLst/>
              <a:cxnLst/>
              <a:rect l="0" t="0" r="0" b="0"/>
              <a:pathLst>
                <a:path w="510" h="511" extrusionOk="0">
                  <a:moveTo>
                    <a:pt x="255" y="0"/>
                  </a:moveTo>
                  <a:lnTo>
                    <a:pt x="292" y="3"/>
                  </a:lnTo>
                  <a:lnTo>
                    <a:pt x="329" y="12"/>
                  </a:lnTo>
                  <a:lnTo>
                    <a:pt x="362" y="24"/>
                  </a:lnTo>
                  <a:lnTo>
                    <a:pt x="393" y="42"/>
                  </a:lnTo>
                  <a:lnTo>
                    <a:pt x="422" y="63"/>
                  </a:lnTo>
                  <a:lnTo>
                    <a:pt x="447" y="89"/>
                  </a:lnTo>
                  <a:lnTo>
                    <a:pt x="468" y="117"/>
                  </a:lnTo>
                  <a:lnTo>
                    <a:pt x="486" y="148"/>
                  </a:lnTo>
                  <a:lnTo>
                    <a:pt x="498" y="182"/>
                  </a:lnTo>
                  <a:lnTo>
                    <a:pt x="507" y="218"/>
                  </a:lnTo>
                  <a:lnTo>
                    <a:pt x="510" y="256"/>
                  </a:lnTo>
                  <a:lnTo>
                    <a:pt x="507" y="293"/>
                  </a:lnTo>
                  <a:lnTo>
                    <a:pt x="498" y="330"/>
                  </a:lnTo>
                  <a:lnTo>
                    <a:pt x="486" y="363"/>
                  </a:lnTo>
                  <a:lnTo>
                    <a:pt x="468" y="395"/>
                  </a:lnTo>
                  <a:lnTo>
                    <a:pt x="447" y="424"/>
                  </a:lnTo>
                  <a:lnTo>
                    <a:pt x="422" y="449"/>
                  </a:lnTo>
                  <a:lnTo>
                    <a:pt x="393" y="470"/>
                  </a:lnTo>
                  <a:lnTo>
                    <a:pt x="362" y="487"/>
                  </a:lnTo>
                  <a:lnTo>
                    <a:pt x="329" y="501"/>
                  </a:lnTo>
                  <a:lnTo>
                    <a:pt x="292" y="508"/>
                  </a:lnTo>
                  <a:lnTo>
                    <a:pt x="255" y="511"/>
                  </a:lnTo>
                  <a:lnTo>
                    <a:pt x="217" y="508"/>
                  </a:lnTo>
                  <a:lnTo>
                    <a:pt x="181" y="501"/>
                  </a:lnTo>
                  <a:lnTo>
                    <a:pt x="148" y="487"/>
                  </a:lnTo>
                  <a:lnTo>
                    <a:pt x="116" y="470"/>
                  </a:lnTo>
                  <a:lnTo>
                    <a:pt x="87" y="449"/>
                  </a:lnTo>
                  <a:lnTo>
                    <a:pt x="62" y="424"/>
                  </a:lnTo>
                  <a:lnTo>
                    <a:pt x="41" y="395"/>
                  </a:lnTo>
                  <a:lnTo>
                    <a:pt x="24" y="363"/>
                  </a:lnTo>
                  <a:lnTo>
                    <a:pt x="11" y="330"/>
                  </a:lnTo>
                  <a:lnTo>
                    <a:pt x="3" y="293"/>
                  </a:lnTo>
                  <a:lnTo>
                    <a:pt x="0" y="256"/>
                  </a:lnTo>
                  <a:lnTo>
                    <a:pt x="3" y="218"/>
                  </a:lnTo>
                  <a:lnTo>
                    <a:pt x="11" y="182"/>
                  </a:lnTo>
                  <a:lnTo>
                    <a:pt x="24" y="148"/>
                  </a:lnTo>
                  <a:lnTo>
                    <a:pt x="41" y="117"/>
                  </a:lnTo>
                  <a:lnTo>
                    <a:pt x="62" y="89"/>
                  </a:lnTo>
                  <a:lnTo>
                    <a:pt x="87" y="63"/>
                  </a:lnTo>
                  <a:lnTo>
                    <a:pt x="116" y="42"/>
                  </a:lnTo>
                  <a:lnTo>
                    <a:pt x="148" y="24"/>
                  </a:lnTo>
                  <a:lnTo>
                    <a:pt x="181" y="12"/>
                  </a:lnTo>
                  <a:lnTo>
                    <a:pt x="217" y="3"/>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2" name="Shape 10522"/>
            <p:cNvSpPr/>
            <p:nvPr/>
          </p:nvSpPr>
          <p:spPr>
            <a:xfrm>
              <a:off x="7227888" y="2486025"/>
              <a:ext cx="107950" cy="80962"/>
            </a:xfrm>
            <a:custGeom>
              <a:avLst/>
              <a:gdLst/>
              <a:ahLst/>
              <a:cxnLst/>
              <a:rect l="0" t="0" r="0" b="0"/>
              <a:pathLst>
                <a:path w="751" h="555" extrusionOk="0">
                  <a:moveTo>
                    <a:pt x="522" y="0"/>
                  </a:moveTo>
                  <a:lnTo>
                    <a:pt x="541" y="3"/>
                  </a:lnTo>
                  <a:lnTo>
                    <a:pt x="543" y="4"/>
                  </a:lnTo>
                  <a:lnTo>
                    <a:pt x="550" y="7"/>
                  </a:lnTo>
                  <a:lnTo>
                    <a:pt x="558" y="9"/>
                  </a:lnTo>
                  <a:lnTo>
                    <a:pt x="568" y="12"/>
                  </a:lnTo>
                  <a:lnTo>
                    <a:pt x="578" y="15"/>
                  </a:lnTo>
                  <a:lnTo>
                    <a:pt x="587" y="17"/>
                  </a:lnTo>
                  <a:lnTo>
                    <a:pt x="592" y="19"/>
                  </a:lnTo>
                  <a:lnTo>
                    <a:pt x="595" y="20"/>
                  </a:lnTo>
                  <a:lnTo>
                    <a:pt x="629" y="35"/>
                  </a:lnTo>
                  <a:lnTo>
                    <a:pt x="659" y="54"/>
                  </a:lnTo>
                  <a:lnTo>
                    <a:pt x="685" y="76"/>
                  </a:lnTo>
                  <a:lnTo>
                    <a:pt x="708" y="103"/>
                  </a:lnTo>
                  <a:lnTo>
                    <a:pt x="726" y="133"/>
                  </a:lnTo>
                  <a:lnTo>
                    <a:pt x="739" y="165"/>
                  </a:lnTo>
                  <a:lnTo>
                    <a:pt x="747" y="200"/>
                  </a:lnTo>
                  <a:lnTo>
                    <a:pt x="751" y="235"/>
                  </a:lnTo>
                  <a:lnTo>
                    <a:pt x="751" y="474"/>
                  </a:lnTo>
                  <a:lnTo>
                    <a:pt x="747" y="496"/>
                  </a:lnTo>
                  <a:lnTo>
                    <a:pt x="739" y="516"/>
                  </a:lnTo>
                  <a:lnTo>
                    <a:pt x="727" y="531"/>
                  </a:lnTo>
                  <a:lnTo>
                    <a:pt x="710" y="545"/>
                  </a:lnTo>
                  <a:lnTo>
                    <a:pt x="690" y="552"/>
                  </a:lnTo>
                  <a:lnTo>
                    <a:pt x="669" y="555"/>
                  </a:lnTo>
                  <a:lnTo>
                    <a:pt x="81" y="555"/>
                  </a:lnTo>
                  <a:lnTo>
                    <a:pt x="59" y="552"/>
                  </a:lnTo>
                  <a:lnTo>
                    <a:pt x="39" y="545"/>
                  </a:lnTo>
                  <a:lnTo>
                    <a:pt x="24" y="531"/>
                  </a:lnTo>
                  <a:lnTo>
                    <a:pt x="10" y="516"/>
                  </a:lnTo>
                  <a:lnTo>
                    <a:pt x="3" y="496"/>
                  </a:lnTo>
                  <a:lnTo>
                    <a:pt x="0" y="474"/>
                  </a:lnTo>
                  <a:lnTo>
                    <a:pt x="0" y="235"/>
                  </a:lnTo>
                  <a:lnTo>
                    <a:pt x="3" y="200"/>
                  </a:lnTo>
                  <a:lnTo>
                    <a:pt x="10" y="165"/>
                  </a:lnTo>
                  <a:lnTo>
                    <a:pt x="24" y="133"/>
                  </a:lnTo>
                  <a:lnTo>
                    <a:pt x="43" y="103"/>
                  </a:lnTo>
                  <a:lnTo>
                    <a:pt x="64" y="76"/>
                  </a:lnTo>
                  <a:lnTo>
                    <a:pt x="92" y="54"/>
                  </a:lnTo>
                  <a:lnTo>
                    <a:pt x="122" y="35"/>
                  </a:lnTo>
                  <a:lnTo>
                    <a:pt x="154" y="20"/>
                  </a:lnTo>
                  <a:lnTo>
                    <a:pt x="157" y="19"/>
                  </a:lnTo>
                  <a:lnTo>
                    <a:pt x="163" y="17"/>
                  </a:lnTo>
                  <a:lnTo>
                    <a:pt x="172" y="15"/>
                  </a:lnTo>
                  <a:lnTo>
                    <a:pt x="181" y="12"/>
                  </a:lnTo>
                  <a:lnTo>
                    <a:pt x="191" y="9"/>
                  </a:lnTo>
                  <a:lnTo>
                    <a:pt x="200" y="7"/>
                  </a:lnTo>
                  <a:lnTo>
                    <a:pt x="206" y="4"/>
                  </a:lnTo>
                  <a:lnTo>
                    <a:pt x="208" y="3"/>
                  </a:lnTo>
                  <a:lnTo>
                    <a:pt x="228" y="0"/>
                  </a:lnTo>
                  <a:lnTo>
                    <a:pt x="248" y="1"/>
                  </a:lnTo>
                  <a:lnTo>
                    <a:pt x="266" y="8"/>
                  </a:lnTo>
                  <a:lnTo>
                    <a:pt x="375" y="60"/>
                  </a:lnTo>
                  <a:lnTo>
                    <a:pt x="483" y="8"/>
                  </a:lnTo>
                  <a:lnTo>
                    <a:pt x="502" y="1"/>
                  </a:lnTo>
                  <a:lnTo>
                    <a:pt x="5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3" name="Shape 10523"/>
            <p:cNvSpPr/>
            <p:nvPr/>
          </p:nvSpPr>
          <p:spPr>
            <a:xfrm>
              <a:off x="7245350" y="2405063"/>
              <a:ext cx="73025" cy="74612"/>
            </a:xfrm>
            <a:custGeom>
              <a:avLst/>
              <a:gdLst/>
              <a:ahLst/>
              <a:cxnLst/>
              <a:rect l="0" t="0" r="0" b="0"/>
              <a:pathLst>
                <a:path w="510" h="511" extrusionOk="0">
                  <a:moveTo>
                    <a:pt x="255" y="0"/>
                  </a:moveTo>
                  <a:lnTo>
                    <a:pt x="292" y="3"/>
                  </a:lnTo>
                  <a:lnTo>
                    <a:pt x="329" y="12"/>
                  </a:lnTo>
                  <a:lnTo>
                    <a:pt x="362" y="24"/>
                  </a:lnTo>
                  <a:lnTo>
                    <a:pt x="393" y="42"/>
                  </a:lnTo>
                  <a:lnTo>
                    <a:pt x="422" y="63"/>
                  </a:lnTo>
                  <a:lnTo>
                    <a:pt x="447" y="89"/>
                  </a:lnTo>
                  <a:lnTo>
                    <a:pt x="468" y="117"/>
                  </a:lnTo>
                  <a:lnTo>
                    <a:pt x="486" y="148"/>
                  </a:lnTo>
                  <a:lnTo>
                    <a:pt x="499" y="182"/>
                  </a:lnTo>
                  <a:lnTo>
                    <a:pt x="507" y="218"/>
                  </a:lnTo>
                  <a:lnTo>
                    <a:pt x="510" y="256"/>
                  </a:lnTo>
                  <a:lnTo>
                    <a:pt x="507" y="293"/>
                  </a:lnTo>
                  <a:lnTo>
                    <a:pt x="499" y="330"/>
                  </a:lnTo>
                  <a:lnTo>
                    <a:pt x="486" y="363"/>
                  </a:lnTo>
                  <a:lnTo>
                    <a:pt x="468" y="395"/>
                  </a:lnTo>
                  <a:lnTo>
                    <a:pt x="447" y="424"/>
                  </a:lnTo>
                  <a:lnTo>
                    <a:pt x="422" y="449"/>
                  </a:lnTo>
                  <a:lnTo>
                    <a:pt x="393" y="470"/>
                  </a:lnTo>
                  <a:lnTo>
                    <a:pt x="362" y="487"/>
                  </a:lnTo>
                  <a:lnTo>
                    <a:pt x="329" y="501"/>
                  </a:lnTo>
                  <a:lnTo>
                    <a:pt x="292" y="508"/>
                  </a:lnTo>
                  <a:lnTo>
                    <a:pt x="255" y="511"/>
                  </a:lnTo>
                  <a:lnTo>
                    <a:pt x="217" y="508"/>
                  </a:lnTo>
                  <a:lnTo>
                    <a:pt x="182" y="501"/>
                  </a:lnTo>
                  <a:lnTo>
                    <a:pt x="147" y="487"/>
                  </a:lnTo>
                  <a:lnTo>
                    <a:pt x="116" y="470"/>
                  </a:lnTo>
                  <a:lnTo>
                    <a:pt x="88" y="449"/>
                  </a:lnTo>
                  <a:lnTo>
                    <a:pt x="62" y="424"/>
                  </a:lnTo>
                  <a:lnTo>
                    <a:pt x="41" y="395"/>
                  </a:lnTo>
                  <a:lnTo>
                    <a:pt x="24" y="363"/>
                  </a:lnTo>
                  <a:lnTo>
                    <a:pt x="11" y="330"/>
                  </a:lnTo>
                  <a:lnTo>
                    <a:pt x="3" y="293"/>
                  </a:lnTo>
                  <a:lnTo>
                    <a:pt x="0" y="256"/>
                  </a:lnTo>
                  <a:lnTo>
                    <a:pt x="3" y="218"/>
                  </a:lnTo>
                  <a:lnTo>
                    <a:pt x="11" y="182"/>
                  </a:lnTo>
                  <a:lnTo>
                    <a:pt x="24" y="148"/>
                  </a:lnTo>
                  <a:lnTo>
                    <a:pt x="41" y="117"/>
                  </a:lnTo>
                  <a:lnTo>
                    <a:pt x="62" y="89"/>
                  </a:lnTo>
                  <a:lnTo>
                    <a:pt x="88" y="63"/>
                  </a:lnTo>
                  <a:lnTo>
                    <a:pt x="116" y="42"/>
                  </a:lnTo>
                  <a:lnTo>
                    <a:pt x="147" y="24"/>
                  </a:lnTo>
                  <a:lnTo>
                    <a:pt x="182" y="12"/>
                  </a:lnTo>
                  <a:lnTo>
                    <a:pt x="217" y="3"/>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4" name="Shape 10524"/>
            <p:cNvSpPr/>
            <p:nvPr/>
          </p:nvSpPr>
          <p:spPr>
            <a:xfrm>
              <a:off x="6910388" y="2249488"/>
              <a:ext cx="385763" cy="125412"/>
            </a:xfrm>
            <a:custGeom>
              <a:avLst/>
              <a:gdLst/>
              <a:ahLst/>
              <a:cxnLst/>
              <a:rect l="0" t="0" r="0" b="0"/>
              <a:pathLst>
                <a:path w="2671" h="866" extrusionOk="0">
                  <a:moveTo>
                    <a:pt x="1336" y="0"/>
                  </a:moveTo>
                  <a:lnTo>
                    <a:pt x="1358" y="4"/>
                  </a:lnTo>
                  <a:lnTo>
                    <a:pt x="1378" y="11"/>
                  </a:lnTo>
                  <a:lnTo>
                    <a:pt x="1397" y="22"/>
                  </a:lnTo>
                  <a:lnTo>
                    <a:pt x="1412" y="37"/>
                  </a:lnTo>
                  <a:lnTo>
                    <a:pt x="1424" y="56"/>
                  </a:lnTo>
                  <a:lnTo>
                    <a:pt x="1432" y="77"/>
                  </a:lnTo>
                  <a:lnTo>
                    <a:pt x="1434" y="100"/>
                  </a:lnTo>
                  <a:lnTo>
                    <a:pt x="1434" y="372"/>
                  </a:lnTo>
                  <a:lnTo>
                    <a:pt x="2572" y="372"/>
                  </a:lnTo>
                  <a:lnTo>
                    <a:pt x="2595" y="375"/>
                  </a:lnTo>
                  <a:lnTo>
                    <a:pt x="2615" y="382"/>
                  </a:lnTo>
                  <a:lnTo>
                    <a:pt x="2633" y="394"/>
                  </a:lnTo>
                  <a:lnTo>
                    <a:pt x="2649" y="409"/>
                  </a:lnTo>
                  <a:lnTo>
                    <a:pt x="2660" y="427"/>
                  </a:lnTo>
                  <a:lnTo>
                    <a:pt x="2668" y="448"/>
                  </a:lnTo>
                  <a:lnTo>
                    <a:pt x="2671" y="471"/>
                  </a:lnTo>
                  <a:lnTo>
                    <a:pt x="2671" y="767"/>
                  </a:lnTo>
                  <a:lnTo>
                    <a:pt x="2668" y="790"/>
                  </a:lnTo>
                  <a:lnTo>
                    <a:pt x="2660" y="811"/>
                  </a:lnTo>
                  <a:lnTo>
                    <a:pt x="2649" y="829"/>
                  </a:lnTo>
                  <a:lnTo>
                    <a:pt x="2633" y="844"/>
                  </a:lnTo>
                  <a:lnTo>
                    <a:pt x="2615" y="856"/>
                  </a:lnTo>
                  <a:lnTo>
                    <a:pt x="2595" y="863"/>
                  </a:lnTo>
                  <a:lnTo>
                    <a:pt x="2572" y="866"/>
                  </a:lnTo>
                  <a:lnTo>
                    <a:pt x="2549" y="863"/>
                  </a:lnTo>
                  <a:lnTo>
                    <a:pt x="2528" y="856"/>
                  </a:lnTo>
                  <a:lnTo>
                    <a:pt x="2510" y="844"/>
                  </a:lnTo>
                  <a:lnTo>
                    <a:pt x="2495" y="829"/>
                  </a:lnTo>
                  <a:lnTo>
                    <a:pt x="2483" y="811"/>
                  </a:lnTo>
                  <a:lnTo>
                    <a:pt x="2476" y="790"/>
                  </a:lnTo>
                  <a:lnTo>
                    <a:pt x="2473" y="767"/>
                  </a:lnTo>
                  <a:lnTo>
                    <a:pt x="2473" y="570"/>
                  </a:lnTo>
                  <a:lnTo>
                    <a:pt x="1434" y="570"/>
                  </a:lnTo>
                  <a:lnTo>
                    <a:pt x="1434" y="767"/>
                  </a:lnTo>
                  <a:lnTo>
                    <a:pt x="1432" y="790"/>
                  </a:lnTo>
                  <a:lnTo>
                    <a:pt x="1424" y="811"/>
                  </a:lnTo>
                  <a:lnTo>
                    <a:pt x="1412" y="829"/>
                  </a:lnTo>
                  <a:lnTo>
                    <a:pt x="1397" y="844"/>
                  </a:lnTo>
                  <a:lnTo>
                    <a:pt x="1378" y="856"/>
                  </a:lnTo>
                  <a:lnTo>
                    <a:pt x="1358" y="863"/>
                  </a:lnTo>
                  <a:lnTo>
                    <a:pt x="1336" y="866"/>
                  </a:lnTo>
                  <a:lnTo>
                    <a:pt x="1313" y="863"/>
                  </a:lnTo>
                  <a:lnTo>
                    <a:pt x="1292" y="856"/>
                  </a:lnTo>
                  <a:lnTo>
                    <a:pt x="1273" y="844"/>
                  </a:lnTo>
                  <a:lnTo>
                    <a:pt x="1259" y="829"/>
                  </a:lnTo>
                  <a:lnTo>
                    <a:pt x="1247" y="811"/>
                  </a:lnTo>
                  <a:lnTo>
                    <a:pt x="1239" y="790"/>
                  </a:lnTo>
                  <a:lnTo>
                    <a:pt x="1237" y="767"/>
                  </a:lnTo>
                  <a:lnTo>
                    <a:pt x="1237" y="570"/>
                  </a:lnTo>
                  <a:lnTo>
                    <a:pt x="198" y="570"/>
                  </a:lnTo>
                  <a:lnTo>
                    <a:pt x="198" y="767"/>
                  </a:lnTo>
                  <a:lnTo>
                    <a:pt x="195" y="790"/>
                  </a:lnTo>
                  <a:lnTo>
                    <a:pt x="187" y="811"/>
                  </a:lnTo>
                  <a:lnTo>
                    <a:pt x="176" y="829"/>
                  </a:lnTo>
                  <a:lnTo>
                    <a:pt x="160" y="844"/>
                  </a:lnTo>
                  <a:lnTo>
                    <a:pt x="143" y="856"/>
                  </a:lnTo>
                  <a:lnTo>
                    <a:pt x="122" y="863"/>
                  </a:lnTo>
                  <a:lnTo>
                    <a:pt x="99" y="866"/>
                  </a:lnTo>
                  <a:lnTo>
                    <a:pt x="76" y="863"/>
                  </a:lnTo>
                  <a:lnTo>
                    <a:pt x="55" y="856"/>
                  </a:lnTo>
                  <a:lnTo>
                    <a:pt x="37" y="844"/>
                  </a:lnTo>
                  <a:lnTo>
                    <a:pt x="22" y="829"/>
                  </a:lnTo>
                  <a:lnTo>
                    <a:pt x="10" y="811"/>
                  </a:lnTo>
                  <a:lnTo>
                    <a:pt x="3" y="790"/>
                  </a:lnTo>
                  <a:lnTo>
                    <a:pt x="0" y="767"/>
                  </a:lnTo>
                  <a:lnTo>
                    <a:pt x="0" y="471"/>
                  </a:lnTo>
                  <a:lnTo>
                    <a:pt x="3" y="448"/>
                  </a:lnTo>
                  <a:lnTo>
                    <a:pt x="10" y="427"/>
                  </a:lnTo>
                  <a:lnTo>
                    <a:pt x="22" y="409"/>
                  </a:lnTo>
                  <a:lnTo>
                    <a:pt x="37" y="394"/>
                  </a:lnTo>
                  <a:lnTo>
                    <a:pt x="55" y="382"/>
                  </a:lnTo>
                  <a:lnTo>
                    <a:pt x="76" y="375"/>
                  </a:lnTo>
                  <a:lnTo>
                    <a:pt x="99" y="372"/>
                  </a:lnTo>
                  <a:lnTo>
                    <a:pt x="1237" y="372"/>
                  </a:lnTo>
                  <a:lnTo>
                    <a:pt x="1237" y="100"/>
                  </a:lnTo>
                  <a:lnTo>
                    <a:pt x="1239" y="77"/>
                  </a:lnTo>
                  <a:lnTo>
                    <a:pt x="1247" y="56"/>
                  </a:lnTo>
                  <a:lnTo>
                    <a:pt x="1259" y="37"/>
                  </a:lnTo>
                  <a:lnTo>
                    <a:pt x="1273" y="22"/>
                  </a:lnTo>
                  <a:lnTo>
                    <a:pt x="1292" y="11"/>
                  </a:lnTo>
                  <a:lnTo>
                    <a:pt x="1313" y="4"/>
                  </a:lnTo>
                  <a:lnTo>
                    <a:pt x="1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25" name="Shape 10525"/>
          <p:cNvGrpSpPr/>
          <p:nvPr/>
        </p:nvGrpSpPr>
        <p:grpSpPr>
          <a:xfrm>
            <a:off x="6427342" y="3611730"/>
            <a:ext cx="245018" cy="245804"/>
            <a:chOff x="7577138" y="2114550"/>
            <a:chExt cx="495300" cy="496888"/>
          </a:xfrm>
        </p:grpSpPr>
        <p:sp>
          <p:nvSpPr>
            <p:cNvPr id="10526" name="Shape 10526"/>
            <p:cNvSpPr/>
            <p:nvPr/>
          </p:nvSpPr>
          <p:spPr>
            <a:xfrm>
              <a:off x="7727951" y="2114550"/>
              <a:ext cx="193675" cy="195263"/>
            </a:xfrm>
            <a:custGeom>
              <a:avLst/>
              <a:gdLst/>
              <a:ahLst/>
              <a:cxnLst/>
              <a:rect l="0" t="0" r="0" b="0"/>
              <a:pathLst>
                <a:path w="1340" h="1343" extrusionOk="0">
                  <a:moveTo>
                    <a:pt x="911" y="402"/>
                  </a:moveTo>
                  <a:lnTo>
                    <a:pt x="890" y="407"/>
                  </a:lnTo>
                  <a:lnTo>
                    <a:pt x="869" y="417"/>
                  </a:lnTo>
                  <a:lnTo>
                    <a:pt x="851" y="431"/>
                  </a:lnTo>
                  <a:lnTo>
                    <a:pt x="586" y="697"/>
                  </a:lnTo>
                  <a:lnTo>
                    <a:pt x="489" y="600"/>
                  </a:lnTo>
                  <a:lnTo>
                    <a:pt x="470" y="585"/>
                  </a:lnTo>
                  <a:lnTo>
                    <a:pt x="451" y="576"/>
                  </a:lnTo>
                  <a:lnTo>
                    <a:pt x="429" y="571"/>
                  </a:lnTo>
                  <a:lnTo>
                    <a:pt x="407" y="571"/>
                  </a:lnTo>
                  <a:lnTo>
                    <a:pt x="385" y="576"/>
                  </a:lnTo>
                  <a:lnTo>
                    <a:pt x="364" y="585"/>
                  </a:lnTo>
                  <a:lnTo>
                    <a:pt x="346" y="600"/>
                  </a:lnTo>
                  <a:lnTo>
                    <a:pt x="331" y="618"/>
                  </a:lnTo>
                  <a:lnTo>
                    <a:pt x="322" y="639"/>
                  </a:lnTo>
                  <a:lnTo>
                    <a:pt x="317" y="661"/>
                  </a:lnTo>
                  <a:lnTo>
                    <a:pt x="317" y="683"/>
                  </a:lnTo>
                  <a:lnTo>
                    <a:pt x="322" y="705"/>
                  </a:lnTo>
                  <a:lnTo>
                    <a:pt x="331" y="725"/>
                  </a:lnTo>
                  <a:lnTo>
                    <a:pt x="346" y="743"/>
                  </a:lnTo>
                  <a:lnTo>
                    <a:pt x="514" y="912"/>
                  </a:lnTo>
                  <a:lnTo>
                    <a:pt x="530" y="925"/>
                  </a:lnTo>
                  <a:lnTo>
                    <a:pt x="548" y="935"/>
                  </a:lnTo>
                  <a:lnTo>
                    <a:pt x="566" y="940"/>
                  </a:lnTo>
                  <a:lnTo>
                    <a:pt x="586" y="942"/>
                  </a:lnTo>
                  <a:lnTo>
                    <a:pt x="605" y="940"/>
                  </a:lnTo>
                  <a:lnTo>
                    <a:pt x="624" y="935"/>
                  </a:lnTo>
                  <a:lnTo>
                    <a:pt x="642" y="925"/>
                  </a:lnTo>
                  <a:lnTo>
                    <a:pt x="657" y="912"/>
                  </a:lnTo>
                  <a:lnTo>
                    <a:pt x="995" y="575"/>
                  </a:lnTo>
                  <a:lnTo>
                    <a:pt x="1009" y="556"/>
                  </a:lnTo>
                  <a:lnTo>
                    <a:pt x="1019" y="536"/>
                  </a:lnTo>
                  <a:lnTo>
                    <a:pt x="1023" y="514"/>
                  </a:lnTo>
                  <a:lnTo>
                    <a:pt x="1023" y="492"/>
                  </a:lnTo>
                  <a:lnTo>
                    <a:pt x="1019" y="470"/>
                  </a:lnTo>
                  <a:lnTo>
                    <a:pt x="1009" y="449"/>
                  </a:lnTo>
                  <a:lnTo>
                    <a:pt x="995" y="431"/>
                  </a:lnTo>
                  <a:lnTo>
                    <a:pt x="976" y="417"/>
                  </a:lnTo>
                  <a:lnTo>
                    <a:pt x="955" y="407"/>
                  </a:lnTo>
                  <a:lnTo>
                    <a:pt x="934" y="402"/>
                  </a:lnTo>
                  <a:lnTo>
                    <a:pt x="911" y="402"/>
                  </a:lnTo>
                  <a:close/>
                  <a:moveTo>
                    <a:pt x="670" y="0"/>
                  </a:moveTo>
                  <a:lnTo>
                    <a:pt x="735" y="3"/>
                  </a:lnTo>
                  <a:lnTo>
                    <a:pt x="797" y="12"/>
                  </a:lnTo>
                  <a:lnTo>
                    <a:pt x="858" y="27"/>
                  </a:lnTo>
                  <a:lnTo>
                    <a:pt x="916" y="47"/>
                  </a:lnTo>
                  <a:lnTo>
                    <a:pt x="973" y="72"/>
                  </a:lnTo>
                  <a:lnTo>
                    <a:pt x="1025" y="103"/>
                  </a:lnTo>
                  <a:lnTo>
                    <a:pt x="1075" y="137"/>
                  </a:lnTo>
                  <a:lnTo>
                    <a:pt x="1122" y="176"/>
                  </a:lnTo>
                  <a:lnTo>
                    <a:pt x="1165" y="219"/>
                  </a:lnTo>
                  <a:lnTo>
                    <a:pt x="1204" y="265"/>
                  </a:lnTo>
                  <a:lnTo>
                    <a:pt x="1238" y="315"/>
                  </a:lnTo>
                  <a:lnTo>
                    <a:pt x="1268" y="369"/>
                  </a:lnTo>
                  <a:lnTo>
                    <a:pt x="1293" y="425"/>
                  </a:lnTo>
                  <a:lnTo>
                    <a:pt x="1313" y="484"/>
                  </a:lnTo>
                  <a:lnTo>
                    <a:pt x="1328" y="545"/>
                  </a:lnTo>
                  <a:lnTo>
                    <a:pt x="1337" y="607"/>
                  </a:lnTo>
                  <a:lnTo>
                    <a:pt x="1340" y="671"/>
                  </a:lnTo>
                  <a:lnTo>
                    <a:pt x="1337" y="736"/>
                  </a:lnTo>
                  <a:lnTo>
                    <a:pt x="1328" y="799"/>
                  </a:lnTo>
                  <a:lnTo>
                    <a:pt x="1313" y="860"/>
                  </a:lnTo>
                  <a:lnTo>
                    <a:pt x="1293" y="918"/>
                  </a:lnTo>
                  <a:lnTo>
                    <a:pt x="1268" y="975"/>
                  </a:lnTo>
                  <a:lnTo>
                    <a:pt x="1238" y="1028"/>
                  </a:lnTo>
                  <a:lnTo>
                    <a:pt x="1204" y="1077"/>
                  </a:lnTo>
                  <a:lnTo>
                    <a:pt x="1165" y="1124"/>
                  </a:lnTo>
                  <a:lnTo>
                    <a:pt x="1122" y="1167"/>
                  </a:lnTo>
                  <a:lnTo>
                    <a:pt x="1075" y="1206"/>
                  </a:lnTo>
                  <a:lnTo>
                    <a:pt x="1025" y="1241"/>
                  </a:lnTo>
                  <a:lnTo>
                    <a:pt x="973" y="1271"/>
                  </a:lnTo>
                  <a:lnTo>
                    <a:pt x="916" y="1296"/>
                  </a:lnTo>
                  <a:lnTo>
                    <a:pt x="858" y="1316"/>
                  </a:lnTo>
                  <a:lnTo>
                    <a:pt x="797" y="1331"/>
                  </a:lnTo>
                  <a:lnTo>
                    <a:pt x="735" y="1340"/>
                  </a:lnTo>
                  <a:lnTo>
                    <a:pt x="670" y="1343"/>
                  </a:lnTo>
                  <a:lnTo>
                    <a:pt x="606" y="1340"/>
                  </a:lnTo>
                  <a:lnTo>
                    <a:pt x="542" y="1331"/>
                  </a:lnTo>
                  <a:lnTo>
                    <a:pt x="482" y="1316"/>
                  </a:lnTo>
                  <a:lnTo>
                    <a:pt x="423" y="1296"/>
                  </a:lnTo>
                  <a:lnTo>
                    <a:pt x="368" y="1271"/>
                  </a:lnTo>
                  <a:lnTo>
                    <a:pt x="315" y="1241"/>
                  </a:lnTo>
                  <a:lnTo>
                    <a:pt x="265" y="1206"/>
                  </a:lnTo>
                  <a:lnTo>
                    <a:pt x="219" y="1167"/>
                  </a:lnTo>
                  <a:lnTo>
                    <a:pt x="176" y="1124"/>
                  </a:lnTo>
                  <a:lnTo>
                    <a:pt x="137" y="1077"/>
                  </a:lnTo>
                  <a:lnTo>
                    <a:pt x="102" y="1028"/>
                  </a:lnTo>
                  <a:lnTo>
                    <a:pt x="72" y="975"/>
                  </a:lnTo>
                  <a:lnTo>
                    <a:pt x="47" y="918"/>
                  </a:lnTo>
                  <a:lnTo>
                    <a:pt x="26" y="860"/>
                  </a:lnTo>
                  <a:lnTo>
                    <a:pt x="12" y="799"/>
                  </a:lnTo>
                  <a:lnTo>
                    <a:pt x="4" y="736"/>
                  </a:lnTo>
                  <a:lnTo>
                    <a:pt x="0" y="671"/>
                  </a:lnTo>
                  <a:lnTo>
                    <a:pt x="4" y="607"/>
                  </a:lnTo>
                  <a:lnTo>
                    <a:pt x="12" y="545"/>
                  </a:lnTo>
                  <a:lnTo>
                    <a:pt x="26" y="484"/>
                  </a:lnTo>
                  <a:lnTo>
                    <a:pt x="47" y="425"/>
                  </a:lnTo>
                  <a:lnTo>
                    <a:pt x="72" y="369"/>
                  </a:lnTo>
                  <a:lnTo>
                    <a:pt x="102" y="315"/>
                  </a:lnTo>
                  <a:lnTo>
                    <a:pt x="137" y="265"/>
                  </a:lnTo>
                  <a:lnTo>
                    <a:pt x="176" y="219"/>
                  </a:lnTo>
                  <a:lnTo>
                    <a:pt x="219" y="176"/>
                  </a:lnTo>
                  <a:lnTo>
                    <a:pt x="265" y="137"/>
                  </a:lnTo>
                  <a:lnTo>
                    <a:pt x="315" y="103"/>
                  </a:lnTo>
                  <a:lnTo>
                    <a:pt x="368" y="72"/>
                  </a:lnTo>
                  <a:lnTo>
                    <a:pt x="423" y="47"/>
                  </a:lnTo>
                  <a:lnTo>
                    <a:pt x="482" y="27"/>
                  </a:lnTo>
                  <a:lnTo>
                    <a:pt x="542" y="12"/>
                  </a:lnTo>
                  <a:lnTo>
                    <a:pt x="606" y="3"/>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7" name="Shape 10527"/>
            <p:cNvSpPr/>
            <p:nvPr/>
          </p:nvSpPr>
          <p:spPr>
            <a:xfrm>
              <a:off x="7577138" y="2143125"/>
              <a:ext cx="114300" cy="114300"/>
            </a:xfrm>
            <a:custGeom>
              <a:avLst/>
              <a:gdLst/>
              <a:ahLst/>
              <a:cxnLst/>
              <a:rect l="0" t="0" r="0" b="0"/>
              <a:pathLst>
                <a:path w="789" h="790" extrusionOk="0">
                  <a:moveTo>
                    <a:pt x="394" y="0"/>
                  </a:moveTo>
                  <a:lnTo>
                    <a:pt x="444" y="3"/>
                  </a:lnTo>
                  <a:lnTo>
                    <a:pt x="491" y="12"/>
                  </a:lnTo>
                  <a:lnTo>
                    <a:pt x="537" y="27"/>
                  </a:lnTo>
                  <a:lnTo>
                    <a:pt x="580" y="47"/>
                  </a:lnTo>
                  <a:lnTo>
                    <a:pt x="619" y="71"/>
                  </a:lnTo>
                  <a:lnTo>
                    <a:pt x="656" y="100"/>
                  </a:lnTo>
                  <a:lnTo>
                    <a:pt x="688" y="133"/>
                  </a:lnTo>
                  <a:lnTo>
                    <a:pt x="718" y="169"/>
                  </a:lnTo>
                  <a:lnTo>
                    <a:pt x="742" y="209"/>
                  </a:lnTo>
                  <a:lnTo>
                    <a:pt x="761" y="252"/>
                  </a:lnTo>
                  <a:lnTo>
                    <a:pt x="776" y="298"/>
                  </a:lnTo>
                  <a:lnTo>
                    <a:pt x="785" y="345"/>
                  </a:lnTo>
                  <a:lnTo>
                    <a:pt x="789" y="395"/>
                  </a:lnTo>
                  <a:lnTo>
                    <a:pt x="785" y="445"/>
                  </a:lnTo>
                  <a:lnTo>
                    <a:pt x="776" y="493"/>
                  </a:lnTo>
                  <a:lnTo>
                    <a:pt x="761" y="538"/>
                  </a:lnTo>
                  <a:lnTo>
                    <a:pt x="742" y="581"/>
                  </a:lnTo>
                  <a:lnTo>
                    <a:pt x="718" y="620"/>
                  </a:lnTo>
                  <a:lnTo>
                    <a:pt x="688" y="657"/>
                  </a:lnTo>
                  <a:lnTo>
                    <a:pt x="656" y="691"/>
                  </a:lnTo>
                  <a:lnTo>
                    <a:pt x="619" y="719"/>
                  </a:lnTo>
                  <a:lnTo>
                    <a:pt x="580" y="744"/>
                  </a:lnTo>
                  <a:lnTo>
                    <a:pt x="537" y="764"/>
                  </a:lnTo>
                  <a:lnTo>
                    <a:pt x="491" y="778"/>
                  </a:lnTo>
                  <a:lnTo>
                    <a:pt x="444" y="787"/>
                  </a:lnTo>
                  <a:lnTo>
                    <a:pt x="394" y="790"/>
                  </a:lnTo>
                  <a:lnTo>
                    <a:pt x="345" y="787"/>
                  </a:lnTo>
                  <a:lnTo>
                    <a:pt x="297" y="778"/>
                  </a:lnTo>
                  <a:lnTo>
                    <a:pt x="252" y="764"/>
                  </a:lnTo>
                  <a:lnTo>
                    <a:pt x="209" y="744"/>
                  </a:lnTo>
                  <a:lnTo>
                    <a:pt x="169" y="719"/>
                  </a:lnTo>
                  <a:lnTo>
                    <a:pt x="133" y="691"/>
                  </a:lnTo>
                  <a:lnTo>
                    <a:pt x="99" y="657"/>
                  </a:lnTo>
                  <a:lnTo>
                    <a:pt x="71" y="620"/>
                  </a:lnTo>
                  <a:lnTo>
                    <a:pt x="46" y="581"/>
                  </a:lnTo>
                  <a:lnTo>
                    <a:pt x="26" y="538"/>
                  </a:lnTo>
                  <a:lnTo>
                    <a:pt x="11" y="493"/>
                  </a:lnTo>
                  <a:lnTo>
                    <a:pt x="3" y="445"/>
                  </a:lnTo>
                  <a:lnTo>
                    <a:pt x="0" y="395"/>
                  </a:lnTo>
                  <a:lnTo>
                    <a:pt x="3" y="345"/>
                  </a:lnTo>
                  <a:lnTo>
                    <a:pt x="11" y="298"/>
                  </a:lnTo>
                  <a:lnTo>
                    <a:pt x="26" y="252"/>
                  </a:lnTo>
                  <a:lnTo>
                    <a:pt x="46" y="209"/>
                  </a:lnTo>
                  <a:lnTo>
                    <a:pt x="71" y="169"/>
                  </a:lnTo>
                  <a:lnTo>
                    <a:pt x="99" y="133"/>
                  </a:lnTo>
                  <a:lnTo>
                    <a:pt x="133" y="100"/>
                  </a:lnTo>
                  <a:lnTo>
                    <a:pt x="169" y="71"/>
                  </a:lnTo>
                  <a:lnTo>
                    <a:pt x="209" y="47"/>
                  </a:lnTo>
                  <a:lnTo>
                    <a:pt x="252" y="27"/>
                  </a:lnTo>
                  <a:lnTo>
                    <a:pt x="297" y="12"/>
                  </a:lnTo>
                  <a:lnTo>
                    <a:pt x="345" y="3"/>
                  </a:lnTo>
                  <a:lnTo>
                    <a:pt x="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8" name="Shape 10528"/>
            <p:cNvSpPr/>
            <p:nvPr/>
          </p:nvSpPr>
          <p:spPr>
            <a:xfrm>
              <a:off x="7583488" y="2287588"/>
              <a:ext cx="193675" cy="317500"/>
            </a:xfrm>
            <a:custGeom>
              <a:avLst/>
              <a:gdLst/>
              <a:ahLst/>
              <a:cxnLst/>
              <a:rect l="0" t="0" r="0" b="0"/>
              <a:pathLst>
                <a:path w="1344" h="2208" extrusionOk="0">
                  <a:moveTo>
                    <a:pt x="355" y="0"/>
                  </a:moveTo>
                  <a:lnTo>
                    <a:pt x="403" y="3"/>
                  </a:lnTo>
                  <a:lnTo>
                    <a:pt x="450" y="13"/>
                  </a:lnTo>
                  <a:lnTo>
                    <a:pt x="494" y="29"/>
                  </a:lnTo>
                  <a:lnTo>
                    <a:pt x="534" y="49"/>
                  </a:lnTo>
                  <a:lnTo>
                    <a:pt x="572" y="75"/>
                  </a:lnTo>
                  <a:lnTo>
                    <a:pt x="606" y="105"/>
                  </a:lnTo>
                  <a:lnTo>
                    <a:pt x="637" y="140"/>
                  </a:lnTo>
                  <a:lnTo>
                    <a:pt x="662" y="177"/>
                  </a:lnTo>
                  <a:lnTo>
                    <a:pt x="683" y="218"/>
                  </a:lnTo>
                  <a:lnTo>
                    <a:pt x="697" y="262"/>
                  </a:lnTo>
                  <a:lnTo>
                    <a:pt x="707" y="308"/>
                  </a:lnTo>
                  <a:lnTo>
                    <a:pt x="711" y="356"/>
                  </a:lnTo>
                  <a:lnTo>
                    <a:pt x="711" y="962"/>
                  </a:lnTo>
                  <a:lnTo>
                    <a:pt x="1057" y="962"/>
                  </a:lnTo>
                  <a:lnTo>
                    <a:pt x="1099" y="965"/>
                  </a:lnTo>
                  <a:lnTo>
                    <a:pt x="1139" y="974"/>
                  </a:lnTo>
                  <a:lnTo>
                    <a:pt x="1178" y="988"/>
                  </a:lnTo>
                  <a:lnTo>
                    <a:pt x="1213" y="1008"/>
                  </a:lnTo>
                  <a:lnTo>
                    <a:pt x="1245" y="1032"/>
                  </a:lnTo>
                  <a:lnTo>
                    <a:pt x="1273" y="1061"/>
                  </a:lnTo>
                  <a:lnTo>
                    <a:pt x="1298" y="1093"/>
                  </a:lnTo>
                  <a:lnTo>
                    <a:pt x="1317" y="1129"/>
                  </a:lnTo>
                  <a:lnTo>
                    <a:pt x="1331" y="1167"/>
                  </a:lnTo>
                  <a:lnTo>
                    <a:pt x="1341" y="1207"/>
                  </a:lnTo>
                  <a:lnTo>
                    <a:pt x="1344" y="1250"/>
                  </a:lnTo>
                  <a:lnTo>
                    <a:pt x="1344" y="2124"/>
                  </a:lnTo>
                  <a:lnTo>
                    <a:pt x="1341" y="2146"/>
                  </a:lnTo>
                  <a:lnTo>
                    <a:pt x="1332" y="2166"/>
                  </a:lnTo>
                  <a:lnTo>
                    <a:pt x="1320" y="2183"/>
                  </a:lnTo>
                  <a:lnTo>
                    <a:pt x="1302" y="2196"/>
                  </a:lnTo>
                  <a:lnTo>
                    <a:pt x="1282" y="2205"/>
                  </a:lnTo>
                  <a:lnTo>
                    <a:pt x="1260" y="2208"/>
                  </a:lnTo>
                  <a:lnTo>
                    <a:pt x="868" y="2208"/>
                  </a:lnTo>
                  <a:lnTo>
                    <a:pt x="845" y="2205"/>
                  </a:lnTo>
                  <a:lnTo>
                    <a:pt x="825" y="2196"/>
                  </a:lnTo>
                  <a:lnTo>
                    <a:pt x="808" y="2183"/>
                  </a:lnTo>
                  <a:lnTo>
                    <a:pt x="796" y="2166"/>
                  </a:lnTo>
                  <a:lnTo>
                    <a:pt x="787" y="2146"/>
                  </a:lnTo>
                  <a:lnTo>
                    <a:pt x="784" y="2124"/>
                  </a:lnTo>
                  <a:lnTo>
                    <a:pt x="784" y="1518"/>
                  </a:lnTo>
                  <a:lnTo>
                    <a:pt x="340" y="1518"/>
                  </a:lnTo>
                  <a:lnTo>
                    <a:pt x="294" y="1515"/>
                  </a:lnTo>
                  <a:lnTo>
                    <a:pt x="249" y="1505"/>
                  </a:lnTo>
                  <a:lnTo>
                    <a:pt x="207" y="1491"/>
                  </a:lnTo>
                  <a:lnTo>
                    <a:pt x="169" y="1472"/>
                  </a:lnTo>
                  <a:lnTo>
                    <a:pt x="132" y="1447"/>
                  </a:lnTo>
                  <a:lnTo>
                    <a:pt x="100" y="1419"/>
                  </a:lnTo>
                  <a:lnTo>
                    <a:pt x="71" y="1385"/>
                  </a:lnTo>
                  <a:lnTo>
                    <a:pt x="47" y="1349"/>
                  </a:lnTo>
                  <a:lnTo>
                    <a:pt x="27" y="1310"/>
                  </a:lnTo>
                  <a:lnTo>
                    <a:pt x="12" y="1268"/>
                  </a:lnTo>
                  <a:lnTo>
                    <a:pt x="3" y="1223"/>
                  </a:lnTo>
                  <a:lnTo>
                    <a:pt x="0" y="1177"/>
                  </a:lnTo>
                  <a:lnTo>
                    <a:pt x="0" y="356"/>
                  </a:lnTo>
                  <a:lnTo>
                    <a:pt x="3" y="308"/>
                  </a:lnTo>
                  <a:lnTo>
                    <a:pt x="12" y="262"/>
                  </a:lnTo>
                  <a:lnTo>
                    <a:pt x="28" y="218"/>
                  </a:lnTo>
                  <a:lnTo>
                    <a:pt x="49" y="177"/>
                  </a:lnTo>
                  <a:lnTo>
                    <a:pt x="74" y="140"/>
                  </a:lnTo>
                  <a:lnTo>
                    <a:pt x="104" y="105"/>
                  </a:lnTo>
                  <a:lnTo>
                    <a:pt x="138" y="75"/>
                  </a:lnTo>
                  <a:lnTo>
                    <a:pt x="176" y="49"/>
                  </a:lnTo>
                  <a:lnTo>
                    <a:pt x="217" y="29"/>
                  </a:lnTo>
                  <a:lnTo>
                    <a:pt x="261" y="13"/>
                  </a:lnTo>
                  <a:lnTo>
                    <a:pt x="307" y="3"/>
                  </a:lnTo>
                  <a:lnTo>
                    <a:pt x="3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29" name="Shape 10529"/>
            <p:cNvSpPr/>
            <p:nvPr/>
          </p:nvSpPr>
          <p:spPr>
            <a:xfrm>
              <a:off x="7958138" y="2143125"/>
              <a:ext cx="114300" cy="114300"/>
            </a:xfrm>
            <a:custGeom>
              <a:avLst/>
              <a:gdLst/>
              <a:ahLst/>
              <a:cxnLst/>
              <a:rect l="0" t="0" r="0" b="0"/>
              <a:pathLst>
                <a:path w="789" h="790" extrusionOk="0">
                  <a:moveTo>
                    <a:pt x="394" y="0"/>
                  </a:moveTo>
                  <a:lnTo>
                    <a:pt x="443" y="3"/>
                  </a:lnTo>
                  <a:lnTo>
                    <a:pt x="491" y="12"/>
                  </a:lnTo>
                  <a:lnTo>
                    <a:pt x="536" y="27"/>
                  </a:lnTo>
                  <a:lnTo>
                    <a:pt x="579" y="47"/>
                  </a:lnTo>
                  <a:lnTo>
                    <a:pt x="620" y="71"/>
                  </a:lnTo>
                  <a:lnTo>
                    <a:pt x="656" y="100"/>
                  </a:lnTo>
                  <a:lnTo>
                    <a:pt x="689" y="133"/>
                  </a:lnTo>
                  <a:lnTo>
                    <a:pt x="718" y="169"/>
                  </a:lnTo>
                  <a:lnTo>
                    <a:pt x="742" y="209"/>
                  </a:lnTo>
                  <a:lnTo>
                    <a:pt x="762" y="252"/>
                  </a:lnTo>
                  <a:lnTo>
                    <a:pt x="776" y="298"/>
                  </a:lnTo>
                  <a:lnTo>
                    <a:pt x="786" y="345"/>
                  </a:lnTo>
                  <a:lnTo>
                    <a:pt x="789" y="395"/>
                  </a:lnTo>
                  <a:lnTo>
                    <a:pt x="786" y="445"/>
                  </a:lnTo>
                  <a:lnTo>
                    <a:pt x="776" y="493"/>
                  </a:lnTo>
                  <a:lnTo>
                    <a:pt x="762" y="538"/>
                  </a:lnTo>
                  <a:lnTo>
                    <a:pt x="742" y="581"/>
                  </a:lnTo>
                  <a:lnTo>
                    <a:pt x="718" y="620"/>
                  </a:lnTo>
                  <a:lnTo>
                    <a:pt x="689" y="657"/>
                  </a:lnTo>
                  <a:lnTo>
                    <a:pt x="656" y="691"/>
                  </a:lnTo>
                  <a:lnTo>
                    <a:pt x="620" y="719"/>
                  </a:lnTo>
                  <a:lnTo>
                    <a:pt x="579" y="744"/>
                  </a:lnTo>
                  <a:lnTo>
                    <a:pt x="536" y="764"/>
                  </a:lnTo>
                  <a:lnTo>
                    <a:pt x="491" y="778"/>
                  </a:lnTo>
                  <a:lnTo>
                    <a:pt x="443" y="787"/>
                  </a:lnTo>
                  <a:lnTo>
                    <a:pt x="394" y="790"/>
                  </a:lnTo>
                  <a:lnTo>
                    <a:pt x="345" y="787"/>
                  </a:lnTo>
                  <a:lnTo>
                    <a:pt x="297" y="778"/>
                  </a:lnTo>
                  <a:lnTo>
                    <a:pt x="252" y="764"/>
                  </a:lnTo>
                  <a:lnTo>
                    <a:pt x="209" y="744"/>
                  </a:lnTo>
                  <a:lnTo>
                    <a:pt x="169" y="719"/>
                  </a:lnTo>
                  <a:lnTo>
                    <a:pt x="133" y="691"/>
                  </a:lnTo>
                  <a:lnTo>
                    <a:pt x="99" y="657"/>
                  </a:lnTo>
                  <a:lnTo>
                    <a:pt x="70" y="620"/>
                  </a:lnTo>
                  <a:lnTo>
                    <a:pt x="46" y="581"/>
                  </a:lnTo>
                  <a:lnTo>
                    <a:pt x="26" y="538"/>
                  </a:lnTo>
                  <a:lnTo>
                    <a:pt x="12" y="493"/>
                  </a:lnTo>
                  <a:lnTo>
                    <a:pt x="3" y="445"/>
                  </a:lnTo>
                  <a:lnTo>
                    <a:pt x="0" y="395"/>
                  </a:lnTo>
                  <a:lnTo>
                    <a:pt x="3" y="345"/>
                  </a:lnTo>
                  <a:lnTo>
                    <a:pt x="12" y="298"/>
                  </a:lnTo>
                  <a:lnTo>
                    <a:pt x="26" y="252"/>
                  </a:lnTo>
                  <a:lnTo>
                    <a:pt x="46" y="209"/>
                  </a:lnTo>
                  <a:lnTo>
                    <a:pt x="70" y="169"/>
                  </a:lnTo>
                  <a:lnTo>
                    <a:pt x="99" y="133"/>
                  </a:lnTo>
                  <a:lnTo>
                    <a:pt x="133" y="100"/>
                  </a:lnTo>
                  <a:lnTo>
                    <a:pt x="169" y="71"/>
                  </a:lnTo>
                  <a:lnTo>
                    <a:pt x="209" y="47"/>
                  </a:lnTo>
                  <a:lnTo>
                    <a:pt x="252" y="27"/>
                  </a:lnTo>
                  <a:lnTo>
                    <a:pt x="297" y="12"/>
                  </a:lnTo>
                  <a:lnTo>
                    <a:pt x="345" y="3"/>
                  </a:lnTo>
                  <a:lnTo>
                    <a:pt x="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0" name="Shape 10530"/>
            <p:cNvSpPr/>
            <p:nvPr/>
          </p:nvSpPr>
          <p:spPr>
            <a:xfrm>
              <a:off x="7872413" y="2287588"/>
              <a:ext cx="193675" cy="317500"/>
            </a:xfrm>
            <a:custGeom>
              <a:avLst/>
              <a:gdLst/>
              <a:ahLst/>
              <a:cxnLst/>
              <a:rect l="0" t="0" r="0" b="0"/>
              <a:pathLst>
                <a:path w="1343" h="2208" extrusionOk="0">
                  <a:moveTo>
                    <a:pt x="988" y="0"/>
                  </a:moveTo>
                  <a:lnTo>
                    <a:pt x="1036" y="3"/>
                  </a:lnTo>
                  <a:lnTo>
                    <a:pt x="1083" y="13"/>
                  </a:lnTo>
                  <a:lnTo>
                    <a:pt x="1127" y="29"/>
                  </a:lnTo>
                  <a:lnTo>
                    <a:pt x="1168" y="49"/>
                  </a:lnTo>
                  <a:lnTo>
                    <a:pt x="1205" y="75"/>
                  </a:lnTo>
                  <a:lnTo>
                    <a:pt x="1240" y="105"/>
                  </a:lnTo>
                  <a:lnTo>
                    <a:pt x="1269" y="140"/>
                  </a:lnTo>
                  <a:lnTo>
                    <a:pt x="1295" y="177"/>
                  </a:lnTo>
                  <a:lnTo>
                    <a:pt x="1316" y="218"/>
                  </a:lnTo>
                  <a:lnTo>
                    <a:pt x="1331" y="262"/>
                  </a:lnTo>
                  <a:lnTo>
                    <a:pt x="1340" y="308"/>
                  </a:lnTo>
                  <a:lnTo>
                    <a:pt x="1343" y="356"/>
                  </a:lnTo>
                  <a:lnTo>
                    <a:pt x="1343" y="1177"/>
                  </a:lnTo>
                  <a:lnTo>
                    <a:pt x="1340" y="1223"/>
                  </a:lnTo>
                  <a:lnTo>
                    <a:pt x="1332" y="1268"/>
                  </a:lnTo>
                  <a:lnTo>
                    <a:pt x="1317" y="1310"/>
                  </a:lnTo>
                  <a:lnTo>
                    <a:pt x="1297" y="1349"/>
                  </a:lnTo>
                  <a:lnTo>
                    <a:pt x="1272" y="1385"/>
                  </a:lnTo>
                  <a:lnTo>
                    <a:pt x="1244" y="1419"/>
                  </a:lnTo>
                  <a:lnTo>
                    <a:pt x="1211" y="1447"/>
                  </a:lnTo>
                  <a:lnTo>
                    <a:pt x="1175" y="1472"/>
                  </a:lnTo>
                  <a:lnTo>
                    <a:pt x="1135" y="1491"/>
                  </a:lnTo>
                  <a:lnTo>
                    <a:pt x="1093" y="1505"/>
                  </a:lnTo>
                  <a:lnTo>
                    <a:pt x="1050" y="1515"/>
                  </a:lnTo>
                  <a:lnTo>
                    <a:pt x="1003" y="1518"/>
                  </a:lnTo>
                  <a:lnTo>
                    <a:pt x="560" y="1518"/>
                  </a:lnTo>
                  <a:lnTo>
                    <a:pt x="560" y="2124"/>
                  </a:lnTo>
                  <a:lnTo>
                    <a:pt x="557" y="2146"/>
                  </a:lnTo>
                  <a:lnTo>
                    <a:pt x="548" y="2166"/>
                  </a:lnTo>
                  <a:lnTo>
                    <a:pt x="535" y="2183"/>
                  </a:lnTo>
                  <a:lnTo>
                    <a:pt x="518" y="2196"/>
                  </a:lnTo>
                  <a:lnTo>
                    <a:pt x="498" y="2205"/>
                  </a:lnTo>
                  <a:lnTo>
                    <a:pt x="476" y="2208"/>
                  </a:lnTo>
                  <a:lnTo>
                    <a:pt x="82" y="2208"/>
                  </a:lnTo>
                  <a:lnTo>
                    <a:pt x="61" y="2205"/>
                  </a:lnTo>
                  <a:lnTo>
                    <a:pt x="41" y="2196"/>
                  </a:lnTo>
                  <a:lnTo>
                    <a:pt x="24" y="2183"/>
                  </a:lnTo>
                  <a:lnTo>
                    <a:pt x="10" y="2166"/>
                  </a:lnTo>
                  <a:lnTo>
                    <a:pt x="2" y="2146"/>
                  </a:lnTo>
                  <a:lnTo>
                    <a:pt x="0" y="2124"/>
                  </a:lnTo>
                  <a:lnTo>
                    <a:pt x="0" y="1250"/>
                  </a:lnTo>
                  <a:lnTo>
                    <a:pt x="3" y="1207"/>
                  </a:lnTo>
                  <a:lnTo>
                    <a:pt x="11" y="1167"/>
                  </a:lnTo>
                  <a:lnTo>
                    <a:pt x="26" y="1129"/>
                  </a:lnTo>
                  <a:lnTo>
                    <a:pt x="46" y="1093"/>
                  </a:lnTo>
                  <a:lnTo>
                    <a:pt x="70" y="1061"/>
                  </a:lnTo>
                  <a:lnTo>
                    <a:pt x="98" y="1032"/>
                  </a:lnTo>
                  <a:lnTo>
                    <a:pt x="131" y="1008"/>
                  </a:lnTo>
                  <a:lnTo>
                    <a:pt x="166" y="988"/>
                  </a:lnTo>
                  <a:lnTo>
                    <a:pt x="204" y="974"/>
                  </a:lnTo>
                  <a:lnTo>
                    <a:pt x="244" y="965"/>
                  </a:lnTo>
                  <a:lnTo>
                    <a:pt x="287" y="962"/>
                  </a:lnTo>
                  <a:lnTo>
                    <a:pt x="633" y="962"/>
                  </a:lnTo>
                  <a:lnTo>
                    <a:pt x="633" y="356"/>
                  </a:lnTo>
                  <a:lnTo>
                    <a:pt x="636" y="308"/>
                  </a:lnTo>
                  <a:lnTo>
                    <a:pt x="645" y="262"/>
                  </a:lnTo>
                  <a:lnTo>
                    <a:pt x="661" y="218"/>
                  </a:lnTo>
                  <a:lnTo>
                    <a:pt x="681" y="177"/>
                  </a:lnTo>
                  <a:lnTo>
                    <a:pt x="707" y="140"/>
                  </a:lnTo>
                  <a:lnTo>
                    <a:pt x="737" y="105"/>
                  </a:lnTo>
                  <a:lnTo>
                    <a:pt x="771" y="75"/>
                  </a:lnTo>
                  <a:lnTo>
                    <a:pt x="808" y="49"/>
                  </a:lnTo>
                  <a:lnTo>
                    <a:pt x="850" y="29"/>
                  </a:lnTo>
                  <a:lnTo>
                    <a:pt x="894" y="13"/>
                  </a:lnTo>
                  <a:lnTo>
                    <a:pt x="940" y="3"/>
                  </a:lnTo>
                  <a:lnTo>
                    <a:pt x="9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1" name="Shape 10531"/>
            <p:cNvSpPr/>
            <p:nvPr/>
          </p:nvSpPr>
          <p:spPr>
            <a:xfrm>
              <a:off x="7724776" y="2339975"/>
              <a:ext cx="200025" cy="271463"/>
            </a:xfrm>
            <a:custGeom>
              <a:avLst/>
              <a:gdLst/>
              <a:ahLst/>
              <a:cxnLst/>
              <a:rect l="0" t="0" r="0" b="0"/>
              <a:pathLst>
                <a:path w="1382" h="1881" extrusionOk="0">
                  <a:moveTo>
                    <a:pt x="102" y="0"/>
                  </a:moveTo>
                  <a:lnTo>
                    <a:pt x="1281" y="0"/>
                  </a:lnTo>
                  <a:lnTo>
                    <a:pt x="1304" y="3"/>
                  </a:lnTo>
                  <a:lnTo>
                    <a:pt x="1325" y="11"/>
                  </a:lnTo>
                  <a:lnTo>
                    <a:pt x="1344" y="22"/>
                  </a:lnTo>
                  <a:lnTo>
                    <a:pt x="1360" y="38"/>
                  </a:lnTo>
                  <a:lnTo>
                    <a:pt x="1372" y="57"/>
                  </a:lnTo>
                  <a:lnTo>
                    <a:pt x="1379" y="78"/>
                  </a:lnTo>
                  <a:lnTo>
                    <a:pt x="1382" y="102"/>
                  </a:lnTo>
                  <a:lnTo>
                    <a:pt x="1379" y="125"/>
                  </a:lnTo>
                  <a:lnTo>
                    <a:pt x="1372" y="146"/>
                  </a:lnTo>
                  <a:lnTo>
                    <a:pt x="1360" y="165"/>
                  </a:lnTo>
                  <a:lnTo>
                    <a:pt x="1344" y="180"/>
                  </a:lnTo>
                  <a:lnTo>
                    <a:pt x="1325" y="193"/>
                  </a:lnTo>
                  <a:lnTo>
                    <a:pt x="1304" y="200"/>
                  </a:lnTo>
                  <a:lnTo>
                    <a:pt x="1281" y="203"/>
                  </a:lnTo>
                  <a:lnTo>
                    <a:pt x="792" y="203"/>
                  </a:lnTo>
                  <a:lnTo>
                    <a:pt x="792" y="1780"/>
                  </a:lnTo>
                  <a:lnTo>
                    <a:pt x="790" y="1803"/>
                  </a:lnTo>
                  <a:lnTo>
                    <a:pt x="782" y="1825"/>
                  </a:lnTo>
                  <a:lnTo>
                    <a:pt x="770" y="1844"/>
                  </a:lnTo>
                  <a:lnTo>
                    <a:pt x="755" y="1859"/>
                  </a:lnTo>
                  <a:lnTo>
                    <a:pt x="736" y="1871"/>
                  </a:lnTo>
                  <a:lnTo>
                    <a:pt x="714" y="1879"/>
                  </a:lnTo>
                  <a:lnTo>
                    <a:pt x="691" y="1881"/>
                  </a:lnTo>
                  <a:lnTo>
                    <a:pt x="668" y="1879"/>
                  </a:lnTo>
                  <a:lnTo>
                    <a:pt x="647" y="1871"/>
                  </a:lnTo>
                  <a:lnTo>
                    <a:pt x="628" y="1859"/>
                  </a:lnTo>
                  <a:lnTo>
                    <a:pt x="613" y="1844"/>
                  </a:lnTo>
                  <a:lnTo>
                    <a:pt x="600" y="1825"/>
                  </a:lnTo>
                  <a:lnTo>
                    <a:pt x="593" y="1803"/>
                  </a:lnTo>
                  <a:lnTo>
                    <a:pt x="590" y="1780"/>
                  </a:lnTo>
                  <a:lnTo>
                    <a:pt x="590" y="203"/>
                  </a:lnTo>
                  <a:lnTo>
                    <a:pt x="102" y="203"/>
                  </a:lnTo>
                  <a:lnTo>
                    <a:pt x="78" y="200"/>
                  </a:lnTo>
                  <a:lnTo>
                    <a:pt x="57" y="193"/>
                  </a:lnTo>
                  <a:lnTo>
                    <a:pt x="38" y="180"/>
                  </a:lnTo>
                  <a:lnTo>
                    <a:pt x="22" y="165"/>
                  </a:lnTo>
                  <a:lnTo>
                    <a:pt x="11" y="146"/>
                  </a:lnTo>
                  <a:lnTo>
                    <a:pt x="3" y="125"/>
                  </a:lnTo>
                  <a:lnTo>
                    <a:pt x="0" y="102"/>
                  </a:lnTo>
                  <a:lnTo>
                    <a:pt x="3" y="78"/>
                  </a:lnTo>
                  <a:lnTo>
                    <a:pt x="11" y="57"/>
                  </a:lnTo>
                  <a:lnTo>
                    <a:pt x="22" y="38"/>
                  </a:lnTo>
                  <a:lnTo>
                    <a:pt x="38" y="22"/>
                  </a:lnTo>
                  <a:lnTo>
                    <a:pt x="57" y="11"/>
                  </a:lnTo>
                  <a:lnTo>
                    <a:pt x="78" y="3"/>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32" name="Shape 10532"/>
          <p:cNvGrpSpPr/>
          <p:nvPr/>
        </p:nvGrpSpPr>
        <p:grpSpPr>
          <a:xfrm>
            <a:off x="6988933" y="3612908"/>
            <a:ext cx="243446" cy="243447"/>
            <a:chOff x="8253413" y="2093913"/>
            <a:chExt cx="492124" cy="492125"/>
          </a:xfrm>
        </p:grpSpPr>
        <p:sp>
          <p:nvSpPr>
            <p:cNvPr id="10533" name="Shape 10533"/>
            <p:cNvSpPr/>
            <p:nvPr/>
          </p:nvSpPr>
          <p:spPr>
            <a:xfrm>
              <a:off x="8440738" y="2093913"/>
              <a:ext cx="117475" cy="117475"/>
            </a:xfrm>
            <a:custGeom>
              <a:avLst/>
              <a:gdLst/>
              <a:ahLst/>
              <a:cxnLst/>
              <a:rect l="0" t="0" r="0" b="0"/>
              <a:pathLst>
                <a:path w="813" h="816" extrusionOk="0">
                  <a:moveTo>
                    <a:pt x="406" y="0"/>
                  </a:moveTo>
                  <a:lnTo>
                    <a:pt x="457" y="3"/>
                  </a:lnTo>
                  <a:lnTo>
                    <a:pt x="507" y="13"/>
                  </a:lnTo>
                  <a:lnTo>
                    <a:pt x="554" y="28"/>
                  </a:lnTo>
                  <a:lnTo>
                    <a:pt x="597" y="48"/>
                  </a:lnTo>
                  <a:lnTo>
                    <a:pt x="639" y="73"/>
                  </a:lnTo>
                  <a:lnTo>
                    <a:pt x="676" y="103"/>
                  </a:lnTo>
                  <a:lnTo>
                    <a:pt x="710" y="138"/>
                  </a:lnTo>
                  <a:lnTo>
                    <a:pt x="740" y="175"/>
                  </a:lnTo>
                  <a:lnTo>
                    <a:pt x="765" y="217"/>
                  </a:lnTo>
                  <a:lnTo>
                    <a:pt x="786" y="261"/>
                  </a:lnTo>
                  <a:lnTo>
                    <a:pt x="800" y="308"/>
                  </a:lnTo>
                  <a:lnTo>
                    <a:pt x="810" y="357"/>
                  </a:lnTo>
                  <a:lnTo>
                    <a:pt x="813" y="408"/>
                  </a:lnTo>
                  <a:lnTo>
                    <a:pt x="810" y="459"/>
                  </a:lnTo>
                  <a:lnTo>
                    <a:pt x="800" y="509"/>
                  </a:lnTo>
                  <a:lnTo>
                    <a:pt x="786" y="556"/>
                  </a:lnTo>
                  <a:lnTo>
                    <a:pt x="765" y="599"/>
                  </a:lnTo>
                  <a:lnTo>
                    <a:pt x="740" y="641"/>
                  </a:lnTo>
                  <a:lnTo>
                    <a:pt x="710" y="678"/>
                  </a:lnTo>
                  <a:lnTo>
                    <a:pt x="676" y="713"/>
                  </a:lnTo>
                  <a:lnTo>
                    <a:pt x="639" y="743"/>
                  </a:lnTo>
                  <a:lnTo>
                    <a:pt x="597" y="768"/>
                  </a:lnTo>
                  <a:lnTo>
                    <a:pt x="554" y="789"/>
                  </a:lnTo>
                  <a:lnTo>
                    <a:pt x="507" y="803"/>
                  </a:lnTo>
                  <a:lnTo>
                    <a:pt x="457" y="813"/>
                  </a:lnTo>
                  <a:lnTo>
                    <a:pt x="406" y="816"/>
                  </a:lnTo>
                  <a:lnTo>
                    <a:pt x="356" y="813"/>
                  </a:lnTo>
                  <a:lnTo>
                    <a:pt x="307" y="803"/>
                  </a:lnTo>
                  <a:lnTo>
                    <a:pt x="260" y="789"/>
                  </a:lnTo>
                  <a:lnTo>
                    <a:pt x="216" y="768"/>
                  </a:lnTo>
                  <a:lnTo>
                    <a:pt x="174" y="743"/>
                  </a:lnTo>
                  <a:lnTo>
                    <a:pt x="137" y="713"/>
                  </a:lnTo>
                  <a:lnTo>
                    <a:pt x="103" y="678"/>
                  </a:lnTo>
                  <a:lnTo>
                    <a:pt x="73" y="641"/>
                  </a:lnTo>
                  <a:lnTo>
                    <a:pt x="48" y="599"/>
                  </a:lnTo>
                  <a:lnTo>
                    <a:pt x="28" y="556"/>
                  </a:lnTo>
                  <a:lnTo>
                    <a:pt x="12" y="509"/>
                  </a:lnTo>
                  <a:lnTo>
                    <a:pt x="3" y="459"/>
                  </a:lnTo>
                  <a:lnTo>
                    <a:pt x="0" y="408"/>
                  </a:lnTo>
                  <a:lnTo>
                    <a:pt x="3" y="357"/>
                  </a:lnTo>
                  <a:lnTo>
                    <a:pt x="12" y="308"/>
                  </a:lnTo>
                  <a:lnTo>
                    <a:pt x="28" y="261"/>
                  </a:lnTo>
                  <a:lnTo>
                    <a:pt x="48" y="217"/>
                  </a:lnTo>
                  <a:lnTo>
                    <a:pt x="73" y="175"/>
                  </a:lnTo>
                  <a:lnTo>
                    <a:pt x="103" y="138"/>
                  </a:lnTo>
                  <a:lnTo>
                    <a:pt x="137" y="103"/>
                  </a:lnTo>
                  <a:lnTo>
                    <a:pt x="174" y="73"/>
                  </a:lnTo>
                  <a:lnTo>
                    <a:pt x="216" y="48"/>
                  </a:lnTo>
                  <a:lnTo>
                    <a:pt x="260" y="28"/>
                  </a:lnTo>
                  <a:lnTo>
                    <a:pt x="307" y="13"/>
                  </a:lnTo>
                  <a:lnTo>
                    <a:pt x="356"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4" name="Shape 10534"/>
            <p:cNvSpPr/>
            <p:nvPr/>
          </p:nvSpPr>
          <p:spPr>
            <a:xfrm>
              <a:off x="8485188" y="2227263"/>
              <a:ext cx="28575" cy="73025"/>
            </a:xfrm>
            <a:custGeom>
              <a:avLst/>
              <a:gdLst/>
              <a:ahLst/>
              <a:cxnLst/>
              <a:rect l="0" t="0" r="0" b="0"/>
              <a:pathLst>
                <a:path w="195" h="501" extrusionOk="0">
                  <a:moveTo>
                    <a:pt x="48" y="0"/>
                  </a:moveTo>
                  <a:lnTo>
                    <a:pt x="147" y="0"/>
                  </a:lnTo>
                  <a:lnTo>
                    <a:pt x="161" y="1"/>
                  </a:lnTo>
                  <a:lnTo>
                    <a:pt x="173" y="6"/>
                  </a:lnTo>
                  <a:lnTo>
                    <a:pt x="183" y="15"/>
                  </a:lnTo>
                  <a:lnTo>
                    <a:pt x="192" y="27"/>
                  </a:lnTo>
                  <a:lnTo>
                    <a:pt x="195" y="42"/>
                  </a:lnTo>
                  <a:lnTo>
                    <a:pt x="195" y="56"/>
                  </a:lnTo>
                  <a:lnTo>
                    <a:pt x="190" y="70"/>
                  </a:lnTo>
                  <a:lnTo>
                    <a:pt x="136" y="150"/>
                  </a:lnTo>
                  <a:lnTo>
                    <a:pt x="161" y="361"/>
                  </a:lnTo>
                  <a:lnTo>
                    <a:pt x="112" y="492"/>
                  </a:lnTo>
                  <a:lnTo>
                    <a:pt x="108" y="498"/>
                  </a:lnTo>
                  <a:lnTo>
                    <a:pt x="102" y="501"/>
                  </a:lnTo>
                  <a:lnTo>
                    <a:pt x="94" y="501"/>
                  </a:lnTo>
                  <a:lnTo>
                    <a:pt x="88" y="498"/>
                  </a:lnTo>
                  <a:lnTo>
                    <a:pt x="84" y="492"/>
                  </a:lnTo>
                  <a:lnTo>
                    <a:pt x="34" y="361"/>
                  </a:lnTo>
                  <a:lnTo>
                    <a:pt x="59" y="150"/>
                  </a:lnTo>
                  <a:lnTo>
                    <a:pt x="6" y="70"/>
                  </a:lnTo>
                  <a:lnTo>
                    <a:pt x="1" y="56"/>
                  </a:lnTo>
                  <a:lnTo>
                    <a:pt x="0" y="42"/>
                  </a:lnTo>
                  <a:lnTo>
                    <a:pt x="4" y="27"/>
                  </a:lnTo>
                  <a:lnTo>
                    <a:pt x="12" y="15"/>
                  </a:lnTo>
                  <a:lnTo>
                    <a:pt x="23" y="6"/>
                  </a:lnTo>
                  <a:lnTo>
                    <a:pt x="34" y="1"/>
                  </a:lnTo>
                  <a:lnTo>
                    <a:pt x="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5" name="Shape 10535"/>
            <p:cNvSpPr/>
            <p:nvPr/>
          </p:nvSpPr>
          <p:spPr>
            <a:xfrm>
              <a:off x="8401050" y="2228850"/>
              <a:ext cx="196850" cy="136525"/>
            </a:xfrm>
            <a:custGeom>
              <a:avLst/>
              <a:gdLst/>
              <a:ahLst/>
              <a:cxnLst/>
              <a:rect l="0" t="0" r="0" b="0"/>
              <a:pathLst>
                <a:path w="1368" h="956" extrusionOk="0">
                  <a:moveTo>
                    <a:pt x="371" y="0"/>
                  </a:moveTo>
                  <a:lnTo>
                    <a:pt x="384" y="2"/>
                  </a:lnTo>
                  <a:lnTo>
                    <a:pt x="395" y="7"/>
                  </a:lnTo>
                  <a:lnTo>
                    <a:pt x="403" y="17"/>
                  </a:lnTo>
                  <a:lnTo>
                    <a:pt x="410" y="27"/>
                  </a:lnTo>
                  <a:lnTo>
                    <a:pt x="683" y="781"/>
                  </a:lnTo>
                  <a:lnTo>
                    <a:pt x="957" y="27"/>
                  </a:lnTo>
                  <a:lnTo>
                    <a:pt x="963" y="17"/>
                  </a:lnTo>
                  <a:lnTo>
                    <a:pt x="973" y="9"/>
                  </a:lnTo>
                  <a:lnTo>
                    <a:pt x="983" y="2"/>
                  </a:lnTo>
                  <a:lnTo>
                    <a:pt x="995" y="0"/>
                  </a:lnTo>
                  <a:lnTo>
                    <a:pt x="1008" y="2"/>
                  </a:lnTo>
                  <a:lnTo>
                    <a:pt x="1122" y="38"/>
                  </a:lnTo>
                  <a:lnTo>
                    <a:pt x="1164" y="55"/>
                  </a:lnTo>
                  <a:lnTo>
                    <a:pt x="1204" y="77"/>
                  </a:lnTo>
                  <a:lnTo>
                    <a:pt x="1240" y="103"/>
                  </a:lnTo>
                  <a:lnTo>
                    <a:pt x="1272" y="133"/>
                  </a:lnTo>
                  <a:lnTo>
                    <a:pt x="1300" y="168"/>
                  </a:lnTo>
                  <a:lnTo>
                    <a:pt x="1323" y="204"/>
                  </a:lnTo>
                  <a:lnTo>
                    <a:pt x="1342" y="244"/>
                  </a:lnTo>
                  <a:lnTo>
                    <a:pt x="1356" y="285"/>
                  </a:lnTo>
                  <a:lnTo>
                    <a:pt x="1364" y="329"/>
                  </a:lnTo>
                  <a:lnTo>
                    <a:pt x="1368" y="375"/>
                  </a:lnTo>
                  <a:lnTo>
                    <a:pt x="1368" y="898"/>
                  </a:lnTo>
                  <a:lnTo>
                    <a:pt x="1364" y="916"/>
                  </a:lnTo>
                  <a:lnTo>
                    <a:pt x="1356" y="932"/>
                  </a:lnTo>
                  <a:lnTo>
                    <a:pt x="1344" y="945"/>
                  </a:lnTo>
                  <a:lnTo>
                    <a:pt x="1328" y="953"/>
                  </a:lnTo>
                  <a:lnTo>
                    <a:pt x="1310" y="956"/>
                  </a:lnTo>
                  <a:lnTo>
                    <a:pt x="57" y="956"/>
                  </a:lnTo>
                  <a:lnTo>
                    <a:pt x="40" y="953"/>
                  </a:lnTo>
                  <a:lnTo>
                    <a:pt x="23" y="945"/>
                  </a:lnTo>
                  <a:lnTo>
                    <a:pt x="11" y="932"/>
                  </a:lnTo>
                  <a:lnTo>
                    <a:pt x="2" y="916"/>
                  </a:lnTo>
                  <a:lnTo>
                    <a:pt x="0" y="898"/>
                  </a:lnTo>
                  <a:lnTo>
                    <a:pt x="0" y="375"/>
                  </a:lnTo>
                  <a:lnTo>
                    <a:pt x="2" y="329"/>
                  </a:lnTo>
                  <a:lnTo>
                    <a:pt x="12" y="285"/>
                  </a:lnTo>
                  <a:lnTo>
                    <a:pt x="25" y="244"/>
                  </a:lnTo>
                  <a:lnTo>
                    <a:pt x="44" y="204"/>
                  </a:lnTo>
                  <a:lnTo>
                    <a:pt x="68" y="168"/>
                  </a:lnTo>
                  <a:lnTo>
                    <a:pt x="96" y="133"/>
                  </a:lnTo>
                  <a:lnTo>
                    <a:pt x="128" y="103"/>
                  </a:lnTo>
                  <a:lnTo>
                    <a:pt x="164" y="77"/>
                  </a:lnTo>
                  <a:lnTo>
                    <a:pt x="203" y="54"/>
                  </a:lnTo>
                  <a:lnTo>
                    <a:pt x="246" y="38"/>
                  </a:lnTo>
                  <a:lnTo>
                    <a:pt x="359" y="2"/>
                  </a:lnTo>
                  <a:lnTo>
                    <a:pt x="365" y="1"/>
                  </a:lnTo>
                  <a:lnTo>
                    <a:pt x="3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6" name="Shape 10536"/>
            <p:cNvSpPr/>
            <p:nvPr/>
          </p:nvSpPr>
          <p:spPr>
            <a:xfrm>
              <a:off x="8253413" y="2124075"/>
              <a:ext cx="117475" cy="117475"/>
            </a:xfrm>
            <a:custGeom>
              <a:avLst/>
              <a:gdLst/>
              <a:ahLst/>
              <a:cxnLst/>
              <a:rect l="0" t="0" r="0" b="0"/>
              <a:pathLst>
                <a:path w="813" h="816" extrusionOk="0">
                  <a:moveTo>
                    <a:pt x="406" y="0"/>
                  </a:moveTo>
                  <a:lnTo>
                    <a:pt x="457" y="3"/>
                  </a:lnTo>
                  <a:lnTo>
                    <a:pt x="506" y="13"/>
                  </a:lnTo>
                  <a:lnTo>
                    <a:pt x="554" y="27"/>
                  </a:lnTo>
                  <a:lnTo>
                    <a:pt x="597" y="48"/>
                  </a:lnTo>
                  <a:lnTo>
                    <a:pt x="639" y="73"/>
                  </a:lnTo>
                  <a:lnTo>
                    <a:pt x="676" y="103"/>
                  </a:lnTo>
                  <a:lnTo>
                    <a:pt x="710" y="137"/>
                  </a:lnTo>
                  <a:lnTo>
                    <a:pt x="740" y="175"/>
                  </a:lnTo>
                  <a:lnTo>
                    <a:pt x="765" y="216"/>
                  </a:lnTo>
                  <a:lnTo>
                    <a:pt x="786" y="260"/>
                  </a:lnTo>
                  <a:lnTo>
                    <a:pt x="800" y="307"/>
                  </a:lnTo>
                  <a:lnTo>
                    <a:pt x="810" y="356"/>
                  </a:lnTo>
                  <a:lnTo>
                    <a:pt x="813" y="408"/>
                  </a:lnTo>
                  <a:lnTo>
                    <a:pt x="810" y="459"/>
                  </a:lnTo>
                  <a:lnTo>
                    <a:pt x="800" y="508"/>
                  </a:lnTo>
                  <a:lnTo>
                    <a:pt x="786" y="555"/>
                  </a:lnTo>
                  <a:lnTo>
                    <a:pt x="765" y="599"/>
                  </a:lnTo>
                  <a:lnTo>
                    <a:pt x="740" y="640"/>
                  </a:lnTo>
                  <a:lnTo>
                    <a:pt x="710" y="678"/>
                  </a:lnTo>
                  <a:lnTo>
                    <a:pt x="676" y="713"/>
                  </a:lnTo>
                  <a:lnTo>
                    <a:pt x="639" y="742"/>
                  </a:lnTo>
                  <a:lnTo>
                    <a:pt x="597" y="768"/>
                  </a:lnTo>
                  <a:lnTo>
                    <a:pt x="554" y="788"/>
                  </a:lnTo>
                  <a:lnTo>
                    <a:pt x="506" y="803"/>
                  </a:lnTo>
                  <a:lnTo>
                    <a:pt x="457" y="813"/>
                  </a:lnTo>
                  <a:lnTo>
                    <a:pt x="406" y="816"/>
                  </a:lnTo>
                  <a:lnTo>
                    <a:pt x="356" y="813"/>
                  </a:lnTo>
                  <a:lnTo>
                    <a:pt x="307" y="803"/>
                  </a:lnTo>
                  <a:lnTo>
                    <a:pt x="260" y="788"/>
                  </a:lnTo>
                  <a:lnTo>
                    <a:pt x="216" y="768"/>
                  </a:lnTo>
                  <a:lnTo>
                    <a:pt x="174" y="742"/>
                  </a:lnTo>
                  <a:lnTo>
                    <a:pt x="137" y="713"/>
                  </a:lnTo>
                  <a:lnTo>
                    <a:pt x="103" y="678"/>
                  </a:lnTo>
                  <a:lnTo>
                    <a:pt x="73" y="640"/>
                  </a:lnTo>
                  <a:lnTo>
                    <a:pt x="48" y="599"/>
                  </a:lnTo>
                  <a:lnTo>
                    <a:pt x="27" y="555"/>
                  </a:lnTo>
                  <a:lnTo>
                    <a:pt x="12" y="508"/>
                  </a:lnTo>
                  <a:lnTo>
                    <a:pt x="3" y="459"/>
                  </a:lnTo>
                  <a:lnTo>
                    <a:pt x="0" y="408"/>
                  </a:lnTo>
                  <a:lnTo>
                    <a:pt x="3" y="356"/>
                  </a:lnTo>
                  <a:lnTo>
                    <a:pt x="12" y="307"/>
                  </a:lnTo>
                  <a:lnTo>
                    <a:pt x="27" y="260"/>
                  </a:lnTo>
                  <a:lnTo>
                    <a:pt x="48" y="216"/>
                  </a:lnTo>
                  <a:lnTo>
                    <a:pt x="73" y="175"/>
                  </a:lnTo>
                  <a:lnTo>
                    <a:pt x="103" y="137"/>
                  </a:lnTo>
                  <a:lnTo>
                    <a:pt x="137" y="103"/>
                  </a:lnTo>
                  <a:lnTo>
                    <a:pt x="174" y="73"/>
                  </a:lnTo>
                  <a:lnTo>
                    <a:pt x="216" y="48"/>
                  </a:lnTo>
                  <a:lnTo>
                    <a:pt x="260" y="27"/>
                  </a:lnTo>
                  <a:lnTo>
                    <a:pt x="307" y="13"/>
                  </a:lnTo>
                  <a:lnTo>
                    <a:pt x="356"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7" name="Shape 10537"/>
            <p:cNvSpPr/>
            <p:nvPr/>
          </p:nvSpPr>
          <p:spPr>
            <a:xfrm>
              <a:off x="8258175" y="2257425"/>
              <a:ext cx="196850" cy="328613"/>
            </a:xfrm>
            <a:custGeom>
              <a:avLst/>
              <a:gdLst/>
              <a:ahLst/>
              <a:cxnLst/>
              <a:rect l="0" t="0" r="0" b="0"/>
              <a:pathLst>
                <a:path w="1362" h="2275" extrusionOk="0">
                  <a:moveTo>
                    <a:pt x="368" y="0"/>
                  </a:moveTo>
                  <a:lnTo>
                    <a:pt x="415" y="2"/>
                  </a:lnTo>
                  <a:lnTo>
                    <a:pt x="460" y="10"/>
                  </a:lnTo>
                  <a:lnTo>
                    <a:pt x="501" y="24"/>
                  </a:lnTo>
                  <a:lnTo>
                    <a:pt x="541" y="43"/>
                  </a:lnTo>
                  <a:lnTo>
                    <a:pt x="579" y="65"/>
                  </a:lnTo>
                  <a:lnTo>
                    <a:pt x="613" y="92"/>
                  </a:lnTo>
                  <a:lnTo>
                    <a:pt x="644" y="124"/>
                  </a:lnTo>
                  <a:lnTo>
                    <a:pt x="671" y="158"/>
                  </a:lnTo>
                  <a:lnTo>
                    <a:pt x="694" y="195"/>
                  </a:lnTo>
                  <a:lnTo>
                    <a:pt x="712" y="235"/>
                  </a:lnTo>
                  <a:lnTo>
                    <a:pt x="725" y="278"/>
                  </a:lnTo>
                  <a:lnTo>
                    <a:pt x="733" y="322"/>
                  </a:lnTo>
                  <a:lnTo>
                    <a:pt x="736" y="369"/>
                  </a:lnTo>
                  <a:lnTo>
                    <a:pt x="736" y="1010"/>
                  </a:lnTo>
                  <a:lnTo>
                    <a:pt x="1060" y="1010"/>
                  </a:lnTo>
                  <a:lnTo>
                    <a:pt x="1104" y="1014"/>
                  </a:lnTo>
                  <a:lnTo>
                    <a:pt x="1147" y="1023"/>
                  </a:lnTo>
                  <a:lnTo>
                    <a:pt x="1187" y="1038"/>
                  </a:lnTo>
                  <a:lnTo>
                    <a:pt x="1225" y="1059"/>
                  </a:lnTo>
                  <a:lnTo>
                    <a:pt x="1258" y="1085"/>
                  </a:lnTo>
                  <a:lnTo>
                    <a:pt x="1288" y="1114"/>
                  </a:lnTo>
                  <a:lnTo>
                    <a:pt x="1313" y="1148"/>
                  </a:lnTo>
                  <a:lnTo>
                    <a:pt x="1334" y="1184"/>
                  </a:lnTo>
                  <a:lnTo>
                    <a:pt x="1349" y="1225"/>
                  </a:lnTo>
                  <a:lnTo>
                    <a:pt x="1358" y="1268"/>
                  </a:lnTo>
                  <a:lnTo>
                    <a:pt x="1362" y="1312"/>
                  </a:lnTo>
                  <a:lnTo>
                    <a:pt x="1362" y="2176"/>
                  </a:lnTo>
                  <a:lnTo>
                    <a:pt x="1358" y="2198"/>
                  </a:lnTo>
                  <a:lnTo>
                    <a:pt x="1351" y="2219"/>
                  </a:lnTo>
                  <a:lnTo>
                    <a:pt x="1340" y="2238"/>
                  </a:lnTo>
                  <a:lnTo>
                    <a:pt x="1324" y="2254"/>
                  </a:lnTo>
                  <a:lnTo>
                    <a:pt x="1306" y="2265"/>
                  </a:lnTo>
                  <a:lnTo>
                    <a:pt x="1285" y="2273"/>
                  </a:lnTo>
                  <a:lnTo>
                    <a:pt x="1262" y="2275"/>
                  </a:lnTo>
                  <a:lnTo>
                    <a:pt x="873" y="2275"/>
                  </a:lnTo>
                  <a:lnTo>
                    <a:pt x="850" y="2273"/>
                  </a:lnTo>
                  <a:lnTo>
                    <a:pt x="830" y="2265"/>
                  </a:lnTo>
                  <a:lnTo>
                    <a:pt x="811" y="2254"/>
                  </a:lnTo>
                  <a:lnTo>
                    <a:pt x="795" y="2238"/>
                  </a:lnTo>
                  <a:lnTo>
                    <a:pt x="784" y="2219"/>
                  </a:lnTo>
                  <a:lnTo>
                    <a:pt x="777" y="2198"/>
                  </a:lnTo>
                  <a:lnTo>
                    <a:pt x="774" y="2176"/>
                  </a:lnTo>
                  <a:lnTo>
                    <a:pt x="774" y="1594"/>
                  </a:lnTo>
                  <a:lnTo>
                    <a:pt x="354" y="1594"/>
                  </a:lnTo>
                  <a:lnTo>
                    <a:pt x="306" y="1591"/>
                  </a:lnTo>
                  <a:lnTo>
                    <a:pt x="260" y="1582"/>
                  </a:lnTo>
                  <a:lnTo>
                    <a:pt x="216" y="1567"/>
                  </a:lnTo>
                  <a:lnTo>
                    <a:pt x="176" y="1546"/>
                  </a:lnTo>
                  <a:lnTo>
                    <a:pt x="138" y="1520"/>
                  </a:lnTo>
                  <a:lnTo>
                    <a:pt x="104" y="1491"/>
                  </a:lnTo>
                  <a:lnTo>
                    <a:pt x="74" y="1457"/>
                  </a:lnTo>
                  <a:lnTo>
                    <a:pt x="49" y="1420"/>
                  </a:lnTo>
                  <a:lnTo>
                    <a:pt x="28" y="1378"/>
                  </a:lnTo>
                  <a:lnTo>
                    <a:pt x="13" y="1334"/>
                  </a:lnTo>
                  <a:lnTo>
                    <a:pt x="3" y="1288"/>
                  </a:lnTo>
                  <a:lnTo>
                    <a:pt x="0" y="1240"/>
                  </a:lnTo>
                  <a:lnTo>
                    <a:pt x="0" y="369"/>
                  </a:lnTo>
                  <a:lnTo>
                    <a:pt x="3" y="322"/>
                  </a:lnTo>
                  <a:lnTo>
                    <a:pt x="12" y="278"/>
                  </a:lnTo>
                  <a:lnTo>
                    <a:pt x="25" y="235"/>
                  </a:lnTo>
                  <a:lnTo>
                    <a:pt x="44" y="195"/>
                  </a:lnTo>
                  <a:lnTo>
                    <a:pt x="67" y="158"/>
                  </a:lnTo>
                  <a:lnTo>
                    <a:pt x="94" y="124"/>
                  </a:lnTo>
                  <a:lnTo>
                    <a:pt x="124" y="92"/>
                  </a:lnTo>
                  <a:lnTo>
                    <a:pt x="158" y="65"/>
                  </a:lnTo>
                  <a:lnTo>
                    <a:pt x="195" y="43"/>
                  </a:lnTo>
                  <a:lnTo>
                    <a:pt x="236" y="24"/>
                  </a:lnTo>
                  <a:lnTo>
                    <a:pt x="278" y="10"/>
                  </a:lnTo>
                  <a:lnTo>
                    <a:pt x="323" y="2"/>
                  </a:lnTo>
                  <a:lnTo>
                    <a:pt x="3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8" name="Shape 10538"/>
            <p:cNvSpPr/>
            <p:nvPr/>
          </p:nvSpPr>
          <p:spPr>
            <a:xfrm>
              <a:off x="8629650" y="2124075"/>
              <a:ext cx="115887" cy="117475"/>
            </a:xfrm>
            <a:custGeom>
              <a:avLst/>
              <a:gdLst/>
              <a:ahLst/>
              <a:cxnLst/>
              <a:rect l="0" t="0" r="0" b="0"/>
              <a:pathLst>
                <a:path w="813" h="816" extrusionOk="0">
                  <a:moveTo>
                    <a:pt x="406" y="0"/>
                  </a:moveTo>
                  <a:lnTo>
                    <a:pt x="457" y="3"/>
                  </a:lnTo>
                  <a:lnTo>
                    <a:pt x="507" y="13"/>
                  </a:lnTo>
                  <a:lnTo>
                    <a:pt x="554" y="27"/>
                  </a:lnTo>
                  <a:lnTo>
                    <a:pt x="598" y="48"/>
                  </a:lnTo>
                  <a:lnTo>
                    <a:pt x="639" y="73"/>
                  </a:lnTo>
                  <a:lnTo>
                    <a:pt x="677" y="103"/>
                  </a:lnTo>
                  <a:lnTo>
                    <a:pt x="710" y="137"/>
                  </a:lnTo>
                  <a:lnTo>
                    <a:pt x="740" y="175"/>
                  </a:lnTo>
                  <a:lnTo>
                    <a:pt x="765" y="216"/>
                  </a:lnTo>
                  <a:lnTo>
                    <a:pt x="786" y="260"/>
                  </a:lnTo>
                  <a:lnTo>
                    <a:pt x="800" y="307"/>
                  </a:lnTo>
                  <a:lnTo>
                    <a:pt x="810" y="356"/>
                  </a:lnTo>
                  <a:lnTo>
                    <a:pt x="813" y="408"/>
                  </a:lnTo>
                  <a:lnTo>
                    <a:pt x="810" y="459"/>
                  </a:lnTo>
                  <a:lnTo>
                    <a:pt x="800" y="508"/>
                  </a:lnTo>
                  <a:lnTo>
                    <a:pt x="786" y="555"/>
                  </a:lnTo>
                  <a:lnTo>
                    <a:pt x="765" y="599"/>
                  </a:lnTo>
                  <a:lnTo>
                    <a:pt x="740" y="640"/>
                  </a:lnTo>
                  <a:lnTo>
                    <a:pt x="710" y="678"/>
                  </a:lnTo>
                  <a:lnTo>
                    <a:pt x="677" y="713"/>
                  </a:lnTo>
                  <a:lnTo>
                    <a:pt x="639" y="742"/>
                  </a:lnTo>
                  <a:lnTo>
                    <a:pt x="598" y="768"/>
                  </a:lnTo>
                  <a:lnTo>
                    <a:pt x="554" y="788"/>
                  </a:lnTo>
                  <a:lnTo>
                    <a:pt x="507" y="803"/>
                  </a:lnTo>
                  <a:lnTo>
                    <a:pt x="457" y="813"/>
                  </a:lnTo>
                  <a:lnTo>
                    <a:pt x="406" y="816"/>
                  </a:lnTo>
                  <a:lnTo>
                    <a:pt x="356" y="813"/>
                  </a:lnTo>
                  <a:lnTo>
                    <a:pt x="307" y="803"/>
                  </a:lnTo>
                  <a:lnTo>
                    <a:pt x="260" y="788"/>
                  </a:lnTo>
                  <a:lnTo>
                    <a:pt x="216" y="768"/>
                  </a:lnTo>
                  <a:lnTo>
                    <a:pt x="175" y="742"/>
                  </a:lnTo>
                  <a:lnTo>
                    <a:pt x="137" y="713"/>
                  </a:lnTo>
                  <a:lnTo>
                    <a:pt x="103" y="678"/>
                  </a:lnTo>
                  <a:lnTo>
                    <a:pt x="74" y="640"/>
                  </a:lnTo>
                  <a:lnTo>
                    <a:pt x="48" y="599"/>
                  </a:lnTo>
                  <a:lnTo>
                    <a:pt x="28" y="555"/>
                  </a:lnTo>
                  <a:lnTo>
                    <a:pt x="12" y="508"/>
                  </a:lnTo>
                  <a:lnTo>
                    <a:pt x="3" y="459"/>
                  </a:lnTo>
                  <a:lnTo>
                    <a:pt x="0" y="408"/>
                  </a:lnTo>
                  <a:lnTo>
                    <a:pt x="3" y="356"/>
                  </a:lnTo>
                  <a:lnTo>
                    <a:pt x="12" y="307"/>
                  </a:lnTo>
                  <a:lnTo>
                    <a:pt x="28" y="260"/>
                  </a:lnTo>
                  <a:lnTo>
                    <a:pt x="48" y="216"/>
                  </a:lnTo>
                  <a:lnTo>
                    <a:pt x="74" y="175"/>
                  </a:lnTo>
                  <a:lnTo>
                    <a:pt x="103" y="137"/>
                  </a:lnTo>
                  <a:lnTo>
                    <a:pt x="137" y="103"/>
                  </a:lnTo>
                  <a:lnTo>
                    <a:pt x="175" y="73"/>
                  </a:lnTo>
                  <a:lnTo>
                    <a:pt x="216" y="48"/>
                  </a:lnTo>
                  <a:lnTo>
                    <a:pt x="260" y="27"/>
                  </a:lnTo>
                  <a:lnTo>
                    <a:pt x="307" y="13"/>
                  </a:lnTo>
                  <a:lnTo>
                    <a:pt x="356"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39" name="Shape 10539"/>
            <p:cNvSpPr/>
            <p:nvPr/>
          </p:nvSpPr>
          <p:spPr>
            <a:xfrm>
              <a:off x="8543925" y="2257425"/>
              <a:ext cx="196850" cy="328613"/>
            </a:xfrm>
            <a:custGeom>
              <a:avLst/>
              <a:gdLst/>
              <a:ahLst/>
              <a:cxnLst/>
              <a:rect l="0" t="0" r="0" b="0"/>
              <a:pathLst>
                <a:path w="1360" h="2275" extrusionOk="0">
                  <a:moveTo>
                    <a:pt x="992" y="0"/>
                  </a:moveTo>
                  <a:lnTo>
                    <a:pt x="1039" y="2"/>
                  </a:lnTo>
                  <a:lnTo>
                    <a:pt x="1084" y="10"/>
                  </a:lnTo>
                  <a:lnTo>
                    <a:pt x="1126" y="24"/>
                  </a:lnTo>
                  <a:lnTo>
                    <a:pt x="1166" y="43"/>
                  </a:lnTo>
                  <a:lnTo>
                    <a:pt x="1203" y="65"/>
                  </a:lnTo>
                  <a:lnTo>
                    <a:pt x="1237" y="92"/>
                  </a:lnTo>
                  <a:lnTo>
                    <a:pt x="1268" y="124"/>
                  </a:lnTo>
                  <a:lnTo>
                    <a:pt x="1295" y="158"/>
                  </a:lnTo>
                  <a:lnTo>
                    <a:pt x="1318" y="195"/>
                  </a:lnTo>
                  <a:lnTo>
                    <a:pt x="1337" y="235"/>
                  </a:lnTo>
                  <a:lnTo>
                    <a:pt x="1350" y="278"/>
                  </a:lnTo>
                  <a:lnTo>
                    <a:pt x="1358" y="322"/>
                  </a:lnTo>
                  <a:lnTo>
                    <a:pt x="1360" y="369"/>
                  </a:lnTo>
                  <a:lnTo>
                    <a:pt x="1360" y="1240"/>
                  </a:lnTo>
                  <a:lnTo>
                    <a:pt x="1357" y="1288"/>
                  </a:lnTo>
                  <a:lnTo>
                    <a:pt x="1348" y="1334"/>
                  </a:lnTo>
                  <a:lnTo>
                    <a:pt x="1333" y="1378"/>
                  </a:lnTo>
                  <a:lnTo>
                    <a:pt x="1313" y="1420"/>
                  </a:lnTo>
                  <a:lnTo>
                    <a:pt x="1287" y="1457"/>
                  </a:lnTo>
                  <a:lnTo>
                    <a:pt x="1258" y="1491"/>
                  </a:lnTo>
                  <a:lnTo>
                    <a:pt x="1224" y="1520"/>
                  </a:lnTo>
                  <a:lnTo>
                    <a:pt x="1186" y="1546"/>
                  </a:lnTo>
                  <a:lnTo>
                    <a:pt x="1145" y="1567"/>
                  </a:lnTo>
                  <a:lnTo>
                    <a:pt x="1101" y="1582"/>
                  </a:lnTo>
                  <a:lnTo>
                    <a:pt x="1056" y="1591"/>
                  </a:lnTo>
                  <a:lnTo>
                    <a:pt x="1008" y="1594"/>
                  </a:lnTo>
                  <a:lnTo>
                    <a:pt x="587" y="1594"/>
                  </a:lnTo>
                  <a:lnTo>
                    <a:pt x="587" y="2176"/>
                  </a:lnTo>
                  <a:lnTo>
                    <a:pt x="585" y="2198"/>
                  </a:lnTo>
                  <a:lnTo>
                    <a:pt x="578" y="2219"/>
                  </a:lnTo>
                  <a:lnTo>
                    <a:pt x="565" y="2238"/>
                  </a:lnTo>
                  <a:lnTo>
                    <a:pt x="550" y="2254"/>
                  </a:lnTo>
                  <a:lnTo>
                    <a:pt x="531" y="2265"/>
                  </a:lnTo>
                  <a:lnTo>
                    <a:pt x="510" y="2273"/>
                  </a:lnTo>
                  <a:lnTo>
                    <a:pt x="488" y="2275"/>
                  </a:lnTo>
                  <a:lnTo>
                    <a:pt x="100" y="2275"/>
                  </a:lnTo>
                  <a:lnTo>
                    <a:pt x="77" y="2273"/>
                  </a:lnTo>
                  <a:lnTo>
                    <a:pt x="56" y="2265"/>
                  </a:lnTo>
                  <a:lnTo>
                    <a:pt x="38" y="2254"/>
                  </a:lnTo>
                  <a:lnTo>
                    <a:pt x="22" y="2238"/>
                  </a:lnTo>
                  <a:lnTo>
                    <a:pt x="10" y="2219"/>
                  </a:lnTo>
                  <a:lnTo>
                    <a:pt x="2" y="2198"/>
                  </a:lnTo>
                  <a:lnTo>
                    <a:pt x="0" y="2176"/>
                  </a:lnTo>
                  <a:lnTo>
                    <a:pt x="0" y="1312"/>
                  </a:lnTo>
                  <a:lnTo>
                    <a:pt x="3" y="1268"/>
                  </a:lnTo>
                  <a:lnTo>
                    <a:pt x="13" y="1225"/>
                  </a:lnTo>
                  <a:lnTo>
                    <a:pt x="28" y="1184"/>
                  </a:lnTo>
                  <a:lnTo>
                    <a:pt x="48" y="1148"/>
                  </a:lnTo>
                  <a:lnTo>
                    <a:pt x="74" y="1114"/>
                  </a:lnTo>
                  <a:lnTo>
                    <a:pt x="103" y="1085"/>
                  </a:lnTo>
                  <a:lnTo>
                    <a:pt x="137" y="1059"/>
                  </a:lnTo>
                  <a:lnTo>
                    <a:pt x="174" y="1038"/>
                  </a:lnTo>
                  <a:lnTo>
                    <a:pt x="214" y="1023"/>
                  </a:lnTo>
                  <a:lnTo>
                    <a:pt x="256" y="1014"/>
                  </a:lnTo>
                  <a:lnTo>
                    <a:pt x="301" y="1010"/>
                  </a:lnTo>
                  <a:lnTo>
                    <a:pt x="624" y="1010"/>
                  </a:lnTo>
                  <a:lnTo>
                    <a:pt x="624" y="369"/>
                  </a:lnTo>
                  <a:lnTo>
                    <a:pt x="628" y="322"/>
                  </a:lnTo>
                  <a:lnTo>
                    <a:pt x="636" y="278"/>
                  </a:lnTo>
                  <a:lnTo>
                    <a:pt x="649" y="235"/>
                  </a:lnTo>
                  <a:lnTo>
                    <a:pt x="668" y="195"/>
                  </a:lnTo>
                  <a:lnTo>
                    <a:pt x="691" y="158"/>
                  </a:lnTo>
                  <a:lnTo>
                    <a:pt x="718" y="124"/>
                  </a:lnTo>
                  <a:lnTo>
                    <a:pt x="749" y="92"/>
                  </a:lnTo>
                  <a:lnTo>
                    <a:pt x="783" y="65"/>
                  </a:lnTo>
                  <a:lnTo>
                    <a:pt x="819" y="43"/>
                  </a:lnTo>
                  <a:lnTo>
                    <a:pt x="860" y="24"/>
                  </a:lnTo>
                  <a:lnTo>
                    <a:pt x="902" y="10"/>
                  </a:lnTo>
                  <a:lnTo>
                    <a:pt x="947" y="2"/>
                  </a:lnTo>
                  <a:lnTo>
                    <a:pt x="9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40" name="Shape 10540"/>
          <p:cNvGrpSpPr/>
          <p:nvPr/>
        </p:nvGrpSpPr>
        <p:grpSpPr>
          <a:xfrm>
            <a:off x="7548953" y="3611730"/>
            <a:ext cx="190047" cy="245804"/>
            <a:chOff x="8928100" y="2084388"/>
            <a:chExt cx="384176" cy="496888"/>
          </a:xfrm>
        </p:grpSpPr>
        <p:sp>
          <p:nvSpPr>
            <p:cNvPr id="10541" name="Shape 10541"/>
            <p:cNvSpPr/>
            <p:nvPr/>
          </p:nvSpPr>
          <p:spPr>
            <a:xfrm>
              <a:off x="8967788" y="2084388"/>
              <a:ext cx="114300" cy="114300"/>
            </a:xfrm>
            <a:custGeom>
              <a:avLst/>
              <a:gdLst/>
              <a:ahLst/>
              <a:cxnLst/>
              <a:rect l="0" t="0" r="0" b="0"/>
              <a:pathLst>
                <a:path w="786" h="786" extrusionOk="0">
                  <a:moveTo>
                    <a:pt x="393" y="0"/>
                  </a:moveTo>
                  <a:lnTo>
                    <a:pt x="442" y="2"/>
                  </a:lnTo>
                  <a:lnTo>
                    <a:pt x="490" y="12"/>
                  </a:lnTo>
                  <a:lnTo>
                    <a:pt x="535" y="26"/>
                  </a:lnTo>
                  <a:lnTo>
                    <a:pt x="578" y="46"/>
                  </a:lnTo>
                  <a:lnTo>
                    <a:pt x="618" y="70"/>
                  </a:lnTo>
                  <a:lnTo>
                    <a:pt x="654" y="99"/>
                  </a:lnTo>
                  <a:lnTo>
                    <a:pt x="687" y="132"/>
                  </a:lnTo>
                  <a:lnTo>
                    <a:pt x="716" y="169"/>
                  </a:lnTo>
                  <a:lnTo>
                    <a:pt x="740" y="209"/>
                  </a:lnTo>
                  <a:lnTo>
                    <a:pt x="760" y="251"/>
                  </a:lnTo>
                  <a:lnTo>
                    <a:pt x="774" y="296"/>
                  </a:lnTo>
                  <a:lnTo>
                    <a:pt x="783" y="344"/>
                  </a:lnTo>
                  <a:lnTo>
                    <a:pt x="786" y="393"/>
                  </a:lnTo>
                  <a:lnTo>
                    <a:pt x="783" y="442"/>
                  </a:lnTo>
                  <a:lnTo>
                    <a:pt x="774" y="490"/>
                  </a:lnTo>
                  <a:lnTo>
                    <a:pt x="760" y="535"/>
                  </a:lnTo>
                  <a:lnTo>
                    <a:pt x="740" y="578"/>
                  </a:lnTo>
                  <a:lnTo>
                    <a:pt x="716" y="618"/>
                  </a:lnTo>
                  <a:lnTo>
                    <a:pt x="687" y="654"/>
                  </a:lnTo>
                  <a:lnTo>
                    <a:pt x="654" y="687"/>
                  </a:lnTo>
                  <a:lnTo>
                    <a:pt x="618" y="716"/>
                  </a:lnTo>
                  <a:lnTo>
                    <a:pt x="578" y="740"/>
                  </a:lnTo>
                  <a:lnTo>
                    <a:pt x="535" y="760"/>
                  </a:lnTo>
                  <a:lnTo>
                    <a:pt x="490" y="774"/>
                  </a:lnTo>
                  <a:lnTo>
                    <a:pt x="442" y="783"/>
                  </a:lnTo>
                  <a:lnTo>
                    <a:pt x="393" y="786"/>
                  </a:lnTo>
                  <a:lnTo>
                    <a:pt x="344" y="783"/>
                  </a:lnTo>
                  <a:lnTo>
                    <a:pt x="297" y="774"/>
                  </a:lnTo>
                  <a:lnTo>
                    <a:pt x="252" y="760"/>
                  </a:lnTo>
                  <a:lnTo>
                    <a:pt x="209" y="740"/>
                  </a:lnTo>
                  <a:lnTo>
                    <a:pt x="169" y="716"/>
                  </a:lnTo>
                  <a:lnTo>
                    <a:pt x="132" y="687"/>
                  </a:lnTo>
                  <a:lnTo>
                    <a:pt x="99" y="654"/>
                  </a:lnTo>
                  <a:lnTo>
                    <a:pt x="70" y="618"/>
                  </a:lnTo>
                  <a:lnTo>
                    <a:pt x="46" y="578"/>
                  </a:lnTo>
                  <a:lnTo>
                    <a:pt x="27" y="535"/>
                  </a:lnTo>
                  <a:lnTo>
                    <a:pt x="12" y="490"/>
                  </a:lnTo>
                  <a:lnTo>
                    <a:pt x="2" y="442"/>
                  </a:lnTo>
                  <a:lnTo>
                    <a:pt x="0" y="393"/>
                  </a:lnTo>
                  <a:lnTo>
                    <a:pt x="2" y="344"/>
                  </a:lnTo>
                  <a:lnTo>
                    <a:pt x="12" y="296"/>
                  </a:lnTo>
                  <a:lnTo>
                    <a:pt x="27" y="251"/>
                  </a:lnTo>
                  <a:lnTo>
                    <a:pt x="46" y="209"/>
                  </a:lnTo>
                  <a:lnTo>
                    <a:pt x="70" y="169"/>
                  </a:lnTo>
                  <a:lnTo>
                    <a:pt x="99" y="132"/>
                  </a:lnTo>
                  <a:lnTo>
                    <a:pt x="132" y="99"/>
                  </a:lnTo>
                  <a:lnTo>
                    <a:pt x="169" y="70"/>
                  </a:lnTo>
                  <a:lnTo>
                    <a:pt x="209" y="46"/>
                  </a:lnTo>
                  <a:lnTo>
                    <a:pt x="252" y="26"/>
                  </a:lnTo>
                  <a:lnTo>
                    <a:pt x="297" y="12"/>
                  </a:lnTo>
                  <a:lnTo>
                    <a:pt x="344" y="2"/>
                  </a:lnTo>
                  <a:lnTo>
                    <a:pt x="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2" name="Shape 10542"/>
            <p:cNvSpPr/>
            <p:nvPr/>
          </p:nvSpPr>
          <p:spPr>
            <a:xfrm>
              <a:off x="9199563" y="2084388"/>
              <a:ext cx="112713" cy="114300"/>
            </a:xfrm>
            <a:custGeom>
              <a:avLst/>
              <a:gdLst/>
              <a:ahLst/>
              <a:cxnLst/>
              <a:rect l="0" t="0" r="0" b="0"/>
              <a:pathLst>
                <a:path w="786" h="786" extrusionOk="0">
                  <a:moveTo>
                    <a:pt x="392" y="0"/>
                  </a:moveTo>
                  <a:lnTo>
                    <a:pt x="442" y="2"/>
                  </a:lnTo>
                  <a:lnTo>
                    <a:pt x="489" y="12"/>
                  </a:lnTo>
                  <a:lnTo>
                    <a:pt x="534" y="26"/>
                  </a:lnTo>
                  <a:lnTo>
                    <a:pt x="577" y="46"/>
                  </a:lnTo>
                  <a:lnTo>
                    <a:pt x="617" y="70"/>
                  </a:lnTo>
                  <a:lnTo>
                    <a:pt x="654" y="99"/>
                  </a:lnTo>
                  <a:lnTo>
                    <a:pt x="686" y="132"/>
                  </a:lnTo>
                  <a:lnTo>
                    <a:pt x="715" y="169"/>
                  </a:lnTo>
                  <a:lnTo>
                    <a:pt x="739" y="209"/>
                  </a:lnTo>
                  <a:lnTo>
                    <a:pt x="759" y="251"/>
                  </a:lnTo>
                  <a:lnTo>
                    <a:pt x="774" y="296"/>
                  </a:lnTo>
                  <a:lnTo>
                    <a:pt x="782" y="344"/>
                  </a:lnTo>
                  <a:lnTo>
                    <a:pt x="786" y="393"/>
                  </a:lnTo>
                  <a:lnTo>
                    <a:pt x="782" y="442"/>
                  </a:lnTo>
                  <a:lnTo>
                    <a:pt x="774" y="490"/>
                  </a:lnTo>
                  <a:lnTo>
                    <a:pt x="759" y="535"/>
                  </a:lnTo>
                  <a:lnTo>
                    <a:pt x="739" y="578"/>
                  </a:lnTo>
                  <a:lnTo>
                    <a:pt x="715" y="618"/>
                  </a:lnTo>
                  <a:lnTo>
                    <a:pt x="686" y="654"/>
                  </a:lnTo>
                  <a:lnTo>
                    <a:pt x="654" y="687"/>
                  </a:lnTo>
                  <a:lnTo>
                    <a:pt x="617" y="716"/>
                  </a:lnTo>
                  <a:lnTo>
                    <a:pt x="577" y="740"/>
                  </a:lnTo>
                  <a:lnTo>
                    <a:pt x="534" y="760"/>
                  </a:lnTo>
                  <a:lnTo>
                    <a:pt x="489" y="774"/>
                  </a:lnTo>
                  <a:lnTo>
                    <a:pt x="442" y="783"/>
                  </a:lnTo>
                  <a:lnTo>
                    <a:pt x="392" y="786"/>
                  </a:lnTo>
                  <a:lnTo>
                    <a:pt x="343" y="783"/>
                  </a:lnTo>
                  <a:lnTo>
                    <a:pt x="296" y="774"/>
                  </a:lnTo>
                  <a:lnTo>
                    <a:pt x="251" y="760"/>
                  </a:lnTo>
                  <a:lnTo>
                    <a:pt x="208" y="740"/>
                  </a:lnTo>
                  <a:lnTo>
                    <a:pt x="168" y="716"/>
                  </a:lnTo>
                  <a:lnTo>
                    <a:pt x="131" y="687"/>
                  </a:lnTo>
                  <a:lnTo>
                    <a:pt x="99" y="654"/>
                  </a:lnTo>
                  <a:lnTo>
                    <a:pt x="70" y="618"/>
                  </a:lnTo>
                  <a:lnTo>
                    <a:pt x="46" y="578"/>
                  </a:lnTo>
                  <a:lnTo>
                    <a:pt x="26" y="535"/>
                  </a:lnTo>
                  <a:lnTo>
                    <a:pt x="11" y="490"/>
                  </a:lnTo>
                  <a:lnTo>
                    <a:pt x="3" y="442"/>
                  </a:lnTo>
                  <a:lnTo>
                    <a:pt x="0" y="393"/>
                  </a:lnTo>
                  <a:lnTo>
                    <a:pt x="3" y="344"/>
                  </a:lnTo>
                  <a:lnTo>
                    <a:pt x="11" y="296"/>
                  </a:lnTo>
                  <a:lnTo>
                    <a:pt x="26" y="251"/>
                  </a:lnTo>
                  <a:lnTo>
                    <a:pt x="46" y="209"/>
                  </a:lnTo>
                  <a:lnTo>
                    <a:pt x="70" y="169"/>
                  </a:lnTo>
                  <a:lnTo>
                    <a:pt x="99" y="132"/>
                  </a:lnTo>
                  <a:lnTo>
                    <a:pt x="131" y="99"/>
                  </a:lnTo>
                  <a:lnTo>
                    <a:pt x="168" y="70"/>
                  </a:lnTo>
                  <a:lnTo>
                    <a:pt x="208" y="46"/>
                  </a:lnTo>
                  <a:lnTo>
                    <a:pt x="251" y="26"/>
                  </a:lnTo>
                  <a:lnTo>
                    <a:pt x="296" y="12"/>
                  </a:lnTo>
                  <a:lnTo>
                    <a:pt x="343" y="2"/>
                  </a:lnTo>
                  <a:lnTo>
                    <a:pt x="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3" name="Shape 10543"/>
            <p:cNvSpPr/>
            <p:nvPr/>
          </p:nvSpPr>
          <p:spPr>
            <a:xfrm>
              <a:off x="9196388" y="2222501"/>
              <a:ext cx="114300" cy="358775"/>
            </a:xfrm>
            <a:custGeom>
              <a:avLst/>
              <a:gdLst/>
              <a:ahLst/>
              <a:cxnLst/>
              <a:rect l="0" t="0" r="0" b="0"/>
              <a:pathLst>
                <a:path w="795" h="2479" extrusionOk="0">
                  <a:moveTo>
                    <a:pt x="397" y="0"/>
                  </a:moveTo>
                  <a:lnTo>
                    <a:pt x="446" y="3"/>
                  </a:lnTo>
                  <a:lnTo>
                    <a:pt x="495" y="11"/>
                  </a:lnTo>
                  <a:lnTo>
                    <a:pt x="541" y="26"/>
                  </a:lnTo>
                  <a:lnTo>
                    <a:pt x="584" y="46"/>
                  </a:lnTo>
                  <a:lnTo>
                    <a:pt x="624" y="71"/>
                  </a:lnTo>
                  <a:lnTo>
                    <a:pt x="661" y="100"/>
                  </a:lnTo>
                  <a:lnTo>
                    <a:pt x="694" y="133"/>
                  </a:lnTo>
                  <a:lnTo>
                    <a:pt x="724" y="170"/>
                  </a:lnTo>
                  <a:lnTo>
                    <a:pt x="748" y="210"/>
                  </a:lnTo>
                  <a:lnTo>
                    <a:pt x="768" y="254"/>
                  </a:lnTo>
                  <a:lnTo>
                    <a:pt x="782" y="299"/>
                  </a:lnTo>
                  <a:lnTo>
                    <a:pt x="792" y="347"/>
                  </a:lnTo>
                  <a:lnTo>
                    <a:pt x="795" y="397"/>
                  </a:lnTo>
                  <a:lnTo>
                    <a:pt x="795" y="1039"/>
                  </a:lnTo>
                  <a:lnTo>
                    <a:pt x="793" y="1056"/>
                  </a:lnTo>
                  <a:lnTo>
                    <a:pt x="789" y="1073"/>
                  </a:lnTo>
                  <a:lnTo>
                    <a:pt x="655" y="1440"/>
                  </a:lnTo>
                  <a:lnTo>
                    <a:pt x="655" y="2381"/>
                  </a:lnTo>
                  <a:lnTo>
                    <a:pt x="653" y="2403"/>
                  </a:lnTo>
                  <a:lnTo>
                    <a:pt x="644" y="2424"/>
                  </a:lnTo>
                  <a:lnTo>
                    <a:pt x="633" y="2443"/>
                  </a:lnTo>
                  <a:lnTo>
                    <a:pt x="618" y="2457"/>
                  </a:lnTo>
                  <a:lnTo>
                    <a:pt x="599" y="2470"/>
                  </a:lnTo>
                  <a:lnTo>
                    <a:pt x="578" y="2477"/>
                  </a:lnTo>
                  <a:lnTo>
                    <a:pt x="556" y="2479"/>
                  </a:lnTo>
                  <a:lnTo>
                    <a:pt x="98" y="2479"/>
                  </a:lnTo>
                  <a:lnTo>
                    <a:pt x="75" y="2477"/>
                  </a:lnTo>
                  <a:lnTo>
                    <a:pt x="54" y="2470"/>
                  </a:lnTo>
                  <a:lnTo>
                    <a:pt x="36" y="2457"/>
                  </a:lnTo>
                  <a:lnTo>
                    <a:pt x="20" y="2443"/>
                  </a:lnTo>
                  <a:lnTo>
                    <a:pt x="9" y="2424"/>
                  </a:lnTo>
                  <a:lnTo>
                    <a:pt x="2" y="2403"/>
                  </a:lnTo>
                  <a:lnTo>
                    <a:pt x="0" y="2381"/>
                  </a:lnTo>
                  <a:lnTo>
                    <a:pt x="0" y="397"/>
                  </a:lnTo>
                  <a:lnTo>
                    <a:pt x="3" y="347"/>
                  </a:lnTo>
                  <a:lnTo>
                    <a:pt x="11" y="299"/>
                  </a:lnTo>
                  <a:lnTo>
                    <a:pt x="26" y="254"/>
                  </a:lnTo>
                  <a:lnTo>
                    <a:pt x="46" y="210"/>
                  </a:lnTo>
                  <a:lnTo>
                    <a:pt x="71" y="170"/>
                  </a:lnTo>
                  <a:lnTo>
                    <a:pt x="99" y="133"/>
                  </a:lnTo>
                  <a:lnTo>
                    <a:pt x="132" y="100"/>
                  </a:lnTo>
                  <a:lnTo>
                    <a:pt x="169" y="71"/>
                  </a:lnTo>
                  <a:lnTo>
                    <a:pt x="210" y="46"/>
                  </a:lnTo>
                  <a:lnTo>
                    <a:pt x="253" y="26"/>
                  </a:lnTo>
                  <a:lnTo>
                    <a:pt x="299" y="11"/>
                  </a:lnTo>
                  <a:lnTo>
                    <a:pt x="347" y="3"/>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4" name="Shape 10544"/>
            <p:cNvSpPr/>
            <p:nvPr/>
          </p:nvSpPr>
          <p:spPr>
            <a:xfrm>
              <a:off x="8928100" y="2220913"/>
              <a:ext cx="193675" cy="350838"/>
            </a:xfrm>
            <a:custGeom>
              <a:avLst/>
              <a:gdLst/>
              <a:ahLst/>
              <a:cxnLst/>
              <a:rect l="0" t="0" r="0" b="0"/>
              <a:pathLst>
                <a:path w="1341" h="2429" extrusionOk="0">
                  <a:moveTo>
                    <a:pt x="361" y="0"/>
                  </a:moveTo>
                  <a:lnTo>
                    <a:pt x="372" y="2"/>
                  </a:lnTo>
                  <a:lnTo>
                    <a:pt x="381" y="6"/>
                  </a:lnTo>
                  <a:lnTo>
                    <a:pt x="388" y="14"/>
                  </a:lnTo>
                  <a:lnTo>
                    <a:pt x="394" y="23"/>
                  </a:lnTo>
                  <a:lnTo>
                    <a:pt x="630" y="671"/>
                  </a:lnTo>
                  <a:lnTo>
                    <a:pt x="636" y="684"/>
                  </a:lnTo>
                  <a:lnTo>
                    <a:pt x="647" y="692"/>
                  </a:lnTo>
                  <a:lnTo>
                    <a:pt x="657" y="697"/>
                  </a:lnTo>
                  <a:lnTo>
                    <a:pt x="670" y="699"/>
                  </a:lnTo>
                  <a:lnTo>
                    <a:pt x="682" y="697"/>
                  </a:lnTo>
                  <a:lnTo>
                    <a:pt x="694" y="692"/>
                  </a:lnTo>
                  <a:lnTo>
                    <a:pt x="703" y="684"/>
                  </a:lnTo>
                  <a:lnTo>
                    <a:pt x="710" y="671"/>
                  </a:lnTo>
                  <a:lnTo>
                    <a:pt x="946" y="23"/>
                  </a:lnTo>
                  <a:lnTo>
                    <a:pt x="953" y="12"/>
                  </a:lnTo>
                  <a:lnTo>
                    <a:pt x="963" y="4"/>
                  </a:lnTo>
                  <a:lnTo>
                    <a:pt x="975" y="1"/>
                  </a:lnTo>
                  <a:lnTo>
                    <a:pt x="989" y="2"/>
                  </a:lnTo>
                  <a:lnTo>
                    <a:pt x="1101" y="37"/>
                  </a:lnTo>
                  <a:lnTo>
                    <a:pt x="1102" y="37"/>
                  </a:lnTo>
                  <a:lnTo>
                    <a:pt x="1143" y="54"/>
                  </a:lnTo>
                  <a:lnTo>
                    <a:pt x="1182" y="74"/>
                  </a:lnTo>
                  <a:lnTo>
                    <a:pt x="1216" y="101"/>
                  </a:lnTo>
                  <a:lnTo>
                    <a:pt x="1248" y="130"/>
                  </a:lnTo>
                  <a:lnTo>
                    <a:pt x="1275" y="162"/>
                  </a:lnTo>
                  <a:lnTo>
                    <a:pt x="1298" y="199"/>
                  </a:lnTo>
                  <a:lnTo>
                    <a:pt x="1316" y="238"/>
                  </a:lnTo>
                  <a:lnTo>
                    <a:pt x="1329" y="279"/>
                  </a:lnTo>
                  <a:lnTo>
                    <a:pt x="1338" y="321"/>
                  </a:lnTo>
                  <a:lnTo>
                    <a:pt x="1341" y="365"/>
                  </a:lnTo>
                  <a:lnTo>
                    <a:pt x="1341" y="1053"/>
                  </a:lnTo>
                  <a:lnTo>
                    <a:pt x="1339" y="1063"/>
                  </a:lnTo>
                  <a:lnTo>
                    <a:pt x="1334" y="1072"/>
                  </a:lnTo>
                  <a:lnTo>
                    <a:pt x="1088" y="1447"/>
                  </a:lnTo>
                  <a:lnTo>
                    <a:pt x="1088" y="2395"/>
                  </a:lnTo>
                  <a:lnTo>
                    <a:pt x="1085" y="2409"/>
                  </a:lnTo>
                  <a:lnTo>
                    <a:pt x="1078" y="2419"/>
                  </a:lnTo>
                  <a:lnTo>
                    <a:pt x="1068" y="2426"/>
                  </a:lnTo>
                  <a:lnTo>
                    <a:pt x="1054" y="2429"/>
                  </a:lnTo>
                  <a:lnTo>
                    <a:pt x="287" y="2429"/>
                  </a:lnTo>
                  <a:lnTo>
                    <a:pt x="273" y="2426"/>
                  </a:lnTo>
                  <a:lnTo>
                    <a:pt x="262" y="2419"/>
                  </a:lnTo>
                  <a:lnTo>
                    <a:pt x="254" y="2409"/>
                  </a:lnTo>
                  <a:lnTo>
                    <a:pt x="252" y="2395"/>
                  </a:lnTo>
                  <a:lnTo>
                    <a:pt x="252" y="1447"/>
                  </a:lnTo>
                  <a:lnTo>
                    <a:pt x="5" y="1072"/>
                  </a:lnTo>
                  <a:lnTo>
                    <a:pt x="1" y="1063"/>
                  </a:lnTo>
                  <a:lnTo>
                    <a:pt x="0" y="1053"/>
                  </a:lnTo>
                  <a:lnTo>
                    <a:pt x="0" y="368"/>
                  </a:lnTo>
                  <a:lnTo>
                    <a:pt x="3" y="324"/>
                  </a:lnTo>
                  <a:lnTo>
                    <a:pt x="10" y="280"/>
                  </a:lnTo>
                  <a:lnTo>
                    <a:pt x="24" y="239"/>
                  </a:lnTo>
                  <a:lnTo>
                    <a:pt x="43" y="200"/>
                  </a:lnTo>
                  <a:lnTo>
                    <a:pt x="66" y="163"/>
                  </a:lnTo>
                  <a:lnTo>
                    <a:pt x="93" y="130"/>
                  </a:lnTo>
                  <a:lnTo>
                    <a:pt x="125" y="101"/>
                  </a:lnTo>
                  <a:lnTo>
                    <a:pt x="159" y="74"/>
                  </a:lnTo>
                  <a:lnTo>
                    <a:pt x="198" y="54"/>
                  </a:lnTo>
                  <a:lnTo>
                    <a:pt x="239" y="37"/>
                  </a:lnTo>
                  <a:lnTo>
                    <a:pt x="351" y="2"/>
                  </a:lnTo>
                  <a:lnTo>
                    <a:pt x="356" y="1"/>
                  </a:lnTo>
                  <a:lnTo>
                    <a:pt x="3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5" name="Shape 10545"/>
            <p:cNvSpPr/>
            <p:nvPr/>
          </p:nvSpPr>
          <p:spPr>
            <a:xfrm>
              <a:off x="9010650" y="2216151"/>
              <a:ext cx="28575" cy="73025"/>
            </a:xfrm>
            <a:custGeom>
              <a:avLst/>
              <a:gdLst/>
              <a:ahLst/>
              <a:cxnLst/>
              <a:rect l="0" t="0" r="0" b="0"/>
              <a:pathLst>
                <a:path w="195" h="503" extrusionOk="0">
                  <a:moveTo>
                    <a:pt x="48" y="0"/>
                  </a:moveTo>
                  <a:lnTo>
                    <a:pt x="147" y="0"/>
                  </a:lnTo>
                  <a:lnTo>
                    <a:pt x="161" y="2"/>
                  </a:lnTo>
                  <a:lnTo>
                    <a:pt x="173" y="7"/>
                  </a:lnTo>
                  <a:lnTo>
                    <a:pt x="184" y="16"/>
                  </a:lnTo>
                  <a:lnTo>
                    <a:pt x="191" y="28"/>
                  </a:lnTo>
                  <a:lnTo>
                    <a:pt x="195" y="42"/>
                  </a:lnTo>
                  <a:lnTo>
                    <a:pt x="194" y="56"/>
                  </a:lnTo>
                  <a:lnTo>
                    <a:pt x="189" y="70"/>
                  </a:lnTo>
                  <a:lnTo>
                    <a:pt x="136" y="151"/>
                  </a:lnTo>
                  <a:lnTo>
                    <a:pt x="161" y="362"/>
                  </a:lnTo>
                  <a:lnTo>
                    <a:pt x="112" y="494"/>
                  </a:lnTo>
                  <a:lnTo>
                    <a:pt x="107" y="500"/>
                  </a:lnTo>
                  <a:lnTo>
                    <a:pt x="101" y="503"/>
                  </a:lnTo>
                  <a:lnTo>
                    <a:pt x="94" y="503"/>
                  </a:lnTo>
                  <a:lnTo>
                    <a:pt x="88" y="500"/>
                  </a:lnTo>
                  <a:lnTo>
                    <a:pt x="83" y="494"/>
                  </a:lnTo>
                  <a:lnTo>
                    <a:pt x="34" y="362"/>
                  </a:lnTo>
                  <a:lnTo>
                    <a:pt x="59" y="151"/>
                  </a:lnTo>
                  <a:lnTo>
                    <a:pt x="6" y="70"/>
                  </a:lnTo>
                  <a:lnTo>
                    <a:pt x="1" y="56"/>
                  </a:lnTo>
                  <a:lnTo>
                    <a:pt x="0" y="42"/>
                  </a:lnTo>
                  <a:lnTo>
                    <a:pt x="3" y="28"/>
                  </a:lnTo>
                  <a:lnTo>
                    <a:pt x="11" y="16"/>
                  </a:lnTo>
                  <a:lnTo>
                    <a:pt x="22" y="7"/>
                  </a:lnTo>
                  <a:lnTo>
                    <a:pt x="34" y="2"/>
                  </a:lnTo>
                  <a:lnTo>
                    <a:pt x="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46" name="Shape 10546"/>
          <p:cNvGrpSpPr/>
          <p:nvPr/>
        </p:nvGrpSpPr>
        <p:grpSpPr>
          <a:xfrm>
            <a:off x="8055573" y="3612124"/>
            <a:ext cx="188475" cy="245018"/>
            <a:chOff x="10009188" y="2066925"/>
            <a:chExt cx="381000" cy="495301"/>
          </a:xfrm>
        </p:grpSpPr>
        <p:sp>
          <p:nvSpPr>
            <p:cNvPr id="10547" name="Shape 10547"/>
            <p:cNvSpPr/>
            <p:nvPr/>
          </p:nvSpPr>
          <p:spPr>
            <a:xfrm>
              <a:off x="10101263" y="2066925"/>
              <a:ext cx="195263" cy="195263"/>
            </a:xfrm>
            <a:custGeom>
              <a:avLst/>
              <a:gdLst/>
              <a:ahLst/>
              <a:cxnLst/>
              <a:rect l="0" t="0" r="0" b="0"/>
              <a:pathLst>
                <a:path w="1352" h="1350" extrusionOk="0">
                  <a:moveTo>
                    <a:pt x="676" y="0"/>
                  </a:moveTo>
                  <a:lnTo>
                    <a:pt x="741" y="2"/>
                  </a:lnTo>
                  <a:lnTo>
                    <a:pt x="804" y="12"/>
                  </a:lnTo>
                  <a:lnTo>
                    <a:pt x="866" y="26"/>
                  </a:lnTo>
                  <a:lnTo>
                    <a:pt x="925" y="47"/>
                  </a:lnTo>
                  <a:lnTo>
                    <a:pt x="981" y="72"/>
                  </a:lnTo>
                  <a:lnTo>
                    <a:pt x="1034" y="102"/>
                  </a:lnTo>
                  <a:lnTo>
                    <a:pt x="1085" y="138"/>
                  </a:lnTo>
                  <a:lnTo>
                    <a:pt x="1132" y="177"/>
                  </a:lnTo>
                  <a:lnTo>
                    <a:pt x="1175" y="219"/>
                  </a:lnTo>
                  <a:lnTo>
                    <a:pt x="1214" y="266"/>
                  </a:lnTo>
                  <a:lnTo>
                    <a:pt x="1250" y="317"/>
                  </a:lnTo>
                  <a:lnTo>
                    <a:pt x="1280" y="371"/>
                  </a:lnTo>
                  <a:lnTo>
                    <a:pt x="1305" y="427"/>
                  </a:lnTo>
                  <a:lnTo>
                    <a:pt x="1325" y="485"/>
                  </a:lnTo>
                  <a:lnTo>
                    <a:pt x="1341" y="547"/>
                  </a:lnTo>
                  <a:lnTo>
                    <a:pt x="1349" y="611"/>
                  </a:lnTo>
                  <a:lnTo>
                    <a:pt x="1352" y="675"/>
                  </a:lnTo>
                  <a:lnTo>
                    <a:pt x="1349" y="740"/>
                  </a:lnTo>
                  <a:lnTo>
                    <a:pt x="1341" y="804"/>
                  </a:lnTo>
                  <a:lnTo>
                    <a:pt x="1325" y="864"/>
                  </a:lnTo>
                  <a:lnTo>
                    <a:pt x="1305" y="924"/>
                  </a:lnTo>
                  <a:lnTo>
                    <a:pt x="1280" y="980"/>
                  </a:lnTo>
                  <a:lnTo>
                    <a:pt x="1250" y="1033"/>
                  </a:lnTo>
                  <a:lnTo>
                    <a:pt x="1214" y="1083"/>
                  </a:lnTo>
                  <a:lnTo>
                    <a:pt x="1175" y="1130"/>
                  </a:lnTo>
                  <a:lnTo>
                    <a:pt x="1132" y="1174"/>
                  </a:lnTo>
                  <a:lnTo>
                    <a:pt x="1085" y="1213"/>
                  </a:lnTo>
                  <a:lnTo>
                    <a:pt x="1034" y="1248"/>
                  </a:lnTo>
                  <a:lnTo>
                    <a:pt x="981" y="1278"/>
                  </a:lnTo>
                  <a:lnTo>
                    <a:pt x="925" y="1303"/>
                  </a:lnTo>
                  <a:lnTo>
                    <a:pt x="866" y="1323"/>
                  </a:lnTo>
                  <a:lnTo>
                    <a:pt x="804" y="1339"/>
                  </a:lnTo>
                  <a:lnTo>
                    <a:pt x="741" y="1347"/>
                  </a:lnTo>
                  <a:lnTo>
                    <a:pt x="676" y="1350"/>
                  </a:lnTo>
                  <a:lnTo>
                    <a:pt x="611" y="1347"/>
                  </a:lnTo>
                  <a:lnTo>
                    <a:pt x="547" y="1339"/>
                  </a:lnTo>
                  <a:lnTo>
                    <a:pt x="486" y="1323"/>
                  </a:lnTo>
                  <a:lnTo>
                    <a:pt x="427" y="1303"/>
                  </a:lnTo>
                  <a:lnTo>
                    <a:pt x="371" y="1278"/>
                  </a:lnTo>
                  <a:lnTo>
                    <a:pt x="317" y="1248"/>
                  </a:lnTo>
                  <a:lnTo>
                    <a:pt x="266" y="1213"/>
                  </a:lnTo>
                  <a:lnTo>
                    <a:pt x="220" y="1174"/>
                  </a:lnTo>
                  <a:lnTo>
                    <a:pt x="176" y="1130"/>
                  </a:lnTo>
                  <a:lnTo>
                    <a:pt x="138" y="1083"/>
                  </a:lnTo>
                  <a:lnTo>
                    <a:pt x="102" y="1033"/>
                  </a:lnTo>
                  <a:lnTo>
                    <a:pt x="72" y="980"/>
                  </a:lnTo>
                  <a:lnTo>
                    <a:pt x="47" y="924"/>
                  </a:lnTo>
                  <a:lnTo>
                    <a:pt x="26" y="864"/>
                  </a:lnTo>
                  <a:lnTo>
                    <a:pt x="11" y="804"/>
                  </a:lnTo>
                  <a:lnTo>
                    <a:pt x="3" y="740"/>
                  </a:lnTo>
                  <a:lnTo>
                    <a:pt x="0" y="675"/>
                  </a:lnTo>
                  <a:lnTo>
                    <a:pt x="3" y="611"/>
                  </a:lnTo>
                  <a:lnTo>
                    <a:pt x="11" y="547"/>
                  </a:lnTo>
                  <a:lnTo>
                    <a:pt x="26" y="485"/>
                  </a:lnTo>
                  <a:lnTo>
                    <a:pt x="47" y="427"/>
                  </a:lnTo>
                  <a:lnTo>
                    <a:pt x="72" y="371"/>
                  </a:lnTo>
                  <a:lnTo>
                    <a:pt x="102" y="317"/>
                  </a:lnTo>
                  <a:lnTo>
                    <a:pt x="138" y="266"/>
                  </a:lnTo>
                  <a:lnTo>
                    <a:pt x="176" y="219"/>
                  </a:lnTo>
                  <a:lnTo>
                    <a:pt x="220" y="177"/>
                  </a:lnTo>
                  <a:lnTo>
                    <a:pt x="266" y="138"/>
                  </a:lnTo>
                  <a:lnTo>
                    <a:pt x="317" y="102"/>
                  </a:lnTo>
                  <a:lnTo>
                    <a:pt x="371" y="72"/>
                  </a:lnTo>
                  <a:lnTo>
                    <a:pt x="427" y="47"/>
                  </a:lnTo>
                  <a:lnTo>
                    <a:pt x="486" y="26"/>
                  </a:lnTo>
                  <a:lnTo>
                    <a:pt x="547" y="12"/>
                  </a:lnTo>
                  <a:lnTo>
                    <a:pt x="611" y="2"/>
                  </a:lnTo>
                  <a:lnTo>
                    <a:pt x="6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8" name="Shape 10548"/>
            <p:cNvSpPr/>
            <p:nvPr/>
          </p:nvSpPr>
          <p:spPr>
            <a:xfrm>
              <a:off x="10009188" y="2300288"/>
              <a:ext cx="381000" cy="261938"/>
            </a:xfrm>
            <a:custGeom>
              <a:avLst/>
              <a:gdLst/>
              <a:ahLst/>
              <a:cxnLst/>
              <a:rect l="0" t="0" r="0" b="0"/>
              <a:pathLst>
                <a:path w="2636" h="1807" extrusionOk="0">
                  <a:moveTo>
                    <a:pt x="787" y="0"/>
                  </a:moveTo>
                  <a:lnTo>
                    <a:pt x="801" y="2"/>
                  </a:lnTo>
                  <a:lnTo>
                    <a:pt x="814" y="8"/>
                  </a:lnTo>
                  <a:lnTo>
                    <a:pt x="827" y="16"/>
                  </a:lnTo>
                  <a:lnTo>
                    <a:pt x="836" y="26"/>
                  </a:lnTo>
                  <a:lnTo>
                    <a:pt x="843" y="40"/>
                  </a:lnTo>
                  <a:lnTo>
                    <a:pt x="1249" y="1152"/>
                  </a:lnTo>
                  <a:lnTo>
                    <a:pt x="1258" y="1170"/>
                  </a:lnTo>
                  <a:lnTo>
                    <a:pt x="1270" y="1183"/>
                  </a:lnTo>
                  <a:lnTo>
                    <a:pt x="1284" y="1193"/>
                  </a:lnTo>
                  <a:lnTo>
                    <a:pt x="1301" y="1199"/>
                  </a:lnTo>
                  <a:lnTo>
                    <a:pt x="1318" y="1200"/>
                  </a:lnTo>
                  <a:lnTo>
                    <a:pt x="1335" y="1199"/>
                  </a:lnTo>
                  <a:lnTo>
                    <a:pt x="1351" y="1193"/>
                  </a:lnTo>
                  <a:lnTo>
                    <a:pt x="1366" y="1183"/>
                  </a:lnTo>
                  <a:lnTo>
                    <a:pt x="1377" y="1170"/>
                  </a:lnTo>
                  <a:lnTo>
                    <a:pt x="1387" y="1152"/>
                  </a:lnTo>
                  <a:lnTo>
                    <a:pt x="1792" y="40"/>
                  </a:lnTo>
                  <a:lnTo>
                    <a:pt x="1800" y="26"/>
                  </a:lnTo>
                  <a:lnTo>
                    <a:pt x="1810" y="15"/>
                  </a:lnTo>
                  <a:lnTo>
                    <a:pt x="1823" y="7"/>
                  </a:lnTo>
                  <a:lnTo>
                    <a:pt x="1836" y="2"/>
                  </a:lnTo>
                  <a:lnTo>
                    <a:pt x="1852" y="0"/>
                  </a:lnTo>
                  <a:lnTo>
                    <a:pt x="1867" y="3"/>
                  </a:lnTo>
                  <a:lnTo>
                    <a:pt x="1870" y="3"/>
                  </a:lnTo>
                  <a:lnTo>
                    <a:pt x="1880" y="6"/>
                  </a:lnTo>
                  <a:lnTo>
                    <a:pt x="1896" y="8"/>
                  </a:lnTo>
                  <a:lnTo>
                    <a:pt x="1916" y="11"/>
                  </a:lnTo>
                  <a:lnTo>
                    <a:pt x="1940" y="14"/>
                  </a:lnTo>
                  <a:lnTo>
                    <a:pt x="1967" y="18"/>
                  </a:lnTo>
                  <a:lnTo>
                    <a:pt x="1997" y="22"/>
                  </a:lnTo>
                  <a:lnTo>
                    <a:pt x="2029" y="27"/>
                  </a:lnTo>
                  <a:lnTo>
                    <a:pt x="2061" y="33"/>
                  </a:lnTo>
                  <a:lnTo>
                    <a:pt x="2092" y="38"/>
                  </a:lnTo>
                  <a:lnTo>
                    <a:pt x="2124" y="43"/>
                  </a:lnTo>
                  <a:lnTo>
                    <a:pt x="2154" y="48"/>
                  </a:lnTo>
                  <a:lnTo>
                    <a:pt x="2181" y="54"/>
                  </a:lnTo>
                  <a:lnTo>
                    <a:pt x="2205" y="58"/>
                  </a:lnTo>
                  <a:lnTo>
                    <a:pt x="2225" y="63"/>
                  </a:lnTo>
                  <a:lnTo>
                    <a:pt x="2225" y="63"/>
                  </a:lnTo>
                  <a:lnTo>
                    <a:pt x="2226" y="63"/>
                  </a:lnTo>
                  <a:lnTo>
                    <a:pt x="2280" y="84"/>
                  </a:lnTo>
                  <a:lnTo>
                    <a:pt x="2333" y="110"/>
                  </a:lnTo>
                  <a:lnTo>
                    <a:pt x="2382" y="140"/>
                  </a:lnTo>
                  <a:lnTo>
                    <a:pt x="2427" y="176"/>
                  </a:lnTo>
                  <a:lnTo>
                    <a:pt x="2468" y="214"/>
                  </a:lnTo>
                  <a:lnTo>
                    <a:pt x="2505" y="257"/>
                  </a:lnTo>
                  <a:lnTo>
                    <a:pt x="2539" y="302"/>
                  </a:lnTo>
                  <a:lnTo>
                    <a:pt x="2568" y="351"/>
                  </a:lnTo>
                  <a:lnTo>
                    <a:pt x="2592" y="402"/>
                  </a:lnTo>
                  <a:lnTo>
                    <a:pt x="2611" y="456"/>
                  </a:lnTo>
                  <a:lnTo>
                    <a:pt x="2624" y="512"/>
                  </a:lnTo>
                  <a:lnTo>
                    <a:pt x="2633" y="569"/>
                  </a:lnTo>
                  <a:lnTo>
                    <a:pt x="2636" y="628"/>
                  </a:lnTo>
                  <a:lnTo>
                    <a:pt x="2636" y="1556"/>
                  </a:lnTo>
                  <a:lnTo>
                    <a:pt x="2633" y="1598"/>
                  </a:lnTo>
                  <a:lnTo>
                    <a:pt x="2623" y="1636"/>
                  </a:lnTo>
                  <a:lnTo>
                    <a:pt x="2608" y="1672"/>
                  </a:lnTo>
                  <a:lnTo>
                    <a:pt x="2588" y="1705"/>
                  </a:lnTo>
                  <a:lnTo>
                    <a:pt x="2563" y="1734"/>
                  </a:lnTo>
                  <a:lnTo>
                    <a:pt x="2533" y="1759"/>
                  </a:lnTo>
                  <a:lnTo>
                    <a:pt x="2500" y="1779"/>
                  </a:lnTo>
                  <a:lnTo>
                    <a:pt x="2464" y="1795"/>
                  </a:lnTo>
                  <a:lnTo>
                    <a:pt x="2425" y="1804"/>
                  </a:lnTo>
                  <a:lnTo>
                    <a:pt x="2384" y="1807"/>
                  </a:lnTo>
                  <a:lnTo>
                    <a:pt x="251" y="1807"/>
                  </a:lnTo>
                  <a:lnTo>
                    <a:pt x="210" y="1804"/>
                  </a:lnTo>
                  <a:lnTo>
                    <a:pt x="171" y="1795"/>
                  </a:lnTo>
                  <a:lnTo>
                    <a:pt x="136" y="1779"/>
                  </a:lnTo>
                  <a:lnTo>
                    <a:pt x="102" y="1759"/>
                  </a:lnTo>
                  <a:lnTo>
                    <a:pt x="73" y="1734"/>
                  </a:lnTo>
                  <a:lnTo>
                    <a:pt x="48" y="1705"/>
                  </a:lnTo>
                  <a:lnTo>
                    <a:pt x="27" y="1672"/>
                  </a:lnTo>
                  <a:lnTo>
                    <a:pt x="13" y="1636"/>
                  </a:lnTo>
                  <a:lnTo>
                    <a:pt x="3" y="1598"/>
                  </a:lnTo>
                  <a:lnTo>
                    <a:pt x="0" y="1556"/>
                  </a:lnTo>
                  <a:lnTo>
                    <a:pt x="0" y="630"/>
                  </a:lnTo>
                  <a:lnTo>
                    <a:pt x="2" y="579"/>
                  </a:lnTo>
                  <a:lnTo>
                    <a:pt x="8" y="528"/>
                  </a:lnTo>
                  <a:lnTo>
                    <a:pt x="18" y="479"/>
                  </a:lnTo>
                  <a:lnTo>
                    <a:pt x="32" y="430"/>
                  </a:lnTo>
                  <a:lnTo>
                    <a:pt x="50" y="383"/>
                  </a:lnTo>
                  <a:lnTo>
                    <a:pt x="72" y="337"/>
                  </a:lnTo>
                  <a:lnTo>
                    <a:pt x="97" y="295"/>
                  </a:lnTo>
                  <a:lnTo>
                    <a:pt x="125" y="254"/>
                  </a:lnTo>
                  <a:lnTo>
                    <a:pt x="157" y="215"/>
                  </a:lnTo>
                  <a:lnTo>
                    <a:pt x="192" y="181"/>
                  </a:lnTo>
                  <a:lnTo>
                    <a:pt x="230" y="148"/>
                  </a:lnTo>
                  <a:lnTo>
                    <a:pt x="272" y="121"/>
                  </a:lnTo>
                  <a:lnTo>
                    <a:pt x="316" y="97"/>
                  </a:lnTo>
                  <a:lnTo>
                    <a:pt x="362" y="78"/>
                  </a:lnTo>
                  <a:lnTo>
                    <a:pt x="411" y="63"/>
                  </a:lnTo>
                  <a:lnTo>
                    <a:pt x="432" y="58"/>
                  </a:lnTo>
                  <a:lnTo>
                    <a:pt x="457" y="52"/>
                  </a:lnTo>
                  <a:lnTo>
                    <a:pt x="485" y="47"/>
                  </a:lnTo>
                  <a:lnTo>
                    <a:pt x="516" y="42"/>
                  </a:lnTo>
                  <a:lnTo>
                    <a:pt x="549" y="36"/>
                  </a:lnTo>
                  <a:lnTo>
                    <a:pt x="581" y="31"/>
                  </a:lnTo>
                  <a:lnTo>
                    <a:pt x="615" y="25"/>
                  </a:lnTo>
                  <a:lnTo>
                    <a:pt x="648" y="20"/>
                  </a:lnTo>
                  <a:lnTo>
                    <a:pt x="678" y="16"/>
                  </a:lnTo>
                  <a:lnTo>
                    <a:pt x="708" y="12"/>
                  </a:lnTo>
                  <a:lnTo>
                    <a:pt x="733" y="8"/>
                  </a:lnTo>
                  <a:lnTo>
                    <a:pt x="755" y="4"/>
                  </a:lnTo>
                  <a:lnTo>
                    <a:pt x="771" y="2"/>
                  </a:lnTo>
                  <a:lnTo>
                    <a:pt x="782" y="1"/>
                  </a:lnTo>
                  <a:lnTo>
                    <a:pt x="7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49" name="Shape 10549"/>
            <p:cNvSpPr/>
            <p:nvPr/>
          </p:nvSpPr>
          <p:spPr>
            <a:xfrm>
              <a:off x="10174288" y="2293938"/>
              <a:ext cx="50800" cy="130175"/>
            </a:xfrm>
            <a:custGeom>
              <a:avLst/>
              <a:gdLst/>
              <a:ahLst/>
              <a:cxnLst/>
              <a:rect l="0" t="0" r="0" b="0"/>
              <a:pathLst>
                <a:path w="351" h="897" extrusionOk="0">
                  <a:moveTo>
                    <a:pt x="86" y="0"/>
                  </a:moveTo>
                  <a:lnTo>
                    <a:pt x="265" y="0"/>
                  </a:lnTo>
                  <a:lnTo>
                    <a:pt x="283" y="3"/>
                  </a:lnTo>
                  <a:lnTo>
                    <a:pt x="300" y="8"/>
                  </a:lnTo>
                  <a:lnTo>
                    <a:pt x="316" y="16"/>
                  </a:lnTo>
                  <a:lnTo>
                    <a:pt x="328" y="28"/>
                  </a:lnTo>
                  <a:lnTo>
                    <a:pt x="341" y="45"/>
                  </a:lnTo>
                  <a:lnTo>
                    <a:pt x="348" y="64"/>
                  </a:lnTo>
                  <a:lnTo>
                    <a:pt x="351" y="85"/>
                  </a:lnTo>
                  <a:lnTo>
                    <a:pt x="348" y="106"/>
                  </a:lnTo>
                  <a:lnTo>
                    <a:pt x="340" y="125"/>
                  </a:lnTo>
                  <a:lnTo>
                    <a:pt x="245" y="269"/>
                  </a:lnTo>
                  <a:lnTo>
                    <a:pt x="289" y="645"/>
                  </a:lnTo>
                  <a:lnTo>
                    <a:pt x="201" y="879"/>
                  </a:lnTo>
                  <a:lnTo>
                    <a:pt x="195" y="889"/>
                  </a:lnTo>
                  <a:lnTo>
                    <a:pt x="186" y="895"/>
                  </a:lnTo>
                  <a:lnTo>
                    <a:pt x="176" y="897"/>
                  </a:lnTo>
                  <a:lnTo>
                    <a:pt x="165" y="895"/>
                  </a:lnTo>
                  <a:lnTo>
                    <a:pt x="157" y="889"/>
                  </a:lnTo>
                  <a:lnTo>
                    <a:pt x="151" y="879"/>
                  </a:lnTo>
                  <a:lnTo>
                    <a:pt x="62" y="645"/>
                  </a:lnTo>
                  <a:lnTo>
                    <a:pt x="107" y="269"/>
                  </a:lnTo>
                  <a:lnTo>
                    <a:pt x="12" y="125"/>
                  </a:lnTo>
                  <a:lnTo>
                    <a:pt x="3" y="106"/>
                  </a:lnTo>
                  <a:lnTo>
                    <a:pt x="0" y="85"/>
                  </a:lnTo>
                  <a:lnTo>
                    <a:pt x="2" y="64"/>
                  </a:lnTo>
                  <a:lnTo>
                    <a:pt x="10" y="45"/>
                  </a:lnTo>
                  <a:lnTo>
                    <a:pt x="22" y="28"/>
                  </a:lnTo>
                  <a:lnTo>
                    <a:pt x="36" y="16"/>
                  </a:lnTo>
                  <a:lnTo>
                    <a:pt x="52" y="8"/>
                  </a:lnTo>
                  <a:lnTo>
                    <a:pt x="68"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50" name="Shape 10550"/>
          <p:cNvGrpSpPr/>
          <p:nvPr/>
        </p:nvGrpSpPr>
        <p:grpSpPr>
          <a:xfrm>
            <a:off x="8560621" y="3611730"/>
            <a:ext cx="211250" cy="245804"/>
            <a:chOff x="10594975" y="2038350"/>
            <a:chExt cx="427038" cy="496888"/>
          </a:xfrm>
        </p:grpSpPr>
        <p:sp>
          <p:nvSpPr>
            <p:cNvPr id="10551" name="Shape 10551"/>
            <p:cNvSpPr/>
            <p:nvPr/>
          </p:nvSpPr>
          <p:spPr>
            <a:xfrm>
              <a:off x="10966450" y="2473325"/>
              <a:ext cx="55563" cy="55563"/>
            </a:xfrm>
            <a:custGeom>
              <a:avLst/>
              <a:gdLst/>
              <a:ahLst/>
              <a:cxnLst/>
              <a:rect l="0" t="0" r="0" b="0"/>
              <a:pathLst>
                <a:path w="391" h="391" extrusionOk="0">
                  <a:moveTo>
                    <a:pt x="195" y="0"/>
                  </a:moveTo>
                  <a:lnTo>
                    <a:pt x="231" y="3"/>
                  </a:lnTo>
                  <a:lnTo>
                    <a:pt x="263" y="13"/>
                  </a:lnTo>
                  <a:lnTo>
                    <a:pt x="293" y="26"/>
                  </a:lnTo>
                  <a:lnTo>
                    <a:pt x="321" y="46"/>
                  </a:lnTo>
                  <a:lnTo>
                    <a:pt x="345" y="69"/>
                  </a:lnTo>
                  <a:lnTo>
                    <a:pt x="363" y="97"/>
                  </a:lnTo>
                  <a:lnTo>
                    <a:pt x="378" y="127"/>
                  </a:lnTo>
                  <a:lnTo>
                    <a:pt x="387" y="160"/>
                  </a:lnTo>
                  <a:lnTo>
                    <a:pt x="391" y="196"/>
                  </a:lnTo>
                  <a:lnTo>
                    <a:pt x="387" y="231"/>
                  </a:lnTo>
                  <a:lnTo>
                    <a:pt x="378" y="264"/>
                  </a:lnTo>
                  <a:lnTo>
                    <a:pt x="363" y="294"/>
                  </a:lnTo>
                  <a:lnTo>
                    <a:pt x="345" y="322"/>
                  </a:lnTo>
                  <a:lnTo>
                    <a:pt x="321" y="345"/>
                  </a:lnTo>
                  <a:lnTo>
                    <a:pt x="293" y="365"/>
                  </a:lnTo>
                  <a:lnTo>
                    <a:pt x="263" y="379"/>
                  </a:lnTo>
                  <a:lnTo>
                    <a:pt x="231" y="388"/>
                  </a:lnTo>
                  <a:lnTo>
                    <a:pt x="195" y="391"/>
                  </a:lnTo>
                  <a:lnTo>
                    <a:pt x="160" y="388"/>
                  </a:lnTo>
                  <a:lnTo>
                    <a:pt x="127" y="379"/>
                  </a:lnTo>
                  <a:lnTo>
                    <a:pt x="97" y="365"/>
                  </a:lnTo>
                  <a:lnTo>
                    <a:pt x="70" y="345"/>
                  </a:lnTo>
                  <a:lnTo>
                    <a:pt x="46" y="322"/>
                  </a:lnTo>
                  <a:lnTo>
                    <a:pt x="27" y="294"/>
                  </a:lnTo>
                  <a:lnTo>
                    <a:pt x="13" y="264"/>
                  </a:lnTo>
                  <a:lnTo>
                    <a:pt x="3" y="231"/>
                  </a:lnTo>
                  <a:lnTo>
                    <a:pt x="0" y="196"/>
                  </a:lnTo>
                  <a:lnTo>
                    <a:pt x="3" y="160"/>
                  </a:lnTo>
                  <a:lnTo>
                    <a:pt x="13" y="127"/>
                  </a:lnTo>
                  <a:lnTo>
                    <a:pt x="27" y="97"/>
                  </a:lnTo>
                  <a:lnTo>
                    <a:pt x="46" y="69"/>
                  </a:lnTo>
                  <a:lnTo>
                    <a:pt x="70" y="46"/>
                  </a:lnTo>
                  <a:lnTo>
                    <a:pt x="97" y="26"/>
                  </a:lnTo>
                  <a:lnTo>
                    <a:pt x="127" y="13"/>
                  </a:lnTo>
                  <a:lnTo>
                    <a:pt x="160" y="3"/>
                  </a:lnTo>
                  <a:lnTo>
                    <a:pt x="1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2" name="Shape 10552"/>
            <p:cNvSpPr/>
            <p:nvPr/>
          </p:nvSpPr>
          <p:spPr>
            <a:xfrm>
              <a:off x="10966450" y="2247900"/>
              <a:ext cx="55563" cy="55563"/>
            </a:xfrm>
            <a:custGeom>
              <a:avLst/>
              <a:gdLst/>
              <a:ahLst/>
              <a:cxnLst/>
              <a:rect l="0" t="0" r="0" b="0"/>
              <a:pathLst>
                <a:path w="391" h="390" extrusionOk="0">
                  <a:moveTo>
                    <a:pt x="195" y="0"/>
                  </a:moveTo>
                  <a:lnTo>
                    <a:pt x="231" y="3"/>
                  </a:lnTo>
                  <a:lnTo>
                    <a:pt x="263" y="11"/>
                  </a:lnTo>
                  <a:lnTo>
                    <a:pt x="293" y="26"/>
                  </a:lnTo>
                  <a:lnTo>
                    <a:pt x="321" y="46"/>
                  </a:lnTo>
                  <a:lnTo>
                    <a:pt x="345" y="69"/>
                  </a:lnTo>
                  <a:lnTo>
                    <a:pt x="363" y="96"/>
                  </a:lnTo>
                  <a:lnTo>
                    <a:pt x="378" y="126"/>
                  </a:lnTo>
                  <a:lnTo>
                    <a:pt x="387" y="160"/>
                  </a:lnTo>
                  <a:lnTo>
                    <a:pt x="391" y="194"/>
                  </a:lnTo>
                  <a:lnTo>
                    <a:pt x="387" y="230"/>
                  </a:lnTo>
                  <a:lnTo>
                    <a:pt x="378" y="262"/>
                  </a:lnTo>
                  <a:lnTo>
                    <a:pt x="363" y="294"/>
                  </a:lnTo>
                  <a:lnTo>
                    <a:pt x="345" y="321"/>
                  </a:lnTo>
                  <a:lnTo>
                    <a:pt x="321" y="344"/>
                  </a:lnTo>
                  <a:lnTo>
                    <a:pt x="293" y="364"/>
                  </a:lnTo>
                  <a:lnTo>
                    <a:pt x="263" y="377"/>
                  </a:lnTo>
                  <a:lnTo>
                    <a:pt x="231" y="387"/>
                  </a:lnTo>
                  <a:lnTo>
                    <a:pt x="195" y="390"/>
                  </a:lnTo>
                  <a:lnTo>
                    <a:pt x="160" y="387"/>
                  </a:lnTo>
                  <a:lnTo>
                    <a:pt x="127" y="377"/>
                  </a:lnTo>
                  <a:lnTo>
                    <a:pt x="97" y="364"/>
                  </a:lnTo>
                  <a:lnTo>
                    <a:pt x="70" y="344"/>
                  </a:lnTo>
                  <a:lnTo>
                    <a:pt x="46" y="321"/>
                  </a:lnTo>
                  <a:lnTo>
                    <a:pt x="27" y="294"/>
                  </a:lnTo>
                  <a:lnTo>
                    <a:pt x="13" y="262"/>
                  </a:lnTo>
                  <a:lnTo>
                    <a:pt x="3" y="230"/>
                  </a:lnTo>
                  <a:lnTo>
                    <a:pt x="0" y="194"/>
                  </a:lnTo>
                  <a:lnTo>
                    <a:pt x="3" y="160"/>
                  </a:lnTo>
                  <a:lnTo>
                    <a:pt x="13" y="126"/>
                  </a:lnTo>
                  <a:lnTo>
                    <a:pt x="27" y="96"/>
                  </a:lnTo>
                  <a:lnTo>
                    <a:pt x="46" y="69"/>
                  </a:lnTo>
                  <a:lnTo>
                    <a:pt x="70" y="46"/>
                  </a:lnTo>
                  <a:lnTo>
                    <a:pt x="97" y="26"/>
                  </a:lnTo>
                  <a:lnTo>
                    <a:pt x="127" y="11"/>
                  </a:lnTo>
                  <a:lnTo>
                    <a:pt x="160" y="3"/>
                  </a:lnTo>
                  <a:lnTo>
                    <a:pt x="1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3" name="Shape 10553"/>
            <p:cNvSpPr/>
            <p:nvPr/>
          </p:nvSpPr>
          <p:spPr>
            <a:xfrm>
              <a:off x="10966450" y="2049463"/>
              <a:ext cx="55563" cy="57150"/>
            </a:xfrm>
            <a:custGeom>
              <a:avLst/>
              <a:gdLst/>
              <a:ahLst/>
              <a:cxnLst/>
              <a:rect l="0" t="0" r="0" b="0"/>
              <a:pathLst>
                <a:path w="391" h="390" extrusionOk="0">
                  <a:moveTo>
                    <a:pt x="195" y="0"/>
                  </a:moveTo>
                  <a:lnTo>
                    <a:pt x="231" y="3"/>
                  </a:lnTo>
                  <a:lnTo>
                    <a:pt x="263" y="12"/>
                  </a:lnTo>
                  <a:lnTo>
                    <a:pt x="293" y="27"/>
                  </a:lnTo>
                  <a:lnTo>
                    <a:pt x="321" y="46"/>
                  </a:lnTo>
                  <a:lnTo>
                    <a:pt x="345" y="69"/>
                  </a:lnTo>
                  <a:lnTo>
                    <a:pt x="363" y="97"/>
                  </a:lnTo>
                  <a:lnTo>
                    <a:pt x="378" y="127"/>
                  </a:lnTo>
                  <a:lnTo>
                    <a:pt x="387" y="160"/>
                  </a:lnTo>
                  <a:lnTo>
                    <a:pt x="391" y="195"/>
                  </a:lnTo>
                  <a:lnTo>
                    <a:pt x="387" y="230"/>
                  </a:lnTo>
                  <a:lnTo>
                    <a:pt x="378" y="263"/>
                  </a:lnTo>
                  <a:lnTo>
                    <a:pt x="363" y="294"/>
                  </a:lnTo>
                  <a:lnTo>
                    <a:pt x="345" y="321"/>
                  </a:lnTo>
                  <a:lnTo>
                    <a:pt x="321" y="344"/>
                  </a:lnTo>
                  <a:lnTo>
                    <a:pt x="293" y="364"/>
                  </a:lnTo>
                  <a:lnTo>
                    <a:pt x="263" y="379"/>
                  </a:lnTo>
                  <a:lnTo>
                    <a:pt x="231" y="387"/>
                  </a:lnTo>
                  <a:lnTo>
                    <a:pt x="195" y="390"/>
                  </a:lnTo>
                  <a:lnTo>
                    <a:pt x="160" y="387"/>
                  </a:lnTo>
                  <a:lnTo>
                    <a:pt x="127" y="379"/>
                  </a:lnTo>
                  <a:lnTo>
                    <a:pt x="97" y="364"/>
                  </a:lnTo>
                  <a:lnTo>
                    <a:pt x="70" y="344"/>
                  </a:lnTo>
                  <a:lnTo>
                    <a:pt x="46" y="321"/>
                  </a:lnTo>
                  <a:lnTo>
                    <a:pt x="27" y="294"/>
                  </a:lnTo>
                  <a:lnTo>
                    <a:pt x="13" y="263"/>
                  </a:lnTo>
                  <a:lnTo>
                    <a:pt x="3" y="230"/>
                  </a:lnTo>
                  <a:lnTo>
                    <a:pt x="0" y="195"/>
                  </a:lnTo>
                  <a:lnTo>
                    <a:pt x="3" y="160"/>
                  </a:lnTo>
                  <a:lnTo>
                    <a:pt x="13" y="127"/>
                  </a:lnTo>
                  <a:lnTo>
                    <a:pt x="27" y="97"/>
                  </a:lnTo>
                  <a:lnTo>
                    <a:pt x="46" y="69"/>
                  </a:lnTo>
                  <a:lnTo>
                    <a:pt x="70" y="46"/>
                  </a:lnTo>
                  <a:lnTo>
                    <a:pt x="97" y="27"/>
                  </a:lnTo>
                  <a:lnTo>
                    <a:pt x="127" y="12"/>
                  </a:lnTo>
                  <a:lnTo>
                    <a:pt x="160" y="3"/>
                  </a:lnTo>
                  <a:lnTo>
                    <a:pt x="1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4" name="Shape 10554"/>
            <p:cNvSpPr/>
            <p:nvPr/>
          </p:nvSpPr>
          <p:spPr>
            <a:xfrm>
              <a:off x="10839450" y="2063750"/>
              <a:ext cx="104775" cy="452438"/>
            </a:xfrm>
            <a:custGeom>
              <a:avLst/>
              <a:gdLst/>
              <a:ahLst/>
              <a:cxnLst/>
              <a:rect l="0" t="0" r="0" b="0"/>
              <a:pathLst>
                <a:path w="729" h="3132" extrusionOk="0">
                  <a:moveTo>
                    <a:pt x="294" y="0"/>
                  </a:moveTo>
                  <a:lnTo>
                    <a:pt x="729" y="0"/>
                  </a:lnTo>
                  <a:lnTo>
                    <a:pt x="720" y="32"/>
                  </a:lnTo>
                  <a:lnTo>
                    <a:pt x="716" y="66"/>
                  </a:lnTo>
                  <a:lnTo>
                    <a:pt x="714" y="100"/>
                  </a:lnTo>
                  <a:lnTo>
                    <a:pt x="716" y="135"/>
                  </a:lnTo>
                  <a:lnTo>
                    <a:pt x="720" y="168"/>
                  </a:lnTo>
                  <a:lnTo>
                    <a:pt x="729" y="201"/>
                  </a:lnTo>
                  <a:lnTo>
                    <a:pt x="395" y="201"/>
                  </a:lnTo>
                  <a:lnTo>
                    <a:pt x="395" y="1367"/>
                  </a:lnTo>
                  <a:lnTo>
                    <a:pt x="729" y="1367"/>
                  </a:lnTo>
                  <a:lnTo>
                    <a:pt x="720" y="1399"/>
                  </a:lnTo>
                  <a:lnTo>
                    <a:pt x="716" y="1433"/>
                  </a:lnTo>
                  <a:lnTo>
                    <a:pt x="714" y="1467"/>
                  </a:lnTo>
                  <a:lnTo>
                    <a:pt x="716" y="1502"/>
                  </a:lnTo>
                  <a:lnTo>
                    <a:pt x="720" y="1535"/>
                  </a:lnTo>
                  <a:lnTo>
                    <a:pt x="729" y="1568"/>
                  </a:lnTo>
                  <a:lnTo>
                    <a:pt x="395" y="1568"/>
                  </a:lnTo>
                  <a:lnTo>
                    <a:pt x="395" y="2930"/>
                  </a:lnTo>
                  <a:lnTo>
                    <a:pt x="729" y="2930"/>
                  </a:lnTo>
                  <a:lnTo>
                    <a:pt x="720" y="2963"/>
                  </a:lnTo>
                  <a:lnTo>
                    <a:pt x="716" y="2996"/>
                  </a:lnTo>
                  <a:lnTo>
                    <a:pt x="714" y="3031"/>
                  </a:lnTo>
                  <a:lnTo>
                    <a:pt x="716" y="3066"/>
                  </a:lnTo>
                  <a:lnTo>
                    <a:pt x="720" y="3099"/>
                  </a:lnTo>
                  <a:lnTo>
                    <a:pt x="729" y="3132"/>
                  </a:lnTo>
                  <a:lnTo>
                    <a:pt x="294" y="3132"/>
                  </a:lnTo>
                  <a:lnTo>
                    <a:pt x="271" y="3128"/>
                  </a:lnTo>
                  <a:lnTo>
                    <a:pt x="250" y="3121"/>
                  </a:lnTo>
                  <a:lnTo>
                    <a:pt x="232" y="3110"/>
                  </a:lnTo>
                  <a:lnTo>
                    <a:pt x="216" y="3094"/>
                  </a:lnTo>
                  <a:lnTo>
                    <a:pt x="204" y="3075"/>
                  </a:lnTo>
                  <a:lnTo>
                    <a:pt x="197" y="3054"/>
                  </a:lnTo>
                  <a:lnTo>
                    <a:pt x="194" y="3031"/>
                  </a:lnTo>
                  <a:lnTo>
                    <a:pt x="194" y="1568"/>
                  </a:lnTo>
                  <a:lnTo>
                    <a:pt x="100" y="1568"/>
                  </a:lnTo>
                  <a:lnTo>
                    <a:pt x="77" y="1566"/>
                  </a:lnTo>
                  <a:lnTo>
                    <a:pt x="55" y="1558"/>
                  </a:lnTo>
                  <a:lnTo>
                    <a:pt x="37" y="1546"/>
                  </a:lnTo>
                  <a:lnTo>
                    <a:pt x="22" y="1530"/>
                  </a:lnTo>
                  <a:lnTo>
                    <a:pt x="9" y="1512"/>
                  </a:lnTo>
                  <a:lnTo>
                    <a:pt x="2" y="1490"/>
                  </a:lnTo>
                  <a:lnTo>
                    <a:pt x="0" y="1467"/>
                  </a:lnTo>
                  <a:lnTo>
                    <a:pt x="2" y="1444"/>
                  </a:lnTo>
                  <a:lnTo>
                    <a:pt x="9" y="1423"/>
                  </a:lnTo>
                  <a:lnTo>
                    <a:pt x="22" y="1405"/>
                  </a:lnTo>
                  <a:lnTo>
                    <a:pt x="37" y="1389"/>
                  </a:lnTo>
                  <a:lnTo>
                    <a:pt x="55" y="1377"/>
                  </a:lnTo>
                  <a:lnTo>
                    <a:pt x="77" y="1370"/>
                  </a:lnTo>
                  <a:lnTo>
                    <a:pt x="100" y="1367"/>
                  </a:lnTo>
                  <a:lnTo>
                    <a:pt x="194" y="1367"/>
                  </a:lnTo>
                  <a:lnTo>
                    <a:pt x="194" y="100"/>
                  </a:lnTo>
                  <a:lnTo>
                    <a:pt x="197" y="77"/>
                  </a:lnTo>
                  <a:lnTo>
                    <a:pt x="204" y="55"/>
                  </a:lnTo>
                  <a:lnTo>
                    <a:pt x="216" y="38"/>
                  </a:lnTo>
                  <a:lnTo>
                    <a:pt x="232" y="22"/>
                  </a:lnTo>
                  <a:lnTo>
                    <a:pt x="250" y="9"/>
                  </a:lnTo>
                  <a:lnTo>
                    <a:pt x="271" y="2"/>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5" name="Shape 10555"/>
            <p:cNvSpPr/>
            <p:nvPr/>
          </p:nvSpPr>
          <p:spPr>
            <a:xfrm>
              <a:off x="10636250" y="2038350"/>
              <a:ext cx="114300" cy="115888"/>
            </a:xfrm>
            <a:custGeom>
              <a:avLst/>
              <a:gdLst/>
              <a:ahLst/>
              <a:cxnLst/>
              <a:rect l="0" t="0" r="0" b="0"/>
              <a:pathLst>
                <a:path w="799" h="801" extrusionOk="0">
                  <a:moveTo>
                    <a:pt x="399" y="0"/>
                  </a:moveTo>
                  <a:lnTo>
                    <a:pt x="449" y="3"/>
                  </a:lnTo>
                  <a:lnTo>
                    <a:pt x="498" y="12"/>
                  </a:lnTo>
                  <a:lnTo>
                    <a:pt x="544" y="26"/>
                  </a:lnTo>
                  <a:lnTo>
                    <a:pt x="587" y="46"/>
                  </a:lnTo>
                  <a:lnTo>
                    <a:pt x="628" y="71"/>
                  </a:lnTo>
                  <a:lnTo>
                    <a:pt x="665" y="101"/>
                  </a:lnTo>
                  <a:lnTo>
                    <a:pt x="699" y="134"/>
                  </a:lnTo>
                  <a:lnTo>
                    <a:pt x="728" y="172"/>
                  </a:lnTo>
                  <a:lnTo>
                    <a:pt x="752" y="213"/>
                  </a:lnTo>
                  <a:lnTo>
                    <a:pt x="772" y="256"/>
                  </a:lnTo>
                  <a:lnTo>
                    <a:pt x="787" y="302"/>
                  </a:lnTo>
                  <a:lnTo>
                    <a:pt x="796" y="350"/>
                  </a:lnTo>
                  <a:lnTo>
                    <a:pt x="799" y="400"/>
                  </a:lnTo>
                  <a:lnTo>
                    <a:pt x="796" y="450"/>
                  </a:lnTo>
                  <a:lnTo>
                    <a:pt x="787" y="499"/>
                  </a:lnTo>
                  <a:lnTo>
                    <a:pt x="772" y="546"/>
                  </a:lnTo>
                  <a:lnTo>
                    <a:pt x="752" y="588"/>
                  </a:lnTo>
                  <a:lnTo>
                    <a:pt x="728" y="629"/>
                  </a:lnTo>
                  <a:lnTo>
                    <a:pt x="699" y="667"/>
                  </a:lnTo>
                  <a:lnTo>
                    <a:pt x="665" y="700"/>
                  </a:lnTo>
                  <a:lnTo>
                    <a:pt x="628" y="730"/>
                  </a:lnTo>
                  <a:lnTo>
                    <a:pt x="587" y="754"/>
                  </a:lnTo>
                  <a:lnTo>
                    <a:pt x="544" y="774"/>
                  </a:lnTo>
                  <a:lnTo>
                    <a:pt x="498" y="789"/>
                  </a:lnTo>
                  <a:lnTo>
                    <a:pt x="449" y="798"/>
                  </a:lnTo>
                  <a:lnTo>
                    <a:pt x="399" y="801"/>
                  </a:lnTo>
                  <a:lnTo>
                    <a:pt x="349" y="798"/>
                  </a:lnTo>
                  <a:lnTo>
                    <a:pt x="301" y="789"/>
                  </a:lnTo>
                  <a:lnTo>
                    <a:pt x="255" y="774"/>
                  </a:lnTo>
                  <a:lnTo>
                    <a:pt x="212" y="754"/>
                  </a:lnTo>
                  <a:lnTo>
                    <a:pt x="171" y="730"/>
                  </a:lnTo>
                  <a:lnTo>
                    <a:pt x="134" y="700"/>
                  </a:lnTo>
                  <a:lnTo>
                    <a:pt x="100" y="667"/>
                  </a:lnTo>
                  <a:lnTo>
                    <a:pt x="71" y="629"/>
                  </a:lnTo>
                  <a:lnTo>
                    <a:pt x="46" y="588"/>
                  </a:lnTo>
                  <a:lnTo>
                    <a:pt x="26" y="546"/>
                  </a:lnTo>
                  <a:lnTo>
                    <a:pt x="11" y="499"/>
                  </a:lnTo>
                  <a:lnTo>
                    <a:pt x="3" y="450"/>
                  </a:lnTo>
                  <a:lnTo>
                    <a:pt x="0" y="400"/>
                  </a:lnTo>
                  <a:lnTo>
                    <a:pt x="3" y="350"/>
                  </a:lnTo>
                  <a:lnTo>
                    <a:pt x="11" y="302"/>
                  </a:lnTo>
                  <a:lnTo>
                    <a:pt x="26" y="256"/>
                  </a:lnTo>
                  <a:lnTo>
                    <a:pt x="46" y="213"/>
                  </a:lnTo>
                  <a:lnTo>
                    <a:pt x="71" y="172"/>
                  </a:lnTo>
                  <a:lnTo>
                    <a:pt x="100" y="134"/>
                  </a:lnTo>
                  <a:lnTo>
                    <a:pt x="134" y="101"/>
                  </a:lnTo>
                  <a:lnTo>
                    <a:pt x="171" y="71"/>
                  </a:lnTo>
                  <a:lnTo>
                    <a:pt x="212" y="46"/>
                  </a:lnTo>
                  <a:lnTo>
                    <a:pt x="255" y="26"/>
                  </a:lnTo>
                  <a:lnTo>
                    <a:pt x="301" y="12"/>
                  </a:lnTo>
                  <a:lnTo>
                    <a:pt x="349" y="3"/>
                  </a:lnTo>
                  <a:lnTo>
                    <a:pt x="3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6" name="Shape 10556"/>
            <p:cNvSpPr/>
            <p:nvPr/>
          </p:nvSpPr>
          <p:spPr>
            <a:xfrm>
              <a:off x="10594975" y="2178050"/>
              <a:ext cx="196850" cy="357188"/>
            </a:xfrm>
            <a:custGeom>
              <a:avLst/>
              <a:gdLst/>
              <a:ahLst/>
              <a:cxnLst/>
              <a:rect l="0" t="0" r="0" b="0"/>
              <a:pathLst>
                <a:path w="1363" h="2474" extrusionOk="0">
                  <a:moveTo>
                    <a:pt x="368" y="0"/>
                  </a:moveTo>
                  <a:lnTo>
                    <a:pt x="378" y="1"/>
                  </a:lnTo>
                  <a:lnTo>
                    <a:pt x="387" y="6"/>
                  </a:lnTo>
                  <a:lnTo>
                    <a:pt x="396" y="14"/>
                  </a:lnTo>
                  <a:lnTo>
                    <a:pt x="401" y="23"/>
                  </a:lnTo>
                  <a:lnTo>
                    <a:pt x="640" y="682"/>
                  </a:lnTo>
                  <a:lnTo>
                    <a:pt x="647" y="695"/>
                  </a:lnTo>
                  <a:lnTo>
                    <a:pt x="657" y="704"/>
                  </a:lnTo>
                  <a:lnTo>
                    <a:pt x="668" y="710"/>
                  </a:lnTo>
                  <a:lnTo>
                    <a:pt x="681" y="712"/>
                  </a:lnTo>
                  <a:lnTo>
                    <a:pt x="693" y="710"/>
                  </a:lnTo>
                  <a:lnTo>
                    <a:pt x="705" y="704"/>
                  </a:lnTo>
                  <a:lnTo>
                    <a:pt x="715" y="695"/>
                  </a:lnTo>
                  <a:lnTo>
                    <a:pt x="722" y="682"/>
                  </a:lnTo>
                  <a:lnTo>
                    <a:pt x="962" y="23"/>
                  </a:lnTo>
                  <a:lnTo>
                    <a:pt x="969" y="11"/>
                  </a:lnTo>
                  <a:lnTo>
                    <a:pt x="980" y="3"/>
                  </a:lnTo>
                  <a:lnTo>
                    <a:pt x="992" y="0"/>
                  </a:lnTo>
                  <a:lnTo>
                    <a:pt x="1006" y="1"/>
                  </a:lnTo>
                  <a:lnTo>
                    <a:pt x="1119" y="37"/>
                  </a:lnTo>
                  <a:lnTo>
                    <a:pt x="1121" y="37"/>
                  </a:lnTo>
                  <a:lnTo>
                    <a:pt x="1162" y="53"/>
                  </a:lnTo>
                  <a:lnTo>
                    <a:pt x="1201" y="75"/>
                  </a:lnTo>
                  <a:lnTo>
                    <a:pt x="1236" y="100"/>
                  </a:lnTo>
                  <a:lnTo>
                    <a:pt x="1268" y="131"/>
                  </a:lnTo>
                  <a:lnTo>
                    <a:pt x="1296" y="164"/>
                  </a:lnTo>
                  <a:lnTo>
                    <a:pt x="1319" y="201"/>
                  </a:lnTo>
                  <a:lnTo>
                    <a:pt x="1338" y="241"/>
                  </a:lnTo>
                  <a:lnTo>
                    <a:pt x="1351" y="283"/>
                  </a:lnTo>
                  <a:lnTo>
                    <a:pt x="1360" y="327"/>
                  </a:lnTo>
                  <a:lnTo>
                    <a:pt x="1363" y="372"/>
                  </a:lnTo>
                  <a:lnTo>
                    <a:pt x="1363" y="1072"/>
                  </a:lnTo>
                  <a:lnTo>
                    <a:pt x="1362" y="1081"/>
                  </a:lnTo>
                  <a:lnTo>
                    <a:pt x="1357" y="1091"/>
                  </a:lnTo>
                  <a:lnTo>
                    <a:pt x="1107" y="1473"/>
                  </a:lnTo>
                  <a:lnTo>
                    <a:pt x="1107" y="2439"/>
                  </a:lnTo>
                  <a:lnTo>
                    <a:pt x="1104" y="2452"/>
                  </a:lnTo>
                  <a:lnTo>
                    <a:pt x="1097" y="2464"/>
                  </a:lnTo>
                  <a:lnTo>
                    <a:pt x="1085" y="2472"/>
                  </a:lnTo>
                  <a:lnTo>
                    <a:pt x="1071" y="2474"/>
                  </a:lnTo>
                  <a:lnTo>
                    <a:pt x="291" y="2474"/>
                  </a:lnTo>
                  <a:lnTo>
                    <a:pt x="278" y="2472"/>
                  </a:lnTo>
                  <a:lnTo>
                    <a:pt x="266" y="2464"/>
                  </a:lnTo>
                  <a:lnTo>
                    <a:pt x="259" y="2452"/>
                  </a:lnTo>
                  <a:lnTo>
                    <a:pt x="256" y="2439"/>
                  </a:lnTo>
                  <a:lnTo>
                    <a:pt x="256" y="1473"/>
                  </a:lnTo>
                  <a:lnTo>
                    <a:pt x="5" y="1091"/>
                  </a:lnTo>
                  <a:lnTo>
                    <a:pt x="1" y="1081"/>
                  </a:lnTo>
                  <a:lnTo>
                    <a:pt x="0" y="1072"/>
                  </a:lnTo>
                  <a:lnTo>
                    <a:pt x="0" y="374"/>
                  </a:lnTo>
                  <a:lnTo>
                    <a:pt x="3" y="328"/>
                  </a:lnTo>
                  <a:lnTo>
                    <a:pt x="11" y="285"/>
                  </a:lnTo>
                  <a:lnTo>
                    <a:pt x="25" y="242"/>
                  </a:lnTo>
                  <a:lnTo>
                    <a:pt x="44" y="203"/>
                  </a:lnTo>
                  <a:lnTo>
                    <a:pt x="67" y="165"/>
                  </a:lnTo>
                  <a:lnTo>
                    <a:pt x="94" y="132"/>
                  </a:lnTo>
                  <a:lnTo>
                    <a:pt x="126" y="102"/>
                  </a:lnTo>
                  <a:lnTo>
                    <a:pt x="162" y="75"/>
                  </a:lnTo>
                  <a:lnTo>
                    <a:pt x="201" y="53"/>
                  </a:lnTo>
                  <a:lnTo>
                    <a:pt x="243" y="37"/>
                  </a:lnTo>
                  <a:lnTo>
                    <a:pt x="357" y="1"/>
                  </a:lnTo>
                  <a:lnTo>
                    <a:pt x="362" y="0"/>
                  </a:lnTo>
                  <a:lnTo>
                    <a:pt x="3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57" name="Shape 10557"/>
            <p:cNvSpPr/>
            <p:nvPr/>
          </p:nvSpPr>
          <p:spPr>
            <a:xfrm>
              <a:off x="10679113" y="2173288"/>
              <a:ext cx="28575" cy="71438"/>
            </a:xfrm>
            <a:custGeom>
              <a:avLst/>
              <a:gdLst/>
              <a:ahLst/>
              <a:cxnLst/>
              <a:rect l="0" t="0" r="0" b="0"/>
              <a:pathLst>
                <a:path w="195" h="503" extrusionOk="0">
                  <a:moveTo>
                    <a:pt x="47" y="0"/>
                  </a:moveTo>
                  <a:lnTo>
                    <a:pt x="147" y="0"/>
                  </a:lnTo>
                  <a:lnTo>
                    <a:pt x="161" y="2"/>
                  </a:lnTo>
                  <a:lnTo>
                    <a:pt x="173" y="7"/>
                  </a:lnTo>
                  <a:lnTo>
                    <a:pt x="183" y="14"/>
                  </a:lnTo>
                  <a:lnTo>
                    <a:pt x="191" y="28"/>
                  </a:lnTo>
                  <a:lnTo>
                    <a:pt x="195" y="41"/>
                  </a:lnTo>
                  <a:lnTo>
                    <a:pt x="194" y="56"/>
                  </a:lnTo>
                  <a:lnTo>
                    <a:pt x="189" y="70"/>
                  </a:lnTo>
                  <a:lnTo>
                    <a:pt x="136" y="150"/>
                  </a:lnTo>
                  <a:lnTo>
                    <a:pt x="161" y="362"/>
                  </a:lnTo>
                  <a:lnTo>
                    <a:pt x="112" y="494"/>
                  </a:lnTo>
                  <a:lnTo>
                    <a:pt x="107" y="500"/>
                  </a:lnTo>
                  <a:lnTo>
                    <a:pt x="101" y="503"/>
                  </a:lnTo>
                  <a:lnTo>
                    <a:pt x="94" y="503"/>
                  </a:lnTo>
                  <a:lnTo>
                    <a:pt x="87" y="500"/>
                  </a:lnTo>
                  <a:lnTo>
                    <a:pt x="83" y="494"/>
                  </a:lnTo>
                  <a:lnTo>
                    <a:pt x="34" y="362"/>
                  </a:lnTo>
                  <a:lnTo>
                    <a:pt x="59" y="150"/>
                  </a:lnTo>
                  <a:lnTo>
                    <a:pt x="5" y="70"/>
                  </a:lnTo>
                  <a:lnTo>
                    <a:pt x="0" y="56"/>
                  </a:lnTo>
                  <a:lnTo>
                    <a:pt x="0" y="41"/>
                  </a:lnTo>
                  <a:lnTo>
                    <a:pt x="3" y="28"/>
                  </a:lnTo>
                  <a:lnTo>
                    <a:pt x="11" y="14"/>
                  </a:lnTo>
                  <a:lnTo>
                    <a:pt x="22" y="7"/>
                  </a:lnTo>
                  <a:lnTo>
                    <a:pt x="34" y="2"/>
                  </a:lnTo>
                  <a:lnTo>
                    <a:pt x="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58" name="Shape 10558"/>
          <p:cNvGrpSpPr/>
          <p:nvPr/>
        </p:nvGrpSpPr>
        <p:grpSpPr>
          <a:xfrm>
            <a:off x="2577874" y="3624689"/>
            <a:ext cx="244232" cy="219887"/>
            <a:chOff x="2478088" y="2143126"/>
            <a:chExt cx="493713" cy="444500"/>
          </a:xfrm>
        </p:grpSpPr>
        <p:sp>
          <p:nvSpPr>
            <p:cNvPr id="10559" name="Shape 10559"/>
            <p:cNvSpPr/>
            <p:nvPr/>
          </p:nvSpPr>
          <p:spPr>
            <a:xfrm>
              <a:off x="2549526" y="2424113"/>
              <a:ext cx="39688" cy="41275"/>
            </a:xfrm>
            <a:custGeom>
              <a:avLst/>
              <a:gdLst/>
              <a:ahLst/>
              <a:cxnLst/>
              <a:rect l="0" t="0" r="0" b="0"/>
              <a:pathLst>
                <a:path w="280" h="279" extrusionOk="0">
                  <a:moveTo>
                    <a:pt x="139" y="0"/>
                  </a:moveTo>
                  <a:lnTo>
                    <a:pt x="167" y="3"/>
                  </a:lnTo>
                  <a:lnTo>
                    <a:pt x="194" y="10"/>
                  </a:lnTo>
                  <a:lnTo>
                    <a:pt x="217" y="23"/>
                  </a:lnTo>
                  <a:lnTo>
                    <a:pt x="238" y="40"/>
                  </a:lnTo>
                  <a:lnTo>
                    <a:pt x="256" y="61"/>
                  </a:lnTo>
                  <a:lnTo>
                    <a:pt x="268" y="85"/>
                  </a:lnTo>
                  <a:lnTo>
                    <a:pt x="277" y="111"/>
                  </a:lnTo>
                  <a:lnTo>
                    <a:pt x="280" y="139"/>
                  </a:lnTo>
                  <a:lnTo>
                    <a:pt x="277" y="167"/>
                  </a:lnTo>
                  <a:lnTo>
                    <a:pt x="268" y="194"/>
                  </a:lnTo>
                  <a:lnTo>
                    <a:pt x="256" y="217"/>
                  </a:lnTo>
                  <a:lnTo>
                    <a:pt x="238" y="238"/>
                  </a:lnTo>
                  <a:lnTo>
                    <a:pt x="217" y="255"/>
                  </a:lnTo>
                  <a:lnTo>
                    <a:pt x="194" y="268"/>
                  </a:lnTo>
                  <a:lnTo>
                    <a:pt x="167" y="276"/>
                  </a:lnTo>
                  <a:lnTo>
                    <a:pt x="139" y="279"/>
                  </a:lnTo>
                  <a:lnTo>
                    <a:pt x="111" y="276"/>
                  </a:lnTo>
                  <a:lnTo>
                    <a:pt x="85" y="268"/>
                  </a:lnTo>
                  <a:lnTo>
                    <a:pt x="61" y="255"/>
                  </a:lnTo>
                  <a:lnTo>
                    <a:pt x="41" y="238"/>
                  </a:lnTo>
                  <a:lnTo>
                    <a:pt x="24" y="217"/>
                  </a:lnTo>
                  <a:lnTo>
                    <a:pt x="10" y="194"/>
                  </a:lnTo>
                  <a:lnTo>
                    <a:pt x="3" y="167"/>
                  </a:lnTo>
                  <a:lnTo>
                    <a:pt x="0" y="139"/>
                  </a:lnTo>
                  <a:lnTo>
                    <a:pt x="3" y="111"/>
                  </a:lnTo>
                  <a:lnTo>
                    <a:pt x="10" y="85"/>
                  </a:lnTo>
                  <a:lnTo>
                    <a:pt x="24" y="61"/>
                  </a:lnTo>
                  <a:lnTo>
                    <a:pt x="41" y="40"/>
                  </a:lnTo>
                  <a:lnTo>
                    <a:pt x="61" y="23"/>
                  </a:lnTo>
                  <a:lnTo>
                    <a:pt x="85" y="10"/>
                  </a:lnTo>
                  <a:lnTo>
                    <a:pt x="111" y="3"/>
                  </a:lnTo>
                  <a:lnTo>
                    <a:pt x="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0" name="Shape 10560"/>
            <p:cNvSpPr/>
            <p:nvPr/>
          </p:nvSpPr>
          <p:spPr>
            <a:xfrm>
              <a:off x="2828926" y="2516188"/>
              <a:ext cx="104775" cy="71438"/>
            </a:xfrm>
            <a:custGeom>
              <a:avLst/>
              <a:gdLst/>
              <a:ahLst/>
              <a:cxnLst/>
              <a:rect l="0" t="0" r="0" b="0"/>
              <a:pathLst>
                <a:path w="720" h="495" extrusionOk="0">
                  <a:moveTo>
                    <a:pt x="140" y="0"/>
                  </a:moveTo>
                  <a:lnTo>
                    <a:pt x="327" y="81"/>
                  </a:lnTo>
                  <a:lnTo>
                    <a:pt x="349" y="88"/>
                  </a:lnTo>
                  <a:lnTo>
                    <a:pt x="371" y="88"/>
                  </a:lnTo>
                  <a:lnTo>
                    <a:pt x="392" y="81"/>
                  </a:lnTo>
                  <a:lnTo>
                    <a:pt x="579" y="0"/>
                  </a:lnTo>
                  <a:lnTo>
                    <a:pt x="627" y="15"/>
                  </a:lnTo>
                  <a:lnTo>
                    <a:pt x="650" y="25"/>
                  </a:lnTo>
                  <a:lnTo>
                    <a:pt x="669" y="39"/>
                  </a:lnTo>
                  <a:lnTo>
                    <a:pt x="687" y="55"/>
                  </a:lnTo>
                  <a:lnTo>
                    <a:pt x="701" y="75"/>
                  </a:lnTo>
                  <a:lnTo>
                    <a:pt x="711" y="96"/>
                  </a:lnTo>
                  <a:lnTo>
                    <a:pt x="718" y="120"/>
                  </a:lnTo>
                  <a:lnTo>
                    <a:pt x="720" y="145"/>
                  </a:lnTo>
                  <a:lnTo>
                    <a:pt x="720" y="405"/>
                  </a:lnTo>
                  <a:lnTo>
                    <a:pt x="717" y="426"/>
                  </a:lnTo>
                  <a:lnTo>
                    <a:pt x="711" y="444"/>
                  </a:lnTo>
                  <a:lnTo>
                    <a:pt x="701" y="461"/>
                  </a:lnTo>
                  <a:lnTo>
                    <a:pt x="686" y="476"/>
                  </a:lnTo>
                  <a:lnTo>
                    <a:pt x="669" y="486"/>
                  </a:lnTo>
                  <a:lnTo>
                    <a:pt x="651" y="492"/>
                  </a:lnTo>
                  <a:lnTo>
                    <a:pt x="630" y="495"/>
                  </a:lnTo>
                  <a:lnTo>
                    <a:pt x="89" y="495"/>
                  </a:lnTo>
                  <a:lnTo>
                    <a:pt x="65" y="492"/>
                  </a:lnTo>
                  <a:lnTo>
                    <a:pt x="44" y="483"/>
                  </a:lnTo>
                  <a:lnTo>
                    <a:pt x="26" y="468"/>
                  </a:lnTo>
                  <a:lnTo>
                    <a:pt x="11" y="451"/>
                  </a:lnTo>
                  <a:lnTo>
                    <a:pt x="3" y="429"/>
                  </a:lnTo>
                  <a:lnTo>
                    <a:pt x="0" y="405"/>
                  </a:lnTo>
                  <a:lnTo>
                    <a:pt x="0" y="145"/>
                  </a:lnTo>
                  <a:lnTo>
                    <a:pt x="2" y="120"/>
                  </a:lnTo>
                  <a:lnTo>
                    <a:pt x="8" y="96"/>
                  </a:lnTo>
                  <a:lnTo>
                    <a:pt x="18" y="75"/>
                  </a:lnTo>
                  <a:lnTo>
                    <a:pt x="32" y="55"/>
                  </a:lnTo>
                  <a:lnTo>
                    <a:pt x="50" y="39"/>
                  </a:lnTo>
                  <a:lnTo>
                    <a:pt x="69" y="25"/>
                  </a:lnTo>
                  <a:lnTo>
                    <a:pt x="92" y="15"/>
                  </a:lnTo>
                  <a:lnTo>
                    <a:pt x="1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1" name="Shape 10561"/>
            <p:cNvSpPr/>
            <p:nvPr/>
          </p:nvSpPr>
          <p:spPr>
            <a:xfrm>
              <a:off x="2649538" y="2481263"/>
              <a:ext cx="150813" cy="106363"/>
            </a:xfrm>
            <a:custGeom>
              <a:avLst/>
              <a:gdLst/>
              <a:ahLst/>
              <a:cxnLst/>
              <a:rect l="0" t="0" r="0" b="0"/>
              <a:pathLst>
                <a:path w="1041" h="736" extrusionOk="0">
                  <a:moveTo>
                    <a:pt x="223" y="0"/>
                  </a:moveTo>
                  <a:lnTo>
                    <a:pt x="488" y="116"/>
                  </a:lnTo>
                  <a:lnTo>
                    <a:pt x="509" y="121"/>
                  </a:lnTo>
                  <a:lnTo>
                    <a:pt x="531" y="121"/>
                  </a:lnTo>
                  <a:lnTo>
                    <a:pt x="552" y="116"/>
                  </a:lnTo>
                  <a:lnTo>
                    <a:pt x="817" y="0"/>
                  </a:lnTo>
                  <a:lnTo>
                    <a:pt x="894" y="24"/>
                  </a:lnTo>
                  <a:lnTo>
                    <a:pt x="925" y="37"/>
                  </a:lnTo>
                  <a:lnTo>
                    <a:pt x="954" y="55"/>
                  </a:lnTo>
                  <a:lnTo>
                    <a:pt x="979" y="77"/>
                  </a:lnTo>
                  <a:lnTo>
                    <a:pt x="1000" y="103"/>
                  </a:lnTo>
                  <a:lnTo>
                    <a:pt x="1017" y="131"/>
                  </a:lnTo>
                  <a:lnTo>
                    <a:pt x="1031" y="162"/>
                  </a:lnTo>
                  <a:lnTo>
                    <a:pt x="1038" y="194"/>
                  </a:lnTo>
                  <a:lnTo>
                    <a:pt x="1041" y="229"/>
                  </a:lnTo>
                  <a:lnTo>
                    <a:pt x="1041" y="646"/>
                  </a:lnTo>
                  <a:lnTo>
                    <a:pt x="1039" y="667"/>
                  </a:lnTo>
                  <a:lnTo>
                    <a:pt x="1032" y="685"/>
                  </a:lnTo>
                  <a:lnTo>
                    <a:pt x="1021" y="702"/>
                  </a:lnTo>
                  <a:lnTo>
                    <a:pt x="1007" y="717"/>
                  </a:lnTo>
                  <a:lnTo>
                    <a:pt x="990" y="727"/>
                  </a:lnTo>
                  <a:lnTo>
                    <a:pt x="971" y="733"/>
                  </a:lnTo>
                  <a:lnTo>
                    <a:pt x="950" y="736"/>
                  </a:lnTo>
                  <a:lnTo>
                    <a:pt x="89" y="736"/>
                  </a:lnTo>
                  <a:lnTo>
                    <a:pt x="69" y="733"/>
                  </a:lnTo>
                  <a:lnTo>
                    <a:pt x="50" y="727"/>
                  </a:lnTo>
                  <a:lnTo>
                    <a:pt x="33" y="717"/>
                  </a:lnTo>
                  <a:lnTo>
                    <a:pt x="20" y="702"/>
                  </a:lnTo>
                  <a:lnTo>
                    <a:pt x="8" y="685"/>
                  </a:lnTo>
                  <a:lnTo>
                    <a:pt x="2" y="667"/>
                  </a:lnTo>
                  <a:lnTo>
                    <a:pt x="0" y="646"/>
                  </a:lnTo>
                  <a:lnTo>
                    <a:pt x="0" y="229"/>
                  </a:lnTo>
                  <a:lnTo>
                    <a:pt x="2" y="194"/>
                  </a:lnTo>
                  <a:lnTo>
                    <a:pt x="10" y="162"/>
                  </a:lnTo>
                  <a:lnTo>
                    <a:pt x="23" y="131"/>
                  </a:lnTo>
                  <a:lnTo>
                    <a:pt x="40" y="103"/>
                  </a:lnTo>
                  <a:lnTo>
                    <a:pt x="61" y="77"/>
                  </a:lnTo>
                  <a:lnTo>
                    <a:pt x="86" y="55"/>
                  </a:lnTo>
                  <a:lnTo>
                    <a:pt x="115" y="37"/>
                  </a:lnTo>
                  <a:lnTo>
                    <a:pt x="147" y="24"/>
                  </a:lnTo>
                  <a:lnTo>
                    <a:pt x="2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2" name="Shape 10562"/>
            <p:cNvSpPr/>
            <p:nvPr/>
          </p:nvSpPr>
          <p:spPr>
            <a:xfrm>
              <a:off x="2693988" y="2357438"/>
              <a:ext cx="63500" cy="63500"/>
            </a:xfrm>
            <a:custGeom>
              <a:avLst/>
              <a:gdLst/>
              <a:ahLst/>
              <a:cxnLst/>
              <a:rect l="0" t="0" r="0" b="0"/>
              <a:pathLst>
                <a:path w="440" h="440" extrusionOk="0">
                  <a:moveTo>
                    <a:pt x="220" y="0"/>
                  </a:moveTo>
                  <a:lnTo>
                    <a:pt x="256" y="3"/>
                  </a:lnTo>
                  <a:lnTo>
                    <a:pt x="290" y="12"/>
                  </a:lnTo>
                  <a:lnTo>
                    <a:pt x="321" y="25"/>
                  </a:lnTo>
                  <a:lnTo>
                    <a:pt x="350" y="43"/>
                  </a:lnTo>
                  <a:lnTo>
                    <a:pt x="376" y="65"/>
                  </a:lnTo>
                  <a:lnTo>
                    <a:pt x="398" y="91"/>
                  </a:lnTo>
                  <a:lnTo>
                    <a:pt x="415" y="120"/>
                  </a:lnTo>
                  <a:lnTo>
                    <a:pt x="429" y="151"/>
                  </a:lnTo>
                  <a:lnTo>
                    <a:pt x="437" y="185"/>
                  </a:lnTo>
                  <a:lnTo>
                    <a:pt x="440" y="221"/>
                  </a:lnTo>
                  <a:lnTo>
                    <a:pt x="437" y="256"/>
                  </a:lnTo>
                  <a:lnTo>
                    <a:pt x="429" y="291"/>
                  </a:lnTo>
                  <a:lnTo>
                    <a:pt x="415" y="322"/>
                  </a:lnTo>
                  <a:lnTo>
                    <a:pt x="398" y="351"/>
                  </a:lnTo>
                  <a:lnTo>
                    <a:pt x="376" y="376"/>
                  </a:lnTo>
                  <a:lnTo>
                    <a:pt x="350" y="398"/>
                  </a:lnTo>
                  <a:lnTo>
                    <a:pt x="321" y="416"/>
                  </a:lnTo>
                  <a:lnTo>
                    <a:pt x="290" y="430"/>
                  </a:lnTo>
                  <a:lnTo>
                    <a:pt x="256" y="438"/>
                  </a:lnTo>
                  <a:lnTo>
                    <a:pt x="220" y="440"/>
                  </a:lnTo>
                  <a:lnTo>
                    <a:pt x="185" y="438"/>
                  </a:lnTo>
                  <a:lnTo>
                    <a:pt x="150" y="430"/>
                  </a:lnTo>
                  <a:lnTo>
                    <a:pt x="119" y="416"/>
                  </a:lnTo>
                  <a:lnTo>
                    <a:pt x="90" y="398"/>
                  </a:lnTo>
                  <a:lnTo>
                    <a:pt x="65" y="376"/>
                  </a:lnTo>
                  <a:lnTo>
                    <a:pt x="43" y="351"/>
                  </a:lnTo>
                  <a:lnTo>
                    <a:pt x="24" y="322"/>
                  </a:lnTo>
                  <a:lnTo>
                    <a:pt x="11" y="291"/>
                  </a:lnTo>
                  <a:lnTo>
                    <a:pt x="3" y="256"/>
                  </a:lnTo>
                  <a:lnTo>
                    <a:pt x="0" y="221"/>
                  </a:lnTo>
                  <a:lnTo>
                    <a:pt x="3" y="185"/>
                  </a:lnTo>
                  <a:lnTo>
                    <a:pt x="11" y="151"/>
                  </a:lnTo>
                  <a:lnTo>
                    <a:pt x="24" y="120"/>
                  </a:lnTo>
                  <a:lnTo>
                    <a:pt x="43" y="91"/>
                  </a:lnTo>
                  <a:lnTo>
                    <a:pt x="65" y="65"/>
                  </a:lnTo>
                  <a:lnTo>
                    <a:pt x="90" y="43"/>
                  </a:lnTo>
                  <a:lnTo>
                    <a:pt x="119" y="25"/>
                  </a:lnTo>
                  <a:lnTo>
                    <a:pt x="150" y="12"/>
                  </a:lnTo>
                  <a:lnTo>
                    <a:pt x="185" y="3"/>
                  </a:lnTo>
                  <a:lnTo>
                    <a:pt x="2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3" name="Shape 10563"/>
            <p:cNvSpPr/>
            <p:nvPr/>
          </p:nvSpPr>
          <p:spPr>
            <a:xfrm>
              <a:off x="2517776" y="2516188"/>
              <a:ext cx="103188" cy="71438"/>
            </a:xfrm>
            <a:custGeom>
              <a:avLst/>
              <a:gdLst/>
              <a:ahLst/>
              <a:cxnLst/>
              <a:rect l="0" t="0" r="0" b="0"/>
              <a:pathLst>
                <a:path w="721" h="495" extrusionOk="0">
                  <a:moveTo>
                    <a:pt x="141" y="0"/>
                  </a:moveTo>
                  <a:lnTo>
                    <a:pt x="328" y="81"/>
                  </a:lnTo>
                  <a:lnTo>
                    <a:pt x="350" y="88"/>
                  </a:lnTo>
                  <a:lnTo>
                    <a:pt x="372" y="88"/>
                  </a:lnTo>
                  <a:lnTo>
                    <a:pt x="393" y="81"/>
                  </a:lnTo>
                  <a:lnTo>
                    <a:pt x="580" y="0"/>
                  </a:lnTo>
                  <a:lnTo>
                    <a:pt x="628" y="15"/>
                  </a:lnTo>
                  <a:lnTo>
                    <a:pt x="650" y="25"/>
                  </a:lnTo>
                  <a:lnTo>
                    <a:pt x="671" y="39"/>
                  </a:lnTo>
                  <a:lnTo>
                    <a:pt x="688" y="55"/>
                  </a:lnTo>
                  <a:lnTo>
                    <a:pt x="701" y="75"/>
                  </a:lnTo>
                  <a:lnTo>
                    <a:pt x="712" y="96"/>
                  </a:lnTo>
                  <a:lnTo>
                    <a:pt x="719" y="120"/>
                  </a:lnTo>
                  <a:lnTo>
                    <a:pt x="721" y="145"/>
                  </a:lnTo>
                  <a:lnTo>
                    <a:pt x="721" y="405"/>
                  </a:lnTo>
                  <a:lnTo>
                    <a:pt x="718" y="429"/>
                  </a:lnTo>
                  <a:lnTo>
                    <a:pt x="709" y="451"/>
                  </a:lnTo>
                  <a:lnTo>
                    <a:pt x="694" y="468"/>
                  </a:lnTo>
                  <a:lnTo>
                    <a:pt x="676" y="483"/>
                  </a:lnTo>
                  <a:lnTo>
                    <a:pt x="655" y="492"/>
                  </a:lnTo>
                  <a:lnTo>
                    <a:pt x="631" y="495"/>
                  </a:lnTo>
                  <a:lnTo>
                    <a:pt x="91" y="495"/>
                  </a:lnTo>
                  <a:lnTo>
                    <a:pt x="70" y="492"/>
                  </a:lnTo>
                  <a:lnTo>
                    <a:pt x="50" y="486"/>
                  </a:lnTo>
                  <a:lnTo>
                    <a:pt x="34" y="476"/>
                  </a:lnTo>
                  <a:lnTo>
                    <a:pt x="20" y="461"/>
                  </a:lnTo>
                  <a:lnTo>
                    <a:pt x="10" y="444"/>
                  </a:lnTo>
                  <a:lnTo>
                    <a:pt x="3" y="426"/>
                  </a:lnTo>
                  <a:lnTo>
                    <a:pt x="0" y="405"/>
                  </a:lnTo>
                  <a:lnTo>
                    <a:pt x="0" y="145"/>
                  </a:lnTo>
                  <a:lnTo>
                    <a:pt x="3" y="120"/>
                  </a:lnTo>
                  <a:lnTo>
                    <a:pt x="9" y="96"/>
                  </a:lnTo>
                  <a:lnTo>
                    <a:pt x="19" y="75"/>
                  </a:lnTo>
                  <a:lnTo>
                    <a:pt x="34" y="55"/>
                  </a:lnTo>
                  <a:lnTo>
                    <a:pt x="50" y="39"/>
                  </a:lnTo>
                  <a:lnTo>
                    <a:pt x="70" y="25"/>
                  </a:lnTo>
                  <a:lnTo>
                    <a:pt x="93" y="15"/>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4" name="Shape 10564"/>
            <p:cNvSpPr/>
            <p:nvPr/>
          </p:nvSpPr>
          <p:spPr>
            <a:xfrm>
              <a:off x="2860676" y="2424113"/>
              <a:ext cx="41275" cy="41275"/>
            </a:xfrm>
            <a:custGeom>
              <a:avLst/>
              <a:gdLst/>
              <a:ahLst/>
              <a:cxnLst/>
              <a:rect l="0" t="0" r="0" b="0"/>
              <a:pathLst>
                <a:path w="280" h="279" extrusionOk="0">
                  <a:moveTo>
                    <a:pt x="139" y="0"/>
                  </a:moveTo>
                  <a:lnTo>
                    <a:pt x="168" y="3"/>
                  </a:lnTo>
                  <a:lnTo>
                    <a:pt x="194" y="10"/>
                  </a:lnTo>
                  <a:lnTo>
                    <a:pt x="217" y="23"/>
                  </a:lnTo>
                  <a:lnTo>
                    <a:pt x="238" y="40"/>
                  </a:lnTo>
                  <a:lnTo>
                    <a:pt x="256" y="61"/>
                  </a:lnTo>
                  <a:lnTo>
                    <a:pt x="268" y="85"/>
                  </a:lnTo>
                  <a:lnTo>
                    <a:pt x="277" y="111"/>
                  </a:lnTo>
                  <a:lnTo>
                    <a:pt x="280" y="139"/>
                  </a:lnTo>
                  <a:lnTo>
                    <a:pt x="277" y="167"/>
                  </a:lnTo>
                  <a:lnTo>
                    <a:pt x="268" y="194"/>
                  </a:lnTo>
                  <a:lnTo>
                    <a:pt x="256" y="217"/>
                  </a:lnTo>
                  <a:lnTo>
                    <a:pt x="238" y="238"/>
                  </a:lnTo>
                  <a:lnTo>
                    <a:pt x="217" y="255"/>
                  </a:lnTo>
                  <a:lnTo>
                    <a:pt x="194" y="268"/>
                  </a:lnTo>
                  <a:lnTo>
                    <a:pt x="168" y="276"/>
                  </a:lnTo>
                  <a:lnTo>
                    <a:pt x="139" y="279"/>
                  </a:lnTo>
                  <a:lnTo>
                    <a:pt x="111" y="276"/>
                  </a:lnTo>
                  <a:lnTo>
                    <a:pt x="85" y="268"/>
                  </a:lnTo>
                  <a:lnTo>
                    <a:pt x="61" y="255"/>
                  </a:lnTo>
                  <a:lnTo>
                    <a:pt x="41" y="238"/>
                  </a:lnTo>
                  <a:lnTo>
                    <a:pt x="24" y="217"/>
                  </a:lnTo>
                  <a:lnTo>
                    <a:pt x="10" y="194"/>
                  </a:lnTo>
                  <a:lnTo>
                    <a:pt x="2" y="167"/>
                  </a:lnTo>
                  <a:lnTo>
                    <a:pt x="0" y="139"/>
                  </a:lnTo>
                  <a:lnTo>
                    <a:pt x="2" y="111"/>
                  </a:lnTo>
                  <a:lnTo>
                    <a:pt x="10" y="85"/>
                  </a:lnTo>
                  <a:lnTo>
                    <a:pt x="24" y="61"/>
                  </a:lnTo>
                  <a:lnTo>
                    <a:pt x="41" y="40"/>
                  </a:lnTo>
                  <a:lnTo>
                    <a:pt x="61" y="23"/>
                  </a:lnTo>
                  <a:lnTo>
                    <a:pt x="85" y="10"/>
                  </a:lnTo>
                  <a:lnTo>
                    <a:pt x="111" y="3"/>
                  </a:lnTo>
                  <a:lnTo>
                    <a:pt x="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5" name="Shape 10565"/>
            <p:cNvSpPr/>
            <p:nvPr/>
          </p:nvSpPr>
          <p:spPr>
            <a:xfrm>
              <a:off x="2478088" y="2143126"/>
              <a:ext cx="493713" cy="414338"/>
            </a:xfrm>
            <a:custGeom>
              <a:avLst/>
              <a:gdLst/>
              <a:ahLst/>
              <a:cxnLst/>
              <a:rect l="0" t="0" r="0" b="0"/>
              <a:pathLst>
                <a:path w="3426" h="2879" extrusionOk="0">
                  <a:moveTo>
                    <a:pt x="2793" y="1793"/>
                  </a:moveTo>
                  <a:lnTo>
                    <a:pt x="2749" y="1796"/>
                  </a:lnTo>
                  <a:lnTo>
                    <a:pt x="2707" y="1806"/>
                  </a:lnTo>
                  <a:lnTo>
                    <a:pt x="2667" y="1821"/>
                  </a:lnTo>
                  <a:lnTo>
                    <a:pt x="2630" y="1841"/>
                  </a:lnTo>
                  <a:lnTo>
                    <a:pt x="2596" y="1867"/>
                  </a:lnTo>
                  <a:lnTo>
                    <a:pt x="2567" y="1896"/>
                  </a:lnTo>
                  <a:lnTo>
                    <a:pt x="2541" y="1931"/>
                  </a:lnTo>
                  <a:lnTo>
                    <a:pt x="2520" y="1967"/>
                  </a:lnTo>
                  <a:lnTo>
                    <a:pt x="2505" y="2008"/>
                  </a:lnTo>
                  <a:lnTo>
                    <a:pt x="2496" y="2050"/>
                  </a:lnTo>
                  <a:lnTo>
                    <a:pt x="2493" y="2094"/>
                  </a:lnTo>
                  <a:lnTo>
                    <a:pt x="2496" y="2139"/>
                  </a:lnTo>
                  <a:lnTo>
                    <a:pt x="2505" y="2181"/>
                  </a:lnTo>
                  <a:lnTo>
                    <a:pt x="2520" y="2221"/>
                  </a:lnTo>
                  <a:lnTo>
                    <a:pt x="2541" y="2258"/>
                  </a:lnTo>
                  <a:lnTo>
                    <a:pt x="2567" y="2292"/>
                  </a:lnTo>
                  <a:lnTo>
                    <a:pt x="2596" y="2322"/>
                  </a:lnTo>
                  <a:lnTo>
                    <a:pt x="2630" y="2347"/>
                  </a:lnTo>
                  <a:lnTo>
                    <a:pt x="2667" y="2368"/>
                  </a:lnTo>
                  <a:lnTo>
                    <a:pt x="2707" y="2383"/>
                  </a:lnTo>
                  <a:lnTo>
                    <a:pt x="2749" y="2393"/>
                  </a:lnTo>
                  <a:lnTo>
                    <a:pt x="2793" y="2396"/>
                  </a:lnTo>
                  <a:lnTo>
                    <a:pt x="2838" y="2393"/>
                  </a:lnTo>
                  <a:lnTo>
                    <a:pt x="2881" y="2383"/>
                  </a:lnTo>
                  <a:lnTo>
                    <a:pt x="2920" y="2368"/>
                  </a:lnTo>
                  <a:lnTo>
                    <a:pt x="2958" y="2347"/>
                  </a:lnTo>
                  <a:lnTo>
                    <a:pt x="2991" y="2322"/>
                  </a:lnTo>
                  <a:lnTo>
                    <a:pt x="3021" y="2292"/>
                  </a:lnTo>
                  <a:lnTo>
                    <a:pt x="3046" y="2258"/>
                  </a:lnTo>
                  <a:lnTo>
                    <a:pt x="3067" y="2221"/>
                  </a:lnTo>
                  <a:lnTo>
                    <a:pt x="3082" y="2181"/>
                  </a:lnTo>
                  <a:lnTo>
                    <a:pt x="3092" y="2139"/>
                  </a:lnTo>
                  <a:lnTo>
                    <a:pt x="3095" y="2094"/>
                  </a:lnTo>
                  <a:lnTo>
                    <a:pt x="3092" y="2050"/>
                  </a:lnTo>
                  <a:lnTo>
                    <a:pt x="3082" y="2008"/>
                  </a:lnTo>
                  <a:lnTo>
                    <a:pt x="3067" y="1967"/>
                  </a:lnTo>
                  <a:lnTo>
                    <a:pt x="3046" y="1931"/>
                  </a:lnTo>
                  <a:lnTo>
                    <a:pt x="3021" y="1896"/>
                  </a:lnTo>
                  <a:lnTo>
                    <a:pt x="2991" y="1867"/>
                  </a:lnTo>
                  <a:lnTo>
                    <a:pt x="2958" y="1841"/>
                  </a:lnTo>
                  <a:lnTo>
                    <a:pt x="2920" y="1821"/>
                  </a:lnTo>
                  <a:lnTo>
                    <a:pt x="2881" y="1806"/>
                  </a:lnTo>
                  <a:lnTo>
                    <a:pt x="2838" y="1796"/>
                  </a:lnTo>
                  <a:lnTo>
                    <a:pt x="2793" y="1793"/>
                  </a:lnTo>
                  <a:close/>
                  <a:moveTo>
                    <a:pt x="632" y="1793"/>
                  </a:moveTo>
                  <a:lnTo>
                    <a:pt x="589" y="1796"/>
                  </a:lnTo>
                  <a:lnTo>
                    <a:pt x="546" y="1806"/>
                  </a:lnTo>
                  <a:lnTo>
                    <a:pt x="505" y="1821"/>
                  </a:lnTo>
                  <a:lnTo>
                    <a:pt x="469" y="1841"/>
                  </a:lnTo>
                  <a:lnTo>
                    <a:pt x="435" y="1867"/>
                  </a:lnTo>
                  <a:lnTo>
                    <a:pt x="406" y="1896"/>
                  </a:lnTo>
                  <a:lnTo>
                    <a:pt x="380" y="1931"/>
                  </a:lnTo>
                  <a:lnTo>
                    <a:pt x="360" y="1967"/>
                  </a:lnTo>
                  <a:lnTo>
                    <a:pt x="344" y="2008"/>
                  </a:lnTo>
                  <a:lnTo>
                    <a:pt x="335" y="2050"/>
                  </a:lnTo>
                  <a:lnTo>
                    <a:pt x="332" y="2094"/>
                  </a:lnTo>
                  <a:lnTo>
                    <a:pt x="335" y="2139"/>
                  </a:lnTo>
                  <a:lnTo>
                    <a:pt x="344" y="2181"/>
                  </a:lnTo>
                  <a:lnTo>
                    <a:pt x="360" y="2221"/>
                  </a:lnTo>
                  <a:lnTo>
                    <a:pt x="380" y="2258"/>
                  </a:lnTo>
                  <a:lnTo>
                    <a:pt x="406" y="2292"/>
                  </a:lnTo>
                  <a:lnTo>
                    <a:pt x="435" y="2322"/>
                  </a:lnTo>
                  <a:lnTo>
                    <a:pt x="469" y="2347"/>
                  </a:lnTo>
                  <a:lnTo>
                    <a:pt x="505" y="2368"/>
                  </a:lnTo>
                  <a:lnTo>
                    <a:pt x="546" y="2383"/>
                  </a:lnTo>
                  <a:lnTo>
                    <a:pt x="589" y="2393"/>
                  </a:lnTo>
                  <a:lnTo>
                    <a:pt x="632" y="2396"/>
                  </a:lnTo>
                  <a:lnTo>
                    <a:pt x="677" y="2393"/>
                  </a:lnTo>
                  <a:lnTo>
                    <a:pt x="720" y="2383"/>
                  </a:lnTo>
                  <a:lnTo>
                    <a:pt x="759" y="2368"/>
                  </a:lnTo>
                  <a:lnTo>
                    <a:pt x="797" y="2347"/>
                  </a:lnTo>
                  <a:lnTo>
                    <a:pt x="830" y="2322"/>
                  </a:lnTo>
                  <a:lnTo>
                    <a:pt x="860" y="2292"/>
                  </a:lnTo>
                  <a:lnTo>
                    <a:pt x="885" y="2258"/>
                  </a:lnTo>
                  <a:lnTo>
                    <a:pt x="906" y="2221"/>
                  </a:lnTo>
                  <a:lnTo>
                    <a:pt x="921" y="2181"/>
                  </a:lnTo>
                  <a:lnTo>
                    <a:pt x="931" y="2139"/>
                  </a:lnTo>
                  <a:lnTo>
                    <a:pt x="934" y="2094"/>
                  </a:lnTo>
                  <a:lnTo>
                    <a:pt x="931" y="2050"/>
                  </a:lnTo>
                  <a:lnTo>
                    <a:pt x="921" y="2008"/>
                  </a:lnTo>
                  <a:lnTo>
                    <a:pt x="906" y="1967"/>
                  </a:lnTo>
                  <a:lnTo>
                    <a:pt x="885" y="1931"/>
                  </a:lnTo>
                  <a:lnTo>
                    <a:pt x="860" y="1896"/>
                  </a:lnTo>
                  <a:lnTo>
                    <a:pt x="830" y="1867"/>
                  </a:lnTo>
                  <a:lnTo>
                    <a:pt x="797" y="1841"/>
                  </a:lnTo>
                  <a:lnTo>
                    <a:pt x="759" y="1821"/>
                  </a:lnTo>
                  <a:lnTo>
                    <a:pt x="720" y="1806"/>
                  </a:lnTo>
                  <a:lnTo>
                    <a:pt x="677" y="1796"/>
                  </a:lnTo>
                  <a:lnTo>
                    <a:pt x="632" y="1793"/>
                  </a:lnTo>
                  <a:close/>
                  <a:moveTo>
                    <a:pt x="1713" y="1325"/>
                  </a:moveTo>
                  <a:lnTo>
                    <a:pt x="1665" y="1328"/>
                  </a:lnTo>
                  <a:lnTo>
                    <a:pt x="1619" y="1336"/>
                  </a:lnTo>
                  <a:lnTo>
                    <a:pt x="1576" y="1351"/>
                  </a:lnTo>
                  <a:lnTo>
                    <a:pt x="1534" y="1370"/>
                  </a:lnTo>
                  <a:lnTo>
                    <a:pt x="1496" y="1394"/>
                  </a:lnTo>
                  <a:lnTo>
                    <a:pt x="1460" y="1422"/>
                  </a:lnTo>
                  <a:lnTo>
                    <a:pt x="1428" y="1453"/>
                  </a:lnTo>
                  <a:lnTo>
                    <a:pt x="1400" y="1488"/>
                  </a:lnTo>
                  <a:lnTo>
                    <a:pt x="1377" y="1528"/>
                  </a:lnTo>
                  <a:lnTo>
                    <a:pt x="1357" y="1568"/>
                  </a:lnTo>
                  <a:lnTo>
                    <a:pt x="1344" y="1613"/>
                  </a:lnTo>
                  <a:lnTo>
                    <a:pt x="1334" y="1659"/>
                  </a:lnTo>
                  <a:lnTo>
                    <a:pt x="1332" y="1707"/>
                  </a:lnTo>
                  <a:lnTo>
                    <a:pt x="1334" y="1755"/>
                  </a:lnTo>
                  <a:lnTo>
                    <a:pt x="1344" y="1801"/>
                  </a:lnTo>
                  <a:lnTo>
                    <a:pt x="1357" y="1844"/>
                  </a:lnTo>
                  <a:lnTo>
                    <a:pt x="1377" y="1886"/>
                  </a:lnTo>
                  <a:lnTo>
                    <a:pt x="1400" y="1924"/>
                  </a:lnTo>
                  <a:lnTo>
                    <a:pt x="1428" y="1960"/>
                  </a:lnTo>
                  <a:lnTo>
                    <a:pt x="1460" y="1992"/>
                  </a:lnTo>
                  <a:lnTo>
                    <a:pt x="1496" y="2020"/>
                  </a:lnTo>
                  <a:lnTo>
                    <a:pt x="1534" y="2044"/>
                  </a:lnTo>
                  <a:lnTo>
                    <a:pt x="1576" y="2063"/>
                  </a:lnTo>
                  <a:lnTo>
                    <a:pt x="1619" y="2076"/>
                  </a:lnTo>
                  <a:lnTo>
                    <a:pt x="1665" y="2086"/>
                  </a:lnTo>
                  <a:lnTo>
                    <a:pt x="1713" y="2089"/>
                  </a:lnTo>
                  <a:lnTo>
                    <a:pt x="1761" y="2086"/>
                  </a:lnTo>
                  <a:lnTo>
                    <a:pt x="1806" y="2076"/>
                  </a:lnTo>
                  <a:lnTo>
                    <a:pt x="1851" y="2063"/>
                  </a:lnTo>
                  <a:lnTo>
                    <a:pt x="1892" y="2044"/>
                  </a:lnTo>
                  <a:lnTo>
                    <a:pt x="1931" y="2020"/>
                  </a:lnTo>
                  <a:lnTo>
                    <a:pt x="1967" y="1992"/>
                  </a:lnTo>
                  <a:lnTo>
                    <a:pt x="1998" y="1960"/>
                  </a:lnTo>
                  <a:lnTo>
                    <a:pt x="2026" y="1924"/>
                  </a:lnTo>
                  <a:lnTo>
                    <a:pt x="2050" y="1886"/>
                  </a:lnTo>
                  <a:lnTo>
                    <a:pt x="2069" y="1844"/>
                  </a:lnTo>
                  <a:lnTo>
                    <a:pt x="2083" y="1801"/>
                  </a:lnTo>
                  <a:lnTo>
                    <a:pt x="2091" y="1755"/>
                  </a:lnTo>
                  <a:lnTo>
                    <a:pt x="2095" y="1707"/>
                  </a:lnTo>
                  <a:lnTo>
                    <a:pt x="2091" y="1659"/>
                  </a:lnTo>
                  <a:lnTo>
                    <a:pt x="2083" y="1613"/>
                  </a:lnTo>
                  <a:lnTo>
                    <a:pt x="2069" y="1568"/>
                  </a:lnTo>
                  <a:lnTo>
                    <a:pt x="2050" y="1528"/>
                  </a:lnTo>
                  <a:lnTo>
                    <a:pt x="2026" y="1488"/>
                  </a:lnTo>
                  <a:lnTo>
                    <a:pt x="1998" y="1453"/>
                  </a:lnTo>
                  <a:lnTo>
                    <a:pt x="1967" y="1422"/>
                  </a:lnTo>
                  <a:lnTo>
                    <a:pt x="1931" y="1394"/>
                  </a:lnTo>
                  <a:lnTo>
                    <a:pt x="1892" y="1370"/>
                  </a:lnTo>
                  <a:lnTo>
                    <a:pt x="1851" y="1351"/>
                  </a:lnTo>
                  <a:lnTo>
                    <a:pt x="1806" y="1336"/>
                  </a:lnTo>
                  <a:lnTo>
                    <a:pt x="1761" y="1328"/>
                  </a:lnTo>
                  <a:lnTo>
                    <a:pt x="1713" y="1325"/>
                  </a:lnTo>
                  <a:close/>
                  <a:moveTo>
                    <a:pt x="2085" y="406"/>
                  </a:moveTo>
                  <a:lnTo>
                    <a:pt x="2063" y="410"/>
                  </a:lnTo>
                  <a:lnTo>
                    <a:pt x="2044" y="420"/>
                  </a:lnTo>
                  <a:lnTo>
                    <a:pt x="2027" y="432"/>
                  </a:lnTo>
                  <a:lnTo>
                    <a:pt x="2012" y="449"/>
                  </a:lnTo>
                  <a:lnTo>
                    <a:pt x="2002" y="469"/>
                  </a:lnTo>
                  <a:lnTo>
                    <a:pt x="1996" y="490"/>
                  </a:lnTo>
                  <a:lnTo>
                    <a:pt x="1995" y="512"/>
                  </a:lnTo>
                  <a:lnTo>
                    <a:pt x="1999" y="533"/>
                  </a:lnTo>
                  <a:lnTo>
                    <a:pt x="2008" y="553"/>
                  </a:lnTo>
                  <a:lnTo>
                    <a:pt x="2021" y="571"/>
                  </a:lnTo>
                  <a:lnTo>
                    <a:pt x="2037" y="585"/>
                  </a:lnTo>
                  <a:lnTo>
                    <a:pt x="2057" y="596"/>
                  </a:lnTo>
                  <a:lnTo>
                    <a:pt x="2207" y="655"/>
                  </a:lnTo>
                  <a:lnTo>
                    <a:pt x="1740" y="858"/>
                  </a:lnTo>
                  <a:lnTo>
                    <a:pt x="1672" y="701"/>
                  </a:lnTo>
                  <a:lnTo>
                    <a:pt x="1663" y="684"/>
                  </a:lnTo>
                  <a:lnTo>
                    <a:pt x="1650" y="669"/>
                  </a:lnTo>
                  <a:lnTo>
                    <a:pt x="1635" y="658"/>
                  </a:lnTo>
                  <a:lnTo>
                    <a:pt x="1618" y="649"/>
                  </a:lnTo>
                  <a:lnTo>
                    <a:pt x="1600" y="643"/>
                  </a:lnTo>
                  <a:lnTo>
                    <a:pt x="1581" y="642"/>
                  </a:lnTo>
                  <a:lnTo>
                    <a:pt x="1561" y="644"/>
                  </a:lnTo>
                  <a:lnTo>
                    <a:pt x="1543" y="650"/>
                  </a:lnTo>
                  <a:lnTo>
                    <a:pt x="1050" y="865"/>
                  </a:lnTo>
                  <a:lnTo>
                    <a:pt x="1031" y="876"/>
                  </a:lnTo>
                  <a:lnTo>
                    <a:pt x="1014" y="891"/>
                  </a:lnTo>
                  <a:lnTo>
                    <a:pt x="1003" y="910"/>
                  </a:lnTo>
                  <a:lnTo>
                    <a:pt x="994" y="930"/>
                  </a:lnTo>
                  <a:lnTo>
                    <a:pt x="991" y="950"/>
                  </a:lnTo>
                  <a:lnTo>
                    <a:pt x="992" y="972"/>
                  </a:lnTo>
                  <a:lnTo>
                    <a:pt x="999" y="994"/>
                  </a:lnTo>
                  <a:lnTo>
                    <a:pt x="1011" y="1014"/>
                  </a:lnTo>
                  <a:lnTo>
                    <a:pt x="1025" y="1029"/>
                  </a:lnTo>
                  <a:lnTo>
                    <a:pt x="1043" y="1042"/>
                  </a:lnTo>
                  <a:lnTo>
                    <a:pt x="1064" y="1049"/>
                  </a:lnTo>
                  <a:lnTo>
                    <a:pt x="1085" y="1053"/>
                  </a:lnTo>
                  <a:lnTo>
                    <a:pt x="1107" y="1051"/>
                  </a:lnTo>
                  <a:lnTo>
                    <a:pt x="1128" y="1045"/>
                  </a:lnTo>
                  <a:lnTo>
                    <a:pt x="1532" y="869"/>
                  </a:lnTo>
                  <a:lnTo>
                    <a:pt x="1600" y="1026"/>
                  </a:lnTo>
                  <a:lnTo>
                    <a:pt x="1609" y="1043"/>
                  </a:lnTo>
                  <a:lnTo>
                    <a:pt x="1621" y="1058"/>
                  </a:lnTo>
                  <a:lnTo>
                    <a:pt x="1637" y="1069"/>
                  </a:lnTo>
                  <a:lnTo>
                    <a:pt x="1654" y="1078"/>
                  </a:lnTo>
                  <a:lnTo>
                    <a:pt x="1671" y="1082"/>
                  </a:lnTo>
                  <a:lnTo>
                    <a:pt x="1690" y="1085"/>
                  </a:lnTo>
                  <a:lnTo>
                    <a:pt x="1710" y="1082"/>
                  </a:lnTo>
                  <a:lnTo>
                    <a:pt x="1728" y="1076"/>
                  </a:lnTo>
                  <a:lnTo>
                    <a:pt x="2263" y="843"/>
                  </a:lnTo>
                  <a:lnTo>
                    <a:pt x="2216" y="962"/>
                  </a:lnTo>
                  <a:lnTo>
                    <a:pt x="2211" y="984"/>
                  </a:lnTo>
                  <a:lnTo>
                    <a:pt x="2210" y="1005"/>
                  </a:lnTo>
                  <a:lnTo>
                    <a:pt x="2214" y="1027"/>
                  </a:lnTo>
                  <a:lnTo>
                    <a:pt x="2222" y="1046"/>
                  </a:lnTo>
                  <a:lnTo>
                    <a:pt x="2235" y="1064"/>
                  </a:lnTo>
                  <a:lnTo>
                    <a:pt x="2252" y="1078"/>
                  </a:lnTo>
                  <a:lnTo>
                    <a:pt x="2271" y="1089"/>
                  </a:lnTo>
                  <a:lnTo>
                    <a:pt x="2290" y="1094"/>
                  </a:lnTo>
                  <a:lnTo>
                    <a:pt x="2308" y="1096"/>
                  </a:lnTo>
                  <a:lnTo>
                    <a:pt x="2326" y="1094"/>
                  </a:lnTo>
                  <a:lnTo>
                    <a:pt x="2345" y="1089"/>
                  </a:lnTo>
                  <a:lnTo>
                    <a:pt x="2362" y="1079"/>
                  </a:lnTo>
                  <a:lnTo>
                    <a:pt x="2377" y="1067"/>
                  </a:lnTo>
                  <a:lnTo>
                    <a:pt x="2390" y="1051"/>
                  </a:lnTo>
                  <a:lnTo>
                    <a:pt x="2399" y="1034"/>
                  </a:lnTo>
                  <a:lnTo>
                    <a:pt x="2538" y="680"/>
                  </a:lnTo>
                  <a:lnTo>
                    <a:pt x="2544" y="658"/>
                  </a:lnTo>
                  <a:lnTo>
                    <a:pt x="2545" y="636"/>
                  </a:lnTo>
                  <a:lnTo>
                    <a:pt x="2541" y="614"/>
                  </a:lnTo>
                  <a:lnTo>
                    <a:pt x="2531" y="594"/>
                  </a:lnTo>
                  <a:lnTo>
                    <a:pt x="2519" y="578"/>
                  </a:lnTo>
                  <a:lnTo>
                    <a:pt x="2502" y="563"/>
                  </a:lnTo>
                  <a:lnTo>
                    <a:pt x="2482" y="553"/>
                  </a:lnTo>
                  <a:lnTo>
                    <a:pt x="2129" y="413"/>
                  </a:lnTo>
                  <a:lnTo>
                    <a:pt x="2107" y="407"/>
                  </a:lnTo>
                  <a:lnTo>
                    <a:pt x="2085" y="406"/>
                  </a:lnTo>
                  <a:close/>
                  <a:moveTo>
                    <a:pt x="98" y="0"/>
                  </a:moveTo>
                  <a:lnTo>
                    <a:pt x="3328" y="0"/>
                  </a:lnTo>
                  <a:lnTo>
                    <a:pt x="3351" y="3"/>
                  </a:lnTo>
                  <a:lnTo>
                    <a:pt x="3372" y="11"/>
                  </a:lnTo>
                  <a:lnTo>
                    <a:pt x="3389" y="22"/>
                  </a:lnTo>
                  <a:lnTo>
                    <a:pt x="3405" y="38"/>
                  </a:lnTo>
                  <a:lnTo>
                    <a:pt x="3416" y="55"/>
                  </a:lnTo>
                  <a:lnTo>
                    <a:pt x="3424" y="76"/>
                  </a:lnTo>
                  <a:lnTo>
                    <a:pt x="3426" y="99"/>
                  </a:lnTo>
                  <a:lnTo>
                    <a:pt x="3426" y="2780"/>
                  </a:lnTo>
                  <a:lnTo>
                    <a:pt x="3424" y="2803"/>
                  </a:lnTo>
                  <a:lnTo>
                    <a:pt x="3416" y="2823"/>
                  </a:lnTo>
                  <a:lnTo>
                    <a:pt x="3405" y="2841"/>
                  </a:lnTo>
                  <a:lnTo>
                    <a:pt x="3389" y="2857"/>
                  </a:lnTo>
                  <a:lnTo>
                    <a:pt x="3372" y="2868"/>
                  </a:lnTo>
                  <a:lnTo>
                    <a:pt x="3351" y="2875"/>
                  </a:lnTo>
                  <a:lnTo>
                    <a:pt x="3328" y="2879"/>
                  </a:lnTo>
                  <a:lnTo>
                    <a:pt x="3316" y="2879"/>
                  </a:lnTo>
                  <a:lnTo>
                    <a:pt x="3316" y="2730"/>
                  </a:lnTo>
                  <a:lnTo>
                    <a:pt x="3313" y="2691"/>
                  </a:lnTo>
                  <a:lnTo>
                    <a:pt x="3306" y="2655"/>
                  </a:lnTo>
                  <a:lnTo>
                    <a:pt x="3295" y="2619"/>
                  </a:lnTo>
                  <a:lnTo>
                    <a:pt x="3279" y="2586"/>
                  </a:lnTo>
                  <a:lnTo>
                    <a:pt x="3259" y="2555"/>
                  </a:lnTo>
                  <a:lnTo>
                    <a:pt x="3235" y="2527"/>
                  </a:lnTo>
                  <a:lnTo>
                    <a:pt x="3209" y="2501"/>
                  </a:lnTo>
                  <a:lnTo>
                    <a:pt x="3179" y="2479"/>
                  </a:lnTo>
                  <a:lnTo>
                    <a:pt x="3147" y="2460"/>
                  </a:lnTo>
                  <a:lnTo>
                    <a:pt x="3112" y="2446"/>
                  </a:lnTo>
                  <a:lnTo>
                    <a:pt x="3110" y="2446"/>
                  </a:lnTo>
                  <a:lnTo>
                    <a:pt x="3032" y="2422"/>
                  </a:lnTo>
                  <a:lnTo>
                    <a:pt x="3013" y="2419"/>
                  </a:lnTo>
                  <a:lnTo>
                    <a:pt x="2994" y="2420"/>
                  </a:lnTo>
                  <a:lnTo>
                    <a:pt x="2975" y="2425"/>
                  </a:lnTo>
                  <a:lnTo>
                    <a:pt x="2793" y="2504"/>
                  </a:lnTo>
                  <a:lnTo>
                    <a:pt x="2611" y="2425"/>
                  </a:lnTo>
                  <a:lnTo>
                    <a:pt x="2594" y="2420"/>
                  </a:lnTo>
                  <a:lnTo>
                    <a:pt x="2574" y="2419"/>
                  </a:lnTo>
                  <a:lnTo>
                    <a:pt x="2555" y="2422"/>
                  </a:lnTo>
                  <a:lnTo>
                    <a:pt x="2477" y="2446"/>
                  </a:lnTo>
                  <a:lnTo>
                    <a:pt x="2476" y="2446"/>
                  </a:lnTo>
                  <a:lnTo>
                    <a:pt x="2444" y="2459"/>
                  </a:lnTo>
                  <a:lnTo>
                    <a:pt x="2414" y="2475"/>
                  </a:lnTo>
                  <a:lnTo>
                    <a:pt x="2387" y="2495"/>
                  </a:lnTo>
                  <a:lnTo>
                    <a:pt x="2375" y="2452"/>
                  </a:lnTo>
                  <a:lnTo>
                    <a:pt x="2359" y="2411"/>
                  </a:lnTo>
                  <a:lnTo>
                    <a:pt x="2339" y="2374"/>
                  </a:lnTo>
                  <a:lnTo>
                    <a:pt x="2314" y="2338"/>
                  </a:lnTo>
                  <a:lnTo>
                    <a:pt x="2285" y="2306"/>
                  </a:lnTo>
                  <a:lnTo>
                    <a:pt x="2253" y="2277"/>
                  </a:lnTo>
                  <a:lnTo>
                    <a:pt x="2217" y="2252"/>
                  </a:lnTo>
                  <a:lnTo>
                    <a:pt x="2179" y="2231"/>
                  </a:lnTo>
                  <a:lnTo>
                    <a:pt x="2137" y="2215"/>
                  </a:lnTo>
                  <a:lnTo>
                    <a:pt x="2135" y="2214"/>
                  </a:lnTo>
                  <a:lnTo>
                    <a:pt x="2029" y="2181"/>
                  </a:lnTo>
                  <a:lnTo>
                    <a:pt x="2010" y="2177"/>
                  </a:lnTo>
                  <a:lnTo>
                    <a:pt x="1992" y="2178"/>
                  </a:lnTo>
                  <a:lnTo>
                    <a:pt x="1973" y="2184"/>
                  </a:lnTo>
                  <a:lnTo>
                    <a:pt x="1713" y="2298"/>
                  </a:lnTo>
                  <a:lnTo>
                    <a:pt x="1453" y="2184"/>
                  </a:lnTo>
                  <a:lnTo>
                    <a:pt x="1435" y="2178"/>
                  </a:lnTo>
                  <a:lnTo>
                    <a:pt x="1416" y="2177"/>
                  </a:lnTo>
                  <a:lnTo>
                    <a:pt x="1398" y="2181"/>
                  </a:lnTo>
                  <a:lnTo>
                    <a:pt x="1291" y="2214"/>
                  </a:lnTo>
                  <a:lnTo>
                    <a:pt x="1290" y="2215"/>
                  </a:lnTo>
                  <a:lnTo>
                    <a:pt x="1248" y="2231"/>
                  </a:lnTo>
                  <a:lnTo>
                    <a:pt x="1208" y="2252"/>
                  </a:lnTo>
                  <a:lnTo>
                    <a:pt x="1173" y="2277"/>
                  </a:lnTo>
                  <a:lnTo>
                    <a:pt x="1141" y="2306"/>
                  </a:lnTo>
                  <a:lnTo>
                    <a:pt x="1113" y="2338"/>
                  </a:lnTo>
                  <a:lnTo>
                    <a:pt x="1088" y="2374"/>
                  </a:lnTo>
                  <a:lnTo>
                    <a:pt x="1067" y="2411"/>
                  </a:lnTo>
                  <a:lnTo>
                    <a:pt x="1051" y="2452"/>
                  </a:lnTo>
                  <a:lnTo>
                    <a:pt x="1040" y="2495"/>
                  </a:lnTo>
                  <a:lnTo>
                    <a:pt x="1012" y="2475"/>
                  </a:lnTo>
                  <a:lnTo>
                    <a:pt x="982" y="2459"/>
                  </a:lnTo>
                  <a:lnTo>
                    <a:pt x="951" y="2446"/>
                  </a:lnTo>
                  <a:lnTo>
                    <a:pt x="948" y="2446"/>
                  </a:lnTo>
                  <a:lnTo>
                    <a:pt x="870" y="2422"/>
                  </a:lnTo>
                  <a:lnTo>
                    <a:pt x="852" y="2419"/>
                  </a:lnTo>
                  <a:lnTo>
                    <a:pt x="833" y="2420"/>
                  </a:lnTo>
                  <a:lnTo>
                    <a:pt x="814" y="2425"/>
                  </a:lnTo>
                  <a:lnTo>
                    <a:pt x="632" y="2504"/>
                  </a:lnTo>
                  <a:lnTo>
                    <a:pt x="450" y="2425"/>
                  </a:lnTo>
                  <a:lnTo>
                    <a:pt x="433" y="2420"/>
                  </a:lnTo>
                  <a:lnTo>
                    <a:pt x="414" y="2419"/>
                  </a:lnTo>
                  <a:lnTo>
                    <a:pt x="394" y="2422"/>
                  </a:lnTo>
                  <a:lnTo>
                    <a:pt x="317" y="2446"/>
                  </a:lnTo>
                  <a:lnTo>
                    <a:pt x="315" y="2446"/>
                  </a:lnTo>
                  <a:lnTo>
                    <a:pt x="280" y="2460"/>
                  </a:lnTo>
                  <a:lnTo>
                    <a:pt x="246" y="2479"/>
                  </a:lnTo>
                  <a:lnTo>
                    <a:pt x="217" y="2501"/>
                  </a:lnTo>
                  <a:lnTo>
                    <a:pt x="190" y="2527"/>
                  </a:lnTo>
                  <a:lnTo>
                    <a:pt x="167" y="2555"/>
                  </a:lnTo>
                  <a:lnTo>
                    <a:pt x="148" y="2586"/>
                  </a:lnTo>
                  <a:lnTo>
                    <a:pt x="132" y="2619"/>
                  </a:lnTo>
                  <a:lnTo>
                    <a:pt x="121" y="2655"/>
                  </a:lnTo>
                  <a:lnTo>
                    <a:pt x="113" y="2691"/>
                  </a:lnTo>
                  <a:lnTo>
                    <a:pt x="111" y="2730"/>
                  </a:lnTo>
                  <a:lnTo>
                    <a:pt x="111" y="2879"/>
                  </a:lnTo>
                  <a:lnTo>
                    <a:pt x="98" y="2879"/>
                  </a:lnTo>
                  <a:lnTo>
                    <a:pt x="76" y="2875"/>
                  </a:lnTo>
                  <a:lnTo>
                    <a:pt x="55" y="2868"/>
                  </a:lnTo>
                  <a:lnTo>
                    <a:pt x="36" y="2857"/>
                  </a:lnTo>
                  <a:lnTo>
                    <a:pt x="22" y="2841"/>
                  </a:lnTo>
                  <a:lnTo>
                    <a:pt x="10" y="2823"/>
                  </a:lnTo>
                  <a:lnTo>
                    <a:pt x="2" y="2803"/>
                  </a:lnTo>
                  <a:lnTo>
                    <a:pt x="0" y="2780"/>
                  </a:lnTo>
                  <a:lnTo>
                    <a:pt x="0" y="99"/>
                  </a:lnTo>
                  <a:lnTo>
                    <a:pt x="2" y="76"/>
                  </a:lnTo>
                  <a:lnTo>
                    <a:pt x="10" y="55"/>
                  </a:lnTo>
                  <a:lnTo>
                    <a:pt x="22" y="38"/>
                  </a:lnTo>
                  <a:lnTo>
                    <a:pt x="36" y="22"/>
                  </a:lnTo>
                  <a:lnTo>
                    <a:pt x="55" y="11"/>
                  </a:lnTo>
                  <a:lnTo>
                    <a:pt x="76" y="3"/>
                  </a:lnTo>
                  <a:lnTo>
                    <a:pt x="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66" name="Shape 10566"/>
          <p:cNvGrpSpPr/>
          <p:nvPr/>
        </p:nvGrpSpPr>
        <p:grpSpPr>
          <a:xfrm>
            <a:off x="3138680" y="3601186"/>
            <a:ext cx="239521" cy="266891"/>
            <a:chOff x="3209926" y="2046521"/>
            <a:chExt cx="484188" cy="539517"/>
          </a:xfrm>
        </p:grpSpPr>
        <p:sp>
          <p:nvSpPr>
            <p:cNvPr id="10567" name="Shape 10567"/>
            <p:cNvSpPr/>
            <p:nvPr/>
          </p:nvSpPr>
          <p:spPr>
            <a:xfrm>
              <a:off x="3519488" y="2165350"/>
              <a:ext cx="92075" cy="92075"/>
            </a:xfrm>
            <a:custGeom>
              <a:avLst/>
              <a:gdLst/>
              <a:ahLst/>
              <a:cxnLst/>
              <a:rect l="0" t="0" r="0" b="0"/>
              <a:pathLst>
                <a:path w="633" h="632" extrusionOk="0">
                  <a:moveTo>
                    <a:pt x="316" y="0"/>
                  </a:moveTo>
                  <a:lnTo>
                    <a:pt x="359" y="2"/>
                  </a:lnTo>
                  <a:lnTo>
                    <a:pt x="401" y="10"/>
                  </a:lnTo>
                  <a:lnTo>
                    <a:pt x="440" y="24"/>
                  </a:lnTo>
                  <a:lnTo>
                    <a:pt x="476" y="43"/>
                  </a:lnTo>
                  <a:lnTo>
                    <a:pt x="510" y="66"/>
                  </a:lnTo>
                  <a:lnTo>
                    <a:pt x="540" y="92"/>
                  </a:lnTo>
                  <a:lnTo>
                    <a:pt x="567" y="122"/>
                  </a:lnTo>
                  <a:lnTo>
                    <a:pt x="589" y="156"/>
                  </a:lnTo>
                  <a:lnTo>
                    <a:pt x="608" y="192"/>
                  </a:lnTo>
                  <a:lnTo>
                    <a:pt x="622" y="232"/>
                  </a:lnTo>
                  <a:lnTo>
                    <a:pt x="630" y="273"/>
                  </a:lnTo>
                  <a:lnTo>
                    <a:pt x="633" y="316"/>
                  </a:lnTo>
                  <a:lnTo>
                    <a:pt x="630" y="359"/>
                  </a:lnTo>
                  <a:lnTo>
                    <a:pt x="622" y="399"/>
                  </a:lnTo>
                  <a:lnTo>
                    <a:pt x="608" y="439"/>
                  </a:lnTo>
                  <a:lnTo>
                    <a:pt x="589" y="475"/>
                  </a:lnTo>
                  <a:lnTo>
                    <a:pt x="567" y="509"/>
                  </a:lnTo>
                  <a:lnTo>
                    <a:pt x="540" y="540"/>
                  </a:lnTo>
                  <a:lnTo>
                    <a:pt x="510" y="566"/>
                  </a:lnTo>
                  <a:lnTo>
                    <a:pt x="476" y="589"/>
                  </a:lnTo>
                  <a:lnTo>
                    <a:pt x="440" y="608"/>
                  </a:lnTo>
                  <a:lnTo>
                    <a:pt x="401" y="621"/>
                  </a:lnTo>
                  <a:lnTo>
                    <a:pt x="359" y="630"/>
                  </a:lnTo>
                  <a:lnTo>
                    <a:pt x="316" y="632"/>
                  </a:lnTo>
                  <a:lnTo>
                    <a:pt x="273" y="630"/>
                  </a:lnTo>
                  <a:lnTo>
                    <a:pt x="232" y="621"/>
                  </a:lnTo>
                  <a:lnTo>
                    <a:pt x="194" y="608"/>
                  </a:lnTo>
                  <a:lnTo>
                    <a:pt x="157" y="589"/>
                  </a:lnTo>
                  <a:lnTo>
                    <a:pt x="124" y="566"/>
                  </a:lnTo>
                  <a:lnTo>
                    <a:pt x="93" y="540"/>
                  </a:lnTo>
                  <a:lnTo>
                    <a:pt x="66" y="509"/>
                  </a:lnTo>
                  <a:lnTo>
                    <a:pt x="43" y="475"/>
                  </a:lnTo>
                  <a:lnTo>
                    <a:pt x="25" y="439"/>
                  </a:lnTo>
                  <a:lnTo>
                    <a:pt x="12" y="399"/>
                  </a:lnTo>
                  <a:lnTo>
                    <a:pt x="3" y="359"/>
                  </a:lnTo>
                  <a:lnTo>
                    <a:pt x="0" y="316"/>
                  </a:lnTo>
                  <a:lnTo>
                    <a:pt x="3" y="273"/>
                  </a:lnTo>
                  <a:lnTo>
                    <a:pt x="12" y="232"/>
                  </a:lnTo>
                  <a:lnTo>
                    <a:pt x="25" y="192"/>
                  </a:lnTo>
                  <a:lnTo>
                    <a:pt x="43" y="156"/>
                  </a:lnTo>
                  <a:lnTo>
                    <a:pt x="66" y="122"/>
                  </a:lnTo>
                  <a:lnTo>
                    <a:pt x="93" y="92"/>
                  </a:lnTo>
                  <a:lnTo>
                    <a:pt x="124" y="66"/>
                  </a:lnTo>
                  <a:lnTo>
                    <a:pt x="157" y="43"/>
                  </a:lnTo>
                  <a:lnTo>
                    <a:pt x="194" y="24"/>
                  </a:lnTo>
                  <a:lnTo>
                    <a:pt x="232" y="10"/>
                  </a:lnTo>
                  <a:lnTo>
                    <a:pt x="273" y="2"/>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8" name="Shape 10568"/>
            <p:cNvSpPr/>
            <p:nvPr/>
          </p:nvSpPr>
          <p:spPr>
            <a:xfrm>
              <a:off x="3484563" y="2286000"/>
              <a:ext cx="161925" cy="300038"/>
            </a:xfrm>
            <a:custGeom>
              <a:avLst/>
              <a:gdLst/>
              <a:ahLst/>
              <a:cxnLst/>
              <a:rect l="0" t="0" r="0" b="0"/>
              <a:pathLst>
                <a:path w="1121" h="2079" extrusionOk="0">
                  <a:moveTo>
                    <a:pt x="832" y="0"/>
                  </a:moveTo>
                  <a:lnTo>
                    <a:pt x="931" y="30"/>
                  </a:lnTo>
                  <a:lnTo>
                    <a:pt x="932" y="30"/>
                  </a:lnTo>
                  <a:lnTo>
                    <a:pt x="968" y="45"/>
                  </a:lnTo>
                  <a:lnTo>
                    <a:pt x="1001" y="64"/>
                  </a:lnTo>
                  <a:lnTo>
                    <a:pt x="1031" y="89"/>
                  </a:lnTo>
                  <a:lnTo>
                    <a:pt x="1057" y="116"/>
                  </a:lnTo>
                  <a:lnTo>
                    <a:pt x="1079" y="146"/>
                  </a:lnTo>
                  <a:lnTo>
                    <a:pt x="1097" y="180"/>
                  </a:lnTo>
                  <a:lnTo>
                    <a:pt x="1110" y="215"/>
                  </a:lnTo>
                  <a:lnTo>
                    <a:pt x="1118" y="253"/>
                  </a:lnTo>
                  <a:lnTo>
                    <a:pt x="1121" y="292"/>
                  </a:lnTo>
                  <a:lnTo>
                    <a:pt x="1121" y="897"/>
                  </a:lnTo>
                  <a:lnTo>
                    <a:pt x="899" y="1235"/>
                  </a:lnTo>
                  <a:lnTo>
                    <a:pt x="899" y="2052"/>
                  </a:lnTo>
                  <a:lnTo>
                    <a:pt x="897" y="2063"/>
                  </a:lnTo>
                  <a:lnTo>
                    <a:pt x="891" y="2072"/>
                  </a:lnTo>
                  <a:lnTo>
                    <a:pt x="882" y="2077"/>
                  </a:lnTo>
                  <a:lnTo>
                    <a:pt x="872" y="2079"/>
                  </a:lnTo>
                  <a:lnTo>
                    <a:pt x="249" y="2079"/>
                  </a:lnTo>
                  <a:lnTo>
                    <a:pt x="239" y="2077"/>
                  </a:lnTo>
                  <a:lnTo>
                    <a:pt x="229" y="2072"/>
                  </a:lnTo>
                  <a:lnTo>
                    <a:pt x="224" y="2063"/>
                  </a:lnTo>
                  <a:lnTo>
                    <a:pt x="222" y="2052"/>
                  </a:lnTo>
                  <a:lnTo>
                    <a:pt x="222" y="1235"/>
                  </a:lnTo>
                  <a:lnTo>
                    <a:pt x="0" y="897"/>
                  </a:lnTo>
                  <a:lnTo>
                    <a:pt x="0" y="294"/>
                  </a:lnTo>
                  <a:lnTo>
                    <a:pt x="2" y="254"/>
                  </a:lnTo>
                  <a:lnTo>
                    <a:pt x="11" y="216"/>
                  </a:lnTo>
                  <a:lnTo>
                    <a:pt x="24" y="181"/>
                  </a:lnTo>
                  <a:lnTo>
                    <a:pt x="42" y="147"/>
                  </a:lnTo>
                  <a:lnTo>
                    <a:pt x="64" y="116"/>
                  </a:lnTo>
                  <a:lnTo>
                    <a:pt x="90" y="89"/>
                  </a:lnTo>
                  <a:lnTo>
                    <a:pt x="120" y="64"/>
                  </a:lnTo>
                  <a:lnTo>
                    <a:pt x="153" y="46"/>
                  </a:lnTo>
                  <a:lnTo>
                    <a:pt x="190" y="30"/>
                  </a:lnTo>
                  <a:lnTo>
                    <a:pt x="289" y="1"/>
                  </a:lnTo>
                  <a:lnTo>
                    <a:pt x="496" y="568"/>
                  </a:lnTo>
                  <a:lnTo>
                    <a:pt x="504" y="584"/>
                  </a:lnTo>
                  <a:lnTo>
                    <a:pt x="515" y="597"/>
                  </a:lnTo>
                  <a:lnTo>
                    <a:pt x="529" y="607"/>
                  </a:lnTo>
                  <a:lnTo>
                    <a:pt x="545" y="613"/>
                  </a:lnTo>
                  <a:lnTo>
                    <a:pt x="562" y="615"/>
                  </a:lnTo>
                  <a:lnTo>
                    <a:pt x="579" y="613"/>
                  </a:lnTo>
                  <a:lnTo>
                    <a:pt x="594" y="607"/>
                  </a:lnTo>
                  <a:lnTo>
                    <a:pt x="606" y="597"/>
                  </a:lnTo>
                  <a:lnTo>
                    <a:pt x="617" y="586"/>
                  </a:lnTo>
                  <a:lnTo>
                    <a:pt x="624" y="571"/>
                  </a:lnTo>
                  <a:lnTo>
                    <a:pt x="8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69" name="Shape 10569"/>
            <p:cNvSpPr/>
            <p:nvPr/>
          </p:nvSpPr>
          <p:spPr>
            <a:xfrm>
              <a:off x="3552825" y="2284413"/>
              <a:ext cx="26988" cy="69850"/>
            </a:xfrm>
            <a:custGeom>
              <a:avLst/>
              <a:gdLst/>
              <a:ahLst/>
              <a:cxnLst/>
              <a:rect l="0" t="0" r="0" b="0"/>
              <a:pathLst>
                <a:path w="186" h="479" extrusionOk="0">
                  <a:moveTo>
                    <a:pt x="46" y="0"/>
                  </a:moveTo>
                  <a:lnTo>
                    <a:pt x="141" y="0"/>
                  </a:lnTo>
                  <a:lnTo>
                    <a:pt x="154" y="2"/>
                  </a:lnTo>
                  <a:lnTo>
                    <a:pt x="165" y="7"/>
                  </a:lnTo>
                  <a:lnTo>
                    <a:pt x="175" y="15"/>
                  </a:lnTo>
                  <a:lnTo>
                    <a:pt x="183" y="27"/>
                  </a:lnTo>
                  <a:lnTo>
                    <a:pt x="186" y="40"/>
                  </a:lnTo>
                  <a:lnTo>
                    <a:pt x="186" y="54"/>
                  </a:lnTo>
                  <a:lnTo>
                    <a:pt x="181" y="67"/>
                  </a:lnTo>
                  <a:lnTo>
                    <a:pt x="130" y="144"/>
                  </a:lnTo>
                  <a:lnTo>
                    <a:pt x="154" y="345"/>
                  </a:lnTo>
                  <a:lnTo>
                    <a:pt x="107" y="470"/>
                  </a:lnTo>
                  <a:lnTo>
                    <a:pt x="103" y="476"/>
                  </a:lnTo>
                  <a:lnTo>
                    <a:pt x="97" y="479"/>
                  </a:lnTo>
                  <a:lnTo>
                    <a:pt x="90" y="479"/>
                  </a:lnTo>
                  <a:lnTo>
                    <a:pt x="84" y="476"/>
                  </a:lnTo>
                  <a:lnTo>
                    <a:pt x="80" y="470"/>
                  </a:lnTo>
                  <a:lnTo>
                    <a:pt x="33" y="345"/>
                  </a:lnTo>
                  <a:lnTo>
                    <a:pt x="57" y="144"/>
                  </a:lnTo>
                  <a:lnTo>
                    <a:pt x="6" y="67"/>
                  </a:lnTo>
                  <a:lnTo>
                    <a:pt x="1" y="54"/>
                  </a:lnTo>
                  <a:lnTo>
                    <a:pt x="0" y="40"/>
                  </a:lnTo>
                  <a:lnTo>
                    <a:pt x="4" y="27"/>
                  </a:lnTo>
                  <a:lnTo>
                    <a:pt x="12" y="15"/>
                  </a:lnTo>
                  <a:lnTo>
                    <a:pt x="22" y="7"/>
                  </a:lnTo>
                  <a:lnTo>
                    <a:pt x="33" y="2"/>
                  </a:lnTo>
                  <a:lnTo>
                    <a:pt x="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0" name="Shape 10570"/>
            <p:cNvSpPr/>
            <p:nvPr/>
          </p:nvSpPr>
          <p:spPr>
            <a:xfrm>
              <a:off x="3209926" y="2046521"/>
              <a:ext cx="484188" cy="342900"/>
            </a:xfrm>
            <a:custGeom>
              <a:avLst/>
              <a:gdLst/>
              <a:ahLst/>
              <a:cxnLst/>
              <a:rect l="0" t="0" r="0" b="0"/>
              <a:pathLst>
                <a:path w="3355" h="2370" extrusionOk="0">
                  <a:moveTo>
                    <a:pt x="1284" y="591"/>
                  </a:moveTo>
                  <a:lnTo>
                    <a:pt x="1261" y="594"/>
                  </a:lnTo>
                  <a:lnTo>
                    <a:pt x="1239" y="601"/>
                  </a:lnTo>
                  <a:lnTo>
                    <a:pt x="1220" y="614"/>
                  </a:lnTo>
                  <a:lnTo>
                    <a:pt x="1204" y="629"/>
                  </a:lnTo>
                  <a:lnTo>
                    <a:pt x="1193" y="648"/>
                  </a:lnTo>
                  <a:lnTo>
                    <a:pt x="1185" y="669"/>
                  </a:lnTo>
                  <a:lnTo>
                    <a:pt x="1182" y="692"/>
                  </a:lnTo>
                  <a:lnTo>
                    <a:pt x="1185" y="716"/>
                  </a:lnTo>
                  <a:lnTo>
                    <a:pt x="1193" y="737"/>
                  </a:lnTo>
                  <a:lnTo>
                    <a:pt x="1204" y="756"/>
                  </a:lnTo>
                  <a:lnTo>
                    <a:pt x="1220" y="772"/>
                  </a:lnTo>
                  <a:lnTo>
                    <a:pt x="1239" y="783"/>
                  </a:lnTo>
                  <a:lnTo>
                    <a:pt x="1261" y="792"/>
                  </a:lnTo>
                  <a:lnTo>
                    <a:pt x="1284" y="794"/>
                  </a:lnTo>
                  <a:lnTo>
                    <a:pt x="1432" y="794"/>
                  </a:lnTo>
                  <a:lnTo>
                    <a:pt x="1081" y="1146"/>
                  </a:lnTo>
                  <a:lnTo>
                    <a:pt x="955" y="1021"/>
                  </a:lnTo>
                  <a:lnTo>
                    <a:pt x="937" y="1006"/>
                  </a:lnTo>
                  <a:lnTo>
                    <a:pt x="917" y="997"/>
                  </a:lnTo>
                  <a:lnTo>
                    <a:pt x="895" y="991"/>
                  </a:lnTo>
                  <a:lnTo>
                    <a:pt x="873" y="991"/>
                  </a:lnTo>
                  <a:lnTo>
                    <a:pt x="851" y="997"/>
                  </a:lnTo>
                  <a:lnTo>
                    <a:pt x="831" y="1006"/>
                  </a:lnTo>
                  <a:lnTo>
                    <a:pt x="812" y="1021"/>
                  </a:lnTo>
                  <a:lnTo>
                    <a:pt x="418" y="1414"/>
                  </a:lnTo>
                  <a:lnTo>
                    <a:pt x="404" y="1433"/>
                  </a:lnTo>
                  <a:lnTo>
                    <a:pt x="393" y="1454"/>
                  </a:lnTo>
                  <a:lnTo>
                    <a:pt x="389" y="1475"/>
                  </a:lnTo>
                  <a:lnTo>
                    <a:pt x="389" y="1498"/>
                  </a:lnTo>
                  <a:lnTo>
                    <a:pt x="393" y="1520"/>
                  </a:lnTo>
                  <a:lnTo>
                    <a:pt x="404" y="1540"/>
                  </a:lnTo>
                  <a:lnTo>
                    <a:pt x="418" y="1559"/>
                  </a:lnTo>
                  <a:lnTo>
                    <a:pt x="434" y="1571"/>
                  </a:lnTo>
                  <a:lnTo>
                    <a:pt x="452" y="1581"/>
                  </a:lnTo>
                  <a:lnTo>
                    <a:pt x="471" y="1586"/>
                  </a:lnTo>
                  <a:lnTo>
                    <a:pt x="490" y="1588"/>
                  </a:lnTo>
                  <a:lnTo>
                    <a:pt x="510" y="1586"/>
                  </a:lnTo>
                  <a:lnTo>
                    <a:pt x="528" y="1581"/>
                  </a:lnTo>
                  <a:lnTo>
                    <a:pt x="546" y="1571"/>
                  </a:lnTo>
                  <a:lnTo>
                    <a:pt x="562" y="1559"/>
                  </a:lnTo>
                  <a:lnTo>
                    <a:pt x="884" y="1236"/>
                  </a:lnTo>
                  <a:lnTo>
                    <a:pt x="1009" y="1361"/>
                  </a:lnTo>
                  <a:lnTo>
                    <a:pt x="1027" y="1376"/>
                  </a:lnTo>
                  <a:lnTo>
                    <a:pt x="1048" y="1386"/>
                  </a:lnTo>
                  <a:lnTo>
                    <a:pt x="1069" y="1390"/>
                  </a:lnTo>
                  <a:lnTo>
                    <a:pt x="1092" y="1390"/>
                  </a:lnTo>
                  <a:lnTo>
                    <a:pt x="1113" y="1386"/>
                  </a:lnTo>
                  <a:lnTo>
                    <a:pt x="1134" y="1376"/>
                  </a:lnTo>
                  <a:lnTo>
                    <a:pt x="1153" y="1361"/>
                  </a:lnTo>
                  <a:lnTo>
                    <a:pt x="1577" y="937"/>
                  </a:lnTo>
                  <a:lnTo>
                    <a:pt x="1577" y="1087"/>
                  </a:lnTo>
                  <a:lnTo>
                    <a:pt x="1579" y="1110"/>
                  </a:lnTo>
                  <a:lnTo>
                    <a:pt x="1586" y="1131"/>
                  </a:lnTo>
                  <a:lnTo>
                    <a:pt x="1599" y="1149"/>
                  </a:lnTo>
                  <a:lnTo>
                    <a:pt x="1614" y="1165"/>
                  </a:lnTo>
                  <a:lnTo>
                    <a:pt x="1633" y="1178"/>
                  </a:lnTo>
                  <a:lnTo>
                    <a:pt x="1654" y="1185"/>
                  </a:lnTo>
                  <a:lnTo>
                    <a:pt x="1678" y="1188"/>
                  </a:lnTo>
                  <a:lnTo>
                    <a:pt x="1701" y="1185"/>
                  </a:lnTo>
                  <a:lnTo>
                    <a:pt x="1722" y="1178"/>
                  </a:lnTo>
                  <a:lnTo>
                    <a:pt x="1741" y="1165"/>
                  </a:lnTo>
                  <a:lnTo>
                    <a:pt x="1757" y="1149"/>
                  </a:lnTo>
                  <a:lnTo>
                    <a:pt x="1769" y="1131"/>
                  </a:lnTo>
                  <a:lnTo>
                    <a:pt x="1777" y="1110"/>
                  </a:lnTo>
                  <a:lnTo>
                    <a:pt x="1780" y="1087"/>
                  </a:lnTo>
                  <a:lnTo>
                    <a:pt x="1780" y="692"/>
                  </a:lnTo>
                  <a:lnTo>
                    <a:pt x="1777" y="669"/>
                  </a:lnTo>
                  <a:lnTo>
                    <a:pt x="1769" y="648"/>
                  </a:lnTo>
                  <a:lnTo>
                    <a:pt x="1757" y="629"/>
                  </a:lnTo>
                  <a:lnTo>
                    <a:pt x="1741" y="614"/>
                  </a:lnTo>
                  <a:lnTo>
                    <a:pt x="1722" y="601"/>
                  </a:lnTo>
                  <a:lnTo>
                    <a:pt x="1701" y="594"/>
                  </a:lnTo>
                  <a:lnTo>
                    <a:pt x="1678" y="591"/>
                  </a:lnTo>
                  <a:lnTo>
                    <a:pt x="1284" y="591"/>
                  </a:lnTo>
                  <a:close/>
                  <a:moveTo>
                    <a:pt x="101" y="0"/>
                  </a:moveTo>
                  <a:lnTo>
                    <a:pt x="3254" y="0"/>
                  </a:lnTo>
                  <a:lnTo>
                    <a:pt x="3277" y="2"/>
                  </a:lnTo>
                  <a:lnTo>
                    <a:pt x="3298" y="10"/>
                  </a:lnTo>
                  <a:lnTo>
                    <a:pt x="3317" y="22"/>
                  </a:lnTo>
                  <a:lnTo>
                    <a:pt x="3332" y="38"/>
                  </a:lnTo>
                  <a:lnTo>
                    <a:pt x="3345" y="57"/>
                  </a:lnTo>
                  <a:lnTo>
                    <a:pt x="3352" y="78"/>
                  </a:lnTo>
                  <a:lnTo>
                    <a:pt x="3355" y="101"/>
                  </a:lnTo>
                  <a:lnTo>
                    <a:pt x="3355" y="2268"/>
                  </a:lnTo>
                  <a:lnTo>
                    <a:pt x="3352" y="2292"/>
                  </a:lnTo>
                  <a:lnTo>
                    <a:pt x="3345" y="2313"/>
                  </a:lnTo>
                  <a:lnTo>
                    <a:pt x="3332" y="2332"/>
                  </a:lnTo>
                  <a:lnTo>
                    <a:pt x="3317" y="2348"/>
                  </a:lnTo>
                  <a:lnTo>
                    <a:pt x="3298" y="2360"/>
                  </a:lnTo>
                  <a:lnTo>
                    <a:pt x="3277" y="2368"/>
                  </a:lnTo>
                  <a:lnTo>
                    <a:pt x="3254" y="2370"/>
                  </a:lnTo>
                  <a:lnTo>
                    <a:pt x="3091" y="2370"/>
                  </a:lnTo>
                  <a:lnTo>
                    <a:pt x="3126" y="2317"/>
                  </a:lnTo>
                  <a:lnTo>
                    <a:pt x="3137" y="2296"/>
                  </a:lnTo>
                  <a:lnTo>
                    <a:pt x="3144" y="2274"/>
                  </a:lnTo>
                  <a:lnTo>
                    <a:pt x="3146" y="2251"/>
                  </a:lnTo>
                  <a:lnTo>
                    <a:pt x="3146" y="1646"/>
                  </a:lnTo>
                  <a:lnTo>
                    <a:pt x="3143" y="1600"/>
                  </a:lnTo>
                  <a:lnTo>
                    <a:pt x="3136" y="1555"/>
                  </a:lnTo>
                  <a:lnTo>
                    <a:pt x="3123" y="1512"/>
                  </a:lnTo>
                  <a:lnTo>
                    <a:pt x="3105" y="1471"/>
                  </a:lnTo>
                  <a:lnTo>
                    <a:pt x="3084" y="1433"/>
                  </a:lnTo>
                  <a:lnTo>
                    <a:pt x="3058" y="1396"/>
                  </a:lnTo>
                  <a:lnTo>
                    <a:pt x="3028" y="1364"/>
                  </a:lnTo>
                  <a:lnTo>
                    <a:pt x="2995" y="1335"/>
                  </a:lnTo>
                  <a:lnTo>
                    <a:pt x="2958" y="1310"/>
                  </a:lnTo>
                  <a:lnTo>
                    <a:pt x="2918" y="1288"/>
                  </a:lnTo>
                  <a:lnTo>
                    <a:pt x="2875" y="1271"/>
                  </a:lnTo>
                  <a:lnTo>
                    <a:pt x="2774" y="1239"/>
                  </a:lnTo>
                  <a:lnTo>
                    <a:pt x="2749" y="1235"/>
                  </a:lnTo>
                  <a:lnTo>
                    <a:pt x="2724" y="1235"/>
                  </a:lnTo>
                  <a:lnTo>
                    <a:pt x="2699" y="1241"/>
                  </a:lnTo>
                  <a:lnTo>
                    <a:pt x="2677" y="1251"/>
                  </a:lnTo>
                  <a:lnTo>
                    <a:pt x="2658" y="1266"/>
                  </a:lnTo>
                  <a:lnTo>
                    <a:pt x="2647" y="1254"/>
                  </a:lnTo>
                  <a:lnTo>
                    <a:pt x="2637" y="1243"/>
                  </a:lnTo>
                  <a:lnTo>
                    <a:pt x="2682" y="1221"/>
                  </a:lnTo>
                  <a:lnTo>
                    <a:pt x="2725" y="1193"/>
                  </a:lnTo>
                  <a:lnTo>
                    <a:pt x="2762" y="1161"/>
                  </a:lnTo>
                  <a:lnTo>
                    <a:pt x="2798" y="1125"/>
                  </a:lnTo>
                  <a:lnTo>
                    <a:pt x="2828" y="1085"/>
                  </a:lnTo>
                  <a:lnTo>
                    <a:pt x="2853" y="1042"/>
                  </a:lnTo>
                  <a:lnTo>
                    <a:pt x="2874" y="996"/>
                  </a:lnTo>
                  <a:lnTo>
                    <a:pt x="2890" y="946"/>
                  </a:lnTo>
                  <a:lnTo>
                    <a:pt x="2899" y="895"/>
                  </a:lnTo>
                  <a:lnTo>
                    <a:pt x="2902" y="842"/>
                  </a:lnTo>
                  <a:lnTo>
                    <a:pt x="2899" y="790"/>
                  </a:lnTo>
                  <a:lnTo>
                    <a:pt x="2891" y="742"/>
                  </a:lnTo>
                  <a:lnTo>
                    <a:pt x="2877" y="695"/>
                  </a:lnTo>
                  <a:lnTo>
                    <a:pt x="2857" y="650"/>
                  </a:lnTo>
                  <a:lnTo>
                    <a:pt x="2834" y="608"/>
                  </a:lnTo>
                  <a:lnTo>
                    <a:pt x="2806" y="570"/>
                  </a:lnTo>
                  <a:lnTo>
                    <a:pt x="2775" y="534"/>
                  </a:lnTo>
                  <a:lnTo>
                    <a:pt x="2739" y="502"/>
                  </a:lnTo>
                  <a:lnTo>
                    <a:pt x="2699" y="473"/>
                  </a:lnTo>
                  <a:lnTo>
                    <a:pt x="2658" y="450"/>
                  </a:lnTo>
                  <a:lnTo>
                    <a:pt x="2614" y="431"/>
                  </a:lnTo>
                  <a:lnTo>
                    <a:pt x="2567" y="417"/>
                  </a:lnTo>
                  <a:lnTo>
                    <a:pt x="2517" y="408"/>
                  </a:lnTo>
                  <a:lnTo>
                    <a:pt x="2466" y="405"/>
                  </a:lnTo>
                  <a:lnTo>
                    <a:pt x="2416" y="408"/>
                  </a:lnTo>
                  <a:lnTo>
                    <a:pt x="2367" y="417"/>
                  </a:lnTo>
                  <a:lnTo>
                    <a:pt x="2320" y="431"/>
                  </a:lnTo>
                  <a:lnTo>
                    <a:pt x="2275" y="450"/>
                  </a:lnTo>
                  <a:lnTo>
                    <a:pt x="2233" y="473"/>
                  </a:lnTo>
                  <a:lnTo>
                    <a:pt x="2194" y="502"/>
                  </a:lnTo>
                  <a:lnTo>
                    <a:pt x="2159" y="534"/>
                  </a:lnTo>
                  <a:lnTo>
                    <a:pt x="2126" y="570"/>
                  </a:lnTo>
                  <a:lnTo>
                    <a:pt x="2099" y="608"/>
                  </a:lnTo>
                  <a:lnTo>
                    <a:pt x="2075" y="650"/>
                  </a:lnTo>
                  <a:lnTo>
                    <a:pt x="2056" y="695"/>
                  </a:lnTo>
                  <a:lnTo>
                    <a:pt x="2042" y="742"/>
                  </a:lnTo>
                  <a:lnTo>
                    <a:pt x="2034" y="790"/>
                  </a:lnTo>
                  <a:lnTo>
                    <a:pt x="2031" y="842"/>
                  </a:lnTo>
                  <a:lnTo>
                    <a:pt x="2034" y="895"/>
                  </a:lnTo>
                  <a:lnTo>
                    <a:pt x="2043" y="946"/>
                  </a:lnTo>
                  <a:lnTo>
                    <a:pt x="2058" y="996"/>
                  </a:lnTo>
                  <a:lnTo>
                    <a:pt x="2079" y="1042"/>
                  </a:lnTo>
                  <a:lnTo>
                    <a:pt x="2105" y="1085"/>
                  </a:lnTo>
                  <a:lnTo>
                    <a:pt x="2135" y="1125"/>
                  </a:lnTo>
                  <a:lnTo>
                    <a:pt x="2170" y="1161"/>
                  </a:lnTo>
                  <a:lnTo>
                    <a:pt x="2209" y="1193"/>
                  </a:lnTo>
                  <a:lnTo>
                    <a:pt x="2252" y="1221"/>
                  </a:lnTo>
                  <a:lnTo>
                    <a:pt x="2297" y="1243"/>
                  </a:lnTo>
                  <a:lnTo>
                    <a:pt x="2276" y="1267"/>
                  </a:lnTo>
                  <a:lnTo>
                    <a:pt x="2258" y="1253"/>
                  </a:lnTo>
                  <a:lnTo>
                    <a:pt x="2239" y="1243"/>
                  </a:lnTo>
                  <a:lnTo>
                    <a:pt x="2217" y="1236"/>
                  </a:lnTo>
                  <a:lnTo>
                    <a:pt x="2194" y="1234"/>
                  </a:lnTo>
                  <a:lnTo>
                    <a:pt x="2176" y="1235"/>
                  </a:lnTo>
                  <a:lnTo>
                    <a:pt x="2160" y="1239"/>
                  </a:lnTo>
                  <a:lnTo>
                    <a:pt x="2060" y="1270"/>
                  </a:lnTo>
                  <a:lnTo>
                    <a:pt x="2059" y="1271"/>
                  </a:lnTo>
                  <a:lnTo>
                    <a:pt x="2015" y="1288"/>
                  </a:lnTo>
                  <a:lnTo>
                    <a:pt x="1975" y="1310"/>
                  </a:lnTo>
                  <a:lnTo>
                    <a:pt x="1939" y="1335"/>
                  </a:lnTo>
                  <a:lnTo>
                    <a:pt x="1905" y="1365"/>
                  </a:lnTo>
                  <a:lnTo>
                    <a:pt x="1875" y="1398"/>
                  </a:lnTo>
                  <a:lnTo>
                    <a:pt x="1849" y="1433"/>
                  </a:lnTo>
                  <a:lnTo>
                    <a:pt x="1828" y="1472"/>
                  </a:lnTo>
                  <a:lnTo>
                    <a:pt x="1810" y="1514"/>
                  </a:lnTo>
                  <a:lnTo>
                    <a:pt x="1798" y="1557"/>
                  </a:lnTo>
                  <a:lnTo>
                    <a:pt x="1789" y="1601"/>
                  </a:lnTo>
                  <a:lnTo>
                    <a:pt x="1787" y="1648"/>
                  </a:lnTo>
                  <a:lnTo>
                    <a:pt x="1787" y="2251"/>
                  </a:lnTo>
                  <a:lnTo>
                    <a:pt x="1789" y="2274"/>
                  </a:lnTo>
                  <a:lnTo>
                    <a:pt x="1795" y="2296"/>
                  </a:lnTo>
                  <a:lnTo>
                    <a:pt x="1807" y="2317"/>
                  </a:lnTo>
                  <a:lnTo>
                    <a:pt x="1841" y="2370"/>
                  </a:lnTo>
                  <a:lnTo>
                    <a:pt x="101" y="2370"/>
                  </a:lnTo>
                  <a:lnTo>
                    <a:pt x="78" y="2368"/>
                  </a:lnTo>
                  <a:lnTo>
                    <a:pt x="58" y="2360"/>
                  </a:lnTo>
                  <a:lnTo>
                    <a:pt x="39" y="2348"/>
                  </a:lnTo>
                  <a:lnTo>
                    <a:pt x="23" y="2332"/>
                  </a:lnTo>
                  <a:lnTo>
                    <a:pt x="10" y="2313"/>
                  </a:lnTo>
                  <a:lnTo>
                    <a:pt x="3" y="2292"/>
                  </a:lnTo>
                  <a:lnTo>
                    <a:pt x="0" y="2268"/>
                  </a:lnTo>
                  <a:lnTo>
                    <a:pt x="0" y="101"/>
                  </a:lnTo>
                  <a:lnTo>
                    <a:pt x="3" y="78"/>
                  </a:lnTo>
                  <a:lnTo>
                    <a:pt x="10" y="57"/>
                  </a:lnTo>
                  <a:lnTo>
                    <a:pt x="23" y="38"/>
                  </a:lnTo>
                  <a:lnTo>
                    <a:pt x="39" y="22"/>
                  </a:lnTo>
                  <a:lnTo>
                    <a:pt x="58" y="10"/>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71" name="Shape 10571"/>
          <p:cNvGrpSpPr/>
          <p:nvPr/>
        </p:nvGrpSpPr>
        <p:grpSpPr>
          <a:xfrm>
            <a:off x="4250083" y="3627044"/>
            <a:ext cx="214391" cy="215175"/>
            <a:chOff x="3944938" y="2151063"/>
            <a:chExt cx="433388" cy="434975"/>
          </a:xfrm>
        </p:grpSpPr>
        <p:sp>
          <p:nvSpPr>
            <p:cNvPr id="10572" name="Shape 10572"/>
            <p:cNvSpPr/>
            <p:nvPr/>
          </p:nvSpPr>
          <p:spPr>
            <a:xfrm>
              <a:off x="4137026" y="2239963"/>
              <a:ext cx="49213" cy="47625"/>
            </a:xfrm>
            <a:custGeom>
              <a:avLst/>
              <a:gdLst/>
              <a:ahLst/>
              <a:cxnLst/>
              <a:rect l="0" t="0" r="0" b="0"/>
              <a:pathLst>
                <a:path w="334" h="334" extrusionOk="0">
                  <a:moveTo>
                    <a:pt x="167" y="0"/>
                  </a:moveTo>
                  <a:lnTo>
                    <a:pt x="197" y="2"/>
                  </a:lnTo>
                  <a:lnTo>
                    <a:pt x="225" y="10"/>
                  </a:lnTo>
                  <a:lnTo>
                    <a:pt x="251" y="22"/>
                  </a:lnTo>
                  <a:lnTo>
                    <a:pt x="275" y="38"/>
                  </a:lnTo>
                  <a:lnTo>
                    <a:pt x="294" y="59"/>
                  </a:lnTo>
                  <a:lnTo>
                    <a:pt x="311" y="82"/>
                  </a:lnTo>
                  <a:lnTo>
                    <a:pt x="324" y="108"/>
                  </a:lnTo>
                  <a:lnTo>
                    <a:pt x="331" y="137"/>
                  </a:lnTo>
                  <a:lnTo>
                    <a:pt x="334" y="166"/>
                  </a:lnTo>
                  <a:lnTo>
                    <a:pt x="331" y="196"/>
                  </a:lnTo>
                  <a:lnTo>
                    <a:pt x="324" y="225"/>
                  </a:lnTo>
                  <a:lnTo>
                    <a:pt x="311" y="251"/>
                  </a:lnTo>
                  <a:lnTo>
                    <a:pt x="294" y="274"/>
                  </a:lnTo>
                  <a:lnTo>
                    <a:pt x="275" y="295"/>
                  </a:lnTo>
                  <a:lnTo>
                    <a:pt x="251" y="310"/>
                  </a:lnTo>
                  <a:lnTo>
                    <a:pt x="225" y="323"/>
                  </a:lnTo>
                  <a:lnTo>
                    <a:pt x="197" y="331"/>
                  </a:lnTo>
                  <a:lnTo>
                    <a:pt x="167" y="334"/>
                  </a:lnTo>
                  <a:lnTo>
                    <a:pt x="137" y="331"/>
                  </a:lnTo>
                  <a:lnTo>
                    <a:pt x="109" y="323"/>
                  </a:lnTo>
                  <a:lnTo>
                    <a:pt x="83" y="310"/>
                  </a:lnTo>
                  <a:lnTo>
                    <a:pt x="59" y="295"/>
                  </a:lnTo>
                  <a:lnTo>
                    <a:pt x="39" y="274"/>
                  </a:lnTo>
                  <a:lnTo>
                    <a:pt x="22" y="251"/>
                  </a:lnTo>
                  <a:lnTo>
                    <a:pt x="11" y="225"/>
                  </a:lnTo>
                  <a:lnTo>
                    <a:pt x="3" y="196"/>
                  </a:lnTo>
                  <a:lnTo>
                    <a:pt x="0" y="166"/>
                  </a:lnTo>
                  <a:lnTo>
                    <a:pt x="3" y="137"/>
                  </a:lnTo>
                  <a:lnTo>
                    <a:pt x="11" y="108"/>
                  </a:lnTo>
                  <a:lnTo>
                    <a:pt x="22" y="82"/>
                  </a:lnTo>
                  <a:lnTo>
                    <a:pt x="39" y="59"/>
                  </a:lnTo>
                  <a:lnTo>
                    <a:pt x="59" y="38"/>
                  </a:lnTo>
                  <a:lnTo>
                    <a:pt x="83" y="22"/>
                  </a:lnTo>
                  <a:lnTo>
                    <a:pt x="109" y="10"/>
                  </a:lnTo>
                  <a:lnTo>
                    <a:pt x="137" y="2"/>
                  </a:lnTo>
                  <a:lnTo>
                    <a:pt x="1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3" name="Shape 10573"/>
            <p:cNvSpPr/>
            <p:nvPr/>
          </p:nvSpPr>
          <p:spPr>
            <a:xfrm>
              <a:off x="4100513" y="2344738"/>
              <a:ext cx="122238" cy="76200"/>
            </a:xfrm>
            <a:custGeom>
              <a:avLst/>
              <a:gdLst/>
              <a:ahLst/>
              <a:cxnLst/>
              <a:rect l="0" t="0" r="0" b="0"/>
              <a:pathLst>
                <a:path w="842" h="519" extrusionOk="0">
                  <a:moveTo>
                    <a:pt x="152" y="0"/>
                  </a:moveTo>
                  <a:lnTo>
                    <a:pt x="361" y="199"/>
                  </a:lnTo>
                  <a:lnTo>
                    <a:pt x="377" y="211"/>
                  </a:lnTo>
                  <a:lnTo>
                    <a:pt x="394" y="219"/>
                  </a:lnTo>
                  <a:lnTo>
                    <a:pt x="412" y="223"/>
                  </a:lnTo>
                  <a:lnTo>
                    <a:pt x="430" y="223"/>
                  </a:lnTo>
                  <a:lnTo>
                    <a:pt x="448" y="219"/>
                  </a:lnTo>
                  <a:lnTo>
                    <a:pt x="466" y="211"/>
                  </a:lnTo>
                  <a:lnTo>
                    <a:pt x="480" y="199"/>
                  </a:lnTo>
                  <a:lnTo>
                    <a:pt x="691" y="0"/>
                  </a:lnTo>
                  <a:lnTo>
                    <a:pt x="730" y="12"/>
                  </a:lnTo>
                  <a:lnTo>
                    <a:pt x="758" y="24"/>
                  </a:lnTo>
                  <a:lnTo>
                    <a:pt x="782" y="40"/>
                  </a:lnTo>
                  <a:lnTo>
                    <a:pt x="803" y="61"/>
                  </a:lnTo>
                  <a:lnTo>
                    <a:pt x="819" y="84"/>
                  </a:lnTo>
                  <a:lnTo>
                    <a:pt x="832" y="110"/>
                  </a:lnTo>
                  <a:lnTo>
                    <a:pt x="839" y="137"/>
                  </a:lnTo>
                  <a:lnTo>
                    <a:pt x="842" y="168"/>
                  </a:lnTo>
                  <a:lnTo>
                    <a:pt x="842" y="519"/>
                  </a:lnTo>
                  <a:lnTo>
                    <a:pt x="0" y="519"/>
                  </a:lnTo>
                  <a:lnTo>
                    <a:pt x="0" y="168"/>
                  </a:lnTo>
                  <a:lnTo>
                    <a:pt x="3" y="137"/>
                  </a:lnTo>
                  <a:lnTo>
                    <a:pt x="11" y="110"/>
                  </a:lnTo>
                  <a:lnTo>
                    <a:pt x="23" y="84"/>
                  </a:lnTo>
                  <a:lnTo>
                    <a:pt x="40" y="61"/>
                  </a:lnTo>
                  <a:lnTo>
                    <a:pt x="60" y="40"/>
                  </a:lnTo>
                  <a:lnTo>
                    <a:pt x="84" y="24"/>
                  </a:lnTo>
                  <a:lnTo>
                    <a:pt x="111" y="12"/>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4" name="Shape 10574"/>
            <p:cNvSpPr/>
            <p:nvPr/>
          </p:nvSpPr>
          <p:spPr>
            <a:xfrm>
              <a:off x="3944938" y="2151063"/>
              <a:ext cx="433388" cy="434975"/>
            </a:xfrm>
            <a:custGeom>
              <a:avLst/>
              <a:gdLst/>
              <a:ahLst/>
              <a:cxnLst/>
              <a:rect l="0" t="0" r="0" b="0"/>
              <a:pathLst>
                <a:path w="3007" h="3009" extrusionOk="0">
                  <a:moveTo>
                    <a:pt x="1503" y="2609"/>
                  </a:moveTo>
                  <a:lnTo>
                    <a:pt x="1481" y="2612"/>
                  </a:lnTo>
                  <a:lnTo>
                    <a:pt x="1461" y="2619"/>
                  </a:lnTo>
                  <a:lnTo>
                    <a:pt x="1442" y="2630"/>
                  </a:lnTo>
                  <a:lnTo>
                    <a:pt x="1427" y="2645"/>
                  </a:lnTo>
                  <a:lnTo>
                    <a:pt x="1416" y="2664"/>
                  </a:lnTo>
                  <a:lnTo>
                    <a:pt x="1409" y="2684"/>
                  </a:lnTo>
                  <a:lnTo>
                    <a:pt x="1407" y="2706"/>
                  </a:lnTo>
                  <a:lnTo>
                    <a:pt x="1409" y="2729"/>
                  </a:lnTo>
                  <a:lnTo>
                    <a:pt x="1416" y="2749"/>
                  </a:lnTo>
                  <a:lnTo>
                    <a:pt x="1427" y="2766"/>
                  </a:lnTo>
                  <a:lnTo>
                    <a:pt x="1442" y="2782"/>
                  </a:lnTo>
                  <a:lnTo>
                    <a:pt x="1461" y="2794"/>
                  </a:lnTo>
                  <a:lnTo>
                    <a:pt x="1481" y="2801"/>
                  </a:lnTo>
                  <a:lnTo>
                    <a:pt x="1503" y="2803"/>
                  </a:lnTo>
                  <a:lnTo>
                    <a:pt x="1526" y="2801"/>
                  </a:lnTo>
                  <a:lnTo>
                    <a:pt x="1546" y="2794"/>
                  </a:lnTo>
                  <a:lnTo>
                    <a:pt x="1563" y="2782"/>
                  </a:lnTo>
                  <a:lnTo>
                    <a:pt x="1579" y="2766"/>
                  </a:lnTo>
                  <a:lnTo>
                    <a:pt x="1591" y="2749"/>
                  </a:lnTo>
                  <a:lnTo>
                    <a:pt x="1598" y="2729"/>
                  </a:lnTo>
                  <a:lnTo>
                    <a:pt x="1600" y="2706"/>
                  </a:lnTo>
                  <a:lnTo>
                    <a:pt x="1598" y="2684"/>
                  </a:lnTo>
                  <a:lnTo>
                    <a:pt x="1591" y="2664"/>
                  </a:lnTo>
                  <a:lnTo>
                    <a:pt x="1579" y="2645"/>
                  </a:lnTo>
                  <a:lnTo>
                    <a:pt x="1563" y="2630"/>
                  </a:lnTo>
                  <a:lnTo>
                    <a:pt x="1546" y="2619"/>
                  </a:lnTo>
                  <a:lnTo>
                    <a:pt x="1526" y="2612"/>
                  </a:lnTo>
                  <a:lnTo>
                    <a:pt x="1503" y="2609"/>
                  </a:lnTo>
                  <a:close/>
                  <a:moveTo>
                    <a:pt x="1757" y="1163"/>
                  </a:moveTo>
                  <a:lnTo>
                    <a:pt x="1739" y="1163"/>
                  </a:lnTo>
                  <a:lnTo>
                    <a:pt x="1721" y="1167"/>
                  </a:lnTo>
                  <a:lnTo>
                    <a:pt x="1705" y="1174"/>
                  </a:lnTo>
                  <a:lnTo>
                    <a:pt x="1690" y="1186"/>
                  </a:lnTo>
                  <a:lnTo>
                    <a:pt x="1503" y="1364"/>
                  </a:lnTo>
                  <a:lnTo>
                    <a:pt x="1317" y="1186"/>
                  </a:lnTo>
                  <a:lnTo>
                    <a:pt x="1302" y="1174"/>
                  </a:lnTo>
                  <a:lnTo>
                    <a:pt x="1285" y="1167"/>
                  </a:lnTo>
                  <a:lnTo>
                    <a:pt x="1267" y="1163"/>
                  </a:lnTo>
                  <a:lnTo>
                    <a:pt x="1250" y="1163"/>
                  </a:lnTo>
                  <a:lnTo>
                    <a:pt x="1231" y="1166"/>
                  </a:lnTo>
                  <a:lnTo>
                    <a:pt x="1142" y="1193"/>
                  </a:lnTo>
                  <a:lnTo>
                    <a:pt x="1140" y="1194"/>
                  </a:lnTo>
                  <a:lnTo>
                    <a:pt x="1100" y="1210"/>
                  </a:lnTo>
                  <a:lnTo>
                    <a:pt x="1062" y="1231"/>
                  </a:lnTo>
                  <a:lnTo>
                    <a:pt x="1029" y="1256"/>
                  </a:lnTo>
                  <a:lnTo>
                    <a:pt x="999" y="1284"/>
                  </a:lnTo>
                  <a:lnTo>
                    <a:pt x="972" y="1317"/>
                  </a:lnTo>
                  <a:lnTo>
                    <a:pt x="951" y="1352"/>
                  </a:lnTo>
                  <a:lnTo>
                    <a:pt x="933" y="1390"/>
                  </a:lnTo>
                  <a:lnTo>
                    <a:pt x="920" y="1430"/>
                  </a:lnTo>
                  <a:lnTo>
                    <a:pt x="912" y="1471"/>
                  </a:lnTo>
                  <a:lnTo>
                    <a:pt x="909" y="1515"/>
                  </a:lnTo>
                  <a:lnTo>
                    <a:pt x="909" y="1953"/>
                  </a:lnTo>
                  <a:lnTo>
                    <a:pt x="912" y="1976"/>
                  </a:lnTo>
                  <a:lnTo>
                    <a:pt x="921" y="1997"/>
                  </a:lnTo>
                  <a:lnTo>
                    <a:pt x="935" y="2015"/>
                  </a:lnTo>
                  <a:lnTo>
                    <a:pt x="952" y="2029"/>
                  </a:lnTo>
                  <a:lnTo>
                    <a:pt x="972" y="2037"/>
                  </a:lnTo>
                  <a:lnTo>
                    <a:pt x="995" y="2040"/>
                  </a:lnTo>
                  <a:lnTo>
                    <a:pt x="2011" y="2040"/>
                  </a:lnTo>
                  <a:lnTo>
                    <a:pt x="2034" y="2037"/>
                  </a:lnTo>
                  <a:lnTo>
                    <a:pt x="2054" y="2029"/>
                  </a:lnTo>
                  <a:lnTo>
                    <a:pt x="2072" y="2015"/>
                  </a:lnTo>
                  <a:lnTo>
                    <a:pt x="2085" y="1997"/>
                  </a:lnTo>
                  <a:lnTo>
                    <a:pt x="2094" y="1976"/>
                  </a:lnTo>
                  <a:lnTo>
                    <a:pt x="2097" y="1953"/>
                  </a:lnTo>
                  <a:lnTo>
                    <a:pt x="2097" y="1515"/>
                  </a:lnTo>
                  <a:lnTo>
                    <a:pt x="2095" y="1471"/>
                  </a:lnTo>
                  <a:lnTo>
                    <a:pt x="2086" y="1430"/>
                  </a:lnTo>
                  <a:lnTo>
                    <a:pt x="2074" y="1390"/>
                  </a:lnTo>
                  <a:lnTo>
                    <a:pt x="2056" y="1352"/>
                  </a:lnTo>
                  <a:lnTo>
                    <a:pt x="2034" y="1317"/>
                  </a:lnTo>
                  <a:lnTo>
                    <a:pt x="2007" y="1284"/>
                  </a:lnTo>
                  <a:lnTo>
                    <a:pt x="1978" y="1256"/>
                  </a:lnTo>
                  <a:lnTo>
                    <a:pt x="1943" y="1231"/>
                  </a:lnTo>
                  <a:lnTo>
                    <a:pt x="1906" y="1210"/>
                  </a:lnTo>
                  <a:lnTo>
                    <a:pt x="1867" y="1194"/>
                  </a:lnTo>
                  <a:lnTo>
                    <a:pt x="1865" y="1193"/>
                  </a:lnTo>
                  <a:lnTo>
                    <a:pt x="1775" y="1166"/>
                  </a:lnTo>
                  <a:lnTo>
                    <a:pt x="1757" y="1163"/>
                  </a:lnTo>
                  <a:close/>
                  <a:moveTo>
                    <a:pt x="1503" y="443"/>
                  </a:moveTo>
                  <a:lnTo>
                    <a:pt x="1457" y="446"/>
                  </a:lnTo>
                  <a:lnTo>
                    <a:pt x="1413" y="455"/>
                  </a:lnTo>
                  <a:lnTo>
                    <a:pt x="1371" y="470"/>
                  </a:lnTo>
                  <a:lnTo>
                    <a:pt x="1331" y="489"/>
                  </a:lnTo>
                  <a:lnTo>
                    <a:pt x="1296" y="514"/>
                  </a:lnTo>
                  <a:lnTo>
                    <a:pt x="1262" y="542"/>
                  </a:lnTo>
                  <a:lnTo>
                    <a:pt x="1234" y="576"/>
                  </a:lnTo>
                  <a:lnTo>
                    <a:pt x="1209" y="611"/>
                  </a:lnTo>
                  <a:lnTo>
                    <a:pt x="1190" y="651"/>
                  </a:lnTo>
                  <a:lnTo>
                    <a:pt x="1175" y="693"/>
                  </a:lnTo>
                  <a:lnTo>
                    <a:pt x="1166" y="737"/>
                  </a:lnTo>
                  <a:lnTo>
                    <a:pt x="1163" y="783"/>
                  </a:lnTo>
                  <a:lnTo>
                    <a:pt x="1166" y="830"/>
                  </a:lnTo>
                  <a:lnTo>
                    <a:pt x="1175" y="874"/>
                  </a:lnTo>
                  <a:lnTo>
                    <a:pt x="1190" y="916"/>
                  </a:lnTo>
                  <a:lnTo>
                    <a:pt x="1209" y="956"/>
                  </a:lnTo>
                  <a:lnTo>
                    <a:pt x="1234" y="991"/>
                  </a:lnTo>
                  <a:lnTo>
                    <a:pt x="1262" y="1024"/>
                  </a:lnTo>
                  <a:lnTo>
                    <a:pt x="1296" y="1053"/>
                  </a:lnTo>
                  <a:lnTo>
                    <a:pt x="1331" y="1077"/>
                  </a:lnTo>
                  <a:lnTo>
                    <a:pt x="1371" y="1097"/>
                  </a:lnTo>
                  <a:lnTo>
                    <a:pt x="1413" y="1112"/>
                  </a:lnTo>
                  <a:lnTo>
                    <a:pt x="1457" y="1121"/>
                  </a:lnTo>
                  <a:lnTo>
                    <a:pt x="1503" y="1124"/>
                  </a:lnTo>
                  <a:lnTo>
                    <a:pt x="1549" y="1121"/>
                  </a:lnTo>
                  <a:lnTo>
                    <a:pt x="1594" y="1112"/>
                  </a:lnTo>
                  <a:lnTo>
                    <a:pt x="1636" y="1097"/>
                  </a:lnTo>
                  <a:lnTo>
                    <a:pt x="1674" y="1077"/>
                  </a:lnTo>
                  <a:lnTo>
                    <a:pt x="1711" y="1053"/>
                  </a:lnTo>
                  <a:lnTo>
                    <a:pt x="1743" y="1024"/>
                  </a:lnTo>
                  <a:lnTo>
                    <a:pt x="1773" y="991"/>
                  </a:lnTo>
                  <a:lnTo>
                    <a:pt x="1797" y="956"/>
                  </a:lnTo>
                  <a:lnTo>
                    <a:pt x="1817" y="916"/>
                  </a:lnTo>
                  <a:lnTo>
                    <a:pt x="1831" y="874"/>
                  </a:lnTo>
                  <a:lnTo>
                    <a:pt x="1841" y="830"/>
                  </a:lnTo>
                  <a:lnTo>
                    <a:pt x="1844" y="783"/>
                  </a:lnTo>
                  <a:lnTo>
                    <a:pt x="1841" y="737"/>
                  </a:lnTo>
                  <a:lnTo>
                    <a:pt x="1831" y="693"/>
                  </a:lnTo>
                  <a:lnTo>
                    <a:pt x="1817" y="651"/>
                  </a:lnTo>
                  <a:lnTo>
                    <a:pt x="1797" y="611"/>
                  </a:lnTo>
                  <a:lnTo>
                    <a:pt x="1773" y="576"/>
                  </a:lnTo>
                  <a:lnTo>
                    <a:pt x="1743" y="542"/>
                  </a:lnTo>
                  <a:lnTo>
                    <a:pt x="1711" y="514"/>
                  </a:lnTo>
                  <a:lnTo>
                    <a:pt x="1674" y="489"/>
                  </a:lnTo>
                  <a:lnTo>
                    <a:pt x="1636" y="470"/>
                  </a:lnTo>
                  <a:lnTo>
                    <a:pt x="1594" y="455"/>
                  </a:lnTo>
                  <a:lnTo>
                    <a:pt x="1549" y="446"/>
                  </a:lnTo>
                  <a:lnTo>
                    <a:pt x="1503" y="443"/>
                  </a:lnTo>
                  <a:close/>
                  <a:moveTo>
                    <a:pt x="0" y="0"/>
                  </a:moveTo>
                  <a:lnTo>
                    <a:pt x="3007" y="0"/>
                  </a:lnTo>
                  <a:lnTo>
                    <a:pt x="3007" y="2306"/>
                  </a:lnTo>
                  <a:lnTo>
                    <a:pt x="3004" y="2329"/>
                  </a:lnTo>
                  <a:lnTo>
                    <a:pt x="2996" y="2351"/>
                  </a:lnTo>
                  <a:lnTo>
                    <a:pt x="2984" y="2370"/>
                  </a:lnTo>
                  <a:lnTo>
                    <a:pt x="2968" y="2387"/>
                  </a:lnTo>
                  <a:lnTo>
                    <a:pt x="2949" y="2398"/>
                  </a:lnTo>
                  <a:lnTo>
                    <a:pt x="2927" y="2406"/>
                  </a:lnTo>
                  <a:lnTo>
                    <a:pt x="2903" y="2409"/>
                  </a:lnTo>
                  <a:lnTo>
                    <a:pt x="1563" y="2409"/>
                  </a:lnTo>
                  <a:lnTo>
                    <a:pt x="1604" y="2420"/>
                  </a:lnTo>
                  <a:lnTo>
                    <a:pt x="1642" y="2437"/>
                  </a:lnTo>
                  <a:lnTo>
                    <a:pt x="1677" y="2458"/>
                  </a:lnTo>
                  <a:lnTo>
                    <a:pt x="1709" y="2484"/>
                  </a:lnTo>
                  <a:lnTo>
                    <a:pt x="1737" y="2513"/>
                  </a:lnTo>
                  <a:lnTo>
                    <a:pt x="1761" y="2547"/>
                  </a:lnTo>
                  <a:lnTo>
                    <a:pt x="1780" y="2582"/>
                  </a:lnTo>
                  <a:lnTo>
                    <a:pt x="1795" y="2622"/>
                  </a:lnTo>
                  <a:lnTo>
                    <a:pt x="1803" y="2663"/>
                  </a:lnTo>
                  <a:lnTo>
                    <a:pt x="1806" y="2706"/>
                  </a:lnTo>
                  <a:lnTo>
                    <a:pt x="1803" y="2751"/>
                  </a:lnTo>
                  <a:lnTo>
                    <a:pt x="1794" y="2794"/>
                  </a:lnTo>
                  <a:lnTo>
                    <a:pt x="1778" y="2833"/>
                  </a:lnTo>
                  <a:lnTo>
                    <a:pt x="1757" y="2871"/>
                  </a:lnTo>
                  <a:lnTo>
                    <a:pt x="1732" y="2905"/>
                  </a:lnTo>
                  <a:lnTo>
                    <a:pt x="1701" y="2935"/>
                  </a:lnTo>
                  <a:lnTo>
                    <a:pt x="1668" y="2960"/>
                  </a:lnTo>
                  <a:lnTo>
                    <a:pt x="1630" y="2981"/>
                  </a:lnTo>
                  <a:lnTo>
                    <a:pt x="1591" y="2997"/>
                  </a:lnTo>
                  <a:lnTo>
                    <a:pt x="1548" y="3006"/>
                  </a:lnTo>
                  <a:lnTo>
                    <a:pt x="1503" y="3009"/>
                  </a:lnTo>
                  <a:lnTo>
                    <a:pt x="1459" y="3006"/>
                  </a:lnTo>
                  <a:lnTo>
                    <a:pt x="1416" y="2997"/>
                  </a:lnTo>
                  <a:lnTo>
                    <a:pt x="1375" y="2981"/>
                  </a:lnTo>
                  <a:lnTo>
                    <a:pt x="1339" y="2960"/>
                  </a:lnTo>
                  <a:lnTo>
                    <a:pt x="1304" y="2935"/>
                  </a:lnTo>
                  <a:lnTo>
                    <a:pt x="1275" y="2905"/>
                  </a:lnTo>
                  <a:lnTo>
                    <a:pt x="1249" y="2871"/>
                  </a:lnTo>
                  <a:lnTo>
                    <a:pt x="1228" y="2833"/>
                  </a:lnTo>
                  <a:lnTo>
                    <a:pt x="1213" y="2794"/>
                  </a:lnTo>
                  <a:lnTo>
                    <a:pt x="1204" y="2751"/>
                  </a:lnTo>
                  <a:lnTo>
                    <a:pt x="1200" y="2706"/>
                  </a:lnTo>
                  <a:lnTo>
                    <a:pt x="1203" y="2663"/>
                  </a:lnTo>
                  <a:lnTo>
                    <a:pt x="1212" y="2622"/>
                  </a:lnTo>
                  <a:lnTo>
                    <a:pt x="1227" y="2582"/>
                  </a:lnTo>
                  <a:lnTo>
                    <a:pt x="1245" y="2547"/>
                  </a:lnTo>
                  <a:lnTo>
                    <a:pt x="1270" y="2513"/>
                  </a:lnTo>
                  <a:lnTo>
                    <a:pt x="1298" y="2484"/>
                  </a:lnTo>
                  <a:lnTo>
                    <a:pt x="1329" y="2458"/>
                  </a:lnTo>
                  <a:lnTo>
                    <a:pt x="1365" y="2437"/>
                  </a:lnTo>
                  <a:lnTo>
                    <a:pt x="1402" y="2420"/>
                  </a:lnTo>
                  <a:lnTo>
                    <a:pt x="1443" y="2409"/>
                  </a:lnTo>
                  <a:lnTo>
                    <a:pt x="102" y="2409"/>
                  </a:lnTo>
                  <a:lnTo>
                    <a:pt x="79" y="2406"/>
                  </a:lnTo>
                  <a:lnTo>
                    <a:pt x="57" y="2398"/>
                  </a:lnTo>
                  <a:lnTo>
                    <a:pt x="38" y="2387"/>
                  </a:lnTo>
                  <a:lnTo>
                    <a:pt x="23" y="2370"/>
                  </a:lnTo>
                  <a:lnTo>
                    <a:pt x="10" y="2351"/>
                  </a:lnTo>
                  <a:lnTo>
                    <a:pt x="2" y="2329"/>
                  </a:lnTo>
                  <a:lnTo>
                    <a:pt x="0" y="230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75" name="Shape 10575"/>
          <p:cNvGrpSpPr/>
          <p:nvPr/>
        </p:nvGrpSpPr>
        <p:grpSpPr>
          <a:xfrm>
            <a:off x="3694774" y="3611730"/>
            <a:ext cx="238736" cy="245804"/>
            <a:chOff x="2465388" y="3981450"/>
            <a:chExt cx="482600" cy="496888"/>
          </a:xfrm>
        </p:grpSpPr>
        <p:sp>
          <p:nvSpPr>
            <p:cNvPr id="10576" name="Shape 10576"/>
            <p:cNvSpPr/>
            <p:nvPr/>
          </p:nvSpPr>
          <p:spPr>
            <a:xfrm>
              <a:off x="2465388" y="3981450"/>
              <a:ext cx="482600" cy="273050"/>
            </a:xfrm>
            <a:custGeom>
              <a:avLst/>
              <a:gdLst/>
              <a:ahLst/>
              <a:cxnLst/>
              <a:rect l="0" t="0" r="0" b="0"/>
              <a:pathLst>
                <a:path w="3348" h="1884" extrusionOk="0">
                  <a:moveTo>
                    <a:pt x="1685" y="0"/>
                  </a:moveTo>
                  <a:lnTo>
                    <a:pt x="1706" y="5"/>
                  </a:lnTo>
                  <a:lnTo>
                    <a:pt x="1726" y="15"/>
                  </a:lnTo>
                  <a:lnTo>
                    <a:pt x="1744" y="28"/>
                  </a:lnTo>
                  <a:lnTo>
                    <a:pt x="2013" y="299"/>
                  </a:lnTo>
                  <a:lnTo>
                    <a:pt x="2026" y="316"/>
                  </a:lnTo>
                  <a:lnTo>
                    <a:pt x="2036" y="336"/>
                  </a:lnTo>
                  <a:lnTo>
                    <a:pt x="2041" y="357"/>
                  </a:lnTo>
                  <a:lnTo>
                    <a:pt x="2041" y="379"/>
                  </a:lnTo>
                  <a:lnTo>
                    <a:pt x="2036" y="401"/>
                  </a:lnTo>
                  <a:lnTo>
                    <a:pt x="2026" y="421"/>
                  </a:lnTo>
                  <a:lnTo>
                    <a:pt x="2013" y="439"/>
                  </a:lnTo>
                  <a:lnTo>
                    <a:pt x="1997" y="451"/>
                  </a:lnTo>
                  <a:lnTo>
                    <a:pt x="1979" y="461"/>
                  </a:lnTo>
                  <a:lnTo>
                    <a:pt x="1961" y="466"/>
                  </a:lnTo>
                  <a:lnTo>
                    <a:pt x="1942" y="468"/>
                  </a:lnTo>
                  <a:lnTo>
                    <a:pt x="1923" y="466"/>
                  </a:lnTo>
                  <a:lnTo>
                    <a:pt x="1904" y="461"/>
                  </a:lnTo>
                  <a:lnTo>
                    <a:pt x="1888" y="451"/>
                  </a:lnTo>
                  <a:lnTo>
                    <a:pt x="1872" y="439"/>
                  </a:lnTo>
                  <a:lnTo>
                    <a:pt x="1773" y="339"/>
                  </a:lnTo>
                  <a:lnTo>
                    <a:pt x="1773" y="633"/>
                  </a:lnTo>
                  <a:lnTo>
                    <a:pt x="1845" y="645"/>
                  </a:lnTo>
                  <a:lnTo>
                    <a:pt x="1914" y="661"/>
                  </a:lnTo>
                  <a:lnTo>
                    <a:pt x="1982" y="683"/>
                  </a:lnTo>
                  <a:lnTo>
                    <a:pt x="2046" y="710"/>
                  </a:lnTo>
                  <a:lnTo>
                    <a:pt x="2108" y="742"/>
                  </a:lnTo>
                  <a:lnTo>
                    <a:pt x="2167" y="779"/>
                  </a:lnTo>
                  <a:lnTo>
                    <a:pt x="2222" y="820"/>
                  </a:lnTo>
                  <a:lnTo>
                    <a:pt x="2276" y="865"/>
                  </a:lnTo>
                  <a:lnTo>
                    <a:pt x="2324" y="914"/>
                  </a:lnTo>
                  <a:lnTo>
                    <a:pt x="2369" y="966"/>
                  </a:lnTo>
                  <a:lnTo>
                    <a:pt x="2410" y="1023"/>
                  </a:lnTo>
                  <a:lnTo>
                    <a:pt x="2447" y="1081"/>
                  </a:lnTo>
                  <a:lnTo>
                    <a:pt x="2478" y="1144"/>
                  </a:lnTo>
                  <a:lnTo>
                    <a:pt x="2505" y="1209"/>
                  </a:lnTo>
                  <a:lnTo>
                    <a:pt x="2527" y="1276"/>
                  </a:lnTo>
                  <a:lnTo>
                    <a:pt x="2544" y="1346"/>
                  </a:lnTo>
                  <a:lnTo>
                    <a:pt x="2554" y="1417"/>
                  </a:lnTo>
                  <a:lnTo>
                    <a:pt x="3011" y="1417"/>
                  </a:lnTo>
                  <a:lnTo>
                    <a:pt x="2911" y="1317"/>
                  </a:lnTo>
                  <a:lnTo>
                    <a:pt x="2897" y="1299"/>
                  </a:lnTo>
                  <a:lnTo>
                    <a:pt x="2887" y="1279"/>
                  </a:lnTo>
                  <a:lnTo>
                    <a:pt x="2883" y="1257"/>
                  </a:lnTo>
                  <a:lnTo>
                    <a:pt x="2883" y="1235"/>
                  </a:lnTo>
                  <a:lnTo>
                    <a:pt x="2887" y="1214"/>
                  </a:lnTo>
                  <a:lnTo>
                    <a:pt x="2897" y="1194"/>
                  </a:lnTo>
                  <a:lnTo>
                    <a:pt x="2911" y="1177"/>
                  </a:lnTo>
                  <a:lnTo>
                    <a:pt x="2928" y="1162"/>
                  </a:lnTo>
                  <a:lnTo>
                    <a:pt x="2949" y="1153"/>
                  </a:lnTo>
                  <a:lnTo>
                    <a:pt x="2970" y="1147"/>
                  </a:lnTo>
                  <a:lnTo>
                    <a:pt x="2992" y="1147"/>
                  </a:lnTo>
                  <a:lnTo>
                    <a:pt x="3013" y="1153"/>
                  </a:lnTo>
                  <a:lnTo>
                    <a:pt x="3034" y="1162"/>
                  </a:lnTo>
                  <a:lnTo>
                    <a:pt x="3052" y="1177"/>
                  </a:lnTo>
                  <a:lnTo>
                    <a:pt x="3320" y="1446"/>
                  </a:lnTo>
                  <a:lnTo>
                    <a:pt x="3334" y="1463"/>
                  </a:lnTo>
                  <a:lnTo>
                    <a:pt x="3344" y="1483"/>
                  </a:lnTo>
                  <a:lnTo>
                    <a:pt x="3348" y="1505"/>
                  </a:lnTo>
                  <a:lnTo>
                    <a:pt x="3348" y="1526"/>
                  </a:lnTo>
                  <a:lnTo>
                    <a:pt x="3344" y="1548"/>
                  </a:lnTo>
                  <a:lnTo>
                    <a:pt x="3334" y="1568"/>
                  </a:lnTo>
                  <a:lnTo>
                    <a:pt x="3320" y="1586"/>
                  </a:lnTo>
                  <a:lnTo>
                    <a:pt x="3052" y="1855"/>
                  </a:lnTo>
                  <a:lnTo>
                    <a:pt x="3036" y="1869"/>
                  </a:lnTo>
                  <a:lnTo>
                    <a:pt x="3018" y="1877"/>
                  </a:lnTo>
                  <a:lnTo>
                    <a:pt x="3000" y="1883"/>
                  </a:lnTo>
                  <a:lnTo>
                    <a:pt x="2981" y="1884"/>
                  </a:lnTo>
                  <a:lnTo>
                    <a:pt x="2962" y="1883"/>
                  </a:lnTo>
                  <a:lnTo>
                    <a:pt x="2944" y="1877"/>
                  </a:lnTo>
                  <a:lnTo>
                    <a:pt x="2926" y="1869"/>
                  </a:lnTo>
                  <a:lnTo>
                    <a:pt x="2911" y="1855"/>
                  </a:lnTo>
                  <a:lnTo>
                    <a:pt x="2897" y="1837"/>
                  </a:lnTo>
                  <a:lnTo>
                    <a:pt x="2887" y="1817"/>
                  </a:lnTo>
                  <a:lnTo>
                    <a:pt x="2883" y="1796"/>
                  </a:lnTo>
                  <a:lnTo>
                    <a:pt x="2883" y="1774"/>
                  </a:lnTo>
                  <a:lnTo>
                    <a:pt x="2887" y="1752"/>
                  </a:lnTo>
                  <a:lnTo>
                    <a:pt x="2897" y="1732"/>
                  </a:lnTo>
                  <a:lnTo>
                    <a:pt x="2911" y="1715"/>
                  </a:lnTo>
                  <a:lnTo>
                    <a:pt x="3009" y="1616"/>
                  </a:lnTo>
                  <a:lnTo>
                    <a:pt x="2460" y="1616"/>
                  </a:lnTo>
                  <a:lnTo>
                    <a:pt x="2438" y="1614"/>
                  </a:lnTo>
                  <a:lnTo>
                    <a:pt x="2417" y="1606"/>
                  </a:lnTo>
                  <a:lnTo>
                    <a:pt x="2399" y="1594"/>
                  </a:lnTo>
                  <a:lnTo>
                    <a:pt x="2383" y="1580"/>
                  </a:lnTo>
                  <a:lnTo>
                    <a:pt x="2372" y="1561"/>
                  </a:lnTo>
                  <a:lnTo>
                    <a:pt x="2364" y="1540"/>
                  </a:lnTo>
                  <a:lnTo>
                    <a:pt x="2361" y="1517"/>
                  </a:lnTo>
                  <a:lnTo>
                    <a:pt x="2358" y="1451"/>
                  </a:lnTo>
                  <a:lnTo>
                    <a:pt x="2349" y="1386"/>
                  </a:lnTo>
                  <a:lnTo>
                    <a:pt x="2334" y="1323"/>
                  </a:lnTo>
                  <a:lnTo>
                    <a:pt x="2313" y="1264"/>
                  </a:lnTo>
                  <a:lnTo>
                    <a:pt x="2287" y="1206"/>
                  </a:lnTo>
                  <a:lnTo>
                    <a:pt x="2257" y="1151"/>
                  </a:lnTo>
                  <a:lnTo>
                    <a:pt x="2221" y="1099"/>
                  </a:lnTo>
                  <a:lnTo>
                    <a:pt x="2182" y="1052"/>
                  </a:lnTo>
                  <a:lnTo>
                    <a:pt x="2138" y="1008"/>
                  </a:lnTo>
                  <a:lnTo>
                    <a:pt x="2090" y="967"/>
                  </a:lnTo>
                  <a:lnTo>
                    <a:pt x="2039" y="932"/>
                  </a:lnTo>
                  <a:lnTo>
                    <a:pt x="1984" y="901"/>
                  </a:lnTo>
                  <a:lnTo>
                    <a:pt x="1926" y="875"/>
                  </a:lnTo>
                  <a:lnTo>
                    <a:pt x="1867" y="854"/>
                  </a:lnTo>
                  <a:lnTo>
                    <a:pt x="1804" y="840"/>
                  </a:lnTo>
                  <a:lnTo>
                    <a:pt x="1740" y="830"/>
                  </a:lnTo>
                  <a:lnTo>
                    <a:pt x="1674" y="827"/>
                  </a:lnTo>
                  <a:lnTo>
                    <a:pt x="1608" y="830"/>
                  </a:lnTo>
                  <a:lnTo>
                    <a:pt x="1543" y="840"/>
                  </a:lnTo>
                  <a:lnTo>
                    <a:pt x="1481" y="854"/>
                  </a:lnTo>
                  <a:lnTo>
                    <a:pt x="1421" y="875"/>
                  </a:lnTo>
                  <a:lnTo>
                    <a:pt x="1364" y="901"/>
                  </a:lnTo>
                  <a:lnTo>
                    <a:pt x="1310" y="932"/>
                  </a:lnTo>
                  <a:lnTo>
                    <a:pt x="1258" y="967"/>
                  </a:lnTo>
                  <a:lnTo>
                    <a:pt x="1211" y="1008"/>
                  </a:lnTo>
                  <a:lnTo>
                    <a:pt x="1167" y="1052"/>
                  </a:lnTo>
                  <a:lnTo>
                    <a:pt x="1126" y="1099"/>
                  </a:lnTo>
                  <a:lnTo>
                    <a:pt x="1091" y="1151"/>
                  </a:lnTo>
                  <a:lnTo>
                    <a:pt x="1061" y="1206"/>
                  </a:lnTo>
                  <a:lnTo>
                    <a:pt x="1035" y="1264"/>
                  </a:lnTo>
                  <a:lnTo>
                    <a:pt x="1014" y="1323"/>
                  </a:lnTo>
                  <a:lnTo>
                    <a:pt x="999" y="1386"/>
                  </a:lnTo>
                  <a:lnTo>
                    <a:pt x="990" y="1451"/>
                  </a:lnTo>
                  <a:lnTo>
                    <a:pt x="987" y="1517"/>
                  </a:lnTo>
                  <a:lnTo>
                    <a:pt x="983" y="1540"/>
                  </a:lnTo>
                  <a:lnTo>
                    <a:pt x="976" y="1561"/>
                  </a:lnTo>
                  <a:lnTo>
                    <a:pt x="965" y="1580"/>
                  </a:lnTo>
                  <a:lnTo>
                    <a:pt x="949" y="1594"/>
                  </a:lnTo>
                  <a:lnTo>
                    <a:pt x="931" y="1606"/>
                  </a:lnTo>
                  <a:lnTo>
                    <a:pt x="910" y="1614"/>
                  </a:lnTo>
                  <a:lnTo>
                    <a:pt x="888" y="1616"/>
                  </a:lnTo>
                  <a:lnTo>
                    <a:pt x="339" y="1616"/>
                  </a:lnTo>
                  <a:lnTo>
                    <a:pt x="437" y="1715"/>
                  </a:lnTo>
                  <a:lnTo>
                    <a:pt x="452" y="1732"/>
                  </a:lnTo>
                  <a:lnTo>
                    <a:pt x="461" y="1752"/>
                  </a:lnTo>
                  <a:lnTo>
                    <a:pt x="465" y="1774"/>
                  </a:lnTo>
                  <a:lnTo>
                    <a:pt x="465" y="1796"/>
                  </a:lnTo>
                  <a:lnTo>
                    <a:pt x="461" y="1817"/>
                  </a:lnTo>
                  <a:lnTo>
                    <a:pt x="452" y="1837"/>
                  </a:lnTo>
                  <a:lnTo>
                    <a:pt x="437" y="1855"/>
                  </a:lnTo>
                  <a:lnTo>
                    <a:pt x="421" y="1869"/>
                  </a:lnTo>
                  <a:lnTo>
                    <a:pt x="404" y="1877"/>
                  </a:lnTo>
                  <a:lnTo>
                    <a:pt x="386" y="1883"/>
                  </a:lnTo>
                  <a:lnTo>
                    <a:pt x="367" y="1884"/>
                  </a:lnTo>
                  <a:lnTo>
                    <a:pt x="348" y="1883"/>
                  </a:lnTo>
                  <a:lnTo>
                    <a:pt x="330" y="1877"/>
                  </a:lnTo>
                  <a:lnTo>
                    <a:pt x="312" y="1869"/>
                  </a:lnTo>
                  <a:lnTo>
                    <a:pt x="296" y="1855"/>
                  </a:lnTo>
                  <a:lnTo>
                    <a:pt x="28" y="1586"/>
                  </a:lnTo>
                  <a:lnTo>
                    <a:pt x="15" y="1568"/>
                  </a:lnTo>
                  <a:lnTo>
                    <a:pt x="5" y="1548"/>
                  </a:lnTo>
                  <a:lnTo>
                    <a:pt x="0" y="1526"/>
                  </a:lnTo>
                  <a:lnTo>
                    <a:pt x="0" y="1505"/>
                  </a:lnTo>
                  <a:lnTo>
                    <a:pt x="5" y="1483"/>
                  </a:lnTo>
                  <a:lnTo>
                    <a:pt x="15" y="1463"/>
                  </a:lnTo>
                  <a:lnTo>
                    <a:pt x="28" y="1446"/>
                  </a:lnTo>
                  <a:lnTo>
                    <a:pt x="296" y="1177"/>
                  </a:lnTo>
                  <a:lnTo>
                    <a:pt x="315" y="1162"/>
                  </a:lnTo>
                  <a:lnTo>
                    <a:pt x="335" y="1153"/>
                  </a:lnTo>
                  <a:lnTo>
                    <a:pt x="356" y="1147"/>
                  </a:lnTo>
                  <a:lnTo>
                    <a:pt x="378" y="1147"/>
                  </a:lnTo>
                  <a:lnTo>
                    <a:pt x="399" y="1153"/>
                  </a:lnTo>
                  <a:lnTo>
                    <a:pt x="419" y="1162"/>
                  </a:lnTo>
                  <a:lnTo>
                    <a:pt x="437" y="1177"/>
                  </a:lnTo>
                  <a:lnTo>
                    <a:pt x="452" y="1194"/>
                  </a:lnTo>
                  <a:lnTo>
                    <a:pt x="461" y="1214"/>
                  </a:lnTo>
                  <a:lnTo>
                    <a:pt x="465" y="1235"/>
                  </a:lnTo>
                  <a:lnTo>
                    <a:pt x="465" y="1257"/>
                  </a:lnTo>
                  <a:lnTo>
                    <a:pt x="461" y="1279"/>
                  </a:lnTo>
                  <a:lnTo>
                    <a:pt x="452" y="1299"/>
                  </a:lnTo>
                  <a:lnTo>
                    <a:pt x="437" y="1317"/>
                  </a:lnTo>
                  <a:lnTo>
                    <a:pt x="337" y="1417"/>
                  </a:lnTo>
                  <a:lnTo>
                    <a:pt x="794" y="1417"/>
                  </a:lnTo>
                  <a:lnTo>
                    <a:pt x="804" y="1346"/>
                  </a:lnTo>
                  <a:lnTo>
                    <a:pt x="821" y="1276"/>
                  </a:lnTo>
                  <a:lnTo>
                    <a:pt x="843" y="1209"/>
                  </a:lnTo>
                  <a:lnTo>
                    <a:pt x="870" y="1144"/>
                  </a:lnTo>
                  <a:lnTo>
                    <a:pt x="902" y="1081"/>
                  </a:lnTo>
                  <a:lnTo>
                    <a:pt x="938" y="1023"/>
                  </a:lnTo>
                  <a:lnTo>
                    <a:pt x="979" y="966"/>
                  </a:lnTo>
                  <a:lnTo>
                    <a:pt x="1024" y="914"/>
                  </a:lnTo>
                  <a:lnTo>
                    <a:pt x="1073" y="865"/>
                  </a:lnTo>
                  <a:lnTo>
                    <a:pt x="1125" y="820"/>
                  </a:lnTo>
                  <a:lnTo>
                    <a:pt x="1181" y="779"/>
                  </a:lnTo>
                  <a:lnTo>
                    <a:pt x="1240" y="742"/>
                  </a:lnTo>
                  <a:lnTo>
                    <a:pt x="1303" y="710"/>
                  </a:lnTo>
                  <a:lnTo>
                    <a:pt x="1367" y="683"/>
                  </a:lnTo>
                  <a:lnTo>
                    <a:pt x="1434" y="661"/>
                  </a:lnTo>
                  <a:lnTo>
                    <a:pt x="1504" y="645"/>
                  </a:lnTo>
                  <a:lnTo>
                    <a:pt x="1575" y="633"/>
                  </a:lnTo>
                  <a:lnTo>
                    <a:pt x="1575" y="339"/>
                  </a:lnTo>
                  <a:lnTo>
                    <a:pt x="1476" y="439"/>
                  </a:lnTo>
                  <a:lnTo>
                    <a:pt x="1458" y="453"/>
                  </a:lnTo>
                  <a:lnTo>
                    <a:pt x="1438" y="463"/>
                  </a:lnTo>
                  <a:lnTo>
                    <a:pt x="1416" y="467"/>
                  </a:lnTo>
                  <a:lnTo>
                    <a:pt x="1395" y="467"/>
                  </a:lnTo>
                  <a:lnTo>
                    <a:pt x="1373" y="463"/>
                  </a:lnTo>
                  <a:lnTo>
                    <a:pt x="1354" y="453"/>
                  </a:lnTo>
                  <a:lnTo>
                    <a:pt x="1336" y="439"/>
                  </a:lnTo>
                  <a:lnTo>
                    <a:pt x="1321" y="421"/>
                  </a:lnTo>
                  <a:lnTo>
                    <a:pt x="1312" y="401"/>
                  </a:lnTo>
                  <a:lnTo>
                    <a:pt x="1307" y="379"/>
                  </a:lnTo>
                  <a:lnTo>
                    <a:pt x="1307" y="357"/>
                  </a:lnTo>
                  <a:lnTo>
                    <a:pt x="1312" y="336"/>
                  </a:lnTo>
                  <a:lnTo>
                    <a:pt x="1321" y="316"/>
                  </a:lnTo>
                  <a:lnTo>
                    <a:pt x="1336" y="299"/>
                  </a:lnTo>
                  <a:lnTo>
                    <a:pt x="1604" y="28"/>
                  </a:lnTo>
                  <a:lnTo>
                    <a:pt x="1622" y="15"/>
                  </a:lnTo>
                  <a:lnTo>
                    <a:pt x="1642" y="5"/>
                  </a:lnTo>
                  <a:lnTo>
                    <a:pt x="1663" y="0"/>
                  </a:lnTo>
                  <a:lnTo>
                    <a:pt x="16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7" name="Shape 10577"/>
            <p:cNvSpPr/>
            <p:nvPr/>
          </p:nvSpPr>
          <p:spPr>
            <a:xfrm>
              <a:off x="2638425" y="4130675"/>
              <a:ext cx="136525" cy="138113"/>
            </a:xfrm>
            <a:custGeom>
              <a:avLst/>
              <a:gdLst/>
              <a:ahLst/>
              <a:cxnLst/>
              <a:rect l="0" t="0" r="0" b="0"/>
              <a:pathLst>
                <a:path w="943" h="948" extrusionOk="0">
                  <a:moveTo>
                    <a:pt x="472" y="0"/>
                  </a:moveTo>
                  <a:lnTo>
                    <a:pt x="527" y="3"/>
                  </a:lnTo>
                  <a:lnTo>
                    <a:pt x="580" y="13"/>
                  </a:lnTo>
                  <a:lnTo>
                    <a:pt x="631" y="29"/>
                  </a:lnTo>
                  <a:lnTo>
                    <a:pt x="679" y="48"/>
                  </a:lnTo>
                  <a:lnTo>
                    <a:pt x="724" y="75"/>
                  </a:lnTo>
                  <a:lnTo>
                    <a:pt x="767" y="105"/>
                  </a:lnTo>
                  <a:lnTo>
                    <a:pt x="806" y="140"/>
                  </a:lnTo>
                  <a:lnTo>
                    <a:pt x="840" y="178"/>
                  </a:lnTo>
                  <a:lnTo>
                    <a:pt x="870" y="220"/>
                  </a:lnTo>
                  <a:lnTo>
                    <a:pt x="895" y="266"/>
                  </a:lnTo>
                  <a:lnTo>
                    <a:pt x="916" y="314"/>
                  </a:lnTo>
                  <a:lnTo>
                    <a:pt x="931" y="366"/>
                  </a:lnTo>
                  <a:lnTo>
                    <a:pt x="940" y="419"/>
                  </a:lnTo>
                  <a:lnTo>
                    <a:pt x="943" y="473"/>
                  </a:lnTo>
                  <a:lnTo>
                    <a:pt x="940" y="529"/>
                  </a:lnTo>
                  <a:lnTo>
                    <a:pt x="931" y="582"/>
                  </a:lnTo>
                  <a:lnTo>
                    <a:pt x="916" y="634"/>
                  </a:lnTo>
                  <a:lnTo>
                    <a:pt x="895" y="682"/>
                  </a:lnTo>
                  <a:lnTo>
                    <a:pt x="870" y="728"/>
                  </a:lnTo>
                  <a:lnTo>
                    <a:pt x="840" y="770"/>
                  </a:lnTo>
                  <a:lnTo>
                    <a:pt x="806" y="808"/>
                  </a:lnTo>
                  <a:lnTo>
                    <a:pt x="767" y="843"/>
                  </a:lnTo>
                  <a:lnTo>
                    <a:pt x="724" y="873"/>
                  </a:lnTo>
                  <a:lnTo>
                    <a:pt x="679" y="899"/>
                  </a:lnTo>
                  <a:lnTo>
                    <a:pt x="631" y="919"/>
                  </a:lnTo>
                  <a:lnTo>
                    <a:pt x="580" y="935"/>
                  </a:lnTo>
                  <a:lnTo>
                    <a:pt x="527" y="944"/>
                  </a:lnTo>
                  <a:lnTo>
                    <a:pt x="472" y="948"/>
                  </a:lnTo>
                  <a:lnTo>
                    <a:pt x="417" y="944"/>
                  </a:lnTo>
                  <a:lnTo>
                    <a:pt x="364" y="935"/>
                  </a:lnTo>
                  <a:lnTo>
                    <a:pt x="313" y="919"/>
                  </a:lnTo>
                  <a:lnTo>
                    <a:pt x="264" y="899"/>
                  </a:lnTo>
                  <a:lnTo>
                    <a:pt x="219" y="873"/>
                  </a:lnTo>
                  <a:lnTo>
                    <a:pt x="177" y="843"/>
                  </a:lnTo>
                  <a:lnTo>
                    <a:pt x="138" y="808"/>
                  </a:lnTo>
                  <a:lnTo>
                    <a:pt x="104" y="770"/>
                  </a:lnTo>
                  <a:lnTo>
                    <a:pt x="73" y="728"/>
                  </a:lnTo>
                  <a:lnTo>
                    <a:pt x="48" y="682"/>
                  </a:lnTo>
                  <a:lnTo>
                    <a:pt x="28" y="634"/>
                  </a:lnTo>
                  <a:lnTo>
                    <a:pt x="13" y="582"/>
                  </a:lnTo>
                  <a:lnTo>
                    <a:pt x="4" y="529"/>
                  </a:lnTo>
                  <a:lnTo>
                    <a:pt x="0" y="473"/>
                  </a:lnTo>
                  <a:lnTo>
                    <a:pt x="4" y="419"/>
                  </a:lnTo>
                  <a:lnTo>
                    <a:pt x="13" y="366"/>
                  </a:lnTo>
                  <a:lnTo>
                    <a:pt x="28" y="314"/>
                  </a:lnTo>
                  <a:lnTo>
                    <a:pt x="48" y="266"/>
                  </a:lnTo>
                  <a:lnTo>
                    <a:pt x="73" y="220"/>
                  </a:lnTo>
                  <a:lnTo>
                    <a:pt x="104" y="178"/>
                  </a:lnTo>
                  <a:lnTo>
                    <a:pt x="138" y="140"/>
                  </a:lnTo>
                  <a:lnTo>
                    <a:pt x="177" y="105"/>
                  </a:lnTo>
                  <a:lnTo>
                    <a:pt x="219" y="75"/>
                  </a:lnTo>
                  <a:lnTo>
                    <a:pt x="264" y="48"/>
                  </a:lnTo>
                  <a:lnTo>
                    <a:pt x="313" y="29"/>
                  </a:lnTo>
                  <a:lnTo>
                    <a:pt x="364" y="13"/>
                  </a:lnTo>
                  <a:lnTo>
                    <a:pt x="417" y="3"/>
                  </a:lnTo>
                  <a:lnTo>
                    <a:pt x="4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8" name="Shape 10578"/>
            <p:cNvSpPr/>
            <p:nvPr/>
          </p:nvSpPr>
          <p:spPr>
            <a:xfrm>
              <a:off x="2574925" y="4294188"/>
              <a:ext cx="265112" cy="184150"/>
            </a:xfrm>
            <a:custGeom>
              <a:avLst/>
              <a:gdLst/>
              <a:ahLst/>
              <a:cxnLst/>
              <a:rect l="0" t="0" r="0" b="0"/>
              <a:pathLst>
                <a:path w="1838" h="1266" extrusionOk="0">
                  <a:moveTo>
                    <a:pt x="549" y="0"/>
                  </a:moveTo>
                  <a:lnTo>
                    <a:pt x="561" y="2"/>
                  </a:lnTo>
                  <a:lnTo>
                    <a:pt x="573" y="7"/>
                  </a:lnTo>
                  <a:lnTo>
                    <a:pt x="582" y="17"/>
                  </a:lnTo>
                  <a:lnTo>
                    <a:pt x="588" y="28"/>
                  </a:lnTo>
                  <a:lnTo>
                    <a:pt x="871" y="807"/>
                  </a:lnTo>
                  <a:lnTo>
                    <a:pt x="878" y="820"/>
                  </a:lnTo>
                  <a:lnTo>
                    <a:pt x="888" y="831"/>
                  </a:lnTo>
                  <a:lnTo>
                    <a:pt x="899" y="837"/>
                  </a:lnTo>
                  <a:lnTo>
                    <a:pt x="913" y="840"/>
                  </a:lnTo>
                  <a:lnTo>
                    <a:pt x="926" y="840"/>
                  </a:lnTo>
                  <a:lnTo>
                    <a:pt x="939" y="837"/>
                  </a:lnTo>
                  <a:lnTo>
                    <a:pt x="950" y="831"/>
                  </a:lnTo>
                  <a:lnTo>
                    <a:pt x="960" y="820"/>
                  </a:lnTo>
                  <a:lnTo>
                    <a:pt x="967" y="807"/>
                  </a:lnTo>
                  <a:lnTo>
                    <a:pt x="1250" y="28"/>
                  </a:lnTo>
                  <a:lnTo>
                    <a:pt x="1257" y="17"/>
                  </a:lnTo>
                  <a:lnTo>
                    <a:pt x="1265" y="8"/>
                  </a:lnTo>
                  <a:lnTo>
                    <a:pt x="1277" y="2"/>
                  </a:lnTo>
                  <a:lnTo>
                    <a:pt x="1289" y="0"/>
                  </a:lnTo>
                  <a:lnTo>
                    <a:pt x="1302" y="2"/>
                  </a:lnTo>
                  <a:lnTo>
                    <a:pt x="1551" y="44"/>
                  </a:lnTo>
                  <a:lnTo>
                    <a:pt x="1552" y="44"/>
                  </a:lnTo>
                  <a:lnTo>
                    <a:pt x="1597" y="62"/>
                  </a:lnTo>
                  <a:lnTo>
                    <a:pt x="1639" y="84"/>
                  </a:lnTo>
                  <a:lnTo>
                    <a:pt x="1678" y="111"/>
                  </a:lnTo>
                  <a:lnTo>
                    <a:pt x="1714" y="142"/>
                  </a:lnTo>
                  <a:lnTo>
                    <a:pt x="1745" y="177"/>
                  </a:lnTo>
                  <a:lnTo>
                    <a:pt x="1772" y="214"/>
                  </a:lnTo>
                  <a:lnTo>
                    <a:pt x="1795" y="255"/>
                  </a:lnTo>
                  <a:lnTo>
                    <a:pt x="1814" y="298"/>
                  </a:lnTo>
                  <a:lnTo>
                    <a:pt x="1827" y="344"/>
                  </a:lnTo>
                  <a:lnTo>
                    <a:pt x="1836" y="391"/>
                  </a:lnTo>
                  <a:lnTo>
                    <a:pt x="1838" y="439"/>
                  </a:lnTo>
                  <a:lnTo>
                    <a:pt x="1838" y="1090"/>
                  </a:lnTo>
                  <a:lnTo>
                    <a:pt x="1836" y="1122"/>
                  </a:lnTo>
                  <a:lnTo>
                    <a:pt x="1827" y="1152"/>
                  </a:lnTo>
                  <a:lnTo>
                    <a:pt x="1814" y="1179"/>
                  </a:lnTo>
                  <a:lnTo>
                    <a:pt x="1797" y="1204"/>
                  </a:lnTo>
                  <a:lnTo>
                    <a:pt x="1775" y="1225"/>
                  </a:lnTo>
                  <a:lnTo>
                    <a:pt x="1751" y="1242"/>
                  </a:lnTo>
                  <a:lnTo>
                    <a:pt x="1724" y="1256"/>
                  </a:lnTo>
                  <a:lnTo>
                    <a:pt x="1694" y="1264"/>
                  </a:lnTo>
                  <a:lnTo>
                    <a:pt x="1662" y="1266"/>
                  </a:lnTo>
                  <a:lnTo>
                    <a:pt x="175" y="1266"/>
                  </a:lnTo>
                  <a:lnTo>
                    <a:pt x="144" y="1264"/>
                  </a:lnTo>
                  <a:lnTo>
                    <a:pt x="114" y="1256"/>
                  </a:lnTo>
                  <a:lnTo>
                    <a:pt x="87" y="1242"/>
                  </a:lnTo>
                  <a:lnTo>
                    <a:pt x="63" y="1225"/>
                  </a:lnTo>
                  <a:lnTo>
                    <a:pt x="41" y="1204"/>
                  </a:lnTo>
                  <a:lnTo>
                    <a:pt x="24" y="1179"/>
                  </a:lnTo>
                  <a:lnTo>
                    <a:pt x="10" y="1152"/>
                  </a:lnTo>
                  <a:lnTo>
                    <a:pt x="3" y="1122"/>
                  </a:lnTo>
                  <a:lnTo>
                    <a:pt x="0" y="1090"/>
                  </a:lnTo>
                  <a:lnTo>
                    <a:pt x="0" y="442"/>
                  </a:lnTo>
                  <a:lnTo>
                    <a:pt x="3" y="393"/>
                  </a:lnTo>
                  <a:lnTo>
                    <a:pt x="12" y="345"/>
                  </a:lnTo>
                  <a:lnTo>
                    <a:pt x="24" y="300"/>
                  </a:lnTo>
                  <a:lnTo>
                    <a:pt x="43" y="256"/>
                  </a:lnTo>
                  <a:lnTo>
                    <a:pt x="66" y="215"/>
                  </a:lnTo>
                  <a:lnTo>
                    <a:pt x="93" y="178"/>
                  </a:lnTo>
                  <a:lnTo>
                    <a:pt x="125" y="143"/>
                  </a:lnTo>
                  <a:lnTo>
                    <a:pt x="160" y="112"/>
                  </a:lnTo>
                  <a:lnTo>
                    <a:pt x="199" y="85"/>
                  </a:lnTo>
                  <a:lnTo>
                    <a:pt x="241" y="62"/>
                  </a:lnTo>
                  <a:lnTo>
                    <a:pt x="287" y="44"/>
                  </a:lnTo>
                  <a:lnTo>
                    <a:pt x="290" y="43"/>
                  </a:lnTo>
                  <a:lnTo>
                    <a:pt x="299" y="42"/>
                  </a:lnTo>
                  <a:lnTo>
                    <a:pt x="314" y="39"/>
                  </a:lnTo>
                  <a:lnTo>
                    <a:pt x="332" y="35"/>
                  </a:lnTo>
                  <a:lnTo>
                    <a:pt x="354" y="32"/>
                  </a:lnTo>
                  <a:lnTo>
                    <a:pt x="378" y="28"/>
                  </a:lnTo>
                  <a:lnTo>
                    <a:pt x="404" y="24"/>
                  </a:lnTo>
                  <a:lnTo>
                    <a:pt x="430" y="20"/>
                  </a:lnTo>
                  <a:lnTo>
                    <a:pt x="455" y="16"/>
                  </a:lnTo>
                  <a:lnTo>
                    <a:pt x="479" y="11"/>
                  </a:lnTo>
                  <a:lnTo>
                    <a:pt x="501" y="8"/>
                  </a:lnTo>
                  <a:lnTo>
                    <a:pt x="519" y="5"/>
                  </a:lnTo>
                  <a:lnTo>
                    <a:pt x="535" y="2"/>
                  </a:lnTo>
                  <a:lnTo>
                    <a:pt x="544" y="1"/>
                  </a:lnTo>
                  <a:lnTo>
                    <a:pt x="5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79" name="Shape 10579"/>
            <p:cNvSpPr/>
            <p:nvPr/>
          </p:nvSpPr>
          <p:spPr>
            <a:xfrm>
              <a:off x="2687638" y="4289425"/>
              <a:ext cx="38100" cy="98425"/>
            </a:xfrm>
            <a:custGeom>
              <a:avLst/>
              <a:gdLst/>
              <a:ahLst/>
              <a:cxnLst/>
              <a:rect l="0" t="0" r="0" b="0"/>
              <a:pathLst>
                <a:path w="265" h="680" extrusionOk="0">
                  <a:moveTo>
                    <a:pt x="65" y="0"/>
                  </a:moveTo>
                  <a:lnTo>
                    <a:pt x="201" y="0"/>
                  </a:lnTo>
                  <a:lnTo>
                    <a:pt x="218" y="2"/>
                  </a:lnTo>
                  <a:lnTo>
                    <a:pt x="235" y="8"/>
                  </a:lnTo>
                  <a:lnTo>
                    <a:pt x="249" y="20"/>
                  </a:lnTo>
                  <a:lnTo>
                    <a:pt x="258" y="34"/>
                  </a:lnTo>
                  <a:lnTo>
                    <a:pt x="264" y="48"/>
                  </a:lnTo>
                  <a:lnTo>
                    <a:pt x="265" y="64"/>
                  </a:lnTo>
                  <a:lnTo>
                    <a:pt x="263" y="80"/>
                  </a:lnTo>
                  <a:lnTo>
                    <a:pt x="257" y="94"/>
                  </a:lnTo>
                  <a:lnTo>
                    <a:pt x="185" y="203"/>
                  </a:lnTo>
                  <a:lnTo>
                    <a:pt x="218" y="490"/>
                  </a:lnTo>
                  <a:lnTo>
                    <a:pt x="152" y="667"/>
                  </a:lnTo>
                  <a:lnTo>
                    <a:pt x="147" y="674"/>
                  </a:lnTo>
                  <a:lnTo>
                    <a:pt x="141" y="679"/>
                  </a:lnTo>
                  <a:lnTo>
                    <a:pt x="133" y="680"/>
                  </a:lnTo>
                  <a:lnTo>
                    <a:pt x="126" y="679"/>
                  </a:lnTo>
                  <a:lnTo>
                    <a:pt x="118" y="674"/>
                  </a:lnTo>
                  <a:lnTo>
                    <a:pt x="114" y="667"/>
                  </a:lnTo>
                  <a:lnTo>
                    <a:pt x="47" y="490"/>
                  </a:lnTo>
                  <a:lnTo>
                    <a:pt x="81" y="203"/>
                  </a:lnTo>
                  <a:lnTo>
                    <a:pt x="9" y="94"/>
                  </a:lnTo>
                  <a:lnTo>
                    <a:pt x="2" y="80"/>
                  </a:lnTo>
                  <a:lnTo>
                    <a:pt x="0" y="64"/>
                  </a:lnTo>
                  <a:lnTo>
                    <a:pt x="2" y="48"/>
                  </a:lnTo>
                  <a:lnTo>
                    <a:pt x="8" y="34"/>
                  </a:lnTo>
                  <a:lnTo>
                    <a:pt x="17" y="20"/>
                  </a:lnTo>
                  <a:lnTo>
                    <a:pt x="31" y="8"/>
                  </a:lnTo>
                  <a:lnTo>
                    <a:pt x="47"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80" name="Shape 10580"/>
          <p:cNvGrpSpPr/>
          <p:nvPr/>
        </p:nvGrpSpPr>
        <p:grpSpPr>
          <a:xfrm>
            <a:off x="934705" y="4418552"/>
            <a:ext cx="279557" cy="229219"/>
            <a:chOff x="1798638" y="3132138"/>
            <a:chExt cx="493713" cy="404813"/>
          </a:xfrm>
        </p:grpSpPr>
        <p:sp>
          <p:nvSpPr>
            <p:cNvPr id="10581" name="Shape 10581"/>
            <p:cNvSpPr/>
            <p:nvPr/>
          </p:nvSpPr>
          <p:spPr>
            <a:xfrm>
              <a:off x="2114551" y="3152776"/>
              <a:ext cx="177800" cy="160338"/>
            </a:xfrm>
            <a:custGeom>
              <a:avLst/>
              <a:gdLst/>
              <a:ahLst/>
              <a:cxnLst/>
              <a:rect l="0" t="0" r="0" b="0"/>
              <a:pathLst>
                <a:path w="1235" h="1116" extrusionOk="0">
                  <a:moveTo>
                    <a:pt x="618" y="192"/>
                  </a:moveTo>
                  <a:lnTo>
                    <a:pt x="579" y="195"/>
                  </a:lnTo>
                  <a:lnTo>
                    <a:pt x="541" y="203"/>
                  </a:lnTo>
                  <a:lnTo>
                    <a:pt x="506" y="219"/>
                  </a:lnTo>
                  <a:lnTo>
                    <a:pt x="475" y="238"/>
                  </a:lnTo>
                  <a:lnTo>
                    <a:pt x="446" y="262"/>
                  </a:lnTo>
                  <a:lnTo>
                    <a:pt x="421" y="290"/>
                  </a:lnTo>
                  <a:lnTo>
                    <a:pt x="402" y="322"/>
                  </a:lnTo>
                  <a:lnTo>
                    <a:pt x="387" y="357"/>
                  </a:lnTo>
                  <a:lnTo>
                    <a:pt x="378" y="395"/>
                  </a:lnTo>
                  <a:lnTo>
                    <a:pt x="375" y="433"/>
                  </a:lnTo>
                  <a:lnTo>
                    <a:pt x="378" y="472"/>
                  </a:lnTo>
                  <a:lnTo>
                    <a:pt x="387" y="510"/>
                  </a:lnTo>
                  <a:lnTo>
                    <a:pt x="402" y="545"/>
                  </a:lnTo>
                  <a:lnTo>
                    <a:pt x="421" y="577"/>
                  </a:lnTo>
                  <a:lnTo>
                    <a:pt x="446" y="605"/>
                  </a:lnTo>
                  <a:lnTo>
                    <a:pt x="475" y="629"/>
                  </a:lnTo>
                  <a:lnTo>
                    <a:pt x="506" y="649"/>
                  </a:lnTo>
                  <a:lnTo>
                    <a:pt x="541" y="663"/>
                  </a:lnTo>
                  <a:lnTo>
                    <a:pt x="579" y="672"/>
                  </a:lnTo>
                  <a:lnTo>
                    <a:pt x="618" y="676"/>
                  </a:lnTo>
                  <a:lnTo>
                    <a:pt x="658" y="672"/>
                  </a:lnTo>
                  <a:lnTo>
                    <a:pt x="695" y="663"/>
                  </a:lnTo>
                  <a:lnTo>
                    <a:pt x="729" y="649"/>
                  </a:lnTo>
                  <a:lnTo>
                    <a:pt x="762" y="629"/>
                  </a:lnTo>
                  <a:lnTo>
                    <a:pt x="790" y="605"/>
                  </a:lnTo>
                  <a:lnTo>
                    <a:pt x="815" y="577"/>
                  </a:lnTo>
                  <a:lnTo>
                    <a:pt x="834" y="545"/>
                  </a:lnTo>
                  <a:lnTo>
                    <a:pt x="849" y="510"/>
                  </a:lnTo>
                  <a:lnTo>
                    <a:pt x="858" y="472"/>
                  </a:lnTo>
                  <a:lnTo>
                    <a:pt x="861" y="433"/>
                  </a:lnTo>
                  <a:lnTo>
                    <a:pt x="858" y="395"/>
                  </a:lnTo>
                  <a:lnTo>
                    <a:pt x="849" y="357"/>
                  </a:lnTo>
                  <a:lnTo>
                    <a:pt x="834" y="322"/>
                  </a:lnTo>
                  <a:lnTo>
                    <a:pt x="815" y="290"/>
                  </a:lnTo>
                  <a:lnTo>
                    <a:pt x="790" y="262"/>
                  </a:lnTo>
                  <a:lnTo>
                    <a:pt x="762" y="238"/>
                  </a:lnTo>
                  <a:lnTo>
                    <a:pt x="729" y="219"/>
                  </a:lnTo>
                  <a:lnTo>
                    <a:pt x="695" y="203"/>
                  </a:lnTo>
                  <a:lnTo>
                    <a:pt x="658" y="195"/>
                  </a:lnTo>
                  <a:lnTo>
                    <a:pt x="618" y="192"/>
                  </a:lnTo>
                  <a:close/>
                  <a:moveTo>
                    <a:pt x="618" y="0"/>
                  </a:moveTo>
                  <a:lnTo>
                    <a:pt x="681" y="3"/>
                  </a:lnTo>
                  <a:lnTo>
                    <a:pt x="742" y="12"/>
                  </a:lnTo>
                  <a:lnTo>
                    <a:pt x="801" y="27"/>
                  </a:lnTo>
                  <a:lnTo>
                    <a:pt x="858" y="48"/>
                  </a:lnTo>
                  <a:lnTo>
                    <a:pt x="912" y="73"/>
                  </a:lnTo>
                  <a:lnTo>
                    <a:pt x="963" y="105"/>
                  </a:lnTo>
                  <a:lnTo>
                    <a:pt x="1010" y="140"/>
                  </a:lnTo>
                  <a:lnTo>
                    <a:pt x="1054" y="180"/>
                  </a:lnTo>
                  <a:lnTo>
                    <a:pt x="1094" y="224"/>
                  </a:lnTo>
                  <a:lnTo>
                    <a:pt x="1130" y="271"/>
                  </a:lnTo>
                  <a:lnTo>
                    <a:pt x="1161" y="322"/>
                  </a:lnTo>
                  <a:lnTo>
                    <a:pt x="1187" y="375"/>
                  </a:lnTo>
                  <a:lnTo>
                    <a:pt x="1208" y="432"/>
                  </a:lnTo>
                  <a:lnTo>
                    <a:pt x="1222" y="491"/>
                  </a:lnTo>
                  <a:lnTo>
                    <a:pt x="1232" y="552"/>
                  </a:lnTo>
                  <a:lnTo>
                    <a:pt x="1235" y="614"/>
                  </a:lnTo>
                  <a:lnTo>
                    <a:pt x="1233" y="676"/>
                  </a:lnTo>
                  <a:lnTo>
                    <a:pt x="1223" y="736"/>
                  </a:lnTo>
                  <a:lnTo>
                    <a:pt x="1209" y="793"/>
                  </a:lnTo>
                  <a:lnTo>
                    <a:pt x="1189" y="849"/>
                  </a:lnTo>
                  <a:lnTo>
                    <a:pt x="1164" y="902"/>
                  </a:lnTo>
                  <a:lnTo>
                    <a:pt x="1135" y="951"/>
                  </a:lnTo>
                  <a:lnTo>
                    <a:pt x="1101" y="998"/>
                  </a:lnTo>
                  <a:lnTo>
                    <a:pt x="1062" y="1041"/>
                  </a:lnTo>
                  <a:lnTo>
                    <a:pt x="1021" y="1081"/>
                  </a:lnTo>
                  <a:lnTo>
                    <a:pt x="975" y="1116"/>
                  </a:lnTo>
                  <a:lnTo>
                    <a:pt x="975" y="947"/>
                  </a:lnTo>
                  <a:lnTo>
                    <a:pt x="972" y="913"/>
                  </a:lnTo>
                  <a:lnTo>
                    <a:pt x="964" y="880"/>
                  </a:lnTo>
                  <a:lnTo>
                    <a:pt x="951" y="849"/>
                  </a:lnTo>
                  <a:lnTo>
                    <a:pt x="934" y="821"/>
                  </a:lnTo>
                  <a:lnTo>
                    <a:pt x="912" y="796"/>
                  </a:lnTo>
                  <a:lnTo>
                    <a:pt x="887" y="773"/>
                  </a:lnTo>
                  <a:lnTo>
                    <a:pt x="858" y="755"/>
                  </a:lnTo>
                  <a:lnTo>
                    <a:pt x="827" y="742"/>
                  </a:lnTo>
                  <a:lnTo>
                    <a:pt x="824" y="741"/>
                  </a:lnTo>
                  <a:lnTo>
                    <a:pt x="817" y="739"/>
                  </a:lnTo>
                  <a:lnTo>
                    <a:pt x="806" y="736"/>
                  </a:lnTo>
                  <a:lnTo>
                    <a:pt x="796" y="733"/>
                  </a:lnTo>
                  <a:lnTo>
                    <a:pt x="787" y="729"/>
                  </a:lnTo>
                  <a:lnTo>
                    <a:pt x="779" y="727"/>
                  </a:lnTo>
                  <a:lnTo>
                    <a:pt x="776" y="726"/>
                  </a:lnTo>
                  <a:lnTo>
                    <a:pt x="756" y="723"/>
                  </a:lnTo>
                  <a:lnTo>
                    <a:pt x="738" y="724"/>
                  </a:lnTo>
                  <a:lnTo>
                    <a:pt x="719" y="731"/>
                  </a:lnTo>
                  <a:lnTo>
                    <a:pt x="618" y="778"/>
                  </a:lnTo>
                  <a:lnTo>
                    <a:pt x="517" y="731"/>
                  </a:lnTo>
                  <a:lnTo>
                    <a:pt x="498" y="724"/>
                  </a:lnTo>
                  <a:lnTo>
                    <a:pt x="479" y="723"/>
                  </a:lnTo>
                  <a:lnTo>
                    <a:pt x="460" y="726"/>
                  </a:lnTo>
                  <a:lnTo>
                    <a:pt x="457" y="727"/>
                  </a:lnTo>
                  <a:lnTo>
                    <a:pt x="450" y="729"/>
                  </a:lnTo>
                  <a:lnTo>
                    <a:pt x="440" y="733"/>
                  </a:lnTo>
                  <a:lnTo>
                    <a:pt x="430" y="736"/>
                  </a:lnTo>
                  <a:lnTo>
                    <a:pt x="419" y="739"/>
                  </a:lnTo>
                  <a:lnTo>
                    <a:pt x="412" y="741"/>
                  </a:lnTo>
                  <a:lnTo>
                    <a:pt x="409" y="742"/>
                  </a:lnTo>
                  <a:lnTo>
                    <a:pt x="377" y="755"/>
                  </a:lnTo>
                  <a:lnTo>
                    <a:pt x="349" y="773"/>
                  </a:lnTo>
                  <a:lnTo>
                    <a:pt x="324" y="796"/>
                  </a:lnTo>
                  <a:lnTo>
                    <a:pt x="302" y="821"/>
                  </a:lnTo>
                  <a:lnTo>
                    <a:pt x="284" y="849"/>
                  </a:lnTo>
                  <a:lnTo>
                    <a:pt x="272" y="880"/>
                  </a:lnTo>
                  <a:lnTo>
                    <a:pt x="263" y="913"/>
                  </a:lnTo>
                  <a:lnTo>
                    <a:pt x="261" y="947"/>
                  </a:lnTo>
                  <a:lnTo>
                    <a:pt x="261" y="1116"/>
                  </a:lnTo>
                  <a:lnTo>
                    <a:pt x="216" y="1081"/>
                  </a:lnTo>
                  <a:lnTo>
                    <a:pt x="174" y="1041"/>
                  </a:lnTo>
                  <a:lnTo>
                    <a:pt x="135" y="998"/>
                  </a:lnTo>
                  <a:lnTo>
                    <a:pt x="101" y="951"/>
                  </a:lnTo>
                  <a:lnTo>
                    <a:pt x="72" y="902"/>
                  </a:lnTo>
                  <a:lnTo>
                    <a:pt x="47" y="849"/>
                  </a:lnTo>
                  <a:lnTo>
                    <a:pt x="27" y="793"/>
                  </a:lnTo>
                  <a:lnTo>
                    <a:pt x="13" y="736"/>
                  </a:lnTo>
                  <a:lnTo>
                    <a:pt x="3" y="676"/>
                  </a:lnTo>
                  <a:lnTo>
                    <a:pt x="0" y="614"/>
                  </a:lnTo>
                  <a:lnTo>
                    <a:pt x="3" y="552"/>
                  </a:lnTo>
                  <a:lnTo>
                    <a:pt x="13" y="491"/>
                  </a:lnTo>
                  <a:lnTo>
                    <a:pt x="28" y="432"/>
                  </a:lnTo>
                  <a:lnTo>
                    <a:pt x="49" y="375"/>
                  </a:lnTo>
                  <a:lnTo>
                    <a:pt x="75" y="322"/>
                  </a:lnTo>
                  <a:lnTo>
                    <a:pt x="106" y="271"/>
                  </a:lnTo>
                  <a:lnTo>
                    <a:pt x="142" y="224"/>
                  </a:lnTo>
                  <a:lnTo>
                    <a:pt x="181" y="180"/>
                  </a:lnTo>
                  <a:lnTo>
                    <a:pt x="226" y="140"/>
                  </a:lnTo>
                  <a:lnTo>
                    <a:pt x="273" y="105"/>
                  </a:lnTo>
                  <a:lnTo>
                    <a:pt x="324" y="73"/>
                  </a:lnTo>
                  <a:lnTo>
                    <a:pt x="378" y="48"/>
                  </a:lnTo>
                  <a:lnTo>
                    <a:pt x="435" y="27"/>
                  </a:lnTo>
                  <a:lnTo>
                    <a:pt x="493" y="12"/>
                  </a:lnTo>
                  <a:lnTo>
                    <a:pt x="555" y="3"/>
                  </a:lnTo>
                  <a:lnTo>
                    <a:pt x="6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2" name="Shape 10582"/>
            <p:cNvSpPr/>
            <p:nvPr/>
          </p:nvSpPr>
          <p:spPr>
            <a:xfrm>
              <a:off x="2192338" y="3201988"/>
              <a:ext cx="23813" cy="25400"/>
            </a:xfrm>
            <a:custGeom>
              <a:avLst/>
              <a:gdLst/>
              <a:ahLst/>
              <a:cxnLst/>
              <a:rect l="0" t="0" r="0" b="0"/>
              <a:pathLst>
                <a:path w="169" h="169" extrusionOk="0">
                  <a:moveTo>
                    <a:pt x="85" y="0"/>
                  </a:moveTo>
                  <a:lnTo>
                    <a:pt x="108" y="3"/>
                  </a:lnTo>
                  <a:lnTo>
                    <a:pt x="128" y="12"/>
                  </a:lnTo>
                  <a:lnTo>
                    <a:pt x="144" y="25"/>
                  </a:lnTo>
                  <a:lnTo>
                    <a:pt x="158" y="42"/>
                  </a:lnTo>
                  <a:lnTo>
                    <a:pt x="166" y="62"/>
                  </a:lnTo>
                  <a:lnTo>
                    <a:pt x="169" y="84"/>
                  </a:lnTo>
                  <a:lnTo>
                    <a:pt x="166" y="107"/>
                  </a:lnTo>
                  <a:lnTo>
                    <a:pt x="158" y="128"/>
                  </a:lnTo>
                  <a:lnTo>
                    <a:pt x="144" y="144"/>
                  </a:lnTo>
                  <a:lnTo>
                    <a:pt x="128" y="158"/>
                  </a:lnTo>
                  <a:lnTo>
                    <a:pt x="108" y="166"/>
                  </a:lnTo>
                  <a:lnTo>
                    <a:pt x="85" y="169"/>
                  </a:lnTo>
                  <a:lnTo>
                    <a:pt x="62" y="166"/>
                  </a:lnTo>
                  <a:lnTo>
                    <a:pt x="42" y="158"/>
                  </a:lnTo>
                  <a:lnTo>
                    <a:pt x="25" y="144"/>
                  </a:lnTo>
                  <a:lnTo>
                    <a:pt x="12" y="128"/>
                  </a:lnTo>
                  <a:lnTo>
                    <a:pt x="3" y="107"/>
                  </a:lnTo>
                  <a:lnTo>
                    <a:pt x="0" y="84"/>
                  </a:lnTo>
                  <a:lnTo>
                    <a:pt x="3" y="62"/>
                  </a:lnTo>
                  <a:lnTo>
                    <a:pt x="12" y="42"/>
                  </a:lnTo>
                  <a:lnTo>
                    <a:pt x="25" y="25"/>
                  </a:lnTo>
                  <a:lnTo>
                    <a:pt x="42" y="12"/>
                  </a:lnTo>
                  <a:lnTo>
                    <a:pt x="62" y="3"/>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3" name="Shape 10583"/>
            <p:cNvSpPr/>
            <p:nvPr/>
          </p:nvSpPr>
          <p:spPr>
            <a:xfrm>
              <a:off x="2174876" y="3279776"/>
              <a:ext cx="57150" cy="49213"/>
            </a:xfrm>
            <a:custGeom>
              <a:avLst/>
              <a:gdLst/>
              <a:ahLst/>
              <a:cxnLst/>
              <a:rect l="0" t="0" r="0" b="0"/>
              <a:pathLst>
                <a:path w="398" h="343" extrusionOk="0">
                  <a:moveTo>
                    <a:pt x="58" y="0"/>
                  </a:moveTo>
                  <a:lnTo>
                    <a:pt x="165" y="51"/>
                  </a:lnTo>
                  <a:lnTo>
                    <a:pt x="181" y="56"/>
                  </a:lnTo>
                  <a:lnTo>
                    <a:pt x="199" y="58"/>
                  </a:lnTo>
                  <a:lnTo>
                    <a:pt x="217" y="56"/>
                  </a:lnTo>
                  <a:lnTo>
                    <a:pt x="233" y="51"/>
                  </a:lnTo>
                  <a:lnTo>
                    <a:pt x="340" y="0"/>
                  </a:lnTo>
                  <a:lnTo>
                    <a:pt x="358" y="5"/>
                  </a:lnTo>
                  <a:lnTo>
                    <a:pt x="375" y="14"/>
                  </a:lnTo>
                  <a:lnTo>
                    <a:pt x="386" y="26"/>
                  </a:lnTo>
                  <a:lnTo>
                    <a:pt x="395" y="43"/>
                  </a:lnTo>
                  <a:lnTo>
                    <a:pt x="398" y="60"/>
                  </a:lnTo>
                  <a:lnTo>
                    <a:pt x="398" y="310"/>
                  </a:lnTo>
                  <a:lnTo>
                    <a:pt x="350" y="324"/>
                  </a:lnTo>
                  <a:lnTo>
                    <a:pt x="301" y="335"/>
                  </a:lnTo>
                  <a:lnTo>
                    <a:pt x="250" y="341"/>
                  </a:lnTo>
                  <a:lnTo>
                    <a:pt x="199" y="343"/>
                  </a:lnTo>
                  <a:lnTo>
                    <a:pt x="147" y="341"/>
                  </a:lnTo>
                  <a:lnTo>
                    <a:pt x="97" y="335"/>
                  </a:lnTo>
                  <a:lnTo>
                    <a:pt x="48" y="324"/>
                  </a:lnTo>
                  <a:lnTo>
                    <a:pt x="0" y="310"/>
                  </a:lnTo>
                  <a:lnTo>
                    <a:pt x="0" y="60"/>
                  </a:lnTo>
                  <a:lnTo>
                    <a:pt x="4" y="43"/>
                  </a:lnTo>
                  <a:lnTo>
                    <a:pt x="12" y="26"/>
                  </a:lnTo>
                  <a:lnTo>
                    <a:pt x="23" y="14"/>
                  </a:lnTo>
                  <a:lnTo>
                    <a:pt x="40" y="5"/>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4" name="Shape 10584"/>
            <p:cNvSpPr/>
            <p:nvPr/>
          </p:nvSpPr>
          <p:spPr>
            <a:xfrm>
              <a:off x="2176463" y="3351213"/>
              <a:ext cx="38100" cy="39688"/>
            </a:xfrm>
            <a:custGeom>
              <a:avLst/>
              <a:gdLst/>
              <a:ahLst/>
              <a:cxnLst/>
              <a:rect l="0" t="0" r="0" b="0"/>
              <a:pathLst>
                <a:path w="256" h="281" extrusionOk="0">
                  <a:moveTo>
                    <a:pt x="59" y="0"/>
                  </a:moveTo>
                  <a:lnTo>
                    <a:pt x="123" y="9"/>
                  </a:lnTo>
                  <a:lnTo>
                    <a:pt x="188" y="11"/>
                  </a:lnTo>
                  <a:lnTo>
                    <a:pt x="222" y="10"/>
                  </a:lnTo>
                  <a:lnTo>
                    <a:pt x="256" y="8"/>
                  </a:lnTo>
                  <a:lnTo>
                    <a:pt x="186" y="281"/>
                  </a:lnTo>
                  <a:lnTo>
                    <a:pt x="152" y="262"/>
                  </a:lnTo>
                  <a:lnTo>
                    <a:pt x="116" y="248"/>
                  </a:lnTo>
                  <a:lnTo>
                    <a:pt x="79" y="238"/>
                  </a:lnTo>
                  <a:lnTo>
                    <a:pt x="40" y="230"/>
                  </a:lnTo>
                  <a:lnTo>
                    <a:pt x="0" y="228"/>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5" name="Shape 10585"/>
            <p:cNvSpPr/>
            <p:nvPr/>
          </p:nvSpPr>
          <p:spPr>
            <a:xfrm>
              <a:off x="2147888" y="3406776"/>
              <a:ext cx="57150" cy="57150"/>
            </a:xfrm>
            <a:custGeom>
              <a:avLst/>
              <a:gdLst/>
              <a:ahLst/>
              <a:cxnLst/>
              <a:rect l="0" t="0" r="0" b="0"/>
              <a:pathLst>
                <a:path w="402" h="401" extrusionOk="0">
                  <a:moveTo>
                    <a:pt x="201" y="0"/>
                  </a:moveTo>
                  <a:lnTo>
                    <a:pt x="237" y="4"/>
                  </a:lnTo>
                  <a:lnTo>
                    <a:pt x="271" y="13"/>
                  </a:lnTo>
                  <a:lnTo>
                    <a:pt x="303" y="28"/>
                  </a:lnTo>
                  <a:lnTo>
                    <a:pt x="331" y="48"/>
                  </a:lnTo>
                  <a:lnTo>
                    <a:pt x="355" y="71"/>
                  </a:lnTo>
                  <a:lnTo>
                    <a:pt x="374" y="99"/>
                  </a:lnTo>
                  <a:lnTo>
                    <a:pt x="390" y="130"/>
                  </a:lnTo>
                  <a:lnTo>
                    <a:pt x="399" y="165"/>
                  </a:lnTo>
                  <a:lnTo>
                    <a:pt x="402" y="201"/>
                  </a:lnTo>
                  <a:lnTo>
                    <a:pt x="399" y="236"/>
                  </a:lnTo>
                  <a:lnTo>
                    <a:pt x="390" y="270"/>
                  </a:lnTo>
                  <a:lnTo>
                    <a:pt x="374" y="301"/>
                  </a:lnTo>
                  <a:lnTo>
                    <a:pt x="355" y="329"/>
                  </a:lnTo>
                  <a:lnTo>
                    <a:pt x="331" y="354"/>
                  </a:lnTo>
                  <a:lnTo>
                    <a:pt x="303" y="374"/>
                  </a:lnTo>
                  <a:lnTo>
                    <a:pt x="271" y="388"/>
                  </a:lnTo>
                  <a:lnTo>
                    <a:pt x="237" y="398"/>
                  </a:lnTo>
                  <a:lnTo>
                    <a:pt x="201" y="401"/>
                  </a:lnTo>
                  <a:lnTo>
                    <a:pt x="165" y="398"/>
                  </a:lnTo>
                  <a:lnTo>
                    <a:pt x="131" y="388"/>
                  </a:lnTo>
                  <a:lnTo>
                    <a:pt x="100" y="374"/>
                  </a:lnTo>
                  <a:lnTo>
                    <a:pt x="72" y="354"/>
                  </a:lnTo>
                  <a:lnTo>
                    <a:pt x="48" y="329"/>
                  </a:lnTo>
                  <a:lnTo>
                    <a:pt x="28" y="301"/>
                  </a:lnTo>
                  <a:lnTo>
                    <a:pt x="12" y="270"/>
                  </a:lnTo>
                  <a:lnTo>
                    <a:pt x="3" y="236"/>
                  </a:lnTo>
                  <a:lnTo>
                    <a:pt x="0" y="201"/>
                  </a:lnTo>
                  <a:lnTo>
                    <a:pt x="3" y="165"/>
                  </a:lnTo>
                  <a:lnTo>
                    <a:pt x="12" y="130"/>
                  </a:lnTo>
                  <a:lnTo>
                    <a:pt x="28" y="99"/>
                  </a:lnTo>
                  <a:lnTo>
                    <a:pt x="48" y="71"/>
                  </a:lnTo>
                  <a:lnTo>
                    <a:pt x="72" y="48"/>
                  </a:lnTo>
                  <a:lnTo>
                    <a:pt x="100" y="28"/>
                  </a:lnTo>
                  <a:lnTo>
                    <a:pt x="131" y="13"/>
                  </a:lnTo>
                  <a:lnTo>
                    <a:pt x="165" y="4"/>
                  </a:lnTo>
                  <a:lnTo>
                    <a:pt x="2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6" name="Shape 10586"/>
            <p:cNvSpPr/>
            <p:nvPr/>
          </p:nvSpPr>
          <p:spPr>
            <a:xfrm>
              <a:off x="1798638" y="3508376"/>
              <a:ext cx="271463" cy="28575"/>
            </a:xfrm>
            <a:custGeom>
              <a:avLst/>
              <a:gdLst/>
              <a:ahLst/>
              <a:cxnLst/>
              <a:rect l="0" t="0" r="0" b="0"/>
              <a:pathLst>
                <a:path w="1880" h="191" extrusionOk="0">
                  <a:moveTo>
                    <a:pt x="97" y="0"/>
                  </a:moveTo>
                  <a:lnTo>
                    <a:pt x="1784" y="0"/>
                  </a:lnTo>
                  <a:lnTo>
                    <a:pt x="1805" y="2"/>
                  </a:lnTo>
                  <a:lnTo>
                    <a:pt x="1826" y="9"/>
                  </a:lnTo>
                  <a:lnTo>
                    <a:pt x="1844" y="20"/>
                  </a:lnTo>
                  <a:lnTo>
                    <a:pt x="1860" y="36"/>
                  </a:lnTo>
                  <a:lnTo>
                    <a:pt x="1870" y="54"/>
                  </a:lnTo>
                  <a:lnTo>
                    <a:pt x="1877" y="73"/>
                  </a:lnTo>
                  <a:lnTo>
                    <a:pt x="1880" y="95"/>
                  </a:lnTo>
                  <a:lnTo>
                    <a:pt x="1877" y="118"/>
                  </a:lnTo>
                  <a:lnTo>
                    <a:pt x="1870" y="138"/>
                  </a:lnTo>
                  <a:lnTo>
                    <a:pt x="1860" y="155"/>
                  </a:lnTo>
                  <a:lnTo>
                    <a:pt x="1844" y="171"/>
                  </a:lnTo>
                  <a:lnTo>
                    <a:pt x="1826" y="182"/>
                  </a:lnTo>
                  <a:lnTo>
                    <a:pt x="1805" y="189"/>
                  </a:lnTo>
                  <a:lnTo>
                    <a:pt x="1784" y="191"/>
                  </a:lnTo>
                  <a:lnTo>
                    <a:pt x="97" y="191"/>
                  </a:lnTo>
                  <a:lnTo>
                    <a:pt x="74" y="189"/>
                  </a:lnTo>
                  <a:lnTo>
                    <a:pt x="54" y="182"/>
                  </a:lnTo>
                  <a:lnTo>
                    <a:pt x="36" y="171"/>
                  </a:lnTo>
                  <a:lnTo>
                    <a:pt x="21" y="155"/>
                  </a:lnTo>
                  <a:lnTo>
                    <a:pt x="9" y="138"/>
                  </a:lnTo>
                  <a:lnTo>
                    <a:pt x="2" y="118"/>
                  </a:lnTo>
                  <a:lnTo>
                    <a:pt x="0" y="95"/>
                  </a:lnTo>
                  <a:lnTo>
                    <a:pt x="2" y="73"/>
                  </a:lnTo>
                  <a:lnTo>
                    <a:pt x="9" y="54"/>
                  </a:lnTo>
                  <a:lnTo>
                    <a:pt x="21" y="36"/>
                  </a:lnTo>
                  <a:lnTo>
                    <a:pt x="36" y="20"/>
                  </a:lnTo>
                  <a:lnTo>
                    <a:pt x="54" y="9"/>
                  </a:lnTo>
                  <a:lnTo>
                    <a:pt x="74" y="2"/>
                  </a:lnTo>
                  <a:lnTo>
                    <a:pt x="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87" name="Shape 10587"/>
            <p:cNvSpPr/>
            <p:nvPr/>
          </p:nvSpPr>
          <p:spPr>
            <a:xfrm>
              <a:off x="1812926" y="3132138"/>
              <a:ext cx="325438" cy="363538"/>
            </a:xfrm>
            <a:custGeom>
              <a:avLst/>
              <a:gdLst/>
              <a:ahLst/>
              <a:cxnLst/>
              <a:rect l="0" t="0" r="0" b="0"/>
              <a:pathLst>
                <a:path w="2259" h="2518" extrusionOk="0">
                  <a:moveTo>
                    <a:pt x="1030" y="1676"/>
                  </a:moveTo>
                  <a:lnTo>
                    <a:pt x="1007" y="1679"/>
                  </a:lnTo>
                  <a:lnTo>
                    <a:pt x="988" y="1686"/>
                  </a:lnTo>
                  <a:lnTo>
                    <a:pt x="970" y="1698"/>
                  </a:lnTo>
                  <a:lnTo>
                    <a:pt x="954" y="1712"/>
                  </a:lnTo>
                  <a:lnTo>
                    <a:pt x="943" y="1730"/>
                  </a:lnTo>
                  <a:lnTo>
                    <a:pt x="937" y="1751"/>
                  </a:lnTo>
                  <a:lnTo>
                    <a:pt x="934" y="1772"/>
                  </a:lnTo>
                  <a:lnTo>
                    <a:pt x="937" y="1794"/>
                  </a:lnTo>
                  <a:lnTo>
                    <a:pt x="943" y="1815"/>
                  </a:lnTo>
                  <a:lnTo>
                    <a:pt x="954" y="1832"/>
                  </a:lnTo>
                  <a:lnTo>
                    <a:pt x="970" y="1847"/>
                  </a:lnTo>
                  <a:lnTo>
                    <a:pt x="988" y="1858"/>
                  </a:lnTo>
                  <a:lnTo>
                    <a:pt x="1007" y="1866"/>
                  </a:lnTo>
                  <a:lnTo>
                    <a:pt x="1030" y="1868"/>
                  </a:lnTo>
                  <a:lnTo>
                    <a:pt x="1217" y="1868"/>
                  </a:lnTo>
                  <a:lnTo>
                    <a:pt x="1239" y="1866"/>
                  </a:lnTo>
                  <a:lnTo>
                    <a:pt x="1259" y="1858"/>
                  </a:lnTo>
                  <a:lnTo>
                    <a:pt x="1277" y="1847"/>
                  </a:lnTo>
                  <a:lnTo>
                    <a:pt x="1292" y="1832"/>
                  </a:lnTo>
                  <a:lnTo>
                    <a:pt x="1303" y="1815"/>
                  </a:lnTo>
                  <a:lnTo>
                    <a:pt x="1310" y="1794"/>
                  </a:lnTo>
                  <a:lnTo>
                    <a:pt x="1313" y="1772"/>
                  </a:lnTo>
                  <a:lnTo>
                    <a:pt x="1310" y="1751"/>
                  </a:lnTo>
                  <a:lnTo>
                    <a:pt x="1303" y="1730"/>
                  </a:lnTo>
                  <a:lnTo>
                    <a:pt x="1292" y="1712"/>
                  </a:lnTo>
                  <a:lnTo>
                    <a:pt x="1277" y="1698"/>
                  </a:lnTo>
                  <a:lnTo>
                    <a:pt x="1259" y="1686"/>
                  </a:lnTo>
                  <a:lnTo>
                    <a:pt x="1239" y="1679"/>
                  </a:lnTo>
                  <a:lnTo>
                    <a:pt x="1217" y="1676"/>
                  </a:lnTo>
                  <a:lnTo>
                    <a:pt x="1030" y="1676"/>
                  </a:lnTo>
                  <a:close/>
                  <a:moveTo>
                    <a:pt x="470" y="1676"/>
                  </a:moveTo>
                  <a:lnTo>
                    <a:pt x="447" y="1679"/>
                  </a:lnTo>
                  <a:lnTo>
                    <a:pt x="427" y="1686"/>
                  </a:lnTo>
                  <a:lnTo>
                    <a:pt x="409" y="1698"/>
                  </a:lnTo>
                  <a:lnTo>
                    <a:pt x="394" y="1712"/>
                  </a:lnTo>
                  <a:lnTo>
                    <a:pt x="382" y="1730"/>
                  </a:lnTo>
                  <a:lnTo>
                    <a:pt x="375" y="1751"/>
                  </a:lnTo>
                  <a:lnTo>
                    <a:pt x="373" y="1772"/>
                  </a:lnTo>
                  <a:lnTo>
                    <a:pt x="375" y="1794"/>
                  </a:lnTo>
                  <a:lnTo>
                    <a:pt x="382" y="1815"/>
                  </a:lnTo>
                  <a:lnTo>
                    <a:pt x="394" y="1832"/>
                  </a:lnTo>
                  <a:lnTo>
                    <a:pt x="409" y="1847"/>
                  </a:lnTo>
                  <a:lnTo>
                    <a:pt x="427" y="1858"/>
                  </a:lnTo>
                  <a:lnTo>
                    <a:pt x="447" y="1866"/>
                  </a:lnTo>
                  <a:lnTo>
                    <a:pt x="470" y="1868"/>
                  </a:lnTo>
                  <a:lnTo>
                    <a:pt x="656" y="1868"/>
                  </a:lnTo>
                  <a:lnTo>
                    <a:pt x="678" y="1866"/>
                  </a:lnTo>
                  <a:lnTo>
                    <a:pt x="699" y="1858"/>
                  </a:lnTo>
                  <a:lnTo>
                    <a:pt x="716" y="1847"/>
                  </a:lnTo>
                  <a:lnTo>
                    <a:pt x="731" y="1832"/>
                  </a:lnTo>
                  <a:lnTo>
                    <a:pt x="742" y="1815"/>
                  </a:lnTo>
                  <a:lnTo>
                    <a:pt x="750" y="1794"/>
                  </a:lnTo>
                  <a:lnTo>
                    <a:pt x="753" y="1772"/>
                  </a:lnTo>
                  <a:lnTo>
                    <a:pt x="750" y="1751"/>
                  </a:lnTo>
                  <a:lnTo>
                    <a:pt x="742" y="1730"/>
                  </a:lnTo>
                  <a:lnTo>
                    <a:pt x="731" y="1712"/>
                  </a:lnTo>
                  <a:lnTo>
                    <a:pt x="716" y="1698"/>
                  </a:lnTo>
                  <a:lnTo>
                    <a:pt x="699" y="1686"/>
                  </a:lnTo>
                  <a:lnTo>
                    <a:pt x="678" y="1679"/>
                  </a:lnTo>
                  <a:lnTo>
                    <a:pt x="656" y="1676"/>
                  </a:lnTo>
                  <a:lnTo>
                    <a:pt x="470" y="1676"/>
                  </a:lnTo>
                  <a:close/>
                  <a:moveTo>
                    <a:pt x="1030" y="1304"/>
                  </a:moveTo>
                  <a:lnTo>
                    <a:pt x="1007" y="1306"/>
                  </a:lnTo>
                  <a:lnTo>
                    <a:pt x="988" y="1313"/>
                  </a:lnTo>
                  <a:lnTo>
                    <a:pt x="970" y="1325"/>
                  </a:lnTo>
                  <a:lnTo>
                    <a:pt x="954" y="1340"/>
                  </a:lnTo>
                  <a:lnTo>
                    <a:pt x="943" y="1358"/>
                  </a:lnTo>
                  <a:lnTo>
                    <a:pt x="937" y="1377"/>
                  </a:lnTo>
                  <a:lnTo>
                    <a:pt x="934" y="1399"/>
                  </a:lnTo>
                  <a:lnTo>
                    <a:pt x="937" y="1422"/>
                  </a:lnTo>
                  <a:lnTo>
                    <a:pt x="943" y="1442"/>
                  </a:lnTo>
                  <a:lnTo>
                    <a:pt x="954" y="1459"/>
                  </a:lnTo>
                  <a:lnTo>
                    <a:pt x="970" y="1475"/>
                  </a:lnTo>
                  <a:lnTo>
                    <a:pt x="988" y="1486"/>
                  </a:lnTo>
                  <a:lnTo>
                    <a:pt x="1007" y="1494"/>
                  </a:lnTo>
                  <a:lnTo>
                    <a:pt x="1030" y="1496"/>
                  </a:lnTo>
                  <a:lnTo>
                    <a:pt x="1217" y="1496"/>
                  </a:lnTo>
                  <a:lnTo>
                    <a:pt x="1239" y="1494"/>
                  </a:lnTo>
                  <a:lnTo>
                    <a:pt x="1259" y="1486"/>
                  </a:lnTo>
                  <a:lnTo>
                    <a:pt x="1277" y="1475"/>
                  </a:lnTo>
                  <a:lnTo>
                    <a:pt x="1292" y="1459"/>
                  </a:lnTo>
                  <a:lnTo>
                    <a:pt x="1303" y="1442"/>
                  </a:lnTo>
                  <a:lnTo>
                    <a:pt x="1310" y="1422"/>
                  </a:lnTo>
                  <a:lnTo>
                    <a:pt x="1313" y="1399"/>
                  </a:lnTo>
                  <a:lnTo>
                    <a:pt x="1310" y="1377"/>
                  </a:lnTo>
                  <a:lnTo>
                    <a:pt x="1303" y="1358"/>
                  </a:lnTo>
                  <a:lnTo>
                    <a:pt x="1292" y="1340"/>
                  </a:lnTo>
                  <a:lnTo>
                    <a:pt x="1277" y="1325"/>
                  </a:lnTo>
                  <a:lnTo>
                    <a:pt x="1259" y="1313"/>
                  </a:lnTo>
                  <a:lnTo>
                    <a:pt x="1239" y="1306"/>
                  </a:lnTo>
                  <a:lnTo>
                    <a:pt x="1217" y="1304"/>
                  </a:lnTo>
                  <a:lnTo>
                    <a:pt x="1030" y="1304"/>
                  </a:lnTo>
                  <a:close/>
                  <a:moveTo>
                    <a:pt x="470" y="1304"/>
                  </a:moveTo>
                  <a:lnTo>
                    <a:pt x="447" y="1306"/>
                  </a:lnTo>
                  <a:lnTo>
                    <a:pt x="427" y="1313"/>
                  </a:lnTo>
                  <a:lnTo>
                    <a:pt x="409" y="1325"/>
                  </a:lnTo>
                  <a:lnTo>
                    <a:pt x="394" y="1340"/>
                  </a:lnTo>
                  <a:lnTo>
                    <a:pt x="382" y="1358"/>
                  </a:lnTo>
                  <a:lnTo>
                    <a:pt x="375" y="1377"/>
                  </a:lnTo>
                  <a:lnTo>
                    <a:pt x="373" y="1399"/>
                  </a:lnTo>
                  <a:lnTo>
                    <a:pt x="375" y="1422"/>
                  </a:lnTo>
                  <a:lnTo>
                    <a:pt x="382" y="1442"/>
                  </a:lnTo>
                  <a:lnTo>
                    <a:pt x="394" y="1459"/>
                  </a:lnTo>
                  <a:lnTo>
                    <a:pt x="409" y="1475"/>
                  </a:lnTo>
                  <a:lnTo>
                    <a:pt x="427" y="1486"/>
                  </a:lnTo>
                  <a:lnTo>
                    <a:pt x="447" y="1494"/>
                  </a:lnTo>
                  <a:lnTo>
                    <a:pt x="470" y="1496"/>
                  </a:lnTo>
                  <a:lnTo>
                    <a:pt x="656" y="1496"/>
                  </a:lnTo>
                  <a:lnTo>
                    <a:pt x="678" y="1494"/>
                  </a:lnTo>
                  <a:lnTo>
                    <a:pt x="699" y="1486"/>
                  </a:lnTo>
                  <a:lnTo>
                    <a:pt x="716" y="1475"/>
                  </a:lnTo>
                  <a:lnTo>
                    <a:pt x="731" y="1459"/>
                  </a:lnTo>
                  <a:lnTo>
                    <a:pt x="742" y="1442"/>
                  </a:lnTo>
                  <a:lnTo>
                    <a:pt x="750" y="1422"/>
                  </a:lnTo>
                  <a:lnTo>
                    <a:pt x="753" y="1399"/>
                  </a:lnTo>
                  <a:lnTo>
                    <a:pt x="750" y="1377"/>
                  </a:lnTo>
                  <a:lnTo>
                    <a:pt x="742" y="1358"/>
                  </a:lnTo>
                  <a:lnTo>
                    <a:pt x="731" y="1340"/>
                  </a:lnTo>
                  <a:lnTo>
                    <a:pt x="716" y="1325"/>
                  </a:lnTo>
                  <a:lnTo>
                    <a:pt x="699" y="1313"/>
                  </a:lnTo>
                  <a:lnTo>
                    <a:pt x="678" y="1306"/>
                  </a:lnTo>
                  <a:lnTo>
                    <a:pt x="656" y="1304"/>
                  </a:lnTo>
                  <a:lnTo>
                    <a:pt x="470" y="1304"/>
                  </a:lnTo>
                  <a:close/>
                  <a:moveTo>
                    <a:pt x="1030" y="932"/>
                  </a:moveTo>
                  <a:lnTo>
                    <a:pt x="1007" y="934"/>
                  </a:lnTo>
                  <a:lnTo>
                    <a:pt x="988" y="941"/>
                  </a:lnTo>
                  <a:lnTo>
                    <a:pt x="970" y="953"/>
                  </a:lnTo>
                  <a:lnTo>
                    <a:pt x="954" y="967"/>
                  </a:lnTo>
                  <a:lnTo>
                    <a:pt x="943" y="985"/>
                  </a:lnTo>
                  <a:lnTo>
                    <a:pt x="937" y="1005"/>
                  </a:lnTo>
                  <a:lnTo>
                    <a:pt x="934" y="1027"/>
                  </a:lnTo>
                  <a:lnTo>
                    <a:pt x="937" y="1049"/>
                  </a:lnTo>
                  <a:lnTo>
                    <a:pt x="943" y="1070"/>
                  </a:lnTo>
                  <a:lnTo>
                    <a:pt x="954" y="1087"/>
                  </a:lnTo>
                  <a:lnTo>
                    <a:pt x="970" y="1102"/>
                  </a:lnTo>
                  <a:lnTo>
                    <a:pt x="988" y="1113"/>
                  </a:lnTo>
                  <a:lnTo>
                    <a:pt x="1007" y="1120"/>
                  </a:lnTo>
                  <a:lnTo>
                    <a:pt x="1030" y="1124"/>
                  </a:lnTo>
                  <a:lnTo>
                    <a:pt x="1217" y="1124"/>
                  </a:lnTo>
                  <a:lnTo>
                    <a:pt x="1239" y="1120"/>
                  </a:lnTo>
                  <a:lnTo>
                    <a:pt x="1259" y="1113"/>
                  </a:lnTo>
                  <a:lnTo>
                    <a:pt x="1277" y="1102"/>
                  </a:lnTo>
                  <a:lnTo>
                    <a:pt x="1292" y="1087"/>
                  </a:lnTo>
                  <a:lnTo>
                    <a:pt x="1303" y="1070"/>
                  </a:lnTo>
                  <a:lnTo>
                    <a:pt x="1310" y="1049"/>
                  </a:lnTo>
                  <a:lnTo>
                    <a:pt x="1313" y="1027"/>
                  </a:lnTo>
                  <a:lnTo>
                    <a:pt x="1310" y="1005"/>
                  </a:lnTo>
                  <a:lnTo>
                    <a:pt x="1303" y="985"/>
                  </a:lnTo>
                  <a:lnTo>
                    <a:pt x="1292" y="967"/>
                  </a:lnTo>
                  <a:lnTo>
                    <a:pt x="1277" y="953"/>
                  </a:lnTo>
                  <a:lnTo>
                    <a:pt x="1259" y="941"/>
                  </a:lnTo>
                  <a:lnTo>
                    <a:pt x="1239" y="934"/>
                  </a:lnTo>
                  <a:lnTo>
                    <a:pt x="1217" y="932"/>
                  </a:lnTo>
                  <a:lnTo>
                    <a:pt x="1030" y="932"/>
                  </a:lnTo>
                  <a:close/>
                  <a:moveTo>
                    <a:pt x="470" y="932"/>
                  </a:moveTo>
                  <a:lnTo>
                    <a:pt x="447" y="934"/>
                  </a:lnTo>
                  <a:lnTo>
                    <a:pt x="427" y="941"/>
                  </a:lnTo>
                  <a:lnTo>
                    <a:pt x="409" y="953"/>
                  </a:lnTo>
                  <a:lnTo>
                    <a:pt x="394" y="967"/>
                  </a:lnTo>
                  <a:lnTo>
                    <a:pt x="382" y="985"/>
                  </a:lnTo>
                  <a:lnTo>
                    <a:pt x="375" y="1005"/>
                  </a:lnTo>
                  <a:lnTo>
                    <a:pt x="373" y="1027"/>
                  </a:lnTo>
                  <a:lnTo>
                    <a:pt x="375" y="1049"/>
                  </a:lnTo>
                  <a:lnTo>
                    <a:pt x="382" y="1070"/>
                  </a:lnTo>
                  <a:lnTo>
                    <a:pt x="394" y="1087"/>
                  </a:lnTo>
                  <a:lnTo>
                    <a:pt x="409" y="1102"/>
                  </a:lnTo>
                  <a:lnTo>
                    <a:pt x="427" y="1113"/>
                  </a:lnTo>
                  <a:lnTo>
                    <a:pt x="447" y="1120"/>
                  </a:lnTo>
                  <a:lnTo>
                    <a:pt x="470" y="1124"/>
                  </a:lnTo>
                  <a:lnTo>
                    <a:pt x="656" y="1124"/>
                  </a:lnTo>
                  <a:lnTo>
                    <a:pt x="678" y="1120"/>
                  </a:lnTo>
                  <a:lnTo>
                    <a:pt x="699" y="1113"/>
                  </a:lnTo>
                  <a:lnTo>
                    <a:pt x="716" y="1102"/>
                  </a:lnTo>
                  <a:lnTo>
                    <a:pt x="731" y="1087"/>
                  </a:lnTo>
                  <a:lnTo>
                    <a:pt x="742" y="1070"/>
                  </a:lnTo>
                  <a:lnTo>
                    <a:pt x="750" y="1049"/>
                  </a:lnTo>
                  <a:lnTo>
                    <a:pt x="753" y="1027"/>
                  </a:lnTo>
                  <a:lnTo>
                    <a:pt x="750" y="1005"/>
                  </a:lnTo>
                  <a:lnTo>
                    <a:pt x="742" y="985"/>
                  </a:lnTo>
                  <a:lnTo>
                    <a:pt x="731" y="967"/>
                  </a:lnTo>
                  <a:lnTo>
                    <a:pt x="716" y="953"/>
                  </a:lnTo>
                  <a:lnTo>
                    <a:pt x="699" y="941"/>
                  </a:lnTo>
                  <a:lnTo>
                    <a:pt x="678" y="934"/>
                  </a:lnTo>
                  <a:lnTo>
                    <a:pt x="656" y="932"/>
                  </a:lnTo>
                  <a:lnTo>
                    <a:pt x="470" y="932"/>
                  </a:lnTo>
                  <a:close/>
                  <a:moveTo>
                    <a:pt x="1030" y="559"/>
                  </a:moveTo>
                  <a:lnTo>
                    <a:pt x="1007" y="562"/>
                  </a:lnTo>
                  <a:lnTo>
                    <a:pt x="988" y="569"/>
                  </a:lnTo>
                  <a:lnTo>
                    <a:pt x="970" y="579"/>
                  </a:lnTo>
                  <a:lnTo>
                    <a:pt x="954" y="595"/>
                  </a:lnTo>
                  <a:lnTo>
                    <a:pt x="943" y="613"/>
                  </a:lnTo>
                  <a:lnTo>
                    <a:pt x="937" y="632"/>
                  </a:lnTo>
                  <a:lnTo>
                    <a:pt x="934" y="655"/>
                  </a:lnTo>
                  <a:lnTo>
                    <a:pt x="937" y="677"/>
                  </a:lnTo>
                  <a:lnTo>
                    <a:pt x="943" y="697"/>
                  </a:lnTo>
                  <a:lnTo>
                    <a:pt x="954" y="715"/>
                  </a:lnTo>
                  <a:lnTo>
                    <a:pt x="970" y="730"/>
                  </a:lnTo>
                  <a:lnTo>
                    <a:pt x="988" y="741"/>
                  </a:lnTo>
                  <a:lnTo>
                    <a:pt x="1007" y="748"/>
                  </a:lnTo>
                  <a:lnTo>
                    <a:pt x="1030" y="750"/>
                  </a:lnTo>
                  <a:lnTo>
                    <a:pt x="1217" y="750"/>
                  </a:lnTo>
                  <a:lnTo>
                    <a:pt x="1239" y="748"/>
                  </a:lnTo>
                  <a:lnTo>
                    <a:pt x="1259" y="741"/>
                  </a:lnTo>
                  <a:lnTo>
                    <a:pt x="1277" y="730"/>
                  </a:lnTo>
                  <a:lnTo>
                    <a:pt x="1292" y="715"/>
                  </a:lnTo>
                  <a:lnTo>
                    <a:pt x="1303" y="697"/>
                  </a:lnTo>
                  <a:lnTo>
                    <a:pt x="1310" y="677"/>
                  </a:lnTo>
                  <a:lnTo>
                    <a:pt x="1313" y="655"/>
                  </a:lnTo>
                  <a:lnTo>
                    <a:pt x="1310" y="632"/>
                  </a:lnTo>
                  <a:lnTo>
                    <a:pt x="1303" y="613"/>
                  </a:lnTo>
                  <a:lnTo>
                    <a:pt x="1292" y="595"/>
                  </a:lnTo>
                  <a:lnTo>
                    <a:pt x="1277" y="579"/>
                  </a:lnTo>
                  <a:lnTo>
                    <a:pt x="1259" y="569"/>
                  </a:lnTo>
                  <a:lnTo>
                    <a:pt x="1239" y="562"/>
                  </a:lnTo>
                  <a:lnTo>
                    <a:pt x="1217" y="559"/>
                  </a:lnTo>
                  <a:lnTo>
                    <a:pt x="1030" y="559"/>
                  </a:lnTo>
                  <a:close/>
                  <a:moveTo>
                    <a:pt x="470" y="559"/>
                  </a:moveTo>
                  <a:lnTo>
                    <a:pt x="447" y="562"/>
                  </a:lnTo>
                  <a:lnTo>
                    <a:pt x="427" y="569"/>
                  </a:lnTo>
                  <a:lnTo>
                    <a:pt x="409" y="579"/>
                  </a:lnTo>
                  <a:lnTo>
                    <a:pt x="394" y="595"/>
                  </a:lnTo>
                  <a:lnTo>
                    <a:pt x="382" y="613"/>
                  </a:lnTo>
                  <a:lnTo>
                    <a:pt x="375" y="632"/>
                  </a:lnTo>
                  <a:lnTo>
                    <a:pt x="373" y="655"/>
                  </a:lnTo>
                  <a:lnTo>
                    <a:pt x="375" y="677"/>
                  </a:lnTo>
                  <a:lnTo>
                    <a:pt x="382" y="697"/>
                  </a:lnTo>
                  <a:lnTo>
                    <a:pt x="394" y="715"/>
                  </a:lnTo>
                  <a:lnTo>
                    <a:pt x="409" y="730"/>
                  </a:lnTo>
                  <a:lnTo>
                    <a:pt x="427" y="741"/>
                  </a:lnTo>
                  <a:lnTo>
                    <a:pt x="447" y="748"/>
                  </a:lnTo>
                  <a:lnTo>
                    <a:pt x="470" y="750"/>
                  </a:lnTo>
                  <a:lnTo>
                    <a:pt x="656" y="750"/>
                  </a:lnTo>
                  <a:lnTo>
                    <a:pt x="678" y="748"/>
                  </a:lnTo>
                  <a:lnTo>
                    <a:pt x="699" y="741"/>
                  </a:lnTo>
                  <a:lnTo>
                    <a:pt x="716" y="730"/>
                  </a:lnTo>
                  <a:lnTo>
                    <a:pt x="731" y="715"/>
                  </a:lnTo>
                  <a:lnTo>
                    <a:pt x="742" y="697"/>
                  </a:lnTo>
                  <a:lnTo>
                    <a:pt x="750" y="677"/>
                  </a:lnTo>
                  <a:lnTo>
                    <a:pt x="753" y="655"/>
                  </a:lnTo>
                  <a:lnTo>
                    <a:pt x="750" y="632"/>
                  </a:lnTo>
                  <a:lnTo>
                    <a:pt x="742" y="613"/>
                  </a:lnTo>
                  <a:lnTo>
                    <a:pt x="731" y="595"/>
                  </a:lnTo>
                  <a:lnTo>
                    <a:pt x="716" y="579"/>
                  </a:lnTo>
                  <a:lnTo>
                    <a:pt x="699" y="569"/>
                  </a:lnTo>
                  <a:lnTo>
                    <a:pt x="678" y="562"/>
                  </a:lnTo>
                  <a:lnTo>
                    <a:pt x="656" y="559"/>
                  </a:lnTo>
                  <a:lnTo>
                    <a:pt x="470" y="559"/>
                  </a:lnTo>
                  <a:close/>
                  <a:moveTo>
                    <a:pt x="95" y="0"/>
                  </a:moveTo>
                  <a:lnTo>
                    <a:pt x="1591" y="0"/>
                  </a:lnTo>
                  <a:lnTo>
                    <a:pt x="1613" y="3"/>
                  </a:lnTo>
                  <a:lnTo>
                    <a:pt x="1633" y="9"/>
                  </a:lnTo>
                  <a:lnTo>
                    <a:pt x="1651" y="21"/>
                  </a:lnTo>
                  <a:lnTo>
                    <a:pt x="1666" y="36"/>
                  </a:lnTo>
                  <a:lnTo>
                    <a:pt x="1677" y="54"/>
                  </a:lnTo>
                  <a:lnTo>
                    <a:pt x="1685" y="74"/>
                  </a:lnTo>
                  <a:lnTo>
                    <a:pt x="1687" y="96"/>
                  </a:lnTo>
                  <a:lnTo>
                    <a:pt x="1687" y="851"/>
                  </a:lnTo>
                  <a:lnTo>
                    <a:pt x="1938" y="689"/>
                  </a:lnTo>
                  <a:lnTo>
                    <a:pt x="1936" y="750"/>
                  </a:lnTo>
                  <a:lnTo>
                    <a:pt x="1938" y="804"/>
                  </a:lnTo>
                  <a:lnTo>
                    <a:pt x="1943" y="857"/>
                  </a:lnTo>
                  <a:lnTo>
                    <a:pt x="1953" y="909"/>
                  </a:lnTo>
                  <a:lnTo>
                    <a:pt x="1687" y="1080"/>
                  </a:lnTo>
                  <a:lnTo>
                    <a:pt x="1687" y="1080"/>
                  </a:lnTo>
                  <a:lnTo>
                    <a:pt x="1687" y="1518"/>
                  </a:lnTo>
                  <a:lnTo>
                    <a:pt x="2259" y="1856"/>
                  </a:lnTo>
                  <a:lnTo>
                    <a:pt x="2234" y="1886"/>
                  </a:lnTo>
                  <a:lnTo>
                    <a:pt x="2212" y="1919"/>
                  </a:lnTo>
                  <a:lnTo>
                    <a:pt x="2194" y="1953"/>
                  </a:lnTo>
                  <a:lnTo>
                    <a:pt x="2181" y="1989"/>
                  </a:lnTo>
                  <a:lnTo>
                    <a:pt x="2170" y="2027"/>
                  </a:lnTo>
                  <a:lnTo>
                    <a:pt x="1687" y="1741"/>
                  </a:lnTo>
                  <a:lnTo>
                    <a:pt x="1687" y="2518"/>
                  </a:lnTo>
                  <a:lnTo>
                    <a:pt x="0" y="2518"/>
                  </a:lnTo>
                  <a:lnTo>
                    <a:pt x="0" y="96"/>
                  </a:lnTo>
                  <a:lnTo>
                    <a:pt x="2" y="74"/>
                  </a:lnTo>
                  <a:lnTo>
                    <a:pt x="9" y="54"/>
                  </a:lnTo>
                  <a:lnTo>
                    <a:pt x="21" y="36"/>
                  </a:lnTo>
                  <a:lnTo>
                    <a:pt x="35" y="21"/>
                  </a:lnTo>
                  <a:lnTo>
                    <a:pt x="53" y="9"/>
                  </a:lnTo>
                  <a:lnTo>
                    <a:pt x="74" y="3"/>
                  </a:lnTo>
                  <a:lnTo>
                    <a:pt x="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88" name="Shape 10588"/>
          <p:cNvGrpSpPr/>
          <p:nvPr/>
        </p:nvGrpSpPr>
        <p:grpSpPr>
          <a:xfrm>
            <a:off x="1505618" y="4394731"/>
            <a:ext cx="278658" cy="276860"/>
            <a:chOff x="2516188" y="3090863"/>
            <a:chExt cx="492125" cy="488950"/>
          </a:xfrm>
        </p:grpSpPr>
        <p:sp>
          <p:nvSpPr>
            <p:cNvPr id="10589" name="Shape 10589"/>
            <p:cNvSpPr/>
            <p:nvPr/>
          </p:nvSpPr>
          <p:spPr>
            <a:xfrm>
              <a:off x="2716213" y="3090863"/>
              <a:ext cx="93662" cy="93663"/>
            </a:xfrm>
            <a:custGeom>
              <a:avLst/>
              <a:gdLst/>
              <a:ahLst/>
              <a:cxnLst/>
              <a:rect l="0" t="0" r="0" b="0"/>
              <a:pathLst>
                <a:path w="645" h="649" extrusionOk="0">
                  <a:moveTo>
                    <a:pt x="323" y="0"/>
                  </a:moveTo>
                  <a:lnTo>
                    <a:pt x="366" y="3"/>
                  </a:lnTo>
                  <a:lnTo>
                    <a:pt x="409" y="12"/>
                  </a:lnTo>
                  <a:lnTo>
                    <a:pt x="448" y="25"/>
                  </a:lnTo>
                  <a:lnTo>
                    <a:pt x="485" y="44"/>
                  </a:lnTo>
                  <a:lnTo>
                    <a:pt x="520" y="68"/>
                  </a:lnTo>
                  <a:lnTo>
                    <a:pt x="551" y="95"/>
                  </a:lnTo>
                  <a:lnTo>
                    <a:pt x="578" y="126"/>
                  </a:lnTo>
                  <a:lnTo>
                    <a:pt x="601" y="161"/>
                  </a:lnTo>
                  <a:lnTo>
                    <a:pt x="620" y="198"/>
                  </a:lnTo>
                  <a:lnTo>
                    <a:pt x="634" y="238"/>
                  </a:lnTo>
                  <a:lnTo>
                    <a:pt x="642" y="281"/>
                  </a:lnTo>
                  <a:lnTo>
                    <a:pt x="645" y="324"/>
                  </a:lnTo>
                  <a:lnTo>
                    <a:pt x="642" y="368"/>
                  </a:lnTo>
                  <a:lnTo>
                    <a:pt x="634" y="410"/>
                  </a:lnTo>
                  <a:lnTo>
                    <a:pt x="620" y="451"/>
                  </a:lnTo>
                  <a:lnTo>
                    <a:pt x="601" y="488"/>
                  </a:lnTo>
                  <a:lnTo>
                    <a:pt x="578" y="522"/>
                  </a:lnTo>
                  <a:lnTo>
                    <a:pt x="551" y="554"/>
                  </a:lnTo>
                  <a:lnTo>
                    <a:pt x="520" y="581"/>
                  </a:lnTo>
                  <a:lnTo>
                    <a:pt x="485" y="604"/>
                  </a:lnTo>
                  <a:lnTo>
                    <a:pt x="448" y="623"/>
                  </a:lnTo>
                  <a:lnTo>
                    <a:pt x="409" y="637"/>
                  </a:lnTo>
                  <a:lnTo>
                    <a:pt x="366" y="645"/>
                  </a:lnTo>
                  <a:lnTo>
                    <a:pt x="323" y="649"/>
                  </a:lnTo>
                  <a:lnTo>
                    <a:pt x="279" y="645"/>
                  </a:lnTo>
                  <a:lnTo>
                    <a:pt x="236" y="637"/>
                  </a:lnTo>
                  <a:lnTo>
                    <a:pt x="197" y="623"/>
                  </a:lnTo>
                  <a:lnTo>
                    <a:pt x="160" y="604"/>
                  </a:lnTo>
                  <a:lnTo>
                    <a:pt x="126" y="581"/>
                  </a:lnTo>
                  <a:lnTo>
                    <a:pt x="94" y="554"/>
                  </a:lnTo>
                  <a:lnTo>
                    <a:pt x="68" y="522"/>
                  </a:lnTo>
                  <a:lnTo>
                    <a:pt x="45" y="488"/>
                  </a:lnTo>
                  <a:lnTo>
                    <a:pt x="25" y="451"/>
                  </a:lnTo>
                  <a:lnTo>
                    <a:pt x="12" y="410"/>
                  </a:lnTo>
                  <a:lnTo>
                    <a:pt x="3" y="368"/>
                  </a:lnTo>
                  <a:lnTo>
                    <a:pt x="0" y="324"/>
                  </a:lnTo>
                  <a:lnTo>
                    <a:pt x="3" y="281"/>
                  </a:lnTo>
                  <a:lnTo>
                    <a:pt x="12" y="238"/>
                  </a:lnTo>
                  <a:lnTo>
                    <a:pt x="25" y="198"/>
                  </a:lnTo>
                  <a:lnTo>
                    <a:pt x="45" y="161"/>
                  </a:lnTo>
                  <a:lnTo>
                    <a:pt x="68" y="126"/>
                  </a:lnTo>
                  <a:lnTo>
                    <a:pt x="94" y="95"/>
                  </a:lnTo>
                  <a:lnTo>
                    <a:pt x="126" y="68"/>
                  </a:lnTo>
                  <a:lnTo>
                    <a:pt x="160" y="44"/>
                  </a:lnTo>
                  <a:lnTo>
                    <a:pt x="197" y="25"/>
                  </a:lnTo>
                  <a:lnTo>
                    <a:pt x="236" y="12"/>
                  </a:lnTo>
                  <a:lnTo>
                    <a:pt x="279"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0" name="Shape 10590"/>
            <p:cNvSpPr/>
            <p:nvPr/>
          </p:nvSpPr>
          <p:spPr>
            <a:xfrm>
              <a:off x="2671763" y="3201988"/>
              <a:ext cx="182562" cy="125413"/>
            </a:xfrm>
            <a:custGeom>
              <a:avLst/>
              <a:gdLst/>
              <a:ahLst/>
              <a:cxnLst/>
              <a:rect l="0" t="0" r="0" b="0"/>
              <a:pathLst>
                <a:path w="1257" h="867" extrusionOk="0">
                  <a:moveTo>
                    <a:pt x="376" y="0"/>
                  </a:moveTo>
                  <a:lnTo>
                    <a:pt x="387" y="2"/>
                  </a:lnTo>
                  <a:lnTo>
                    <a:pt x="396" y="9"/>
                  </a:lnTo>
                  <a:lnTo>
                    <a:pt x="403" y="18"/>
                  </a:lnTo>
                  <a:lnTo>
                    <a:pt x="595" y="553"/>
                  </a:lnTo>
                  <a:lnTo>
                    <a:pt x="603" y="564"/>
                  </a:lnTo>
                  <a:lnTo>
                    <a:pt x="612" y="572"/>
                  </a:lnTo>
                  <a:lnTo>
                    <a:pt x="623" y="575"/>
                  </a:lnTo>
                  <a:lnTo>
                    <a:pt x="635" y="575"/>
                  </a:lnTo>
                  <a:lnTo>
                    <a:pt x="645" y="572"/>
                  </a:lnTo>
                  <a:lnTo>
                    <a:pt x="654" y="564"/>
                  </a:lnTo>
                  <a:lnTo>
                    <a:pt x="662" y="553"/>
                  </a:lnTo>
                  <a:lnTo>
                    <a:pt x="855" y="18"/>
                  </a:lnTo>
                  <a:lnTo>
                    <a:pt x="861" y="9"/>
                  </a:lnTo>
                  <a:lnTo>
                    <a:pt x="869" y="3"/>
                  </a:lnTo>
                  <a:lnTo>
                    <a:pt x="879" y="0"/>
                  </a:lnTo>
                  <a:lnTo>
                    <a:pt x="890" y="1"/>
                  </a:lnTo>
                  <a:lnTo>
                    <a:pt x="1061" y="29"/>
                  </a:lnTo>
                  <a:lnTo>
                    <a:pt x="1062" y="30"/>
                  </a:lnTo>
                  <a:lnTo>
                    <a:pt x="1099" y="45"/>
                  </a:lnTo>
                  <a:lnTo>
                    <a:pt x="1133" y="65"/>
                  </a:lnTo>
                  <a:lnTo>
                    <a:pt x="1163" y="89"/>
                  </a:lnTo>
                  <a:lnTo>
                    <a:pt x="1191" y="117"/>
                  </a:lnTo>
                  <a:lnTo>
                    <a:pt x="1214" y="150"/>
                  </a:lnTo>
                  <a:lnTo>
                    <a:pt x="1232" y="184"/>
                  </a:lnTo>
                  <a:lnTo>
                    <a:pt x="1245" y="222"/>
                  </a:lnTo>
                  <a:lnTo>
                    <a:pt x="1254" y="260"/>
                  </a:lnTo>
                  <a:lnTo>
                    <a:pt x="1257" y="301"/>
                  </a:lnTo>
                  <a:lnTo>
                    <a:pt x="1257" y="747"/>
                  </a:lnTo>
                  <a:lnTo>
                    <a:pt x="1254" y="774"/>
                  </a:lnTo>
                  <a:lnTo>
                    <a:pt x="1244" y="799"/>
                  </a:lnTo>
                  <a:lnTo>
                    <a:pt x="1231" y="822"/>
                  </a:lnTo>
                  <a:lnTo>
                    <a:pt x="1212" y="841"/>
                  </a:lnTo>
                  <a:lnTo>
                    <a:pt x="1189" y="855"/>
                  </a:lnTo>
                  <a:lnTo>
                    <a:pt x="1164" y="864"/>
                  </a:lnTo>
                  <a:lnTo>
                    <a:pt x="1137" y="867"/>
                  </a:lnTo>
                  <a:lnTo>
                    <a:pt x="121" y="867"/>
                  </a:lnTo>
                  <a:lnTo>
                    <a:pt x="93" y="864"/>
                  </a:lnTo>
                  <a:lnTo>
                    <a:pt x="68" y="855"/>
                  </a:lnTo>
                  <a:lnTo>
                    <a:pt x="45" y="841"/>
                  </a:lnTo>
                  <a:lnTo>
                    <a:pt x="26" y="822"/>
                  </a:lnTo>
                  <a:lnTo>
                    <a:pt x="13" y="799"/>
                  </a:lnTo>
                  <a:lnTo>
                    <a:pt x="3" y="774"/>
                  </a:lnTo>
                  <a:lnTo>
                    <a:pt x="0" y="747"/>
                  </a:lnTo>
                  <a:lnTo>
                    <a:pt x="0" y="302"/>
                  </a:lnTo>
                  <a:lnTo>
                    <a:pt x="3" y="261"/>
                  </a:lnTo>
                  <a:lnTo>
                    <a:pt x="12" y="223"/>
                  </a:lnTo>
                  <a:lnTo>
                    <a:pt x="25" y="185"/>
                  </a:lnTo>
                  <a:lnTo>
                    <a:pt x="44" y="151"/>
                  </a:lnTo>
                  <a:lnTo>
                    <a:pt x="67" y="119"/>
                  </a:lnTo>
                  <a:lnTo>
                    <a:pt x="94" y="90"/>
                  </a:lnTo>
                  <a:lnTo>
                    <a:pt x="125" y="65"/>
                  </a:lnTo>
                  <a:lnTo>
                    <a:pt x="159" y="46"/>
                  </a:lnTo>
                  <a:lnTo>
                    <a:pt x="196" y="29"/>
                  </a:lnTo>
                  <a:lnTo>
                    <a:pt x="199" y="29"/>
                  </a:lnTo>
                  <a:lnTo>
                    <a:pt x="208" y="28"/>
                  </a:lnTo>
                  <a:lnTo>
                    <a:pt x="220" y="26"/>
                  </a:lnTo>
                  <a:lnTo>
                    <a:pt x="237" y="23"/>
                  </a:lnTo>
                  <a:lnTo>
                    <a:pt x="254" y="20"/>
                  </a:lnTo>
                  <a:lnTo>
                    <a:pt x="275" y="16"/>
                  </a:lnTo>
                  <a:lnTo>
                    <a:pt x="295" y="13"/>
                  </a:lnTo>
                  <a:lnTo>
                    <a:pt x="315" y="9"/>
                  </a:lnTo>
                  <a:lnTo>
                    <a:pt x="334" y="6"/>
                  </a:lnTo>
                  <a:lnTo>
                    <a:pt x="350" y="4"/>
                  </a:lnTo>
                  <a:lnTo>
                    <a:pt x="363" y="2"/>
                  </a:lnTo>
                  <a:lnTo>
                    <a:pt x="371" y="1"/>
                  </a:lnTo>
                  <a:lnTo>
                    <a:pt x="3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1" name="Shape 10591"/>
            <p:cNvSpPr/>
            <p:nvPr/>
          </p:nvSpPr>
          <p:spPr>
            <a:xfrm>
              <a:off x="2833688" y="3441700"/>
              <a:ext cx="174625" cy="138113"/>
            </a:xfrm>
            <a:custGeom>
              <a:avLst/>
              <a:gdLst/>
              <a:ahLst/>
              <a:cxnLst/>
              <a:rect l="0" t="0" r="0" b="0"/>
              <a:pathLst>
                <a:path w="1211" h="954" extrusionOk="0">
                  <a:moveTo>
                    <a:pt x="348" y="0"/>
                  </a:moveTo>
                  <a:lnTo>
                    <a:pt x="369" y="2"/>
                  </a:lnTo>
                  <a:lnTo>
                    <a:pt x="389" y="9"/>
                  </a:lnTo>
                  <a:lnTo>
                    <a:pt x="406" y="22"/>
                  </a:lnTo>
                  <a:lnTo>
                    <a:pt x="605" y="202"/>
                  </a:lnTo>
                  <a:lnTo>
                    <a:pt x="804" y="22"/>
                  </a:lnTo>
                  <a:lnTo>
                    <a:pt x="822" y="9"/>
                  </a:lnTo>
                  <a:lnTo>
                    <a:pt x="842" y="2"/>
                  </a:lnTo>
                  <a:lnTo>
                    <a:pt x="862" y="0"/>
                  </a:lnTo>
                  <a:lnTo>
                    <a:pt x="884" y="4"/>
                  </a:lnTo>
                  <a:lnTo>
                    <a:pt x="976" y="32"/>
                  </a:lnTo>
                  <a:lnTo>
                    <a:pt x="979" y="33"/>
                  </a:lnTo>
                  <a:lnTo>
                    <a:pt x="1019" y="49"/>
                  </a:lnTo>
                  <a:lnTo>
                    <a:pt x="1056" y="71"/>
                  </a:lnTo>
                  <a:lnTo>
                    <a:pt x="1091" y="96"/>
                  </a:lnTo>
                  <a:lnTo>
                    <a:pt x="1121" y="125"/>
                  </a:lnTo>
                  <a:lnTo>
                    <a:pt x="1147" y="157"/>
                  </a:lnTo>
                  <a:lnTo>
                    <a:pt x="1169" y="193"/>
                  </a:lnTo>
                  <a:lnTo>
                    <a:pt x="1187" y="231"/>
                  </a:lnTo>
                  <a:lnTo>
                    <a:pt x="1200" y="272"/>
                  </a:lnTo>
                  <a:lnTo>
                    <a:pt x="1209" y="313"/>
                  </a:lnTo>
                  <a:lnTo>
                    <a:pt x="1211" y="357"/>
                  </a:lnTo>
                  <a:lnTo>
                    <a:pt x="1211" y="872"/>
                  </a:lnTo>
                  <a:lnTo>
                    <a:pt x="1209" y="894"/>
                  </a:lnTo>
                  <a:lnTo>
                    <a:pt x="1200" y="914"/>
                  </a:lnTo>
                  <a:lnTo>
                    <a:pt x="1187" y="930"/>
                  </a:lnTo>
                  <a:lnTo>
                    <a:pt x="1170" y="943"/>
                  </a:lnTo>
                  <a:lnTo>
                    <a:pt x="1151" y="951"/>
                  </a:lnTo>
                  <a:lnTo>
                    <a:pt x="1129" y="954"/>
                  </a:lnTo>
                  <a:lnTo>
                    <a:pt x="82" y="954"/>
                  </a:lnTo>
                  <a:lnTo>
                    <a:pt x="60" y="951"/>
                  </a:lnTo>
                  <a:lnTo>
                    <a:pt x="40" y="943"/>
                  </a:lnTo>
                  <a:lnTo>
                    <a:pt x="24" y="930"/>
                  </a:lnTo>
                  <a:lnTo>
                    <a:pt x="11" y="914"/>
                  </a:lnTo>
                  <a:lnTo>
                    <a:pt x="3" y="894"/>
                  </a:lnTo>
                  <a:lnTo>
                    <a:pt x="0" y="872"/>
                  </a:lnTo>
                  <a:lnTo>
                    <a:pt x="0" y="357"/>
                  </a:lnTo>
                  <a:lnTo>
                    <a:pt x="3" y="313"/>
                  </a:lnTo>
                  <a:lnTo>
                    <a:pt x="10" y="272"/>
                  </a:lnTo>
                  <a:lnTo>
                    <a:pt x="24" y="231"/>
                  </a:lnTo>
                  <a:lnTo>
                    <a:pt x="41" y="193"/>
                  </a:lnTo>
                  <a:lnTo>
                    <a:pt x="64" y="157"/>
                  </a:lnTo>
                  <a:lnTo>
                    <a:pt x="91" y="125"/>
                  </a:lnTo>
                  <a:lnTo>
                    <a:pt x="121" y="96"/>
                  </a:lnTo>
                  <a:lnTo>
                    <a:pt x="155" y="71"/>
                  </a:lnTo>
                  <a:lnTo>
                    <a:pt x="193" y="49"/>
                  </a:lnTo>
                  <a:lnTo>
                    <a:pt x="233" y="33"/>
                  </a:lnTo>
                  <a:lnTo>
                    <a:pt x="235" y="32"/>
                  </a:lnTo>
                  <a:lnTo>
                    <a:pt x="328" y="4"/>
                  </a:lnTo>
                  <a:lnTo>
                    <a:pt x="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2" name="Shape 10592"/>
            <p:cNvSpPr/>
            <p:nvPr/>
          </p:nvSpPr>
          <p:spPr>
            <a:xfrm>
              <a:off x="2871788" y="3333750"/>
              <a:ext cx="100012" cy="100013"/>
            </a:xfrm>
            <a:custGeom>
              <a:avLst/>
              <a:gdLst/>
              <a:ahLst/>
              <a:cxnLst/>
              <a:rect l="0" t="0" r="0" b="0"/>
              <a:pathLst>
                <a:path w="689" h="692" extrusionOk="0">
                  <a:moveTo>
                    <a:pt x="344" y="0"/>
                  </a:moveTo>
                  <a:lnTo>
                    <a:pt x="391" y="3"/>
                  </a:lnTo>
                  <a:lnTo>
                    <a:pt x="436" y="12"/>
                  </a:lnTo>
                  <a:lnTo>
                    <a:pt x="478" y="27"/>
                  </a:lnTo>
                  <a:lnTo>
                    <a:pt x="519" y="48"/>
                  </a:lnTo>
                  <a:lnTo>
                    <a:pt x="555" y="72"/>
                  </a:lnTo>
                  <a:lnTo>
                    <a:pt x="588" y="101"/>
                  </a:lnTo>
                  <a:lnTo>
                    <a:pt x="617" y="134"/>
                  </a:lnTo>
                  <a:lnTo>
                    <a:pt x="642" y="172"/>
                  </a:lnTo>
                  <a:lnTo>
                    <a:pt x="662" y="211"/>
                  </a:lnTo>
                  <a:lnTo>
                    <a:pt x="676" y="254"/>
                  </a:lnTo>
                  <a:lnTo>
                    <a:pt x="685" y="299"/>
                  </a:lnTo>
                  <a:lnTo>
                    <a:pt x="689" y="346"/>
                  </a:lnTo>
                  <a:lnTo>
                    <a:pt x="685" y="393"/>
                  </a:lnTo>
                  <a:lnTo>
                    <a:pt x="676" y="437"/>
                  </a:lnTo>
                  <a:lnTo>
                    <a:pt x="662" y="480"/>
                  </a:lnTo>
                  <a:lnTo>
                    <a:pt x="642" y="520"/>
                  </a:lnTo>
                  <a:lnTo>
                    <a:pt x="617" y="557"/>
                  </a:lnTo>
                  <a:lnTo>
                    <a:pt x="588" y="591"/>
                  </a:lnTo>
                  <a:lnTo>
                    <a:pt x="555" y="620"/>
                  </a:lnTo>
                  <a:lnTo>
                    <a:pt x="519" y="644"/>
                  </a:lnTo>
                  <a:lnTo>
                    <a:pt x="478" y="665"/>
                  </a:lnTo>
                  <a:lnTo>
                    <a:pt x="436" y="679"/>
                  </a:lnTo>
                  <a:lnTo>
                    <a:pt x="391" y="688"/>
                  </a:lnTo>
                  <a:lnTo>
                    <a:pt x="344" y="692"/>
                  </a:lnTo>
                  <a:lnTo>
                    <a:pt x="298" y="688"/>
                  </a:lnTo>
                  <a:lnTo>
                    <a:pt x="253" y="679"/>
                  </a:lnTo>
                  <a:lnTo>
                    <a:pt x="211" y="665"/>
                  </a:lnTo>
                  <a:lnTo>
                    <a:pt x="171" y="644"/>
                  </a:lnTo>
                  <a:lnTo>
                    <a:pt x="135" y="620"/>
                  </a:lnTo>
                  <a:lnTo>
                    <a:pt x="102" y="591"/>
                  </a:lnTo>
                  <a:lnTo>
                    <a:pt x="73" y="557"/>
                  </a:lnTo>
                  <a:lnTo>
                    <a:pt x="48" y="520"/>
                  </a:lnTo>
                  <a:lnTo>
                    <a:pt x="27" y="480"/>
                  </a:lnTo>
                  <a:lnTo>
                    <a:pt x="13" y="437"/>
                  </a:lnTo>
                  <a:lnTo>
                    <a:pt x="3" y="393"/>
                  </a:lnTo>
                  <a:lnTo>
                    <a:pt x="0" y="346"/>
                  </a:lnTo>
                  <a:lnTo>
                    <a:pt x="3" y="299"/>
                  </a:lnTo>
                  <a:lnTo>
                    <a:pt x="13" y="254"/>
                  </a:lnTo>
                  <a:lnTo>
                    <a:pt x="27" y="211"/>
                  </a:lnTo>
                  <a:lnTo>
                    <a:pt x="48" y="172"/>
                  </a:lnTo>
                  <a:lnTo>
                    <a:pt x="73" y="134"/>
                  </a:lnTo>
                  <a:lnTo>
                    <a:pt x="102" y="101"/>
                  </a:lnTo>
                  <a:lnTo>
                    <a:pt x="135" y="72"/>
                  </a:lnTo>
                  <a:lnTo>
                    <a:pt x="171" y="48"/>
                  </a:lnTo>
                  <a:lnTo>
                    <a:pt x="211" y="27"/>
                  </a:lnTo>
                  <a:lnTo>
                    <a:pt x="253" y="12"/>
                  </a:lnTo>
                  <a:lnTo>
                    <a:pt x="298" y="3"/>
                  </a:lnTo>
                  <a:lnTo>
                    <a:pt x="3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3" name="Shape 10593"/>
            <p:cNvSpPr/>
            <p:nvPr/>
          </p:nvSpPr>
          <p:spPr>
            <a:xfrm>
              <a:off x="2516188" y="3441700"/>
              <a:ext cx="174625" cy="138113"/>
            </a:xfrm>
            <a:custGeom>
              <a:avLst/>
              <a:gdLst/>
              <a:ahLst/>
              <a:cxnLst/>
              <a:rect l="0" t="0" r="0" b="0"/>
              <a:pathLst>
                <a:path w="1211" h="954" extrusionOk="0">
                  <a:moveTo>
                    <a:pt x="348" y="0"/>
                  </a:moveTo>
                  <a:lnTo>
                    <a:pt x="369" y="2"/>
                  </a:lnTo>
                  <a:lnTo>
                    <a:pt x="389" y="9"/>
                  </a:lnTo>
                  <a:lnTo>
                    <a:pt x="406" y="22"/>
                  </a:lnTo>
                  <a:lnTo>
                    <a:pt x="605" y="202"/>
                  </a:lnTo>
                  <a:lnTo>
                    <a:pt x="804" y="22"/>
                  </a:lnTo>
                  <a:lnTo>
                    <a:pt x="822" y="9"/>
                  </a:lnTo>
                  <a:lnTo>
                    <a:pt x="842" y="2"/>
                  </a:lnTo>
                  <a:lnTo>
                    <a:pt x="863" y="0"/>
                  </a:lnTo>
                  <a:lnTo>
                    <a:pt x="884" y="4"/>
                  </a:lnTo>
                  <a:lnTo>
                    <a:pt x="977" y="32"/>
                  </a:lnTo>
                  <a:lnTo>
                    <a:pt x="979" y="33"/>
                  </a:lnTo>
                  <a:lnTo>
                    <a:pt x="1019" y="49"/>
                  </a:lnTo>
                  <a:lnTo>
                    <a:pt x="1056" y="71"/>
                  </a:lnTo>
                  <a:lnTo>
                    <a:pt x="1091" y="96"/>
                  </a:lnTo>
                  <a:lnTo>
                    <a:pt x="1121" y="125"/>
                  </a:lnTo>
                  <a:lnTo>
                    <a:pt x="1147" y="157"/>
                  </a:lnTo>
                  <a:lnTo>
                    <a:pt x="1169" y="193"/>
                  </a:lnTo>
                  <a:lnTo>
                    <a:pt x="1187" y="231"/>
                  </a:lnTo>
                  <a:lnTo>
                    <a:pt x="1200" y="272"/>
                  </a:lnTo>
                  <a:lnTo>
                    <a:pt x="1209" y="313"/>
                  </a:lnTo>
                  <a:lnTo>
                    <a:pt x="1211" y="357"/>
                  </a:lnTo>
                  <a:lnTo>
                    <a:pt x="1211" y="872"/>
                  </a:lnTo>
                  <a:lnTo>
                    <a:pt x="1209" y="894"/>
                  </a:lnTo>
                  <a:lnTo>
                    <a:pt x="1200" y="914"/>
                  </a:lnTo>
                  <a:lnTo>
                    <a:pt x="1187" y="930"/>
                  </a:lnTo>
                  <a:lnTo>
                    <a:pt x="1170" y="943"/>
                  </a:lnTo>
                  <a:lnTo>
                    <a:pt x="1151" y="951"/>
                  </a:lnTo>
                  <a:lnTo>
                    <a:pt x="1129" y="954"/>
                  </a:lnTo>
                  <a:lnTo>
                    <a:pt x="83" y="954"/>
                  </a:lnTo>
                  <a:lnTo>
                    <a:pt x="60" y="951"/>
                  </a:lnTo>
                  <a:lnTo>
                    <a:pt x="40" y="943"/>
                  </a:lnTo>
                  <a:lnTo>
                    <a:pt x="24" y="930"/>
                  </a:lnTo>
                  <a:lnTo>
                    <a:pt x="11" y="914"/>
                  </a:lnTo>
                  <a:lnTo>
                    <a:pt x="3" y="894"/>
                  </a:lnTo>
                  <a:lnTo>
                    <a:pt x="0" y="872"/>
                  </a:lnTo>
                  <a:lnTo>
                    <a:pt x="0" y="357"/>
                  </a:lnTo>
                  <a:lnTo>
                    <a:pt x="3" y="313"/>
                  </a:lnTo>
                  <a:lnTo>
                    <a:pt x="10" y="272"/>
                  </a:lnTo>
                  <a:lnTo>
                    <a:pt x="24" y="231"/>
                  </a:lnTo>
                  <a:lnTo>
                    <a:pt x="41" y="193"/>
                  </a:lnTo>
                  <a:lnTo>
                    <a:pt x="64" y="157"/>
                  </a:lnTo>
                  <a:lnTo>
                    <a:pt x="91" y="125"/>
                  </a:lnTo>
                  <a:lnTo>
                    <a:pt x="121" y="96"/>
                  </a:lnTo>
                  <a:lnTo>
                    <a:pt x="156" y="71"/>
                  </a:lnTo>
                  <a:lnTo>
                    <a:pt x="193" y="49"/>
                  </a:lnTo>
                  <a:lnTo>
                    <a:pt x="233" y="33"/>
                  </a:lnTo>
                  <a:lnTo>
                    <a:pt x="235" y="32"/>
                  </a:lnTo>
                  <a:lnTo>
                    <a:pt x="243" y="30"/>
                  </a:lnTo>
                  <a:lnTo>
                    <a:pt x="254" y="26"/>
                  </a:lnTo>
                  <a:lnTo>
                    <a:pt x="266" y="23"/>
                  </a:lnTo>
                  <a:lnTo>
                    <a:pt x="280" y="19"/>
                  </a:lnTo>
                  <a:lnTo>
                    <a:pt x="294" y="13"/>
                  </a:lnTo>
                  <a:lnTo>
                    <a:pt x="307" y="10"/>
                  </a:lnTo>
                  <a:lnTo>
                    <a:pt x="317" y="7"/>
                  </a:lnTo>
                  <a:lnTo>
                    <a:pt x="324" y="4"/>
                  </a:lnTo>
                  <a:lnTo>
                    <a:pt x="328" y="4"/>
                  </a:lnTo>
                  <a:lnTo>
                    <a:pt x="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4" name="Shape 10594"/>
            <p:cNvSpPr/>
            <p:nvPr/>
          </p:nvSpPr>
          <p:spPr>
            <a:xfrm>
              <a:off x="2554288" y="3333750"/>
              <a:ext cx="98425" cy="100013"/>
            </a:xfrm>
            <a:custGeom>
              <a:avLst/>
              <a:gdLst/>
              <a:ahLst/>
              <a:cxnLst/>
              <a:rect l="0" t="0" r="0" b="0"/>
              <a:pathLst>
                <a:path w="689" h="692" extrusionOk="0">
                  <a:moveTo>
                    <a:pt x="344" y="0"/>
                  </a:moveTo>
                  <a:lnTo>
                    <a:pt x="391" y="3"/>
                  </a:lnTo>
                  <a:lnTo>
                    <a:pt x="436" y="12"/>
                  </a:lnTo>
                  <a:lnTo>
                    <a:pt x="478" y="27"/>
                  </a:lnTo>
                  <a:lnTo>
                    <a:pt x="519" y="48"/>
                  </a:lnTo>
                  <a:lnTo>
                    <a:pt x="555" y="72"/>
                  </a:lnTo>
                  <a:lnTo>
                    <a:pt x="588" y="101"/>
                  </a:lnTo>
                  <a:lnTo>
                    <a:pt x="617" y="134"/>
                  </a:lnTo>
                  <a:lnTo>
                    <a:pt x="642" y="172"/>
                  </a:lnTo>
                  <a:lnTo>
                    <a:pt x="662" y="211"/>
                  </a:lnTo>
                  <a:lnTo>
                    <a:pt x="676" y="254"/>
                  </a:lnTo>
                  <a:lnTo>
                    <a:pt x="685" y="299"/>
                  </a:lnTo>
                  <a:lnTo>
                    <a:pt x="689" y="346"/>
                  </a:lnTo>
                  <a:lnTo>
                    <a:pt x="685" y="393"/>
                  </a:lnTo>
                  <a:lnTo>
                    <a:pt x="676" y="437"/>
                  </a:lnTo>
                  <a:lnTo>
                    <a:pt x="662" y="480"/>
                  </a:lnTo>
                  <a:lnTo>
                    <a:pt x="642" y="520"/>
                  </a:lnTo>
                  <a:lnTo>
                    <a:pt x="617" y="557"/>
                  </a:lnTo>
                  <a:lnTo>
                    <a:pt x="588" y="591"/>
                  </a:lnTo>
                  <a:lnTo>
                    <a:pt x="555" y="620"/>
                  </a:lnTo>
                  <a:lnTo>
                    <a:pt x="519" y="644"/>
                  </a:lnTo>
                  <a:lnTo>
                    <a:pt x="478" y="665"/>
                  </a:lnTo>
                  <a:lnTo>
                    <a:pt x="436" y="679"/>
                  </a:lnTo>
                  <a:lnTo>
                    <a:pt x="391" y="688"/>
                  </a:lnTo>
                  <a:lnTo>
                    <a:pt x="344" y="692"/>
                  </a:lnTo>
                  <a:lnTo>
                    <a:pt x="298" y="688"/>
                  </a:lnTo>
                  <a:lnTo>
                    <a:pt x="253" y="679"/>
                  </a:lnTo>
                  <a:lnTo>
                    <a:pt x="211" y="665"/>
                  </a:lnTo>
                  <a:lnTo>
                    <a:pt x="171" y="644"/>
                  </a:lnTo>
                  <a:lnTo>
                    <a:pt x="135" y="620"/>
                  </a:lnTo>
                  <a:lnTo>
                    <a:pt x="102" y="591"/>
                  </a:lnTo>
                  <a:lnTo>
                    <a:pt x="73" y="557"/>
                  </a:lnTo>
                  <a:lnTo>
                    <a:pt x="48" y="520"/>
                  </a:lnTo>
                  <a:lnTo>
                    <a:pt x="27" y="480"/>
                  </a:lnTo>
                  <a:lnTo>
                    <a:pt x="13" y="437"/>
                  </a:lnTo>
                  <a:lnTo>
                    <a:pt x="3" y="393"/>
                  </a:lnTo>
                  <a:lnTo>
                    <a:pt x="0" y="346"/>
                  </a:lnTo>
                  <a:lnTo>
                    <a:pt x="3" y="299"/>
                  </a:lnTo>
                  <a:lnTo>
                    <a:pt x="13" y="254"/>
                  </a:lnTo>
                  <a:lnTo>
                    <a:pt x="27" y="211"/>
                  </a:lnTo>
                  <a:lnTo>
                    <a:pt x="48" y="172"/>
                  </a:lnTo>
                  <a:lnTo>
                    <a:pt x="73" y="134"/>
                  </a:lnTo>
                  <a:lnTo>
                    <a:pt x="102" y="101"/>
                  </a:lnTo>
                  <a:lnTo>
                    <a:pt x="135" y="72"/>
                  </a:lnTo>
                  <a:lnTo>
                    <a:pt x="171" y="48"/>
                  </a:lnTo>
                  <a:lnTo>
                    <a:pt x="211" y="27"/>
                  </a:lnTo>
                  <a:lnTo>
                    <a:pt x="253" y="12"/>
                  </a:lnTo>
                  <a:lnTo>
                    <a:pt x="298" y="3"/>
                  </a:lnTo>
                  <a:lnTo>
                    <a:pt x="3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5" name="Shape 10595"/>
            <p:cNvSpPr/>
            <p:nvPr/>
          </p:nvSpPr>
          <p:spPr>
            <a:xfrm>
              <a:off x="2906713" y="3173413"/>
              <a:ext cx="73025" cy="123825"/>
            </a:xfrm>
            <a:custGeom>
              <a:avLst/>
              <a:gdLst/>
              <a:ahLst/>
              <a:cxnLst/>
              <a:rect l="0" t="0" r="0" b="0"/>
              <a:pathLst>
                <a:path w="497" h="855" extrusionOk="0">
                  <a:moveTo>
                    <a:pt x="84" y="0"/>
                  </a:moveTo>
                  <a:lnTo>
                    <a:pt x="104" y="2"/>
                  </a:lnTo>
                  <a:lnTo>
                    <a:pt x="122" y="7"/>
                  </a:lnTo>
                  <a:lnTo>
                    <a:pt x="139" y="16"/>
                  </a:lnTo>
                  <a:lnTo>
                    <a:pt x="154" y="30"/>
                  </a:lnTo>
                  <a:lnTo>
                    <a:pt x="194" y="79"/>
                  </a:lnTo>
                  <a:lnTo>
                    <a:pt x="230" y="131"/>
                  </a:lnTo>
                  <a:lnTo>
                    <a:pt x="262" y="185"/>
                  </a:lnTo>
                  <a:lnTo>
                    <a:pt x="290" y="241"/>
                  </a:lnTo>
                  <a:lnTo>
                    <a:pt x="315" y="300"/>
                  </a:lnTo>
                  <a:lnTo>
                    <a:pt x="335" y="359"/>
                  </a:lnTo>
                  <a:lnTo>
                    <a:pt x="351" y="421"/>
                  </a:lnTo>
                  <a:lnTo>
                    <a:pt x="364" y="484"/>
                  </a:lnTo>
                  <a:lnTo>
                    <a:pt x="372" y="548"/>
                  </a:lnTo>
                  <a:lnTo>
                    <a:pt x="391" y="542"/>
                  </a:lnTo>
                  <a:lnTo>
                    <a:pt x="411" y="540"/>
                  </a:lnTo>
                  <a:lnTo>
                    <a:pt x="431" y="543"/>
                  </a:lnTo>
                  <a:lnTo>
                    <a:pt x="451" y="550"/>
                  </a:lnTo>
                  <a:lnTo>
                    <a:pt x="467" y="561"/>
                  </a:lnTo>
                  <a:lnTo>
                    <a:pt x="482" y="577"/>
                  </a:lnTo>
                  <a:lnTo>
                    <a:pt x="491" y="595"/>
                  </a:lnTo>
                  <a:lnTo>
                    <a:pt x="496" y="614"/>
                  </a:lnTo>
                  <a:lnTo>
                    <a:pt x="497" y="632"/>
                  </a:lnTo>
                  <a:lnTo>
                    <a:pt x="494" y="652"/>
                  </a:lnTo>
                  <a:lnTo>
                    <a:pt x="487" y="670"/>
                  </a:lnTo>
                  <a:lnTo>
                    <a:pt x="476" y="688"/>
                  </a:lnTo>
                  <a:lnTo>
                    <a:pt x="355" y="825"/>
                  </a:lnTo>
                  <a:lnTo>
                    <a:pt x="341" y="838"/>
                  </a:lnTo>
                  <a:lnTo>
                    <a:pt x="325" y="847"/>
                  </a:lnTo>
                  <a:lnTo>
                    <a:pt x="308" y="853"/>
                  </a:lnTo>
                  <a:lnTo>
                    <a:pt x="289" y="855"/>
                  </a:lnTo>
                  <a:lnTo>
                    <a:pt x="270" y="853"/>
                  </a:lnTo>
                  <a:lnTo>
                    <a:pt x="253" y="847"/>
                  </a:lnTo>
                  <a:lnTo>
                    <a:pt x="236" y="838"/>
                  </a:lnTo>
                  <a:lnTo>
                    <a:pt x="223" y="825"/>
                  </a:lnTo>
                  <a:lnTo>
                    <a:pt x="101" y="688"/>
                  </a:lnTo>
                  <a:lnTo>
                    <a:pt x="90" y="670"/>
                  </a:lnTo>
                  <a:lnTo>
                    <a:pt x="83" y="652"/>
                  </a:lnTo>
                  <a:lnTo>
                    <a:pt x="80" y="632"/>
                  </a:lnTo>
                  <a:lnTo>
                    <a:pt x="82" y="614"/>
                  </a:lnTo>
                  <a:lnTo>
                    <a:pt x="87" y="595"/>
                  </a:lnTo>
                  <a:lnTo>
                    <a:pt x="96" y="577"/>
                  </a:lnTo>
                  <a:lnTo>
                    <a:pt x="110" y="561"/>
                  </a:lnTo>
                  <a:lnTo>
                    <a:pt x="125" y="551"/>
                  </a:lnTo>
                  <a:lnTo>
                    <a:pt x="142" y="544"/>
                  </a:lnTo>
                  <a:lnTo>
                    <a:pt x="158" y="541"/>
                  </a:lnTo>
                  <a:lnTo>
                    <a:pt x="176" y="541"/>
                  </a:lnTo>
                  <a:lnTo>
                    <a:pt x="194" y="544"/>
                  </a:lnTo>
                  <a:lnTo>
                    <a:pt x="183" y="480"/>
                  </a:lnTo>
                  <a:lnTo>
                    <a:pt x="169" y="419"/>
                  </a:lnTo>
                  <a:lnTo>
                    <a:pt x="148" y="359"/>
                  </a:lnTo>
                  <a:lnTo>
                    <a:pt x="123" y="302"/>
                  </a:lnTo>
                  <a:lnTo>
                    <a:pt x="94" y="248"/>
                  </a:lnTo>
                  <a:lnTo>
                    <a:pt x="60" y="196"/>
                  </a:lnTo>
                  <a:lnTo>
                    <a:pt x="22" y="148"/>
                  </a:lnTo>
                  <a:lnTo>
                    <a:pt x="10" y="131"/>
                  </a:lnTo>
                  <a:lnTo>
                    <a:pt x="3" y="112"/>
                  </a:lnTo>
                  <a:lnTo>
                    <a:pt x="0" y="92"/>
                  </a:lnTo>
                  <a:lnTo>
                    <a:pt x="1" y="74"/>
                  </a:lnTo>
                  <a:lnTo>
                    <a:pt x="6" y="55"/>
                  </a:lnTo>
                  <a:lnTo>
                    <a:pt x="15" y="37"/>
                  </a:lnTo>
                  <a:lnTo>
                    <a:pt x="30" y="22"/>
                  </a:lnTo>
                  <a:lnTo>
                    <a:pt x="46" y="10"/>
                  </a:lnTo>
                  <a:lnTo>
                    <a:pt x="64"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6" name="Shape 10596"/>
            <p:cNvSpPr/>
            <p:nvPr/>
          </p:nvSpPr>
          <p:spPr>
            <a:xfrm>
              <a:off x="2547938" y="3173413"/>
              <a:ext cx="71437" cy="123825"/>
            </a:xfrm>
            <a:custGeom>
              <a:avLst/>
              <a:gdLst/>
              <a:ahLst/>
              <a:cxnLst/>
              <a:rect l="0" t="0" r="0" b="0"/>
              <a:pathLst>
                <a:path w="497" h="855" extrusionOk="0">
                  <a:moveTo>
                    <a:pt x="413" y="0"/>
                  </a:moveTo>
                  <a:lnTo>
                    <a:pt x="433" y="3"/>
                  </a:lnTo>
                  <a:lnTo>
                    <a:pt x="451" y="10"/>
                  </a:lnTo>
                  <a:lnTo>
                    <a:pt x="468" y="22"/>
                  </a:lnTo>
                  <a:lnTo>
                    <a:pt x="482" y="37"/>
                  </a:lnTo>
                  <a:lnTo>
                    <a:pt x="491" y="55"/>
                  </a:lnTo>
                  <a:lnTo>
                    <a:pt x="496" y="74"/>
                  </a:lnTo>
                  <a:lnTo>
                    <a:pt x="497" y="92"/>
                  </a:lnTo>
                  <a:lnTo>
                    <a:pt x="494" y="112"/>
                  </a:lnTo>
                  <a:lnTo>
                    <a:pt x="487" y="131"/>
                  </a:lnTo>
                  <a:lnTo>
                    <a:pt x="475" y="148"/>
                  </a:lnTo>
                  <a:lnTo>
                    <a:pt x="437" y="196"/>
                  </a:lnTo>
                  <a:lnTo>
                    <a:pt x="403" y="248"/>
                  </a:lnTo>
                  <a:lnTo>
                    <a:pt x="374" y="302"/>
                  </a:lnTo>
                  <a:lnTo>
                    <a:pt x="349" y="359"/>
                  </a:lnTo>
                  <a:lnTo>
                    <a:pt x="329" y="419"/>
                  </a:lnTo>
                  <a:lnTo>
                    <a:pt x="314" y="480"/>
                  </a:lnTo>
                  <a:lnTo>
                    <a:pt x="303" y="544"/>
                  </a:lnTo>
                  <a:lnTo>
                    <a:pt x="321" y="541"/>
                  </a:lnTo>
                  <a:lnTo>
                    <a:pt x="339" y="541"/>
                  </a:lnTo>
                  <a:lnTo>
                    <a:pt x="355" y="544"/>
                  </a:lnTo>
                  <a:lnTo>
                    <a:pt x="372" y="551"/>
                  </a:lnTo>
                  <a:lnTo>
                    <a:pt x="387" y="561"/>
                  </a:lnTo>
                  <a:lnTo>
                    <a:pt x="401" y="577"/>
                  </a:lnTo>
                  <a:lnTo>
                    <a:pt x="410" y="595"/>
                  </a:lnTo>
                  <a:lnTo>
                    <a:pt x="416" y="614"/>
                  </a:lnTo>
                  <a:lnTo>
                    <a:pt x="417" y="632"/>
                  </a:lnTo>
                  <a:lnTo>
                    <a:pt x="414" y="652"/>
                  </a:lnTo>
                  <a:lnTo>
                    <a:pt x="407" y="670"/>
                  </a:lnTo>
                  <a:lnTo>
                    <a:pt x="396" y="688"/>
                  </a:lnTo>
                  <a:lnTo>
                    <a:pt x="274" y="825"/>
                  </a:lnTo>
                  <a:lnTo>
                    <a:pt x="261" y="838"/>
                  </a:lnTo>
                  <a:lnTo>
                    <a:pt x="244" y="847"/>
                  </a:lnTo>
                  <a:lnTo>
                    <a:pt x="227" y="853"/>
                  </a:lnTo>
                  <a:lnTo>
                    <a:pt x="208" y="855"/>
                  </a:lnTo>
                  <a:lnTo>
                    <a:pt x="189" y="853"/>
                  </a:lnTo>
                  <a:lnTo>
                    <a:pt x="172" y="847"/>
                  </a:lnTo>
                  <a:lnTo>
                    <a:pt x="156" y="838"/>
                  </a:lnTo>
                  <a:lnTo>
                    <a:pt x="142" y="825"/>
                  </a:lnTo>
                  <a:lnTo>
                    <a:pt x="21" y="688"/>
                  </a:lnTo>
                  <a:lnTo>
                    <a:pt x="10" y="670"/>
                  </a:lnTo>
                  <a:lnTo>
                    <a:pt x="3" y="652"/>
                  </a:lnTo>
                  <a:lnTo>
                    <a:pt x="0" y="632"/>
                  </a:lnTo>
                  <a:lnTo>
                    <a:pt x="1" y="614"/>
                  </a:lnTo>
                  <a:lnTo>
                    <a:pt x="6" y="595"/>
                  </a:lnTo>
                  <a:lnTo>
                    <a:pt x="15" y="577"/>
                  </a:lnTo>
                  <a:lnTo>
                    <a:pt x="30" y="561"/>
                  </a:lnTo>
                  <a:lnTo>
                    <a:pt x="47" y="550"/>
                  </a:lnTo>
                  <a:lnTo>
                    <a:pt x="66" y="543"/>
                  </a:lnTo>
                  <a:lnTo>
                    <a:pt x="86" y="540"/>
                  </a:lnTo>
                  <a:lnTo>
                    <a:pt x="106" y="542"/>
                  </a:lnTo>
                  <a:lnTo>
                    <a:pt x="125" y="548"/>
                  </a:lnTo>
                  <a:lnTo>
                    <a:pt x="133" y="484"/>
                  </a:lnTo>
                  <a:lnTo>
                    <a:pt x="146" y="421"/>
                  </a:lnTo>
                  <a:lnTo>
                    <a:pt x="162" y="359"/>
                  </a:lnTo>
                  <a:lnTo>
                    <a:pt x="183" y="300"/>
                  </a:lnTo>
                  <a:lnTo>
                    <a:pt x="207" y="241"/>
                  </a:lnTo>
                  <a:lnTo>
                    <a:pt x="235" y="185"/>
                  </a:lnTo>
                  <a:lnTo>
                    <a:pt x="267" y="131"/>
                  </a:lnTo>
                  <a:lnTo>
                    <a:pt x="303" y="79"/>
                  </a:lnTo>
                  <a:lnTo>
                    <a:pt x="343" y="30"/>
                  </a:lnTo>
                  <a:lnTo>
                    <a:pt x="358" y="16"/>
                  </a:lnTo>
                  <a:lnTo>
                    <a:pt x="376" y="7"/>
                  </a:lnTo>
                  <a:lnTo>
                    <a:pt x="395" y="2"/>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597" name="Shape 10597"/>
            <p:cNvSpPr/>
            <p:nvPr/>
          </p:nvSpPr>
          <p:spPr>
            <a:xfrm>
              <a:off x="2751138" y="3201988"/>
              <a:ext cx="23812" cy="58738"/>
            </a:xfrm>
            <a:custGeom>
              <a:avLst/>
              <a:gdLst/>
              <a:ahLst/>
              <a:cxnLst/>
              <a:rect l="0" t="0" r="0" b="0"/>
              <a:pathLst>
                <a:path w="160" h="415" extrusionOk="0">
                  <a:moveTo>
                    <a:pt x="39" y="0"/>
                  </a:moveTo>
                  <a:lnTo>
                    <a:pt x="121" y="0"/>
                  </a:lnTo>
                  <a:lnTo>
                    <a:pt x="131" y="3"/>
                  </a:lnTo>
                  <a:lnTo>
                    <a:pt x="142" y="7"/>
                  </a:lnTo>
                  <a:lnTo>
                    <a:pt x="150" y="13"/>
                  </a:lnTo>
                  <a:lnTo>
                    <a:pt x="157" y="23"/>
                  </a:lnTo>
                  <a:lnTo>
                    <a:pt x="160" y="35"/>
                  </a:lnTo>
                  <a:lnTo>
                    <a:pt x="159" y="47"/>
                  </a:lnTo>
                  <a:lnTo>
                    <a:pt x="155" y="58"/>
                  </a:lnTo>
                  <a:lnTo>
                    <a:pt x="112" y="124"/>
                  </a:lnTo>
                  <a:lnTo>
                    <a:pt x="131" y="299"/>
                  </a:lnTo>
                  <a:lnTo>
                    <a:pt x="91" y="407"/>
                  </a:lnTo>
                  <a:lnTo>
                    <a:pt x="88" y="412"/>
                  </a:lnTo>
                  <a:lnTo>
                    <a:pt x="81" y="415"/>
                  </a:lnTo>
                  <a:lnTo>
                    <a:pt x="76" y="415"/>
                  </a:lnTo>
                  <a:lnTo>
                    <a:pt x="71" y="412"/>
                  </a:lnTo>
                  <a:lnTo>
                    <a:pt x="68" y="407"/>
                  </a:lnTo>
                  <a:lnTo>
                    <a:pt x="28" y="299"/>
                  </a:lnTo>
                  <a:lnTo>
                    <a:pt x="48" y="124"/>
                  </a:lnTo>
                  <a:lnTo>
                    <a:pt x="5" y="58"/>
                  </a:lnTo>
                  <a:lnTo>
                    <a:pt x="0" y="47"/>
                  </a:lnTo>
                  <a:lnTo>
                    <a:pt x="0" y="35"/>
                  </a:lnTo>
                  <a:lnTo>
                    <a:pt x="3" y="23"/>
                  </a:lnTo>
                  <a:lnTo>
                    <a:pt x="9" y="13"/>
                  </a:lnTo>
                  <a:lnTo>
                    <a:pt x="18" y="7"/>
                  </a:lnTo>
                  <a:lnTo>
                    <a:pt x="28" y="3"/>
                  </a:lnTo>
                  <a:lnTo>
                    <a:pt x="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598" name="Shape 10598"/>
          <p:cNvGrpSpPr/>
          <p:nvPr/>
        </p:nvGrpSpPr>
        <p:grpSpPr>
          <a:xfrm>
            <a:off x="364689" y="4401473"/>
            <a:ext cx="278659" cy="263377"/>
            <a:chOff x="3232150" y="3140075"/>
            <a:chExt cx="492126" cy="465138"/>
          </a:xfrm>
        </p:grpSpPr>
        <p:sp>
          <p:nvSpPr>
            <p:cNvPr id="10599" name="Shape 10599"/>
            <p:cNvSpPr/>
            <p:nvPr/>
          </p:nvSpPr>
          <p:spPr>
            <a:xfrm>
              <a:off x="3305175" y="3140075"/>
              <a:ext cx="152400" cy="153987"/>
            </a:xfrm>
            <a:custGeom>
              <a:avLst/>
              <a:gdLst/>
              <a:ahLst/>
              <a:cxnLst/>
              <a:rect l="0" t="0" r="0" b="0"/>
              <a:pathLst>
                <a:path w="1059" h="1064" extrusionOk="0">
                  <a:moveTo>
                    <a:pt x="529" y="0"/>
                  </a:moveTo>
                  <a:lnTo>
                    <a:pt x="588" y="4"/>
                  </a:lnTo>
                  <a:lnTo>
                    <a:pt x="644" y="13"/>
                  </a:lnTo>
                  <a:lnTo>
                    <a:pt x="697" y="29"/>
                  </a:lnTo>
                  <a:lnTo>
                    <a:pt x="748" y="48"/>
                  </a:lnTo>
                  <a:lnTo>
                    <a:pt x="797" y="73"/>
                  </a:lnTo>
                  <a:lnTo>
                    <a:pt x="843" y="103"/>
                  </a:lnTo>
                  <a:lnTo>
                    <a:pt x="884" y="138"/>
                  </a:lnTo>
                  <a:lnTo>
                    <a:pt x="922" y="176"/>
                  </a:lnTo>
                  <a:lnTo>
                    <a:pt x="957" y="219"/>
                  </a:lnTo>
                  <a:lnTo>
                    <a:pt x="987" y="265"/>
                  </a:lnTo>
                  <a:lnTo>
                    <a:pt x="1013" y="313"/>
                  </a:lnTo>
                  <a:lnTo>
                    <a:pt x="1032" y="365"/>
                  </a:lnTo>
                  <a:lnTo>
                    <a:pt x="1047" y="419"/>
                  </a:lnTo>
                  <a:lnTo>
                    <a:pt x="1056" y="475"/>
                  </a:lnTo>
                  <a:lnTo>
                    <a:pt x="1059" y="532"/>
                  </a:lnTo>
                  <a:lnTo>
                    <a:pt x="1056" y="590"/>
                  </a:lnTo>
                  <a:lnTo>
                    <a:pt x="1047" y="647"/>
                  </a:lnTo>
                  <a:lnTo>
                    <a:pt x="1032" y="701"/>
                  </a:lnTo>
                  <a:lnTo>
                    <a:pt x="1013" y="752"/>
                  </a:lnTo>
                  <a:lnTo>
                    <a:pt x="987" y="801"/>
                  </a:lnTo>
                  <a:lnTo>
                    <a:pt x="957" y="846"/>
                  </a:lnTo>
                  <a:lnTo>
                    <a:pt x="922" y="888"/>
                  </a:lnTo>
                  <a:lnTo>
                    <a:pt x="884" y="926"/>
                  </a:lnTo>
                  <a:lnTo>
                    <a:pt x="843" y="961"/>
                  </a:lnTo>
                  <a:lnTo>
                    <a:pt x="797" y="991"/>
                  </a:lnTo>
                  <a:lnTo>
                    <a:pt x="748" y="1017"/>
                  </a:lnTo>
                  <a:lnTo>
                    <a:pt x="697" y="1037"/>
                  </a:lnTo>
                  <a:lnTo>
                    <a:pt x="644" y="1051"/>
                  </a:lnTo>
                  <a:lnTo>
                    <a:pt x="588" y="1061"/>
                  </a:lnTo>
                  <a:lnTo>
                    <a:pt x="529" y="1064"/>
                  </a:lnTo>
                  <a:lnTo>
                    <a:pt x="472" y="1061"/>
                  </a:lnTo>
                  <a:lnTo>
                    <a:pt x="416" y="1051"/>
                  </a:lnTo>
                  <a:lnTo>
                    <a:pt x="363" y="1037"/>
                  </a:lnTo>
                  <a:lnTo>
                    <a:pt x="312" y="1017"/>
                  </a:lnTo>
                  <a:lnTo>
                    <a:pt x="263" y="991"/>
                  </a:lnTo>
                  <a:lnTo>
                    <a:pt x="217" y="961"/>
                  </a:lnTo>
                  <a:lnTo>
                    <a:pt x="175" y="926"/>
                  </a:lnTo>
                  <a:lnTo>
                    <a:pt x="137" y="888"/>
                  </a:lnTo>
                  <a:lnTo>
                    <a:pt x="102" y="846"/>
                  </a:lnTo>
                  <a:lnTo>
                    <a:pt x="72" y="801"/>
                  </a:lnTo>
                  <a:lnTo>
                    <a:pt x="47" y="752"/>
                  </a:lnTo>
                  <a:lnTo>
                    <a:pt x="28" y="701"/>
                  </a:lnTo>
                  <a:lnTo>
                    <a:pt x="12" y="647"/>
                  </a:lnTo>
                  <a:lnTo>
                    <a:pt x="3" y="590"/>
                  </a:lnTo>
                  <a:lnTo>
                    <a:pt x="0" y="532"/>
                  </a:lnTo>
                  <a:lnTo>
                    <a:pt x="3" y="475"/>
                  </a:lnTo>
                  <a:lnTo>
                    <a:pt x="12" y="419"/>
                  </a:lnTo>
                  <a:lnTo>
                    <a:pt x="28" y="365"/>
                  </a:lnTo>
                  <a:lnTo>
                    <a:pt x="47" y="313"/>
                  </a:lnTo>
                  <a:lnTo>
                    <a:pt x="72" y="265"/>
                  </a:lnTo>
                  <a:lnTo>
                    <a:pt x="102" y="219"/>
                  </a:lnTo>
                  <a:lnTo>
                    <a:pt x="137" y="176"/>
                  </a:lnTo>
                  <a:lnTo>
                    <a:pt x="175" y="138"/>
                  </a:lnTo>
                  <a:lnTo>
                    <a:pt x="217" y="103"/>
                  </a:lnTo>
                  <a:lnTo>
                    <a:pt x="263" y="73"/>
                  </a:lnTo>
                  <a:lnTo>
                    <a:pt x="312" y="48"/>
                  </a:lnTo>
                  <a:lnTo>
                    <a:pt x="363" y="29"/>
                  </a:lnTo>
                  <a:lnTo>
                    <a:pt x="416" y="13"/>
                  </a:lnTo>
                  <a:lnTo>
                    <a:pt x="472" y="4"/>
                  </a:lnTo>
                  <a:lnTo>
                    <a:pt x="5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0" name="Shape 10600"/>
            <p:cNvSpPr/>
            <p:nvPr/>
          </p:nvSpPr>
          <p:spPr>
            <a:xfrm>
              <a:off x="3516313" y="3405188"/>
              <a:ext cx="207963" cy="200025"/>
            </a:xfrm>
            <a:custGeom>
              <a:avLst/>
              <a:gdLst/>
              <a:ahLst/>
              <a:cxnLst/>
              <a:rect l="0" t="0" r="0" b="0"/>
              <a:pathLst>
                <a:path w="1442" h="1381" extrusionOk="0">
                  <a:moveTo>
                    <a:pt x="721" y="0"/>
                  </a:moveTo>
                  <a:lnTo>
                    <a:pt x="728" y="0"/>
                  </a:lnTo>
                  <a:lnTo>
                    <a:pt x="737" y="2"/>
                  </a:lnTo>
                  <a:lnTo>
                    <a:pt x="746" y="7"/>
                  </a:lnTo>
                  <a:lnTo>
                    <a:pt x="756" y="14"/>
                  </a:lnTo>
                  <a:lnTo>
                    <a:pt x="763" y="27"/>
                  </a:lnTo>
                  <a:lnTo>
                    <a:pt x="763" y="27"/>
                  </a:lnTo>
                  <a:lnTo>
                    <a:pt x="900" y="320"/>
                  </a:lnTo>
                  <a:lnTo>
                    <a:pt x="916" y="350"/>
                  </a:lnTo>
                  <a:lnTo>
                    <a:pt x="936" y="376"/>
                  </a:lnTo>
                  <a:lnTo>
                    <a:pt x="960" y="400"/>
                  </a:lnTo>
                  <a:lnTo>
                    <a:pt x="987" y="419"/>
                  </a:lnTo>
                  <a:lnTo>
                    <a:pt x="1016" y="435"/>
                  </a:lnTo>
                  <a:lnTo>
                    <a:pt x="1047" y="446"/>
                  </a:lnTo>
                  <a:lnTo>
                    <a:pt x="1080" y="452"/>
                  </a:lnTo>
                  <a:lnTo>
                    <a:pt x="1401" y="492"/>
                  </a:lnTo>
                  <a:lnTo>
                    <a:pt x="1415" y="496"/>
                  </a:lnTo>
                  <a:lnTo>
                    <a:pt x="1425" y="502"/>
                  </a:lnTo>
                  <a:lnTo>
                    <a:pt x="1432" y="510"/>
                  </a:lnTo>
                  <a:lnTo>
                    <a:pt x="1438" y="518"/>
                  </a:lnTo>
                  <a:lnTo>
                    <a:pt x="1440" y="524"/>
                  </a:lnTo>
                  <a:lnTo>
                    <a:pt x="1442" y="530"/>
                  </a:lnTo>
                  <a:lnTo>
                    <a:pt x="1442" y="540"/>
                  </a:lnTo>
                  <a:lnTo>
                    <a:pt x="1441" y="550"/>
                  </a:lnTo>
                  <a:lnTo>
                    <a:pt x="1437" y="562"/>
                  </a:lnTo>
                  <a:lnTo>
                    <a:pt x="1427" y="573"/>
                  </a:lnTo>
                  <a:lnTo>
                    <a:pt x="1191" y="794"/>
                  </a:lnTo>
                  <a:lnTo>
                    <a:pt x="1168" y="819"/>
                  </a:lnTo>
                  <a:lnTo>
                    <a:pt x="1148" y="846"/>
                  </a:lnTo>
                  <a:lnTo>
                    <a:pt x="1134" y="876"/>
                  </a:lnTo>
                  <a:lnTo>
                    <a:pt x="1125" y="907"/>
                  </a:lnTo>
                  <a:lnTo>
                    <a:pt x="1118" y="940"/>
                  </a:lnTo>
                  <a:lnTo>
                    <a:pt x="1117" y="974"/>
                  </a:lnTo>
                  <a:lnTo>
                    <a:pt x="1121" y="1007"/>
                  </a:lnTo>
                  <a:lnTo>
                    <a:pt x="1184" y="1325"/>
                  </a:lnTo>
                  <a:lnTo>
                    <a:pt x="1185" y="1340"/>
                  </a:lnTo>
                  <a:lnTo>
                    <a:pt x="1182" y="1351"/>
                  </a:lnTo>
                  <a:lnTo>
                    <a:pt x="1176" y="1361"/>
                  </a:lnTo>
                  <a:lnTo>
                    <a:pt x="1170" y="1368"/>
                  </a:lnTo>
                  <a:lnTo>
                    <a:pt x="1165" y="1372"/>
                  </a:lnTo>
                  <a:lnTo>
                    <a:pt x="1160" y="1376"/>
                  </a:lnTo>
                  <a:lnTo>
                    <a:pt x="1152" y="1379"/>
                  </a:lnTo>
                  <a:lnTo>
                    <a:pt x="1141" y="1381"/>
                  </a:lnTo>
                  <a:lnTo>
                    <a:pt x="1129" y="1380"/>
                  </a:lnTo>
                  <a:lnTo>
                    <a:pt x="1115" y="1375"/>
                  </a:lnTo>
                  <a:lnTo>
                    <a:pt x="832" y="1218"/>
                  </a:lnTo>
                  <a:lnTo>
                    <a:pt x="805" y="1205"/>
                  </a:lnTo>
                  <a:lnTo>
                    <a:pt x="778" y="1196"/>
                  </a:lnTo>
                  <a:lnTo>
                    <a:pt x="749" y="1190"/>
                  </a:lnTo>
                  <a:lnTo>
                    <a:pt x="721" y="1189"/>
                  </a:lnTo>
                  <a:lnTo>
                    <a:pt x="692" y="1190"/>
                  </a:lnTo>
                  <a:lnTo>
                    <a:pt x="663" y="1196"/>
                  </a:lnTo>
                  <a:lnTo>
                    <a:pt x="636" y="1205"/>
                  </a:lnTo>
                  <a:lnTo>
                    <a:pt x="609" y="1218"/>
                  </a:lnTo>
                  <a:lnTo>
                    <a:pt x="326" y="1375"/>
                  </a:lnTo>
                  <a:lnTo>
                    <a:pt x="313" y="1380"/>
                  </a:lnTo>
                  <a:lnTo>
                    <a:pt x="300" y="1381"/>
                  </a:lnTo>
                  <a:lnTo>
                    <a:pt x="290" y="1379"/>
                  </a:lnTo>
                  <a:lnTo>
                    <a:pt x="282" y="1376"/>
                  </a:lnTo>
                  <a:lnTo>
                    <a:pt x="277" y="1372"/>
                  </a:lnTo>
                  <a:lnTo>
                    <a:pt x="271" y="1368"/>
                  </a:lnTo>
                  <a:lnTo>
                    <a:pt x="265" y="1361"/>
                  </a:lnTo>
                  <a:lnTo>
                    <a:pt x="260" y="1351"/>
                  </a:lnTo>
                  <a:lnTo>
                    <a:pt x="257" y="1340"/>
                  </a:lnTo>
                  <a:lnTo>
                    <a:pt x="258" y="1325"/>
                  </a:lnTo>
                  <a:lnTo>
                    <a:pt x="320" y="1007"/>
                  </a:lnTo>
                  <a:lnTo>
                    <a:pt x="324" y="974"/>
                  </a:lnTo>
                  <a:lnTo>
                    <a:pt x="323" y="940"/>
                  </a:lnTo>
                  <a:lnTo>
                    <a:pt x="318" y="907"/>
                  </a:lnTo>
                  <a:lnTo>
                    <a:pt x="308" y="876"/>
                  </a:lnTo>
                  <a:lnTo>
                    <a:pt x="293" y="846"/>
                  </a:lnTo>
                  <a:lnTo>
                    <a:pt x="273" y="819"/>
                  </a:lnTo>
                  <a:lnTo>
                    <a:pt x="251" y="794"/>
                  </a:lnTo>
                  <a:lnTo>
                    <a:pt x="14" y="573"/>
                  </a:lnTo>
                  <a:lnTo>
                    <a:pt x="5" y="562"/>
                  </a:lnTo>
                  <a:lnTo>
                    <a:pt x="1" y="550"/>
                  </a:lnTo>
                  <a:lnTo>
                    <a:pt x="0" y="540"/>
                  </a:lnTo>
                  <a:lnTo>
                    <a:pt x="0" y="530"/>
                  </a:lnTo>
                  <a:lnTo>
                    <a:pt x="2" y="524"/>
                  </a:lnTo>
                  <a:lnTo>
                    <a:pt x="4" y="518"/>
                  </a:lnTo>
                  <a:lnTo>
                    <a:pt x="9" y="510"/>
                  </a:lnTo>
                  <a:lnTo>
                    <a:pt x="16" y="502"/>
                  </a:lnTo>
                  <a:lnTo>
                    <a:pt x="27" y="496"/>
                  </a:lnTo>
                  <a:lnTo>
                    <a:pt x="40" y="492"/>
                  </a:lnTo>
                  <a:lnTo>
                    <a:pt x="362" y="452"/>
                  </a:lnTo>
                  <a:lnTo>
                    <a:pt x="395" y="446"/>
                  </a:lnTo>
                  <a:lnTo>
                    <a:pt x="426" y="435"/>
                  </a:lnTo>
                  <a:lnTo>
                    <a:pt x="455" y="419"/>
                  </a:lnTo>
                  <a:lnTo>
                    <a:pt x="482" y="400"/>
                  </a:lnTo>
                  <a:lnTo>
                    <a:pt x="506" y="376"/>
                  </a:lnTo>
                  <a:lnTo>
                    <a:pt x="525" y="350"/>
                  </a:lnTo>
                  <a:lnTo>
                    <a:pt x="542" y="320"/>
                  </a:lnTo>
                  <a:lnTo>
                    <a:pt x="679" y="27"/>
                  </a:lnTo>
                  <a:lnTo>
                    <a:pt x="686" y="14"/>
                  </a:lnTo>
                  <a:lnTo>
                    <a:pt x="695" y="7"/>
                  </a:lnTo>
                  <a:lnTo>
                    <a:pt x="706" y="2"/>
                  </a:lnTo>
                  <a:lnTo>
                    <a:pt x="714" y="0"/>
                  </a:lnTo>
                  <a:lnTo>
                    <a:pt x="7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1" name="Shape 10601"/>
            <p:cNvSpPr/>
            <p:nvPr/>
          </p:nvSpPr>
          <p:spPr>
            <a:xfrm>
              <a:off x="3232150" y="3324225"/>
              <a:ext cx="298450" cy="204787"/>
            </a:xfrm>
            <a:custGeom>
              <a:avLst/>
              <a:gdLst/>
              <a:ahLst/>
              <a:cxnLst/>
              <a:rect l="0" t="0" r="0" b="0"/>
              <a:pathLst>
                <a:path w="2063" h="1421" extrusionOk="0">
                  <a:moveTo>
                    <a:pt x="1447" y="0"/>
                  </a:moveTo>
                  <a:lnTo>
                    <a:pt x="1462" y="2"/>
                  </a:lnTo>
                  <a:lnTo>
                    <a:pt x="1742" y="48"/>
                  </a:lnTo>
                  <a:lnTo>
                    <a:pt x="1743" y="49"/>
                  </a:lnTo>
                  <a:lnTo>
                    <a:pt x="1789" y="66"/>
                  </a:lnTo>
                  <a:lnTo>
                    <a:pt x="1833" y="89"/>
                  </a:lnTo>
                  <a:lnTo>
                    <a:pt x="1873" y="116"/>
                  </a:lnTo>
                  <a:lnTo>
                    <a:pt x="1911" y="147"/>
                  </a:lnTo>
                  <a:lnTo>
                    <a:pt x="1945" y="181"/>
                  </a:lnTo>
                  <a:lnTo>
                    <a:pt x="1975" y="218"/>
                  </a:lnTo>
                  <a:lnTo>
                    <a:pt x="2001" y="259"/>
                  </a:lnTo>
                  <a:lnTo>
                    <a:pt x="2023" y="302"/>
                  </a:lnTo>
                  <a:lnTo>
                    <a:pt x="2040" y="347"/>
                  </a:lnTo>
                  <a:lnTo>
                    <a:pt x="2053" y="394"/>
                  </a:lnTo>
                  <a:lnTo>
                    <a:pt x="2061" y="443"/>
                  </a:lnTo>
                  <a:lnTo>
                    <a:pt x="2063" y="493"/>
                  </a:lnTo>
                  <a:lnTo>
                    <a:pt x="2063" y="865"/>
                  </a:lnTo>
                  <a:lnTo>
                    <a:pt x="1991" y="874"/>
                  </a:lnTo>
                  <a:lnTo>
                    <a:pt x="1958" y="880"/>
                  </a:lnTo>
                  <a:lnTo>
                    <a:pt x="1927" y="891"/>
                  </a:lnTo>
                  <a:lnTo>
                    <a:pt x="1899" y="906"/>
                  </a:lnTo>
                  <a:lnTo>
                    <a:pt x="1872" y="925"/>
                  </a:lnTo>
                  <a:lnTo>
                    <a:pt x="1849" y="947"/>
                  </a:lnTo>
                  <a:lnTo>
                    <a:pt x="1830" y="973"/>
                  </a:lnTo>
                  <a:lnTo>
                    <a:pt x="1813" y="1001"/>
                  </a:lnTo>
                  <a:lnTo>
                    <a:pt x="1801" y="1032"/>
                  </a:lnTo>
                  <a:lnTo>
                    <a:pt x="1792" y="1064"/>
                  </a:lnTo>
                  <a:lnTo>
                    <a:pt x="1789" y="1097"/>
                  </a:lnTo>
                  <a:lnTo>
                    <a:pt x="1790" y="1130"/>
                  </a:lnTo>
                  <a:lnTo>
                    <a:pt x="1797" y="1161"/>
                  </a:lnTo>
                  <a:lnTo>
                    <a:pt x="1806" y="1192"/>
                  </a:lnTo>
                  <a:lnTo>
                    <a:pt x="1820" y="1221"/>
                  </a:lnTo>
                  <a:lnTo>
                    <a:pt x="1840" y="1248"/>
                  </a:lnTo>
                  <a:lnTo>
                    <a:pt x="1863" y="1272"/>
                  </a:lnTo>
                  <a:lnTo>
                    <a:pt x="1981" y="1384"/>
                  </a:lnTo>
                  <a:lnTo>
                    <a:pt x="1956" y="1399"/>
                  </a:lnTo>
                  <a:lnTo>
                    <a:pt x="1928" y="1412"/>
                  </a:lnTo>
                  <a:lnTo>
                    <a:pt x="1898" y="1419"/>
                  </a:lnTo>
                  <a:lnTo>
                    <a:pt x="1867" y="1421"/>
                  </a:lnTo>
                  <a:lnTo>
                    <a:pt x="197" y="1421"/>
                  </a:lnTo>
                  <a:lnTo>
                    <a:pt x="162" y="1418"/>
                  </a:lnTo>
                  <a:lnTo>
                    <a:pt x="129" y="1409"/>
                  </a:lnTo>
                  <a:lnTo>
                    <a:pt x="97" y="1394"/>
                  </a:lnTo>
                  <a:lnTo>
                    <a:pt x="70" y="1375"/>
                  </a:lnTo>
                  <a:lnTo>
                    <a:pt x="47" y="1351"/>
                  </a:lnTo>
                  <a:lnTo>
                    <a:pt x="27" y="1323"/>
                  </a:lnTo>
                  <a:lnTo>
                    <a:pt x="12" y="1293"/>
                  </a:lnTo>
                  <a:lnTo>
                    <a:pt x="3" y="1259"/>
                  </a:lnTo>
                  <a:lnTo>
                    <a:pt x="0" y="1223"/>
                  </a:lnTo>
                  <a:lnTo>
                    <a:pt x="0" y="495"/>
                  </a:lnTo>
                  <a:lnTo>
                    <a:pt x="3" y="445"/>
                  </a:lnTo>
                  <a:lnTo>
                    <a:pt x="10" y="396"/>
                  </a:lnTo>
                  <a:lnTo>
                    <a:pt x="23" y="348"/>
                  </a:lnTo>
                  <a:lnTo>
                    <a:pt x="40" y="304"/>
                  </a:lnTo>
                  <a:lnTo>
                    <a:pt x="62" y="260"/>
                  </a:lnTo>
                  <a:lnTo>
                    <a:pt x="89" y="219"/>
                  </a:lnTo>
                  <a:lnTo>
                    <a:pt x="119" y="182"/>
                  </a:lnTo>
                  <a:lnTo>
                    <a:pt x="152" y="148"/>
                  </a:lnTo>
                  <a:lnTo>
                    <a:pt x="191" y="116"/>
                  </a:lnTo>
                  <a:lnTo>
                    <a:pt x="231" y="89"/>
                  </a:lnTo>
                  <a:lnTo>
                    <a:pt x="275" y="66"/>
                  </a:lnTo>
                  <a:lnTo>
                    <a:pt x="322" y="48"/>
                  </a:lnTo>
                  <a:lnTo>
                    <a:pt x="326" y="48"/>
                  </a:lnTo>
                  <a:lnTo>
                    <a:pt x="335" y="46"/>
                  </a:lnTo>
                  <a:lnTo>
                    <a:pt x="348" y="44"/>
                  </a:lnTo>
                  <a:lnTo>
                    <a:pt x="367" y="40"/>
                  </a:lnTo>
                  <a:lnTo>
                    <a:pt x="390" y="37"/>
                  </a:lnTo>
                  <a:lnTo>
                    <a:pt x="414" y="33"/>
                  </a:lnTo>
                  <a:lnTo>
                    <a:pt x="441" y="28"/>
                  </a:lnTo>
                  <a:lnTo>
                    <a:pt x="468" y="24"/>
                  </a:lnTo>
                  <a:lnTo>
                    <a:pt x="494" y="20"/>
                  </a:lnTo>
                  <a:lnTo>
                    <a:pt x="521" y="14"/>
                  </a:lnTo>
                  <a:lnTo>
                    <a:pt x="546" y="10"/>
                  </a:lnTo>
                  <a:lnTo>
                    <a:pt x="568" y="7"/>
                  </a:lnTo>
                  <a:lnTo>
                    <a:pt x="587" y="4"/>
                  </a:lnTo>
                  <a:lnTo>
                    <a:pt x="602" y="2"/>
                  </a:lnTo>
                  <a:lnTo>
                    <a:pt x="612" y="0"/>
                  </a:lnTo>
                  <a:lnTo>
                    <a:pt x="616" y="0"/>
                  </a:lnTo>
                  <a:lnTo>
                    <a:pt x="630" y="2"/>
                  </a:lnTo>
                  <a:lnTo>
                    <a:pt x="643" y="8"/>
                  </a:lnTo>
                  <a:lnTo>
                    <a:pt x="653" y="18"/>
                  </a:lnTo>
                  <a:lnTo>
                    <a:pt x="660" y="30"/>
                  </a:lnTo>
                  <a:lnTo>
                    <a:pt x="978" y="906"/>
                  </a:lnTo>
                  <a:lnTo>
                    <a:pt x="986" y="921"/>
                  </a:lnTo>
                  <a:lnTo>
                    <a:pt x="997" y="932"/>
                  </a:lnTo>
                  <a:lnTo>
                    <a:pt x="1010" y="939"/>
                  </a:lnTo>
                  <a:lnTo>
                    <a:pt x="1024" y="943"/>
                  </a:lnTo>
                  <a:lnTo>
                    <a:pt x="1039" y="943"/>
                  </a:lnTo>
                  <a:lnTo>
                    <a:pt x="1053" y="939"/>
                  </a:lnTo>
                  <a:lnTo>
                    <a:pt x="1067" y="932"/>
                  </a:lnTo>
                  <a:lnTo>
                    <a:pt x="1078" y="921"/>
                  </a:lnTo>
                  <a:lnTo>
                    <a:pt x="1085" y="906"/>
                  </a:lnTo>
                  <a:lnTo>
                    <a:pt x="1404" y="30"/>
                  </a:lnTo>
                  <a:lnTo>
                    <a:pt x="1411" y="18"/>
                  </a:lnTo>
                  <a:lnTo>
                    <a:pt x="1421" y="8"/>
                  </a:lnTo>
                  <a:lnTo>
                    <a:pt x="1434" y="2"/>
                  </a:lnTo>
                  <a:lnTo>
                    <a:pt x="14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2" name="Shape 10602"/>
            <p:cNvSpPr/>
            <p:nvPr/>
          </p:nvSpPr>
          <p:spPr>
            <a:xfrm>
              <a:off x="3362325" y="3317875"/>
              <a:ext cx="38100" cy="98425"/>
            </a:xfrm>
            <a:custGeom>
              <a:avLst/>
              <a:gdLst/>
              <a:ahLst/>
              <a:cxnLst/>
              <a:rect l="0" t="0" r="0" b="0"/>
              <a:pathLst>
                <a:path w="262" h="676" extrusionOk="0">
                  <a:moveTo>
                    <a:pt x="64" y="0"/>
                  </a:moveTo>
                  <a:lnTo>
                    <a:pt x="198" y="0"/>
                  </a:lnTo>
                  <a:lnTo>
                    <a:pt x="215" y="2"/>
                  </a:lnTo>
                  <a:lnTo>
                    <a:pt x="232" y="9"/>
                  </a:lnTo>
                  <a:lnTo>
                    <a:pt x="246" y="20"/>
                  </a:lnTo>
                  <a:lnTo>
                    <a:pt x="255" y="34"/>
                  </a:lnTo>
                  <a:lnTo>
                    <a:pt x="260" y="48"/>
                  </a:lnTo>
                  <a:lnTo>
                    <a:pt x="262" y="64"/>
                  </a:lnTo>
                  <a:lnTo>
                    <a:pt x="260" y="79"/>
                  </a:lnTo>
                  <a:lnTo>
                    <a:pt x="254" y="94"/>
                  </a:lnTo>
                  <a:lnTo>
                    <a:pt x="182" y="202"/>
                  </a:lnTo>
                  <a:lnTo>
                    <a:pt x="215" y="486"/>
                  </a:lnTo>
                  <a:lnTo>
                    <a:pt x="150" y="662"/>
                  </a:lnTo>
                  <a:lnTo>
                    <a:pt x="145" y="669"/>
                  </a:lnTo>
                  <a:lnTo>
                    <a:pt x="139" y="674"/>
                  </a:lnTo>
                  <a:lnTo>
                    <a:pt x="130" y="676"/>
                  </a:lnTo>
                  <a:lnTo>
                    <a:pt x="123" y="674"/>
                  </a:lnTo>
                  <a:lnTo>
                    <a:pt x="116" y="669"/>
                  </a:lnTo>
                  <a:lnTo>
                    <a:pt x="112" y="662"/>
                  </a:lnTo>
                  <a:lnTo>
                    <a:pt x="45" y="486"/>
                  </a:lnTo>
                  <a:lnTo>
                    <a:pt x="80" y="202"/>
                  </a:lnTo>
                  <a:lnTo>
                    <a:pt x="8" y="94"/>
                  </a:lnTo>
                  <a:lnTo>
                    <a:pt x="2" y="79"/>
                  </a:lnTo>
                  <a:lnTo>
                    <a:pt x="0" y="64"/>
                  </a:lnTo>
                  <a:lnTo>
                    <a:pt x="1" y="48"/>
                  </a:lnTo>
                  <a:lnTo>
                    <a:pt x="6" y="34"/>
                  </a:lnTo>
                  <a:lnTo>
                    <a:pt x="16" y="20"/>
                  </a:lnTo>
                  <a:lnTo>
                    <a:pt x="30" y="9"/>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03" name="Shape 10603"/>
          <p:cNvGrpSpPr/>
          <p:nvPr/>
        </p:nvGrpSpPr>
        <p:grpSpPr>
          <a:xfrm>
            <a:off x="7557357" y="4392483"/>
            <a:ext cx="222028" cy="281355"/>
            <a:chOff x="4003675" y="3067050"/>
            <a:chExt cx="392113" cy="496888"/>
          </a:xfrm>
        </p:grpSpPr>
        <p:sp>
          <p:nvSpPr>
            <p:cNvPr id="10604" name="Shape 10604"/>
            <p:cNvSpPr/>
            <p:nvPr/>
          </p:nvSpPr>
          <p:spPr>
            <a:xfrm>
              <a:off x="4156075" y="3190875"/>
              <a:ext cx="87313" cy="87313"/>
            </a:xfrm>
            <a:custGeom>
              <a:avLst/>
              <a:gdLst/>
              <a:ahLst/>
              <a:cxnLst/>
              <a:rect l="0" t="0" r="0" b="0"/>
              <a:pathLst>
                <a:path w="602" h="602" extrusionOk="0">
                  <a:moveTo>
                    <a:pt x="301" y="0"/>
                  </a:moveTo>
                  <a:lnTo>
                    <a:pt x="346" y="4"/>
                  </a:lnTo>
                  <a:lnTo>
                    <a:pt x="388" y="13"/>
                  </a:lnTo>
                  <a:lnTo>
                    <a:pt x="428" y="29"/>
                  </a:lnTo>
                  <a:lnTo>
                    <a:pt x="465" y="50"/>
                  </a:lnTo>
                  <a:lnTo>
                    <a:pt x="499" y="75"/>
                  </a:lnTo>
                  <a:lnTo>
                    <a:pt x="528" y="104"/>
                  </a:lnTo>
                  <a:lnTo>
                    <a:pt x="553" y="138"/>
                  </a:lnTo>
                  <a:lnTo>
                    <a:pt x="574" y="174"/>
                  </a:lnTo>
                  <a:lnTo>
                    <a:pt x="589" y="215"/>
                  </a:lnTo>
                  <a:lnTo>
                    <a:pt x="599" y="257"/>
                  </a:lnTo>
                  <a:lnTo>
                    <a:pt x="602" y="301"/>
                  </a:lnTo>
                  <a:lnTo>
                    <a:pt x="599" y="346"/>
                  </a:lnTo>
                  <a:lnTo>
                    <a:pt x="589" y="388"/>
                  </a:lnTo>
                  <a:lnTo>
                    <a:pt x="574" y="427"/>
                  </a:lnTo>
                  <a:lnTo>
                    <a:pt x="553" y="465"/>
                  </a:lnTo>
                  <a:lnTo>
                    <a:pt x="528" y="499"/>
                  </a:lnTo>
                  <a:lnTo>
                    <a:pt x="499" y="528"/>
                  </a:lnTo>
                  <a:lnTo>
                    <a:pt x="465" y="553"/>
                  </a:lnTo>
                  <a:lnTo>
                    <a:pt x="428" y="574"/>
                  </a:lnTo>
                  <a:lnTo>
                    <a:pt x="388" y="589"/>
                  </a:lnTo>
                  <a:lnTo>
                    <a:pt x="346" y="599"/>
                  </a:lnTo>
                  <a:lnTo>
                    <a:pt x="301" y="602"/>
                  </a:lnTo>
                  <a:lnTo>
                    <a:pt x="257" y="599"/>
                  </a:lnTo>
                  <a:lnTo>
                    <a:pt x="215" y="589"/>
                  </a:lnTo>
                  <a:lnTo>
                    <a:pt x="175" y="574"/>
                  </a:lnTo>
                  <a:lnTo>
                    <a:pt x="138" y="553"/>
                  </a:lnTo>
                  <a:lnTo>
                    <a:pt x="104" y="528"/>
                  </a:lnTo>
                  <a:lnTo>
                    <a:pt x="75" y="499"/>
                  </a:lnTo>
                  <a:lnTo>
                    <a:pt x="50" y="465"/>
                  </a:lnTo>
                  <a:lnTo>
                    <a:pt x="29" y="427"/>
                  </a:lnTo>
                  <a:lnTo>
                    <a:pt x="13" y="388"/>
                  </a:lnTo>
                  <a:lnTo>
                    <a:pt x="4" y="346"/>
                  </a:lnTo>
                  <a:lnTo>
                    <a:pt x="0" y="301"/>
                  </a:lnTo>
                  <a:lnTo>
                    <a:pt x="4" y="257"/>
                  </a:lnTo>
                  <a:lnTo>
                    <a:pt x="13" y="215"/>
                  </a:lnTo>
                  <a:lnTo>
                    <a:pt x="29" y="174"/>
                  </a:lnTo>
                  <a:lnTo>
                    <a:pt x="50" y="138"/>
                  </a:lnTo>
                  <a:lnTo>
                    <a:pt x="75" y="104"/>
                  </a:lnTo>
                  <a:lnTo>
                    <a:pt x="104" y="75"/>
                  </a:lnTo>
                  <a:lnTo>
                    <a:pt x="138" y="50"/>
                  </a:lnTo>
                  <a:lnTo>
                    <a:pt x="175" y="29"/>
                  </a:lnTo>
                  <a:lnTo>
                    <a:pt x="215" y="13"/>
                  </a:lnTo>
                  <a:lnTo>
                    <a:pt x="257" y="4"/>
                  </a:lnTo>
                  <a:lnTo>
                    <a:pt x="3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5" name="Shape 10605"/>
            <p:cNvSpPr/>
            <p:nvPr/>
          </p:nvSpPr>
          <p:spPr>
            <a:xfrm>
              <a:off x="4003675" y="3067050"/>
              <a:ext cx="392113" cy="365125"/>
            </a:xfrm>
            <a:custGeom>
              <a:avLst/>
              <a:gdLst/>
              <a:ahLst/>
              <a:cxnLst/>
              <a:rect l="0" t="0" r="0" b="0"/>
              <a:pathLst>
                <a:path w="2715" h="2522" extrusionOk="0">
                  <a:moveTo>
                    <a:pt x="1106" y="0"/>
                  </a:moveTo>
                  <a:lnTo>
                    <a:pt x="1609" y="0"/>
                  </a:lnTo>
                  <a:lnTo>
                    <a:pt x="1632" y="2"/>
                  </a:lnTo>
                  <a:lnTo>
                    <a:pt x="1652" y="10"/>
                  </a:lnTo>
                  <a:lnTo>
                    <a:pt x="1670" y="21"/>
                  </a:lnTo>
                  <a:lnTo>
                    <a:pt x="1686" y="36"/>
                  </a:lnTo>
                  <a:lnTo>
                    <a:pt x="1697" y="55"/>
                  </a:lnTo>
                  <a:lnTo>
                    <a:pt x="1704" y="75"/>
                  </a:lnTo>
                  <a:lnTo>
                    <a:pt x="1707" y="98"/>
                  </a:lnTo>
                  <a:lnTo>
                    <a:pt x="1707" y="308"/>
                  </a:lnTo>
                  <a:lnTo>
                    <a:pt x="1781" y="335"/>
                  </a:lnTo>
                  <a:lnTo>
                    <a:pt x="1852" y="368"/>
                  </a:lnTo>
                  <a:lnTo>
                    <a:pt x="2001" y="219"/>
                  </a:lnTo>
                  <a:lnTo>
                    <a:pt x="2019" y="205"/>
                  </a:lnTo>
                  <a:lnTo>
                    <a:pt x="2038" y="196"/>
                  </a:lnTo>
                  <a:lnTo>
                    <a:pt x="2059" y="191"/>
                  </a:lnTo>
                  <a:lnTo>
                    <a:pt x="2080" y="191"/>
                  </a:lnTo>
                  <a:lnTo>
                    <a:pt x="2101" y="196"/>
                  </a:lnTo>
                  <a:lnTo>
                    <a:pt x="2121" y="205"/>
                  </a:lnTo>
                  <a:lnTo>
                    <a:pt x="2139" y="219"/>
                  </a:lnTo>
                  <a:lnTo>
                    <a:pt x="2495" y="575"/>
                  </a:lnTo>
                  <a:lnTo>
                    <a:pt x="2510" y="593"/>
                  </a:lnTo>
                  <a:lnTo>
                    <a:pt x="2519" y="613"/>
                  </a:lnTo>
                  <a:lnTo>
                    <a:pt x="2523" y="633"/>
                  </a:lnTo>
                  <a:lnTo>
                    <a:pt x="2523" y="655"/>
                  </a:lnTo>
                  <a:lnTo>
                    <a:pt x="2519" y="676"/>
                  </a:lnTo>
                  <a:lnTo>
                    <a:pt x="2510" y="696"/>
                  </a:lnTo>
                  <a:lnTo>
                    <a:pt x="2495" y="713"/>
                  </a:lnTo>
                  <a:lnTo>
                    <a:pt x="2346" y="863"/>
                  </a:lnTo>
                  <a:lnTo>
                    <a:pt x="2379" y="934"/>
                  </a:lnTo>
                  <a:lnTo>
                    <a:pt x="2406" y="1007"/>
                  </a:lnTo>
                  <a:lnTo>
                    <a:pt x="2616" y="1007"/>
                  </a:lnTo>
                  <a:lnTo>
                    <a:pt x="2639" y="1009"/>
                  </a:lnTo>
                  <a:lnTo>
                    <a:pt x="2660" y="1017"/>
                  </a:lnTo>
                  <a:lnTo>
                    <a:pt x="2678" y="1028"/>
                  </a:lnTo>
                  <a:lnTo>
                    <a:pt x="2693" y="1044"/>
                  </a:lnTo>
                  <a:lnTo>
                    <a:pt x="2704" y="1062"/>
                  </a:lnTo>
                  <a:lnTo>
                    <a:pt x="2712" y="1082"/>
                  </a:lnTo>
                  <a:lnTo>
                    <a:pt x="2715" y="1104"/>
                  </a:lnTo>
                  <a:lnTo>
                    <a:pt x="2715" y="1608"/>
                  </a:lnTo>
                  <a:lnTo>
                    <a:pt x="2712" y="1631"/>
                  </a:lnTo>
                  <a:lnTo>
                    <a:pt x="2704" y="1652"/>
                  </a:lnTo>
                  <a:lnTo>
                    <a:pt x="2693" y="1670"/>
                  </a:lnTo>
                  <a:lnTo>
                    <a:pt x="2678" y="1684"/>
                  </a:lnTo>
                  <a:lnTo>
                    <a:pt x="2660" y="1696"/>
                  </a:lnTo>
                  <a:lnTo>
                    <a:pt x="2639" y="1703"/>
                  </a:lnTo>
                  <a:lnTo>
                    <a:pt x="2616" y="1706"/>
                  </a:lnTo>
                  <a:lnTo>
                    <a:pt x="2406" y="1706"/>
                  </a:lnTo>
                  <a:lnTo>
                    <a:pt x="2379" y="1780"/>
                  </a:lnTo>
                  <a:lnTo>
                    <a:pt x="2346" y="1851"/>
                  </a:lnTo>
                  <a:lnTo>
                    <a:pt x="2495" y="1999"/>
                  </a:lnTo>
                  <a:lnTo>
                    <a:pt x="2508" y="2015"/>
                  </a:lnTo>
                  <a:lnTo>
                    <a:pt x="2517" y="2032"/>
                  </a:lnTo>
                  <a:lnTo>
                    <a:pt x="2522" y="2050"/>
                  </a:lnTo>
                  <a:lnTo>
                    <a:pt x="2524" y="2068"/>
                  </a:lnTo>
                  <a:lnTo>
                    <a:pt x="2522" y="2088"/>
                  </a:lnTo>
                  <a:lnTo>
                    <a:pt x="2517" y="2106"/>
                  </a:lnTo>
                  <a:lnTo>
                    <a:pt x="2508" y="2123"/>
                  </a:lnTo>
                  <a:lnTo>
                    <a:pt x="2495" y="2138"/>
                  </a:lnTo>
                  <a:lnTo>
                    <a:pt x="2139" y="2494"/>
                  </a:lnTo>
                  <a:lnTo>
                    <a:pt x="2121" y="2508"/>
                  </a:lnTo>
                  <a:lnTo>
                    <a:pt x="2101" y="2517"/>
                  </a:lnTo>
                  <a:lnTo>
                    <a:pt x="2080" y="2522"/>
                  </a:lnTo>
                  <a:lnTo>
                    <a:pt x="2059" y="2522"/>
                  </a:lnTo>
                  <a:lnTo>
                    <a:pt x="2038" y="2517"/>
                  </a:lnTo>
                  <a:lnTo>
                    <a:pt x="2019" y="2508"/>
                  </a:lnTo>
                  <a:lnTo>
                    <a:pt x="2001" y="2494"/>
                  </a:lnTo>
                  <a:lnTo>
                    <a:pt x="1988" y="2482"/>
                  </a:lnTo>
                  <a:lnTo>
                    <a:pt x="1990" y="2478"/>
                  </a:lnTo>
                  <a:lnTo>
                    <a:pt x="2003" y="2456"/>
                  </a:lnTo>
                  <a:lnTo>
                    <a:pt x="2012" y="2432"/>
                  </a:lnTo>
                  <a:lnTo>
                    <a:pt x="2018" y="2407"/>
                  </a:lnTo>
                  <a:lnTo>
                    <a:pt x="2020" y="2381"/>
                  </a:lnTo>
                  <a:lnTo>
                    <a:pt x="2020" y="1856"/>
                  </a:lnTo>
                  <a:lnTo>
                    <a:pt x="2018" y="1812"/>
                  </a:lnTo>
                  <a:lnTo>
                    <a:pt x="2010" y="1770"/>
                  </a:lnTo>
                  <a:lnTo>
                    <a:pt x="2000" y="1729"/>
                  </a:lnTo>
                  <a:lnTo>
                    <a:pt x="1984" y="1690"/>
                  </a:lnTo>
                  <a:lnTo>
                    <a:pt x="1966" y="1652"/>
                  </a:lnTo>
                  <a:lnTo>
                    <a:pt x="1943" y="1616"/>
                  </a:lnTo>
                  <a:lnTo>
                    <a:pt x="1963" y="1568"/>
                  </a:lnTo>
                  <a:lnTo>
                    <a:pt x="1978" y="1517"/>
                  </a:lnTo>
                  <a:lnTo>
                    <a:pt x="1989" y="1466"/>
                  </a:lnTo>
                  <a:lnTo>
                    <a:pt x="1997" y="1411"/>
                  </a:lnTo>
                  <a:lnTo>
                    <a:pt x="1999" y="1357"/>
                  </a:lnTo>
                  <a:lnTo>
                    <a:pt x="1996" y="1291"/>
                  </a:lnTo>
                  <a:lnTo>
                    <a:pt x="1985" y="1228"/>
                  </a:lnTo>
                  <a:lnTo>
                    <a:pt x="1969" y="1166"/>
                  </a:lnTo>
                  <a:lnTo>
                    <a:pt x="1948" y="1108"/>
                  </a:lnTo>
                  <a:lnTo>
                    <a:pt x="1921" y="1051"/>
                  </a:lnTo>
                  <a:lnTo>
                    <a:pt x="1889" y="999"/>
                  </a:lnTo>
                  <a:lnTo>
                    <a:pt x="1852" y="950"/>
                  </a:lnTo>
                  <a:lnTo>
                    <a:pt x="1810" y="904"/>
                  </a:lnTo>
                  <a:lnTo>
                    <a:pt x="1765" y="862"/>
                  </a:lnTo>
                  <a:lnTo>
                    <a:pt x="1716" y="825"/>
                  </a:lnTo>
                  <a:lnTo>
                    <a:pt x="1663" y="793"/>
                  </a:lnTo>
                  <a:lnTo>
                    <a:pt x="1607" y="766"/>
                  </a:lnTo>
                  <a:lnTo>
                    <a:pt x="1547" y="744"/>
                  </a:lnTo>
                  <a:lnTo>
                    <a:pt x="1487" y="729"/>
                  </a:lnTo>
                  <a:lnTo>
                    <a:pt x="1423" y="719"/>
                  </a:lnTo>
                  <a:lnTo>
                    <a:pt x="1357" y="715"/>
                  </a:lnTo>
                  <a:lnTo>
                    <a:pt x="1292" y="719"/>
                  </a:lnTo>
                  <a:lnTo>
                    <a:pt x="1228" y="729"/>
                  </a:lnTo>
                  <a:lnTo>
                    <a:pt x="1167" y="744"/>
                  </a:lnTo>
                  <a:lnTo>
                    <a:pt x="1108" y="766"/>
                  </a:lnTo>
                  <a:lnTo>
                    <a:pt x="1052" y="793"/>
                  </a:lnTo>
                  <a:lnTo>
                    <a:pt x="999" y="825"/>
                  </a:lnTo>
                  <a:lnTo>
                    <a:pt x="950" y="862"/>
                  </a:lnTo>
                  <a:lnTo>
                    <a:pt x="905" y="904"/>
                  </a:lnTo>
                  <a:lnTo>
                    <a:pt x="863" y="950"/>
                  </a:lnTo>
                  <a:lnTo>
                    <a:pt x="826" y="999"/>
                  </a:lnTo>
                  <a:lnTo>
                    <a:pt x="794" y="1051"/>
                  </a:lnTo>
                  <a:lnTo>
                    <a:pt x="766" y="1108"/>
                  </a:lnTo>
                  <a:lnTo>
                    <a:pt x="745" y="1166"/>
                  </a:lnTo>
                  <a:lnTo>
                    <a:pt x="729" y="1228"/>
                  </a:lnTo>
                  <a:lnTo>
                    <a:pt x="719" y="1291"/>
                  </a:lnTo>
                  <a:lnTo>
                    <a:pt x="716" y="1357"/>
                  </a:lnTo>
                  <a:lnTo>
                    <a:pt x="718" y="1411"/>
                  </a:lnTo>
                  <a:lnTo>
                    <a:pt x="726" y="1466"/>
                  </a:lnTo>
                  <a:lnTo>
                    <a:pt x="737" y="1518"/>
                  </a:lnTo>
                  <a:lnTo>
                    <a:pt x="753" y="1568"/>
                  </a:lnTo>
                  <a:lnTo>
                    <a:pt x="772" y="1617"/>
                  </a:lnTo>
                  <a:lnTo>
                    <a:pt x="750" y="1653"/>
                  </a:lnTo>
                  <a:lnTo>
                    <a:pt x="731" y="1691"/>
                  </a:lnTo>
                  <a:lnTo>
                    <a:pt x="715" y="1730"/>
                  </a:lnTo>
                  <a:lnTo>
                    <a:pt x="705" y="1771"/>
                  </a:lnTo>
                  <a:lnTo>
                    <a:pt x="697" y="1814"/>
                  </a:lnTo>
                  <a:lnTo>
                    <a:pt x="695" y="1857"/>
                  </a:lnTo>
                  <a:lnTo>
                    <a:pt x="695" y="2381"/>
                  </a:lnTo>
                  <a:lnTo>
                    <a:pt x="697" y="2407"/>
                  </a:lnTo>
                  <a:lnTo>
                    <a:pt x="702" y="2432"/>
                  </a:lnTo>
                  <a:lnTo>
                    <a:pt x="712" y="2456"/>
                  </a:lnTo>
                  <a:lnTo>
                    <a:pt x="724" y="2478"/>
                  </a:lnTo>
                  <a:lnTo>
                    <a:pt x="727" y="2482"/>
                  </a:lnTo>
                  <a:lnTo>
                    <a:pt x="714" y="2494"/>
                  </a:lnTo>
                  <a:lnTo>
                    <a:pt x="696" y="2508"/>
                  </a:lnTo>
                  <a:lnTo>
                    <a:pt x="676" y="2517"/>
                  </a:lnTo>
                  <a:lnTo>
                    <a:pt x="655" y="2522"/>
                  </a:lnTo>
                  <a:lnTo>
                    <a:pt x="634" y="2522"/>
                  </a:lnTo>
                  <a:lnTo>
                    <a:pt x="614" y="2517"/>
                  </a:lnTo>
                  <a:lnTo>
                    <a:pt x="594" y="2508"/>
                  </a:lnTo>
                  <a:lnTo>
                    <a:pt x="576" y="2494"/>
                  </a:lnTo>
                  <a:lnTo>
                    <a:pt x="220" y="2138"/>
                  </a:lnTo>
                  <a:lnTo>
                    <a:pt x="207" y="2123"/>
                  </a:lnTo>
                  <a:lnTo>
                    <a:pt x="198" y="2106"/>
                  </a:lnTo>
                  <a:lnTo>
                    <a:pt x="193" y="2088"/>
                  </a:lnTo>
                  <a:lnTo>
                    <a:pt x="191" y="2068"/>
                  </a:lnTo>
                  <a:lnTo>
                    <a:pt x="193" y="2050"/>
                  </a:lnTo>
                  <a:lnTo>
                    <a:pt x="198" y="2032"/>
                  </a:lnTo>
                  <a:lnTo>
                    <a:pt x="207" y="2015"/>
                  </a:lnTo>
                  <a:lnTo>
                    <a:pt x="220" y="1999"/>
                  </a:lnTo>
                  <a:lnTo>
                    <a:pt x="369" y="1851"/>
                  </a:lnTo>
                  <a:lnTo>
                    <a:pt x="336" y="1780"/>
                  </a:lnTo>
                  <a:lnTo>
                    <a:pt x="309" y="1706"/>
                  </a:lnTo>
                  <a:lnTo>
                    <a:pt x="97" y="1706"/>
                  </a:lnTo>
                  <a:lnTo>
                    <a:pt x="75" y="1703"/>
                  </a:lnTo>
                  <a:lnTo>
                    <a:pt x="54" y="1696"/>
                  </a:lnTo>
                  <a:lnTo>
                    <a:pt x="37" y="1684"/>
                  </a:lnTo>
                  <a:lnTo>
                    <a:pt x="22" y="1670"/>
                  </a:lnTo>
                  <a:lnTo>
                    <a:pt x="10" y="1652"/>
                  </a:lnTo>
                  <a:lnTo>
                    <a:pt x="3" y="1631"/>
                  </a:lnTo>
                  <a:lnTo>
                    <a:pt x="0" y="1608"/>
                  </a:lnTo>
                  <a:lnTo>
                    <a:pt x="0" y="1104"/>
                  </a:lnTo>
                  <a:lnTo>
                    <a:pt x="3" y="1082"/>
                  </a:lnTo>
                  <a:lnTo>
                    <a:pt x="10" y="1062"/>
                  </a:lnTo>
                  <a:lnTo>
                    <a:pt x="22" y="1044"/>
                  </a:lnTo>
                  <a:lnTo>
                    <a:pt x="37" y="1028"/>
                  </a:lnTo>
                  <a:lnTo>
                    <a:pt x="54" y="1017"/>
                  </a:lnTo>
                  <a:lnTo>
                    <a:pt x="75" y="1009"/>
                  </a:lnTo>
                  <a:lnTo>
                    <a:pt x="97" y="1007"/>
                  </a:lnTo>
                  <a:lnTo>
                    <a:pt x="309" y="1007"/>
                  </a:lnTo>
                  <a:lnTo>
                    <a:pt x="336" y="934"/>
                  </a:lnTo>
                  <a:lnTo>
                    <a:pt x="369" y="863"/>
                  </a:lnTo>
                  <a:lnTo>
                    <a:pt x="220" y="713"/>
                  </a:lnTo>
                  <a:lnTo>
                    <a:pt x="207" y="698"/>
                  </a:lnTo>
                  <a:lnTo>
                    <a:pt x="198" y="682"/>
                  </a:lnTo>
                  <a:lnTo>
                    <a:pt x="193" y="664"/>
                  </a:lnTo>
                  <a:lnTo>
                    <a:pt x="191" y="644"/>
                  </a:lnTo>
                  <a:lnTo>
                    <a:pt x="193" y="625"/>
                  </a:lnTo>
                  <a:lnTo>
                    <a:pt x="198" y="607"/>
                  </a:lnTo>
                  <a:lnTo>
                    <a:pt x="207" y="591"/>
                  </a:lnTo>
                  <a:lnTo>
                    <a:pt x="220" y="575"/>
                  </a:lnTo>
                  <a:lnTo>
                    <a:pt x="576" y="219"/>
                  </a:lnTo>
                  <a:lnTo>
                    <a:pt x="594" y="205"/>
                  </a:lnTo>
                  <a:lnTo>
                    <a:pt x="614" y="196"/>
                  </a:lnTo>
                  <a:lnTo>
                    <a:pt x="634" y="191"/>
                  </a:lnTo>
                  <a:lnTo>
                    <a:pt x="655" y="191"/>
                  </a:lnTo>
                  <a:lnTo>
                    <a:pt x="676" y="196"/>
                  </a:lnTo>
                  <a:lnTo>
                    <a:pt x="696" y="205"/>
                  </a:lnTo>
                  <a:lnTo>
                    <a:pt x="714" y="219"/>
                  </a:lnTo>
                  <a:lnTo>
                    <a:pt x="863" y="368"/>
                  </a:lnTo>
                  <a:lnTo>
                    <a:pt x="934" y="335"/>
                  </a:lnTo>
                  <a:lnTo>
                    <a:pt x="1007" y="308"/>
                  </a:lnTo>
                  <a:lnTo>
                    <a:pt x="1007" y="98"/>
                  </a:lnTo>
                  <a:lnTo>
                    <a:pt x="1010" y="75"/>
                  </a:lnTo>
                  <a:lnTo>
                    <a:pt x="1018" y="55"/>
                  </a:lnTo>
                  <a:lnTo>
                    <a:pt x="1029" y="36"/>
                  </a:lnTo>
                  <a:lnTo>
                    <a:pt x="1044" y="21"/>
                  </a:lnTo>
                  <a:lnTo>
                    <a:pt x="1063" y="10"/>
                  </a:lnTo>
                  <a:lnTo>
                    <a:pt x="1083" y="2"/>
                  </a:lnTo>
                  <a:lnTo>
                    <a:pt x="1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6" name="Shape 10606"/>
            <p:cNvSpPr/>
            <p:nvPr/>
          </p:nvSpPr>
          <p:spPr>
            <a:xfrm>
              <a:off x="4125913" y="3295650"/>
              <a:ext cx="147638" cy="268288"/>
            </a:xfrm>
            <a:custGeom>
              <a:avLst/>
              <a:gdLst/>
              <a:ahLst/>
              <a:cxnLst/>
              <a:rect l="0" t="0" r="0" b="0"/>
              <a:pathLst>
                <a:path w="1025" h="1856" extrusionOk="0">
                  <a:moveTo>
                    <a:pt x="276" y="0"/>
                  </a:moveTo>
                  <a:lnTo>
                    <a:pt x="287" y="3"/>
                  </a:lnTo>
                  <a:lnTo>
                    <a:pt x="295" y="8"/>
                  </a:lnTo>
                  <a:lnTo>
                    <a:pt x="301" y="17"/>
                  </a:lnTo>
                  <a:lnTo>
                    <a:pt x="314" y="42"/>
                  </a:lnTo>
                  <a:lnTo>
                    <a:pt x="330" y="70"/>
                  </a:lnTo>
                  <a:lnTo>
                    <a:pt x="348" y="100"/>
                  </a:lnTo>
                  <a:lnTo>
                    <a:pt x="366" y="132"/>
                  </a:lnTo>
                  <a:lnTo>
                    <a:pt x="386" y="165"/>
                  </a:lnTo>
                  <a:lnTo>
                    <a:pt x="406" y="197"/>
                  </a:lnTo>
                  <a:lnTo>
                    <a:pt x="427" y="229"/>
                  </a:lnTo>
                  <a:lnTo>
                    <a:pt x="447" y="258"/>
                  </a:lnTo>
                  <a:lnTo>
                    <a:pt x="465" y="285"/>
                  </a:lnTo>
                  <a:lnTo>
                    <a:pt x="482" y="309"/>
                  </a:lnTo>
                  <a:lnTo>
                    <a:pt x="493" y="321"/>
                  </a:lnTo>
                  <a:lnTo>
                    <a:pt x="506" y="327"/>
                  </a:lnTo>
                  <a:lnTo>
                    <a:pt x="519" y="327"/>
                  </a:lnTo>
                  <a:lnTo>
                    <a:pt x="532" y="321"/>
                  </a:lnTo>
                  <a:lnTo>
                    <a:pt x="543" y="309"/>
                  </a:lnTo>
                  <a:lnTo>
                    <a:pt x="560" y="285"/>
                  </a:lnTo>
                  <a:lnTo>
                    <a:pt x="578" y="258"/>
                  </a:lnTo>
                  <a:lnTo>
                    <a:pt x="598" y="229"/>
                  </a:lnTo>
                  <a:lnTo>
                    <a:pt x="618" y="197"/>
                  </a:lnTo>
                  <a:lnTo>
                    <a:pt x="639" y="165"/>
                  </a:lnTo>
                  <a:lnTo>
                    <a:pt x="658" y="132"/>
                  </a:lnTo>
                  <a:lnTo>
                    <a:pt x="677" y="100"/>
                  </a:lnTo>
                  <a:lnTo>
                    <a:pt x="695" y="70"/>
                  </a:lnTo>
                  <a:lnTo>
                    <a:pt x="711" y="42"/>
                  </a:lnTo>
                  <a:lnTo>
                    <a:pt x="723" y="17"/>
                  </a:lnTo>
                  <a:lnTo>
                    <a:pt x="732" y="7"/>
                  </a:lnTo>
                  <a:lnTo>
                    <a:pt x="743" y="1"/>
                  </a:lnTo>
                  <a:lnTo>
                    <a:pt x="756" y="1"/>
                  </a:lnTo>
                  <a:lnTo>
                    <a:pt x="842" y="28"/>
                  </a:lnTo>
                  <a:lnTo>
                    <a:pt x="843" y="28"/>
                  </a:lnTo>
                  <a:lnTo>
                    <a:pt x="877" y="41"/>
                  </a:lnTo>
                  <a:lnTo>
                    <a:pt x="910" y="60"/>
                  </a:lnTo>
                  <a:lnTo>
                    <a:pt x="938" y="83"/>
                  </a:lnTo>
                  <a:lnTo>
                    <a:pt x="963" y="109"/>
                  </a:lnTo>
                  <a:lnTo>
                    <a:pt x="985" y="139"/>
                  </a:lnTo>
                  <a:lnTo>
                    <a:pt x="1002" y="171"/>
                  </a:lnTo>
                  <a:lnTo>
                    <a:pt x="1014" y="206"/>
                  </a:lnTo>
                  <a:lnTo>
                    <a:pt x="1022" y="241"/>
                  </a:lnTo>
                  <a:lnTo>
                    <a:pt x="1025" y="279"/>
                  </a:lnTo>
                  <a:lnTo>
                    <a:pt x="1025" y="804"/>
                  </a:lnTo>
                  <a:lnTo>
                    <a:pt x="1024" y="810"/>
                  </a:lnTo>
                  <a:lnTo>
                    <a:pt x="1023" y="814"/>
                  </a:lnTo>
                  <a:lnTo>
                    <a:pt x="1021" y="819"/>
                  </a:lnTo>
                  <a:lnTo>
                    <a:pt x="832" y="1105"/>
                  </a:lnTo>
                  <a:lnTo>
                    <a:pt x="832" y="1830"/>
                  </a:lnTo>
                  <a:lnTo>
                    <a:pt x="830" y="1841"/>
                  </a:lnTo>
                  <a:lnTo>
                    <a:pt x="825" y="1849"/>
                  </a:lnTo>
                  <a:lnTo>
                    <a:pt x="816" y="1854"/>
                  </a:lnTo>
                  <a:lnTo>
                    <a:pt x="806" y="1856"/>
                  </a:lnTo>
                  <a:lnTo>
                    <a:pt x="219" y="1856"/>
                  </a:lnTo>
                  <a:lnTo>
                    <a:pt x="209" y="1854"/>
                  </a:lnTo>
                  <a:lnTo>
                    <a:pt x="200" y="1849"/>
                  </a:lnTo>
                  <a:lnTo>
                    <a:pt x="195" y="1841"/>
                  </a:lnTo>
                  <a:lnTo>
                    <a:pt x="193" y="1830"/>
                  </a:lnTo>
                  <a:lnTo>
                    <a:pt x="193" y="1105"/>
                  </a:lnTo>
                  <a:lnTo>
                    <a:pt x="4" y="819"/>
                  </a:lnTo>
                  <a:lnTo>
                    <a:pt x="2" y="814"/>
                  </a:lnTo>
                  <a:lnTo>
                    <a:pt x="0" y="810"/>
                  </a:lnTo>
                  <a:lnTo>
                    <a:pt x="0" y="804"/>
                  </a:lnTo>
                  <a:lnTo>
                    <a:pt x="0" y="280"/>
                  </a:lnTo>
                  <a:lnTo>
                    <a:pt x="3" y="242"/>
                  </a:lnTo>
                  <a:lnTo>
                    <a:pt x="10" y="207"/>
                  </a:lnTo>
                  <a:lnTo>
                    <a:pt x="23" y="172"/>
                  </a:lnTo>
                  <a:lnTo>
                    <a:pt x="40" y="140"/>
                  </a:lnTo>
                  <a:lnTo>
                    <a:pt x="62" y="110"/>
                  </a:lnTo>
                  <a:lnTo>
                    <a:pt x="87" y="83"/>
                  </a:lnTo>
                  <a:lnTo>
                    <a:pt x="115" y="61"/>
                  </a:lnTo>
                  <a:lnTo>
                    <a:pt x="148" y="41"/>
                  </a:lnTo>
                  <a:lnTo>
                    <a:pt x="183" y="28"/>
                  </a:lnTo>
                  <a:lnTo>
                    <a:pt x="185" y="27"/>
                  </a:lnTo>
                  <a:lnTo>
                    <a:pt x="193" y="25"/>
                  </a:lnTo>
                  <a:lnTo>
                    <a:pt x="202" y="21"/>
                  </a:lnTo>
                  <a:lnTo>
                    <a:pt x="215" y="17"/>
                  </a:lnTo>
                  <a:lnTo>
                    <a:pt x="228" y="13"/>
                  </a:lnTo>
                  <a:lnTo>
                    <a:pt x="242" y="10"/>
                  </a:lnTo>
                  <a:lnTo>
                    <a:pt x="255" y="6"/>
                  </a:lnTo>
                  <a:lnTo>
                    <a:pt x="266" y="3"/>
                  </a:lnTo>
                  <a:lnTo>
                    <a:pt x="273" y="1"/>
                  </a:lnTo>
                  <a:lnTo>
                    <a:pt x="2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07" name="Shape 10607"/>
          <p:cNvGrpSpPr/>
          <p:nvPr/>
        </p:nvGrpSpPr>
        <p:grpSpPr>
          <a:xfrm>
            <a:off x="2646547" y="4392483"/>
            <a:ext cx="253490" cy="281355"/>
            <a:chOff x="5405438" y="3124200"/>
            <a:chExt cx="447675" cy="496888"/>
          </a:xfrm>
        </p:grpSpPr>
        <p:sp>
          <p:nvSpPr>
            <p:cNvPr id="10608" name="Shape 10608"/>
            <p:cNvSpPr/>
            <p:nvPr/>
          </p:nvSpPr>
          <p:spPr>
            <a:xfrm>
              <a:off x="5483226" y="3124200"/>
              <a:ext cx="165100" cy="165100"/>
            </a:xfrm>
            <a:custGeom>
              <a:avLst/>
              <a:gdLst/>
              <a:ahLst/>
              <a:cxnLst/>
              <a:rect l="0" t="0" r="0" b="0"/>
              <a:pathLst>
                <a:path w="1141" h="1142" extrusionOk="0">
                  <a:moveTo>
                    <a:pt x="571" y="0"/>
                  </a:moveTo>
                  <a:lnTo>
                    <a:pt x="628" y="2"/>
                  </a:lnTo>
                  <a:lnTo>
                    <a:pt x="685" y="12"/>
                  </a:lnTo>
                  <a:lnTo>
                    <a:pt x="740" y="25"/>
                  </a:lnTo>
                  <a:lnTo>
                    <a:pt x="793" y="44"/>
                  </a:lnTo>
                  <a:lnTo>
                    <a:pt x="842" y="68"/>
                  </a:lnTo>
                  <a:lnTo>
                    <a:pt x="889" y="98"/>
                  </a:lnTo>
                  <a:lnTo>
                    <a:pt x="933" y="130"/>
                  </a:lnTo>
                  <a:lnTo>
                    <a:pt x="973" y="167"/>
                  </a:lnTo>
                  <a:lnTo>
                    <a:pt x="1010" y="207"/>
                  </a:lnTo>
                  <a:lnTo>
                    <a:pt x="1043" y="251"/>
                  </a:lnTo>
                  <a:lnTo>
                    <a:pt x="1072" y="299"/>
                  </a:lnTo>
                  <a:lnTo>
                    <a:pt x="1096" y="349"/>
                  </a:lnTo>
                  <a:lnTo>
                    <a:pt x="1114" y="401"/>
                  </a:lnTo>
                  <a:lnTo>
                    <a:pt x="1129" y="456"/>
                  </a:lnTo>
                  <a:lnTo>
                    <a:pt x="1137" y="512"/>
                  </a:lnTo>
                  <a:lnTo>
                    <a:pt x="1141" y="571"/>
                  </a:lnTo>
                  <a:lnTo>
                    <a:pt x="1137" y="629"/>
                  </a:lnTo>
                  <a:lnTo>
                    <a:pt x="1129" y="686"/>
                  </a:lnTo>
                  <a:lnTo>
                    <a:pt x="1114" y="740"/>
                  </a:lnTo>
                  <a:lnTo>
                    <a:pt x="1096" y="793"/>
                  </a:lnTo>
                  <a:lnTo>
                    <a:pt x="1072" y="843"/>
                  </a:lnTo>
                  <a:lnTo>
                    <a:pt x="1043" y="890"/>
                  </a:lnTo>
                  <a:lnTo>
                    <a:pt x="1010" y="934"/>
                  </a:lnTo>
                  <a:lnTo>
                    <a:pt x="973" y="975"/>
                  </a:lnTo>
                  <a:lnTo>
                    <a:pt x="933" y="1011"/>
                  </a:lnTo>
                  <a:lnTo>
                    <a:pt x="889" y="1044"/>
                  </a:lnTo>
                  <a:lnTo>
                    <a:pt x="842" y="1073"/>
                  </a:lnTo>
                  <a:lnTo>
                    <a:pt x="793" y="1097"/>
                  </a:lnTo>
                  <a:lnTo>
                    <a:pt x="740" y="1116"/>
                  </a:lnTo>
                  <a:lnTo>
                    <a:pt x="685" y="1130"/>
                  </a:lnTo>
                  <a:lnTo>
                    <a:pt x="628" y="1139"/>
                  </a:lnTo>
                  <a:lnTo>
                    <a:pt x="571" y="1142"/>
                  </a:lnTo>
                  <a:lnTo>
                    <a:pt x="512" y="1139"/>
                  </a:lnTo>
                  <a:lnTo>
                    <a:pt x="456" y="1130"/>
                  </a:lnTo>
                  <a:lnTo>
                    <a:pt x="402" y="1116"/>
                  </a:lnTo>
                  <a:lnTo>
                    <a:pt x="348" y="1097"/>
                  </a:lnTo>
                  <a:lnTo>
                    <a:pt x="299" y="1073"/>
                  </a:lnTo>
                  <a:lnTo>
                    <a:pt x="252" y="1044"/>
                  </a:lnTo>
                  <a:lnTo>
                    <a:pt x="208" y="1011"/>
                  </a:lnTo>
                  <a:lnTo>
                    <a:pt x="168" y="975"/>
                  </a:lnTo>
                  <a:lnTo>
                    <a:pt x="131" y="934"/>
                  </a:lnTo>
                  <a:lnTo>
                    <a:pt x="98" y="890"/>
                  </a:lnTo>
                  <a:lnTo>
                    <a:pt x="69" y="843"/>
                  </a:lnTo>
                  <a:lnTo>
                    <a:pt x="45" y="793"/>
                  </a:lnTo>
                  <a:lnTo>
                    <a:pt x="26" y="740"/>
                  </a:lnTo>
                  <a:lnTo>
                    <a:pt x="12" y="686"/>
                  </a:lnTo>
                  <a:lnTo>
                    <a:pt x="3" y="629"/>
                  </a:lnTo>
                  <a:lnTo>
                    <a:pt x="0" y="571"/>
                  </a:lnTo>
                  <a:lnTo>
                    <a:pt x="3" y="512"/>
                  </a:lnTo>
                  <a:lnTo>
                    <a:pt x="12" y="456"/>
                  </a:lnTo>
                  <a:lnTo>
                    <a:pt x="26" y="401"/>
                  </a:lnTo>
                  <a:lnTo>
                    <a:pt x="45" y="349"/>
                  </a:lnTo>
                  <a:lnTo>
                    <a:pt x="69" y="299"/>
                  </a:lnTo>
                  <a:lnTo>
                    <a:pt x="98" y="251"/>
                  </a:lnTo>
                  <a:lnTo>
                    <a:pt x="131" y="207"/>
                  </a:lnTo>
                  <a:lnTo>
                    <a:pt x="168" y="167"/>
                  </a:lnTo>
                  <a:lnTo>
                    <a:pt x="208" y="130"/>
                  </a:lnTo>
                  <a:lnTo>
                    <a:pt x="252" y="98"/>
                  </a:lnTo>
                  <a:lnTo>
                    <a:pt x="299" y="68"/>
                  </a:lnTo>
                  <a:lnTo>
                    <a:pt x="348" y="44"/>
                  </a:lnTo>
                  <a:lnTo>
                    <a:pt x="402" y="25"/>
                  </a:lnTo>
                  <a:lnTo>
                    <a:pt x="456" y="12"/>
                  </a:lnTo>
                  <a:lnTo>
                    <a:pt x="512" y="2"/>
                  </a:lnTo>
                  <a:lnTo>
                    <a:pt x="5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09" name="Shape 10609"/>
            <p:cNvSpPr/>
            <p:nvPr/>
          </p:nvSpPr>
          <p:spPr>
            <a:xfrm>
              <a:off x="5665788" y="3433763"/>
              <a:ext cx="187325" cy="187325"/>
            </a:xfrm>
            <a:custGeom>
              <a:avLst/>
              <a:gdLst/>
              <a:ahLst/>
              <a:cxnLst/>
              <a:rect l="0" t="0" r="0" b="0"/>
              <a:pathLst>
                <a:path w="1290" h="1291" extrusionOk="0">
                  <a:moveTo>
                    <a:pt x="961" y="326"/>
                  </a:moveTo>
                  <a:lnTo>
                    <a:pt x="940" y="328"/>
                  </a:lnTo>
                  <a:lnTo>
                    <a:pt x="920" y="335"/>
                  </a:lnTo>
                  <a:lnTo>
                    <a:pt x="901" y="344"/>
                  </a:lnTo>
                  <a:lnTo>
                    <a:pt x="884" y="358"/>
                  </a:lnTo>
                  <a:lnTo>
                    <a:pt x="539" y="703"/>
                  </a:lnTo>
                  <a:lnTo>
                    <a:pt x="406" y="569"/>
                  </a:lnTo>
                  <a:lnTo>
                    <a:pt x="389" y="555"/>
                  </a:lnTo>
                  <a:lnTo>
                    <a:pt x="370" y="545"/>
                  </a:lnTo>
                  <a:lnTo>
                    <a:pt x="349" y="539"/>
                  </a:lnTo>
                  <a:lnTo>
                    <a:pt x="329" y="537"/>
                  </a:lnTo>
                  <a:lnTo>
                    <a:pt x="308" y="539"/>
                  </a:lnTo>
                  <a:lnTo>
                    <a:pt x="288" y="545"/>
                  </a:lnTo>
                  <a:lnTo>
                    <a:pt x="269" y="555"/>
                  </a:lnTo>
                  <a:lnTo>
                    <a:pt x="252" y="569"/>
                  </a:lnTo>
                  <a:lnTo>
                    <a:pt x="238" y="586"/>
                  </a:lnTo>
                  <a:lnTo>
                    <a:pt x="228" y="605"/>
                  </a:lnTo>
                  <a:lnTo>
                    <a:pt x="223" y="626"/>
                  </a:lnTo>
                  <a:lnTo>
                    <a:pt x="221" y="646"/>
                  </a:lnTo>
                  <a:lnTo>
                    <a:pt x="223" y="666"/>
                  </a:lnTo>
                  <a:lnTo>
                    <a:pt x="228" y="686"/>
                  </a:lnTo>
                  <a:lnTo>
                    <a:pt x="238" y="705"/>
                  </a:lnTo>
                  <a:lnTo>
                    <a:pt x="252" y="723"/>
                  </a:lnTo>
                  <a:lnTo>
                    <a:pt x="463" y="933"/>
                  </a:lnTo>
                  <a:lnTo>
                    <a:pt x="480" y="948"/>
                  </a:lnTo>
                  <a:lnTo>
                    <a:pt x="499" y="957"/>
                  </a:lnTo>
                  <a:lnTo>
                    <a:pt x="519" y="964"/>
                  </a:lnTo>
                  <a:lnTo>
                    <a:pt x="539" y="966"/>
                  </a:lnTo>
                  <a:lnTo>
                    <a:pt x="560" y="964"/>
                  </a:lnTo>
                  <a:lnTo>
                    <a:pt x="580" y="957"/>
                  </a:lnTo>
                  <a:lnTo>
                    <a:pt x="599" y="948"/>
                  </a:lnTo>
                  <a:lnTo>
                    <a:pt x="617" y="933"/>
                  </a:lnTo>
                  <a:lnTo>
                    <a:pt x="1038" y="512"/>
                  </a:lnTo>
                  <a:lnTo>
                    <a:pt x="1052" y="495"/>
                  </a:lnTo>
                  <a:lnTo>
                    <a:pt x="1061" y="476"/>
                  </a:lnTo>
                  <a:lnTo>
                    <a:pt x="1067" y="456"/>
                  </a:lnTo>
                  <a:lnTo>
                    <a:pt x="1069" y="435"/>
                  </a:lnTo>
                  <a:lnTo>
                    <a:pt x="1067" y="414"/>
                  </a:lnTo>
                  <a:lnTo>
                    <a:pt x="1061" y="394"/>
                  </a:lnTo>
                  <a:lnTo>
                    <a:pt x="1052" y="375"/>
                  </a:lnTo>
                  <a:lnTo>
                    <a:pt x="1038" y="358"/>
                  </a:lnTo>
                  <a:lnTo>
                    <a:pt x="1020" y="344"/>
                  </a:lnTo>
                  <a:lnTo>
                    <a:pt x="1001" y="335"/>
                  </a:lnTo>
                  <a:lnTo>
                    <a:pt x="982" y="328"/>
                  </a:lnTo>
                  <a:lnTo>
                    <a:pt x="961" y="326"/>
                  </a:lnTo>
                  <a:close/>
                  <a:moveTo>
                    <a:pt x="645" y="0"/>
                  </a:moveTo>
                  <a:lnTo>
                    <a:pt x="711" y="4"/>
                  </a:lnTo>
                  <a:lnTo>
                    <a:pt x="775" y="13"/>
                  </a:lnTo>
                  <a:lnTo>
                    <a:pt x="836" y="29"/>
                  </a:lnTo>
                  <a:lnTo>
                    <a:pt x="896" y="51"/>
                  </a:lnTo>
                  <a:lnTo>
                    <a:pt x="952" y="78"/>
                  </a:lnTo>
                  <a:lnTo>
                    <a:pt x="1006" y="111"/>
                  </a:lnTo>
                  <a:lnTo>
                    <a:pt x="1055" y="147"/>
                  </a:lnTo>
                  <a:lnTo>
                    <a:pt x="1101" y="189"/>
                  </a:lnTo>
                  <a:lnTo>
                    <a:pt x="1142" y="235"/>
                  </a:lnTo>
                  <a:lnTo>
                    <a:pt x="1179" y="285"/>
                  </a:lnTo>
                  <a:lnTo>
                    <a:pt x="1211" y="339"/>
                  </a:lnTo>
                  <a:lnTo>
                    <a:pt x="1239" y="394"/>
                  </a:lnTo>
                  <a:lnTo>
                    <a:pt x="1261" y="454"/>
                  </a:lnTo>
                  <a:lnTo>
                    <a:pt x="1276" y="516"/>
                  </a:lnTo>
                  <a:lnTo>
                    <a:pt x="1287" y="580"/>
                  </a:lnTo>
                  <a:lnTo>
                    <a:pt x="1290" y="646"/>
                  </a:lnTo>
                  <a:lnTo>
                    <a:pt x="1287" y="711"/>
                  </a:lnTo>
                  <a:lnTo>
                    <a:pt x="1276" y="775"/>
                  </a:lnTo>
                  <a:lnTo>
                    <a:pt x="1261" y="838"/>
                  </a:lnTo>
                  <a:lnTo>
                    <a:pt x="1239" y="897"/>
                  </a:lnTo>
                  <a:lnTo>
                    <a:pt x="1211" y="953"/>
                  </a:lnTo>
                  <a:lnTo>
                    <a:pt x="1179" y="1007"/>
                  </a:lnTo>
                  <a:lnTo>
                    <a:pt x="1142" y="1056"/>
                  </a:lnTo>
                  <a:lnTo>
                    <a:pt x="1101" y="1102"/>
                  </a:lnTo>
                  <a:lnTo>
                    <a:pt x="1055" y="1144"/>
                  </a:lnTo>
                  <a:lnTo>
                    <a:pt x="1006" y="1181"/>
                  </a:lnTo>
                  <a:lnTo>
                    <a:pt x="952" y="1214"/>
                  </a:lnTo>
                  <a:lnTo>
                    <a:pt x="896" y="1241"/>
                  </a:lnTo>
                  <a:lnTo>
                    <a:pt x="836" y="1262"/>
                  </a:lnTo>
                  <a:lnTo>
                    <a:pt x="775" y="1279"/>
                  </a:lnTo>
                  <a:lnTo>
                    <a:pt x="711" y="1288"/>
                  </a:lnTo>
                  <a:lnTo>
                    <a:pt x="645" y="1291"/>
                  </a:lnTo>
                  <a:lnTo>
                    <a:pt x="579" y="1288"/>
                  </a:lnTo>
                  <a:lnTo>
                    <a:pt x="515" y="1279"/>
                  </a:lnTo>
                  <a:lnTo>
                    <a:pt x="454" y="1262"/>
                  </a:lnTo>
                  <a:lnTo>
                    <a:pt x="394" y="1241"/>
                  </a:lnTo>
                  <a:lnTo>
                    <a:pt x="338" y="1214"/>
                  </a:lnTo>
                  <a:lnTo>
                    <a:pt x="284" y="1181"/>
                  </a:lnTo>
                  <a:lnTo>
                    <a:pt x="235" y="1144"/>
                  </a:lnTo>
                  <a:lnTo>
                    <a:pt x="189" y="1102"/>
                  </a:lnTo>
                  <a:lnTo>
                    <a:pt x="147" y="1056"/>
                  </a:lnTo>
                  <a:lnTo>
                    <a:pt x="110" y="1007"/>
                  </a:lnTo>
                  <a:lnTo>
                    <a:pt x="78" y="953"/>
                  </a:lnTo>
                  <a:lnTo>
                    <a:pt x="51" y="897"/>
                  </a:lnTo>
                  <a:lnTo>
                    <a:pt x="29" y="838"/>
                  </a:lnTo>
                  <a:lnTo>
                    <a:pt x="14" y="775"/>
                  </a:lnTo>
                  <a:lnTo>
                    <a:pt x="3" y="711"/>
                  </a:lnTo>
                  <a:lnTo>
                    <a:pt x="0" y="646"/>
                  </a:lnTo>
                  <a:lnTo>
                    <a:pt x="3" y="580"/>
                  </a:lnTo>
                  <a:lnTo>
                    <a:pt x="14" y="516"/>
                  </a:lnTo>
                  <a:lnTo>
                    <a:pt x="29" y="454"/>
                  </a:lnTo>
                  <a:lnTo>
                    <a:pt x="51" y="394"/>
                  </a:lnTo>
                  <a:lnTo>
                    <a:pt x="78" y="339"/>
                  </a:lnTo>
                  <a:lnTo>
                    <a:pt x="110" y="285"/>
                  </a:lnTo>
                  <a:lnTo>
                    <a:pt x="147" y="235"/>
                  </a:lnTo>
                  <a:lnTo>
                    <a:pt x="189" y="189"/>
                  </a:lnTo>
                  <a:lnTo>
                    <a:pt x="235" y="147"/>
                  </a:lnTo>
                  <a:lnTo>
                    <a:pt x="284" y="111"/>
                  </a:lnTo>
                  <a:lnTo>
                    <a:pt x="338" y="78"/>
                  </a:lnTo>
                  <a:lnTo>
                    <a:pt x="394" y="51"/>
                  </a:lnTo>
                  <a:lnTo>
                    <a:pt x="454" y="29"/>
                  </a:lnTo>
                  <a:lnTo>
                    <a:pt x="515" y="13"/>
                  </a:lnTo>
                  <a:lnTo>
                    <a:pt x="579" y="4"/>
                  </a:lnTo>
                  <a:lnTo>
                    <a:pt x="6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0" name="Shape 10610"/>
            <p:cNvSpPr/>
            <p:nvPr/>
          </p:nvSpPr>
          <p:spPr>
            <a:xfrm>
              <a:off x="5405438" y="3322638"/>
              <a:ext cx="320675" cy="219075"/>
            </a:xfrm>
            <a:custGeom>
              <a:avLst/>
              <a:gdLst/>
              <a:ahLst/>
              <a:cxnLst/>
              <a:rect l="0" t="0" r="0" b="0"/>
              <a:pathLst>
                <a:path w="2221" h="1527" extrusionOk="0">
                  <a:moveTo>
                    <a:pt x="663" y="0"/>
                  </a:moveTo>
                  <a:lnTo>
                    <a:pt x="678" y="2"/>
                  </a:lnTo>
                  <a:lnTo>
                    <a:pt x="692" y="9"/>
                  </a:lnTo>
                  <a:lnTo>
                    <a:pt x="702" y="19"/>
                  </a:lnTo>
                  <a:lnTo>
                    <a:pt x="711" y="33"/>
                  </a:lnTo>
                  <a:lnTo>
                    <a:pt x="1052" y="974"/>
                  </a:lnTo>
                  <a:lnTo>
                    <a:pt x="1061" y="989"/>
                  </a:lnTo>
                  <a:lnTo>
                    <a:pt x="1072" y="1002"/>
                  </a:lnTo>
                  <a:lnTo>
                    <a:pt x="1087" y="1009"/>
                  </a:lnTo>
                  <a:lnTo>
                    <a:pt x="1103" y="1013"/>
                  </a:lnTo>
                  <a:lnTo>
                    <a:pt x="1118" y="1013"/>
                  </a:lnTo>
                  <a:lnTo>
                    <a:pt x="1134" y="1009"/>
                  </a:lnTo>
                  <a:lnTo>
                    <a:pt x="1149" y="1002"/>
                  </a:lnTo>
                  <a:lnTo>
                    <a:pt x="1160" y="989"/>
                  </a:lnTo>
                  <a:lnTo>
                    <a:pt x="1168" y="974"/>
                  </a:lnTo>
                  <a:lnTo>
                    <a:pt x="1510" y="33"/>
                  </a:lnTo>
                  <a:lnTo>
                    <a:pt x="1519" y="19"/>
                  </a:lnTo>
                  <a:lnTo>
                    <a:pt x="1529" y="9"/>
                  </a:lnTo>
                  <a:lnTo>
                    <a:pt x="1543" y="2"/>
                  </a:lnTo>
                  <a:lnTo>
                    <a:pt x="1557" y="0"/>
                  </a:lnTo>
                  <a:lnTo>
                    <a:pt x="1573" y="2"/>
                  </a:lnTo>
                  <a:lnTo>
                    <a:pt x="1875" y="52"/>
                  </a:lnTo>
                  <a:lnTo>
                    <a:pt x="1876" y="52"/>
                  </a:lnTo>
                  <a:lnTo>
                    <a:pt x="1925" y="71"/>
                  </a:lnTo>
                  <a:lnTo>
                    <a:pt x="1972" y="96"/>
                  </a:lnTo>
                  <a:lnTo>
                    <a:pt x="2016" y="125"/>
                  </a:lnTo>
                  <a:lnTo>
                    <a:pt x="2057" y="158"/>
                  </a:lnTo>
                  <a:lnTo>
                    <a:pt x="2093" y="195"/>
                  </a:lnTo>
                  <a:lnTo>
                    <a:pt x="2126" y="235"/>
                  </a:lnTo>
                  <a:lnTo>
                    <a:pt x="2154" y="279"/>
                  </a:lnTo>
                  <a:lnTo>
                    <a:pt x="2177" y="325"/>
                  </a:lnTo>
                  <a:lnTo>
                    <a:pt x="2196" y="373"/>
                  </a:lnTo>
                  <a:lnTo>
                    <a:pt x="2209" y="424"/>
                  </a:lnTo>
                  <a:lnTo>
                    <a:pt x="2218" y="476"/>
                  </a:lnTo>
                  <a:lnTo>
                    <a:pt x="2221" y="530"/>
                  </a:lnTo>
                  <a:lnTo>
                    <a:pt x="2221" y="630"/>
                  </a:lnTo>
                  <a:lnTo>
                    <a:pt x="2154" y="653"/>
                  </a:lnTo>
                  <a:lnTo>
                    <a:pt x="2089" y="682"/>
                  </a:lnTo>
                  <a:lnTo>
                    <a:pt x="2029" y="716"/>
                  </a:lnTo>
                  <a:lnTo>
                    <a:pt x="1970" y="754"/>
                  </a:lnTo>
                  <a:lnTo>
                    <a:pt x="1916" y="798"/>
                  </a:lnTo>
                  <a:lnTo>
                    <a:pt x="1866" y="845"/>
                  </a:lnTo>
                  <a:lnTo>
                    <a:pt x="1819" y="896"/>
                  </a:lnTo>
                  <a:lnTo>
                    <a:pt x="1777" y="952"/>
                  </a:lnTo>
                  <a:lnTo>
                    <a:pt x="1739" y="1010"/>
                  </a:lnTo>
                  <a:lnTo>
                    <a:pt x="1707" y="1073"/>
                  </a:lnTo>
                  <a:lnTo>
                    <a:pt x="1680" y="1138"/>
                  </a:lnTo>
                  <a:lnTo>
                    <a:pt x="1659" y="1206"/>
                  </a:lnTo>
                  <a:lnTo>
                    <a:pt x="1642" y="1276"/>
                  </a:lnTo>
                  <a:lnTo>
                    <a:pt x="1633" y="1348"/>
                  </a:lnTo>
                  <a:lnTo>
                    <a:pt x="1629" y="1422"/>
                  </a:lnTo>
                  <a:lnTo>
                    <a:pt x="1631" y="1475"/>
                  </a:lnTo>
                  <a:lnTo>
                    <a:pt x="1637" y="1527"/>
                  </a:lnTo>
                  <a:lnTo>
                    <a:pt x="211" y="1527"/>
                  </a:lnTo>
                  <a:lnTo>
                    <a:pt x="178" y="1524"/>
                  </a:lnTo>
                  <a:lnTo>
                    <a:pt x="144" y="1517"/>
                  </a:lnTo>
                  <a:lnTo>
                    <a:pt x="114" y="1503"/>
                  </a:lnTo>
                  <a:lnTo>
                    <a:pt x="87" y="1486"/>
                  </a:lnTo>
                  <a:lnTo>
                    <a:pt x="62" y="1464"/>
                  </a:lnTo>
                  <a:lnTo>
                    <a:pt x="41" y="1440"/>
                  </a:lnTo>
                  <a:lnTo>
                    <a:pt x="23" y="1412"/>
                  </a:lnTo>
                  <a:lnTo>
                    <a:pt x="10" y="1382"/>
                  </a:lnTo>
                  <a:lnTo>
                    <a:pt x="2" y="1349"/>
                  </a:lnTo>
                  <a:lnTo>
                    <a:pt x="0" y="1315"/>
                  </a:lnTo>
                  <a:lnTo>
                    <a:pt x="0" y="533"/>
                  </a:lnTo>
                  <a:lnTo>
                    <a:pt x="2" y="478"/>
                  </a:lnTo>
                  <a:lnTo>
                    <a:pt x="10" y="426"/>
                  </a:lnTo>
                  <a:lnTo>
                    <a:pt x="25" y="375"/>
                  </a:lnTo>
                  <a:lnTo>
                    <a:pt x="44" y="327"/>
                  </a:lnTo>
                  <a:lnTo>
                    <a:pt x="67" y="280"/>
                  </a:lnTo>
                  <a:lnTo>
                    <a:pt x="95" y="237"/>
                  </a:lnTo>
                  <a:lnTo>
                    <a:pt x="128" y="196"/>
                  </a:lnTo>
                  <a:lnTo>
                    <a:pt x="164" y="159"/>
                  </a:lnTo>
                  <a:lnTo>
                    <a:pt x="205" y="126"/>
                  </a:lnTo>
                  <a:lnTo>
                    <a:pt x="249" y="96"/>
                  </a:lnTo>
                  <a:lnTo>
                    <a:pt x="296" y="71"/>
                  </a:lnTo>
                  <a:lnTo>
                    <a:pt x="346" y="52"/>
                  </a:lnTo>
                  <a:lnTo>
                    <a:pt x="349" y="51"/>
                  </a:lnTo>
                  <a:lnTo>
                    <a:pt x="358" y="50"/>
                  </a:lnTo>
                  <a:lnTo>
                    <a:pt x="372" y="47"/>
                  </a:lnTo>
                  <a:lnTo>
                    <a:pt x="390" y="45"/>
                  </a:lnTo>
                  <a:lnTo>
                    <a:pt x="412" y="41"/>
                  </a:lnTo>
                  <a:lnTo>
                    <a:pt x="436" y="37"/>
                  </a:lnTo>
                  <a:lnTo>
                    <a:pt x="462" y="33"/>
                  </a:lnTo>
                  <a:lnTo>
                    <a:pt x="489" y="28"/>
                  </a:lnTo>
                  <a:lnTo>
                    <a:pt x="516" y="23"/>
                  </a:lnTo>
                  <a:lnTo>
                    <a:pt x="543" y="19"/>
                  </a:lnTo>
                  <a:lnTo>
                    <a:pt x="571" y="15"/>
                  </a:lnTo>
                  <a:lnTo>
                    <a:pt x="595" y="11"/>
                  </a:lnTo>
                  <a:lnTo>
                    <a:pt x="617" y="7"/>
                  </a:lnTo>
                  <a:lnTo>
                    <a:pt x="635" y="4"/>
                  </a:lnTo>
                  <a:lnTo>
                    <a:pt x="649" y="2"/>
                  </a:lnTo>
                  <a:lnTo>
                    <a:pt x="658" y="0"/>
                  </a:lnTo>
                  <a:lnTo>
                    <a:pt x="6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1" name="Shape 10611"/>
            <p:cNvSpPr/>
            <p:nvPr/>
          </p:nvSpPr>
          <p:spPr>
            <a:xfrm>
              <a:off x="5545138" y="3311525"/>
              <a:ext cx="41275" cy="106363"/>
            </a:xfrm>
            <a:custGeom>
              <a:avLst/>
              <a:gdLst/>
              <a:ahLst/>
              <a:cxnLst/>
              <a:rect l="0" t="0" r="0" b="0"/>
              <a:pathLst>
                <a:path w="289" h="741" extrusionOk="0">
                  <a:moveTo>
                    <a:pt x="71" y="0"/>
                  </a:moveTo>
                  <a:lnTo>
                    <a:pt x="218" y="0"/>
                  </a:lnTo>
                  <a:lnTo>
                    <a:pt x="233" y="1"/>
                  </a:lnTo>
                  <a:lnTo>
                    <a:pt x="246" y="5"/>
                  </a:lnTo>
                  <a:lnTo>
                    <a:pt x="260" y="12"/>
                  </a:lnTo>
                  <a:lnTo>
                    <a:pt x="270" y="22"/>
                  </a:lnTo>
                  <a:lnTo>
                    <a:pt x="281" y="36"/>
                  </a:lnTo>
                  <a:lnTo>
                    <a:pt x="287" y="53"/>
                  </a:lnTo>
                  <a:lnTo>
                    <a:pt x="289" y="70"/>
                  </a:lnTo>
                  <a:lnTo>
                    <a:pt x="286" y="87"/>
                  </a:lnTo>
                  <a:lnTo>
                    <a:pt x="280" y="102"/>
                  </a:lnTo>
                  <a:lnTo>
                    <a:pt x="201" y="222"/>
                  </a:lnTo>
                  <a:lnTo>
                    <a:pt x="238" y="532"/>
                  </a:lnTo>
                  <a:lnTo>
                    <a:pt x="165" y="726"/>
                  </a:lnTo>
                  <a:lnTo>
                    <a:pt x="161" y="734"/>
                  </a:lnTo>
                  <a:lnTo>
                    <a:pt x="153" y="739"/>
                  </a:lnTo>
                  <a:lnTo>
                    <a:pt x="145" y="741"/>
                  </a:lnTo>
                  <a:lnTo>
                    <a:pt x="136" y="739"/>
                  </a:lnTo>
                  <a:lnTo>
                    <a:pt x="128" y="734"/>
                  </a:lnTo>
                  <a:lnTo>
                    <a:pt x="124" y="726"/>
                  </a:lnTo>
                  <a:lnTo>
                    <a:pt x="51" y="532"/>
                  </a:lnTo>
                  <a:lnTo>
                    <a:pt x="88" y="222"/>
                  </a:lnTo>
                  <a:lnTo>
                    <a:pt x="9" y="102"/>
                  </a:lnTo>
                  <a:lnTo>
                    <a:pt x="3" y="87"/>
                  </a:lnTo>
                  <a:lnTo>
                    <a:pt x="0" y="70"/>
                  </a:lnTo>
                  <a:lnTo>
                    <a:pt x="2" y="53"/>
                  </a:lnTo>
                  <a:lnTo>
                    <a:pt x="8" y="36"/>
                  </a:lnTo>
                  <a:lnTo>
                    <a:pt x="19" y="22"/>
                  </a:lnTo>
                  <a:lnTo>
                    <a:pt x="29" y="12"/>
                  </a:lnTo>
                  <a:lnTo>
                    <a:pt x="43" y="5"/>
                  </a:lnTo>
                  <a:lnTo>
                    <a:pt x="56" y="1"/>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12" name="Shape 10612"/>
          <p:cNvGrpSpPr/>
          <p:nvPr/>
        </p:nvGrpSpPr>
        <p:grpSpPr>
          <a:xfrm>
            <a:off x="3191394" y="4392483"/>
            <a:ext cx="261580" cy="281355"/>
            <a:chOff x="6061075" y="3108325"/>
            <a:chExt cx="461963" cy="496888"/>
          </a:xfrm>
        </p:grpSpPr>
        <p:sp>
          <p:nvSpPr>
            <p:cNvPr id="10613" name="Shape 10613"/>
            <p:cNvSpPr/>
            <p:nvPr/>
          </p:nvSpPr>
          <p:spPr>
            <a:xfrm>
              <a:off x="6061075" y="3332163"/>
              <a:ext cx="187325" cy="188913"/>
            </a:xfrm>
            <a:custGeom>
              <a:avLst/>
              <a:gdLst/>
              <a:ahLst/>
              <a:cxnLst/>
              <a:rect l="0" t="0" r="0" b="0"/>
              <a:pathLst>
                <a:path w="1301" h="1310" extrusionOk="0">
                  <a:moveTo>
                    <a:pt x="651" y="454"/>
                  </a:moveTo>
                  <a:lnTo>
                    <a:pt x="614" y="457"/>
                  </a:lnTo>
                  <a:lnTo>
                    <a:pt x="580" y="467"/>
                  </a:lnTo>
                  <a:lnTo>
                    <a:pt x="550" y="481"/>
                  </a:lnTo>
                  <a:lnTo>
                    <a:pt x="522" y="501"/>
                  </a:lnTo>
                  <a:lnTo>
                    <a:pt x="498" y="525"/>
                  </a:lnTo>
                  <a:lnTo>
                    <a:pt x="478" y="554"/>
                  </a:lnTo>
                  <a:lnTo>
                    <a:pt x="462" y="585"/>
                  </a:lnTo>
                  <a:lnTo>
                    <a:pt x="454" y="619"/>
                  </a:lnTo>
                  <a:lnTo>
                    <a:pt x="450" y="655"/>
                  </a:lnTo>
                  <a:lnTo>
                    <a:pt x="454" y="691"/>
                  </a:lnTo>
                  <a:lnTo>
                    <a:pt x="462" y="725"/>
                  </a:lnTo>
                  <a:lnTo>
                    <a:pt x="478" y="757"/>
                  </a:lnTo>
                  <a:lnTo>
                    <a:pt x="498" y="785"/>
                  </a:lnTo>
                  <a:lnTo>
                    <a:pt x="522" y="809"/>
                  </a:lnTo>
                  <a:lnTo>
                    <a:pt x="550" y="829"/>
                  </a:lnTo>
                  <a:lnTo>
                    <a:pt x="580" y="844"/>
                  </a:lnTo>
                  <a:lnTo>
                    <a:pt x="614" y="853"/>
                  </a:lnTo>
                  <a:lnTo>
                    <a:pt x="651" y="856"/>
                  </a:lnTo>
                  <a:lnTo>
                    <a:pt x="686" y="853"/>
                  </a:lnTo>
                  <a:lnTo>
                    <a:pt x="721" y="844"/>
                  </a:lnTo>
                  <a:lnTo>
                    <a:pt x="752" y="829"/>
                  </a:lnTo>
                  <a:lnTo>
                    <a:pt x="779" y="809"/>
                  </a:lnTo>
                  <a:lnTo>
                    <a:pt x="804" y="785"/>
                  </a:lnTo>
                  <a:lnTo>
                    <a:pt x="823" y="757"/>
                  </a:lnTo>
                  <a:lnTo>
                    <a:pt x="839" y="725"/>
                  </a:lnTo>
                  <a:lnTo>
                    <a:pt x="848" y="691"/>
                  </a:lnTo>
                  <a:lnTo>
                    <a:pt x="851" y="655"/>
                  </a:lnTo>
                  <a:lnTo>
                    <a:pt x="848" y="619"/>
                  </a:lnTo>
                  <a:lnTo>
                    <a:pt x="839" y="585"/>
                  </a:lnTo>
                  <a:lnTo>
                    <a:pt x="823" y="554"/>
                  </a:lnTo>
                  <a:lnTo>
                    <a:pt x="804" y="525"/>
                  </a:lnTo>
                  <a:lnTo>
                    <a:pt x="779" y="501"/>
                  </a:lnTo>
                  <a:lnTo>
                    <a:pt x="752" y="481"/>
                  </a:lnTo>
                  <a:lnTo>
                    <a:pt x="721" y="467"/>
                  </a:lnTo>
                  <a:lnTo>
                    <a:pt x="686" y="457"/>
                  </a:lnTo>
                  <a:lnTo>
                    <a:pt x="651" y="454"/>
                  </a:lnTo>
                  <a:close/>
                  <a:moveTo>
                    <a:pt x="501" y="0"/>
                  </a:moveTo>
                  <a:lnTo>
                    <a:pt x="801" y="0"/>
                  </a:lnTo>
                  <a:lnTo>
                    <a:pt x="819" y="2"/>
                  </a:lnTo>
                  <a:lnTo>
                    <a:pt x="835" y="8"/>
                  </a:lnTo>
                  <a:lnTo>
                    <a:pt x="848" y="20"/>
                  </a:lnTo>
                  <a:lnTo>
                    <a:pt x="859" y="34"/>
                  </a:lnTo>
                  <a:lnTo>
                    <a:pt x="866" y="49"/>
                  </a:lnTo>
                  <a:lnTo>
                    <a:pt x="868" y="67"/>
                  </a:lnTo>
                  <a:lnTo>
                    <a:pt x="868" y="159"/>
                  </a:lnTo>
                  <a:lnTo>
                    <a:pt x="871" y="178"/>
                  </a:lnTo>
                  <a:lnTo>
                    <a:pt x="878" y="195"/>
                  </a:lnTo>
                  <a:lnTo>
                    <a:pt x="889" y="208"/>
                  </a:lnTo>
                  <a:lnTo>
                    <a:pt x="902" y="219"/>
                  </a:lnTo>
                  <a:lnTo>
                    <a:pt x="919" y="225"/>
                  </a:lnTo>
                  <a:lnTo>
                    <a:pt x="936" y="227"/>
                  </a:lnTo>
                  <a:lnTo>
                    <a:pt x="952" y="225"/>
                  </a:lnTo>
                  <a:lnTo>
                    <a:pt x="969" y="218"/>
                  </a:lnTo>
                  <a:lnTo>
                    <a:pt x="1048" y="172"/>
                  </a:lnTo>
                  <a:lnTo>
                    <a:pt x="1065" y="165"/>
                  </a:lnTo>
                  <a:lnTo>
                    <a:pt x="1083" y="163"/>
                  </a:lnTo>
                  <a:lnTo>
                    <a:pt x="1099" y="165"/>
                  </a:lnTo>
                  <a:lnTo>
                    <a:pt x="1116" y="172"/>
                  </a:lnTo>
                  <a:lnTo>
                    <a:pt x="1130" y="182"/>
                  </a:lnTo>
                  <a:lnTo>
                    <a:pt x="1141" y="197"/>
                  </a:lnTo>
                  <a:lnTo>
                    <a:pt x="1291" y="457"/>
                  </a:lnTo>
                  <a:lnTo>
                    <a:pt x="1299" y="475"/>
                  </a:lnTo>
                  <a:lnTo>
                    <a:pt x="1301" y="492"/>
                  </a:lnTo>
                  <a:lnTo>
                    <a:pt x="1298" y="510"/>
                  </a:lnTo>
                  <a:lnTo>
                    <a:pt x="1291" y="525"/>
                  </a:lnTo>
                  <a:lnTo>
                    <a:pt x="1281" y="539"/>
                  </a:lnTo>
                  <a:lnTo>
                    <a:pt x="1266" y="551"/>
                  </a:lnTo>
                  <a:lnTo>
                    <a:pt x="1187" y="597"/>
                  </a:lnTo>
                  <a:lnTo>
                    <a:pt x="1173" y="608"/>
                  </a:lnTo>
                  <a:lnTo>
                    <a:pt x="1162" y="622"/>
                  </a:lnTo>
                  <a:lnTo>
                    <a:pt x="1156" y="638"/>
                  </a:lnTo>
                  <a:lnTo>
                    <a:pt x="1154" y="655"/>
                  </a:lnTo>
                  <a:lnTo>
                    <a:pt x="1156" y="672"/>
                  </a:lnTo>
                  <a:lnTo>
                    <a:pt x="1162" y="688"/>
                  </a:lnTo>
                  <a:lnTo>
                    <a:pt x="1173" y="702"/>
                  </a:lnTo>
                  <a:lnTo>
                    <a:pt x="1187" y="714"/>
                  </a:lnTo>
                  <a:lnTo>
                    <a:pt x="1266" y="760"/>
                  </a:lnTo>
                  <a:lnTo>
                    <a:pt x="1281" y="771"/>
                  </a:lnTo>
                  <a:lnTo>
                    <a:pt x="1291" y="785"/>
                  </a:lnTo>
                  <a:lnTo>
                    <a:pt x="1298" y="801"/>
                  </a:lnTo>
                  <a:lnTo>
                    <a:pt x="1301" y="819"/>
                  </a:lnTo>
                  <a:lnTo>
                    <a:pt x="1299" y="835"/>
                  </a:lnTo>
                  <a:lnTo>
                    <a:pt x="1291" y="852"/>
                  </a:lnTo>
                  <a:lnTo>
                    <a:pt x="1141" y="1114"/>
                  </a:lnTo>
                  <a:lnTo>
                    <a:pt x="1130" y="1128"/>
                  </a:lnTo>
                  <a:lnTo>
                    <a:pt x="1116" y="1139"/>
                  </a:lnTo>
                  <a:lnTo>
                    <a:pt x="1099" y="1145"/>
                  </a:lnTo>
                  <a:lnTo>
                    <a:pt x="1083" y="1147"/>
                  </a:lnTo>
                  <a:lnTo>
                    <a:pt x="1065" y="1145"/>
                  </a:lnTo>
                  <a:lnTo>
                    <a:pt x="1048" y="1139"/>
                  </a:lnTo>
                  <a:lnTo>
                    <a:pt x="969" y="1093"/>
                  </a:lnTo>
                  <a:lnTo>
                    <a:pt x="952" y="1085"/>
                  </a:lnTo>
                  <a:lnTo>
                    <a:pt x="936" y="1083"/>
                  </a:lnTo>
                  <a:lnTo>
                    <a:pt x="919" y="1085"/>
                  </a:lnTo>
                  <a:lnTo>
                    <a:pt x="902" y="1092"/>
                  </a:lnTo>
                  <a:lnTo>
                    <a:pt x="889" y="1102"/>
                  </a:lnTo>
                  <a:lnTo>
                    <a:pt x="878" y="1116"/>
                  </a:lnTo>
                  <a:lnTo>
                    <a:pt x="871" y="1133"/>
                  </a:lnTo>
                  <a:lnTo>
                    <a:pt x="868" y="1151"/>
                  </a:lnTo>
                  <a:lnTo>
                    <a:pt x="868" y="1242"/>
                  </a:lnTo>
                  <a:lnTo>
                    <a:pt x="866" y="1261"/>
                  </a:lnTo>
                  <a:lnTo>
                    <a:pt x="859" y="1277"/>
                  </a:lnTo>
                  <a:lnTo>
                    <a:pt x="848" y="1291"/>
                  </a:lnTo>
                  <a:lnTo>
                    <a:pt x="835" y="1301"/>
                  </a:lnTo>
                  <a:lnTo>
                    <a:pt x="819" y="1308"/>
                  </a:lnTo>
                  <a:lnTo>
                    <a:pt x="801" y="1310"/>
                  </a:lnTo>
                  <a:lnTo>
                    <a:pt x="501" y="1310"/>
                  </a:lnTo>
                  <a:lnTo>
                    <a:pt x="482" y="1308"/>
                  </a:lnTo>
                  <a:lnTo>
                    <a:pt x="466" y="1301"/>
                  </a:lnTo>
                  <a:lnTo>
                    <a:pt x="453" y="1291"/>
                  </a:lnTo>
                  <a:lnTo>
                    <a:pt x="442" y="1277"/>
                  </a:lnTo>
                  <a:lnTo>
                    <a:pt x="435" y="1261"/>
                  </a:lnTo>
                  <a:lnTo>
                    <a:pt x="433" y="1242"/>
                  </a:lnTo>
                  <a:lnTo>
                    <a:pt x="433" y="1151"/>
                  </a:lnTo>
                  <a:lnTo>
                    <a:pt x="430" y="1133"/>
                  </a:lnTo>
                  <a:lnTo>
                    <a:pt x="422" y="1116"/>
                  </a:lnTo>
                  <a:lnTo>
                    <a:pt x="412" y="1102"/>
                  </a:lnTo>
                  <a:lnTo>
                    <a:pt x="398" y="1092"/>
                  </a:lnTo>
                  <a:lnTo>
                    <a:pt x="382" y="1085"/>
                  </a:lnTo>
                  <a:lnTo>
                    <a:pt x="365" y="1083"/>
                  </a:lnTo>
                  <a:lnTo>
                    <a:pt x="348" y="1085"/>
                  </a:lnTo>
                  <a:lnTo>
                    <a:pt x="332" y="1093"/>
                  </a:lnTo>
                  <a:lnTo>
                    <a:pt x="252" y="1139"/>
                  </a:lnTo>
                  <a:lnTo>
                    <a:pt x="236" y="1145"/>
                  </a:lnTo>
                  <a:lnTo>
                    <a:pt x="218" y="1147"/>
                  </a:lnTo>
                  <a:lnTo>
                    <a:pt x="201" y="1145"/>
                  </a:lnTo>
                  <a:lnTo>
                    <a:pt x="185" y="1139"/>
                  </a:lnTo>
                  <a:lnTo>
                    <a:pt x="171" y="1128"/>
                  </a:lnTo>
                  <a:lnTo>
                    <a:pt x="160" y="1114"/>
                  </a:lnTo>
                  <a:lnTo>
                    <a:pt x="9" y="852"/>
                  </a:lnTo>
                  <a:lnTo>
                    <a:pt x="3" y="835"/>
                  </a:lnTo>
                  <a:lnTo>
                    <a:pt x="0" y="819"/>
                  </a:lnTo>
                  <a:lnTo>
                    <a:pt x="3" y="801"/>
                  </a:lnTo>
                  <a:lnTo>
                    <a:pt x="9" y="785"/>
                  </a:lnTo>
                  <a:lnTo>
                    <a:pt x="20" y="771"/>
                  </a:lnTo>
                  <a:lnTo>
                    <a:pt x="34" y="760"/>
                  </a:lnTo>
                  <a:lnTo>
                    <a:pt x="114" y="714"/>
                  </a:lnTo>
                  <a:lnTo>
                    <a:pt x="128" y="702"/>
                  </a:lnTo>
                  <a:lnTo>
                    <a:pt x="139" y="688"/>
                  </a:lnTo>
                  <a:lnTo>
                    <a:pt x="145" y="672"/>
                  </a:lnTo>
                  <a:lnTo>
                    <a:pt x="147" y="655"/>
                  </a:lnTo>
                  <a:lnTo>
                    <a:pt x="145" y="638"/>
                  </a:lnTo>
                  <a:lnTo>
                    <a:pt x="139" y="622"/>
                  </a:lnTo>
                  <a:lnTo>
                    <a:pt x="128" y="608"/>
                  </a:lnTo>
                  <a:lnTo>
                    <a:pt x="114" y="597"/>
                  </a:lnTo>
                  <a:lnTo>
                    <a:pt x="34" y="551"/>
                  </a:lnTo>
                  <a:lnTo>
                    <a:pt x="20" y="539"/>
                  </a:lnTo>
                  <a:lnTo>
                    <a:pt x="9" y="525"/>
                  </a:lnTo>
                  <a:lnTo>
                    <a:pt x="3" y="510"/>
                  </a:lnTo>
                  <a:lnTo>
                    <a:pt x="0" y="492"/>
                  </a:lnTo>
                  <a:lnTo>
                    <a:pt x="3" y="475"/>
                  </a:lnTo>
                  <a:lnTo>
                    <a:pt x="9" y="457"/>
                  </a:lnTo>
                  <a:lnTo>
                    <a:pt x="160" y="197"/>
                  </a:lnTo>
                  <a:lnTo>
                    <a:pt x="171" y="182"/>
                  </a:lnTo>
                  <a:lnTo>
                    <a:pt x="185" y="172"/>
                  </a:lnTo>
                  <a:lnTo>
                    <a:pt x="201" y="165"/>
                  </a:lnTo>
                  <a:lnTo>
                    <a:pt x="218" y="163"/>
                  </a:lnTo>
                  <a:lnTo>
                    <a:pt x="236" y="165"/>
                  </a:lnTo>
                  <a:lnTo>
                    <a:pt x="252" y="172"/>
                  </a:lnTo>
                  <a:lnTo>
                    <a:pt x="332" y="218"/>
                  </a:lnTo>
                  <a:lnTo>
                    <a:pt x="348" y="225"/>
                  </a:lnTo>
                  <a:lnTo>
                    <a:pt x="365" y="227"/>
                  </a:lnTo>
                  <a:lnTo>
                    <a:pt x="382" y="225"/>
                  </a:lnTo>
                  <a:lnTo>
                    <a:pt x="398" y="219"/>
                  </a:lnTo>
                  <a:lnTo>
                    <a:pt x="412" y="208"/>
                  </a:lnTo>
                  <a:lnTo>
                    <a:pt x="422" y="195"/>
                  </a:lnTo>
                  <a:lnTo>
                    <a:pt x="430" y="178"/>
                  </a:lnTo>
                  <a:lnTo>
                    <a:pt x="433" y="159"/>
                  </a:lnTo>
                  <a:lnTo>
                    <a:pt x="433" y="67"/>
                  </a:lnTo>
                  <a:lnTo>
                    <a:pt x="435" y="49"/>
                  </a:lnTo>
                  <a:lnTo>
                    <a:pt x="442" y="34"/>
                  </a:lnTo>
                  <a:lnTo>
                    <a:pt x="453" y="20"/>
                  </a:lnTo>
                  <a:lnTo>
                    <a:pt x="466" y="8"/>
                  </a:lnTo>
                  <a:lnTo>
                    <a:pt x="482" y="2"/>
                  </a:lnTo>
                  <a:lnTo>
                    <a:pt x="5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4" name="Shape 10614"/>
            <p:cNvSpPr/>
            <p:nvPr/>
          </p:nvSpPr>
          <p:spPr>
            <a:xfrm>
              <a:off x="6062663" y="3144838"/>
              <a:ext cx="212725" cy="207963"/>
            </a:xfrm>
            <a:custGeom>
              <a:avLst/>
              <a:gdLst/>
              <a:ahLst/>
              <a:cxnLst/>
              <a:rect l="0" t="0" r="0" b="0"/>
              <a:pathLst>
                <a:path w="1471" h="1441" extrusionOk="0">
                  <a:moveTo>
                    <a:pt x="1046" y="0"/>
                  </a:moveTo>
                  <a:lnTo>
                    <a:pt x="1066" y="0"/>
                  </a:lnTo>
                  <a:lnTo>
                    <a:pt x="1085" y="5"/>
                  </a:lnTo>
                  <a:lnTo>
                    <a:pt x="1104" y="14"/>
                  </a:lnTo>
                  <a:lnTo>
                    <a:pt x="1121" y="27"/>
                  </a:lnTo>
                  <a:lnTo>
                    <a:pt x="1444" y="351"/>
                  </a:lnTo>
                  <a:lnTo>
                    <a:pt x="1456" y="365"/>
                  </a:lnTo>
                  <a:lnTo>
                    <a:pt x="1464" y="381"/>
                  </a:lnTo>
                  <a:lnTo>
                    <a:pt x="1469" y="399"/>
                  </a:lnTo>
                  <a:lnTo>
                    <a:pt x="1471" y="417"/>
                  </a:lnTo>
                  <a:lnTo>
                    <a:pt x="1469" y="436"/>
                  </a:lnTo>
                  <a:lnTo>
                    <a:pt x="1464" y="452"/>
                  </a:lnTo>
                  <a:lnTo>
                    <a:pt x="1456" y="468"/>
                  </a:lnTo>
                  <a:lnTo>
                    <a:pt x="1444" y="483"/>
                  </a:lnTo>
                  <a:lnTo>
                    <a:pt x="1121" y="806"/>
                  </a:lnTo>
                  <a:lnTo>
                    <a:pt x="1106" y="819"/>
                  </a:lnTo>
                  <a:lnTo>
                    <a:pt x="1091" y="827"/>
                  </a:lnTo>
                  <a:lnTo>
                    <a:pt x="1073" y="832"/>
                  </a:lnTo>
                  <a:lnTo>
                    <a:pt x="1055" y="833"/>
                  </a:lnTo>
                  <a:lnTo>
                    <a:pt x="1037" y="832"/>
                  </a:lnTo>
                  <a:lnTo>
                    <a:pt x="1021" y="827"/>
                  </a:lnTo>
                  <a:lnTo>
                    <a:pt x="1004" y="819"/>
                  </a:lnTo>
                  <a:lnTo>
                    <a:pt x="990" y="806"/>
                  </a:lnTo>
                  <a:lnTo>
                    <a:pt x="977" y="789"/>
                  </a:lnTo>
                  <a:lnTo>
                    <a:pt x="968" y="771"/>
                  </a:lnTo>
                  <a:lnTo>
                    <a:pt x="963" y="751"/>
                  </a:lnTo>
                  <a:lnTo>
                    <a:pt x="963" y="731"/>
                  </a:lnTo>
                  <a:lnTo>
                    <a:pt x="968" y="711"/>
                  </a:lnTo>
                  <a:lnTo>
                    <a:pt x="977" y="692"/>
                  </a:lnTo>
                  <a:lnTo>
                    <a:pt x="990" y="675"/>
                  </a:lnTo>
                  <a:lnTo>
                    <a:pt x="1152" y="512"/>
                  </a:lnTo>
                  <a:lnTo>
                    <a:pt x="1072" y="520"/>
                  </a:lnTo>
                  <a:lnTo>
                    <a:pt x="994" y="534"/>
                  </a:lnTo>
                  <a:lnTo>
                    <a:pt x="918" y="555"/>
                  </a:lnTo>
                  <a:lnTo>
                    <a:pt x="843" y="580"/>
                  </a:lnTo>
                  <a:lnTo>
                    <a:pt x="773" y="610"/>
                  </a:lnTo>
                  <a:lnTo>
                    <a:pt x="705" y="647"/>
                  </a:lnTo>
                  <a:lnTo>
                    <a:pt x="639" y="687"/>
                  </a:lnTo>
                  <a:lnTo>
                    <a:pt x="577" y="733"/>
                  </a:lnTo>
                  <a:lnTo>
                    <a:pt x="519" y="782"/>
                  </a:lnTo>
                  <a:lnTo>
                    <a:pt x="465" y="835"/>
                  </a:lnTo>
                  <a:lnTo>
                    <a:pt x="414" y="893"/>
                  </a:lnTo>
                  <a:lnTo>
                    <a:pt x="368" y="955"/>
                  </a:lnTo>
                  <a:lnTo>
                    <a:pt x="326" y="1020"/>
                  </a:lnTo>
                  <a:lnTo>
                    <a:pt x="290" y="1087"/>
                  </a:lnTo>
                  <a:lnTo>
                    <a:pt x="257" y="1158"/>
                  </a:lnTo>
                  <a:lnTo>
                    <a:pt x="230" y="1231"/>
                  </a:lnTo>
                  <a:lnTo>
                    <a:pt x="209" y="1306"/>
                  </a:lnTo>
                  <a:lnTo>
                    <a:pt x="204" y="1306"/>
                  </a:lnTo>
                  <a:lnTo>
                    <a:pt x="171" y="1310"/>
                  </a:lnTo>
                  <a:lnTo>
                    <a:pt x="139" y="1317"/>
                  </a:lnTo>
                  <a:lnTo>
                    <a:pt x="108" y="1328"/>
                  </a:lnTo>
                  <a:lnTo>
                    <a:pt x="80" y="1345"/>
                  </a:lnTo>
                  <a:lnTo>
                    <a:pt x="55" y="1365"/>
                  </a:lnTo>
                  <a:lnTo>
                    <a:pt x="32" y="1389"/>
                  </a:lnTo>
                  <a:lnTo>
                    <a:pt x="13" y="1417"/>
                  </a:lnTo>
                  <a:lnTo>
                    <a:pt x="0" y="1441"/>
                  </a:lnTo>
                  <a:lnTo>
                    <a:pt x="10" y="1356"/>
                  </a:lnTo>
                  <a:lnTo>
                    <a:pt x="27" y="1272"/>
                  </a:lnTo>
                  <a:lnTo>
                    <a:pt x="49" y="1190"/>
                  </a:lnTo>
                  <a:lnTo>
                    <a:pt x="76" y="1111"/>
                  </a:lnTo>
                  <a:lnTo>
                    <a:pt x="108" y="1034"/>
                  </a:lnTo>
                  <a:lnTo>
                    <a:pt x="146" y="960"/>
                  </a:lnTo>
                  <a:lnTo>
                    <a:pt x="187" y="890"/>
                  </a:lnTo>
                  <a:lnTo>
                    <a:pt x="234" y="822"/>
                  </a:lnTo>
                  <a:lnTo>
                    <a:pt x="285" y="757"/>
                  </a:lnTo>
                  <a:lnTo>
                    <a:pt x="341" y="696"/>
                  </a:lnTo>
                  <a:lnTo>
                    <a:pt x="399" y="640"/>
                  </a:lnTo>
                  <a:lnTo>
                    <a:pt x="462" y="586"/>
                  </a:lnTo>
                  <a:lnTo>
                    <a:pt x="527" y="538"/>
                  </a:lnTo>
                  <a:lnTo>
                    <a:pt x="597" y="493"/>
                  </a:lnTo>
                  <a:lnTo>
                    <a:pt x="669" y="453"/>
                  </a:lnTo>
                  <a:lnTo>
                    <a:pt x="744" y="419"/>
                  </a:lnTo>
                  <a:lnTo>
                    <a:pt x="823" y="390"/>
                  </a:lnTo>
                  <a:lnTo>
                    <a:pt x="903" y="364"/>
                  </a:lnTo>
                  <a:lnTo>
                    <a:pt x="985" y="346"/>
                  </a:lnTo>
                  <a:lnTo>
                    <a:pt x="1070" y="333"/>
                  </a:lnTo>
                  <a:lnTo>
                    <a:pt x="1155" y="326"/>
                  </a:lnTo>
                  <a:lnTo>
                    <a:pt x="990" y="159"/>
                  </a:lnTo>
                  <a:lnTo>
                    <a:pt x="977" y="143"/>
                  </a:lnTo>
                  <a:lnTo>
                    <a:pt x="968" y="124"/>
                  </a:lnTo>
                  <a:lnTo>
                    <a:pt x="963" y="104"/>
                  </a:lnTo>
                  <a:lnTo>
                    <a:pt x="963" y="83"/>
                  </a:lnTo>
                  <a:lnTo>
                    <a:pt x="968" y="63"/>
                  </a:lnTo>
                  <a:lnTo>
                    <a:pt x="977" y="44"/>
                  </a:lnTo>
                  <a:lnTo>
                    <a:pt x="990" y="27"/>
                  </a:lnTo>
                  <a:lnTo>
                    <a:pt x="1007" y="14"/>
                  </a:lnTo>
                  <a:lnTo>
                    <a:pt x="1026" y="5"/>
                  </a:lnTo>
                  <a:lnTo>
                    <a:pt x="10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5" name="Shape 10615"/>
            <p:cNvSpPr/>
            <p:nvPr/>
          </p:nvSpPr>
          <p:spPr>
            <a:xfrm>
              <a:off x="6340475" y="3108325"/>
              <a:ext cx="107950" cy="109538"/>
            </a:xfrm>
            <a:custGeom>
              <a:avLst/>
              <a:gdLst/>
              <a:ahLst/>
              <a:cxnLst/>
              <a:rect l="0" t="0" r="0" b="0"/>
              <a:pathLst>
                <a:path w="747" h="750" extrusionOk="0">
                  <a:moveTo>
                    <a:pt x="374" y="0"/>
                  </a:moveTo>
                  <a:lnTo>
                    <a:pt x="420" y="2"/>
                  </a:lnTo>
                  <a:lnTo>
                    <a:pt x="465" y="11"/>
                  </a:lnTo>
                  <a:lnTo>
                    <a:pt x="509" y="25"/>
                  </a:lnTo>
                  <a:lnTo>
                    <a:pt x="550" y="44"/>
                  </a:lnTo>
                  <a:lnTo>
                    <a:pt x="587" y="67"/>
                  </a:lnTo>
                  <a:lnTo>
                    <a:pt x="622" y="94"/>
                  </a:lnTo>
                  <a:lnTo>
                    <a:pt x="653" y="126"/>
                  </a:lnTo>
                  <a:lnTo>
                    <a:pt x="680" y="160"/>
                  </a:lnTo>
                  <a:lnTo>
                    <a:pt x="703" y="198"/>
                  </a:lnTo>
                  <a:lnTo>
                    <a:pt x="722" y="239"/>
                  </a:lnTo>
                  <a:lnTo>
                    <a:pt x="737" y="283"/>
                  </a:lnTo>
                  <a:lnTo>
                    <a:pt x="745" y="328"/>
                  </a:lnTo>
                  <a:lnTo>
                    <a:pt x="747" y="375"/>
                  </a:lnTo>
                  <a:lnTo>
                    <a:pt x="745" y="422"/>
                  </a:lnTo>
                  <a:lnTo>
                    <a:pt x="737" y="467"/>
                  </a:lnTo>
                  <a:lnTo>
                    <a:pt x="722" y="510"/>
                  </a:lnTo>
                  <a:lnTo>
                    <a:pt x="703" y="551"/>
                  </a:lnTo>
                  <a:lnTo>
                    <a:pt x="680" y="588"/>
                  </a:lnTo>
                  <a:lnTo>
                    <a:pt x="653" y="623"/>
                  </a:lnTo>
                  <a:lnTo>
                    <a:pt x="622" y="654"/>
                  </a:lnTo>
                  <a:lnTo>
                    <a:pt x="587" y="683"/>
                  </a:lnTo>
                  <a:lnTo>
                    <a:pt x="550" y="706"/>
                  </a:lnTo>
                  <a:lnTo>
                    <a:pt x="509" y="725"/>
                  </a:lnTo>
                  <a:lnTo>
                    <a:pt x="465" y="738"/>
                  </a:lnTo>
                  <a:lnTo>
                    <a:pt x="420" y="747"/>
                  </a:lnTo>
                  <a:lnTo>
                    <a:pt x="374" y="750"/>
                  </a:lnTo>
                  <a:lnTo>
                    <a:pt x="327" y="747"/>
                  </a:lnTo>
                  <a:lnTo>
                    <a:pt x="282" y="738"/>
                  </a:lnTo>
                  <a:lnTo>
                    <a:pt x="239" y="725"/>
                  </a:lnTo>
                  <a:lnTo>
                    <a:pt x="198" y="706"/>
                  </a:lnTo>
                  <a:lnTo>
                    <a:pt x="161" y="683"/>
                  </a:lnTo>
                  <a:lnTo>
                    <a:pt x="126" y="654"/>
                  </a:lnTo>
                  <a:lnTo>
                    <a:pt x="95" y="623"/>
                  </a:lnTo>
                  <a:lnTo>
                    <a:pt x="67" y="588"/>
                  </a:lnTo>
                  <a:lnTo>
                    <a:pt x="44" y="551"/>
                  </a:lnTo>
                  <a:lnTo>
                    <a:pt x="25" y="510"/>
                  </a:lnTo>
                  <a:lnTo>
                    <a:pt x="12" y="467"/>
                  </a:lnTo>
                  <a:lnTo>
                    <a:pt x="3" y="422"/>
                  </a:lnTo>
                  <a:lnTo>
                    <a:pt x="0" y="375"/>
                  </a:lnTo>
                  <a:lnTo>
                    <a:pt x="3" y="328"/>
                  </a:lnTo>
                  <a:lnTo>
                    <a:pt x="12" y="283"/>
                  </a:lnTo>
                  <a:lnTo>
                    <a:pt x="25" y="239"/>
                  </a:lnTo>
                  <a:lnTo>
                    <a:pt x="44" y="198"/>
                  </a:lnTo>
                  <a:lnTo>
                    <a:pt x="67" y="160"/>
                  </a:lnTo>
                  <a:lnTo>
                    <a:pt x="95" y="126"/>
                  </a:lnTo>
                  <a:lnTo>
                    <a:pt x="126" y="94"/>
                  </a:lnTo>
                  <a:lnTo>
                    <a:pt x="161" y="67"/>
                  </a:lnTo>
                  <a:lnTo>
                    <a:pt x="198" y="44"/>
                  </a:lnTo>
                  <a:lnTo>
                    <a:pt x="239" y="25"/>
                  </a:lnTo>
                  <a:lnTo>
                    <a:pt x="282" y="11"/>
                  </a:lnTo>
                  <a:lnTo>
                    <a:pt x="327" y="2"/>
                  </a:lnTo>
                  <a:lnTo>
                    <a:pt x="3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6" name="Shape 10616"/>
            <p:cNvSpPr/>
            <p:nvPr/>
          </p:nvSpPr>
          <p:spPr>
            <a:xfrm>
              <a:off x="6288088" y="3238500"/>
              <a:ext cx="211138" cy="144463"/>
            </a:xfrm>
            <a:custGeom>
              <a:avLst/>
              <a:gdLst/>
              <a:ahLst/>
              <a:cxnLst/>
              <a:rect l="0" t="0" r="0" b="0"/>
              <a:pathLst>
                <a:path w="1457" h="1003" extrusionOk="0">
                  <a:moveTo>
                    <a:pt x="435" y="0"/>
                  </a:moveTo>
                  <a:lnTo>
                    <a:pt x="446" y="1"/>
                  </a:lnTo>
                  <a:lnTo>
                    <a:pt x="454" y="5"/>
                  </a:lnTo>
                  <a:lnTo>
                    <a:pt x="461" y="13"/>
                  </a:lnTo>
                  <a:lnTo>
                    <a:pt x="467" y="21"/>
                  </a:lnTo>
                  <a:lnTo>
                    <a:pt x="691" y="639"/>
                  </a:lnTo>
                  <a:lnTo>
                    <a:pt x="697" y="650"/>
                  </a:lnTo>
                  <a:lnTo>
                    <a:pt x="707" y="659"/>
                  </a:lnTo>
                  <a:lnTo>
                    <a:pt x="717" y="664"/>
                  </a:lnTo>
                  <a:lnTo>
                    <a:pt x="729" y="666"/>
                  </a:lnTo>
                  <a:lnTo>
                    <a:pt x="741" y="664"/>
                  </a:lnTo>
                  <a:lnTo>
                    <a:pt x="751" y="659"/>
                  </a:lnTo>
                  <a:lnTo>
                    <a:pt x="761" y="650"/>
                  </a:lnTo>
                  <a:lnTo>
                    <a:pt x="767" y="639"/>
                  </a:lnTo>
                  <a:lnTo>
                    <a:pt x="991" y="21"/>
                  </a:lnTo>
                  <a:lnTo>
                    <a:pt x="998" y="11"/>
                  </a:lnTo>
                  <a:lnTo>
                    <a:pt x="1007" y="3"/>
                  </a:lnTo>
                  <a:lnTo>
                    <a:pt x="1020" y="0"/>
                  </a:lnTo>
                  <a:lnTo>
                    <a:pt x="1032" y="1"/>
                  </a:lnTo>
                  <a:lnTo>
                    <a:pt x="1229" y="34"/>
                  </a:lnTo>
                  <a:lnTo>
                    <a:pt x="1230" y="35"/>
                  </a:lnTo>
                  <a:lnTo>
                    <a:pt x="1269" y="50"/>
                  </a:lnTo>
                  <a:lnTo>
                    <a:pt x="1305" y="70"/>
                  </a:lnTo>
                  <a:lnTo>
                    <a:pt x="1339" y="94"/>
                  </a:lnTo>
                  <a:lnTo>
                    <a:pt x="1368" y="123"/>
                  </a:lnTo>
                  <a:lnTo>
                    <a:pt x="1394" y="154"/>
                  </a:lnTo>
                  <a:lnTo>
                    <a:pt x="1416" y="189"/>
                  </a:lnTo>
                  <a:lnTo>
                    <a:pt x="1434" y="225"/>
                  </a:lnTo>
                  <a:lnTo>
                    <a:pt x="1446" y="265"/>
                  </a:lnTo>
                  <a:lnTo>
                    <a:pt x="1454" y="306"/>
                  </a:lnTo>
                  <a:lnTo>
                    <a:pt x="1457" y="348"/>
                  </a:lnTo>
                  <a:lnTo>
                    <a:pt x="1457" y="864"/>
                  </a:lnTo>
                  <a:lnTo>
                    <a:pt x="1454" y="891"/>
                  </a:lnTo>
                  <a:lnTo>
                    <a:pt x="1446" y="917"/>
                  </a:lnTo>
                  <a:lnTo>
                    <a:pt x="1433" y="941"/>
                  </a:lnTo>
                  <a:lnTo>
                    <a:pt x="1416" y="962"/>
                  </a:lnTo>
                  <a:lnTo>
                    <a:pt x="1395" y="979"/>
                  </a:lnTo>
                  <a:lnTo>
                    <a:pt x="1372" y="991"/>
                  </a:lnTo>
                  <a:lnTo>
                    <a:pt x="1346" y="1000"/>
                  </a:lnTo>
                  <a:lnTo>
                    <a:pt x="1318" y="1003"/>
                  </a:lnTo>
                  <a:lnTo>
                    <a:pt x="140" y="1003"/>
                  </a:lnTo>
                  <a:lnTo>
                    <a:pt x="112" y="1000"/>
                  </a:lnTo>
                  <a:lnTo>
                    <a:pt x="86" y="991"/>
                  </a:lnTo>
                  <a:lnTo>
                    <a:pt x="62" y="979"/>
                  </a:lnTo>
                  <a:lnTo>
                    <a:pt x="41" y="962"/>
                  </a:lnTo>
                  <a:lnTo>
                    <a:pt x="24" y="941"/>
                  </a:lnTo>
                  <a:lnTo>
                    <a:pt x="12" y="917"/>
                  </a:lnTo>
                  <a:lnTo>
                    <a:pt x="3" y="891"/>
                  </a:lnTo>
                  <a:lnTo>
                    <a:pt x="0" y="864"/>
                  </a:lnTo>
                  <a:lnTo>
                    <a:pt x="0" y="350"/>
                  </a:lnTo>
                  <a:lnTo>
                    <a:pt x="3" y="307"/>
                  </a:lnTo>
                  <a:lnTo>
                    <a:pt x="12" y="266"/>
                  </a:lnTo>
                  <a:lnTo>
                    <a:pt x="24" y="226"/>
                  </a:lnTo>
                  <a:lnTo>
                    <a:pt x="41" y="190"/>
                  </a:lnTo>
                  <a:lnTo>
                    <a:pt x="63" y="155"/>
                  </a:lnTo>
                  <a:lnTo>
                    <a:pt x="89" y="124"/>
                  </a:lnTo>
                  <a:lnTo>
                    <a:pt x="119" y="95"/>
                  </a:lnTo>
                  <a:lnTo>
                    <a:pt x="152" y="70"/>
                  </a:lnTo>
                  <a:lnTo>
                    <a:pt x="188" y="50"/>
                  </a:lnTo>
                  <a:lnTo>
                    <a:pt x="228" y="34"/>
                  </a:lnTo>
                  <a:lnTo>
                    <a:pt x="231" y="34"/>
                  </a:lnTo>
                  <a:lnTo>
                    <a:pt x="239" y="32"/>
                  </a:lnTo>
                  <a:lnTo>
                    <a:pt x="252" y="30"/>
                  </a:lnTo>
                  <a:lnTo>
                    <a:pt x="268" y="27"/>
                  </a:lnTo>
                  <a:lnTo>
                    <a:pt x="287" y="24"/>
                  </a:lnTo>
                  <a:lnTo>
                    <a:pt x="309" y="20"/>
                  </a:lnTo>
                  <a:lnTo>
                    <a:pt x="330" y="17"/>
                  </a:lnTo>
                  <a:lnTo>
                    <a:pt x="352" y="13"/>
                  </a:lnTo>
                  <a:lnTo>
                    <a:pt x="374" y="10"/>
                  </a:lnTo>
                  <a:lnTo>
                    <a:pt x="393" y="7"/>
                  </a:lnTo>
                  <a:lnTo>
                    <a:pt x="409" y="3"/>
                  </a:lnTo>
                  <a:lnTo>
                    <a:pt x="423" y="1"/>
                  </a:lnTo>
                  <a:lnTo>
                    <a:pt x="432" y="0"/>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7" name="Shape 10617"/>
            <p:cNvSpPr/>
            <p:nvPr/>
          </p:nvSpPr>
          <p:spPr>
            <a:xfrm>
              <a:off x="6310313" y="3381375"/>
              <a:ext cx="212725" cy="223838"/>
            </a:xfrm>
            <a:custGeom>
              <a:avLst/>
              <a:gdLst/>
              <a:ahLst/>
              <a:cxnLst/>
              <a:rect l="0" t="0" r="0" b="0"/>
              <a:pathLst>
                <a:path w="1475" h="1550" extrusionOk="0">
                  <a:moveTo>
                    <a:pt x="1475" y="0"/>
                  </a:moveTo>
                  <a:lnTo>
                    <a:pt x="1472" y="89"/>
                  </a:lnTo>
                  <a:lnTo>
                    <a:pt x="1463" y="176"/>
                  </a:lnTo>
                  <a:lnTo>
                    <a:pt x="1448" y="261"/>
                  </a:lnTo>
                  <a:lnTo>
                    <a:pt x="1427" y="345"/>
                  </a:lnTo>
                  <a:lnTo>
                    <a:pt x="1400" y="424"/>
                  </a:lnTo>
                  <a:lnTo>
                    <a:pt x="1369" y="503"/>
                  </a:lnTo>
                  <a:lnTo>
                    <a:pt x="1332" y="578"/>
                  </a:lnTo>
                  <a:lnTo>
                    <a:pt x="1290" y="650"/>
                  </a:lnTo>
                  <a:lnTo>
                    <a:pt x="1244" y="719"/>
                  </a:lnTo>
                  <a:lnTo>
                    <a:pt x="1193" y="785"/>
                  </a:lnTo>
                  <a:lnTo>
                    <a:pt x="1137" y="847"/>
                  </a:lnTo>
                  <a:lnTo>
                    <a:pt x="1078" y="905"/>
                  </a:lnTo>
                  <a:lnTo>
                    <a:pt x="1015" y="959"/>
                  </a:lnTo>
                  <a:lnTo>
                    <a:pt x="949" y="1008"/>
                  </a:lnTo>
                  <a:lnTo>
                    <a:pt x="879" y="1054"/>
                  </a:lnTo>
                  <a:lnTo>
                    <a:pt x="806" y="1094"/>
                  </a:lnTo>
                  <a:lnTo>
                    <a:pt x="731" y="1130"/>
                  </a:lnTo>
                  <a:lnTo>
                    <a:pt x="651" y="1160"/>
                  </a:lnTo>
                  <a:lnTo>
                    <a:pt x="571" y="1185"/>
                  </a:lnTo>
                  <a:lnTo>
                    <a:pt x="488" y="1204"/>
                  </a:lnTo>
                  <a:lnTo>
                    <a:pt x="402" y="1217"/>
                  </a:lnTo>
                  <a:lnTo>
                    <a:pt x="314" y="1225"/>
                  </a:lnTo>
                  <a:lnTo>
                    <a:pt x="480" y="1391"/>
                  </a:lnTo>
                  <a:lnTo>
                    <a:pt x="494" y="1408"/>
                  </a:lnTo>
                  <a:lnTo>
                    <a:pt x="503" y="1427"/>
                  </a:lnTo>
                  <a:lnTo>
                    <a:pt x="507" y="1448"/>
                  </a:lnTo>
                  <a:lnTo>
                    <a:pt x="507" y="1468"/>
                  </a:lnTo>
                  <a:lnTo>
                    <a:pt x="503" y="1488"/>
                  </a:lnTo>
                  <a:lnTo>
                    <a:pt x="494" y="1506"/>
                  </a:lnTo>
                  <a:lnTo>
                    <a:pt x="480" y="1523"/>
                  </a:lnTo>
                  <a:lnTo>
                    <a:pt x="466" y="1536"/>
                  </a:lnTo>
                  <a:lnTo>
                    <a:pt x="450" y="1544"/>
                  </a:lnTo>
                  <a:lnTo>
                    <a:pt x="432" y="1549"/>
                  </a:lnTo>
                  <a:lnTo>
                    <a:pt x="415" y="1550"/>
                  </a:lnTo>
                  <a:lnTo>
                    <a:pt x="397" y="1549"/>
                  </a:lnTo>
                  <a:lnTo>
                    <a:pt x="380" y="1544"/>
                  </a:lnTo>
                  <a:lnTo>
                    <a:pt x="364" y="1536"/>
                  </a:lnTo>
                  <a:lnTo>
                    <a:pt x="350" y="1523"/>
                  </a:lnTo>
                  <a:lnTo>
                    <a:pt x="26" y="1200"/>
                  </a:lnTo>
                  <a:lnTo>
                    <a:pt x="13" y="1183"/>
                  </a:lnTo>
                  <a:lnTo>
                    <a:pt x="5" y="1164"/>
                  </a:lnTo>
                  <a:lnTo>
                    <a:pt x="0" y="1144"/>
                  </a:lnTo>
                  <a:lnTo>
                    <a:pt x="0" y="1123"/>
                  </a:lnTo>
                  <a:lnTo>
                    <a:pt x="5" y="1103"/>
                  </a:lnTo>
                  <a:lnTo>
                    <a:pt x="13" y="1085"/>
                  </a:lnTo>
                  <a:lnTo>
                    <a:pt x="26" y="1068"/>
                  </a:lnTo>
                  <a:lnTo>
                    <a:pt x="350" y="744"/>
                  </a:lnTo>
                  <a:lnTo>
                    <a:pt x="367" y="731"/>
                  </a:lnTo>
                  <a:lnTo>
                    <a:pt x="385" y="721"/>
                  </a:lnTo>
                  <a:lnTo>
                    <a:pt x="405" y="717"/>
                  </a:lnTo>
                  <a:lnTo>
                    <a:pt x="425" y="717"/>
                  </a:lnTo>
                  <a:lnTo>
                    <a:pt x="445" y="721"/>
                  </a:lnTo>
                  <a:lnTo>
                    <a:pt x="464" y="731"/>
                  </a:lnTo>
                  <a:lnTo>
                    <a:pt x="480" y="744"/>
                  </a:lnTo>
                  <a:lnTo>
                    <a:pt x="494" y="761"/>
                  </a:lnTo>
                  <a:lnTo>
                    <a:pt x="503" y="780"/>
                  </a:lnTo>
                  <a:lnTo>
                    <a:pt x="507" y="800"/>
                  </a:lnTo>
                  <a:lnTo>
                    <a:pt x="507" y="820"/>
                  </a:lnTo>
                  <a:lnTo>
                    <a:pt x="503" y="840"/>
                  </a:lnTo>
                  <a:lnTo>
                    <a:pt x="494" y="858"/>
                  </a:lnTo>
                  <a:lnTo>
                    <a:pt x="480" y="875"/>
                  </a:lnTo>
                  <a:lnTo>
                    <a:pt x="319" y="1038"/>
                  </a:lnTo>
                  <a:lnTo>
                    <a:pt x="398" y="1030"/>
                  </a:lnTo>
                  <a:lnTo>
                    <a:pt x="475" y="1017"/>
                  </a:lnTo>
                  <a:lnTo>
                    <a:pt x="551" y="997"/>
                  </a:lnTo>
                  <a:lnTo>
                    <a:pt x="624" y="971"/>
                  </a:lnTo>
                  <a:lnTo>
                    <a:pt x="694" y="941"/>
                  </a:lnTo>
                  <a:lnTo>
                    <a:pt x="762" y="907"/>
                  </a:lnTo>
                  <a:lnTo>
                    <a:pt x="827" y="867"/>
                  </a:lnTo>
                  <a:lnTo>
                    <a:pt x="888" y="822"/>
                  </a:lnTo>
                  <a:lnTo>
                    <a:pt x="947" y="773"/>
                  </a:lnTo>
                  <a:lnTo>
                    <a:pt x="1001" y="720"/>
                  </a:lnTo>
                  <a:lnTo>
                    <a:pt x="1052" y="664"/>
                  </a:lnTo>
                  <a:lnTo>
                    <a:pt x="1098" y="603"/>
                  </a:lnTo>
                  <a:lnTo>
                    <a:pt x="1140" y="540"/>
                  </a:lnTo>
                  <a:lnTo>
                    <a:pt x="1177" y="473"/>
                  </a:lnTo>
                  <a:lnTo>
                    <a:pt x="1209" y="404"/>
                  </a:lnTo>
                  <a:lnTo>
                    <a:pt x="1237" y="332"/>
                  </a:lnTo>
                  <a:lnTo>
                    <a:pt x="1258" y="257"/>
                  </a:lnTo>
                  <a:lnTo>
                    <a:pt x="1275" y="180"/>
                  </a:lnTo>
                  <a:lnTo>
                    <a:pt x="1306" y="176"/>
                  </a:lnTo>
                  <a:lnTo>
                    <a:pt x="1336" y="169"/>
                  </a:lnTo>
                  <a:lnTo>
                    <a:pt x="1364" y="158"/>
                  </a:lnTo>
                  <a:lnTo>
                    <a:pt x="1389" y="145"/>
                  </a:lnTo>
                  <a:lnTo>
                    <a:pt x="1412" y="127"/>
                  </a:lnTo>
                  <a:lnTo>
                    <a:pt x="1433" y="108"/>
                  </a:lnTo>
                  <a:lnTo>
                    <a:pt x="1449" y="85"/>
                  </a:lnTo>
                  <a:lnTo>
                    <a:pt x="1462" y="60"/>
                  </a:lnTo>
                  <a:lnTo>
                    <a:pt x="1471" y="32"/>
                  </a:lnTo>
                  <a:lnTo>
                    <a:pt x="14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18" name="Shape 10618"/>
            <p:cNvSpPr/>
            <p:nvPr/>
          </p:nvSpPr>
          <p:spPr>
            <a:xfrm>
              <a:off x="6380163" y="3235325"/>
              <a:ext cx="26988" cy="69850"/>
            </a:xfrm>
            <a:custGeom>
              <a:avLst/>
              <a:gdLst/>
              <a:ahLst/>
              <a:cxnLst/>
              <a:rect l="0" t="0" r="0" b="0"/>
              <a:pathLst>
                <a:path w="185" h="479" extrusionOk="0">
                  <a:moveTo>
                    <a:pt x="46" y="0"/>
                  </a:moveTo>
                  <a:lnTo>
                    <a:pt x="140" y="0"/>
                  </a:lnTo>
                  <a:lnTo>
                    <a:pt x="153" y="1"/>
                  </a:lnTo>
                  <a:lnTo>
                    <a:pt x="164" y="7"/>
                  </a:lnTo>
                  <a:lnTo>
                    <a:pt x="174" y="14"/>
                  </a:lnTo>
                  <a:lnTo>
                    <a:pt x="182" y="27"/>
                  </a:lnTo>
                  <a:lnTo>
                    <a:pt x="185" y="39"/>
                  </a:lnTo>
                  <a:lnTo>
                    <a:pt x="185" y="54"/>
                  </a:lnTo>
                  <a:lnTo>
                    <a:pt x="180" y="66"/>
                  </a:lnTo>
                  <a:lnTo>
                    <a:pt x="129" y="143"/>
                  </a:lnTo>
                  <a:lnTo>
                    <a:pt x="153" y="345"/>
                  </a:lnTo>
                  <a:lnTo>
                    <a:pt x="106" y="469"/>
                  </a:lnTo>
                  <a:lnTo>
                    <a:pt x="102" y="476"/>
                  </a:lnTo>
                  <a:lnTo>
                    <a:pt x="96" y="479"/>
                  </a:lnTo>
                  <a:lnTo>
                    <a:pt x="89" y="479"/>
                  </a:lnTo>
                  <a:lnTo>
                    <a:pt x="83" y="476"/>
                  </a:lnTo>
                  <a:lnTo>
                    <a:pt x="79" y="469"/>
                  </a:lnTo>
                  <a:lnTo>
                    <a:pt x="33" y="345"/>
                  </a:lnTo>
                  <a:lnTo>
                    <a:pt x="56" y="143"/>
                  </a:lnTo>
                  <a:lnTo>
                    <a:pt x="6" y="66"/>
                  </a:lnTo>
                  <a:lnTo>
                    <a:pt x="1" y="54"/>
                  </a:lnTo>
                  <a:lnTo>
                    <a:pt x="0" y="39"/>
                  </a:lnTo>
                  <a:lnTo>
                    <a:pt x="4" y="27"/>
                  </a:lnTo>
                  <a:lnTo>
                    <a:pt x="11" y="14"/>
                  </a:lnTo>
                  <a:lnTo>
                    <a:pt x="22" y="7"/>
                  </a:lnTo>
                  <a:lnTo>
                    <a:pt x="33" y="1"/>
                  </a:lnTo>
                  <a:lnTo>
                    <a:pt x="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19" name="Shape 10619"/>
          <p:cNvGrpSpPr/>
          <p:nvPr/>
        </p:nvGrpSpPr>
        <p:grpSpPr>
          <a:xfrm>
            <a:off x="3744331" y="4392932"/>
            <a:ext cx="214837" cy="280457"/>
            <a:chOff x="6724650" y="3041650"/>
            <a:chExt cx="379413" cy="495301"/>
          </a:xfrm>
        </p:grpSpPr>
        <p:sp>
          <p:nvSpPr>
            <p:cNvPr id="10620" name="Shape 10620"/>
            <p:cNvSpPr/>
            <p:nvPr/>
          </p:nvSpPr>
          <p:spPr>
            <a:xfrm>
              <a:off x="6845300" y="3241675"/>
              <a:ext cx="136525" cy="95250"/>
            </a:xfrm>
            <a:custGeom>
              <a:avLst/>
              <a:gdLst/>
              <a:ahLst/>
              <a:cxnLst/>
              <a:rect l="0" t="0" r="0" b="0"/>
              <a:pathLst>
                <a:path w="948" h="653" extrusionOk="0">
                  <a:moveTo>
                    <a:pt x="178" y="0"/>
                  </a:moveTo>
                  <a:lnTo>
                    <a:pt x="415" y="212"/>
                  </a:lnTo>
                  <a:lnTo>
                    <a:pt x="433" y="225"/>
                  </a:lnTo>
                  <a:lnTo>
                    <a:pt x="452" y="232"/>
                  </a:lnTo>
                  <a:lnTo>
                    <a:pt x="474" y="234"/>
                  </a:lnTo>
                  <a:lnTo>
                    <a:pt x="495" y="232"/>
                  </a:lnTo>
                  <a:lnTo>
                    <a:pt x="515" y="225"/>
                  </a:lnTo>
                  <a:lnTo>
                    <a:pt x="533" y="212"/>
                  </a:lnTo>
                  <a:lnTo>
                    <a:pt x="770" y="0"/>
                  </a:lnTo>
                  <a:lnTo>
                    <a:pt x="820" y="14"/>
                  </a:lnTo>
                  <a:lnTo>
                    <a:pt x="847" y="27"/>
                  </a:lnTo>
                  <a:lnTo>
                    <a:pt x="872" y="42"/>
                  </a:lnTo>
                  <a:lnTo>
                    <a:pt x="894" y="61"/>
                  </a:lnTo>
                  <a:lnTo>
                    <a:pt x="913" y="83"/>
                  </a:lnTo>
                  <a:lnTo>
                    <a:pt x="928" y="108"/>
                  </a:lnTo>
                  <a:lnTo>
                    <a:pt x="939" y="134"/>
                  </a:lnTo>
                  <a:lnTo>
                    <a:pt x="945" y="164"/>
                  </a:lnTo>
                  <a:lnTo>
                    <a:pt x="948" y="193"/>
                  </a:lnTo>
                  <a:lnTo>
                    <a:pt x="948" y="653"/>
                  </a:lnTo>
                  <a:lnTo>
                    <a:pt x="0" y="653"/>
                  </a:lnTo>
                  <a:lnTo>
                    <a:pt x="0" y="193"/>
                  </a:lnTo>
                  <a:lnTo>
                    <a:pt x="2" y="164"/>
                  </a:lnTo>
                  <a:lnTo>
                    <a:pt x="10" y="134"/>
                  </a:lnTo>
                  <a:lnTo>
                    <a:pt x="20" y="108"/>
                  </a:lnTo>
                  <a:lnTo>
                    <a:pt x="36" y="83"/>
                  </a:lnTo>
                  <a:lnTo>
                    <a:pt x="54" y="61"/>
                  </a:lnTo>
                  <a:lnTo>
                    <a:pt x="76" y="42"/>
                  </a:lnTo>
                  <a:lnTo>
                    <a:pt x="101" y="27"/>
                  </a:lnTo>
                  <a:lnTo>
                    <a:pt x="128" y="14"/>
                  </a:lnTo>
                  <a:lnTo>
                    <a:pt x="1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1" name="Shape 10621"/>
            <p:cNvSpPr/>
            <p:nvPr/>
          </p:nvSpPr>
          <p:spPr>
            <a:xfrm>
              <a:off x="6886575" y="3125788"/>
              <a:ext cx="55563" cy="55563"/>
            </a:xfrm>
            <a:custGeom>
              <a:avLst/>
              <a:gdLst/>
              <a:ahLst/>
              <a:cxnLst/>
              <a:rect l="0" t="0" r="0" b="0"/>
              <a:pathLst>
                <a:path w="382" h="381" extrusionOk="0">
                  <a:moveTo>
                    <a:pt x="191" y="0"/>
                  </a:moveTo>
                  <a:lnTo>
                    <a:pt x="225" y="3"/>
                  </a:lnTo>
                  <a:lnTo>
                    <a:pt x="257" y="13"/>
                  </a:lnTo>
                  <a:lnTo>
                    <a:pt x="288" y="26"/>
                  </a:lnTo>
                  <a:lnTo>
                    <a:pt x="314" y="45"/>
                  </a:lnTo>
                  <a:lnTo>
                    <a:pt x="337" y="68"/>
                  </a:lnTo>
                  <a:lnTo>
                    <a:pt x="356" y="95"/>
                  </a:lnTo>
                  <a:lnTo>
                    <a:pt x="369" y="124"/>
                  </a:lnTo>
                  <a:lnTo>
                    <a:pt x="379" y="157"/>
                  </a:lnTo>
                  <a:lnTo>
                    <a:pt x="382" y="191"/>
                  </a:lnTo>
                  <a:lnTo>
                    <a:pt x="379" y="225"/>
                  </a:lnTo>
                  <a:lnTo>
                    <a:pt x="369" y="257"/>
                  </a:lnTo>
                  <a:lnTo>
                    <a:pt x="356" y="286"/>
                  </a:lnTo>
                  <a:lnTo>
                    <a:pt x="337" y="313"/>
                  </a:lnTo>
                  <a:lnTo>
                    <a:pt x="314" y="336"/>
                  </a:lnTo>
                  <a:lnTo>
                    <a:pt x="288" y="355"/>
                  </a:lnTo>
                  <a:lnTo>
                    <a:pt x="257" y="369"/>
                  </a:lnTo>
                  <a:lnTo>
                    <a:pt x="225" y="378"/>
                  </a:lnTo>
                  <a:lnTo>
                    <a:pt x="191" y="381"/>
                  </a:lnTo>
                  <a:lnTo>
                    <a:pt x="157" y="378"/>
                  </a:lnTo>
                  <a:lnTo>
                    <a:pt x="124" y="369"/>
                  </a:lnTo>
                  <a:lnTo>
                    <a:pt x="95" y="355"/>
                  </a:lnTo>
                  <a:lnTo>
                    <a:pt x="68" y="336"/>
                  </a:lnTo>
                  <a:lnTo>
                    <a:pt x="45" y="313"/>
                  </a:lnTo>
                  <a:lnTo>
                    <a:pt x="26" y="286"/>
                  </a:lnTo>
                  <a:lnTo>
                    <a:pt x="12" y="257"/>
                  </a:lnTo>
                  <a:lnTo>
                    <a:pt x="3" y="225"/>
                  </a:lnTo>
                  <a:lnTo>
                    <a:pt x="0" y="191"/>
                  </a:lnTo>
                  <a:lnTo>
                    <a:pt x="3" y="157"/>
                  </a:lnTo>
                  <a:lnTo>
                    <a:pt x="12" y="124"/>
                  </a:lnTo>
                  <a:lnTo>
                    <a:pt x="26" y="95"/>
                  </a:lnTo>
                  <a:lnTo>
                    <a:pt x="45" y="68"/>
                  </a:lnTo>
                  <a:lnTo>
                    <a:pt x="68" y="45"/>
                  </a:lnTo>
                  <a:lnTo>
                    <a:pt x="95" y="26"/>
                  </a:lnTo>
                  <a:lnTo>
                    <a:pt x="124" y="13"/>
                  </a:lnTo>
                  <a:lnTo>
                    <a:pt x="157" y="3"/>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2" name="Shape 10622"/>
            <p:cNvSpPr/>
            <p:nvPr/>
          </p:nvSpPr>
          <p:spPr>
            <a:xfrm>
              <a:off x="6811963" y="3506788"/>
              <a:ext cx="204788" cy="30163"/>
            </a:xfrm>
            <a:custGeom>
              <a:avLst/>
              <a:gdLst/>
              <a:ahLst/>
              <a:cxnLst/>
              <a:rect l="0" t="0" r="0" b="0"/>
              <a:pathLst>
                <a:path w="1418" h="206" extrusionOk="0">
                  <a:moveTo>
                    <a:pt x="105" y="0"/>
                  </a:moveTo>
                  <a:lnTo>
                    <a:pt x="1313" y="0"/>
                  </a:lnTo>
                  <a:lnTo>
                    <a:pt x="1337" y="2"/>
                  </a:lnTo>
                  <a:lnTo>
                    <a:pt x="1359" y="10"/>
                  </a:lnTo>
                  <a:lnTo>
                    <a:pt x="1379" y="23"/>
                  </a:lnTo>
                  <a:lnTo>
                    <a:pt x="1395" y="38"/>
                  </a:lnTo>
                  <a:lnTo>
                    <a:pt x="1408" y="57"/>
                  </a:lnTo>
                  <a:lnTo>
                    <a:pt x="1415" y="79"/>
                  </a:lnTo>
                  <a:lnTo>
                    <a:pt x="1418" y="103"/>
                  </a:lnTo>
                  <a:lnTo>
                    <a:pt x="1415" y="127"/>
                  </a:lnTo>
                  <a:lnTo>
                    <a:pt x="1408" y="149"/>
                  </a:lnTo>
                  <a:lnTo>
                    <a:pt x="1395" y="168"/>
                  </a:lnTo>
                  <a:lnTo>
                    <a:pt x="1379" y="183"/>
                  </a:lnTo>
                  <a:lnTo>
                    <a:pt x="1359" y="196"/>
                  </a:lnTo>
                  <a:lnTo>
                    <a:pt x="1337" y="204"/>
                  </a:lnTo>
                  <a:lnTo>
                    <a:pt x="1314" y="206"/>
                  </a:lnTo>
                  <a:lnTo>
                    <a:pt x="105" y="206"/>
                  </a:lnTo>
                  <a:lnTo>
                    <a:pt x="80" y="204"/>
                  </a:lnTo>
                  <a:lnTo>
                    <a:pt x="58" y="196"/>
                  </a:lnTo>
                  <a:lnTo>
                    <a:pt x="40" y="183"/>
                  </a:lnTo>
                  <a:lnTo>
                    <a:pt x="23" y="168"/>
                  </a:lnTo>
                  <a:lnTo>
                    <a:pt x="11" y="149"/>
                  </a:lnTo>
                  <a:lnTo>
                    <a:pt x="3" y="127"/>
                  </a:lnTo>
                  <a:lnTo>
                    <a:pt x="0" y="103"/>
                  </a:lnTo>
                  <a:lnTo>
                    <a:pt x="3" y="79"/>
                  </a:lnTo>
                  <a:lnTo>
                    <a:pt x="11" y="57"/>
                  </a:lnTo>
                  <a:lnTo>
                    <a:pt x="23" y="38"/>
                  </a:lnTo>
                  <a:lnTo>
                    <a:pt x="40" y="23"/>
                  </a:lnTo>
                  <a:lnTo>
                    <a:pt x="58" y="10"/>
                  </a:lnTo>
                  <a:lnTo>
                    <a:pt x="80" y="2"/>
                  </a:lnTo>
                  <a:lnTo>
                    <a:pt x="1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3" name="Shape 10623"/>
            <p:cNvSpPr/>
            <p:nvPr/>
          </p:nvSpPr>
          <p:spPr>
            <a:xfrm>
              <a:off x="6724650" y="3041650"/>
              <a:ext cx="379413" cy="436563"/>
            </a:xfrm>
            <a:custGeom>
              <a:avLst/>
              <a:gdLst/>
              <a:ahLst/>
              <a:cxnLst/>
              <a:rect l="0" t="0" r="0" b="0"/>
              <a:pathLst>
                <a:path w="2627" h="3024" extrusionOk="0">
                  <a:moveTo>
                    <a:pt x="1046" y="1188"/>
                  </a:moveTo>
                  <a:lnTo>
                    <a:pt x="1024" y="1191"/>
                  </a:lnTo>
                  <a:lnTo>
                    <a:pt x="928" y="1220"/>
                  </a:lnTo>
                  <a:lnTo>
                    <a:pt x="926" y="1221"/>
                  </a:lnTo>
                  <a:lnTo>
                    <a:pt x="884" y="1238"/>
                  </a:lnTo>
                  <a:lnTo>
                    <a:pt x="846" y="1260"/>
                  </a:lnTo>
                  <a:lnTo>
                    <a:pt x="810" y="1286"/>
                  </a:lnTo>
                  <a:lnTo>
                    <a:pt x="779" y="1316"/>
                  </a:lnTo>
                  <a:lnTo>
                    <a:pt x="751" y="1349"/>
                  </a:lnTo>
                  <a:lnTo>
                    <a:pt x="727" y="1386"/>
                  </a:lnTo>
                  <a:lnTo>
                    <a:pt x="710" y="1425"/>
                  </a:lnTo>
                  <a:lnTo>
                    <a:pt x="696" y="1467"/>
                  </a:lnTo>
                  <a:lnTo>
                    <a:pt x="688" y="1510"/>
                  </a:lnTo>
                  <a:lnTo>
                    <a:pt x="684" y="1555"/>
                  </a:lnTo>
                  <a:lnTo>
                    <a:pt x="684" y="2085"/>
                  </a:lnTo>
                  <a:lnTo>
                    <a:pt x="688" y="2107"/>
                  </a:lnTo>
                  <a:lnTo>
                    <a:pt x="696" y="2128"/>
                  </a:lnTo>
                  <a:lnTo>
                    <a:pt x="710" y="2144"/>
                  </a:lnTo>
                  <a:lnTo>
                    <a:pt x="726" y="2158"/>
                  </a:lnTo>
                  <a:lnTo>
                    <a:pt x="747" y="2166"/>
                  </a:lnTo>
                  <a:lnTo>
                    <a:pt x="770" y="2169"/>
                  </a:lnTo>
                  <a:lnTo>
                    <a:pt x="1857" y="2169"/>
                  </a:lnTo>
                  <a:lnTo>
                    <a:pt x="1879" y="2166"/>
                  </a:lnTo>
                  <a:lnTo>
                    <a:pt x="1900" y="2158"/>
                  </a:lnTo>
                  <a:lnTo>
                    <a:pt x="1916" y="2144"/>
                  </a:lnTo>
                  <a:lnTo>
                    <a:pt x="1930" y="2128"/>
                  </a:lnTo>
                  <a:lnTo>
                    <a:pt x="1938" y="2107"/>
                  </a:lnTo>
                  <a:lnTo>
                    <a:pt x="1941" y="2085"/>
                  </a:lnTo>
                  <a:lnTo>
                    <a:pt x="1941" y="1555"/>
                  </a:lnTo>
                  <a:lnTo>
                    <a:pt x="1938" y="1510"/>
                  </a:lnTo>
                  <a:lnTo>
                    <a:pt x="1930" y="1467"/>
                  </a:lnTo>
                  <a:lnTo>
                    <a:pt x="1916" y="1425"/>
                  </a:lnTo>
                  <a:lnTo>
                    <a:pt x="1898" y="1386"/>
                  </a:lnTo>
                  <a:lnTo>
                    <a:pt x="1875" y="1349"/>
                  </a:lnTo>
                  <a:lnTo>
                    <a:pt x="1847" y="1316"/>
                  </a:lnTo>
                  <a:lnTo>
                    <a:pt x="1816" y="1286"/>
                  </a:lnTo>
                  <a:lnTo>
                    <a:pt x="1780" y="1260"/>
                  </a:lnTo>
                  <a:lnTo>
                    <a:pt x="1742" y="1238"/>
                  </a:lnTo>
                  <a:lnTo>
                    <a:pt x="1700" y="1221"/>
                  </a:lnTo>
                  <a:lnTo>
                    <a:pt x="1698" y="1220"/>
                  </a:lnTo>
                  <a:lnTo>
                    <a:pt x="1602" y="1191"/>
                  </a:lnTo>
                  <a:lnTo>
                    <a:pt x="1580" y="1188"/>
                  </a:lnTo>
                  <a:lnTo>
                    <a:pt x="1558" y="1189"/>
                  </a:lnTo>
                  <a:lnTo>
                    <a:pt x="1537" y="1197"/>
                  </a:lnTo>
                  <a:lnTo>
                    <a:pt x="1520" y="1209"/>
                  </a:lnTo>
                  <a:lnTo>
                    <a:pt x="1313" y="1395"/>
                  </a:lnTo>
                  <a:lnTo>
                    <a:pt x="1106" y="1209"/>
                  </a:lnTo>
                  <a:lnTo>
                    <a:pt x="1088" y="1197"/>
                  </a:lnTo>
                  <a:lnTo>
                    <a:pt x="1068" y="1189"/>
                  </a:lnTo>
                  <a:lnTo>
                    <a:pt x="1046" y="1188"/>
                  </a:lnTo>
                  <a:close/>
                  <a:moveTo>
                    <a:pt x="1313" y="420"/>
                  </a:moveTo>
                  <a:lnTo>
                    <a:pt x="1264" y="423"/>
                  </a:lnTo>
                  <a:lnTo>
                    <a:pt x="1218" y="433"/>
                  </a:lnTo>
                  <a:lnTo>
                    <a:pt x="1174" y="448"/>
                  </a:lnTo>
                  <a:lnTo>
                    <a:pt x="1133" y="469"/>
                  </a:lnTo>
                  <a:lnTo>
                    <a:pt x="1095" y="495"/>
                  </a:lnTo>
                  <a:lnTo>
                    <a:pt x="1060" y="524"/>
                  </a:lnTo>
                  <a:lnTo>
                    <a:pt x="1031" y="558"/>
                  </a:lnTo>
                  <a:lnTo>
                    <a:pt x="1005" y="596"/>
                  </a:lnTo>
                  <a:lnTo>
                    <a:pt x="984" y="638"/>
                  </a:lnTo>
                  <a:lnTo>
                    <a:pt x="969" y="682"/>
                  </a:lnTo>
                  <a:lnTo>
                    <a:pt x="960" y="727"/>
                  </a:lnTo>
                  <a:lnTo>
                    <a:pt x="956" y="776"/>
                  </a:lnTo>
                  <a:lnTo>
                    <a:pt x="960" y="824"/>
                  </a:lnTo>
                  <a:lnTo>
                    <a:pt x="969" y="870"/>
                  </a:lnTo>
                  <a:lnTo>
                    <a:pt x="984" y="914"/>
                  </a:lnTo>
                  <a:lnTo>
                    <a:pt x="1005" y="956"/>
                  </a:lnTo>
                  <a:lnTo>
                    <a:pt x="1031" y="993"/>
                  </a:lnTo>
                  <a:lnTo>
                    <a:pt x="1060" y="1028"/>
                  </a:lnTo>
                  <a:lnTo>
                    <a:pt x="1095" y="1058"/>
                  </a:lnTo>
                  <a:lnTo>
                    <a:pt x="1133" y="1083"/>
                  </a:lnTo>
                  <a:lnTo>
                    <a:pt x="1174" y="1104"/>
                  </a:lnTo>
                  <a:lnTo>
                    <a:pt x="1218" y="1120"/>
                  </a:lnTo>
                  <a:lnTo>
                    <a:pt x="1264" y="1129"/>
                  </a:lnTo>
                  <a:lnTo>
                    <a:pt x="1313" y="1132"/>
                  </a:lnTo>
                  <a:lnTo>
                    <a:pt x="1362" y="1129"/>
                  </a:lnTo>
                  <a:lnTo>
                    <a:pt x="1408" y="1120"/>
                  </a:lnTo>
                  <a:lnTo>
                    <a:pt x="1452" y="1104"/>
                  </a:lnTo>
                  <a:lnTo>
                    <a:pt x="1493" y="1083"/>
                  </a:lnTo>
                  <a:lnTo>
                    <a:pt x="1531" y="1058"/>
                  </a:lnTo>
                  <a:lnTo>
                    <a:pt x="1566" y="1028"/>
                  </a:lnTo>
                  <a:lnTo>
                    <a:pt x="1596" y="993"/>
                  </a:lnTo>
                  <a:lnTo>
                    <a:pt x="1621" y="956"/>
                  </a:lnTo>
                  <a:lnTo>
                    <a:pt x="1642" y="914"/>
                  </a:lnTo>
                  <a:lnTo>
                    <a:pt x="1658" y="870"/>
                  </a:lnTo>
                  <a:lnTo>
                    <a:pt x="1667" y="824"/>
                  </a:lnTo>
                  <a:lnTo>
                    <a:pt x="1670" y="776"/>
                  </a:lnTo>
                  <a:lnTo>
                    <a:pt x="1667" y="727"/>
                  </a:lnTo>
                  <a:lnTo>
                    <a:pt x="1658" y="682"/>
                  </a:lnTo>
                  <a:lnTo>
                    <a:pt x="1642" y="638"/>
                  </a:lnTo>
                  <a:lnTo>
                    <a:pt x="1621" y="596"/>
                  </a:lnTo>
                  <a:lnTo>
                    <a:pt x="1596" y="558"/>
                  </a:lnTo>
                  <a:lnTo>
                    <a:pt x="1566" y="524"/>
                  </a:lnTo>
                  <a:lnTo>
                    <a:pt x="1531" y="495"/>
                  </a:lnTo>
                  <a:lnTo>
                    <a:pt x="1493" y="469"/>
                  </a:lnTo>
                  <a:lnTo>
                    <a:pt x="1452" y="448"/>
                  </a:lnTo>
                  <a:lnTo>
                    <a:pt x="1408" y="433"/>
                  </a:lnTo>
                  <a:lnTo>
                    <a:pt x="1362" y="423"/>
                  </a:lnTo>
                  <a:lnTo>
                    <a:pt x="1313" y="420"/>
                  </a:lnTo>
                  <a:close/>
                  <a:moveTo>
                    <a:pt x="1313" y="0"/>
                  </a:moveTo>
                  <a:lnTo>
                    <a:pt x="1407" y="3"/>
                  </a:lnTo>
                  <a:lnTo>
                    <a:pt x="1499" y="13"/>
                  </a:lnTo>
                  <a:lnTo>
                    <a:pt x="1589" y="28"/>
                  </a:lnTo>
                  <a:lnTo>
                    <a:pt x="1677" y="50"/>
                  </a:lnTo>
                  <a:lnTo>
                    <a:pt x="1761" y="78"/>
                  </a:lnTo>
                  <a:lnTo>
                    <a:pt x="1844" y="112"/>
                  </a:lnTo>
                  <a:lnTo>
                    <a:pt x="1924" y="150"/>
                  </a:lnTo>
                  <a:lnTo>
                    <a:pt x="2001" y="194"/>
                  </a:lnTo>
                  <a:lnTo>
                    <a:pt x="2074" y="242"/>
                  </a:lnTo>
                  <a:lnTo>
                    <a:pt x="2143" y="295"/>
                  </a:lnTo>
                  <a:lnTo>
                    <a:pt x="2210" y="353"/>
                  </a:lnTo>
                  <a:lnTo>
                    <a:pt x="2272" y="415"/>
                  </a:lnTo>
                  <a:lnTo>
                    <a:pt x="2330" y="481"/>
                  </a:lnTo>
                  <a:lnTo>
                    <a:pt x="2383" y="550"/>
                  </a:lnTo>
                  <a:lnTo>
                    <a:pt x="2432" y="624"/>
                  </a:lnTo>
                  <a:lnTo>
                    <a:pt x="2475" y="700"/>
                  </a:lnTo>
                  <a:lnTo>
                    <a:pt x="2514" y="780"/>
                  </a:lnTo>
                  <a:lnTo>
                    <a:pt x="2547" y="862"/>
                  </a:lnTo>
                  <a:lnTo>
                    <a:pt x="2576" y="948"/>
                  </a:lnTo>
                  <a:lnTo>
                    <a:pt x="2598" y="1034"/>
                  </a:lnTo>
                  <a:lnTo>
                    <a:pt x="2613" y="1124"/>
                  </a:lnTo>
                  <a:lnTo>
                    <a:pt x="2623" y="1216"/>
                  </a:lnTo>
                  <a:lnTo>
                    <a:pt x="2627" y="1310"/>
                  </a:lnTo>
                  <a:lnTo>
                    <a:pt x="2623" y="1400"/>
                  </a:lnTo>
                  <a:lnTo>
                    <a:pt x="2612" y="1492"/>
                  </a:lnTo>
                  <a:lnTo>
                    <a:pt x="2596" y="1585"/>
                  </a:lnTo>
                  <a:lnTo>
                    <a:pt x="2572" y="1677"/>
                  </a:lnTo>
                  <a:lnTo>
                    <a:pt x="2545" y="1770"/>
                  </a:lnTo>
                  <a:lnTo>
                    <a:pt x="2512" y="1862"/>
                  </a:lnTo>
                  <a:lnTo>
                    <a:pt x="2474" y="1953"/>
                  </a:lnTo>
                  <a:lnTo>
                    <a:pt x="2432" y="2044"/>
                  </a:lnTo>
                  <a:lnTo>
                    <a:pt x="2386" y="2135"/>
                  </a:lnTo>
                  <a:lnTo>
                    <a:pt x="2337" y="2224"/>
                  </a:lnTo>
                  <a:lnTo>
                    <a:pt x="2286" y="2310"/>
                  </a:lnTo>
                  <a:lnTo>
                    <a:pt x="2232" y="2396"/>
                  </a:lnTo>
                  <a:lnTo>
                    <a:pt x="2177" y="2480"/>
                  </a:lnTo>
                  <a:lnTo>
                    <a:pt x="2119" y="2562"/>
                  </a:lnTo>
                  <a:lnTo>
                    <a:pt x="2062" y="2641"/>
                  </a:lnTo>
                  <a:lnTo>
                    <a:pt x="2003" y="2717"/>
                  </a:lnTo>
                  <a:lnTo>
                    <a:pt x="1946" y="2791"/>
                  </a:lnTo>
                  <a:lnTo>
                    <a:pt x="1887" y="2861"/>
                  </a:lnTo>
                  <a:lnTo>
                    <a:pt x="1830" y="2929"/>
                  </a:lnTo>
                  <a:lnTo>
                    <a:pt x="1775" y="2992"/>
                  </a:lnTo>
                  <a:lnTo>
                    <a:pt x="1760" y="3006"/>
                  </a:lnTo>
                  <a:lnTo>
                    <a:pt x="1744" y="3015"/>
                  </a:lnTo>
                  <a:lnTo>
                    <a:pt x="1725" y="3022"/>
                  </a:lnTo>
                  <a:lnTo>
                    <a:pt x="1706" y="3024"/>
                  </a:lnTo>
                  <a:lnTo>
                    <a:pt x="926" y="3024"/>
                  </a:lnTo>
                  <a:lnTo>
                    <a:pt x="906" y="3022"/>
                  </a:lnTo>
                  <a:lnTo>
                    <a:pt x="887" y="3015"/>
                  </a:lnTo>
                  <a:lnTo>
                    <a:pt x="871" y="3005"/>
                  </a:lnTo>
                  <a:lnTo>
                    <a:pt x="856" y="2992"/>
                  </a:lnTo>
                  <a:lnTo>
                    <a:pt x="804" y="2931"/>
                  </a:lnTo>
                  <a:lnTo>
                    <a:pt x="749" y="2866"/>
                  </a:lnTo>
                  <a:lnTo>
                    <a:pt x="694" y="2798"/>
                  </a:lnTo>
                  <a:lnTo>
                    <a:pt x="638" y="2729"/>
                  </a:lnTo>
                  <a:lnTo>
                    <a:pt x="583" y="2656"/>
                  </a:lnTo>
                  <a:lnTo>
                    <a:pt x="526" y="2579"/>
                  </a:lnTo>
                  <a:lnTo>
                    <a:pt x="472" y="2502"/>
                  </a:lnTo>
                  <a:lnTo>
                    <a:pt x="419" y="2423"/>
                  </a:lnTo>
                  <a:lnTo>
                    <a:pt x="366" y="2341"/>
                  </a:lnTo>
                  <a:lnTo>
                    <a:pt x="315" y="2259"/>
                  </a:lnTo>
                  <a:lnTo>
                    <a:pt x="267" y="2175"/>
                  </a:lnTo>
                  <a:lnTo>
                    <a:pt x="222" y="2089"/>
                  </a:lnTo>
                  <a:lnTo>
                    <a:pt x="179" y="2003"/>
                  </a:lnTo>
                  <a:lnTo>
                    <a:pt x="140" y="1917"/>
                  </a:lnTo>
                  <a:lnTo>
                    <a:pt x="106" y="1829"/>
                  </a:lnTo>
                  <a:lnTo>
                    <a:pt x="74" y="1742"/>
                  </a:lnTo>
                  <a:lnTo>
                    <a:pt x="49" y="1655"/>
                  </a:lnTo>
                  <a:lnTo>
                    <a:pt x="28" y="1567"/>
                  </a:lnTo>
                  <a:lnTo>
                    <a:pt x="13" y="1481"/>
                  </a:lnTo>
                  <a:lnTo>
                    <a:pt x="3" y="1394"/>
                  </a:lnTo>
                  <a:lnTo>
                    <a:pt x="0" y="1310"/>
                  </a:lnTo>
                  <a:lnTo>
                    <a:pt x="3" y="1216"/>
                  </a:lnTo>
                  <a:lnTo>
                    <a:pt x="13" y="1124"/>
                  </a:lnTo>
                  <a:lnTo>
                    <a:pt x="28" y="1034"/>
                  </a:lnTo>
                  <a:lnTo>
                    <a:pt x="50" y="948"/>
                  </a:lnTo>
                  <a:lnTo>
                    <a:pt x="78" y="862"/>
                  </a:lnTo>
                  <a:lnTo>
                    <a:pt x="112" y="780"/>
                  </a:lnTo>
                  <a:lnTo>
                    <a:pt x="151" y="700"/>
                  </a:lnTo>
                  <a:lnTo>
                    <a:pt x="195" y="624"/>
                  </a:lnTo>
                  <a:lnTo>
                    <a:pt x="243" y="550"/>
                  </a:lnTo>
                  <a:lnTo>
                    <a:pt x="296" y="481"/>
                  </a:lnTo>
                  <a:lnTo>
                    <a:pt x="354" y="415"/>
                  </a:lnTo>
                  <a:lnTo>
                    <a:pt x="417" y="353"/>
                  </a:lnTo>
                  <a:lnTo>
                    <a:pt x="482" y="295"/>
                  </a:lnTo>
                  <a:lnTo>
                    <a:pt x="552" y="242"/>
                  </a:lnTo>
                  <a:lnTo>
                    <a:pt x="626" y="194"/>
                  </a:lnTo>
                  <a:lnTo>
                    <a:pt x="702" y="150"/>
                  </a:lnTo>
                  <a:lnTo>
                    <a:pt x="782" y="112"/>
                  </a:lnTo>
                  <a:lnTo>
                    <a:pt x="864" y="78"/>
                  </a:lnTo>
                  <a:lnTo>
                    <a:pt x="950" y="50"/>
                  </a:lnTo>
                  <a:lnTo>
                    <a:pt x="1037" y="28"/>
                  </a:lnTo>
                  <a:lnTo>
                    <a:pt x="1127" y="13"/>
                  </a:lnTo>
                  <a:lnTo>
                    <a:pt x="1219" y="3"/>
                  </a:lnTo>
                  <a:lnTo>
                    <a:pt x="13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24" name="Shape 10624"/>
          <p:cNvGrpSpPr/>
          <p:nvPr/>
        </p:nvGrpSpPr>
        <p:grpSpPr>
          <a:xfrm>
            <a:off x="4250525" y="4401922"/>
            <a:ext cx="279557" cy="262478"/>
            <a:chOff x="7337425" y="3084513"/>
            <a:chExt cx="493713" cy="463550"/>
          </a:xfrm>
        </p:grpSpPr>
        <p:sp>
          <p:nvSpPr>
            <p:cNvPr id="10625" name="Shape 10625"/>
            <p:cNvSpPr/>
            <p:nvPr/>
          </p:nvSpPr>
          <p:spPr>
            <a:xfrm>
              <a:off x="7673975" y="3230563"/>
              <a:ext cx="103188" cy="104775"/>
            </a:xfrm>
            <a:custGeom>
              <a:avLst/>
              <a:gdLst/>
              <a:ahLst/>
              <a:cxnLst/>
              <a:rect l="0" t="0" r="0" b="0"/>
              <a:pathLst>
                <a:path w="718" h="720" extrusionOk="0">
                  <a:moveTo>
                    <a:pt x="359" y="0"/>
                  </a:moveTo>
                  <a:lnTo>
                    <a:pt x="407" y="3"/>
                  </a:lnTo>
                  <a:lnTo>
                    <a:pt x="454" y="13"/>
                  </a:lnTo>
                  <a:lnTo>
                    <a:pt x="499" y="28"/>
                  </a:lnTo>
                  <a:lnTo>
                    <a:pt x="539" y="49"/>
                  </a:lnTo>
                  <a:lnTo>
                    <a:pt x="578" y="75"/>
                  </a:lnTo>
                  <a:lnTo>
                    <a:pt x="612" y="105"/>
                  </a:lnTo>
                  <a:lnTo>
                    <a:pt x="643" y="140"/>
                  </a:lnTo>
                  <a:lnTo>
                    <a:pt x="668" y="178"/>
                  </a:lnTo>
                  <a:lnTo>
                    <a:pt x="690" y="220"/>
                  </a:lnTo>
                  <a:lnTo>
                    <a:pt x="705" y="265"/>
                  </a:lnTo>
                  <a:lnTo>
                    <a:pt x="715" y="311"/>
                  </a:lnTo>
                  <a:lnTo>
                    <a:pt x="718" y="359"/>
                  </a:lnTo>
                  <a:lnTo>
                    <a:pt x="715" y="408"/>
                  </a:lnTo>
                  <a:lnTo>
                    <a:pt x="705" y="455"/>
                  </a:lnTo>
                  <a:lnTo>
                    <a:pt x="690" y="500"/>
                  </a:lnTo>
                  <a:lnTo>
                    <a:pt x="668" y="542"/>
                  </a:lnTo>
                  <a:lnTo>
                    <a:pt x="643" y="579"/>
                  </a:lnTo>
                  <a:lnTo>
                    <a:pt x="612" y="615"/>
                  </a:lnTo>
                  <a:lnTo>
                    <a:pt x="578" y="645"/>
                  </a:lnTo>
                  <a:lnTo>
                    <a:pt x="539" y="671"/>
                  </a:lnTo>
                  <a:lnTo>
                    <a:pt x="499" y="692"/>
                  </a:lnTo>
                  <a:lnTo>
                    <a:pt x="454" y="706"/>
                  </a:lnTo>
                  <a:lnTo>
                    <a:pt x="407" y="717"/>
                  </a:lnTo>
                  <a:lnTo>
                    <a:pt x="359" y="720"/>
                  </a:lnTo>
                  <a:lnTo>
                    <a:pt x="310" y="717"/>
                  </a:lnTo>
                  <a:lnTo>
                    <a:pt x="263" y="706"/>
                  </a:lnTo>
                  <a:lnTo>
                    <a:pt x="219" y="692"/>
                  </a:lnTo>
                  <a:lnTo>
                    <a:pt x="178" y="671"/>
                  </a:lnTo>
                  <a:lnTo>
                    <a:pt x="139" y="645"/>
                  </a:lnTo>
                  <a:lnTo>
                    <a:pt x="105" y="615"/>
                  </a:lnTo>
                  <a:lnTo>
                    <a:pt x="75" y="579"/>
                  </a:lnTo>
                  <a:lnTo>
                    <a:pt x="49" y="542"/>
                  </a:lnTo>
                  <a:lnTo>
                    <a:pt x="28" y="500"/>
                  </a:lnTo>
                  <a:lnTo>
                    <a:pt x="12" y="455"/>
                  </a:lnTo>
                  <a:lnTo>
                    <a:pt x="3" y="408"/>
                  </a:lnTo>
                  <a:lnTo>
                    <a:pt x="0" y="359"/>
                  </a:lnTo>
                  <a:lnTo>
                    <a:pt x="3" y="311"/>
                  </a:lnTo>
                  <a:lnTo>
                    <a:pt x="12" y="265"/>
                  </a:lnTo>
                  <a:lnTo>
                    <a:pt x="28" y="220"/>
                  </a:lnTo>
                  <a:lnTo>
                    <a:pt x="49" y="178"/>
                  </a:lnTo>
                  <a:lnTo>
                    <a:pt x="75" y="140"/>
                  </a:lnTo>
                  <a:lnTo>
                    <a:pt x="105" y="105"/>
                  </a:lnTo>
                  <a:lnTo>
                    <a:pt x="139" y="75"/>
                  </a:lnTo>
                  <a:lnTo>
                    <a:pt x="178" y="49"/>
                  </a:lnTo>
                  <a:lnTo>
                    <a:pt x="219" y="28"/>
                  </a:lnTo>
                  <a:lnTo>
                    <a:pt x="263" y="13"/>
                  </a:lnTo>
                  <a:lnTo>
                    <a:pt x="310" y="3"/>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6" name="Shape 10626"/>
            <p:cNvSpPr/>
            <p:nvPr/>
          </p:nvSpPr>
          <p:spPr>
            <a:xfrm>
              <a:off x="7483475" y="3084513"/>
              <a:ext cx="30163" cy="50800"/>
            </a:xfrm>
            <a:custGeom>
              <a:avLst/>
              <a:gdLst/>
              <a:ahLst/>
              <a:cxnLst/>
              <a:rect l="0" t="0" r="0" b="0"/>
              <a:pathLst>
                <a:path w="203" h="352" extrusionOk="0">
                  <a:moveTo>
                    <a:pt x="101" y="0"/>
                  </a:moveTo>
                  <a:lnTo>
                    <a:pt x="125" y="3"/>
                  </a:lnTo>
                  <a:lnTo>
                    <a:pt x="147" y="11"/>
                  </a:lnTo>
                  <a:lnTo>
                    <a:pt x="165" y="22"/>
                  </a:lnTo>
                  <a:lnTo>
                    <a:pt x="181" y="38"/>
                  </a:lnTo>
                  <a:lnTo>
                    <a:pt x="193" y="57"/>
                  </a:lnTo>
                  <a:lnTo>
                    <a:pt x="201" y="79"/>
                  </a:lnTo>
                  <a:lnTo>
                    <a:pt x="203" y="103"/>
                  </a:lnTo>
                  <a:lnTo>
                    <a:pt x="203" y="250"/>
                  </a:lnTo>
                  <a:lnTo>
                    <a:pt x="201" y="274"/>
                  </a:lnTo>
                  <a:lnTo>
                    <a:pt x="193" y="295"/>
                  </a:lnTo>
                  <a:lnTo>
                    <a:pt x="181" y="314"/>
                  </a:lnTo>
                  <a:lnTo>
                    <a:pt x="165" y="330"/>
                  </a:lnTo>
                  <a:lnTo>
                    <a:pt x="147" y="342"/>
                  </a:lnTo>
                  <a:lnTo>
                    <a:pt x="125" y="349"/>
                  </a:lnTo>
                  <a:lnTo>
                    <a:pt x="101" y="352"/>
                  </a:lnTo>
                  <a:lnTo>
                    <a:pt x="78" y="349"/>
                  </a:lnTo>
                  <a:lnTo>
                    <a:pt x="56" y="342"/>
                  </a:lnTo>
                  <a:lnTo>
                    <a:pt x="38" y="330"/>
                  </a:lnTo>
                  <a:lnTo>
                    <a:pt x="22" y="314"/>
                  </a:lnTo>
                  <a:lnTo>
                    <a:pt x="11" y="295"/>
                  </a:lnTo>
                  <a:lnTo>
                    <a:pt x="2" y="274"/>
                  </a:lnTo>
                  <a:lnTo>
                    <a:pt x="0" y="250"/>
                  </a:lnTo>
                  <a:lnTo>
                    <a:pt x="0" y="103"/>
                  </a:lnTo>
                  <a:lnTo>
                    <a:pt x="2" y="79"/>
                  </a:lnTo>
                  <a:lnTo>
                    <a:pt x="11" y="57"/>
                  </a:lnTo>
                  <a:lnTo>
                    <a:pt x="22" y="38"/>
                  </a:lnTo>
                  <a:lnTo>
                    <a:pt x="38" y="22"/>
                  </a:lnTo>
                  <a:lnTo>
                    <a:pt x="56" y="11"/>
                  </a:lnTo>
                  <a:lnTo>
                    <a:pt x="78" y="3"/>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7" name="Shape 10627"/>
            <p:cNvSpPr/>
            <p:nvPr/>
          </p:nvSpPr>
          <p:spPr>
            <a:xfrm>
              <a:off x="7356475" y="3213100"/>
              <a:ext cx="50800" cy="30163"/>
            </a:xfrm>
            <a:custGeom>
              <a:avLst/>
              <a:gdLst/>
              <a:ahLst/>
              <a:cxnLst/>
              <a:rect l="0" t="0" r="0" b="0"/>
              <a:pathLst>
                <a:path w="352" h="204" extrusionOk="0">
                  <a:moveTo>
                    <a:pt x="102" y="0"/>
                  </a:moveTo>
                  <a:lnTo>
                    <a:pt x="251" y="0"/>
                  </a:lnTo>
                  <a:lnTo>
                    <a:pt x="273" y="2"/>
                  </a:lnTo>
                  <a:lnTo>
                    <a:pt x="295" y="10"/>
                  </a:lnTo>
                  <a:lnTo>
                    <a:pt x="314" y="22"/>
                  </a:lnTo>
                  <a:lnTo>
                    <a:pt x="330" y="39"/>
                  </a:lnTo>
                  <a:lnTo>
                    <a:pt x="342" y="57"/>
                  </a:lnTo>
                  <a:lnTo>
                    <a:pt x="349" y="78"/>
                  </a:lnTo>
                  <a:lnTo>
                    <a:pt x="352" y="102"/>
                  </a:lnTo>
                  <a:lnTo>
                    <a:pt x="349" y="125"/>
                  </a:lnTo>
                  <a:lnTo>
                    <a:pt x="342" y="147"/>
                  </a:lnTo>
                  <a:lnTo>
                    <a:pt x="330" y="166"/>
                  </a:lnTo>
                  <a:lnTo>
                    <a:pt x="314" y="181"/>
                  </a:lnTo>
                  <a:lnTo>
                    <a:pt x="295" y="194"/>
                  </a:lnTo>
                  <a:lnTo>
                    <a:pt x="273" y="201"/>
                  </a:lnTo>
                  <a:lnTo>
                    <a:pt x="251" y="204"/>
                  </a:lnTo>
                  <a:lnTo>
                    <a:pt x="102" y="204"/>
                  </a:lnTo>
                  <a:lnTo>
                    <a:pt x="79" y="201"/>
                  </a:lnTo>
                  <a:lnTo>
                    <a:pt x="57" y="194"/>
                  </a:lnTo>
                  <a:lnTo>
                    <a:pt x="38" y="181"/>
                  </a:lnTo>
                  <a:lnTo>
                    <a:pt x="23" y="166"/>
                  </a:lnTo>
                  <a:lnTo>
                    <a:pt x="10" y="147"/>
                  </a:lnTo>
                  <a:lnTo>
                    <a:pt x="3" y="125"/>
                  </a:lnTo>
                  <a:lnTo>
                    <a:pt x="0" y="102"/>
                  </a:lnTo>
                  <a:lnTo>
                    <a:pt x="3" y="78"/>
                  </a:lnTo>
                  <a:lnTo>
                    <a:pt x="10" y="57"/>
                  </a:lnTo>
                  <a:lnTo>
                    <a:pt x="23" y="39"/>
                  </a:lnTo>
                  <a:lnTo>
                    <a:pt x="38" y="22"/>
                  </a:lnTo>
                  <a:lnTo>
                    <a:pt x="57" y="10"/>
                  </a:lnTo>
                  <a:lnTo>
                    <a:pt x="79" y="2"/>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8" name="Shape 10628"/>
            <p:cNvSpPr/>
            <p:nvPr/>
          </p:nvSpPr>
          <p:spPr>
            <a:xfrm>
              <a:off x="7591425" y="3213100"/>
              <a:ext cx="50800" cy="30163"/>
            </a:xfrm>
            <a:custGeom>
              <a:avLst/>
              <a:gdLst/>
              <a:ahLst/>
              <a:cxnLst/>
              <a:rect l="0" t="0" r="0" b="0"/>
              <a:pathLst>
                <a:path w="352" h="204" extrusionOk="0">
                  <a:moveTo>
                    <a:pt x="102" y="0"/>
                  </a:moveTo>
                  <a:lnTo>
                    <a:pt x="250" y="0"/>
                  </a:lnTo>
                  <a:lnTo>
                    <a:pt x="273" y="2"/>
                  </a:lnTo>
                  <a:lnTo>
                    <a:pt x="295" y="10"/>
                  </a:lnTo>
                  <a:lnTo>
                    <a:pt x="314" y="22"/>
                  </a:lnTo>
                  <a:lnTo>
                    <a:pt x="329" y="39"/>
                  </a:lnTo>
                  <a:lnTo>
                    <a:pt x="342" y="57"/>
                  </a:lnTo>
                  <a:lnTo>
                    <a:pt x="349" y="78"/>
                  </a:lnTo>
                  <a:lnTo>
                    <a:pt x="352" y="102"/>
                  </a:lnTo>
                  <a:lnTo>
                    <a:pt x="349" y="125"/>
                  </a:lnTo>
                  <a:lnTo>
                    <a:pt x="342" y="147"/>
                  </a:lnTo>
                  <a:lnTo>
                    <a:pt x="329" y="166"/>
                  </a:lnTo>
                  <a:lnTo>
                    <a:pt x="314" y="181"/>
                  </a:lnTo>
                  <a:lnTo>
                    <a:pt x="295" y="194"/>
                  </a:lnTo>
                  <a:lnTo>
                    <a:pt x="273" y="201"/>
                  </a:lnTo>
                  <a:lnTo>
                    <a:pt x="250" y="204"/>
                  </a:lnTo>
                  <a:lnTo>
                    <a:pt x="102" y="204"/>
                  </a:lnTo>
                  <a:lnTo>
                    <a:pt x="79" y="201"/>
                  </a:lnTo>
                  <a:lnTo>
                    <a:pt x="57" y="194"/>
                  </a:lnTo>
                  <a:lnTo>
                    <a:pt x="38" y="181"/>
                  </a:lnTo>
                  <a:lnTo>
                    <a:pt x="22" y="166"/>
                  </a:lnTo>
                  <a:lnTo>
                    <a:pt x="10" y="147"/>
                  </a:lnTo>
                  <a:lnTo>
                    <a:pt x="3" y="125"/>
                  </a:lnTo>
                  <a:lnTo>
                    <a:pt x="0" y="102"/>
                  </a:lnTo>
                  <a:lnTo>
                    <a:pt x="3" y="78"/>
                  </a:lnTo>
                  <a:lnTo>
                    <a:pt x="10" y="57"/>
                  </a:lnTo>
                  <a:lnTo>
                    <a:pt x="22" y="39"/>
                  </a:lnTo>
                  <a:lnTo>
                    <a:pt x="38" y="22"/>
                  </a:lnTo>
                  <a:lnTo>
                    <a:pt x="57" y="10"/>
                  </a:lnTo>
                  <a:lnTo>
                    <a:pt x="79" y="2"/>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29" name="Shape 10629"/>
            <p:cNvSpPr/>
            <p:nvPr/>
          </p:nvSpPr>
          <p:spPr>
            <a:xfrm>
              <a:off x="7566025" y="3117850"/>
              <a:ext cx="44450" cy="44450"/>
            </a:xfrm>
            <a:custGeom>
              <a:avLst/>
              <a:gdLst/>
              <a:ahLst/>
              <a:cxnLst/>
              <a:rect l="0" t="0" r="0" b="0"/>
              <a:pathLst>
                <a:path w="307" h="308" extrusionOk="0">
                  <a:moveTo>
                    <a:pt x="217" y="0"/>
                  </a:moveTo>
                  <a:lnTo>
                    <a:pt x="239" y="5"/>
                  </a:lnTo>
                  <a:lnTo>
                    <a:pt x="260" y="14"/>
                  </a:lnTo>
                  <a:lnTo>
                    <a:pt x="278" y="29"/>
                  </a:lnTo>
                  <a:lnTo>
                    <a:pt x="292" y="48"/>
                  </a:lnTo>
                  <a:lnTo>
                    <a:pt x="303" y="69"/>
                  </a:lnTo>
                  <a:lnTo>
                    <a:pt x="307" y="90"/>
                  </a:lnTo>
                  <a:lnTo>
                    <a:pt x="307" y="112"/>
                  </a:lnTo>
                  <a:lnTo>
                    <a:pt x="303" y="134"/>
                  </a:lnTo>
                  <a:lnTo>
                    <a:pt x="292" y="155"/>
                  </a:lnTo>
                  <a:lnTo>
                    <a:pt x="278" y="174"/>
                  </a:lnTo>
                  <a:lnTo>
                    <a:pt x="173" y="279"/>
                  </a:lnTo>
                  <a:lnTo>
                    <a:pt x="157" y="291"/>
                  </a:lnTo>
                  <a:lnTo>
                    <a:pt x="139" y="301"/>
                  </a:lnTo>
                  <a:lnTo>
                    <a:pt x="121" y="306"/>
                  </a:lnTo>
                  <a:lnTo>
                    <a:pt x="101" y="308"/>
                  </a:lnTo>
                  <a:lnTo>
                    <a:pt x="82" y="306"/>
                  </a:lnTo>
                  <a:lnTo>
                    <a:pt x="62" y="301"/>
                  </a:lnTo>
                  <a:lnTo>
                    <a:pt x="45" y="291"/>
                  </a:lnTo>
                  <a:lnTo>
                    <a:pt x="29" y="279"/>
                  </a:lnTo>
                  <a:lnTo>
                    <a:pt x="15" y="260"/>
                  </a:lnTo>
                  <a:lnTo>
                    <a:pt x="5" y="239"/>
                  </a:lnTo>
                  <a:lnTo>
                    <a:pt x="0" y="218"/>
                  </a:lnTo>
                  <a:lnTo>
                    <a:pt x="0" y="196"/>
                  </a:lnTo>
                  <a:lnTo>
                    <a:pt x="5" y="174"/>
                  </a:lnTo>
                  <a:lnTo>
                    <a:pt x="15" y="153"/>
                  </a:lnTo>
                  <a:lnTo>
                    <a:pt x="29" y="134"/>
                  </a:lnTo>
                  <a:lnTo>
                    <a:pt x="134" y="29"/>
                  </a:lnTo>
                  <a:lnTo>
                    <a:pt x="153" y="14"/>
                  </a:lnTo>
                  <a:lnTo>
                    <a:pt x="173" y="5"/>
                  </a:lnTo>
                  <a:lnTo>
                    <a:pt x="194" y="0"/>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0" name="Shape 10630"/>
            <p:cNvSpPr/>
            <p:nvPr/>
          </p:nvSpPr>
          <p:spPr>
            <a:xfrm>
              <a:off x="7386638" y="3117850"/>
              <a:ext cx="44450" cy="44450"/>
            </a:xfrm>
            <a:custGeom>
              <a:avLst/>
              <a:gdLst/>
              <a:ahLst/>
              <a:cxnLst/>
              <a:rect l="0" t="0" r="0" b="0"/>
              <a:pathLst>
                <a:path w="307" h="308" extrusionOk="0">
                  <a:moveTo>
                    <a:pt x="113" y="0"/>
                  </a:moveTo>
                  <a:lnTo>
                    <a:pt x="134" y="5"/>
                  </a:lnTo>
                  <a:lnTo>
                    <a:pt x="155" y="14"/>
                  </a:lnTo>
                  <a:lnTo>
                    <a:pt x="173" y="29"/>
                  </a:lnTo>
                  <a:lnTo>
                    <a:pt x="278" y="134"/>
                  </a:lnTo>
                  <a:lnTo>
                    <a:pt x="293" y="153"/>
                  </a:lnTo>
                  <a:lnTo>
                    <a:pt x="302" y="174"/>
                  </a:lnTo>
                  <a:lnTo>
                    <a:pt x="307" y="196"/>
                  </a:lnTo>
                  <a:lnTo>
                    <a:pt x="307" y="218"/>
                  </a:lnTo>
                  <a:lnTo>
                    <a:pt x="302" y="239"/>
                  </a:lnTo>
                  <a:lnTo>
                    <a:pt x="293" y="260"/>
                  </a:lnTo>
                  <a:lnTo>
                    <a:pt x="278" y="279"/>
                  </a:lnTo>
                  <a:lnTo>
                    <a:pt x="262" y="291"/>
                  </a:lnTo>
                  <a:lnTo>
                    <a:pt x="245" y="301"/>
                  </a:lnTo>
                  <a:lnTo>
                    <a:pt x="226" y="306"/>
                  </a:lnTo>
                  <a:lnTo>
                    <a:pt x="206" y="308"/>
                  </a:lnTo>
                  <a:lnTo>
                    <a:pt x="186" y="306"/>
                  </a:lnTo>
                  <a:lnTo>
                    <a:pt x="168" y="301"/>
                  </a:lnTo>
                  <a:lnTo>
                    <a:pt x="150" y="291"/>
                  </a:lnTo>
                  <a:lnTo>
                    <a:pt x="134" y="279"/>
                  </a:lnTo>
                  <a:lnTo>
                    <a:pt x="29" y="174"/>
                  </a:lnTo>
                  <a:lnTo>
                    <a:pt x="15" y="155"/>
                  </a:lnTo>
                  <a:lnTo>
                    <a:pt x="4" y="134"/>
                  </a:lnTo>
                  <a:lnTo>
                    <a:pt x="0" y="112"/>
                  </a:lnTo>
                  <a:lnTo>
                    <a:pt x="0" y="90"/>
                  </a:lnTo>
                  <a:lnTo>
                    <a:pt x="4" y="69"/>
                  </a:lnTo>
                  <a:lnTo>
                    <a:pt x="15" y="48"/>
                  </a:lnTo>
                  <a:lnTo>
                    <a:pt x="29" y="29"/>
                  </a:lnTo>
                  <a:lnTo>
                    <a:pt x="47" y="14"/>
                  </a:lnTo>
                  <a:lnTo>
                    <a:pt x="68" y="5"/>
                  </a:lnTo>
                  <a:lnTo>
                    <a:pt x="90" y="0"/>
                  </a:lnTo>
                  <a:lnTo>
                    <a:pt x="1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1" name="Shape 10631"/>
            <p:cNvSpPr/>
            <p:nvPr/>
          </p:nvSpPr>
          <p:spPr>
            <a:xfrm>
              <a:off x="7337425" y="3494088"/>
              <a:ext cx="493713" cy="53975"/>
            </a:xfrm>
            <a:custGeom>
              <a:avLst/>
              <a:gdLst/>
              <a:ahLst/>
              <a:cxnLst/>
              <a:rect l="0" t="0" r="0" b="0"/>
              <a:pathLst>
                <a:path w="3426" h="371" extrusionOk="0">
                  <a:moveTo>
                    <a:pt x="66" y="0"/>
                  </a:moveTo>
                  <a:lnTo>
                    <a:pt x="3361" y="0"/>
                  </a:lnTo>
                  <a:lnTo>
                    <a:pt x="3378" y="2"/>
                  </a:lnTo>
                  <a:lnTo>
                    <a:pt x="3394" y="9"/>
                  </a:lnTo>
                  <a:lnTo>
                    <a:pt x="3407" y="18"/>
                  </a:lnTo>
                  <a:lnTo>
                    <a:pt x="3417" y="32"/>
                  </a:lnTo>
                  <a:lnTo>
                    <a:pt x="3424" y="47"/>
                  </a:lnTo>
                  <a:lnTo>
                    <a:pt x="3426" y="65"/>
                  </a:lnTo>
                  <a:lnTo>
                    <a:pt x="3426" y="306"/>
                  </a:lnTo>
                  <a:lnTo>
                    <a:pt x="3424" y="324"/>
                  </a:lnTo>
                  <a:lnTo>
                    <a:pt x="3417" y="339"/>
                  </a:lnTo>
                  <a:lnTo>
                    <a:pt x="3407" y="353"/>
                  </a:lnTo>
                  <a:lnTo>
                    <a:pt x="3394" y="363"/>
                  </a:lnTo>
                  <a:lnTo>
                    <a:pt x="3378" y="369"/>
                  </a:lnTo>
                  <a:lnTo>
                    <a:pt x="3361" y="371"/>
                  </a:lnTo>
                  <a:lnTo>
                    <a:pt x="66" y="371"/>
                  </a:lnTo>
                  <a:lnTo>
                    <a:pt x="48" y="369"/>
                  </a:lnTo>
                  <a:lnTo>
                    <a:pt x="32" y="363"/>
                  </a:lnTo>
                  <a:lnTo>
                    <a:pt x="19" y="353"/>
                  </a:lnTo>
                  <a:lnTo>
                    <a:pt x="9" y="339"/>
                  </a:lnTo>
                  <a:lnTo>
                    <a:pt x="2" y="324"/>
                  </a:lnTo>
                  <a:lnTo>
                    <a:pt x="0" y="306"/>
                  </a:lnTo>
                  <a:lnTo>
                    <a:pt x="0" y="65"/>
                  </a:lnTo>
                  <a:lnTo>
                    <a:pt x="2" y="47"/>
                  </a:lnTo>
                  <a:lnTo>
                    <a:pt x="9" y="32"/>
                  </a:lnTo>
                  <a:lnTo>
                    <a:pt x="19" y="18"/>
                  </a:lnTo>
                  <a:lnTo>
                    <a:pt x="32" y="9"/>
                  </a:lnTo>
                  <a:lnTo>
                    <a:pt x="48"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2" name="Shape 10632"/>
            <p:cNvSpPr/>
            <p:nvPr/>
          </p:nvSpPr>
          <p:spPr>
            <a:xfrm>
              <a:off x="7624763" y="3355975"/>
              <a:ext cx="201613" cy="117475"/>
            </a:xfrm>
            <a:custGeom>
              <a:avLst/>
              <a:gdLst/>
              <a:ahLst/>
              <a:cxnLst/>
              <a:rect l="0" t="0" r="0" b="0"/>
              <a:pathLst>
                <a:path w="1399" h="815" extrusionOk="0">
                  <a:moveTo>
                    <a:pt x="418" y="0"/>
                  </a:moveTo>
                  <a:lnTo>
                    <a:pt x="430" y="2"/>
                  </a:lnTo>
                  <a:lnTo>
                    <a:pt x="441" y="10"/>
                  </a:lnTo>
                  <a:lnTo>
                    <a:pt x="448" y="21"/>
                  </a:lnTo>
                  <a:lnTo>
                    <a:pt x="663" y="614"/>
                  </a:lnTo>
                  <a:lnTo>
                    <a:pt x="669" y="624"/>
                  </a:lnTo>
                  <a:lnTo>
                    <a:pt x="678" y="633"/>
                  </a:lnTo>
                  <a:lnTo>
                    <a:pt x="688" y="638"/>
                  </a:lnTo>
                  <a:lnTo>
                    <a:pt x="700" y="639"/>
                  </a:lnTo>
                  <a:lnTo>
                    <a:pt x="711" y="638"/>
                  </a:lnTo>
                  <a:lnTo>
                    <a:pt x="721" y="633"/>
                  </a:lnTo>
                  <a:lnTo>
                    <a:pt x="730" y="624"/>
                  </a:lnTo>
                  <a:lnTo>
                    <a:pt x="736" y="614"/>
                  </a:lnTo>
                  <a:lnTo>
                    <a:pt x="952" y="21"/>
                  </a:lnTo>
                  <a:lnTo>
                    <a:pt x="958" y="11"/>
                  </a:lnTo>
                  <a:lnTo>
                    <a:pt x="968" y="3"/>
                  </a:lnTo>
                  <a:lnTo>
                    <a:pt x="979" y="0"/>
                  </a:lnTo>
                  <a:lnTo>
                    <a:pt x="991" y="1"/>
                  </a:lnTo>
                  <a:lnTo>
                    <a:pt x="1181" y="33"/>
                  </a:lnTo>
                  <a:lnTo>
                    <a:pt x="1182" y="33"/>
                  </a:lnTo>
                  <a:lnTo>
                    <a:pt x="1220" y="48"/>
                  </a:lnTo>
                  <a:lnTo>
                    <a:pt x="1255" y="68"/>
                  </a:lnTo>
                  <a:lnTo>
                    <a:pt x="1286" y="91"/>
                  </a:lnTo>
                  <a:lnTo>
                    <a:pt x="1315" y="118"/>
                  </a:lnTo>
                  <a:lnTo>
                    <a:pt x="1339" y="148"/>
                  </a:lnTo>
                  <a:lnTo>
                    <a:pt x="1361" y="182"/>
                  </a:lnTo>
                  <a:lnTo>
                    <a:pt x="1378" y="217"/>
                  </a:lnTo>
                  <a:lnTo>
                    <a:pt x="1389" y="255"/>
                  </a:lnTo>
                  <a:lnTo>
                    <a:pt x="1397" y="294"/>
                  </a:lnTo>
                  <a:lnTo>
                    <a:pt x="1399" y="335"/>
                  </a:lnTo>
                  <a:lnTo>
                    <a:pt x="1399" y="769"/>
                  </a:lnTo>
                  <a:lnTo>
                    <a:pt x="1397" y="784"/>
                  </a:lnTo>
                  <a:lnTo>
                    <a:pt x="1391" y="796"/>
                  </a:lnTo>
                  <a:lnTo>
                    <a:pt x="1381" y="805"/>
                  </a:lnTo>
                  <a:lnTo>
                    <a:pt x="1368" y="812"/>
                  </a:lnTo>
                  <a:lnTo>
                    <a:pt x="1354" y="815"/>
                  </a:lnTo>
                  <a:lnTo>
                    <a:pt x="45" y="815"/>
                  </a:lnTo>
                  <a:lnTo>
                    <a:pt x="31" y="812"/>
                  </a:lnTo>
                  <a:lnTo>
                    <a:pt x="18" y="805"/>
                  </a:lnTo>
                  <a:lnTo>
                    <a:pt x="8" y="796"/>
                  </a:lnTo>
                  <a:lnTo>
                    <a:pt x="2" y="784"/>
                  </a:lnTo>
                  <a:lnTo>
                    <a:pt x="0" y="769"/>
                  </a:lnTo>
                  <a:lnTo>
                    <a:pt x="0" y="336"/>
                  </a:lnTo>
                  <a:lnTo>
                    <a:pt x="2" y="295"/>
                  </a:lnTo>
                  <a:lnTo>
                    <a:pt x="10" y="256"/>
                  </a:lnTo>
                  <a:lnTo>
                    <a:pt x="22" y="218"/>
                  </a:lnTo>
                  <a:lnTo>
                    <a:pt x="39" y="183"/>
                  </a:lnTo>
                  <a:lnTo>
                    <a:pt x="60" y="149"/>
                  </a:lnTo>
                  <a:lnTo>
                    <a:pt x="85" y="119"/>
                  </a:lnTo>
                  <a:lnTo>
                    <a:pt x="113" y="91"/>
                  </a:lnTo>
                  <a:lnTo>
                    <a:pt x="145" y="68"/>
                  </a:lnTo>
                  <a:lnTo>
                    <a:pt x="181" y="48"/>
                  </a:lnTo>
                  <a:lnTo>
                    <a:pt x="218" y="33"/>
                  </a:lnTo>
                  <a:lnTo>
                    <a:pt x="221" y="33"/>
                  </a:lnTo>
                  <a:lnTo>
                    <a:pt x="230" y="31"/>
                  </a:lnTo>
                  <a:lnTo>
                    <a:pt x="245" y="28"/>
                  </a:lnTo>
                  <a:lnTo>
                    <a:pt x="263" y="25"/>
                  </a:lnTo>
                  <a:lnTo>
                    <a:pt x="284" y="22"/>
                  </a:lnTo>
                  <a:lnTo>
                    <a:pt x="305" y="18"/>
                  </a:lnTo>
                  <a:lnTo>
                    <a:pt x="328" y="14"/>
                  </a:lnTo>
                  <a:lnTo>
                    <a:pt x="350" y="11"/>
                  </a:lnTo>
                  <a:lnTo>
                    <a:pt x="371" y="8"/>
                  </a:lnTo>
                  <a:lnTo>
                    <a:pt x="390" y="5"/>
                  </a:lnTo>
                  <a:lnTo>
                    <a:pt x="404" y="2"/>
                  </a:lnTo>
                  <a:lnTo>
                    <a:pt x="414" y="0"/>
                  </a:lnTo>
                  <a:lnTo>
                    <a:pt x="4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3" name="Shape 10633"/>
            <p:cNvSpPr/>
            <p:nvPr/>
          </p:nvSpPr>
          <p:spPr>
            <a:xfrm>
              <a:off x="7412038" y="3141663"/>
              <a:ext cx="173038" cy="173038"/>
            </a:xfrm>
            <a:custGeom>
              <a:avLst/>
              <a:gdLst/>
              <a:ahLst/>
              <a:cxnLst/>
              <a:rect l="0" t="0" r="0" b="0"/>
              <a:pathLst>
                <a:path w="1193" h="1192" extrusionOk="0">
                  <a:moveTo>
                    <a:pt x="596" y="0"/>
                  </a:moveTo>
                  <a:lnTo>
                    <a:pt x="657" y="4"/>
                  </a:lnTo>
                  <a:lnTo>
                    <a:pt x="717" y="13"/>
                  </a:lnTo>
                  <a:lnTo>
                    <a:pt x="774" y="28"/>
                  </a:lnTo>
                  <a:lnTo>
                    <a:pt x="828" y="47"/>
                  </a:lnTo>
                  <a:lnTo>
                    <a:pt x="880" y="73"/>
                  </a:lnTo>
                  <a:lnTo>
                    <a:pt x="930" y="103"/>
                  </a:lnTo>
                  <a:lnTo>
                    <a:pt x="976" y="137"/>
                  </a:lnTo>
                  <a:lnTo>
                    <a:pt x="1018" y="175"/>
                  </a:lnTo>
                  <a:lnTo>
                    <a:pt x="1057" y="218"/>
                  </a:lnTo>
                  <a:lnTo>
                    <a:pt x="1091" y="264"/>
                  </a:lnTo>
                  <a:lnTo>
                    <a:pt x="1120" y="313"/>
                  </a:lnTo>
                  <a:lnTo>
                    <a:pt x="1145" y="366"/>
                  </a:lnTo>
                  <a:lnTo>
                    <a:pt x="1166" y="420"/>
                  </a:lnTo>
                  <a:lnTo>
                    <a:pt x="1180" y="477"/>
                  </a:lnTo>
                  <a:lnTo>
                    <a:pt x="1190" y="537"/>
                  </a:lnTo>
                  <a:lnTo>
                    <a:pt x="1193" y="597"/>
                  </a:lnTo>
                  <a:lnTo>
                    <a:pt x="1190" y="651"/>
                  </a:lnTo>
                  <a:lnTo>
                    <a:pt x="1183" y="705"/>
                  </a:lnTo>
                  <a:lnTo>
                    <a:pt x="1171" y="757"/>
                  </a:lnTo>
                  <a:lnTo>
                    <a:pt x="1154" y="807"/>
                  </a:lnTo>
                  <a:lnTo>
                    <a:pt x="1134" y="856"/>
                  </a:lnTo>
                  <a:lnTo>
                    <a:pt x="1109" y="902"/>
                  </a:lnTo>
                  <a:lnTo>
                    <a:pt x="1081" y="946"/>
                  </a:lnTo>
                  <a:lnTo>
                    <a:pt x="1047" y="988"/>
                  </a:lnTo>
                  <a:lnTo>
                    <a:pt x="1012" y="1026"/>
                  </a:lnTo>
                  <a:lnTo>
                    <a:pt x="971" y="1062"/>
                  </a:lnTo>
                  <a:lnTo>
                    <a:pt x="929" y="1093"/>
                  </a:lnTo>
                  <a:lnTo>
                    <a:pt x="922" y="1144"/>
                  </a:lnTo>
                  <a:lnTo>
                    <a:pt x="915" y="1192"/>
                  </a:lnTo>
                  <a:lnTo>
                    <a:pt x="720" y="1192"/>
                  </a:lnTo>
                  <a:lnTo>
                    <a:pt x="797" y="795"/>
                  </a:lnTo>
                  <a:lnTo>
                    <a:pt x="798" y="780"/>
                  </a:lnTo>
                  <a:lnTo>
                    <a:pt x="796" y="764"/>
                  </a:lnTo>
                  <a:lnTo>
                    <a:pt x="790" y="749"/>
                  </a:lnTo>
                  <a:lnTo>
                    <a:pt x="782" y="736"/>
                  </a:lnTo>
                  <a:lnTo>
                    <a:pt x="771" y="724"/>
                  </a:lnTo>
                  <a:lnTo>
                    <a:pt x="757" y="716"/>
                  </a:lnTo>
                  <a:lnTo>
                    <a:pt x="742" y="712"/>
                  </a:lnTo>
                  <a:lnTo>
                    <a:pt x="726" y="710"/>
                  </a:lnTo>
                  <a:lnTo>
                    <a:pt x="467" y="710"/>
                  </a:lnTo>
                  <a:lnTo>
                    <a:pt x="451" y="712"/>
                  </a:lnTo>
                  <a:lnTo>
                    <a:pt x="436" y="716"/>
                  </a:lnTo>
                  <a:lnTo>
                    <a:pt x="422" y="724"/>
                  </a:lnTo>
                  <a:lnTo>
                    <a:pt x="411" y="736"/>
                  </a:lnTo>
                  <a:lnTo>
                    <a:pt x="403" y="749"/>
                  </a:lnTo>
                  <a:lnTo>
                    <a:pt x="397" y="764"/>
                  </a:lnTo>
                  <a:lnTo>
                    <a:pt x="395" y="780"/>
                  </a:lnTo>
                  <a:lnTo>
                    <a:pt x="396" y="795"/>
                  </a:lnTo>
                  <a:lnTo>
                    <a:pt x="473" y="1192"/>
                  </a:lnTo>
                  <a:lnTo>
                    <a:pt x="278" y="1192"/>
                  </a:lnTo>
                  <a:lnTo>
                    <a:pt x="272" y="1144"/>
                  </a:lnTo>
                  <a:lnTo>
                    <a:pt x="264" y="1093"/>
                  </a:lnTo>
                  <a:lnTo>
                    <a:pt x="222" y="1062"/>
                  </a:lnTo>
                  <a:lnTo>
                    <a:pt x="181" y="1026"/>
                  </a:lnTo>
                  <a:lnTo>
                    <a:pt x="146" y="988"/>
                  </a:lnTo>
                  <a:lnTo>
                    <a:pt x="112" y="946"/>
                  </a:lnTo>
                  <a:lnTo>
                    <a:pt x="84" y="902"/>
                  </a:lnTo>
                  <a:lnTo>
                    <a:pt x="59" y="856"/>
                  </a:lnTo>
                  <a:lnTo>
                    <a:pt x="39" y="807"/>
                  </a:lnTo>
                  <a:lnTo>
                    <a:pt x="22" y="757"/>
                  </a:lnTo>
                  <a:lnTo>
                    <a:pt x="10" y="705"/>
                  </a:lnTo>
                  <a:lnTo>
                    <a:pt x="3" y="651"/>
                  </a:lnTo>
                  <a:lnTo>
                    <a:pt x="0" y="597"/>
                  </a:lnTo>
                  <a:lnTo>
                    <a:pt x="3" y="537"/>
                  </a:lnTo>
                  <a:lnTo>
                    <a:pt x="13" y="477"/>
                  </a:lnTo>
                  <a:lnTo>
                    <a:pt x="27" y="420"/>
                  </a:lnTo>
                  <a:lnTo>
                    <a:pt x="48" y="366"/>
                  </a:lnTo>
                  <a:lnTo>
                    <a:pt x="73" y="313"/>
                  </a:lnTo>
                  <a:lnTo>
                    <a:pt x="102" y="264"/>
                  </a:lnTo>
                  <a:lnTo>
                    <a:pt x="136" y="218"/>
                  </a:lnTo>
                  <a:lnTo>
                    <a:pt x="175" y="175"/>
                  </a:lnTo>
                  <a:lnTo>
                    <a:pt x="217" y="137"/>
                  </a:lnTo>
                  <a:lnTo>
                    <a:pt x="263" y="103"/>
                  </a:lnTo>
                  <a:lnTo>
                    <a:pt x="313" y="73"/>
                  </a:lnTo>
                  <a:lnTo>
                    <a:pt x="365" y="47"/>
                  </a:lnTo>
                  <a:lnTo>
                    <a:pt x="419" y="28"/>
                  </a:lnTo>
                  <a:lnTo>
                    <a:pt x="476" y="13"/>
                  </a:lnTo>
                  <a:lnTo>
                    <a:pt x="536" y="4"/>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4" name="Shape 10634"/>
            <p:cNvSpPr/>
            <p:nvPr/>
          </p:nvSpPr>
          <p:spPr>
            <a:xfrm>
              <a:off x="7454900" y="3335338"/>
              <a:ext cx="87313" cy="11113"/>
            </a:xfrm>
            <a:custGeom>
              <a:avLst/>
              <a:gdLst/>
              <a:ahLst/>
              <a:cxnLst/>
              <a:rect l="0" t="0" r="0" b="0"/>
              <a:pathLst>
                <a:path w="603" h="82" extrusionOk="0">
                  <a:moveTo>
                    <a:pt x="0" y="0"/>
                  </a:moveTo>
                  <a:lnTo>
                    <a:pt x="603" y="0"/>
                  </a:lnTo>
                  <a:lnTo>
                    <a:pt x="601" y="21"/>
                  </a:lnTo>
                  <a:lnTo>
                    <a:pt x="598" y="38"/>
                  </a:lnTo>
                  <a:lnTo>
                    <a:pt x="597" y="53"/>
                  </a:lnTo>
                  <a:lnTo>
                    <a:pt x="595" y="82"/>
                  </a:lnTo>
                  <a:lnTo>
                    <a:pt x="8" y="82"/>
                  </a:lnTo>
                  <a:lnTo>
                    <a:pt x="6" y="53"/>
                  </a:lnTo>
                  <a:lnTo>
                    <a:pt x="5" y="38"/>
                  </a:lnTo>
                  <a:lnTo>
                    <a:pt x="3" y="2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5" name="Shape 10635"/>
            <p:cNvSpPr/>
            <p:nvPr/>
          </p:nvSpPr>
          <p:spPr>
            <a:xfrm>
              <a:off x="7493000" y="3265488"/>
              <a:ext cx="12700" cy="31750"/>
            </a:xfrm>
            <a:custGeom>
              <a:avLst/>
              <a:gdLst/>
              <a:ahLst/>
              <a:cxnLst/>
              <a:rect l="0" t="0" r="0" b="0"/>
              <a:pathLst>
                <a:path w="85" h="219" extrusionOk="0">
                  <a:moveTo>
                    <a:pt x="0" y="0"/>
                  </a:moveTo>
                  <a:lnTo>
                    <a:pt x="85" y="0"/>
                  </a:lnTo>
                  <a:lnTo>
                    <a:pt x="42" y="21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6" name="Shape 10636"/>
            <p:cNvSpPr/>
            <p:nvPr/>
          </p:nvSpPr>
          <p:spPr>
            <a:xfrm>
              <a:off x="7464425" y="3368675"/>
              <a:ext cx="69850" cy="17463"/>
            </a:xfrm>
            <a:custGeom>
              <a:avLst/>
              <a:gdLst/>
              <a:ahLst/>
              <a:cxnLst/>
              <a:rect l="0" t="0" r="0" b="0"/>
              <a:pathLst>
                <a:path w="483" h="127" extrusionOk="0">
                  <a:moveTo>
                    <a:pt x="0" y="0"/>
                  </a:moveTo>
                  <a:lnTo>
                    <a:pt x="483" y="0"/>
                  </a:lnTo>
                  <a:lnTo>
                    <a:pt x="458" y="32"/>
                  </a:lnTo>
                  <a:lnTo>
                    <a:pt x="430" y="59"/>
                  </a:lnTo>
                  <a:lnTo>
                    <a:pt x="399" y="83"/>
                  </a:lnTo>
                  <a:lnTo>
                    <a:pt x="364" y="102"/>
                  </a:lnTo>
                  <a:lnTo>
                    <a:pt x="326" y="115"/>
                  </a:lnTo>
                  <a:lnTo>
                    <a:pt x="285" y="124"/>
                  </a:lnTo>
                  <a:lnTo>
                    <a:pt x="241" y="127"/>
                  </a:lnTo>
                  <a:lnTo>
                    <a:pt x="198" y="124"/>
                  </a:lnTo>
                  <a:lnTo>
                    <a:pt x="158" y="115"/>
                  </a:lnTo>
                  <a:lnTo>
                    <a:pt x="119" y="102"/>
                  </a:lnTo>
                  <a:lnTo>
                    <a:pt x="84" y="83"/>
                  </a:lnTo>
                  <a:lnTo>
                    <a:pt x="53" y="59"/>
                  </a:lnTo>
                  <a:lnTo>
                    <a:pt x="25" y="3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37" name="Shape 10637"/>
            <p:cNvSpPr/>
            <p:nvPr/>
          </p:nvSpPr>
          <p:spPr>
            <a:xfrm>
              <a:off x="7712075" y="3351213"/>
              <a:ext cx="26988" cy="69850"/>
            </a:xfrm>
            <a:custGeom>
              <a:avLst/>
              <a:gdLst/>
              <a:ahLst/>
              <a:cxnLst/>
              <a:rect l="0" t="0" r="0" b="0"/>
              <a:pathLst>
                <a:path w="186" h="478" extrusionOk="0">
                  <a:moveTo>
                    <a:pt x="45" y="0"/>
                  </a:moveTo>
                  <a:lnTo>
                    <a:pt x="140" y="0"/>
                  </a:lnTo>
                  <a:lnTo>
                    <a:pt x="153" y="2"/>
                  </a:lnTo>
                  <a:lnTo>
                    <a:pt x="164" y="7"/>
                  </a:lnTo>
                  <a:lnTo>
                    <a:pt x="175" y="15"/>
                  </a:lnTo>
                  <a:lnTo>
                    <a:pt x="182" y="26"/>
                  </a:lnTo>
                  <a:lnTo>
                    <a:pt x="186" y="40"/>
                  </a:lnTo>
                  <a:lnTo>
                    <a:pt x="185" y="53"/>
                  </a:lnTo>
                  <a:lnTo>
                    <a:pt x="180" y="67"/>
                  </a:lnTo>
                  <a:lnTo>
                    <a:pt x="129" y="143"/>
                  </a:lnTo>
                  <a:lnTo>
                    <a:pt x="153" y="344"/>
                  </a:lnTo>
                  <a:lnTo>
                    <a:pt x="106" y="469"/>
                  </a:lnTo>
                  <a:lnTo>
                    <a:pt x="102" y="475"/>
                  </a:lnTo>
                  <a:lnTo>
                    <a:pt x="96" y="478"/>
                  </a:lnTo>
                  <a:lnTo>
                    <a:pt x="89" y="478"/>
                  </a:lnTo>
                  <a:lnTo>
                    <a:pt x="83" y="475"/>
                  </a:lnTo>
                  <a:lnTo>
                    <a:pt x="79" y="469"/>
                  </a:lnTo>
                  <a:lnTo>
                    <a:pt x="32" y="344"/>
                  </a:lnTo>
                  <a:lnTo>
                    <a:pt x="56" y="143"/>
                  </a:lnTo>
                  <a:lnTo>
                    <a:pt x="5" y="67"/>
                  </a:lnTo>
                  <a:lnTo>
                    <a:pt x="0" y="53"/>
                  </a:lnTo>
                  <a:lnTo>
                    <a:pt x="0" y="40"/>
                  </a:lnTo>
                  <a:lnTo>
                    <a:pt x="3" y="26"/>
                  </a:lnTo>
                  <a:lnTo>
                    <a:pt x="11" y="15"/>
                  </a:lnTo>
                  <a:lnTo>
                    <a:pt x="21" y="7"/>
                  </a:lnTo>
                  <a:lnTo>
                    <a:pt x="32" y="2"/>
                  </a:lnTo>
                  <a:lnTo>
                    <a:pt x="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38" name="Shape 10638"/>
          <p:cNvGrpSpPr/>
          <p:nvPr/>
        </p:nvGrpSpPr>
        <p:grpSpPr>
          <a:xfrm>
            <a:off x="4821439" y="4402821"/>
            <a:ext cx="279557" cy="260680"/>
            <a:chOff x="8013700" y="3087688"/>
            <a:chExt cx="493713" cy="460375"/>
          </a:xfrm>
        </p:grpSpPr>
        <p:sp>
          <p:nvSpPr>
            <p:cNvPr id="10639" name="Shape 10639"/>
            <p:cNvSpPr/>
            <p:nvPr/>
          </p:nvSpPr>
          <p:spPr>
            <a:xfrm>
              <a:off x="8123238" y="3421063"/>
              <a:ext cx="73025" cy="42863"/>
            </a:xfrm>
            <a:custGeom>
              <a:avLst/>
              <a:gdLst/>
              <a:ahLst/>
              <a:cxnLst/>
              <a:rect l="0" t="0" r="0" b="0"/>
              <a:pathLst>
                <a:path w="507" h="297" extrusionOk="0">
                  <a:moveTo>
                    <a:pt x="85" y="0"/>
                  </a:moveTo>
                  <a:lnTo>
                    <a:pt x="220" y="58"/>
                  </a:lnTo>
                  <a:lnTo>
                    <a:pt x="243" y="63"/>
                  </a:lnTo>
                  <a:lnTo>
                    <a:pt x="264" y="63"/>
                  </a:lnTo>
                  <a:lnTo>
                    <a:pt x="287" y="58"/>
                  </a:lnTo>
                  <a:lnTo>
                    <a:pt x="423" y="0"/>
                  </a:lnTo>
                  <a:lnTo>
                    <a:pt x="452" y="8"/>
                  </a:lnTo>
                  <a:lnTo>
                    <a:pt x="470" y="17"/>
                  </a:lnTo>
                  <a:lnTo>
                    <a:pt x="486" y="31"/>
                  </a:lnTo>
                  <a:lnTo>
                    <a:pt x="497" y="46"/>
                  </a:lnTo>
                  <a:lnTo>
                    <a:pt x="505" y="65"/>
                  </a:lnTo>
                  <a:lnTo>
                    <a:pt x="507" y="86"/>
                  </a:lnTo>
                  <a:lnTo>
                    <a:pt x="507" y="297"/>
                  </a:lnTo>
                  <a:lnTo>
                    <a:pt x="0" y="297"/>
                  </a:lnTo>
                  <a:lnTo>
                    <a:pt x="0" y="86"/>
                  </a:lnTo>
                  <a:lnTo>
                    <a:pt x="2" y="65"/>
                  </a:lnTo>
                  <a:lnTo>
                    <a:pt x="10" y="46"/>
                  </a:lnTo>
                  <a:lnTo>
                    <a:pt x="21" y="31"/>
                  </a:lnTo>
                  <a:lnTo>
                    <a:pt x="37" y="17"/>
                  </a:lnTo>
                  <a:lnTo>
                    <a:pt x="55" y="8"/>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0" name="Shape 10640"/>
            <p:cNvSpPr/>
            <p:nvPr/>
          </p:nvSpPr>
          <p:spPr>
            <a:xfrm>
              <a:off x="8089900" y="3303588"/>
              <a:ext cx="139700" cy="160338"/>
            </a:xfrm>
            <a:custGeom>
              <a:avLst/>
              <a:gdLst/>
              <a:ahLst/>
              <a:cxnLst/>
              <a:rect l="0" t="0" r="0" b="0"/>
              <a:pathLst>
                <a:path w="967" h="1107" extrusionOk="0">
                  <a:moveTo>
                    <a:pt x="484" y="102"/>
                  </a:moveTo>
                  <a:lnTo>
                    <a:pt x="447" y="105"/>
                  </a:lnTo>
                  <a:lnTo>
                    <a:pt x="410" y="113"/>
                  </a:lnTo>
                  <a:lnTo>
                    <a:pt x="377" y="126"/>
                  </a:lnTo>
                  <a:lnTo>
                    <a:pt x="346" y="143"/>
                  </a:lnTo>
                  <a:lnTo>
                    <a:pt x="318" y="165"/>
                  </a:lnTo>
                  <a:lnTo>
                    <a:pt x="293" y="189"/>
                  </a:lnTo>
                  <a:lnTo>
                    <a:pt x="271" y="218"/>
                  </a:lnTo>
                  <a:lnTo>
                    <a:pt x="253" y="249"/>
                  </a:lnTo>
                  <a:lnTo>
                    <a:pt x="241" y="282"/>
                  </a:lnTo>
                  <a:lnTo>
                    <a:pt x="232" y="318"/>
                  </a:lnTo>
                  <a:lnTo>
                    <a:pt x="230" y="356"/>
                  </a:lnTo>
                  <a:lnTo>
                    <a:pt x="232" y="393"/>
                  </a:lnTo>
                  <a:lnTo>
                    <a:pt x="241" y="428"/>
                  </a:lnTo>
                  <a:lnTo>
                    <a:pt x="253" y="463"/>
                  </a:lnTo>
                  <a:lnTo>
                    <a:pt x="271" y="493"/>
                  </a:lnTo>
                  <a:lnTo>
                    <a:pt x="293" y="522"/>
                  </a:lnTo>
                  <a:lnTo>
                    <a:pt x="318" y="547"/>
                  </a:lnTo>
                  <a:lnTo>
                    <a:pt x="346" y="568"/>
                  </a:lnTo>
                  <a:lnTo>
                    <a:pt x="377" y="585"/>
                  </a:lnTo>
                  <a:lnTo>
                    <a:pt x="410" y="598"/>
                  </a:lnTo>
                  <a:lnTo>
                    <a:pt x="447" y="606"/>
                  </a:lnTo>
                  <a:lnTo>
                    <a:pt x="484" y="609"/>
                  </a:lnTo>
                  <a:lnTo>
                    <a:pt x="522" y="606"/>
                  </a:lnTo>
                  <a:lnTo>
                    <a:pt x="557" y="598"/>
                  </a:lnTo>
                  <a:lnTo>
                    <a:pt x="590" y="585"/>
                  </a:lnTo>
                  <a:lnTo>
                    <a:pt x="621" y="568"/>
                  </a:lnTo>
                  <a:lnTo>
                    <a:pt x="649" y="547"/>
                  </a:lnTo>
                  <a:lnTo>
                    <a:pt x="675" y="522"/>
                  </a:lnTo>
                  <a:lnTo>
                    <a:pt x="696" y="493"/>
                  </a:lnTo>
                  <a:lnTo>
                    <a:pt x="714" y="463"/>
                  </a:lnTo>
                  <a:lnTo>
                    <a:pt x="726" y="428"/>
                  </a:lnTo>
                  <a:lnTo>
                    <a:pt x="735" y="393"/>
                  </a:lnTo>
                  <a:lnTo>
                    <a:pt x="737" y="356"/>
                  </a:lnTo>
                  <a:lnTo>
                    <a:pt x="735" y="318"/>
                  </a:lnTo>
                  <a:lnTo>
                    <a:pt x="726" y="282"/>
                  </a:lnTo>
                  <a:lnTo>
                    <a:pt x="714" y="249"/>
                  </a:lnTo>
                  <a:lnTo>
                    <a:pt x="696" y="218"/>
                  </a:lnTo>
                  <a:lnTo>
                    <a:pt x="675" y="189"/>
                  </a:lnTo>
                  <a:lnTo>
                    <a:pt x="649" y="165"/>
                  </a:lnTo>
                  <a:lnTo>
                    <a:pt x="621" y="143"/>
                  </a:lnTo>
                  <a:lnTo>
                    <a:pt x="590" y="126"/>
                  </a:lnTo>
                  <a:lnTo>
                    <a:pt x="557" y="113"/>
                  </a:lnTo>
                  <a:lnTo>
                    <a:pt x="522" y="105"/>
                  </a:lnTo>
                  <a:lnTo>
                    <a:pt x="484" y="102"/>
                  </a:lnTo>
                  <a:close/>
                  <a:moveTo>
                    <a:pt x="76" y="0"/>
                  </a:moveTo>
                  <a:lnTo>
                    <a:pt x="892" y="0"/>
                  </a:lnTo>
                  <a:lnTo>
                    <a:pt x="912" y="2"/>
                  </a:lnTo>
                  <a:lnTo>
                    <a:pt x="929" y="10"/>
                  </a:lnTo>
                  <a:lnTo>
                    <a:pt x="945" y="22"/>
                  </a:lnTo>
                  <a:lnTo>
                    <a:pt x="956" y="38"/>
                  </a:lnTo>
                  <a:lnTo>
                    <a:pt x="965" y="55"/>
                  </a:lnTo>
                  <a:lnTo>
                    <a:pt x="967" y="75"/>
                  </a:lnTo>
                  <a:lnTo>
                    <a:pt x="967" y="1107"/>
                  </a:lnTo>
                  <a:lnTo>
                    <a:pt x="906" y="1107"/>
                  </a:lnTo>
                  <a:lnTo>
                    <a:pt x="906" y="896"/>
                  </a:lnTo>
                  <a:lnTo>
                    <a:pt x="904" y="861"/>
                  </a:lnTo>
                  <a:lnTo>
                    <a:pt x="897" y="826"/>
                  </a:lnTo>
                  <a:lnTo>
                    <a:pt x="884" y="794"/>
                  </a:lnTo>
                  <a:lnTo>
                    <a:pt x="869" y="763"/>
                  </a:lnTo>
                  <a:lnTo>
                    <a:pt x="848" y="736"/>
                  </a:lnTo>
                  <a:lnTo>
                    <a:pt x="825" y="711"/>
                  </a:lnTo>
                  <a:lnTo>
                    <a:pt x="797" y="689"/>
                  </a:lnTo>
                  <a:lnTo>
                    <a:pt x="767" y="671"/>
                  </a:lnTo>
                  <a:lnTo>
                    <a:pt x="735" y="658"/>
                  </a:lnTo>
                  <a:lnTo>
                    <a:pt x="733" y="657"/>
                  </a:lnTo>
                  <a:lnTo>
                    <a:pt x="672" y="638"/>
                  </a:lnTo>
                  <a:lnTo>
                    <a:pt x="654" y="635"/>
                  </a:lnTo>
                  <a:lnTo>
                    <a:pt x="634" y="636"/>
                  </a:lnTo>
                  <a:lnTo>
                    <a:pt x="615" y="641"/>
                  </a:lnTo>
                  <a:lnTo>
                    <a:pt x="484" y="697"/>
                  </a:lnTo>
                  <a:lnTo>
                    <a:pt x="353" y="641"/>
                  </a:lnTo>
                  <a:lnTo>
                    <a:pt x="333" y="636"/>
                  </a:lnTo>
                  <a:lnTo>
                    <a:pt x="314" y="635"/>
                  </a:lnTo>
                  <a:lnTo>
                    <a:pt x="295" y="638"/>
                  </a:lnTo>
                  <a:lnTo>
                    <a:pt x="234" y="657"/>
                  </a:lnTo>
                  <a:lnTo>
                    <a:pt x="232" y="658"/>
                  </a:lnTo>
                  <a:lnTo>
                    <a:pt x="200" y="671"/>
                  </a:lnTo>
                  <a:lnTo>
                    <a:pt x="170" y="689"/>
                  </a:lnTo>
                  <a:lnTo>
                    <a:pt x="143" y="711"/>
                  </a:lnTo>
                  <a:lnTo>
                    <a:pt x="119" y="736"/>
                  </a:lnTo>
                  <a:lnTo>
                    <a:pt x="98" y="763"/>
                  </a:lnTo>
                  <a:lnTo>
                    <a:pt x="83" y="794"/>
                  </a:lnTo>
                  <a:lnTo>
                    <a:pt x="71" y="826"/>
                  </a:lnTo>
                  <a:lnTo>
                    <a:pt x="63" y="861"/>
                  </a:lnTo>
                  <a:lnTo>
                    <a:pt x="61" y="896"/>
                  </a:lnTo>
                  <a:lnTo>
                    <a:pt x="61" y="1107"/>
                  </a:lnTo>
                  <a:lnTo>
                    <a:pt x="0" y="1107"/>
                  </a:lnTo>
                  <a:lnTo>
                    <a:pt x="0" y="75"/>
                  </a:lnTo>
                  <a:lnTo>
                    <a:pt x="4" y="55"/>
                  </a:lnTo>
                  <a:lnTo>
                    <a:pt x="11" y="38"/>
                  </a:lnTo>
                  <a:lnTo>
                    <a:pt x="22" y="22"/>
                  </a:lnTo>
                  <a:lnTo>
                    <a:pt x="38" y="10"/>
                  </a:lnTo>
                  <a:lnTo>
                    <a:pt x="56" y="2"/>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1" name="Shape 10641"/>
            <p:cNvSpPr/>
            <p:nvPr/>
          </p:nvSpPr>
          <p:spPr>
            <a:xfrm>
              <a:off x="8148638" y="3343275"/>
              <a:ext cx="23813" cy="23813"/>
            </a:xfrm>
            <a:custGeom>
              <a:avLst/>
              <a:gdLst/>
              <a:ahLst/>
              <a:cxnLst/>
              <a:rect l="0" t="0" r="0" b="0"/>
              <a:pathLst>
                <a:path w="169" h="168" extrusionOk="0">
                  <a:moveTo>
                    <a:pt x="85" y="0"/>
                  </a:moveTo>
                  <a:lnTo>
                    <a:pt x="107" y="2"/>
                  </a:lnTo>
                  <a:lnTo>
                    <a:pt x="128" y="11"/>
                  </a:lnTo>
                  <a:lnTo>
                    <a:pt x="144" y="23"/>
                  </a:lnTo>
                  <a:lnTo>
                    <a:pt x="158" y="41"/>
                  </a:lnTo>
                  <a:lnTo>
                    <a:pt x="166" y="61"/>
                  </a:lnTo>
                  <a:lnTo>
                    <a:pt x="169" y="84"/>
                  </a:lnTo>
                  <a:lnTo>
                    <a:pt x="166" y="105"/>
                  </a:lnTo>
                  <a:lnTo>
                    <a:pt x="158" y="126"/>
                  </a:lnTo>
                  <a:lnTo>
                    <a:pt x="144" y="143"/>
                  </a:lnTo>
                  <a:lnTo>
                    <a:pt x="128" y="156"/>
                  </a:lnTo>
                  <a:lnTo>
                    <a:pt x="107" y="165"/>
                  </a:lnTo>
                  <a:lnTo>
                    <a:pt x="85" y="168"/>
                  </a:lnTo>
                  <a:lnTo>
                    <a:pt x="62" y="165"/>
                  </a:lnTo>
                  <a:lnTo>
                    <a:pt x="42" y="156"/>
                  </a:lnTo>
                  <a:lnTo>
                    <a:pt x="25" y="143"/>
                  </a:lnTo>
                  <a:lnTo>
                    <a:pt x="11" y="126"/>
                  </a:lnTo>
                  <a:lnTo>
                    <a:pt x="3" y="105"/>
                  </a:lnTo>
                  <a:lnTo>
                    <a:pt x="0" y="84"/>
                  </a:lnTo>
                  <a:lnTo>
                    <a:pt x="3" y="61"/>
                  </a:lnTo>
                  <a:lnTo>
                    <a:pt x="11" y="41"/>
                  </a:lnTo>
                  <a:lnTo>
                    <a:pt x="25" y="23"/>
                  </a:lnTo>
                  <a:lnTo>
                    <a:pt x="42" y="11"/>
                  </a:lnTo>
                  <a:lnTo>
                    <a:pt x="62" y="2"/>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2" name="Shape 10642"/>
            <p:cNvSpPr/>
            <p:nvPr/>
          </p:nvSpPr>
          <p:spPr>
            <a:xfrm>
              <a:off x="8161338" y="3087688"/>
              <a:ext cx="200025" cy="142875"/>
            </a:xfrm>
            <a:custGeom>
              <a:avLst/>
              <a:gdLst/>
              <a:ahLst/>
              <a:cxnLst/>
              <a:rect l="0" t="0" r="0" b="0"/>
              <a:pathLst>
                <a:path w="1390" h="989" extrusionOk="0">
                  <a:moveTo>
                    <a:pt x="695" y="194"/>
                  </a:moveTo>
                  <a:lnTo>
                    <a:pt x="669" y="197"/>
                  </a:lnTo>
                  <a:lnTo>
                    <a:pt x="645" y="205"/>
                  </a:lnTo>
                  <a:lnTo>
                    <a:pt x="623" y="219"/>
                  </a:lnTo>
                  <a:lnTo>
                    <a:pt x="605" y="236"/>
                  </a:lnTo>
                  <a:lnTo>
                    <a:pt x="592" y="258"/>
                  </a:lnTo>
                  <a:lnTo>
                    <a:pt x="584" y="282"/>
                  </a:lnTo>
                  <a:lnTo>
                    <a:pt x="580" y="308"/>
                  </a:lnTo>
                  <a:lnTo>
                    <a:pt x="584" y="335"/>
                  </a:lnTo>
                  <a:lnTo>
                    <a:pt x="592" y="359"/>
                  </a:lnTo>
                  <a:lnTo>
                    <a:pt x="605" y="380"/>
                  </a:lnTo>
                  <a:lnTo>
                    <a:pt x="623" y="397"/>
                  </a:lnTo>
                  <a:lnTo>
                    <a:pt x="645" y="411"/>
                  </a:lnTo>
                  <a:lnTo>
                    <a:pt x="669" y="420"/>
                  </a:lnTo>
                  <a:lnTo>
                    <a:pt x="695" y="423"/>
                  </a:lnTo>
                  <a:lnTo>
                    <a:pt x="722" y="420"/>
                  </a:lnTo>
                  <a:lnTo>
                    <a:pt x="746" y="411"/>
                  </a:lnTo>
                  <a:lnTo>
                    <a:pt x="767" y="397"/>
                  </a:lnTo>
                  <a:lnTo>
                    <a:pt x="784" y="380"/>
                  </a:lnTo>
                  <a:lnTo>
                    <a:pt x="798" y="359"/>
                  </a:lnTo>
                  <a:lnTo>
                    <a:pt x="807" y="335"/>
                  </a:lnTo>
                  <a:lnTo>
                    <a:pt x="810" y="308"/>
                  </a:lnTo>
                  <a:lnTo>
                    <a:pt x="807" y="282"/>
                  </a:lnTo>
                  <a:lnTo>
                    <a:pt x="798" y="258"/>
                  </a:lnTo>
                  <a:lnTo>
                    <a:pt x="784" y="236"/>
                  </a:lnTo>
                  <a:lnTo>
                    <a:pt x="767" y="219"/>
                  </a:lnTo>
                  <a:lnTo>
                    <a:pt x="746" y="205"/>
                  </a:lnTo>
                  <a:lnTo>
                    <a:pt x="722" y="197"/>
                  </a:lnTo>
                  <a:lnTo>
                    <a:pt x="695" y="194"/>
                  </a:lnTo>
                  <a:close/>
                  <a:moveTo>
                    <a:pt x="695" y="0"/>
                  </a:moveTo>
                  <a:lnTo>
                    <a:pt x="739" y="4"/>
                  </a:lnTo>
                  <a:lnTo>
                    <a:pt x="780" y="13"/>
                  </a:lnTo>
                  <a:lnTo>
                    <a:pt x="820" y="27"/>
                  </a:lnTo>
                  <a:lnTo>
                    <a:pt x="856" y="48"/>
                  </a:lnTo>
                  <a:lnTo>
                    <a:pt x="888" y="73"/>
                  </a:lnTo>
                  <a:lnTo>
                    <a:pt x="917" y="102"/>
                  </a:lnTo>
                  <a:lnTo>
                    <a:pt x="942" y="134"/>
                  </a:lnTo>
                  <a:lnTo>
                    <a:pt x="963" y="171"/>
                  </a:lnTo>
                  <a:lnTo>
                    <a:pt x="978" y="210"/>
                  </a:lnTo>
                  <a:lnTo>
                    <a:pt x="987" y="251"/>
                  </a:lnTo>
                  <a:lnTo>
                    <a:pt x="991" y="294"/>
                  </a:lnTo>
                  <a:lnTo>
                    <a:pt x="993" y="318"/>
                  </a:lnTo>
                  <a:lnTo>
                    <a:pt x="1002" y="340"/>
                  </a:lnTo>
                  <a:lnTo>
                    <a:pt x="1013" y="360"/>
                  </a:lnTo>
                  <a:lnTo>
                    <a:pt x="1030" y="375"/>
                  </a:lnTo>
                  <a:lnTo>
                    <a:pt x="1048" y="388"/>
                  </a:lnTo>
                  <a:lnTo>
                    <a:pt x="1070" y="396"/>
                  </a:lnTo>
                  <a:lnTo>
                    <a:pt x="1093" y="398"/>
                  </a:lnTo>
                  <a:lnTo>
                    <a:pt x="1293" y="398"/>
                  </a:lnTo>
                  <a:lnTo>
                    <a:pt x="1315" y="401"/>
                  </a:lnTo>
                  <a:lnTo>
                    <a:pt x="1336" y="409"/>
                  </a:lnTo>
                  <a:lnTo>
                    <a:pt x="1353" y="420"/>
                  </a:lnTo>
                  <a:lnTo>
                    <a:pt x="1369" y="435"/>
                  </a:lnTo>
                  <a:lnTo>
                    <a:pt x="1380" y="452"/>
                  </a:lnTo>
                  <a:lnTo>
                    <a:pt x="1388" y="473"/>
                  </a:lnTo>
                  <a:lnTo>
                    <a:pt x="1390" y="495"/>
                  </a:lnTo>
                  <a:lnTo>
                    <a:pt x="1390" y="894"/>
                  </a:lnTo>
                  <a:lnTo>
                    <a:pt x="1388" y="916"/>
                  </a:lnTo>
                  <a:lnTo>
                    <a:pt x="1380" y="935"/>
                  </a:lnTo>
                  <a:lnTo>
                    <a:pt x="1369" y="954"/>
                  </a:lnTo>
                  <a:lnTo>
                    <a:pt x="1353" y="969"/>
                  </a:lnTo>
                  <a:lnTo>
                    <a:pt x="1336" y="980"/>
                  </a:lnTo>
                  <a:lnTo>
                    <a:pt x="1315" y="987"/>
                  </a:lnTo>
                  <a:lnTo>
                    <a:pt x="1293" y="989"/>
                  </a:lnTo>
                  <a:lnTo>
                    <a:pt x="97" y="989"/>
                  </a:lnTo>
                  <a:lnTo>
                    <a:pt x="75" y="987"/>
                  </a:lnTo>
                  <a:lnTo>
                    <a:pt x="54" y="980"/>
                  </a:lnTo>
                  <a:lnTo>
                    <a:pt x="37" y="969"/>
                  </a:lnTo>
                  <a:lnTo>
                    <a:pt x="22" y="954"/>
                  </a:lnTo>
                  <a:lnTo>
                    <a:pt x="11" y="935"/>
                  </a:lnTo>
                  <a:lnTo>
                    <a:pt x="3" y="916"/>
                  </a:lnTo>
                  <a:lnTo>
                    <a:pt x="0" y="894"/>
                  </a:lnTo>
                  <a:lnTo>
                    <a:pt x="0" y="495"/>
                  </a:lnTo>
                  <a:lnTo>
                    <a:pt x="3" y="473"/>
                  </a:lnTo>
                  <a:lnTo>
                    <a:pt x="11" y="452"/>
                  </a:lnTo>
                  <a:lnTo>
                    <a:pt x="22" y="435"/>
                  </a:lnTo>
                  <a:lnTo>
                    <a:pt x="37" y="420"/>
                  </a:lnTo>
                  <a:lnTo>
                    <a:pt x="54" y="409"/>
                  </a:lnTo>
                  <a:lnTo>
                    <a:pt x="75" y="401"/>
                  </a:lnTo>
                  <a:lnTo>
                    <a:pt x="97" y="398"/>
                  </a:lnTo>
                  <a:lnTo>
                    <a:pt x="297" y="398"/>
                  </a:lnTo>
                  <a:lnTo>
                    <a:pt x="320" y="396"/>
                  </a:lnTo>
                  <a:lnTo>
                    <a:pt x="342" y="388"/>
                  </a:lnTo>
                  <a:lnTo>
                    <a:pt x="361" y="375"/>
                  </a:lnTo>
                  <a:lnTo>
                    <a:pt x="377" y="360"/>
                  </a:lnTo>
                  <a:lnTo>
                    <a:pt x="389" y="340"/>
                  </a:lnTo>
                  <a:lnTo>
                    <a:pt x="396" y="318"/>
                  </a:lnTo>
                  <a:lnTo>
                    <a:pt x="400" y="294"/>
                  </a:lnTo>
                  <a:lnTo>
                    <a:pt x="403" y="251"/>
                  </a:lnTo>
                  <a:lnTo>
                    <a:pt x="412" y="210"/>
                  </a:lnTo>
                  <a:lnTo>
                    <a:pt x="428" y="171"/>
                  </a:lnTo>
                  <a:lnTo>
                    <a:pt x="447" y="134"/>
                  </a:lnTo>
                  <a:lnTo>
                    <a:pt x="472" y="102"/>
                  </a:lnTo>
                  <a:lnTo>
                    <a:pt x="501" y="73"/>
                  </a:lnTo>
                  <a:lnTo>
                    <a:pt x="535" y="48"/>
                  </a:lnTo>
                  <a:lnTo>
                    <a:pt x="571" y="27"/>
                  </a:lnTo>
                  <a:lnTo>
                    <a:pt x="610" y="13"/>
                  </a:lnTo>
                  <a:lnTo>
                    <a:pt x="651" y="4"/>
                  </a:lnTo>
                  <a:lnTo>
                    <a:pt x="6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3" name="Shape 10643"/>
            <p:cNvSpPr/>
            <p:nvPr/>
          </p:nvSpPr>
          <p:spPr>
            <a:xfrm>
              <a:off x="8013700" y="3173413"/>
              <a:ext cx="493713" cy="374650"/>
            </a:xfrm>
            <a:custGeom>
              <a:avLst/>
              <a:gdLst/>
              <a:ahLst/>
              <a:cxnLst/>
              <a:rect l="0" t="0" r="0" b="0"/>
              <a:pathLst>
                <a:path w="3426" h="2593" extrusionOk="0">
                  <a:moveTo>
                    <a:pt x="2024" y="1791"/>
                  </a:moveTo>
                  <a:lnTo>
                    <a:pt x="2001" y="1794"/>
                  </a:lnTo>
                  <a:lnTo>
                    <a:pt x="1979" y="1802"/>
                  </a:lnTo>
                  <a:lnTo>
                    <a:pt x="1960" y="1814"/>
                  </a:lnTo>
                  <a:lnTo>
                    <a:pt x="1944" y="1830"/>
                  </a:lnTo>
                  <a:lnTo>
                    <a:pt x="1932" y="1849"/>
                  </a:lnTo>
                  <a:lnTo>
                    <a:pt x="1924" y="1870"/>
                  </a:lnTo>
                  <a:lnTo>
                    <a:pt x="1922" y="1894"/>
                  </a:lnTo>
                  <a:lnTo>
                    <a:pt x="1924" y="1917"/>
                  </a:lnTo>
                  <a:lnTo>
                    <a:pt x="1932" y="1939"/>
                  </a:lnTo>
                  <a:lnTo>
                    <a:pt x="1944" y="1958"/>
                  </a:lnTo>
                  <a:lnTo>
                    <a:pt x="1960" y="1974"/>
                  </a:lnTo>
                  <a:lnTo>
                    <a:pt x="1979" y="1986"/>
                  </a:lnTo>
                  <a:lnTo>
                    <a:pt x="2001" y="1994"/>
                  </a:lnTo>
                  <a:lnTo>
                    <a:pt x="2024" y="1996"/>
                  </a:lnTo>
                  <a:lnTo>
                    <a:pt x="3020" y="1996"/>
                  </a:lnTo>
                  <a:lnTo>
                    <a:pt x="3044" y="1994"/>
                  </a:lnTo>
                  <a:lnTo>
                    <a:pt x="3066" y="1986"/>
                  </a:lnTo>
                  <a:lnTo>
                    <a:pt x="3085" y="1974"/>
                  </a:lnTo>
                  <a:lnTo>
                    <a:pt x="3100" y="1958"/>
                  </a:lnTo>
                  <a:lnTo>
                    <a:pt x="3113" y="1939"/>
                  </a:lnTo>
                  <a:lnTo>
                    <a:pt x="3121" y="1917"/>
                  </a:lnTo>
                  <a:lnTo>
                    <a:pt x="3123" y="1894"/>
                  </a:lnTo>
                  <a:lnTo>
                    <a:pt x="3121" y="1870"/>
                  </a:lnTo>
                  <a:lnTo>
                    <a:pt x="3113" y="1849"/>
                  </a:lnTo>
                  <a:lnTo>
                    <a:pt x="3100" y="1830"/>
                  </a:lnTo>
                  <a:lnTo>
                    <a:pt x="3085" y="1814"/>
                  </a:lnTo>
                  <a:lnTo>
                    <a:pt x="3066" y="1802"/>
                  </a:lnTo>
                  <a:lnTo>
                    <a:pt x="3044" y="1794"/>
                  </a:lnTo>
                  <a:lnTo>
                    <a:pt x="3020" y="1791"/>
                  </a:lnTo>
                  <a:lnTo>
                    <a:pt x="2024" y="1791"/>
                  </a:lnTo>
                  <a:close/>
                  <a:moveTo>
                    <a:pt x="2024" y="1394"/>
                  </a:moveTo>
                  <a:lnTo>
                    <a:pt x="2001" y="1396"/>
                  </a:lnTo>
                  <a:lnTo>
                    <a:pt x="1979" y="1404"/>
                  </a:lnTo>
                  <a:lnTo>
                    <a:pt x="1960" y="1415"/>
                  </a:lnTo>
                  <a:lnTo>
                    <a:pt x="1944" y="1432"/>
                  </a:lnTo>
                  <a:lnTo>
                    <a:pt x="1932" y="1451"/>
                  </a:lnTo>
                  <a:lnTo>
                    <a:pt x="1924" y="1473"/>
                  </a:lnTo>
                  <a:lnTo>
                    <a:pt x="1922" y="1495"/>
                  </a:lnTo>
                  <a:lnTo>
                    <a:pt x="1924" y="1519"/>
                  </a:lnTo>
                  <a:lnTo>
                    <a:pt x="1932" y="1541"/>
                  </a:lnTo>
                  <a:lnTo>
                    <a:pt x="1944" y="1560"/>
                  </a:lnTo>
                  <a:lnTo>
                    <a:pt x="1960" y="1575"/>
                  </a:lnTo>
                  <a:lnTo>
                    <a:pt x="1979" y="1588"/>
                  </a:lnTo>
                  <a:lnTo>
                    <a:pt x="2001" y="1595"/>
                  </a:lnTo>
                  <a:lnTo>
                    <a:pt x="2024" y="1598"/>
                  </a:lnTo>
                  <a:lnTo>
                    <a:pt x="3020" y="1598"/>
                  </a:lnTo>
                  <a:lnTo>
                    <a:pt x="3044" y="1595"/>
                  </a:lnTo>
                  <a:lnTo>
                    <a:pt x="3066" y="1588"/>
                  </a:lnTo>
                  <a:lnTo>
                    <a:pt x="3085" y="1575"/>
                  </a:lnTo>
                  <a:lnTo>
                    <a:pt x="3100" y="1560"/>
                  </a:lnTo>
                  <a:lnTo>
                    <a:pt x="3113" y="1541"/>
                  </a:lnTo>
                  <a:lnTo>
                    <a:pt x="3121" y="1519"/>
                  </a:lnTo>
                  <a:lnTo>
                    <a:pt x="3123" y="1495"/>
                  </a:lnTo>
                  <a:lnTo>
                    <a:pt x="3121" y="1473"/>
                  </a:lnTo>
                  <a:lnTo>
                    <a:pt x="3113" y="1451"/>
                  </a:lnTo>
                  <a:lnTo>
                    <a:pt x="3100" y="1432"/>
                  </a:lnTo>
                  <a:lnTo>
                    <a:pt x="3085" y="1415"/>
                  </a:lnTo>
                  <a:lnTo>
                    <a:pt x="3066" y="1404"/>
                  </a:lnTo>
                  <a:lnTo>
                    <a:pt x="3044" y="1396"/>
                  </a:lnTo>
                  <a:lnTo>
                    <a:pt x="3020" y="1394"/>
                  </a:lnTo>
                  <a:lnTo>
                    <a:pt x="2024" y="1394"/>
                  </a:lnTo>
                  <a:close/>
                  <a:moveTo>
                    <a:pt x="2024" y="995"/>
                  </a:moveTo>
                  <a:lnTo>
                    <a:pt x="2001" y="998"/>
                  </a:lnTo>
                  <a:lnTo>
                    <a:pt x="1979" y="1005"/>
                  </a:lnTo>
                  <a:lnTo>
                    <a:pt x="1960" y="1018"/>
                  </a:lnTo>
                  <a:lnTo>
                    <a:pt x="1944" y="1033"/>
                  </a:lnTo>
                  <a:lnTo>
                    <a:pt x="1932" y="1053"/>
                  </a:lnTo>
                  <a:lnTo>
                    <a:pt x="1924" y="1074"/>
                  </a:lnTo>
                  <a:lnTo>
                    <a:pt x="1922" y="1098"/>
                  </a:lnTo>
                  <a:lnTo>
                    <a:pt x="1924" y="1121"/>
                  </a:lnTo>
                  <a:lnTo>
                    <a:pt x="1932" y="1142"/>
                  </a:lnTo>
                  <a:lnTo>
                    <a:pt x="1944" y="1162"/>
                  </a:lnTo>
                  <a:lnTo>
                    <a:pt x="1960" y="1178"/>
                  </a:lnTo>
                  <a:lnTo>
                    <a:pt x="1979" y="1190"/>
                  </a:lnTo>
                  <a:lnTo>
                    <a:pt x="2001" y="1197"/>
                  </a:lnTo>
                  <a:lnTo>
                    <a:pt x="2024" y="1200"/>
                  </a:lnTo>
                  <a:lnTo>
                    <a:pt x="2423" y="1200"/>
                  </a:lnTo>
                  <a:lnTo>
                    <a:pt x="2446" y="1197"/>
                  </a:lnTo>
                  <a:lnTo>
                    <a:pt x="2468" y="1190"/>
                  </a:lnTo>
                  <a:lnTo>
                    <a:pt x="2487" y="1178"/>
                  </a:lnTo>
                  <a:lnTo>
                    <a:pt x="2503" y="1162"/>
                  </a:lnTo>
                  <a:lnTo>
                    <a:pt x="2515" y="1142"/>
                  </a:lnTo>
                  <a:lnTo>
                    <a:pt x="2523" y="1121"/>
                  </a:lnTo>
                  <a:lnTo>
                    <a:pt x="2525" y="1098"/>
                  </a:lnTo>
                  <a:lnTo>
                    <a:pt x="2523" y="1074"/>
                  </a:lnTo>
                  <a:lnTo>
                    <a:pt x="2515" y="1053"/>
                  </a:lnTo>
                  <a:lnTo>
                    <a:pt x="2503" y="1033"/>
                  </a:lnTo>
                  <a:lnTo>
                    <a:pt x="2487" y="1018"/>
                  </a:lnTo>
                  <a:lnTo>
                    <a:pt x="2468" y="1005"/>
                  </a:lnTo>
                  <a:lnTo>
                    <a:pt x="2446" y="998"/>
                  </a:lnTo>
                  <a:lnTo>
                    <a:pt x="2423" y="995"/>
                  </a:lnTo>
                  <a:lnTo>
                    <a:pt x="2024" y="995"/>
                  </a:lnTo>
                  <a:close/>
                  <a:moveTo>
                    <a:pt x="448" y="736"/>
                  </a:moveTo>
                  <a:lnTo>
                    <a:pt x="425" y="739"/>
                  </a:lnTo>
                  <a:lnTo>
                    <a:pt x="406" y="747"/>
                  </a:lnTo>
                  <a:lnTo>
                    <a:pt x="388" y="761"/>
                  </a:lnTo>
                  <a:lnTo>
                    <a:pt x="374" y="778"/>
                  </a:lnTo>
                  <a:lnTo>
                    <a:pt x="366" y="798"/>
                  </a:lnTo>
                  <a:lnTo>
                    <a:pt x="363" y="820"/>
                  </a:lnTo>
                  <a:lnTo>
                    <a:pt x="363" y="2096"/>
                  </a:lnTo>
                  <a:lnTo>
                    <a:pt x="366" y="2119"/>
                  </a:lnTo>
                  <a:lnTo>
                    <a:pt x="374" y="2138"/>
                  </a:lnTo>
                  <a:lnTo>
                    <a:pt x="388" y="2156"/>
                  </a:lnTo>
                  <a:lnTo>
                    <a:pt x="406" y="2170"/>
                  </a:lnTo>
                  <a:lnTo>
                    <a:pt x="425" y="2178"/>
                  </a:lnTo>
                  <a:lnTo>
                    <a:pt x="448" y="2181"/>
                  </a:lnTo>
                  <a:lnTo>
                    <a:pt x="1583" y="2181"/>
                  </a:lnTo>
                  <a:lnTo>
                    <a:pt x="1606" y="2178"/>
                  </a:lnTo>
                  <a:lnTo>
                    <a:pt x="1626" y="2170"/>
                  </a:lnTo>
                  <a:lnTo>
                    <a:pt x="1643" y="2156"/>
                  </a:lnTo>
                  <a:lnTo>
                    <a:pt x="1657" y="2138"/>
                  </a:lnTo>
                  <a:lnTo>
                    <a:pt x="1665" y="2119"/>
                  </a:lnTo>
                  <a:lnTo>
                    <a:pt x="1668" y="2096"/>
                  </a:lnTo>
                  <a:lnTo>
                    <a:pt x="1668" y="820"/>
                  </a:lnTo>
                  <a:lnTo>
                    <a:pt x="1665" y="798"/>
                  </a:lnTo>
                  <a:lnTo>
                    <a:pt x="1657" y="778"/>
                  </a:lnTo>
                  <a:lnTo>
                    <a:pt x="1643" y="761"/>
                  </a:lnTo>
                  <a:lnTo>
                    <a:pt x="1626" y="747"/>
                  </a:lnTo>
                  <a:lnTo>
                    <a:pt x="1606" y="739"/>
                  </a:lnTo>
                  <a:lnTo>
                    <a:pt x="1583" y="736"/>
                  </a:lnTo>
                  <a:lnTo>
                    <a:pt x="448" y="736"/>
                  </a:lnTo>
                  <a:close/>
                  <a:moveTo>
                    <a:pt x="334" y="0"/>
                  </a:moveTo>
                  <a:lnTo>
                    <a:pt x="813" y="0"/>
                  </a:lnTo>
                  <a:lnTo>
                    <a:pt x="813" y="500"/>
                  </a:lnTo>
                  <a:lnTo>
                    <a:pt x="816" y="524"/>
                  </a:lnTo>
                  <a:lnTo>
                    <a:pt x="824" y="546"/>
                  </a:lnTo>
                  <a:lnTo>
                    <a:pt x="836" y="565"/>
                  </a:lnTo>
                  <a:lnTo>
                    <a:pt x="852" y="580"/>
                  </a:lnTo>
                  <a:lnTo>
                    <a:pt x="870" y="593"/>
                  </a:lnTo>
                  <a:lnTo>
                    <a:pt x="892" y="600"/>
                  </a:lnTo>
                  <a:lnTo>
                    <a:pt x="916" y="603"/>
                  </a:lnTo>
                  <a:lnTo>
                    <a:pt x="2511" y="603"/>
                  </a:lnTo>
                  <a:lnTo>
                    <a:pt x="2533" y="600"/>
                  </a:lnTo>
                  <a:lnTo>
                    <a:pt x="2555" y="593"/>
                  </a:lnTo>
                  <a:lnTo>
                    <a:pt x="2574" y="580"/>
                  </a:lnTo>
                  <a:lnTo>
                    <a:pt x="2591" y="565"/>
                  </a:lnTo>
                  <a:lnTo>
                    <a:pt x="2602" y="546"/>
                  </a:lnTo>
                  <a:lnTo>
                    <a:pt x="2610" y="524"/>
                  </a:lnTo>
                  <a:lnTo>
                    <a:pt x="2612" y="500"/>
                  </a:lnTo>
                  <a:lnTo>
                    <a:pt x="2612" y="0"/>
                  </a:lnTo>
                  <a:lnTo>
                    <a:pt x="3092" y="0"/>
                  </a:lnTo>
                  <a:lnTo>
                    <a:pt x="3138" y="3"/>
                  </a:lnTo>
                  <a:lnTo>
                    <a:pt x="3180" y="12"/>
                  </a:lnTo>
                  <a:lnTo>
                    <a:pt x="3222" y="26"/>
                  </a:lnTo>
                  <a:lnTo>
                    <a:pt x="3260" y="45"/>
                  </a:lnTo>
                  <a:lnTo>
                    <a:pt x="3296" y="69"/>
                  </a:lnTo>
                  <a:lnTo>
                    <a:pt x="3328" y="97"/>
                  </a:lnTo>
                  <a:lnTo>
                    <a:pt x="3356" y="129"/>
                  </a:lnTo>
                  <a:lnTo>
                    <a:pt x="3381" y="165"/>
                  </a:lnTo>
                  <a:lnTo>
                    <a:pt x="3400" y="204"/>
                  </a:lnTo>
                  <a:lnTo>
                    <a:pt x="3414" y="245"/>
                  </a:lnTo>
                  <a:lnTo>
                    <a:pt x="3423" y="288"/>
                  </a:lnTo>
                  <a:lnTo>
                    <a:pt x="3426" y="333"/>
                  </a:lnTo>
                  <a:lnTo>
                    <a:pt x="3426" y="2260"/>
                  </a:lnTo>
                  <a:lnTo>
                    <a:pt x="3423" y="2305"/>
                  </a:lnTo>
                  <a:lnTo>
                    <a:pt x="3414" y="2348"/>
                  </a:lnTo>
                  <a:lnTo>
                    <a:pt x="3400" y="2390"/>
                  </a:lnTo>
                  <a:lnTo>
                    <a:pt x="3380" y="2428"/>
                  </a:lnTo>
                  <a:lnTo>
                    <a:pt x="3356" y="2464"/>
                  </a:lnTo>
                  <a:lnTo>
                    <a:pt x="3328" y="2496"/>
                  </a:lnTo>
                  <a:lnTo>
                    <a:pt x="3296" y="2524"/>
                  </a:lnTo>
                  <a:lnTo>
                    <a:pt x="3260" y="2548"/>
                  </a:lnTo>
                  <a:lnTo>
                    <a:pt x="3222" y="2567"/>
                  </a:lnTo>
                  <a:lnTo>
                    <a:pt x="3180" y="2582"/>
                  </a:lnTo>
                  <a:lnTo>
                    <a:pt x="3138" y="2590"/>
                  </a:lnTo>
                  <a:lnTo>
                    <a:pt x="3092" y="2593"/>
                  </a:lnTo>
                  <a:lnTo>
                    <a:pt x="334" y="2593"/>
                  </a:lnTo>
                  <a:lnTo>
                    <a:pt x="289" y="2590"/>
                  </a:lnTo>
                  <a:lnTo>
                    <a:pt x="245" y="2582"/>
                  </a:lnTo>
                  <a:lnTo>
                    <a:pt x="204" y="2567"/>
                  </a:lnTo>
                  <a:lnTo>
                    <a:pt x="165" y="2548"/>
                  </a:lnTo>
                  <a:lnTo>
                    <a:pt x="130" y="2524"/>
                  </a:lnTo>
                  <a:lnTo>
                    <a:pt x="98" y="2496"/>
                  </a:lnTo>
                  <a:lnTo>
                    <a:pt x="70" y="2464"/>
                  </a:lnTo>
                  <a:lnTo>
                    <a:pt x="46" y="2428"/>
                  </a:lnTo>
                  <a:lnTo>
                    <a:pt x="26" y="2390"/>
                  </a:lnTo>
                  <a:lnTo>
                    <a:pt x="11" y="2348"/>
                  </a:lnTo>
                  <a:lnTo>
                    <a:pt x="3" y="2305"/>
                  </a:lnTo>
                  <a:lnTo>
                    <a:pt x="0" y="2260"/>
                  </a:lnTo>
                  <a:lnTo>
                    <a:pt x="0" y="333"/>
                  </a:lnTo>
                  <a:lnTo>
                    <a:pt x="3" y="288"/>
                  </a:lnTo>
                  <a:lnTo>
                    <a:pt x="11" y="245"/>
                  </a:lnTo>
                  <a:lnTo>
                    <a:pt x="26" y="204"/>
                  </a:lnTo>
                  <a:lnTo>
                    <a:pt x="46" y="165"/>
                  </a:lnTo>
                  <a:lnTo>
                    <a:pt x="70" y="129"/>
                  </a:lnTo>
                  <a:lnTo>
                    <a:pt x="98" y="97"/>
                  </a:lnTo>
                  <a:lnTo>
                    <a:pt x="130" y="69"/>
                  </a:lnTo>
                  <a:lnTo>
                    <a:pt x="165" y="45"/>
                  </a:lnTo>
                  <a:lnTo>
                    <a:pt x="204" y="26"/>
                  </a:lnTo>
                  <a:lnTo>
                    <a:pt x="245" y="12"/>
                  </a:lnTo>
                  <a:lnTo>
                    <a:pt x="289" y="3"/>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44" name="Shape 10644"/>
          <p:cNvGrpSpPr/>
          <p:nvPr/>
        </p:nvGrpSpPr>
        <p:grpSpPr>
          <a:xfrm>
            <a:off x="5392353" y="4392483"/>
            <a:ext cx="268771" cy="281355"/>
            <a:chOff x="8686800" y="3067050"/>
            <a:chExt cx="474663" cy="496888"/>
          </a:xfrm>
        </p:grpSpPr>
        <p:sp>
          <p:nvSpPr>
            <p:cNvPr id="10645" name="Shape 10645"/>
            <p:cNvSpPr/>
            <p:nvPr/>
          </p:nvSpPr>
          <p:spPr>
            <a:xfrm>
              <a:off x="8748713" y="3067050"/>
              <a:ext cx="350838" cy="106363"/>
            </a:xfrm>
            <a:custGeom>
              <a:avLst/>
              <a:gdLst/>
              <a:ahLst/>
              <a:cxnLst/>
              <a:rect l="0" t="0" r="0" b="0"/>
              <a:pathLst>
                <a:path w="2428" h="733" extrusionOk="0">
                  <a:moveTo>
                    <a:pt x="1214" y="0"/>
                  </a:moveTo>
                  <a:lnTo>
                    <a:pt x="1308" y="2"/>
                  </a:lnTo>
                  <a:lnTo>
                    <a:pt x="1401" y="11"/>
                  </a:lnTo>
                  <a:lnTo>
                    <a:pt x="1493" y="25"/>
                  </a:lnTo>
                  <a:lnTo>
                    <a:pt x="1583" y="45"/>
                  </a:lnTo>
                  <a:lnTo>
                    <a:pt x="1670" y="70"/>
                  </a:lnTo>
                  <a:lnTo>
                    <a:pt x="1757" y="100"/>
                  </a:lnTo>
                  <a:lnTo>
                    <a:pt x="1841" y="135"/>
                  </a:lnTo>
                  <a:lnTo>
                    <a:pt x="1922" y="176"/>
                  </a:lnTo>
                  <a:lnTo>
                    <a:pt x="2001" y="222"/>
                  </a:lnTo>
                  <a:lnTo>
                    <a:pt x="2078" y="272"/>
                  </a:lnTo>
                  <a:lnTo>
                    <a:pt x="2151" y="327"/>
                  </a:lnTo>
                  <a:lnTo>
                    <a:pt x="2221" y="388"/>
                  </a:lnTo>
                  <a:lnTo>
                    <a:pt x="2287" y="451"/>
                  </a:lnTo>
                  <a:lnTo>
                    <a:pt x="2351" y="520"/>
                  </a:lnTo>
                  <a:lnTo>
                    <a:pt x="2411" y="594"/>
                  </a:lnTo>
                  <a:lnTo>
                    <a:pt x="2421" y="611"/>
                  </a:lnTo>
                  <a:lnTo>
                    <a:pt x="2426" y="629"/>
                  </a:lnTo>
                  <a:lnTo>
                    <a:pt x="2428" y="648"/>
                  </a:lnTo>
                  <a:lnTo>
                    <a:pt x="2425" y="667"/>
                  </a:lnTo>
                  <a:lnTo>
                    <a:pt x="2419" y="685"/>
                  </a:lnTo>
                  <a:lnTo>
                    <a:pt x="2409" y="702"/>
                  </a:lnTo>
                  <a:lnTo>
                    <a:pt x="2394" y="715"/>
                  </a:lnTo>
                  <a:lnTo>
                    <a:pt x="2377" y="725"/>
                  </a:lnTo>
                  <a:lnTo>
                    <a:pt x="2361" y="731"/>
                  </a:lnTo>
                  <a:lnTo>
                    <a:pt x="2342" y="733"/>
                  </a:lnTo>
                  <a:lnTo>
                    <a:pt x="2323" y="731"/>
                  </a:lnTo>
                  <a:lnTo>
                    <a:pt x="2304" y="725"/>
                  </a:lnTo>
                  <a:lnTo>
                    <a:pt x="2287" y="713"/>
                  </a:lnTo>
                  <a:lnTo>
                    <a:pt x="2273" y="698"/>
                  </a:lnTo>
                  <a:lnTo>
                    <a:pt x="2221" y="633"/>
                  </a:lnTo>
                  <a:lnTo>
                    <a:pt x="2164" y="573"/>
                  </a:lnTo>
                  <a:lnTo>
                    <a:pt x="2106" y="515"/>
                  </a:lnTo>
                  <a:lnTo>
                    <a:pt x="2043" y="463"/>
                  </a:lnTo>
                  <a:lnTo>
                    <a:pt x="1978" y="414"/>
                  </a:lnTo>
                  <a:lnTo>
                    <a:pt x="1911" y="370"/>
                  </a:lnTo>
                  <a:lnTo>
                    <a:pt x="1841" y="329"/>
                  </a:lnTo>
                  <a:lnTo>
                    <a:pt x="1769" y="293"/>
                  </a:lnTo>
                  <a:lnTo>
                    <a:pt x="1694" y="262"/>
                  </a:lnTo>
                  <a:lnTo>
                    <a:pt x="1618" y="235"/>
                  </a:lnTo>
                  <a:lnTo>
                    <a:pt x="1540" y="213"/>
                  </a:lnTo>
                  <a:lnTo>
                    <a:pt x="1461" y="195"/>
                  </a:lnTo>
                  <a:lnTo>
                    <a:pt x="1379" y="182"/>
                  </a:lnTo>
                  <a:lnTo>
                    <a:pt x="1298" y="175"/>
                  </a:lnTo>
                  <a:lnTo>
                    <a:pt x="1214" y="173"/>
                  </a:lnTo>
                  <a:lnTo>
                    <a:pt x="1131" y="175"/>
                  </a:lnTo>
                  <a:lnTo>
                    <a:pt x="1048" y="182"/>
                  </a:lnTo>
                  <a:lnTo>
                    <a:pt x="968" y="195"/>
                  </a:lnTo>
                  <a:lnTo>
                    <a:pt x="889" y="213"/>
                  </a:lnTo>
                  <a:lnTo>
                    <a:pt x="810" y="235"/>
                  </a:lnTo>
                  <a:lnTo>
                    <a:pt x="734" y="262"/>
                  </a:lnTo>
                  <a:lnTo>
                    <a:pt x="660" y="293"/>
                  </a:lnTo>
                  <a:lnTo>
                    <a:pt x="587" y="329"/>
                  </a:lnTo>
                  <a:lnTo>
                    <a:pt x="517" y="370"/>
                  </a:lnTo>
                  <a:lnTo>
                    <a:pt x="450" y="414"/>
                  </a:lnTo>
                  <a:lnTo>
                    <a:pt x="384" y="463"/>
                  </a:lnTo>
                  <a:lnTo>
                    <a:pt x="323" y="515"/>
                  </a:lnTo>
                  <a:lnTo>
                    <a:pt x="263" y="573"/>
                  </a:lnTo>
                  <a:lnTo>
                    <a:pt x="208" y="633"/>
                  </a:lnTo>
                  <a:lnTo>
                    <a:pt x="155" y="698"/>
                  </a:lnTo>
                  <a:lnTo>
                    <a:pt x="141" y="713"/>
                  </a:lnTo>
                  <a:lnTo>
                    <a:pt x="125" y="723"/>
                  </a:lnTo>
                  <a:lnTo>
                    <a:pt x="108" y="730"/>
                  </a:lnTo>
                  <a:lnTo>
                    <a:pt x="89" y="733"/>
                  </a:lnTo>
                  <a:lnTo>
                    <a:pt x="70" y="731"/>
                  </a:lnTo>
                  <a:lnTo>
                    <a:pt x="51" y="726"/>
                  </a:lnTo>
                  <a:lnTo>
                    <a:pt x="35" y="715"/>
                  </a:lnTo>
                  <a:lnTo>
                    <a:pt x="20" y="702"/>
                  </a:lnTo>
                  <a:lnTo>
                    <a:pt x="10" y="685"/>
                  </a:lnTo>
                  <a:lnTo>
                    <a:pt x="2" y="667"/>
                  </a:lnTo>
                  <a:lnTo>
                    <a:pt x="0" y="648"/>
                  </a:lnTo>
                  <a:lnTo>
                    <a:pt x="2" y="629"/>
                  </a:lnTo>
                  <a:lnTo>
                    <a:pt x="7" y="611"/>
                  </a:lnTo>
                  <a:lnTo>
                    <a:pt x="18" y="594"/>
                  </a:lnTo>
                  <a:lnTo>
                    <a:pt x="77" y="520"/>
                  </a:lnTo>
                  <a:lnTo>
                    <a:pt x="140" y="451"/>
                  </a:lnTo>
                  <a:lnTo>
                    <a:pt x="207" y="388"/>
                  </a:lnTo>
                  <a:lnTo>
                    <a:pt x="278" y="327"/>
                  </a:lnTo>
                  <a:lnTo>
                    <a:pt x="351" y="272"/>
                  </a:lnTo>
                  <a:lnTo>
                    <a:pt x="427" y="222"/>
                  </a:lnTo>
                  <a:lnTo>
                    <a:pt x="506" y="176"/>
                  </a:lnTo>
                  <a:lnTo>
                    <a:pt x="588" y="135"/>
                  </a:lnTo>
                  <a:lnTo>
                    <a:pt x="671" y="100"/>
                  </a:lnTo>
                  <a:lnTo>
                    <a:pt x="758" y="70"/>
                  </a:lnTo>
                  <a:lnTo>
                    <a:pt x="846" y="45"/>
                  </a:lnTo>
                  <a:lnTo>
                    <a:pt x="936" y="25"/>
                  </a:lnTo>
                  <a:lnTo>
                    <a:pt x="1027" y="11"/>
                  </a:lnTo>
                  <a:lnTo>
                    <a:pt x="1120" y="2"/>
                  </a:lnTo>
                  <a:lnTo>
                    <a:pt x="12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6" name="Shape 10646"/>
            <p:cNvSpPr/>
            <p:nvPr/>
          </p:nvSpPr>
          <p:spPr>
            <a:xfrm>
              <a:off x="9056688" y="3198813"/>
              <a:ext cx="77788" cy="77788"/>
            </a:xfrm>
            <a:custGeom>
              <a:avLst/>
              <a:gdLst/>
              <a:ahLst/>
              <a:cxnLst/>
              <a:rect l="0" t="0" r="0" b="0"/>
              <a:pathLst>
                <a:path w="540" h="540" extrusionOk="0">
                  <a:moveTo>
                    <a:pt x="270" y="0"/>
                  </a:moveTo>
                  <a:lnTo>
                    <a:pt x="310" y="3"/>
                  </a:lnTo>
                  <a:lnTo>
                    <a:pt x="348" y="11"/>
                  </a:lnTo>
                  <a:lnTo>
                    <a:pt x="383" y="25"/>
                  </a:lnTo>
                  <a:lnTo>
                    <a:pt x="416" y="43"/>
                  </a:lnTo>
                  <a:lnTo>
                    <a:pt x="447" y="66"/>
                  </a:lnTo>
                  <a:lnTo>
                    <a:pt x="473" y="93"/>
                  </a:lnTo>
                  <a:lnTo>
                    <a:pt x="496" y="122"/>
                  </a:lnTo>
                  <a:lnTo>
                    <a:pt x="515" y="156"/>
                  </a:lnTo>
                  <a:lnTo>
                    <a:pt x="528" y="191"/>
                  </a:lnTo>
                  <a:lnTo>
                    <a:pt x="536" y="230"/>
                  </a:lnTo>
                  <a:lnTo>
                    <a:pt x="540" y="270"/>
                  </a:lnTo>
                  <a:lnTo>
                    <a:pt x="536" y="309"/>
                  </a:lnTo>
                  <a:lnTo>
                    <a:pt x="528" y="347"/>
                  </a:lnTo>
                  <a:lnTo>
                    <a:pt x="515" y="384"/>
                  </a:lnTo>
                  <a:lnTo>
                    <a:pt x="496" y="416"/>
                  </a:lnTo>
                  <a:lnTo>
                    <a:pt x="473" y="447"/>
                  </a:lnTo>
                  <a:lnTo>
                    <a:pt x="447" y="474"/>
                  </a:lnTo>
                  <a:lnTo>
                    <a:pt x="416" y="496"/>
                  </a:lnTo>
                  <a:lnTo>
                    <a:pt x="383" y="515"/>
                  </a:lnTo>
                  <a:lnTo>
                    <a:pt x="348" y="528"/>
                  </a:lnTo>
                  <a:lnTo>
                    <a:pt x="310" y="537"/>
                  </a:lnTo>
                  <a:lnTo>
                    <a:pt x="270" y="540"/>
                  </a:lnTo>
                  <a:lnTo>
                    <a:pt x="230" y="537"/>
                  </a:lnTo>
                  <a:lnTo>
                    <a:pt x="192" y="528"/>
                  </a:lnTo>
                  <a:lnTo>
                    <a:pt x="156" y="515"/>
                  </a:lnTo>
                  <a:lnTo>
                    <a:pt x="123" y="496"/>
                  </a:lnTo>
                  <a:lnTo>
                    <a:pt x="93" y="474"/>
                  </a:lnTo>
                  <a:lnTo>
                    <a:pt x="67" y="447"/>
                  </a:lnTo>
                  <a:lnTo>
                    <a:pt x="44" y="416"/>
                  </a:lnTo>
                  <a:lnTo>
                    <a:pt x="25" y="384"/>
                  </a:lnTo>
                  <a:lnTo>
                    <a:pt x="11" y="347"/>
                  </a:lnTo>
                  <a:lnTo>
                    <a:pt x="3" y="309"/>
                  </a:lnTo>
                  <a:lnTo>
                    <a:pt x="0" y="270"/>
                  </a:lnTo>
                  <a:lnTo>
                    <a:pt x="3" y="230"/>
                  </a:lnTo>
                  <a:lnTo>
                    <a:pt x="11" y="191"/>
                  </a:lnTo>
                  <a:lnTo>
                    <a:pt x="25" y="156"/>
                  </a:lnTo>
                  <a:lnTo>
                    <a:pt x="44" y="122"/>
                  </a:lnTo>
                  <a:lnTo>
                    <a:pt x="67" y="93"/>
                  </a:lnTo>
                  <a:lnTo>
                    <a:pt x="93" y="66"/>
                  </a:lnTo>
                  <a:lnTo>
                    <a:pt x="123" y="43"/>
                  </a:lnTo>
                  <a:lnTo>
                    <a:pt x="156" y="25"/>
                  </a:lnTo>
                  <a:lnTo>
                    <a:pt x="192" y="11"/>
                  </a:lnTo>
                  <a:lnTo>
                    <a:pt x="230"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7" name="Shape 10647"/>
            <p:cNvSpPr/>
            <p:nvPr/>
          </p:nvSpPr>
          <p:spPr>
            <a:xfrm>
              <a:off x="9029700" y="3286125"/>
              <a:ext cx="131763" cy="225425"/>
            </a:xfrm>
            <a:custGeom>
              <a:avLst/>
              <a:gdLst/>
              <a:ahLst/>
              <a:cxnLst/>
              <a:rect l="0" t="0" r="0" b="0"/>
              <a:pathLst>
                <a:path w="918" h="1568" extrusionOk="0">
                  <a:moveTo>
                    <a:pt x="270" y="0"/>
                  </a:moveTo>
                  <a:lnTo>
                    <a:pt x="289" y="1"/>
                  </a:lnTo>
                  <a:lnTo>
                    <a:pt x="307" y="6"/>
                  </a:lnTo>
                  <a:lnTo>
                    <a:pt x="324" y="16"/>
                  </a:lnTo>
                  <a:lnTo>
                    <a:pt x="459" y="118"/>
                  </a:lnTo>
                  <a:lnTo>
                    <a:pt x="594" y="16"/>
                  </a:lnTo>
                  <a:lnTo>
                    <a:pt x="611" y="6"/>
                  </a:lnTo>
                  <a:lnTo>
                    <a:pt x="628" y="1"/>
                  </a:lnTo>
                  <a:lnTo>
                    <a:pt x="647" y="0"/>
                  </a:lnTo>
                  <a:lnTo>
                    <a:pt x="666" y="3"/>
                  </a:lnTo>
                  <a:lnTo>
                    <a:pt x="669" y="4"/>
                  </a:lnTo>
                  <a:lnTo>
                    <a:pt x="676" y="7"/>
                  </a:lnTo>
                  <a:lnTo>
                    <a:pt x="688" y="10"/>
                  </a:lnTo>
                  <a:lnTo>
                    <a:pt x="700" y="13"/>
                  </a:lnTo>
                  <a:lnTo>
                    <a:pt x="713" y="17"/>
                  </a:lnTo>
                  <a:lnTo>
                    <a:pt x="723" y="21"/>
                  </a:lnTo>
                  <a:lnTo>
                    <a:pt x="732" y="24"/>
                  </a:lnTo>
                  <a:lnTo>
                    <a:pt x="735" y="25"/>
                  </a:lnTo>
                  <a:lnTo>
                    <a:pt x="769" y="39"/>
                  </a:lnTo>
                  <a:lnTo>
                    <a:pt x="802" y="58"/>
                  </a:lnTo>
                  <a:lnTo>
                    <a:pt x="831" y="81"/>
                  </a:lnTo>
                  <a:lnTo>
                    <a:pt x="856" y="107"/>
                  </a:lnTo>
                  <a:lnTo>
                    <a:pt x="877" y="137"/>
                  </a:lnTo>
                  <a:lnTo>
                    <a:pt x="895" y="169"/>
                  </a:lnTo>
                  <a:lnTo>
                    <a:pt x="907" y="204"/>
                  </a:lnTo>
                  <a:lnTo>
                    <a:pt x="914" y="240"/>
                  </a:lnTo>
                  <a:lnTo>
                    <a:pt x="918" y="278"/>
                  </a:lnTo>
                  <a:lnTo>
                    <a:pt x="918" y="687"/>
                  </a:lnTo>
                  <a:lnTo>
                    <a:pt x="915" y="703"/>
                  </a:lnTo>
                  <a:lnTo>
                    <a:pt x="911" y="718"/>
                  </a:lnTo>
                  <a:lnTo>
                    <a:pt x="904" y="731"/>
                  </a:lnTo>
                  <a:lnTo>
                    <a:pt x="767" y="940"/>
                  </a:lnTo>
                  <a:lnTo>
                    <a:pt x="767" y="1487"/>
                  </a:lnTo>
                  <a:lnTo>
                    <a:pt x="764" y="1509"/>
                  </a:lnTo>
                  <a:lnTo>
                    <a:pt x="757" y="1528"/>
                  </a:lnTo>
                  <a:lnTo>
                    <a:pt x="744" y="1545"/>
                  </a:lnTo>
                  <a:lnTo>
                    <a:pt x="728" y="1557"/>
                  </a:lnTo>
                  <a:lnTo>
                    <a:pt x="709" y="1565"/>
                  </a:lnTo>
                  <a:lnTo>
                    <a:pt x="687" y="1568"/>
                  </a:lnTo>
                  <a:lnTo>
                    <a:pt x="231" y="1568"/>
                  </a:lnTo>
                  <a:lnTo>
                    <a:pt x="210" y="1565"/>
                  </a:lnTo>
                  <a:lnTo>
                    <a:pt x="190" y="1557"/>
                  </a:lnTo>
                  <a:lnTo>
                    <a:pt x="174" y="1545"/>
                  </a:lnTo>
                  <a:lnTo>
                    <a:pt x="162" y="1528"/>
                  </a:lnTo>
                  <a:lnTo>
                    <a:pt x="153" y="1509"/>
                  </a:lnTo>
                  <a:lnTo>
                    <a:pt x="150" y="1487"/>
                  </a:lnTo>
                  <a:lnTo>
                    <a:pt x="150" y="940"/>
                  </a:lnTo>
                  <a:lnTo>
                    <a:pt x="13" y="731"/>
                  </a:lnTo>
                  <a:lnTo>
                    <a:pt x="6" y="718"/>
                  </a:lnTo>
                  <a:lnTo>
                    <a:pt x="2" y="703"/>
                  </a:lnTo>
                  <a:lnTo>
                    <a:pt x="0" y="687"/>
                  </a:lnTo>
                  <a:lnTo>
                    <a:pt x="0" y="278"/>
                  </a:lnTo>
                  <a:lnTo>
                    <a:pt x="3" y="240"/>
                  </a:lnTo>
                  <a:lnTo>
                    <a:pt x="10" y="204"/>
                  </a:lnTo>
                  <a:lnTo>
                    <a:pt x="24" y="169"/>
                  </a:lnTo>
                  <a:lnTo>
                    <a:pt x="41" y="137"/>
                  </a:lnTo>
                  <a:lnTo>
                    <a:pt x="62" y="107"/>
                  </a:lnTo>
                  <a:lnTo>
                    <a:pt x="88" y="81"/>
                  </a:lnTo>
                  <a:lnTo>
                    <a:pt x="116" y="58"/>
                  </a:lnTo>
                  <a:lnTo>
                    <a:pt x="148" y="39"/>
                  </a:lnTo>
                  <a:lnTo>
                    <a:pt x="183" y="25"/>
                  </a:lnTo>
                  <a:lnTo>
                    <a:pt x="186" y="24"/>
                  </a:lnTo>
                  <a:lnTo>
                    <a:pt x="194" y="21"/>
                  </a:lnTo>
                  <a:lnTo>
                    <a:pt x="205" y="17"/>
                  </a:lnTo>
                  <a:lnTo>
                    <a:pt x="217" y="13"/>
                  </a:lnTo>
                  <a:lnTo>
                    <a:pt x="230" y="10"/>
                  </a:lnTo>
                  <a:lnTo>
                    <a:pt x="241" y="7"/>
                  </a:lnTo>
                  <a:lnTo>
                    <a:pt x="248" y="4"/>
                  </a:lnTo>
                  <a:lnTo>
                    <a:pt x="252"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8" name="Shape 10648"/>
            <p:cNvSpPr/>
            <p:nvPr/>
          </p:nvSpPr>
          <p:spPr>
            <a:xfrm>
              <a:off x="8713788" y="3198813"/>
              <a:ext cx="77788" cy="77788"/>
            </a:xfrm>
            <a:custGeom>
              <a:avLst/>
              <a:gdLst/>
              <a:ahLst/>
              <a:cxnLst/>
              <a:rect l="0" t="0" r="0" b="0"/>
              <a:pathLst>
                <a:path w="539" h="540" extrusionOk="0">
                  <a:moveTo>
                    <a:pt x="269" y="0"/>
                  </a:moveTo>
                  <a:lnTo>
                    <a:pt x="309" y="3"/>
                  </a:lnTo>
                  <a:lnTo>
                    <a:pt x="348" y="11"/>
                  </a:lnTo>
                  <a:lnTo>
                    <a:pt x="383" y="25"/>
                  </a:lnTo>
                  <a:lnTo>
                    <a:pt x="416" y="43"/>
                  </a:lnTo>
                  <a:lnTo>
                    <a:pt x="446" y="66"/>
                  </a:lnTo>
                  <a:lnTo>
                    <a:pt x="473" y="93"/>
                  </a:lnTo>
                  <a:lnTo>
                    <a:pt x="496" y="122"/>
                  </a:lnTo>
                  <a:lnTo>
                    <a:pt x="514" y="156"/>
                  </a:lnTo>
                  <a:lnTo>
                    <a:pt x="527" y="191"/>
                  </a:lnTo>
                  <a:lnTo>
                    <a:pt x="537" y="230"/>
                  </a:lnTo>
                  <a:lnTo>
                    <a:pt x="539" y="270"/>
                  </a:lnTo>
                  <a:lnTo>
                    <a:pt x="537" y="309"/>
                  </a:lnTo>
                  <a:lnTo>
                    <a:pt x="527" y="347"/>
                  </a:lnTo>
                  <a:lnTo>
                    <a:pt x="514" y="384"/>
                  </a:lnTo>
                  <a:lnTo>
                    <a:pt x="496" y="416"/>
                  </a:lnTo>
                  <a:lnTo>
                    <a:pt x="473" y="447"/>
                  </a:lnTo>
                  <a:lnTo>
                    <a:pt x="446" y="474"/>
                  </a:lnTo>
                  <a:lnTo>
                    <a:pt x="416" y="496"/>
                  </a:lnTo>
                  <a:lnTo>
                    <a:pt x="383" y="515"/>
                  </a:lnTo>
                  <a:lnTo>
                    <a:pt x="348" y="528"/>
                  </a:lnTo>
                  <a:lnTo>
                    <a:pt x="309" y="537"/>
                  </a:lnTo>
                  <a:lnTo>
                    <a:pt x="269" y="540"/>
                  </a:lnTo>
                  <a:lnTo>
                    <a:pt x="230" y="537"/>
                  </a:lnTo>
                  <a:lnTo>
                    <a:pt x="192" y="528"/>
                  </a:lnTo>
                  <a:lnTo>
                    <a:pt x="155" y="515"/>
                  </a:lnTo>
                  <a:lnTo>
                    <a:pt x="123" y="496"/>
                  </a:lnTo>
                  <a:lnTo>
                    <a:pt x="93" y="474"/>
                  </a:lnTo>
                  <a:lnTo>
                    <a:pt x="66" y="447"/>
                  </a:lnTo>
                  <a:lnTo>
                    <a:pt x="44" y="416"/>
                  </a:lnTo>
                  <a:lnTo>
                    <a:pt x="25" y="384"/>
                  </a:lnTo>
                  <a:lnTo>
                    <a:pt x="11" y="347"/>
                  </a:lnTo>
                  <a:lnTo>
                    <a:pt x="3" y="309"/>
                  </a:lnTo>
                  <a:lnTo>
                    <a:pt x="0" y="270"/>
                  </a:lnTo>
                  <a:lnTo>
                    <a:pt x="3" y="230"/>
                  </a:lnTo>
                  <a:lnTo>
                    <a:pt x="11" y="191"/>
                  </a:lnTo>
                  <a:lnTo>
                    <a:pt x="25" y="156"/>
                  </a:lnTo>
                  <a:lnTo>
                    <a:pt x="44" y="122"/>
                  </a:lnTo>
                  <a:lnTo>
                    <a:pt x="66" y="93"/>
                  </a:lnTo>
                  <a:lnTo>
                    <a:pt x="93" y="66"/>
                  </a:lnTo>
                  <a:lnTo>
                    <a:pt x="123" y="43"/>
                  </a:lnTo>
                  <a:lnTo>
                    <a:pt x="155" y="25"/>
                  </a:lnTo>
                  <a:lnTo>
                    <a:pt x="192" y="11"/>
                  </a:lnTo>
                  <a:lnTo>
                    <a:pt x="230"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49" name="Shape 10649"/>
            <p:cNvSpPr/>
            <p:nvPr/>
          </p:nvSpPr>
          <p:spPr>
            <a:xfrm>
              <a:off x="8686800" y="3286125"/>
              <a:ext cx="131763" cy="225425"/>
            </a:xfrm>
            <a:custGeom>
              <a:avLst/>
              <a:gdLst/>
              <a:ahLst/>
              <a:cxnLst/>
              <a:rect l="0" t="0" r="0" b="0"/>
              <a:pathLst>
                <a:path w="917" h="1568" extrusionOk="0">
                  <a:moveTo>
                    <a:pt x="270" y="0"/>
                  </a:moveTo>
                  <a:lnTo>
                    <a:pt x="288" y="1"/>
                  </a:lnTo>
                  <a:lnTo>
                    <a:pt x="307" y="6"/>
                  </a:lnTo>
                  <a:lnTo>
                    <a:pt x="323" y="16"/>
                  </a:lnTo>
                  <a:lnTo>
                    <a:pt x="458" y="118"/>
                  </a:lnTo>
                  <a:lnTo>
                    <a:pt x="594" y="16"/>
                  </a:lnTo>
                  <a:lnTo>
                    <a:pt x="611" y="6"/>
                  </a:lnTo>
                  <a:lnTo>
                    <a:pt x="628" y="1"/>
                  </a:lnTo>
                  <a:lnTo>
                    <a:pt x="647" y="0"/>
                  </a:lnTo>
                  <a:lnTo>
                    <a:pt x="666" y="3"/>
                  </a:lnTo>
                  <a:lnTo>
                    <a:pt x="669" y="4"/>
                  </a:lnTo>
                  <a:lnTo>
                    <a:pt x="676" y="7"/>
                  </a:lnTo>
                  <a:lnTo>
                    <a:pt x="687" y="10"/>
                  </a:lnTo>
                  <a:lnTo>
                    <a:pt x="699" y="13"/>
                  </a:lnTo>
                  <a:lnTo>
                    <a:pt x="712" y="17"/>
                  </a:lnTo>
                  <a:lnTo>
                    <a:pt x="723" y="21"/>
                  </a:lnTo>
                  <a:lnTo>
                    <a:pt x="731" y="24"/>
                  </a:lnTo>
                  <a:lnTo>
                    <a:pt x="734" y="25"/>
                  </a:lnTo>
                  <a:lnTo>
                    <a:pt x="769" y="39"/>
                  </a:lnTo>
                  <a:lnTo>
                    <a:pt x="802" y="58"/>
                  </a:lnTo>
                  <a:lnTo>
                    <a:pt x="830" y="81"/>
                  </a:lnTo>
                  <a:lnTo>
                    <a:pt x="855" y="107"/>
                  </a:lnTo>
                  <a:lnTo>
                    <a:pt x="877" y="137"/>
                  </a:lnTo>
                  <a:lnTo>
                    <a:pt x="894" y="169"/>
                  </a:lnTo>
                  <a:lnTo>
                    <a:pt x="906" y="204"/>
                  </a:lnTo>
                  <a:lnTo>
                    <a:pt x="914" y="240"/>
                  </a:lnTo>
                  <a:lnTo>
                    <a:pt x="917" y="278"/>
                  </a:lnTo>
                  <a:lnTo>
                    <a:pt x="917" y="687"/>
                  </a:lnTo>
                  <a:lnTo>
                    <a:pt x="916" y="703"/>
                  </a:lnTo>
                  <a:lnTo>
                    <a:pt x="911" y="718"/>
                  </a:lnTo>
                  <a:lnTo>
                    <a:pt x="904" y="731"/>
                  </a:lnTo>
                  <a:lnTo>
                    <a:pt x="767" y="940"/>
                  </a:lnTo>
                  <a:lnTo>
                    <a:pt x="767" y="1487"/>
                  </a:lnTo>
                  <a:lnTo>
                    <a:pt x="764" y="1509"/>
                  </a:lnTo>
                  <a:lnTo>
                    <a:pt x="756" y="1528"/>
                  </a:lnTo>
                  <a:lnTo>
                    <a:pt x="743" y="1545"/>
                  </a:lnTo>
                  <a:lnTo>
                    <a:pt x="728" y="1557"/>
                  </a:lnTo>
                  <a:lnTo>
                    <a:pt x="708" y="1565"/>
                  </a:lnTo>
                  <a:lnTo>
                    <a:pt x="687" y="1568"/>
                  </a:lnTo>
                  <a:lnTo>
                    <a:pt x="231" y="1568"/>
                  </a:lnTo>
                  <a:lnTo>
                    <a:pt x="209" y="1565"/>
                  </a:lnTo>
                  <a:lnTo>
                    <a:pt x="190" y="1557"/>
                  </a:lnTo>
                  <a:lnTo>
                    <a:pt x="173" y="1545"/>
                  </a:lnTo>
                  <a:lnTo>
                    <a:pt x="161" y="1528"/>
                  </a:lnTo>
                  <a:lnTo>
                    <a:pt x="152" y="1509"/>
                  </a:lnTo>
                  <a:lnTo>
                    <a:pt x="150" y="1487"/>
                  </a:lnTo>
                  <a:lnTo>
                    <a:pt x="150" y="940"/>
                  </a:lnTo>
                  <a:lnTo>
                    <a:pt x="14" y="731"/>
                  </a:lnTo>
                  <a:lnTo>
                    <a:pt x="6" y="718"/>
                  </a:lnTo>
                  <a:lnTo>
                    <a:pt x="1" y="703"/>
                  </a:lnTo>
                  <a:lnTo>
                    <a:pt x="0" y="687"/>
                  </a:lnTo>
                  <a:lnTo>
                    <a:pt x="0" y="278"/>
                  </a:lnTo>
                  <a:lnTo>
                    <a:pt x="3" y="240"/>
                  </a:lnTo>
                  <a:lnTo>
                    <a:pt x="10" y="204"/>
                  </a:lnTo>
                  <a:lnTo>
                    <a:pt x="23" y="169"/>
                  </a:lnTo>
                  <a:lnTo>
                    <a:pt x="41" y="137"/>
                  </a:lnTo>
                  <a:lnTo>
                    <a:pt x="62" y="107"/>
                  </a:lnTo>
                  <a:lnTo>
                    <a:pt x="87" y="81"/>
                  </a:lnTo>
                  <a:lnTo>
                    <a:pt x="116" y="58"/>
                  </a:lnTo>
                  <a:lnTo>
                    <a:pt x="147" y="39"/>
                  </a:lnTo>
                  <a:lnTo>
                    <a:pt x="183" y="25"/>
                  </a:lnTo>
                  <a:lnTo>
                    <a:pt x="186" y="24"/>
                  </a:lnTo>
                  <a:lnTo>
                    <a:pt x="194" y="21"/>
                  </a:lnTo>
                  <a:lnTo>
                    <a:pt x="205" y="17"/>
                  </a:lnTo>
                  <a:lnTo>
                    <a:pt x="217" y="13"/>
                  </a:lnTo>
                  <a:lnTo>
                    <a:pt x="230" y="10"/>
                  </a:lnTo>
                  <a:lnTo>
                    <a:pt x="240" y="7"/>
                  </a:lnTo>
                  <a:lnTo>
                    <a:pt x="248" y="4"/>
                  </a:lnTo>
                  <a:lnTo>
                    <a:pt x="252"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0" name="Shape 10650"/>
            <p:cNvSpPr/>
            <p:nvPr/>
          </p:nvSpPr>
          <p:spPr>
            <a:xfrm>
              <a:off x="8874125" y="3132138"/>
              <a:ext cx="100013" cy="100013"/>
            </a:xfrm>
            <a:custGeom>
              <a:avLst/>
              <a:gdLst/>
              <a:ahLst/>
              <a:cxnLst/>
              <a:rect l="0" t="0" r="0" b="0"/>
              <a:pathLst>
                <a:path w="695" h="697" extrusionOk="0">
                  <a:moveTo>
                    <a:pt x="347" y="0"/>
                  </a:moveTo>
                  <a:lnTo>
                    <a:pt x="394" y="3"/>
                  </a:lnTo>
                  <a:lnTo>
                    <a:pt x="439" y="13"/>
                  </a:lnTo>
                  <a:lnTo>
                    <a:pt x="482" y="27"/>
                  </a:lnTo>
                  <a:lnTo>
                    <a:pt x="523" y="48"/>
                  </a:lnTo>
                  <a:lnTo>
                    <a:pt x="559" y="73"/>
                  </a:lnTo>
                  <a:lnTo>
                    <a:pt x="593" y="103"/>
                  </a:lnTo>
                  <a:lnTo>
                    <a:pt x="622" y="136"/>
                  </a:lnTo>
                  <a:lnTo>
                    <a:pt x="647" y="173"/>
                  </a:lnTo>
                  <a:lnTo>
                    <a:pt x="668" y="214"/>
                  </a:lnTo>
                  <a:lnTo>
                    <a:pt x="682" y="257"/>
                  </a:lnTo>
                  <a:lnTo>
                    <a:pt x="692" y="302"/>
                  </a:lnTo>
                  <a:lnTo>
                    <a:pt x="695" y="349"/>
                  </a:lnTo>
                  <a:lnTo>
                    <a:pt x="692" y="396"/>
                  </a:lnTo>
                  <a:lnTo>
                    <a:pt x="682" y="441"/>
                  </a:lnTo>
                  <a:lnTo>
                    <a:pt x="668" y="485"/>
                  </a:lnTo>
                  <a:lnTo>
                    <a:pt x="647" y="525"/>
                  </a:lnTo>
                  <a:lnTo>
                    <a:pt x="622" y="561"/>
                  </a:lnTo>
                  <a:lnTo>
                    <a:pt x="593" y="595"/>
                  </a:lnTo>
                  <a:lnTo>
                    <a:pt x="559" y="625"/>
                  </a:lnTo>
                  <a:lnTo>
                    <a:pt x="523" y="649"/>
                  </a:lnTo>
                  <a:lnTo>
                    <a:pt x="482" y="670"/>
                  </a:lnTo>
                  <a:lnTo>
                    <a:pt x="439" y="685"/>
                  </a:lnTo>
                  <a:lnTo>
                    <a:pt x="394" y="694"/>
                  </a:lnTo>
                  <a:lnTo>
                    <a:pt x="347" y="697"/>
                  </a:lnTo>
                  <a:lnTo>
                    <a:pt x="300" y="694"/>
                  </a:lnTo>
                  <a:lnTo>
                    <a:pt x="254" y="685"/>
                  </a:lnTo>
                  <a:lnTo>
                    <a:pt x="212" y="670"/>
                  </a:lnTo>
                  <a:lnTo>
                    <a:pt x="172" y="649"/>
                  </a:lnTo>
                  <a:lnTo>
                    <a:pt x="135" y="625"/>
                  </a:lnTo>
                  <a:lnTo>
                    <a:pt x="102" y="595"/>
                  </a:lnTo>
                  <a:lnTo>
                    <a:pt x="72" y="561"/>
                  </a:lnTo>
                  <a:lnTo>
                    <a:pt x="47" y="525"/>
                  </a:lnTo>
                  <a:lnTo>
                    <a:pt x="27" y="485"/>
                  </a:lnTo>
                  <a:lnTo>
                    <a:pt x="12" y="441"/>
                  </a:lnTo>
                  <a:lnTo>
                    <a:pt x="3" y="396"/>
                  </a:lnTo>
                  <a:lnTo>
                    <a:pt x="0" y="349"/>
                  </a:lnTo>
                  <a:lnTo>
                    <a:pt x="3" y="302"/>
                  </a:lnTo>
                  <a:lnTo>
                    <a:pt x="12" y="257"/>
                  </a:lnTo>
                  <a:lnTo>
                    <a:pt x="27" y="214"/>
                  </a:lnTo>
                  <a:lnTo>
                    <a:pt x="47" y="173"/>
                  </a:lnTo>
                  <a:lnTo>
                    <a:pt x="72" y="136"/>
                  </a:lnTo>
                  <a:lnTo>
                    <a:pt x="102" y="103"/>
                  </a:lnTo>
                  <a:lnTo>
                    <a:pt x="135" y="73"/>
                  </a:lnTo>
                  <a:lnTo>
                    <a:pt x="172" y="48"/>
                  </a:lnTo>
                  <a:lnTo>
                    <a:pt x="212" y="27"/>
                  </a:lnTo>
                  <a:lnTo>
                    <a:pt x="254" y="13"/>
                  </a:lnTo>
                  <a:lnTo>
                    <a:pt x="300" y="3"/>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1" name="Shape 10651"/>
            <p:cNvSpPr/>
            <p:nvPr/>
          </p:nvSpPr>
          <p:spPr>
            <a:xfrm>
              <a:off x="8839200" y="3252788"/>
              <a:ext cx="169863" cy="311150"/>
            </a:xfrm>
            <a:custGeom>
              <a:avLst/>
              <a:gdLst/>
              <a:ahLst/>
              <a:cxnLst/>
              <a:rect l="0" t="0" r="0" b="0"/>
              <a:pathLst>
                <a:path w="1185" h="2152" extrusionOk="0">
                  <a:moveTo>
                    <a:pt x="320" y="0"/>
                  </a:moveTo>
                  <a:lnTo>
                    <a:pt x="332" y="2"/>
                  </a:lnTo>
                  <a:lnTo>
                    <a:pt x="343" y="10"/>
                  </a:lnTo>
                  <a:lnTo>
                    <a:pt x="349" y="20"/>
                  </a:lnTo>
                  <a:lnTo>
                    <a:pt x="558" y="594"/>
                  </a:lnTo>
                  <a:lnTo>
                    <a:pt x="565" y="606"/>
                  </a:lnTo>
                  <a:lnTo>
                    <a:pt x="574" y="615"/>
                  </a:lnTo>
                  <a:lnTo>
                    <a:pt x="587" y="619"/>
                  </a:lnTo>
                  <a:lnTo>
                    <a:pt x="600" y="619"/>
                  </a:lnTo>
                  <a:lnTo>
                    <a:pt x="611" y="615"/>
                  </a:lnTo>
                  <a:lnTo>
                    <a:pt x="621" y="606"/>
                  </a:lnTo>
                  <a:lnTo>
                    <a:pt x="629" y="594"/>
                  </a:lnTo>
                  <a:lnTo>
                    <a:pt x="838" y="20"/>
                  </a:lnTo>
                  <a:lnTo>
                    <a:pt x="843" y="10"/>
                  </a:lnTo>
                  <a:lnTo>
                    <a:pt x="852" y="3"/>
                  </a:lnTo>
                  <a:lnTo>
                    <a:pt x="864" y="0"/>
                  </a:lnTo>
                  <a:lnTo>
                    <a:pt x="875" y="1"/>
                  </a:lnTo>
                  <a:lnTo>
                    <a:pt x="974" y="32"/>
                  </a:lnTo>
                  <a:lnTo>
                    <a:pt x="975" y="32"/>
                  </a:lnTo>
                  <a:lnTo>
                    <a:pt x="1011" y="46"/>
                  </a:lnTo>
                  <a:lnTo>
                    <a:pt x="1045" y="65"/>
                  </a:lnTo>
                  <a:lnTo>
                    <a:pt x="1076" y="88"/>
                  </a:lnTo>
                  <a:lnTo>
                    <a:pt x="1104" y="114"/>
                  </a:lnTo>
                  <a:lnTo>
                    <a:pt x="1128" y="144"/>
                  </a:lnTo>
                  <a:lnTo>
                    <a:pt x="1148" y="175"/>
                  </a:lnTo>
                  <a:lnTo>
                    <a:pt x="1164" y="210"/>
                  </a:lnTo>
                  <a:lnTo>
                    <a:pt x="1176" y="246"/>
                  </a:lnTo>
                  <a:lnTo>
                    <a:pt x="1183" y="284"/>
                  </a:lnTo>
                  <a:lnTo>
                    <a:pt x="1185" y="324"/>
                  </a:lnTo>
                  <a:lnTo>
                    <a:pt x="1185" y="932"/>
                  </a:lnTo>
                  <a:lnTo>
                    <a:pt x="1184" y="941"/>
                  </a:lnTo>
                  <a:lnTo>
                    <a:pt x="1181" y="950"/>
                  </a:lnTo>
                  <a:lnTo>
                    <a:pt x="963" y="1281"/>
                  </a:lnTo>
                  <a:lnTo>
                    <a:pt x="963" y="2122"/>
                  </a:lnTo>
                  <a:lnTo>
                    <a:pt x="961" y="2133"/>
                  </a:lnTo>
                  <a:lnTo>
                    <a:pt x="953" y="2144"/>
                  </a:lnTo>
                  <a:lnTo>
                    <a:pt x="944" y="2150"/>
                  </a:lnTo>
                  <a:lnTo>
                    <a:pt x="933" y="2152"/>
                  </a:lnTo>
                  <a:lnTo>
                    <a:pt x="254" y="2152"/>
                  </a:lnTo>
                  <a:lnTo>
                    <a:pt x="242" y="2150"/>
                  </a:lnTo>
                  <a:lnTo>
                    <a:pt x="232" y="2144"/>
                  </a:lnTo>
                  <a:lnTo>
                    <a:pt x="226" y="2133"/>
                  </a:lnTo>
                  <a:lnTo>
                    <a:pt x="224" y="2122"/>
                  </a:lnTo>
                  <a:lnTo>
                    <a:pt x="224" y="1281"/>
                  </a:lnTo>
                  <a:lnTo>
                    <a:pt x="6" y="950"/>
                  </a:lnTo>
                  <a:lnTo>
                    <a:pt x="2" y="941"/>
                  </a:lnTo>
                  <a:lnTo>
                    <a:pt x="0" y="932"/>
                  </a:lnTo>
                  <a:lnTo>
                    <a:pt x="0" y="325"/>
                  </a:lnTo>
                  <a:lnTo>
                    <a:pt x="3" y="286"/>
                  </a:lnTo>
                  <a:lnTo>
                    <a:pt x="11" y="247"/>
                  </a:lnTo>
                  <a:lnTo>
                    <a:pt x="22" y="211"/>
                  </a:lnTo>
                  <a:lnTo>
                    <a:pt x="39" y="176"/>
                  </a:lnTo>
                  <a:lnTo>
                    <a:pt x="59" y="145"/>
                  </a:lnTo>
                  <a:lnTo>
                    <a:pt x="83" y="115"/>
                  </a:lnTo>
                  <a:lnTo>
                    <a:pt x="111" y="88"/>
                  </a:lnTo>
                  <a:lnTo>
                    <a:pt x="141" y="66"/>
                  </a:lnTo>
                  <a:lnTo>
                    <a:pt x="176" y="46"/>
                  </a:lnTo>
                  <a:lnTo>
                    <a:pt x="212" y="32"/>
                  </a:lnTo>
                  <a:lnTo>
                    <a:pt x="215" y="31"/>
                  </a:lnTo>
                  <a:lnTo>
                    <a:pt x="223" y="29"/>
                  </a:lnTo>
                  <a:lnTo>
                    <a:pt x="235" y="25"/>
                  </a:lnTo>
                  <a:lnTo>
                    <a:pt x="249" y="20"/>
                  </a:lnTo>
                  <a:lnTo>
                    <a:pt x="265" y="16"/>
                  </a:lnTo>
                  <a:lnTo>
                    <a:pt x="281" y="11"/>
                  </a:lnTo>
                  <a:lnTo>
                    <a:pt x="296" y="7"/>
                  </a:lnTo>
                  <a:lnTo>
                    <a:pt x="308" y="3"/>
                  </a:lnTo>
                  <a:lnTo>
                    <a:pt x="317" y="1"/>
                  </a:lnTo>
                  <a:lnTo>
                    <a:pt x="3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2" name="Shape 10652"/>
            <p:cNvSpPr/>
            <p:nvPr/>
          </p:nvSpPr>
          <p:spPr>
            <a:xfrm>
              <a:off x="8910638" y="3252788"/>
              <a:ext cx="26988" cy="69850"/>
            </a:xfrm>
            <a:custGeom>
              <a:avLst/>
              <a:gdLst/>
              <a:ahLst/>
              <a:cxnLst/>
              <a:rect l="0" t="0" r="0" b="0"/>
              <a:pathLst>
                <a:path w="186" h="478" extrusionOk="0">
                  <a:moveTo>
                    <a:pt x="45" y="0"/>
                  </a:moveTo>
                  <a:lnTo>
                    <a:pt x="140" y="0"/>
                  </a:lnTo>
                  <a:lnTo>
                    <a:pt x="153" y="2"/>
                  </a:lnTo>
                  <a:lnTo>
                    <a:pt x="165" y="6"/>
                  </a:lnTo>
                  <a:lnTo>
                    <a:pt x="175" y="14"/>
                  </a:lnTo>
                  <a:lnTo>
                    <a:pt x="182" y="26"/>
                  </a:lnTo>
                  <a:lnTo>
                    <a:pt x="186" y="39"/>
                  </a:lnTo>
                  <a:lnTo>
                    <a:pt x="185" y="53"/>
                  </a:lnTo>
                  <a:lnTo>
                    <a:pt x="181" y="67"/>
                  </a:lnTo>
                  <a:lnTo>
                    <a:pt x="130" y="143"/>
                  </a:lnTo>
                  <a:lnTo>
                    <a:pt x="154" y="344"/>
                  </a:lnTo>
                  <a:lnTo>
                    <a:pt x="107" y="470"/>
                  </a:lnTo>
                  <a:lnTo>
                    <a:pt x="103" y="475"/>
                  </a:lnTo>
                  <a:lnTo>
                    <a:pt x="96" y="478"/>
                  </a:lnTo>
                  <a:lnTo>
                    <a:pt x="90" y="478"/>
                  </a:lnTo>
                  <a:lnTo>
                    <a:pt x="84" y="475"/>
                  </a:lnTo>
                  <a:lnTo>
                    <a:pt x="80" y="470"/>
                  </a:lnTo>
                  <a:lnTo>
                    <a:pt x="33" y="344"/>
                  </a:lnTo>
                  <a:lnTo>
                    <a:pt x="57" y="143"/>
                  </a:lnTo>
                  <a:lnTo>
                    <a:pt x="6" y="67"/>
                  </a:lnTo>
                  <a:lnTo>
                    <a:pt x="0" y="53"/>
                  </a:lnTo>
                  <a:lnTo>
                    <a:pt x="0" y="39"/>
                  </a:lnTo>
                  <a:lnTo>
                    <a:pt x="3" y="26"/>
                  </a:lnTo>
                  <a:lnTo>
                    <a:pt x="12" y="14"/>
                  </a:lnTo>
                  <a:lnTo>
                    <a:pt x="21" y="6"/>
                  </a:lnTo>
                  <a:lnTo>
                    <a:pt x="33" y="2"/>
                  </a:lnTo>
                  <a:lnTo>
                    <a:pt x="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53" name="Shape 10653"/>
          <p:cNvGrpSpPr/>
          <p:nvPr/>
        </p:nvGrpSpPr>
        <p:grpSpPr>
          <a:xfrm>
            <a:off x="5952481" y="4398776"/>
            <a:ext cx="279557" cy="268771"/>
            <a:chOff x="9336088" y="3062288"/>
            <a:chExt cx="493713" cy="474663"/>
          </a:xfrm>
        </p:grpSpPr>
        <p:sp>
          <p:nvSpPr>
            <p:cNvPr id="10654" name="Shape 10654"/>
            <p:cNvSpPr/>
            <p:nvPr/>
          </p:nvSpPr>
          <p:spPr>
            <a:xfrm>
              <a:off x="9655176" y="3062288"/>
              <a:ext cx="117475" cy="115888"/>
            </a:xfrm>
            <a:custGeom>
              <a:avLst/>
              <a:gdLst/>
              <a:ahLst/>
              <a:cxnLst/>
              <a:rect l="0" t="0" r="0" b="0"/>
              <a:pathLst>
                <a:path w="811" h="810" extrusionOk="0">
                  <a:moveTo>
                    <a:pt x="406" y="0"/>
                  </a:moveTo>
                  <a:lnTo>
                    <a:pt x="457" y="3"/>
                  </a:lnTo>
                  <a:lnTo>
                    <a:pt x="505" y="13"/>
                  </a:lnTo>
                  <a:lnTo>
                    <a:pt x="552" y="28"/>
                  </a:lnTo>
                  <a:lnTo>
                    <a:pt x="596" y="48"/>
                  </a:lnTo>
                  <a:lnTo>
                    <a:pt x="638" y="73"/>
                  </a:lnTo>
                  <a:lnTo>
                    <a:pt x="675" y="103"/>
                  </a:lnTo>
                  <a:lnTo>
                    <a:pt x="708" y="137"/>
                  </a:lnTo>
                  <a:lnTo>
                    <a:pt x="738" y="175"/>
                  </a:lnTo>
                  <a:lnTo>
                    <a:pt x="763" y="215"/>
                  </a:lnTo>
                  <a:lnTo>
                    <a:pt x="784" y="260"/>
                  </a:lnTo>
                  <a:lnTo>
                    <a:pt x="799" y="305"/>
                  </a:lnTo>
                  <a:lnTo>
                    <a:pt x="808" y="355"/>
                  </a:lnTo>
                  <a:lnTo>
                    <a:pt x="811" y="405"/>
                  </a:lnTo>
                  <a:lnTo>
                    <a:pt x="808" y="456"/>
                  </a:lnTo>
                  <a:lnTo>
                    <a:pt x="799" y="505"/>
                  </a:lnTo>
                  <a:lnTo>
                    <a:pt x="784" y="552"/>
                  </a:lnTo>
                  <a:lnTo>
                    <a:pt x="763" y="596"/>
                  </a:lnTo>
                  <a:lnTo>
                    <a:pt x="738" y="637"/>
                  </a:lnTo>
                  <a:lnTo>
                    <a:pt x="708" y="674"/>
                  </a:lnTo>
                  <a:lnTo>
                    <a:pt x="675" y="708"/>
                  </a:lnTo>
                  <a:lnTo>
                    <a:pt x="638" y="737"/>
                  </a:lnTo>
                  <a:lnTo>
                    <a:pt x="596" y="763"/>
                  </a:lnTo>
                  <a:lnTo>
                    <a:pt x="552" y="783"/>
                  </a:lnTo>
                  <a:lnTo>
                    <a:pt x="505" y="798"/>
                  </a:lnTo>
                  <a:lnTo>
                    <a:pt x="457" y="807"/>
                  </a:lnTo>
                  <a:lnTo>
                    <a:pt x="406" y="810"/>
                  </a:lnTo>
                  <a:lnTo>
                    <a:pt x="355" y="807"/>
                  </a:lnTo>
                  <a:lnTo>
                    <a:pt x="306" y="798"/>
                  </a:lnTo>
                  <a:lnTo>
                    <a:pt x="259" y="783"/>
                  </a:lnTo>
                  <a:lnTo>
                    <a:pt x="215" y="763"/>
                  </a:lnTo>
                  <a:lnTo>
                    <a:pt x="174" y="737"/>
                  </a:lnTo>
                  <a:lnTo>
                    <a:pt x="136" y="708"/>
                  </a:lnTo>
                  <a:lnTo>
                    <a:pt x="102" y="674"/>
                  </a:lnTo>
                  <a:lnTo>
                    <a:pt x="73" y="637"/>
                  </a:lnTo>
                  <a:lnTo>
                    <a:pt x="48" y="596"/>
                  </a:lnTo>
                  <a:lnTo>
                    <a:pt x="27" y="552"/>
                  </a:lnTo>
                  <a:lnTo>
                    <a:pt x="12" y="505"/>
                  </a:lnTo>
                  <a:lnTo>
                    <a:pt x="3" y="456"/>
                  </a:lnTo>
                  <a:lnTo>
                    <a:pt x="0" y="405"/>
                  </a:lnTo>
                  <a:lnTo>
                    <a:pt x="3" y="355"/>
                  </a:lnTo>
                  <a:lnTo>
                    <a:pt x="12" y="305"/>
                  </a:lnTo>
                  <a:lnTo>
                    <a:pt x="27" y="260"/>
                  </a:lnTo>
                  <a:lnTo>
                    <a:pt x="48" y="215"/>
                  </a:lnTo>
                  <a:lnTo>
                    <a:pt x="73" y="175"/>
                  </a:lnTo>
                  <a:lnTo>
                    <a:pt x="102" y="137"/>
                  </a:lnTo>
                  <a:lnTo>
                    <a:pt x="136" y="103"/>
                  </a:lnTo>
                  <a:lnTo>
                    <a:pt x="174" y="73"/>
                  </a:lnTo>
                  <a:lnTo>
                    <a:pt x="215" y="48"/>
                  </a:lnTo>
                  <a:lnTo>
                    <a:pt x="259" y="28"/>
                  </a:lnTo>
                  <a:lnTo>
                    <a:pt x="306" y="13"/>
                  </a:lnTo>
                  <a:lnTo>
                    <a:pt x="355"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5" name="Shape 10655"/>
            <p:cNvSpPr/>
            <p:nvPr/>
          </p:nvSpPr>
          <p:spPr>
            <a:xfrm>
              <a:off x="9394826" y="3062288"/>
              <a:ext cx="117475" cy="115888"/>
            </a:xfrm>
            <a:custGeom>
              <a:avLst/>
              <a:gdLst/>
              <a:ahLst/>
              <a:cxnLst/>
              <a:rect l="0" t="0" r="0" b="0"/>
              <a:pathLst>
                <a:path w="811" h="810" extrusionOk="0">
                  <a:moveTo>
                    <a:pt x="405" y="0"/>
                  </a:moveTo>
                  <a:lnTo>
                    <a:pt x="456" y="3"/>
                  </a:lnTo>
                  <a:lnTo>
                    <a:pt x="505" y="13"/>
                  </a:lnTo>
                  <a:lnTo>
                    <a:pt x="552" y="28"/>
                  </a:lnTo>
                  <a:lnTo>
                    <a:pt x="596" y="48"/>
                  </a:lnTo>
                  <a:lnTo>
                    <a:pt x="636" y="73"/>
                  </a:lnTo>
                  <a:lnTo>
                    <a:pt x="675" y="103"/>
                  </a:lnTo>
                  <a:lnTo>
                    <a:pt x="708" y="137"/>
                  </a:lnTo>
                  <a:lnTo>
                    <a:pt x="738" y="175"/>
                  </a:lnTo>
                  <a:lnTo>
                    <a:pt x="763" y="215"/>
                  </a:lnTo>
                  <a:lnTo>
                    <a:pt x="783" y="260"/>
                  </a:lnTo>
                  <a:lnTo>
                    <a:pt x="798" y="305"/>
                  </a:lnTo>
                  <a:lnTo>
                    <a:pt x="808" y="355"/>
                  </a:lnTo>
                  <a:lnTo>
                    <a:pt x="811" y="405"/>
                  </a:lnTo>
                  <a:lnTo>
                    <a:pt x="808" y="456"/>
                  </a:lnTo>
                  <a:lnTo>
                    <a:pt x="798" y="505"/>
                  </a:lnTo>
                  <a:lnTo>
                    <a:pt x="783" y="552"/>
                  </a:lnTo>
                  <a:lnTo>
                    <a:pt x="763" y="596"/>
                  </a:lnTo>
                  <a:lnTo>
                    <a:pt x="738" y="637"/>
                  </a:lnTo>
                  <a:lnTo>
                    <a:pt x="708" y="674"/>
                  </a:lnTo>
                  <a:lnTo>
                    <a:pt x="675" y="708"/>
                  </a:lnTo>
                  <a:lnTo>
                    <a:pt x="636" y="737"/>
                  </a:lnTo>
                  <a:lnTo>
                    <a:pt x="596" y="763"/>
                  </a:lnTo>
                  <a:lnTo>
                    <a:pt x="552" y="783"/>
                  </a:lnTo>
                  <a:lnTo>
                    <a:pt x="505" y="798"/>
                  </a:lnTo>
                  <a:lnTo>
                    <a:pt x="456" y="807"/>
                  </a:lnTo>
                  <a:lnTo>
                    <a:pt x="405" y="810"/>
                  </a:lnTo>
                  <a:lnTo>
                    <a:pt x="354" y="807"/>
                  </a:lnTo>
                  <a:lnTo>
                    <a:pt x="305" y="798"/>
                  </a:lnTo>
                  <a:lnTo>
                    <a:pt x="259" y="783"/>
                  </a:lnTo>
                  <a:lnTo>
                    <a:pt x="215" y="763"/>
                  </a:lnTo>
                  <a:lnTo>
                    <a:pt x="173" y="737"/>
                  </a:lnTo>
                  <a:lnTo>
                    <a:pt x="136" y="708"/>
                  </a:lnTo>
                  <a:lnTo>
                    <a:pt x="102" y="674"/>
                  </a:lnTo>
                  <a:lnTo>
                    <a:pt x="72" y="637"/>
                  </a:lnTo>
                  <a:lnTo>
                    <a:pt x="47" y="596"/>
                  </a:lnTo>
                  <a:lnTo>
                    <a:pt x="27" y="552"/>
                  </a:lnTo>
                  <a:lnTo>
                    <a:pt x="12" y="505"/>
                  </a:lnTo>
                  <a:lnTo>
                    <a:pt x="3" y="456"/>
                  </a:lnTo>
                  <a:lnTo>
                    <a:pt x="0" y="405"/>
                  </a:lnTo>
                  <a:lnTo>
                    <a:pt x="3" y="355"/>
                  </a:lnTo>
                  <a:lnTo>
                    <a:pt x="12" y="305"/>
                  </a:lnTo>
                  <a:lnTo>
                    <a:pt x="27" y="260"/>
                  </a:lnTo>
                  <a:lnTo>
                    <a:pt x="47" y="215"/>
                  </a:lnTo>
                  <a:lnTo>
                    <a:pt x="72" y="175"/>
                  </a:lnTo>
                  <a:lnTo>
                    <a:pt x="102" y="137"/>
                  </a:lnTo>
                  <a:lnTo>
                    <a:pt x="136" y="103"/>
                  </a:lnTo>
                  <a:lnTo>
                    <a:pt x="173" y="73"/>
                  </a:lnTo>
                  <a:lnTo>
                    <a:pt x="215" y="48"/>
                  </a:lnTo>
                  <a:lnTo>
                    <a:pt x="259" y="28"/>
                  </a:lnTo>
                  <a:lnTo>
                    <a:pt x="305" y="13"/>
                  </a:lnTo>
                  <a:lnTo>
                    <a:pt x="354" y="3"/>
                  </a:lnTo>
                  <a:lnTo>
                    <a:pt x="4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6" name="Shape 10656"/>
            <p:cNvSpPr/>
            <p:nvPr/>
          </p:nvSpPr>
          <p:spPr>
            <a:xfrm>
              <a:off x="9336088" y="3348038"/>
              <a:ext cx="493713" cy="114300"/>
            </a:xfrm>
            <a:custGeom>
              <a:avLst/>
              <a:gdLst/>
              <a:ahLst/>
              <a:cxnLst/>
              <a:rect l="0" t="0" r="0" b="0"/>
              <a:pathLst>
                <a:path w="3426" h="791" extrusionOk="0">
                  <a:moveTo>
                    <a:pt x="132" y="0"/>
                  </a:moveTo>
                  <a:lnTo>
                    <a:pt x="1350" y="0"/>
                  </a:lnTo>
                  <a:lnTo>
                    <a:pt x="1377" y="40"/>
                  </a:lnTo>
                  <a:lnTo>
                    <a:pt x="1408" y="76"/>
                  </a:lnTo>
                  <a:lnTo>
                    <a:pt x="1442" y="108"/>
                  </a:lnTo>
                  <a:lnTo>
                    <a:pt x="1481" y="136"/>
                  </a:lnTo>
                  <a:lnTo>
                    <a:pt x="1523" y="160"/>
                  </a:lnTo>
                  <a:lnTo>
                    <a:pt x="1567" y="180"/>
                  </a:lnTo>
                  <a:lnTo>
                    <a:pt x="1614" y="193"/>
                  </a:lnTo>
                  <a:lnTo>
                    <a:pt x="1663" y="203"/>
                  </a:lnTo>
                  <a:lnTo>
                    <a:pt x="1713" y="206"/>
                  </a:lnTo>
                  <a:lnTo>
                    <a:pt x="1764" y="203"/>
                  </a:lnTo>
                  <a:lnTo>
                    <a:pt x="1813" y="193"/>
                  </a:lnTo>
                  <a:lnTo>
                    <a:pt x="1860" y="180"/>
                  </a:lnTo>
                  <a:lnTo>
                    <a:pt x="1903" y="160"/>
                  </a:lnTo>
                  <a:lnTo>
                    <a:pt x="1945" y="136"/>
                  </a:lnTo>
                  <a:lnTo>
                    <a:pt x="1983" y="108"/>
                  </a:lnTo>
                  <a:lnTo>
                    <a:pt x="2019" y="76"/>
                  </a:lnTo>
                  <a:lnTo>
                    <a:pt x="2049" y="40"/>
                  </a:lnTo>
                  <a:lnTo>
                    <a:pt x="2076" y="0"/>
                  </a:lnTo>
                  <a:lnTo>
                    <a:pt x="3295" y="0"/>
                  </a:lnTo>
                  <a:lnTo>
                    <a:pt x="3321" y="3"/>
                  </a:lnTo>
                  <a:lnTo>
                    <a:pt x="3346" y="11"/>
                  </a:lnTo>
                  <a:lnTo>
                    <a:pt x="3369" y="23"/>
                  </a:lnTo>
                  <a:lnTo>
                    <a:pt x="3387" y="39"/>
                  </a:lnTo>
                  <a:lnTo>
                    <a:pt x="3404" y="58"/>
                  </a:lnTo>
                  <a:lnTo>
                    <a:pt x="3415" y="81"/>
                  </a:lnTo>
                  <a:lnTo>
                    <a:pt x="3424" y="105"/>
                  </a:lnTo>
                  <a:lnTo>
                    <a:pt x="3426" y="132"/>
                  </a:lnTo>
                  <a:lnTo>
                    <a:pt x="3426" y="660"/>
                  </a:lnTo>
                  <a:lnTo>
                    <a:pt x="3424" y="686"/>
                  </a:lnTo>
                  <a:lnTo>
                    <a:pt x="3415" y="711"/>
                  </a:lnTo>
                  <a:lnTo>
                    <a:pt x="3404" y="733"/>
                  </a:lnTo>
                  <a:lnTo>
                    <a:pt x="3387" y="753"/>
                  </a:lnTo>
                  <a:lnTo>
                    <a:pt x="3369" y="769"/>
                  </a:lnTo>
                  <a:lnTo>
                    <a:pt x="3346" y="781"/>
                  </a:lnTo>
                  <a:lnTo>
                    <a:pt x="3321" y="788"/>
                  </a:lnTo>
                  <a:lnTo>
                    <a:pt x="3295" y="791"/>
                  </a:lnTo>
                  <a:lnTo>
                    <a:pt x="2472" y="791"/>
                  </a:lnTo>
                  <a:lnTo>
                    <a:pt x="2472" y="743"/>
                  </a:lnTo>
                  <a:lnTo>
                    <a:pt x="2469" y="694"/>
                  </a:lnTo>
                  <a:lnTo>
                    <a:pt x="2461" y="647"/>
                  </a:lnTo>
                  <a:lnTo>
                    <a:pt x="2447" y="601"/>
                  </a:lnTo>
                  <a:lnTo>
                    <a:pt x="2428" y="558"/>
                  </a:lnTo>
                  <a:lnTo>
                    <a:pt x="2406" y="517"/>
                  </a:lnTo>
                  <a:lnTo>
                    <a:pt x="2378" y="479"/>
                  </a:lnTo>
                  <a:lnTo>
                    <a:pt x="2346" y="445"/>
                  </a:lnTo>
                  <a:lnTo>
                    <a:pt x="2311" y="414"/>
                  </a:lnTo>
                  <a:lnTo>
                    <a:pt x="2272" y="387"/>
                  </a:lnTo>
                  <a:lnTo>
                    <a:pt x="2230" y="364"/>
                  </a:lnTo>
                  <a:lnTo>
                    <a:pt x="2185" y="345"/>
                  </a:lnTo>
                  <a:lnTo>
                    <a:pt x="2183" y="345"/>
                  </a:lnTo>
                  <a:lnTo>
                    <a:pt x="2064" y="309"/>
                  </a:lnTo>
                  <a:lnTo>
                    <a:pt x="2044" y="305"/>
                  </a:lnTo>
                  <a:lnTo>
                    <a:pt x="2023" y="306"/>
                  </a:lnTo>
                  <a:lnTo>
                    <a:pt x="2002" y="312"/>
                  </a:lnTo>
                  <a:lnTo>
                    <a:pt x="1713" y="438"/>
                  </a:lnTo>
                  <a:lnTo>
                    <a:pt x="1424" y="312"/>
                  </a:lnTo>
                  <a:lnTo>
                    <a:pt x="1404" y="306"/>
                  </a:lnTo>
                  <a:lnTo>
                    <a:pt x="1382" y="305"/>
                  </a:lnTo>
                  <a:lnTo>
                    <a:pt x="1361" y="309"/>
                  </a:lnTo>
                  <a:lnTo>
                    <a:pt x="1244" y="345"/>
                  </a:lnTo>
                  <a:lnTo>
                    <a:pt x="1242" y="345"/>
                  </a:lnTo>
                  <a:lnTo>
                    <a:pt x="1196" y="364"/>
                  </a:lnTo>
                  <a:lnTo>
                    <a:pt x="1154" y="387"/>
                  </a:lnTo>
                  <a:lnTo>
                    <a:pt x="1115" y="414"/>
                  </a:lnTo>
                  <a:lnTo>
                    <a:pt x="1080" y="445"/>
                  </a:lnTo>
                  <a:lnTo>
                    <a:pt x="1048" y="479"/>
                  </a:lnTo>
                  <a:lnTo>
                    <a:pt x="1020" y="517"/>
                  </a:lnTo>
                  <a:lnTo>
                    <a:pt x="997" y="558"/>
                  </a:lnTo>
                  <a:lnTo>
                    <a:pt x="979" y="601"/>
                  </a:lnTo>
                  <a:lnTo>
                    <a:pt x="965" y="647"/>
                  </a:lnTo>
                  <a:lnTo>
                    <a:pt x="957" y="694"/>
                  </a:lnTo>
                  <a:lnTo>
                    <a:pt x="955" y="743"/>
                  </a:lnTo>
                  <a:lnTo>
                    <a:pt x="955" y="791"/>
                  </a:lnTo>
                  <a:lnTo>
                    <a:pt x="132" y="791"/>
                  </a:lnTo>
                  <a:lnTo>
                    <a:pt x="105" y="788"/>
                  </a:lnTo>
                  <a:lnTo>
                    <a:pt x="80" y="781"/>
                  </a:lnTo>
                  <a:lnTo>
                    <a:pt x="58" y="769"/>
                  </a:lnTo>
                  <a:lnTo>
                    <a:pt x="38" y="753"/>
                  </a:lnTo>
                  <a:lnTo>
                    <a:pt x="23" y="733"/>
                  </a:lnTo>
                  <a:lnTo>
                    <a:pt x="10" y="711"/>
                  </a:lnTo>
                  <a:lnTo>
                    <a:pt x="3" y="686"/>
                  </a:lnTo>
                  <a:lnTo>
                    <a:pt x="0" y="660"/>
                  </a:lnTo>
                  <a:lnTo>
                    <a:pt x="0" y="132"/>
                  </a:lnTo>
                  <a:lnTo>
                    <a:pt x="3" y="105"/>
                  </a:lnTo>
                  <a:lnTo>
                    <a:pt x="10" y="81"/>
                  </a:lnTo>
                  <a:lnTo>
                    <a:pt x="23" y="58"/>
                  </a:lnTo>
                  <a:lnTo>
                    <a:pt x="38" y="39"/>
                  </a:lnTo>
                  <a:lnTo>
                    <a:pt x="58" y="23"/>
                  </a:lnTo>
                  <a:lnTo>
                    <a:pt x="80" y="11"/>
                  </a:lnTo>
                  <a:lnTo>
                    <a:pt x="105" y="3"/>
                  </a:lnTo>
                  <a:lnTo>
                    <a:pt x="1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7" name="Shape 10657"/>
            <p:cNvSpPr/>
            <p:nvPr/>
          </p:nvSpPr>
          <p:spPr>
            <a:xfrm>
              <a:off x="9339263" y="3201988"/>
              <a:ext cx="228600" cy="125413"/>
            </a:xfrm>
            <a:custGeom>
              <a:avLst/>
              <a:gdLst/>
              <a:ahLst/>
              <a:cxnLst/>
              <a:rect l="0" t="0" r="0" b="0"/>
              <a:pathLst>
                <a:path w="1580" h="871" extrusionOk="0">
                  <a:moveTo>
                    <a:pt x="472" y="0"/>
                  </a:moveTo>
                  <a:lnTo>
                    <a:pt x="482" y="2"/>
                  </a:lnTo>
                  <a:lnTo>
                    <a:pt x="492" y="7"/>
                  </a:lnTo>
                  <a:lnTo>
                    <a:pt x="500" y="14"/>
                  </a:lnTo>
                  <a:lnTo>
                    <a:pt x="505" y="24"/>
                  </a:lnTo>
                  <a:lnTo>
                    <a:pt x="749" y="690"/>
                  </a:lnTo>
                  <a:lnTo>
                    <a:pt x="756" y="703"/>
                  </a:lnTo>
                  <a:lnTo>
                    <a:pt x="765" y="712"/>
                  </a:lnTo>
                  <a:lnTo>
                    <a:pt x="778" y="717"/>
                  </a:lnTo>
                  <a:lnTo>
                    <a:pt x="790" y="719"/>
                  </a:lnTo>
                  <a:lnTo>
                    <a:pt x="803" y="717"/>
                  </a:lnTo>
                  <a:lnTo>
                    <a:pt x="814" y="712"/>
                  </a:lnTo>
                  <a:lnTo>
                    <a:pt x="825" y="703"/>
                  </a:lnTo>
                  <a:lnTo>
                    <a:pt x="831" y="690"/>
                  </a:lnTo>
                  <a:lnTo>
                    <a:pt x="1074" y="24"/>
                  </a:lnTo>
                  <a:lnTo>
                    <a:pt x="1081" y="12"/>
                  </a:lnTo>
                  <a:lnTo>
                    <a:pt x="1093" y="4"/>
                  </a:lnTo>
                  <a:lnTo>
                    <a:pt x="1105" y="1"/>
                  </a:lnTo>
                  <a:lnTo>
                    <a:pt x="1119" y="2"/>
                  </a:lnTo>
                  <a:lnTo>
                    <a:pt x="1333" y="37"/>
                  </a:lnTo>
                  <a:lnTo>
                    <a:pt x="1334" y="37"/>
                  </a:lnTo>
                  <a:lnTo>
                    <a:pt x="1377" y="55"/>
                  </a:lnTo>
                  <a:lnTo>
                    <a:pt x="1416" y="77"/>
                  </a:lnTo>
                  <a:lnTo>
                    <a:pt x="1452" y="103"/>
                  </a:lnTo>
                  <a:lnTo>
                    <a:pt x="1484" y="133"/>
                  </a:lnTo>
                  <a:lnTo>
                    <a:pt x="1512" y="167"/>
                  </a:lnTo>
                  <a:lnTo>
                    <a:pt x="1536" y="204"/>
                  </a:lnTo>
                  <a:lnTo>
                    <a:pt x="1555" y="244"/>
                  </a:lnTo>
                  <a:lnTo>
                    <a:pt x="1568" y="286"/>
                  </a:lnTo>
                  <a:lnTo>
                    <a:pt x="1577" y="331"/>
                  </a:lnTo>
                  <a:lnTo>
                    <a:pt x="1580" y="377"/>
                  </a:lnTo>
                  <a:lnTo>
                    <a:pt x="1580" y="388"/>
                  </a:lnTo>
                  <a:lnTo>
                    <a:pt x="1532" y="405"/>
                  </a:lnTo>
                  <a:lnTo>
                    <a:pt x="1487" y="427"/>
                  </a:lnTo>
                  <a:lnTo>
                    <a:pt x="1445" y="453"/>
                  </a:lnTo>
                  <a:lnTo>
                    <a:pt x="1407" y="484"/>
                  </a:lnTo>
                  <a:lnTo>
                    <a:pt x="1373" y="519"/>
                  </a:lnTo>
                  <a:lnTo>
                    <a:pt x="1342" y="559"/>
                  </a:lnTo>
                  <a:lnTo>
                    <a:pt x="1316" y="601"/>
                  </a:lnTo>
                  <a:lnTo>
                    <a:pt x="1296" y="646"/>
                  </a:lnTo>
                  <a:lnTo>
                    <a:pt x="1280" y="695"/>
                  </a:lnTo>
                  <a:lnTo>
                    <a:pt x="1271" y="744"/>
                  </a:lnTo>
                  <a:lnTo>
                    <a:pt x="1268" y="797"/>
                  </a:lnTo>
                  <a:lnTo>
                    <a:pt x="1269" y="823"/>
                  </a:lnTo>
                  <a:lnTo>
                    <a:pt x="1272" y="849"/>
                  </a:lnTo>
                  <a:lnTo>
                    <a:pt x="111" y="849"/>
                  </a:lnTo>
                  <a:lnTo>
                    <a:pt x="73" y="851"/>
                  </a:lnTo>
                  <a:lnTo>
                    <a:pt x="35" y="859"/>
                  </a:lnTo>
                  <a:lnTo>
                    <a:pt x="0" y="871"/>
                  </a:lnTo>
                  <a:lnTo>
                    <a:pt x="0" y="378"/>
                  </a:lnTo>
                  <a:lnTo>
                    <a:pt x="3" y="332"/>
                  </a:lnTo>
                  <a:lnTo>
                    <a:pt x="11" y="288"/>
                  </a:lnTo>
                  <a:lnTo>
                    <a:pt x="25" y="246"/>
                  </a:lnTo>
                  <a:lnTo>
                    <a:pt x="43" y="205"/>
                  </a:lnTo>
                  <a:lnTo>
                    <a:pt x="67" y="168"/>
                  </a:lnTo>
                  <a:lnTo>
                    <a:pt x="95" y="134"/>
                  </a:lnTo>
                  <a:lnTo>
                    <a:pt x="128" y="104"/>
                  </a:lnTo>
                  <a:lnTo>
                    <a:pt x="164" y="77"/>
                  </a:lnTo>
                  <a:lnTo>
                    <a:pt x="204" y="55"/>
                  </a:lnTo>
                  <a:lnTo>
                    <a:pt x="246" y="37"/>
                  </a:lnTo>
                  <a:lnTo>
                    <a:pt x="249" y="37"/>
                  </a:lnTo>
                  <a:lnTo>
                    <a:pt x="259" y="35"/>
                  </a:lnTo>
                  <a:lnTo>
                    <a:pt x="272" y="33"/>
                  </a:lnTo>
                  <a:lnTo>
                    <a:pt x="290" y="30"/>
                  </a:lnTo>
                  <a:lnTo>
                    <a:pt x="311" y="27"/>
                  </a:lnTo>
                  <a:lnTo>
                    <a:pt x="334" y="23"/>
                  </a:lnTo>
                  <a:lnTo>
                    <a:pt x="358" y="19"/>
                  </a:lnTo>
                  <a:lnTo>
                    <a:pt x="381" y="14"/>
                  </a:lnTo>
                  <a:lnTo>
                    <a:pt x="404" y="11"/>
                  </a:lnTo>
                  <a:lnTo>
                    <a:pt x="425" y="8"/>
                  </a:lnTo>
                  <a:lnTo>
                    <a:pt x="444" y="5"/>
                  </a:lnTo>
                  <a:lnTo>
                    <a:pt x="458" y="2"/>
                  </a:lnTo>
                  <a:lnTo>
                    <a:pt x="468" y="1"/>
                  </a:lnTo>
                  <a:lnTo>
                    <a:pt x="4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8" name="Shape 10658"/>
            <p:cNvSpPr/>
            <p:nvPr/>
          </p:nvSpPr>
          <p:spPr>
            <a:xfrm>
              <a:off x="9547226" y="3281363"/>
              <a:ext cx="71438" cy="69850"/>
            </a:xfrm>
            <a:custGeom>
              <a:avLst/>
              <a:gdLst/>
              <a:ahLst/>
              <a:cxnLst/>
              <a:rect l="0" t="0" r="0" b="0"/>
              <a:pathLst>
                <a:path w="490" h="489" extrusionOk="0">
                  <a:moveTo>
                    <a:pt x="245" y="0"/>
                  </a:moveTo>
                  <a:lnTo>
                    <a:pt x="284" y="3"/>
                  </a:lnTo>
                  <a:lnTo>
                    <a:pt x="323" y="13"/>
                  </a:lnTo>
                  <a:lnTo>
                    <a:pt x="357" y="28"/>
                  </a:lnTo>
                  <a:lnTo>
                    <a:pt x="389" y="48"/>
                  </a:lnTo>
                  <a:lnTo>
                    <a:pt x="419" y="72"/>
                  </a:lnTo>
                  <a:lnTo>
                    <a:pt x="442" y="101"/>
                  </a:lnTo>
                  <a:lnTo>
                    <a:pt x="462" y="133"/>
                  </a:lnTo>
                  <a:lnTo>
                    <a:pt x="478" y="167"/>
                  </a:lnTo>
                  <a:lnTo>
                    <a:pt x="486" y="206"/>
                  </a:lnTo>
                  <a:lnTo>
                    <a:pt x="490" y="245"/>
                  </a:lnTo>
                  <a:lnTo>
                    <a:pt x="486" y="285"/>
                  </a:lnTo>
                  <a:lnTo>
                    <a:pt x="478" y="322"/>
                  </a:lnTo>
                  <a:lnTo>
                    <a:pt x="462" y="357"/>
                  </a:lnTo>
                  <a:lnTo>
                    <a:pt x="442" y="390"/>
                  </a:lnTo>
                  <a:lnTo>
                    <a:pt x="419" y="418"/>
                  </a:lnTo>
                  <a:lnTo>
                    <a:pt x="389" y="443"/>
                  </a:lnTo>
                  <a:lnTo>
                    <a:pt x="357" y="462"/>
                  </a:lnTo>
                  <a:lnTo>
                    <a:pt x="323" y="477"/>
                  </a:lnTo>
                  <a:lnTo>
                    <a:pt x="284" y="486"/>
                  </a:lnTo>
                  <a:lnTo>
                    <a:pt x="245" y="489"/>
                  </a:lnTo>
                  <a:lnTo>
                    <a:pt x="205" y="486"/>
                  </a:lnTo>
                  <a:lnTo>
                    <a:pt x="168" y="477"/>
                  </a:lnTo>
                  <a:lnTo>
                    <a:pt x="133" y="462"/>
                  </a:lnTo>
                  <a:lnTo>
                    <a:pt x="100" y="443"/>
                  </a:lnTo>
                  <a:lnTo>
                    <a:pt x="72" y="418"/>
                  </a:lnTo>
                  <a:lnTo>
                    <a:pt x="47" y="390"/>
                  </a:lnTo>
                  <a:lnTo>
                    <a:pt x="28" y="357"/>
                  </a:lnTo>
                  <a:lnTo>
                    <a:pt x="13" y="322"/>
                  </a:lnTo>
                  <a:lnTo>
                    <a:pt x="4" y="285"/>
                  </a:lnTo>
                  <a:lnTo>
                    <a:pt x="0" y="245"/>
                  </a:lnTo>
                  <a:lnTo>
                    <a:pt x="4" y="206"/>
                  </a:lnTo>
                  <a:lnTo>
                    <a:pt x="13" y="167"/>
                  </a:lnTo>
                  <a:lnTo>
                    <a:pt x="28" y="133"/>
                  </a:lnTo>
                  <a:lnTo>
                    <a:pt x="47" y="101"/>
                  </a:lnTo>
                  <a:lnTo>
                    <a:pt x="72" y="72"/>
                  </a:lnTo>
                  <a:lnTo>
                    <a:pt x="100" y="48"/>
                  </a:lnTo>
                  <a:lnTo>
                    <a:pt x="133" y="28"/>
                  </a:lnTo>
                  <a:lnTo>
                    <a:pt x="168" y="13"/>
                  </a:lnTo>
                  <a:lnTo>
                    <a:pt x="205" y="3"/>
                  </a:lnTo>
                  <a:lnTo>
                    <a:pt x="2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59" name="Shape 10659"/>
            <p:cNvSpPr/>
            <p:nvPr/>
          </p:nvSpPr>
          <p:spPr>
            <a:xfrm>
              <a:off x="9499601" y="3417888"/>
              <a:ext cx="166688" cy="119063"/>
            </a:xfrm>
            <a:custGeom>
              <a:avLst/>
              <a:gdLst/>
              <a:ahLst/>
              <a:cxnLst/>
              <a:rect l="0" t="0" r="0" b="0"/>
              <a:pathLst>
                <a:path w="1158" h="817" extrusionOk="0">
                  <a:moveTo>
                    <a:pt x="248" y="0"/>
                  </a:moveTo>
                  <a:lnTo>
                    <a:pt x="544" y="129"/>
                  </a:lnTo>
                  <a:lnTo>
                    <a:pt x="561" y="134"/>
                  </a:lnTo>
                  <a:lnTo>
                    <a:pt x="579" y="136"/>
                  </a:lnTo>
                  <a:lnTo>
                    <a:pt x="598" y="134"/>
                  </a:lnTo>
                  <a:lnTo>
                    <a:pt x="615" y="129"/>
                  </a:lnTo>
                  <a:lnTo>
                    <a:pt x="910" y="0"/>
                  </a:lnTo>
                  <a:lnTo>
                    <a:pt x="995" y="26"/>
                  </a:lnTo>
                  <a:lnTo>
                    <a:pt x="1026" y="40"/>
                  </a:lnTo>
                  <a:lnTo>
                    <a:pt x="1055" y="56"/>
                  </a:lnTo>
                  <a:lnTo>
                    <a:pt x="1080" y="77"/>
                  </a:lnTo>
                  <a:lnTo>
                    <a:pt x="1103" y="101"/>
                  </a:lnTo>
                  <a:lnTo>
                    <a:pt x="1122" y="128"/>
                  </a:lnTo>
                  <a:lnTo>
                    <a:pt x="1137" y="156"/>
                  </a:lnTo>
                  <a:lnTo>
                    <a:pt x="1149" y="187"/>
                  </a:lnTo>
                  <a:lnTo>
                    <a:pt x="1156" y="220"/>
                  </a:lnTo>
                  <a:lnTo>
                    <a:pt x="1158" y="254"/>
                  </a:lnTo>
                  <a:lnTo>
                    <a:pt x="1158" y="709"/>
                  </a:lnTo>
                  <a:lnTo>
                    <a:pt x="1155" y="734"/>
                  </a:lnTo>
                  <a:lnTo>
                    <a:pt x="1148" y="757"/>
                  </a:lnTo>
                  <a:lnTo>
                    <a:pt x="1134" y="777"/>
                  </a:lnTo>
                  <a:lnTo>
                    <a:pt x="1118" y="794"/>
                  </a:lnTo>
                  <a:lnTo>
                    <a:pt x="1098" y="806"/>
                  </a:lnTo>
                  <a:lnTo>
                    <a:pt x="1075" y="814"/>
                  </a:lnTo>
                  <a:lnTo>
                    <a:pt x="1050" y="817"/>
                  </a:lnTo>
                  <a:lnTo>
                    <a:pt x="108" y="817"/>
                  </a:lnTo>
                  <a:lnTo>
                    <a:pt x="83" y="814"/>
                  </a:lnTo>
                  <a:lnTo>
                    <a:pt x="61" y="806"/>
                  </a:lnTo>
                  <a:lnTo>
                    <a:pt x="40" y="794"/>
                  </a:lnTo>
                  <a:lnTo>
                    <a:pt x="24" y="777"/>
                  </a:lnTo>
                  <a:lnTo>
                    <a:pt x="11" y="757"/>
                  </a:lnTo>
                  <a:lnTo>
                    <a:pt x="3" y="734"/>
                  </a:lnTo>
                  <a:lnTo>
                    <a:pt x="0" y="709"/>
                  </a:lnTo>
                  <a:lnTo>
                    <a:pt x="0" y="254"/>
                  </a:lnTo>
                  <a:lnTo>
                    <a:pt x="3" y="220"/>
                  </a:lnTo>
                  <a:lnTo>
                    <a:pt x="9" y="187"/>
                  </a:lnTo>
                  <a:lnTo>
                    <a:pt x="20" y="156"/>
                  </a:lnTo>
                  <a:lnTo>
                    <a:pt x="36" y="127"/>
                  </a:lnTo>
                  <a:lnTo>
                    <a:pt x="55" y="101"/>
                  </a:lnTo>
                  <a:lnTo>
                    <a:pt x="78" y="77"/>
                  </a:lnTo>
                  <a:lnTo>
                    <a:pt x="104" y="56"/>
                  </a:lnTo>
                  <a:lnTo>
                    <a:pt x="132" y="40"/>
                  </a:lnTo>
                  <a:lnTo>
                    <a:pt x="164" y="26"/>
                  </a:lnTo>
                  <a:lnTo>
                    <a:pt x="2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0" name="Shape 10660"/>
            <p:cNvSpPr/>
            <p:nvPr/>
          </p:nvSpPr>
          <p:spPr>
            <a:xfrm>
              <a:off x="9599613" y="3201988"/>
              <a:ext cx="228600" cy="125413"/>
            </a:xfrm>
            <a:custGeom>
              <a:avLst/>
              <a:gdLst/>
              <a:ahLst/>
              <a:cxnLst/>
              <a:rect l="0" t="0" r="0" b="0"/>
              <a:pathLst>
                <a:path w="1580" h="871" extrusionOk="0">
                  <a:moveTo>
                    <a:pt x="472" y="0"/>
                  </a:moveTo>
                  <a:lnTo>
                    <a:pt x="483" y="2"/>
                  </a:lnTo>
                  <a:lnTo>
                    <a:pt x="492" y="7"/>
                  </a:lnTo>
                  <a:lnTo>
                    <a:pt x="500" y="14"/>
                  </a:lnTo>
                  <a:lnTo>
                    <a:pt x="506" y="24"/>
                  </a:lnTo>
                  <a:lnTo>
                    <a:pt x="749" y="690"/>
                  </a:lnTo>
                  <a:lnTo>
                    <a:pt x="756" y="703"/>
                  </a:lnTo>
                  <a:lnTo>
                    <a:pt x="766" y="712"/>
                  </a:lnTo>
                  <a:lnTo>
                    <a:pt x="778" y="717"/>
                  </a:lnTo>
                  <a:lnTo>
                    <a:pt x="791" y="719"/>
                  </a:lnTo>
                  <a:lnTo>
                    <a:pt x="803" y="717"/>
                  </a:lnTo>
                  <a:lnTo>
                    <a:pt x="815" y="712"/>
                  </a:lnTo>
                  <a:lnTo>
                    <a:pt x="825" y="703"/>
                  </a:lnTo>
                  <a:lnTo>
                    <a:pt x="832" y="690"/>
                  </a:lnTo>
                  <a:lnTo>
                    <a:pt x="1076" y="24"/>
                  </a:lnTo>
                  <a:lnTo>
                    <a:pt x="1082" y="12"/>
                  </a:lnTo>
                  <a:lnTo>
                    <a:pt x="1093" y="4"/>
                  </a:lnTo>
                  <a:lnTo>
                    <a:pt x="1106" y="1"/>
                  </a:lnTo>
                  <a:lnTo>
                    <a:pt x="1119" y="2"/>
                  </a:lnTo>
                  <a:lnTo>
                    <a:pt x="1333" y="37"/>
                  </a:lnTo>
                  <a:lnTo>
                    <a:pt x="1335" y="37"/>
                  </a:lnTo>
                  <a:lnTo>
                    <a:pt x="1377" y="55"/>
                  </a:lnTo>
                  <a:lnTo>
                    <a:pt x="1417" y="77"/>
                  </a:lnTo>
                  <a:lnTo>
                    <a:pt x="1452" y="103"/>
                  </a:lnTo>
                  <a:lnTo>
                    <a:pt x="1484" y="133"/>
                  </a:lnTo>
                  <a:lnTo>
                    <a:pt x="1512" y="167"/>
                  </a:lnTo>
                  <a:lnTo>
                    <a:pt x="1536" y="204"/>
                  </a:lnTo>
                  <a:lnTo>
                    <a:pt x="1555" y="244"/>
                  </a:lnTo>
                  <a:lnTo>
                    <a:pt x="1569" y="286"/>
                  </a:lnTo>
                  <a:lnTo>
                    <a:pt x="1578" y="331"/>
                  </a:lnTo>
                  <a:lnTo>
                    <a:pt x="1580" y="377"/>
                  </a:lnTo>
                  <a:lnTo>
                    <a:pt x="1580" y="871"/>
                  </a:lnTo>
                  <a:lnTo>
                    <a:pt x="1546" y="859"/>
                  </a:lnTo>
                  <a:lnTo>
                    <a:pt x="1508" y="851"/>
                  </a:lnTo>
                  <a:lnTo>
                    <a:pt x="1470" y="849"/>
                  </a:lnTo>
                  <a:lnTo>
                    <a:pt x="309" y="849"/>
                  </a:lnTo>
                  <a:lnTo>
                    <a:pt x="311" y="823"/>
                  </a:lnTo>
                  <a:lnTo>
                    <a:pt x="312" y="797"/>
                  </a:lnTo>
                  <a:lnTo>
                    <a:pt x="309" y="744"/>
                  </a:lnTo>
                  <a:lnTo>
                    <a:pt x="300" y="695"/>
                  </a:lnTo>
                  <a:lnTo>
                    <a:pt x="284" y="646"/>
                  </a:lnTo>
                  <a:lnTo>
                    <a:pt x="264" y="601"/>
                  </a:lnTo>
                  <a:lnTo>
                    <a:pt x="238" y="559"/>
                  </a:lnTo>
                  <a:lnTo>
                    <a:pt x="208" y="519"/>
                  </a:lnTo>
                  <a:lnTo>
                    <a:pt x="174" y="484"/>
                  </a:lnTo>
                  <a:lnTo>
                    <a:pt x="135" y="453"/>
                  </a:lnTo>
                  <a:lnTo>
                    <a:pt x="93" y="427"/>
                  </a:lnTo>
                  <a:lnTo>
                    <a:pt x="48" y="405"/>
                  </a:lnTo>
                  <a:lnTo>
                    <a:pt x="0" y="388"/>
                  </a:lnTo>
                  <a:lnTo>
                    <a:pt x="0" y="378"/>
                  </a:lnTo>
                  <a:lnTo>
                    <a:pt x="3" y="332"/>
                  </a:lnTo>
                  <a:lnTo>
                    <a:pt x="12" y="288"/>
                  </a:lnTo>
                  <a:lnTo>
                    <a:pt x="25" y="246"/>
                  </a:lnTo>
                  <a:lnTo>
                    <a:pt x="45" y="205"/>
                  </a:lnTo>
                  <a:lnTo>
                    <a:pt x="68" y="168"/>
                  </a:lnTo>
                  <a:lnTo>
                    <a:pt x="96" y="134"/>
                  </a:lnTo>
                  <a:lnTo>
                    <a:pt x="128" y="104"/>
                  </a:lnTo>
                  <a:lnTo>
                    <a:pt x="165" y="77"/>
                  </a:lnTo>
                  <a:lnTo>
                    <a:pt x="204" y="55"/>
                  </a:lnTo>
                  <a:lnTo>
                    <a:pt x="247" y="37"/>
                  </a:lnTo>
                  <a:lnTo>
                    <a:pt x="250" y="37"/>
                  </a:lnTo>
                  <a:lnTo>
                    <a:pt x="259" y="35"/>
                  </a:lnTo>
                  <a:lnTo>
                    <a:pt x="273" y="33"/>
                  </a:lnTo>
                  <a:lnTo>
                    <a:pt x="291" y="30"/>
                  </a:lnTo>
                  <a:lnTo>
                    <a:pt x="311" y="27"/>
                  </a:lnTo>
                  <a:lnTo>
                    <a:pt x="334" y="23"/>
                  </a:lnTo>
                  <a:lnTo>
                    <a:pt x="358" y="19"/>
                  </a:lnTo>
                  <a:lnTo>
                    <a:pt x="382" y="14"/>
                  </a:lnTo>
                  <a:lnTo>
                    <a:pt x="405" y="11"/>
                  </a:lnTo>
                  <a:lnTo>
                    <a:pt x="426" y="8"/>
                  </a:lnTo>
                  <a:lnTo>
                    <a:pt x="444" y="5"/>
                  </a:lnTo>
                  <a:lnTo>
                    <a:pt x="459" y="2"/>
                  </a:lnTo>
                  <a:lnTo>
                    <a:pt x="468" y="1"/>
                  </a:lnTo>
                  <a:lnTo>
                    <a:pt x="4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1" name="Shape 10661"/>
            <p:cNvSpPr/>
            <p:nvPr/>
          </p:nvSpPr>
          <p:spPr>
            <a:xfrm>
              <a:off x="9437688" y="3197225"/>
              <a:ext cx="30163" cy="76200"/>
            </a:xfrm>
            <a:custGeom>
              <a:avLst/>
              <a:gdLst/>
              <a:ahLst/>
              <a:cxnLst/>
              <a:rect l="0" t="0" r="0" b="0"/>
              <a:pathLst>
                <a:path w="209" h="535" extrusionOk="0">
                  <a:moveTo>
                    <a:pt x="51" y="0"/>
                  </a:moveTo>
                  <a:lnTo>
                    <a:pt x="158" y="0"/>
                  </a:lnTo>
                  <a:lnTo>
                    <a:pt x="173" y="2"/>
                  </a:lnTo>
                  <a:lnTo>
                    <a:pt x="185" y="7"/>
                  </a:lnTo>
                  <a:lnTo>
                    <a:pt x="197" y="15"/>
                  </a:lnTo>
                  <a:lnTo>
                    <a:pt x="205" y="29"/>
                  </a:lnTo>
                  <a:lnTo>
                    <a:pt x="209" y="44"/>
                  </a:lnTo>
                  <a:lnTo>
                    <a:pt x="208" y="59"/>
                  </a:lnTo>
                  <a:lnTo>
                    <a:pt x="203" y="73"/>
                  </a:lnTo>
                  <a:lnTo>
                    <a:pt x="146" y="160"/>
                  </a:lnTo>
                  <a:lnTo>
                    <a:pt x="173" y="385"/>
                  </a:lnTo>
                  <a:lnTo>
                    <a:pt x="120" y="525"/>
                  </a:lnTo>
                  <a:lnTo>
                    <a:pt x="116" y="531"/>
                  </a:lnTo>
                  <a:lnTo>
                    <a:pt x="108" y="535"/>
                  </a:lnTo>
                  <a:lnTo>
                    <a:pt x="101" y="535"/>
                  </a:lnTo>
                  <a:lnTo>
                    <a:pt x="95" y="531"/>
                  </a:lnTo>
                  <a:lnTo>
                    <a:pt x="90" y="525"/>
                  </a:lnTo>
                  <a:lnTo>
                    <a:pt x="38" y="385"/>
                  </a:lnTo>
                  <a:lnTo>
                    <a:pt x="64" y="160"/>
                  </a:lnTo>
                  <a:lnTo>
                    <a:pt x="6" y="73"/>
                  </a:lnTo>
                  <a:lnTo>
                    <a:pt x="1" y="59"/>
                  </a:lnTo>
                  <a:lnTo>
                    <a:pt x="0" y="44"/>
                  </a:lnTo>
                  <a:lnTo>
                    <a:pt x="4" y="29"/>
                  </a:lnTo>
                  <a:lnTo>
                    <a:pt x="14" y="15"/>
                  </a:lnTo>
                  <a:lnTo>
                    <a:pt x="24" y="7"/>
                  </a:lnTo>
                  <a:lnTo>
                    <a:pt x="38" y="2"/>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2" name="Shape 10662"/>
            <p:cNvSpPr/>
            <p:nvPr/>
          </p:nvSpPr>
          <p:spPr>
            <a:xfrm>
              <a:off x="9698038" y="3197225"/>
              <a:ext cx="30163" cy="76200"/>
            </a:xfrm>
            <a:custGeom>
              <a:avLst/>
              <a:gdLst/>
              <a:ahLst/>
              <a:cxnLst/>
              <a:rect l="0" t="0" r="0" b="0"/>
              <a:pathLst>
                <a:path w="209" h="535" extrusionOk="0">
                  <a:moveTo>
                    <a:pt x="51" y="0"/>
                  </a:moveTo>
                  <a:lnTo>
                    <a:pt x="158" y="0"/>
                  </a:lnTo>
                  <a:lnTo>
                    <a:pt x="172" y="2"/>
                  </a:lnTo>
                  <a:lnTo>
                    <a:pt x="185" y="7"/>
                  </a:lnTo>
                  <a:lnTo>
                    <a:pt x="196" y="15"/>
                  </a:lnTo>
                  <a:lnTo>
                    <a:pt x="204" y="29"/>
                  </a:lnTo>
                  <a:lnTo>
                    <a:pt x="209" y="44"/>
                  </a:lnTo>
                  <a:lnTo>
                    <a:pt x="209" y="59"/>
                  </a:lnTo>
                  <a:lnTo>
                    <a:pt x="202" y="73"/>
                  </a:lnTo>
                  <a:lnTo>
                    <a:pt x="145" y="160"/>
                  </a:lnTo>
                  <a:lnTo>
                    <a:pt x="172" y="385"/>
                  </a:lnTo>
                  <a:lnTo>
                    <a:pt x="119" y="525"/>
                  </a:lnTo>
                  <a:lnTo>
                    <a:pt x="115" y="531"/>
                  </a:lnTo>
                  <a:lnTo>
                    <a:pt x="108" y="535"/>
                  </a:lnTo>
                  <a:lnTo>
                    <a:pt x="100" y="535"/>
                  </a:lnTo>
                  <a:lnTo>
                    <a:pt x="94" y="531"/>
                  </a:lnTo>
                  <a:lnTo>
                    <a:pt x="89" y="525"/>
                  </a:lnTo>
                  <a:lnTo>
                    <a:pt x="37" y="385"/>
                  </a:lnTo>
                  <a:lnTo>
                    <a:pt x="63" y="160"/>
                  </a:lnTo>
                  <a:lnTo>
                    <a:pt x="6" y="73"/>
                  </a:lnTo>
                  <a:lnTo>
                    <a:pt x="1" y="59"/>
                  </a:lnTo>
                  <a:lnTo>
                    <a:pt x="0" y="44"/>
                  </a:lnTo>
                  <a:lnTo>
                    <a:pt x="4" y="29"/>
                  </a:lnTo>
                  <a:lnTo>
                    <a:pt x="13" y="15"/>
                  </a:lnTo>
                  <a:lnTo>
                    <a:pt x="23" y="7"/>
                  </a:lnTo>
                  <a:lnTo>
                    <a:pt x="37" y="2"/>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63" name="Shape 10663"/>
          <p:cNvGrpSpPr/>
          <p:nvPr/>
        </p:nvGrpSpPr>
        <p:grpSpPr>
          <a:xfrm>
            <a:off x="6523396" y="4392483"/>
            <a:ext cx="191465" cy="281355"/>
            <a:chOff x="10044113" y="3041650"/>
            <a:chExt cx="338138" cy="496888"/>
          </a:xfrm>
        </p:grpSpPr>
        <p:sp>
          <p:nvSpPr>
            <p:cNvPr id="10664" name="Shape 10664"/>
            <p:cNvSpPr/>
            <p:nvPr/>
          </p:nvSpPr>
          <p:spPr>
            <a:xfrm>
              <a:off x="10136188" y="3448050"/>
              <a:ext cx="153988" cy="14288"/>
            </a:xfrm>
            <a:custGeom>
              <a:avLst/>
              <a:gdLst/>
              <a:ahLst/>
              <a:cxnLst/>
              <a:rect l="0" t="0" r="0" b="0"/>
              <a:pathLst>
                <a:path w="1067" h="105" extrusionOk="0">
                  <a:moveTo>
                    <a:pt x="0" y="0"/>
                  </a:moveTo>
                  <a:lnTo>
                    <a:pt x="1067" y="0"/>
                  </a:lnTo>
                  <a:lnTo>
                    <a:pt x="1065" y="38"/>
                  </a:lnTo>
                  <a:lnTo>
                    <a:pt x="1062" y="73"/>
                  </a:lnTo>
                  <a:lnTo>
                    <a:pt x="1061" y="105"/>
                  </a:lnTo>
                  <a:lnTo>
                    <a:pt x="6" y="105"/>
                  </a:lnTo>
                  <a:lnTo>
                    <a:pt x="4" y="73"/>
                  </a:lnTo>
                  <a:lnTo>
                    <a:pt x="2" y="3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5" name="Shape 10665"/>
            <p:cNvSpPr/>
            <p:nvPr/>
          </p:nvSpPr>
          <p:spPr>
            <a:xfrm>
              <a:off x="10175876" y="3236913"/>
              <a:ext cx="74613" cy="190500"/>
            </a:xfrm>
            <a:custGeom>
              <a:avLst/>
              <a:gdLst/>
              <a:ahLst/>
              <a:cxnLst/>
              <a:rect l="0" t="0" r="0" b="0"/>
              <a:pathLst>
                <a:path w="519" h="1324" extrusionOk="0">
                  <a:moveTo>
                    <a:pt x="79" y="0"/>
                  </a:moveTo>
                  <a:lnTo>
                    <a:pt x="212" y="100"/>
                  </a:lnTo>
                  <a:lnTo>
                    <a:pt x="229" y="109"/>
                  </a:lnTo>
                  <a:lnTo>
                    <a:pt x="249" y="114"/>
                  </a:lnTo>
                  <a:lnTo>
                    <a:pt x="270" y="114"/>
                  </a:lnTo>
                  <a:lnTo>
                    <a:pt x="290" y="109"/>
                  </a:lnTo>
                  <a:lnTo>
                    <a:pt x="308" y="100"/>
                  </a:lnTo>
                  <a:lnTo>
                    <a:pt x="441" y="0"/>
                  </a:lnTo>
                  <a:lnTo>
                    <a:pt x="461" y="7"/>
                  </a:lnTo>
                  <a:lnTo>
                    <a:pt x="480" y="16"/>
                  </a:lnTo>
                  <a:lnTo>
                    <a:pt x="496" y="30"/>
                  </a:lnTo>
                  <a:lnTo>
                    <a:pt x="509" y="47"/>
                  </a:lnTo>
                  <a:lnTo>
                    <a:pt x="516" y="67"/>
                  </a:lnTo>
                  <a:lnTo>
                    <a:pt x="519" y="88"/>
                  </a:lnTo>
                  <a:lnTo>
                    <a:pt x="519" y="431"/>
                  </a:lnTo>
                  <a:lnTo>
                    <a:pt x="398" y="617"/>
                  </a:lnTo>
                  <a:lnTo>
                    <a:pt x="391" y="630"/>
                  </a:lnTo>
                  <a:lnTo>
                    <a:pt x="386" y="646"/>
                  </a:lnTo>
                  <a:lnTo>
                    <a:pt x="384" y="661"/>
                  </a:lnTo>
                  <a:lnTo>
                    <a:pt x="384" y="1324"/>
                  </a:lnTo>
                  <a:lnTo>
                    <a:pt x="135" y="1324"/>
                  </a:lnTo>
                  <a:lnTo>
                    <a:pt x="135" y="661"/>
                  </a:lnTo>
                  <a:lnTo>
                    <a:pt x="133" y="646"/>
                  </a:lnTo>
                  <a:lnTo>
                    <a:pt x="129" y="630"/>
                  </a:lnTo>
                  <a:lnTo>
                    <a:pt x="122" y="617"/>
                  </a:lnTo>
                  <a:lnTo>
                    <a:pt x="0" y="431"/>
                  </a:lnTo>
                  <a:lnTo>
                    <a:pt x="0" y="88"/>
                  </a:lnTo>
                  <a:lnTo>
                    <a:pt x="2" y="67"/>
                  </a:lnTo>
                  <a:lnTo>
                    <a:pt x="11" y="47"/>
                  </a:lnTo>
                  <a:lnTo>
                    <a:pt x="23" y="30"/>
                  </a:lnTo>
                  <a:lnTo>
                    <a:pt x="39" y="16"/>
                  </a:lnTo>
                  <a:lnTo>
                    <a:pt x="59" y="7"/>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6" name="Shape 10666"/>
            <p:cNvSpPr/>
            <p:nvPr/>
          </p:nvSpPr>
          <p:spPr>
            <a:xfrm>
              <a:off x="10137776" y="3482975"/>
              <a:ext cx="150813" cy="55563"/>
            </a:xfrm>
            <a:custGeom>
              <a:avLst/>
              <a:gdLst/>
              <a:ahLst/>
              <a:cxnLst/>
              <a:rect l="0" t="0" r="0" b="0"/>
              <a:pathLst>
                <a:path w="1038" h="381" extrusionOk="0">
                  <a:moveTo>
                    <a:pt x="0" y="0"/>
                  </a:moveTo>
                  <a:lnTo>
                    <a:pt x="1038" y="0"/>
                  </a:lnTo>
                  <a:lnTo>
                    <a:pt x="1030" y="51"/>
                  </a:lnTo>
                  <a:lnTo>
                    <a:pt x="1021" y="96"/>
                  </a:lnTo>
                  <a:lnTo>
                    <a:pt x="1008" y="136"/>
                  </a:lnTo>
                  <a:lnTo>
                    <a:pt x="994" y="173"/>
                  </a:lnTo>
                  <a:lnTo>
                    <a:pt x="976" y="205"/>
                  </a:lnTo>
                  <a:lnTo>
                    <a:pt x="956" y="235"/>
                  </a:lnTo>
                  <a:lnTo>
                    <a:pt x="935" y="261"/>
                  </a:lnTo>
                  <a:lnTo>
                    <a:pt x="911" y="283"/>
                  </a:lnTo>
                  <a:lnTo>
                    <a:pt x="886" y="303"/>
                  </a:lnTo>
                  <a:lnTo>
                    <a:pt x="860" y="320"/>
                  </a:lnTo>
                  <a:lnTo>
                    <a:pt x="833" y="334"/>
                  </a:lnTo>
                  <a:lnTo>
                    <a:pt x="804" y="346"/>
                  </a:lnTo>
                  <a:lnTo>
                    <a:pt x="775" y="355"/>
                  </a:lnTo>
                  <a:lnTo>
                    <a:pt x="746" y="364"/>
                  </a:lnTo>
                  <a:lnTo>
                    <a:pt x="715" y="369"/>
                  </a:lnTo>
                  <a:lnTo>
                    <a:pt x="686" y="374"/>
                  </a:lnTo>
                  <a:lnTo>
                    <a:pt x="657" y="377"/>
                  </a:lnTo>
                  <a:lnTo>
                    <a:pt x="628" y="379"/>
                  </a:lnTo>
                  <a:lnTo>
                    <a:pt x="598" y="380"/>
                  </a:lnTo>
                  <a:lnTo>
                    <a:pt x="571" y="381"/>
                  </a:lnTo>
                  <a:lnTo>
                    <a:pt x="544" y="381"/>
                  </a:lnTo>
                  <a:lnTo>
                    <a:pt x="519" y="381"/>
                  </a:lnTo>
                  <a:lnTo>
                    <a:pt x="494" y="381"/>
                  </a:lnTo>
                  <a:lnTo>
                    <a:pt x="466" y="381"/>
                  </a:lnTo>
                  <a:lnTo>
                    <a:pt x="439" y="380"/>
                  </a:lnTo>
                  <a:lnTo>
                    <a:pt x="410" y="379"/>
                  </a:lnTo>
                  <a:lnTo>
                    <a:pt x="381" y="377"/>
                  </a:lnTo>
                  <a:lnTo>
                    <a:pt x="351" y="374"/>
                  </a:lnTo>
                  <a:lnTo>
                    <a:pt x="322" y="369"/>
                  </a:lnTo>
                  <a:lnTo>
                    <a:pt x="292" y="364"/>
                  </a:lnTo>
                  <a:lnTo>
                    <a:pt x="262" y="355"/>
                  </a:lnTo>
                  <a:lnTo>
                    <a:pt x="233" y="346"/>
                  </a:lnTo>
                  <a:lnTo>
                    <a:pt x="205" y="334"/>
                  </a:lnTo>
                  <a:lnTo>
                    <a:pt x="178" y="320"/>
                  </a:lnTo>
                  <a:lnTo>
                    <a:pt x="151" y="303"/>
                  </a:lnTo>
                  <a:lnTo>
                    <a:pt x="126" y="283"/>
                  </a:lnTo>
                  <a:lnTo>
                    <a:pt x="102" y="261"/>
                  </a:lnTo>
                  <a:lnTo>
                    <a:pt x="81" y="235"/>
                  </a:lnTo>
                  <a:lnTo>
                    <a:pt x="62" y="205"/>
                  </a:lnTo>
                  <a:lnTo>
                    <a:pt x="44" y="173"/>
                  </a:lnTo>
                  <a:lnTo>
                    <a:pt x="29" y="136"/>
                  </a:lnTo>
                  <a:lnTo>
                    <a:pt x="17" y="96"/>
                  </a:lnTo>
                  <a:lnTo>
                    <a:pt x="7" y="5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7" name="Shape 10667"/>
            <p:cNvSpPr/>
            <p:nvPr/>
          </p:nvSpPr>
          <p:spPr>
            <a:xfrm>
              <a:off x="10199688" y="3157538"/>
              <a:ext cx="26988" cy="25400"/>
            </a:xfrm>
            <a:custGeom>
              <a:avLst/>
              <a:gdLst/>
              <a:ahLst/>
              <a:cxnLst/>
              <a:rect l="0" t="0" r="0" b="0"/>
              <a:pathLst>
                <a:path w="178" h="179" extrusionOk="0">
                  <a:moveTo>
                    <a:pt x="89" y="0"/>
                  </a:moveTo>
                  <a:lnTo>
                    <a:pt x="113" y="3"/>
                  </a:lnTo>
                  <a:lnTo>
                    <a:pt x="134" y="11"/>
                  </a:lnTo>
                  <a:lnTo>
                    <a:pt x="151" y="26"/>
                  </a:lnTo>
                  <a:lnTo>
                    <a:pt x="166" y="44"/>
                  </a:lnTo>
                  <a:lnTo>
                    <a:pt x="175" y="65"/>
                  </a:lnTo>
                  <a:lnTo>
                    <a:pt x="178" y="89"/>
                  </a:lnTo>
                  <a:lnTo>
                    <a:pt x="175" y="113"/>
                  </a:lnTo>
                  <a:lnTo>
                    <a:pt x="166" y="134"/>
                  </a:lnTo>
                  <a:lnTo>
                    <a:pt x="151" y="152"/>
                  </a:lnTo>
                  <a:lnTo>
                    <a:pt x="134" y="166"/>
                  </a:lnTo>
                  <a:lnTo>
                    <a:pt x="113" y="175"/>
                  </a:lnTo>
                  <a:lnTo>
                    <a:pt x="89" y="179"/>
                  </a:lnTo>
                  <a:lnTo>
                    <a:pt x="65" y="175"/>
                  </a:lnTo>
                  <a:lnTo>
                    <a:pt x="44" y="166"/>
                  </a:lnTo>
                  <a:lnTo>
                    <a:pt x="26" y="152"/>
                  </a:lnTo>
                  <a:lnTo>
                    <a:pt x="11" y="134"/>
                  </a:lnTo>
                  <a:lnTo>
                    <a:pt x="3" y="113"/>
                  </a:lnTo>
                  <a:lnTo>
                    <a:pt x="0" y="89"/>
                  </a:lnTo>
                  <a:lnTo>
                    <a:pt x="3" y="65"/>
                  </a:lnTo>
                  <a:lnTo>
                    <a:pt x="11" y="44"/>
                  </a:lnTo>
                  <a:lnTo>
                    <a:pt x="26" y="26"/>
                  </a:lnTo>
                  <a:lnTo>
                    <a:pt x="44" y="11"/>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68" name="Shape 10668"/>
            <p:cNvSpPr/>
            <p:nvPr/>
          </p:nvSpPr>
          <p:spPr>
            <a:xfrm>
              <a:off x="10044113" y="3041650"/>
              <a:ext cx="338138" cy="385763"/>
            </a:xfrm>
            <a:custGeom>
              <a:avLst/>
              <a:gdLst/>
              <a:ahLst/>
              <a:cxnLst/>
              <a:rect l="0" t="0" r="0" b="0"/>
              <a:pathLst>
                <a:path w="2341" h="2670" extrusionOk="0">
                  <a:moveTo>
                    <a:pt x="1171" y="631"/>
                  </a:moveTo>
                  <a:lnTo>
                    <a:pt x="1130" y="635"/>
                  </a:lnTo>
                  <a:lnTo>
                    <a:pt x="1091" y="645"/>
                  </a:lnTo>
                  <a:lnTo>
                    <a:pt x="1056" y="660"/>
                  </a:lnTo>
                  <a:lnTo>
                    <a:pt x="1022" y="681"/>
                  </a:lnTo>
                  <a:lnTo>
                    <a:pt x="993" y="706"/>
                  </a:lnTo>
                  <a:lnTo>
                    <a:pt x="968" y="735"/>
                  </a:lnTo>
                  <a:lnTo>
                    <a:pt x="948" y="767"/>
                  </a:lnTo>
                  <a:lnTo>
                    <a:pt x="932" y="803"/>
                  </a:lnTo>
                  <a:lnTo>
                    <a:pt x="923" y="842"/>
                  </a:lnTo>
                  <a:lnTo>
                    <a:pt x="920" y="883"/>
                  </a:lnTo>
                  <a:lnTo>
                    <a:pt x="923" y="923"/>
                  </a:lnTo>
                  <a:lnTo>
                    <a:pt x="932" y="962"/>
                  </a:lnTo>
                  <a:lnTo>
                    <a:pt x="948" y="998"/>
                  </a:lnTo>
                  <a:lnTo>
                    <a:pt x="968" y="1031"/>
                  </a:lnTo>
                  <a:lnTo>
                    <a:pt x="993" y="1061"/>
                  </a:lnTo>
                  <a:lnTo>
                    <a:pt x="1022" y="1086"/>
                  </a:lnTo>
                  <a:lnTo>
                    <a:pt x="1056" y="1106"/>
                  </a:lnTo>
                  <a:lnTo>
                    <a:pt x="1091" y="1121"/>
                  </a:lnTo>
                  <a:lnTo>
                    <a:pt x="1130" y="1131"/>
                  </a:lnTo>
                  <a:lnTo>
                    <a:pt x="1171" y="1134"/>
                  </a:lnTo>
                  <a:lnTo>
                    <a:pt x="1212" y="1131"/>
                  </a:lnTo>
                  <a:lnTo>
                    <a:pt x="1250" y="1121"/>
                  </a:lnTo>
                  <a:lnTo>
                    <a:pt x="1286" y="1106"/>
                  </a:lnTo>
                  <a:lnTo>
                    <a:pt x="1319" y="1086"/>
                  </a:lnTo>
                  <a:lnTo>
                    <a:pt x="1348" y="1061"/>
                  </a:lnTo>
                  <a:lnTo>
                    <a:pt x="1373" y="1031"/>
                  </a:lnTo>
                  <a:lnTo>
                    <a:pt x="1394" y="998"/>
                  </a:lnTo>
                  <a:lnTo>
                    <a:pt x="1409" y="962"/>
                  </a:lnTo>
                  <a:lnTo>
                    <a:pt x="1419" y="923"/>
                  </a:lnTo>
                  <a:lnTo>
                    <a:pt x="1422" y="883"/>
                  </a:lnTo>
                  <a:lnTo>
                    <a:pt x="1419" y="842"/>
                  </a:lnTo>
                  <a:lnTo>
                    <a:pt x="1409" y="803"/>
                  </a:lnTo>
                  <a:lnTo>
                    <a:pt x="1394" y="767"/>
                  </a:lnTo>
                  <a:lnTo>
                    <a:pt x="1373" y="735"/>
                  </a:lnTo>
                  <a:lnTo>
                    <a:pt x="1348" y="706"/>
                  </a:lnTo>
                  <a:lnTo>
                    <a:pt x="1319" y="681"/>
                  </a:lnTo>
                  <a:lnTo>
                    <a:pt x="1286" y="660"/>
                  </a:lnTo>
                  <a:lnTo>
                    <a:pt x="1250" y="645"/>
                  </a:lnTo>
                  <a:lnTo>
                    <a:pt x="1212" y="635"/>
                  </a:lnTo>
                  <a:lnTo>
                    <a:pt x="1171" y="631"/>
                  </a:lnTo>
                  <a:close/>
                  <a:moveTo>
                    <a:pt x="1171" y="0"/>
                  </a:moveTo>
                  <a:lnTo>
                    <a:pt x="1258" y="3"/>
                  </a:lnTo>
                  <a:lnTo>
                    <a:pt x="1343" y="13"/>
                  </a:lnTo>
                  <a:lnTo>
                    <a:pt x="1427" y="28"/>
                  </a:lnTo>
                  <a:lnTo>
                    <a:pt x="1509" y="49"/>
                  </a:lnTo>
                  <a:lnTo>
                    <a:pt x="1587" y="77"/>
                  </a:lnTo>
                  <a:lnTo>
                    <a:pt x="1663" y="109"/>
                  </a:lnTo>
                  <a:lnTo>
                    <a:pt x="1738" y="147"/>
                  </a:lnTo>
                  <a:lnTo>
                    <a:pt x="1808" y="189"/>
                  </a:lnTo>
                  <a:lnTo>
                    <a:pt x="1875" y="236"/>
                  </a:lnTo>
                  <a:lnTo>
                    <a:pt x="1939" y="287"/>
                  </a:lnTo>
                  <a:lnTo>
                    <a:pt x="1998" y="344"/>
                  </a:lnTo>
                  <a:lnTo>
                    <a:pt x="2054" y="403"/>
                  </a:lnTo>
                  <a:lnTo>
                    <a:pt x="2106" y="467"/>
                  </a:lnTo>
                  <a:lnTo>
                    <a:pt x="2153" y="534"/>
                  </a:lnTo>
                  <a:lnTo>
                    <a:pt x="2195" y="604"/>
                  </a:lnTo>
                  <a:lnTo>
                    <a:pt x="2233" y="677"/>
                  </a:lnTo>
                  <a:lnTo>
                    <a:pt x="2265" y="754"/>
                  </a:lnTo>
                  <a:lnTo>
                    <a:pt x="2292" y="833"/>
                  </a:lnTo>
                  <a:lnTo>
                    <a:pt x="2313" y="915"/>
                  </a:lnTo>
                  <a:lnTo>
                    <a:pt x="2329" y="999"/>
                  </a:lnTo>
                  <a:lnTo>
                    <a:pt x="2338" y="1084"/>
                  </a:lnTo>
                  <a:lnTo>
                    <a:pt x="2341" y="1171"/>
                  </a:lnTo>
                  <a:lnTo>
                    <a:pt x="2339" y="1237"/>
                  </a:lnTo>
                  <a:lnTo>
                    <a:pt x="2332" y="1301"/>
                  </a:lnTo>
                  <a:lnTo>
                    <a:pt x="2322" y="1362"/>
                  </a:lnTo>
                  <a:lnTo>
                    <a:pt x="2307" y="1421"/>
                  </a:lnTo>
                  <a:lnTo>
                    <a:pt x="2288" y="1477"/>
                  </a:lnTo>
                  <a:lnTo>
                    <a:pt x="2267" y="1530"/>
                  </a:lnTo>
                  <a:lnTo>
                    <a:pt x="2242" y="1583"/>
                  </a:lnTo>
                  <a:lnTo>
                    <a:pt x="2216" y="1634"/>
                  </a:lnTo>
                  <a:lnTo>
                    <a:pt x="2187" y="1682"/>
                  </a:lnTo>
                  <a:lnTo>
                    <a:pt x="2155" y="1730"/>
                  </a:lnTo>
                  <a:lnTo>
                    <a:pt x="2123" y="1776"/>
                  </a:lnTo>
                  <a:lnTo>
                    <a:pt x="2089" y="1822"/>
                  </a:lnTo>
                  <a:lnTo>
                    <a:pt x="2055" y="1866"/>
                  </a:lnTo>
                  <a:lnTo>
                    <a:pt x="2020" y="1911"/>
                  </a:lnTo>
                  <a:lnTo>
                    <a:pt x="1986" y="1954"/>
                  </a:lnTo>
                  <a:lnTo>
                    <a:pt x="1930" y="2023"/>
                  </a:lnTo>
                  <a:lnTo>
                    <a:pt x="1875" y="2095"/>
                  </a:lnTo>
                  <a:lnTo>
                    <a:pt x="1823" y="2168"/>
                  </a:lnTo>
                  <a:lnTo>
                    <a:pt x="1808" y="2194"/>
                  </a:lnTo>
                  <a:lnTo>
                    <a:pt x="1794" y="2225"/>
                  </a:lnTo>
                  <a:lnTo>
                    <a:pt x="1782" y="2263"/>
                  </a:lnTo>
                  <a:lnTo>
                    <a:pt x="1770" y="2305"/>
                  </a:lnTo>
                  <a:lnTo>
                    <a:pt x="1760" y="2352"/>
                  </a:lnTo>
                  <a:lnTo>
                    <a:pt x="1750" y="2401"/>
                  </a:lnTo>
                  <a:lnTo>
                    <a:pt x="1741" y="2453"/>
                  </a:lnTo>
                  <a:lnTo>
                    <a:pt x="1734" y="2507"/>
                  </a:lnTo>
                  <a:lnTo>
                    <a:pt x="1727" y="2561"/>
                  </a:lnTo>
                  <a:lnTo>
                    <a:pt x="1721" y="2616"/>
                  </a:lnTo>
                  <a:lnTo>
                    <a:pt x="1716" y="2670"/>
                  </a:lnTo>
                  <a:lnTo>
                    <a:pt x="1456" y="2670"/>
                  </a:lnTo>
                  <a:lnTo>
                    <a:pt x="1456" y="2032"/>
                  </a:lnTo>
                  <a:lnTo>
                    <a:pt x="1579" y="1847"/>
                  </a:lnTo>
                  <a:lnTo>
                    <a:pt x="1586" y="1832"/>
                  </a:lnTo>
                  <a:lnTo>
                    <a:pt x="1590" y="1817"/>
                  </a:lnTo>
                  <a:lnTo>
                    <a:pt x="1591" y="1802"/>
                  </a:lnTo>
                  <a:lnTo>
                    <a:pt x="1591" y="1434"/>
                  </a:lnTo>
                  <a:lnTo>
                    <a:pt x="1589" y="1400"/>
                  </a:lnTo>
                  <a:lnTo>
                    <a:pt x="1582" y="1365"/>
                  </a:lnTo>
                  <a:lnTo>
                    <a:pt x="1570" y="1334"/>
                  </a:lnTo>
                  <a:lnTo>
                    <a:pt x="1555" y="1303"/>
                  </a:lnTo>
                  <a:lnTo>
                    <a:pt x="1535" y="1276"/>
                  </a:lnTo>
                  <a:lnTo>
                    <a:pt x="1511" y="1251"/>
                  </a:lnTo>
                  <a:lnTo>
                    <a:pt x="1485" y="1230"/>
                  </a:lnTo>
                  <a:lnTo>
                    <a:pt x="1454" y="1212"/>
                  </a:lnTo>
                  <a:lnTo>
                    <a:pt x="1422" y="1199"/>
                  </a:lnTo>
                  <a:lnTo>
                    <a:pt x="1419" y="1198"/>
                  </a:lnTo>
                  <a:lnTo>
                    <a:pt x="1411" y="1196"/>
                  </a:lnTo>
                  <a:lnTo>
                    <a:pt x="1402" y="1192"/>
                  </a:lnTo>
                  <a:lnTo>
                    <a:pt x="1390" y="1189"/>
                  </a:lnTo>
                  <a:lnTo>
                    <a:pt x="1379" y="1185"/>
                  </a:lnTo>
                  <a:lnTo>
                    <a:pt x="1370" y="1182"/>
                  </a:lnTo>
                  <a:lnTo>
                    <a:pt x="1362" y="1180"/>
                  </a:lnTo>
                  <a:lnTo>
                    <a:pt x="1360" y="1180"/>
                  </a:lnTo>
                  <a:lnTo>
                    <a:pt x="1341" y="1176"/>
                  </a:lnTo>
                  <a:lnTo>
                    <a:pt x="1322" y="1177"/>
                  </a:lnTo>
                  <a:lnTo>
                    <a:pt x="1305" y="1183"/>
                  </a:lnTo>
                  <a:lnTo>
                    <a:pt x="1288" y="1192"/>
                  </a:lnTo>
                  <a:lnTo>
                    <a:pt x="1171" y="1279"/>
                  </a:lnTo>
                  <a:lnTo>
                    <a:pt x="1054" y="1192"/>
                  </a:lnTo>
                  <a:lnTo>
                    <a:pt x="1037" y="1183"/>
                  </a:lnTo>
                  <a:lnTo>
                    <a:pt x="1019" y="1177"/>
                  </a:lnTo>
                  <a:lnTo>
                    <a:pt x="1000" y="1176"/>
                  </a:lnTo>
                  <a:lnTo>
                    <a:pt x="981" y="1180"/>
                  </a:lnTo>
                  <a:lnTo>
                    <a:pt x="979" y="1180"/>
                  </a:lnTo>
                  <a:lnTo>
                    <a:pt x="972" y="1182"/>
                  </a:lnTo>
                  <a:lnTo>
                    <a:pt x="963" y="1185"/>
                  </a:lnTo>
                  <a:lnTo>
                    <a:pt x="951" y="1189"/>
                  </a:lnTo>
                  <a:lnTo>
                    <a:pt x="940" y="1192"/>
                  </a:lnTo>
                  <a:lnTo>
                    <a:pt x="930" y="1196"/>
                  </a:lnTo>
                  <a:lnTo>
                    <a:pt x="923" y="1198"/>
                  </a:lnTo>
                  <a:lnTo>
                    <a:pt x="920" y="1199"/>
                  </a:lnTo>
                  <a:lnTo>
                    <a:pt x="887" y="1212"/>
                  </a:lnTo>
                  <a:lnTo>
                    <a:pt x="857" y="1230"/>
                  </a:lnTo>
                  <a:lnTo>
                    <a:pt x="831" y="1251"/>
                  </a:lnTo>
                  <a:lnTo>
                    <a:pt x="807" y="1276"/>
                  </a:lnTo>
                  <a:lnTo>
                    <a:pt x="787" y="1303"/>
                  </a:lnTo>
                  <a:lnTo>
                    <a:pt x="771" y="1334"/>
                  </a:lnTo>
                  <a:lnTo>
                    <a:pt x="760" y="1365"/>
                  </a:lnTo>
                  <a:lnTo>
                    <a:pt x="752" y="1400"/>
                  </a:lnTo>
                  <a:lnTo>
                    <a:pt x="749" y="1434"/>
                  </a:lnTo>
                  <a:lnTo>
                    <a:pt x="749" y="1802"/>
                  </a:lnTo>
                  <a:lnTo>
                    <a:pt x="751" y="1817"/>
                  </a:lnTo>
                  <a:lnTo>
                    <a:pt x="755" y="1832"/>
                  </a:lnTo>
                  <a:lnTo>
                    <a:pt x="763" y="1847"/>
                  </a:lnTo>
                  <a:lnTo>
                    <a:pt x="884" y="2032"/>
                  </a:lnTo>
                  <a:lnTo>
                    <a:pt x="884" y="2670"/>
                  </a:lnTo>
                  <a:lnTo>
                    <a:pt x="626" y="2670"/>
                  </a:lnTo>
                  <a:lnTo>
                    <a:pt x="620" y="2616"/>
                  </a:lnTo>
                  <a:lnTo>
                    <a:pt x="614" y="2561"/>
                  </a:lnTo>
                  <a:lnTo>
                    <a:pt x="608" y="2507"/>
                  </a:lnTo>
                  <a:lnTo>
                    <a:pt x="599" y="2453"/>
                  </a:lnTo>
                  <a:lnTo>
                    <a:pt x="591" y="2401"/>
                  </a:lnTo>
                  <a:lnTo>
                    <a:pt x="582" y="2352"/>
                  </a:lnTo>
                  <a:lnTo>
                    <a:pt x="571" y="2305"/>
                  </a:lnTo>
                  <a:lnTo>
                    <a:pt x="560" y="2263"/>
                  </a:lnTo>
                  <a:lnTo>
                    <a:pt x="547" y="2225"/>
                  </a:lnTo>
                  <a:lnTo>
                    <a:pt x="534" y="2194"/>
                  </a:lnTo>
                  <a:lnTo>
                    <a:pt x="519" y="2168"/>
                  </a:lnTo>
                  <a:lnTo>
                    <a:pt x="467" y="2095"/>
                  </a:lnTo>
                  <a:lnTo>
                    <a:pt x="411" y="2023"/>
                  </a:lnTo>
                  <a:lnTo>
                    <a:pt x="356" y="1954"/>
                  </a:lnTo>
                  <a:lnTo>
                    <a:pt x="321" y="1911"/>
                  </a:lnTo>
                  <a:lnTo>
                    <a:pt x="286" y="1866"/>
                  </a:lnTo>
                  <a:lnTo>
                    <a:pt x="252" y="1822"/>
                  </a:lnTo>
                  <a:lnTo>
                    <a:pt x="219" y="1776"/>
                  </a:lnTo>
                  <a:lnTo>
                    <a:pt x="186" y="1730"/>
                  </a:lnTo>
                  <a:lnTo>
                    <a:pt x="155" y="1682"/>
                  </a:lnTo>
                  <a:lnTo>
                    <a:pt x="126" y="1634"/>
                  </a:lnTo>
                  <a:lnTo>
                    <a:pt x="99" y="1583"/>
                  </a:lnTo>
                  <a:lnTo>
                    <a:pt x="74" y="1530"/>
                  </a:lnTo>
                  <a:lnTo>
                    <a:pt x="53" y="1477"/>
                  </a:lnTo>
                  <a:lnTo>
                    <a:pt x="35" y="1421"/>
                  </a:lnTo>
                  <a:lnTo>
                    <a:pt x="20" y="1362"/>
                  </a:lnTo>
                  <a:lnTo>
                    <a:pt x="8" y="1301"/>
                  </a:lnTo>
                  <a:lnTo>
                    <a:pt x="2" y="1237"/>
                  </a:lnTo>
                  <a:lnTo>
                    <a:pt x="0" y="1171"/>
                  </a:lnTo>
                  <a:lnTo>
                    <a:pt x="3" y="1084"/>
                  </a:lnTo>
                  <a:lnTo>
                    <a:pt x="13" y="999"/>
                  </a:lnTo>
                  <a:lnTo>
                    <a:pt x="28" y="915"/>
                  </a:lnTo>
                  <a:lnTo>
                    <a:pt x="49" y="833"/>
                  </a:lnTo>
                  <a:lnTo>
                    <a:pt x="76" y="754"/>
                  </a:lnTo>
                  <a:lnTo>
                    <a:pt x="109" y="677"/>
                  </a:lnTo>
                  <a:lnTo>
                    <a:pt x="146" y="604"/>
                  </a:lnTo>
                  <a:lnTo>
                    <a:pt x="188" y="534"/>
                  </a:lnTo>
                  <a:lnTo>
                    <a:pt x="235" y="467"/>
                  </a:lnTo>
                  <a:lnTo>
                    <a:pt x="288" y="403"/>
                  </a:lnTo>
                  <a:lnTo>
                    <a:pt x="343" y="344"/>
                  </a:lnTo>
                  <a:lnTo>
                    <a:pt x="403" y="287"/>
                  </a:lnTo>
                  <a:lnTo>
                    <a:pt x="467" y="236"/>
                  </a:lnTo>
                  <a:lnTo>
                    <a:pt x="534" y="189"/>
                  </a:lnTo>
                  <a:lnTo>
                    <a:pt x="604" y="147"/>
                  </a:lnTo>
                  <a:lnTo>
                    <a:pt x="678" y="109"/>
                  </a:lnTo>
                  <a:lnTo>
                    <a:pt x="754" y="77"/>
                  </a:lnTo>
                  <a:lnTo>
                    <a:pt x="833" y="49"/>
                  </a:lnTo>
                  <a:lnTo>
                    <a:pt x="914" y="28"/>
                  </a:lnTo>
                  <a:lnTo>
                    <a:pt x="998" y="13"/>
                  </a:lnTo>
                  <a:lnTo>
                    <a:pt x="1084" y="3"/>
                  </a:lnTo>
                  <a:lnTo>
                    <a:pt x="1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69" name="Shape 10669"/>
          <p:cNvGrpSpPr/>
          <p:nvPr/>
        </p:nvGrpSpPr>
        <p:grpSpPr>
          <a:xfrm>
            <a:off x="7006217" y="4392483"/>
            <a:ext cx="259782" cy="281355"/>
            <a:chOff x="10579100" y="3027363"/>
            <a:chExt cx="458788" cy="496888"/>
          </a:xfrm>
        </p:grpSpPr>
        <p:sp>
          <p:nvSpPr>
            <p:cNvPr id="10670" name="Shape 10670"/>
            <p:cNvSpPr/>
            <p:nvPr/>
          </p:nvSpPr>
          <p:spPr>
            <a:xfrm>
              <a:off x="10609263" y="3027363"/>
              <a:ext cx="85725" cy="85725"/>
            </a:xfrm>
            <a:custGeom>
              <a:avLst/>
              <a:gdLst/>
              <a:ahLst/>
              <a:cxnLst/>
              <a:rect l="0" t="0" r="0" b="0"/>
              <a:pathLst>
                <a:path w="590" h="590" extrusionOk="0">
                  <a:moveTo>
                    <a:pt x="295" y="0"/>
                  </a:moveTo>
                  <a:lnTo>
                    <a:pt x="338" y="3"/>
                  </a:lnTo>
                  <a:lnTo>
                    <a:pt x="380" y="12"/>
                  </a:lnTo>
                  <a:lnTo>
                    <a:pt x="420" y="27"/>
                  </a:lnTo>
                  <a:lnTo>
                    <a:pt x="455" y="47"/>
                  </a:lnTo>
                  <a:lnTo>
                    <a:pt x="489" y="72"/>
                  </a:lnTo>
                  <a:lnTo>
                    <a:pt x="518" y="102"/>
                  </a:lnTo>
                  <a:lnTo>
                    <a:pt x="542" y="134"/>
                  </a:lnTo>
                  <a:lnTo>
                    <a:pt x="563" y="171"/>
                  </a:lnTo>
                  <a:lnTo>
                    <a:pt x="577" y="210"/>
                  </a:lnTo>
                  <a:lnTo>
                    <a:pt x="587" y="251"/>
                  </a:lnTo>
                  <a:lnTo>
                    <a:pt x="590" y="295"/>
                  </a:lnTo>
                  <a:lnTo>
                    <a:pt x="587" y="338"/>
                  </a:lnTo>
                  <a:lnTo>
                    <a:pt x="577" y="380"/>
                  </a:lnTo>
                  <a:lnTo>
                    <a:pt x="563" y="419"/>
                  </a:lnTo>
                  <a:lnTo>
                    <a:pt x="542" y="456"/>
                  </a:lnTo>
                  <a:lnTo>
                    <a:pt x="518" y="488"/>
                  </a:lnTo>
                  <a:lnTo>
                    <a:pt x="489" y="517"/>
                  </a:lnTo>
                  <a:lnTo>
                    <a:pt x="455" y="542"/>
                  </a:lnTo>
                  <a:lnTo>
                    <a:pt x="420" y="562"/>
                  </a:lnTo>
                  <a:lnTo>
                    <a:pt x="380" y="578"/>
                  </a:lnTo>
                  <a:lnTo>
                    <a:pt x="338" y="586"/>
                  </a:lnTo>
                  <a:lnTo>
                    <a:pt x="295" y="590"/>
                  </a:lnTo>
                  <a:lnTo>
                    <a:pt x="251" y="586"/>
                  </a:lnTo>
                  <a:lnTo>
                    <a:pt x="209" y="578"/>
                  </a:lnTo>
                  <a:lnTo>
                    <a:pt x="171" y="562"/>
                  </a:lnTo>
                  <a:lnTo>
                    <a:pt x="134" y="542"/>
                  </a:lnTo>
                  <a:lnTo>
                    <a:pt x="102" y="517"/>
                  </a:lnTo>
                  <a:lnTo>
                    <a:pt x="72" y="488"/>
                  </a:lnTo>
                  <a:lnTo>
                    <a:pt x="47" y="456"/>
                  </a:lnTo>
                  <a:lnTo>
                    <a:pt x="28" y="419"/>
                  </a:lnTo>
                  <a:lnTo>
                    <a:pt x="13" y="380"/>
                  </a:lnTo>
                  <a:lnTo>
                    <a:pt x="3" y="338"/>
                  </a:lnTo>
                  <a:lnTo>
                    <a:pt x="0" y="295"/>
                  </a:lnTo>
                  <a:lnTo>
                    <a:pt x="3" y="251"/>
                  </a:lnTo>
                  <a:lnTo>
                    <a:pt x="13" y="210"/>
                  </a:lnTo>
                  <a:lnTo>
                    <a:pt x="28" y="171"/>
                  </a:lnTo>
                  <a:lnTo>
                    <a:pt x="47" y="134"/>
                  </a:lnTo>
                  <a:lnTo>
                    <a:pt x="72" y="102"/>
                  </a:lnTo>
                  <a:lnTo>
                    <a:pt x="102" y="72"/>
                  </a:lnTo>
                  <a:lnTo>
                    <a:pt x="134" y="47"/>
                  </a:lnTo>
                  <a:lnTo>
                    <a:pt x="171" y="27"/>
                  </a:lnTo>
                  <a:lnTo>
                    <a:pt x="209" y="12"/>
                  </a:lnTo>
                  <a:lnTo>
                    <a:pt x="251"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1" name="Shape 10671"/>
            <p:cNvSpPr/>
            <p:nvPr/>
          </p:nvSpPr>
          <p:spPr>
            <a:xfrm>
              <a:off x="10922000" y="3027363"/>
              <a:ext cx="84138" cy="85725"/>
            </a:xfrm>
            <a:custGeom>
              <a:avLst/>
              <a:gdLst/>
              <a:ahLst/>
              <a:cxnLst/>
              <a:rect l="0" t="0" r="0" b="0"/>
              <a:pathLst>
                <a:path w="590" h="590" extrusionOk="0">
                  <a:moveTo>
                    <a:pt x="295" y="0"/>
                  </a:moveTo>
                  <a:lnTo>
                    <a:pt x="338" y="3"/>
                  </a:lnTo>
                  <a:lnTo>
                    <a:pt x="380" y="12"/>
                  </a:lnTo>
                  <a:lnTo>
                    <a:pt x="419" y="27"/>
                  </a:lnTo>
                  <a:lnTo>
                    <a:pt x="455" y="47"/>
                  </a:lnTo>
                  <a:lnTo>
                    <a:pt x="488" y="72"/>
                  </a:lnTo>
                  <a:lnTo>
                    <a:pt x="517" y="102"/>
                  </a:lnTo>
                  <a:lnTo>
                    <a:pt x="542" y="134"/>
                  </a:lnTo>
                  <a:lnTo>
                    <a:pt x="562" y="171"/>
                  </a:lnTo>
                  <a:lnTo>
                    <a:pt x="577" y="210"/>
                  </a:lnTo>
                  <a:lnTo>
                    <a:pt x="586" y="251"/>
                  </a:lnTo>
                  <a:lnTo>
                    <a:pt x="590" y="295"/>
                  </a:lnTo>
                  <a:lnTo>
                    <a:pt x="586" y="338"/>
                  </a:lnTo>
                  <a:lnTo>
                    <a:pt x="577" y="380"/>
                  </a:lnTo>
                  <a:lnTo>
                    <a:pt x="562" y="419"/>
                  </a:lnTo>
                  <a:lnTo>
                    <a:pt x="542" y="456"/>
                  </a:lnTo>
                  <a:lnTo>
                    <a:pt x="517" y="488"/>
                  </a:lnTo>
                  <a:lnTo>
                    <a:pt x="488" y="517"/>
                  </a:lnTo>
                  <a:lnTo>
                    <a:pt x="455" y="542"/>
                  </a:lnTo>
                  <a:lnTo>
                    <a:pt x="419" y="562"/>
                  </a:lnTo>
                  <a:lnTo>
                    <a:pt x="380" y="578"/>
                  </a:lnTo>
                  <a:lnTo>
                    <a:pt x="338" y="586"/>
                  </a:lnTo>
                  <a:lnTo>
                    <a:pt x="295" y="590"/>
                  </a:lnTo>
                  <a:lnTo>
                    <a:pt x="251" y="586"/>
                  </a:lnTo>
                  <a:lnTo>
                    <a:pt x="209" y="578"/>
                  </a:lnTo>
                  <a:lnTo>
                    <a:pt x="171" y="562"/>
                  </a:lnTo>
                  <a:lnTo>
                    <a:pt x="134" y="542"/>
                  </a:lnTo>
                  <a:lnTo>
                    <a:pt x="102" y="517"/>
                  </a:lnTo>
                  <a:lnTo>
                    <a:pt x="72" y="488"/>
                  </a:lnTo>
                  <a:lnTo>
                    <a:pt x="47" y="456"/>
                  </a:lnTo>
                  <a:lnTo>
                    <a:pt x="28" y="419"/>
                  </a:lnTo>
                  <a:lnTo>
                    <a:pt x="13" y="380"/>
                  </a:lnTo>
                  <a:lnTo>
                    <a:pt x="3" y="338"/>
                  </a:lnTo>
                  <a:lnTo>
                    <a:pt x="0" y="295"/>
                  </a:lnTo>
                  <a:lnTo>
                    <a:pt x="3" y="251"/>
                  </a:lnTo>
                  <a:lnTo>
                    <a:pt x="13" y="210"/>
                  </a:lnTo>
                  <a:lnTo>
                    <a:pt x="28" y="171"/>
                  </a:lnTo>
                  <a:lnTo>
                    <a:pt x="47" y="134"/>
                  </a:lnTo>
                  <a:lnTo>
                    <a:pt x="72" y="102"/>
                  </a:lnTo>
                  <a:lnTo>
                    <a:pt x="102" y="72"/>
                  </a:lnTo>
                  <a:lnTo>
                    <a:pt x="134" y="47"/>
                  </a:lnTo>
                  <a:lnTo>
                    <a:pt x="171" y="27"/>
                  </a:lnTo>
                  <a:lnTo>
                    <a:pt x="209" y="12"/>
                  </a:lnTo>
                  <a:lnTo>
                    <a:pt x="251"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2" name="Shape 10672"/>
            <p:cNvSpPr/>
            <p:nvPr/>
          </p:nvSpPr>
          <p:spPr>
            <a:xfrm>
              <a:off x="10764838" y="3098801"/>
              <a:ext cx="85725" cy="85725"/>
            </a:xfrm>
            <a:custGeom>
              <a:avLst/>
              <a:gdLst/>
              <a:ahLst/>
              <a:cxnLst/>
              <a:rect l="0" t="0" r="0" b="0"/>
              <a:pathLst>
                <a:path w="590" h="590" extrusionOk="0">
                  <a:moveTo>
                    <a:pt x="295" y="0"/>
                  </a:moveTo>
                  <a:lnTo>
                    <a:pt x="339" y="3"/>
                  </a:lnTo>
                  <a:lnTo>
                    <a:pt x="381" y="13"/>
                  </a:lnTo>
                  <a:lnTo>
                    <a:pt x="419" y="27"/>
                  </a:lnTo>
                  <a:lnTo>
                    <a:pt x="456" y="47"/>
                  </a:lnTo>
                  <a:lnTo>
                    <a:pt x="488" y="72"/>
                  </a:lnTo>
                  <a:lnTo>
                    <a:pt x="518" y="102"/>
                  </a:lnTo>
                  <a:lnTo>
                    <a:pt x="543" y="134"/>
                  </a:lnTo>
                  <a:lnTo>
                    <a:pt x="563" y="171"/>
                  </a:lnTo>
                  <a:lnTo>
                    <a:pt x="577" y="209"/>
                  </a:lnTo>
                  <a:lnTo>
                    <a:pt x="587" y="251"/>
                  </a:lnTo>
                  <a:lnTo>
                    <a:pt x="590" y="295"/>
                  </a:lnTo>
                  <a:lnTo>
                    <a:pt x="587" y="338"/>
                  </a:lnTo>
                  <a:lnTo>
                    <a:pt x="577" y="380"/>
                  </a:lnTo>
                  <a:lnTo>
                    <a:pt x="563" y="419"/>
                  </a:lnTo>
                  <a:lnTo>
                    <a:pt x="543" y="455"/>
                  </a:lnTo>
                  <a:lnTo>
                    <a:pt x="518" y="488"/>
                  </a:lnTo>
                  <a:lnTo>
                    <a:pt x="488" y="517"/>
                  </a:lnTo>
                  <a:lnTo>
                    <a:pt x="456" y="542"/>
                  </a:lnTo>
                  <a:lnTo>
                    <a:pt x="419" y="562"/>
                  </a:lnTo>
                  <a:lnTo>
                    <a:pt x="381" y="578"/>
                  </a:lnTo>
                  <a:lnTo>
                    <a:pt x="339" y="586"/>
                  </a:lnTo>
                  <a:lnTo>
                    <a:pt x="295" y="590"/>
                  </a:lnTo>
                  <a:lnTo>
                    <a:pt x="252" y="586"/>
                  </a:lnTo>
                  <a:lnTo>
                    <a:pt x="210" y="578"/>
                  </a:lnTo>
                  <a:lnTo>
                    <a:pt x="172" y="562"/>
                  </a:lnTo>
                  <a:lnTo>
                    <a:pt x="135" y="542"/>
                  </a:lnTo>
                  <a:lnTo>
                    <a:pt x="102" y="517"/>
                  </a:lnTo>
                  <a:lnTo>
                    <a:pt x="73" y="488"/>
                  </a:lnTo>
                  <a:lnTo>
                    <a:pt x="48" y="455"/>
                  </a:lnTo>
                  <a:lnTo>
                    <a:pt x="28" y="419"/>
                  </a:lnTo>
                  <a:lnTo>
                    <a:pt x="13" y="380"/>
                  </a:lnTo>
                  <a:lnTo>
                    <a:pt x="3" y="338"/>
                  </a:lnTo>
                  <a:lnTo>
                    <a:pt x="0" y="295"/>
                  </a:lnTo>
                  <a:lnTo>
                    <a:pt x="3" y="251"/>
                  </a:lnTo>
                  <a:lnTo>
                    <a:pt x="13" y="209"/>
                  </a:lnTo>
                  <a:lnTo>
                    <a:pt x="28" y="171"/>
                  </a:lnTo>
                  <a:lnTo>
                    <a:pt x="48" y="134"/>
                  </a:lnTo>
                  <a:lnTo>
                    <a:pt x="73" y="102"/>
                  </a:lnTo>
                  <a:lnTo>
                    <a:pt x="102" y="72"/>
                  </a:lnTo>
                  <a:lnTo>
                    <a:pt x="135" y="47"/>
                  </a:lnTo>
                  <a:lnTo>
                    <a:pt x="172" y="27"/>
                  </a:lnTo>
                  <a:lnTo>
                    <a:pt x="210" y="13"/>
                  </a:lnTo>
                  <a:lnTo>
                    <a:pt x="252"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3" name="Shape 10673"/>
            <p:cNvSpPr/>
            <p:nvPr/>
          </p:nvSpPr>
          <p:spPr>
            <a:xfrm>
              <a:off x="10734675" y="3186113"/>
              <a:ext cx="146050" cy="254000"/>
            </a:xfrm>
            <a:custGeom>
              <a:avLst/>
              <a:gdLst/>
              <a:ahLst/>
              <a:cxnLst/>
              <a:rect l="0" t="0" r="0" b="0"/>
              <a:pathLst>
                <a:path w="1019" h="1758" extrusionOk="0">
                  <a:moveTo>
                    <a:pt x="297" y="0"/>
                  </a:moveTo>
                  <a:lnTo>
                    <a:pt x="316" y="1"/>
                  </a:lnTo>
                  <a:lnTo>
                    <a:pt x="333" y="8"/>
                  </a:lnTo>
                  <a:lnTo>
                    <a:pt x="350" y="17"/>
                  </a:lnTo>
                  <a:lnTo>
                    <a:pt x="364" y="32"/>
                  </a:lnTo>
                  <a:lnTo>
                    <a:pt x="509" y="219"/>
                  </a:lnTo>
                  <a:lnTo>
                    <a:pt x="655" y="32"/>
                  </a:lnTo>
                  <a:lnTo>
                    <a:pt x="669" y="17"/>
                  </a:lnTo>
                  <a:lnTo>
                    <a:pt x="686" y="8"/>
                  </a:lnTo>
                  <a:lnTo>
                    <a:pt x="703" y="1"/>
                  </a:lnTo>
                  <a:lnTo>
                    <a:pt x="722" y="0"/>
                  </a:lnTo>
                  <a:lnTo>
                    <a:pt x="742" y="3"/>
                  </a:lnTo>
                  <a:lnTo>
                    <a:pt x="817" y="27"/>
                  </a:lnTo>
                  <a:lnTo>
                    <a:pt x="820" y="27"/>
                  </a:lnTo>
                  <a:lnTo>
                    <a:pt x="858" y="43"/>
                  </a:lnTo>
                  <a:lnTo>
                    <a:pt x="893" y="64"/>
                  </a:lnTo>
                  <a:lnTo>
                    <a:pt x="924" y="89"/>
                  </a:lnTo>
                  <a:lnTo>
                    <a:pt x="952" y="119"/>
                  </a:lnTo>
                  <a:lnTo>
                    <a:pt x="975" y="151"/>
                  </a:lnTo>
                  <a:lnTo>
                    <a:pt x="994" y="185"/>
                  </a:lnTo>
                  <a:lnTo>
                    <a:pt x="1008" y="224"/>
                  </a:lnTo>
                  <a:lnTo>
                    <a:pt x="1016" y="264"/>
                  </a:lnTo>
                  <a:lnTo>
                    <a:pt x="1019" y="305"/>
                  </a:lnTo>
                  <a:lnTo>
                    <a:pt x="1019" y="768"/>
                  </a:lnTo>
                  <a:lnTo>
                    <a:pt x="1018" y="784"/>
                  </a:lnTo>
                  <a:lnTo>
                    <a:pt x="1013" y="799"/>
                  </a:lnTo>
                  <a:lnTo>
                    <a:pt x="1006" y="812"/>
                  </a:lnTo>
                  <a:lnTo>
                    <a:pt x="849" y="1052"/>
                  </a:lnTo>
                  <a:lnTo>
                    <a:pt x="849" y="1678"/>
                  </a:lnTo>
                  <a:lnTo>
                    <a:pt x="846" y="1699"/>
                  </a:lnTo>
                  <a:lnTo>
                    <a:pt x="838" y="1718"/>
                  </a:lnTo>
                  <a:lnTo>
                    <a:pt x="826" y="1735"/>
                  </a:lnTo>
                  <a:lnTo>
                    <a:pt x="809" y="1747"/>
                  </a:lnTo>
                  <a:lnTo>
                    <a:pt x="790" y="1755"/>
                  </a:lnTo>
                  <a:lnTo>
                    <a:pt x="768" y="1758"/>
                  </a:lnTo>
                  <a:lnTo>
                    <a:pt x="250" y="1758"/>
                  </a:lnTo>
                  <a:lnTo>
                    <a:pt x="229" y="1755"/>
                  </a:lnTo>
                  <a:lnTo>
                    <a:pt x="210" y="1747"/>
                  </a:lnTo>
                  <a:lnTo>
                    <a:pt x="193" y="1735"/>
                  </a:lnTo>
                  <a:lnTo>
                    <a:pt x="181" y="1718"/>
                  </a:lnTo>
                  <a:lnTo>
                    <a:pt x="173" y="1699"/>
                  </a:lnTo>
                  <a:lnTo>
                    <a:pt x="170" y="1678"/>
                  </a:lnTo>
                  <a:lnTo>
                    <a:pt x="170" y="1052"/>
                  </a:lnTo>
                  <a:lnTo>
                    <a:pt x="12" y="812"/>
                  </a:lnTo>
                  <a:lnTo>
                    <a:pt x="6" y="799"/>
                  </a:lnTo>
                  <a:lnTo>
                    <a:pt x="1" y="784"/>
                  </a:lnTo>
                  <a:lnTo>
                    <a:pt x="0" y="768"/>
                  </a:lnTo>
                  <a:lnTo>
                    <a:pt x="0" y="305"/>
                  </a:lnTo>
                  <a:lnTo>
                    <a:pt x="3" y="264"/>
                  </a:lnTo>
                  <a:lnTo>
                    <a:pt x="11" y="224"/>
                  </a:lnTo>
                  <a:lnTo>
                    <a:pt x="25" y="185"/>
                  </a:lnTo>
                  <a:lnTo>
                    <a:pt x="44" y="151"/>
                  </a:lnTo>
                  <a:lnTo>
                    <a:pt x="67" y="119"/>
                  </a:lnTo>
                  <a:lnTo>
                    <a:pt x="95" y="89"/>
                  </a:lnTo>
                  <a:lnTo>
                    <a:pt x="126" y="64"/>
                  </a:lnTo>
                  <a:lnTo>
                    <a:pt x="161" y="43"/>
                  </a:lnTo>
                  <a:lnTo>
                    <a:pt x="200" y="27"/>
                  </a:lnTo>
                  <a:lnTo>
                    <a:pt x="202" y="27"/>
                  </a:lnTo>
                  <a:lnTo>
                    <a:pt x="277" y="3"/>
                  </a:lnTo>
                  <a:lnTo>
                    <a:pt x="2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4" name="Shape 10674"/>
            <p:cNvSpPr/>
            <p:nvPr/>
          </p:nvSpPr>
          <p:spPr>
            <a:xfrm>
              <a:off x="10579100" y="3116263"/>
              <a:ext cx="147638" cy="254000"/>
            </a:xfrm>
            <a:custGeom>
              <a:avLst/>
              <a:gdLst/>
              <a:ahLst/>
              <a:cxnLst/>
              <a:rect l="0" t="0" r="0" b="0"/>
              <a:pathLst>
                <a:path w="1019" h="1758" extrusionOk="0">
                  <a:moveTo>
                    <a:pt x="725" y="0"/>
                  </a:moveTo>
                  <a:lnTo>
                    <a:pt x="742" y="4"/>
                  </a:lnTo>
                  <a:lnTo>
                    <a:pt x="819" y="28"/>
                  </a:lnTo>
                  <a:lnTo>
                    <a:pt x="820" y="28"/>
                  </a:lnTo>
                  <a:lnTo>
                    <a:pt x="858" y="43"/>
                  </a:lnTo>
                  <a:lnTo>
                    <a:pt x="894" y="64"/>
                  </a:lnTo>
                  <a:lnTo>
                    <a:pt x="925" y="89"/>
                  </a:lnTo>
                  <a:lnTo>
                    <a:pt x="952" y="119"/>
                  </a:lnTo>
                  <a:lnTo>
                    <a:pt x="975" y="151"/>
                  </a:lnTo>
                  <a:lnTo>
                    <a:pt x="994" y="186"/>
                  </a:lnTo>
                  <a:lnTo>
                    <a:pt x="1008" y="224"/>
                  </a:lnTo>
                  <a:lnTo>
                    <a:pt x="1017" y="264"/>
                  </a:lnTo>
                  <a:lnTo>
                    <a:pt x="1019" y="305"/>
                  </a:lnTo>
                  <a:lnTo>
                    <a:pt x="1019" y="769"/>
                  </a:lnTo>
                  <a:lnTo>
                    <a:pt x="1018" y="784"/>
                  </a:lnTo>
                  <a:lnTo>
                    <a:pt x="1014" y="799"/>
                  </a:lnTo>
                  <a:lnTo>
                    <a:pt x="1007" y="813"/>
                  </a:lnTo>
                  <a:lnTo>
                    <a:pt x="849" y="1052"/>
                  </a:lnTo>
                  <a:lnTo>
                    <a:pt x="849" y="1678"/>
                  </a:lnTo>
                  <a:lnTo>
                    <a:pt x="847" y="1699"/>
                  </a:lnTo>
                  <a:lnTo>
                    <a:pt x="838" y="1718"/>
                  </a:lnTo>
                  <a:lnTo>
                    <a:pt x="826" y="1735"/>
                  </a:lnTo>
                  <a:lnTo>
                    <a:pt x="809" y="1747"/>
                  </a:lnTo>
                  <a:lnTo>
                    <a:pt x="790" y="1755"/>
                  </a:lnTo>
                  <a:lnTo>
                    <a:pt x="769" y="1758"/>
                  </a:lnTo>
                  <a:lnTo>
                    <a:pt x="251" y="1758"/>
                  </a:lnTo>
                  <a:lnTo>
                    <a:pt x="229" y="1755"/>
                  </a:lnTo>
                  <a:lnTo>
                    <a:pt x="210" y="1747"/>
                  </a:lnTo>
                  <a:lnTo>
                    <a:pt x="194" y="1735"/>
                  </a:lnTo>
                  <a:lnTo>
                    <a:pt x="182" y="1718"/>
                  </a:lnTo>
                  <a:lnTo>
                    <a:pt x="174" y="1699"/>
                  </a:lnTo>
                  <a:lnTo>
                    <a:pt x="170" y="1678"/>
                  </a:lnTo>
                  <a:lnTo>
                    <a:pt x="170" y="1052"/>
                  </a:lnTo>
                  <a:lnTo>
                    <a:pt x="14" y="813"/>
                  </a:lnTo>
                  <a:lnTo>
                    <a:pt x="6" y="799"/>
                  </a:lnTo>
                  <a:lnTo>
                    <a:pt x="2" y="784"/>
                  </a:lnTo>
                  <a:lnTo>
                    <a:pt x="0" y="769"/>
                  </a:lnTo>
                  <a:lnTo>
                    <a:pt x="0" y="305"/>
                  </a:lnTo>
                  <a:lnTo>
                    <a:pt x="3" y="264"/>
                  </a:lnTo>
                  <a:lnTo>
                    <a:pt x="11" y="224"/>
                  </a:lnTo>
                  <a:lnTo>
                    <a:pt x="25" y="186"/>
                  </a:lnTo>
                  <a:lnTo>
                    <a:pt x="44" y="151"/>
                  </a:lnTo>
                  <a:lnTo>
                    <a:pt x="68" y="119"/>
                  </a:lnTo>
                  <a:lnTo>
                    <a:pt x="95" y="89"/>
                  </a:lnTo>
                  <a:lnTo>
                    <a:pt x="126" y="64"/>
                  </a:lnTo>
                  <a:lnTo>
                    <a:pt x="162" y="43"/>
                  </a:lnTo>
                  <a:lnTo>
                    <a:pt x="200" y="28"/>
                  </a:lnTo>
                  <a:lnTo>
                    <a:pt x="202" y="28"/>
                  </a:lnTo>
                  <a:lnTo>
                    <a:pt x="278" y="4"/>
                  </a:lnTo>
                  <a:lnTo>
                    <a:pt x="296" y="0"/>
                  </a:lnTo>
                  <a:lnTo>
                    <a:pt x="314" y="1"/>
                  </a:lnTo>
                  <a:lnTo>
                    <a:pt x="330" y="6"/>
                  </a:lnTo>
                  <a:lnTo>
                    <a:pt x="346" y="14"/>
                  </a:lnTo>
                  <a:lnTo>
                    <a:pt x="360" y="27"/>
                  </a:lnTo>
                  <a:lnTo>
                    <a:pt x="510" y="191"/>
                  </a:lnTo>
                  <a:lnTo>
                    <a:pt x="660" y="27"/>
                  </a:lnTo>
                  <a:lnTo>
                    <a:pt x="673" y="14"/>
                  </a:lnTo>
                  <a:lnTo>
                    <a:pt x="689" y="6"/>
                  </a:lnTo>
                  <a:lnTo>
                    <a:pt x="707" y="1"/>
                  </a:lnTo>
                  <a:lnTo>
                    <a:pt x="7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5" name="Shape 10675"/>
            <p:cNvSpPr/>
            <p:nvPr/>
          </p:nvSpPr>
          <p:spPr>
            <a:xfrm>
              <a:off x="10890250" y="3116263"/>
              <a:ext cx="147638" cy="254000"/>
            </a:xfrm>
            <a:custGeom>
              <a:avLst/>
              <a:gdLst/>
              <a:ahLst/>
              <a:cxnLst/>
              <a:rect l="0" t="0" r="0" b="0"/>
              <a:pathLst>
                <a:path w="1019" h="1758" extrusionOk="0">
                  <a:moveTo>
                    <a:pt x="723" y="0"/>
                  </a:moveTo>
                  <a:lnTo>
                    <a:pt x="742" y="4"/>
                  </a:lnTo>
                  <a:lnTo>
                    <a:pt x="818" y="28"/>
                  </a:lnTo>
                  <a:lnTo>
                    <a:pt x="820" y="28"/>
                  </a:lnTo>
                  <a:lnTo>
                    <a:pt x="858" y="43"/>
                  </a:lnTo>
                  <a:lnTo>
                    <a:pt x="893" y="64"/>
                  </a:lnTo>
                  <a:lnTo>
                    <a:pt x="924" y="89"/>
                  </a:lnTo>
                  <a:lnTo>
                    <a:pt x="952" y="119"/>
                  </a:lnTo>
                  <a:lnTo>
                    <a:pt x="975" y="151"/>
                  </a:lnTo>
                  <a:lnTo>
                    <a:pt x="994" y="186"/>
                  </a:lnTo>
                  <a:lnTo>
                    <a:pt x="1008" y="224"/>
                  </a:lnTo>
                  <a:lnTo>
                    <a:pt x="1016" y="264"/>
                  </a:lnTo>
                  <a:lnTo>
                    <a:pt x="1019" y="305"/>
                  </a:lnTo>
                  <a:lnTo>
                    <a:pt x="1019" y="769"/>
                  </a:lnTo>
                  <a:lnTo>
                    <a:pt x="1018" y="784"/>
                  </a:lnTo>
                  <a:lnTo>
                    <a:pt x="1013" y="799"/>
                  </a:lnTo>
                  <a:lnTo>
                    <a:pt x="1007" y="813"/>
                  </a:lnTo>
                  <a:lnTo>
                    <a:pt x="849" y="1052"/>
                  </a:lnTo>
                  <a:lnTo>
                    <a:pt x="849" y="1678"/>
                  </a:lnTo>
                  <a:lnTo>
                    <a:pt x="846" y="1699"/>
                  </a:lnTo>
                  <a:lnTo>
                    <a:pt x="838" y="1718"/>
                  </a:lnTo>
                  <a:lnTo>
                    <a:pt x="826" y="1735"/>
                  </a:lnTo>
                  <a:lnTo>
                    <a:pt x="809" y="1747"/>
                  </a:lnTo>
                  <a:lnTo>
                    <a:pt x="790" y="1755"/>
                  </a:lnTo>
                  <a:lnTo>
                    <a:pt x="769" y="1758"/>
                  </a:lnTo>
                  <a:lnTo>
                    <a:pt x="250" y="1758"/>
                  </a:lnTo>
                  <a:lnTo>
                    <a:pt x="229" y="1755"/>
                  </a:lnTo>
                  <a:lnTo>
                    <a:pt x="210" y="1747"/>
                  </a:lnTo>
                  <a:lnTo>
                    <a:pt x="193" y="1735"/>
                  </a:lnTo>
                  <a:lnTo>
                    <a:pt x="181" y="1718"/>
                  </a:lnTo>
                  <a:lnTo>
                    <a:pt x="174" y="1699"/>
                  </a:lnTo>
                  <a:lnTo>
                    <a:pt x="170" y="1678"/>
                  </a:lnTo>
                  <a:lnTo>
                    <a:pt x="170" y="1052"/>
                  </a:lnTo>
                  <a:lnTo>
                    <a:pt x="14" y="813"/>
                  </a:lnTo>
                  <a:lnTo>
                    <a:pt x="6" y="799"/>
                  </a:lnTo>
                  <a:lnTo>
                    <a:pt x="1" y="784"/>
                  </a:lnTo>
                  <a:lnTo>
                    <a:pt x="0" y="769"/>
                  </a:lnTo>
                  <a:lnTo>
                    <a:pt x="0" y="305"/>
                  </a:lnTo>
                  <a:lnTo>
                    <a:pt x="3" y="264"/>
                  </a:lnTo>
                  <a:lnTo>
                    <a:pt x="11" y="224"/>
                  </a:lnTo>
                  <a:lnTo>
                    <a:pt x="25" y="186"/>
                  </a:lnTo>
                  <a:lnTo>
                    <a:pt x="44" y="151"/>
                  </a:lnTo>
                  <a:lnTo>
                    <a:pt x="67" y="119"/>
                  </a:lnTo>
                  <a:lnTo>
                    <a:pt x="95" y="89"/>
                  </a:lnTo>
                  <a:lnTo>
                    <a:pt x="126" y="64"/>
                  </a:lnTo>
                  <a:lnTo>
                    <a:pt x="161" y="43"/>
                  </a:lnTo>
                  <a:lnTo>
                    <a:pt x="200" y="28"/>
                  </a:lnTo>
                  <a:lnTo>
                    <a:pt x="202" y="28"/>
                  </a:lnTo>
                  <a:lnTo>
                    <a:pt x="277" y="4"/>
                  </a:lnTo>
                  <a:lnTo>
                    <a:pt x="296" y="0"/>
                  </a:lnTo>
                  <a:lnTo>
                    <a:pt x="315" y="1"/>
                  </a:lnTo>
                  <a:lnTo>
                    <a:pt x="332" y="7"/>
                  </a:lnTo>
                  <a:lnTo>
                    <a:pt x="349" y="16"/>
                  </a:lnTo>
                  <a:lnTo>
                    <a:pt x="363" y="30"/>
                  </a:lnTo>
                  <a:lnTo>
                    <a:pt x="510" y="210"/>
                  </a:lnTo>
                  <a:lnTo>
                    <a:pt x="657" y="30"/>
                  </a:lnTo>
                  <a:lnTo>
                    <a:pt x="670" y="16"/>
                  </a:lnTo>
                  <a:lnTo>
                    <a:pt x="687" y="7"/>
                  </a:lnTo>
                  <a:lnTo>
                    <a:pt x="705" y="1"/>
                  </a:lnTo>
                  <a:lnTo>
                    <a:pt x="7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6" name="Shape 10676"/>
            <p:cNvSpPr/>
            <p:nvPr/>
          </p:nvSpPr>
          <p:spPr>
            <a:xfrm>
              <a:off x="10679113" y="3452813"/>
              <a:ext cx="65088" cy="31750"/>
            </a:xfrm>
            <a:custGeom>
              <a:avLst/>
              <a:gdLst/>
              <a:ahLst/>
              <a:cxnLst/>
              <a:rect l="0" t="0" r="0" b="0"/>
              <a:pathLst>
                <a:path w="447" h="216" extrusionOk="0">
                  <a:moveTo>
                    <a:pt x="285" y="0"/>
                  </a:moveTo>
                  <a:lnTo>
                    <a:pt x="447" y="68"/>
                  </a:lnTo>
                  <a:lnTo>
                    <a:pt x="411" y="88"/>
                  </a:lnTo>
                  <a:lnTo>
                    <a:pt x="381" y="109"/>
                  </a:lnTo>
                  <a:lnTo>
                    <a:pt x="356" y="131"/>
                  </a:lnTo>
                  <a:lnTo>
                    <a:pt x="336" y="153"/>
                  </a:lnTo>
                  <a:lnTo>
                    <a:pt x="319" y="174"/>
                  </a:lnTo>
                  <a:lnTo>
                    <a:pt x="307" y="196"/>
                  </a:lnTo>
                  <a:lnTo>
                    <a:pt x="297" y="216"/>
                  </a:lnTo>
                  <a:lnTo>
                    <a:pt x="0" y="94"/>
                  </a:lnTo>
                  <a:lnTo>
                    <a:pt x="57" y="83"/>
                  </a:lnTo>
                  <a:lnTo>
                    <a:pt x="110" y="72"/>
                  </a:lnTo>
                  <a:lnTo>
                    <a:pt x="161" y="56"/>
                  </a:lnTo>
                  <a:lnTo>
                    <a:pt x="208" y="39"/>
                  </a:lnTo>
                  <a:lnTo>
                    <a:pt x="249" y="20"/>
                  </a:lnTo>
                  <a:lnTo>
                    <a:pt x="2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7" name="Shape 10677"/>
            <p:cNvSpPr/>
            <p:nvPr/>
          </p:nvSpPr>
          <p:spPr>
            <a:xfrm>
              <a:off x="10580688" y="3394076"/>
              <a:ext cx="144463" cy="58738"/>
            </a:xfrm>
            <a:custGeom>
              <a:avLst/>
              <a:gdLst/>
              <a:ahLst/>
              <a:cxnLst/>
              <a:rect l="0" t="0" r="0" b="0"/>
              <a:pathLst>
                <a:path w="1006" h="410" extrusionOk="0">
                  <a:moveTo>
                    <a:pt x="503" y="0"/>
                  </a:moveTo>
                  <a:lnTo>
                    <a:pt x="562" y="2"/>
                  </a:lnTo>
                  <a:lnTo>
                    <a:pt x="618" y="7"/>
                  </a:lnTo>
                  <a:lnTo>
                    <a:pt x="673" y="13"/>
                  </a:lnTo>
                  <a:lnTo>
                    <a:pt x="724" y="21"/>
                  </a:lnTo>
                  <a:lnTo>
                    <a:pt x="773" y="33"/>
                  </a:lnTo>
                  <a:lnTo>
                    <a:pt x="818" y="45"/>
                  </a:lnTo>
                  <a:lnTo>
                    <a:pt x="859" y="61"/>
                  </a:lnTo>
                  <a:lnTo>
                    <a:pt x="895" y="78"/>
                  </a:lnTo>
                  <a:lnTo>
                    <a:pt x="928" y="96"/>
                  </a:lnTo>
                  <a:lnTo>
                    <a:pt x="955" y="115"/>
                  </a:lnTo>
                  <a:lnTo>
                    <a:pt x="977" y="136"/>
                  </a:lnTo>
                  <a:lnTo>
                    <a:pt x="993" y="158"/>
                  </a:lnTo>
                  <a:lnTo>
                    <a:pt x="1002" y="181"/>
                  </a:lnTo>
                  <a:lnTo>
                    <a:pt x="1006" y="206"/>
                  </a:lnTo>
                  <a:lnTo>
                    <a:pt x="1002" y="230"/>
                  </a:lnTo>
                  <a:lnTo>
                    <a:pt x="993" y="253"/>
                  </a:lnTo>
                  <a:lnTo>
                    <a:pt x="977" y="275"/>
                  </a:lnTo>
                  <a:lnTo>
                    <a:pt x="955" y="296"/>
                  </a:lnTo>
                  <a:lnTo>
                    <a:pt x="928" y="314"/>
                  </a:lnTo>
                  <a:lnTo>
                    <a:pt x="895" y="333"/>
                  </a:lnTo>
                  <a:lnTo>
                    <a:pt x="859" y="350"/>
                  </a:lnTo>
                  <a:lnTo>
                    <a:pt x="818" y="365"/>
                  </a:lnTo>
                  <a:lnTo>
                    <a:pt x="773" y="378"/>
                  </a:lnTo>
                  <a:lnTo>
                    <a:pt x="724" y="389"/>
                  </a:lnTo>
                  <a:lnTo>
                    <a:pt x="673" y="398"/>
                  </a:lnTo>
                  <a:lnTo>
                    <a:pt x="618" y="404"/>
                  </a:lnTo>
                  <a:lnTo>
                    <a:pt x="562" y="409"/>
                  </a:lnTo>
                  <a:lnTo>
                    <a:pt x="503" y="410"/>
                  </a:lnTo>
                  <a:lnTo>
                    <a:pt x="445" y="409"/>
                  </a:lnTo>
                  <a:lnTo>
                    <a:pt x="388" y="404"/>
                  </a:lnTo>
                  <a:lnTo>
                    <a:pt x="334" y="398"/>
                  </a:lnTo>
                  <a:lnTo>
                    <a:pt x="282" y="389"/>
                  </a:lnTo>
                  <a:lnTo>
                    <a:pt x="233" y="378"/>
                  </a:lnTo>
                  <a:lnTo>
                    <a:pt x="188" y="365"/>
                  </a:lnTo>
                  <a:lnTo>
                    <a:pt x="148" y="350"/>
                  </a:lnTo>
                  <a:lnTo>
                    <a:pt x="111" y="333"/>
                  </a:lnTo>
                  <a:lnTo>
                    <a:pt x="79" y="314"/>
                  </a:lnTo>
                  <a:lnTo>
                    <a:pt x="52" y="296"/>
                  </a:lnTo>
                  <a:lnTo>
                    <a:pt x="30" y="275"/>
                  </a:lnTo>
                  <a:lnTo>
                    <a:pt x="14" y="253"/>
                  </a:lnTo>
                  <a:lnTo>
                    <a:pt x="3" y="230"/>
                  </a:lnTo>
                  <a:lnTo>
                    <a:pt x="0" y="206"/>
                  </a:lnTo>
                  <a:lnTo>
                    <a:pt x="3" y="181"/>
                  </a:lnTo>
                  <a:lnTo>
                    <a:pt x="14" y="158"/>
                  </a:lnTo>
                  <a:lnTo>
                    <a:pt x="30" y="136"/>
                  </a:lnTo>
                  <a:lnTo>
                    <a:pt x="52" y="115"/>
                  </a:lnTo>
                  <a:lnTo>
                    <a:pt x="79" y="96"/>
                  </a:lnTo>
                  <a:lnTo>
                    <a:pt x="111" y="78"/>
                  </a:lnTo>
                  <a:lnTo>
                    <a:pt x="148" y="61"/>
                  </a:lnTo>
                  <a:lnTo>
                    <a:pt x="188" y="45"/>
                  </a:lnTo>
                  <a:lnTo>
                    <a:pt x="233" y="33"/>
                  </a:lnTo>
                  <a:lnTo>
                    <a:pt x="282" y="21"/>
                  </a:lnTo>
                  <a:lnTo>
                    <a:pt x="334" y="13"/>
                  </a:lnTo>
                  <a:lnTo>
                    <a:pt x="388" y="7"/>
                  </a:lnTo>
                  <a:lnTo>
                    <a:pt x="445" y="2"/>
                  </a:lnTo>
                  <a:lnTo>
                    <a:pt x="5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8" name="Shape 10678"/>
            <p:cNvSpPr/>
            <p:nvPr/>
          </p:nvSpPr>
          <p:spPr>
            <a:xfrm>
              <a:off x="10872788" y="3452813"/>
              <a:ext cx="66675" cy="31750"/>
            </a:xfrm>
            <a:custGeom>
              <a:avLst/>
              <a:gdLst/>
              <a:ahLst/>
              <a:cxnLst/>
              <a:rect l="0" t="0" r="0" b="0"/>
              <a:pathLst>
                <a:path w="458" h="217" extrusionOk="0">
                  <a:moveTo>
                    <a:pt x="166" y="0"/>
                  </a:moveTo>
                  <a:lnTo>
                    <a:pt x="199" y="17"/>
                  </a:lnTo>
                  <a:lnTo>
                    <a:pt x="238" y="34"/>
                  </a:lnTo>
                  <a:lnTo>
                    <a:pt x="287" y="52"/>
                  </a:lnTo>
                  <a:lnTo>
                    <a:pt x="342" y="68"/>
                  </a:lnTo>
                  <a:lnTo>
                    <a:pt x="398" y="80"/>
                  </a:lnTo>
                  <a:lnTo>
                    <a:pt x="458" y="90"/>
                  </a:lnTo>
                  <a:lnTo>
                    <a:pt x="145" y="217"/>
                  </a:lnTo>
                  <a:lnTo>
                    <a:pt x="137" y="196"/>
                  </a:lnTo>
                  <a:lnTo>
                    <a:pt x="124" y="175"/>
                  </a:lnTo>
                  <a:lnTo>
                    <a:pt x="108" y="154"/>
                  </a:lnTo>
                  <a:lnTo>
                    <a:pt x="88" y="132"/>
                  </a:lnTo>
                  <a:lnTo>
                    <a:pt x="64" y="110"/>
                  </a:lnTo>
                  <a:lnTo>
                    <a:pt x="35" y="88"/>
                  </a:lnTo>
                  <a:lnTo>
                    <a:pt x="0" y="67"/>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79" name="Shape 10679"/>
            <p:cNvSpPr/>
            <p:nvPr/>
          </p:nvSpPr>
          <p:spPr>
            <a:xfrm>
              <a:off x="10734675" y="3463926"/>
              <a:ext cx="146050" cy="60325"/>
            </a:xfrm>
            <a:custGeom>
              <a:avLst/>
              <a:gdLst/>
              <a:ahLst/>
              <a:cxnLst/>
              <a:rect l="0" t="0" r="0" b="0"/>
              <a:pathLst>
                <a:path w="1005" h="409" extrusionOk="0">
                  <a:moveTo>
                    <a:pt x="502" y="0"/>
                  </a:moveTo>
                  <a:lnTo>
                    <a:pt x="561" y="2"/>
                  </a:lnTo>
                  <a:lnTo>
                    <a:pt x="618" y="6"/>
                  </a:lnTo>
                  <a:lnTo>
                    <a:pt x="672" y="13"/>
                  </a:lnTo>
                  <a:lnTo>
                    <a:pt x="724" y="21"/>
                  </a:lnTo>
                  <a:lnTo>
                    <a:pt x="772" y="33"/>
                  </a:lnTo>
                  <a:lnTo>
                    <a:pt x="817" y="45"/>
                  </a:lnTo>
                  <a:lnTo>
                    <a:pt x="858" y="61"/>
                  </a:lnTo>
                  <a:lnTo>
                    <a:pt x="895" y="78"/>
                  </a:lnTo>
                  <a:lnTo>
                    <a:pt x="927" y="95"/>
                  </a:lnTo>
                  <a:lnTo>
                    <a:pt x="954" y="115"/>
                  </a:lnTo>
                  <a:lnTo>
                    <a:pt x="976" y="136"/>
                  </a:lnTo>
                  <a:lnTo>
                    <a:pt x="992" y="158"/>
                  </a:lnTo>
                  <a:lnTo>
                    <a:pt x="1002" y="181"/>
                  </a:lnTo>
                  <a:lnTo>
                    <a:pt x="1005" y="205"/>
                  </a:lnTo>
                  <a:lnTo>
                    <a:pt x="1002" y="229"/>
                  </a:lnTo>
                  <a:lnTo>
                    <a:pt x="992" y="252"/>
                  </a:lnTo>
                  <a:lnTo>
                    <a:pt x="976" y="274"/>
                  </a:lnTo>
                  <a:lnTo>
                    <a:pt x="954" y="295"/>
                  </a:lnTo>
                  <a:lnTo>
                    <a:pt x="927" y="315"/>
                  </a:lnTo>
                  <a:lnTo>
                    <a:pt x="895" y="333"/>
                  </a:lnTo>
                  <a:lnTo>
                    <a:pt x="858" y="350"/>
                  </a:lnTo>
                  <a:lnTo>
                    <a:pt x="817" y="364"/>
                  </a:lnTo>
                  <a:lnTo>
                    <a:pt x="772" y="378"/>
                  </a:lnTo>
                  <a:lnTo>
                    <a:pt x="724" y="388"/>
                  </a:lnTo>
                  <a:lnTo>
                    <a:pt x="672" y="398"/>
                  </a:lnTo>
                  <a:lnTo>
                    <a:pt x="618" y="404"/>
                  </a:lnTo>
                  <a:lnTo>
                    <a:pt x="561" y="408"/>
                  </a:lnTo>
                  <a:lnTo>
                    <a:pt x="502" y="409"/>
                  </a:lnTo>
                  <a:lnTo>
                    <a:pt x="443" y="408"/>
                  </a:lnTo>
                  <a:lnTo>
                    <a:pt x="387" y="404"/>
                  </a:lnTo>
                  <a:lnTo>
                    <a:pt x="333" y="398"/>
                  </a:lnTo>
                  <a:lnTo>
                    <a:pt x="281" y="388"/>
                  </a:lnTo>
                  <a:lnTo>
                    <a:pt x="233" y="378"/>
                  </a:lnTo>
                  <a:lnTo>
                    <a:pt x="188" y="364"/>
                  </a:lnTo>
                  <a:lnTo>
                    <a:pt x="147" y="350"/>
                  </a:lnTo>
                  <a:lnTo>
                    <a:pt x="110" y="333"/>
                  </a:lnTo>
                  <a:lnTo>
                    <a:pt x="78" y="315"/>
                  </a:lnTo>
                  <a:lnTo>
                    <a:pt x="50" y="295"/>
                  </a:lnTo>
                  <a:lnTo>
                    <a:pt x="29" y="274"/>
                  </a:lnTo>
                  <a:lnTo>
                    <a:pt x="13" y="252"/>
                  </a:lnTo>
                  <a:lnTo>
                    <a:pt x="3" y="229"/>
                  </a:lnTo>
                  <a:lnTo>
                    <a:pt x="0" y="205"/>
                  </a:lnTo>
                  <a:lnTo>
                    <a:pt x="3" y="181"/>
                  </a:lnTo>
                  <a:lnTo>
                    <a:pt x="13" y="158"/>
                  </a:lnTo>
                  <a:lnTo>
                    <a:pt x="29" y="136"/>
                  </a:lnTo>
                  <a:lnTo>
                    <a:pt x="50" y="115"/>
                  </a:lnTo>
                  <a:lnTo>
                    <a:pt x="78" y="95"/>
                  </a:lnTo>
                  <a:lnTo>
                    <a:pt x="110" y="78"/>
                  </a:lnTo>
                  <a:lnTo>
                    <a:pt x="147" y="61"/>
                  </a:lnTo>
                  <a:lnTo>
                    <a:pt x="188" y="45"/>
                  </a:lnTo>
                  <a:lnTo>
                    <a:pt x="233" y="33"/>
                  </a:lnTo>
                  <a:lnTo>
                    <a:pt x="281" y="21"/>
                  </a:lnTo>
                  <a:lnTo>
                    <a:pt x="333" y="13"/>
                  </a:lnTo>
                  <a:lnTo>
                    <a:pt x="387" y="6"/>
                  </a:lnTo>
                  <a:lnTo>
                    <a:pt x="443" y="2"/>
                  </a:lnTo>
                  <a:lnTo>
                    <a:pt x="5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0" name="Shape 10680"/>
            <p:cNvSpPr/>
            <p:nvPr/>
          </p:nvSpPr>
          <p:spPr>
            <a:xfrm>
              <a:off x="10891838" y="3394076"/>
              <a:ext cx="144463" cy="58738"/>
            </a:xfrm>
            <a:custGeom>
              <a:avLst/>
              <a:gdLst/>
              <a:ahLst/>
              <a:cxnLst/>
              <a:rect l="0" t="0" r="0" b="0"/>
              <a:pathLst>
                <a:path w="1005" h="410" extrusionOk="0">
                  <a:moveTo>
                    <a:pt x="503" y="0"/>
                  </a:moveTo>
                  <a:lnTo>
                    <a:pt x="562" y="2"/>
                  </a:lnTo>
                  <a:lnTo>
                    <a:pt x="618" y="7"/>
                  </a:lnTo>
                  <a:lnTo>
                    <a:pt x="673" y="13"/>
                  </a:lnTo>
                  <a:lnTo>
                    <a:pt x="724" y="21"/>
                  </a:lnTo>
                  <a:lnTo>
                    <a:pt x="772" y="33"/>
                  </a:lnTo>
                  <a:lnTo>
                    <a:pt x="817" y="45"/>
                  </a:lnTo>
                  <a:lnTo>
                    <a:pt x="859" y="61"/>
                  </a:lnTo>
                  <a:lnTo>
                    <a:pt x="895" y="78"/>
                  </a:lnTo>
                  <a:lnTo>
                    <a:pt x="928" y="96"/>
                  </a:lnTo>
                  <a:lnTo>
                    <a:pt x="955" y="115"/>
                  </a:lnTo>
                  <a:lnTo>
                    <a:pt x="976" y="136"/>
                  </a:lnTo>
                  <a:lnTo>
                    <a:pt x="992" y="158"/>
                  </a:lnTo>
                  <a:lnTo>
                    <a:pt x="1002" y="181"/>
                  </a:lnTo>
                  <a:lnTo>
                    <a:pt x="1005" y="206"/>
                  </a:lnTo>
                  <a:lnTo>
                    <a:pt x="1002" y="230"/>
                  </a:lnTo>
                  <a:lnTo>
                    <a:pt x="992" y="253"/>
                  </a:lnTo>
                  <a:lnTo>
                    <a:pt x="976" y="275"/>
                  </a:lnTo>
                  <a:lnTo>
                    <a:pt x="955" y="296"/>
                  </a:lnTo>
                  <a:lnTo>
                    <a:pt x="928" y="314"/>
                  </a:lnTo>
                  <a:lnTo>
                    <a:pt x="895" y="333"/>
                  </a:lnTo>
                  <a:lnTo>
                    <a:pt x="859" y="350"/>
                  </a:lnTo>
                  <a:lnTo>
                    <a:pt x="817" y="365"/>
                  </a:lnTo>
                  <a:lnTo>
                    <a:pt x="772" y="378"/>
                  </a:lnTo>
                  <a:lnTo>
                    <a:pt x="724" y="389"/>
                  </a:lnTo>
                  <a:lnTo>
                    <a:pt x="673" y="398"/>
                  </a:lnTo>
                  <a:lnTo>
                    <a:pt x="618" y="404"/>
                  </a:lnTo>
                  <a:lnTo>
                    <a:pt x="562" y="409"/>
                  </a:lnTo>
                  <a:lnTo>
                    <a:pt x="503" y="410"/>
                  </a:lnTo>
                  <a:lnTo>
                    <a:pt x="444" y="409"/>
                  </a:lnTo>
                  <a:lnTo>
                    <a:pt x="387" y="404"/>
                  </a:lnTo>
                  <a:lnTo>
                    <a:pt x="333" y="398"/>
                  </a:lnTo>
                  <a:lnTo>
                    <a:pt x="282" y="389"/>
                  </a:lnTo>
                  <a:lnTo>
                    <a:pt x="233" y="378"/>
                  </a:lnTo>
                  <a:lnTo>
                    <a:pt x="188" y="365"/>
                  </a:lnTo>
                  <a:lnTo>
                    <a:pt x="148" y="350"/>
                  </a:lnTo>
                  <a:lnTo>
                    <a:pt x="110" y="333"/>
                  </a:lnTo>
                  <a:lnTo>
                    <a:pt x="79" y="314"/>
                  </a:lnTo>
                  <a:lnTo>
                    <a:pt x="51" y="296"/>
                  </a:lnTo>
                  <a:lnTo>
                    <a:pt x="30" y="275"/>
                  </a:lnTo>
                  <a:lnTo>
                    <a:pt x="13" y="253"/>
                  </a:lnTo>
                  <a:lnTo>
                    <a:pt x="3" y="230"/>
                  </a:lnTo>
                  <a:lnTo>
                    <a:pt x="0" y="206"/>
                  </a:lnTo>
                  <a:lnTo>
                    <a:pt x="3" y="181"/>
                  </a:lnTo>
                  <a:lnTo>
                    <a:pt x="13" y="158"/>
                  </a:lnTo>
                  <a:lnTo>
                    <a:pt x="30" y="136"/>
                  </a:lnTo>
                  <a:lnTo>
                    <a:pt x="51" y="115"/>
                  </a:lnTo>
                  <a:lnTo>
                    <a:pt x="79" y="96"/>
                  </a:lnTo>
                  <a:lnTo>
                    <a:pt x="110" y="78"/>
                  </a:lnTo>
                  <a:lnTo>
                    <a:pt x="148" y="61"/>
                  </a:lnTo>
                  <a:lnTo>
                    <a:pt x="188" y="45"/>
                  </a:lnTo>
                  <a:lnTo>
                    <a:pt x="233" y="33"/>
                  </a:lnTo>
                  <a:lnTo>
                    <a:pt x="282" y="21"/>
                  </a:lnTo>
                  <a:lnTo>
                    <a:pt x="333" y="13"/>
                  </a:lnTo>
                  <a:lnTo>
                    <a:pt x="387" y="7"/>
                  </a:lnTo>
                  <a:lnTo>
                    <a:pt x="444" y="2"/>
                  </a:lnTo>
                  <a:lnTo>
                    <a:pt x="5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81" name="Shape 10681"/>
          <p:cNvGrpSpPr/>
          <p:nvPr/>
        </p:nvGrpSpPr>
        <p:grpSpPr>
          <a:xfrm>
            <a:off x="2075634" y="4433384"/>
            <a:ext cx="279557" cy="199555"/>
            <a:chOff x="4656138" y="3211513"/>
            <a:chExt cx="493713" cy="352425"/>
          </a:xfrm>
        </p:grpSpPr>
        <p:sp>
          <p:nvSpPr>
            <p:cNvPr id="10682" name="Shape 10682"/>
            <p:cNvSpPr/>
            <p:nvPr/>
          </p:nvSpPr>
          <p:spPr>
            <a:xfrm>
              <a:off x="4656138" y="3525838"/>
              <a:ext cx="493713" cy="38100"/>
            </a:xfrm>
            <a:custGeom>
              <a:avLst/>
              <a:gdLst/>
              <a:ahLst/>
              <a:cxnLst/>
              <a:rect l="0" t="0" r="0" b="0"/>
              <a:pathLst>
                <a:path w="3426" h="264" extrusionOk="0">
                  <a:moveTo>
                    <a:pt x="59" y="0"/>
                  </a:moveTo>
                  <a:lnTo>
                    <a:pt x="3368" y="0"/>
                  </a:lnTo>
                  <a:lnTo>
                    <a:pt x="3386" y="3"/>
                  </a:lnTo>
                  <a:lnTo>
                    <a:pt x="3402" y="12"/>
                  </a:lnTo>
                  <a:lnTo>
                    <a:pt x="3415" y="25"/>
                  </a:lnTo>
                  <a:lnTo>
                    <a:pt x="3424" y="41"/>
                  </a:lnTo>
                  <a:lnTo>
                    <a:pt x="3426" y="59"/>
                  </a:lnTo>
                  <a:lnTo>
                    <a:pt x="3426" y="205"/>
                  </a:lnTo>
                  <a:lnTo>
                    <a:pt x="3424" y="224"/>
                  </a:lnTo>
                  <a:lnTo>
                    <a:pt x="3415" y="239"/>
                  </a:lnTo>
                  <a:lnTo>
                    <a:pt x="3402" y="253"/>
                  </a:lnTo>
                  <a:lnTo>
                    <a:pt x="3386" y="261"/>
                  </a:lnTo>
                  <a:lnTo>
                    <a:pt x="3368" y="264"/>
                  </a:lnTo>
                  <a:lnTo>
                    <a:pt x="59" y="264"/>
                  </a:lnTo>
                  <a:lnTo>
                    <a:pt x="41" y="261"/>
                  </a:lnTo>
                  <a:lnTo>
                    <a:pt x="24" y="253"/>
                  </a:lnTo>
                  <a:lnTo>
                    <a:pt x="11" y="239"/>
                  </a:lnTo>
                  <a:lnTo>
                    <a:pt x="3" y="224"/>
                  </a:lnTo>
                  <a:lnTo>
                    <a:pt x="0" y="205"/>
                  </a:lnTo>
                  <a:lnTo>
                    <a:pt x="0" y="59"/>
                  </a:lnTo>
                  <a:lnTo>
                    <a:pt x="3" y="41"/>
                  </a:lnTo>
                  <a:lnTo>
                    <a:pt x="11" y="25"/>
                  </a:lnTo>
                  <a:lnTo>
                    <a:pt x="24"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3" name="Shape 10683"/>
            <p:cNvSpPr/>
            <p:nvPr/>
          </p:nvSpPr>
          <p:spPr>
            <a:xfrm>
              <a:off x="4679951" y="3211513"/>
              <a:ext cx="446088" cy="34925"/>
            </a:xfrm>
            <a:custGeom>
              <a:avLst/>
              <a:gdLst/>
              <a:ahLst/>
              <a:cxnLst/>
              <a:rect l="0" t="0" r="0" b="0"/>
              <a:pathLst>
                <a:path w="3091" h="244" extrusionOk="0">
                  <a:moveTo>
                    <a:pt x="1546" y="38"/>
                  </a:moveTo>
                  <a:lnTo>
                    <a:pt x="1528" y="40"/>
                  </a:lnTo>
                  <a:lnTo>
                    <a:pt x="1512" y="45"/>
                  </a:lnTo>
                  <a:lnTo>
                    <a:pt x="1496" y="52"/>
                  </a:lnTo>
                  <a:lnTo>
                    <a:pt x="1482" y="64"/>
                  </a:lnTo>
                  <a:lnTo>
                    <a:pt x="1471" y="77"/>
                  </a:lnTo>
                  <a:lnTo>
                    <a:pt x="1463" y="93"/>
                  </a:lnTo>
                  <a:lnTo>
                    <a:pt x="1457" y="109"/>
                  </a:lnTo>
                  <a:lnTo>
                    <a:pt x="1456" y="127"/>
                  </a:lnTo>
                  <a:lnTo>
                    <a:pt x="1457" y="145"/>
                  </a:lnTo>
                  <a:lnTo>
                    <a:pt x="1463" y="161"/>
                  </a:lnTo>
                  <a:lnTo>
                    <a:pt x="1471" y="177"/>
                  </a:lnTo>
                  <a:lnTo>
                    <a:pt x="1482" y="191"/>
                  </a:lnTo>
                  <a:lnTo>
                    <a:pt x="1496" y="202"/>
                  </a:lnTo>
                  <a:lnTo>
                    <a:pt x="1512" y="210"/>
                  </a:lnTo>
                  <a:lnTo>
                    <a:pt x="1528" y="216"/>
                  </a:lnTo>
                  <a:lnTo>
                    <a:pt x="1546" y="218"/>
                  </a:lnTo>
                  <a:lnTo>
                    <a:pt x="1564" y="216"/>
                  </a:lnTo>
                  <a:lnTo>
                    <a:pt x="1580" y="210"/>
                  </a:lnTo>
                  <a:lnTo>
                    <a:pt x="1596" y="202"/>
                  </a:lnTo>
                  <a:lnTo>
                    <a:pt x="1609" y="191"/>
                  </a:lnTo>
                  <a:lnTo>
                    <a:pt x="1621" y="177"/>
                  </a:lnTo>
                  <a:lnTo>
                    <a:pt x="1629" y="161"/>
                  </a:lnTo>
                  <a:lnTo>
                    <a:pt x="1634" y="145"/>
                  </a:lnTo>
                  <a:lnTo>
                    <a:pt x="1636" y="127"/>
                  </a:lnTo>
                  <a:lnTo>
                    <a:pt x="1634" y="109"/>
                  </a:lnTo>
                  <a:lnTo>
                    <a:pt x="1629" y="93"/>
                  </a:lnTo>
                  <a:lnTo>
                    <a:pt x="1621" y="77"/>
                  </a:lnTo>
                  <a:lnTo>
                    <a:pt x="1609" y="64"/>
                  </a:lnTo>
                  <a:lnTo>
                    <a:pt x="1596" y="52"/>
                  </a:lnTo>
                  <a:lnTo>
                    <a:pt x="1580" y="45"/>
                  </a:lnTo>
                  <a:lnTo>
                    <a:pt x="1564" y="40"/>
                  </a:lnTo>
                  <a:lnTo>
                    <a:pt x="1546" y="38"/>
                  </a:lnTo>
                  <a:close/>
                  <a:moveTo>
                    <a:pt x="85" y="0"/>
                  </a:moveTo>
                  <a:lnTo>
                    <a:pt x="3008" y="0"/>
                  </a:lnTo>
                  <a:lnTo>
                    <a:pt x="3030" y="3"/>
                  </a:lnTo>
                  <a:lnTo>
                    <a:pt x="3050" y="12"/>
                  </a:lnTo>
                  <a:lnTo>
                    <a:pt x="3067" y="25"/>
                  </a:lnTo>
                  <a:lnTo>
                    <a:pt x="3080" y="42"/>
                  </a:lnTo>
                  <a:lnTo>
                    <a:pt x="3088" y="62"/>
                  </a:lnTo>
                  <a:lnTo>
                    <a:pt x="3091" y="84"/>
                  </a:lnTo>
                  <a:lnTo>
                    <a:pt x="3091" y="244"/>
                  </a:lnTo>
                  <a:lnTo>
                    <a:pt x="0" y="244"/>
                  </a:lnTo>
                  <a:lnTo>
                    <a:pt x="0" y="84"/>
                  </a:lnTo>
                  <a:lnTo>
                    <a:pt x="4" y="62"/>
                  </a:lnTo>
                  <a:lnTo>
                    <a:pt x="12" y="42"/>
                  </a:lnTo>
                  <a:lnTo>
                    <a:pt x="25" y="25"/>
                  </a:lnTo>
                  <a:lnTo>
                    <a:pt x="42" y="12"/>
                  </a:lnTo>
                  <a:lnTo>
                    <a:pt x="62" y="3"/>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4" name="Shape 10684"/>
            <p:cNvSpPr/>
            <p:nvPr/>
          </p:nvSpPr>
          <p:spPr>
            <a:xfrm>
              <a:off x="4841876" y="3432175"/>
              <a:ext cx="122238" cy="74612"/>
            </a:xfrm>
            <a:custGeom>
              <a:avLst/>
              <a:gdLst/>
              <a:ahLst/>
              <a:cxnLst/>
              <a:rect l="0" t="0" r="0" b="0"/>
              <a:pathLst>
                <a:path w="851" h="509" extrusionOk="0">
                  <a:moveTo>
                    <a:pt x="170" y="0"/>
                  </a:moveTo>
                  <a:lnTo>
                    <a:pt x="387" y="117"/>
                  </a:lnTo>
                  <a:lnTo>
                    <a:pt x="405" y="124"/>
                  </a:lnTo>
                  <a:lnTo>
                    <a:pt x="425" y="126"/>
                  </a:lnTo>
                  <a:lnTo>
                    <a:pt x="445" y="124"/>
                  </a:lnTo>
                  <a:lnTo>
                    <a:pt x="463" y="117"/>
                  </a:lnTo>
                  <a:lnTo>
                    <a:pt x="680" y="0"/>
                  </a:lnTo>
                  <a:lnTo>
                    <a:pt x="736" y="18"/>
                  </a:lnTo>
                  <a:lnTo>
                    <a:pt x="764" y="30"/>
                  </a:lnTo>
                  <a:lnTo>
                    <a:pt x="789" y="47"/>
                  </a:lnTo>
                  <a:lnTo>
                    <a:pt x="811" y="68"/>
                  </a:lnTo>
                  <a:lnTo>
                    <a:pt x="827" y="92"/>
                  </a:lnTo>
                  <a:lnTo>
                    <a:pt x="840" y="119"/>
                  </a:lnTo>
                  <a:lnTo>
                    <a:pt x="848" y="148"/>
                  </a:lnTo>
                  <a:lnTo>
                    <a:pt x="851" y="178"/>
                  </a:lnTo>
                  <a:lnTo>
                    <a:pt x="851" y="509"/>
                  </a:lnTo>
                  <a:lnTo>
                    <a:pt x="0" y="509"/>
                  </a:lnTo>
                  <a:lnTo>
                    <a:pt x="0" y="178"/>
                  </a:lnTo>
                  <a:lnTo>
                    <a:pt x="2" y="148"/>
                  </a:lnTo>
                  <a:lnTo>
                    <a:pt x="10" y="119"/>
                  </a:lnTo>
                  <a:lnTo>
                    <a:pt x="22" y="92"/>
                  </a:lnTo>
                  <a:lnTo>
                    <a:pt x="40" y="68"/>
                  </a:lnTo>
                  <a:lnTo>
                    <a:pt x="61" y="47"/>
                  </a:lnTo>
                  <a:lnTo>
                    <a:pt x="86" y="30"/>
                  </a:lnTo>
                  <a:lnTo>
                    <a:pt x="114" y="18"/>
                  </a:lnTo>
                  <a:lnTo>
                    <a:pt x="1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5" name="Shape 10685"/>
            <p:cNvSpPr/>
            <p:nvPr/>
          </p:nvSpPr>
          <p:spPr>
            <a:xfrm>
              <a:off x="4878388" y="3328988"/>
              <a:ext cx="49213" cy="49212"/>
            </a:xfrm>
            <a:custGeom>
              <a:avLst/>
              <a:gdLst/>
              <a:ahLst/>
              <a:cxnLst/>
              <a:rect l="0" t="0" r="0" b="0"/>
              <a:pathLst>
                <a:path w="346" h="345" extrusionOk="0">
                  <a:moveTo>
                    <a:pt x="173" y="0"/>
                  </a:moveTo>
                  <a:lnTo>
                    <a:pt x="204" y="3"/>
                  </a:lnTo>
                  <a:lnTo>
                    <a:pt x="233" y="11"/>
                  </a:lnTo>
                  <a:lnTo>
                    <a:pt x="260" y="24"/>
                  </a:lnTo>
                  <a:lnTo>
                    <a:pt x="284" y="40"/>
                  </a:lnTo>
                  <a:lnTo>
                    <a:pt x="305" y="61"/>
                  </a:lnTo>
                  <a:lnTo>
                    <a:pt x="322" y="85"/>
                  </a:lnTo>
                  <a:lnTo>
                    <a:pt x="335" y="112"/>
                  </a:lnTo>
                  <a:lnTo>
                    <a:pt x="343" y="141"/>
                  </a:lnTo>
                  <a:lnTo>
                    <a:pt x="346" y="172"/>
                  </a:lnTo>
                  <a:lnTo>
                    <a:pt x="343" y="204"/>
                  </a:lnTo>
                  <a:lnTo>
                    <a:pt x="335" y="233"/>
                  </a:lnTo>
                  <a:lnTo>
                    <a:pt x="322" y="260"/>
                  </a:lnTo>
                  <a:lnTo>
                    <a:pt x="305" y="284"/>
                  </a:lnTo>
                  <a:lnTo>
                    <a:pt x="284" y="305"/>
                  </a:lnTo>
                  <a:lnTo>
                    <a:pt x="260" y="321"/>
                  </a:lnTo>
                  <a:lnTo>
                    <a:pt x="233" y="335"/>
                  </a:lnTo>
                  <a:lnTo>
                    <a:pt x="204" y="342"/>
                  </a:lnTo>
                  <a:lnTo>
                    <a:pt x="173" y="345"/>
                  </a:lnTo>
                  <a:lnTo>
                    <a:pt x="142" y="342"/>
                  </a:lnTo>
                  <a:lnTo>
                    <a:pt x="113" y="335"/>
                  </a:lnTo>
                  <a:lnTo>
                    <a:pt x="87" y="321"/>
                  </a:lnTo>
                  <a:lnTo>
                    <a:pt x="62" y="305"/>
                  </a:lnTo>
                  <a:lnTo>
                    <a:pt x="41" y="284"/>
                  </a:lnTo>
                  <a:lnTo>
                    <a:pt x="24" y="260"/>
                  </a:lnTo>
                  <a:lnTo>
                    <a:pt x="12" y="233"/>
                  </a:lnTo>
                  <a:lnTo>
                    <a:pt x="3" y="204"/>
                  </a:lnTo>
                  <a:lnTo>
                    <a:pt x="0" y="172"/>
                  </a:lnTo>
                  <a:lnTo>
                    <a:pt x="3" y="141"/>
                  </a:lnTo>
                  <a:lnTo>
                    <a:pt x="12" y="112"/>
                  </a:lnTo>
                  <a:lnTo>
                    <a:pt x="24" y="85"/>
                  </a:lnTo>
                  <a:lnTo>
                    <a:pt x="41" y="61"/>
                  </a:lnTo>
                  <a:lnTo>
                    <a:pt x="62" y="40"/>
                  </a:lnTo>
                  <a:lnTo>
                    <a:pt x="87" y="24"/>
                  </a:lnTo>
                  <a:lnTo>
                    <a:pt x="113" y="11"/>
                  </a:lnTo>
                  <a:lnTo>
                    <a:pt x="142" y="3"/>
                  </a:lnTo>
                  <a:lnTo>
                    <a:pt x="1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6" name="Shape 10686"/>
            <p:cNvSpPr/>
            <p:nvPr/>
          </p:nvSpPr>
          <p:spPr>
            <a:xfrm>
              <a:off x="4679951" y="3265488"/>
              <a:ext cx="446088" cy="241300"/>
            </a:xfrm>
            <a:custGeom>
              <a:avLst/>
              <a:gdLst/>
              <a:ahLst/>
              <a:cxnLst/>
              <a:rect l="0" t="0" r="0" b="0"/>
              <a:pathLst>
                <a:path w="3090" h="1664" extrusionOk="0">
                  <a:moveTo>
                    <a:pt x="1546" y="269"/>
                  </a:moveTo>
                  <a:lnTo>
                    <a:pt x="1501" y="272"/>
                  </a:lnTo>
                  <a:lnTo>
                    <a:pt x="1457" y="281"/>
                  </a:lnTo>
                  <a:lnTo>
                    <a:pt x="1416" y="295"/>
                  </a:lnTo>
                  <a:lnTo>
                    <a:pt x="1377" y="315"/>
                  </a:lnTo>
                  <a:lnTo>
                    <a:pt x="1342" y="339"/>
                  </a:lnTo>
                  <a:lnTo>
                    <a:pt x="1310" y="367"/>
                  </a:lnTo>
                  <a:lnTo>
                    <a:pt x="1282" y="399"/>
                  </a:lnTo>
                  <a:lnTo>
                    <a:pt x="1258" y="435"/>
                  </a:lnTo>
                  <a:lnTo>
                    <a:pt x="1238" y="473"/>
                  </a:lnTo>
                  <a:lnTo>
                    <a:pt x="1223" y="515"/>
                  </a:lnTo>
                  <a:lnTo>
                    <a:pt x="1215" y="559"/>
                  </a:lnTo>
                  <a:lnTo>
                    <a:pt x="1212" y="603"/>
                  </a:lnTo>
                  <a:lnTo>
                    <a:pt x="1215" y="649"/>
                  </a:lnTo>
                  <a:lnTo>
                    <a:pt x="1223" y="692"/>
                  </a:lnTo>
                  <a:lnTo>
                    <a:pt x="1238" y="734"/>
                  </a:lnTo>
                  <a:lnTo>
                    <a:pt x="1258" y="772"/>
                  </a:lnTo>
                  <a:lnTo>
                    <a:pt x="1282" y="807"/>
                  </a:lnTo>
                  <a:lnTo>
                    <a:pt x="1310" y="840"/>
                  </a:lnTo>
                  <a:lnTo>
                    <a:pt x="1342" y="868"/>
                  </a:lnTo>
                  <a:lnTo>
                    <a:pt x="1377" y="892"/>
                  </a:lnTo>
                  <a:lnTo>
                    <a:pt x="1416" y="912"/>
                  </a:lnTo>
                  <a:lnTo>
                    <a:pt x="1457" y="926"/>
                  </a:lnTo>
                  <a:lnTo>
                    <a:pt x="1501" y="934"/>
                  </a:lnTo>
                  <a:lnTo>
                    <a:pt x="1546" y="938"/>
                  </a:lnTo>
                  <a:lnTo>
                    <a:pt x="1592" y="934"/>
                  </a:lnTo>
                  <a:lnTo>
                    <a:pt x="1635" y="926"/>
                  </a:lnTo>
                  <a:lnTo>
                    <a:pt x="1676" y="912"/>
                  </a:lnTo>
                  <a:lnTo>
                    <a:pt x="1714" y="892"/>
                  </a:lnTo>
                  <a:lnTo>
                    <a:pt x="1750" y="868"/>
                  </a:lnTo>
                  <a:lnTo>
                    <a:pt x="1782" y="840"/>
                  </a:lnTo>
                  <a:lnTo>
                    <a:pt x="1810" y="807"/>
                  </a:lnTo>
                  <a:lnTo>
                    <a:pt x="1835" y="772"/>
                  </a:lnTo>
                  <a:lnTo>
                    <a:pt x="1854" y="734"/>
                  </a:lnTo>
                  <a:lnTo>
                    <a:pt x="1868" y="692"/>
                  </a:lnTo>
                  <a:lnTo>
                    <a:pt x="1878" y="649"/>
                  </a:lnTo>
                  <a:lnTo>
                    <a:pt x="1880" y="603"/>
                  </a:lnTo>
                  <a:lnTo>
                    <a:pt x="1878" y="559"/>
                  </a:lnTo>
                  <a:lnTo>
                    <a:pt x="1868" y="515"/>
                  </a:lnTo>
                  <a:lnTo>
                    <a:pt x="1854" y="473"/>
                  </a:lnTo>
                  <a:lnTo>
                    <a:pt x="1835" y="435"/>
                  </a:lnTo>
                  <a:lnTo>
                    <a:pt x="1810" y="399"/>
                  </a:lnTo>
                  <a:lnTo>
                    <a:pt x="1782" y="367"/>
                  </a:lnTo>
                  <a:lnTo>
                    <a:pt x="1750" y="339"/>
                  </a:lnTo>
                  <a:lnTo>
                    <a:pt x="1714" y="315"/>
                  </a:lnTo>
                  <a:lnTo>
                    <a:pt x="1676" y="295"/>
                  </a:lnTo>
                  <a:lnTo>
                    <a:pt x="1635" y="281"/>
                  </a:lnTo>
                  <a:lnTo>
                    <a:pt x="1592" y="272"/>
                  </a:lnTo>
                  <a:lnTo>
                    <a:pt x="1546" y="269"/>
                  </a:lnTo>
                  <a:close/>
                  <a:moveTo>
                    <a:pt x="0" y="0"/>
                  </a:moveTo>
                  <a:lnTo>
                    <a:pt x="3090" y="0"/>
                  </a:lnTo>
                  <a:lnTo>
                    <a:pt x="3090" y="1664"/>
                  </a:lnTo>
                  <a:lnTo>
                    <a:pt x="2133" y="1664"/>
                  </a:lnTo>
                  <a:lnTo>
                    <a:pt x="2133" y="1333"/>
                  </a:lnTo>
                  <a:lnTo>
                    <a:pt x="2130" y="1291"/>
                  </a:lnTo>
                  <a:lnTo>
                    <a:pt x="2123" y="1250"/>
                  </a:lnTo>
                  <a:lnTo>
                    <a:pt x="2111" y="1211"/>
                  </a:lnTo>
                  <a:lnTo>
                    <a:pt x="2093" y="1174"/>
                  </a:lnTo>
                  <a:lnTo>
                    <a:pt x="2071" y="1139"/>
                  </a:lnTo>
                  <a:lnTo>
                    <a:pt x="2045" y="1108"/>
                  </a:lnTo>
                  <a:lnTo>
                    <a:pt x="2016" y="1080"/>
                  </a:lnTo>
                  <a:lnTo>
                    <a:pt x="1983" y="1055"/>
                  </a:lnTo>
                  <a:lnTo>
                    <a:pt x="1946" y="1035"/>
                  </a:lnTo>
                  <a:lnTo>
                    <a:pt x="1907" y="1019"/>
                  </a:lnTo>
                  <a:lnTo>
                    <a:pt x="1906" y="1019"/>
                  </a:lnTo>
                  <a:lnTo>
                    <a:pt x="1816" y="991"/>
                  </a:lnTo>
                  <a:lnTo>
                    <a:pt x="1795" y="987"/>
                  </a:lnTo>
                  <a:lnTo>
                    <a:pt x="1774" y="990"/>
                  </a:lnTo>
                  <a:lnTo>
                    <a:pt x="1754" y="997"/>
                  </a:lnTo>
                  <a:lnTo>
                    <a:pt x="1546" y="1109"/>
                  </a:lnTo>
                  <a:lnTo>
                    <a:pt x="1338" y="997"/>
                  </a:lnTo>
                  <a:lnTo>
                    <a:pt x="1318" y="990"/>
                  </a:lnTo>
                  <a:lnTo>
                    <a:pt x="1297" y="987"/>
                  </a:lnTo>
                  <a:lnTo>
                    <a:pt x="1277" y="991"/>
                  </a:lnTo>
                  <a:lnTo>
                    <a:pt x="1187" y="1019"/>
                  </a:lnTo>
                  <a:lnTo>
                    <a:pt x="1185" y="1019"/>
                  </a:lnTo>
                  <a:lnTo>
                    <a:pt x="1145" y="1035"/>
                  </a:lnTo>
                  <a:lnTo>
                    <a:pt x="1109" y="1055"/>
                  </a:lnTo>
                  <a:lnTo>
                    <a:pt x="1077" y="1080"/>
                  </a:lnTo>
                  <a:lnTo>
                    <a:pt x="1047" y="1108"/>
                  </a:lnTo>
                  <a:lnTo>
                    <a:pt x="1021" y="1139"/>
                  </a:lnTo>
                  <a:lnTo>
                    <a:pt x="999" y="1174"/>
                  </a:lnTo>
                  <a:lnTo>
                    <a:pt x="982" y="1211"/>
                  </a:lnTo>
                  <a:lnTo>
                    <a:pt x="970" y="1250"/>
                  </a:lnTo>
                  <a:lnTo>
                    <a:pt x="961" y="1291"/>
                  </a:lnTo>
                  <a:lnTo>
                    <a:pt x="958" y="1333"/>
                  </a:lnTo>
                  <a:lnTo>
                    <a:pt x="958" y="1664"/>
                  </a:lnTo>
                  <a:lnTo>
                    <a:pt x="0" y="16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87" name="Shape 10687"/>
          <p:cNvGrpSpPr/>
          <p:nvPr/>
        </p:nvGrpSpPr>
        <p:grpSpPr>
          <a:xfrm>
            <a:off x="8070741" y="4428641"/>
            <a:ext cx="208175" cy="209041"/>
            <a:chOff x="9034463" y="6043613"/>
            <a:chExt cx="381001" cy="382587"/>
          </a:xfrm>
        </p:grpSpPr>
        <p:sp>
          <p:nvSpPr>
            <p:cNvPr id="10688" name="Shape 10688"/>
            <p:cNvSpPr/>
            <p:nvPr/>
          </p:nvSpPr>
          <p:spPr>
            <a:xfrm>
              <a:off x="9264651" y="6275388"/>
              <a:ext cx="150813" cy="150812"/>
            </a:xfrm>
            <a:custGeom>
              <a:avLst/>
              <a:gdLst/>
              <a:ahLst/>
              <a:cxnLst/>
              <a:rect l="0" t="0" r="0" b="0"/>
              <a:pathLst>
                <a:path w="1322" h="1325" extrusionOk="0">
                  <a:moveTo>
                    <a:pt x="642" y="223"/>
                  </a:moveTo>
                  <a:lnTo>
                    <a:pt x="626" y="226"/>
                  </a:lnTo>
                  <a:lnTo>
                    <a:pt x="610" y="232"/>
                  </a:lnTo>
                  <a:lnTo>
                    <a:pt x="598" y="241"/>
                  </a:lnTo>
                  <a:lnTo>
                    <a:pt x="589" y="253"/>
                  </a:lnTo>
                  <a:lnTo>
                    <a:pt x="583" y="268"/>
                  </a:lnTo>
                  <a:lnTo>
                    <a:pt x="581" y="284"/>
                  </a:lnTo>
                  <a:lnTo>
                    <a:pt x="581" y="699"/>
                  </a:lnTo>
                  <a:lnTo>
                    <a:pt x="583" y="716"/>
                  </a:lnTo>
                  <a:lnTo>
                    <a:pt x="589" y="730"/>
                  </a:lnTo>
                  <a:lnTo>
                    <a:pt x="598" y="742"/>
                  </a:lnTo>
                  <a:lnTo>
                    <a:pt x="610" y="752"/>
                  </a:lnTo>
                  <a:lnTo>
                    <a:pt x="626" y="759"/>
                  </a:lnTo>
                  <a:lnTo>
                    <a:pt x="642" y="761"/>
                  </a:lnTo>
                  <a:lnTo>
                    <a:pt x="984" y="761"/>
                  </a:lnTo>
                  <a:lnTo>
                    <a:pt x="1001" y="759"/>
                  </a:lnTo>
                  <a:lnTo>
                    <a:pt x="1016" y="752"/>
                  </a:lnTo>
                  <a:lnTo>
                    <a:pt x="1028" y="742"/>
                  </a:lnTo>
                  <a:lnTo>
                    <a:pt x="1037" y="730"/>
                  </a:lnTo>
                  <a:lnTo>
                    <a:pt x="1043" y="716"/>
                  </a:lnTo>
                  <a:lnTo>
                    <a:pt x="1045" y="699"/>
                  </a:lnTo>
                  <a:lnTo>
                    <a:pt x="1043" y="683"/>
                  </a:lnTo>
                  <a:lnTo>
                    <a:pt x="1037" y="668"/>
                  </a:lnTo>
                  <a:lnTo>
                    <a:pt x="1027" y="655"/>
                  </a:lnTo>
                  <a:lnTo>
                    <a:pt x="1015" y="646"/>
                  </a:lnTo>
                  <a:lnTo>
                    <a:pt x="1000" y="640"/>
                  </a:lnTo>
                  <a:lnTo>
                    <a:pt x="984" y="638"/>
                  </a:lnTo>
                  <a:lnTo>
                    <a:pt x="703" y="638"/>
                  </a:lnTo>
                  <a:lnTo>
                    <a:pt x="703" y="284"/>
                  </a:lnTo>
                  <a:lnTo>
                    <a:pt x="701" y="268"/>
                  </a:lnTo>
                  <a:lnTo>
                    <a:pt x="695" y="253"/>
                  </a:lnTo>
                  <a:lnTo>
                    <a:pt x="686" y="241"/>
                  </a:lnTo>
                  <a:lnTo>
                    <a:pt x="674" y="232"/>
                  </a:lnTo>
                  <a:lnTo>
                    <a:pt x="658" y="226"/>
                  </a:lnTo>
                  <a:lnTo>
                    <a:pt x="642" y="223"/>
                  </a:lnTo>
                  <a:close/>
                  <a:moveTo>
                    <a:pt x="661" y="0"/>
                  </a:moveTo>
                  <a:lnTo>
                    <a:pt x="717" y="3"/>
                  </a:lnTo>
                  <a:lnTo>
                    <a:pt x="774" y="10"/>
                  </a:lnTo>
                  <a:lnTo>
                    <a:pt x="829" y="21"/>
                  </a:lnTo>
                  <a:lnTo>
                    <a:pt x="883" y="39"/>
                  </a:lnTo>
                  <a:lnTo>
                    <a:pt x="936" y="60"/>
                  </a:lnTo>
                  <a:lnTo>
                    <a:pt x="988" y="87"/>
                  </a:lnTo>
                  <a:lnTo>
                    <a:pt x="1037" y="118"/>
                  </a:lnTo>
                  <a:lnTo>
                    <a:pt x="1084" y="153"/>
                  </a:lnTo>
                  <a:lnTo>
                    <a:pt x="1129" y="194"/>
                  </a:lnTo>
                  <a:lnTo>
                    <a:pt x="1170" y="239"/>
                  </a:lnTo>
                  <a:lnTo>
                    <a:pt x="1205" y="286"/>
                  </a:lnTo>
                  <a:lnTo>
                    <a:pt x="1236" y="335"/>
                  </a:lnTo>
                  <a:lnTo>
                    <a:pt x="1263" y="387"/>
                  </a:lnTo>
                  <a:lnTo>
                    <a:pt x="1284" y="441"/>
                  </a:lnTo>
                  <a:lnTo>
                    <a:pt x="1300" y="495"/>
                  </a:lnTo>
                  <a:lnTo>
                    <a:pt x="1313" y="550"/>
                  </a:lnTo>
                  <a:lnTo>
                    <a:pt x="1320" y="606"/>
                  </a:lnTo>
                  <a:lnTo>
                    <a:pt x="1322" y="662"/>
                  </a:lnTo>
                  <a:lnTo>
                    <a:pt x="1320" y="719"/>
                  </a:lnTo>
                  <a:lnTo>
                    <a:pt x="1313" y="775"/>
                  </a:lnTo>
                  <a:lnTo>
                    <a:pt x="1300" y="830"/>
                  </a:lnTo>
                  <a:lnTo>
                    <a:pt x="1284" y="885"/>
                  </a:lnTo>
                  <a:lnTo>
                    <a:pt x="1263" y="939"/>
                  </a:lnTo>
                  <a:lnTo>
                    <a:pt x="1236" y="990"/>
                  </a:lnTo>
                  <a:lnTo>
                    <a:pt x="1205" y="1039"/>
                  </a:lnTo>
                  <a:lnTo>
                    <a:pt x="1170" y="1086"/>
                  </a:lnTo>
                  <a:lnTo>
                    <a:pt x="1129" y="1131"/>
                  </a:lnTo>
                  <a:lnTo>
                    <a:pt x="1084" y="1172"/>
                  </a:lnTo>
                  <a:lnTo>
                    <a:pt x="1037" y="1207"/>
                  </a:lnTo>
                  <a:lnTo>
                    <a:pt x="988" y="1239"/>
                  </a:lnTo>
                  <a:lnTo>
                    <a:pt x="937" y="1265"/>
                  </a:lnTo>
                  <a:lnTo>
                    <a:pt x="884" y="1286"/>
                  </a:lnTo>
                  <a:lnTo>
                    <a:pt x="829" y="1304"/>
                  </a:lnTo>
                  <a:lnTo>
                    <a:pt x="774" y="1316"/>
                  </a:lnTo>
                  <a:lnTo>
                    <a:pt x="717" y="1323"/>
                  </a:lnTo>
                  <a:lnTo>
                    <a:pt x="661" y="1325"/>
                  </a:lnTo>
                  <a:lnTo>
                    <a:pt x="661" y="1325"/>
                  </a:lnTo>
                  <a:lnTo>
                    <a:pt x="605" y="1323"/>
                  </a:lnTo>
                  <a:lnTo>
                    <a:pt x="549" y="1316"/>
                  </a:lnTo>
                  <a:lnTo>
                    <a:pt x="494" y="1304"/>
                  </a:lnTo>
                  <a:lnTo>
                    <a:pt x="440" y="1286"/>
                  </a:lnTo>
                  <a:lnTo>
                    <a:pt x="387" y="1265"/>
                  </a:lnTo>
                  <a:lnTo>
                    <a:pt x="335" y="1239"/>
                  </a:lnTo>
                  <a:lnTo>
                    <a:pt x="286" y="1207"/>
                  </a:lnTo>
                  <a:lnTo>
                    <a:pt x="239" y="1172"/>
                  </a:lnTo>
                  <a:lnTo>
                    <a:pt x="194" y="1131"/>
                  </a:lnTo>
                  <a:lnTo>
                    <a:pt x="153" y="1087"/>
                  </a:lnTo>
                  <a:lnTo>
                    <a:pt x="117" y="1040"/>
                  </a:lnTo>
                  <a:lnTo>
                    <a:pt x="85" y="990"/>
                  </a:lnTo>
                  <a:lnTo>
                    <a:pt x="60" y="939"/>
                  </a:lnTo>
                  <a:lnTo>
                    <a:pt x="39" y="885"/>
                  </a:lnTo>
                  <a:lnTo>
                    <a:pt x="21" y="831"/>
                  </a:lnTo>
                  <a:lnTo>
                    <a:pt x="9" y="775"/>
                  </a:lnTo>
                  <a:lnTo>
                    <a:pt x="2" y="720"/>
                  </a:lnTo>
                  <a:lnTo>
                    <a:pt x="0" y="662"/>
                  </a:lnTo>
                  <a:lnTo>
                    <a:pt x="2" y="606"/>
                  </a:lnTo>
                  <a:lnTo>
                    <a:pt x="9" y="550"/>
                  </a:lnTo>
                  <a:lnTo>
                    <a:pt x="21" y="495"/>
                  </a:lnTo>
                  <a:lnTo>
                    <a:pt x="39" y="441"/>
                  </a:lnTo>
                  <a:lnTo>
                    <a:pt x="60" y="387"/>
                  </a:lnTo>
                  <a:lnTo>
                    <a:pt x="85" y="335"/>
                  </a:lnTo>
                  <a:lnTo>
                    <a:pt x="117" y="286"/>
                  </a:lnTo>
                  <a:lnTo>
                    <a:pt x="153" y="239"/>
                  </a:lnTo>
                  <a:lnTo>
                    <a:pt x="194" y="194"/>
                  </a:lnTo>
                  <a:lnTo>
                    <a:pt x="238" y="153"/>
                  </a:lnTo>
                  <a:lnTo>
                    <a:pt x="285" y="118"/>
                  </a:lnTo>
                  <a:lnTo>
                    <a:pt x="335" y="87"/>
                  </a:lnTo>
                  <a:lnTo>
                    <a:pt x="386" y="60"/>
                  </a:lnTo>
                  <a:lnTo>
                    <a:pt x="439" y="39"/>
                  </a:lnTo>
                  <a:lnTo>
                    <a:pt x="493" y="21"/>
                  </a:lnTo>
                  <a:lnTo>
                    <a:pt x="549" y="10"/>
                  </a:lnTo>
                  <a:lnTo>
                    <a:pt x="604" y="3"/>
                  </a:lnTo>
                  <a:lnTo>
                    <a:pt x="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89" name="Shape 10689"/>
            <p:cNvSpPr/>
            <p:nvPr/>
          </p:nvSpPr>
          <p:spPr>
            <a:xfrm>
              <a:off x="9307513" y="6043613"/>
              <a:ext cx="17463" cy="68262"/>
            </a:xfrm>
            <a:custGeom>
              <a:avLst/>
              <a:gdLst/>
              <a:ahLst/>
              <a:cxnLst/>
              <a:rect l="0" t="0" r="0" b="0"/>
              <a:pathLst>
                <a:path w="156" h="599" extrusionOk="0">
                  <a:moveTo>
                    <a:pt x="78" y="0"/>
                  </a:moveTo>
                  <a:lnTo>
                    <a:pt x="98" y="3"/>
                  </a:lnTo>
                  <a:lnTo>
                    <a:pt x="117" y="10"/>
                  </a:lnTo>
                  <a:lnTo>
                    <a:pt x="133" y="22"/>
                  </a:lnTo>
                  <a:lnTo>
                    <a:pt x="144" y="39"/>
                  </a:lnTo>
                  <a:lnTo>
                    <a:pt x="153" y="57"/>
                  </a:lnTo>
                  <a:lnTo>
                    <a:pt x="156" y="78"/>
                  </a:lnTo>
                  <a:lnTo>
                    <a:pt x="156" y="521"/>
                  </a:lnTo>
                  <a:lnTo>
                    <a:pt x="153" y="542"/>
                  </a:lnTo>
                  <a:lnTo>
                    <a:pt x="144" y="560"/>
                  </a:lnTo>
                  <a:lnTo>
                    <a:pt x="133" y="577"/>
                  </a:lnTo>
                  <a:lnTo>
                    <a:pt x="117" y="588"/>
                  </a:lnTo>
                  <a:lnTo>
                    <a:pt x="98" y="596"/>
                  </a:lnTo>
                  <a:lnTo>
                    <a:pt x="78" y="599"/>
                  </a:lnTo>
                  <a:lnTo>
                    <a:pt x="57" y="596"/>
                  </a:lnTo>
                  <a:lnTo>
                    <a:pt x="38" y="589"/>
                  </a:lnTo>
                  <a:lnTo>
                    <a:pt x="23" y="577"/>
                  </a:lnTo>
                  <a:lnTo>
                    <a:pt x="11" y="561"/>
                  </a:lnTo>
                  <a:lnTo>
                    <a:pt x="2" y="543"/>
                  </a:lnTo>
                  <a:lnTo>
                    <a:pt x="0" y="521"/>
                  </a:lnTo>
                  <a:lnTo>
                    <a:pt x="0" y="78"/>
                  </a:lnTo>
                  <a:lnTo>
                    <a:pt x="2" y="57"/>
                  </a:lnTo>
                  <a:lnTo>
                    <a:pt x="11" y="39"/>
                  </a:lnTo>
                  <a:lnTo>
                    <a:pt x="23" y="22"/>
                  </a:lnTo>
                  <a:lnTo>
                    <a:pt x="39" y="10"/>
                  </a:lnTo>
                  <a:lnTo>
                    <a:pt x="58"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0" name="Shape 10690"/>
            <p:cNvSpPr/>
            <p:nvPr/>
          </p:nvSpPr>
          <p:spPr>
            <a:xfrm>
              <a:off x="9228138" y="6043613"/>
              <a:ext cx="17463" cy="68262"/>
            </a:xfrm>
            <a:custGeom>
              <a:avLst/>
              <a:gdLst/>
              <a:ahLst/>
              <a:cxnLst/>
              <a:rect l="0" t="0" r="0" b="0"/>
              <a:pathLst>
                <a:path w="155" h="599" extrusionOk="0">
                  <a:moveTo>
                    <a:pt x="78" y="0"/>
                  </a:moveTo>
                  <a:lnTo>
                    <a:pt x="98" y="3"/>
                  </a:lnTo>
                  <a:lnTo>
                    <a:pt x="117" y="10"/>
                  </a:lnTo>
                  <a:lnTo>
                    <a:pt x="133" y="22"/>
                  </a:lnTo>
                  <a:lnTo>
                    <a:pt x="145" y="39"/>
                  </a:lnTo>
                  <a:lnTo>
                    <a:pt x="152" y="57"/>
                  </a:lnTo>
                  <a:lnTo>
                    <a:pt x="155" y="78"/>
                  </a:lnTo>
                  <a:lnTo>
                    <a:pt x="155" y="521"/>
                  </a:lnTo>
                  <a:lnTo>
                    <a:pt x="152" y="542"/>
                  </a:lnTo>
                  <a:lnTo>
                    <a:pt x="145" y="560"/>
                  </a:lnTo>
                  <a:lnTo>
                    <a:pt x="133" y="577"/>
                  </a:lnTo>
                  <a:lnTo>
                    <a:pt x="117" y="588"/>
                  </a:lnTo>
                  <a:lnTo>
                    <a:pt x="98" y="596"/>
                  </a:lnTo>
                  <a:lnTo>
                    <a:pt x="78" y="599"/>
                  </a:lnTo>
                  <a:lnTo>
                    <a:pt x="58" y="596"/>
                  </a:lnTo>
                  <a:lnTo>
                    <a:pt x="40" y="589"/>
                  </a:lnTo>
                  <a:lnTo>
                    <a:pt x="25" y="577"/>
                  </a:lnTo>
                  <a:lnTo>
                    <a:pt x="12" y="561"/>
                  </a:lnTo>
                  <a:lnTo>
                    <a:pt x="4" y="543"/>
                  </a:lnTo>
                  <a:lnTo>
                    <a:pt x="0" y="521"/>
                  </a:lnTo>
                  <a:lnTo>
                    <a:pt x="0" y="78"/>
                  </a:lnTo>
                  <a:lnTo>
                    <a:pt x="3" y="57"/>
                  </a:lnTo>
                  <a:lnTo>
                    <a:pt x="10" y="39"/>
                  </a:lnTo>
                  <a:lnTo>
                    <a:pt x="23" y="22"/>
                  </a:lnTo>
                  <a:lnTo>
                    <a:pt x="39" y="10"/>
                  </a:lnTo>
                  <a:lnTo>
                    <a:pt x="57"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1" name="Shape 10691"/>
            <p:cNvSpPr/>
            <p:nvPr/>
          </p:nvSpPr>
          <p:spPr>
            <a:xfrm>
              <a:off x="9150351" y="6043613"/>
              <a:ext cx="17463" cy="68262"/>
            </a:xfrm>
            <a:custGeom>
              <a:avLst/>
              <a:gdLst/>
              <a:ahLst/>
              <a:cxnLst/>
              <a:rect l="0" t="0" r="0" b="0"/>
              <a:pathLst>
                <a:path w="156" h="599" extrusionOk="0">
                  <a:moveTo>
                    <a:pt x="78" y="0"/>
                  </a:moveTo>
                  <a:lnTo>
                    <a:pt x="99" y="3"/>
                  </a:lnTo>
                  <a:lnTo>
                    <a:pt x="117" y="10"/>
                  </a:lnTo>
                  <a:lnTo>
                    <a:pt x="133" y="22"/>
                  </a:lnTo>
                  <a:lnTo>
                    <a:pt x="145" y="39"/>
                  </a:lnTo>
                  <a:lnTo>
                    <a:pt x="153" y="57"/>
                  </a:lnTo>
                  <a:lnTo>
                    <a:pt x="156" y="78"/>
                  </a:lnTo>
                  <a:lnTo>
                    <a:pt x="156" y="521"/>
                  </a:lnTo>
                  <a:lnTo>
                    <a:pt x="153" y="542"/>
                  </a:lnTo>
                  <a:lnTo>
                    <a:pt x="145" y="560"/>
                  </a:lnTo>
                  <a:lnTo>
                    <a:pt x="133" y="577"/>
                  </a:lnTo>
                  <a:lnTo>
                    <a:pt x="117" y="588"/>
                  </a:lnTo>
                  <a:lnTo>
                    <a:pt x="99" y="596"/>
                  </a:lnTo>
                  <a:lnTo>
                    <a:pt x="78" y="599"/>
                  </a:lnTo>
                  <a:lnTo>
                    <a:pt x="57" y="596"/>
                  </a:lnTo>
                  <a:lnTo>
                    <a:pt x="39" y="589"/>
                  </a:lnTo>
                  <a:lnTo>
                    <a:pt x="22" y="577"/>
                  </a:lnTo>
                  <a:lnTo>
                    <a:pt x="11" y="561"/>
                  </a:lnTo>
                  <a:lnTo>
                    <a:pt x="3" y="543"/>
                  </a:lnTo>
                  <a:lnTo>
                    <a:pt x="0" y="521"/>
                  </a:lnTo>
                  <a:lnTo>
                    <a:pt x="0" y="78"/>
                  </a:lnTo>
                  <a:lnTo>
                    <a:pt x="3" y="57"/>
                  </a:lnTo>
                  <a:lnTo>
                    <a:pt x="11" y="39"/>
                  </a:lnTo>
                  <a:lnTo>
                    <a:pt x="23" y="22"/>
                  </a:lnTo>
                  <a:lnTo>
                    <a:pt x="39" y="10"/>
                  </a:lnTo>
                  <a:lnTo>
                    <a:pt x="57"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2" name="Shape 10692"/>
            <p:cNvSpPr/>
            <p:nvPr/>
          </p:nvSpPr>
          <p:spPr>
            <a:xfrm>
              <a:off x="9070976" y="6043613"/>
              <a:ext cx="17463" cy="68262"/>
            </a:xfrm>
            <a:custGeom>
              <a:avLst/>
              <a:gdLst/>
              <a:ahLst/>
              <a:cxnLst/>
              <a:rect l="0" t="0" r="0" b="0"/>
              <a:pathLst>
                <a:path w="155" h="599" extrusionOk="0">
                  <a:moveTo>
                    <a:pt x="77" y="0"/>
                  </a:moveTo>
                  <a:lnTo>
                    <a:pt x="98" y="3"/>
                  </a:lnTo>
                  <a:lnTo>
                    <a:pt x="117" y="10"/>
                  </a:lnTo>
                  <a:lnTo>
                    <a:pt x="132" y="22"/>
                  </a:lnTo>
                  <a:lnTo>
                    <a:pt x="145" y="39"/>
                  </a:lnTo>
                  <a:lnTo>
                    <a:pt x="153" y="57"/>
                  </a:lnTo>
                  <a:lnTo>
                    <a:pt x="155" y="78"/>
                  </a:lnTo>
                  <a:lnTo>
                    <a:pt x="155" y="521"/>
                  </a:lnTo>
                  <a:lnTo>
                    <a:pt x="153" y="542"/>
                  </a:lnTo>
                  <a:lnTo>
                    <a:pt x="145" y="560"/>
                  </a:lnTo>
                  <a:lnTo>
                    <a:pt x="132" y="577"/>
                  </a:lnTo>
                  <a:lnTo>
                    <a:pt x="117" y="588"/>
                  </a:lnTo>
                  <a:lnTo>
                    <a:pt x="98" y="596"/>
                  </a:lnTo>
                  <a:lnTo>
                    <a:pt x="77" y="599"/>
                  </a:lnTo>
                  <a:lnTo>
                    <a:pt x="57" y="596"/>
                  </a:lnTo>
                  <a:lnTo>
                    <a:pt x="39" y="589"/>
                  </a:lnTo>
                  <a:lnTo>
                    <a:pt x="23" y="577"/>
                  </a:lnTo>
                  <a:lnTo>
                    <a:pt x="11" y="561"/>
                  </a:lnTo>
                  <a:lnTo>
                    <a:pt x="3" y="543"/>
                  </a:lnTo>
                  <a:lnTo>
                    <a:pt x="0" y="521"/>
                  </a:lnTo>
                  <a:lnTo>
                    <a:pt x="0" y="78"/>
                  </a:lnTo>
                  <a:lnTo>
                    <a:pt x="3" y="57"/>
                  </a:lnTo>
                  <a:lnTo>
                    <a:pt x="11" y="39"/>
                  </a:lnTo>
                  <a:lnTo>
                    <a:pt x="23" y="22"/>
                  </a:lnTo>
                  <a:lnTo>
                    <a:pt x="39" y="10"/>
                  </a:lnTo>
                  <a:lnTo>
                    <a:pt x="57" y="3"/>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3" name="Shape 10693"/>
            <p:cNvSpPr/>
            <p:nvPr/>
          </p:nvSpPr>
          <p:spPr>
            <a:xfrm>
              <a:off x="9034463" y="6078538"/>
              <a:ext cx="327025" cy="71437"/>
            </a:xfrm>
            <a:custGeom>
              <a:avLst/>
              <a:gdLst/>
              <a:ahLst/>
              <a:cxnLst/>
              <a:rect l="0" t="0" r="0" b="0"/>
              <a:pathLst>
                <a:path w="2888" h="637" extrusionOk="0">
                  <a:moveTo>
                    <a:pt x="0" y="0"/>
                  </a:moveTo>
                  <a:lnTo>
                    <a:pt x="172" y="0"/>
                  </a:lnTo>
                  <a:lnTo>
                    <a:pt x="172" y="216"/>
                  </a:lnTo>
                  <a:lnTo>
                    <a:pt x="175" y="254"/>
                  </a:lnTo>
                  <a:lnTo>
                    <a:pt x="184" y="290"/>
                  </a:lnTo>
                  <a:lnTo>
                    <a:pt x="198" y="324"/>
                  </a:lnTo>
                  <a:lnTo>
                    <a:pt x="216" y="354"/>
                  </a:lnTo>
                  <a:lnTo>
                    <a:pt x="240" y="381"/>
                  </a:lnTo>
                  <a:lnTo>
                    <a:pt x="267" y="405"/>
                  </a:lnTo>
                  <a:lnTo>
                    <a:pt x="298" y="424"/>
                  </a:lnTo>
                  <a:lnTo>
                    <a:pt x="332" y="437"/>
                  </a:lnTo>
                  <a:lnTo>
                    <a:pt x="368" y="446"/>
                  </a:lnTo>
                  <a:lnTo>
                    <a:pt x="405" y="450"/>
                  </a:lnTo>
                  <a:lnTo>
                    <a:pt x="443" y="446"/>
                  </a:lnTo>
                  <a:lnTo>
                    <a:pt x="479" y="438"/>
                  </a:lnTo>
                  <a:lnTo>
                    <a:pt x="511" y="424"/>
                  </a:lnTo>
                  <a:lnTo>
                    <a:pt x="542" y="405"/>
                  </a:lnTo>
                  <a:lnTo>
                    <a:pt x="570" y="382"/>
                  </a:lnTo>
                  <a:lnTo>
                    <a:pt x="592" y="354"/>
                  </a:lnTo>
                  <a:lnTo>
                    <a:pt x="612" y="324"/>
                  </a:lnTo>
                  <a:lnTo>
                    <a:pt x="626" y="291"/>
                  </a:lnTo>
                  <a:lnTo>
                    <a:pt x="635" y="254"/>
                  </a:lnTo>
                  <a:lnTo>
                    <a:pt x="638" y="216"/>
                  </a:lnTo>
                  <a:lnTo>
                    <a:pt x="638" y="0"/>
                  </a:lnTo>
                  <a:lnTo>
                    <a:pt x="867" y="0"/>
                  </a:lnTo>
                  <a:lnTo>
                    <a:pt x="867" y="216"/>
                  </a:lnTo>
                  <a:lnTo>
                    <a:pt x="870" y="254"/>
                  </a:lnTo>
                  <a:lnTo>
                    <a:pt x="879" y="290"/>
                  </a:lnTo>
                  <a:lnTo>
                    <a:pt x="893" y="324"/>
                  </a:lnTo>
                  <a:lnTo>
                    <a:pt x="912" y="354"/>
                  </a:lnTo>
                  <a:lnTo>
                    <a:pt x="935" y="381"/>
                  </a:lnTo>
                  <a:lnTo>
                    <a:pt x="963" y="405"/>
                  </a:lnTo>
                  <a:lnTo>
                    <a:pt x="993" y="424"/>
                  </a:lnTo>
                  <a:lnTo>
                    <a:pt x="1026" y="437"/>
                  </a:lnTo>
                  <a:lnTo>
                    <a:pt x="1062" y="446"/>
                  </a:lnTo>
                  <a:lnTo>
                    <a:pt x="1100" y="450"/>
                  </a:lnTo>
                  <a:lnTo>
                    <a:pt x="1137" y="446"/>
                  </a:lnTo>
                  <a:lnTo>
                    <a:pt x="1173" y="438"/>
                  </a:lnTo>
                  <a:lnTo>
                    <a:pt x="1207" y="424"/>
                  </a:lnTo>
                  <a:lnTo>
                    <a:pt x="1236" y="405"/>
                  </a:lnTo>
                  <a:lnTo>
                    <a:pt x="1264" y="382"/>
                  </a:lnTo>
                  <a:lnTo>
                    <a:pt x="1287" y="354"/>
                  </a:lnTo>
                  <a:lnTo>
                    <a:pt x="1306" y="324"/>
                  </a:lnTo>
                  <a:lnTo>
                    <a:pt x="1320" y="291"/>
                  </a:lnTo>
                  <a:lnTo>
                    <a:pt x="1329" y="254"/>
                  </a:lnTo>
                  <a:lnTo>
                    <a:pt x="1332" y="216"/>
                  </a:lnTo>
                  <a:lnTo>
                    <a:pt x="1332" y="0"/>
                  </a:lnTo>
                  <a:lnTo>
                    <a:pt x="1556" y="0"/>
                  </a:lnTo>
                  <a:lnTo>
                    <a:pt x="1556" y="216"/>
                  </a:lnTo>
                  <a:lnTo>
                    <a:pt x="1559" y="254"/>
                  </a:lnTo>
                  <a:lnTo>
                    <a:pt x="1568" y="290"/>
                  </a:lnTo>
                  <a:lnTo>
                    <a:pt x="1582" y="324"/>
                  </a:lnTo>
                  <a:lnTo>
                    <a:pt x="1601" y="354"/>
                  </a:lnTo>
                  <a:lnTo>
                    <a:pt x="1624" y="381"/>
                  </a:lnTo>
                  <a:lnTo>
                    <a:pt x="1652" y="405"/>
                  </a:lnTo>
                  <a:lnTo>
                    <a:pt x="1682" y="424"/>
                  </a:lnTo>
                  <a:lnTo>
                    <a:pt x="1715" y="437"/>
                  </a:lnTo>
                  <a:lnTo>
                    <a:pt x="1751" y="446"/>
                  </a:lnTo>
                  <a:lnTo>
                    <a:pt x="1789" y="450"/>
                  </a:lnTo>
                  <a:lnTo>
                    <a:pt x="1826" y="446"/>
                  </a:lnTo>
                  <a:lnTo>
                    <a:pt x="1862" y="438"/>
                  </a:lnTo>
                  <a:lnTo>
                    <a:pt x="1895" y="424"/>
                  </a:lnTo>
                  <a:lnTo>
                    <a:pt x="1926" y="405"/>
                  </a:lnTo>
                  <a:lnTo>
                    <a:pt x="1953" y="382"/>
                  </a:lnTo>
                  <a:lnTo>
                    <a:pt x="1976" y="354"/>
                  </a:lnTo>
                  <a:lnTo>
                    <a:pt x="1995" y="324"/>
                  </a:lnTo>
                  <a:lnTo>
                    <a:pt x="2009" y="291"/>
                  </a:lnTo>
                  <a:lnTo>
                    <a:pt x="2018" y="254"/>
                  </a:lnTo>
                  <a:lnTo>
                    <a:pt x="2021" y="216"/>
                  </a:lnTo>
                  <a:lnTo>
                    <a:pt x="2021" y="0"/>
                  </a:lnTo>
                  <a:lnTo>
                    <a:pt x="2250" y="0"/>
                  </a:lnTo>
                  <a:lnTo>
                    <a:pt x="2250" y="216"/>
                  </a:lnTo>
                  <a:lnTo>
                    <a:pt x="2253" y="254"/>
                  </a:lnTo>
                  <a:lnTo>
                    <a:pt x="2262" y="290"/>
                  </a:lnTo>
                  <a:lnTo>
                    <a:pt x="2277" y="324"/>
                  </a:lnTo>
                  <a:lnTo>
                    <a:pt x="2296" y="354"/>
                  </a:lnTo>
                  <a:lnTo>
                    <a:pt x="2319" y="381"/>
                  </a:lnTo>
                  <a:lnTo>
                    <a:pt x="2346" y="405"/>
                  </a:lnTo>
                  <a:lnTo>
                    <a:pt x="2377" y="424"/>
                  </a:lnTo>
                  <a:lnTo>
                    <a:pt x="2409" y="437"/>
                  </a:lnTo>
                  <a:lnTo>
                    <a:pt x="2445" y="446"/>
                  </a:lnTo>
                  <a:lnTo>
                    <a:pt x="2483" y="450"/>
                  </a:lnTo>
                  <a:lnTo>
                    <a:pt x="2521" y="446"/>
                  </a:lnTo>
                  <a:lnTo>
                    <a:pt x="2556" y="438"/>
                  </a:lnTo>
                  <a:lnTo>
                    <a:pt x="2590" y="424"/>
                  </a:lnTo>
                  <a:lnTo>
                    <a:pt x="2620" y="405"/>
                  </a:lnTo>
                  <a:lnTo>
                    <a:pt x="2647" y="382"/>
                  </a:lnTo>
                  <a:lnTo>
                    <a:pt x="2671" y="354"/>
                  </a:lnTo>
                  <a:lnTo>
                    <a:pt x="2689" y="324"/>
                  </a:lnTo>
                  <a:lnTo>
                    <a:pt x="2703" y="291"/>
                  </a:lnTo>
                  <a:lnTo>
                    <a:pt x="2713" y="254"/>
                  </a:lnTo>
                  <a:lnTo>
                    <a:pt x="2716" y="216"/>
                  </a:lnTo>
                  <a:lnTo>
                    <a:pt x="2716" y="0"/>
                  </a:lnTo>
                  <a:lnTo>
                    <a:pt x="2888" y="0"/>
                  </a:lnTo>
                  <a:lnTo>
                    <a:pt x="2888" y="637"/>
                  </a:lnTo>
                  <a:lnTo>
                    <a:pt x="0" y="6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4" name="Shape 10694"/>
            <p:cNvSpPr/>
            <p:nvPr/>
          </p:nvSpPr>
          <p:spPr>
            <a:xfrm>
              <a:off x="9034463" y="6167438"/>
              <a:ext cx="327025" cy="209550"/>
            </a:xfrm>
            <a:custGeom>
              <a:avLst/>
              <a:gdLst/>
              <a:ahLst/>
              <a:cxnLst/>
              <a:rect l="0" t="0" r="0" b="0"/>
              <a:pathLst>
                <a:path w="2891" h="1838" extrusionOk="0">
                  <a:moveTo>
                    <a:pt x="1254" y="1040"/>
                  </a:moveTo>
                  <a:lnTo>
                    <a:pt x="1254" y="1343"/>
                  </a:lnTo>
                  <a:lnTo>
                    <a:pt x="1639" y="1343"/>
                  </a:lnTo>
                  <a:lnTo>
                    <a:pt x="1639" y="1040"/>
                  </a:lnTo>
                  <a:lnTo>
                    <a:pt x="1254" y="1040"/>
                  </a:lnTo>
                  <a:close/>
                  <a:moveTo>
                    <a:pt x="428" y="1040"/>
                  </a:moveTo>
                  <a:lnTo>
                    <a:pt x="428" y="1343"/>
                  </a:lnTo>
                  <a:lnTo>
                    <a:pt x="813" y="1343"/>
                  </a:lnTo>
                  <a:lnTo>
                    <a:pt x="813" y="1040"/>
                  </a:lnTo>
                  <a:lnTo>
                    <a:pt x="428" y="1040"/>
                  </a:lnTo>
                  <a:close/>
                  <a:moveTo>
                    <a:pt x="2077" y="318"/>
                  </a:moveTo>
                  <a:lnTo>
                    <a:pt x="2077" y="623"/>
                  </a:lnTo>
                  <a:lnTo>
                    <a:pt x="2462" y="623"/>
                  </a:lnTo>
                  <a:lnTo>
                    <a:pt x="2462" y="318"/>
                  </a:lnTo>
                  <a:lnTo>
                    <a:pt x="2077" y="318"/>
                  </a:lnTo>
                  <a:close/>
                  <a:moveTo>
                    <a:pt x="1254" y="318"/>
                  </a:moveTo>
                  <a:lnTo>
                    <a:pt x="1254" y="620"/>
                  </a:lnTo>
                  <a:lnTo>
                    <a:pt x="1639" y="620"/>
                  </a:lnTo>
                  <a:lnTo>
                    <a:pt x="1639" y="318"/>
                  </a:lnTo>
                  <a:lnTo>
                    <a:pt x="1254" y="318"/>
                  </a:lnTo>
                  <a:close/>
                  <a:moveTo>
                    <a:pt x="428" y="318"/>
                  </a:moveTo>
                  <a:lnTo>
                    <a:pt x="428" y="620"/>
                  </a:lnTo>
                  <a:lnTo>
                    <a:pt x="813" y="620"/>
                  </a:lnTo>
                  <a:lnTo>
                    <a:pt x="813" y="318"/>
                  </a:lnTo>
                  <a:lnTo>
                    <a:pt x="428" y="318"/>
                  </a:lnTo>
                  <a:close/>
                  <a:moveTo>
                    <a:pt x="0" y="0"/>
                  </a:moveTo>
                  <a:lnTo>
                    <a:pt x="2891" y="0"/>
                  </a:lnTo>
                  <a:lnTo>
                    <a:pt x="2891" y="826"/>
                  </a:lnTo>
                  <a:lnTo>
                    <a:pt x="2829" y="813"/>
                  </a:lnTo>
                  <a:lnTo>
                    <a:pt x="2767" y="805"/>
                  </a:lnTo>
                  <a:lnTo>
                    <a:pt x="2703" y="802"/>
                  </a:lnTo>
                  <a:lnTo>
                    <a:pt x="2640" y="803"/>
                  </a:lnTo>
                  <a:lnTo>
                    <a:pt x="2577" y="810"/>
                  </a:lnTo>
                  <a:lnTo>
                    <a:pt x="2515" y="821"/>
                  </a:lnTo>
                  <a:lnTo>
                    <a:pt x="2453" y="837"/>
                  </a:lnTo>
                  <a:lnTo>
                    <a:pt x="2393" y="859"/>
                  </a:lnTo>
                  <a:lnTo>
                    <a:pt x="2334" y="886"/>
                  </a:lnTo>
                  <a:lnTo>
                    <a:pt x="2277" y="916"/>
                  </a:lnTo>
                  <a:lnTo>
                    <a:pt x="2223" y="953"/>
                  </a:lnTo>
                  <a:lnTo>
                    <a:pt x="2170" y="994"/>
                  </a:lnTo>
                  <a:lnTo>
                    <a:pt x="2121" y="1039"/>
                  </a:lnTo>
                  <a:lnTo>
                    <a:pt x="2076" y="1087"/>
                  </a:lnTo>
                  <a:lnTo>
                    <a:pt x="2037" y="1137"/>
                  </a:lnTo>
                  <a:lnTo>
                    <a:pt x="2001" y="1189"/>
                  </a:lnTo>
                  <a:lnTo>
                    <a:pt x="1971" y="1243"/>
                  </a:lnTo>
                  <a:lnTo>
                    <a:pt x="1945" y="1300"/>
                  </a:lnTo>
                  <a:lnTo>
                    <a:pt x="1923" y="1358"/>
                  </a:lnTo>
                  <a:lnTo>
                    <a:pt x="1906" y="1416"/>
                  </a:lnTo>
                  <a:lnTo>
                    <a:pt x="1894" y="1475"/>
                  </a:lnTo>
                  <a:lnTo>
                    <a:pt x="1886" y="1536"/>
                  </a:lnTo>
                  <a:lnTo>
                    <a:pt x="1883" y="1597"/>
                  </a:lnTo>
                  <a:lnTo>
                    <a:pt x="1884" y="1657"/>
                  </a:lnTo>
                  <a:lnTo>
                    <a:pt x="1889" y="1719"/>
                  </a:lnTo>
                  <a:lnTo>
                    <a:pt x="1899" y="1779"/>
                  </a:lnTo>
                  <a:lnTo>
                    <a:pt x="1913" y="1838"/>
                  </a:lnTo>
                  <a:lnTo>
                    <a:pt x="0" y="183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695" name="Shape 10695"/>
          <p:cNvGrpSpPr/>
          <p:nvPr/>
        </p:nvGrpSpPr>
        <p:grpSpPr>
          <a:xfrm>
            <a:off x="8570271" y="4428640"/>
            <a:ext cx="209042" cy="209042"/>
            <a:chOff x="9626600" y="5999163"/>
            <a:chExt cx="382588" cy="382588"/>
          </a:xfrm>
        </p:grpSpPr>
        <p:sp>
          <p:nvSpPr>
            <p:cNvPr id="10696" name="Shape 10696"/>
            <p:cNvSpPr/>
            <p:nvPr/>
          </p:nvSpPr>
          <p:spPr>
            <a:xfrm>
              <a:off x="9772650" y="6148388"/>
              <a:ext cx="236538" cy="233363"/>
            </a:xfrm>
            <a:custGeom>
              <a:avLst/>
              <a:gdLst/>
              <a:ahLst/>
              <a:cxnLst/>
              <a:rect l="0" t="0" r="0" b="0"/>
              <a:pathLst>
                <a:path w="2079" h="2071" extrusionOk="0">
                  <a:moveTo>
                    <a:pt x="1926" y="0"/>
                  </a:moveTo>
                  <a:lnTo>
                    <a:pt x="1960" y="74"/>
                  </a:lnTo>
                  <a:lnTo>
                    <a:pt x="1991" y="150"/>
                  </a:lnTo>
                  <a:lnTo>
                    <a:pt x="2017" y="228"/>
                  </a:lnTo>
                  <a:lnTo>
                    <a:pt x="2039" y="308"/>
                  </a:lnTo>
                  <a:lnTo>
                    <a:pt x="2056" y="389"/>
                  </a:lnTo>
                  <a:lnTo>
                    <a:pt x="2069" y="472"/>
                  </a:lnTo>
                  <a:lnTo>
                    <a:pt x="2076" y="557"/>
                  </a:lnTo>
                  <a:lnTo>
                    <a:pt x="2079" y="644"/>
                  </a:lnTo>
                  <a:lnTo>
                    <a:pt x="2076" y="741"/>
                  </a:lnTo>
                  <a:lnTo>
                    <a:pt x="2066" y="837"/>
                  </a:lnTo>
                  <a:lnTo>
                    <a:pt x="2050" y="931"/>
                  </a:lnTo>
                  <a:lnTo>
                    <a:pt x="2028" y="1023"/>
                  </a:lnTo>
                  <a:lnTo>
                    <a:pt x="2000" y="1112"/>
                  </a:lnTo>
                  <a:lnTo>
                    <a:pt x="1967" y="1199"/>
                  </a:lnTo>
                  <a:lnTo>
                    <a:pt x="1928" y="1283"/>
                  </a:lnTo>
                  <a:lnTo>
                    <a:pt x="1884" y="1363"/>
                  </a:lnTo>
                  <a:lnTo>
                    <a:pt x="1835" y="1441"/>
                  </a:lnTo>
                  <a:lnTo>
                    <a:pt x="1782" y="1515"/>
                  </a:lnTo>
                  <a:lnTo>
                    <a:pt x="1724" y="1586"/>
                  </a:lnTo>
                  <a:lnTo>
                    <a:pt x="1662" y="1653"/>
                  </a:lnTo>
                  <a:lnTo>
                    <a:pt x="1595" y="1715"/>
                  </a:lnTo>
                  <a:lnTo>
                    <a:pt x="1524" y="1773"/>
                  </a:lnTo>
                  <a:lnTo>
                    <a:pt x="1451" y="1826"/>
                  </a:lnTo>
                  <a:lnTo>
                    <a:pt x="1374" y="1876"/>
                  </a:lnTo>
                  <a:lnTo>
                    <a:pt x="1293" y="1920"/>
                  </a:lnTo>
                  <a:lnTo>
                    <a:pt x="1209" y="1958"/>
                  </a:lnTo>
                  <a:lnTo>
                    <a:pt x="1122" y="1992"/>
                  </a:lnTo>
                  <a:lnTo>
                    <a:pt x="1033" y="2019"/>
                  </a:lnTo>
                  <a:lnTo>
                    <a:pt x="941" y="2041"/>
                  </a:lnTo>
                  <a:lnTo>
                    <a:pt x="848" y="2057"/>
                  </a:lnTo>
                  <a:lnTo>
                    <a:pt x="751" y="2067"/>
                  </a:lnTo>
                  <a:lnTo>
                    <a:pt x="654" y="2071"/>
                  </a:lnTo>
                  <a:lnTo>
                    <a:pt x="566" y="2068"/>
                  </a:lnTo>
                  <a:lnTo>
                    <a:pt x="480" y="2059"/>
                  </a:lnTo>
                  <a:lnTo>
                    <a:pt x="395" y="2047"/>
                  </a:lnTo>
                  <a:lnTo>
                    <a:pt x="312" y="2029"/>
                  </a:lnTo>
                  <a:lnTo>
                    <a:pt x="231" y="2006"/>
                  </a:lnTo>
                  <a:lnTo>
                    <a:pt x="152" y="1979"/>
                  </a:lnTo>
                  <a:lnTo>
                    <a:pt x="75" y="1948"/>
                  </a:lnTo>
                  <a:lnTo>
                    <a:pt x="0" y="1912"/>
                  </a:lnTo>
                  <a:lnTo>
                    <a:pt x="87" y="1931"/>
                  </a:lnTo>
                  <a:lnTo>
                    <a:pt x="175" y="1947"/>
                  </a:lnTo>
                  <a:lnTo>
                    <a:pt x="264" y="1957"/>
                  </a:lnTo>
                  <a:lnTo>
                    <a:pt x="354" y="1961"/>
                  </a:lnTo>
                  <a:lnTo>
                    <a:pt x="444" y="1961"/>
                  </a:lnTo>
                  <a:lnTo>
                    <a:pt x="533" y="1956"/>
                  </a:lnTo>
                  <a:lnTo>
                    <a:pt x="621" y="1946"/>
                  </a:lnTo>
                  <a:lnTo>
                    <a:pt x="710" y="1930"/>
                  </a:lnTo>
                  <a:lnTo>
                    <a:pt x="797" y="1910"/>
                  </a:lnTo>
                  <a:lnTo>
                    <a:pt x="884" y="1884"/>
                  </a:lnTo>
                  <a:lnTo>
                    <a:pt x="969" y="1853"/>
                  </a:lnTo>
                  <a:lnTo>
                    <a:pt x="1053" y="1818"/>
                  </a:lnTo>
                  <a:lnTo>
                    <a:pt x="1135" y="1777"/>
                  </a:lnTo>
                  <a:lnTo>
                    <a:pt x="1215" y="1732"/>
                  </a:lnTo>
                  <a:lnTo>
                    <a:pt x="1293" y="1681"/>
                  </a:lnTo>
                  <a:lnTo>
                    <a:pt x="1367" y="1625"/>
                  </a:lnTo>
                  <a:lnTo>
                    <a:pt x="1440" y="1565"/>
                  </a:lnTo>
                  <a:lnTo>
                    <a:pt x="1510" y="1499"/>
                  </a:lnTo>
                  <a:lnTo>
                    <a:pt x="1576" y="1429"/>
                  </a:lnTo>
                  <a:lnTo>
                    <a:pt x="1635" y="1357"/>
                  </a:lnTo>
                  <a:lnTo>
                    <a:pt x="1690" y="1282"/>
                  </a:lnTo>
                  <a:lnTo>
                    <a:pt x="1741" y="1205"/>
                  </a:lnTo>
                  <a:lnTo>
                    <a:pt x="1787" y="1126"/>
                  </a:lnTo>
                  <a:lnTo>
                    <a:pt x="1827" y="1045"/>
                  </a:lnTo>
                  <a:lnTo>
                    <a:pt x="1863" y="962"/>
                  </a:lnTo>
                  <a:lnTo>
                    <a:pt x="1893" y="878"/>
                  </a:lnTo>
                  <a:lnTo>
                    <a:pt x="1919" y="792"/>
                  </a:lnTo>
                  <a:lnTo>
                    <a:pt x="1940" y="705"/>
                  </a:lnTo>
                  <a:lnTo>
                    <a:pt x="1955" y="618"/>
                  </a:lnTo>
                  <a:lnTo>
                    <a:pt x="1965" y="530"/>
                  </a:lnTo>
                  <a:lnTo>
                    <a:pt x="1971" y="440"/>
                  </a:lnTo>
                  <a:lnTo>
                    <a:pt x="1972" y="352"/>
                  </a:lnTo>
                  <a:lnTo>
                    <a:pt x="1968" y="264"/>
                  </a:lnTo>
                  <a:lnTo>
                    <a:pt x="1959" y="175"/>
                  </a:lnTo>
                  <a:lnTo>
                    <a:pt x="1945" y="87"/>
                  </a:lnTo>
                  <a:lnTo>
                    <a:pt x="19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7" name="Shape 10697"/>
            <p:cNvSpPr/>
            <p:nvPr/>
          </p:nvSpPr>
          <p:spPr>
            <a:xfrm>
              <a:off x="9744075" y="6118226"/>
              <a:ext cx="236538" cy="234950"/>
            </a:xfrm>
            <a:custGeom>
              <a:avLst/>
              <a:gdLst/>
              <a:ahLst/>
              <a:cxnLst/>
              <a:rect l="0" t="0" r="0" b="0"/>
              <a:pathLst>
                <a:path w="2080" h="2070" extrusionOk="0">
                  <a:moveTo>
                    <a:pt x="1927" y="0"/>
                  </a:moveTo>
                  <a:lnTo>
                    <a:pt x="1962" y="74"/>
                  </a:lnTo>
                  <a:lnTo>
                    <a:pt x="1993" y="150"/>
                  </a:lnTo>
                  <a:lnTo>
                    <a:pt x="2018" y="228"/>
                  </a:lnTo>
                  <a:lnTo>
                    <a:pt x="2040" y="307"/>
                  </a:lnTo>
                  <a:lnTo>
                    <a:pt x="2057" y="389"/>
                  </a:lnTo>
                  <a:lnTo>
                    <a:pt x="2069" y="473"/>
                  </a:lnTo>
                  <a:lnTo>
                    <a:pt x="2077" y="557"/>
                  </a:lnTo>
                  <a:lnTo>
                    <a:pt x="2080" y="643"/>
                  </a:lnTo>
                  <a:lnTo>
                    <a:pt x="2077" y="741"/>
                  </a:lnTo>
                  <a:lnTo>
                    <a:pt x="2066" y="837"/>
                  </a:lnTo>
                  <a:lnTo>
                    <a:pt x="2051" y="930"/>
                  </a:lnTo>
                  <a:lnTo>
                    <a:pt x="2028" y="1023"/>
                  </a:lnTo>
                  <a:lnTo>
                    <a:pt x="2001" y="1112"/>
                  </a:lnTo>
                  <a:lnTo>
                    <a:pt x="1968" y="1198"/>
                  </a:lnTo>
                  <a:lnTo>
                    <a:pt x="1929" y="1283"/>
                  </a:lnTo>
                  <a:lnTo>
                    <a:pt x="1885" y="1364"/>
                  </a:lnTo>
                  <a:lnTo>
                    <a:pt x="1837" y="1441"/>
                  </a:lnTo>
                  <a:lnTo>
                    <a:pt x="1782" y="1516"/>
                  </a:lnTo>
                  <a:lnTo>
                    <a:pt x="1725" y="1585"/>
                  </a:lnTo>
                  <a:lnTo>
                    <a:pt x="1662" y="1652"/>
                  </a:lnTo>
                  <a:lnTo>
                    <a:pt x="1596" y="1715"/>
                  </a:lnTo>
                  <a:lnTo>
                    <a:pt x="1525" y="1772"/>
                  </a:lnTo>
                  <a:lnTo>
                    <a:pt x="1451" y="1827"/>
                  </a:lnTo>
                  <a:lnTo>
                    <a:pt x="1374" y="1875"/>
                  </a:lnTo>
                  <a:lnTo>
                    <a:pt x="1293" y="1919"/>
                  </a:lnTo>
                  <a:lnTo>
                    <a:pt x="1209" y="1958"/>
                  </a:lnTo>
                  <a:lnTo>
                    <a:pt x="1123" y="1991"/>
                  </a:lnTo>
                  <a:lnTo>
                    <a:pt x="1034" y="2019"/>
                  </a:lnTo>
                  <a:lnTo>
                    <a:pt x="942" y="2041"/>
                  </a:lnTo>
                  <a:lnTo>
                    <a:pt x="848" y="2057"/>
                  </a:lnTo>
                  <a:lnTo>
                    <a:pt x="752" y="2067"/>
                  </a:lnTo>
                  <a:lnTo>
                    <a:pt x="655" y="2070"/>
                  </a:lnTo>
                  <a:lnTo>
                    <a:pt x="566" y="2067"/>
                  </a:lnTo>
                  <a:lnTo>
                    <a:pt x="480" y="2060"/>
                  </a:lnTo>
                  <a:lnTo>
                    <a:pt x="395" y="2046"/>
                  </a:lnTo>
                  <a:lnTo>
                    <a:pt x="312" y="2029"/>
                  </a:lnTo>
                  <a:lnTo>
                    <a:pt x="231" y="2006"/>
                  </a:lnTo>
                  <a:lnTo>
                    <a:pt x="152" y="1979"/>
                  </a:lnTo>
                  <a:lnTo>
                    <a:pt x="75" y="1948"/>
                  </a:lnTo>
                  <a:lnTo>
                    <a:pt x="0" y="1912"/>
                  </a:lnTo>
                  <a:lnTo>
                    <a:pt x="88" y="1931"/>
                  </a:lnTo>
                  <a:lnTo>
                    <a:pt x="177" y="1947"/>
                  </a:lnTo>
                  <a:lnTo>
                    <a:pt x="266" y="1956"/>
                  </a:lnTo>
                  <a:lnTo>
                    <a:pt x="355" y="1961"/>
                  </a:lnTo>
                  <a:lnTo>
                    <a:pt x="444" y="1961"/>
                  </a:lnTo>
                  <a:lnTo>
                    <a:pt x="534" y="1956"/>
                  </a:lnTo>
                  <a:lnTo>
                    <a:pt x="623" y="1946"/>
                  </a:lnTo>
                  <a:lnTo>
                    <a:pt x="711" y="1930"/>
                  </a:lnTo>
                  <a:lnTo>
                    <a:pt x="799" y="1910"/>
                  </a:lnTo>
                  <a:lnTo>
                    <a:pt x="885" y="1884"/>
                  </a:lnTo>
                  <a:lnTo>
                    <a:pt x="970" y="1853"/>
                  </a:lnTo>
                  <a:lnTo>
                    <a:pt x="1054" y="1819"/>
                  </a:lnTo>
                  <a:lnTo>
                    <a:pt x="1136" y="1777"/>
                  </a:lnTo>
                  <a:lnTo>
                    <a:pt x="1216" y="1732"/>
                  </a:lnTo>
                  <a:lnTo>
                    <a:pt x="1293" y="1681"/>
                  </a:lnTo>
                  <a:lnTo>
                    <a:pt x="1369" y="1625"/>
                  </a:lnTo>
                  <a:lnTo>
                    <a:pt x="1442" y="1565"/>
                  </a:lnTo>
                  <a:lnTo>
                    <a:pt x="1512" y="1499"/>
                  </a:lnTo>
                  <a:lnTo>
                    <a:pt x="1576" y="1429"/>
                  </a:lnTo>
                  <a:lnTo>
                    <a:pt x="1637" y="1358"/>
                  </a:lnTo>
                  <a:lnTo>
                    <a:pt x="1692" y="1283"/>
                  </a:lnTo>
                  <a:lnTo>
                    <a:pt x="1742" y="1206"/>
                  </a:lnTo>
                  <a:lnTo>
                    <a:pt x="1787" y="1127"/>
                  </a:lnTo>
                  <a:lnTo>
                    <a:pt x="1828" y="1045"/>
                  </a:lnTo>
                  <a:lnTo>
                    <a:pt x="1864" y="962"/>
                  </a:lnTo>
                  <a:lnTo>
                    <a:pt x="1894" y="878"/>
                  </a:lnTo>
                  <a:lnTo>
                    <a:pt x="1920" y="793"/>
                  </a:lnTo>
                  <a:lnTo>
                    <a:pt x="1940" y="706"/>
                  </a:lnTo>
                  <a:lnTo>
                    <a:pt x="1957" y="618"/>
                  </a:lnTo>
                  <a:lnTo>
                    <a:pt x="1967" y="530"/>
                  </a:lnTo>
                  <a:lnTo>
                    <a:pt x="1973" y="441"/>
                  </a:lnTo>
                  <a:lnTo>
                    <a:pt x="1974" y="352"/>
                  </a:lnTo>
                  <a:lnTo>
                    <a:pt x="1970" y="264"/>
                  </a:lnTo>
                  <a:lnTo>
                    <a:pt x="1961" y="176"/>
                  </a:lnTo>
                  <a:lnTo>
                    <a:pt x="1946" y="88"/>
                  </a:lnTo>
                  <a:lnTo>
                    <a:pt x="19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698" name="Shape 10698"/>
            <p:cNvSpPr/>
            <p:nvPr/>
          </p:nvSpPr>
          <p:spPr>
            <a:xfrm>
              <a:off x="9626600" y="5999163"/>
              <a:ext cx="323850" cy="323850"/>
            </a:xfrm>
            <a:custGeom>
              <a:avLst/>
              <a:gdLst/>
              <a:ahLst/>
              <a:cxnLst/>
              <a:rect l="0" t="0" r="0" b="0"/>
              <a:pathLst>
                <a:path w="2850" h="2854" extrusionOk="0">
                  <a:moveTo>
                    <a:pt x="1426" y="452"/>
                  </a:moveTo>
                  <a:lnTo>
                    <a:pt x="1399" y="454"/>
                  </a:lnTo>
                  <a:lnTo>
                    <a:pt x="1376" y="462"/>
                  </a:lnTo>
                  <a:lnTo>
                    <a:pt x="1353" y="473"/>
                  </a:lnTo>
                  <a:lnTo>
                    <a:pt x="1334" y="490"/>
                  </a:lnTo>
                  <a:lnTo>
                    <a:pt x="1318" y="508"/>
                  </a:lnTo>
                  <a:lnTo>
                    <a:pt x="1306" y="531"/>
                  </a:lnTo>
                  <a:lnTo>
                    <a:pt x="1299" y="555"/>
                  </a:lnTo>
                  <a:lnTo>
                    <a:pt x="1296" y="581"/>
                  </a:lnTo>
                  <a:lnTo>
                    <a:pt x="1296" y="671"/>
                  </a:lnTo>
                  <a:lnTo>
                    <a:pt x="1251" y="687"/>
                  </a:lnTo>
                  <a:lnTo>
                    <a:pt x="1208" y="709"/>
                  </a:lnTo>
                  <a:lnTo>
                    <a:pt x="1167" y="733"/>
                  </a:lnTo>
                  <a:lnTo>
                    <a:pt x="1130" y="763"/>
                  </a:lnTo>
                  <a:lnTo>
                    <a:pt x="1095" y="796"/>
                  </a:lnTo>
                  <a:lnTo>
                    <a:pt x="1065" y="832"/>
                  </a:lnTo>
                  <a:lnTo>
                    <a:pt x="1039" y="872"/>
                  </a:lnTo>
                  <a:lnTo>
                    <a:pt x="1016" y="914"/>
                  </a:lnTo>
                  <a:lnTo>
                    <a:pt x="998" y="958"/>
                  </a:lnTo>
                  <a:lnTo>
                    <a:pt x="984" y="1005"/>
                  </a:lnTo>
                  <a:lnTo>
                    <a:pt x="976" y="1055"/>
                  </a:lnTo>
                  <a:lnTo>
                    <a:pt x="973" y="1105"/>
                  </a:lnTo>
                  <a:lnTo>
                    <a:pt x="976" y="1157"/>
                  </a:lnTo>
                  <a:lnTo>
                    <a:pt x="985" y="1209"/>
                  </a:lnTo>
                  <a:lnTo>
                    <a:pt x="1000" y="1257"/>
                  </a:lnTo>
                  <a:lnTo>
                    <a:pt x="1019" y="1304"/>
                  </a:lnTo>
                  <a:lnTo>
                    <a:pt x="1044" y="1347"/>
                  </a:lnTo>
                  <a:lnTo>
                    <a:pt x="1072" y="1387"/>
                  </a:lnTo>
                  <a:lnTo>
                    <a:pt x="1106" y="1424"/>
                  </a:lnTo>
                  <a:lnTo>
                    <a:pt x="1143" y="1458"/>
                  </a:lnTo>
                  <a:lnTo>
                    <a:pt x="1183" y="1487"/>
                  </a:lnTo>
                  <a:lnTo>
                    <a:pt x="1226" y="1511"/>
                  </a:lnTo>
                  <a:lnTo>
                    <a:pt x="1273" y="1531"/>
                  </a:lnTo>
                  <a:lnTo>
                    <a:pt x="1321" y="1545"/>
                  </a:lnTo>
                  <a:lnTo>
                    <a:pt x="1373" y="1555"/>
                  </a:lnTo>
                  <a:lnTo>
                    <a:pt x="1425" y="1558"/>
                  </a:lnTo>
                  <a:lnTo>
                    <a:pt x="1460" y="1561"/>
                  </a:lnTo>
                  <a:lnTo>
                    <a:pt x="1493" y="1569"/>
                  </a:lnTo>
                  <a:lnTo>
                    <a:pt x="1522" y="1583"/>
                  </a:lnTo>
                  <a:lnTo>
                    <a:pt x="1550" y="1603"/>
                  </a:lnTo>
                  <a:lnTo>
                    <a:pt x="1573" y="1626"/>
                  </a:lnTo>
                  <a:lnTo>
                    <a:pt x="1592" y="1653"/>
                  </a:lnTo>
                  <a:lnTo>
                    <a:pt x="1606" y="1683"/>
                  </a:lnTo>
                  <a:lnTo>
                    <a:pt x="1616" y="1716"/>
                  </a:lnTo>
                  <a:lnTo>
                    <a:pt x="1619" y="1751"/>
                  </a:lnTo>
                  <a:lnTo>
                    <a:pt x="1616" y="1786"/>
                  </a:lnTo>
                  <a:lnTo>
                    <a:pt x="1606" y="1818"/>
                  </a:lnTo>
                  <a:lnTo>
                    <a:pt x="1592" y="1849"/>
                  </a:lnTo>
                  <a:lnTo>
                    <a:pt x="1573" y="1876"/>
                  </a:lnTo>
                  <a:lnTo>
                    <a:pt x="1550" y="1899"/>
                  </a:lnTo>
                  <a:lnTo>
                    <a:pt x="1522" y="1918"/>
                  </a:lnTo>
                  <a:lnTo>
                    <a:pt x="1493" y="1932"/>
                  </a:lnTo>
                  <a:lnTo>
                    <a:pt x="1460" y="1942"/>
                  </a:lnTo>
                  <a:lnTo>
                    <a:pt x="1425" y="1945"/>
                  </a:lnTo>
                  <a:lnTo>
                    <a:pt x="1393" y="1943"/>
                  </a:lnTo>
                  <a:lnTo>
                    <a:pt x="1362" y="1934"/>
                  </a:lnTo>
                  <a:lnTo>
                    <a:pt x="1334" y="1922"/>
                  </a:lnTo>
                  <a:lnTo>
                    <a:pt x="1308" y="1906"/>
                  </a:lnTo>
                  <a:lnTo>
                    <a:pt x="1284" y="1884"/>
                  </a:lnTo>
                  <a:lnTo>
                    <a:pt x="1264" y="1867"/>
                  </a:lnTo>
                  <a:lnTo>
                    <a:pt x="1243" y="1854"/>
                  </a:lnTo>
                  <a:lnTo>
                    <a:pt x="1218" y="1847"/>
                  </a:lnTo>
                  <a:lnTo>
                    <a:pt x="1193" y="1843"/>
                  </a:lnTo>
                  <a:lnTo>
                    <a:pt x="1169" y="1845"/>
                  </a:lnTo>
                  <a:lnTo>
                    <a:pt x="1145" y="1851"/>
                  </a:lnTo>
                  <a:lnTo>
                    <a:pt x="1123" y="1863"/>
                  </a:lnTo>
                  <a:lnTo>
                    <a:pt x="1101" y="1879"/>
                  </a:lnTo>
                  <a:lnTo>
                    <a:pt x="1085" y="1898"/>
                  </a:lnTo>
                  <a:lnTo>
                    <a:pt x="1072" y="1920"/>
                  </a:lnTo>
                  <a:lnTo>
                    <a:pt x="1064" y="1945"/>
                  </a:lnTo>
                  <a:lnTo>
                    <a:pt x="1061" y="1969"/>
                  </a:lnTo>
                  <a:lnTo>
                    <a:pt x="1062" y="1994"/>
                  </a:lnTo>
                  <a:lnTo>
                    <a:pt x="1069" y="2018"/>
                  </a:lnTo>
                  <a:lnTo>
                    <a:pt x="1080" y="2040"/>
                  </a:lnTo>
                  <a:lnTo>
                    <a:pt x="1096" y="2062"/>
                  </a:lnTo>
                  <a:lnTo>
                    <a:pt x="1131" y="2095"/>
                  </a:lnTo>
                  <a:lnTo>
                    <a:pt x="1168" y="2123"/>
                  </a:lnTo>
                  <a:lnTo>
                    <a:pt x="1209" y="2148"/>
                  </a:lnTo>
                  <a:lnTo>
                    <a:pt x="1251" y="2168"/>
                  </a:lnTo>
                  <a:lnTo>
                    <a:pt x="1296" y="2185"/>
                  </a:lnTo>
                  <a:lnTo>
                    <a:pt x="1296" y="2274"/>
                  </a:lnTo>
                  <a:lnTo>
                    <a:pt x="1298" y="2301"/>
                  </a:lnTo>
                  <a:lnTo>
                    <a:pt x="1306" y="2325"/>
                  </a:lnTo>
                  <a:lnTo>
                    <a:pt x="1317" y="2347"/>
                  </a:lnTo>
                  <a:lnTo>
                    <a:pt x="1334" y="2366"/>
                  </a:lnTo>
                  <a:lnTo>
                    <a:pt x="1352" y="2382"/>
                  </a:lnTo>
                  <a:lnTo>
                    <a:pt x="1375" y="2394"/>
                  </a:lnTo>
                  <a:lnTo>
                    <a:pt x="1399" y="2402"/>
                  </a:lnTo>
                  <a:lnTo>
                    <a:pt x="1425" y="2404"/>
                  </a:lnTo>
                  <a:lnTo>
                    <a:pt x="1452" y="2402"/>
                  </a:lnTo>
                  <a:lnTo>
                    <a:pt x="1475" y="2394"/>
                  </a:lnTo>
                  <a:lnTo>
                    <a:pt x="1498" y="2382"/>
                  </a:lnTo>
                  <a:lnTo>
                    <a:pt x="1516" y="2366"/>
                  </a:lnTo>
                  <a:lnTo>
                    <a:pt x="1533" y="2347"/>
                  </a:lnTo>
                  <a:lnTo>
                    <a:pt x="1544" y="2325"/>
                  </a:lnTo>
                  <a:lnTo>
                    <a:pt x="1552" y="2301"/>
                  </a:lnTo>
                  <a:lnTo>
                    <a:pt x="1554" y="2274"/>
                  </a:lnTo>
                  <a:lnTo>
                    <a:pt x="1554" y="2185"/>
                  </a:lnTo>
                  <a:lnTo>
                    <a:pt x="1600" y="2168"/>
                  </a:lnTo>
                  <a:lnTo>
                    <a:pt x="1643" y="2147"/>
                  </a:lnTo>
                  <a:lnTo>
                    <a:pt x="1683" y="2122"/>
                  </a:lnTo>
                  <a:lnTo>
                    <a:pt x="1721" y="2092"/>
                  </a:lnTo>
                  <a:lnTo>
                    <a:pt x="1755" y="2060"/>
                  </a:lnTo>
                  <a:lnTo>
                    <a:pt x="1786" y="2024"/>
                  </a:lnTo>
                  <a:lnTo>
                    <a:pt x="1813" y="1984"/>
                  </a:lnTo>
                  <a:lnTo>
                    <a:pt x="1835" y="1942"/>
                  </a:lnTo>
                  <a:lnTo>
                    <a:pt x="1854" y="1897"/>
                  </a:lnTo>
                  <a:lnTo>
                    <a:pt x="1867" y="1850"/>
                  </a:lnTo>
                  <a:lnTo>
                    <a:pt x="1875" y="1801"/>
                  </a:lnTo>
                  <a:lnTo>
                    <a:pt x="1877" y="1751"/>
                  </a:lnTo>
                  <a:lnTo>
                    <a:pt x="1874" y="1698"/>
                  </a:lnTo>
                  <a:lnTo>
                    <a:pt x="1866" y="1647"/>
                  </a:lnTo>
                  <a:lnTo>
                    <a:pt x="1852" y="1599"/>
                  </a:lnTo>
                  <a:lnTo>
                    <a:pt x="1832" y="1552"/>
                  </a:lnTo>
                  <a:lnTo>
                    <a:pt x="1807" y="1508"/>
                  </a:lnTo>
                  <a:lnTo>
                    <a:pt x="1779" y="1468"/>
                  </a:lnTo>
                  <a:lnTo>
                    <a:pt x="1745" y="1431"/>
                  </a:lnTo>
                  <a:lnTo>
                    <a:pt x="1708" y="1397"/>
                  </a:lnTo>
                  <a:lnTo>
                    <a:pt x="1668" y="1369"/>
                  </a:lnTo>
                  <a:lnTo>
                    <a:pt x="1624" y="1344"/>
                  </a:lnTo>
                  <a:lnTo>
                    <a:pt x="1578" y="1325"/>
                  </a:lnTo>
                  <a:lnTo>
                    <a:pt x="1530" y="1310"/>
                  </a:lnTo>
                  <a:lnTo>
                    <a:pt x="1478" y="1302"/>
                  </a:lnTo>
                  <a:lnTo>
                    <a:pt x="1426" y="1299"/>
                  </a:lnTo>
                  <a:lnTo>
                    <a:pt x="1391" y="1296"/>
                  </a:lnTo>
                  <a:lnTo>
                    <a:pt x="1358" y="1287"/>
                  </a:lnTo>
                  <a:lnTo>
                    <a:pt x="1329" y="1272"/>
                  </a:lnTo>
                  <a:lnTo>
                    <a:pt x="1301" y="1253"/>
                  </a:lnTo>
                  <a:lnTo>
                    <a:pt x="1277" y="1229"/>
                  </a:lnTo>
                  <a:lnTo>
                    <a:pt x="1259" y="1202"/>
                  </a:lnTo>
                  <a:lnTo>
                    <a:pt x="1245" y="1173"/>
                  </a:lnTo>
                  <a:lnTo>
                    <a:pt x="1235" y="1140"/>
                  </a:lnTo>
                  <a:lnTo>
                    <a:pt x="1232" y="1105"/>
                  </a:lnTo>
                  <a:lnTo>
                    <a:pt x="1235" y="1070"/>
                  </a:lnTo>
                  <a:lnTo>
                    <a:pt x="1245" y="1037"/>
                  </a:lnTo>
                  <a:lnTo>
                    <a:pt x="1259" y="1007"/>
                  </a:lnTo>
                  <a:lnTo>
                    <a:pt x="1277" y="980"/>
                  </a:lnTo>
                  <a:lnTo>
                    <a:pt x="1301" y="957"/>
                  </a:lnTo>
                  <a:lnTo>
                    <a:pt x="1329" y="937"/>
                  </a:lnTo>
                  <a:lnTo>
                    <a:pt x="1358" y="923"/>
                  </a:lnTo>
                  <a:lnTo>
                    <a:pt x="1391" y="914"/>
                  </a:lnTo>
                  <a:lnTo>
                    <a:pt x="1426" y="911"/>
                  </a:lnTo>
                  <a:lnTo>
                    <a:pt x="1458" y="914"/>
                  </a:lnTo>
                  <a:lnTo>
                    <a:pt x="1489" y="921"/>
                  </a:lnTo>
                  <a:lnTo>
                    <a:pt x="1517" y="933"/>
                  </a:lnTo>
                  <a:lnTo>
                    <a:pt x="1543" y="950"/>
                  </a:lnTo>
                  <a:lnTo>
                    <a:pt x="1567" y="971"/>
                  </a:lnTo>
                  <a:lnTo>
                    <a:pt x="1587" y="989"/>
                  </a:lnTo>
                  <a:lnTo>
                    <a:pt x="1609" y="1001"/>
                  </a:lnTo>
                  <a:lnTo>
                    <a:pt x="1632" y="1009"/>
                  </a:lnTo>
                  <a:lnTo>
                    <a:pt x="1657" y="1012"/>
                  </a:lnTo>
                  <a:lnTo>
                    <a:pt x="1682" y="1010"/>
                  </a:lnTo>
                  <a:lnTo>
                    <a:pt x="1706" y="1004"/>
                  </a:lnTo>
                  <a:lnTo>
                    <a:pt x="1728" y="993"/>
                  </a:lnTo>
                  <a:lnTo>
                    <a:pt x="1749" y="978"/>
                  </a:lnTo>
                  <a:lnTo>
                    <a:pt x="1766" y="957"/>
                  </a:lnTo>
                  <a:lnTo>
                    <a:pt x="1779" y="935"/>
                  </a:lnTo>
                  <a:lnTo>
                    <a:pt x="1787" y="912"/>
                  </a:lnTo>
                  <a:lnTo>
                    <a:pt x="1790" y="887"/>
                  </a:lnTo>
                  <a:lnTo>
                    <a:pt x="1788" y="862"/>
                  </a:lnTo>
                  <a:lnTo>
                    <a:pt x="1782" y="838"/>
                  </a:lnTo>
                  <a:lnTo>
                    <a:pt x="1771" y="815"/>
                  </a:lnTo>
                  <a:lnTo>
                    <a:pt x="1755" y="795"/>
                  </a:lnTo>
                  <a:lnTo>
                    <a:pt x="1720" y="761"/>
                  </a:lnTo>
                  <a:lnTo>
                    <a:pt x="1683" y="732"/>
                  </a:lnTo>
                  <a:lnTo>
                    <a:pt x="1642" y="708"/>
                  </a:lnTo>
                  <a:lnTo>
                    <a:pt x="1600" y="687"/>
                  </a:lnTo>
                  <a:lnTo>
                    <a:pt x="1555" y="671"/>
                  </a:lnTo>
                  <a:lnTo>
                    <a:pt x="1555" y="581"/>
                  </a:lnTo>
                  <a:lnTo>
                    <a:pt x="1552" y="555"/>
                  </a:lnTo>
                  <a:lnTo>
                    <a:pt x="1545" y="531"/>
                  </a:lnTo>
                  <a:lnTo>
                    <a:pt x="1533" y="508"/>
                  </a:lnTo>
                  <a:lnTo>
                    <a:pt x="1517" y="490"/>
                  </a:lnTo>
                  <a:lnTo>
                    <a:pt x="1498" y="473"/>
                  </a:lnTo>
                  <a:lnTo>
                    <a:pt x="1476" y="462"/>
                  </a:lnTo>
                  <a:lnTo>
                    <a:pt x="1452" y="454"/>
                  </a:lnTo>
                  <a:lnTo>
                    <a:pt x="1426" y="452"/>
                  </a:lnTo>
                  <a:close/>
                  <a:moveTo>
                    <a:pt x="1425" y="0"/>
                  </a:moveTo>
                  <a:lnTo>
                    <a:pt x="1522" y="4"/>
                  </a:lnTo>
                  <a:lnTo>
                    <a:pt x="1619" y="13"/>
                  </a:lnTo>
                  <a:lnTo>
                    <a:pt x="1712" y="30"/>
                  </a:lnTo>
                  <a:lnTo>
                    <a:pt x="1804" y="51"/>
                  </a:lnTo>
                  <a:lnTo>
                    <a:pt x="1894" y="79"/>
                  </a:lnTo>
                  <a:lnTo>
                    <a:pt x="1980" y="113"/>
                  </a:lnTo>
                  <a:lnTo>
                    <a:pt x="2064" y="151"/>
                  </a:lnTo>
                  <a:lnTo>
                    <a:pt x="2145" y="195"/>
                  </a:lnTo>
                  <a:lnTo>
                    <a:pt x="2222" y="244"/>
                  </a:lnTo>
                  <a:lnTo>
                    <a:pt x="2295" y="298"/>
                  </a:lnTo>
                  <a:lnTo>
                    <a:pt x="2366" y="356"/>
                  </a:lnTo>
                  <a:lnTo>
                    <a:pt x="2433" y="418"/>
                  </a:lnTo>
                  <a:lnTo>
                    <a:pt x="2495" y="485"/>
                  </a:lnTo>
                  <a:lnTo>
                    <a:pt x="2553" y="556"/>
                  </a:lnTo>
                  <a:lnTo>
                    <a:pt x="2607" y="629"/>
                  </a:lnTo>
                  <a:lnTo>
                    <a:pt x="2655" y="708"/>
                  </a:lnTo>
                  <a:lnTo>
                    <a:pt x="2699" y="788"/>
                  </a:lnTo>
                  <a:lnTo>
                    <a:pt x="2738" y="872"/>
                  </a:lnTo>
                  <a:lnTo>
                    <a:pt x="2771" y="959"/>
                  </a:lnTo>
                  <a:lnTo>
                    <a:pt x="2799" y="1048"/>
                  </a:lnTo>
                  <a:lnTo>
                    <a:pt x="2821" y="1140"/>
                  </a:lnTo>
                  <a:lnTo>
                    <a:pt x="2837" y="1234"/>
                  </a:lnTo>
                  <a:lnTo>
                    <a:pt x="2847" y="1330"/>
                  </a:lnTo>
                  <a:lnTo>
                    <a:pt x="2850" y="1427"/>
                  </a:lnTo>
                  <a:lnTo>
                    <a:pt x="2847" y="1525"/>
                  </a:lnTo>
                  <a:lnTo>
                    <a:pt x="2837" y="1621"/>
                  </a:lnTo>
                  <a:lnTo>
                    <a:pt x="2821" y="1715"/>
                  </a:lnTo>
                  <a:lnTo>
                    <a:pt x="2799" y="1807"/>
                  </a:lnTo>
                  <a:lnTo>
                    <a:pt x="2771" y="1896"/>
                  </a:lnTo>
                  <a:lnTo>
                    <a:pt x="2738" y="1983"/>
                  </a:lnTo>
                  <a:lnTo>
                    <a:pt x="2699" y="2067"/>
                  </a:lnTo>
                  <a:lnTo>
                    <a:pt x="2655" y="2148"/>
                  </a:lnTo>
                  <a:lnTo>
                    <a:pt x="2607" y="2225"/>
                  </a:lnTo>
                  <a:lnTo>
                    <a:pt x="2553" y="2300"/>
                  </a:lnTo>
                  <a:lnTo>
                    <a:pt x="2495" y="2370"/>
                  </a:lnTo>
                  <a:lnTo>
                    <a:pt x="2433" y="2436"/>
                  </a:lnTo>
                  <a:lnTo>
                    <a:pt x="2366" y="2499"/>
                  </a:lnTo>
                  <a:lnTo>
                    <a:pt x="2295" y="2558"/>
                  </a:lnTo>
                  <a:lnTo>
                    <a:pt x="2222" y="2611"/>
                  </a:lnTo>
                  <a:lnTo>
                    <a:pt x="2145" y="2659"/>
                  </a:lnTo>
                  <a:lnTo>
                    <a:pt x="2064" y="2703"/>
                  </a:lnTo>
                  <a:lnTo>
                    <a:pt x="1980" y="2742"/>
                  </a:lnTo>
                  <a:lnTo>
                    <a:pt x="1894" y="2775"/>
                  </a:lnTo>
                  <a:lnTo>
                    <a:pt x="1804" y="2803"/>
                  </a:lnTo>
                  <a:lnTo>
                    <a:pt x="1712" y="2826"/>
                  </a:lnTo>
                  <a:lnTo>
                    <a:pt x="1619" y="2841"/>
                  </a:lnTo>
                  <a:lnTo>
                    <a:pt x="1522" y="2851"/>
                  </a:lnTo>
                  <a:lnTo>
                    <a:pt x="1425" y="2854"/>
                  </a:lnTo>
                  <a:lnTo>
                    <a:pt x="1328" y="2851"/>
                  </a:lnTo>
                  <a:lnTo>
                    <a:pt x="1231" y="2841"/>
                  </a:lnTo>
                  <a:lnTo>
                    <a:pt x="1138" y="2826"/>
                  </a:lnTo>
                  <a:lnTo>
                    <a:pt x="1046" y="2803"/>
                  </a:lnTo>
                  <a:lnTo>
                    <a:pt x="957" y="2775"/>
                  </a:lnTo>
                  <a:lnTo>
                    <a:pt x="870" y="2742"/>
                  </a:lnTo>
                  <a:lnTo>
                    <a:pt x="786" y="2703"/>
                  </a:lnTo>
                  <a:lnTo>
                    <a:pt x="705" y="2659"/>
                  </a:lnTo>
                  <a:lnTo>
                    <a:pt x="628" y="2611"/>
                  </a:lnTo>
                  <a:lnTo>
                    <a:pt x="555" y="2558"/>
                  </a:lnTo>
                  <a:lnTo>
                    <a:pt x="484" y="2499"/>
                  </a:lnTo>
                  <a:lnTo>
                    <a:pt x="417" y="2436"/>
                  </a:lnTo>
                  <a:lnTo>
                    <a:pt x="355" y="2370"/>
                  </a:lnTo>
                  <a:lnTo>
                    <a:pt x="297" y="2300"/>
                  </a:lnTo>
                  <a:lnTo>
                    <a:pt x="244" y="2225"/>
                  </a:lnTo>
                  <a:lnTo>
                    <a:pt x="195" y="2148"/>
                  </a:lnTo>
                  <a:lnTo>
                    <a:pt x="151" y="2067"/>
                  </a:lnTo>
                  <a:lnTo>
                    <a:pt x="112" y="1983"/>
                  </a:lnTo>
                  <a:lnTo>
                    <a:pt x="79" y="1896"/>
                  </a:lnTo>
                  <a:lnTo>
                    <a:pt x="51" y="1807"/>
                  </a:lnTo>
                  <a:lnTo>
                    <a:pt x="29" y="1715"/>
                  </a:lnTo>
                  <a:lnTo>
                    <a:pt x="13" y="1621"/>
                  </a:lnTo>
                  <a:lnTo>
                    <a:pt x="3" y="1525"/>
                  </a:lnTo>
                  <a:lnTo>
                    <a:pt x="0" y="1427"/>
                  </a:lnTo>
                  <a:lnTo>
                    <a:pt x="3" y="1330"/>
                  </a:lnTo>
                  <a:lnTo>
                    <a:pt x="13" y="1234"/>
                  </a:lnTo>
                  <a:lnTo>
                    <a:pt x="29" y="1140"/>
                  </a:lnTo>
                  <a:lnTo>
                    <a:pt x="51" y="1048"/>
                  </a:lnTo>
                  <a:lnTo>
                    <a:pt x="79" y="959"/>
                  </a:lnTo>
                  <a:lnTo>
                    <a:pt x="112" y="872"/>
                  </a:lnTo>
                  <a:lnTo>
                    <a:pt x="151" y="788"/>
                  </a:lnTo>
                  <a:lnTo>
                    <a:pt x="195" y="708"/>
                  </a:lnTo>
                  <a:lnTo>
                    <a:pt x="244" y="629"/>
                  </a:lnTo>
                  <a:lnTo>
                    <a:pt x="297" y="556"/>
                  </a:lnTo>
                  <a:lnTo>
                    <a:pt x="355" y="485"/>
                  </a:lnTo>
                  <a:lnTo>
                    <a:pt x="417" y="418"/>
                  </a:lnTo>
                  <a:lnTo>
                    <a:pt x="484" y="356"/>
                  </a:lnTo>
                  <a:lnTo>
                    <a:pt x="555" y="298"/>
                  </a:lnTo>
                  <a:lnTo>
                    <a:pt x="628" y="244"/>
                  </a:lnTo>
                  <a:lnTo>
                    <a:pt x="705" y="195"/>
                  </a:lnTo>
                  <a:lnTo>
                    <a:pt x="786" y="151"/>
                  </a:lnTo>
                  <a:lnTo>
                    <a:pt x="870" y="113"/>
                  </a:lnTo>
                  <a:lnTo>
                    <a:pt x="957" y="79"/>
                  </a:lnTo>
                  <a:lnTo>
                    <a:pt x="1046" y="51"/>
                  </a:lnTo>
                  <a:lnTo>
                    <a:pt x="1138" y="30"/>
                  </a:lnTo>
                  <a:lnTo>
                    <a:pt x="1231" y="13"/>
                  </a:lnTo>
                  <a:lnTo>
                    <a:pt x="1328" y="4"/>
                  </a:lnTo>
                  <a:lnTo>
                    <a:pt x="14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10702"/>
        <p:cNvGrpSpPr/>
        <p:nvPr/>
      </p:nvGrpSpPr>
      <p:grpSpPr>
        <a:xfrm>
          <a:off x="0" y="0"/>
          <a:ext cx="0" cy="0"/>
          <a:chOff x="0" y="0"/>
          <a:chExt cx="0" cy="0"/>
        </a:xfrm>
      </p:grpSpPr>
      <p:grpSp>
        <p:nvGrpSpPr>
          <p:cNvPr id="10703" name="Shape 10703"/>
          <p:cNvGrpSpPr/>
          <p:nvPr/>
        </p:nvGrpSpPr>
        <p:grpSpPr>
          <a:xfrm>
            <a:off x="538091" y="510649"/>
            <a:ext cx="226972" cy="232767"/>
            <a:chOff x="803275" y="327025"/>
            <a:chExt cx="373063" cy="382588"/>
          </a:xfrm>
        </p:grpSpPr>
        <p:sp>
          <p:nvSpPr>
            <p:cNvPr id="10704" name="Shape 10704"/>
            <p:cNvSpPr/>
            <p:nvPr/>
          </p:nvSpPr>
          <p:spPr>
            <a:xfrm>
              <a:off x="803275" y="411163"/>
              <a:ext cx="373063" cy="84138"/>
            </a:xfrm>
            <a:custGeom>
              <a:avLst/>
              <a:gdLst/>
              <a:ahLst/>
              <a:cxnLst/>
              <a:rect l="0" t="0" r="0" b="0"/>
              <a:pathLst>
                <a:path w="3290" h="744" extrusionOk="0">
                  <a:moveTo>
                    <a:pt x="0" y="0"/>
                  </a:moveTo>
                  <a:lnTo>
                    <a:pt x="3290" y="0"/>
                  </a:lnTo>
                  <a:lnTo>
                    <a:pt x="3290" y="353"/>
                  </a:lnTo>
                  <a:lnTo>
                    <a:pt x="3267" y="405"/>
                  </a:lnTo>
                  <a:lnTo>
                    <a:pt x="3239" y="453"/>
                  </a:lnTo>
                  <a:lnTo>
                    <a:pt x="3206" y="499"/>
                  </a:lnTo>
                  <a:lnTo>
                    <a:pt x="3171" y="542"/>
                  </a:lnTo>
                  <a:lnTo>
                    <a:pt x="3131" y="582"/>
                  </a:lnTo>
                  <a:lnTo>
                    <a:pt x="3088" y="618"/>
                  </a:lnTo>
                  <a:lnTo>
                    <a:pt x="3042" y="649"/>
                  </a:lnTo>
                  <a:lnTo>
                    <a:pt x="2993" y="678"/>
                  </a:lnTo>
                  <a:lnTo>
                    <a:pt x="2942" y="701"/>
                  </a:lnTo>
                  <a:lnTo>
                    <a:pt x="2888" y="720"/>
                  </a:lnTo>
                  <a:lnTo>
                    <a:pt x="2832" y="733"/>
                  </a:lnTo>
                  <a:lnTo>
                    <a:pt x="2775" y="741"/>
                  </a:lnTo>
                  <a:lnTo>
                    <a:pt x="2715" y="744"/>
                  </a:lnTo>
                  <a:lnTo>
                    <a:pt x="575" y="744"/>
                  </a:lnTo>
                  <a:lnTo>
                    <a:pt x="515" y="741"/>
                  </a:lnTo>
                  <a:lnTo>
                    <a:pt x="457" y="733"/>
                  </a:lnTo>
                  <a:lnTo>
                    <a:pt x="402" y="720"/>
                  </a:lnTo>
                  <a:lnTo>
                    <a:pt x="348" y="701"/>
                  </a:lnTo>
                  <a:lnTo>
                    <a:pt x="296" y="678"/>
                  </a:lnTo>
                  <a:lnTo>
                    <a:pt x="247" y="649"/>
                  </a:lnTo>
                  <a:lnTo>
                    <a:pt x="201" y="618"/>
                  </a:lnTo>
                  <a:lnTo>
                    <a:pt x="158" y="582"/>
                  </a:lnTo>
                  <a:lnTo>
                    <a:pt x="118" y="542"/>
                  </a:lnTo>
                  <a:lnTo>
                    <a:pt x="83" y="499"/>
                  </a:lnTo>
                  <a:lnTo>
                    <a:pt x="51" y="453"/>
                  </a:lnTo>
                  <a:lnTo>
                    <a:pt x="23" y="405"/>
                  </a:lnTo>
                  <a:lnTo>
                    <a:pt x="0" y="35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05" name="Shape 10705"/>
            <p:cNvSpPr/>
            <p:nvPr/>
          </p:nvSpPr>
          <p:spPr>
            <a:xfrm>
              <a:off x="803275" y="487363"/>
              <a:ext cx="373063" cy="222250"/>
            </a:xfrm>
            <a:custGeom>
              <a:avLst/>
              <a:gdLst/>
              <a:ahLst/>
              <a:cxnLst/>
              <a:rect l="0" t="0" r="0" b="0"/>
              <a:pathLst>
                <a:path w="3290" h="1955" extrusionOk="0">
                  <a:moveTo>
                    <a:pt x="0" y="0"/>
                  </a:moveTo>
                  <a:lnTo>
                    <a:pt x="45" y="43"/>
                  </a:lnTo>
                  <a:lnTo>
                    <a:pt x="94" y="83"/>
                  </a:lnTo>
                  <a:lnTo>
                    <a:pt x="145" y="119"/>
                  </a:lnTo>
                  <a:lnTo>
                    <a:pt x="200" y="150"/>
                  </a:lnTo>
                  <a:lnTo>
                    <a:pt x="257" y="178"/>
                  </a:lnTo>
                  <a:lnTo>
                    <a:pt x="316" y="202"/>
                  </a:lnTo>
                  <a:lnTo>
                    <a:pt x="379" y="220"/>
                  </a:lnTo>
                  <a:lnTo>
                    <a:pt x="442" y="233"/>
                  </a:lnTo>
                  <a:lnTo>
                    <a:pt x="507" y="241"/>
                  </a:lnTo>
                  <a:lnTo>
                    <a:pt x="575" y="243"/>
                  </a:lnTo>
                  <a:lnTo>
                    <a:pt x="748" y="243"/>
                  </a:lnTo>
                  <a:lnTo>
                    <a:pt x="748" y="571"/>
                  </a:lnTo>
                  <a:lnTo>
                    <a:pt x="1066" y="571"/>
                  </a:lnTo>
                  <a:lnTo>
                    <a:pt x="1066" y="243"/>
                  </a:lnTo>
                  <a:lnTo>
                    <a:pt x="2227" y="243"/>
                  </a:lnTo>
                  <a:lnTo>
                    <a:pt x="2227" y="571"/>
                  </a:lnTo>
                  <a:lnTo>
                    <a:pt x="2545" y="571"/>
                  </a:lnTo>
                  <a:lnTo>
                    <a:pt x="2545" y="243"/>
                  </a:lnTo>
                  <a:lnTo>
                    <a:pt x="2715" y="243"/>
                  </a:lnTo>
                  <a:lnTo>
                    <a:pt x="2782" y="241"/>
                  </a:lnTo>
                  <a:lnTo>
                    <a:pt x="2847" y="233"/>
                  </a:lnTo>
                  <a:lnTo>
                    <a:pt x="2911" y="220"/>
                  </a:lnTo>
                  <a:lnTo>
                    <a:pt x="2973" y="202"/>
                  </a:lnTo>
                  <a:lnTo>
                    <a:pt x="3033" y="178"/>
                  </a:lnTo>
                  <a:lnTo>
                    <a:pt x="3090" y="150"/>
                  </a:lnTo>
                  <a:lnTo>
                    <a:pt x="3144" y="119"/>
                  </a:lnTo>
                  <a:lnTo>
                    <a:pt x="3196" y="83"/>
                  </a:lnTo>
                  <a:lnTo>
                    <a:pt x="3245" y="43"/>
                  </a:lnTo>
                  <a:lnTo>
                    <a:pt x="3290" y="0"/>
                  </a:lnTo>
                  <a:lnTo>
                    <a:pt x="3290" y="1955"/>
                  </a:lnTo>
                  <a:lnTo>
                    <a:pt x="0" y="19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06" name="Shape 10706"/>
            <p:cNvSpPr/>
            <p:nvPr/>
          </p:nvSpPr>
          <p:spPr>
            <a:xfrm>
              <a:off x="906463" y="327025"/>
              <a:ext cx="168275" cy="63500"/>
            </a:xfrm>
            <a:custGeom>
              <a:avLst/>
              <a:gdLst/>
              <a:ahLst/>
              <a:cxnLst/>
              <a:rect l="0" t="0" r="0" b="0"/>
              <a:pathLst>
                <a:path w="1483" h="554" extrusionOk="0">
                  <a:moveTo>
                    <a:pt x="91" y="0"/>
                  </a:moveTo>
                  <a:lnTo>
                    <a:pt x="1392" y="0"/>
                  </a:lnTo>
                  <a:lnTo>
                    <a:pt x="1414" y="2"/>
                  </a:lnTo>
                  <a:lnTo>
                    <a:pt x="1432" y="9"/>
                  </a:lnTo>
                  <a:lnTo>
                    <a:pt x="1449" y="19"/>
                  </a:lnTo>
                  <a:lnTo>
                    <a:pt x="1464" y="34"/>
                  </a:lnTo>
                  <a:lnTo>
                    <a:pt x="1474" y="50"/>
                  </a:lnTo>
                  <a:lnTo>
                    <a:pt x="1481" y="70"/>
                  </a:lnTo>
                  <a:lnTo>
                    <a:pt x="1483" y="91"/>
                  </a:lnTo>
                  <a:lnTo>
                    <a:pt x="1483" y="554"/>
                  </a:lnTo>
                  <a:lnTo>
                    <a:pt x="1301" y="554"/>
                  </a:lnTo>
                  <a:lnTo>
                    <a:pt x="1301" y="182"/>
                  </a:lnTo>
                  <a:lnTo>
                    <a:pt x="182" y="182"/>
                  </a:lnTo>
                  <a:lnTo>
                    <a:pt x="182" y="554"/>
                  </a:lnTo>
                  <a:lnTo>
                    <a:pt x="0" y="554"/>
                  </a:lnTo>
                  <a:lnTo>
                    <a:pt x="0" y="91"/>
                  </a:lnTo>
                  <a:lnTo>
                    <a:pt x="2" y="70"/>
                  </a:lnTo>
                  <a:lnTo>
                    <a:pt x="9" y="50"/>
                  </a:lnTo>
                  <a:lnTo>
                    <a:pt x="20" y="34"/>
                  </a:lnTo>
                  <a:lnTo>
                    <a:pt x="34" y="19"/>
                  </a:lnTo>
                  <a:lnTo>
                    <a:pt x="51" y="9"/>
                  </a:lnTo>
                  <a:lnTo>
                    <a:pt x="70" y="2"/>
                  </a:lnTo>
                  <a:lnTo>
                    <a:pt x="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07" name="Shape 10707"/>
          <p:cNvGrpSpPr/>
          <p:nvPr/>
        </p:nvGrpSpPr>
        <p:grpSpPr>
          <a:xfrm>
            <a:off x="1062424" y="513547"/>
            <a:ext cx="232766" cy="226972"/>
            <a:chOff x="1293813" y="342900"/>
            <a:chExt cx="382587" cy="373063"/>
          </a:xfrm>
        </p:grpSpPr>
        <p:sp>
          <p:nvSpPr>
            <p:cNvPr id="10708" name="Shape 10708"/>
            <p:cNvSpPr/>
            <p:nvPr/>
          </p:nvSpPr>
          <p:spPr>
            <a:xfrm>
              <a:off x="1438275" y="474663"/>
              <a:ext cx="238125" cy="241300"/>
            </a:xfrm>
            <a:custGeom>
              <a:avLst/>
              <a:gdLst/>
              <a:ahLst/>
              <a:cxnLst/>
              <a:rect l="0" t="0" r="0" b="0"/>
              <a:pathLst>
                <a:path w="2102" h="2129" extrusionOk="0">
                  <a:moveTo>
                    <a:pt x="1053" y="0"/>
                  </a:moveTo>
                  <a:lnTo>
                    <a:pt x="2102" y="1047"/>
                  </a:lnTo>
                  <a:lnTo>
                    <a:pt x="1708" y="1047"/>
                  </a:lnTo>
                  <a:lnTo>
                    <a:pt x="1708" y="2129"/>
                  </a:lnTo>
                  <a:lnTo>
                    <a:pt x="394" y="2129"/>
                  </a:lnTo>
                  <a:lnTo>
                    <a:pt x="394" y="1047"/>
                  </a:lnTo>
                  <a:lnTo>
                    <a:pt x="0" y="1047"/>
                  </a:lnTo>
                  <a:lnTo>
                    <a:pt x="10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09" name="Shape 10709"/>
            <p:cNvSpPr/>
            <p:nvPr/>
          </p:nvSpPr>
          <p:spPr>
            <a:xfrm>
              <a:off x="1293813" y="342900"/>
              <a:ext cx="277812" cy="279400"/>
            </a:xfrm>
            <a:custGeom>
              <a:avLst/>
              <a:gdLst/>
              <a:ahLst/>
              <a:cxnLst/>
              <a:rect l="0" t="0" r="0" b="0"/>
              <a:pathLst>
                <a:path w="2456" h="2457" extrusionOk="0">
                  <a:moveTo>
                    <a:pt x="1228" y="403"/>
                  </a:moveTo>
                  <a:lnTo>
                    <a:pt x="1207" y="405"/>
                  </a:lnTo>
                  <a:lnTo>
                    <a:pt x="1189" y="412"/>
                  </a:lnTo>
                  <a:lnTo>
                    <a:pt x="1172" y="422"/>
                  </a:lnTo>
                  <a:lnTo>
                    <a:pt x="1158" y="436"/>
                  </a:lnTo>
                  <a:lnTo>
                    <a:pt x="1147" y="453"/>
                  </a:lnTo>
                  <a:lnTo>
                    <a:pt x="1141" y="472"/>
                  </a:lnTo>
                  <a:lnTo>
                    <a:pt x="1138" y="492"/>
                  </a:lnTo>
                  <a:lnTo>
                    <a:pt x="1138" y="556"/>
                  </a:lnTo>
                  <a:lnTo>
                    <a:pt x="1100" y="570"/>
                  </a:lnTo>
                  <a:lnTo>
                    <a:pt x="1064" y="588"/>
                  </a:lnTo>
                  <a:lnTo>
                    <a:pt x="1032" y="611"/>
                  </a:lnTo>
                  <a:lnTo>
                    <a:pt x="1003" y="637"/>
                  </a:lnTo>
                  <a:lnTo>
                    <a:pt x="976" y="668"/>
                  </a:lnTo>
                  <a:lnTo>
                    <a:pt x="954" y="700"/>
                  </a:lnTo>
                  <a:lnTo>
                    <a:pt x="937" y="736"/>
                  </a:lnTo>
                  <a:lnTo>
                    <a:pt x="923" y="775"/>
                  </a:lnTo>
                  <a:lnTo>
                    <a:pt x="915" y="816"/>
                  </a:lnTo>
                  <a:lnTo>
                    <a:pt x="912" y="857"/>
                  </a:lnTo>
                  <a:lnTo>
                    <a:pt x="915" y="900"/>
                  </a:lnTo>
                  <a:lnTo>
                    <a:pt x="923" y="941"/>
                  </a:lnTo>
                  <a:lnTo>
                    <a:pt x="938" y="980"/>
                  </a:lnTo>
                  <a:lnTo>
                    <a:pt x="956" y="1016"/>
                  </a:lnTo>
                  <a:lnTo>
                    <a:pt x="978" y="1050"/>
                  </a:lnTo>
                  <a:lnTo>
                    <a:pt x="1005" y="1080"/>
                  </a:lnTo>
                  <a:lnTo>
                    <a:pt x="1036" y="1107"/>
                  </a:lnTo>
                  <a:lnTo>
                    <a:pt x="1069" y="1130"/>
                  </a:lnTo>
                  <a:lnTo>
                    <a:pt x="1105" y="1148"/>
                  </a:lnTo>
                  <a:lnTo>
                    <a:pt x="1144" y="1161"/>
                  </a:lnTo>
                  <a:lnTo>
                    <a:pt x="1186" y="1169"/>
                  </a:lnTo>
                  <a:lnTo>
                    <a:pt x="1228" y="1172"/>
                  </a:lnTo>
                  <a:lnTo>
                    <a:pt x="1256" y="1176"/>
                  </a:lnTo>
                  <a:lnTo>
                    <a:pt x="1281" y="1184"/>
                  </a:lnTo>
                  <a:lnTo>
                    <a:pt x="1305" y="1196"/>
                  </a:lnTo>
                  <a:lnTo>
                    <a:pt x="1324" y="1212"/>
                  </a:lnTo>
                  <a:lnTo>
                    <a:pt x="1341" y="1233"/>
                  </a:lnTo>
                  <a:lnTo>
                    <a:pt x="1354" y="1255"/>
                  </a:lnTo>
                  <a:lnTo>
                    <a:pt x="1361" y="1281"/>
                  </a:lnTo>
                  <a:lnTo>
                    <a:pt x="1364" y="1308"/>
                  </a:lnTo>
                  <a:lnTo>
                    <a:pt x="1361" y="1336"/>
                  </a:lnTo>
                  <a:lnTo>
                    <a:pt x="1354" y="1361"/>
                  </a:lnTo>
                  <a:lnTo>
                    <a:pt x="1340" y="1383"/>
                  </a:lnTo>
                  <a:lnTo>
                    <a:pt x="1324" y="1404"/>
                  </a:lnTo>
                  <a:lnTo>
                    <a:pt x="1304" y="1420"/>
                  </a:lnTo>
                  <a:lnTo>
                    <a:pt x="1281" y="1432"/>
                  </a:lnTo>
                  <a:lnTo>
                    <a:pt x="1256" y="1441"/>
                  </a:lnTo>
                  <a:lnTo>
                    <a:pt x="1228" y="1443"/>
                  </a:lnTo>
                  <a:lnTo>
                    <a:pt x="1200" y="1441"/>
                  </a:lnTo>
                  <a:lnTo>
                    <a:pt x="1175" y="1432"/>
                  </a:lnTo>
                  <a:lnTo>
                    <a:pt x="1151" y="1419"/>
                  </a:lnTo>
                  <a:lnTo>
                    <a:pt x="1130" y="1401"/>
                  </a:lnTo>
                  <a:lnTo>
                    <a:pt x="1114" y="1387"/>
                  </a:lnTo>
                  <a:lnTo>
                    <a:pt x="1096" y="1377"/>
                  </a:lnTo>
                  <a:lnTo>
                    <a:pt x="1077" y="1373"/>
                  </a:lnTo>
                  <a:lnTo>
                    <a:pt x="1057" y="1372"/>
                  </a:lnTo>
                  <a:lnTo>
                    <a:pt x="1037" y="1376"/>
                  </a:lnTo>
                  <a:lnTo>
                    <a:pt x="1018" y="1383"/>
                  </a:lnTo>
                  <a:lnTo>
                    <a:pt x="1002" y="1397"/>
                  </a:lnTo>
                  <a:lnTo>
                    <a:pt x="989" y="1412"/>
                  </a:lnTo>
                  <a:lnTo>
                    <a:pt x="979" y="1430"/>
                  </a:lnTo>
                  <a:lnTo>
                    <a:pt x="974" y="1450"/>
                  </a:lnTo>
                  <a:lnTo>
                    <a:pt x="973" y="1469"/>
                  </a:lnTo>
                  <a:lnTo>
                    <a:pt x="977" y="1488"/>
                  </a:lnTo>
                  <a:lnTo>
                    <a:pt x="986" y="1508"/>
                  </a:lnTo>
                  <a:lnTo>
                    <a:pt x="998" y="1524"/>
                  </a:lnTo>
                  <a:lnTo>
                    <a:pt x="1029" y="1553"/>
                  </a:lnTo>
                  <a:lnTo>
                    <a:pt x="1062" y="1576"/>
                  </a:lnTo>
                  <a:lnTo>
                    <a:pt x="1099" y="1596"/>
                  </a:lnTo>
                  <a:lnTo>
                    <a:pt x="1138" y="1610"/>
                  </a:lnTo>
                  <a:lnTo>
                    <a:pt x="1138" y="1672"/>
                  </a:lnTo>
                  <a:lnTo>
                    <a:pt x="1140" y="1693"/>
                  </a:lnTo>
                  <a:lnTo>
                    <a:pt x="1146" y="1712"/>
                  </a:lnTo>
                  <a:lnTo>
                    <a:pt x="1157" y="1729"/>
                  </a:lnTo>
                  <a:lnTo>
                    <a:pt x="1171" y="1742"/>
                  </a:lnTo>
                  <a:lnTo>
                    <a:pt x="1188" y="1754"/>
                  </a:lnTo>
                  <a:lnTo>
                    <a:pt x="1206" y="1760"/>
                  </a:lnTo>
                  <a:lnTo>
                    <a:pt x="1228" y="1763"/>
                  </a:lnTo>
                  <a:lnTo>
                    <a:pt x="1248" y="1760"/>
                  </a:lnTo>
                  <a:lnTo>
                    <a:pt x="1267" y="1754"/>
                  </a:lnTo>
                  <a:lnTo>
                    <a:pt x="1284" y="1742"/>
                  </a:lnTo>
                  <a:lnTo>
                    <a:pt x="1298" y="1729"/>
                  </a:lnTo>
                  <a:lnTo>
                    <a:pt x="1309" y="1712"/>
                  </a:lnTo>
                  <a:lnTo>
                    <a:pt x="1316" y="1693"/>
                  </a:lnTo>
                  <a:lnTo>
                    <a:pt x="1318" y="1672"/>
                  </a:lnTo>
                  <a:lnTo>
                    <a:pt x="1318" y="1610"/>
                  </a:lnTo>
                  <a:lnTo>
                    <a:pt x="1356" y="1596"/>
                  </a:lnTo>
                  <a:lnTo>
                    <a:pt x="1392" y="1577"/>
                  </a:lnTo>
                  <a:lnTo>
                    <a:pt x="1424" y="1555"/>
                  </a:lnTo>
                  <a:lnTo>
                    <a:pt x="1454" y="1528"/>
                  </a:lnTo>
                  <a:lnTo>
                    <a:pt x="1479" y="1498"/>
                  </a:lnTo>
                  <a:lnTo>
                    <a:pt x="1502" y="1465"/>
                  </a:lnTo>
                  <a:lnTo>
                    <a:pt x="1519" y="1428"/>
                  </a:lnTo>
                  <a:lnTo>
                    <a:pt x="1533" y="1391"/>
                  </a:lnTo>
                  <a:lnTo>
                    <a:pt x="1541" y="1350"/>
                  </a:lnTo>
                  <a:lnTo>
                    <a:pt x="1544" y="1308"/>
                  </a:lnTo>
                  <a:lnTo>
                    <a:pt x="1541" y="1265"/>
                  </a:lnTo>
                  <a:lnTo>
                    <a:pt x="1533" y="1224"/>
                  </a:lnTo>
                  <a:lnTo>
                    <a:pt x="1519" y="1186"/>
                  </a:lnTo>
                  <a:lnTo>
                    <a:pt x="1501" y="1149"/>
                  </a:lnTo>
                  <a:lnTo>
                    <a:pt x="1477" y="1115"/>
                  </a:lnTo>
                  <a:lnTo>
                    <a:pt x="1451" y="1085"/>
                  </a:lnTo>
                  <a:lnTo>
                    <a:pt x="1421" y="1058"/>
                  </a:lnTo>
                  <a:lnTo>
                    <a:pt x="1387" y="1036"/>
                  </a:lnTo>
                  <a:lnTo>
                    <a:pt x="1351" y="1017"/>
                  </a:lnTo>
                  <a:lnTo>
                    <a:pt x="1312" y="1004"/>
                  </a:lnTo>
                  <a:lnTo>
                    <a:pt x="1271" y="996"/>
                  </a:lnTo>
                  <a:lnTo>
                    <a:pt x="1228" y="993"/>
                  </a:lnTo>
                  <a:lnTo>
                    <a:pt x="1200" y="990"/>
                  </a:lnTo>
                  <a:lnTo>
                    <a:pt x="1175" y="982"/>
                  </a:lnTo>
                  <a:lnTo>
                    <a:pt x="1152" y="970"/>
                  </a:lnTo>
                  <a:lnTo>
                    <a:pt x="1132" y="953"/>
                  </a:lnTo>
                  <a:lnTo>
                    <a:pt x="1115" y="933"/>
                  </a:lnTo>
                  <a:lnTo>
                    <a:pt x="1103" y="909"/>
                  </a:lnTo>
                  <a:lnTo>
                    <a:pt x="1095" y="885"/>
                  </a:lnTo>
                  <a:lnTo>
                    <a:pt x="1092" y="857"/>
                  </a:lnTo>
                  <a:lnTo>
                    <a:pt x="1095" y="830"/>
                  </a:lnTo>
                  <a:lnTo>
                    <a:pt x="1103" y="804"/>
                  </a:lnTo>
                  <a:lnTo>
                    <a:pt x="1115" y="782"/>
                  </a:lnTo>
                  <a:lnTo>
                    <a:pt x="1132" y="762"/>
                  </a:lnTo>
                  <a:lnTo>
                    <a:pt x="1152" y="745"/>
                  </a:lnTo>
                  <a:lnTo>
                    <a:pt x="1175" y="733"/>
                  </a:lnTo>
                  <a:lnTo>
                    <a:pt x="1200" y="725"/>
                  </a:lnTo>
                  <a:lnTo>
                    <a:pt x="1228" y="722"/>
                  </a:lnTo>
                  <a:lnTo>
                    <a:pt x="1256" y="725"/>
                  </a:lnTo>
                  <a:lnTo>
                    <a:pt x="1281" y="733"/>
                  </a:lnTo>
                  <a:lnTo>
                    <a:pt x="1305" y="746"/>
                  </a:lnTo>
                  <a:lnTo>
                    <a:pt x="1326" y="765"/>
                  </a:lnTo>
                  <a:lnTo>
                    <a:pt x="1342" y="778"/>
                  </a:lnTo>
                  <a:lnTo>
                    <a:pt x="1360" y="787"/>
                  </a:lnTo>
                  <a:lnTo>
                    <a:pt x="1379" y="792"/>
                  </a:lnTo>
                  <a:lnTo>
                    <a:pt x="1400" y="793"/>
                  </a:lnTo>
                  <a:lnTo>
                    <a:pt x="1419" y="789"/>
                  </a:lnTo>
                  <a:lnTo>
                    <a:pt x="1438" y="781"/>
                  </a:lnTo>
                  <a:lnTo>
                    <a:pt x="1454" y="769"/>
                  </a:lnTo>
                  <a:lnTo>
                    <a:pt x="1468" y="752"/>
                  </a:lnTo>
                  <a:lnTo>
                    <a:pt x="1477" y="735"/>
                  </a:lnTo>
                  <a:lnTo>
                    <a:pt x="1483" y="716"/>
                  </a:lnTo>
                  <a:lnTo>
                    <a:pt x="1483" y="696"/>
                  </a:lnTo>
                  <a:lnTo>
                    <a:pt x="1479" y="676"/>
                  </a:lnTo>
                  <a:lnTo>
                    <a:pt x="1471" y="658"/>
                  </a:lnTo>
                  <a:lnTo>
                    <a:pt x="1458" y="641"/>
                  </a:lnTo>
                  <a:lnTo>
                    <a:pt x="1427" y="613"/>
                  </a:lnTo>
                  <a:lnTo>
                    <a:pt x="1394" y="589"/>
                  </a:lnTo>
                  <a:lnTo>
                    <a:pt x="1358" y="570"/>
                  </a:lnTo>
                  <a:lnTo>
                    <a:pt x="1319" y="556"/>
                  </a:lnTo>
                  <a:lnTo>
                    <a:pt x="1319" y="492"/>
                  </a:lnTo>
                  <a:lnTo>
                    <a:pt x="1316" y="472"/>
                  </a:lnTo>
                  <a:lnTo>
                    <a:pt x="1310" y="454"/>
                  </a:lnTo>
                  <a:lnTo>
                    <a:pt x="1298" y="436"/>
                  </a:lnTo>
                  <a:lnTo>
                    <a:pt x="1285" y="423"/>
                  </a:lnTo>
                  <a:lnTo>
                    <a:pt x="1268" y="412"/>
                  </a:lnTo>
                  <a:lnTo>
                    <a:pt x="1249" y="406"/>
                  </a:lnTo>
                  <a:lnTo>
                    <a:pt x="1228" y="403"/>
                  </a:lnTo>
                  <a:close/>
                  <a:moveTo>
                    <a:pt x="1232" y="0"/>
                  </a:moveTo>
                  <a:lnTo>
                    <a:pt x="1321" y="3"/>
                  </a:lnTo>
                  <a:lnTo>
                    <a:pt x="1408" y="12"/>
                  </a:lnTo>
                  <a:lnTo>
                    <a:pt x="1494" y="28"/>
                  </a:lnTo>
                  <a:lnTo>
                    <a:pt x="1578" y="49"/>
                  </a:lnTo>
                  <a:lnTo>
                    <a:pt x="1658" y="76"/>
                  </a:lnTo>
                  <a:lnTo>
                    <a:pt x="1736" y="108"/>
                  </a:lnTo>
                  <a:lnTo>
                    <a:pt x="1812" y="145"/>
                  </a:lnTo>
                  <a:lnTo>
                    <a:pt x="1884" y="188"/>
                  </a:lnTo>
                  <a:lnTo>
                    <a:pt x="1954" y="234"/>
                  </a:lnTo>
                  <a:lnTo>
                    <a:pt x="2020" y="286"/>
                  </a:lnTo>
                  <a:lnTo>
                    <a:pt x="2082" y="341"/>
                  </a:lnTo>
                  <a:lnTo>
                    <a:pt x="2141" y="401"/>
                  </a:lnTo>
                  <a:lnTo>
                    <a:pt x="2195" y="464"/>
                  </a:lnTo>
                  <a:lnTo>
                    <a:pt x="2244" y="530"/>
                  </a:lnTo>
                  <a:lnTo>
                    <a:pt x="2290" y="601"/>
                  </a:lnTo>
                  <a:lnTo>
                    <a:pt x="2331" y="674"/>
                  </a:lnTo>
                  <a:lnTo>
                    <a:pt x="2367" y="750"/>
                  </a:lnTo>
                  <a:lnTo>
                    <a:pt x="2397" y="830"/>
                  </a:lnTo>
                  <a:lnTo>
                    <a:pt x="2422" y="911"/>
                  </a:lnTo>
                  <a:lnTo>
                    <a:pt x="2442" y="995"/>
                  </a:lnTo>
                  <a:lnTo>
                    <a:pt x="2456" y="1082"/>
                  </a:lnTo>
                  <a:lnTo>
                    <a:pt x="2324" y="950"/>
                  </a:lnTo>
                  <a:lnTo>
                    <a:pt x="913" y="2355"/>
                  </a:lnTo>
                  <a:lnTo>
                    <a:pt x="1518" y="2355"/>
                  </a:lnTo>
                  <a:lnTo>
                    <a:pt x="1518" y="2421"/>
                  </a:lnTo>
                  <a:lnTo>
                    <a:pt x="1448" y="2437"/>
                  </a:lnTo>
                  <a:lnTo>
                    <a:pt x="1377" y="2448"/>
                  </a:lnTo>
                  <a:lnTo>
                    <a:pt x="1306" y="2454"/>
                  </a:lnTo>
                  <a:lnTo>
                    <a:pt x="1232" y="2457"/>
                  </a:lnTo>
                  <a:lnTo>
                    <a:pt x="1144" y="2453"/>
                  </a:lnTo>
                  <a:lnTo>
                    <a:pt x="1057" y="2445"/>
                  </a:lnTo>
                  <a:lnTo>
                    <a:pt x="973" y="2429"/>
                  </a:lnTo>
                  <a:lnTo>
                    <a:pt x="891" y="2409"/>
                  </a:lnTo>
                  <a:lnTo>
                    <a:pt x="811" y="2383"/>
                  </a:lnTo>
                  <a:lnTo>
                    <a:pt x="733" y="2352"/>
                  </a:lnTo>
                  <a:lnTo>
                    <a:pt x="658" y="2315"/>
                  </a:lnTo>
                  <a:lnTo>
                    <a:pt x="587" y="2274"/>
                  </a:lnTo>
                  <a:lnTo>
                    <a:pt x="517" y="2229"/>
                  </a:lnTo>
                  <a:lnTo>
                    <a:pt x="452" y="2179"/>
                  </a:lnTo>
                  <a:lnTo>
                    <a:pt x="391" y="2125"/>
                  </a:lnTo>
                  <a:lnTo>
                    <a:pt x="332" y="2066"/>
                  </a:lnTo>
                  <a:lnTo>
                    <a:pt x="278" y="2005"/>
                  </a:lnTo>
                  <a:lnTo>
                    <a:pt x="228" y="1940"/>
                  </a:lnTo>
                  <a:lnTo>
                    <a:pt x="182" y="1872"/>
                  </a:lnTo>
                  <a:lnTo>
                    <a:pt x="141" y="1799"/>
                  </a:lnTo>
                  <a:lnTo>
                    <a:pt x="105" y="1725"/>
                  </a:lnTo>
                  <a:lnTo>
                    <a:pt x="74" y="1648"/>
                  </a:lnTo>
                  <a:lnTo>
                    <a:pt x="48" y="1568"/>
                  </a:lnTo>
                  <a:lnTo>
                    <a:pt x="28" y="1486"/>
                  </a:lnTo>
                  <a:lnTo>
                    <a:pt x="12" y="1402"/>
                  </a:lnTo>
                  <a:lnTo>
                    <a:pt x="3" y="1316"/>
                  </a:lnTo>
                  <a:lnTo>
                    <a:pt x="0" y="1229"/>
                  </a:lnTo>
                  <a:lnTo>
                    <a:pt x="3" y="1141"/>
                  </a:lnTo>
                  <a:lnTo>
                    <a:pt x="12" y="1054"/>
                  </a:lnTo>
                  <a:lnTo>
                    <a:pt x="28" y="971"/>
                  </a:lnTo>
                  <a:lnTo>
                    <a:pt x="48" y="888"/>
                  </a:lnTo>
                  <a:lnTo>
                    <a:pt x="74" y="809"/>
                  </a:lnTo>
                  <a:lnTo>
                    <a:pt x="105" y="731"/>
                  </a:lnTo>
                  <a:lnTo>
                    <a:pt x="141" y="657"/>
                  </a:lnTo>
                  <a:lnTo>
                    <a:pt x="182" y="585"/>
                  </a:lnTo>
                  <a:lnTo>
                    <a:pt x="228" y="517"/>
                  </a:lnTo>
                  <a:lnTo>
                    <a:pt x="278" y="451"/>
                  </a:lnTo>
                  <a:lnTo>
                    <a:pt x="332" y="390"/>
                  </a:lnTo>
                  <a:lnTo>
                    <a:pt x="391" y="331"/>
                  </a:lnTo>
                  <a:lnTo>
                    <a:pt x="452" y="277"/>
                  </a:lnTo>
                  <a:lnTo>
                    <a:pt x="517" y="227"/>
                  </a:lnTo>
                  <a:lnTo>
                    <a:pt x="587" y="182"/>
                  </a:lnTo>
                  <a:lnTo>
                    <a:pt x="658" y="141"/>
                  </a:lnTo>
                  <a:lnTo>
                    <a:pt x="733" y="105"/>
                  </a:lnTo>
                  <a:lnTo>
                    <a:pt x="811" y="73"/>
                  </a:lnTo>
                  <a:lnTo>
                    <a:pt x="891" y="48"/>
                  </a:lnTo>
                  <a:lnTo>
                    <a:pt x="973" y="27"/>
                  </a:lnTo>
                  <a:lnTo>
                    <a:pt x="1057" y="12"/>
                  </a:lnTo>
                  <a:lnTo>
                    <a:pt x="1144" y="3"/>
                  </a:lnTo>
                  <a:lnTo>
                    <a:pt x="12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10" name="Shape 10710"/>
          <p:cNvGrpSpPr/>
          <p:nvPr/>
        </p:nvGrpSpPr>
        <p:grpSpPr>
          <a:xfrm>
            <a:off x="1592552" y="511133"/>
            <a:ext cx="227938" cy="231800"/>
            <a:chOff x="1843088" y="360363"/>
            <a:chExt cx="374650" cy="380999"/>
          </a:xfrm>
        </p:grpSpPr>
        <p:sp>
          <p:nvSpPr>
            <p:cNvPr id="10711" name="Shape 10711"/>
            <p:cNvSpPr/>
            <p:nvPr/>
          </p:nvSpPr>
          <p:spPr>
            <a:xfrm>
              <a:off x="1893888" y="409575"/>
              <a:ext cx="273050" cy="204787"/>
            </a:xfrm>
            <a:custGeom>
              <a:avLst/>
              <a:gdLst/>
              <a:ahLst/>
              <a:cxnLst/>
              <a:rect l="0" t="0" r="0" b="0"/>
              <a:pathLst>
                <a:path w="2416" h="1814" extrusionOk="0">
                  <a:moveTo>
                    <a:pt x="994" y="737"/>
                  </a:moveTo>
                  <a:lnTo>
                    <a:pt x="972" y="740"/>
                  </a:lnTo>
                  <a:lnTo>
                    <a:pt x="950" y="749"/>
                  </a:lnTo>
                  <a:lnTo>
                    <a:pt x="933" y="763"/>
                  </a:lnTo>
                  <a:lnTo>
                    <a:pt x="919" y="781"/>
                  </a:lnTo>
                  <a:lnTo>
                    <a:pt x="909" y="802"/>
                  </a:lnTo>
                  <a:lnTo>
                    <a:pt x="906" y="824"/>
                  </a:lnTo>
                  <a:lnTo>
                    <a:pt x="906" y="1607"/>
                  </a:lnTo>
                  <a:lnTo>
                    <a:pt x="909" y="1629"/>
                  </a:lnTo>
                  <a:lnTo>
                    <a:pt x="919" y="1651"/>
                  </a:lnTo>
                  <a:lnTo>
                    <a:pt x="933" y="1668"/>
                  </a:lnTo>
                  <a:lnTo>
                    <a:pt x="950" y="1682"/>
                  </a:lnTo>
                  <a:lnTo>
                    <a:pt x="972" y="1691"/>
                  </a:lnTo>
                  <a:lnTo>
                    <a:pt x="994" y="1695"/>
                  </a:lnTo>
                  <a:lnTo>
                    <a:pt x="1018" y="1691"/>
                  </a:lnTo>
                  <a:lnTo>
                    <a:pt x="1038" y="1682"/>
                  </a:lnTo>
                  <a:lnTo>
                    <a:pt x="1057" y="1668"/>
                  </a:lnTo>
                  <a:lnTo>
                    <a:pt x="1070" y="1651"/>
                  </a:lnTo>
                  <a:lnTo>
                    <a:pt x="1079" y="1629"/>
                  </a:lnTo>
                  <a:lnTo>
                    <a:pt x="1082" y="1607"/>
                  </a:lnTo>
                  <a:lnTo>
                    <a:pt x="1082" y="824"/>
                  </a:lnTo>
                  <a:lnTo>
                    <a:pt x="1079" y="802"/>
                  </a:lnTo>
                  <a:lnTo>
                    <a:pt x="1070" y="781"/>
                  </a:lnTo>
                  <a:lnTo>
                    <a:pt x="1057" y="763"/>
                  </a:lnTo>
                  <a:lnTo>
                    <a:pt x="1038" y="749"/>
                  </a:lnTo>
                  <a:lnTo>
                    <a:pt x="1018" y="740"/>
                  </a:lnTo>
                  <a:lnTo>
                    <a:pt x="994" y="737"/>
                  </a:lnTo>
                  <a:close/>
                  <a:moveTo>
                    <a:pt x="648" y="502"/>
                  </a:moveTo>
                  <a:lnTo>
                    <a:pt x="624" y="505"/>
                  </a:lnTo>
                  <a:lnTo>
                    <a:pt x="604" y="514"/>
                  </a:lnTo>
                  <a:lnTo>
                    <a:pt x="585" y="528"/>
                  </a:lnTo>
                  <a:lnTo>
                    <a:pt x="572" y="545"/>
                  </a:lnTo>
                  <a:lnTo>
                    <a:pt x="563" y="567"/>
                  </a:lnTo>
                  <a:lnTo>
                    <a:pt x="560" y="590"/>
                  </a:lnTo>
                  <a:lnTo>
                    <a:pt x="560" y="1607"/>
                  </a:lnTo>
                  <a:lnTo>
                    <a:pt x="563" y="1629"/>
                  </a:lnTo>
                  <a:lnTo>
                    <a:pt x="572" y="1651"/>
                  </a:lnTo>
                  <a:lnTo>
                    <a:pt x="585" y="1668"/>
                  </a:lnTo>
                  <a:lnTo>
                    <a:pt x="604" y="1682"/>
                  </a:lnTo>
                  <a:lnTo>
                    <a:pt x="624" y="1691"/>
                  </a:lnTo>
                  <a:lnTo>
                    <a:pt x="648" y="1695"/>
                  </a:lnTo>
                  <a:lnTo>
                    <a:pt x="671" y="1691"/>
                  </a:lnTo>
                  <a:lnTo>
                    <a:pt x="692" y="1682"/>
                  </a:lnTo>
                  <a:lnTo>
                    <a:pt x="710" y="1668"/>
                  </a:lnTo>
                  <a:lnTo>
                    <a:pt x="723" y="1651"/>
                  </a:lnTo>
                  <a:lnTo>
                    <a:pt x="733" y="1629"/>
                  </a:lnTo>
                  <a:lnTo>
                    <a:pt x="736" y="1607"/>
                  </a:lnTo>
                  <a:lnTo>
                    <a:pt x="736" y="590"/>
                  </a:lnTo>
                  <a:lnTo>
                    <a:pt x="733" y="567"/>
                  </a:lnTo>
                  <a:lnTo>
                    <a:pt x="723" y="545"/>
                  </a:lnTo>
                  <a:lnTo>
                    <a:pt x="710" y="528"/>
                  </a:lnTo>
                  <a:lnTo>
                    <a:pt x="692" y="514"/>
                  </a:lnTo>
                  <a:lnTo>
                    <a:pt x="671" y="505"/>
                  </a:lnTo>
                  <a:lnTo>
                    <a:pt x="648" y="502"/>
                  </a:lnTo>
                  <a:close/>
                  <a:moveTo>
                    <a:pt x="298" y="206"/>
                  </a:moveTo>
                  <a:lnTo>
                    <a:pt x="275" y="209"/>
                  </a:lnTo>
                  <a:lnTo>
                    <a:pt x="254" y="218"/>
                  </a:lnTo>
                  <a:lnTo>
                    <a:pt x="236" y="231"/>
                  </a:lnTo>
                  <a:lnTo>
                    <a:pt x="223" y="250"/>
                  </a:lnTo>
                  <a:lnTo>
                    <a:pt x="213" y="270"/>
                  </a:lnTo>
                  <a:lnTo>
                    <a:pt x="210" y="294"/>
                  </a:lnTo>
                  <a:lnTo>
                    <a:pt x="210" y="1607"/>
                  </a:lnTo>
                  <a:lnTo>
                    <a:pt x="213" y="1629"/>
                  </a:lnTo>
                  <a:lnTo>
                    <a:pt x="223" y="1651"/>
                  </a:lnTo>
                  <a:lnTo>
                    <a:pt x="236" y="1668"/>
                  </a:lnTo>
                  <a:lnTo>
                    <a:pt x="254" y="1682"/>
                  </a:lnTo>
                  <a:lnTo>
                    <a:pt x="275" y="1691"/>
                  </a:lnTo>
                  <a:lnTo>
                    <a:pt x="298" y="1695"/>
                  </a:lnTo>
                  <a:lnTo>
                    <a:pt x="322" y="1691"/>
                  </a:lnTo>
                  <a:lnTo>
                    <a:pt x="342" y="1682"/>
                  </a:lnTo>
                  <a:lnTo>
                    <a:pt x="361" y="1668"/>
                  </a:lnTo>
                  <a:lnTo>
                    <a:pt x="374" y="1651"/>
                  </a:lnTo>
                  <a:lnTo>
                    <a:pt x="383" y="1629"/>
                  </a:lnTo>
                  <a:lnTo>
                    <a:pt x="386" y="1607"/>
                  </a:lnTo>
                  <a:lnTo>
                    <a:pt x="386" y="294"/>
                  </a:lnTo>
                  <a:lnTo>
                    <a:pt x="383" y="270"/>
                  </a:lnTo>
                  <a:lnTo>
                    <a:pt x="374" y="250"/>
                  </a:lnTo>
                  <a:lnTo>
                    <a:pt x="361" y="231"/>
                  </a:lnTo>
                  <a:lnTo>
                    <a:pt x="342" y="218"/>
                  </a:lnTo>
                  <a:lnTo>
                    <a:pt x="322" y="209"/>
                  </a:lnTo>
                  <a:lnTo>
                    <a:pt x="298" y="206"/>
                  </a:lnTo>
                  <a:close/>
                  <a:moveTo>
                    <a:pt x="0" y="0"/>
                  </a:moveTo>
                  <a:lnTo>
                    <a:pt x="2416" y="0"/>
                  </a:lnTo>
                  <a:lnTo>
                    <a:pt x="2416" y="1814"/>
                  </a:lnTo>
                  <a:lnTo>
                    <a:pt x="2296" y="1814"/>
                  </a:lnTo>
                  <a:lnTo>
                    <a:pt x="2042" y="1342"/>
                  </a:lnTo>
                  <a:lnTo>
                    <a:pt x="2079" y="1311"/>
                  </a:lnTo>
                  <a:lnTo>
                    <a:pt x="2111" y="1277"/>
                  </a:lnTo>
                  <a:lnTo>
                    <a:pt x="2138" y="1241"/>
                  </a:lnTo>
                  <a:lnTo>
                    <a:pt x="2163" y="1201"/>
                  </a:lnTo>
                  <a:lnTo>
                    <a:pt x="2182" y="1159"/>
                  </a:lnTo>
                  <a:lnTo>
                    <a:pt x="2197" y="1115"/>
                  </a:lnTo>
                  <a:lnTo>
                    <a:pt x="2207" y="1070"/>
                  </a:lnTo>
                  <a:lnTo>
                    <a:pt x="2213" y="1025"/>
                  </a:lnTo>
                  <a:lnTo>
                    <a:pt x="2213" y="978"/>
                  </a:lnTo>
                  <a:lnTo>
                    <a:pt x="2209" y="932"/>
                  </a:lnTo>
                  <a:lnTo>
                    <a:pt x="2200" y="886"/>
                  </a:lnTo>
                  <a:lnTo>
                    <a:pt x="2185" y="840"/>
                  </a:lnTo>
                  <a:lnTo>
                    <a:pt x="2165" y="796"/>
                  </a:lnTo>
                  <a:lnTo>
                    <a:pt x="2140" y="755"/>
                  </a:lnTo>
                  <a:lnTo>
                    <a:pt x="2113" y="717"/>
                  </a:lnTo>
                  <a:lnTo>
                    <a:pt x="2081" y="684"/>
                  </a:lnTo>
                  <a:lnTo>
                    <a:pt x="2047" y="654"/>
                  </a:lnTo>
                  <a:lnTo>
                    <a:pt x="2010" y="628"/>
                  </a:lnTo>
                  <a:lnTo>
                    <a:pt x="1972" y="607"/>
                  </a:lnTo>
                  <a:lnTo>
                    <a:pt x="1931" y="589"/>
                  </a:lnTo>
                  <a:lnTo>
                    <a:pt x="1888" y="576"/>
                  </a:lnTo>
                  <a:lnTo>
                    <a:pt x="1845" y="567"/>
                  </a:lnTo>
                  <a:lnTo>
                    <a:pt x="1800" y="563"/>
                  </a:lnTo>
                  <a:lnTo>
                    <a:pt x="1756" y="563"/>
                  </a:lnTo>
                  <a:lnTo>
                    <a:pt x="1711" y="568"/>
                  </a:lnTo>
                  <a:lnTo>
                    <a:pt x="1666" y="577"/>
                  </a:lnTo>
                  <a:lnTo>
                    <a:pt x="1622" y="592"/>
                  </a:lnTo>
                  <a:lnTo>
                    <a:pt x="1578" y="612"/>
                  </a:lnTo>
                  <a:lnTo>
                    <a:pt x="1537" y="636"/>
                  </a:lnTo>
                  <a:lnTo>
                    <a:pt x="1500" y="664"/>
                  </a:lnTo>
                  <a:lnTo>
                    <a:pt x="1467" y="696"/>
                  </a:lnTo>
                  <a:lnTo>
                    <a:pt x="1437" y="729"/>
                  </a:lnTo>
                  <a:lnTo>
                    <a:pt x="1410" y="766"/>
                  </a:lnTo>
                  <a:lnTo>
                    <a:pt x="1389" y="805"/>
                  </a:lnTo>
                  <a:lnTo>
                    <a:pt x="1372" y="846"/>
                  </a:lnTo>
                  <a:lnTo>
                    <a:pt x="1358" y="888"/>
                  </a:lnTo>
                  <a:lnTo>
                    <a:pt x="1349" y="932"/>
                  </a:lnTo>
                  <a:lnTo>
                    <a:pt x="1345" y="976"/>
                  </a:lnTo>
                  <a:lnTo>
                    <a:pt x="1345" y="1021"/>
                  </a:lnTo>
                  <a:lnTo>
                    <a:pt x="1350" y="1066"/>
                  </a:lnTo>
                  <a:lnTo>
                    <a:pt x="1359" y="1111"/>
                  </a:lnTo>
                  <a:lnTo>
                    <a:pt x="1375" y="1155"/>
                  </a:lnTo>
                  <a:lnTo>
                    <a:pt x="1394" y="1199"/>
                  </a:lnTo>
                  <a:lnTo>
                    <a:pt x="1419" y="1239"/>
                  </a:lnTo>
                  <a:lnTo>
                    <a:pt x="1446" y="1275"/>
                  </a:lnTo>
                  <a:lnTo>
                    <a:pt x="1477" y="1308"/>
                  </a:lnTo>
                  <a:lnTo>
                    <a:pt x="1511" y="1338"/>
                  </a:lnTo>
                  <a:lnTo>
                    <a:pt x="1546" y="1363"/>
                  </a:lnTo>
                  <a:lnTo>
                    <a:pt x="1585" y="1385"/>
                  </a:lnTo>
                  <a:lnTo>
                    <a:pt x="1625" y="1402"/>
                  </a:lnTo>
                  <a:lnTo>
                    <a:pt x="1667" y="1415"/>
                  </a:lnTo>
                  <a:lnTo>
                    <a:pt x="1710" y="1425"/>
                  </a:lnTo>
                  <a:lnTo>
                    <a:pt x="1753" y="1430"/>
                  </a:lnTo>
                  <a:lnTo>
                    <a:pt x="1797" y="1430"/>
                  </a:lnTo>
                  <a:lnTo>
                    <a:pt x="1842" y="1426"/>
                  </a:lnTo>
                  <a:lnTo>
                    <a:pt x="1886" y="1416"/>
                  </a:lnTo>
                  <a:lnTo>
                    <a:pt x="2096" y="1814"/>
                  </a:lnTo>
                  <a:lnTo>
                    <a:pt x="0" y="181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2" name="Shape 10712"/>
            <p:cNvSpPr/>
            <p:nvPr/>
          </p:nvSpPr>
          <p:spPr>
            <a:xfrm>
              <a:off x="1843088" y="360363"/>
              <a:ext cx="374650" cy="325437"/>
            </a:xfrm>
            <a:custGeom>
              <a:avLst/>
              <a:gdLst/>
              <a:ahLst/>
              <a:cxnLst/>
              <a:rect l="0" t="0" r="0" b="0"/>
              <a:pathLst>
                <a:path w="3304" h="2860" extrusionOk="0">
                  <a:moveTo>
                    <a:pt x="0" y="0"/>
                  </a:moveTo>
                  <a:lnTo>
                    <a:pt x="3304" y="0"/>
                  </a:lnTo>
                  <a:lnTo>
                    <a:pt x="3304" y="2860"/>
                  </a:lnTo>
                  <a:lnTo>
                    <a:pt x="3069" y="2860"/>
                  </a:lnTo>
                  <a:lnTo>
                    <a:pt x="2832" y="2414"/>
                  </a:lnTo>
                  <a:lnTo>
                    <a:pt x="2946" y="2414"/>
                  </a:lnTo>
                  <a:lnTo>
                    <a:pt x="2970" y="2411"/>
                  </a:lnTo>
                  <a:lnTo>
                    <a:pt x="2990" y="2402"/>
                  </a:lnTo>
                  <a:lnTo>
                    <a:pt x="3009" y="2388"/>
                  </a:lnTo>
                  <a:lnTo>
                    <a:pt x="3022" y="2370"/>
                  </a:lnTo>
                  <a:lnTo>
                    <a:pt x="3031" y="2350"/>
                  </a:lnTo>
                  <a:lnTo>
                    <a:pt x="3034" y="2326"/>
                  </a:lnTo>
                  <a:lnTo>
                    <a:pt x="3034" y="339"/>
                  </a:lnTo>
                  <a:lnTo>
                    <a:pt x="3031" y="316"/>
                  </a:lnTo>
                  <a:lnTo>
                    <a:pt x="3022" y="295"/>
                  </a:lnTo>
                  <a:lnTo>
                    <a:pt x="3009" y="277"/>
                  </a:lnTo>
                  <a:lnTo>
                    <a:pt x="2990" y="263"/>
                  </a:lnTo>
                  <a:lnTo>
                    <a:pt x="2970" y="254"/>
                  </a:lnTo>
                  <a:lnTo>
                    <a:pt x="2946" y="251"/>
                  </a:lnTo>
                  <a:lnTo>
                    <a:pt x="357" y="251"/>
                  </a:lnTo>
                  <a:lnTo>
                    <a:pt x="333" y="254"/>
                  </a:lnTo>
                  <a:lnTo>
                    <a:pt x="313" y="263"/>
                  </a:lnTo>
                  <a:lnTo>
                    <a:pt x="294" y="277"/>
                  </a:lnTo>
                  <a:lnTo>
                    <a:pt x="281" y="295"/>
                  </a:lnTo>
                  <a:lnTo>
                    <a:pt x="272" y="316"/>
                  </a:lnTo>
                  <a:lnTo>
                    <a:pt x="269" y="339"/>
                  </a:lnTo>
                  <a:lnTo>
                    <a:pt x="269" y="2324"/>
                  </a:lnTo>
                  <a:lnTo>
                    <a:pt x="272" y="2347"/>
                  </a:lnTo>
                  <a:lnTo>
                    <a:pt x="281" y="2368"/>
                  </a:lnTo>
                  <a:lnTo>
                    <a:pt x="294" y="2385"/>
                  </a:lnTo>
                  <a:lnTo>
                    <a:pt x="313" y="2400"/>
                  </a:lnTo>
                  <a:lnTo>
                    <a:pt x="333" y="2408"/>
                  </a:lnTo>
                  <a:lnTo>
                    <a:pt x="357" y="2412"/>
                  </a:lnTo>
                  <a:lnTo>
                    <a:pt x="2634" y="2412"/>
                  </a:lnTo>
                  <a:lnTo>
                    <a:pt x="2873" y="2858"/>
                  </a:lnTo>
                  <a:lnTo>
                    <a:pt x="0" y="285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3" name="Shape 10713"/>
            <p:cNvSpPr/>
            <p:nvPr/>
          </p:nvSpPr>
          <p:spPr>
            <a:xfrm>
              <a:off x="1949451" y="704850"/>
              <a:ext cx="161925" cy="36512"/>
            </a:xfrm>
            <a:custGeom>
              <a:avLst/>
              <a:gdLst/>
              <a:ahLst/>
              <a:cxnLst/>
              <a:rect l="0" t="0" r="0" b="0"/>
              <a:pathLst>
                <a:path w="1436" h="331" extrusionOk="0">
                  <a:moveTo>
                    <a:pt x="166" y="0"/>
                  </a:moveTo>
                  <a:lnTo>
                    <a:pt x="1271" y="0"/>
                  </a:lnTo>
                  <a:lnTo>
                    <a:pt x="1300" y="2"/>
                  </a:lnTo>
                  <a:lnTo>
                    <a:pt x="1328" y="10"/>
                  </a:lnTo>
                  <a:lnTo>
                    <a:pt x="1354" y="22"/>
                  </a:lnTo>
                  <a:lnTo>
                    <a:pt x="1377" y="38"/>
                  </a:lnTo>
                  <a:lnTo>
                    <a:pt x="1397" y="59"/>
                  </a:lnTo>
                  <a:lnTo>
                    <a:pt x="1413" y="81"/>
                  </a:lnTo>
                  <a:lnTo>
                    <a:pt x="1425" y="108"/>
                  </a:lnTo>
                  <a:lnTo>
                    <a:pt x="1434" y="136"/>
                  </a:lnTo>
                  <a:lnTo>
                    <a:pt x="1436" y="165"/>
                  </a:lnTo>
                  <a:lnTo>
                    <a:pt x="1434" y="195"/>
                  </a:lnTo>
                  <a:lnTo>
                    <a:pt x="1425" y="222"/>
                  </a:lnTo>
                  <a:lnTo>
                    <a:pt x="1413" y="248"/>
                  </a:lnTo>
                  <a:lnTo>
                    <a:pt x="1397" y="272"/>
                  </a:lnTo>
                  <a:lnTo>
                    <a:pt x="1377" y="291"/>
                  </a:lnTo>
                  <a:lnTo>
                    <a:pt x="1354" y="307"/>
                  </a:lnTo>
                  <a:lnTo>
                    <a:pt x="1328" y="320"/>
                  </a:lnTo>
                  <a:lnTo>
                    <a:pt x="1300" y="328"/>
                  </a:lnTo>
                  <a:lnTo>
                    <a:pt x="1271" y="331"/>
                  </a:lnTo>
                  <a:lnTo>
                    <a:pt x="166" y="331"/>
                  </a:lnTo>
                  <a:lnTo>
                    <a:pt x="136" y="328"/>
                  </a:lnTo>
                  <a:lnTo>
                    <a:pt x="109" y="320"/>
                  </a:lnTo>
                  <a:lnTo>
                    <a:pt x="83" y="307"/>
                  </a:lnTo>
                  <a:lnTo>
                    <a:pt x="60" y="291"/>
                  </a:lnTo>
                  <a:lnTo>
                    <a:pt x="40" y="272"/>
                  </a:lnTo>
                  <a:lnTo>
                    <a:pt x="24" y="248"/>
                  </a:lnTo>
                  <a:lnTo>
                    <a:pt x="12" y="222"/>
                  </a:lnTo>
                  <a:lnTo>
                    <a:pt x="3" y="195"/>
                  </a:lnTo>
                  <a:lnTo>
                    <a:pt x="0" y="165"/>
                  </a:lnTo>
                  <a:lnTo>
                    <a:pt x="3" y="136"/>
                  </a:lnTo>
                  <a:lnTo>
                    <a:pt x="12" y="108"/>
                  </a:lnTo>
                  <a:lnTo>
                    <a:pt x="24" y="81"/>
                  </a:lnTo>
                  <a:lnTo>
                    <a:pt x="40" y="59"/>
                  </a:lnTo>
                  <a:lnTo>
                    <a:pt x="60" y="38"/>
                  </a:lnTo>
                  <a:lnTo>
                    <a:pt x="83" y="22"/>
                  </a:lnTo>
                  <a:lnTo>
                    <a:pt x="109" y="10"/>
                  </a:lnTo>
                  <a:lnTo>
                    <a:pt x="136" y="2"/>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14" name="Shape 10714"/>
          <p:cNvGrpSpPr/>
          <p:nvPr/>
        </p:nvGrpSpPr>
        <p:grpSpPr>
          <a:xfrm>
            <a:off x="2117851" y="511132"/>
            <a:ext cx="227939" cy="231801"/>
            <a:chOff x="2405063" y="347663"/>
            <a:chExt cx="374651" cy="381000"/>
          </a:xfrm>
        </p:grpSpPr>
        <p:sp>
          <p:nvSpPr>
            <p:cNvPr id="10715" name="Shape 10715"/>
            <p:cNvSpPr/>
            <p:nvPr/>
          </p:nvSpPr>
          <p:spPr>
            <a:xfrm>
              <a:off x="2405063" y="347663"/>
              <a:ext cx="52388" cy="3762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6" name="Shape 10716"/>
            <p:cNvSpPr/>
            <p:nvPr/>
          </p:nvSpPr>
          <p:spPr>
            <a:xfrm>
              <a:off x="2482851" y="384175"/>
              <a:ext cx="52388" cy="3397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7" name="Shape 10717"/>
            <p:cNvSpPr/>
            <p:nvPr/>
          </p:nvSpPr>
          <p:spPr>
            <a:xfrm>
              <a:off x="2590801" y="541338"/>
              <a:ext cx="84138" cy="84138"/>
            </a:xfrm>
            <a:custGeom>
              <a:avLst/>
              <a:gdLst/>
              <a:ahLst/>
              <a:cxnLst/>
              <a:rect l="0" t="0" r="0" b="0"/>
              <a:pathLst>
                <a:path w="735" h="736" extrusionOk="0">
                  <a:moveTo>
                    <a:pt x="368" y="0"/>
                  </a:moveTo>
                  <a:lnTo>
                    <a:pt x="414" y="3"/>
                  </a:lnTo>
                  <a:lnTo>
                    <a:pt x="458" y="12"/>
                  </a:lnTo>
                  <a:lnTo>
                    <a:pt x="500" y="25"/>
                  </a:lnTo>
                  <a:lnTo>
                    <a:pt x="540" y="43"/>
                  </a:lnTo>
                  <a:lnTo>
                    <a:pt x="578" y="66"/>
                  </a:lnTo>
                  <a:lnTo>
                    <a:pt x="612" y="93"/>
                  </a:lnTo>
                  <a:lnTo>
                    <a:pt x="643" y="124"/>
                  </a:lnTo>
                  <a:lnTo>
                    <a:pt x="670" y="157"/>
                  </a:lnTo>
                  <a:lnTo>
                    <a:pt x="692" y="195"/>
                  </a:lnTo>
                  <a:lnTo>
                    <a:pt x="711" y="234"/>
                  </a:lnTo>
                  <a:lnTo>
                    <a:pt x="724" y="278"/>
                  </a:lnTo>
                  <a:lnTo>
                    <a:pt x="732" y="322"/>
                  </a:lnTo>
                  <a:lnTo>
                    <a:pt x="735" y="368"/>
                  </a:lnTo>
                  <a:lnTo>
                    <a:pt x="732" y="414"/>
                  </a:lnTo>
                  <a:lnTo>
                    <a:pt x="724" y="458"/>
                  </a:lnTo>
                  <a:lnTo>
                    <a:pt x="711" y="500"/>
                  </a:lnTo>
                  <a:lnTo>
                    <a:pt x="692" y="541"/>
                  </a:lnTo>
                  <a:lnTo>
                    <a:pt x="670" y="577"/>
                  </a:lnTo>
                  <a:lnTo>
                    <a:pt x="643" y="611"/>
                  </a:lnTo>
                  <a:lnTo>
                    <a:pt x="612" y="642"/>
                  </a:lnTo>
                  <a:lnTo>
                    <a:pt x="578" y="669"/>
                  </a:lnTo>
                  <a:lnTo>
                    <a:pt x="540" y="693"/>
                  </a:lnTo>
                  <a:lnTo>
                    <a:pt x="500" y="711"/>
                  </a:lnTo>
                  <a:lnTo>
                    <a:pt x="458" y="724"/>
                  </a:lnTo>
                  <a:lnTo>
                    <a:pt x="414" y="733"/>
                  </a:lnTo>
                  <a:lnTo>
                    <a:pt x="368" y="736"/>
                  </a:lnTo>
                  <a:lnTo>
                    <a:pt x="321" y="733"/>
                  </a:lnTo>
                  <a:lnTo>
                    <a:pt x="277" y="724"/>
                  </a:lnTo>
                  <a:lnTo>
                    <a:pt x="235" y="711"/>
                  </a:lnTo>
                  <a:lnTo>
                    <a:pt x="195" y="693"/>
                  </a:lnTo>
                  <a:lnTo>
                    <a:pt x="158" y="669"/>
                  </a:lnTo>
                  <a:lnTo>
                    <a:pt x="123" y="642"/>
                  </a:lnTo>
                  <a:lnTo>
                    <a:pt x="93" y="611"/>
                  </a:lnTo>
                  <a:lnTo>
                    <a:pt x="66" y="577"/>
                  </a:lnTo>
                  <a:lnTo>
                    <a:pt x="43" y="541"/>
                  </a:lnTo>
                  <a:lnTo>
                    <a:pt x="24" y="500"/>
                  </a:lnTo>
                  <a:lnTo>
                    <a:pt x="11" y="458"/>
                  </a:lnTo>
                  <a:lnTo>
                    <a:pt x="3" y="414"/>
                  </a:lnTo>
                  <a:lnTo>
                    <a:pt x="0" y="368"/>
                  </a:lnTo>
                  <a:lnTo>
                    <a:pt x="3" y="322"/>
                  </a:lnTo>
                  <a:lnTo>
                    <a:pt x="11" y="278"/>
                  </a:lnTo>
                  <a:lnTo>
                    <a:pt x="24" y="234"/>
                  </a:lnTo>
                  <a:lnTo>
                    <a:pt x="43" y="195"/>
                  </a:lnTo>
                  <a:lnTo>
                    <a:pt x="66" y="157"/>
                  </a:lnTo>
                  <a:lnTo>
                    <a:pt x="93" y="124"/>
                  </a:lnTo>
                  <a:lnTo>
                    <a:pt x="123" y="93"/>
                  </a:lnTo>
                  <a:lnTo>
                    <a:pt x="158" y="66"/>
                  </a:lnTo>
                  <a:lnTo>
                    <a:pt x="195" y="43"/>
                  </a:lnTo>
                  <a:lnTo>
                    <a:pt x="235" y="25"/>
                  </a:lnTo>
                  <a:lnTo>
                    <a:pt x="277" y="12"/>
                  </a:lnTo>
                  <a:lnTo>
                    <a:pt x="321" y="3"/>
                  </a:lnTo>
                  <a:lnTo>
                    <a:pt x="3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8" name="Shape 10718"/>
            <p:cNvSpPr/>
            <p:nvPr/>
          </p:nvSpPr>
          <p:spPr>
            <a:xfrm>
              <a:off x="2562226" y="650875"/>
              <a:ext cx="52388" cy="73025"/>
            </a:xfrm>
            <a:custGeom>
              <a:avLst/>
              <a:gdLst/>
              <a:ahLst/>
              <a:cxnLst/>
              <a:rect l="0" t="0" r="0" b="0"/>
              <a:pathLst>
                <a:path w="460" h="647" extrusionOk="0">
                  <a:moveTo>
                    <a:pt x="0" y="0"/>
                  </a:moveTo>
                  <a:lnTo>
                    <a:pt x="47" y="47"/>
                  </a:lnTo>
                  <a:lnTo>
                    <a:pt x="98" y="89"/>
                  </a:lnTo>
                  <a:lnTo>
                    <a:pt x="152" y="128"/>
                  </a:lnTo>
                  <a:lnTo>
                    <a:pt x="208" y="162"/>
                  </a:lnTo>
                  <a:lnTo>
                    <a:pt x="268" y="192"/>
                  </a:lnTo>
                  <a:lnTo>
                    <a:pt x="330" y="217"/>
                  </a:lnTo>
                  <a:lnTo>
                    <a:pt x="393" y="238"/>
                  </a:lnTo>
                  <a:lnTo>
                    <a:pt x="460" y="253"/>
                  </a:lnTo>
                  <a:lnTo>
                    <a:pt x="460" y="647"/>
                  </a:lnTo>
                  <a:lnTo>
                    <a:pt x="0" y="64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19" name="Shape 10719"/>
            <p:cNvSpPr/>
            <p:nvPr/>
          </p:nvSpPr>
          <p:spPr>
            <a:xfrm>
              <a:off x="2562226" y="433388"/>
              <a:ext cx="52388" cy="82550"/>
            </a:xfrm>
            <a:custGeom>
              <a:avLst/>
              <a:gdLst/>
              <a:ahLst/>
              <a:cxnLst/>
              <a:rect l="0" t="0" r="0" b="0"/>
              <a:pathLst>
                <a:path w="459" h="730" extrusionOk="0">
                  <a:moveTo>
                    <a:pt x="0" y="0"/>
                  </a:moveTo>
                  <a:lnTo>
                    <a:pt x="459" y="0"/>
                  </a:lnTo>
                  <a:lnTo>
                    <a:pt x="459" y="478"/>
                  </a:lnTo>
                  <a:lnTo>
                    <a:pt x="393" y="493"/>
                  </a:lnTo>
                  <a:lnTo>
                    <a:pt x="329" y="514"/>
                  </a:lnTo>
                  <a:lnTo>
                    <a:pt x="267" y="539"/>
                  </a:lnTo>
                  <a:lnTo>
                    <a:pt x="207" y="569"/>
                  </a:lnTo>
                  <a:lnTo>
                    <a:pt x="151" y="603"/>
                  </a:lnTo>
                  <a:lnTo>
                    <a:pt x="98" y="642"/>
                  </a:lnTo>
                  <a:lnTo>
                    <a:pt x="46" y="684"/>
                  </a:lnTo>
                  <a:lnTo>
                    <a:pt x="0" y="73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0" name="Shape 10720"/>
            <p:cNvSpPr/>
            <p:nvPr/>
          </p:nvSpPr>
          <p:spPr>
            <a:xfrm>
              <a:off x="2641601" y="473075"/>
              <a:ext cx="52388" cy="33338"/>
            </a:xfrm>
            <a:custGeom>
              <a:avLst/>
              <a:gdLst/>
              <a:ahLst/>
              <a:cxnLst/>
              <a:rect l="0" t="0" r="0" b="0"/>
              <a:pathLst>
                <a:path w="461" h="290" extrusionOk="0">
                  <a:moveTo>
                    <a:pt x="0" y="0"/>
                  </a:moveTo>
                  <a:lnTo>
                    <a:pt x="461" y="0"/>
                  </a:lnTo>
                  <a:lnTo>
                    <a:pt x="461" y="290"/>
                  </a:lnTo>
                  <a:lnTo>
                    <a:pt x="403" y="249"/>
                  </a:lnTo>
                  <a:lnTo>
                    <a:pt x="344" y="212"/>
                  </a:lnTo>
                  <a:lnTo>
                    <a:pt x="280" y="181"/>
                  </a:lnTo>
                  <a:lnTo>
                    <a:pt x="213" y="155"/>
                  </a:lnTo>
                  <a:lnTo>
                    <a:pt x="144" y="134"/>
                  </a:lnTo>
                  <a:lnTo>
                    <a:pt x="73" y="119"/>
                  </a:lnTo>
                  <a:lnTo>
                    <a:pt x="0" y="10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1" name="Shape 10721"/>
            <p:cNvSpPr/>
            <p:nvPr/>
          </p:nvSpPr>
          <p:spPr>
            <a:xfrm>
              <a:off x="2673351" y="622300"/>
              <a:ext cx="106363" cy="106363"/>
            </a:xfrm>
            <a:custGeom>
              <a:avLst/>
              <a:gdLst/>
              <a:ahLst/>
              <a:cxnLst/>
              <a:rect l="0" t="0" r="0" b="0"/>
              <a:pathLst>
                <a:path w="939" h="943" extrusionOk="0">
                  <a:moveTo>
                    <a:pt x="438" y="0"/>
                  </a:moveTo>
                  <a:lnTo>
                    <a:pt x="807" y="310"/>
                  </a:lnTo>
                  <a:lnTo>
                    <a:pt x="840" y="340"/>
                  </a:lnTo>
                  <a:lnTo>
                    <a:pt x="869" y="374"/>
                  </a:lnTo>
                  <a:lnTo>
                    <a:pt x="893" y="409"/>
                  </a:lnTo>
                  <a:lnTo>
                    <a:pt x="911" y="447"/>
                  </a:lnTo>
                  <a:lnTo>
                    <a:pt x="926" y="486"/>
                  </a:lnTo>
                  <a:lnTo>
                    <a:pt x="935" y="527"/>
                  </a:lnTo>
                  <a:lnTo>
                    <a:pt x="939" y="568"/>
                  </a:lnTo>
                  <a:lnTo>
                    <a:pt x="939" y="609"/>
                  </a:lnTo>
                  <a:lnTo>
                    <a:pt x="934" y="651"/>
                  </a:lnTo>
                  <a:lnTo>
                    <a:pt x="924" y="691"/>
                  </a:lnTo>
                  <a:lnTo>
                    <a:pt x="909" y="731"/>
                  </a:lnTo>
                  <a:lnTo>
                    <a:pt x="890" y="769"/>
                  </a:lnTo>
                  <a:lnTo>
                    <a:pt x="865" y="806"/>
                  </a:lnTo>
                  <a:lnTo>
                    <a:pt x="835" y="840"/>
                  </a:lnTo>
                  <a:lnTo>
                    <a:pt x="802" y="869"/>
                  </a:lnTo>
                  <a:lnTo>
                    <a:pt x="766" y="893"/>
                  </a:lnTo>
                  <a:lnTo>
                    <a:pt x="728" y="913"/>
                  </a:lnTo>
                  <a:lnTo>
                    <a:pt x="688" y="927"/>
                  </a:lnTo>
                  <a:lnTo>
                    <a:pt x="648" y="938"/>
                  </a:lnTo>
                  <a:lnTo>
                    <a:pt x="607" y="943"/>
                  </a:lnTo>
                  <a:lnTo>
                    <a:pt x="566" y="943"/>
                  </a:lnTo>
                  <a:lnTo>
                    <a:pt x="525" y="939"/>
                  </a:lnTo>
                  <a:lnTo>
                    <a:pt x="484" y="929"/>
                  </a:lnTo>
                  <a:lnTo>
                    <a:pt x="445" y="916"/>
                  </a:lnTo>
                  <a:lnTo>
                    <a:pt x="407" y="897"/>
                  </a:lnTo>
                  <a:lnTo>
                    <a:pt x="372" y="874"/>
                  </a:lnTo>
                  <a:lnTo>
                    <a:pt x="338" y="846"/>
                  </a:lnTo>
                  <a:lnTo>
                    <a:pt x="308" y="813"/>
                  </a:lnTo>
                  <a:lnTo>
                    <a:pt x="0" y="442"/>
                  </a:lnTo>
                  <a:lnTo>
                    <a:pt x="64" y="410"/>
                  </a:lnTo>
                  <a:lnTo>
                    <a:pt x="124" y="373"/>
                  </a:lnTo>
                  <a:lnTo>
                    <a:pt x="181" y="332"/>
                  </a:lnTo>
                  <a:lnTo>
                    <a:pt x="234" y="286"/>
                  </a:lnTo>
                  <a:lnTo>
                    <a:pt x="283" y="236"/>
                  </a:lnTo>
                  <a:lnTo>
                    <a:pt x="330" y="182"/>
                  </a:lnTo>
                  <a:lnTo>
                    <a:pt x="370" y="124"/>
                  </a:lnTo>
                  <a:lnTo>
                    <a:pt x="407" y="64"/>
                  </a:lnTo>
                  <a:lnTo>
                    <a:pt x="4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2" name="Shape 10722"/>
            <p:cNvSpPr/>
            <p:nvPr/>
          </p:nvSpPr>
          <p:spPr>
            <a:xfrm>
              <a:off x="2551113" y="501650"/>
              <a:ext cx="163513" cy="163513"/>
            </a:xfrm>
            <a:custGeom>
              <a:avLst/>
              <a:gdLst/>
              <a:ahLst/>
              <a:cxnLst/>
              <a:rect l="0" t="0" r="0" b="0"/>
              <a:pathLst>
                <a:path w="1447" h="1446" extrusionOk="0">
                  <a:moveTo>
                    <a:pt x="724" y="211"/>
                  </a:moveTo>
                  <a:lnTo>
                    <a:pt x="668" y="214"/>
                  </a:lnTo>
                  <a:lnTo>
                    <a:pt x="614" y="223"/>
                  </a:lnTo>
                  <a:lnTo>
                    <a:pt x="562" y="237"/>
                  </a:lnTo>
                  <a:lnTo>
                    <a:pt x="512" y="257"/>
                  </a:lnTo>
                  <a:lnTo>
                    <a:pt x="465" y="280"/>
                  </a:lnTo>
                  <a:lnTo>
                    <a:pt x="422" y="309"/>
                  </a:lnTo>
                  <a:lnTo>
                    <a:pt x="380" y="343"/>
                  </a:lnTo>
                  <a:lnTo>
                    <a:pt x="343" y="380"/>
                  </a:lnTo>
                  <a:lnTo>
                    <a:pt x="311" y="420"/>
                  </a:lnTo>
                  <a:lnTo>
                    <a:pt x="282" y="464"/>
                  </a:lnTo>
                  <a:lnTo>
                    <a:pt x="257" y="511"/>
                  </a:lnTo>
                  <a:lnTo>
                    <a:pt x="238" y="561"/>
                  </a:lnTo>
                  <a:lnTo>
                    <a:pt x="223" y="613"/>
                  </a:lnTo>
                  <a:lnTo>
                    <a:pt x="215" y="666"/>
                  </a:lnTo>
                  <a:lnTo>
                    <a:pt x="212" y="723"/>
                  </a:lnTo>
                  <a:lnTo>
                    <a:pt x="215" y="778"/>
                  </a:lnTo>
                  <a:lnTo>
                    <a:pt x="223" y="833"/>
                  </a:lnTo>
                  <a:lnTo>
                    <a:pt x="238" y="884"/>
                  </a:lnTo>
                  <a:lnTo>
                    <a:pt x="257" y="935"/>
                  </a:lnTo>
                  <a:lnTo>
                    <a:pt x="282" y="981"/>
                  </a:lnTo>
                  <a:lnTo>
                    <a:pt x="311" y="1025"/>
                  </a:lnTo>
                  <a:lnTo>
                    <a:pt x="343" y="1066"/>
                  </a:lnTo>
                  <a:lnTo>
                    <a:pt x="380" y="1103"/>
                  </a:lnTo>
                  <a:lnTo>
                    <a:pt x="422" y="1136"/>
                  </a:lnTo>
                  <a:lnTo>
                    <a:pt x="465" y="1165"/>
                  </a:lnTo>
                  <a:lnTo>
                    <a:pt x="512" y="1189"/>
                  </a:lnTo>
                  <a:lnTo>
                    <a:pt x="562" y="1209"/>
                  </a:lnTo>
                  <a:lnTo>
                    <a:pt x="614" y="1223"/>
                  </a:lnTo>
                  <a:lnTo>
                    <a:pt x="668" y="1231"/>
                  </a:lnTo>
                  <a:lnTo>
                    <a:pt x="724" y="1234"/>
                  </a:lnTo>
                  <a:lnTo>
                    <a:pt x="779" y="1231"/>
                  </a:lnTo>
                  <a:lnTo>
                    <a:pt x="833" y="1223"/>
                  </a:lnTo>
                  <a:lnTo>
                    <a:pt x="886" y="1209"/>
                  </a:lnTo>
                  <a:lnTo>
                    <a:pt x="935" y="1189"/>
                  </a:lnTo>
                  <a:lnTo>
                    <a:pt x="982" y="1165"/>
                  </a:lnTo>
                  <a:lnTo>
                    <a:pt x="1027" y="1136"/>
                  </a:lnTo>
                  <a:lnTo>
                    <a:pt x="1067" y="1103"/>
                  </a:lnTo>
                  <a:lnTo>
                    <a:pt x="1104" y="1066"/>
                  </a:lnTo>
                  <a:lnTo>
                    <a:pt x="1137" y="1025"/>
                  </a:lnTo>
                  <a:lnTo>
                    <a:pt x="1166" y="981"/>
                  </a:lnTo>
                  <a:lnTo>
                    <a:pt x="1190" y="935"/>
                  </a:lnTo>
                  <a:lnTo>
                    <a:pt x="1209" y="884"/>
                  </a:lnTo>
                  <a:lnTo>
                    <a:pt x="1224" y="833"/>
                  </a:lnTo>
                  <a:lnTo>
                    <a:pt x="1233" y="778"/>
                  </a:lnTo>
                  <a:lnTo>
                    <a:pt x="1236" y="723"/>
                  </a:lnTo>
                  <a:lnTo>
                    <a:pt x="1233" y="666"/>
                  </a:lnTo>
                  <a:lnTo>
                    <a:pt x="1224" y="613"/>
                  </a:lnTo>
                  <a:lnTo>
                    <a:pt x="1209" y="561"/>
                  </a:lnTo>
                  <a:lnTo>
                    <a:pt x="1190" y="511"/>
                  </a:lnTo>
                  <a:lnTo>
                    <a:pt x="1166" y="464"/>
                  </a:lnTo>
                  <a:lnTo>
                    <a:pt x="1137" y="420"/>
                  </a:lnTo>
                  <a:lnTo>
                    <a:pt x="1104" y="380"/>
                  </a:lnTo>
                  <a:lnTo>
                    <a:pt x="1067" y="343"/>
                  </a:lnTo>
                  <a:lnTo>
                    <a:pt x="1027" y="309"/>
                  </a:lnTo>
                  <a:lnTo>
                    <a:pt x="982" y="280"/>
                  </a:lnTo>
                  <a:lnTo>
                    <a:pt x="935" y="257"/>
                  </a:lnTo>
                  <a:lnTo>
                    <a:pt x="886" y="237"/>
                  </a:lnTo>
                  <a:lnTo>
                    <a:pt x="833" y="223"/>
                  </a:lnTo>
                  <a:lnTo>
                    <a:pt x="779" y="214"/>
                  </a:lnTo>
                  <a:lnTo>
                    <a:pt x="724" y="211"/>
                  </a:lnTo>
                  <a:close/>
                  <a:moveTo>
                    <a:pt x="724" y="0"/>
                  </a:moveTo>
                  <a:lnTo>
                    <a:pt x="789" y="2"/>
                  </a:lnTo>
                  <a:lnTo>
                    <a:pt x="854" y="11"/>
                  </a:lnTo>
                  <a:lnTo>
                    <a:pt x="916" y="26"/>
                  </a:lnTo>
                  <a:lnTo>
                    <a:pt x="976" y="45"/>
                  </a:lnTo>
                  <a:lnTo>
                    <a:pt x="1034" y="69"/>
                  </a:lnTo>
                  <a:lnTo>
                    <a:pt x="1088" y="99"/>
                  </a:lnTo>
                  <a:lnTo>
                    <a:pt x="1141" y="131"/>
                  </a:lnTo>
                  <a:lnTo>
                    <a:pt x="1190" y="169"/>
                  </a:lnTo>
                  <a:lnTo>
                    <a:pt x="1235" y="212"/>
                  </a:lnTo>
                  <a:lnTo>
                    <a:pt x="1277" y="257"/>
                  </a:lnTo>
                  <a:lnTo>
                    <a:pt x="1314" y="305"/>
                  </a:lnTo>
                  <a:lnTo>
                    <a:pt x="1348" y="357"/>
                  </a:lnTo>
                  <a:lnTo>
                    <a:pt x="1377" y="413"/>
                  </a:lnTo>
                  <a:lnTo>
                    <a:pt x="1402" y="470"/>
                  </a:lnTo>
                  <a:lnTo>
                    <a:pt x="1421" y="530"/>
                  </a:lnTo>
                  <a:lnTo>
                    <a:pt x="1436" y="593"/>
                  </a:lnTo>
                  <a:lnTo>
                    <a:pt x="1444" y="657"/>
                  </a:lnTo>
                  <a:lnTo>
                    <a:pt x="1447" y="723"/>
                  </a:lnTo>
                  <a:lnTo>
                    <a:pt x="1444" y="789"/>
                  </a:lnTo>
                  <a:lnTo>
                    <a:pt x="1436" y="852"/>
                  </a:lnTo>
                  <a:lnTo>
                    <a:pt x="1421" y="915"/>
                  </a:lnTo>
                  <a:lnTo>
                    <a:pt x="1402" y="975"/>
                  </a:lnTo>
                  <a:lnTo>
                    <a:pt x="1378" y="1033"/>
                  </a:lnTo>
                  <a:lnTo>
                    <a:pt x="1348" y="1088"/>
                  </a:lnTo>
                  <a:lnTo>
                    <a:pt x="1315" y="1140"/>
                  </a:lnTo>
                  <a:lnTo>
                    <a:pt x="1277" y="1188"/>
                  </a:lnTo>
                  <a:lnTo>
                    <a:pt x="1235" y="1234"/>
                  </a:lnTo>
                  <a:lnTo>
                    <a:pt x="1190" y="1275"/>
                  </a:lnTo>
                  <a:lnTo>
                    <a:pt x="1141" y="1313"/>
                  </a:lnTo>
                  <a:lnTo>
                    <a:pt x="1089" y="1347"/>
                  </a:lnTo>
                  <a:lnTo>
                    <a:pt x="1034" y="1376"/>
                  </a:lnTo>
                  <a:lnTo>
                    <a:pt x="976" y="1401"/>
                  </a:lnTo>
                  <a:lnTo>
                    <a:pt x="916" y="1420"/>
                  </a:lnTo>
                  <a:lnTo>
                    <a:pt x="854" y="1435"/>
                  </a:lnTo>
                  <a:lnTo>
                    <a:pt x="789" y="1443"/>
                  </a:lnTo>
                  <a:lnTo>
                    <a:pt x="724" y="1446"/>
                  </a:lnTo>
                  <a:lnTo>
                    <a:pt x="658" y="1443"/>
                  </a:lnTo>
                  <a:lnTo>
                    <a:pt x="593" y="1435"/>
                  </a:lnTo>
                  <a:lnTo>
                    <a:pt x="531" y="1420"/>
                  </a:lnTo>
                  <a:lnTo>
                    <a:pt x="471" y="1401"/>
                  </a:lnTo>
                  <a:lnTo>
                    <a:pt x="413" y="1376"/>
                  </a:lnTo>
                  <a:lnTo>
                    <a:pt x="358" y="1347"/>
                  </a:lnTo>
                  <a:lnTo>
                    <a:pt x="306" y="1313"/>
                  </a:lnTo>
                  <a:lnTo>
                    <a:pt x="257" y="1275"/>
                  </a:lnTo>
                  <a:lnTo>
                    <a:pt x="212" y="1234"/>
                  </a:lnTo>
                  <a:lnTo>
                    <a:pt x="170" y="1188"/>
                  </a:lnTo>
                  <a:lnTo>
                    <a:pt x="133" y="1140"/>
                  </a:lnTo>
                  <a:lnTo>
                    <a:pt x="99" y="1088"/>
                  </a:lnTo>
                  <a:lnTo>
                    <a:pt x="70" y="1033"/>
                  </a:lnTo>
                  <a:lnTo>
                    <a:pt x="45" y="975"/>
                  </a:lnTo>
                  <a:lnTo>
                    <a:pt x="26" y="915"/>
                  </a:lnTo>
                  <a:lnTo>
                    <a:pt x="12" y="852"/>
                  </a:lnTo>
                  <a:lnTo>
                    <a:pt x="3" y="789"/>
                  </a:lnTo>
                  <a:lnTo>
                    <a:pt x="0" y="723"/>
                  </a:lnTo>
                  <a:lnTo>
                    <a:pt x="3" y="657"/>
                  </a:lnTo>
                  <a:lnTo>
                    <a:pt x="12" y="593"/>
                  </a:lnTo>
                  <a:lnTo>
                    <a:pt x="26" y="531"/>
                  </a:lnTo>
                  <a:lnTo>
                    <a:pt x="45" y="470"/>
                  </a:lnTo>
                  <a:lnTo>
                    <a:pt x="70" y="413"/>
                  </a:lnTo>
                  <a:lnTo>
                    <a:pt x="99" y="357"/>
                  </a:lnTo>
                  <a:lnTo>
                    <a:pt x="133" y="306"/>
                  </a:lnTo>
                  <a:lnTo>
                    <a:pt x="171" y="257"/>
                  </a:lnTo>
                  <a:lnTo>
                    <a:pt x="212" y="212"/>
                  </a:lnTo>
                  <a:lnTo>
                    <a:pt x="258" y="169"/>
                  </a:lnTo>
                  <a:lnTo>
                    <a:pt x="306" y="131"/>
                  </a:lnTo>
                  <a:lnTo>
                    <a:pt x="359" y="99"/>
                  </a:lnTo>
                  <a:lnTo>
                    <a:pt x="413" y="69"/>
                  </a:lnTo>
                  <a:lnTo>
                    <a:pt x="471" y="45"/>
                  </a:lnTo>
                  <a:lnTo>
                    <a:pt x="531" y="26"/>
                  </a:lnTo>
                  <a:lnTo>
                    <a:pt x="594" y="11"/>
                  </a:lnTo>
                  <a:lnTo>
                    <a:pt x="658" y="2"/>
                  </a:lnTo>
                  <a:lnTo>
                    <a:pt x="7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3" name="Shape 10723"/>
            <p:cNvSpPr/>
            <p:nvPr/>
          </p:nvSpPr>
          <p:spPr>
            <a:xfrm>
              <a:off x="2641601" y="677863"/>
              <a:ext cx="52388" cy="46038"/>
            </a:xfrm>
            <a:custGeom>
              <a:avLst/>
              <a:gdLst/>
              <a:ahLst/>
              <a:cxnLst/>
              <a:rect l="0" t="0" r="0" b="0"/>
              <a:pathLst>
                <a:path w="461" h="404" extrusionOk="0">
                  <a:moveTo>
                    <a:pt x="139" y="0"/>
                  </a:moveTo>
                  <a:lnTo>
                    <a:pt x="461" y="380"/>
                  </a:lnTo>
                  <a:lnTo>
                    <a:pt x="461" y="404"/>
                  </a:lnTo>
                  <a:lnTo>
                    <a:pt x="0" y="404"/>
                  </a:lnTo>
                  <a:lnTo>
                    <a:pt x="0" y="22"/>
                  </a:lnTo>
                  <a:lnTo>
                    <a:pt x="48" y="17"/>
                  </a:lnTo>
                  <a:lnTo>
                    <a:pt x="94" y="10"/>
                  </a:lnTo>
                  <a:lnTo>
                    <a:pt x="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24" name="Shape 10724"/>
          <p:cNvGrpSpPr/>
          <p:nvPr/>
        </p:nvGrpSpPr>
        <p:grpSpPr>
          <a:xfrm>
            <a:off x="2643151" y="510649"/>
            <a:ext cx="226006" cy="232767"/>
            <a:chOff x="2932113" y="374650"/>
            <a:chExt cx="371475" cy="382588"/>
          </a:xfrm>
        </p:grpSpPr>
        <p:sp>
          <p:nvSpPr>
            <p:cNvPr id="10725" name="Shape 10725"/>
            <p:cNvSpPr/>
            <p:nvPr/>
          </p:nvSpPr>
          <p:spPr>
            <a:xfrm>
              <a:off x="3203575" y="374650"/>
              <a:ext cx="19050" cy="77788"/>
            </a:xfrm>
            <a:custGeom>
              <a:avLst/>
              <a:gdLst/>
              <a:ahLst/>
              <a:cxnLst/>
              <a:rect l="0" t="0" r="0" b="0"/>
              <a:pathLst>
                <a:path w="165" h="683" extrusionOk="0">
                  <a:moveTo>
                    <a:pt x="82" y="0"/>
                  </a:moveTo>
                  <a:lnTo>
                    <a:pt x="104" y="3"/>
                  </a:lnTo>
                  <a:lnTo>
                    <a:pt x="124" y="11"/>
                  </a:lnTo>
                  <a:lnTo>
                    <a:pt x="140" y="25"/>
                  </a:lnTo>
                  <a:lnTo>
                    <a:pt x="153" y="41"/>
                  </a:lnTo>
                  <a:lnTo>
                    <a:pt x="162" y="62"/>
                  </a:lnTo>
                  <a:lnTo>
                    <a:pt x="165" y="83"/>
                  </a:lnTo>
                  <a:lnTo>
                    <a:pt x="165" y="601"/>
                  </a:lnTo>
                  <a:lnTo>
                    <a:pt x="162" y="622"/>
                  </a:lnTo>
                  <a:lnTo>
                    <a:pt x="153" y="642"/>
                  </a:lnTo>
                  <a:lnTo>
                    <a:pt x="140" y="659"/>
                  </a:lnTo>
                  <a:lnTo>
                    <a:pt x="124" y="672"/>
                  </a:lnTo>
                  <a:lnTo>
                    <a:pt x="104" y="680"/>
                  </a:lnTo>
                  <a:lnTo>
                    <a:pt x="82" y="683"/>
                  </a:lnTo>
                  <a:lnTo>
                    <a:pt x="60" y="680"/>
                  </a:lnTo>
                  <a:lnTo>
                    <a:pt x="41" y="672"/>
                  </a:lnTo>
                  <a:lnTo>
                    <a:pt x="23" y="658"/>
                  </a:lnTo>
                  <a:lnTo>
                    <a:pt x="11" y="642"/>
                  </a:lnTo>
                  <a:lnTo>
                    <a:pt x="3" y="622"/>
                  </a:lnTo>
                  <a:lnTo>
                    <a:pt x="0" y="601"/>
                  </a:lnTo>
                  <a:lnTo>
                    <a:pt x="0" y="83"/>
                  </a:lnTo>
                  <a:lnTo>
                    <a:pt x="3" y="62"/>
                  </a:lnTo>
                  <a:lnTo>
                    <a:pt x="11" y="41"/>
                  </a:lnTo>
                  <a:lnTo>
                    <a:pt x="23" y="25"/>
                  </a:lnTo>
                  <a:lnTo>
                    <a:pt x="41" y="11"/>
                  </a:lnTo>
                  <a:lnTo>
                    <a:pt x="60"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6" name="Shape 10726"/>
            <p:cNvSpPr/>
            <p:nvPr/>
          </p:nvSpPr>
          <p:spPr>
            <a:xfrm>
              <a:off x="3013075" y="374650"/>
              <a:ext cx="19050" cy="77788"/>
            </a:xfrm>
            <a:custGeom>
              <a:avLst/>
              <a:gdLst/>
              <a:ahLst/>
              <a:cxnLst/>
              <a:rect l="0" t="0" r="0" b="0"/>
              <a:pathLst>
                <a:path w="165" h="683" extrusionOk="0">
                  <a:moveTo>
                    <a:pt x="82" y="0"/>
                  </a:moveTo>
                  <a:lnTo>
                    <a:pt x="105" y="3"/>
                  </a:lnTo>
                  <a:lnTo>
                    <a:pt x="124" y="11"/>
                  </a:lnTo>
                  <a:lnTo>
                    <a:pt x="140" y="25"/>
                  </a:lnTo>
                  <a:lnTo>
                    <a:pt x="154" y="41"/>
                  </a:lnTo>
                  <a:lnTo>
                    <a:pt x="162" y="62"/>
                  </a:lnTo>
                  <a:lnTo>
                    <a:pt x="165" y="83"/>
                  </a:lnTo>
                  <a:lnTo>
                    <a:pt x="165" y="601"/>
                  </a:lnTo>
                  <a:lnTo>
                    <a:pt x="162" y="622"/>
                  </a:lnTo>
                  <a:lnTo>
                    <a:pt x="154" y="642"/>
                  </a:lnTo>
                  <a:lnTo>
                    <a:pt x="140" y="659"/>
                  </a:lnTo>
                  <a:lnTo>
                    <a:pt x="124" y="672"/>
                  </a:lnTo>
                  <a:lnTo>
                    <a:pt x="105" y="680"/>
                  </a:lnTo>
                  <a:lnTo>
                    <a:pt x="82" y="683"/>
                  </a:lnTo>
                  <a:lnTo>
                    <a:pt x="63" y="681"/>
                  </a:lnTo>
                  <a:lnTo>
                    <a:pt x="45" y="675"/>
                  </a:lnTo>
                  <a:lnTo>
                    <a:pt x="30" y="664"/>
                  </a:lnTo>
                  <a:lnTo>
                    <a:pt x="17" y="652"/>
                  </a:lnTo>
                  <a:lnTo>
                    <a:pt x="7" y="637"/>
                  </a:lnTo>
                  <a:lnTo>
                    <a:pt x="1" y="619"/>
                  </a:lnTo>
                  <a:lnTo>
                    <a:pt x="0" y="601"/>
                  </a:lnTo>
                  <a:lnTo>
                    <a:pt x="0" y="83"/>
                  </a:lnTo>
                  <a:lnTo>
                    <a:pt x="3" y="62"/>
                  </a:lnTo>
                  <a:lnTo>
                    <a:pt x="11" y="41"/>
                  </a:lnTo>
                  <a:lnTo>
                    <a:pt x="24" y="25"/>
                  </a:lnTo>
                  <a:lnTo>
                    <a:pt x="41" y="11"/>
                  </a:lnTo>
                  <a:lnTo>
                    <a:pt x="61"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7" name="Shape 10727"/>
            <p:cNvSpPr/>
            <p:nvPr/>
          </p:nvSpPr>
          <p:spPr>
            <a:xfrm>
              <a:off x="2932113" y="412750"/>
              <a:ext cx="371475" cy="69850"/>
            </a:xfrm>
            <a:custGeom>
              <a:avLst/>
              <a:gdLst/>
              <a:ahLst/>
              <a:cxnLst/>
              <a:rect l="0" t="0" r="0" b="0"/>
              <a:pathLst>
                <a:path w="3283" h="606" extrusionOk="0">
                  <a:moveTo>
                    <a:pt x="0" y="0"/>
                  </a:moveTo>
                  <a:lnTo>
                    <a:pt x="553" y="0"/>
                  </a:lnTo>
                  <a:lnTo>
                    <a:pt x="553" y="257"/>
                  </a:lnTo>
                  <a:lnTo>
                    <a:pt x="557" y="298"/>
                  </a:lnTo>
                  <a:lnTo>
                    <a:pt x="566" y="336"/>
                  </a:lnTo>
                  <a:lnTo>
                    <a:pt x="581" y="371"/>
                  </a:lnTo>
                  <a:lnTo>
                    <a:pt x="602" y="403"/>
                  </a:lnTo>
                  <a:lnTo>
                    <a:pt x="626" y="433"/>
                  </a:lnTo>
                  <a:lnTo>
                    <a:pt x="655" y="458"/>
                  </a:lnTo>
                  <a:lnTo>
                    <a:pt x="687" y="478"/>
                  </a:lnTo>
                  <a:lnTo>
                    <a:pt x="723" y="493"/>
                  </a:lnTo>
                  <a:lnTo>
                    <a:pt x="761" y="503"/>
                  </a:lnTo>
                  <a:lnTo>
                    <a:pt x="801" y="506"/>
                  </a:lnTo>
                  <a:lnTo>
                    <a:pt x="841" y="503"/>
                  </a:lnTo>
                  <a:lnTo>
                    <a:pt x="880" y="493"/>
                  </a:lnTo>
                  <a:lnTo>
                    <a:pt x="915" y="478"/>
                  </a:lnTo>
                  <a:lnTo>
                    <a:pt x="947" y="458"/>
                  </a:lnTo>
                  <a:lnTo>
                    <a:pt x="976" y="433"/>
                  </a:lnTo>
                  <a:lnTo>
                    <a:pt x="1002" y="403"/>
                  </a:lnTo>
                  <a:lnTo>
                    <a:pt x="1022" y="371"/>
                  </a:lnTo>
                  <a:lnTo>
                    <a:pt x="1036" y="336"/>
                  </a:lnTo>
                  <a:lnTo>
                    <a:pt x="1047" y="298"/>
                  </a:lnTo>
                  <a:lnTo>
                    <a:pt x="1050" y="257"/>
                  </a:lnTo>
                  <a:lnTo>
                    <a:pt x="1050" y="0"/>
                  </a:lnTo>
                  <a:lnTo>
                    <a:pt x="2233" y="0"/>
                  </a:lnTo>
                  <a:lnTo>
                    <a:pt x="2233" y="257"/>
                  </a:lnTo>
                  <a:lnTo>
                    <a:pt x="2236" y="298"/>
                  </a:lnTo>
                  <a:lnTo>
                    <a:pt x="2247" y="336"/>
                  </a:lnTo>
                  <a:lnTo>
                    <a:pt x="2261" y="371"/>
                  </a:lnTo>
                  <a:lnTo>
                    <a:pt x="2281" y="403"/>
                  </a:lnTo>
                  <a:lnTo>
                    <a:pt x="2307" y="433"/>
                  </a:lnTo>
                  <a:lnTo>
                    <a:pt x="2336" y="458"/>
                  </a:lnTo>
                  <a:lnTo>
                    <a:pt x="2368" y="478"/>
                  </a:lnTo>
                  <a:lnTo>
                    <a:pt x="2403" y="493"/>
                  </a:lnTo>
                  <a:lnTo>
                    <a:pt x="2442" y="503"/>
                  </a:lnTo>
                  <a:lnTo>
                    <a:pt x="2482" y="506"/>
                  </a:lnTo>
                  <a:lnTo>
                    <a:pt x="2522" y="503"/>
                  </a:lnTo>
                  <a:lnTo>
                    <a:pt x="2560" y="493"/>
                  </a:lnTo>
                  <a:lnTo>
                    <a:pt x="2595" y="478"/>
                  </a:lnTo>
                  <a:lnTo>
                    <a:pt x="2628" y="458"/>
                  </a:lnTo>
                  <a:lnTo>
                    <a:pt x="2657" y="433"/>
                  </a:lnTo>
                  <a:lnTo>
                    <a:pt x="2681" y="403"/>
                  </a:lnTo>
                  <a:lnTo>
                    <a:pt x="2702" y="371"/>
                  </a:lnTo>
                  <a:lnTo>
                    <a:pt x="2717" y="336"/>
                  </a:lnTo>
                  <a:lnTo>
                    <a:pt x="2726" y="298"/>
                  </a:lnTo>
                  <a:lnTo>
                    <a:pt x="2729" y="257"/>
                  </a:lnTo>
                  <a:lnTo>
                    <a:pt x="2729" y="0"/>
                  </a:lnTo>
                  <a:lnTo>
                    <a:pt x="3283" y="0"/>
                  </a:lnTo>
                  <a:lnTo>
                    <a:pt x="3283" y="606"/>
                  </a:lnTo>
                  <a:lnTo>
                    <a:pt x="0" y="60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28" name="Shape 10728"/>
            <p:cNvSpPr/>
            <p:nvPr/>
          </p:nvSpPr>
          <p:spPr>
            <a:xfrm>
              <a:off x="2932113" y="501650"/>
              <a:ext cx="371475" cy="255588"/>
            </a:xfrm>
            <a:custGeom>
              <a:avLst/>
              <a:gdLst/>
              <a:ahLst/>
              <a:cxnLst/>
              <a:rect l="0" t="0" r="0" b="0"/>
              <a:pathLst>
                <a:path w="3283" h="2263" extrusionOk="0">
                  <a:moveTo>
                    <a:pt x="456" y="1770"/>
                  </a:moveTo>
                  <a:lnTo>
                    <a:pt x="435" y="1773"/>
                  </a:lnTo>
                  <a:lnTo>
                    <a:pt x="414" y="1781"/>
                  </a:lnTo>
                  <a:lnTo>
                    <a:pt x="398" y="1795"/>
                  </a:lnTo>
                  <a:lnTo>
                    <a:pt x="385" y="1811"/>
                  </a:lnTo>
                  <a:lnTo>
                    <a:pt x="376" y="1831"/>
                  </a:lnTo>
                  <a:lnTo>
                    <a:pt x="373" y="1853"/>
                  </a:lnTo>
                  <a:lnTo>
                    <a:pt x="376" y="1875"/>
                  </a:lnTo>
                  <a:lnTo>
                    <a:pt x="385" y="1894"/>
                  </a:lnTo>
                  <a:lnTo>
                    <a:pt x="398" y="1912"/>
                  </a:lnTo>
                  <a:lnTo>
                    <a:pt x="414" y="1924"/>
                  </a:lnTo>
                  <a:lnTo>
                    <a:pt x="435" y="1932"/>
                  </a:lnTo>
                  <a:lnTo>
                    <a:pt x="456" y="1935"/>
                  </a:lnTo>
                  <a:lnTo>
                    <a:pt x="2824" y="1935"/>
                  </a:lnTo>
                  <a:lnTo>
                    <a:pt x="2845" y="1932"/>
                  </a:lnTo>
                  <a:lnTo>
                    <a:pt x="2864" y="1924"/>
                  </a:lnTo>
                  <a:lnTo>
                    <a:pt x="2882" y="1912"/>
                  </a:lnTo>
                  <a:lnTo>
                    <a:pt x="2895" y="1894"/>
                  </a:lnTo>
                  <a:lnTo>
                    <a:pt x="2903" y="1875"/>
                  </a:lnTo>
                  <a:lnTo>
                    <a:pt x="2907" y="1853"/>
                  </a:lnTo>
                  <a:lnTo>
                    <a:pt x="2904" y="1831"/>
                  </a:lnTo>
                  <a:lnTo>
                    <a:pt x="2896" y="1811"/>
                  </a:lnTo>
                  <a:lnTo>
                    <a:pt x="2884" y="1795"/>
                  </a:lnTo>
                  <a:lnTo>
                    <a:pt x="2866" y="1781"/>
                  </a:lnTo>
                  <a:lnTo>
                    <a:pt x="2847" y="1773"/>
                  </a:lnTo>
                  <a:lnTo>
                    <a:pt x="2826" y="1770"/>
                  </a:lnTo>
                  <a:lnTo>
                    <a:pt x="456" y="1770"/>
                  </a:lnTo>
                  <a:close/>
                  <a:moveTo>
                    <a:pt x="456" y="1287"/>
                  </a:moveTo>
                  <a:lnTo>
                    <a:pt x="435" y="1291"/>
                  </a:lnTo>
                  <a:lnTo>
                    <a:pt x="414" y="1299"/>
                  </a:lnTo>
                  <a:lnTo>
                    <a:pt x="398" y="1312"/>
                  </a:lnTo>
                  <a:lnTo>
                    <a:pt x="385" y="1329"/>
                  </a:lnTo>
                  <a:lnTo>
                    <a:pt x="376" y="1349"/>
                  </a:lnTo>
                  <a:lnTo>
                    <a:pt x="373" y="1371"/>
                  </a:lnTo>
                  <a:lnTo>
                    <a:pt x="376" y="1392"/>
                  </a:lnTo>
                  <a:lnTo>
                    <a:pt x="385" y="1413"/>
                  </a:lnTo>
                  <a:lnTo>
                    <a:pt x="398" y="1429"/>
                  </a:lnTo>
                  <a:lnTo>
                    <a:pt x="414" y="1442"/>
                  </a:lnTo>
                  <a:lnTo>
                    <a:pt x="435" y="1451"/>
                  </a:lnTo>
                  <a:lnTo>
                    <a:pt x="456" y="1454"/>
                  </a:lnTo>
                  <a:lnTo>
                    <a:pt x="2824" y="1454"/>
                  </a:lnTo>
                  <a:lnTo>
                    <a:pt x="2845" y="1451"/>
                  </a:lnTo>
                  <a:lnTo>
                    <a:pt x="2864" y="1441"/>
                  </a:lnTo>
                  <a:lnTo>
                    <a:pt x="2882" y="1429"/>
                  </a:lnTo>
                  <a:lnTo>
                    <a:pt x="2895" y="1412"/>
                  </a:lnTo>
                  <a:lnTo>
                    <a:pt x="2903" y="1392"/>
                  </a:lnTo>
                  <a:lnTo>
                    <a:pt x="2907" y="1371"/>
                  </a:lnTo>
                  <a:lnTo>
                    <a:pt x="2904" y="1349"/>
                  </a:lnTo>
                  <a:lnTo>
                    <a:pt x="2896" y="1329"/>
                  </a:lnTo>
                  <a:lnTo>
                    <a:pt x="2884" y="1312"/>
                  </a:lnTo>
                  <a:lnTo>
                    <a:pt x="2866" y="1299"/>
                  </a:lnTo>
                  <a:lnTo>
                    <a:pt x="2847" y="1291"/>
                  </a:lnTo>
                  <a:lnTo>
                    <a:pt x="2826" y="1287"/>
                  </a:lnTo>
                  <a:lnTo>
                    <a:pt x="456" y="1287"/>
                  </a:lnTo>
                  <a:close/>
                  <a:moveTo>
                    <a:pt x="456" y="808"/>
                  </a:moveTo>
                  <a:lnTo>
                    <a:pt x="435" y="811"/>
                  </a:lnTo>
                  <a:lnTo>
                    <a:pt x="414" y="819"/>
                  </a:lnTo>
                  <a:lnTo>
                    <a:pt x="398" y="833"/>
                  </a:lnTo>
                  <a:lnTo>
                    <a:pt x="385" y="849"/>
                  </a:lnTo>
                  <a:lnTo>
                    <a:pt x="376" y="869"/>
                  </a:lnTo>
                  <a:lnTo>
                    <a:pt x="373" y="890"/>
                  </a:lnTo>
                  <a:lnTo>
                    <a:pt x="376" y="913"/>
                  </a:lnTo>
                  <a:lnTo>
                    <a:pt x="385" y="932"/>
                  </a:lnTo>
                  <a:lnTo>
                    <a:pt x="398" y="949"/>
                  </a:lnTo>
                  <a:lnTo>
                    <a:pt x="414" y="962"/>
                  </a:lnTo>
                  <a:lnTo>
                    <a:pt x="435" y="970"/>
                  </a:lnTo>
                  <a:lnTo>
                    <a:pt x="456" y="973"/>
                  </a:lnTo>
                  <a:lnTo>
                    <a:pt x="2824" y="973"/>
                  </a:lnTo>
                  <a:lnTo>
                    <a:pt x="2845" y="970"/>
                  </a:lnTo>
                  <a:lnTo>
                    <a:pt x="2864" y="962"/>
                  </a:lnTo>
                  <a:lnTo>
                    <a:pt x="2882" y="949"/>
                  </a:lnTo>
                  <a:lnTo>
                    <a:pt x="2895" y="932"/>
                  </a:lnTo>
                  <a:lnTo>
                    <a:pt x="2903" y="913"/>
                  </a:lnTo>
                  <a:lnTo>
                    <a:pt x="2907" y="890"/>
                  </a:lnTo>
                  <a:lnTo>
                    <a:pt x="2904" y="869"/>
                  </a:lnTo>
                  <a:lnTo>
                    <a:pt x="2896" y="849"/>
                  </a:lnTo>
                  <a:lnTo>
                    <a:pt x="2884" y="833"/>
                  </a:lnTo>
                  <a:lnTo>
                    <a:pt x="2866" y="819"/>
                  </a:lnTo>
                  <a:lnTo>
                    <a:pt x="2847" y="811"/>
                  </a:lnTo>
                  <a:lnTo>
                    <a:pt x="2826" y="808"/>
                  </a:lnTo>
                  <a:lnTo>
                    <a:pt x="456" y="808"/>
                  </a:lnTo>
                  <a:close/>
                  <a:moveTo>
                    <a:pt x="456" y="328"/>
                  </a:moveTo>
                  <a:lnTo>
                    <a:pt x="435" y="331"/>
                  </a:lnTo>
                  <a:lnTo>
                    <a:pt x="414" y="339"/>
                  </a:lnTo>
                  <a:lnTo>
                    <a:pt x="398" y="352"/>
                  </a:lnTo>
                  <a:lnTo>
                    <a:pt x="385" y="369"/>
                  </a:lnTo>
                  <a:lnTo>
                    <a:pt x="376" y="389"/>
                  </a:lnTo>
                  <a:lnTo>
                    <a:pt x="373" y="411"/>
                  </a:lnTo>
                  <a:lnTo>
                    <a:pt x="376" y="432"/>
                  </a:lnTo>
                  <a:lnTo>
                    <a:pt x="385" y="453"/>
                  </a:lnTo>
                  <a:lnTo>
                    <a:pt x="398" y="469"/>
                  </a:lnTo>
                  <a:lnTo>
                    <a:pt x="414" y="482"/>
                  </a:lnTo>
                  <a:lnTo>
                    <a:pt x="435" y="491"/>
                  </a:lnTo>
                  <a:lnTo>
                    <a:pt x="456" y="494"/>
                  </a:lnTo>
                  <a:lnTo>
                    <a:pt x="2824" y="494"/>
                  </a:lnTo>
                  <a:lnTo>
                    <a:pt x="2845" y="491"/>
                  </a:lnTo>
                  <a:lnTo>
                    <a:pt x="2864" y="482"/>
                  </a:lnTo>
                  <a:lnTo>
                    <a:pt x="2882" y="469"/>
                  </a:lnTo>
                  <a:lnTo>
                    <a:pt x="2895" y="453"/>
                  </a:lnTo>
                  <a:lnTo>
                    <a:pt x="2903" y="432"/>
                  </a:lnTo>
                  <a:lnTo>
                    <a:pt x="2907" y="411"/>
                  </a:lnTo>
                  <a:lnTo>
                    <a:pt x="2904" y="389"/>
                  </a:lnTo>
                  <a:lnTo>
                    <a:pt x="2896" y="369"/>
                  </a:lnTo>
                  <a:lnTo>
                    <a:pt x="2884" y="352"/>
                  </a:lnTo>
                  <a:lnTo>
                    <a:pt x="2866" y="339"/>
                  </a:lnTo>
                  <a:lnTo>
                    <a:pt x="2847" y="331"/>
                  </a:lnTo>
                  <a:lnTo>
                    <a:pt x="2826" y="328"/>
                  </a:lnTo>
                  <a:lnTo>
                    <a:pt x="456" y="328"/>
                  </a:lnTo>
                  <a:close/>
                  <a:moveTo>
                    <a:pt x="0" y="0"/>
                  </a:moveTo>
                  <a:lnTo>
                    <a:pt x="3283" y="0"/>
                  </a:lnTo>
                  <a:lnTo>
                    <a:pt x="3283" y="2263"/>
                  </a:lnTo>
                  <a:lnTo>
                    <a:pt x="0" y="226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29" name="Shape 10729"/>
          <p:cNvGrpSpPr/>
          <p:nvPr/>
        </p:nvGrpSpPr>
        <p:grpSpPr>
          <a:xfrm>
            <a:off x="3166519" y="511132"/>
            <a:ext cx="232766" cy="231801"/>
            <a:chOff x="3490913" y="400050"/>
            <a:chExt cx="382587" cy="381001"/>
          </a:xfrm>
        </p:grpSpPr>
        <p:sp>
          <p:nvSpPr>
            <p:cNvPr id="10730" name="Shape 10730"/>
            <p:cNvSpPr/>
            <p:nvPr/>
          </p:nvSpPr>
          <p:spPr>
            <a:xfrm>
              <a:off x="3684588" y="438150"/>
              <a:ext cx="115887" cy="146050"/>
            </a:xfrm>
            <a:custGeom>
              <a:avLst/>
              <a:gdLst/>
              <a:ahLst/>
              <a:cxnLst/>
              <a:rect l="0" t="0" r="0" b="0"/>
              <a:pathLst>
                <a:path w="1016" h="1284" extrusionOk="0">
                  <a:moveTo>
                    <a:pt x="334" y="0"/>
                  </a:moveTo>
                  <a:lnTo>
                    <a:pt x="352" y="3"/>
                  </a:lnTo>
                  <a:lnTo>
                    <a:pt x="367" y="9"/>
                  </a:lnTo>
                  <a:lnTo>
                    <a:pt x="383" y="20"/>
                  </a:lnTo>
                  <a:lnTo>
                    <a:pt x="394" y="34"/>
                  </a:lnTo>
                  <a:lnTo>
                    <a:pt x="400" y="51"/>
                  </a:lnTo>
                  <a:lnTo>
                    <a:pt x="402" y="69"/>
                  </a:lnTo>
                  <a:lnTo>
                    <a:pt x="400" y="86"/>
                  </a:lnTo>
                  <a:lnTo>
                    <a:pt x="393" y="104"/>
                  </a:lnTo>
                  <a:lnTo>
                    <a:pt x="381" y="118"/>
                  </a:lnTo>
                  <a:lnTo>
                    <a:pt x="231" y="269"/>
                  </a:lnTo>
                  <a:lnTo>
                    <a:pt x="948" y="269"/>
                  </a:lnTo>
                  <a:lnTo>
                    <a:pt x="966" y="271"/>
                  </a:lnTo>
                  <a:lnTo>
                    <a:pt x="982" y="279"/>
                  </a:lnTo>
                  <a:lnTo>
                    <a:pt x="996" y="289"/>
                  </a:lnTo>
                  <a:lnTo>
                    <a:pt x="1006" y="302"/>
                  </a:lnTo>
                  <a:lnTo>
                    <a:pt x="1013" y="317"/>
                  </a:lnTo>
                  <a:lnTo>
                    <a:pt x="1016" y="336"/>
                  </a:lnTo>
                  <a:lnTo>
                    <a:pt x="1016" y="1217"/>
                  </a:lnTo>
                  <a:lnTo>
                    <a:pt x="1013" y="1235"/>
                  </a:lnTo>
                  <a:lnTo>
                    <a:pt x="1007" y="1250"/>
                  </a:lnTo>
                  <a:lnTo>
                    <a:pt x="997" y="1263"/>
                  </a:lnTo>
                  <a:lnTo>
                    <a:pt x="984" y="1273"/>
                  </a:lnTo>
                  <a:lnTo>
                    <a:pt x="969" y="1281"/>
                  </a:lnTo>
                  <a:lnTo>
                    <a:pt x="952" y="1284"/>
                  </a:lnTo>
                  <a:lnTo>
                    <a:pt x="932" y="1281"/>
                  </a:lnTo>
                  <a:lnTo>
                    <a:pt x="916" y="1274"/>
                  </a:lnTo>
                  <a:lnTo>
                    <a:pt x="902" y="1263"/>
                  </a:lnTo>
                  <a:lnTo>
                    <a:pt x="891" y="1249"/>
                  </a:lnTo>
                  <a:lnTo>
                    <a:pt x="884" y="1233"/>
                  </a:lnTo>
                  <a:lnTo>
                    <a:pt x="882" y="1214"/>
                  </a:lnTo>
                  <a:lnTo>
                    <a:pt x="882" y="405"/>
                  </a:lnTo>
                  <a:lnTo>
                    <a:pt x="231" y="405"/>
                  </a:lnTo>
                  <a:lnTo>
                    <a:pt x="385" y="558"/>
                  </a:lnTo>
                  <a:lnTo>
                    <a:pt x="395" y="572"/>
                  </a:lnTo>
                  <a:lnTo>
                    <a:pt x="402" y="588"/>
                  </a:lnTo>
                  <a:lnTo>
                    <a:pt x="404" y="606"/>
                  </a:lnTo>
                  <a:lnTo>
                    <a:pt x="402" y="622"/>
                  </a:lnTo>
                  <a:lnTo>
                    <a:pt x="395" y="638"/>
                  </a:lnTo>
                  <a:lnTo>
                    <a:pt x="385" y="653"/>
                  </a:lnTo>
                  <a:lnTo>
                    <a:pt x="370" y="664"/>
                  </a:lnTo>
                  <a:lnTo>
                    <a:pt x="354" y="670"/>
                  </a:lnTo>
                  <a:lnTo>
                    <a:pt x="336" y="672"/>
                  </a:lnTo>
                  <a:lnTo>
                    <a:pt x="320" y="670"/>
                  </a:lnTo>
                  <a:lnTo>
                    <a:pt x="304" y="664"/>
                  </a:lnTo>
                  <a:lnTo>
                    <a:pt x="289" y="653"/>
                  </a:lnTo>
                  <a:lnTo>
                    <a:pt x="20" y="384"/>
                  </a:lnTo>
                  <a:lnTo>
                    <a:pt x="8" y="370"/>
                  </a:lnTo>
                  <a:lnTo>
                    <a:pt x="2" y="353"/>
                  </a:lnTo>
                  <a:lnTo>
                    <a:pt x="0" y="336"/>
                  </a:lnTo>
                  <a:lnTo>
                    <a:pt x="2" y="319"/>
                  </a:lnTo>
                  <a:lnTo>
                    <a:pt x="8" y="303"/>
                  </a:lnTo>
                  <a:lnTo>
                    <a:pt x="20" y="289"/>
                  </a:lnTo>
                  <a:lnTo>
                    <a:pt x="287" y="21"/>
                  </a:lnTo>
                  <a:lnTo>
                    <a:pt x="302" y="10"/>
                  </a:lnTo>
                  <a:lnTo>
                    <a:pt x="318" y="4"/>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1" name="Shape 10731"/>
            <p:cNvSpPr/>
            <p:nvPr/>
          </p:nvSpPr>
          <p:spPr>
            <a:xfrm>
              <a:off x="3560763" y="593725"/>
              <a:ext cx="114300" cy="144463"/>
            </a:xfrm>
            <a:custGeom>
              <a:avLst/>
              <a:gdLst/>
              <a:ahLst/>
              <a:cxnLst/>
              <a:rect l="0" t="0" r="0" b="0"/>
              <a:pathLst>
                <a:path w="1002" h="1285" extrusionOk="0">
                  <a:moveTo>
                    <a:pt x="66" y="0"/>
                  </a:moveTo>
                  <a:lnTo>
                    <a:pt x="84" y="3"/>
                  </a:lnTo>
                  <a:lnTo>
                    <a:pt x="101" y="10"/>
                  </a:lnTo>
                  <a:lnTo>
                    <a:pt x="115" y="21"/>
                  </a:lnTo>
                  <a:lnTo>
                    <a:pt x="125" y="35"/>
                  </a:lnTo>
                  <a:lnTo>
                    <a:pt x="132" y="51"/>
                  </a:lnTo>
                  <a:lnTo>
                    <a:pt x="134" y="70"/>
                  </a:lnTo>
                  <a:lnTo>
                    <a:pt x="134" y="879"/>
                  </a:lnTo>
                  <a:lnTo>
                    <a:pt x="777" y="879"/>
                  </a:lnTo>
                  <a:lnTo>
                    <a:pt x="628" y="726"/>
                  </a:lnTo>
                  <a:lnTo>
                    <a:pt x="617" y="712"/>
                  </a:lnTo>
                  <a:lnTo>
                    <a:pt x="611" y="696"/>
                  </a:lnTo>
                  <a:lnTo>
                    <a:pt x="609" y="678"/>
                  </a:lnTo>
                  <a:lnTo>
                    <a:pt x="612" y="661"/>
                  </a:lnTo>
                  <a:lnTo>
                    <a:pt x="618" y="645"/>
                  </a:lnTo>
                  <a:lnTo>
                    <a:pt x="630" y="630"/>
                  </a:lnTo>
                  <a:lnTo>
                    <a:pt x="645" y="621"/>
                  </a:lnTo>
                  <a:lnTo>
                    <a:pt x="661" y="615"/>
                  </a:lnTo>
                  <a:lnTo>
                    <a:pt x="678" y="613"/>
                  </a:lnTo>
                  <a:lnTo>
                    <a:pt x="695" y="615"/>
                  </a:lnTo>
                  <a:lnTo>
                    <a:pt x="712" y="622"/>
                  </a:lnTo>
                  <a:lnTo>
                    <a:pt x="726" y="633"/>
                  </a:lnTo>
                  <a:lnTo>
                    <a:pt x="983" y="898"/>
                  </a:lnTo>
                  <a:lnTo>
                    <a:pt x="994" y="911"/>
                  </a:lnTo>
                  <a:lnTo>
                    <a:pt x="1000" y="928"/>
                  </a:lnTo>
                  <a:lnTo>
                    <a:pt x="1002" y="944"/>
                  </a:lnTo>
                  <a:lnTo>
                    <a:pt x="1000" y="960"/>
                  </a:lnTo>
                  <a:lnTo>
                    <a:pt x="993" y="977"/>
                  </a:lnTo>
                  <a:lnTo>
                    <a:pt x="982" y="991"/>
                  </a:lnTo>
                  <a:lnTo>
                    <a:pt x="726" y="1264"/>
                  </a:lnTo>
                  <a:lnTo>
                    <a:pt x="712" y="1275"/>
                  </a:lnTo>
                  <a:lnTo>
                    <a:pt x="695" y="1282"/>
                  </a:lnTo>
                  <a:lnTo>
                    <a:pt x="679" y="1285"/>
                  </a:lnTo>
                  <a:lnTo>
                    <a:pt x="661" y="1282"/>
                  </a:lnTo>
                  <a:lnTo>
                    <a:pt x="645" y="1276"/>
                  </a:lnTo>
                  <a:lnTo>
                    <a:pt x="630" y="1266"/>
                  </a:lnTo>
                  <a:lnTo>
                    <a:pt x="619" y="1252"/>
                  </a:lnTo>
                  <a:lnTo>
                    <a:pt x="612" y="1236"/>
                  </a:lnTo>
                  <a:lnTo>
                    <a:pt x="610" y="1219"/>
                  </a:lnTo>
                  <a:lnTo>
                    <a:pt x="612" y="1203"/>
                  </a:lnTo>
                  <a:lnTo>
                    <a:pt x="617" y="1186"/>
                  </a:lnTo>
                  <a:lnTo>
                    <a:pt x="628" y="1172"/>
                  </a:lnTo>
                  <a:lnTo>
                    <a:pt x="774" y="1015"/>
                  </a:lnTo>
                  <a:lnTo>
                    <a:pt x="68" y="1015"/>
                  </a:lnTo>
                  <a:lnTo>
                    <a:pt x="49" y="1013"/>
                  </a:lnTo>
                  <a:lnTo>
                    <a:pt x="34" y="1006"/>
                  </a:lnTo>
                  <a:lnTo>
                    <a:pt x="21" y="995"/>
                  </a:lnTo>
                  <a:lnTo>
                    <a:pt x="9" y="982"/>
                  </a:lnTo>
                  <a:lnTo>
                    <a:pt x="3" y="967"/>
                  </a:lnTo>
                  <a:lnTo>
                    <a:pt x="0" y="948"/>
                  </a:lnTo>
                  <a:lnTo>
                    <a:pt x="0" y="67"/>
                  </a:lnTo>
                  <a:lnTo>
                    <a:pt x="3" y="49"/>
                  </a:lnTo>
                  <a:lnTo>
                    <a:pt x="9" y="34"/>
                  </a:lnTo>
                  <a:lnTo>
                    <a:pt x="20" y="21"/>
                  </a:lnTo>
                  <a:lnTo>
                    <a:pt x="32" y="11"/>
                  </a:lnTo>
                  <a:lnTo>
                    <a:pt x="48" y="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2" name="Shape 10732"/>
            <p:cNvSpPr/>
            <p:nvPr/>
          </p:nvSpPr>
          <p:spPr>
            <a:xfrm>
              <a:off x="3490913" y="400050"/>
              <a:ext cx="161925" cy="161925"/>
            </a:xfrm>
            <a:custGeom>
              <a:avLst/>
              <a:gdLst/>
              <a:ahLst/>
              <a:cxnLst/>
              <a:rect l="0" t="0" r="0" b="0"/>
              <a:pathLst>
                <a:path w="1424" h="1421" extrusionOk="0">
                  <a:moveTo>
                    <a:pt x="711" y="237"/>
                  </a:moveTo>
                  <a:lnTo>
                    <a:pt x="695" y="239"/>
                  </a:lnTo>
                  <a:lnTo>
                    <a:pt x="680" y="245"/>
                  </a:lnTo>
                  <a:lnTo>
                    <a:pt x="667" y="256"/>
                  </a:lnTo>
                  <a:lnTo>
                    <a:pt x="657" y="268"/>
                  </a:lnTo>
                  <a:lnTo>
                    <a:pt x="651" y="283"/>
                  </a:lnTo>
                  <a:lnTo>
                    <a:pt x="649" y="300"/>
                  </a:lnTo>
                  <a:lnTo>
                    <a:pt x="649" y="344"/>
                  </a:lnTo>
                  <a:lnTo>
                    <a:pt x="616" y="356"/>
                  </a:lnTo>
                  <a:lnTo>
                    <a:pt x="586" y="373"/>
                  </a:lnTo>
                  <a:lnTo>
                    <a:pt x="559" y="396"/>
                  </a:lnTo>
                  <a:lnTo>
                    <a:pt x="536" y="421"/>
                  </a:lnTo>
                  <a:lnTo>
                    <a:pt x="517" y="451"/>
                  </a:lnTo>
                  <a:lnTo>
                    <a:pt x="503" y="483"/>
                  </a:lnTo>
                  <a:lnTo>
                    <a:pt x="494" y="517"/>
                  </a:lnTo>
                  <a:lnTo>
                    <a:pt x="491" y="554"/>
                  </a:lnTo>
                  <a:lnTo>
                    <a:pt x="494" y="590"/>
                  </a:lnTo>
                  <a:lnTo>
                    <a:pt x="502" y="624"/>
                  </a:lnTo>
                  <a:lnTo>
                    <a:pt x="516" y="654"/>
                  </a:lnTo>
                  <a:lnTo>
                    <a:pt x="534" y="684"/>
                  </a:lnTo>
                  <a:lnTo>
                    <a:pt x="556" y="710"/>
                  </a:lnTo>
                  <a:lnTo>
                    <a:pt x="581" y="731"/>
                  </a:lnTo>
                  <a:lnTo>
                    <a:pt x="611" y="749"/>
                  </a:lnTo>
                  <a:lnTo>
                    <a:pt x="642" y="763"/>
                  </a:lnTo>
                  <a:lnTo>
                    <a:pt x="676" y="771"/>
                  </a:lnTo>
                  <a:lnTo>
                    <a:pt x="711" y="774"/>
                  </a:lnTo>
                  <a:lnTo>
                    <a:pt x="733" y="776"/>
                  </a:lnTo>
                  <a:lnTo>
                    <a:pt x="754" y="783"/>
                  </a:lnTo>
                  <a:lnTo>
                    <a:pt x="771" y="794"/>
                  </a:lnTo>
                  <a:lnTo>
                    <a:pt x="785" y="809"/>
                  </a:lnTo>
                  <a:lnTo>
                    <a:pt x="797" y="826"/>
                  </a:lnTo>
                  <a:lnTo>
                    <a:pt x="804" y="847"/>
                  </a:lnTo>
                  <a:lnTo>
                    <a:pt x="806" y="868"/>
                  </a:lnTo>
                  <a:lnTo>
                    <a:pt x="803" y="892"/>
                  </a:lnTo>
                  <a:lnTo>
                    <a:pt x="793" y="914"/>
                  </a:lnTo>
                  <a:lnTo>
                    <a:pt x="780" y="932"/>
                  </a:lnTo>
                  <a:lnTo>
                    <a:pt x="763" y="947"/>
                  </a:lnTo>
                  <a:lnTo>
                    <a:pt x="741" y="957"/>
                  </a:lnTo>
                  <a:lnTo>
                    <a:pt x="718" y="962"/>
                  </a:lnTo>
                  <a:lnTo>
                    <a:pt x="705" y="962"/>
                  </a:lnTo>
                  <a:lnTo>
                    <a:pt x="688" y="959"/>
                  </a:lnTo>
                  <a:lnTo>
                    <a:pt x="671" y="953"/>
                  </a:lnTo>
                  <a:lnTo>
                    <a:pt x="657" y="945"/>
                  </a:lnTo>
                  <a:lnTo>
                    <a:pt x="644" y="932"/>
                  </a:lnTo>
                  <a:lnTo>
                    <a:pt x="630" y="921"/>
                  </a:lnTo>
                  <a:lnTo>
                    <a:pt x="616" y="915"/>
                  </a:lnTo>
                  <a:lnTo>
                    <a:pt x="600" y="912"/>
                  </a:lnTo>
                  <a:lnTo>
                    <a:pt x="583" y="914"/>
                  </a:lnTo>
                  <a:lnTo>
                    <a:pt x="568" y="920"/>
                  </a:lnTo>
                  <a:lnTo>
                    <a:pt x="555" y="929"/>
                  </a:lnTo>
                  <a:lnTo>
                    <a:pt x="543" y="943"/>
                  </a:lnTo>
                  <a:lnTo>
                    <a:pt x="537" y="957"/>
                  </a:lnTo>
                  <a:lnTo>
                    <a:pt x="534" y="973"/>
                  </a:lnTo>
                  <a:lnTo>
                    <a:pt x="536" y="989"/>
                  </a:lnTo>
                  <a:lnTo>
                    <a:pt x="542" y="1004"/>
                  </a:lnTo>
                  <a:lnTo>
                    <a:pt x="552" y="1018"/>
                  </a:lnTo>
                  <a:lnTo>
                    <a:pt x="573" y="1038"/>
                  </a:lnTo>
                  <a:lnTo>
                    <a:pt x="597" y="1054"/>
                  </a:lnTo>
                  <a:lnTo>
                    <a:pt x="622" y="1068"/>
                  </a:lnTo>
                  <a:lnTo>
                    <a:pt x="650" y="1078"/>
                  </a:lnTo>
                  <a:lnTo>
                    <a:pt x="650" y="1122"/>
                  </a:lnTo>
                  <a:lnTo>
                    <a:pt x="652" y="1138"/>
                  </a:lnTo>
                  <a:lnTo>
                    <a:pt x="658" y="1152"/>
                  </a:lnTo>
                  <a:lnTo>
                    <a:pt x="668" y="1166"/>
                  </a:lnTo>
                  <a:lnTo>
                    <a:pt x="681" y="1175"/>
                  </a:lnTo>
                  <a:lnTo>
                    <a:pt x="696" y="1182"/>
                  </a:lnTo>
                  <a:lnTo>
                    <a:pt x="713" y="1184"/>
                  </a:lnTo>
                  <a:lnTo>
                    <a:pt x="729" y="1182"/>
                  </a:lnTo>
                  <a:lnTo>
                    <a:pt x="744" y="1176"/>
                  </a:lnTo>
                  <a:lnTo>
                    <a:pt x="757" y="1166"/>
                  </a:lnTo>
                  <a:lnTo>
                    <a:pt x="767" y="1153"/>
                  </a:lnTo>
                  <a:lnTo>
                    <a:pt x="773" y="1138"/>
                  </a:lnTo>
                  <a:lnTo>
                    <a:pt x="775" y="1122"/>
                  </a:lnTo>
                  <a:lnTo>
                    <a:pt x="775" y="1078"/>
                  </a:lnTo>
                  <a:lnTo>
                    <a:pt x="808" y="1065"/>
                  </a:lnTo>
                  <a:lnTo>
                    <a:pt x="838" y="1047"/>
                  </a:lnTo>
                  <a:lnTo>
                    <a:pt x="865" y="1026"/>
                  </a:lnTo>
                  <a:lnTo>
                    <a:pt x="888" y="1000"/>
                  </a:lnTo>
                  <a:lnTo>
                    <a:pt x="906" y="970"/>
                  </a:lnTo>
                  <a:lnTo>
                    <a:pt x="921" y="939"/>
                  </a:lnTo>
                  <a:lnTo>
                    <a:pt x="930" y="904"/>
                  </a:lnTo>
                  <a:lnTo>
                    <a:pt x="933" y="867"/>
                  </a:lnTo>
                  <a:lnTo>
                    <a:pt x="930" y="831"/>
                  </a:lnTo>
                  <a:lnTo>
                    <a:pt x="922" y="798"/>
                  </a:lnTo>
                  <a:lnTo>
                    <a:pt x="908" y="767"/>
                  </a:lnTo>
                  <a:lnTo>
                    <a:pt x="890" y="737"/>
                  </a:lnTo>
                  <a:lnTo>
                    <a:pt x="868" y="712"/>
                  </a:lnTo>
                  <a:lnTo>
                    <a:pt x="843" y="690"/>
                  </a:lnTo>
                  <a:lnTo>
                    <a:pt x="813" y="672"/>
                  </a:lnTo>
                  <a:lnTo>
                    <a:pt x="782" y="658"/>
                  </a:lnTo>
                  <a:lnTo>
                    <a:pt x="748" y="650"/>
                  </a:lnTo>
                  <a:lnTo>
                    <a:pt x="713" y="647"/>
                  </a:lnTo>
                  <a:lnTo>
                    <a:pt x="691" y="645"/>
                  </a:lnTo>
                  <a:lnTo>
                    <a:pt x="670" y="638"/>
                  </a:lnTo>
                  <a:lnTo>
                    <a:pt x="653" y="627"/>
                  </a:lnTo>
                  <a:lnTo>
                    <a:pt x="639" y="612"/>
                  </a:lnTo>
                  <a:lnTo>
                    <a:pt x="627" y="595"/>
                  </a:lnTo>
                  <a:lnTo>
                    <a:pt x="620" y="575"/>
                  </a:lnTo>
                  <a:lnTo>
                    <a:pt x="618" y="553"/>
                  </a:lnTo>
                  <a:lnTo>
                    <a:pt x="621" y="529"/>
                  </a:lnTo>
                  <a:lnTo>
                    <a:pt x="629" y="507"/>
                  </a:lnTo>
                  <a:lnTo>
                    <a:pt x="644" y="489"/>
                  </a:lnTo>
                  <a:lnTo>
                    <a:pt x="661" y="474"/>
                  </a:lnTo>
                  <a:lnTo>
                    <a:pt x="683" y="464"/>
                  </a:lnTo>
                  <a:lnTo>
                    <a:pt x="706" y="459"/>
                  </a:lnTo>
                  <a:lnTo>
                    <a:pt x="719" y="459"/>
                  </a:lnTo>
                  <a:lnTo>
                    <a:pt x="736" y="462"/>
                  </a:lnTo>
                  <a:lnTo>
                    <a:pt x="752" y="468"/>
                  </a:lnTo>
                  <a:lnTo>
                    <a:pt x="767" y="476"/>
                  </a:lnTo>
                  <a:lnTo>
                    <a:pt x="780" y="489"/>
                  </a:lnTo>
                  <a:lnTo>
                    <a:pt x="793" y="499"/>
                  </a:lnTo>
                  <a:lnTo>
                    <a:pt x="808" y="506"/>
                  </a:lnTo>
                  <a:lnTo>
                    <a:pt x="824" y="508"/>
                  </a:lnTo>
                  <a:lnTo>
                    <a:pt x="841" y="507"/>
                  </a:lnTo>
                  <a:lnTo>
                    <a:pt x="855" y="501"/>
                  </a:lnTo>
                  <a:lnTo>
                    <a:pt x="869" y="492"/>
                  </a:lnTo>
                  <a:lnTo>
                    <a:pt x="880" y="479"/>
                  </a:lnTo>
                  <a:lnTo>
                    <a:pt x="887" y="464"/>
                  </a:lnTo>
                  <a:lnTo>
                    <a:pt x="889" y="448"/>
                  </a:lnTo>
                  <a:lnTo>
                    <a:pt x="888" y="431"/>
                  </a:lnTo>
                  <a:lnTo>
                    <a:pt x="882" y="416"/>
                  </a:lnTo>
                  <a:lnTo>
                    <a:pt x="872" y="403"/>
                  </a:lnTo>
                  <a:lnTo>
                    <a:pt x="851" y="383"/>
                  </a:lnTo>
                  <a:lnTo>
                    <a:pt x="827" y="366"/>
                  </a:lnTo>
                  <a:lnTo>
                    <a:pt x="802" y="353"/>
                  </a:lnTo>
                  <a:lnTo>
                    <a:pt x="774" y="344"/>
                  </a:lnTo>
                  <a:lnTo>
                    <a:pt x="774" y="300"/>
                  </a:lnTo>
                  <a:lnTo>
                    <a:pt x="772" y="283"/>
                  </a:lnTo>
                  <a:lnTo>
                    <a:pt x="766" y="268"/>
                  </a:lnTo>
                  <a:lnTo>
                    <a:pt x="756" y="256"/>
                  </a:lnTo>
                  <a:lnTo>
                    <a:pt x="743" y="245"/>
                  </a:lnTo>
                  <a:lnTo>
                    <a:pt x="728" y="239"/>
                  </a:lnTo>
                  <a:lnTo>
                    <a:pt x="711" y="237"/>
                  </a:lnTo>
                  <a:close/>
                  <a:moveTo>
                    <a:pt x="713" y="0"/>
                  </a:moveTo>
                  <a:lnTo>
                    <a:pt x="781" y="3"/>
                  </a:lnTo>
                  <a:lnTo>
                    <a:pt x="848" y="12"/>
                  </a:lnTo>
                  <a:lnTo>
                    <a:pt x="912" y="28"/>
                  </a:lnTo>
                  <a:lnTo>
                    <a:pt x="974" y="49"/>
                  </a:lnTo>
                  <a:lnTo>
                    <a:pt x="1033" y="76"/>
                  </a:lnTo>
                  <a:lnTo>
                    <a:pt x="1090" y="108"/>
                  </a:lnTo>
                  <a:lnTo>
                    <a:pt x="1143" y="144"/>
                  </a:lnTo>
                  <a:lnTo>
                    <a:pt x="1192" y="186"/>
                  </a:lnTo>
                  <a:lnTo>
                    <a:pt x="1238" y="231"/>
                  </a:lnTo>
                  <a:lnTo>
                    <a:pt x="1279" y="280"/>
                  </a:lnTo>
                  <a:lnTo>
                    <a:pt x="1316" y="333"/>
                  </a:lnTo>
                  <a:lnTo>
                    <a:pt x="1348" y="390"/>
                  </a:lnTo>
                  <a:lnTo>
                    <a:pt x="1375" y="449"/>
                  </a:lnTo>
                  <a:lnTo>
                    <a:pt x="1396" y="511"/>
                  </a:lnTo>
                  <a:lnTo>
                    <a:pt x="1412" y="576"/>
                  </a:lnTo>
                  <a:lnTo>
                    <a:pt x="1421" y="642"/>
                  </a:lnTo>
                  <a:lnTo>
                    <a:pt x="1424" y="711"/>
                  </a:lnTo>
                  <a:lnTo>
                    <a:pt x="1421" y="779"/>
                  </a:lnTo>
                  <a:lnTo>
                    <a:pt x="1412" y="846"/>
                  </a:lnTo>
                  <a:lnTo>
                    <a:pt x="1396" y="910"/>
                  </a:lnTo>
                  <a:lnTo>
                    <a:pt x="1375" y="972"/>
                  </a:lnTo>
                  <a:lnTo>
                    <a:pt x="1348" y="1031"/>
                  </a:lnTo>
                  <a:lnTo>
                    <a:pt x="1316" y="1087"/>
                  </a:lnTo>
                  <a:lnTo>
                    <a:pt x="1279" y="1140"/>
                  </a:lnTo>
                  <a:lnTo>
                    <a:pt x="1238" y="1189"/>
                  </a:lnTo>
                  <a:lnTo>
                    <a:pt x="1192" y="1235"/>
                  </a:lnTo>
                  <a:lnTo>
                    <a:pt x="1143" y="1276"/>
                  </a:lnTo>
                  <a:lnTo>
                    <a:pt x="1090" y="1313"/>
                  </a:lnTo>
                  <a:lnTo>
                    <a:pt x="1033" y="1345"/>
                  </a:lnTo>
                  <a:lnTo>
                    <a:pt x="974" y="1371"/>
                  </a:lnTo>
                  <a:lnTo>
                    <a:pt x="912" y="1393"/>
                  </a:lnTo>
                  <a:lnTo>
                    <a:pt x="848" y="1408"/>
                  </a:lnTo>
                  <a:lnTo>
                    <a:pt x="781" y="1417"/>
                  </a:lnTo>
                  <a:lnTo>
                    <a:pt x="713" y="1421"/>
                  </a:lnTo>
                  <a:lnTo>
                    <a:pt x="644" y="1417"/>
                  </a:lnTo>
                  <a:lnTo>
                    <a:pt x="577" y="1408"/>
                  </a:lnTo>
                  <a:lnTo>
                    <a:pt x="513" y="1393"/>
                  </a:lnTo>
                  <a:lnTo>
                    <a:pt x="450" y="1371"/>
                  </a:lnTo>
                  <a:lnTo>
                    <a:pt x="391" y="1345"/>
                  </a:lnTo>
                  <a:lnTo>
                    <a:pt x="334" y="1313"/>
                  </a:lnTo>
                  <a:lnTo>
                    <a:pt x="282" y="1276"/>
                  </a:lnTo>
                  <a:lnTo>
                    <a:pt x="232" y="1235"/>
                  </a:lnTo>
                  <a:lnTo>
                    <a:pt x="187" y="1190"/>
                  </a:lnTo>
                  <a:lnTo>
                    <a:pt x="146" y="1140"/>
                  </a:lnTo>
                  <a:lnTo>
                    <a:pt x="109" y="1088"/>
                  </a:lnTo>
                  <a:lnTo>
                    <a:pt x="77" y="1032"/>
                  </a:lnTo>
                  <a:lnTo>
                    <a:pt x="50" y="972"/>
                  </a:lnTo>
                  <a:lnTo>
                    <a:pt x="29" y="910"/>
                  </a:lnTo>
                  <a:lnTo>
                    <a:pt x="13" y="846"/>
                  </a:lnTo>
                  <a:lnTo>
                    <a:pt x="3" y="779"/>
                  </a:lnTo>
                  <a:lnTo>
                    <a:pt x="0" y="711"/>
                  </a:lnTo>
                  <a:lnTo>
                    <a:pt x="3" y="642"/>
                  </a:lnTo>
                  <a:lnTo>
                    <a:pt x="13" y="576"/>
                  </a:lnTo>
                  <a:lnTo>
                    <a:pt x="29" y="511"/>
                  </a:lnTo>
                  <a:lnTo>
                    <a:pt x="50" y="449"/>
                  </a:lnTo>
                  <a:lnTo>
                    <a:pt x="77" y="390"/>
                  </a:lnTo>
                  <a:lnTo>
                    <a:pt x="109" y="333"/>
                  </a:lnTo>
                  <a:lnTo>
                    <a:pt x="146" y="280"/>
                  </a:lnTo>
                  <a:lnTo>
                    <a:pt x="187" y="231"/>
                  </a:lnTo>
                  <a:lnTo>
                    <a:pt x="232" y="186"/>
                  </a:lnTo>
                  <a:lnTo>
                    <a:pt x="281" y="144"/>
                  </a:lnTo>
                  <a:lnTo>
                    <a:pt x="334" y="107"/>
                  </a:lnTo>
                  <a:lnTo>
                    <a:pt x="391" y="76"/>
                  </a:lnTo>
                  <a:lnTo>
                    <a:pt x="450" y="49"/>
                  </a:lnTo>
                  <a:lnTo>
                    <a:pt x="513" y="28"/>
                  </a:lnTo>
                  <a:lnTo>
                    <a:pt x="577" y="12"/>
                  </a:lnTo>
                  <a:lnTo>
                    <a:pt x="644" y="3"/>
                  </a:lnTo>
                  <a:lnTo>
                    <a:pt x="7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3" name="Shape 10733"/>
            <p:cNvSpPr/>
            <p:nvPr/>
          </p:nvSpPr>
          <p:spPr>
            <a:xfrm>
              <a:off x="3711575" y="620713"/>
              <a:ext cx="161925" cy="160338"/>
            </a:xfrm>
            <a:custGeom>
              <a:avLst/>
              <a:gdLst/>
              <a:ahLst/>
              <a:cxnLst/>
              <a:rect l="0" t="0" r="0" b="0"/>
              <a:pathLst>
                <a:path w="1424" h="1421" extrusionOk="0">
                  <a:moveTo>
                    <a:pt x="820" y="247"/>
                  </a:moveTo>
                  <a:lnTo>
                    <a:pt x="772" y="249"/>
                  </a:lnTo>
                  <a:lnTo>
                    <a:pt x="726" y="258"/>
                  </a:lnTo>
                  <a:lnTo>
                    <a:pt x="681" y="272"/>
                  </a:lnTo>
                  <a:lnTo>
                    <a:pt x="638" y="290"/>
                  </a:lnTo>
                  <a:lnTo>
                    <a:pt x="598" y="314"/>
                  </a:lnTo>
                  <a:lnTo>
                    <a:pt x="560" y="341"/>
                  </a:lnTo>
                  <a:lnTo>
                    <a:pt x="525" y="373"/>
                  </a:lnTo>
                  <a:lnTo>
                    <a:pt x="493" y="409"/>
                  </a:lnTo>
                  <a:lnTo>
                    <a:pt x="465" y="447"/>
                  </a:lnTo>
                  <a:lnTo>
                    <a:pt x="442" y="489"/>
                  </a:lnTo>
                  <a:lnTo>
                    <a:pt x="421" y="534"/>
                  </a:lnTo>
                  <a:lnTo>
                    <a:pt x="312" y="534"/>
                  </a:lnTo>
                  <a:lnTo>
                    <a:pt x="294" y="536"/>
                  </a:lnTo>
                  <a:lnTo>
                    <a:pt x="279" y="544"/>
                  </a:lnTo>
                  <a:lnTo>
                    <a:pt x="265" y="553"/>
                  </a:lnTo>
                  <a:lnTo>
                    <a:pt x="255" y="566"/>
                  </a:lnTo>
                  <a:lnTo>
                    <a:pt x="249" y="581"/>
                  </a:lnTo>
                  <a:lnTo>
                    <a:pt x="247" y="599"/>
                  </a:lnTo>
                  <a:lnTo>
                    <a:pt x="249" y="616"/>
                  </a:lnTo>
                  <a:lnTo>
                    <a:pt x="255" y="632"/>
                  </a:lnTo>
                  <a:lnTo>
                    <a:pt x="265" y="645"/>
                  </a:lnTo>
                  <a:lnTo>
                    <a:pt x="279" y="655"/>
                  </a:lnTo>
                  <a:lnTo>
                    <a:pt x="294" y="661"/>
                  </a:lnTo>
                  <a:lnTo>
                    <a:pt x="312" y="663"/>
                  </a:lnTo>
                  <a:lnTo>
                    <a:pt x="392" y="663"/>
                  </a:lnTo>
                  <a:lnTo>
                    <a:pt x="390" y="687"/>
                  </a:lnTo>
                  <a:lnTo>
                    <a:pt x="390" y="711"/>
                  </a:lnTo>
                  <a:lnTo>
                    <a:pt x="390" y="735"/>
                  </a:lnTo>
                  <a:lnTo>
                    <a:pt x="392" y="758"/>
                  </a:lnTo>
                  <a:lnTo>
                    <a:pt x="312" y="758"/>
                  </a:lnTo>
                  <a:lnTo>
                    <a:pt x="294" y="760"/>
                  </a:lnTo>
                  <a:lnTo>
                    <a:pt x="279" y="767"/>
                  </a:lnTo>
                  <a:lnTo>
                    <a:pt x="265" y="778"/>
                  </a:lnTo>
                  <a:lnTo>
                    <a:pt x="255" y="790"/>
                  </a:lnTo>
                  <a:lnTo>
                    <a:pt x="249" y="805"/>
                  </a:lnTo>
                  <a:lnTo>
                    <a:pt x="247" y="823"/>
                  </a:lnTo>
                  <a:lnTo>
                    <a:pt x="249" y="840"/>
                  </a:lnTo>
                  <a:lnTo>
                    <a:pt x="255" y="855"/>
                  </a:lnTo>
                  <a:lnTo>
                    <a:pt x="265" y="869"/>
                  </a:lnTo>
                  <a:lnTo>
                    <a:pt x="279" y="879"/>
                  </a:lnTo>
                  <a:lnTo>
                    <a:pt x="294" y="885"/>
                  </a:lnTo>
                  <a:lnTo>
                    <a:pt x="312" y="887"/>
                  </a:lnTo>
                  <a:lnTo>
                    <a:pt x="421" y="887"/>
                  </a:lnTo>
                  <a:lnTo>
                    <a:pt x="442" y="932"/>
                  </a:lnTo>
                  <a:lnTo>
                    <a:pt x="465" y="974"/>
                  </a:lnTo>
                  <a:lnTo>
                    <a:pt x="493" y="1013"/>
                  </a:lnTo>
                  <a:lnTo>
                    <a:pt x="525" y="1049"/>
                  </a:lnTo>
                  <a:lnTo>
                    <a:pt x="560" y="1080"/>
                  </a:lnTo>
                  <a:lnTo>
                    <a:pt x="598" y="1108"/>
                  </a:lnTo>
                  <a:lnTo>
                    <a:pt x="638" y="1131"/>
                  </a:lnTo>
                  <a:lnTo>
                    <a:pt x="681" y="1150"/>
                  </a:lnTo>
                  <a:lnTo>
                    <a:pt x="726" y="1164"/>
                  </a:lnTo>
                  <a:lnTo>
                    <a:pt x="772" y="1172"/>
                  </a:lnTo>
                  <a:lnTo>
                    <a:pt x="820" y="1175"/>
                  </a:lnTo>
                  <a:lnTo>
                    <a:pt x="861" y="1173"/>
                  </a:lnTo>
                  <a:lnTo>
                    <a:pt x="902" y="1167"/>
                  </a:lnTo>
                  <a:lnTo>
                    <a:pt x="942" y="1157"/>
                  </a:lnTo>
                  <a:lnTo>
                    <a:pt x="957" y="1149"/>
                  </a:lnTo>
                  <a:lnTo>
                    <a:pt x="970" y="1139"/>
                  </a:lnTo>
                  <a:lnTo>
                    <a:pt x="979" y="1124"/>
                  </a:lnTo>
                  <a:lnTo>
                    <a:pt x="985" y="1109"/>
                  </a:lnTo>
                  <a:lnTo>
                    <a:pt x="987" y="1093"/>
                  </a:lnTo>
                  <a:lnTo>
                    <a:pt x="984" y="1075"/>
                  </a:lnTo>
                  <a:lnTo>
                    <a:pt x="976" y="1060"/>
                  </a:lnTo>
                  <a:lnTo>
                    <a:pt x="966" y="1048"/>
                  </a:lnTo>
                  <a:lnTo>
                    <a:pt x="951" y="1038"/>
                  </a:lnTo>
                  <a:lnTo>
                    <a:pt x="936" y="1032"/>
                  </a:lnTo>
                  <a:lnTo>
                    <a:pt x="920" y="1030"/>
                  </a:lnTo>
                  <a:lnTo>
                    <a:pt x="902" y="1033"/>
                  </a:lnTo>
                  <a:lnTo>
                    <a:pt x="875" y="1040"/>
                  </a:lnTo>
                  <a:lnTo>
                    <a:pt x="849" y="1045"/>
                  </a:lnTo>
                  <a:lnTo>
                    <a:pt x="820" y="1046"/>
                  </a:lnTo>
                  <a:lnTo>
                    <a:pt x="780" y="1044"/>
                  </a:lnTo>
                  <a:lnTo>
                    <a:pt x="742" y="1034"/>
                  </a:lnTo>
                  <a:lnTo>
                    <a:pt x="705" y="1021"/>
                  </a:lnTo>
                  <a:lnTo>
                    <a:pt x="671" y="1003"/>
                  </a:lnTo>
                  <a:lnTo>
                    <a:pt x="640" y="979"/>
                  </a:lnTo>
                  <a:lnTo>
                    <a:pt x="611" y="953"/>
                  </a:lnTo>
                  <a:lnTo>
                    <a:pt x="585" y="922"/>
                  </a:lnTo>
                  <a:lnTo>
                    <a:pt x="564" y="887"/>
                  </a:lnTo>
                  <a:lnTo>
                    <a:pt x="836" y="887"/>
                  </a:lnTo>
                  <a:lnTo>
                    <a:pt x="854" y="885"/>
                  </a:lnTo>
                  <a:lnTo>
                    <a:pt x="869" y="879"/>
                  </a:lnTo>
                  <a:lnTo>
                    <a:pt x="883" y="869"/>
                  </a:lnTo>
                  <a:lnTo>
                    <a:pt x="893" y="855"/>
                  </a:lnTo>
                  <a:lnTo>
                    <a:pt x="899" y="840"/>
                  </a:lnTo>
                  <a:lnTo>
                    <a:pt x="902" y="823"/>
                  </a:lnTo>
                  <a:lnTo>
                    <a:pt x="899" y="805"/>
                  </a:lnTo>
                  <a:lnTo>
                    <a:pt x="893" y="790"/>
                  </a:lnTo>
                  <a:lnTo>
                    <a:pt x="883" y="778"/>
                  </a:lnTo>
                  <a:lnTo>
                    <a:pt x="869" y="767"/>
                  </a:lnTo>
                  <a:lnTo>
                    <a:pt x="854" y="760"/>
                  </a:lnTo>
                  <a:lnTo>
                    <a:pt x="836" y="758"/>
                  </a:lnTo>
                  <a:lnTo>
                    <a:pt x="522" y="758"/>
                  </a:lnTo>
                  <a:lnTo>
                    <a:pt x="520" y="735"/>
                  </a:lnTo>
                  <a:lnTo>
                    <a:pt x="519" y="711"/>
                  </a:lnTo>
                  <a:lnTo>
                    <a:pt x="520" y="687"/>
                  </a:lnTo>
                  <a:lnTo>
                    <a:pt x="522" y="663"/>
                  </a:lnTo>
                  <a:lnTo>
                    <a:pt x="836" y="663"/>
                  </a:lnTo>
                  <a:lnTo>
                    <a:pt x="854" y="661"/>
                  </a:lnTo>
                  <a:lnTo>
                    <a:pt x="869" y="655"/>
                  </a:lnTo>
                  <a:lnTo>
                    <a:pt x="883" y="645"/>
                  </a:lnTo>
                  <a:lnTo>
                    <a:pt x="893" y="632"/>
                  </a:lnTo>
                  <a:lnTo>
                    <a:pt x="899" y="616"/>
                  </a:lnTo>
                  <a:lnTo>
                    <a:pt x="902" y="599"/>
                  </a:lnTo>
                  <a:lnTo>
                    <a:pt x="899" y="581"/>
                  </a:lnTo>
                  <a:lnTo>
                    <a:pt x="893" y="566"/>
                  </a:lnTo>
                  <a:lnTo>
                    <a:pt x="883" y="553"/>
                  </a:lnTo>
                  <a:lnTo>
                    <a:pt x="869" y="544"/>
                  </a:lnTo>
                  <a:lnTo>
                    <a:pt x="854" y="536"/>
                  </a:lnTo>
                  <a:lnTo>
                    <a:pt x="836" y="534"/>
                  </a:lnTo>
                  <a:lnTo>
                    <a:pt x="564" y="534"/>
                  </a:lnTo>
                  <a:lnTo>
                    <a:pt x="585" y="501"/>
                  </a:lnTo>
                  <a:lnTo>
                    <a:pt x="611" y="470"/>
                  </a:lnTo>
                  <a:lnTo>
                    <a:pt x="640" y="442"/>
                  </a:lnTo>
                  <a:lnTo>
                    <a:pt x="671" y="420"/>
                  </a:lnTo>
                  <a:lnTo>
                    <a:pt x="705" y="401"/>
                  </a:lnTo>
                  <a:lnTo>
                    <a:pt x="742" y="387"/>
                  </a:lnTo>
                  <a:lnTo>
                    <a:pt x="780" y="379"/>
                  </a:lnTo>
                  <a:lnTo>
                    <a:pt x="820" y="376"/>
                  </a:lnTo>
                  <a:lnTo>
                    <a:pt x="855" y="378"/>
                  </a:lnTo>
                  <a:lnTo>
                    <a:pt x="888" y="384"/>
                  </a:lnTo>
                  <a:lnTo>
                    <a:pt x="921" y="394"/>
                  </a:lnTo>
                  <a:lnTo>
                    <a:pt x="937" y="398"/>
                  </a:lnTo>
                  <a:lnTo>
                    <a:pt x="953" y="398"/>
                  </a:lnTo>
                  <a:lnTo>
                    <a:pt x="970" y="393"/>
                  </a:lnTo>
                  <a:lnTo>
                    <a:pt x="983" y="385"/>
                  </a:lnTo>
                  <a:lnTo>
                    <a:pt x="995" y="373"/>
                  </a:lnTo>
                  <a:lnTo>
                    <a:pt x="1004" y="357"/>
                  </a:lnTo>
                  <a:lnTo>
                    <a:pt x="1008" y="341"/>
                  </a:lnTo>
                  <a:lnTo>
                    <a:pt x="1008" y="325"/>
                  </a:lnTo>
                  <a:lnTo>
                    <a:pt x="1003" y="308"/>
                  </a:lnTo>
                  <a:lnTo>
                    <a:pt x="994" y="294"/>
                  </a:lnTo>
                  <a:lnTo>
                    <a:pt x="982" y="283"/>
                  </a:lnTo>
                  <a:lnTo>
                    <a:pt x="967" y="274"/>
                  </a:lnTo>
                  <a:lnTo>
                    <a:pt x="920" y="259"/>
                  </a:lnTo>
                  <a:lnTo>
                    <a:pt x="870" y="250"/>
                  </a:lnTo>
                  <a:lnTo>
                    <a:pt x="820" y="247"/>
                  </a:lnTo>
                  <a:close/>
                  <a:moveTo>
                    <a:pt x="712" y="0"/>
                  </a:moveTo>
                  <a:lnTo>
                    <a:pt x="781" y="4"/>
                  </a:lnTo>
                  <a:lnTo>
                    <a:pt x="848" y="13"/>
                  </a:lnTo>
                  <a:lnTo>
                    <a:pt x="912" y="28"/>
                  </a:lnTo>
                  <a:lnTo>
                    <a:pt x="975" y="50"/>
                  </a:lnTo>
                  <a:lnTo>
                    <a:pt x="1034" y="76"/>
                  </a:lnTo>
                  <a:lnTo>
                    <a:pt x="1091" y="108"/>
                  </a:lnTo>
                  <a:lnTo>
                    <a:pt x="1143" y="145"/>
                  </a:lnTo>
                  <a:lnTo>
                    <a:pt x="1193" y="186"/>
                  </a:lnTo>
                  <a:lnTo>
                    <a:pt x="1238" y="232"/>
                  </a:lnTo>
                  <a:lnTo>
                    <a:pt x="1279" y="281"/>
                  </a:lnTo>
                  <a:lnTo>
                    <a:pt x="1316" y="333"/>
                  </a:lnTo>
                  <a:lnTo>
                    <a:pt x="1348" y="389"/>
                  </a:lnTo>
                  <a:lnTo>
                    <a:pt x="1375" y="448"/>
                  </a:lnTo>
                  <a:lnTo>
                    <a:pt x="1396" y="511"/>
                  </a:lnTo>
                  <a:lnTo>
                    <a:pt x="1412" y="575"/>
                  </a:lnTo>
                  <a:lnTo>
                    <a:pt x="1421" y="642"/>
                  </a:lnTo>
                  <a:lnTo>
                    <a:pt x="1424" y="710"/>
                  </a:lnTo>
                  <a:lnTo>
                    <a:pt x="1421" y="779"/>
                  </a:lnTo>
                  <a:lnTo>
                    <a:pt x="1412" y="845"/>
                  </a:lnTo>
                  <a:lnTo>
                    <a:pt x="1396" y="910"/>
                  </a:lnTo>
                  <a:lnTo>
                    <a:pt x="1375" y="972"/>
                  </a:lnTo>
                  <a:lnTo>
                    <a:pt x="1348" y="1031"/>
                  </a:lnTo>
                  <a:lnTo>
                    <a:pt x="1316" y="1088"/>
                  </a:lnTo>
                  <a:lnTo>
                    <a:pt x="1279" y="1140"/>
                  </a:lnTo>
                  <a:lnTo>
                    <a:pt x="1238" y="1189"/>
                  </a:lnTo>
                  <a:lnTo>
                    <a:pt x="1193" y="1235"/>
                  </a:lnTo>
                  <a:lnTo>
                    <a:pt x="1143" y="1276"/>
                  </a:lnTo>
                  <a:lnTo>
                    <a:pt x="1091" y="1312"/>
                  </a:lnTo>
                  <a:lnTo>
                    <a:pt x="1034" y="1344"/>
                  </a:lnTo>
                  <a:lnTo>
                    <a:pt x="975" y="1371"/>
                  </a:lnTo>
                  <a:lnTo>
                    <a:pt x="912" y="1392"/>
                  </a:lnTo>
                  <a:lnTo>
                    <a:pt x="848" y="1408"/>
                  </a:lnTo>
                  <a:lnTo>
                    <a:pt x="781" y="1417"/>
                  </a:lnTo>
                  <a:lnTo>
                    <a:pt x="712" y="1421"/>
                  </a:lnTo>
                  <a:lnTo>
                    <a:pt x="644" y="1417"/>
                  </a:lnTo>
                  <a:lnTo>
                    <a:pt x="577" y="1408"/>
                  </a:lnTo>
                  <a:lnTo>
                    <a:pt x="513" y="1392"/>
                  </a:lnTo>
                  <a:lnTo>
                    <a:pt x="450" y="1371"/>
                  </a:lnTo>
                  <a:lnTo>
                    <a:pt x="391" y="1344"/>
                  </a:lnTo>
                  <a:lnTo>
                    <a:pt x="334" y="1312"/>
                  </a:lnTo>
                  <a:lnTo>
                    <a:pt x="282" y="1276"/>
                  </a:lnTo>
                  <a:lnTo>
                    <a:pt x="232" y="1235"/>
                  </a:lnTo>
                  <a:lnTo>
                    <a:pt x="187" y="1190"/>
                  </a:lnTo>
                  <a:lnTo>
                    <a:pt x="145" y="1141"/>
                  </a:lnTo>
                  <a:lnTo>
                    <a:pt x="109" y="1088"/>
                  </a:lnTo>
                  <a:lnTo>
                    <a:pt x="77" y="1031"/>
                  </a:lnTo>
                  <a:lnTo>
                    <a:pt x="50" y="972"/>
                  </a:lnTo>
                  <a:lnTo>
                    <a:pt x="29" y="910"/>
                  </a:lnTo>
                  <a:lnTo>
                    <a:pt x="13" y="845"/>
                  </a:lnTo>
                  <a:lnTo>
                    <a:pt x="3" y="779"/>
                  </a:lnTo>
                  <a:lnTo>
                    <a:pt x="0" y="710"/>
                  </a:lnTo>
                  <a:lnTo>
                    <a:pt x="3" y="642"/>
                  </a:lnTo>
                  <a:lnTo>
                    <a:pt x="13" y="575"/>
                  </a:lnTo>
                  <a:lnTo>
                    <a:pt x="29" y="511"/>
                  </a:lnTo>
                  <a:lnTo>
                    <a:pt x="50" y="448"/>
                  </a:lnTo>
                  <a:lnTo>
                    <a:pt x="77" y="389"/>
                  </a:lnTo>
                  <a:lnTo>
                    <a:pt x="109" y="333"/>
                  </a:lnTo>
                  <a:lnTo>
                    <a:pt x="145" y="281"/>
                  </a:lnTo>
                  <a:lnTo>
                    <a:pt x="187" y="232"/>
                  </a:lnTo>
                  <a:lnTo>
                    <a:pt x="232" y="186"/>
                  </a:lnTo>
                  <a:lnTo>
                    <a:pt x="281" y="145"/>
                  </a:lnTo>
                  <a:lnTo>
                    <a:pt x="334" y="108"/>
                  </a:lnTo>
                  <a:lnTo>
                    <a:pt x="391" y="76"/>
                  </a:lnTo>
                  <a:lnTo>
                    <a:pt x="450" y="50"/>
                  </a:lnTo>
                  <a:lnTo>
                    <a:pt x="513" y="28"/>
                  </a:lnTo>
                  <a:lnTo>
                    <a:pt x="577" y="13"/>
                  </a:lnTo>
                  <a:lnTo>
                    <a:pt x="644" y="4"/>
                  </a:lnTo>
                  <a:lnTo>
                    <a:pt x="7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34" name="Shape 10734"/>
          <p:cNvGrpSpPr/>
          <p:nvPr/>
        </p:nvGrpSpPr>
        <p:grpSpPr>
          <a:xfrm>
            <a:off x="3696646" y="511132"/>
            <a:ext cx="232767" cy="231801"/>
            <a:chOff x="4041775" y="395288"/>
            <a:chExt cx="382588" cy="381000"/>
          </a:xfrm>
        </p:grpSpPr>
        <p:sp>
          <p:nvSpPr>
            <p:cNvPr id="10735" name="Shape 10735"/>
            <p:cNvSpPr/>
            <p:nvPr/>
          </p:nvSpPr>
          <p:spPr>
            <a:xfrm>
              <a:off x="4041775" y="673100"/>
              <a:ext cx="142875" cy="103188"/>
            </a:xfrm>
            <a:custGeom>
              <a:avLst/>
              <a:gdLst/>
              <a:ahLst/>
              <a:cxnLst/>
              <a:rect l="0" t="0" r="0" b="0"/>
              <a:pathLst>
                <a:path w="1258" h="910" extrusionOk="0">
                  <a:moveTo>
                    <a:pt x="630" y="0"/>
                  </a:moveTo>
                  <a:lnTo>
                    <a:pt x="691" y="3"/>
                  </a:lnTo>
                  <a:lnTo>
                    <a:pt x="749" y="11"/>
                  </a:lnTo>
                  <a:lnTo>
                    <a:pt x="807" y="26"/>
                  </a:lnTo>
                  <a:lnTo>
                    <a:pt x="862" y="44"/>
                  </a:lnTo>
                  <a:lnTo>
                    <a:pt x="915" y="68"/>
                  </a:lnTo>
                  <a:lnTo>
                    <a:pt x="964" y="96"/>
                  </a:lnTo>
                  <a:lnTo>
                    <a:pt x="1011" y="129"/>
                  </a:lnTo>
                  <a:lnTo>
                    <a:pt x="1055" y="166"/>
                  </a:lnTo>
                  <a:lnTo>
                    <a:pt x="1096" y="206"/>
                  </a:lnTo>
                  <a:lnTo>
                    <a:pt x="1131" y="250"/>
                  </a:lnTo>
                  <a:lnTo>
                    <a:pt x="1164" y="298"/>
                  </a:lnTo>
                  <a:lnTo>
                    <a:pt x="1192" y="348"/>
                  </a:lnTo>
                  <a:lnTo>
                    <a:pt x="1216" y="400"/>
                  </a:lnTo>
                  <a:lnTo>
                    <a:pt x="1234" y="456"/>
                  </a:lnTo>
                  <a:lnTo>
                    <a:pt x="1248" y="513"/>
                  </a:lnTo>
                  <a:lnTo>
                    <a:pt x="1256" y="573"/>
                  </a:lnTo>
                  <a:lnTo>
                    <a:pt x="1258" y="634"/>
                  </a:lnTo>
                  <a:lnTo>
                    <a:pt x="1256" y="679"/>
                  </a:lnTo>
                  <a:lnTo>
                    <a:pt x="1252" y="723"/>
                  </a:lnTo>
                  <a:lnTo>
                    <a:pt x="1245" y="765"/>
                  </a:lnTo>
                  <a:lnTo>
                    <a:pt x="1178" y="798"/>
                  </a:lnTo>
                  <a:lnTo>
                    <a:pt x="1108" y="827"/>
                  </a:lnTo>
                  <a:lnTo>
                    <a:pt x="1034" y="851"/>
                  </a:lnTo>
                  <a:lnTo>
                    <a:pt x="958" y="872"/>
                  </a:lnTo>
                  <a:lnTo>
                    <a:pt x="879" y="888"/>
                  </a:lnTo>
                  <a:lnTo>
                    <a:pt x="797" y="900"/>
                  </a:lnTo>
                  <a:lnTo>
                    <a:pt x="714" y="908"/>
                  </a:lnTo>
                  <a:lnTo>
                    <a:pt x="629" y="910"/>
                  </a:lnTo>
                  <a:lnTo>
                    <a:pt x="545" y="908"/>
                  </a:lnTo>
                  <a:lnTo>
                    <a:pt x="461" y="900"/>
                  </a:lnTo>
                  <a:lnTo>
                    <a:pt x="380" y="888"/>
                  </a:lnTo>
                  <a:lnTo>
                    <a:pt x="301" y="872"/>
                  </a:lnTo>
                  <a:lnTo>
                    <a:pt x="225" y="851"/>
                  </a:lnTo>
                  <a:lnTo>
                    <a:pt x="151" y="827"/>
                  </a:lnTo>
                  <a:lnTo>
                    <a:pt x="80" y="798"/>
                  </a:lnTo>
                  <a:lnTo>
                    <a:pt x="13" y="765"/>
                  </a:lnTo>
                  <a:lnTo>
                    <a:pt x="7" y="722"/>
                  </a:lnTo>
                  <a:lnTo>
                    <a:pt x="2" y="679"/>
                  </a:lnTo>
                  <a:lnTo>
                    <a:pt x="0" y="634"/>
                  </a:lnTo>
                  <a:lnTo>
                    <a:pt x="3" y="573"/>
                  </a:lnTo>
                  <a:lnTo>
                    <a:pt x="11" y="513"/>
                  </a:lnTo>
                  <a:lnTo>
                    <a:pt x="26" y="456"/>
                  </a:lnTo>
                  <a:lnTo>
                    <a:pt x="44" y="400"/>
                  </a:lnTo>
                  <a:lnTo>
                    <a:pt x="68" y="348"/>
                  </a:lnTo>
                  <a:lnTo>
                    <a:pt x="96" y="298"/>
                  </a:lnTo>
                  <a:lnTo>
                    <a:pt x="128" y="250"/>
                  </a:lnTo>
                  <a:lnTo>
                    <a:pt x="164" y="206"/>
                  </a:lnTo>
                  <a:lnTo>
                    <a:pt x="204" y="166"/>
                  </a:lnTo>
                  <a:lnTo>
                    <a:pt x="249" y="129"/>
                  </a:lnTo>
                  <a:lnTo>
                    <a:pt x="295" y="96"/>
                  </a:lnTo>
                  <a:lnTo>
                    <a:pt x="345" y="68"/>
                  </a:lnTo>
                  <a:lnTo>
                    <a:pt x="398" y="44"/>
                  </a:lnTo>
                  <a:lnTo>
                    <a:pt x="453" y="26"/>
                  </a:lnTo>
                  <a:lnTo>
                    <a:pt x="510" y="11"/>
                  </a:lnTo>
                  <a:lnTo>
                    <a:pt x="569" y="3"/>
                  </a:lnTo>
                  <a:lnTo>
                    <a:pt x="6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6" name="Shape 10736"/>
            <p:cNvSpPr/>
            <p:nvPr/>
          </p:nvSpPr>
          <p:spPr>
            <a:xfrm>
              <a:off x="4075113" y="581025"/>
              <a:ext cx="76200" cy="76200"/>
            </a:xfrm>
            <a:custGeom>
              <a:avLst/>
              <a:gdLst/>
              <a:ahLst/>
              <a:cxnLst/>
              <a:rect l="0" t="0" r="0" b="0"/>
              <a:pathLst>
                <a:path w="664" h="670" extrusionOk="0">
                  <a:moveTo>
                    <a:pt x="332" y="0"/>
                  </a:moveTo>
                  <a:lnTo>
                    <a:pt x="377" y="4"/>
                  </a:lnTo>
                  <a:lnTo>
                    <a:pt x="420" y="13"/>
                  </a:lnTo>
                  <a:lnTo>
                    <a:pt x="461" y="27"/>
                  </a:lnTo>
                  <a:lnTo>
                    <a:pt x="499" y="47"/>
                  </a:lnTo>
                  <a:lnTo>
                    <a:pt x="534" y="70"/>
                  </a:lnTo>
                  <a:lnTo>
                    <a:pt x="566" y="99"/>
                  </a:lnTo>
                  <a:lnTo>
                    <a:pt x="594" y="131"/>
                  </a:lnTo>
                  <a:lnTo>
                    <a:pt x="619" y="167"/>
                  </a:lnTo>
                  <a:lnTo>
                    <a:pt x="637" y="205"/>
                  </a:lnTo>
                  <a:lnTo>
                    <a:pt x="652" y="247"/>
                  </a:lnTo>
                  <a:lnTo>
                    <a:pt x="661" y="290"/>
                  </a:lnTo>
                  <a:lnTo>
                    <a:pt x="664" y="335"/>
                  </a:lnTo>
                  <a:lnTo>
                    <a:pt x="661" y="380"/>
                  </a:lnTo>
                  <a:lnTo>
                    <a:pt x="652" y="425"/>
                  </a:lnTo>
                  <a:lnTo>
                    <a:pt x="637" y="466"/>
                  </a:lnTo>
                  <a:lnTo>
                    <a:pt x="619" y="504"/>
                  </a:lnTo>
                  <a:lnTo>
                    <a:pt x="594" y="540"/>
                  </a:lnTo>
                  <a:lnTo>
                    <a:pt x="566" y="571"/>
                  </a:lnTo>
                  <a:lnTo>
                    <a:pt x="534" y="600"/>
                  </a:lnTo>
                  <a:lnTo>
                    <a:pt x="499" y="624"/>
                  </a:lnTo>
                  <a:lnTo>
                    <a:pt x="461" y="643"/>
                  </a:lnTo>
                  <a:lnTo>
                    <a:pt x="420" y="658"/>
                  </a:lnTo>
                  <a:lnTo>
                    <a:pt x="377" y="667"/>
                  </a:lnTo>
                  <a:lnTo>
                    <a:pt x="332" y="670"/>
                  </a:lnTo>
                  <a:lnTo>
                    <a:pt x="287" y="667"/>
                  </a:lnTo>
                  <a:lnTo>
                    <a:pt x="244" y="658"/>
                  </a:lnTo>
                  <a:lnTo>
                    <a:pt x="202" y="643"/>
                  </a:lnTo>
                  <a:lnTo>
                    <a:pt x="164" y="624"/>
                  </a:lnTo>
                  <a:lnTo>
                    <a:pt x="128" y="600"/>
                  </a:lnTo>
                  <a:lnTo>
                    <a:pt x="97" y="571"/>
                  </a:lnTo>
                  <a:lnTo>
                    <a:pt x="69" y="540"/>
                  </a:lnTo>
                  <a:lnTo>
                    <a:pt x="45" y="504"/>
                  </a:lnTo>
                  <a:lnTo>
                    <a:pt x="26" y="466"/>
                  </a:lnTo>
                  <a:lnTo>
                    <a:pt x="11" y="425"/>
                  </a:lnTo>
                  <a:lnTo>
                    <a:pt x="3" y="380"/>
                  </a:lnTo>
                  <a:lnTo>
                    <a:pt x="0" y="335"/>
                  </a:lnTo>
                  <a:lnTo>
                    <a:pt x="3" y="290"/>
                  </a:lnTo>
                  <a:lnTo>
                    <a:pt x="11" y="247"/>
                  </a:lnTo>
                  <a:lnTo>
                    <a:pt x="26" y="205"/>
                  </a:lnTo>
                  <a:lnTo>
                    <a:pt x="45" y="167"/>
                  </a:lnTo>
                  <a:lnTo>
                    <a:pt x="69" y="131"/>
                  </a:lnTo>
                  <a:lnTo>
                    <a:pt x="97" y="99"/>
                  </a:lnTo>
                  <a:lnTo>
                    <a:pt x="128" y="70"/>
                  </a:lnTo>
                  <a:lnTo>
                    <a:pt x="164" y="47"/>
                  </a:lnTo>
                  <a:lnTo>
                    <a:pt x="202" y="27"/>
                  </a:lnTo>
                  <a:lnTo>
                    <a:pt x="244" y="13"/>
                  </a:lnTo>
                  <a:lnTo>
                    <a:pt x="287" y="4"/>
                  </a:lnTo>
                  <a:lnTo>
                    <a:pt x="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7" name="Shape 10737"/>
            <p:cNvSpPr/>
            <p:nvPr/>
          </p:nvSpPr>
          <p:spPr>
            <a:xfrm>
              <a:off x="4281488" y="673100"/>
              <a:ext cx="142875" cy="103188"/>
            </a:xfrm>
            <a:custGeom>
              <a:avLst/>
              <a:gdLst/>
              <a:ahLst/>
              <a:cxnLst/>
              <a:rect l="0" t="0" r="0" b="0"/>
              <a:pathLst>
                <a:path w="1257" h="911" extrusionOk="0">
                  <a:moveTo>
                    <a:pt x="629" y="0"/>
                  </a:moveTo>
                  <a:lnTo>
                    <a:pt x="690" y="3"/>
                  </a:lnTo>
                  <a:lnTo>
                    <a:pt x="749" y="11"/>
                  </a:lnTo>
                  <a:lnTo>
                    <a:pt x="806" y="26"/>
                  </a:lnTo>
                  <a:lnTo>
                    <a:pt x="861" y="44"/>
                  </a:lnTo>
                  <a:lnTo>
                    <a:pt x="914" y="68"/>
                  </a:lnTo>
                  <a:lnTo>
                    <a:pt x="963" y="96"/>
                  </a:lnTo>
                  <a:lnTo>
                    <a:pt x="1010" y="129"/>
                  </a:lnTo>
                  <a:lnTo>
                    <a:pt x="1053" y="166"/>
                  </a:lnTo>
                  <a:lnTo>
                    <a:pt x="1094" y="206"/>
                  </a:lnTo>
                  <a:lnTo>
                    <a:pt x="1131" y="250"/>
                  </a:lnTo>
                  <a:lnTo>
                    <a:pt x="1162" y="298"/>
                  </a:lnTo>
                  <a:lnTo>
                    <a:pt x="1190" y="348"/>
                  </a:lnTo>
                  <a:lnTo>
                    <a:pt x="1214" y="400"/>
                  </a:lnTo>
                  <a:lnTo>
                    <a:pt x="1232" y="456"/>
                  </a:lnTo>
                  <a:lnTo>
                    <a:pt x="1247" y="513"/>
                  </a:lnTo>
                  <a:lnTo>
                    <a:pt x="1255" y="573"/>
                  </a:lnTo>
                  <a:lnTo>
                    <a:pt x="1257" y="635"/>
                  </a:lnTo>
                  <a:lnTo>
                    <a:pt x="1256" y="680"/>
                  </a:lnTo>
                  <a:lnTo>
                    <a:pt x="1251" y="723"/>
                  </a:lnTo>
                  <a:lnTo>
                    <a:pt x="1245" y="766"/>
                  </a:lnTo>
                  <a:lnTo>
                    <a:pt x="1178" y="798"/>
                  </a:lnTo>
                  <a:lnTo>
                    <a:pt x="1107" y="827"/>
                  </a:lnTo>
                  <a:lnTo>
                    <a:pt x="1034" y="851"/>
                  </a:lnTo>
                  <a:lnTo>
                    <a:pt x="958" y="872"/>
                  </a:lnTo>
                  <a:lnTo>
                    <a:pt x="879" y="888"/>
                  </a:lnTo>
                  <a:lnTo>
                    <a:pt x="798" y="901"/>
                  </a:lnTo>
                  <a:lnTo>
                    <a:pt x="714" y="908"/>
                  </a:lnTo>
                  <a:lnTo>
                    <a:pt x="629" y="911"/>
                  </a:lnTo>
                  <a:lnTo>
                    <a:pt x="543" y="908"/>
                  </a:lnTo>
                  <a:lnTo>
                    <a:pt x="459" y="901"/>
                  </a:lnTo>
                  <a:lnTo>
                    <a:pt x="378" y="888"/>
                  </a:lnTo>
                  <a:lnTo>
                    <a:pt x="300" y="872"/>
                  </a:lnTo>
                  <a:lnTo>
                    <a:pt x="224" y="851"/>
                  </a:lnTo>
                  <a:lnTo>
                    <a:pt x="150" y="827"/>
                  </a:lnTo>
                  <a:lnTo>
                    <a:pt x="80" y="798"/>
                  </a:lnTo>
                  <a:lnTo>
                    <a:pt x="13" y="766"/>
                  </a:lnTo>
                  <a:lnTo>
                    <a:pt x="6" y="723"/>
                  </a:lnTo>
                  <a:lnTo>
                    <a:pt x="1" y="679"/>
                  </a:lnTo>
                  <a:lnTo>
                    <a:pt x="0" y="635"/>
                  </a:lnTo>
                  <a:lnTo>
                    <a:pt x="3" y="573"/>
                  </a:lnTo>
                  <a:lnTo>
                    <a:pt x="11" y="513"/>
                  </a:lnTo>
                  <a:lnTo>
                    <a:pt x="25" y="456"/>
                  </a:lnTo>
                  <a:lnTo>
                    <a:pt x="43" y="400"/>
                  </a:lnTo>
                  <a:lnTo>
                    <a:pt x="67" y="348"/>
                  </a:lnTo>
                  <a:lnTo>
                    <a:pt x="96" y="298"/>
                  </a:lnTo>
                  <a:lnTo>
                    <a:pt x="127" y="250"/>
                  </a:lnTo>
                  <a:lnTo>
                    <a:pt x="164" y="206"/>
                  </a:lnTo>
                  <a:lnTo>
                    <a:pt x="205" y="166"/>
                  </a:lnTo>
                  <a:lnTo>
                    <a:pt x="248" y="129"/>
                  </a:lnTo>
                  <a:lnTo>
                    <a:pt x="295" y="96"/>
                  </a:lnTo>
                  <a:lnTo>
                    <a:pt x="344" y="68"/>
                  </a:lnTo>
                  <a:lnTo>
                    <a:pt x="397" y="44"/>
                  </a:lnTo>
                  <a:lnTo>
                    <a:pt x="452" y="26"/>
                  </a:lnTo>
                  <a:lnTo>
                    <a:pt x="510" y="11"/>
                  </a:lnTo>
                  <a:lnTo>
                    <a:pt x="568" y="3"/>
                  </a:lnTo>
                  <a:lnTo>
                    <a:pt x="6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8" name="Shape 10738"/>
            <p:cNvSpPr/>
            <p:nvPr/>
          </p:nvSpPr>
          <p:spPr>
            <a:xfrm>
              <a:off x="4314825" y="581025"/>
              <a:ext cx="76200" cy="76200"/>
            </a:xfrm>
            <a:custGeom>
              <a:avLst/>
              <a:gdLst/>
              <a:ahLst/>
              <a:cxnLst/>
              <a:rect l="0" t="0" r="0" b="0"/>
              <a:pathLst>
                <a:path w="664" h="670" extrusionOk="0">
                  <a:moveTo>
                    <a:pt x="332" y="0"/>
                  </a:moveTo>
                  <a:lnTo>
                    <a:pt x="377" y="4"/>
                  </a:lnTo>
                  <a:lnTo>
                    <a:pt x="420" y="13"/>
                  </a:lnTo>
                  <a:lnTo>
                    <a:pt x="462" y="27"/>
                  </a:lnTo>
                  <a:lnTo>
                    <a:pt x="500" y="47"/>
                  </a:lnTo>
                  <a:lnTo>
                    <a:pt x="535" y="70"/>
                  </a:lnTo>
                  <a:lnTo>
                    <a:pt x="567" y="99"/>
                  </a:lnTo>
                  <a:lnTo>
                    <a:pt x="595" y="131"/>
                  </a:lnTo>
                  <a:lnTo>
                    <a:pt x="619" y="167"/>
                  </a:lnTo>
                  <a:lnTo>
                    <a:pt x="638" y="205"/>
                  </a:lnTo>
                  <a:lnTo>
                    <a:pt x="653" y="247"/>
                  </a:lnTo>
                  <a:lnTo>
                    <a:pt x="661" y="290"/>
                  </a:lnTo>
                  <a:lnTo>
                    <a:pt x="664" y="335"/>
                  </a:lnTo>
                  <a:lnTo>
                    <a:pt x="661" y="380"/>
                  </a:lnTo>
                  <a:lnTo>
                    <a:pt x="653" y="425"/>
                  </a:lnTo>
                  <a:lnTo>
                    <a:pt x="638" y="466"/>
                  </a:lnTo>
                  <a:lnTo>
                    <a:pt x="619" y="504"/>
                  </a:lnTo>
                  <a:lnTo>
                    <a:pt x="595" y="540"/>
                  </a:lnTo>
                  <a:lnTo>
                    <a:pt x="567" y="571"/>
                  </a:lnTo>
                  <a:lnTo>
                    <a:pt x="535" y="600"/>
                  </a:lnTo>
                  <a:lnTo>
                    <a:pt x="500" y="624"/>
                  </a:lnTo>
                  <a:lnTo>
                    <a:pt x="462" y="643"/>
                  </a:lnTo>
                  <a:lnTo>
                    <a:pt x="420" y="658"/>
                  </a:lnTo>
                  <a:lnTo>
                    <a:pt x="377" y="667"/>
                  </a:lnTo>
                  <a:lnTo>
                    <a:pt x="332" y="670"/>
                  </a:lnTo>
                  <a:lnTo>
                    <a:pt x="287" y="667"/>
                  </a:lnTo>
                  <a:lnTo>
                    <a:pt x="244" y="658"/>
                  </a:lnTo>
                  <a:lnTo>
                    <a:pt x="203" y="643"/>
                  </a:lnTo>
                  <a:lnTo>
                    <a:pt x="164" y="624"/>
                  </a:lnTo>
                  <a:lnTo>
                    <a:pt x="130" y="600"/>
                  </a:lnTo>
                  <a:lnTo>
                    <a:pt x="98" y="571"/>
                  </a:lnTo>
                  <a:lnTo>
                    <a:pt x="70" y="540"/>
                  </a:lnTo>
                  <a:lnTo>
                    <a:pt x="45" y="504"/>
                  </a:lnTo>
                  <a:lnTo>
                    <a:pt x="27" y="466"/>
                  </a:lnTo>
                  <a:lnTo>
                    <a:pt x="12" y="425"/>
                  </a:lnTo>
                  <a:lnTo>
                    <a:pt x="3" y="380"/>
                  </a:lnTo>
                  <a:lnTo>
                    <a:pt x="0" y="335"/>
                  </a:lnTo>
                  <a:lnTo>
                    <a:pt x="3" y="290"/>
                  </a:lnTo>
                  <a:lnTo>
                    <a:pt x="12" y="247"/>
                  </a:lnTo>
                  <a:lnTo>
                    <a:pt x="27" y="205"/>
                  </a:lnTo>
                  <a:lnTo>
                    <a:pt x="45" y="167"/>
                  </a:lnTo>
                  <a:lnTo>
                    <a:pt x="70" y="131"/>
                  </a:lnTo>
                  <a:lnTo>
                    <a:pt x="98" y="99"/>
                  </a:lnTo>
                  <a:lnTo>
                    <a:pt x="130" y="70"/>
                  </a:lnTo>
                  <a:lnTo>
                    <a:pt x="164" y="47"/>
                  </a:lnTo>
                  <a:lnTo>
                    <a:pt x="203" y="27"/>
                  </a:lnTo>
                  <a:lnTo>
                    <a:pt x="244" y="13"/>
                  </a:lnTo>
                  <a:lnTo>
                    <a:pt x="287" y="4"/>
                  </a:lnTo>
                  <a:lnTo>
                    <a:pt x="3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39" name="Shape 10739"/>
            <p:cNvSpPr/>
            <p:nvPr/>
          </p:nvSpPr>
          <p:spPr>
            <a:xfrm>
              <a:off x="4122738" y="395288"/>
              <a:ext cx="220663" cy="174625"/>
            </a:xfrm>
            <a:custGeom>
              <a:avLst/>
              <a:gdLst/>
              <a:ahLst/>
              <a:cxnLst/>
              <a:rect l="0" t="0" r="0" b="0"/>
              <a:pathLst>
                <a:path w="1955" h="1552" extrusionOk="0">
                  <a:moveTo>
                    <a:pt x="267" y="0"/>
                  </a:moveTo>
                  <a:lnTo>
                    <a:pt x="1687" y="0"/>
                  </a:lnTo>
                  <a:lnTo>
                    <a:pt x="1727" y="3"/>
                  </a:lnTo>
                  <a:lnTo>
                    <a:pt x="1764" y="12"/>
                  </a:lnTo>
                  <a:lnTo>
                    <a:pt x="1800" y="25"/>
                  </a:lnTo>
                  <a:lnTo>
                    <a:pt x="1833" y="43"/>
                  </a:lnTo>
                  <a:lnTo>
                    <a:pt x="1862" y="66"/>
                  </a:lnTo>
                  <a:lnTo>
                    <a:pt x="1889" y="93"/>
                  </a:lnTo>
                  <a:lnTo>
                    <a:pt x="1912" y="122"/>
                  </a:lnTo>
                  <a:lnTo>
                    <a:pt x="1929" y="156"/>
                  </a:lnTo>
                  <a:lnTo>
                    <a:pt x="1944" y="192"/>
                  </a:lnTo>
                  <a:lnTo>
                    <a:pt x="1952" y="230"/>
                  </a:lnTo>
                  <a:lnTo>
                    <a:pt x="1955" y="270"/>
                  </a:lnTo>
                  <a:lnTo>
                    <a:pt x="1955" y="811"/>
                  </a:lnTo>
                  <a:lnTo>
                    <a:pt x="1952" y="851"/>
                  </a:lnTo>
                  <a:lnTo>
                    <a:pt x="1944" y="889"/>
                  </a:lnTo>
                  <a:lnTo>
                    <a:pt x="1929" y="924"/>
                  </a:lnTo>
                  <a:lnTo>
                    <a:pt x="1912" y="958"/>
                  </a:lnTo>
                  <a:lnTo>
                    <a:pt x="1889" y="988"/>
                  </a:lnTo>
                  <a:lnTo>
                    <a:pt x="1862" y="1015"/>
                  </a:lnTo>
                  <a:lnTo>
                    <a:pt x="1833" y="1037"/>
                  </a:lnTo>
                  <a:lnTo>
                    <a:pt x="1800" y="1056"/>
                  </a:lnTo>
                  <a:lnTo>
                    <a:pt x="1765" y="1070"/>
                  </a:lnTo>
                  <a:lnTo>
                    <a:pt x="1727" y="1079"/>
                  </a:lnTo>
                  <a:lnTo>
                    <a:pt x="1688" y="1082"/>
                  </a:lnTo>
                  <a:lnTo>
                    <a:pt x="736" y="1082"/>
                  </a:lnTo>
                  <a:lnTo>
                    <a:pt x="270" y="1552"/>
                  </a:lnTo>
                  <a:lnTo>
                    <a:pt x="270" y="1082"/>
                  </a:lnTo>
                  <a:lnTo>
                    <a:pt x="230" y="1079"/>
                  </a:lnTo>
                  <a:lnTo>
                    <a:pt x="192" y="1070"/>
                  </a:lnTo>
                  <a:lnTo>
                    <a:pt x="156" y="1057"/>
                  </a:lnTo>
                  <a:lnTo>
                    <a:pt x="122" y="1038"/>
                  </a:lnTo>
                  <a:lnTo>
                    <a:pt x="93" y="1016"/>
                  </a:lnTo>
                  <a:lnTo>
                    <a:pt x="66" y="989"/>
                  </a:lnTo>
                  <a:lnTo>
                    <a:pt x="43" y="958"/>
                  </a:lnTo>
                  <a:lnTo>
                    <a:pt x="25" y="926"/>
                  </a:lnTo>
                  <a:lnTo>
                    <a:pt x="11" y="890"/>
                  </a:lnTo>
                  <a:lnTo>
                    <a:pt x="2" y="852"/>
                  </a:lnTo>
                  <a:lnTo>
                    <a:pt x="0" y="812"/>
                  </a:lnTo>
                  <a:lnTo>
                    <a:pt x="0" y="270"/>
                  </a:lnTo>
                  <a:lnTo>
                    <a:pt x="2" y="230"/>
                  </a:lnTo>
                  <a:lnTo>
                    <a:pt x="11" y="192"/>
                  </a:lnTo>
                  <a:lnTo>
                    <a:pt x="25" y="156"/>
                  </a:lnTo>
                  <a:lnTo>
                    <a:pt x="43" y="122"/>
                  </a:lnTo>
                  <a:lnTo>
                    <a:pt x="66" y="93"/>
                  </a:lnTo>
                  <a:lnTo>
                    <a:pt x="92" y="66"/>
                  </a:lnTo>
                  <a:lnTo>
                    <a:pt x="121" y="43"/>
                  </a:lnTo>
                  <a:lnTo>
                    <a:pt x="155" y="25"/>
                  </a:lnTo>
                  <a:lnTo>
                    <a:pt x="190" y="12"/>
                  </a:lnTo>
                  <a:lnTo>
                    <a:pt x="228" y="3"/>
                  </a:lnTo>
                  <a:lnTo>
                    <a:pt x="2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40" name="Shape 10740"/>
          <p:cNvGrpSpPr/>
          <p:nvPr/>
        </p:nvGrpSpPr>
        <p:grpSpPr>
          <a:xfrm>
            <a:off x="4226774" y="510650"/>
            <a:ext cx="226005" cy="232766"/>
            <a:chOff x="4579938" y="360363"/>
            <a:chExt cx="371474" cy="382587"/>
          </a:xfrm>
        </p:grpSpPr>
        <p:sp>
          <p:nvSpPr>
            <p:cNvPr id="10741" name="Shape 10741"/>
            <p:cNvSpPr/>
            <p:nvPr/>
          </p:nvSpPr>
          <p:spPr>
            <a:xfrm>
              <a:off x="4889500" y="438150"/>
              <a:ext cx="61912" cy="304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2" name="Shape 10742"/>
            <p:cNvSpPr/>
            <p:nvPr/>
          </p:nvSpPr>
          <p:spPr>
            <a:xfrm>
              <a:off x="4664075" y="438150"/>
              <a:ext cx="204787" cy="304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3" name="Shape 10743"/>
            <p:cNvSpPr/>
            <p:nvPr/>
          </p:nvSpPr>
          <p:spPr>
            <a:xfrm>
              <a:off x="4579938" y="438150"/>
              <a:ext cx="63500" cy="304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4" name="Shape 10744"/>
            <p:cNvSpPr/>
            <p:nvPr/>
          </p:nvSpPr>
          <p:spPr>
            <a:xfrm>
              <a:off x="4692650" y="360363"/>
              <a:ext cx="146050" cy="57150"/>
            </a:xfrm>
            <a:custGeom>
              <a:avLst/>
              <a:gdLst/>
              <a:ahLst/>
              <a:cxnLst/>
              <a:rect l="0" t="0" r="0" b="0"/>
              <a:pathLst>
                <a:path w="1295" h="503" extrusionOk="0">
                  <a:moveTo>
                    <a:pt x="89" y="0"/>
                  </a:moveTo>
                  <a:lnTo>
                    <a:pt x="1206" y="0"/>
                  </a:lnTo>
                  <a:lnTo>
                    <a:pt x="1230" y="3"/>
                  </a:lnTo>
                  <a:lnTo>
                    <a:pt x="1251" y="12"/>
                  </a:lnTo>
                  <a:lnTo>
                    <a:pt x="1268" y="26"/>
                  </a:lnTo>
                  <a:lnTo>
                    <a:pt x="1283" y="44"/>
                  </a:lnTo>
                  <a:lnTo>
                    <a:pt x="1291" y="64"/>
                  </a:lnTo>
                  <a:lnTo>
                    <a:pt x="1295" y="88"/>
                  </a:lnTo>
                  <a:lnTo>
                    <a:pt x="1295" y="503"/>
                  </a:lnTo>
                  <a:lnTo>
                    <a:pt x="1117" y="503"/>
                  </a:lnTo>
                  <a:lnTo>
                    <a:pt x="1117" y="177"/>
                  </a:lnTo>
                  <a:lnTo>
                    <a:pt x="176" y="177"/>
                  </a:lnTo>
                  <a:lnTo>
                    <a:pt x="176" y="503"/>
                  </a:lnTo>
                  <a:lnTo>
                    <a:pt x="0" y="503"/>
                  </a:lnTo>
                  <a:lnTo>
                    <a:pt x="0" y="88"/>
                  </a:lnTo>
                  <a:lnTo>
                    <a:pt x="4" y="64"/>
                  </a:lnTo>
                  <a:lnTo>
                    <a:pt x="12" y="44"/>
                  </a:lnTo>
                  <a:lnTo>
                    <a:pt x="26" y="26"/>
                  </a:lnTo>
                  <a:lnTo>
                    <a:pt x="44"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45" name="Shape 10745"/>
          <p:cNvGrpSpPr/>
          <p:nvPr/>
        </p:nvGrpSpPr>
        <p:grpSpPr>
          <a:xfrm>
            <a:off x="4750141" y="510649"/>
            <a:ext cx="210553" cy="232767"/>
            <a:chOff x="5083175" y="390525"/>
            <a:chExt cx="346075" cy="382588"/>
          </a:xfrm>
        </p:grpSpPr>
        <p:sp>
          <p:nvSpPr>
            <p:cNvPr id="10746" name="Shape 10746"/>
            <p:cNvSpPr/>
            <p:nvPr/>
          </p:nvSpPr>
          <p:spPr>
            <a:xfrm>
              <a:off x="5089525" y="631825"/>
              <a:ext cx="84138" cy="14128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7" name="Shape 10747"/>
            <p:cNvSpPr/>
            <p:nvPr/>
          </p:nvSpPr>
          <p:spPr>
            <a:xfrm>
              <a:off x="5211763" y="584200"/>
              <a:ext cx="84138" cy="1889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8" name="Shape 10748"/>
            <p:cNvSpPr/>
            <p:nvPr/>
          </p:nvSpPr>
          <p:spPr>
            <a:xfrm>
              <a:off x="5332413" y="520700"/>
              <a:ext cx="84138" cy="2524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49" name="Shape 10749"/>
            <p:cNvSpPr/>
            <p:nvPr/>
          </p:nvSpPr>
          <p:spPr>
            <a:xfrm>
              <a:off x="5083175" y="474663"/>
              <a:ext cx="219075" cy="111125"/>
            </a:xfrm>
            <a:custGeom>
              <a:avLst/>
              <a:gdLst/>
              <a:ahLst/>
              <a:cxnLst/>
              <a:rect l="0" t="0" r="0" b="0"/>
              <a:pathLst>
                <a:path w="1934" h="991" extrusionOk="0">
                  <a:moveTo>
                    <a:pt x="1545" y="0"/>
                  </a:moveTo>
                  <a:lnTo>
                    <a:pt x="1567" y="3"/>
                  </a:lnTo>
                  <a:lnTo>
                    <a:pt x="1875" y="99"/>
                  </a:lnTo>
                  <a:lnTo>
                    <a:pt x="1893" y="108"/>
                  </a:lnTo>
                  <a:lnTo>
                    <a:pt x="1908" y="119"/>
                  </a:lnTo>
                  <a:lnTo>
                    <a:pt x="1920" y="134"/>
                  </a:lnTo>
                  <a:lnTo>
                    <a:pt x="1928" y="150"/>
                  </a:lnTo>
                  <a:lnTo>
                    <a:pt x="1934" y="169"/>
                  </a:lnTo>
                  <a:lnTo>
                    <a:pt x="1934" y="188"/>
                  </a:lnTo>
                  <a:lnTo>
                    <a:pt x="1930" y="208"/>
                  </a:lnTo>
                  <a:lnTo>
                    <a:pt x="1828" y="507"/>
                  </a:lnTo>
                  <a:lnTo>
                    <a:pt x="1820" y="526"/>
                  </a:lnTo>
                  <a:lnTo>
                    <a:pt x="1807" y="540"/>
                  </a:lnTo>
                  <a:lnTo>
                    <a:pt x="1790" y="551"/>
                  </a:lnTo>
                  <a:lnTo>
                    <a:pt x="1772" y="557"/>
                  </a:lnTo>
                  <a:lnTo>
                    <a:pt x="1752" y="558"/>
                  </a:lnTo>
                  <a:lnTo>
                    <a:pt x="1732" y="554"/>
                  </a:lnTo>
                  <a:lnTo>
                    <a:pt x="1716" y="547"/>
                  </a:lnTo>
                  <a:lnTo>
                    <a:pt x="1703" y="536"/>
                  </a:lnTo>
                  <a:lnTo>
                    <a:pt x="1693" y="523"/>
                  </a:lnTo>
                  <a:lnTo>
                    <a:pt x="1686" y="507"/>
                  </a:lnTo>
                  <a:lnTo>
                    <a:pt x="1682" y="491"/>
                  </a:lnTo>
                  <a:lnTo>
                    <a:pt x="1682" y="475"/>
                  </a:lnTo>
                  <a:lnTo>
                    <a:pt x="1686" y="457"/>
                  </a:lnTo>
                  <a:lnTo>
                    <a:pt x="1736" y="319"/>
                  </a:lnTo>
                  <a:lnTo>
                    <a:pt x="107" y="986"/>
                  </a:lnTo>
                  <a:lnTo>
                    <a:pt x="86" y="991"/>
                  </a:lnTo>
                  <a:lnTo>
                    <a:pt x="67" y="990"/>
                  </a:lnTo>
                  <a:lnTo>
                    <a:pt x="47" y="985"/>
                  </a:lnTo>
                  <a:lnTo>
                    <a:pt x="31" y="976"/>
                  </a:lnTo>
                  <a:lnTo>
                    <a:pt x="16" y="961"/>
                  </a:lnTo>
                  <a:lnTo>
                    <a:pt x="5" y="944"/>
                  </a:lnTo>
                  <a:lnTo>
                    <a:pt x="0" y="923"/>
                  </a:lnTo>
                  <a:lnTo>
                    <a:pt x="1" y="904"/>
                  </a:lnTo>
                  <a:lnTo>
                    <a:pt x="6" y="885"/>
                  </a:lnTo>
                  <a:lnTo>
                    <a:pt x="15" y="867"/>
                  </a:lnTo>
                  <a:lnTo>
                    <a:pt x="30" y="853"/>
                  </a:lnTo>
                  <a:lnTo>
                    <a:pt x="48" y="843"/>
                  </a:lnTo>
                  <a:lnTo>
                    <a:pt x="1645" y="184"/>
                  </a:lnTo>
                  <a:lnTo>
                    <a:pt x="1521" y="147"/>
                  </a:lnTo>
                  <a:lnTo>
                    <a:pt x="1502" y="139"/>
                  </a:lnTo>
                  <a:lnTo>
                    <a:pt x="1487" y="128"/>
                  </a:lnTo>
                  <a:lnTo>
                    <a:pt x="1476" y="112"/>
                  </a:lnTo>
                  <a:lnTo>
                    <a:pt x="1469" y="93"/>
                  </a:lnTo>
                  <a:lnTo>
                    <a:pt x="1467" y="74"/>
                  </a:lnTo>
                  <a:lnTo>
                    <a:pt x="1470" y="53"/>
                  </a:lnTo>
                  <a:lnTo>
                    <a:pt x="1479" y="36"/>
                  </a:lnTo>
                  <a:lnTo>
                    <a:pt x="1491" y="21"/>
                  </a:lnTo>
                  <a:lnTo>
                    <a:pt x="1508" y="9"/>
                  </a:lnTo>
                  <a:lnTo>
                    <a:pt x="1525" y="2"/>
                  </a:lnTo>
                  <a:lnTo>
                    <a:pt x="15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0" name="Shape 10750"/>
            <p:cNvSpPr/>
            <p:nvPr/>
          </p:nvSpPr>
          <p:spPr>
            <a:xfrm>
              <a:off x="5321300" y="390525"/>
              <a:ext cx="107950" cy="107950"/>
            </a:xfrm>
            <a:custGeom>
              <a:avLst/>
              <a:gdLst/>
              <a:ahLst/>
              <a:cxnLst/>
              <a:rect l="0" t="0" r="0" b="0"/>
              <a:pathLst>
                <a:path w="949" h="948" extrusionOk="0">
                  <a:moveTo>
                    <a:pt x="474" y="116"/>
                  </a:moveTo>
                  <a:lnTo>
                    <a:pt x="458" y="119"/>
                  </a:lnTo>
                  <a:lnTo>
                    <a:pt x="445" y="125"/>
                  </a:lnTo>
                  <a:lnTo>
                    <a:pt x="435" y="135"/>
                  </a:lnTo>
                  <a:lnTo>
                    <a:pt x="429" y="148"/>
                  </a:lnTo>
                  <a:lnTo>
                    <a:pt x="426" y="164"/>
                  </a:lnTo>
                  <a:lnTo>
                    <a:pt x="426" y="196"/>
                  </a:lnTo>
                  <a:lnTo>
                    <a:pt x="398" y="208"/>
                  </a:lnTo>
                  <a:lnTo>
                    <a:pt x="372" y="223"/>
                  </a:lnTo>
                  <a:lnTo>
                    <a:pt x="351" y="243"/>
                  </a:lnTo>
                  <a:lnTo>
                    <a:pt x="332" y="268"/>
                  </a:lnTo>
                  <a:lnTo>
                    <a:pt x="319" y="294"/>
                  </a:lnTo>
                  <a:lnTo>
                    <a:pt x="310" y="324"/>
                  </a:lnTo>
                  <a:lnTo>
                    <a:pt x="307" y="356"/>
                  </a:lnTo>
                  <a:lnTo>
                    <a:pt x="310" y="385"/>
                  </a:lnTo>
                  <a:lnTo>
                    <a:pt x="318" y="413"/>
                  </a:lnTo>
                  <a:lnTo>
                    <a:pt x="330" y="440"/>
                  </a:lnTo>
                  <a:lnTo>
                    <a:pt x="347" y="463"/>
                  </a:lnTo>
                  <a:lnTo>
                    <a:pt x="367" y="483"/>
                  </a:lnTo>
                  <a:lnTo>
                    <a:pt x="390" y="499"/>
                  </a:lnTo>
                  <a:lnTo>
                    <a:pt x="416" y="511"/>
                  </a:lnTo>
                  <a:lnTo>
                    <a:pt x="444" y="519"/>
                  </a:lnTo>
                  <a:lnTo>
                    <a:pt x="474" y="521"/>
                  </a:lnTo>
                  <a:lnTo>
                    <a:pt x="493" y="525"/>
                  </a:lnTo>
                  <a:lnTo>
                    <a:pt x="511" y="532"/>
                  </a:lnTo>
                  <a:lnTo>
                    <a:pt x="525" y="543"/>
                  </a:lnTo>
                  <a:lnTo>
                    <a:pt x="535" y="557"/>
                  </a:lnTo>
                  <a:lnTo>
                    <a:pt x="542" y="574"/>
                  </a:lnTo>
                  <a:lnTo>
                    <a:pt x="545" y="593"/>
                  </a:lnTo>
                  <a:lnTo>
                    <a:pt x="542" y="611"/>
                  </a:lnTo>
                  <a:lnTo>
                    <a:pt x="535" y="629"/>
                  </a:lnTo>
                  <a:lnTo>
                    <a:pt x="525" y="643"/>
                  </a:lnTo>
                  <a:lnTo>
                    <a:pt x="511" y="654"/>
                  </a:lnTo>
                  <a:lnTo>
                    <a:pt x="493" y="662"/>
                  </a:lnTo>
                  <a:lnTo>
                    <a:pt x="474" y="664"/>
                  </a:lnTo>
                  <a:lnTo>
                    <a:pt x="455" y="662"/>
                  </a:lnTo>
                  <a:lnTo>
                    <a:pt x="438" y="653"/>
                  </a:lnTo>
                  <a:lnTo>
                    <a:pt x="423" y="641"/>
                  </a:lnTo>
                  <a:lnTo>
                    <a:pt x="410" y="632"/>
                  </a:lnTo>
                  <a:lnTo>
                    <a:pt x="396" y="627"/>
                  </a:lnTo>
                  <a:lnTo>
                    <a:pt x="382" y="627"/>
                  </a:lnTo>
                  <a:lnTo>
                    <a:pt x="367" y="631"/>
                  </a:lnTo>
                  <a:lnTo>
                    <a:pt x="355" y="639"/>
                  </a:lnTo>
                  <a:lnTo>
                    <a:pt x="346" y="651"/>
                  </a:lnTo>
                  <a:lnTo>
                    <a:pt x="341" y="666"/>
                  </a:lnTo>
                  <a:lnTo>
                    <a:pt x="341" y="680"/>
                  </a:lnTo>
                  <a:lnTo>
                    <a:pt x="345" y="694"/>
                  </a:lnTo>
                  <a:lnTo>
                    <a:pt x="353" y="706"/>
                  </a:lnTo>
                  <a:lnTo>
                    <a:pt x="374" y="726"/>
                  </a:lnTo>
                  <a:lnTo>
                    <a:pt x="400" y="741"/>
                  </a:lnTo>
                  <a:lnTo>
                    <a:pt x="427" y="751"/>
                  </a:lnTo>
                  <a:lnTo>
                    <a:pt x="427" y="785"/>
                  </a:lnTo>
                  <a:lnTo>
                    <a:pt x="429" y="800"/>
                  </a:lnTo>
                  <a:lnTo>
                    <a:pt x="436" y="813"/>
                  </a:lnTo>
                  <a:lnTo>
                    <a:pt x="446" y="823"/>
                  </a:lnTo>
                  <a:lnTo>
                    <a:pt x="459" y="830"/>
                  </a:lnTo>
                  <a:lnTo>
                    <a:pt x="474" y="832"/>
                  </a:lnTo>
                  <a:lnTo>
                    <a:pt x="489" y="830"/>
                  </a:lnTo>
                  <a:lnTo>
                    <a:pt x="502" y="823"/>
                  </a:lnTo>
                  <a:lnTo>
                    <a:pt x="513" y="813"/>
                  </a:lnTo>
                  <a:lnTo>
                    <a:pt x="520" y="800"/>
                  </a:lnTo>
                  <a:lnTo>
                    <a:pt x="522" y="785"/>
                  </a:lnTo>
                  <a:lnTo>
                    <a:pt x="522" y="751"/>
                  </a:lnTo>
                  <a:lnTo>
                    <a:pt x="550" y="740"/>
                  </a:lnTo>
                  <a:lnTo>
                    <a:pt x="575" y="725"/>
                  </a:lnTo>
                  <a:lnTo>
                    <a:pt x="598" y="704"/>
                  </a:lnTo>
                  <a:lnTo>
                    <a:pt x="615" y="681"/>
                  </a:lnTo>
                  <a:lnTo>
                    <a:pt x="628" y="653"/>
                  </a:lnTo>
                  <a:lnTo>
                    <a:pt x="638" y="625"/>
                  </a:lnTo>
                  <a:lnTo>
                    <a:pt x="641" y="593"/>
                  </a:lnTo>
                  <a:lnTo>
                    <a:pt x="638" y="562"/>
                  </a:lnTo>
                  <a:lnTo>
                    <a:pt x="630" y="535"/>
                  </a:lnTo>
                  <a:lnTo>
                    <a:pt x="617" y="508"/>
                  </a:lnTo>
                  <a:lnTo>
                    <a:pt x="601" y="486"/>
                  </a:lnTo>
                  <a:lnTo>
                    <a:pt x="581" y="465"/>
                  </a:lnTo>
                  <a:lnTo>
                    <a:pt x="558" y="449"/>
                  </a:lnTo>
                  <a:lnTo>
                    <a:pt x="531" y="437"/>
                  </a:lnTo>
                  <a:lnTo>
                    <a:pt x="503" y="428"/>
                  </a:lnTo>
                  <a:lnTo>
                    <a:pt x="474" y="426"/>
                  </a:lnTo>
                  <a:lnTo>
                    <a:pt x="454" y="423"/>
                  </a:lnTo>
                  <a:lnTo>
                    <a:pt x="438" y="416"/>
                  </a:lnTo>
                  <a:lnTo>
                    <a:pt x="424" y="406"/>
                  </a:lnTo>
                  <a:lnTo>
                    <a:pt x="412" y="392"/>
                  </a:lnTo>
                  <a:lnTo>
                    <a:pt x="405" y="374"/>
                  </a:lnTo>
                  <a:lnTo>
                    <a:pt x="402" y="356"/>
                  </a:lnTo>
                  <a:lnTo>
                    <a:pt x="405" y="336"/>
                  </a:lnTo>
                  <a:lnTo>
                    <a:pt x="412" y="319"/>
                  </a:lnTo>
                  <a:lnTo>
                    <a:pt x="424" y="305"/>
                  </a:lnTo>
                  <a:lnTo>
                    <a:pt x="438" y="294"/>
                  </a:lnTo>
                  <a:lnTo>
                    <a:pt x="454" y="287"/>
                  </a:lnTo>
                  <a:lnTo>
                    <a:pt x="474" y="284"/>
                  </a:lnTo>
                  <a:lnTo>
                    <a:pt x="492" y="287"/>
                  </a:lnTo>
                  <a:lnTo>
                    <a:pt x="510" y="294"/>
                  </a:lnTo>
                  <a:lnTo>
                    <a:pt x="525" y="307"/>
                  </a:lnTo>
                  <a:lnTo>
                    <a:pt x="537" y="317"/>
                  </a:lnTo>
                  <a:lnTo>
                    <a:pt x="552" y="321"/>
                  </a:lnTo>
                  <a:lnTo>
                    <a:pt x="566" y="322"/>
                  </a:lnTo>
                  <a:lnTo>
                    <a:pt x="580" y="318"/>
                  </a:lnTo>
                  <a:lnTo>
                    <a:pt x="593" y="309"/>
                  </a:lnTo>
                  <a:lnTo>
                    <a:pt x="602" y="297"/>
                  </a:lnTo>
                  <a:lnTo>
                    <a:pt x="607" y="283"/>
                  </a:lnTo>
                  <a:lnTo>
                    <a:pt x="608" y="269"/>
                  </a:lnTo>
                  <a:lnTo>
                    <a:pt x="604" y="255"/>
                  </a:lnTo>
                  <a:lnTo>
                    <a:pt x="595" y="241"/>
                  </a:lnTo>
                  <a:lnTo>
                    <a:pt x="573" y="222"/>
                  </a:lnTo>
                  <a:lnTo>
                    <a:pt x="548" y="207"/>
                  </a:lnTo>
                  <a:lnTo>
                    <a:pt x="521" y="196"/>
                  </a:lnTo>
                  <a:lnTo>
                    <a:pt x="521" y="164"/>
                  </a:lnTo>
                  <a:lnTo>
                    <a:pt x="519" y="148"/>
                  </a:lnTo>
                  <a:lnTo>
                    <a:pt x="512" y="135"/>
                  </a:lnTo>
                  <a:lnTo>
                    <a:pt x="501" y="125"/>
                  </a:lnTo>
                  <a:lnTo>
                    <a:pt x="488" y="119"/>
                  </a:lnTo>
                  <a:lnTo>
                    <a:pt x="474" y="116"/>
                  </a:lnTo>
                  <a:close/>
                  <a:moveTo>
                    <a:pt x="474" y="0"/>
                  </a:moveTo>
                  <a:lnTo>
                    <a:pt x="530" y="3"/>
                  </a:lnTo>
                  <a:lnTo>
                    <a:pt x="583" y="12"/>
                  </a:lnTo>
                  <a:lnTo>
                    <a:pt x="635" y="28"/>
                  </a:lnTo>
                  <a:lnTo>
                    <a:pt x="684" y="48"/>
                  </a:lnTo>
                  <a:lnTo>
                    <a:pt x="729" y="74"/>
                  </a:lnTo>
                  <a:lnTo>
                    <a:pt x="772" y="104"/>
                  </a:lnTo>
                  <a:lnTo>
                    <a:pt x="810" y="138"/>
                  </a:lnTo>
                  <a:lnTo>
                    <a:pt x="844" y="177"/>
                  </a:lnTo>
                  <a:lnTo>
                    <a:pt x="875" y="220"/>
                  </a:lnTo>
                  <a:lnTo>
                    <a:pt x="901" y="265"/>
                  </a:lnTo>
                  <a:lnTo>
                    <a:pt x="921" y="314"/>
                  </a:lnTo>
                  <a:lnTo>
                    <a:pt x="937" y="365"/>
                  </a:lnTo>
                  <a:lnTo>
                    <a:pt x="946" y="418"/>
                  </a:lnTo>
                  <a:lnTo>
                    <a:pt x="949" y="473"/>
                  </a:lnTo>
                  <a:lnTo>
                    <a:pt x="946" y="530"/>
                  </a:lnTo>
                  <a:lnTo>
                    <a:pt x="937" y="583"/>
                  </a:lnTo>
                  <a:lnTo>
                    <a:pt x="921" y="634"/>
                  </a:lnTo>
                  <a:lnTo>
                    <a:pt x="901" y="682"/>
                  </a:lnTo>
                  <a:lnTo>
                    <a:pt x="875" y="728"/>
                  </a:lnTo>
                  <a:lnTo>
                    <a:pt x="844" y="770"/>
                  </a:lnTo>
                  <a:lnTo>
                    <a:pt x="810" y="809"/>
                  </a:lnTo>
                  <a:lnTo>
                    <a:pt x="772" y="844"/>
                  </a:lnTo>
                  <a:lnTo>
                    <a:pt x="729" y="874"/>
                  </a:lnTo>
                  <a:lnTo>
                    <a:pt x="684" y="900"/>
                  </a:lnTo>
                  <a:lnTo>
                    <a:pt x="635" y="920"/>
                  </a:lnTo>
                  <a:lnTo>
                    <a:pt x="583" y="934"/>
                  </a:lnTo>
                  <a:lnTo>
                    <a:pt x="530" y="945"/>
                  </a:lnTo>
                  <a:lnTo>
                    <a:pt x="474" y="948"/>
                  </a:lnTo>
                  <a:lnTo>
                    <a:pt x="418" y="945"/>
                  </a:lnTo>
                  <a:lnTo>
                    <a:pt x="365" y="934"/>
                  </a:lnTo>
                  <a:lnTo>
                    <a:pt x="314" y="920"/>
                  </a:lnTo>
                  <a:lnTo>
                    <a:pt x="265" y="900"/>
                  </a:lnTo>
                  <a:lnTo>
                    <a:pt x="220" y="874"/>
                  </a:lnTo>
                  <a:lnTo>
                    <a:pt x="177" y="844"/>
                  </a:lnTo>
                  <a:lnTo>
                    <a:pt x="139" y="809"/>
                  </a:lnTo>
                  <a:lnTo>
                    <a:pt x="104" y="770"/>
                  </a:lnTo>
                  <a:lnTo>
                    <a:pt x="73" y="728"/>
                  </a:lnTo>
                  <a:lnTo>
                    <a:pt x="48" y="682"/>
                  </a:lnTo>
                  <a:lnTo>
                    <a:pt x="27" y="634"/>
                  </a:lnTo>
                  <a:lnTo>
                    <a:pt x="12" y="583"/>
                  </a:lnTo>
                  <a:lnTo>
                    <a:pt x="3" y="530"/>
                  </a:lnTo>
                  <a:lnTo>
                    <a:pt x="0" y="473"/>
                  </a:lnTo>
                  <a:lnTo>
                    <a:pt x="3" y="418"/>
                  </a:lnTo>
                  <a:lnTo>
                    <a:pt x="12" y="365"/>
                  </a:lnTo>
                  <a:lnTo>
                    <a:pt x="27" y="314"/>
                  </a:lnTo>
                  <a:lnTo>
                    <a:pt x="48" y="265"/>
                  </a:lnTo>
                  <a:lnTo>
                    <a:pt x="73" y="220"/>
                  </a:lnTo>
                  <a:lnTo>
                    <a:pt x="104" y="177"/>
                  </a:lnTo>
                  <a:lnTo>
                    <a:pt x="139" y="138"/>
                  </a:lnTo>
                  <a:lnTo>
                    <a:pt x="177" y="104"/>
                  </a:lnTo>
                  <a:lnTo>
                    <a:pt x="220" y="74"/>
                  </a:lnTo>
                  <a:lnTo>
                    <a:pt x="265" y="48"/>
                  </a:lnTo>
                  <a:lnTo>
                    <a:pt x="314" y="28"/>
                  </a:lnTo>
                  <a:lnTo>
                    <a:pt x="365" y="12"/>
                  </a:lnTo>
                  <a:lnTo>
                    <a:pt x="418" y="3"/>
                  </a:lnTo>
                  <a:lnTo>
                    <a:pt x="4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51" name="Shape 10751"/>
          <p:cNvGrpSpPr/>
          <p:nvPr/>
        </p:nvGrpSpPr>
        <p:grpSpPr>
          <a:xfrm>
            <a:off x="5258055" y="510649"/>
            <a:ext cx="232767" cy="232767"/>
            <a:chOff x="5654675" y="373063"/>
            <a:chExt cx="382588" cy="382588"/>
          </a:xfrm>
        </p:grpSpPr>
        <p:sp>
          <p:nvSpPr>
            <p:cNvPr id="10752" name="Shape 10752"/>
            <p:cNvSpPr/>
            <p:nvPr/>
          </p:nvSpPr>
          <p:spPr>
            <a:xfrm>
              <a:off x="5654675" y="373063"/>
              <a:ext cx="382588" cy="382588"/>
            </a:xfrm>
            <a:custGeom>
              <a:avLst/>
              <a:gdLst/>
              <a:ahLst/>
              <a:cxnLst/>
              <a:rect l="0" t="0" r="0" b="0"/>
              <a:pathLst>
                <a:path w="3373" h="3379" extrusionOk="0">
                  <a:moveTo>
                    <a:pt x="81" y="0"/>
                  </a:moveTo>
                  <a:lnTo>
                    <a:pt x="102" y="3"/>
                  </a:lnTo>
                  <a:lnTo>
                    <a:pt x="122" y="11"/>
                  </a:lnTo>
                  <a:lnTo>
                    <a:pt x="138" y="25"/>
                  </a:lnTo>
                  <a:lnTo>
                    <a:pt x="151" y="41"/>
                  </a:lnTo>
                  <a:lnTo>
                    <a:pt x="159" y="61"/>
                  </a:lnTo>
                  <a:lnTo>
                    <a:pt x="161" y="81"/>
                  </a:lnTo>
                  <a:lnTo>
                    <a:pt x="161" y="3217"/>
                  </a:lnTo>
                  <a:lnTo>
                    <a:pt x="3293" y="3217"/>
                  </a:lnTo>
                  <a:lnTo>
                    <a:pt x="3315" y="3220"/>
                  </a:lnTo>
                  <a:lnTo>
                    <a:pt x="3334" y="3229"/>
                  </a:lnTo>
                  <a:lnTo>
                    <a:pt x="3350" y="3241"/>
                  </a:lnTo>
                  <a:lnTo>
                    <a:pt x="3363" y="3258"/>
                  </a:lnTo>
                  <a:lnTo>
                    <a:pt x="3371" y="3277"/>
                  </a:lnTo>
                  <a:lnTo>
                    <a:pt x="3373" y="3298"/>
                  </a:lnTo>
                  <a:lnTo>
                    <a:pt x="3371" y="3319"/>
                  </a:lnTo>
                  <a:lnTo>
                    <a:pt x="3362" y="3339"/>
                  </a:lnTo>
                  <a:lnTo>
                    <a:pt x="3349" y="3355"/>
                  </a:lnTo>
                  <a:lnTo>
                    <a:pt x="3333" y="3367"/>
                  </a:lnTo>
                  <a:lnTo>
                    <a:pt x="3313" y="3376"/>
                  </a:lnTo>
                  <a:lnTo>
                    <a:pt x="3293" y="3379"/>
                  </a:lnTo>
                  <a:lnTo>
                    <a:pt x="81" y="3379"/>
                  </a:lnTo>
                  <a:lnTo>
                    <a:pt x="59" y="3376"/>
                  </a:lnTo>
                  <a:lnTo>
                    <a:pt x="40" y="3366"/>
                  </a:lnTo>
                  <a:lnTo>
                    <a:pt x="24" y="3354"/>
                  </a:lnTo>
                  <a:lnTo>
                    <a:pt x="11" y="3338"/>
                  </a:lnTo>
                  <a:lnTo>
                    <a:pt x="3" y="3318"/>
                  </a:lnTo>
                  <a:lnTo>
                    <a:pt x="0" y="3298"/>
                  </a:lnTo>
                  <a:lnTo>
                    <a:pt x="0" y="81"/>
                  </a:lnTo>
                  <a:lnTo>
                    <a:pt x="3" y="60"/>
                  </a:lnTo>
                  <a:lnTo>
                    <a:pt x="11" y="40"/>
                  </a:lnTo>
                  <a:lnTo>
                    <a:pt x="24" y="24"/>
                  </a:lnTo>
                  <a:lnTo>
                    <a:pt x="40" y="11"/>
                  </a:lnTo>
                  <a:lnTo>
                    <a:pt x="59"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3" name="Shape 10753"/>
            <p:cNvSpPr/>
            <p:nvPr/>
          </p:nvSpPr>
          <p:spPr>
            <a:xfrm>
              <a:off x="5699125" y="485776"/>
              <a:ext cx="76200" cy="23495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4" name="Shape 10754"/>
            <p:cNvSpPr/>
            <p:nvPr/>
          </p:nvSpPr>
          <p:spPr>
            <a:xfrm>
              <a:off x="5807075" y="395288"/>
              <a:ext cx="76200" cy="3254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5" name="Shape 10755"/>
            <p:cNvSpPr/>
            <p:nvPr/>
          </p:nvSpPr>
          <p:spPr>
            <a:xfrm>
              <a:off x="5916613" y="498476"/>
              <a:ext cx="76200" cy="22225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56" name="Shape 10756"/>
          <p:cNvGrpSpPr/>
          <p:nvPr/>
        </p:nvGrpSpPr>
        <p:grpSpPr>
          <a:xfrm>
            <a:off x="5788184" y="510650"/>
            <a:ext cx="232766" cy="232766"/>
            <a:chOff x="6135688" y="319088"/>
            <a:chExt cx="382587" cy="382587"/>
          </a:xfrm>
        </p:grpSpPr>
        <p:sp>
          <p:nvSpPr>
            <p:cNvPr id="10757" name="Shape 10757"/>
            <p:cNvSpPr/>
            <p:nvPr/>
          </p:nvSpPr>
          <p:spPr>
            <a:xfrm>
              <a:off x="6135688" y="446088"/>
              <a:ext cx="92075" cy="25558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8" name="Shape 10758"/>
            <p:cNvSpPr/>
            <p:nvPr/>
          </p:nvSpPr>
          <p:spPr>
            <a:xfrm>
              <a:off x="6281738" y="319088"/>
              <a:ext cx="92075" cy="38258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59" name="Shape 10759"/>
            <p:cNvSpPr/>
            <p:nvPr/>
          </p:nvSpPr>
          <p:spPr>
            <a:xfrm>
              <a:off x="6426200" y="384175"/>
              <a:ext cx="92075" cy="3175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60" name="Shape 10760"/>
          <p:cNvGrpSpPr/>
          <p:nvPr/>
        </p:nvGrpSpPr>
        <p:grpSpPr>
          <a:xfrm>
            <a:off x="6318311" y="511132"/>
            <a:ext cx="232767" cy="231801"/>
            <a:chOff x="6648450" y="360363"/>
            <a:chExt cx="382588" cy="381000"/>
          </a:xfrm>
        </p:grpSpPr>
        <p:sp>
          <p:nvSpPr>
            <p:cNvPr id="10761" name="Shape 10761"/>
            <p:cNvSpPr/>
            <p:nvPr/>
          </p:nvSpPr>
          <p:spPr>
            <a:xfrm>
              <a:off x="6648450" y="360363"/>
              <a:ext cx="382588" cy="476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62" name="Shape 10762"/>
            <p:cNvSpPr/>
            <p:nvPr/>
          </p:nvSpPr>
          <p:spPr>
            <a:xfrm>
              <a:off x="6684963" y="427038"/>
              <a:ext cx="311150" cy="314325"/>
            </a:xfrm>
            <a:custGeom>
              <a:avLst/>
              <a:gdLst/>
              <a:ahLst/>
              <a:cxnLst/>
              <a:rect l="0" t="0" r="0" b="0"/>
              <a:pathLst>
                <a:path w="2747" h="2775" extrusionOk="0">
                  <a:moveTo>
                    <a:pt x="1153" y="297"/>
                  </a:moveTo>
                  <a:lnTo>
                    <a:pt x="1130" y="300"/>
                  </a:lnTo>
                  <a:lnTo>
                    <a:pt x="1109" y="309"/>
                  </a:lnTo>
                  <a:lnTo>
                    <a:pt x="1092" y="322"/>
                  </a:lnTo>
                  <a:lnTo>
                    <a:pt x="1079" y="338"/>
                  </a:lnTo>
                  <a:lnTo>
                    <a:pt x="1070" y="359"/>
                  </a:lnTo>
                  <a:lnTo>
                    <a:pt x="1067" y="382"/>
                  </a:lnTo>
                  <a:lnTo>
                    <a:pt x="1067" y="1290"/>
                  </a:lnTo>
                  <a:lnTo>
                    <a:pt x="799" y="1290"/>
                  </a:lnTo>
                  <a:lnTo>
                    <a:pt x="799" y="678"/>
                  </a:lnTo>
                  <a:lnTo>
                    <a:pt x="796" y="655"/>
                  </a:lnTo>
                  <a:lnTo>
                    <a:pt x="788" y="635"/>
                  </a:lnTo>
                  <a:lnTo>
                    <a:pt x="775" y="618"/>
                  </a:lnTo>
                  <a:lnTo>
                    <a:pt x="757" y="604"/>
                  </a:lnTo>
                  <a:lnTo>
                    <a:pt x="737" y="596"/>
                  </a:lnTo>
                  <a:lnTo>
                    <a:pt x="714" y="593"/>
                  </a:lnTo>
                  <a:lnTo>
                    <a:pt x="691" y="596"/>
                  </a:lnTo>
                  <a:lnTo>
                    <a:pt x="670" y="604"/>
                  </a:lnTo>
                  <a:lnTo>
                    <a:pt x="654" y="618"/>
                  </a:lnTo>
                  <a:lnTo>
                    <a:pt x="641" y="635"/>
                  </a:lnTo>
                  <a:lnTo>
                    <a:pt x="631" y="655"/>
                  </a:lnTo>
                  <a:lnTo>
                    <a:pt x="629" y="678"/>
                  </a:lnTo>
                  <a:lnTo>
                    <a:pt x="629" y="1290"/>
                  </a:lnTo>
                  <a:lnTo>
                    <a:pt x="455" y="1290"/>
                  </a:lnTo>
                  <a:lnTo>
                    <a:pt x="431" y="1293"/>
                  </a:lnTo>
                  <a:lnTo>
                    <a:pt x="411" y="1302"/>
                  </a:lnTo>
                  <a:lnTo>
                    <a:pt x="393" y="1315"/>
                  </a:lnTo>
                  <a:lnTo>
                    <a:pt x="380" y="1331"/>
                  </a:lnTo>
                  <a:lnTo>
                    <a:pt x="372" y="1351"/>
                  </a:lnTo>
                  <a:lnTo>
                    <a:pt x="369" y="1373"/>
                  </a:lnTo>
                  <a:lnTo>
                    <a:pt x="372" y="1396"/>
                  </a:lnTo>
                  <a:lnTo>
                    <a:pt x="380" y="1416"/>
                  </a:lnTo>
                  <a:lnTo>
                    <a:pt x="393" y="1433"/>
                  </a:lnTo>
                  <a:lnTo>
                    <a:pt x="411" y="1447"/>
                  </a:lnTo>
                  <a:lnTo>
                    <a:pt x="431" y="1455"/>
                  </a:lnTo>
                  <a:lnTo>
                    <a:pt x="455" y="1458"/>
                  </a:lnTo>
                  <a:lnTo>
                    <a:pt x="2290" y="1458"/>
                  </a:lnTo>
                  <a:lnTo>
                    <a:pt x="2313" y="1455"/>
                  </a:lnTo>
                  <a:lnTo>
                    <a:pt x="2333" y="1447"/>
                  </a:lnTo>
                  <a:lnTo>
                    <a:pt x="2351" y="1433"/>
                  </a:lnTo>
                  <a:lnTo>
                    <a:pt x="2364" y="1416"/>
                  </a:lnTo>
                  <a:lnTo>
                    <a:pt x="2372" y="1396"/>
                  </a:lnTo>
                  <a:lnTo>
                    <a:pt x="2375" y="1373"/>
                  </a:lnTo>
                  <a:lnTo>
                    <a:pt x="2372" y="1350"/>
                  </a:lnTo>
                  <a:lnTo>
                    <a:pt x="2364" y="1329"/>
                  </a:lnTo>
                  <a:lnTo>
                    <a:pt x="2351" y="1312"/>
                  </a:lnTo>
                  <a:lnTo>
                    <a:pt x="2333" y="1298"/>
                  </a:lnTo>
                  <a:lnTo>
                    <a:pt x="2313" y="1290"/>
                  </a:lnTo>
                  <a:lnTo>
                    <a:pt x="2290" y="1287"/>
                  </a:lnTo>
                  <a:lnTo>
                    <a:pt x="2116" y="1287"/>
                  </a:lnTo>
                  <a:lnTo>
                    <a:pt x="2116" y="623"/>
                  </a:lnTo>
                  <a:lnTo>
                    <a:pt x="2113" y="599"/>
                  </a:lnTo>
                  <a:lnTo>
                    <a:pt x="2105" y="579"/>
                  </a:lnTo>
                  <a:lnTo>
                    <a:pt x="2091" y="562"/>
                  </a:lnTo>
                  <a:lnTo>
                    <a:pt x="2074" y="549"/>
                  </a:lnTo>
                  <a:lnTo>
                    <a:pt x="2053" y="541"/>
                  </a:lnTo>
                  <a:lnTo>
                    <a:pt x="2031" y="538"/>
                  </a:lnTo>
                  <a:lnTo>
                    <a:pt x="2007" y="541"/>
                  </a:lnTo>
                  <a:lnTo>
                    <a:pt x="1987" y="549"/>
                  </a:lnTo>
                  <a:lnTo>
                    <a:pt x="1969" y="562"/>
                  </a:lnTo>
                  <a:lnTo>
                    <a:pt x="1956" y="579"/>
                  </a:lnTo>
                  <a:lnTo>
                    <a:pt x="1948" y="599"/>
                  </a:lnTo>
                  <a:lnTo>
                    <a:pt x="1945" y="623"/>
                  </a:lnTo>
                  <a:lnTo>
                    <a:pt x="1945" y="1290"/>
                  </a:lnTo>
                  <a:lnTo>
                    <a:pt x="1677" y="1290"/>
                  </a:lnTo>
                  <a:lnTo>
                    <a:pt x="1677" y="785"/>
                  </a:lnTo>
                  <a:lnTo>
                    <a:pt x="1674" y="763"/>
                  </a:lnTo>
                  <a:lnTo>
                    <a:pt x="1666" y="742"/>
                  </a:lnTo>
                  <a:lnTo>
                    <a:pt x="1652" y="725"/>
                  </a:lnTo>
                  <a:lnTo>
                    <a:pt x="1635" y="712"/>
                  </a:lnTo>
                  <a:lnTo>
                    <a:pt x="1614" y="703"/>
                  </a:lnTo>
                  <a:lnTo>
                    <a:pt x="1592" y="700"/>
                  </a:lnTo>
                  <a:lnTo>
                    <a:pt x="1568" y="703"/>
                  </a:lnTo>
                  <a:lnTo>
                    <a:pt x="1548" y="712"/>
                  </a:lnTo>
                  <a:lnTo>
                    <a:pt x="1530" y="725"/>
                  </a:lnTo>
                  <a:lnTo>
                    <a:pt x="1517" y="742"/>
                  </a:lnTo>
                  <a:lnTo>
                    <a:pt x="1509" y="763"/>
                  </a:lnTo>
                  <a:lnTo>
                    <a:pt x="1506" y="785"/>
                  </a:lnTo>
                  <a:lnTo>
                    <a:pt x="1506" y="1290"/>
                  </a:lnTo>
                  <a:lnTo>
                    <a:pt x="1238" y="1290"/>
                  </a:lnTo>
                  <a:lnTo>
                    <a:pt x="1238" y="382"/>
                  </a:lnTo>
                  <a:lnTo>
                    <a:pt x="1235" y="359"/>
                  </a:lnTo>
                  <a:lnTo>
                    <a:pt x="1227" y="338"/>
                  </a:lnTo>
                  <a:lnTo>
                    <a:pt x="1214" y="322"/>
                  </a:lnTo>
                  <a:lnTo>
                    <a:pt x="1196" y="309"/>
                  </a:lnTo>
                  <a:lnTo>
                    <a:pt x="1176" y="300"/>
                  </a:lnTo>
                  <a:lnTo>
                    <a:pt x="1153" y="297"/>
                  </a:lnTo>
                  <a:close/>
                  <a:moveTo>
                    <a:pt x="0" y="0"/>
                  </a:moveTo>
                  <a:lnTo>
                    <a:pt x="2747" y="0"/>
                  </a:lnTo>
                  <a:lnTo>
                    <a:pt x="2747" y="1758"/>
                  </a:lnTo>
                  <a:lnTo>
                    <a:pt x="1443" y="1758"/>
                  </a:lnTo>
                  <a:lnTo>
                    <a:pt x="1443" y="2353"/>
                  </a:lnTo>
                  <a:lnTo>
                    <a:pt x="1475" y="2365"/>
                  </a:lnTo>
                  <a:lnTo>
                    <a:pt x="1504" y="2382"/>
                  </a:lnTo>
                  <a:lnTo>
                    <a:pt x="1530" y="2404"/>
                  </a:lnTo>
                  <a:lnTo>
                    <a:pt x="1553" y="2429"/>
                  </a:lnTo>
                  <a:lnTo>
                    <a:pt x="1570" y="2458"/>
                  </a:lnTo>
                  <a:lnTo>
                    <a:pt x="1585" y="2490"/>
                  </a:lnTo>
                  <a:lnTo>
                    <a:pt x="1593" y="2522"/>
                  </a:lnTo>
                  <a:lnTo>
                    <a:pt x="1596" y="2558"/>
                  </a:lnTo>
                  <a:lnTo>
                    <a:pt x="1593" y="2593"/>
                  </a:lnTo>
                  <a:lnTo>
                    <a:pt x="1585" y="2627"/>
                  </a:lnTo>
                  <a:lnTo>
                    <a:pt x="1571" y="2658"/>
                  </a:lnTo>
                  <a:lnTo>
                    <a:pt x="1553" y="2686"/>
                  </a:lnTo>
                  <a:lnTo>
                    <a:pt x="1530" y="2711"/>
                  </a:lnTo>
                  <a:lnTo>
                    <a:pt x="1505" y="2733"/>
                  </a:lnTo>
                  <a:lnTo>
                    <a:pt x="1476" y="2750"/>
                  </a:lnTo>
                  <a:lnTo>
                    <a:pt x="1443" y="2764"/>
                  </a:lnTo>
                  <a:lnTo>
                    <a:pt x="1409" y="2772"/>
                  </a:lnTo>
                  <a:lnTo>
                    <a:pt x="1374" y="2775"/>
                  </a:lnTo>
                  <a:lnTo>
                    <a:pt x="1337" y="2772"/>
                  </a:lnTo>
                  <a:lnTo>
                    <a:pt x="1303" y="2764"/>
                  </a:lnTo>
                  <a:lnTo>
                    <a:pt x="1271" y="2750"/>
                  </a:lnTo>
                  <a:lnTo>
                    <a:pt x="1241" y="2733"/>
                  </a:lnTo>
                  <a:lnTo>
                    <a:pt x="1216" y="2711"/>
                  </a:lnTo>
                  <a:lnTo>
                    <a:pt x="1193" y="2686"/>
                  </a:lnTo>
                  <a:lnTo>
                    <a:pt x="1176" y="2658"/>
                  </a:lnTo>
                  <a:lnTo>
                    <a:pt x="1162" y="2627"/>
                  </a:lnTo>
                  <a:lnTo>
                    <a:pt x="1154" y="2593"/>
                  </a:lnTo>
                  <a:lnTo>
                    <a:pt x="1151" y="2558"/>
                  </a:lnTo>
                  <a:lnTo>
                    <a:pt x="1154" y="2523"/>
                  </a:lnTo>
                  <a:lnTo>
                    <a:pt x="1162" y="2490"/>
                  </a:lnTo>
                  <a:lnTo>
                    <a:pt x="1176" y="2459"/>
                  </a:lnTo>
                  <a:lnTo>
                    <a:pt x="1194" y="2430"/>
                  </a:lnTo>
                  <a:lnTo>
                    <a:pt x="1217" y="2406"/>
                  </a:lnTo>
                  <a:lnTo>
                    <a:pt x="1242" y="2383"/>
                  </a:lnTo>
                  <a:lnTo>
                    <a:pt x="1272" y="2366"/>
                  </a:lnTo>
                  <a:lnTo>
                    <a:pt x="1304" y="2353"/>
                  </a:lnTo>
                  <a:lnTo>
                    <a:pt x="1304" y="1758"/>
                  </a:lnTo>
                  <a:lnTo>
                    <a:pt x="0" y="175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63" name="Shape 10763"/>
          <p:cNvGrpSpPr/>
          <p:nvPr/>
        </p:nvGrpSpPr>
        <p:grpSpPr>
          <a:xfrm>
            <a:off x="6848440" y="510649"/>
            <a:ext cx="232766" cy="232767"/>
            <a:chOff x="7281863" y="309563"/>
            <a:chExt cx="382587" cy="382588"/>
          </a:xfrm>
        </p:grpSpPr>
        <p:sp>
          <p:nvSpPr>
            <p:cNvPr id="10764" name="Shape 10764"/>
            <p:cNvSpPr/>
            <p:nvPr/>
          </p:nvSpPr>
          <p:spPr>
            <a:xfrm>
              <a:off x="7281863" y="309563"/>
              <a:ext cx="382587" cy="382588"/>
            </a:xfrm>
            <a:custGeom>
              <a:avLst/>
              <a:gdLst/>
              <a:ahLst/>
              <a:cxnLst/>
              <a:rect l="0" t="0" r="0" b="0"/>
              <a:pathLst>
                <a:path w="3374" h="3379" extrusionOk="0">
                  <a:moveTo>
                    <a:pt x="1687" y="206"/>
                  </a:moveTo>
                  <a:lnTo>
                    <a:pt x="1590" y="209"/>
                  </a:lnTo>
                  <a:lnTo>
                    <a:pt x="1496" y="219"/>
                  </a:lnTo>
                  <a:lnTo>
                    <a:pt x="1401" y="234"/>
                  </a:lnTo>
                  <a:lnTo>
                    <a:pt x="1310" y="256"/>
                  </a:lnTo>
                  <a:lnTo>
                    <a:pt x="1221" y="282"/>
                  </a:lnTo>
                  <a:lnTo>
                    <a:pt x="1135" y="314"/>
                  </a:lnTo>
                  <a:lnTo>
                    <a:pt x="1050" y="352"/>
                  </a:lnTo>
                  <a:lnTo>
                    <a:pt x="969" y="394"/>
                  </a:lnTo>
                  <a:lnTo>
                    <a:pt x="891" y="441"/>
                  </a:lnTo>
                  <a:lnTo>
                    <a:pt x="816" y="493"/>
                  </a:lnTo>
                  <a:lnTo>
                    <a:pt x="744" y="549"/>
                  </a:lnTo>
                  <a:lnTo>
                    <a:pt x="676" y="609"/>
                  </a:lnTo>
                  <a:lnTo>
                    <a:pt x="612" y="674"/>
                  </a:lnTo>
                  <a:lnTo>
                    <a:pt x="552" y="741"/>
                  </a:lnTo>
                  <a:lnTo>
                    <a:pt x="495" y="813"/>
                  </a:lnTo>
                  <a:lnTo>
                    <a:pt x="444" y="889"/>
                  </a:lnTo>
                  <a:lnTo>
                    <a:pt x="397" y="967"/>
                  </a:lnTo>
                  <a:lnTo>
                    <a:pt x="355" y="1048"/>
                  </a:lnTo>
                  <a:lnTo>
                    <a:pt x="317" y="1132"/>
                  </a:lnTo>
                  <a:lnTo>
                    <a:pt x="285" y="1220"/>
                  </a:lnTo>
                  <a:lnTo>
                    <a:pt x="258" y="1309"/>
                  </a:lnTo>
                  <a:lnTo>
                    <a:pt x="238" y="1400"/>
                  </a:lnTo>
                  <a:lnTo>
                    <a:pt x="222" y="1494"/>
                  </a:lnTo>
                  <a:lnTo>
                    <a:pt x="212" y="1589"/>
                  </a:lnTo>
                  <a:lnTo>
                    <a:pt x="209" y="1687"/>
                  </a:lnTo>
                  <a:lnTo>
                    <a:pt x="212" y="1783"/>
                  </a:lnTo>
                  <a:lnTo>
                    <a:pt x="222" y="1879"/>
                  </a:lnTo>
                  <a:lnTo>
                    <a:pt x="238" y="1972"/>
                  </a:lnTo>
                  <a:lnTo>
                    <a:pt x="258" y="2065"/>
                  </a:lnTo>
                  <a:lnTo>
                    <a:pt x="285" y="2154"/>
                  </a:lnTo>
                  <a:lnTo>
                    <a:pt x="317" y="2240"/>
                  </a:lnTo>
                  <a:lnTo>
                    <a:pt x="355" y="2324"/>
                  </a:lnTo>
                  <a:lnTo>
                    <a:pt x="397" y="2407"/>
                  </a:lnTo>
                  <a:lnTo>
                    <a:pt x="444" y="2485"/>
                  </a:lnTo>
                  <a:lnTo>
                    <a:pt x="495" y="2560"/>
                  </a:lnTo>
                  <a:lnTo>
                    <a:pt x="552" y="2631"/>
                  </a:lnTo>
                  <a:lnTo>
                    <a:pt x="612" y="2700"/>
                  </a:lnTo>
                  <a:lnTo>
                    <a:pt x="676" y="2764"/>
                  </a:lnTo>
                  <a:lnTo>
                    <a:pt x="744" y="2824"/>
                  </a:lnTo>
                  <a:lnTo>
                    <a:pt x="816" y="2881"/>
                  </a:lnTo>
                  <a:lnTo>
                    <a:pt x="891" y="2932"/>
                  </a:lnTo>
                  <a:lnTo>
                    <a:pt x="969" y="2979"/>
                  </a:lnTo>
                  <a:lnTo>
                    <a:pt x="1050" y="3022"/>
                  </a:lnTo>
                  <a:lnTo>
                    <a:pt x="1135" y="3058"/>
                  </a:lnTo>
                  <a:lnTo>
                    <a:pt x="1221" y="3091"/>
                  </a:lnTo>
                  <a:lnTo>
                    <a:pt x="1310" y="3118"/>
                  </a:lnTo>
                  <a:lnTo>
                    <a:pt x="1401" y="3139"/>
                  </a:lnTo>
                  <a:lnTo>
                    <a:pt x="1496" y="3154"/>
                  </a:lnTo>
                  <a:lnTo>
                    <a:pt x="1590" y="3163"/>
                  </a:lnTo>
                  <a:lnTo>
                    <a:pt x="1687" y="3166"/>
                  </a:lnTo>
                  <a:lnTo>
                    <a:pt x="1785" y="3163"/>
                  </a:lnTo>
                  <a:lnTo>
                    <a:pt x="1879" y="3154"/>
                  </a:lnTo>
                  <a:lnTo>
                    <a:pt x="1974" y="3139"/>
                  </a:lnTo>
                  <a:lnTo>
                    <a:pt x="2065" y="3118"/>
                  </a:lnTo>
                  <a:lnTo>
                    <a:pt x="2154" y="3091"/>
                  </a:lnTo>
                  <a:lnTo>
                    <a:pt x="2240" y="3059"/>
                  </a:lnTo>
                  <a:lnTo>
                    <a:pt x="2325" y="3023"/>
                  </a:lnTo>
                  <a:lnTo>
                    <a:pt x="2406" y="2979"/>
                  </a:lnTo>
                  <a:lnTo>
                    <a:pt x="2484" y="2933"/>
                  </a:lnTo>
                  <a:lnTo>
                    <a:pt x="2559" y="2881"/>
                  </a:lnTo>
                  <a:lnTo>
                    <a:pt x="2631" y="2825"/>
                  </a:lnTo>
                  <a:lnTo>
                    <a:pt x="2699" y="2765"/>
                  </a:lnTo>
                  <a:lnTo>
                    <a:pt x="2763" y="2701"/>
                  </a:lnTo>
                  <a:lnTo>
                    <a:pt x="2823" y="2632"/>
                  </a:lnTo>
                  <a:lnTo>
                    <a:pt x="2880" y="2561"/>
                  </a:lnTo>
                  <a:lnTo>
                    <a:pt x="2931" y="2486"/>
                  </a:lnTo>
                  <a:lnTo>
                    <a:pt x="2978" y="2408"/>
                  </a:lnTo>
                  <a:lnTo>
                    <a:pt x="3020" y="2325"/>
                  </a:lnTo>
                  <a:lnTo>
                    <a:pt x="3058" y="2241"/>
                  </a:lnTo>
                  <a:lnTo>
                    <a:pt x="3090" y="2155"/>
                  </a:lnTo>
                  <a:lnTo>
                    <a:pt x="3117" y="2066"/>
                  </a:lnTo>
                  <a:lnTo>
                    <a:pt x="3137" y="1973"/>
                  </a:lnTo>
                  <a:lnTo>
                    <a:pt x="3153" y="1880"/>
                  </a:lnTo>
                  <a:lnTo>
                    <a:pt x="3163" y="1784"/>
                  </a:lnTo>
                  <a:lnTo>
                    <a:pt x="3166" y="1687"/>
                  </a:lnTo>
                  <a:lnTo>
                    <a:pt x="3163" y="1589"/>
                  </a:lnTo>
                  <a:lnTo>
                    <a:pt x="3153" y="1494"/>
                  </a:lnTo>
                  <a:lnTo>
                    <a:pt x="3137" y="1400"/>
                  </a:lnTo>
                  <a:lnTo>
                    <a:pt x="3117" y="1309"/>
                  </a:lnTo>
                  <a:lnTo>
                    <a:pt x="3090" y="1220"/>
                  </a:lnTo>
                  <a:lnTo>
                    <a:pt x="3058" y="1132"/>
                  </a:lnTo>
                  <a:lnTo>
                    <a:pt x="3020" y="1048"/>
                  </a:lnTo>
                  <a:lnTo>
                    <a:pt x="2978" y="967"/>
                  </a:lnTo>
                  <a:lnTo>
                    <a:pt x="2931" y="889"/>
                  </a:lnTo>
                  <a:lnTo>
                    <a:pt x="2880" y="813"/>
                  </a:lnTo>
                  <a:lnTo>
                    <a:pt x="2823" y="741"/>
                  </a:lnTo>
                  <a:lnTo>
                    <a:pt x="2763" y="674"/>
                  </a:lnTo>
                  <a:lnTo>
                    <a:pt x="2699" y="609"/>
                  </a:lnTo>
                  <a:lnTo>
                    <a:pt x="2631" y="549"/>
                  </a:lnTo>
                  <a:lnTo>
                    <a:pt x="2559" y="493"/>
                  </a:lnTo>
                  <a:lnTo>
                    <a:pt x="2484" y="441"/>
                  </a:lnTo>
                  <a:lnTo>
                    <a:pt x="2406" y="394"/>
                  </a:lnTo>
                  <a:lnTo>
                    <a:pt x="2325" y="352"/>
                  </a:lnTo>
                  <a:lnTo>
                    <a:pt x="2240" y="314"/>
                  </a:lnTo>
                  <a:lnTo>
                    <a:pt x="2154" y="282"/>
                  </a:lnTo>
                  <a:lnTo>
                    <a:pt x="2065" y="256"/>
                  </a:lnTo>
                  <a:lnTo>
                    <a:pt x="1974" y="234"/>
                  </a:lnTo>
                  <a:lnTo>
                    <a:pt x="1879" y="219"/>
                  </a:lnTo>
                  <a:lnTo>
                    <a:pt x="1785" y="209"/>
                  </a:lnTo>
                  <a:lnTo>
                    <a:pt x="1687" y="206"/>
                  </a:lnTo>
                  <a:close/>
                  <a:moveTo>
                    <a:pt x="389" y="0"/>
                  </a:moveTo>
                  <a:lnTo>
                    <a:pt x="2986" y="0"/>
                  </a:lnTo>
                  <a:lnTo>
                    <a:pt x="3035" y="3"/>
                  </a:lnTo>
                  <a:lnTo>
                    <a:pt x="3082" y="11"/>
                  </a:lnTo>
                  <a:lnTo>
                    <a:pt x="3127" y="26"/>
                  </a:lnTo>
                  <a:lnTo>
                    <a:pt x="3169" y="45"/>
                  </a:lnTo>
                  <a:lnTo>
                    <a:pt x="3208" y="70"/>
                  </a:lnTo>
                  <a:lnTo>
                    <a:pt x="3244" y="98"/>
                  </a:lnTo>
                  <a:lnTo>
                    <a:pt x="3277" y="130"/>
                  </a:lnTo>
                  <a:lnTo>
                    <a:pt x="3305" y="166"/>
                  </a:lnTo>
                  <a:lnTo>
                    <a:pt x="3329" y="206"/>
                  </a:lnTo>
                  <a:lnTo>
                    <a:pt x="3348" y="248"/>
                  </a:lnTo>
                  <a:lnTo>
                    <a:pt x="3363" y="293"/>
                  </a:lnTo>
                  <a:lnTo>
                    <a:pt x="3371" y="340"/>
                  </a:lnTo>
                  <a:lnTo>
                    <a:pt x="3374" y="389"/>
                  </a:lnTo>
                  <a:lnTo>
                    <a:pt x="3374" y="2990"/>
                  </a:lnTo>
                  <a:lnTo>
                    <a:pt x="3371" y="3038"/>
                  </a:lnTo>
                  <a:lnTo>
                    <a:pt x="3363" y="3085"/>
                  </a:lnTo>
                  <a:lnTo>
                    <a:pt x="3348" y="3130"/>
                  </a:lnTo>
                  <a:lnTo>
                    <a:pt x="3329" y="3172"/>
                  </a:lnTo>
                  <a:lnTo>
                    <a:pt x="3304" y="3211"/>
                  </a:lnTo>
                  <a:lnTo>
                    <a:pt x="3276" y="3247"/>
                  </a:lnTo>
                  <a:lnTo>
                    <a:pt x="3244" y="3280"/>
                  </a:lnTo>
                  <a:lnTo>
                    <a:pt x="3208" y="3309"/>
                  </a:lnTo>
                  <a:lnTo>
                    <a:pt x="3168" y="3333"/>
                  </a:lnTo>
                  <a:lnTo>
                    <a:pt x="3126" y="3352"/>
                  </a:lnTo>
                  <a:lnTo>
                    <a:pt x="3081" y="3366"/>
                  </a:lnTo>
                  <a:lnTo>
                    <a:pt x="3035" y="3376"/>
                  </a:lnTo>
                  <a:lnTo>
                    <a:pt x="2985" y="3379"/>
                  </a:lnTo>
                  <a:lnTo>
                    <a:pt x="389" y="3379"/>
                  </a:lnTo>
                  <a:lnTo>
                    <a:pt x="340" y="3376"/>
                  </a:lnTo>
                  <a:lnTo>
                    <a:pt x="293" y="3366"/>
                  </a:lnTo>
                  <a:lnTo>
                    <a:pt x="248" y="3352"/>
                  </a:lnTo>
                  <a:lnTo>
                    <a:pt x="206" y="3333"/>
                  </a:lnTo>
                  <a:lnTo>
                    <a:pt x="167" y="3309"/>
                  </a:lnTo>
                  <a:lnTo>
                    <a:pt x="131" y="3280"/>
                  </a:lnTo>
                  <a:lnTo>
                    <a:pt x="98" y="3247"/>
                  </a:lnTo>
                  <a:lnTo>
                    <a:pt x="70" y="3211"/>
                  </a:lnTo>
                  <a:lnTo>
                    <a:pt x="46" y="3172"/>
                  </a:lnTo>
                  <a:lnTo>
                    <a:pt x="27" y="3130"/>
                  </a:lnTo>
                  <a:lnTo>
                    <a:pt x="12" y="3085"/>
                  </a:lnTo>
                  <a:lnTo>
                    <a:pt x="3" y="3038"/>
                  </a:lnTo>
                  <a:lnTo>
                    <a:pt x="0" y="2990"/>
                  </a:lnTo>
                  <a:lnTo>
                    <a:pt x="0" y="389"/>
                  </a:lnTo>
                  <a:lnTo>
                    <a:pt x="3" y="340"/>
                  </a:lnTo>
                  <a:lnTo>
                    <a:pt x="12" y="293"/>
                  </a:lnTo>
                  <a:lnTo>
                    <a:pt x="27" y="248"/>
                  </a:lnTo>
                  <a:lnTo>
                    <a:pt x="46" y="206"/>
                  </a:lnTo>
                  <a:lnTo>
                    <a:pt x="70" y="166"/>
                  </a:lnTo>
                  <a:lnTo>
                    <a:pt x="98" y="130"/>
                  </a:lnTo>
                  <a:lnTo>
                    <a:pt x="131" y="98"/>
                  </a:lnTo>
                  <a:lnTo>
                    <a:pt x="167" y="70"/>
                  </a:lnTo>
                  <a:lnTo>
                    <a:pt x="206" y="45"/>
                  </a:lnTo>
                  <a:lnTo>
                    <a:pt x="248" y="26"/>
                  </a:lnTo>
                  <a:lnTo>
                    <a:pt x="293" y="11"/>
                  </a:lnTo>
                  <a:lnTo>
                    <a:pt x="340" y="3"/>
                  </a:lnTo>
                  <a:lnTo>
                    <a:pt x="3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65" name="Shape 10765"/>
            <p:cNvSpPr/>
            <p:nvPr/>
          </p:nvSpPr>
          <p:spPr>
            <a:xfrm>
              <a:off x="7321550" y="349251"/>
              <a:ext cx="303212" cy="303213"/>
            </a:xfrm>
            <a:custGeom>
              <a:avLst/>
              <a:gdLst/>
              <a:ahLst/>
              <a:cxnLst/>
              <a:rect l="0" t="0" r="0" b="0"/>
              <a:pathLst>
                <a:path w="2671" h="2676" extrusionOk="0">
                  <a:moveTo>
                    <a:pt x="1335" y="2236"/>
                  </a:moveTo>
                  <a:lnTo>
                    <a:pt x="1319" y="2238"/>
                  </a:lnTo>
                  <a:lnTo>
                    <a:pt x="1304" y="2244"/>
                  </a:lnTo>
                  <a:lnTo>
                    <a:pt x="1290" y="2255"/>
                  </a:lnTo>
                  <a:lnTo>
                    <a:pt x="1280" y="2267"/>
                  </a:lnTo>
                  <a:lnTo>
                    <a:pt x="1274" y="2282"/>
                  </a:lnTo>
                  <a:lnTo>
                    <a:pt x="1272" y="2301"/>
                  </a:lnTo>
                  <a:lnTo>
                    <a:pt x="1272" y="2413"/>
                  </a:lnTo>
                  <a:lnTo>
                    <a:pt x="1274" y="2429"/>
                  </a:lnTo>
                  <a:lnTo>
                    <a:pt x="1280" y="2445"/>
                  </a:lnTo>
                  <a:lnTo>
                    <a:pt x="1289" y="2458"/>
                  </a:lnTo>
                  <a:lnTo>
                    <a:pt x="1303" y="2468"/>
                  </a:lnTo>
                  <a:lnTo>
                    <a:pt x="1318" y="2474"/>
                  </a:lnTo>
                  <a:lnTo>
                    <a:pt x="1335" y="2477"/>
                  </a:lnTo>
                  <a:lnTo>
                    <a:pt x="1352" y="2474"/>
                  </a:lnTo>
                  <a:lnTo>
                    <a:pt x="1367" y="2468"/>
                  </a:lnTo>
                  <a:lnTo>
                    <a:pt x="1381" y="2459"/>
                  </a:lnTo>
                  <a:lnTo>
                    <a:pt x="1391" y="2446"/>
                  </a:lnTo>
                  <a:lnTo>
                    <a:pt x="1397" y="2430"/>
                  </a:lnTo>
                  <a:lnTo>
                    <a:pt x="1399" y="2413"/>
                  </a:lnTo>
                  <a:lnTo>
                    <a:pt x="1399" y="2301"/>
                  </a:lnTo>
                  <a:lnTo>
                    <a:pt x="1397" y="2283"/>
                  </a:lnTo>
                  <a:lnTo>
                    <a:pt x="1391" y="2268"/>
                  </a:lnTo>
                  <a:lnTo>
                    <a:pt x="1382" y="2256"/>
                  </a:lnTo>
                  <a:lnTo>
                    <a:pt x="1368" y="2245"/>
                  </a:lnTo>
                  <a:lnTo>
                    <a:pt x="1353" y="2238"/>
                  </a:lnTo>
                  <a:lnTo>
                    <a:pt x="1335" y="2236"/>
                  </a:lnTo>
                  <a:close/>
                  <a:moveTo>
                    <a:pt x="2015" y="1954"/>
                  </a:moveTo>
                  <a:lnTo>
                    <a:pt x="1999" y="1956"/>
                  </a:lnTo>
                  <a:lnTo>
                    <a:pt x="1983" y="1963"/>
                  </a:lnTo>
                  <a:lnTo>
                    <a:pt x="1969" y="1973"/>
                  </a:lnTo>
                  <a:lnTo>
                    <a:pt x="1959" y="1987"/>
                  </a:lnTo>
                  <a:lnTo>
                    <a:pt x="1953" y="2002"/>
                  </a:lnTo>
                  <a:lnTo>
                    <a:pt x="1950" y="2019"/>
                  </a:lnTo>
                  <a:lnTo>
                    <a:pt x="1952" y="2035"/>
                  </a:lnTo>
                  <a:lnTo>
                    <a:pt x="1958" y="2050"/>
                  </a:lnTo>
                  <a:lnTo>
                    <a:pt x="1969" y="2065"/>
                  </a:lnTo>
                  <a:lnTo>
                    <a:pt x="2048" y="2144"/>
                  </a:lnTo>
                  <a:lnTo>
                    <a:pt x="2061" y="2154"/>
                  </a:lnTo>
                  <a:lnTo>
                    <a:pt x="2077" y="2160"/>
                  </a:lnTo>
                  <a:lnTo>
                    <a:pt x="2093" y="2163"/>
                  </a:lnTo>
                  <a:lnTo>
                    <a:pt x="2110" y="2161"/>
                  </a:lnTo>
                  <a:lnTo>
                    <a:pt x="2125" y="2155"/>
                  </a:lnTo>
                  <a:lnTo>
                    <a:pt x="2139" y="2144"/>
                  </a:lnTo>
                  <a:lnTo>
                    <a:pt x="2150" y="2130"/>
                  </a:lnTo>
                  <a:lnTo>
                    <a:pt x="2156" y="2115"/>
                  </a:lnTo>
                  <a:lnTo>
                    <a:pt x="2159" y="2099"/>
                  </a:lnTo>
                  <a:lnTo>
                    <a:pt x="2157" y="2083"/>
                  </a:lnTo>
                  <a:lnTo>
                    <a:pt x="2151" y="2067"/>
                  </a:lnTo>
                  <a:lnTo>
                    <a:pt x="2139" y="2052"/>
                  </a:lnTo>
                  <a:lnTo>
                    <a:pt x="2060" y="1973"/>
                  </a:lnTo>
                  <a:lnTo>
                    <a:pt x="2046" y="1963"/>
                  </a:lnTo>
                  <a:lnTo>
                    <a:pt x="2032" y="1957"/>
                  </a:lnTo>
                  <a:lnTo>
                    <a:pt x="2015" y="1954"/>
                  </a:lnTo>
                  <a:close/>
                  <a:moveTo>
                    <a:pt x="657" y="1954"/>
                  </a:moveTo>
                  <a:lnTo>
                    <a:pt x="640" y="1956"/>
                  </a:lnTo>
                  <a:lnTo>
                    <a:pt x="625" y="1963"/>
                  </a:lnTo>
                  <a:lnTo>
                    <a:pt x="611" y="1973"/>
                  </a:lnTo>
                  <a:lnTo>
                    <a:pt x="532" y="2052"/>
                  </a:lnTo>
                  <a:lnTo>
                    <a:pt x="521" y="2067"/>
                  </a:lnTo>
                  <a:lnTo>
                    <a:pt x="515" y="2081"/>
                  </a:lnTo>
                  <a:lnTo>
                    <a:pt x="512" y="2098"/>
                  </a:lnTo>
                  <a:lnTo>
                    <a:pt x="514" y="2114"/>
                  </a:lnTo>
                  <a:lnTo>
                    <a:pt x="521" y="2129"/>
                  </a:lnTo>
                  <a:lnTo>
                    <a:pt x="532" y="2144"/>
                  </a:lnTo>
                  <a:lnTo>
                    <a:pt x="545" y="2154"/>
                  </a:lnTo>
                  <a:lnTo>
                    <a:pt x="560" y="2160"/>
                  </a:lnTo>
                  <a:lnTo>
                    <a:pt x="577" y="2163"/>
                  </a:lnTo>
                  <a:lnTo>
                    <a:pt x="593" y="2161"/>
                  </a:lnTo>
                  <a:lnTo>
                    <a:pt x="609" y="2155"/>
                  </a:lnTo>
                  <a:lnTo>
                    <a:pt x="623" y="2144"/>
                  </a:lnTo>
                  <a:lnTo>
                    <a:pt x="702" y="2065"/>
                  </a:lnTo>
                  <a:lnTo>
                    <a:pt x="712" y="2051"/>
                  </a:lnTo>
                  <a:lnTo>
                    <a:pt x="719" y="2036"/>
                  </a:lnTo>
                  <a:lnTo>
                    <a:pt x="721" y="2020"/>
                  </a:lnTo>
                  <a:lnTo>
                    <a:pt x="719" y="2003"/>
                  </a:lnTo>
                  <a:lnTo>
                    <a:pt x="713" y="1988"/>
                  </a:lnTo>
                  <a:lnTo>
                    <a:pt x="702" y="1973"/>
                  </a:lnTo>
                  <a:lnTo>
                    <a:pt x="689" y="1963"/>
                  </a:lnTo>
                  <a:lnTo>
                    <a:pt x="673" y="1957"/>
                  </a:lnTo>
                  <a:lnTo>
                    <a:pt x="657" y="1954"/>
                  </a:lnTo>
                  <a:close/>
                  <a:moveTo>
                    <a:pt x="263" y="1275"/>
                  </a:moveTo>
                  <a:lnTo>
                    <a:pt x="247" y="1277"/>
                  </a:lnTo>
                  <a:lnTo>
                    <a:pt x="231" y="1283"/>
                  </a:lnTo>
                  <a:lnTo>
                    <a:pt x="218" y="1294"/>
                  </a:lnTo>
                  <a:lnTo>
                    <a:pt x="208" y="1306"/>
                  </a:lnTo>
                  <a:lnTo>
                    <a:pt x="202" y="1322"/>
                  </a:lnTo>
                  <a:lnTo>
                    <a:pt x="200" y="1340"/>
                  </a:lnTo>
                  <a:lnTo>
                    <a:pt x="202" y="1356"/>
                  </a:lnTo>
                  <a:lnTo>
                    <a:pt x="208" y="1372"/>
                  </a:lnTo>
                  <a:lnTo>
                    <a:pt x="217" y="1385"/>
                  </a:lnTo>
                  <a:lnTo>
                    <a:pt x="230" y="1395"/>
                  </a:lnTo>
                  <a:lnTo>
                    <a:pt x="246" y="1401"/>
                  </a:lnTo>
                  <a:lnTo>
                    <a:pt x="263" y="1404"/>
                  </a:lnTo>
                  <a:lnTo>
                    <a:pt x="376" y="1404"/>
                  </a:lnTo>
                  <a:lnTo>
                    <a:pt x="392" y="1401"/>
                  </a:lnTo>
                  <a:lnTo>
                    <a:pt x="408" y="1395"/>
                  </a:lnTo>
                  <a:lnTo>
                    <a:pt x="421" y="1386"/>
                  </a:lnTo>
                  <a:lnTo>
                    <a:pt x="430" y="1373"/>
                  </a:lnTo>
                  <a:lnTo>
                    <a:pt x="437" y="1357"/>
                  </a:lnTo>
                  <a:lnTo>
                    <a:pt x="439" y="1340"/>
                  </a:lnTo>
                  <a:lnTo>
                    <a:pt x="437" y="1323"/>
                  </a:lnTo>
                  <a:lnTo>
                    <a:pt x="431" y="1308"/>
                  </a:lnTo>
                  <a:lnTo>
                    <a:pt x="421" y="1295"/>
                  </a:lnTo>
                  <a:lnTo>
                    <a:pt x="409" y="1284"/>
                  </a:lnTo>
                  <a:lnTo>
                    <a:pt x="393" y="1278"/>
                  </a:lnTo>
                  <a:lnTo>
                    <a:pt x="376" y="1275"/>
                  </a:lnTo>
                  <a:lnTo>
                    <a:pt x="263" y="1275"/>
                  </a:lnTo>
                  <a:close/>
                  <a:moveTo>
                    <a:pt x="2295" y="1275"/>
                  </a:moveTo>
                  <a:lnTo>
                    <a:pt x="2279" y="1277"/>
                  </a:lnTo>
                  <a:lnTo>
                    <a:pt x="2263" y="1283"/>
                  </a:lnTo>
                  <a:lnTo>
                    <a:pt x="2251" y="1293"/>
                  </a:lnTo>
                  <a:lnTo>
                    <a:pt x="2241" y="1306"/>
                  </a:lnTo>
                  <a:lnTo>
                    <a:pt x="2234" y="1321"/>
                  </a:lnTo>
                  <a:lnTo>
                    <a:pt x="2232" y="1339"/>
                  </a:lnTo>
                  <a:lnTo>
                    <a:pt x="2234" y="1355"/>
                  </a:lnTo>
                  <a:lnTo>
                    <a:pt x="2240" y="1371"/>
                  </a:lnTo>
                  <a:lnTo>
                    <a:pt x="2250" y="1384"/>
                  </a:lnTo>
                  <a:lnTo>
                    <a:pt x="2262" y="1394"/>
                  </a:lnTo>
                  <a:lnTo>
                    <a:pt x="2278" y="1400"/>
                  </a:lnTo>
                  <a:lnTo>
                    <a:pt x="2295" y="1404"/>
                  </a:lnTo>
                  <a:lnTo>
                    <a:pt x="2408" y="1404"/>
                  </a:lnTo>
                  <a:lnTo>
                    <a:pt x="2424" y="1401"/>
                  </a:lnTo>
                  <a:lnTo>
                    <a:pt x="2440" y="1394"/>
                  </a:lnTo>
                  <a:lnTo>
                    <a:pt x="2453" y="1385"/>
                  </a:lnTo>
                  <a:lnTo>
                    <a:pt x="2463" y="1372"/>
                  </a:lnTo>
                  <a:lnTo>
                    <a:pt x="2469" y="1356"/>
                  </a:lnTo>
                  <a:lnTo>
                    <a:pt x="2471" y="1339"/>
                  </a:lnTo>
                  <a:lnTo>
                    <a:pt x="2469" y="1322"/>
                  </a:lnTo>
                  <a:lnTo>
                    <a:pt x="2463" y="1307"/>
                  </a:lnTo>
                  <a:lnTo>
                    <a:pt x="2454" y="1294"/>
                  </a:lnTo>
                  <a:lnTo>
                    <a:pt x="2441" y="1283"/>
                  </a:lnTo>
                  <a:lnTo>
                    <a:pt x="2425" y="1277"/>
                  </a:lnTo>
                  <a:lnTo>
                    <a:pt x="2408" y="1275"/>
                  </a:lnTo>
                  <a:lnTo>
                    <a:pt x="2295" y="1275"/>
                  </a:lnTo>
                  <a:close/>
                  <a:moveTo>
                    <a:pt x="1335" y="622"/>
                  </a:moveTo>
                  <a:lnTo>
                    <a:pt x="1319" y="624"/>
                  </a:lnTo>
                  <a:lnTo>
                    <a:pt x="1304" y="630"/>
                  </a:lnTo>
                  <a:lnTo>
                    <a:pt x="1290" y="640"/>
                  </a:lnTo>
                  <a:lnTo>
                    <a:pt x="1280" y="653"/>
                  </a:lnTo>
                  <a:lnTo>
                    <a:pt x="1274" y="668"/>
                  </a:lnTo>
                  <a:lnTo>
                    <a:pt x="1272" y="686"/>
                  </a:lnTo>
                  <a:lnTo>
                    <a:pt x="1272" y="1340"/>
                  </a:lnTo>
                  <a:lnTo>
                    <a:pt x="1274" y="1357"/>
                  </a:lnTo>
                  <a:lnTo>
                    <a:pt x="1280" y="1373"/>
                  </a:lnTo>
                  <a:lnTo>
                    <a:pt x="1289" y="1385"/>
                  </a:lnTo>
                  <a:lnTo>
                    <a:pt x="1303" y="1395"/>
                  </a:lnTo>
                  <a:lnTo>
                    <a:pt x="1318" y="1403"/>
                  </a:lnTo>
                  <a:lnTo>
                    <a:pt x="1335" y="1405"/>
                  </a:lnTo>
                  <a:lnTo>
                    <a:pt x="1831" y="1405"/>
                  </a:lnTo>
                  <a:lnTo>
                    <a:pt x="1848" y="1403"/>
                  </a:lnTo>
                  <a:lnTo>
                    <a:pt x="1862" y="1395"/>
                  </a:lnTo>
                  <a:lnTo>
                    <a:pt x="1876" y="1385"/>
                  </a:lnTo>
                  <a:lnTo>
                    <a:pt x="1885" y="1372"/>
                  </a:lnTo>
                  <a:lnTo>
                    <a:pt x="1891" y="1355"/>
                  </a:lnTo>
                  <a:lnTo>
                    <a:pt x="1892" y="1337"/>
                  </a:lnTo>
                  <a:lnTo>
                    <a:pt x="1890" y="1320"/>
                  </a:lnTo>
                  <a:lnTo>
                    <a:pt x="1884" y="1305"/>
                  </a:lnTo>
                  <a:lnTo>
                    <a:pt x="1874" y="1292"/>
                  </a:lnTo>
                  <a:lnTo>
                    <a:pt x="1861" y="1281"/>
                  </a:lnTo>
                  <a:lnTo>
                    <a:pt x="1846" y="1275"/>
                  </a:lnTo>
                  <a:lnTo>
                    <a:pt x="1828" y="1273"/>
                  </a:lnTo>
                  <a:lnTo>
                    <a:pt x="1399" y="1273"/>
                  </a:lnTo>
                  <a:lnTo>
                    <a:pt x="1399" y="686"/>
                  </a:lnTo>
                  <a:lnTo>
                    <a:pt x="1397" y="669"/>
                  </a:lnTo>
                  <a:lnTo>
                    <a:pt x="1391" y="654"/>
                  </a:lnTo>
                  <a:lnTo>
                    <a:pt x="1382" y="641"/>
                  </a:lnTo>
                  <a:lnTo>
                    <a:pt x="1368" y="630"/>
                  </a:lnTo>
                  <a:lnTo>
                    <a:pt x="1353" y="624"/>
                  </a:lnTo>
                  <a:lnTo>
                    <a:pt x="1335" y="622"/>
                  </a:lnTo>
                  <a:close/>
                  <a:moveTo>
                    <a:pt x="2094" y="515"/>
                  </a:moveTo>
                  <a:lnTo>
                    <a:pt x="2078" y="517"/>
                  </a:lnTo>
                  <a:lnTo>
                    <a:pt x="2062" y="524"/>
                  </a:lnTo>
                  <a:lnTo>
                    <a:pt x="2048" y="534"/>
                  </a:lnTo>
                  <a:lnTo>
                    <a:pt x="1969" y="613"/>
                  </a:lnTo>
                  <a:lnTo>
                    <a:pt x="1959" y="627"/>
                  </a:lnTo>
                  <a:lnTo>
                    <a:pt x="1952" y="643"/>
                  </a:lnTo>
                  <a:lnTo>
                    <a:pt x="1950" y="658"/>
                  </a:lnTo>
                  <a:lnTo>
                    <a:pt x="1952" y="675"/>
                  </a:lnTo>
                  <a:lnTo>
                    <a:pt x="1958" y="690"/>
                  </a:lnTo>
                  <a:lnTo>
                    <a:pt x="1969" y="704"/>
                  </a:lnTo>
                  <a:lnTo>
                    <a:pt x="1982" y="715"/>
                  </a:lnTo>
                  <a:lnTo>
                    <a:pt x="1998" y="722"/>
                  </a:lnTo>
                  <a:lnTo>
                    <a:pt x="2014" y="724"/>
                  </a:lnTo>
                  <a:lnTo>
                    <a:pt x="2031" y="722"/>
                  </a:lnTo>
                  <a:lnTo>
                    <a:pt x="2046" y="716"/>
                  </a:lnTo>
                  <a:lnTo>
                    <a:pt x="2060" y="704"/>
                  </a:lnTo>
                  <a:lnTo>
                    <a:pt x="2139" y="625"/>
                  </a:lnTo>
                  <a:lnTo>
                    <a:pt x="2150" y="612"/>
                  </a:lnTo>
                  <a:lnTo>
                    <a:pt x="2156" y="597"/>
                  </a:lnTo>
                  <a:lnTo>
                    <a:pt x="2159" y="580"/>
                  </a:lnTo>
                  <a:lnTo>
                    <a:pt x="2157" y="564"/>
                  </a:lnTo>
                  <a:lnTo>
                    <a:pt x="2150" y="548"/>
                  </a:lnTo>
                  <a:lnTo>
                    <a:pt x="2139" y="534"/>
                  </a:lnTo>
                  <a:lnTo>
                    <a:pt x="2126" y="524"/>
                  </a:lnTo>
                  <a:lnTo>
                    <a:pt x="2111" y="518"/>
                  </a:lnTo>
                  <a:lnTo>
                    <a:pt x="2094" y="515"/>
                  </a:lnTo>
                  <a:close/>
                  <a:moveTo>
                    <a:pt x="578" y="515"/>
                  </a:moveTo>
                  <a:lnTo>
                    <a:pt x="561" y="517"/>
                  </a:lnTo>
                  <a:lnTo>
                    <a:pt x="546" y="524"/>
                  </a:lnTo>
                  <a:lnTo>
                    <a:pt x="532" y="534"/>
                  </a:lnTo>
                  <a:lnTo>
                    <a:pt x="521" y="547"/>
                  </a:lnTo>
                  <a:lnTo>
                    <a:pt x="515" y="563"/>
                  </a:lnTo>
                  <a:lnTo>
                    <a:pt x="512" y="579"/>
                  </a:lnTo>
                  <a:lnTo>
                    <a:pt x="514" y="596"/>
                  </a:lnTo>
                  <a:lnTo>
                    <a:pt x="520" y="611"/>
                  </a:lnTo>
                  <a:lnTo>
                    <a:pt x="532" y="625"/>
                  </a:lnTo>
                  <a:lnTo>
                    <a:pt x="611" y="704"/>
                  </a:lnTo>
                  <a:lnTo>
                    <a:pt x="625" y="715"/>
                  </a:lnTo>
                  <a:lnTo>
                    <a:pt x="639" y="722"/>
                  </a:lnTo>
                  <a:lnTo>
                    <a:pt x="656" y="724"/>
                  </a:lnTo>
                  <a:lnTo>
                    <a:pt x="672" y="722"/>
                  </a:lnTo>
                  <a:lnTo>
                    <a:pt x="688" y="716"/>
                  </a:lnTo>
                  <a:lnTo>
                    <a:pt x="702" y="704"/>
                  </a:lnTo>
                  <a:lnTo>
                    <a:pt x="712" y="691"/>
                  </a:lnTo>
                  <a:lnTo>
                    <a:pt x="718" y="676"/>
                  </a:lnTo>
                  <a:lnTo>
                    <a:pt x="721" y="659"/>
                  </a:lnTo>
                  <a:lnTo>
                    <a:pt x="719" y="643"/>
                  </a:lnTo>
                  <a:lnTo>
                    <a:pt x="713" y="627"/>
                  </a:lnTo>
                  <a:lnTo>
                    <a:pt x="702" y="613"/>
                  </a:lnTo>
                  <a:lnTo>
                    <a:pt x="623" y="534"/>
                  </a:lnTo>
                  <a:lnTo>
                    <a:pt x="610" y="524"/>
                  </a:lnTo>
                  <a:lnTo>
                    <a:pt x="594" y="518"/>
                  </a:lnTo>
                  <a:lnTo>
                    <a:pt x="578" y="515"/>
                  </a:lnTo>
                  <a:close/>
                  <a:moveTo>
                    <a:pt x="1335" y="201"/>
                  </a:moveTo>
                  <a:lnTo>
                    <a:pt x="1319" y="203"/>
                  </a:lnTo>
                  <a:lnTo>
                    <a:pt x="1304" y="210"/>
                  </a:lnTo>
                  <a:lnTo>
                    <a:pt x="1290" y="219"/>
                  </a:lnTo>
                  <a:lnTo>
                    <a:pt x="1280" y="232"/>
                  </a:lnTo>
                  <a:lnTo>
                    <a:pt x="1274" y="248"/>
                  </a:lnTo>
                  <a:lnTo>
                    <a:pt x="1272" y="265"/>
                  </a:lnTo>
                  <a:lnTo>
                    <a:pt x="1272" y="378"/>
                  </a:lnTo>
                  <a:lnTo>
                    <a:pt x="1274" y="394"/>
                  </a:lnTo>
                  <a:lnTo>
                    <a:pt x="1280" y="410"/>
                  </a:lnTo>
                  <a:lnTo>
                    <a:pt x="1289" y="423"/>
                  </a:lnTo>
                  <a:lnTo>
                    <a:pt x="1303" y="432"/>
                  </a:lnTo>
                  <a:lnTo>
                    <a:pt x="1318" y="440"/>
                  </a:lnTo>
                  <a:lnTo>
                    <a:pt x="1335" y="442"/>
                  </a:lnTo>
                  <a:lnTo>
                    <a:pt x="1352" y="440"/>
                  </a:lnTo>
                  <a:lnTo>
                    <a:pt x="1367" y="433"/>
                  </a:lnTo>
                  <a:lnTo>
                    <a:pt x="1381" y="424"/>
                  </a:lnTo>
                  <a:lnTo>
                    <a:pt x="1391" y="411"/>
                  </a:lnTo>
                  <a:lnTo>
                    <a:pt x="1397" y="395"/>
                  </a:lnTo>
                  <a:lnTo>
                    <a:pt x="1399" y="378"/>
                  </a:lnTo>
                  <a:lnTo>
                    <a:pt x="1399" y="265"/>
                  </a:lnTo>
                  <a:lnTo>
                    <a:pt x="1397" y="249"/>
                  </a:lnTo>
                  <a:lnTo>
                    <a:pt x="1391" y="233"/>
                  </a:lnTo>
                  <a:lnTo>
                    <a:pt x="1382" y="220"/>
                  </a:lnTo>
                  <a:lnTo>
                    <a:pt x="1368" y="210"/>
                  </a:lnTo>
                  <a:lnTo>
                    <a:pt x="1353" y="203"/>
                  </a:lnTo>
                  <a:lnTo>
                    <a:pt x="1335" y="201"/>
                  </a:lnTo>
                  <a:close/>
                  <a:moveTo>
                    <a:pt x="1335" y="0"/>
                  </a:moveTo>
                  <a:lnTo>
                    <a:pt x="1427" y="3"/>
                  </a:lnTo>
                  <a:lnTo>
                    <a:pt x="1516" y="12"/>
                  </a:lnTo>
                  <a:lnTo>
                    <a:pt x="1604" y="27"/>
                  </a:lnTo>
                  <a:lnTo>
                    <a:pt x="1690" y="47"/>
                  </a:lnTo>
                  <a:lnTo>
                    <a:pt x="1773" y="74"/>
                  </a:lnTo>
                  <a:lnTo>
                    <a:pt x="1855" y="105"/>
                  </a:lnTo>
                  <a:lnTo>
                    <a:pt x="1933" y="142"/>
                  </a:lnTo>
                  <a:lnTo>
                    <a:pt x="2009" y="183"/>
                  </a:lnTo>
                  <a:lnTo>
                    <a:pt x="2082" y="229"/>
                  </a:lnTo>
                  <a:lnTo>
                    <a:pt x="2152" y="279"/>
                  </a:lnTo>
                  <a:lnTo>
                    <a:pt x="2217" y="334"/>
                  </a:lnTo>
                  <a:lnTo>
                    <a:pt x="2280" y="392"/>
                  </a:lnTo>
                  <a:lnTo>
                    <a:pt x="2338" y="455"/>
                  </a:lnTo>
                  <a:lnTo>
                    <a:pt x="2392" y="521"/>
                  </a:lnTo>
                  <a:lnTo>
                    <a:pt x="2443" y="590"/>
                  </a:lnTo>
                  <a:lnTo>
                    <a:pt x="2489" y="663"/>
                  </a:lnTo>
                  <a:lnTo>
                    <a:pt x="2530" y="739"/>
                  </a:lnTo>
                  <a:lnTo>
                    <a:pt x="2567" y="817"/>
                  </a:lnTo>
                  <a:lnTo>
                    <a:pt x="2598" y="898"/>
                  </a:lnTo>
                  <a:lnTo>
                    <a:pt x="2624" y="983"/>
                  </a:lnTo>
                  <a:lnTo>
                    <a:pt x="2645" y="1069"/>
                  </a:lnTo>
                  <a:lnTo>
                    <a:pt x="2659" y="1156"/>
                  </a:lnTo>
                  <a:lnTo>
                    <a:pt x="2668" y="1246"/>
                  </a:lnTo>
                  <a:lnTo>
                    <a:pt x="2671" y="1338"/>
                  </a:lnTo>
                  <a:lnTo>
                    <a:pt x="2668" y="1429"/>
                  </a:lnTo>
                  <a:lnTo>
                    <a:pt x="2659" y="1519"/>
                  </a:lnTo>
                  <a:lnTo>
                    <a:pt x="2645" y="1607"/>
                  </a:lnTo>
                  <a:lnTo>
                    <a:pt x="2624" y="1693"/>
                  </a:lnTo>
                  <a:lnTo>
                    <a:pt x="2598" y="1776"/>
                  </a:lnTo>
                  <a:lnTo>
                    <a:pt x="2567" y="1857"/>
                  </a:lnTo>
                  <a:lnTo>
                    <a:pt x="2530" y="1936"/>
                  </a:lnTo>
                  <a:lnTo>
                    <a:pt x="2489" y="2012"/>
                  </a:lnTo>
                  <a:lnTo>
                    <a:pt x="2443" y="2085"/>
                  </a:lnTo>
                  <a:lnTo>
                    <a:pt x="2392" y="2154"/>
                  </a:lnTo>
                  <a:lnTo>
                    <a:pt x="2338" y="2221"/>
                  </a:lnTo>
                  <a:lnTo>
                    <a:pt x="2280" y="2283"/>
                  </a:lnTo>
                  <a:lnTo>
                    <a:pt x="2217" y="2342"/>
                  </a:lnTo>
                  <a:lnTo>
                    <a:pt x="2152" y="2396"/>
                  </a:lnTo>
                  <a:lnTo>
                    <a:pt x="2082" y="2447"/>
                  </a:lnTo>
                  <a:lnTo>
                    <a:pt x="2009" y="2493"/>
                  </a:lnTo>
                  <a:lnTo>
                    <a:pt x="1933" y="2534"/>
                  </a:lnTo>
                  <a:lnTo>
                    <a:pt x="1855" y="2570"/>
                  </a:lnTo>
                  <a:lnTo>
                    <a:pt x="1773" y="2602"/>
                  </a:lnTo>
                  <a:lnTo>
                    <a:pt x="1690" y="2627"/>
                  </a:lnTo>
                  <a:lnTo>
                    <a:pt x="1604" y="2648"/>
                  </a:lnTo>
                  <a:lnTo>
                    <a:pt x="1516" y="2663"/>
                  </a:lnTo>
                  <a:lnTo>
                    <a:pt x="1427" y="2673"/>
                  </a:lnTo>
                  <a:lnTo>
                    <a:pt x="1335" y="2676"/>
                  </a:lnTo>
                  <a:lnTo>
                    <a:pt x="1244" y="2673"/>
                  </a:lnTo>
                  <a:lnTo>
                    <a:pt x="1155" y="2663"/>
                  </a:lnTo>
                  <a:lnTo>
                    <a:pt x="1067" y="2648"/>
                  </a:lnTo>
                  <a:lnTo>
                    <a:pt x="981" y="2627"/>
                  </a:lnTo>
                  <a:lnTo>
                    <a:pt x="898" y="2602"/>
                  </a:lnTo>
                  <a:lnTo>
                    <a:pt x="816" y="2570"/>
                  </a:lnTo>
                  <a:lnTo>
                    <a:pt x="738" y="2534"/>
                  </a:lnTo>
                  <a:lnTo>
                    <a:pt x="662" y="2493"/>
                  </a:lnTo>
                  <a:lnTo>
                    <a:pt x="589" y="2447"/>
                  </a:lnTo>
                  <a:lnTo>
                    <a:pt x="519" y="2396"/>
                  </a:lnTo>
                  <a:lnTo>
                    <a:pt x="454" y="2342"/>
                  </a:lnTo>
                  <a:lnTo>
                    <a:pt x="391" y="2283"/>
                  </a:lnTo>
                  <a:lnTo>
                    <a:pt x="333" y="2221"/>
                  </a:lnTo>
                  <a:lnTo>
                    <a:pt x="278" y="2154"/>
                  </a:lnTo>
                  <a:lnTo>
                    <a:pt x="228" y="2085"/>
                  </a:lnTo>
                  <a:lnTo>
                    <a:pt x="182" y="2012"/>
                  </a:lnTo>
                  <a:lnTo>
                    <a:pt x="141" y="1936"/>
                  </a:lnTo>
                  <a:lnTo>
                    <a:pt x="104" y="1857"/>
                  </a:lnTo>
                  <a:lnTo>
                    <a:pt x="73" y="1776"/>
                  </a:lnTo>
                  <a:lnTo>
                    <a:pt x="47" y="1693"/>
                  </a:lnTo>
                  <a:lnTo>
                    <a:pt x="26" y="1607"/>
                  </a:lnTo>
                  <a:lnTo>
                    <a:pt x="12" y="1519"/>
                  </a:lnTo>
                  <a:lnTo>
                    <a:pt x="3" y="1429"/>
                  </a:lnTo>
                  <a:lnTo>
                    <a:pt x="0" y="1338"/>
                  </a:lnTo>
                  <a:lnTo>
                    <a:pt x="3" y="1246"/>
                  </a:lnTo>
                  <a:lnTo>
                    <a:pt x="12" y="1156"/>
                  </a:lnTo>
                  <a:lnTo>
                    <a:pt x="26" y="1069"/>
                  </a:lnTo>
                  <a:lnTo>
                    <a:pt x="47" y="983"/>
                  </a:lnTo>
                  <a:lnTo>
                    <a:pt x="73" y="898"/>
                  </a:lnTo>
                  <a:lnTo>
                    <a:pt x="104" y="817"/>
                  </a:lnTo>
                  <a:lnTo>
                    <a:pt x="141" y="739"/>
                  </a:lnTo>
                  <a:lnTo>
                    <a:pt x="182" y="663"/>
                  </a:lnTo>
                  <a:lnTo>
                    <a:pt x="228" y="590"/>
                  </a:lnTo>
                  <a:lnTo>
                    <a:pt x="278" y="521"/>
                  </a:lnTo>
                  <a:lnTo>
                    <a:pt x="333" y="455"/>
                  </a:lnTo>
                  <a:lnTo>
                    <a:pt x="391" y="392"/>
                  </a:lnTo>
                  <a:lnTo>
                    <a:pt x="454" y="334"/>
                  </a:lnTo>
                  <a:lnTo>
                    <a:pt x="519" y="279"/>
                  </a:lnTo>
                  <a:lnTo>
                    <a:pt x="589" y="229"/>
                  </a:lnTo>
                  <a:lnTo>
                    <a:pt x="662" y="183"/>
                  </a:lnTo>
                  <a:lnTo>
                    <a:pt x="738" y="142"/>
                  </a:lnTo>
                  <a:lnTo>
                    <a:pt x="816" y="105"/>
                  </a:lnTo>
                  <a:lnTo>
                    <a:pt x="898" y="74"/>
                  </a:lnTo>
                  <a:lnTo>
                    <a:pt x="981" y="47"/>
                  </a:lnTo>
                  <a:lnTo>
                    <a:pt x="1067" y="27"/>
                  </a:lnTo>
                  <a:lnTo>
                    <a:pt x="1155" y="12"/>
                  </a:lnTo>
                  <a:lnTo>
                    <a:pt x="1244" y="3"/>
                  </a:lnTo>
                  <a:lnTo>
                    <a:pt x="13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66" name="Shape 10766"/>
          <p:cNvGrpSpPr/>
          <p:nvPr/>
        </p:nvGrpSpPr>
        <p:grpSpPr>
          <a:xfrm>
            <a:off x="7378568" y="511132"/>
            <a:ext cx="165158" cy="231801"/>
            <a:chOff x="7797800" y="352425"/>
            <a:chExt cx="271463" cy="381000"/>
          </a:xfrm>
        </p:grpSpPr>
        <p:sp>
          <p:nvSpPr>
            <p:cNvPr id="10767" name="Shape 10767"/>
            <p:cNvSpPr/>
            <p:nvPr/>
          </p:nvSpPr>
          <p:spPr>
            <a:xfrm>
              <a:off x="7991475" y="368300"/>
              <a:ext cx="61913" cy="61913"/>
            </a:xfrm>
            <a:custGeom>
              <a:avLst/>
              <a:gdLst/>
              <a:ahLst/>
              <a:cxnLst/>
              <a:rect l="0" t="0" r="0" b="0"/>
              <a:pathLst>
                <a:path w="542" h="542" extrusionOk="0">
                  <a:moveTo>
                    <a:pt x="0" y="0"/>
                  </a:moveTo>
                  <a:lnTo>
                    <a:pt x="542" y="542"/>
                  </a:lnTo>
                  <a:lnTo>
                    <a:pt x="0" y="54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68" name="Shape 10768"/>
            <p:cNvSpPr/>
            <p:nvPr/>
          </p:nvSpPr>
          <p:spPr>
            <a:xfrm>
              <a:off x="7797800" y="352425"/>
              <a:ext cx="271463" cy="381000"/>
            </a:xfrm>
            <a:custGeom>
              <a:avLst/>
              <a:gdLst/>
              <a:ahLst/>
              <a:cxnLst/>
              <a:rect l="0" t="0" r="0" b="0"/>
              <a:pathLst>
                <a:path w="2391" h="3364" extrusionOk="0">
                  <a:moveTo>
                    <a:pt x="432" y="1349"/>
                  </a:moveTo>
                  <a:lnTo>
                    <a:pt x="414" y="1351"/>
                  </a:lnTo>
                  <a:lnTo>
                    <a:pt x="398" y="1358"/>
                  </a:lnTo>
                  <a:lnTo>
                    <a:pt x="383" y="1368"/>
                  </a:lnTo>
                  <a:lnTo>
                    <a:pt x="372" y="1382"/>
                  </a:lnTo>
                  <a:lnTo>
                    <a:pt x="365" y="1400"/>
                  </a:lnTo>
                  <a:lnTo>
                    <a:pt x="363" y="1418"/>
                  </a:lnTo>
                  <a:lnTo>
                    <a:pt x="363" y="2906"/>
                  </a:lnTo>
                  <a:lnTo>
                    <a:pt x="366" y="2926"/>
                  </a:lnTo>
                  <a:lnTo>
                    <a:pt x="373" y="2945"/>
                  </a:lnTo>
                  <a:lnTo>
                    <a:pt x="385" y="2960"/>
                  </a:lnTo>
                  <a:lnTo>
                    <a:pt x="401" y="2972"/>
                  </a:lnTo>
                  <a:lnTo>
                    <a:pt x="419" y="2979"/>
                  </a:lnTo>
                  <a:lnTo>
                    <a:pt x="440" y="2982"/>
                  </a:lnTo>
                  <a:lnTo>
                    <a:pt x="1935" y="2982"/>
                  </a:lnTo>
                  <a:lnTo>
                    <a:pt x="1952" y="2980"/>
                  </a:lnTo>
                  <a:lnTo>
                    <a:pt x="1968" y="2973"/>
                  </a:lnTo>
                  <a:lnTo>
                    <a:pt x="1981" y="2964"/>
                  </a:lnTo>
                  <a:lnTo>
                    <a:pt x="1991" y="2951"/>
                  </a:lnTo>
                  <a:lnTo>
                    <a:pt x="1998" y="2935"/>
                  </a:lnTo>
                  <a:lnTo>
                    <a:pt x="2001" y="2918"/>
                  </a:lnTo>
                  <a:lnTo>
                    <a:pt x="1999" y="2900"/>
                  </a:lnTo>
                  <a:lnTo>
                    <a:pt x="1992" y="2882"/>
                  </a:lnTo>
                  <a:lnTo>
                    <a:pt x="1981" y="2869"/>
                  </a:lnTo>
                  <a:lnTo>
                    <a:pt x="1967" y="2858"/>
                  </a:lnTo>
                  <a:lnTo>
                    <a:pt x="1950" y="2851"/>
                  </a:lnTo>
                  <a:lnTo>
                    <a:pt x="1932" y="2849"/>
                  </a:lnTo>
                  <a:lnTo>
                    <a:pt x="597" y="2849"/>
                  </a:lnTo>
                  <a:lnTo>
                    <a:pt x="1010" y="2434"/>
                  </a:lnTo>
                  <a:lnTo>
                    <a:pt x="1197" y="2622"/>
                  </a:lnTo>
                  <a:lnTo>
                    <a:pt x="1211" y="2633"/>
                  </a:lnTo>
                  <a:lnTo>
                    <a:pt x="1228" y="2640"/>
                  </a:lnTo>
                  <a:lnTo>
                    <a:pt x="1245" y="2642"/>
                  </a:lnTo>
                  <a:lnTo>
                    <a:pt x="1262" y="2640"/>
                  </a:lnTo>
                  <a:lnTo>
                    <a:pt x="1279" y="2633"/>
                  </a:lnTo>
                  <a:lnTo>
                    <a:pt x="1293" y="2622"/>
                  </a:lnTo>
                  <a:lnTo>
                    <a:pt x="1891" y="2023"/>
                  </a:lnTo>
                  <a:lnTo>
                    <a:pt x="1891" y="2192"/>
                  </a:lnTo>
                  <a:lnTo>
                    <a:pt x="1894" y="2211"/>
                  </a:lnTo>
                  <a:lnTo>
                    <a:pt x="1901" y="2227"/>
                  </a:lnTo>
                  <a:lnTo>
                    <a:pt x="1912" y="2241"/>
                  </a:lnTo>
                  <a:lnTo>
                    <a:pt x="1926" y="2252"/>
                  </a:lnTo>
                  <a:lnTo>
                    <a:pt x="1942" y="2259"/>
                  </a:lnTo>
                  <a:lnTo>
                    <a:pt x="1961" y="2261"/>
                  </a:lnTo>
                  <a:lnTo>
                    <a:pt x="1978" y="2259"/>
                  </a:lnTo>
                  <a:lnTo>
                    <a:pt x="1993" y="2251"/>
                  </a:lnTo>
                  <a:lnTo>
                    <a:pt x="2007" y="2241"/>
                  </a:lnTo>
                  <a:lnTo>
                    <a:pt x="2017" y="2228"/>
                  </a:lnTo>
                  <a:lnTo>
                    <a:pt x="2023" y="2212"/>
                  </a:lnTo>
                  <a:lnTo>
                    <a:pt x="2026" y="2194"/>
                  </a:lnTo>
                  <a:lnTo>
                    <a:pt x="2021" y="2194"/>
                  </a:lnTo>
                  <a:lnTo>
                    <a:pt x="2021" y="1871"/>
                  </a:lnTo>
                  <a:lnTo>
                    <a:pt x="2018" y="1851"/>
                  </a:lnTo>
                  <a:lnTo>
                    <a:pt x="2011" y="1833"/>
                  </a:lnTo>
                  <a:lnTo>
                    <a:pt x="1998" y="1818"/>
                  </a:lnTo>
                  <a:lnTo>
                    <a:pt x="1983" y="1807"/>
                  </a:lnTo>
                  <a:lnTo>
                    <a:pt x="1966" y="1798"/>
                  </a:lnTo>
                  <a:lnTo>
                    <a:pt x="1945" y="1796"/>
                  </a:lnTo>
                  <a:lnTo>
                    <a:pt x="1617" y="1796"/>
                  </a:lnTo>
                  <a:lnTo>
                    <a:pt x="1600" y="1798"/>
                  </a:lnTo>
                  <a:lnTo>
                    <a:pt x="1584" y="1805"/>
                  </a:lnTo>
                  <a:lnTo>
                    <a:pt x="1571" y="1815"/>
                  </a:lnTo>
                  <a:lnTo>
                    <a:pt x="1561" y="1828"/>
                  </a:lnTo>
                  <a:lnTo>
                    <a:pt x="1554" y="1843"/>
                  </a:lnTo>
                  <a:lnTo>
                    <a:pt x="1551" y="1861"/>
                  </a:lnTo>
                  <a:lnTo>
                    <a:pt x="1553" y="1879"/>
                  </a:lnTo>
                  <a:lnTo>
                    <a:pt x="1560" y="1896"/>
                  </a:lnTo>
                  <a:lnTo>
                    <a:pt x="1571" y="1910"/>
                  </a:lnTo>
                  <a:lnTo>
                    <a:pt x="1585" y="1920"/>
                  </a:lnTo>
                  <a:lnTo>
                    <a:pt x="1602" y="1927"/>
                  </a:lnTo>
                  <a:lnTo>
                    <a:pt x="1620" y="1930"/>
                  </a:lnTo>
                  <a:lnTo>
                    <a:pt x="1789" y="1930"/>
                  </a:lnTo>
                  <a:lnTo>
                    <a:pt x="1241" y="2477"/>
                  </a:lnTo>
                  <a:lnTo>
                    <a:pt x="1054" y="2290"/>
                  </a:lnTo>
                  <a:lnTo>
                    <a:pt x="1040" y="2279"/>
                  </a:lnTo>
                  <a:lnTo>
                    <a:pt x="1023" y="2273"/>
                  </a:lnTo>
                  <a:lnTo>
                    <a:pt x="1006" y="2271"/>
                  </a:lnTo>
                  <a:lnTo>
                    <a:pt x="989" y="2273"/>
                  </a:lnTo>
                  <a:lnTo>
                    <a:pt x="973" y="2279"/>
                  </a:lnTo>
                  <a:lnTo>
                    <a:pt x="958" y="2290"/>
                  </a:lnTo>
                  <a:lnTo>
                    <a:pt x="497" y="2752"/>
                  </a:lnTo>
                  <a:lnTo>
                    <a:pt x="497" y="1415"/>
                  </a:lnTo>
                  <a:lnTo>
                    <a:pt x="495" y="1398"/>
                  </a:lnTo>
                  <a:lnTo>
                    <a:pt x="489" y="1381"/>
                  </a:lnTo>
                  <a:lnTo>
                    <a:pt x="478" y="1368"/>
                  </a:lnTo>
                  <a:lnTo>
                    <a:pt x="465" y="1358"/>
                  </a:lnTo>
                  <a:lnTo>
                    <a:pt x="450" y="1351"/>
                  </a:lnTo>
                  <a:lnTo>
                    <a:pt x="432" y="1349"/>
                  </a:lnTo>
                  <a:close/>
                  <a:moveTo>
                    <a:pt x="0" y="0"/>
                  </a:moveTo>
                  <a:lnTo>
                    <a:pt x="1555" y="0"/>
                  </a:lnTo>
                  <a:lnTo>
                    <a:pt x="1555" y="759"/>
                  </a:lnTo>
                  <a:lnTo>
                    <a:pt x="1558" y="779"/>
                  </a:lnTo>
                  <a:lnTo>
                    <a:pt x="1566" y="798"/>
                  </a:lnTo>
                  <a:lnTo>
                    <a:pt x="1577" y="813"/>
                  </a:lnTo>
                  <a:lnTo>
                    <a:pt x="1594" y="825"/>
                  </a:lnTo>
                  <a:lnTo>
                    <a:pt x="1612" y="833"/>
                  </a:lnTo>
                  <a:lnTo>
                    <a:pt x="1632" y="836"/>
                  </a:lnTo>
                  <a:lnTo>
                    <a:pt x="2391" y="836"/>
                  </a:lnTo>
                  <a:lnTo>
                    <a:pt x="2391" y="3364"/>
                  </a:lnTo>
                  <a:lnTo>
                    <a:pt x="0" y="33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69" name="Shape 10769"/>
          <p:cNvGrpSpPr/>
          <p:nvPr/>
        </p:nvGrpSpPr>
        <p:grpSpPr>
          <a:xfrm>
            <a:off x="7841087" y="510649"/>
            <a:ext cx="233733" cy="232767"/>
            <a:chOff x="8270875" y="374650"/>
            <a:chExt cx="384176" cy="382588"/>
          </a:xfrm>
        </p:grpSpPr>
        <p:sp>
          <p:nvSpPr>
            <p:cNvPr id="10770" name="Shape 10770"/>
            <p:cNvSpPr/>
            <p:nvPr/>
          </p:nvSpPr>
          <p:spPr>
            <a:xfrm>
              <a:off x="8548688" y="446088"/>
              <a:ext cx="106363" cy="311150"/>
            </a:xfrm>
            <a:custGeom>
              <a:avLst/>
              <a:gdLst/>
              <a:ahLst/>
              <a:cxnLst/>
              <a:rect l="0" t="0" r="0" b="0"/>
              <a:pathLst>
                <a:path w="944" h="2750" extrusionOk="0">
                  <a:moveTo>
                    <a:pt x="473" y="2038"/>
                  </a:moveTo>
                  <a:lnTo>
                    <a:pt x="441" y="2040"/>
                  </a:lnTo>
                  <a:lnTo>
                    <a:pt x="410" y="2049"/>
                  </a:lnTo>
                  <a:lnTo>
                    <a:pt x="380" y="2061"/>
                  </a:lnTo>
                  <a:lnTo>
                    <a:pt x="355" y="2078"/>
                  </a:lnTo>
                  <a:lnTo>
                    <a:pt x="331" y="2099"/>
                  </a:lnTo>
                  <a:lnTo>
                    <a:pt x="311" y="2123"/>
                  </a:lnTo>
                  <a:lnTo>
                    <a:pt x="294" y="2151"/>
                  </a:lnTo>
                  <a:lnTo>
                    <a:pt x="282" y="2181"/>
                  </a:lnTo>
                  <a:lnTo>
                    <a:pt x="274" y="2213"/>
                  </a:lnTo>
                  <a:lnTo>
                    <a:pt x="272" y="2247"/>
                  </a:lnTo>
                  <a:lnTo>
                    <a:pt x="274" y="2281"/>
                  </a:lnTo>
                  <a:lnTo>
                    <a:pt x="282" y="2312"/>
                  </a:lnTo>
                  <a:lnTo>
                    <a:pt x="294" y="2342"/>
                  </a:lnTo>
                  <a:lnTo>
                    <a:pt x="311" y="2370"/>
                  </a:lnTo>
                  <a:lnTo>
                    <a:pt x="331" y="2394"/>
                  </a:lnTo>
                  <a:lnTo>
                    <a:pt x="355" y="2415"/>
                  </a:lnTo>
                  <a:lnTo>
                    <a:pt x="381" y="2432"/>
                  </a:lnTo>
                  <a:lnTo>
                    <a:pt x="410" y="2444"/>
                  </a:lnTo>
                  <a:lnTo>
                    <a:pt x="441" y="2452"/>
                  </a:lnTo>
                  <a:lnTo>
                    <a:pt x="473" y="2456"/>
                  </a:lnTo>
                  <a:lnTo>
                    <a:pt x="506" y="2452"/>
                  </a:lnTo>
                  <a:lnTo>
                    <a:pt x="536" y="2444"/>
                  </a:lnTo>
                  <a:lnTo>
                    <a:pt x="565" y="2432"/>
                  </a:lnTo>
                  <a:lnTo>
                    <a:pt x="592" y="2415"/>
                  </a:lnTo>
                  <a:lnTo>
                    <a:pt x="615" y="2394"/>
                  </a:lnTo>
                  <a:lnTo>
                    <a:pt x="636" y="2370"/>
                  </a:lnTo>
                  <a:lnTo>
                    <a:pt x="652" y="2342"/>
                  </a:lnTo>
                  <a:lnTo>
                    <a:pt x="665" y="2312"/>
                  </a:lnTo>
                  <a:lnTo>
                    <a:pt x="672" y="2281"/>
                  </a:lnTo>
                  <a:lnTo>
                    <a:pt x="675" y="2247"/>
                  </a:lnTo>
                  <a:lnTo>
                    <a:pt x="672" y="2213"/>
                  </a:lnTo>
                  <a:lnTo>
                    <a:pt x="665" y="2181"/>
                  </a:lnTo>
                  <a:lnTo>
                    <a:pt x="652" y="2151"/>
                  </a:lnTo>
                  <a:lnTo>
                    <a:pt x="636" y="2123"/>
                  </a:lnTo>
                  <a:lnTo>
                    <a:pt x="615" y="2099"/>
                  </a:lnTo>
                  <a:lnTo>
                    <a:pt x="592" y="2078"/>
                  </a:lnTo>
                  <a:lnTo>
                    <a:pt x="565" y="2061"/>
                  </a:lnTo>
                  <a:lnTo>
                    <a:pt x="536" y="2049"/>
                  </a:lnTo>
                  <a:lnTo>
                    <a:pt x="506" y="2040"/>
                  </a:lnTo>
                  <a:lnTo>
                    <a:pt x="473" y="2038"/>
                  </a:lnTo>
                  <a:close/>
                  <a:moveTo>
                    <a:pt x="255" y="439"/>
                  </a:moveTo>
                  <a:lnTo>
                    <a:pt x="235" y="441"/>
                  </a:lnTo>
                  <a:lnTo>
                    <a:pt x="215" y="449"/>
                  </a:lnTo>
                  <a:lnTo>
                    <a:pt x="198" y="459"/>
                  </a:lnTo>
                  <a:lnTo>
                    <a:pt x="184" y="473"/>
                  </a:lnTo>
                  <a:lnTo>
                    <a:pt x="173" y="489"/>
                  </a:lnTo>
                  <a:lnTo>
                    <a:pt x="167" y="509"/>
                  </a:lnTo>
                  <a:lnTo>
                    <a:pt x="164" y="530"/>
                  </a:lnTo>
                  <a:lnTo>
                    <a:pt x="167" y="551"/>
                  </a:lnTo>
                  <a:lnTo>
                    <a:pt x="173" y="570"/>
                  </a:lnTo>
                  <a:lnTo>
                    <a:pt x="184" y="588"/>
                  </a:lnTo>
                  <a:lnTo>
                    <a:pt x="198" y="601"/>
                  </a:lnTo>
                  <a:lnTo>
                    <a:pt x="215" y="612"/>
                  </a:lnTo>
                  <a:lnTo>
                    <a:pt x="235" y="618"/>
                  </a:lnTo>
                  <a:lnTo>
                    <a:pt x="255" y="621"/>
                  </a:lnTo>
                  <a:lnTo>
                    <a:pt x="691" y="621"/>
                  </a:lnTo>
                  <a:lnTo>
                    <a:pt x="712" y="618"/>
                  </a:lnTo>
                  <a:lnTo>
                    <a:pt x="731" y="612"/>
                  </a:lnTo>
                  <a:lnTo>
                    <a:pt x="749" y="601"/>
                  </a:lnTo>
                  <a:lnTo>
                    <a:pt x="762" y="588"/>
                  </a:lnTo>
                  <a:lnTo>
                    <a:pt x="774" y="570"/>
                  </a:lnTo>
                  <a:lnTo>
                    <a:pt x="780" y="551"/>
                  </a:lnTo>
                  <a:lnTo>
                    <a:pt x="782" y="530"/>
                  </a:lnTo>
                  <a:lnTo>
                    <a:pt x="780" y="509"/>
                  </a:lnTo>
                  <a:lnTo>
                    <a:pt x="774" y="489"/>
                  </a:lnTo>
                  <a:lnTo>
                    <a:pt x="762" y="473"/>
                  </a:lnTo>
                  <a:lnTo>
                    <a:pt x="748" y="459"/>
                  </a:lnTo>
                  <a:lnTo>
                    <a:pt x="731" y="449"/>
                  </a:lnTo>
                  <a:lnTo>
                    <a:pt x="712" y="441"/>
                  </a:lnTo>
                  <a:lnTo>
                    <a:pt x="691" y="439"/>
                  </a:lnTo>
                  <a:lnTo>
                    <a:pt x="255" y="439"/>
                  </a:lnTo>
                  <a:close/>
                  <a:moveTo>
                    <a:pt x="0" y="0"/>
                  </a:moveTo>
                  <a:lnTo>
                    <a:pt x="944" y="0"/>
                  </a:lnTo>
                  <a:lnTo>
                    <a:pt x="944" y="2750"/>
                  </a:lnTo>
                  <a:lnTo>
                    <a:pt x="0" y="27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1" name="Shape 10771"/>
            <p:cNvSpPr/>
            <p:nvPr/>
          </p:nvSpPr>
          <p:spPr>
            <a:xfrm>
              <a:off x="8408988" y="374650"/>
              <a:ext cx="107950" cy="382588"/>
            </a:xfrm>
            <a:custGeom>
              <a:avLst/>
              <a:gdLst/>
              <a:ahLst/>
              <a:cxnLst/>
              <a:rect l="0" t="0" r="0" b="0"/>
              <a:pathLst>
                <a:path w="944" h="3374" extrusionOk="0">
                  <a:moveTo>
                    <a:pt x="471" y="2662"/>
                  </a:moveTo>
                  <a:lnTo>
                    <a:pt x="438" y="2664"/>
                  </a:lnTo>
                  <a:lnTo>
                    <a:pt x="407" y="2673"/>
                  </a:lnTo>
                  <a:lnTo>
                    <a:pt x="379" y="2685"/>
                  </a:lnTo>
                  <a:lnTo>
                    <a:pt x="352" y="2702"/>
                  </a:lnTo>
                  <a:lnTo>
                    <a:pt x="328" y="2723"/>
                  </a:lnTo>
                  <a:lnTo>
                    <a:pt x="309" y="2747"/>
                  </a:lnTo>
                  <a:lnTo>
                    <a:pt x="291" y="2775"/>
                  </a:lnTo>
                  <a:lnTo>
                    <a:pt x="279" y="2805"/>
                  </a:lnTo>
                  <a:lnTo>
                    <a:pt x="272" y="2837"/>
                  </a:lnTo>
                  <a:lnTo>
                    <a:pt x="269" y="2871"/>
                  </a:lnTo>
                  <a:lnTo>
                    <a:pt x="272" y="2905"/>
                  </a:lnTo>
                  <a:lnTo>
                    <a:pt x="280" y="2936"/>
                  </a:lnTo>
                  <a:lnTo>
                    <a:pt x="292" y="2966"/>
                  </a:lnTo>
                  <a:lnTo>
                    <a:pt x="309" y="2994"/>
                  </a:lnTo>
                  <a:lnTo>
                    <a:pt x="329" y="3018"/>
                  </a:lnTo>
                  <a:lnTo>
                    <a:pt x="353" y="3039"/>
                  </a:lnTo>
                  <a:lnTo>
                    <a:pt x="379" y="3056"/>
                  </a:lnTo>
                  <a:lnTo>
                    <a:pt x="407" y="3068"/>
                  </a:lnTo>
                  <a:lnTo>
                    <a:pt x="438" y="3076"/>
                  </a:lnTo>
                  <a:lnTo>
                    <a:pt x="471" y="3080"/>
                  </a:lnTo>
                  <a:lnTo>
                    <a:pt x="504" y="3076"/>
                  </a:lnTo>
                  <a:lnTo>
                    <a:pt x="535" y="3068"/>
                  </a:lnTo>
                  <a:lnTo>
                    <a:pt x="563" y="3056"/>
                  </a:lnTo>
                  <a:lnTo>
                    <a:pt x="589" y="3039"/>
                  </a:lnTo>
                  <a:lnTo>
                    <a:pt x="613" y="3018"/>
                  </a:lnTo>
                  <a:lnTo>
                    <a:pt x="633" y="2994"/>
                  </a:lnTo>
                  <a:lnTo>
                    <a:pt x="650" y="2966"/>
                  </a:lnTo>
                  <a:lnTo>
                    <a:pt x="662" y="2936"/>
                  </a:lnTo>
                  <a:lnTo>
                    <a:pt x="670" y="2905"/>
                  </a:lnTo>
                  <a:lnTo>
                    <a:pt x="673" y="2871"/>
                  </a:lnTo>
                  <a:lnTo>
                    <a:pt x="670" y="2837"/>
                  </a:lnTo>
                  <a:lnTo>
                    <a:pt x="663" y="2805"/>
                  </a:lnTo>
                  <a:lnTo>
                    <a:pt x="651" y="2775"/>
                  </a:lnTo>
                  <a:lnTo>
                    <a:pt x="633" y="2747"/>
                  </a:lnTo>
                  <a:lnTo>
                    <a:pt x="614" y="2723"/>
                  </a:lnTo>
                  <a:lnTo>
                    <a:pt x="590" y="2702"/>
                  </a:lnTo>
                  <a:lnTo>
                    <a:pt x="563" y="2685"/>
                  </a:lnTo>
                  <a:lnTo>
                    <a:pt x="535" y="2673"/>
                  </a:lnTo>
                  <a:lnTo>
                    <a:pt x="504" y="2664"/>
                  </a:lnTo>
                  <a:lnTo>
                    <a:pt x="471" y="2662"/>
                  </a:lnTo>
                  <a:close/>
                  <a:moveTo>
                    <a:pt x="296" y="326"/>
                  </a:moveTo>
                  <a:lnTo>
                    <a:pt x="275" y="329"/>
                  </a:lnTo>
                  <a:lnTo>
                    <a:pt x="255" y="336"/>
                  </a:lnTo>
                  <a:lnTo>
                    <a:pt x="238" y="348"/>
                  </a:lnTo>
                  <a:lnTo>
                    <a:pt x="224" y="362"/>
                  </a:lnTo>
                  <a:lnTo>
                    <a:pt x="212" y="378"/>
                  </a:lnTo>
                  <a:lnTo>
                    <a:pt x="206" y="398"/>
                  </a:lnTo>
                  <a:lnTo>
                    <a:pt x="205" y="417"/>
                  </a:lnTo>
                  <a:lnTo>
                    <a:pt x="207" y="439"/>
                  </a:lnTo>
                  <a:lnTo>
                    <a:pt x="214" y="458"/>
                  </a:lnTo>
                  <a:lnTo>
                    <a:pt x="225" y="474"/>
                  </a:lnTo>
                  <a:lnTo>
                    <a:pt x="239" y="489"/>
                  </a:lnTo>
                  <a:lnTo>
                    <a:pt x="255" y="499"/>
                  </a:lnTo>
                  <a:lnTo>
                    <a:pt x="275" y="506"/>
                  </a:lnTo>
                  <a:lnTo>
                    <a:pt x="296" y="508"/>
                  </a:lnTo>
                  <a:lnTo>
                    <a:pt x="732" y="508"/>
                  </a:lnTo>
                  <a:lnTo>
                    <a:pt x="753" y="506"/>
                  </a:lnTo>
                  <a:lnTo>
                    <a:pt x="772" y="499"/>
                  </a:lnTo>
                  <a:lnTo>
                    <a:pt x="789" y="489"/>
                  </a:lnTo>
                  <a:lnTo>
                    <a:pt x="803" y="474"/>
                  </a:lnTo>
                  <a:lnTo>
                    <a:pt x="814" y="458"/>
                  </a:lnTo>
                  <a:lnTo>
                    <a:pt x="820" y="439"/>
                  </a:lnTo>
                  <a:lnTo>
                    <a:pt x="823" y="417"/>
                  </a:lnTo>
                  <a:lnTo>
                    <a:pt x="820" y="397"/>
                  </a:lnTo>
                  <a:lnTo>
                    <a:pt x="814" y="377"/>
                  </a:lnTo>
                  <a:lnTo>
                    <a:pt x="803" y="360"/>
                  </a:lnTo>
                  <a:lnTo>
                    <a:pt x="789" y="347"/>
                  </a:lnTo>
                  <a:lnTo>
                    <a:pt x="772" y="335"/>
                  </a:lnTo>
                  <a:lnTo>
                    <a:pt x="753" y="329"/>
                  </a:lnTo>
                  <a:lnTo>
                    <a:pt x="732" y="326"/>
                  </a:lnTo>
                  <a:lnTo>
                    <a:pt x="296" y="326"/>
                  </a:lnTo>
                  <a:close/>
                  <a:moveTo>
                    <a:pt x="0" y="0"/>
                  </a:moveTo>
                  <a:lnTo>
                    <a:pt x="944" y="0"/>
                  </a:lnTo>
                  <a:lnTo>
                    <a:pt x="944"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2" name="Shape 10772"/>
            <p:cNvSpPr/>
            <p:nvPr/>
          </p:nvSpPr>
          <p:spPr>
            <a:xfrm>
              <a:off x="8270875" y="425450"/>
              <a:ext cx="106363" cy="331788"/>
            </a:xfrm>
            <a:custGeom>
              <a:avLst/>
              <a:gdLst/>
              <a:ahLst/>
              <a:cxnLst/>
              <a:rect l="0" t="0" r="0" b="0"/>
              <a:pathLst>
                <a:path w="944" h="2927" extrusionOk="0">
                  <a:moveTo>
                    <a:pt x="471" y="2215"/>
                  </a:moveTo>
                  <a:lnTo>
                    <a:pt x="438" y="2217"/>
                  </a:lnTo>
                  <a:lnTo>
                    <a:pt x="408" y="2226"/>
                  </a:lnTo>
                  <a:lnTo>
                    <a:pt x="379" y="2238"/>
                  </a:lnTo>
                  <a:lnTo>
                    <a:pt x="352" y="2255"/>
                  </a:lnTo>
                  <a:lnTo>
                    <a:pt x="329" y="2276"/>
                  </a:lnTo>
                  <a:lnTo>
                    <a:pt x="308" y="2300"/>
                  </a:lnTo>
                  <a:lnTo>
                    <a:pt x="292" y="2328"/>
                  </a:lnTo>
                  <a:lnTo>
                    <a:pt x="279" y="2358"/>
                  </a:lnTo>
                  <a:lnTo>
                    <a:pt x="272" y="2390"/>
                  </a:lnTo>
                  <a:lnTo>
                    <a:pt x="269" y="2424"/>
                  </a:lnTo>
                  <a:lnTo>
                    <a:pt x="272" y="2458"/>
                  </a:lnTo>
                  <a:lnTo>
                    <a:pt x="279" y="2489"/>
                  </a:lnTo>
                  <a:lnTo>
                    <a:pt x="292" y="2519"/>
                  </a:lnTo>
                  <a:lnTo>
                    <a:pt x="308" y="2547"/>
                  </a:lnTo>
                  <a:lnTo>
                    <a:pt x="329" y="2571"/>
                  </a:lnTo>
                  <a:lnTo>
                    <a:pt x="352" y="2592"/>
                  </a:lnTo>
                  <a:lnTo>
                    <a:pt x="379" y="2609"/>
                  </a:lnTo>
                  <a:lnTo>
                    <a:pt x="408" y="2621"/>
                  </a:lnTo>
                  <a:lnTo>
                    <a:pt x="438" y="2629"/>
                  </a:lnTo>
                  <a:lnTo>
                    <a:pt x="471" y="2633"/>
                  </a:lnTo>
                  <a:lnTo>
                    <a:pt x="504" y="2629"/>
                  </a:lnTo>
                  <a:lnTo>
                    <a:pt x="535" y="2621"/>
                  </a:lnTo>
                  <a:lnTo>
                    <a:pt x="565" y="2609"/>
                  </a:lnTo>
                  <a:lnTo>
                    <a:pt x="590" y="2592"/>
                  </a:lnTo>
                  <a:lnTo>
                    <a:pt x="614" y="2571"/>
                  </a:lnTo>
                  <a:lnTo>
                    <a:pt x="634" y="2547"/>
                  </a:lnTo>
                  <a:lnTo>
                    <a:pt x="651" y="2519"/>
                  </a:lnTo>
                  <a:lnTo>
                    <a:pt x="662" y="2489"/>
                  </a:lnTo>
                  <a:lnTo>
                    <a:pt x="670" y="2458"/>
                  </a:lnTo>
                  <a:lnTo>
                    <a:pt x="672" y="2424"/>
                  </a:lnTo>
                  <a:lnTo>
                    <a:pt x="670" y="2390"/>
                  </a:lnTo>
                  <a:lnTo>
                    <a:pt x="662" y="2358"/>
                  </a:lnTo>
                  <a:lnTo>
                    <a:pt x="650" y="2328"/>
                  </a:lnTo>
                  <a:lnTo>
                    <a:pt x="633" y="2300"/>
                  </a:lnTo>
                  <a:lnTo>
                    <a:pt x="613" y="2276"/>
                  </a:lnTo>
                  <a:lnTo>
                    <a:pt x="589" y="2255"/>
                  </a:lnTo>
                  <a:lnTo>
                    <a:pt x="564" y="2238"/>
                  </a:lnTo>
                  <a:lnTo>
                    <a:pt x="534" y="2226"/>
                  </a:lnTo>
                  <a:lnTo>
                    <a:pt x="503" y="2217"/>
                  </a:lnTo>
                  <a:lnTo>
                    <a:pt x="471" y="2215"/>
                  </a:lnTo>
                  <a:close/>
                  <a:moveTo>
                    <a:pt x="264" y="302"/>
                  </a:moveTo>
                  <a:lnTo>
                    <a:pt x="242" y="306"/>
                  </a:lnTo>
                  <a:lnTo>
                    <a:pt x="223" y="312"/>
                  </a:lnTo>
                  <a:lnTo>
                    <a:pt x="206" y="323"/>
                  </a:lnTo>
                  <a:lnTo>
                    <a:pt x="192" y="336"/>
                  </a:lnTo>
                  <a:lnTo>
                    <a:pt x="182" y="354"/>
                  </a:lnTo>
                  <a:lnTo>
                    <a:pt x="175" y="373"/>
                  </a:lnTo>
                  <a:lnTo>
                    <a:pt x="172" y="393"/>
                  </a:lnTo>
                  <a:lnTo>
                    <a:pt x="175" y="415"/>
                  </a:lnTo>
                  <a:lnTo>
                    <a:pt x="182" y="434"/>
                  </a:lnTo>
                  <a:lnTo>
                    <a:pt x="192" y="451"/>
                  </a:lnTo>
                  <a:lnTo>
                    <a:pt x="206" y="465"/>
                  </a:lnTo>
                  <a:lnTo>
                    <a:pt x="223" y="475"/>
                  </a:lnTo>
                  <a:lnTo>
                    <a:pt x="242" y="482"/>
                  </a:lnTo>
                  <a:lnTo>
                    <a:pt x="264" y="484"/>
                  </a:lnTo>
                  <a:lnTo>
                    <a:pt x="699" y="484"/>
                  </a:lnTo>
                  <a:lnTo>
                    <a:pt x="720" y="482"/>
                  </a:lnTo>
                  <a:lnTo>
                    <a:pt x="739" y="475"/>
                  </a:lnTo>
                  <a:lnTo>
                    <a:pt x="757" y="465"/>
                  </a:lnTo>
                  <a:lnTo>
                    <a:pt x="770" y="451"/>
                  </a:lnTo>
                  <a:lnTo>
                    <a:pt x="781" y="434"/>
                  </a:lnTo>
                  <a:lnTo>
                    <a:pt x="787" y="415"/>
                  </a:lnTo>
                  <a:lnTo>
                    <a:pt x="791" y="393"/>
                  </a:lnTo>
                  <a:lnTo>
                    <a:pt x="787" y="373"/>
                  </a:lnTo>
                  <a:lnTo>
                    <a:pt x="781" y="354"/>
                  </a:lnTo>
                  <a:lnTo>
                    <a:pt x="770" y="336"/>
                  </a:lnTo>
                  <a:lnTo>
                    <a:pt x="757" y="323"/>
                  </a:lnTo>
                  <a:lnTo>
                    <a:pt x="739" y="312"/>
                  </a:lnTo>
                  <a:lnTo>
                    <a:pt x="720" y="306"/>
                  </a:lnTo>
                  <a:lnTo>
                    <a:pt x="699" y="302"/>
                  </a:lnTo>
                  <a:lnTo>
                    <a:pt x="264" y="302"/>
                  </a:lnTo>
                  <a:close/>
                  <a:moveTo>
                    <a:pt x="0" y="0"/>
                  </a:moveTo>
                  <a:lnTo>
                    <a:pt x="944" y="0"/>
                  </a:lnTo>
                  <a:lnTo>
                    <a:pt x="944" y="2927"/>
                  </a:lnTo>
                  <a:lnTo>
                    <a:pt x="0" y="292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73" name="Shape 10773"/>
          <p:cNvGrpSpPr/>
          <p:nvPr/>
        </p:nvGrpSpPr>
        <p:grpSpPr>
          <a:xfrm>
            <a:off x="8372179" y="512098"/>
            <a:ext cx="233732" cy="229869"/>
            <a:chOff x="8974138" y="341313"/>
            <a:chExt cx="384175" cy="377825"/>
          </a:xfrm>
        </p:grpSpPr>
        <p:sp>
          <p:nvSpPr>
            <p:cNvPr id="10774" name="Shape 10774"/>
            <p:cNvSpPr/>
            <p:nvPr/>
          </p:nvSpPr>
          <p:spPr>
            <a:xfrm>
              <a:off x="8974138" y="341313"/>
              <a:ext cx="300038" cy="377825"/>
            </a:xfrm>
            <a:custGeom>
              <a:avLst/>
              <a:gdLst/>
              <a:ahLst/>
              <a:cxnLst/>
              <a:rect l="0" t="0" r="0" b="0"/>
              <a:pathLst>
                <a:path w="2644" h="3336" extrusionOk="0">
                  <a:moveTo>
                    <a:pt x="0" y="0"/>
                  </a:moveTo>
                  <a:lnTo>
                    <a:pt x="2644" y="0"/>
                  </a:lnTo>
                  <a:lnTo>
                    <a:pt x="2644" y="1187"/>
                  </a:lnTo>
                  <a:lnTo>
                    <a:pt x="2335" y="1496"/>
                  </a:lnTo>
                  <a:lnTo>
                    <a:pt x="2335" y="335"/>
                  </a:lnTo>
                  <a:lnTo>
                    <a:pt x="309" y="335"/>
                  </a:lnTo>
                  <a:lnTo>
                    <a:pt x="309" y="3000"/>
                  </a:lnTo>
                  <a:lnTo>
                    <a:pt x="1324" y="3000"/>
                  </a:lnTo>
                  <a:lnTo>
                    <a:pt x="1260" y="3238"/>
                  </a:lnTo>
                  <a:lnTo>
                    <a:pt x="2155" y="3000"/>
                  </a:lnTo>
                  <a:lnTo>
                    <a:pt x="2644" y="2526"/>
                  </a:lnTo>
                  <a:lnTo>
                    <a:pt x="2644" y="3336"/>
                  </a:lnTo>
                  <a:lnTo>
                    <a:pt x="0" y="33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5" name="Shape 10775"/>
            <p:cNvSpPr/>
            <p:nvPr/>
          </p:nvSpPr>
          <p:spPr>
            <a:xfrm>
              <a:off x="9142413" y="623888"/>
              <a:ext cx="58738" cy="58737"/>
            </a:xfrm>
            <a:custGeom>
              <a:avLst/>
              <a:gdLst/>
              <a:ahLst/>
              <a:cxnLst/>
              <a:rect l="0" t="0" r="0" b="0"/>
              <a:pathLst>
                <a:path w="518" h="514" extrusionOk="0">
                  <a:moveTo>
                    <a:pt x="139" y="0"/>
                  </a:moveTo>
                  <a:lnTo>
                    <a:pt x="518" y="378"/>
                  </a:lnTo>
                  <a:lnTo>
                    <a:pt x="0" y="514"/>
                  </a:lnTo>
                  <a:lnTo>
                    <a:pt x="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6" name="Shape 10776"/>
            <p:cNvSpPr/>
            <p:nvPr/>
          </p:nvSpPr>
          <p:spPr>
            <a:xfrm>
              <a:off x="9167813" y="468313"/>
              <a:ext cx="190500" cy="188912"/>
            </a:xfrm>
            <a:custGeom>
              <a:avLst/>
              <a:gdLst/>
              <a:ahLst/>
              <a:cxnLst/>
              <a:rect l="0" t="0" r="0" b="0"/>
              <a:pathLst>
                <a:path w="1680" h="1675" extrusionOk="0">
                  <a:moveTo>
                    <a:pt x="1237" y="0"/>
                  </a:moveTo>
                  <a:lnTo>
                    <a:pt x="1680" y="442"/>
                  </a:lnTo>
                  <a:lnTo>
                    <a:pt x="448" y="1675"/>
                  </a:lnTo>
                  <a:lnTo>
                    <a:pt x="445" y="1675"/>
                  </a:lnTo>
                  <a:lnTo>
                    <a:pt x="3" y="1235"/>
                  </a:lnTo>
                  <a:lnTo>
                    <a:pt x="0" y="1233"/>
                  </a:lnTo>
                  <a:lnTo>
                    <a:pt x="1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7" name="Shape 10777"/>
            <p:cNvSpPr/>
            <p:nvPr/>
          </p:nvSpPr>
          <p:spPr>
            <a:xfrm>
              <a:off x="9037638" y="420688"/>
              <a:ext cx="174625" cy="19050"/>
            </a:xfrm>
            <a:custGeom>
              <a:avLst/>
              <a:gdLst/>
              <a:ahLst/>
              <a:cxnLst/>
              <a:rect l="0" t="0" r="0" b="0"/>
              <a:pathLst>
                <a:path w="1551" h="162" extrusionOk="0">
                  <a:moveTo>
                    <a:pt x="81" y="0"/>
                  </a:moveTo>
                  <a:lnTo>
                    <a:pt x="1471" y="0"/>
                  </a:lnTo>
                  <a:lnTo>
                    <a:pt x="1491" y="3"/>
                  </a:lnTo>
                  <a:lnTo>
                    <a:pt x="1511" y="11"/>
                  </a:lnTo>
                  <a:lnTo>
                    <a:pt x="1527" y="24"/>
                  </a:lnTo>
                  <a:lnTo>
                    <a:pt x="1539" y="41"/>
                  </a:lnTo>
                  <a:lnTo>
                    <a:pt x="1548" y="60"/>
                  </a:lnTo>
                  <a:lnTo>
                    <a:pt x="1551" y="81"/>
                  </a:lnTo>
                  <a:lnTo>
                    <a:pt x="1548" y="103"/>
                  </a:lnTo>
                  <a:lnTo>
                    <a:pt x="1539" y="122"/>
                  </a:lnTo>
                  <a:lnTo>
                    <a:pt x="1527" y="138"/>
                  </a:lnTo>
                  <a:lnTo>
                    <a:pt x="1511" y="152"/>
                  </a:lnTo>
                  <a:lnTo>
                    <a:pt x="1491" y="159"/>
                  </a:lnTo>
                  <a:lnTo>
                    <a:pt x="1471" y="162"/>
                  </a:lnTo>
                  <a:lnTo>
                    <a:pt x="81" y="162"/>
                  </a:lnTo>
                  <a:lnTo>
                    <a:pt x="59" y="159"/>
                  </a:lnTo>
                  <a:lnTo>
                    <a:pt x="39" y="151"/>
                  </a:lnTo>
                  <a:lnTo>
                    <a:pt x="23" y="137"/>
                  </a:lnTo>
                  <a:lnTo>
                    <a:pt x="11" y="121"/>
                  </a:lnTo>
                  <a:lnTo>
                    <a:pt x="3" y="102"/>
                  </a:lnTo>
                  <a:lnTo>
                    <a:pt x="0" y="81"/>
                  </a:lnTo>
                  <a:lnTo>
                    <a:pt x="3" y="59"/>
                  </a:lnTo>
                  <a:lnTo>
                    <a:pt x="12" y="40"/>
                  </a:lnTo>
                  <a:lnTo>
                    <a:pt x="25" y="23"/>
                  </a:lnTo>
                  <a:lnTo>
                    <a:pt x="41" y="11"/>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8" name="Shape 10778"/>
            <p:cNvSpPr/>
            <p:nvPr/>
          </p:nvSpPr>
          <p:spPr>
            <a:xfrm>
              <a:off x="9037638" y="477838"/>
              <a:ext cx="174625" cy="17462"/>
            </a:xfrm>
            <a:custGeom>
              <a:avLst/>
              <a:gdLst/>
              <a:ahLst/>
              <a:cxnLst/>
              <a:rect l="0" t="0" r="0" b="0"/>
              <a:pathLst>
                <a:path w="1551" h="162" extrusionOk="0">
                  <a:moveTo>
                    <a:pt x="81" y="0"/>
                  </a:moveTo>
                  <a:lnTo>
                    <a:pt x="1471" y="0"/>
                  </a:lnTo>
                  <a:lnTo>
                    <a:pt x="1491" y="3"/>
                  </a:lnTo>
                  <a:lnTo>
                    <a:pt x="1511" y="11"/>
                  </a:lnTo>
                  <a:lnTo>
                    <a:pt x="1527" y="24"/>
                  </a:lnTo>
                  <a:lnTo>
                    <a:pt x="1539" y="41"/>
                  </a:lnTo>
                  <a:lnTo>
                    <a:pt x="1548" y="60"/>
                  </a:lnTo>
                  <a:lnTo>
                    <a:pt x="1551" y="81"/>
                  </a:lnTo>
                  <a:lnTo>
                    <a:pt x="1548" y="102"/>
                  </a:lnTo>
                  <a:lnTo>
                    <a:pt x="1539" y="122"/>
                  </a:lnTo>
                  <a:lnTo>
                    <a:pt x="1527" y="138"/>
                  </a:lnTo>
                  <a:lnTo>
                    <a:pt x="1511" y="150"/>
                  </a:lnTo>
                  <a:lnTo>
                    <a:pt x="1491" y="158"/>
                  </a:lnTo>
                  <a:lnTo>
                    <a:pt x="1471" y="162"/>
                  </a:lnTo>
                  <a:lnTo>
                    <a:pt x="81" y="162"/>
                  </a:lnTo>
                  <a:lnTo>
                    <a:pt x="59" y="158"/>
                  </a:lnTo>
                  <a:lnTo>
                    <a:pt x="39" y="150"/>
                  </a:lnTo>
                  <a:lnTo>
                    <a:pt x="23" y="137"/>
                  </a:lnTo>
                  <a:lnTo>
                    <a:pt x="11" y="121"/>
                  </a:lnTo>
                  <a:lnTo>
                    <a:pt x="3" y="101"/>
                  </a:lnTo>
                  <a:lnTo>
                    <a:pt x="0" y="81"/>
                  </a:lnTo>
                  <a:lnTo>
                    <a:pt x="3" y="59"/>
                  </a:lnTo>
                  <a:lnTo>
                    <a:pt x="12" y="40"/>
                  </a:lnTo>
                  <a:lnTo>
                    <a:pt x="25" y="23"/>
                  </a:lnTo>
                  <a:lnTo>
                    <a:pt x="41" y="11"/>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79" name="Shape 10779"/>
            <p:cNvSpPr/>
            <p:nvPr/>
          </p:nvSpPr>
          <p:spPr>
            <a:xfrm>
              <a:off x="9037638" y="533400"/>
              <a:ext cx="174625" cy="17462"/>
            </a:xfrm>
            <a:custGeom>
              <a:avLst/>
              <a:gdLst/>
              <a:ahLst/>
              <a:cxnLst/>
              <a:rect l="0" t="0" r="0" b="0"/>
              <a:pathLst>
                <a:path w="1551" h="162" extrusionOk="0">
                  <a:moveTo>
                    <a:pt x="81" y="0"/>
                  </a:moveTo>
                  <a:lnTo>
                    <a:pt x="1471" y="0"/>
                  </a:lnTo>
                  <a:lnTo>
                    <a:pt x="1492" y="3"/>
                  </a:lnTo>
                  <a:lnTo>
                    <a:pt x="1512" y="12"/>
                  </a:lnTo>
                  <a:lnTo>
                    <a:pt x="1528" y="25"/>
                  </a:lnTo>
                  <a:lnTo>
                    <a:pt x="1540" y="41"/>
                  </a:lnTo>
                  <a:lnTo>
                    <a:pt x="1549" y="61"/>
                  </a:lnTo>
                  <a:lnTo>
                    <a:pt x="1551" y="81"/>
                  </a:lnTo>
                  <a:lnTo>
                    <a:pt x="1548" y="102"/>
                  </a:lnTo>
                  <a:lnTo>
                    <a:pt x="1539" y="121"/>
                  </a:lnTo>
                  <a:lnTo>
                    <a:pt x="1527" y="138"/>
                  </a:lnTo>
                  <a:lnTo>
                    <a:pt x="1511" y="150"/>
                  </a:lnTo>
                  <a:lnTo>
                    <a:pt x="1491" y="159"/>
                  </a:lnTo>
                  <a:lnTo>
                    <a:pt x="1471" y="162"/>
                  </a:lnTo>
                  <a:lnTo>
                    <a:pt x="81" y="162"/>
                  </a:lnTo>
                  <a:lnTo>
                    <a:pt x="59" y="159"/>
                  </a:lnTo>
                  <a:lnTo>
                    <a:pt x="39" y="151"/>
                  </a:lnTo>
                  <a:lnTo>
                    <a:pt x="23" y="138"/>
                  </a:lnTo>
                  <a:lnTo>
                    <a:pt x="11" y="121"/>
                  </a:lnTo>
                  <a:lnTo>
                    <a:pt x="3" y="102"/>
                  </a:lnTo>
                  <a:lnTo>
                    <a:pt x="0" y="81"/>
                  </a:lnTo>
                  <a:lnTo>
                    <a:pt x="3" y="60"/>
                  </a:lnTo>
                  <a:lnTo>
                    <a:pt x="12" y="40"/>
                  </a:lnTo>
                  <a:lnTo>
                    <a:pt x="25" y="24"/>
                  </a:lnTo>
                  <a:lnTo>
                    <a:pt x="41" y="12"/>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80" name="Shape 10780"/>
          <p:cNvGrpSpPr/>
          <p:nvPr/>
        </p:nvGrpSpPr>
        <p:grpSpPr>
          <a:xfrm>
            <a:off x="536401" y="1289357"/>
            <a:ext cx="233732" cy="232767"/>
            <a:chOff x="747713" y="1292225"/>
            <a:chExt cx="384175" cy="382588"/>
          </a:xfrm>
        </p:grpSpPr>
        <p:sp>
          <p:nvSpPr>
            <p:cNvPr id="10781" name="Shape 10781"/>
            <p:cNvSpPr/>
            <p:nvPr/>
          </p:nvSpPr>
          <p:spPr>
            <a:xfrm>
              <a:off x="747713" y="1292225"/>
              <a:ext cx="327025" cy="382588"/>
            </a:xfrm>
            <a:custGeom>
              <a:avLst/>
              <a:gdLst/>
              <a:ahLst/>
              <a:cxnLst/>
              <a:rect l="0" t="0" r="0" b="0"/>
              <a:pathLst>
                <a:path w="2883" h="3374" extrusionOk="0">
                  <a:moveTo>
                    <a:pt x="1603" y="0"/>
                  </a:moveTo>
                  <a:lnTo>
                    <a:pt x="2455" y="723"/>
                  </a:lnTo>
                  <a:lnTo>
                    <a:pt x="2394" y="750"/>
                  </a:lnTo>
                  <a:lnTo>
                    <a:pt x="2337" y="783"/>
                  </a:lnTo>
                  <a:lnTo>
                    <a:pt x="2282" y="820"/>
                  </a:lnTo>
                  <a:lnTo>
                    <a:pt x="2232" y="861"/>
                  </a:lnTo>
                  <a:lnTo>
                    <a:pt x="2185" y="906"/>
                  </a:lnTo>
                  <a:lnTo>
                    <a:pt x="2142" y="955"/>
                  </a:lnTo>
                  <a:lnTo>
                    <a:pt x="2103" y="1006"/>
                  </a:lnTo>
                  <a:lnTo>
                    <a:pt x="2069" y="1061"/>
                  </a:lnTo>
                  <a:lnTo>
                    <a:pt x="2039" y="1120"/>
                  </a:lnTo>
                  <a:lnTo>
                    <a:pt x="2014" y="1180"/>
                  </a:lnTo>
                  <a:lnTo>
                    <a:pt x="1995" y="1242"/>
                  </a:lnTo>
                  <a:lnTo>
                    <a:pt x="1980" y="1307"/>
                  </a:lnTo>
                  <a:lnTo>
                    <a:pt x="1971" y="1373"/>
                  </a:lnTo>
                  <a:lnTo>
                    <a:pt x="1968" y="1441"/>
                  </a:lnTo>
                  <a:lnTo>
                    <a:pt x="1968" y="1446"/>
                  </a:lnTo>
                  <a:lnTo>
                    <a:pt x="1972" y="1516"/>
                  </a:lnTo>
                  <a:lnTo>
                    <a:pt x="1982" y="1585"/>
                  </a:lnTo>
                  <a:lnTo>
                    <a:pt x="1998" y="1651"/>
                  </a:lnTo>
                  <a:lnTo>
                    <a:pt x="2019" y="1715"/>
                  </a:lnTo>
                  <a:lnTo>
                    <a:pt x="2046" y="1776"/>
                  </a:lnTo>
                  <a:lnTo>
                    <a:pt x="2078" y="1835"/>
                  </a:lnTo>
                  <a:lnTo>
                    <a:pt x="2114" y="1890"/>
                  </a:lnTo>
                  <a:lnTo>
                    <a:pt x="2156" y="1943"/>
                  </a:lnTo>
                  <a:lnTo>
                    <a:pt x="2201" y="1992"/>
                  </a:lnTo>
                  <a:lnTo>
                    <a:pt x="2250" y="2036"/>
                  </a:lnTo>
                  <a:lnTo>
                    <a:pt x="2304" y="2076"/>
                  </a:lnTo>
                  <a:lnTo>
                    <a:pt x="2360" y="2112"/>
                  </a:lnTo>
                  <a:lnTo>
                    <a:pt x="2420" y="2143"/>
                  </a:lnTo>
                  <a:lnTo>
                    <a:pt x="2482" y="2169"/>
                  </a:lnTo>
                  <a:lnTo>
                    <a:pt x="2547" y="2190"/>
                  </a:lnTo>
                  <a:lnTo>
                    <a:pt x="2615" y="2204"/>
                  </a:lnTo>
                  <a:lnTo>
                    <a:pt x="2685" y="2215"/>
                  </a:lnTo>
                  <a:lnTo>
                    <a:pt x="2756" y="2218"/>
                  </a:lnTo>
                  <a:lnTo>
                    <a:pt x="2799" y="2216"/>
                  </a:lnTo>
                  <a:lnTo>
                    <a:pt x="2840" y="2212"/>
                  </a:lnTo>
                  <a:lnTo>
                    <a:pt x="2883" y="2206"/>
                  </a:lnTo>
                  <a:lnTo>
                    <a:pt x="2883" y="3374"/>
                  </a:lnTo>
                  <a:lnTo>
                    <a:pt x="323" y="3374"/>
                  </a:lnTo>
                  <a:lnTo>
                    <a:pt x="323" y="1444"/>
                  </a:lnTo>
                  <a:lnTo>
                    <a:pt x="0" y="1444"/>
                  </a:lnTo>
                  <a:lnTo>
                    <a:pt x="16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82" name="Shape 10782"/>
            <p:cNvSpPr/>
            <p:nvPr/>
          </p:nvSpPr>
          <p:spPr>
            <a:xfrm>
              <a:off x="788988" y="1316038"/>
              <a:ext cx="57150" cy="74613"/>
            </a:xfrm>
            <a:custGeom>
              <a:avLst/>
              <a:gdLst/>
              <a:ahLst/>
              <a:cxnLst/>
              <a:rect l="0" t="0" r="0" b="0"/>
              <a:pathLst>
                <a:path w="506" h="659" extrusionOk="0">
                  <a:moveTo>
                    <a:pt x="0" y="0"/>
                  </a:moveTo>
                  <a:lnTo>
                    <a:pt x="506" y="0"/>
                  </a:lnTo>
                  <a:lnTo>
                    <a:pt x="506" y="190"/>
                  </a:lnTo>
                  <a:lnTo>
                    <a:pt x="0" y="65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83" name="Shape 10783"/>
            <p:cNvSpPr/>
            <p:nvPr/>
          </p:nvSpPr>
          <p:spPr>
            <a:xfrm>
              <a:off x="989013" y="1384300"/>
              <a:ext cx="142875" cy="142875"/>
            </a:xfrm>
            <a:custGeom>
              <a:avLst/>
              <a:gdLst/>
              <a:ahLst/>
              <a:cxnLst/>
              <a:rect l="0" t="0" r="0" b="0"/>
              <a:pathLst>
                <a:path w="1264" h="1258" extrusionOk="0">
                  <a:moveTo>
                    <a:pt x="632" y="161"/>
                  </a:moveTo>
                  <a:lnTo>
                    <a:pt x="615" y="163"/>
                  </a:lnTo>
                  <a:lnTo>
                    <a:pt x="601" y="170"/>
                  </a:lnTo>
                  <a:lnTo>
                    <a:pt x="588" y="180"/>
                  </a:lnTo>
                  <a:lnTo>
                    <a:pt x="578" y="192"/>
                  </a:lnTo>
                  <a:lnTo>
                    <a:pt x="572" y="206"/>
                  </a:lnTo>
                  <a:lnTo>
                    <a:pt x="570" y="224"/>
                  </a:lnTo>
                  <a:lnTo>
                    <a:pt x="570" y="266"/>
                  </a:lnTo>
                  <a:lnTo>
                    <a:pt x="537" y="279"/>
                  </a:lnTo>
                  <a:lnTo>
                    <a:pt x="507" y="296"/>
                  </a:lnTo>
                  <a:lnTo>
                    <a:pt x="481" y="318"/>
                  </a:lnTo>
                  <a:lnTo>
                    <a:pt x="458" y="343"/>
                  </a:lnTo>
                  <a:lnTo>
                    <a:pt x="440" y="372"/>
                  </a:lnTo>
                  <a:lnTo>
                    <a:pt x="426" y="404"/>
                  </a:lnTo>
                  <a:lnTo>
                    <a:pt x="417" y="438"/>
                  </a:lnTo>
                  <a:lnTo>
                    <a:pt x="414" y="474"/>
                  </a:lnTo>
                  <a:lnTo>
                    <a:pt x="417" y="509"/>
                  </a:lnTo>
                  <a:lnTo>
                    <a:pt x="425" y="543"/>
                  </a:lnTo>
                  <a:lnTo>
                    <a:pt x="439" y="573"/>
                  </a:lnTo>
                  <a:lnTo>
                    <a:pt x="456" y="602"/>
                  </a:lnTo>
                  <a:lnTo>
                    <a:pt x="478" y="628"/>
                  </a:lnTo>
                  <a:lnTo>
                    <a:pt x="503" y="649"/>
                  </a:lnTo>
                  <a:lnTo>
                    <a:pt x="532" y="666"/>
                  </a:lnTo>
                  <a:lnTo>
                    <a:pt x="563" y="680"/>
                  </a:lnTo>
                  <a:lnTo>
                    <a:pt x="597" y="688"/>
                  </a:lnTo>
                  <a:lnTo>
                    <a:pt x="632" y="691"/>
                  </a:lnTo>
                  <a:lnTo>
                    <a:pt x="653" y="693"/>
                  </a:lnTo>
                  <a:lnTo>
                    <a:pt x="673" y="700"/>
                  </a:lnTo>
                  <a:lnTo>
                    <a:pt x="690" y="711"/>
                  </a:lnTo>
                  <a:lnTo>
                    <a:pt x="704" y="726"/>
                  </a:lnTo>
                  <a:lnTo>
                    <a:pt x="716" y="743"/>
                  </a:lnTo>
                  <a:lnTo>
                    <a:pt x="723" y="763"/>
                  </a:lnTo>
                  <a:lnTo>
                    <a:pt x="725" y="784"/>
                  </a:lnTo>
                  <a:lnTo>
                    <a:pt x="723" y="804"/>
                  </a:lnTo>
                  <a:lnTo>
                    <a:pt x="716" y="825"/>
                  </a:lnTo>
                  <a:lnTo>
                    <a:pt x="704" y="841"/>
                  </a:lnTo>
                  <a:lnTo>
                    <a:pt x="690" y="857"/>
                  </a:lnTo>
                  <a:lnTo>
                    <a:pt x="673" y="867"/>
                  </a:lnTo>
                  <a:lnTo>
                    <a:pt x="653" y="874"/>
                  </a:lnTo>
                  <a:lnTo>
                    <a:pt x="632" y="877"/>
                  </a:lnTo>
                  <a:lnTo>
                    <a:pt x="613" y="875"/>
                  </a:lnTo>
                  <a:lnTo>
                    <a:pt x="596" y="869"/>
                  </a:lnTo>
                  <a:lnTo>
                    <a:pt x="579" y="860"/>
                  </a:lnTo>
                  <a:lnTo>
                    <a:pt x="564" y="847"/>
                  </a:lnTo>
                  <a:lnTo>
                    <a:pt x="551" y="837"/>
                  </a:lnTo>
                  <a:lnTo>
                    <a:pt x="536" y="831"/>
                  </a:lnTo>
                  <a:lnTo>
                    <a:pt x="521" y="828"/>
                  </a:lnTo>
                  <a:lnTo>
                    <a:pt x="505" y="830"/>
                  </a:lnTo>
                  <a:lnTo>
                    <a:pt x="490" y="835"/>
                  </a:lnTo>
                  <a:lnTo>
                    <a:pt x="477" y="845"/>
                  </a:lnTo>
                  <a:lnTo>
                    <a:pt x="466" y="858"/>
                  </a:lnTo>
                  <a:lnTo>
                    <a:pt x="459" y="873"/>
                  </a:lnTo>
                  <a:lnTo>
                    <a:pt x="457" y="888"/>
                  </a:lnTo>
                  <a:lnTo>
                    <a:pt x="458" y="904"/>
                  </a:lnTo>
                  <a:lnTo>
                    <a:pt x="464" y="919"/>
                  </a:lnTo>
                  <a:lnTo>
                    <a:pt x="473" y="932"/>
                  </a:lnTo>
                  <a:lnTo>
                    <a:pt x="495" y="952"/>
                  </a:lnTo>
                  <a:lnTo>
                    <a:pt x="518" y="968"/>
                  </a:lnTo>
                  <a:lnTo>
                    <a:pt x="543" y="981"/>
                  </a:lnTo>
                  <a:lnTo>
                    <a:pt x="570" y="992"/>
                  </a:lnTo>
                  <a:lnTo>
                    <a:pt x="570" y="1035"/>
                  </a:lnTo>
                  <a:lnTo>
                    <a:pt x="572" y="1052"/>
                  </a:lnTo>
                  <a:lnTo>
                    <a:pt x="578" y="1066"/>
                  </a:lnTo>
                  <a:lnTo>
                    <a:pt x="588" y="1079"/>
                  </a:lnTo>
                  <a:lnTo>
                    <a:pt x="601" y="1089"/>
                  </a:lnTo>
                  <a:lnTo>
                    <a:pt x="615" y="1095"/>
                  </a:lnTo>
                  <a:lnTo>
                    <a:pt x="632" y="1097"/>
                  </a:lnTo>
                  <a:lnTo>
                    <a:pt x="649" y="1095"/>
                  </a:lnTo>
                  <a:lnTo>
                    <a:pt x="663" y="1089"/>
                  </a:lnTo>
                  <a:lnTo>
                    <a:pt x="676" y="1079"/>
                  </a:lnTo>
                  <a:lnTo>
                    <a:pt x="686" y="1066"/>
                  </a:lnTo>
                  <a:lnTo>
                    <a:pt x="692" y="1052"/>
                  </a:lnTo>
                  <a:lnTo>
                    <a:pt x="694" y="1035"/>
                  </a:lnTo>
                  <a:lnTo>
                    <a:pt x="694" y="993"/>
                  </a:lnTo>
                  <a:lnTo>
                    <a:pt x="727" y="979"/>
                  </a:lnTo>
                  <a:lnTo>
                    <a:pt x="757" y="962"/>
                  </a:lnTo>
                  <a:lnTo>
                    <a:pt x="782" y="940"/>
                  </a:lnTo>
                  <a:lnTo>
                    <a:pt x="806" y="915"/>
                  </a:lnTo>
                  <a:lnTo>
                    <a:pt x="825" y="886"/>
                  </a:lnTo>
                  <a:lnTo>
                    <a:pt x="838" y="855"/>
                  </a:lnTo>
                  <a:lnTo>
                    <a:pt x="847" y="821"/>
                  </a:lnTo>
                  <a:lnTo>
                    <a:pt x="850" y="784"/>
                  </a:lnTo>
                  <a:lnTo>
                    <a:pt x="847" y="749"/>
                  </a:lnTo>
                  <a:lnTo>
                    <a:pt x="839" y="715"/>
                  </a:lnTo>
                  <a:lnTo>
                    <a:pt x="826" y="685"/>
                  </a:lnTo>
                  <a:lnTo>
                    <a:pt x="808" y="656"/>
                  </a:lnTo>
                  <a:lnTo>
                    <a:pt x="786" y="631"/>
                  </a:lnTo>
                  <a:lnTo>
                    <a:pt x="761" y="609"/>
                  </a:lnTo>
                  <a:lnTo>
                    <a:pt x="732" y="592"/>
                  </a:lnTo>
                  <a:lnTo>
                    <a:pt x="701" y="578"/>
                  </a:lnTo>
                  <a:lnTo>
                    <a:pt x="668" y="570"/>
                  </a:lnTo>
                  <a:lnTo>
                    <a:pt x="632" y="567"/>
                  </a:lnTo>
                  <a:lnTo>
                    <a:pt x="611" y="565"/>
                  </a:lnTo>
                  <a:lnTo>
                    <a:pt x="592" y="558"/>
                  </a:lnTo>
                  <a:lnTo>
                    <a:pt x="574" y="547"/>
                  </a:lnTo>
                  <a:lnTo>
                    <a:pt x="560" y="532"/>
                  </a:lnTo>
                  <a:lnTo>
                    <a:pt x="548" y="515"/>
                  </a:lnTo>
                  <a:lnTo>
                    <a:pt x="541" y="496"/>
                  </a:lnTo>
                  <a:lnTo>
                    <a:pt x="539" y="474"/>
                  </a:lnTo>
                  <a:lnTo>
                    <a:pt x="541" y="454"/>
                  </a:lnTo>
                  <a:lnTo>
                    <a:pt x="548" y="434"/>
                  </a:lnTo>
                  <a:lnTo>
                    <a:pt x="560" y="417"/>
                  </a:lnTo>
                  <a:lnTo>
                    <a:pt x="574" y="403"/>
                  </a:lnTo>
                  <a:lnTo>
                    <a:pt x="592" y="391"/>
                  </a:lnTo>
                  <a:lnTo>
                    <a:pt x="611" y="384"/>
                  </a:lnTo>
                  <a:lnTo>
                    <a:pt x="632" y="381"/>
                  </a:lnTo>
                  <a:lnTo>
                    <a:pt x="651" y="383"/>
                  </a:lnTo>
                  <a:lnTo>
                    <a:pt x="669" y="389"/>
                  </a:lnTo>
                  <a:lnTo>
                    <a:pt x="685" y="399"/>
                  </a:lnTo>
                  <a:lnTo>
                    <a:pt x="699" y="411"/>
                  </a:lnTo>
                  <a:lnTo>
                    <a:pt x="713" y="421"/>
                  </a:lnTo>
                  <a:lnTo>
                    <a:pt x="727" y="427"/>
                  </a:lnTo>
                  <a:lnTo>
                    <a:pt x="743" y="430"/>
                  </a:lnTo>
                  <a:lnTo>
                    <a:pt x="759" y="428"/>
                  </a:lnTo>
                  <a:lnTo>
                    <a:pt x="774" y="423"/>
                  </a:lnTo>
                  <a:lnTo>
                    <a:pt x="788" y="413"/>
                  </a:lnTo>
                  <a:lnTo>
                    <a:pt x="798" y="401"/>
                  </a:lnTo>
                  <a:lnTo>
                    <a:pt x="805" y="385"/>
                  </a:lnTo>
                  <a:lnTo>
                    <a:pt x="807" y="370"/>
                  </a:lnTo>
                  <a:lnTo>
                    <a:pt x="806" y="355"/>
                  </a:lnTo>
                  <a:lnTo>
                    <a:pt x="800" y="339"/>
                  </a:lnTo>
                  <a:lnTo>
                    <a:pt x="791" y="326"/>
                  </a:lnTo>
                  <a:lnTo>
                    <a:pt x="769" y="307"/>
                  </a:lnTo>
                  <a:lnTo>
                    <a:pt x="747" y="290"/>
                  </a:lnTo>
                  <a:lnTo>
                    <a:pt x="721" y="277"/>
                  </a:lnTo>
                  <a:lnTo>
                    <a:pt x="694" y="267"/>
                  </a:lnTo>
                  <a:lnTo>
                    <a:pt x="694" y="224"/>
                  </a:lnTo>
                  <a:lnTo>
                    <a:pt x="692" y="206"/>
                  </a:lnTo>
                  <a:lnTo>
                    <a:pt x="686" y="192"/>
                  </a:lnTo>
                  <a:lnTo>
                    <a:pt x="676" y="180"/>
                  </a:lnTo>
                  <a:lnTo>
                    <a:pt x="663" y="170"/>
                  </a:lnTo>
                  <a:lnTo>
                    <a:pt x="649" y="163"/>
                  </a:lnTo>
                  <a:lnTo>
                    <a:pt x="632" y="161"/>
                  </a:lnTo>
                  <a:close/>
                  <a:moveTo>
                    <a:pt x="632" y="0"/>
                  </a:moveTo>
                  <a:lnTo>
                    <a:pt x="696" y="4"/>
                  </a:lnTo>
                  <a:lnTo>
                    <a:pt x="759" y="13"/>
                  </a:lnTo>
                  <a:lnTo>
                    <a:pt x="819" y="28"/>
                  </a:lnTo>
                  <a:lnTo>
                    <a:pt x="878" y="50"/>
                  </a:lnTo>
                  <a:lnTo>
                    <a:pt x="933" y="76"/>
                  </a:lnTo>
                  <a:lnTo>
                    <a:pt x="985" y="107"/>
                  </a:lnTo>
                  <a:lnTo>
                    <a:pt x="1034" y="144"/>
                  </a:lnTo>
                  <a:lnTo>
                    <a:pt x="1079" y="185"/>
                  </a:lnTo>
                  <a:lnTo>
                    <a:pt x="1119" y="229"/>
                  </a:lnTo>
                  <a:lnTo>
                    <a:pt x="1156" y="278"/>
                  </a:lnTo>
                  <a:lnTo>
                    <a:pt x="1188" y="329"/>
                  </a:lnTo>
                  <a:lnTo>
                    <a:pt x="1215" y="384"/>
                  </a:lnTo>
                  <a:lnTo>
                    <a:pt x="1235" y="442"/>
                  </a:lnTo>
                  <a:lnTo>
                    <a:pt x="1251" y="503"/>
                  </a:lnTo>
                  <a:lnTo>
                    <a:pt x="1261" y="565"/>
                  </a:lnTo>
                  <a:lnTo>
                    <a:pt x="1264" y="630"/>
                  </a:lnTo>
                  <a:lnTo>
                    <a:pt x="1261" y="694"/>
                  </a:lnTo>
                  <a:lnTo>
                    <a:pt x="1252" y="756"/>
                  </a:lnTo>
                  <a:lnTo>
                    <a:pt x="1235" y="817"/>
                  </a:lnTo>
                  <a:lnTo>
                    <a:pt x="1215" y="875"/>
                  </a:lnTo>
                  <a:lnTo>
                    <a:pt x="1188" y="929"/>
                  </a:lnTo>
                  <a:lnTo>
                    <a:pt x="1156" y="981"/>
                  </a:lnTo>
                  <a:lnTo>
                    <a:pt x="1119" y="1030"/>
                  </a:lnTo>
                  <a:lnTo>
                    <a:pt x="1079" y="1074"/>
                  </a:lnTo>
                  <a:lnTo>
                    <a:pt x="1034" y="1115"/>
                  </a:lnTo>
                  <a:lnTo>
                    <a:pt x="986" y="1151"/>
                  </a:lnTo>
                  <a:lnTo>
                    <a:pt x="933" y="1183"/>
                  </a:lnTo>
                  <a:lnTo>
                    <a:pt x="878" y="1209"/>
                  </a:lnTo>
                  <a:lnTo>
                    <a:pt x="820" y="1231"/>
                  </a:lnTo>
                  <a:lnTo>
                    <a:pt x="760" y="1246"/>
                  </a:lnTo>
                  <a:lnTo>
                    <a:pt x="696" y="1255"/>
                  </a:lnTo>
                  <a:lnTo>
                    <a:pt x="632" y="1258"/>
                  </a:lnTo>
                  <a:lnTo>
                    <a:pt x="567" y="1255"/>
                  </a:lnTo>
                  <a:lnTo>
                    <a:pt x="504" y="1246"/>
                  </a:lnTo>
                  <a:lnTo>
                    <a:pt x="444" y="1231"/>
                  </a:lnTo>
                  <a:lnTo>
                    <a:pt x="386" y="1209"/>
                  </a:lnTo>
                  <a:lnTo>
                    <a:pt x="331" y="1183"/>
                  </a:lnTo>
                  <a:lnTo>
                    <a:pt x="278" y="1151"/>
                  </a:lnTo>
                  <a:lnTo>
                    <a:pt x="230" y="1115"/>
                  </a:lnTo>
                  <a:lnTo>
                    <a:pt x="185" y="1074"/>
                  </a:lnTo>
                  <a:lnTo>
                    <a:pt x="144" y="1030"/>
                  </a:lnTo>
                  <a:lnTo>
                    <a:pt x="108" y="981"/>
                  </a:lnTo>
                  <a:lnTo>
                    <a:pt x="76" y="929"/>
                  </a:lnTo>
                  <a:lnTo>
                    <a:pt x="49" y="875"/>
                  </a:lnTo>
                  <a:lnTo>
                    <a:pt x="29" y="817"/>
                  </a:lnTo>
                  <a:lnTo>
                    <a:pt x="12" y="756"/>
                  </a:lnTo>
                  <a:lnTo>
                    <a:pt x="3" y="694"/>
                  </a:lnTo>
                  <a:lnTo>
                    <a:pt x="0" y="630"/>
                  </a:lnTo>
                  <a:lnTo>
                    <a:pt x="3" y="565"/>
                  </a:lnTo>
                  <a:lnTo>
                    <a:pt x="12" y="503"/>
                  </a:lnTo>
                  <a:lnTo>
                    <a:pt x="29" y="442"/>
                  </a:lnTo>
                  <a:lnTo>
                    <a:pt x="49" y="384"/>
                  </a:lnTo>
                  <a:lnTo>
                    <a:pt x="76" y="329"/>
                  </a:lnTo>
                  <a:lnTo>
                    <a:pt x="108" y="278"/>
                  </a:lnTo>
                  <a:lnTo>
                    <a:pt x="144" y="229"/>
                  </a:lnTo>
                  <a:lnTo>
                    <a:pt x="185" y="185"/>
                  </a:lnTo>
                  <a:lnTo>
                    <a:pt x="230" y="144"/>
                  </a:lnTo>
                  <a:lnTo>
                    <a:pt x="278" y="107"/>
                  </a:lnTo>
                  <a:lnTo>
                    <a:pt x="331" y="76"/>
                  </a:lnTo>
                  <a:lnTo>
                    <a:pt x="386" y="50"/>
                  </a:lnTo>
                  <a:lnTo>
                    <a:pt x="444" y="28"/>
                  </a:lnTo>
                  <a:lnTo>
                    <a:pt x="504" y="13"/>
                  </a:lnTo>
                  <a:lnTo>
                    <a:pt x="567" y="4"/>
                  </a:lnTo>
                  <a:lnTo>
                    <a:pt x="6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84" name="Shape 10784"/>
          <p:cNvGrpSpPr/>
          <p:nvPr/>
        </p:nvGrpSpPr>
        <p:grpSpPr>
          <a:xfrm>
            <a:off x="1074029" y="1289357"/>
            <a:ext cx="222143" cy="232767"/>
            <a:chOff x="1338263" y="1265238"/>
            <a:chExt cx="365125" cy="382588"/>
          </a:xfrm>
        </p:grpSpPr>
        <p:sp>
          <p:nvSpPr>
            <p:cNvPr id="10785" name="Shape 10785"/>
            <p:cNvSpPr/>
            <p:nvPr/>
          </p:nvSpPr>
          <p:spPr>
            <a:xfrm>
              <a:off x="1338263" y="1265238"/>
              <a:ext cx="365125" cy="333375"/>
            </a:xfrm>
            <a:custGeom>
              <a:avLst/>
              <a:gdLst/>
              <a:ahLst/>
              <a:cxnLst/>
              <a:rect l="0" t="0" r="0" b="0"/>
              <a:pathLst>
                <a:path w="3226" h="2939" extrusionOk="0">
                  <a:moveTo>
                    <a:pt x="1612" y="611"/>
                  </a:moveTo>
                  <a:lnTo>
                    <a:pt x="1529" y="614"/>
                  </a:lnTo>
                  <a:lnTo>
                    <a:pt x="1447" y="624"/>
                  </a:lnTo>
                  <a:lnTo>
                    <a:pt x="1369" y="640"/>
                  </a:lnTo>
                  <a:lnTo>
                    <a:pt x="1291" y="660"/>
                  </a:lnTo>
                  <a:lnTo>
                    <a:pt x="1216" y="688"/>
                  </a:lnTo>
                  <a:lnTo>
                    <a:pt x="1144" y="720"/>
                  </a:lnTo>
                  <a:lnTo>
                    <a:pt x="1075" y="757"/>
                  </a:lnTo>
                  <a:lnTo>
                    <a:pt x="1009" y="799"/>
                  </a:lnTo>
                  <a:lnTo>
                    <a:pt x="947" y="846"/>
                  </a:lnTo>
                  <a:lnTo>
                    <a:pt x="887" y="896"/>
                  </a:lnTo>
                  <a:lnTo>
                    <a:pt x="833" y="952"/>
                  </a:lnTo>
                  <a:lnTo>
                    <a:pt x="782" y="1011"/>
                  </a:lnTo>
                  <a:lnTo>
                    <a:pt x="734" y="1074"/>
                  </a:lnTo>
                  <a:lnTo>
                    <a:pt x="692" y="1140"/>
                  </a:lnTo>
                  <a:lnTo>
                    <a:pt x="656" y="1209"/>
                  </a:lnTo>
                  <a:lnTo>
                    <a:pt x="624" y="1281"/>
                  </a:lnTo>
                  <a:lnTo>
                    <a:pt x="597" y="1356"/>
                  </a:lnTo>
                  <a:lnTo>
                    <a:pt x="576" y="1434"/>
                  </a:lnTo>
                  <a:lnTo>
                    <a:pt x="560" y="1513"/>
                  </a:lnTo>
                  <a:lnTo>
                    <a:pt x="550" y="1595"/>
                  </a:lnTo>
                  <a:lnTo>
                    <a:pt x="547" y="1679"/>
                  </a:lnTo>
                  <a:lnTo>
                    <a:pt x="550" y="1762"/>
                  </a:lnTo>
                  <a:lnTo>
                    <a:pt x="560" y="1844"/>
                  </a:lnTo>
                  <a:lnTo>
                    <a:pt x="576" y="1924"/>
                  </a:lnTo>
                  <a:lnTo>
                    <a:pt x="597" y="2001"/>
                  </a:lnTo>
                  <a:lnTo>
                    <a:pt x="624" y="2076"/>
                  </a:lnTo>
                  <a:lnTo>
                    <a:pt x="656" y="2148"/>
                  </a:lnTo>
                  <a:lnTo>
                    <a:pt x="692" y="2218"/>
                  </a:lnTo>
                  <a:lnTo>
                    <a:pt x="734" y="2283"/>
                  </a:lnTo>
                  <a:lnTo>
                    <a:pt x="782" y="2346"/>
                  </a:lnTo>
                  <a:lnTo>
                    <a:pt x="833" y="2405"/>
                  </a:lnTo>
                  <a:lnTo>
                    <a:pt x="887" y="2461"/>
                  </a:lnTo>
                  <a:lnTo>
                    <a:pt x="947" y="2512"/>
                  </a:lnTo>
                  <a:lnTo>
                    <a:pt x="1009" y="2558"/>
                  </a:lnTo>
                  <a:lnTo>
                    <a:pt x="1075" y="2601"/>
                  </a:lnTo>
                  <a:lnTo>
                    <a:pt x="1144" y="2638"/>
                  </a:lnTo>
                  <a:lnTo>
                    <a:pt x="1216" y="2670"/>
                  </a:lnTo>
                  <a:lnTo>
                    <a:pt x="1291" y="2697"/>
                  </a:lnTo>
                  <a:lnTo>
                    <a:pt x="1369" y="2718"/>
                  </a:lnTo>
                  <a:lnTo>
                    <a:pt x="1447" y="2734"/>
                  </a:lnTo>
                  <a:lnTo>
                    <a:pt x="1529" y="2743"/>
                  </a:lnTo>
                  <a:lnTo>
                    <a:pt x="1612" y="2746"/>
                  </a:lnTo>
                  <a:lnTo>
                    <a:pt x="1695" y="2743"/>
                  </a:lnTo>
                  <a:lnTo>
                    <a:pt x="1777" y="2734"/>
                  </a:lnTo>
                  <a:lnTo>
                    <a:pt x="1857" y="2718"/>
                  </a:lnTo>
                  <a:lnTo>
                    <a:pt x="1934" y="2697"/>
                  </a:lnTo>
                  <a:lnTo>
                    <a:pt x="2009" y="2670"/>
                  </a:lnTo>
                  <a:lnTo>
                    <a:pt x="2082" y="2638"/>
                  </a:lnTo>
                  <a:lnTo>
                    <a:pt x="2150" y="2601"/>
                  </a:lnTo>
                  <a:lnTo>
                    <a:pt x="2217" y="2558"/>
                  </a:lnTo>
                  <a:lnTo>
                    <a:pt x="2279" y="2512"/>
                  </a:lnTo>
                  <a:lnTo>
                    <a:pt x="2338" y="2461"/>
                  </a:lnTo>
                  <a:lnTo>
                    <a:pt x="2393" y="2405"/>
                  </a:lnTo>
                  <a:lnTo>
                    <a:pt x="2444" y="2346"/>
                  </a:lnTo>
                  <a:lnTo>
                    <a:pt x="2490" y="2283"/>
                  </a:lnTo>
                  <a:lnTo>
                    <a:pt x="2532" y="2218"/>
                  </a:lnTo>
                  <a:lnTo>
                    <a:pt x="2569" y="2148"/>
                  </a:lnTo>
                  <a:lnTo>
                    <a:pt x="2602" y="2076"/>
                  </a:lnTo>
                  <a:lnTo>
                    <a:pt x="2629" y="2001"/>
                  </a:lnTo>
                  <a:lnTo>
                    <a:pt x="2650" y="1924"/>
                  </a:lnTo>
                  <a:lnTo>
                    <a:pt x="2665" y="1844"/>
                  </a:lnTo>
                  <a:lnTo>
                    <a:pt x="2675" y="1762"/>
                  </a:lnTo>
                  <a:lnTo>
                    <a:pt x="2678" y="1679"/>
                  </a:lnTo>
                  <a:lnTo>
                    <a:pt x="2675" y="1595"/>
                  </a:lnTo>
                  <a:lnTo>
                    <a:pt x="2665" y="1513"/>
                  </a:lnTo>
                  <a:lnTo>
                    <a:pt x="2650" y="1434"/>
                  </a:lnTo>
                  <a:lnTo>
                    <a:pt x="2629" y="1356"/>
                  </a:lnTo>
                  <a:lnTo>
                    <a:pt x="2602" y="1281"/>
                  </a:lnTo>
                  <a:lnTo>
                    <a:pt x="2569" y="1209"/>
                  </a:lnTo>
                  <a:lnTo>
                    <a:pt x="2532" y="1140"/>
                  </a:lnTo>
                  <a:lnTo>
                    <a:pt x="2490" y="1074"/>
                  </a:lnTo>
                  <a:lnTo>
                    <a:pt x="2444" y="1011"/>
                  </a:lnTo>
                  <a:lnTo>
                    <a:pt x="2393" y="952"/>
                  </a:lnTo>
                  <a:lnTo>
                    <a:pt x="2338" y="896"/>
                  </a:lnTo>
                  <a:lnTo>
                    <a:pt x="2279" y="846"/>
                  </a:lnTo>
                  <a:lnTo>
                    <a:pt x="2217" y="799"/>
                  </a:lnTo>
                  <a:lnTo>
                    <a:pt x="2150" y="757"/>
                  </a:lnTo>
                  <a:lnTo>
                    <a:pt x="2082" y="720"/>
                  </a:lnTo>
                  <a:lnTo>
                    <a:pt x="2009" y="688"/>
                  </a:lnTo>
                  <a:lnTo>
                    <a:pt x="1934" y="660"/>
                  </a:lnTo>
                  <a:lnTo>
                    <a:pt x="1857" y="640"/>
                  </a:lnTo>
                  <a:lnTo>
                    <a:pt x="1777" y="624"/>
                  </a:lnTo>
                  <a:lnTo>
                    <a:pt x="1695" y="614"/>
                  </a:lnTo>
                  <a:lnTo>
                    <a:pt x="1612" y="611"/>
                  </a:lnTo>
                  <a:close/>
                  <a:moveTo>
                    <a:pt x="622" y="0"/>
                  </a:moveTo>
                  <a:lnTo>
                    <a:pt x="675" y="2"/>
                  </a:lnTo>
                  <a:lnTo>
                    <a:pt x="727" y="8"/>
                  </a:lnTo>
                  <a:lnTo>
                    <a:pt x="780" y="18"/>
                  </a:lnTo>
                  <a:lnTo>
                    <a:pt x="831" y="34"/>
                  </a:lnTo>
                  <a:lnTo>
                    <a:pt x="881" y="53"/>
                  </a:lnTo>
                  <a:lnTo>
                    <a:pt x="929" y="78"/>
                  </a:lnTo>
                  <a:lnTo>
                    <a:pt x="976" y="106"/>
                  </a:lnTo>
                  <a:lnTo>
                    <a:pt x="1021" y="139"/>
                  </a:lnTo>
                  <a:lnTo>
                    <a:pt x="627" y="533"/>
                  </a:lnTo>
                  <a:lnTo>
                    <a:pt x="805" y="711"/>
                  </a:lnTo>
                  <a:lnTo>
                    <a:pt x="873" y="659"/>
                  </a:lnTo>
                  <a:lnTo>
                    <a:pt x="943" y="611"/>
                  </a:lnTo>
                  <a:lnTo>
                    <a:pt x="1018" y="568"/>
                  </a:lnTo>
                  <a:lnTo>
                    <a:pt x="1096" y="529"/>
                  </a:lnTo>
                  <a:lnTo>
                    <a:pt x="1176" y="496"/>
                  </a:lnTo>
                  <a:lnTo>
                    <a:pt x="1259" y="468"/>
                  </a:lnTo>
                  <a:lnTo>
                    <a:pt x="1344" y="447"/>
                  </a:lnTo>
                  <a:lnTo>
                    <a:pt x="1432" y="431"/>
                  </a:lnTo>
                  <a:lnTo>
                    <a:pt x="1521" y="421"/>
                  </a:lnTo>
                  <a:lnTo>
                    <a:pt x="1612" y="418"/>
                  </a:lnTo>
                  <a:lnTo>
                    <a:pt x="1704" y="421"/>
                  </a:lnTo>
                  <a:lnTo>
                    <a:pt x="1794" y="431"/>
                  </a:lnTo>
                  <a:lnTo>
                    <a:pt x="1881" y="447"/>
                  </a:lnTo>
                  <a:lnTo>
                    <a:pt x="1966" y="468"/>
                  </a:lnTo>
                  <a:lnTo>
                    <a:pt x="2049" y="496"/>
                  </a:lnTo>
                  <a:lnTo>
                    <a:pt x="2130" y="529"/>
                  </a:lnTo>
                  <a:lnTo>
                    <a:pt x="2207" y="568"/>
                  </a:lnTo>
                  <a:lnTo>
                    <a:pt x="2281" y="611"/>
                  </a:lnTo>
                  <a:lnTo>
                    <a:pt x="2352" y="659"/>
                  </a:lnTo>
                  <a:lnTo>
                    <a:pt x="2420" y="713"/>
                  </a:lnTo>
                  <a:lnTo>
                    <a:pt x="2598" y="534"/>
                  </a:lnTo>
                  <a:lnTo>
                    <a:pt x="2204" y="140"/>
                  </a:lnTo>
                  <a:lnTo>
                    <a:pt x="2252" y="105"/>
                  </a:lnTo>
                  <a:lnTo>
                    <a:pt x="2302" y="75"/>
                  </a:lnTo>
                  <a:lnTo>
                    <a:pt x="2353" y="50"/>
                  </a:lnTo>
                  <a:lnTo>
                    <a:pt x="2407" y="30"/>
                  </a:lnTo>
                  <a:lnTo>
                    <a:pt x="2462" y="15"/>
                  </a:lnTo>
                  <a:lnTo>
                    <a:pt x="2517" y="6"/>
                  </a:lnTo>
                  <a:lnTo>
                    <a:pt x="2573" y="1"/>
                  </a:lnTo>
                  <a:lnTo>
                    <a:pt x="2630" y="1"/>
                  </a:lnTo>
                  <a:lnTo>
                    <a:pt x="2685" y="6"/>
                  </a:lnTo>
                  <a:lnTo>
                    <a:pt x="2741" y="16"/>
                  </a:lnTo>
                  <a:lnTo>
                    <a:pt x="2796" y="32"/>
                  </a:lnTo>
                  <a:lnTo>
                    <a:pt x="2849" y="52"/>
                  </a:lnTo>
                  <a:lnTo>
                    <a:pt x="2900" y="78"/>
                  </a:lnTo>
                  <a:lnTo>
                    <a:pt x="2950" y="109"/>
                  </a:lnTo>
                  <a:lnTo>
                    <a:pt x="2997" y="144"/>
                  </a:lnTo>
                  <a:lnTo>
                    <a:pt x="3041" y="185"/>
                  </a:lnTo>
                  <a:lnTo>
                    <a:pt x="3082" y="230"/>
                  </a:lnTo>
                  <a:lnTo>
                    <a:pt x="3118" y="277"/>
                  </a:lnTo>
                  <a:lnTo>
                    <a:pt x="3148" y="326"/>
                  </a:lnTo>
                  <a:lnTo>
                    <a:pt x="3174" y="379"/>
                  </a:lnTo>
                  <a:lnTo>
                    <a:pt x="3194" y="432"/>
                  </a:lnTo>
                  <a:lnTo>
                    <a:pt x="3209" y="487"/>
                  </a:lnTo>
                  <a:lnTo>
                    <a:pt x="3220" y="542"/>
                  </a:lnTo>
                  <a:lnTo>
                    <a:pt x="3225" y="599"/>
                  </a:lnTo>
                  <a:lnTo>
                    <a:pt x="3226" y="655"/>
                  </a:lnTo>
                  <a:lnTo>
                    <a:pt x="3221" y="710"/>
                  </a:lnTo>
                  <a:lnTo>
                    <a:pt x="3210" y="767"/>
                  </a:lnTo>
                  <a:lnTo>
                    <a:pt x="3196" y="821"/>
                  </a:lnTo>
                  <a:lnTo>
                    <a:pt x="3177" y="875"/>
                  </a:lnTo>
                  <a:lnTo>
                    <a:pt x="3152" y="927"/>
                  </a:lnTo>
                  <a:lnTo>
                    <a:pt x="3122" y="976"/>
                  </a:lnTo>
                  <a:lnTo>
                    <a:pt x="3088" y="1025"/>
                  </a:lnTo>
                  <a:lnTo>
                    <a:pt x="2695" y="629"/>
                  </a:lnTo>
                  <a:lnTo>
                    <a:pt x="2520" y="805"/>
                  </a:lnTo>
                  <a:lnTo>
                    <a:pt x="2577" y="869"/>
                  </a:lnTo>
                  <a:lnTo>
                    <a:pt x="2631" y="936"/>
                  </a:lnTo>
                  <a:lnTo>
                    <a:pt x="2679" y="1007"/>
                  </a:lnTo>
                  <a:lnTo>
                    <a:pt x="2722" y="1082"/>
                  </a:lnTo>
                  <a:lnTo>
                    <a:pt x="2760" y="1160"/>
                  </a:lnTo>
                  <a:lnTo>
                    <a:pt x="2794" y="1240"/>
                  </a:lnTo>
                  <a:lnTo>
                    <a:pt x="2820" y="1323"/>
                  </a:lnTo>
                  <a:lnTo>
                    <a:pt x="2843" y="1410"/>
                  </a:lnTo>
                  <a:lnTo>
                    <a:pt x="2858" y="1497"/>
                  </a:lnTo>
                  <a:lnTo>
                    <a:pt x="2868" y="1587"/>
                  </a:lnTo>
                  <a:lnTo>
                    <a:pt x="2871" y="1679"/>
                  </a:lnTo>
                  <a:lnTo>
                    <a:pt x="2868" y="1769"/>
                  </a:lnTo>
                  <a:lnTo>
                    <a:pt x="2859" y="1857"/>
                  </a:lnTo>
                  <a:lnTo>
                    <a:pt x="2844" y="1943"/>
                  </a:lnTo>
                  <a:lnTo>
                    <a:pt x="2822" y="2028"/>
                  </a:lnTo>
                  <a:lnTo>
                    <a:pt x="2796" y="2110"/>
                  </a:lnTo>
                  <a:lnTo>
                    <a:pt x="2764" y="2189"/>
                  </a:lnTo>
                  <a:lnTo>
                    <a:pt x="2727" y="2266"/>
                  </a:lnTo>
                  <a:lnTo>
                    <a:pt x="2685" y="2340"/>
                  </a:lnTo>
                  <a:lnTo>
                    <a:pt x="2639" y="2410"/>
                  </a:lnTo>
                  <a:lnTo>
                    <a:pt x="2588" y="2476"/>
                  </a:lnTo>
                  <a:lnTo>
                    <a:pt x="2532" y="2540"/>
                  </a:lnTo>
                  <a:lnTo>
                    <a:pt x="2473" y="2600"/>
                  </a:lnTo>
                  <a:lnTo>
                    <a:pt x="2409" y="2655"/>
                  </a:lnTo>
                  <a:lnTo>
                    <a:pt x="2343" y="2706"/>
                  </a:lnTo>
                  <a:lnTo>
                    <a:pt x="2272" y="2752"/>
                  </a:lnTo>
                  <a:lnTo>
                    <a:pt x="2199" y="2795"/>
                  </a:lnTo>
                  <a:lnTo>
                    <a:pt x="2123" y="2832"/>
                  </a:lnTo>
                  <a:lnTo>
                    <a:pt x="2044" y="2863"/>
                  </a:lnTo>
                  <a:lnTo>
                    <a:pt x="1962" y="2890"/>
                  </a:lnTo>
                  <a:lnTo>
                    <a:pt x="1878" y="2912"/>
                  </a:lnTo>
                  <a:lnTo>
                    <a:pt x="1792" y="2927"/>
                  </a:lnTo>
                  <a:lnTo>
                    <a:pt x="1704" y="2936"/>
                  </a:lnTo>
                  <a:lnTo>
                    <a:pt x="1613" y="2939"/>
                  </a:lnTo>
                  <a:lnTo>
                    <a:pt x="1523" y="2936"/>
                  </a:lnTo>
                  <a:lnTo>
                    <a:pt x="1435" y="2927"/>
                  </a:lnTo>
                  <a:lnTo>
                    <a:pt x="1349" y="2912"/>
                  </a:lnTo>
                  <a:lnTo>
                    <a:pt x="1265" y="2890"/>
                  </a:lnTo>
                  <a:lnTo>
                    <a:pt x="1183" y="2863"/>
                  </a:lnTo>
                  <a:lnTo>
                    <a:pt x="1104" y="2832"/>
                  </a:lnTo>
                  <a:lnTo>
                    <a:pt x="1027" y="2795"/>
                  </a:lnTo>
                  <a:lnTo>
                    <a:pt x="954" y="2752"/>
                  </a:lnTo>
                  <a:lnTo>
                    <a:pt x="884" y="2706"/>
                  </a:lnTo>
                  <a:lnTo>
                    <a:pt x="817" y="2655"/>
                  </a:lnTo>
                  <a:lnTo>
                    <a:pt x="754" y="2600"/>
                  </a:lnTo>
                  <a:lnTo>
                    <a:pt x="695" y="2540"/>
                  </a:lnTo>
                  <a:lnTo>
                    <a:pt x="639" y="2476"/>
                  </a:lnTo>
                  <a:lnTo>
                    <a:pt x="588" y="2410"/>
                  </a:lnTo>
                  <a:lnTo>
                    <a:pt x="542" y="2339"/>
                  </a:lnTo>
                  <a:lnTo>
                    <a:pt x="500" y="2266"/>
                  </a:lnTo>
                  <a:lnTo>
                    <a:pt x="463" y="2189"/>
                  </a:lnTo>
                  <a:lnTo>
                    <a:pt x="431" y="2110"/>
                  </a:lnTo>
                  <a:lnTo>
                    <a:pt x="405" y="2028"/>
                  </a:lnTo>
                  <a:lnTo>
                    <a:pt x="383" y="1943"/>
                  </a:lnTo>
                  <a:lnTo>
                    <a:pt x="368" y="1857"/>
                  </a:lnTo>
                  <a:lnTo>
                    <a:pt x="359" y="1769"/>
                  </a:lnTo>
                  <a:lnTo>
                    <a:pt x="355" y="1679"/>
                  </a:lnTo>
                  <a:lnTo>
                    <a:pt x="359" y="1587"/>
                  </a:lnTo>
                  <a:lnTo>
                    <a:pt x="369" y="1497"/>
                  </a:lnTo>
                  <a:lnTo>
                    <a:pt x="384" y="1410"/>
                  </a:lnTo>
                  <a:lnTo>
                    <a:pt x="406" y="1323"/>
                  </a:lnTo>
                  <a:lnTo>
                    <a:pt x="433" y="1240"/>
                  </a:lnTo>
                  <a:lnTo>
                    <a:pt x="466" y="1160"/>
                  </a:lnTo>
                  <a:lnTo>
                    <a:pt x="505" y="1082"/>
                  </a:lnTo>
                  <a:lnTo>
                    <a:pt x="548" y="1007"/>
                  </a:lnTo>
                  <a:lnTo>
                    <a:pt x="596" y="936"/>
                  </a:lnTo>
                  <a:lnTo>
                    <a:pt x="649" y="869"/>
                  </a:lnTo>
                  <a:lnTo>
                    <a:pt x="707" y="805"/>
                  </a:lnTo>
                  <a:lnTo>
                    <a:pt x="532" y="629"/>
                  </a:lnTo>
                  <a:lnTo>
                    <a:pt x="138" y="1025"/>
                  </a:lnTo>
                  <a:lnTo>
                    <a:pt x="103" y="976"/>
                  </a:lnTo>
                  <a:lnTo>
                    <a:pt x="74" y="926"/>
                  </a:lnTo>
                  <a:lnTo>
                    <a:pt x="49" y="874"/>
                  </a:lnTo>
                  <a:lnTo>
                    <a:pt x="29" y="820"/>
                  </a:lnTo>
                  <a:lnTo>
                    <a:pt x="14" y="765"/>
                  </a:lnTo>
                  <a:lnTo>
                    <a:pt x="4" y="709"/>
                  </a:lnTo>
                  <a:lnTo>
                    <a:pt x="0" y="653"/>
                  </a:lnTo>
                  <a:lnTo>
                    <a:pt x="0" y="596"/>
                  </a:lnTo>
                  <a:lnTo>
                    <a:pt x="5" y="541"/>
                  </a:lnTo>
                  <a:lnTo>
                    <a:pt x="15" y="485"/>
                  </a:lnTo>
                  <a:lnTo>
                    <a:pt x="31" y="430"/>
                  </a:lnTo>
                  <a:lnTo>
                    <a:pt x="51" y="377"/>
                  </a:lnTo>
                  <a:lnTo>
                    <a:pt x="77" y="325"/>
                  </a:lnTo>
                  <a:lnTo>
                    <a:pt x="108" y="276"/>
                  </a:lnTo>
                  <a:lnTo>
                    <a:pt x="142" y="229"/>
                  </a:lnTo>
                  <a:lnTo>
                    <a:pt x="183" y="185"/>
                  </a:lnTo>
                  <a:lnTo>
                    <a:pt x="225" y="147"/>
                  </a:lnTo>
                  <a:lnTo>
                    <a:pt x="269" y="112"/>
                  </a:lnTo>
                  <a:lnTo>
                    <a:pt x="316" y="83"/>
                  </a:lnTo>
                  <a:lnTo>
                    <a:pt x="364" y="57"/>
                  </a:lnTo>
                  <a:lnTo>
                    <a:pt x="413" y="37"/>
                  </a:lnTo>
                  <a:lnTo>
                    <a:pt x="464" y="22"/>
                  </a:lnTo>
                  <a:lnTo>
                    <a:pt x="516" y="10"/>
                  </a:lnTo>
                  <a:lnTo>
                    <a:pt x="569" y="3"/>
                  </a:lnTo>
                  <a:lnTo>
                    <a:pt x="6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86" name="Shape 10786"/>
            <p:cNvSpPr/>
            <p:nvPr/>
          </p:nvSpPr>
          <p:spPr>
            <a:xfrm>
              <a:off x="1570038" y="1589088"/>
              <a:ext cx="60325" cy="58738"/>
            </a:xfrm>
            <a:custGeom>
              <a:avLst/>
              <a:gdLst/>
              <a:ahLst/>
              <a:cxnLst/>
              <a:rect l="0" t="0" r="0" b="0"/>
              <a:pathLst>
                <a:path w="532" h="529" extrusionOk="0">
                  <a:moveTo>
                    <a:pt x="326" y="0"/>
                  </a:moveTo>
                  <a:lnTo>
                    <a:pt x="532" y="529"/>
                  </a:lnTo>
                  <a:lnTo>
                    <a:pt x="144" y="529"/>
                  </a:lnTo>
                  <a:lnTo>
                    <a:pt x="0" y="155"/>
                  </a:lnTo>
                  <a:lnTo>
                    <a:pt x="67" y="131"/>
                  </a:lnTo>
                  <a:lnTo>
                    <a:pt x="135" y="104"/>
                  </a:lnTo>
                  <a:lnTo>
                    <a:pt x="200" y="73"/>
                  </a:lnTo>
                  <a:lnTo>
                    <a:pt x="264" y="38"/>
                  </a:lnTo>
                  <a:lnTo>
                    <a:pt x="3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87" name="Shape 10787"/>
            <p:cNvSpPr/>
            <p:nvPr/>
          </p:nvSpPr>
          <p:spPr>
            <a:xfrm>
              <a:off x="1411288" y="1589088"/>
              <a:ext cx="60325" cy="58738"/>
            </a:xfrm>
            <a:custGeom>
              <a:avLst/>
              <a:gdLst/>
              <a:ahLst/>
              <a:cxnLst/>
              <a:rect l="0" t="0" r="0" b="0"/>
              <a:pathLst>
                <a:path w="533" h="530" extrusionOk="0">
                  <a:moveTo>
                    <a:pt x="206" y="0"/>
                  </a:moveTo>
                  <a:lnTo>
                    <a:pt x="284" y="47"/>
                  </a:lnTo>
                  <a:lnTo>
                    <a:pt x="364" y="88"/>
                  </a:lnTo>
                  <a:lnTo>
                    <a:pt x="448" y="125"/>
                  </a:lnTo>
                  <a:lnTo>
                    <a:pt x="533" y="156"/>
                  </a:lnTo>
                  <a:lnTo>
                    <a:pt x="389" y="530"/>
                  </a:lnTo>
                  <a:lnTo>
                    <a:pt x="0" y="530"/>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88" name="Shape 10788"/>
            <p:cNvSpPr/>
            <p:nvPr/>
          </p:nvSpPr>
          <p:spPr>
            <a:xfrm>
              <a:off x="1416050" y="1350963"/>
              <a:ext cx="209550" cy="211138"/>
            </a:xfrm>
            <a:custGeom>
              <a:avLst/>
              <a:gdLst/>
              <a:ahLst/>
              <a:cxnLst/>
              <a:rect l="0" t="0" r="0" b="0"/>
              <a:pathLst>
                <a:path w="1856" h="1862" extrusionOk="0">
                  <a:moveTo>
                    <a:pt x="928" y="1559"/>
                  </a:moveTo>
                  <a:lnTo>
                    <a:pt x="911" y="1561"/>
                  </a:lnTo>
                  <a:lnTo>
                    <a:pt x="895" y="1568"/>
                  </a:lnTo>
                  <a:lnTo>
                    <a:pt x="881" y="1578"/>
                  </a:lnTo>
                  <a:lnTo>
                    <a:pt x="871" y="1592"/>
                  </a:lnTo>
                  <a:lnTo>
                    <a:pt x="864" y="1608"/>
                  </a:lnTo>
                  <a:lnTo>
                    <a:pt x="862" y="1626"/>
                  </a:lnTo>
                  <a:lnTo>
                    <a:pt x="862" y="1704"/>
                  </a:lnTo>
                  <a:lnTo>
                    <a:pt x="864" y="1722"/>
                  </a:lnTo>
                  <a:lnTo>
                    <a:pt x="871" y="1738"/>
                  </a:lnTo>
                  <a:lnTo>
                    <a:pt x="881" y="1751"/>
                  </a:lnTo>
                  <a:lnTo>
                    <a:pt x="895" y="1761"/>
                  </a:lnTo>
                  <a:lnTo>
                    <a:pt x="911" y="1768"/>
                  </a:lnTo>
                  <a:lnTo>
                    <a:pt x="928" y="1770"/>
                  </a:lnTo>
                  <a:lnTo>
                    <a:pt x="947" y="1768"/>
                  </a:lnTo>
                  <a:lnTo>
                    <a:pt x="962" y="1761"/>
                  </a:lnTo>
                  <a:lnTo>
                    <a:pt x="976" y="1751"/>
                  </a:lnTo>
                  <a:lnTo>
                    <a:pt x="987" y="1738"/>
                  </a:lnTo>
                  <a:lnTo>
                    <a:pt x="993" y="1722"/>
                  </a:lnTo>
                  <a:lnTo>
                    <a:pt x="995" y="1704"/>
                  </a:lnTo>
                  <a:lnTo>
                    <a:pt x="995" y="1626"/>
                  </a:lnTo>
                  <a:lnTo>
                    <a:pt x="993" y="1608"/>
                  </a:lnTo>
                  <a:lnTo>
                    <a:pt x="987" y="1592"/>
                  </a:lnTo>
                  <a:lnTo>
                    <a:pt x="976" y="1578"/>
                  </a:lnTo>
                  <a:lnTo>
                    <a:pt x="962" y="1568"/>
                  </a:lnTo>
                  <a:lnTo>
                    <a:pt x="947" y="1561"/>
                  </a:lnTo>
                  <a:lnTo>
                    <a:pt x="928" y="1559"/>
                  </a:lnTo>
                  <a:close/>
                  <a:moveTo>
                    <a:pt x="1420" y="1356"/>
                  </a:moveTo>
                  <a:lnTo>
                    <a:pt x="1403" y="1358"/>
                  </a:lnTo>
                  <a:lnTo>
                    <a:pt x="1386" y="1364"/>
                  </a:lnTo>
                  <a:lnTo>
                    <a:pt x="1372" y="1375"/>
                  </a:lnTo>
                  <a:lnTo>
                    <a:pt x="1362" y="1390"/>
                  </a:lnTo>
                  <a:lnTo>
                    <a:pt x="1355" y="1405"/>
                  </a:lnTo>
                  <a:lnTo>
                    <a:pt x="1352" y="1422"/>
                  </a:lnTo>
                  <a:lnTo>
                    <a:pt x="1355" y="1439"/>
                  </a:lnTo>
                  <a:lnTo>
                    <a:pt x="1362" y="1455"/>
                  </a:lnTo>
                  <a:lnTo>
                    <a:pt x="1372" y="1470"/>
                  </a:lnTo>
                  <a:lnTo>
                    <a:pt x="1427" y="1524"/>
                  </a:lnTo>
                  <a:lnTo>
                    <a:pt x="1442" y="1535"/>
                  </a:lnTo>
                  <a:lnTo>
                    <a:pt x="1458" y="1543"/>
                  </a:lnTo>
                  <a:lnTo>
                    <a:pt x="1474" y="1545"/>
                  </a:lnTo>
                  <a:lnTo>
                    <a:pt x="1492" y="1543"/>
                  </a:lnTo>
                  <a:lnTo>
                    <a:pt x="1507" y="1535"/>
                  </a:lnTo>
                  <a:lnTo>
                    <a:pt x="1522" y="1524"/>
                  </a:lnTo>
                  <a:lnTo>
                    <a:pt x="1533" y="1511"/>
                  </a:lnTo>
                  <a:lnTo>
                    <a:pt x="1540" y="1494"/>
                  </a:lnTo>
                  <a:lnTo>
                    <a:pt x="1542" y="1477"/>
                  </a:lnTo>
                  <a:lnTo>
                    <a:pt x="1540" y="1460"/>
                  </a:lnTo>
                  <a:lnTo>
                    <a:pt x="1533" y="1444"/>
                  </a:lnTo>
                  <a:lnTo>
                    <a:pt x="1522" y="1430"/>
                  </a:lnTo>
                  <a:lnTo>
                    <a:pt x="1467" y="1375"/>
                  </a:lnTo>
                  <a:lnTo>
                    <a:pt x="1453" y="1364"/>
                  </a:lnTo>
                  <a:lnTo>
                    <a:pt x="1436" y="1358"/>
                  </a:lnTo>
                  <a:lnTo>
                    <a:pt x="1420" y="1356"/>
                  </a:lnTo>
                  <a:close/>
                  <a:moveTo>
                    <a:pt x="438" y="1356"/>
                  </a:moveTo>
                  <a:lnTo>
                    <a:pt x="420" y="1358"/>
                  </a:lnTo>
                  <a:lnTo>
                    <a:pt x="405" y="1364"/>
                  </a:lnTo>
                  <a:lnTo>
                    <a:pt x="391" y="1375"/>
                  </a:lnTo>
                  <a:lnTo>
                    <a:pt x="335" y="1430"/>
                  </a:lnTo>
                  <a:lnTo>
                    <a:pt x="325" y="1444"/>
                  </a:lnTo>
                  <a:lnTo>
                    <a:pt x="318" y="1460"/>
                  </a:lnTo>
                  <a:lnTo>
                    <a:pt x="316" y="1477"/>
                  </a:lnTo>
                  <a:lnTo>
                    <a:pt x="318" y="1494"/>
                  </a:lnTo>
                  <a:lnTo>
                    <a:pt x="325" y="1510"/>
                  </a:lnTo>
                  <a:lnTo>
                    <a:pt x="335" y="1524"/>
                  </a:lnTo>
                  <a:lnTo>
                    <a:pt x="350" y="1535"/>
                  </a:lnTo>
                  <a:lnTo>
                    <a:pt x="366" y="1543"/>
                  </a:lnTo>
                  <a:lnTo>
                    <a:pt x="382" y="1545"/>
                  </a:lnTo>
                  <a:lnTo>
                    <a:pt x="400" y="1543"/>
                  </a:lnTo>
                  <a:lnTo>
                    <a:pt x="415" y="1535"/>
                  </a:lnTo>
                  <a:lnTo>
                    <a:pt x="430" y="1524"/>
                  </a:lnTo>
                  <a:lnTo>
                    <a:pt x="485" y="1470"/>
                  </a:lnTo>
                  <a:lnTo>
                    <a:pt x="496" y="1455"/>
                  </a:lnTo>
                  <a:lnTo>
                    <a:pt x="502" y="1439"/>
                  </a:lnTo>
                  <a:lnTo>
                    <a:pt x="505" y="1422"/>
                  </a:lnTo>
                  <a:lnTo>
                    <a:pt x="502" y="1405"/>
                  </a:lnTo>
                  <a:lnTo>
                    <a:pt x="496" y="1390"/>
                  </a:lnTo>
                  <a:lnTo>
                    <a:pt x="485" y="1375"/>
                  </a:lnTo>
                  <a:lnTo>
                    <a:pt x="470" y="1364"/>
                  </a:lnTo>
                  <a:lnTo>
                    <a:pt x="454" y="1358"/>
                  </a:lnTo>
                  <a:lnTo>
                    <a:pt x="438" y="1356"/>
                  </a:lnTo>
                  <a:close/>
                  <a:moveTo>
                    <a:pt x="1623" y="863"/>
                  </a:moveTo>
                  <a:lnTo>
                    <a:pt x="1606" y="866"/>
                  </a:lnTo>
                  <a:lnTo>
                    <a:pt x="1589" y="872"/>
                  </a:lnTo>
                  <a:lnTo>
                    <a:pt x="1576" y="882"/>
                  </a:lnTo>
                  <a:lnTo>
                    <a:pt x="1566" y="896"/>
                  </a:lnTo>
                  <a:lnTo>
                    <a:pt x="1558" y="912"/>
                  </a:lnTo>
                  <a:lnTo>
                    <a:pt x="1556" y="930"/>
                  </a:lnTo>
                  <a:lnTo>
                    <a:pt x="1558" y="948"/>
                  </a:lnTo>
                  <a:lnTo>
                    <a:pt x="1566" y="964"/>
                  </a:lnTo>
                  <a:lnTo>
                    <a:pt x="1576" y="978"/>
                  </a:lnTo>
                  <a:lnTo>
                    <a:pt x="1589" y="988"/>
                  </a:lnTo>
                  <a:lnTo>
                    <a:pt x="1606" y="994"/>
                  </a:lnTo>
                  <a:lnTo>
                    <a:pt x="1623" y="997"/>
                  </a:lnTo>
                  <a:lnTo>
                    <a:pt x="1701" y="997"/>
                  </a:lnTo>
                  <a:lnTo>
                    <a:pt x="1718" y="994"/>
                  </a:lnTo>
                  <a:lnTo>
                    <a:pt x="1735" y="988"/>
                  </a:lnTo>
                  <a:lnTo>
                    <a:pt x="1748" y="978"/>
                  </a:lnTo>
                  <a:lnTo>
                    <a:pt x="1758" y="964"/>
                  </a:lnTo>
                  <a:lnTo>
                    <a:pt x="1765" y="948"/>
                  </a:lnTo>
                  <a:lnTo>
                    <a:pt x="1767" y="930"/>
                  </a:lnTo>
                  <a:lnTo>
                    <a:pt x="1765" y="912"/>
                  </a:lnTo>
                  <a:lnTo>
                    <a:pt x="1758" y="896"/>
                  </a:lnTo>
                  <a:lnTo>
                    <a:pt x="1748" y="882"/>
                  </a:lnTo>
                  <a:lnTo>
                    <a:pt x="1735" y="872"/>
                  </a:lnTo>
                  <a:lnTo>
                    <a:pt x="1718" y="866"/>
                  </a:lnTo>
                  <a:lnTo>
                    <a:pt x="1701" y="863"/>
                  </a:lnTo>
                  <a:lnTo>
                    <a:pt x="1623" y="863"/>
                  </a:lnTo>
                  <a:close/>
                  <a:moveTo>
                    <a:pt x="157" y="863"/>
                  </a:moveTo>
                  <a:lnTo>
                    <a:pt x="139" y="866"/>
                  </a:lnTo>
                  <a:lnTo>
                    <a:pt x="122" y="872"/>
                  </a:lnTo>
                  <a:lnTo>
                    <a:pt x="109" y="882"/>
                  </a:lnTo>
                  <a:lnTo>
                    <a:pt x="99" y="896"/>
                  </a:lnTo>
                  <a:lnTo>
                    <a:pt x="92" y="912"/>
                  </a:lnTo>
                  <a:lnTo>
                    <a:pt x="89" y="930"/>
                  </a:lnTo>
                  <a:lnTo>
                    <a:pt x="92" y="948"/>
                  </a:lnTo>
                  <a:lnTo>
                    <a:pt x="99" y="964"/>
                  </a:lnTo>
                  <a:lnTo>
                    <a:pt x="109" y="978"/>
                  </a:lnTo>
                  <a:lnTo>
                    <a:pt x="122" y="988"/>
                  </a:lnTo>
                  <a:lnTo>
                    <a:pt x="139" y="994"/>
                  </a:lnTo>
                  <a:lnTo>
                    <a:pt x="157" y="997"/>
                  </a:lnTo>
                  <a:lnTo>
                    <a:pt x="234" y="997"/>
                  </a:lnTo>
                  <a:lnTo>
                    <a:pt x="252" y="994"/>
                  </a:lnTo>
                  <a:lnTo>
                    <a:pt x="268" y="988"/>
                  </a:lnTo>
                  <a:lnTo>
                    <a:pt x="282" y="978"/>
                  </a:lnTo>
                  <a:lnTo>
                    <a:pt x="292" y="964"/>
                  </a:lnTo>
                  <a:lnTo>
                    <a:pt x="298" y="948"/>
                  </a:lnTo>
                  <a:lnTo>
                    <a:pt x="301" y="930"/>
                  </a:lnTo>
                  <a:lnTo>
                    <a:pt x="298" y="912"/>
                  </a:lnTo>
                  <a:lnTo>
                    <a:pt x="292" y="896"/>
                  </a:lnTo>
                  <a:lnTo>
                    <a:pt x="282" y="882"/>
                  </a:lnTo>
                  <a:lnTo>
                    <a:pt x="268" y="872"/>
                  </a:lnTo>
                  <a:lnTo>
                    <a:pt x="252" y="866"/>
                  </a:lnTo>
                  <a:lnTo>
                    <a:pt x="234" y="863"/>
                  </a:lnTo>
                  <a:lnTo>
                    <a:pt x="157" y="863"/>
                  </a:lnTo>
                  <a:close/>
                  <a:moveTo>
                    <a:pt x="928" y="428"/>
                  </a:moveTo>
                  <a:lnTo>
                    <a:pt x="911" y="430"/>
                  </a:lnTo>
                  <a:lnTo>
                    <a:pt x="895" y="437"/>
                  </a:lnTo>
                  <a:lnTo>
                    <a:pt x="881" y="447"/>
                  </a:lnTo>
                  <a:lnTo>
                    <a:pt x="871" y="460"/>
                  </a:lnTo>
                  <a:lnTo>
                    <a:pt x="864" y="476"/>
                  </a:lnTo>
                  <a:lnTo>
                    <a:pt x="862" y="494"/>
                  </a:lnTo>
                  <a:lnTo>
                    <a:pt x="862" y="929"/>
                  </a:lnTo>
                  <a:lnTo>
                    <a:pt x="864" y="946"/>
                  </a:lnTo>
                  <a:lnTo>
                    <a:pt x="871" y="962"/>
                  </a:lnTo>
                  <a:lnTo>
                    <a:pt x="881" y="976"/>
                  </a:lnTo>
                  <a:lnTo>
                    <a:pt x="895" y="986"/>
                  </a:lnTo>
                  <a:lnTo>
                    <a:pt x="911" y="993"/>
                  </a:lnTo>
                  <a:lnTo>
                    <a:pt x="928" y="995"/>
                  </a:lnTo>
                  <a:lnTo>
                    <a:pt x="928" y="998"/>
                  </a:lnTo>
                  <a:lnTo>
                    <a:pt x="1312" y="998"/>
                  </a:lnTo>
                  <a:lnTo>
                    <a:pt x="1329" y="996"/>
                  </a:lnTo>
                  <a:lnTo>
                    <a:pt x="1345" y="989"/>
                  </a:lnTo>
                  <a:lnTo>
                    <a:pt x="1359" y="979"/>
                  </a:lnTo>
                  <a:lnTo>
                    <a:pt x="1369" y="966"/>
                  </a:lnTo>
                  <a:lnTo>
                    <a:pt x="1376" y="949"/>
                  </a:lnTo>
                  <a:lnTo>
                    <a:pt x="1378" y="932"/>
                  </a:lnTo>
                  <a:lnTo>
                    <a:pt x="1376" y="913"/>
                  </a:lnTo>
                  <a:lnTo>
                    <a:pt x="1369" y="898"/>
                  </a:lnTo>
                  <a:lnTo>
                    <a:pt x="1359" y="884"/>
                  </a:lnTo>
                  <a:lnTo>
                    <a:pt x="1345" y="873"/>
                  </a:lnTo>
                  <a:lnTo>
                    <a:pt x="1329" y="867"/>
                  </a:lnTo>
                  <a:lnTo>
                    <a:pt x="1312" y="865"/>
                  </a:lnTo>
                  <a:lnTo>
                    <a:pt x="995" y="865"/>
                  </a:lnTo>
                  <a:lnTo>
                    <a:pt x="995" y="494"/>
                  </a:lnTo>
                  <a:lnTo>
                    <a:pt x="993" y="476"/>
                  </a:lnTo>
                  <a:lnTo>
                    <a:pt x="987" y="460"/>
                  </a:lnTo>
                  <a:lnTo>
                    <a:pt x="976" y="447"/>
                  </a:lnTo>
                  <a:lnTo>
                    <a:pt x="962" y="437"/>
                  </a:lnTo>
                  <a:lnTo>
                    <a:pt x="947" y="430"/>
                  </a:lnTo>
                  <a:lnTo>
                    <a:pt x="928" y="428"/>
                  </a:lnTo>
                  <a:close/>
                  <a:moveTo>
                    <a:pt x="1474" y="316"/>
                  </a:moveTo>
                  <a:lnTo>
                    <a:pt x="1458" y="318"/>
                  </a:lnTo>
                  <a:lnTo>
                    <a:pt x="1442" y="325"/>
                  </a:lnTo>
                  <a:lnTo>
                    <a:pt x="1427" y="335"/>
                  </a:lnTo>
                  <a:lnTo>
                    <a:pt x="1372" y="391"/>
                  </a:lnTo>
                  <a:lnTo>
                    <a:pt x="1362" y="405"/>
                  </a:lnTo>
                  <a:lnTo>
                    <a:pt x="1355" y="421"/>
                  </a:lnTo>
                  <a:lnTo>
                    <a:pt x="1352" y="438"/>
                  </a:lnTo>
                  <a:lnTo>
                    <a:pt x="1355" y="455"/>
                  </a:lnTo>
                  <a:lnTo>
                    <a:pt x="1362" y="471"/>
                  </a:lnTo>
                  <a:lnTo>
                    <a:pt x="1372" y="485"/>
                  </a:lnTo>
                  <a:lnTo>
                    <a:pt x="1386" y="496"/>
                  </a:lnTo>
                  <a:lnTo>
                    <a:pt x="1403" y="503"/>
                  </a:lnTo>
                  <a:lnTo>
                    <a:pt x="1420" y="505"/>
                  </a:lnTo>
                  <a:lnTo>
                    <a:pt x="1436" y="503"/>
                  </a:lnTo>
                  <a:lnTo>
                    <a:pt x="1453" y="496"/>
                  </a:lnTo>
                  <a:lnTo>
                    <a:pt x="1467" y="485"/>
                  </a:lnTo>
                  <a:lnTo>
                    <a:pt x="1522" y="430"/>
                  </a:lnTo>
                  <a:lnTo>
                    <a:pt x="1533" y="415"/>
                  </a:lnTo>
                  <a:lnTo>
                    <a:pt x="1539" y="400"/>
                  </a:lnTo>
                  <a:lnTo>
                    <a:pt x="1541" y="382"/>
                  </a:lnTo>
                  <a:lnTo>
                    <a:pt x="1539" y="366"/>
                  </a:lnTo>
                  <a:lnTo>
                    <a:pt x="1533" y="350"/>
                  </a:lnTo>
                  <a:lnTo>
                    <a:pt x="1522" y="335"/>
                  </a:lnTo>
                  <a:lnTo>
                    <a:pt x="1507" y="325"/>
                  </a:lnTo>
                  <a:lnTo>
                    <a:pt x="1492" y="318"/>
                  </a:lnTo>
                  <a:lnTo>
                    <a:pt x="1474" y="316"/>
                  </a:lnTo>
                  <a:close/>
                  <a:moveTo>
                    <a:pt x="382" y="316"/>
                  </a:moveTo>
                  <a:lnTo>
                    <a:pt x="366" y="318"/>
                  </a:lnTo>
                  <a:lnTo>
                    <a:pt x="350" y="325"/>
                  </a:lnTo>
                  <a:lnTo>
                    <a:pt x="335" y="335"/>
                  </a:lnTo>
                  <a:lnTo>
                    <a:pt x="324" y="350"/>
                  </a:lnTo>
                  <a:lnTo>
                    <a:pt x="318" y="366"/>
                  </a:lnTo>
                  <a:lnTo>
                    <a:pt x="316" y="382"/>
                  </a:lnTo>
                  <a:lnTo>
                    <a:pt x="318" y="400"/>
                  </a:lnTo>
                  <a:lnTo>
                    <a:pt x="324" y="415"/>
                  </a:lnTo>
                  <a:lnTo>
                    <a:pt x="335" y="430"/>
                  </a:lnTo>
                  <a:lnTo>
                    <a:pt x="391" y="485"/>
                  </a:lnTo>
                  <a:lnTo>
                    <a:pt x="405" y="496"/>
                  </a:lnTo>
                  <a:lnTo>
                    <a:pt x="420" y="504"/>
                  </a:lnTo>
                  <a:lnTo>
                    <a:pt x="438" y="506"/>
                  </a:lnTo>
                  <a:lnTo>
                    <a:pt x="454" y="504"/>
                  </a:lnTo>
                  <a:lnTo>
                    <a:pt x="470" y="496"/>
                  </a:lnTo>
                  <a:lnTo>
                    <a:pt x="485" y="485"/>
                  </a:lnTo>
                  <a:lnTo>
                    <a:pt x="496" y="471"/>
                  </a:lnTo>
                  <a:lnTo>
                    <a:pt x="502" y="455"/>
                  </a:lnTo>
                  <a:lnTo>
                    <a:pt x="504" y="438"/>
                  </a:lnTo>
                  <a:lnTo>
                    <a:pt x="502" y="421"/>
                  </a:lnTo>
                  <a:lnTo>
                    <a:pt x="496" y="405"/>
                  </a:lnTo>
                  <a:lnTo>
                    <a:pt x="485" y="391"/>
                  </a:lnTo>
                  <a:lnTo>
                    <a:pt x="430" y="335"/>
                  </a:lnTo>
                  <a:lnTo>
                    <a:pt x="415" y="325"/>
                  </a:lnTo>
                  <a:lnTo>
                    <a:pt x="400" y="318"/>
                  </a:lnTo>
                  <a:lnTo>
                    <a:pt x="382" y="316"/>
                  </a:lnTo>
                  <a:close/>
                  <a:moveTo>
                    <a:pt x="928" y="90"/>
                  </a:moveTo>
                  <a:lnTo>
                    <a:pt x="911" y="92"/>
                  </a:lnTo>
                  <a:lnTo>
                    <a:pt x="895" y="98"/>
                  </a:lnTo>
                  <a:lnTo>
                    <a:pt x="881" y="108"/>
                  </a:lnTo>
                  <a:lnTo>
                    <a:pt x="871" y="123"/>
                  </a:lnTo>
                  <a:lnTo>
                    <a:pt x="864" y="138"/>
                  </a:lnTo>
                  <a:lnTo>
                    <a:pt x="862" y="157"/>
                  </a:lnTo>
                  <a:lnTo>
                    <a:pt x="862" y="235"/>
                  </a:lnTo>
                  <a:lnTo>
                    <a:pt x="864" y="252"/>
                  </a:lnTo>
                  <a:lnTo>
                    <a:pt x="871" y="268"/>
                  </a:lnTo>
                  <a:lnTo>
                    <a:pt x="881" y="282"/>
                  </a:lnTo>
                  <a:lnTo>
                    <a:pt x="895" y="292"/>
                  </a:lnTo>
                  <a:lnTo>
                    <a:pt x="911" y="298"/>
                  </a:lnTo>
                  <a:lnTo>
                    <a:pt x="928" y="301"/>
                  </a:lnTo>
                  <a:lnTo>
                    <a:pt x="947" y="298"/>
                  </a:lnTo>
                  <a:lnTo>
                    <a:pt x="962" y="292"/>
                  </a:lnTo>
                  <a:lnTo>
                    <a:pt x="976" y="282"/>
                  </a:lnTo>
                  <a:lnTo>
                    <a:pt x="987" y="268"/>
                  </a:lnTo>
                  <a:lnTo>
                    <a:pt x="993" y="252"/>
                  </a:lnTo>
                  <a:lnTo>
                    <a:pt x="995" y="235"/>
                  </a:lnTo>
                  <a:lnTo>
                    <a:pt x="995" y="157"/>
                  </a:lnTo>
                  <a:lnTo>
                    <a:pt x="993" y="138"/>
                  </a:lnTo>
                  <a:lnTo>
                    <a:pt x="987" y="123"/>
                  </a:lnTo>
                  <a:lnTo>
                    <a:pt x="976" y="108"/>
                  </a:lnTo>
                  <a:lnTo>
                    <a:pt x="962" y="98"/>
                  </a:lnTo>
                  <a:lnTo>
                    <a:pt x="947" y="92"/>
                  </a:lnTo>
                  <a:lnTo>
                    <a:pt x="928" y="90"/>
                  </a:lnTo>
                  <a:close/>
                  <a:moveTo>
                    <a:pt x="928" y="0"/>
                  </a:moveTo>
                  <a:lnTo>
                    <a:pt x="1004" y="4"/>
                  </a:lnTo>
                  <a:lnTo>
                    <a:pt x="1079" y="13"/>
                  </a:lnTo>
                  <a:lnTo>
                    <a:pt x="1152" y="27"/>
                  </a:lnTo>
                  <a:lnTo>
                    <a:pt x="1221" y="48"/>
                  </a:lnTo>
                  <a:lnTo>
                    <a:pt x="1289" y="73"/>
                  </a:lnTo>
                  <a:lnTo>
                    <a:pt x="1355" y="104"/>
                  </a:lnTo>
                  <a:lnTo>
                    <a:pt x="1417" y="140"/>
                  </a:lnTo>
                  <a:lnTo>
                    <a:pt x="1476" y="180"/>
                  </a:lnTo>
                  <a:lnTo>
                    <a:pt x="1532" y="224"/>
                  </a:lnTo>
                  <a:lnTo>
                    <a:pt x="1584" y="273"/>
                  </a:lnTo>
                  <a:lnTo>
                    <a:pt x="1633" y="325"/>
                  </a:lnTo>
                  <a:lnTo>
                    <a:pt x="1677" y="381"/>
                  </a:lnTo>
                  <a:lnTo>
                    <a:pt x="1717" y="441"/>
                  </a:lnTo>
                  <a:lnTo>
                    <a:pt x="1753" y="504"/>
                  </a:lnTo>
                  <a:lnTo>
                    <a:pt x="1784" y="568"/>
                  </a:lnTo>
                  <a:lnTo>
                    <a:pt x="1809" y="637"/>
                  </a:lnTo>
                  <a:lnTo>
                    <a:pt x="1830" y="707"/>
                  </a:lnTo>
                  <a:lnTo>
                    <a:pt x="1845" y="780"/>
                  </a:lnTo>
                  <a:lnTo>
                    <a:pt x="1853" y="855"/>
                  </a:lnTo>
                  <a:lnTo>
                    <a:pt x="1856" y="932"/>
                  </a:lnTo>
                  <a:lnTo>
                    <a:pt x="1853" y="1008"/>
                  </a:lnTo>
                  <a:lnTo>
                    <a:pt x="1845" y="1082"/>
                  </a:lnTo>
                  <a:lnTo>
                    <a:pt x="1830" y="1154"/>
                  </a:lnTo>
                  <a:lnTo>
                    <a:pt x="1809" y="1224"/>
                  </a:lnTo>
                  <a:lnTo>
                    <a:pt x="1784" y="1293"/>
                  </a:lnTo>
                  <a:lnTo>
                    <a:pt x="1753" y="1358"/>
                  </a:lnTo>
                  <a:lnTo>
                    <a:pt x="1717" y="1420"/>
                  </a:lnTo>
                  <a:lnTo>
                    <a:pt x="1677" y="1480"/>
                  </a:lnTo>
                  <a:lnTo>
                    <a:pt x="1633" y="1536"/>
                  </a:lnTo>
                  <a:lnTo>
                    <a:pt x="1584" y="1589"/>
                  </a:lnTo>
                  <a:lnTo>
                    <a:pt x="1532" y="1637"/>
                  </a:lnTo>
                  <a:lnTo>
                    <a:pt x="1476" y="1682"/>
                  </a:lnTo>
                  <a:lnTo>
                    <a:pt x="1417" y="1722"/>
                  </a:lnTo>
                  <a:lnTo>
                    <a:pt x="1355" y="1757"/>
                  </a:lnTo>
                  <a:lnTo>
                    <a:pt x="1289" y="1788"/>
                  </a:lnTo>
                  <a:lnTo>
                    <a:pt x="1221" y="1815"/>
                  </a:lnTo>
                  <a:lnTo>
                    <a:pt x="1152" y="1834"/>
                  </a:lnTo>
                  <a:lnTo>
                    <a:pt x="1079" y="1850"/>
                  </a:lnTo>
                  <a:lnTo>
                    <a:pt x="1004" y="1859"/>
                  </a:lnTo>
                  <a:lnTo>
                    <a:pt x="928" y="1862"/>
                  </a:lnTo>
                  <a:lnTo>
                    <a:pt x="853" y="1859"/>
                  </a:lnTo>
                  <a:lnTo>
                    <a:pt x="779" y="1850"/>
                  </a:lnTo>
                  <a:lnTo>
                    <a:pt x="706" y="1834"/>
                  </a:lnTo>
                  <a:lnTo>
                    <a:pt x="635" y="1814"/>
                  </a:lnTo>
                  <a:lnTo>
                    <a:pt x="568" y="1788"/>
                  </a:lnTo>
                  <a:lnTo>
                    <a:pt x="502" y="1757"/>
                  </a:lnTo>
                  <a:lnTo>
                    <a:pt x="440" y="1721"/>
                  </a:lnTo>
                  <a:lnTo>
                    <a:pt x="381" y="1681"/>
                  </a:lnTo>
                  <a:lnTo>
                    <a:pt x="325" y="1637"/>
                  </a:lnTo>
                  <a:lnTo>
                    <a:pt x="273" y="1588"/>
                  </a:lnTo>
                  <a:lnTo>
                    <a:pt x="225" y="1535"/>
                  </a:lnTo>
                  <a:lnTo>
                    <a:pt x="180" y="1480"/>
                  </a:lnTo>
                  <a:lnTo>
                    <a:pt x="140" y="1420"/>
                  </a:lnTo>
                  <a:lnTo>
                    <a:pt x="104" y="1358"/>
                  </a:lnTo>
                  <a:lnTo>
                    <a:pt x="73" y="1292"/>
                  </a:lnTo>
                  <a:lnTo>
                    <a:pt x="47" y="1224"/>
                  </a:lnTo>
                  <a:lnTo>
                    <a:pt x="27" y="1153"/>
                  </a:lnTo>
                  <a:lnTo>
                    <a:pt x="13" y="1082"/>
                  </a:lnTo>
                  <a:lnTo>
                    <a:pt x="3" y="1007"/>
                  </a:lnTo>
                  <a:lnTo>
                    <a:pt x="0" y="931"/>
                  </a:lnTo>
                  <a:lnTo>
                    <a:pt x="3" y="855"/>
                  </a:lnTo>
                  <a:lnTo>
                    <a:pt x="13" y="781"/>
                  </a:lnTo>
                  <a:lnTo>
                    <a:pt x="27" y="708"/>
                  </a:lnTo>
                  <a:lnTo>
                    <a:pt x="47" y="637"/>
                  </a:lnTo>
                  <a:lnTo>
                    <a:pt x="73" y="569"/>
                  </a:lnTo>
                  <a:lnTo>
                    <a:pt x="104" y="505"/>
                  </a:lnTo>
                  <a:lnTo>
                    <a:pt x="140" y="442"/>
                  </a:lnTo>
                  <a:lnTo>
                    <a:pt x="180" y="382"/>
                  </a:lnTo>
                  <a:lnTo>
                    <a:pt x="225" y="326"/>
                  </a:lnTo>
                  <a:lnTo>
                    <a:pt x="273" y="274"/>
                  </a:lnTo>
                  <a:lnTo>
                    <a:pt x="325" y="225"/>
                  </a:lnTo>
                  <a:lnTo>
                    <a:pt x="381" y="180"/>
                  </a:lnTo>
                  <a:lnTo>
                    <a:pt x="440" y="140"/>
                  </a:lnTo>
                  <a:lnTo>
                    <a:pt x="502" y="104"/>
                  </a:lnTo>
                  <a:lnTo>
                    <a:pt x="568" y="73"/>
                  </a:lnTo>
                  <a:lnTo>
                    <a:pt x="635" y="48"/>
                  </a:lnTo>
                  <a:lnTo>
                    <a:pt x="706" y="27"/>
                  </a:lnTo>
                  <a:lnTo>
                    <a:pt x="779" y="13"/>
                  </a:lnTo>
                  <a:lnTo>
                    <a:pt x="853" y="4"/>
                  </a:lnTo>
                  <a:lnTo>
                    <a:pt x="9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89" name="Shape 10789"/>
          <p:cNvGrpSpPr/>
          <p:nvPr/>
        </p:nvGrpSpPr>
        <p:grpSpPr>
          <a:xfrm>
            <a:off x="1600069" y="1289357"/>
            <a:ext cx="232767" cy="232767"/>
            <a:chOff x="1800225" y="1258888"/>
            <a:chExt cx="382588" cy="382588"/>
          </a:xfrm>
        </p:grpSpPr>
        <p:sp>
          <p:nvSpPr>
            <p:cNvPr id="10790" name="Shape 10790"/>
            <p:cNvSpPr/>
            <p:nvPr/>
          </p:nvSpPr>
          <p:spPr>
            <a:xfrm>
              <a:off x="1928813" y="1387476"/>
              <a:ext cx="254000" cy="254000"/>
            </a:xfrm>
            <a:custGeom>
              <a:avLst/>
              <a:gdLst/>
              <a:ahLst/>
              <a:cxnLst/>
              <a:rect l="0" t="0" r="0" b="0"/>
              <a:pathLst>
                <a:path w="2241" h="2245" extrusionOk="0">
                  <a:moveTo>
                    <a:pt x="1122" y="677"/>
                  </a:moveTo>
                  <a:lnTo>
                    <a:pt x="1070" y="680"/>
                  </a:lnTo>
                  <a:lnTo>
                    <a:pt x="1020" y="688"/>
                  </a:lnTo>
                  <a:lnTo>
                    <a:pt x="972" y="703"/>
                  </a:lnTo>
                  <a:lnTo>
                    <a:pt x="926" y="722"/>
                  </a:lnTo>
                  <a:lnTo>
                    <a:pt x="883" y="747"/>
                  </a:lnTo>
                  <a:lnTo>
                    <a:pt x="843" y="776"/>
                  </a:lnTo>
                  <a:lnTo>
                    <a:pt x="807" y="808"/>
                  </a:lnTo>
                  <a:lnTo>
                    <a:pt x="774" y="844"/>
                  </a:lnTo>
                  <a:lnTo>
                    <a:pt x="745" y="884"/>
                  </a:lnTo>
                  <a:lnTo>
                    <a:pt x="721" y="928"/>
                  </a:lnTo>
                  <a:lnTo>
                    <a:pt x="701" y="974"/>
                  </a:lnTo>
                  <a:lnTo>
                    <a:pt x="687" y="1022"/>
                  </a:lnTo>
                  <a:lnTo>
                    <a:pt x="678" y="1072"/>
                  </a:lnTo>
                  <a:lnTo>
                    <a:pt x="675" y="1125"/>
                  </a:lnTo>
                  <a:lnTo>
                    <a:pt x="677" y="1176"/>
                  </a:lnTo>
                  <a:lnTo>
                    <a:pt x="687" y="1226"/>
                  </a:lnTo>
                  <a:lnTo>
                    <a:pt x="701" y="1275"/>
                  </a:lnTo>
                  <a:lnTo>
                    <a:pt x="721" y="1321"/>
                  </a:lnTo>
                  <a:lnTo>
                    <a:pt x="744" y="1364"/>
                  </a:lnTo>
                  <a:lnTo>
                    <a:pt x="773" y="1404"/>
                  </a:lnTo>
                  <a:lnTo>
                    <a:pt x="806" y="1441"/>
                  </a:lnTo>
                  <a:lnTo>
                    <a:pt x="843" y="1474"/>
                  </a:lnTo>
                  <a:lnTo>
                    <a:pt x="883" y="1503"/>
                  </a:lnTo>
                  <a:lnTo>
                    <a:pt x="926" y="1526"/>
                  </a:lnTo>
                  <a:lnTo>
                    <a:pt x="972" y="1546"/>
                  </a:lnTo>
                  <a:lnTo>
                    <a:pt x="1020" y="1560"/>
                  </a:lnTo>
                  <a:lnTo>
                    <a:pt x="1070" y="1569"/>
                  </a:lnTo>
                  <a:lnTo>
                    <a:pt x="1122" y="1572"/>
                  </a:lnTo>
                  <a:lnTo>
                    <a:pt x="1174" y="1569"/>
                  </a:lnTo>
                  <a:lnTo>
                    <a:pt x="1224" y="1560"/>
                  </a:lnTo>
                  <a:lnTo>
                    <a:pt x="1272" y="1546"/>
                  </a:lnTo>
                  <a:lnTo>
                    <a:pt x="1318" y="1526"/>
                  </a:lnTo>
                  <a:lnTo>
                    <a:pt x="1361" y="1503"/>
                  </a:lnTo>
                  <a:lnTo>
                    <a:pt x="1401" y="1474"/>
                  </a:lnTo>
                  <a:lnTo>
                    <a:pt x="1437" y="1441"/>
                  </a:lnTo>
                  <a:lnTo>
                    <a:pt x="1470" y="1404"/>
                  </a:lnTo>
                  <a:lnTo>
                    <a:pt x="1499" y="1364"/>
                  </a:lnTo>
                  <a:lnTo>
                    <a:pt x="1523" y="1321"/>
                  </a:lnTo>
                  <a:lnTo>
                    <a:pt x="1543" y="1275"/>
                  </a:lnTo>
                  <a:lnTo>
                    <a:pt x="1557" y="1226"/>
                  </a:lnTo>
                  <a:lnTo>
                    <a:pt x="1566" y="1176"/>
                  </a:lnTo>
                  <a:lnTo>
                    <a:pt x="1568" y="1125"/>
                  </a:lnTo>
                  <a:lnTo>
                    <a:pt x="1566" y="1072"/>
                  </a:lnTo>
                  <a:lnTo>
                    <a:pt x="1557" y="1022"/>
                  </a:lnTo>
                  <a:lnTo>
                    <a:pt x="1543" y="974"/>
                  </a:lnTo>
                  <a:lnTo>
                    <a:pt x="1523" y="928"/>
                  </a:lnTo>
                  <a:lnTo>
                    <a:pt x="1499" y="884"/>
                  </a:lnTo>
                  <a:lnTo>
                    <a:pt x="1470" y="844"/>
                  </a:lnTo>
                  <a:lnTo>
                    <a:pt x="1437" y="808"/>
                  </a:lnTo>
                  <a:lnTo>
                    <a:pt x="1401" y="776"/>
                  </a:lnTo>
                  <a:lnTo>
                    <a:pt x="1361" y="747"/>
                  </a:lnTo>
                  <a:lnTo>
                    <a:pt x="1318" y="722"/>
                  </a:lnTo>
                  <a:lnTo>
                    <a:pt x="1272" y="703"/>
                  </a:lnTo>
                  <a:lnTo>
                    <a:pt x="1224" y="688"/>
                  </a:lnTo>
                  <a:lnTo>
                    <a:pt x="1174" y="680"/>
                  </a:lnTo>
                  <a:lnTo>
                    <a:pt x="1122" y="677"/>
                  </a:lnTo>
                  <a:close/>
                  <a:moveTo>
                    <a:pt x="958" y="0"/>
                  </a:moveTo>
                  <a:lnTo>
                    <a:pt x="1284" y="0"/>
                  </a:lnTo>
                  <a:lnTo>
                    <a:pt x="1284" y="169"/>
                  </a:lnTo>
                  <a:lnTo>
                    <a:pt x="1357" y="184"/>
                  </a:lnTo>
                  <a:lnTo>
                    <a:pt x="1427" y="204"/>
                  </a:lnTo>
                  <a:lnTo>
                    <a:pt x="1495" y="228"/>
                  </a:lnTo>
                  <a:lnTo>
                    <a:pt x="1560" y="258"/>
                  </a:lnTo>
                  <a:lnTo>
                    <a:pt x="1622" y="293"/>
                  </a:lnTo>
                  <a:lnTo>
                    <a:pt x="1681" y="332"/>
                  </a:lnTo>
                  <a:lnTo>
                    <a:pt x="1802" y="212"/>
                  </a:lnTo>
                  <a:lnTo>
                    <a:pt x="2033" y="442"/>
                  </a:lnTo>
                  <a:lnTo>
                    <a:pt x="1912" y="563"/>
                  </a:lnTo>
                  <a:lnTo>
                    <a:pt x="1950" y="624"/>
                  </a:lnTo>
                  <a:lnTo>
                    <a:pt x="1985" y="686"/>
                  </a:lnTo>
                  <a:lnTo>
                    <a:pt x="2014" y="752"/>
                  </a:lnTo>
                  <a:lnTo>
                    <a:pt x="2040" y="819"/>
                  </a:lnTo>
                  <a:lnTo>
                    <a:pt x="2060" y="889"/>
                  </a:lnTo>
                  <a:lnTo>
                    <a:pt x="2075" y="960"/>
                  </a:lnTo>
                  <a:lnTo>
                    <a:pt x="2075" y="959"/>
                  </a:lnTo>
                  <a:lnTo>
                    <a:pt x="2241" y="959"/>
                  </a:lnTo>
                  <a:lnTo>
                    <a:pt x="2241" y="1285"/>
                  </a:lnTo>
                  <a:lnTo>
                    <a:pt x="2073" y="1285"/>
                  </a:lnTo>
                  <a:lnTo>
                    <a:pt x="2057" y="1357"/>
                  </a:lnTo>
                  <a:lnTo>
                    <a:pt x="2038" y="1428"/>
                  </a:lnTo>
                  <a:lnTo>
                    <a:pt x="2013" y="1495"/>
                  </a:lnTo>
                  <a:lnTo>
                    <a:pt x="1984" y="1560"/>
                  </a:lnTo>
                  <a:lnTo>
                    <a:pt x="1949" y="1623"/>
                  </a:lnTo>
                  <a:lnTo>
                    <a:pt x="1909" y="1681"/>
                  </a:lnTo>
                  <a:lnTo>
                    <a:pt x="2030" y="1802"/>
                  </a:lnTo>
                  <a:lnTo>
                    <a:pt x="1800" y="2032"/>
                  </a:lnTo>
                  <a:lnTo>
                    <a:pt x="1679" y="1912"/>
                  </a:lnTo>
                  <a:lnTo>
                    <a:pt x="1619" y="1950"/>
                  </a:lnTo>
                  <a:lnTo>
                    <a:pt x="1556" y="1984"/>
                  </a:lnTo>
                  <a:lnTo>
                    <a:pt x="1490" y="2015"/>
                  </a:lnTo>
                  <a:lnTo>
                    <a:pt x="1423" y="2040"/>
                  </a:lnTo>
                  <a:lnTo>
                    <a:pt x="1354" y="2060"/>
                  </a:lnTo>
                  <a:lnTo>
                    <a:pt x="1282" y="2075"/>
                  </a:lnTo>
                  <a:lnTo>
                    <a:pt x="1282" y="2245"/>
                  </a:lnTo>
                  <a:lnTo>
                    <a:pt x="958" y="2245"/>
                  </a:lnTo>
                  <a:lnTo>
                    <a:pt x="958" y="2075"/>
                  </a:lnTo>
                  <a:lnTo>
                    <a:pt x="886" y="2061"/>
                  </a:lnTo>
                  <a:lnTo>
                    <a:pt x="815" y="2040"/>
                  </a:lnTo>
                  <a:lnTo>
                    <a:pt x="747" y="2016"/>
                  </a:lnTo>
                  <a:lnTo>
                    <a:pt x="683" y="1986"/>
                  </a:lnTo>
                  <a:lnTo>
                    <a:pt x="620" y="1951"/>
                  </a:lnTo>
                  <a:lnTo>
                    <a:pt x="562" y="1912"/>
                  </a:lnTo>
                  <a:lnTo>
                    <a:pt x="441" y="2032"/>
                  </a:lnTo>
                  <a:lnTo>
                    <a:pt x="211" y="1802"/>
                  </a:lnTo>
                  <a:lnTo>
                    <a:pt x="331" y="1683"/>
                  </a:lnTo>
                  <a:lnTo>
                    <a:pt x="293" y="1623"/>
                  </a:lnTo>
                  <a:lnTo>
                    <a:pt x="259" y="1559"/>
                  </a:lnTo>
                  <a:lnTo>
                    <a:pt x="228" y="1494"/>
                  </a:lnTo>
                  <a:lnTo>
                    <a:pt x="204" y="1427"/>
                  </a:lnTo>
                  <a:lnTo>
                    <a:pt x="183" y="1357"/>
                  </a:lnTo>
                  <a:lnTo>
                    <a:pt x="168" y="1286"/>
                  </a:lnTo>
                  <a:lnTo>
                    <a:pt x="0" y="1286"/>
                  </a:lnTo>
                  <a:lnTo>
                    <a:pt x="0" y="960"/>
                  </a:lnTo>
                  <a:lnTo>
                    <a:pt x="168" y="960"/>
                  </a:lnTo>
                  <a:lnTo>
                    <a:pt x="182" y="889"/>
                  </a:lnTo>
                  <a:lnTo>
                    <a:pt x="203" y="818"/>
                  </a:lnTo>
                  <a:lnTo>
                    <a:pt x="227" y="750"/>
                  </a:lnTo>
                  <a:lnTo>
                    <a:pt x="257" y="685"/>
                  </a:lnTo>
                  <a:lnTo>
                    <a:pt x="292" y="623"/>
                  </a:lnTo>
                  <a:lnTo>
                    <a:pt x="331" y="564"/>
                  </a:lnTo>
                  <a:lnTo>
                    <a:pt x="211" y="443"/>
                  </a:lnTo>
                  <a:lnTo>
                    <a:pt x="442" y="212"/>
                  </a:lnTo>
                  <a:lnTo>
                    <a:pt x="562" y="332"/>
                  </a:lnTo>
                  <a:lnTo>
                    <a:pt x="622" y="294"/>
                  </a:lnTo>
                  <a:lnTo>
                    <a:pt x="685" y="260"/>
                  </a:lnTo>
                  <a:lnTo>
                    <a:pt x="750" y="229"/>
                  </a:lnTo>
                  <a:lnTo>
                    <a:pt x="817" y="205"/>
                  </a:lnTo>
                  <a:lnTo>
                    <a:pt x="887" y="184"/>
                  </a:lnTo>
                  <a:lnTo>
                    <a:pt x="958" y="169"/>
                  </a:lnTo>
                  <a:lnTo>
                    <a:pt x="9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1" name="Shape 10791"/>
            <p:cNvSpPr/>
            <p:nvPr/>
          </p:nvSpPr>
          <p:spPr>
            <a:xfrm>
              <a:off x="1800225" y="1258888"/>
              <a:ext cx="166688" cy="166688"/>
            </a:xfrm>
            <a:custGeom>
              <a:avLst/>
              <a:gdLst/>
              <a:ahLst/>
              <a:cxnLst/>
              <a:rect l="0" t="0" r="0" b="0"/>
              <a:pathLst>
                <a:path w="1468" h="1470" extrusionOk="0">
                  <a:moveTo>
                    <a:pt x="734" y="443"/>
                  </a:moveTo>
                  <a:lnTo>
                    <a:pt x="691" y="446"/>
                  </a:lnTo>
                  <a:lnTo>
                    <a:pt x="650" y="455"/>
                  </a:lnTo>
                  <a:lnTo>
                    <a:pt x="611" y="470"/>
                  </a:lnTo>
                  <a:lnTo>
                    <a:pt x="575" y="490"/>
                  </a:lnTo>
                  <a:lnTo>
                    <a:pt x="542" y="514"/>
                  </a:lnTo>
                  <a:lnTo>
                    <a:pt x="514" y="543"/>
                  </a:lnTo>
                  <a:lnTo>
                    <a:pt x="489" y="576"/>
                  </a:lnTo>
                  <a:lnTo>
                    <a:pt x="469" y="612"/>
                  </a:lnTo>
                  <a:lnTo>
                    <a:pt x="454" y="651"/>
                  </a:lnTo>
                  <a:lnTo>
                    <a:pt x="445" y="692"/>
                  </a:lnTo>
                  <a:lnTo>
                    <a:pt x="442" y="735"/>
                  </a:lnTo>
                  <a:lnTo>
                    <a:pt x="445" y="778"/>
                  </a:lnTo>
                  <a:lnTo>
                    <a:pt x="454" y="819"/>
                  </a:lnTo>
                  <a:lnTo>
                    <a:pt x="469" y="858"/>
                  </a:lnTo>
                  <a:lnTo>
                    <a:pt x="489" y="894"/>
                  </a:lnTo>
                  <a:lnTo>
                    <a:pt x="514" y="926"/>
                  </a:lnTo>
                  <a:lnTo>
                    <a:pt x="542" y="955"/>
                  </a:lnTo>
                  <a:lnTo>
                    <a:pt x="575" y="981"/>
                  </a:lnTo>
                  <a:lnTo>
                    <a:pt x="611" y="1000"/>
                  </a:lnTo>
                  <a:lnTo>
                    <a:pt x="650" y="1014"/>
                  </a:lnTo>
                  <a:lnTo>
                    <a:pt x="691" y="1025"/>
                  </a:lnTo>
                  <a:lnTo>
                    <a:pt x="734" y="1028"/>
                  </a:lnTo>
                  <a:lnTo>
                    <a:pt x="777" y="1025"/>
                  </a:lnTo>
                  <a:lnTo>
                    <a:pt x="818" y="1014"/>
                  </a:lnTo>
                  <a:lnTo>
                    <a:pt x="857" y="1000"/>
                  </a:lnTo>
                  <a:lnTo>
                    <a:pt x="893" y="981"/>
                  </a:lnTo>
                  <a:lnTo>
                    <a:pt x="925" y="955"/>
                  </a:lnTo>
                  <a:lnTo>
                    <a:pt x="954" y="926"/>
                  </a:lnTo>
                  <a:lnTo>
                    <a:pt x="979" y="894"/>
                  </a:lnTo>
                  <a:lnTo>
                    <a:pt x="999" y="858"/>
                  </a:lnTo>
                  <a:lnTo>
                    <a:pt x="1013" y="819"/>
                  </a:lnTo>
                  <a:lnTo>
                    <a:pt x="1022" y="778"/>
                  </a:lnTo>
                  <a:lnTo>
                    <a:pt x="1025" y="735"/>
                  </a:lnTo>
                  <a:lnTo>
                    <a:pt x="1022" y="692"/>
                  </a:lnTo>
                  <a:lnTo>
                    <a:pt x="1013" y="651"/>
                  </a:lnTo>
                  <a:lnTo>
                    <a:pt x="999" y="612"/>
                  </a:lnTo>
                  <a:lnTo>
                    <a:pt x="978" y="576"/>
                  </a:lnTo>
                  <a:lnTo>
                    <a:pt x="953" y="543"/>
                  </a:lnTo>
                  <a:lnTo>
                    <a:pt x="925" y="514"/>
                  </a:lnTo>
                  <a:lnTo>
                    <a:pt x="892" y="490"/>
                  </a:lnTo>
                  <a:lnTo>
                    <a:pt x="856" y="470"/>
                  </a:lnTo>
                  <a:lnTo>
                    <a:pt x="818" y="455"/>
                  </a:lnTo>
                  <a:lnTo>
                    <a:pt x="777" y="446"/>
                  </a:lnTo>
                  <a:lnTo>
                    <a:pt x="734" y="443"/>
                  </a:lnTo>
                  <a:close/>
                  <a:moveTo>
                    <a:pt x="627" y="0"/>
                  </a:moveTo>
                  <a:lnTo>
                    <a:pt x="839" y="0"/>
                  </a:lnTo>
                  <a:lnTo>
                    <a:pt x="839" y="110"/>
                  </a:lnTo>
                  <a:lnTo>
                    <a:pt x="895" y="122"/>
                  </a:lnTo>
                  <a:lnTo>
                    <a:pt x="949" y="140"/>
                  </a:lnTo>
                  <a:lnTo>
                    <a:pt x="1002" y="161"/>
                  </a:lnTo>
                  <a:lnTo>
                    <a:pt x="1052" y="187"/>
                  </a:lnTo>
                  <a:lnTo>
                    <a:pt x="1098" y="218"/>
                  </a:lnTo>
                  <a:lnTo>
                    <a:pt x="1179" y="140"/>
                  </a:lnTo>
                  <a:lnTo>
                    <a:pt x="1329" y="291"/>
                  </a:lnTo>
                  <a:lnTo>
                    <a:pt x="1251" y="368"/>
                  </a:lnTo>
                  <a:lnTo>
                    <a:pt x="1282" y="416"/>
                  </a:lnTo>
                  <a:lnTo>
                    <a:pt x="1307" y="465"/>
                  </a:lnTo>
                  <a:lnTo>
                    <a:pt x="1329" y="518"/>
                  </a:lnTo>
                  <a:lnTo>
                    <a:pt x="1346" y="572"/>
                  </a:lnTo>
                  <a:lnTo>
                    <a:pt x="1358" y="628"/>
                  </a:lnTo>
                  <a:lnTo>
                    <a:pt x="1468" y="628"/>
                  </a:lnTo>
                  <a:lnTo>
                    <a:pt x="1468" y="840"/>
                  </a:lnTo>
                  <a:lnTo>
                    <a:pt x="1358" y="840"/>
                  </a:lnTo>
                  <a:lnTo>
                    <a:pt x="1346" y="896"/>
                  </a:lnTo>
                  <a:lnTo>
                    <a:pt x="1329" y="952"/>
                  </a:lnTo>
                  <a:lnTo>
                    <a:pt x="1307" y="1003"/>
                  </a:lnTo>
                  <a:lnTo>
                    <a:pt x="1282" y="1053"/>
                  </a:lnTo>
                  <a:lnTo>
                    <a:pt x="1251" y="1100"/>
                  </a:lnTo>
                  <a:lnTo>
                    <a:pt x="1329" y="1181"/>
                  </a:lnTo>
                  <a:lnTo>
                    <a:pt x="1176" y="1331"/>
                  </a:lnTo>
                  <a:lnTo>
                    <a:pt x="1098" y="1253"/>
                  </a:lnTo>
                  <a:lnTo>
                    <a:pt x="1051" y="1283"/>
                  </a:lnTo>
                  <a:lnTo>
                    <a:pt x="1001" y="1309"/>
                  </a:lnTo>
                  <a:lnTo>
                    <a:pt x="949" y="1332"/>
                  </a:lnTo>
                  <a:lnTo>
                    <a:pt x="895" y="1348"/>
                  </a:lnTo>
                  <a:lnTo>
                    <a:pt x="839" y="1360"/>
                  </a:lnTo>
                  <a:lnTo>
                    <a:pt x="839" y="1470"/>
                  </a:lnTo>
                  <a:lnTo>
                    <a:pt x="627" y="1470"/>
                  </a:lnTo>
                  <a:lnTo>
                    <a:pt x="627" y="1360"/>
                  </a:lnTo>
                  <a:lnTo>
                    <a:pt x="570" y="1348"/>
                  </a:lnTo>
                  <a:lnTo>
                    <a:pt x="516" y="1331"/>
                  </a:lnTo>
                  <a:lnTo>
                    <a:pt x="463" y="1309"/>
                  </a:lnTo>
                  <a:lnTo>
                    <a:pt x="414" y="1283"/>
                  </a:lnTo>
                  <a:lnTo>
                    <a:pt x="367" y="1253"/>
                  </a:lnTo>
                  <a:lnTo>
                    <a:pt x="289" y="1331"/>
                  </a:lnTo>
                  <a:lnTo>
                    <a:pt x="139" y="1181"/>
                  </a:lnTo>
                  <a:lnTo>
                    <a:pt x="217" y="1100"/>
                  </a:lnTo>
                  <a:lnTo>
                    <a:pt x="187" y="1052"/>
                  </a:lnTo>
                  <a:lnTo>
                    <a:pt x="161" y="1002"/>
                  </a:lnTo>
                  <a:lnTo>
                    <a:pt x="138" y="951"/>
                  </a:lnTo>
                  <a:lnTo>
                    <a:pt x="122" y="896"/>
                  </a:lnTo>
                  <a:lnTo>
                    <a:pt x="110" y="840"/>
                  </a:lnTo>
                  <a:lnTo>
                    <a:pt x="0" y="840"/>
                  </a:lnTo>
                  <a:lnTo>
                    <a:pt x="0" y="628"/>
                  </a:lnTo>
                  <a:lnTo>
                    <a:pt x="110" y="628"/>
                  </a:lnTo>
                  <a:lnTo>
                    <a:pt x="122" y="571"/>
                  </a:lnTo>
                  <a:lnTo>
                    <a:pt x="139" y="516"/>
                  </a:lnTo>
                  <a:lnTo>
                    <a:pt x="161" y="464"/>
                  </a:lnTo>
                  <a:lnTo>
                    <a:pt x="187" y="415"/>
                  </a:lnTo>
                  <a:lnTo>
                    <a:pt x="217" y="368"/>
                  </a:lnTo>
                  <a:lnTo>
                    <a:pt x="139" y="291"/>
                  </a:lnTo>
                  <a:lnTo>
                    <a:pt x="289" y="140"/>
                  </a:lnTo>
                  <a:lnTo>
                    <a:pt x="367" y="218"/>
                  </a:lnTo>
                  <a:lnTo>
                    <a:pt x="415" y="187"/>
                  </a:lnTo>
                  <a:lnTo>
                    <a:pt x="464" y="161"/>
                  </a:lnTo>
                  <a:lnTo>
                    <a:pt x="517" y="140"/>
                  </a:lnTo>
                  <a:lnTo>
                    <a:pt x="570" y="122"/>
                  </a:lnTo>
                  <a:lnTo>
                    <a:pt x="627" y="110"/>
                  </a:lnTo>
                  <a:lnTo>
                    <a:pt x="6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92" name="Shape 10792"/>
          <p:cNvGrpSpPr/>
          <p:nvPr/>
        </p:nvGrpSpPr>
        <p:grpSpPr>
          <a:xfrm>
            <a:off x="2136733" y="1289357"/>
            <a:ext cx="232766" cy="232767"/>
            <a:chOff x="2408238" y="1219200"/>
            <a:chExt cx="382587" cy="382588"/>
          </a:xfrm>
        </p:grpSpPr>
        <p:sp>
          <p:nvSpPr>
            <p:cNvPr id="10793" name="Shape 10793"/>
            <p:cNvSpPr/>
            <p:nvPr/>
          </p:nvSpPr>
          <p:spPr>
            <a:xfrm>
              <a:off x="2563813" y="1219200"/>
              <a:ext cx="71437" cy="71438"/>
            </a:xfrm>
            <a:custGeom>
              <a:avLst/>
              <a:gdLst/>
              <a:ahLst/>
              <a:cxnLst/>
              <a:rect l="0" t="0" r="0" b="0"/>
              <a:pathLst>
                <a:path w="638" h="627" extrusionOk="0">
                  <a:moveTo>
                    <a:pt x="319" y="0"/>
                  </a:moveTo>
                  <a:lnTo>
                    <a:pt x="362" y="3"/>
                  </a:lnTo>
                  <a:lnTo>
                    <a:pt x="404" y="11"/>
                  </a:lnTo>
                  <a:lnTo>
                    <a:pt x="443" y="25"/>
                  </a:lnTo>
                  <a:lnTo>
                    <a:pt x="480" y="43"/>
                  </a:lnTo>
                  <a:lnTo>
                    <a:pt x="514" y="65"/>
                  </a:lnTo>
                  <a:lnTo>
                    <a:pt x="544" y="92"/>
                  </a:lnTo>
                  <a:lnTo>
                    <a:pt x="572" y="122"/>
                  </a:lnTo>
                  <a:lnTo>
                    <a:pt x="594" y="155"/>
                  </a:lnTo>
                  <a:lnTo>
                    <a:pt x="612" y="191"/>
                  </a:lnTo>
                  <a:lnTo>
                    <a:pt x="627" y="230"/>
                  </a:lnTo>
                  <a:lnTo>
                    <a:pt x="635" y="271"/>
                  </a:lnTo>
                  <a:lnTo>
                    <a:pt x="638" y="313"/>
                  </a:lnTo>
                  <a:lnTo>
                    <a:pt x="635" y="356"/>
                  </a:lnTo>
                  <a:lnTo>
                    <a:pt x="627" y="397"/>
                  </a:lnTo>
                  <a:lnTo>
                    <a:pt x="612" y="436"/>
                  </a:lnTo>
                  <a:lnTo>
                    <a:pt x="594" y="471"/>
                  </a:lnTo>
                  <a:lnTo>
                    <a:pt x="572" y="505"/>
                  </a:lnTo>
                  <a:lnTo>
                    <a:pt x="544" y="535"/>
                  </a:lnTo>
                  <a:lnTo>
                    <a:pt x="514" y="561"/>
                  </a:lnTo>
                  <a:lnTo>
                    <a:pt x="480" y="584"/>
                  </a:lnTo>
                  <a:lnTo>
                    <a:pt x="443" y="602"/>
                  </a:lnTo>
                  <a:lnTo>
                    <a:pt x="404" y="615"/>
                  </a:lnTo>
                  <a:lnTo>
                    <a:pt x="362" y="624"/>
                  </a:lnTo>
                  <a:lnTo>
                    <a:pt x="319" y="627"/>
                  </a:lnTo>
                  <a:lnTo>
                    <a:pt x="276" y="624"/>
                  </a:lnTo>
                  <a:lnTo>
                    <a:pt x="234" y="615"/>
                  </a:lnTo>
                  <a:lnTo>
                    <a:pt x="195" y="602"/>
                  </a:lnTo>
                  <a:lnTo>
                    <a:pt x="158" y="584"/>
                  </a:lnTo>
                  <a:lnTo>
                    <a:pt x="124" y="561"/>
                  </a:lnTo>
                  <a:lnTo>
                    <a:pt x="94" y="535"/>
                  </a:lnTo>
                  <a:lnTo>
                    <a:pt x="66" y="505"/>
                  </a:lnTo>
                  <a:lnTo>
                    <a:pt x="44" y="471"/>
                  </a:lnTo>
                  <a:lnTo>
                    <a:pt x="26" y="436"/>
                  </a:lnTo>
                  <a:lnTo>
                    <a:pt x="11" y="397"/>
                  </a:lnTo>
                  <a:lnTo>
                    <a:pt x="3" y="356"/>
                  </a:lnTo>
                  <a:lnTo>
                    <a:pt x="0" y="313"/>
                  </a:lnTo>
                  <a:lnTo>
                    <a:pt x="3" y="271"/>
                  </a:lnTo>
                  <a:lnTo>
                    <a:pt x="11" y="230"/>
                  </a:lnTo>
                  <a:lnTo>
                    <a:pt x="26" y="191"/>
                  </a:lnTo>
                  <a:lnTo>
                    <a:pt x="44" y="155"/>
                  </a:lnTo>
                  <a:lnTo>
                    <a:pt x="66" y="122"/>
                  </a:lnTo>
                  <a:lnTo>
                    <a:pt x="94" y="92"/>
                  </a:lnTo>
                  <a:lnTo>
                    <a:pt x="124" y="65"/>
                  </a:lnTo>
                  <a:lnTo>
                    <a:pt x="158" y="43"/>
                  </a:lnTo>
                  <a:lnTo>
                    <a:pt x="195" y="25"/>
                  </a:lnTo>
                  <a:lnTo>
                    <a:pt x="234" y="11"/>
                  </a:lnTo>
                  <a:lnTo>
                    <a:pt x="276" y="3"/>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4" name="Shape 10794"/>
            <p:cNvSpPr/>
            <p:nvPr/>
          </p:nvSpPr>
          <p:spPr>
            <a:xfrm>
              <a:off x="2636838" y="1277938"/>
              <a:ext cx="107950" cy="84138"/>
            </a:xfrm>
            <a:custGeom>
              <a:avLst/>
              <a:gdLst/>
              <a:ahLst/>
              <a:cxnLst/>
              <a:rect l="0" t="0" r="0" b="0"/>
              <a:pathLst>
                <a:path w="961" h="735" extrusionOk="0">
                  <a:moveTo>
                    <a:pt x="961" y="735"/>
                  </a:moveTo>
                  <a:lnTo>
                    <a:pt x="961" y="735"/>
                  </a:lnTo>
                  <a:lnTo>
                    <a:pt x="961" y="735"/>
                  </a:lnTo>
                  <a:lnTo>
                    <a:pt x="961" y="735"/>
                  </a:lnTo>
                  <a:close/>
                  <a:moveTo>
                    <a:pt x="86" y="0"/>
                  </a:moveTo>
                  <a:lnTo>
                    <a:pt x="961" y="735"/>
                  </a:lnTo>
                  <a:lnTo>
                    <a:pt x="739" y="735"/>
                  </a:lnTo>
                  <a:lnTo>
                    <a:pt x="0" y="116"/>
                  </a:lnTo>
                  <a:lnTo>
                    <a:pt x="26" y="89"/>
                  </a:lnTo>
                  <a:lnTo>
                    <a:pt x="48" y="62"/>
                  </a:lnTo>
                  <a:lnTo>
                    <a:pt x="69" y="32"/>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5" name="Shape 10795"/>
            <p:cNvSpPr/>
            <p:nvPr/>
          </p:nvSpPr>
          <p:spPr>
            <a:xfrm>
              <a:off x="2454275" y="1277938"/>
              <a:ext cx="107950" cy="84138"/>
            </a:xfrm>
            <a:custGeom>
              <a:avLst/>
              <a:gdLst/>
              <a:ahLst/>
              <a:cxnLst/>
              <a:rect l="0" t="0" r="0" b="0"/>
              <a:pathLst>
                <a:path w="961" h="734" extrusionOk="0">
                  <a:moveTo>
                    <a:pt x="875" y="0"/>
                  </a:moveTo>
                  <a:lnTo>
                    <a:pt x="892" y="32"/>
                  </a:lnTo>
                  <a:lnTo>
                    <a:pt x="913" y="61"/>
                  </a:lnTo>
                  <a:lnTo>
                    <a:pt x="935" y="88"/>
                  </a:lnTo>
                  <a:lnTo>
                    <a:pt x="961" y="116"/>
                  </a:lnTo>
                  <a:lnTo>
                    <a:pt x="225" y="734"/>
                  </a:lnTo>
                  <a:lnTo>
                    <a:pt x="0" y="734"/>
                  </a:lnTo>
                  <a:lnTo>
                    <a:pt x="8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6" name="Shape 10796"/>
            <p:cNvSpPr/>
            <p:nvPr/>
          </p:nvSpPr>
          <p:spPr>
            <a:xfrm>
              <a:off x="2576513" y="1428750"/>
              <a:ext cx="15875" cy="38100"/>
            </a:xfrm>
            <a:custGeom>
              <a:avLst/>
              <a:gdLst/>
              <a:ahLst/>
              <a:cxnLst/>
              <a:rect l="0" t="0" r="0" b="0"/>
              <a:pathLst>
                <a:path w="130" h="324" extrusionOk="0">
                  <a:moveTo>
                    <a:pt x="65" y="0"/>
                  </a:moveTo>
                  <a:lnTo>
                    <a:pt x="78" y="3"/>
                  </a:lnTo>
                  <a:lnTo>
                    <a:pt x="91" y="12"/>
                  </a:lnTo>
                  <a:lnTo>
                    <a:pt x="102" y="27"/>
                  </a:lnTo>
                  <a:lnTo>
                    <a:pt x="112" y="47"/>
                  </a:lnTo>
                  <a:lnTo>
                    <a:pt x="119" y="71"/>
                  </a:lnTo>
                  <a:lnTo>
                    <a:pt x="125" y="99"/>
                  </a:lnTo>
                  <a:lnTo>
                    <a:pt x="129" y="128"/>
                  </a:lnTo>
                  <a:lnTo>
                    <a:pt x="130" y="161"/>
                  </a:lnTo>
                  <a:lnTo>
                    <a:pt x="129" y="194"/>
                  </a:lnTo>
                  <a:lnTo>
                    <a:pt x="125" y="225"/>
                  </a:lnTo>
                  <a:lnTo>
                    <a:pt x="119" y="252"/>
                  </a:lnTo>
                  <a:lnTo>
                    <a:pt x="112" y="276"/>
                  </a:lnTo>
                  <a:lnTo>
                    <a:pt x="102" y="295"/>
                  </a:lnTo>
                  <a:lnTo>
                    <a:pt x="91" y="310"/>
                  </a:lnTo>
                  <a:lnTo>
                    <a:pt x="78" y="320"/>
                  </a:lnTo>
                  <a:lnTo>
                    <a:pt x="65" y="324"/>
                  </a:lnTo>
                  <a:lnTo>
                    <a:pt x="52" y="320"/>
                  </a:lnTo>
                  <a:lnTo>
                    <a:pt x="40" y="310"/>
                  </a:lnTo>
                  <a:lnTo>
                    <a:pt x="29" y="295"/>
                  </a:lnTo>
                  <a:lnTo>
                    <a:pt x="19" y="276"/>
                  </a:lnTo>
                  <a:lnTo>
                    <a:pt x="11" y="252"/>
                  </a:lnTo>
                  <a:lnTo>
                    <a:pt x="5" y="225"/>
                  </a:lnTo>
                  <a:lnTo>
                    <a:pt x="2" y="194"/>
                  </a:lnTo>
                  <a:lnTo>
                    <a:pt x="0" y="161"/>
                  </a:lnTo>
                  <a:lnTo>
                    <a:pt x="2" y="128"/>
                  </a:lnTo>
                  <a:lnTo>
                    <a:pt x="5" y="99"/>
                  </a:lnTo>
                  <a:lnTo>
                    <a:pt x="11" y="71"/>
                  </a:lnTo>
                  <a:lnTo>
                    <a:pt x="19" y="47"/>
                  </a:lnTo>
                  <a:lnTo>
                    <a:pt x="29" y="27"/>
                  </a:lnTo>
                  <a:lnTo>
                    <a:pt x="40" y="12"/>
                  </a:lnTo>
                  <a:lnTo>
                    <a:pt x="52"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7" name="Shape 10797"/>
            <p:cNvSpPr/>
            <p:nvPr/>
          </p:nvSpPr>
          <p:spPr>
            <a:xfrm>
              <a:off x="2557463" y="1512888"/>
              <a:ext cx="15875" cy="14288"/>
            </a:xfrm>
            <a:custGeom>
              <a:avLst/>
              <a:gdLst/>
              <a:ahLst/>
              <a:cxnLst/>
              <a:rect l="0" t="0" r="0" b="0"/>
              <a:pathLst>
                <a:path w="132" h="122" extrusionOk="0">
                  <a:moveTo>
                    <a:pt x="0" y="0"/>
                  </a:moveTo>
                  <a:lnTo>
                    <a:pt x="64" y="0"/>
                  </a:lnTo>
                  <a:lnTo>
                    <a:pt x="83" y="2"/>
                  </a:lnTo>
                  <a:lnTo>
                    <a:pt x="98" y="8"/>
                  </a:lnTo>
                  <a:lnTo>
                    <a:pt x="112" y="18"/>
                  </a:lnTo>
                  <a:lnTo>
                    <a:pt x="123" y="31"/>
                  </a:lnTo>
                  <a:lnTo>
                    <a:pt x="130" y="45"/>
                  </a:lnTo>
                  <a:lnTo>
                    <a:pt x="132" y="61"/>
                  </a:lnTo>
                  <a:lnTo>
                    <a:pt x="130" y="77"/>
                  </a:lnTo>
                  <a:lnTo>
                    <a:pt x="123" y="92"/>
                  </a:lnTo>
                  <a:lnTo>
                    <a:pt x="112" y="104"/>
                  </a:lnTo>
                  <a:lnTo>
                    <a:pt x="98" y="113"/>
                  </a:lnTo>
                  <a:lnTo>
                    <a:pt x="83" y="120"/>
                  </a:lnTo>
                  <a:lnTo>
                    <a:pt x="64" y="122"/>
                  </a:lnTo>
                  <a:lnTo>
                    <a:pt x="0" y="1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798" name="Shape 10798"/>
            <p:cNvSpPr/>
            <p:nvPr/>
          </p:nvSpPr>
          <p:spPr>
            <a:xfrm>
              <a:off x="2408238" y="1377950"/>
              <a:ext cx="382587" cy="223838"/>
            </a:xfrm>
            <a:custGeom>
              <a:avLst/>
              <a:gdLst/>
              <a:ahLst/>
              <a:cxnLst/>
              <a:rect l="0" t="0" r="0" b="0"/>
              <a:pathLst>
                <a:path w="3374" h="1976" extrusionOk="0">
                  <a:moveTo>
                    <a:pt x="2557" y="1117"/>
                  </a:moveTo>
                  <a:lnTo>
                    <a:pt x="2524" y="1119"/>
                  </a:lnTo>
                  <a:lnTo>
                    <a:pt x="2495" y="1125"/>
                  </a:lnTo>
                  <a:lnTo>
                    <a:pt x="2468" y="1137"/>
                  </a:lnTo>
                  <a:lnTo>
                    <a:pt x="2445" y="1151"/>
                  </a:lnTo>
                  <a:lnTo>
                    <a:pt x="2423" y="1167"/>
                  </a:lnTo>
                  <a:lnTo>
                    <a:pt x="2405" y="1187"/>
                  </a:lnTo>
                  <a:lnTo>
                    <a:pt x="2388" y="1207"/>
                  </a:lnTo>
                  <a:lnTo>
                    <a:pt x="2375" y="1230"/>
                  </a:lnTo>
                  <a:lnTo>
                    <a:pt x="2364" y="1252"/>
                  </a:lnTo>
                  <a:lnTo>
                    <a:pt x="2355" y="1276"/>
                  </a:lnTo>
                  <a:lnTo>
                    <a:pt x="2347" y="1298"/>
                  </a:lnTo>
                  <a:lnTo>
                    <a:pt x="2342" y="1320"/>
                  </a:lnTo>
                  <a:lnTo>
                    <a:pt x="2340" y="1340"/>
                  </a:lnTo>
                  <a:lnTo>
                    <a:pt x="2339" y="1359"/>
                  </a:lnTo>
                  <a:lnTo>
                    <a:pt x="2341" y="1395"/>
                  </a:lnTo>
                  <a:lnTo>
                    <a:pt x="2349" y="1428"/>
                  </a:lnTo>
                  <a:lnTo>
                    <a:pt x="2359" y="1460"/>
                  </a:lnTo>
                  <a:lnTo>
                    <a:pt x="2373" y="1487"/>
                  </a:lnTo>
                  <a:lnTo>
                    <a:pt x="2389" y="1513"/>
                  </a:lnTo>
                  <a:lnTo>
                    <a:pt x="2409" y="1535"/>
                  </a:lnTo>
                  <a:lnTo>
                    <a:pt x="2431" y="1555"/>
                  </a:lnTo>
                  <a:lnTo>
                    <a:pt x="2455" y="1571"/>
                  </a:lnTo>
                  <a:lnTo>
                    <a:pt x="2479" y="1584"/>
                  </a:lnTo>
                  <a:lnTo>
                    <a:pt x="2505" y="1594"/>
                  </a:lnTo>
                  <a:lnTo>
                    <a:pt x="2531" y="1600"/>
                  </a:lnTo>
                  <a:lnTo>
                    <a:pt x="2557" y="1602"/>
                  </a:lnTo>
                  <a:lnTo>
                    <a:pt x="2588" y="1599"/>
                  </a:lnTo>
                  <a:lnTo>
                    <a:pt x="2617" y="1593"/>
                  </a:lnTo>
                  <a:lnTo>
                    <a:pt x="2643" y="1583"/>
                  </a:lnTo>
                  <a:lnTo>
                    <a:pt x="2666" y="1570"/>
                  </a:lnTo>
                  <a:lnTo>
                    <a:pt x="2688" y="1554"/>
                  </a:lnTo>
                  <a:lnTo>
                    <a:pt x="2706" y="1535"/>
                  </a:lnTo>
                  <a:lnTo>
                    <a:pt x="2723" y="1515"/>
                  </a:lnTo>
                  <a:lnTo>
                    <a:pt x="2737" y="1493"/>
                  </a:lnTo>
                  <a:lnTo>
                    <a:pt x="2748" y="1471"/>
                  </a:lnTo>
                  <a:lnTo>
                    <a:pt x="2757" y="1448"/>
                  </a:lnTo>
                  <a:lnTo>
                    <a:pt x="2766" y="1425"/>
                  </a:lnTo>
                  <a:lnTo>
                    <a:pt x="2771" y="1402"/>
                  </a:lnTo>
                  <a:lnTo>
                    <a:pt x="2773" y="1380"/>
                  </a:lnTo>
                  <a:lnTo>
                    <a:pt x="2774" y="1359"/>
                  </a:lnTo>
                  <a:lnTo>
                    <a:pt x="2772" y="1346"/>
                  </a:lnTo>
                  <a:lnTo>
                    <a:pt x="2766" y="1335"/>
                  </a:lnTo>
                  <a:lnTo>
                    <a:pt x="2756" y="1326"/>
                  </a:lnTo>
                  <a:lnTo>
                    <a:pt x="2743" y="1321"/>
                  </a:lnTo>
                  <a:lnTo>
                    <a:pt x="2730" y="1319"/>
                  </a:lnTo>
                  <a:lnTo>
                    <a:pt x="2557" y="1319"/>
                  </a:lnTo>
                  <a:lnTo>
                    <a:pt x="2543" y="1321"/>
                  </a:lnTo>
                  <a:lnTo>
                    <a:pt x="2531" y="1327"/>
                  </a:lnTo>
                  <a:lnTo>
                    <a:pt x="2520" y="1335"/>
                  </a:lnTo>
                  <a:lnTo>
                    <a:pt x="2514" y="1346"/>
                  </a:lnTo>
                  <a:lnTo>
                    <a:pt x="2512" y="1359"/>
                  </a:lnTo>
                  <a:lnTo>
                    <a:pt x="2514" y="1372"/>
                  </a:lnTo>
                  <a:lnTo>
                    <a:pt x="2520" y="1383"/>
                  </a:lnTo>
                  <a:lnTo>
                    <a:pt x="2531" y="1392"/>
                  </a:lnTo>
                  <a:lnTo>
                    <a:pt x="2543" y="1397"/>
                  </a:lnTo>
                  <a:lnTo>
                    <a:pt x="2557" y="1399"/>
                  </a:lnTo>
                  <a:lnTo>
                    <a:pt x="2681" y="1399"/>
                  </a:lnTo>
                  <a:lnTo>
                    <a:pt x="2680" y="1411"/>
                  </a:lnTo>
                  <a:lnTo>
                    <a:pt x="2676" y="1424"/>
                  </a:lnTo>
                  <a:lnTo>
                    <a:pt x="2670" y="1439"/>
                  </a:lnTo>
                  <a:lnTo>
                    <a:pt x="2661" y="1456"/>
                  </a:lnTo>
                  <a:lnTo>
                    <a:pt x="2650" y="1471"/>
                  </a:lnTo>
                  <a:lnTo>
                    <a:pt x="2636" y="1486"/>
                  </a:lnTo>
                  <a:lnTo>
                    <a:pt x="2620" y="1501"/>
                  </a:lnTo>
                  <a:lnTo>
                    <a:pt x="2601" y="1511"/>
                  </a:lnTo>
                  <a:lnTo>
                    <a:pt x="2581" y="1518"/>
                  </a:lnTo>
                  <a:lnTo>
                    <a:pt x="2557" y="1521"/>
                  </a:lnTo>
                  <a:lnTo>
                    <a:pt x="2534" y="1518"/>
                  </a:lnTo>
                  <a:lnTo>
                    <a:pt x="2513" y="1512"/>
                  </a:lnTo>
                  <a:lnTo>
                    <a:pt x="2495" y="1501"/>
                  </a:lnTo>
                  <a:lnTo>
                    <a:pt x="2477" y="1486"/>
                  </a:lnTo>
                  <a:lnTo>
                    <a:pt x="2463" y="1470"/>
                  </a:lnTo>
                  <a:lnTo>
                    <a:pt x="2451" y="1449"/>
                  </a:lnTo>
                  <a:lnTo>
                    <a:pt x="2442" y="1429"/>
                  </a:lnTo>
                  <a:lnTo>
                    <a:pt x="2434" y="1407"/>
                  </a:lnTo>
                  <a:lnTo>
                    <a:pt x="2430" y="1383"/>
                  </a:lnTo>
                  <a:lnTo>
                    <a:pt x="2428" y="1359"/>
                  </a:lnTo>
                  <a:lnTo>
                    <a:pt x="2429" y="1342"/>
                  </a:lnTo>
                  <a:lnTo>
                    <a:pt x="2432" y="1323"/>
                  </a:lnTo>
                  <a:lnTo>
                    <a:pt x="2437" y="1303"/>
                  </a:lnTo>
                  <a:lnTo>
                    <a:pt x="2445" y="1284"/>
                  </a:lnTo>
                  <a:lnTo>
                    <a:pt x="2454" y="1264"/>
                  </a:lnTo>
                  <a:lnTo>
                    <a:pt x="2466" y="1247"/>
                  </a:lnTo>
                  <a:lnTo>
                    <a:pt x="2479" y="1231"/>
                  </a:lnTo>
                  <a:lnTo>
                    <a:pt x="2495" y="1217"/>
                  </a:lnTo>
                  <a:lnTo>
                    <a:pt x="2513" y="1206"/>
                  </a:lnTo>
                  <a:lnTo>
                    <a:pt x="2534" y="1200"/>
                  </a:lnTo>
                  <a:lnTo>
                    <a:pt x="2557" y="1197"/>
                  </a:lnTo>
                  <a:lnTo>
                    <a:pt x="2582" y="1201"/>
                  </a:lnTo>
                  <a:lnTo>
                    <a:pt x="2606" y="1210"/>
                  </a:lnTo>
                  <a:lnTo>
                    <a:pt x="2629" y="1226"/>
                  </a:lnTo>
                  <a:lnTo>
                    <a:pt x="2648" y="1247"/>
                  </a:lnTo>
                  <a:lnTo>
                    <a:pt x="2658" y="1256"/>
                  </a:lnTo>
                  <a:lnTo>
                    <a:pt x="2671" y="1262"/>
                  </a:lnTo>
                  <a:lnTo>
                    <a:pt x="2685" y="1264"/>
                  </a:lnTo>
                  <a:lnTo>
                    <a:pt x="2698" y="1263"/>
                  </a:lnTo>
                  <a:lnTo>
                    <a:pt x="2710" y="1257"/>
                  </a:lnTo>
                  <a:lnTo>
                    <a:pt x="2721" y="1248"/>
                  </a:lnTo>
                  <a:lnTo>
                    <a:pt x="2728" y="1237"/>
                  </a:lnTo>
                  <a:lnTo>
                    <a:pt x="2730" y="1225"/>
                  </a:lnTo>
                  <a:lnTo>
                    <a:pt x="2728" y="1212"/>
                  </a:lnTo>
                  <a:lnTo>
                    <a:pt x="2722" y="1201"/>
                  </a:lnTo>
                  <a:lnTo>
                    <a:pt x="2700" y="1175"/>
                  </a:lnTo>
                  <a:lnTo>
                    <a:pt x="2675" y="1155"/>
                  </a:lnTo>
                  <a:lnTo>
                    <a:pt x="2648" y="1139"/>
                  </a:lnTo>
                  <a:lnTo>
                    <a:pt x="2618" y="1126"/>
                  </a:lnTo>
                  <a:lnTo>
                    <a:pt x="2589" y="1119"/>
                  </a:lnTo>
                  <a:lnTo>
                    <a:pt x="2557" y="1117"/>
                  </a:lnTo>
                  <a:close/>
                  <a:moveTo>
                    <a:pt x="2185" y="1116"/>
                  </a:moveTo>
                  <a:lnTo>
                    <a:pt x="2171" y="1118"/>
                  </a:lnTo>
                  <a:lnTo>
                    <a:pt x="2158" y="1124"/>
                  </a:lnTo>
                  <a:lnTo>
                    <a:pt x="2149" y="1133"/>
                  </a:lnTo>
                  <a:lnTo>
                    <a:pt x="2142" y="1144"/>
                  </a:lnTo>
                  <a:lnTo>
                    <a:pt x="2140" y="1157"/>
                  </a:lnTo>
                  <a:lnTo>
                    <a:pt x="2140" y="1414"/>
                  </a:lnTo>
                  <a:lnTo>
                    <a:pt x="1955" y="1136"/>
                  </a:lnTo>
                  <a:lnTo>
                    <a:pt x="1946" y="1125"/>
                  </a:lnTo>
                  <a:lnTo>
                    <a:pt x="1933" y="1119"/>
                  </a:lnTo>
                  <a:lnTo>
                    <a:pt x="1919" y="1116"/>
                  </a:lnTo>
                  <a:lnTo>
                    <a:pt x="1905" y="1117"/>
                  </a:lnTo>
                  <a:lnTo>
                    <a:pt x="1891" y="1123"/>
                  </a:lnTo>
                  <a:lnTo>
                    <a:pt x="1881" y="1133"/>
                  </a:lnTo>
                  <a:lnTo>
                    <a:pt x="1874" y="1144"/>
                  </a:lnTo>
                  <a:lnTo>
                    <a:pt x="1871" y="1157"/>
                  </a:lnTo>
                  <a:lnTo>
                    <a:pt x="1871" y="1561"/>
                  </a:lnTo>
                  <a:lnTo>
                    <a:pt x="1874" y="1574"/>
                  </a:lnTo>
                  <a:lnTo>
                    <a:pt x="1880" y="1584"/>
                  </a:lnTo>
                  <a:lnTo>
                    <a:pt x="1889" y="1594"/>
                  </a:lnTo>
                  <a:lnTo>
                    <a:pt x="1902" y="1600"/>
                  </a:lnTo>
                  <a:lnTo>
                    <a:pt x="1916" y="1602"/>
                  </a:lnTo>
                  <a:lnTo>
                    <a:pt x="1930" y="1600"/>
                  </a:lnTo>
                  <a:lnTo>
                    <a:pt x="1943" y="1594"/>
                  </a:lnTo>
                  <a:lnTo>
                    <a:pt x="1953" y="1584"/>
                  </a:lnTo>
                  <a:lnTo>
                    <a:pt x="1959" y="1573"/>
                  </a:lnTo>
                  <a:lnTo>
                    <a:pt x="1961" y="1561"/>
                  </a:lnTo>
                  <a:lnTo>
                    <a:pt x="1961" y="1303"/>
                  </a:lnTo>
                  <a:lnTo>
                    <a:pt x="2146" y="1582"/>
                  </a:lnTo>
                  <a:lnTo>
                    <a:pt x="2156" y="1593"/>
                  </a:lnTo>
                  <a:lnTo>
                    <a:pt x="2167" y="1598"/>
                  </a:lnTo>
                  <a:lnTo>
                    <a:pt x="2177" y="1601"/>
                  </a:lnTo>
                  <a:lnTo>
                    <a:pt x="2186" y="1601"/>
                  </a:lnTo>
                  <a:lnTo>
                    <a:pt x="2193" y="1601"/>
                  </a:lnTo>
                  <a:lnTo>
                    <a:pt x="2196" y="1600"/>
                  </a:lnTo>
                  <a:lnTo>
                    <a:pt x="2209" y="1595"/>
                  </a:lnTo>
                  <a:lnTo>
                    <a:pt x="2221" y="1585"/>
                  </a:lnTo>
                  <a:lnTo>
                    <a:pt x="2227" y="1574"/>
                  </a:lnTo>
                  <a:lnTo>
                    <a:pt x="2230" y="1561"/>
                  </a:lnTo>
                  <a:lnTo>
                    <a:pt x="2230" y="1157"/>
                  </a:lnTo>
                  <a:lnTo>
                    <a:pt x="2227" y="1144"/>
                  </a:lnTo>
                  <a:lnTo>
                    <a:pt x="2221" y="1133"/>
                  </a:lnTo>
                  <a:lnTo>
                    <a:pt x="2212" y="1123"/>
                  </a:lnTo>
                  <a:lnTo>
                    <a:pt x="2199" y="1118"/>
                  </a:lnTo>
                  <a:lnTo>
                    <a:pt x="2185" y="1116"/>
                  </a:lnTo>
                  <a:close/>
                  <a:moveTo>
                    <a:pt x="1701" y="1116"/>
                  </a:moveTo>
                  <a:lnTo>
                    <a:pt x="1687" y="1118"/>
                  </a:lnTo>
                  <a:lnTo>
                    <a:pt x="1675" y="1124"/>
                  </a:lnTo>
                  <a:lnTo>
                    <a:pt x="1666" y="1133"/>
                  </a:lnTo>
                  <a:lnTo>
                    <a:pt x="1659" y="1144"/>
                  </a:lnTo>
                  <a:lnTo>
                    <a:pt x="1656" y="1157"/>
                  </a:lnTo>
                  <a:lnTo>
                    <a:pt x="1656" y="1561"/>
                  </a:lnTo>
                  <a:lnTo>
                    <a:pt x="1659" y="1574"/>
                  </a:lnTo>
                  <a:lnTo>
                    <a:pt x="1666" y="1584"/>
                  </a:lnTo>
                  <a:lnTo>
                    <a:pt x="1675" y="1594"/>
                  </a:lnTo>
                  <a:lnTo>
                    <a:pt x="1687" y="1600"/>
                  </a:lnTo>
                  <a:lnTo>
                    <a:pt x="1701" y="1602"/>
                  </a:lnTo>
                  <a:lnTo>
                    <a:pt x="1716" y="1600"/>
                  </a:lnTo>
                  <a:lnTo>
                    <a:pt x="1728" y="1594"/>
                  </a:lnTo>
                  <a:lnTo>
                    <a:pt x="1737" y="1584"/>
                  </a:lnTo>
                  <a:lnTo>
                    <a:pt x="1744" y="1573"/>
                  </a:lnTo>
                  <a:lnTo>
                    <a:pt x="1746" y="1561"/>
                  </a:lnTo>
                  <a:lnTo>
                    <a:pt x="1746" y="1157"/>
                  </a:lnTo>
                  <a:lnTo>
                    <a:pt x="1744" y="1144"/>
                  </a:lnTo>
                  <a:lnTo>
                    <a:pt x="1737" y="1133"/>
                  </a:lnTo>
                  <a:lnTo>
                    <a:pt x="1728" y="1123"/>
                  </a:lnTo>
                  <a:lnTo>
                    <a:pt x="1716" y="1118"/>
                  </a:lnTo>
                  <a:lnTo>
                    <a:pt x="1701" y="1116"/>
                  </a:lnTo>
                  <a:close/>
                  <a:moveTo>
                    <a:pt x="1273" y="1116"/>
                  </a:moveTo>
                  <a:lnTo>
                    <a:pt x="1259" y="1118"/>
                  </a:lnTo>
                  <a:lnTo>
                    <a:pt x="1246" y="1124"/>
                  </a:lnTo>
                  <a:lnTo>
                    <a:pt x="1237" y="1133"/>
                  </a:lnTo>
                  <a:lnTo>
                    <a:pt x="1231" y="1144"/>
                  </a:lnTo>
                  <a:lnTo>
                    <a:pt x="1228" y="1157"/>
                  </a:lnTo>
                  <a:lnTo>
                    <a:pt x="1228" y="1561"/>
                  </a:lnTo>
                  <a:lnTo>
                    <a:pt x="1231" y="1574"/>
                  </a:lnTo>
                  <a:lnTo>
                    <a:pt x="1237" y="1584"/>
                  </a:lnTo>
                  <a:lnTo>
                    <a:pt x="1246" y="1594"/>
                  </a:lnTo>
                  <a:lnTo>
                    <a:pt x="1259" y="1600"/>
                  </a:lnTo>
                  <a:lnTo>
                    <a:pt x="1273" y="1602"/>
                  </a:lnTo>
                  <a:lnTo>
                    <a:pt x="1287" y="1600"/>
                  </a:lnTo>
                  <a:lnTo>
                    <a:pt x="1300" y="1594"/>
                  </a:lnTo>
                  <a:lnTo>
                    <a:pt x="1310" y="1584"/>
                  </a:lnTo>
                  <a:lnTo>
                    <a:pt x="1316" y="1573"/>
                  </a:lnTo>
                  <a:lnTo>
                    <a:pt x="1318" y="1561"/>
                  </a:lnTo>
                  <a:lnTo>
                    <a:pt x="1318" y="1399"/>
                  </a:lnTo>
                  <a:lnTo>
                    <a:pt x="1357" y="1399"/>
                  </a:lnTo>
                  <a:lnTo>
                    <a:pt x="1455" y="1574"/>
                  </a:lnTo>
                  <a:lnTo>
                    <a:pt x="1465" y="1585"/>
                  </a:lnTo>
                  <a:lnTo>
                    <a:pt x="1476" y="1593"/>
                  </a:lnTo>
                  <a:lnTo>
                    <a:pt x="1488" y="1596"/>
                  </a:lnTo>
                  <a:lnTo>
                    <a:pt x="1498" y="1597"/>
                  </a:lnTo>
                  <a:lnTo>
                    <a:pt x="1508" y="1595"/>
                  </a:lnTo>
                  <a:lnTo>
                    <a:pt x="1515" y="1592"/>
                  </a:lnTo>
                  <a:lnTo>
                    <a:pt x="1526" y="1584"/>
                  </a:lnTo>
                  <a:lnTo>
                    <a:pt x="1535" y="1574"/>
                  </a:lnTo>
                  <a:lnTo>
                    <a:pt x="1540" y="1562"/>
                  </a:lnTo>
                  <a:lnTo>
                    <a:pt x="1540" y="1550"/>
                  </a:lnTo>
                  <a:lnTo>
                    <a:pt x="1536" y="1537"/>
                  </a:lnTo>
                  <a:lnTo>
                    <a:pt x="1450" y="1385"/>
                  </a:lnTo>
                  <a:lnTo>
                    <a:pt x="1474" y="1372"/>
                  </a:lnTo>
                  <a:lnTo>
                    <a:pt x="1497" y="1354"/>
                  </a:lnTo>
                  <a:lnTo>
                    <a:pt x="1514" y="1334"/>
                  </a:lnTo>
                  <a:lnTo>
                    <a:pt x="1529" y="1310"/>
                  </a:lnTo>
                  <a:lnTo>
                    <a:pt x="1537" y="1285"/>
                  </a:lnTo>
                  <a:lnTo>
                    <a:pt x="1540" y="1257"/>
                  </a:lnTo>
                  <a:lnTo>
                    <a:pt x="1537" y="1229"/>
                  </a:lnTo>
                  <a:lnTo>
                    <a:pt x="1528" y="1202"/>
                  </a:lnTo>
                  <a:lnTo>
                    <a:pt x="1513" y="1179"/>
                  </a:lnTo>
                  <a:lnTo>
                    <a:pt x="1494" y="1157"/>
                  </a:lnTo>
                  <a:lnTo>
                    <a:pt x="1470" y="1140"/>
                  </a:lnTo>
                  <a:lnTo>
                    <a:pt x="1444" y="1127"/>
                  </a:lnTo>
                  <a:lnTo>
                    <a:pt x="1414" y="1119"/>
                  </a:lnTo>
                  <a:lnTo>
                    <a:pt x="1382" y="1116"/>
                  </a:lnTo>
                  <a:lnTo>
                    <a:pt x="1273" y="1116"/>
                  </a:lnTo>
                  <a:close/>
                  <a:moveTo>
                    <a:pt x="1062" y="1116"/>
                  </a:moveTo>
                  <a:lnTo>
                    <a:pt x="1048" y="1118"/>
                  </a:lnTo>
                  <a:lnTo>
                    <a:pt x="1036" y="1124"/>
                  </a:lnTo>
                  <a:lnTo>
                    <a:pt x="1027" y="1133"/>
                  </a:lnTo>
                  <a:lnTo>
                    <a:pt x="1020" y="1144"/>
                  </a:lnTo>
                  <a:lnTo>
                    <a:pt x="1017" y="1157"/>
                  </a:lnTo>
                  <a:lnTo>
                    <a:pt x="1017" y="1561"/>
                  </a:lnTo>
                  <a:lnTo>
                    <a:pt x="1020" y="1574"/>
                  </a:lnTo>
                  <a:lnTo>
                    <a:pt x="1027" y="1584"/>
                  </a:lnTo>
                  <a:lnTo>
                    <a:pt x="1036" y="1594"/>
                  </a:lnTo>
                  <a:lnTo>
                    <a:pt x="1048" y="1600"/>
                  </a:lnTo>
                  <a:lnTo>
                    <a:pt x="1062" y="1602"/>
                  </a:lnTo>
                  <a:lnTo>
                    <a:pt x="1077" y="1600"/>
                  </a:lnTo>
                  <a:lnTo>
                    <a:pt x="1089" y="1594"/>
                  </a:lnTo>
                  <a:lnTo>
                    <a:pt x="1099" y="1584"/>
                  </a:lnTo>
                  <a:lnTo>
                    <a:pt x="1105" y="1573"/>
                  </a:lnTo>
                  <a:lnTo>
                    <a:pt x="1107" y="1561"/>
                  </a:lnTo>
                  <a:lnTo>
                    <a:pt x="1107" y="1157"/>
                  </a:lnTo>
                  <a:lnTo>
                    <a:pt x="1105" y="1144"/>
                  </a:lnTo>
                  <a:lnTo>
                    <a:pt x="1099" y="1133"/>
                  </a:lnTo>
                  <a:lnTo>
                    <a:pt x="1089" y="1123"/>
                  </a:lnTo>
                  <a:lnTo>
                    <a:pt x="1077" y="1118"/>
                  </a:lnTo>
                  <a:lnTo>
                    <a:pt x="1062" y="1116"/>
                  </a:lnTo>
                  <a:close/>
                  <a:moveTo>
                    <a:pt x="645" y="1116"/>
                  </a:moveTo>
                  <a:lnTo>
                    <a:pt x="631" y="1118"/>
                  </a:lnTo>
                  <a:lnTo>
                    <a:pt x="619" y="1124"/>
                  </a:lnTo>
                  <a:lnTo>
                    <a:pt x="609" y="1133"/>
                  </a:lnTo>
                  <a:lnTo>
                    <a:pt x="603" y="1144"/>
                  </a:lnTo>
                  <a:lnTo>
                    <a:pt x="600" y="1157"/>
                  </a:lnTo>
                  <a:lnTo>
                    <a:pt x="600" y="1561"/>
                  </a:lnTo>
                  <a:lnTo>
                    <a:pt x="603" y="1574"/>
                  </a:lnTo>
                  <a:lnTo>
                    <a:pt x="609" y="1584"/>
                  </a:lnTo>
                  <a:lnTo>
                    <a:pt x="619" y="1594"/>
                  </a:lnTo>
                  <a:lnTo>
                    <a:pt x="631" y="1600"/>
                  </a:lnTo>
                  <a:lnTo>
                    <a:pt x="645" y="1602"/>
                  </a:lnTo>
                  <a:lnTo>
                    <a:pt x="659" y="1600"/>
                  </a:lnTo>
                  <a:lnTo>
                    <a:pt x="672" y="1594"/>
                  </a:lnTo>
                  <a:lnTo>
                    <a:pt x="681" y="1584"/>
                  </a:lnTo>
                  <a:lnTo>
                    <a:pt x="688" y="1573"/>
                  </a:lnTo>
                  <a:lnTo>
                    <a:pt x="690" y="1561"/>
                  </a:lnTo>
                  <a:lnTo>
                    <a:pt x="690" y="1399"/>
                  </a:lnTo>
                  <a:lnTo>
                    <a:pt x="811" y="1399"/>
                  </a:lnTo>
                  <a:lnTo>
                    <a:pt x="811" y="1561"/>
                  </a:lnTo>
                  <a:lnTo>
                    <a:pt x="814" y="1574"/>
                  </a:lnTo>
                  <a:lnTo>
                    <a:pt x="820" y="1584"/>
                  </a:lnTo>
                  <a:lnTo>
                    <a:pt x="829" y="1594"/>
                  </a:lnTo>
                  <a:lnTo>
                    <a:pt x="841" y="1600"/>
                  </a:lnTo>
                  <a:lnTo>
                    <a:pt x="856" y="1602"/>
                  </a:lnTo>
                  <a:lnTo>
                    <a:pt x="870" y="1600"/>
                  </a:lnTo>
                  <a:lnTo>
                    <a:pt x="882" y="1594"/>
                  </a:lnTo>
                  <a:lnTo>
                    <a:pt x="892" y="1584"/>
                  </a:lnTo>
                  <a:lnTo>
                    <a:pt x="899" y="1573"/>
                  </a:lnTo>
                  <a:lnTo>
                    <a:pt x="901" y="1561"/>
                  </a:lnTo>
                  <a:lnTo>
                    <a:pt x="901" y="1157"/>
                  </a:lnTo>
                  <a:lnTo>
                    <a:pt x="899" y="1144"/>
                  </a:lnTo>
                  <a:lnTo>
                    <a:pt x="892" y="1133"/>
                  </a:lnTo>
                  <a:lnTo>
                    <a:pt x="882" y="1123"/>
                  </a:lnTo>
                  <a:lnTo>
                    <a:pt x="870" y="1118"/>
                  </a:lnTo>
                  <a:lnTo>
                    <a:pt x="856" y="1116"/>
                  </a:lnTo>
                  <a:lnTo>
                    <a:pt x="841" y="1118"/>
                  </a:lnTo>
                  <a:lnTo>
                    <a:pt x="829" y="1124"/>
                  </a:lnTo>
                  <a:lnTo>
                    <a:pt x="820" y="1133"/>
                  </a:lnTo>
                  <a:lnTo>
                    <a:pt x="814" y="1144"/>
                  </a:lnTo>
                  <a:lnTo>
                    <a:pt x="811" y="1157"/>
                  </a:lnTo>
                  <a:lnTo>
                    <a:pt x="811" y="1319"/>
                  </a:lnTo>
                  <a:lnTo>
                    <a:pt x="690" y="1319"/>
                  </a:lnTo>
                  <a:lnTo>
                    <a:pt x="690" y="1157"/>
                  </a:lnTo>
                  <a:lnTo>
                    <a:pt x="688" y="1144"/>
                  </a:lnTo>
                  <a:lnTo>
                    <a:pt x="681" y="1133"/>
                  </a:lnTo>
                  <a:lnTo>
                    <a:pt x="672" y="1123"/>
                  </a:lnTo>
                  <a:lnTo>
                    <a:pt x="659" y="1118"/>
                  </a:lnTo>
                  <a:lnTo>
                    <a:pt x="645" y="1116"/>
                  </a:lnTo>
                  <a:close/>
                  <a:moveTo>
                    <a:pt x="1553" y="375"/>
                  </a:moveTo>
                  <a:lnTo>
                    <a:pt x="1529" y="378"/>
                  </a:lnTo>
                  <a:lnTo>
                    <a:pt x="1505" y="387"/>
                  </a:lnTo>
                  <a:lnTo>
                    <a:pt x="1483" y="402"/>
                  </a:lnTo>
                  <a:lnTo>
                    <a:pt x="1462" y="422"/>
                  </a:lnTo>
                  <a:lnTo>
                    <a:pt x="1444" y="446"/>
                  </a:lnTo>
                  <a:lnTo>
                    <a:pt x="1428" y="474"/>
                  </a:lnTo>
                  <a:lnTo>
                    <a:pt x="1416" y="506"/>
                  </a:lnTo>
                  <a:lnTo>
                    <a:pt x="1407" y="541"/>
                  </a:lnTo>
                  <a:lnTo>
                    <a:pt x="1401" y="578"/>
                  </a:lnTo>
                  <a:lnTo>
                    <a:pt x="1399" y="617"/>
                  </a:lnTo>
                  <a:lnTo>
                    <a:pt x="1401" y="657"/>
                  </a:lnTo>
                  <a:lnTo>
                    <a:pt x="1407" y="694"/>
                  </a:lnTo>
                  <a:lnTo>
                    <a:pt x="1416" y="729"/>
                  </a:lnTo>
                  <a:lnTo>
                    <a:pt x="1428" y="760"/>
                  </a:lnTo>
                  <a:lnTo>
                    <a:pt x="1444" y="789"/>
                  </a:lnTo>
                  <a:lnTo>
                    <a:pt x="1462" y="812"/>
                  </a:lnTo>
                  <a:lnTo>
                    <a:pt x="1483" y="833"/>
                  </a:lnTo>
                  <a:lnTo>
                    <a:pt x="1505" y="847"/>
                  </a:lnTo>
                  <a:lnTo>
                    <a:pt x="1529" y="856"/>
                  </a:lnTo>
                  <a:lnTo>
                    <a:pt x="1553" y="860"/>
                  </a:lnTo>
                  <a:lnTo>
                    <a:pt x="1579" y="856"/>
                  </a:lnTo>
                  <a:lnTo>
                    <a:pt x="1602" y="847"/>
                  </a:lnTo>
                  <a:lnTo>
                    <a:pt x="1625" y="833"/>
                  </a:lnTo>
                  <a:lnTo>
                    <a:pt x="1645" y="812"/>
                  </a:lnTo>
                  <a:lnTo>
                    <a:pt x="1662" y="789"/>
                  </a:lnTo>
                  <a:lnTo>
                    <a:pt x="1679" y="760"/>
                  </a:lnTo>
                  <a:lnTo>
                    <a:pt x="1691" y="729"/>
                  </a:lnTo>
                  <a:lnTo>
                    <a:pt x="1700" y="694"/>
                  </a:lnTo>
                  <a:lnTo>
                    <a:pt x="1706" y="657"/>
                  </a:lnTo>
                  <a:lnTo>
                    <a:pt x="1708" y="617"/>
                  </a:lnTo>
                  <a:lnTo>
                    <a:pt x="1706" y="578"/>
                  </a:lnTo>
                  <a:lnTo>
                    <a:pt x="1700" y="541"/>
                  </a:lnTo>
                  <a:lnTo>
                    <a:pt x="1691" y="506"/>
                  </a:lnTo>
                  <a:lnTo>
                    <a:pt x="1679" y="474"/>
                  </a:lnTo>
                  <a:lnTo>
                    <a:pt x="1662" y="446"/>
                  </a:lnTo>
                  <a:lnTo>
                    <a:pt x="1645" y="422"/>
                  </a:lnTo>
                  <a:lnTo>
                    <a:pt x="1625" y="402"/>
                  </a:lnTo>
                  <a:lnTo>
                    <a:pt x="1602" y="387"/>
                  </a:lnTo>
                  <a:lnTo>
                    <a:pt x="1579" y="378"/>
                  </a:lnTo>
                  <a:lnTo>
                    <a:pt x="1553" y="375"/>
                  </a:lnTo>
                  <a:close/>
                  <a:moveTo>
                    <a:pt x="1246" y="375"/>
                  </a:moveTo>
                  <a:lnTo>
                    <a:pt x="1232" y="377"/>
                  </a:lnTo>
                  <a:lnTo>
                    <a:pt x="1220" y="383"/>
                  </a:lnTo>
                  <a:lnTo>
                    <a:pt x="1211" y="392"/>
                  </a:lnTo>
                  <a:lnTo>
                    <a:pt x="1203" y="404"/>
                  </a:lnTo>
                  <a:lnTo>
                    <a:pt x="1201" y="416"/>
                  </a:lnTo>
                  <a:lnTo>
                    <a:pt x="1201" y="673"/>
                  </a:lnTo>
                  <a:lnTo>
                    <a:pt x="1016" y="394"/>
                  </a:lnTo>
                  <a:lnTo>
                    <a:pt x="1007" y="384"/>
                  </a:lnTo>
                  <a:lnTo>
                    <a:pt x="995" y="378"/>
                  </a:lnTo>
                  <a:lnTo>
                    <a:pt x="981" y="375"/>
                  </a:lnTo>
                  <a:lnTo>
                    <a:pt x="966" y="377"/>
                  </a:lnTo>
                  <a:lnTo>
                    <a:pt x="953" y="382"/>
                  </a:lnTo>
                  <a:lnTo>
                    <a:pt x="943" y="391"/>
                  </a:lnTo>
                  <a:lnTo>
                    <a:pt x="936" y="402"/>
                  </a:lnTo>
                  <a:lnTo>
                    <a:pt x="933" y="416"/>
                  </a:lnTo>
                  <a:lnTo>
                    <a:pt x="933" y="820"/>
                  </a:lnTo>
                  <a:lnTo>
                    <a:pt x="936" y="832"/>
                  </a:lnTo>
                  <a:lnTo>
                    <a:pt x="942" y="843"/>
                  </a:lnTo>
                  <a:lnTo>
                    <a:pt x="951" y="852"/>
                  </a:lnTo>
                  <a:lnTo>
                    <a:pt x="963" y="857"/>
                  </a:lnTo>
                  <a:lnTo>
                    <a:pt x="977" y="860"/>
                  </a:lnTo>
                  <a:lnTo>
                    <a:pt x="992" y="857"/>
                  </a:lnTo>
                  <a:lnTo>
                    <a:pt x="1004" y="852"/>
                  </a:lnTo>
                  <a:lnTo>
                    <a:pt x="1014" y="843"/>
                  </a:lnTo>
                  <a:lnTo>
                    <a:pt x="1020" y="832"/>
                  </a:lnTo>
                  <a:lnTo>
                    <a:pt x="1022" y="820"/>
                  </a:lnTo>
                  <a:lnTo>
                    <a:pt x="1022" y="561"/>
                  </a:lnTo>
                  <a:lnTo>
                    <a:pt x="1207" y="840"/>
                  </a:lnTo>
                  <a:lnTo>
                    <a:pt x="1218" y="850"/>
                  </a:lnTo>
                  <a:lnTo>
                    <a:pt x="1229" y="856"/>
                  </a:lnTo>
                  <a:lnTo>
                    <a:pt x="1240" y="860"/>
                  </a:lnTo>
                  <a:lnTo>
                    <a:pt x="1250" y="860"/>
                  </a:lnTo>
                  <a:lnTo>
                    <a:pt x="1258" y="858"/>
                  </a:lnTo>
                  <a:lnTo>
                    <a:pt x="1271" y="852"/>
                  </a:lnTo>
                  <a:lnTo>
                    <a:pt x="1282" y="843"/>
                  </a:lnTo>
                  <a:lnTo>
                    <a:pt x="1288" y="832"/>
                  </a:lnTo>
                  <a:lnTo>
                    <a:pt x="1291" y="820"/>
                  </a:lnTo>
                  <a:lnTo>
                    <a:pt x="1291" y="416"/>
                  </a:lnTo>
                  <a:lnTo>
                    <a:pt x="1289" y="402"/>
                  </a:lnTo>
                  <a:lnTo>
                    <a:pt x="1282" y="391"/>
                  </a:lnTo>
                  <a:lnTo>
                    <a:pt x="1273" y="383"/>
                  </a:lnTo>
                  <a:lnTo>
                    <a:pt x="1261" y="377"/>
                  </a:lnTo>
                  <a:lnTo>
                    <a:pt x="1246" y="375"/>
                  </a:lnTo>
                  <a:close/>
                  <a:moveTo>
                    <a:pt x="2045" y="375"/>
                  </a:moveTo>
                  <a:lnTo>
                    <a:pt x="2028" y="377"/>
                  </a:lnTo>
                  <a:lnTo>
                    <a:pt x="2013" y="385"/>
                  </a:lnTo>
                  <a:lnTo>
                    <a:pt x="2002" y="397"/>
                  </a:lnTo>
                  <a:lnTo>
                    <a:pt x="1995" y="413"/>
                  </a:lnTo>
                  <a:lnTo>
                    <a:pt x="1926" y="662"/>
                  </a:lnTo>
                  <a:lnTo>
                    <a:pt x="1851" y="405"/>
                  </a:lnTo>
                  <a:lnTo>
                    <a:pt x="1844" y="392"/>
                  </a:lnTo>
                  <a:lnTo>
                    <a:pt x="1835" y="383"/>
                  </a:lnTo>
                  <a:lnTo>
                    <a:pt x="1823" y="377"/>
                  </a:lnTo>
                  <a:lnTo>
                    <a:pt x="1810" y="375"/>
                  </a:lnTo>
                  <a:lnTo>
                    <a:pt x="1795" y="376"/>
                  </a:lnTo>
                  <a:lnTo>
                    <a:pt x="1782" y="381"/>
                  </a:lnTo>
                  <a:lnTo>
                    <a:pt x="1772" y="390"/>
                  </a:lnTo>
                  <a:lnTo>
                    <a:pt x="1765" y="400"/>
                  </a:lnTo>
                  <a:lnTo>
                    <a:pt x="1762" y="413"/>
                  </a:lnTo>
                  <a:lnTo>
                    <a:pt x="1764" y="425"/>
                  </a:lnTo>
                  <a:lnTo>
                    <a:pt x="1883" y="829"/>
                  </a:lnTo>
                  <a:lnTo>
                    <a:pt x="1889" y="841"/>
                  </a:lnTo>
                  <a:lnTo>
                    <a:pt x="1900" y="850"/>
                  </a:lnTo>
                  <a:lnTo>
                    <a:pt x="1912" y="856"/>
                  </a:lnTo>
                  <a:lnTo>
                    <a:pt x="1926" y="860"/>
                  </a:lnTo>
                  <a:lnTo>
                    <a:pt x="1942" y="856"/>
                  </a:lnTo>
                  <a:lnTo>
                    <a:pt x="1954" y="850"/>
                  </a:lnTo>
                  <a:lnTo>
                    <a:pt x="1964" y="841"/>
                  </a:lnTo>
                  <a:lnTo>
                    <a:pt x="1970" y="829"/>
                  </a:lnTo>
                  <a:lnTo>
                    <a:pt x="2047" y="571"/>
                  </a:lnTo>
                  <a:lnTo>
                    <a:pt x="2124" y="829"/>
                  </a:lnTo>
                  <a:lnTo>
                    <a:pt x="2130" y="841"/>
                  </a:lnTo>
                  <a:lnTo>
                    <a:pt x="2140" y="850"/>
                  </a:lnTo>
                  <a:lnTo>
                    <a:pt x="2152" y="856"/>
                  </a:lnTo>
                  <a:lnTo>
                    <a:pt x="2167" y="860"/>
                  </a:lnTo>
                  <a:lnTo>
                    <a:pt x="2182" y="856"/>
                  </a:lnTo>
                  <a:lnTo>
                    <a:pt x="2194" y="850"/>
                  </a:lnTo>
                  <a:lnTo>
                    <a:pt x="2204" y="841"/>
                  </a:lnTo>
                  <a:lnTo>
                    <a:pt x="2210" y="829"/>
                  </a:lnTo>
                  <a:lnTo>
                    <a:pt x="2330" y="425"/>
                  </a:lnTo>
                  <a:lnTo>
                    <a:pt x="2331" y="413"/>
                  </a:lnTo>
                  <a:lnTo>
                    <a:pt x="2328" y="400"/>
                  </a:lnTo>
                  <a:lnTo>
                    <a:pt x="2321" y="390"/>
                  </a:lnTo>
                  <a:lnTo>
                    <a:pt x="2311" y="381"/>
                  </a:lnTo>
                  <a:lnTo>
                    <a:pt x="2297" y="376"/>
                  </a:lnTo>
                  <a:lnTo>
                    <a:pt x="2283" y="375"/>
                  </a:lnTo>
                  <a:lnTo>
                    <a:pt x="2270" y="377"/>
                  </a:lnTo>
                  <a:lnTo>
                    <a:pt x="2258" y="384"/>
                  </a:lnTo>
                  <a:lnTo>
                    <a:pt x="2248" y="393"/>
                  </a:lnTo>
                  <a:lnTo>
                    <a:pt x="2242" y="405"/>
                  </a:lnTo>
                  <a:lnTo>
                    <a:pt x="2167" y="662"/>
                  </a:lnTo>
                  <a:lnTo>
                    <a:pt x="2095" y="413"/>
                  </a:lnTo>
                  <a:lnTo>
                    <a:pt x="2088" y="397"/>
                  </a:lnTo>
                  <a:lnTo>
                    <a:pt x="2077" y="385"/>
                  </a:lnTo>
                  <a:lnTo>
                    <a:pt x="2062" y="377"/>
                  </a:lnTo>
                  <a:lnTo>
                    <a:pt x="2045" y="375"/>
                  </a:lnTo>
                  <a:close/>
                  <a:moveTo>
                    <a:pt x="0" y="0"/>
                  </a:moveTo>
                  <a:lnTo>
                    <a:pt x="3374" y="0"/>
                  </a:lnTo>
                  <a:lnTo>
                    <a:pt x="3374" y="1976"/>
                  </a:lnTo>
                  <a:lnTo>
                    <a:pt x="0" y="197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799" name="Shape 10799"/>
          <p:cNvGrpSpPr/>
          <p:nvPr/>
        </p:nvGrpSpPr>
        <p:grpSpPr>
          <a:xfrm>
            <a:off x="2673396" y="1289840"/>
            <a:ext cx="233733" cy="231801"/>
            <a:chOff x="2971800" y="1216025"/>
            <a:chExt cx="384175" cy="381000"/>
          </a:xfrm>
        </p:grpSpPr>
        <p:sp>
          <p:nvSpPr>
            <p:cNvPr id="10800" name="Shape 10800"/>
            <p:cNvSpPr/>
            <p:nvPr/>
          </p:nvSpPr>
          <p:spPr>
            <a:xfrm>
              <a:off x="2971800" y="1304925"/>
              <a:ext cx="384175" cy="292100"/>
            </a:xfrm>
            <a:custGeom>
              <a:avLst/>
              <a:gdLst/>
              <a:ahLst/>
              <a:cxnLst/>
              <a:rect l="0" t="0" r="0" b="0"/>
              <a:pathLst>
                <a:path w="3386" h="2579" extrusionOk="0">
                  <a:moveTo>
                    <a:pt x="1963" y="603"/>
                  </a:moveTo>
                  <a:lnTo>
                    <a:pt x="1948" y="607"/>
                  </a:lnTo>
                  <a:lnTo>
                    <a:pt x="1932" y="614"/>
                  </a:lnTo>
                  <a:lnTo>
                    <a:pt x="1919" y="624"/>
                  </a:lnTo>
                  <a:lnTo>
                    <a:pt x="1909" y="638"/>
                  </a:lnTo>
                  <a:lnTo>
                    <a:pt x="1464" y="1367"/>
                  </a:lnTo>
                  <a:lnTo>
                    <a:pt x="1295" y="988"/>
                  </a:lnTo>
                  <a:lnTo>
                    <a:pt x="1285" y="972"/>
                  </a:lnTo>
                  <a:lnTo>
                    <a:pt x="1271" y="959"/>
                  </a:lnTo>
                  <a:lnTo>
                    <a:pt x="1255" y="951"/>
                  </a:lnTo>
                  <a:lnTo>
                    <a:pt x="1237" y="946"/>
                  </a:lnTo>
                  <a:lnTo>
                    <a:pt x="1220" y="947"/>
                  </a:lnTo>
                  <a:lnTo>
                    <a:pt x="1201" y="951"/>
                  </a:lnTo>
                  <a:lnTo>
                    <a:pt x="1185" y="961"/>
                  </a:lnTo>
                  <a:lnTo>
                    <a:pt x="978" y="1127"/>
                  </a:lnTo>
                  <a:lnTo>
                    <a:pt x="821" y="1127"/>
                  </a:lnTo>
                  <a:lnTo>
                    <a:pt x="802" y="1129"/>
                  </a:lnTo>
                  <a:lnTo>
                    <a:pt x="784" y="1136"/>
                  </a:lnTo>
                  <a:lnTo>
                    <a:pt x="770" y="1147"/>
                  </a:lnTo>
                  <a:lnTo>
                    <a:pt x="758" y="1162"/>
                  </a:lnTo>
                  <a:lnTo>
                    <a:pt x="749" y="1179"/>
                  </a:lnTo>
                  <a:lnTo>
                    <a:pt x="746" y="1198"/>
                  </a:lnTo>
                  <a:lnTo>
                    <a:pt x="748" y="1217"/>
                  </a:lnTo>
                  <a:lnTo>
                    <a:pt x="756" y="1234"/>
                  </a:lnTo>
                  <a:lnTo>
                    <a:pt x="767" y="1250"/>
                  </a:lnTo>
                  <a:lnTo>
                    <a:pt x="782" y="1261"/>
                  </a:lnTo>
                  <a:lnTo>
                    <a:pt x="800" y="1268"/>
                  </a:lnTo>
                  <a:lnTo>
                    <a:pt x="819" y="1271"/>
                  </a:lnTo>
                  <a:lnTo>
                    <a:pt x="1005" y="1271"/>
                  </a:lnTo>
                  <a:lnTo>
                    <a:pt x="1018" y="1269"/>
                  </a:lnTo>
                  <a:lnTo>
                    <a:pt x="1034" y="1264"/>
                  </a:lnTo>
                  <a:lnTo>
                    <a:pt x="1049" y="1257"/>
                  </a:lnTo>
                  <a:lnTo>
                    <a:pt x="1067" y="1247"/>
                  </a:lnTo>
                  <a:lnTo>
                    <a:pt x="1084" y="1235"/>
                  </a:lnTo>
                  <a:lnTo>
                    <a:pt x="1102" y="1223"/>
                  </a:lnTo>
                  <a:lnTo>
                    <a:pt x="1119" y="1210"/>
                  </a:lnTo>
                  <a:lnTo>
                    <a:pt x="1137" y="1195"/>
                  </a:lnTo>
                  <a:lnTo>
                    <a:pt x="1152" y="1182"/>
                  </a:lnTo>
                  <a:lnTo>
                    <a:pt x="1166" y="1170"/>
                  </a:lnTo>
                  <a:lnTo>
                    <a:pt x="1179" y="1159"/>
                  </a:lnTo>
                  <a:lnTo>
                    <a:pt x="1189" y="1148"/>
                  </a:lnTo>
                  <a:lnTo>
                    <a:pt x="1197" y="1141"/>
                  </a:lnTo>
                  <a:lnTo>
                    <a:pt x="1201" y="1136"/>
                  </a:lnTo>
                  <a:lnTo>
                    <a:pt x="1203" y="1135"/>
                  </a:lnTo>
                  <a:lnTo>
                    <a:pt x="1390" y="1554"/>
                  </a:lnTo>
                  <a:lnTo>
                    <a:pt x="1400" y="1570"/>
                  </a:lnTo>
                  <a:lnTo>
                    <a:pt x="1412" y="1582"/>
                  </a:lnTo>
                  <a:lnTo>
                    <a:pt x="1427" y="1591"/>
                  </a:lnTo>
                  <a:lnTo>
                    <a:pt x="1443" y="1596"/>
                  </a:lnTo>
                  <a:lnTo>
                    <a:pt x="1460" y="1597"/>
                  </a:lnTo>
                  <a:lnTo>
                    <a:pt x="1476" y="1594"/>
                  </a:lnTo>
                  <a:lnTo>
                    <a:pt x="1492" y="1588"/>
                  </a:lnTo>
                  <a:lnTo>
                    <a:pt x="1506" y="1577"/>
                  </a:lnTo>
                  <a:lnTo>
                    <a:pt x="1517" y="1563"/>
                  </a:lnTo>
                  <a:lnTo>
                    <a:pt x="1943" y="860"/>
                  </a:lnTo>
                  <a:lnTo>
                    <a:pt x="2081" y="1384"/>
                  </a:lnTo>
                  <a:lnTo>
                    <a:pt x="2088" y="1402"/>
                  </a:lnTo>
                  <a:lnTo>
                    <a:pt x="2099" y="1416"/>
                  </a:lnTo>
                  <a:lnTo>
                    <a:pt x="2113" y="1428"/>
                  </a:lnTo>
                  <a:lnTo>
                    <a:pt x="2130" y="1435"/>
                  </a:lnTo>
                  <a:lnTo>
                    <a:pt x="2147" y="1437"/>
                  </a:lnTo>
                  <a:lnTo>
                    <a:pt x="2165" y="1436"/>
                  </a:lnTo>
                  <a:lnTo>
                    <a:pt x="2182" y="1430"/>
                  </a:lnTo>
                  <a:lnTo>
                    <a:pt x="2199" y="1418"/>
                  </a:lnTo>
                  <a:lnTo>
                    <a:pt x="2515" y="1127"/>
                  </a:lnTo>
                  <a:lnTo>
                    <a:pt x="2515" y="1156"/>
                  </a:lnTo>
                  <a:lnTo>
                    <a:pt x="2517" y="1175"/>
                  </a:lnTo>
                  <a:lnTo>
                    <a:pt x="2524" y="1192"/>
                  </a:lnTo>
                  <a:lnTo>
                    <a:pt x="2536" y="1208"/>
                  </a:lnTo>
                  <a:lnTo>
                    <a:pt x="2551" y="1219"/>
                  </a:lnTo>
                  <a:lnTo>
                    <a:pt x="2569" y="1226"/>
                  </a:lnTo>
                  <a:lnTo>
                    <a:pt x="2588" y="1228"/>
                  </a:lnTo>
                  <a:lnTo>
                    <a:pt x="2608" y="1225"/>
                  </a:lnTo>
                  <a:lnTo>
                    <a:pt x="2624" y="1218"/>
                  </a:lnTo>
                  <a:lnTo>
                    <a:pt x="2639" y="1206"/>
                  </a:lnTo>
                  <a:lnTo>
                    <a:pt x="2650" y="1191"/>
                  </a:lnTo>
                  <a:lnTo>
                    <a:pt x="2657" y="1173"/>
                  </a:lnTo>
                  <a:lnTo>
                    <a:pt x="2660" y="1154"/>
                  </a:lnTo>
                  <a:lnTo>
                    <a:pt x="2660" y="942"/>
                  </a:lnTo>
                  <a:lnTo>
                    <a:pt x="2657" y="924"/>
                  </a:lnTo>
                  <a:lnTo>
                    <a:pt x="2650" y="906"/>
                  </a:lnTo>
                  <a:lnTo>
                    <a:pt x="2639" y="892"/>
                  </a:lnTo>
                  <a:lnTo>
                    <a:pt x="2624" y="881"/>
                  </a:lnTo>
                  <a:lnTo>
                    <a:pt x="2607" y="872"/>
                  </a:lnTo>
                  <a:lnTo>
                    <a:pt x="2587" y="870"/>
                  </a:lnTo>
                  <a:lnTo>
                    <a:pt x="2372" y="870"/>
                  </a:lnTo>
                  <a:lnTo>
                    <a:pt x="2352" y="872"/>
                  </a:lnTo>
                  <a:lnTo>
                    <a:pt x="2335" y="881"/>
                  </a:lnTo>
                  <a:lnTo>
                    <a:pt x="2320" y="892"/>
                  </a:lnTo>
                  <a:lnTo>
                    <a:pt x="2309" y="906"/>
                  </a:lnTo>
                  <a:lnTo>
                    <a:pt x="2302" y="924"/>
                  </a:lnTo>
                  <a:lnTo>
                    <a:pt x="2300" y="943"/>
                  </a:lnTo>
                  <a:lnTo>
                    <a:pt x="2302" y="962"/>
                  </a:lnTo>
                  <a:lnTo>
                    <a:pt x="2310" y="980"/>
                  </a:lnTo>
                  <a:lnTo>
                    <a:pt x="2321" y="994"/>
                  </a:lnTo>
                  <a:lnTo>
                    <a:pt x="2337" y="1005"/>
                  </a:lnTo>
                  <a:lnTo>
                    <a:pt x="2354" y="1012"/>
                  </a:lnTo>
                  <a:lnTo>
                    <a:pt x="2374" y="1015"/>
                  </a:lnTo>
                  <a:lnTo>
                    <a:pt x="2420" y="1015"/>
                  </a:lnTo>
                  <a:lnTo>
                    <a:pt x="2190" y="1228"/>
                  </a:lnTo>
                  <a:lnTo>
                    <a:pt x="2039" y="657"/>
                  </a:lnTo>
                  <a:lnTo>
                    <a:pt x="2032" y="640"/>
                  </a:lnTo>
                  <a:lnTo>
                    <a:pt x="2022" y="626"/>
                  </a:lnTo>
                  <a:lnTo>
                    <a:pt x="2010" y="616"/>
                  </a:lnTo>
                  <a:lnTo>
                    <a:pt x="1995" y="609"/>
                  </a:lnTo>
                  <a:lnTo>
                    <a:pt x="1980" y="605"/>
                  </a:lnTo>
                  <a:lnTo>
                    <a:pt x="1963" y="603"/>
                  </a:lnTo>
                  <a:close/>
                  <a:moveTo>
                    <a:pt x="0" y="0"/>
                  </a:moveTo>
                  <a:lnTo>
                    <a:pt x="3386" y="0"/>
                  </a:lnTo>
                  <a:lnTo>
                    <a:pt x="3386" y="2579"/>
                  </a:lnTo>
                  <a:lnTo>
                    <a:pt x="0" y="25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01" name="Shape 10801"/>
            <p:cNvSpPr/>
            <p:nvPr/>
          </p:nvSpPr>
          <p:spPr>
            <a:xfrm>
              <a:off x="2971800" y="1216025"/>
              <a:ext cx="384175" cy="68263"/>
            </a:xfrm>
            <a:custGeom>
              <a:avLst/>
              <a:gdLst/>
              <a:ahLst/>
              <a:cxnLst/>
              <a:rect l="0" t="0" r="0" b="0"/>
              <a:pathLst>
                <a:path w="3386" h="602" extrusionOk="0">
                  <a:moveTo>
                    <a:pt x="2922" y="173"/>
                  </a:moveTo>
                  <a:lnTo>
                    <a:pt x="2902" y="175"/>
                  </a:lnTo>
                  <a:lnTo>
                    <a:pt x="2885" y="183"/>
                  </a:lnTo>
                  <a:lnTo>
                    <a:pt x="2870" y="194"/>
                  </a:lnTo>
                  <a:lnTo>
                    <a:pt x="2859" y="209"/>
                  </a:lnTo>
                  <a:lnTo>
                    <a:pt x="2852" y="226"/>
                  </a:lnTo>
                  <a:lnTo>
                    <a:pt x="2849" y="244"/>
                  </a:lnTo>
                  <a:lnTo>
                    <a:pt x="2849" y="358"/>
                  </a:lnTo>
                  <a:lnTo>
                    <a:pt x="2852" y="376"/>
                  </a:lnTo>
                  <a:lnTo>
                    <a:pt x="2859" y="394"/>
                  </a:lnTo>
                  <a:lnTo>
                    <a:pt x="2870" y="409"/>
                  </a:lnTo>
                  <a:lnTo>
                    <a:pt x="2885" y="420"/>
                  </a:lnTo>
                  <a:lnTo>
                    <a:pt x="2902" y="427"/>
                  </a:lnTo>
                  <a:lnTo>
                    <a:pt x="2922" y="429"/>
                  </a:lnTo>
                  <a:lnTo>
                    <a:pt x="2940" y="427"/>
                  </a:lnTo>
                  <a:lnTo>
                    <a:pt x="2958" y="420"/>
                  </a:lnTo>
                  <a:lnTo>
                    <a:pt x="2973" y="409"/>
                  </a:lnTo>
                  <a:lnTo>
                    <a:pt x="2984" y="394"/>
                  </a:lnTo>
                  <a:lnTo>
                    <a:pt x="2992" y="376"/>
                  </a:lnTo>
                  <a:lnTo>
                    <a:pt x="2994" y="358"/>
                  </a:lnTo>
                  <a:lnTo>
                    <a:pt x="2994" y="244"/>
                  </a:lnTo>
                  <a:lnTo>
                    <a:pt x="2992" y="226"/>
                  </a:lnTo>
                  <a:lnTo>
                    <a:pt x="2984" y="209"/>
                  </a:lnTo>
                  <a:lnTo>
                    <a:pt x="2973" y="194"/>
                  </a:lnTo>
                  <a:lnTo>
                    <a:pt x="2958" y="183"/>
                  </a:lnTo>
                  <a:lnTo>
                    <a:pt x="2940" y="175"/>
                  </a:lnTo>
                  <a:lnTo>
                    <a:pt x="2922" y="173"/>
                  </a:lnTo>
                  <a:close/>
                  <a:moveTo>
                    <a:pt x="2550" y="173"/>
                  </a:moveTo>
                  <a:lnTo>
                    <a:pt x="2530" y="175"/>
                  </a:lnTo>
                  <a:lnTo>
                    <a:pt x="2513" y="183"/>
                  </a:lnTo>
                  <a:lnTo>
                    <a:pt x="2499" y="194"/>
                  </a:lnTo>
                  <a:lnTo>
                    <a:pt x="2487" y="209"/>
                  </a:lnTo>
                  <a:lnTo>
                    <a:pt x="2480" y="226"/>
                  </a:lnTo>
                  <a:lnTo>
                    <a:pt x="2477" y="244"/>
                  </a:lnTo>
                  <a:lnTo>
                    <a:pt x="2477" y="358"/>
                  </a:lnTo>
                  <a:lnTo>
                    <a:pt x="2480" y="376"/>
                  </a:lnTo>
                  <a:lnTo>
                    <a:pt x="2487" y="394"/>
                  </a:lnTo>
                  <a:lnTo>
                    <a:pt x="2499" y="409"/>
                  </a:lnTo>
                  <a:lnTo>
                    <a:pt x="2513" y="420"/>
                  </a:lnTo>
                  <a:lnTo>
                    <a:pt x="2530" y="427"/>
                  </a:lnTo>
                  <a:lnTo>
                    <a:pt x="2550" y="429"/>
                  </a:lnTo>
                  <a:lnTo>
                    <a:pt x="2570" y="427"/>
                  </a:lnTo>
                  <a:lnTo>
                    <a:pt x="2587" y="420"/>
                  </a:lnTo>
                  <a:lnTo>
                    <a:pt x="2601" y="409"/>
                  </a:lnTo>
                  <a:lnTo>
                    <a:pt x="2613" y="394"/>
                  </a:lnTo>
                  <a:lnTo>
                    <a:pt x="2620" y="376"/>
                  </a:lnTo>
                  <a:lnTo>
                    <a:pt x="2622" y="358"/>
                  </a:lnTo>
                  <a:lnTo>
                    <a:pt x="2622" y="244"/>
                  </a:lnTo>
                  <a:lnTo>
                    <a:pt x="2620" y="226"/>
                  </a:lnTo>
                  <a:lnTo>
                    <a:pt x="2613" y="209"/>
                  </a:lnTo>
                  <a:lnTo>
                    <a:pt x="2601" y="194"/>
                  </a:lnTo>
                  <a:lnTo>
                    <a:pt x="2587" y="183"/>
                  </a:lnTo>
                  <a:lnTo>
                    <a:pt x="2570" y="175"/>
                  </a:lnTo>
                  <a:lnTo>
                    <a:pt x="2550" y="173"/>
                  </a:lnTo>
                  <a:close/>
                  <a:moveTo>
                    <a:pt x="2179" y="173"/>
                  </a:moveTo>
                  <a:lnTo>
                    <a:pt x="2160" y="175"/>
                  </a:lnTo>
                  <a:lnTo>
                    <a:pt x="2142" y="183"/>
                  </a:lnTo>
                  <a:lnTo>
                    <a:pt x="2128" y="194"/>
                  </a:lnTo>
                  <a:lnTo>
                    <a:pt x="2117" y="209"/>
                  </a:lnTo>
                  <a:lnTo>
                    <a:pt x="2109" y="226"/>
                  </a:lnTo>
                  <a:lnTo>
                    <a:pt x="2106" y="244"/>
                  </a:lnTo>
                  <a:lnTo>
                    <a:pt x="2106" y="358"/>
                  </a:lnTo>
                  <a:lnTo>
                    <a:pt x="2109" y="376"/>
                  </a:lnTo>
                  <a:lnTo>
                    <a:pt x="2117" y="394"/>
                  </a:lnTo>
                  <a:lnTo>
                    <a:pt x="2128" y="409"/>
                  </a:lnTo>
                  <a:lnTo>
                    <a:pt x="2142" y="420"/>
                  </a:lnTo>
                  <a:lnTo>
                    <a:pt x="2160" y="427"/>
                  </a:lnTo>
                  <a:lnTo>
                    <a:pt x="2179" y="429"/>
                  </a:lnTo>
                  <a:lnTo>
                    <a:pt x="2199" y="427"/>
                  </a:lnTo>
                  <a:lnTo>
                    <a:pt x="2215" y="420"/>
                  </a:lnTo>
                  <a:lnTo>
                    <a:pt x="2231" y="409"/>
                  </a:lnTo>
                  <a:lnTo>
                    <a:pt x="2242" y="394"/>
                  </a:lnTo>
                  <a:lnTo>
                    <a:pt x="2249" y="376"/>
                  </a:lnTo>
                  <a:lnTo>
                    <a:pt x="2251" y="358"/>
                  </a:lnTo>
                  <a:lnTo>
                    <a:pt x="2251" y="244"/>
                  </a:lnTo>
                  <a:lnTo>
                    <a:pt x="2249" y="226"/>
                  </a:lnTo>
                  <a:lnTo>
                    <a:pt x="2242" y="209"/>
                  </a:lnTo>
                  <a:lnTo>
                    <a:pt x="2231" y="194"/>
                  </a:lnTo>
                  <a:lnTo>
                    <a:pt x="2215" y="183"/>
                  </a:lnTo>
                  <a:lnTo>
                    <a:pt x="2199" y="175"/>
                  </a:lnTo>
                  <a:lnTo>
                    <a:pt x="2179" y="173"/>
                  </a:lnTo>
                  <a:close/>
                  <a:moveTo>
                    <a:pt x="0" y="0"/>
                  </a:moveTo>
                  <a:lnTo>
                    <a:pt x="3386" y="0"/>
                  </a:lnTo>
                  <a:lnTo>
                    <a:pt x="3386" y="602"/>
                  </a:lnTo>
                  <a:lnTo>
                    <a:pt x="0" y="60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02" name="Shape 10802"/>
          <p:cNvGrpSpPr/>
          <p:nvPr/>
        </p:nvGrpSpPr>
        <p:grpSpPr>
          <a:xfrm>
            <a:off x="3211026" y="1289357"/>
            <a:ext cx="232767" cy="232767"/>
            <a:chOff x="3597275" y="1212850"/>
            <a:chExt cx="382588" cy="382588"/>
          </a:xfrm>
        </p:grpSpPr>
        <p:sp>
          <p:nvSpPr>
            <p:cNvPr id="10803" name="Shape 10803"/>
            <p:cNvSpPr/>
            <p:nvPr/>
          </p:nvSpPr>
          <p:spPr>
            <a:xfrm>
              <a:off x="3622675" y="1497013"/>
              <a:ext cx="73025" cy="73025"/>
            </a:xfrm>
            <a:custGeom>
              <a:avLst/>
              <a:gdLst/>
              <a:ahLst/>
              <a:cxnLst/>
              <a:rect l="0" t="0" r="0" b="0"/>
              <a:pathLst>
                <a:path w="640" h="640" extrusionOk="0">
                  <a:moveTo>
                    <a:pt x="0" y="0"/>
                  </a:moveTo>
                  <a:lnTo>
                    <a:pt x="640" y="0"/>
                  </a:lnTo>
                  <a:lnTo>
                    <a:pt x="640" y="64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04" name="Shape 10804"/>
            <p:cNvSpPr/>
            <p:nvPr/>
          </p:nvSpPr>
          <p:spPr>
            <a:xfrm>
              <a:off x="3816350" y="1366838"/>
              <a:ext cx="30163" cy="23813"/>
            </a:xfrm>
            <a:custGeom>
              <a:avLst/>
              <a:gdLst/>
              <a:ahLst/>
              <a:cxnLst/>
              <a:rect l="0" t="0" r="0" b="0"/>
              <a:pathLst>
                <a:path w="271" h="210" extrusionOk="0">
                  <a:moveTo>
                    <a:pt x="0" y="0"/>
                  </a:moveTo>
                  <a:lnTo>
                    <a:pt x="141" y="0"/>
                  </a:lnTo>
                  <a:lnTo>
                    <a:pt x="168" y="2"/>
                  </a:lnTo>
                  <a:lnTo>
                    <a:pt x="193" y="8"/>
                  </a:lnTo>
                  <a:lnTo>
                    <a:pt x="214" y="18"/>
                  </a:lnTo>
                  <a:lnTo>
                    <a:pt x="234" y="30"/>
                  </a:lnTo>
                  <a:lnTo>
                    <a:pt x="250" y="47"/>
                  </a:lnTo>
                  <a:lnTo>
                    <a:pt x="261" y="64"/>
                  </a:lnTo>
                  <a:lnTo>
                    <a:pt x="269" y="84"/>
                  </a:lnTo>
                  <a:lnTo>
                    <a:pt x="271" y="105"/>
                  </a:lnTo>
                  <a:lnTo>
                    <a:pt x="269" y="126"/>
                  </a:lnTo>
                  <a:lnTo>
                    <a:pt x="261" y="146"/>
                  </a:lnTo>
                  <a:lnTo>
                    <a:pt x="250" y="164"/>
                  </a:lnTo>
                  <a:lnTo>
                    <a:pt x="234" y="180"/>
                  </a:lnTo>
                  <a:lnTo>
                    <a:pt x="214" y="192"/>
                  </a:lnTo>
                  <a:lnTo>
                    <a:pt x="193" y="202"/>
                  </a:lnTo>
                  <a:lnTo>
                    <a:pt x="168" y="208"/>
                  </a:lnTo>
                  <a:lnTo>
                    <a:pt x="141" y="210"/>
                  </a:lnTo>
                  <a:lnTo>
                    <a:pt x="0" y="21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05" name="Shape 10805"/>
            <p:cNvSpPr/>
            <p:nvPr/>
          </p:nvSpPr>
          <p:spPr>
            <a:xfrm>
              <a:off x="3735388" y="1325563"/>
              <a:ext cx="28575" cy="65088"/>
            </a:xfrm>
            <a:custGeom>
              <a:avLst/>
              <a:gdLst/>
              <a:ahLst/>
              <a:cxnLst/>
              <a:rect l="0" t="0" r="0" b="0"/>
              <a:pathLst>
                <a:path w="252" h="564" extrusionOk="0">
                  <a:moveTo>
                    <a:pt x="126" y="0"/>
                  </a:moveTo>
                  <a:lnTo>
                    <a:pt x="145" y="3"/>
                  </a:lnTo>
                  <a:lnTo>
                    <a:pt x="162" y="12"/>
                  </a:lnTo>
                  <a:lnTo>
                    <a:pt x="179" y="27"/>
                  </a:lnTo>
                  <a:lnTo>
                    <a:pt x="194" y="45"/>
                  </a:lnTo>
                  <a:lnTo>
                    <a:pt x="208" y="69"/>
                  </a:lnTo>
                  <a:lnTo>
                    <a:pt x="221" y="97"/>
                  </a:lnTo>
                  <a:lnTo>
                    <a:pt x="232" y="129"/>
                  </a:lnTo>
                  <a:lnTo>
                    <a:pt x="240" y="164"/>
                  </a:lnTo>
                  <a:lnTo>
                    <a:pt x="246" y="200"/>
                  </a:lnTo>
                  <a:lnTo>
                    <a:pt x="250" y="240"/>
                  </a:lnTo>
                  <a:lnTo>
                    <a:pt x="252" y="282"/>
                  </a:lnTo>
                  <a:lnTo>
                    <a:pt x="250" y="324"/>
                  </a:lnTo>
                  <a:lnTo>
                    <a:pt x="246" y="364"/>
                  </a:lnTo>
                  <a:lnTo>
                    <a:pt x="240" y="401"/>
                  </a:lnTo>
                  <a:lnTo>
                    <a:pt x="232" y="435"/>
                  </a:lnTo>
                  <a:lnTo>
                    <a:pt x="221" y="467"/>
                  </a:lnTo>
                  <a:lnTo>
                    <a:pt x="208" y="495"/>
                  </a:lnTo>
                  <a:lnTo>
                    <a:pt x="194" y="519"/>
                  </a:lnTo>
                  <a:lnTo>
                    <a:pt x="179" y="538"/>
                  </a:lnTo>
                  <a:lnTo>
                    <a:pt x="162" y="552"/>
                  </a:lnTo>
                  <a:lnTo>
                    <a:pt x="145" y="561"/>
                  </a:lnTo>
                  <a:lnTo>
                    <a:pt x="126" y="564"/>
                  </a:lnTo>
                  <a:lnTo>
                    <a:pt x="107" y="561"/>
                  </a:lnTo>
                  <a:lnTo>
                    <a:pt x="90" y="552"/>
                  </a:lnTo>
                  <a:lnTo>
                    <a:pt x="72" y="538"/>
                  </a:lnTo>
                  <a:lnTo>
                    <a:pt x="57" y="519"/>
                  </a:lnTo>
                  <a:lnTo>
                    <a:pt x="43" y="495"/>
                  </a:lnTo>
                  <a:lnTo>
                    <a:pt x="30" y="467"/>
                  </a:lnTo>
                  <a:lnTo>
                    <a:pt x="20" y="435"/>
                  </a:lnTo>
                  <a:lnTo>
                    <a:pt x="12" y="401"/>
                  </a:lnTo>
                  <a:lnTo>
                    <a:pt x="5" y="364"/>
                  </a:lnTo>
                  <a:lnTo>
                    <a:pt x="1" y="324"/>
                  </a:lnTo>
                  <a:lnTo>
                    <a:pt x="0" y="282"/>
                  </a:lnTo>
                  <a:lnTo>
                    <a:pt x="1" y="240"/>
                  </a:lnTo>
                  <a:lnTo>
                    <a:pt x="5" y="200"/>
                  </a:lnTo>
                  <a:lnTo>
                    <a:pt x="12" y="164"/>
                  </a:lnTo>
                  <a:lnTo>
                    <a:pt x="20" y="129"/>
                  </a:lnTo>
                  <a:lnTo>
                    <a:pt x="30" y="97"/>
                  </a:lnTo>
                  <a:lnTo>
                    <a:pt x="43" y="69"/>
                  </a:lnTo>
                  <a:lnTo>
                    <a:pt x="57" y="45"/>
                  </a:lnTo>
                  <a:lnTo>
                    <a:pt x="72" y="27"/>
                  </a:lnTo>
                  <a:lnTo>
                    <a:pt x="90" y="12"/>
                  </a:lnTo>
                  <a:lnTo>
                    <a:pt x="107" y="3"/>
                  </a:lnTo>
                  <a:lnTo>
                    <a:pt x="1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06" name="Shape 10806"/>
            <p:cNvSpPr/>
            <p:nvPr/>
          </p:nvSpPr>
          <p:spPr>
            <a:xfrm>
              <a:off x="3816350" y="1325563"/>
              <a:ext cx="30163" cy="25400"/>
            </a:xfrm>
            <a:custGeom>
              <a:avLst/>
              <a:gdLst/>
              <a:ahLst/>
              <a:cxnLst/>
              <a:rect l="0" t="0" r="0" b="0"/>
              <a:pathLst>
                <a:path w="271" h="211" extrusionOk="0">
                  <a:moveTo>
                    <a:pt x="0" y="0"/>
                  </a:moveTo>
                  <a:lnTo>
                    <a:pt x="141" y="0"/>
                  </a:lnTo>
                  <a:lnTo>
                    <a:pt x="168" y="2"/>
                  </a:lnTo>
                  <a:lnTo>
                    <a:pt x="193" y="8"/>
                  </a:lnTo>
                  <a:lnTo>
                    <a:pt x="214" y="17"/>
                  </a:lnTo>
                  <a:lnTo>
                    <a:pt x="234" y="31"/>
                  </a:lnTo>
                  <a:lnTo>
                    <a:pt x="250" y="46"/>
                  </a:lnTo>
                  <a:lnTo>
                    <a:pt x="261" y="63"/>
                  </a:lnTo>
                  <a:lnTo>
                    <a:pt x="269" y="84"/>
                  </a:lnTo>
                  <a:lnTo>
                    <a:pt x="271" y="105"/>
                  </a:lnTo>
                  <a:lnTo>
                    <a:pt x="269" y="126"/>
                  </a:lnTo>
                  <a:lnTo>
                    <a:pt x="261" y="146"/>
                  </a:lnTo>
                  <a:lnTo>
                    <a:pt x="250" y="164"/>
                  </a:lnTo>
                  <a:lnTo>
                    <a:pt x="234" y="179"/>
                  </a:lnTo>
                  <a:lnTo>
                    <a:pt x="214" y="192"/>
                  </a:lnTo>
                  <a:lnTo>
                    <a:pt x="193" y="201"/>
                  </a:lnTo>
                  <a:lnTo>
                    <a:pt x="168" y="209"/>
                  </a:lnTo>
                  <a:lnTo>
                    <a:pt x="141" y="211"/>
                  </a:lnTo>
                  <a:lnTo>
                    <a:pt x="0" y="2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07" name="Shape 10807"/>
            <p:cNvSpPr/>
            <p:nvPr/>
          </p:nvSpPr>
          <p:spPr>
            <a:xfrm>
              <a:off x="3597275" y="1212850"/>
              <a:ext cx="382588" cy="382588"/>
            </a:xfrm>
            <a:custGeom>
              <a:avLst/>
              <a:gdLst/>
              <a:ahLst/>
              <a:cxnLst/>
              <a:rect l="0" t="0" r="0" b="0"/>
              <a:pathLst>
                <a:path w="3374" h="3374" extrusionOk="0">
                  <a:moveTo>
                    <a:pt x="1846" y="859"/>
                  </a:moveTo>
                  <a:lnTo>
                    <a:pt x="1823" y="861"/>
                  </a:lnTo>
                  <a:lnTo>
                    <a:pt x="1802" y="868"/>
                  </a:lnTo>
                  <a:lnTo>
                    <a:pt x="1784" y="879"/>
                  </a:lnTo>
                  <a:lnTo>
                    <a:pt x="1771" y="894"/>
                  </a:lnTo>
                  <a:lnTo>
                    <a:pt x="1762" y="911"/>
                  </a:lnTo>
                  <a:lnTo>
                    <a:pt x="1759" y="929"/>
                  </a:lnTo>
                  <a:lnTo>
                    <a:pt x="1759" y="1635"/>
                  </a:lnTo>
                  <a:lnTo>
                    <a:pt x="1762" y="1654"/>
                  </a:lnTo>
                  <a:lnTo>
                    <a:pt x="1771" y="1672"/>
                  </a:lnTo>
                  <a:lnTo>
                    <a:pt x="1784" y="1686"/>
                  </a:lnTo>
                  <a:lnTo>
                    <a:pt x="1802" y="1696"/>
                  </a:lnTo>
                  <a:lnTo>
                    <a:pt x="1823" y="1703"/>
                  </a:lnTo>
                  <a:lnTo>
                    <a:pt x="1846" y="1706"/>
                  </a:lnTo>
                  <a:lnTo>
                    <a:pt x="2074" y="1706"/>
                  </a:lnTo>
                  <a:lnTo>
                    <a:pt x="2119" y="1703"/>
                  </a:lnTo>
                  <a:lnTo>
                    <a:pt x="2162" y="1696"/>
                  </a:lnTo>
                  <a:lnTo>
                    <a:pt x="2203" y="1683"/>
                  </a:lnTo>
                  <a:lnTo>
                    <a:pt x="2241" y="1667"/>
                  </a:lnTo>
                  <a:lnTo>
                    <a:pt x="2275" y="1645"/>
                  </a:lnTo>
                  <a:lnTo>
                    <a:pt x="2306" y="1622"/>
                  </a:lnTo>
                  <a:lnTo>
                    <a:pt x="2331" y="1594"/>
                  </a:lnTo>
                  <a:lnTo>
                    <a:pt x="2352" y="1563"/>
                  </a:lnTo>
                  <a:lnTo>
                    <a:pt x="2368" y="1531"/>
                  </a:lnTo>
                  <a:lnTo>
                    <a:pt x="2377" y="1496"/>
                  </a:lnTo>
                  <a:lnTo>
                    <a:pt x="2380" y="1459"/>
                  </a:lnTo>
                  <a:lnTo>
                    <a:pt x="2377" y="1425"/>
                  </a:lnTo>
                  <a:lnTo>
                    <a:pt x="2369" y="1393"/>
                  </a:lnTo>
                  <a:lnTo>
                    <a:pt x="2356" y="1362"/>
                  </a:lnTo>
                  <a:lnTo>
                    <a:pt x="2337" y="1333"/>
                  </a:lnTo>
                  <a:lnTo>
                    <a:pt x="2315" y="1307"/>
                  </a:lnTo>
                  <a:lnTo>
                    <a:pt x="2288" y="1283"/>
                  </a:lnTo>
                  <a:lnTo>
                    <a:pt x="2315" y="1259"/>
                  </a:lnTo>
                  <a:lnTo>
                    <a:pt x="2337" y="1232"/>
                  </a:lnTo>
                  <a:lnTo>
                    <a:pt x="2356" y="1203"/>
                  </a:lnTo>
                  <a:lnTo>
                    <a:pt x="2369" y="1173"/>
                  </a:lnTo>
                  <a:lnTo>
                    <a:pt x="2377" y="1140"/>
                  </a:lnTo>
                  <a:lnTo>
                    <a:pt x="2380" y="1106"/>
                  </a:lnTo>
                  <a:lnTo>
                    <a:pt x="2377" y="1069"/>
                  </a:lnTo>
                  <a:lnTo>
                    <a:pt x="2368" y="1035"/>
                  </a:lnTo>
                  <a:lnTo>
                    <a:pt x="2352" y="1002"/>
                  </a:lnTo>
                  <a:lnTo>
                    <a:pt x="2331" y="971"/>
                  </a:lnTo>
                  <a:lnTo>
                    <a:pt x="2306" y="944"/>
                  </a:lnTo>
                  <a:lnTo>
                    <a:pt x="2275" y="919"/>
                  </a:lnTo>
                  <a:lnTo>
                    <a:pt x="2241" y="899"/>
                  </a:lnTo>
                  <a:lnTo>
                    <a:pt x="2203" y="881"/>
                  </a:lnTo>
                  <a:lnTo>
                    <a:pt x="2162" y="869"/>
                  </a:lnTo>
                  <a:lnTo>
                    <a:pt x="2119" y="861"/>
                  </a:lnTo>
                  <a:lnTo>
                    <a:pt x="2074" y="859"/>
                  </a:lnTo>
                  <a:lnTo>
                    <a:pt x="1846" y="859"/>
                  </a:lnTo>
                  <a:close/>
                  <a:moveTo>
                    <a:pt x="813" y="859"/>
                  </a:moveTo>
                  <a:lnTo>
                    <a:pt x="790" y="861"/>
                  </a:lnTo>
                  <a:lnTo>
                    <a:pt x="769" y="868"/>
                  </a:lnTo>
                  <a:lnTo>
                    <a:pt x="751" y="879"/>
                  </a:lnTo>
                  <a:lnTo>
                    <a:pt x="738" y="894"/>
                  </a:lnTo>
                  <a:lnTo>
                    <a:pt x="729" y="911"/>
                  </a:lnTo>
                  <a:lnTo>
                    <a:pt x="726" y="929"/>
                  </a:lnTo>
                  <a:lnTo>
                    <a:pt x="726" y="1458"/>
                  </a:lnTo>
                  <a:lnTo>
                    <a:pt x="723" y="1479"/>
                  </a:lnTo>
                  <a:lnTo>
                    <a:pt x="716" y="1499"/>
                  </a:lnTo>
                  <a:lnTo>
                    <a:pt x="703" y="1517"/>
                  </a:lnTo>
                  <a:lnTo>
                    <a:pt x="687" y="1533"/>
                  </a:lnTo>
                  <a:lnTo>
                    <a:pt x="668" y="1546"/>
                  </a:lnTo>
                  <a:lnTo>
                    <a:pt x="645" y="1556"/>
                  </a:lnTo>
                  <a:lnTo>
                    <a:pt x="621" y="1562"/>
                  </a:lnTo>
                  <a:lnTo>
                    <a:pt x="594" y="1564"/>
                  </a:lnTo>
                  <a:lnTo>
                    <a:pt x="567" y="1562"/>
                  </a:lnTo>
                  <a:lnTo>
                    <a:pt x="543" y="1556"/>
                  </a:lnTo>
                  <a:lnTo>
                    <a:pt x="520" y="1546"/>
                  </a:lnTo>
                  <a:lnTo>
                    <a:pt x="501" y="1533"/>
                  </a:lnTo>
                  <a:lnTo>
                    <a:pt x="486" y="1517"/>
                  </a:lnTo>
                  <a:lnTo>
                    <a:pt x="473" y="1499"/>
                  </a:lnTo>
                  <a:lnTo>
                    <a:pt x="465" y="1479"/>
                  </a:lnTo>
                  <a:lnTo>
                    <a:pt x="463" y="1458"/>
                  </a:lnTo>
                  <a:lnTo>
                    <a:pt x="463" y="1445"/>
                  </a:lnTo>
                  <a:lnTo>
                    <a:pt x="460" y="1425"/>
                  </a:lnTo>
                  <a:lnTo>
                    <a:pt x="451" y="1409"/>
                  </a:lnTo>
                  <a:lnTo>
                    <a:pt x="437" y="1395"/>
                  </a:lnTo>
                  <a:lnTo>
                    <a:pt x="419" y="1383"/>
                  </a:lnTo>
                  <a:lnTo>
                    <a:pt x="399" y="1376"/>
                  </a:lnTo>
                  <a:lnTo>
                    <a:pt x="375" y="1374"/>
                  </a:lnTo>
                  <a:lnTo>
                    <a:pt x="352" y="1376"/>
                  </a:lnTo>
                  <a:lnTo>
                    <a:pt x="331" y="1383"/>
                  </a:lnTo>
                  <a:lnTo>
                    <a:pt x="314" y="1395"/>
                  </a:lnTo>
                  <a:lnTo>
                    <a:pt x="300" y="1409"/>
                  </a:lnTo>
                  <a:lnTo>
                    <a:pt x="291" y="1425"/>
                  </a:lnTo>
                  <a:lnTo>
                    <a:pt x="288" y="1445"/>
                  </a:lnTo>
                  <a:lnTo>
                    <a:pt x="288" y="1458"/>
                  </a:lnTo>
                  <a:lnTo>
                    <a:pt x="291" y="1495"/>
                  </a:lnTo>
                  <a:lnTo>
                    <a:pt x="301" y="1530"/>
                  </a:lnTo>
                  <a:lnTo>
                    <a:pt x="316" y="1562"/>
                  </a:lnTo>
                  <a:lnTo>
                    <a:pt x="337" y="1593"/>
                  </a:lnTo>
                  <a:lnTo>
                    <a:pt x="363" y="1621"/>
                  </a:lnTo>
                  <a:lnTo>
                    <a:pt x="394" y="1645"/>
                  </a:lnTo>
                  <a:lnTo>
                    <a:pt x="427" y="1667"/>
                  </a:lnTo>
                  <a:lnTo>
                    <a:pt x="465" y="1683"/>
                  </a:lnTo>
                  <a:lnTo>
                    <a:pt x="506" y="1696"/>
                  </a:lnTo>
                  <a:lnTo>
                    <a:pt x="550" y="1703"/>
                  </a:lnTo>
                  <a:lnTo>
                    <a:pt x="595" y="1706"/>
                  </a:lnTo>
                  <a:lnTo>
                    <a:pt x="640" y="1703"/>
                  </a:lnTo>
                  <a:lnTo>
                    <a:pt x="684" y="1696"/>
                  </a:lnTo>
                  <a:lnTo>
                    <a:pt x="724" y="1683"/>
                  </a:lnTo>
                  <a:lnTo>
                    <a:pt x="762" y="1667"/>
                  </a:lnTo>
                  <a:lnTo>
                    <a:pt x="796" y="1645"/>
                  </a:lnTo>
                  <a:lnTo>
                    <a:pt x="827" y="1621"/>
                  </a:lnTo>
                  <a:lnTo>
                    <a:pt x="853" y="1593"/>
                  </a:lnTo>
                  <a:lnTo>
                    <a:pt x="873" y="1562"/>
                  </a:lnTo>
                  <a:lnTo>
                    <a:pt x="890" y="1530"/>
                  </a:lnTo>
                  <a:lnTo>
                    <a:pt x="899" y="1495"/>
                  </a:lnTo>
                  <a:lnTo>
                    <a:pt x="902" y="1458"/>
                  </a:lnTo>
                  <a:lnTo>
                    <a:pt x="901" y="1458"/>
                  </a:lnTo>
                  <a:lnTo>
                    <a:pt x="901" y="929"/>
                  </a:lnTo>
                  <a:lnTo>
                    <a:pt x="898" y="911"/>
                  </a:lnTo>
                  <a:lnTo>
                    <a:pt x="888" y="894"/>
                  </a:lnTo>
                  <a:lnTo>
                    <a:pt x="875" y="879"/>
                  </a:lnTo>
                  <a:lnTo>
                    <a:pt x="857" y="868"/>
                  </a:lnTo>
                  <a:lnTo>
                    <a:pt x="836" y="861"/>
                  </a:lnTo>
                  <a:lnTo>
                    <a:pt x="813" y="859"/>
                  </a:lnTo>
                  <a:close/>
                  <a:moveTo>
                    <a:pt x="1349" y="858"/>
                  </a:moveTo>
                  <a:lnTo>
                    <a:pt x="1311" y="861"/>
                  </a:lnTo>
                  <a:lnTo>
                    <a:pt x="1275" y="871"/>
                  </a:lnTo>
                  <a:lnTo>
                    <a:pt x="1240" y="886"/>
                  </a:lnTo>
                  <a:lnTo>
                    <a:pt x="1207" y="908"/>
                  </a:lnTo>
                  <a:lnTo>
                    <a:pt x="1177" y="934"/>
                  </a:lnTo>
                  <a:lnTo>
                    <a:pt x="1148" y="965"/>
                  </a:lnTo>
                  <a:lnTo>
                    <a:pt x="1124" y="1001"/>
                  </a:lnTo>
                  <a:lnTo>
                    <a:pt x="1101" y="1040"/>
                  </a:lnTo>
                  <a:lnTo>
                    <a:pt x="1083" y="1083"/>
                  </a:lnTo>
                  <a:lnTo>
                    <a:pt x="1067" y="1129"/>
                  </a:lnTo>
                  <a:lnTo>
                    <a:pt x="1056" y="1178"/>
                  </a:lnTo>
                  <a:lnTo>
                    <a:pt x="1050" y="1229"/>
                  </a:lnTo>
                  <a:lnTo>
                    <a:pt x="1047" y="1282"/>
                  </a:lnTo>
                  <a:lnTo>
                    <a:pt x="1050" y="1335"/>
                  </a:lnTo>
                  <a:lnTo>
                    <a:pt x="1056" y="1386"/>
                  </a:lnTo>
                  <a:lnTo>
                    <a:pt x="1067" y="1435"/>
                  </a:lnTo>
                  <a:lnTo>
                    <a:pt x="1083" y="1481"/>
                  </a:lnTo>
                  <a:lnTo>
                    <a:pt x="1101" y="1524"/>
                  </a:lnTo>
                  <a:lnTo>
                    <a:pt x="1124" y="1563"/>
                  </a:lnTo>
                  <a:lnTo>
                    <a:pt x="1148" y="1599"/>
                  </a:lnTo>
                  <a:lnTo>
                    <a:pt x="1177" y="1630"/>
                  </a:lnTo>
                  <a:lnTo>
                    <a:pt x="1207" y="1656"/>
                  </a:lnTo>
                  <a:lnTo>
                    <a:pt x="1240" y="1678"/>
                  </a:lnTo>
                  <a:lnTo>
                    <a:pt x="1275" y="1693"/>
                  </a:lnTo>
                  <a:lnTo>
                    <a:pt x="1311" y="1703"/>
                  </a:lnTo>
                  <a:lnTo>
                    <a:pt x="1349" y="1706"/>
                  </a:lnTo>
                  <a:lnTo>
                    <a:pt x="1386" y="1703"/>
                  </a:lnTo>
                  <a:lnTo>
                    <a:pt x="1423" y="1693"/>
                  </a:lnTo>
                  <a:lnTo>
                    <a:pt x="1458" y="1678"/>
                  </a:lnTo>
                  <a:lnTo>
                    <a:pt x="1491" y="1656"/>
                  </a:lnTo>
                  <a:lnTo>
                    <a:pt x="1521" y="1630"/>
                  </a:lnTo>
                  <a:lnTo>
                    <a:pt x="1549" y="1599"/>
                  </a:lnTo>
                  <a:lnTo>
                    <a:pt x="1575" y="1563"/>
                  </a:lnTo>
                  <a:lnTo>
                    <a:pt x="1596" y="1524"/>
                  </a:lnTo>
                  <a:lnTo>
                    <a:pt x="1615" y="1481"/>
                  </a:lnTo>
                  <a:lnTo>
                    <a:pt x="1630" y="1435"/>
                  </a:lnTo>
                  <a:lnTo>
                    <a:pt x="1641" y="1386"/>
                  </a:lnTo>
                  <a:lnTo>
                    <a:pt x="1648" y="1335"/>
                  </a:lnTo>
                  <a:lnTo>
                    <a:pt x="1650" y="1282"/>
                  </a:lnTo>
                  <a:lnTo>
                    <a:pt x="1648" y="1229"/>
                  </a:lnTo>
                  <a:lnTo>
                    <a:pt x="1641" y="1178"/>
                  </a:lnTo>
                  <a:lnTo>
                    <a:pt x="1630" y="1129"/>
                  </a:lnTo>
                  <a:lnTo>
                    <a:pt x="1615" y="1083"/>
                  </a:lnTo>
                  <a:lnTo>
                    <a:pt x="1596" y="1040"/>
                  </a:lnTo>
                  <a:lnTo>
                    <a:pt x="1575" y="1001"/>
                  </a:lnTo>
                  <a:lnTo>
                    <a:pt x="1549" y="965"/>
                  </a:lnTo>
                  <a:lnTo>
                    <a:pt x="1521" y="934"/>
                  </a:lnTo>
                  <a:lnTo>
                    <a:pt x="1491" y="908"/>
                  </a:lnTo>
                  <a:lnTo>
                    <a:pt x="1458" y="886"/>
                  </a:lnTo>
                  <a:lnTo>
                    <a:pt x="1423" y="871"/>
                  </a:lnTo>
                  <a:lnTo>
                    <a:pt x="1386" y="861"/>
                  </a:lnTo>
                  <a:lnTo>
                    <a:pt x="1349" y="858"/>
                  </a:lnTo>
                  <a:close/>
                  <a:moveTo>
                    <a:pt x="2781" y="857"/>
                  </a:moveTo>
                  <a:lnTo>
                    <a:pt x="2736" y="860"/>
                  </a:lnTo>
                  <a:lnTo>
                    <a:pt x="2693" y="868"/>
                  </a:lnTo>
                  <a:lnTo>
                    <a:pt x="2652" y="880"/>
                  </a:lnTo>
                  <a:lnTo>
                    <a:pt x="2614" y="898"/>
                  </a:lnTo>
                  <a:lnTo>
                    <a:pt x="2581" y="918"/>
                  </a:lnTo>
                  <a:lnTo>
                    <a:pt x="2551" y="943"/>
                  </a:lnTo>
                  <a:lnTo>
                    <a:pt x="2524" y="970"/>
                  </a:lnTo>
                  <a:lnTo>
                    <a:pt x="2504" y="1001"/>
                  </a:lnTo>
                  <a:lnTo>
                    <a:pt x="2489" y="1034"/>
                  </a:lnTo>
                  <a:lnTo>
                    <a:pt x="2478" y="1068"/>
                  </a:lnTo>
                  <a:lnTo>
                    <a:pt x="2475" y="1105"/>
                  </a:lnTo>
                  <a:lnTo>
                    <a:pt x="2478" y="1142"/>
                  </a:lnTo>
                  <a:lnTo>
                    <a:pt x="2489" y="1177"/>
                  </a:lnTo>
                  <a:lnTo>
                    <a:pt x="2504" y="1210"/>
                  </a:lnTo>
                  <a:lnTo>
                    <a:pt x="2524" y="1240"/>
                  </a:lnTo>
                  <a:lnTo>
                    <a:pt x="2551" y="1268"/>
                  </a:lnTo>
                  <a:lnTo>
                    <a:pt x="2581" y="1292"/>
                  </a:lnTo>
                  <a:lnTo>
                    <a:pt x="2614" y="1313"/>
                  </a:lnTo>
                  <a:lnTo>
                    <a:pt x="2652" y="1330"/>
                  </a:lnTo>
                  <a:lnTo>
                    <a:pt x="2693" y="1342"/>
                  </a:lnTo>
                  <a:lnTo>
                    <a:pt x="2736" y="1351"/>
                  </a:lnTo>
                  <a:lnTo>
                    <a:pt x="2781" y="1353"/>
                  </a:lnTo>
                  <a:lnTo>
                    <a:pt x="2808" y="1355"/>
                  </a:lnTo>
                  <a:lnTo>
                    <a:pt x="2832" y="1362"/>
                  </a:lnTo>
                  <a:lnTo>
                    <a:pt x="2854" y="1371"/>
                  </a:lnTo>
                  <a:lnTo>
                    <a:pt x="2873" y="1384"/>
                  </a:lnTo>
                  <a:lnTo>
                    <a:pt x="2889" y="1400"/>
                  </a:lnTo>
                  <a:lnTo>
                    <a:pt x="2901" y="1417"/>
                  </a:lnTo>
                  <a:lnTo>
                    <a:pt x="2909" y="1438"/>
                  </a:lnTo>
                  <a:lnTo>
                    <a:pt x="2911" y="1458"/>
                  </a:lnTo>
                  <a:lnTo>
                    <a:pt x="2909" y="1479"/>
                  </a:lnTo>
                  <a:lnTo>
                    <a:pt x="2901" y="1499"/>
                  </a:lnTo>
                  <a:lnTo>
                    <a:pt x="2889" y="1517"/>
                  </a:lnTo>
                  <a:lnTo>
                    <a:pt x="2873" y="1533"/>
                  </a:lnTo>
                  <a:lnTo>
                    <a:pt x="2854" y="1546"/>
                  </a:lnTo>
                  <a:lnTo>
                    <a:pt x="2832" y="1555"/>
                  </a:lnTo>
                  <a:lnTo>
                    <a:pt x="2808" y="1561"/>
                  </a:lnTo>
                  <a:lnTo>
                    <a:pt x="2781" y="1563"/>
                  </a:lnTo>
                  <a:lnTo>
                    <a:pt x="2754" y="1561"/>
                  </a:lnTo>
                  <a:lnTo>
                    <a:pt x="2729" y="1555"/>
                  </a:lnTo>
                  <a:lnTo>
                    <a:pt x="2706" y="1545"/>
                  </a:lnTo>
                  <a:lnTo>
                    <a:pt x="2686" y="1531"/>
                  </a:lnTo>
                  <a:lnTo>
                    <a:pt x="2671" y="1520"/>
                  </a:lnTo>
                  <a:lnTo>
                    <a:pt x="2653" y="1513"/>
                  </a:lnTo>
                  <a:lnTo>
                    <a:pt x="2635" y="1509"/>
                  </a:lnTo>
                  <a:lnTo>
                    <a:pt x="2615" y="1509"/>
                  </a:lnTo>
                  <a:lnTo>
                    <a:pt x="2596" y="1512"/>
                  </a:lnTo>
                  <a:lnTo>
                    <a:pt x="2579" y="1518"/>
                  </a:lnTo>
                  <a:lnTo>
                    <a:pt x="2562" y="1528"/>
                  </a:lnTo>
                  <a:lnTo>
                    <a:pt x="2549" y="1541"/>
                  </a:lnTo>
                  <a:lnTo>
                    <a:pt x="2541" y="1555"/>
                  </a:lnTo>
                  <a:lnTo>
                    <a:pt x="2536" y="1569"/>
                  </a:lnTo>
                  <a:lnTo>
                    <a:pt x="2536" y="1586"/>
                  </a:lnTo>
                  <a:lnTo>
                    <a:pt x="2539" y="1601"/>
                  </a:lnTo>
                  <a:lnTo>
                    <a:pt x="2547" y="1615"/>
                  </a:lnTo>
                  <a:lnTo>
                    <a:pt x="2559" y="1629"/>
                  </a:lnTo>
                  <a:lnTo>
                    <a:pt x="2589" y="1651"/>
                  </a:lnTo>
                  <a:lnTo>
                    <a:pt x="2624" y="1671"/>
                  </a:lnTo>
                  <a:lnTo>
                    <a:pt x="2660" y="1686"/>
                  </a:lnTo>
                  <a:lnTo>
                    <a:pt x="2699" y="1697"/>
                  </a:lnTo>
                  <a:lnTo>
                    <a:pt x="2739" y="1704"/>
                  </a:lnTo>
                  <a:lnTo>
                    <a:pt x="2781" y="1706"/>
                  </a:lnTo>
                  <a:lnTo>
                    <a:pt x="2826" y="1703"/>
                  </a:lnTo>
                  <a:lnTo>
                    <a:pt x="2869" y="1696"/>
                  </a:lnTo>
                  <a:lnTo>
                    <a:pt x="2910" y="1683"/>
                  </a:lnTo>
                  <a:lnTo>
                    <a:pt x="2948" y="1667"/>
                  </a:lnTo>
                  <a:lnTo>
                    <a:pt x="2981" y="1645"/>
                  </a:lnTo>
                  <a:lnTo>
                    <a:pt x="3012" y="1622"/>
                  </a:lnTo>
                  <a:lnTo>
                    <a:pt x="3038" y="1593"/>
                  </a:lnTo>
                  <a:lnTo>
                    <a:pt x="3058" y="1563"/>
                  </a:lnTo>
                  <a:lnTo>
                    <a:pt x="3073" y="1530"/>
                  </a:lnTo>
                  <a:lnTo>
                    <a:pt x="3084" y="1495"/>
                  </a:lnTo>
                  <a:lnTo>
                    <a:pt x="3087" y="1458"/>
                  </a:lnTo>
                  <a:lnTo>
                    <a:pt x="3084" y="1422"/>
                  </a:lnTo>
                  <a:lnTo>
                    <a:pt x="3073" y="1386"/>
                  </a:lnTo>
                  <a:lnTo>
                    <a:pt x="3058" y="1354"/>
                  </a:lnTo>
                  <a:lnTo>
                    <a:pt x="3038" y="1323"/>
                  </a:lnTo>
                  <a:lnTo>
                    <a:pt x="3012" y="1295"/>
                  </a:lnTo>
                  <a:lnTo>
                    <a:pt x="2981" y="1271"/>
                  </a:lnTo>
                  <a:lnTo>
                    <a:pt x="2948" y="1250"/>
                  </a:lnTo>
                  <a:lnTo>
                    <a:pt x="2910" y="1233"/>
                  </a:lnTo>
                  <a:lnTo>
                    <a:pt x="2869" y="1221"/>
                  </a:lnTo>
                  <a:lnTo>
                    <a:pt x="2826" y="1214"/>
                  </a:lnTo>
                  <a:lnTo>
                    <a:pt x="2781" y="1211"/>
                  </a:lnTo>
                  <a:lnTo>
                    <a:pt x="2755" y="1209"/>
                  </a:lnTo>
                  <a:lnTo>
                    <a:pt x="2731" y="1202"/>
                  </a:lnTo>
                  <a:lnTo>
                    <a:pt x="2708" y="1192"/>
                  </a:lnTo>
                  <a:lnTo>
                    <a:pt x="2689" y="1180"/>
                  </a:lnTo>
                  <a:lnTo>
                    <a:pt x="2674" y="1164"/>
                  </a:lnTo>
                  <a:lnTo>
                    <a:pt x="2661" y="1146"/>
                  </a:lnTo>
                  <a:lnTo>
                    <a:pt x="2653" y="1127"/>
                  </a:lnTo>
                  <a:lnTo>
                    <a:pt x="2651" y="1105"/>
                  </a:lnTo>
                  <a:lnTo>
                    <a:pt x="2653" y="1084"/>
                  </a:lnTo>
                  <a:lnTo>
                    <a:pt x="2661" y="1064"/>
                  </a:lnTo>
                  <a:lnTo>
                    <a:pt x="2674" y="1046"/>
                  </a:lnTo>
                  <a:lnTo>
                    <a:pt x="2689" y="1031"/>
                  </a:lnTo>
                  <a:lnTo>
                    <a:pt x="2708" y="1018"/>
                  </a:lnTo>
                  <a:lnTo>
                    <a:pt x="2731" y="1008"/>
                  </a:lnTo>
                  <a:lnTo>
                    <a:pt x="2755" y="1002"/>
                  </a:lnTo>
                  <a:lnTo>
                    <a:pt x="2781" y="1000"/>
                  </a:lnTo>
                  <a:lnTo>
                    <a:pt x="2808" y="1002"/>
                  </a:lnTo>
                  <a:lnTo>
                    <a:pt x="2833" y="1008"/>
                  </a:lnTo>
                  <a:lnTo>
                    <a:pt x="2856" y="1018"/>
                  </a:lnTo>
                  <a:lnTo>
                    <a:pt x="2876" y="1033"/>
                  </a:lnTo>
                  <a:lnTo>
                    <a:pt x="2891" y="1043"/>
                  </a:lnTo>
                  <a:lnTo>
                    <a:pt x="2909" y="1050"/>
                  </a:lnTo>
                  <a:lnTo>
                    <a:pt x="2928" y="1054"/>
                  </a:lnTo>
                  <a:lnTo>
                    <a:pt x="2947" y="1055"/>
                  </a:lnTo>
                  <a:lnTo>
                    <a:pt x="2966" y="1052"/>
                  </a:lnTo>
                  <a:lnTo>
                    <a:pt x="2983" y="1045"/>
                  </a:lnTo>
                  <a:lnTo>
                    <a:pt x="3000" y="1036"/>
                  </a:lnTo>
                  <a:lnTo>
                    <a:pt x="3013" y="1023"/>
                  </a:lnTo>
                  <a:lnTo>
                    <a:pt x="3022" y="1009"/>
                  </a:lnTo>
                  <a:lnTo>
                    <a:pt x="3026" y="994"/>
                  </a:lnTo>
                  <a:lnTo>
                    <a:pt x="3027" y="978"/>
                  </a:lnTo>
                  <a:lnTo>
                    <a:pt x="3023" y="963"/>
                  </a:lnTo>
                  <a:lnTo>
                    <a:pt x="3015" y="948"/>
                  </a:lnTo>
                  <a:lnTo>
                    <a:pt x="3004" y="936"/>
                  </a:lnTo>
                  <a:lnTo>
                    <a:pt x="2973" y="912"/>
                  </a:lnTo>
                  <a:lnTo>
                    <a:pt x="2939" y="893"/>
                  </a:lnTo>
                  <a:lnTo>
                    <a:pt x="2903" y="877"/>
                  </a:lnTo>
                  <a:lnTo>
                    <a:pt x="2864" y="866"/>
                  </a:lnTo>
                  <a:lnTo>
                    <a:pt x="2823" y="860"/>
                  </a:lnTo>
                  <a:lnTo>
                    <a:pt x="2781" y="857"/>
                  </a:lnTo>
                  <a:close/>
                  <a:moveTo>
                    <a:pt x="0" y="0"/>
                  </a:moveTo>
                  <a:lnTo>
                    <a:pt x="3374" y="0"/>
                  </a:lnTo>
                  <a:lnTo>
                    <a:pt x="3374" y="3374"/>
                  </a:lnTo>
                  <a:lnTo>
                    <a:pt x="1057" y="3374"/>
                  </a:lnTo>
                  <a:lnTo>
                    <a:pt x="1057" y="2410"/>
                  </a:lnTo>
                  <a:lnTo>
                    <a:pt x="1055" y="2388"/>
                  </a:lnTo>
                  <a:lnTo>
                    <a:pt x="1048" y="2369"/>
                  </a:lnTo>
                  <a:lnTo>
                    <a:pt x="1037" y="2352"/>
                  </a:lnTo>
                  <a:lnTo>
                    <a:pt x="1022" y="2337"/>
                  </a:lnTo>
                  <a:lnTo>
                    <a:pt x="1005" y="2326"/>
                  </a:lnTo>
                  <a:lnTo>
                    <a:pt x="986" y="2319"/>
                  </a:lnTo>
                  <a:lnTo>
                    <a:pt x="964" y="2317"/>
                  </a:lnTo>
                  <a:lnTo>
                    <a:pt x="0" y="23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08" name="Shape 10808"/>
          <p:cNvGrpSpPr/>
          <p:nvPr/>
        </p:nvGrpSpPr>
        <p:grpSpPr>
          <a:xfrm>
            <a:off x="3747690" y="1289840"/>
            <a:ext cx="231801" cy="231801"/>
            <a:chOff x="4164013" y="1212851"/>
            <a:chExt cx="381000" cy="381000"/>
          </a:xfrm>
        </p:grpSpPr>
        <p:sp>
          <p:nvSpPr>
            <p:cNvPr id="10809" name="Shape 10809"/>
            <p:cNvSpPr/>
            <p:nvPr/>
          </p:nvSpPr>
          <p:spPr>
            <a:xfrm>
              <a:off x="4164013" y="1212851"/>
              <a:ext cx="381000" cy="381000"/>
            </a:xfrm>
            <a:custGeom>
              <a:avLst/>
              <a:gdLst/>
              <a:ahLst/>
              <a:cxnLst/>
              <a:rect l="0" t="0" r="0" b="0"/>
              <a:pathLst>
                <a:path w="3367" h="3373" extrusionOk="0">
                  <a:moveTo>
                    <a:pt x="1890" y="273"/>
                  </a:moveTo>
                  <a:lnTo>
                    <a:pt x="1846" y="275"/>
                  </a:lnTo>
                  <a:lnTo>
                    <a:pt x="1803" y="283"/>
                  </a:lnTo>
                  <a:lnTo>
                    <a:pt x="1761" y="294"/>
                  </a:lnTo>
                  <a:lnTo>
                    <a:pt x="1721" y="310"/>
                  </a:lnTo>
                  <a:lnTo>
                    <a:pt x="1683" y="330"/>
                  </a:lnTo>
                  <a:lnTo>
                    <a:pt x="1648" y="355"/>
                  </a:lnTo>
                  <a:lnTo>
                    <a:pt x="1614" y="382"/>
                  </a:lnTo>
                  <a:lnTo>
                    <a:pt x="1584" y="415"/>
                  </a:lnTo>
                  <a:lnTo>
                    <a:pt x="1582" y="417"/>
                  </a:lnTo>
                  <a:lnTo>
                    <a:pt x="1579" y="423"/>
                  </a:lnTo>
                  <a:lnTo>
                    <a:pt x="1572" y="434"/>
                  </a:lnTo>
                  <a:lnTo>
                    <a:pt x="1563" y="447"/>
                  </a:lnTo>
                  <a:lnTo>
                    <a:pt x="1552" y="462"/>
                  </a:lnTo>
                  <a:lnTo>
                    <a:pt x="1540" y="480"/>
                  </a:lnTo>
                  <a:lnTo>
                    <a:pt x="1524" y="499"/>
                  </a:lnTo>
                  <a:lnTo>
                    <a:pt x="1508" y="520"/>
                  </a:lnTo>
                  <a:lnTo>
                    <a:pt x="1490" y="540"/>
                  </a:lnTo>
                  <a:lnTo>
                    <a:pt x="1470" y="561"/>
                  </a:lnTo>
                  <a:lnTo>
                    <a:pt x="1449" y="581"/>
                  </a:lnTo>
                  <a:lnTo>
                    <a:pt x="1426" y="601"/>
                  </a:lnTo>
                  <a:lnTo>
                    <a:pt x="1401" y="618"/>
                  </a:lnTo>
                  <a:lnTo>
                    <a:pt x="1377" y="634"/>
                  </a:lnTo>
                  <a:lnTo>
                    <a:pt x="1351" y="647"/>
                  </a:lnTo>
                  <a:lnTo>
                    <a:pt x="1324" y="657"/>
                  </a:lnTo>
                  <a:lnTo>
                    <a:pt x="1297" y="664"/>
                  </a:lnTo>
                  <a:lnTo>
                    <a:pt x="1268" y="666"/>
                  </a:lnTo>
                  <a:lnTo>
                    <a:pt x="669" y="666"/>
                  </a:lnTo>
                  <a:lnTo>
                    <a:pt x="619" y="669"/>
                  </a:lnTo>
                  <a:lnTo>
                    <a:pt x="571" y="678"/>
                  </a:lnTo>
                  <a:lnTo>
                    <a:pt x="525" y="693"/>
                  </a:lnTo>
                  <a:lnTo>
                    <a:pt x="482" y="713"/>
                  </a:lnTo>
                  <a:lnTo>
                    <a:pt x="441" y="738"/>
                  </a:lnTo>
                  <a:lnTo>
                    <a:pt x="404" y="767"/>
                  </a:lnTo>
                  <a:lnTo>
                    <a:pt x="370" y="800"/>
                  </a:lnTo>
                  <a:lnTo>
                    <a:pt x="341" y="837"/>
                  </a:lnTo>
                  <a:lnTo>
                    <a:pt x="316" y="878"/>
                  </a:lnTo>
                  <a:lnTo>
                    <a:pt x="296" y="921"/>
                  </a:lnTo>
                  <a:lnTo>
                    <a:pt x="282" y="969"/>
                  </a:lnTo>
                  <a:lnTo>
                    <a:pt x="273" y="1017"/>
                  </a:lnTo>
                  <a:lnTo>
                    <a:pt x="270" y="1067"/>
                  </a:lnTo>
                  <a:lnTo>
                    <a:pt x="270" y="2699"/>
                  </a:lnTo>
                  <a:lnTo>
                    <a:pt x="273" y="2749"/>
                  </a:lnTo>
                  <a:lnTo>
                    <a:pt x="282" y="2798"/>
                  </a:lnTo>
                  <a:lnTo>
                    <a:pt x="296" y="2844"/>
                  </a:lnTo>
                  <a:lnTo>
                    <a:pt x="316" y="2888"/>
                  </a:lnTo>
                  <a:lnTo>
                    <a:pt x="341" y="2928"/>
                  </a:lnTo>
                  <a:lnTo>
                    <a:pt x="370" y="2965"/>
                  </a:lnTo>
                  <a:lnTo>
                    <a:pt x="404" y="2999"/>
                  </a:lnTo>
                  <a:lnTo>
                    <a:pt x="441" y="3028"/>
                  </a:lnTo>
                  <a:lnTo>
                    <a:pt x="482" y="3053"/>
                  </a:lnTo>
                  <a:lnTo>
                    <a:pt x="525" y="3073"/>
                  </a:lnTo>
                  <a:lnTo>
                    <a:pt x="571" y="3087"/>
                  </a:lnTo>
                  <a:lnTo>
                    <a:pt x="619" y="3097"/>
                  </a:lnTo>
                  <a:lnTo>
                    <a:pt x="669" y="3100"/>
                  </a:lnTo>
                  <a:lnTo>
                    <a:pt x="2693" y="3100"/>
                  </a:lnTo>
                  <a:lnTo>
                    <a:pt x="2744" y="3097"/>
                  </a:lnTo>
                  <a:lnTo>
                    <a:pt x="2793" y="3087"/>
                  </a:lnTo>
                  <a:lnTo>
                    <a:pt x="2839" y="3073"/>
                  </a:lnTo>
                  <a:lnTo>
                    <a:pt x="2882" y="3053"/>
                  </a:lnTo>
                  <a:lnTo>
                    <a:pt x="2923" y="3028"/>
                  </a:lnTo>
                  <a:lnTo>
                    <a:pt x="2960" y="2999"/>
                  </a:lnTo>
                  <a:lnTo>
                    <a:pt x="2994" y="2965"/>
                  </a:lnTo>
                  <a:lnTo>
                    <a:pt x="3022" y="2928"/>
                  </a:lnTo>
                  <a:lnTo>
                    <a:pt x="3047" y="2888"/>
                  </a:lnTo>
                  <a:lnTo>
                    <a:pt x="3067" y="2844"/>
                  </a:lnTo>
                  <a:lnTo>
                    <a:pt x="3082" y="2798"/>
                  </a:lnTo>
                  <a:lnTo>
                    <a:pt x="3091" y="2749"/>
                  </a:lnTo>
                  <a:lnTo>
                    <a:pt x="3094" y="2699"/>
                  </a:lnTo>
                  <a:lnTo>
                    <a:pt x="3095" y="2699"/>
                  </a:lnTo>
                  <a:lnTo>
                    <a:pt x="3095" y="674"/>
                  </a:lnTo>
                  <a:lnTo>
                    <a:pt x="3092" y="624"/>
                  </a:lnTo>
                  <a:lnTo>
                    <a:pt x="3083" y="575"/>
                  </a:lnTo>
                  <a:lnTo>
                    <a:pt x="3068" y="529"/>
                  </a:lnTo>
                  <a:lnTo>
                    <a:pt x="3048" y="485"/>
                  </a:lnTo>
                  <a:lnTo>
                    <a:pt x="3023" y="445"/>
                  </a:lnTo>
                  <a:lnTo>
                    <a:pt x="2994" y="408"/>
                  </a:lnTo>
                  <a:lnTo>
                    <a:pt x="2961" y="374"/>
                  </a:lnTo>
                  <a:lnTo>
                    <a:pt x="2924" y="345"/>
                  </a:lnTo>
                  <a:lnTo>
                    <a:pt x="2883" y="320"/>
                  </a:lnTo>
                  <a:lnTo>
                    <a:pt x="2840" y="300"/>
                  </a:lnTo>
                  <a:lnTo>
                    <a:pt x="2794" y="286"/>
                  </a:lnTo>
                  <a:lnTo>
                    <a:pt x="2744" y="276"/>
                  </a:lnTo>
                  <a:lnTo>
                    <a:pt x="2694" y="273"/>
                  </a:lnTo>
                  <a:lnTo>
                    <a:pt x="1890" y="273"/>
                  </a:lnTo>
                  <a:close/>
                  <a:moveTo>
                    <a:pt x="1079" y="212"/>
                  </a:moveTo>
                  <a:lnTo>
                    <a:pt x="1058" y="214"/>
                  </a:lnTo>
                  <a:lnTo>
                    <a:pt x="1039" y="221"/>
                  </a:lnTo>
                  <a:lnTo>
                    <a:pt x="1022" y="231"/>
                  </a:lnTo>
                  <a:lnTo>
                    <a:pt x="1008" y="246"/>
                  </a:lnTo>
                  <a:lnTo>
                    <a:pt x="998" y="262"/>
                  </a:lnTo>
                  <a:lnTo>
                    <a:pt x="990" y="282"/>
                  </a:lnTo>
                  <a:lnTo>
                    <a:pt x="988" y="303"/>
                  </a:lnTo>
                  <a:lnTo>
                    <a:pt x="988" y="442"/>
                  </a:lnTo>
                  <a:lnTo>
                    <a:pt x="990" y="462"/>
                  </a:lnTo>
                  <a:lnTo>
                    <a:pt x="998" y="482"/>
                  </a:lnTo>
                  <a:lnTo>
                    <a:pt x="1008" y="499"/>
                  </a:lnTo>
                  <a:lnTo>
                    <a:pt x="1022" y="513"/>
                  </a:lnTo>
                  <a:lnTo>
                    <a:pt x="1039" y="523"/>
                  </a:lnTo>
                  <a:lnTo>
                    <a:pt x="1058" y="530"/>
                  </a:lnTo>
                  <a:lnTo>
                    <a:pt x="1079" y="532"/>
                  </a:lnTo>
                  <a:lnTo>
                    <a:pt x="1100" y="530"/>
                  </a:lnTo>
                  <a:lnTo>
                    <a:pt x="1118" y="523"/>
                  </a:lnTo>
                  <a:lnTo>
                    <a:pt x="1136" y="513"/>
                  </a:lnTo>
                  <a:lnTo>
                    <a:pt x="1149" y="499"/>
                  </a:lnTo>
                  <a:lnTo>
                    <a:pt x="1161" y="482"/>
                  </a:lnTo>
                  <a:lnTo>
                    <a:pt x="1167" y="462"/>
                  </a:lnTo>
                  <a:lnTo>
                    <a:pt x="1170" y="442"/>
                  </a:lnTo>
                  <a:lnTo>
                    <a:pt x="1170" y="303"/>
                  </a:lnTo>
                  <a:lnTo>
                    <a:pt x="1167" y="282"/>
                  </a:lnTo>
                  <a:lnTo>
                    <a:pt x="1161" y="262"/>
                  </a:lnTo>
                  <a:lnTo>
                    <a:pt x="1149" y="246"/>
                  </a:lnTo>
                  <a:lnTo>
                    <a:pt x="1136" y="231"/>
                  </a:lnTo>
                  <a:lnTo>
                    <a:pt x="1118" y="221"/>
                  </a:lnTo>
                  <a:lnTo>
                    <a:pt x="1100" y="214"/>
                  </a:lnTo>
                  <a:lnTo>
                    <a:pt x="1079" y="212"/>
                  </a:lnTo>
                  <a:close/>
                  <a:moveTo>
                    <a:pt x="772" y="212"/>
                  </a:moveTo>
                  <a:lnTo>
                    <a:pt x="750" y="214"/>
                  </a:lnTo>
                  <a:lnTo>
                    <a:pt x="731" y="221"/>
                  </a:lnTo>
                  <a:lnTo>
                    <a:pt x="715" y="231"/>
                  </a:lnTo>
                  <a:lnTo>
                    <a:pt x="700" y="246"/>
                  </a:lnTo>
                  <a:lnTo>
                    <a:pt x="690" y="262"/>
                  </a:lnTo>
                  <a:lnTo>
                    <a:pt x="684" y="282"/>
                  </a:lnTo>
                  <a:lnTo>
                    <a:pt x="681" y="303"/>
                  </a:lnTo>
                  <a:lnTo>
                    <a:pt x="681" y="442"/>
                  </a:lnTo>
                  <a:lnTo>
                    <a:pt x="684" y="462"/>
                  </a:lnTo>
                  <a:lnTo>
                    <a:pt x="690" y="482"/>
                  </a:lnTo>
                  <a:lnTo>
                    <a:pt x="700" y="499"/>
                  </a:lnTo>
                  <a:lnTo>
                    <a:pt x="715" y="513"/>
                  </a:lnTo>
                  <a:lnTo>
                    <a:pt x="731" y="523"/>
                  </a:lnTo>
                  <a:lnTo>
                    <a:pt x="750" y="530"/>
                  </a:lnTo>
                  <a:lnTo>
                    <a:pt x="772" y="532"/>
                  </a:lnTo>
                  <a:lnTo>
                    <a:pt x="792" y="530"/>
                  </a:lnTo>
                  <a:lnTo>
                    <a:pt x="812" y="523"/>
                  </a:lnTo>
                  <a:lnTo>
                    <a:pt x="828" y="513"/>
                  </a:lnTo>
                  <a:lnTo>
                    <a:pt x="843" y="499"/>
                  </a:lnTo>
                  <a:lnTo>
                    <a:pt x="853" y="482"/>
                  </a:lnTo>
                  <a:lnTo>
                    <a:pt x="860" y="462"/>
                  </a:lnTo>
                  <a:lnTo>
                    <a:pt x="862" y="442"/>
                  </a:lnTo>
                  <a:lnTo>
                    <a:pt x="862" y="303"/>
                  </a:lnTo>
                  <a:lnTo>
                    <a:pt x="860" y="282"/>
                  </a:lnTo>
                  <a:lnTo>
                    <a:pt x="853" y="262"/>
                  </a:lnTo>
                  <a:lnTo>
                    <a:pt x="843" y="246"/>
                  </a:lnTo>
                  <a:lnTo>
                    <a:pt x="828" y="231"/>
                  </a:lnTo>
                  <a:lnTo>
                    <a:pt x="812" y="221"/>
                  </a:lnTo>
                  <a:lnTo>
                    <a:pt x="792" y="214"/>
                  </a:lnTo>
                  <a:lnTo>
                    <a:pt x="772" y="212"/>
                  </a:lnTo>
                  <a:close/>
                  <a:moveTo>
                    <a:pt x="464" y="212"/>
                  </a:moveTo>
                  <a:lnTo>
                    <a:pt x="444" y="214"/>
                  </a:lnTo>
                  <a:lnTo>
                    <a:pt x="424" y="221"/>
                  </a:lnTo>
                  <a:lnTo>
                    <a:pt x="408" y="231"/>
                  </a:lnTo>
                  <a:lnTo>
                    <a:pt x="394" y="246"/>
                  </a:lnTo>
                  <a:lnTo>
                    <a:pt x="383" y="262"/>
                  </a:lnTo>
                  <a:lnTo>
                    <a:pt x="376" y="282"/>
                  </a:lnTo>
                  <a:lnTo>
                    <a:pt x="374" y="303"/>
                  </a:lnTo>
                  <a:lnTo>
                    <a:pt x="374" y="442"/>
                  </a:lnTo>
                  <a:lnTo>
                    <a:pt x="376" y="462"/>
                  </a:lnTo>
                  <a:lnTo>
                    <a:pt x="383" y="482"/>
                  </a:lnTo>
                  <a:lnTo>
                    <a:pt x="394" y="499"/>
                  </a:lnTo>
                  <a:lnTo>
                    <a:pt x="408" y="513"/>
                  </a:lnTo>
                  <a:lnTo>
                    <a:pt x="424" y="523"/>
                  </a:lnTo>
                  <a:lnTo>
                    <a:pt x="444" y="530"/>
                  </a:lnTo>
                  <a:lnTo>
                    <a:pt x="464" y="532"/>
                  </a:lnTo>
                  <a:lnTo>
                    <a:pt x="486" y="530"/>
                  </a:lnTo>
                  <a:lnTo>
                    <a:pt x="504" y="523"/>
                  </a:lnTo>
                  <a:lnTo>
                    <a:pt x="522" y="513"/>
                  </a:lnTo>
                  <a:lnTo>
                    <a:pt x="535" y="499"/>
                  </a:lnTo>
                  <a:lnTo>
                    <a:pt x="546" y="482"/>
                  </a:lnTo>
                  <a:lnTo>
                    <a:pt x="553" y="462"/>
                  </a:lnTo>
                  <a:lnTo>
                    <a:pt x="556" y="442"/>
                  </a:lnTo>
                  <a:lnTo>
                    <a:pt x="556" y="303"/>
                  </a:lnTo>
                  <a:lnTo>
                    <a:pt x="553" y="282"/>
                  </a:lnTo>
                  <a:lnTo>
                    <a:pt x="546" y="262"/>
                  </a:lnTo>
                  <a:lnTo>
                    <a:pt x="535" y="246"/>
                  </a:lnTo>
                  <a:lnTo>
                    <a:pt x="522" y="231"/>
                  </a:lnTo>
                  <a:lnTo>
                    <a:pt x="504" y="221"/>
                  </a:lnTo>
                  <a:lnTo>
                    <a:pt x="486" y="214"/>
                  </a:lnTo>
                  <a:lnTo>
                    <a:pt x="464" y="212"/>
                  </a:lnTo>
                  <a:close/>
                  <a:moveTo>
                    <a:pt x="304" y="0"/>
                  </a:moveTo>
                  <a:lnTo>
                    <a:pt x="3060" y="0"/>
                  </a:lnTo>
                  <a:lnTo>
                    <a:pt x="3101" y="2"/>
                  </a:lnTo>
                  <a:lnTo>
                    <a:pt x="3140" y="10"/>
                  </a:lnTo>
                  <a:lnTo>
                    <a:pt x="3178" y="24"/>
                  </a:lnTo>
                  <a:lnTo>
                    <a:pt x="3213" y="41"/>
                  </a:lnTo>
                  <a:lnTo>
                    <a:pt x="3246" y="64"/>
                  </a:lnTo>
                  <a:lnTo>
                    <a:pt x="3276" y="90"/>
                  </a:lnTo>
                  <a:lnTo>
                    <a:pt x="3301" y="118"/>
                  </a:lnTo>
                  <a:lnTo>
                    <a:pt x="3324" y="151"/>
                  </a:lnTo>
                  <a:lnTo>
                    <a:pt x="3341" y="186"/>
                  </a:lnTo>
                  <a:lnTo>
                    <a:pt x="3354" y="224"/>
                  </a:lnTo>
                  <a:lnTo>
                    <a:pt x="3364" y="264"/>
                  </a:lnTo>
                  <a:lnTo>
                    <a:pt x="3367" y="305"/>
                  </a:lnTo>
                  <a:lnTo>
                    <a:pt x="3367" y="3068"/>
                  </a:lnTo>
                  <a:lnTo>
                    <a:pt x="3364" y="3109"/>
                  </a:lnTo>
                  <a:lnTo>
                    <a:pt x="3357" y="3149"/>
                  </a:lnTo>
                  <a:lnTo>
                    <a:pt x="3343" y="3186"/>
                  </a:lnTo>
                  <a:lnTo>
                    <a:pt x="3326" y="3222"/>
                  </a:lnTo>
                  <a:lnTo>
                    <a:pt x="3303" y="3254"/>
                  </a:lnTo>
                  <a:lnTo>
                    <a:pt x="3278" y="3283"/>
                  </a:lnTo>
                  <a:lnTo>
                    <a:pt x="3249" y="3309"/>
                  </a:lnTo>
                  <a:lnTo>
                    <a:pt x="3216" y="3331"/>
                  </a:lnTo>
                  <a:lnTo>
                    <a:pt x="3181" y="3348"/>
                  </a:lnTo>
                  <a:lnTo>
                    <a:pt x="3143" y="3362"/>
                  </a:lnTo>
                  <a:lnTo>
                    <a:pt x="3104" y="3370"/>
                  </a:lnTo>
                  <a:lnTo>
                    <a:pt x="3062" y="3373"/>
                  </a:lnTo>
                  <a:lnTo>
                    <a:pt x="304" y="3373"/>
                  </a:lnTo>
                  <a:lnTo>
                    <a:pt x="263" y="3370"/>
                  </a:lnTo>
                  <a:lnTo>
                    <a:pt x="223" y="3362"/>
                  </a:lnTo>
                  <a:lnTo>
                    <a:pt x="186" y="3348"/>
                  </a:lnTo>
                  <a:lnTo>
                    <a:pt x="151" y="3331"/>
                  </a:lnTo>
                  <a:lnTo>
                    <a:pt x="119" y="3309"/>
                  </a:lnTo>
                  <a:lnTo>
                    <a:pt x="89" y="3283"/>
                  </a:lnTo>
                  <a:lnTo>
                    <a:pt x="64" y="3254"/>
                  </a:lnTo>
                  <a:lnTo>
                    <a:pt x="42" y="3222"/>
                  </a:lnTo>
                  <a:lnTo>
                    <a:pt x="24" y="3186"/>
                  </a:lnTo>
                  <a:lnTo>
                    <a:pt x="11" y="3149"/>
                  </a:lnTo>
                  <a:lnTo>
                    <a:pt x="3" y="3109"/>
                  </a:lnTo>
                  <a:lnTo>
                    <a:pt x="0" y="3068"/>
                  </a:lnTo>
                  <a:lnTo>
                    <a:pt x="0" y="305"/>
                  </a:lnTo>
                  <a:lnTo>
                    <a:pt x="3" y="263"/>
                  </a:lnTo>
                  <a:lnTo>
                    <a:pt x="11" y="224"/>
                  </a:lnTo>
                  <a:lnTo>
                    <a:pt x="24" y="186"/>
                  </a:lnTo>
                  <a:lnTo>
                    <a:pt x="42" y="151"/>
                  </a:lnTo>
                  <a:lnTo>
                    <a:pt x="64" y="118"/>
                  </a:lnTo>
                  <a:lnTo>
                    <a:pt x="89" y="90"/>
                  </a:lnTo>
                  <a:lnTo>
                    <a:pt x="119" y="63"/>
                  </a:lnTo>
                  <a:lnTo>
                    <a:pt x="151" y="41"/>
                  </a:lnTo>
                  <a:lnTo>
                    <a:pt x="186" y="24"/>
                  </a:lnTo>
                  <a:lnTo>
                    <a:pt x="223" y="10"/>
                  </a:lnTo>
                  <a:lnTo>
                    <a:pt x="263" y="2"/>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10" name="Shape 10810"/>
            <p:cNvSpPr/>
            <p:nvPr/>
          </p:nvSpPr>
          <p:spPr>
            <a:xfrm>
              <a:off x="4214813" y="1263651"/>
              <a:ext cx="279400" cy="279400"/>
            </a:xfrm>
            <a:custGeom>
              <a:avLst/>
              <a:gdLst/>
              <a:ahLst/>
              <a:cxnLst/>
              <a:rect l="0" t="0" r="0" b="0"/>
              <a:pathLst>
                <a:path w="2468" h="2470" extrusionOk="0">
                  <a:moveTo>
                    <a:pt x="1484" y="639"/>
                  </a:moveTo>
                  <a:lnTo>
                    <a:pt x="1453" y="642"/>
                  </a:lnTo>
                  <a:lnTo>
                    <a:pt x="1422" y="650"/>
                  </a:lnTo>
                  <a:lnTo>
                    <a:pt x="1394" y="664"/>
                  </a:lnTo>
                  <a:lnTo>
                    <a:pt x="1369" y="682"/>
                  </a:lnTo>
                  <a:lnTo>
                    <a:pt x="1346" y="704"/>
                  </a:lnTo>
                  <a:lnTo>
                    <a:pt x="1329" y="728"/>
                  </a:lnTo>
                  <a:lnTo>
                    <a:pt x="1315" y="757"/>
                  </a:lnTo>
                  <a:lnTo>
                    <a:pt x="1306" y="788"/>
                  </a:lnTo>
                  <a:lnTo>
                    <a:pt x="1303" y="821"/>
                  </a:lnTo>
                  <a:lnTo>
                    <a:pt x="1306" y="854"/>
                  </a:lnTo>
                  <a:lnTo>
                    <a:pt x="1314" y="884"/>
                  </a:lnTo>
                  <a:lnTo>
                    <a:pt x="1329" y="913"/>
                  </a:lnTo>
                  <a:lnTo>
                    <a:pt x="1346" y="939"/>
                  </a:lnTo>
                  <a:lnTo>
                    <a:pt x="1050" y="1629"/>
                  </a:lnTo>
                  <a:lnTo>
                    <a:pt x="1048" y="1627"/>
                  </a:lnTo>
                  <a:lnTo>
                    <a:pt x="1043" y="1621"/>
                  </a:lnTo>
                  <a:lnTo>
                    <a:pt x="1035" y="1611"/>
                  </a:lnTo>
                  <a:lnTo>
                    <a:pt x="1024" y="1599"/>
                  </a:lnTo>
                  <a:lnTo>
                    <a:pt x="1012" y="1584"/>
                  </a:lnTo>
                  <a:lnTo>
                    <a:pt x="998" y="1565"/>
                  </a:lnTo>
                  <a:lnTo>
                    <a:pt x="981" y="1546"/>
                  </a:lnTo>
                  <a:lnTo>
                    <a:pt x="963" y="1523"/>
                  </a:lnTo>
                  <a:lnTo>
                    <a:pt x="944" y="1501"/>
                  </a:lnTo>
                  <a:lnTo>
                    <a:pt x="925" y="1476"/>
                  </a:lnTo>
                  <a:lnTo>
                    <a:pt x="904" y="1451"/>
                  </a:lnTo>
                  <a:lnTo>
                    <a:pt x="884" y="1426"/>
                  </a:lnTo>
                  <a:lnTo>
                    <a:pt x="863" y="1400"/>
                  </a:lnTo>
                  <a:lnTo>
                    <a:pt x="843" y="1375"/>
                  </a:lnTo>
                  <a:lnTo>
                    <a:pt x="823" y="1351"/>
                  </a:lnTo>
                  <a:lnTo>
                    <a:pt x="804" y="1328"/>
                  </a:lnTo>
                  <a:lnTo>
                    <a:pt x="786" y="1305"/>
                  </a:lnTo>
                  <a:lnTo>
                    <a:pt x="770" y="1286"/>
                  </a:lnTo>
                  <a:lnTo>
                    <a:pt x="756" y="1267"/>
                  </a:lnTo>
                  <a:lnTo>
                    <a:pt x="743" y="1252"/>
                  </a:lnTo>
                  <a:lnTo>
                    <a:pt x="733" y="1240"/>
                  </a:lnTo>
                  <a:lnTo>
                    <a:pt x="726" y="1230"/>
                  </a:lnTo>
                  <a:lnTo>
                    <a:pt x="721" y="1224"/>
                  </a:lnTo>
                  <a:lnTo>
                    <a:pt x="719" y="1222"/>
                  </a:lnTo>
                  <a:lnTo>
                    <a:pt x="726" y="1198"/>
                  </a:lnTo>
                  <a:lnTo>
                    <a:pt x="730" y="1174"/>
                  </a:lnTo>
                  <a:lnTo>
                    <a:pt x="732" y="1150"/>
                  </a:lnTo>
                  <a:lnTo>
                    <a:pt x="729" y="1117"/>
                  </a:lnTo>
                  <a:lnTo>
                    <a:pt x="721" y="1087"/>
                  </a:lnTo>
                  <a:lnTo>
                    <a:pt x="707" y="1059"/>
                  </a:lnTo>
                  <a:lnTo>
                    <a:pt x="690" y="1033"/>
                  </a:lnTo>
                  <a:lnTo>
                    <a:pt x="668" y="1012"/>
                  </a:lnTo>
                  <a:lnTo>
                    <a:pt x="643" y="993"/>
                  </a:lnTo>
                  <a:lnTo>
                    <a:pt x="614" y="980"/>
                  </a:lnTo>
                  <a:lnTo>
                    <a:pt x="583" y="972"/>
                  </a:lnTo>
                  <a:lnTo>
                    <a:pt x="551" y="969"/>
                  </a:lnTo>
                  <a:lnTo>
                    <a:pt x="519" y="971"/>
                  </a:lnTo>
                  <a:lnTo>
                    <a:pt x="488" y="980"/>
                  </a:lnTo>
                  <a:lnTo>
                    <a:pt x="459" y="993"/>
                  </a:lnTo>
                  <a:lnTo>
                    <a:pt x="435" y="1011"/>
                  </a:lnTo>
                  <a:lnTo>
                    <a:pt x="412" y="1032"/>
                  </a:lnTo>
                  <a:lnTo>
                    <a:pt x="395" y="1058"/>
                  </a:lnTo>
                  <a:lnTo>
                    <a:pt x="380" y="1086"/>
                  </a:lnTo>
                  <a:lnTo>
                    <a:pt x="372" y="1116"/>
                  </a:lnTo>
                  <a:lnTo>
                    <a:pt x="369" y="1150"/>
                  </a:lnTo>
                  <a:lnTo>
                    <a:pt x="372" y="1179"/>
                  </a:lnTo>
                  <a:lnTo>
                    <a:pt x="379" y="1207"/>
                  </a:lnTo>
                  <a:lnTo>
                    <a:pt x="391" y="1232"/>
                  </a:lnTo>
                  <a:lnTo>
                    <a:pt x="116" y="1762"/>
                  </a:lnTo>
                  <a:lnTo>
                    <a:pt x="109" y="1782"/>
                  </a:lnTo>
                  <a:lnTo>
                    <a:pt x="107" y="1802"/>
                  </a:lnTo>
                  <a:lnTo>
                    <a:pt x="109" y="1822"/>
                  </a:lnTo>
                  <a:lnTo>
                    <a:pt x="114" y="1841"/>
                  </a:lnTo>
                  <a:lnTo>
                    <a:pt x="124" y="1859"/>
                  </a:lnTo>
                  <a:lnTo>
                    <a:pt x="138" y="1873"/>
                  </a:lnTo>
                  <a:lnTo>
                    <a:pt x="156" y="1886"/>
                  </a:lnTo>
                  <a:lnTo>
                    <a:pt x="177" y="1892"/>
                  </a:lnTo>
                  <a:lnTo>
                    <a:pt x="199" y="1894"/>
                  </a:lnTo>
                  <a:lnTo>
                    <a:pt x="219" y="1891"/>
                  </a:lnTo>
                  <a:lnTo>
                    <a:pt x="238" y="1884"/>
                  </a:lnTo>
                  <a:lnTo>
                    <a:pt x="254" y="1873"/>
                  </a:lnTo>
                  <a:lnTo>
                    <a:pt x="267" y="1862"/>
                  </a:lnTo>
                  <a:lnTo>
                    <a:pt x="276" y="1849"/>
                  </a:lnTo>
                  <a:lnTo>
                    <a:pt x="563" y="1313"/>
                  </a:lnTo>
                  <a:lnTo>
                    <a:pt x="912" y="1749"/>
                  </a:lnTo>
                  <a:lnTo>
                    <a:pt x="906" y="1768"/>
                  </a:lnTo>
                  <a:lnTo>
                    <a:pt x="902" y="1786"/>
                  </a:lnTo>
                  <a:lnTo>
                    <a:pt x="901" y="1804"/>
                  </a:lnTo>
                  <a:lnTo>
                    <a:pt x="904" y="1837"/>
                  </a:lnTo>
                  <a:lnTo>
                    <a:pt x="912" y="1868"/>
                  </a:lnTo>
                  <a:lnTo>
                    <a:pt x="926" y="1896"/>
                  </a:lnTo>
                  <a:lnTo>
                    <a:pt x="944" y="1922"/>
                  </a:lnTo>
                  <a:lnTo>
                    <a:pt x="966" y="1943"/>
                  </a:lnTo>
                  <a:lnTo>
                    <a:pt x="990" y="1962"/>
                  </a:lnTo>
                  <a:lnTo>
                    <a:pt x="1019" y="1975"/>
                  </a:lnTo>
                  <a:lnTo>
                    <a:pt x="1050" y="1983"/>
                  </a:lnTo>
                  <a:lnTo>
                    <a:pt x="1083" y="1986"/>
                  </a:lnTo>
                  <a:lnTo>
                    <a:pt x="1115" y="1984"/>
                  </a:lnTo>
                  <a:lnTo>
                    <a:pt x="1146" y="1975"/>
                  </a:lnTo>
                  <a:lnTo>
                    <a:pt x="1174" y="1963"/>
                  </a:lnTo>
                  <a:lnTo>
                    <a:pt x="1199" y="1944"/>
                  </a:lnTo>
                  <a:lnTo>
                    <a:pt x="1221" y="1923"/>
                  </a:lnTo>
                  <a:lnTo>
                    <a:pt x="1239" y="1897"/>
                  </a:lnTo>
                  <a:lnTo>
                    <a:pt x="1253" y="1869"/>
                  </a:lnTo>
                  <a:lnTo>
                    <a:pt x="1261" y="1838"/>
                  </a:lnTo>
                  <a:lnTo>
                    <a:pt x="1264" y="1804"/>
                  </a:lnTo>
                  <a:lnTo>
                    <a:pt x="1261" y="1772"/>
                  </a:lnTo>
                  <a:lnTo>
                    <a:pt x="1253" y="1741"/>
                  </a:lnTo>
                  <a:lnTo>
                    <a:pt x="1239" y="1713"/>
                  </a:lnTo>
                  <a:lnTo>
                    <a:pt x="1222" y="1687"/>
                  </a:lnTo>
                  <a:lnTo>
                    <a:pt x="1497" y="1056"/>
                  </a:lnTo>
                  <a:lnTo>
                    <a:pt x="1646" y="1369"/>
                  </a:lnTo>
                  <a:lnTo>
                    <a:pt x="1631" y="1393"/>
                  </a:lnTo>
                  <a:lnTo>
                    <a:pt x="1621" y="1417"/>
                  </a:lnTo>
                  <a:lnTo>
                    <a:pt x="1614" y="1445"/>
                  </a:lnTo>
                  <a:lnTo>
                    <a:pt x="1612" y="1474"/>
                  </a:lnTo>
                  <a:lnTo>
                    <a:pt x="1614" y="1507"/>
                  </a:lnTo>
                  <a:lnTo>
                    <a:pt x="1623" y="1536"/>
                  </a:lnTo>
                  <a:lnTo>
                    <a:pt x="1635" y="1565"/>
                  </a:lnTo>
                  <a:lnTo>
                    <a:pt x="1654" y="1591"/>
                  </a:lnTo>
                  <a:lnTo>
                    <a:pt x="1675" y="1612"/>
                  </a:lnTo>
                  <a:lnTo>
                    <a:pt x="1701" y="1631"/>
                  </a:lnTo>
                  <a:lnTo>
                    <a:pt x="1728" y="1644"/>
                  </a:lnTo>
                  <a:lnTo>
                    <a:pt x="1759" y="1652"/>
                  </a:lnTo>
                  <a:lnTo>
                    <a:pt x="1793" y="1656"/>
                  </a:lnTo>
                  <a:lnTo>
                    <a:pt x="1825" y="1652"/>
                  </a:lnTo>
                  <a:lnTo>
                    <a:pt x="1855" y="1644"/>
                  </a:lnTo>
                  <a:lnTo>
                    <a:pt x="1883" y="1631"/>
                  </a:lnTo>
                  <a:lnTo>
                    <a:pt x="1908" y="1613"/>
                  </a:lnTo>
                  <a:lnTo>
                    <a:pt x="1929" y="1592"/>
                  </a:lnTo>
                  <a:lnTo>
                    <a:pt x="1948" y="1567"/>
                  </a:lnTo>
                  <a:lnTo>
                    <a:pt x="1961" y="1540"/>
                  </a:lnTo>
                  <a:lnTo>
                    <a:pt x="1970" y="1509"/>
                  </a:lnTo>
                  <a:lnTo>
                    <a:pt x="1974" y="1477"/>
                  </a:lnTo>
                  <a:lnTo>
                    <a:pt x="2268" y="1314"/>
                  </a:lnTo>
                  <a:lnTo>
                    <a:pt x="2285" y="1301"/>
                  </a:lnTo>
                  <a:lnTo>
                    <a:pt x="2300" y="1286"/>
                  </a:lnTo>
                  <a:lnTo>
                    <a:pt x="2310" y="1268"/>
                  </a:lnTo>
                  <a:lnTo>
                    <a:pt x="2315" y="1249"/>
                  </a:lnTo>
                  <a:lnTo>
                    <a:pt x="2316" y="1228"/>
                  </a:lnTo>
                  <a:lnTo>
                    <a:pt x="2312" y="1208"/>
                  </a:lnTo>
                  <a:lnTo>
                    <a:pt x="2304" y="1188"/>
                  </a:lnTo>
                  <a:lnTo>
                    <a:pt x="2291" y="1172"/>
                  </a:lnTo>
                  <a:lnTo>
                    <a:pt x="2276" y="1159"/>
                  </a:lnTo>
                  <a:lnTo>
                    <a:pt x="2259" y="1149"/>
                  </a:lnTo>
                  <a:lnTo>
                    <a:pt x="2239" y="1143"/>
                  </a:lnTo>
                  <a:lnTo>
                    <a:pt x="2220" y="1142"/>
                  </a:lnTo>
                  <a:lnTo>
                    <a:pt x="2200" y="1145"/>
                  </a:lnTo>
                  <a:lnTo>
                    <a:pt x="2181" y="1153"/>
                  </a:lnTo>
                  <a:lnTo>
                    <a:pt x="1886" y="1317"/>
                  </a:lnTo>
                  <a:lnTo>
                    <a:pt x="1862" y="1303"/>
                  </a:lnTo>
                  <a:lnTo>
                    <a:pt x="1835" y="1294"/>
                  </a:lnTo>
                  <a:lnTo>
                    <a:pt x="1806" y="1290"/>
                  </a:lnTo>
                  <a:lnTo>
                    <a:pt x="1631" y="925"/>
                  </a:lnTo>
                  <a:lnTo>
                    <a:pt x="1645" y="903"/>
                  </a:lnTo>
                  <a:lnTo>
                    <a:pt x="1657" y="877"/>
                  </a:lnTo>
                  <a:lnTo>
                    <a:pt x="1664" y="850"/>
                  </a:lnTo>
                  <a:lnTo>
                    <a:pt x="1666" y="821"/>
                  </a:lnTo>
                  <a:lnTo>
                    <a:pt x="1663" y="789"/>
                  </a:lnTo>
                  <a:lnTo>
                    <a:pt x="1655" y="758"/>
                  </a:lnTo>
                  <a:lnTo>
                    <a:pt x="1641" y="730"/>
                  </a:lnTo>
                  <a:lnTo>
                    <a:pt x="1624" y="705"/>
                  </a:lnTo>
                  <a:lnTo>
                    <a:pt x="1602" y="682"/>
                  </a:lnTo>
                  <a:lnTo>
                    <a:pt x="1577" y="665"/>
                  </a:lnTo>
                  <a:lnTo>
                    <a:pt x="1549" y="651"/>
                  </a:lnTo>
                  <a:lnTo>
                    <a:pt x="1518" y="642"/>
                  </a:lnTo>
                  <a:lnTo>
                    <a:pt x="1484" y="639"/>
                  </a:lnTo>
                  <a:close/>
                  <a:moveTo>
                    <a:pt x="1442" y="0"/>
                  </a:moveTo>
                  <a:lnTo>
                    <a:pt x="2246" y="0"/>
                  </a:lnTo>
                  <a:lnTo>
                    <a:pt x="2282" y="3"/>
                  </a:lnTo>
                  <a:lnTo>
                    <a:pt x="2316" y="11"/>
                  </a:lnTo>
                  <a:lnTo>
                    <a:pt x="2347" y="25"/>
                  </a:lnTo>
                  <a:lnTo>
                    <a:pt x="2375" y="42"/>
                  </a:lnTo>
                  <a:lnTo>
                    <a:pt x="2402" y="65"/>
                  </a:lnTo>
                  <a:lnTo>
                    <a:pt x="2424" y="90"/>
                  </a:lnTo>
                  <a:lnTo>
                    <a:pt x="2442" y="119"/>
                  </a:lnTo>
                  <a:lnTo>
                    <a:pt x="2455" y="150"/>
                  </a:lnTo>
                  <a:lnTo>
                    <a:pt x="2465" y="184"/>
                  </a:lnTo>
                  <a:lnTo>
                    <a:pt x="2468" y="220"/>
                  </a:lnTo>
                  <a:lnTo>
                    <a:pt x="2468" y="2247"/>
                  </a:lnTo>
                  <a:lnTo>
                    <a:pt x="2465" y="2284"/>
                  </a:lnTo>
                  <a:lnTo>
                    <a:pt x="2456" y="2318"/>
                  </a:lnTo>
                  <a:lnTo>
                    <a:pt x="2443" y="2350"/>
                  </a:lnTo>
                  <a:lnTo>
                    <a:pt x="2426" y="2379"/>
                  </a:lnTo>
                  <a:lnTo>
                    <a:pt x="2403" y="2405"/>
                  </a:lnTo>
                  <a:lnTo>
                    <a:pt x="2377" y="2427"/>
                  </a:lnTo>
                  <a:lnTo>
                    <a:pt x="2348" y="2445"/>
                  </a:lnTo>
                  <a:lnTo>
                    <a:pt x="2316" y="2459"/>
                  </a:lnTo>
                  <a:lnTo>
                    <a:pt x="2282" y="2467"/>
                  </a:lnTo>
                  <a:lnTo>
                    <a:pt x="2246" y="2470"/>
                  </a:lnTo>
                  <a:lnTo>
                    <a:pt x="222" y="2470"/>
                  </a:lnTo>
                  <a:lnTo>
                    <a:pt x="187" y="2467"/>
                  </a:lnTo>
                  <a:lnTo>
                    <a:pt x="152" y="2459"/>
                  </a:lnTo>
                  <a:lnTo>
                    <a:pt x="120" y="2445"/>
                  </a:lnTo>
                  <a:lnTo>
                    <a:pt x="91" y="2427"/>
                  </a:lnTo>
                  <a:lnTo>
                    <a:pt x="66" y="2405"/>
                  </a:lnTo>
                  <a:lnTo>
                    <a:pt x="43" y="2379"/>
                  </a:lnTo>
                  <a:lnTo>
                    <a:pt x="25" y="2350"/>
                  </a:lnTo>
                  <a:lnTo>
                    <a:pt x="11" y="2318"/>
                  </a:lnTo>
                  <a:lnTo>
                    <a:pt x="3" y="2284"/>
                  </a:lnTo>
                  <a:lnTo>
                    <a:pt x="0" y="2247"/>
                  </a:lnTo>
                  <a:lnTo>
                    <a:pt x="0" y="616"/>
                  </a:lnTo>
                  <a:lnTo>
                    <a:pt x="3" y="579"/>
                  </a:lnTo>
                  <a:lnTo>
                    <a:pt x="11" y="545"/>
                  </a:lnTo>
                  <a:lnTo>
                    <a:pt x="25" y="514"/>
                  </a:lnTo>
                  <a:lnTo>
                    <a:pt x="43" y="485"/>
                  </a:lnTo>
                  <a:lnTo>
                    <a:pt x="66" y="458"/>
                  </a:lnTo>
                  <a:lnTo>
                    <a:pt x="91" y="437"/>
                  </a:lnTo>
                  <a:lnTo>
                    <a:pt x="120" y="418"/>
                  </a:lnTo>
                  <a:lnTo>
                    <a:pt x="152" y="405"/>
                  </a:lnTo>
                  <a:lnTo>
                    <a:pt x="187" y="396"/>
                  </a:lnTo>
                  <a:lnTo>
                    <a:pt x="222" y="393"/>
                  </a:lnTo>
                  <a:lnTo>
                    <a:pt x="820" y="393"/>
                  </a:lnTo>
                  <a:lnTo>
                    <a:pt x="864" y="391"/>
                  </a:lnTo>
                  <a:lnTo>
                    <a:pt x="905" y="385"/>
                  </a:lnTo>
                  <a:lnTo>
                    <a:pt x="942" y="376"/>
                  </a:lnTo>
                  <a:lnTo>
                    <a:pt x="977" y="364"/>
                  </a:lnTo>
                  <a:lnTo>
                    <a:pt x="1009" y="348"/>
                  </a:lnTo>
                  <a:lnTo>
                    <a:pt x="1039" y="330"/>
                  </a:lnTo>
                  <a:lnTo>
                    <a:pt x="1066" y="310"/>
                  </a:lnTo>
                  <a:lnTo>
                    <a:pt x="1091" y="290"/>
                  </a:lnTo>
                  <a:lnTo>
                    <a:pt x="1114" y="267"/>
                  </a:lnTo>
                  <a:lnTo>
                    <a:pt x="1136" y="243"/>
                  </a:lnTo>
                  <a:lnTo>
                    <a:pt x="1156" y="220"/>
                  </a:lnTo>
                  <a:lnTo>
                    <a:pt x="1176" y="196"/>
                  </a:lnTo>
                  <a:lnTo>
                    <a:pt x="1193" y="174"/>
                  </a:lnTo>
                  <a:lnTo>
                    <a:pt x="1211" y="151"/>
                  </a:lnTo>
                  <a:lnTo>
                    <a:pt x="1227" y="131"/>
                  </a:lnTo>
                  <a:lnTo>
                    <a:pt x="1244" y="111"/>
                  </a:lnTo>
                  <a:lnTo>
                    <a:pt x="1259" y="93"/>
                  </a:lnTo>
                  <a:lnTo>
                    <a:pt x="1274" y="78"/>
                  </a:lnTo>
                  <a:lnTo>
                    <a:pt x="1298" y="56"/>
                  </a:lnTo>
                  <a:lnTo>
                    <a:pt x="1324" y="36"/>
                  </a:lnTo>
                  <a:lnTo>
                    <a:pt x="1351" y="21"/>
                  </a:lnTo>
                  <a:lnTo>
                    <a:pt x="1380" y="9"/>
                  </a:lnTo>
                  <a:lnTo>
                    <a:pt x="1412" y="2"/>
                  </a:lnTo>
                  <a:lnTo>
                    <a:pt x="14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811" name="Shape 10811"/>
          <p:cNvSpPr/>
          <p:nvPr/>
        </p:nvSpPr>
        <p:spPr>
          <a:xfrm>
            <a:off x="4283389" y="1289840"/>
            <a:ext cx="232766" cy="231801"/>
          </a:xfrm>
          <a:custGeom>
            <a:avLst/>
            <a:gdLst/>
            <a:ahLst/>
            <a:cxnLst/>
            <a:rect l="0" t="0" r="0" b="0"/>
            <a:pathLst>
              <a:path w="3371" h="3372" extrusionOk="0">
                <a:moveTo>
                  <a:pt x="2413" y="1637"/>
                </a:moveTo>
                <a:lnTo>
                  <a:pt x="1624" y="2309"/>
                </a:lnTo>
                <a:lnTo>
                  <a:pt x="2096" y="2879"/>
                </a:lnTo>
                <a:lnTo>
                  <a:pt x="2885" y="2207"/>
                </a:lnTo>
                <a:lnTo>
                  <a:pt x="2413" y="1637"/>
                </a:lnTo>
                <a:close/>
                <a:moveTo>
                  <a:pt x="539" y="0"/>
                </a:moveTo>
                <a:lnTo>
                  <a:pt x="568" y="0"/>
                </a:lnTo>
                <a:lnTo>
                  <a:pt x="599" y="5"/>
                </a:lnTo>
                <a:lnTo>
                  <a:pt x="629" y="16"/>
                </a:lnTo>
                <a:lnTo>
                  <a:pt x="657" y="30"/>
                </a:lnTo>
                <a:lnTo>
                  <a:pt x="682" y="50"/>
                </a:lnTo>
                <a:lnTo>
                  <a:pt x="705" y="73"/>
                </a:lnTo>
                <a:lnTo>
                  <a:pt x="1913" y="1531"/>
                </a:lnTo>
                <a:lnTo>
                  <a:pt x="2309" y="1197"/>
                </a:lnTo>
                <a:lnTo>
                  <a:pt x="2336" y="1177"/>
                </a:lnTo>
                <a:lnTo>
                  <a:pt x="2365" y="1162"/>
                </a:lnTo>
                <a:lnTo>
                  <a:pt x="2395" y="1152"/>
                </a:lnTo>
                <a:lnTo>
                  <a:pt x="2425" y="1148"/>
                </a:lnTo>
                <a:lnTo>
                  <a:pt x="2456" y="1148"/>
                </a:lnTo>
                <a:lnTo>
                  <a:pt x="2486" y="1154"/>
                </a:lnTo>
                <a:lnTo>
                  <a:pt x="2516" y="1164"/>
                </a:lnTo>
                <a:lnTo>
                  <a:pt x="2544" y="1178"/>
                </a:lnTo>
                <a:lnTo>
                  <a:pt x="2570" y="1197"/>
                </a:lnTo>
                <a:lnTo>
                  <a:pt x="2593" y="1220"/>
                </a:lnTo>
                <a:lnTo>
                  <a:pt x="3324" y="2102"/>
                </a:lnTo>
                <a:lnTo>
                  <a:pt x="3343" y="2130"/>
                </a:lnTo>
                <a:lnTo>
                  <a:pt x="3358" y="2159"/>
                </a:lnTo>
                <a:lnTo>
                  <a:pt x="3367" y="2189"/>
                </a:lnTo>
                <a:lnTo>
                  <a:pt x="3371" y="2220"/>
                </a:lnTo>
                <a:lnTo>
                  <a:pt x="3371" y="2251"/>
                </a:lnTo>
                <a:lnTo>
                  <a:pt x="3366" y="2282"/>
                </a:lnTo>
                <a:lnTo>
                  <a:pt x="3357" y="2312"/>
                </a:lnTo>
                <a:lnTo>
                  <a:pt x="3342" y="2340"/>
                </a:lnTo>
                <a:lnTo>
                  <a:pt x="3324" y="2366"/>
                </a:lnTo>
                <a:lnTo>
                  <a:pt x="3300" y="2390"/>
                </a:lnTo>
                <a:lnTo>
                  <a:pt x="2199" y="3324"/>
                </a:lnTo>
                <a:lnTo>
                  <a:pt x="2173" y="3343"/>
                </a:lnTo>
                <a:lnTo>
                  <a:pt x="2145" y="3358"/>
                </a:lnTo>
                <a:lnTo>
                  <a:pt x="2115" y="3368"/>
                </a:lnTo>
                <a:lnTo>
                  <a:pt x="2084" y="3372"/>
                </a:lnTo>
                <a:lnTo>
                  <a:pt x="2053" y="3372"/>
                </a:lnTo>
                <a:lnTo>
                  <a:pt x="2023" y="3367"/>
                </a:lnTo>
                <a:lnTo>
                  <a:pt x="1993" y="3356"/>
                </a:lnTo>
                <a:lnTo>
                  <a:pt x="1965" y="3342"/>
                </a:lnTo>
                <a:lnTo>
                  <a:pt x="1939" y="3322"/>
                </a:lnTo>
                <a:lnTo>
                  <a:pt x="1916" y="3300"/>
                </a:lnTo>
                <a:lnTo>
                  <a:pt x="1186" y="2417"/>
                </a:lnTo>
                <a:lnTo>
                  <a:pt x="1166" y="2389"/>
                </a:lnTo>
                <a:lnTo>
                  <a:pt x="1152" y="2359"/>
                </a:lnTo>
                <a:lnTo>
                  <a:pt x="1143" y="2329"/>
                </a:lnTo>
                <a:lnTo>
                  <a:pt x="1138" y="2298"/>
                </a:lnTo>
                <a:lnTo>
                  <a:pt x="1139" y="2266"/>
                </a:lnTo>
                <a:lnTo>
                  <a:pt x="1144" y="2235"/>
                </a:lnTo>
                <a:lnTo>
                  <a:pt x="1153" y="2205"/>
                </a:lnTo>
                <a:lnTo>
                  <a:pt x="1167" y="2176"/>
                </a:lnTo>
                <a:lnTo>
                  <a:pt x="1186" y="2151"/>
                </a:lnTo>
                <a:lnTo>
                  <a:pt x="1210" y="2127"/>
                </a:lnTo>
                <a:lnTo>
                  <a:pt x="1605" y="1793"/>
                </a:lnTo>
                <a:lnTo>
                  <a:pt x="960" y="1015"/>
                </a:lnTo>
                <a:lnTo>
                  <a:pt x="765" y="1180"/>
                </a:lnTo>
                <a:lnTo>
                  <a:pt x="738" y="1201"/>
                </a:lnTo>
                <a:lnTo>
                  <a:pt x="709" y="1215"/>
                </a:lnTo>
                <a:lnTo>
                  <a:pt x="679" y="1224"/>
                </a:lnTo>
                <a:lnTo>
                  <a:pt x="648" y="1230"/>
                </a:lnTo>
                <a:lnTo>
                  <a:pt x="618" y="1228"/>
                </a:lnTo>
                <a:lnTo>
                  <a:pt x="588" y="1223"/>
                </a:lnTo>
                <a:lnTo>
                  <a:pt x="558" y="1214"/>
                </a:lnTo>
                <a:lnTo>
                  <a:pt x="530" y="1199"/>
                </a:lnTo>
                <a:lnTo>
                  <a:pt x="505" y="1180"/>
                </a:lnTo>
                <a:lnTo>
                  <a:pt x="481" y="1157"/>
                </a:lnTo>
                <a:lnTo>
                  <a:pt x="461" y="1129"/>
                </a:lnTo>
                <a:lnTo>
                  <a:pt x="447" y="1100"/>
                </a:lnTo>
                <a:lnTo>
                  <a:pt x="438" y="1069"/>
                </a:lnTo>
                <a:lnTo>
                  <a:pt x="434" y="1037"/>
                </a:lnTo>
                <a:lnTo>
                  <a:pt x="434" y="1007"/>
                </a:lnTo>
                <a:lnTo>
                  <a:pt x="439" y="975"/>
                </a:lnTo>
                <a:lnTo>
                  <a:pt x="448" y="945"/>
                </a:lnTo>
                <a:lnTo>
                  <a:pt x="462" y="917"/>
                </a:lnTo>
                <a:lnTo>
                  <a:pt x="482" y="891"/>
                </a:lnTo>
                <a:lnTo>
                  <a:pt x="505" y="868"/>
                </a:lnTo>
                <a:lnTo>
                  <a:pt x="701" y="702"/>
                </a:lnTo>
                <a:lnTo>
                  <a:pt x="526" y="493"/>
                </a:lnTo>
                <a:lnTo>
                  <a:pt x="331" y="660"/>
                </a:lnTo>
                <a:lnTo>
                  <a:pt x="304" y="679"/>
                </a:lnTo>
                <a:lnTo>
                  <a:pt x="275" y="693"/>
                </a:lnTo>
                <a:lnTo>
                  <a:pt x="246" y="703"/>
                </a:lnTo>
                <a:lnTo>
                  <a:pt x="215" y="708"/>
                </a:lnTo>
                <a:lnTo>
                  <a:pt x="184" y="707"/>
                </a:lnTo>
                <a:lnTo>
                  <a:pt x="154" y="702"/>
                </a:lnTo>
                <a:lnTo>
                  <a:pt x="124" y="692"/>
                </a:lnTo>
                <a:lnTo>
                  <a:pt x="97" y="677"/>
                </a:lnTo>
                <a:lnTo>
                  <a:pt x="70" y="659"/>
                </a:lnTo>
                <a:lnTo>
                  <a:pt x="47" y="635"/>
                </a:lnTo>
                <a:lnTo>
                  <a:pt x="28" y="607"/>
                </a:lnTo>
                <a:lnTo>
                  <a:pt x="13" y="578"/>
                </a:lnTo>
                <a:lnTo>
                  <a:pt x="4" y="548"/>
                </a:lnTo>
                <a:lnTo>
                  <a:pt x="0" y="516"/>
                </a:lnTo>
                <a:lnTo>
                  <a:pt x="0" y="485"/>
                </a:lnTo>
                <a:lnTo>
                  <a:pt x="5" y="453"/>
                </a:lnTo>
                <a:lnTo>
                  <a:pt x="14" y="423"/>
                </a:lnTo>
                <a:lnTo>
                  <a:pt x="29" y="396"/>
                </a:lnTo>
                <a:lnTo>
                  <a:pt x="48" y="369"/>
                </a:lnTo>
                <a:lnTo>
                  <a:pt x="71" y="346"/>
                </a:lnTo>
                <a:lnTo>
                  <a:pt x="421" y="48"/>
                </a:lnTo>
                <a:lnTo>
                  <a:pt x="449" y="29"/>
                </a:lnTo>
                <a:lnTo>
                  <a:pt x="478" y="15"/>
                </a:lnTo>
                <a:lnTo>
                  <a:pt x="508" y="4"/>
                </a:lnTo>
                <a:lnTo>
                  <a:pt x="5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812" name="Shape 10812"/>
          <p:cNvGrpSpPr/>
          <p:nvPr/>
        </p:nvGrpSpPr>
        <p:grpSpPr>
          <a:xfrm>
            <a:off x="4820051" y="1290806"/>
            <a:ext cx="232767" cy="229869"/>
            <a:chOff x="5330825" y="1152526"/>
            <a:chExt cx="382588" cy="377825"/>
          </a:xfrm>
        </p:grpSpPr>
        <p:sp>
          <p:nvSpPr>
            <p:cNvPr id="10813" name="Shape 10813"/>
            <p:cNvSpPr/>
            <p:nvPr/>
          </p:nvSpPr>
          <p:spPr>
            <a:xfrm>
              <a:off x="5330825" y="1157288"/>
              <a:ext cx="373063" cy="373063"/>
            </a:xfrm>
            <a:custGeom>
              <a:avLst/>
              <a:gdLst/>
              <a:ahLst/>
              <a:cxnLst/>
              <a:rect l="0" t="0" r="0" b="0"/>
              <a:pathLst>
                <a:path w="3289" h="3293" extrusionOk="0">
                  <a:moveTo>
                    <a:pt x="0" y="0"/>
                  </a:moveTo>
                  <a:lnTo>
                    <a:pt x="491" y="0"/>
                  </a:lnTo>
                  <a:lnTo>
                    <a:pt x="491" y="2803"/>
                  </a:lnTo>
                  <a:lnTo>
                    <a:pt x="3289" y="2803"/>
                  </a:lnTo>
                  <a:lnTo>
                    <a:pt x="3289" y="3293"/>
                  </a:lnTo>
                  <a:lnTo>
                    <a:pt x="0" y="329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14" name="Shape 10814"/>
            <p:cNvSpPr/>
            <p:nvPr/>
          </p:nvSpPr>
          <p:spPr>
            <a:xfrm>
              <a:off x="5419725" y="1196976"/>
              <a:ext cx="69850" cy="2524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15" name="Shape 10815"/>
            <p:cNvSpPr/>
            <p:nvPr/>
          </p:nvSpPr>
          <p:spPr>
            <a:xfrm>
              <a:off x="5529263" y="1281113"/>
              <a:ext cx="69850" cy="1635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16" name="Shape 10816"/>
            <p:cNvSpPr/>
            <p:nvPr/>
          </p:nvSpPr>
          <p:spPr>
            <a:xfrm>
              <a:off x="5634038" y="1349376"/>
              <a:ext cx="69850" cy="984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17" name="Shape 10817"/>
            <p:cNvSpPr/>
            <p:nvPr/>
          </p:nvSpPr>
          <p:spPr>
            <a:xfrm>
              <a:off x="5476875" y="1152526"/>
              <a:ext cx="236538" cy="176213"/>
            </a:xfrm>
            <a:custGeom>
              <a:avLst/>
              <a:gdLst/>
              <a:ahLst/>
              <a:cxnLst/>
              <a:rect l="0" t="0" r="0" b="0"/>
              <a:pathLst>
                <a:path w="2083" h="1558" extrusionOk="0">
                  <a:moveTo>
                    <a:pt x="81" y="0"/>
                  </a:moveTo>
                  <a:lnTo>
                    <a:pt x="99" y="0"/>
                  </a:lnTo>
                  <a:lnTo>
                    <a:pt x="119" y="5"/>
                  </a:lnTo>
                  <a:lnTo>
                    <a:pt x="136" y="14"/>
                  </a:lnTo>
                  <a:lnTo>
                    <a:pt x="1874" y="1207"/>
                  </a:lnTo>
                  <a:lnTo>
                    <a:pt x="1838" y="1002"/>
                  </a:lnTo>
                  <a:lnTo>
                    <a:pt x="1835" y="982"/>
                  </a:lnTo>
                  <a:lnTo>
                    <a:pt x="1838" y="962"/>
                  </a:lnTo>
                  <a:lnTo>
                    <a:pt x="1845" y="945"/>
                  </a:lnTo>
                  <a:lnTo>
                    <a:pt x="1856" y="929"/>
                  </a:lnTo>
                  <a:lnTo>
                    <a:pt x="1869" y="916"/>
                  </a:lnTo>
                  <a:lnTo>
                    <a:pt x="1887" y="907"/>
                  </a:lnTo>
                  <a:lnTo>
                    <a:pt x="1906" y="901"/>
                  </a:lnTo>
                  <a:lnTo>
                    <a:pt x="1927" y="899"/>
                  </a:lnTo>
                  <a:lnTo>
                    <a:pt x="1945" y="902"/>
                  </a:lnTo>
                  <a:lnTo>
                    <a:pt x="1963" y="909"/>
                  </a:lnTo>
                  <a:lnTo>
                    <a:pt x="1979" y="919"/>
                  </a:lnTo>
                  <a:lnTo>
                    <a:pt x="1991" y="934"/>
                  </a:lnTo>
                  <a:lnTo>
                    <a:pt x="2001" y="951"/>
                  </a:lnTo>
                  <a:lnTo>
                    <a:pt x="2006" y="970"/>
                  </a:lnTo>
                  <a:lnTo>
                    <a:pt x="2081" y="1367"/>
                  </a:lnTo>
                  <a:lnTo>
                    <a:pt x="2083" y="1391"/>
                  </a:lnTo>
                  <a:lnTo>
                    <a:pt x="2079" y="1413"/>
                  </a:lnTo>
                  <a:lnTo>
                    <a:pt x="2071" y="1432"/>
                  </a:lnTo>
                  <a:lnTo>
                    <a:pt x="2059" y="1450"/>
                  </a:lnTo>
                  <a:lnTo>
                    <a:pt x="2043" y="1465"/>
                  </a:lnTo>
                  <a:lnTo>
                    <a:pt x="2025" y="1476"/>
                  </a:lnTo>
                  <a:lnTo>
                    <a:pt x="2003" y="1482"/>
                  </a:lnTo>
                  <a:lnTo>
                    <a:pt x="1603" y="1556"/>
                  </a:lnTo>
                  <a:lnTo>
                    <a:pt x="1584" y="1558"/>
                  </a:lnTo>
                  <a:lnTo>
                    <a:pt x="1565" y="1555"/>
                  </a:lnTo>
                  <a:lnTo>
                    <a:pt x="1547" y="1548"/>
                  </a:lnTo>
                  <a:lnTo>
                    <a:pt x="1532" y="1536"/>
                  </a:lnTo>
                  <a:lnTo>
                    <a:pt x="1519" y="1523"/>
                  </a:lnTo>
                  <a:lnTo>
                    <a:pt x="1509" y="1506"/>
                  </a:lnTo>
                  <a:lnTo>
                    <a:pt x="1503" y="1487"/>
                  </a:lnTo>
                  <a:lnTo>
                    <a:pt x="1502" y="1467"/>
                  </a:lnTo>
                  <a:lnTo>
                    <a:pt x="1505" y="1448"/>
                  </a:lnTo>
                  <a:lnTo>
                    <a:pt x="1512" y="1430"/>
                  </a:lnTo>
                  <a:lnTo>
                    <a:pt x="1523" y="1415"/>
                  </a:lnTo>
                  <a:lnTo>
                    <a:pt x="1537" y="1402"/>
                  </a:lnTo>
                  <a:lnTo>
                    <a:pt x="1553" y="1392"/>
                  </a:lnTo>
                  <a:lnTo>
                    <a:pt x="1573" y="1387"/>
                  </a:lnTo>
                  <a:lnTo>
                    <a:pt x="1776" y="1350"/>
                  </a:lnTo>
                  <a:lnTo>
                    <a:pt x="38" y="158"/>
                  </a:lnTo>
                  <a:lnTo>
                    <a:pt x="23" y="144"/>
                  </a:lnTo>
                  <a:lnTo>
                    <a:pt x="12" y="129"/>
                  </a:lnTo>
                  <a:lnTo>
                    <a:pt x="4" y="112"/>
                  </a:lnTo>
                  <a:lnTo>
                    <a:pt x="0" y="92"/>
                  </a:lnTo>
                  <a:lnTo>
                    <a:pt x="0" y="74"/>
                  </a:lnTo>
                  <a:lnTo>
                    <a:pt x="5" y="55"/>
                  </a:lnTo>
                  <a:lnTo>
                    <a:pt x="15" y="38"/>
                  </a:lnTo>
                  <a:lnTo>
                    <a:pt x="28" y="23"/>
                  </a:lnTo>
                  <a:lnTo>
                    <a:pt x="44" y="11"/>
                  </a:lnTo>
                  <a:lnTo>
                    <a:pt x="62"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18" name="Shape 10818"/>
          <p:cNvGrpSpPr/>
          <p:nvPr/>
        </p:nvGrpSpPr>
        <p:grpSpPr>
          <a:xfrm>
            <a:off x="5356715" y="1289357"/>
            <a:ext cx="152603" cy="232767"/>
            <a:chOff x="5835650" y="1116013"/>
            <a:chExt cx="250825" cy="382588"/>
          </a:xfrm>
        </p:grpSpPr>
        <p:sp>
          <p:nvSpPr>
            <p:cNvPr id="10819" name="Shape 10819"/>
            <p:cNvSpPr/>
            <p:nvPr/>
          </p:nvSpPr>
          <p:spPr>
            <a:xfrm>
              <a:off x="5853113" y="1116013"/>
              <a:ext cx="215900" cy="98425"/>
            </a:xfrm>
            <a:custGeom>
              <a:avLst/>
              <a:gdLst/>
              <a:ahLst/>
              <a:cxnLst/>
              <a:rect l="0" t="0" r="0" b="0"/>
              <a:pathLst>
                <a:path w="1914" h="868" extrusionOk="0">
                  <a:moveTo>
                    <a:pt x="0" y="0"/>
                  </a:moveTo>
                  <a:lnTo>
                    <a:pt x="1914" y="0"/>
                  </a:lnTo>
                  <a:lnTo>
                    <a:pt x="1914" y="595"/>
                  </a:lnTo>
                  <a:lnTo>
                    <a:pt x="1911" y="635"/>
                  </a:lnTo>
                  <a:lnTo>
                    <a:pt x="1903" y="674"/>
                  </a:lnTo>
                  <a:lnTo>
                    <a:pt x="1889" y="710"/>
                  </a:lnTo>
                  <a:lnTo>
                    <a:pt x="1870" y="743"/>
                  </a:lnTo>
                  <a:lnTo>
                    <a:pt x="1847" y="773"/>
                  </a:lnTo>
                  <a:lnTo>
                    <a:pt x="1820" y="801"/>
                  </a:lnTo>
                  <a:lnTo>
                    <a:pt x="1790" y="823"/>
                  </a:lnTo>
                  <a:lnTo>
                    <a:pt x="1756" y="843"/>
                  </a:lnTo>
                  <a:lnTo>
                    <a:pt x="1721" y="856"/>
                  </a:lnTo>
                  <a:lnTo>
                    <a:pt x="1682" y="866"/>
                  </a:lnTo>
                  <a:lnTo>
                    <a:pt x="1642" y="868"/>
                  </a:lnTo>
                  <a:lnTo>
                    <a:pt x="272" y="868"/>
                  </a:lnTo>
                  <a:lnTo>
                    <a:pt x="232" y="866"/>
                  </a:lnTo>
                  <a:lnTo>
                    <a:pt x="193" y="856"/>
                  </a:lnTo>
                  <a:lnTo>
                    <a:pt x="157" y="843"/>
                  </a:lnTo>
                  <a:lnTo>
                    <a:pt x="124" y="824"/>
                  </a:lnTo>
                  <a:lnTo>
                    <a:pt x="94" y="802"/>
                  </a:lnTo>
                  <a:lnTo>
                    <a:pt x="66" y="775"/>
                  </a:lnTo>
                  <a:lnTo>
                    <a:pt x="44" y="744"/>
                  </a:lnTo>
                  <a:lnTo>
                    <a:pt x="25" y="711"/>
                  </a:lnTo>
                  <a:lnTo>
                    <a:pt x="11" y="675"/>
                  </a:lnTo>
                  <a:lnTo>
                    <a:pt x="3" y="636"/>
                  </a:lnTo>
                  <a:lnTo>
                    <a:pt x="0" y="59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20" name="Shape 10820"/>
            <p:cNvSpPr/>
            <p:nvPr/>
          </p:nvSpPr>
          <p:spPr>
            <a:xfrm>
              <a:off x="5835650" y="1231901"/>
              <a:ext cx="250825" cy="266700"/>
            </a:xfrm>
            <a:custGeom>
              <a:avLst/>
              <a:gdLst/>
              <a:ahLst/>
              <a:cxnLst/>
              <a:rect l="0" t="0" r="0" b="0"/>
              <a:pathLst>
                <a:path w="2210" h="2362" extrusionOk="0">
                  <a:moveTo>
                    <a:pt x="492" y="0"/>
                  </a:moveTo>
                  <a:lnTo>
                    <a:pt x="1718" y="0"/>
                  </a:lnTo>
                  <a:lnTo>
                    <a:pt x="2210" y="1330"/>
                  </a:lnTo>
                  <a:lnTo>
                    <a:pt x="1180" y="2362"/>
                  </a:lnTo>
                  <a:lnTo>
                    <a:pt x="1180" y="1006"/>
                  </a:lnTo>
                  <a:lnTo>
                    <a:pt x="1213" y="992"/>
                  </a:lnTo>
                  <a:lnTo>
                    <a:pt x="1243" y="975"/>
                  </a:lnTo>
                  <a:lnTo>
                    <a:pt x="1272" y="953"/>
                  </a:lnTo>
                  <a:lnTo>
                    <a:pt x="1297" y="929"/>
                  </a:lnTo>
                  <a:lnTo>
                    <a:pt x="1318" y="900"/>
                  </a:lnTo>
                  <a:lnTo>
                    <a:pt x="1336" y="869"/>
                  </a:lnTo>
                  <a:lnTo>
                    <a:pt x="1348" y="835"/>
                  </a:lnTo>
                  <a:lnTo>
                    <a:pt x="1356" y="799"/>
                  </a:lnTo>
                  <a:lnTo>
                    <a:pt x="1359" y="761"/>
                  </a:lnTo>
                  <a:lnTo>
                    <a:pt x="1356" y="723"/>
                  </a:lnTo>
                  <a:lnTo>
                    <a:pt x="1348" y="687"/>
                  </a:lnTo>
                  <a:lnTo>
                    <a:pt x="1336" y="653"/>
                  </a:lnTo>
                  <a:lnTo>
                    <a:pt x="1318" y="623"/>
                  </a:lnTo>
                  <a:lnTo>
                    <a:pt x="1297" y="594"/>
                  </a:lnTo>
                  <a:lnTo>
                    <a:pt x="1271" y="569"/>
                  </a:lnTo>
                  <a:lnTo>
                    <a:pt x="1243" y="548"/>
                  </a:lnTo>
                  <a:lnTo>
                    <a:pt x="1212" y="530"/>
                  </a:lnTo>
                  <a:lnTo>
                    <a:pt x="1178" y="518"/>
                  </a:lnTo>
                  <a:lnTo>
                    <a:pt x="1143" y="510"/>
                  </a:lnTo>
                  <a:lnTo>
                    <a:pt x="1105" y="507"/>
                  </a:lnTo>
                  <a:lnTo>
                    <a:pt x="1067" y="510"/>
                  </a:lnTo>
                  <a:lnTo>
                    <a:pt x="1031" y="518"/>
                  </a:lnTo>
                  <a:lnTo>
                    <a:pt x="997" y="530"/>
                  </a:lnTo>
                  <a:lnTo>
                    <a:pt x="967" y="548"/>
                  </a:lnTo>
                  <a:lnTo>
                    <a:pt x="938" y="569"/>
                  </a:lnTo>
                  <a:lnTo>
                    <a:pt x="913" y="595"/>
                  </a:lnTo>
                  <a:lnTo>
                    <a:pt x="892" y="624"/>
                  </a:lnTo>
                  <a:lnTo>
                    <a:pt x="874" y="654"/>
                  </a:lnTo>
                  <a:lnTo>
                    <a:pt x="862" y="688"/>
                  </a:lnTo>
                  <a:lnTo>
                    <a:pt x="854" y="724"/>
                  </a:lnTo>
                  <a:lnTo>
                    <a:pt x="851" y="761"/>
                  </a:lnTo>
                  <a:lnTo>
                    <a:pt x="854" y="799"/>
                  </a:lnTo>
                  <a:lnTo>
                    <a:pt x="862" y="835"/>
                  </a:lnTo>
                  <a:lnTo>
                    <a:pt x="874" y="869"/>
                  </a:lnTo>
                  <a:lnTo>
                    <a:pt x="891" y="900"/>
                  </a:lnTo>
                  <a:lnTo>
                    <a:pt x="912" y="929"/>
                  </a:lnTo>
                  <a:lnTo>
                    <a:pt x="937" y="953"/>
                  </a:lnTo>
                  <a:lnTo>
                    <a:pt x="966" y="975"/>
                  </a:lnTo>
                  <a:lnTo>
                    <a:pt x="996" y="992"/>
                  </a:lnTo>
                  <a:lnTo>
                    <a:pt x="1030" y="1006"/>
                  </a:lnTo>
                  <a:lnTo>
                    <a:pt x="1030" y="2362"/>
                  </a:lnTo>
                  <a:lnTo>
                    <a:pt x="0" y="1330"/>
                  </a:lnTo>
                  <a:lnTo>
                    <a:pt x="4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21" name="Shape 10821"/>
          <p:cNvGrpSpPr/>
          <p:nvPr/>
        </p:nvGrpSpPr>
        <p:grpSpPr>
          <a:xfrm>
            <a:off x="5813215" y="1290323"/>
            <a:ext cx="233733" cy="230835"/>
            <a:chOff x="6388100" y="1227138"/>
            <a:chExt cx="384176" cy="379413"/>
          </a:xfrm>
        </p:grpSpPr>
        <p:sp>
          <p:nvSpPr>
            <p:cNvPr id="10822" name="Shape 10822"/>
            <p:cNvSpPr/>
            <p:nvPr/>
          </p:nvSpPr>
          <p:spPr>
            <a:xfrm>
              <a:off x="6597650" y="1227138"/>
              <a:ext cx="153988" cy="138113"/>
            </a:xfrm>
            <a:custGeom>
              <a:avLst/>
              <a:gdLst/>
              <a:ahLst/>
              <a:cxnLst/>
              <a:rect l="0" t="0" r="0" b="0"/>
              <a:pathLst>
                <a:path w="1353" h="1221" extrusionOk="0">
                  <a:moveTo>
                    <a:pt x="0" y="0"/>
                  </a:moveTo>
                  <a:lnTo>
                    <a:pt x="104" y="12"/>
                  </a:lnTo>
                  <a:lnTo>
                    <a:pt x="205" y="31"/>
                  </a:lnTo>
                  <a:lnTo>
                    <a:pt x="304" y="55"/>
                  </a:lnTo>
                  <a:lnTo>
                    <a:pt x="400" y="86"/>
                  </a:lnTo>
                  <a:lnTo>
                    <a:pt x="494" y="121"/>
                  </a:lnTo>
                  <a:lnTo>
                    <a:pt x="586" y="162"/>
                  </a:lnTo>
                  <a:lnTo>
                    <a:pt x="674" y="208"/>
                  </a:lnTo>
                  <a:lnTo>
                    <a:pt x="759" y="259"/>
                  </a:lnTo>
                  <a:lnTo>
                    <a:pt x="841" y="314"/>
                  </a:lnTo>
                  <a:lnTo>
                    <a:pt x="919" y="374"/>
                  </a:lnTo>
                  <a:lnTo>
                    <a:pt x="993" y="439"/>
                  </a:lnTo>
                  <a:lnTo>
                    <a:pt x="1064" y="507"/>
                  </a:lnTo>
                  <a:lnTo>
                    <a:pt x="1130" y="580"/>
                  </a:lnTo>
                  <a:lnTo>
                    <a:pt x="1193" y="656"/>
                  </a:lnTo>
                  <a:lnTo>
                    <a:pt x="1251" y="735"/>
                  </a:lnTo>
                  <a:lnTo>
                    <a:pt x="1304" y="819"/>
                  </a:lnTo>
                  <a:lnTo>
                    <a:pt x="1353" y="905"/>
                  </a:lnTo>
                  <a:lnTo>
                    <a:pt x="567" y="1221"/>
                  </a:lnTo>
                  <a:lnTo>
                    <a:pt x="527" y="1164"/>
                  </a:lnTo>
                  <a:lnTo>
                    <a:pt x="483" y="1111"/>
                  </a:lnTo>
                  <a:lnTo>
                    <a:pt x="434" y="1061"/>
                  </a:lnTo>
                  <a:lnTo>
                    <a:pt x="382" y="1016"/>
                  </a:lnTo>
                  <a:lnTo>
                    <a:pt x="326" y="975"/>
                  </a:lnTo>
                  <a:lnTo>
                    <a:pt x="267" y="939"/>
                  </a:lnTo>
                  <a:lnTo>
                    <a:pt x="204" y="907"/>
                  </a:lnTo>
                  <a:lnTo>
                    <a:pt x="139" y="879"/>
                  </a:lnTo>
                  <a:lnTo>
                    <a:pt x="71" y="858"/>
                  </a:lnTo>
                  <a:lnTo>
                    <a:pt x="0" y="84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b="1">
                <a:solidFill>
                  <a:schemeClr val="dk1"/>
                </a:solidFill>
                <a:latin typeface="Open Sans"/>
                <a:ea typeface="Open Sans"/>
                <a:cs typeface="Open Sans"/>
                <a:sym typeface="Open Sans"/>
              </a:endParaRPr>
            </a:p>
          </p:txBody>
        </p:sp>
        <p:sp>
          <p:nvSpPr>
            <p:cNvPr id="10823" name="Shape 10823"/>
            <p:cNvSpPr/>
            <p:nvPr/>
          </p:nvSpPr>
          <p:spPr>
            <a:xfrm>
              <a:off x="6388100" y="1227138"/>
              <a:ext cx="174625" cy="303213"/>
            </a:xfrm>
            <a:custGeom>
              <a:avLst/>
              <a:gdLst/>
              <a:ahLst/>
              <a:cxnLst/>
              <a:rect l="0" t="0" r="0" b="0"/>
              <a:pathLst>
                <a:path w="1538" h="2682" extrusionOk="0">
                  <a:moveTo>
                    <a:pt x="1538" y="0"/>
                  </a:moveTo>
                  <a:lnTo>
                    <a:pt x="1538" y="845"/>
                  </a:lnTo>
                  <a:lnTo>
                    <a:pt x="1469" y="860"/>
                  </a:lnTo>
                  <a:lnTo>
                    <a:pt x="1402" y="880"/>
                  </a:lnTo>
                  <a:lnTo>
                    <a:pt x="1338" y="907"/>
                  </a:lnTo>
                  <a:lnTo>
                    <a:pt x="1277" y="938"/>
                  </a:lnTo>
                  <a:lnTo>
                    <a:pt x="1218" y="974"/>
                  </a:lnTo>
                  <a:lnTo>
                    <a:pt x="1162" y="1013"/>
                  </a:lnTo>
                  <a:lnTo>
                    <a:pt x="1110" y="1057"/>
                  </a:lnTo>
                  <a:lnTo>
                    <a:pt x="1062" y="1106"/>
                  </a:lnTo>
                  <a:lnTo>
                    <a:pt x="1018" y="1158"/>
                  </a:lnTo>
                  <a:lnTo>
                    <a:pt x="978" y="1214"/>
                  </a:lnTo>
                  <a:lnTo>
                    <a:pt x="943" y="1272"/>
                  </a:lnTo>
                  <a:lnTo>
                    <a:pt x="912" y="1333"/>
                  </a:lnTo>
                  <a:lnTo>
                    <a:pt x="886" y="1398"/>
                  </a:lnTo>
                  <a:lnTo>
                    <a:pt x="866" y="1464"/>
                  </a:lnTo>
                  <a:lnTo>
                    <a:pt x="851" y="1534"/>
                  </a:lnTo>
                  <a:lnTo>
                    <a:pt x="842" y="1604"/>
                  </a:lnTo>
                  <a:lnTo>
                    <a:pt x="839" y="1677"/>
                  </a:lnTo>
                  <a:lnTo>
                    <a:pt x="842" y="1745"/>
                  </a:lnTo>
                  <a:lnTo>
                    <a:pt x="850" y="1813"/>
                  </a:lnTo>
                  <a:lnTo>
                    <a:pt x="865" y="1878"/>
                  </a:lnTo>
                  <a:lnTo>
                    <a:pt x="883" y="1942"/>
                  </a:lnTo>
                  <a:lnTo>
                    <a:pt x="906" y="2003"/>
                  </a:lnTo>
                  <a:lnTo>
                    <a:pt x="934" y="2063"/>
                  </a:lnTo>
                  <a:lnTo>
                    <a:pt x="966" y="2121"/>
                  </a:lnTo>
                  <a:lnTo>
                    <a:pt x="334" y="2682"/>
                  </a:lnTo>
                  <a:lnTo>
                    <a:pt x="279" y="2603"/>
                  </a:lnTo>
                  <a:lnTo>
                    <a:pt x="227" y="2523"/>
                  </a:lnTo>
                  <a:lnTo>
                    <a:pt x="182" y="2438"/>
                  </a:lnTo>
                  <a:lnTo>
                    <a:pt x="141" y="2351"/>
                  </a:lnTo>
                  <a:lnTo>
                    <a:pt x="105" y="2262"/>
                  </a:lnTo>
                  <a:lnTo>
                    <a:pt x="73" y="2169"/>
                  </a:lnTo>
                  <a:lnTo>
                    <a:pt x="47" y="2075"/>
                  </a:lnTo>
                  <a:lnTo>
                    <a:pt x="27" y="1979"/>
                  </a:lnTo>
                  <a:lnTo>
                    <a:pt x="12" y="1879"/>
                  </a:lnTo>
                  <a:lnTo>
                    <a:pt x="3" y="1779"/>
                  </a:lnTo>
                  <a:lnTo>
                    <a:pt x="0" y="1677"/>
                  </a:lnTo>
                  <a:lnTo>
                    <a:pt x="3" y="1573"/>
                  </a:lnTo>
                  <a:lnTo>
                    <a:pt x="13" y="1469"/>
                  </a:lnTo>
                  <a:lnTo>
                    <a:pt x="29" y="1369"/>
                  </a:lnTo>
                  <a:lnTo>
                    <a:pt x="50" y="1270"/>
                  </a:lnTo>
                  <a:lnTo>
                    <a:pt x="77" y="1173"/>
                  </a:lnTo>
                  <a:lnTo>
                    <a:pt x="110" y="1079"/>
                  </a:lnTo>
                  <a:lnTo>
                    <a:pt x="148" y="987"/>
                  </a:lnTo>
                  <a:lnTo>
                    <a:pt x="192" y="899"/>
                  </a:lnTo>
                  <a:lnTo>
                    <a:pt x="241" y="813"/>
                  </a:lnTo>
                  <a:lnTo>
                    <a:pt x="293" y="730"/>
                  </a:lnTo>
                  <a:lnTo>
                    <a:pt x="352" y="650"/>
                  </a:lnTo>
                  <a:lnTo>
                    <a:pt x="414" y="575"/>
                  </a:lnTo>
                  <a:lnTo>
                    <a:pt x="481" y="503"/>
                  </a:lnTo>
                  <a:lnTo>
                    <a:pt x="551" y="435"/>
                  </a:lnTo>
                  <a:lnTo>
                    <a:pt x="625" y="371"/>
                  </a:lnTo>
                  <a:lnTo>
                    <a:pt x="703" y="312"/>
                  </a:lnTo>
                  <a:lnTo>
                    <a:pt x="784" y="257"/>
                  </a:lnTo>
                  <a:lnTo>
                    <a:pt x="869" y="206"/>
                  </a:lnTo>
                  <a:lnTo>
                    <a:pt x="957" y="161"/>
                  </a:lnTo>
                  <a:lnTo>
                    <a:pt x="1048" y="120"/>
                  </a:lnTo>
                  <a:lnTo>
                    <a:pt x="1142" y="85"/>
                  </a:lnTo>
                  <a:lnTo>
                    <a:pt x="1237" y="55"/>
                  </a:lnTo>
                  <a:lnTo>
                    <a:pt x="1335" y="31"/>
                  </a:lnTo>
                  <a:lnTo>
                    <a:pt x="1436" y="12"/>
                  </a:lnTo>
                  <a:lnTo>
                    <a:pt x="1538" y="0"/>
                  </a:lnTo>
                  <a:close/>
                </a:path>
              </a:pathLst>
            </a:custGeom>
            <a:solidFill>
              <a:srgbClr val="595959"/>
            </a:solidFill>
            <a:ln>
              <a:noFill/>
            </a:ln>
          </p:spPr>
          <p:txBody>
            <a:bodyPr spcFirstLastPara="1" wrap="square" lIns="68569" tIns="34275" rIns="68569" bIns="34275" anchor="t" anchorCtr="0">
              <a:noAutofit/>
            </a:bodyPr>
            <a:lstStyle/>
            <a:p>
              <a:endParaRPr sz="1350" b="1">
                <a:solidFill>
                  <a:schemeClr val="dk1"/>
                </a:solidFill>
                <a:latin typeface="Open Sans"/>
                <a:ea typeface="Open Sans"/>
                <a:cs typeface="Open Sans"/>
                <a:sym typeface="Open Sans"/>
              </a:endParaRPr>
            </a:p>
          </p:txBody>
        </p:sp>
        <p:sp>
          <p:nvSpPr>
            <p:cNvPr id="10824" name="Shape 10824"/>
            <p:cNvSpPr/>
            <p:nvPr/>
          </p:nvSpPr>
          <p:spPr>
            <a:xfrm>
              <a:off x="6450013" y="1360488"/>
              <a:ext cx="322263" cy="246063"/>
            </a:xfrm>
            <a:custGeom>
              <a:avLst/>
              <a:gdLst/>
              <a:ahLst/>
              <a:cxnLst/>
              <a:rect l="0" t="0" r="0" b="0"/>
              <a:pathLst>
                <a:path w="2848" h="2170" extrusionOk="0">
                  <a:moveTo>
                    <a:pt x="2776" y="0"/>
                  </a:moveTo>
                  <a:lnTo>
                    <a:pt x="2802" y="94"/>
                  </a:lnTo>
                  <a:lnTo>
                    <a:pt x="2821" y="190"/>
                  </a:lnTo>
                  <a:lnTo>
                    <a:pt x="2837" y="288"/>
                  </a:lnTo>
                  <a:lnTo>
                    <a:pt x="2845" y="387"/>
                  </a:lnTo>
                  <a:lnTo>
                    <a:pt x="2848" y="487"/>
                  </a:lnTo>
                  <a:lnTo>
                    <a:pt x="2845" y="589"/>
                  </a:lnTo>
                  <a:lnTo>
                    <a:pt x="2836" y="690"/>
                  </a:lnTo>
                  <a:lnTo>
                    <a:pt x="2821" y="790"/>
                  </a:lnTo>
                  <a:lnTo>
                    <a:pt x="2800" y="887"/>
                  </a:lnTo>
                  <a:lnTo>
                    <a:pt x="2774" y="981"/>
                  </a:lnTo>
                  <a:lnTo>
                    <a:pt x="2742" y="1074"/>
                  </a:lnTo>
                  <a:lnTo>
                    <a:pt x="2705" y="1164"/>
                  </a:lnTo>
                  <a:lnTo>
                    <a:pt x="2664" y="1252"/>
                  </a:lnTo>
                  <a:lnTo>
                    <a:pt x="2616" y="1336"/>
                  </a:lnTo>
                  <a:lnTo>
                    <a:pt x="2566" y="1417"/>
                  </a:lnTo>
                  <a:lnTo>
                    <a:pt x="2509" y="1496"/>
                  </a:lnTo>
                  <a:lnTo>
                    <a:pt x="2450" y="1571"/>
                  </a:lnTo>
                  <a:lnTo>
                    <a:pt x="2386" y="1642"/>
                  </a:lnTo>
                  <a:lnTo>
                    <a:pt x="2318" y="1710"/>
                  </a:lnTo>
                  <a:lnTo>
                    <a:pt x="2246" y="1774"/>
                  </a:lnTo>
                  <a:lnTo>
                    <a:pt x="2170" y="1833"/>
                  </a:lnTo>
                  <a:lnTo>
                    <a:pt x="2091" y="1889"/>
                  </a:lnTo>
                  <a:lnTo>
                    <a:pt x="2009" y="1940"/>
                  </a:lnTo>
                  <a:lnTo>
                    <a:pt x="1924" y="1986"/>
                  </a:lnTo>
                  <a:lnTo>
                    <a:pt x="1836" y="2028"/>
                  </a:lnTo>
                  <a:lnTo>
                    <a:pt x="1745" y="2065"/>
                  </a:lnTo>
                  <a:lnTo>
                    <a:pt x="1652" y="2095"/>
                  </a:lnTo>
                  <a:lnTo>
                    <a:pt x="1556" y="2122"/>
                  </a:lnTo>
                  <a:lnTo>
                    <a:pt x="1458" y="2142"/>
                  </a:lnTo>
                  <a:lnTo>
                    <a:pt x="1358" y="2158"/>
                  </a:lnTo>
                  <a:lnTo>
                    <a:pt x="1257" y="2167"/>
                  </a:lnTo>
                  <a:lnTo>
                    <a:pt x="1153" y="2170"/>
                  </a:lnTo>
                  <a:lnTo>
                    <a:pt x="1052" y="2167"/>
                  </a:lnTo>
                  <a:lnTo>
                    <a:pt x="951" y="2158"/>
                  </a:lnTo>
                  <a:lnTo>
                    <a:pt x="853" y="2143"/>
                  </a:lnTo>
                  <a:lnTo>
                    <a:pt x="756" y="2123"/>
                  </a:lnTo>
                  <a:lnTo>
                    <a:pt x="661" y="2097"/>
                  </a:lnTo>
                  <a:lnTo>
                    <a:pt x="569" y="2067"/>
                  </a:lnTo>
                  <a:lnTo>
                    <a:pt x="479" y="2031"/>
                  </a:lnTo>
                  <a:lnTo>
                    <a:pt x="392" y="1990"/>
                  </a:lnTo>
                  <a:lnTo>
                    <a:pt x="307" y="1944"/>
                  </a:lnTo>
                  <a:lnTo>
                    <a:pt x="226" y="1894"/>
                  </a:lnTo>
                  <a:lnTo>
                    <a:pt x="148" y="1840"/>
                  </a:lnTo>
                  <a:lnTo>
                    <a:pt x="73" y="1781"/>
                  </a:lnTo>
                  <a:lnTo>
                    <a:pt x="0" y="1718"/>
                  </a:lnTo>
                  <a:lnTo>
                    <a:pt x="633" y="1157"/>
                  </a:lnTo>
                  <a:lnTo>
                    <a:pt x="688" y="1197"/>
                  </a:lnTo>
                  <a:lnTo>
                    <a:pt x="747" y="1232"/>
                  </a:lnTo>
                  <a:lnTo>
                    <a:pt x="809" y="1263"/>
                  </a:lnTo>
                  <a:lnTo>
                    <a:pt x="872" y="1288"/>
                  </a:lnTo>
                  <a:lnTo>
                    <a:pt x="940" y="1309"/>
                  </a:lnTo>
                  <a:lnTo>
                    <a:pt x="1009" y="1324"/>
                  </a:lnTo>
                  <a:lnTo>
                    <a:pt x="1080" y="1333"/>
                  </a:lnTo>
                  <a:lnTo>
                    <a:pt x="1153" y="1337"/>
                  </a:lnTo>
                  <a:lnTo>
                    <a:pt x="1228" y="1333"/>
                  </a:lnTo>
                  <a:lnTo>
                    <a:pt x="1300" y="1324"/>
                  </a:lnTo>
                  <a:lnTo>
                    <a:pt x="1371" y="1309"/>
                  </a:lnTo>
                  <a:lnTo>
                    <a:pt x="1438" y="1288"/>
                  </a:lnTo>
                  <a:lnTo>
                    <a:pt x="1503" y="1262"/>
                  </a:lnTo>
                  <a:lnTo>
                    <a:pt x="1566" y="1231"/>
                  </a:lnTo>
                  <a:lnTo>
                    <a:pt x="1625" y="1195"/>
                  </a:lnTo>
                  <a:lnTo>
                    <a:pt x="1682" y="1156"/>
                  </a:lnTo>
                  <a:lnTo>
                    <a:pt x="1734" y="1111"/>
                  </a:lnTo>
                  <a:lnTo>
                    <a:pt x="1783" y="1063"/>
                  </a:lnTo>
                  <a:lnTo>
                    <a:pt x="1828" y="1009"/>
                  </a:lnTo>
                  <a:lnTo>
                    <a:pt x="1868" y="954"/>
                  </a:lnTo>
                  <a:lnTo>
                    <a:pt x="1904" y="895"/>
                  </a:lnTo>
                  <a:lnTo>
                    <a:pt x="1935" y="832"/>
                  </a:lnTo>
                  <a:lnTo>
                    <a:pt x="1962" y="768"/>
                  </a:lnTo>
                  <a:lnTo>
                    <a:pt x="1982" y="701"/>
                  </a:lnTo>
                  <a:lnTo>
                    <a:pt x="1997" y="631"/>
                  </a:lnTo>
                  <a:lnTo>
                    <a:pt x="2006" y="560"/>
                  </a:lnTo>
                  <a:lnTo>
                    <a:pt x="2009" y="487"/>
                  </a:lnTo>
                  <a:lnTo>
                    <a:pt x="2007" y="429"/>
                  </a:lnTo>
                  <a:lnTo>
                    <a:pt x="2001" y="372"/>
                  </a:lnTo>
                  <a:lnTo>
                    <a:pt x="1990" y="316"/>
                  </a:lnTo>
                  <a:lnTo>
                    <a:pt x="2776" y="0"/>
                  </a:lnTo>
                  <a:close/>
                </a:path>
              </a:pathLst>
            </a:custGeom>
            <a:solidFill>
              <a:srgbClr val="595959"/>
            </a:solidFill>
            <a:ln>
              <a:noFill/>
            </a:ln>
          </p:spPr>
          <p:txBody>
            <a:bodyPr spcFirstLastPara="1" wrap="square" lIns="68569" tIns="34275" rIns="68569" bIns="34275" anchor="t" anchorCtr="0">
              <a:noAutofit/>
            </a:bodyPr>
            <a:lstStyle/>
            <a:p>
              <a:endParaRPr sz="1350" b="1">
                <a:solidFill>
                  <a:schemeClr val="dk1"/>
                </a:solidFill>
                <a:latin typeface="Open Sans"/>
                <a:ea typeface="Open Sans"/>
                <a:cs typeface="Open Sans"/>
                <a:sym typeface="Open Sans"/>
              </a:endParaRPr>
            </a:p>
          </p:txBody>
        </p:sp>
      </p:grpSp>
      <p:grpSp>
        <p:nvGrpSpPr>
          <p:cNvPr id="10825" name="Shape 10825"/>
          <p:cNvGrpSpPr/>
          <p:nvPr/>
        </p:nvGrpSpPr>
        <p:grpSpPr>
          <a:xfrm>
            <a:off x="6350845" y="1287989"/>
            <a:ext cx="233732" cy="235502"/>
            <a:chOff x="7016750" y="1168400"/>
            <a:chExt cx="384175" cy="387083"/>
          </a:xfrm>
        </p:grpSpPr>
        <p:sp>
          <p:nvSpPr>
            <p:cNvPr id="10826" name="Shape 10826"/>
            <p:cNvSpPr/>
            <p:nvPr/>
          </p:nvSpPr>
          <p:spPr>
            <a:xfrm>
              <a:off x="7016750" y="1280845"/>
              <a:ext cx="384175" cy="274638"/>
            </a:xfrm>
            <a:custGeom>
              <a:avLst/>
              <a:gdLst/>
              <a:ahLst/>
              <a:cxnLst/>
              <a:rect l="0" t="0" r="0" b="0"/>
              <a:pathLst>
                <a:path w="3388" h="2421" extrusionOk="0">
                  <a:moveTo>
                    <a:pt x="2164" y="431"/>
                  </a:moveTo>
                  <a:lnTo>
                    <a:pt x="2146" y="434"/>
                  </a:lnTo>
                  <a:lnTo>
                    <a:pt x="2127" y="443"/>
                  </a:lnTo>
                  <a:lnTo>
                    <a:pt x="2111" y="454"/>
                  </a:lnTo>
                  <a:lnTo>
                    <a:pt x="2097" y="469"/>
                  </a:lnTo>
                  <a:lnTo>
                    <a:pt x="2087" y="489"/>
                  </a:lnTo>
                  <a:lnTo>
                    <a:pt x="1613" y="1665"/>
                  </a:lnTo>
                  <a:lnTo>
                    <a:pt x="858" y="1118"/>
                  </a:lnTo>
                  <a:lnTo>
                    <a:pt x="842" y="1108"/>
                  </a:lnTo>
                  <a:lnTo>
                    <a:pt x="823" y="1102"/>
                  </a:lnTo>
                  <a:lnTo>
                    <a:pt x="804" y="1101"/>
                  </a:lnTo>
                  <a:lnTo>
                    <a:pt x="785" y="1103"/>
                  </a:lnTo>
                  <a:lnTo>
                    <a:pt x="768" y="1109"/>
                  </a:lnTo>
                  <a:lnTo>
                    <a:pt x="752" y="1118"/>
                  </a:lnTo>
                  <a:lnTo>
                    <a:pt x="737" y="1132"/>
                  </a:lnTo>
                  <a:lnTo>
                    <a:pt x="725" y="1148"/>
                  </a:lnTo>
                  <a:lnTo>
                    <a:pt x="379" y="1766"/>
                  </a:lnTo>
                  <a:lnTo>
                    <a:pt x="371" y="1785"/>
                  </a:lnTo>
                  <a:lnTo>
                    <a:pt x="368" y="1806"/>
                  </a:lnTo>
                  <a:lnTo>
                    <a:pt x="369" y="1825"/>
                  </a:lnTo>
                  <a:lnTo>
                    <a:pt x="374" y="1844"/>
                  </a:lnTo>
                  <a:lnTo>
                    <a:pt x="384" y="1863"/>
                  </a:lnTo>
                  <a:lnTo>
                    <a:pt x="397" y="1878"/>
                  </a:lnTo>
                  <a:lnTo>
                    <a:pt x="415" y="1890"/>
                  </a:lnTo>
                  <a:lnTo>
                    <a:pt x="434" y="1899"/>
                  </a:lnTo>
                  <a:lnTo>
                    <a:pt x="455" y="1902"/>
                  </a:lnTo>
                  <a:lnTo>
                    <a:pt x="474" y="1900"/>
                  </a:lnTo>
                  <a:lnTo>
                    <a:pt x="494" y="1894"/>
                  </a:lnTo>
                  <a:lnTo>
                    <a:pt x="511" y="1885"/>
                  </a:lnTo>
                  <a:lnTo>
                    <a:pt x="527" y="1871"/>
                  </a:lnTo>
                  <a:lnTo>
                    <a:pt x="539" y="1855"/>
                  </a:lnTo>
                  <a:lnTo>
                    <a:pt x="834" y="1328"/>
                  </a:lnTo>
                  <a:lnTo>
                    <a:pt x="1596" y="1887"/>
                  </a:lnTo>
                  <a:lnTo>
                    <a:pt x="1616" y="1898"/>
                  </a:lnTo>
                  <a:lnTo>
                    <a:pt x="1635" y="1904"/>
                  </a:lnTo>
                  <a:lnTo>
                    <a:pt x="1656" y="1905"/>
                  </a:lnTo>
                  <a:lnTo>
                    <a:pt x="1676" y="1902"/>
                  </a:lnTo>
                  <a:lnTo>
                    <a:pt x="1695" y="1893"/>
                  </a:lnTo>
                  <a:lnTo>
                    <a:pt x="1711" y="1882"/>
                  </a:lnTo>
                  <a:lnTo>
                    <a:pt x="1725" y="1867"/>
                  </a:lnTo>
                  <a:lnTo>
                    <a:pt x="1735" y="1847"/>
                  </a:lnTo>
                  <a:lnTo>
                    <a:pt x="2183" y="729"/>
                  </a:lnTo>
                  <a:lnTo>
                    <a:pt x="2852" y="1859"/>
                  </a:lnTo>
                  <a:lnTo>
                    <a:pt x="2865" y="1875"/>
                  </a:lnTo>
                  <a:lnTo>
                    <a:pt x="2882" y="1888"/>
                  </a:lnTo>
                  <a:lnTo>
                    <a:pt x="2899" y="1898"/>
                  </a:lnTo>
                  <a:lnTo>
                    <a:pt x="2920" y="1903"/>
                  </a:lnTo>
                  <a:lnTo>
                    <a:pt x="2939" y="1904"/>
                  </a:lnTo>
                  <a:lnTo>
                    <a:pt x="2960" y="1900"/>
                  </a:lnTo>
                  <a:lnTo>
                    <a:pt x="2978" y="1890"/>
                  </a:lnTo>
                  <a:lnTo>
                    <a:pt x="2996" y="1878"/>
                  </a:lnTo>
                  <a:lnTo>
                    <a:pt x="3009" y="1862"/>
                  </a:lnTo>
                  <a:lnTo>
                    <a:pt x="3018" y="1843"/>
                  </a:lnTo>
                  <a:lnTo>
                    <a:pt x="3024" y="1824"/>
                  </a:lnTo>
                  <a:lnTo>
                    <a:pt x="3025" y="1803"/>
                  </a:lnTo>
                  <a:lnTo>
                    <a:pt x="3020" y="1784"/>
                  </a:lnTo>
                  <a:lnTo>
                    <a:pt x="3011" y="1765"/>
                  </a:lnTo>
                  <a:lnTo>
                    <a:pt x="2249" y="475"/>
                  </a:lnTo>
                  <a:lnTo>
                    <a:pt x="2237" y="459"/>
                  </a:lnTo>
                  <a:lnTo>
                    <a:pt x="2221" y="446"/>
                  </a:lnTo>
                  <a:lnTo>
                    <a:pt x="2203" y="436"/>
                  </a:lnTo>
                  <a:lnTo>
                    <a:pt x="2184" y="432"/>
                  </a:lnTo>
                  <a:lnTo>
                    <a:pt x="2164" y="431"/>
                  </a:lnTo>
                  <a:close/>
                  <a:moveTo>
                    <a:pt x="0" y="0"/>
                  </a:moveTo>
                  <a:lnTo>
                    <a:pt x="3388" y="0"/>
                  </a:lnTo>
                  <a:lnTo>
                    <a:pt x="3388" y="2421"/>
                  </a:lnTo>
                  <a:lnTo>
                    <a:pt x="0" y="242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27" name="Shape 10827"/>
            <p:cNvSpPr/>
            <p:nvPr/>
          </p:nvSpPr>
          <p:spPr>
            <a:xfrm>
              <a:off x="7016750" y="1168400"/>
              <a:ext cx="384175" cy="87313"/>
            </a:xfrm>
            <a:custGeom>
              <a:avLst/>
              <a:gdLst/>
              <a:ahLst/>
              <a:cxnLst/>
              <a:rect l="0" t="0" r="0" b="0"/>
              <a:pathLst>
                <a:path w="3388" h="769" extrusionOk="0">
                  <a:moveTo>
                    <a:pt x="1210" y="187"/>
                  </a:moveTo>
                  <a:lnTo>
                    <a:pt x="1189" y="190"/>
                  </a:lnTo>
                  <a:lnTo>
                    <a:pt x="1169" y="196"/>
                  </a:lnTo>
                  <a:lnTo>
                    <a:pt x="1153" y="207"/>
                  </a:lnTo>
                  <a:lnTo>
                    <a:pt x="1139" y="221"/>
                  </a:lnTo>
                  <a:lnTo>
                    <a:pt x="1128" y="238"/>
                  </a:lnTo>
                  <a:lnTo>
                    <a:pt x="1121" y="257"/>
                  </a:lnTo>
                  <a:lnTo>
                    <a:pt x="1119" y="278"/>
                  </a:lnTo>
                  <a:lnTo>
                    <a:pt x="1119" y="491"/>
                  </a:lnTo>
                  <a:lnTo>
                    <a:pt x="1121" y="511"/>
                  </a:lnTo>
                  <a:lnTo>
                    <a:pt x="1128" y="531"/>
                  </a:lnTo>
                  <a:lnTo>
                    <a:pt x="1139" y="547"/>
                  </a:lnTo>
                  <a:lnTo>
                    <a:pt x="1153" y="561"/>
                  </a:lnTo>
                  <a:lnTo>
                    <a:pt x="1169" y="573"/>
                  </a:lnTo>
                  <a:lnTo>
                    <a:pt x="1189" y="579"/>
                  </a:lnTo>
                  <a:lnTo>
                    <a:pt x="1210" y="581"/>
                  </a:lnTo>
                  <a:lnTo>
                    <a:pt x="1231" y="579"/>
                  </a:lnTo>
                  <a:lnTo>
                    <a:pt x="1250" y="573"/>
                  </a:lnTo>
                  <a:lnTo>
                    <a:pt x="1267" y="561"/>
                  </a:lnTo>
                  <a:lnTo>
                    <a:pt x="1281" y="547"/>
                  </a:lnTo>
                  <a:lnTo>
                    <a:pt x="1293" y="531"/>
                  </a:lnTo>
                  <a:lnTo>
                    <a:pt x="1299" y="511"/>
                  </a:lnTo>
                  <a:lnTo>
                    <a:pt x="1301" y="491"/>
                  </a:lnTo>
                  <a:lnTo>
                    <a:pt x="1301" y="278"/>
                  </a:lnTo>
                  <a:lnTo>
                    <a:pt x="1299" y="257"/>
                  </a:lnTo>
                  <a:lnTo>
                    <a:pt x="1293" y="238"/>
                  </a:lnTo>
                  <a:lnTo>
                    <a:pt x="1281" y="221"/>
                  </a:lnTo>
                  <a:lnTo>
                    <a:pt x="1267" y="207"/>
                  </a:lnTo>
                  <a:lnTo>
                    <a:pt x="1250" y="196"/>
                  </a:lnTo>
                  <a:lnTo>
                    <a:pt x="1231" y="190"/>
                  </a:lnTo>
                  <a:lnTo>
                    <a:pt x="1210" y="187"/>
                  </a:lnTo>
                  <a:close/>
                  <a:moveTo>
                    <a:pt x="829" y="187"/>
                  </a:moveTo>
                  <a:lnTo>
                    <a:pt x="807" y="190"/>
                  </a:lnTo>
                  <a:lnTo>
                    <a:pt x="787" y="196"/>
                  </a:lnTo>
                  <a:lnTo>
                    <a:pt x="771" y="207"/>
                  </a:lnTo>
                  <a:lnTo>
                    <a:pt x="757" y="221"/>
                  </a:lnTo>
                  <a:lnTo>
                    <a:pt x="746" y="238"/>
                  </a:lnTo>
                  <a:lnTo>
                    <a:pt x="739" y="257"/>
                  </a:lnTo>
                  <a:lnTo>
                    <a:pt x="737" y="278"/>
                  </a:lnTo>
                  <a:lnTo>
                    <a:pt x="737" y="491"/>
                  </a:lnTo>
                  <a:lnTo>
                    <a:pt x="739" y="511"/>
                  </a:lnTo>
                  <a:lnTo>
                    <a:pt x="746" y="531"/>
                  </a:lnTo>
                  <a:lnTo>
                    <a:pt x="757" y="547"/>
                  </a:lnTo>
                  <a:lnTo>
                    <a:pt x="771" y="561"/>
                  </a:lnTo>
                  <a:lnTo>
                    <a:pt x="787" y="573"/>
                  </a:lnTo>
                  <a:lnTo>
                    <a:pt x="807" y="579"/>
                  </a:lnTo>
                  <a:lnTo>
                    <a:pt x="829" y="581"/>
                  </a:lnTo>
                  <a:lnTo>
                    <a:pt x="849" y="579"/>
                  </a:lnTo>
                  <a:lnTo>
                    <a:pt x="869" y="573"/>
                  </a:lnTo>
                  <a:lnTo>
                    <a:pt x="886" y="561"/>
                  </a:lnTo>
                  <a:lnTo>
                    <a:pt x="899" y="547"/>
                  </a:lnTo>
                  <a:lnTo>
                    <a:pt x="911" y="531"/>
                  </a:lnTo>
                  <a:lnTo>
                    <a:pt x="917" y="511"/>
                  </a:lnTo>
                  <a:lnTo>
                    <a:pt x="920" y="491"/>
                  </a:lnTo>
                  <a:lnTo>
                    <a:pt x="920" y="278"/>
                  </a:lnTo>
                  <a:lnTo>
                    <a:pt x="917" y="257"/>
                  </a:lnTo>
                  <a:lnTo>
                    <a:pt x="911" y="238"/>
                  </a:lnTo>
                  <a:lnTo>
                    <a:pt x="899" y="221"/>
                  </a:lnTo>
                  <a:lnTo>
                    <a:pt x="886" y="207"/>
                  </a:lnTo>
                  <a:lnTo>
                    <a:pt x="869" y="196"/>
                  </a:lnTo>
                  <a:lnTo>
                    <a:pt x="849" y="190"/>
                  </a:lnTo>
                  <a:lnTo>
                    <a:pt x="829" y="187"/>
                  </a:lnTo>
                  <a:close/>
                  <a:moveTo>
                    <a:pt x="444" y="187"/>
                  </a:moveTo>
                  <a:lnTo>
                    <a:pt x="423" y="190"/>
                  </a:lnTo>
                  <a:lnTo>
                    <a:pt x="403" y="196"/>
                  </a:lnTo>
                  <a:lnTo>
                    <a:pt x="386" y="207"/>
                  </a:lnTo>
                  <a:lnTo>
                    <a:pt x="373" y="221"/>
                  </a:lnTo>
                  <a:lnTo>
                    <a:pt x="361" y="238"/>
                  </a:lnTo>
                  <a:lnTo>
                    <a:pt x="355" y="257"/>
                  </a:lnTo>
                  <a:lnTo>
                    <a:pt x="352" y="278"/>
                  </a:lnTo>
                  <a:lnTo>
                    <a:pt x="352" y="491"/>
                  </a:lnTo>
                  <a:lnTo>
                    <a:pt x="355" y="511"/>
                  </a:lnTo>
                  <a:lnTo>
                    <a:pt x="361" y="531"/>
                  </a:lnTo>
                  <a:lnTo>
                    <a:pt x="373" y="547"/>
                  </a:lnTo>
                  <a:lnTo>
                    <a:pt x="386" y="561"/>
                  </a:lnTo>
                  <a:lnTo>
                    <a:pt x="403" y="573"/>
                  </a:lnTo>
                  <a:lnTo>
                    <a:pt x="423" y="579"/>
                  </a:lnTo>
                  <a:lnTo>
                    <a:pt x="444" y="581"/>
                  </a:lnTo>
                  <a:lnTo>
                    <a:pt x="465" y="579"/>
                  </a:lnTo>
                  <a:lnTo>
                    <a:pt x="485" y="573"/>
                  </a:lnTo>
                  <a:lnTo>
                    <a:pt x="501" y="561"/>
                  </a:lnTo>
                  <a:lnTo>
                    <a:pt x="515" y="547"/>
                  </a:lnTo>
                  <a:lnTo>
                    <a:pt x="526" y="531"/>
                  </a:lnTo>
                  <a:lnTo>
                    <a:pt x="533" y="511"/>
                  </a:lnTo>
                  <a:lnTo>
                    <a:pt x="535" y="491"/>
                  </a:lnTo>
                  <a:lnTo>
                    <a:pt x="535" y="278"/>
                  </a:lnTo>
                  <a:lnTo>
                    <a:pt x="533" y="257"/>
                  </a:lnTo>
                  <a:lnTo>
                    <a:pt x="526" y="238"/>
                  </a:lnTo>
                  <a:lnTo>
                    <a:pt x="515" y="221"/>
                  </a:lnTo>
                  <a:lnTo>
                    <a:pt x="501" y="207"/>
                  </a:lnTo>
                  <a:lnTo>
                    <a:pt x="485" y="196"/>
                  </a:lnTo>
                  <a:lnTo>
                    <a:pt x="465" y="190"/>
                  </a:lnTo>
                  <a:lnTo>
                    <a:pt x="444" y="187"/>
                  </a:lnTo>
                  <a:close/>
                  <a:moveTo>
                    <a:pt x="0" y="0"/>
                  </a:moveTo>
                  <a:lnTo>
                    <a:pt x="3388" y="0"/>
                  </a:lnTo>
                  <a:lnTo>
                    <a:pt x="3388" y="769"/>
                  </a:lnTo>
                  <a:lnTo>
                    <a:pt x="0" y="76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28" name="Shape 10828"/>
          <p:cNvGrpSpPr/>
          <p:nvPr/>
        </p:nvGrpSpPr>
        <p:grpSpPr>
          <a:xfrm>
            <a:off x="6888474" y="1289358"/>
            <a:ext cx="229870" cy="232766"/>
            <a:chOff x="7578725" y="1195388"/>
            <a:chExt cx="377826" cy="382587"/>
          </a:xfrm>
        </p:grpSpPr>
        <p:sp>
          <p:nvSpPr>
            <p:cNvPr id="10829" name="Shape 10829"/>
            <p:cNvSpPr/>
            <p:nvPr/>
          </p:nvSpPr>
          <p:spPr>
            <a:xfrm>
              <a:off x="7578725" y="1201738"/>
              <a:ext cx="377825" cy="376237"/>
            </a:xfrm>
            <a:custGeom>
              <a:avLst/>
              <a:gdLst/>
              <a:ahLst/>
              <a:cxnLst/>
              <a:rect l="0" t="0" r="0" b="0"/>
              <a:pathLst>
                <a:path w="3328" h="3323" extrusionOk="0">
                  <a:moveTo>
                    <a:pt x="0" y="0"/>
                  </a:moveTo>
                  <a:lnTo>
                    <a:pt x="499" y="0"/>
                  </a:lnTo>
                  <a:lnTo>
                    <a:pt x="499" y="2827"/>
                  </a:lnTo>
                  <a:lnTo>
                    <a:pt x="3328" y="2827"/>
                  </a:lnTo>
                  <a:lnTo>
                    <a:pt x="3328" y="3323"/>
                  </a:lnTo>
                  <a:lnTo>
                    <a:pt x="0" y="332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0" name="Shape 10830"/>
            <p:cNvSpPr/>
            <p:nvPr/>
          </p:nvSpPr>
          <p:spPr>
            <a:xfrm>
              <a:off x="7662863" y="1338263"/>
              <a:ext cx="50800" cy="152400"/>
            </a:xfrm>
            <a:custGeom>
              <a:avLst/>
              <a:gdLst/>
              <a:ahLst/>
              <a:cxnLst/>
              <a:rect l="0" t="0" r="0" b="0"/>
              <a:pathLst>
                <a:path w="450" h="1341" extrusionOk="0">
                  <a:moveTo>
                    <a:pt x="450" y="0"/>
                  </a:moveTo>
                  <a:lnTo>
                    <a:pt x="450" y="1341"/>
                  </a:lnTo>
                  <a:lnTo>
                    <a:pt x="0" y="1341"/>
                  </a:lnTo>
                  <a:lnTo>
                    <a:pt x="0" y="434"/>
                  </a:lnTo>
                  <a:lnTo>
                    <a:pt x="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1" name="Shape 10831"/>
            <p:cNvSpPr/>
            <p:nvPr/>
          </p:nvSpPr>
          <p:spPr>
            <a:xfrm>
              <a:off x="7743825" y="1331913"/>
              <a:ext cx="50800" cy="158750"/>
            </a:xfrm>
            <a:custGeom>
              <a:avLst/>
              <a:gdLst/>
              <a:ahLst/>
              <a:cxnLst/>
              <a:rect l="0" t="0" r="0" b="0"/>
              <a:pathLst>
                <a:path w="449" h="1403" extrusionOk="0">
                  <a:moveTo>
                    <a:pt x="0" y="0"/>
                  </a:moveTo>
                  <a:lnTo>
                    <a:pt x="449" y="292"/>
                  </a:lnTo>
                  <a:lnTo>
                    <a:pt x="449" y="1403"/>
                  </a:lnTo>
                  <a:lnTo>
                    <a:pt x="0" y="140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2" name="Shape 10832"/>
            <p:cNvSpPr/>
            <p:nvPr/>
          </p:nvSpPr>
          <p:spPr>
            <a:xfrm>
              <a:off x="7824788" y="1312863"/>
              <a:ext cx="50800" cy="177800"/>
            </a:xfrm>
            <a:custGeom>
              <a:avLst/>
              <a:gdLst/>
              <a:ahLst/>
              <a:cxnLst/>
              <a:rect l="0" t="0" r="0" b="0"/>
              <a:pathLst>
                <a:path w="450" h="1571" extrusionOk="0">
                  <a:moveTo>
                    <a:pt x="450" y="0"/>
                  </a:moveTo>
                  <a:lnTo>
                    <a:pt x="450" y="1571"/>
                  </a:lnTo>
                  <a:lnTo>
                    <a:pt x="0" y="1571"/>
                  </a:lnTo>
                  <a:lnTo>
                    <a:pt x="0" y="390"/>
                  </a:lnTo>
                  <a:lnTo>
                    <a:pt x="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3" name="Shape 10833"/>
            <p:cNvSpPr/>
            <p:nvPr/>
          </p:nvSpPr>
          <p:spPr>
            <a:xfrm>
              <a:off x="7904163" y="1271588"/>
              <a:ext cx="52388" cy="219075"/>
            </a:xfrm>
            <a:custGeom>
              <a:avLst/>
              <a:gdLst/>
              <a:ahLst/>
              <a:cxnLst/>
              <a:rect l="0" t="0" r="0" b="0"/>
              <a:pathLst>
                <a:path w="451" h="1935" extrusionOk="0">
                  <a:moveTo>
                    <a:pt x="156" y="0"/>
                  </a:moveTo>
                  <a:lnTo>
                    <a:pt x="451" y="254"/>
                  </a:lnTo>
                  <a:lnTo>
                    <a:pt x="451" y="1935"/>
                  </a:lnTo>
                  <a:lnTo>
                    <a:pt x="0" y="1935"/>
                  </a:lnTo>
                  <a:lnTo>
                    <a:pt x="0" y="134"/>
                  </a:lnTo>
                  <a:lnTo>
                    <a:pt x="1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4" name="Shape 10834"/>
            <p:cNvSpPr/>
            <p:nvPr/>
          </p:nvSpPr>
          <p:spPr>
            <a:xfrm>
              <a:off x="7653338" y="1195388"/>
              <a:ext cx="279400" cy="138112"/>
            </a:xfrm>
            <a:custGeom>
              <a:avLst/>
              <a:gdLst/>
              <a:ahLst/>
              <a:cxnLst/>
              <a:rect l="0" t="0" r="0" b="0"/>
              <a:pathLst>
                <a:path w="2461" h="1218" extrusionOk="0">
                  <a:moveTo>
                    <a:pt x="2017" y="0"/>
                  </a:moveTo>
                  <a:lnTo>
                    <a:pt x="2373" y="0"/>
                  </a:lnTo>
                  <a:lnTo>
                    <a:pt x="2394" y="2"/>
                  </a:lnTo>
                  <a:lnTo>
                    <a:pt x="2412" y="9"/>
                  </a:lnTo>
                  <a:lnTo>
                    <a:pt x="2428" y="19"/>
                  </a:lnTo>
                  <a:lnTo>
                    <a:pt x="2442" y="34"/>
                  </a:lnTo>
                  <a:lnTo>
                    <a:pt x="2452" y="50"/>
                  </a:lnTo>
                  <a:lnTo>
                    <a:pt x="2459" y="69"/>
                  </a:lnTo>
                  <a:lnTo>
                    <a:pt x="2461" y="89"/>
                  </a:lnTo>
                  <a:lnTo>
                    <a:pt x="2461" y="448"/>
                  </a:lnTo>
                  <a:lnTo>
                    <a:pt x="2458" y="470"/>
                  </a:lnTo>
                  <a:lnTo>
                    <a:pt x="2450" y="491"/>
                  </a:lnTo>
                  <a:lnTo>
                    <a:pt x="2438" y="508"/>
                  </a:lnTo>
                  <a:lnTo>
                    <a:pt x="2420" y="522"/>
                  </a:lnTo>
                  <a:lnTo>
                    <a:pt x="2401" y="532"/>
                  </a:lnTo>
                  <a:lnTo>
                    <a:pt x="2378" y="536"/>
                  </a:lnTo>
                  <a:lnTo>
                    <a:pt x="2355" y="535"/>
                  </a:lnTo>
                  <a:lnTo>
                    <a:pt x="2335" y="528"/>
                  </a:lnTo>
                  <a:lnTo>
                    <a:pt x="2319" y="516"/>
                  </a:lnTo>
                  <a:lnTo>
                    <a:pt x="2305" y="502"/>
                  </a:lnTo>
                  <a:lnTo>
                    <a:pt x="2294" y="485"/>
                  </a:lnTo>
                  <a:lnTo>
                    <a:pt x="2287" y="465"/>
                  </a:lnTo>
                  <a:lnTo>
                    <a:pt x="2285" y="445"/>
                  </a:lnTo>
                  <a:lnTo>
                    <a:pt x="2285" y="294"/>
                  </a:lnTo>
                  <a:lnTo>
                    <a:pt x="1409" y="1057"/>
                  </a:lnTo>
                  <a:lnTo>
                    <a:pt x="1393" y="1069"/>
                  </a:lnTo>
                  <a:lnTo>
                    <a:pt x="1376" y="1077"/>
                  </a:lnTo>
                  <a:lnTo>
                    <a:pt x="1356" y="1080"/>
                  </a:lnTo>
                  <a:lnTo>
                    <a:pt x="1338" y="1080"/>
                  </a:lnTo>
                  <a:lnTo>
                    <a:pt x="1318" y="1075"/>
                  </a:lnTo>
                  <a:lnTo>
                    <a:pt x="1302" y="1066"/>
                  </a:lnTo>
                  <a:lnTo>
                    <a:pt x="688" y="670"/>
                  </a:lnTo>
                  <a:lnTo>
                    <a:pt x="148" y="1193"/>
                  </a:lnTo>
                  <a:lnTo>
                    <a:pt x="132" y="1205"/>
                  </a:lnTo>
                  <a:lnTo>
                    <a:pt x="114" y="1214"/>
                  </a:lnTo>
                  <a:lnTo>
                    <a:pt x="95" y="1218"/>
                  </a:lnTo>
                  <a:lnTo>
                    <a:pt x="75" y="1217"/>
                  </a:lnTo>
                  <a:lnTo>
                    <a:pt x="56" y="1212"/>
                  </a:lnTo>
                  <a:lnTo>
                    <a:pt x="39" y="1203"/>
                  </a:lnTo>
                  <a:lnTo>
                    <a:pt x="23" y="1190"/>
                  </a:lnTo>
                  <a:lnTo>
                    <a:pt x="11" y="1174"/>
                  </a:lnTo>
                  <a:lnTo>
                    <a:pt x="3" y="1155"/>
                  </a:lnTo>
                  <a:lnTo>
                    <a:pt x="0" y="1137"/>
                  </a:lnTo>
                  <a:lnTo>
                    <a:pt x="0" y="1118"/>
                  </a:lnTo>
                  <a:lnTo>
                    <a:pt x="5" y="1099"/>
                  </a:lnTo>
                  <a:lnTo>
                    <a:pt x="13" y="1082"/>
                  </a:lnTo>
                  <a:lnTo>
                    <a:pt x="25" y="1066"/>
                  </a:lnTo>
                  <a:lnTo>
                    <a:pt x="617" y="493"/>
                  </a:lnTo>
                  <a:lnTo>
                    <a:pt x="632" y="481"/>
                  </a:lnTo>
                  <a:lnTo>
                    <a:pt x="649" y="472"/>
                  </a:lnTo>
                  <a:lnTo>
                    <a:pt x="669" y="468"/>
                  </a:lnTo>
                  <a:lnTo>
                    <a:pt x="688" y="469"/>
                  </a:lnTo>
                  <a:lnTo>
                    <a:pt x="708" y="473"/>
                  </a:lnTo>
                  <a:lnTo>
                    <a:pt x="726" y="482"/>
                  </a:lnTo>
                  <a:lnTo>
                    <a:pt x="1342" y="881"/>
                  </a:lnTo>
                  <a:lnTo>
                    <a:pt x="2148" y="176"/>
                  </a:lnTo>
                  <a:lnTo>
                    <a:pt x="2014" y="176"/>
                  </a:lnTo>
                  <a:lnTo>
                    <a:pt x="1992" y="174"/>
                  </a:lnTo>
                  <a:lnTo>
                    <a:pt x="1971" y="165"/>
                  </a:lnTo>
                  <a:lnTo>
                    <a:pt x="1954" y="152"/>
                  </a:lnTo>
                  <a:lnTo>
                    <a:pt x="1939" y="135"/>
                  </a:lnTo>
                  <a:lnTo>
                    <a:pt x="1930" y="116"/>
                  </a:lnTo>
                  <a:lnTo>
                    <a:pt x="1926" y="94"/>
                  </a:lnTo>
                  <a:lnTo>
                    <a:pt x="1927" y="71"/>
                  </a:lnTo>
                  <a:lnTo>
                    <a:pt x="1934" y="51"/>
                  </a:lnTo>
                  <a:lnTo>
                    <a:pt x="1946" y="34"/>
                  </a:lnTo>
                  <a:lnTo>
                    <a:pt x="1960" y="19"/>
                  </a:lnTo>
                  <a:lnTo>
                    <a:pt x="1976" y="9"/>
                  </a:lnTo>
                  <a:lnTo>
                    <a:pt x="1996" y="2"/>
                  </a:lnTo>
                  <a:lnTo>
                    <a:pt x="20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35" name="Shape 10835"/>
          <p:cNvGrpSpPr/>
          <p:nvPr/>
        </p:nvGrpSpPr>
        <p:grpSpPr>
          <a:xfrm>
            <a:off x="7422241" y="1289358"/>
            <a:ext cx="174816" cy="232766"/>
            <a:chOff x="8062913" y="1233488"/>
            <a:chExt cx="287337" cy="382587"/>
          </a:xfrm>
        </p:grpSpPr>
        <p:sp>
          <p:nvSpPr>
            <p:cNvPr id="10836" name="Shape 10836"/>
            <p:cNvSpPr/>
            <p:nvPr/>
          </p:nvSpPr>
          <p:spPr>
            <a:xfrm>
              <a:off x="8277225" y="1252538"/>
              <a:ext cx="53975" cy="55562"/>
            </a:xfrm>
            <a:custGeom>
              <a:avLst/>
              <a:gdLst/>
              <a:ahLst/>
              <a:cxnLst/>
              <a:rect l="0" t="0" r="0" b="0"/>
              <a:pathLst>
                <a:path w="480" h="490" extrusionOk="0">
                  <a:moveTo>
                    <a:pt x="0" y="0"/>
                  </a:moveTo>
                  <a:lnTo>
                    <a:pt x="480" y="490"/>
                  </a:lnTo>
                  <a:lnTo>
                    <a:pt x="0" y="49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37" name="Shape 10837"/>
            <p:cNvSpPr/>
            <p:nvPr/>
          </p:nvSpPr>
          <p:spPr>
            <a:xfrm>
              <a:off x="8062913" y="1233488"/>
              <a:ext cx="287337" cy="382587"/>
            </a:xfrm>
            <a:custGeom>
              <a:avLst/>
              <a:gdLst/>
              <a:ahLst/>
              <a:cxnLst/>
              <a:rect l="0" t="0" r="0" b="0"/>
              <a:pathLst>
                <a:path w="2534" h="3374" extrusionOk="0">
                  <a:moveTo>
                    <a:pt x="457" y="2785"/>
                  </a:moveTo>
                  <a:lnTo>
                    <a:pt x="438" y="2787"/>
                  </a:lnTo>
                  <a:lnTo>
                    <a:pt x="422" y="2794"/>
                  </a:lnTo>
                  <a:lnTo>
                    <a:pt x="407" y="2806"/>
                  </a:lnTo>
                  <a:lnTo>
                    <a:pt x="396" y="2820"/>
                  </a:lnTo>
                  <a:lnTo>
                    <a:pt x="389" y="2836"/>
                  </a:lnTo>
                  <a:lnTo>
                    <a:pt x="387" y="2855"/>
                  </a:lnTo>
                  <a:lnTo>
                    <a:pt x="389" y="2872"/>
                  </a:lnTo>
                  <a:lnTo>
                    <a:pt x="396" y="2888"/>
                  </a:lnTo>
                  <a:lnTo>
                    <a:pt x="407" y="2903"/>
                  </a:lnTo>
                  <a:lnTo>
                    <a:pt x="422" y="2914"/>
                  </a:lnTo>
                  <a:lnTo>
                    <a:pt x="438" y="2921"/>
                  </a:lnTo>
                  <a:lnTo>
                    <a:pt x="457" y="2924"/>
                  </a:lnTo>
                  <a:lnTo>
                    <a:pt x="2046" y="2924"/>
                  </a:lnTo>
                  <a:lnTo>
                    <a:pt x="2064" y="2921"/>
                  </a:lnTo>
                  <a:lnTo>
                    <a:pt x="2080" y="2914"/>
                  </a:lnTo>
                  <a:lnTo>
                    <a:pt x="2095" y="2903"/>
                  </a:lnTo>
                  <a:lnTo>
                    <a:pt x="2106" y="2889"/>
                  </a:lnTo>
                  <a:lnTo>
                    <a:pt x="2113" y="2872"/>
                  </a:lnTo>
                  <a:lnTo>
                    <a:pt x="2116" y="2855"/>
                  </a:lnTo>
                  <a:lnTo>
                    <a:pt x="2113" y="2836"/>
                  </a:lnTo>
                  <a:lnTo>
                    <a:pt x="2106" y="2820"/>
                  </a:lnTo>
                  <a:lnTo>
                    <a:pt x="2095" y="2806"/>
                  </a:lnTo>
                  <a:lnTo>
                    <a:pt x="2080" y="2794"/>
                  </a:lnTo>
                  <a:lnTo>
                    <a:pt x="2064" y="2787"/>
                  </a:lnTo>
                  <a:lnTo>
                    <a:pt x="2047" y="2785"/>
                  </a:lnTo>
                  <a:lnTo>
                    <a:pt x="457" y="2785"/>
                  </a:lnTo>
                  <a:close/>
                  <a:moveTo>
                    <a:pt x="457" y="2190"/>
                  </a:moveTo>
                  <a:lnTo>
                    <a:pt x="438" y="2193"/>
                  </a:lnTo>
                  <a:lnTo>
                    <a:pt x="422" y="2200"/>
                  </a:lnTo>
                  <a:lnTo>
                    <a:pt x="407" y="2212"/>
                  </a:lnTo>
                  <a:lnTo>
                    <a:pt x="396" y="2226"/>
                  </a:lnTo>
                  <a:lnTo>
                    <a:pt x="389" y="2242"/>
                  </a:lnTo>
                  <a:lnTo>
                    <a:pt x="387" y="2260"/>
                  </a:lnTo>
                  <a:lnTo>
                    <a:pt x="389" y="2278"/>
                  </a:lnTo>
                  <a:lnTo>
                    <a:pt x="396" y="2294"/>
                  </a:lnTo>
                  <a:lnTo>
                    <a:pt x="407" y="2309"/>
                  </a:lnTo>
                  <a:lnTo>
                    <a:pt x="422" y="2320"/>
                  </a:lnTo>
                  <a:lnTo>
                    <a:pt x="438" y="2327"/>
                  </a:lnTo>
                  <a:lnTo>
                    <a:pt x="457" y="2329"/>
                  </a:lnTo>
                  <a:lnTo>
                    <a:pt x="2046" y="2329"/>
                  </a:lnTo>
                  <a:lnTo>
                    <a:pt x="2064" y="2327"/>
                  </a:lnTo>
                  <a:lnTo>
                    <a:pt x="2080" y="2320"/>
                  </a:lnTo>
                  <a:lnTo>
                    <a:pt x="2095" y="2309"/>
                  </a:lnTo>
                  <a:lnTo>
                    <a:pt x="2106" y="2294"/>
                  </a:lnTo>
                  <a:lnTo>
                    <a:pt x="2113" y="2278"/>
                  </a:lnTo>
                  <a:lnTo>
                    <a:pt x="2116" y="2260"/>
                  </a:lnTo>
                  <a:lnTo>
                    <a:pt x="2113" y="2242"/>
                  </a:lnTo>
                  <a:lnTo>
                    <a:pt x="2106" y="2226"/>
                  </a:lnTo>
                  <a:lnTo>
                    <a:pt x="2095" y="2212"/>
                  </a:lnTo>
                  <a:lnTo>
                    <a:pt x="2080" y="2200"/>
                  </a:lnTo>
                  <a:lnTo>
                    <a:pt x="2064" y="2193"/>
                  </a:lnTo>
                  <a:lnTo>
                    <a:pt x="2047" y="2190"/>
                  </a:lnTo>
                  <a:lnTo>
                    <a:pt x="457" y="2190"/>
                  </a:lnTo>
                  <a:close/>
                  <a:moveTo>
                    <a:pt x="457" y="1596"/>
                  </a:moveTo>
                  <a:lnTo>
                    <a:pt x="438" y="1599"/>
                  </a:lnTo>
                  <a:lnTo>
                    <a:pt x="422" y="1606"/>
                  </a:lnTo>
                  <a:lnTo>
                    <a:pt x="407" y="1616"/>
                  </a:lnTo>
                  <a:lnTo>
                    <a:pt x="396" y="1631"/>
                  </a:lnTo>
                  <a:lnTo>
                    <a:pt x="389" y="1647"/>
                  </a:lnTo>
                  <a:lnTo>
                    <a:pt x="387" y="1666"/>
                  </a:lnTo>
                  <a:lnTo>
                    <a:pt x="389" y="1684"/>
                  </a:lnTo>
                  <a:lnTo>
                    <a:pt x="396" y="1700"/>
                  </a:lnTo>
                  <a:lnTo>
                    <a:pt x="407" y="1715"/>
                  </a:lnTo>
                  <a:lnTo>
                    <a:pt x="422" y="1726"/>
                  </a:lnTo>
                  <a:lnTo>
                    <a:pt x="438" y="1733"/>
                  </a:lnTo>
                  <a:lnTo>
                    <a:pt x="457" y="1735"/>
                  </a:lnTo>
                  <a:lnTo>
                    <a:pt x="2046" y="1735"/>
                  </a:lnTo>
                  <a:lnTo>
                    <a:pt x="2064" y="1733"/>
                  </a:lnTo>
                  <a:lnTo>
                    <a:pt x="2080" y="1726"/>
                  </a:lnTo>
                  <a:lnTo>
                    <a:pt x="2095" y="1716"/>
                  </a:lnTo>
                  <a:lnTo>
                    <a:pt x="2106" y="1701"/>
                  </a:lnTo>
                  <a:lnTo>
                    <a:pt x="2113" y="1685"/>
                  </a:lnTo>
                  <a:lnTo>
                    <a:pt x="2116" y="1666"/>
                  </a:lnTo>
                  <a:lnTo>
                    <a:pt x="2113" y="1647"/>
                  </a:lnTo>
                  <a:lnTo>
                    <a:pt x="2106" y="1631"/>
                  </a:lnTo>
                  <a:lnTo>
                    <a:pt x="2095" y="1616"/>
                  </a:lnTo>
                  <a:lnTo>
                    <a:pt x="2080" y="1606"/>
                  </a:lnTo>
                  <a:lnTo>
                    <a:pt x="2064" y="1599"/>
                  </a:lnTo>
                  <a:lnTo>
                    <a:pt x="2047" y="1596"/>
                  </a:lnTo>
                  <a:lnTo>
                    <a:pt x="457" y="1596"/>
                  </a:lnTo>
                  <a:close/>
                  <a:moveTo>
                    <a:pt x="0" y="0"/>
                  </a:moveTo>
                  <a:lnTo>
                    <a:pt x="1749" y="0"/>
                  </a:lnTo>
                  <a:lnTo>
                    <a:pt x="1749" y="731"/>
                  </a:lnTo>
                  <a:lnTo>
                    <a:pt x="1751" y="749"/>
                  </a:lnTo>
                  <a:lnTo>
                    <a:pt x="1758" y="766"/>
                  </a:lnTo>
                  <a:lnTo>
                    <a:pt x="1769" y="780"/>
                  </a:lnTo>
                  <a:lnTo>
                    <a:pt x="1784" y="791"/>
                  </a:lnTo>
                  <a:lnTo>
                    <a:pt x="1800" y="799"/>
                  </a:lnTo>
                  <a:lnTo>
                    <a:pt x="1818" y="801"/>
                  </a:lnTo>
                  <a:lnTo>
                    <a:pt x="2531" y="801"/>
                  </a:lnTo>
                  <a:lnTo>
                    <a:pt x="2534"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38" name="Shape 10838"/>
          <p:cNvGrpSpPr/>
          <p:nvPr/>
        </p:nvGrpSpPr>
        <p:grpSpPr>
          <a:xfrm>
            <a:off x="7900954" y="1289357"/>
            <a:ext cx="169022" cy="232767"/>
            <a:chOff x="8469313" y="1158875"/>
            <a:chExt cx="277813" cy="382588"/>
          </a:xfrm>
        </p:grpSpPr>
        <p:sp>
          <p:nvSpPr>
            <p:cNvPr id="10839" name="Shape 10839"/>
            <p:cNvSpPr/>
            <p:nvPr/>
          </p:nvSpPr>
          <p:spPr>
            <a:xfrm>
              <a:off x="8680451" y="1473200"/>
              <a:ext cx="49213" cy="49213"/>
            </a:xfrm>
            <a:custGeom>
              <a:avLst/>
              <a:gdLst/>
              <a:ahLst/>
              <a:cxnLst/>
              <a:rect l="0" t="0" r="0" b="0"/>
              <a:pathLst>
                <a:path w="430" h="433" extrusionOk="0">
                  <a:moveTo>
                    <a:pt x="0" y="0"/>
                  </a:moveTo>
                  <a:lnTo>
                    <a:pt x="430" y="0"/>
                  </a:lnTo>
                  <a:lnTo>
                    <a:pt x="0" y="4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0" name="Shape 10840"/>
            <p:cNvSpPr/>
            <p:nvPr/>
          </p:nvSpPr>
          <p:spPr>
            <a:xfrm>
              <a:off x="8469313" y="1158875"/>
              <a:ext cx="277813" cy="382588"/>
            </a:xfrm>
            <a:custGeom>
              <a:avLst/>
              <a:gdLst/>
              <a:ahLst/>
              <a:cxnLst/>
              <a:rect l="0" t="0" r="0" b="0"/>
              <a:pathLst>
                <a:path w="2457" h="3374" extrusionOk="0">
                  <a:moveTo>
                    <a:pt x="315" y="2033"/>
                  </a:moveTo>
                  <a:lnTo>
                    <a:pt x="298" y="2035"/>
                  </a:lnTo>
                  <a:lnTo>
                    <a:pt x="281" y="2042"/>
                  </a:lnTo>
                  <a:lnTo>
                    <a:pt x="268" y="2052"/>
                  </a:lnTo>
                  <a:lnTo>
                    <a:pt x="258" y="2065"/>
                  </a:lnTo>
                  <a:lnTo>
                    <a:pt x="251" y="2082"/>
                  </a:lnTo>
                  <a:lnTo>
                    <a:pt x="249" y="2099"/>
                  </a:lnTo>
                  <a:lnTo>
                    <a:pt x="251" y="2117"/>
                  </a:lnTo>
                  <a:lnTo>
                    <a:pt x="258" y="2134"/>
                  </a:lnTo>
                  <a:lnTo>
                    <a:pt x="269" y="2147"/>
                  </a:lnTo>
                  <a:lnTo>
                    <a:pt x="284" y="2157"/>
                  </a:lnTo>
                  <a:lnTo>
                    <a:pt x="300" y="2163"/>
                  </a:lnTo>
                  <a:lnTo>
                    <a:pt x="318" y="2167"/>
                  </a:lnTo>
                  <a:lnTo>
                    <a:pt x="2137" y="2167"/>
                  </a:lnTo>
                  <a:lnTo>
                    <a:pt x="2155" y="2163"/>
                  </a:lnTo>
                  <a:lnTo>
                    <a:pt x="2170" y="2157"/>
                  </a:lnTo>
                  <a:lnTo>
                    <a:pt x="2184" y="2147"/>
                  </a:lnTo>
                  <a:lnTo>
                    <a:pt x="2195" y="2134"/>
                  </a:lnTo>
                  <a:lnTo>
                    <a:pt x="2201" y="2117"/>
                  </a:lnTo>
                  <a:lnTo>
                    <a:pt x="2203" y="2099"/>
                  </a:lnTo>
                  <a:lnTo>
                    <a:pt x="2201" y="2082"/>
                  </a:lnTo>
                  <a:lnTo>
                    <a:pt x="2195" y="2065"/>
                  </a:lnTo>
                  <a:lnTo>
                    <a:pt x="2184" y="2052"/>
                  </a:lnTo>
                  <a:lnTo>
                    <a:pt x="2170" y="2042"/>
                  </a:lnTo>
                  <a:lnTo>
                    <a:pt x="2155" y="2035"/>
                  </a:lnTo>
                  <a:lnTo>
                    <a:pt x="2137" y="2033"/>
                  </a:lnTo>
                  <a:lnTo>
                    <a:pt x="315" y="2033"/>
                  </a:lnTo>
                  <a:close/>
                  <a:moveTo>
                    <a:pt x="318" y="1500"/>
                  </a:moveTo>
                  <a:lnTo>
                    <a:pt x="300" y="1502"/>
                  </a:lnTo>
                  <a:lnTo>
                    <a:pt x="284" y="1509"/>
                  </a:lnTo>
                  <a:lnTo>
                    <a:pt x="270" y="1519"/>
                  </a:lnTo>
                  <a:lnTo>
                    <a:pt x="260" y="1533"/>
                  </a:lnTo>
                  <a:lnTo>
                    <a:pt x="254" y="1549"/>
                  </a:lnTo>
                  <a:lnTo>
                    <a:pt x="251" y="1566"/>
                  </a:lnTo>
                  <a:lnTo>
                    <a:pt x="254" y="1585"/>
                  </a:lnTo>
                  <a:lnTo>
                    <a:pt x="260" y="1600"/>
                  </a:lnTo>
                  <a:lnTo>
                    <a:pt x="270" y="1613"/>
                  </a:lnTo>
                  <a:lnTo>
                    <a:pt x="285" y="1625"/>
                  </a:lnTo>
                  <a:lnTo>
                    <a:pt x="300" y="1631"/>
                  </a:lnTo>
                  <a:lnTo>
                    <a:pt x="318" y="1633"/>
                  </a:lnTo>
                  <a:lnTo>
                    <a:pt x="2140" y="1633"/>
                  </a:lnTo>
                  <a:lnTo>
                    <a:pt x="2157" y="1631"/>
                  </a:lnTo>
                  <a:lnTo>
                    <a:pt x="2173" y="1625"/>
                  </a:lnTo>
                  <a:lnTo>
                    <a:pt x="2187" y="1613"/>
                  </a:lnTo>
                  <a:lnTo>
                    <a:pt x="2197" y="1600"/>
                  </a:lnTo>
                  <a:lnTo>
                    <a:pt x="2204" y="1585"/>
                  </a:lnTo>
                  <a:lnTo>
                    <a:pt x="2206" y="1566"/>
                  </a:lnTo>
                  <a:lnTo>
                    <a:pt x="2204" y="1549"/>
                  </a:lnTo>
                  <a:lnTo>
                    <a:pt x="2197" y="1533"/>
                  </a:lnTo>
                  <a:lnTo>
                    <a:pt x="2187" y="1519"/>
                  </a:lnTo>
                  <a:lnTo>
                    <a:pt x="2173" y="1509"/>
                  </a:lnTo>
                  <a:lnTo>
                    <a:pt x="2157" y="1502"/>
                  </a:lnTo>
                  <a:lnTo>
                    <a:pt x="2140" y="1500"/>
                  </a:lnTo>
                  <a:lnTo>
                    <a:pt x="318" y="1500"/>
                  </a:lnTo>
                  <a:close/>
                  <a:moveTo>
                    <a:pt x="318" y="967"/>
                  </a:moveTo>
                  <a:lnTo>
                    <a:pt x="300" y="969"/>
                  </a:lnTo>
                  <a:lnTo>
                    <a:pt x="284" y="976"/>
                  </a:lnTo>
                  <a:lnTo>
                    <a:pt x="269" y="988"/>
                  </a:lnTo>
                  <a:lnTo>
                    <a:pt x="259" y="1001"/>
                  </a:lnTo>
                  <a:lnTo>
                    <a:pt x="253" y="1016"/>
                  </a:lnTo>
                  <a:lnTo>
                    <a:pt x="251" y="1034"/>
                  </a:lnTo>
                  <a:lnTo>
                    <a:pt x="254" y="1051"/>
                  </a:lnTo>
                  <a:lnTo>
                    <a:pt x="260" y="1067"/>
                  </a:lnTo>
                  <a:lnTo>
                    <a:pt x="270" y="1081"/>
                  </a:lnTo>
                  <a:lnTo>
                    <a:pt x="285" y="1091"/>
                  </a:lnTo>
                  <a:lnTo>
                    <a:pt x="300" y="1098"/>
                  </a:lnTo>
                  <a:lnTo>
                    <a:pt x="318" y="1100"/>
                  </a:lnTo>
                  <a:lnTo>
                    <a:pt x="2140" y="1100"/>
                  </a:lnTo>
                  <a:lnTo>
                    <a:pt x="2157" y="1098"/>
                  </a:lnTo>
                  <a:lnTo>
                    <a:pt x="2173" y="1091"/>
                  </a:lnTo>
                  <a:lnTo>
                    <a:pt x="2187" y="1081"/>
                  </a:lnTo>
                  <a:lnTo>
                    <a:pt x="2197" y="1067"/>
                  </a:lnTo>
                  <a:lnTo>
                    <a:pt x="2204" y="1051"/>
                  </a:lnTo>
                  <a:lnTo>
                    <a:pt x="2206" y="1034"/>
                  </a:lnTo>
                  <a:lnTo>
                    <a:pt x="2204" y="1015"/>
                  </a:lnTo>
                  <a:lnTo>
                    <a:pt x="2197" y="1000"/>
                  </a:lnTo>
                  <a:lnTo>
                    <a:pt x="2187" y="987"/>
                  </a:lnTo>
                  <a:lnTo>
                    <a:pt x="2173" y="975"/>
                  </a:lnTo>
                  <a:lnTo>
                    <a:pt x="2157" y="969"/>
                  </a:lnTo>
                  <a:lnTo>
                    <a:pt x="2140" y="967"/>
                  </a:lnTo>
                  <a:lnTo>
                    <a:pt x="318" y="967"/>
                  </a:lnTo>
                  <a:close/>
                  <a:moveTo>
                    <a:pt x="318" y="437"/>
                  </a:moveTo>
                  <a:lnTo>
                    <a:pt x="300" y="439"/>
                  </a:lnTo>
                  <a:lnTo>
                    <a:pt x="284" y="446"/>
                  </a:lnTo>
                  <a:lnTo>
                    <a:pt x="269" y="456"/>
                  </a:lnTo>
                  <a:lnTo>
                    <a:pt x="259" y="469"/>
                  </a:lnTo>
                  <a:lnTo>
                    <a:pt x="253" y="486"/>
                  </a:lnTo>
                  <a:lnTo>
                    <a:pt x="251" y="503"/>
                  </a:lnTo>
                  <a:lnTo>
                    <a:pt x="254" y="521"/>
                  </a:lnTo>
                  <a:lnTo>
                    <a:pt x="260" y="537"/>
                  </a:lnTo>
                  <a:lnTo>
                    <a:pt x="270" y="551"/>
                  </a:lnTo>
                  <a:lnTo>
                    <a:pt x="285" y="561"/>
                  </a:lnTo>
                  <a:lnTo>
                    <a:pt x="300" y="567"/>
                  </a:lnTo>
                  <a:lnTo>
                    <a:pt x="318" y="571"/>
                  </a:lnTo>
                  <a:lnTo>
                    <a:pt x="2140" y="571"/>
                  </a:lnTo>
                  <a:lnTo>
                    <a:pt x="2157" y="567"/>
                  </a:lnTo>
                  <a:lnTo>
                    <a:pt x="2173" y="561"/>
                  </a:lnTo>
                  <a:lnTo>
                    <a:pt x="2187" y="551"/>
                  </a:lnTo>
                  <a:lnTo>
                    <a:pt x="2197" y="537"/>
                  </a:lnTo>
                  <a:lnTo>
                    <a:pt x="2204" y="521"/>
                  </a:lnTo>
                  <a:lnTo>
                    <a:pt x="2206" y="503"/>
                  </a:lnTo>
                  <a:lnTo>
                    <a:pt x="2204" y="486"/>
                  </a:lnTo>
                  <a:lnTo>
                    <a:pt x="2197" y="469"/>
                  </a:lnTo>
                  <a:lnTo>
                    <a:pt x="2187" y="456"/>
                  </a:lnTo>
                  <a:lnTo>
                    <a:pt x="2173" y="446"/>
                  </a:lnTo>
                  <a:lnTo>
                    <a:pt x="2157" y="439"/>
                  </a:lnTo>
                  <a:lnTo>
                    <a:pt x="2140" y="437"/>
                  </a:lnTo>
                  <a:lnTo>
                    <a:pt x="318" y="437"/>
                  </a:lnTo>
                  <a:close/>
                  <a:moveTo>
                    <a:pt x="0" y="0"/>
                  </a:moveTo>
                  <a:lnTo>
                    <a:pt x="2457" y="0"/>
                  </a:lnTo>
                  <a:lnTo>
                    <a:pt x="2457" y="2643"/>
                  </a:lnTo>
                  <a:lnTo>
                    <a:pt x="1792" y="2643"/>
                  </a:lnTo>
                  <a:lnTo>
                    <a:pt x="1775" y="2646"/>
                  </a:lnTo>
                  <a:lnTo>
                    <a:pt x="1758" y="2652"/>
                  </a:lnTo>
                  <a:lnTo>
                    <a:pt x="1745" y="2662"/>
                  </a:lnTo>
                  <a:lnTo>
                    <a:pt x="1735" y="2677"/>
                  </a:lnTo>
                  <a:lnTo>
                    <a:pt x="1728" y="2692"/>
                  </a:lnTo>
                  <a:lnTo>
                    <a:pt x="1726" y="2710"/>
                  </a:lnTo>
                  <a:lnTo>
                    <a:pt x="1726"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41" name="Shape 10841"/>
          <p:cNvGrpSpPr/>
          <p:nvPr/>
        </p:nvGrpSpPr>
        <p:grpSpPr>
          <a:xfrm>
            <a:off x="8373868" y="1289357"/>
            <a:ext cx="233732" cy="232767"/>
            <a:chOff x="9491663" y="1085850"/>
            <a:chExt cx="384175" cy="382588"/>
          </a:xfrm>
        </p:grpSpPr>
        <p:sp>
          <p:nvSpPr>
            <p:cNvPr id="10842" name="Shape 10842"/>
            <p:cNvSpPr/>
            <p:nvPr/>
          </p:nvSpPr>
          <p:spPr>
            <a:xfrm>
              <a:off x="9491663" y="1222375"/>
              <a:ext cx="384175" cy="246063"/>
            </a:xfrm>
            <a:custGeom>
              <a:avLst/>
              <a:gdLst/>
              <a:ahLst/>
              <a:cxnLst/>
              <a:rect l="0" t="0" r="0" b="0"/>
              <a:pathLst>
                <a:path w="3388" h="2172" extrusionOk="0">
                  <a:moveTo>
                    <a:pt x="0" y="0"/>
                  </a:moveTo>
                  <a:lnTo>
                    <a:pt x="1352" y="592"/>
                  </a:lnTo>
                  <a:lnTo>
                    <a:pt x="1352" y="1021"/>
                  </a:lnTo>
                  <a:lnTo>
                    <a:pt x="1355" y="1042"/>
                  </a:lnTo>
                  <a:lnTo>
                    <a:pt x="1362" y="1062"/>
                  </a:lnTo>
                  <a:lnTo>
                    <a:pt x="1374" y="1079"/>
                  </a:lnTo>
                  <a:lnTo>
                    <a:pt x="1388" y="1093"/>
                  </a:lnTo>
                  <a:lnTo>
                    <a:pt x="1406" y="1105"/>
                  </a:lnTo>
                  <a:lnTo>
                    <a:pt x="1425" y="1112"/>
                  </a:lnTo>
                  <a:lnTo>
                    <a:pt x="1447" y="1115"/>
                  </a:lnTo>
                  <a:lnTo>
                    <a:pt x="1941" y="1115"/>
                  </a:lnTo>
                  <a:lnTo>
                    <a:pt x="1963" y="1112"/>
                  </a:lnTo>
                  <a:lnTo>
                    <a:pt x="1982" y="1105"/>
                  </a:lnTo>
                  <a:lnTo>
                    <a:pt x="2000" y="1093"/>
                  </a:lnTo>
                  <a:lnTo>
                    <a:pt x="2014" y="1079"/>
                  </a:lnTo>
                  <a:lnTo>
                    <a:pt x="2026" y="1062"/>
                  </a:lnTo>
                  <a:lnTo>
                    <a:pt x="2033" y="1042"/>
                  </a:lnTo>
                  <a:lnTo>
                    <a:pt x="2036" y="1021"/>
                  </a:lnTo>
                  <a:lnTo>
                    <a:pt x="2036" y="592"/>
                  </a:lnTo>
                  <a:lnTo>
                    <a:pt x="3388" y="3"/>
                  </a:lnTo>
                  <a:lnTo>
                    <a:pt x="3388" y="2172"/>
                  </a:lnTo>
                  <a:lnTo>
                    <a:pt x="0" y="21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3" name="Shape 10843"/>
            <p:cNvSpPr/>
            <p:nvPr/>
          </p:nvSpPr>
          <p:spPr>
            <a:xfrm>
              <a:off x="9609138" y="1085850"/>
              <a:ext cx="149225" cy="63500"/>
            </a:xfrm>
            <a:custGeom>
              <a:avLst/>
              <a:gdLst/>
              <a:ahLst/>
              <a:cxnLst/>
              <a:rect l="0" t="0" r="0" b="0"/>
              <a:pathLst>
                <a:path w="1320" h="560" extrusionOk="0">
                  <a:moveTo>
                    <a:pt x="468" y="0"/>
                  </a:moveTo>
                  <a:lnTo>
                    <a:pt x="855" y="0"/>
                  </a:lnTo>
                  <a:lnTo>
                    <a:pt x="909" y="3"/>
                  </a:lnTo>
                  <a:lnTo>
                    <a:pt x="962" y="12"/>
                  </a:lnTo>
                  <a:lnTo>
                    <a:pt x="1012" y="28"/>
                  </a:lnTo>
                  <a:lnTo>
                    <a:pt x="1059" y="47"/>
                  </a:lnTo>
                  <a:lnTo>
                    <a:pt x="1105" y="73"/>
                  </a:lnTo>
                  <a:lnTo>
                    <a:pt x="1146" y="102"/>
                  </a:lnTo>
                  <a:lnTo>
                    <a:pt x="1184" y="137"/>
                  </a:lnTo>
                  <a:lnTo>
                    <a:pt x="1218" y="175"/>
                  </a:lnTo>
                  <a:lnTo>
                    <a:pt x="1248" y="217"/>
                  </a:lnTo>
                  <a:lnTo>
                    <a:pt x="1273" y="262"/>
                  </a:lnTo>
                  <a:lnTo>
                    <a:pt x="1293" y="309"/>
                  </a:lnTo>
                  <a:lnTo>
                    <a:pt x="1308" y="360"/>
                  </a:lnTo>
                  <a:lnTo>
                    <a:pt x="1317" y="412"/>
                  </a:lnTo>
                  <a:lnTo>
                    <a:pt x="1320" y="466"/>
                  </a:lnTo>
                  <a:lnTo>
                    <a:pt x="1320" y="560"/>
                  </a:lnTo>
                  <a:lnTo>
                    <a:pt x="1148" y="560"/>
                  </a:lnTo>
                  <a:lnTo>
                    <a:pt x="1148" y="491"/>
                  </a:lnTo>
                  <a:lnTo>
                    <a:pt x="1145" y="444"/>
                  </a:lnTo>
                  <a:lnTo>
                    <a:pt x="1135" y="399"/>
                  </a:lnTo>
                  <a:lnTo>
                    <a:pt x="1121" y="356"/>
                  </a:lnTo>
                  <a:lnTo>
                    <a:pt x="1100" y="317"/>
                  </a:lnTo>
                  <a:lnTo>
                    <a:pt x="1076" y="280"/>
                  </a:lnTo>
                  <a:lnTo>
                    <a:pt x="1047" y="246"/>
                  </a:lnTo>
                  <a:lnTo>
                    <a:pt x="1014" y="218"/>
                  </a:lnTo>
                  <a:lnTo>
                    <a:pt x="977" y="193"/>
                  </a:lnTo>
                  <a:lnTo>
                    <a:pt x="937" y="173"/>
                  </a:lnTo>
                  <a:lnTo>
                    <a:pt x="895" y="158"/>
                  </a:lnTo>
                  <a:lnTo>
                    <a:pt x="851" y="149"/>
                  </a:lnTo>
                  <a:lnTo>
                    <a:pt x="804" y="146"/>
                  </a:lnTo>
                  <a:lnTo>
                    <a:pt x="518" y="146"/>
                  </a:lnTo>
                  <a:lnTo>
                    <a:pt x="471" y="149"/>
                  </a:lnTo>
                  <a:lnTo>
                    <a:pt x="426" y="158"/>
                  </a:lnTo>
                  <a:lnTo>
                    <a:pt x="384" y="173"/>
                  </a:lnTo>
                  <a:lnTo>
                    <a:pt x="344" y="193"/>
                  </a:lnTo>
                  <a:lnTo>
                    <a:pt x="307" y="218"/>
                  </a:lnTo>
                  <a:lnTo>
                    <a:pt x="274" y="246"/>
                  </a:lnTo>
                  <a:lnTo>
                    <a:pt x="244" y="280"/>
                  </a:lnTo>
                  <a:lnTo>
                    <a:pt x="220" y="317"/>
                  </a:lnTo>
                  <a:lnTo>
                    <a:pt x="199" y="356"/>
                  </a:lnTo>
                  <a:lnTo>
                    <a:pt x="185" y="399"/>
                  </a:lnTo>
                  <a:lnTo>
                    <a:pt x="175" y="444"/>
                  </a:lnTo>
                  <a:lnTo>
                    <a:pt x="172" y="491"/>
                  </a:lnTo>
                  <a:lnTo>
                    <a:pt x="173" y="491"/>
                  </a:lnTo>
                  <a:lnTo>
                    <a:pt x="173" y="560"/>
                  </a:lnTo>
                  <a:lnTo>
                    <a:pt x="0" y="560"/>
                  </a:lnTo>
                  <a:lnTo>
                    <a:pt x="0" y="466"/>
                  </a:lnTo>
                  <a:lnTo>
                    <a:pt x="3" y="412"/>
                  </a:lnTo>
                  <a:lnTo>
                    <a:pt x="12" y="359"/>
                  </a:lnTo>
                  <a:lnTo>
                    <a:pt x="28" y="309"/>
                  </a:lnTo>
                  <a:lnTo>
                    <a:pt x="48" y="261"/>
                  </a:lnTo>
                  <a:lnTo>
                    <a:pt x="73" y="216"/>
                  </a:lnTo>
                  <a:lnTo>
                    <a:pt x="104" y="175"/>
                  </a:lnTo>
                  <a:lnTo>
                    <a:pt x="137" y="137"/>
                  </a:lnTo>
                  <a:lnTo>
                    <a:pt x="175" y="102"/>
                  </a:lnTo>
                  <a:lnTo>
                    <a:pt x="217" y="73"/>
                  </a:lnTo>
                  <a:lnTo>
                    <a:pt x="263" y="47"/>
                  </a:lnTo>
                  <a:lnTo>
                    <a:pt x="311" y="28"/>
                  </a:lnTo>
                  <a:lnTo>
                    <a:pt x="361" y="12"/>
                  </a:lnTo>
                  <a:lnTo>
                    <a:pt x="414" y="3"/>
                  </a:lnTo>
                  <a:lnTo>
                    <a:pt x="4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4" name="Shape 10844"/>
            <p:cNvSpPr/>
            <p:nvPr/>
          </p:nvSpPr>
          <p:spPr>
            <a:xfrm>
              <a:off x="9491663" y="1169988"/>
              <a:ext cx="384175" cy="112713"/>
            </a:xfrm>
            <a:custGeom>
              <a:avLst/>
              <a:gdLst/>
              <a:ahLst/>
              <a:cxnLst/>
              <a:rect l="0" t="0" r="0" b="0"/>
              <a:pathLst>
                <a:path w="3388" h="983" extrusionOk="0">
                  <a:moveTo>
                    <a:pt x="0" y="0"/>
                  </a:moveTo>
                  <a:lnTo>
                    <a:pt x="3388" y="0"/>
                  </a:lnTo>
                  <a:lnTo>
                    <a:pt x="3388" y="252"/>
                  </a:lnTo>
                  <a:lnTo>
                    <a:pt x="1697" y="983"/>
                  </a:lnTo>
                  <a:lnTo>
                    <a:pt x="0" y="2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45" name="Shape 10845"/>
          <p:cNvGrpSpPr/>
          <p:nvPr/>
        </p:nvGrpSpPr>
        <p:grpSpPr>
          <a:xfrm>
            <a:off x="1100044" y="2110561"/>
            <a:ext cx="232766" cy="147773"/>
            <a:chOff x="1360488" y="3833813"/>
            <a:chExt cx="382587" cy="242887"/>
          </a:xfrm>
        </p:grpSpPr>
        <p:sp>
          <p:nvSpPr>
            <p:cNvPr id="10846" name="Shape 10846"/>
            <p:cNvSpPr/>
            <p:nvPr/>
          </p:nvSpPr>
          <p:spPr>
            <a:xfrm>
              <a:off x="1360488" y="3843338"/>
              <a:ext cx="131762" cy="225425"/>
            </a:xfrm>
            <a:custGeom>
              <a:avLst/>
              <a:gdLst/>
              <a:ahLst/>
              <a:cxnLst/>
              <a:rect l="0" t="0" r="0" b="0"/>
              <a:pathLst>
                <a:path w="1168" h="1991" extrusionOk="0">
                  <a:moveTo>
                    <a:pt x="0" y="0"/>
                  </a:moveTo>
                  <a:lnTo>
                    <a:pt x="1168" y="1067"/>
                  </a:lnTo>
                  <a:lnTo>
                    <a:pt x="0" y="199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7" name="Shape 10847"/>
            <p:cNvSpPr/>
            <p:nvPr/>
          </p:nvSpPr>
          <p:spPr>
            <a:xfrm>
              <a:off x="1376363" y="3975100"/>
              <a:ext cx="350837" cy="101600"/>
            </a:xfrm>
            <a:custGeom>
              <a:avLst/>
              <a:gdLst/>
              <a:ahLst/>
              <a:cxnLst/>
              <a:rect l="0" t="0" r="0" b="0"/>
              <a:pathLst>
                <a:path w="3106" h="903" extrusionOk="0">
                  <a:moveTo>
                    <a:pt x="1141" y="0"/>
                  </a:moveTo>
                  <a:lnTo>
                    <a:pt x="1499" y="333"/>
                  </a:lnTo>
                  <a:lnTo>
                    <a:pt x="1514" y="343"/>
                  </a:lnTo>
                  <a:lnTo>
                    <a:pt x="1531" y="350"/>
                  </a:lnTo>
                  <a:lnTo>
                    <a:pt x="1549" y="352"/>
                  </a:lnTo>
                  <a:lnTo>
                    <a:pt x="1566" y="350"/>
                  </a:lnTo>
                  <a:lnTo>
                    <a:pt x="1584" y="343"/>
                  </a:lnTo>
                  <a:lnTo>
                    <a:pt x="1599" y="333"/>
                  </a:lnTo>
                  <a:lnTo>
                    <a:pt x="1963" y="0"/>
                  </a:lnTo>
                  <a:lnTo>
                    <a:pt x="3106" y="903"/>
                  </a:lnTo>
                  <a:lnTo>
                    <a:pt x="0" y="903"/>
                  </a:lnTo>
                  <a:lnTo>
                    <a:pt x="1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8" name="Shape 10848"/>
            <p:cNvSpPr/>
            <p:nvPr/>
          </p:nvSpPr>
          <p:spPr>
            <a:xfrm>
              <a:off x="1373188" y="3833813"/>
              <a:ext cx="357187" cy="161925"/>
            </a:xfrm>
            <a:custGeom>
              <a:avLst/>
              <a:gdLst/>
              <a:ahLst/>
              <a:cxnLst/>
              <a:rect l="0" t="0" r="0" b="0"/>
              <a:pathLst>
                <a:path w="3143" h="1434" extrusionOk="0">
                  <a:moveTo>
                    <a:pt x="0" y="0"/>
                  </a:moveTo>
                  <a:lnTo>
                    <a:pt x="3143" y="0"/>
                  </a:lnTo>
                  <a:lnTo>
                    <a:pt x="1572" y="143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49" name="Shape 10849"/>
            <p:cNvSpPr/>
            <p:nvPr/>
          </p:nvSpPr>
          <p:spPr>
            <a:xfrm>
              <a:off x="1609725" y="3843338"/>
              <a:ext cx="133350" cy="225425"/>
            </a:xfrm>
            <a:custGeom>
              <a:avLst/>
              <a:gdLst/>
              <a:ahLst/>
              <a:cxnLst/>
              <a:rect l="0" t="0" r="0" b="0"/>
              <a:pathLst>
                <a:path w="1171" h="1993" extrusionOk="0">
                  <a:moveTo>
                    <a:pt x="1171" y="0"/>
                  </a:moveTo>
                  <a:lnTo>
                    <a:pt x="1171" y="1993"/>
                  </a:lnTo>
                  <a:lnTo>
                    <a:pt x="0" y="1069"/>
                  </a:lnTo>
                  <a:lnTo>
                    <a:pt x="11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50" name="Shape 10850"/>
          <p:cNvGrpSpPr/>
          <p:nvPr/>
        </p:nvGrpSpPr>
        <p:grpSpPr>
          <a:xfrm>
            <a:off x="1647267" y="2093660"/>
            <a:ext cx="233732" cy="181577"/>
            <a:chOff x="1957388" y="3857625"/>
            <a:chExt cx="384175" cy="298450"/>
          </a:xfrm>
        </p:grpSpPr>
        <p:sp>
          <p:nvSpPr>
            <p:cNvPr id="10851" name="Shape 10851"/>
            <p:cNvSpPr/>
            <p:nvPr/>
          </p:nvSpPr>
          <p:spPr>
            <a:xfrm>
              <a:off x="1995488" y="3895725"/>
              <a:ext cx="307975" cy="128588"/>
            </a:xfrm>
            <a:custGeom>
              <a:avLst/>
              <a:gdLst/>
              <a:ahLst/>
              <a:cxnLst/>
              <a:rect l="0" t="0" r="0" b="0"/>
              <a:pathLst>
                <a:path w="2704" h="1122" extrusionOk="0">
                  <a:moveTo>
                    <a:pt x="2126" y="171"/>
                  </a:moveTo>
                  <a:lnTo>
                    <a:pt x="2109" y="173"/>
                  </a:lnTo>
                  <a:lnTo>
                    <a:pt x="2092" y="180"/>
                  </a:lnTo>
                  <a:lnTo>
                    <a:pt x="2078" y="191"/>
                  </a:lnTo>
                  <a:lnTo>
                    <a:pt x="1631" y="635"/>
                  </a:lnTo>
                  <a:lnTo>
                    <a:pt x="1349" y="352"/>
                  </a:lnTo>
                  <a:lnTo>
                    <a:pt x="1334" y="342"/>
                  </a:lnTo>
                  <a:lnTo>
                    <a:pt x="1317" y="335"/>
                  </a:lnTo>
                  <a:lnTo>
                    <a:pt x="1300" y="333"/>
                  </a:lnTo>
                  <a:lnTo>
                    <a:pt x="1282" y="336"/>
                  </a:lnTo>
                  <a:lnTo>
                    <a:pt x="1266" y="342"/>
                  </a:lnTo>
                  <a:lnTo>
                    <a:pt x="1251" y="353"/>
                  </a:lnTo>
                  <a:lnTo>
                    <a:pt x="1240" y="368"/>
                  </a:lnTo>
                  <a:lnTo>
                    <a:pt x="989" y="813"/>
                  </a:lnTo>
                  <a:lnTo>
                    <a:pt x="578" y="813"/>
                  </a:lnTo>
                  <a:lnTo>
                    <a:pt x="559" y="816"/>
                  </a:lnTo>
                  <a:lnTo>
                    <a:pt x="543" y="822"/>
                  </a:lnTo>
                  <a:lnTo>
                    <a:pt x="529" y="833"/>
                  </a:lnTo>
                  <a:lnTo>
                    <a:pt x="518" y="846"/>
                  </a:lnTo>
                  <a:lnTo>
                    <a:pt x="512" y="864"/>
                  </a:lnTo>
                  <a:lnTo>
                    <a:pt x="510" y="882"/>
                  </a:lnTo>
                  <a:lnTo>
                    <a:pt x="513" y="901"/>
                  </a:lnTo>
                  <a:lnTo>
                    <a:pt x="519" y="916"/>
                  </a:lnTo>
                  <a:lnTo>
                    <a:pt x="530" y="931"/>
                  </a:lnTo>
                  <a:lnTo>
                    <a:pt x="544" y="941"/>
                  </a:lnTo>
                  <a:lnTo>
                    <a:pt x="559" y="947"/>
                  </a:lnTo>
                  <a:lnTo>
                    <a:pt x="578" y="950"/>
                  </a:lnTo>
                  <a:lnTo>
                    <a:pt x="1029" y="950"/>
                  </a:lnTo>
                  <a:lnTo>
                    <a:pt x="1046" y="947"/>
                  </a:lnTo>
                  <a:lnTo>
                    <a:pt x="1062" y="940"/>
                  </a:lnTo>
                  <a:lnTo>
                    <a:pt x="1077" y="930"/>
                  </a:lnTo>
                  <a:lnTo>
                    <a:pt x="1088" y="914"/>
                  </a:lnTo>
                  <a:lnTo>
                    <a:pt x="1314" y="514"/>
                  </a:lnTo>
                  <a:lnTo>
                    <a:pt x="1583" y="783"/>
                  </a:lnTo>
                  <a:lnTo>
                    <a:pt x="1597" y="794"/>
                  </a:lnTo>
                  <a:lnTo>
                    <a:pt x="1614" y="801"/>
                  </a:lnTo>
                  <a:lnTo>
                    <a:pt x="1631" y="803"/>
                  </a:lnTo>
                  <a:lnTo>
                    <a:pt x="1649" y="801"/>
                  </a:lnTo>
                  <a:lnTo>
                    <a:pt x="1665" y="794"/>
                  </a:lnTo>
                  <a:lnTo>
                    <a:pt x="1680" y="783"/>
                  </a:lnTo>
                  <a:lnTo>
                    <a:pt x="2174" y="288"/>
                  </a:lnTo>
                  <a:lnTo>
                    <a:pt x="2186" y="273"/>
                  </a:lnTo>
                  <a:lnTo>
                    <a:pt x="2193" y="257"/>
                  </a:lnTo>
                  <a:lnTo>
                    <a:pt x="2195" y="239"/>
                  </a:lnTo>
                  <a:lnTo>
                    <a:pt x="2193" y="222"/>
                  </a:lnTo>
                  <a:lnTo>
                    <a:pt x="2186" y="205"/>
                  </a:lnTo>
                  <a:lnTo>
                    <a:pt x="2174" y="191"/>
                  </a:lnTo>
                  <a:lnTo>
                    <a:pt x="2160" y="180"/>
                  </a:lnTo>
                  <a:lnTo>
                    <a:pt x="2144" y="173"/>
                  </a:lnTo>
                  <a:lnTo>
                    <a:pt x="2126" y="171"/>
                  </a:lnTo>
                  <a:close/>
                  <a:moveTo>
                    <a:pt x="0" y="0"/>
                  </a:moveTo>
                  <a:lnTo>
                    <a:pt x="2704" y="0"/>
                  </a:lnTo>
                  <a:lnTo>
                    <a:pt x="2704" y="1122"/>
                  </a:lnTo>
                  <a:lnTo>
                    <a:pt x="0" y="11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52" name="Shape 10852"/>
            <p:cNvSpPr/>
            <p:nvPr/>
          </p:nvSpPr>
          <p:spPr>
            <a:xfrm>
              <a:off x="2109788" y="4090988"/>
              <a:ext cx="79375" cy="30163"/>
            </a:xfrm>
            <a:custGeom>
              <a:avLst/>
              <a:gdLst/>
              <a:ahLst/>
              <a:cxnLst/>
              <a:rect l="0" t="0" r="0" b="0"/>
              <a:pathLst>
                <a:path w="704" h="273" extrusionOk="0">
                  <a:moveTo>
                    <a:pt x="88" y="0"/>
                  </a:moveTo>
                  <a:lnTo>
                    <a:pt x="616" y="0"/>
                  </a:lnTo>
                  <a:lnTo>
                    <a:pt x="704" y="273"/>
                  </a:lnTo>
                  <a:lnTo>
                    <a:pt x="0" y="27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53" name="Shape 10853"/>
            <p:cNvSpPr/>
            <p:nvPr/>
          </p:nvSpPr>
          <p:spPr>
            <a:xfrm>
              <a:off x="2068513" y="4137025"/>
              <a:ext cx="161925" cy="1905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54" name="Shape 10854"/>
            <p:cNvSpPr/>
            <p:nvPr/>
          </p:nvSpPr>
          <p:spPr>
            <a:xfrm>
              <a:off x="1957388" y="3857625"/>
              <a:ext cx="384175" cy="217488"/>
            </a:xfrm>
            <a:custGeom>
              <a:avLst/>
              <a:gdLst/>
              <a:ahLst/>
              <a:cxnLst/>
              <a:rect l="0" t="0" r="0" b="0"/>
              <a:pathLst>
                <a:path w="3388" h="1924" extrusionOk="0">
                  <a:moveTo>
                    <a:pt x="1500" y="1683"/>
                  </a:moveTo>
                  <a:lnTo>
                    <a:pt x="1483" y="1685"/>
                  </a:lnTo>
                  <a:lnTo>
                    <a:pt x="1466" y="1691"/>
                  </a:lnTo>
                  <a:lnTo>
                    <a:pt x="1453" y="1702"/>
                  </a:lnTo>
                  <a:lnTo>
                    <a:pt x="1442" y="1715"/>
                  </a:lnTo>
                  <a:lnTo>
                    <a:pt x="1435" y="1731"/>
                  </a:lnTo>
                  <a:lnTo>
                    <a:pt x="1433" y="1749"/>
                  </a:lnTo>
                  <a:lnTo>
                    <a:pt x="1435" y="1767"/>
                  </a:lnTo>
                  <a:lnTo>
                    <a:pt x="1442" y="1783"/>
                  </a:lnTo>
                  <a:lnTo>
                    <a:pt x="1453" y="1797"/>
                  </a:lnTo>
                  <a:lnTo>
                    <a:pt x="1466" y="1807"/>
                  </a:lnTo>
                  <a:lnTo>
                    <a:pt x="1483" y="1814"/>
                  </a:lnTo>
                  <a:lnTo>
                    <a:pt x="1500" y="1816"/>
                  </a:lnTo>
                  <a:lnTo>
                    <a:pt x="1888" y="1816"/>
                  </a:lnTo>
                  <a:lnTo>
                    <a:pt x="1905" y="1814"/>
                  </a:lnTo>
                  <a:lnTo>
                    <a:pt x="1922" y="1807"/>
                  </a:lnTo>
                  <a:lnTo>
                    <a:pt x="1935" y="1797"/>
                  </a:lnTo>
                  <a:lnTo>
                    <a:pt x="1946" y="1783"/>
                  </a:lnTo>
                  <a:lnTo>
                    <a:pt x="1953" y="1767"/>
                  </a:lnTo>
                  <a:lnTo>
                    <a:pt x="1955" y="1749"/>
                  </a:lnTo>
                  <a:lnTo>
                    <a:pt x="1953" y="1731"/>
                  </a:lnTo>
                  <a:lnTo>
                    <a:pt x="1946" y="1715"/>
                  </a:lnTo>
                  <a:lnTo>
                    <a:pt x="1935" y="1702"/>
                  </a:lnTo>
                  <a:lnTo>
                    <a:pt x="1922" y="1691"/>
                  </a:lnTo>
                  <a:lnTo>
                    <a:pt x="1905" y="1685"/>
                  </a:lnTo>
                  <a:lnTo>
                    <a:pt x="1888" y="1683"/>
                  </a:lnTo>
                  <a:lnTo>
                    <a:pt x="1500" y="1683"/>
                  </a:lnTo>
                  <a:close/>
                  <a:moveTo>
                    <a:pt x="274" y="205"/>
                  </a:moveTo>
                  <a:lnTo>
                    <a:pt x="257" y="207"/>
                  </a:lnTo>
                  <a:lnTo>
                    <a:pt x="240" y="215"/>
                  </a:lnTo>
                  <a:lnTo>
                    <a:pt x="227" y="225"/>
                  </a:lnTo>
                  <a:lnTo>
                    <a:pt x="217" y="238"/>
                  </a:lnTo>
                  <a:lnTo>
                    <a:pt x="209" y="255"/>
                  </a:lnTo>
                  <a:lnTo>
                    <a:pt x="207" y="272"/>
                  </a:lnTo>
                  <a:lnTo>
                    <a:pt x="207" y="1532"/>
                  </a:lnTo>
                  <a:lnTo>
                    <a:pt x="209" y="1549"/>
                  </a:lnTo>
                  <a:lnTo>
                    <a:pt x="217" y="1565"/>
                  </a:lnTo>
                  <a:lnTo>
                    <a:pt x="227" y="1579"/>
                  </a:lnTo>
                  <a:lnTo>
                    <a:pt x="240" y="1589"/>
                  </a:lnTo>
                  <a:lnTo>
                    <a:pt x="257" y="1596"/>
                  </a:lnTo>
                  <a:lnTo>
                    <a:pt x="274" y="1598"/>
                  </a:lnTo>
                  <a:lnTo>
                    <a:pt x="3116" y="1598"/>
                  </a:lnTo>
                  <a:lnTo>
                    <a:pt x="3134" y="1596"/>
                  </a:lnTo>
                  <a:lnTo>
                    <a:pt x="3150" y="1589"/>
                  </a:lnTo>
                  <a:lnTo>
                    <a:pt x="3164" y="1579"/>
                  </a:lnTo>
                  <a:lnTo>
                    <a:pt x="3174" y="1565"/>
                  </a:lnTo>
                  <a:lnTo>
                    <a:pt x="3181" y="1549"/>
                  </a:lnTo>
                  <a:lnTo>
                    <a:pt x="3184" y="1532"/>
                  </a:lnTo>
                  <a:lnTo>
                    <a:pt x="3184" y="272"/>
                  </a:lnTo>
                  <a:lnTo>
                    <a:pt x="3182" y="255"/>
                  </a:lnTo>
                  <a:lnTo>
                    <a:pt x="3174" y="238"/>
                  </a:lnTo>
                  <a:lnTo>
                    <a:pt x="3164" y="225"/>
                  </a:lnTo>
                  <a:lnTo>
                    <a:pt x="3151" y="215"/>
                  </a:lnTo>
                  <a:lnTo>
                    <a:pt x="3134" y="207"/>
                  </a:lnTo>
                  <a:lnTo>
                    <a:pt x="3117" y="205"/>
                  </a:lnTo>
                  <a:lnTo>
                    <a:pt x="274" y="205"/>
                  </a:lnTo>
                  <a:close/>
                  <a:moveTo>
                    <a:pt x="0" y="0"/>
                  </a:moveTo>
                  <a:lnTo>
                    <a:pt x="3388" y="0"/>
                  </a:lnTo>
                  <a:lnTo>
                    <a:pt x="3388" y="1924"/>
                  </a:lnTo>
                  <a:lnTo>
                    <a:pt x="0" y="192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55" name="Shape 10855"/>
          <p:cNvGrpSpPr/>
          <p:nvPr/>
        </p:nvGrpSpPr>
        <p:grpSpPr>
          <a:xfrm>
            <a:off x="2195456" y="2068064"/>
            <a:ext cx="233732" cy="232767"/>
            <a:chOff x="2565400" y="3743325"/>
            <a:chExt cx="384175" cy="382588"/>
          </a:xfrm>
        </p:grpSpPr>
        <p:sp>
          <p:nvSpPr>
            <p:cNvPr id="10856" name="Shape 10856"/>
            <p:cNvSpPr/>
            <p:nvPr/>
          </p:nvSpPr>
          <p:spPr>
            <a:xfrm>
              <a:off x="2705100" y="3743325"/>
              <a:ext cx="244475" cy="244475"/>
            </a:xfrm>
            <a:custGeom>
              <a:avLst/>
              <a:gdLst/>
              <a:ahLst/>
              <a:cxnLst/>
              <a:rect l="0" t="0" r="0" b="0"/>
              <a:pathLst>
                <a:path w="2146" h="2146" extrusionOk="0">
                  <a:moveTo>
                    <a:pt x="1605" y="0"/>
                  </a:moveTo>
                  <a:lnTo>
                    <a:pt x="1621" y="2"/>
                  </a:lnTo>
                  <a:lnTo>
                    <a:pt x="1638" y="7"/>
                  </a:lnTo>
                  <a:lnTo>
                    <a:pt x="1652" y="17"/>
                  </a:lnTo>
                  <a:lnTo>
                    <a:pt x="1664" y="30"/>
                  </a:lnTo>
                  <a:lnTo>
                    <a:pt x="1673" y="46"/>
                  </a:lnTo>
                  <a:lnTo>
                    <a:pt x="1790" y="356"/>
                  </a:lnTo>
                  <a:lnTo>
                    <a:pt x="2100" y="473"/>
                  </a:lnTo>
                  <a:lnTo>
                    <a:pt x="2116" y="483"/>
                  </a:lnTo>
                  <a:lnTo>
                    <a:pt x="2129" y="495"/>
                  </a:lnTo>
                  <a:lnTo>
                    <a:pt x="2139" y="509"/>
                  </a:lnTo>
                  <a:lnTo>
                    <a:pt x="2145" y="526"/>
                  </a:lnTo>
                  <a:lnTo>
                    <a:pt x="2146" y="543"/>
                  </a:lnTo>
                  <a:lnTo>
                    <a:pt x="2144" y="561"/>
                  </a:lnTo>
                  <a:lnTo>
                    <a:pt x="2138" y="577"/>
                  </a:lnTo>
                  <a:lnTo>
                    <a:pt x="2126" y="593"/>
                  </a:lnTo>
                  <a:lnTo>
                    <a:pt x="1714" y="1004"/>
                  </a:lnTo>
                  <a:lnTo>
                    <a:pt x="1698" y="1014"/>
                  </a:lnTo>
                  <a:lnTo>
                    <a:pt x="1681" y="1022"/>
                  </a:lnTo>
                  <a:lnTo>
                    <a:pt x="1663" y="1023"/>
                  </a:lnTo>
                  <a:lnTo>
                    <a:pt x="1645" y="1019"/>
                  </a:lnTo>
                  <a:lnTo>
                    <a:pt x="1342" y="905"/>
                  </a:lnTo>
                  <a:lnTo>
                    <a:pt x="118" y="2125"/>
                  </a:lnTo>
                  <a:lnTo>
                    <a:pt x="103" y="2137"/>
                  </a:lnTo>
                  <a:lnTo>
                    <a:pt x="86" y="2144"/>
                  </a:lnTo>
                  <a:lnTo>
                    <a:pt x="69" y="2146"/>
                  </a:lnTo>
                  <a:lnTo>
                    <a:pt x="50" y="2143"/>
                  </a:lnTo>
                  <a:lnTo>
                    <a:pt x="34" y="2137"/>
                  </a:lnTo>
                  <a:lnTo>
                    <a:pt x="20" y="2124"/>
                  </a:lnTo>
                  <a:lnTo>
                    <a:pt x="8" y="2110"/>
                  </a:lnTo>
                  <a:lnTo>
                    <a:pt x="2" y="2094"/>
                  </a:lnTo>
                  <a:lnTo>
                    <a:pt x="0" y="2076"/>
                  </a:lnTo>
                  <a:lnTo>
                    <a:pt x="2" y="2059"/>
                  </a:lnTo>
                  <a:lnTo>
                    <a:pt x="8" y="2042"/>
                  </a:lnTo>
                  <a:lnTo>
                    <a:pt x="20" y="2027"/>
                  </a:lnTo>
                  <a:lnTo>
                    <a:pt x="1239" y="808"/>
                  </a:lnTo>
                  <a:lnTo>
                    <a:pt x="1127" y="507"/>
                  </a:lnTo>
                  <a:lnTo>
                    <a:pt x="1122" y="491"/>
                  </a:lnTo>
                  <a:lnTo>
                    <a:pt x="1122" y="474"/>
                  </a:lnTo>
                  <a:lnTo>
                    <a:pt x="1126" y="459"/>
                  </a:lnTo>
                  <a:lnTo>
                    <a:pt x="1133" y="445"/>
                  </a:lnTo>
                  <a:lnTo>
                    <a:pt x="1143" y="432"/>
                  </a:lnTo>
                  <a:lnTo>
                    <a:pt x="1557" y="22"/>
                  </a:lnTo>
                  <a:lnTo>
                    <a:pt x="1571" y="9"/>
                  </a:lnTo>
                  <a:lnTo>
                    <a:pt x="1587" y="3"/>
                  </a:lnTo>
                  <a:lnTo>
                    <a:pt x="16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57" name="Shape 10857"/>
            <p:cNvSpPr/>
            <p:nvPr/>
          </p:nvSpPr>
          <p:spPr>
            <a:xfrm>
              <a:off x="2565400" y="3830638"/>
              <a:ext cx="296863" cy="295275"/>
            </a:xfrm>
            <a:custGeom>
              <a:avLst/>
              <a:gdLst/>
              <a:ahLst/>
              <a:cxnLst/>
              <a:rect l="0" t="0" r="0" b="0"/>
              <a:pathLst>
                <a:path w="2614" h="2614" extrusionOk="0">
                  <a:moveTo>
                    <a:pt x="1307" y="0"/>
                  </a:moveTo>
                  <a:lnTo>
                    <a:pt x="1392" y="3"/>
                  </a:lnTo>
                  <a:lnTo>
                    <a:pt x="1475" y="10"/>
                  </a:lnTo>
                  <a:lnTo>
                    <a:pt x="1557" y="23"/>
                  </a:lnTo>
                  <a:lnTo>
                    <a:pt x="1638" y="42"/>
                  </a:lnTo>
                  <a:lnTo>
                    <a:pt x="1716" y="66"/>
                  </a:lnTo>
                  <a:lnTo>
                    <a:pt x="1792" y="93"/>
                  </a:lnTo>
                  <a:lnTo>
                    <a:pt x="1865" y="125"/>
                  </a:lnTo>
                  <a:lnTo>
                    <a:pt x="1937" y="162"/>
                  </a:lnTo>
                  <a:lnTo>
                    <a:pt x="2005" y="202"/>
                  </a:lnTo>
                  <a:lnTo>
                    <a:pt x="2072" y="247"/>
                  </a:lnTo>
                  <a:lnTo>
                    <a:pt x="1792" y="528"/>
                  </a:lnTo>
                  <a:lnTo>
                    <a:pt x="1730" y="492"/>
                  </a:lnTo>
                  <a:lnTo>
                    <a:pt x="1665" y="462"/>
                  </a:lnTo>
                  <a:lnTo>
                    <a:pt x="1597" y="436"/>
                  </a:lnTo>
                  <a:lnTo>
                    <a:pt x="1528" y="416"/>
                  </a:lnTo>
                  <a:lnTo>
                    <a:pt x="1456" y="401"/>
                  </a:lnTo>
                  <a:lnTo>
                    <a:pt x="1382" y="392"/>
                  </a:lnTo>
                  <a:lnTo>
                    <a:pt x="1306" y="389"/>
                  </a:lnTo>
                  <a:lnTo>
                    <a:pt x="1231" y="392"/>
                  </a:lnTo>
                  <a:lnTo>
                    <a:pt x="1157" y="401"/>
                  </a:lnTo>
                  <a:lnTo>
                    <a:pt x="1085" y="416"/>
                  </a:lnTo>
                  <a:lnTo>
                    <a:pt x="1015" y="436"/>
                  </a:lnTo>
                  <a:lnTo>
                    <a:pt x="949" y="461"/>
                  </a:lnTo>
                  <a:lnTo>
                    <a:pt x="884" y="492"/>
                  </a:lnTo>
                  <a:lnTo>
                    <a:pt x="822" y="527"/>
                  </a:lnTo>
                  <a:lnTo>
                    <a:pt x="764" y="567"/>
                  </a:lnTo>
                  <a:lnTo>
                    <a:pt x="708" y="610"/>
                  </a:lnTo>
                  <a:lnTo>
                    <a:pt x="657" y="658"/>
                  </a:lnTo>
                  <a:lnTo>
                    <a:pt x="609" y="709"/>
                  </a:lnTo>
                  <a:lnTo>
                    <a:pt x="565" y="765"/>
                  </a:lnTo>
                  <a:lnTo>
                    <a:pt x="526" y="823"/>
                  </a:lnTo>
                  <a:lnTo>
                    <a:pt x="491" y="886"/>
                  </a:lnTo>
                  <a:lnTo>
                    <a:pt x="460" y="950"/>
                  </a:lnTo>
                  <a:lnTo>
                    <a:pt x="434" y="1017"/>
                  </a:lnTo>
                  <a:lnTo>
                    <a:pt x="415" y="1087"/>
                  </a:lnTo>
                  <a:lnTo>
                    <a:pt x="400" y="1158"/>
                  </a:lnTo>
                  <a:lnTo>
                    <a:pt x="391" y="1232"/>
                  </a:lnTo>
                  <a:lnTo>
                    <a:pt x="388" y="1307"/>
                  </a:lnTo>
                  <a:lnTo>
                    <a:pt x="391" y="1383"/>
                  </a:lnTo>
                  <a:lnTo>
                    <a:pt x="399" y="1456"/>
                  </a:lnTo>
                  <a:lnTo>
                    <a:pt x="415" y="1528"/>
                  </a:lnTo>
                  <a:lnTo>
                    <a:pt x="434" y="1597"/>
                  </a:lnTo>
                  <a:lnTo>
                    <a:pt x="460" y="1664"/>
                  </a:lnTo>
                  <a:lnTo>
                    <a:pt x="490" y="1729"/>
                  </a:lnTo>
                  <a:lnTo>
                    <a:pt x="526" y="1790"/>
                  </a:lnTo>
                  <a:lnTo>
                    <a:pt x="565" y="1849"/>
                  </a:lnTo>
                  <a:lnTo>
                    <a:pt x="609" y="1904"/>
                  </a:lnTo>
                  <a:lnTo>
                    <a:pt x="656" y="1957"/>
                  </a:lnTo>
                  <a:lnTo>
                    <a:pt x="708" y="2004"/>
                  </a:lnTo>
                  <a:lnTo>
                    <a:pt x="763" y="2048"/>
                  </a:lnTo>
                  <a:lnTo>
                    <a:pt x="821" y="2088"/>
                  </a:lnTo>
                  <a:lnTo>
                    <a:pt x="883" y="2123"/>
                  </a:lnTo>
                  <a:lnTo>
                    <a:pt x="948" y="2153"/>
                  </a:lnTo>
                  <a:lnTo>
                    <a:pt x="1015" y="2178"/>
                  </a:lnTo>
                  <a:lnTo>
                    <a:pt x="1084" y="2199"/>
                  </a:lnTo>
                  <a:lnTo>
                    <a:pt x="1156" y="2213"/>
                  </a:lnTo>
                  <a:lnTo>
                    <a:pt x="1230" y="2223"/>
                  </a:lnTo>
                  <a:lnTo>
                    <a:pt x="1306" y="2226"/>
                  </a:lnTo>
                  <a:lnTo>
                    <a:pt x="1381" y="2223"/>
                  </a:lnTo>
                  <a:lnTo>
                    <a:pt x="1455" y="2213"/>
                  </a:lnTo>
                  <a:lnTo>
                    <a:pt x="1527" y="2199"/>
                  </a:lnTo>
                  <a:lnTo>
                    <a:pt x="1595" y="2178"/>
                  </a:lnTo>
                  <a:lnTo>
                    <a:pt x="1663" y="2153"/>
                  </a:lnTo>
                  <a:lnTo>
                    <a:pt x="1728" y="2123"/>
                  </a:lnTo>
                  <a:lnTo>
                    <a:pt x="1789" y="2088"/>
                  </a:lnTo>
                  <a:lnTo>
                    <a:pt x="1848" y="2048"/>
                  </a:lnTo>
                  <a:lnTo>
                    <a:pt x="1903" y="2004"/>
                  </a:lnTo>
                  <a:lnTo>
                    <a:pt x="1955" y="1957"/>
                  </a:lnTo>
                  <a:lnTo>
                    <a:pt x="2003" y="1904"/>
                  </a:lnTo>
                  <a:lnTo>
                    <a:pt x="2046" y="1849"/>
                  </a:lnTo>
                  <a:lnTo>
                    <a:pt x="2086" y="1790"/>
                  </a:lnTo>
                  <a:lnTo>
                    <a:pt x="2121" y="1729"/>
                  </a:lnTo>
                  <a:lnTo>
                    <a:pt x="2152" y="1664"/>
                  </a:lnTo>
                  <a:lnTo>
                    <a:pt x="2177" y="1597"/>
                  </a:lnTo>
                  <a:lnTo>
                    <a:pt x="2197" y="1528"/>
                  </a:lnTo>
                  <a:lnTo>
                    <a:pt x="2211" y="1456"/>
                  </a:lnTo>
                  <a:lnTo>
                    <a:pt x="2221" y="1383"/>
                  </a:lnTo>
                  <a:lnTo>
                    <a:pt x="2224" y="1307"/>
                  </a:lnTo>
                  <a:lnTo>
                    <a:pt x="2221" y="1234"/>
                  </a:lnTo>
                  <a:lnTo>
                    <a:pt x="2212" y="1162"/>
                  </a:lnTo>
                  <a:lnTo>
                    <a:pt x="2198" y="1092"/>
                  </a:lnTo>
                  <a:lnTo>
                    <a:pt x="2179" y="1024"/>
                  </a:lnTo>
                  <a:lnTo>
                    <a:pt x="2155" y="959"/>
                  </a:lnTo>
                  <a:lnTo>
                    <a:pt x="2125" y="895"/>
                  </a:lnTo>
                  <a:lnTo>
                    <a:pt x="2092" y="835"/>
                  </a:lnTo>
                  <a:lnTo>
                    <a:pt x="2375" y="553"/>
                  </a:lnTo>
                  <a:lnTo>
                    <a:pt x="2423" y="626"/>
                  </a:lnTo>
                  <a:lnTo>
                    <a:pt x="2466" y="702"/>
                  </a:lnTo>
                  <a:lnTo>
                    <a:pt x="2504" y="781"/>
                  </a:lnTo>
                  <a:lnTo>
                    <a:pt x="2536" y="862"/>
                  </a:lnTo>
                  <a:lnTo>
                    <a:pt x="2564" y="947"/>
                  </a:lnTo>
                  <a:lnTo>
                    <a:pt x="2585" y="1034"/>
                  </a:lnTo>
                  <a:lnTo>
                    <a:pt x="2601" y="1123"/>
                  </a:lnTo>
                  <a:lnTo>
                    <a:pt x="2611" y="1213"/>
                  </a:lnTo>
                  <a:lnTo>
                    <a:pt x="2614" y="1307"/>
                  </a:lnTo>
                  <a:lnTo>
                    <a:pt x="2611" y="1400"/>
                  </a:lnTo>
                  <a:lnTo>
                    <a:pt x="2601" y="1492"/>
                  </a:lnTo>
                  <a:lnTo>
                    <a:pt x="2585" y="1581"/>
                  </a:lnTo>
                  <a:lnTo>
                    <a:pt x="2563" y="1668"/>
                  </a:lnTo>
                  <a:lnTo>
                    <a:pt x="2535" y="1753"/>
                  </a:lnTo>
                  <a:lnTo>
                    <a:pt x="2502" y="1836"/>
                  </a:lnTo>
                  <a:lnTo>
                    <a:pt x="2464" y="1915"/>
                  </a:lnTo>
                  <a:lnTo>
                    <a:pt x="2420" y="1992"/>
                  </a:lnTo>
                  <a:lnTo>
                    <a:pt x="2372" y="2064"/>
                  </a:lnTo>
                  <a:lnTo>
                    <a:pt x="2318" y="2133"/>
                  </a:lnTo>
                  <a:lnTo>
                    <a:pt x="2261" y="2199"/>
                  </a:lnTo>
                  <a:lnTo>
                    <a:pt x="2199" y="2261"/>
                  </a:lnTo>
                  <a:lnTo>
                    <a:pt x="2133" y="2318"/>
                  </a:lnTo>
                  <a:lnTo>
                    <a:pt x="2065" y="2371"/>
                  </a:lnTo>
                  <a:lnTo>
                    <a:pt x="1992" y="2420"/>
                  </a:lnTo>
                  <a:lnTo>
                    <a:pt x="1915" y="2464"/>
                  </a:lnTo>
                  <a:lnTo>
                    <a:pt x="1836" y="2502"/>
                  </a:lnTo>
                  <a:lnTo>
                    <a:pt x="1754" y="2535"/>
                  </a:lnTo>
                  <a:lnTo>
                    <a:pt x="1668" y="2562"/>
                  </a:lnTo>
                  <a:lnTo>
                    <a:pt x="1581" y="2584"/>
                  </a:lnTo>
                  <a:lnTo>
                    <a:pt x="1492" y="2600"/>
                  </a:lnTo>
                  <a:lnTo>
                    <a:pt x="1400" y="2610"/>
                  </a:lnTo>
                  <a:lnTo>
                    <a:pt x="1307" y="2614"/>
                  </a:lnTo>
                  <a:lnTo>
                    <a:pt x="1214" y="2610"/>
                  </a:lnTo>
                  <a:lnTo>
                    <a:pt x="1122" y="2600"/>
                  </a:lnTo>
                  <a:lnTo>
                    <a:pt x="1032" y="2584"/>
                  </a:lnTo>
                  <a:lnTo>
                    <a:pt x="945" y="2562"/>
                  </a:lnTo>
                  <a:lnTo>
                    <a:pt x="860" y="2535"/>
                  </a:lnTo>
                  <a:lnTo>
                    <a:pt x="778" y="2502"/>
                  </a:lnTo>
                  <a:lnTo>
                    <a:pt x="698" y="2464"/>
                  </a:lnTo>
                  <a:lnTo>
                    <a:pt x="622" y="2420"/>
                  </a:lnTo>
                  <a:lnTo>
                    <a:pt x="549" y="2371"/>
                  </a:lnTo>
                  <a:lnTo>
                    <a:pt x="479" y="2318"/>
                  </a:lnTo>
                  <a:lnTo>
                    <a:pt x="414" y="2261"/>
                  </a:lnTo>
                  <a:lnTo>
                    <a:pt x="352" y="2199"/>
                  </a:lnTo>
                  <a:lnTo>
                    <a:pt x="295" y="2133"/>
                  </a:lnTo>
                  <a:lnTo>
                    <a:pt x="242" y="2064"/>
                  </a:lnTo>
                  <a:lnTo>
                    <a:pt x="193" y="1992"/>
                  </a:lnTo>
                  <a:lnTo>
                    <a:pt x="150" y="1915"/>
                  </a:lnTo>
                  <a:lnTo>
                    <a:pt x="112" y="1836"/>
                  </a:lnTo>
                  <a:lnTo>
                    <a:pt x="78" y="1753"/>
                  </a:lnTo>
                  <a:lnTo>
                    <a:pt x="50" y="1668"/>
                  </a:lnTo>
                  <a:lnTo>
                    <a:pt x="29" y="1581"/>
                  </a:lnTo>
                  <a:lnTo>
                    <a:pt x="13" y="1492"/>
                  </a:lnTo>
                  <a:lnTo>
                    <a:pt x="3" y="1400"/>
                  </a:lnTo>
                  <a:lnTo>
                    <a:pt x="0" y="1307"/>
                  </a:lnTo>
                  <a:lnTo>
                    <a:pt x="3" y="1213"/>
                  </a:lnTo>
                  <a:lnTo>
                    <a:pt x="13" y="1122"/>
                  </a:lnTo>
                  <a:lnTo>
                    <a:pt x="29" y="1032"/>
                  </a:lnTo>
                  <a:lnTo>
                    <a:pt x="50" y="944"/>
                  </a:lnTo>
                  <a:lnTo>
                    <a:pt x="78" y="860"/>
                  </a:lnTo>
                  <a:lnTo>
                    <a:pt x="112" y="777"/>
                  </a:lnTo>
                  <a:lnTo>
                    <a:pt x="150" y="698"/>
                  </a:lnTo>
                  <a:lnTo>
                    <a:pt x="193" y="622"/>
                  </a:lnTo>
                  <a:lnTo>
                    <a:pt x="242" y="549"/>
                  </a:lnTo>
                  <a:lnTo>
                    <a:pt x="295" y="479"/>
                  </a:lnTo>
                  <a:lnTo>
                    <a:pt x="352" y="414"/>
                  </a:lnTo>
                  <a:lnTo>
                    <a:pt x="414" y="352"/>
                  </a:lnTo>
                  <a:lnTo>
                    <a:pt x="479" y="295"/>
                  </a:lnTo>
                  <a:lnTo>
                    <a:pt x="549" y="241"/>
                  </a:lnTo>
                  <a:lnTo>
                    <a:pt x="622" y="193"/>
                  </a:lnTo>
                  <a:lnTo>
                    <a:pt x="698" y="150"/>
                  </a:lnTo>
                  <a:lnTo>
                    <a:pt x="778" y="111"/>
                  </a:lnTo>
                  <a:lnTo>
                    <a:pt x="860" y="78"/>
                  </a:lnTo>
                  <a:lnTo>
                    <a:pt x="945" y="50"/>
                  </a:lnTo>
                  <a:lnTo>
                    <a:pt x="1032" y="29"/>
                  </a:lnTo>
                  <a:lnTo>
                    <a:pt x="1122" y="13"/>
                  </a:lnTo>
                  <a:lnTo>
                    <a:pt x="1214" y="3"/>
                  </a:lnTo>
                  <a:lnTo>
                    <a:pt x="13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58" name="Shape 10858"/>
            <p:cNvSpPr/>
            <p:nvPr/>
          </p:nvSpPr>
          <p:spPr>
            <a:xfrm>
              <a:off x="2625725" y="3889375"/>
              <a:ext cx="176213" cy="177800"/>
            </a:xfrm>
            <a:custGeom>
              <a:avLst/>
              <a:gdLst/>
              <a:ahLst/>
              <a:cxnLst/>
              <a:rect l="0" t="0" r="0" b="0"/>
              <a:pathLst>
                <a:path w="1558" h="1559" extrusionOk="0">
                  <a:moveTo>
                    <a:pt x="779" y="0"/>
                  </a:moveTo>
                  <a:lnTo>
                    <a:pt x="848" y="3"/>
                  </a:lnTo>
                  <a:lnTo>
                    <a:pt x="914" y="11"/>
                  </a:lnTo>
                  <a:lnTo>
                    <a:pt x="980" y="25"/>
                  </a:lnTo>
                  <a:lnTo>
                    <a:pt x="1044" y="46"/>
                  </a:lnTo>
                  <a:lnTo>
                    <a:pt x="1104" y="70"/>
                  </a:lnTo>
                  <a:lnTo>
                    <a:pt x="1163" y="100"/>
                  </a:lnTo>
                  <a:lnTo>
                    <a:pt x="906" y="357"/>
                  </a:lnTo>
                  <a:lnTo>
                    <a:pt x="865" y="347"/>
                  </a:lnTo>
                  <a:lnTo>
                    <a:pt x="822" y="340"/>
                  </a:lnTo>
                  <a:lnTo>
                    <a:pt x="779" y="338"/>
                  </a:lnTo>
                  <a:lnTo>
                    <a:pt x="727" y="341"/>
                  </a:lnTo>
                  <a:lnTo>
                    <a:pt x="677" y="350"/>
                  </a:lnTo>
                  <a:lnTo>
                    <a:pt x="630" y="364"/>
                  </a:lnTo>
                  <a:lnTo>
                    <a:pt x="585" y="383"/>
                  </a:lnTo>
                  <a:lnTo>
                    <a:pt x="542" y="407"/>
                  </a:lnTo>
                  <a:lnTo>
                    <a:pt x="503" y="435"/>
                  </a:lnTo>
                  <a:lnTo>
                    <a:pt x="467" y="468"/>
                  </a:lnTo>
                  <a:lnTo>
                    <a:pt x="435" y="504"/>
                  </a:lnTo>
                  <a:lnTo>
                    <a:pt x="406" y="543"/>
                  </a:lnTo>
                  <a:lnTo>
                    <a:pt x="383" y="585"/>
                  </a:lnTo>
                  <a:lnTo>
                    <a:pt x="363" y="630"/>
                  </a:lnTo>
                  <a:lnTo>
                    <a:pt x="349" y="678"/>
                  </a:lnTo>
                  <a:lnTo>
                    <a:pt x="341" y="727"/>
                  </a:lnTo>
                  <a:lnTo>
                    <a:pt x="337" y="779"/>
                  </a:lnTo>
                  <a:lnTo>
                    <a:pt x="341" y="830"/>
                  </a:lnTo>
                  <a:lnTo>
                    <a:pt x="349" y="879"/>
                  </a:lnTo>
                  <a:lnTo>
                    <a:pt x="363" y="928"/>
                  </a:lnTo>
                  <a:lnTo>
                    <a:pt x="382" y="973"/>
                  </a:lnTo>
                  <a:lnTo>
                    <a:pt x="406" y="1015"/>
                  </a:lnTo>
                  <a:lnTo>
                    <a:pt x="434" y="1055"/>
                  </a:lnTo>
                  <a:lnTo>
                    <a:pt x="467" y="1091"/>
                  </a:lnTo>
                  <a:lnTo>
                    <a:pt x="503" y="1123"/>
                  </a:lnTo>
                  <a:lnTo>
                    <a:pt x="542" y="1151"/>
                  </a:lnTo>
                  <a:lnTo>
                    <a:pt x="584" y="1175"/>
                  </a:lnTo>
                  <a:lnTo>
                    <a:pt x="629" y="1194"/>
                  </a:lnTo>
                  <a:lnTo>
                    <a:pt x="677" y="1208"/>
                  </a:lnTo>
                  <a:lnTo>
                    <a:pt x="727" y="1217"/>
                  </a:lnTo>
                  <a:lnTo>
                    <a:pt x="779" y="1219"/>
                  </a:lnTo>
                  <a:lnTo>
                    <a:pt x="830" y="1217"/>
                  </a:lnTo>
                  <a:lnTo>
                    <a:pt x="880" y="1208"/>
                  </a:lnTo>
                  <a:lnTo>
                    <a:pt x="928" y="1194"/>
                  </a:lnTo>
                  <a:lnTo>
                    <a:pt x="973" y="1175"/>
                  </a:lnTo>
                  <a:lnTo>
                    <a:pt x="1015" y="1150"/>
                  </a:lnTo>
                  <a:lnTo>
                    <a:pt x="1054" y="1123"/>
                  </a:lnTo>
                  <a:lnTo>
                    <a:pt x="1090" y="1090"/>
                  </a:lnTo>
                  <a:lnTo>
                    <a:pt x="1123" y="1054"/>
                  </a:lnTo>
                  <a:lnTo>
                    <a:pt x="1151" y="1015"/>
                  </a:lnTo>
                  <a:lnTo>
                    <a:pt x="1175" y="973"/>
                  </a:lnTo>
                  <a:lnTo>
                    <a:pt x="1194" y="928"/>
                  </a:lnTo>
                  <a:lnTo>
                    <a:pt x="1208" y="879"/>
                  </a:lnTo>
                  <a:lnTo>
                    <a:pt x="1216" y="830"/>
                  </a:lnTo>
                  <a:lnTo>
                    <a:pt x="1219" y="779"/>
                  </a:lnTo>
                  <a:lnTo>
                    <a:pt x="1218" y="740"/>
                  </a:lnTo>
                  <a:lnTo>
                    <a:pt x="1213" y="703"/>
                  </a:lnTo>
                  <a:lnTo>
                    <a:pt x="1205" y="666"/>
                  </a:lnTo>
                  <a:lnTo>
                    <a:pt x="1465" y="407"/>
                  </a:lnTo>
                  <a:lnTo>
                    <a:pt x="1492" y="464"/>
                  </a:lnTo>
                  <a:lnTo>
                    <a:pt x="1515" y="523"/>
                  </a:lnTo>
                  <a:lnTo>
                    <a:pt x="1534" y="584"/>
                  </a:lnTo>
                  <a:lnTo>
                    <a:pt x="1547" y="647"/>
                  </a:lnTo>
                  <a:lnTo>
                    <a:pt x="1555" y="712"/>
                  </a:lnTo>
                  <a:lnTo>
                    <a:pt x="1558" y="779"/>
                  </a:lnTo>
                  <a:lnTo>
                    <a:pt x="1555" y="851"/>
                  </a:lnTo>
                  <a:lnTo>
                    <a:pt x="1546" y="919"/>
                  </a:lnTo>
                  <a:lnTo>
                    <a:pt x="1530" y="986"/>
                  </a:lnTo>
                  <a:lnTo>
                    <a:pt x="1510" y="1051"/>
                  </a:lnTo>
                  <a:lnTo>
                    <a:pt x="1483" y="1114"/>
                  </a:lnTo>
                  <a:lnTo>
                    <a:pt x="1452" y="1173"/>
                  </a:lnTo>
                  <a:lnTo>
                    <a:pt x="1415" y="1230"/>
                  </a:lnTo>
                  <a:lnTo>
                    <a:pt x="1375" y="1282"/>
                  </a:lnTo>
                  <a:lnTo>
                    <a:pt x="1330" y="1331"/>
                  </a:lnTo>
                  <a:lnTo>
                    <a:pt x="1281" y="1375"/>
                  </a:lnTo>
                  <a:lnTo>
                    <a:pt x="1229" y="1416"/>
                  </a:lnTo>
                  <a:lnTo>
                    <a:pt x="1172" y="1452"/>
                  </a:lnTo>
                  <a:lnTo>
                    <a:pt x="1114" y="1484"/>
                  </a:lnTo>
                  <a:lnTo>
                    <a:pt x="1051" y="1511"/>
                  </a:lnTo>
                  <a:lnTo>
                    <a:pt x="986" y="1531"/>
                  </a:lnTo>
                  <a:lnTo>
                    <a:pt x="920" y="1547"/>
                  </a:lnTo>
                  <a:lnTo>
                    <a:pt x="850" y="1556"/>
                  </a:lnTo>
                  <a:lnTo>
                    <a:pt x="779" y="1559"/>
                  </a:lnTo>
                  <a:lnTo>
                    <a:pt x="708" y="1556"/>
                  </a:lnTo>
                  <a:lnTo>
                    <a:pt x="639" y="1547"/>
                  </a:lnTo>
                  <a:lnTo>
                    <a:pt x="572" y="1531"/>
                  </a:lnTo>
                  <a:lnTo>
                    <a:pt x="507" y="1511"/>
                  </a:lnTo>
                  <a:lnTo>
                    <a:pt x="445" y="1484"/>
                  </a:lnTo>
                  <a:lnTo>
                    <a:pt x="386" y="1452"/>
                  </a:lnTo>
                  <a:lnTo>
                    <a:pt x="329" y="1416"/>
                  </a:lnTo>
                  <a:lnTo>
                    <a:pt x="277" y="1375"/>
                  </a:lnTo>
                  <a:lnTo>
                    <a:pt x="228" y="1331"/>
                  </a:lnTo>
                  <a:lnTo>
                    <a:pt x="182" y="1282"/>
                  </a:lnTo>
                  <a:lnTo>
                    <a:pt x="141" y="1230"/>
                  </a:lnTo>
                  <a:lnTo>
                    <a:pt x="105" y="1173"/>
                  </a:lnTo>
                  <a:lnTo>
                    <a:pt x="75" y="1114"/>
                  </a:lnTo>
                  <a:lnTo>
                    <a:pt x="48" y="1051"/>
                  </a:lnTo>
                  <a:lnTo>
                    <a:pt x="27" y="986"/>
                  </a:lnTo>
                  <a:lnTo>
                    <a:pt x="12" y="919"/>
                  </a:lnTo>
                  <a:lnTo>
                    <a:pt x="3" y="851"/>
                  </a:lnTo>
                  <a:lnTo>
                    <a:pt x="0" y="779"/>
                  </a:lnTo>
                  <a:lnTo>
                    <a:pt x="3" y="708"/>
                  </a:lnTo>
                  <a:lnTo>
                    <a:pt x="12" y="639"/>
                  </a:lnTo>
                  <a:lnTo>
                    <a:pt x="27" y="571"/>
                  </a:lnTo>
                  <a:lnTo>
                    <a:pt x="48" y="507"/>
                  </a:lnTo>
                  <a:lnTo>
                    <a:pt x="75" y="445"/>
                  </a:lnTo>
                  <a:lnTo>
                    <a:pt x="105" y="386"/>
                  </a:lnTo>
                  <a:lnTo>
                    <a:pt x="141" y="329"/>
                  </a:lnTo>
                  <a:lnTo>
                    <a:pt x="182" y="277"/>
                  </a:lnTo>
                  <a:lnTo>
                    <a:pt x="228" y="227"/>
                  </a:lnTo>
                  <a:lnTo>
                    <a:pt x="277" y="182"/>
                  </a:lnTo>
                  <a:lnTo>
                    <a:pt x="329" y="142"/>
                  </a:lnTo>
                  <a:lnTo>
                    <a:pt x="386" y="105"/>
                  </a:lnTo>
                  <a:lnTo>
                    <a:pt x="444" y="75"/>
                  </a:lnTo>
                  <a:lnTo>
                    <a:pt x="507" y="48"/>
                  </a:lnTo>
                  <a:lnTo>
                    <a:pt x="572" y="27"/>
                  </a:lnTo>
                  <a:lnTo>
                    <a:pt x="638" y="12"/>
                  </a:lnTo>
                  <a:lnTo>
                    <a:pt x="707" y="3"/>
                  </a:lnTo>
                  <a:lnTo>
                    <a:pt x="7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59" name="Shape 10859"/>
          <p:cNvGrpSpPr/>
          <p:nvPr/>
        </p:nvGrpSpPr>
        <p:grpSpPr>
          <a:xfrm>
            <a:off x="2743645" y="2082552"/>
            <a:ext cx="232766" cy="203792"/>
            <a:chOff x="3240088" y="3859213"/>
            <a:chExt cx="382587" cy="334963"/>
          </a:xfrm>
        </p:grpSpPr>
        <p:sp>
          <p:nvSpPr>
            <p:cNvPr id="10860" name="Shape 10860"/>
            <p:cNvSpPr/>
            <p:nvPr/>
          </p:nvSpPr>
          <p:spPr>
            <a:xfrm>
              <a:off x="3240088" y="3859213"/>
              <a:ext cx="382587" cy="365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1" name="Shape 10861"/>
            <p:cNvSpPr/>
            <p:nvPr/>
          </p:nvSpPr>
          <p:spPr>
            <a:xfrm>
              <a:off x="3459163" y="4141788"/>
              <a:ext cx="55562" cy="52388"/>
            </a:xfrm>
            <a:custGeom>
              <a:avLst/>
              <a:gdLst/>
              <a:ahLst/>
              <a:cxnLst/>
              <a:rect l="0" t="0" r="0" b="0"/>
              <a:pathLst>
                <a:path w="491" h="462" extrusionOk="0">
                  <a:moveTo>
                    <a:pt x="0" y="0"/>
                  </a:moveTo>
                  <a:lnTo>
                    <a:pt x="338" y="0"/>
                  </a:lnTo>
                  <a:lnTo>
                    <a:pt x="491" y="462"/>
                  </a:lnTo>
                  <a:lnTo>
                    <a:pt x="154" y="4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2" name="Shape 10862"/>
            <p:cNvSpPr/>
            <p:nvPr/>
          </p:nvSpPr>
          <p:spPr>
            <a:xfrm>
              <a:off x="3348038" y="4141788"/>
              <a:ext cx="55562" cy="52388"/>
            </a:xfrm>
            <a:custGeom>
              <a:avLst/>
              <a:gdLst/>
              <a:ahLst/>
              <a:cxnLst/>
              <a:rect l="0" t="0" r="0" b="0"/>
              <a:pathLst>
                <a:path w="490" h="462" extrusionOk="0">
                  <a:moveTo>
                    <a:pt x="152" y="0"/>
                  </a:moveTo>
                  <a:lnTo>
                    <a:pt x="490" y="0"/>
                  </a:lnTo>
                  <a:lnTo>
                    <a:pt x="337" y="462"/>
                  </a:lnTo>
                  <a:lnTo>
                    <a:pt x="0" y="462"/>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3" name="Shape 10863"/>
            <p:cNvSpPr/>
            <p:nvPr/>
          </p:nvSpPr>
          <p:spPr>
            <a:xfrm>
              <a:off x="3270250" y="3913188"/>
              <a:ext cx="320675" cy="211138"/>
            </a:xfrm>
            <a:custGeom>
              <a:avLst/>
              <a:gdLst/>
              <a:ahLst/>
              <a:cxnLst/>
              <a:rect l="0" t="0" r="0" b="0"/>
              <a:pathLst>
                <a:path w="2825" h="1862" extrusionOk="0">
                  <a:moveTo>
                    <a:pt x="1301" y="484"/>
                  </a:moveTo>
                  <a:lnTo>
                    <a:pt x="1243" y="487"/>
                  </a:lnTo>
                  <a:lnTo>
                    <a:pt x="1188" y="495"/>
                  </a:lnTo>
                  <a:lnTo>
                    <a:pt x="1135" y="509"/>
                  </a:lnTo>
                  <a:lnTo>
                    <a:pt x="1084" y="528"/>
                  </a:lnTo>
                  <a:lnTo>
                    <a:pt x="1035" y="551"/>
                  </a:lnTo>
                  <a:lnTo>
                    <a:pt x="989" y="580"/>
                  </a:lnTo>
                  <a:lnTo>
                    <a:pt x="947" y="612"/>
                  </a:lnTo>
                  <a:lnTo>
                    <a:pt x="907" y="649"/>
                  </a:lnTo>
                  <a:lnTo>
                    <a:pt x="871" y="689"/>
                  </a:lnTo>
                  <a:lnTo>
                    <a:pt x="839" y="732"/>
                  </a:lnTo>
                  <a:lnTo>
                    <a:pt x="811" y="778"/>
                  </a:lnTo>
                  <a:lnTo>
                    <a:pt x="787" y="828"/>
                  </a:lnTo>
                  <a:lnTo>
                    <a:pt x="769" y="879"/>
                  </a:lnTo>
                  <a:lnTo>
                    <a:pt x="756" y="932"/>
                  </a:lnTo>
                  <a:lnTo>
                    <a:pt x="747" y="988"/>
                  </a:lnTo>
                  <a:lnTo>
                    <a:pt x="744" y="1045"/>
                  </a:lnTo>
                  <a:lnTo>
                    <a:pt x="747" y="1103"/>
                  </a:lnTo>
                  <a:lnTo>
                    <a:pt x="756" y="1158"/>
                  </a:lnTo>
                  <a:lnTo>
                    <a:pt x="769" y="1212"/>
                  </a:lnTo>
                  <a:lnTo>
                    <a:pt x="787" y="1263"/>
                  </a:lnTo>
                  <a:lnTo>
                    <a:pt x="811" y="1312"/>
                  </a:lnTo>
                  <a:lnTo>
                    <a:pt x="839" y="1357"/>
                  </a:lnTo>
                  <a:lnTo>
                    <a:pt x="871" y="1401"/>
                  </a:lnTo>
                  <a:lnTo>
                    <a:pt x="907" y="1441"/>
                  </a:lnTo>
                  <a:lnTo>
                    <a:pt x="947" y="1477"/>
                  </a:lnTo>
                  <a:lnTo>
                    <a:pt x="989" y="1508"/>
                  </a:lnTo>
                  <a:lnTo>
                    <a:pt x="1035" y="1536"/>
                  </a:lnTo>
                  <a:lnTo>
                    <a:pt x="1084" y="1559"/>
                  </a:lnTo>
                  <a:lnTo>
                    <a:pt x="1135" y="1577"/>
                  </a:lnTo>
                  <a:lnTo>
                    <a:pt x="1188" y="1591"/>
                  </a:lnTo>
                  <a:lnTo>
                    <a:pt x="1243" y="1599"/>
                  </a:lnTo>
                  <a:lnTo>
                    <a:pt x="1301" y="1601"/>
                  </a:lnTo>
                  <a:lnTo>
                    <a:pt x="1358" y="1599"/>
                  </a:lnTo>
                  <a:lnTo>
                    <a:pt x="1413" y="1590"/>
                  </a:lnTo>
                  <a:lnTo>
                    <a:pt x="1466" y="1576"/>
                  </a:lnTo>
                  <a:lnTo>
                    <a:pt x="1517" y="1558"/>
                  </a:lnTo>
                  <a:lnTo>
                    <a:pt x="1565" y="1534"/>
                  </a:lnTo>
                  <a:lnTo>
                    <a:pt x="1611" y="1506"/>
                  </a:lnTo>
                  <a:lnTo>
                    <a:pt x="1654" y="1474"/>
                  </a:lnTo>
                  <a:lnTo>
                    <a:pt x="1694" y="1438"/>
                  </a:lnTo>
                  <a:lnTo>
                    <a:pt x="1730" y="1399"/>
                  </a:lnTo>
                  <a:lnTo>
                    <a:pt x="1762" y="1355"/>
                  </a:lnTo>
                  <a:lnTo>
                    <a:pt x="1789" y="1309"/>
                  </a:lnTo>
                  <a:lnTo>
                    <a:pt x="1813" y="1260"/>
                  </a:lnTo>
                  <a:lnTo>
                    <a:pt x="1832" y="1209"/>
                  </a:lnTo>
                  <a:lnTo>
                    <a:pt x="1845" y="1155"/>
                  </a:lnTo>
                  <a:lnTo>
                    <a:pt x="1854" y="1100"/>
                  </a:lnTo>
                  <a:lnTo>
                    <a:pt x="1857" y="1042"/>
                  </a:lnTo>
                  <a:lnTo>
                    <a:pt x="1301" y="1042"/>
                  </a:lnTo>
                  <a:lnTo>
                    <a:pt x="1301" y="484"/>
                  </a:lnTo>
                  <a:close/>
                  <a:moveTo>
                    <a:pt x="1524" y="258"/>
                  </a:moveTo>
                  <a:lnTo>
                    <a:pt x="1524" y="819"/>
                  </a:lnTo>
                  <a:lnTo>
                    <a:pt x="2082" y="819"/>
                  </a:lnTo>
                  <a:lnTo>
                    <a:pt x="2079" y="762"/>
                  </a:lnTo>
                  <a:lnTo>
                    <a:pt x="2070" y="706"/>
                  </a:lnTo>
                  <a:lnTo>
                    <a:pt x="2056" y="653"/>
                  </a:lnTo>
                  <a:lnTo>
                    <a:pt x="2038" y="601"/>
                  </a:lnTo>
                  <a:lnTo>
                    <a:pt x="2014" y="552"/>
                  </a:lnTo>
                  <a:lnTo>
                    <a:pt x="1987" y="505"/>
                  </a:lnTo>
                  <a:lnTo>
                    <a:pt x="1954" y="462"/>
                  </a:lnTo>
                  <a:lnTo>
                    <a:pt x="1918" y="422"/>
                  </a:lnTo>
                  <a:lnTo>
                    <a:pt x="1879" y="386"/>
                  </a:lnTo>
                  <a:lnTo>
                    <a:pt x="1836" y="354"/>
                  </a:lnTo>
                  <a:lnTo>
                    <a:pt x="1790" y="325"/>
                  </a:lnTo>
                  <a:lnTo>
                    <a:pt x="1741" y="302"/>
                  </a:lnTo>
                  <a:lnTo>
                    <a:pt x="1690" y="283"/>
                  </a:lnTo>
                  <a:lnTo>
                    <a:pt x="1637" y="269"/>
                  </a:lnTo>
                  <a:lnTo>
                    <a:pt x="1582" y="261"/>
                  </a:lnTo>
                  <a:lnTo>
                    <a:pt x="1524" y="258"/>
                  </a:lnTo>
                  <a:close/>
                  <a:moveTo>
                    <a:pt x="0" y="0"/>
                  </a:moveTo>
                  <a:lnTo>
                    <a:pt x="2825" y="0"/>
                  </a:lnTo>
                  <a:lnTo>
                    <a:pt x="2825" y="1862"/>
                  </a:lnTo>
                  <a:lnTo>
                    <a:pt x="0" y="18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64" name="Shape 10864"/>
          <p:cNvGrpSpPr/>
          <p:nvPr/>
        </p:nvGrpSpPr>
        <p:grpSpPr>
          <a:xfrm>
            <a:off x="3290868" y="2068547"/>
            <a:ext cx="190270" cy="231801"/>
            <a:chOff x="3900488" y="3781426"/>
            <a:chExt cx="312737" cy="381000"/>
          </a:xfrm>
        </p:grpSpPr>
        <p:sp>
          <p:nvSpPr>
            <p:cNvPr id="10865" name="Shape 10865"/>
            <p:cNvSpPr/>
            <p:nvPr/>
          </p:nvSpPr>
          <p:spPr>
            <a:xfrm>
              <a:off x="3911600" y="3975101"/>
              <a:ext cx="39687" cy="26988"/>
            </a:xfrm>
            <a:custGeom>
              <a:avLst/>
              <a:gdLst/>
              <a:ahLst/>
              <a:cxnLst/>
              <a:rect l="0" t="0" r="0" b="0"/>
              <a:pathLst>
                <a:path w="353" h="227" extrusionOk="0">
                  <a:moveTo>
                    <a:pt x="279" y="0"/>
                  </a:moveTo>
                  <a:lnTo>
                    <a:pt x="296" y="1"/>
                  </a:lnTo>
                  <a:lnTo>
                    <a:pt x="312" y="6"/>
                  </a:lnTo>
                  <a:lnTo>
                    <a:pt x="328" y="15"/>
                  </a:lnTo>
                  <a:lnTo>
                    <a:pt x="340" y="28"/>
                  </a:lnTo>
                  <a:lnTo>
                    <a:pt x="349" y="43"/>
                  </a:lnTo>
                  <a:lnTo>
                    <a:pt x="353" y="60"/>
                  </a:lnTo>
                  <a:lnTo>
                    <a:pt x="353" y="78"/>
                  </a:lnTo>
                  <a:lnTo>
                    <a:pt x="348" y="95"/>
                  </a:lnTo>
                  <a:lnTo>
                    <a:pt x="339" y="110"/>
                  </a:lnTo>
                  <a:lnTo>
                    <a:pt x="327" y="122"/>
                  </a:lnTo>
                  <a:lnTo>
                    <a:pt x="310" y="131"/>
                  </a:lnTo>
                  <a:lnTo>
                    <a:pt x="93" y="222"/>
                  </a:lnTo>
                  <a:lnTo>
                    <a:pt x="76" y="227"/>
                  </a:lnTo>
                  <a:lnTo>
                    <a:pt x="59" y="226"/>
                  </a:lnTo>
                  <a:lnTo>
                    <a:pt x="42" y="221"/>
                  </a:lnTo>
                  <a:lnTo>
                    <a:pt x="27" y="212"/>
                  </a:lnTo>
                  <a:lnTo>
                    <a:pt x="15" y="199"/>
                  </a:lnTo>
                  <a:lnTo>
                    <a:pt x="5" y="184"/>
                  </a:lnTo>
                  <a:lnTo>
                    <a:pt x="0" y="165"/>
                  </a:lnTo>
                  <a:lnTo>
                    <a:pt x="0" y="147"/>
                  </a:lnTo>
                  <a:lnTo>
                    <a:pt x="4" y="130"/>
                  </a:lnTo>
                  <a:lnTo>
                    <a:pt x="13" y="116"/>
                  </a:lnTo>
                  <a:lnTo>
                    <a:pt x="27" y="104"/>
                  </a:lnTo>
                  <a:lnTo>
                    <a:pt x="44" y="95"/>
                  </a:lnTo>
                  <a:lnTo>
                    <a:pt x="261" y="5"/>
                  </a:lnTo>
                  <a:lnTo>
                    <a:pt x="2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6" name="Shape 10866"/>
            <p:cNvSpPr/>
            <p:nvPr/>
          </p:nvSpPr>
          <p:spPr>
            <a:xfrm>
              <a:off x="4160838" y="3871913"/>
              <a:ext cx="39687" cy="25400"/>
            </a:xfrm>
            <a:custGeom>
              <a:avLst/>
              <a:gdLst/>
              <a:ahLst/>
              <a:cxnLst/>
              <a:rect l="0" t="0" r="0" b="0"/>
              <a:pathLst>
                <a:path w="353" h="227" extrusionOk="0">
                  <a:moveTo>
                    <a:pt x="278" y="0"/>
                  </a:moveTo>
                  <a:lnTo>
                    <a:pt x="295" y="1"/>
                  </a:lnTo>
                  <a:lnTo>
                    <a:pt x="312" y="6"/>
                  </a:lnTo>
                  <a:lnTo>
                    <a:pt x="326" y="16"/>
                  </a:lnTo>
                  <a:lnTo>
                    <a:pt x="339" y="28"/>
                  </a:lnTo>
                  <a:lnTo>
                    <a:pt x="348" y="43"/>
                  </a:lnTo>
                  <a:lnTo>
                    <a:pt x="353" y="61"/>
                  </a:lnTo>
                  <a:lnTo>
                    <a:pt x="353" y="78"/>
                  </a:lnTo>
                  <a:lnTo>
                    <a:pt x="347" y="96"/>
                  </a:lnTo>
                  <a:lnTo>
                    <a:pt x="338" y="110"/>
                  </a:lnTo>
                  <a:lnTo>
                    <a:pt x="325" y="122"/>
                  </a:lnTo>
                  <a:lnTo>
                    <a:pt x="310" y="132"/>
                  </a:lnTo>
                  <a:lnTo>
                    <a:pt x="93" y="222"/>
                  </a:lnTo>
                  <a:lnTo>
                    <a:pt x="75" y="227"/>
                  </a:lnTo>
                  <a:lnTo>
                    <a:pt x="58" y="226"/>
                  </a:lnTo>
                  <a:lnTo>
                    <a:pt x="40" y="221"/>
                  </a:lnTo>
                  <a:lnTo>
                    <a:pt x="26" y="212"/>
                  </a:lnTo>
                  <a:lnTo>
                    <a:pt x="14" y="199"/>
                  </a:lnTo>
                  <a:lnTo>
                    <a:pt x="5" y="184"/>
                  </a:lnTo>
                  <a:lnTo>
                    <a:pt x="0" y="165"/>
                  </a:lnTo>
                  <a:lnTo>
                    <a:pt x="0" y="147"/>
                  </a:lnTo>
                  <a:lnTo>
                    <a:pt x="4" y="131"/>
                  </a:lnTo>
                  <a:lnTo>
                    <a:pt x="13" y="115"/>
                  </a:lnTo>
                  <a:lnTo>
                    <a:pt x="26" y="104"/>
                  </a:lnTo>
                  <a:lnTo>
                    <a:pt x="43" y="96"/>
                  </a:lnTo>
                  <a:lnTo>
                    <a:pt x="260" y="5"/>
                  </a:lnTo>
                  <a:lnTo>
                    <a:pt x="2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7" name="Shape 10867"/>
            <p:cNvSpPr/>
            <p:nvPr/>
          </p:nvSpPr>
          <p:spPr>
            <a:xfrm>
              <a:off x="3900488" y="3929063"/>
              <a:ext cx="41275" cy="15875"/>
            </a:xfrm>
            <a:custGeom>
              <a:avLst/>
              <a:gdLst/>
              <a:ahLst/>
              <a:cxnLst/>
              <a:rect l="0" t="0" r="0" b="0"/>
              <a:pathLst>
                <a:path w="371" h="137" extrusionOk="0">
                  <a:moveTo>
                    <a:pt x="70" y="0"/>
                  </a:moveTo>
                  <a:lnTo>
                    <a:pt x="305" y="0"/>
                  </a:lnTo>
                  <a:lnTo>
                    <a:pt x="322" y="2"/>
                  </a:lnTo>
                  <a:lnTo>
                    <a:pt x="339" y="9"/>
                  </a:lnTo>
                  <a:lnTo>
                    <a:pt x="352" y="21"/>
                  </a:lnTo>
                  <a:lnTo>
                    <a:pt x="362" y="35"/>
                  </a:lnTo>
                  <a:lnTo>
                    <a:pt x="369" y="52"/>
                  </a:lnTo>
                  <a:lnTo>
                    <a:pt x="371" y="70"/>
                  </a:lnTo>
                  <a:lnTo>
                    <a:pt x="369" y="87"/>
                  </a:lnTo>
                  <a:lnTo>
                    <a:pt x="362" y="104"/>
                  </a:lnTo>
                  <a:lnTo>
                    <a:pt x="351" y="117"/>
                  </a:lnTo>
                  <a:lnTo>
                    <a:pt x="337" y="127"/>
                  </a:lnTo>
                  <a:lnTo>
                    <a:pt x="320" y="134"/>
                  </a:lnTo>
                  <a:lnTo>
                    <a:pt x="302" y="137"/>
                  </a:lnTo>
                  <a:lnTo>
                    <a:pt x="66" y="137"/>
                  </a:lnTo>
                  <a:lnTo>
                    <a:pt x="49" y="134"/>
                  </a:lnTo>
                  <a:lnTo>
                    <a:pt x="33" y="126"/>
                  </a:lnTo>
                  <a:lnTo>
                    <a:pt x="19" y="115"/>
                  </a:lnTo>
                  <a:lnTo>
                    <a:pt x="9" y="102"/>
                  </a:lnTo>
                  <a:lnTo>
                    <a:pt x="3" y="84"/>
                  </a:lnTo>
                  <a:lnTo>
                    <a:pt x="0" y="67"/>
                  </a:lnTo>
                  <a:lnTo>
                    <a:pt x="3" y="47"/>
                  </a:lnTo>
                  <a:lnTo>
                    <a:pt x="9" y="31"/>
                  </a:lnTo>
                  <a:lnTo>
                    <a:pt x="20" y="18"/>
                  </a:lnTo>
                  <a:lnTo>
                    <a:pt x="34" y="7"/>
                  </a:lnTo>
                  <a:lnTo>
                    <a:pt x="51" y="1"/>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8" name="Shape 10868"/>
            <p:cNvSpPr/>
            <p:nvPr/>
          </p:nvSpPr>
          <p:spPr>
            <a:xfrm>
              <a:off x="4170363" y="3929063"/>
              <a:ext cx="42862" cy="15875"/>
            </a:xfrm>
            <a:custGeom>
              <a:avLst/>
              <a:gdLst/>
              <a:ahLst/>
              <a:cxnLst/>
              <a:rect l="0" t="0" r="0" b="0"/>
              <a:pathLst>
                <a:path w="372" h="137" extrusionOk="0">
                  <a:moveTo>
                    <a:pt x="70" y="0"/>
                  </a:moveTo>
                  <a:lnTo>
                    <a:pt x="305" y="0"/>
                  </a:lnTo>
                  <a:lnTo>
                    <a:pt x="324" y="2"/>
                  </a:lnTo>
                  <a:lnTo>
                    <a:pt x="339" y="9"/>
                  </a:lnTo>
                  <a:lnTo>
                    <a:pt x="353" y="21"/>
                  </a:lnTo>
                  <a:lnTo>
                    <a:pt x="363" y="35"/>
                  </a:lnTo>
                  <a:lnTo>
                    <a:pt x="370" y="52"/>
                  </a:lnTo>
                  <a:lnTo>
                    <a:pt x="372" y="70"/>
                  </a:lnTo>
                  <a:lnTo>
                    <a:pt x="370" y="87"/>
                  </a:lnTo>
                  <a:lnTo>
                    <a:pt x="363" y="104"/>
                  </a:lnTo>
                  <a:lnTo>
                    <a:pt x="351" y="117"/>
                  </a:lnTo>
                  <a:lnTo>
                    <a:pt x="337" y="127"/>
                  </a:lnTo>
                  <a:lnTo>
                    <a:pt x="321" y="134"/>
                  </a:lnTo>
                  <a:lnTo>
                    <a:pt x="302" y="137"/>
                  </a:lnTo>
                  <a:lnTo>
                    <a:pt x="67" y="137"/>
                  </a:lnTo>
                  <a:lnTo>
                    <a:pt x="50" y="134"/>
                  </a:lnTo>
                  <a:lnTo>
                    <a:pt x="33" y="126"/>
                  </a:lnTo>
                  <a:lnTo>
                    <a:pt x="20" y="115"/>
                  </a:lnTo>
                  <a:lnTo>
                    <a:pt x="10" y="102"/>
                  </a:lnTo>
                  <a:lnTo>
                    <a:pt x="4" y="84"/>
                  </a:lnTo>
                  <a:lnTo>
                    <a:pt x="0" y="67"/>
                  </a:lnTo>
                  <a:lnTo>
                    <a:pt x="4" y="47"/>
                  </a:lnTo>
                  <a:lnTo>
                    <a:pt x="10" y="31"/>
                  </a:lnTo>
                  <a:lnTo>
                    <a:pt x="21" y="18"/>
                  </a:lnTo>
                  <a:lnTo>
                    <a:pt x="34" y="7"/>
                  </a:lnTo>
                  <a:lnTo>
                    <a:pt x="52" y="1"/>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69" name="Shape 10869"/>
            <p:cNvSpPr/>
            <p:nvPr/>
          </p:nvSpPr>
          <p:spPr>
            <a:xfrm>
              <a:off x="4133850" y="3824288"/>
              <a:ext cx="34925" cy="33338"/>
            </a:xfrm>
            <a:custGeom>
              <a:avLst/>
              <a:gdLst/>
              <a:ahLst/>
              <a:cxnLst/>
              <a:rect l="0" t="0" r="0" b="0"/>
              <a:pathLst>
                <a:path w="304" h="303" extrusionOk="0">
                  <a:moveTo>
                    <a:pt x="238" y="0"/>
                  </a:moveTo>
                  <a:lnTo>
                    <a:pt x="255" y="2"/>
                  </a:lnTo>
                  <a:lnTo>
                    <a:pt x="271" y="9"/>
                  </a:lnTo>
                  <a:lnTo>
                    <a:pt x="286" y="21"/>
                  </a:lnTo>
                  <a:lnTo>
                    <a:pt x="296" y="35"/>
                  </a:lnTo>
                  <a:lnTo>
                    <a:pt x="303" y="51"/>
                  </a:lnTo>
                  <a:lnTo>
                    <a:pt x="304" y="69"/>
                  </a:lnTo>
                  <a:lnTo>
                    <a:pt x="302" y="86"/>
                  </a:lnTo>
                  <a:lnTo>
                    <a:pt x="295" y="103"/>
                  </a:lnTo>
                  <a:lnTo>
                    <a:pt x="284" y="117"/>
                  </a:lnTo>
                  <a:lnTo>
                    <a:pt x="117" y="283"/>
                  </a:lnTo>
                  <a:lnTo>
                    <a:pt x="102" y="295"/>
                  </a:lnTo>
                  <a:lnTo>
                    <a:pt x="87" y="301"/>
                  </a:lnTo>
                  <a:lnTo>
                    <a:pt x="70" y="303"/>
                  </a:lnTo>
                  <a:lnTo>
                    <a:pt x="52" y="300"/>
                  </a:lnTo>
                  <a:lnTo>
                    <a:pt x="36" y="293"/>
                  </a:lnTo>
                  <a:lnTo>
                    <a:pt x="21" y="281"/>
                  </a:lnTo>
                  <a:lnTo>
                    <a:pt x="9" y="267"/>
                  </a:lnTo>
                  <a:lnTo>
                    <a:pt x="2" y="250"/>
                  </a:lnTo>
                  <a:lnTo>
                    <a:pt x="0" y="233"/>
                  </a:lnTo>
                  <a:lnTo>
                    <a:pt x="3" y="216"/>
                  </a:lnTo>
                  <a:lnTo>
                    <a:pt x="10" y="199"/>
                  </a:lnTo>
                  <a:lnTo>
                    <a:pt x="23" y="185"/>
                  </a:lnTo>
                  <a:lnTo>
                    <a:pt x="189" y="19"/>
                  </a:lnTo>
                  <a:lnTo>
                    <a:pt x="204" y="7"/>
                  </a:lnTo>
                  <a:lnTo>
                    <a:pt x="220" y="1"/>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0" name="Shape 10870"/>
            <p:cNvSpPr/>
            <p:nvPr/>
          </p:nvSpPr>
          <p:spPr>
            <a:xfrm>
              <a:off x="4094163" y="3792538"/>
              <a:ext cx="25400" cy="39688"/>
            </a:xfrm>
            <a:custGeom>
              <a:avLst/>
              <a:gdLst/>
              <a:ahLst/>
              <a:cxnLst/>
              <a:rect l="0" t="0" r="0" b="0"/>
              <a:pathLst>
                <a:path w="227" h="353" extrusionOk="0">
                  <a:moveTo>
                    <a:pt x="153" y="0"/>
                  </a:moveTo>
                  <a:lnTo>
                    <a:pt x="170" y="0"/>
                  </a:lnTo>
                  <a:lnTo>
                    <a:pt x="187" y="4"/>
                  </a:lnTo>
                  <a:lnTo>
                    <a:pt x="204" y="14"/>
                  </a:lnTo>
                  <a:lnTo>
                    <a:pt x="215" y="26"/>
                  </a:lnTo>
                  <a:lnTo>
                    <a:pt x="223" y="42"/>
                  </a:lnTo>
                  <a:lnTo>
                    <a:pt x="227" y="59"/>
                  </a:lnTo>
                  <a:lnTo>
                    <a:pt x="227" y="77"/>
                  </a:lnTo>
                  <a:lnTo>
                    <a:pt x="223" y="94"/>
                  </a:lnTo>
                  <a:lnTo>
                    <a:pt x="133" y="313"/>
                  </a:lnTo>
                  <a:lnTo>
                    <a:pt x="124" y="328"/>
                  </a:lnTo>
                  <a:lnTo>
                    <a:pt x="111" y="341"/>
                  </a:lnTo>
                  <a:lnTo>
                    <a:pt x="95" y="349"/>
                  </a:lnTo>
                  <a:lnTo>
                    <a:pt x="78" y="353"/>
                  </a:lnTo>
                  <a:lnTo>
                    <a:pt x="60" y="353"/>
                  </a:lnTo>
                  <a:lnTo>
                    <a:pt x="43" y="348"/>
                  </a:lnTo>
                  <a:lnTo>
                    <a:pt x="26" y="339"/>
                  </a:lnTo>
                  <a:lnTo>
                    <a:pt x="13" y="325"/>
                  </a:lnTo>
                  <a:lnTo>
                    <a:pt x="4" y="311"/>
                  </a:lnTo>
                  <a:lnTo>
                    <a:pt x="0" y="293"/>
                  </a:lnTo>
                  <a:lnTo>
                    <a:pt x="1" y="276"/>
                  </a:lnTo>
                  <a:lnTo>
                    <a:pt x="7" y="257"/>
                  </a:lnTo>
                  <a:lnTo>
                    <a:pt x="97" y="40"/>
                  </a:lnTo>
                  <a:lnTo>
                    <a:pt x="107" y="24"/>
                  </a:lnTo>
                  <a:lnTo>
                    <a:pt x="120" y="12"/>
                  </a:lnTo>
                  <a:lnTo>
                    <a:pt x="135" y="4"/>
                  </a:lnTo>
                  <a:lnTo>
                    <a:pt x="1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1" name="Shape 10871"/>
            <p:cNvSpPr/>
            <p:nvPr/>
          </p:nvSpPr>
          <p:spPr>
            <a:xfrm>
              <a:off x="4048125" y="3781426"/>
              <a:ext cx="15875" cy="41275"/>
            </a:xfrm>
            <a:custGeom>
              <a:avLst/>
              <a:gdLst/>
              <a:ahLst/>
              <a:cxnLst/>
              <a:rect l="0" t="0" r="0" b="0"/>
              <a:pathLst>
                <a:path w="136" h="373" extrusionOk="0">
                  <a:moveTo>
                    <a:pt x="69" y="0"/>
                  </a:moveTo>
                  <a:lnTo>
                    <a:pt x="87" y="3"/>
                  </a:lnTo>
                  <a:lnTo>
                    <a:pt x="103" y="10"/>
                  </a:lnTo>
                  <a:lnTo>
                    <a:pt x="116" y="22"/>
                  </a:lnTo>
                  <a:lnTo>
                    <a:pt x="127" y="36"/>
                  </a:lnTo>
                  <a:lnTo>
                    <a:pt x="134" y="53"/>
                  </a:lnTo>
                  <a:lnTo>
                    <a:pt x="136" y="70"/>
                  </a:lnTo>
                  <a:lnTo>
                    <a:pt x="136" y="306"/>
                  </a:lnTo>
                  <a:lnTo>
                    <a:pt x="133" y="324"/>
                  </a:lnTo>
                  <a:lnTo>
                    <a:pt x="126" y="340"/>
                  </a:lnTo>
                  <a:lnTo>
                    <a:pt x="115" y="353"/>
                  </a:lnTo>
                  <a:lnTo>
                    <a:pt x="101" y="364"/>
                  </a:lnTo>
                  <a:lnTo>
                    <a:pt x="85" y="371"/>
                  </a:lnTo>
                  <a:lnTo>
                    <a:pt x="66" y="373"/>
                  </a:lnTo>
                  <a:lnTo>
                    <a:pt x="47" y="371"/>
                  </a:lnTo>
                  <a:lnTo>
                    <a:pt x="30" y="364"/>
                  </a:lnTo>
                  <a:lnTo>
                    <a:pt x="17" y="353"/>
                  </a:lnTo>
                  <a:lnTo>
                    <a:pt x="7" y="339"/>
                  </a:lnTo>
                  <a:lnTo>
                    <a:pt x="1" y="323"/>
                  </a:lnTo>
                  <a:lnTo>
                    <a:pt x="0" y="303"/>
                  </a:lnTo>
                  <a:lnTo>
                    <a:pt x="0" y="68"/>
                  </a:lnTo>
                  <a:lnTo>
                    <a:pt x="2" y="49"/>
                  </a:lnTo>
                  <a:lnTo>
                    <a:pt x="9" y="34"/>
                  </a:lnTo>
                  <a:lnTo>
                    <a:pt x="20" y="20"/>
                  </a:lnTo>
                  <a:lnTo>
                    <a:pt x="35" y="9"/>
                  </a:lnTo>
                  <a:lnTo>
                    <a:pt x="51"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2" name="Shape 10872"/>
            <p:cNvSpPr/>
            <p:nvPr/>
          </p:nvSpPr>
          <p:spPr>
            <a:xfrm>
              <a:off x="3990975" y="3792538"/>
              <a:ext cx="25400" cy="39688"/>
            </a:xfrm>
            <a:custGeom>
              <a:avLst/>
              <a:gdLst/>
              <a:ahLst/>
              <a:cxnLst/>
              <a:rect l="0" t="0" r="0" b="0"/>
              <a:pathLst>
                <a:path w="225" h="355" extrusionOk="0">
                  <a:moveTo>
                    <a:pt x="62" y="0"/>
                  </a:moveTo>
                  <a:lnTo>
                    <a:pt x="79" y="0"/>
                  </a:lnTo>
                  <a:lnTo>
                    <a:pt x="95" y="5"/>
                  </a:lnTo>
                  <a:lnTo>
                    <a:pt x="110" y="14"/>
                  </a:lnTo>
                  <a:lnTo>
                    <a:pt x="123" y="27"/>
                  </a:lnTo>
                  <a:lnTo>
                    <a:pt x="132" y="43"/>
                  </a:lnTo>
                  <a:lnTo>
                    <a:pt x="221" y="262"/>
                  </a:lnTo>
                  <a:lnTo>
                    <a:pt x="225" y="279"/>
                  </a:lnTo>
                  <a:lnTo>
                    <a:pt x="225" y="297"/>
                  </a:lnTo>
                  <a:lnTo>
                    <a:pt x="220" y="313"/>
                  </a:lnTo>
                  <a:lnTo>
                    <a:pt x="211" y="328"/>
                  </a:lnTo>
                  <a:lnTo>
                    <a:pt x="199" y="341"/>
                  </a:lnTo>
                  <a:lnTo>
                    <a:pt x="182" y="350"/>
                  </a:lnTo>
                  <a:lnTo>
                    <a:pt x="164" y="355"/>
                  </a:lnTo>
                  <a:lnTo>
                    <a:pt x="147" y="355"/>
                  </a:lnTo>
                  <a:lnTo>
                    <a:pt x="130" y="350"/>
                  </a:lnTo>
                  <a:lnTo>
                    <a:pt x="115" y="342"/>
                  </a:lnTo>
                  <a:lnTo>
                    <a:pt x="104" y="328"/>
                  </a:lnTo>
                  <a:lnTo>
                    <a:pt x="94" y="311"/>
                  </a:lnTo>
                  <a:lnTo>
                    <a:pt x="5" y="92"/>
                  </a:lnTo>
                  <a:lnTo>
                    <a:pt x="0" y="75"/>
                  </a:lnTo>
                  <a:lnTo>
                    <a:pt x="1" y="57"/>
                  </a:lnTo>
                  <a:lnTo>
                    <a:pt x="6" y="41"/>
                  </a:lnTo>
                  <a:lnTo>
                    <a:pt x="16" y="26"/>
                  </a:lnTo>
                  <a:lnTo>
                    <a:pt x="28" y="13"/>
                  </a:lnTo>
                  <a:lnTo>
                    <a:pt x="44"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3" name="Shape 10873"/>
            <p:cNvSpPr/>
            <p:nvPr/>
          </p:nvSpPr>
          <p:spPr>
            <a:xfrm>
              <a:off x="3943350" y="3824288"/>
              <a:ext cx="33337" cy="34925"/>
            </a:xfrm>
            <a:custGeom>
              <a:avLst/>
              <a:gdLst/>
              <a:ahLst/>
              <a:cxnLst/>
              <a:rect l="0" t="0" r="0" b="0"/>
              <a:pathLst>
                <a:path w="301" h="305" extrusionOk="0">
                  <a:moveTo>
                    <a:pt x="68" y="0"/>
                  </a:moveTo>
                  <a:lnTo>
                    <a:pt x="86" y="3"/>
                  </a:lnTo>
                  <a:lnTo>
                    <a:pt x="102" y="11"/>
                  </a:lnTo>
                  <a:lnTo>
                    <a:pt x="116" y="21"/>
                  </a:lnTo>
                  <a:lnTo>
                    <a:pt x="282" y="188"/>
                  </a:lnTo>
                  <a:lnTo>
                    <a:pt x="293" y="203"/>
                  </a:lnTo>
                  <a:lnTo>
                    <a:pt x="299" y="219"/>
                  </a:lnTo>
                  <a:lnTo>
                    <a:pt x="301" y="236"/>
                  </a:lnTo>
                  <a:lnTo>
                    <a:pt x="298" y="254"/>
                  </a:lnTo>
                  <a:lnTo>
                    <a:pt x="291" y="270"/>
                  </a:lnTo>
                  <a:lnTo>
                    <a:pt x="280" y="285"/>
                  </a:lnTo>
                  <a:lnTo>
                    <a:pt x="266" y="297"/>
                  </a:lnTo>
                  <a:lnTo>
                    <a:pt x="249" y="303"/>
                  </a:lnTo>
                  <a:lnTo>
                    <a:pt x="232" y="305"/>
                  </a:lnTo>
                  <a:lnTo>
                    <a:pt x="214" y="303"/>
                  </a:lnTo>
                  <a:lnTo>
                    <a:pt x="198" y="295"/>
                  </a:lnTo>
                  <a:lnTo>
                    <a:pt x="184" y="283"/>
                  </a:lnTo>
                  <a:lnTo>
                    <a:pt x="18" y="115"/>
                  </a:lnTo>
                  <a:lnTo>
                    <a:pt x="7" y="101"/>
                  </a:lnTo>
                  <a:lnTo>
                    <a:pt x="1" y="85"/>
                  </a:lnTo>
                  <a:lnTo>
                    <a:pt x="0" y="67"/>
                  </a:lnTo>
                  <a:lnTo>
                    <a:pt x="2" y="50"/>
                  </a:lnTo>
                  <a:lnTo>
                    <a:pt x="9" y="33"/>
                  </a:lnTo>
                  <a:lnTo>
                    <a:pt x="20" y="19"/>
                  </a:lnTo>
                  <a:lnTo>
                    <a:pt x="34" y="9"/>
                  </a:lnTo>
                  <a:lnTo>
                    <a:pt x="51" y="2"/>
                  </a:lnTo>
                  <a:lnTo>
                    <a:pt x="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4" name="Shape 10874"/>
            <p:cNvSpPr/>
            <p:nvPr/>
          </p:nvSpPr>
          <p:spPr>
            <a:xfrm>
              <a:off x="4160838" y="3978276"/>
              <a:ext cx="39687" cy="25400"/>
            </a:xfrm>
            <a:custGeom>
              <a:avLst/>
              <a:gdLst/>
              <a:ahLst/>
              <a:cxnLst/>
              <a:rect l="0" t="0" r="0" b="0"/>
              <a:pathLst>
                <a:path w="353" h="228" extrusionOk="0">
                  <a:moveTo>
                    <a:pt x="60" y="0"/>
                  </a:moveTo>
                  <a:lnTo>
                    <a:pt x="77" y="0"/>
                  </a:lnTo>
                  <a:lnTo>
                    <a:pt x="96" y="5"/>
                  </a:lnTo>
                  <a:lnTo>
                    <a:pt x="313" y="96"/>
                  </a:lnTo>
                  <a:lnTo>
                    <a:pt x="328" y="104"/>
                  </a:lnTo>
                  <a:lnTo>
                    <a:pt x="340" y="117"/>
                  </a:lnTo>
                  <a:lnTo>
                    <a:pt x="348" y="133"/>
                  </a:lnTo>
                  <a:lnTo>
                    <a:pt x="353" y="150"/>
                  </a:lnTo>
                  <a:lnTo>
                    <a:pt x="353" y="168"/>
                  </a:lnTo>
                  <a:lnTo>
                    <a:pt x="347" y="186"/>
                  </a:lnTo>
                  <a:lnTo>
                    <a:pt x="338" y="203"/>
                  </a:lnTo>
                  <a:lnTo>
                    <a:pt x="325" y="215"/>
                  </a:lnTo>
                  <a:lnTo>
                    <a:pt x="311" y="224"/>
                  </a:lnTo>
                  <a:lnTo>
                    <a:pt x="293" y="228"/>
                  </a:lnTo>
                  <a:lnTo>
                    <a:pt x="276" y="227"/>
                  </a:lnTo>
                  <a:lnTo>
                    <a:pt x="257" y="221"/>
                  </a:lnTo>
                  <a:lnTo>
                    <a:pt x="40" y="131"/>
                  </a:lnTo>
                  <a:lnTo>
                    <a:pt x="25" y="121"/>
                  </a:lnTo>
                  <a:lnTo>
                    <a:pt x="13" y="108"/>
                  </a:lnTo>
                  <a:lnTo>
                    <a:pt x="5" y="93"/>
                  </a:lnTo>
                  <a:lnTo>
                    <a:pt x="0" y="75"/>
                  </a:lnTo>
                  <a:lnTo>
                    <a:pt x="0" y="58"/>
                  </a:lnTo>
                  <a:lnTo>
                    <a:pt x="6" y="40"/>
                  </a:lnTo>
                  <a:lnTo>
                    <a:pt x="15" y="25"/>
                  </a:lnTo>
                  <a:lnTo>
                    <a:pt x="27" y="13"/>
                  </a:lnTo>
                  <a:lnTo>
                    <a:pt x="42" y="4"/>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5" name="Shape 10875"/>
            <p:cNvSpPr/>
            <p:nvPr/>
          </p:nvSpPr>
          <p:spPr>
            <a:xfrm>
              <a:off x="3911600" y="3873501"/>
              <a:ext cx="39687" cy="25400"/>
            </a:xfrm>
            <a:custGeom>
              <a:avLst/>
              <a:gdLst/>
              <a:ahLst/>
              <a:cxnLst/>
              <a:rect l="0" t="0" r="0" b="0"/>
              <a:pathLst>
                <a:path w="353" h="226" extrusionOk="0">
                  <a:moveTo>
                    <a:pt x="59" y="0"/>
                  </a:moveTo>
                  <a:lnTo>
                    <a:pt x="78" y="0"/>
                  </a:lnTo>
                  <a:lnTo>
                    <a:pt x="95" y="4"/>
                  </a:lnTo>
                  <a:lnTo>
                    <a:pt x="313" y="94"/>
                  </a:lnTo>
                  <a:lnTo>
                    <a:pt x="329" y="103"/>
                  </a:lnTo>
                  <a:lnTo>
                    <a:pt x="341" y="116"/>
                  </a:lnTo>
                  <a:lnTo>
                    <a:pt x="349" y="132"/>
                  </a:lnTo>
                  <a:lnTo>
                    <a:pt x="353" y="148"/>
                  </a:lnTo>
                  <a:lnTo>
                    <a:pt x="353" y="167"/>
                  </a:lnTo>
                  <a:lnTo>
                    <a:pt x="348" y="184"/>
                  </a:lnTo>
                  <a:lnTo>
                    <a:pt x="339" y="201"/>
                  </a:lnTo>
                  <a:lnTo>
                    <a:pt x="326" y="214"/>
                  </a:lnTo>
                  <a:lnTo>
                    <a:pt x="311" y="222"/>
                  </a:lnTo>
                  <a:lnTo>
                    <a:pt x="294" y="226"/>
                  </a:lnTo>
                  <a:lnTo>
                    <a:pt x="276" y="225"/>
                  </a:lnTo>
                  <a:lnTo>
                    <a:pt x="258" y="219"/>
                  </a:lnTo>
                  <a:lnTo>
                    <a:pt x="41" y="129"/>
                  </a:lnTo>
                  <a:lnTo>
                    <a:pt x="26" y="120"/>
                  </a:lnTo>
                  <a:lnTo>
                    <a:pt x="13" y="107"/>
                  </a:lnTo>
                  <a:lnTo>
                    <a:pt x="5" y="92"/>
                  </a:lnTo>
                  <a:lnTo>
                    <a:pt x="0" y="74"/>
                  </a:lnTo>
                  <a:lnTo>
                    <a:pt x="0" y="57"/>
                  </a:lnTo>
                  <a:lnTo>
                    <a:pt x="5" y="40"/>
                  </a:lnTo>
                  <a:lnTo>
                    <a:pt x="14" y="24"/>
                  </a:lnTo>
                  <a:lnTo>
                    <a:pt x="28" y="12"/>
                  </a:lnTo>
                  <a:lnTo>
                    <a:pt x="43" y="4"/>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6" name="Shape 10876"/>
            <p:cNvSpPr/>
            <p:nvPr/>
          </p:nvSpPr>
          <p:spPr>
            <a:xfrm>
              <a:off x="3986213" y="4090988"/>
              <a:ext cx="139700" cy="71438"/>
            </a:xfrm>
            <a:custGeom>
              <a:avLst/>
              <a:gdLst/>
              <a:ahLst/>
              <a:cxnLst/>
              <a:rect l="0" t="0" r="0" b="0"/>
              <a:pathLst>
                <a:path w="1223" h="638" extrusionOk="0">
                  <a:moveTo>
                    <a:pt x="160" y="0"/>
                  </a:moveTo>
                  <a:lnTo>
                    <a:pt x="1066" y="3"/>
                  </a:lnTo>
                  <a:lnTo>
                    <a:pt x="1066" y="204"/>
                  </a:lnTo>
                  <a:lnTo>
                    <a:pt x="1157" y="204"/>
                  </a:lnTo>
                  <a:lnTo>
                    <a:pt x="1174" y="206"/>
                  </a:lnTo>
                  <a:lnTo>
                    <a:pt x="1191" y="213"/>
                  </a:lnTo>
                  <a:lnTo>
                    <a:pt x="1204" y="223"/>
                  </a:lnTo>
                  <a:lnTo>
                    <a:pt x="1214" y="237"/>
                  </a:lnTo>
                  <a:lnTo>
                    <a:pt x="1221" y="254"/>
                  </a:lnTo>
                  <a:lnTo>
                    <a:pt x="1223" y="273"/>
                  </a:lnTo>
                  <a:lnTo>
                    <a:pt x="1220" y="291"/>
                  </a:lnTo>
                  <a:lnTo>
                    <a:pt x="1213" y="307"/>
                  </a:lnTo>
                  <a:lnTo>
                    <a:pt x="1203" y="321"/>
                  </a:lnTo>
                  <a:lnTo>
                    <a:pt x="1188" y="331"/>
                  </a:lnTo>
                  <a:lnTo>
                    <a:pt x="1172" y="338"/>
                  </a:lnTo>
                  <a:lnTo>
                    <a:pt x="1154" y="340"/>
                  </a:lnTo>
                  <a:lnTo>
                    <a:pt x="1061" y="340"/>
                  </a:lnTo>
                  <a:lnTo>
                    <a:pt x="1050" y="385"/>
                  </a:lnTo>
                  <a:lnTo>
                    <a:pt x="1035" y="427"/>
                  </a:lnTo>
                  <a:lnTo>
                    <a:pt x="1013" y="467"/>
                  </a:lnTo>
                  <a:lnTo>
                    <a:pt x="989" y="504"/>
                  </a:lnTo>
                  <a:lnTo>
                    <a:pt x="959" y="537"/>
                  </a:lnTo>
                  <a:lnTo>
                    <a:pt x="925" y="566"/>
                  </a:lnTo>
                  <a:lnTo>
                    <a:pt x="889" y="591"/>
                  </a:lnTo>
                  <a:lnTo>
                    <a:pt x="849" y="610"/>
                  </a:lnTo>
                  <a:lnTo>
                    <a:pt x="806" y="625"/>
                  </a:lnTo>
                  <a:lnTo>
                    <a:pt x="761" y="635"/>
                  </a:lnTo>
                  <a:lnTo>
                    <a:pt x="714" y="638"/>
                  </a:lnTo>
                  <a:lnTo>
                    <a:pt x="505" y="638"/>
                  </a:lnTo>
                  <a:lnTo>
                    <a:pt x="458" y="635"/>
                  </a:lnTo>
                  <a:lnTo>
                    <a:pt x="413" y="624"/>
                  </a:lnTo>
                  <a:lnTo>
                    <a:pt x="370" y="610"/>
                  </a:lnTo>
                  <a:lnTo>
                    <a:pt x="330" y="590"/>
                  </a:lnTo>
                  <a:lnTo>
                    <a:pt x="293" y="565"/>
                  </a:lnTo>
                  <a:lnTo>
                    <a:pt x="259" y="535"/>
                  </a:lnTo>
                  <a:lnTo>
                    <a:pt x="231" y="502"/>
                  </a:lnTo>
                  <a:lnTo>
                    <a:pt x="205" y="465"/>
                  </a:lnTo>
                  <a:lnTo>
                    <a:pt x="185" y="425"/>
                  </a:lnTo>
                  <a:lnTo>
                    <a:pt x="170" y="382"/>
                  </a:lnTo>
                  <a:lnTo>
                    <a:pt x="160" y="337"/>
                  </a:lnTo>
                  <a:lnTo>
                    <a:pt x="67" y="337"/>
                  </a:lnTo>
                  <a:lnTo>
                    <a:pt x="49" y="335"/>
                  </a:lnTo>
                  <a:lnTo>
                    <a:pt x="33" y="328"/>
                  </a:lnTo>
                  <a:lnTo>
                    <a:pt x="20" y="316"/>
                  </a:lnTo>
                  <a:lnTo>
                    <a:pt x="10" y="302"/>
                  </a:lnTo>
                  <a:lnTo>
                    <a:pt x="2" y="286"/>
                  </a:lnTo>
                  <a:lnTo>
                    <a:pt x="0" y="268"/>
                  </a:lnTo>
                  <a:lnTo>
                    <a:pt x="2" y="250"/>
                  </a:lnTo>
                  <a:lnTo>
                    <a:pt x="10" y="234"/>
                  </a:lnTo>
                  <a:lnTo>
                    <a:pt x="21" y="220"/>
                  </a:lnTo>
                  <a:lnTo>
                    <a:pt x="35" y="210"/>
                  </a:lnTo>
                  <a:lnTo>
                    <a:pt x="51" y="204"/>
                  </a:lnTo>
                  <a:lnTo>
                    <a:pt x="70" y="200"/>
                  </a:lnTo>
                  <a:lnTo>
                    <a:pt x="160" y="200"/>
                  </a:lnTo>
                  <a:lnTo>
                    <a:pt x="1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77" name="Shape 10877"/>
            <p:cNvSpPr/>
            <p:nvPr/>
          </p:nvSpPr>
          <p:spPr>
            <a:xfrm>
              <a:off x="3957638" y="3836988"/>
              <a:ext cx="198437" cy="238125"/>
            </a:xfrm>
            <a:custGeom>
              <a:avLst/>
              <a:gdLst/>
              <a:ahLst/>
              <a:cxnLst/>
              <a:rect l="0" t="0" r="0" b="0"/>
              <a:pathLst>
                <a:path w="1755" h="2100" extrusionOk="0">
                  <a:moveTo>
                    <a:pt x="878" y="449"/>
                  </a:moveTo>
                  <a:lnTo>
                    <a:pt x="860" y="451"/>
                  </a:lnTo>
                  <a:lnTo>
                    <a:pt x="844" y="458"/>
                  </a:lnTo>
                  <a:lnTo>
                    <a:pt x="829" y="469"/>
                  </a:lnTo>
                  <a:lnTo>
                    <a:pt x="818" y="483"/>
                  </a:lnTo>
                  <a:lnTo>
                    <a:pt x="811" y="499"/>
                  </a:lnTo>
                  <a:lnTo>
                    <a:pt x="809" y="519"/>
                  </a:lnTo>
                  <a:lnTo>
                    <a:pt x="809" y="567"/>
                  </a:lnTo>
                  <a:lnTo>
                    <a:pt x="776" y="579"/>
                  </a:lnTo>
                  <a:lnTo>
                    <a:pt x="746" y="596"/>
                  </a:lnTo>
                  <a:lnTo>
                    <a:pt x="719" y="616"/>
                  </a:lnTo>
                  <a:lnTo>
                    <a:pt x="695" y="640"/>
                  </a:lnTo>
                  <a:lnTo>
                    <a:pt x="675" y="668"/>
                  </a:lnTo>
                  <a:lnTo>
                    <a:pt x="658" y="697"/>
                  </a:lnTo>
                  <a:lnTo>
                    <a:pt x="646" y="729"/>
                  </a:lnTo>
                  <a:lnTo>
                    <a:pt x="638" y="764"/>
                  </a:lnTo>
                  <a:lnTo>
                    <a:pt x="636" y="800"/>
                  </a:lnTo>
                  <a:lnTo>
                    <a:pt x="639" y="839"/>
                  </a:lnTo>
                  <a:lnTo>
                    <a:pt x="648" y="876"/>
                  </a:lnTo>
                  <a:lnTo>
                    <a:pt x="663" y="911"/>
                  </a:lnTo>
                  <a:lnTo>
                    <a:pt x="682" y="943"/>
                  </a:lnTo>
                  <a:lnTo>
                    <a:pt x="707" y="971"/>
                  </a:lnTo>
                  <a:lnTo>
                    <a:pt x="735" y="995"/>
                  </a:lnTo>
                  <a:lnTo>
                    <a:pt x="767" y="1016"/>
                  </a:lnTo>
                  <a:lnTo>
                    <a:pt x="802" y="1030"/>
                  </a:lnTo>
                  <a:lnTo>
                    <a:pt x="839" y="1039"/>
                  </a:lnTo>
                  <a:lnTo>
                    <a:pt x="877" y="1042"/>
                  </a:lnTo>
                  <a:lnTo>
                    <a:pt x="901" y="1045"/>
                  </a:lnTo>
                  <a:lnTo>
                    <a:pt x="923" y="1053"/>
                  </a:lnTo>
                  <a:lnTo>
                    <a:pt x="942" y="1065"/>
                  </a:lnTo>
                  <a:lnTo>
                    <a:pt x="958" y="1081"/>
                  </a:lnTo>
                  <a:lnTo>
                    <a:pt x="971" y="1101"/>
                  </a:lnTo>
                  <a:lnTo>
                    <a:pt x="979" y="1122"/>
                  </a:lnTo>
                  <a:lnTo>
                    <a:pt x="982" y="1147"/>
                  </a:lnTo>
                  <a:lnTo>
                    <a:pt x="979" y="1171"/>
                  </a:lnTo>
                  <a:lnTo>
                    <a:pt x="971" y="1192"/>
                  </a:lnTo>
                  <a:lnTo>
                    <a:pt x="958" y="1212"/>
                  </a:lnTo>
                  <a:lnTo>
                    <a:pt x="942" y="1228"/>
                  </a:lnTo>
                  <a:lnTo>
                    <a:pt x="923" y="1240"/>
                  </a:lnTo>
                  <a:lnTo>
                    <a:pt x="901" y="1248"/>
                  </a:lnTo>
                  <a:lnTo>
                    <a:pt x="877" y="1251"/>
                  </a:lnTo>
                  <a:lnTo>
                    <a:pt x="856" y="1249"/>
                  </a:lnTo>
                  <a:lnTo>
                    <a:pt x="836" y="1242"/>
                  </a:lnTo>
                  <a:lnTo>
                    <a:pt x="818" y="1232"/>
                  </a:lnTo>
                  <a:lnTo>
                    <a:pt x="802" y="1218"/>
                  </a:lnTo>
                  <a:lnTo>
                    <a:pt x="787" y="1206"/>
                  </a:lnTo>
                  <a:lnTo>
                    <a:pt x="771" y="1198"/>
                  </a:lnTo>
                  <a:lnTo>
                    <a:pt x="754" y="1196"/>
                  </a:lnTo>
                  <a:lnTo>
                    <a:pt x="736" y="1197"/>
                  </a:lnTo>
                  <a:lnTo>
                    <a:pt x="720" y="1204"/>
                  </a:lnTo>
                  <a:lnTo>
                    <a:pt x="704" y="1215"/>
                  </a:lnTo>
                  <a:lnTo>
                    <a:pt x="693" y="1229"/>
                  </a:lnTo>
                  <a:lnTo>
                    <a:pt x="686" y="1246"/>
                  </a:lnTo>
                  <a:lnTo>
                    <a:pt x="683" y="1263"/>
                  </a:lnTo>
                  <a:lnTo>
                    <a:pt x="685" y="1280"/>
                  </a:lnTo>
                  <a:lnTo>
                    <a:pt x="691" y="1298"/>
                  </a:lnTo>
                  <a:lnTo>
                    <a:pt x="701" y="1312"/>
                  </a:lnTo>
                  <a:lnTo>
                    <a:pt x="725" y="1335"/>
                  </a:lnTo>
                  <a:lnTo>
                    <a:pt x="752" y="1352"/>
                  </a:lnTo>
                  <a:lnTo>
                    <a:pt x="779" y="1368"/>
                  </a:lnTo>
                  <a:lnTo>
                    <a:pt x="809" y="1379"/>
                  </a:lnTo>
                  <a:lnTo>
                    <a:pt x="809" y="1427"/>
                  </a:lnTo>
                  <a:lnTo>
                    <a:pt x="811" y="1446"/>
                  </a:lnTo>
                  <a:lnTo>
                    <a:pt x="818" y="1462"/>
                  </a:lnTo>
                  <a:lnTo>
                    <a:pt x="829" y="1477"/>
                  </a:lnTo>
                  <a:lnTo>
                    <a:pt x="844" y="1488"/>
                  </a:lnTo>
                  <a:lnTo>
                    <a:pt x="860" y="1494"/>
                  </a:lnTo>
                  <a:lnTo>
                    <a:pt x="878" y="1497"/>
                  </a:lnTo>
                  <a:lnTo>
                    <a:pt x="897" y="1494"/>
                  </a:lnTo>
                  <a:lnTo>
                    <a:pt x="913" y="1488"/>
                  </a:lnTo>
                  <a:lnTo>
                    <a:pt x="928" y="1477"/>
                  </a:lnTo>
                  <a:lnTo>
                    <a:pt x="938" y="1462"/>
                  </a:lnTo>
                  <a:lnTo>
                    <a:pt x="945" y="1446"/>
                  </a:lnTo>
                  <a:lnTo>
                    <a:pt x="948" y="1427"/>
                  </a:lnTo>
                  <a:lnTo>
                    <a:pt x="948" y="1379"/>
                  </a:lnTo>
                  <a:lnTo>
                    <a:pt x="980" y="1367"/>
                  </a:lnTo>
                  <a:lnTo>
                    <a:pt x="1009" y="1350"/>
                  </a:lnTo>
                  <a:lnTo>
                    <a:pt x="1037" y="1330"/>
                  </a:lnTo>
                  <a:lnTo>
                    <a:pt x="1061" y="1305"/>
                  </a:lnTo>
                  <a:lnTo>
                    <a:pt x="1081" y="1278"/>
                  </a:lnTo>
                  <a:lnTo>
                    <a:pt x="1097" y="1249"/>
                  </a:lnTo>
                  <a:lnTo>
                    <a:pt x="1111" y="1216"/>
                  </a:lnTo>
                  <a:lnTo>
                    <a:pt x="1118" y="1182"/>
                  </a:lnTo>
                  <a:lnTo>
                    <a:pt x="1121" y="1146"/>
                  </a:lnTo>
                  <a:lnTo>
                    <a:pt x="1118" y="1107"/>
                  </a:lnTo>
                  <a:lnTo>
                    <a:pt x="1109" y="1069"/>
                  </a:lnTo>
                  <a:lnTo>
                    <a:pt x="1094" y="1034"/>
                  </a:lnTo>
                  <a:lnTo>
                    <a:pt x="1074" y="1002"/>
                  </a:lnTo>
                  <a:lnTo>
                    <a:pt x="1050" y="975"/>
                  </a:lnTo>
                  <a:lnTo>
                    <a:pt x="1022" y="950"/>
                  </a:lnTo>
                  <a:lnTo>
                    <a:pt x="990" y="930"/>
                  </a:lnTo>
                  <a:lnTo>
                    <a:pt x="955" y="916"/>
                  </a:lnTo>
                  <a:lnTo>
                    <a:pt x="918" y="907"/>
                  </a:lnTo>
                  <a:lnTo>
                    <a:pt x="878" y="903"/>
                  </a:lnTo>
                  <a:lnTo>
                    <a:pt x="855" y="901"/>
                  </a:lnTo>
                  <a:lnTo>
                    <a:pt x="833" y="892"/>
                  </a:lnTo>
                  <a:lnTo>
                    <a:pt x="814" y="880"/>
                  </a:lnTo>
                  <a:lnTo>
                    <a:pt x="798" y="864"/>
                  </a:lnTo>
                  <a:lnTo>
                    <a:pt x="785" y="844"/>
                  </a:lnTo>
                  <a:lnTo>
                    <a:pt x="778" y="823"/>
                  </a:lnTo>
                  <a:lnTo>
                    <a:pt x="775" y="799"/>
                  </a:lnTo>
                  <a:lnTo>
                    <a:pt x="778" y="775"/>
                  </a:lnTo>
                  <a:lnTo>
                    <a:pt x="785" y="753"/>
                  </a:lnTo>
                  <a:lnTo>
                    <a:pt x="798" y="734"/>
                  </a:lnTo>
                  <a:lnTo>
                    <a:pt x="814" y="718"/>
                  </a:lnTo>
                  <a:lnTo>
                    <a:pt x="833" y="706"/>
                  </a:lnTo>
                  <a:lnTo>
                    <a:pt x="855" y="697"/>
                  </a:lnTo>
                  <a:lnTo>
                    <a:pt x="878" y="695"/>
                  </a:lnTo>
                  <a:lnTo>
                    <a:pt x="900" y="697"/>
                  </a:lnTo>
                  <a:lnTo>
                    <a:pt x="920" y="703"/>
                  </a:lnTo>
                  <a:lnTo>
                    <a:pt x="939" y="714"/>
                  </a:lnTo>
                  <a:lnTo>
                    <a:pt x="954" y="728"/>
                  </a:lnTo>
                  <a:lnTo>
                    <a:pt x="968" y="739"/>
                  </a:lnTo>
                  <a:lnTo>
                    <a:pt x="985" y="747"/>
                  </a:lnTo>
                  <a:lnTo>
                    <a:pt x="1002" y="750"/>
                  </a:lnTo>
                  <a:lnTo>
                    <a:pt x="1020" y="748"/>
                  </a:lnTo>
                  <a:lnTo>
                    <a:pt x="1037" y="741"/>
                  </a:lnTo>
                  <a:lnTo>
                    <a:pt x="1052" y="730"/>
                  </a:lnTo>
                  <a:lnTo>
                    <a:pt x="1064" y="716"/>
                  </a:lnTo>
                  <a:lnTo>
                    <a:pt x="1071" y="700"/>
                  </a:lnTo>
                  <a:lnTo>
                    <a:pt x="1074" y="683"/>
                  </a:lnTo>
                  <a:lnTo>
                    <a:pt x="1072" y="664"/>
                  </a:lnTo>
                  <a:lnTo>
                    <a:pt x="1066" y="648"/>
                  </a:lnTo>
                  <a:lnTo>
                    <a:pt x="1054" y="633"/>
                  </a:lnTo>
                  <a:lnTo>
                    <a:pt x="1031" y="611"/>
                  </a:lnTo>
                  <a:lnTo>
                    <a:pt x="1005" y="593"/>
                  </a:lnTo>
                  <a:lnTo>
                    <a:pt x="978" y="578"/>
                  </a:lnTo>
                  <a:lnTo>
                    <a:pt x="948" y="567"/>
                  </a:lnTo>
                  <a:lnTo>
                    <a:pt x="948" y="519"/>
                  </a:lnTo>
                  <a:lnTo>
                    <a:pt x="945" y="499"/>
                  </a:lnTo>
                  <a:lnTo>
                    <a:pt x="938" y="483"/>
                  </a:lnTo>
                  <a:lnTo>
                    <a:pt x="928" y="469"/>
                  </a:lnTo>
                  <a:lnTo>
                    <a:pt x="913" y="458"/>
                  </a:lnTo>
                  <a:lnTo>
                    <a:pt x="897" y="451"/>
                  </a:lnTo>
                  <a:lnTo>
                    <a:pt x="878" y="449"/>
                  </a:lnTo>
                  <a:close/>
                  <a:moveTo>
                    <a:pt x="902" y="0"/>
                  </a:moveTo>
                  <a:lnTo>
                    <a:pt x="976" y="5"/>
                  </a:lnTo>
                  <a:lnTo>
                    <a:pt x="1048" y="16"/>
                  </a:lnTo>
                  <a:lnTo>
                    <a:pt x="1119" y="33"/>
                  </a:lnTo>
                  <a:lnTo>
                    <a:pt x="1186" y="56"/>
                  </a:lnTo>
                  <a:lnTo>
                    <a:pt x="1252" y="83"/>
                  </a:lnTo>
                  <a:lnTo>
                    <a:pt x="1314" y="116"/>
                  </a:lnTo>
                  <a:lnTo>
                    <a:pt x="1375" y="153"/>
                  </a:lnTo>
                  <a:lnTo>
                    <a:pt x="1430" y="195"/>
                  </a:lnTo>
                  <a:lnTo>
                    <a:pt x="1483" y="242"/>
                  </a:lnTo>
                  <a:lnTo>
                    <a:pt x="1531" y="293"/>
                  </a:lnTo>
                  <a:lnTo>
                    <a:pt x="1576" y="346"/>
                  </a:lnTo>
                  <a:lnTo>
                    <a:pt x="1616" y="405"/>
                  </a:lnTo>
                  <a:lnTo>
                    <a:pt x="1652" y="465"/>
                  </a:lnTo>
                  <a:lnTo>
                    <a:pt x="1683" y="529"/>
                  </a:lnTo>
                  <a:lnTo>
                    <a:pt x="1708" y="596"/>
                  </a:lnTo>
                  <a:lnTo>
                    <a:pt x="1729" y="665"/>
                  </a:lnTo>
                  <a:lnTo>
                    <a:pt x="1744" y="736"/>
                  </a:lnTo>
                  <a:lnTo>
                    <a:pt x="1752" y="810"/>
                  </a:lnTo>
                  <a:lnTo>
                    <a:pt x="1755" y="885"/>
                  </a:lnTo>
                  <a:lnTo>
                    <a:pt x="1752" y="954"/>
                  </a:lnTo>
                  <a:lnTo>
                    <a:pt x="1744" y="1022"/>
                  </a:lnTo>
                  <a:lnTo>
                    <a:pt x="1732" y="1088"/>
                  </a:lnTo>
                  <a:lnTo>
                    <a:pt x="1714" y="1152"/>
                  </a:lnTo>
                  <a:lnTo>
                    <a:pt x="1691" y="1215"/>
                  </a:lnTo>
                  <a:lnTo>
                    <a:pt x="1663" y="1274"/>
                  </a:lnTo>
                  <a:lnTo>
                    <a:pt x="1632" y="1332"/>
                  </a:lnTo>
                  <a:lnTo>
                    <a:pt x="1597" y="1386"/>
                  </a:lnTo>
                  <a:lnTo>
                    <a:pt x="1558" y="1438"/>
                  </a:lnTo>
                  <a:lnTo>
                    <a:pt x="1508" y="1503"/>
                  </a:lnTo>
                  <a:lnTo>
                    <a:pt x="1462" y="1571"/>
                  </a:lnTo>
                  <a:lnTo>
                    <a:pt x="1421" y="1642"/>
                  </a:lnTo>
                  <a:lnTo>
                    <a:pt x="1383" y="1714"/>
                  </a:lnTo>
                  <a:lnTo>
                    <a:pt x="1349" y="1788"/>
                  </a:lnTo>
                  <a:lnTo>
                    <a:pt x="1320" y="1864"/>
                  </a:lnTo>
                  <a:lnTo>
                    <a:pt x="1294" y="1941"/>
                  </a:lnTo>
                  <a:lnTo>
                    <a:pt x="1272" y="2020"/>
                  </a:lnTo>
                  <a:lnTo>
                    <a:pt x="1256" y="2100"/>
                  </a:lnTo>
                  <a:lnTo>
                    <a:pt x="492" y="2097"/>
                  </a:lnTo>
                  <a:lnTo>
                    <a:pt x="471" y="2005"/>
                  </a:lnTo>
                  <a:lnTo>
                    <a:pt x="445" y="1915"/>
                  </a:lnTo>
                  <a:lnTo>
                    <a:pt x="414" y="1827"/>
                  </a:lnTo>
                  <a:lnTo>
                    <a:pt x="377" y="1739"/>
                  </a:lnTo>
                  <a:lnTo>
                    <a:pt x="335" y="1655"/>
                  </a:lnTo>
                  <a:lnTo>
                    <a:pt x="289" y="1573"/>
                  </a:lnTo>
                  <a:lnTo>
                    <a:pt x="238" y="1493"/>
                  </a:lnTo>
                  <a:lnTo>
                    <a:pt x="182" y="1416"/>
                  </a:lnTo>
                  <a:lnTo>
                    <a:pt x="144" y="1363"/>
                  </a:lnTo>
                  <a:lnTo>
                    <a:pt x="110" y="1307"/>
                  </a:lnTo>
                  <a:lnTo>
                    <a:pt x="80" y="1249"/>
                  </a:lnTo>
                  <a:lnTo>
                    <a:pt x="55" y="1187"/>
                  </a:lnTo>
                  <a:lnTo>
                    <a:pt x="34" y="1124"/>
                  </a:lnTo>
                  <a:lnTo>
                    <a:pt x="18" y="1059"/>
                  </a:lnTo>
                  <a:lnTo>
                    <a:pt x="8" y="992"/>
                  </a:lnTo>
                  <a:lnTo>
                    <a:pt x="1" y="923"/>
                  </a:lnTo>
                  <a:lnTo>
                    <a:pt x="0" y="853"/>
                  </a:lnTo>
                  <a:lnTo>
                    <a:pt x="6" y="778"/>
                  </a:lnTo>
                  <a:lnTo>
                    <a:pt x="18" y="706"/>
                  </a:lnTo>
                  <a:lnTo>
                    <a:pt x="35" y="635"/>
                  </a:lnTo>
                  <a:lnTo>
                    <a:pt x="59" y="566"/>
                  </a:lnTo>
                  <a:lnTo>
                    <a:pt x="87" y="500"/>
                  </a:lnTo>
                  <a:lnTo>
                    <a:pt x="121" y="437"/>
                  </a:lnTo>
                  <a:lnTo>
                    <a:pt x="159" y="377"/>
                  </a:lnTo>
                  <a:lnTo>
                    <a:pt x="203" y="321"/>
                  </a:lnTo>
                  <a:lnTo>
                    <a:pt x="250" y="267"/>
                  </a:lnTo>
                  <a:lnTo>
                    <a:pt x="301" y="218"/>
                  </a:lnTo>
                  <a:lnTo>
                    <a:pt x="357" y="174"/>
                  </a:lnTo>
                  <a:lnTo>
                    <a:pt x="416" y="134"/>
                  </a:lnTo>
                  <a:lnTo>
                    <a:pt x="477" y="98"/>
                  </a:lnTo>
                  <a:lnTo>
                    <a:pt x="543" y="67"/>
                  </a:lnTo>
                  <a:lnTo>
                    <a:pt x="610" y="42"/>
                  </a:lnTo>
                  <a:lnTo>
                    <a:pt x="680" y="23"/>
                  </a:lnTo>
                  <a:lnTo>
                    <a:pt x="752" y="8"/>
                  </a:lnTo>
                  <a:lnTo>
                    <a:pt x="826" y="1"/>
                  </a:lnTo>
                  <a:lnTo>
                    <a:pt x="9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78" name="Shape 10878"/>
          <p:cNvGrpSpPr/>
          <p:nvPr/>
        </p:nvGrpSpPr>
        <p:grpSpPr>
          <a:xfrm>
            <a:off x="3795595" y="2098488"/>
            <a:ext cx="232766" cy="171920"/>
            <a:chOff x="4414838" y="3892550"/>
            <a:chExt cx="382587" cy="282576"/>
          </a:xfrm>
        </p:grpSpPr>
        <p:sp>
          <p:nvSpPr>
            <p:cNvPr id="10879" name="Shape 10879"/>
            <p:cNvSpPr/>
            <p:nvPr/>
          </p:nvSpPr>
          <p:spPr>
            <a:xfrm>
              <a:off x="4419600" y="4124325"/>
              <a:ext cx="373062" cy="17463"/>
            </a:xfrm>
            <a:custGeom>
              <a:avLst/>
              <a:gdLst/>
              <a:ahLst/>
              <a:cxnLst/>
              <a:rect l="0" t="0" r="0" b="0"/>
              <a:pathLst>
                <a:path w="3291" h="156" extrusionOk="0">
                  <a:moveTo>
                    <a:pt x="78" y="0"/>
                  </a:moveTo>
                  <a:lnTo>
                    <a:pt x="3216" y="0"/>
                  </a:lnTo>
                  <a:lnTo>
                    <a:pt x="3236" y="3"/>
                  </a:lnTo>
                  <a:lnTo>
                    <a:pt x="3253" y="11"/>
                  </a:lnTo>
                  <a:lnTo>
                    <a:pt x="3269" y="23"/>
                  </a:lnTo>
                  <a:lnTo>
                    <a:pt x="3281" y="39"/>
                  </a:lnTo>
                  <a:lnTo>
                    <a:pt x="3289" y="57"/>
                  </a:lnTo>
                  <a:lnTo>
                    <a:pt x="3291" y="79"/>
                  </a:lnTo>
                  <a:lnTo>
                    <a:pt x="3289" y="99"/>
                  </a:lnTo>
                  <a:lnTo>
                    <a:pt x="3281" y="117"/>
                  </a:lnTo>
                  <a:lnTo>
                    <a:pt x="3269" y="133"/>
                  </a:lnTo>
                  <a:lnTo>
                    <a:pt x="3252" y="145"/>
                  </a:lnTo>
                  <a:lnTo>
                    <a:pt x="3234" y="153"/>
                  </a:lnTo>
                  <a:lnTo>
                    <a:pt x="3213" y="156"/>
                  </a:lnTo>
                  <a:lnTo>
                    <a:pt x="78" y="156"/>
                  </a:lnTo>
                  <a:lnTo>
                    <a:pt x="57" y="153"/>
                  </a:lnTo>
                  <a:lnTo>
                    <a:pt x="39" y="145"/>
                  </a:lnTo>
                  <a:lnTo>
                    <a:pt x="22" y="133"/>
                  </a:lnTo>
                  <a:lnTo>
                    <a:pt x="11" y="117"/>
                  </a:lnTo>
                  <a:lnTo>
                    <a:pt x="3" y="99"/>
                  </a:lnTo>
                  <a:lnTo>
                    <a:pt x="0" y="79"/>
                  </a:lnTo>
                  <a:lnTo>
                    <a:pt x="3" y="57"/>
                  </a:lnTo>
                  <a:lnTo>
                    <a:pt x="11" y="39"/>
                  </a:lnTo>
                  <a:lnTo>
                    <a:pt x="22" y="23"/>
                  </a:lnTo>
                  <a:lnTo>
                    <a:pt x="39" y="11"/>
                  </a:lnTo>
                  <a:lnTo>
                    <a:pt x="57"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0" name="Shape 10880"/>
            <p:cNvSpPr/>
            <p:nvPr/>
          </p:nvSpPr>
          <p:spPr>
            <a:xfrm>
              <a:off x="4435475" y="4157663"/>
              <a:ext cx="341312" cy="17463"/>
            </a:xfrm>
            <a:custGeom>
              <a:avLst/>
              <a:gdLst/>
              <a:ahLst/>
              <a:cxnLst/>
              <a:rect l="0" t="0" r="0" b="0"/>
              <a:pathLst>
                <a:path w="3015" h="156" extrusionOk="0">
                  <a:moveTo>
                    <a:pt x="78" y="0"/>
                  </a:moveTo>
                  <a:lnTo>
                    <a:pt x="2938" y="0"/>
                  </a:lnTo>
                  <a:lnTo>
                    <a:pt x="2959" y="3"/>
                  </a:lnTo>
                  <a:lnTo>
                    <a:pt x="2977" y="11"/>
                  </a:lnTo>
                  <a:lnTo>
                    <a:pt x="2993" y="23"/>
                  </a:lnTo>
                  <a:lnTo>
                    <a:pt x="3005" y="39"/>
                  </a:lnTo>
                  <a:lnTo>
                    <a:pt x="3013" y="57"/>
                  </a:lnTo>
                  <a:lnTo>
                    <a:pt x="3015" y="78"/>
                  </a:lnTo>
                  <a:lnTo>
                    <a:pt x="3012" y="99"/>
                  </a:lnTo>
                  <a:lnTo>
                    <a:pt x="3005" y="117"/>
                  </a:lnTo>
                  <a:lnTo>
                    <a:pt x="2993" y="132"/>
                  </a:lnTo>
                  <a:lnTo>
                    <a:pt x="2976" y="145"/>
                  </a:lnTo>
                  <a:lnTo>
                    <a:pt x="2958" y="153"/>
                  </a:lnTo>
                  <a:lnTo>
                    <a:pt x="2937" y="156"/>
                  </a:lnTo>
                  <a:lnTo>
                    <a:pt x="78" y="156"/>
                  </a:lnTo>
                  <a:lnTo>
                    <a:pt x="57" y="153"/>
                  </a:lnTo>
                  <a:lnTo>
                    <a:pt x="39" y="145"/>
                  </a:lnTo>
                  <a:lnTo>
                    <a:pt x="22" y="132"/>
                  </a:lnTo>
                  <a:lnTo>
                    <a:pt x="11" y="117"/>
                  </a:lnTo>
                  <a:lnTo>
                    <a:pt x="3" y="99"/>
                  </a:lnTo>
                  <a:lnTo>
                    <a:pt x="0" y="78"/>
                  </a:lnTo>
                  <a:lnTo>
                    <a:pt x="3" y="57"/>
                  </a:lnTo>
                  <a:lnTo>
                    <a:pt x="11" y="39"/>
                  </a:lnTo>
                  <a:lnTo>
                    <a:pt x="22" y="23"/>
                  </a:lnTo>
                  <a:lnTo>
                    <a:pt x="39" y="11"/>
                  </a:lnTo>
                  <a:lnTo>
                    <a:pt x="57" y="3"/>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1" name="Shape 10881"/>
            <p:cNvSpPr/>
            <p:nvPr/>
          </p:nvSpPr>
          <p:spPr>
            <a:xfrm>
              <a:off x="4414838" y="3892550"/>
              <a:ext cx="382587" cy="204788"/>
            </a:xfrm>
            <a:custGeom>
              <a:avLst/>
              <a:gdLst/>
              <a:ahLst/>
              <a:cxnLst/>
              <a:rect l="0" t="0" r="0" b="0"/>
              <a:pathLst>
                <a:path w="3374" h="1811" extrusionOk="0">
                  <a:moveTo>
                    <a:pt x="1687" y="181"/>
                  </a:moveTo>
                  <a:lnTo>
                    <a:pt x="1629" y="185"/>
                  </a:lnTo>
                  <a:lnTo>
                    <a:pt x="1571" y="195"/>
                  </a:lnTo>
                  <a:lnTo>
                    <a:pt x="1516" y="210"/>
                  </a:lnTo>
                  <a:lnTo>
                    <a:pt x="1464" y="232"/>
                  </a:lnTo>
                  <a:lnTo>
                    <a:pt x="1413" y="259"/>
                  </a:lnTo>
                  <a:lnTo>
                    <a:pt x="1365" y="292"/>
                  </a:lnTo>
                  <a:lnTo>
                    <a:pt x="1320" y="329"/>
                  </a:lnTo>
                  <a:lnTo>
                    <a:pt x="1277" y="371"/>
                  </a:lnTo>
                  <a:lnTo>
                    <a:pt x="1238" y="417"/>
                  </a:lnTo>
                  <a:lnTo>
                    <a:pt x="1203" y="467"/>
                  </a:lnTo>
                  <a:lnTo>
                    <a:pt x="1172" y="521"/>
                  </a:lnTo>
                  <a:lnTo>
                    <a:pt x="1144" y="578"/>
                  </a:lnTo>
                  <a:lnTo>
                    <a:pt x="1122" y="638"/>
                  </a:lnTo>
                  <a:lnTo>
                    <a:pt x="1103" y="701"/>
                  </a:lnTo>
                  <a:lnTo>
                    <a:pt x="1090" y="768"/>
                  </a:lnTo>
                  <a:lnTo>
                    <a:pt x="1082" y="835"/>
                  </a:lnTo>
                  <a:lnTo>
                    <a:pt x="1079" y="905"/>
                  </a:lnTo>
                  <a:lnTo>
                    <a:pt x="1082" y="975"/>
                  </a:lnTo>
                  <a:lnTo>
                    <a:pt x="1090" y="1043"/>
                  </a:lnTo>
                  <a:lnTo>
                    <a:pt x="1103" y="1108"/>
                  </a:lnTo>
                  <a:lnTo>
                    <a:pt x="1122" y="1171"/>
                  </a:lnTo>
                  <a:lnTo>
                    <a:pt x="1144" y="1233"/>
                  </a:lnTo>
                  <a:lnTo>
                    <a:pt x="1172" y="1290"/>
                  </a:lnTo>
                  <a:lnTo>
                    <a:pt x="1203" y="1344"/>
                  </a:lnTo>
                  <a:lnTo>
                    <a:pt x="1238" y="1394"/>
                  </a:lnTo>
                  <a:lnTo>
                    <a:pt x="1277" y="1440"/>
                  </a:lnTo>
                  <a:lnTo>
                    <a:pt x="1320" y="1481"/>
                  </a:lnTo>
                  <a:lnTo>
                    <a:pt x="1365" y="1519"/>
                  </a:lnTo>
                  <a:lnTo>
                    <a:pt x="1413" y="1552"/>
                  </a:lnTo>
                  <a:lnTo>
                    <a:pt x="1464" y="1578"/>
                  </a:lnTo>
                  <a:lnTo>
                    <a:pt x="1516" y="1600"/>
                  </a:lnTo>
                  <a:lnTo>
                    <a:pt x="1571" y="1616"/>
                  </a:lnTo>
                  <a:lnTo>
                    <a:pt x="1629" y="1625"/>
                  </a:lnTo>
                  <a:lnTo>
                    <a:pt x="1687" y="1629"/>
                  </a:lnTo>
                  <a:lnTo>
                    <a:pt x="1745" y="1625"/>
                  </a:lnTo>
                  <a:lnTo>
                    <a:pt x="1803" y="1616"/>
                  </a:lnTo>
                  <a:lnTo>
                    <a:pt x="1858" y="1600"/>
                  </a:lnTo>
                  <a:lnTo>
                    <a:pt x="1910" y="1578"/>
                  </a:lnTo>
                  <a:lnTo>
                    <a:pt x="1961" y="1551"/>
                  </a:lnTo>
                  <a:lnTo>
                    <a:pt x="2009" y="1518"/>
                  </a:lnTo>
                  <a:lnTo>
                    <a:pt x="2054" y="1481"/>
                  </a:lnTo>
                  <a:lnTo>
                    <a:pt x="2097" y="1439"/>
                  </a:lnTo>
                  <a:lnTo>
                    <a:pt x="2136" y="1393"/>
                  </a:lnTo>
                  <a:lnTo>
                    <a:pt x="2171" y="1343"/>
                  </a:lnTo>
                  <a:lnTo>
                    <a:pt x="2202" y="1289"/>
                  </a:lnTo>
                  <a:lnTo>
                    <a:pt x="2230" y="1232"/>
                  </a:lnTo>
                  <a:lnTo>
                    <a:pt x="2252" y="1171"/>
                  </a:lnTo>
                  <a:lnTo>
                    <a:pt x="2271" y="1108"/>
                  </a:lnTo>
                  <a:lnTo>
                    <a:pt x="2284" y="1042"/>
                  </a:lnTo>
                  <a:lnTo>
                    <a:pt x="2292" y="975"/>
                  </a:lnTo>
                  <a:lnTo>
                    <a:pt x="2295" y="905"/>
                  </a:lnTo>
                  <a:lnTo>
                    <a:pt x="2292" y="835"/>
                  </a:lnTo>
                  <a:lnTo>
                    <a:pt x="2284" y="768"/>
                  </a:lnTo>
                  <a:lnTo>
                    <a:pt x="2271" y="701"/>
                  </a:lnTo>
                  <a:lnTo>
                    <a:pt x="2252" y="638"/>
                  </a:lnTo>
                  <a:lnTo>
                    <a:pt x="2230" y="578"/>
                  </a:lnTo>
                  <a:lnTo>
                    <a:pt x="2202" y="521"/>
                  </a:lnTo>
                  <a:lnTo>
                    <a:pt x="2171" y="467"/>
                  </a:lnTo>
                  <a:lnTo>
                    <a:pt x="2136" y="417"/>
                  </a:lnTo>
                  <a:lnTo>
                    <a:pt x="2097" y="371"/>
                  </a:lnTo>
                  <a:lnTo>
                    <a:pt x="2054" y="329"/>
                  </a:lnTo>
                  <a:lnTo>
                    <a:pt x="2009" y="292"/>
                  </a:lnTo>
                  <a:lnTo>
                    <a:pt x="1961" y="259"/>
                  </a:lnTo>
                  <a:lnTo>
                    <a:pt x="1910" y="232"/>
                  </a:lnTo>
                  <a:lnTo>
                    <a:pt x="1858" y="210"/>
                  </a:lnTo>
                  <a:lnTo>
                    <a:pt x="1803" y="195"/>
                  </a:lnTo>
                  <a:lnTo>
                    <a:pt x="1745" y="185"/>
                  </a:lnTo>
                  <a:lnTo>
                    <a:pt x="1687" y="181"/>
                  </a:lnTo>
                  <a:close/>
                  <a:moveTo>
                    <a:pt x="0" y="0"/>
                  </a:moveTo>
                  <a:lnTo>
                    <a:pt x="3374" y="0"/>
                  </a:lnTo>
                  <a:lnTo>
                    <a:pt x="3374" y="1811"/>
                  </a:lnTo>
                  <a:lnTo>
                    <a:pt x="0" y="18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2" name="Shape 10882"/>
            <p:cNvSpPr/>
            <p:nvPr/>
          </p:nvSpPr>
          <p:spPr>
            <a:xfrm>
              <a:off x="4579938" y="3937000"/>
              <a:ext cx="53975" cy="117475"/>
            </a:xfrm>
            <a:custGeom>
              <a:avLst/>
              <a:gdLst/>
              <a:ahLst/>
              <a:cxnLst/>
              <a:rect l="0" t="0" r="0" b="0"/>
              <a:pathLst>
                <a:path w="480" h="1033" extrusionOk="0">
                  <a:moveTo>
                    <a:pt x="240" y="0"/>
                  </a:moveTo>
                  <a:lnTo>
                    <a:pt x="258" y="2"/>
                  </a:lnTo>
                  <a:lnTo>
                    <a:pt x="275" y="10"/>
                  </a:lnTo>
                  <a:lnTo>
                    <a:pt x="289" y="21"/>
                  </a:lnTo>
                  <a:lnTo>
                    <a:pt x="299" y="34"/>
                  </a:lnTo>
                  <a:lnTo>
                    <a:pt x="307" y="50"/>
                  </a:lnTo>
                  <a:lnTo>
                    <a:pt x="309" y="69"/>
                  </a:lnTo>
                  <a:lnTo>
                    <a:pt x="309" y="117"/>
                  </a:lnTo>
                  <a:lnTo>
                    <a:pt x="338" y="127"/>
                  </a:lnTo>
                  <a:lnTo>
                    <a:pt x="366" y="141"/>
                  </a:lnTo>
                  <a:lnTo>
                    <a:pt x="391" y="159"/>
                  </a:lnTo>
                  <a:lnTo>
                    <a:pt x="415" y="182"/>
                  </a:lnTo>
                  <a:lnTo>
                    <a:pt x="426" y="196"/>
                  </a:lnTo>
                  <a:lnTo>
                    <a:pt x="432" y="213"/>
                  </a:lnTo>
                  <a:lnTo>
                    <a:pt x="433" y="231"/>
                  </a:lnTo>
                  <a:lnTo>
                    <a:pt x="431" y="248"/>
                  </a:lnTo>
                  <a:lnTo>
                    <a:pt x="424" y="263"/>
                  </a:lnTo>
                  <a:lnTo>
                    <a:pt x="412" y="279"/>
                  </a:lnTo>
                  <a:lnTo>
                    <a:pt x="398" y="289"/>
                  </a:lnTo>
                  <a:lnTo>
                    <a:pt x="381" y="295"/>
                  </a:lnTo>
                  <a:lnTo>
                    <a:pt x="363" y="297"/>
                  </a:lnTo>
                  <a:lnTo>
                    <a:pt x="345" y="294"/>
                  </a:lnTo>
                  <a:lnTo>
                    <a:pt x="329" y="287"/>
                  </a:lnTo>
                  <a:lnTo>
                    <a:pt x="315" y="276"/>
                  </a:lnTo>
                  <a:lnTo>
                    <a:pt x="299" y="261"/>
                  </a:lnTo>
                  <a:lnTo>
                    <a:pt x="281" y="251"/>
                  </a:lnTo>
                  <a:lnTo>
                    <a:pt x="262" y="245"/>
                  </a:lnTo>
                  <a:lnTo>
                    <a:pt x="240" y="243"/>
                  </a:lnTo>
                  <a:lnTo>
                    <a:pt x="217" y="246"/>
                  </a:lnTo>
                  <a:lnTo>
                    <a:pt x="195" y="253"/>
                  </a:lnTo>
                  <a:lnTo>
                    <a:pt x="176" y="266"/>
                  </a:lnTo>
                  <a:lnTo>
                    <a:pt x="160" y="282"/>
                  </a:lnTo>
                  <a:lnTo>
                    <a:pt x="148" y="300"/>
                  </a:lnTo>
                  <a:lnTo>
                    <a:pt x="140" y="323"/>
                  </a:lnTo>
                  <a:lnTo>
                    <a:pt x="138" y="346"/>
                  </a:lnTo>
                  <a:lnTo>
                    <a:pt x="140" y="368"/>
                  </a:lnTo>
                  <a:lnTo>
                    <a:pt x="148" y="391"/>
                  </a:lnTo>
                  <a:lnTo>
                    <a:pt x="160" y="409"/>
                  </a:lnTo>
                  <a:lnTo>
                    <a:pt x="176" y="426"/>
                  </a:lnTo>
                  <a:lnTo>
                    <a:pt x="195" y="438"/>
                  </a:lnTo>
                  <a:lnTo>
                    <a:pt x="217" y="445"/>
                  </a:lnTo>
                  <a:lnTo>
                    <a:pt x="240" y="448"/>
                  </a:lnTo>
                  <a:lnTo>
                    <a:pt x="279" y="451"/>
                  </a:lnTo>
                  <a:lnTo>
                    <a:pt x="316" y="460"/>
                  </a:lnTo>
                  <a:lnTo>
                    <a:pt x="351" y="475"/>
                  </a:lnTo>
                  <a:lnTo>
                    <a:pt x="382" y="494"/>
                  </a:lnTo>
                  <a:lnTo>
                    <a:pt x="410" y="518"/>
                  </a:lnTo>
                  <a:lnTo>
                    <a:pt x="434" y="546"/>
                  </a:lnTo>
                  <a:lnTo>
                    <a:pt x="454" y="577"/>
                  </a:lnTo>
                  <a:lnTo>
                    <a:pt x="468" y="612"/>
                  </a:lnTo>
                  <a:lnTo>
                    <a:pt x="477" y="649"/>
                  </a:lnTo>
                  <a:lnTo>
                    <a:pt x="480" y="688"/>
                  </a:lnTo>
                  <a:lnTo>
                    <a:pt x="478" y="723"/>
                  </a:lnTo>
                  <a:lnTo>
                    <a:pt x="470" y="757"/>
                  </a:lnTo>
                  <a:lnTo>
                    <a:pt x="458" y="789"/>
                  </a:lnTo>
                  <a:lnTo>
                    <a:pt x="442" y="818"/>
                  </a:lnTo>
                  <a:lnTo>
                    <a:pt x="421" y="845"/>
                  </a:lnTo>
                  <a:lnTo>
                    <a:pt x="398" y="868"/>
                  </a:lnTo>
                  <a:lnTo>
                    <a:pt x="371" y="888"/>
                  </a:lnTo>
                  <a:lnTo>
                    <a:pt x="341" y="905"/>
                  </a:lnTo>
                  <a:lnTo>
                    <a:pt x="309" y="917"/>
                  </a:lnTo>
                  <a:lnTo>
                    <a:pt x="309" y="964"/>
                  </a:lnTo>
                  <a:lnTo>
                    <a:pt x="307" y="982"/>
                  </a:lnTo>
                  <a:lnTo>
                    <a:pt x="299" y="999"/>
                  </a:lnTo>
                  <a:lnTo>
                    <a:pt x="289" y="1013"/>
                  </a:lnTo>
                  <a:lnTo>
                    <a:pt x="275" y="1023"/>
                  </a:lnTo>
                  <a:lnTo>
                    <a:pt x="258" y="1030"/>
                  </a:lnTo>
                  <a:lnTo>
                    <a:pt x="240" y="1033"/>
                  </a:lnTo>
                  <a:lnTo>
                    <a:pt x="222" y="1030"/>
                  </a:lnTo>
                  <a:lnTo>
                    <a:pt x="205" y="1023"/>
                  </a:lnTo>
                  <a:lnTo>
                    <a:pt x="191" y="1013"/>
                  </a:lnTo>
                  <a:lnTo>
                    <a:pt x="181" y="999"/>
                  </a:lnTo>
                  <a:lnTo>
                    <a:pt x="174" y="982"/>
                  </a:lnTo>
                  <a:lnTo>
                    <a:pt x="172" y="964"/>
                  </a:lnTo>
                  <a:lnTo>
                    <a:pt x="172" y="917"/>
                  </a:lnTo>
                  <a:lnTo>
                    <a:pt x="142" y="906"/>
                  </a:lnTo>
                  <a:lnTo>
                    <a:pt x="114" y="892"/>
                  </a:lnTo>
                  <a:lnTo>
                    <a:pt x="89" y="873"/>
                  </a:lnTo>
                  <a:lnTo>
                    <a:pt x="65" y="852"/>
                  </a:lnTo>
                  <a:lnTo>
                    <a:pt x="54" y="836"/>
                  </a:lnTo>
                  <a:lnTo>
                    <a:pt x="48" y="820"/>
                  </a:lnTo>
                  <a:lnTo>
                    <a:pt x="47" y="803"/>
                  </a:lnTo>
                  <a:lnTo>
                    <a:pt x="49" y="785"/>
                  </a:lnTo>
                  <a:lnTo>
                    <a:pt x="56" y="769"/>
                  </a:lnTo>
                  <a:lnTo>
                    <a:pt x="68" y="755"/>
                  </a:lnTo>
                  <a:lnTo>
                    <a:pt x="83" y="744"/>
                  </a:lnTo>
                  <a:lnTo>
                    <a:pt x="100" y="738"/>
                  </a:lnTo>
                  <a:lnTo>
                    <a:pt x="117" y="737"/>
                  </a:lnTo>
                  <a:lnTo>
                    <a:pt x="135" y="739"/>
                  </a:lnTo>
                  <a:lnTo>
                    <a:pt x="151" y="746"/>
                  </a:lnTo>
                  <a:lnTo>
                    <a:pt x="165" y="758"/>
                  </a:lnTo>
                  <a:lnTo>
                    <a:pt x="181" y="771"/>
                  </a:lnTo>
                  <a:lnTo>
                    <a:pt x="199" y="781"/>
                  </a:lnTo>
                  <a:lnTo>
                    <a:pt x="219" y="788"/>
                  </a:lnTo>
                  <a:lnTo>
                    <a:pt x="240" y="790"/>
                  </a:lnTo>
                  <a:lnTo>
                    <a:pt x="264" y="788"/>
                  </a:lnTo>
                  <a:lnTo>
                    <a:pt x="285" y="779"/>
                  </a:lnTo>
                  <a:lnTo>
                    <a:pt x="305" y="767"/>
                  </a:lnTo>
                  <a:lnTo>
                    <a:pt x="320" y="752"/>
                  </a:lnTo>
                  <a:lnTo>
                    <a:pt x="332" y="732"/>
                  </a:lnTo>
                  <a:lnTo>
                    <a:pt x="340" y="711"/>
                  </a:lnTo>
                  <a:lnTo>
                    <a:pt x="342" y="688"/>
                  </a:lnTo>
                  <a:lnTo>
                    <a:pt x="340" y="664"/>
                  </a:lnTo>
                  <a:lnTo>
                    <a:pt x="332" y="643"/>
                  </a:lnTo>
                  <a:lnTo>
                    <a:pt x="320" y="623"/>
                  </a:lnTo>
                  <a:lnTo>
                    <a:pt x="305" y="608"/>
                  </a:lnTo>
                  <a:lnTo>
                    <a:pt x="285" y="596"/>
                  </a:lnTo>
                  <a:lnTo>
                    <a:pt x="264" y="588"/>
                  </a:lnTo>
                  <a:lnTo>
                    <a:pt x="240" y="586"/>
                  </a:lnTo>
                  <a:lnTo>
                    <a:pt x="201" y="582"/>
                  </a:lnTo>
                  <a:lnTo>
                    <a:pt x="164" y="573"/>
                  </a:lnTo>
                  <a:lnTo>
                    <a:pt x="130" y="558"/>
                  </a:lnTo>
                  <a:lnTo>
                    <a:pt x="98" y="539"/>
                  </a:lnTo>
                  <a:lnTo>
                    <a:pt x="70" y="515"/>
                  </a:lnTo>
                  <a:lnTo>
                    <a:pt x="46" y="487"/>
                  </a:lnTo>
                  <a:lnTo>
                    <a:pt x="26" y="455"/>
                  </a:lnTo>
                  <a:lnTo>
                    <a:pt x="12" y="422"/>
                  </a:lnTo>
                  <a:lnTo>
                    <a:pt x="3" y="385"/>
                  </a:lnTo>
                  <a:lnTo>
                    <a:pt x="0" y="346"/>
                  </a:lnTo>
                  <a:lnTo>
                    <a:pt x="3" y="310"/>
                  </a:lnTo>
                  <a:lnTo>
                    <a:pt x="10" y="277"/>
                  </a:lnTo>
                  <a:lnTo>
                    <a:pt x="22" y="245"/>
                  </a:lnTo>
                  <a:lnTo>
                    <a:pt x="39" y="216"/>
                  </a:lnTo>
                  <a:lnTo>
                    <a:pt x="59" y="188"/>
                  </a:lnTo>
                  <a:lnTo>
                    <a:pt x="83" y="165"/>
                  </a:lnTo>
                  <a:lnTo>
                    <a:pt x="109" y="144"/>
                  </a:lnTo>
                  <a:lnTo>
                    <a:pt x="139" y="128"/>
                  </a:lnTo>
                  <a:lnTo>
                    <a:pt x="172" y="117"/>
                  </a:lnTo>
                  <a:lnTo>
                    <a:pt x="172" y="69"/>
                  </a:lnTo>
                  <a:lnTo>
                    <a:pt x="174" y="50"/>
                  </a:lnTo>
                  <a:lnTo>
                    <a:pt x="181" y="34"/>
                  </a:lnTo>
                  <a:lnTo>
                    <a:pt x="191" y="21"/>
                  </a:lnTo>
                  <a:lnTo>
                    <a:pt x="205" y="10"/>
                  </a:lnTo>
                  <a:lnTo>
                    <a:pt x="222" y="2"/>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83" name="Shape 10883"/>
          <p:cNvGrpSpPr/>
          <p:nvPr/>
        </p:nvGrpSpPr>
        <p:grpSpPr>
          <a:xfrm>
            <a:off x="4342818" y="2068064"/>
            <a:ext cx="232767" cy="232767"/>
            <a:chOff x="5083175" y="3829051"/>
            <a:chExt cx="382588" cy="382588"/>
          </a:xfrm>
        </p:grpSpPr>
        <p:sp>
          <p:nvSpPr>
            <p:cNvPr id="10884" name="Shape 10884"/>
            <p:cNvSpPr/>
            <p:nvPr/>
          </p:nvSpPr>
          <p:spPr>
            <a:xfrm>
              <a:off x="5083175" y="3829051"/>
              <a:ext cx="114300" cy="382588"/>
            </a:xfrm>
            <a:custGeom>
              <a:avLst/>
              <a:gdLst/>
              <a:ahLst/>
              <a:cxnLst/>
              <a:rect l="0" t="0" r="0" b="0"/>
              <a:pathLst>
                <a:path w="1007" h="3380" extrusionOk="0">
                  <a:moveTo>
                    <a:pt x="503" y="0"/>
                  </a:moveTo>
                  <a:lnTo>
                    <a:pt x="559" y="3"/>
                  </a:lnTo>
                  <a:lnTo>
                    <a:pt x="612" y="13"/>
                  </a:lnTo>
                  <a:lnTo>
                    <a:pt x="663" y="26"/>
                  </a:lnTo>
                  <a:lnTo>
                    <a:pt x="711" y="45"/>
                  </a:lnTo>
                  <a:lnTo>
                    <a:pt x="758" y="69"/>
                  </a:lnTo>
                  <a:lnTo>
                    <a:pt x="801" y="98"/>
                  </a:lnTo>
                  <a:lnTo>
                    <a:pt x="841" y="131"/>
                  </a:lnTo>
                  <a:lnTo>
                    <a:pt x="878" y="167"/>
                  </a:lnTo>
                  <a:lnTo>
                    <a:pt x="910" y="207"/>
                  </a:lnTo>
                  <a:lnTo>
                    <a:pt x="938" y="251"/>
                  </a:lnTo>
                  <a:lnTo>
                    <a:pt x="963" y="297"/>
                  </a:lnTo>
                  <a:lnTo>
                    <a:pt x="981" y="345"/>
                  </a:lnTo>
                  <a:lnTo>
                    <a:pt x="995" y="397"/>
                  </a:lnTo>
                  <a:lnTo>
                    <a:pt x="1004" y="450"/>
                  </a:lnTo>
                  <a:lnTo>
                    <a:pt x="1007" y="504"/>
                  </a:lnTo>
                  <a:lnTo>
                    <a:pt x="1007" y="2876"/>
                  </a:lnTo>
                  <a:lnTo>
                    <a:pt x="1004" y="2931"/>
                  </a:lnTo>
                  <a:lnTo>
                    <a:pt x="995" y="2985"/>
                  </a:lnTo>
                  <a:lnTo>
                    <a:pt x="981" y="3036"/>
                  </a:lnTo>
                  <a:lnTo>
                    <a:pt x="962" y="3084"/>
                  </a:lnTo>
                  <a:lnTo>
                    <a:pt x="938" y="3131"/>
                  </a:lnTo>
                  <a:lnTo>
                    <a:pt x="909" y="3175"/>
                  </a:lnTo>
                  <a:lnTo>
                    <a:pt x="877" y="3215"/>
                  </a:lnTo>
                  <a:lnTo>
                    <a:pt x="841" y="3251"/>
                  </a:lnTo>
                  <a:lnTo>
                    <a:pt x="800" y="3283"/>
                  </a:lnTo>
                  <a:lnTo>
                    <a:pt x="757" y="3311"/>
                  </a:lnTo>
                  <a:lnTo>
                    <a:pt x="710" y="3336"/>
                  </a:lnTo>
                  <a:lnTo>
                    <a:pt x="661" y="3354"/>
                  </a:lnTo>
                  <a:lnTo>
                    <a:pt x="610" y="3369"/>
                  </a:lnTo>
                  <a:lnTo>
                    <a:pt x="557" y="3377"/>
                  </a:lnTo>
                  <a:lnTo>
                    <a:pt x="502" y="3380"/>
                  </a:lnTo>
                  <a:lnTo>
                    <a:pt x="448" y="3377"/>
                  </a:lnTo>
                  <a:lnTo>
                    <a:pt x="395" y="3368"/>
                  </a:lnTo>
                  <a:lnTo>
                    <a:pt x="343" y="3354"/>
                  </a:lnTo>
                  <a:lnTo>
                    <a:pt x="295" y="3335"/>
                  </a:lnTo>
                  <a:lnTo>
                    <a:pt x="249" y="3311"/>
                  </a:lnTo>
                  <a:lnTo>
                    <a:pt x="206" y="3282"/>
                  </a:lnTo>
                  <a:lnTo>
                    <a:pt x="166" y="3250"/>
                  </a:lnTo>
                  <a:lnTo>
                    <a:pt x="129" y="3214"/>
                  </a:lnTo>
                  <a:lnTo>
                    <a:pt x="97" y="3174"/>
                  </a:lnTo>
                  <a:lnTo>
                    <a:pt x="69" y="3129"/>
                  </a:lnTo>
                  <a:lnTo>
                    <a:pt x="45" y="3083"/>
                  </a:lnTo>
                  <a:lnTo>
                    <a:pt x="26" y="3035"/>
                  </a:lnTo>
                  <a:lnTo>
                    <a:pt x="11" y="2984"/>
                  </a:lnTo>
                  <a:lnTo>
                    <a:pt x="3" y="2930"/>
                  </a:lnTo>
                  <a:lnTo>
                    <a:pt x="0" y="2876"/>
                  </a:lnTo>
                  <a:lnTo>
                    <a:pt x="0" y="504"/>
                  </a:lnTo>
                  <a:lnTo>
                    <a:pt x="3" y="450"/>
                  </a:lnTo>
                  <a:lnTo>
                    <a:pt x="12" y="397"/>
                  </a:lnTo>
                  <a:lnTo>
                    <a:pt x="26" y="345"/>
                  </a:lnTo>
                  <a:lnTo>
                    <a:pt x="45" y="297"/>
                  </a:lnTo>
                  <a:lnTo>
                    <a:pt x="69" y="251"/>
                  </a:lnTo>
                  <a:lnTo>
                    <a:pt x="97" y="208"/>
                  </a:lnTo>
                  <a:lnTo>
                    <a:pt x="130" y="168"/>
                  </a:lnTo>
                  <a:lnTo>
                    <a:pt x="166" y="131"/>
                  </a:lnTo>
                  <a:lnTo>
                    <a:pt x="206" y="98"/>
                  </a:lnTo>
                  <a:lnTo>
                    <a:pt x="250" y="70"/>
                  </a:lnTo>
                  <a:lnTo>
                    <a:pt x="296" y="45"/>
                  </a:lnTo>
                  <a:lnTo>
                    <a:pt x="344" y="26"/>
                  </a:lnTo>
                  <a:lnTo>
                    <a:pt x="396" y="13"/>
                  </a:lnTo>
                  <a:lnTo>
                    <a:pt x="449" y="3"/>
                  </a:lnTo>
                  <a:lnTo>
                    <a:pt x="5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5" name="Shape 10885"/>
            <p:cNvSpPr/>
            <p:nvPr/>
          </p:nvSpPr>
          <p:spPr>
            <a:xfrm>
              <a:off x="5214938" y="3867151"/>
              <a:ext cx="250825" cy="304800"/>
            </a:xfrm>
            <a:custGeom>
              <a:avLst/>
              <a:gdLst/>
              <a:ahLst/>
              <a:cxnLst/>
              <a:rect l="0" t="0" r="0" b="0"/>
              <a:pathLst>
                <a:path w="2211" h="2681" extrusionOk="0">
                  <a:moveTo>
                    <a:pt x="1595" y="2215"/>
                  </a:moveTo>
                  <a:lnTo>
                    <a:pt x="1572" y="2218"/>
                  </a:lnTo>
                  <a:lnTo>
                    <a:pt x="1551" y="2227"/>
                  </a:lnTo>
                  <a:lnTo>
                    <a:pt x="1533" y="2240"/>
                  </a:lnTo>
                  <a:lnTo>
                    <a:pt x="1519" y="2259"/>
                  </a:lnTo>
                  <a:lnTo>
                    <a:pt x="1510" y="2279"/>
                  </a:lnTo>
                  <a:lnTo>
                    <a:pt x="1507" y="2303"/>
                  </a:lnTo>
                  <a:lnTo>
                    <a:pt x="1510" y="2327"/>
                  </a:lnTo>
                  <a:lnTo>
                    <a:pt x="1519" y="2347"/>
                  </a:lnTo>
                  <a:lnTo>
                    <a:pt x="1533" y="2366"/>
                  </a:lnTo>
                  <a:lnTo>
                    <a:pt x="1551" y="2379"/>
                  </a:lnTo>
                  <a:lnTo>
                    <a:pt x="1572" y="2388"/>
                  </a:lnTo>
                  <a:lnTo>
                    <a:pt x="1595" y="2391"/>
                  </a:lnTo>
                  <a:lnTo>
                    <a:pt x="1794" y="2391"/>
                  </a:lnTo>
                  <a:lnTo>
                    <a:pt x="1813" y="2389"/>
                  </a:lnTo>
                  <a:lnTo>
                    <a:pt x="1832" y="2382"/>
                  </a:lnTo>
                  <a:lnTo>
                    <a:pt x="1849" y="2373"/>
                  </a:lnTo>
                  <a:lnTo>
                    <a:pt x="1862" y="2359"/>
                  </a:lnTo>
                  <a:lnTo>
                    <a:pt x="1873" y="2342"/>
                  </a:lnTo>
                  <a:lnTo>
                    <a:pt x="1880" y="2324"/>
                  </a:lnTo>
                  <a:lnTo>
                    <a:pt x="1882" y="2303"/>
                  </a:lnTo>
                  <a:lnTo>
                    <a:pt x="1879" y="2279"/>
                  </a:lnTo>
                  <a:lnTo>
                    <a:pt x="1870" y="2259"/>
                  </a:lnTo>
                  <a:lnTo>
                    <a:pt x="1855" y="2240"/>
                  </a:lnTo>
                  <a:lnTo>
                    <a:pt x="1838" y="2227"/>
                  </a:lnTo>
                  <a:lnTo>
                    <a:pt x="1816" y="2218"/>
                  </a:lnTo>
                  <a:lnTo>
                    <a:pt x="1794" y="2215"/>
                  </a:lnTo>
                  <a:lnTo>
                    <a:pt x="1595" y="2215"/>
                  </a:lnTo>
                  <a:close/>
                  <a:moveTo>
                    <a:pt x="1007" y="2215"/>
                  </a:moveTo>
                  <a:lnTo>
                    <a:pt x="984" y="2218"/>
                  </a:lnTo>
                  <a:lnTo>
                    <a:pt x="962" y="2227"/>
                  </a:lnTo>
                  <a:lnTo>
                    <a:pt x="945" y="2240"/>
                  </a:lnTo>
                  <a:lnTo>
                    <a:pt x="930" y="2259"/>
                  </a:lnTo>
                  <a:lnTo>
                    <a:pt x="922" y="2279"/>
                  </a:lnTo>
                  <a:lnTo>
                    <a:pt x="919" y="2303"/>
                  </a:lnTo>
                  <a:lnTo>
                    <a:pt x="922" y="2327"/>
                  </a:lnTo>
                  <a:lnTo>
                    <a:pt x="930" y="2347"/>
                  </a:lnTo>
                  <a:lnTo>
                    <a:pt x="945" y="2366"/>
                  </a:lnTo>
                  <a:lnTo>
                    <a:pt x="962" y="2379"/>
                  </a:lnTo>
                  <a:lnTo>
                    <a:pt x="984" y="2388"/>
                  </a:lnTo>
                  <a:lnTo>
                    <a:pt x="1007" y="2391"/>
                  </a:lnTo>
                  <a:lnTo>
                    <a:pt x="1204" y="2391"/>
                  </a:lnTo>
                  <a:lnTo>
                    <a:pt x="1225" y="2389"/>
                  </a:lnTo>
                  <a:lnTo>
                    <a:pt x="1243" y="2382"/>
                  </a:lnTo>
                  <a:lnTo>
                    <a:pt x="1260" y="2373"/>
                  </a:lnTo>
                  <a:lnTo>
                    <a:pt x="1273" y="2359"/>
                  </a:lnTo>
                  <a:lnTo>
                    <a:pt x="1284" y="2342"/>
                  </a:lnTo>
                  <a:lnTo>
                    <a:pt x="1290" y="2324"/>
                  </a:lnTo>
                  <a:lnTo>
                    <a:pt x="1293" y="2303"/>
                  </a:lnTo>
                  <a:lnTo>
                    <a:pt x="1290" y="2279"/>
                  </a:lnTo>
                  <a:lnTo>
                    <a:pt x="1281" y="2259"/>
                  </a:lnTo>
                  <a:lnTo>
                    <a:pt x="1268" y="2240"/>
                  </a:lnTo>
                  <a:lnTo>
                    <a:pt x="1249" y="2227"/>
                  </a:lnTo>
                  <a:lnTo>
                    <a:pt x="1229" y="2218"/>
                  </a:lnTo>
                  <a:lnTo>
                    <a:pt x="1205" y="2215"/>
                  </a:lnTo>
                  <a:lnTo>
                    <a:pt x="1007" y="2215"/>
                  </a:lnTo>
                  <a:close/>
                  <a:moveTo>
                    <a:pt x="418" y="2215"/>
                  </a:moveTo>
                  <a:lnTo>
                    <a:pt x="394" y="2218"/>
                  </a:lnTo>
                  <a:lnTo>
                    <a:pt x="373" y="2227"/>
                  </a:lnTo>
                  <a:lnTo>
                    <a:pt x="355" y="2240"/>
                  </a:lnTo>
                  <a:lnTo>
                    <a:pt x="341" y="2259"/>
                  </a:lnTo>
                  <a:lnTo>
                    <a:pt x="333" y="2279"/>
                  </a:lnTo>
                  <a:lnTo>
                    <a:pt x="330" y="2303"/>
                  </a:lnTo>
                  <a:lnTo>
                    <a:pt x="333" y="2327"/>
                  </a:lnTo>
                  <a:lnTo>
                    <a:pt x="341" y="2347"/>
                  </a:lnTo>
                  <a:lnTo>
                    <a:pt x="355" y="2366"/>
                  </a:lnTo>
                  <a:lnTo>
                    <a:pt x="373" y="2379"/>
                  </a:lnTo>
                  <a:lnTo>
                    <a:pt x="394" y="2388"/>
                  </a:lnTo>
                  <a:lnTo>
                    <a:pt x="418" y="2391"/>
                  </a:lnTo>
                  <a:lnTo>
                    <a:pt x="616" y="2391"/>
                  </a:lnTo>
                  <a:lnTo>
                    <a:pt x="636" y="2389"/>
                  </a:lnTo>
                  <a:lnTo>
                    <a:pt x="655" y="2382"/>
                  </a:lnTo>
                  <a:lnTo>
                    <a:pt x="671" y="2373"/>
                  </a:lnTo>
                  <a:lnTo>
                    <a:pt x="684" y="2359"/>
                  </a:lnTo>
                  <a:lnTo>
                    <a:pt x="695" y="2342"/>
                  </a:lnTo>
                  <a:lnTo>
                    <a:pt x="702" y="2324"/>
                  </a:lnTo>
                  <a:lnTo>
                    <a:pt x="704" y="2303"/>
                  </a:lnTo>
                  <a:lnTo>
                    <a:pt x="701" y="2279"/>
                  </a:lnTo>
                  <a:lnTo>
                    <a:pt x="692" y="2259"/>
                  </a:lnTo>
                  <a:lnTo>
                    <a:pt x="678" y="2240"/>
                  </a:lnTo>
                  <a:lnTo>
                    <a:pt x="660" y="2227"/>
                  </a:lnTo>
                  <a:lnTo>
                    <a:pt x="639" y="2218"/>
                  </a:lnTo>
                  <a:lnTo>
                    <a:pt x="616" y="2215"/>
                  </a:lnTo>
                  <a:lnTo>
                    <a:pt x="418" y="2215"/>
                  </a:lnTo>
                  <a:close/>
                  <a:moveTo>
                    <a:pt x="1595" y="1812"/>
                  </a:moveTo>
                  <a:lnTo>
                    <a:pt x="1572" y="1815"/>
                  </a:lnTo>
                  <a:lnTo>
                    <a:pt x="1551" y="1825"/>
                  </a:lnTo>
                  <a:lnTo>
                    <a:pt x="1533" y="1839"/>
                  </a:lnTo>
                  <a:lnTo>
                    <a:pt x="1519" y="1856"/>
                  </a:lnTo>
                  <a:lnTo>
                    <a:pt x="1510" y="1878"/>
                  </a:lnTo>
                  <a:lnTo>
                    <a:pt x="1507" y="1901"/>
                  </a:lnTo>
                  <a:lnTo>
                    <a:pt x="1510" y="1924"/>
                  </a:lnTo>
                  <a:lnTo>
                    <a:pt x="1519" y="1946"/>
                  </a:lnTo>
                  <a:lnTo>
                    <a:pt x="1533" y="1963"/>
                  </a:lnTo>
                  <a:lnTo>
                    <a:pt x="1551" y="1977"/>
                  </a:lnTo>
                  <a:lnTo>
                    <a:pt x="1572" y="1986"/>
                  </a:lnTo>
                  <a:lnTo>
                    <a:pt x="1595" y="1989"/>
                  </a:lnTo>
                  <a:lnTo>
                    <a:pt x="1794" y="1989"/>
                  </a:lnTo>
                  <a:lnTo>
                    <a:pt x="1816" y="1986"/>
                  </a:lnTo>
                  <a:lnTo>
                    <a:pt x="1838" y="1977"/>
                  </a:lnTo>
                  <a:lnTo>
                    <a:pt x="1856" y="1963"/>
                  </a:lnTo>
                  <a:lnTo>
                    <a:pt x="1870" y="1945"/>
                  </a:lnTo>
                  <a:lnTo>
                    <a:pt x="1879" y="1924"/>
                  </a:lnTo>
                  <a:lnTo>
                    <a:pt x="1882" y="1901"/>
                  </a:lnTo>
                  <a:lnTo>
                    <a:pt x="1879" y="1878"/>
                  </a:lnTo>
                  <a:lnTo>
                    <a:pt x="1870" y="1856"/>
                  </a:lnTo>
                  <a:lnTo>
                    <a:pt x="1855" y="1839"/>
                  </a:lnTo>
                  <a:lnTo>
                    <a:pt x="1838" y="1825"/>
                  </a:lnTo>
                  <a:lnTo>
                    <a:pt x="1816" y="1815"/>
                  </a:lnTo>
                  <a:lnTo>
                    <a:pt x="1794" y="1812"/>
                  </a:lnTo>
                  <a:lnTo>
                    <a:pt x="1595" y="1812"/>
                  </a:lnTo>
                  <a:close/>
                  <a:moveTo>
                    <a:pt x="418" y="1812"/>
                  </a:moveTo>
                  <a:lnTo>
                    <a:pt x="394" y="1815"/>
                  </a:lnTo>
                  <a:lnTo>
                    <a:pt x="373" y="1825"/>
                  </a:lnTo>
                  <a:lnTo>
                    <a:pt x="355" y="1839"/>
                  </a:lnTo>
                  <a:lnTo>
                    <a:pt x="341" y="1856"/>
                  </a:lnTo>
                  <a:lnTo>
                    <a:pt x="333" y="1878"/>
                  </a:lnTo>
                  <a:lnTo>
                    <a:pt x="330" y="1901"/>
                  </a:lnTo>
                  <a:lnTo>
                    <a:pt x="333" y="1924"/>
                  </a:lnTo>
                  <a:lnTo>
                    <a:pt x="341" y="1946"/>
                  </a:lnTo>
                  <a:lnTo>
                    <a:pt x="355" y="1963"/>
                  </a:lnTo>
                  <a:lnTo>
                    <a:pt x="373" y="1977"/>
                  </a:lnTo>
                  <a:lnTo>
                    <a:pt x="394" y="1986"/>
                  </a:lnTo>
                  <a:lnTo>
                    <a:pt x="418" y="1989"/>
                  </a:lnTo>
                  <a:lnTo>
                    <a:pt x="616" y="1989"/>
                  </a:lnTo>
                  <a:lnTo>
                    <a:pt x="639" y="1986"/>
                  </a:lnTo>
                  <a:lnTo>
                    <a:pt x="660" y="1977"/>
                  </a:lnTo>
                  <a:lnTo>
                    <a:pt x="678" y="1963"/>
                  </a:lnTo>
                  <a:lnTo>
                    <a:pt x="692" y="1945"/>
                  </a:lnTo>
                  <a:lnTo>
                    <a:pt x="701" y="1924"/>
                  </a:lnTo>
                  <a:lnTo>
                    <a:pt x="704" y="1901"/>
                  </a:lnTo>
                  <a:lnTo>
                    <a:pt x="701" y="1878"/>
                  </a:lnTo>
                  <a:lnTo>
                    <a:pt x="692" y="1856"/>
                  </a:lnTo>
                  <a:lnTo>
                    <a:pt x="678" y="1839"/>
                  </a:lnTo>
                  <a:lnTo>
                    <a:pt x="660" y="1825"/>
                  </a:lnTo>
                  <a:lnTo>
                    <a:pt x="639" y="1815"/>
                  </a:lnTo>
                  <a:lnTo>
                    <a:pt x="616" y="1812"/>
                  </a:lnTo>
                  <a:lnTo>
                    <a:pt x="418" y="1812"/>
                  </a:lnTo>
                  <a:close/>
                  <a:moveTo>
                    <a:pt x="1007" y="1812"/>
                  </a:moveTo>
                  <a:lnTo>
                    <a:pt x="984" y="1815"/>
                  </a:lnTo>
                  <a:lnTo>
                    <a:pt x="962" y="1825"/>
                  </a:lnTo>
                  <a:lnTo>
                    <a:pt x="945" y="1838"/>
                  </a:lnTo>
                  <a:lnTo>
                    <a:pt x="930" y="1856"/>
                  </a:lnTo>
                  <a:lnTo>
                    <a:pt x="922" y="1878"/>
                  </a:lnTo>
                  <a:lnTo>
                    <a:pt x="919" y="1901"/>
                  </a:lnTo>
                  <a:lnTo>
                    <a:pt x="922" y="1924"/>
                  </a:lnTo>
                  <a:lnTo>
                    <a:pt x="930" y="1946"/>
                  </a:lnTo>
                  <a:lnTo>
                    <a:pt x="945" y="1963"/>
                  </a:lnTo>
                  <a:lnTo>
                    <a:pt x="962" y="1977"/>
                  </a:lnTo>
                  <a:lnTo>
                    <a:pt x="984" y="1986"/>
                  </a:lnTo>
                  <a:lnTo>
                    <a:pt x="1007" y="1989"/>
                  </a:lnTo>
                  <a:lnTo>
                    <a:pt x="1204" y="1989"/>
                  </a:lnTo>
                  <a:lnTo>
                    <a:pt x="1228" y="1986"/>
                  </a:lnTo>
                  <a:lnTo>
                    <a:pt x="1249" y="1977"/>
                  </a:lnTo>
                  <a:lnTo>
                    <a:pt x="1267" y="1963"/>
                  </a:lnTo>
                  <a:lnTo>
                    <a:pt x="1281" y="1945"/>
                  </a:lnTo>
                  <a:lnTo>
                    <a:pt x="1290" y="1923"/>
                  </a:lnTo>
                  <a:lnTo>
                    <a:pt x="1293" y="1901"/>
                  </a:lnTo>
                  <a:lnTo>
                    <a:pt x="1290" y="1877"/>
                  </a:lnTo>
                  <a:lnTo>
                    <a:pt x="1281" y="1855"/>
                  </a:lnTo>
                  <a:lnTo>
                    <a:pt x="1268" y="1838"/>
                  </a:lnTo>
                  <a:lnTo>
                    <a:pt x="1249" y="1825"/>
                  </a:lnTo>
                  <a:lnTo>
                    <a:pt x="1229" y="1815"/>
                  </a:lnTo>
                  <a:lnTo>
                    <a:pt x="1205" y="1812"/>
                  </a:lnTo>
                  <a:lnTo>
                    <a:pt x="1007" y="1812"/>
                  </a:lnTo>
                  <a:close/>
                  <a:moveTo>
                    <a:pt x="1595" y="1408"/>
                  </a:moveTo>
                  <a:lnTo>
                    <a:pt x="1572" y="1411"/>
                  </a:lnTo>
                  <a:lnTo>
                    <a:pt x="1551" y="1420"/>
                  </a:lnTo>
                  <a:lnTo>
                    <a:pt x="1533" y="1433"/>
                  </a:lnTo>
                  <a:lnTo>
                    <a:pt x="1519" y="1452"/>
                  </a:lnTo>
                  <a:lnTo>
                    <a:pt x="1510" y="1472"/>
                  </a:lnTo>
                  <a:lnTo>
                    <a:pt x="1507" y="1496"/>
                  </a:lnTo>
                  <a:lnTo>
                    <a:pt x="1510" y="1520"/>
                  </a:lnTo>
                  <a:lnTo>
                    <a:pt x="1519" y="1540"/>
                  </a:lnTo>
                  <a:lnTo>
                    <a:pt x="1533" y="1559"/>
                  </a:lnTo>
                  <a:lnTo>
                    <a:pt x="1551" y="1572"/>
                  </a:lnTo>
                  <a:lnTo>
                    <a:pt x="1572" y="1581"/>
                  </a:lnTo>
                  <a:lnTo>
                    <a:pt x="1595" y="1584"/>
                  </a:lnTo>
                  <a:lnTo>
                    <a:pt x="1794" y="1584"/>
                  </a:lnTo>
                  <a:lnTo>
                    <a:pt x="1816" y="1581"/>
                  </a:lnTo>
                  <a:lnTo>
                    <a:pt x="1838" y="1572"/>
                  </a:lnTo>
                  <a:lnTo>
                    <a:pt x="1856" y="1558"/>
                  </a:lnTo>
                  <a:lnTo>
                    <a:pt x="1870" y="1540"/>
                  </a:lnTo>
                  <a:lnTo>
                    <a:pt x="1879" y="1519"/>
                  </a:lnTo>
                  <a:lnTo>
                    <a:pt x="1882" y="1496"/>
                  </a:lnTo>
                  <a:lnTo>
                    <a:pt x="1879" y="1472"/>
                  </a:lnTo>
                  <a:lnTo>
                    <a:pt x="1870" y="1452"/>
                  </a:lnTo>
                  <a:lnTo>
                    <a:pt x="1855" y="1433"/>
                  </a:lnTo>
                  <a:lnTo>
                    <a:pt x="1838" y="1420"/>
                  </a:lnTo>
                  <a:lnTo>
                    <a:pt x="1816" y="1411"/>
                  </a:lnTo>
                  <a:lnTo>
                    <a:pt x="1794" y="1408"/>
                  </a:lnTo>
                  <a:lnTo>
                    <a:pt x="1595" y="1408"/>
                  </a:lnTo>
                  <a:close/>
                  <a:moveTo>
                    <a:pt x="1007" y="1408"/>
                  </a:moveTo>
                  <a:lnTo>
                    <a:pt x="984" y="1411"/>
                  </a:lnTo>
                  <a:lnTo>
                    <a:pt x="962" y="1420"/>
                  </a:lnTo>
                  <a:lnTo>
                    <a:pt x="945" y="1433"/>
                  </a:lnTo>
                  <a:lnTo>
                    <a:pt x="930" y="1452"/>
                  </a:lnTo>
                  <a:lnTo>
                    <a:pt x="922" y="1472"/>
                  </a:lnTo>
                  <a:lnTo>
                    <a:pt x="919" y="1496"/>
                  </a:lnTo>
                  <a:lnTo>
                    <a:pt x="922" y="1520"/>
                  </a:lnTo>
                  <a:lnTo>
                    <a:pt x="930" y="1540"/>
                  </a:lnTo>
                  <a:lnTo>
                    <a:pt x="945" y="1559"/>
                  </a:lnTo>
                  <a:lnTo>
                    <a:pt x="962" y="1572"/>
                  </a:lnTo>
                  <a:lnTo>
                    <a:pt x="984" y="1581"/>
                  </a:lnTo>
                  <a:lnTo>
                    <a:pt x="1007" y="1584"/>
                  </a:lnTo>
                  <a:lnTo>
                    <a:pt x="1204" y="1584"/>
                  </a:lnTo>
                  <a:lnTo>
                    <a:pt x="1228" y="1581"/>
                  </a:lnTo>
                  <a:lnTo>
                    <a:pt x="1249" y="1572"/>
                  </a:lnTo>
                  <a:lnTo>
                    <a:pt x="1267" y="1558"/>
                  </a:lnTo>
                  <a:lnTo>
                    <a:pt x="1281" y="1540"/>
                  </a:lnTo>
                  <a:lnTo>
                    <a:pt x="1290" y="1519"/>
                  </a:lnTo>
                  <a:lnTo>
                    <a:pt x="1293" y="1496"/>
                  </a:lnTo>
                  <a:lnTo>
                    <a:pt x="1290" y="1472"/>
                  </a:lnTo>
                  <a:lnTo>
                    <a:pt x="1281" y="1452"/>
                  </a:lnTo>
                  <a:lnTo>
                    <a:pt x="1268" y="1433"/>
                  </a:lnTo>
                  <a:lnTo>
                    <a:pt x="1249" y="1420"/>
                  </a:lnTo>
                  <a:lnTo>
                    <a:pt x="1229" y="1411"/>
                  </a:lnTo>
                  <a:lnTo>
                    <a:pt x="1205" y="1408"/>
                  </a:lnTo>
                  <a:lnTo>
                    <a:pt x="1007" y="1408"/>
                  </a:lnTo>
                  <a:close/>
                  <a:moveTo>
                    <a:pt x="418" y="1408"/>
                  </a:moveTo>
                  <a:lnTo>
                    <a:pt x="394" y="1411"/>
                  </a:lnTo>
                  <a:lnTo>
                    <a:pt x="373" y="1420"/>
                  </a:lnTo>
                  <a:lnTo>
                    <a:pt x="355" y="1433"/>
                  </a:lnTo>
                  <a:lnTo>
                    <a:pt x="341" y="1452"/>
                  </a:lnTo>
                  <a:lnTo>
                    <a:pt x="333" y="1472"/>
                  </a:lnTo>
                  <a:lnTo>
                    <a:pt x="330" y="1496"/>
                  </a:lnTo>
                  <a:lnTo>
                    <a:pt x="333" y="1520"/>
                  </a:lnTo>
                  <a:lnTo>
                    <a:pt x="341" y="1540"/>
                  </a:lnTo>
                  <a:lnTo>
                    <a:pt x="355" y="1559"/>
                  </a:lnTo>
                  <a:lnTo>
                    <a:pt x="373" y="1572"/>
                  </a:lnTo>
                  <a:lnTo>
                    <a:pt x="394" y="1581"/>
                  </a:lnTo>
                  <a:lnTo>
                    <a:pt x="418" y="1584"/>
                  </a:lnTo>
                  <a:lnTo>
                    <a:pt x="616" y="1584"/>
                  </a:lnTo>
                  <a:lnTo>
                    <a:pt x="639" y="1581"/>
                  </a:lnTo>
                  <a:lnTo>
                    <a:pt x="660" y="1572"/>
                  </a:lnTo>
                  <a:lnTo>
                    <a:pt x="678" y="1558"/>
                  </a:lnTo>
                  <a:lnTo>
                    <a:pt x="692" y="1540"/>
                  </a:lnTo>
                  <a:lnTo>
                    <a:pt x="701" y="1519"/>
                  </a:lnTo>
                  <a:lnTo>
                    <a:pt x="704" y="1496"/>
                  </a:lnTo>
                  <a:lnTo>
                    <a:pt x="701" y="1472"/>
                  </a:lnTo>
                  <a:lnTo>
                    <a:pt x="692" y="1452"/>
                  </a:lnTo>
                  <a:lnTo>
                    <a:pt x="678" y="1433"/>
                  </a:lnTo>
                  <a:lnTo>
                    <a:pt x="660" y="1420"/>
                  </a:lnTo>
                  <a:lnTo>
                    <a:pt x="639" y="1411"/>
                  </a:lnTo>
                  <a:lnTo>
                    <a:pt x="616" y="1408"/>
                  </a:lnTo>
                  <a:lnTo>
                    <a:pt x="418" y="1408"/>
                  </a:lnTo>
                  <a:close/>
                  <a:moveTo>
                    <a:pt x="250" y="375"/>
                  </a:moveTo>
                  <a:lnTo>
                    <a:pt x="250" y="1123"/>
                  </a:lnTo>
                  <a:lnTo>
                    <a:pt x="1962" y="1123"/>
                  </a:lnTo>
                  <a:lnTo>
                    <a:pt x="1962" y="375"/>
                  </a:lnTo>
                  <a:lnTo>
                    <a:pt x="250" y="375"/>
                  </a:lnTo>
                  <a:close/>
                  <a:moveTo>
                    <a:pt x="0" y="0"/>
                  </a:moveTo>
                  <a:lnTo>
                    <a:pt x="2211" y="0"/>
                  </a:lnTo>
                  <a:lnTo>
                    <a:pt x="2211" y="2681"/>
                  </a:lnTo>
                  <a:lnTo>
                    <a:pt x="0" y="2681"/>
                  </a:lnTo>
                  <a:lnTo>
                    <a:pt x="12" y="2624"/>
                  </a:lnTo>
                  <a:lnTo>
                    <a:pt x="19" y="2568"/>
                  </a:lnTo>
                  <a:lnTo>
                    <a:pt x="21" y="2511"/>
                  </a:lnTo>
                  <a:lnTo>
                    <a:pt x="21" y="178"/>
                  </a:lnTo>
                  <a:lnTo>
                    <a:pt x="19" y="118"/>
                  </a:lnTo>
                  <a:lnTo>
                    <a:pt x="13" y="6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886" name="Shape 10886"/>
          <p:cNvGrpSpPr/>
          <p:nvPr/>
        </p:nvGrpSpPr>
        <p:grpSpPr>
          <a:xfrm>
            <a:off x="4890042" y="2079655"/>
            <a:ext cx="232767" cy="209586"/>
            <a:chOff x="5737225" y="3792538"/>
            <a:chExt cx="382588" cy="344487"/>
          </a:xfrm>
        </p:grpSpPr>
        <p:sp>
          <p:nvSpPr>
            <p:cNvPr id="10887" name="Shape 10887"/>
            <p:cNvSpPr/>
            <p:nvPr/>
          </p:nvSpPr>
          <p:spPr>
            <a:xfrm>
              <a:off x="5897563" y="3919538"/>
              <a:ext cx="22225" cy="66675"/>
            </a:xfrm>
            <a:custGeom>
              <a:avLst/>
              <a:gdLst/>
              <a:ahLst/>
              <a:cxnLst/>
              <a:rect l="0" t="0" r="0" b="0"/>
              <a:pathLst>
                <a:path w="188" h="595" extrusionOk="0">
                  <a:moveTo>
                    <a:pt x="0" y="0"/>
                  </a:moveTo>
                  <a:lnTo>
                    <a:pt x="188" y="0"/>
                  </a:lnTo>
                  <a:lnTo>
                    <a:pt x="188" y="595"/>
                  </a:lnTo>
                  <a:lnTo>
                    <a:pt x="164" y="569"/>
                  </a:lnTo>
                  <a:lnTo>
                    <a:pt x="140" y="536"/>
                  </a:lnTo>
                  <a:lnTo>
                    <a:pt x="118" y="498"/>
                  </a:lnTo>
                  <a:lnTo>
                    <a:pt x="96" y="454"/>
                  </a:lnTo>
                  <a:lnTo>
                    <a:pt x="76" y="404"/>
                  </a:lnTo>
                  <a:lnTo>
                    <a:pt x="57" y="350"/>
                  </a:lnTo>
                  <a:lnTo>
                    <a:pt x="41" y="289"/>
                  </a:lnTo>
                  <a:lnTo>
                    <a:pt x="27" y="225"/>
                  </a:lnTo>
                  <a:lnTo>
                    <a:pt x="14" y="154"/>
                  </a:lnTo>
                  <a:lnTo>
                    <a:pt x="6" y="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8" name="Shape 10888"/>
            <p:cNvSpPr/>
            <p:nvPr/>
          </p:nvSpPr>
          <p:spPr>
            <a:xfrm>
              <a:off x="5937250" y="3832225"/>
              <a:ext cx="22225" cy="68263"/>
            </a:xfrm>
            <a:custGeom>
              <a:avLst/>
              <a:gdLst/>
              <a:ahLst/>
              <a:cxnLst/>
              <a:rect l="0" t="0" r="0" b="0"/>
              <a:pathLst>
                <a:path w="192" h="601" extrusionOk="0">
                  <a:moveTo>
                    <a:pt x="0" y="0"/>
                  </a:moveTo>
                  <a:lnTo>
                    <a:pt x="22" y="24"/>
                  </a:lnTo>
                  <a:lnTo>
                    <a:pt x="45" y="53"/>
                  </a:lnTo>
                  <a:lnTo>
                    <a:pt x="66" y="86"/>
                  </a:lnTo>
                  <a:lnTo>
                    <a:pt x="87" y="125"/>
                  </a:lnTo>
                  <a:lnTo>
                    <a:pt x="107" y="169"/>
                  </a:lnTo>
                  <a:lnTo>
                    <a:pt x="126" y="217"/>
                  </a:lnTo>
                  <a:lnTo>
                    <a:pt x="142" y="270"/>
                  </a:lnTo>
                  <a:lnTo>
                    <a:pt x="157" y="328"/>
                  </a:lnTo>
                  <a:lnTo>
                    <a:pt x="169" y="390"/>
                  </a:lnTo>
                  <a:lnTo>
                    <a:pt x="180" y="456"/>
                  </a:lnTo>
                  <a:lnTo>
                    <a:pt x="188" y="526"/>
                  </a:lnTo>
                  <a:lnTo>
                    <a:pt x="192" y="601"/>
                  </a:lnTo>
                  <a:lnTo>
                    <a:pt x="0" y="60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89" name="Shape 10889"/>
            <p:cNvSpPr/>
            <p:nvPr/>
          </p:nvSpPr>
          <p:spPr>
            <a:xfrm>
              <a:off x="5937250" y="3917950"/>
              <a:ext cx="22225" cy="68263"/>
            </a:xfrm>
            <a:custGeom>
              <a:avLst/>
              <a:gdLst/>
              <a:ahLst/>
              <a:cxnLst/>
              <a:rect l="0" t="0" r="0" b="0"/>
              <a:pathLst>
                <a:path w="192" h="599" extrusionOk="0">
                  <a:moveTo>
                    <a:pt x="0" y="0"/>
                  </a:moveTo>
                  <a:lnTo>
                    <a:pt x="192" y="0"/>
                  </a:lnTo>
                  <a:lnTo>
                    <a:pt x="188" y="73"/>
                  </a:lnTo>
                  <a:lnTo>
                    <a:pt x="180" y="144"/>
                  </a:lnTo>
                  <a:lnTo>
                    <a:pt x="169" y="211"/>
                  </a:lnTo>
                  <a:lnTo>
                    <a:pt x="156" y="272"/>
                  </a:lnTo>
                  <a:lnTo>
                    <a:pt x="141" y="329"/>
                  </a:lnTo>
                  <a:lnTo>
                    <a:pt x="125" y="382"/>
                  </a:lnTo>
                  <a:lnTo>
                    <a:pt x="106" y="432"/>
                  </a:lnTo>
                  <a:lnTo>
                    <a:pt x="86" y="475"/>
                  </a:lnTo>
                  <a:lnTo>
                    <a:pt x="65" y="513"/>
                  </a:lnTo>
                  <a:lnTo>
                    <a:pt x="44" y="547"/>
                  </a:lnTo>
                  <a:lnTo>
                    <a:pt x="21" y="576"/>
                  </a:lnTo>
                  <a:lnTo>
                    <a:pt x="0" y="5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0" name="Shape 10890"/>
            <p:cNvSpPr/>
            <p:nvPr/>
          </p:nvSpPr>
          <p:spPr>
            <a:xfrm>
              <a:off x="5962650" y="3835400"/>
              <a:ext cx="47625" cy="65088"/>
            </a:xfrm>
            <a:custGeom>
              <a:avLst/>
              <a:gdLst/>
              <a:ahLst/>
              <a:cxnLst/>
              <a:rect l="0" t="0" r="0" b="0"/>
              <a:pathLst>
                <a:path w="417" h="573" extrusionOk="0">
                  <a:moveTo>
                    <a:pt x="0" y="0"/>
                  </a:moveTo>
                  <a:lnTo>
                    <a:pt x="54" y="28"/>
                  </a:lnTo>
                  <a:lnTo>
                    <a:pt x="106" y="59"/>
                  </a:lnTo>
                  <a:lnTo>
                    <a:pt x="155" y="96"/>
                  </a:lnTo>
                  <a:lnTo>
                    <a:pt x="200" y="136"/>
                  </a:lnTo>
                  <a:lnTo>
                    <a:pt x="242" y="181"/>
                  </a:lnTo>
                  <a:lnTo>
                    <a:pt x="280" y="228"/>
                  </a:lnTo>
                  <a:lnTo>
                    <a:pt x="314" y="279"/>
                  </a:lnTo>
                  <a:lnTo>
                    <a:pt x="344" y="333"/>
                  </a:lnTo>
                  <a:lnTo>
                    <a:pt x="370" y="390"/>
                  </a:lnTo>
                  <a:lnTo>
                    <a:pt x="390" y="448"/>
                  </a:lnTo>
                  <a:lnTo>
                    <a:pt x="405" y="510"/>
                  </a:lnTo>
                  <a:lnTo>
                    <a:pt x="417" y="573"/>
                  </a:lnTo>
                  <a:lnTo>
                    <a:pt x="136" y="573"/>
                  </a:lnTo>
                  <a:lnTo>
                    <a:pt x="130" y="497"/>
                  </a:lnTo>
                  <a:lnTo>
                    <a:pt x="123" y="425"/>
                  </a:lnTo>
                  <a:lnTo>
                    <a:pt x="113" y="354"/>
                  </a:lnTo>
                  <a:lnTo>
                    <a:pt x="100" y="285"/>
                  </a:lnTo>
                  <a:lnTo>
                    <a:pt x="84" y="221"/>
                  </a:lnTo>
                  <a:lnTo>
                    <a:pt x="67" y="161"/>
                  </a:lnTo>
                  <a:lnTo>
                    <a:pt x="47" y="102"/>
                  </a:lnTo>
                  <a:lnTo>
                    <a:pt x="24" y="4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1" name="Shape 10891"/>
            <p:cNvSpPr/>
            <p:nvPr/>
          </p:nvSpPr>
          <p:spPr>
            <a:xfrm>
              <a:off x="5897563" y="3832225"/>
              <a:ext cx="22225" cy="68263"/>
            </a:xfrm>
            <a:custGeom>
              <a:avLst/>
              <a:gdLst/>
              <a:ahLst/>
              <a:cxnLst/>
              <a:rect l="0" t="0" r="0" b="0"/>
              <a:pathLst>
                <a:path w="188" h="595" extrusionOk="0">
                  <a:moveTo>
                    <a:pt x="188" y="0"/>
                  </a:moveTo>
                  <a:lnTo>
                    <a:pt x="188" y="595"/>
                  </a:lnTo>
                  <a:lnTo>
                    <a:pt x="0" y="595"/>
                  </a:lnTo>
                  <a:lnTo>
                    <a:pt x="6" y="516"/>
                  </a:lnTo>
                  <a:lnTo>
                    <a:pt x="14" y="441"/>
                  </a:lnTo>
                  <a:lnTo>
                    <a:pt x="26" y="371"/>
                  </a:lnTo>
                  <a:lnTo>
                    <a:pt x="40" y="305"/>
                  </a:lnTo>
                  <a:lnTo>
                    <a:pt x="56" y="246"/>
                  </a:lnTo>
                  <a:lnTo>
                    <a:pt x="76" y="191"/>
                  </a:lnTo>
                  <a:lnTo>
                    <a:pt x="96" y="142"/>
                  </a:lnTo>
                  <a:lnTo>
                    <a:pt x="118" y="98"/>
                  </a:lnTo>
                  <a:lnTo>
                    <a:pt x="140" y="60"/>
                  </a:lnTo>
                  <a:lnTo>
                    <a:pt x="164" y="27"/>
                  </a:lnTo>
                  <a:lnTo>
                    <a:pt x="1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2" name="Shape 10892"/>
            <p:cNvSpPr/>
            <p:nvPr/>
          </p:nvSpPr>
          <p:spPr>
            <a:xfrm>
              <a:off x="5962650" y="3919538"/>
              <a:ext cx="47625" cy="65088"/>
            </a:xfrm>
            <a:custGeom>
              <a:avLst/>
              <a:gdLst/>
              <a:ahLst/>
              <a:cxnLst/>
              <a:rect l="0" t="0" r="0" b="0"/>
              <a:pathLst>
                <a:path w="415" h="574" extrusionOk="0">
                  <a:moveTo>
                    <a:pt x="137" y="0"/>
                  </a:moveTo>
                  <a:lnTo>
                    <a:pt x="415" y="0"/>
                  </a:lnTo>
                  <a:lnTo>
                    <a:pt x="404" y="63"/>
                  </a:lnTo>
                  <a:lnTo>
                    <a:pt x="389" y="124"/>
                  </a:lnTo>
                  <a:lnTo>
                    <a:pt x="369" y="182"/>
                  </a:lnTo>
                  <a:lnTo>
                    <a:pt x="344" y="238"/>
                  </a:lnTo>
                  <a:lnTo>
                    <a:pt x="314" y="292"/>
                  </a:lnTo>
                  <a:lnTo>
                    <a:pt x="280" y="343"/>
                  </a:lnTo>
                  <a:lnTo>
                    <a:pt x="242" y="391"/>
                  </a:lnTo>
                  <a:lnTo>
                    <a:pt x="200" y="435"/>
                  </a:lnTo>
                  <a:lnTo>
                    <a:pt x="155" y="476"/>
                  </a:lnTo>
                  <a:lnTo>
                    <a:pt x="106" y="512"/>
                  </a:lnTo>
                  <a:lnTo>
                    <a:pt x="54" y="545"/>
                  </a:lnTo>
                  <a:lnTo>
                    <a:pt x="0" y="574"/>
                  </a:lnTo>
                  <a:lnTo>
                    <a:pt x="27" y="517"/>
                  </a:lnTo>
                  <a:lnTo>
                    <a:pt x="52" y="455"/>
                  </a:lnTo>
                  <a:lnTo>
                    <a:pt x="73" y="390"/>
                  </a:lnTo>
                  <a:lnTo>
                    <a:pt x="93" y="319"/>
                  </a:lnTo>
                  <a:lnTo>
                    <a:pt x="108" y="244"/>
                  </a:lnTo>
                  <a:lnTo>
                    <a:pt x="120" y="167"/>
                  </a:lnTo>
                  <a:lnTo>
                    <a:pt x="130" y="85"/>
                  </a:lnTo>
                  <a:lnTo>
                    <a:pt x="1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3" name="Shape 10893"/>
            <p:cNvSpPr/>
            <p:nvPr/>
          </p:nvSpPr>
          <p:spPr>
            <a:xfrm>
              <a:off x="5737225" y="3792538"/>
              <a:ext cx="382588" cy="234950"/>
            </a:xfrm>
            <a:custGeom>
              <a:avLst/>
              <a:gdLst/>
              <a:ahLst/>
              <a:cxnLst/>
              <a:rect l="0" t="0" r="0" b="0"/>
              <a:pathLst>
                <a:path w="3374" h="2072" extrusionOk="0">
                  <a:moveTo>
                    <a:pt x="1687" y="154"/>
                  </a:moveTo>
                  <a:lnTo>
                    <a:pt x="1610" y="157"/>
                  </a:lnTo>
                  <a:lnTo>
                    <a:pt x="1537" y="166"/>
                  </a:lnTo>
                  <a:lnTo>
                    <a:pt x="1464" y="182"/>
                  </a:lnTo>
                  <a:lnTo>
                    <a:pt x="1395" y="204"/>
                  </a:lnTo>
                  <a:lnTo>
                    <a:pt x="1327" y="230"/>
                  </a:lnTo>
                  <a:lnTo>
                    <a:pt x="1262" y="263"/>
                  </a:lnTo>
                  <a:lnTo>
                    <a:pt x="1200" y="300"/>
                  </a:lnTo>
                  <a:lnTo>
                    <a:pt x="1143" y="342"/>
                  </a:lnTo>
                  <a:lnTo>
                    <a:pt x="1088" y="388"/>
                  </a:lnTo>
                  <a:lnTo>
                    <a:pt x="1038" y="439"/>
                  </a:lnTo>
                  <a:lnTo>
                    <a:pt x="992" y="493"/>
                  </a:lnTo>
                  <a:lnTo>
                    <a:pt x="950" y="552"/>
                  </a:lnTo>
                  <a:lnTo>
                    <a:pt x="912" y="613"/>
                  </a:lnTo>
                  <a:lnTo>
                    <a:pt x="880" y="678"/>
                  </a:lnTo>
                  <a:lnTo>
                    <a:pt x="854" y="745"/>
                  </a:lnTo>
                  <a:lnTo>
                    <a:pt x="832" y="816"/>
                  </a:lnTo>
                  <a:lnTo>
                    <a:pt x="816" y="887"/>
                  </a:lnTo>
                  <a:lnTo>
                    <a:pt x="807" y="962"/>
                  </a:lnTo>
                  <a:lnTo>
                    <a:pt x="804" y="1039"/>
                  </a:lnTo>
                  <a:lnTo>
                    <a:pt x="807" y="1115"/>
                  </a:lnTo>
                  <a:lnTo>
                    <a:pt x="816" y="1189"/>
                  </a:lnTo>
                  <a:lnTo>
                    <a:pt x="832" y="1261"/>
                  </a:lnTo>
                  <a:lnTo>
                    <a:pt x="854" y="1332"/>
                  </a:lnTo>
                  <a:lnTo>
                    <a:pt x="880" y="1399"/>
                  </a:lnTo>
                  <a:lnTo>
                    <a:pt x="912" y="1464"/>
                  </a:lnTo>
                  <a:lnTo>
                    <a:pt x="950" y="1525"/>
                  </a:lnTo>
                  <a:lnTo>
                    <a:pt x="992" y="1583"/>
                  </a:lnTo>
                  <a:lnTo>
                    <a:pt x="1038" y="1638"/>
                  </a:lnTo>
                  <a:lnTo>
                    <a:pt x="1088" y="1688"/>
                  </a:lnTo>
                  <a:lnTo>
                    <a:pt x="1143" y="1735"/>
                  </a:lnTo>
                  <a:lnTo>
                    <a:pt x="1200" y="1777"/>
                  </a:lnTo>
                  <a:lnTo>
                    <a:pt x="1262" y="1814"/>
                  </a:lnTo>
                  <a:lnTo>
                    <a:pt x="1327" y="1845"/>
                  </a:lnTo>
                  <a:lnTo>
                    <a:pt x="1395" y="1873"/>
                  </a:lnTo>
                  <a:lnTo>
                    <a:pt x="1464" y="1894"/>
                  </a:lnTo>
                  <a:lnTo>
                    <a:pt x="1537" y="1910"/>
                  </a:lnTo>
                  <a:lnTo>
                    <a:pt x="1610" y="1919"/>
                  </a:lnTo>
                  <a:lnTo>
                    <a:pt x="1687" y="1923"/>
                  </a:lnTo>
                  <a:lnTo>
                    <a:pt x="1764" y="1919"/>
                  </a:lnTo>
                  <a:lnTo>
                    <a:pt x="1837" y="1910"/>
                  </a:lnTo>
                  <a:lnTo>
                    <a:pt x="1910" y="1894"/>
                  </a:lnTo>
                  <a:lnTo>
                    <a:pt x="1979" y="1873"/>
                  </a:lnTo>
                  <a:lnTo>
                    <a:pt x="2047" y="1845"/>
                  </a:lnTo>
                  <a:lnTo>
                    <a:pt x="2112" y="1814"/>
                  </a:lnTo>
                  <a:lnTo>
                    <a:pt x="2174" y="1776"/>
                  </a:lnTo>
                  <a:lnTo>
                    <a:pt x="2231" y="1734"/>
                  </a:lnTo>
                  <a:lnTo>
                    <a:pt x="2286" y="1688"/>
                  </a:lnTo>
                  <a:lnTo>
                    <a:pt x="2336" y="1638"/>
                  </a:lnTo>
                  <a:lnTo>
                    <a:pt x="2382" y="1582"/>
                  </a:lnTo>
                  <a:lnTo>
                    <a:pt x="2424" y="1524"/>
                  </a:lnTo>
                  <a:lnTo>
                    <a:pt x="2462" y="1463"/>
                  </a:lnTo>
                  <a:lnTo>
                    <a:pt x="2494" y="1398"/>
                  </a:lnTo>
                  <a:lnTo>
                    <a:pt x="2520" y="1331"/>
                  </a:lnTo>
                  <a:lnTo>
                    <a:pt x="2542" y="1261"/>
                  </a:lnTo>
                  <a:lnTo>
                    <a:pt x="2558" y="1188"/>
                  </a:lnTo>
                  <a:lnTo>
                    <a:pt x="2567" y="1114"/>
                  </a:lnTo>
                  <a:lnTo>
                    <a:pt x="2570" y="1038"/>
                  </a:lnTo>
                  <a:lnTo>
                    <a:pt x="2567" y="961"/>
                  </a:lnTo>
                  <a:lnTo>
                    <a:pt x="2558" y="887"/>
                  </a:lnTo>
                  <a:lnTo>
                    <a:pt x="2542" y="815"/>
                  </a:lnTo>
                  <a:lnTo>
                    <a:pt x="2520" y="745"/>
                  </a:lnTo>
                  <a:lnTo>
                    <a:pt x="2494" y="678"/>
                  </a:lnTo>
                  <a:lnTo>
                    <a:pt x="2462" y="613"/>
                  </a:lnTo>
                  <a:lnTo>
                    <a:pt x="2424" y="551"/>
                  </a:lnTo>
                  <a:lnTo>
                    <a:pt x="2382" y="493"/>
                  </a:lnTo>
                  <a:lnTo>
                    <a:pt x="2336" y="438"/>
                  </a:lnTo>
                  <a:lnTo>
                    <a:pt x="2286" y="388"/>
                  </a:lnTo>
                  <a:lnTo>
                    <a:pt x="2231" y="342"/>
                  </a:lnTo>
                  <a:lnTo>
                    <a:pt x="2174" y="300"/>
                  </a:lnTo>
                  <a:lnTo>
                    <a:pt x="2112" y="262"/>
                  </a:lnTo>
                  <a:lnTo>
                    <a:pt x="2047" y="230"/>
                  </a:lnTo>
                  <a:lnTo>
                    <a:pt x="1979" y="204"/>
                  </a:lnTo>
                  <a:lnTo>
                    <a:pt x="1910" y="182"/>
                  </a:lnTo>
                  <a:lnTo>
                    <a:pt x="1837" y="166"/>
                  </a:lnTo>
                  <a:lnTo>
                    <a:pt x="1764" y="157"/>
                  </a:lnTo>
                  <a:lnTo>
                    <a:pt x="1687" y="154"/>
                  </a:lnTo>
                  <a:close/>
                  <a:moveTo>
                    <a:pt x="0" y="0"/>
                  </a:moveTo>
                  <a:lnTo>
                    <a:pt x="3374" y="0"/>
                  </a:lnTo>
                  <a:lnTo>
                    <a:pt x="3374" y="2072"/>
                  </a:lnTo>
                  <a:lnTo>
                    <a:pt x="0" y="207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4" name="Shape 10894"/>
            <p:cNvSpPr/>
            <p:nvPr/>
          </p:nvSpPr>
          <p:spPr>
            <a:xfrm>
              <a:off x="5846763" y="3835400"/>
              <a:ext cx="47625" cy="65088"/>
            </a:xfrm>
            <a:custGeom>
              <a:avLst/>
              <a:gdLst/>
              <a:ahLst/>
              <a:cxnLst/>
              <a:rect l="0" t="0" r="0" b="0"/>
              <a:pathLst>
                <a:path w="417" h="574" extrusionOk="0">
                  <a:moveTo>
                    <a:pt x="417" y="0"/>
                  </a:moveTo>
                  <a:lnTo>
                    <a:pt x="393" y="50"/>
                  </a:lnTo>
                  <a:lnTo>
                    <a:pt x="370" y="103"/>
                  </a:lnTo>
                  <a:lnTo>
                    <a:pt x="350" y="161"/>
                  </a:lnTo>
                  <a:lnTo>
                    <a:pt x="333" y="222"/>
                  </a:lnTo>
                  <a:lnTo>
                    <a:pt x="317" y="286"/>
                  </a:lnTo>
                  <a:lnTo>
                    <a:pt x="304" y="354"/>
                  </a:lnTo>
                  <a:lnTo>
                    <a:pt x="294" y="425"/>
                  </a:lnTo>
                  <a:lnTo>
                    <a:pt x="287" y="498"/>
                  </a:lnTo>
                  <a:lnTo>
                    <a:pt x="281" y="574"/>
                  </a:lnTo>
                  <a:lnTo>
                    <a:pt x="0" y="574"/>
                  </a:lnTo>
                  <a:lnTo>
                    <a:pt x="11" y="511"/>
                  </a:lnTo>
                  <a:lnTo>
                    <a:pt x="26" y="449"/>
                  </a:lnTo>
                  <a:lnTo>
                    <a:pt x="45" y="390"/>
                  </a:lnTo>
                  <a:lnTo>
                    <a:pt x="71" y="334"/>
                  </a:lnTo>
                  <a:lnTo>
                    <a:pt x="101" y="279"/>
                  </a:lnTo>
                  <a:lnTo>
                    <a:pt x="134" y="228"/>
                  </a:lnTo>
                  <a:lnTo>
                    <a:pt x="173" y="181"/>
                  </a:lnTo>
                  <a:lnTo>
                    <a:pt x="215" y="137"/>
                  </a:lnTo>
                  <a:lnTo>
                    <a:pt x="261" y="96"/>
                  </a:lnTo>
                  <a:lnTo>
                    <a:pt x="310" y="60"/>
                  </a:lnTo>
                  <a:lnTo>
                    <a:pt x="362" y="28"/>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5" name="Shape 10895"/>
            <p:cNvSpPr/>
            <p:nvPr/>
          </p:nvSpPr>
          <p:spPr>
            <a:xfrm>
              <a:off x="5846763" y="3919538"/>
              <a:ext cx="47625" cy="65088"/>
            </a:xfrm>
            <a:custGeom>
              <a:avLst/>
              <a:gdLst/>
              <a:ahLst/>
              <a:cxnLst/>
              <a:rect l="0" t="0" r="0" b="0"/>
              <a:pathLst>
                <a:path w="415" h="574" extrusionOk="0">
                  <a:moveTo>
                    <a:pt x="0" y="0"/>
                  </a:moveTo>
                  <a:lnTo>
                    <a:pt x="279" y="0"/>
                  </a:lnTo>
                  <a:lnTo>
                    <a:pt x="284" y="75"/>
                  </a:lnTo>
                  <a:lnTo>
                    <a:pt x="292" y="149"/>
                  </a:lnTo>
                  <a:lnTo>
                    <a:pt x="302" y="220"/>
                  </a:lnTo>
                  <a:lnTo>
                    <a:pt x="314" y="287"/>
                  </a:lnTo>
                  <a:lnTo>
                    <a:pt x="330" y="352"/>
                  </a:lnTo>
                  <a:lnTo>
                    <a:pt x="348" y="413"/>
                  </a:lnTo>
                  <a:lnTo>
                    <a:pt x="368" y="470"/>
                  </a:lnTo>
                  <a:lnTo>
                    <a:pt x="391" y="524"/>
                  </a:lnTo>
                  <a:lnTo>
                    <a:pt x="415" y="574"/>
                  </a:lnTo>
                  <a:lnTo>
                    <a:pt x="361" y="545"/>
                  </a:lnTo>
                  <a:lnTo>
                    <a:pt x="309" y="512"/>
                  </a:lnTo>
                  <a:lnTo>
                    <a:pt x="261" y="476"/>
                  </a:lnTo>
                  <a:lnTo>
                    <a:pt x="216" y="435"/>
                  </a:lnTo>
                  <a:lnTo>
                    <a:pt x="174" y="391"/>
                  </a:lnTo>
                  <a:lnTo>
                    <a:pt x="135" y="344"/>
                  </a:lnTo>
                  <a:lnTo>
                    <a:pt x="102" y="292"/>
                  </a:lnTo>
                  <a:lnTo>
                    <a:pt x="72" y="238"/>
                  </a:lnTo>
                  <a:lnTo>
                    <a:pt x="46" y="182"/>
                  </a:lnTo>
                  <a:lnTo>
                    <a:pt x="26" y="124"/>
                  </a:lnTo>
                  <a:lnTo>
                    <a:pt x="11" y="6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896" name="Shape 10896"/>
            <p:cNvSpPr/>
            <p:nvPr/>
          </p:nvSpPr>
          <p:spPr>
            <a:xfrm>
              <a:off x="5818188" y="4044950"/>
              <a:ext cx="220663" cy="92075"/>
            </a:xfrm>
            <a:custGeom>
              <a:avLst/>
              <a:gdLst/>
              <a:ahLst/>
              <a:cxnLst/>
              <a:rect l="0" t="0" r="0" b="0"/>
              <a:pathLst>
                <a:path w="1950" h="813" extrusionOk="0">
                  <a:moveTo>
                    <a:pt x="484" y="0"/>
                  </a:moveTo>
                  <a:lnTo>
                    <a:pt x="1466" y="0"/>
                  </a:lnTo>
                  <a:lnTo>
                    <a:pt x="1605" y="394"/>
                  </a:lnTo>
                  <a:lnTo>
                    <a:pt x="1950" y="394"/>
                  </a:lnTo>
                  <a:lnTo>
                    <a:pt x="1950" y="813"/>
                  </a:lnTo>
                  <a:lnTo>
                    <a:pt x="0" y="813"/>
                  </a:lnTo>
                  <a:lnTo>
                    <a:pt x="0" y="394"/>
                  </a:lnTo>
                  <a:lnTo>
                    <a:pt x="345" y="394"/>
                  </a:lnTo>
                  <a:lnTo>
                    <a:pt x="4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897" name="Shape 10897"/>
          <p:cNvSpPr/>
          <p:nvPr/>
        </p:nvSpPr>
        <p:spPr>
          <a:xfrm>
            <a:off x="5918813" y="2079655"/>
            <a:ext cx="232766" cy="209587"/>
          </a:xfrm>
          <a:custGeom>
            <a:avLst/>
            <a:gdLst/>
            <a:ahLst/>
            <a:cxnLst/>
            <a:rect l="0" t="0" r="0" b="0"/>
            <a:pathLst>
              <a:path w="3372" h="3040" extrusionOk="0">
                <a:moveTo>
                  <a:pt x="2417" y="0"/>
                </a:moveTo>
                <a:lnTo>
                  <a:pt x="2484" y="0"/>
                </a:lnTo>
                <a:lnTo>
                  <a:pt x="2552" y="4"/>
                </a:lnTo>
                <a:lnTo>
                  <a:pt x="2619" y="14"/>
                </a:lnTo>
                <a:lnTo>
                  <a:pt x="2685" y="29"/>
                </a:lnTo>
                <a:lnTo>
                  <a:pt x="2750" y="48"/>
                </a:lnTo>
                <a:lnTo>
                  <a:pt x="2815" y="73"/>
                </a:lnTo>
                <a:lnTo>
                  <a:pt x="2876" y="102"/>
                </a:lnTo>
                <a:lnTo>
                  <a:pt x="2936" y="136"/>
                </a:lnTo>
                <a:lnTo>
                  <a:pt x="2995" y="176"/>
                </a:lnTo>
                <a:lnTo>
                  <a:pt x="3051" y="220"/>
                </a:lnTo>
                <a:lnTo>
                  <a:pt x="3103" y="268"/>
                </a:lnTo>
                <a:lnTo>
                  <a:pt x="3152" y="321"/>
                </a:lnTo>
                <a:lnTo>
                  <a:pt x="3196" y="376"/>
                </a:lnTo>
                <a:lnTo>
                  <a:pt x="3235" y="434"/>
                </a:lnTo>
                <a:lnTo>
                  <a:pt x="3269" y="494"/>
                </a:lnTo>
                <a:lnTo>
                  <a:pt x="3298" y="557"/>
                </a:lnTo>
                <a:lnTo>
                  <a:pt x="3323" y="620"/>
                </a:lnTo>
                <a:lnTo>
                  <a:pt x="3342" y="685"/>
                </a:lnTo>
                <a:lnTo>
                  <a:pt x="3357" y="752"/>
                </a:lnTo>
                <a:lnTo>
                  <a:pt x="3367" y="818"/>
                </a:lnTo>
                <a:lnTo>
                  <a:pt x="3372" y="886"/>
                </a:lnTo>
                <a:lnTo>
                  <a:pt x="3372" y="953"/>
                </a:lnTo>
                <a:lnTo>
                  <a:pt x="3367" y="1020"/>
                </a:lnTo>
                <a:lnTo>
                  <a:pt x="3357" y="1087"/>
                </a:lnTo>
                <a:lnTo>
                  <a:pt x="3342" y="1153"/>
                </a:lnTo>
                <a:lnTo>
                  <a:pt x="3323" y="1219"/>
                </a:lnTo>
                <a:lnTo>
                  <a:pt x="3298" y="1282"/>
                </a:lnTo>
                <a:lnTo>
                  <a:pt x="3269" y="1344"/>
                </a:lnTo>
                <a:lnTo>
                  <a:pt x="3235" y="1405"/>
                </a:lnTo>
                <a:lnTo>
                  <a:pt x="3196" y="1463"/>
                </a:lnTo>
                <a:lnTo>
                  <a:pt x="3152" y="1518"/>
                </a:lnTo>
                <a:lnTo>
                  <a:pt x="3103" y="1571"/>
                </a:lnTo>
                <a:lnTo>
                  <a:pt x="2109" y="2563"/>
                </a:lnTo>
                <a:lnTo>
                  <a:pt x="2091" y="2578"/>
                </a:lnTo>
                <a:lnTo>
                  <a:pt x="2070" y="2588"/>
                </a:lnTo>
                <a:lnTo>
                  <a:pt x="2049" y="2594"/>
                </a:lnTo>
                <a:lnTo>
                  <a:pt x="2026" y="2597"/>
                </a:lnTo>
                <a:lnTo>
                  <a:pt x="2004" y="2594"/>
                </a:lnTo>
                <a:lnTo>
                  <a:pt x="1982" y="2588"/>
                </a:lnTo>
                <a:lnTo>
                  <a:pt x="1962" y="2578"/>
                </a:lnTo>
                <a:lnTo>
                  <a:pt x="1944" y="2563"/>
                </a:lnTo>
                <a:lnTo>
                  <a:pt x="1928" y="2544"/>
                </a:lnTo>
                <a:lnTo>
                  <a:pt x="1918" y="2524"/>
                </a:lnTo>
                <a:lnTo>
                  <a:pt x="1912" y="2503"/>
                </a:lnTo>
                <a:lnTo>
                  <a:pt x="1910" y="2480"/>
                </a:lnTo>
                <a:lnTo>
                  <a:pt x="1912" y="2458"/>
                </a:lnTo>
                <a:lnTo>
                  <a:pt x="1918" y="2436"/>
                </a:lnTo>
                <a:lnTo>
                  <a:pt x="1928" y="2416"/>
                </a:lnTo>
                <a:lnTo>
                  <a:pt x="1944" y="2397"/>
                </a:lnTo>
                <a:lnTo>
                  <a:pt x="2937" y="1405"/>
                </a:lnTo>
                <a:lnTo>
                  <a:pt x="2979" y="1359"/>
                </a:lnTo>
                <a:lnTo>
                  <a:pt x="3016" y="1310"/>
                </a:lnTo>
                <a:lnTo>
                  <a:pt x="3049" y="1258"/>
                </a:lnTo>
                <a:lnTo>
                  <a:pt x="3076" y="1205"/>
                </a:lnTo>
                <a:lnTo>
                  <a:pt x="3099" y="1150"/>
                </a:lnTo>
                <a:lnTo>
                  <a:pt x="3116" y="1094"/>
                </a:lnTo>
                <a:lnTo>
                  <a:pt x="3129" y="1037"/>
                </a:lnTo>
                <a:lnTo>
                  <a:pt x="3136" y="979"/>
                </a:lnTo>
                <a:lnTo>
                  <a:pt x="3138" y="920"/>
                </a:lnTo>
                <a:lnTo>
                  <a:pt x="3136" y="862"/>
                </a:lnTo>
                <a:lnTo>
                  <a:pt x="3129" y="804"/>
                </a:lnTo>
                <a:lnTo>
                  <a:pt x="3116" y="747"/>
                </a:lnTo>
                <a:lnTo>
                  <a:pt x="3099" y="691"/>
                </a:lnTo>
                <a:lnTo>
                  <a:pt x="3076" y="635"/>
                </a:lnTo>
                <a:lnTo>
                  <a:pt x="3049" y="582"/>
                </a:lnTo>
                <a:lnTo>
                  <a:pt x="3016" y="530"/>
                </a:lnTo>
                <a:lnTo>
                  <a:pt x="2979" y="482"/>
                </a:lnTo>
                <a:lnTo>
                  <a:pt x="2937" y="436"/>
                </a:lnTo>
                <a:lnTo>
                  <a:pt x="2891" y="393"/>
                </a:lnTo>
                <a:lnTo>
                  <a:pt x="2842" y="357"/>
                </a:lnTo>
                <a:lnTo>
                  <a:pt x="2791" y="324"/>
                </a:lnTo>
                <a:lnTo>
                  <a:pt x="2738" y="297"/>
                </a:lnTo>
                <a:lnTo>
                  <a:pt x="2683" y="275"/>
                </a:lnTo>
                <a:lnTo>
                  <a:pt x="2627" y="257"/>
                </a:lnTo>
                <a:lnTo>
                  <a:pt x="2569" y="245"/>
                </a:lnTo>
                <a:lnTo>
                  <a:pt x="2511" y="238"/>
                </a:lnTo>
                <a:lnTo>
                  <a:pt x="2453" y="235"/>
                </a:lnTo>
                <a:lnTo>
                  <a:pt x="2395" y="238"/>
                </a:lnTo>
                <a:lnTo>
                  <a:pt x="2336" y="245"/>
                </a:lnTo>
                <a:lnTo>
                  <a:pt x="2279" y="257"/>
                </a:lnTo>
                <a:lnTo>
                  <a:pt x="2223" y="275"/>
                </a:lnTo>
                <a:lnTo>
                  <a:pt x="2168" y="297"/>
                </a:lnTo>
                <a:lnTo>
                  <a:pt x="2114" y="324"/>
                </a:lnTo>
                <a:lnTo>
                  <a:pt x="2063" y="357"/>
                </a:lnTo>
                <a:lnTo>
                  <a:pt x="2014" y="393"/>
                </a:lnTo>
                <a:lnTo>
                  <a:pt x="1968" y="436"/>
                </a:lnTo>
                <a:lnTo>
                  <a:pt x="369" y="2033"/>
                </a:lnTo>
                <a:lnTo>
                  <a:pt x="336" y="2069"/>
                </a:lnTo>
                <a:lnTo>
                  <a:pt x="308" y="2109"/>
                </a:lnTo>
                <a:lnTo>
                  <a:pt x="284" y="2150"/>
                </a:lnTo>
                <a:lnTo>
                  <a:pt x="266" y="2194"/>
                </a:lnTo>
                <a:lnTo>
                  <a:pt x="252" y="2238"/>
                </a:lnTo>
                <a:lnTo>
                  <a:pt x="242" y="2284"/>
                </a:lnTo>
                <a:lnTo>
                  <a:pt x="237" y="2330"/>
                </a:lnTo>
                <a:lnTo>
                  <a:pt x="237" y="2376"/>
                </a:lnTo>
                <a:lnTo>
                  <a:pt x="242" y="2422"/>
                </a:lnTo>
                <a:lnTo>
                  <a:pt x="252" y="2468"/>
                </a:lnTo>
                <a:lnTo>
                  <a:pt x="266" y="2512"/>
                </a:lnTo>
                <a:lnTo>
                  <a:pt x="284" y="2555"/>
                </a:lnTo>
                <a:lnTo>
                  <a:pt x="308" y="2597"/>
                </a:lnTo>
                <a:lnTo>
                  <a:pt x="336" y="2635"/>
                </a:lnTo>
                <a:lnTo>
                  <a:pt x="369" y="2672"/>
                </a:lnTo>
                <a:lnTo>
                  <a:pt x="406" y="2705"/>
                </a:lnTo>
                <a:lnTo>
                  <a:pt x="446" y="2733"/>
                </a:lnTo>
                <a:lnTo>
                  <a:pt x="487" y="2757"/>
                </a:lnTo>
                <a:lnTo>
                  <a:pt x="531" y="2775"/>
                </a:lnTo>
                <a:lnTo>
                  <a:pt x="575" y="2790"/>
                </a:lnTo>
                <a:lnTo>
                  <a:pt x="621" y="2799"/>
                </a:lnTo>
                <a:lnTo>
                  <a:pt x="667" y="2804"/>
                </a:lnTo>
                <a:lnTo>
                  <a:pt x="713" y="2804"/>
                </a:lnTo>
                <a:lnTo>
                  <a:pt x="759" y="2799"/>
                </a:lnTo>
                <a:lnTo>
                  <a:pt x="805" y="2790"/>
                </a:lnTo>
                <a:lnTo>
                  <a:pt x="849" y="2775"/>
                </a:lnTo>
                <a:lnTo>
                  <a:pt x="892" y="2757"/>
                </a:lnTo>
                <a:lnTo>
                  <a:pt x="933" y="2733"/>
                </a:lnTo>
                <a:lnTo>
                  <a:pt x="972" y="2705"/>
                </a:lnTo>
                <a:lnTo>
                  <a:pt x="1009" y="2672"/>
                </a:lnTo>
                <a:lnTo>
                  <a:pt x="2474" y="1209"/>
                </a:lnTo>
                <a:lnTo>
                  <a:pt x="2497" y="1183"/>
                </a:lnTo>
                <a:lnTo>
                  <a:pt x="2515" y="1153"/>
                </a:lnTo>
                <a:lnTo>
                  <a:pt x="2529" y="1123"/>
                </a:lnTo>
                <a:lnTo>
                  <a:pt x="2539" y="1091"/>
                </a:lnTo>
                <a:lnTo>
                  <a:pt x="2544" y="1057"/>
                </a:lnTo>
                <a:lnTo>
                  <a:pt x="2544" y="1025"/>
                </a:lnTo>
                <a:lnTo>
                  <a:pt x="2539" y="992"/>
                </a:lnTo>
                <a:lnTo>
                  <a:pt x="2529" y="959"/>
                </a:lnTo>
                <a:lnTo>
                  <a:pt x="2515" y="929"/>
                </a:lnTo>
                <a:lnTo>
                  <a:pt x="2497" y="899"/>
                </a:lnTo>
                <a:lnTo>
                  <a:pt x="2474" y="872"/>
                </a:lnTo>
                <a:lnTo>
                  <a:pt x="2447" y="850"/>
                </a:lnTo>
                <a:lnTo>
                  <a:pt x="2418" y="830"/>
                </a:lnTo>
                <a:lnTo>
                  <a:pt x="2387" y="817"/>
                </a:lnTo>
                <a:lnTo>
                  <a:pt x="2355" y="808"/>
                </a:lnTo>
                <a:lnTo>
                  <a:pt x="2322" y="803"/>
                </a:lnTo>
                <a:lnTo>
                  <a:pt x="2288" y="803"/>
                </a:lnTo>
                <a:lnTo>
                  <a:pt x="2255" y="808"/>
                </a:lnTo>
                <a:lnTo>
                  <a:pt x="2224" y="817"/>
                </a:lnTo>
                <a:lnTo>
                  <a:pt x="2192" y="830"/>
                </a:lnTo>
                <a:lnTo>
                  <a:pt x="2163" y="850"/>
                </a:lnTo>
                <a:lnTo>
                  <a:pt x="2137" y="872"/>
                </a:lnTo>
                <a:lnTo>
                  <a:pt x="1226" y="1782"/>
                </a:lnTo>
                <a:lnTo>
                  <a:pt x="1207" y="1797"/>
                </a:lnTo>
                <a:lnTo>
                  <a:pt x="1187" y="1808"/>
                </a:lnTo>
                <a:lnTo>
                  <a:pt x="1166" y="1814"/>
                </a:lnTo>
                <a:lnTo>
                  <a:pt x="1143" y="1816"/>
                </a:lnTo>
                <a:lnTo>
                  <a:pt x="1121" y="1814"/>
                </a:lnTo>
                <a:lnTo>
                  <a:pt x="1099" y="1808"/>
                </a:lnTo>
                <a:lnTo>
                  <a:pt x="1079" y="1797"/>
                </a:lnTo>
                <a:lnTo>
                  <a:pt x="1060" y="1782"/>
                </a:lnTo>
                <a:lnTo>
                  <a:pt x="1045" y="1764"/>
                </a:lnTo>
                <a:lnTo>
                  <a:pt x="1035" y="1744"/>
                </a:lnTo>
                <a:lnTo>
                  <a:pt x="1029" y="1721"/>
                </a:lnTo>
                <a:lnTo>
                  <a:pt x="1027" y="1699"/>
                </a:lnTo>
                <a:lnTo>
                  <a:pt x="1029" y="1676"/>
                </a:lnTo>
                <a:lnTo>
                  <a:pt x="1035" y="1655"/>
                </a:lnTo>
                <a:lnTo>
                  <a:pt x="1045" y="1634"/>
                </a:lnTo>
                <a:lnTo>
                  <a:pt x="1060" y="1616"/>
                </a:lnTo>
                <a:lnTo>
                  <a:pt x="1970" y="707"/>
                </a:lnTo>
                <a:lnTo>
                  <a:pt x="2009" y="672"/>
                </a:lnTo>
                <a:lnTo>
                  <a:pt x="2050" y="643"/>
                </a:lnTo>
                <a:lnTo>
                  <a:pt x="2094" y="618"/>
                </a:lnTo>
                <a:lnTo>
                  <a:pt x="2139" y="599"/>
                </a:lnTo>
                <a:lnTo>
                  <a:pt x="2186" y="584"/>
                </a:lnTo>
                <a:lnTo>
                  <a:pt x="2234" y="574"/>
                </a:lnTo>
                <a:lnTo>
                  <a:pt x="2282" y="569"/>
                </a:lnTo>
                <a:lnTo>
                  <a:pt x="2331" y="569"/>
                </a:lnTo>
                <a:lnTo>
                  <a:pt x="2379" y="574"/>
                </a:lnTo>
                <a:lnTo>
                  <a:pt x="2427" y="584"/>
                </a:lnTo>
                <a:lnTo>
                  <a:pt x="2474" y="599"/>
                </a:lnTo>
                <a:lnTo>
                  <a:pt x="2519" y="618"/>
                </a:lnTo>
                <a:lnTo>
                  <a:pt x="2563" y="643"/>
                </a:lnTo>
                <a:lnTo>
                  <a:pt x="2604" y="672"/>
                </a:lnTo>
                <a:lnTo>
                  <a:pt x="2643" y="707"/>
                </a:lnTo>
                <a:lnTo>
                  <a:pt x="2677" y="746"/>
                </a:lnTo>
                <a:lnTo>
                  <a:pt x="2706" y="787"/>
                </a:lnTo>
                <a:lnTo>
                  <a:pt x="2731" y="829"/>
                </a:lnTo>
                <a:lnTo>
                  <a:pt x="2750" y="875"/>
                </a:lnTo>
                <a:lnTo>
                  <a:pt x="2766" y="921"/>
                </a:lnTo>
                <a:lnTo>
                  <a:pt x="2776" y="969"/>
                </a:lnTo>
                <a:lnTo>
                  <a:pt x="2780" y="1018"/>
                </a:lnTo>
                <a:lnTo>
                  <a:pt x="2780" y="1066"/>
                </a:lnTo>
                <a:lnTo>
                  <a:pt x="2776" y="1115"/>
                </a:lnTo>
                <a:lnTo>
                  <a:pt x="2766" y="1163"/>
                </a:lnTo>
                <a:lnTo>
                  <a:pt x="2750" y="1210"/>
                </a:lnTo>
                <a:lnTo>
                  <a:pt x="2731" y="1255"/>
                </a:lnTo>
                <a:lnTo>
                  <a:pt x="2706" y="1298"/>
                </a:lnTo>
                <a:lnTo>
                  <a:pt x="2677" y="1340"/>
                </a:lnTo>
                <a:lnTo>
                  <a:pt x="2643" y="1378"/>
                </a:lnTo>
                <a:lnTo>
                  <a:pt x="1178" y="2842"/>
                </a:lnTo>
                <a:lnTo>
                  <a:pt x="1131" y="2884"/>
                </a:lnTo>
                <a:lnTo>
                  <a:pt x="1082" y="2920"/>
                </a:lnTo>
                <a:lnTo>
                  <a:pt x="1030" y="2952"/>
                </a:lnTo>
                <a:lnTo>
                  <a:pt x="975" y="2979"/>
                </a:lnTo>
                <a:lnTo>
                  <a:pt x="919" y="3001"/>
                </a:lnTo>
                <a:lnTo>
                  <a:pt x="863" y="3017"/>
                </a:lnTo>
                <a:lnTo>
                  <a:pt x="805" y="3030"/>
                </a:lnTo>
                <a:lnTo>
                  <a:pt x="746" y="3038"/>
                </a:lnTo>
                <a:lnTo>
                  <a:pt x="687" y="3040"/>
                </a:lnTo>
                <a:lnTo>
                  <a:pt x="629" y="3037"/>
                </a:lnTo>
                <a:lnTo>
                  <a:pt x="571" y="3030"/>
                </a:lnTo>
                <a:lnTo>
                  <a:pt x="512" y="3017"/>
                </a:lnTo>
                <a:lnTo>
                  <a:pt x="456" y="3000"/>
                </a:lnTo>
                <a:lnTo>
                  <a:pt x="401" y="2978"/>
                </a:lnTo>
                <a:lnTo>
                  <a:pt x="348" y="2950"/>
                </a:lnTo>
                <a:lnTo>
                  <a:pt x="295" y="2918"/>
                </a:lnTo>
                <a:lnTo>
                  <a:pt x="247" y="2880"/>
                </a:lnTo>
                <a:lnTo>
                  <a:pt x="200" y="2839"/>
                </a:lnTo>
                <a:lnTo>
                  <a:pt x="158" y="2793"/>
                </a:lnTo>
                <a:lnTo>
                  <a:pt x="122" y="2744"/>
                </a:lnTo>
                <a:lnTo>
                  <a:pt x="89" y="2693"/>
                </a:lnTo>
                <a:lnTo>
                  <a:pt x="62" y="2639"/>
                </a:lnTo>
                <a:lnTo>
                  <a:pt x="40" y="2584"/>
                </a:lnTo>
                <a:lnTo>
                  <a:pt x="22" y="2527"/>
                </a:lnTo>
                <a:lnTo>
                  <a:pt x="10" y="2470"/>
                </a:lnTo>
                <a:lnTo>
                  <a:pt x="2" y="2412"/>
                </a:lnTo>
                <a:lnTo>
                  <a:pt x="0" y="2352"/>
                </a:lnTo>
                <a:lnTo>
                  <a:pt x="0" y="2352"/>
                </a:lnTo>
                <a:lnTo>
                  <a:pt x="2" y="2294"/>
                </a:lnTo>
                <a:lnTo>
                  <a:pt x="10" y="2236"/>
                </a:lnTo>
                <a:lnTo>
                  <a:pt x="22" y="2178"/>
                </a:lnTo>
                <a:lnTo>
                  <a:pt x="40" y="2122"/>
                </a:lnTo>
                <a:lnTo>
                  <a:pt x="62" y="2065"/>
                </a:lnTo>
                <a:lnTo>
                  <a:pt x="89" y="2012"/>
                </a:lnTo>
                <a:lnTo>
                  <a:pt x="122" y="1960"/>
                </a:lnTo>
                <a:lnTo>
                  <a:pt x="158" y="1911"/>
                </a:lnTo>
                <a:lnTo>
                  <a:pt x="200" y="1864"/>
                </a:lnTo>
                <a:lnTo>
                  <a:pt x="1799" y="268"/>
                </a:lnTo>
                <a:lnTo>
                  <a:pt x="1852" y="220"/>
                </a:lnTo>
                <a:lnTo>
                  <a:pt x="1908" y="176"/>
                </a:lnTo>
                <a:lnTo>
                  <a:pt x="1965" y="136"/>
                </a:lnTo>
                <a:lnTo>
                  <a:pt x="2025" y="102"/>
                </a:lnTo>
                <a:lnTo>
                  <a:pt x="2088" y="73"/>
                </a:lnTo>
                <a:lnTo>
                  <a:pt x="2152" y="48"/>
                </a:lnTo>
                <a:lnTo>
                  <a:pt x="2217" y="29"/>
                </a:lnTo>
                <a:lnTo>
                  <a:pt x="2283" y="14"/>
                </a:lnTo>
                <a:lnTo>
                  <a:pt x="2350" y="4"/>
                </a:lnTo>
                <a:lnTo>
                  <a:pt x="2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898" name="Shape 10898"/>
          <p:cNvGrpSpPr/>
          <p:nvPr/>
        </p:nvGrpSpPr>
        <p:grpSpPr>
          <a:xfrm>
            <a:off x="6466036" y="2068547"/>
            <a:ext cx="204758" cy="231801"/>
            <a:chOff x="7507288" y="3689351"/>
            <a:chExt cx="336551" cy="381000"/>
          </a:xfrm>
        </p:grpSpPr>
        <p:sp>
          <p:nvSpPr>
            <p:cNvPr id="10899" name="Shape 10899"/>
            <p:cNvSpPr/>
            <p:nvPr/>
          </p:nvSpPr>
          <p:spPr>
            <a:xfrm>
              <a:off x="7507288" y="3983038"/>
              <a:ext cx="74613" cy="49213"/>
            </a:xfrm>
            <a:custGeom>
              <a:avLst/>
              <a:gdLst/>
              <a:ahLst/>
              <a:cxnLst/>
              <a:rect l="0" t="0" r="0" b="0"/>
              <a:pathLst>
                <a:path w="660" h="423" extrusionOk="0">
                  <a:moveTo>
                    <a:pt x="212" y="0"/>
                  </a:moveTo>
                  <a:lnTo>
                    <a:pt x="376" y="0"/>
                  </a:lnTo>
                  <a:lnTo>
                    <a:pt x="398" y="3"/>
                  </a:lnTo>
                  <a:lnTo>
                    <a:pt x="417" y="12"/>
                  </a:lnTo>
                  <a:lnTo>
                    <a:pt x="434" y="24"/>
                  </a:lnTo>
                  <a:lnTo>
                    <a:pt x="446" y="41"/>
                  </a:lnTo>
                  <a:lnTo>
                    <a:pt x="454" y="60"/>
                  </a:lnTo>
                  <a:lnTo>
                    <a:pt x="456" y="81"/>
                  </a:lnTo>
                  <a:lnTo>
                    <a:pt x="453" y="102"/>
                  </a:lnTo>
                  <a:lnTo>
                    <a:pt x="445" y="122"/>
                  </a:lnTo>
                  <a:lnTo>
                    <a:pt x="433" y="138"/>
                  </a:lnTo>
                  <a:lnTo>
                    <a:pt x="416" y="150"/>
                  </a:lnTo>
                  <a:lnTo>
                    <a:pt x="397" y="159"/>
                  </a:lnTo>
                  <a:lnTo>
                    <a:pt x="376" y="161"/>
                  </a:lnTo>
                  <a:lnTo>
                    <a:pt x="212" y="161"/>
                  </a:lnTo>
                  <a:lnTo>
                    <a:pt x="196" y="164"/>
                  </a:lnTo>
                  <a:lnTo>
                    <a:pt x="180" y="171"/>
                  </a:lnTo>
                  <a:lnTo>
                    <a:pt x="169" y="183"/>
                  </a:lnTo>
                  <a:lnTo>
                    <a:pt x="162" y="198"/>
                  </a:lnTo>
                  <a:lnTo>
                    <a:pt x="159" y="215"/>
                  </a:lnTo>
                  <a:lnTo>
                    <a:pt x="162" y="232"/>
                  </a:lnTo>
                  <a:lnTo>
                    <a:pt x="169" y="246"/>
                  </a:lnTo>
                  <a:lnTo>
                    <a:pt x="180" y="258"/>
                  </a:lnTo>
                  <a:lnTo>
                    <a:pt x="196" y="266"/>
                  </a:lnTo>
                  <a:lnTo>
                    <a:pt x="212" y="269"/>
                  </a:lnTo>
                  <a:lnTo>
                    <a:pt x="580" y="269"/>
                  </a:lnTo>
                  <a:lnTo>
                    <a:pt x="602" y="272"/>
                  </a:lnTo>
                  <a:lnTo>
                    <a:pt x="621" y="280"/>
                  </a:lnTo>
                  <a:lnTo>
                    <a:pt x="637" y="292"/>
                  </a:lnTo>
                  <a:lnTo>
                    <a:pt x="649" y="309"/>
                  </a:lnTo>
                  <a:lnTo>
                    <a:pt x="657" y="328"/>
                  </a:lnTo>
                  <a:lnTo>
                    <a:pt x="660" y="349"/>
                  </a:lnTo>
                  <a:lnTo>
                    <a:pt x="658" y="367"/>
                  </a:lnTo>
                  <a:lnTo>
                    <a:pt x="652" y="385"/>
                  </a:lnTo>
                  <a:lnTo>
                    <a:pt x="643" y="399"/>
                  </a:lnTo>
                  <a:lnTo>
                    <a:pt x="630" y="410"/>
                  </a:lnTo>
                  <a:lnTo>
                    <a:pt x="616" y="419"/>
                  </a:lnTo>
                  <a:lnTo>
                    <a:pt x="601" y="423"/>
                  </a:lnTo>
                  <a:lnTo>
                    <a:pt x="582" y="423"/>
                  </a:lnTo>
                  <a:lnTo>
                    <a:pt x="212" y="423"/>
                  </a:lnTo>
                  <a:lnTo>
                    <a:pt x="177" y="420"/>
                  </a:lnTo>
                  <a:lnTo>
                    <a:pt x="145" y="412"/>
                  </a:lnTo>
                  <a:lnTo>
                    <a:pt x="114" y="399"/>
                  </a:lnTo>
                  <a:lnTo>
                    <a:pt x="87" y="383"/>
                  </a:lnTo>
                  <a:lnTo>
                    <a:pt x="62" y="361"/>
                  </a:lnTo>
                  <a:lnTo>
                    <a:pt x="41" y="336"/>
                  </a:lnTo>
                  <a:lnTo>
                    <a:pt x="24" y="309"/>
                  </a:lnTo>
                  <a:lnTo>
                    <a:pt x="11" y="279"/>
                  </a:lnTo>
                  <a:lnTo>
                    <a:pt x="3" y="246"/>
                  </a:lnTo>
                  <a:lnTo>
                    <a:pt x="0" y="211"/>
                  </a:lnTo>
                  <a:lnTo>
                    <a:pt x="3" y="177"/>
                  </a:lnTo>
                  <a:lnTo>
                    <a:pt x="11" y="144"/>
                  </a:lnTo>
                  <a:lnTo>
                    <a:pt x="24" y="114"/>
                  </a:lnTo>
                  <a:lnTo>
                    <a:pt x="41" y="86"/>
                  </a:lnTo>
                  <a:lnTo>
                    <a:pt x="62" y="61"/>
                  </a:lnTo>
                  <a:lnTo>
                    <a:pt x="87" y="41"/>
                  </a:lnTo>
                  <a:lnTo>
                    <a:pt x="114" y="23"/>
                  </a:lnTo>
                  <a:lnTo>
                    <a:pt x="145" y="11"/>
                  </a:lnTo>
                  <a:lnTo>
                    <a:pt x="177"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0" name="Shape 10900"/>
            <p:cNvSpPr/>
            <p:nvPr/>
          </p:nvSpPr>
          <p:spPr>
            <a:xfrm>
              <a:off x="7507288" y="3897313"/>
              <a:ext cx="74613" cy="49213"/>
            </a:xfrm>
            <a:custGeom>
              <a:avLst/>
              <a:gdLst/>
              <a:ahLst/>
              <a:cxnLst/>
              <a:rect l="0" t="0" r="0" b="0"/>
              <a:pathLst>
                <a:path w="663" h="430" extrusionOk="0">
                  <a:moveTo>
                    <a:pt x="212" y="0"/>
                  </a:moveTo>
                  <a:lnTo>
                    <a:pt x="376" y="0"/>
                  </a:lnTo>
                  <a:lnTo>
                    <a:pt x="398" y="3"/>
                  </a:lnTo>
                  <a:lnTo>
                    <a:pt x="417" y="12"/>
                  </a:lnTo>
                  <a:lnTo>
                    <a:pt x="434" y="24"/>
                  </a:lnTo>
                  <a:lnTo>
                    <a:pt x="446" y="41"/>
                  </a:lnTo>
                  <a:lnTo>
                    <a:pt x="454" y="60"/>
                  </a:lnTo>
                  <a:lnTo>
                    <a:pt x="456" y="81"/>
                  </a:lnTo>
                  <a:lnTo>
                    <a:pt x="453" y="102"/>
                  </a:lnTo>
                  <a:lnTo>
                    <a:pt x="445" y="122"/>
                  </a:lnTo>
                  <a:lnTo>
                    <a:pt x="433" y="138"/>
                  </a:lnTo>
                  <a:lnTo>
                    <a:pt x="416" y="151"/>
                  </a:lnTo>
                  <a:lnTo>
                    <a:pt x="397" y="159"/>
                  </a:lnTo>
                  <a:lnTo>
                    <a:pt x="376" y="161"/>
                  </a:lnTo>
                  <a:lnTo>
                    <a:pt x="212" y="161"/>
                  </a:lnTo>
                  <a:lnTo>
                    <a:pt x="196" y="164"/>
                  </a:lnTo>
                  <a:lnTo>
                    <a:pt x="180" y="171"/>
                  </a:lnTo>
                  <a:lnTo>
                    <a:pt x="169" y="183"/>
                  </a:lnTo>
                  <a:lnTo>
                    <a:pt x="162" y="198"/>
                  </a:lnTo>
                  <a:lnTo>
                    <a:pt x="159" y="214"/>
                  </a:lnTo>
                  <a:lnTo>
                    <a:pt x="162" y="232"/>
                  </a:lnTo>
                  <a:lnTo>
                    <a:pt x="169" y="246"/>
                  </a:lnTo>
                  <a:lnTo>
                    <a:pt x="180" y="258"/>
                  </a:lnTo>
                  <a:lnTo>
                    <a:pt x="196" y="266"/>
                  </a:lnTo>
                  <a:lnTo>
                    <a:pt x="212" y="269"/>
                  </a:lnTo>
                  <a:lnTo>
                    <a:pt x="582" y="269"/>
                  </a:lnTo>
                  <a:lnTo>
                    <a:pt x="604" y="272"/>
                  </a:lnTo>
                  <a:lnTo>
                    <a:pt x="623" y="280"/>
                  </a:lnTo>
                  <a:lnTo>
                    <a:pt x="640" y="292"/>
                  </a:lnTo>
                  <a:lnTo>
                    <a:pt x="652" y="309"/>
                  </a:lnTo>
                  <a:lnTo>
                    <a:pt x="660" y="328"/>
                  </a:lnTo>
                  <a:lnTo>
                    <a:pt x="663" y="349"/>
                  </a:lnTo>
                  <a:lnTo>
                    <a:pt x="660" y="370"/>
                  </a:lnTo>
                  <a:lnTo>
                    <a:pt x="652" y="390"/>
                  </a:lnTo>
                  <a:lnTo>
                    <a:pt x="639" y="406"/>
                  </a:lnTo>
                  <a:lnTo>
                    <a:pt x="622" y="419"/>
                  </a:lnTo>
                  <a:lnTo>
                    <a:pt x="603" y="427"/>
                  </a:lnTo>
                  <a:lnTo>
                    <a:pt x="582" y="430"/>
                  </a:lnTo>
                  <a:lnTo>
                    <a:pt x="212" y="430"/>
                  </a:lnTo>
                  <a:lnTo>
                    <a:pt x="177" y="427"/>
                  </a:lnTo>
                  <a:lnTo>
                    <a:pt x="145" y="419"/>
                  </a:lnTo>
                  <a:lnTo>
                    <a:pt x="114" y="406"/>
                  </a:lnTo>
                  <a:lnTo>
                    <a:pt x="87" y="389"/>
                  </a:lnTo>
                  <a:lnTo>
                    <a:pt x="62" y="367"/>
                  </a:lnTo>
                  <a:lnTo>
                    <a:pt x="41" y="342"/>
                  </a:lnTo>
                  <a:lnTo>
                    <a:pt x="24" y="314"/>
                  </a:lnTo>
                  <a:lnTo>
                    <a:pt x="11" y="282"/>
                  </a:lnTo>
                  <a:lnTo>
                    <a:pt x="3" y="248"/>
                  </a:lnTo>
                  <a:lnTo>
                    <a:pt x="0" y="211"/>
                  </a:lnTo>
                  <a:lnTo>
                    <a:pt x="3" y="177"/>
                  </a:lnTo>
                  <a:lnTo>
                    <a:pt x="11" y="144"/>
                  </a:lnTo>
                  <a:lnTo>
                    <a:pt x="24" y="114"/>
                  </a:lnTo>
                  <a:lnTo>
                    <a:pt x="41" y="86"/>
                  </a:lnTo>
                  <a:lnTo>
                    <a:pt x="62" y="61"/>
                  </a:lnTo>
                  <a:lnTo>
                    <a:pt x="87" y="41"/>
                  </a:lnTo>
                  <a:lnTo>
                    <a:pt x="114" y="23"/>
                  </a:lnTo>
                  <a:lnTo>
                    <a:pt x="145" y="11"/>
                  </a:lnTo>
                  <a:lnTo>
                    <a:pt x="177"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1" name="Shape 10901"/>
            <p:cNvSpPr/>
            <p:nvPr/>
          </p:nvSpPr>
          <p:spPr>
            <a:xfrm>
              <a:off x="7507288" y="3811588"/>
              <a:ext cx="74613" cy="49213"/>
            </a:xfrm>
            <a:custGeom>
              <a:avLst/>
              <a:gdLst/>
              <a:ahLst/>
              <a:cxnLst/>
              <a:rect l="0" t="0" r="0" b="0"/>
              <a:pathLst>
                <a:path w="663" h="429" extrusionOk="0">
                  <a:moveTo>
                    <a:pt x="212" y="0"/>
                  </a:moveTo>
                  <a:lnTo>
                    <a:pt x="376" y="0"/>
                  </a:lnTo>
                  <a:lnTo>
                    <a:pt x="398" y="3"/>
                  </a:lnTo>
                  <a:lnTo>
                    <a:pt x="417" y="11"/>
                  </a:lnTo>
                  <a:lnTo>
                    <a:pt x="434" y="24"/>
                  </a:lnTo>
                  <a:lnTo>
                    <a:pt x="446" y="41"/>
                  </a:lnTo>
                  <a:lnTo>
                    <a:pt x="454" y="59"/>
                  </a:lnTo>
                  <a:lnTo>
                    <a:pt x="456" y="80"/>
                  </a:lnTo>
                  <a:lnTo>
                    <a:pt x="453" y="103"/>
                  </a:lnTo>
                  <a:lnTo>
                    <a:pt x="445" y="121"/>
                  </a:lnTo>
                  <a:lnTo>
                    <a:pt x="433" y="137"/>
                  </a:lnTo>
                  <a:lnTo>
                    <a:pt x="416" y="150"/>
                  </a:lnTo>
                  <a:lnTo>
                    <a:pt x="397" y="158"/>
                  </a:lnTo>
                  <a:lnTo>
                    <a:pt x="376" y="161"/>
                  </a:lnTo>
                  <a:lnTo>
                    <a:pt x="212" y="161"/>
                  </a:lnTo>
                  <a:lnTo>
                    <a:pt x="196" y="164"/>
                  </a:lnTo>
                  <a:lnTo>
                    <a:pt x="180" y="171"/>
                  </a:lnTo>
                  <a:lnTo>
                    <a:pt x="169" y="183"/>
                  </a:lnTo>
                  <a:lnTo>
                    <a:pt x="162" y="198"/>
                  </a:lnTo>
                  <a:lnTo>
                    <a:pt x="159" y="214"/>
                  </a:lnTo>
                  <a:lnTo>
                    <a:pt x="162" y="232"/>
                  </a:lnTo>
                  <a:lnTo>
                    <a:pt x="169" y="246"/>
                  </a:lnTo>
                  <a:lnTo>
                    <a:pt x="180" y="258"/>
                  </a:lnTo>
                  <a:lnTo>
                    <a:pt x="196" y="266"/>
                  </a:lnTo>
                  <a:lnTo>
                    <a:pt x="212" y="268"/>
                  </a:lnTo>
                  <a:lnTo>
                    <a:pt x="582" y="268"/>
                  </a:lnTo>
                  <a:lnTo>
                    <a:pt x="604" y="271"/>
                  </a:lnTo>
                  <a:lnTo>
                    <a:pt x="623" y="279"/>
                  </a:lnTo>
                  <a:lnTo>
                    <a:pt x="640" y="293"/>
                  </a:lnTo>
                  <a:lnTo>
                    <a:pt x="652" y="309"/>
                  </a:lnTo>
                  <a:lnTo>
                    <a:pt x="660" y="328"/>
                  </a:lnTo>
                  <a:lnTo>
                    <a:pt x="663" y="349"/>
                  </a:lnTo>
                  <a:lnTo>
                    <a:pt x="660" y="371"/>
                  </a:lnTo>
                  <a:lnTo>
                    <a:pt x="652" y="390"/>
                  </a:lnTo>
                  <a:lnTo>
                    <a:pt x="639" y="407"/>
                  </a:lnTo>
                  <a:lnTo>
                    <a:pt x="622" y="419"/>
                  </a:lnTo>
                  <a:lnTo>
                    <a:pt x="603" y="426"/>
                  </a:lnTo>
                  <a:lnTo>
                    <a:pt x="582" y="429"/>
                  </a:lnTo>
                  <a:lnTo>
                    <a:pt x="212" y="429"/>
                  </a:lnTo>
                  <a:lnTo>
                    <a:pt x="177" y="426"/>
                  </a:lnTo>
                  <a:lnTo>
                    <a:pt x="145" y="418"/>
                  </a:lnTo>
                  <a:lnTo>
                    <a:pt x="114" y="405"/>
                  </a:lnTo>
                  <a:lnTo>
                    <a:pt x="87" y="388"/>
                  </a:lnTo>
                  <a:lnTo>
                    <a:pt x="62" y="365"/>
                  </a:lnTo>
                  <a:lnTo>
                    <a:pt x="41" y="341"/>
                  </a:lnTo>
                  <a:lnTo>
                    <a:pt x="24" y="312"/>
                  </a:lnTo>
                  <a:lnTo>
                    <a:pt x="11" y="280"/>
                  </a:lnTo>
                  <a:lnTo>
                    <a:pt x="3" y="247"/>
                  </a:lnTo>
                  <a:lnTo>
                    <a:pt x="0" y="211"/>
                  </a:lnTo>
                  <a:lnTo>
                    <a:pt x="3" y="176"/>
                  </a:lnTo>
                  <a:lnTo>
                    <a:pt x="11" y="144"/>
                  </a:lnTo>
                  <a:lnTo>
                    <a:pt x="24" y="114"/>
                  </a:lnTo>
                  <a:lnTo>
                    <a:pt x="41" y="86"/>
                  </a:lnTo>
                  <a:lnTo>
                    <a:pt x="62" y="61"/>
                  </a:lnTo>
                  <a:lnTo>
                    <a:pt x="87" y="40"/>
                  </a:lnTo>
                  <a:lnTo>
                    <a:pt x="114" y="23"/>
                  </a:lnTo>
                  <a:lnTo>
                    <a:pt x="145" y="10"/>
                  </a:lnTo>
                  <a:lnTo>
                    <a:pt x="177"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2" name="Shape 10902"/>
            <p:cNvSpPr/>
            <p:nvPr/>
          </p:nvSpPr>
          <p:spPr>
            <a:xfrm>
              <a:off x="7507288" y="3725863"/>
              <a:ext cx="74613" cy="49213"/>
            </a:xfrm>
            <a:custGeom>
              <a:avLst/>
              <a:gdLst/>
              <a:ahLst/>
              <a:cxnLst/>
              <a:rect l="0" t="0" r="0" b="0"/>
              <a:pathLst>
                <a:path w="663" h="429" extrusionOk="0">
                  <a:moveTo>
                    <a:pt x="212" y="0"/>
                  </a:moveTo>
                  <a:lnTo>
                    <a:pt x="376" y="0"/>
                  </a:lnTo>
                  <a:lnTo>
                    <a:pt x="398" y="3"/>
                  </a:lnTo>
                  <a:lnTo>
                    <a:pt x="417" y="11"/>
                  </a:lnTo>
                  <a:lnTo>
                    <a:pt x="434" y="25"/>
                  </a:lnTo>
                  <a:lnTo>
                    <a:pt x="446" y="41"/>
                  </a:lnTo>
                  <a:lnTo>
                    <a:pt x="454" y="60"/>
                  </a:lnTo>
                  <a:lnTo>
                    <a:pt x="456" y="80"/>
                  </a:lnTo>
                  <a:lnTo>
                    <a:pt x="453" y="103"/>
                  </a:lnTo>
                  <a:lnTo>
                    <a:pt x="445" y="121"/>
                  </a:lnTo>
                  <a:lnTo>
                    <a:pt x="433" y="138"/>
                  </a:lnTo>
                  <a:lnTo>
                    <a:pt x="416" y="150"/>
                  </a:lnTo>
                  <a:lnTo>
                    <a:pt x="397" y="158"/>
                  </a:lnTo>
                  <a:lnTo>
                    <a:pt x="376" y="161"/>
                  </a:lnTo>
                  <a:lnTo>
                    <a:pt x="212" y="161"/>
                  </a:lnTo>
                  <a:lnTo>
                    <a:pt x="196" y="163"/>
                  </a:lnTo>
                  <a:lnTo>
                    <a:pt x="180" y="171"/>
                  </a:lnTo>
                  <a:lnTo>
                    <a:pt x="169" y="183"/>
                  </a:lnTo>
                  <a:lnTo>
                    <a:pt x="162" y="198"/>
                  </a:lnTo>
                  <a:lnTo>
                    <a:pt x="159" y="215"/>
                  </a:lnTo>
                  <a:lnTo>
                    <a:pt x="162" y="232"/>
                  </a:lnTo>
                  <a:lnTo>
                    <a:pt x="169" y="246"/>
                  </a:lnTo>
                  <a:lnTo>
                    <a:pt x="180" y="258"/>
                  </a:lnTo>
                  <a:lnTo>
                    <a:pt x="196" y="266"/>
                  </a:lnTo>
                  <a:lnTo>
                    <a:pt x="212" y="268"/>
                  </a:lnTo>
                  <a:lnTo>
                    <a:pt x="582" y="268"/>
                  </a:lnTo>
                  <a:lnTo>
                    <a:pt x="604" y="271"/>
                  </a:lnTo>
                  <a:lnTo>
                    <a:pt x="623" y="279"/>
                  </a:lnTo>
                  <a:lnTo>
                    <a:pt x="640" y="293"/>
                  </a:lnTo>
                  <a:lnTo>
                    <a:pt x="652" y="309"/>
                  </a:lnTo>
                  <a:lnTo>
                    <a:pt x="660" y="329"/>
                  </a:lnTo>
                  <a:lnTo>
                    <a:pt x="663" y="349"/>
                  </a:lnTo>
                  <a:lnTo>
                    <a:pt x="660" y="371"/>
                  </a:lnTo>
                  <a:lnTo>
                    <a:pt x="652" y="390"/>
                  </a:lnTo>
                  <a:lnTo>
                    <a:pt x="639" y="407"/>
                  </a:lnTo>
                  <a:lnTo>
                    <a:pt x="622" y="419"/>
                  </a:lnTo>
                  <a:lnTo>
                    <a:pt x="603" y="426"/>
                  </a:lnTo>
                  <a:lnTo>
                    <a:pt x="582" y="429"/>
                  </a:lnTo>
                  <a:lnTo>
                    <a:pt x="212" y="429"/>
                  </a:lnTo>
                  <a:lnTo>
                    <a:pt x="177" y="426"/>
                  </a:lnTo>
                  <a:lnTo>
                    <a:pt x="145" y="419"/>
                  </a:lnTo>
                  <a:lnTo>
                    <a:pt x="114" y="406"/>
                  </a:lnTo>
                  <a:lnTo>
                    <a:pt x="87" y="388"/>
                  </a:lnTo>
                  <a:lnTo>
                    <a:pt x="62" y="367"/>
                  </a:lnTo>
                  <a:lnTo>
                    <a:pt x="41" y="342"/>
                  </a:lnTo>
                  <a:lnTo>
                    <a:pt x="24" y="313"/>
                  </a:lnTo>
                  <a:lnTo>
                    <a:pt x="11" y="281"/>
                  </a:lnTo>
                  <a:lnTo>
                    <a:pt x="3" y="247"/>
                  </a:lnTo>
                  <a:lnTo>
                    <a:pt x="0" y="212"/>
                  </a:lnTo>
                  <a:lnTo>
                    <a:pt x="3" y="177"/>
                  </a:lnTo>
                  <a:lnTo>
                    <a:pt x="11" y="144"/>
                  </a:lnTo>
                  <a:lnTo>
                    <a:pt x="24" y="114"/>
                  </a:lnTo>
                  <a:lnTo>
                    <a:pt x="41" y="86"/>
                  </a:lnTo>
                  <a:lnTo>
                    <a:pt x="62" y="62"/>
                  </a:lnTo>
                  <a:lnTo>
                    <a:pt x="87" y="40"/>
                  </a:lnTo>
                  <a:lnTo>
                    <a:pt x="114" y="24"/>
                  </a:lnTo>
                  <a:lnTo>
                    <a:pt x="145" y="10"/>
                  </a:lnTo>
                  <a:lnTo>
                    <a:pt x="177" y="3"/>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3" name="Shape 10903"/>
            <p:cNvSpPr/>
            <p:nvPr/>
          </p:nvSpPr>
          <p:spPr>
            <a:xfrm>
              <a:off x="7550151" y="3689351"/>
              <a:ext cx="293688" cy="381000"/>
            </a:xfrm>
            <a:custGeom>
              <a:avLst/>
              <a:gdLst/>
              <a:ahLst/>
              <a:cxnLst/>
              <a:rect l="0" t="0" r="0" b="0"/>
              <a:pathLst>
                <a:path w="2594" h="3373" extrusionOk="0">
                  <a:moveTo>
                    <a:pt x="684" y="2655"/>
                  </a:moveTo>
                  <a:lnTo>
                    <a:pt x="662" y="2658"/>
                  </a:lnTo>
                  <a:lnTo>
                    <a:pt x="643" y="2667"/>
                  </a:lnTo>
                  <a:lnTo>
                    <a:pt x="626" y="2680"/>
                  </a:lnTo>
                  <a:lnTo>
                    <a:pt x="614" y="2696"/>
                  </a:lnTo>
                  <a:lnTo>
                    <a:pt x="607" y="2716"/>
                  </a:lnTo>
                  <a:lnTo>
                    <a:pt x="604" y="2736"/>
                  </a:lnTo>
                  <a:lnTo>
                    <a:pt x="607" y="2758"/>
                  </a:lnTo>
                  <a:lnTo>
                    <a:pt x="615" y="2777"/>
                  </a:lnTo>
                  <a:lnTo>
                    <a:pt x="627" y="2794"/>
                  </a:lnTo>
                  <a:lnTo>
                    <a:pt x="644" y="2806"/>
                  </a:lnTo>
                  <a:lnTo>
                    <a:pt x="663" y="2813"/>
                  </a:lnTo>
                  <a:lnTo>
                    <a:pt x="684" y="2816"/>
                  </a:lnTo>
                  <a:lnTo>
                    <a:pt x="2206" y="2816"/>
                  </a:lnTo>
                  <a:lnTo>
                    <a:pt x="2227" y="2814"/>
                  </a:lnTo>
                  <a:lnTo>
                    <a:pt x="2247" y="2806"/>
                  </a:lnTo>
                  <a:lnTo>
                    <a:pt x="2263" y="2794"/>
                  </a:lnTo>
                  <a:lnTo>
                    <a:pt x="2276" y="2777"/>
                  </a:lnTo>
                  <a:lnTo>
                    <a:pt x="2283" y="2758"/>
                  </a:lnTo>
                  <a:lnTo>
                    <a:pt x="2286" y="2736"/>
                  </a:lnTo>
                  <a:lnTo>
                    <a:pt x="2284" y="2715"/>
                  </a:lnTo>
                  <a:lnTo>
                    <a:pt x="2275" y="2695"/>
                  </a:lnTo>
                  <a:lnTo>
                    <a:pt x="2262" y="2679"/>
                  </a:lnTo>
                  <a:lnTo>
                    <a:pt x="2246" y="2666"/>
                  </a:lnTo>
                  <a:lnTo>
                    <a:pt x="2226" y="2658"/>
                  </a:lnTo>
                  <a:lnTo>
                    <a:pt x="2206" y="2655"/>
                  </a:lnTo>
                  <a:lnTo>
                    <a:pt x="684" y="2655"/>
                  </a:lnTo>
                  <a:close/>
                  <a:moveTo>
                    <a:pt x="684" y="1955"/>
                  </a:moveTo>
                  <a:lnTo>
                    <a:pt x="662" y="1958"/>
                  </a:lnTo>
                  <a:lnTo>
                    <a:pt x="643" y="1966"/>
                  </a:lnTo>
                  <a:lnTo>
                    <a:pt x="626" y="1979"/>
                  </a:lnTo>
                  <a:lnTo>
                    <a:pt x="614" y="1996"/>
                  </a:lnTo>
                  <a:lnTo>
                    <a:pt x="607" y="2014"/>
                  </a:lnTo>
                  <a:lnTo>
                    <a:pt x="604" y="2036"/>
                  </a:lnTo>
                  <a:lnTo>
                    <a:pt x="607" y="2057"/>
                  </a:lnTo>
                  <a:lnTo>
                    <a:pt x="615" y="2077"/>
                  </a:lnTo>
                  <a:lnTo>
                    <a:pt x="627" y="2093"/>
                  </a:lnTo>
                  <a:lnTo>
                    <a:pt x="644" y="2106"/>
                  </a:lnTo>
                  <a:lnTo>
                    <a:pt x="663" y="2113"/>
                  </a:lnTo>
                  <a:lnTo>
                    <a:pt x="684" y="2116"/>
                  </a:lnTo>
                  <a:lnTo>
                    <a:pt x="2206" y="2116"/>
                  </a:lnTo>
                  <a:lnTo>
                    <a:pt x="2227" y="2113"/>
                  </a:lnTo>
                  <a:lnTo>
                    <a:pt x="2247" y="2106"/>
                  </a:lnTo>
                  <a:lnTo>
                    <a:pt x="2263" y="2093"/>
                  </a:lnTo>
                  <a:lnTo>
                    <a:pt x="2276" y="2077"/>
                  </a:lnTo>
                  <a:lnTo>
                    <a:pt x="2283" y="2057"/>
                  </a:lnTo>
                  <a:lnTo>
                    <a:pt x="2286" y="2036"/>
                  </a:lnTo>
                  <a:lnTo>
                    <a:pt x="2284" y="2014"/>
                  </a:lnTo>
                  <a:lnTo>
                    <a:pt x="2275" y="1995"/>
                  </a:lnTo>
                  <a:lnTo>
                    <a:pt x="2262" y="1978"/>
                  </a:lnTo>
                  <a:lnTo>
                    <a:pt x="2246" y="1966"/>
                  </a:lnTo>
                  <a:lnTo>
                    <a:pt x="2226" y="1958"/>
                  </a:lnTo>
                  <a:lnTo>
                    <a:pt x="2206" y="1955"/>
                  </a:lnTo>
                  <a:lnTo>
                    <a:pt x="684" y="1955"/>
                  </a:lnTo>
                  <a:close/>
                  <a:moveTo>
                    <a:pt x="684" y="1252"/>
                  </a:moveTo>
                  <a:lnTo>
                    <a:pt x="662" y="1254"/>
                  </a:lnTo>
                  <a:lnTo>
                    <a:pt x="643" y="1262"/>
                  </a:lnTo>
                  <a:lnTo>
                    <a:pt x="626" y="1275"/>
                  </a:lnTo>
                  <a:lnTo>
                    <a:pt x="614" y="1291"/>
                  </a:lnTo>
                  <a:lnTo>
                    <a:pt x="607" y="1311"/>
                  </a:lnTo>
                  <a:lnTo>
                    <a:pt x="604" y="1332"/>
                  </a:lnTo>
                  <a:lnTo>
                    <a:pt x="607" y="1354"/>
                  </a:lnTo>
                  <a:lnTo>
                    <a:pt x="615" y="1373"/>
                  </a:lnTo>
                  <a:lnTo>
                    <a:pt x="627" y="1390"/>
                  </a:lnTo>
                  <a:lnTo>
                    <a:pt x="644" y="1402"/>
                  </a:lnTo>
                  <a:lnTo>
                    <a:pt x="663" y="1410"/>
                  </a:lnTo>
                  <a:lnTo>
                    <a:pt x="684" y="1412"/>
                  </a:lnTo>
                  <a:lnTo>
                    <a:pt x="2206" y="1412"/>
                  </a:lnTo>
                  <a:lnTo>
                    <a:pt x="2227" y="1410"/>
                  </a:lnTo>
                  <a:lnTo>
                    <a:pt x="2247" y="1402"/>
                  </a:lnTo>
                  <a:lnTo>
                    <a:pt x="2263" y="1390"/>
                  </a:lnTo>
                  <a:lnTo>
                    <a:pt x="2276" y="1373"/>
                  </a:lnTo>
                  <a:lnTo>
                    <a:pt x="2284" y="1354"/>
                  </a:lnTo>
                  <a:lnTo>
                    <a:pt x="2286" y="1332"/>
                  </a:lnTo>
                  <a:lnTo>
                    <a:pt x="2284" y="1311"/>
                  </a:lnTo>
                  <a:lnTo>
                    <a:pt x="2275" y="1291"/>
                  </a:lnTo>
                  <a:lnTo>
                    <a:pt x="2262" y="1275"/>
                  </a:lnTo>
                  <a:lnTo>
                    <a:pt x="2246" y="1262"/>
                  </a:lnTo>
                  <a:lnTo>
                    <a:pt x="2226" y="1254"/>
                  </a:lnTo>
                  <a:lnTo>
                    <a:pt x="2206" y="1252"/>
                  </a:lnTo>
                  <a:lnTo>
                    <a:pt x="684" y="1252"/>
                  </a:lnTo>
                  <a:close/>
                  <a:moveTo>
                    <a:pt x="684" y="551"/>
                  </a:moveTo>
                  <a:lnTo>
                    <a:pt x="662" y="554"/>
                  </a:lnTo>
                  <a:lnTo>
                    <a:pt x="643" y="562"/>
                  </a:lnTo>
                  <a:lnTo>
                    <a:pt x="626" y="574"/>
                  </a:lnTo>
                  <a:lnTo>
                    <a:pt x="614" y="591"/>
                  </a:lnTo>
                  <a:lnTo>
                    <a:pt x="607" y="610"/>
                  </a:lnTo>
                  <a:lnTo>
                    <a:pt x="604" y="631"/>
                  </a:lnTo>
                  <a:lnTo>
                    <a:pt x="607" y="652"/>
                  </a:lnTo>
                  <a:lnTo>
                    <a:pt x="615" y="672"/>
                  </a:lnTo>
                  <a:lnTo>
                    <a:pt x="627" y="688"/>
                  </a:lnTo>
                  <a:lnTo>
                    <a:pt x="644" y="701"/>
                  </a:lnTo>
                  <a:lnTo>
                    <a:pt x="663" y="709"/>
                  </a:lnTo>
                  <a:lnTo>
                    <a:pt x="684" y="712"/>
                  </a:lnTo>
                  <a:lnTo>
                    <a:pt x="2206" y="712"/>
                  </a:lnTo>
                  <a:lnTo>
                    <a:pt x="2227" y="709"/>
                  </a:lnTo>
                  <a:lnTo>
                    <a:pt x="2247" y="701"/>
                  </a:lnTo>
                  <a:lnTo>
                    <a:pt x="2263" y="688"/>
                  </a:lnTo>
                  <a:lnTo>
                    <a:pt x="2276" y="672"/>
                  </a:lnTo>
                  <a:lnTo>
                    <a:pt x="2284" y="652"/>
                  </a:lnTo>
                  <a:lnTo>
                    <a:pt x="2286" y="631"/>
                  </a:lnTo>
                  <a:lnTo>
                    <a:pt x="2284" y="609"/>
                  </a:lnTo>
                  <a:lnTo>
                    <a:pt x="2275" y="590"/>
                  </a:lnTo>
                  <a:lnTo>
                    <a:pt x="2262" y="573"/>
                  </a:lnTo>
                  <a:lnTo>
                    <a:pt x="2246" y="561"/>
                  </a:lnTo>
                  <a:lnTo>
                    <a:pt x="2226" y="553"/>
                  </a:lnTo>
                  <a:lnTo>
                    <a:pt x="2206" y="551"/>
                  </a:lnTo>
                  <a:lnTo>
                    <a:pt x="684" y="551"/>
                  </a:lnTo>
                  <a:close/>
                  <a:moveTo>
                    <a:pt x="0" y="0"/>
                  </a:moveTo>
                  <a:lnTo>
                    <a:pt x="2594" y="0"/>
                  </a:lnTo>
                  <a:lnTo>
                    <a:pt x="2594" y="3373"/>
                  </a:lnTo>
                  <a:lnTo>
                    <a:pt x="0" y="3373"/>
                  </a:lnTo>
                  <a:lnTo>
                    <a:pt x="0" y="3191"/>
                  </a:lnTo>
                  <a:lnTo>
                    <a:pt x="207" y="3191"/>
                  </a:lnTo>
                  <a:lnTo>
                    <a:pt x="245" y="3188"/>
                  </a:lnTo>
                  <a:lnTo>
                    <a:pt x="282" y="3179"/>
                  </a:lnTo>
                  <a:lnTo>
                    <a:pt x="316" y="3164"/>
                  </a:lnTo>
                  <a:lnTo>
                    <a:pt x="347" y="3145"/>
                  </a:lnTo>
                  <a:lnTo>
                    <a:pt x="375" y="3121"/>
                  </a:lnTo>
                  <a:lnTo>
                    <a:pt x="400" y="3093"/>
                  </a:lnTo>
                  <a:lnTo>
                    <a:pt x="419" y="3062"/>
                  </a:lnTo>
                  <a:lnTo>
                    <a:pt x="434" y="3028"/>
                  </a:lnTo>
                  <a:lnTo>
                    <a:pt x="442" y="2991"/>
                  </a:lnTo>
                  <a:lnTo>
                    <a:pt x="445" y="2953"/>
                  </a:lnTo>
                  <a:lnTo>
                    <a:pt x="443" y="2917"/>
                  </a:lnTo>
                  <a:lnTo>
                    <a:pt x="435" y="2884"/>
                  </a:lnTo>
                  <a:lnTo>
                    <a:pt x="422" y="2852"/>
                  </a:lnTo>
                  <a:lnTo>
                    <a:pt x="406" y="2822"/>
                  </a:lnTo>
                  <a:lnTo>
                    <a:pt x="385" y="2796"/>
                  </a:lnTo>
                  <a:lnTo>
                    <a:pt x="360" y="2772"/>
                  </a:lnTo>
                  <a:lnTo>
                    <a:pt x="334" y="2753"/>
                  </a:lnTo>
                  <a:lnTo>
                    <a:pt x="303" y="2736"/>
                  </a:lnTo>
                  <a:lnTo>
                    <a:pt x="271" y="2725"/>
                  </a:lnTo>
                  <a:lnTo>
                    <a:pt x="236" y="2718"/>
                  </a:lnTo>
                  <a:lnTo>
                    <a:pt x="238" y="2707"/>
                  </a:lnTo>
                  <a:lnTo>
                    <a:pt x="239" y="2698"/>
                  </a:lnTo>
                  <a:lnTo>
                    <a:pt x="239" y="2688"/>
                  </a:lnTo>
                  <a:lnTo>
                    <a:pt x="236" y="2649"/>
                  </a:lnTo>
                  <a:lnTo>
                    <a:pt x="227" y="2613"/>
                  </a:lnTo>
                  <a:lnTo>
                    <a:pt x="212" y="2578"/>
                  </a:lnTo>
                  <a:lnTo>
                    <a:pt x="193" y="2547"/>
                  </a:lnTo>
                  <a:lnTo>
                    <a:pt x="169" y="2519"/>
                  </a:lnTo>
                  <a:lnTo>
                    <a:pt x="141" y="2496"/>
                  </a:lnTo>
                  <a:lnTo>
                    <a:pt x="109" y="2476"/>
                  </a:lnTo>
                  <a:lnTo>
                    <a:pt x="75" y="2462"/>
                  </a:lnTo>
                  <a:lnTo>
                    <a:pt x="39" y="2453"/>
                  </a:lnTo>
                  <a:lnTo>
                    <a:pt x="0" y="2450"/>
                  </a:lnTo>
                  <a:lnTo>
                    <a:pt x="0" y="2434"/>
                  </a:lnTo>
                  <a:lnTo>
                    <a:pt x="207" y="2434"/>
                  </a:lnTo>
                  <a:lnTo>
                    <a:pt x="245" y="2431"/>
                  </a:lnTo>
                  <a:lnTo>
                    <a:pt x="282" y="2422"/>
                  </a:lnTo>
                  <a:lnTo>
                    <a:pt x="316" y="2407"/>
                  </a:lnTo>
                  <a:lnTo>
                    <a:pt x="347" y="2388"/>
                  </a:lnTo>
                  <a:lnTo>
                    <a:pt x="375" y="2364"/>
                  </a:lnTo>
                  <a:lnTo>
                    <a:pt x="400" y="2336"/>
                  </a:lnTo>
                  <a:lnTo>
                    <a:pt x="419" y="2305"/>
                  </a:lnTo>
                  <a:lnTo>
                    <a:pt x="434" y="2271"/>
                  </a:lnTo>
                  <a:lnTo>
                    <a:pt x="442" y="2234"/>
                  </a:lnTo>
                  <a:lnTo>
                    <a:pt x="445" y="2196"/>
                  </a:lnTo>
                  <a:lnTo>
                    <a:pt x="443" y="2160"/>
                  </a:lnTo>
                  <a:lnTo>
                    <a:pt x="435" y="2126"/>
                  </a:lnTo>
                  <a:lnTo>
                    <a:pt x="422" y="2095"/>
                  </a:lnTo>
                  <a:lnTo>
                    <a:pt x="406" y="2065"/>
                  </a:lnTo>
                  <a:lnTo>
                    <a:pt x="385" y="2039"/>
                  </a:lnTo>
                  <a:lnTo>
                    <a:pt x="360" y="2015"/>
                  </a:lnTo>
                  <a:lnTo>
                    <a:pt x="334" y="1996"/>
                  </a:lnTo>
                  <a:lnTo>
                    <a:pt x="303" y="1979"/>
                  </a:lnTo>
                  <a:lnTo>
                    <a:pt x="271" y="1968"/>
                  </a:lnTo>
                  <a:lnTo>
                    <a:pt x="236" y="1961"/>
                  </a:lnTo>
                  <a:lnTo>
                    <a:pt x="238" y="1950"/>
                  </a:lnTo>
                  <a:lnTo>
                    <a:pt x="239" y="1941"/>
                  </a:lnTo>
                  <a:lnTo>
                    <a:pt x="239" y="1931"/>
                  </a:lnTo>
                  <a:lnTo>
                    <a:pt x="236" y="1892"/>
                  </a:lnTo>
                  <a:lnTo>
                    <a:pt x="227" y="1856"/>
                  </a:lnTo>
                  <a:lnTo>
                    <a:pt x="212" y="1821"/>
                  </a:lnTo>
                  <a:lnTo>
                    <a:pt x="193" y="1790"/>
                  </a:lnTo>
                  <a:lnTo>
                    <a:pt x="169" y="1763"/>
                  </a:lnTo>
                  <a:lnTo>
                    <a:pt x="141" y="1739"/>
                  </a:lnTo>
                  <a:lnTo>
                    <a:pt x="109" y="1719"/>
                  </a:lnTo>
                  <a:lnTo>
                    <a:pt x="75" y="1705"/>
                  </a:lnTo>
                  <a:lnTo>
                    <a:pt x="39" y="1696"/>
                  </a:lnTo>
                  <a:lnTo>
                    <a:pt x="0" y="1693"/>
                  </a:lnTo>
                  <a:lnTo>
                    <a:pt x="0" y="1677"/>
                  </a:lnTo>
                  <a:lnTo>
                    <a:pt x="207" y="1677"/>
                  </a:lnTo>
                  <a:lnTo>
                    <a:pt x="245" y="1674"/>
                  </a:lnTo>
                  <a:lnTo>
                    <a:pt x="282" y="1665"/>
                  </a:lnTo>
                  <a:lnTo>
                    <a:pt x="316" y="1651"/>
                  </a:lnTo>
                  <a:lnTo>
                    <a:pt x="347" y="1631"/>
                  </a:lnTo>
                  <a:lnTo>
                    <a:pt x="375" y="1606"/>
                  </a:lnTo>
                  <a:lnTo>
                    <a:pt x="400" y="1579"/>
                  </a:lnTo>
                  <a:lnTo>
                    <a:pt x="419" y="1548"/>
                  </a:lnTo>
                  <a:lnTo>
                    <a:pt x="434" y="1514"/>
                  </a:lnTo>
                  <a:lnTo>
                    <a:pt x="442" y="1477"/>
                  </a:lnTo>
                  <a:lnTo>
                    <a:pt x="445" y="1439"/>
                  </a:lnTo>
                  <a:lnTo>
                    <a:pt x="443" y="1403"/>
                  </a:lnTo>
                  <a:lnTo>
                    <a:pt x="435" y="1369"/>
                  </a:lnTo>
                  <a:lnTo>
                    <a:pt x="422" y="1337"/>
                  </a:lnTo>
                  <a:lnTo>
                    <a:pt x="406" y="1309"/>
                  </a:lnTo>
                  <a:lnTo>
                    <a:pt x="385" y="1282"/>
                  </a:lnTo>
                  <a:lnTo>
                    <a:pt x="360" y="1258"/>
                  </a:lnTo>
                  <a:lnTo>
                    <a:pt x="334" y="1239"/>
                  </a:lnTo>
                  <a:lnTo>
                    <a:pt x="303" y="1222"/>
                  </a:lnTo>
                  <a:lnTo>
                    <a:pt x="271" y="1211"/>
                  </a:lnTo>
                  <a:lnTo>
                    <a:pt x="236" y="1204"/>
                  </a:lnTo>
                  <a:lnTo>
                    <a:pt x="238" y="1194"/>
                  </a:lnTo>
                  <a:lnTo>
                    <a:pt x="239" y="1184"/>
                  </a:lnTo>
                  <a:lnTo>
                    <a:pt x="239" y="1174"/>
                  </a:lnTo>
                  <a:lnTo>
                    <a:pt x="236" y="1135"/>
                  </a:lnTo>
                  <a:lnTo>
                    <a:pt x="227" y="1099"/>
                  </a:lnTo>
                  <a:lnTo>
                    <a:pt x="212" y="1064"/>
                  </a:lnTo>
                  <a:lnTo>
                    <a:pt x="193" y="1033"/>
                  </a:lnTo>
                  <a:lnTo>
                    <a:pt x="169" y="1006"/>
                  </a:lnTo>
                  <a:lnTo>
                    <a:pt x="141" y="982"/>
                  </a:lnTo>
                  <a:lnTo>
                    <a:pt x="109" y="962"/>
                  </a:lnTo>
                  <a:lnTo>
                    <a:pt x="75" y="948"/>
                  </a:lnTo>
                  <a:lnTo>
                    <a:pt x="39" y="939"/>
                  </a:lnTo>
                  <a:lnTo>
                    <a:pt x="0" y="936"/>
                  </a:lnTo>
                  <a:lnTo>
                    <a:pt x="0" y="922"/>
                  </a:lnTo>
                  <a:lnTo>
                    <a:pt x="207" y="922"/>
                  </a:lnTo>
                  <a:lnTo>
                    <a:pt x="245" y="919"/>
                  </a:lnTo>
                  <a:lnTo>
                    <a:pt x="282" y="910"/>
                  </a:lnTo>
                  <a:lnTo>
                    <a:pt x="316" y="896"/>
                  </a:lnTo>
                  <a:lnTo>
                    <a:pt x="347" y="876"/>
                  </a:lnTo>
                  <a:lnTo>
                    <a:pt x="375" y="853"/>
                  </a:lnTo>
                  <a:lnTo>
                    <a:pt x="400" y="825"/>
                  </a:lnTo>
                  <a:lnTo>
                    <a:pt x="419" y="794"/>
                  </a:lnTo>
                  <a:lnTo>
                    <a:pt x="434" y="759"/>
                  </a:lnTo>
                  <a:lnTo>
                    <a:pt x="442" y="723"/>
                  </a:lnTo>
                  <a:lnTo>
                    <a:pt x="445" y="684"/>
                  </a:lnTo>
                  <a:lnTo>
                    <a:pt x="443" y="649"/>
                  </a:lnTo>
                  <a:lnTo>
                    <a:pt x="435" y="615"/>
                  </a:lnTo>
                  <a:lnTo>
                    <a:pt x="422" y="584"/>
                  </a:lnTo>
                  <a:lnTo>
                    <a:pt x="406" y="555"/>
                  </a:lnTo>
                  <a:lnTo>
                    <a:pt x="385" y="528"/>
                  </a:lnTo>
                  <a:lnTo>
                    <a:pt x="360" y="504"/>
                  </a:lnTo>
                  <a:lnTo>
                    <a:pt x="334" y="484"/>
                  </a:lnTo>
                  <a:lnTo>
                    <a:pt x="303" y="469"/>
                  </a:lnTo>
                  <a:lnTo>
                    <a:pt x="271" y="456"/>
                  </a:lnTo>
                  <a:lnTo>
                    <a:pt x="236" y="449"/>
                  </a:lnTo>
                  <a:lnTo>
                    <a:pt x="238" y="439"/>
                  </a:lnTo>
                  <a:lnTo>
                    <a:pt x="239" y="429"/>
                  </a:lnTo>
                  <a:lnTo>
                    <a:pt x="239" y="419"/>
                  </a:lnTo>
                  <a:lnTo>
                    <a:pt x="236" y="381"/>
                  </a:lnTo>
                  <a:lnTo>
                    <a:pt x="227" y="344"/>
                  </a:lnTo>
                  <a:lnTo>
                    <a:pt x="212" y="310"/>
                  </a:lnTo>
                  <a:lnTo>
                    <a:pt x="193" y="280"/>
                  </a:lnTo>
                  <a:lnTo>
                    <a:pt x="169" y="252"/>
                  </a:lnTo>
                  <a:lnTo>
                    <a:pt x="141" y="227"/>
                  </a:lnTo>
                  <a:lnTo>
                    <a:pt x="109" y="208"/>
                  </a:lnTo>
                  <a:lnTo>
                    <a:pt x="75" y="193"/>
                  </a:lnTo>
                  <a:lnTo>
                    <a:pt x="39" y="185"/>
                  </a:lnTo>
                  <a:lnTo>
                    <a:pt x="0" y="18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04" name="Shape 10904"/>
          <p:cNvGrpSpPr/>
          <p:nvPr/>
        </p:nvGrpSpPr>
        <p:grpSpPr>
          <a:xfrm>
            <a:off x="7468730" y="2068547"/>
            <a:ext cx="162260" cy="231801"/>
            <a:chOff x="8697913" y="3683000"/>
            <a:chExt cx="266700" cy="381001"/>
          </a:xfrm>
        </p:grpSpPr>
        <p:sp>
          <p:nvSpPr>
            <p:cNvPr id="10905" name="Shape 10905"/>
            <p:cNvSpPr/>
            <p:nvPr/>
          </p:nvSpPr>
          <p:spPr>
            <a:xfrm>
              <a:off x="8745538" y="3683000"/>
              <a:ext cx="17462" cy="74613"/>
            </a:xfrm>
            <a:custGeom>
              <a:avLst/>
              <a:gdLst/>
              <a:ahLst/>
              <a:cxnLst/>
              <a:rect l="0" t="0" r="0" b="0"/>
              <a:pathLst>
                <a:path w="150" h="662" extrusionOk="0">
                  <a:moveTo>
                    <a:pt x="75" y="0"/>
                  </a:moveTo>
                  <a:lnTo>
                    <a:pt x="96" y="2"/>
                  </a:lnTo>
                  <a:lnTo>
                    <a:pt x="114" y="10"/>
                  </a:lnTo>
                  <a:lnTo>
                    <a:pt x="128" y="23"/>
                  </a:lnTo>
                  <a:lnTo>
                    <a:pt x="141" y="38"/>
                  </a:lnTo>
                  <a:lnTo>
                    <a:pt x="148" y="55"/>
                  </a:lnTo>
                  <a:lnTo>
                    <a:pt x="150" y="75"/>
                  </a:lnTo>
                  <a:lnTo>
                    <a:pt x="150" y="587"/>
                  </a:lnTo>
                  <a:lnTo>
                    <a:pt x="148" y="607"/>
                  </a:lnTo>
                  <a:lnTo>
                    <a:pt x="140" y="626"/>
                  </a:lnTo>
                  <a:lnTo>
                    <a:pt x="127" y="640"/>
                  </a:lnTo>
                  <a:lnTo>
                    <a:pt x="112" y="652"/>
                  </a:lnTo>
                  <a:lnTo>
                    <a:pt x="95" y="660"/>
                  </a:lnTo>
                  <a:lnTo>
                    <a:pt x="75" y="662"/>
                  </a:lnTo>
                  <a:lnTo>
                    <a:pt x="56" y="660"/>
                  </a:lnTo>
                  <a:lnTo>
                    <a:pt x="38" y="651"/>
                  </a:lnTo>
                  <a:lnTo>
                    <a:pt x="24" y="639"/>
                  </a:lnTo>
                  <a:lnTo>
                    <a:pt x="12" y="624"/>
                  </a:lnTo>
                  <a:lnTo>
                    <a:pt x="4" y="606"/>
                  </a:lnTo>
                  <a:lnTo>
                    <a:pt x="0" y="587"/>
                  </a:lnTo>
                  <a:lnTo>
                    <a:pt x="0" y="75"/>
                  </a:lnTo>
                  <a:lnTo>
                    <a:pt x="3" y="54"/>
                  </a:lnTo>
                  <a:lnTo>
                    <a:pt x="11" y="36"/>
                  </a:lnTo>
                  <a:lnTo>
                    <a:pt x="23" y="22"/>
                  </a:lnTo>
                  <a:lnTo>
                    <a:pt x="38" y="9"/>
                  </a:lnTo>
                  <a:lnTo>
                    <a:pt x="56"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6" name="Shape 10906"/>
            <p:cNvSpPr/>
            <p:nvPr/>
          </p:nvSpPr>
          <p:spPr>
            <a:xfrm>
              <a:off x="8823325" y="3683000"/>
              <a:ext cx="17462" cy="74613"/>
            </a:xfrm>
            <a:custGeom>
              <a:avLst/>
              <a:gdLst/>
              <a:ahLst/>
              <a:cxnLst/>
              <a:rect l="0" t="0" r="0" b="0"/>
              <a:pathLst>
                <a:path w="149" h="662" extrusionOk="0">
                  <a:moveTo>
                    <a:pt x="74" y="0"/>
                  </a:moveTo>
                  <a:lnTo>
                    <a:pt x="94" y="2"/>
                  </a:lnTo>
                  <a:lnTo>
                    <a:pt x="111" y="9"/>
                  </a:lnTo>
                  <a:lnTo>
                    <a:pt x="127" y="22"/>
                  </a:lnTo>
                  <a:lnTo>
                    <a:pt x="139" y="36"/>
                  </a:lnTo>
                  <a:lnTo>
                    <a:pt x="147" y="54"/>
                  </a:lnTo>
                  <a:lnTo>
                    <a:pt x="149" y="75"/>
                  </a:lnTo>
                  <a:lnTo>
                    <a:pt x="149" y="587"/>
                  </a:lnTo>
                  <a:lnTo>
                    <a:pt x="147" y="607"/>
                  </a:lnTo>
                  <a:lnTo>
                    <a:pt x="139" y="626"/>
                  </a:lnTo>
                  <a:lnTo>
                    <a:pt x="127" y="640"/>
                  </a:lnTo>
                  <a:lnTo>
                    <a:pt x="111" y="652"/>
                  </a:lnTo>
                  <a:lnTo>
                    <a:pt x="94" y="660"/>
                  </a:lnTo>
                  <a:lnTo>
                    <a:pt x="74" y="662"/>
                  </a:lnTo>
                  <a:lnTo>
                    <a:pt x="55" y="660"/>
                  </a:lnTo>
                  <a:lnTo>
                    <a:pt x="38" y="651"/>
                  </a:lnTo>
                  <a:lnTo>
                    <a:pt x="22" y="639"/>
                  </a:lnTo>
                  <a:lnTo>
                    <a:pt x="10" y="624"/>
                  </a:lnTo>
                  <a:lnTo>
                    <a:pt x="3" y="606"/>
                  </a:lnTo>
                  <a:lnTo>
                    <a:pt x="0" y="587"/>
                  </a:lnTo>
                  <a:lnTo>
                    <a:pt x="0" y="75"/>
                  </a:lnTo>
                  <a:lnTo>
                    <a:pt x="3" y="54"/>
                  </a:lnTo>
                  <a:lnTo>
                    <a:pt x="10" y="36"/>
                  </a:lnTo>
                  <a:lnTo>
                    <a:pt x="22" y="22"/>
                  </a:lnTo>
                  <a:lnTo>
                    <a:pt x="38" y="9"/>
                  </a:lnTo>
                  <a:lnTo>
                    <a:pt x="55"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7" name="Shape 10907"/>
            <p:cNvSpPr/>
            <p:nvPr/>
          </p:nvSpPr>
          <p:spPr>
            <a:xfrm>
              <a:off x="8901113" y="3683000"/>
              <a:ext cx="15875" cy="74613"/>
            </a:xfrm>
            <a:custGeom>
              <a:avLst/>
              <a:gdLst/>
              <a:ahLst/>
              <a:cxnLst/>
              <a:rect l="0" t="0" r="0" b="0"/>
              <a:pathLst>
                <a:path w="150" h="662" extrusionOk="0">
                  <a:moveTo>
                    <a:pt x="75" y="0"/>
                  </a:moveTo>
                  <a:lnTo>
                    <a:pt x="95" y="2"/>
                  </a:lnTo>
                  <a:lnTo>
                    <a:pt x="114" y="10"/>
                  </a:lnTo>
                  <a:lnTo>
                    <a:pt x="128" y="23"/>
                  </a:lnTo>
                  <a:lnTo>
                    <a:pt x="140" y="38"/>
                  </a:lnTo>
                  <a:lnTo>
                    <a:pt x="148" y="55"/>
                  </a:lnTo>
                  <a:lnTo>
                    <a:pt x="150" y="75"/>
                  </a:lnTo>
                  <a:lnTo>
                    <a:pt x="150" y="587"/>
                  </a:lnTo>
                  <a:lnTo>
                    <a:pt x="148" y="607"/>
                  </a:lnTo>
                  <a:lnTo>
                    <a:pt x="139" y="626"/>
                  </a:lnTo>
                  <a:lnTo>
                    <a:pt x="127" y="640"/>
                  </a:lnTo>
                  <a:lnTo>
                    <a:pt x="112" y="652"/>
                  </a:lnTo>
                  <a:lnTo>
                    <a:pt x="94" y="660"/>
                  </a:lnTo>
                  <a:lnTo>
                    <a:pt x="75" y="662"/>
                  </a:lnTo>
                  <a:lnTo>
                    <a:pt x="54" y="660"/>
                  </a:lnTo>
                  <a:lnTo>
                    <a:pt x="37" y="651"/>
                  </a:lnTo>
                  <a:lnTo>
                    <a:pt x="22" y="639"/>
                  </a:lnTo>
                  <a:lnTo>
                    <a:pt x="10" y="624"/>
                  </a:lnTo>
                  <a:lnTo>
                    <a:pt x="2" y="606"/>
                  </a:lnTo>
                  <a:lnTo>
                    <a:pt x="0" y="587"/>
                  </a:lnTo>
                  <a:lnTo>
                    <a:pt x="0" y="75"/>
                  </a:lnTo>
                  <a:lnTo>
                    <a:pt x="2" y="54"/>
                  </a:lnTo>
                  <a:lnTo>
                    <a:pt x="10" y="36"/>
                  </a:lnTo>
                  <a:lnTo>
                    <a:pt x="22" y="22"/>
                  </a:lnTo>
                  <a:lnTo>
                    <a:pt x="37" y="9"/>
                  </a:lnTo>
                  <a:lnTo>
                    <a:pt x="54"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08" name="Shape 10908"/>
            <p:cNvSpPr/>
            <p:nvPr/>
          </p:nvSpPr>
          <p:spPr>
            <a:xfrm>
              <a:off x="8697913" y="3716338"/>
              <a:ext cx="266700" cy="347663"/>
            </a:xfrm>
            <a:custGeom>
              <a:avLst/>
              <a:gdLst/>
              <a:ahLst/>
              <a:cxnLst/>
              <a:rect l="0" t="0" r="0" b="0"/>
              <a:pathLst>
                <a:path w="2360" h="3073" extrusionOk="0">
                  <a:moveTo>
                    <a:pt x="384" y="2493"/>
                  </a:moveTo>
                  <a:lnTo>
                    <a:pt x="364" y="2495"/>
                  </a:lnTo>
                  <a:lnTo>
                    <a:pt x="346" y="2503"/>
                  </a:lnTo>
                  <a:lnTo>
                    <a:pt x="331" y="2516"/>
                  </a:lnTo>
                  <a:lnTo>
                    <a:pt x="320" y="2531"/>
                  </a:lnTo>
                  <a:lnTo>
                    <a:pt x="313" y="2548"/>
                  </a:lnTo>
                  <a:lnTo>
                    <a:pt x="309" y="2568"/>
                  </a:lnTo>
                  <a:lnTo>
                    <a:pt x="313" y="2588"/>
                  </a:lnTo>
                  <a:lnTo>
                    <a:pt x="320" y="2606"/>
                  </a:lnTo>
                  <a:lnTo>
                    <a:pt x="332" y="2621"/>
                  </a:lnTo>
                  <a:lnTo>
                    <a:pt x="347" y="2632"/>
                  </a:lnTo>
                  <a:lnTo>
                    <a:pt x="365" y="2640"/>
                  </a:lnTo>
                  <a:lnTo>
                    <a:pt x="384" y="2642"/>
                  </a:lnTo>
                  <a:lnTo>
                    <a:pt x="1979" y="2642"/>
                  </a:lnTo>
                  <a:lnTo>
                    <a:pt x="1998" y="2639"/>
                  </a:lnTo>
                  <a:lnTo>
                    <a:pt x="2016" y="2632"/>
                  </a:lnTo>
                  <a:lnTo>
                    <a:pt x="2030" y="2620"/>
                  </a:lnTo>
                  <a:lnTo>
                    <a:pt x="2041" y="2605"/>
                  </a:lnTo>
                  <a:lnTo>
                    <a:pt x="2048" y="2587"/>
                  </a:lnTo>
                  <a:lnTo>
                    <a:pt x="2051" y="2568"/>
                  </a:lnTo>
                  <a:lnTo>
                    <a:pt x="2048" y="2547"/>
                  </a:lnTo>
                  <a:lnTo>
                    <a:pt x="2040" y="2529"/>
                  </a:lnTo>
                  <a:lnTo>
                    <a:pt x="2029" y="2515"/>
                  </a:lnTo>
                  <a:lnTo>
                    <a:pt x="2013" y="2502"/>
                  </a:lnTo>
                  <a:lnTo>
                    <a:pt x="1995" y="2495"/>
                  </a:lnTo>
                  <a:lnTo>
                    <a:pt x="1976" y="2493"/>
                  </a:lnTo>
                  <a:lnTo>
                    <a:pt x="384" y="2493"/>
                  </a:lnTo>
                  <a:close/>
                  <a:moveTo>
                    <a:pt x="384" y="1961"/>
                  </a:moveTo>
                  <a:lnTo>
                    <a:pt x="364" y="1965"/>
                  </a:lnTo>
                  <a:lnTo>
                    <a:pt x="346" y="1973"/>
                  </a:lnTo>
                  <a:lnTo>
                    <a:pt x="331" y="1984"/>
                  </a:lnTo>
                  <a:lnTo>
                    <a:pt x="320" y="1999"/>
                  </a:lnTo>
                  <a:lnTo>
                    <a:pt x="313" y="2018"/>
                  </a:lnTo>
                  <a:lnTo>
                    <a:pt x="309" y="2037"/>
                  </a:lnTo>
                  <a:lnTo>
                    <a:pt x="313" y="2057"/>
                  </a:lnTo>
                  <a:lnTo>
                    <a:pt x="320" y="2075"/>
                  </a:lnTo>
                  <a:lnTo>
                    <a:pt x="332" y="2090"/>
                  </a:lnTo>
                  <a:lnTo>
                    <a:pt x="347" y="2102"/>
                  </a:lnTo>
                  <a:lnTo>
                    <a:pt x="365" y="2109"/>
                  </a:lnTo>
                  <a:lnTo>
                    <a:pt x="384" y="2112"/>
                  </a:lnTo>
                  <a:lnTo>
                    <a:pt x="1979" y="2112"/>
                  </a:lnTo>
                  <a:lnTo>
                    <a:pt x="1998" y="2109"/>
                  </a:lnTo>
                  <a:lnTo>
                    <a:pt x="2016" y="2102"/>
                  </a:lnTo>
                  <a:lnTo>
                    <a:pt x="2030" y="2090"/>
                  </a:lnTo>
                  <a:lnTo>
                    <a:pt x="2041" y="2075"/>
                  </a:lnTo>
                  <a:lnTo>
                    <a:pt x="2048" y="2057"/>
                  </a:lnTo>
                  <a:lnTo>
                    <a:pt x="2051" y="2037"/>
                  </a:lnTo>
                  <a:lnTo>
                    <a:pt x="2048" y="2017"/>
                  </a:lnTo>
                  <a:lnTo>
                    <a:pt x="2040" y="1998"/>
                  </a:lnTo>
                  <a:lnTo>
                    <a:pt x="2029" y="1983"/>
                  </a:lnTo>
                  <a:lnTo>
                    <a:pt x="2013" y="1972"/>
                  </a:lnTo>
                  <a:lnTo>
                    <a:pt x="1995" y="1965"/>
                  </a:lnTo>
                  <a:lnTo>
                    <a:pt x="1976" y="1961"/>
                  </a:lnTo>
                  <a:lnTo>
                    <a:pt x="384" y="1961"/>
                  </a:lnTo>
                  <a:close/>
                  <a:moveTo>
                    <a:pt x="384" y="1434"/>
                  </a:moveTo>
                  <a:lnTo>
                    <a:pt x="364" y="1437"/>
                  </a:lnTo>
                  <a:lnTo>
                    <a:pt x="346" y="1444"/>
                  </a:lnTo>
                  <a:lnTo>
                    <a:pt x="331" y="1456"/>
                  </a:lnTo>
                  <a:lnTo>
                    <a:pt x="320" y="1472"/>
                  </a:lnTo>
                  <a:lnTo>
                    <a:pt x="313" y="1489"/>
                  </a:lnTo>
                  <a:lnTo>
                    <a:pt x="309" y="1509"/>
                  </a:lnTo>
                  <a:lnTo>
                    <a:pt x="313" y="1529"/>
                  </a:lnTo>
                  <a:lnTo>
                    <a:pt x="320" y="1547"/>
                  </a:lnTo>
                  <a:lnTo>
                    <a:pt x="332" y="1562"/>
                  </a:lnTo>
                  <a:lnTo>
                    <a:pt x="347" y="1573"/>
                  </a:lnTo>
                  <a:lnTo>
                    <a:pt x="365" y="1581"/>
                  </a:lnTo>
                  <a:lnTo>
                    <a:pt x="384" y="1583"/>
                  </a:lnTo>
                  <a:lnTo>
                    <a:pt x="1979" y="1583"/>
                  </a:lnTo>
                  <a:lnTo>
                    <a:pt x="1998" y="1581"/>
                  </a:lnTo>
                  <a:lnTo>
                    <a:pt x="2016" y="1573"/>
                  </a:lnTo>
                  <a:lnTo>
                    <a:pt x="2030" y="1561"/>
                  </a:lnTo>
                  <a:lnTo>
                    <a:pt x="2041" y="1545"/>
                  </a:lnTo>
                  <a:lnTo>
                    <a:pt x="2048" y="1528"/>
                  </a:lnTo>
                  <a:lnTo>
                    <a:pt x="2051" y="1509"/>
                  </a:lnTo>
                  <a:lnTo>
                    <a:pt x="2048" y="1488"/>
                  </a:lnTo>
                  <a:lnTo>
                    <a:pt x="2040" y="1471"/>
                  </a:lnTo>
                  <a:lnTo>
                    <a:pt x="2029" y="1455"/>
                  </a:lnTo>
                  <a:lnTo>
                    <a:pt x="2013" y="1444"/>
                  </a:lnTo>
                  <a:lnTo>
                    <a:pt x="1995" y="1436"/>
                  </a:lnTo>
                  <a:lnTo>
                    <a:pt x="1976" y="1434"/>
                  </a:lnTo>
                  <a:lnTo>
                    <a:pt x="384" y="1434"/>
                  </a:lnTo>
                  <a:close/>
                  <a:moveTo>
                    <a:pt x="384" y="903"/>
                  </a:moveTo>
                  <a:lnTo>
                    <a:pt x="364" y="905"/>
                  </a:lnTo>
                  <a:lnTo>
                    <a:pt x="346" y="913"/>
                  </a:lnTo>
                  <a:lnTo>
                    <a:pt x="331" y="926"/>
                  </a:lnTo>
                  <a:lnTo>
                    <a:pt x="320" y="940"/>
                  </a:lnTo>
                  <a:lnTo>
                    <a:pt x="313" y="958"/>
                  </a:lnTo>
                  <a:lnTo>
                    <a:pt x="309" y="978"/>
                  </a:lnTo>
                  <a:lnTo>
                    <a:pt x="313" y="998"/>
                  </a:lnTo>
                  <a:lnTo>
                    <a:pt x="320" y="1016"/>
                  </a:lnTo>
                  <a:lnTo>
                    <a:pt x="332" y="1031"/>
                  </a:lnTo>
                  <a:lnTo>
                    <a:pt x="347" y="1042"/>
                  </a:lnTo>
                  <a:lnTo>
                    <a:pt x="365" y="1049"/>
                  </a:lnTo>
                  <a:lnTo>
                    <a:pt x="384" y="1053"/>
                  </a:lnTo>
                  <a:lnTo>
                    <a:pt x="1979" y="1053"/>
                  </a:lnTo>
                  <a:lnTo>
                    <a:pt x="1998" y="1049"/>
                  </a:lnTo>
                  <a:lnTo>
                    <a:pt x="2016" y="1042"/>
                  </a:lnTo>
                  <a:lnTo>
                    <a:pt x="2030" y="1031"/>
                  </a:lnTo>
                  <a:lnTo>
                    <a:pt x="2041" y="1016"/>
                  </a:lnTo>
                  <a:lnTo>
                    <a:pt x="2048" y="998"/>
                  </a:lnTo>
                  <a:lnTo>
                    <a:pt x="2051" y="978"/>
                  </a:lnTo>
                  <a:lnTo>
                    <a:pt x="2048" y="957"/>
                  </a:lnTo>
                  <a:lnTo>
                    <a:pt x="2040" y="939"/>
                  </a:lnTo>
                  <a:lnTo>
                    <a:pt x="2029" y="925"/>
                  </a:lnTo>
                  <a:lnTo>
                    <a:pt x="2013" y="912"/>
                  </a:lnTo>
                  <a:lnTo>
                    <a:pt x="1995" y="905"/>
                  </a:lnTo>
                  <a:lnTo>
                    <a:pt x="1976" y="903"/>
                  </a:lnTo>
                  <a:lnTo>
                    <a:pt x="384" y="903"/>
                  </a:lnTo>
                  <a:close/>
                  <a:moveTo>
                    <a:pt x="0" y="0"/>
                  </a:moveTo>
                  <a:lnTo>
                    <a:pt x="276" y="0"/>
                  </a:lnTo>
                  <a:lnTo>
                    <a:pt x="276" y="296"/>
                  </a:lnTo>
                  <a:lnTo>
                    <a:pt x="279" y="333"/>
                  </a:lnTo>
                  <a:lnTo>
                    <a:pt x="287" y="366"/>
                  </a:lnTo>
                  <a:lnTo>
                    <a:pt x="300" y="398"/>
                  </a:lnTo>
                  <a:lnTo>
                    <a:pt x="319" y="428"/>
                  </a:lnTo>
                  <a:lnTo>
                    <a:pt x="341" y="453"/>
                  </a:lnTo>
                  <a:lnTo>
                    <a:pt x="367" y="476"/>
                  </a:lnTo>
                  <a:lnTo>
                    <a:pt x="396" y="493"/>
                  </a:lnTo>
                  <a:lnTo>
                    <a:pt x="427" y="507"/>
                  </a:lnTo>
                  <a:lnTo>
                    <a:pt x="462" y="516"/>
                  </a:lnTo>
                  <a:lnTo>
                    <a:pt x="498" y="518"/>
                  </a:lnTo>
                  <a:lnTo>
                    <a:pt x="534" y="516"/>
                  </a:lnTo>
                  <a:lnTo>
                    <a:pt x="569" y="507"/>
                  </a:lnTo>
                  <a:lnTo>
                    <a:pt x="600" y="493"/>
                  </a:lnTo>
                  <a:lnTo>
                    <a:pt x="629" y="476"/>
                  </a:lnTo>
                  <a:lnTo>
                    <a:pt x="656" y="453"/>
                  </a:lnTo>
                  <a:lnTo>
                    <a:pt x="677" y="428"/>
                  </a:lnTo>
                  <a:lnTo>
                    <a:pt x="696" y="398"/>
                  </a:lnTo>
                  <a:lnTo>
                    <a:pt x="709" y="366"/>
                  </a:lnTo>
                  <a:lnTo>
                    <a:pt x="717" y="333"/>
                  </a:lnTo>
                  <a:lnTo>
                    <a:pt x="720" y="296"/>
                  </a:lnTo>
                  <a:lnTo>
                    <a:pt x="720" y="0"/>
                  </a:lnTo>
                  <a:lnTo>
                    <a:pt x="956" y="0"/>
                  </a:lnTo>
                  <a:lnTo>
                    <a:pt x="956" y="296"/>
                  </a:lnTo>
                  <a:lnTo>
                    <a:pt x="959" y="333"/>
                  </a:lnTo>
                  <a:lnTo>
                    <a:pt x="967" y="366"/>
                  </a:lnTo>
                  <a:lnTo>
                    <a:pt x="981" y="398"/>
                  </a:lnTo>
                  <a:lnTo>
                    <a:pt x="999" y="428"/>
                  </a:lnTo>
                  <a:lnTo>
                    <a:pt x="1021" y="453"/>
                  </a:lnTo>
                  <a:lnTo>
                    <a:pt x="1046" y="476"/>
                  </a:lnTo>
                  <a:lnTo>
                    <a:pt x="1076" y="493"/>
                  </a:lnTo>
                  <a:lnTo>
                    <a:pt x="1108" y="507"/>
                  </a:lnTo>
                  <a:lnTo>
                    <a:pt x="1141" y="516"/>
                  </a:lnTo>
                  <a:lnTo>
                    <a:pt x="1178" y="518"/>
                  </a:lnTo>
                  <a:lnTo>
                    <a:pt x="1214" y="516"/>
                  </a:lnTo>
                  <a:lnTo>
                    <a:pt x="1249" y="507"/>
                  </a:lnTo>
                  <a:lnTo>
                    <a:pt x="1281" y="493"/>
                  </a:lnTo>
                  <a:lnTo>
                    <a:pt x="1310" y="476"/>
                  </a:lnTo>
                  <a:lnTo>
                    <a:pt x="1335" y="453"/>
                  </a:lnTo>
                  <a:lnTo>
                    <a:pt x="1358" y="428"/>
                  </a:lnTo>
                  <a:lnTo>
                    <a:pt x="1376" y="398"/>
                  </a:lnTo>
                  <a:lnTo>
                    <a:pt x="1389" y="366"/>
                  </a:lnTo>
                  <a:lnTo>
                    <a:pt x="1398" y="333"/>
                  </a:lnTo>
                  <a:lnTo>
                    <a:pt x="1401" y="296"/>
                  </a:lnTo>
                  <a:lnTo>
                    <a:pt x="1401" y="0"/>
                  </a:lnTo>
                  <a:lnTo>
                    <a:pt x="1635" y="0"/>
                  </a:lnTo>
                  <a:lnTo>
                    <a:pt x="1635" y="296"/>
                  </a:lnTo>
                  <a:lnTo>
                    <a:pt x="1638" y="333"/>
                  </a:lnTo>
                  <a:lnTo>
                    <a:pt x="1648" y="366"/>
                  </a:lnTo>
                  <a:lnTo>
                    <a:pt x="1661" y="398"/>
                  </a:lnTo>
                  <a:lnTo>
                    <a:pt x="1678" y="428"/>
                  </a:lnTo>
                  <a:lnTo>
                    <a:pt x="1701" y="453"/>
                  </a:lnTo>
                  <a:lnTo>
                    <a:pt x="1727" y="476"/>
                  </a:lnTo>
                  <a:lnTo>
                    <a:pt x="1756" y="493"/>
                  </a:lnTo>
                  <a:lnTo>
                    <a:pt x="1788" y="507"/>
                  </a:lnTo>
                  <a:lnTo>
                    <a:pt x="1822" y="516"/>
                  </a:lnTo>
                  <a:lnTo>
                    <a:pt x="1859" y="518"/>
                  </a:lnTo>
                  <a:lnTo>
                    <a:pt x="1895" y="516"/>
                  </a:lnTo>
                  <a:lnTo>
                    <a:pt x="1928" y="507"/>
                  </a:lnTo>
                  <a:lnTo>
                    <a:pt x="1960" y="493"/>
                  </a:lnTo>
                  <a:lnTo>
                    <a:pt x="1990" y="476"/>
                  </a:lnTo>
                  <a:lnTo>
                    <a:pt x="2016" y="453"/>
                  </a:lnTo>
                  <a:lnTo>
                    <a:pt x="2038" y="428"/>
                  </a:lnTo>
                  <a:lnTo>
                    <a:pt x="2055" y="398"/>
                  </a:lnTo>
                  <a:lnTo>
                    <a:pt x="2069" y="366"/>
                  </a:lnTo>
                  <a:lnTo>
                    <a:pt x="2078" y="333"/>
                  </a:lnTo>
                  <a:lnTo>
                    <a:pt x="2080" y="296"/>
                  </a:lnTo>
                  <a:lnTo>
                    <a:pt x="2080" y="0"/>
                  </a:lnTo>
                  <a:lnTo>
                    <a:pt x="2360" y="0"/>
                  </a:lnTo>
                  <a:lnTo>
                    <a:pt x="2360" y="3073"/>
                  </a:lnTo>
                  <a:lnTo>
                    <a:pt x="0" y="307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909" name="Shape 10909"/>
          <p:cNvSpPr/>
          <p:nvPr/>
        </p:nvSpPr>
        <p:spPr>
          <a:xfrm>
            <a:off x="7945447" y="2068064"/>
            <a:ext cx="162260" cy="232767"/>
          </a:xfrm>
          <a:custGeom>
            <a:avLst/>
            <a:gdLst/>
            <a:ahLst/>
            <a:cxnLst/>
            <a:rect l="0" t="0" r="0" b="0"/>
            <a:pathLst>
              <a:path w="2352" h="3378" extrusionOk="0">
                <a:moveTo>
                  <a:pt x="1642" y="2740"/>
                </a:moveTo>
                <a:lnTo>
                  <a:pt x="1642" y="3070"/>
                </a:lnTo>
                <a:lnTo>
                  <a:pt x="2044" y="3070"/>
                </a:lnTo>
                <a:lnTo>
                  <a:pt x="2044" y="2740"/>
                </a:lnTo>
                <a:lnTo>
                  <a:pt x="1642" y="2740"/>
                </a:lnTo>
                <a:close/>
                <a:moveTo>
                  <a:pt x="975" y="2740"/>
                </a:moveTo>
                <a:lnTo>
                  <a:pt x="975" y="3070"/>
                </a:lnTo>
                <a:lnTo>
                  <a:pt x="1376" y="3070"/>
                </a:lnTo>
                <a:lnTo>
                  <a:pt x="1376" y="2740"/>
                </a:lnTo>
                <a:lnTo>
                  <a:pt x="975" y="2740"/>
                </a:lnTo>
                <a:close/>
                <a:moveTo>
                  <a:pt x="305" y="2740"/>
                </a:moveTo>
                <a:lnTo>
                  <a:pt x="305" y="3070"/>
                </a:lnTo>
                <a:lnTo>
                  <a:pt x="707" y="3070"/>
                </a:lnTo>
                <a:lnTo>
                  <a:pt x="707" y="2740"/>
                </a:lnTo>
                <a:lnTo>
                  <a:pt x="305" y="2740"/>
                </a:lnTo>
                <a:close/>
                <a:moveTo>
                  <a:pt x="1642" y="2100"/>
                </a:moveTo>
                <a:lnTo>
                  <a:pt x="1642" y="2429"/>
                </a:lnTo>
                <a:lnTo>
                  <a:pt x="2044" y="2429"/>
                </a:lnTo>
                <a:lnTo>
                  <a:pt x="2044" y="2100"/>
                </a:lnTo>
                <a:lnTo>
                  <a:pt x="1642" y="2100"/>
                </a:lnTo>
                <a:close/>
                <a:moveTo>
                  <a:pt x="975" y="2100"/>
                </a:moveTo>
                <a:lnTo>
                  <a:pt x="975" y="2429"/>
                </a:lnTo>
                <a:lnTo>
                  <a:pt x="1376" y="2429"/>
                </a:lnTo>
                <a:lnTo>
                  <a:pt x="1376" y="2100"/>
                </a:lnTo>
                <a:lnTo>
                  <a:pt x="975" y="2100"/>
                </a:lnTo>
                <a:close/>
                <a:moveTo>
                  <a:pt x="305" y="2100"/>
                </a:moveTo>
                <a:lnTo>
                  <a:pt x="305" y="2429"/>
                </a:lnTo>
                <a:lnTo>
                  <a:pt x="707" y="2429"/>
                </a:lnTo>
                <a:lnTo>
                  <a:pt x="707" y="2100"/>
                </a:lnTo>
                <a:lnTo>
                  <a:pt x="305" y="2100"/>
                </a:lnTo>
                <a:close/>
                <a:moveTo>
                  <a:pt x="1642" y="1459"/>
                </a:moveTo>
                <a:lnTo>
                  <a:pt x="1642" y="1789"/>
                </a:lnTo>
                <a:lnTo>
                  <a:pt x="2044" y="1789"/>
                </a:lnTo>
                <a:lnTo>
                  <a:pt x="2044" y="1459"/>
                </a:lnTo>
                <a:lnTo>
                  <a:pt x="1642" y="1459"/>
                </a:lnTo>
                <a:close/>
                <a:moveTo>
                  <a:pt x="975" y="1459"/>
                </a:moveTo>
                <a:lnTo>
                  <a:pt x="975" y="1789"/>
                </a:lnTo>
                <a:lnTo>
                  <a:pt x="1376" y="1789"/>
                </a:lnTo>
                <a:lnTo>
                  <a:pt x="1376" y="1459"/>
                </a:lnTo>
                <a:lnTo>
                  <a:pt x="975" y="1459"/>
                </a:lnTo>
                <a:close/>
                <a:moveTo>
                  <a:pt x="305" y="1459"/>
                </a:moveTo>
                <a:lnTo>
                  <a:pt x="305" y="1789"/>
                </a:lnTo>
                <a:lnTo>
                  <a:pt x="707" y="1789"/>
                </a:lnTo>
                <a:lnTo>
                  <a:pt x="707" y="1459"/>
                </a:lnTo>
                <a:lnTo>
                  <a:pt x="305" y="1459"/>
                </a:lnTo>
                <a:close/>
                <a:moveTo>
                  <a:pt x="308" y="308"/>
                </a:moveTo>
                <a:lnTo>
                  <a:pt x="308" y="1113"/>
                </a:lnTo>
                <a:lnTo>
                  <a:pt x="2044" y="1113"/>
                </a:lnTo>
                <a:lnTo>
                  <a:pt x="2044" y="308"/>
                </a:lnTo>
                <a:lnTo>
                  <a:pt x="308" y="308"/>
                </a:lnTo>
                <a:close/>
                <a:moveTo>
                  <a:pt x="0" y="0"/>
                </a:moveTo>
                <a:lnTo>
                  <a:pt x="2352" y="0"/>
                </a:lnTo>
                <a:lnTo>
                  <a:pt x="2352" y="3378"/>
                </a:lnTo>
                <a:lnTo>
                  <a:pt x="0" y="337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10" name="Shape 10910"/>
          <p:cNvSpPr/>
          <p:nvPr/>
        </p:nvSpPr>
        <p:spPr>
          <a:xfrm>
            <a:off x="8422159" y="2068064"/>
            <a:ext cx="169022" cy="232767"/>
          </a:xfrm>
          <a:custGeom>
            <a:avLst/>
            <a:gdLst/>
            <a:ahLst/>
            <a:cxnLst/>
            <a:rect l="0" t="0" r="0" b="0"/>
            <a:pathLst>
              <a:path w="2448" h="3374" extrusionOk="0">
                <a:moveTo>
                  <a:pt x="487" y="2868"/>
                </a:moveTo>
                <a:lnTo>
                  <a:pt x="470" y="2870"/>
                </a:lnTo>
                <a:lnTo>
                  <a:pt x="453" y="2877"/>
                </a:lnTo>
                <a:lnTo>
                  <a:pt x="440" y="2887"/>
                </a:lnTo>
                <a:lnTo>
                  <a:pt x="430" y="2901"/>
                </a:lnTo>
                <a:lnTo>
                  <a:pt x="423" y="2917"/>
                </a:lnTo>
                <a:lnTo>
                  <a:pt x="421" y="2934"/>
                </a:lnTo>
                <a:lnTo>
                  <a:pt x="423" y="2953"/>
                </a:lnTo>
                <a:lnTo>
                  <a:pt x="430" y="2968"/>
                </a:lnTo>
                <a:lnTo>
                  <a:pt x="440" y="2982"/>
                </a:lnTo>
                <a:lnTo>
                  <a:pt x="453" y="2993"/>
                </a:lnTo>
                <a:lnTo>
                  <a:pt x="470" y="2999"/>
                </a:lnTo>
                <a:lnTo>
                  <a:pt x="487" y="3002"/>
                </a:lnTo>
                <a:lnTo>
                  <a:pt x="2030" y="3002"/>
                </a:lnTo>
                <a:lnTo>
                  <a:pt x="2049" y="2999"/>
                </a:lnTo>
                <a:lnTo>
                  <a:pt x="2064" y="2993"/>
                </a:lnTo>
                <a:lnTo>
                  <a:pt x="2078" y="2982"/>
                </a:lnTo>
                <a:lnTo>
                  <a:pt x="2088" y="2969"/>
                </a:lnTo>
                <a:lnTo>
                  <a:pt x="2095" y="2953"/>
                </a:lnTo>
                <a:lnTo>
                  <a:pt x="2098" y="2934"/>
                </a:lnTo>
                <a:lnTo>
                  <a:pt x="2095" y="2917"/>
                </a:lnTo>
                <a:lnTo>
                  <a:pt x="2088" y="2901"/>
                </a:lnTo>
                <a:lnTo>
                  <a:pt x="2078" y="2887"/>
                </a:lnTo>
                <a:lnTo>
                  <a:pt x="2065" y="2877"/>
                </a:lnTo>
                <a:lnTo>
                  <a:pt x="2049" y="2870"/>
                </a:lnTo>
                <a:lnTo>
                  <a:pt x="2030" y="2868"/>
                </a:lnTo>
                <a:lnTo>
                  <a:pt x="487" y="2868"/>
                </a:lnTo>
                <a:close/>
                <a:moveTo>
                  <a:pt x="487" y="2337"/>
                </a:moveTo>
                <a:lnTo>
                  <a:pt x="470" y="2340"/>
                </a:lnTo>
                <a:lnTo>
                  <a:pt x="453" y="2346"/>
                </a:lnTo>
                <a:lnTo>
                  <a:pt x="440" y="2357"/>
                </a:lnTo>
                <a:lnTo>
                  <a:pt x="430" y="2371"/>
                </a:lnTo>
                <a:lnTo>
                  <a:pt x="423" y="2386"/>
                </a:lnTo>
                <a:lnTo>
                  <a:pt x="421" y="2405"/>
                </a:lnTo>
                <a:lnTo>
                  <a:pt x="423" y="2422"/>
                </a:lnTo>
                <a:lnTo>
                  <a:pt x="430" y="2438"/>
                </a:lnTo>
                <a:lnTo>
                  <a:pt x="440" y="2452"/>
                </a:lnTo>
                <a:lnTo>
                  <a:pt x="453" y="2462"/>
                </a:lnTo>
                <a:lnTo>
                  <a:pt x="470" y="2469"/>
                </a:lnTo>
                <a:lnTo>
                  <a:pt x="487" y="2471"/>
                </a:lnTo>
                <a:lnTo>
                  <a:pt x="2030" y="2471"/>
                </a:lnTo>
                <a:lnTo>
                  <a:pt x="2049" y="2469"/>
                </a:lnTo>
                <a:lnTo>
                  <a:pt x="2064" y="2462"/>
                </a:lnTo>
                <a:lnTo>
                  <a:pt x="2078" y="2452"/>
                </a:lnTo>
                <a:lnTo>
                  <a:pt x="2088" y="2438"/>
                </a:lnTo>
                <a:lnTo>
                  <a:pt x="2095" y="2422"/>
                </a:lnTo>
                <a:lnTo>
                  <a:pt x="2098" y="2405"/>
                </a:lnTo>
                <a:lnTo>
                  <a:pt x="2095" y="2386"/>
                </a:lnTo>
                <a:lnTo>
                  <a:pt x="2088" y="2371"/>
                </a:lnTo>
                <a:lnTo>
                  <a:pt x="2078" y="2357"/>
                </a:lnTo>
                <a:lnTo>
                  <a:pt x="2065" y="2346"/>
                </a:lnTo>
                <a:lnTo>
                  <a:pt x="2049" y="2340"/>
                </a:lnTo>
                <a:lnTo>
                  <a:pt x="2030" y="2337"/>
                </a:lnTo>
                <a:lnTo>
                  <a:pt x="487" y="2337"/>
                </a:lnTo>
                <a:close/>
                <a:moveTo>
                  <a:pt x="487" y="1808"/>
                </a:moveTo>
                <a:lnTo>
                  <a:pt x="470" y="1810"/>
                </a:lnTo>
                <a:lnTo>
                  <a:pt x="453" y="1817"/>
                </a:lnTo>
                <a:lnTo>
                  <a:pt x="440" y="1827"/>
                </a:lnTo>
                <a:lnTo>
                  <a:pt x="430" y="1840"/>
                </a:lnTo>
                <a:lnTo>
                  <a:pt x="423" y="1857"/>
                </a:lnTo>
                <a:lnTo>
                  <a:pt x="421" y="1874"/>
                </a:lnTo>
                <a:lnTo>
                  <a:pt x="423" y="1893"/>
                </a:lnTo>
                <a:lnTo>
                  <a:pt x="430" y="1908"/>
                </a:lnTo>
                <a:lnTo>
                  <a:pt x="440" y="1921"/>
                </a:lnTo>
                <a:lnTo>
                  <a:pt x="453" y="1932"/>
                </a:lnTo>
                <a:lnTo>
                  <a:pt x="470" y="1939"/>
                </a:lnTo>
                <a:lnTo>
                  <a:pt x="487" y="1942"/>
                </a:lnTo>
                <a:lnTo>
                  <a:pt x="2030" y="1942"/>
                </a:lnTo>
                <a:lnTo>
                  <a:pt x="2049" y="1939"/>
                </a:lnTo>
                <a:lnTo>
                  <a:pt x="2064" y="1931"/>
                </a:lnTo>
                <a:lnTo>
                  <a:pt x="2078" y="1921"/>
                </a:lnTo>
                <a:lnTo>
                  <a:pt x="2088" y="1907"/>
                </a:lnTo>
                <a:lnTo>
                  <a:pt x="2095" y="1891"/>
                </a:lnTo>
                <a:lnTo>
                  <a:pt x="2098" y="1874"/>
                </a:lnTo>
                <a:lnTo>
                  <a:pt x="2095" y="1857"/>
                </a:lnTo>
                <a:lnTo>
                  <a:pt x="2088" y="1840"/>
                </a:lnTo>
                <a:lnTo>
                  <a:pt x="2078" y="1827"/>
                </a:lnTo>
                <a:lnTo>
                  <a:pt x="2065" y="1817"/>
                </a:lnTo>
                <a:lnTo>
                  <a:pt x="2049" y="1810"/>
                </a:lnTo>
                <a:lnTo>
                  <a:pt x="2030" y="1808"/>
                </a:lnTo>
                <a:lnTo>
                  <a:pt x="487" y="1808"/>
                </a:lnTo>
                <a:close/>
                <a:moveTo>
                  <a:pt x="789" y="562"/>
                </a:moveTo>
                <a:lnTo>
                  <a:pt x="738" y="565"/>
                </a:lnTo>
                <a:lnTo>
                  <a:pt x="689" y="575"/>
                </a:lnTo>
                <a:lnTo>
                  <a:pt x="642" y="588"/>
                </a:lnTo>
                <a:lnTo>
                  <a:pt x="597" y="607"/>
                </a:lnTo>
                <a:lnTo>
                  <a:pt x="556" y="631"/>
                </a:lnTo>
                <a:lnTo>
                  <a:pt x="517" y="659"/>
                </a:lnTo>
                <a:lnTo>
                  <a:pt x="481" y="691"/>
                </a:lnTo>
                <a:lnTo>
                  <a:pt x="449" y="727"/>
                </a:lnTo>
                <a:lnTo>
                  <a:pt x="421" y="766"/>
                </a:lnTo>
                <a:lnTo>
                  <a:pt x="397" y="808"/>
                </a:lnTo>
                <a:lnTo>
                  <a:pt x="379" y="853"/>
                </a:lnTo>
                <a:lnTo>
                  <a:pt x="365" y="900"/>
                </a:lnTo>
                <a:lnTo>
                  <a:pt x="356" y="949"/>
                </a:lnTo>
                <a:lnTo>
                  <a:pt x="353" y="999"/>
                </a:lnTo>
                <a:lnTo>
                  <a:pt x="356" y="1050"/>
                </a:lnTo>
                <a:lnTo>
                  <a:pt x="365" y="1099"/>
                </a:lnTo>
                <a:lnTo>
                  <a:pt x="379" y="1146"/>
                </a:lnTo>
                <a:lnTo>
                  <a:pt x="397" y="1191"/>
                </a:lnTo>
                <a:lnTo>
                  <a:pt x="421" y="1233"/>
                </a:lnTo>
                <a:lnTo>
                  <a:pt x="449" y="1272"/>
                </a:lnTo>
                <a:lnTo>
                  <a:pt x="481" y="1308"/>
                </a:lnTo>
                <a:lnTo>
                  <a:pt x="517" y="1339"/>
                </a:lnTo>
                <a:lnTo>
                  <a:pt x="556" y="1368"/>
                </a:lnTo>
                <a:lnTo>
                  <a:pt x="597" y="1392"/>
                </a:lnTo>
                <a:lnTo>
                  <a:pt x="642" y="1410"/>
                </a:lnTo>
                <a:lnTo>
                  <a:pt x="689" y="1424"/>
                </a:lnTo>
                <a:lnTo>
                  <a:pt x="738" y="1432"/>
                </a:lnTo>
                <a:lnTo>
                  <a:pt x="789" y="1435"/>
                </a:lnTo>
                <a:lnTo>
                  <a:pt x="840" y="1432"/>
                </a:lnTo>
                <a:lnTo>
                  <a:pt x="889" y="1424"/>
                </a:lnTo>
                <a:lnTo>
                  <a:pt x="936" y="1410"/>
                </a:lnTo>
                <a:lnTo>
                  <a:pt x="981" y="1392"/>
                </a:lnTo>
                <a:lnTo>
                  <a:pt x="1023" y="1368"/>
                </a:lnTo>
                <a:lnTo>
                  <a:pt x="1062" y="1339"/>
                </a:lnTo>
                <a:lnTo>
                  <a:pt x="1098" y="1308"/>
                </a:lnTo>
                <a:lnTo>
                  <a:pt x="1129" y="1272"/>
                </a:lnTo>
                <a:lnTo>
                  <a:pt x="1157" y="1233"/>
                </a:lnTo>
                <a:lnTo>
                  <a:pt x="1181" y="1191"/>
                </a:lnTo>
                <a:lnTo>
                  <a:pt x="1200" y="1146"/>
                </a:lnTo>
                <a:lnTo>
                  <a:pt x="1214" y="1099"/>
                </a:lnTo>
                <a:lnTo>
                  <a:pt x="1222" y="1050"/>
                </a:lnTo>
                <a:lnTo>
                  <a:pt x="1224" y="999"/>
                </a:lnTo>
                <a:lnTo>
                  <a:pt x="789" y="999"/>
                </a:lnTo>
                <a:lnTo>
                  <a:pt x="789" y="562"/>
                </a:lnTo>
                <a:close/>
                <a:moveTo>
                  <a:pt x="991" y="364"/>
                </a:moveTo>
                <a:lnTo>
                  <a:pt x="991" y="801"/>
                </a:lnTo>
                <a:lnTo>
                  <a:pt x="1426" y="801"/>
                </a:lnTo>
                <a:lnTo>
                  <a:pt x="1424" y="749"/>
                </a:lnTo>
                <a:lnTo>
                  <a:pt x="1414" y="700"/>
                </a:lnTo>
                <a:lnTo>
                  <a:pt x="1401" y="653"/>
                </a:lnTo>
                <a:lnTo>
                  <a:pt x="1382" y="609"/>
                </a:lnTo>
                <a:lnTo>
                  <a:pt x="1358" y="566"/>
                </a:lnTo>
                <a:lnTo>
                  <a:pt x="1331" y="528"/>
                </a:lnTo>
                <a:lnTo>
                  <a:pt x="1298" y="492"/>
                </a:lnTo>
                <a:lnTo>
                  <a:pt x="1263" y="460"/>
                </a:lnTo>
                <a:lnTo>
                  <a:pt x="1223" y="432"/>
                </a:lnTo>
                <a:lnTo>
                  <a:pt x="1182" y="409"/>
                </a:lnTo>
                <a:lnTo>
                  <a:pt x="1137" y="390"/>
                </a:lnTo>
                <a:lnTo>
                  <a:pt x="1090" y="376"/>
                </a:lnTo>
                <a:lnTo>
                  <a:pt x="1041" y="367"/>
                </a:lnTo>
                <a:lnTo>
                  <a:pt x="991" y="364"/>
                </a:lnTo>
                <a:close/>
                <a:moveTo>
                  <a:pt x="0" y="0"/>
                </a:moveTo>
                <a:lnTo>
                  <a:pt x="1645" y="0"/>
                </a:lnTo>
                <a:lnTo>
                  <a:pt x="1645" y="777"/>
                </a:lnTo>
                <a:lnTo>
                  <a:pt x="1648" y="794"/>
                </a:lnTo>
                <a:lnTo>
                  <a:pt x="1654" y="811"/>
                </a:lnTo>
                <a:lnTo>
                  <a:pt x="1665" y="824"/>
                </a:lnTo>
                <a:lnTo>
                  <a:pt x="1679" y="834"/>
                </a:lnTo>
                <a:lnTo>
                  <a:pt x="1694" y="841"/>
                </a:lnTo>
                <a:lnTo>
                  <a:pt x="1713" y="844"/>
                </a:lnTo>
                <a:lnTo>
                  <a:pt x="2448" y="844"/>
                </a:lnTo>
                <a:lnTo>
                  <a:pt x="2448"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11" name="Shape 10911"/>
          <p:cNvSpPr/>
          <p:nvPr/>
        </p:nvSpPr>
        <p:spPr>
          <a:xfrm>
            <a:off x="6985251" y="2068064"/>
            <a:ext cx="169022" cy="232767"/>
          </a:xfrm>
          <a:custGeom>
            <a:avLst/>
            <a:gdLst/>
            <a:ahLst/>
            <a:cxnLst/>
            <a:rect l="0" t="0" r="0" b="0"/>
            <a:pathLst>
              <a:path w="2448" h="3374" extrusionOk="0">
                <a:moveTo>
                  <a:pt x="1885" y="2683"/>
                </a:moveTo>
                <a:lnTo>
                  <a:pt x="1869" y="2686"/>
                </a:lnTo>
                <a:lnTo>
                  <a:pt x="1854" y="2693"/>
                </a:lnTo>
                <a:lnTo>
                  <a:pt x="1842" y="2704"/>
                </a:lnTo>
                <a:lnTo>
                  <a:pt x="1835" y="2720"/>
                </a:lnTo>
                <a:lnTo>
                  <a:pt x="1832" y="2736"/>
                </a:lnTo>
                <a:lnTo>
                  <a:pt x="1835" y="2753"/>
                </a:lnTo>
                <a:lnTo>
                  <a:pt x="1842" y="2768"/>
                </a:lnTo>
                <a:lnTo>
                  <a:pt x="1854" y="2780"/>
                </a:lnTo>
                <a:lnTo>
                  <a:pt x="1869" y="2787"/>
                </a:lnTo>
                <a:lnTo>
                  <a:pt x="1885" y="2790"/>
                </a:lnTo>
                <a:lnTo>
                  <a:pt x="2103" y="2790"/>
                </a:lnTo>
                <a:lnTo>
                  <a:pt x="2119" y="2787"/>
                </a:lnTo>
                <a:lnTo>
                  <a:pt x="2134" y="2780"/>
                </a:lnTo>
                <a:lnTo>
                  <a:pt x="2146" y="2768"/>
                </a:lnTo>
                <a:lnTo>
                  <a:pt x="2153" y="2753"/>
                </a:lnTo>
                <a:lnTo>
                  <a:pt x="2156" y="2736"/>
                </a:lnTo>
                <a:lnTo>
                  <a:pt x="2153" y="2720"/>
                </a:lnTo>
                <a:lnTo>
                  <a:pt x="2146" y="2704"/>
                </a:lnTo>
                <a:lnTo>
                  <a:pt x="2134" y="2693"/>
                </a:lnTo>
                <a:lnTo>
                  <a:pt x="2119" y="2686"/>
                </a:lnTo>
                <a:lnTo>
                  <a:pt x="2103" y="2683"/>
                </a:lnTo>
                <a:lnTo>
                  <a:pt x="1885" y="2683"/>
                </a:lnTo>
                <a:close/>
                <a:moveTo>
                  <a:pt x="779" y="2683"/>
                </a:moveTo>
                <a:lnTo>
                  <a:pt x="762" y="2686"/>
                </a:lnTo>
                <a:lnTo>
                  <a:pt x="748" y="2693"/>
                </a:lnTo>
                <a:lnTo>
                  <a:pt x="735" y="2704"/>
                </a:lnTo>
                <a:lnTo>
                  <a:pt x="728" y="2720"/>
                </a:lnTo>
                <a:lnTo>
                  <a:pt x="725" y="2736"/>
                </a:lnTo>
                <a:lnTo>
                  <a:pt x="728" y="2753"/>
                </a:lnTo>
                <a:lnTo>
                  <a:pt x="735" y="2768"/>
                </a:lnTo>
                <a:lnTo>
                  <a:pt x="748" y="2780"/>
                </a:lnTo>
                <a:lnTo>
                  <a:pt x="762" y="2787"/>
                </a:lnTo>
                <a:lnTo>
                  <a:pt x="779" y="2790"/>
                </a:lnTo>
                <a:lnTo>
                  <a:pt x="1667" y="2790"/>
                </a:lnTo>
                <a:lnTo>
                  <a:pt x="1683" y="2787"/>
                </a:lnTo>
                <a:lnTo>
                  <a:pt x="1698" y="2780"/>
                </a:lnTo>
                <a:lnTo>
                  <a:pt x="1710" y="2768"/>
                </a:lnTo>
                <a:lnTo>
                  <a:pt x="1718" y="2753"/>
                </a:lnTo>
                <a:lnTo>
                  <a:pt x="1721" y="2736"/>
                </a:lnTo>
                <a:lnTo>
                  <a:pt x="1718" y="2720"/>
                </a:lnTo>
                <a:lnTo>
                  <a:pt x="1711" y="2704"/>
                </a:lnTo>
                <a:lnTo>
                  <a:pt x="1698" y="2693"/>
                </a:lnTo>
                <a:lnTo>
                  <a:pt x="1684" y="2686"/>
                </a:lnTo>
                <a:lnTo>
                  <a:pt x="1667" y="2683"/>
                </a:lnTo>
                <a:lnTo>
                  <a:pt x="779" y="2683"/>
                </a:lnTo>
                <a:close/>
                <a:moveTo>
                  <a:pt x="345" y="2683"/>
                </a:moveTo>
                <a:lnTo>
                  <a:pt x="329" y="2686"/>
                </a:lnTo>
                <a:lnTo>
                  <a:pt x="314" y="2693"/>
                </a:lnTo>
                <a:lnTo>
                  <a:pt x="302" y="2704"/>
                </a:lnTo>
                <a:lnTo>
                  <a:pt x="295" y="2720"/>
                </a:lnTo>
                <a:lnTo>
                  <a:pt x="292" y="2736"/>
                </a:lnTo>
                <a:lnTo>
                  <a:pt x="295" y="2753"/>
                </a:lnTo>
                <a:lnTo>
                  <a:pt x="302" y="2768"/>
                </a:lnTo>
                <a:lnTo>
                  <a:pt x="314" y="2780"/>
                </a:lnTo>
                <a:lnTo>
                  <a:pt x="329" y="2787"/>
                </a:lnTo>
                <a:lnTo>
                  <a:pt x="345" y="2790"/>
                </a:lnTo>
                <a:lnTo>
                  <a:pt x="563" y="2790"/>
                </a:lnTo>
                <a:lnTo>
                  <a:pt x="579" y="2787"/>
                </a:lnTo>
                <a:lnTo>
                  <a:pt x="593" y="2780"/>
                </a:lnTo>
                <a:lnTo>
                  <a:pt x="606" y="2768"/>
                </a:lnTo>
                <a:lnTo>
                  <a:pt x="613" y="2753"/>
                </a:lnTo>
                <a:lnTo>
                  <a:pt x="616" y="2736"/>
                </a:lnTo>
                <a:lnTo>
                  <a:pt x="613" y="2720"/>
                </a:lnTo>
                <a:lnTo>
                  <a:pt x="606" y="2704"/>
                </a:lnTo>
                <a:lnTo>
                  <a:pt x="594" y="2693"/>
                </a:lnTo>
                <a:lnTo>
                  <a:pt x="579" y="2686"/>
                </a:lnTo>
                <a:lnTo>
                  <a:pt x="563" y="2683"/>
                </a:lnTo>
                <a:lnTo>
                  <a:pt x="345" y="2683"/>
                </a:lnTo>
                <a:close/>
                <a:moveTo>
                  <a:pt x="1885" y="2222"/>
                </a:moveTo>
                <a:lnTo>
                  <a:pt x="1869" y="2225"/>
                </a:lnTo>
                <a:lnTo>
                  <a:pt x="1854" y="2232"/>
                </a:lnTo>
                <a:lnTo>
                  <a:pt x="1842" y="2244"/>
                </a:lnTo>
                <a:lnTo>
                  <a:pt x="1835" y="2259"/>
                </a:lnTo>
                <a:lnTo>
                  <a:pt x="1832" y="2276"/>
                </a:lnTo>
                <a:lnTo>
                  <a:pt x="1835" y="2292"/>
                </a:lnTo>
                <a:lnTo>
                  <a:pt x="1842" y="2308"/>
                </a:lnTo>
                <a:lnTo>
                  <a:pt x="1854" y="2319"/>
                </a:lnTo>
                <a:lnTo>
                  <a:pt x="1869" y="2327"/>
                </a:lnTo>
                <a:lnTo>
                  <a:pt x="1885" y="2329"/>
                </a:lnTo>
                <a:lnTo>
                  <a:pt x="2103" y="2329"/>
                </a:lnTo>
                <a:lnTo>
                  <a:pt x="2119" y="2327"/>
                </a:lnTo>
                <a:lnTo>
                  <a:pt x="2134" y="2319"/>
                </a:lnTo>
                <a:lnTo>
                  <a:pt x="2146" y="2308"/>
                </a:lnTo>
                <a:lnTo>
                  <a:pt x="2153" y="2292"/>
                </a:lnTo>
                <a:lnTo>
                  <a:pt x="2156" y="2276"/>
                </a:lnTo>
                <a:lnTo>
                  <a:pt x="2153" y="2259"/>
                </a:lnTo>
                <a:lnTo>
                  <a:pt x="2146" y="2244"/>
                </a:lnTo>
                <a:lnTo>
                  <a:pt x="2134" y="2232"/>
                </a:lnTo>
                <a:lnTo>
                  <a:pt x="2119" y="2225"/>
                </a:lnTo>
                <a:lnTo>
                  <a:pt x="2103" y="2222"/>
                </a:lnTo>
                <a:lnTo>
                  <a:pt x="1885" y="2222"/>
                </a:lnTo>
                <a:close/>
                <a:moveTo>
                  <a:pt x="779" y="2222"/>
                </a:moveTo>
                <a:lnTo>
                  <a:pt x="762" y="2225"/>
                </a:lnTo>
                <a:lnTo>
                  <a:pt x="748" y="2232"/>
                </a:lnTo>
                <a:lnTo>
                  <a:pt x="735" y="2244"/>
                </a:lnTo>
                <a:lnTo>
                  <a:pt x="728" y="2259"/>
                </a:lnTo>
                <a:lnTo>
                  <a:pt x="725" y="2276"/>
                </a:lnTo>
                <a:lnTo>
                  <a:pt x="728" y="2292"/>
                </a:lnTo>
                <a:lnTo>
                  <a:pt x="735" y="2308"/>
                </a:lnTo>
                <a:lnTo>
                  <a:pt x="748" y="2319"/>
                </a:lnTo>
                <a:lnTo>
                  <a:pt x="762" y="2327"/>
                </a:lnTo>
                <a:lnTo>
                  <a:pt x="779" y="2329"/>
                </a:lnTo>
                <a:lnTo>
                  <a:pt x="1667" y="2329"/>
                </a:lnTo>
                <a:lnTo>
                  <a:pt x="1683" y="2327"/>
                </a:lnTo>
                <a:lnTo>
                  <a:pt x="1698" y="2319"/>
                </a:lnTo>
                <a:lnTo>
                  <a:pt x="1710" y="2308"/>
                </a:lnTo>
                <a:lnTo>
                  <a:pt x="1718" y="2292"/>
                </a:lnTo>
                <a:lnTo>
                  <a:pt x="1721" y="2276"/>
                </a:lnTo>
                <a:lnTo>
                  <a:pt x="1718" y="2259"/>
                </a:lnTo>
                <a:lnTo>
                  <a:pt x="1711" y="2244"/>
                </a:lnTo>
                <a:lnTo>
                  <a:pt x="1698" y="2232"/>
                </a:lnTo>
                <a:lnTo>
                  <a:pt x="1684" y="2225"/>
                </a:lnTo>
                <a:lnTo>
                  <a:pt x="1667" y="2222"/>
                </a:lnTo>
                <a:lnTo>
                  <a:pt x="779" y="2222"/>
                </a:lnTo>
                <a:close/>
                <a:moveTo>
                  <a:pt x="345" y="2222"/>
                </a:moveTo>
                <a:lnTo>
                  <a:pt x="329" y="2225"/>
                </a:lnTo>
                <a:lnTo>
                  <a:pt x="314" y="2232"/>
                </a:lnTo>
                <a:lnTo>
                  <a:pt x="302" y="2244"/>
                </a:lnTo>
                <a:lnTo>
                  <a:pt x="295" y="2259"/>
                </a:lnTo>
                <a:lnTo>
                  <a:pt x="292" y="2276"/>
                </a:lnTo>
                <a:lnTo>
                  <a:pt x="295" y="2292"/>
                </a:lnTo>
                <a:lnTo>
                  <a:pt x="302" y="2308"/>
                </a:lnTo>
                <a:lnTo>
                  <a:pt x="314" y="2319"/>
                </a:lnTo>
                <a:lnTo>
                  <a:pt x="329" y="2327"/>
                </a:lnTo>
                <a:lnTo>
                  <a:pt x="345" y="2329"/>
                </a:lnTo>
                <a:lnTo>
                  <a:pt x="563" y="2329"/>
                </a:lnTo>
                <a:lnTo>
                  <a:pt x="579" y="2327"/>
                </a:lnTo>
                <a:lnTo>
                  <a:pt x="593" y="2319"/>
                </a:lnTo>
                <a:lnTo>
                  <a:pt x="606" y="2308"/>
                </a:lnTo>
                <a:lnTo>
                  <a:pt x="613" y="2292"/>
                </a:lnTo>
                <a:lnTo>
                  <a:pt x="616" y="2276"/>
                </a:lnTo>
                <a:lnTo>
                  <a:pt x="613" y="2259"/>
                </a:lnTo>
                <a:lnTo>
                  <a:pt x="606" y="2244"/>
                </a:lnTo>
                <a:lnTo>
                  <a:pt x="594" y="2232"/>
                </a:lnTo>
                <a:lnTo>
                  <a:pt x="579" y="2225"/>
                </a:lnTo>
                <a:lnTo>
                  <a:pt x="563" y="2222"/>
                </a:lnTo>
                <a:lnTo>
                  <a:pt x="345" y="2222"/>
                </a:lnTo>
                <a:close/>
                <a:moveTo>
                  <a:pt x="1885" y="1762"/>
                </a:moveTo>
                <a:lnTo>
                  <a:pt x="1869" y="1764"/>
                </a:lnTo>
                <a:lnTo>
                  <a:pt x="1854" y="1772"/>
                </a:lnTo>
                <a:lnTo>
                  <a:pt x="1842" y="1783"/>
                </a:lnTo>
                <a:lnTo>
                  <a:pt x="1835" y="1798"/>
                </a:lnTo>
                <a:lnTo>
                  <a:pt x="1832" y="1815"/>
                </a:lnTo>
                <a:lnTo>
                  <a:pt x="1835" y="1832"/>
                </a:lnTo>
                <a:lnTo>
                  <a:pt x="1842" y="1846"/>
                </a:lnTo>
                <a:lnTo>
                  <a:pt x="1854" y="1859"/>
                </a:lnTo>
                <a:lnTo>
                  <a:pt x="1869" y="1866"/>
                </a:lnTo>
                <a:lnTo>
                  <a:pt x="1885" y="1869"/>
                </a:lnTo>
                <a:lnTo>
                  <a:pt x="2103" y="1869"/>
                </a:lnTo>
                <a:lnTo>
                  <a:pt x="2119" y="1866"/>
                </a:lnTo>
                <a:lnTo>
                  <a:pt x="2134" y="1859"/>
                </a:lnTo>
                <a:lnTo>
                  <a:pt x="2146" y="1846"/>
                </a:lnTo>
                <a:lnTo>
                  <a:pt x="2153" y="1832"/>
                </a:lnTo>
                <a:lnTo>
                  <a:pt x="2156" y="1815"/>
                </a:lnTo>
                <a:lnTo>
                  <a:pt x="2153" y="1798"/>
                </a:lnTo>
                <a:lnTo>
                  <a:pt x="2146" y="1783"/>
                </a:lnTo>
                <a:lnTo>
                  <a:pt x="2134" y="1772"/>
                </a:lnTo>
                <a:lnTo>
                  <a:pt x="2119" y="1764"/>
                </a:lnTo>
                <a:lnTo>
                  <a:pt x="2103" y="1762"/>
                </a:lnTo>
                <a:lnTo>
                  <a:pt x="1885" y="1762"/>
                </a:lnTo>
                <a:close/>
                <a:moveTo>
                  <a:pt x="779" y="1762"/>
                </a:moveTo>
                <a:lnTo>
                  <a:pt x="762" y="1764"/>
                </a:lnTo>
                <a:lnTo>
                  <a:pt x="748" y="1772"/>
                </a:lnTo>
                <a:lnTo>
                  <a:pt x="735" y="1783"/>
                </a:lnTo>
                <a:lnTo>
                  <a:pt x="728" y="1798"/>
                </a:lnTo>
                <a:lnTo>
                  <a:pt x="725" y="1815"/>
                </a:lnTo>
                <a:lnTo>
                  <a:pt x="728" y="1832"/>
                </a:lnTo>
                <a:lnTo>
                  <a:pt x="735" y="1846"/>
                </a:lnTo>
                <a:lnTo>
                  <a:pt x="748" y="1859"/>
                </a:lnTo>
                <a:lnTo>
                  <a:pt x="762" y="1866"/>
                </a:lnTo>
                <a:lnTo>
                  <a:pt x="779" y="1869"/>
                </a:lnTo>
                <a:lnTo>
                  <a:pt x="1667" y="1869"/>
                </a:lnTo>
                <a:lnTo>
                  <a:pt x="1683" y="1866"/>
                </a:lnTo>
                <a:lnTo>
                  <a:pt x="1698" y="1859"/>
                </a:lnTo>
                <a:lnTo>
                  <a:pt x="1710" y="1846"/>
                </a:lnTo>
                <a:lnTo>
                  <a:pt x="1718" y="1832"/>
                </a:lnTo>
                <a:lnTo>
                  <a:pt x="1721" y="1815"/>
                </a:lnTo>
                <a:lnTo>
                  <a:pt x="1718" y="1798"/>
                </a:lnTo>
                <a:lnTo>
                  <a:pt x="1711" y="1783"/>
                </a:lnTo>
                <a:lnTo>
                  <a:pt x="1698" y="1772"/>
                </a:lnTo>
                <a:lnTo>
                  <a:pt x="1684" y="1764"/>
                </a:lnTo>
                <a:lnTo>
                  <a:pt x="1667" y="1762"/>
                </a:lnTo>
                <a:lnTo>
                  <a:pt x="779" y="1762"/>
                </a:lnTo>
                <a:close/>
                <a:moveTo>
                  <a:pt x="345" y="1762"/>
                </a:moveTo>
                <a:lnTo>
                  <a:pt x="329" y="1764"/>
                </a:lnTo>
                <a:lnTo>
                  <a:pt x="314" y="1772"/>
                </a:lnTo>
                <a:lnTo>
                  <a:pt x="302" y="1783"/>
                </a:lnTo>
                <a:lnTo>
                  <a:pt x="295" y="1798"/>
                </a:lnTo>
                <a:lnTo>
                  <a:pt x="292" y="1815"/>
                </a:lnTo>
                <a:lnTo>
                  <a:pt x="295" y="1832"/>
                </a:lnTo>
                <a:lnTo>
                  <a:pt x="302" y="1846"/>
                </a:lnTo>
                <a:lnTo>
                  <a:pt x="314" y="1859"/>
                </a:lnTo>
                <a:lnTo>
                  <a:pt x="329" y="1866"/>
                </a:lnTo>
                <a:lnTo>
                  <a:pt x="345" y="1869"/>
                </a:lnTo>
                <a:lnTo>
                  <a:pt x="563" y="1869"/>
                </a:lnTo>
                <a:lnTo>
                  <a:pt x="579" y="1866"/>
                </a:lnTo>
                <a:lnTo>
                  <a:pt x="593" y="1859"/>
                </a:lnTo>
                <a:lnTo>
                  <a:pt x="606" y="1846"/>
                </a:lnTo>
                <a:lnTo>
                  <a:pt x="613" y="1832"/>
                </a:lnTo>
                <a:lnTo>
                  <a:pt x="616" y="1815"/>
                </a:lnTo>
                <a:lnTo>
                  <a:pt x="613" y="1798"/>
                </a:lnTo>
                <a:lnTo>
                  <a:pt x="606" y="1783"/>
                </a:lnTo>
                <a:lnTo>
                  <a:pt x="594" y="1772"/>
                </a:lnTo>
                <a:lnTo>
                  <a:pt x="579" y="1764"/>
                </a:lnTo>
                <a:lnTo>
                  <a:pt x="563" y="1762"/>
                </a:lnTo>
                <a:lnTo>
                  <a:pt x="345" y="1762"/>
                </a:lnTo>
                <a:close/>
                <a:moveTo>
                  <a:pt x="1885" y="1305"/>
                </a:moveTo>
                <a:lnTo>
                  <a:pt x="1869" y="1307"/>
                </a:lnTo>
                <a:lnTo>
                  <a:pt x="1854" y="1315"/>
                </a:lnTo>
                <a:lnTo>
                  <a:pt x="1842" y="1326"/>
                </a:lnTo>
                <a:lnTo>
                  <a:pt x="1835" y="1341"/>
                </a:lnTo>
                <a:lnTo>
                  <a:pt x="1832" y="1358"/>
                </a:lnTo>
                <a:lnTo>
                  <a:pt x="1835" y="1375"/>
                </a:lnTo>
                <a:lnTo>
                  <a:pt x="1842" y="1389"/>
                </a:lnTo>
                <a:lnTo>
                  <a:pt x="1854" y="1401"/>
                </a:lnTo>
                <a:lnTo>
                  <a:pt x="1869" y="1409"/>
                </a:lnTo>
                <a:lnTo>
                  <a:pt x="1885" y="1412"/>
                </a:lnTo>
                <a:lnTo>
                  <a:pt x="2103" y="1412"/>
                </a:lnTo>
                <a:lnTo>
                  <a:pt x="2119" y="1409"/>
                </a:lnTo>
                <a:lnTo>
                  <a:pt x="2134" y="1401"/>
                </a:lnTo>
                <a:lnTo>
                  <a:pt x="2146" y="1388"/>
                </a:lnTo>
                <a:lnTo>
                  <a:pt x="2153" y="1374"/>
                </a:lnTo>
                <a:lnTo>
                  <a:pt x="2156" y="1358"/>
                </a:lnTo>
                <a:lnTo>
                  <a:pt x="2153" y="1341"/>
                </a:lnTo>
                <a:lnTo>
                  <a:pt x="2146" y="1326"/>
                </a:lnTo>
                <a:lnTo>
                  <a:pt x="2134" y="1315"/>
                </a:lnTo>
                <a:lnTo>
                  <a:pt x="2119" y="1307"/>
                </a:lnTo>
                <a:lnTo>
                  <a:pt x="2103" y="1305"/>
                </a:lnTo>
                <a:lnTo>
                  <a:pt x="1885" y="1305"/>
                </a:lnTo>
                <a:close/>
                <a:moveTo>
                  <a:pt x="779" y="1305"/>
                </a:moveTo>
                <a:lnTo>
                  <a:pt x="762" y="1307"/>
                </a:lnTo>
                <a:lnTo>
                  <a:pt x="748" y="1315"/>
                </a:lnTo>
                <a:lnTo>
                  <a:pt x="735" y="1326"/>
                </a:lnTo>
                <a:lnTo>
                  <a:pt x="728" y="1341"/>
                </a:lnTo>
                <a:lnTo>
                  <a:pt x="725" y="1358"/>
                </a:lnTo>
                <a:lnTo>
                  <a:pt x="728" y="1375"/>
                </a:lnTo>
                <a:lnTo>
                  <a:pt x="735" y="1389"/>
                </a:lnTo>
                <a:lnTo>
                  <a:pt x="748" y="1401"/>
                </a:lnTo>
                <a:lnTo>
                  <a:pt x="762" y="1409"/>
                </a:lnTo>
                <a:lnTo>
                  <a:pt x="779" y="1412"/>
                </a:lnTo>
                <a:lnTo>
                  <a:pt x="1667" y="1412"/>
                </a:lnTo>
                <a:lnTo>
                  <a:pt x="1683" y="1409"/>
                </a:lnTo>
                <a:lnTo>
                  <a:pt x="1698" y="1401"/>
                </a:lnTo>
                <a:lnTo>
                  <a:pt x="1710" y="1388"/>
                </a:lnTo>
                <a:lnTo>
                  <a:pt x="1718" y="1374"/>
                </a:lnTo>
                <a:lnTo>
                  <a:pt x="1721" y="1358"/>
                </a:lnTo>
                <a:lnTo>
                  <a:pt x="1718" y="1341"/>
                </a:lnTo>
                <a:lnTo>
                  <a:pt x="1711" y="1326"/>
                </a:lnTo>
                <a:lnTo>
                  <a:pt x="1698" y="1315"/>
                </a:lnTo>
                <a:lnTo>
                  <a:pt x="1684" y="1307"/>
                </a:lnTo>
                <a:lnTo>
                  <a:pt x="1667" y="1305"/>
                </a:lnTo>
                <a:lnTo>
                  <a:pt x="779" y="1305"/>
                </a:lnTo>
                <a:close/>
                <a:moveTo>
                  <a:pt x="345" y="1305"/>
                </a:moveTo>
                <a:lnTo>
                  <a:pt x="329" y="1307"/>
                </a:lnTo>
                <a:lnTo>
                  <a:pt x="314" y="1315"/>
                </a:lnTo>
                <a:lnTo>
                  <a:pt x="302" y="1326"/>
                </a:lnTo>
                <a:lnTo>
                  <a:pt x="295" y="1341"/>
                </a:lnTo>
                <a:lnTo>
                  <a:pt x="292" y="1358"/>
                </a:lnTo>
                <a:lnTo>
                  <a:pt x="295" y="1375"/>
                </a:lnTo>
                <a:lnTo>
                  <a:pt x="302" y="1389"/>
                </a:lnTo>
                <a:lnTo>
                  <a:pt x="314" y="1401"/>
                </a:lnTo>
                <a:lnTo>
                  <a:pt x="329" y="1409"/>
                </a:lnTo>
                <a:lnTo>
                  <a:pt x="345" y="1412"/>
                </a:lnTo>
                <a:lnTo>
                  <a:pt x="563" y="1412"/>
                </a:lnTo>
                <a:lnTo>
                  <a:pt x="579" y="1409"/>
                </a:lnTo>
                <a:lnTo>
                  <a:pt x="593" y="1401"/>
                </a:lnTo>
                <a:lnTo>
                  <a:pt x="606" y="1388"/>
                </a:lnTo>
                <a:lnTo>
                  <a:pt x="613" y="1374"/>
                </a:lnTo>
                <a:lnTo>
                  <a:pt x="616" y="1358"/>
                </a:lnTo>
                <a:lnTo>
                  <a:pt x="613" y="1341"/>
                </a:lnTo>
                <a:lnTo>
                  <a:pt x="606" y="1326"/>
                </a:lnTo>
                <a:lnTo>
                  <a:pt x="594" y="1315"/>
                </a:lnTo>
                <a:lnTo>
                  <a:pt x="579" y="1307"/>
                </a:lnTo>
                <a:lnTo>
                  <a:pt x="563" y="1305"/>
                </a:lnTo>
                <a:lnTo>
                  <a:pt x="345" y="1305"/>
                </a:lnTo>
                <a:close/>
                <a:moveTo>
                  <a:pt x="1885" y="844"/>
                </a:moveTo>
                <a:lnTo>
                  <a:pt x="1869" y="847"/>
                </a:lnTo>
                <a:lnTo>
                  <a:pt x="1854" y="854"/>
                </a:lnTo>
                <a:lnTo>
                  <a:pt x="1842" y="866"/>
                </a:lnTo>
                <a:lnTo>
                  <a:pt x="1835" y="880"/>
                </a:lnTo>
                <a:lnTo>
                  <a:pt x="1832" y="898"/>
                </a:lnTo>
                <a:lnTo>
                  <a:pt x="1835" y="914"/>
                </a:lnTo>
                <a:lnTo>
                  <a:pt x="1842" y="929"/>
                </a:lnTo>
                <a:lnTo>
                  <a:pt x="1854" y="941"/>
                </a:lnTo>
                <a:lnTo>
                  <a:pt x="1869" y="948"/>
                </a:lnTo>
                <a:lnTo>
                  <a:pt x="1885" y="951"/>
                </a:lnTo>
                <a:lnTo>
                  <a:pt x="2103" y="951"/>
                </a:lnTo>
                <a:lnTo>
                  <a:pt x="2119" y="948"/>
                </a:lnTo>
                <a:lnTo>
                  <a:pt x="2134" y="941"/>
                </a:lnTo>
                <a:lnTo>
                  <a:pt x="2146" y="929"/>
                </a:lnTo>
                <a:lnTo>
                  <a:pt x="2153" y="914"/>
                </a:lnTo>
                <a:lnTo>
                  <a:pt x="2156" y="898"/>
                </a:lnTo>
                <a:lnTo>
                  <a:pt x="2153" y="880"/>
                </a:lnTo>
                <a:lnTo>
                  <a:pt x="2146" y="866"/>
                </a:lnTo>
                <a:lnTo>
                  <a:pt x="2134" y="854"/>
                </a:lnTo>
                <a:lnTo>
                  <a:pt x="2119" y="847"/>
                </a:lnTo>
                <a:lnTo>
                  <a:pt x="2103" y="844"/>
                </a:lnTo>
                <a:lnTo>
                  <a:pt x="1885" y="844"/>
                </a:lnTo>
                <a:close/>
                <a:moveTo>
                  <a:pt x="779" y="844"/>
                </a:moveTo>
                <a:lnTo>
                  <a:pt x="762" y="847"/>
                </a:lnTo>
                <a:lnTo>
                  <a:pt x="748" y="854"/>
                </a:lnTo>
                <a:lnTo>
                  <a:pt x="735" y="866"/>
                </a:lnTo>
                <a:lnTo>
                  <a:pt x="728" y="880"/>
                </a:lnTo>
                <a:lnTo>
                  <a:pt x="725" y="898"/>
                </a:lnTo>
                <a:lnTo>
                  <a:pt x="728" y="914"/>
                </a:lnTo>
                <a:lnTo>
                  <a:pt x="735" y="929"/>
                </a:lnTo>
                <a:lnTo>
                  <a:pt x="748" y="941"/>
                </a:lnTo>
                <a:lnTo>
                  <a:pt x="762" y="948"/>
                </a:lnTo>
                <a:lnTo>
                  <a:pt x="779" y="951"/>
                </a:lnTo>
                <a:lnTo>
                  <a:pt x="1667" y="951"/>
                </a:lnTo>
                <a:lnTo>
                  <a:pt x="1683" y="948"/>
                </a:lnTo>
                <a:lnTo>
                  <a:pt x="1698" y="941"/>
                </a:lnTo>
                <a:lnTo>
                  <a:pt x="1710" y="929"/>
                </a:lnTo>
                <a:lnTo>
                  <a:pt x="1718" y="914"/>
                </a:lnTo>
                <a:lnTo>
                  <a:pt x="1721" y="898"/>
                </a:lnTo>
                <a:lnTo>
                  <a:pt x="1718" y="880"/>
                </a:lnTo>
                <a:lnTo>
                  <a:pt x="1711" y="866"/>
                </a:lnTo>
                <a:lnTo>
                  <a:pt x="1698" y="854"/>
                </a:lnTo>
                <a:lnTo>
                  <a:pt x="1684" y="847"/>
                </a:lnTo>
                <a:lnTo>
                  <a:pt x="1667" y="844"/>
                </a:lnTo>
                <a:lnTo>
                  <a:pt x="779" y="844"/>
                </a:lnTo>
                <a:close/>
                <a:moveTo>
                  <a:pt x="345" y="844"/>
                </a:moveTo>
                <a:lnTo>
                  <a:pt x="329" y="847"/>
                </a:lnTo>
                <a:lnTo>
                  <a:pt x="314" y="854"/>
                </a:lnTo>
                <a:lnTo>
                  <a:pt x="302" y="866"/>
                </a:lnTo>
                <a:lnTo>
                  <a:pt x="295" y="880"/>
                </a:lnTo>
                <a:lnTo>
                  <a:pt x="292" y="898"/>
                </a:lnTo>
                <a:lnTo>
                  <a:pt x="295" y="914"/>
                </a:lnTo>
                <a:lnTo>
                  <a:pt x="302" y="929"/>
                </a:lnTo>
                <a:lnTo>
                  <a:pt x="314" y="941"/>
                </a:lnTo>
                <a:lnTo>
                  <a:pt x="329" y="948"/>
                </a:lnTo>
                <a:lnTo>
                  <a:pt x="345" y="951"/>
                </a:lnTo>
                <a:lnTo>
                  <a:pt x="563" y="951"/>
                </a:lnTo>
                <a:lnTo>
                  <a:pt x="579" y="948"/>
                </a:lnTo>
                <a:lnTo>
                  <a:pt x="593" y="941"/>
                </a:lnTo>
                <a:lnTo>
                  <a:pt x="606" y="929"/>
                </a:lnTo>
                <a:lnTo>
                  <a:pt x="613" y="914"/>
                </a:lnTo>
                <a:lnTo>
                  <a:pt x="616" y="898"/>
                </a:lnTo>
                <a:lnTo>
                  <a:pt x="613" y="880"/>
                </a:lnTo>
                <a:lnTo>
                  <a:pt x="606" y="866"/>
                </a:lnTo>
                <a:lnTo>
                  <a:pt x="594" y="854"/>
                </a:lnTo>
                <a:lnTo>
                  <a:pt x="579" y="847"/>
                </a:lnTo>
                <a:lnTo>
                  <a:pt x="563" y="844"/>
                </a:lnTo>
                <a:lnTo>
                  <a:pt x="345" y="844"/>
                </a:lnTo>
                <a:close/>
                <a:moveTo>
                  <a:pt x="0" y="0"/>
                </a:moveTo>
                <a:lnTo>
                  <a:pt x="2448" y="0"/>
                </a:lnTo>
                <a:lnTo>
                  <a:pt x="2448"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12" name="Shape 10912"/>
          <p:cNvSpPr/>
          <p:nvPr/>
        </p:nvSpPr>
        <p:spPr>
          <a:xfrm>
            <a:off x="5437266" y="2068064"/>
            <a:ext cx="167090" cy="232767"/>
          </a:xfrm>
          <a:custGeom>
            <a:avLst/>
            <a:gdLst/>
            <a:ahLst/>
            <a:cxnLst/>
            <a:rect l="0" t="0" r="0" b="0"/>
            <a:pathLst>
              <a:path w="2422" h="3374" extrusionOk="0">
                <a:moveTo>
                  <a:pt x="359" y="2836"/>
                </a:moveTo>
                <a:lnTo>
                  <a:pt x="341" y="2838"/>
                </a:lnTo>
                <a:lnTo>
                  <a:pt x="325" y="2845"/>
                </a:lnTo>
                <a:lnTo>
                  <a:pt x="310" y="2856"/>
                </a:lnTo>
                <a:lnTo>
                  <a:pt x="300" y="2870"/>
                </a:lnTo>
                <a:lnTo>
                  <a:pt x="293" y="2886"/>
                </a:lnTo>
                <a:lnTo>
                  <a:pt x="290" y="2906"/>
                </a:lnTo>
                <a:lnTo>
                  <a:pt x="292" y="2924"/>
                </a:lnTo>
                <a:lnTo>
                  <a:pt x="299" y="2940"/>
                </a:lnTo>
                <a:lnTo>
                  <a:pt x="309" y="2955"/>
                </a:lnTo>
                <a:lnTo>
                  <a:pt x="324" y="2966"/>
                </a:lnTo>
                <a:lnTo>
                  <a:pt x="340" y="2973"/>
                </a:lnTo>
                <a:lnTo>
                  <a:pt x="359" y="2975"/>
                </a:lnTo>
                <a:lnTo>
                  <a:pt x="2066" y="2975"/>
                </a:lnTo>
                <a:lnTo>
                  <a:pt x="2084" y="2973"/>
                </a:lnTo>
                <a:lnTo>
                  <a:pt x="2100" y="2966"/>
                </a:lnTo>
                <a:lnTo>
                  <a:pt x="2114" y="2956"/>
                </a:lnTo>
                <a:lnTo>
                  <a:pt x="2125" y="2942"/>
                </a:lnTo>
                <a:lnTo>
                  <a:pt x="2131" y="2925"/>
                </a:lnTo>
                <a:lnTo>
                  <a:pt x="2132" y="2906"/>
                </a:lnTo>
                <a:lnTo>
                  <a:pt x="2130" y="2887"/>
                </a:lnTo>
                <a:lnTo>
                  <a:pt x="2123" y="2871"/>
                </a:lnTo>
                <a:lnTo>
                  <a:pt x="2113" y="2857"/>
                </a:lnTo>
                <a:lnTo>
                  <a:pt x="2098" y="2846"/>
                </a:lnTo>
                <a:lnTo>
                  <a:pt x="2081" y="2839"/>
                </a:lnTo>
                <a:lnTo>
                  <a:pt x="2063" y="2836"/>
                </a:lnTo>
                <a:lnTo>
                  <a:pt x="359" y="2836"/>
                </a:lnTo>
                <a:close/>
                <a:moveTo>
                  <a:pt x="359" y="2343"/>
                </a:moveTo>
                <a:lnTo>
                  <a:pt x="341" y="2345"/>
                </a:lnTo>
                <a:lnTo>
                  <a:pt x="325" y="2353"/>
                </a:lnTo>
                <a:lnTo>
                  <a:pt x="310" y="2363"/>
                </a:lnTo>
                <a:lnTo>
                  <a:pt x="300" y="2377"/>
                </a:lnTo>
                <a:lnTo>
                  <a:pt x="293" y="2393"/>
                </a:lnTo>
                <a:lnTo>
                  <a:pt x="290" y="2413"/>
                </a:lnTo>
                <a:lnTo>
                  <a:pt x="292" y="2431"/>
                </a:lnTo>
                <a:lnTo>
                  <a:pt x="299" y="2448"/>
                </a:lnTo>
                <a:lnTo>
                  <a:pt x="309" y="2461"/>
                </a:lnTo>
                <a:lnTo>
                  <a:pt x="324" y="2472"/>
                </a:lnTo>
                <a:lnTo>
                  <a:pt x="340" y="2479"/>
                </a:lnTo>
                <a:lnTo>
                  <a:pt x="359" y="2482"/>
                </a:lnTo>
                <a:lnTo>
                  <a:pt x="2066" y="2482"/>
                </a:lnTo>
                <a:lnTo>
                  <a:pt x="2084" y="2479"/>
                </a:lnTo>
                <a:lnTo>
                  <a:pt x="2100" y="2472"/>
                </a:lnTo>
                <a:lnTo>
                  <a:pt x="2114" y="2461"/>
                </a:lnTo>
                <a:lnTo>
                  <a:pt x="2125" y="2448"/>
                </a:lnTo>
                <a:lnTo>
                  <a:pt x="2131" y="2431"/>
                </a:lnTo>
                <a:lnTo>
                  <a:pt x="2132" y="2413"/>
                </a:lnTo>
                <a:lnTo>
                  <a:pt x="2130" y="2395"/>
                </a:lnTo>
                <a:lnTo>
                  <a:pt x="2123" y="2378"/>
                </a:lnTo>
                <a:lnTo>
                  <a:pt x="2113" y="2364"/>
                </a:lnTo>
                <a:lnTo>
                  <a:pt x="2098" y="2353"/>
                </a:lnTo>
                <a:lnTo>
                  <a:pt x="2081" y="2345"/>
                </a:lnTo>
                <a:lnTo>
                  <a:pt x="2063" y="2343"/>
                </a:lnTo>
                <a:lnTo>
                  <a:pt x="359" y="2343"/>
                </a:lnTo>
                <a:close/>
                <a:moveTo>
                  <a:pt x="359" y="1849"/>
                </a:moveTo>
                <a:lnTo>
                  <a:pt x="341" y="1851"/>
                </a:lnTo>
                <a:lnTo>
                  <a:pt x="325" y="1858"/>
                </a:lnTo>
                <a:lnTo>
                  <a:pt x="310" y="1868"/>
                </a:lnTo>
                <a:lnTo>
                  <a:pt x="300" y="1882"/>
                </a:lnTo>
                <a:lnTo>
                  <a:pt x="293" y="1899"/>
                </a:lnTo>
                <a:lnTo>
                  <a:pt x="290" y="1918"/>
                </a:lnTo>
                <a:lnTo>
                  <a:pt x="292" y="1935"/>
                </a:lnTo>
                <a:lnTo>
                  <a:pt x="299" y="1952"/>
                </a:lnTo>
                <a:lnTo>
                  <a:pt x="309" y="1966"/>
                </a:lnTo>
                <a:lnTo>
                  <a:pt x="324" y="1977"/>
                </a:lnTo>
                <a:lnTo>
                  <a:pt x="340" y="1985"/>
                </a:lnTo>
                <a:lnTo>
                  <a:pt x="359" y="1988"/>
                </a:lnTo>
                <a:lnTo>
                  <a:pt x="2066" y="1988"/>
                </a:lnTo>
                <a:lnTo>
                  <a:pt x="2084" y="1985"/>
                </a:lnTo>
                <a:lnTo>
                  <a:pt x="2100" y="1977"/>
                </a:lnTo>
                <a:lnTo>
                  <a:pt x="2114" y="1966"/>
                </a:lnTo>
                <a:lnTo>
                  <a:pt x="2125" y="1952"/>
                </a:lnTo>
                <a:lnTo>
                  <a:pt x="2131" y="1935"/>
                </a:lnTo>
                <a:lnTo>
                  <a:pt x="2132" y="1918"/>
                </a:lnTo>
                <a:lnTo>
                  <a:pt x="2130" y="1900"/>
                </a:lnTo>
                <a:lnTo>
                  <a:pt x="2123" y="1883"/>
                </a:lnTo>
                <a:lnTo>
                  <a:pt x="2113" y="1869"/>
                </a:lnTo>
                <a:lnTo>
                  <a:pt x="2098" y="1858"/>
                </a:lnTo>
                <a:lnTo>
                  <a:pt x="2081" y="1851"/>
                </a:lnTo>
                <a:lnTo>
                  <a:pt x="2063" y="1849"/>
                </a:lnTo>
                <a:lnTo>
                  <a:pt x="359" y="1849"/>
                </a:lnTo>
                <a:close/>
                <a:moveTo>
                  <a:pt x="783" y="809"/>
                </a:moveTo>
                <a:lnTo>
                  <a:pt x="724" y="812"/>
                </a:lnTo>
                <a:lnTo>
                  <a:pt x="668" y="819"/>
                </a:lnTo>
                <a:lnTo>
                  <a:pt x="612" y="831"/>
                </a:lnTo>
                <a:lnTo>
                  <a:pt x="559" y="849"/>
                </a:lnTo>
                <a:lnTo>
                  <a:pt x="510" y="870"/>
                </a:lnTo>
                <a:lnTo>
                  <a:pt x="463" y="896"/>
                </a:lnTo>
                <a:lnTo>
                  <a:pt x="420" y="924"/>
                </a:lnTo>
                <a:lnTo>
                  <a:pt x="380" y="957"/>
                </a:lnTo>
                <a:lnTo>
                  <a:pt x="344" y="993"/>
                </a:lnTo>
                <a:lnTo>
                  <a:pt x="312" y="1032"/>
                </a:lnTo>
                <a:lnTo>
                  <a:pt x="286" y="1073"/>
                </a:lnTo>
                <a:lnTo>
                  <a:pt x="264" y="1116"/>
                </a:lnTo>
                <a:lnTo>
                  <a:pt x="248" y="1164"/>
                </a:lnTo>
                <a:lnTo>
                  <a:pt x="237" y="1212"/>
                </a:lnTo>
                <a:lnTo>
                  <a:pt x="231" y="1262"/>
                </a:lnTo>
                <a:lnTo>
                  <a:pt x="234" y="1281"/>
                </a:lnTo>
                <a:lnTo>
                  <a:pt x="243" y="1300"/>
                </a:lnTo>
                <a:lnTo>
                  <a:pt x="255" y="1316"/>
                </a:lnTo>
                <a:lnTo>
                  <a:pt x="271" y="1328"/>
                </a:lnTo>
                <a:lnTo>
                  <a:pt x="338" y="1357"/>
                </a:lnTo>
                <a:lnTo>
                  <a:pt x="408" y="1380"/>
                </a:lnTo>
                <a:lnTo>
                  <a:pt x="480" y="1400"/>
                </a:lnTo>
                <a:lnTo>
                  <a:pt x="554" y="1415"/>
                </a:lnTo>
                <a:lnTo>
                  <a:pt x="629" y="1426"/>
                </a:lnTo>
                <a:lnTo>
                  <a:pt x="706" y="1433"/>
                </a:lnTo>
                <a:lnTo>
                  <a:pt x="783" y="1435"/>
                </a:lnTo>
                <a:lnTo>
                  <a:pt x="862" y="1433"/>
                </a:lnTo>
                <a:lnTo>
                  <a:pt x="940" y="1426"/>
                </a:lnTo>
                <a:lnTo>
                  <a:pt x="1016" y="1415"/>
                </a:lnTo>
                <a:lnTo>
                  <a:pt x="1090" y="1400"/>
                </a:lnTo>
                <a:lnTo>
                  <a:pt x="1161" y="1380"/>
                </a:lnTo>
                <a:lnTo>
                  <a:pt x="1230" y="1356"/>
                </a:lnTo>
                <a:lnTo>
                  <a:pt x="1296" y="1328"/>
                </a:lnTo>
                <a:lnTo>
                  <a:pt x="1310" y="1320"/>
                </a:lnTo>
                <a:lnTo>
                  <a:pt x="1321" y="1309"/>
                </a:lnTo>
                <a:lnTo>
                  <a:pt x="1329" y="1294"/>
                </a:lnTo>
                <a:lnTo>
                  <a:pt x="1334" y="1279"/>
                </a:lnTo>
                <a:lnTo>
                  <a:pt x="1336" y="1262"/>
                </a:lnTo>
                <a:lnTo>
                  <a:pt x="1331" y="1212"/>
                </a:lnTo>
                <a:lnTo>
                  <a:pt x="1320" y="1164"/>
                </a:lnTo>
                <a:lnTo>
                  <a:pt x="1304" y="1116"/>
                </a:lnTo>
                <a:lnTo>
                  <a:pt x="1282" y="1073"/>
                </a:lnTo>
                <a:lnTo>
                  <a:pt x="1255" y="1032"/>
                </a:lnTo>
                <a:lnTo>
                  <a:pt x="1224" y="993"/>
                </a:lnTo>
                <a:lnTo>
                  <a:pt x="1188" y="957"/>
                </a:lnTo>
                <a:lnTo>
                  <a:pt x="1148" y="924"/>
                </a:lnTo>
                <a:lnTo>
                  <a:pt x="1105" y="896"/>
                </a:lnTo>
                <a:lnTo>
                  <a:pt x="1058" y="870"/>
                </a:lnTo>
                <a:lnTo>
                  <a:pt x="1008" y="849"/>
                </a:lnTo>
                <a:lnTo>
                  <a:pt x="955" y="831"/>
                </a:lnTo>
                <a:lnTo>
                  <a:pt x="900" y="819"/>
                </a:lnTo>
                <a:lnTo>
                  <a:pt x="843" y="812"/>
                </a:lnTo>
                <a:lnTo>
                  <a:pt x="783" y="809"/>
                </a:lnTo>
                <a:close/>
                <a:moveTo>
                  <a:pt x="783" y="324"/>
                </a:moveTo>
                <a:lnTo>
                  <a:pt x="748" y="327"/>
                </a:lnTo>
                <a:lnTo>
                  <a:pt x="714" y="336"/>
                </a:lnTo>
                <a:lnTo>
                  <a:pt x="683" y="351"/>
                </a:lnTo>
                <a:lnTo>
                  <a:pt x="655" y="369"/>
                </a:lnTo>
                <a:lnTo>
                  <a:pt x="632" y="392"/>
                </a:lnTo>
                <a:lnTo>
                  <a:pt x="612" y="418"/>
                </a:lnTo>
                <a:lnTo>
                  <a:pt x="597" y="448"/>
                </a:lnTo>
                <a:lnTo>
                  <a:pt x="588" y="481"/>
                </a:lnTo>
                <a:lnTo>
                  <a:pt x="585" y="514"/>
                </a:lnTo>
                <a:lnTo>
                  <a:pt x="588" y="548"/>
                </a:lnTo>
                <a:lnTo>
                  <a:pt x="597" y="581"/>
                </a:lnTo>
                <a:lnTo>
                  <a:pt x="612" y="610"/>
                </a:lnTo>
                <a:lnTo>
                  <a:pt x="632" y="637"/>
                </a:lnTo>
                <a:lnTo>
                  <a:pt x="655" y="659"/>
                </a:lnTo>
                <a:lnTo>
                  <a:pt x="683" y="679"/>
                </a:lnTo>
                <a:lnTo>
                  <a:pt x="714" y="692"/>
                </a:lnTo>
                <a:lnTo>
                  <a:pt x="748" y="701"/>
                </a:lnTo>
                <a:lnTo>
                  <a:pt x="783" y="704"/>
                </a:lnTo>
                <a:lnTo>
                  <a:pt x="819" y="701"/>
                </a:lnTo>
                <a:lnTo>
                  <a:pt x="853" y="692"/>
                </a:lnTo>
                <a:lnTo>
                  <a:pt x="884" y="679"/>
                </a:lnTo>
                <a:lnTo>
                  <a:pt x="912" y="659"/>
                </a:lnTo>
                <a:lnTo>
                  <a:pt x="936" y="637"/>
                </a:lnTo>
                <a:lnTo>
                  <a:pt x="955" y="610"/>
                </a:lnTo>
                <a:lnTo>
                  <a:pt x="970" y="581"/>
                </a:lnTo>
                <a:lnTo>
                  <a:pt x="979" y="548"/>
                </a:lnTo>
                <a:lnTo>
                  <a:pt x="982" y="514"/>
                </a:lnTo>
                <a:lnTo>
                  <a:pt x="979" y="481"/>
                </a:lnTo>
                <a:lnTo>
                  <a:pt x="970" y="448"/>
                </a:lnTo>
                <a:lnTo>
                  <a:pt x="955" y="418"/>
                </a:lnTo>
                <a:lnTo>
                  <a:pt x="936" y="392"/>
                </a:lnTo>
                <a:lnTo>
                  <a:pt x="911" y="369"/>
                </a:lnTo>
                <a:lnTo>
                  <a:pt x="884" y="351"/>
                </a:lnTo>
                <a:lnTo>
                  <a:pt x="853" y="336"/>
                </a:lnTo>
                <a:lnTo>
                  <a:pt x="819" y="327"/>
                </a:lnTo>
                <a:lnTo>
                  <a:pt x="783" y="324"/>
                </a:lnTo>
                <a:close/>
                <a:moveTo>
                  <a:pt x="0" y="0"/>
                </a:moveTo>
                <a:lnTo>
                  <a:pt x="2422" y="0"/>
                </a:lnTo>
                <a:lnTo>
                  <a:pt x="2422"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913" name="Shape 10913"/>
          <p:cNvGrpSpPr/>
          <p:nvPr/>
        </p:nvGrpSpPr>
        <p:grpSpPr>
          <a:xfrm>
            <a:off x="552820" y="2120221"/>
            <a:ext cx="232766" cy="128456"/>
            <a:chOff x="723900" y="3743325"/>
            <a:chExt cx="382588" cy="211138"/>
          </a:xfrm>
        </p:grpSpPr>
        <p:sp>
          <p:nvSpPr>
            <p:cNvPr id="10914" name="Shape 10914"/>
            <p:cNvSpPr/>
            <p:nvPr/>
          </p:nvSpPr>
          <p:spPr>
            <a:xfrm>
              <a:off x="762000" y="3778250"/>
              <a:ext cx="306388" cy="142875"/>
            </a:xfrm>
            <a:custGeom>
              <a:avLst/>
              <a:gdLst/>
              <a:ahLst/>
              <a:cxnLst/>
              <a:rect l="0" t="0" r="0" b="0"/>
              <a:pathLst>
                <a:path w="2690" h="1251" extrusionOk="0">
                  <a:moveTo>
                    <a:pt x="1343" y="208"/>
                  </a:moveTo>
                  <a:lnTo>
                    <a:pt x="1291" y="211"/>
                  </a:lnTo>
                  <a:lnTo>
                    <a:pt x="1241" y="220"/>
                  </a:lnTo>
                  <a:lnTo>
                    <a:pt x="1193" y="236"/>
                  </a:lnTo>
                  <a:lnTo>
                    <a:pt x="1148" y="257"/>
                  </a:lnTo>
                  <a:lnTo>
                    <a:pt x="1105" y="283"/>
                  </a:lnTo>
                  <a:lnTo>
                    <a:pt x="1066" y="314"/>
                  </a:lnTo>
                  <a:lnTo>
                    <a:pt x="1031" y="349"/>
                  </a:lnTo>
                  <a:lnTo>
                    <a:pt x="1000" y="388"/>
                  </a:lnTo>
                  <a:lnTo>
                    <a:pt x="975" y="430"/>
                  </a:lnTo>
                  <a:lnTo>
                    <a:pt x="954" y="476"/>
                  </a:lnTo>
                  <a:lnTo>
                    <a:pt x="939" y="524"/>
                  </a:lnTo>
                  <a:lnTo>
                    <a:pt x="929" y="575"/>
                  </a:lnTo>
                  <a:lnTo>
                    <a:pt x="926" y="626"/>
                  </a:lnTo>
                  <a:lnTo>
                    <a:pt x="929" y="679"/>
                  </a:lnTo>
                  <a:lnTo>
                    <a:pt x="939" y="730"/>
                  </a:lnTo>
                  <a:lnTo>
                    <a:pt x="954" y="778"/>
                  </a:lnTo>
                  <a:lnTo>
                    <a:pt x="975" y="823"/>
                  </a:lnTo>
                  <a:lnTo>
                    <a:pt x="1000" y="866"/>
                  </a:lnTo>
                  <a:lnTo>
                    <a:pt x="1031" y="905"/>
                  </a:lnTo>
                  <a:lnTo>
                    <a:pt x="1066" y="940"/>
                  </a:lnTo>
                  <a:lnTo>
                    <a:pt x="1105" y="971"/>
                  </a:lnTo>
                  <a:lnTo>
                    <a:pt x="1148" y="997"/>
                  </a:lnTo>
                  <a:lnTo>
                    <a:pt x="1193" y="1017"/>
                  </a:lnTo>
                  <a:lnTo>
                    <a:pt x="1241" y="1033"/>
                  </a:lnTo>
                  <a:lnTo>
                    <a:pt x="1291" y="1043"/>
                  </a:lnTo>
                  <a:lnTo>
                    <a:pt x="1343" y="1046"/>
                  </a:lnTo>
                  <a:lnTo>
                    <a:pt x="1395" y="1043"/>
                  </a:lnTo>
                  <a:lnTo>
                    <a:pt x="1446" y="1033"/>
                  </a:lnTo>
                  <a:lnTo>
                    <a:pt x="1494" y="1017"/>
                  </a:lnTo>
                  <a:lnTo>
                    <a:pt x="1539" y="997"/>
                  </a:lnTo>
                  <a:lnTo>
                    <a:pt x="1581" y="971"/>
                  </a:lnTo>
                  <a:lnTo>
                    <a:pt x="1620" y="940"/>
                  </a:lnTo>
                  <a:lnTo>
                    <a:pt x="1655" y="905"/>
                  </a:lnTo>
                  <a:lnTo>
                    <a:pt x="1685" y="866"/>
                  </a:lnTo>
                  <a:lnTo>
                    <a:pt x="1712" y="823"/>
                  </a:lnTo>
                  <a:lnTo>
                    <a:pt x="1733" y="778"/>
                  </a:lnTo>
                  <a:lnTo>
                    <a:pt x="1748" y="730"/>
                  </a:lnTo>
                  <a:lnTo>
                    <a:pt x="1757" y="679"/>
                  </a:lnTo>
                  <a:lnTo>
                    <a:pt x="1760" y="626"/>
                  </a:lnTo>
                  <a:lnTo>
                    <a:pt x="1757" y="575"/>
                  </a:lnTo>
                  <a:lnTo>
                    <a:pt x="1748" y="524"/>
                  </a:lnTo>
                  <a:lnTo>
                    <a:pt x="1733" y="476"/>
                  </a:lnTo>
                  <a:lnTo>
                    <a:pt x="1712" y="430"/>
                  </a:lnTo>
                  <a:lnTo>
                    <a:pt x="1685" y="388"/>
                  </a:lnTo>
                  <a:lnTo>
                    <a:pt x="1655" y="349"/>
                  </a:lnTo>
                  <a:lnTo>
                    <a:pt x="1620" y="314"/>
                  </a:lnTo>
                  <a:lnTo>
                    <a:pt x="1581" y="283"/>
                  </a:lnTo>
                  <a:lnTo>
                    <a:pt x="1539" y="257"/>
                  </a:lnTo>
                  <a:lnTo>
                    <a:pt x="1494" y="236"/>
                  </a:lnTo>
                  <a:lnTo>
                    <a:pt x="1446" y="220"/>
                  </a:lnTo>
                  <a:lnTo>
                    <a:pt x="1395" y="211"/>
                  </a:lnTo>
                  <a:lnTo>
                    <a:pt x="1343" y="208"/>
                  </a:lnTo>
                  <a:close/>
                  <a:moveTo>
                    <a:pt x="251" y="0"/>
                  </a:moveTo>
                  <a:lnTo>
                    <a:pt x="2435" y="0"/>
                  </a:lnTo>
                  <a:lnTo>
                    <a:pt x="2446" y="43"/>
                  </a:lnTo>
                  <a:lnTo>
                    <a:pt x="2463" y="85"/>
                  </a:lnTo>
                  <a:lnTo>
                    <a:pt x="2483" y="123"/>
                  </a:lnTo>
                  <a:lnTo>
                    <a:pt x="2509" y="157"/>
                  </a:lnTo>
                  <a:lnTo>
                    <a:pt x="2538" y="188"/>
                  </a:lnTo>
                  <a:lnTo>
                    <a:pt x="2572" y="214"/>
                  </a:lnTo>
                  <a:lnTo>
                    <a:pt x="2609" y="237"/>
                  </a:lnTo>
                  <a:lnTo>
                    <a:pt x="2648" y="253"/>
                  </a:lnTo>
                  <a:lnTo>
                    <a:pt x="2690" y="263"/>
                  </a:lnTo>
                  <a:lnTo>
                    <a:pt x="2690" y="990"/>
                  </a:lnTo>
                  <a:lnTo>
                    <a:pt x="2648" y="1000"/>
                  </a:lnTo>
                  <a:lnTo>
                    <a:pt x="2609" y="1017"/>
                  </a:lnTo>
                  <a:lnTo>
                    <a:pt x="2572" y="1039"/>
                  </a:lnTo>
                  <a:lnTo>
                    <a:pt x="2539" y="1065"/>
                  </a:lnTo>
                  <a:lnTo>
                    <a:pt x="2510" y="1095"/>
                  </a:lnTo>
                  <a:lnTo>
                    <a:pt x="2484" y="1129"/>
                  </a:lnTo>
                  <a:lnTo>
                    <a:pt x="2464" y="1167"/>
                  </a:lnTo>
                  <a:lnTo>
                    <a:pt x="2448" y="1207"/>
                  </a:lnTo>
                  <a:lnTo>
                    <a:pt x="2438" y="1251"/>
                  </a:lnTo>
                  <a:lnTo>
                    <a:pt x="251" y="1251"/>
                  </a:lnTo>
                  <a:lnTo>
                    <a:pt x="241" y="1207"/>
                  </a:lnTo>
                  <a:lnTo>
                    <a:pt x="225" y="1167"/>
                  </a:lnTo>
                  <a:lnTo>
                    <a:pt x="205" y="1129"/>
                  </a:lnTo>
                  <a:lnTo>
                    <a:pt x="180" y="1095"/>
                  </a:lnTo>
                  <a:lnTo>
                    <a:pt x="151" y="1065"/>
                  </a:lnTo>
                  <a:lnTo>
                    <a:pt x="117" y="1039"/>
                  </a:lnTo>
                  <a:lnTo>
                    <a:pt x="81" y="1017"/>
                  </a:lnTo>
                  <a:lnTo>
                    <a:pt x="41" y="1000"/>
                  </a:lnTo>
                  <a:lnTo>
                    <a:pt x="0" y="990"/>
                  </a:lnTo>
                  <a:lnTo>
                    <a:pt x="0" y="261"/>
                  </a:lnTo>
                  <a:lnTo>
                    <a:pt x="41" y="250"/>
                  </a:lnTo>
                  <a:lnTo>
                    <a:pt x="81" y="234"/>
                  </a:lnTo>
                  <a:lnTo>
                    <a:pt x="117" y="212"/>
                  </a:lnTo>
                  <a:lnTo>
                    <a:pt x="151" y="185"/>
                  </a:lnTo>
                  <a:lnTo>
                    <a:pt x="179" y="154"/>
                  </a:lnTo>
                  <a:lnTo>
                    <a:pt x="205" y="121"/>
                  </a:lnTo>
                  <a:lnTo>
                    <a:pt x="225" y="84"/>
                  </a:lnTo>
                  <a:lnTo>
                    <a:pt x="241" y="42"/>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15" name="Shape 10915"/>
            <p:cNvSpPr/>
            <p:nvPr/>
          </p:nvSpPr>
          <p:spPr>
            <a:xfrm>
              <a:off x="898525" y="3814763"/>
              <a:ext cx="33338" cy="69850"/>
            </a:xfrm>
            <a:custGeom>
              <a:avLst/>
              <a:gdLst/>
              <a:ahLst/>
              <a:cxnLst/>
              <a:rect l="0" t="0" r="0" b="0"/>
              <a:pathLst>
                <a:path w="287" h="622" extrusionOk="0">
                  <a:moveTo>
                    <a:pt x="144" y="0"/>
                  </a:moveTo>
                  <a:lnTo>
                    <a:pt x="156" y="3"/>
                  </a:lnTo>
                  <a:lnTo>
                    <a:pt x="168" y="8"/>
                  </a:lnTo>
                  <a:lnTo>
                    <a:pt x="177" y="17"/>
                  </a:lnTo>
                  <a:lnTo>
                    <a:pt x="183" y="28"/>
                  </a:lnTo>
                  <a:lnTo>
                    <a:pt x="185" y="42"/>
                  </a:lnTo>
                  <a:lnTo>
                    <a:pt x="185" y="72"/>
                  </a:lnTo>
                  <a:lnTo>
                    <a:pt x="208" y="81"/>
                  </a:lnTo>
                  <a:lnTo>
                    <a:pt x="230" y="94"/>
                  </a:lnTo>
                  <a:lnTo>
                    <a:pt x="248" y="111"/>
                  </a:lnTo>
                  <a:lnTo>
                    <a:pt x="255" y="122"/>
                  </a:lnTo>
                  <a:lnTo>
                    <a:pt x="259" y="134"/>
                  </a:lnTo>
                  <a:lnTo>
                    <a:pt x="259" y="147"/>
                  </a:lnTo>
                  <a:lnTo>
                    <a:pt x="254" y="158"/>
                  </a:lnTo>
                  <a:lnTo>
                    <a:pt x="246" y="169"/>
                  </a:lnTo>
                  <a:lnTo>
                    <a:pt x="235" y="176"/>
                  </a:lnTo>
                  <a:lnTo>
                    <a:pt x="224" y="179"/>
                  </a:lnTo>
                  <a:lnTo>
                    <a:pt x="210" y="179"/>
                  </a:lnTo>
                  <a:lnTo>
                    <a:pt x="199" y="175"/>
                  </a:lnTo>
                  <a:lnTo>
                    <a:pt x="188" y="167"/>
                  </a:lnTo>
                  <a:lnTo>
                    <a:pt x="176" y="156"/>
                  </a:lnTo>
                  <a:lnTo>
                    <a:pt x="160" y="150"/>
                  </a:lnTo>
                  <a:lnTo>
                    <a:pt x="144" y="148"/>
                  </a:lnTo>
                  <a:lnTo>
                    <a:pt x="125" y="151"/>
                  </a:lnTo>
                  <a:lnTo>
                    <a:pt x="107" y="159"/>
                  </a:lnTo>
                  <a:lnTo>
                    <a:pt x="94" y="172"/>
                  </a:lnTo>
                  <a:lnTo>
                    <a:pt x="86" y="190"/>
                  </a:lnTo>
                  <a:lnTo>
                    <a:pt x="83" y="209"/>
                  </a:lnTo>
                  <a:lnTo>
                    <a:pt x="86" y="229"/>
                  </a:lnTo>
                  <a:lnTo>
                    <a:pt x="94" y="245"/>
                  </a:lnTo>
                  <a:lnTo>
                    <a:pt x="107" y="259"/>
                  </a:lnTo>
                  <a:lnTo>
                    <a:pt x="125" y="268"/>
                  </a:lnTo>
                  <a:lnTo>
                    <a:pt x="144" y="271"/>
                  </a:lnTo>
                  <a:lnTo>
                    <a:pt x="148" y="271"/>
                  </a:lnTo>
                  <a:lnTo>
                    <a:pt x="176" y="274"/>
                  </a:lnTo>
                  <a:lnTo>
                    <a:pt x="202" y="283"/>
                  </a:lnTo>
                  <a:lnTo>
                    <a:pt x="226" y="297"/>
                  </a:lnTo>
                  <a:lnTo>
                    <a:pt x="247" y="314"/>
                  </a:lnTo>
                  <a:lnTo>
                    <a:pt x="264" y="336"/>
                  </a:lnTo>
                  <a:lnTo>
                    <a:pt x="277" y="359"/>
                  </a:lnTo>
                  <a:lnTo>
                    <a:pt x="285" y="386"/>
                  </a:lnTo>
                  <a:lnTo>
                    <a:pt x="287" y="415"/>
                  </a:lnTo>
                  <a:lnTo>
                    <a:pt x="285" y="441"/>
                  </a:lnTo>
                  <a:lnTo>
                    <a:pt x="278" y="467"/>
                  </a:lnTo>
                  <a:lnTo>
                    <a:pt x="266" y="491"/>
                  </a:lnTo>
                  <a:lnTo>
                    <a:pt x="250" y="511"/>
                  </a:lnTo>
                  <a:lnTo>
                    <a:pt x="231" y="529"/>
                  </a:lnTo>
                  <a:lnTo>
                    <a:pt x="209" y="542"/>
                  </a:lnTo>
                  <a:lnTo>
                    <a:pt x="185" y="552"/>
                  </a:lnTo>
                  <a:lnTo>
                    <a:pt x="185" y="580"/>
                  </a:lnTo>
                  <a:lnTo>
                    <a:pt x="183" y="593"/>
                  </a:lnTo>
                  <a:lnTo>
                    <a:pt x="177" y="605"/>
                  </a:lnTo>
                  <a:lnTo>
                    <a:pt x="168" y="614"/>
                  </a:lnTo>
                  <a:lnTo>
                    <a:pt x="156" y="620"/>
                  </a:lnTo>
                  <a:lnTo>
                    <a:pt x="144" y="622"/>
                  </a:lnTo>
                  <a:lnTo>
                    <a:pt x="131" y="620"/>
                  </a:lnTo>
                  <a:lnTo>
                    <a:pt x="119" y="614"/>
                  </a:lnTo>
                  <a:lnTo>
                    <a:pt x="110" y="605"/>
                  </a:lnTo>
                  <a:lnTo>
                    <a:pt x="104" y="593"/>
                  </a:lnTo>
                  <a:lnTo>
                    <a:pt x="102" y="580"/>
                  </a:lnTo>
                  <a:lnTo>
                    <a:pt x="102" y="551"/>
                  </a:lnTo>
                  <a:lnTo>
                    <a:pt x="79" y="542"/>
                  </a:lnTo>
                  <a:lnTo>
                    <a:pt x="58" y="529"/>
                  </a:lnTo>
                  <a:lnTo>
                    <a:pt x="39" y="512"/>
                  </a:lnTo>
                  <a:lnTo>
                    <a:pt x="32" y="501"/>
                  </a:lnTo>
                  <a:lnTo>
                    <a:pt x="28" y="489"/>
                  </a:lnTo>
                  <a:lnTo>
                    <a:pt x="28" y="476"/>
                  </a:lnTo>
                  <a:lnTo>
                    <a:pt x="33" y="464"/>
                  </a:lnTo>
                  <a:lnTo>
                    <a:pt x="41" y="454"/>
                  </a:lnTo>
                  <a:lnTo>
                    <a:pt x="52" y="447"/>
                  </a:lnTo>
                  <a:lnTo>
                    <a:pt x="64" y="443"/>
                  </a:lnTo>
                  <a:lnTo>
                    <a:pt x="77" y="443"/>
                  </a:lnTo>
                  <a:lnTo>
                    <a:pt x="89" y="448"/>
                  </a:lnTo>
                  <a:lnTo>
                    <a:pt x="99" y="456"/>
                  </a:lnTo>
                  <a:lnTo>
                    <a:pt x="112" y="467"/>
                  </a:lnTo>
                  <a:lnTo>
                    <a:pt x="127" y="473"/>
                  </a:lnTo>
                  <a:lnTo>
                    <a:pt x="144" y="475"/>
                  </a:lnTo>
                  <a:lnTo>
                    <a:pt x="163" y="472"/>
                  </a:lnTo>
                  <a:lnTo>
                    <a:pt x="180" y="463"/>
                  </a:lnTo>
                  <a:lnTo>
                    <a:pt x="193" y="451"/>
                  </a:lnTo>
                  <a:lnTo>
                    <a:pt x="202" y="433"/>
                  </a:lnTo>
                  <a:lnTo>
                    <a:pt x="205" y="414"/>
                  </a:lnTo>
                  <a:lnTo>
                    <a:pt x="202" y="394"/>
                  </a:lnTo>
                  <a:lnTo>
                    <a:pt x="193" y="378"/>
                  </a:lnTo>
                  <a:lnTo>
                    <a:pt x="180" y="364"/>
                  </a:lnTo>
                  <a:lnTo>
                    <a:pt x="163" y="355"/>
                  </a:lnTo>
                  <a:lnTo>
                    <a:pt x="144" y="352"/>
                  </a:lnTo>
                  <a:lnTo>
                    <a:pt x="140" y="352"/>
                  </a:lnTo>
                  <a:lnTo>
                    <a:pt x="111" y="349"/>
                  </a:lnTo>
                  <a:lnTo>
                    <a:pt x="85" y="340"/>
                  </a:lnTo>
                  <a:lnTo>
                    <a:pt x="61" y="326"/>
                  </a:lnTo>
                  <a:lnTo>
                    <a:pt x="41" y="309"/>
                  </a:lnTo>
                  <a:lnTo>
                    <a:pt x="23" y="287"/>
                  </a:lnTo>
                  <a:lnTo>
                    <a:pt x="11" y="264"/>
                  </a:lnTo>
                  <a:lnTo>
                    <a:pt x="3" y="237"/>
                  </a:lnTo>
                  <a:lnTo>
                    <a:pt x="0" y="208"/>
                  </a:lnTo>
                  <a:lnTo>
                    <a:pt x="2" y="181"/>
                  </a:lnTo>
                  <a:lnTo>
                    <a:pt x="10" y="156"/>
                  </a:lnTo>
                  <a:lnTo>
                    <a:pt x="21" y="132"/>
                  </a:lnTo>
                  <a:lnTo>
                    <a:pt x="37" y="112"/>
                  </a:lnTo>
                  <a:lnTo>
                    <a:pt x="56" y="94"/>
                  </a:lnTo>
                  <a:lnTo>
                    <a:pt x="78" y="80"/>
                  </a:lnTo>
                  <a:lnTo>
                    <a:pt x="102" y="70"/>
                  </a:lnTo>
                  <a:lnTo>
                    <a:pt x="102" y="42"/>
                  </a:lnTo>
                  <a:lnTo>
                    <a:pt x="104" y="28"/>
                  </a:lnTo>
                  <a:lnTo>
                    <a:pt x="110" y="17"/>
                  </a:lnTo>
                  <a:lnTo>
                    <a:pt x="119" y="8"/>
                  </a:lnTo>
                  <a:lnTo>
                    <a:pt x="131" y="3"/>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16" name="Shape 10916"/>
            <p:cNvSpPr/>
            <p:nvPr/>
          </p:nvSpPr>
          <p:spPr>
            <a:xfrm>
              <a:off x="723900" y="3743325"/>
              <a:ext cx="382588" cy="211138"/>
            </a:xfrm>
            <a:custGeom>
              <a:avLst/>
              <a:gdLst/>
              <a:ahLst/>
              <a:cxnLst/>
              <a:rect l="0" t="0" r="0" b="0"/>
              <a:pathLst>
                <a:path w="3372" h="1864" extrusionOk="0">
                  <a:moveTo>
                    <a:pt x="543" y="199"/>
                  </a:moveTo>
                  <a:lnTo>
                    <a:pt x="527" y="201"/>
                  </a:lnTo>
                  <a:lnTo>
                    <a:pt x="511" y="210"/>
                  </a:lnTo>
                  <a:lnTo>
                    <a:pt x="500" y="221"/>
                  </a:lnTo>
                  <a:lnTo>
                    <a:pt x="493" y="236"/>
                  </a:lnTo>
                  <a:lnTo>
                    <a:pt x="490" y="253"/>
                  </a:lnTo>
                  <a:lnTo>
                    <a:pt x="487" y="288"/>
                  </a:lnTo>
                  <a:lnTo>
                    <a:pt x="480" y="321"/>
                  </a:lnTo>
                  <a:lnTo>
                    <a:pt x="467" y="351"/>
                  </a:lnTo>
                  <a:lnTo>
                    <a:pt x="451" y="379"/>
                  </a:lnTo>
                  <a:lnTo>
                    <a:pt x="430" y="404"/>
                  </a:lnTo>
                  <a:lnTo>
                    <a:pt x="407" y="424"/>
                  </a:lnTo>
                  <a:lnTo>
                    <a:pt x="379" y="442"/>
                  </a:lnTo>
                  <a:lnTo>
                    <a:pt x="351" y="454"/>
                  </a:lnTo>
                  <a:lnTo>
                    <a:pt x="319" y="462"/>
                  </a:lnTo>
                  <a:lnTo>
                    <a:pt x="286" y="466"/>
                  </a:lnTo>
                  <a:lnTo>
                    <a:pt x="270" y="469"/>
                  </a:lnTo>
                  <a:lnTo>
                    <a:pt x="255" y="476"/>
                  </a:lnTo>
                  <a:lnTo>
                    <a:pt x="243" y="487"/>
                  </a:lnTo>
                  <a:lnTo>
                    <a:pt x="235" y="502"/>
                  </a:lnTo>
                  <a:lnTo>
                    <a:pt x="233" y="519"/>
                  </a:lnTo>
                  <a:lnTo>
                    <a:pt x="233" y="1348"/>
                  </a:lnTo>
                  <a:lnTo>
                    <a:pt x="235" y="1364"/>
                  </a:lnTo>
                  <a:lnTo>
                    <a:pt x="243" y="1380"/>
                  </a:lnTo>
                  <a:lnTo>
                    <a:pt x="255" y="1391"/>
                  </a:lnTo>
                  <a:lnTo>
                    <a:pt x="270" y="1398"/>
                  </a:lnTo>
                  <a:lnTo>
                    <a:pt x="286" y="1401"/>
                  </a:lnTo>
                  <a:lnTo>
                    <a:pt x="319" y="1405"/>
                  </a:lnTo>
                  <a:lnTo>
                    <a:pt x="351" y="1413"/>
                  </a:lnTo>
                  <a:lnTo>
                    <a:pt x="379" y="1425"/>
                  </a:lnTo>
                  <a:lnTo>
                    <a:pt x="407" y="1443"/>
                  </a:lnTo>
                  <a:lnTo>
                    <a:pt x="430" y="1464"/>
                  </a:lnTo>
                  <a:lnTo>
                    <a:pt x="451" y="1489"/>
                  </a:lnTo>
                  <a:lnTo>
                    <a:pt x="467" y="1518"/>
                  </a:lnTo>
                  <a:lnTo>
                    <a:pt x="480" y="1547"/>
                  </a:lnTo>
                  <a:lnTo>
                    <a:pt x="487" y="1580"/>
                  </a:lnTo>
                  <a:lnTo>
                    <a:pt x="490" y="1614"/>
                  </a:lnTo>
                  <a:lnTo>
                    <a:pt x="493" y="1631"/>
                  </a:lnTo>
                  <a:lnTo>
                    <a:pt x="500" y="1646"/>
                  </a:lnTo>
                  <a:lnTo>
                    <a:pt x="511" y="1657"/>
                  </a:lnTo>
                  <a:lnTo>
                    <a:pt x="527" y="1665"/>
                  </a:lnTo>
                  <a:lnTo>
                    <a:pt x="543" y="1668"/>
                  </a:lnTo>
                  <a:lnTo>
                    <a:pt x="2829" y="1668"/>
                  </a:lnTo>
                  <a:lnTo>
                    <a:pt x="2845" y="1665"/>
                  </a:lnTo>
                  <a:lnTo>
                    <a:pt x="2861" y="1657"/>
                  </a:lnTo>
                  <a:lnTo>
                    <a:pt x="2872" y="1646"/>
                  </a:lnTo>
                  <a:lnTo>
                    <a:pt x="2879" y="1631"/>
                  </a:lnTo>
                  <a:lnTo>
                    <a:pt x="2882" y="1614"/>
                  </a:lnTo>
                  <a:lnTo>
                    <a:pt x="2885" y="1579"/>
                  </a:lnTo>
                  <a:lnTo>
                    <a:pt x="2892" y="1546"/>
                  </a:lnTo>
                  <a:lnTo>
                    <a:pt x="2905" y="1515"/>
                  </a:lnTo>
                  <a:lnTo>
                    <a:pt x="2921" y="1488"/>
                  </a:lnTo>
                  <a:lnTo>
                    <a:pt x="2942" y="1463"/>
                  </a:lnTo>
                  <a:lnTo>
                    <a:pt x="2965" y="1443"/>
                  </a:lnTo>
                  <a:lnTo>
                    <a:pt x="2992" y="1425"/>
                  </a:lnTo>
                  <a:lnTo>
                    <a:pt x="3021" y="1413"/>
                  </a:lnTo>
                  <a:lnTo>
                    <a:pt x="3053" y="1405"/>
                  </a:lnTo>
                  <a:lnTo>
                    <a:pt x="3086" y="1401"/>
                  </a:lnTo>
                  <a:lnTo>
                    <a:pt x="3102" y="1398"/>
                  </a:lnTo>
                  <a:lnTo>
                    <a:pt x="3117" y="1391"/>
                  </a:lnTo>
                  <a:lnTo>
                    <a:pt x="3129" y="1380"/>
                  </a:lnTo>
                  <a:lnTo>
                    <a:pt x="3137" y="1364"/>
                  </a:lnTo>
                  <a:lnTo>
                    <a:pt x="3139" y="1348"/>
                  </a:lnTo>
                  <a:lnTo>
                    <a:pt x="3140" y="519"/>
                  </a:lnTo>
                  <a:lnTo>
                    <a:pt x="3137" y="502"/>
                  </a:lnTo>
                  <a:lnTo>
                    <a:pt x="3130" y="487"/>
                  </a:lnTo>
                  <a:lnTo>
                    <a:pt x="3117" y="476"/>
                  </a:lnTo>
                  <a:lnTo>
                    <a:pt x="3103" y="469"/>
                  </a:lnTo>
                  <a:lnTo>
                    <a:pt x="3086" y="466"/>
                  </a:lnTo>
                  <a:lnTo>
                    <a:pt x="3053" y="462"/>
                  </a:lnTo>
                  <a:lnTo>
                    <a:pt x="3022" y="454"/>
                  </a:lnTo>
                  <a:lnTo>
                    <a:pt x="2993" y="442"/>
                  </a:lnTo>
                  <a:lnTo>
                    <a:pt x="2966" y="424"/>
                  </a:lnTo>
                  <a:lnTo>
                    <a:pt x="2943" y="403"/>
                  </a:lnTo>
                  <a:lnTo>
                    <a:pt x="2922" y="378"/>
                  </a:lnTo>
                  <a:lnTo>
                    <a:pt x="2906" y="349"/>
                  </a:lnTo>
                  <a:lnTo>
                    <a:pt x="2893" y="320"/>
                  </a:lnTo>
                  <a:lnTo>
                    <a:pt x="2885" y="287"/>
                  </a:lnTo>
                  <a:lnTo>
                    <a:pt x="2883" y="253"/>
                  </a:lnTo>
                  <a:lnTo>
                    <a:pt x="2880" y="236"/>
                  </a:lnTo>
                  <a:lnTo>
                    <a:pt x="2873" y="221"/>
                  </a:lnTo>
                  <a:lnTo>
                    <a:pt x="2861" y="210"/>
                  </a:lnTo>
                  <a:lnTo>
                    <a:pt x="2846" y="201"/>
                  </a:lnTo>
                  <a:lnTo>
                    <a:pt x="2829" y="199"/>
                  </a:lnTo>
                  <a:lnTo>
                    <a:pt x="543" y="199"/>
                  </a:lnTo>
                  <a:close/>
                  <a:moveTo>
                    <a:pt x="0" y="0"/>
                  </a:moveTo>
                  <a:lnTo>
                    <a:pt x="3372" y="0"/>
                  </a:lnTo>
                  <a:lnTo>
                    <a:pt x="3372" y="1864"/>
                  </a:lnTo>
                  <a:lnTo>
                    <a:pt x="0" y="18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917" name="Shape 10917"/>
          <p:cNvSpPr/>
          <p:nvPr/>
        </p:nvSpPr>
        <p:spPr>
          <a:xfrm>
            <a:off x="547508" y="3623228"/>
            <a:ext cx="190270" cy="231801"/>
          </a:xfrm>
          <a:custGeom>
            <a:avLst/>
            <a:gdLst/>
            <a:ahLst/>
            <a:cxnLst/>
            <a:rect l="0" t="0" r="0" b="0"/>
            <a:pathLst>
              <a:path w="2757" h="3365" extrusionOk="0">
                <a:moveTo>
                  <a:pt x="2076" y="0"/>
                </a:moveTo>
                <a:lnTo>
                  <a:pt x="2167" y="2"/>
                </a:lnTo>
                <a:lnTo>
                  <a:pt x="2258" y="11"/>
                </a:lnTo>
                <a:lnTo>
                  <a:pt x="2347" y="25"/>
                </a:lnTo>
                <a:lnTo>
                  <a:pt x="2436" y="44"/>
                </a:lnTo>
                <a:lnTo>
                  <a:pt x="2523" y="70"/>
                </a:lnTo>
                <a:lnTo>
                  <a:pt x="2609" y="100"/>
                </a:lnTo>
                <a:lnTo>
                  <a:pt x="2640" y="115"/>
                </a:lnTo>
                <a:lnTo>
                  <a:pt x="2668" y="134"/>
                </a:lnTo>
                <a:lnTo>
                  <a:pt x="2692" y="155"/>
                </a:lnTo>
                <a:lnTo>
                  <a:pt x="2714" y="181"/>
                </a:lnTo>
                <a:lnTo>
                  <a:pt x="2731" y="209"/>
                </a:lnTo>
                <a:lnTo>
                  <a:pt x="2744" y="238"/>
                </a:lnTo>
                <a:lnTo>
                  <a:pt x="2753" y="270"/>
                </a:lnTo>
                <a:lnTo>
                  <a:pt x="2757" y="303"/>
                </a:lnTo>
                <a:lnTo>
                  <a:pt x="2757" y="336"/>
                </a:lnTo>
                <a:lnTo>
                  <a:pt x="2752" y="369"/>
                </a:lnTo>
                <a:lnTo>
                  <a:pt x="2742" y="403"/>
                </a:lnTo>
                <a:lnTo>
                  <a:pt x="2727" y="435"/>
                </a:lnTo>
                <a:lnTo>
                  <a:pt x="2708" y="462"/>
                </a:lnTo>
                <a:lnTo>
                  <a:pt x="2685" y="487"/>
                </a:lnTo>
                <a:lnTo>
                  <a:pt x="2660" y="507"/>
                </a:lnTo>
                <a:lnTo>
                  <a:pt x="2632" y="525"/>
                </a:lnTo>
                <a:lnTo>
                  <a:pt x="2602" y="538"/>
                </a:lnTo>
                <a:lnTo>
                  <a:pt x="2571" y="547"/>
                </a:lnTo>
                <a:lnTo>
                  <a:pt x="2538" y="551"/>
                </a:lnTo>
                <a:lnTo>
                  <a:pt x="2505" y="551"/>
                </a:lnTo>
                <a:lnTo>
                  <a:pt x="2471" y="546"/>
                </a:lnTo>
                <a:lnTo>
                  <a:pt x="2439" y="536"/>
                </a:lnTo>
                <a:lnTo>
                  <a:pt x="2369" y="511"/>
                </a:lnTo>
                <a:lnTo>
                  <a:pt x="2297" y="492"/>
                </a:lnTo>
                <a:lnTo>
                  <a:pt x="2225" y="479"/>
                </a:lnTo>
                <a:lnTo>
                  <a:pt x="2151" y="470"/>
                </a:lnTo>
                <a:lnTo>
                  <a:pt x="2077" y="467"/>
                </a:lnTo>
                <a:lnTo>
                  <a:pt x="1999" y="470"/>
                </a:lnTo>
                <a:lnTo>
                  <a:pt x="1923" y="480"/>
                </a:lnTo>
                <a:lnTo>
                  <a:pt x="1848" y="494"/>
                </a:lnTo>
                <a:lnTo>
                  <a:pt x="1775" y="514"/>
                </a:lnTo>
                <a:lnTo>
                  <a:pt x="1704" y="540"/>
                </a:lnTo>
                <a:lnTo>
                  <a:pt x="1635" y="571"/>
                </a:lnTo>
                <a:lnTo>
                  <a:pt x="1569" y="606"/>
                </a:lnTo>
                <a:lnTo>
                  <a:pt x="1505" y="647"/>
                </a:lnTo>
                <a:lnTo>
                  <a:pt x="1444" y="692"/>
                </a:lnTo>
                <a:lnTo>
                  <a:pt x="1386" y="741"/>
                </a:lnTo>
                <a:lnTo>
                  <a:pt x="1331" y="794"/>
                </a:lnTo>
                <a:lnTo>
                  <a:pt x="1279" y="852"/>
                </a:lnTo>
                <a:lnTo>
                  <a:pt x="1231" y="912"/>
                </a:lnTo>
                <a:lnTo>
                  <a:pt x="1187" y="976"/>
                </a:lnTo>
                <a:lnTo>
                  <a:pt x="1146" y="1044"/>
                </a:lnTo>
                <a:lnTo>
                  <a:pt x="2138" y="1044"/>
                </a:lnTo>
                <a:lnTo>
                  <a:pt x="2176" y="1047"/>
                </a:lnTo>
                <a:lnTo>
                  <a:pt x="2211" y="1056"/>
                </a:lnTo>
                <a:lnTo>
                  <a:pt x="2245" y="1071"/>
                </a:lnTo>
                <a:lnTo>
                  <a:pt x="2276" y="1089"/>
                </a:lnTo>
                <a:lnTo>
                  <a:pt x="2303" y="1112"/>
                </a:lnTo>
                <a:lnTo>
                  <a:pt x="2326" y="1140"/>
                </a:lnTo>
                <a:lnTo>
                  <a:pt x="2346" y="1171"/>
                </a:lnTo>
                <a:lnTo>
                  <a:pt x="2360" y="1204"/>
                </a:lnTo>
                <a:lnTo>
                  <a:pt x="2368" y="1240"/>
                </a:lnTo>
                <a:lnTo>
                  <a:pt x="2371" y="1278"/>
                </a:lnTo>
                <a:lnTo>
                  <a:pt x="2368" y="1316"/>
                </a:lnTo>
                <a:lnTo>
                  <a:pt x="2360" y="1352"/>
                </a:lnTo>
                <a:lnTo>
                  <a:pt x="2346" y="1385"/>
                </a:lnTo>
                <a:lnTo>
                  <a:pt x="2326" y="1416"/>
                </a:lnTo>
                <a:lnTo>
                  <a:pt x="2303" y="1443"/>
                </a:lnTo>
                <a:lnTo>
                  <a:pt x="2276" y="1466"/>
                </a:lnTo>
                <a:lnTo>
                  <a:pt x="2245" y="1486"/>
                </a:lnTo>
                <a:lnTo>
                  <a:pt x="2211" y="1500"/>
                </a:lnTo>
                <a:lnTo>
                  <a:pt x="2176" y="1508"/>
                </a:lnTo>
                <a:lnTo>
                  <a:pt x="2138" y="1511"/>
                </a:lnTo>
                <a:lnTo>
                  <a:pt x="994" y="1511"/>
                </a:lnTo>
                <a:lnTo>
                  <a:pt x="992" y="1529"/>
                </a:lnTo>
                <a:lnTo>
                  <a:pt x="991" y="1552"/>
                </a:lnTo>
                <a:lnTo>
                  <a:pt x="990" y="1581"/>
                </a:lnTo>
                <a:lnTo>
                  <a:pt x="990" y="1612"/>
                </a:lnTo>
                <a:lnTo>
                  <a:pt x="989" y="1646"/>
                </a:lnTo>
                <a:lnTo>
                  <a:pt x="989" y="1682"/>
                </a:lnTo>
                <a:lnTo>
                  <a:pt x="989" y="1718"/>
                </a:lnTo>
                <a:lnTo>
                  <a:pt x="990" y="1751"/>
                </a:lnTo>
                <a:lnTo>
                  <a:pt x="990" y="1784"/>
                </a:lnTo>
                <a:lnTo>
                  <a:pt x="991" y="1812"/>
                </a:lnTo>
                <a:lnTo>
                  <a:pt x="992" y="1835"/>
                </a:lnTo>
                <a:lnTo>
                  <a:pt x="994" y="1853"/>
                </a:lnTo>
                <a:lnTo>
                  <a:pt x="2137" y="1853"/>
                </a:lnTo>
                <a:lnTo>
                  <a:pt x="2175" y="1856"/>
                </a:lnTo>
                <a:lnTo>
                  <a:pt x="2210" y="1865"/>
                </a:lnTo>
                <a:lnTo>
                  <a:pt x="2244" y="1879"/>
                </a:lnTo>
                <a:lnTo>
                  <a:pt x="2275" y="1898"/>
                </a:lnTo>
                <a:lnTo>
                  <a:pt x="2303" y="1921"/>
                </a:lnTo>
                <a:lnTo>
                  <a:pt x="2325" y="1949"/>
                </a:lnTo>
                <a:lnTo>
                  <a:pt x="2345" y="1978"/>
                </a:lnTo>
                <a:lnTo>
                  <a:pt x="2359" y="2012"/>
                </a:lnTo>
                <a:lnTo>
                  <a:pt x="2368" y="2048"/>
                </a:lnTo>
                <a:lnTo>
                  <a:pt x="2371" y="2086"/>
                </a:lnTo>
                <a:lnTo>
                  <a:pt x="2368" y="2125"/>
                </a:lnTo>
                <a:lnTo>
                  <a:pt x="2359" y="2160"/>
                </a:lnTo>
                <a:lnTo>
                  <a:pt x="2345" y="2193"/>
                </a:lnTo>
                <a:lnTo>
                  <a:pt x="2325" y="2224"/>
                </a:lnTo>
                <a:lnTo>
                  <a:pt x="2303" y="2251"/>
                </a:lnTo>
                <a:lnTo>
                  <a:pt x="2275" y="2275"/>
                </a:lnTo>
                <a:lnTo>
                  <a:pt x="2244" y="2293"/>
                </a:lnTo>
                <a:lnTo>
                  <a:pt x="2210" y="2308"/>
                </a:lnTo>
                <a:lnTo>
                  <a:pt x="2175" y="2317"/>
                </a:lnTo>
                <a:lnTo>
                  <a:pt x="2137" y="2320"/>
                </a:lnTo>
                <a:lnTo>
                  <a:pt x="1145" y="2320"/>
                </a:lnTo>
                <a:lnTo>
                  <a:pt x="1186" y="2387"/>
                </a:lnTo>
                <a:lnTo>
                  <a:pt x="1231" y="2452"/>
                </a:lnTo>
                <a:lnTo>
                  <a:pt x="1279" y="2513"/>
                </a:lnTo>
                <a:lnTo>
                  <a:pt x="1330" y="2569"/>
                </a:lnTo>
                <a:lnTo>
                  <a:pt x="1386" y="2624"/>
                </a:lnTo>
                <a:lnTo>
                  <a:pt x="1444" y="2673"/>
                </a:lnTo>
                <a:lnTo>
                  <a:pt x="1504" y="2718"/>
                </a:lnTo>
                <a:lnTo>
                  <a:pt x="1569" y="2758"/>
                </a:lnTo>
                <a:lnTo>
                  <a:pt x="1635" y="2793"/>
                </a:lnTo>
                <a:lnTo>
                  <a:pt x="1704" y="2824"/>
                </a:lnTo>
                <a:lnTo>
                  <a:pt x="1775" y="2850"/>
                </a:lnTo>
                <a:lnTo>
                  <a:pt x="1847" y="2870"/>
                </a:lnTo>
                <a:lnTo>
                  <a:pt x="1922" y="2884"/>
                </a:lnTo>
                <a:lnTo>
                  <a:pt x="1999" y="2893"/>
                </a:lnTo>
                <a:lnTo>
                  <a:pt x="2076" y="2897"/>
                </a:lnTo>
                <a:lnTo>
                  <a:pt x="2152" y="2893"/>
                </a:lnTo>
                <a:lnTo>
                  <a:pt x="2228" y="2885"/>
                </a:lnTo>
                <a:lnTo>
                  <a:pt x="2302" y="2871"/>
                </a:lnTo>
                <a:lnTo>
                  <a:pt x="2375" y="2852"/>
                </a:lnTo>
                <a:lnTo>
                  <a:pt x="2408" y="2843"/>
                </a:lnTo>
                <a:lnTo>
                  <a:pt x="2442" y="2840"/>
                </a:lnTo>
                <a:lnTo>
                  <a:pt x="2476" y="2842"/>
                </a:lnTo>
                <a:lnTo>
                  <a:pt x="2507" y="2848"/>
                </a:lnTo>
                <a:lnTo>
                  <a:pt x="2539" y="2860"/>
                </a:lnTo>
                <a:lnTo>
                  <a:pt x="2568" y="2875"/>
                </a:lnTo>
                <a:lnTo>
                  <a:pt x="2594" y="2893"/>
                </a:lnTo>
                <a:lnTo>
                  <a:pt x="2618" y="2916"/>
                </a:lnTo>
                <a:lnTo>
                  <a:pt x="2638" y="2943"/>
                </a:lnTo>
                <a:lnTo>
                  <a:pt x="2656" y="2972"/>
                </a:lnTo>
                <a:lnTo>
                  <a:pt x="2668" y="3004"/>
                </a:lnTo>
                <a:lnTo>
                  <a:pt x="2676" y="3038"/>
                </a:lnTo>
                <a:lnTo>
                  <a:pt x="2679" y="3071"/>
                </a:lnTo>
                <a:lnTo>
                  <a:pt x="2677" y="3104"/>
                </a:lnTo>
                <a:lnTo>
                  <a:pt x="2671" y="3137"/>
                </a:lnTo>
                <a:lnTo>
                  <a:pt x="2660" y="3167"/>
                </a:lnTo>
                <a:lnTo>
                  <a:pt x="2644" y="3196"/>
                </a:lnTo>
                <a:lnTo>
                  <a:pt x="2626" y="3223"/>
                </a:lnTo>
                <a:lnTo>
                  <a:pt x="2603" y="3247"/>
                </a:lnTo>
                <a:lnTo>
                  <a:pt x="2577" y="3268"/>
                </a:lnTo>
                <a:lnTo>
                  <a:pt x="2548" y="3284"/>
                </a:lnTo>
                <a:lnTo>
                  <a:pt x="2515" y="3297"/>
                </a:lnTo>
                <a:lnTo>
                  <a:pt x="2429" y="3321"/>
                </a:lnTo>
                <a:lnTo>
                  <a:pt x="2342" y="3340"/>
                </a:lnTo>
                <a:lnTo>
                  <a:pt x="2254" y="3354"/>
                </a:lnTo>
                <a:lnTo>
                  <a:pt x="2166" y="3362"/>
                </a:lnTo>
                <a:lnTo>
                  <a:pt x="2077" y="3365"/>
                </a:lnTo>
                <a:lnTo>
                  <a:pt x="1980" y="3361"/>
                </a:lnTo>
                <a:lnTo>
                  <a:pt x="1885" y="3352"/>
                </a:lnTo>
                <a:lnTo>
                  <a:pt x="1791" y="3336"/>
                </a:lnTo>
                <a:lnTo>
                  <a:pt x="1699" y="3315"/>
                </a:lnTo>
                <a:lnTo>
                  <a:pt x="1609" y="3287"/>
                </a:lnTo>
                <a:lnTo>
                  <a:pt x="1522" y="3254"/>
                </a:lnTo>
                <a:lnTo>
                  <a:pt x="1437" y="3217"/>
                </a:lnTo>
                <a:lnTo>
                  <a:pt x="1354" y="3173"/>
                </a:lnTo>
                <a:lnTo>
                  <a:pt x="1274" y="3125"/>
                </a:lnTo>
                <a:lnTo>
                  <a:pt x="1197" y="3071"/>
                </a:lnTo>
                <a:lnTo>
                  <a:pt x="1125" y="3014"/>
                </a:lnTo>
                <a:lnTo>
                  <a:pt x="1054" y="2952"/>
                </a:lnTo>
                <a:lnTo>
                  <a:pt x="988" y="2885"/>
                </a:lnTo>
                <a:lnTo>
                  <a:pt x="924" y="2816"/>
                </a:lnTo>
                <a:lnTo>
                  <a:pt x="865" y="2741"/>
                </a:lnTo>
                <a:lnTo>
                  <a:pt x="809" y="2663"/>
                </a:lnTo>
                <a:lnTo>
                  <a:pt x="758" y="2583"/>
                </a:lnTo>
                <a:lnTo>
                  <a:pt x="711" y="2498"/>
                </a:lnTo>
                <a:lnTo>
                  <a:pt x="669" y="2410"/>
                </a:lnTo>
                <a:lnTo>
                  <a:pt x="632" y="2320"/>
                </a:lnTo>
                <a:lnTo>
                  <a:pt x="234" y="2320"/>
                </a:lnTo>
                <a:lnTo>
                  <a:pt x="196" y="2317"/>
                </a:lnTo>
                <a:lnTo>
                  <a:pt x="160" y="2308"/>
                </a:lnTo>
                <a:lnTo>
                  <a:pt x="127" y="2293"/>
                </a:lnTo>
                <a:lnTo>
                  <a:pt x="96" y="2275"/>
                </a:lnTo>
                <a:lnTo>
                  <a:pt x="69" y="2251"/>
                </a:lnTo>
                <a:lnTo>
                  <a:pt x="45" y="2224"/>
                </a:lnTo>
                <a:lnTo>
                  <a:pt x="27" y="2193"/>
                </a:lnTo>
                <a:lnTo>
                  <a:pt x="12" y="2160"/>
                </a:lnTo>
                <a:lnTo>
                  <a:pt x="3" y="2125"/>
                </a:lnTo>
                <a:lnTo>
                  <a:pt x="0" y="2086"/>
                </a:lnTo>
                <a:lnTo>
                  <a:pt x="3" y="2048"/>
                </a:lnTo>
                <a:lnTo>
                  <a:pt x="12" y="2012"/>
                </a:lnTo>
                <a:lnTo>
                  <a:pt x="27" y="1978"/>
                </a:lnTo>
                <a:lnTo>
                  <a:pt x="45" y="1949"/>
                </a:lnTo>
                <a:lnTo>
                  <a:pt x="69" y="1921"/>
                </a:lnTo>
                <a:lnTo>
                  <a:pt x="96" y="1898"/>
                </a:lnTo>
                <a:lnTo>
                  <a:pt x="127" y="1879"/>
                </a:lnTo>
                <a:lnTo>
                  <a:pt x="160" y="1865"/>
                </a:lnTo>
                <a:lnTo>
                  <a:pt x="196" y="1856"/>
                </a:lnTo>
                <a:lnTo>
                  <a:pt x="234" y="1853"/>
                </a:lnTo>
                <a:lnTo>
                  <a:pt x="523" y="1853"/>
                </a:lnTo>
                <a:lnTo>
                  <a:pt x="522" y="1835"/>
                </a:lnTo>
                <a:lnTo>
                  <a:pt x="521" y="1812"/>
                </a:lnTo>
                <a:lnTo>
                  <a:pt x="520" y="1784"/>
                </a:lnTo>
                <a:lnTo>
                  <a:pt x="519" y="1752"/>
                </a:lnTo>
                <a:lnTo>
                  <a:pt x="519" y="1718"/>
                </a:lnTo>
                <a:lnTo>
                  <a:pt x="519" y="1682"/>
                </a:lnTo>
                <a:lnTo>
                  <a:pt x="519" y="1647"/>
                </a:lnTo>
                <a:lnTo>
                  <a:pt x="519" y="1612"/>
                </a:lnTo>
                <a:lnTo>
                  <a:pt x="520" y="1581"/>
                </a:lnTo>
                <a:lnTo>
                  <a:pt x="521" y="1552"/>
                </a:lnTo>
                <a:lnTo>
                  <a:pt x="522" y="1529"/>
                </a:lnTo>
                <a:lnTo>
                  <a:pt x="523" y="1511"/>
                </a:lnTo>
                <a:lnTo>
                  <a:pt x="234" y="1511"/>
                </a:lnTo>
                <a:lnTo>
                  <a:pt x="196" y="1508"/>
                </a:lnTo>
                <a:lnTo>
                  <a:pt x="160" y="1500"/>
                </a:lnTo>
                <a:lnTo>
                  <a:pt x="127" y="1486"/>
                </a:lnTo>
                <a:lnTo>
                  <a:pt x="96" y="1466"/>
                </a:lnTo>
                <a:lnTo>
                  <a:pt x="69" y="1443"/>
                </a:lnTo>
                <a:lnTo>
                  <a:pt x="45" y="1416"/>
                </a:lnTo>
                <a:lnTo>
                  <a:pt x="27" y="1385"/>
                </a:lnTo>
                <a:lnTo>
                  <a:pt x="12" y="1352"/>
                </a:lnTo>
                <a:lnTo>
                  <a:pt x="3" y="1316"/>
                </a:lnTo>
                <a:lnTo>
                  <a:pt x="0" y="1278"/>
                </a:lnTo>
                <a:lnTo>
                  <a:pt x="3" y="1240"/>
                </a:lnTo>
                <a:lnTo>
                  <a:pt x="12" y="1204"/>
                </a:lnTo>
                <a:lnTo>
                  <a:pt x="27" y="1171"/>
                </a:lnTo>
                <a:lnTo>
                  <a:pt x="45" y="1140"/>
                </a:lnTo>
                <a:lnTo>
                  <a:pt x="69" y="1112"/>
                </a:lnTo>
                <a:lnTo>
                  <a:pt x="96" y="1089"/>
                </a:lnTo>
                <a:lnTo>
                  <a:pt x="127" y="1071"/>
                </a:lnTo>
                <a:lnTo>
                  <a:pt x="160" y="1056"/>
                </a:lnTo>
                <a:lnTo>
                  <a:pt x="196" y="1047"/>
                </a:lnTo>
                <a:lnTo>
                  <a:pt x="234" y="1044"/>
                </a:lnTo>
                <a:lnTo>
                  <a:pt x="631" y="1044"/>
                </a:lnTo>
                <a:lnTo>
                  <a:pt x="669" y="954"/>
                </a:lnTo>
                <a:lnTo>
                  <a:pt x="711" y="866"/>
                </a:lnTo>
                <a:lnTo>
                  <a:pt x="757" y="782"/>
                </a:lnTo>
                <a:lnTo>
                  <a:pt x="808" y="700"/>
                </a:lnTo>
                <a:lnTo>
                  <a:pt x="864" y="623"/>
                </a:lnTo>
                <a:lnTo>
                  <a:pt x="923" y="548"/>
                </a:lnTo>
                <a:lnTo>
                  <a:pt x="987" y="479"/>
                </a:lnTo>
                <a:lnTo>
                  <a:pt x="1053" y="412"/>
                </a:lnTo>
                <a:lnTo>
                  <a:pt x="1124" y="350"/>
                </a:lnTo>
                <a:lnTo>
                  <a:pt x="1197" y="292"/>
                </a:lnTo>
                <a:lnTo>
                  <a:pt x="1274" y="239"/>
                </a:lnTo>
                <a:lnTo>
                  <a:pt x="1354" y="191"/>
                </a:lnTo>
                <a:lnTo>
                  <a:pt x="1436" y="147"/>
                </a:lnTo>
                <a:lnTo>
                  <a:pt x="1521" y="109"/>
                </a:lnTo>
                <a:lnTo>
                  <a:pt x="1609" y="77"/>
                </a:lnTo>
                <a:lnTo>
                  <a:pt x="1699" y="49"/>
                </a:lnTo>
                <a:lnTo>
                  <a:pt x="1790" y="28"/>
                </a:lnTo>
                <a:lnTo>
                  <a:pt x="1884" y="12"/>
                </a:lnTo>
                <a:lnTo>
                  <a:pt x="1979" y="3"/>
                </a:lnTo>
                <a:lnTo>
                  <a:pt x="20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918" name="Shape 10918"/>
          <p:cNvGrpSpPr/>
          <p:nvPr/>
        </p:nvGrpSpPr>
        <p:grpSpPr>
          <a:xfrm>
            <a:off x="1059703" y="3655585"/>
            <a:ext cx="233733" cy="167090"/>
            <a:chOff x="1060450" y="5138738"/>
            <a:chExt cx="384175" cy="274638"/>
          </a:xfrm>
        </p:grpSpPr>
        <p:sp>
          <p:nvSpPr>
            <p:cNvPr id="10919" name="Shape 10919"/>
            <p:cNvSpPr/>
            <p:nvPr/>
          </p:nvSpPr>
          <p:spPr>
            <a:xfrm>
              <a:off x="1060450" y="5340351"/>
              <a:ext cx="384175" cy="73025"/>
            </a:xfrm>
            <a:custGeom>
              <a:avLst/>
              <a:gdLst/>
              <a:ahLst/>
              <a:cxnLst/>
              <a:rect l="0" t="0" r="0" b="0"/>
              <a:pathLst>
                <a:path w="3386" h="651" extrusionOk="0">
                  <a:moveTo>
                    <a:pt x="1484" y="304"/>
                  </a:moveTo>
                  <a:lnTo>
                    <a:pt x="1466" y="306"/>
                  </a:lnTo>
                  <a:lnTo>
                    <a:pt x="1450" y="313"/>
                  </a:lnTo>
                  <a:lnTo>
                    <a:pt x="1436" y="323"/>
                  </a:lnTo>
                  <a:lnTo>
                    <a:pt x="1426" y="337"/>
                  </a:lnTo>
                  <a:lnTo>
                    <a:pt x="1419" y="353"/>
                  </a:lnTo>
                  <a:lnTo>
                    <a:pt x="1417" y="371"/>
                  </a:lnTo>
                  <a:lnTo>
                    <a:pt x="1419" y="389"/>
                  </a:lnTo>
                  <a:lnTo>
                    <a:pt x="1426" y="405"/>
                  </a:lnTo>
                  <a:lnTo>
                    <a:pt x="1436" y="419"/>
                  </a:lnTo>
                  <a:lnTo>
                    <a:pt x="1450" y="429"/>
                  </a:lnTo>
                  <a:lnTo>
                    <a:pt x="1466" y="435"/>
                  </a:lnTo>
                  <a:lnTo>
                    <a:pt x="1484" y="438"/>
                  </a:lnTo>
                  <a:lnTo>
                    <a:pt x="1902" y="438"/>
                  </a:lnTo>
                  <a:lnTo>
                    <a:pt x="1921" y="435"/>
                  </a:lnTo>
                  <a:lnTo>
                    <a:pt x="1937" y="428"/>
                  </a:lnTo>
                  <a:lnTo>
                    <a:pt x="1951" y="418"/>
                  </a:lnTo>
                  <a:lnTo>
                    <a:pt x="1961" y="403"/>
                  </a:lnTo>
                  <a:lnTo>
                    <a:pt x="1967" y="388"/>
                  </a:lnTo>
                  <a:lnTo>
                    <a:pt x="1970" y="371"/>
                  </a:lnTo>
                  <a:lnTo>
                    <a:pt x="1967" y="353"/>
                  </a:lnTo>
                  <a:lnTo>
                    <a:pt x="1961" y="337"/>
                  </a:lnTo>
                  <a:lnTo>
                    <a:pt x="1951" y="323"/>
                  </a:lnTo>
                  <a:lnTo>
                    <a:pt x="1936" y="313"/>
                  </a:lnTo>
                  <a:lnTo>
                    <a:pt x="1921" y="306"/>
                  </a:lnTo>
                  <a:lnTo>
                    <a:pt x="1902" y="304"/>
                  </a:lnTo>
                  <a:lnTo>
                    <a:pt x="1484" y="304"/>
                  </a:lnTo>
                  <a:close/>
                  <a:moveTo>
                    <a:pt x="435" y="0"/>
                  </a:moveTo>
                  <a:lnTo>
                    <a:pt x="2953" y="0"/>
                  </a:lnTo>
                  <a:lnTo>
                    <a:pt x="3386" y="651"/>
                  </a:lnTo>
                  <a:lnTo>
                    <a:pt x="0" y="651"/>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0" name="Shape 10920"/>
            <p:cNvSpPr/>
            <p:nvPr/>
          </p:nvSpPr>
          <p:spPr>
            <a:xfrm>
              <a:off x="1114425" y="5138738"/>
              <a:ext cx="276225" cy="185738"/>
            </a:xfrm>
            <a:custGeom>
              <a:avLst/>
              <a:gdLst/>
              <a:ahLst/>
              <a:cxnLst/>
              <a:rect l="0" t="0" r="0" b="0"/>
              <a:pathLst>
                <a:path w="2423" h="1638" extrusionOk="0">
                  <a:moveTo>
                    <a:pt x="1099" y="546"/>
                  </a:moveTo>
                  <a:lnTo>
                    <a:pt x="1046" y="549"/>
                  </a:lnTo>
                  <a:lnTo>
                    <a:pt x="995" y="558"/>
                  </a:lnTo>
                  <a:lnTo>
                    <a:pt x="947" y="574"/>
                  </a:lnTo>
                  <a:lnTo>
                    <a:pt x="902" y="595"/>
                  </a:lnTo>
                  <a:lnTo>
                    <a:pt x="860" y="621"/>
                  </a:lnTo>
                  <a:lnTo>
                    <a:pt x="821" y="652"/>
                  </a:lnTo>
                  <a:lnTo>
                    <a:pt x="786" y="687"/>
                  </a:lnTo>
                  <a:lnTo>
                    <a:pt x="755" y="726"/>
                  </a:lnTo>
                  <a:lnTo>
                    <a:pt x="728" y="768"/>
                  </a:lnTo>
                  <a:lnTo>
                    <a:pt x="708" y="814"/>
                  </a:lnTo>
                  <a:lnTo>
                    <a:pt x="693" y="862"/>
                  </a:lnTo>
                  <a:lnTo>
                    <a:pt x="683" y="913"/>
                  </a:lnTo>
                  <a:lnTo>
                    <a:pt x="679" y="965"/>
                  </a:lnTo>
                  <a:lnTo>
                    <a:pt x="683" y="1017"/>
                  </a:lnTo>
                  <a:lnTo>
                    <a:pt x="693" y="1068"/>
                  </a:lnTo>
                  <a:lnTo>
                    <a:pt x="708" y="1116"/>
                  </a:lnTo>
                  <a:lnTo>
                    <a:pt x="728" y="1162"/>
                  </a:lnTo>
                  <a:lnTo>
                    <a:pt x="755" y="1204"/>
                  </a:lnTo>
                  <a:lnTo>
                    <a:pt x="786" y="1243"/>
                  </a:lnTo>
                  <a:lnTo>
                    <a:pt x="821" y="1278"/>
                  </a:lnTo>
                  <a:lnTo>
                    <a:pt x="860" y="1309"/>
                  </a:lnTo>
                  <a:lnTo>
                    <a:pt x="902" y="1335"/>
                  </a:lnTo>
                  <a:lnTo>
                    <a:pt x="947" y="1355"/>
                  </a:lnTo>
                  <a:lnTo>
                    <a:pt x="995" y="1370"/>
                  </a:lnTo>
                  <a:lnTo>
                    <a:pt x="1046" y="1381"/>
                  </a:lnTo>
                  <a:lnTo>
                    <a:pt x="1099" y="1384"/>
                  </a:lnTo>
                  <a:lnTo>
                    <a:pt x="1147" y="1381"/>
                  </a:lnTo>
                  <a:lnTo>
                    <a:pt x="1195" y="1373"/>
                  </a:lnTo>
                  <a:lnTo>
                    <a:pt x="1240" y="1359"/>
                  </a:lnTo>
                  <a:lnTo>
                    <a:pt x="1283" y="1342"/>
                  </a:lnTo>
                  <a:lnTo>
                    <a:pt x="1323" y="1319"/>
                  </a:lnTo>
                  <a:lnTo>
                    <a:pt x="1361" y="1292"/>
                  </a:lnTo>
                  <a:lnTo>
                    <a:pt x="1395" y="1262"/>
                  </a:lnTo>
                  <a:lnTo>
                    <a:pt x="1426" y="1228"/>
                  </a:lnTo>
                  <a:lnTo>
                    <a:pt x="1452" y="1190"/>
                  </a:lnTo>
                  <a:lnTo>
                    <a:pt x="1475" y="1150"/>
                  </a:lnTo>
                  <a:lnTo>
                    <a:pt x="1493" y="1107"/>
                  </a:lnTo>
                  <a:lnTo>
                    <a:pt x="1507" y="1061"/>
                  </a:lnTo>
                  <a:lnTo>
                    <a:pt x="1515" y="1013"/>
                  </a:lnTo>
                  <a:lnTo>
                    <a:pt x="1518" y="964"/>
                  </a:lnTo>
                  <a:lnTo>
                    <a:pt x="1099" y="964"/>
                  </a:lnTo>
                  <a:lnTo>
                    <a:pt x="1099" y="546"/>
                  </a:lnTo>
                  <a:close/>
                  <a:moveTo>
                    <a:pt x="1324" y="325"/>
                  </a:moveTo>
                  <a:lnTo>
                    <a:pt x="1324" y="744"/>
                  </a:lnTo>
                  <a:lnTo>
                    <a:pt x="1743" y="744"/>
                  </a:lnTo>
                  <a:lnTo>
                    <a:pt x="1740" y="692"/>
                  </a:lnTo>
                  <a:lnTo>
                    <a:pt x="1730" y="642"/>
                  </a:lnTo>
                  <a:lnTo>
                    <a:pt x="1715" y="593"/>
                  </a:lnTo>
                  <a:lnTo>
                    <a:pt x="1694" y="547"/>
                  </a:lnTo>
                  <a:lnTo>
                    <a:pt x="1668" y="505"/>
                  </a:lnTo>
                  <a:lnTo>
                    <a:pt x="1637" y="466"/>
                  </a:lnTo>
                  <a:lnTo>
                    <a:pt x="1602" y="431"/>
                  </a:lnTo>
                  <a:lnTo>
                    <a:pt x="1563" y="400"/>
                  </a:lnTo>
                  <a:lnTo>
                    <a:pt x="1521" y="375"/>
                  </a:lnTo>
                  <a:lnTo>
                    <a:pt x="1475" y="353"/>
                  </a:lnTo>
                  <a:lnTo>
                    <a:pt x="1427" y="338"/>
                  </a:lnTo>
                  <a:lnTo>
                    <a:pt x="1376" y="329"/>
                  </a:lnTo>
                  <a:lnTo>
                    <a:pt x="1324" y="325"/>
                  </a:lnTo>
                  <a:close/>
                  <a:moveTo>
                    <a:pt x="0" y="0"/>
                  </a:moveTo>
                  <a:lnTo>
                    <a:pt x="2423" y="0"/>
                  </a:lnTo>
                  <a:lnTo>
                    <a:pt x="2423" y="1638"/>
                  </a:lnTo>
                  <a:lnTo>
                    <a:pt x="0" y="163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21" name="Shape 10921"/>
          <p:cNvGrpSpPr/>
          <p:nvPr/>
        </p:nvGrpSpPr>
        <p:grpSpPr>
          <a:xfrm>
            <a:off x="1615361" y="3623228"/>
            <a:ext cx="191237" cy="231801"/>
            <a:chOff x="1663700" y="5064126"/>
            <a:chExt cx="314326" cy="381000"/>
          </a:xfrm>
        </p:grpSpPr>
        <p:sp>
          <p:nvSpPr>
            <p:cNvPr id="10922" name="Shape 10922"/>
            <p:cNvSpPr/>
            <p:nvPr/>
          </p:nvSpPr>
          <p:spPr>
            <a:xfrm>
              <a:off x="1674813" y="5257801"/>
              <a:ext cx="39688" cy="26988"/>
            </a:xfrm>
            <a:custGeom>
              <a:avLst/>
              <a:gdLst/>
              <a:ahLst/>
              <a:cxnLst/>
              <a:rect l="0" t="0" r="0" b="0"/>
              <a:pathLst>
                <a:path w="355" h="227" extrusionOk="0">
                  <a:moveTo>
                    <a:pt x="279" y="0"/>
                  </a:moveTo>
                  <a:lnTo>
                    <a:pt x="297" y="1"/>
                  </a:lnTo>
                  <a:lnTo>
                    <a:pt x="313" y="6"/>
                  </a:lnTo>
                  <a:lnTo>
                    <a:pt x="329" y="15"/>
                  </a:lnTo>
                  <a:lnTo>
                    <a:pt x="341" y="28"/>
                  </a:lnTo>
                  <a:lnTo>
                    <a:pt x="350" y="43"/>
                  </a:lnTo>
                  <a:lnTo>
                    <a:pt x="355" y="60"/>
                  </a:lnTo>
                  <a:lnTo>
                    <a:pt x="355" y="78"/>
                  </a:lnTo>
                  <a:lnTo>
                    <a:pt x="349" y="95"/>
                  </a:lnTo>
                  <a:lnTo>
                    <a:pt x="340" y="110"/>
                  </a:lnTo>
                  <a:lnTo>
                    <a:pt x="328" y="122"/>
                  </a:lnTo>
                  <a:lnTo>
                    <a:pt x="311" y="131"/>
                  </a:lnTo>
                  <a:lnTo>
                    <a:pt x="93" y="222"/>
                  </a:lnTo>
                  <a:lnTo>
                    <a:pt x="76" y="227"/>
                  </a:lnTo>
                  <a:lnTo>
                    <a:pt x="58" y="226"/>
                  </a:lnTo>
                  <a:lnTo>
                    <a:pt x="42" y="221"/>
                  </a:lnTo>
                  <a:lnTo>
                    <a:pt x="26" y="212"/>
                  </a:lnTo>
                  <a:lnTo>
                    <a:pt x="14" y="199"/>
                  </a:lnTo>
                  <a:lnTo>
                    <a:pt x="5" y="184"/>
                  </a:lnTo>
                  <a:lnTo>
                    <a:pt x="0" y="165"/>
                  </a:lnTo>
                  <a:lnTo>
                    <a:pt x="0" y="147"/>
                  </a:lnTo>
                  <a:lnTo>
                    <a:pt x="4" y="130"/>
                  </a:lnTo>
                  <a:lnTo>
                    <a:pt x="13" y="116"/>
                  </a:lnTo>
                  <a:lnTo>
                    <a:pt x="26" y="104"/>
                  </a:lnTo>
                  <a:lnTo>
                    <a:pt x="44" y="95"/>
                  </a:lnTo>
                  <a:lnTo>
                    <a:pt x="262" y="5"/>
                  </a:lnTo>
                  <a:lnTo>
                    <a:pt x="2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3" name="Shape 10923"/>
            <p:cNvSpPr/>
            <p:nvPr/>
          </p:nvSpPr>
          <p:spPr>
            <a:xfrm>
              <a:off x="1925638" y="5154613"/>
              <a:ext cx="39688" cy="25400"/>
            </a:xfrm>
            <a:custGeom>
              <a:avLst/>
              <a:gdLst/>
              <a:ahLst/>
              <a:cxnLst/>
              <a:rect l="0" t="0" r="0" b="0"/>
              <a:pathLst>
                <a:path w="355" h="227" extrusionOk="0">
                  <a:moveTo>
                    <a:pt x="280" y="0"/>
                  </a:moveTo>
                  <a:lnTo>
                    <a:pt x="297" y="1"/>
                  </a:lnTo>
                  <a:lnTo>
                    <a:pt x="314" y="6"/>
                  </a:lnTo>
                  <a:lnTo>
                    <a:pt x="328" y="16"/>
                  </a:lnTo>
                  <a:lnTo>
                    <a:pt x="342" y="28"/>
                  </a:lnTo>
                  <a:lnTo>
                    <a:pt x="351" y="43"/>
                  </a:lnTo>
                  <a:lnTo>
                    <a:pt x="355" y="61"/>
                  </a:lnTo>
                  <a:lnTo>
                    <a:pt x="355" y="78"/>
                  </a:lnTo>
                  <a:lnTo>
                    <a:pt x="350" y="96"/>
                  </a:lnTo>
                  <a:lnTo>
                    <a:pt x="341" y="110"/>
                  </a:lnTo>
                  <a:lnTo>
                    <a:pt x="327" y="122"/>
                  </a:lnTo>
                  <a:lnTo>
                    <a:pt x="312" y="132"/>
                  </a:lnTo>
                  <a:lnTo>
                    <a:pt x="94" y="222"/>
                  </a:lnTo>
                  <a:lnTo>
                    <a:pt x="76" y="227"/>
                  </a:lnTo>
                  <a:lnTo>
                    <a:pt x="59" y="226"/>
                  </a:lnTo>
                  <a:lnTo>
                    <a:pt x="41" y="221"/>
                  </a:lnTo>
                  <a:lnTo>
                    <a:pt x="27" y="212"/>
                  </a:lnTo>
                  <a:lnTo>
                    <a:pt x="15" y="199"/>
                  </a:lnTo>
                  <a:lnTo>
                    <a:pt x="5" y="184"/>
                  </a:lnTo>
                  <a:lnTo>
                    <a:pt x="0" y="165"/>
                  </a:lnTo>
                  <a:lnTo>
                    <a:pt x="0" y="147"/>
                  </a:lnTo>
                  <a:lnTo>
                    <a:pt x="4" y="131"/>
                  </a:lnTo>
                  <a:lnTo>
                    <a:pt x="14" y="115"/>
                  </a:lnTo>
                  <a:lnTo>
                    <a:pt x="27" y="104"/>
                  </a:lnTo>
                  <a:lnTo>
                    <a:pt x="43" y="96"/>
                  </a:lnTo>
                  <a:lnTo>
                    <a:pt x="262" y="5"/>
                  </a:lnTo>
                  <a:lnTo>
                    <a:pt x="2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4" name="Shape 10924"/>
            <p:cNvSpPr/>
            <p:nvPr/>
          </p:nvSpPr>
          <p:spPr>
            <a:xfrm>
              <a:off x="1663700" y="5211763"/>
              <a:ext cx="42863" cy="15875"/>
            </a:xfrm>
            <a:custGeom>
              <a:avLst/>
              <a:gdLst/>
              <a:ahLst/>
              <a:cxnLst/>
              <a:rect l="0" t="0" r="0" b="0"/>
              <a:pathLst>
                <a:path w="373" h="137" extrusionOk="0">
                  <a:moveTo>
                    <a:pt x="70" y="0"/>
                  </a:moveTo>
                  <a:lnTo>
                    <a:pt x="306" y="0"/>
                  </a:lnTo>
                  <a:lnTo>
                    <a:pt x="324" y="2"/>
                  </a:lnTo>
                  <a:lnTo>
                    <a:pt x="340" y="9"/>
                  </a:lnTo>
                  <a:lnTo>
                    <a:pt x="354" y="21"/>
                  </a:lnTo>
                  <a:lnTo>
                    <a:pt x="364" y="35"/>
                  </a:lnTo>
                  <a:lnTo>
                    <a:pt x="371" y="52"/>
                  </a:lnTo>
                  <a:lnTo>
                    <a:pt x="373" y="70"/>
                  </a:lnTo>
                  <a:lnTo>
                    <a:pt x="371" y="87"/>
                  </a:lnTo>
                  <a:lnTo>
                    <a:pt x="364" y="104"/>
                  </a:lnTo>
                  <a:lnTo>
                    <a:pt x="353" y="117"/>
                  </a:lnTo>
                  <a:lnTo>
                    <a:pt x="338" y="127"/>
                  </a:lnTo>
                  <a:lnTo>
                    <a:pt x="322" y="134"/>
                  </a:lnTo>
                  <a:lnTo>
                    <a:pt x="303" y="137"/>
                  </a:lnTo>
                  <a:lnTo>
                    <a:pt x="67" y="137"/>
                  </a:lnTo>
                  <a:lnTo>
                    <a:pt x="49" y="134"/>
                  </a:lnTo>
                  <a:lnTo>
                    <a:pt x="33" y="126"/>
                  </a:lnTo>
                  <a:lnTo>
                    <a:pt x="20" y="115"/>
                  </a:lnTo>
                  <a:lnTo>
                    <a:pt x="9" y="102"/>
                  </a:lnTo>
                  <a:lnTo>
                    <a:pt x="3" y="84"/>
                  </a:lnTo>
                  <a:lnTo>
                    <a:pt x="0" y="67"/>
                  </a:lnTo>
                  <a:lnTo>
                    <a:pt x="3" y="47"/>
                  </a:lnTo>
                  <a:lnTo>
                    <a:pt x="9" y="31"/>
                  </a:lnTo>
                  <a:lnTo>
                    <a:pt x="21" y="18"/>
                  </a:lnTo>
                  <a:lnTo>
                    <a:pt x="34" y="7"/>
                  </a:lnTo>
                  <a:lnTo>
                    <a:pt x="51" y="1"/>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5" name="Shape 10925"/>
            <p:cNvSpPr/>
            <p:nvPr/>
          </p:nvSpPr>
          <p:spPr>
            <a:xfrm>
              <a:off x="1935163" y="5211763"/>
              <a:ext cx="42863" cy="15875"/>
            </a:xfrm>
            <a:custGeom>
              <a:avLst/>
              <a:gdLst/>
              <a:ahLst/>
              <a:cxnLst/>
              <a:rect l="0" t="0" r="0" b="0"/>
              <a:pathLst>
                <a:path w="373" h="137" extrusionOk="0">
                  <a:moveTo>
                    <a:pt x="70" y="0"/>
                  </a:moveTo>
                  <a:lnTo>
                    <a:pt x="306" y="0"/>
                  </a:lnTo>
                  <a:lnTo>
                    <a:pt x="324" y="2"/>
                  </a:lnTo>
                  <a:lnTo>
                    <a:pt x="340" y="9"/>
                  </a:lnTo>
                  <a:lnTo>
                    <a:pt x="353" y="21"/>
                  </a:lnTo>
                  <a:lnTo>
                    <a:pt x="364" y="35"/>
                  </a:lnTo>
                  <a:lnTo>
                    <a:pt x="371" y="52"/>
                  </a:lnTo>
                  <a:lnTo>
                    <a:pt x="373" y="70"/>
                  </a:lnTo>
                  <a:lnTo>
                    <a:pt x="371" y="87"/>
                  </a:lnTo>
                  <a:lnTo>
                    <a:pt x="364" y="104"/>
                  </a:lnTo>
                  <a:lnTo>
                    <a:pt x="352" y="117"/>
                  </a:lnTo>
                  <a:lnTo>
                    <a:pt x="338" y="127"/>
                  </a:lnTo>
                  <a:lnTo>
                    <a:pt x="322" y="134"/>
                  </a:lnTo>
                  <a:lnTo>
                    <a:pt x="303" y="137"/>
                  </a:lnTo>
                  <a:lnTo>
                    <a:pt x="66" y="137"/>
                  </a:lnTo>
                  <a:lnTo>
                    <a:pt x="49" y="134"/>
                  </a:lnTo>
                  <a:lnTo>
                    <a:pt x="32" y="126"/>
                  </a:lnTo>
                  <a:lnTo>
                    <a:pt x="19" y="115"/>
                  </a:lnTo>
                  <a:lnTo>
                    <a:pt x="9" y="102"/>
                  </a:lnTo>
                  <a:lnTo>
                    <a:pt x="3" y="84"/>
                  </a:lnTo>
                  <a:lnTo>
                    <a:pt x="0" y="67"/>
                  </a:lnTo>
                  <a:lnTo>
                    <a:pt x="3" y="47"/>
                  </a:lnTo>
                  <a:lnTo>
                    <a:pt x="9" y="31"/>
                  </a:lnTo>
                  <a:lnTo>
                    <a:pt x="20" y="18"/>
                  </a:lnTo>
                  <a:lnTo>
                    <a:pt x="34" y="7"/>
                  </a:lnTo>
                  <a:lnTo>
                    <a:pt x="51" y="1"/>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6" name="Shape 10926"/>
            <p:cNvSpPr/>
            <p:nvPr/>
          </p:nvSpPr>
          <p:spPr>
            <a:xfrm>
              <a:off x="1898650" y="5106988"/>
              <a:ext cx="34925" cy="33338"/>
            </a:xfrm>
            <a:custGeom>
              <a:avLst/>
              <a:gdLst/>
              <a:ahLst/>
              <a:cxnLst/>
              <a:rect l="0" t="0" r="0" b="0"/>
              <a:pathLst>
                <a:path w="305" h="303" extrusionOk="0">
                  <a:moveTo>
                    <a:pt x="238" y="0"/>
                  </a:moveTo>
                  <a:lnTo>
                    <a:pt x="256" y="2"/>
                  </a:lnTo>
                  <a:lnTo>
                    <a:pt x="272" y="9"/>
                  </a:lnTo>
                  <a:lnTo>
                    <a:pt x="287" y="21"/>
                  </a:lnTo>
                  <a:lnTo>
                    <a:pt x="297" y="35"/>
                  </a:lnTo>
                  <a:lnTo>
                    <a:pt x="304" y="51"/>
                  </a:lnTo>
                  <a:lnTo>
                    <a:pt x="305" y="69"/>
                  </a:lnTo>
                  <a:lnTo>
                    <a:pt x="303" y="86"/>
                  </a:lnTo>
                  <a:lnTo>
                    <a:pt x="296" y="103"/>
                  </a:lnTo>
                  <a:lnTo>
                    <a:pt x="284" y="117"/>
                  </a:lnTo>
                  <a:lnTo>
                    <a:pt x="117" y="283"/>
                  </a:lnTo>
                  <a:lnTo>
                    <a:pt x="102" y="295"/>
                  </a:lnTo>
                  <a:lnTo>
                    <a:pt x="87" y="301"/>
                  </a:lnTo>
                  <a:lnTo>
                    <a:pt x="70" y="303"/>
                  </a:lnTo>
                  <a:lnTo>
                    <a:pt x="52" y="300"/>
                  </a:lnTo>
                  <a:lnTo>
                    <a:pt x="36" y="293"/>
                  </a:lnTo>
                  <a:lnTo>
                    <a:pt x="20" y="281"/>
                  </a:lnTo>
                  <a:lnTo>
                    <a:pt x="9" y="267"/>
                  </a:lnTo>
                  <a:lnTo>
                    <a:pt x="2" y="250"/>
                  </a:lnTo>
                  <a:lnTo>
                    <a:pt x="0" y="233"/>
                  </a:lnTo>
                  <a:lnTo>
                    <a:pt x="3" y="216"/>
                  </a:lnTo>
                  <a:lnTo>
                    <a:pt x="10" y="199"/>
                  </a:lnTo>
                  <a:lnTo>
                    <a:pt x="22" y="185"/>
                  </a:lnTo>
                  <a:lnTo>
                    <a:pt x="190" y="19"/>
                  </a:lnTo>
                  <a:lnTo>
                    <a:pt x="204" y="7"/>
                  </a:lnTo>
                  <a:lnTo>
                    <a:pt x="221" y="1"/>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7" name="Shape 10927"/>
            <p:cNvSpPr/>
            <p:nvPr/>
          </p:nvSpPr>
          <p:spPr>
            <a:xfrm>
              <a:off x="1858963" y="5075238"/>
              <a:ext cx="25400" cy="39688"/>
            </a:xfrm>
            <a:custGeom>
              <a:avLst/>
              <a:gdLst/>
              <a:ahLst/>
              <a:cxnLst/>
              <a:rect l="0" t="0" r="0" b="0"/>
              <a:pathLst>
                <a:path w="228" h="353" extrusionOk="0">
                  <a:moveTo>
                    <a:pt x="153" y="0"/>
                  </a:moveTo>
                  <a:lnTo>
                    <a:pt x="171" y="0"/>
                  </a:lnTo>
                  <a:lnTo>
                    <a:pt x="188" y="4"/>
                  </a:lnTo>
                  <a:lnTo>
                    <a:pt x="204" y="14"/>
                  </a:lnTo>
                  <a:lnTo>
                    <a:pt x="216" y="26"/>
                  </a:lnTo>
                  <a:lnTo>
                    <a:pt x="224" y="42"/>
                  </a:lnTo>
                  <a:lnTo>
                    <a:pt x="228" y="59"/>
                  </a:lnTo>
                  <a:lnTo>
                    <a:pt x="228" y="77"/>
                  </a:lnTo>
                  <a:lnTo>
                    <a:pt x="224" y="94"/>
                  </a:lnTo>
                  <a:lnTo>
                    <a:pt x="133" y="313"/>
                  </a:lnTo>
                  <a:lnTo>
                    <a:pt x="124" y="328"/>
                  </a:lnTo>
                  <a:lnTo>
                    <a:pt x="111" y="341"/>
                  </a:lnTo>
                  <a:lnTo>
                    <a:pt x="95" y="349"/>
                  </a:lnTo>
                  <a:lnTo>
                    <a:pt x="78" y="353"/>
                  </a:lnTo>
                  <a:lnTo>
                    <a:pt x="60" y="353"/>
                  </a:lnTo>
                  <a:lnTo>
                    <a:pt x="43" y="348"/>
                  </a:lnTo>
                  <a:lnTo>
                    <a:pt x="25" y="339"/>
                  </a:lnTo>
                  <a:lnTo>
                    <a:pt x="13" y="325"/>
                  </a:lnTo>
                  <a:lnTo>
                    <a:pt x="4" y="311"/>
                  </a:lnTo>
                  <a:lnTo>
                    <a:pt x="0" y="293"/>
                  </a:lnTo>
                  <a:lnTo>
                    <a:pt x="1" y="276"/>
                  </a:lnTo>
                  <a:lnTo>
                    <a:pt x="7" y="257"/>
                  </a:lnTo>
                  <a:lnTo>
                    <a:pt x="97" y="40"/>
                  </a:lnTo>
                  <a:lnTo>
                    <a:pt x="107" y="24"/>
                  </a:lnTo>
                  <a:lnTo>
                    <a:pt x="120" y="12"/>
                  </a:lnTo>
                  <a:lnTo>
                    <a:pt x="136" y="4"/>
                  </a:lnTo>
                  <a:lnTo>
                    <a:pt x="1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8" name="Shape 10928"/>
            <p:cNvSpPr/>
            <p:nvPr/>
          </p:nvSpPr>
          <p:spPr>
            <a:xfrm>
              <a:off x="1811338" y="5064126"/>
              <a:ext cx="15875" cy="41275"/>
            </a:xfrm>
            <a:custGeom>
              <a:avLst/>
              <a:gdLst/>
              <a:ahLst/>
              <a:cxnLst/>
              <a:rect l="0" t="0" r="0" b="0"/>
              <a:pathLst>
                <a:path w="137" h="373" extrusionOk="0">
                  <a:moveTo>
                    <a:pt x="70" y="0"/>
                  </a:moveTo>
                  <a:lnTo>
                    <a:pt x="88" y="3"/>
                  </a:lnTo>
                  <a:lnTo>
                    <a:pt x="104" y="10"/>
                  </a:lnTo>
                  <a:lnTo>
                    <a:pt x="118" y="22"/>
                  </a:lnTo>
                  <a:lnTo>
                    <a:pt x="128" y="36"/>
                  </a:lnTo>
                  <a:lnTo>
                    <a:pt x="135" y="53"/>
                  </a:lnTo>
                  <a:lnTo>
                    <a:pt x="137" y="70"/>
                  </a:lnTo>
                  <a:lnTo>
                    <a:pt x="137" y="306"/>
                  </a:lnTo>
                  <a:lnTo>
                    <a:pt x="134" y="324"/>
                  </a:lnTo>
                  <a:lnTo>
                    <a:pt x="127" y="340"/>
                  </a:lnTo>
                  <a:lnTo>
                    <a:pt x="117" y="353"/>
                  </a:lnTo>
                  <a:lnTo>
                    <a:pt x="102" y="364"/>
                  </a:lnTo>
                  <a:lnTo>
                    <a:pt x="86" y="371"/>
                  </a:lnTo>
                  <a:lnTo>
                    <a:pt x="67" y="373"/>
                  </a:lnTo>
                  <a:lnTo>
                    <a:pt x="48" y="371"/>
                  </a:lnTo>
                  <a:lnTo>
                    <a:pt x="31" y="364"/>
                  </a:lnTo>
                  <a:lnTo>
                    <a:pt x="18" y="353"/>
                  </a:lnTo>
                  <a:lnTo>
                    <a:pt x="8" y="339"/>
                  </a:lnTo>
                  <a:lnTo>
                    <a:pt x="1" y="323"/>
                  </a:lnTo>
                  <a:lnTo>
                    <a:pt x="0" y="303"/>
                  </a:lnTo>
                  <a:lnTo>
                    <a:pt x="0" y="68"/>
                  </a:lnTo>
                  <a:lnTo>
                    <a:pt x="2" y="49"/>
                  </a:lnTo>
                  <a:lnTo>
                    <a:pt x="10" y="34"/>
                  </a:lnTo>
                  <a:lnTo>
                    <a:pt x="21" y="20"/>
                  </a:lnTo>
                  <a:lnTo>
                    <a:pt x="35" y="9"/>
                  </a:lnTo>
                  <a:lnTo>
                    <a:pt x="52"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29" name="Shape 10929"/>
            <p:cNvSpPr/>
            <p:nvPr/>
          </p:nvSpPr>
          <p:spPr>
            <a:xfrm>
              <a:off x="1754188" y="5075238"/>
              <a:ext cx="26988" cy="39688"/>
            </a:xfrm>
            <a:custGeom>
              <a:avLst/>
              <a:gdLst/>
              <a:ahLst/>
              <a:cxnLst/>
              <a:rect l="0" t="0" r="0" b="0"/>
              <a:pathLst>
                <a:path w="227" h="355" extrusionOk="0">
                  <a:moveTo>
                    <a:pt x="61" y="0"/>
                  </a:moveTo>
                  <a:lnTo>
                    <a:pt x="78" y="1"/>
                  </a:lnTo>
                  <a:lnTo>
                    <a:pt x="95" y="6"/>
                  </a:lnTo>
                  <a:lnTo>
                    <a:pt x="110" y="15"/>
                  </a:lnTo>
                  <a:lnTo>
                    <a:pt x="123" y="28"/>
                  </a:lnTo>
                  <a:lnTo>
                    <a:pt x="132" y="43"/>
                  </a:lnTo>
                  <a:lnTo>
                    <a:pt x="222" y="262"/>
                  </a:lnTo>
                  <a:lnTo>
                    <a:pt x="227" y="279"/>
                  </a:lnTo>
                  <a:lnTo>
                    <a:pt x="227" y="297"/>
                  </a:lnTo>
                  <a:lnTo>
                    <a:pt x="221" y="313"/>
                  </a:lnTo>
                  <a:lnTo>
                    <a:pt x="212" y="328"/>
                  </a:lnTo>
                  <a:lnTo>
                    <a:pt x="200" y="341"/>
                  </a:lnTo>
                  <a:lnTo>
                    <a:pt x="183" y="350"/>
                  </a:lnTo>
                  <a:lnTo>
                    <a:pt x="165" y="355"/>
                  </a:lnTo>
                  <a:lnTo>
                    <a:pt x="147" y="355"/>
                  </a:lnTo>
                  <a:lnTo>
                    <a:pt x="131" y="350"/>
                  </a:lnTo>
                  <a:lnTo>
                    <a:pt x="116" y="342"/>
                  </a:lnTo>
                  <a:lnTo>
                    <a:pt x="104" y="328"/>
                  </a:lnTo>
                  <a:lnTo>
                    <a:pt x="95" y="311"/>
                  </a:lnTo>
                  <a:lnTo>
                    <a:pt x="4" y="93"/>
                  </a:lnTo>
                  <a:lnTo>
                    <a:pt x="0" y="76"/>
                  </a:lnTo>
                  <a:lnTo>
                    <a:pt x="0" y="58"/>
                  </a:lnTo>
                  <a:lnTo>
                    <a:pt x="5" y="42"/>
                  </a:lnTo>
                  <a:lnTo>
                    <a:pt x="15" y="27"/>
                  </a:lnTo>
                  <a:lnTo>
                    <a:pt x="27" y="14"/>
                  </a:lnTo>
                  <a:lnTo>
                    <a:pt x="44" y="5"/>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0" name="Shape 10930"/>
            <p:cNvSpPr/>
            <p:nvPr/>
          </p:nvSpPr>
          <p:spPr>
            <a:xfrm>
              <a:off x="1706563" y="5106988"/>
              <a:ext cx="34925" cy="34925"/>
            </a:xfrm>
            <a:custGeom>
              <a:avLst/>
              <a:gdLst/>
              <a:ahLst/>
              <a:cxnLst/>
              <a:rect l="0" t="0" r="0" b="0"/>
              <a:pathLst>
                <a:path w="304" h="305" extrusionOk="0">
                  <a:moveTo>
                    <a:pt x="69" y="0"/>
                  </a:moveTo>
                  <a:lnTo>
                    <a:pt x="87" y="3"/>
                  </a:lnTo>
                  <a:lnTo>
                    <a:pt x="103" y="11"/>
                  </a:lnTo>
                  <a:lnTo>
                    <a:pt x="118" y="21"/>
                  </a:lnTo>
                  <a:lnTo>
                    <a:pt x="284" y="188"/>
                  </a:lnTo>
                  <a:lnTo>
                    <a:pt x="296" y="203"/>
                  </a:lnTo>
                  <a:lnTo>
                    <a:pt x="302" y="219"/>
                  </a:lnTo>
                  <a:lnTo>
                    <a:pt x="304" y="236"/>
                  </a:lnTo>
                  <a:lnTo>
                    <a:pt x="301" y="254"/>
                  </a:lnTo>
                  <a:lnTo>
                    <a:pt x="294" y="270"/>
                  </a:lnTo>
                  <a:lnTo>
                    <a:pt x="282" y="285"/>
                  </a:lnTo>
                  <a:lnTo>
                    <a:pt x="268" y="297"/>
                  </a:lnTo>
                  <a:lnTo>
                    <a:pt x="251" y="303"/>
                  </a:lnTo>
                  <a:lnTo>
                    <a:pt x="234" y="305"/>
                  </a:lnTo>
                  <a:lnTo>
                    <a:pt x="216" y="303"/>
                  </a:lnTo>
                  <a:lnTo>
                    <a:pt x="200" y="295"/>
                  </a:lnTo>
                  <a:lnTo>
                    <a:pt x="186" y="283"/>
                  </a:lnTo>
                  <a:lnTo>
                    <a:pt x="19" y="115"/>
                  </a:lnTo>
                  <a:lnTo>
                    <a:pt x="8" y="101"/>
                  </a:lnTo>
                  <a:lnTo>
                    <a:pt x="2" y="85"/>
                  </a:lnTo>
                  <a:lnTo>
                    <a:pt x="0" y="67"/>
                  </a:lnTo>
                  <a:lnTo>
                    <a:pt x="3" y="50"/>
                  </a:lnTo>
                  <a:lnTo>
                    <a:pt x="10" y="33"/>
                  </a:lnTo>
                  <a:lnTo>
                    <a:pt x="21" y="19"/>
                  </a:lnTo>
                  <a:lnTo>
                    <a:pt x="35" y="9"/>
                  </a:lnTo>
                  <a:lnTo>
                    <a:pt x="52" y="2"/>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1" name="Shape 10931"/>
            <p:cNvSpPr/>
            <p:nvPr/>
          </p:nvSpPr>
          <p:spPr>
            <a:xfrm>
              <a:off x="1925638" y="5260976"/>
              <a:ext cx="39688" cy="25400"/>
            </a:xfrm>
            <a:custGeom>
              <a:avLst/>
              <a:gdLst/>
              <a:ahLst/>
              <a:cxnLst/>
              <a:rect l="0" t="0" r="0" b="0"/>
              <a:pathLst>
                <a:path w="354" h="228" extrusionOk="0">
                  <a:moveTo>
                    <a:pt x="60" y="0"/>
                  </a:moveTo>
                  <a:lnTo>
                    <a:pt x="77" y="0"/>
                  </a:lnTo>
                  <a:lnTo>
                    <a:pt x="96" y="5"/>
                  </a:lnTo>
                  <a:lnTo>
                    <a:pt x="314" y="96"/>
                  </a:lnTo>
                  <a:lnTo>
                    <a:pt x="329" y="104"/>
                  </a:lnTo>
                  <a:lnTo>
                    <a:pt x="342" y="117"/>
                  </a:lnTo>
                  <a:lnTo>
                    <a:pt x="350" y="133"/>
                  </a:lnTo>
                  <a:lnTo>
                    <a:pt x="354" y="150"/>
                  </a:lnTo>
                  <a:lnTo>
                    <a:pt x="354" y="168"/>
                  </a:lnTo>
                  <a:lnTo>
                    <a:pt x="349" y="186"/>
                  </a:lnTo>
                  <a:lnTo>
                    <a:pt x="340" y="203"/>
                  </a:lnTo>
                  <a:lnTo>
                    <a:pt x="326" y="215"/>
                  </a:lnTo>
                  <a:lnTo>
                    <a:pt x="312" y="224"/>
                  </a:lnTo>
                  <a:lnTo>
                    <a:pt x="294" y="228"/>
                  </a:lnTo>
                  <a:lnTo>
                    <a:pt x="277" y="227"/>
                  </a:lnTo>
                  <a:lnTo>
                    <a:pt x="258" y="221"/>
                  </a:lnTo>
                  <a:lnTo>
                    <a:pt x="40" y="131"/>
                  </a:lnTo>
                  <a:lnTo>
                    <a:pt x="25" y="121"/>
                  </a:lnTo>
                  <a:lnTo>
                    <a:pt x="12" y="108"/>
                  </a:lnTo>
                  <a:lnTo>
                    <a:pt x="4" y="93"/>
                  </a:lnTo>
                  <a:lnTo>
                    <a:pt x="0" y="75"/>
                  </a:lnTo>
                  <a:lnTo>
                    <a:pt x="0" y="58"/>
                  </a:lnTo>
                  <a:lnTo>
                    <a:pt x="5" y="40"/>
                  </a:lnTo>
                  <a:lnTo>
                    <a:pt x="15" y="25"/>
                  </a:lnTo>
                  <a:lnTo>
                    <a:pt x="27" y="13"/>
                  </a:lnTo>
                  <a:lnTo>
                    <a:pt x="42" y="4"/>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2" name="Shape 10932"/>
            <p:cNvSpPr/>
            <p:nvPr/>
          </p:nvSpPr>
          <p:spPr>
            <a:xfrm>
              <a:off x="1674813" y="5156201"/>
              <a:ext cx="39688" cy="25400"/>
            </a:xfrm>
            <a:custGeom>
              <a:avLst/>
              <a:gdLst/>
              <a:ahLst/>
              <a:cxnLst/>
              <a:rect l="0" t="0" r="0" b="0"/>
              <a:pathLst>
                <a:path w="354" h="226" extrusionOk="0">
                  <a:moveTo>
                    <a:pt x="59" y="0"/>
                  </a:moveTo>
                  <a:lnTo>
                    <a:pt x="78" y="0"/>
                  </a:lnTo>
                  <a:lnTo>
                    <a:pt x="95" y="4"/>
                  </a:lnTo>
                  <a:lnTo>
                    <a:pt x="314" y="94"/>
                  </a:lnTo>
                  <a:lnTo>
                    <a:pt x="330" y="103"/>
                  </a:lnTo>
                  <a:lnTo>
                    <a:pt x="342" y="116"/>
                  </a:lnTo>
                  <a:lnTo>
                    <a:pt x="350" y="132"/>
                  </a:lnTo>
                  <a:lnTo>
                    <a:pt x="354" y="148"/>
                  </a:lnTo>
                  <a:lnTo>
                    <a:pt x="354" y="167"/>
                  </a:lnTo>
                  <a:lnTo>
                    <a:pt x="349" y="184"/>
                  </a:lnTo>
                  <a:lnTo>
                    <a:pt x="340" y="201"/>
                  </a:lnTo>
                  <a:lnTo>
                    <a:pt x="327" y="214"/>
                  </a:lnTo>
                  <a:lnTo>
                    <a:pt x="312" y="222"/>
                  </a:lnTo>
                  <a:lnTo>
                    <a:pt x="295" y="226"/>
                  </a:lnTo>
                  <a:lnTo>
                    <a:pt x="277" y="225"/>
                  </a:lnTo>
                  <a:lnTo>
                    <a:pt x="259" y="219"/>
                  </a:lnTo>
                  <a:lnTo>
                    <a:pt x="41" y="129"/>
                  </a:lnTo>
                  <a:lnTo>
                    <a:pt x="24" y="120"/>
                  </a:lnTo>
                  <a:lnTo>
                    <a:pt x="13" y="107"/>
                  </a:lnTo>
                  <a:lnTo>
                    <a:pt x="4" y="92"/>
                  </a:lnTo>
                  <a:lnTo>
                    <a:pt x="0" y="74"/>
                  </a:lnTo>
                  <a:lnTo>
                    <a:pt x="0" y="57"/>
                  </a:lnTo>
                  <a:lnTo>
                    <a:pt x="5" y="40"/>
                  </a:lnTo>
                  <a:lnTo>
                    <a:pt x="14" y="24"/>
                  </a:lnTo>
                  <a:lnTo>
                    <a:pt x="27" y="12"/>
                  </a:lnTo>
                  <a:lnTo>
                    <a:pt x="43" y="4"/>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3" name="Shape 10933"/>
            <p:cNvSpPr/>
            <p:nvPr/>
          </p:nvSpPr>
          <p:spPr>
            <a:xfrm>
              <a:off x="1749425" y="5373688"/>
              <a:ext cx="139700" cy="71438"/>
            </a:xfrm>
            <a:custGeom>
              <a:avLst/>
              <a:gdLst/>
              <a:ahLst/>
              <a:cxnLst/>
              <a:rect l="0" t="0" r="0" b="0"/>
              <a:pathLst>
                <a:path w="1229" h="638" extrusionOk="0">
                  <a:moveTo>
                    <a:pt x="161" y="0"/>
                  </a:moveTo>
                  <a:lnTo>
                    <a:pt x="1071" y="3"/>
                  </a:lnTo>
                  <a:lnTo>
                    <a:pt x="1071" y="204"/>
                  </a:lnTo>
                  <a:lnTo>
                    <a:pt x="1162" y="204"/>
                  </a:lnTo>
                  <a:lnTo>
                    <a:pt x="1180" y="206"/>
                  </a:lnTo>
                  <a:lnTo>
                    <a:pt x="1196" y="213"/>
                  </a:lnTo>
                  <a:lnTo>
                    <a:pt x="1210" y="223"/>
                  </a:lnTo>
                  <a:lnTo>
                    <a:pt x="1220" y="237"/>
                  </a:lnTo>
                  <a:lnTo>
                    <a:pt x="1227" y="254"/>
                  </a:lnTo>
                  <a:lnTo>
                    <a:pt x="1229" y="273"/>
                  </a:lnTo>
                  <a:lnTo>
                    <a:pt x="1226" y="291"/>
                  </a:lnTo>
                  <a:lnTo>
                    <a:pt x="1219" y="307"/>
                  </a:lnTo>
                  <a:lnTo>
                    <a:pt x="1209" y="321"/>
                  </a:lnTo>
                  <a:lnTo>
                    <a:pt x="1194" y="331"/>
                  </a:lnTo>
                  <a:lnTo>
                    <a:pt x="1178" y="338"/>
                  </a:lnTo>
                  <a:lnTo>
                    <a:pt x="1159" y="340"/>
                  </a:lnTo>
                  <a:lnTo>
                    <a:pt x="1066" y="340"/>
                  </a:lnTo>
                  <a:lnTo>
                    <a:pt x="1055" y="385"/>
                  </a:lnTo>
                  <a:lnTo>
                    <a:pt x="1040" y="427"/>
                  </a:lnTo>
                  <a:lnTo>
                    <a:pt x="1018" y="467"/>
                  </a:lnTo>
                  <a:lnTo>
                    <a:pt x="994" y="504"/>
                  </a:lnTo>
                  <a:lnTo>
                    <a:pt x="964" y="537"/>
                  </a:lnTo>
                  <a:lnTo>
                    <a:pt x="930" y="566"/>
                  </a:lnTo>
                  <a:lnTo>
                    <a:pt x="893" y="591"/>
                  </a:lnTo>
                  <a:lnTo>
                    <a:pt x="853" y="610"/>
                  </a:lnTo>
                  <a:lnTo>
                    <a:pt x="810" y="625"/>
                  </a:lnTo>
                  <a:lnTo>
                    <a:pt x="764" y="635"/>
                  </a:lnTo>
                  <a:lnTo>
                    <a:pt x="717" y="638"/>
                  </a:lnTo>
                  <a:lnTo>
                    <a:pt x="507" y="638"/>
                  </a:lnTo>
                  <a:lnTo>
                    <a:pt x="460" y="635"/>
                  </a:lnTo>
                  <a:lnTo>
                    <a:pt x="415" y="624"/>
                  </a:lnTo>
                  <a:lnTo>
                    <a:pt x="371" y="610"/>
                  </a:lnTo>
                  <a:lnTo>
                    <a:pt x="331" y="590"/>
                  </a:lnTo>
                  <a:lnTo>
                    <a:pt x="294" y="565"/>
                  </a:lnTo>
                  <a:lnTo>
                    <a:pt x="260" y="535"/>
                  </a:lnTo>
                  <a:lnTo>
                    <a:pt x="232" y="502"/>
                  </a:lnTo>
                  <a:lnTo>
                    <a:pt x="206" y="465"/>
                  </a:lnTo>
                  <a:lnTo>
                    <a:pt x="185" y="425"/>
                  </a:lnTo>
                  <a:lnTo>
                    <a:pt x="171" y="382"/>
                  </a:lnTo>
                  <a:lnTo>
                    <a:pt x="161" y="337"/>
                  </a:lnTo>
                  <a:lnTo>
                    <a:pt x="67" y="337"/>
                  </a:lnTo>
                  <a:lnTo>
                    <a:pt x="50" y="335"/>
                  </a:lnTo>
                  <a:lnTo>
                    <a:pt x="33" y="328"/>
                  </a:lnTo>
                  <a:lnTo>
                    <a:pt x="20" y="316"/>
                  </a:lnTo>
                  <a:lnTo>
                    <a:pt x="9" y="302"/>
                  </a:lnTo>
                  <a:lnTo>
                    <a:pt x="2" y="286"/>
                  </a:lnTo>
                  <a:lnTo>
                    <a:pt x="0" y="268"/>
                  </a:lnTo>
                  <a:lnTo>
                    <a:pt x="2" y="250"/>
                  </a:lnTo>
                  <a:lnTo>
                    <a:pt x="9" y="234"/>
                  </a:lnTo>
                  <a:lnTo>
                    <a:pt x="21" y="220"/>
                  </a:lnTo>
                  <a:lnTo>
                    <a:pt x="35" y="210"/>
                  </a:lnTo>
                  <a:lnTo>
                    <a:pt x="52" y="204"/>
                  </a:lnTo>
                  <a:lnTo>
                    <a:pt x="70" y="200"/>
                  </a:lnTo>
                  <a:lnTo>
                    <a:pt x="161" y="200"/>
                  </a:lnTo>
                  <a:lnTo>
                    <a:pt x="1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4" name="Shape 10934"/>
            <p:cNvSpPr/>
            <p:nvPr/>
          </p:nvSpPr>
          <p:spPr>
            <a:xfrm>
              <a:off x="1720850" y="5119688"/>
              <a:ext cx="200025" cy="238125"/>
            </a:xfrm>
            <a:custGeom>
              <a:avLst/>
              <a:gdLst/>
              <a:ahLst/>
              <a:cxnLst/>
              <a:rect l="0" t="0" r="0" b="0"/>
              <a:pathLst>
                <a:path w="1764" h="2100" extrusionOk="0">
                  <a:moveTo>
                    <a:pt x="883" y="1344"/>
                  </a:moveTo>
                  <a:lnTo>
                    <a:pt x="848" y="1347"/>
                  </a:lnTo>
                  <a:lnTo>
                    <a:pt x="816" y="1355"/>
                  </a:lnTo>
                  <a:lnTo>
                    <a:pt x="785" y="1370"/>
                  </a:lnTo>
                  <a:lnTo>
                    <a:pt x="757" y="1389"/>
                  </a:lnTo>
                  <a:lnTo>
                    <a:pt x="733" y="1412"/>
                  </a:lnTo>
                  <a:lnTo>
                    <a:pt x="715" y="1440"/>
                  </a:lnTo>
                  <a:lnTo>
                    <a:pt x="699" y="1469"/>
                  </a:lnTo>
                  <a:lnTo>
                    <a:pt x="690" y="1502"/>
                  </a:lnTo>
                  <a:lnTo>
                    <a:pt x="687" y="1537"/>
                  </a:lnTo>
                  <a:lnTo>
                    <a:pt x="690" y="1572"/>
                  </a:lnTo>
                  <a:lnTo>
                    <a:pt x="699" y="1605"/>
                  </a:lnTo>
                  <a:lnTo>
                    <a:pt x="714" y="1636"/>
                  </a:lnTo>
                  <a:lnTo>
                    <a:pt x="733" y="1662"/>
                  </a:lnTo>
                  <a:lnTo>
                    <a:pt x="756" y="1686"/>
                  </a:lnTo>
                  <a:lnTo>
                    <a:pt x="783" y="1705"/>
                  </a:lnTo>
                  <a:lnTo>
                    <a:pt x="814" y="1721"/>
                  </a:lnTo>
                  <a:lnTo>
                    <a:pt x="846" y="1729"/>
                  </a:lnTo>
                  <a:lnTo>
                    <a:pt x="880" y="1733"/>
                  </a:lnTo>
                  <a:lnTo>
                    <a:pt x="915" y="1730"/>
                  </a:lnTo>
                  <a:lnTo>
                    <a:pt x="948" y="1721"/>
                  </a:lnTo>
                  <a:lnTo>
                    <a:pt x="979" y="1707"/>
                  </a:lnTo>
                  <a:lnTo>
                    <a:pt x="1006" y="1687"/>
                  </a:lnTo>
                  <a:lnTo>
                    <a:pt x="1030" y="1664"/>
                  </a:lnTo>
                  <a:lnTo>
                    <a:pt x="1049" y="1637"/>
                  </a:lnTo>
                  <a:lnTo>
                    <a:pt x="1063" y="1607"/>
                  </a:lnTo>
                  <a:lnTo>
                    <a:pt x="1073" y="1574"/>
                  </a:lnTo>
                  <a:lnTo>
                    <a:pt x="1077" y="1539"/>
                  </a:lnTo>
                  <a:lnTo>
                    <a:pt x="1074" y="1504"/>
                  </a:lnTo>
                  <a:lnTo>
                    <a:pt x="1066" y="1471"/>
                  </a:lnTo>
                  <a:lnTo>
                    <a:pt x="1051" y="1441"/>
                  </a:lnTo>
                  <a:lnTo>
                    <a:pt x="1032" y="1414"/>
                  </a:lnTo>
                  <a:lnTo>
                    <a:pt x="1008" y="1390"/>
                  </a:lnTo>
                  <a:lnTo>
                    <a:pt x="981" y="1371"/>
                  </a:lnTo>
                  <a:lnTo>
                    <a:pt x="951" y="1356"/>
                  </a:lnTo>
                  <a:lnTo>
                    <a:pt x="918" y="1347"/>
                  </a:lnTo>
                  <a:lnTo>
                    <a:pt x="883" y="1344"/>
                  </a:lnTo>
                  <a:close/>
                  <a:moveTo>
                    <a:pt x="883" y="308"/>
                  </a:moveTo>
                  <a:lnTo>
                    <a:pt x="863" y="309"/>
                  </a:lnTo>
                  <a:lnTo>
                    <a:pt x="842" y="310"/>
                  </a:lnTo>
                  <a:lnTo>
                    <a:pt x="823" y="312"/>
                  </a:lnTo>
                  <a:lnTo>
                    <a:pt x="804" y="315"/>
                  </a:lnTo>
                  <a:lnTo>
                    <a:pt x="786" y="322"/>
                  </a:lnTo>
                  <a:lnTo>
                    <a:pt x="768" y="329"/>
                  </a:lnTo>
                  <a:lnTo>
                    <a:pt x="753" y="339"/>
                  </a:lnTo>
                  <a:lnTo>
                    <a:pt x="738" y="351"/>
                  </a:lnTo>
                  <a:lnTo>
                    <a:pt x="725" y="368"/>
                  </a:lnTo>
                  <a:lnTo>
                    <a:pt x="713" y="387"/>
                  </a:lnTo>
                  <a:lnTo>
                    <a:pt x="702" y="411"/>
                  </a:lnTo>
                  <a:lnTo>
                    <a:pt x="693" y="439"/>
                  </a:lnTo>
                  <a:lnTo>
                    <a:pt x="686" y="470"/>
                  </a:lnTo>
                  <a:lnTo>
                    <a:pt x="681" y="508"/>
                  </a:lnTo>
                  <a:lnTo>
                    <a:pt x="678" y="550"/>
                  </a:lnTo>
                  <a:lnTo>
                    <a:pt x="677" y="599"/>
                  </a:lnTo>
                  <a:lnTo>
                    <a:pt x="678" y="645"/>
                  </a:lnTo>
                  <a:lnTo>
                    <a:pt x="680" y="693"/>
                  </a:lnTo>
                  <a:lnTo>
                    <a:pt x="684" y="744"/>
                  </a:lnTo>
                  <a:lnTo>
                    <a:pt x="690" y="795"/>
                  </a:lnTo>
                  <a:lnTo>
                    <a:pt x="696" y="846"/>
                  </a:lnTo>
                  <a:lnTo>
                    <a:pt x="704" y="899"/>
                  </a:lnTo>
                  <a:lnTo>
                    <a:pt x="715" y="949"/>
                  </a:lnTo>
                  <a:lnTo>
                    <a:pt x="725" y="998"/>
                  </a:lnTo>
                  <a:lnTo>
                    <a:pt x="736" y="1045"/>
                  </a:lnTo>
                  <a:lnTo>
                    <a:pt x="750" y="1091"/>
                  </a:lnTo>
                  <a:lnTo>
                    <a:pt x="763" y="1133"/>
                  </a:lnTo>
                  <a:lnTo>
                    <a:pt x="778" y="1171"/>
                  </a:lnTo>
                  <a:lnTo>
                    <a:pt x="793" y="1204"/>
                  </a:lnTo>
                  <a:lnTo>
                    <a:pt x="809" y="1234"/>
                  </a:lnTo>
                  <a:lnTo>
                    <a:pt x="827" y="1258"/>
                  </a:lnTo>
                  <a:lnTo>
                    <a:pt x="844" y="1275"/>
                  </a:lnTo>
                  <a:lnTo>
                    <a:pt x="862" y="1287"/>
                  </a:lnTo>
                  <a:lnTo>
                    <a:pt x="880" y="1290"/>
                  </a:lnTo>
                  <a:lnTo>
                    <a:pt x="900" y="1287"/>
                  </a:lnTo>
                  <a:lnTo>
                    <a:pt x="918" y="1275"/>
                  </a:lnTo>
                  <a:lnTo>
                    <a:pt x="936" y="1258"/>
                  </a:lnTo>
                  <a:lnTo>
                    <a:pt x="953" y="1234"/>
                  </a:lnTo>
                  <a:lnTo>
                    <a:pt x="971" y="1204"/>
                  </a:lnTo>
                  <a:lnTo>
                    <a:pt x="986" y="1171"/>
                  </a:lnTo>
                  <a:lnTo>
                    <a:pt x="1002" y="1133"/>
                  </a:lnTo>
                  <a:lnTo>
                    <a:pt x="1015" y="1091"/>
                  </a:lnTo>
                  <a:lnTo>
                    <a:pt x="1028" y="1046"/>
                  </a:lnTo>
                  <a:lnTo>
                    <a:pt x="1041" y="999"/>
                  </a:lnTo>
                  <a:lnTo>
                    <a:pt x="1051" y="950"/>
                  </a:lnTo>
                  <a:lnTo>
                    <a:pt x="1060" y="899"/>
                  </a:lnTo>
                  <a:lnTo>
                    <a:pt x="1069" y="847"/>
                  </a:lnTo>
                  <a:lnTo>
                    <a:pt x="1076" y="796"/>
                  </a:lnTo>
                  <a:lnTo>
                    <a:pt x="1081" y="746"/>
                  </a:lnTo>
                  <a:lnTo>
                    <a:pt x="1085" y="695"/>
                  </a:lnTo>
                  <a:lnTo>
                    <a:pt x="1087" y="647"/>
                  </a:lnTo>
                  <a:lnTo>
                    <a:pt x="1087" y="601"/>
                  </a:lnTo>
                  <a:lnTo>
                    <a:pt x="1087" y="556"/>
                  </a:lnTo>
                  <a:lnTo>
                    <a:pt x="1084" y="515"/>
                  </a:lnTo>
                  <a:lnTo>
                    <a:pt x="1080" y="479"/>
                  </a:lnTo>
                  <a:lnTo>
                    <a:pt x="1075" y="447"/>
                  </a:lnTo>
                  <a:lnTo>
                    <a:pt x="1067" y="420"/>
                  </a:lnTo>
                  <a:lnTo>
                    <a:pt x="1057" y="396"/>
                  </a:lnTo>
                  <a:lnTo>
                    <a:pt x="1047" y="376"/>
                  </a:lnTo>
                  <a:lnTo>
                    <a:pt x="1036" y="360"/>
                  </a:lnTo>
                  <a:lnTo>
                    <a:pt x="1022" y="345"/>
                  </a:lnTo>
                  <a:lnTo>
                    <a:pt x="1008" y="335"/>
                  </a:lnTo>
                  <a:lnTo>
                    <a:pt x="992" y="326"/>
                  </a:lnTo>
                  <a:lnTo>
                    <a:pt x="976" y="319"/>
                  </a:lnTo>
                  <a:lnTo>
                    <a:pt x="959" y="314"/>
                  </a:lnTo>
                  <a:lnTo>
                    <a:pt x="941" y="311"/>
                  </a:lnTo>
                  <a:lnTo>
                    <a:pt x="923" y="309"/>
                  </a:lnTo>
                  <a:lnTo>
                    <a:pt x="903" y="309"/>
                  </a:lnTo>
                  <a:lnTo>
                    <a:pt x="883" y="308"/>
                  </a:lnTo>
                  <a:close/>
                  <a:moveTo>
                    <a:pt x="906" y="0"/>
                  </a:moveTo>
                  <a:lnTo>
                    <a:pt x="980" y="5"/>
                  </a:lnTo>
                  <a:lnTo>
                    <a:pt x="1053" y="16"/>
                  </a:lnTo>
                  <a:lnTo>
                    <a:pt x="1124" y="33"/>
                  </a:lnTo>
                  <a:lnTo>
                    <a:pt x="1192" y="56"/>
                  </a:lnTo>
                  <a:lnTo>
                    <a:pt x="1258" y="83"/>
                  </a:lnTo>
                  <a:lnTo>
                    <a:pt x="1321" y="116"/>
                  </a:lnTo>
                  <a:lnTo>
                    <a:pt x="1381" y="153"/>
                  </a:lnTo>
                  <a:lnTo>
                    <a:pt x="1437" y="195"/>
                  </a:lnTo>
                  <a:lnTo>
                    <a:pt x="1490" y="242"/>
                  </a:lnTo>
                  <a:lnTo>
                    <a:pt x="1539" y="293"/>
                  </a:lnTo>
                  <a:lnTo>
                    <a:pt x="1584" y="346"/>
                  </a:lnTo>
                  <a:lnTo>
                    <a:pt x="1624" y="405"/>
                  </a:lnTo>
                  <a:lnTo>
                    <a:pt x="1660" y="465"/>
                  </a:lnTo>
                  <a:lnTo>
                    <a:pt x="1691" y="529"/>
                  </a:lnTo>
                  <a:lnTo>
                    <a:pt x="1717" y="596"/>
                  </a:lnTo>
                  <a:lnTo>
                    <a:pt x="1737" y="665"/>
                  </a:lnTo>
                  <a:lnTo>
                    <a:pt x="1753" y="736"/>
                  </a:lnTo>
                  <a:lnTo>
                    <a:pt x="1761" y="810"/>
                  </a:lnTo>
                  <a:lnTo>
                    <a:pt x="1764" y="885"/>
                  </a:lnTo>
                  <a:lnTo>
                    <a:pt x="1761" y="954"/>
                  </a:lnTo>
                  <a:lnTo>
                    <a:pt x="1753" y="1022"/>
                  </a:lnTo>
                  <a:lnTo>
                    <a:pt x="1740" y="1088"/>
                  </a:lnTo>
                  <a:lnTo>
                    <a:pt x="1722" y="1152"/>
                  </a:lnTo>
                  <a:lnTo>
                    <a:pt x="1699" y="1215"/>
                  </a:lnTo>
                  <a:lnTo>
                    <a:pt x="1671" y="1274"/>
                  </a:lnTo>
                  <a:lnTo>
                    <a:pt x="1639" y="1332"/>
                  </a:lnTo>
                  <a:lnTo>
                    <a:pt x="1604" y="1386"/>
                  </a:lnTo>
                  <a:lnTo>
                    <a:pt x="1565" y="1438"/>
                  </a:lnTo>
                  <a:lnTo>
                    <a:pt x="1515" y="1503"/>
                  </a:lnTo>
                  <a:lnTo>
                    <a:pt x="1469" y="1571"/>
                  </a:lnTo>
                  <a:lnTo>
                    <a:pt x="1428" y="1642"/>
                  </a:lnTo>
                  <a:lnTo>
                    <a:pt x="1390" y="1714"/>
                  </a:lnTo>
                  <a:lnTo>
                    <a:pt x="1356" y="1788"/>
                  </a:lnTo>
                  <a:lnTo>
                    <a:pt x="1326" y="1864"/>
                  </a:lnTo>
                  <a:lnTo>
                    <a:pt x="1300" y="1941"/>
                  </a:lnTo>
                  <a:lnTo>
                    <a:pt x="1278" y="2020"/>
                  </a:lnTo>
                  <a:lnTo>
                    <a:pt x="1262" y="2100"/>
                  </a:lnTo>
                  <a:lnTo>
                    <a:pt x="494" y="2097"/>
                  </a:lnTo>
                  <a:lnTo>
                    <a:pt x="473" y="2005"/>
                  </a:lnTo>
                  <a:lnTo>
                    <a:pt x="446" y="1915"/>
                  </a:lnTo>
                  <a:lnTo>
                    <a:pt x="415" y="1827"/>
                  </a:lnTo>
                  <a:lnTo>
                    <a:pt x="378" y="1739"/>
                  </a:lnTo>
                  <a:lnTo>
                    <a:pt x="336" y="1655"/>
                  </a:lnTo>
                  <a:lnTo>
                    <a:pt x="290" y="1573"/>
                  </a:lnTo>
                  <a:lnTo>
                    <a:pt x="239" y="1493"/>
                  </a:lnTo>
                  <a:lnTo>
                    <a:pt x="182" y="1416"/>
                  </a:lnTo>
                  <a:lnTo>
                    <a:pt x="144" y="1363"/>
                  </a:lnTo>
                  <a:lnTo>
                    <a:pt x="110" y="1307"/>
                  </a:lnTo>
                  <a:lnTo>
                    <a:pt x="80" y="1249"/>
                  </a:lnTo>
                  <a:lnTo>
                    <a:pt x="54" y="1187"/>
                  </a:lnTo>
                  <a:lnTo>
                    <a:pt x="34" y="1124"/>
                  </a:lnTo>
                  <a:lnTo>
                    <a:pt x="17" y="1059"/>
                  </a:lnTo>
                  <a:lnTo>
                    <a:pt x="7" y="992"/>
                  </a:lnTo>
                  <a:lnTo>
                    <a:pt x="1" y="923"/>
                  </a:lnTo>
                  <a:lnTo>
                    <a:pt x="0" y="853"/>
                  </a:lnTo>
                  <a:lnTo>
                    <a:pt x="5" y="778"/>
                  </a:lnTo>
                  <a:lnTo>
                    <a:pt x="17" y="706"/>
                  </a:lnTo>
                  <a:lnTo>
                    <a:pt x="35" y="635"/>
                  </a:lnTo>
                  <a:lnTo>
                    <a:pt x="59" y="566"/>
                  </a:lnTo>
                  <a:lnTo>
                    <a:pt x="87" y="500"/>
                  </a:lnTo>
                  <a:lnTo>
                    <a:pt x="121" y="437"/>
                  </a:lnTo>
                  <a:lnTo>
                    <a:pt x="159" y="377"/>
                  </a:lnTo>
                  <a:lnTo>
                    <a:pt x="204" y="321"/>
                  </a:lnTo>
                  <a:lnTo>
                    <a:pt x="251" y="267"/>
                  </a:lnTo>
                  <a:lnTo>
                    <a:pt x="302" y="218"/>
                  </a:lnTo>
                  <a:lnTo>
                    <a:pt x="358" y="174"/>
                  </a:lnTo>
                  <a:lnTo>
                    <a:pt x="418" y="134"/>
                  </a:lnTo>
                  <a:lnTo>
                    <a:pt x="479" y="98"/>
                  </a:lnTo>
                  <a:lnTo>
                    <a:pt x="545" y="67"/>
                  </a:lnTo>
                  <a:lnTo>
                    <a:pt x="613" y="42"/>
                  </a:lnTo>
                  <a:lnTo>
                    <a:pt x="683" y="23"/>
                  </a:lnTo>
                  <a:lnTo>
                    <a:pt x="755" y="8"/>
                  </a:lnTo>
                  <a:lnTo>
                    <a:pt x="830" y="1"/>
                  </a:lnTo>
                  <a:lnTo>
                    <a:pt x="9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35" name="Shape 10935"/>
          <p:cNvGrpSpPr/>
          <p:nvPr/>
        </p:nvGrpSpPr>
        <p:grpSpPr>
          <a:xfrm>
            <a:off x="2128524" y="3651238"/>
            <a:ext cx="232766" cy="175782"/>
            <a:chOff x="2119313" y="5153025"/>
            <a:chExt cx="382587" cy="288925"/>
          </a:xfrm>
        </p:grpSpPr>
        <p:sp>
          <p:nvSpPr>
            <p:cNvPr id="10936" name="Shape 10936"/>
            <p:cNvSpPr/>
            <p:nvPr/>
          </p:nvSpPr>
          <p:spPr>
            <a:xfrm>
              <a:off x="2119313" y="5384800"/>
              <a:ext cx="382587" cy="57150"/>
            </a:xfrm>
            <a:custGeom>
              <a:avLst/>
              <a:gdLst/>
              <a:ahLst/>
              <a:cxnLst/>
              <a:rect l="0" t="0" r="0" b="0"/>
              <a:pathLst>
                <a:path w="3371" h="514" extrusionOk="0">
                  <a:moveTo>
                    <a:pt x="431" y="183"/>
                  </a:moveTo>
                  <a:lnTo>
                    <a:pt x="412" y="186"/>
                  </a:lnTo>
                  <a:lnTo>
                    <a:pt x="394" y="193"/>
                  </a:lnTo>
                  <a:lnTo>
                    <a:pt x="378" y="205"/>
                  </a:lnTo>
                  <a:lnTo>
                    <a:pt x="367" y="221"/>
                  </a:lnTo>
                  <a:lnTo>
                    <a:pt x="359" y="239"/>
                  </a:lnTo>
                  <a:lnTo>
                    <a:pt x="356" y="259"/>
                  </a:lnTo>
                  <a:lnTo>
                    <a:pt x="359" y="278"/>
                  </a:lnTo>
                  <a:lnTo>
                    <a:pt x="367" y="296"/>
                  </a:lnTo>
                  <a:lnTo>
                    <a:pt x="378" y="311"/>
                  </a:lnTo>
                  <a:lnTo>
                    <a:pt x="394" y="323"/>
                  </a:lnTo>
                  <a:lnTo>
                    <a:pt x="412" y="330"/>
                  </a:lnTo>
                  <a:lnTo>
                    <a:pt x="431" y="333"/>
                  </a:lnTo>
                  <a:lnTo>
                    <a:pt x="1398" y="333"/>
                  </a:lnTo>
                  <a:lnTo>
                    <a:pt x="1417" y="330"/>
                  </a:lnTo>
                  <a:lnTo>
                    <a:pt x="1435" y="323"/>
                  </a:lnTo>
                  <a:lnTo>
                    <a:pt x="1450" y="311"/>
                  </a:lnTo>
                  <a:lnTo>
                    <a:pt x="1462" y="296"/>
                  </a:lnTo>
                  <a:lnTo>
                    <a:pt x="1470" y="278"/>
                  </a:lnTo>
                  <a:lnTo>
                    <a:pt x="1473" y="259"/>
                  </a:lnTo>
                  <a:lnTo>
                    <a:pt x="1470" y="239"/>
                  </a:lnTo>
                  <a:lnTo>
                    <a:pt x="1462" y="221"/>
                  </a:lnTo>
                  <a:lnTo>
                    <a:pt x="1450" y="205"/>
                  </a:lnTo>
                  <a:lnTo>
                    <a:pt x="1435" y="193"/>
                  </a:lnTo>
                  <a:lnTo>
                    <a:pt x="1417" y="186"/>
                  </a:lnTo>
                  <a:lnTo>
                    <a:pt x="1398" y="183"/>
                  </a:lnTo>
                  <a:lnTo>
                    <a:pt x="431" y="183"/>
                  </a:lnTo>
                  <a:close/>
                  <a:moveTo>
                    <a:pt x="2549" y="148"/>
                  </a:moveTo>
                  <a:lnTo>
                    <a:pt x="2529" y="150"/>
                  </a:lnTo>
                  <a:lnTo>
                    <a:pt x="2512" y="154"/>
                  </a:lnTo>
                  <a:lnTo>
                    <a:pt x="2497" y="160"/>
                  </a:lnTo>
                  <a:lnTo>
                    <a:pt x="2484" y="169"/>
                  </a:lnTo>
                  <a:lnTo>
                    <a:pt x="2477" y="180"/>
                  </a:lnTo>
                  <a:lnTo>
                    <a:pt x="2474" y="191"/>
                  </a:lnTo>
                  <a:lnTo>
                    <a:pt x="2474" y="326"/>
                  </a:lnTo>
                  <a:lnTo>
                    <a:pt x="2477" y="338"/>
                  </a:lnTo>
                  <a:lnTo>
                    <a:pt x="2484" y="348"/>
                  </a:lnTo>
                  <a:lnTo>
                    <a:pt x="2497" y="356"/>
                  </a:lnTo>
                  <a:lnTo>
                    <a:pt x="2512" y="363"/>
                  </a:lnTo>
                  <a:lnTo>
                    <a:pt x="2529" y="367"/>
                  </a:lnTo>
                  <a:lnTo>
                    <a:pt x="2549" y="368"/>
                  </a:lnTo>
                  <a:lnTo>
                    <a:pt x="2568" y="367"/>
                  </a:lnTo>
                  <a:lnTo>
                    <a:pt x="2587" y="363"/>
                  </a:lnTo>
                  <a:lnTo>
                    <a:pt x="2602" y="356"/>
                  </a:lnTo>
                  <a:lnTo>
                    <a:pt x="2613" y="348"/>
                  </a:lnTo>
                  <a:lnTo>
                    <a:pt x="2621" y="338"/>
                  </a:lnTo>
                  <a:lnTo>
                    <a:pt x="2625" y="326"/>
                  </a:lnTo>
                  <a:lnTo>
                    <a:pt x="2625" y="191"/>
                  </a:lnTo>
                  <a:lnTo>
                    <a:pt x="2621" y="180"/>
                  </a:lnTo>
                  <a:lnTo>
                    <a:pt x="2613" y="169"/>
                  </a:lnTo>
                  <a:lnTo>
                    <a:pt x="2602" y="160"/>
                  </a:lnTo>
                  <a:lnTo>
                    <a:pt x="2587" y="154"/>
                  </a:lnTo>
                  <a:lnTo>
                    <a:pt x="2568" y="150"/>
                  </a:lnTo>
                  <a:lnTo>
                    <a:pt x="2549" y="148"/>
                  </a:lnTo>
                  <a:close/>
                  <a:moveTo>
                    <a:pt x="2302" y="148"/>
                  </a:moveTo>
                  <a:lnTo>
                    <a:pt x="2283" y="150"/>
                  </a:lnTo>
                  <a:lnTo>
                    <a:pt x="2266" y="154"/>
                  </a:lnTo>
                  <a:lnTo>
                    <a:pt x="2250" y="160"/>
                  </a:lnTo>
                  <a:lnTo>
                    <a:pt x="2238" y="169"/>
                  </a:lnTo>
                  <a:lnTo>
                    <a:pt x="2230" y="180"/>
                  </a:lnTo>
                  <a:lnTo>
                    <a:pt x="2228" y="191"/>
                  </a:lnTo>
                  <a:lnTo>
                    <a:pt x="2228" y="326"/>
                  </a:lnTo>
                  <a:lnTo>
                    <a:pt x="2230" y="338"/>
                  </a:lnTo>
                  <a:lnTo>
                    <a:pt x="2238" y="348"/>
                  </a:lnTo>
                  <a:lnTo>
                    <a:pt x="2250" y="356"/>
                  </a:lnTo>
                  <a:lnTo>
                    <a:pt x="2266" y="363"/>
                  </a:lnTo>
                  <a:lnTo>
                    <a:pt x="2283" y="367"/>
                  </a:lnTo>
                  <a:lnTo>
                    <a:pt x="2302" y="368"/>
                  </a:lnTo>
                  <a:lnTo>
                    <a:pt x="2322" y="367"/>
                  </a:lnTo>
                  <a:lnTo>
                    <a:pt x="2339" y="363"/>
                  </a:lnTo>
                  <a:lnTo>
                    <a:pt x="2355" y="356"/>
                  </a:lnTo>
                  <a:lnTo>
                    <a:pt x="2367" y="348"/>
                  </a:lnTo>
                  <a:lnTo>
                    <a:pt x="2375" y="338"/>
                  </a:lnTo>
                  <a:lnTo>
                    <a:pt x="2377" y="326"/>
                  </a:lnTo>
                  <a:lnTo>
                    <a:pt x="2377" y="191"/>
                  </a:lnTo>
                  <a:lnTo>
                    <a:pt x="2375" y="180"/>
                  </a:lnTo>
                  <a:lnTo>
                    <a:pt x="2367" y="169"/>
                  </a:lnTo>
                  <a:lnTo>
                    <a:pt x="2355" y="160"/>
                  </a:lnTo>
                  <a:lnTo>
                    <a:pt x="2339" y="154"/>
                  </a:lnTo>
                  <a:lnTo>
                    <a:pt x="2322" y="150"/>
                  </a:lnTo>
                  <a:lnTo>
                    <a:pt x="2302" y="148"/>
                  </a:lnTo>
                  <a:close/>
                  <a:moveTo>
                    <a:pt x="0" y="0"/>
                  </a:moveTo>
                  <a:lnTo>
                    <a:pt x="3371" y="0"/>
                  </a:lnTo>
                  <a:lnTo>
                    <a:pt x="3371" y="157"/>
                  </a:lnTo>
                  <a:lnTo>
                    <a:pt x="3368" y="201"/>
                  </a:lnTo>
                  <a:lnTo>
                    <a:pt x="3360" y="244"/>
                  </a:lnTo>
                  <a:lnTo>
                    <a:pt x="3346" y="285"/>
                  </a:lnTo>
                  <a:lnTo>
                    <a:pt x="3329" y="324"/>
                  </a:lnTo>
                  <a:lnTo>
                    <a:pt x="3308" y="360"/>
                  </a:lnTo>
                  <a:lnTo>
                    <a:pt x="3281" y="393"/>
                  </a:lnTo>
                  <a:lnTo>
                    <a:pt x="3251" y="423"/>
                  </a:lnTo>
                  <a:lnTo>
                    <a:pt x="3219" y="449"/>
                  </a:lnTo>
                  <a:lnTo>
                    <a:pt x="3183" y="472"/>
                  </a:lnTo>
                  <a:lnTo>
                    <a:pt x="3144" y="489"/>
                  </a:lnTo>
                  <a:lnTo>
                    <a:pt x="3103" y="503"/>
                  </a:lnTo>
                  <a:lnTo>
                    <a:pt x="3059" y="511"/>
                  </a:lnTo>
                  <a:lnTo>
                    <a:pt x="3014" y="514"/>
                  </a:lnTo>
                  <a:lnTo>
                    <a:pt x="356" y="514"/>
                  </a:lnTo>
                  <a:lnTo>
                    <a:pt x="312" y="511"/>
                  </a:lnTo>
                  <a:lnTo>
                    <a:pt x="269" y="503"/>
                  </a:lnTo>
                  <a:lnTo>
                    <a:pt x="228" y="489"/>
                  </a:lnTo>
                  <a:lnTo>
                    <a:pt x="189" y="472"/>
                  </a:lnTo>
                  <a:lnTo>
                    <a:pt x="153" y="450"/>
                  </a:lnTo>
                  <a:lnTo>
                    <a:pt x="120" y="424"/>
                  </a:lnTo>
                  <a:lnTo>
                    <a:pt x="90" y="394"/>
                  </a:lnTo>
                  <a:lnTo>
                    <a:pt x="64" y="361"/>
                  </a:lnTo>
                  <a:lnTo>
                    <a:pt x="42" y="325"/>
                  </a:lnTo>
                  <a:lnTo>
                    <a:pt x="25" y="286"/>
                  </a:lnTo>
                  <a:lnTo>
                    <a:pt x="11" y="245"/>
                  </a:lnTo>
                  <a:lnTo>
                    <a:pt x="3" y="202"/>
                  </a:lnTo>
                  <a:lnTo>
                    <a:pt x="0" y="15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7" name="Shape 10937"/>
            <p:cNvSpPr/>
            <p:nvPr/>
          </p:nvSpPr>
          <p:spPr>
            <a:xfrm>
              <a:off x="2201863" y="5245100"/>
              <a:ext cx="17462" cy="74613"/>
            </a:xfrm>
            <a:custGeom>
              <a:avLst/>
              <a:gdLst/>
              <a:ahLst/>
              <a:cxnLst/>
              <a:rect l="0" t="0" r="0" b="0"/>
              <a:pathLst>
                <a:path w="150" h="667" extrusionOk="0">
                  <a:moveTo>
                    <a:pt x="76" y="0"/>
                  </a:moveTo>
                  <a:lnTo>
                    <a:pt x="95" y="4"/>
                  </a:lnTo>
                  <a:lnTo>
                    <a:pt x="113" y="12"/>
                  </a:lnTo>
                  <a:lnTo>
                    <a:pt x="128" y="24"/>
                  </a:lnTo>
                  <a:lnTo>
                    <a:pt x="140" y="38"/>
                  </a:lnTo>
                  <a:lnTo>
                    <a:pt x="147" y="57"/>
                  </a:lnTo>
                  <a:lnTo>
                    <a:pt x="150" y="76"/>
                  </a:lnTo>
                  <a:lnTo>
                    <a:pt x="150" y="592"/>
                  </a:lnTo>
                  <a:lnTo>
                    <a:pt x="147" y="611"/>
                  </a:lnTo>
                  <a:lnTo>
                    <a:pt x="140" y="629"/>
                  </a:lnTo>
                  <a:lnTo>
                    <a:pt x="128" y="644"/>
                  </a:lnTo>
                  <a:lnTo>
                    <a:pt x="113" y="656"/>
                  </a:lnTo>
                  <a:lnTo>
                    <a:pt x="95" y="665"/>
                  </a:lnTo>
                  <a:lnTo>
                    <a:pt x="76" y="667"/>
                  </a:lnTo>
                  <a:lnTo>
                    <a:pt x="54" y="665"/>
                  </a:lnTo>
                  <a:lnTo>
                    <a:pt x="37" y="656"/>
                  </a:lnTo>
                  <a:lnTo>
                    <a:pt x="22" y="644"/>
                  </a:lnTo>
                  <a:lnTo>
                    <a:pt x="10" y="629"/>
                  </a:lnTo>
                  <a:lnTo>
                    <a:pt x="3" y="609"/>
                  </a:lnTo>
                  <a:lnTo>
                    <a:pt x="0" y="589"/>
                  </a:lnTo>
                  <a:lnTo>
                    <a:pt x="0" y="76"/>
                  </a:lnTo>
                  <a:lnTo>
                    <a:pt x="3" y="57"/>
                  </a:lnTo>
                  <a:lnTo>
                    <a:pt x="11" y="38"/>
                  </a:lnTo>
                  <a:lnTo>
                    <a:pt x="23" y="24"/>
                  </a:lnTo>
                  <a:lnTo>
                    <a:pt x="38" y="12"/>
                  </a:lnTo>
                  <a:lnTo>
                    <a:pt x="56" y="4"/>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8" name="Shape 10938"/>
            <p:cNvSpPr/>
            <p:nvPr/>
          </p:nvSpPr>
          <p:spPr>
            <a:xfrm>
              <a:off x="2235200" y="5232400"/>
              <a:ext cx="15875" cy="87313"/>
            </a:xfrm>
            <a:custGeom>
              <a:avLst/>
              <a:gdLst/>
              <a:ahLst/>
              <a:cxnLst/>
              <a:rect l="0" t="0" r="0" b="0"/>
              <a:pathLst>
                <a:path w="151" h="776" extrusionOk="0">
                  <a:moveTo>
                    <a:pt x="76" y="0"/>
                  </a:moveTo>
                  <a:lnTo>
                    <a:pt x="95" y="3"/>
                  </a:lnTo>
                  <a:lnTo>
                    <a:pt x="113" y="11"/>
                  </a:lnTo>
                  <a:lnTo>
                    <a:pt x="128" y="22"/>
                  </a:lnTo>
                  <a:lnTo>
                    <a:pt x="140" y="38"/>
                  </a:lnTo>
                  <a:lnTo>
                    <a:pt x="148" y="56"/>
                  </a:lnTo>
                  <a:lnTo>
                    <a:pt x="151" y="76"/>
                  </a:lnTo>
                  <a:lnTo>
                    <a:pt x="151" y="701"/>
                  </a:lnTo>
                  <a:lnTo>
                    <a:pt x="148" y="720"/>
                  </a:lnTo>
                  <a:lnTo>
                    <a:pt x="140" y="738"/>
                  </a:lnTo>
                  <a:lnTo>
                    <a:pt x="128" y="753"/>
                  </a:lnTo>
                  <a:lnTo>
                    <a:pt x="113" y="765"/>
                  </a:lnTo>
                  <a:lnTo>
                    <a:pt x="95" y="774"/>
                  </a:lnTo>
                  <a:lnTo>
                    <a:pt x="76" y="776"/>
                  </a:lnTo>
                  <a:lnTo>
                    <a:pt x="57" y="774"/>
                  </a:lnTo>
                  <a:lnTo>
                    <a:pt x="38" y="765"/>
                  </a:lnTo>
                  <a:lnTo>
                    <a:pt x="23" y="753"/>
                  </a:lnTo>
                  <a:lnTo>
                    <a:pt x="12" y="738"/>
                  </a:lnTo>
                  <a:lnTo>
                    <a:pt x="3" y="720"/>
                  </a:lnTo>
                  <a:lnTo>
                    <a:pt x="0" y="701"/>
                  </a:lnTo>
                  <a:lnTo>
                    <a:pt x="0" y="76"/>
                  </a:lnTo>
                  <a:lnTo>
                    <a:pt x="3" y="55"/>
                  </a:lnTo>
                  <a:lnTo>
                    <a:pt x="12" y="37"/>
                  </a:lnTo>
                  <a:lnTo>
                    <a:pt x="23" y="21"/>
                  </a:lnTo>
                  <a:lnTo>
                    <a:pt x="38" y="10"/>
                  </a:lnTo>
                  <a:lnTo>
                    <a:pt x="57" y="3"/>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39" name="Shape 10939"/>
            <p:cNvSpPr/>
            <p:nvPr/>
          </p:nvSpPr>
          <p:spPr>
            <a:xfrm>
              <a:off x="2266950" y="5265738"/>
              <a:ext cx="17462" cy="53975"/>
            </a:xfrm>
            <a:custGeom>
              <a:avLst/>
              <a:gdLst/>
              <a:ahLst/>
              <a:cxnLst/>
              <a:rect l="0" t="0" r="0" b="0"/>
              <a:pathLst>
                <a:path w="150" h="480" extrusionOk="0">
                  <a:moveTo>
                    <a:pt x="75" y="0"/>
                  </a:moveTo>
                  <a:lnTo>
                    <a:pt x="95" y="2"/>
                  </a:lnTo>
                  <a:lnTo>
                    <a:pt x="112" y="10"/>
                  </a:lnTo>
                  <a:lnTo>
                    <a:pt x="127" y="23"/>
                  </a:lnTo>
                  <a:lnTo>
                    <a:pt x="140" y="38"/>
                  </a:lnTo>
                  <a:lnTo>
                    <a:pt x="147" y="55"/>
                  </a:lnTo>
                  <a:lnTo>
                    <a:pt x="150" y="75"/>
                  </a:lnTo>
                  <a:lnTo>
                    <a:pt x="150" y="405"/>
                  </a:lnTo>
                  <a:lnTo>
                    <a:pt x="147" y="424"/>
                  </a:lnTo>
                  <a:lnTo>
                    <a:pt x="140" y="442"/>
                  </a:lnTo>
                  <a:lnTo>
                    <a:pt x="127" y="457"/>
                  </a:lnTo>
                  <a:lnTo>
                    <a:pt x="112" y="469"/>
                  </a:lnTo>
                  <a:lnTo>
                    <a:pt x="95" y="478"/>
                  </a:lnTo>
                  <a:lnTo>
                    <a:pt x="75" y="480"/>
                  </a:lnTo>
                  <a:lnTo>
                    <a:pt x="54" y="478"/>
                  </a:lnTo>
                  <a:lnTo>
                    <a:pt x="36" y="469"/>
                  </a:lnTo>
                  <a:lnTo>
                    <a:pt x="21" y="457"/>
                  </a:lnTo>
                  <a:lnTo>
                    <a:pt x="10" y="442"/>
                  </a:lnTo>
                  <a:lnTo>
                    <a:pt x="3" y="424"/>
                  </a:lnTo>
                  <a:lnTo>
                    <a:pt x="0" y="405"/>
                  </a:lnTo>
                  <a:lnTo>
                    <a:pt x="0" y="75"/>
                  </a:lnTo>
                  <a:lnTo>
                    <a:pt x="3" y="55"/>
                  </a:lnTo>
                  <a:lnTo>
                    <a:pt x="11" y="38"/>
                  </a:lnTo>
                  <a:lnTo>
                    <a:pt x="22" y="23"/>
                  </a:lnTo>
                  <a:lnTo>
                    <a:pt x="37" y="10"/>
                  </a:lnTo>
                  <a:lnTo>
                    <a:pt x="56"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0" name="Shape 10940"/>
            <p:cNvSpPr/>
            <p:nvPr/>
          </p:nvSpPr>
          <p:spPr>
            <a:xfrm>
              <a:off x="2300288" y="5238750"/>
              <a:ext cx="17462" cy="80963"/>
            </a:xfrm>
            <a:custGeom>
              <a:avLst/>
              <a:gdLst/>
              <a:ahLst/>
              <a:cxnLst/>
              <a:rect l="0" t="0" r="0" b="0"/>
              <a:pathLst>
                <a:path w="150" h="712" extrusionOk="0">
                  <a:moveTo>
                    <a:pt x="76" y="0"/>
                  </a:moveTo>
                  <a:lnTo>
                    <a:pt x="95" y="3"/>
                  </a:lnTo>
                  <a:lnTo>
                    <a:pt x="112" y="11"/>
                  </a:lnTo>
                  <a:lnTo>
                    <a:pt x="128" y="23"/>
                  </a:lnTo>
                  <a:lnTo>
                    <a:pt x="140" y="38"/>
                  </a:lnTo>
                  <a:lnTo>
                    <a:pt x="147" y="56"/>
                  </a:lnTo>
                  <a:lnTo>
                    <a:pt x="150" y="75"/>
                  </a:lnTo>
                  <a:lnTo>
                    <a:pt x="150" y="637"/>
                  </a:lnTo>
                  <a:lnTo>
                    <a:pt x="147" y="656"/>
                  </a:lnTo>
                  <a:lnTo>
                    <a:pt x="140" y="674"/>
                  </a:lnTo>
                  <a:lnTo>
                    <a:pt x="128" y="689"/>
                  </a:lnTo>
                  <a:lnTo>
                    <a:pt x="112" y="701"/>
                  </a:lnTo>
                  <a:lnTo>
                    <a:pt x="95" y="710"/>
                  </a:lnTo>
                  <a:lnTo>
                    <a:pt x="76" y="712"/>
                  </a:lnTo>
                  <a:lnTo>
                    <a:pt x="56" y="710"/>
                  </a:lnTo>
                  <a:lnTo>
                    <a:pt x="38" y="701"/>
                  </a:lnTo>
                  <a:lnTo>
                    <a:pt x="22" y="689"/>
                  </a:lnTo>
                  <a:lnTo>
                    <a:pt x="11" y="674"/>
                  </a:lnTo>
                  <a:lnTo>
                    <a:pt x="3" y="656"/>
                  </a:lnTo>
                  <a:lnTo>
                    <a:pt x="0" y="637"/>
                  </a:lnTo>
                  <a:lnTo>
                    <a:pt x="0" y="75"/>
                  </a:lnTo>
                  <a:lnTo>
                    <a:pt x="3" y="56"/>
                  </a:lnTo>
                  <a:lnTo>
                    <a:pt x="11" y="38"/>
                  </a:lnTo>
                  <a:lnTo>
                    <a:pt x="22" y="23"/>
                  </a:lnTo>
                  <a:lnTo>
                    <a:pt x="38" y="11"/>
                  </a:lnTo>
                  <a:lnTo>
                    <a:pt x="56" y="3"/>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1" name="Shape 10941"/>
            <p:cNvSpPr/>
            <p:nvPr/>
          </p:nvSpPr>
          <p:spPr>
            <a:xfrm>
              <a:off x="2378075" y="5265738"/>
              <a:ext cx="50800" cy="17463"/>
            </a:xfrm>
            <a:custGeom>
              <a:avLst/>
              <a:gdLst/>
              <a:ahLst/>
              <a:cxnLst/>
              <a:rect l="0" t="0" r="0" b="0"/>
              <a:pathLst>
                <a:path w="447" h="150" extrusionOk="0">
                  <a:moveTo>
                    <a:pt x="75" y="0"/>
                  </a:moveTo>
                  <a:lnTo>
                    <a:pt x="372" y="0"/>
                  </a:lnTo>
                  <a:lnTo>
                    <a:pt x="392" y="2"/>
                  </a:lnTo>
                  <a:lnTo>
                    <a:pt x="409" y="10"/>
                  </a:lnTo>
                  <a:lnTo>
                    <a:pt x="424" y="23"/>
                  </a:lnTo>
                  <a:lnTo>
                    <a:pt x="437" y="38"/>
                  </a:lnTo>
                  <a:lnTo>
                    <a:pt x="445" y="55"/>
                  </a:lnTo>
                  <a:lnTo>
                    <a:pt x="447" y="75"/>
                  </a:lnTo>
                  <a:lnTo>
                    <a:pt x="445" y="94"/>
                  </a:lnTo>
                  <a:lnTo>
                    <a:pt x="437" y="112"/>
                  </a:lnTo>
                  <a:lnTo>
                    <a:pt x="424" y="127"/>
                  </a:lnTo>
                  <a:lnTo>
                    <a:pt x="409" y="139"/>
                  </a:lnTo>
                  <a:lnTo>
                    <a:pt x="392" y="148"/>
                  </a:lnTo>
                  <a:lnTo>
                    <a:pt x="372" y="150"/>
                  </a:lnTo>
                  <a:lnTo>
                    <a:pt x="75" y="150"/>
                  </a:lnTo>
                  <a:lnTo>
                    <a:pt x="54" y="148"/>
                  </a:lnTo>
                  <a:lnTo>
                    <a:pt x="36" y="139"/>
                  </a:lnTo>
                  <a:lnTo>
                    <a:pt x="21" y="127"/>
                  </a:lnTo>
                  <a:lnTo>
                    <a:pt x="9" y="112"/>
                  </a:lnTo>
                  <a:lnTo>
                    <a:pt x="2" y="94"/>
                  </a:lnTo>
                  <a:lnTo>
                    <a:pt x="0" y="75"/>
                  </a:lnTo>
                  <a:lnTo>
                    <a:pt x="2" y="55"/>
                  </a:lnTo>
                  <a:lnTo>
                    <a:pt x="10" y="38"/>
                  </a:lnTo>
                  <a:lnTo>
                    <a:pt x="22" y="23"/>
                  </a:lnTo>
                  <a:lnTo>
                    <a:pt x="38" y="10"/>
                  </a:lnTo>
                  <a:lnTo>
                    <a:pt x="55" y="2"/>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2" name="Shape 10942"/>
            <p:cNvSpPr/>
            <p:nvPr/>
          </p:nvSpPr>
          <p:spPr>
            <a:xfrm>
              <a:off x="2378075" y="5294313"/>
              <a:ext cx="50800" cy="17463"/>
            </a:xfrm>
            <a:custGeom>
              <a:avLst/>
              <a:gdLst/>
              <a:ahLst/>
              <a:cxnLst/>
              <a:rect l="0" t="0" r="0" b="0"/>
              <a:pathLst>
                <a:path w="447" h="151" extrusionOk="0">
                  <a:moveTo>
                    <a:pt x="75" y="0"/>
                  </a:moveTo>
                  <a:lnTo>
                    <a:pt x="372" y="0"/>
                  </a:lnTo>
                  <a:lnTo>
                    <a:pt x="392" y="3"/>
                  </a:lnTo>
                  <a:lnTo>
                    <a:pt x="409" y="11"/>
                  </a:lnTo>
                  <a:lnTo>
                    <a:pt x="424" y="24"/>
                  </a:lnTo>
                  <a:lnTo>
                    <a:pt x="437" y="38"/>
                  </a:lnTo>
                  <a:lnTo>
                    <a:pt x="445" y="56"/>
                  </a:lnTo>
                  <a:lnTo>
                    <a:pt x="447" y="76"/>
                  </a:lnTo>
                  <a:lnTo>
                    <a:pt x="445" y="95"/>
                  </a:lnTo>
                  <a:lnTo>
                    <a:pt x="437" y="113"/>
                  </a:lnTo>
                  <a:lnTo>
                    <a:pt x="424" y="128"/>
                  </a:lnTo>
                  <a:lnTo>
                    <a:pt x="409" y="140"/>
                  </a:lnTo>
                  <a:lnTo>
                    <a:pt x="392" y="149"/>
                  </a:lnTo>
                  <a:lnTo>
                    <a:pt x="372" y="151"/>
                  </a:lnTo>
                  <a:lnTo>
                    <a:pt x="75" y="151"/>
                  </a:lnTo>
                  <a:lnTo>
                    <a:pt x="54" y="149"/>
                  </a:lnTo>
                  <a:lnTo>
                    <a:pt x="36" y="140"/>
                  </a:lnTo>
                  <a:lnTo>
                    <a:pt x="21" y="128"/>
                  </a:lnTo>
                  <a:lnTo>
                    <a:pt x="9" y="114"/>
                  </a:lnTo>
                  <a:lnTo>
                    <a:pt x="2" y="95"/>
                  </a:lnTo>
                  <a:lnTo>
                    <a:pt x="0" y="76"/>
                  </a:lnTo>
                  <a:lnTo>
                    <a:pt x="2" y="56"/>
                  </a:lnTo>
                  <a:lnTo>
                    <a:pt x="10" y="38"/>
                  </a:lnTo>
                  <a:lnTo>
                    <a:pt x="22" y="24"/>
                  </a:lnTo>
                  <a:lnTo>
                    <a:pt x="38" y="11"/>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3" name="Shape 10943"/>
            <p:cNvSpPr/>
            <p:nvPr/>
          </p:nvSpPr>
          <p:spPr>
            <a:xfrm>
              <a:off x="2143125" y="5153025"/>
              <a:ext cx="334962" cy="214313"/>
            </a:xfrm>
            <a:custGeom>
              <a:avLst/>
              <a:gdLst/>
              <a:ahLst/>
              <a:cxnLst/>
              <a:rect l="0" t="0" r="0" b="0"/>
              <a:pathLst>
                <a:path w="2961" h="1887" extrusionOk="0">
                  <a:moveTo>
                    <a:pt x="251" y="217"/>
                  </a:moveTo>
                  <a:lnTo>
                    <a:pt x="251" y="1669"/>
                  </a:lnTo>
                  <a:lnTo>
                    <a:pt x="2709" y="1669"/>
                  </a:lnTo>
                  <a:lnTo>
                    <a:pt x="2709" y="217"/>
                  </a:lnTo>
                  <a:lnTo>
                    <a:pt x="251" y="217"/>
                  </a:lnTo>
                  <a:close/>
                  <a:moveTo>
                    <a:pt x="0" y="0"/>
                  </a:moveTo>
                  <a:lnTo>
                    <a:pt x="2960" y="0"/>
                  </a:lnTo>
                  <a:lnTo>
                    <a:pt x="2961" y="1887"/>
                  </a:lnTo>
                  <a:lnTo>
                    <a:pt x="0" y="188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44" name="Shape 10944"/>
          <p:cNvGrpSpPr/>
          <p:nvPr/>
        </p:nvGrpSpPr>
        <p:grpSpPr>
          <a:xfrm>
            <a:off x="2683215" y="3623228"/>
            <a:ext cx="226972" cy="231801"/>
            <a:chOff x="2714625" y="5075238"/>
            <a:chExt cx="373063" cy="381000"/>
          </a:xfrm>
        </p:grpSpPr>
        <p:sp>
          <p:nvSpPr>
            <p:cNvPr id="10945" name="Shape 10945"/>
            <p:cNvSpPr/>
            <p:nvPr/>
          </p:nvSpPr>
          <p:spPr>
            <a:xfrm>
              <a:off x="2822575" y="5075238"/>
              <a:ext cx="157163" cy="61912"/>
            </a:xfrm>
            <a:custGeom>
              <a:avLst/>
              <a:gdLst/>
              <a:ahLst/>
              <a:cxnLst/>
              <a:rect l="0" t="0" r="0" b="0"/>
              <a:pathLst>
                <a:path w="1387" h="549" extrusionOk="0">
                  <a:moveTo>
                    <a:pt x="86" y="0"/>
                  </a:moveTo>
                  <a:lnTo>
                    <a:pt x="1302" y="0"/>
                  </a:lnTo>
                  <a:lnTo>
                    <a:pt x="1325" y="3"/>
                  </a:lnTo>
                  <a:lnTo>
                    <a:pt x="1346" y="11"/>
                  </a:lnTo>
                  <a:lnTo>
                    <a:pt x="1362" y="25"/>
                  </a:lnTo>
                  <a:lnTo>
                    <a:pt x="1376" y="42"/>
                  </a:lnTo>
                  <a:lnTo>
                    <a:pt x="1385" y="62"/>
                  </a:lnTo>
                  <a:lnTo>
                    <a:pt x="1387" y="85"/>
                  </a:lnTo>
                  <a:lnTo>
                    <a:pt x="1387" y="549"/>
                  </a:lnTo>
                  <a:lnTo>
                    <a:pt x="1213" y="549"/>
                  </a:lnTo>
                  <a:lnTo>
                    <a:pt x="1213" y="173"/>
                  </a:lnTo>
                  <a:lnTo>
                    <a:pt x="174" y="173"/>
                  </a:lnTo>
                  <a:lnTo>
                    <a:pt x="174" y="547"/>
                  </a:lnTo>
                  <a:lnTo>
                    <a:pt x="0" y="547"/>
                  </a:lnTo>
                  <a:lnTo>
                    <a:pt x="0" y="85"/>
                  </a:lnTo>
                  <a:lnTo>
                    <a:pt x="3" y="62"/>
                  </a:lnTo>
                  <a:lnTo>
                    <a:pt x="11" y="42"/>
                  </a:lnTo>
                  <a:lnTo>
                    <a:pt x="25" y="25"/>
                  </a:lnTo>
                  <a:lnTo>
                    <a:pt x="42" y="11"/>
                  </a:lnTo>
                  <a:lnTo>
                    <a:pt x="63" y="3"/>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6" name="Shape 10946"/>
            <p:cNvSpPr/>
            <p:nvPr/>
          </p:nvSpPr>
          <p:spPr>
            <a:xfrm>
              <a:off x="2714625" y="5157788"/>
              <a:ext cx="373063" cy="298450"/>
            </a:xfrm>
            <a:custGeom>
              <a:avLst/>
              <a:gdLst/>
              <a:ahLst/>
              <a:cxnLst/>
              <a:rect l="0" t="0" r="0" b="0"/>
              <a:pathLst>
                <a:path w="3289" h="2641" extrusionOk="0">
                  <a:moveTo>
                    <a:pt x="2681" y="323"/>
                  </a:moveTo>
                  <a:lnTo>
                    <a:pt x="2658" y="326"/>
                  </a:lnTo>
                  <a:lnTo>
                    <a:pt x="2638" y="334"/>
                  </a:lnTo>
                  <a:lnTo>
                    <a:pt x="2620" y="348"/>
                  </a:lnTo>
                  <a:lnTo>
                    <a:pt x="2607" y="365"/>
                  </a:lnTo>
                  <a:lnTo>
                    <a:pt x="2599" y="385"/>
                  </a:lnTo>
                  <a:lnTo>
                    <a:pt x="2595" y="408"/>
                  </a:lnTo>
                  <a:lnTo>
                    <a:pt x="2595" y="2232"/>
                  </a:lnTo>
                  <a:lnTo>
                    <a:pt x="2599" y="2254"/>
                  </a:lnTo>
                  <a:lnTo>
                    <a:pt x="2607" y="2275"/>
                  </a:lnTo>
                  <a:lnTo>
                    <a:pt x="2620" y="2292"/>
                  </a:lnTo>
                  <a:lnTo>
                    <a:pt x="2638" y="2305"/>
                  </a:lnTo>
                  <a:lnTo>
                    <a:pt x="2658" y="2314"/>
                  </a:lnTo>
                  <a:lnTo>
                    <a:pt x="2681" y="2317"/>
                  </a:lnTo>
                  <a:lnTo>
                    <a:pt x="2704" y="2314"/>
                  </a:lnTo>
                  <a:lnTo>
                    <a:pt x="2725" y="2305"/>
                  </a:lnTo>
                  <a:lnTo>
                    <a:pt x="2742" y="2292"/>
                  </a:lnTo>
                  <a:lnTo>
                    <a:pt x="2754" y="2275"/>
                  </a:lnTo>
                  <a:lnTo>
                    <a:pt x="2764" y="2254"/>
                  </a:lnTo>
                  <a:lnTo>
                    <a:pt x="2767" y="2232"/>
                  </a:lnTo>
                  <a:lnTo>
                    <a:pt x="2767" y="408"/>
                  </a:lnTo>
                  <a:lnTo>
                    <a:pt x="2764" y="385"/>
                  </a:lnTo>
                  <a:lnTo>
                    <a:pt x="2754" y="365"/>
                  </a:lnTo>
                  <a:lnTo>
                    <a:pt x="2742" y="348"/>
                  </a:lnTo>
                  <a:lnTo>
                    <a:pt x="2725" y="334"/>
                  </a:lnTo>
                  <a:lnTo>
                    <a:pt x="2704" y="326"/>
                  </a:lnTo>
                  <a:lnTo>
                    <a:pt x="2681" y="323"/>
                  </a:lnTo>
                  <a:close/>
                  <a:moveTo>
                    <a:pt x="1990" y="323"/>
                  </a:moveTo>
                  <a:lnTo>
                    <a:pt x="1968" y="326"/>
                  </a:lnTo>
                  <a:lnTo>
                    <a:pt x="1947" y="334"/>
                  </a:lnTo>
                  <a:lnTo>
                    <a:pt x="1930" y="348"/>
                  </a:lnTo>
                  <a:lnTo>
                    <a:pt x="1916" y="365"/>
                  </a:lnTo>
                  <a:lnTo>
                    <a:pt x="1908" y="385"/>
                  </a:lnTo>
                  <a:lnTo>
                    <a:pt x="1905" y="408"/>
                  </a:lnTo>
                  <a:lnTo>
                    <a:pt x="1905" y="2232"/>
                  </a:lnTo>
                  <a:lnTo>
                    <a:pt x="1908" y="2254"/>
                  </a:lnTo>
                  <a:lnTo>
                    <a:pt x="1916" y="2275"/>
                  </a:lnTo>
                  <a:lnTo>
                    <a:pt x="1930" y="2292"/>
                  </a:lnTo>
                  <a:lnTo>
                    <a:pt x="1947" y="2305"/>
                  </a:lnTo>
                  <a:lnTo>
                    <a:pt x="1968" y="2314"/>
                  </a:lnTo>
                  <a:lnTo>
                    <a:pt x="1990" y="2317"/>
                  </a:lnTo>
                  <a:lnTo>
                    <a:pt x="2014" y="2314"/>
                  </a:lnTo>
                  <a:lnTo>
                    <a:pt x="2034" y="2305"/>
                  </a:lnTo>
                  <a:lnTo>
                    <a:pt x="2052" y="2292"/>
                  </a:lnTo>
                  <a:lnTo>
                    <a:pt x="2064" y="2275"/>
                  </a:lnTo>
                  <a:lnTo>
                    <a:pt x="2073" y="2254"/>
                  </a:lnTo>
                  <a:lnTo>
                    <a:pt x="2076" y="2232"/>
                  </a:lnTo>
                  <a:lnTo>
                    <a:pt x="2076" y="408"/>
                  </a:lnTo>
                  <a:lnTo>
                    <a:pt x="2073" y="385"/>
                  </a:lnTo>
                  <a:lnTo>
                    <a:pt x="2064" y="365"/>
                  </a:lnTo>
                  <a:lnTo>
                    <a:pt x="2052" y="348"/>
                  </a:lnTo>
                  <a:lnTo>
                    <a:pt x="2034" y="334"/>
                  </a:lnTo>
                  <a:lnTo>
                    <a:pt x="2014" y="326"/>
                  </a:lnTo>
                  <a:lnTo>
                    <a:pt x="1990" y="323"/>
                  </a:lnTo>
                  <a:close/>
                  <a:moveTo>
                    <a:pt x="1302" y="323"/>
                  </a:moveTo>
                  <a:lnTo>
                    <a:pt x="1279" y="326"/>
                  </a:lnTo>
                  <a:lnTo>
                    <a:pt x="1259" y="334"/>
                  </a:lnTo>
                  <a:lnTo>
                    <a:pt x="1241" y="348"/>
                  </a:lnTo>
                  <a:lnTo>
                    <a:pt x="1228" y="365"/>
                  </a:lnTo>
                  <a:lnTo>
                    <a:pt x="1220" y="385"/>
                  </a:lnTo>
                  <a:lnTo>
                    <a:pt x="1217" y="408"/>
                  </a:lnTo>
                  <a:lnTo>
                    <a:pt x="1217" y="2232"/>
                  </a:lnTo>
                  <a:lnTo>
                    <a:pt x="1220" y="2254"/>
                  </a:lnTo>
                  <a:lnTo>
                    <a:pt x="1228" y="2275"/>
                  </a:lnTo>
                  <a:lnTo>
                    <a:pt x="1241" y="2292"/>
                  </a:lnTo>
                  <a:lnTo>
                    <a:pt x="1259" y="2305"/>
                  </a:lnTo>
                  <a:lnTo>
                    <a:pt x="1279" y="2314"/>
                  </a:lnTo>
                  <a:lnTo>
                    <a:pt x="1302" y="2317"/>
                  </a:lnTo>
                  <a:lnTo>
                    <a:pt x="1325" y="2314"/>
                  </a:lnTo>
                  <a:lnTo>
                    <a:pt x="1346" y="2305"/>
                  </a:lnTo>
                  <a:lnTo>
                    <a:pt x="1362" y="2292"/>
                  </a:lnTo>
                  <a:lnTo>
                    <a:pt x="1376" y="2275"/>
                  </a:lnTo>
                  <a:lnTo>
                    <a:pt x="1385" y="2254"/>
                  </a:lnTo>
                  <a:lnTo>
                    <a:pt x="1387" y="2232"/>
                  </a:lnTo>
                  <a:lnTo>
                    <a:pt x="1387" y="408"/>
                  </a:lnTo>
                  <a:lnTo>
                    <a:pt x="1385" y="385"/>
                  </a:lnTo>
                  <a:lnTo>
                    <a:pt x="1376" y="365"/>
                  </a:lnTo>
                  <a:lnTo>
                    <a:pt x="1362" y="348"/>
                  </a:lnTo>
                  <a:lnTo>
                    <a:pt x="1346" y="334"/>
                  </a:lnTo>
                  <a:lnTo>
                    <a:pt x="1325" y="326"/>
                  </a:lnTo>
                  <a:lnTo>
                    <a:pt x="1302" y="323"/>
                  </a:lnTo>
                  <a:close/>
                  <a:moveTo>
                    <a:pt x="610" y="323"/>
                  </a:moveTo>
                  <a:lnTo>
                    <a:pt x="588" y="326"/>
                  </a:lnTo>
                  <a:lnTo>
                    <a:pt x="567" y="334"/>
                  </a:lnTo>
                  <a:lnTo>
                    <a:pt x="550" y="348"/>
                  </a:lnTo>
                  <a:lnTo>
                    <a:pt x="537" y="365"/>
                  </a:lnTo>
                  <a:lnTo>
                    <a:pt x="528" y="385"/>
                  </a:lnTo>
                  <a:lnTo>
                    <a:pt x="525" y="408"/>
                  </a:lnTo>
                  <a:lnTo>
                    <a:pt x="525" y="2232"/>
                  </a:lnTo>
                  <a:lnTo>
                    <a:pt x="528" y="2254"/>
                  </a:lnTo>
                  <a:lnTo>
                    <a:pt x="537" y="2275"/>
                  </a:lnTo>
                  <a:lnTo>
                    <a:pt x="550" y="2292"/>
                  </a:lnTo>
                  <a:lnTo>
                    <a:pt x="567" y="2305"/>
                  </a:lnTo>
                  <a:lnTo>
                    <a:pt x="588" y="2314"/>
                  </a:lnTo>
                  <a:lnTo>
                    <a:pt x="610" y="2317"/>
                  </a:lnTo>
                  <a:lnTo>
                    <a:pt x="634" y="2314"/>
                  </a:lnTo>
                  <a:lnTo>
                    <a:pt x="654" y="2305"/>
                  </a:lnTo>
                  <a:lnTo>
                    <a:pt x="672" y="2292"/>
                  </a:lnTo>
                  <a:lnTo>
                    <a:pt x="685" y="2275"/>
                  </a:lnTo>
                  <a:lnTo>
                    <a:pt x="693" y="2254"/>
                  </a:lnTo>
                  <a:lnTo>
                    <a:pt x="697" y="2232"/>
                  </a:lnTo>
                  <a:lnTo>
                    <a:pt x="697" y="408"/>
                  </a:lnTo>
                  <a:lnTo>
                    <a:pt x="693" y="385"/>
                  </a:lnTo>
                  <a:lnTo>
                    <a:pt x="685" y="365"/>
                  </a:lnTo>
                  <a:lnTo>
                    <a:pt x="672" y="348"/>
                  </a:lnTo>
                  <a:lnTo>
                    <a:pt x="654" y="334"/>
                  </a:lnTo>
                  <a:lnTo>
                    <a:pt x="634" y="326"/>
                  </a:lnTo>
                  <a:lnTo>
                    <a:pt x="610" y="323"/>
                  </a:lnTo>
                  <a:close/>
                  <a:moveTo>
                    <a:pt x="0" y="0"/>
                  </a:moveTo>
                  <a:lnTo>
                    <a:pt x="3289" y="0"/>
                  </a:lnTo>
                  <a:lnTo>
                    <a:pt x="3289" y="2641"/>
                  </a:lnTo>
                  <a:lnTo>
                    <a:pt x="0" y="264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47" name="Shape 10947"/>
          <p:cNvGrpSpPr/>
          <p:nvPr/>
        </p:nvGrpSpPr>
        <p:grpSpPr>
          <a:xfrm>
            <a:off x="3232113" y="3622745"/>
            <a:ext cx="228904" cy="232767"/>
            <a:chOff x="3308350" y="5059363"/>
            <a:chExt cx="376238" cy="382588"/>
          </a:xfrm>
        </p:grpSpPr>
        <p:sp>
          <p:nvSpPr>
            <p:cNvPr id="10948" name="Shape 10948"/>
            <p:cNvSpPr/>
            <p:nvPr/>
          </p:nvSpPr>
          <p:spPr>
            <a:xfrm>
              <a:off x="3308350" y="5059363"/>
              <a:ext cx="376238" cy="382588"/>
            </a:xfrm>
            <a:custGeom>
              <a:avLst/>
              <a:gdLst/>
              <a:ahLst/>
              <a:cxnLst/>
              <a:rect l="0" t="0" r="0" b="0"/>
              <a:pathLst>
                <a:path w="3314" h="3379" extrusionOk="0">
                  <a:moveTo>
                    <a:pt x="2869" y="0"/>
                  </a:moveTo>
                  <a:lnTo>
                    <a:pt x="3314" y="627"/>
                  </a:lnTo>
                  <a:lnTo>
                    <a:pt x="2941" y="627"/>
                  </a:lnTo>
                  <a:lnTo>
                    <a:pt x="2941" y="3309"/>
                  </a:lnTo>
                  <a:lnTo>
                    <a:pt x="2938" y="3326"/>
                  </a:lnTo>
                  <a:lnTo>
                    <a:pt x="2931" y="3343"/>
                  </a:lnTo>
                  <a:lnTo>
                    <a:pt x="2920" y="3357"/>
                  </a:lnTo>
                  <a:lnTo>
                    <a:pt x="2905" y="3369"/>
                  </a:lnTo>
                  <a:lnTo>
                    <a:pt x="2889" y="3376"/>
                  </a:lnTo>
                  <a:lnTo>
                    <a:pt x="2871" y="3379"/>
                  </a:lnTo>
                  <a:lnTo>
                    <a:pt x="69" y="3379"/>
                  </a:lnTo>
                  <a:lnTo>
                    <a:pt x="51" y="3376"/>
                  </a:lnTo>
                  <a:lnTo>
                    <a:pt x="35" y="3369"/>
                  </a:lnTo>
                  <a:lnTo>
                    <a:pt x="21" y="3357"/>
                  </a:lnTo>
                  <a:lnTo>
                    <a:pt x="9" y="3343"/>
                  </a:lnTo>
                  <a:lnTo>
                    <a:pt x="2" y="3326"/>
                  </a:lnTo>
                  <a:lnTo>
                    <a:pt x="0" y="3309"/>
                  </a:lnTo>
                  <a:lnTo>
                    <a:pt x="2" y="3290"/>
                  </a:lnTo>
                  <a:lnTo>
                    <a:pt x="9" y="3274"/>
                  </a:lnTo>
                  <a:lnTo>
                    <a:pt x="21" y="3260"/>
                  </a:lnTo>
                  <a:lnTo>
                    <a:pt x="35" y="3248"/>
                  </a:lnTo>
                  <a:lnTo>
                    <a:pt x="51" y="3241"/>
                  </a:lnTo>
                  <a:lnTo>
                    <a:pt x="69" y="3239"/>
                  </a:lnTo>
                  <a:lnTo>
                    <a:pt x="2802" y="3239"/>
                  </a:lnTo>
                  <a:lnTo>
                    <a:pt x="2802" y="627"/>
                  </a:lnTo>
                  <a:lnTo>
                    <a:pt x="2427" y="627"/>
                  </a:lnTo>
                  <a:lnTo>
                    <a:pt x="2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49" name="Shape 10949"/>
            <p:cNvSpPr/>
            <p:nvPr/>
          </p:nvSpPr>
          <p:spPr>
            <a:xfrm>
              <a:off x="3316288" y="5254626"/>
              <a:ext cx="79375" cy="14446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0" name="Shape 10950"/>
            <p:cNvSpPr/>
            <p:nvPr/>
          </p:nvSpPr>
          <p:spPr>
            <a:xfrm>
              <a:off x="3422650" y="5219701"/>
              <a:ext cx="77788" cy="1778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1" name="Shape 10951"/>
            <p:cNvSpPr/>
            <p:nvPr/>
          </p:nvSpPr>
          <p:spPr>
            <a:xfrm>
              <a:off x="3527425" y="5178426"/>
              <a:ext cx="79375" cy="22066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0952" name="Shape 10952"/>
          <p:cNvSpPr/>
          <p:nvPr/>
        </p:nvSpPr>
        <p:spPr>
          <a:xfrm>
            <a:off x="3782942" y="3623228"/>
            <a:ext cx="129422" cy="231801"/>
          </a:xfrm>
          <a:custGeom>
            <a:avLst/>
            <a:gdLst/>
            <a:ahLst/>
            <a:cxnLst/>
            <a:rect l="0" t="0" r="0" b="0"/>
            <a:pathLst>
              <a:path w="1870" h="3373" extrusionOk="0">
                <a:moveTo>
                  <a:pt x="1443" y="2795"/>
                </a:moveTo>
                <a:lnTo>
                  <a:pt x="1413" y="2798"/>
                </a:lnTo>
                <a:lnTo>
                  <a:pt x="1385" y="2806"/>
                </a:lnTo>
                <a:lnTo>
                  <a:pt x="1358" y="2818"/>
                </a:lnTo>
                <a:lnTo>
                  <a:pt x="1335" y="2835"/>
                </a:lnTo>
                <a:lnTo>
                  <a:pt x="1314" y="2854"/>
                </a:lnTo>
                <a:lnTo>
                  <a:pt x="1298" y="2878"/>
                </a:lnTo>
                <a:lnTo>
                  <a:pt x="1286" y="2903"/>
                </a:lnTo>
                <a:lnTo>
                  <a:pt x="1278" y="2931"/>
                </a:lnTo>
                <a:lnTo>
                  <a:pt x="1276" y="2961"/>
                </a:lnTo>
                <a:lnTo>
                  <a:pt x="1278" y="2991"/>
                </a:lnTo>
                <a:lnTo>
                  <a:pt x="1286" y="3019"/>
                </a:lnTo>
                <a:lnTo>
                  <a:pt x="1298" y="3044"/>
                </a:lnTo>
                <a:lnTo>
                  <a:pt x="1314" y="3068"/>
                </a:lnTo>
                <a:lnTo>
                  <a:pt x="1335" y="3087"/>
                </a:lnTo>
                <a:lnTo>
                  <a:pt x="1358" y="3104"/>
                </a:lnTo>
                <a:lnTo>
                  <a:pt x="1385" y="3116"/>
                </a:lnTo>
                <a:lnTo>
                  <a:pt x="1413" y="3124"/>
                </a:lnTo>
                <a:lnTo>
                  <a:pt x="1443" y="3126"/>
                </a:lnTo>
                <a:lnTo>
                  <a:pt x="1474" y="3124"/>
                </a:lnTo>
                <a:lnTo>
                  <a:pt x="1502" y="3116"/>
                </a:lnTo>
                <a:lnTo>
                  <a:pt x="1528" y="3104"/>
                </a:lnTo>
                <a:lnTo>
                  <a:pt x="1552" y="3087"/>
                </a:lnTo>
                <a:lnTo>
                  <a:pt x="1572" y="3068"/>
                </a:lnTo>
                <a:lnTo>
                  <a:pt x="1589" y="3044"/>
                </a:lnTo>
                <a:lnTo>
                  <a:pt x="1601" y="3019"/>
                </a:lnTo>
                <a:lnTo>
                  <a:pt x="1609" y="2991"/>
                </a:lnTo>
                <a:lnTo>
                  <a:pt x="1611" y="2961"/>
                </a:lnTo>
                <a:lnTo>
                  <a:pt x="1609" y="2931"/>
                </a:lnTo>
                <a:lnTo>
                  <a:pt x="1601" y="2903"/>
                </a:lnTo>
                <a:lnTo>
                  <a:pt x="1589" y="2878"/>
                </a:lnTo>
                <a:lnTo>
                  <a:pt x="1572" y="2854"/>
                </a:lnTo>
                <a:lnTo>
                  <a:pt x="1552" y="2835"/>
                </a:lnTo>
                <a:lnTo>
                  <a:pt x="1528" y="2818"/>
                </a:lnTo>
                <a:lnTo>
                  <a:pt x="1502" y="2806"/>
                </a:lnTo>
                <a:lnTo>
                  <a:pt x="1474" y="2798"/>
                </a:lnTo>
                <a:lnTo>
                  <a:pt x="1443" y="2795"/>
                </a:lnTo>
                <a:close/>
                <a:moveTo>
                  <a:pt x="927" y="2795"/>
                </a:moveTo>
                <a:lnTo>
                  <a:pt x="896" y="2798"/>
                </a:lnTo>
                <a:lnTo>
                  <a:pt x="867" y="2806"/>
                </a:lnTo>
                <a:lnTo>
                  <a:pt x="842" y="2818"/>
                </a:lnTo>
                <a:lnTo>
                  <a:pt x="818" y="2835"/>
                </a:lnTo>
                <a:lnTo>
                  <a:pt x="798" y="2854"/>
                </a:lnTo>
                <a:lnTo>
                  <a:pt x="781" y="2878"/>
                </a:lnTo>
                <a:lnTo>
                  <a:pt x="769" y="2903"/>
                </a:lnTo>
                <a:lnTo>
                  <a:pt x="761" y="2931"/>
                </a:lnTo>
                <a:lnTo>
                  <a:pt x="759" y="2961"/>
                </a:lnTo>
                <a:lnTo>
                  <a:pt x="761" y="2991"/>
                </a:lnTo>
                <a:lnTo>
                  <a:pt x="769" y="3019"/>
                </a:lnTo>
                <a:lnTo>
                  <a:pt x="781" y="3044"/>
                </a:lnTo>
                <a:lnTo>
                  <a:pt x="798" y="3068"/>
                </a:lnTo>
                <a:lnTo>
                  <a:pt x="818" y="3087"/>
                </a:lnTo>
                <a:lnTo>
                  <a:pt x="842" y="3104"/>
                </a:lnTo>
                <a:lnTo>
                  <a:pt x="867" y="3116"/>
                </a:lnTo>
                <a:lnTo>
                  <a:pt x="896" y="3124"/>
                </a:lnTo>
                <a:lnTo>
                  <a:pt x="927" y="3126"/>
                </a:lnTo>
                <a:lnTo>
                  <a:pt x="956" y="3124"/>
                </a:lnTo>
                <a:lnTo>
                  <a:pt x="985" y="3116"/>
                </a:lnTo>
                <a:lnTo>
                  <a:pt x="1012" y="3104"/>
                </a:lnTo>
                <a:lnTo>
                  <a:pt x="1035" y="3087"/>
                </a:lnTo>
                <a:lnTo>
                  <a:pt x="1055" y="3068"/>
                </a:lnTo>
                <a:lnTo>
                  <a:pt x="1072" y="3044"/>
                </a:lnTo>
                <a:lnTo>
                  <a:pt x="1084" y="3019"/>
                </a:lnTo>
                <a:lnTo>
                  <a:pt x="1091" y="2991"/>
                </a:lnTo>
                <a:lnTo>
                  <a:pt x="1095" y="2961"/>
                </a:lnTo>
                <a:lnTo>
                  <a:pt x="1091" y="2931"/>
                </a:lnTo>
                <a:lnTo>
                  <a:pt x="1084" y="2903"/>
                </a:lnTo>
                <a:lnTo>
                  <a:pt x="1072" y="2878"/>
                </a:lnTo>
                <a:lnTo>
                  <a:pt x="1055" y="2854"/>
                </a:lnTo>
                <a:lnTo>
                  <a:pt x="1035" y="2835"/>
                </a:lnTo>
                <a:lnTo>
                  <a:pt x="1012" y="2818"/>
                </a:lnTo>
                <a:lnTo>
                  <a:pt x="985" y="2806"/>
                </a:lnTo>
                <a:lnTo>
                  <a:pt x="956" y="2798"/>
                </a:lnTo>
                <a:lnTo>
                  <a:pt x="927" y="2795"/>
                </a:lnTo>
                <a:close/>
                <a:moveTo>
                  <a:pt x="410" y="2795"/>
                </a:moveTo>
                <a:lnTo>
                  <a:pt x="379" y="2798"/>
                </a:lnTo>
                <a:lnTo>
                  <a:pt x="351" y="2806"/>
                </a:lnTo>
                <a:lnTo>
                  <a:pt x="324" y="2818"/>
                </a:lnTo>
                <a:lnTo>
                  <a:pt x="302" y="2835"/>
                </a:lnTo>
                <a:lnTo>
                  <a:pt x="281" y="2854"/>
                </a:lnTo>
                <a:lnTo>
                  <a:pt x="265" y="2878"/>
                </a:lnTo>
                <a:lnTo>
                  <a:pt x="253" y="2903"/>
                </a:lnTo>
                <a:lnTo>
                  <a:pt x="244" y="2931"/>
                </a:lnTo>
                <a:lnTo>
                  <a:pt x="241" y="2961"/>
                </a:lnTo>
                <a:lnTo>
                  <a:pt x="244" y="2991"/>
                </a:lnTo>
                <a:lnTo>
                  <a:pt x="253" y="3019"/>
                </a:lnTo>
                <a:lnTo>
                  <a:pt x="265" y="3044"/>
                </a:lnTo>
                <a:lnTo>
                  <a:pt x="281" y="3068"/>
                </a:lnTo>
                <a:lnTo>
                  <a:pt x="302" y="3087"/>
                </a:lnTo>
                <a:lnTo>
                  <a:pt x="324" y="3104"/>
                </a:lnTo>
                <a:lnTo>
                  <a:pt x="351" y="3116"/>
                </a:lnTo>
                <a:lnTo>
                  <a:pt x="379" y="3124"/>
                </a:lnTo>
                <a:lnTo>
                  <a:pt x="410" y="3126"/>
                </a:lnTo>
                <a:lnTo>
                  <a:pt x="440" y="3124"/>
                </a:lnTo>
                <a:lnTo>
                  <a:pt x="468" y="3116"/>
                </a:lnTo>
                <a:lnTo>
                  <a:pt x="495" y="3104"/>
                </a:lnTo>
                <a:lnTo>
                  <a:pt x="519" y="3087"/>
                </a:lnTo>
                <a:lnTo>
                  <a:pt x="538" y="3068"/>
                </a:lnTo>
                <a:lnTo>
                  <a:pt x="554" y="3044"/>
                </a:lnTo>
                <a:lnTo>
                  <a:pt x="568" y="3019"/>
                </a:lnTo>
                <a:lnTo>
                  <a:pt x="575" y="2991"/>
                </a:lnTo>
                <a:lnTo>
                  <a:pt x="578" y="2961"/>
                </a:lnTo>
                <a:lnTo>
                  <a:pt x="575" y="2931"/>
                </a:lnTo>
                <a:lnTo>
                  <a:pt x="568" y="2903"/>
                </a:lnTo>
                <a:lnTo>
                  <a:pt x="554" y="2878"/>
                </a:lnTo>
                <a:lnTo>
                  <a:pt x="538" y="2854"/>
                </a:lnTo>
                <a:lnTo>
                  <a:pt x="519" y="2835"/>
                </a:lnTo>
                <a:lnTo>
                  <a:pt x="495" y="2818"/>
                </a:lnTo>
                <a:lnTo>
                  <a:pt x="468" y="2806"/>
                </a:lnTo>
                <a:lnTo>
                  <a:pt x="440" y="2798"/>
                </a:lnTo>
                <a:lnTo>
                  <a:pt x="410" y="2795"/>
                </a:lnTo>
                <a:close/>
                <a:moveTo>
                  <a:pt x="1443" y="2246"/>
                </a:moveTo>
                <a:lnTo>
                  <a:pt x="1413" y="2249"/>
                </a:lnTo>
                <a:lnTo>
                  <a:pt x="1385" y="2258"/>
                </a:lnTo>
                <a:lnTo>
                  <a:pt x="1358" y="2270"/>
                </a:lnTo>
                <a:lnTo>
                  <a:pt x="1335" y="2286"/>
                </a:lnTo>
                <a:lnTo>
                  <a:pt x="1314" y="2306"/>
                </a:lnTo>
                <a:lnTo>
                  <a:pt x="1298" y="2329"/>
                </a:lnTo>
                <a:lnTo>
                  <a:pt x="1286" y="2355"/>
                </a:lnTo>
                <a:lnTo>
                  <a:pt x="1278" y="2383"/>
                </a:lnTo>
                <a:lnTo>
                  <a:pt x="1276" y="2413"/>
                </a:lnTo>
                <a:lnTo>
                  <a:pt x="1278" y="2442"/>
                </a:lnTo>
                <a:lnTo>
                  <a:pt x="1286" y="2470"/>
                </a:lnTo>
                <a:lnTo>
                  <a:pt x="1298" y="2496"/>
                </a:lnTo>
                <a:lnTo>
                  <a:pt x="1314" y="2519"/>
                </a:lnTo>
                <a:lnTo>
                  <a:pt x="1335" y="2539"/>
                </a:lnTo>
                <a:lnTo>
                  <a:pt x="1358" y="2555"/>
                </a:lnTo>
                <a:lnTo>
                  <a:pt x="1385" y="2568"/>
                </a:lnTo>
                <a:lnTo>
                  <a:pt x="1413" y="2576"/>
                </a:lnTo>
                <a:lnTo>
                  <a:pt x="1443" y="2578"/>
                </a:lnTo>
                <a:lnTo>
                  <a:pt x="1474" y="2576"/>
                </a:lnTo>
                <a:lnTo>
                  <a:pt x="1502" y="2568"/>
                </a:lnTo>
                <a:lnTo>
                  <a:pt x="1528" y="2555"/>
                </a:lnTo>
                <a:lnTo>
                  <a:pt x="1552" y="2539"/>
                </a:lnTo>
                <a:lnTo>
                  <a:pt x="1572" y="2519"/>
                </a:lnTo>
                <a:lnTo>
                  <a:pt x="1589" y="2496"/>
                </a:lnTo>
                <a:lnTo>
                  <a:pt x="1601" y="2470"/>
                </a:lnTo>
                <a:lnTo>
                  <a:pt x="1609" y="2442"/>
                </a:lnTo>
                <a:lnTo>
                  <a:pt x="1611" y="2413"/>
                </a:lnTo>
                <a:lnTo>
                  <a:pt x="1609" y="2383"/>
                </a:lnTo>
                <a:lnTo>
                  <a:pt x="1601" y="2355"/>
                </a:lnTo>
                <a:lnTo>
                  <a:pt x="1589" y="2329"/>
                </a:lnTo>
                <a:lnTo>
                  <a:pt x="1572" y="2306"/>
                </a:lnTo>
                <a:lnTo>
                  <a:pt x="1552" y="2286"/>
                </a:lnTo>
                <a:lnTo>
                  <a:pt x="1528" y="2270"/>
                </a:lnTo>
                <a:lnTo>
                  <a:pt x="1502" y="2258"/>
                </a:lnTo>
                <a:lnTo>
                  <a:pt x="1474" y="2249"/>
                </a:lnTo>
                <a:lnTo>
                  <a:pt x="1443" y="2246"/>
                </a:lnTo>
                <a:close/>
                <a:moveTo>
                  <a:pt x="927" y="2246"/>
                </a:moveTo>
                <a:lnTo>
                  <a:pt x="896" y="2249"/>
                </a:lnTo>
                <a:lnTo>
                  <a:pt x="867" y="2258"/>
                </a:lnTo>
                <a:lnTo>
                  <a:pt x="842" y="2270"/>
                </a:lnTo>
                <a:lnTo>
                  <a:pt x="818" y="2286"/>
                </a:lnTo>
                <a:lnTo>
                  <a:pt x="798" y="2306"/>
                </a:lnTo>
                <a:lnTo>
                  <a:pt x="781" y="2329"/>
                </a:lnTo>
                <a:lnTo>
                  <a:pt x="769" y="2355"/>
                </a:lnTo>
                <a:lnTo>
                  <a:pt x="761" y="2383"/>
                </a:lnTo>
                <a:lnTo>
                  <a:pt x="759" y="2413"/>
                </a:lnTo>
                <a:lnTo>
                  <a:pt x="761" y="2442"/>
                </a:lnTo>
                <a:lnTo>
                  <a:pt x="769" y="2470"/>
                </a:lnTo>
                <a:lnTo>
                  <a:pt x="781" y="2496"/>
                </a:lnTo>
                <a:lnTo>
                  <a:pt x="798" y="2519"/>
                </a:lnTo>
                <a:lnTo>
                  <a:pt x="818" y="2539"/>
                </a:lnTo>
                <a:lnTo>
                  <a:pt x="842" y="2555"/>
                </a:lnTo>
                <a:lnTo>
                  <a:pt x="867" y="2568"/>
                </a:lnTo>
                <a:lnTo>
                  <a:pt x="896" y="2576"/>
                </a:lnTo>
                <a:lnTo>
                  <a:pt x="927" y="2578"/>
                </a:lnTo>
                <a:lnTo>
                  <a:pt x="956" y="2576"/>
                </a:lnTo>
                <a:lnTo>
                  <a:pt x="985" y="2568"/>
                </a:lnTo>
                <a:lnTo>
                  <a:pt x="1012" y="2555"/>
                </a:lnTo>
                <a:lnTo>
                  <a:pt x="1035" y="2539"/>
                </a:lnTo>
                <a:lnTo>
                  <a:pt x="1055" y="2519"/>
                </a:lnTo>
                <a:lnTo>
                  <a:pt x="1072" y="2496"/>
                </a:lnTo>
                <a:lnTo>
                  <a:pt x="1084" y="2470"/>
                </a:lnTo>
                <a:lnTo>
                  <a:pt x="1091" y="2442"/>
                </a:lnTo>
                <a:lnTo>
                  <a:pt x="1095" y="2413"/>
                </a:lnTo>
                <a:lnTo>
                  <a:pt x="1091" y="2383"/>
                </a:lnTo>
                <a:lnTo>
                  <a:pt x="1084" y="2355"/>
                </a:lnTo>
                <a:lnTo>
                  <a:pt x="1072" y="2329"/>
                </a:lnTo>
                <a:lnTo>
                  <a:pt x="1055" y="2306"/>
                </a:lnTo>
                <a:lnTo>
                  <a:pt x="1035" y="2286"/>
                </a:lnTo>
                <a:lnTo>
                  <a:pt x="1012" y="2270"/>
                </a:lnTo>
                <a:lnTo>
                  <a:pt x="985" y="2258"/>
                </a:lnTo>
                <a:lnTo>
                  <a:pt x="956" y="2249"/>
                </a:lnTo>
                <a:lnTo>
                  <a:pt x="927" y="2246"/>
                </a:lnTo>
                <a:close/>
                <a:moveTo>
                  <a:pt x="410" y="2246"/>
                </a:moveTo>
                <a:lnTo>
                  <a:pt x="379" y="2249"/>
                </a:lnTo>
                <a:lnTo>
                  <a:pt x="351" y="2258"/>
                </a:lnTo>
                <a:lnTo>
                  <a:pt x="324" y="2270"/>
                </a:lnTo>
                <a:lnTo>
                  <a:pt x="302" y="2286"/>
                </a:lnTo>
                <a:lnTo>
                  <a:pt x="281" y="2306"/>
                </a:lnTo>
                <a:lnTo>
                  <a:pt x="265" y="2329"/>
                </a:lnTo>
                <a:lnTo>
                  <a:pt x="253" y="2355"/>
                </a:lnTo>
                <a:lnTo>
                  <a:pt x="244" y="2383"/>
                </a:lnTo>
                <a:lnTo>
                  <a:pt x="241" y="2413"/>
                </a:lnTo>
                <a:lnTo>
                  <a:pt x="244" y="2442"/>
                </a:lnTo>
                <a:lnTo>
                  <a:pt x="253" y="2470"/>
                </a:lnTo>
                <a:lnTo>
                  <a:pt x="265" y="2496"/>
                </a:lnTo>
                <a:lnTo>
                  <a:pt x="281" y="2519"/>
                </a:lnTo>
                <a:lnTo>
                  <a:pt x="302" y="2539"/>
                </a:lnTo>
                <a:lnTo>
                  <a:pt x="324" y="2555"/>
                </a:lnTo>
                <a:lnTo>
                  <a:pt x="351" y="2568"/>
                </a:lnTo>
                <a:lnTo>
                  <a:pt x="379" y="2576"/>
                </a:lnTo>
                <a:lnTo>
                  <a:pt x="410" y="2578"/>
                </a:lnTo>
                <a:lnTo>
                  <a:pt x="440" y="2576"/>
                </a:lnTo>
                <a:lnTo>
                  <a:pt x="468" y="2568"/>
                </a:lnTo>
                <a:lnTo>
                  <a:pt x="495" y="2555"/>
                </a:lnTo>
                <a:lnTo>
                  <a:pt x="519" y="2539"/>
                </a:lnTo>
                <a:lnTo>
                  <a:pt x="538" y="2519"/>
                </a:lnTo>
                <a:lnTo>
                  <a:pt x="554" y="2496"/>
                </a:lnTo>
                <a:lnTo>
                  <a:pt x="568" y="2470"/>
                </a:lnTo>
                <a:lnTo>
                  <a:pt x="575" y="2442"/>
                </a:lnTo>
                <a:lnTo>
                  <a:pt x="578" y="2413"/>
                </a:lnTo>
                <a:lnTo>
                  <a:pt x="575" y="2383"/>
                </a:lnTo>
                <a:lnTo>
                  <a:pt x="568" y="2355"/>
                </a:lnTo>
                <a:lnTo>
                  <a:pt x="554" y="2329"/>
                </a:lnTo>
                <a:lnTo>
                  <a:pt x="538" y="2306"/>
                </a:lnTo>
                <a:lnTo>
                  <a:pt x="519" y="2286"/>
                </a:lnTo>
                <a:lnTo>
                  <a:pt x="495" y="2270"/>
                </a:lnTo>
                <a:lnTo>
                  <a:pt x="468" y="2258"/>
                </a:lnTo>
                <a:lnTo>
                  <a:pt x="440" y="2249"/>
                </a:lnTo>
                <a:lnTo>
                  <a:pt x="410" y="2246"/>
                </a:lnTo>
                <a:close/>
                <a:moveTo>
                  <a:pt x="1443" y="1701"/>
                </a:moveTo>
                <a:lnTo>
                  <a:pt x="1413" y="1704"/>
                </a:lnTo>
                <a:lnTo>
                  <a:pt x="1385" y="1711"/>
                </a:lnTo>
                <a:lnTo>
                  <a:pt x="1358" y="1723"/>
                </a:lnTo>
                <a:lnTo>
                  <a:pt x="1335" y="1740"/>
                </a:lnTo>
                <a:lnTo>
                  <a:pt x="1314" y="1760"/>
                </a:lnTo>
                <a:lnTo>
                  <a:pt x="1298" y="1783"/>
                </a:lnTo>
                <a:lnTo>
                  <a:pt x="1286" y="1810"/>
                </a:lnTo>
                <a:lnTo>
                  <a:pt x="1278" y="1837"/>
                </a:lnTo>
                <a:lnTo>
                  <a:pt x="1276" y="1867"/>
                </a:lnTo>
                <a:lnTo>
                  <a:pt x="1278" y="1896"/>
                </a:lnTo>
                <a:lnTo>
                  <a:pt x="1286" y="1925"/>
                </a:lnTo>
                <a:lnTo>
                  <a:pt x="1298" y="1950"/>
                </a:lnTo>
                <a:lnTo>
                  <a:pt x="1314" y="1973"/>
                </a:lnTo>
                <a:lnTo>
                  <a:pt x="1335" y="1994"/>
                </a:lnTo>
                <a:lnTo>
                  <a:pt x="1358" y="2010"/>
                </a:lnTo>
                <a:lnTo>
                  <a:pt x="1385" y="2022"/>
                </a:lnTo>
                <a:lnTo>
                  <a:pt x="1413" y="2030"/>
                </a:lnTo>
                <a:lnTo>
                  <a:pt x="1443" y="2033"/>
                </a:lnTo>
                <a:lnTo>
                  <a:pt x="1474" y="2030"/>
                </a:lnTo>
                <a:lnTo>
                  <a:pt x="1502" y="2022"/>
                </a:lnTo>
                <a:lnTo>
                  <a:pt x="1528" y="2010"/>
                </a:lnTo>
                <a:lnTo>
                  <a:pt x="1552" y="1994"/>
                </a:lnTo>
                <a:lnTo>
                  <a:pt x="1572" y="1973"/>
                </a:lnTo>
                <a:lnTo>
                  <a:pt x="1589" y="1950"/>
                </a:lnTo>
                <a:lnTo>
                  <a:pt x="1601" y="1925"/>
                </a:lnTo>
                <a:lnTo>
                  <a:pt x="1609" y="1896"/>
                </a:lnTo>
                <a:lnTo>
                  <a:pt x="1611" y="1867"/>
                </a:lnTo>
                <a:lnTo>
                  <a:pt x="1609" y="1837"/>
                </a:lnTo>
                <a:lnTo>
                  <a:pt x="1601" y="1810"/>
                </a:lnTo>
                <a:lnTo>
                  <a:pt x="1589" y="1783"/>
                </a:lnTo>
                <a:lnTo>
                  <a:pt x="1572" y="1760"/>
                </a:lnTo>
                <a:lnTo>
                  <a:pt x="1552" y="1740"/>
                </a:lnTo>
                <a:lnTo>
                  <a:pt x="1528" y="1723"/>
                </a:lnTo>
                <a:lnTo>
                  <a:pt x="1502" y="1711"/>
                </a:lnTo>
                <a:lnTo>
                  <a:pt x="1474" y="1704"/>
                </a:lnTo>
                <a:lnTo>
                  <a:pt x="1443" y="1701"/>
                </a:lnTo>
                <a:close/>
                <a:moveTo>
                  <a:pt x="927" y="1701"/>
                </a:moveTo>
                <a:lnTo>
                  <a:pt x="896" y="1704"/>
                </a:lnTo>
                <a:lnTo>
                  <a:pt x="867" y="1711"/>
                </a:lnTo>
                <a:lnTo>
                  <a:pt x="842" y="1723"/>
                </a:lnTo>
                <a:lnTo>
                  <a:pt x="818" y="1740"/>
                </a:lnTo>
                <a:lnTo>
                  <a:pt x="798" y="1760"/>
                </a:lnTo>
                <a:lnTo>
                  <a:pt x="781" y="1783"/>
                </a:lnTo>
                <a:lnTo>
                  <a:pt x="769" y="1810"/>
                </a:lnTo>
                <a:lnTo>
                  <a:pt x="761" y="1837"/>
                </a:lnTo>
                <a:lnTo>
                  <a:pt x="759" y="1867"/>
                </a:lnTo>
                <a:lnTo>
                  <a:pt x="761" y="1896"/>
                </a:lnTo>
                <a:lnTo>
                  <a:pt x="769" y="1925"/>
                </a:lnTo>
                <a:lnTo>
                  <a:pt x="781" y="1950"/>
                </a:lnTo>
                <a:lnTo>
                  <a:pt x="798" y="1973"/>
                </a:lnTo>
                <a:lnTo>
                  <a:pt x="818" y="1994"/>
                </a:lnTo>
                <a:lnTo>
                  <a:pt x="842" y="2010"/>
                </a:lnTo>
                <a:lnTo>
                  <a:pt x="867" y="2022"/>
                </a:lnTo>
                <a:lnTo>
                  <a:pt x="896" y="2030"/>
                </a:lnTo>
                <a:lnTo>
                  <a:pt x="927" y="2033"/>
                </a:lnTo>
                <a:lnTo>
                  <a:pt x="956" y="2030"/>
                </a:lnTo>
                <a:lnTo>
                  <a:pt x="985" y="2022"/>
                </a:lnTo>
                <a:lnTo>
                  <a:pt x="1012" y="2010"/>
                </a:lnTo>
                <a:lnTo>
                  <a:pt x="1035" y="1994"/>
                </a:lnTo>
                <a:lnTo>
                  <a:pt x="1055" y="1973"/>
                </a:lnTo>
                <a:lnTo>
                  <a:pt x="1072" y="1950"/>
                </a:lnTo>
                <a:lnTo>
                  <a:pt x="1084" y="1925"/>
                </a:lnTo>
                <a:lnTo>
                  <a:pt x="1091" y="1896"/>
                </a:lnTo>
                <a:lnTo>
                  <a:pt x="1095" y="1867"/>
                </a:lnTo>
                <a:lnTo>
                  <a:pt x="1091" y="1837"/>
                </a:lnTo>
                <a:lnTo>
                  <a:pt x="1084" y="1810"/>
                </a:lnTo>
                <a:lnTo>
                  <a:pt x="1072" y="1783"/>
                </a:lnTo>
                <a:lnTo>
                  <a:pt x="1055" y="1760"/>
                </a:lnTo>
                <a:lnTo>
                  <a:pt x="1035" y="1740"/>
                </a:lnTo>
                <a:lnTo>
                  <a:pt x="1012" y="1723"/>
                </a:lnTo>
                <a:lnTo>
                  <a:pt x="985" y="1711"/>
                </a:lnTo>
                <a:lnTo>
                  <a:pt x="956" y="1704"/>
                </a:lnTo>
                <a:lnTo>
                  <a:pt x="927" y="1701"/>
                </a:lnTo>
                <a:close/>
                <a:moveTo>
                  <a:pt x="410" y="1701"/>
                </a:moveTo>
                <a:lnTo>
                  <a:pt x="379" y="1704"/>
                </a:lnTo>
                <a:lnTo>
                  <a:pt x="351" y="1711"/>
                </a:lnTo>
                <a:lnTo>
                  <a:pt x="324" y="1723"/>
                </a:lnTo>
                <a:lnTo>
                  <a:pt x="302" y="1740"/>
                </a:lnTo>
                <a:lnTo>
                  <a:pt x="281" y="1760"/>
                </a:lnTo>
                <a:lnTo>
                  <a:pt x="265" y="1783"/>
                </a:lnTo>
                <a:lnTo>
                  <a:pt x="253" y="1810"/>
                </a:lnTo>
                <a:lnTo>
                  <a:pt x="244" y="1837"/>
                </a:lnTo>
                <a:lnTo>
                  <a:pt x="241" y="1867"/>
                </a:lnTo>
                <a:lnTo>
                  <a:pt x="244" y="1896"/>
                </a:lnTo>
                <a:lnTo>
                  <a:pt x="253" y="1925"/>
                </a:lnTo>
                <a:lnTo>
                  <a:pt x="265" y="1950"/>
                </a:lnTo>
                <a:lnTo>
                  <a:pt x="281" y="1973"/>
                </a:lnTo>
                <a:lnTo>
                  <a:pt x="302" y="1994"/>
                </a:lnTo>
                <a:lnTo>
                  <a:pt x="324" y="2010"/>
                </a:lnTo>
                <a:lnTo>
                  <a:pt x="351" y="2022"/>
                </a:lnTo>
                <a:lnTo>
                  <a:pt x="379" y="2030"/>
                </a:lnTo>
                <a:lnTo>
                  <a:pt x="410" y="2033"/>
                </a:lnTo>
                <a:lnTo>
                  <a:pt x="440" y="2030"/>
                </a:lnTo>
                <a:lnTo>
                  <a:pt x="468" y="2022"/>
                </a:lnTo>
                <a:lnTo>
                  <a:pt x="495" y="2010"/>
                </a:lnTo>
                <a:lnTo>
                  <a:pt x="519" y="1994"/>
                </a:lnTo>
                <a:lnTo>
                  <a:pt x="538" y="1973"/>
                </a:lnTo>
                <a:lnTo>
                  <a:pt x="554" y="1950"/>
                </a:lnTo>
                <a:lnTo>
                  <a:pt x="568" y="1925"/>
                </a:lnTo>
                <a:lnTo>
                  <a:pt x="575" y="1896"/>
                </a:lnTo>
                <a:lnTo>
                  <a:pt x="578" y="1867"/>
                </a:lnTo>
                <a:lnTo>
                  <a:pt x="575" y="1837"/>
                </a:lnTo>
                <a:lnTo>
                  <a:pt x="568" y="1810"/>
                </a:lnTo>
                <a:lnTo>
                  <a:pt x="554" y="1783"/>
                </a:lnTo>
                <a:lnTo>
                  <a:pt x="538" y="1760"/>
                </a:lnTo>
                <a:lnTo>
                  <a:pt x="519" y="1740"/>
                </a:lnTo>
                <a:lnTo>
                  <a:pt x="495" y="1723"/>
                </a:lnTo>
                <a:lnTo>
                  <a:pt x="468" y="1711"/>
                </a:lnTo>
                <a:lnTo>
                  <a:pt x="440" y="1704"/>
                </a:lnTo>
                <a:lnTo>
                  <a:pt x="410" y="1701"/>
                </a:lnTo>
                <a:close/>
                <a:moveTo>
                  <a:pt x="258" y="407"/>
                </a:moveTo>
                <a:lnTo>
                  <a:pt x="258" y="1501"/>
                </a:lnTo>
                <a:lnTo>
                  <a:pt x="1611" y="1501"/>
                </a:lnTo>
                <a:lnTo>
                  <a:pt x="1611" y="407"/>
                </a:lnTo>
                <a:lnTo>
                  <a:pt x="258" y="407"/>
                </a:lnTo>
                <a:close/>
                <a:moveTo>
                  <a:pt x="641" y="134"/>
                </a:moveTo>
                <a:lnTo>
                  <a:pt x="624" y="137"/>
                </a:lnTo>
                <a:lnTo>
                  <a:pt x="608" y="143"/>
                </a:lnTo>
                <a:lnTo>
                  <a:pt x="594" y="153"/>
                </a:lnTo>
                <a:lnTo>
                  <a:pt x="584" y="167"/>
                </a:lnTo>
                <a:lnTo>
                  <a:pt x="577" y="183"/>
                </a:lnTo>
                <a:lnTo>
                  <a:pt x="575" y="200"/>
                </a:lnTo>
                <a:lnTo>
                  <a:pt x="577" y="219"/>
                </a:lnTo>
                <a:lnTo>
                  <a:pt x="584" y="234"/>
                </a:lnTo>
                <a:lnTo>
                  <a:pt x="594" y="248"/>
                </a:lnTo>
                <a:lnTo>
                  <a:pt x="608" y="259"/>
                </a:lnTo>
                <a:lnTo>
                  <a:pt x="624" y="265"/>
                </a:lnTo>
                <a:lnTo>
                  <a:pt x="641" y="267"/>
                </a:lnTo>
                <a:lnTo>
                  <a:pt x="1227" y="267"/>
                </a:lnTo>
                <a:lnTo>
                  <a:pt x="1245" y="265"/>
                </a:lnTo>
                <a:lnTo>
                  <a:pt x="1261" y="259"/>
                </a:lnTo>
                <a:lnTo>
                  <a:pt x="1275" y="248"/>
                </a:lnTo>
                <a:lnTo>
                  <a:pt x="1285" y="234"/>
                </a:lnTo>
                <a:lnTo>
                  <a:pt x="1292" y="219"/>
                </a:lnTo>
                <a:lnTo>
                  <a:pt x="1294" y="200"/>
                </a:lnTo>
                <a:lnTo>
                  <a:pt x="1292" y="183"/>
                </a:lnTo>
                <a:lnTo>
                  <a:pt x="1285" y="167"/>
                </a:lnTo>
                <a:lnTo>
                  <a:pt x="1275" y="153"/>
                </a:lnTo>
                <a:lnTo>
                  <a:pt x="1261" y="143"/>
                </a:lnTo>
                <a:lnTo>
                  <a:pt x="1245" y="137"/>
                </a:lnTo>
                <a:lnTo>
                  <a:pt x="1227" y="134"/>
                </a:lnTo>
                <a:lnTo>
                  <a:pt x="641" y="134"/>
                </a:lnTo>
                <a:close/>
                <a:moveTo>
                  <a:pt x="208" y="0"/>
                </a:moveTo>
                <a:lnTo>
                  <a:pt x="1662" y="0"/>
                </a:lnTo>
                <a:lnTo>
                  <a:pt x="1696" y="2"/>
                </a:lnTo>
                <a:lnTo>
                  <a:pt x="1728" y="10"/>
                </a:lnTo>
                <a:lnTo>
                  <a:pt x="1757" y="24"/>
                </a:lnTo>
                <a:lnTo>
                  <a:pt x="1785" y="40"/>
                </a:lnTo>
                <a:lnTo>
                  <a:pt x="1808" y="62"/>
                </a:lnTo>
                <a:lnTo>
                  <a:pt x="1830" y="85"/>
                </a:lnTo>
                <a:lnTo>
                  <a:pt x="1846" y="113"/>
                </a:lnTo>
                <a:lnTo>
                  <a:pt x="1859" y="143"/>
                </a:lnTo>
                <a:lnTo>
                  <a:pt x="1867" y="176"/>
                </a:lnTo>
                <a:lnTo>
                  <a:pt x="1870" y="209"/>
                </a:lnTo>
                <a:lnTo>
                  <a:pt x="1870" y="3164"/>
                </a:lnTo>
                <a:lnTo>
                  <a:pt x="1867" y="3197"/>
                </a:lnTo>
                <a:lnTo>
                  <a:pt x="1859" y="3230"/>
                </a:lnTo>
                <a:lnTo>
                  <a:pt x="1846" y="3260"/>
                </a:lnTo>
                <a:lnTo>
                  <a:pt x="1830" y="3287"/>
                </a:lnTo>
                <a:lnTo>
                  <a:pt x="1808" y="3311"/>
                </a:lnTo>
                <a:lnTo>
                  <a:pt x="1785" y="3332"/>
                </a:lnTo>
                <a:lnTo>
                  <a:pt x="1757" y="3349"/>
                </a:lnTo>
                <a:lnTo>
                  <a:pt x="1728" y="3362"/>
                </a:lnTo>
                <a:lnTo>
                  <a:pt x="1696" y="3370"/>
                </a:lnTo>
                <a:lnTo>
                  <a:pt x="1662" y="3373"/>
                </a:lnTo>
                <a:lnTo>
                  <a:pt x="208" y="3373"/>
                </a:lnTo>
                <a:lnTo>
                  <a:pt x="174" y="3370"/>
                </a:lnTo>
                <a:lnTo>
                  <a:pt x="142" y="3362"/>
                </a:lnTo>
                <a:lnTo>
                  <a:pt x="113" y="3349"/>
                </a:lnTo>
                <a:lnTo>
                  <a:pt x="85" y="3332"/>
                </a:lnTo>
                <a:lnTo>
                  <a:pt x="60" y="3311"/>
                </a:lnTo>
                <a:lnTo>
                  <a:pt x="40" y="3287"/>
                </a:lnTo>
                <a:lnTo>
                  <a:pt x="24" y="3260"/>
                </a:lnTo>
                <a:lnTo>
                  <a:pt x="10" y="3230"/>
                </a:lnTo>
                <a:lnTo>
                  <a:pt x="3" y="3197"/>
                </a:lnTo>
                <a:lnTo>
                  <a:pt x="0" y="3164"/>
                </a:lnTo>
                <a:lnTo>
                  <a:pt x="0" y="209"/>
                </a:lnTo>
                <a:lnTo>
                  <a:pt x="3" y="175"/>
                </a:lnTo>
                <a:lnTo>
                  <a:pt x="10" y="143"/>
                </a:lnTo>
                <a:lnTo>
                  <a:pt x="24" y="113"/>
                </a:lnTo>
                <a:lnTo>
                  <a:pt x="40" y="85"/>
                </a:lnTo>
                <a:lnTo>
                  <a:pt x="60" y="61"/>
                </a:lnTo>
                <a:lnTo>
                  <a:pt x="85" y="40"/>
                </a:lnTo>
                <a:lnTo>
                  <a:pt x="113" y="23"/>
                </a:lnTo>
                <a:lnTo>
                  <a:pt x="142" y="10"/>
                </a:lnTo>
                <a:lnTo>
                  <a:pt x="174" y="2"/>
                </a:lnTo>
                <a:lnTo>
                  <a:pt x="2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3" name="Shape 10953"/>
          <p:cNvSpPr/>
          <p:nvPr/>
        </p:nvSpPr>
        <p:spPr>
          <a:xfrm>
            <a:off x="4234289" y="3623228"/>
            <a:ext cx="108174" cy="231801"/>
          </a:xfrm>
          <a:custGeom>
            <a:avLst/>
            <a:gdLst/>
            <a:ahLst/>
            <a:cxnLst/>
            <a:rect l="0" t="0" r="0" b="0"/>
            <a:pathLst>
              <a:path w="1565" h="3364" extrusionOk="0">
                <a:moveTo>
                  <a:pt x="783" y="0"/>
                </a:moveTo>
                <a:lnTo>
                  <a:pt x="819" y="3"/>
                </a:lnTo>
                <a:lnTo>
                  <a:pt x="854" y="11"/>
                </a:lnTo>
                <a:lnTo>
                  <a:pt x="886" y="25"/>
                </a:lnTo>
                <a:lnTo>
                  <a:pt x="915" y="43"/>
                </a:lnTo>
                <a:lnTo>
                  <a:pt x="941" y="65"/>
                </a:lnTo>
                <a:lnTo>
                  <a:pt x="964" y="92"/>
                </a:lnTo>
                <a:lnTo>
                  <a:pt x="982" y="121"/>
                </a:lnTo>
                <a:lnTo>
                  <a:pt x="995" y="152"/>
                </a:lnTo>
                <a:lnTo>
                  <a:pt x="1004" y="187"/>
                </a:lnTo>
                <a:lnTo>
                  <a:pt x="1007" y="223"/>
                </a:lnTo>
                <a:lnTo>
                  <a:pt x="1007" y="378"/>
                </a:lnTo>
                <a:lnTo>
                  <a:pt x="1062" y="398"/>
                </a:lnTo>
                <a:lnTo>
                  <a:pt x="1116" y="420"/>
                </a:lnTo>
                <a:lnTo>
                  <a:pt x="1168" y="447"/>
                </a:lnTo>
                <a:lnTo>
                  <a:pt x="1218" y="478"/>
                </a:lnTo>
                <a:lnTo>
                  <a:pt x="1265" y="511"/>
                </a:lnTo>
                <a:lnTo>
                  <a:pt x="1310" y="549"/>
                </a:lnTo>
                <a:lnTo>
                  <a:pt x="1354" y="591"/>
                </a:lnTo>
                <a:lnTo>
                  <a:pt x="1374" y="617"/>
                </a:lnTo>
                <a:lnTo>
                  <a:pt x="1390" y="644"/>
                </a:lnTo>
                <a:lnTo>
                  <a:pt x="1403" y="674"/>
                </a:lnTo>
                <a:lnTo>
                  <a:pt x="1410" y="703"/>
                </a:lnTo>
                <a:lnTo>
                  <a:pt x="1414" y="735"/>
                </a:lnTo>
                <a:lnTo>
                  <a:pt x="1413" y="766"/>
                </a:lnTo>
                <a:lnTo>
                  <a:pt x="1408" y="797"/>
                </a:lnTo>
                <a:lnTo>
                  <a:pt x="1398" y="826"/>
                </a:lnTo>
                <a:lnTo>
                  <a:pt x="1384" y="855"/>
                </a:lnTo>
                <a:lnTo>
                  <a:pt x="1366" y="881"/>
                </a:lnTo>
                <a:lnTo>
                  <a:pt x="1343" y="906"/>
                </a:lnTo>
                <a:lnTo>
                  <a:pt x="1318" y="926"/>
                </a:lnTo>
                <a:lnTo>
                  <a:pt x="1290" y="944"/>
                </a:lnTo>
                <a:lnTo>
                  <a:pt x="1260" y="955"/>
                </a:lnTo>
                <a:lnTo>
                  <a:pt x="1229" y="963"/>
                </a:lnTo>
                <a:lnTo>
                  <a:pt x="1199" y="966"/>
                </a:lnTo>
                <a:lnTo>
                  <a:pt x="1168" y="965"/>
                </a:lnTo>
                <a:lnTo>
                  <a:pt x="1137" y="960"/>
                </a:lnTo>
                <a:lnTo>
                  <a:pt x="1107" y="951"/>
                </a:lnTo>
                <a:lnTo>
                  <a:pt x="1079" y="937"/>
                </a:lnTo>
                <a:lnTo>
                  <a:pt x="1052" y="919"/>
                </a:lnTo>
                <a:lnTo>
                  <a:pt x="1027" y="897"/>
                </a:lnTo>
                <a:lnTo>
                  <a:pt x="998" y="869"/>
                </a:lnTo>
                <a:lnTo>
                  <a:pt x="967" y="846"/>
                </a:lnTo>
                <a:lnTo>
                  <a:pt x="934" y="826"/>
                </a:lnTo>
                <a:lnTo>
                  <a:pt x="898" y="811"/>
                </a:lnTo>
                <a:lnTo>
                  <a:pt x="861" y="801"/>
                </a:lnTo>
                <a:lnTo>
                  <a:pt x="822" y="793"/>
                </a:lnTo>
                <a:lnTo>
                  <a:pt x="783" y="791"/>
                </a:lnTo>
                <a:lnTo>
                  <a:pt x="738" y="794"/>
                </a:lnTo>
                <a:lnTo>
                  <a:pt x="694" y="804"/>
                </a:lnTo>
                <a:lnTo>
                  <a:pt x="653" y="818"/>
                </a:lnTo>
                <a:lnTo>
                  <a:pt x="614" y="837"/>
                </a:lnTo>
                <a:lnTo>
                  <a:pt x="579" y="861"/>
                </a:lnTo>
                <a:lnTo>
                  <a:pt x="546" y="890"/>
                </a:lnTo>
                <a:lnTo>
                  <a:pt x="518" y="921"/>
                </a:lnTo>
                <a:lnTo>
                  <a:pt x="494" y="957"/>
                </a:lnTo>
                <a:lnTo>
                  <a:pt x="474" y="995"/>
                </a:lnTo>
                <a:lnTo>
                  <a:pt x="460" y="1037"/>
                </a:lnTo>
                <a:lnTo>
                  <a:pt x="452" y="1080"/>
                </a:lnTo>
                <a:lnTo>
                  <a:pt x="448" y="1125"/>
                </a:lnTo>
                <a:lnTo>
                  <a:pt x="452" y="1171"/>
                </a:lnTo>
                <a:lnTo>
                  <a:pt x="460" y="1214"/>
                </a:lnTo>
                <a:lnTo>
                  <a:pt x="474" y="1255"/>
                </a:lnTo>
                <a:lnTo>
                  <a:pt x="494" y="1293"/>
                </a:lnTo>
                <a:lnTo>
                  <a:pt x="518" y="1329"/>
                </a:lnTo>
                <a:lnTo>
                  <a:pt x="546" y="1361"/>
                </a:lnTo>
                <a:lnTo>
                  <a:pt x="579" y="1390"/>
                </a:lnTo>
                <a:lnTo>
                  <a:pt x="614" y="1413"/>
                </a:lnTo>
                <a:lnTo>
                  <a:pt x="653" y="1432"/>
                </a:lnTo>
                <a:lnTo>
                  <a:pt x="694" y="1447"/>
                </a:lnTo>
                <a:lnTo>
                  <a:pt x="738" y="1456"/>
                </a:lnTo>
                <a:lnTo>
                  <a:pt x="783" y="1459"/>
                </a:lnTo>
                <a:lnTo>
                  <a:pt x="854" y="1462"/>
                </a:lnTo>
                <a:lnTo>
                  <a:pt x="924" y="1471"/>
                </a:lnTo>
                <a:lnTo>
                  <a:pt x="990" y="1487"/>
                </a:lnTo>
                <a:lnTo>
                  <a:pt x="1056" y="1508"/>
                </a:lnTo>
                <a:lnTo>
                  <a:pt x="1119" y="1534"/>
                </a:lnTo>
                <a:lnTo>
                  <a:pt x="1178" y="1565"/>
                </a:lnTo>
                <a:lnTo>
                  <a:pt x="1233" y="1601"/>
                </a:lnTo>
                <a:lnTo>
                  <a:pt x="1287" y="1642"/>
                </a:lnTo>
                <a:lnTo>
                  <a:pt x="1336" y="1687"/>
                </a:lnTo>
                <a:lnTo>
                  <a:pt x="1381" y="1736"/>
                </a:lnTo>
                <a:lnTo>
                  <a:pt x="1422" y="1789"/>
                </a:lnTo>
                <a:lnTo>
                  <a:pt x="1458" y="1846"/>
                </a:lnTo>
                <a:lnTo>
                  <a:pt x="1490" y="1905"/>
                </a:lnTo>
                <a:lnTo>
                  <a:pt x="1517" y="1966"/>
                </a:lnTo>
                <a:lnTo>
                  <a:pt x="1537" y="2032"/>
                </a:lnTo>
                <a:lnTo>
                  <a:pt x="1553" y="2098"/>
                </a:lnTo>
                <a:lnTo>
                  <a:pt x="1562" y="2168"/>
                </a:lnTo>
                <a:lnTo>
                  <a:pt x="1565" y="2238"/>
                </a:lnTo>
                <a:lnTo>
                  <a:pt x="1562" y="2308"/>
                </a:lnTo>
                <a:lnTo>
                  <a:pt x="1554" y="2376"/>
                </a:lnTo>
                <a:lnTo>
                  <a:pt x="1538" y="2443"/>
                </a:lnTo>
                <a:lnTo>
                  <a:pt x="1518" y="2506"/>
                </a:lnTo>
                <a:lnTo>
                  <a:pt x="1492" y="2567"/>
                </a:lnTo>
                <a:lnTo>
                  <a:pt x="1461" y="2626"/>
                </a:lnTo>
                <a:lnTo>
                  <a:pt x="1426" y="2681"/>
                </a:lnTo>
                <a:lnTo>
                  <a:pt x="1386" y="2734"/>
                </a:lnTo>
                <a:lnTo>
                  <a:pt x="1343" y="2782"/>
                </a:lnTo>
                <a:lnTo>
                  <a:pt x="1295" y="2827"/>
                </a:lnTo>
                <a:lnTo>
                  <a:pt x="1244" y="2868"/>
                </a:lnTo>
                <a:lnTo>
                  <a:pt x="1188" y="2905"/>
                </a:lnTo>
                <a:lnTo>
                  <a:pt x="1131" y="2936"/>
                </a:lnTo>
                <a:lnTo>
                  <a:pt x="1069" y="2964"/>
                </a:lnTo>
                <a:lnTo>
                  <a:pt x="1007" y="2986"/>
                </a:lnTo>
                <a:lnTo>
                  <a:pt x="1007" y="3140"/>
                </a:lnTo>
                <a:lnTo>
                  <a:pt x="1004" y="3177"/>
                </a:lnTo>
                <a:lnTo>
                  <a:pt x="995" y="3210"/>
                </a:lnTo>
                <a:lnTo>
                  <a:pt x="981" y="3243"/>
                </a:lnTo>
                <a:lnTo>
                  <a:pt x="964" y="3272"/>
                </a:lnTo>
                <a:lnTo>
                  <a:pt x="941" y="3298"/>
                </a:lnTo>
                <a:lnTo>
                  <a:pt x="914" y="3321"/>
                </a:lnTo>
                <a:lnTo>
                  <a:pt x="886" y="3338"/>
                </a:lnTo>
                <a:lnTo>
                  <a:pt x="853" y="3353"/>
                </a:lnTo>
                <a:lnTo>
                  <a:pt x="819" y="3361"/>
                </a:lnTo>
                <a:lnTo>
                  <a:pt x="782" y="3364"/>
                </a:lnTo>
                <a:lnTo>
                  <a:pt x="746" y="3361"/>
                </a:lnTo>
                <a:lnTo>
                  <a:pt x="711" y="3352"/>
                </a:lnTo>
                <a:lnTo>
                  <a:pt x="679" y="3338"/>
                </a:lnTo>
                <a:lnTo>
                  <a:pt x="650" y="3320"/>
                </a:lnTo>
                <a:lnTo>
                  <a:pt x="624" y="3298"/>
                </a:lnTo>
                <a:lnTo>
                  <a:pt x="601" y="3272"/>
                </a:lnTo>
                <a:lnTo>
                  <a:pt x="583" y="3242"/>
                </a:lnTo>
                <a:lnTo>
                  <a:pt x="570" y="3210"/>
                </a:lnTo>
                <a:lnTo>
                  <a:pt x="561" y="3177"/>
                </a:lnTo>
                <a:lnTo>
                  <a:pt x="558" y="3140"/>
                </a:lnTo>
                <a:lnTo>
                  <a:pt x="558" y="2985"/>
                </a:lnTo>
                <a:lnTo>
                  <a:pt x="503" y="2966"/>
                </a:lnTo>
                <a:lnTo>
                  <a:pt x="449" y="2944"/>
                </a:lnTo>
                <a:lnTo>
                  <a:pt x="397" y="2917"/>
                </a:lnTo>
                <a:lnTo>
                  <a:pt x="347" y="2886"/>
                </a:lnTo>
                <a:lnTo>
                  <a:pt x="300" y="2852"/>
                </a:lnTo>
                <a:lnTo>
                  <a:pt x="254" y="2814"/>
                </a:lnTo>
                <a:lnTo>
                  <a:pt x="212" y="2773"/>
                </a:lnTo>
                <a:lnTo>
                  <a:pt x="191" y="2747"/>
                </a:lnTo>
                <a:lnTo>
                  <a:pt x="174" y="2720"/>
                </a:lnTo>
                <a:lnTo>
                  <a:pt x="162" y="2690"/>
                </a:lnTo>
                <a:lnTo>
                  <a:pt x="155" y="2659"/>
                </a:lnTo>
                <a:lnTo>
                  <a:pt x="152" y="2629"/>
                </a:lnTo>
                <a:lnTo>
                  <a:pt x="152" y="2598"/>
                </a:lnTo>
                <a:lnTo>
                  <a:pt x="158" y="2566"/>
                </a:lnTo>
                <a:lnTo>
                  <a:pt x="167" y="2537"/>
                </a:lnTo>
                <a:lnTo>
                  <a:pt x="182" y="2508"/>
                </a:lnTo>
                <a:lnTo>
                  <a:pt x="199" y="2481"/>
                </a:lnTo>
                <a:lnTo>
                  <a:pt x="222" y="2458"/>
                </a:lnTo>
                <a:lnTo>
                  <a:pt x="247" y="2436"/>
                </a:lnTo>
                <a:lnTo>
                  <a:pt x="275" y="2420"/>
                </a:lnTo>
                <a:lnTo>
                  <a:pt x="305" y="2408"/>
                </a:lnTo>
                <a:lnTo>
                  <a:pt x="336" y="2401"/>
                </a:lnTo>
                <a:lnTo>
                  <a:pt x="366" y="2397"/>
                </a:lnTo>
                <a:lnTo>
                  <a:pt x="398" y="2398"/>
                </a:lnTo>
                <a:lnTo>
                  <a:pt x="429" y="2403"/>
                </a:lnTo>
                <a:lnTo>
                  <a:pt x="459" y="2413"/>
                </a:lnTo>
                <a:lnTo>
                  <a:pt x="487" y="2426"/>
                </a:lnTo>
                <a:lnTo>
                  <a:pt x="514" y="2445"/>
                </a:lnTo>
                <a:lnTo>
                  <a:pt x="539" y="2467"/>
                </a:lnTo>
                <a:lnTo>
                  <a:pt x="567" y="2495"/>
                </a:lnTo>
                <a:lnTo>
                  <a:pt x="598" y="2517"/>
                </a:lnTo>
                <a:lnTo>
                  <a:pt x="632" y="2537"/>
                </a:lnTo>
                <a:lnTo>
                  <a:pt x="667" y="2552"/>
                </a:lnTo>
                <a:lnTo>
                  <a:pt x="704" y="2563"/>
                </a:lnTo>
                <a:lnTo>
                  <a:pt x="743" y="2570"/>
                </a:lnTo>
                <a:lnTo>
                  <a:pt x="782" y="2572"/>
                </a:lnTo>
                <a:lnTo>
                  <a:pt x="828" y="2569"/>
                </a:lnTo>
                <a:lnTo>
                  <a:pt x="871" y="2560"/>
                </a:lnTo>
                <a:lnTo>
                  <a:pt x="912" y="2546"/>
                </a:lnTo>
                <a:lnTo>
                  <a:pt x="951" y="2526"/>
                </a:lnTo>
                <a:lnTo>
                  <a:pt x="987" y="2503"/>
                </a:lnTo>
                <a:lnTo>
                  <a:pt x="1019" y="2474"/>
                </a:lnTo>
                <a:lnTo>
                  <a:pt x="1048" y="2443"/>
                </a:lnTo>
                <a:lnTo>
                  <a:pt x="1071" y="2407"/>
                </a:lnTo>
                <a:lnTo>
                  <a:pt x="1091" y="2368"/>
                </a:lnTo>
                <a:lnTo>
                  <a:pt x="1105" y="2327"/>
                </a:lnTo>
                <a:lnTo>
                  <a:pt x="1114" y="2284"/>
                </a:lnTo>
                <a:lnTo>
                  <a:pt x="1118" y="2238"/>
                </a:lnTo>
                <a:lnTo>
                  <a:pt x="1114" y="2193"/>
                </a:lnTo>
                <a:lnTo>
                  <a:pt x="1105" y="2150"/>
                </a:lnTo>
                <a:lnTo>
                  <a:pt x="1091" y="2108"/>
                </a:lnTo>
                <a:lnTo>
                  <a:pt x="1071" y="2070"/>
                </a:lnTo>
                <a:lnTo>
                  <a:pt x="1048" y="2035"/>
                </a:lnTo>
                <a:lnTo>
                  <a:pt x="1019" y="2003"/>
                </a:lnTo>
                <a:lnTo>
                  <a:pt x="987" y="1974"/>
                </a:lnTo>
                <a:lnTo>
                  <a:pt x="951" y="1950"/>
                </a:lnTo>
                <a:lnTo>
                  <a:pt x="912" y="1930"/>
                </a:lnTo>
                <a:lnTo>
                  <a:pt x="871" y="1916"/>
                </a:lnTo>
                <a:lnTo>
                  <a:pt x="828" y="1908"/>
                </a:lnTo>
                <a:lnTo>
                  <a:pt x="782" y="1905"/>
                </a:lnTo>
                <a:lnTo>
                  <a:pt x="711" y="1902"/>
                </a:lnTo>
                <a:lnTo>
                  <a:pt x="641" y="1892"/>
                </a:lnTo>
                <a:lnTo>
                  <a:pt x="575" y="1877"/>
                </a:lnTo>
                <a:lnTo>
                  <a:pt x="510" y="1856"/>
                </a:lnTo>
                <a:lnTo>
                  <a:pt x="447" y="1829"/>
                </a:lnTo>
                <a:lnTo>
                  <a:pt x="388" y="1798"/>
                </a:lnTo>
                <a:lnTo>
                  <a:pt x="331" y="1762"/>
                </a:lnTo>
                <a:lnTo>
                  <a:pt x="278" y="1721"/>
                </a:lnTo>
                <a:lnTo>
                  <a:pt x="229" y="1676"/>
                </a:lnTo>
                <a:lnTo>
                  <a:pt x="184" y="1627"/>
                </a:lnTo>
                <a:lnTo>
                  <a:pt x="144" y="1575"/>
                </a:lnTo>
                <a:lnTo>
                  <a:pt x="107" y="1518"/>
                </a:lnTo>
                <a:lnTo>
                  <a:pt x="75" y="1459"/>
                </a:lnTo>
                <a:lnTo>
                  <a:pt x="49" y="1397"/>
                </a:lnTo>
                <a:lnTo>
                  <a:pt x="28" y="1332"/>
                </a:lnTo>
                <a:lnTo>
                  <a:pt x="12" y="1265"/>
                </a:lnTo>
                <a:lnTo>
                  <a:pt x="3" y="1196"/>
                </a:lnTo>
                <a:lnTo>
                  <a:pt x="0" y="1125"/>
                </a:lnTo>
                <a:lnTo>
                  <a:pt x="3" y="1055"/>
                </a:lnTo>
                <a:lnTo>
                  <a:pt x="12" y="988"/>
                </a:lnTo>
                <a:lnTo>
                  <a:pt x="27" y="921"/>
                </a:lnTo>
                <a:lnTo>
                  <a:pt x="47" y="858"/>
                </a:lnTo>
                <a:lnTo>
                  <a:pt x="73" y="797"/>
                </a:lnTo>
                <a:lnTo>
                  <a:pt x="104" y="737"/>
                </a:lnTo>
                <a:lnTo>
                  <a:pt x="140" y="682"/>
                </a:lnTo>
                <a:lnTo>
                  <a:pt x="179" y="630"/>
                </a:lnTo>
                <a:lnTo>
                  <a:pt x="223" y="581"/>
                </a:lnTo>
                <a:lnTo>
                  <a:pt x="271" y="536"/>
                </a:lnTo>
                <a:lnTo>
                  <a:pt x="322" y="495"/>
                </a:lnTo>
                <a:lnTo>
                  <a:pt x="377" y="459"/>
                </a:lnTo>
                <a:lnTo>
                  <a:pt x="435" y="426"/>
                </a:lnTo>
                <a:lnTo>
                  <a:pt x="496" y="400"/>
                </a:lnTo>
                <a:lnTo>
                  <a:pt x="559" y="377"/>
                </a:lnTo>
                <a:lnTo>
                  <a:pt x="559" y="223"/>
                </a:lnTo>
                <a:lnTo>
                  <a:pt x="562" y="187"/>
                </a:lnTo>
                <a:lnTo>
                  <a:pt x="571" y="152"/>
                </a:lnTo>
                <a:lnTo>
                  <a:pt x="584" y="121"/>
                </a:lnTo>
                <a:lnTo>
                  <a:pt x="602" y="91"/>
                </a:lnTo>
                <a:lnTo>
                  <a:pt x="624" y="65"/>
                </a:lnTo>
                <a:lnTo>
                  <a:pt x="651" y="43"/>
                </a:lnTo>
                <a:lnTo>
                  <a:pt x="680" y="25"/>
                </a:lnTo>
                <a:lnTo>
                  <a:pt x="712" y="11"/>
                </a:lnTo>
                <a:lnTo>
                  <a:pt x="746" y="3"/>
                </a:lnTo>
                <a:lnTo>
                  <a:pt x="7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0954" name="Shape 10954"/>
          <p:cNvGrpSpPr/>
          <p:nvPr/>
        </p:nvGrpSpPr>
        <p:grpSpPr>
          <a:xfrm>
            <a:off x="4664389" y="3624678"/>
            <a:ext cx="61813" cy="228904"/>
            <a:chOff x="4795838" y="5211763"/>
            <a:chExt cx="101599" cy="376238"/>
          </a:xfrm>
        </p:grpSpPr>
        <p:sp>
          <p:nvSpPr>
            <p:cNvPr id="10955" name="Shape 10955"/>
            <p:cNvSpPr/>
            <p:nvPr/>
          </p:nvSpPr>
          <p:spPr>
            <a:xfrm>
              <a:off x="4800600" y="5378451"/>
              <a:ext cx="88900" cy="96838"/>
            </a:xfrm>
            <a:custGeom>
              <a:avLst/>
              <a:gdLst/>
              <a:ahLst/>
              <a:cxnLst/>
              <a:rect l="0" t="0" r="0" b="0"/>
              <a:pathLst>
                <a:path w="794" h="860" extrusionOk="0">
                  <a:moveTo>
                    <a:pt x="754" y="0"/>
                  </a:moveTo>
                  <a:lnTo>
                    <a:pt x="794" y="448"/>
                  </a:lnTo>
                  <a:lnTo>
                    <a:pt x="0" y="860"/>
                  </a:lnTo>
                  <a:lnTo>
                    <a:pt x="43" y="371"/>
                  </a:lnTo>
                  <a:lnTo>
                    <a:pt x="7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6" name="Shape 10956"/>
            <p:cNvSpPr/>
            <p:nvPr/>
          </p:nvSpPr>
          <p:spPr>
            <a:xfrm>
              <a:off x="4806950" y="5310188"/>
              <a:ext cx="76200" cy="90488"/>
            </a:xfrm>
            <a:custGeom>
              <a:avLst/>
              <a:gdLst/>
              <a:ahLst/>
              <a:cxnLst/>
              <a:rect l="0" t="0" r="0" b="0"/>
              <a:pathLst>
                <a:path w="684" h="804" extrusionOk="0">
                  <a:moveTo>
                    <a:pt x="644" y="0"/>
                  </a:moveTo>
                  <a:lnTo>
                    <a:pt x="684" y="448"/>
                  </a:lnTo>
                  <a:lnTo>
                    <a:pt x="0" y="804"/>
                  </a:lnTo>
                  <a:lnTo>
                    <a:pt x="45" y="313"/>
                  </a:lnTo>
                  <a:lnTo>
                    <a:pt x="6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7" name="Shape 10957"/>
            <p:cNvSpPr/>
            <p:nvPr/>
          </p:nvSpPr>
          <p:spPr>
            <a:xfrm>
              <a:off x="4795838" y="5445126"/>
              <a:ext cx="100012" cy="95250"/>
            </a:xfrm>
            <a:custGeom>
              <a:avLst/>
              <a:gdLst/>
              <a:ahLst/>
              <a:cxnLst/>
              <a:rect l="0" t="0" r="0" b="0"/>
              <a:pathLst>
                <a:path w="882" h="841" extrusionOk="0">
                  <a:moveTo>
                    <a:pt x="844" y="0"/>
                  </a:moveTo>
                  <a:lnTo>
                    <a:pt x="882" y="447"/>
                  </a:lnTo>
                  <a:lnTo>
                    <a:pt x="126" y="841"/>
                  </a:lnTo>
                  <a:lnTo>
                    <a:pt x="0" y="682"/>
                  </a:lnTo>
                  <a:lnTo>
                    <a:pt x="21" y="429"/>
                  </a:lnTo>
                  <a:lnTo>
                    <a:pt x="8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8" name="Shape 10958"/>
            <p:cNvSpPr/>
            <p:nvPr/>
          </p:nvSpPr>
          <p:spPr>
            <a:xfrm>
              <a:off x="4819650" y="5513388"/>
              <a:ext cx="77787" cy="74613"/>
            </a:xfrm>
            <a:custGeom>
              <a:avLst/>
              <a:gdLst/>
              <a:ahLst/>
              <a:cxnLst/>
              <a:rect l="0" t="0" r="0" b="0"/>
              <a:pathLst>
                <a:path w="692" h="663" extrusionOk="0">
                  <a:moveTo>
                    <a:pt x="685" y="0"/>
                  </a:moveTo>
                  <a:lnTo>
                    <a:pt x="692" y="84"/>
                  </a:lnTo>
                  <a:lnTo>
                    <a:pt x="240" y="663"/>
                  </a:lnTo>
                  <a:lnTo>
                    <a:pt x="0" y="356"/>
                  </a:lnTo>
                  <a:lnTo>
                    <a:pt x="6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59" name="Shape 10959"/>
            <p:cNvSpPr/>
            <p:nvPr/>
          </p:nvSpPr>
          <p:spPr>
            <a:xfrm>
              <a:off x="4797425" y="5211763"/>
              <a:ext cx="100012" cy="39688"/>
            </a:xfrm>
            <a:custGeom>
              <a:avLst/>
              <a:gdLst/>
              <a:ahLst/>
              <a:cxnLst/>
              <a:rect l="0" t="0" r="0" b="0"/>
              <a:pathLst>
                <a:path w="880" h="345" extrusionOk="0">
                  <a:moveTo>
                    <a:pt x="0" y="0"/>
                  </a:moveTo>
                  <a:lnTo>
                    <a:pt x="880" y="0"/>
                  </a:lnTo>
                  <a:lnTo>
                    <a:pt x="866" y="48"/>
                  </a:lnTo>
                  <a:lnTo>
                    <a:pt x="847" y="94"/>
                  </a:lnTo>
                  <a:lnTo>
                    <a:pt x="822" y="137"/>
                  </a:lnTo>
                  <a:lnTo>
                    <a:pt x="794" y="178"/>
                  </a:lnTo>
                  <a:lnTo>
                    <a:pt x="761" y="214"/>
                  </a:lnTo>
                  <a:lnTo>
                    <a:pt x="724" y="247"/>
                  </a:lnTo>
                  <a:lnTo>
                    <a:pt x="683" y="276"/>
                  </a:lnTo>
                  <a:lnTo>
                    <a:pt x="640" y="300"/>
                  </a:lnTo>
                  <a:lnTo>
                    <a:pt x="594" y="320"/>
                  </a:lnTo>
                  <a:lnTo>
                    <a:pt x="544" y="334"/>
                  </a:lnTo>
                  <a:lnTo>
                    <a:pt x="493" y="342"/>
                  </a:lnTo>
                  <a:lnTo>
                    <a:pt x="440" y="345"/>
                  </a:lnTo>
                  <a:lnTo>
                    <a:pt x="387" y="342"/>
                  </a:lnTo>
                  <a:lnTo>
                    <a:pt x="336" y="334"/>
                  </a:lnTo>
                  <a:lnTo>
                    <a:pt x="286" y="320"/>
                  </a:lnTo>
                  <a:lnTo>
                    <a:pt x="240" y="300"/>
                  </a:lnTo>
                  <a:lnTo>
                    <a:pt x="197" y="276"/>
                  </a:lnTo>
                  <a:lnTo>
                    <a:pt x="156" y="247"/>
                  </a:lnTo>
                  <a:lnTo>
                    <a:pt x="119" y="214"/>
                  </a:lnTo>
                  <a:lnTo>
                    <a:pt x="86" y="178"/>
                  </a:lnTo>
                  <a:lnTo>
                    <a:pt x="58" y="137"/>
                  </a:lnTo>
                  <a:lnTo>
                    <a:pt x="33" y="94"/>
                  </a:lnTo>
                  <a:lnTo>
                    <a:pt x="14" y="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0" name="Shape 10960"/>
            <p:cNvSpPr/>
            <p:nvPr/>
          </p:nvSpPr>
          <p:spPr>
            <a:xfrm>
              <a:off x="4813300" y="5260976"/>
              <a:ext cx="63500" cy="65088"/>
            </a:xfrm>
            <a:custGeom>
              <a:avLst/>
              <a:gdLst/>
              <a:ahLst/>
              <a:cxnLst/>
              <a:rect l="0" t="0" r="0" b="0"/>
              <a:pathLst>
                <a:path w="572" h="585" extrusionOk="0">
                  <a:moveTo>
                    <a:pt x="53" y="0"/>
                  </a:moveTo>
                  <a:lnTo>
                    <a:pt x="100" y="19"/>
                  </a:lnTo>
                  <a:lnTo>
                    <a:pt x="149" y="35"/>
                  </a:lnTo>
                  <a:lnTo>
                    <a:pt x="200" y="47"/>
                  </a:lnTo>
                  <a:lnTo>
                    <a:pt x="251" y="54"/>
                  </a:lnTo>
                  <a:lnTo>
                    <a:pt x="303" y="56"/>
                  </a:lnTo>
                  <a:lnTo>
                    <a:pt x="354" y="54"/>
                  </a:lnTo>
                  <a:lnTo>
                    <a:pt x="404" y="47"/>
                  </a:lnTo>
                  <a:lnTo>
                    <a:pt x="454" y="35"/>
                  </a:lnTo>
                  <a:lnTo>
                    <a:pt x="502" y="21"/>
                  </a:lnTo>
                  <a:lnTo>
                    <a:pt x="549" y="2"/>
                  </a:lnTo>
                  <a:lnTo>
                    <a:pt x="572" y="287"/>
                  </a:lnTo>
                  <a:lnTo>
                    <a:pt x="0" y="585"/>
                  </a:lnTo>
                  <a:lnTo>
                    <a:pt x="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61" name="Shape 10961"/>
          <p:cNvGrpSpPr/>
          <p:nvPr/>
        </p:nvGrpSpPr>
        <p:grpSpPr>
          <a:xfrm>
            <a:off x="5048127" y="3658481"/>
            <a:ext cx="232767" cy="161295"/>
            <a:chOff x="5127625" y="5356225"/>
            <a:chExt cx="382588" cy="265113"/>
          </a:xfrm>
        </p:grpSpPr>
        <p:sp>
          <p:nvSpPr>
            <p:cNvPr id="10962" name="Shape 10962"/>
            <p:cNvSpPr/>
            <p:nvPr/>
          </p:nvSpPr>
          <p:spPr>
            <a:xfrm>
              <a:off x="5127625" y="5384800"/>
              <a:ext cx="365125" cy="236538"/>
            </a:xfrm>
            <a:custGeom>
              <a:avLst/>
              <a:gdLst/>
              <a:ahLst/>
              <a:cxnLst/>
              <a:rect l="0" t="0" r="0" b="0"/>
              <a:pathLst>
                <a:path w="3221" h="2091" extrusionOk="0">
                  <a:moveTo>
                    <a:pt x="70" y="0"/>
                  </a:moveTo>
                  <a:lnTo>
                    <a:pt x="88" y="3"/>
                  </a:lnTo>
                  <a:lnTo>
                    <a:pt x="104" y="10"/>
                  </a:lnTo>
                  <a:lnTo>
                    <a:pt x="119" y="20"/>
                  </a:lnTo>
                  <a:lnTo>
                    <a:pt x="129" y="35"/>
                  </a:lnTo>
                  <a:lnTo>
                    <a:pt x="137" y="51"/>
                  </a:lnTo>
                  <a:lnTo>
                    <a:pt x="139" y="69"/>
                  </a:lnTo>
                  <a:lnTo>
                    <a:pt x="139" y="1952"/>
                  </a:lnTo>
                  <a:lnTo>
                    <a:pt x="3151" y="1952"/>
                  </a:lnTo>
                  <a:lnTo>
                    <a:pt x="3171" y="1954"/>
                  </a:lnTo>
                  <a:lnTo>
                    <a:pt x="3188" y="1961"/>
                  </a:lnTo>
                  <a:lnTo>
                    <a:pt x="3201" y="1972"/>
                  </a:lnTo>
                  <a:lnTo>
                    <a:pt x="3212" y="1986"/>
                  </a:lnTo>
                  <a:lnTo>
                    <a:pt x="3219" y="2003"/>
                  </a:lnTo>
                  <a:lnTo>
                    <a:pt x="3221" y="2021"/>
                  </a:lnTo>
                  <a:lnTo>
                    <a:pt x="3219" y="2039"/>
                  </a:lnTo>
                  <a:lnTo>
                    <a:pt x="3211" y="2055"/>
                  </a:lnTo>
                  <a:lnTo>
                    <a:pt x="3200" y="2069"/>
                  </a:lnTo>
                  <a:lnTo>
                    <a:pt x="3186" y="2081"/>
                  </a:lnTo>
                  <a:lnTo>
                    <a:pt x="3170" y="2088"/>
                  </a:lnTo>
                  <a:lnTo>
                    <a:pt x="3151" y="2091"/>
                  </a:lnTo>
                  <a:lnTo>
                    <a:pt x="70" y="2091"/>
                  </a:lnTo>
                  <a:lnTo>
                    <a:pt x="51" y="2088"/>
                  </a:lnTo>
                  <a:lnTo>
                    <a:pt x="35" y="2081"/>
                  </a:lnTo>
                  <a:lnTo>
                    <a:pt x="20" y="2069"/>
                  </a:lnTo>
                  <a:lnTo>
                    <a:pt x="10" y="2055"/>
                  </a:lnTo>
                  <a:lnTo>
                    <a:pt x="3" y="2039"/>
                  </a:lnTo>
                  <a:lnTo>
                    <a:pt x="0" y="2021"/>
                  </a:lnTo>
                  <a:lnTo>
                    <a:pt x="0" y="69"/>
                  </a:lnTo>
                  <a:lnTo>
                    <a:pt x="3" y="51"/>
                  </a:lnTo>
                  <a:lnTo>
                    <a:pt x="10" y="35"/>
                  </a:lnTo>
                  <a:lnTo>
                    <a:pt x="20" y="20"/>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3" name="Shape 10963"/>
            <p:cNvSpPr/>
            <p:nvPr/>
          </p:nvSpPr>
          <p:spPr>
            <a:xfrm>
              <a:off x="5160963" y="5356225"/>
              <a:ext cx="349250" cy="222250"/>
            </a:xfrm>
            <a:custGeom>
              <a:avLst/>
              <a:gdLst/>
              <a:ahLst/>
              <a:cxnLst/>
              <a:rect l="0" t="0" r="0" b="0"/>
              <a:pathLst>
                <a:path w="3082" h="1952" extrusionOk="0">
                  <a:moveTo>
                    <a:pt x="1540" y="299"/>
                  </a:moveTo>
                  <a:lnTo>
                    <a:pt x="1520" y="301"/>
                  </a:lnTo>
                  <a:lnTo>
                    <a:pt x="1501" y="307"/>
                  </a:lnTo>
                  <a:lnTo>
                    <a:pt x="1484" y="318"/>
                  </a:lnTo>
                  <a:lnTo>
                    <a:pt x="1471" y="332"/>
                  </a:lnTo>
                  <a:lnTo>
                    <a:pt x="1459" y="349"/>
                  </a:lnTo>
                  <a:lnTo>
                    <a:pt x="1453" y="368"/>
                  </a:lnTo>
                  <a:lnTo>
                    <a:pt x="1451" y="388"/>
                  </a:lnTo>
                  <a:lnTo>
                    <a:pt x="1451" y="450"/>
                  </a:lnTo>
                  <a:lnTo>
                    <a:pt x="1413" y="465"/>
                  </a:lnTo>
                  <a:lnTo>
                    <a:pt x="1378" y="483"/>
                  </a:lnTo>
                  <a:lnTo>
                    <a:pt x="1345" y="506"/>
                  </a:lnTo>
                  <a:lnTo>
                    <a:pt x="1316" y="532"/>
                  </a:lnTo>
                  <a:lnTo>
                    <a:pt x="1291" y="562"/>
                  </a:lnTo>
                  <a:lnTo>
                    <a:pt x="1268" y="596"/>
                  </a:lnTo>
                  <a:lnTo>
                    <a:pt x="1251" y="632"/>
                  </a:lnTo>
                  <a:lnTo>
                    <a:pt x="1238" y="670"/>
                  </a:lnTo>
                  <a:lnTo>
                    <a:pt x="1229" y="709"/>
                  </a:lnTo>
                  <a:lnTo>
                    <a:pt x="1227" y="751"/>
                  </a:lnTo>
                  <a:lnTo>
                    <a:pt x="1229" y="794"/>
                  </a:lnTo>
                  <a:lnTo>
                    <a:pt x="1239" y="835"/>
                  </a:lnTo>
                  <a:lnTo>
                    <a:pt x="1252" y="874"/>
                  </a:lnTo>
                  <a:lnTo>
                    <a:pt x="1270" y="910"/>
                  </a:lnTo>
                  <a:lnTo>
                    <a:pt x="1293" y="944"/>
                  </a:lnTo>
                  <a:lnTo>
                    <a:pt x="1319" y="973"/>
                  </a:lnTo>
                  <a:lnTo>
                    <a:pt x="1349" y="1000"/>
                  </a:lnTo>
                  <a:lnTo>
                    <a:pt x="1383" y="1023"/>
                  </a:lnTo>
                  <a:lnTo>
                    <a:pt x="1419" y="1041"/>
                  </a:lnTo>
                  <a:lnTo>
                    <a:pt x="1457" y="1054"/>
                  </a:lnTo>
                  <a:lnTo>
                    <a:pt x="1498" y="1063"/>
                  </a:lnTo>
                  <a:lnTo>
                    <a:pt x="1541" y="1066"/>
                  </a:lnTo>
                  <a:lnTo>
                    <a:pt x="1568" y="1069"/>
                  </a:lnTo>
                  <a:lnTo>
                    <a:pt x="1593" y="1076"/>
                  </a:lnTo>
                  <a:lnTo>
                    <a:pt x="1616" y="1089"/>
                  </a:lnTo>
                  <a:lnTo>
                    <a:pt x="1635" y="1106"/>
                  </a:lnTo>
                  <a:lnTo>
                    <a:pt x="1653" y="1125"/>
                  </a:lnTo>
                  <a:lnTo>
                    <a:pt x="1665" y="1147"/>
                  </a:lnTo>
                  <a:lnTo>
                    <a:pt x="1672" y="1173"/>
                  </a:lnTo>
                  <a:lnTo>
                    <a:pt x="1675" y="1200"/>
                  </a:lnTo>
                  <a:lnTo>
                    <a:pt x="1672" y="1227"/>
                  </a:lnTo>
                  <a:lnTo>
                    <a:pt x="1665" y="1252"/>
                  </a:lnTo>
                  <a:lnTo>
                    <a:pt x="1653" y="1275"/>
                  </a:lnTo>
                  <a:lnTo>
                    <a:pt x="1636" y="1295"/>
                  </a:lnTo>
                  <a:lnTo>
                    <a:pt x="1616" y="1311"/>
                  </a:lnTo>
                  <a:lnTo>
                    <a:pt x="1593" y="1324"/>
                  </a:lnTo>
                  <a:lnTo>
                    <a:pt x="1568" y="1332"/>
                  </a:lnTo>
                  <a:lnTo>
                    <a:pt x="1541" y="1335"/>
                  </a:lnTo>
                  <a:lnTo>
                    <a:pt x="1519" y="1333"/>
                  </a:lnTo>
                  <a:lnTo>
                    <a:pt x="1498" y="1328"/>
                  </a:lnTo>
                  <a:lnTo>
                    <a:pt x="1478" y="1319"/>
                  </a:lnTo>
                  <a:lnTo>
                    <a:pt x="1459" y="1307"/>
                  </a:lnTo>
                  <a:lnTo>
                    <a:pt x="1443" y="1293"/>
                  </a:lnTo>
                  <a:lnTo>
                    <a:pt x="1428" y="1280"/>
                  </a:lnTo>
                  <a:lnTo>
                    <a:pt x="1409" y="1270"/>
                  </a:lnTo>
                  <a:lnTo>
                    <a:pt x="1391" y="1265"/>
                  </a:lnTo>
                  <a:lnTo>
                    <a:pt x="1370" y="1264"/>
                  </a:lnTo>
                  <a:lnTo>
                    <a:pt x="1351" y="1268"/>
                  </a:lnTo>
                  <a:lnTo>
                    <a:pt x="1333" y="1276"/>
                  </a:lnTo>
                  <a:lnTo>
                    <a:pt x="1316" y="1289"/>
                  </a:lnTo>
                  <a:lnTo>
                    <a:pt x="1303" y="1304"/>
                  </a:lnTo>
                  <a:lnTo>
                    <a:pt x="1294" y="1323"/>
                  </a:lnTo>
                  <a:lnTo>
                    <a:pt x="1289" y="1341"/>
                  </a:lnTo>
                  <a:lnTo>
                    <a:pt x="1289" y="1360"/>
                  </a:lnTo>
                  <a:lnTo>
                    <a:pt x="1292" y="1380"/>
                  </a:lnTo>
                  <a:lnTo>
                    <a:pt x="1300" y="1398"/>
                  </a:lnTo>
                  <a:lnTo>
                    <a:pt x="1312" y="1416"/>
                  </a:lnTo>
                  <a:lnTo>
                    <a:pt x="1343" y="1443"/>
                  </a:lnTo>
                  <a:lnTo>
                    <a:pt x="1377" y="1467"/>
                  </a:lnTo>
                  <a:lnTo>
                    <a:pt x="1413" y="1486"/>
                  </a:lnTo>
                  <a:lnTo>
                    <a:pt x="1451" y="1501"/>
                  </a:lnTo>
                  <a:lnTo>
                    <a:pt x="1451" y="1563"/>
                  </a:lnTo>
                  <a:lnTo>
                    <a:pt x="1454" y="1585"/>
                  </a:lnTo>
                  <a:lnTo>
                    <a:pt x="1460" y="1603"/>
                  </a:lnTo>
                  <a:lnTo>
                    <a:pt x="1471" y="1619"/>
                  </a:lnTo>
                  <a:lnTo>
                    <a:pt x="1485" y="1634"/>
                  </a:lnTo>
                  <a:lnTo>
                    <a:pt x="1501" y="1644"/>
                  </a:lnTo>
                  <a:lnTo>
                    <a:pt x="1521" y="1651"/>
                  </a:lnTo>
                  <a:lnTo>
                    <a:pt x="1541" y="1653"/>
                  </a:lnTo>
                  <a:lnTo>
                    <a:pt x="1562" y="1651"/>
                  </a:lnTo>
                  <a:lnTo>
                    <a:pt x="1580" y="1644"/>
                  </a:lnTo>
                  <a:lnTo>
                    <a:pt x="1597" y="1634"/>
                  </a:lnTo>
                  <a:lnTo>
                    <a:pt x="1611" y="1619"/>
                  </a:lnTo>
                  <a:lnTo>
                    <a:pt x="1621" y="1603"/>
                  </a:lnTo>
                  <a:lnTo>
                    <a:pt x="1628" y="1585"/>
                  </a:lnTo>
                  <a:lnTo>
                    <a:pt x="1630" y="1563"/>
                  </a:lnTo>
                  <a:lnTo>
                    <a:pt x="1630" y="1502"/>
                  </a:lnTo>
                  <a:lnTo>
                    <a:pt x="1668" y="1487"/>
                  </a:lnTo>
                  <a:lnTo>
                    <a:pt x="1704" y="1469"/>
                  </a:lnTo>
                  <a:lnTo>
                    <a:pt x="1736" y="1446"/>
                  </a:lnTo>
                  <a:lnTo>
                    <a:pt x="1765" y="1420"/>
                  </a:lnTo>
                  <a:lnTo>
                    <a:pt x="1791" y="1390"/>
                  </a:lnTo>
                  <a:lnTo>
                    <a:pt x="1813" y="1356"/>
                  </a:lnTo>
                  <a:lnTo>
                    <a:pt x="1831" y="1320"/>
                  </a:lnTo>
                  <a:lnTo>
                    <a:pt x="1844" y="1283"/>
                  </a:lnTo>
                  <a:lnTo>
                    <a:pt x="1852" y="1243"/>
                  </a:lnTo>
                  <a:lnTo>
                    <a:pt x="1854" y="1200"/>
                  </a:lnTo>
                  <a:lnTo>
                    <a:pt x="1851" y="1158"/>
                  </a:lnTo>
                  <a:lnTo>
                    <a:pt x="1843" y="1117"/>
                  </a:lnTo>
                  <a:lnTo>
                    <a:pt x="1830" y="1078"/>
                  </a:lnTo>
                  <a:lnTo>
                    <a:pt x="1811" y="1041"/>
                  </a:lnTo>
                  <a:lnTo>
                    <a:pt x="1789" y="1008"/>
                  </a:lnTo>
                  <a:lnTo>
                    <a:pt x="1762" y="978"/>
                  </a:lnTo>
                  <a:lnTo>
                    <a:pt x="1732" y="951"/>
                  </a:lnTo>
                  <a:lnTo>
                    <a:pt x="1699" y="928"/>
                  </a:lnTo>
                  <a:lnTo>
                    <a:pt x="1662" y="910"/>
                  </a:lnTo>
                  <a:lnTo>
                    <a:pt x="1624" y="897"/>
                  </a:lnTo>
                  <a:lnTo>
                    <a:pt x="1583" y="889"/>
                  </a:lnTo>
                  <a:lnTo>
                    <a:pt x="1540" y="885"/>
                  </a:lnTo>
                  <a:lnTo>
                    <a:pt x="1514" y="883"/>
                  </a:lnTo>
                  <a:lnTo>
                    <a:pt x="1488" y="875"/>
                  </a:lnTo>
                  <a:lnTo>
                    <a:pt x="1466" y="863"/>
                  </a:lnTo>
                  <a:lnTo>
                    <a:pt x="1445" y="847"/>
                  </a:lnTo>
                  <a:lnTo>
                    <a:pt x="1429" y="827"/>
                  </a:lnTo>
                  <a:lnTo>
                    <a:pt x="1416" y="804"/>
                  </a:lnTo>
                  <a:lnTo>
                    <a:pt x="1408" y="779"/>
                  </a:lnTo>
                  <a:lnTo>
                    <a:pt x="1406" y="751"/>
                  </a:lnTo>
                  <a:lnTo>
                    <a:pt x="1408" y="725"/>
                  </a:lnTo>
                  <a:lnTo>
                    <a:pt x="1416" y="699"/>
                  </a:lnTo>
                  <a:lnTo>
                    <a:pt x="1429" y="677"/>
                  </a:lnTo>
                  <a:lnTo>
                    <a:pt x="1445" y="656"/>
                  </a:lnTo>
                  <a:lnTo>
                    <a:pt x="1466" y="640"/>
                  </a:lnTo>
                  <a:lnTo>
                    <a:pt x="1488" y="628"/>
                  </a:lnTo>
                  <a:lnTo>
                    <a:pt x="1514" y="619"/>
                  </a:lnTo>
                  <a:lnTo>
                    <a:pt x="1540" y="617"/>
                  </a:lnTo>
                  <a:lnTo>
                    <a:pt x="1563" y="618"/>
                  </a:lnTo>
                  <a:lnTo>
                    <a:pt x="1583" y="623"/>
                  </a:lnTo>
                  <a:lnTo>
                    <a:pt x="1604" y="633"/>
                  </a:lnTo>
                  <a:lnTo>
                    <a:pt x="1622" y="644"/>
                  </a:lnTo>
                  <a:lnTo>
                    <a:pt x="1638" y="659"/>
                  </a:lnTo>
                  <a:lnTo>
                    <a:pt x="1654" y="673"/>
                  </a:lnTo>
                  <a:lnTo>
                    <a:pt x="1672" y="682"/>
                  </a:lnTo>
                  <a:lnTo>
                    <a:pt x="1690" y="687"/>
                  </a:lnTo>
                  <a:lnTo>
                    <a:pt x="1711" y="687"/>
                  </a:lnTo>
                  <a:lnTo>
                    <a:pt x="1730" y="684"/>
                  </a:lnTo>
                  <a:lnTo>
                    <a:pt x="1749" y="676"/>
                  </a:lnTo>
                  <a:lnTo>
                    <a:pt x="1765" y="663"/>
                  </a:lnTo>
                  <a:lnTo>
                    <a:pt x="1778" y="647"/>
                  </a:lnTo>
                  <a:lnTo>
                    <a:pt x="1788" y="630"/>
                  </a:lnTo>
                  <a:lnTo>
                    <a:pt x="1793" y="610"/>
                  </a:lnTo>
                  <a:lnTo>
                    <a:pt x="1793" y="591"/>
                  </a:lnTo>
                  <a:lnTo>
                    <a:pt x="1790" y="571"/>
                  </a:lnTo>
                  <a:lnTo>
                    <a:pt x="1781" y="553"/>
                  </a:lnTo>
                  <a:lnTo>
                    <a:pt x="1769" y="536"/>
                  </a:lnTo>
                  <a:lnTo>
                    <a:pt x="1739" y="508"/>
                  </a:lnTo>
                  <a:lnTo>
                    <a:pt x="1705" y="484"/>
                  </a:lnTo>
                  <a:lnTo>
                    <a:pt x="1668" y="465"/>
                  </a:lnTo>
                  <a:lnTo>
                    <a:pt x="1630" y="450"/>
                  </a:lnTo>
                  <a:lnTo>
                    <a:pt x="1630" y="388"/>
                  </a:lnTo>
                  <a:lnTo>
                    <a:pt x="1627" y="368"/>
                  </a:lnTo>
                  <a:lnTo>
                    <a:pt x="1621" y="349"/>
                  </a:lnTo>
                  <a:lnTo>
                    <a:pt x="1610" y="332"/>
                  </a:lnTo>
                  <a:lnTo>
                    <a:pt x="1596" y="318"/>
                  </a:lnTo>
                  <a:lnTo>
                    <a:pt x="1580" y="307"/>
                  </a:lnTo>
                  <a:lnTo>
                    <a:pt x="1561" y="301"/>
                  </a:lnTo>
                  <a:lnTo>
                    <a:pt x="1540" y="299"/>
                  </a:lnTo>
                  <a:close/>
                  <a:moveTo>
                    <a:pt x="0" y="0"/>
                  </a:moveTo>
                  <a:lnTo>
                    <a:pt x="3082" y="0"/>
                  </a:lnTo>
                  <a:lnTo>
                    <a:pt x="3082" y="1952"/>
                  </a:lnTo>
                  <a:lnTo>
                    <a:pt x="0" y="19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64" name="Shape 10964"/>
          <p:cNvGrpSpPr/>
          <p:nvPr/>
        </p:nvGrpSpPr>
        <p:grpSpPr>
          <a:xfrm>
            <a:off x="5602820" y="3631921"/>
            <a:ext cx="232767" cy="214416"/>
            <a:chOff x="5746750" y="5291138"/>
            <a:chExt cx="382588" cy="352425"/>
          </a:xfrm>
        </p:grpSpPr>
        <p:sp>
          <p:nvSpPr>
            <p:cNvPr id="10965" name="Shape 10965"/>
            <p:cNvSpPr/>
            <p:nvPr/>
          </p:nvSpPr>
          <p:spPr>
            <a:xfrm>
              <a:off x="5840413" y="5418138"/>
              <a:ext cx="39688" cy="23813"/>
            </a:xfrm>
            <a:custGeom>
              <a:avLst/>
              <a:gdLst/>
              <a:ahLst/>
              <a:cxnLst/>
              <a:rect l="0" t="0" r="0" b="0"/>
              <a:pathLst>
                <a:path w="348" h="204" extrusionOk="0">
                  <a:moveTo>
                    <a:pt x="22" y="0"/>
                  </a:moveTo>
                  <a:lnTo>
                    <a:pt x="348" y="67"/>
                  </a:lnTo>
                  <a:lnTo>
                    <a:pt x="51" y="204"/>
                  </a:lnTo>
                  <a:lnTo>
                    <a:pt x="33" y="188"/>
                  </a:lnTo>
                  <a:lnTo>
                    <a:pt x="19" y="171"/>
                  </a:lnTo>
                  <a:lnTo>
                    <a:pt x="8" y="152"/>
                  </a:lnTo>
                  <a:lnTo>
                    <a:pt x="2" y="130"/>
                  </a:lnTo>
                  <a:lnTo>
                    <a:pt x="0" y="109"/>
                  </a:lnTo>
                  <a:lnTo>
                    <a:pt x="3" y="85"/>
                  </a:lnTo>
                  <a:lnTo>
                    <a:pt x="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6" name="Shape 10966"/>
            <p:cNvSpPr/>
            <p:nvPr/>
          </p:nvSpPr>
          <p:spPr>
            <a:xfrm>
              <a:off x="5781675" y="5480050"/>
              <a:ext cx="252413" cy="131763"/>
            </a:xfrm>
            <a:custGeom>
              <a:avLst/>
              <a:gdLst/>
              <a:ahLst/>
              <a:cxnLst/>
              <a:rect l="0" t="0" r="0" b="0"/>
              <a:pathLst>
                <a:path w="2225" h="1159" extrusionOk="0">
                  <a:moveTo>
                    <a:pt x="2141" y="0"/>
                  </a:moveTo>
                  <a:lnTo>
                    <a:pt x="2225" y="179"/>
                  </a:lnTo>
                  <a:lnTo>
                    <a:pt x="83" y="1159"/>
                  </a:lnTo>
                  <a:lnTo>
                    <a:pt x="0" y="980"/>
                  </a:lnTo>
                  <a:lnTo>
                    <a:pt x="2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7" name="Shape 10967"/>
            <p:cNvSpPr/>
            <p:nvPr/>
          </p:nvSpPr>
          <p:spPr>
            <a:xfrm>
              <a:off x="6030913" y="5457825"/>
              <a:ext cx="73025" cy="34925"/>
            </a:xfrm>
            <a:custGeom>
              <a:avLst/>
              <a:gdLst/>
              <a:ahLst/>
              <a:cxnLst/>
              <a:rect l="0" t="0" r="0" b="0"/>
              <a:pathLst>
                <a:path w="645" h="311" extrusionOk="0">
                  <a:moveTo>
                    <a:pt x="0" y="0"/>
                  </a:moveTo>
                  <a:lnTo>
                    <a:pt x="645" y="134"/>
                  </a:lnTo>
                  <a:lnTo>
                    <a:pt x="627" y="222"/>
                  </a:lnTo>
                  <a:lnTo>
                    <a:pt x="620" y="244"/>
                  </a:lnTo>
                  <a:lnTo>
                    <a:pt x="609" y="262"/>
                  </a:lnTo>
                  <a:lnTo>
                    <a:pt x="595" y="279"/>
                  </a:lnTo>
                  <a:lnTo>
                    <a:pt x="579" y="293"/>
                  </a:lnTo>
                  <a:lnTo>
                    <a:pt x="559" y="302"/>
                  </a:lnTo>
                  <a:lnTo>
                    <a:pt x="539" y="309"/>
                  </a:lnTo>
                  <a:lnTo>
                    <a:pt x="516" y="311"/>
                  </a:lnTo>
                  <a:lnTo>
                    <a:pt x="494" y="308"/>
                  </a:lnTo>
                  <a:lnTo>
                    <a:pt x="105" y="22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8" name="Shape 10968"/>
            <p:cNvSpPr/>
            <p:nvPr/>
          </p:nvSpPr>
          <p:spPr>
            <a:xfrm>
              <a:off x="5746750" y="5399088"/>
              <a:ext cx="271463" cy="177800"/>
            </a:xfrm>
            <a:custGeom>
              <a:avLst/>
              <a:gdLst/>
              <a:ahLst/>
              <a:cxnLst/>
              <a:rect l="0" t="0" r="0" b="0"/>
              <a:pathLst>
                <a:path w="2390" h="1570" extrusionOk="0">
                  <a:moveTo>
                    <a:pt x="1973" y="249"/>
                  </a:moveTo>
                  <a:lnTo>
                    <a:pt x="1692" y="380"/>
                  </a:lnTo>
                  <a:lnTo>
                    <a:pt x="1821" y="661"/>
                  </a:lnTo>
                  <a:lnTo>
                    <a:pt x="2102" y="530"/>
                  </a:lnTo>
                  <a:lnTo>
                    <a:pt x="1973" y="249"/>
                  </a:lnTo>
                  <a:close/>
                  <a:moveTo>
                    <a:pt x="2046" y="0"/>
                  </a:moveTo>
                  <a:lnTo>
                    <a:pt x="2067" y="2"/>
                  </a:lnTo>
                  <a:lnTo>
                    <a:pt x="2089" y="7"/>
                  </a:lnTo>
                  <a:lnTo>
                    <a:pt x="2108" y="17"/>
                  </a:lnTo>
                  <a:lnTo>
                    <a:pt x="2126" y="30"/>
                  </a:lnTo>
                  <a:lnTo>
                    <a:pt x="2140" y="46"/>
                  </a:lnTo>
                  <a:lnTo>
                    <a:pt x="2152" y="67"/>
                  </a:lnTo>
                  <a:lnTo>
                    <a:pt x="2390" y="589"/>
                  </a:lnTo>
                  <a:lnTo>
                    <a:pt x="248" y="1570"/>
                  </a:lnTo>
                  <a:lnTo>
                    <a:pt x="10" y="1047"/>
                  </a:lnTo>
                  <a:lnTo>
                    <a:pt x="3" y="1026"/>
                  </a:lnTo>
                  <a:lnTo>
                    <a:pt x="0" y="1004"/>
                  </a:lnTo>
                  <a:lnTo>
                    <a:pt x="2" y="982"/>
                  </a:lnTo>
                  <a:lnTo>
                    <a:pt x="7" y="961"/>
                  </a:lnTo>
                  <a:lnTo>
                    <a:pt x="17" y="942"/>
                  </a:lnTo>
                  <a:lnTo>
                    <a:pt x="31" y="924"/>
                  </a:lnTo>
                  <a:lnTo>
                    <a:pt x="47" y="909"/>
                  </a:lnTo>
                  <a:lnTo>
                    <a:pt x="66" y="897"/>
                  </a:lnTo>
                  <a:lnTo>
                    <a:pt x="2002" y="11"/>
                  </a:lnTo>
                  <a:lnTo>
                    <a:pt x="2023" y="3"/>
                  </a:lnTo>
                  <a:lnTo>
                    <a:pt x="20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69" name="Shape 10969"/>
            <p:cNvSpPr/>
            <p:nvPr/>
          </p:nvSpPr>
          <p:spPr>
            <a:xfrm>
              <a:off x="5797550" y="5516563"/>
              <a:ext cx="247650" cy="127000"/>
            </a:xfrm>
            <a:custGeom>
              <a:avLst/>
              <a:gdLst/>
              <a:ahLst/>
              <a:cxnLst/>
              <a:rect l="0" t="0" r="0" b="0"/>
              <a:pathLst>
                <a:path w="2189" h="1128" extrusionOk="0">
                  <a:moveTo>
                    <a:pt x="2141" y="0"/>
                  </a:moveTo>
                  <a:lnTo>
                    <a:pt x="2177" y="74"/>
                  </a:lnTo>
                  <a:lnTo>
                    <a:pt x="2186" y="96"/>
                  </a:lnTo>
                  <a:lnTo>
                    <a:pt x="2189" y="119"/>
                  </a:lnTo>
                  <a:lnTo>
                    <a:pt x="2188" y="141"/>
                  </a:lnTo>
                  <a:lnTo>
                    <a:pt x="2182" y="164"/>
                  </a:lnTo>
                  <a:lnTo>
                    <a:pt x="2173" y="184"/>
                  </a:lnTo>
                  <a:lnTo>
                    <a:pt x="2159" y="203"/>
                  </a:lnTo>
                  <a:lnTo>
                    <a:pt x="2142" y="218"/>
                  </a:lnTo>
                  <a:lnTo>
                    <a:pt x="2120" y="230"/>
                  </a:lnTo>
                  <a:lnTo>
                    <a:pt x="187" y="1117"/>
                  </a:lnTo>
                  <a:lnTo>
                    <a:pt x="165" y="1125"/>
                  </a:lnTo>
                  <a:lnTo>
                    <a:pt x="144" y="1128"/>
                  </a:lnTo>
                  <a:lnTo>
                    <a:pt x="122" y="1126"/>
                  </a:lnTo>
                  <a:lnTo>
                    <a:pt x="101" y="1120"/>
                  </a:lnTo>
                  <a:lnTo>
                    <a:pt x="82" y="1110"/>
                  </a:lnTo>
                  <a:lnTo>
                    <a:pt x="64" y="1097"/>
                  </a:lnTo>
                  <a:lnTo>
                    <a:pt x="49" y="1081"/>
                  </a:lnTo>
                  <a:lnTo>
                    <a:pt x="37" y="1060"/>
                  </a:lnTo>
                  <a:lnTo>
                    <a:pt x="0" y="979"/>
                  </a:lnTo>
                  <a:lnTo>
                    <a:pt x="2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0" name="Shape 10970"/>
            <p:cNvSpPr/>
            <p:nvPr/>
          </p:nvSpPr>
          <p:spPr>
            <a:xfrm>
              <a:off x="6011863" y="5413375"/>
              <a:ext cx="100013" cy="42863"/>
            </a:xfrm>
            <a:custGeom>
              <a:avLst/>
              <a:gdLst/>
              <a:ahLst/>
              <a:cxnLst/>
              <a:rect l="0" t="0" r="0" b="0"/>
              <a:pathLst>
                <a:path w="892" h="381" extrusionOk="0">
                  <a:moveTo>
                    <a:pt x="0" y="0"/>
                  </a:moveTo>
                  <a:lnTo>
                    <a:pt x="892" y="185"/>
                  </a:lnTo>
                  <a:lnTo>
                    <a:pt x="852" y="381"/>
                  </a:lnTo>
                  <a:lnTo>
                    <a:pt x="106" y="22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1" name="Shape 10971"/>
            <p:cNvSpPr/>
            <p:nvPr/>
          </p:nvSpPr>
          <p:spPr>
            <a:xfrm>
              <a:off x="5854700" y="5291138"/>
              <a:ext cx="274638" cy="128588"/>
            </a:xfrm>
            <a:custGeom>
              <a:avLst/>
              <a:gdLst/>
              <a:ahLst/>
              <a:cxnLst/>
              <a:rect l="0" t="0" r="0" b="0"/>
              <a:pathLst>
                <a:path w="2422" h="1136" extrusionOk="0">
                  <a:moveTo>
                    <a:pt x="1869" y="550"/>
                  </a:moveTo>
                  <a:lnTo>
                    <a:pt x="1804" y="853"/>
                  </a:lnTo>
                  <a:lnTo>
                    <a:pt x="2107" y="916"/>
                  </a:lnTo>
                  <a:lnTo>
                    <a:pt x="2170" y="614"/>
                  </a:lnTo>
                  <a:lnTo>
                    <a:pt x="1869" y="550"/>
                  </a:lnTo>
                  <a:close/>
                  <a:moveTo>
                    <a:pt x="229" y="0"/>
                  </a:moveTo>
                  <a:lnTo>
                    <a:pt x="251" y="2"/>
                  </a:lnTo>
                  <a:lnTo>
                    <a:pt x="2335" y="435"/>
                  </a:lnTo>
                  <a:lnTo>
                    <a:pt x="2356" y="442"/>
                  </a:lnTo>
                  <a:lnTo>
                    <a:pt x="2376" y="453"/>
                  </a:lnTo>
                  <a:lnTo>
                    <a:pt x="2392" y="468"/>
                  </a:lnTo>
                  <a:lnTo>
                    <a:pt x="2407" y="485"/>
                  </a:lnTo>
                  <a:lnTo>
                    <a:pt x="2416" y="505"/>
                  </a:lnTo>
                  <a:lnTo>
                    <a:pt x="2421" y="526"/>
                  </a:lnTo>
                  <a:lnTo>
                    <a:pt x="2422" y="550"/>
                  </a:lnTo>
                  <a:lnTo>
                    <a:pt x="2417" y="573"/>
                  </a:lnTo>
                  <a:lnTo>
                    <a:pt x="2299" y="1136"/>
                  </a:lnTo>
                  <a:lnTo>
                    <a:pt x="1297" y="930"/>
                  </a:lnTo>
                  <a:lnTo>
                    <a:pt x="1276" y="903"/>
                  </a:lnTo>
                  <a:lnTo>
                    <a:pt x="1252" y="880"/>
                  </a:lnTo>
                  <a:lnTo>
                    <a:pt x="1227" y="862"/>
                  </a:lnTo>
                  <a:lnTo>
                    <a:pt x="1199" y="847"/>
                  </a:lnTo>
                  <a:lnTo>
                    <a:pt x="1169" y="836"/>
                  </a:lnTo>
                  <a:lnTo>
                    <a:pt x="1137" y="828"/>
                  </a:lnTo>
                  <a:lnTo>
                    <a:pt x="1101" y="824"/>
                  </a:lnTo>
                  <a:lnTo>
                    <a:pt x="1086" y="823"/>
                  </a:lnTo>
                  <a:lnTo>
                    <a:pt x="1068" y="825"/>
                  </a:lnTo>
                  <a:lnTo>
                    <a:pt x="1050" y="828"/>
                  </a:lnTo>
                  <a:lnTo>
                    <a:pt x="1031" y="833"/>
                  </a:lnTo>
                  <a:lnTo>
                    <a:pt x="1014" y="838"/>
                  </a:lnTo>
                  <a:lnTo>
                    <a:pt x="998" y="844"/>
                  </a:lnTo>
                  <a:lnTo>
                    <a:pt x="983" y="848"/>
                  </a:lnTo>
                  <a:lnTo>
                    <a:pt x="973" y="852"/>
                  </a:lnTo>
                  <a:lnTo>
                    <a:pt x="966" y="855"/>
                  </a:lnTo>
                  <a:lnTo>
                    <a:pt x="963" y="856"/>
                  </a:lnTo>
                  <a:lnTo>
                    <a:pt x="0" y="654"/>
                  </a:lnTo>
                  <a:lnTo>
                    <a:pt x="118" y="90"/>
                  </a:lnTo>
                  <a:lnTo>
                    <a:pt x="125" y="69"/>
                  </a:lnTo>
                  <a:lnTo>
                    <a:pt x="136" y="49"/>
                  </a:lnTo>
                  <a:lnTo>
                    <a:pt x="150" y="32"/>
                  </a:lnTo>
                  <a:lnTo>
                    <a:pt x="166" y="19"/>
                  </a:lnTo>
                  <a:lnTo>
                    <a:pt x="186" y="8"/>
                  </a:lnTo>
                  <a:lnTo>
                    <a:pt x="206" y="2"/>
                  </a:lnTo>
                  <a:lnTo>
                    <a:pt x="2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2" name="Shape 10972"/>
            <p:cNvSpPr/>
            <p:nvPr/>
          </p:nvSpPr>
          <p:spPr>
            <a:xfrm>
              <a:off x="5846763" y="5380038"/>
              <a:ext cx="92075" cy="34925"/>
            </a:xfrm>
            <a:custGeom>
              <a:avLst/>
              <a:gdLst/>
              <a:ahLst/>
              <a:cxnLst/>
              <a:rect l="0" t="0" r="0" b="0"/>
              <a:pathLst>
                <a:path w="822" h="302" extrusionOk="0">
                  <a:moveTo>
                    <a:pt x="40" y="0"/>
                  </a:moveTo>
                  <a:lnTo>
                    <a:pt x="822" y="161"/>
                  </a:lnTo>
                  <a:lnTo>
                    <a:pt x="515" y="302"/>
                  </a:lnTo>
                  <a:lnTo>
                    <a:pt x="0" y="195"/>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73" name="Shape 10973"/>
          <p:cNvGrpSpPr/>
          <p:nvPr/>
        </p:nvGrpSpPr>
        <p:grpSpPr>
          <a:xfrm>
            <a:off x="6157512" y="3622745"/>
            <a:ext cx="231801" cy="232767"/>
            <a:chOff x="6265863" y="5224463"/>
            <a:chExt cx="381000" cy="382588"/>
          </a:xfrm>
        </p:grpSpPr>
        <p:sp>
          <p:nvSpPr>
            <p:cNvPr id="10974" name="Shape 10974"/>
            <p:cNvSpPr/>
            <p:nvPr/>
          </p:nvSpPr>
          <p:spPr>
            <a:xfrm>
              <a:off x="6265863" y="5224463"/>
              <a:ext cx="271462" cy="273050"/>
            </a:xfrm>
            <a:custGeom>
              <a:avLst/>
              <a:gdLst/>
              <a:ahLst/>
              <a:cxnLst/>
              <a:rect l="0" t="0" r="0" b="0"/>
              <a:pathLst>
                <a:path w="2395" h="2408" extrusionOk="0">
                  <a:moveTo>
                    <a:pt x="1197" y="269"/>
                  </a:moveTo>
                  <a:lnTo>
                    <a:pt x="1121" y="272"/>
                  </a:lnTo>
                  <a:lnTo>
                    <a:pt x="1046" y="281"/>
                  </a:lnTo>
                  <a:lnTo>
                    <a:pt x="974" y="297"/>
                  </a:lnTo>
                  <a:lnTo>
                    <a:pt x="904" y="317"/>
                  </a:lnTo>
                  <a:lnTo>
                    <a:pt x="835" y="343"/>
                  </a:lnTo>
                  <a:lnTo>
                    <a:pt x="770" y="374"/>
                  </a:lnTo>
                  <a:lnTo>
                    <a:pt x="708" y="410"/>
                  </a:lnTo>
                  <a:lnTo>
                    <a:pt x="648" y="450"/>
                  </a:lnTo>
                  <a:lnTo>
                    <a:pt x="592" y="494"/>
                  </a:lnTo>
                  <a:lnTo>
                    <a:pt x="540" y="543"/>
                  </a:lnTo>
                  <a:lnTo>
                    <a:pt x="492" y="595"/>
                  </a:lnTo>
                  <a:lnTo>
                    <a:pt x="447" y="652"/>
                  </a:lnTo>
                  <a:lnTo>
                    <a:pt x="407" y="711"/>
                  </a:lnTo>
                  <a:lnTo>
                    <a:pt x="371" y="774"/>
                  </a:lnTo>
                  <a:lnTo>
                    <a:pt x="340" y="840"/>
                  </a:lnTo>
                  <a:lnTo>
                    <a:pt x="315" y="909"/>
                  </a:lnTo>
                  <a:lnTo>
                    <a:pt x="294" y="979"/>
                  </a:lnTo>
                  <a:lnTo>
                    <a:pt x="280" y="1052"/>
                  </a:lnTo>
                  <a:lnTo>
                    <a:pt x="271" y="1127"/>
                  </a:lnTo>
                  <a:lnTo>
                    <a:pt x="268" y="1204"/>
                  </a:lnTo>
                  <a:lnTo>
                    <a:pt x="271" y="1280"/>
                  </a:lnTo>
                  <a:lnTo>
                    <a:pt x="280" y="1355"/>
                  </a:lnTo>
                  <a:lnTo>
                    <a:pt x="294" y="1428"/>
                  </a:lnTo>
                  <a:lnTo>
                    <a:pt x="315" y="1499"/>
                  </a:lnTo>
                  <a:lnTo>
                    <a:pt x="340" y="1568"/>
                  </a:lnTo>
                  <a:lnTo>
                    <a:pt x="371" y="1633"/>
                  </a:lnTo>
                  <a:lnTo>
                    <a:pt x="407" y="1696"/>
                  </a:lnTo>
                  <a:lnTo>
                    <a:pt x="447" y="1756"/>
                  </a:lnTo>
                  <a:lnTo>
                    <a:pt x="492" y="1812"/>
                  </a:lnTo>
                  <a:lnTo>
                    <a:pt x="540" y="1864"/>
                  </a:lnTo>
                  <a:lnTo>
                    <a:pt x="592" y="1913"/>
                  </a:lnTo>
                  <a:lnTo>
                    <a:pt x="648" y="1958"/>
                  </a:lnTo>
                  <a:lnTo>
                    <a:pt x="708" y="1998"/>
                  </a:lnTo>
                  <a:lnTo>
                    <a:pt x="770" y="2034"/>
                  </a:lnTo>
                  <a:lnTo>
                    <a:pt x="835" y="2065"/>
                  </a:lnTo>
                  <a:lnTo>
                    <a:pt x="904" y="2090"/>
                  </a:lnTo>
                  <a:lnTo>
                    <a:pt x="974" y="2111"/>
                  </a:lnTo>
                  <a:lnTo>
                    <a:pt x="1046" y="2125"/>
                  </a:lnTo>
                  <a:lnTo>
                    <a:pt x="1121" y="2134"/>
                  </a:lnTo>
                  <a:lnTo>
                    <a:pt x="1197" y="2138"/>
                  </a:lnTo>
                  <a:lnTo>
                    <a:pt x="1273" y="2134"/>
                  </a:lnTo>
                  <a:lnTo>
                    <a:pt x="1348" y="2125"/>
                  </a:lnTo>
                  <a:lnTo>
                    <a:pt x="1420" y="2111"/>
                  </a:lnTo>
                  <a:lnTo>
                    <a:pt x="1491" y="2090"/>
                  </a:lnTo>
                  <a:lnTo>
                    <a:pt x="1559" y="2065"/>
                  </a:lnTo>
                  <a:lnTo>
                    <a:pt x="1625" y="2034"/>
                  </a:lnTo>
                  <a:lnTo>
                    <a:pt x="1687" y="1998"/>
                  </a:lnTo>
                  <a:lnTo>
                    <a:pt x="1746" y="1958"/>
                  </a:lnTo>
                  <a:lnTo>
                    <a:pt x="1803" y="1913"/>
                  </a:lnTo>
                  <a:lnTo>
                    <a:pt x="1855" y="1864"/>
                  </a:lnTo>
                  <a:lnTo>
                    <a:pt x="1903" y="1812"/>
                  </a:lnTo>
                  <a:lnTo>
                    <a:pt x="1948" y="1756"/>
                  </a:lnTo>
                  <a:lnTo>
                    <a:pt x="1988" y="1696"/>
                  </a:lnTo>
                  <a:lnTo>
                    <a:pt x="2023" y="1633"/>
                  </a:lnTo>
                  <a:lnTo>
                    <a:pt x="2054" y="1568"/>
                  </a:lnTo>
                  <a:lnTo>
                    <a:pt x="2080" y="1499"/>
                  </a:lnTo>
                  <a:lnTo>
                    <a:pt x="2100" y="1428"/>
                  </a:lnTo>
                  <a:lnTo>
                    <a:pt x="2114" y="1355"/>
                  </a:lnTo>
                  <a:lnTo>
                    <a:pt x="2124" y="1280"/>
                  </a:lnTo>
                  <a:lnTo>
                    <a:pt x="2127" y="1204"/>
                  </a:lnTo>
                  <a:lnTo>
                    <a:pt x="2124" y="1127"/>
                  </a:lnTo>
                  <a:lnTo>
                    <a:pt x="2114" y="1052"/>
                  </a:lnTo>
                  <a:lnTo>
                    <a:pt x="2099" y="979"/>
                  </a:lnTo>
                  <a:lnTo>
                    <a:pt x="2079" y="909"/>
                  </a:lnTo>
                  <a:lnTo>
                    <a:pt x="2053" y="840"/>
                  </a:lnTo>
                  <a:lnTo>
                    <a:pt x="2022" y="774"/>
                  </a:lnTo>
                  <a:lnTo>
                    <a:pt x="1988" y="711"/>
                  </a:lnTo>
                  <a:lnTo>
                    <a:pt x="1947" y="652"/>
                  </a:lnTo>
                  <a:lnTo>
                    <a:pt x="1903" y="595"/>
                  </a:lnTo>
                  <a:lnTo>
                    <a:pt x="1854" y="543"/>
                  </a:lnTo>
                  <a:lnTo>
                    <a:pt x="1802" y="495"/>
                  </a:lnTo>
                  <a:lnTo>
                    <a:pt x="1746" y="450"/>
                  </a:lnTo>
                  <a:lnTo>
                    <a:pt x="1686" y="410"/>
                  </a:lnTo>
                  <a:lnTo>
                    <a:pt x="1624" y="374"/>
                  </a:lnTo>
                  <a:lnTo>
                    <a:pt x="1559" y="343"/>
                  </a:lnTo>
                  <a:lnTo>
                    <a:pt x="1491" y="317"/>
                  </a:lnTo>
                  <a:lnTo>
                    <a:pt x="1420" y="297"/>
                  </a:lnTo>
                  <a:lnTo>
                    <a:pt x="1348" y="281"/>
                  </a:lnTo>
                  <a:lnTo>
                    <a:pt x="1273" y="272"/>
                  </a:lnTo>
                  <a:lnTo>
                    <a:pt x="1197" y="269"/>
                  </a:lnTo>
                  <a:close/>
                  <a:moveTo>
                    <a:pt x="1197" y="0"/>
                  </a:moveTo>
                  <a:lnTo>
                    <a:pt x="1283" y="3"/>
                  </a:lnTo>
                  <a:lnTo>
                    <a:pt x="1367" y="12"/>
                  </a:lnTo>
                  <a:lnTo>
                    <a:pt x="1449" y="27"/>
                  </a:lnTo>
                  <a:lnTo>
                    <a:pt x="1529" y="47"/>
                  </a:lnTo>
                  <a:lnTo>
                    <a:pt x="1606" y="73"/>
                  </a:lnTo>
                  <a:lnTo>
                    <a:pt x="1682" y="103"/>
                  </a:lnTo>
                  <a:lnTo>
                    <a:pt x="1754" y="139"/>
                  </a:lnTo>
                  <a:lnTo>
                    <a:pt x="1824" y="179"/>
                  </a:lnTo>
                  <a:lnTo>
                    <a:pt x="1891" y="223"/>
                  </a:lnTo>
                  <a:lnTo>
                    <a:pt x="1955" y="272"/>
                  </a:lnTo>
                  <a:lnTo>
                    <a:pt x="2015" y="324"/>
                  </a:lnTo>
                  <a:lnTo>
                    <a:pt x="2071" y="382"/>
                  </a:lnTo>
                  <a:lnTo>
                    <a:pt x="2125" y="442"/>
                  </a:lnTo>
                  <a:lnTo>
                    <a:pt x="2173" y="506"/>
                  </a:lnTo>
                  <a:lnTo>
                    <a:pt x="2217" y="573"/>
                  </a:lnTo>
                  <a:lnTo>
                    <a:pt x="2256" y="644"/>
                  </a:lnTo>
                  <a:lnTo>
                    <a:pt x="2292" y="717"/>
                  </a:lnTo>
                  <a:lnTo>
                    <a:pt x="2323" y="793"/>
                  </a:lnTo>
                  <a:lnTo>
                    <a:pt x="2347" y="871"/>
                  </a:lnTo>
                  <a:lnTo>
                    <a:pt x="2368" y="951"/>
                  </a:lnTo>
                  <a:lnTo>
                    <a:pt x="2382" y="1034"/>
                  </a:lnTo>
                  <a:lnTo>
                    <a:pt x="2391" y="1118"/>
                  </a:lnTo>
                  <a:lnTo>
                    <a:pt x="2395" y="1204"/>
                  </a:lnTo>
                  <a:lnTo>
                    <a:pt x="2391" y="1289"/>
                  </a:lnTo>
                  <a:lnTo>
                    <a:pt x="2382" y="1374"/>
                  </a:lnTo>
                  <a:lnTo>
                    <a:pt x="2368" y="1457"/>
                  </a:lnTo>
                  <a:lnTo>
                    <a:pt x="2347" y="1537"/>
                  </a:lnTo>
                  <a:lnTo>
                    <a:pt x="2323" y="1615"/>
                  </a:lnTo>
                  <a:lnTo>
                    <a:pt x="2292" y="1691"/>
                  </a:lnTo>
                  <a:lnTo>
                    <a:pt x="2256" y="1764"/>
                  </a:lnTo>
                  <a:lnTo>
                    <a:pt x="2217" y="1834"/>
                  </a:lnTo>
                  <a:lnTo>
                    <a:pt x="2173" y="1901"/>
                  </a:lnTo>
                  <a:lnTo>
                    <a:pt x="2125" y="1965"/>
                  </a:lnTo>
                  <a:lnTo>
                    <a:pt x="2071" y="2026"/>
                  </a:lnTo>
                  <a:lnTo>
                    <a:pt x="2015" y="2082"/>
                  </a:lnTo>
                  <a:lnTo>
                    <a:pt x="1955" y="2135"/>
                  </a:lnTo>
                  <a:lnTo>
                    <a:pt x="1891" y="2185"/>
                  </a:lnTo>
                  <a:lnTo>
                    <a:pt x="1824" y="2229"/>
                  </a:lnTo>
                  <a:lnTo>
                    <a:pt x="1754" y="2269"/>
                  </a:lnTo>
                  <a:lnTo>
                    <a:pt x="1682" y="2305"/>
                  </a:lnTo>
                  <a:lnTo>
                    <a:pt x="1606" y="2335"/>
                  </a:lnTo>
                  <a:lnTo>
                    <a:pt x="1529" y="2360"/>
                  </a:lnTo>
                  <a:lnTo>
                    <a:pt x="1449" y="2381"/>
                  </a:lnTo>
                  <a:lnTo>
                    <a:pt x="1367" y="2395"/>
                  </a:lnTo>
                  <a:lnTo>
                    <a:pt x="1283" y="2404"/>
                  </a:lnTo>
                  <a:lnTo>
                    <a:pt x="1197" y="2408"/>
                  </a:lnTo>
                  <a:lnTo>
                    <a:pt x="1111" y="2404"/>
                  </a:lnTo>
                  <a:lnTo>
                    <a:pt x="1028" y="2395"/>
                  </a:lnTo>
                  <a:lnTo>
                    <a:pt x="946" y="2381"/>
                  </a:lnTo>
                  <a:lnTo>
                    <a:pt x="866" y="2360"/>
                  </a:lnTo>
                  <a:lnTo>
                    <a:pt x="788" y="2336"/>
                  </a:lnTo>
                  <a:lnTo>
                    <a:pt x="713" y="2305"/>
                  </a:lnTo>
                  <a:lnTo>
                    <a:pt x="640" y="2269"/>
                  </a:lnTo>
                  <a:lnTo>
                    <a:pt x="569" y="2229"/>
                  </a:lnTo>
                  <a:lnTo>
                    <a:pt x="503" y="2185"/>
                  </a:lnTo>
                  <a:lnTo>
                    <a:pt x="440" y="2135"/>
                  </a:lnTo>
                  <a:lnTo>
                    <a:pt x="379" y="2083"/>
                  </a:lnTo>
                  <a:lnTo>
                    <a:pt x="323" y="2026"/>
                  </a:lnTo>
                  <a:lnTo>
                    <a:pt x="270" y="1965"/>
                  </a:lnTo>
                  <a:lnTo>
                    <a:pt x="222" y="1901"/>
                  </a:lnTo>
                  <a:lnTo>
                    <a:pt x="177" y="1835"/>
                  </a:lnTo>
                  <a:lnTo>
                    <a:pt x="137" y="1764"/>
                  </a:lnTo>
                  <a:lnTo>
                    <a:pt x="102" y="1691"/>
                  </a:lnTo>
                  <a:lnTo>
                    <a:pt x="72" y="1615"/>
                  </a:lnTo>
                  <a:lnTo>
                    <a:pt x="46" y="1537"/>
                  </a:lnTo>
                  <a:lnTo>
                    <a:pt x="27" y="1457"/>
                  </a:lnTo>
                  <a:lnTo>
                    <a:pt x="12" y="1374"/>
                  </a:lnTo>
                  <a:lnTo>
                    <a:pt x="3" y="1289"/>
                  </a:lnTo>
                  <a:lnTo>
                    <a:pt x="0" y="1204"/>
                  </a:lnTo>
                  <a:lnTo>
                    <a:pt x="3" y="1118"/>
                  </a:lnTo>
                  <a:lnTo>
                    <a:pt x="12" y="1034"/>
                  </a:lnTo>
                  <a:lnTo>
                    <a:pt x="27" y="951"/>
                  </a:lnTo>
                  <a:lnTo>
                    <a:pt x="46" y="871"/>
                  </a:lnTo>
                  <a:lnTo>
                    <a:pt x="72" y="793"/>
                  </a:lnTo>
                  <a:lnTo>
                    <a:pt x="102" y="717"/>
                  </a:lnTo>
                  <a:lnTo>
                    <a:pt x="137" y="644"/>
                  </a:lnTo>
                  <a:lnTo>
                    <a:pt x="177" y="573"/>
                  </a:lnTo>
                  <a:lnTo>
                    <a:pt x="222" y="506"/>
                  </a:lnTo>
                  <a:lnTo>
                    <a:pt x="270" y="442"/>
                  </a:lnTo>
                  <a:lnTo>
                    <a:pt x="323" y="382"/>
                  </a:lnTo>
                  <a:lnTo>
                    <a:pt x="379" y="324"/>
                  </a:lnTo>
                  <a:lnTo>
                    <a:pt x="440" y="272"/>
                  </a:lnTo>
                  <a:lnTo>
                    <a:pt x="503" y="223"/>
                  </a:lnTo>
                  <a:lnTo>
                    <a:pt x="569" y="179"/>
                  </a:lnTo>
                  <a:lnTo>
                    <a:pt x="640" y="139"/>
                  </a:lnTo>
                  <a:lnTo>
                    <a:pt x="713" y="103"/>
                  </a:lnTo>
                  <a:lnTo>
                    <a:pt x="788" y="73"/>
                  </a:lnTo>
                  <a:lnTo>
                    <a:pt x="866" y="47"/>
                  </a:lnTo>
                  <a:lnTo>
                    <a:pt x="946" y="27"/>
                  </a:lnTo>
                  <a:lnTo>
                    <a:pt x="1028" y="12"/>
                  </a:lnTo>
                  <a:lnTo>
                    <a:pt x="1111" y="3"/>
                  </a:lnTo>
                  <a:lnTo>
                    <a:pt x="1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5" name="Shape 10975"/>
            <p:cNvSpPr/>
            <p:nvPr/>
          </p:nvSpPr>
          <p:spPr>
            <a:xfrm>
              <a:off x="6469063" y="5429251"/>
              <a:ext cx="177800" cy="177800"/>
            </a:xfrm>
            <a:custGeom>
              <a:avLst/>
              <a:gdLst/>
              <a:ahLst/>
              <a:cxnLst/>
              <a:rect l="0" t="0" r="0" b="0"/>
              <a:pathLst>
                <a:path w="1570" h="1580" extrusionOk="0">
                  <a:moveTo>
                    <a:pt x="596" y="0"/>
                  </a:moveTo>
                  <a:lnTo>
                    <a:pt x="1299" y="475"/>
                  </a:lnTo>
                  <a:lnTo>
                    <a:pt x="1345" y="509"/>
                  </a:lnTo>
                  <a:lnTo>
                    <a:pt x="1386" y="546"/>
                  </a:lnTo>
                  <a:lnTo>
                    <a:pt x="1424" y="586"/>
                  </a:lnTo>
                  <a:lnTo>
                    <a:pt x="1456" y="628"/>
                  </a:lnTo>
                  <a:lnTo>
                    <a:pt x="1486" y="672"/>
                  </a:lnTo>
                  <a:lnTo>
                    <a:pt x="1511" y="719"/>
                  </a:lnTo>
                  <a:lnTo>
                    <a:pt x="1531" y="768"/>
                  </a:lnTo>
                  <a:lnTo>
                    <a:pt x="1547" y="817"/>
                  </a:lnTo>
                  <a:lnTo>
                    <a:pt x="1559" y="867"/>
                  </a:lnTo>
                  <a:lnTo>
                    <a:pt x="1567" y="919"/>
                  </a:lnTo>
                  <a:lnTo>
                    <a:pt x="1570" y="971"/>
                  </a:lnTo>
                  <a:lnTo>
                    <a:pt x="1568" y="1022"/>
                  </a:lnTo>
                  <a:lnTo>
                    <a:pt x="1563" y="1074"/>
                  </a:lnTo>
                  <a:lnTo>
                    <a:pt x="1552" y="1125"/>
                  </a:lnTo>
                  <a:lnTo>
                    <a:pt x="1537" y="1175"/>
                  </a:lnTo>
                  <a:lnTo>
                    <a:pt x="1518" y="1225"/>
                  </a:lnTo>
                  <a:lnTo>
                    <a:pt x="1494" y="1273"/>
                  </a:lnTo>
                  <a:lnTo>
                    <a:pt x="1466" y="1318"/>
                  </a:lnTo>
                  <a:lnTo>
                    <a:pt x="1433" y="1362"/>
                  </a:lnTo>
                  <a:lnTo>
                    <a:pt x="1395" y="1404"/>
                  </a:lnTo>
                  <a:lnTo>
                    <a:pt x="1354" y="1442"/>
                  </a:lnTo>
                  <a:lnTo>
                    <a:pt x="1310" y="1475"/>
                  </a:lnTo>
                  <a:lnTo>
                    <a:pt x="1264" y="1504"/>
                  </a:lnTo>
                  <a:lnTo>
                    <a:pt x="1216" y="1527"/>
                  </a:lnTo>
                  <a:lnTo>
                    <a:pt x="1167" y="1547"/>
                  </a:lnTo>
                  <a:lnTo>
                    <a:pt x="1117" y="1561"/>
                  </a:lnTo>
                  <a:lnTo>
                    <a:pt x="1066" y="1572"/>
                  </a:lnTo>
                  <a:lnTo>
                    <a:pt x="1015" y="1578"/>
                  </a:lnTo>
                  <a:lnTo>
                    <a:pt x="963" y="1580"/>
                  </a:lnTo>
                  <a:lnTo>
                    <a:pt x="911" y="1577"/>
                  </a:lnTo>
                  <a:lnTo>
                    <a:pt x="859" y="1568"/>
                  </a:lnTo>
                  <a:lnTo>
                    <a:pt x="809" y="1557"/>
                  </a:lnTo>
                  <a:lnTo>
                    <a:pt x="760" y="1541"/>
                  </a:lnTo>
                  <a:lnTo>
                    <a:pt x="712" y="1520"/>
                  </a:lnTo>
                  <a:lnTo>
                    <a:pt x="666" y="1496"/>
                  </a:lnTo>
                  <a:lnTo>
                    <a:pt x="621" y="1467"/>
                  </a:lnTo>
                  <a:lnTo>
                    <a:pt x="580" y="1434"/>
                  </a:lnTo>
                  <a:lnTo>
                    <a:pt x="540" y="1397"/>
                  </a:lnTo>
                  <a:lnTo>
                    <a:pt x="504" y="1356"/>
                  </a:lnTo>
                  <a:lnTo>
                    <a:pt x="471" y="1310"/>
                  </a:lnTo>
                  <a:lnTo>
                    <a:pt x="0" y="601"/>
                  </a:lnTo>
                  <a:lnTo>
                    <a:pt x="76" y="560"/>
                  </a:lnTo>
                  <a:lnTo>
                    <a:pt x="149" y="514"/>
                  </a:lnTo>
                  <a:lnTo>
                    <a:pt x="218" y="463"/>
                  </a:lnTo>
                  <a:lnTo>
                    <a:pt x="285" y="408"/>
                  </a:lnTo>
                  <a:lnTo>
                    <a:pt x="347" y="349"/>
                  </a:lnTo>
                  <a:lnTo>
                    <a:pt x="405" y="286"/>
                  </a:lnTo>
                  <a:lnTo>
                    <a:pt x="459" y="219"/>
                  </a:lnTo>
                  <a:lnTo>
                    <a:pt x="510" y="150"/>
                  </a:lnTo>
                  <a:lnTo>
                    <a:pt x="556" y="76"/>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6" name="Shape 10976"/>
            <p:cNvSpPr/>
            <p:nvPr/>
          </p:nvSpPr>
          <p:spPr>
            <a:xfrm>
              <a:off x="6313488" y="5272088"/>
              <a:ext cx="177800" cy="177800"/>
            </a:xfrm>
            <a:custGeom>
              <a:avLst/>
              <a:gdLst/>
              <a:ahLst/>
              <a:cxnLst/>
              <a:rect l="0" t="0" r="0" b="0"/>
              <a:pathLst>
                <a:path w="1568" h="1577" extrusionOk="0">
                  <a:moveTo>
                    <a:pt x="1064" y="816"/>
                  </a:moveTo>
                  <a:lnTo>
                    <a:pt x="1064" y="958"/>
                  </a:lnTo>
                  <a:lnTo>
                    <a:pt x="755" y="958"/>
                  </a:lnTo>
                  <a:lnTo>
                    <a:pt x="755" y="1137"/>
                  </a:lnTo>
                  <a:lnTo>
                    <a:pt x="1061" y="1137"/>
                  </a:lnTo>
                  <a:lnTo>
                    <a:pt x="1061" y="1280"/>
                  </a:lnTo>
                  <a:lnTo>
                    <a:pt x="1296" y="1049"/>
                  </a:lnTo>
                  <a:lnTo>
                    <a:pt x="1064" y="816"/>
                  </a:lnTo>
                  <a:close/>
                  <a:moveTo>
                    <a:pt x="506" y="294"/>
                  </a:moveTo>
                  <a:lnTo>
                    <a:pt x="274" y="529"/>
                  </a:lnTo>
                  <a:lnTo>
                    <a:pt x="506" y="762"/>
                  </a:lnTo>
                  <a:lnTo>
                    <a:pt x="506" y="617"/>
                  </a:lnTo>
                  <a:lnTo>
                    <a:pt x="816" y="617"/>
                  </a:lnTo>
                  <a:lnTo>
                    <a:pt x="816" y="436"/>
                  </a:lnTo>
                  <a:lnTo>
                    <a:pt x="506" y="436"/>
                  </a:lnTo>
                  <a:lnTo>
                    <a:pt x="506" y="294"/>
                  </a:lnTo>
                  <a:close/>
                  <a:moveTo>
                    <a:pt x="784" y="0"/>
                  </a:moveTo>
                  <a:lnTo>
                    <a:pt x="856" y="3"/>
                  </a:lnTo>
                  <a:lnTo>
                    <a:pt x="925" y="12"/>
                  </a:lnTo>
                  <a:lnTo>
                    <a:pt x="993" y="27"/>
                  </a:lnTo>
                  <a:lnTo>
                    <a:pt x="1058" y="49"/>
                  </a:lnTo>
                  <a:lnTo>
                    <a:pt x="1121" y="76"/>
                  </a:lnTo>
                  <a:lnTo>
                    <a:pt x="1180" y="108"/>
                  </a:lnTo>
                  <a:lnTo>
                    <a:pt x="1236" y="145"/>
                  </a:lnTo>
                  <a:lnTo>
                    <a:pt x="1289" y="186"/>
                  </a:lnTo>
                  <a:lnTo>
                    <a:pt x="1338" y="231"/>
                  </a:lnTo>
                  <a:lnTo>
                    <a:pt x="1384" y="280"/>
                  </a:lnTo>
                  <a:lnTo>
                    <a:pt x="1425" y="333"/>
                  </a:lnTo>
                  <a:lnTo>
                    <a:pt x="1461" y="390"/>
                  </a:lnTo>
                  <a:lnTo>
                    <a:pt x="1493" y="450"/>
                  </a:lnTo>
                  <a:lnTo>
                    <a:pt x="1519" y="513"/>
                  </a:lnTo>
                  <a:lnTo>
                    <a:pt x="1541" y="579"/>
                  </a:lnTo>
                  <a:lnTo>
                    <a:pt x="1556" y="647"/>
                  </a:lnTo>
                  <a:lnTo>
                    <a:pt x="1565" y="716"/>
                  </a:lnTo>
                  <a:lnTo>
                    <a:pt x="1568" y="788"/>
                  </a:lnTo>
                  <a:lnTo>
                    <a:pt x="1565" y="860"/>
                  </a:lnTo>
                  <a:lnTo>
                    <a:pt x="1556" y="930"/>
                  </a:lnTo>
                  <a:lnTo>
                    <a:pt x="1541" y="998"/>
                  </a:lnTo>
                  <a:lnTo>
                    <a:pt x="1519" y="1063"/>
                  </a:lnTo>
                  <a:lnTo>
                    <a:pt x="1493" y="1126"/>
                  </a:lnTo>
                  <a:lnTo>
                    <a:pt x="1461" y="1186"/>
                  </a:lnTo>
                  <a:lnTo>
                    <a:pt x="1425" y="1243"/>
                  </a:lnTo>
                  <a:lnTo>
                    <a:pt x="1384" y="1296"/>
                  </a:lnTo>
                  <a:lnTo>
                    <a:pt x="1338" y="1346"/>
                  </a:lnTo>
                  <a:lnTo>
                    <a:pt x="1289" y="1391"/>
                  </a:lnTo>
                  <a:lnTo>
                    <a:pt x="1236" y="1432"/>
                  </a:lnTo>
                  <a:lnTo>
                    <a:pt x="1180" y="1469"/>
                  </a:lnTo>
                  <a:lnTo>
                    <a:pt x="1121" y="1501"/>
                  </a:lnTo>
                  <a:lnTo>
                    <a:pt x="1058" y="1527"/>
                  </a:lnTo>
                  <a:lnTo>
                    <a:pt x="993" y="1548"/>
                  </a:lnTo>
                  <a:lnTo>
                    <a:pt x="925" y="1563"/>
                  </a:lnTo>
                  <a:lnTo>
                    <a:pt x="856" y="1574"/>
                  </a:lnTo>
                  <a:lnTo>
                    <a:pt x="784" y="1577"/>
                  </a:lnTo>
                  <a:lnTo>
                    <a:pt x="713" y="1574"/>
                  </a:lnTo>
                  <a:lnTo>
                    <a:pt x="643" y="1563"/>
                  </a:lnTo>
                  <a:lnTo>
                    <a:pt x="576" y="1548"/>
                  </a:lnTo>
                  <a:lnTo>
                    <a:pt x="510" y="1527"/>
                  </a:lnTo>
                  <a:lnTo>
                    <a:pt x="448" y="1501"/>
                  </a:lnTo>
                  <a:lnTo>
                    <a:pt x="389" y="1469"/>
                  </a:lnTo>
                  <a:lnTo>
                    <a:pt x="331" y="1432"/>
                  </a:lnTo>
                  <a:lnTo>
                    <a:pt x="279" y="1391"/>
                  </a:lnTo>
                  <a:lnTo>
                    <a:pt x="229" y="1346"/>
                  </a:lnTo>
                  <a:lnTo>
                    <a:pt x="184" y="1296"/>
                  </a:lnTo>
                  <a:lnTo>
                    <a:pt x="143" y="1243"/>
                  </a:lnTo>
                  <a:lnTo>
                    <a:pt x="106" y="1186"/>
                  </a:lnTo>
                  <a:lnTo>
                    <a:pt x="76" y="1126"/>
                  </a:lnTo>
                  <a:lnTo>
                    <a:pt x="49" y="1063"/>
                  </a:lnTo>
                  <a:lnTo>
                    <a:pt x="28" y="998"/>
                  </a:lnTo>
                  <a:lnTo>
                    <a:pt x="12" y="930"/>
                  </a:lnTo>
                  <a:lnTo>
                    <a:pt x="3" y="860"/>
                  </a:lnTo>
                  <a:lnTo>
                    <a:pt x="0" y="788"/>
                  </a:lnTo>
                  <a:lnTo>
                    <a:pt x="3" y="716"/>
                  </a:lnTo>
                  <a:lnTo>
                    <a:pt x="12" y="647"/>
                  </a:lnTo>
                  <a:lnTo>
                    <a:pt x="28" y="579"/>
                  </a:lnTo>
                  <a:lnTo>
                    <a:pt x="49" y="513"/>
                  </a:lnTo>
                  <a:lnTo>
                    <a:pt x="76" y="450"/>
                  </a:lnTo>
                  <a:lnTo>
                    <a:pt x="106" y="390"/>
                  </a:lnTo>
                  <a:lnTo>
                    <a:pt x="143" y="333"/>
                  </a:lnTo>
                  <a:lnTo>
                    <a:pt x="184" y="280"/>
                  </a:lnTo>
                  <a:lnTo>
                    <a:pt x="229" y="231"/>
                  </a:lnTo>
                  <a:lnTo>
                    <a:pt x="279" y="186"/>
                  </a:lnTo>
                  <a:lnTo>
                    <a:pt x="331" y="145"/>
                  </a:lnTo>
                  <a:lnTo>
                    <a:pt x="389" y="108"/>
                  </a:lnTo>
                  <a:lnTo>
                    <a:pt x="448" y="76"/>
                  </a:lnTo>
                  <a:lnTo>
                    <a:pt x="510" y="49"/>
                  </a:lnTo>
                  <a:lnTo>
                    <a:pt x="576" y="27"/>
                  </a:lnTo>
                  <a:lnTo>
                    <a:pt x="643" y="12"/>
                  </a:lnTo>
                  <a:lnTo>
                    <a:pt x="713" y="3"/>
                  </a:lnTo>
                  <a:lnTo>
                    <a:pt x="7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77" name="Shape 10977"/>
          <p:cNvGrpSpPr/>
          <p:nvPr/>
        </p:nvGrpSpPr>
        <p:grpSpPr>
          <a:xfrm>
            <a:off x="6711238" y="3622747"/>
            <a:ext cx="220211" cy="232766"/>
            <a:chOff x="6894513" y="5233988"/>
            <a:chExt cx="361950" cy="382587"/>
          </a:xfrm>
        </p:grpSpPr>
        <p:sp>
          <p:nvSpPr>
            <p:cNvPr id="10978" name="Shape 10978"/>
            <p:cNvSpPr/>
            <p:nvPr/>
          </p:nvSpPr>
          <p:spPr>
            <a:xfrm>
              <a:off x="6894513" y="5233988"/>
              <a:ext cx="361950" cy="382587"/>
            </a:xfrm>
            <a:custGeom>
              <a:avLst/>
              <a:gdLst/>
              <a:ahLst/>
              <a:cxnLst/>
              <a:rect l="0" t="0" r="0" b="0"/>
              <a:pathLst>
                <a:path w="3196" h="3374" extrusionOk="0">
                  <a:moveTo>
                    <a:pt x="0" y="0"/>
                  </a:moveTo>
                  <a:lnTo>
                    <a:pt x="504" y="0"/>
                  </a:lnTo>
                  <a:lnTo>
                    <a:pt x="504" y="2871"/>
                  </a:lnTo>
                  <a:lnTo>
                    <a:pt x="3196" y="2871"/>
                  </a:lnTo>
                  <a:lnTo>
                    <a:pt x="3196" y="3374"/>
                  </a:lnTo>
                  <a:lnTo>
                    <a:pt x="0" y="33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79" name="Shape 10979"/>
            <p:cNvSpPr/>
            <p:nvPr/>
          </p:nvSpPr>
          <p:spPr>
            <a:xfrm>
              <a:off x="7196138" y="5394325"/>
              <a:ext cx="60325" cy="13811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0" name="Shape 10980"/>
            <p:cNvSpPr/>
            <p:nvPr/>
          </p:nvSpPr>
          <p:spPr>
            <a:xfrm>
              <a:off x="7105650" y="5448300"/>
              <a:ext cx="60325" cy="8413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1" name="Shape 10981"/>
            <p:cNvSpPr/>
            <p:nvPr/>
          </p:nvSpPr>
          <p:spPr>
            <a:xfrm>
              <a:off x="7015163" y="5275263"/>
              <a:ext cx="60325" cy="2571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2" name="Shape 10982"/>
            <p:cNvSpPr/>
            <p:nvPr/>
          </p:nvSpPr>
          <p:spPr>
            <a:xfrm>
              <a:off x="6969125" y="5265738"/>
              <a:ext cx="30162" cy="19050"/>
            </a:xfrm>
            <a:custGeom>
              <a:avLst/>
              <a:gdLst/>
              <a:ahLst/>
              <a:cxnLst/>
              <a:rect l="0" t="0" r="0" b="0"/>
              <a:pathLst>
                <a:path w="269" h="162" extrusionOk="0">
                  <a:moveTo>
                    <a:pt x="81" y="0"/>
                  </a:moveTo>
                  <a:lnTo>
                    <a:pt x="189" y="0"/>
                  </a:lnTo>
                  <a:lnTo>
                    <a:pt x="210" y="3"/>
                  </a:lnTo>
                  <a:lnTo>
                    <a:pt x="230" y="12"/>
                  </a:lnTo>
                  <a:lnTo>
                    <a:pt x="246" y="24"/>
                  </a:lnTo>
                  <a:lnTo>
                    <a:pt x="259" y="40"/>
                  </a:lnTo>
                  <a:lnTo>
                    <a:pt x="267" y="60"/>
                  </a:lnTo>
                  <a:lnTo>
                    <a:pt x="269" y="81"/>
                  </a:lnTo>
                  <a:lnTo>
                    <a:pt x="266" y="103"/>
                  </a:lnTo>
                  <a:lnTo>
                    <a:pt x="257" y="122"/>
                  </a:lnTo>
                  <a:lnTo>
                    <a:pt x="245" y="138"/>
                  </a:lnTo>
                  <a:lnTo>
                    <a:pt x="229" y="151"/>
                  </a:lnTo>
                  <a:lnTo>
                    <a:pt x="209" y="159"/>
                  </a:lnTo>
                  <a:lnTo>
                    <a:pt x="189" y="162"/>
                  </a:lnTo>
                  <a:lnTo>
                    <a:pt x="81" y="162"/>
                  </a:lnTo>
                  <a:lnTo>
                    <a:pt x="60" y="159"/>
                  </a:lnTo>
                  <a:lnTo>
                    <a:pt x="41" y="151"/>
                  </a:lnTo>
                  <a:lnTo>
                    <a:pt x="24" y="138"/>
                  </a:lnTo>
                  <a:lnTo>
                    <a:pt x="12" y="122"/>
                  </a:lnTo>
                  <a:lnTo>
                    <a:pt x="4" y="103"/>
                  </a:lnTo>
                  <a:lnTo>
                    <a:pt x="0" y="81"/>
                  </a:lnTo>
                  <a:lnTo>
                    <a:pt x="4" y="60"/>
                  </a:lnTo>
                  <a:lnTo>
                    <a:pt x="12" y="40"/>
                  </a:lnTo>
                  <a:lnTo>
                    <a:pt x="24" y="24"/>
                  </a:lnTo>
                  <a:lnTo>
                    <a:pt x="41" y="12"/>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3" name="Shape 10983"/>
            <p:cNvSpPr/>
            <p:nvPr/>
          </p:nvSpPr>
          <p:spPr>
            <a:xfrm>
              <a:off x="6969125" y="5324475"/>
              <a:ext cx="30162" cy="17462"/>
            </a:xfrm>
            <a:custGeom>
              <a:avLst/>
              <a:gdLst/>
              <a:ahLst/>
              <a:cxnLst/>
              <a:rect l="0" t="0" r="0" b="0"/>
              <a:pathLst>
                <a:path w="269" h="161" extrusionOk="0">
                  <a:moveTo>
                    <a:pt x="81" y="0"/>
                  </a:moveTo>
                  <a:lnTo>
                    <a:pt x="189" y="0"/>
                  </a:lnTo>
                  <a:lnTo>
                    <a:pt x="210" y="4"/>
                  </a:lnTo>
                  <a:lnTo>
                    <a:pt x="230" y="12"/>
                  </a:lnTo>
                  <a:lnTo>
                    <a:pt x="246" y="25"/>
                  </a:lnTo>
                  <a:lnTo>
                    <a:pt x="259" y="41"/>
                  </a:lnTo>
                  <a:lnTo>
                    <a:pt x="267" y="60"/>
                  </a:lnTo>
                  <a:lnTo>
                    <a:pt x="269" y="81"/>
                  </a:lnTo>
                  <a:lnTo>
                    <a:pt x="266" y="103"/>
                  </a:lnTo>
                  <a:lnTo>
                    <a:pt x="257" y="122"/>
                  </a:lnTo>
                  <a:lnTo>
                    <a:pt x="245" y="138"/>
                  </a:lnTo>
                  <a:lnTo>
                    <a:pt x="229" y="151"/>
                  </a:lnTo>
                  <a:lnTo>
                    <a:pt x="209" y="159"/>
                  </a:lnTo>
                  <a:lnTo>
                    <a:pt x="189" y="161"/>
                  </a:lnTo>
                  <a:lnTo>
                    <a:pt x="81" y="161"/>
                  </a:lnTo>
                  <a:lnTo>
                    <a:pt x="60" y="159"/>
                  </a:lnTo>
                  <a:lnTo>
                    <a:pt x="41" y="151"/>
                  </a:lnTo>
                  <a:lnTo>
                    <a:pt x="24" y="138"/>
                  </a:lnTo>
                  <a:lnTo>
                    <a:pt x="12" y="122"/>
                  </a:lnTo>
                  <a:lnTo>
                    <a:pt x="4" y="103"/>
                  </a:lnTo>
                  <a:lnTo>
                    <a:pt x="0" y="81"/>
                  </a:lnTo>
                  <a:lnTo>
                    <a:pt x="4" y="59"/>
                  </a:lnTo>
                  <a:lnTo>
                    <a:pt x="12" y="39"/>
                  </a:lnTo>
                  <a:lnTo>
                    <a:pt x="24" y="24"/>
                  </a:lnTo>
                  <a:lnTo>
                    <a:pt x="41" y="11"/>
                  </a:lnTo>
                  <a:lnTo>
                    <a:pt x="60" y="4"/>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4" name="Shape 10984"/>
            <p:cNvSpPr/>
            <p:nvPr/>
          </p:nvSpPr>
          <p:spPr>
            <a:xfrm>
              <a:off x="6969125" y="5381625"/>
              <a:ext cx="30162" cy="19050"/>
            </a:xfrm>
            <a:custGeom>
              <a:avLst/>
              <a:gdLst/>
              <a:ahLst/>
              <a:cxnLst/>
              <a:rect l="0" t="0" r="0" b="0"/>
              <a:pathLst>
                <a:path w="269" h="160" extrusionOk="0">
                  <a:moveTo>
                    <a:pt x="81" y="0"/>
                  </a:moveTo>
                  <a:lnTo>
                    <a:pt x="189" y="0"/>
                  </a:lnTo>
                  <a:lnTo>
                    <a:pt x="210" y="3"/>
                  </a:lnTo>
                  <a:lnTo>
                    <a:pt x="230" y="11"/>
                  </a:lnTo>
                  <a:lnTo>
                    <a:pt x="246" y="24"/>
                  </a:lnTo>
                  <a:lnTo>
                    <a:pt x="259" y="40"/>
                  </a:lnTo>
                  <a:lnTo>
                    <a:pt x="267" y="59"/>
                  </a:lnTo>
                  <a:lnTo>
                    <a:pt x="269" y="80"/>
                  </a:lnTo>
                  <a:lnTo>
                    <a:pt x="266" y="102"/>
                  </a:lnTo>
                  <a:lnTo>
                    <a:pt x="257" y="121"/>
                  </a:lnTo>
                  <a:lnTo>
                    <a:pt x="245" y="138"/>
                  </a:lnTo>
                  <a:lnTo>
                    <a:pt x="229" y="150"/>
                  </a:lnTo>
                  <a:lnTo>
                    <a:pt x="209" y="158"/>
                  </a:lnTo>
                  <a:lnTo>
                    <a:pt x="189" y="160"/>
                  </a:lnTo>
                  <a:lnTo>
                    <a:pt x="81" y="160"/>
                  </a:lnTo>
                  <a:lnTo>
                    <a:pt x="60" y="158"/>
                  </a:lnTo>
                  <a:lnTo>
                    <a:pt x="41" y="149"/>
                  </a:lnTo>
                  <a:lnTo>
                    <a:pt x="24" y="137"/>
                  </a:lnTo>
                  <a:lnTo>
                    <a:pt x="12" y="120"/>
                  </a:lnTo>
                  <a:lnTo>
                    <a:pt x="4" y="101"/>
                  </a:lnTo>
                  <a:lnTo>
                    <a:pt x="0" y="80"/>
                  </a:lnTo>
                  <a:lnTo>
                    <a:pt x="4" y="58"/>
                  </a:lnTo>
                  <a:lnTo>
                    <a:pt x="12" y="38"/>
                  </a:lnTo>
                  <a:lnTo>
                    <a:pt x="24" y="23"/>
                  </a:lnTo>
                  <a:lnTo>
                    <a:pt x="41" y="10"/>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5" name="Shape 10985"/>
            <p:cNvSpPr/>
            <p:nvPr/>
          </p:nvSpPr>
          <p:spPr>
            <a:xfrm>
              <a:off x="6969125" y="5438775"/>
              <a:ext cx="30162" cy="19050"/>
            </a:xfrm>
            <a:custGeom>
              <a:avLst/>
              <a:gdLst/>
              <a:ahLst/>
              <a:cxnLst/>
              <a:rect l="0" t="0" r="0" b="0"/>
              <a:pathLst>
                <a:path w="269" h="160" extrusionOk="0">
                  <a:moveTo>
                    <a:pt x="81" y="0"/>
                  </a:moveTo>
                  <a:lnTo>
                    <a:pt x="189" y="0"/>
                  </a:lnTo>
                  <a:lnTo>
                    <a:pt x="210" y="3"/>
                  </a:lnTo>
                  <a:lnTo>
                    <a:pt x="230" y="10"/>
                  </a:lnTo>
                  <a:lnTo>
                    <a:pt x="246" y="23"/>
                  </a:lnTo>
                  <a:lnTo>
                    <a:pt x="259" y="39"/>
                  </a:lnTo>
                  <a:lnTo>
                    <a:pt x="267" y="58"/>
                  </a:lnTo>
                  <a:lnTo>
                    <a:pt x="269" y="80"/>
                  </a:lnTo>
                  <a:lnTo>
                    <a:pt x="266" y="102"/>
                  </a:lnTo>
                  <a:lnTo>
                    <a:pt x="257" y="121"/>
                  </a:lnTo>
                  <a:lnTo>
                    <a:pt x="245" y="138"/>
                  </a:lnTo>
                  <a:lnTo>
                    <a:pt x="229" y="150"/>
                  </a:lnTo>
                  <a:lnTo>
                    <a:pt x="209" y="158"/>
                  </a:lnTo>
                  <a:lnTo>
                    <a:pt x="189" y="160"/>
                  </a:lnTo>
                  <a:lnTo>
                    <a:pt x="81" y="160"/>
                  </a:lnTo>
                  <a:lnTo>
                    <a:pt x="63" y="158"/>
                  </a:lnTo>
                  <a:lnTo>
                    <a:pt x="47" y="153"/>
                  </a:lnTo>
                  <a:lnTo>
                    <a:pt x="31" y="144"/>
                  </a:lnTo>
                  <a:lnTo>
                    <a:pt x="19" y="132"/>
                  </a:lnTo>
                  <a:lnTo>
                    <a:pt x="9" y="116"/>
                  </a:lnTo>
                  <a:lnTo>
                    <a:pt x="3" y="99"/>
                  </a:lnTo>
                  <a:lnTo>
                    <a:pt x="0" y="80"/>
                  </a:lnTo>
                  <a:lnTo>
                    <a:pt x="4" y="58"/>
                  </a:lnTo>
                  <a:lnTo>
                    <a:pt x="12" y="39"/>
                  </a:lnTo>
                  <a:lnTo>
                    <a:pt x="24" y="23"/>
                  </a:lnTo>
                  <a:lnTo>
                    <a:pt x="41" y="10"/>
                  </a:lnTo>
                  <a:lnTo>
                    <a:pt x="60" y="3"/>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6" name="Shape 10986"/>
            <p:cNvSpPr/>
            <p:nvPr/>
          </p:nvSpPr>
          <p:spPr>
            <a:xfrm>
              <a:off x="6969125" y="5497513"/>
              <a:ext cx="30162" cy="17462"/>
            </a:xfrm>
            <a:custGeom>
              <a:avLst/>
              <a:gdLst/>
              <a:ahLst/>
              <a:cxnLst/>
              <a:rect l="0" t="0" r="0" b="0"/>
              <a:pathLst>
                <a:path w="269" h="160" extrusionOk="0">
                  <a:moveTo>
                    <a:pt x="81" y="0"/>
                  </a:moveTo>
                  <a:lnTo>
                    <a:pt x="189" y="0"/>
                  </a:lnTo>
                  <a:lnTo>
                    <a:pt x="210" y="3"/>
                  </a:lnTo>
                  <a:lnTo>
                    <a:pt x="230" y="11"/>
                  </a:lnTo>
                  <a:lnTo>
                    <a:pt x="246" y="23"/>
                  </a:lnTo>
                  <a:lnTo>
                    <a:pt x="259" y="40"/>
                  </a:lnTo>
                  <a:lnTo>
                    <a:pt x="267" y="59"/>
                  </a:lnTo>
                  <a:lnTo>
                    <a:pt x="269" y="80"/>
                  </a:lnTo>
                  <a:lnTo>
                    <a:pt x="266" y="102"/>
                  </a:lnTo>
                  <a:lnTo>
                    <a:pt x="257" y="122"/>
                  </a:lnTo>
                  <a:lnTo>
                    <a:pt x="245" y="137"/>
                  </a:lnTo>
                  <a:lnTo>
                    <a:pt x="229" y="150"/>
                  </a:lnTo>
                  <a:lnTo>
                    <a:pt x="209" y="157"/>
                  </a:lnTo>
                  <a:lnTo>
                    <a:pt x="189" y="160"/>
                  </a:lnTo>
                  <a:lnTo>
                    <a:pt x="81" y="160"/>
                  </a:lnTo>
                  <a:lnTo>
                    <a:pt x="60" y="157"/>
                  </a:lnTo>
                  <a:lnTo>
                    <a:pt x="41" y="150"/>
                  </a:lnTo>
                  <a:lnTo>
                    <a:pt x="24" y="137"/>
                  </a:lnTo>
                  <a:lnTo>
                    <a:pt x="12" y="122"/>
                  </a:lnTo>
                  <a:lnTo>
                    <a:pt x="4" y="102"/>
                  </a:lnTo>
                  <a:lnTo>
                    <a:pt x="0" y="80"/>
                  </a:lnTo>
                  <a:lnTo>
                    <a:pt x="4" y="58"/>
                  </a:lnTo>
                  <a:lnTo>
                    <a:pt x="12" y="39"/>
                  </a:lnTo>
                  <a:lnTo>
                    <a:pt x="24" y="22"/>
                  </a:lnTo>
                  <a:lnTo>
                    <a:pt x="41" y="10"/>
                  </a:lnTo>
                  <a:lnTo>
                    <a:pt x="60" y="2"/>
                  </a:lnTo>
                  <a:lnTo>
                    <a:pt x="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87" name="Shape 10987"/>
          <p:cNvGrpSpPr/>
          <p:nvPr/>
        </p:nvGrpSpPr>
        <p:grpSpPr>
          <a:xfrm>
            <a:off x="7253375" y="3623230"/>
            <a:ext cx="232766" cy="231800"/>
            <a:chOff x="7554913" y="5148263"/>
            <a:chExt cx="382587" cy="380999"/>
          </a:xfrm>
        </p:grpSpPr>
        <p:sp>
          <p:nvSpPr>
            <p:cNvPr id="10988" name="Shape 10988"/>
            <p:cNvSpPr/>
            <p:nvPr/>
          </p:nvSpPr>
          <p:spPr>
            <a:xfrm>
              <a:off x="7689850" y="5148263"/>
              <a:ext cx="42862" cy="136525"/>
            </a:xfrm>
            <a:custGeom>
              <a:avLst/>
              <a:gdLst/>
              <a:ahLst/>
              <a:cxnLst/>
              <a:rect l="0" t="0" r="0" b="0"/>
              <a:pathLst>
                <a:path w="378" h="1208" extrusionOk="0">
                  <a:moveTo>
                    <a:pt x="178" y="0"/>
                  </a:moveTo>
                  <a:lnTo>
                    <a:pt x="193" y="2"/>
                  </a:lnTo>
                  <a:lnTo>
                    <a:pt x="208" y="8"/>
                  </a:lnTo>
                  <a:lnTo>
                    <a:pt x="222" y="18"/>
                  </a:lnTo>
                  <a:lnTo>
                    <a:pt x="232" y="32"/>
                  </a:lnTo>
                  <a:lnTo>
                    <a:pt x="238" y="47"/>
                  </a:lnTo>
                  <a:lnTo>
                    <a:pt x="240" y="62"/>
                  </a:lnTo>
                  <a:lnTo>
                    <a:pt x="238" y="79"/>
                  </a:lnTo>
                  <a:lnTo>
                    <a:pt x="232" y="93"/>
                  </a:lnTo>
                  <a:lnTo>
                    <a:pt x="222" y="106"/>
                  </a:lnTo>
                  <a:lnTo>
                    <a:pt x="210" y="119"/>
                  </a:lnTo>
                  <a:lnTo>
                    <a:pt x="198" y="134"/>
                  </a:lnTo>
                  <a:lnTo>
                    <a:pt x="185" y="151"/>
                  </a:lnTo>
                  <a:lnTo>
                    <a:pt x="173" y="172"/>
                  </a:lnTo>
                  <a:lnTo>
                    <a:pt x="160" y="194"/>
                  </a:lnTo>
                  <a:lnTo>
                    <a:pt x="150" y="220"/>
                  </a:lnTo>
                  <a:lnTo>
                    <a:pt x="141" y="246"/>
                  </a:lnTo>
                  <a:lnTo>
                    <a:pt x="134" y="275"/>
                  </a:lnTo>
                  <a:lnTo>
                    <a:pt x="128" y="305"/>
                  </a:lnTo>
                  <a:lnTo>
                    <a:pt x="127" y="336"/>
                  </a:lnTo>
                  <a:lnTo>
                    <a:pt x="129" y="368"/>
                  </a:lnTo>
                  <a:lnTo>
                    <a:pt x="135" y="402"/>
                  </a:lnTo>
                  <a:lnTo>
                    <a:pt x="146" y="435"/>
                  </a:lnTo>
                  <a:lnTo>
                    <a:pt x="161" y="469"/>
                  </a:lnTo>
                  <a:lnTo>
                    <a:pt x="183" y="503"/>
                  </a:lnTo>
                  <a:lnTo>
                    <a:pt x="209" y="537"/>
                  </a:lnTo>
                  <a:lnTo>
                    <a:pt x="243" y="571"/>
                  </a:lnTo>
                  <a:lnTo>
                    <a:pt x="277" y="605"/>
                  </a:lnTo>
                  <a:lnTo>
                    <a:pt x="306" y="641"/>
                  </a:lnTo>
                  <a:lnTo>
                    <a:pt x="329" y="677"/>
                  </a:lnTo>
                  <a:lnTo>
                    <a:pt x="348" y="714"/>
                  </a:lnTo>
                  <a:lnTo>
                    <a:pt x="361" y="752"/>
                  </a:lnTo>
                  <a:lnTo>
                    <a:pt x="370" y="789"/>
                  </a:lnTo>
                  <a:lnTo>
                    <a:pt x="377" y="826"/>
                  </a:lnTo>
                  <a:lnTo>
                    <a:pt x="378" y="864"/>
                  </a:lnTo>
                  <a:lnTo>
                    <a:pt x="377" y="900"/>
                  </a:lnTo>
                  <a:lnTo>
                    <a:pt x="372" y="936"/>
                  </a:lnTo>
                  <a:lnTo>
                    <a:pt x="365" y="970"/>
                  </a:lnTo>
                  <a:lnTo>
                    <a:pt x="356" y="1003"/>
                  </a:lnTo>
                  <a:lnTo>
                    <a:pt x="345" y="1035"/>
                  </a:lnTo>
                  <a:lnTo>
                    <a:pt x="332" y="1064"/>
                  </a:lnTo>
                  <a:lnTo>
                    <a:pt x="318" y="1092"/>
                  </a:lnTo>
                  <a:lnTo>
                    <a:pt x="304" y="1118"/>
                  </a:lnTo>
                  <a:lnTo>
                    <a:pt x="288" y="1140"/>
                  </a:lnTo>
                  <a:lnTo>
                    <a:pt x="273" y="1159"/>
                  </a:lnTo>
                  <a:lnTo>
                    <a:pt x="258" y="1176"/>
                  </a:lnTo>
                  <a:lnTo>
                    <a:pt x="243" y="1190"/>
                  </a:lnTo>
                  <a:lnTo>
                    <a:pt x="231" y="1199"/>
                  </a:lnTo>
                  <a:lnTo>
                    <a:pt x="219" y="1205"/>
                  </a:lnTo>
                  <a:lnTo>
                    <a:pt x="205" y="1208"/>
                  </a:lnTo>
                  <a:lnTo>
                    <a:pt x="192" y="1208"/>
                  </a:lnTo>
                  <a:lnTo>
                    <a:pt x="181" y="1204"/>
                  </a:lnTo>
                  <a:lnTo>
                    <a:pt x="169" y="1200"/>
                  </a:lnTo>
                  <a:lnTo>
                    <a:pt x="161" y="1195"/>
                  </a:lnTo>
                  <a:lnTo>
                    <a:pt x="155" y="1190"/>
                  </a:lnTo>
                  <a:lnTo>
                    <a:pt x="146" y="1178"/>
                  </a:lnTo>
                  <a:lnTo>
                    <a:pt x="140" y="1166"/>
                  </a:lnTo>
                  <a:lnTo>
                    <a:pt x="136" y="1151"/>
                  </a:lnTo>
                  <a:lnTo>
                    <a:pt x="136" y="1137"/>
                  </a:lnTo>
                  <a:lnTo>
                    <a:pt x="139" y="1124"/>
                  </a:lnTo>
                  <a:lnTo>
                    <a:pt x="145" y="1111"/>
                  </a:lnTo>
                  <a:lnTo>
                    <a:pt x="155" y="1102"/>
                  </a:lnTo>
                  <a:lnTo>
                    <a:pt x="176" y="1083"/>
                  </a:lnTo>
                  <a:lnTo>
                    <a:pt x="195" y="1060"/>
                  </a:lnTo>
                  <a:lnTo>
                    <a:pt x="211" y="1036"/>
                  </a:lnTo>
                  <a:lnTo>
                    <a:pt x="225" y="1007"/>
                  </a:lnTo>
                  <a:lnTo>
                    <a:pt x="235" y="976"/>
                  </a:lnTo>
                  <a:lnTo>
                    <a:pt x="243" y="945"/>
                  </a:lnTo>
                  <a:lnTo>
                    <a:pt x="247" y="911"/>
                  </a:lnTo>
                  <a:lnTo>
                    <a:pt x="249" y="877"/>
                  </a:lnTo>
                  <a:lnTo>
                    <a:pt x="247" y="843"/>
                  </a:lnTo>
                  <a:lnTo>
                    <a:pt x="241" y="809"/>
                  </a:lnTo>
                  <a:lnTo>
                    <a:pt x="232" y="775"/>
                  </a:lnTo>
                  <a:lnTo>
                    <a:pt x="219" y="743"/>
                  </a:lnTo>
                  <a:lnTo>
                    <a:pt x="202" y="713"/>
                  </a:lnTo>
                  <a:lnTo>
                    <a:pt x="181" y="684"/>
                  </a:lnTo>
                  <a:lnTo>
                    <a:pt x="155" y="658"/>
                  </a:lnTo>
                  <a:lnTo>
                    <a:pt x="136" y="641"/>
                  </a:lnTo>
                  <a:lnTo>
                    <a:pt x="116" y="620"/>
                  </a:lnTo>
                  <a:lnTo>
                    <a:pt x="97" y="596"/>
                  </a:lnTo>
                  <a:lnTo>
                    <a:pt x="77" y="569"/>
                  </a:lnTo>
                  <a:lnTo>
                    <a:pt x="60" y="540"/>
                  </a:lnTo>
                  <a:lnTo>
                    <a:pt x="43" y="508"/>
                  </a:lnTo>
                  <a:lnTo>
                    <a:pt x="29" y="473"/>
                  </a:lnTo>
                  <a:lnTo>
                    <a:pt x="17" y="438"/>
                  </a:lnTo>
                  <a:lnTo>
                    <a:pt x="7" y="400"/>
                  </a:lnTo>
                  <a:lnTo>
                    <a:pt x="1" y="361"/>
                  </a:lnTo>
                  <a:lnTo>
                    <a:pt x="0" y="321"/>
                  </a:lnTo>
                  <a:lnTo>
                    <a:pt x="2" y="279"/>
                  </a:lnTo>
                  <a:lnTo>
                    <a:pt x="10" y="236"/>
                  </a:lnTo>
                  <a:lnTo>
                    <a:pt x="22" y="193"/>
                  </a:lnTo>
                  <a:lnTo>
                    <a:pt x="40" y="150"/>
                  </a:lnTo>
                  <a:lnTo>
                    <a:pt x="64" y="106"/>
                  </a:lnTo>
                  <a:lnTo>
                    <a:pt x="96" y="62"/>
                  </a:lnTo>
                  <a:lnTo>
                    <a:pt x="134" y="18"/>
                  </a:lnTo>
                  <a:lnTo>
                    <a:pt x="147" y="8"/>
                  </a:lnTo>
                  <a:lnTo>
                    <a:pt x="161" y="2"/>
                  </a:lnTo>
                  <a:lnTo>
                    <a:pt x="1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89" name="Shape 10989"/>
            <p:cNvSpPr/>
            <p:nvPr/>
          </p:nvSpPr>
          <p:spPr>
            <a:xfrm>
              <a:off x="7772400" y="5184775"/>
              <a:ext cx="33337" cy="100012"/>
            </a:xfrm>
            <a:custGeom>
              <a:avLst/>
              <a:gdLst/>
              <a:ahLst/>
              <a:cxnLst/>
              <a:rect l="0" t="0" r="0" b="0"/>
              <a:pathLst>
                <a:path w="296" h="891" extrusionOk="0">
                  <a:moveTo>
                    <a:pt x="143" y="0"/>
                  </a:moveTo>
                  <a:lnTo>
                    <a:pt x="159" y="2"/>
                  </a:lnTo>
                  <a:lnTo>
                    <a:pt x="173" y="8"/>
                  </a:lnTo>
                  <a:lnTo>
                    <a:pt x="187" y="18"/>
                  </a:lnTo>
                  <a:lnTo>
                    <a:pt x="197" y="32"/>
                  </a:lnTo>
                  <a:lnTo>
                    <a:pt x="203" y="46"/>
                  </a:lnTo>
                  <a:lnTo>
                    <a:pt x="205" y="62"/>
                  </a:lnTo>
                  <a:lnTo>
                    <a:pt x="203" y="78"/>
                  </a:lnTo>
                  <a:lnTo>
                    <a:pt x="197" y="93"/>
                  </a:lnTo>
                  <a:lnTo>
                    <a:pt x="187" y="106"/>
                  </a:lnTo>
                  <a:lnTo>
                    <a:pt x="177" y="117"/>
                  </a:lnTo>
                  <a:lnTo>
                    <a:pt x="168" y="129"/>
                  </a:lnTo>
                  <a:lnTo>
                    <a:pt x="158" y="145"/>
                  </a:lnTo>
                  <a:lnTo>
                    <a:pt x="148" y="163"/>
                  </a:lnTo>
                  <a:lnTo>
                    <a:pt x="139" y="183"/>
                  </a:lnTo>
                  <a:lnTo>
                    <a:pt x="131" y="204"/>
                  </a:lnTo>
                  <a:lnTo>
                    <a:pt x="127" y="228"/>
                  </a:lnTo>
                  <a:lnTo>
                    <a:pt x="124" y="252"/>
                  </a:lnTo>
                  <a:lnTo>
                    <a:pt x="125" y="277"/>
                  </a:lnTo>
                  <a:lnTo>
                    <a:pt x="130" y="304"/>
                  </a:lnTo>
                  <a:lnTo>
                    <a:pt x="139" y="329"/>
                  </a:lnTo>
                  <a:lnTo>
                    <a:pt x="154" y="356"/>
                  </a:lnTo>
                  <a:lnTo>
                    <a:pt x="174" y="382"/>
                  </a:lnTo>
                  <a:lnTo>
                    <a:pt x="200" y="408"/>
                  </a:lnTo>
                  <a:lnTo>
                    <a:pt x="227" y="434"/>
                  </a:lnTo>
                  <a:lnTo>
                    <a:pt x="248" y="461"/>
                  </a:lnTo>
                  <a:lnTo>
                    <a:pt x="266" y="491"/>
                  </a:lnTo>
                  <a:lnTo>
                    <a:pt x="279" y="522"/>
                  </a:lnTo>
                  <a:lnTo>
                    <a:pt x="288" y="554"/>
                  </a:lnTo>
                  <a:lnTo>
                    <a:pt x="293" y="587"/>
                  </a:lnTo>
                  <a:lnTo>
                    <a:pt x="296" y="620"/>
                  </a:lnTo>
                  <a:lnTo>
                    <a:pt x="295" y="652"/>
                  </a:lnTo>
                  <a:lnTo>
                    <a:pt x="292" y="685"/>
                  </a:lnTo>
                  <a:lnTo>
                    <a:pt x="287" y="716"/>
                  </a:lnTo>
                  <a:lnTo>
                    <a:pt x="279" y="745"/>
                  </a:lnTo>
                  <a:lnTo>
                    <a:pt x="269" y="773"/>
                  </a:lnTo>
                  <a:lnTo>
                    <a:pt x="257" y="800"/>
                  </a:lnTo>
                  <a:lnTo>
                    <a:pt x="244" y="822"/>
                  </a:lnTo>
                  <a:lnTo>
                    <a:pt x="231" y="842"/>
                  </a:lnTo>
                  <a:lnTo>
                    <a:pt x="215" y="859"/>
                  </a:lnTo>
                  <a:lnTo>
                    <a:pt x="200" y="872"/>
                  </a:lnTo>
                  <a:lnTo>
                    <a:pt x="189" y="882"/>
                  </a:lnTo>
                  <a:lnTo>
                    <a:pt x="176" y="887"/>
                  </a:lnTo>
                  <a:lnTo>
                    <a:pt x="163" y="891"/>
                  </a:lnTo>
                  <a:lnTo>
                    <a:pt x="150" y="890"/>
                  </a:lnTo>
                  <a:lnTo>
                    <a:pt x="137" y="887"/>
                  </a:lnTo>
                  <a:lnTo>
                    <a:pt x="127" y="883"/>
                  </a:lnTo>
                  <a:lnTo>
                    <a:pt x="118" y="877"/>
                  </a:lnTo>
                  <a:lnTo>
                    <a:pt x="112" y="872"/>
                  </a:lnTo>
                  <a:lnTo>
                    <a:pt x="102" y="859"/>
                  </a:lnTo>
                  <a:lnTo>
                    <a:pt x="95" y="843"/>
                  </a:lnTo>
                  <a:lnTo>
                    <a:pt x="94" y="828"/>
                  </a:lnTo>
                  <a:lnTo>
                    <a:pt x="95" y="812"/>
                  </a:lnTo>
                  <a:lnTo>
                    <a:pt x="102" y="797"/>
                  </a:lnTo>
                  <a:lnTo>
                    <a:pt x="112" y="784"/>
                  </a:lnTo>
                  <a:lnTo>
                    <a:pt x="122" y="773"/>
                  </a:lnTo>
                  <a:lnTo>
                    <a:pt x="132" y="760"/>
                  </a:lnTo>
                  <a:lnTo>
                    <a:pt x="144" y="744"/>
                  </a:lnTo>
                  <a:lnTo>
                    <a:pt x="154" y="726"/>
                  </a:lnTo>
                  <a:lnTo>
                    <a:pt x="162" y="705"/>
                  </a:lnTo>
                  <a:lnTo>
                    <a:pt x="169" y="683"/>
                  </a:lnTo>
                  <a:lnTo>
                    <a:pt x="174" y="659"/>
                  </a:lnTo>
                  <a:lnTo>
                    <a:pt x="175" y="634"/>
                  </a:lnTo>
                  <a:lnTo>
                    <a:pt x="173" y="607"/>
                  </a:lnTo>
                  <a:lnTo>
                    <a:pt x="166" y="581"/>
                  </a:lnTo>
                  <a:lnTo>
                    <a:pt x="154" y="553"/>
                  </a:lnTo>
                  <a:lnTo>
                    <a:pt x="136" y="525"/>
                  </a:lnTo>
                  <a:lnTo>
                    <a:pt x="112" y="496"/>
                  </a:lnTo>
                  <a:lnTo>
                    <a:pt x="77" y="457"/>
                  </a:lnTo>
                  <a:lnTo>
                    <a:pt x="50" y="418"/>
                  </a:lnTo>
                  <a:lnTo>
                    <a:pt x="29" y="380"/>
                  </a:lnTo>
                  <a:lnTo>
                    <a:pt x="14" y="343"/>
                  </a:lnTo>
                  <a:lnTo>
                    <a:pt x="5" y="306"/>
                  </a:lnTo>
                  <a:lnTo>
                    <a:pt x="0" y="270"/>
                  </a:lnTo>
                  <a:lnTo>
                    <a:pt x="0" y="235"/>
                  </a:lnTo>
                  <a:lnTo>
                    <a:pt x="4" y="202"/>
                  </a:lnTo>
                  <a:lnTo>
                    <a:pt x="11" y="171"/>
                  </a:lnTo>
                  <a:lnTo>
                    <a:pt x="21" y="142"/>
                  </a:lnTo>
                  <a:lnTo>
                    <a:pt x="32" y="115"/>
                  </a:lnTo>
                  <a:lnTo>
                    <a:pt x="45" y="90"/>
                  </a:lnTo>
                  <a:lnTo>
                    <a:pt x="58" y="67"/>
                  </a:lnTo>
                  <a:lnTo>
                    <a:pt x="73" y="48"/>
                  </a:lnTo>
                  <a:lnTo>
                    <a:pt x="86" y="32"/>
                  </a:lnTo>
                  <a:lnTo>
                    <a:pt x="98" y="18"/>
                  </a:lnTo>
                  <a:lnTo>
                    <a:pt x="112" y="8"/>
                  </a:lnTo>
                  <a:lnTo>
                    <a:pt x="127" y="2"/>
                  </a:lnTo>
                  <a:lnTo>
                    <a:pt x="1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0" name="Shape 10990"/>
            <p:cNvSpPr/>
            <p:nvPr/>
          </p:nvSpPr>
          <p:spPr>
            <a:xfrm>
              <a:off x="7616825" y="5184775"/>
              <a:ext cx="34925" cy="100012"/>
            </a:xfrm>
            <a:custGeom>
              <a:avLst/>
              <a:gdLst/>
              <a:ahLst/>
              <a:cxnLst/>
              <a:rect l="0" t="0" r="0" b="0"/>
              <a:pathLst>
                <a:path w="295" h="891" extrusionOk="0">
                  <a:moveTo>
                    <a:pt x="142" y="0"/>
                  </a:moveTo>
                  <a:lnTo>
                    <a:pt x="157" y="2"/>
                  </a:lnTo>
                  <a:lnTo>
                    <a:pt x="173" y="8"/>
                  </a:lnTo>
                  <a:lnTo>
                    <a:pt x="186" y="18"/>
                  </a:lnTo>
                  <a:lnTo>
                    <a:pt x="195" y="32"/>
                  </a:lnTo>
                  <a:lnTo>
                    <a:pt x="202" y="46"/>
                  </a:lnTo>
                  <a:lnTo>
                    <a:pt x="204" y="62"/>
                  </a:lnTo>
                  <a:lnTo>
                    <a:pt x="202" y="78"/>
                  </a:lnTo>
                  <a:lnTo>
                    <a:pt x="195" y="93"/>
                  </a:lnTo>
                  <a:lnTo>
                    <a:pt x="186" y="106"/>
                  </a:lnTo>
                  <a:lnTo>
                    <a:pt x="177" y="117"/>
                  </a:lnTo>
                  <a:lnTo>
                    <a:pt x="167" y="129"/>
                  </a:lnTo>
                  <a:lnTo>
                    <a:pt x="156" y="145"/>
                  </a:lnTo>
                  <a:lnTo>
                    <a:pt x="146" y="163"/>
                  </a:lnTo>
                  <a:lnTo>
                    <a:pt x="138" y="183"/>
                  </a:lnTo>
                  <a:lnTo>
                    <a:pt x="131" y="204"/>
                  </a:lnTo>
                  <a:lnTo>
                    <a:pt x="126" y="228"/>
                  </a:lnTo>
                  <a:lnTo>
                    <a:pt x="124" y="252"/>
                  </a:lnTo>
                  <a:lnTo>
                    <a:pt x="124" y="277"/>
                  </a:lnTo>
                  <a:lnTo>
                    <a:pt x="129" y="304"/>
                  </a:lnTo>
                  <a:lnTo>
                    <a:pt x="138" y="329"/>
                  </a:lnTo>
                  <a:lnTo>
                    <a:pt x="152" y="356"/>
                  </a:lnTo>
                  <a:lnTo>
                    <a:pt x="173" y="382"/>
                  </a:lnTo>
                  <a:lnTo>
                    <a:pt x="198" y="408"/>
                  </a:lnTo>
                  <a:lnTo>
                    <a:pt x="225" y="434"/>
                  </a:lnTo>
                  <a:lnTo>
                    <a:pt x="247" y="461"/>
                  </a:lnTo>
                  <a:lnTo>
                    <a:pt x="264" y="491"/>
                  </a:lnTo>
                  <a:lnTo>
                    <a:pt x="277" y="522"/>
                  </a:lnTo>
                  <a:lnTo>
                    <a:pt x="287" y="554"/>
                  </a:lnTo>
                  <a:lnTo>
                    <a:pt x="293" y="587"/>
                  </a:lnTo>
                  <a:lnTo>
                    <a:pt x="295" y="620"/>
                  </a:lnTo>
                  <a:lnTo>
                    <a:pt x="295" y="652"/>
                  </a:lnTo>
                  <a:lnTo>
                    <a:pt x="291" y="685"/>
                  </a:lnTo>
                  <a:lnTo>
                    <a:pt x="286" y="716"/>
                  </a:lnTo>
                  <a:lnTo>
                    <a:pt x="277" y="745"/>
                  </a:lnTo>
                  <a:lnTo>
                    <a:pt x="268" y="773"/>
                  </a:lnTo>
                  <a:lnTo>
                    <a:pt x="256" y="800"/>
                  </a:lnTo>
                  <a:lnTo>
                    <a:pt x="244" y="822"/>
                  </a:lnTo>
                  <a:lnTo>
                    <a:pt x="229" y="842"/>
                  </a:lnTo>
                  <a:lnTo>
                    <a:pt x="215" y="859"/>
                  </a:lnTo>
                  <a:lnTo>
                    <a:pt x="198" y="872"/>
                  </a:lnTo>
                  <a:lnTo>
                    <a:pt x="187" y="882"/>
                  </a:lnTo>
                  <a:lnTo>
                    <a:pt x="175" y="887"/>
                  </a:lnTo>
                  <a:lnTo>
                    <a:pt x="162" y="891"/>
                  </a:lnTo>
                  <a:lnTo>
                    <a:pt x="148" y="890"/>
                  </a:lnTo>
                  <a:lnTo>
                    <a:pt x="137" y="887"/>
                  </a:lnTo>
                  <a:lnTo>
                    <a:pt x="126" y="883"/>
                  </a:lnTo>
                  <a:lnTo>
                    <a:pt x="116" y="877"/>
                  </a:lnTo>
                  <a:lnTo>
                    <a:pt x="110" y="872"/>
                  </a:lnTo>
                  <a:lnTo>
                    <a:pt x="101" y="859"/>
                  </a:lnTo>
                  <a:lnTo>
                    <a:pt x="95" y="843"/>
                  </a:lnTo>
                  <a:lnTo>
                    <a:pt x="93" y="828"/>
                  </a:lnTo>
                  <a:lnTo>
                    <a:pt x="95" y="812"/>
                  </a:lnTo>
                  <a:lnTo>
                    <a:pt x="101" y="797"/>
                  </a:lnTo>
                  <a:lnTo>
                    <a:pt x="110" y="784"/>
                  </a:lnTo>
                  <a:lnTo>
                    <a:pt x="121" y="773"/>
                  </a:lnTo>
                  <a:lnTo>
                    <a:pt x="131" y="760"/>
                  </a:lnTo>
                  <a:lnTo>
                    <a:pt x="142" y="744"/>
                  </a:lnTo>
                  <a:lnTo>
                    <a:pt x="152" y="726"/>
                  </a:lnTo>
                  <a:lnTo>
                    <a:pt x="162" y="705"/>
                  </a:lnTo>
                  <a:lnTo>
                    <a:pt x="169" y="683"/>
                  </a:lnTo>
                  <a:lnTo>
                    <a:pt x="173" y="659"/>
                  </a:lnTo>
                  <a:lnTo>
                    <a:pt x="174" y="634"/>
                  </a:lnTo>
                  <a:lnTo>
                    <a:pt x="172" y="607"/>
                  </a:lnTo>
                  <a:lnTo>
                    <a:pt x="165" y="581"/>
                  </a:lnTo>
                  <a:lnTo>
                    <a:pt x="153" y="553"/>
                  </a:lnTo>
                  <a:lnTo>
                    <a:pt x="135" y="525"/>
                  </a:lnTo>
                  <a:lnTo>
                    <a:pt x="110" y="496"/>
                  </a:lnTo>
                  <a:lnTo>
                    <a:pt x="76" y="457"/>
                  </a:lnTo>
                  <a:lnTo>
                    <a:pt x="49" y="418"/>
                  </a:lnTo>
                  <a:lnTo>
                    <a:pt x="28" y="380"/>
                  </a:lnTo>
                  <a:lnTo>
                    <a:pt x="13" y="343"/>
                  </a:lnTo>
                  <a:lnTo>
                    <a:pt x="4" y="306"/>
                  </a:lnTo>
                  <a:lnTo>
                    <a:pt x="0" y="270"/>
                  </a:lnTo>
                  <a:lnTo>
                    <a:pt x="0" y="235"/>
                  </a:lnTo>
                  <a:lnTo>
                    <a:pt x="3" y="202"/>
                  </a:lnTo>
                  <a:lnTo>
                    <a:pt x="10" y="171"/>
                  </a:lnTo>
                  <a:lnTo>
                    <a:pt x="19" y="142"/>
                  </a:lnTo>
                  <a:lnTo>
                    <a:pt x="30" y="115"/>
                  </a:lnTo>
                  <a:lnTo>
                    <a:pt x="44" y="90"/>
                  </a:lnTo>
                  <a:lnTo>
                    <a:pt x="57" y="67"/>
                  </a:lnTo>
                  <a:lnTo>
                    <a:pt x="71" y="48"/>
                  </a:lnTo>
                  <a:lnTo>
                    <a:pt x="85" y="32"/>
                  </a:lnTo>
                  <a:lnTo>
                    <a:pt x="98" y="18"/>
                  </a:lnTo>
                  <a:lnTo>
                    <a:pt x="111" y="8"/>
                  </a:lnTo>
                  <a:lnTo>
                    <a:pt x="126" y="2"/>
                  </a:lnTo>
                  <a:lnTo>
                    <a:pt x="1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1" name="Shape 10991"/>
            <p:cNvSpPr/>
            <p:nvPr/>
          </p:nvSpPr>
          <p:spPr>
            <a:xfrm>
              <a:off x="7842250" y="5318125"/>
              <a:ext cx="95250" cy="127000"/>
            </a:xfrm>
            <a:custGeom>
              <a:avLst/>
              <a:gdLst/>
              <a:ahLst/>
              <a:cxnLst/>
              <a:rect l="0" t="0" r="0" b="0"/>
              <a:pathLst>
                <a:path w="842" h="1117" extrusionOk="0">
                  <a:moveTo>
                    <a:pt x="383" y="0"/>
                  </a:moveTo>
                  <a:lnTo>
                    <a:pt x="438" y="8"/>
                  </a:lnTo>
                  <a:lnTo>
                    <a:pt x="491" y="19"/>
                  </a:lnTo>
                  <a:lnTo>
                    <a:pt x="541" y="34"/>
                  </a:lnTo>
                  <a:lnTo>
                    <a:pt x="588" y="51"/>
                  </a:lnTo>
                  <a:lnTo>
                    <a:pt x="632" y="72"/>
                  </a:lnTo>
                  <a:lnTo>
                    <a:pt x="672" y="97"/>
                  </a:lnTo>
                  <a:lnTo>
                    <a:pt x="708" y="123"/>
                  </a:lnTo>
                  <a:lnTo>
                    <a:pt x="740" y="154"/>
                  </a:lnTo>
                  <a:lnTo>
                    <a:pt x="769" y="187"/>
                  </a:lnTo>
                  <a:lnTo>
                    <a:pt x="794" y="223"/>
                  </a:lnTo>
                  <a:lnTo>
                    <a:pt x="813" y="262"/>
                  </a:lnTo>
                  <a:lnTo>
                    <a:pt x="828" y="303"/>
                  </a:lnTo>
                  <a:lnTo>
                    <a:pt x="838" y="346"/>
                  </a:lnTo>
                  <a:lnTo>
                    <a:pt x="842" y="390"/>
                  </a:lnTo>
                  <a:lnTo>
                    <a:pt x="842" y="436"/>
                  </a:lnTo>
                  <a:lnTo>
                    <a:pt x="837" y="482"/>
                  </a:lnTo>
                  <a:lnTo>
                    <a:pt x="826" y="528"/>
                  </a:lnTo>
                  <a:lnTo>
                    <a:pt x="810" y="576"/>
                  </a:lnTo>
                  <a:lnTo>
                    <a:pt x="794" y="612"/>
                  </a:lnTo>
                  <a:lnTo>
                    <a:pt x="771" y="650"/>
                  </a:lnTo>
                  <a:lnTo>
                    <a:pt x="746" y="689"/>
                  </a:lnTo>
                  <a:lnTo>
                    <a:pt x="714" y="728"/>
                  </a:lnTo>
                  <a:lnTo>
                    <a:pt x="679" y="768"/>
                  </a:lnTo>
                  <a:lnTo>
                    <a:pt x="638" y="806"/>
                  </a:lnTo>
                  <a:lnTo>
                    <a:pt x="594" y="846"/>
                  </a:lnTo>
                  <a:lnTo>
                    <a:pt x="545" y="884"/>
                  </a:lnTo>
                  <a:lnTo>
                    <a:pt x="491" y="921"/>
                  </a:lnTo>
                  <a:lnTo>
                    <a:pt x="433" y="957"/>
                  </a:lnTo>
                  <a:lnTo>
                    <a:pt x="371" y="991"/>
                  </a:lnTo>
                  <a:lnTo>
                    <a:pt x="305" y="1022"/>
                  </a:lnTo>
                  <a:lnTo>
                    <a:pt x="235" y="1051"/>
                  </a:lnTo>
                  <a:lnTo>
                    <a:pt x="160" y="1076"/>
                  </a:lnTo>
                  <a:lnTo>
                    <a:pt x="82" y="1099"/>
                  </a:lnTo>
                  <a:lnTo>
                    <a:pt x="0" y="1117"/>
                  </a:lnTo>
                  <a:lnTo>
                    <a:pt x="41" y="1070"/>
                  </a:lnTo>
                  <a:lnTo>
                    <a:pt x="82" y="1020"/>
                  </a:lnTo>
                  <a:lnTo>
                    <a:pt x="120" y="969"/>
                  </a:lnTo>
                  <a:lnTo>
                    <a:pt x="131" y="966"/>
                  </a:lnTo>
                  <a:lnTo>
                    <a:pt x="149" y="962"/>
                  </a:lnTo>
                  <a:lnTo>
                    <a:pt x="169" y="955"/>
                  </a:lnTo>
                  <a:lnTo>
                    <a:pt x="195" y="946"/>
                  </a:lnTo>
                  <a:lnTo>
                    <a:pt x="224" y="933"/>
                  </a:lnTo>
                  <a:lnTo>
                    <a:pt x="255" y="919"/>
                  </a:lnTo>
                  <a:lnTo>
                    <a:pt x="289" y="903"/>
                  </a:lnTo>
                  <a:lnTo>
                    <a:pt x="325" y="884"/>
                  </a:lnTo>
                  <a:lnTo>
                    <a:pt x="362" y="863"/>
                  </a:lnTo>
                  <a:lnTo>
                    <a:pt x="400" y="840"/>
                  </a:lnTo>
                  <a:lnTo>
                    <a:pt x="439" y="815"/>
                  </a:lnTo>
                  <a:lnTo>
                    <a:pt x="477" y="786"/>
                  </a:lnTo>
                  <a:lnTo>
                    <a:pt x="514" y="756"/>
                  </a:lnTo>
                  <a:lnTo>
                    <a:pt x="550" y="724"/>
                  </a:lnTo>
                  <a:lnTo>
                    <a:pt x="585" y="689"/>
                  </a:lnTo>
                  <a:lnTo>
                    <a:pt x="616" y="652"/>
                  </a:lnTo>
                  <a:lnTo>
                    <a:pt x="645" y="613"/>
                  </a:lnTo>
                  <a:lnTo>
                    <a:pt x="671" y="572"/>
                  </a:lnTo>
                  <a:lnTo>
                    <a:pt x="692" y="528"/>
                  </a:lnTo>
                  <a:lnTo>
                    <a:pt x="707" y="490"/>
                  </a:lnTo>
                  <a:lnTo>
                    <a:pt x="716" y="451"/>
                  </a:lnTo>
                  <a:lnTo>
                    <a:pt x="719" y="414"/>
                  </a:lnTo>
                  <a:lnTo>
                    <a:pt x="717" y="378"/>
                  </a:lnTo>
                  <a:lnTo>
                    <a:pt x="710" y="343"/>
                  </a:lnTo>
                  <a:lnTo>
                    <a:pt x="698" y="310"/>
                  </a:lnTo>
                  <a:lnTo>
                    <a:pt x="681" y="278"/>
                  </a:lnTo>
                  <a:lnTo>
                    <a:pt x="659" y="248"/>
                  </a:lnTo>
                  <a:lnTo>
                    <a:pt x="633" y="222"/>
                  </a:lnTo>
                  <a:lnTo>
                    <a:pt x="601" y="197"/>
                  </a:lnTo>
                  <a:lnTo>
                    <a:pt x="566" y="177"/>
                  </a:lnTo>
                  <a:lnTo>
                    <a:pt x="527" y="159"/>
                  </a:lnTo>
                  <a:lnTo>
                    <a:pt x="484" y="145"/>
                  </a:lnTo>
                  <a:lnTo>
                    <a:pt x="437" y="134"/>
                  </a:lnTo>
                  <a:lnTo>
                    <a:pt x="388" y="126"/>
                  </a:lnTo>
                  <a:lnTo>
                    <a:pt x="388" y="121"/>
                  </a:lnTo>
                  <a:lnTo>
                    <a:pt x="388" y="111"/>
                  </a:lnTo>
                  <a:lnTo>
                    <a:pt x="388" y="96"/>
                  </a:lnTo>
                  <a:lnTo>
                    <a:pt x="387" y="79"/>
                  </a:lnTo>
                  <a:lnTo>
                    <a:pt x="386" y="59"/>
                  </a:lnTo>
                  <a:lnTo>
                    <a:pt x="386" y="41"/>
                  </a:lnTo>
                  <a:lnTo>
                    <a:pt x="385" y="23"/>
                  </a:lnTo>
                  <a:lnTo>
                    <a:pt x="384" y="9"/>
                  </a:lnTo>
                  <a:lnTo>
                    <a:pt x="3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2" name="Shape 10992"/>
            <p:cNvSpPr/>
            <p:nvPr/>
          </p:nvSpPr>
          <p:spPr>
            <a:xfrm>
              <a:off x="7554913" y="5303838"/>
              <a:ext cx="312737" cy="180975"/>
            </a:xfrm>
            <a:custGeom>
              <a:avLst/>
              <a:gdLst/>
              <a:ahLst/>
              <a:cxnLst/>
              <a:rect l="0" t="0" r="0" b="0"/>
              <a:pathLst>
                <a:path w="2763" h="1588" extrusionOk="0">
                  <a:moveTo>
                    <a:pt x="16" y="0"/>
                  </a:moveTo>
                  <a:lnTo>
                    <a:pt x="2748" y="0"/>
                  </a:lnTo>
                  <a:lnTo>
                    <a:pt x="2756" y="70"/>
                  </a:lnTo>
                  <a:lnTo>
                    <a:pt x="2762" y="139"/>
                  </a:lnTo>
                  <a:lnTo>
                    <a:pt x="2763" y="210"/>
                  </a:lnTo>
                  <a:lnTo>
                    <a:pt x="2760" y="304"/>
                  </a:lnTo>
                  <a:lnTo>
                    <a:pt x="2751" y="397"/>
                  </a:lnTo>
                  <a:lnTo>
                    <a:pt x="2735" y="488"/>
                  </a:lnTo>
                  <a:lnTo>
                    <a:pt x="2714" y="576"/>
                  </a:lnTo>
                  <a:lnTo>
                    <a:pt x="2687" y="663"/>
                  </a:lnTo>
                  <a:lnTo>
                    <a:pt x="2654" y="747"/>
                  </a:lnTo>
                  <a:lnTo>
                    <a:pt x="2617" y="827"/>
                  </a:lnTo>
                  <a:lnTo>
                    <a:pt x="2574" y="905"/>
                  </a:lnTo>
                  <a:lnTo>
                    <a:pt x="2527" y="981"/>
                  </a:lnTo>
                  <a:lnTo>
                    <a:pt x="2476" y="1052"/>
                  </a:lnTo>
                  <a:lnTo>
                    <a:pt x="2419" y="1120"/>
                  </a:lnTo>
                  <a:lnTo>
                    <a:pt x="2359" y="1184"/>
                  </a:lnTo>
                  <a:lnTo>
                    <a:pt x="2294" y="1245"/>
                  </a:lnTo>
                  <a:lnTo>
                    <a:pt x="2226" y="1301"/>
                  </a:lnTo>
                  <a:lnTo>
                    <a:pt x="2154" y="1353"/>
                  </a:lnTo>
                  <a:lnTo>
                    <a:pt x="2079" y="1400"/>
                  </a:lnTo>
                  <a:lnTo>
                    <a:pt x="2001" y="1442"/>
                  </a:lnTo>
                  <a:lnTo>
                    <a:pt x="1919" y="1480"/>
                  </a:lnTo>
                  <a:lnTo>
                    <a:pt x="1835" y="1511"/>
                  </a:lnTo>
                  <a:lnTo>
                    <a:pt x="1749" y="1539"/>
                  </a:lnTo>
                  <a:lnTo>
                    <a:pt x="1660" y="1559"/>
                  </a:lnTo>
                  <a:lnTo>
                    <a:pt x="1570" y="1575"/>
                  </a:lnTo>
                  <a:lnTo>
                    <a:pt x="1476" y="1585"/>
                  </a:lnTo>
                  <a:lnTo>
                    <a:pt x="1382" y="1588"/>
                  </a:lnTo>
                  <a:lnTo>
                    <a:pt x="1287" y="1585"/>
                  </a:lnTo>
                  <a:lnTo>
                    <a:pt x="1194" y="1575"/>
                  </a:lnTo>
                  <a:lnTo>
                    <a:pt x="1103" y="1559"/>
                  </a:lnTo>
                  <a:lnTo>
                    <a:pt x="1014" y="1539"/>
                  </a:lnTo>
                  <a:lnTo>
                    <a:pt x="928" y="1511"/>
                  </a:lnTo>
                  <a:lnTo>
                    <a:pt x="844" y="1480"/>
                  </a:lnTo>
                  <a:lnTo>
                    <a:pt x="763" y="1442"/>
                  </a:lnTo>
                  <a:lnTo>
                    <a:pt x="685" y="1400"/>
                  </a:lnTo>
                  <a:lnTo>
                    <a:pt x="609" y="1353"/>
                  </a:lnTo>
                  <a:lnTo>
                    <a:pt x="537" y="1301"/>
                  </a:lnTo>
                  <a:lnTo>
                    <a:pt x="470" y="1245"/>
                  </a:lnTo>
                  <a:lnTo>
                    <a:pt x="405" y="1184"/>
                  </a:lnTo>
                  <a:lnTo>
                    <a:pt x="344" y="1120"/>
                  </a:lnTo>
                  <a:lnTo>
                    <a:pt x="288" y="1052"/>
                  </a:lnTo>
                  <a:lnTo>
                    <a:pt x="236" y="981"/>
                  </a:lnTo>
                  <a:lnTo>
                    <a:pt x="189" y="905"/>
                  </a:lnTo>
                  <a:lnTo>
                    <a:pt x="147" y="827"/>
                  </a:lnTo>
                  <a:lnTo>
                    <a:pt x="109" y="747"/>
                  </a:lnTo>
                  <a:lnTo>
                    <a:pt x="77" y="663"/>
                  </a:lnTo>
                  <a:lnTo>
                    <a:pt x="49" y="576"/>
                  </a:lnTo>
                  <a:lnTo>
                    <a:pt x="29" y="488"/>
                  </a:lnTo>
                  <a:lnTo>
                    <a:pt x="12" y="397"/>
                  </a:lnTo>
                  <a:lnTo>
                    <a:pt x="3" y="304"/>
                  </a:lnTo>
                  <a:lnTo>
                    <a:pt x="0" y="210"/>
                  </a:lnTo>
                  <a:lnTo>
                    <a:pt x="2" y="139"/>
                  </a:lnTo>
                  <a:lnTo>
                    <a:pt x="7" y="69"/>
                  </a:lnTo>
                  <a:lnTo>
                    <a:pt x="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3" name="Shape 10993"/>
            <p:cNvSpPr/>
            <p:nvPr/>
          </p:nvSpPr>
          <p:spPr>
            <a:xfrm>
              <a:off x="7558088" y="5454650"/>
              <a:ext cx="306387" cy="74612"/>
            </a:xfrm>
            <a:custGeom>
              <a:avLst/>
              <a:gdLst/>
              <a:ahLst/>
              <a:cxnLst/>
              <a:rect l="0" t="0" r="0" b="0"/>
              <a:pathLst>
                <a:path w="2711" h="659" extrusionOk="0">
                  <a:moveTo>
                    <a:pt x="304" y="0"/>
                  </a:moveTo>
                  <a:lnTo>
                    <a:pt x="377" y="62"/>
                  </a:lnTo>
                  <a:lnTo>
                    <a:pt x="452" y="120"/>
                  </a:lnTo>
                  <a:lnTo>
                    <a:pt x="531" y="172"/>
                  </a:lnTo>
                  <a:lnTo>
                    <a:pt x="613" y="220"/>
                  </a:lnTo>
                  <a:lnTo>
                    <a:pt x="697" y="263"/>
                  </a:lnTo>
                  <a:lnTo>
                    <a:pt x="785" y="301"/>
                  </a:lnTo>
                  <a:lnTo>
                    <a:pt x="874" y="334"/>
                  </a:lnTo>
                  <a:lnTo>
                    <a:pt x="967" y="361"/>
                  </a:lnTo>
                  <a:lnTo>
                    <a:pt x="1062" y="383"/>
                  </a:lnTo>
                  <a:lnTo>
                    <a:pt x="1158" y="398"/>
                  </a:lnTo>
                  <a:lnTo>
                    <a:pt x="1257" y="407"/>
                  </a:lnTo>
                  <a:lnTo>
                    <a:pt x="1357" y="410"/>
                  </a:lnTo>
                  <a:lnTo>
                    <a:pt x="1456" y="407"/>
                  </a:lnTo>
                  <a:lnTo>
                    <a:pt x="1555" y="398"/>
                  </a:lnTo>
                  <a:lnTo>
                    <a:pt x="1652" y="383"/>
                  </a:lnTo>
                  <a:lnTo>
                    <a:pt x="1747" y="361"/>
                  </a:lnTo>
                  <a:lnTo>
                    <a:pt x="1839" y="334"/>
                  </a:lnTo>
                  <a:lnTo>
                    <a:pt x="1929" y="301"/>
                  </a:lnTo>
                  <a:lnTo>
                    <a:pt x="2016" y="263"/>
                  </a:lnTo>
                  <a:lnTo>
                    <a:pt x="2101" y="220"/>
                  </a:lnTo>
                  <a:lnTo>
                    <a:pt x="2182" y="172"/>
                  </a:lnTo>
                  <a:lnTo>
                    <a:pt x="2261" y="120"/>
                  </a:lnTo>
                  <a:lnTo>
                    <a:pt x="2336" y="63"/>
                  </a:lnTo>
                  <a:lnTo>
                    <a:pt x="2409" y="1"/>
                  </a:lnTo>
                  <a:lnTo>
                    <a:pt x="2463" y="23"/>
                  </a:lnTo>
                  <a:lnTo>
                    <a:pt x="2512" y="45"/>
                  </a:lnTo>
                  <a:lnTo>
                    <a:pt x="2558" y="69"/>
                  </a:lnTo>
                  <a:lnTo>
                    <a:pt x="2596" y="92"/>
                  </a:lnTo>
                  <a:lnTo>
                    <a:pt x="2631" y="118"/>
                  </a:lnTo>
                  <a:lnTo>
                    <a:pt x="2659" y="145"/>
                  </a:lnTo>
                  <a:lnTo>
                    <a:pt x="2682" y="171"/>
                  </a:lnTo>
                  <a:lnTo>
                    <a:pt x="2698" y="199"/>
                  </a:lnTo>
                  <a:lnTo>
                    <a:pt x="2708" y="226"/>
                  </a:lnTo>
                  <a:lnTo>
                    <a:pt x="2711" y="255"/>
                  </a:lnTo>
                  <a:lnTo>
                    <a:pt x="2707" y="286"/>
                  </a:lnTo>
                  <a:lnTo>
                    <a:pt x="2697" y="315"/>
                  </a:lnTo>
                  <a:lnTo>
                    <a:pt x="2678" y="344"/>
                  </a:lnTo>
                  <a:lnTo>
                    <a:pt x="2654" y="372"/>
                  </a:lnTo>
                  <a:lnTo>
                    <a:pt x="2623" y="399"/>
                  </a:lnTo>
                  <a:lnTo>
                    <a:pt x="2585" y="425"/>
                  </a:lnTo>
                  <a:lnTo>
                    <a:pt x="2542" y="450"/>
                  </a:lnTo>
                  <a:lnTo>
                    <a:pt x="2493" y="475"/>
                  </a:lnTo>
                  <a:lnTo>
                    <a:pt x="2439" y="498"/>
                  </a:lnTo>
                  <a:lnTo>
                    <a:pt x="2379" y="520"/>
                  </a:lnTo>
                  <a:lnTo>
                    <a:pt x="2315" y="540"/>
                  </a:lnTo>
                  <a:lnTo>
                    <a:pt x="2245" y="560"/>
                  </a:lnTo>
                  <a:lnTo>
                    <a:pt x="2171" y="577"/>
                  </a:lnTo>
                  <a:lnTo>
                    <a:pt x="2093" y="593"/>
                  </a:lnTo>
                  <a:lnTo>
                    <a:pt x="2012" y="608"/>
                  </a:lnTo>
                  <a:lnTo>
                    <a:pt x="1927" y="621"/>
                  </a:lnTo>
                  <a:lnTo>
                    <a:pt x="1839" y="632"/>
                  </a:lnTo>
                  <a:lnTo>
                    <a:pt x="1747" y="641"/>
                  </a:lnTo>
                  <a:lnTo>
                    <a:pt x="1652" y="649"/>
                  </a:lnTo>
                  <a:lnTo>
                    <a:pt x="1556" y="654"/>
                  </a:lnTo>
                  <a:lnTo>
                    <a:pt x="1456" y="658"/>
                  </a:lnTo>
                  <a:lnTo>
                    <a:pt x="1355" y="659"/>
                  </a:lnTo>
                  <a:lnTo>
                    <a:pt x="1254" y="658"/>
                  </a:lnTo>
                  <a:lnTo>
                    <a:pt x="1155" y="654"/>
                  </a:lnTo>
                  <a:lnTo>
                    <a:pt x="1059" y="649"/>
                  </a:lnTo>
                  <a:lnTo>
                    <a:pt x="963" y="641"/>
                  </a:lnTo>
                  <a:lnTo>
                    <a:pt x="872" y="632"/>
                  </a:lnTo>
                  <a:lnTo>
                    <a:pt x="784" y="621"/>
                  </a:lnTo>
                  <a:lnTo>
                    <a:pt x="699" y="608"/>
                  </a:lnTo>
                  <a:lnTo>
                    <a:pt x="617" y="593"/>
                  </a:lnTo>
                  <a:lnTo>
                    <a:pt x="540" y="577"/>
                  </a:lnTo>
                  <a:lnTo>
                    <a:pt x="466" y="560"/>
                  </a:lnTo>
                  <a:lnTo>
                    <a:pt x="396" y="540"/>
                  </a:lnTo>
                  <a:lnTo>
                    <a:pt x="332" y="520"/>
                  </a:lnTo>
                  <a:lnTo>
                    <a:pt x="272" y="498"/>
                  </a:lnTo>
                  <a:lnTo>
                    <a:pt x="218" y="475"/>
                  </a:lnTo>
                  <a:lnTo>
                    <a:pt x="169" y="450"/>
                  </a:lnTo>
                  <a:lnTo>
                    <a:pt x="126" y="425"/>
                  </a:lnTo>
                  <a:lnTo>
                    <a:pt x="88" y="399"/>
                  </a:lnTo>
                  <a:lnTo>
                    <a:pt x="57" y="372"/>
                  </a:lnTo>
                  <a:lnTo>
                    <a:pt x="32" y="344"/>
                  </a:lnTo>
                  <a:lnTo>
                    <a:pt x="14" y="315"/>
                  </a:lnTo>
                  <a:lnTo>
                    <a:pt x="3" y="286"/>
                  </a:lnTo>
                  <a:lnTo>
                    <a:pt x="0" y="255"/>
                  </a:lnTo>
                  <a:lnTo>
                    <a:pt x="3" y="226"/>
                  </a:lnTo>
                  <a:lnTo>
                    <a:pt x="13" y="198"/>
                  </a:lnTo>
                  <a:lnTo>
                    <a:pt x="29" y="170"/>
                  </a:lnTo>
                  <a:lnTo>
                    <a:pt x="52" y="144"/>
                  </a:lnTo>
                  <a:lnTo>
                    <a:pt x="81" y="118"/>
                  </a:lnTo>
                  <a:lnTo>
                    <a:pt x="114" y="92"/>
                  </a:lnTo>
                  <a:lnTo>
                    <a:pt x="154" y="68"/>
                  </a:lnTo>
                  <a:lnTo>
                    <a:pt x="199" y="44"/>
                  </a:lnTo>
                  <a:lnTo>
                    <a:pt x="250" y="22"/>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94" name="Shape 10994"/>
          <p:cNvGrpSpPr/>
          <p:nvPr/>
        </p:nvGrpSpPr>
        <p:grpSpPr>
          <a:xfrm>
            <a:off x="7808067" y="3623230"/>
            <a:ext cx="233732" cy="231800"/>
            <a:chOff x="8201025" y="5148263"/>
            <a:chExt cx="384175" cy="380999"/>
          </a:xfrm>
        </p:grpSpPr>
        <p:sp>
          <p:nvSpPr>
            <p:cNvPr id="10995" name="Shape 10995"/>
            <p:cNvSpPr/>
            <p:nvPr/>
          </p:nvSpPr>
          <p:spPr>
            <a:xfrm>
              <a:off x="8229600" y="5175250"/>
              <a:ext cx="355600" cy="354012"/>
            </a:xfrm>
            <a:custGeom>
              <a:avLst/>
              <a:gdLst/>
              <a:ahLst/>
              <a:cxnLst/>
              <a:rect l="0" t="0" r="0" b="0"/>
              <a:pathLst>
                <a:path w="3132" h="3124" extrusionOk="0">
                  <a:moveTo>
                    <a:pt x="1565" y="2644"/>
                  </a:moveTo>
                  <a:lnTo>
                    <a:pt x="1547" y="2647"/>
                  </a:lnTo>
                  <a:lnTo>
                    <a:pt x="1531" y="2655"/>
                  </a:lnTo>
                  <a:lnTo>
                    <a:pt x="1519" y="2667"/>
                  </a:lnTo>
                  <a:lnTo>
                    <a:pt x="1512" y="2682"/>
                  </a:lnTo>
                  <a:lnTo>
                    <a:pt x="1509" y="2701"/>
                  </a:lnTo>
                  <a:lnTo>
                    <a:pt x="1509" y="2927"/>
                  </a:lnTo>
                  <a:lnTo>
                    <a:pt x="1512" y="2946"/>
                  </a:lnTo>
                  <a:lnTo>
                    <a:pt x="1519" y="2961"/>
                  </a:lnTo>
                  <a:lnTo>
                    <a:pt x="1531" y="2974"/>
                  </a:lnTo>
                  <a:lnTo>
                    <a:pt x="1547" y="2982"/>
                  </a:lnTo>
                  <a:lnTo>
                    <a:pt x="1565" y="2985"/>
                  </a:lnTo>
                  <a:lnTo>
                    <a:pt x="1584" y="2982"/>
                  </a:lnTo>
                  <a:lnTo>
                    <a:pt x="1599" y="2974"/>
                  </a:lnTo>
                  <a:lnTo>
                    <a:pt x="1611" y="2961"/>
                  </a:lnTo>
                  <a:lnTo>
                    <a:pt x="1620" y="2946"/>
                  </a:lnTo>
                  <a:lnTo>
                    <a:pt x="1622" y="2927"/>
                  </a:lnTo>
                  <a:lnTo>
                    <a:pt x="1622" y="2701"/>
                  </a:lnTo>
                  <a:lnTo>
                    <a:pt x="1620" y="2682"/>
                  </a:lnTo>
                  <a:lnTo>
                    <a:pt x="1611" y="2667"/>
                  </a:lnTo>
                  <a:lnTo>
                    <a:pt x="1599" y="2655"/>
                  </a:lnTo>
                  <a:lnTo>
                    <a:pt x="1584" y="2647"/>
                  </a:lnTo>
                  <a:lnTo>
                    <a:pt x="1565" y="2644"/>
                  </a:lnTo>
                  <a:close/>
                  <a:moveTo>
                    <a:pt x="2366" y="2310"/>
                  </a:moveTo>
                  <a:lnTo>
                    <a:pt x="2350" y="2315"/>
                  </a:lnTo>
                  <a:lnTo>
                    <a:pt x="2334" y="2326"/>
                  </a:lnTo>
                  <a:lnTo>
                    <a:pt x="2323" y="2341"/>
                  </a:lnTo>
                  <a:lnTo>
                    <a:pt x="2318" y="2357"/>
                  </a:lnTo>
                  <a:lnTo>
                    <a:pt x="2318" y="2374"/>
                  </a:lnTo>
                  <a:lnTo>
                    <a:pt x="2323" y="2391"/>
                  </a:lnTo>
                  <a:lnTo>
                    <a:pt x="2334" y="2405"/>
                  </a:lnTo>
                  <a:lnTo>
                    <a:pt x="2496" y="2567"/>
                  </a:lnTo>
                  <a:lnTo>
                    <a:pt x="2511" y="2577"/>
                  </a:lnTo>
                  <a:lnTo>
                    <a:pt x="2527" y="2583"/>
                  </a:lnTo>
                  <a:lnTo>
                    <a:pt x="2545" y="2583"/>
                  </a:lnTo>
                  <a:lnTo>
                    <a:pt x="2561" y="2577"/>
                  </a:lnTo>
                  <a:lnTo>
                    <a:pt x="2575" y="2567"/>
                  </a:lnTo>
                  <a:lnTo>
                    <a:pt x="2587" y="2551"/>
                  </a:lnTo>
                  <a:lnTo>
                    <a:pt x="2592" y="2535"/>
                  </a:lnTo>
                  <a:lnTo>
                    <a:pt x="2592" y="2519"/>
                  </a:lnTo>
                  <a:lnTo>
                    <a:pt x="2587" y="2502"/>
                  </a:lnTo>
                  <a:lnTo>
                    <a:pt x="2575" y="2487"/>
                  </a:lnTo>
                  <a:lnTo>
                    <a:pt x="2414" y="2326"/>
                  </a:lnTo>
                  <a:lnTo>
                    <a:pt x="2399" y="2315"/>
                  </a:lnTo>
                  <a:lnTo>
                    <a:pt x="2382" y="2310"/>
                  </a:lnTo>
                  <a:lnTo>
                    <a:pt x="2366" y="2310"/>
                  </a:lnTo>
                  <a:close/>
                  <a:moveTo>
                    <a:pt x="749" y="2310"/>
                  </a:moveTo>
                  <a:lnTo>
                    <a:pt x="733" y="2315"/>
                  </a:lnTo>
                  <a:lnTo>
                    <a:pt x="718" y="2326"/>
                  </a:lnTo>
                  <a:lnTo>
                    <a:pt x="556" y="2487"/>
                  </a:lnTo>
                  <a:lnTo>
                    <a:pt x="545" y="2502"/>
                  </a:lnTo>
                  <a:lnTo>
                    <a:pt x="540" y="2519"/>
                  </a:lnTo>
                  <a:lnTo>
                    <a:pt x="540" y="2535"/>
                  </a:lnTo>
                  <a:lnTo>
                    <a:pt x="545" y="2551"/>
                  </a:lnTo>
                  <a:lnTo>
                    <a:pt x="556" y="2567"/>
                  </a:lnTo>
                  <a:lnTo>
                    <a:pt x="570" y="2577"/>
                  </a:lnTo>
                  <a:lnTo>
                    <a:pt x="587" y="2583"/>
                  </a:lnTo>
                  <a:lnTo>
                    <a:pt x="604" y="2583"/>
                  </a:lnTo>
                  <a:lnTo>
                    <a:pt x="621" y="2577"/>
                  </a:lnTo>
                  <a:lnTo>
                    <a:pt x="635" y="2567"/>
                  </a:lnTo>
                  <a:lnTo>
                    <a:pt x="797" y="2405"/>
                  </a:lnTo>
                  <a:lnTo>
                    <a:pt x="809" y="2391"/>
                  </a:lnTo>
                  <a:lnTo>
                    <a:pt x="814" y="2374"/>
                  </a:lnTo>
                  <a:lnTo>
                    <a:pt x="814" y="2357"/>
                  </a:lnTo>
                  <a:lnTo>
                    <a:pt x="809" y="2341"/>
                  </a:lnTo>
                  <a:lnTo>
                    <a:pt x="797" y="2326"/>
                  </a:lnTo>
                  <a:lnTo>
                    <a:pt x="783" y="2315"/>
                  </a:lnTo>
                  <a:lnTo>
                    <a:pt x="766" y="2310"/>
                  </a:lnTo>
                  <a:lnTo>
                    <a:pt x="749" y="2310"/>
                  </a:lnTo>
                  <a:close/>
                  <a:moveTo>
                    <a:pt x="2708" y="1504"/>
                  </a:moveTo>
                  <a:lnTo>
                    <a:pt x="2689" y="1506"/>
                  </a:lnTo>
                  <a:lnTo>
                    <a:pt x="2674" y="1515"/>
                  </a:lnTo>
                  <a:lnTo>
                    <a:pt x="2662" y="1527"/>
                  </a:lnTo>
                  <a:lnTo>
                    <a:pt x="2653" y="1542"/>
                  </a:lnTo>
                  <a:lnTo>
                    <a:pt x="2651" y="1561"/>
                  </a:lnTo>
                  <a:lnTo>
                    <a:pt x="2653" y="1579"/>
                  </a:lnTo>
                  <a:lnTo>
                    <a:pt x="2662" y="1594"/>
                  </a:lnTo>
                  <a:lnTo>
                    <a:pt x="2674" y="1607"/>
                  </a:lnTo>
                  <a:lnTo>
                    <a:pt x="2689" y="1614"/>
                  </a:lnTo>
                  <a:lnTo>
                    <a:pt x="2708" y="1617"/>
                  </a:lnTo>
                  <a:lnTo>
                    <a:pt x="2936" y="1617"/>
                  </a:lnTo>
                  <a:lnTo>
                    <a:pt x="2954" y="1614"/>
                  </a:lnTo>
                  <a:lnTo>
                    <a:pt x="2970" y="1607"/>
                  </a:lnTo>
                  <a:lnTo>
                    <a:pt x="2982" y="1594"/>
                  </a:lnTo>
                  <a:lnTo>
                    <a:pt x="2990" y="1579"/>
                  </a:lnTo>
                  <a:lnTo>
                    <a:pt x="2992" y="1561"/>
                  </a:lnTo>
                  <a:lnTo>
                    <a:pt x="2990" y="1542"/>
                  </a:lnTo>
                  <a:lnTo>
                    <a:pt x="2982" y="1527"/>
                  </a:lnTo>
                  <a:lnTo>
                    <a:pt x="2970" y="1515"/>
                  </a:lnTo>
                  <a:lnTo>
                    <a:pt x="2954" y="1506"/>
                  </a:lnTo>
                  <a:lnTo>
                    <a:pt x="2936" y="1504"/>
                  </a:lnTo>
                  <a:lnTo>
                    <a:pt x="2708" y="1504"/>
                  </a:lnTo>
                  <a:close/>
                  <a:moveTo>
                    <a:pt x="193" y="1504"/>
                  </a:moveTo>
                  <a:lnTo>
                    <a:pt x="174" y="1506"/>
                  </a:lnTo>
                  <a:lnTo>
                    <a:pt x="159" y="1515"/>
                  </a:lnTo>
                  <a:lnTo>
                    <a:pt x="146" y="1527"/>
                  </a:lnTo>
                  <a:lnTo>
                    <a:pt x="139" y="1542"/>
                  </a:lnTo>
                  <a:lnTo>
                    <a:pt x="136" y="1561"/>
                  </a:lnTo>
                  <a:lnTo>
                    <a:pt x="139" y="1579"/>
                  </a:lnTo>
                  <a:lnTo>
                    <a:pt x="146" y="1594"/>
                  </a:lnTo>
                  <a:lnTo>
                    <a:pt x="159" y="1607"/>
                  </a:lnTo>
                  <a:lnTo>
                    <a:pt x="174" y="1614"/>
                  </a:lnTo>
                  <a:lnTo>
                    <a:pt x="193" y="1617"/>
                  </a:lnTo>
                  <a:lnTo>
                    <a:pt x="422" y="1617"/>
                  </a:lnTo>
                  <a:lnTo>
                    <a:pt x="440" y="1614"/>
                  </a:lnTo>
                  <a:lnTo>
                    <a:pt x="455" y="1607"/>
                  </a:lnTo>
                  <a:lnTo>
                    <a:pt x="468" y="1594"/>
                  </a:lnTo>
                  <a:lnTo>
                    <a:pt x="475" y="1579"/>
                  </a:lnTo>
                  <a:lnTo>
                    <a:pt x="478" y="1561"/>
                  </a:lnTo>
                  <a:lnTo>
                    <a:pt x="475" y="1542"/>
                  </a:lnTo>
                  <a:lnTo>
                    <a:pt x="468" y="1527"/>
                  </a:lnTo>
                  <a:lnTo>
                    <a:pt x="455" y="1515"/>
                  </a:lnTo>
                  <a:lnTo>
                    <a:pt x="440" y="1506"/>
                  </a:lnTo>
                  <a:lnTo>
                    <a:pt x="422" y="1504"/>
                  </a:lnTo>
                  <a:lnTo>
                    <a:pt x="193" y="1504"/>
                  </a:lnTo>
                  <a:close/>
                  <a:moveTo>
                    <a:pt x="1566" y="646"/>
                  </a:moveTo>
                  <a:lnTo>
                    <a:pt x="1548" y="650"/>
                  </a:lnTo>
                  <a:lnTo>
                    <a:pt x="1532" y="657"/>
                  </a:lnTo>
                  <a:lnTo>
                    <a:pt x="1520" y="669"/>
                  </a:lnTo>
                  <a:lnTo>
                    <a:pt x="1512" y="684"/>
                  </a:lnTo>
                  <a:lnTo>
                    <a:pt x="1510" y="703"/>
                  </a:lnTo>
                  <a:lnTo>
                    <a:pt x="1510" y="1561"/>
                  </a:lnTo>
                  <a:lnTo>
                    <a:pt x="1512" y="1579"/>
                  </a:lnTo>
                  <a:lnTo>
                    <a:pt x="1520" y="1594"/>
                  </a:lnTo>
                  <a:lnTo>
                    <a:pt x="1532" y="1607"/>
                  </a:lnTo>
                  <a:lnTo>
                    <a:pt x="1548" y="1614"/>
                  </a:lnTo>
                  <a:lnTo>
                    <a:pt x="1566" y="1617"/>
                  </a:lnTo>
                  <a:lnTo>
                    <a:pt x="2159" y="1617"/>
                  </a:lnTo>
                  <a:lnTo>
                    <a:pt x="2173" y="1615"/>
                  </a:lnTo>
                  <a:lnTo>
                    <a:pt x="2186" y="1610"/>
                  </a:lnTo>
                  <a:lnTo>
                    <a:pt x="2198" y="1600"/>
                  </a:lnTo>
                  <a:lnTo>
                    <a:pt x="2207" y="1589"/>
                  </a:lnTo>
                  <a:lnTo>
                    <a:pt x="2213" y="1575"/>
                  </a:lnTo>
                  <a:lnTo>
                    <a:pt x="2215" y="1558"/>
                  </a:lnTo>
                  <a:lnTo>
                    <a:pt x="2213" y="1540"/>
                  </a:lnTo>
                  <a:lnTo>
                    <a:pt x="2205" y="1525"/>
                  </a:lnTo>
                  <a:lnTo>
                    <a:pt x="2193" y="1512"/>
                  </a:lnTo>
                  <a:lnTo>
                    <a:pt x="2177" y="1504"/>
                  </a:lnTo>
                  <a:lnTo>
                    <a:pt x="2159" y="1502"/>
                  </a:lnTo>
                  <a:lnTo>
                    <a:pt x="1623" y="1502"/>
                  </a:lnTo>
                  <a:lnTo>
                    <a:pt x="1623" y="703"/>
                  </a:lnTo>
                  <a:lnTo>
                    <a:pt x="1620" y="684"/>
                  </a:lnTo>
                  <a:lnTo>
                    <a:pt x="1612" y="669"/>
                  </a:lnTo>
                  <a:lnTo>
                    <a:pt x="1600" y="657"/>
                  </a:lnTo>
                  <a:lnTo>
                    <a:pt x="1585" y="650"/>
                  </a:lnTo>
                  <a:lnTo>
                    <a:pt x="1566" y="646"/>
                  </a:lnTo>
                  <a:close/>
                  <a:moveTo>
                    <a:pt x="2524" y="538"/>
                  </a:moveTo>
                  <a:lnTo>
                    <a:pt x="2508" y="543"/>
                  </a:lnTo>
                  <a:lnTo>
                    <a:pt x="2493" y="554"/>
                  </a:lnTo>
                  <a:lnTo>
                    <a:pt x="2331" y="715"/>
                  </a:lnTo>
                  <a:lnTo>
                    <a:pt x="2321" y="730"/>
                  </a:lnTo>
                  <a:lnTo>
                    <a:pt x="2315" y="747"/>
                  </a:lnTo>
                  <a:lnTo>
                    <a:pt x="2315" y="763"/>
                  </a:lnTo>
                  <a:lnTo>
                    <a:pt x="2321" y="779"/>
                  </a:lnTo>
                  <a:lnTo>
                    <a:pt x="2331" y="795"/>
                  </a:lnTo>
                  <a:lnTo>
                    <a:pt x="2347" y="806"/>
                  </a:lnTo>
                  <a:lnTo>
                    <a:pt x="2363" y="811"/>
                  </a:lnTo>
                  <a:lnTo>
                    <a:pt x="2379" y="811"/>
                  </a:lnTo>
                  <a:lnTo>
                    <a:pt x="2396" y="806"/>
                  </a:lnTo>
                  <a:lnTo>
                    <a:pt x="2411" y="795"/>
                  </a:lnTo>
                  <a:lnTo>
                    <a:pt x="2572" y="633"/>
                  </a:lnTo>
                  <a:lnTo>
                    <a:pt x="2584" y="619"/>
                  </a:lnTo>
                  <a:lnTo>
                    <a:pt x="2589" y="603"/>
                  </a:lnTo>
                  <a:lnTo>
                    <a:pt x="2589" y="585"/>
                  </a:lnTo>
                  <a:lnTo>
                    <a:pt x="2584" y="569"/>
                  </a:lnTo>
                  <a:lnTo>
                    <a:pt x="2572" y="554"/>
                  </a:lnTo>
                  <a:lnTo>
                    <a:pt x="2558" y="543"/>
                  </a:lnTo>
                  <a:lnTo>
                    <a:pt x="2542" y="538"/>
                  </a:lnTo>
                  <a:lnTo>
                    <a:pt x="2524" y="538"/>
                  </a:lnTo>
                  <a:close/>
                  <a:moveTo>
                    <a:pt x="1563" y="139"/>
                  </a:moveTo>
                  <a:lnTo>
                    <a:pt x="1545" y="141"/>
                  </a:lnTo>
                  <a:lnTo>
                    <a:pt x="1529" y="150"/>
                  </a:lnTo>
                  <a:lnTo>
                    <a:pt x="1517" y="162"/>
                  </a:lnTo>
                  <a:lnTo>
                    <a:pt x="1510" y="177"/>
                  </a:lnTo>
                  <a:lnTo>
                    <a:pt x="1507" y="196"/>
                  </a:lnTo>
                  <a:lnTo>
                    <a:pt x="1507" y="423"/>
                  </a:lnTo>
                  <a:lnTo>
                    <a:pt x="1510" y="441"/>
                  </a:lnTo>
                  <a:lnTo>
                    <a:pt x="1517" y="456"/>
                  </a:lnTo>
                  <a:lnTo>
                    <a:pt x="1529" y="469"/>
                  </a:lnTo>
                  <a:lnTo>
                    <a:pt x="1545" y="477"/>
                  </a:lnTo>
                  <a:lnTo>
                    <a:pt x="1563" y="479"/>
                  </a:lnTo>
                  <a:lnTo>
                    <a:pt x="1582" y="477"/>
                  </a:lnTo>
                  <a:lnTo>
                    <a:pt x="1597" y="469"/>
                  </a:lnTo>
                  <a:lnTo>
                    <a:pt x="1609" y="456"/>
                  </a:lnTo>
                  <a:lnTo>
                    <a:pt x="1618" y="441"/>
                  </a:lnTo>
                  <a:lnTo>
                    <a:pt x="1620" y="423"/>
                  </a:lnTo>
                  <a:lnTo>
                    <a:pt x="1620" y="196"/>
                  </a:lnTo>
                  <a:lnTo>
                    <a:pt x="1618" y="177"/>
                  </a:lnTo>
                  <a:lnTo>
                    <a:pt x="1609" y="162"/>
                  </a:lnTo>
                  <a:lnTo>
                    <a:pt x="1597" y="150"/>
                  </a:lnTo>
                  <a:lnTo>
                    <a:pt x="1582" y="141"/>
                  </a:lnTo>
                  <a:lnTo>
                    <a:pt x="1563" y="139"/>
                  </a:lnTo>
                  <a:close/>
                  <a:moveTo>
                    <a:pt x="1566" y="0"/>
                  </a:moveTo>
                  <a:lnTo>
                    <a:pt x="1665" y="3"/>
                  </a:lnTo>
                  <a:lnTo>
                    <a:pt x="1762" y="13"/>
                  </a:lnTo>
                  <a:lnTo>
                    <a:pt x="1858" y="28"/>
                  </a:lnTo>
                  <a:lnTo>
                    <a:pt x="1952" y="48"/>
                  </a:lnTo>
                  <a:lnTo>
                    <a:pt x="2044" y="74"/>
                  </a:lnTo>
                  <a:lnTo>
                    <a:pt x="2132" y="106"/>
                  </a:lnTo>
                  <a:lnTo>
                    <a:pt x="2218" y="142"/>
                  </a:lnTo>
                  <a:lnTo>
                    <a:pt x="2302" y="183"/>
                  </a:lnTo>
                  <a:lnTo>
                    <a:pt x="2383" y="229"/>
                  </a:lnTo>
                  <a:lnTo>
                    <a:pt x="2460" y="280"/>
                  </a:lnTo>
                  <a:lnTo>
                    <a:pt x="2535" y="336"/>
                  </a:lnTo>
                  <a:lnTo>
                    <a:pt x="2606" y="395"/>
                  </a:lnTo>
                  <a:lnTo>
                    <a:pt x="2674" y="458"/>
                  </a:lnTo>
                  <a:lnTo>
                    <a:pt x="2737" y="525"/>
                  </a:lnTo>
                  <a:lnTo>
                    <a:pt x="2796" y="595"/>
                  </a:lnTo>
                  <a:lnTo>
                    <a:pt x="2852" y="670"/>
                  </a:lnTo>
                  <a:lnTo>
                    <a:pt x="2903" y="748"/>
                  </a:lnTo>
                  <a:lnTo>
                    <a:pt x="2949" y="828"/>
                  </a:lnTo>
                  <a:lnTo>
                    <a:pt x="2990" y="912"/>
                  </a:lnTo>
                  <a:lnTo>
                    <a:pt x="3027" y="998"/>
                  </a:lnTo>
                  <a:lnTo>
                    <a:pt x="3058" y="1087"/>
                  </a:lnTo>
                  <a:lnTo>
                    <a:pt x="3085" y="1178"/>
                  </a:lnTo>
                  <a:lnTo>
                    <a:pt x="3105" y="1272"/>
                  </a:lnTo>
                  <a:lnTo>
                    <a:pt x="3120" y="1367"/>
                  </a:lnTo>
                  <a:lnTo>
                    <a:pt x="3129" y="1464"/>
                  </a:lnTo>
                  <a:lnTo>
                    <a:pt x="3132" y="1564"/>
                  </a:lnTo>
                  <a:lnTo>
                    <a:pt x="3129" y="1663"/>
                  </a:lnTo>
                  <a:lnTo>
                    <a:pt x="3120" y="1760"/>
                  </a:lnTo>
                  <a:lnTo>
                    <a:pt x="3105" y="1855"/>
                  </a:lnTo>
                  <a:lnTo>
                    <a:pt x="3085" y="1948"/>
                  </a:lnTo>
                  <a:lnTo>
                    <a:pt x="3058" y="2039"/>
                  </a:lnTo>
                  <a:lnTo>
                    <a:pt x="3027" y="2128"/>
                  </a:lnTo>
                  <a:lnTo>
                    <a:pt x="2990" y="2214"/>
                  </a:lnTo>
                  <a:lnTo>
                    <a:pt x="2949" y="2297"/>
                  </a:lnTo>
                  <a:lnTo>
                    <a:pt x="2903" y="2377"/>
                  </a:lnTo>
                  <a:lnTo>
                    <a:pt x="2852" y="2455"/>
                  </a:lnTo>
                  <a:lnTo>
                    <a:pt x="2796" y="2529"/>
                  </a:lnTo>
                  <a:lnTo>
                    <a:pt x="2737" y="2599"/>
                  </a:lnTo>
                  <a:lnTo>
                    <a:pt x="2674" y="2667"/>
                  </a:lnTo>
                  <a:lnTo>
                    <a:pt x="2606" y="2730"/>
                  </a:lnTo>
                  <a:lnTo>
                    <a:pt x="2535" y="2789"/>
                  </a:lnTo>
                  <a:lnTo>
                    <a:pt x="2460" y="2844"/>
                  </a:lnTo>
                  <a:lnTo>
                    <a:pt x="2383" y="2895"/>
                  </a:lnTo>
                  <a:lnTo>
                    <a:pt x="2302" y="2941"/>
                  </a:lnTo>
                  <a:lnTo>
                    <a:pt x="2218" y="2982"/>
                  </a:lnTo>
                  <a:lnTo>
                    <a:pt x="2132" y="3018"/>
                  </a:lnTo>
                  <a:lnTo>
                    <a:pt x="2044" y="3050"/>
                  </a:lnTo>
                  <a:lnTo>
                    <a:pt x="1952" y="3076"/>
                  </a:lnTo>
                  <a:lnTo>
                    <a:pt x="1858" y="3096"/>
                  </a:lnTo>
                  <a:lnTo>
                    <a:pt x="1762" y="3112"/>
                  </a:lnTo>
                  <a:lnTo>
                    <a:pt x="1665" y="3121"/>
                  </a:lnTo>
                  <a:lnTo>
                    <a:pt x="1566" y="3124"/>
                  </a:lnTo>
                  <a:lnTo>
                    <a:pt x="1467" y="3121"/>
                  </a:lnTo>
                  <a:lnTo>
                    <a:pt x="1370" y="3112"/>
                  </a:lnTo>
                  <a:lnTo>
                    <a:pt x="1274" y="3096"/>
                  </a:lnTo>
                  <a:lnTo>
                    <a:pt x="1180" y="3076"/>
                  </a:lnTo>
                  <a:lnTo>
                    <a:pt x="1089" y="3050"/>
                  </a:lnTo>
                  <a:lnTo>
                    <a:pt x="1001" y="3018"/>
                  </a:lnTo>
                  <a:lnTo>
                    <a:pt x="913" y="2982"/>
                  </a:lnTo>
                  <a:lnTo>
                    <a:pt x="830" y="2941"/>
                  </a:lnTo>
                  <a:lnTo>
                    <a:pt x="749" y="2895"/>
                  </a:lnTo>
                  <a:lnTo>
                    <a:pt x="671" y="2844"/>
                  </a:lnTo>
                  <a:lnTo>
                    <a:pt x="597" y="2789"/>
                  </a:lnTo>
                  <a:lnTo>
                    <a:pt x="526" y="2730"/>
                  </a:lnTo>
                  <a:lnTo>
                    <a:pt x="458" y="2667"/>
                  </a:lnTo>
                  <a:lnTo>
                    <a:pt x="395" y="2599"/>
                  </a:lnTo>
                  <a:lnTo>
                    <a:pt x="336" y="2529"/>
                  </a:lnTo>
                  <a:lnTo>
                    <a:pt x="281" y="2455"/>
                  </a:lnTo>
                  <a:lnTo>
                    <a:pt x="230" y="2377"/>
                  </a:lnTo>
                  <a:lnTo>
                    <a:pt x="183" y="2297"/>
                  </a:lnTo>
                  <a:lnTo>
                    <a:pt x="142" y="2214"/>
                  </a:lnTo>
                  <a:lnTo>
                    <a:pt x="105" y="2128"/>
                  </a:lnTo>
                  <a:lnTo>
                    <a:pt x="75" y="2039"/>
                  </a:lnTo>
                  <a:lnTo>
                    <a:pt x="48" y="1948"/>
                  </a:lnTo>
                  <a:lnTo>
                    <a:pt x="27" y="1855"/>
                  </a:lnTo>
                  <a:lnTo>
                    <a:pt x="12" y="1760"/>
                  </a:lnTo>
                  <a:lnTo>
                    <a:pt x="3" y="1663"/>
                  </a:lnTo>
                  <a:lnTo>
                    <a:pt x="0" y="1564"/>
                  </a:lnTo>
                  <a:lnTo>
                    <a:pt x="3" y="1474"/>
                  </a:lnTo>
                  <a:lnTo>
                    <a:pt x="10" y="1386"/>
                  </a:lnTo>
                  <a:lnTo>
                    <a:pt x="22" y="1299"/>
                  </a:lnTo>
                  <a:lnTo>
                    <a:pt x="40" y="1213"/>
                  </a:lnTo>
                  <a:lnTo>
                    <a:pt x="61" y="1130"/>
                  </a:lnTo>
                  <a:lnTo>
                    <a:pt x="125" y="1155"/>
                  </a:lnTo>
                  <a:lnTo>
                    <a:pt x="189" y="1174"/>
                  </a:lnTo>
                  <a:lnTo>
                    <a:pt x="255" y="1188"/>
                  </a:lnTo>
                  <a:lnTo>
                    <a:pt x="322" y="1197"/>
                  </a:lnTo>
                  <a:lnTo>
                    <a:pt x="390" y="1200"/>
                  </a:lnTo>
                  <a:lnTo>
                    <a:pt x="462" y="1197"/>
                  </a:lnTo>
                  <a:lnTo>
                    <a:pt x="532" y="1186"/>
                  </a:lnTo>
                  <a:lnTo>
                    <a:pt x="601" y="1171"/>
                  </a:lnTo>
                  <a:lnTo>
                    <a:pt x="668" y="1149"/>
                  </a:lnTo>
                  <a:lnTo>
                    <a:pt x="732" y="1123"/>
                  </a:lnTo>
                  <a:lnTo>
                    <a:pt x="793" y="1090"/>
                  </a:lnTo>
                  <a:lnTo>
                    <a:pt x="851" y="1053"/>
                  </a:lnTo>
                  <a:lnTo>
                    <a:pt x="904" y="1011"/>
                  </a:lnTo>
                  <a:lnTo>
                    <a:pt x="954" y="965"/>
                  </a:lnTo>
                  <a:lnTo>
                    <a:pt x="1002" y="915"/>
                  </a:lnTo>
                  <a:lnTo>
                    <a:pt x="1043" y="861"/>
                  </a:lnTo>
                  <a:lnTo>
                    <a:pt x="1081" y="804"/>
                  </a:lnTo>
                  <a:lnTo>
                    <a:pt x="1112" y="744"/>
                  </a:lnTo>
                  <a:lnTo>
                    <a:pt x="1140" y="679"/>
                  </a:lnTo>
                  <a:lnTo>
                    <a:pt x="1162" y="614"/>
                  </a:lnTo>
                  <a:lnTo>
                    <a:pt x="1177" y="545"/>
                  </a:lnTo>
                  <a:lnTo>
                    <a:pt x="1186" y="475"/>
                  </a:lnTo>
                  <a:lnTo>
                    <a:pt x="1190" y="402"/>
                  </a:lnTo>
                  <a:lnTo>
                    <a:pt x="1187" y="344"/>
                  </a:lnTo>
                  <a:lnTo>
                    <a:pt x="1181" y="287"/>
                  </a:lnTo>
                  <a:lnTo>
                    <a:pt x="1171" y="230"/>
                  </a:lnTo>
                  <a:lnTo>
                    <a:pt x="1156" y="175"/>
                  </a:lnTo>
                  <a:lnTo>
                    <a:pt x="1137" y="121"/>
                  </a:lnTo>
                  <a:lnTo>
                    <a:pt x="1115" y="68"/>
                  </a:lnTo>
                  <a:lnTo>
                    <a:pt x="1201" y="44"/>
                  </a:lnTo>
                  <a:lnTo>
                    <a:pt x="1289" y="26"/>
                  </a:lnTo>
                  <a:lnTo>
                    <a:pt x="1379" y="12"/>
                  </a:lnTo>
                  <a:lnTo>
                    <a:pt x="1472" y="3"/>
                  </a:lnTo>
                  <a:lnTo>
                    <a:pt x="15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6" name="Shape 10996"/>
            <p:cNvSpPr/>
            <p:nvPr/>
          </p:nvSpPr>
          <p:spPr>
            <a:xfrm>
              <a:off x="8201025" y="5148263"/>
              <a:ext cx="144463" cy="144462"/>
            </a:xfrm>
            <a:custGeom>
              <a:avLst/>
              <a:gdLst/>
              <a:ahLst/>
              <a:cxnLst/>
              <a:rect l="0" t="0" r="0" b="0"/>
              <a:pathLst>
                <a:path w="1279" h="1274" extrusionOk="0">
                  <a:moveTo>
                    <a:pt x="640" y="224"/>
                  </a:moveTo>
                  <a:lnTo>
                    <a:pt x="622" y="226"/>
                  </a:lnTo>
                  <a:lnTo>
                    <a:pt x="608" y="234"/>
                  </a:lnTo>
                  <a:lnTo>
                    <a:pt x="595" y="245"/>
                  </a:lnTo>
                  <a:lnTo>
                    <a:pt x="588" y="261"/>
                  </a:lnTo>
                  <a:lnTo>
                    <a:pt x="585" y="278"/>
                  </a:lnTo>
                  <a:lnTo>
                    <a:pt x="585" y="316"/>
                  </a:lnTo>
                  <a:lnTo>
                    <a:pt x="556" y="327"/>
                  </a:lnTo>
                  <a:lnTo>
                    <a:pt x="530" y="343"/>
                  </a:lnTo>
                  <a:lnTo>
                    <a:pt x="506" y="361"/>
                  </a:lnTo>
                  <a:lnTo>
                    <a:pt x="487" y="384"/>
                  </a:lnTo>
                  <a:lnTo>
                    <a:pt x="470" y="409"/>
                  </a:lnTo>
                  <a:lnTo>
                    <a:pt x="458" y="437"/>
                  </a:lnTo>
                  <a:lnTo>
                    <a:pt x="450" y="467"/>
                  </a:lnTo>
                  <a:lnTo>
                    <a:pt x="448" y="499"/>
                  </a:lnTo>
                  <a:lnTo>
                    <a:pt x="451" y="534"/>
                  </a:lnTo>
                  <a:lnTo>
                    <a:pt x="460" y="566"/>
                  </a:lnTo>
                  <a:lnTo>
                    <a:pt x="473" y="595"/>
                  </a:lnTo>
                  <a:lnTo>
                    <a:pt x="493" y="622"/>
                  </a:lnTo>
                  <a:lnTo>
                    <a:pt x="515" y="645"/>
                  </a:lnTo>
                  <a:lnTo>
                    <a:pt x="543" y="665"/>
                  </a:lnTo>
                  <a:lnTo>
                    <a:pt x="573" y="678"/>
                  </a:lnTo>
                  <a:lnTo>
                    <a:pt x="605" y="687"/>
                  </a:lnTo>
                  <a:lnTo>
                    <a:pt x="640" y="690"/>
                  </a:lnTo>
                  <a:lnTo>
                    <a:pt x="661" y="693"/>
                  </a:lnTo>
                  <a:lnTo>
                    <a:pt x="681" y="701"/>
                  </a:lnTo>
                  <a:lnTo>
                    <a:pt x="698" y="715"/>
                  </a:lnTo>
                  <a:lnTo>
                    <a:pt x="710" y="731"/>
                  </a:lnTo>
                  <a:lnTo>
                    <a:pt x="719" y="751"/>
                  </a:lnTo>
                  <a:lnTo>
                    <a:pt x="722" y="772"/>
                  </a:lnTo>
                  <a:lnTo>
                    <a:pt x="719" y="795"/>
                  </a:lnTo>
                  <a:lnTo>
                    <a:pt x="710" y="814"/>
                  </a:lnTo>
                  <a:lnTo>
                    <a:pt x="698" y="830"/>
                  </a:lnTo>
                  <a:lnTo>
                    <a:pt x="681" y="844"/>
                  </a:lnTo>
                  <a:lnTo>
                    <a:pt x="661" y="852"/>
                  </a:lnTo>
                  <a:lnTo>
                    <a:pt x="640" y="855"/>
                  </a:lnTo>
                  <a:lnTo>
                    <a:pt x="623" y="853"/>
                  </a:lnTo>
                  <a:lnTo>
                    <a:pt x="607" y="848"/>
                  </a:lnTo>
                  <a:lnTo>
                    <a:pt x="592" y="840"/>
                  </a:lnTo>
                  <a:lnTo>
                    <a:pt x="579" y="829"/>
                  </a:lnTo>
                  <a:lnTo>
                    <a:pt x="568" y="820"/>
                  </a:lnTo>
                  <a:lnTo>
                    <a:pt x="555" y="814"/>
                  </a:lnTo>
                  <a:lnTo>
                    <a:pt x="541" y="812"/>
                  </a:lnTo>
                  <a:lnTo>
                    <a:pt x="528" y="813"/>
                  </a:lnTo>
                  <a:lnTo>
                    <a:pt x="514" y="818"/>
                  </a:lnTo>
                  <a:lnTo>
                    <a:pt x="502" y="827"/>
                  </a:lnTo>
                  <a:lnTo>
                    <a:pt x="493" y="839"/>
                  </a:lnTo>
                  <a:lnTo>
                    <a:pt x="487" y="851"/>
                  </a:lnTo>
                  <a:lnTo>
                    <a:pt x="485" y="865"/>
                  </a:lnTo>
                  <a:lnTo>
                    <a:pt x="487" y="878"/>
                  </a:lnTo>
                  <a:lnTo>
                    <a:pt x="492" y="892"/>
                  </a:lnTo>
                  <a:lnTo>
                    <a:pt x="500" y="904"/>
                  </a:lnTo>
                  <a:lnTo>
                    <a:pt x="518" y="921"/>
                  </a:lnTo>
                  <a:lnTo>
                    <a:pt x="539" y="936"/>
                  </a:lnTo>
                  <a:lnTo>
                    <a:pt x="562" y="948"/>
                  </a:lnTo>
                  <a:lnTo>
                    <a:pt x="585" y="956"/>
                  </a:lnTo>
                  <a:lnTo>
                    <a:pt x="585" y="994"/>
                  </a:lnTo>
                  <a:lnTo>
                    <a:pt x="588" y="1011"/>
                  </a:lnTo>
                  <a:lnTo>
                    <a:pt x="595" y="1026"/>
                  </a:lnTo>
                  <a:lnTo>
                    <a:pt x="608" y="1038"/>
                  </a:lnTo>
                  <a:lnTo>
                    <a:pt x="622" y="1046"/>
                  </a:lnTo>
                  <a:lnTo>
                    <a:pt x="640" y="1048"/>
                  </a:lnTo>
                  <a:lnTo>
                    <a:pt x="657" y="1046"/>
                  </a:lnTo>
                  <a:lnTo>
                    <a:pt x="671" y="1038"/>
                  </a:lnTo>
                  <a:lnTo>
                    <a:pt x="684" y="1027"/>
                  </a:lnTo>
                  <a:lnTo>
                    <a:pt x="691" y="1011"/>
                  </a:lnTo>
                  <a:lnTo>
                    <a:pt x="694" y="994"/>
                  </a:lnTo>
                  <a:lnTo>
                    <a:pt x="694" y="956"/>
                  </a:lnTo>
                  <a:lnTo>
                    <a:pt x="723" y="945"/>
                  </a:lnTo>
                  <a:lnTo>
                    <a:pt x="749" y="929"/>
                  </a:lnTo>
                  <a:lnTo>
                    <a:pt x="773" y="911"/>
                  </a:lnTo>
                  <a:lnTo>
                    <a:pt x="793" y="889"/>
                  </a:lnTo>
                  <a:lnTo>
                    <a:pt x="809" y="863"/>
                  </a:lnTo>
                  <a:lnTo>
                    <a:pt x="821" y="835"/>
                  </a:lnTo>
                  <a:lnTo>
                    <a:pt x="830" y="806"/>
                  </a:lnTo>
                  <a:lnTo>
                    <a:pt x="832" y="774"/>
                  </a:lnTo>
                  <a:lnTo>
                    <a:pt x="829" y="739"/>
                  </a:lnTo>
                  <a:lnTo>
                    <a:pt x="819" y="708"/>
                  </a:lnTo>
                  <a:lnTo>
                    <a:pt x="806" y="677"/>
                  </a:lnTo>
                  <a:lnTo>
                    <a:pt x="786" y="650"/>
                  </a:lnTo>
                  <a:lnTo>
                    <a:pt x="763" y="628"/>
                  </a:lnTo>
                  <a:lnTo>
                    <a:pt x="736" y="608"/>
                  </a:lnTo>
                  <a:lnTo>
                    <a:pt x="706" y="594"/>
                  </a:lnTo>
                  <a:lnTo>
                    <a:pt x="675" y="586"/>
                  </a:lnTo>
                  <a:lnTo>
                    <a:pt x="640" y="582"/>
                  </a:lnTo>
                  <a:lnTo>
                    <a:pt x="618" y="580"/>
                  </a:lnTo>
                  <a:lnTo>
                    <a:pt x="598" y="572"/>
                  </a:lnTo>
                  <a:lnTo>
                    <a:pt x="581" y="558"/>
                  </a:lnTo>
                  <a:lnTo>
                    <a:pt x="569" y="542"/>
                  </a:lnTo>
                  <a:lnTo>
                    <a:pt x="561" y="523"/>
                  </a:lnTo>
                  <a:lnTo>
                    <a:pt x="557" y="500"/>
                  </a:lnTo>
                  <a:lnTo>
                    <a:pt x="561" y="479"/>
                  </a:lnTo>
                  <a:lnTo>
                    <a:pt x="569" y="459"/>
                  </a:lnTo>
                  <a:lnTo>
                    <a:pt x="581" y="443"/>
                  </a:lnTo>
                  <a:lnTo>
                    <a:pt x="598" y="430"/>
                  </a:lnTo>
                  <a:lnTo>
                    <a:pt x="618" y="421"/>
                  </a:lnTo>
                  <a:lnTo>
                    <a:pt x="640" y="418"/>
                  </a:lnTo>
                  <a:lnTo>
                    <a:pt x="656" y="420"/>
                  </a:lnTo>
                  <a:lnTo>
                    <a:pt x="672" y="425"/>
                  </a:lnTo>
                  <a:lnTo>
                    <a:pt x="687" y="433"/>
                  </a:lnTo>
                  <a:lnTo>
                    <a:pt x="700" y="444"/>
                  </a:lnTo>
                  <a:lnTo>
                    <a:pt x="711" y="453"/>
                  </a:lnTo>
                  <a:lnTo>
                    <a:pt x="724" y="459"/>
                  </a:lnTo>
                  <a:lnTo>
                    <a:pt x="738" y="461"/>
                  </a:lnTo>
                  <a:lnTo>
                    <a:pt x="752" y="459"/>
                  </a:lnTo>
                  <a:lnTo>
                    <a:pt x="765" y="454"/>
                  </a:lnTo>
                  <a:lnTo>
                    <a:pt x="777" y="446"/>
                  </a:lnTo>
                  <a:lnTo>
                    <a:pt x="786" y="435"/>
                  </a:lnTo>
                  <a:lnTo>
                    <a:pt x="793" y="421"/>
                  </a:lnTo>
                  <a:lnTo>
                    <a:pt x="795" y="408"/>
                  </a:lnTo>
                  <a:lnTo>
                    <a:pt x="793" y="394"/>
                  </a:lnTo>
                  <a:lnTo>
                    <a:pt x="787" y="380"/>
                  </a:lnTo>
                  <a:lnTo>
                    <a:pt x="779" y="369"/>
                  </a:lnTo>
                  <a:lnTo>
                    <a:pt x="761" y="352"/>
                  </a:lnTo>
                  <a:lnTo>
                    <a:pt x="740" y="338"/>
                  </a:lnTo>
                  <a:lnTo>
                    <a:pt x="718" y="325"/>
                  </a:lnTo>
                  <a:lnTo>
                    <a:pt x="694" y="317"/>
                  </a:lnTo>
                  <a:lnTo>
                    <a:pt x="694" y="278"/>
                  </a:lnTo>
                  <a:lnTo>
                    <a:pt x="691" y="261"/>
                  </a:lnTo>
                  <a:lnTo>
                    <a:pt x="684" y="247"/>
                  </a:lnTo>
                  <a:lnTo>
                    <a:pt x="671" y="234"/>
                  </a:lnTo>
                  <a:lnTo>
                    <a:pt x="657" y="226"/>
                  </a:lnTo>
                  <a:lnTo>
                    <a:pt x="640" y="224"/>
                  </a:lnTo>
                  <a:close/>
                  <a:moveTo>
                    <a:pt x="640" y="0"/>
                  </a:moveTo>
                  <a:lnTo>
                    <a:pt x="701" y="3"/>
                  </a:lnTo>
                  <a:lnTo>
                    <a:pt x="761" y="11"/>
                  </a:lnTo>
                  <a:lnTo>
                    <a:pt x="819" y="26"/>
                  </a:lnTo>
                  <a:lnTo>
                    <a:pt x="875" y="44"/>
                  </a:lnTo>
                  <a:lnTo>
                    <a:pt x="928" y="69"/>
                  </a:lnTo>
                  <a:lnTo>
                    <a:pt x="979" y="97"/>
                  </a:lnTo>
                  <a:lnTo>
                    <a:pt x="1027" y="130"/>
                  </a:lnTo>
                  <a:lnTo>
                    <a:pt x="1071" y="167"/>
                  </a:lnTo>
                  <a:lnTo>
                    <a:pt x="1112" y="207"/>
                  </a:lnTo>
                  <a:lnTo>
                    <a:pt x="1149" y="252"/>
                  </a:lnTo>
                  <a:lnTo>
                    <a:pt x="1182" y="299"/>
                  </a:lnTo>
                  <a:lnTo>
                    <a:pt x="1210" y="349"/>
                  </a:lnTo>
                  <a:lnTo>
                    <a:pt x="1234" y="402"/>
                  </a:lnTo>
                  <a:lnTo>
                    <a:pt x="1254" y="458"/>
                  </a:lnTo>
                  <a:lnTo>
                    <a:pt x="1268" y="515"/>
                  </a:lnTo>
                  <a:lnTo>
                    <a:pt x="1276" y="576"/>
                  </a:lnTo>
                  <a:lnTo>
                    <a:pt x="1279" y="637"/>
                  </a:lnTo>
                  <a:lnTo>
                    <a:pt x="1276" y="698"/>
                  </a:lnTo>
                  <a:lnTo>
                    <a:pt x="1268" y="758"/>
                  </a:lnTo>
                  <a:lnTo>
                    <a:pt x="1254" y="816"/>
                  </a:lnTo>
                  <a:lnTo>
                    <a:pt x="1234" y="871"/>
                  </a:lnTo>
                  <a:lnTo>
                    <a:pt x="1210" y="924"/>
                  </a:lnTo>
                  <a:lnTo>
                    <a:pt x="1182" y="974"/>
                  </a:lnTo>
                  <a:lnTo>
                    <a:pt x="1149" y="1023"/>
                  </a:lnTo>
                  <a:lnTo>
                    <a:pt x="1112" y="1067"/>
                  </a:lnTo>
                  <a:lnTo>
                    <a:pt x="1071" y="1107"/>
                  </a:lnTo>
                  <a:lnTo>
                    <a:pt x="1027" y="1144"/>
                  </a:lnTo>
                  <a:lnTo>
                    <a:pt x="979" y="1177"/>
                  </a:lnTo>
                  <a:lnTo>
                    <a:pt x="928" y="1206"/>
                  </a:lnTo>
                  <a:lnTo>
                    <a:pt x="875" y="1229"/>
                  </a:lnTo>
                  <a:lnTo>
                    <a:pt x="819" y="1248"/>
                  </a:lnTo>
                  <a:lnTo>
                    <a:pt x="761" y="1262"/>
                  </a:lnTo>
                  <a:lnTo>
                    <a:pt x="701" y="1271"/>
                  </a:lnTo>
                  <a:lnTo>
                    <a:pt x="640" y="1274"/>
                  </a:lnTo>
                  <a:lnTo>
                    <a:pt x="578" y="1271"/>
                  </a:lnTo>
                  <a:lnTo>
                    <a:pt x="518" y="1262"/>
                  </a:lnTo>
                  <a:lnTo>
                    <a:pt x="460" y="1248"/>
                  </a:lnTo>
                  <a:lnTo>
                    <a:pt x="405" y="1229"/>
                  </a:lnTo>
                  <a:lnTo>
                    <a:pt x="351" y="1206"/>
                  </a:lnTo>
                  <a:lnTo>
                    <a:pt x="300" y="1177"/>
                  </a:lnTo>
                  <a:lnTo>
                    <a:pt x="253" y="1144"/>
                  </a:lnTo>
                  <a:lnTo>
                    <a:pt x="208" y="1107"/>
                  </a:lnTo>
                  <a:lnTo>
                    <a:pt x="167" y="1067"/>
                  </a:lnTo>
                  <a:lnTo>
                    <a:pt x="130" y="1023"/>
                  </a:lnTo>
                  <a:lnTo>
                    <a:pt x="98" y="974"/>
                  </a:lnTo>
                  <a:lnTo>
                    <a:pt x="69" y="924"/>
                  </a:lnTo>
                  <a:lnTo>
                    <a:pt x="45" y="871"/>
                  </a:lnTo>
                  <a:lnTo>
                    <a:pt x="26" y="816"/>
                  </a:lnTo>
                  <a:lnTo>
                    <a:pt x="11" y="758"/>
                  </a:lnTo>
                  <a:lnTo>
                    <a:pt x="3" y="698"/>
                  </a:lnTo>
                  <a:lnTo>
                    <a:pt x="0" y="637"/>
                  </a:lnTo>
                  <a:lnTo>
                    <a:pt x="3" y="576"/>
                  </a:lnTo>
                  <a:lnTo>
                    <a:pt x="11" y="515"/>
                  </a:lnTo>
                  <a:lnTo>
                    <a:pt x="26" y="458"/>
                  </a:lnTo>
                  <a:lnTo>
                    <a:pt x="45" y="402"/>
                  </a:lnTo>
                  <a:lnTo>
                    <a:pt x="69" y="349"/>
                  </a:lnTo>
                  <a:lnTo>
                    <a:pt x="98" y="299"/>
                  </a:lnTo>
                  <a:lnTo>
                    <a:pt x="130" y="252"/>
                  </a:lnTo>
                  <a:lnTo>
                    <a:pt x="167" y="207"/>
                  </a:lnTo>
                  <a:lnTo>
                    <a:pt x="208" y="167"/>
                  </a:lnTo>
                  <a:lnTo>
                    <a:pt x="253" y="130"/>
                  </a:lnTo>
                  <a:lnTo>
                    <a:pt x="300" y="97"/>
                  </a:lnTo>
                  <a:lnTo>
                    <a:pt x="351" y="69"/>
                  </a:lnTo>
                  <a:lnTo>
                    <a:pt x="405" y="44"/>
                  </a:lnTo>
                  <a:lnTo>
                    <a:pt x="460" y="26"/>
                  </a:lnTo>
                  <a:lnTo>
                    <a:pt x="518" y="11"/>
                  </a:lnTo>
                  <a:lnTo>
                    <a:pt x="578" y="3"/>
                  </a:lnTo>
                  <a:lnTo>
                    <a:pt x="6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0997" name="Shape 10997"/>
          <p:cNvGrpSpPr/>
          <p:nvPr/>
        </p:nvGrpSpPr>
        <p:grpSpPr>
          <a:xfrm>
            <a:off x="8363726" y="3622747"/>
            <a:ext cx="232767" cy="232766"/>
            <a:chOff x="8934450" y="5148263"/>
            <a:chExt cx="382588" cy="382587"/>
          </a:xfrm>
        </p:grpSpPr>
        <p:sp>
          <p:nvSpPr>
            <p:cNvPr id="10998" name="Shape 10998"/>
            <p:cNvSpPr/>
            <p:nvPr/>
          </p:nvSpPr>
          <p:spPr>
            <a:xfrm>
              <a:off x="8934450" y="5148263"/>
              <a:ext cx="382588" cy="109537"/>
            </a:xfrm>
            <a:custGeom>
              <a:avLst/>
              <a:gdLst/>
              <a:ahLst/>
              <a:cxnLst/>
              <a:rect l="0" t="0" r="0" b="0"/>
              <a:pathLst>
                <a:path w="3373" h="971" extrusionOk="0">
                  <a:moveTo>
                    <a:pt x="0" y="0"/>
                  </a:moveTo>
                  <a:lnTo>
                    <a:pt x="3373" y="0"/>
                  </a:lnTo>
                  <a:lnTo>
                    <a:pt x="3373" y="971"/>
                  </a:lnTo>
                  <a:lnTo>
                    <a:pt x="2809" y="971"/>
                  </a:lnTo>
                  <a:lnTo>
                    <a:pt x="2809" y="576"/>
                  </a:lnTo>
                  <a:lnTo>
                    <a:pt x="3055" y="576"/>
                  </a:lnTo>
                  <a:lnTo>
                    <a:pt x="3076" y="574"/>
                  </a:lnTo>
                  <a:lnTo>
                    <a:pt x="3096" y="566"/>
                  </a:lnTo>
                  <a:lnTo>
                    <a:pt x="3112" y="556"/>
                  </a:lnTo>
                  <a:lnTo>
                    <a:pt x="3127" y="542"/>
                  </a:lnTo>
                  <a:lnTo>
                    <a:pt x="3137" y="526"/>
                  </a:lnTo>
                  <a:lnTo>
                    <a:pt x="3144" y="506"/>
                  </a:lnTo>
                  <a:lnTo>
                    <a:pt x="3146" y="485"/>
                  </a:lnTo>
                  <a:lnTo>
                    <a:pt x="3144" y="464"/>
                  </a:lnTo>
                  <a:lnTo>
                    <a:pt x="3137" y="445"/>
                  </a:lnTo>
                  <a:lnTo>
                    <a:pt x="3127" y="427"/>
                  </a:lnTo>
                  <a:lnTo>
                    <a:pt x="3112" y="414"/>
                  </a:lnTo>
                  <a:lnTo>
                    <a:pt x="3096" y="403"/>
                  </a:lnTo>
                  <a:lnTo>
                    <a:pt x="3076" y="397"/>
                  </a:lnTo>
                  <a:lnTo>
                    <a:pt x="3055" y="394"/>
                  </a:lnTo>
                  <a:lnTo>
                    <a:pt x="319" y="394"/>
                  </a:lnTo>
                  <a:lnTo>
                    <a:pt x="298" y="397"/>
                  </a:lnTo>
                  <a:lnTo>
                    <a:pt x="278" y="403"/>
                  </a:lnTo>
                  <a:lnTo>
                    <a:pt x="262" y="414"/>
                  </a:lnTo>
                  <a:lnTo>
                    <a:pt x="247" y="427"/>
                  </a:lnTo>
                  <a:lnTo>
                    <a:pt x="237" y="445"/>
                  </a:lnTo>
                  <a:lnTo>
                    <a:pt x="230" y="464"/>
                  </a:lnTo>
                  <a:lnTo>
                    <a:pt x="228" y="485"/>
                  </a:lnTo>
                  <a:lnTo>
                    <a:pt x="230" y="506"/>
                  </a:lnTo>
                  <a:lnTo>
                    <a:pt x="237" y="526"/>
                  </a:lnTo>
                  <a:lnTo>
                    <a:pt x="247" y="542"/>
                  </a:lnTo>
                  <a:lnTo>
                    <a:pt x="262" y="556"/>
                  </a:lnTo>
                  <a:lnTo>
                    <a:pt x="278" y="566"/>
                  </a:lnTo>
                  <a:lnTo>
                    <a:pt x="298" y="574"/>
                  </a:lnTo>
                  <a:lnTo>
                    <a:pt x="319" y="576"/>
                  </a:lnTo>
                  <a:lnTo>
                    <a:pt x="564" y="576"/>
                  </a:lnTo>
                  <a:lnTo>
                    <a:pt x="564" y="969"/>
                  </a:lnTo>
                  <a:lnTo>
                    <a:pt x="0" y="96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999" name="Shape 10999"/>
            <p:cNvSpPr/>
            <p:nvPr/>
          </p:nvSpPr>
          <p:spPr>
            <a:xfrm>
              <a:off x="9018588" y="5213350"/>
              <a:ext cx="214313" cy="317500"/>
            </a:xfrm>
            <a:custGeom>
              <a:avLst/>
              <a:gdLst/>
              <a:ahLst/>
              <a:cxnLst/>
              <a:rect l="0" t="0" r="0" b="0"/>
              <a:pathLst>
                <a:path w="1888" h="2798" extrusionOk="0">
                  <a:moveTo>
                    <a:pt x="943" y="2057"/>
                  </a:moveTo>
                  <a:lnTo>
                    <a:pt x="915" y="2060"/>
                  </a:lnTo>
                  <a:lnTo>
                    <a:pt x="890" y="2068"/>
                  </a:lnTo>
                  <a:lnTo>
                    <a:pt x="866" y="2081"/>
                  </a:lnTo>
                  <a:lnTo>
                    <a:pt x="847" y="2099"/>
                  </a:lnTo>
                  <a:lnTo>
                    <a:pt x="833" y="2119"/>
                  </a:lnTo>
                  <a:lnTo>
                    <a:pt x="823" y="2143"/>
                  </a:lnTo>
                  <a:lnTo>
                    <a:pt x="819" y="2168"/>
                  </a:lnTo>
                  <a:lnTo>
                    <a:pt x="823" y="2194"/>
                  </a:lnTo>
                  <a:lnTo>
                    <a:pt x="832" y="2217"/>
                  </a:lnTo>
                  <a:lnTo>
                    <a:pt x="846" y="2239"/>
                  </a:lnTo>
                  <a:lnTo>
                    <a:pt x="865" y="2256"/>
                  </a:lnTo>
                  <a:lnTo>
                    <a:pt x="888" y="2269"/>
                  </a:lnTo>
                  <a:lnTo>
                    <a:pt x="914" y="2278"/>
                  </a:lnTo>
                  <a:lnTo>
                    <a:pt x="943" y="2281"/>
                  </a:lnTo>
                  <a:lnTo>
                    <a:pt x="972" y="2278"/>
                  </a:lnTo>
                  <a:lnTo>
                    <a:pt x="998" y="2269"/>
                  </a:lnTo>
                  <a:lnTo>
                    <a:pt x="1021" y="2256"/>
                  </a:lnTo>
                  <a:lnTo>
                    <a:pt x="1040" y="2239"/>
                  </a:lnTo>
                  <a:lnTo>
                    <a:pt x="1054" y="2217"/>
                  </a:lnTo>
                  <a:lnTo>
                    <a:pt x="1063" y="2194"/>
                  </a:lnTo>
                  <a:lnTo>
                    <a:pt x="1067" y="2168"/>
                  </a:lnTo>
                  <a:lnTo>
                    <a:pt x="1063" y="2143"/>
                  </a:lnTo>
                  <a:lnTo>
                    <a:pt x="1054" y="2119"/>
                  </a:lnTo>
                  <a:lnTo>
                    <a:pt x="1040" y="2099"/>
                  </a:lnTo>
                  <a:lnTo>
                    <a:pt x="1021" y="2081"/>
                  </a:lnTo>
                  <a:lnTo>
                    <a:pt x="998" y="2068"/>
                  </a:lnTo>
                  <a:lnTo>
                    <a:pt x="972" y="2060"/>
                  </a:lnTo>
                  <a:lnTo>
                    <a:pt x="943" y="2057"/>
                  </a:lnTo>
                  <a:close/>
                  <a:moveTo>
                    <a:pt x="943" y="478"/>
                  </a:moveTo>
                  <a:lnTo>
                    <a:pt x="877" y="480"/>
                  </a:lnTo>
                  <a:lnTo>
                    <a:pt x="811" y="487"/>
                  </a:lnTo>
                  <a:lnTo>
                    <a:pt x="748" y="498"/>
                  </a:lnTo>
                  <a:lnTo>
                    <a:pt x="687" y="513"/>
                  </a:lnTo>
                  <a:lnTo>
                    <a:pt x="629" y="531"/>
                  </a:lnTo>
                  <a:lnTo>
                    <a:pt x="574" y="553"/>
                  </a:lnTo>
                  <a:lnTo>
                    <a:pt x="523" y="578"/>
                  </a:lnTo>
                  <a:lnTo>
                    <a:pt x="474" y="607"/>
                  </a:lnTo>
                  <a:lnTo>
                    <a:pt x="430" y="638"/>
                  </a:lnTo>
                  <a:lnTo>
                    <a:pt x="389" y="672"/>
                  </a:lnTo>
                  <a:lnTo>
                    <a:pt x="353" y="708"/>
                  </a:lnTo>
                  <a:lnTo>
                    <a:pt x="322" y="747"/>
                  </a:lnTo>
                  <a:lnTo>
                    <a:pt x="296" y="788"/>
                  </a:lnTo>
                  <a:lnTo>
                    <a:pt x="274" y="831"/>
                  </a:lnTo>
                  <a:lnTo>
                    <a:pt x="259" y="876"/>
                  </a:lnTo>
                  <a:lnTo>
                    <a:pt x="250" y="921"/>
                  </a:lnTo>
                  <a:lnTo>
                    <a:pt x="247" y="969"/>
                  </a:lnTo>
                  <a:lnTo>
                    <a:pt x="250" y="1016"/>
                  </a:lnTo>
                  <a:lnTo>
                    <a:pt x="259" y="1062"/>
                  </a:lnTo>
                  <a:lnTo>
                    <a:pt x="274" y="1106"/>
                  </a:lnTo>
                  <a:lnTo>
                    <a:pt x="296" y="1149"/>
                  </a:lnTo>
                  <a:lnTo>
                    <a:pt x="321" y="1190"/>
                  </a:lnTo>
                  <a:lnTo>
                    <a:pt x="353" y="1229"/>
                  </a:lnTo>
                  <a:lnTo>
                    <a:pt x="389" y="1265"/>
                  </a:lnTo>
                  <a:lnTo>
                    <a:pt x="429" y="1299"/>
                  </a:lnTo>
                  <a:lnTo>
                    <a:pt x="473" y="1331"/>
                  </a:lnTo>
                  <a:lnTo>
                    <a:pt x="522" y="1358"/>
                  </a:lnTo>
                  <a:lnTo>
                    <a:pt x="573" y="1384"/>
                  </a:lnTo>
                  <a:lnTo>
                    <a:pt x="628" y="1406"/>
                  </a:lnTo>
                  <a:lnTo>
                    <a:pt x="686" y="1425"/>
                  </a:lnTo>
                  <a:lnTo>
                    <a:pt x="747" y="1439"/>
                  </a:lnTo>
                  <a:lnTo>
                    <a:pt x="810" y="1449"/>
                  </a:lnTo>
                  <a:lnTo>
                    <a:pt x="876" y="1457"/>
                  </a:lnTo>
                  <a:lnTo>
                    <a:pt x="943" y="1459"/>
                  </a:lnTo>
                  <a:lnTo>
                    <a:pt x="1010" y="1457"/>
                  </a:lnTo>
                  <a:lnTo>
                    <a:pt x="1076" y="1449"/>
                  </a:lnTo>
                  <a:lnTo>
                    <a:pt x="1139" y="1439"/>
                  </a:lnTo>
                  <a:lnTo>
                    <a:pt x="1200" y="1425"/>
                  </a:lnTo>
                  <a:lnTo>
                    <a:pt x="1258" y="1406"/>
                  </a:lnTo>
                  <a:lnTo>
                    <a:pt x="1313" y="1384"/>
                  </a:lnTo>
                  <a:lnTo>
                    <a:pt x="1364" y="1358"/>
                  </a:lnTo>
                  <a:lnTo>
                    <a:pt x="1413" y="1331"/>
                  </a:lnTo>
                  <a:lnTo>
                    <a:pt x="1457" y="1299"/>
                  </a:lnTo>
                  <a:lnTo>
                    <a:pt x="1497" y="1265"/>
                  </a:lnTo>
                  <a:lnTo>
                    <a:pt x="1533" y="1229"/>
                  </a:lnTo>
                  <a:lnTo>
                    <a:pt x="1565" y="1190"/>
                  </a:lnTo>
                  <a:lnTo>
                    <a:pt x="1590" y="1149"/>
                  </a:lnTo>
                  <a:lnTo>
                    <a:pt x="1612" y="1106"/>
                  </a:lnTo>
                  <a:lnTo>
                    <a:pt x="1627" y="1062"/>
                  </a:lnTo>
                  <a:lnTo>
                    <a:pt x="1636" y="1016"/>
                  </a:lnTo>
                  <a:lnTo>
                    <a:pt x="1639" y="969"/>
                  </a:lnTo>
                  <a:lnTo>
                    <a:pt x="1636" y="921"/>
                  </a:lnTo>
                  <a:lnTo>
                    <a:pt x="1627" y="876"/>
                  </a:lnTo>
                  <a:lnTo>
                    <a:pt x="1612" y="831"/>
                  </a:lnTo>
                  <a:lnTo>
                    <a:pt x="1590" y="788"/>
                  </a:lnTo>
                  <a:lnTo>
                    <a:pt x="1564" y="747"/>
                  </a:lnTo>
                  <a:lnTo>
                    <a:pt x="1533" y="708"/>
                  </a:lnTo>
                  <a:lnTo>
                    <a:pt x="1497" y="672"/>
                  </a:lnTo>
                  <a:lnTo>
                    <a:pt x="1456" y="638"/>
                  </a:lnTo>
                  <a:lnTo>
                    <a:pt x="1412" y="607"/>
                  </a:lnTo>
                  <a:lnTo>
                    <a:pt x="1363" y="578"/>
                  </a:lnTo>
                  <a:lnTo>
                    <a:pt x="1312" y="553"/>
                  </a:lnTo>
                  <a:lnTo>
                    <a:pt x="1257" y="531"/>
                  </a:lnTo>
                  <a:lnTo>
                    <a:pt x="1199" y="513"/>
                  </a:lnTo>
                  <a:lnTo>
                    <a:pt x="1138" y="498"/>
                  </a:lnTo>
                  <a:lnTo>
                    <a:pt x="1075" y="487"/>
                  </a:lnTo>
                  <a:lnTo>
                    <a:pt x="1009" y="480"/>
                  </a:lnTo>
                  <a:lnTo>
                    <a:pt x="943" y="478"/>
                  </a:lnTo>
                  <a:close/>
                  <a:moveTo>
                    <a:pt x="0" y="0"/>
                  </a:moveTo>
                  <a:lnTo>
                    <a:pt x="1888" y="0"/>
                  </a:lnTo>
                  <a:lnTo>
                    <a:pt x="1888" y="2798"/>
                  </a:lnTo>
                  <a:lnTo>
                    <a:pt x="0" y="279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00" name="Shape 11000"/>
          <p:cNvGrpSpPr/>
          <p:nvPr/>
        </p:nvGrpSpPr>
        <p:grpSpPr>
          <a:xfrm>
            <a:off x="8353826" y="2849752"/>
            <a:ext cx="232767" cy="224074"/>
            <a:chOff x="9480550" y="4468813"/>
            <a:chExt cx="382588" cy="368299"/>
          </a:xfrm>
        </p:grpSpPr>
        <p:sp>
          <p:nvSpPr>
            <p:cNvPr id="11001" name="Shape 11001"/>
            <p:cNvSpPr/>
            <p:nvPr/>
          </p:nvSpPr>
          <p:spPr>
            <a:xfrm>
              <a:off x="9501188" y="4651375"/>
              <a:ext cx="339725" cy="185737"/>
            </a:xfrm>
            <a:custGeom>
              <a:avLst/>
              <a:gdLst/>
              <a:ahLst/>
              <a:cxnLst/>
              <a:rect l="0" t="0" r="0" b="0"/>
              <a:pathLst>
                <a:path w="3000" h="1647" extrusionOk="0">
                  <a:moveTo>
                    <a:pt x="0" y="0"/>
                  </a:moveTo>
                  <a:lnTo>
                    <a:pt x="1204" y="0"/>
                  </a:lnTo>
                  <a:lnTo>
                    <a:pt x="1204" y="600"/>
                  </a:lnTo>
                  <a:lnTo>
                    <a:pt x="1208" y="623"/>
                  </a:lnTo>
                  <a:lnTo>
                    <a:pt x="1216" y="643"/>
                  </a:lnTo>
                  <a:lnTo>
                    <a:pt x="1229" y="660"/>
                  </a:lnTo>
                  <a:lnTo>
                    <a:pt x="1246" y="674"/>
                  </a:lnTo>
                  <a:lnTo>
                    <a:pt x="1267" y="682"/>
                  </a:lnTo>
                  <a:lnTo>
                    <a:pt x="1290" y="685"/>
                  </a:lnTo>
                  <a:lnTo>
                    <a:pt x="1713" y="685"/>
                  </a:lnTo>
                  <a:lnTo>
                    <a:pt x="1736" y="682"/>
                  </a:lnTo>
                  <a:lnTo>
                    <a:pt x="1757" y="674"/>
                  </a:lnTo>
                  <a:lnTo>
                    <a:pt x="1774" y="660"/>
                  </a:lnTo>
                  <a:lnTo>
                    <a:pt x="1786" y="643"/>
                  </a:lnTo>
                  <a:lnTo>
                    <a:pt x="1795" y="623"/>
                  </a:lnTo>
                  <a:lnTo>
                    <a:pt x="1799" y="600"/>
                  </a:lnTo>
                  <a:lnTo>
                    <a:pt x="1796" y="0"/>
                  </a:lnTo>
                  <a:lnTo>
                    <a:pt x="3000" y="0"/>
                  </a:lnTo>
                  <a:lnTo>
                    <a:pt x="3000" y="1647"/>
                  </a:lnTo>
                  <a:lnTo>
                    <a:pt x="0" y="164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02" name="Shape 11002"/>
            <p:cNvSpPr/>
            <p:nvPr/>
          </p:nvSpPr>
          <p:spPr>
            <a:xfrm>
              <a:off x="9480550" y="4533900"/>
              <a:ext cx="382588" cy="984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03" name="Shape 11003"/>
            <p:cNvSpPr/>
            <p:nvPr/>
          </p:nvSpPr>
          <p:spPr>
            <a:xfrm>
              <a:off x="9601200" y="4468813"/>
              <a:ext cx="141288" cy="46037"/>
            </a:xfrm>
            <a:custGeom>
              <a:avLst/>
              <a:gdLst/>
              <a:ahLst/>
              <a:cxnLst/>
              <a:rect l="0" t="0" r="0" b="0"/>
              <a:pathLst>
                <a:path w="1251" h="400" extrusionOk="0">
                  <a:moveTo>
                    <a:pt x="580" y="0"/>
                  </a:moveTo>
                  <a:lnTo>
                    <a:pt x="670" y="0"/>
                  </a:lnTo>
                  <a:lnTo>
                    <a:pt x="761" y="6"/>
                  </a:lnTo>
                  <a:lnTo>
                    <a:pt x="851" y="17"/>
                  </a:lnTo>
                  <a:lnTo>
                    <a:pt x="940" y="35"/>
                  </a:lnTo>
                  <a:lnTo>
                    <a:pt x="1028" y="57"/>
                  </a:lnTo>
                  <a:lnTo>
                    <a:pt x="1115" y="86"/>
                  </a:lnTo>
                  <a:lnTo>
                    <a:pt x="1200" y="119"/>
                  </a:lnTo>
                  <a:lnTo>
                    <a:pt x="1217" y="130"/>
                  </a:lnTo>
                  <a:lnTo>
                    <a:pt x="1231" y="143"/>
                  </a:lnTo>
                  <a:lnTo>
                    <a:pt x="1242" y="159"/>
                  </a:lnTo>
                  <a:lnTo>
                    <a:pt x="1248" y="178"/>
                  </a:lnTo>
                  <a:lnTo>
                    <a:pt x="1251" y="198"/>
                  </a:lnTo>
                  <a:lnTo>
                    <a:pt x="1251" y="400"/>
                  </a:lnTo>
                  <a:lnTo>
                    <a:pt x="1079" y="400"/>
                  </a:lnTo>
                  <a:lnTo>
                    <a:pt x="1079" y="253"/>
                  </a:lnTo>
                  <a:lnTo>
                    <a:pt x="998" y="226"/>
                  </a:lnTo>
                  <a:lnTo>
                    <a:pt x="916" y="203"/>
                  </a:lnTo>
                  <a:lnTo>
                    <a:pt x="834" y="187"/>
                  </a:lnTo>
                  <a:lnTo>
                    <a:pt x="751" y="176"/>
                  </a:lnTo>
                  <a:lnTo>
                    <a:pt x="666" y="169"/>
                  </a:lnTo>
                  <a:lnTo>
                    <a:pt x="582" y="169"/>
                  </a:lnTo>
                  <a:lnTo>
                    <a:pt x="498" y="176"/>
                  </a:lnTo>
                  <a:lnTo>
                    <a:pt x="414" y="187"/>
                  </a:lnTo>
                  <a:lnTo>
                    <a:pt x="332" y="203"/>
                  </a:lnTo>
                  <a:lnTo>
                    <a:pt x="250" y="226"/>
                  </a:lnTo>
                  <a:lnTo>
                    <a:pt x="169" y="253"/>
                  </a:lnTo>
                  <a:lnTo>
                    <a:pt x="169" y="400"/>
                  </a:lnTo>
                  <a:lnTo>
                    <a:pt x="0" y="400"/>
                  </a:lnTo>
                  <a:lnTo>
                    <a:pt x="0" y="198"/>
                  </a:lnTo>
                  <a:lnTo>
                    <a:pt x="2" y="179"/>
                  </a:lnTo>
                  <a:lnTo>
                    <a:pt x="10" y="160"/>
                  </a:lnTo>
                  <a:lnTo>
                    <a:pt x="20" y="144"/>
                  </a:lnTo>
                  <a:lnTo>
                    <a:pt x="34" y="130"/>
                  </a:lnTo>
                  <a:lnTo>
                    <a:pt x="51" y="119"/>
                  </a:lnTo>
                  <a:lnTo>
                    <a:pt x="136" y="86"/>
                  </a:lnTo>
                  <a:lnTo>
                    <a:pt x="223" y="57"/>
                  </a:lnTo>
                  <a:lnTo>
                    <a:pt x="311" y="35"/>
                  </a:lnTo>
                  <a:lnTo>
                    <a:pt x="400" y="17"/>
                  </a:lnTo>
                  <a:lnTo>
                    <a:pt x="490" y="6"/>
                  </a:lnTo>
                  <a:lnTo>
                    <a:pt x="5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04" name="Shape 11004"/>
          <p:cNvGrpSpPr/>
          <p:nvPr/>
        </p:nvGrpSpPr>
        <p:grpSpPr>
          <a:xfrm>
            <a:off x="7825306" y="2845405"/>
            <a:ext cx="230835" cy="232767"/>
            <a:chOff x="8937625" y="4464050"/>
            <a:chExt cx="379413" cy="382588"/>
          </a:xfrm>
        </p:grpSpPr>
        <p:sp>
          <p:nvSpPr>
            <p:cNvPr id="11005" name="Shape 11005"/>
            <p:cNvSpPr/>
            <p:nvPr/>
          </p:nvSpPr>
          <p:spPr>
            <a:xfrm>
              <a:off x="9010650" y="4464050"/>
              <a:ext cx="304800" cy="168275"/>
            </a:xfrm>
            <a:custGeom>
              <a:avLst/>
              <a:gdLst/>
              <a:ahLst/>
              <a:cxnLst/>
              <a:rect l="0" t="0" r="0" b="0"/>
              <a:pathLst>
                <a:path w="2700" h="1478" extrusionOk="0">
                  <a:moveTo>
                    <a:pt x="1031" y="0"/>
                  </a:moveTo>
                  <a:lnTo>
                    <a:pt x="1133" y="3"/>
                  </a:lnTo>
                  <a:lnTo>
                    <a:pt x="1234" y="12"/>
                  </a:lnTo>
                  <a:lnTo>
                    <a:pt x="1333" y="27"/>
                  </a:lnTo>
                  <a:lnTo>
                    <a:pt x="1430" y="48"/>
                  </a:lnTo>
                  <a:lnTo>
                    <a:pt x="1525" y="74"/>
                  </a:lnTo>
                  <a:lnTo>
                    <a:pt x="1617" y="105"/>
                  </a:lnTo>
                  <a:lnTo>
                    <a:pt x="1707" y="142"/>
                  </a:lnTo>
                  <a:lnTo>
                    <a:pt x="1794" y="183"/>
                  </a:lnTo>
                  <a:lnTo>
                    <a:pt x="1878" y="229"/>
                  </a:lnTo>
                  <a:lnTo>
                    <a:pt x="1960" y="280"/>
                  </a:lnTo>
                  <a:lnTo>
                    <a:pt x="2038" y="335"/>
                  </a:lnTo>
                  <a:lnTo>
                    <a:pt x="2113" y="396"/>
                  </a:lnTo>
                  <a:lnTo>
                    <a:pt x="2184" y="459"/>
                  </a:lnTo>
                  <a:lnTo>
                    <a:pt x="2251" y="527"/>
                  </a:lnTo>
                  <a:lnTo>
                    <a:pt x="2316" y="598"/>
                  </a:lnTo>
                  <a:lnTo>
                    <a:pt x="2375" y="673"/>
                  </a:lnTo>
                  <a:lnTo>
                    <a:pt x="2431" y="751"/>
                  </a:lnTo>
                  <a:lnTo>
                    <a:pt x="2482" y="832"/>
                  </a:lnTo>
                  <a:lnTo>
                    <a:pt x="2528" y="917"/>
                  </a:lnTo>
                  <a:lnTo>
                    <a:pt x="2569" y="1005"/>
                  </a:lnTo>
                  <a:lnTo>
                    <a:pt x="2606" y="1095"/>
                  </a:lnTo>
                  <a:lnTo>
                    <a:pt x="2638" y="1187"/>
                  </a:lnTo>
                  <a:lnTo>
                    <a:pt x="2664" y="1282"/>
                  </a:lnTo>
                  <a:lnTo>
                    <a:pt x="2685" y="1379"/>
                  </a:lnTo>
                  <a:lnTo>
                    <a:pt x="2700" y="1478"/>
                  </a:lnTo>
                  <a:lnTo>
                    <a:pt x="1082" y="1478"/>
                  </a:lnTo>
                  <a:lnTo>
                    <a:pt x="0" y="355"/>
                  </a:lnTo>
                  <a:lnTo>
                    <a:pt x="80" y="297"/>
                  </a:lnTo>
                  <a:lnTo>
                    <a:pt x="162" y="242"/>
                  </a:lnTo>
                  <a:lnTo>
                    <a:pt x="249" y="193"/>
                  </a:lnTo>
                  <a:lnTo>
                    <a:pt x="337" y="149"/>
                  </a:lnTo>
                  <a:lnTo>
                    <a:pt x="430" y="111"/>
                  </a:lnTo>
                  <a:lnTo>
                    <a:pt x="525" y="78"/>
                  </a:lnTo>
                  <a:lnTo>
                    <a:pt x="622" y="50"/>
                  </a:lnTo>
                  <a:lnTo>
                    <a:pt x="722" y="29"/>
                  </a:lnTo>
                  <a:lnTo>
                    <a:pt x="822" y="13"/>
                  </a:lnTo>
                  <a:lnTo>
                    <a:pt x="926" y="3"/>
                  </a:lnTo>
                  <a:lnTo>
                    <a:pt x="10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06" name="Shape 11006"/>
            <p:cNvSpPr/>
            <p:nvPr/>
          </p:nvSpPr>
          <p:spPr>
            <a:xfrm>
              <a:off x="8937625" y="4678363"/>
              <a:ext cx="379413" cy="168275"/>
            </a:xfrm>
            <a:custGeom>
              <a:avLst/>
              <a:gdLst/>
              <a:ahLst/>
              <a:cxnLst/>
              <a:rect l="0" t="0" r="0" b="0"/>
              <a:pathLst>
                <a:path w="3341" h="1486" extrusionOk="0">
                  <a:moveTo>
                    <a:pt x="0" y="0"/>
                  </a:moveTo>
                  <a:lnTo>
                    <a:pt x="3341" y="0"/>
                  </a:lnTo>
                  <a:lnTo>
                    <a:pt x="3326" y="100"/>
                  </a:lnTo>
                  <a:lnTo>
                    <a:pt x="3305" y="197"/>
                  </a:lnTo>
                  <a:lnTo>
                    <a:pt x="3279" y="293"/>
                  </a:lnTo>
                  <a:lnTo>
                    <a:pt x="3248" y="385"/>
                  </a:lnTo>
                  <a:lnTo>
                    <a:pt x="3211" y="476"/>
                  </a:lnTo>
                  <a:lnTo>
                    <a:pt x="3170" y="564"/>
                  </a:lnTo>
                  <a:lnTo>
                    <a:pt x="3124" y="649"/>
                  </a:lnTo>
                  <a:lnTo>
                    <a:pt x="3073" y="730"/>
                  </a:lnTo>
                  <a:lnTo>
                    <a:pt x="3017" y="809"/>
                  </a:lnTo>
                  <a:lnTo>
                    <a:pt x="2958" y="885"/>
                  </a:lnTo>
                  <a:lnTo>
                    <a:pt x="2893" y="956"/>
                  </a:lnTo>
                  <a:lnTo>
                    <a:pt x="2826" y="1024"/>
                  </a:lnTo>
                  <a:lnTo>
                    <a:pt x="2755" y="1088"/>
                  </a:lnTo>
                  <a:lnTo>
                    <a:pt x="2679" y="1149"/>
                  </a:lnTo>
                  <a:lnTo>
                    <a:pt x="2601" y="1204"/>
                  </a:lnTo>
                  <a:lnTo>
                    <a:pt x="2519" y="1255"/>
                  </a:lnTo>
                  <a:lnTo>
                    <a:pt x="2435" y="1302"/>
                  </a:lnTo>
                  <a:lnTo>
                    <a:pt x="2348" y="1344"/>
                  </a:lnTo>
                  <a:lnTo>
                    <a:pt x="2257" y="1381"/>
                  </a:lnTo>
                  <a:lnTo>
                    <a:pt x="2165" y="1411"/>
                  </a:lnTo>
                  <a:lnTo>
                    <a:pt x="2070" y="1438"/>
                  </a:lnTo>
                  <a:lnTo>
                    <a:pt x="1973" y="1458"/>
                  </a:lnTo>
                  <a:lnTo>
                    <a:pt x="1874" y="1474"/>
                  </a:lnTo>
                  <a:lnTo>
                    <a:pt x="1773" y="1483"/>
                  </a:lnTo>
                  <a:lnTo>
                    <a:pt x="1670" y="1486"/>
                  </a:lnTo>
                  <a:lnTo>
                    <a:pt x="1567" y="1483"/>
                  </a:lnTo>
                  <a:lnTo>
                    <a:pt x="1467" y="1474"/>
                  </a:lnTo>
                  <a:lnTo>
                    <a:pt x="1368" y="1458"/>
                  </a:lnTo>
                  <a:lnTo>
                    <a:pt x="1271" y="1438"/>
                  </a:lnTo>
                  <a:lnTo>
                    <a:pt x="1176" y="1411"/>
                  </a:lnTo>
                  <a:lnTo>
                    <a:pt x="1083" y="1381"/>
                  </a:lnTo>
                  <a:lnTo>
                    <a:pt x="993" y="1344"/>
                  </a:lnTo>
                  <a:lnTo>
                    <a:pt x="906" y="1302"/>
                  </a:lnTo>
                  <a:lnTo>
                    <a:pt x="821" y="1255"/>
                  </a:lnTo>
                  <a:lnTo>
                    <a:pt x="739" y="1204"/>
                  </a:lnTo>
                  <a:lnTo>
                    <a:pt x="661" y="1149"/>
                  </a:lnTo>
                  <a:lnTo>
                    <a:pt x="586" y="1088"/>
                  </a:lnTo>
                  <a:lnTo>
                    <a:pt x="515" y="1024"/>
                  </a:lnTo>
                  <a:lnTo>
                    <a:pt x="447" y="956"/>
                  </a:lnTo>
                  <a:lnTo>
                    <a:pt x="383" y="885"/>
                  </a:lnTo>
                  <a:lnTo>
                    <a:pt x="324" y="809"/>
                  </a:lnTo>
                  <a:lnTo>
                    <a:pt x="268" y="730"/>
                  </a:lnTo>
                  <a:lnTo>
                    <a:pt x="217" y="649"/>
                  </a:lnTo>
                  <a:lnTo>
                    <a:pt x="171" y="564"/>
                  </a:lnTo>
                  <a:lnTo>
                    <a:pt x="129" y="476"/>
                  </a:lnTo>
                  <a:lnTo>
                    <a:pt x="93" y="385"/>
                  </a:lnTo>
                  <a:lnTo>
                    <a:pt x="62" y="293"/>
                  </a:lnTo>
                  <a:lnTo>
                    <a:pt x="36" y="197"/>
                  </a:lnTo>
                  <a:lnTo>
                    <a:pt x="15" y="10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07" name="Shape 11007"/>
            <p:cNvSpPr/>
            <p:nvPr/>
          </p:nvSpPr>
          <p:spPr>
            <a:xfrm>
              <a:off x="8937625" y="4537075"/>
              <a:ext cx="130175" cy="95250"/>
            </a:xfrm>
            <a:custGeom>
              <a:avLst/>
              <a:gdLst/>
              <a:ahLst/>
              <a:cxnLst/>
              <a:rect l="0" t="0" r="0" b="0"/>
              <a:pathLst>
                <a:path w="1154" h="835" extrusionOk="0">
                  <a:moveTo>
                    <a:pt x="348" y="0"/>
                  </a:moveTo>
                  <a:lnTo>
                    <a:pt x="1154" y="835"/>
                  </a:lnTo>
                  <a:lnTo>
                    <a:pt x="0" y="835"/>
                  </a:lnTo>
                  <a:lnTo>
                    <a:pt x="14" y="742"/>
                  </a:lnTo>
                  <a:lnTo>
                    <a:pt x="33" y="651"/>
                  </a:lnTo>
                  <a:lnTo>
                    <a:pt x="57" y="562"/>
                  </a:lnTo>
                  <a:lnTo>
                    <a:pt x="86" y="474"/>
                  </a:lnTo>
                  <a:lnTo>
                    <a:pt x="118" y="390"/>
                  </a:lnTo>
                  <a:lnTo>
                    <a:pt x="156" y="306"/>
                  </a:lnTo>
                  <a:lnTo>
                    <a:pt x="198" y="226"/>
                  </a:lnTo>
                  <a:lnTo>
                    <a:pt x="244" y="147"/>
                  </a:lnTo>
                  <a:lnTo>
                    <a:pt x="294" y="73"/>
                  </a:lnTo>
                  <a:lnTo>
                    <a:pt x="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08" name="Shape 11008"/>
          <p:cNvGrpSpPr/>
          <p:nvPr/>
        </p:nvGrpSpPr>
        <p:grpSpPr>
          <a:xfrm>
            <a:off x="7293890" y="2854580"/>
            <a:ext cx="233733" cy="214416"/>
            <a:chOff x="8397875" y="4591050"/>
            <a:chExt cx="384176" cy="352426"/>
          </a:xfrm>
        </p:grpSpPr>
        <p:sp>
          <p:nvSpPr>
            <p:cNvPr id="11009" name="Shape 11009"/>
            <p:cNvSpPr/>
            <p:nvPr/>
          </p:nvSpPr>
          <p:spPr>
            <a:xfrm>
              <a:off x="8399463" y="4591050"/>
              <a:ext cx="119063" cy="74613"/>
            </a:xfrm>
            <a:custGeom>
              <a:avLst/>
              <a:gdLst/>
              <a:ahLst/>
              <a:cxnLst/>
              <a:rect l="0" t="0" r="0" b="0"/>
              <a:pathLst>
                <a:path w="1054" h="650" extrusionOk="0">
                  <a:moveTo>
                    <a:pt x="487" y="0"/>
                  </a:moveTo>
                  <a:lnTo>
                    <a:pt x="1054" y="0"/>
                  </a:lnTo>
                  <a:lnTo>
                    <a:pt x="846" y="650"/>
                  </a:lnTo>
                  <a:lnTo>
                    <a:pt x="0" y="650"/>
                  </a:lnTo>
                  <a:lnTo>
                    <a:pt x="4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0" name="Shape 11010"/>
            <p:cNvSpPr/>
            <p:nvPr/>
          </p:nvSpPr>
          <p:spPr>
            <a:xfrm>
              <a:off x="8512175" y="4591050"/>
              <a:ext cx="155575" cy="74613"/>
            </a:xfrm>
            <a:custGeom>
              <a:avLst/>
              <a:gdLst/>
              <a:ahLst/>
              <a:cxnLst/>
              <a:rect l="0" t="0" r="0" b="0"/>
              <a:pathLst>
                <a:path w="1368" h="650" extrusionOk="0">
                  <a:moveTo>
                    <a:pt x="210" y="0"/>
                  </a:moveTo>
                  <a:lnTo>
                    <a:pt x="1161" y="0"/>
                  </a:lnTo>
                  <a:lnTo>
                    <a:pt x="1368" y="650"/>
                  </a:lnTo>
                  <a:lnTo>
                    <a:pt x="0" y="650"/>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1" name="Shape 11011"/>
            <p:cNvSpPr/>
            <p:nvPr/>
          </p:nvSpPr>
          <p:spPr>
            <a:xfrm>
              <a:off x="8397875" y="4681538"/>
              <a:ext cx="169863" cy="244475"/>
            </a:xfrm>
            <a:custGeom>
              <a:avLst/>
              <a:gdLst/>
              <a:ahLst/>
              <a:cxnLst/>
              <a:rect l="0" t="0" r="0" b="0"/>
              <a:pathLst>
                <a:path w="1492" h="2148" extrusionOk="0">
                  <a:moveTo>
                    <a:pt x="0" y="0"/>
                  </a:moveTo>
                  <a:lnTo>
                    <a:pt x="852" y="0"/>
                  </a:lnTo>
                  <a:lnTo>
                    <a:pt x="1492" y="21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2" name="Shape 11012"/>
            <p:cNvSpPr/>
            <p:nvPr/>
          </p:nvSpPr>
          <p:spPr>
            <a:xfrm>
              <a:off x="8661400" y="4591050"/>
              <a:ext cx="119063" cy="74613"/>
            </a:xfrm>
            <a:custGeom>
              <a:avLst/>
              <a:gdLst/>
              <a:ahLst/>
              <a:cxnLst/>
              <a:rect l="0" t="0" r="0" b="0"/>
              <a:pathLst>
                <a:path w="1057" h="650" extrusionOk="0">
                  <a:moveTo>
                    <a:pt x="0" y="0"/>
                  </a:moveTo>
                  <a:lnTo>
                    <a:pt x="569" y="0"/>
                  </a:lnTo>
                  <a:lnTo>
                    <a:pt x="1057" y="650"/>
                  </a:lnTo>
                  <a:lnTo>
                    <a:pt x="210" y="65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3" name="Shape 11013"/>
            <p:cNvSpPr/>
            <p:nvPr/>
          </p:nvSpPr>
          <p:spPr>
            <a:xfrm>
              <a:off x="8512175" y="4681538"/>
              <a:ext cx="155575" cy="261938"/>
            </a:xfrm>
            <a:custGeom>
              <a:avLst/>
              <a:gdLst/>
              <a:ahLst/>
              <a:cxnLst/>
              <a:rect l="0" t="0" r="0" b="0"/>
              <a:pathLst>
                <a:path w="1371" h="2312" extrusionOk="0">
                  <a:moveTo>
                    <a:pt x="0" y="0"/>
                  </a:moveTo>
                  <a:lnTo>
                    <a:pt x="1371" y="0"/>
                  </a:lnTo>
                  <a:lnTo>
                    <a:pt x="685" y="23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4" name="Shape 11014"/>
            <p:cNvSpPr/>
            <p:nvPr/>
          </p:nvSpPr>
          <p:spPr>
            <a:xfrm>
              <a:off x="8612188" y="4681538"/>
              <a:ext cx="169863" cy="244475"/>
            </a:xfrm>
            <a:custGeom>
              <a:avLst/>
              <a:gdLst/>
              <a:ahLst/>
              <a:cxnLst/>
              <a:rect l="0" t="0" r="0" b="0"/>
              <a:pathLst>
                <a:path w="1493" h="2148" extrusionOk="0">
                  <a:moveTo>
                    <a:pt x="641" y="0"/>
                  </a:moveTo>
                  <a:lnTo>
                    <a:pt x="1493" y="0"/>
                  </a:lnTo>
                  <a:lnTo>
                    <a:pt x="0" y="2148"/>
                  </a:lnTo>
                  <a:lnTo>
                    <a:pt x="6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15" name="Shape 11015"/>
          <p:cNvGrpSpPr/>
          <p:nvPr/>
        </p:nvGrpSpPr>
        <p:grpSpPr>
          <a:xfrm>
            <a:off x="6763441" y="2856512"/>
            <a:ext cx="232766" cy="210552"/>
            <a:chOff x="7805738" y="4516438"/>
            <a:chExt cx="382587" cy="346075"/>
          </a:xfrm>
        </p:grpSpPr>
        <p:sp>
          <p:nvSpPr>
            <p:cNvPr id="11016" name="Shape 11016"/>
            <p:cNvSpPr/>
            <p:nvPr/>
          </p:nvSpPr>
          <p:spPr>
            <a:xfrm>
              <a:off x="7805738" y="4516438"/>
              <a:ext cx="382587" cy="276225"/>
            </a:xfrm>
            <a:custGeom>
              <a:avLst/>
              <a:gdLst/>
              <a:ahLst/>
              <a:cxnLst/>
              <a:rect l="0" t="0" r="0" b="0"/>
              <a:pathLst>
                <a:path w="3374" h="2436" extrusionOk="0">
                  <a:moveTo>
                    <a:pt x="1470" y="940"/>
                  </a:moveTo>
                  <a:lnTo>
                    <a:pt x="1453" y="944"/>
                  </a:lnTo>
                  <a:lnTo>
                    <a:pt x="1438" y="951"/>
                  </a:lnTo>
                  <a:lnTo>
                    <a:pt x="1424" y="962"/>
                  </a:lnTo>
                  <a:lnTo>
                    <a:pt x="1025" y="1368"/>
                  </a:lnTo>
                  <a:lnTo>
                    <a:pt x="1015" y="1383"/>
                  </a:lnTo>
                  <a:lnTo>
                    <a:pt x="1008" y="1399"/>
                  </a:lnTo>
                  <a:lnTo>
                    <a:pt x="1004" y="1416"/>
                  </a:lnTo>
                  <a:lnTo>
                    <a:pt x="1005" y="1434"/>
                  </a:lnTo>
                  <a:lnTo>
                    <a:pt x="1009" y="1451"/>
                  </a:lnTo>
                  <a:lnTo>
                    <a:pt x="1017" y="1467"/>
                  </a:lnTo>
                  <a:lnTo>
                    <a:pt x="1029" y="1483"/>
                  </a:lnTo>
                  <a:lnTo>
                    <a:pt x="1043" y="1494"/>
                  </a:lnTo>
                  <a:lnTo>
                    <a:pt x="1059" y="1501"/>
                  </a:lnTo>
                  <a:lnTo>
                    <a:pt x="1077" y="1504"/>
                  </a:lnTo>
                  <a:lnTo>
                    <a:pt x="1095" y="1504"/>
                  </a:lnTo>
                  <a:lnTo>
                    <a:pt x="1112" y="1500"/>
                  </a:lnTo>
                  <a:lnTo>
                    <a:pt x="1129" y="1492"/>
                  </a:lnTo>
                  <a:lnTo>
                    <a:pt x="1144" y="1479"/>
                  </a:lnTo>
                  <a:lnTo>
                    <a:pt x="1478" y="1138"/>
                  </a:lnTo>
                  <a:lnTo>
                    <a:pt x="1836" y="1505"/>
                  </a:lnTo>
                  <a:lnTo>
                    <a:pt x="1851" y="1515"/>
                  </a:lnTo>
                  <a:lnTo>
                    <a:pt x="1866" y="1523"/>
                  </a:lnTo>
                  <a:lnTo>
                    <a:pt x="1882" y="1526"/>
                  </a:lnTo>
                  <a:lnTo>
                    <a:pt x="1900" y="1526"/>
                  </a:lnTo>
                  <a:lnTo>
                    <a:pt x="1916" y="1523"/>
                  </a:lnTo>
                  <a:lnTo>
                    <a:pt x="1931" y="1515"/>
                  </a:lnTo>
                  <a:lnTo>
                    <a:pt x="1946" y="1505"/>
                  </a:lnTo>
                  <a:lnTo>
                    <a:pt x="2346" y="1095"/>
                  </a:lnTo>
                  <a:lnTo>
                    <a:pt x="2358" y="1081"/>
                  </a:lnTo>
                  <a:lnTo>
                    <a:pt x="2365" y="1064"/>
                  </a:lnTo>
                  <a:lnTo>
                    <a:pt x="2369" y="1047"/>
                  </a:lnTo>
                  <a:lnTo>
                    <a:pt x="2369" y="1028"/>
                  </a:lnTo>
                  <a:lnTo>
                    <a:pt x="2365" y="1012"/>
                  </a:lnTo>
                  <a:lnTo>
                    <a:pt x="2358" y="996"/>
                  </a:lnTo>
                  <a:lnTo>
                    <a:pt x="2346" y="983"/>
                  </a:lnTo>
                  <a:lnTo>
                    <a:pt x="2331" y="971"/>
                  </a:lnTo>
                  <a:lnTo>
                    <a:pt x="2315" y="964"/>
                  </a:lnTo>
                  <a:lnTo>
                    <a:pt x="2297" y="961"/>
                  </a:lnTo>
                  <a:lnTo>
                    <a:pt x="2280" y="961"/>
                  </a:lnTo>
                  <a:lnTo>
                    <a:pt x="2263" y="965"/>
                  </a:lnTo>
                  <a:lnTo>
                    <a:pt x="2246" y="973"/>
                  </a:lnTo>
                  <a:lnTo>
                    <a:pt x="2231" y="985"/>
                  </a:lnTo>
                  <a:lnTo>
                    <a:pt x="1894" y="1333"/>
                  </a:lnTo>
                  <a:lnTo>
                    <a:pt x="1533" y="962"/>
                  </a:lnTo>
                  <a:lnTo>
                    <a:pt x="1519" y="951"/>
                  </a:lnTo>
                  <a:lnTo>
                    <a:pt x="1503" y="944"/>
                  </a:lnTo>
                  <a:lnTo>
                    <a:pt x="1487" y="940"/>
                  </a:lnTo>
                  <a:lnTo>
                    <a:pt x="1470" y="940"/>
                  </a:lnTo>
                  <a:close/>
                  <a:moveTo>
                    <a:pt x="1492" y="0"/>
                  </a:moveTo>
                  <a:lnTo>
                    <a:pt x="1882" y="0"/>
                  </a:lnTo>
                  <a:lnTo>
                    <a:pt x="1882" y="250"/>
                  </a:lnTo>
                  <a:lnTo>
                    <a:pt x="3374" y="250"/>
                  </a:lnTo>
                  <a:lnTo>
                    <a:pt x="3374" y="2436"/>
                  </a:lnTo>
                  <a:lnTo>
                    <a:pt x="0" y="2436"/>
                  </a:lnTo>
                  <a:lnTo>
                    <a:pt x="0" y="251"/>
                  </a:lnTo>
                  <a:lnTo>
                    <a:pt x="1492" y="251"/>
                  </a:lnTo>
                  <a:lnTo>
                    <a:pt x="14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7" name="Shape 11017"/>
            <p:cNvSpPr/>
            <p:nvPr/>
          </p:nvSpPr>
          <p:spPr>
            <a:xfrm>
              <a:off x="8024813" y="4811713"/>
              <a:ext cx="69850" cy="50800"/>
            </a:xfrm>
            <a:custGeom>
              <a:avLst/>
              <a:gdLst/>
              <a:ahLst/>
              <a:cxnLst/>
              <a:rect l="0" t="0" r="0" b="0"/>
              <a:pathLst>
                <a:path w="607" h="457" extrusionOk="0">
                  <a:moveTo>
                    <a:pt x="0" y="0"/>
                  </a:moveTo>
                  <a:lnTo>
                    <a:pt x="388" y="0"/>
                  </a:lnTo>
                  <a:lnTo>
                    <a:pt x="607" y="457"/>
                  </a:lnTo>
                  <a:lnTo>
                    <a:pt x="217" y="45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18" name="Shape 11018"/>
            <p:cNvSpPr/>
            <p:nvPr/>
          </p:nvSpPr>
          <p:spPr>
            <a:xfrm>
              <a:off x="7899400" y="4811713"/>
              <a:ext cx="69850" cy="50800"/>
            </a:xfrm>
            <a:custGeom>
              <a:avLst/>
              <a:gdLst/>
              <a:ahLst/>
              <a:cxnLst/>
              <a:rect l="0" t="0" r="0" b="0"/>
              <a:pathLst>
                <a:path w="607" h="457" extrusionOk="0">
                  <a:moveTo>
                    <a:pt x="219" y="0"/>
                  </a:moveTo>
                  <a:lnTo>
                    <a:pt x="607" y="0"/>
                  </a:lnTo>
                  <a:lnTo>
                    <a:pt x="390" y="457"/>
                  </a:lnTo>
                  <a:lnTo>
                    <a:pt x="0" y="457"/>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19" name="Shape 11019"/>
          <p:cNvGrpSpPr/>
          <p:nvPr/>
        </p:nvGrpSpPr>
        <p:grpSpPr>
          <a:xfrm>
            <a:off x="6232990" y="2890316"/>
            <a:ext cx="232767" cy="142944"/>
            <a:chOff x="8269396" y="4583114"/>
            <a:chExt cx="382588" cy="234950"/>
          </a:xfrm>
        </p:grpSpPr>
        <p:sp>
          <p:nvSpPr>
            <p:cNvPr id="11020" name="Shape 11020"/>
            <p:cNvSpPr/>
            <p:nvPr/>
          </p:nvSpPr>
          <p:spPr>
            <a:xfrm>
              <a:off x="8269396" y="4637089"/>
              <a:ext cx="382588" cy="412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21" name="Shape 11021"/>
            <p:cNvSpPr/>
            <p:nvPr/>
          </p:nvSpPr>
          <p:spPr>
            <a:xfrm>
              <a:off x="8269396" y="4583114"/>
              <a:ext cx="382588" cy="38100"/>
            </a:xfrm>
            <a:custGeom>
              <a:avLst/>
              <a:gdLst/>
              <a:ahLst/>
              <a:cxnLst/>
              <a:rect l="0" t="0" r="0" b="0"/>
              <a:pathLst>
                <a:path w="3374" h="332" extrusionOk="0">
                  <a:moveTo>
                    <a:pt x="213" y="0"/>
                  </a:moveTo>
                  <a:lnTo>
                    <a:pt x="3161" y="0"/>
                  </a:lnTo>
                  <a:lnTo>
                    <a:pt x="3195" y="3"/>
                  </a:lnTo>
                  <a:lnTo>
                    <a:pt x="3228" y="11"/>
                  </a:lnTo>
                  <a:lnTo>
                    <a:pt x="3258" y="25"/>
                  </a:lnTo>
                  <a:lnTo>
                    <a:pt x="3286" y="42"/>
                  </a:lnTo>
                  <a:lnTo>
                    <a:pt x="3312" y="63"/>
                  </a:lnTo>
                  <a:lnTo>
                    <a:pt x="3333" y="88"/>
                  </a:lnTo>
                  <a:lnTo>
                    <a:pt x="3350" y="115"/>
                  </a:lnTo>
                  <a:lnTo>
                    <a:pt x="3363" y="146"/>
                  </a:lnTo>
                  <a:lnTo>
                    <a:pt x="3371" y="179"/>
                  </a:lnTo>
                  <a:lnTo>
                    <a:pt x="3374" y="212"/>
                  </a:lnTo>
                  <a:lnTo>
                    <a:pt x="3374" y="332"/>
                  </a:lnTo>
                  <a:lnTo>
                    <a:pt x="0" y="332"/>
                  </a:lnTo>
                  <a:lnTo>
                    <a:pt x="0" y="212"/>
                  </a:lnTo>
                  <a:lnTo>
                    <a:pt x="3" y="179"/>
                  </a:lnTo>
                  <a:lnTo>
                    <a:pt x="11" y="146"/>
                  </a:lnTo>
                  <a:lnTo>
                    <a:pt x="24" y="115"/>
                  </a:lnTo>
                  <a:lnTo>
                    <a:pt x="41" y="88"/>
                  </a:lnTo>
                  <a:lnTo>
                    <a:pt x="62" y="63"/>
                  </a:lnTo>
                  <a:lnTo>
                    <a:pt x="88" y="42"/>
                  </a:lnTo>
                  <a:lnTo>
                    <a:pt x="116" y="25"/>
                  </a:lnTo>
                  <a:lnTo>
                    <a:pt x="146" y="11"/>
                  </a:lnTo>
                  <a:lnTo>
                    <a:pt x="179" y="3"/>
                  </a:lnTo>
                  <a:lnTo>
                    <a:pt x="2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22" name="Shape 11022"/>
            <p:cNvSpPr/>
            <p:nvPr/>
          </p:nvSpPr>
          <p:spPr>
            <a:xfrm>
              <a:off x="8528159" y="4743451"/>
              <a:ext cx="17463" cy="19050"/>
            </a:xfrm>
            <a:custGeom>
              <a:avLst/>
              <a:gdLst/>
              <a:ahLst/>
              <a:cxnLst/>
              <a:rect l="0" t="0" r="0" b="0"/>
              <a:pathLst>
                <a:path w="149" h="170" extrusionOk="0">
                  <a:moveTo>
                    <a:pt x="75" y="0"/>
                  </a:moveTo>
                  <a:lnTo>
                    <a:pt x="149" y="170"/>
                  </a:lnTo>
                  <a:lnTo>
                    <a:pt x="0" y="170"/>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23" name="Shape 11023"/>
            <p:cNvSpPr/>
            <p:nvPr/>
          </p:nvSpPr>
          <p:spPr>
            <a:xfrm>
              <a:off x="8269396" y="4694239"/>
              <a:ext cx="382588" cy="123825"/>
            </a:xfrm>
            <a:custGeom>
              <a:avLst/>
              <a:gdLst/>
              <a:ahLst/>
              <a:cxnLst/>
              <a:rect l="0" t="0" r="0" b="0"/>
              <a:pathLst>
                <a:path w="3374" h="1103" extrusionOk="0">
                  <a:moveTo>
                    <a:pt x="2355" y="226"/>
                  </a:moveTo>
                  <a:lnTo>
                    <a:pt x="2336" y="229"/>
                  </a:lnTo>
                  <a:lnTo>
                    <a:pt x="2320" y="236"/>
                  </a:lnTo>
                  <a:lnTo>
                    <a:pt x="2306" y="247"/>
                  </a:lnTo>
                  <a:lnTo>
                    <a:pt x="2296" y="261"/>
                  </a:lnTo>
                  <a:lnTo>
                    <a:pt x="2058" y="803"/>
                  </a:lnTo>
                  <a:lnTo>
                    <a:pt x="2054" y="817"/>
                  </a:lnTo>
                  <a:lnTo>
                    <a:pt x="2055" y="831"/>
                  </a:lnTo>
                  <a:lnTo>
                    <a:pt x="2059" y="845"/>
                  </a:lnTo>
                  <a:lnTo>
                    <a:pt x="2068" y="857"/>
                  </a:lnTo>
                  <a:lnTo>
                    <a:pt x="2080" y="867"/>
                  </a:lnTo>
                  <a:lnTo>
                    <a:pt x="2095" y="873"/>
                  </a:lnTo>
                  <a:lnTo>
                    <a:pt x="2111" y="877"/>
                  </a:lnTo>
                  <a:lnTo>
                    <a:pt x="2128" y="877"/>
                  </a:lnTo>
                  <a:lnTo>
                    <a:pt x="2142" y="874"/>
                  </a:lnTo>
                  <a:lnTo>
                    <a:pt x="2155" y="867"/>
                  </a:lnTo>
                  <a:lnTo>
                    <a:pt x="2167" y="857"/>
                  </a:lnTo>
                  <a:lnTo>
                    <a:pt x="2176" y="842"/>
                  </a:lnTo>
                  <a:lnTo>
                    <a:pt x="2232" y="714"/>
                  </a:lnTo>
                  <a:lnTo>
                    <a:pt x="2478" y="714"/>
                  </a:lnTo>
                  <a:lnTo>
                    <a:pt x="2536" y="842"/>
                  </a:lnTo>
                  <a:lnTo>
                    <a:pt x="2544" y="855"/>
                  </a:lnTo>
                  <a:lnTo>
                    <a:pt x="2555" y="865"/>
                  </a:lnTo>
                  <a:lnTo>
                    <a:pt x="2568" y="872"/>
                  </a:lnTo>
                  <a:lnTo>
                    <a:pt x="2584" y="876"/>
                  </a:lnTo>
                  <a:lnTo>
                    <a:pt x="2600" y="877"/>
                  </a:lnTo>
                  <a:lnTo>
                    <a:pt x="2616" y="873"/>
                  </a:lnTo>
                  <a:lnTo>
                    <a:pt x="2632" y="867"/>
                  </a:lnTo>
                  <a:lnTo>
                    <a:pt x="2643" y="857"/>
                  </a:lnTo>
                  <a:lnTo>
                    <a:pt x="2651" y="845"/>
                  </a:lnTo>
                  <a:lnTo>
                    <a:pt x="2655" y="831"/>
                  </a:lnTo>
                  <a:lnTo>
                    <a:pt x="2656" y="817"/>
                  </a:lnTo>
                  <a:lnTo>
                    <a:pt x="2652" y="803"/>
                  </a:lnTo>
                  <a:lnTo>
                    <a:pt x="2413" y="261"/>
                  </a:lnTo>
                  <a:lnTo>
                    <a:pt x="2407" y="249"/>
                  </a:lnTo>
                  <a:lnTo>
                    <a:pt x="2397" y="240"/>
                  </a:lnTo>
                  <a:lnTo>
                    <a:pt x="2384" y="232"/>
                  </a:lnTo>
                  <a:lnTo>
                    <a:pt x="2370" y="228"/>
                  </a:lnTo>
                  <a:lnTo>
                    <a:pt x="2355" y="226"/>
                  </a:lnTo>
                  <a:close/>
                  <a:moveTo>
                    <a:pt x="781" y="223"/>
                  </a:moveTo>
                  <a:lnTo>
                    <a:pt x="765" y="224"/>
                  </a:lnTo>
                  <a:lnTo>
                    <a:pt x="748" y="230"/>
                  </a:lnTo>
                  <a:lnTo>
                    <a:pt x="736" y="238"/>
                  </a:lnTo>
                  <a:lnTo>
                    <a:pt x="726" y="249"/>
                  </a:lnTo>
                  <a:lnTo>
                    <a:pt x="720" y="262"/>
                  </a:lnTo>
                  <a:lnTo>
                    <a:pt x="718" y="277"/>
                  </a:lnTo>
                  <a:lnTo>
                    <a:pt x="720" y="291"/>
                  </a:lnTo>
                  <a:lnTo>
                    <a:pt x="888" y="841"/>
                  </a:lnTo>
                  <a:lnTo>
                    <a:pt x="895" y="854"/>
                  </a:lnTo>
                  <a:lnTo>
                    <a:pt x="905" y="865"/>
                  </a:lnTo>
                  <a:lnTo>
                    <a:pt x="917" y="874"/>
                  </a:lnTo>
                  <a:lnTo>
                    <a:pt x="932" y="879"/>
                  </a:lnTo>
                  <a:lnTo>
                    <a:pt x="949" y="881"/>
                  </a:lnTo>
                  <a:lnTo>
                    <a:pt x="965" y="879"/>
                  </a:lnTo>
                  <a:lnTo>
                    <a:pt x="981" y="874"/>
                  </a:lnTo>
                  <a:lnTo>
                    <a:pt x="993" y="865"/>
                  </a:lnTo>
                  <a:lnTo>
                    <a:pt x="1003" y="854"/>
                  </a:lnTo>
                  <a:lnTo>
                    <a:pt x="1009" y="841"/>
                  </a:lnTo>
                  <a:lnTo>
                    <a:pt x="1178" y="291"/>
                  </a:lnTo>
                  <a:lnTo>
                    <a:pt x="1180" y="277"/>
                  </a:lnTo>
                  <a:lnTo>
                    <a:pt x="1178" y="262"/>
                  </a:lnTo>
                  <a:lnTo>
                    <a:pt x="1172" y="249"/>
                  </a:lnTo>
                  <a:lnTo>
                    <a:pt x="1162" y="238"/>
                  </a:lnTo>
                  <a:lnTo>
                    <a:pt x="1149" y="230"/>
                  </a:lnTo>
                  <a:lnTo>
                    <a:pt x="1134" y="224"/>
                  </a:lnTo>
                  <a:lnTo>
                    <a:pt x="1116" y="223"/>
                  </a:lnTo>
                  <a:lnTo>
                    <a:pt x="1100" y="225"/>
                  </a:lnTo>
                  <a:lnTo>
                    <a:pt x="1086" y="230"/>
                  </a:lnTo>
                  <a:lnTo>
                    <a:pt x="1073" y="238"/>
                  </a:lnTo>
                  <a:lnTo>
                    <a:pt x="1062" y="249"/>
                  </a:lnTo>
                  <a:lnTo>
                    <a:pt x="1056" y="263"/>
                  </a:lnTo>
                  <a:lnTo>
                    <a:pt x="949" y="614"/>
                  </a:lnTo>
                  <a:lnTo>
                    <a:pt x="841" y="263"/>
                  </a:lnTo>
                  <a:lnTo>
                    <a:pt x="835" y="249"/>
                  </a:lnTo>
                  <a:lnTo>
                    <a:pt x="825" y="238"/>
                  </a:lnTo>
                  <a:lnTo>
                    <a:pt x="812" y="230"/>
                  </a:lnTo>
                  <a:lnTo>
                    <a:pt x="797" y="225"/>
                  </a:lnTo>
                  <a:lnTo>
                    <a:pt x="781" y="223"/>
                  </a:lnTo>
                  <a:close/>
                  <a:moveTo>
                    <a:pt x="1749" y="221"/>
                  </a:moveTo>
                  <a:lnTo>
                    <a:pt x="1714" y="225"/>
                  </a:lnTo>
                  <a:lnTo>
                    <a:pt x="1680" y="232"/>
                  </a:lnTo>
                  <a:lnTo>
                    <a:pt x="1648" y="243"/>
                  </a:lnTo>
                  <a:lnTo>
                    <a:pt x="1620" y="259"/>
                  </a:lnTo>
                  <a:lnTo>
                    <a:pt x="1593" y="279"/>
                  </a:lnTo>
                  <a:lnTo>
                    <a:pt x="1571" y="301"/>
                  </a:lnTo>
                  <a:lnTo>
                    <a:pt x="1553" y="326"/>
                  </a:lnTo>
                  <a:lnTo>
                    <a:pt x="1540" y="353"/>
                  </a:lnTo>
                  <a:lnTo>
                    <a:pt x="1532" y="383"/>
                  </a:lnTo>
                  <a:lnTo>
                    <a:pt x="1529" y="414"/>
                  </a:lnTo>
                  <a:lnTo>
                    <a:pt x="1532" y="445"/>
                  </a:lnTo>
                  <a:lnTo>
                    <a:pt x="1540" y="474"/>
                  </a:lnTo>
                  <a:lnTo>
                    <a:pt x="1553" y="502"/>
                  </a:lnTo>
                  <a:lnTo>
                    <a:pt x="1571" y="528"/>
                  </a:lnTo>
                  <a:lnTo>
                    <a:pt x="1593" y="550"/>
                  </a:lnTo>
                  <a:lnTo>
                    <a:pt x="1620" y="569"/>
                  </a:lnTo>
                  <a:lnTo>
                    <a:pt x="1648" y="585"/>
                  </a:lnTo>
                  <a:lnTo>
                    <a:pt x="1680" y="597"/>
                  </a:lnTo>
                  <a:lnTo>
                    <a:pt x="1714" y="604"/>
                  </a:lnTo>
                  <a:lnTo>
                    <a:pt x="1749" y="607"/>
                  </a:lnTo>
                  <a:lnTo>
                    <a:pt x="1771" y="609"/>
                  </a:lnTo>
                  <a:lnTo>
                    <a:pt x="1790" y="615"/>
                  </a:lnTo>
                  <a:lnTo>
                    <a:pt x="1808" y="624"/>
                  </a:lnTo>
                  <a:lnTo>
                    <a:pt x="1823" y="638"/>
                  </a:lnTo>
                  <a:lnTo>
                    <a:pt x="1834" y="653"/>
                  </a:lnTo>
                  <a:lnTo>
                    <a:pt x="1840" y="670"/>
                  </a:lnTo>
                  <a:lnTo>
                    <a:pt x="1843" y="689"/>
                  </a:lnTo>
                  <a:lnTo>
                    <a:pt x="1840" y="708"/>
                  </a:lnTo>
                  <a:lnTo>
                    <a:pt x="1834" y="725"/>
                  </a:lnTo>
                  <a:lnTo>
                    <a:pt x="1823" y="741"/>
                  </a:lnTo>
                  <a:lnTo>
                    <a:pt x="1808" y="753"/>
                  </a:lnTo>
                  <a:lnTo>
                    <a:pt x="1790" y="763"/>
                  </a:lnTo>
                  <a:lnTo>
                    <a:pt x="1771" y="769"/>
                  </a:lnTo>
                  <a:lnTo>
                    <a:pt x="1749" y="771"/>
                  </a:lnTo>
                  <a:lnTo>
                    <a:pt x="1730" y="769"/>
                  </a:lnTo>
                  <a:lnTo>
                    <a:pt x="1712" y="764"/>
                  </a:lnTo>
                  <a:lnTo>
                    <a:pt x="1695" y="756"/>
                  </a:lnTo>
                  <a:lnTo>
                    <a:pt x="1680" y="746"/>
                  </a:lnTo>
                  <a:lnTo>
                    <a:pt x="1668" y="736"/>
                  </a:lnTo>
                  <a:lnTo>
                    <a:pt x="1652" y="731"/>
                  </a:lnTo>
                  <a:lnTo>
                    <a:pt x="1637" y="728"/>
                  </a:lnTo>
                  <a:lnTo>
                    <a:pt x="1621" y="729"/>
                  </a:lnTo>
                  <a:lnTo>
                    <a:pt x="1605" y="735"/>
                  </a:lnTo>
                  <a:lnTo>
                    <a:pt x="1591" y="744"/>
                  </a:lnTo>
                  <a:lnTo>
                    <a:pt x="1581" y="755"/>
                  </a:lnTo>
                  <a:lnTo>
                    <a:pt x="1574" y="767"/>
                  </a:lnTo>
                  <a:lnTo>
                    <a:pt x="1571" y="782"/>
                  </a:lnTo>
                  <a:lnTo>
                    <a:pt x="1572" y="796"/>
                  </a:lnTo>
                  <a:lnTo>
                    <a:pt x="1579" y="809"/>
                  </a:lnTo>
                  <a:lnTo>
                    <a:pt x="1589" y="821"/>
                  </a:lnTo>
                  <a:lnTo>
                    <a:pt x="1615" y="842"/>
                  </a:lnTo>
                  <a:lnTo>
                    <a:pt x="1645" y="859"/>
                  </a:lnTo>
                  <a:lnTo>
                    <a:pt x="1678" y="871"/>
                  </a:lnTo>
                  <a:lnTo>
                    <a:pt x="1713" y="878"/>
                  </a:lnTo>
                  <a:lnTo>
                    <a:pt x="1749" y="881"/>
                  </a:lnTo>
                  <a:lnTo>
                    <a:pt x="1785" y="878"/>
                  </a:lnTo>
                  <a:lnTo>
                    <a:pt x="1819" y="871"/>
                  </a:lnTo>
                  <a:lnTo>
                    <a:pt x="1851" y="860"/>
                  </a:lnTo>
                  <a:lnTo>
                    <a:pt x="1879" y="845"/>
                  </a:lnTo>
                  <a:lnTo>
                    <a:pt x="1905" y="825"/>
                  </a:lnTo>
                  <a:lnTo>
                    <a:pt x="1927" y="803"/>
                  </a:lnTo>
                  <a:lnTo>
                    <a:pt x="1945" y="777"/>
                  </a:lnTo>
                  <a:lnTo>
                    <a:pt x="1958" y="750"/>
                  </a:lnTo>
                  <a:lnTo>
                    <a:pt x="1966" y="720"/>
                  </a:lnTo>
                  <a:lnTo>
                    <a:pt x="1969" y="689"/>
                  </a:lnTo>
                  <a:lnTo>
                    <a:pt x="1966" y="658"/>
                  </a:lnTo>
                  <a:lnTo>
                    <a:pt x="1958" y="628"/>
                  </a:lnTo>
                  <a:lnTo>
                    <a:pt x="1945" y="601"/>
                  </a:lnTo>
                  <a:lnTo>
                    <a:pt x="1926" y="575"/>
                  </a:lnTo>
                  <a:lnTo>
                    <a:pt x="1905" y="553"/>
                  </a:lnTo>
                  <a:lnTo>
                    <a:pt x="1879" y="534"/>
                  </a:lnTo>
                  <a:lnTo>
                    <a:pt x="1850" y="518"/>
                  </a:lnTo>
                  <a:lnTo>
                    <a:pt x="1819" y="506"/>
                  </a:lnTo>
                  <a:lnTo>
                    <a:pt x="1784" y="499"/>
                  </a:lnTo>
                  <a:lnTo>
                    <a:pt x="1749" y="497"/>
                  </a:lnTo>
                  <a:lnTo>
                    <a:pt x="1727" y="495"/>
                  </a:lnTo>
                  <a:lnTo>
                    <a:pt x="1707" y="489"/>
                  </a:lnTo>
                  <a:lnTo>
                    <a:pt x="1690" y="479"/>
                  </a:lnTo>
                  <a:lnTo>
                    <a:pt x="1676" y="465"/>
                  </a:lnTo>
                  <a:lnTo>
                    <a:pt x="1665" y="450"/>
                  </a:lnTo>
                  <a:lnTo>
                    <a:pt x="1657" y="433"/>
                  </a:lnTo>
                  <a:lnTo>
                    <a:pt x="1654" y="414"/>
                  </a:lnTo>
                  <a:lnTo>
                    <a:pt x="1657" y="395"/>
                  </a:lnTo>
                  <a:lnTo>
                    <a:pt x="1665" y="378"/>
                  </a:lnTo>
                  <a:lnTo>
                    <a:pt x="1676" y="362"/>
                  </a:lnTo>
                  <a:lnTo>
                    <a:pt x="1690" y="350"/>
                  </a:lnTo>
                  <a:lnTo>
                    <a:pt x="1707" y="340"/>
                  </a:lnTo>
                  <a:lnTo>
                    <a:pt x="1727" y="334"/>
                  </a:lnTo>
                  <a:lnTo>
                    <a:pt x="1749" y="332"/>
                  </a:lnTo>
                  <a:lnTo>
                    <a:pt x="1768" y="334"/>
                  </a:lnTo>
                  <a:lnTo>
                    <a:pt x="1786" y="339"/>
                  </a:lnTo>
                  <a:lnTo>
                    <a:pt x="1804" y="347"/>
                  </a:lnTo>
                  <a:lnTo>
                    <a:pt x="1818" y="358"/>
                  </a:lnTo>
                  <a:lnTo>
                    <a:pt x="1831" y="367"/>
                  </a:lnTo>
                  <a:lnTo>
                    <a:pt x="1845" y="372"/>
                  </a:lnTo>
                  <a:lnTo>
                    <a:pt x="1862" y="375"/>
                  </a:lnTo>
                  <a:lnTo>
                    <a:pt x="1877" y="373"/>
                  </a:lnTo>
                  <a:lnTo>
                    <a:pt x="1893" y="368"/>
                  </a:lnTo>
                  <a:lnTo>
                    <a:pt x="1907" y="360"/>
                  </a:lnTo>
                  <a:lnTo>
                    <a:pt x="1917" y="349"/>
                  </a:lnTo>
                  <a:lnTo>
                    <a:pt x="1924" y="336"/>
                  </a:lnTo>
                  <a:lnTo>
                    <a:pt x="1926" y="321"/>
                  </a:lnTo>
                  <a:lnTo>
                    <a:pt x="1925" y="307"/>
                  </a:lnTo>
                  <a:lnTo>
                    <a:pt x="1919" y="294"/>
                  </a:lnTo>
                  <a:lnTo>
                    <a:pt x="1910" y="283"/>
                  </a:lnTo>
                  <a:lnTo>
                    <a:pt x="1882" y="261"/>
                  </a:lnTo>
                  <a:lnTo>
                    <a:pt x="1853" y="244"/>
                  </a:lnTo>
                  <a:lnTo>
                    <a:pt x="1820" y="232"/>
                  </a:lnTo>
                  <a:lnTo>
                    <a:pt x="1785" y="225"/>
                  </a:lnTo>
                  <a:lnTo>
                    <a:pt x="1749" y="221"/>
                  </a:lnTo>
                  <a:close/>
                  <a:moveTo>
                    <a:pt x="1362" y="221"/>
                  </a:moveTo>
                  <a:lnTo>
                    <a:pt x="1342" y="225"/>
                  </a:lnTo>
                  <a:lnTo>
                    <a:pt x="1325" y="233"/>
                  </a:lnTo>
                  <a:lnTo>
                    <a:pt x="1312" y="244"/>
                  </a:lnTo>
                  <a:lnTo>
                    <a:pt x="1303" y="259"/>
                  </a:lnTo>
                  <a:lnTo>
                    <a:pt x="1300" y="277"/>
                  </a:lnTo>
                  <a:lnTo>
                    <a:pt x="1300" y="826"/>
                  </a:lnTo>
                  <a:lnTo>
                    <a:pt x="1303" y="844"/>
                  </a:lnTo>
                  <a:lnTo>
                    <a:pt x="1312" y="859"/>
                  </a:lnTo>
                  <a:lnTo>
                    <a:pt x="1325" y="870"/>
                  </a:lnTo>
                  <a:lnTo>
                    <a:pt x="1342" y="878"/>
                  </a:lnTo>
                  <a:lnTo>
                    <a:pt x="1362" y="881"/>
                  </a:lnTo>
                  <a:lnTo>
                    <a:pt x="1381" y="878"/>
                  </a:lnTo>
                  <a:lnTo>
                    <a:pt x="1399" y="870"/>
                  </a:lnTo>
                  <a:lnTo>
                    <a:pt x="1413" y="859"/>
                  </a:lnTo>
                  <a:lnTo>
                    <a:pt x="1421" y="844"/>
                  </a:lnTo>
                  <a:lnTo>
                    <a:pt x="1424" y="826"/>
                  </a:lnTo>
                  <a:lnTo>
                    <a:pt x="1424" y="277"/>
                  </a:lnTo>
                  <a:lnTo>
                    <a:pt x="1421" y="259"/>
                  </a:lnTo>
                  <a:lnTo>
                    <a:pt x="1413" y="244"/>
                  </a:lnTo>
                  <a:lnTo>
                    <a:pt x="1399" y="233"/>
                  </a:lnTo>
                  <a:lnTo>
                    <a:pt x="1381" y="225"/>
                  </a:lnTo>
                  <a:lnTo>
                    <a:pt x="1362" y="221"/>
                  </a:lnTo>
                  <a:close/>
                  <a:moveTo>
                    <a:pt x="0" y="0"/>
                  </a:moveTo>
                  <a:lnTo>
                    <a:pt x="3374" y="0"/>
                  </a:lnTo>
                  <a:lnTo>
                    <a:pt x="3374" y="891"/>
                  </a:lnTo>
                  <a:lnTo>
                    <a:pt x="3371" y="925"/>
                  </a:lnTo>
                  <a:lnTo>
                    <a:pt x="3363" y="958"/>
                  </a:lnTo>
                  <a:lnTo>
                    <a:pt x="3350" y="988"/>
                  </a:lnTo>
                  <a:lnTo>
                    <a:pt x="3333" y="1016"/>
                  </a:lnTo>
                  <a:lnTo>
                    <a:pt x="3312" y="1041"/>
                  </a:lnTo>
                  <a:lnTo>
                    <a:pt x="3286" y="1062"/>
                  </a:lnTo>
                  <a:lnTo>
                    <a:pt x="3258" y="1079"/>
                  </a:lnTo>
                  <a:lnTo>
                    <a:pt x="3228" y="1093"/>
                  </a:lnTo>
                  <a:lnTo>
                    <a:pt x="3195" y="1101"/>
                  </a:lnTo>
                  <a:lnTo>
                    <a:pt x="3161" y="1103"/>
                  </a:lnTo>
                  <a:lnTo>
                    <a:pt x="213" y="1103"/>
                  </a:lnTo>
                  <a:lnTo>
                    <a:pt x="179" y="1101"/>
                  </a:lnTo>
                  <a:lnTo>
                    <a:pt x="146" y="1093"/>
                  </a:lnTo>
                  <a:lnTo>
                    <a:pt x="116" y="1079"/>
                  </a:lnTo>
                  <a:lnTo>
                    <a:pt x="88" y="1062"/>
                  </a:lnTo>
                  <a:lnTo>
                    <a:pt x="62" y="1041"/>
                  </a:lnTo>
                  <a:lnTo>
                    <a:pt x="41" y="1016"/>
                  </a:lnTo>
                  <a:lnTo>
                    <a:pt x="24" y="988"/>
                  </a:lnTo>
                  <a:lnTo>
                    <a:pt x="11" y="958"/>
                  </a:lnTo>
                  <a:lnTo>
                    <a:pt x="3" y="925"/>
                  </a:lnTo>
                  <a:lnTo>
                    <a:pt x="0" y="89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24" name="Shape 11024"/>
          <p:cNvGrpSpPr/>
          <p:nvPr/>
        </p:nvGrpSpPr>
        <p:grpSpPr>
          <a:xfrm>
            <a:off x="5702540" y="2871482"/>
            <a:ext cx="232767" cy="180612"/>
            <a:chOff x="6386513" y="4649788"/>
            <a:chExt cx="382587" cy="296863"/>
          </a:xfrm>
        </p:grpSpPr>
        <p:sp>
          <p:nvSpPr>
            <p:cNvPr id="11025" name="Shape 11025"/>
            <p:cNvSpPr/>
            <p:nvPr/>
          </p:nvSpPr>
          <p:spPr>
            <a:xfrm>
              <a:off x="6386513" y="4649788"/>
              <a:ext cx="382587" cy="296863"/>
            </a:xfrm>
            <a:custGeom>
              <a:avLst/>
              <a:gdLst/>
              <a:ahLst/>
              <a:cxnLst/>
              <a:rect l="0" t="0" r="0" b="0"/>
              <a:pathLst>
                <a:path w="3374" h="2622" extrusionOk="0">
                  <a:moveTo>
                    <a:pt x="3103" y="1693"/>
                  </a:moveTo>
                  <a:lnTo>
                    <a:pt x="3086" y="1695"/>
                  </a:lnTo>
                  <a:lnTo>
                    <a:pt x="3069" y="1702"/>
                  </a:lnTo>
                  <a:lnTo>
                    <a:pt x="3056" y="1712"/>
                  </a:lnTo>
                  <a:lnTo>
                    <a:pt x="3046" y="1726"/>
                  </a:lnTo>
                  <a:lnTo>
                    <a:pt x="3039" y="1742"/>
                  </a:lnTo>
                  <a:lnTo>
                    <a:pt x="3037" y="1759"/>
                  </a:lnTo>
                  <a:lnTo>
                    <a:pt x="3037" y="1795"/>
                  </a:lnTo>
                  <a:lnTo>
                    <a:pt x="3039" y="1813"/>
                  </a:lnTo>
                  <a:lnTo>
                    <a:pt x="3046" y="1829"/>
                  </a:lnTo>
                  <a:lnTo>
                    <a:pt x="3056" y="1842"/>
                  </a:lnTo>
                  <a:lnTo>
                    <a:pt x="3069" y="1852"/>
                  </a:lnTo>
                  <a:lnTo>
                    <a:pt x="3086" y="1860"/>
                  </a:lnTo>
                  <a:lnTo>
                    <a:pt x="3103" y="1862"/>
                  </a:lnTo>
                  <a:lnTo>
                    <a:pt x="3121" y="1860"/>
                  </a:lnTo>
                  <a:lnTo>
                    <a:pt x="3137" y="1852"/>
                  </a:lnTo>
                  <a:lnTo>
                    <a:pt x="3151" y="1842"/>
                  </a:lnTo>
                  <a:lnTo>
                    <a:pt x="3161" y="1829"/>
                  </a:lnTo>
                  <a:lnTo>
                    <a:pt x="3167" y="1813"/>
                  </a:lnTo>
                  <a:lnTo>
                    <a:pt x="3171" y="1795"/>
                  </a:lnTo>
                  <a:lnTo>
                    <a:pt x="3171" y="1759"/>
                  </a:lnTo>
                  <a:lnTo>
                    <a:pt x="3167" y="1742"/>
                  </a:lnTo>
                  <a:lnTo>
                    <a:pt x="3161" y="1726"/>
                  </a:lnTo>
                  <a:lnTo>
                    <a:pt x="3151" y="1712"/>
                  </a:lnTo>
                  <a:lnTo>
                    <a:pt x="3137" y="1702"/>
                  </a:lnTo>
                  <a:lnTo>
                    <a:pt x="3121" y="1695"/>
                  </a:lnTo>
                  <a:lnTo>
                    <a:pt x="3103" y="1693"/>
                  </a:lnTo>
                  <a:close/>
                  <a:moveTo>
                    <a:pt x="2798" y="1693"/>
                  </a:moveTo>
                  <a:lnTo>
                    <a:pt x="2781" y="1695"/>
                  </a:lnTo>
                  <a:lnTo>
                    <a:pt x="2765" y="1702"/>
                  </a:lnTo>
                  <a:lnTo>
                    <a:pt x="2751" y="1712"/>
                  </a:lnTo>
                  <a:lnTo>
                    <a:pt x="2741" y="1726"/>
                  </a:lnTo>
                  <a:lnTo>
                    <a:pt x="2734" y="1742"/>
                  </a:lnTo>
                  <a:lnTo>
                    <a:pt x="2732" y="1759"/>
                  </a:lnTo>
                  <a:lnTo>
                    <a:pt x="2732" y="1795"/>
                  </a:lnTo>
                  <a:lnTo>
                    <a:pt x="2734" y="1813"/>
                  </a:lnTo>
                  <a:lnTo>
                    <a:pt x="2741" y="1829"/>
                  </a:lnTo>
                  <a:lnTo>
                    <a:pt x="2751" y="1842"/>
                  </a:lnTo>
                  <a:lnTo>
                    <a:pt x="2765" y="1852"/>
                  </a:lnTo>
                  <a:lnTo>
                    <a:pt x="2781" y="1860"/>
                  </a:lnTo>
                  <a:lnTo>
                    <a:pt x="2798" y="1862"/>
                  </a:lnTo>
                  <a:lnTo>
                    <a:pt x="2816" y="1860"/>
                  </a:lnTo>
                  <a:lnTo>
                    <a:pt x="2832" y="1852"/>
                  </a:lnTo>
                  <a:lnTo>
                    <a:pt x="2845" y="1842"/>
                  </a:lnTo>
                  <a:lnTo>
                    <a:pt x="2856" y="1829"/>
                  </a:lnTo>
                  <a:lnTo>
                    <a:pt x="2863" y="1813"/>
                  </a:lnTo>
                  <a:lnTo>
                    <a:pt x="2865" y="1795"/>
                  </a:lnTo>
                  <a:lnTo>
                    <a:pt x="2865" y="1759"/>
                  </a:lnTo>
                  <a:lnTo>
                    <a:pt x="2863" y="1742"/>
                  </a:lnTo>
                  <a:lnTo>
                    <a:pt x="2856" y="1726"/>
                  </a:lnTo>
                  <a:lnTo>
                    <a:pt x="2845" y="1712"/>
                  </a:lnTo>
                  <a:lnTo>
                    <a:pt x="2832" y="1702"/>
                  </a:lnTo>
                  <a:lnTo>
                    <a:pt x="2816" y="1695"/>
                  </a:lnTo>
                  <a:lnTo>
                    <a:pt x="2798" y="1693"/>
                  </a:lnTo>
                  <a:close/>
                  <a:moveTo>
                    <a:pt x="271" y="202"/>
                  </a:moveTo>
                  <a:lnTo>
                    <a:pt x="253" y="205"/>
                  </a:lnTo>
                  <a:lnTo>
                    <a:pt x="237" y="212"/>
                  </a:lnTo>
                  <a:lnTo>
                    <a:pt x="223" y="222"/>
                  </a:lnTo>
                  <a:lnTo>
                    <a:pt x="213" y="236"/>
                  </a:lnTo>
                  <a:lnTo>
                    <a:pt x="207" y="251"/>
                  </a:lnTo>
                  <a:lnTo>
                    <a:pt x="203" y="270"/>
                  </a:lnTo>
                  <a:lnTo>
                    <a:pt x="203" y="1521"/>
                  </a:lnTo>
                  <a:lnTo>
                    <a:pt x="207" y="1540"/>
                  </a:lnTo>
                  <a:lnTo>
                    <a:pt x="214" y="1556"/>
                  </a:lnTo>
                  <a:lnTo>
                    <a:pt x="225" y="1570"/>
                  </a:lnTo>
                  <a:lnTo>
                    <a:pt x="239" y="1581"/>
                  </a:lnTo>
                  <a:lnTo>
                    <a:pt x="256" y="1587"/>
                  </a:lnTo>
                  <a:lnTo>
                    <a:pt x="273" y="1589"/>
                  </a:lnTo>
                  <a:lnTo>
                    <a:pt x="3101" y="1589"/>
                  </a:lnTo>
                  <a:lnTo>
                    <a:pt x="3118" y="1586"/>
                  </a:lnTo>
                  <a:lnTo>
                    <a:pt x="3135" y="1580"/>
                  </a:lnTo>
                  <a:lnTo>
                    <a:pt x="3148" y="1569"/>
                  </a:lnTo>
                  <a:lnTo>
                    <a:pt x="3158" y="1555"/>
                  </a:lnTo>
                  <a:lnTo>
                    <a:pt x="3165" y="1540"/>
                  </a:lnTo>
                  <a:lnTo>
                    <a:pt x="3167" y="1521"/>
                  </a:lnTo>
                  <a:lnTo>
                    <a:pt x="3167" y="270"/>
                  </a:lnTo>
                  <a:lnTo>
                    <a:pt x="3165" y="251"/>
                  </a:lnTo>
                  <a:lnTo>
                    <a:pt x="3158" y="236"/>
                  </a:lnTo>
                  <a:lnTo>
                    <a:pt x="3148" y="222"/>
                  </a:lnTo>
                  <a:lnTo>
                    <a:pt x="3135" y="212"/>
                  </a:lnTo>
                  <a:lnTo>
                    <a:pt x="3118" y="205"/>
                  </a:lnTo>
                  <a:lnTo>
                    <a:pt x="3101" y="202"/>
                  </a:lnTo>
                  <a:lnTo>
                    <a:pt x="271" y="202"/>
                  </a:lnTo>
                  <a:close/>
                  <a:moveTo>
                    <a:pt x="0" y="0"/>
                  </a:moveTo>
                  <a:lnTo>
                    <a:pt x="3374" y="0"/>
                  </a:lnTo>
                  <a:lnTo>
                    <a:pt x="3374" y="1979"/>
                  </a:lnTo>
                  <a:lnTo>
                    <a:pt x="2011" y="1979"/>
                  </a:lnTo>
                  <a:lnTo>
                    <a:pt x="2121" y="2384"/>
                  </a:lnTo>
                  <a:lnTo>
                    <a:pt x="2463" y="2384"/>
                  </a:lnTo>
                  <a:lnTo>
                    <a:pt x="2463" y="2622"/>
                  </a:lnTo>
                  <a:lnTo>
                    <a:pt x="910" y="2622"/>
                  </a:lnTo>
                  <a:lnTo>
                    <a:pt x="910" y="2384"/>
                  </a:lnTo>
                  <a:lnTo>
                    <a:pt x="1253" y="2384"/>
                  </a:lnTo>
                  <a:lnTo>
                    <a:pt x="1363" y="1979"/>
                  </a:lnTo>
                  <a:lnTo>
                    <a:pt x="0" y="19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26" name="Shape 11026"/>
            <p:cNvSpPr/>
            <p:nvPr/>
          </p:nvSpPr>
          <p:spPr>
            <a:xfrm>
              <a:off x="6424613" y="4687888"/>
              <a:ext cx="306387" cy="127000"/>
            </a:xfrm>
            <a:custGeom>
              <a:avLst/>
              <a:gdLst/>
              <a:ahLst/>
              <a:cxnLst/>
              <a:rect l="0" t="0" r="0" b="0"/>
              <a:pathLst>
                <a:path w="2694" h="1116" extrusionOk="0">
                  <a:moveTo>
                    <a:pt x="1548" y="197"/>
                  </a:moveTo>
                  <a:lnTo>
                    <a:pt x="1533" y="198"/>
                  </a:lnTo>
                  <a:lnTo>
                    <a:pt x="1519" y="205"/>
                  </a:lnTo>
                  <a:lnTo>
                    <a:pt x="1506" y="213"/>
                  </a:lnTo>
                  <a:lnTo>
                    <a:pt x="1495" y="225"/>
                  </a:lnTo>
                  <a:lnTo>
                    <a:pt x="1346" y="458"/>
                  </a:lnTo>
                  <a:lnTo>
                    <a:pt x="1197" y="225"/>
                  </a:lnTo>
                  <a:lnTo>
                    <a:pt x="1186" y="213"/>
                  </a:lnTo>
                  <a:lnTo>
                    <a:pt x="1174" y="205"/>
                  </a:lnTo>
                  <a:lnTo>
                    <a:pt x="1160" y="198"/>
                  </a:lnTo>
                  <a:lnTo>
                    <a:pt x="1145" y="197"/>
                  </a:lnTo>
                  <a:lnTo>
                    <a:pt x="1129" y="201"/>
                  </a:lnTo>
                  <a:lnTo>
                    <a:pt x="1115" y="207"/>
                  </a:lnTo>
                  <a:lnTo>
                    <a:pt x="1103" y="217"/>
                  </a:lnTo>
                  <a:lnTo>
                    <a:pt x="1094" y="230"/>
                  </a:lnTo>
                  <a:lnTo>
                    <a:pt x="1089" y="244"/>
                  </a:lnTo>
                  <a:lnTo>
                    <a:pt x="1087" y="260"/>
                  </a:lnTo>
                  <a:lnTo>
                    <a:pt x="1090" y="274"/>
                  </a:lnTo>
                  <a:lnTo>
                    <a:pt x="1098" y="289"/>
                  </a:lnTo>
                  <a:lnTo>
                    <a:pt x="1227" y="492"/>
                  </a:lnTo>
                  <a:lnTo>
                    <a:pt x="1156" y="492"/>
                  </a:lnTo>
                  <a:lnTo>
                    <a:pt x="1137" y="495"/>
                  </a:lnTo>
                  <a:lnTo>
                    <a:pt x="1121" y="503"/>
                  </a:lnTo>
                  <a:lnTo>
                    <a:pt x="1109" y="516"/>
                  </a:lnTo>
                  <a:lnTo>
                    <a:pt x="1101" y="533"/>
                  </a:lnTo>
                  <a:lnTo>
                    <a:pt x="1098" y="551"/>
                  </a:lnTo>
                  <a:lnTo>
                    <a:pt x="1100" y="569"/>
                  </a:lnTo>
                  <a:lnTo>
                    <a:pt x="1109" y="586"/>
                  </a:lnTo>
                  <a:lnTo>
                    <a:pt x="1121" y="599"/>
                  </a:lnTo>
                  <a:lnTo>
                    <a:pt x="1137" y="607"/>
                  </a:lnTo>
                  <a:lnTo>
                    <a:pt x="1156" y="610"/>
                  </a:lnTo>
                  <a:lnTo>
                    <a:pt x="1288" y="610"/>
                  </a:lnTo>
                  <a:lnTo>
                    <a:pt x="1288" y="668"/>
                  </a:lnTo>
                  <a:lnTo>
                    <a:pt x="1156" y="668"/>
                  </a:lnTo>
                  <a:lnTo>
                    <a:pt x="1137" y="672"/>
                  </a:lnTo>
                  <a:lnTo>
                    <a:pt x="1121" y="680"/>
                  </a:lnTo>
                  <a:lnTo>
                    <a:pt x="1109" y="693"/>
                  </a:lnTo>
                  <a:lnTo>
                    <a:pt x="1101" y="709"/>
                  </a:lnTo>
                  <a:lnTo>
                    <a:pt x="1098" y="728"/>
                  </a:lnTo>
                  <a:lnTo>
                    <a:pt x="1100" y="746"/>
                  </a:lnTo>
                  <a:lnTo>
                    <a:pt x="1109" y="762"/>
                  </a:lnTo>
                  <a:lnTo>
                    <a:pt x="1121" y="776"/>
                  </a:lnTo>
                  <a:lnTo>
                    <a:pt x="1137" y="784"/>
                  </a:lnTo>
                  <a:lnTo>
                    <a:pt x="1156" y="787"/>
                  </a:lnTo>
                  <a:lnTo>
                    <a:pt x="1288" y="787"/>
                  </a:lnTo>
                  <a:lnTo>
                    <a:pt x="1288" y="860"/>
                  </a:lnTo>
                  <a:lnTo>
                    <a:pt x="1291" y="878"/>
                  </a:lnTo>
                  <a:lnTo>
                    <a:pt x="1299" y="894"/>
                  </a:lnTo>
                  <a:lnTo>
                    <a:pt x="1312" y="907"/>
                  </a:lnTo>
                  <a:lnTo>
                    <a:pt x="1329" y="916"/>
                  </a:lnTo>
                  <a:lnTo>
                    <a:pt x="1347" y="919"/>
                  </a:lnTo>
                  <a:lnTo>
                    <a:pt x="1365" y="916"/>
                  </a:lnTo>
                  <a:lnTo>
                    <a:pt x="1382" y="908"/>
                  </a:lnTo>
                  <a:lnTo>
                    <a:pt x="1395" y="894"/>
                  </a:lnTo>
                  <a:lnTo>
                    <a:pt x="1403" y="878"/>
                  </a:lnTo>
                  <a:lnTo>
                    <a:pt x="1406" y="860"/>
                  </a:lnTo>
                  <a:lnTo>
                    <a:pt x="1406" y="787"/>
                  </a:lnTo>
                  <a:lnTo>
                    <a:pt x="1538" y="787"/>
                  </a:lnTo>
                  <a:lnTo>
                    <a:pt x="1557" y="784"/>
                  </a:lnTo>
                  <a:lnTo>
                    <a:pt x="1573" y="776"/>
                  </a:lnTo>
                  <a:lnTo>
                    <a:pt x="1585" y="764"/>
                  </a:lnTo>
                  <a:lnTo>
                    <a:pt x="1593" y="747"/>
                  </a:lnTo>
                  <a:lnTo>
                    <a:pt x="1596" y="728"/>
                  </a:lnTo>
                  <a:lnTo>
                    <a:pt x="1594" y="709"/>
                  </a:lnTo>
                  <a:lnTo>
                    <a:pt x="1585" y="693"/>
                  </a:lnTo>
                  <a:lnTo>
                    <a:pt x="1573" y="681"/>
                  </a:lnTo>
                  <a:lnTo>
                    <a:pt x="1557" y="672"/>
                  </a:lnTo>
                  <a:lnTo>
                    <a:pt x="1538" y="668"/>
                  </a:lnTo>
                  <a:lnTo>
                    <a:pt x="1406" y="668"/>
                  </a:lnTo>
                  <a:lnTo>
                    <a:pt x="1406" y="610"/>
                  </a:lnTo>
                  <a:lnTo>
                    <a:pt x="1538" y="610"/>
                  </a:lnTo>
                  <a:lnTo>
                    <a:pt x="1557" y="607"/>
                  </a:lnTo>
                  <a:lnTo>
                    <a:pt x="1573" y="599"/>
                  </a:lnTo>
                  <a:lnTo>
                    <a:pt x="1585" y="586"/>
                  </a:lnTo>
                  <a:lnTo>
                    <a:pt x="1593" y="570"/>
                  </a:lnTo>
                  <a:lnTo>
                    <a:pt x="1596" y="551"/>
                  </a:lnTo>
                  <a:lnTo>
                    <a:pt x="1594" y="533"/>
                  </a:lnTo>
                  <a:lnTo>
                    <a:pt x="1585" y="516"/>
                  </a:lnTo>
                  <a:lnTo>
                    <a:pt x="1573" y="504"/>
                  </a:lnTo>
                  <a:lnTo>
                    <a:pt x="1557" y="495"/>
                  </a:lnTo>
                  <a:lnTo>
                    <a:pt x="1538" y="492"/>
                  </a:lnTo>
                  <a:lnTo>
                    <a:pt x="1465" y="492"/>
                  </a:lnTo>
                  <a:lnTo>
                    <a:pt x="1595" y="289"/>
                  </a:lnTo>
                  <a:lnTo>
                    <a:pt x="1603" y="274"/>
                  </a:lnTo>
                  <a:lnTo>
                    <a:pt x="1605" y="260"/>
                  </a:lnTo>
                  <a:lnTo>
                    <a:pt x="1604" y="244"/>
                  </a:lnTo>
                  <a:lnTo>
                    <a:pt x="1599" y="230"/>
                  </a:lnTo>
                  <a:lnTo>
                    <a:pt x="1589" y="218"/>
                  </a:lnTo>
                  <a:lnTo>
                    <a:pt x="1578" y="207"/>
                  </a:lnTo>
                  <a:lnTo>
                    <a:pt x="1564" y="201"/>
                  </a:lnTo>
                  <a:lnTo>
                    <a:pt x="1548" y="197"/>
                  </a:lnTo>
                  <a:close/>
                  <a:moveTo>
                    <a:pt x="0" y="0"/>
                  </a:moveTo>
                  <a:lnTo>
                    <a:pt x="2694" y="0"/>
                  </a:lnTo>
                  <a:lnTo>
                    <a:pt x="2694" y="1116"/>
                  </a:lnTo>
                  <a:lnTo>
                    <a:pt x="0" y="11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27" name="Shape 11027"/>
          <p:cNvGrpSpPr/>
          <p:nvPr/>
        </p:nvGrpSpPr>
        <p:grpSpPr>
          <a:xfrm>
            <a:off x="5172091" y="2848303"/>
            <a:ext cx="232766" cy="226972"/>
            <a:chOff x="5722938" y="4652963"/>
            <a:chExt cx="382587" cy="373063"/>
          </a:xfrm>
        </p:grpSpPr>
        <p:sp>
          <p:nvSpPr>
            <p:cNvPr id="11028" name="Shape 11028"/>
            <p:cNvSpPr/>
            <p:nvPr/>
          </p:nvSpPr>
          <p:spPr>
            <a:xfrm>
              <a:off x="5834063" y="4719638"/>
              <a:ext cx="271462" cy="306388"/>
            </a:xfrm>
            <a:custGeom>
              <a:avLst/>
              <a:gdLst/>
              <a:ahLst/>
              <a:cxnLst/>
              <a:rect l="0" t="0" r="0" b="0"/>
              <a:pathLst>
                <a:path w="2392" h="2714" extrusionOk="0">
                  <a:moveTo>
                    <a:pt x="1956" y="0"/>
                  </a:moveTo>
                  <a:lnTo>
                    <a:pt x="2138" y="0"/>
                  </a:lnTo>
                  <a:lnTo>
                    <a:pt x="2176" y="2"/>
                  </a:lnTo>
                  <a:lnTo>
                    <a:pt x="2212" y="10"/>
                  </a:lnTo>
                  <a:lnTo>
                    <a:pt x="2247" y="24"/>
                  </a:lnTo>
                  <a:lnTo>
                    <a:pt x="2277" y="41"/>
                  </a:lnTo>
                  <a:lnTo>
                    <a:pt x="2306" y="63"/>
                  </a:lnTo>
                  <a:lnTo>
                    <a:pt x="2332" y="88"/>
                  </a:lnTo>
                  <a:lnTo>
                    <a:pt x="2353" y="117"/>
                  </a:lnTo>
                  <a:lnTo>
                    <a:pt x="2370" y="149"/>
                  </a:lnTo>
                  <a:lnTo>
                    <a:pt x="2383" y="184"/>
                  </a:lnTo>
                  <a:lnTo>
                    <a:pt x="2390" y="219"/>
                  </a:lnTo>
                  <a:lnTo>
                    <a:pt x="2392" y="258"/>
                  </a:lnTo>
                  <a:lnTo>
                    <a:pt x="2392" y="2008"/>
                  </a:lnTo>
                  <a:lnTo>
                    <a:pt x="2390" y="2047"/>
                  </a:lnTo>
                  <a:lnTo>
                    <a:pt x="2382" y="2083"/>
                  </a:lnTo>
                  <a:lnTo>
                    <a:pt x="2368" y="2116"/>
                  </a:lnTo>
                  <a:lnTo>
                    <a:pt x="2351" y="2148"/>
                  </a:lnTo>
                  <a:lnTo>
                    <a:pt x="2330" y="2177"/>
                  </a:lnTo>
                  <a:lnTo>
                    <a:pt x="2304" y="2202"/>
                  </a:lnTo>
                  <a:lnTo>
                    <a:pt x="2275" y="2224"/>
                  </a:lnTo>
                  <a:lnTo>
                    <a:pt x="2244" y="2241"/>
                  </a:lnTo>
                  <a:lnTo>
                    <a:pt x="2210" y="2255"/>
                  </a:lnTo>
                  <a:lnTo>
                    <a:pt x="2173" y="2263"/>
                  </a:lnTo>
                  <a:lnTo>
                    <a:pt x="2135" y="2266"/>
                  </a:lnTo>
                  <a:lnTo>
                    <a:pt x="1996" y="2266"/>
                  </a:lnTo>
                  <a:lnTo>
                    <a:pt x="1996" y="2714"/>
                  </a:lnTo>
                  <a:lnTo>
                    <a:pt x="1292" y="2266"/>
                  </a:lnTo>
                  <a:lnTo>
                    <a:pt x="205" y="2266"/>
                  </a:lnTo>
                  <a:lnTo>
                    <a:pt x="169" y="2263"/>
                  </a:lnTo>
                  <a:lnTo>
                    <a:pt x="136" y="2256"/>
                  </a:lnTo>
                  <a:lnTo>
                    <a:pt x="105" y="2244"/>
                  </a:lnTo>
                  <a:lnTo>
                    <a:pt x="75" y="2229"/>
                  </a:lnTo>
                  <a:lnTo>
                    <a:pt x="48" y="2211"/>
                  </a:lnTo>
                  <a:lnTo>
                    <a:pt x="23" y="2188"/>
                  </a:lnTo>
                  <a:lnTo>
                    <a:pt x="0" y="2163"/>
                  </a:lnTo>
                  <a:lnTo>
                    <a:pt x="314" y="1965"/>
                  </a:lnTo>
                  <a:lnTo>
                    <a:pt x="1493" y="1965"/>
                  </a:lnTo>
                  <a:lnTo>
                    <a:pt x="1546" y="1962"/>
                  </a:lnTo>
                  <a:lnTo>
                    <a:pt x="1599" y="1952"/>
                  </a:lnTo>
                  <a:lnTo>
                    <a:pt x="1649" y="1937"/>
                  </a:lnTo>
                  <a:lnTo>
                    <a:pt x="1697" y="1918"/>
                  </a:lnTo>
                  <a:lnTo>
                    <a:pt x="1741" y="1892"/>
                  </a:lnTo>
                  <a:lnTo>
                    <a:pt x="1783" y="1862"/>
                  </a:lnTo>
                  <a:lnTo>
                    <a:pt x="1820" y="1828"/>
                  </a:lnTo>
                  <a:lnTo>
                    <a:pt x="1854" y="1789"/>
                  </a:lnTo>
                  <a:lnTo>
                    <a:pt x="1884" y="1748"/>
                  </a:lnTo>
                  <a:lnTo>
                    <a:pt x="1909" y="1703"/>
                  </a:lnTo>
                  <a:lnTo>
                    <a:pt x="1929" y="1656"/>
                  </a:lnTo>
                  <a:lnTo>
                    <a:pt x="1944" y="1606"/>
                  </a:lnTo>
                  <a:lnTo>
                    <a:pt x="1953" y="1554"/>
                  </a:lnTo>
                  <a:lnTo>
                    <a:pt x="1956" y="1500"/>
                  </a:lnTo>
                  <a:lnTo>
                    <a:pt x="19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29" name="Shape 11029"/>
            <p:cNvSpPr/>
            <p:nvPr/>
          </p:nvSpPr>
          <p:spPr>
            <a:xfrm>
              <a:off x="5722938" y="4652963"/>
              <a:ext cx="312737" cy="327025"/>
            </a:xfrm>
            <a:custGeom>
              <a:avLst/>
              <a:gdLst/>
              <a:ahLst/>
              <a:cxnLst/>
              <a:rect l="0" t="0" r="0" b="0"/>
              <a:pathLst>
                <a:path w="2761" h="2877" extrusionOk="0">
                  <a:moveTo>
                    <a:pt x="1412" y="203"/>
                  </a:moveTo>
                  <a:lnTo>
                    <a:pt x="1387" y="206"/>
                  </a:lnTo>
                  <a:lnTo>
                    <a:pt x="1365" y="213"/>
                  </a:lnTo>
                  <a:lnTo>
                    <a:pt x="1344" y="224"/>
                  </a:lnTo>
                  <a:lnTo>
                    <a:pt x="1326" y="239"/>
                  </a:lnTo>
                  <a:lnTo>
                    <a:pt x="1312" y="256"/>
                  </a:lnTo>
                  <a:lnTo>
                    <a:pt x="1301" y="277"/>
                  </a:lnTo>
                  <a:lnTo>
                    <a:pt x="1293" y="299"/>
                  </a:lnTo>
                  <a:lnTo>
                    <a:pt x="1291" y="324"/>
                  </a:lnTo>
                  <a:lnTo>
                    <a:pt x="1291" y="408"/>
                  </a:lnTo>
                  <a:lnTo>
                    <a:pt x="1245" y="425"/>
                  </a:lnTo>
                  <a:lnTo>
                    <a:pt x="1201" y="447"/>
                  </a:lnTo>
                  <a:lnTo>
                    <a:pt x="1161" y="474"/>
                  </a:lnTo>
                  <a:lnTo>
                    <a:pt x="1124" y="504"/>
                  </a:lnTo>
                  <a:lnTo>
                    <a:pt x="1091" y="539"/>
                  </a:lnTo>
                  <a:lnTo>
                    <a:pt x="1061" y="578"/>
                  </a:lnTo>
                  <a:lnTo>
                    <a:pt x="1037" y="620"/>
                  </a:lnTo>
                  <a:lnTo>
                    <a:pt x="1017" y="664"/>
                  </a:lnTo>
                  <a:lnTo>
                    <a:pt x="1002" y="712"/>
                  </a:lnTo>
                  <a:lnTo>
                    <a:pt x="993" y="762"/>
                  </a:lnTo>
                  <a:lnTo>
                    <a:pt x="990" y="813"/>
                  </a:lnTo>
                  <a:lnTo>
                    <a:pt x="993" y="862"/>
                  </a:lnTo>
                  <a:lnTo>
                    <a:pt x="1001" y="909"/>
                  </a:lnTo>
                  <a:lnTo>
                    <a:pt x="1014" y="955"/>
                  </a:lnTo>
                  <a:lnTo>
                    <a:pt x="1033" y="998"/>
                  </a:lnTo>
                  <a:lnTo>
                    <a:pt x="1056" y="1039"/>
                  </a:lnTo>
                  <a:lnTo>
                    <a:pt x="1083" y="1076"/>
                  </a:lnTo>
                  <a:lnTo>
                    <a:pt x="1113" y="1111"/>
                  </a:lnTo>
                  <a:lnTo>
                    <a:pt x="1148" y="1142"/>
                  </a:lnTo>
                  <a:lnTo>
                    <a:pt x="1186" y="1169"/>
                  </a:lnTo>
                  <a:lnTo>
                    <a:pt x="1226" y="1192"/>
                  </a:lnTo>
                  <a:lnTo>
                    <a:pt x="1270" y="1210"/>
                  </a:lnTo>
                  <a:lnTo>
                    <a:pt x="1315" y="1224"/>
                  </a:lnTo>
                  <a:lnTo>
                    <a:pt x="1363" y="1232"/>
                  </a:lnTo>
                  <a:lnTo>
                    <a:pt x="1412" y="1235"/>
                  </a:lnTo>
                  <a:lnTo>
                    <a:pt x="1444" y="1238"/>
                  </a:lnTo>
                  <a:lnTo>
                    <a:pt x="1474" y="1246"/>
                  </a:lnTo>
                  <a:lnTo>
                    <a:pt x="1502" y="1260"/>
                  </a:lnTo>
                  <a:lnTo>
                    <a:pt x="1528" y="1278"/>
                  </a:lnTo>
                  <a:lnTo>
                    <a:pt x="1549" y="1300"/>
                  </a:lnTo>
                  <a:lnTo>
                    <a:pt x="1567" y="1325"/>
                  </a:lnTo>
                  <a:lnTo>
                    <a:pt x="1581" y="1353"/>
                  </a:lnTo>
                  <a:lnTo>
                    <a:pt x="1589" y="1384"/>
                  </a:lnTo>
                  <a:lnTo>
                    <a:pt x="1592" y="1416"/>
                  </a:lnTo>
                  <a:lnTo>
                    <a:pt x="1589" y="1448"/>
                  </a:lnTo>
                  <a:lnTo>
                    <a:pt x="1581" y="1479"/>
                  </a:lnTo>
                  <a:lnTo>
                    <a:pt x="1567" y="1507"/>
                  </a:lnTo>
                  <a:lnTo>
                    <a:pt x="1550" y="1532"/>
                  </a:lnTo>
                  <a:lnTo>
                    <a:pt x="1528" y="1554"/>
                  </a:lnTo>
                  <a:lnTo>
                    <a:pt x="1503" y="1572"/>
                  </a:lnTo>
                  <a:lnTo>
                    <a:pt x="1474" y="1586"/>
                  </a:lnTo>
                  <a:lnTo>
                    <a:pt x="1444" y="1594"/>
                  </a:lnTo>
                  <a:lnTo>
                    <a:pt x="1412" y="1597"/>
                  </a:lnTo>
                  <a:lnTo>
                    <a:pt x="1382" y="1595"/>
                  </a:lnTo>
                  <a:lnTo>
                    <a:pt x="1354" y="1588"/>
                  </a:lnTo>
                  <a:lnTo>
                    <a:pt x="1327" y="1575"/>
                  </a:lnTo>
                  <a:lnTo>
                    <a:pt x="1303" y="1560"/>
                  </a:lnTo>
                  <a:lnTo>
                    <a:pt x="1280" y="1539"/>
                  </a:lnTo>
                  <a:lnTo>
                    <a:pt x="1262" y="1523"/>
                  </a:lnTo>
                  <a:lnTo>
                    <a:pt x="1241" y="1512"/>
                  </a:lnTo>
                  <a:lnTo>
                    <a:pt x="1219" y="1505"/>
                  </a:lnTo>
                  <a:lnTo>
                    <a:pt x="1196" y="1501"/>
                  </a:lnTo>
                  <a:lnTo>
                    <a:pt x="1174" y="1503"/>
                  </a:lnTo>
                  <a:lnTo>
                    <a:pt x="1151" y="1509"/>
                  </a:lnTo>
                  <a:lnTo>
                    <a:pt x="1130" y="1519"/>
                  </a:lnTo>
                  <a:lnTo>
                    <a:pt x="1110" y="1534"/>
                  </a:lnTo>
                  <a:lnTo>
                    <a:pt x="1094" y="1553"/>
                  </a:lnTo>
                  <a:lnTo>
                    <a:pt x="1082" y="1573"/>
                  </a:lnTo>
                  <a:lnTo>
                    <a:pt x="1075" y="1595"/>
                  </a:lnTo>
                  <a:lnTo>
                    <a:pt x="1072" y="1618"/>
                  </a:lnTo>
                  <a:lnTo>
                    <a:pt x="1074" y="1641"/>
                  </a:lnTo>
                  <a:lnTo>
                    <a:pt x="1080" y="1663"/>
                  </a:lnTo>
                  <a:lnTo>
                    <a:pt x="1090" y="1685"/>
                  </a:lnTo>
                  <a:lnTo>
                    <a:pt x="1104" y="1704"/>
                  </a:lnTo>
                  <a:lnTo>
                    <a:pt x="1137" y="1735"/>
                  </a:lnTo>
                  <a:lnTo>
                    <a:pt x="1173" y="1763"/>
                  </a:lnTo>
                  <a:lnTo>
                    <a:pt x="1210" y="1785"/>
                  </a:lnTo>
                  <a:lnTo>
                    <a:pt x="1249" y="1805"/>
                  </a:lnTo>
                  <a:lnTo>
                    <a:pt x="1291" y="1820"/>
                  </a:lnTo>
                  <a:lnTo>
                    <a:pt x="1291" y="1904"/>
                  </a:lnTo>
                  <a:lnTo>
                    <a:pt x="1293" y="1929"/>
                  </a:lnTo>
                  <a:lnTo>
                    <a:pt x="1301" y="1951"/>
                  </a:lnTo>
                  <a:lnTo>
                    <a:pt x="1312" y="1972"/>
                  </a:lnTo>
                  <a:lnTo>
                    <a:pt x="1326" y="1989"/>
                  </a:lnTo>
                  <a:lnTo>
                    <a:pt x="1344" y="2004"/>
                  </a:lnTo>
                  <a:lnTo>
                    <a:pt x="1365" y="2015"/>
                  </a:lnTo>
                  <a:lnTo>
                    <a:pt x="1387" y="2022"/>
                  </a:lnTo>
                  <a:lnTo>
                    <a:pt x="1412" y="2025"/>
                  </a:lnTo>
                  <a:lnTo>
                    <a:pt x="1435" y="2022"/>
                  </a:lnTo>
                  <a:lnTo>
                    <a:pt x="1459" y="2015"/>
                  </a:lnTo>
                  <a:lnTo>
                    <a:pt x="1479" y="2004"/>
                  </a:lnTo>
                  <a:lnTo>
                    <a:pt x="1497" y="1989"/>
                  </a:lnTo>
                  <a:lnTo>
                    <a:pt x="1511" y="1972"/>
                  </a:lnTo>
                  <a:lnTo>
                    <a:pt x="1522" y="1951"/>
                  </a:lnTo>
                  <a:lnTo>
                    <a:pt x="1530" y="1929"/>
                  </a:lnTo>
                  <a:lnTo>
                    <a:pt x="1532" y="1904"/>
                  </a:lnTo>
                  <a:lnTo>
                    <a:pt x="1532" y="1820"/>
                  </a:lnTo>
                  <a:lnTo>
                    <a:pt x="1579" y="1804"/>
                  </a:lnTo>
                  <a:lnTo>
                    <a:pt x="1622" y="1781"/>
                  </a:lnTo>
                  <a:lnTo>
                    <a:pt x="1662" y="1755"/>
                  </a:lnTo>
                  <a:lnTo>
                    <a:pt x="1699" y="1724"/>
                  </a:lnTo>
                  <a:lnTo>
                    <a:pt x="1733" y="1689"/>
                  </a:lnTo>
                  <a:lnTo>
                    <a:pt x="1762" y="1650"/>
                  </a:lnTo>
                  <a:lnTo>
                    <a:pt x="1786" y="1608"/>
                  </a:lnTo>
                  <a:lnTo>
                    <a:pt x="1807" y="1564"/>
                  </a:lnTo>
                  <a:lnTo>
                    <a:pt x="1821" y="1516"/>
                  </a:lnTo>
                  <a:lnTo>
                    <a:pt x="1830" y="1467"/>
                  </a:lnTo>
                  <a:lnTo>
                    <a:pt x="1833" y="1415"/>
                  </a:lnTo>
                  <a:lnTo>
                    <a:pt x="1830" y="1366"/>
                  </a:lnTo>
                  <a:lnTo>
                    <a:pt x="1822" y="1319"/>
                  </a:lnTo>
                  <a:lnTo>
                    <a:pt x="1809" y="1273"/>
                  </a:lnTo>
                  <a:lnTo>
                    <a:pt x="1790" y="1230"/>
                  </a:lnTo>
                  <a:lnTo>
                    <a:pt x="1768" y="1189"/>
                  </a:lnTo>
                  <a:lnTo>
                    <a:pt x="1740" y="1151"/>
                  </a:lnTo>
                  <a:lnTo>
                    <a:pt x="1709" y="1117"/>
                  </a:lnTo>
                  <a:lnTo>
                    <a:pt x="1675" y="1085"/>
                  </a:lnTo>
                  <a:lnTo>
                    <a:pt x="1638" y="1059"/>
                  </a:lnTo>
                  <a:lnTo>
                    <a:pt x="1597" y="1036"/>
                  </a:lnTo>
                  <a:lnTo>
                    <a:pt x="1554" y="1018"/>
                  </a:lnTo>
                  <a:lnTo>
                    <a:pt x="1508" y="1004"/>
                  </a:lnTo>
                  <a:lnTo>
                    <a:pt x="1461" y="996"/>
                  </a:lnTo>
                  <a:lnTo>
                    <a:pt x="1412" y="993"/>
                  </a:lnTo>
                  <a:lnTo>
                    <a:pt x="1379" y="990"/>
                  </a:lnTo>
                  <a:lnTo>
                    <a:pt x="1349" y="982"/>
                  </a:lnTo>
                  <a:lnTo>
                    <a:pt x="1321" y="969"/>
                  </a:lnTo>
                  <a:lnTo>
                    <a:pt x="1295" y="950"/>
                  </a:lnTo>
                  <a:lnTo>
                    <a:pt x="1274" y="929"/>
                  </a:lnTo>
                  <a:lnTo>
                    <a:pt x="1256" y="903"/>
                  </a:lnTo>
                  <a:lnTo>
                    <a:pt x="1242" y="875"/>
                  </a:lnTo>
                  <a:lnTo>
                    <a:pt x="1234" y="845"/>
                  </a:lnTo>
                  <a:lnTo>
                    <a:pt x="1231" y="812"/>
                  </a:lnTo>
                  <a:lnTo>
                    <a:pt x="1234" y="780"/>
                  </a:lnTo>
                  <a:lnTo>
                    <a:pt x="1242" y="749"/>
                  </a:lnTo>
                  <a:lnTo>
                    <a:pt x="1256" y="721"/>
                  </a:lnTo>
                  <a:lnTo>
                    <a:pt x="1274" y="696"/>
                  </a:lnTo>
                  <a:lnTo>
                    <a:pt x="1295" y="673"/>
                  </a:lnTo>
                  <a:lnTo>
                    <a:pt x="1320" y="656"/>
                  </a:lnTo>
                  <a:lnTo>
                    <a:pt x="1349" y="643"/>
                  </a:lnTo>
                  <a:lnTo>
                    <a:pt x="1379" y="634"/>
                  </a:lnTo>
                  <a:lnTo>
                    <a:pt x="1412" y="631"/>
                  </a:lnTo>
                  <a:lnTo>
                    <a:pt x="1442" y="633"/>
                  </a:lnTo>
                  <a:lnTo>
                    <a:pt x="1469" y="641"/>
                  </a:lnTo>
                  <a:lnTo>
                    <a:pt x="1497" y="653"/>
                  </a:lnTo>
                  <a:lnTo>
                    <a:pt x="1521" y="668"/>
                  </a:lnTo>
                  <a:lnTo>
                    <a:pt x="1543" y="689"/>
                  </a:lnTo>
                  <a:lnTo>
                    <a:pt x="1561" y="705"/>
                  </a:lnTo>
                  <a:lnTo>
                    <a:pt x="1582" y="716"/>
                  </a:lnTo>
                  <a:lnTo>
                    <a:pt x="1604" y="724"/>
                  </a:lnTo>
                  <a:lnTo>
                    <a:pt x="1627" y="727"/>
                  </a:lnTo>
                  <a:lnTo>
                    <a:pt x="1650" y="726"/>
                  </a:lnTo>
                  <a:lnTo>
                    <a:pt x="1673" y="720"/>
                  </a:lnTo>
                  <a:lnTo>
                    <a:pt x="1694" y="709"/>
                  </a:lnTo>
                  <a:lnTo>
                    <a:pt x="1714" y="694"/>
                  </a:lnTo>
                  <a:lnTo>
                    <a:pt x="1729" y="675"/>
                  </a:lnTo>
                  <a:lnTo>
                    <a:pt x="1741" y="655"/>
                  </a:lnTo>
                  <a:lnTo>
                    <a:pt x="1748" y="632"/>
                  </a:lnTo>
                  <a:lnTo>
                    <a:pt x="1751" y="610"/>
                  </a:lnTo>
                  <a:lnTo>
                    <a:pt x="1749" y="586"/>
                  </a:lnTo>
                  <a:lnTo>
                    <a:pt x="1744" y="564"/>
                  </a:lnTo>
                  <a:lnTo>
                    <a:pt x="1733" y="543"/>
                  </a:lnTo>
                  <a:lnTo>
                    <a:pt x="1719" y="524"/>
                  </a:lnTo>
                  <a:lnTo>
                    <a:pt x="1686" y="493"/>
                  </a:lnTo>
                  <a:lnTo>
                    <a:pt x="1651" y="465"/>
                  </a:lnTo>
                  <a:lnTo>
                    <a:pt x="1613" y="443"/>
                  </a:lnTo>
                  <a:lnTo>
                    <a:pt x="1574" y="423"/>
                  </a:lnTo>
                  <a:lnTo>
                    <a:pt x="1532" y="408"/>
                  </a:lnTo>
                  <a:lnTo>
                    <a:pt x="1532" y="324"/>
                  </a:lnTo>
                  <a:lnTo>
                    <a:pt x="1530" y="299"/>
                  </a:lnTo>
                  <a:lnTo>
                    <a:pt x="1522" y="277"/>
                  </a:lnTo>
                  <a:lnTo>
                    <a:pt x="1511" y="256"/>
                  </a:lnTo>
                  <a:lnTo>
                    <a:pt x="1497" y="239"/>
                  </a:lnTo>
                  <a:lnTo>
                    <a:pt x="1479" y="224"/>
                  </a:lnTo>
                  <a:lnTo>
                    <a:pt x="1459" y="213"/>
                  </a:lnTo>
                  <a:lnTo>
                    <a:pt x="1435" y="206"/>
                  </a:lnTo>
                  <a:lnTo>
                    <a:pt x="1412" y="203"/>
                  </a:lnTo>
                  <a:close/>
                  <a:moveTo>
                    <a:pt x="289" y="0"/>
                  </a:moveTo>
                  <a:lnTo>
                    <a:pt x="2471" y="0"/>
                  </a:lnTo>
                  <a:lnTo>
                    <a:pt x="2514" y="3"/>
                  </a:lnTo>
                  <a:lnTo>
                    <a:pt x="2554" y="12"/>
                  </a:lnTo>
                  <a:lnTo>
                    <a:pt x="2593" y="27"/>
                  </a:lnTo>
                  <a:lnTo>
                    <a:pt x="2629" y="46"/>
                  </a:lnTo>
                  <a:lnTo>
                    <a:pt x="2660" y="71"/>
                  </a:lnTo>
                  <a:lnTo>
                    <a:pt x="2689" y="100"/>
                  </a:lnTo>
                  <a:lnTo>
                    <a:pt x="2714" y="131"/>
                  </a:lnTo>
                  <a:lnTo>
                    <a:pt x="2733" y="167"/>
                  </a:lnTo>
                  <a:lnTo>
                    <a:pt x="2748" y="206"/>
                  </a:lnTo>
                  <a:lnTo>
                    <a:pt x="2757" y="247"/>
                  </a:lnTo>
                  <a:lnTo>
                    <a:pt x="2761" y="289"/>
                  </a:lnTo>
                  <a:lnTo>
                    <a:pt x="2761" y="2079"/>
                  </a:lnTo>
                  <a:lnTo>
                    <a:pt x="2757" y="2123"/>
                  </a:lnTo>
                  <a:lnTo>
                    <a:pt x="2748" y="2164"/>
                  </a:lnTo>
                  <a:lnTo>
                    <a:pt x="2734" y="2202"/>
                  </a:lnTo>
                  <a:lnTo>
                    <a:pt x="2715" y="2238"/>
                  </a:lnTo>
                  <a:lnTo>
                    <a:pt x="2690" y="2270"/>
                  </a:lnTo>
                  <a:lnTo>
                    <a:pt x="2661" y="2299"/>
                  </a:lnTo>
                  <a:lnTo>
                    <a:pt x="2629" y="2323"/>
                  </a:lnTo>
                  <a:lnTo>
                    <a:pt x="2594" y="2343"/>
                  </a:lnTo>
                  <a:lnTo>
                    <a:pt x="2555" y="2357"/>
                  </a:lnTo>
                  <a:lnTo>
                    <a:pt x="2514" y="2366"/>
                  </a:lnTo>
                  <a:lnTo>
                    <a:pt x="2471" y="2369"/>
                  </a:lnTo>
                  <a:lnTo>
                    <a:pt x="1242" y="2369"/>
                  </a:lnTo>
                  <a:lnTo>
                    <a:pt x="926" y="2571"/>
                  </a:lnTo>
                  <a:lnTo>
                    <a:pt x="447" y="2877"/>
                  </a:lnTo>
                  <a:lnTo>
                    <a:pt x="447" y="2369"/>
                  </a:lnTo>
                  <a:lnTo>
                    <a:pt x="289" y="2369"/>
                  </a:lnTo>
                  <a:lnTo>
                    <a:pt x="246" y="2366"/>
                  </a:lnTo>
                  <a:lnTo>
                    <a:pt x="206" y="2357"/>
                  </a:lnTo>
                  <a:lnTo>
                    <a:pt x="167" y="2343"/>
                  </a:lnTo>
                  <a:lnTo>
                    <a:pt x="132" y="2322"/>
                  </a:lnTo>
                  <a:lnTo>
                    <a:pt x="99" y="2298"/>
                  </a:lnTo>
                  <a:lnTo>
                    <a:pt x="71" y="2269"/>
                  </a:lnTo>
                  <a:lnTo>
                    <a:pt x="46" y="2236"/>
                  </a:lnTo>
                  <a:lnTo>
                    <a:pt x="27" y="2200"/>
                  </a:lnTo>
                  <a:lnTo>
                    <a:pt x="12" y="2161"/>
                  </a:lnTo>
                  <a:lnTo>
                    <a:pt x="3" y="2120"/>
                  </a:lnTo>
                  <a:lnTo>
                    <a:pt x="0" y="2077"/>
                  </a:lnTo>
                  <a:lnTo>
                    <a:pt x="0" y="289"/>
                  </a:lnTo>
                  <a:lnTo>
                    <a:pt x="3" y="247"/>
                  </a:lnTo>
                  <a:lnTo>
                    <a:pt x="12" y="206"/>
                  </a:lnTo>
                  <a:lnTo>
                    <a:pt x="27" y="167"/>
                  </a:lnTo>
                  <a:lnTo>
                    <a:pt x="46" y="131"/>
                  </a:lnTo>
                  <a:lnTo>
                    <a:pt x="71" y="100"/>
                  </a:lnTo>
                  <a:lnTo>
                    <a:pt x="99" y="71"/>
                  </a:lnTo>
                  <a:lnTo>
                    <a:pt x="132" y="46"/>
                  </a:lnTo>
                  <a:lnTo>
                    <a:pt x="167" y="27"/>
                  </a:lnTo>
                  <a:lnTo>
                    <a:pt x="206" y="12"/>
                  </a:lnTo>
                  <a:lnTo>
                    <a:pt x="246" y="3"/>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30" name="Shape 11030"/>
          <p:cNvGrpSpPr/>
          <p:nvPr/>
        </p:nvGrpSpPr>
        <p:grpSpPr>
          <a:xfrm>
            <a:off x="4641640" y="2870518"/>
            <a:ext cx="232767" cy="182543"/>
            <a:chOff x="5076825" y="4598988"/>
            <a:chExt cx="382588" cy="300038"/>
          </a:xfrm>
        </p:grpSpPr>
        <p:sp>
          <p:nvSpPr>
            <p:cNvPr id="11031" name="Shape 11031"/>
            <p:cNvSpPr/>
            <p:nvPr/>
          </p:nvSpPr>
          <p:spPr>
            <a:xfrm>
              <a:off x="5113338" y="4637088"/>
              <a:ext cx="307975" cy="128588"/>
            </a:xfrm>
            <a:custGeom>
              <a:avLst/>
              <a:gdLst/>
              <a:ahLst/>
              <a:cxnLst/>
              <a:rect l="0" t="0" r="0" b="0"/>
              <a:pathLst>
                <a:path w="2718" h="1139" extrusionOk="0">
                  <a:moveTo>
                    <a:pt x="1273" y="301"/>
                  </a:moveTo>
                  <a:lnTo>
                    <a:pt x="1227" y="304"/>
                  </a:lnTo>
                  <a:lnTo>
                    <a:pt x="1183" y="313"/>
                  </a:lnTo>
                  <a:lnTo>
                    <a:pt x="1141" y="329"/>
                  </a:lnTo>
                  <a:lnTo>
                    <a:pt x="1102" y="348"/>
                  </a:lnTo>
                  <a:lnTo>
                    <a:pt x="1066" y="372"/>
                  </a:lnTo>
                  <a:lnTo>
                    <a:pt x="1033" y="401"/>
                  </a:lnTo>
                  <a:lnTo>
                    <a:pt x="1004" y="433"/>
                  </a:lnTo>
                  <a:lnTo>
                    <a:pt x="980" y="468"/>
                  </a:lnTo>
                  <a:lnTo>
                    <a:pt x="959" y="507"/>
                  </a:lnTo>
                  <a:lnTo>
                    <a:pt x="945" y="549"/>
                  </a:lnTo>
                  <a:lnTo>
                    <a:pt x="935" y="592"/>
                  </a:lnTo>
                  <a:lnTo>
                    <a:pt x="932" y="638"/>
                  </a:lnTo>
                  <a:lnTo>
                    <a:pt x="935" y="683"/>
                  </a:lnTo>
                  <a:lnTo>
                    <a:pt x="944" y="727"/>
                  </a:lnTo>
                  <a:lnTo>
                    <a:pt x="958" y="768"/>
                  </a:lnTo>
                  <a:lnTo>
                    <a:pt x="979" y="808"/>
                  </a:lnTo>
                  <a:lnTo>
                    <a:pt x="1003" y="844"/>
                  </a:lnTo>
                  <a:lnTo>
                    <a:pt x="1032" y="875"/>
                  </a:lnTo>
                  <a:lnTo>
                    <a:pt x="1066" y="904"/>
                  </a:lnTo>
                  <a:lnTo>
                    <a:pt x="1101" y="927"/>
                  </a:lnTo>
                  <a:lnTo>
                    <a:pt x="1141" y="946"/>
                  </a:lnTo>
                  <a:lnTo>
                    <a:pt x="1183" y="961"/>
                  </a:lnTo>
                  <a:lnTo>
                    <a:pt x="1227" y="970"/>
                  </a:lnTo>
                  <a:lnTo>
                    <a:pt x="1273" y="973"/>
                  </a:lnTo>
                  <a:lnTo>
                    <a:pt x="1320" y="970"/>
                  </a:lnTo>
                  <a:lnTo>
                    <a:pt x="1365" y="961"/>
                  </a:lnTo>
                  <a:lnTo>
                    <a:pt x="1407" y="946"/>
                  </a:lnTo>
                  <a:lnTo>
                    <a:pt x="1447" y="927"/>
                  </a:lnTo>
                  <a:lnTo>
                    <a:pt x="1483" y="903"/>
                  </a:lnTo>
                  <a:lnTo>
                    <a:pt x="1516" y="874"/>
                  </a:lnTo>
                  <a:lnTo>
                    <a:pt x="1545" y="841"/>
                  </a:lnTo>
                  <a:lnTo>
                    <a:pt x="1570" y="806"/>
                  </a:lnTo>
                  <a:lnTo>
                    <a:pt x="1589" y="767"/>
                  </a:lnTo>
                  <a:lnTo>
                    <a:pt x="1603" y="726"/>
                  </a:lnTo>
                  <a:lnTo>
                    <a:pt x="1613" y="682"/>
                  </a:lnTo>
                  <a:lnTo>
                    <a:pt x="1616" y="638"/>
                  </a:lnTo>
                  <a:lnTo>
                    <a:pt x="1273" y="638"/>
                  </a:lnTo>
                  <a:lnTo>
                    <a:pt x="1273" y="301"/>
                  </a:lnTo>
                  <a:close/>
                  <a:moveTo>
                    <a:pt x="1444" y="134"/>
                  </a:moveTo>
                  <a:lnTo>
                    <a:pt x="1444" y="469"/>
                  </a:lnTo>
                  <a:lnTo>
                    <a:pt x="1786" y="469"/>
                  </a:lnTo>
                  <a:lnTo>
                    <a:pt x="1783" y="423"/>
                  </a:lnTo>
                  <a:lnTo>
                    <a:pt x="1774" y="380"/>
                  </a:lnTo>
                  <a:lnTo>
                    <a:pt x="1760" y="339"/>
                  </a:lnTo>
                  <a:lnTo>
                    <a:pt x="1739" y="300"/>
                  </a:lnTo>
                  <a:lnTo>
                    <a:pt x="1715" y="264"/>
                  </a:lnTo>
                  <a:lnTo>
                    <a:pt x="1686" y="232"/>
                  </a:lnTo>
                  <a:lnTo>
                    <a:pt x="1652" y="203"/>
                  </a:lnTo>
                  <a:lnTo>
                    <a:pt x="1617" y="180"/>
                  </a:lnTo>
                  <a:lnTo>
                    <a:pt x="1577" y="160"/>
                  </a:lnTo>
                  <a:lnTo>
                    <a:pt x="1535" y="146"/>
                  </a:lnTo>
                  <a:lnTo>
                    <a:pt x="1491" y="137"/>
                  </a:lnTo>
                  <a:lnTo>
                    <a:pt x="1444" y="134"/>
                  </a:lnTo>
                  <a:close/>
                  <a:moveTo>
                    <a:pt x="0" y="0"/>
                  </a:moveTo>
                  <a:lnTo>
                    <a:pt x="2718" y="0"/>
                  </a:lnTo>
                  <a:lnTo>
                    <a:pt x="2718" y="1139"/>
                  </a:lnTo>
                  <a:lnTo>
                    <a:pt x="0" y="113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2" name="Shape 11032"/>
            <p:cNvSpPr/>
            <p:nvPr/>
          </p:nvSpPr>
          <p:spPr>
            <a:xfrm>
              <a:off x="5076825" y="4598988"/>
              <a:ext cx="382588" cy="300038"/>
            </a:xfrm>
            <a:custGeom>
              <a:avLst/>
              <a:gdLst/>
              <a:ahLst/>
              <a:cxnLst/>
              <a:rect l="0" t="0" r="0" b="0"/>
              <a:pathLst>
                <a:path w="3370" h="2645" extrusionOk="0">
                  <a:moveTo>
                    <a:pt x="1576" y="1667"/>
                  </a:moveTo>
                  <a:lnTo>
                    <a:pt x="1558" y="1669"/>
                  </a:lnTo>
                  <a:lnTo>
                    <a:pt x="1544" y="1677"/>
                  </a:lnTo>
                  <a:lnTo>
                    <a:pt x="1533" y="1688"/>
                  </a:lnTo>
                  <a:lnTo>
                    <a:pt x="1524" y="1704"/>
                  </a:lnTo>
                  <a:lnTo>
                    <a:pt x="1521" y="1720"/>
                  </a:lnTo>
                  <a:lnTo>
                    <a:pt x="1524" y="1737"/>
                  </a:lnTo>
                  <a:lnTo>
                    <a:pt x="1533" y="1752"/>
                  </a:lnTo>
                  <a:lnTo>
                    <a:pt x="1544" y="1763"/>
                  </a:lnTo>
                  <a:lnTo>
                    <a:pt x="1558" y="1771"/>
                  </a:lnTo>
                  <a:lnTo>
                    <a:pt x="1576" y="1774"/>
                  </a:lnTo>
                  <a:lnTo>
                    <a:pt x="1792" y="1774"/>
                  </a:lnTo>
                  <a:lnTo>
                    <a:pt x="1810" y="1771"/>
                  </a:lnTo>
                  <a:lnTo>
                    <a:pt x="1824" y="1764"/>
                  </a:lnTo>
                  <a:lnTo>
                    <a:pt x="1835" y="1752"/>
                  </a:lnTo>
                  <a:lnTo>
                    <a:pt x="1843" y="1737"/>
                  </a:lnTo>
                  <a:lnTo>
                    <a:pt x="1846" y="1720"/>
                  </a:lnTo>
                  <a:lnTo>
                    <a:pt x="1843" y="1704"/>
                  </a:lnTo>
                  <a:lnTo>
                    <a:pt x="1835" y="1688"/>
                  </a:lnTo>
                  <a:lnTo>
                    <a:pt x="1824" y="1677"/>
                  </a:lnTo>
                  <a:lnTo>
                    <a:pt x="1810" y="1669"/>
                  </a:lnTo>
                  <a:lnTo>
                    <a:pt x="1792" y="1667"/>
                  </a:lnTo>
                  <a:lnTo>
                    <a:pt x="1576" y="1667"/>
                  </a:lnTo>
                  <a:close/>
                  <a:moveTo>
                    <a:pt x="271" y="218"/>
                  </a:moveTo>
                  <a:lnTo>
                    <a:pt x="254" y="221"/>
                  </a:lnTo>
                  <a:lnTo>
                    <a:pt x="239" y="230"/>
                  </a:lnTo>
                  <a:lnTo>
                    <a:pt x="227" y="241"/>
                  </a:lnTo>
                  <a:lnTo>
                    <a:pt x="220" y="255"/>
                  </a:lnTo>
                  <a:lnTo>
                    <a:pt x="217" y="272"/>
                  </a:lnTo>
                  <a:lnTo>
                    <a:pt x="217" y="1517"/>
                  </a:lnTo>
                  <a:lnTo>
                    <a:pt x="220" y="1536"/>
                  </a:lnTo>
                  <a:lnTo>
                    <a:pt x="227" y="1551"/>
                  </a:lnTo>
                  <a:lnTo>
                    <a:pt x="239" y="1563"/>
                  </a:lnTo>
                  <a:lnTo>
                    <a:pt x="255" y="1570"/>
                  </a:lnTo>
                  <a:lnTo>
                    <a:pt x="273" y="1573"/>
                  </a:lnTo>
                  <a:lnTo>
                    <a:pt x="3097" y="1573"/>
                  </a:lnTo>
                  <a:lnTo>
                    <a:pt x="3113" y="1570"/>
                  </a:lnTo>
                  <a:lnTo>
                    <a:pt x="3129" y="1563"/>
                  </a:lnTo>
                  <a:lnTo>
                    <a:pt x="3140" y="1552"/>
                  </a:lnTo>
                  <a:lnTo>
                    <a:pt x="3147" y="1537"/>
                  </a:lnTo>
                  <a:lnTo>
                    <a:pt x="3150" y="1520"/>
                  </a:lnTo>
                  <a:lnTo>
                    <a:pt x="3150" y="272"/>
                  </a:lnTo>
                  <a:lnTo>
                    <a:pt x="3147" y="255"/>
                  </a:lnTo>
                  <a:lnTo>
                    <a:pt x="3140" y="241"/>
                  </a:lnTo>
                  <a:lnTo>
                    <a:pt x="3129" y="230"/>
                  </a:lnTo>
                  <a:lnTo>
                    <a:pt x="3113" y="221"/>
                  </a:lnTo>
                  <a:lnTo>
                    <a:pt x="3097" y="218"/>
                  </a:lnTo>
                  <a:lnTo>
                    <a:pt x="271" y="218"/>
                  </a:lnTo>
                  <a:close/>
                  <a:moveTo>
                    <a:pt x="0" y="0"/>
                  </a:moveTo>
                  <a:lnTo>
                    <a:pt x="3370" y="0"/>
                  </a:lnTo>
                  <a:lnTo>
                    <a:pt x="3370" y="1974"/>
                  </a:lnTo>
                  <a:lnTo>
                    <a:pt x="2006" y="1974"/>
                  </a:lnTo>
                  <a:lnTo>
                    <a:pt x="2121" y="2376"/>
                  </a:lnTo>
                  <a:lnTo>
                    <a:pt x="2460" y="2376"/>
                  </a:lnTo>
                  <a:lnTo>
                    <a:pt x="2460" y="2645"/>
                  </a:lnTo>
                  <a:lnTo>
                    <a:pt x="910" y="2645"/>
                  </a:lnTo>
                  <a:lnTo>
                    <a:pt x="910" y="2376"/>
                  </a:lnTo>
                  <a:lnTo>
                    <a:pt x="1249" y="2376"/>
                  </a:lnTo>
                  <a:lnTo>
                    <a:pt x="1364" y="1974"/>
                  </a:lnTo>
                  <a:lnTo>
                    <a:pt x="0" y="197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33" name="Shape 11033"/>
          <p:cNvGrpSpPr/>
          <p:nvPr/>
        </p:nvGrpSpPr>
        <p:grpSpPr>
          <a:xfrm>
            <a:off x="4111191" y="2845888"/>
            <a:ext cx="232766" cy="231801"/>
            <a:chOff x="4437063" y="4546600"/>
            <a:chExt cx="382587" cy="381000"/>
          </a:xfrm>
        </p:grpSpPr>
        <p:sp>
          <p:nvSpPr>
            <p:cNvPr id="11034" name="Shape 11034"/>
            <p:cNvSpPr/>
            <p:nvPr/>
          </p:nvSpPr>
          <p:spPr>
            <a:xfrm>
              <a:off x="4589463" y="4638675"/>
              <a:ext cx="31750" cy="49213"/>
            </a:xfrm>
            <a:custGeom>
              <a:avLst/>
              <a:gdLst/>
              <a:ahLst/>
              <a:cxnLst/>
              <a:rect l="0" t="0" r="0" b="0"/>
              <a:pathLst>
                <a:path w="286" h="426" extrusionOk="0">
                  <a:moveTo>
                    <a:pt x="286" y="0"/>
                  </a:moveTo>
                  <a:lnTo>
                    <a:pt x="286" y="426"/>
                  </a:lnTo>
                  <a:lnTo>
                    <a:pt x="0" y="426"/>
                  </a:lnTo>
                  <a:lnTo>
                    <a:pt x="17" y="367"/>
                  </a:lnTo>
                  <a:lnTo>
                    <a:pt x="38" y="311"/>
                  </a:lnTo>
                  <a:lnTo>
                    <a:pt x="59" y="258"/>
                  </a:lnTo>
                  <a:lnTo>
                    <a:pt x="83" y="209"/>
                  </a:lnTo>
                  <a:lnTo>
                    <a:pt x="108" y="164"/>
                  </a:lnTo>
                  <a:lnTo>
                    <a:pt x="134" y="125"/>
                  </a:lnTo>
                  <a:lnTo>
                    <a:pt x="163" y="89"/>
                  </a:lnTo>
                  <a:lnTo>
                    <a:pt x="192" y="58"/>
                  </a:lnTo>
                  <a:lnTo>
                    <a:pt x="222" y="33"/>
                  </a:lnTo>
                  <a:lnTo>
                    <a:pt x="254" y="13"/>
                  </a:lnTo>
                  <a:lnTo>
                    <a:pt x="2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5" name="Shape 11035"/>
            <p:cNvSpPr/>
            <p:nvPr/>
          </p:nvSpPr>
          <p:spPr>
            <a:xfrm>
              <a:off x="4521200" y="4700588"/>
              <a:ext cx="52387" cy="30163"/>
            </a:xfrm>
            <a:custGeom>
              <a:avLst/>
              <a:gdLst/>
              <a:ahLst/>
              <a:cxnLst/>
              <a:rect l="0" t="0" r="0" b="0"/>
              <a:pathLst>
                <a:path w="454" h="270" extrusionOk="0">
                  <a:moveTo>
                    <a:pt x="57" y="0"/>
                  </a:moveTo>
                  <a:lnTo>
                    <a:pt x="454" y="0"/>
                  </a:lnTo>
                  <a:lnTo>
                    <a:pt x="442" y="65"/>
                  </a:lnTo>
                  <a:lnTo>
                    <a:pt x="435" y="132"/>
                  </a:lnTo>
                  <a:lnTo>
                    <a:pt x="429" y="200"/>
                  </a:lnTo>
                  <a:lnTo>
                    <a:pt x="426" y="270"/>
                  </a:lnTo>
                  <a:lnTo>
                    <a:pt x="0" y="270"/>
                  </a:lnTo>
                  <a:lnTo>
                    <a:pt x="8" y="200"/>
                  </a:lnTo>
                  <a:lnTo>
                    <a:pt x="19" y="132"/>
                  </a:lnTo>
                  <a:lnTo>
                    <a:pt x="35" y="65"/>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6" name="Shape 11036"/>
            <p:cNvSpPr/>
            <p:nvPr/>
          </p:nvSpPr>
          <p:spPr>
            <a:xfrm>
              <a:off x="4583113" y="4700588"/>
              <a:ext cx="38100" cy="30163"/>
            </a:xfrm>
            <a:custGeom>
              <a:avLst/>
              <a:gdLst/>
              <a:ahLst/>
              <a:cxnLst/>
              <a:rect l="0" t="0" r="0" b="0"/>
              <a:pathLst>
                <a:path w="339" h="270" extrusionOk="0">
                  <a:moveTo>
                    <a:pt x="28" y="0"/>
                  </a:moveTo>
                  <a:lnTo>
                    <a:pt x="339" y="0"/>
                  </a:lnTo>
                  <a:lnTo>
                    <a:pt x="339" y="270"/>
                  </a:lnTo>
                  <a:lnTo>
                    <a:pt x="0" y="270"/>
                  </a:lnTo>
                  <a:lnTo>
                    <a:pt x="5" y="177"/>
                  </a:lnTo>
                  <a:lnTo>
                    <a:pt x="14" y="87"/>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7" name="Shape 11037"/>
            <p:cNvSpPr/>
            <p:nvPr/>
          </p:nvSpPr>
          <p:spPr>
            <a:xfrm>
              <a:off x="4583113" y="4743450"/>
              <a:ext cx="38100" cy="31750"/>
            </a:xfrm>
            <a:custGeom>
              <a:avLst/>
              <a:gdLst/>
              <a:ahLst/>
              <a:cxnLst/>
              <a:rect l="0" t="0" r="0" b="0"/>
              <a:pathLst>
                <a:path w="340" h="270" extrusionOk="0">
                  <a:moveTo>
                    <a:pt x="0" y="0"/>
                  </a:moveTo>
                  <a:lnTo>
                    <a:pt x="340" y="0"/>
                  </a:lnTo>
                  <a:lnTo>
                    <a:pt x="340" y="270"/>
                  </a:lnTo>
                  <a:lnTo>
                    <a:pt x="29" y="270"/>
                  </a:lnTo>
                  <a:lnTo>
                    <a:pt x="15" y="183"/>
                  </a:lnTo>
                  <a:lnTo>
                    <a:pt x="5" y="9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8" name="Shape 11038"/>
            <p:cNvSpPr/>
            <p:nvPr/>
          </p:nvSpPr>
          <p:spPr>
            <a:xfrm>
              <a:off x="4589463" y="4787900"/>
              <a:ext cx="31750" cy="49213"/>
            </a:xfrm>
            <a:custGeom>
              <a:avLst/>
              <a:gdLst/>
              <a:ahLst/>
              <a:cxnLst/>
              <a:rect l="0" t="0" r="0" b="0"/>
              <a:pathLst>
                <a:path w="286" h="427" extrusionOk="0">
                  <a:moveTo>
                    <a:pt x="0" y="0"/>
                  </a:moveTo>
                  <a:lnTo>
                    <a:pt x="286" y="0"/>
                  </a:lnTo>
                  <a:lnTo>
                    <a:pt x="286" y="427"/>
                  </a:lnTo>
                  <a:lnTo>
                    <a:pt x="254" y="413"/>
                  </a:lnTo>
                  <a:lnTo>
                    <a:pt x="222" y="393"/>
                  </a:lnTo>
                  <a:lnTo>
                    <a:pt x="192" y="368"/>
                  </a:lnTo>
                  <a:lnTo>
                    <a:pt x="163" y="337"/>
                  </a:lnTo>
                  <a:lnTo>
                    <a:pt x="134" y="302"/>
                  </a:lnTo>
                  <a:lnTo>
                    <a:pt x="108" y="261"/>
                  </a:lnTo>
                  <a:lnTo>
                    <a:pt x="83" y="217"/>
                  </a:lnTo>
                  <a:lnTo>
                    <a:pt x="59" y="168"/>
                  </a:lnTo>
                  <a:lnTo>
                    <a:pt x="38" y="115"/>
                  </a:lnTo>
                  <a:lnTo>
                    <a:pt x="17" y="5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9" name="Shape 11039"/>
            <p:cNvSpPr/>
            <p:nvPr/>
          </p:nvSpPr>
          <p:spPr>
            <a:xfrm>
              <a:off x="4633913" y="4700588"/>
              <a:ext cx="39687" cy="30163"/>
            </a:xfrm>
            <a:custGeom>
              <a:avLst/>
              <a:gdLst/>
              <a:ahLst/>
              <a:cxnLst/>
              <a:rect l="0" t="0" r="0" b="0"/>
              <a:pathLst>
                <a:path w="339" h="270" extrusionOk="0">
                  <a:moveTo>
                    <a:pt x="0" y="0"/>
                  </a:moveTo>
                  <a:lnTo>
                    <a:pt x="313" y="0"/>
                  </a:lnTo>
                  <a:lnTo>
                    <a:pt x="323" y="64"/>
                  </a:lnTo>
                  <a:lnTo>
                    <a:pt x="331" y="132"/>
                  </a:lnTo>
                  <a:lnTo>
                    <a:pt x="336" y="200"/>
                  </a:lnTo>
                  <a:lnTo>
                    <a:pt x="339" y="270"/>
                  </a:lnTo>
                  <a:lnTo>
                    <a:pt x="0" y="2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0" name="Shape 11040"/>
            <p:cNvSpPr/>
            <p:nvPr/>
          </p:nvSpPr>
          <p:spPr>
            <a:xfrm>
              <a:off x="4521200" y="4745038"/>
              <a:ext cx="52387" cy="30163"/>
            </a:xfrm>
            <a:custGeom>
              <a:avLst/>
              <a:gdLst/>
              <a:ahLst/>
              <a:cxnLst/>
              <a:rect l="0" t="0" r="0" b="0"/>
              <a:pathLst>
                <a:path w="451" h="270" extrusionOk="0">
                  <a:moveTo>
                    <a:pt x="0" y="0"/>
                  </a:moveTo>
                  <a:lnTo>
                    <a:pt x="424" y="0"/>
                  </a:lnTo>
                  <a:lnTo>
                    <a:pt x="427" y="70"/>
                  </a:lnTo>
                  <a:lnTo>
                    <a:pt x="433" y="138"/>
                  </a:lnTo>
                  <a:lnTo>
                    <a:pt x="440" y="206"/>
                  </a:lnTo>
                  <a:lnTo>
                    <a:pt x="451" y="270"/>
                  </a:lnTo>
                  <a:lnTo>
                    <a:pt x="57" y="270"/>
                  </a:lnTo>
                  <a:lnTo>
                    <a:pt x="35" y="205"/>
                  </a:lnTo>
                  <a:lnTo>
                    <a:pt x="19" y="138"/>
                  </a:lnTo>
                  <a:lnTo>
                    <a:pt x="8" y="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1" name="Shape 11041"/>
            <p:cNvSpPr/>
            <p:nvPr/>
          </p:nvSpPr>
          <p:spPr>
            <a:xfrm>
              <a:off x="4633913" y="4638675"/>
              <a:ext cx="33337" cy="49213"/>
            </a:xfrm>
            <a:custGeom>
              <a:avLst/>
              <a:gdLst/>
              <a:ahLst/>
              <a:cxnLst/>
              <a:rect l="0" t="0" r="0" b="0"/>
              <a:pathLst>
                <a:path w="286" h="426" extrusionOk="0">
                  <a:moveTo>
                    <a:pt x="0" y="0"/>
                  </a:moveTo>
                  <a:lnTo>
                    <a:pt x="32" y="13"/>
                  </a:lnTo>
                  <a:lnTo>
                    <a:pt x="63" y="34"/>
                  </a:lnTo>
                  <a:lnTo>
                    <a:pt x="94" y="58"/>
                  </a:lnTo>
                  <a:lnTo>
                    <a:pt x="123" y="89"/>
                  </a:lnTo>
                  <a:lnTo>
                    <a:pt x="152" y="125"/>
                  </a:lnTo>
                  <a:lnTo>
                    <a:pt x="178" y="164"/>
                  </a:lnTo>
                  <a:lnTo>
                    <a:pt x="203" y="209"/>
                  </a:lnTo>
                  <a:lnTo>
                    <a:pt x="226" y="259"/>
                  </a:lnTo>
                  <a:lnTo>
                    <a:pt x="248" y="311"/>
                  </a:lnTo>
                  <a:lnTo>
                    <a:pt x="268" y="367"/>
                  </a:lnTo>
                  <a:lnTo>
                    <a:pt x="286" y="426"/>
                  </a:lnTo>
                  <a:lnTo>
                    <a:pt x="0" y="42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2" name="Shape 11042"/>
            <p:cNvSpPr/>
            <p:nvPr/>
          </p:nvSpPr>
          <p:spPr>
            <a:xfrm>
              <a:off x="4651375" y="4787900"/>
              <a:ext cx="69850" cy="53975"/>
            </a:xfrm>
            <a:custGeom>
              <a:avLst/>
              <a:gdLst/>
              <a:ahLst/>
              <a:cxnLst/>
              <a:rect l="0" t="0" r="0" b="0"/>
              <a:pathLst>
                <a:path w="625" h="472" extrusionOk="0">
                  <a:moveTo>
                    <a:pt x="258" y="0"/>
                  </a:moveTo>
                  <a:lnTo>
                    <a:pt x="625" y="0"/>
                  </a:lnTo>
                  <a:lnTo>
                    <a:pt x="587" y="62"/>
                  </a:lnTo>
                  <a:lnTo>
                    <a:pt x="545" y="122"/>
                  </a:lnTo>
                  <a:lnTo>
                    <a:pt x="499" y="179"/>
                  </a:lnTo>
                  <a:lnTo>
                    <a:pt x="448" y="232"/>
                  </a:lnTo>
                  <a:lnTo>
                    <a:pt x="394" y="280"/>
                  </a:lnTo>
                  <a:lnTo>
                    <a:pt x="337" y="324"/>
                  </a:lnTo>
                  <a:lnTo>
                    <a:pt x="275" y="364"/>
                  </a:lnTo>
                  <a:lnTo>
                    <a:pt x="211" y="398"/>
                  </a:lnTo>
                  <a:lnTo>
                    <a:pt x="144" y="428"/>
                  </a:lnTo>
                  <a:lnTo>
                    <a:pt x="73" y="453"/>
                  </a:lnTo>
                  <a:lnTo>
                    <a:pt x="0" y="472"/>
                  </a:lnTo>
                  <a:lnTo>
                    <a:pt x="37" y="438"/>
                  </a:lnTo>
                  <a:lnTo>
                    <a:pt x="72" y="398"/>
                  </a:lnTo>
                  <a:lnTo>
                    <a:pt x="105" y="354"/>
                  </a:lnTo>
                  <a:lnTo>
                    <a:pt x="137" y="305"/>
                  </a:lnTo>
                  <a:lnTo>
                    <a:pt x="166" y="252"/>
                  </a:lnTo>
                  <a:lnTo>
                    <a:pt x="192" y="195"/>
                  </a:lnTo>
                  <a:lnTo>
                    <a:pt x="217" y="134"/>
                  </a:lnTo>
                  <a:lnTo>
                    <a:pt x="238" y="68"/>
                  </a:lnTo>
                  <a:lnTo>
                    <a:pt x="2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3" name="Shape 11043"/>
            <p:cNvSpPr/>
            <p:nvPr/>
          </p:nvSpPr>
          <p:spPr>
            <a:xfrm>
              <a:off x="4533900" y="4633913"/>
              <a:ext cx="71437" cy="53975"/>
            </a:xfrm>
            <a:custGeom>
              <a:avLst/>
              <a:gdLst/>
              <a:ahLst/>
              <a:cxnLst/>
              <a:rect l="0" t="0" r="0" b="0"/>
              <a:pathLst>
                <a:path w="624" h="472" extrusionOk="0">
                  <a:moveTo>
                    <a:pt x="624" y="0"/>
                  </a:moveTo>
                  <a:lnTo>
                    <a:pt x="588" y="34"/>
                  </a:lnTo>
                  <a:lnTo>
                    <a:pt x="553" y="73"/>
                  </a:lnTo>
                  <a:lnTo>
                    <a:pt x="520" y="116"/>
                  </a:lnTo>
                  <a:lnTo>
                    <a:pt x="488" y="166"/>
                  </a:lnTo>
                  <a:lnTo>
                    <a:pt x="459" y="220"/>
                  </a:lnTo>
                  <a:lnTo>
                    <a:pt x="433" y="277"/>
                  </a:lnTo>
                  <a:lnTo>
                    <a:pt x="408" y="338"/>
                  </a:lnTo>
                  <a:lnTo>
                    <a:pt x="387" y="404"/>
                  </a:lnTo>
                  <a:lnTo>
                    <a:pt x="367" y="472"/>
                  </a:lnTo>
                  <a:lnTo>
                    <a:pt x="0" y="472"/>
                  </a:lnTo>
                  <a:lnTo>
                    <a:pt x="37" y="409"/>
                  </a:lnTo>
                  <a:lnTo>
                    <a:pt x="79" y="350"/>
                  </a:lnTo>
                  <a:lnTo>
                    <a:pt x="125" y="292"/>
                  </a:lnTo>
                  <a:lnTo>
                    <a:pt x="175" y="240"/>
                  </a:lnTo>
                  <a:lnTo>
                    <a:pt x="230" y="192"/>
                  </a:lnTo>
                  <a:lnTo>
                    <a:pt x="287" y="147"/>
                  </a:lnTo>
                  <a:lnTo>
                    <a:pt x="349" y="108"/>
                  </a:lnTo>
                  <a:lnTo>
                    <a:pt x="413" y="74"/>
                  </a:lnTo>
                  <a:lnTo>
                    <a:pt x="481" y="43"/>
                  </a:lnTo>
                  <a:lnTo>
                    <a:pt x="552" y="18"/>
                  </a:lnTo>
                  <a:lnTo>
                    <a:pt x="6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4" name="Shape 11044"/>
            <p:cNvSpPr/>
            <p:nvPr/>
          </p:nvSpPr>
          <p:spPr>
            <a:xfrm>
              <a:off x="4651375" y="4633913"/>
              <a:ext cx="69850" cy="53975"/>
            </a:xfrm>
            <a:custGeom>
              <a:avLst/>
              <a:gdLst/>
              <a:ahLst/>
              <a:cxnLst/>
              <a:rect l="0" t="0" r="0" b="0"/>
              <a:pathLst>
                <a:path w="621" h="472" extrusionOk="0">
                  <a:moveTo>
                    <a:pt x="0" y="0"/>
                  </a:moveTo>
                  <a:lnTo>
                    <a:pt x="71" y="18"/>
                  </a:lnTo>
                  <a:lnTo>
                    <a:pt x="141" y="43"/>
                  </a:lnTo>
                  <a:lnTo>
                    <a:pt x="209" y="73"/>
                  </a:lnTo>
                  <a:lnTo>
                    <a:pt x="273" y="107"/>
                  </a:lnTo>
                  <a:lnTo>
                    <a:pt x="334" y="147"/>
                  </a:lnTo>
                  <a:lnTo>
                    <a:pt x="392" y="191"/>
                  </a:lnTo>
                  <a:lnTo>
                    <a:pt x="447" y="240"/>
                  </a:lnTo>
                  <a:lnTo>
                    <a:pt x="497" y="292"/>
                  </a:lnTo>
                  <a:lnTo>
                    <a:pt x="542" y="350"/>
                  </a:lnTo>
                  <a:lnTo>
                    <a:pt x="584" y="409"/>
                  </a:lnTo>
                  <a:lnTo>
                    <a:pt x="621" y="472"/>
                  </a:lnTo>
                  <a:lnTo>
                    <a:pt x="254" y="472"/>
                  </a:lnTo>
                  <a:lnTo>
                    <a:pt x="235" y="403"/>
                  </a:lnTo>
                  <a:lnTo>
                    <a:pt x="214" y="337"/>
                  </a:lnTo>
                  <a:lnTo>
                    <a:pt x="190" y="275"/>
                  </a:lnTo>
                  <a:lnTo>
                    <a:pt x="164" y="218"/>
                  </a:lnTo>
                  <a:lnTo>
                    <a:pt x="135" y="163"/>
                  </a:lnTo>
                  <a:lnTo>
                    <a:pt x="104" y="115"/>
                  </a:lnTo>
                  <a:lnTo>
                    <a:pt x="71" y="71"/>
                  </a:lnTo>
                  <a:lnTo>
                    <a:pt x="36" y="3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5" name="Shape 11045"/>
            <p:cNvSpPr/>
            <p:nvPr/>
          </p:nvSpPr>
          <p:spPr>
            <a:xfrm>
              <a:off x="4633913" y="4787900"/>
              <a:ext cx="33337" cy="49213"/>
            </a:xfrm>
            <a:custGeom>
              <a:avLst/>
              <a:gdLst/>
              <a:ahLst/>
              <a:cxnLst/>
              <a:rect l="0" t="0" r="0" b="0"/>
              <a:pathLst>
                <a:path w="286" h="427" extrusionOk="0">
                  <a:moveTo>
                    <a:pt x="0" y="0"/>
                  </a:moveTo>
                  <a:lnTo>
                    <a:pt x="286" y="0"/>
                  </a:lnTo>
                  <a:lnTo>
                    <a:pt x="268" y="60"/>
                  </a:lnTo>
                  <a:lnTo>
                    <a:pt x="248" y="116"/>
                  </a:lnTo>
                  <a:lnTo>
                    <a:pt x="226" y="168"/>
                  </a:lnTo>
                  <a:lnTo>
                    <a:pt x="203" y="217"/>
                  </a:lnTo>
                  <a:lnTo>
                    <a:pt x="178" y="262"/>
                  </a:lnTo>
                  <a:lnTo>
                    <a:pt x="152" y="302"/>
                  </a:lnTo>
                  <a:lnTo>
                    <a:pt x="123" y="338"/>
                  </a:lnTo>
                  <a:lnTo>
                    <a:pt x="94" y="369"/>
                  </a:lnTo>
                  <a:lnTo>
                    <a:pt x="63" y="393"/>
                  </a:lnTo>
                  <a:lnTo>
                    <a:pt x="32" y="414"/>
                  </a:lnTo>
                  <a:lnTo>
                    <a:pt x="0" y="42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6" name="Shape 11046"/>
            <p:cNvSpPr/>
            <p:nvPr/>
          </p:nvSpPr>
          <p:spPr>
            <a:xfrm>
              <a:off x="4533900" y="4787900"/>
              <a:ext cx="71437" cy="53975"/>
            </a:xfrm>
            <a:custGeom>
              <a:avLst/>
              <a:gdLst/>
              <a:ahLst/>
              <a:cxnLst/>
              <a:rect l="0" t="0" r="0" b="0"/>
              <a:pathLst>
                <a:path w="624" h="472" extrusionOk="0">
                  <a:moveTo>
                    <a:pt x="0" y="0"/>
                  </a:moveTo>
                  <a:lnTo>
                    <a:pt x="367" y="0"/>
                  </a:lnTo>
                  <a:lnTo>
                    <a:pt x="386" y="69"/>
                  </a:lnTo>
                  <a:lnTo>
                    <a:pt x="407" y="135"/>
                  </a:lnTo>
                  <a:lnTo>
                    <a:pt x="431" y="197"/>
                  </a:lnTo>
                  <a:lnTo>
                    <a:pt x="457" y="254"/>
                  </a:lnTo>
                  <a:lnTo>
                    <a:pt x="486" y="307"/>
                  </a:lnTo>
                  <a:lnTo>
                    <a:pt x="518" y="356"/>
                  </a:lnTo>
                  <a:lnTo>
                    <a:pt x="552" y="400"/>
                  </a:lnTo>
                  <a:lnTo>
                    <a:pt x="587" y="438"/>
                  </a:lnTo>
                  <a:lnTo>
                    <a:pt x="624" y="472"/>
                  </a:lnTo>
                  <a:lnTo>
                    <a:pt x="552" y="453"/>
                  </a:lnTo>
                  <a:lnTo>
                    <a:pt x="481" y="427"/>
                  </a:lnTo>
                  <a:lnTo>
                    <a:pt x="413" y="397"/>
                  </a:lnTo>
                  <a:lnTo>
                    <a:pt x="349" y="363"/>
                  </a:lnTo>
                  <a:lnTo>
                    <a:pt x="287" y="323"/>
                  </a:lnTo>
                  <a:lnTo>
                    <a:pt x="230" y="279"/>
                  </a:lnTo>
                  <a:lnTo>
                    <a:pt x="175" y="231"/>
                  </a:lnTo>
                  <a:lnTo>
                    <a:pt x="125" y="179"/>
                  </a:lnTo>
                  <a:lnTo>
                    <a:pt x="79" y="122"/>
                  </a:lnTo>
                  <a:lnTo>
                    <a:pt x="37" y="6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7" name="Shape 11047"/>
            <p:cNvSpPr/>
            <p:nvPr/>
          </p:nvSpPr>
          <p:spPr>
            <a:xfrm>
              <a:off x="4683125" y="4700588"/>
              <a:ext cx="50800" cy="30163"/>
            </a:xfrm>
            <a:custGeom>
              <a:avLst/>
              <a:gdLst/>
              <a:ahLst/>
              <a:cxnLst/>
              <a:rect l="0" t="0" r="0" b="0"/>
              <a:pathLst>
                <a:path w="454" h="270" extrusionOk="0">
                  <a:moveTo>
                    <a:pt x="0" y="0"/>
                  </a:moveTo>
                  <a:lnTo>
                    <a:pt x="397" y="0"/>
                  </a:lnTo>
                  <a:lnTo>
                    <a:pt x="419" y="64"/>
                  </a:lnTo>
                  <a:lnTo>
                    <a:pt x="435" y="132"/>
                  </a:lnTo>
                  <a:lnTo>
                    <a:pt x="446" y="200"/>
                  </a:lnTo>
                  <a:lnTo>
                    <a:pt x="454" y="270"/>
                  </a:lnTo>
                  <a:lnTo>
                    <a:pt x="28" y="270"/>
                  </a:lnTo>
                  <a:lnTo>
                    <a:pt x="25" y="200"/>
                  </a:lnTo>
                  <a:lnTo>
                    <a:pt x="19" y="132"/>
                  </a:lnTo>
                  <a:lnTo>
                    <a:pt x="12" y="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8" name="Shape 11048"/>
            <p:cNvSpPr/>
            <p:nvPr/>
          </p:nvSpPr>
          <p:spPr>
            <a:xfrm>
              <a:off x="4633913" y="4743450"/>
              <a:ext cx="39687" cy="31750"/>
            </a:xfrm>
            <a:custGeom>
              <a:avLst/>
              <a:gdLst/>
              <a:ahLst/>
              <a:cxnLst/>
              <a:rect l="0" t="0" r="0" b="0"/>
              <a:pathLst>
                <a:path w="342" h="270" extrusionOk="0">
                  <a:moveTo>
                    <a:pt x="0" y="0"/>
                  </a:moveTo>
                  <a:lnTo>
                    <a:pt x="342" y="0"/>
                  </a:lnTo>
                  <a:lnTo>
                    <a:pt x="338" y="72"/>
                  </a:lnTo>
                  <a:lnTo>
                    <a:pt x="332" y="140"/>
                  </a:lnTo>
                  <a:lnTo>
                    <a:pt x="323" y="207"/>
                  </a:lnTo>
                  <a:lnTo>
                    <a:pt x="310" y="270"/>
                  </a:lnTo>
                  <a:lnTo>
                    <a:pt x="0" y="2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9" name="Shape 11049"/>
            <p:cNvSpPr/>
            <p:nvPr/>
          </p:nvSpPr>
          <p:spPr>
            <a:xfrm>
              <a:off x="4683125" y="4743450"/>
              <a:ext cx="50800" cy="31750"/>
            </a:xfrm>
            <a:custGeom>
              <a:avLst/>
              <a:gdLst/>
              <a:ahLst/>
              <a:cxnLst/>
              <a:rect l="0" t="0" r="0" b="0"/>
              <a:pathLst>
                <a:path w="454" h="270" extrusionOk="0">
                  <a:moveTo>
                    <a:pt x="28" y="0"/>
                  </a:moveTo>
                  <a:lnTo>
                    <a:pt x="454" y="0"/>
                  </a:lnTo>
                  <a:lnTo>
                    <a:pt x="446" y="70"/>
                  </a:lnTo>
                  <a:lnTo>
                    <a:pt x="435" y="138"/>
                  </a:lnTo>
                  <a:lnTo>
                    <a:pt x="419" y="206"/>
                  </a:lnTo>
                  <a:lnTo>
                    <a:pt x="397" y="270"/>
                  </a:lnTo>
                  <a:lnTo>
                    <a:pt x="0" y="270"/>
                  </a:lnTo>
                  <a:lnTo>
                    <a:pt x="12" y="206"/>
                  </a:lnTo>
                  <a:lnTo>
                    <a:pt x="19" y="139"/>
                  </a:lnTo>
                  <a:lnTo>
                    <a:pt x="25" y="71"/>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0" name="Shape 11050"/>
            <p:cNvSpPr/>
            <p:nvPr/>
          </p:nvSpPr>
          <p:spPr>
            <a:xfrm>
              <a:off x="4602163" y="4546600"/>
              <a:ext cx="50800" cy="71438"/>
            </a:xfrm>
            <a:custGeom>
              <a:avLst/>
              <a:gdLst/>
              <a:ahLst/>
              <a:cxnLst/>
              <a:rect l="0" t="0" r="0" b="0"/>
              <a:pathLst>
                <a:path w="455" h="626" extrusionOk="0">
                  <a:moveTo>
                    <a:pt x="234" y="0"/>
                  </a:moveTo>
                  <a:lnTo>
                    <a:pt x="249" y="4"/>
                  </a:lnTo>
                  <a:lnTo>
                    <a:pt x="262" y="14"/>
                  </a:lnTo>
                  <a:lnTo>
                    <a:pt x="436" y="187"/>
                  </a:lnTo>
                  <a:lnTo>
                    <a:pt x="446" y="200"/>
                  </a:lnTo>
                  <a:lnTo>
                    <a:pt x="452" y="215"/>
                  </a:lnTo>
                  <a:lnTo>
                    <a:pt x="455" y="231"/>
                  </a:lnTo>
                  <a:lnTo>
                    <a:pt x="452" y="248"/>
                  </a:lnTo>
                  <a:lnTo>
                    <a:pt x="446" y="262"/>
                  </a:lnTo>
                  <a:lnTo>
                    <a:pt x="437" y="273"/>
                  </a:lnTo>
                  <a:lnTo>
                    <a:pt x="424" y="280"/>
                  </a:lnTo>
                  <a:lnTo>
                    <a:pt x="411" y="285"/>
                  </a:lnTo>
                  <a:lnTo>
                    <a:pt x="398" y="286"/>
                  </a:lnTo>
                  <a:lnTo>
                    <a:pt x="383" y="284"/>
                  </a:lnTo>
                  <a:lnTo>
                    <a:pt x="370" y="279"/>
                  </a:lnTo>
                  <a:lnTo>
                    <a:pt x="359" y="270"/>
                  </a:lnTo>
                  <a:lnTo>
                    <a:pt x="284" y="195"/>
                  </a:lnTo>
                  <a:lnTo>
                    <a:pt x="284" y="569"/>
                  </a:lnTo>
                  <a:lnTo>
                    <a:pt x="282" y="584"/>
                  </a:lnTo>
                  <a:lnTo>
                    <a:pt x="277" y="597"/>
                  </a:lnTo>
                  <a:lnTo>
                    <a:pt x="267" y="608"/>
                  </a:lnTo>
                  <a:lnTo>
                    <a:pt x="256" y="618"/>
                  </a:lnTo>
                  <a:lnTo>
                    <a:pt x="243" y="623"/>
                  </a:lnTo>
                  <a:lnTo>
                    <a:pt x="227" y="626"/>
                  </a:lnTo>
                  <a:lnTo>
                    <a:pt x="213" y="624"/>
                  </a:lnTo>
                  <a:lnTo>
                    <a:pt x="200" y="618"/>
                  </a:lnTo>
                  <a:lnTo>
                    <a:pt x="187" y="609"/>
                  </a:lnTo>
                  <a:lnTo>
                    <a:pt x="179" y="598"/>
                  </a:lnTo>
                  <a:lnTo>
                    <a:pt x="173" y="584"/>
                  </a:lnTo>
                  <a:lnTo>
                    <a:pt x="171" y="569"/>
                  </a:lnTo>
                  <a:lnTo>
                    <a:pt x="171" y="195"/>
                  </a:lnTo>
                  <a:lnTo>
                    <a:pt x="98" y="268"/>
                  </a:lnTo>
                  <a:lnTo>
                    <a:pt x="85" y="277"/>
                  </a:lnTo>
                  <a:lnTo>
                    <a:pt x="72" y="283"/>
                  </a:lnTo>
                  <a:lnTo>
                    <a:pt x="57" y="285"/>
                  </a:lnTo>
                  <a:lnTo>
                    <a:pt x="42" y="283"/>
                  </a:lnTo>
                  <a:lnTo>
                    <a:pt x="28" y="277"/>
                  </a:lnTo>
                  <a:lnTo>
                    <a:pt x="16" y="268"/>
                  </a:lnTo>
                  <a:lnTo>
                    <a:pt x="7" y="256"/>
                  </a:lnTo>
                  <a:lnTo>
                    <a:pt x="1" y="242"/>
                  </a:lnTo>
                  <a:lnTo>
                    <a:pt x="0" y="227"/>
                  </a:lnTo>
                  <a:lnTo>
                    <a:pt x="2" y="213"/>
                  </a:lnTo>
                  <a:lnTo>
                    <a:pt x="7" y="199"/>
                  </a:lnTo>
                  <a:lnTo>
                    <a:pt x="16" y="187"/>
                  </a:lnTo>
                  <a:lnTo>
                    <a:pt x="190" y="14"/>
                  </a:lnTo>
                  <a:lnTo>
                    <a:pt x="203" y="4"/>
                  </a:lnTo>
                  <a:lnTo>
                    <a:pt x="218" y="0"/>
                  </a:lnTo>
                  <a:lnTo>
                    <a:pt x="2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1" name="Shape 11051"/>
            <p:cNvSpPr/>
            <p:nvPr/>
          </p:nvSpPr>
          <p:spPr>
            <a:xfrm>
              <a:off x="4491038" y="4602163"/>
              <a:ext cx="53975" cy="52388"/>
            </a:xfrm>
            <a:custGeom>
              <a:avLst/>
              <a:gdLst/>
              <a:ahLst/>
              <a:cxnLst/>
              <a:rect l="0" t="0" r="0" b="0"/>
              <a:pathLst>
                <a:path w="476" h="473" extrusionOk="0">
                  <a:moveTo>
                    <a:pt x="51" y="0"/>
                  </a:moveTo>
                  <a:lnTo>
                    <a:pt x="297" y="0"/>
                  </a:lnTo>
                  <a:lnTo>
                    <a:pt x="313" y="2"/>
                  </a:lnTo>
                  <a:lnTo>
                    <a:pt x="329" y="8"/>
                  </a:lnTo>
                  <a:lnTo>
                    <a:pt x="341" y="17"/>
                  </a:lnTo>
                  <a:lnTo>
                    <a:pt x="351" y="30"/>
                  </a:lnTo>
                  <a:lnTo>
                    <a:pt x="356" y="48"/>
                  </a:lnTo>
                  <a:lnTo>
                    <a:pt x="356" y="64"/>
                  </a:lnTo>
                  <a:lnTo>
                    <a:pt x="352" y="79"/>
                  </a:lnTo>
                  <a:lnTo>
                    <a:pt x="343" y="93"/>
                  </a:lnTo>
                  <a:lnTo>
                    <a:pt x="331" y="104"/>
                  </a:lnTo>
                  <a:lnTo>
                    <a:pt x="316" y="110"/>
                  </a:lnTo>
                  <a:lnTo>
                    <a:pt x="301" y="113"/>
                  </a:lnTo>
                  <a:lnTo>
                    <a:pt x="194" y="113"/>
                  </a:lnTo>
                  <a:lnTo>
                    <a:pt x="460" y="378"/>
                  </a:lnTo>
                  <a:lnTo>
                    <a:pt x="468" y="389"/>
                  </a:lnTo>
                  <a:lnTo>
                    <a:pt x="474" y="402"/>
                  </a:lnTo>
                  <a:lnTo>
                    <a:pt x="476" y="416"/>
                  </a:lnTo>
                  <a:lnTo>
                    <a:pt x="474" y="430"/>
                  </a:lnTo>
                  <a:lnTo>
                    <a:pt x="469" y="444"/>
                  </a:lnTo>
                  <a:lnTo>
                    <a:pt x="460" y="457"/>
                  </a:lnTo>
                  <a:lnTo>
                    <a:pt x="449" y="465"/>
                  </a:lnTo>
                  <a:lnTo>
                    <a:pt x="435" y="471"/>
                  </a:lnTo>
                  <a:lnTo>
                    <a:pt x="421" y="473"/>
                  </a:lnTo>
                  <a:lnTo>
                    <a:pt x="407" y="471"/>
                  </a:lnTo>
                  <a:lnTo>
                    <a:pt x="393" y="466"/>
                  </a:lnTo>
                  <a:lnTo>
                    <a:pt x="381" y="457"/>
                  </a:lnTo>
                  <a:lnTo>
                    <a:pt x="116" y="192"/>
                  </a:lnTo>
                  <a:lnTo>
                    <a:pt x="116" y="295"/>
                  </a:lnTo>
                  <a:lnTo>
                    <a:pt x="112" y="313"/>
                  </a:lnTo>
                  <a:lnTo>
                    <a:pt x="104" y="330"/>
                  </a:lnTo>
                  <a:lnTo>
                    <a:pt x="92" y="342"/>
                  </a:lnTo>
                  <a:lnTo>
                    <a:pt x="76" y="350"/>
                  </a:lnTo>
                  <a:lnTo>
                    <a:pt x="57" y="352"/>
                  </a:lnTo>
                  <a:lnTo>
                    <a:pt x="39" y="349"/>
                  </a:lnTo>
                  <a:lnTo>
                    <a:pt x="23" y="341"/>
                  </a:lnTo>
                  <a:lnTo>
                    <a:pt x="11" y="329"/>
                  </a:lnTo>
                  <a:lnTo>
                    <a:pt x="3" y="313"/>
                  </a:lnTo>
                  <a:lnTo>
                    <a:pt x="0" y="295"/>
                  </a:lnTo>
                  <a:lnTo>
                    <a:pt x="0" y="51"/>
                  </a:lnTo>
                  <a:lnTo>
                    <a:pt x="3" y="34"/>
                  </a:lnTo>
                  <a:lnTo>
                    <a:pt x="10" y="20"/>
                  </a:lnTo>
                  <a:lnTo>
                    <a:pt x="21" y="10"/>
                  </a:lnTo>
                  <a:lnTo>
                    <a:pt x="35" y="3"/>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2" name="Shape 11052"/>
            <p:cNvSpPr/>
            <p:nvPr/>
          </p:nvSpPr>
          <p:spPr>
            <a:xfrm>
              <a:off x="4437063" y="4711700"/>
              <a:ext cx="71437" cy="52388"/>
            </a:xfrm>
            <a:custGeom>
              <a:avLst/>
              <a:gdLst/>
              <a:ahLst/>
              <a:cxnLst/>
              <a:rect l="0" t="0" r="0" b="0"/>
              <a:pathLst>
                <a:path w="627" h="454" extrusionOk="0">
                  <a:moveTo>
                    <a:pt x="232" y="0"/>
                  </a:moveTo>
                  <a:lnTo>
                    <a:pt x="248" y="2"/>
                  </a:lnTo>
                  <a:lnTo>
                    <a:pt x="262" y="9"/>
                  </a:lnTo>
                  <a:lnTo>
                    <a:pt x="274" y="18"/>
                  </a:lnTo>
                  <a:lnTo>
                    <a:pt x="282" y="30"/>
                  </a:lnTo>
                  <a:lnTo>
                    <a:pt x="286" y="43"/>
                  </a:lnTo>
                  <a:lnTo>
                    <a:pt x="287" y="57"/>
                  </a:lnTo>
                  <a:lnTo>
                    <a:pt x="285" y="72"/>
                  </a:lnTo>
                  <a:lnTo>
                    <a:pt x="280" y="85"/>
                  </a:lnTo>
                  <a:lnTo>
                    <a:pt x="271" y="96"/>
                  </a:lnTo>
                  <a:lnTo>
                    <a:pt x="196" y="171"/>
                  </a:lnTo>
                  <a:lnTo>
                    <a:pt x="571" y="171"/>
                  </a:lnTo>
                  <a:lnTo>
                    <a:pt x="585" y="173"/>
                  </a:lnTo>
                  <a:lnTo>
                    <a:pt x="599" y="178"/>
                  </a:lnTo>
                  <a:lnTo>
                    <a:pt x="610" y="187"/>
                  </a:lnTo>
                  <a:lnTo>
                    <a:pt x="619" y="198"/>
                  </a:lnTo>
                  <a:lnTo>
                    <a:pt x="625" y="212"/>
                  </a:lnTo>
                  <a:lnTo>
                    <a:pt x="627" y="227"/>
                  </a:lnTo>
                  <a:lnTo>
                    <a:pt x="625" y="241"/>
                  </a:lnTo>
                  <a:lnTo>
                    <a:pt x="619" y="255"/>
                  </a:lnTo>
                  <a:lnTo>
                    <a:pt x="611" y="266"/>
                  </a:lnTo>
                  <a:lnTo>
                    <a:pt x="600" y="275"/>
                  </a:lnTo>
                  <a:lnTo>
                    <a:pt x="586" y="281"/>
                  </a:lnTo>
                  <a:lnTo>
                    <a:pt x="571" y="283"/>
                  </a:lnTo>
                  <a:lnTo>
                    <a:pt x="196" y="283"/>
                  </a:lnTo>
                  <a:lnTo>
                    <a:pt x="270" y="356"/>
                  </a:lnTo>
                  <a:lnTo>
                    <a:pt x="279" y="368"/>
                  </a:lnTo>
                  <a:lnTo>
                    <a:pt x="285" y="382"/>
                  </a:lnTo>
                  <a:lnTo>
                    <a:pt x="287" y="397"/>
                  </a:lnTo>
                  <a:lnTo>
                    <a:pt x="285" y="412"/>
                  </a:lnTo>
                  <a:lnTo>
                    <a:pt x="279" y="425"/>
                  </a:lnTo>
                  <a:lnTo>
                    <a:pt x="269" y="438"/>
                  </a:lnTo>
                  <a:lnTo>
                    <a:pt x="256" y="447"/>
                  </a:lnTo>
                  <a:lnTo>
                    <a:pt x="243" y="452"/>
                  </a:lnTo>
                  <a:lnTo>
                    <a:pt x="228" y="454"/>
                  </a:lnTo>
                  <a:lnTo>
                    <a:pt x="213" y="452"/>
                  </a:lnTo>
                  <a:lnTo>
                    <a:pt x="200" y="447"/>
                  </a:lnTo>
                  <a:lnTo>
                    <a:pt x="188" y="438"/>
                  </a:lnTo>
                  <a:lnTo>
                    <a:pt x="14" y="264"/>
                  </a:lnTo>
                  <a:lnTo>
                    <a:pt x="4" y="251"/>
                  </a:lnTo>
                  <a:lnTo>
                    <a:pt x="0" y="236"/>
                  </a:lnTo>
                  <a:lnTo>
                    <a:pt x="0" y="220"/>
                  </a:lnTo>
                  <a:lnTo>
                    <a:pt x="4" y="206"/>
                  </a:lnTo>
                  <a:lnTo>
                    <a:pt x="14" y="192"/>
                  </a:lnTo>
                  <a:lnTo>
                    <a:pt x="188" y="18"/>
                  </a:lnTo>
                  <a:lnTo>
                    <a:pt x="201" y="9"/>
                  </a:lnTo>
                  <a:lnTo>
                    <a:pt x="216" y="2"/>
                  </a:lnTo>
                  <a:lnTo>
                    <a:pt x="2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3" name="Shape 11053"/>
            <p:cNvSpPr/>
            <p:nvPr/>
          </p:nvSpPr>
          <p:spPr>
            <a:xfrm>
              <a:off x="4491038" y="4821238"/>
              <a:ext cx="53975" cy="53975"/>
            </a:xfrm>
            <a:custGeom>
              <a:avLst/>
              <a:gdLst/>
              <a:ahLst/>
              <a:cxnLst/>
              <a:rect l="0" t="0" r="0" b="0"/>
              <a:pathLst>
                <a:path w="473" h="475" extrusionOk="0">
                  <a:moveTo>
                    <a:pt x="417" y="0"/>
                  </a:moveTo>
                  <a:lnTo>
                    <a:pt x="431" y="2"/>
                  </a:lnTo>
                  <a:lnTo>
                    <a:pt x="446" y="7"/>
                  </a:lnTo>
                  <a:lnTo>
                    <a:pt x="457" y="17"/>
                  </a:lnTo>
                  <a:lnTo>
                    <a:pt x="466" y="29"/>
                  </a:lnTo>
                  <a:lnTo>
                    <a:pt x="471" y="42"/>
                  </a:lnTo>
                  <a:lnTo>
                    <a:pt x="473" y="55"/>
                  </a:lnTo>
                  <a:lnTo>
                    <a:pt x="472" y="70"/>
                  </a:lnTo>
                  <a:lnTo>
                    <a:pt x="466" y="84"/>
                  </a:lnTo>
                  <a:lnTo>
                    <a:pt x="457" y="96"/>
                  </a:lnTo>
                  <a:lnTo>
                    <a:pt x="193" y="360"/>
                  </a:lnTo>
                  <a:lnTo>
                    <a:pt x="295" y="360"/>
                  </a:lnTo>
                  <a:lnTo>
                    <a:pt x="315" y="363"/>
                  </a:lnTo>
                  <a:lnTo>
                    <a:pt x="330" y="371"/>
                  </a:lnTo>
                  <a:lnTo>
                    <a:pt x="342" y="384"/>
                  </a:lnTo>
                  <a:lnTo>
                    <a:pt x="350" y="400"/>
                  </a:lnTo>
                  <a:lnTo>
                    <a:pt x="354" y="419"/>
                  </a:lnTo>
                  <a:lnTo>
                    <a:pt x="350" y="437"/>
                  </a:lnTo>
                  <a:lnTo>
                    <a:pt x="342" y="452"/>
                  </a:lnTo>
                  <a:lnTo>
                    <a:pt x="329" y="464"/>
                  </a:lnTo>
                  <a:lnTo>
                    <a:pt x="314" y="472"/>
                  </a:lnTo>
                  <a:lnTo>
                    <a:pt x="295" y="475"/>
                  </a:lnTo>
                  <a:lnTo>
                    <a:pt x="50" y="475"/>
                  </a:lnTo>
                  <a:lnTo>
                    <a:pt x="35" y="472"/>
                  </a:lnTo>
                  <a:lnTo>
                    <a:pt x="20" y="465"/>
                  </a:lnTo>
                  <a:lnTo>
                    <a:pt x="9" y="454"/>
                  </a:lnTo>
                  <a:lnTo>
                    <a:pt x="2" y="441"/>
                  </a:lnTo>
                  <a:lnTo>
                    <a:pt x="0" y="424"/>
                  </a:lnTo>
                  <a:lnTo>
                    <a:pt x="0" y="179"/>
                  </a:lnTo>
                  <a:lnTo>
                    <a:pt x="2" y="163"/>
                  </a:lnTo>
                  <a:lnTo>
                    <a:pt x="7" y="147"/>
                  </a:lnTo>
                  <a:lnTo>
                    <a:pt x="17" y="134"/>
                  </a:lnTo>
                  <a:lnTo>
                    <a:pt x="31" y="125"/>
                  </a:lnTo>
                  <a:lnTo>
                    <a:pt x="47" y="119"/>
                  </a:lnTo>
                  <a:lnTo>
                    <a:pt x="64" y="119"/>
                  </a:lnTo>
                  <a:lnTo>
                    <a:pt x="80" y="124"/>
                  </a:lnTo>
                  <a:lnTo>
                    <a:pt x="93" y="133"/>
                  </a:lnTo>
                  <a:lnTo>
                    <a:pt x="103" y="144"/>
                  </a:lnTo>
                  <a:lnTo>
                    <a:pt x="111" y="158"/>
                  </a:lnTo>
                  <a:lnTo>
                    <a:pt x="113" y="175"/>
                  </a:lnTo>
                  <a:lnTo>
                    <a:pt x="113" y="280"/>
                  </a:lnTo>
                  <a:lnTo>
                    <a:pt x="378" y="16"/>
                  </a:lnTo>
                  <a:lnTo>
                    <a:pt x="390" y="7"/>
                  </a:lnTo>
                  <a:lnTo>
                    <a:pt x="404" y="2"/>
                  </a:lnTo>
                  <a:lnTo>
                    <a:pt x="4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4" name="Shape 11054"/>
            <p:cNvSpPr/>
            <p:nvPr/>
          </p:nvSpPr>
          <p:spPr>
            <a:xfrm>
              <a:off x="4602163" y="4857750"/>
              <a:ext cx="52387" cy="69850"/>
            </a:xfrm>
            <a:custGeom>
              <a:avLst/>
              <a:gdLst/>
              <a:ahLst/>
              <a:cxnLst/>
              <a:rect l="0" t="0" r="0" b="0"/>
              <a:pathLst>
                <a:path w="455" h="626" extrusionOk="0">
                  <a:moveTo>
                    <a:pt x="228" y="0"/>
                  </a:moveTo>
                  <a:lnTo>
                    <a:pt x="242" y="2"/>
                  </a:lnTo>
                  <a:lnTo>
                    <a:pt x="255" y="7"/>
                  </a:lnTo>
                  <a:lnTo>
                    <a:pt x="267" y="16"/>
                  </a:lnTo>
                  <a:lnTo>
                    <a:pt x="276" y="28"/>
                  </a:lnTo>
                  <a:lnTo>
                    <a:pt x="282" y="41"/>
                  </a:lnTo>
                  <a:lnTo>
                    <a:pt x="284" y="56"/>
                  </a:lnTo>
                  <a:lnTo>
                    <a:pt x="284" y="431"/>
                  </a:lnTo>
                  <a:lnTo>
                    <a:pt x="357" y="357"/>
                  </a:lnTo>
                  <a:lnTo>
                    <a:pt x="370" y="348"/>
                  </a:lnTo>
                  <a:lnTo>
                    <a:pt x="383" y="343"/>
                  </a:lnTo>
                  <a:lnTo>
                    <a:pt x="398" y="341"/>
                  </a:lnTo>
                  <a:lnTo>
                    <a:pt x="413" y="343"/>
                  </a:lnTo>
                  <a:lnTo>
                    <a:pt x="426" y="348"/>
                  </a:lnTo>
                  <a:lnTo>
                    <a:pt x="439" y="357"/>
                  </a:lnTo>
                  <a:lnTo>
                    <a:pt x="448" y="370"/>
                  </a:lnTo>
                  <a:lnTo>
                    <a:pt x="454" y="383"/>
                  </a:lnTo>
                  <a:lnTo>
                    <a:pt x="455" y="398"/>
                  </a:lnTo>
                  <a:lnTo>
                    <a:pt x="453" y="413"/>
                  </a:lnTo>
                  <a:lnTo>
                    <a:pt x="448" y="426"/>
                  </a:lnTo>
                  <a:lnTo>
                    <a:pt x="439" y="439"/>
                  </a:lnTo>
                  <a:lnTo>
                    <a:pt x="264" y="611"/>
                  </a:lnTo>
                  <a:lnTo>
                    <a:pt x="252" y="621"/>
                  </a:lnTo>
                  <a:lnTo>
                    <a:pt x="237" y="626"/>
                  </a:lnTo>
                  <a:lnTo>
                    <a:pt x="221" y="626"/>
                  </a:lnTo>
                  <a:lnTo>
                    <a:pt x="206" y="621"/>
                  </a:lnTo>
                  <a:lnTo>
                    <a:pt x="193" y="611"/>
                  </a:lnTo>
                  <a:lnTo>
                    <a:pt x="19" y="439"/>
                  </a:lnTo>
                  <a:lnTo>
                    <a:pt x="9" y="425"/>
                  </a:lnTo>
                  <a:lnTo>
                    <a:pt x="3" y="410"/>
                  </a:lnTo>
                  <a:lnTo>
                    <a:pt x="0" y="394"/>
                  </a:lnTo>
                  <a:lnTo>
                    <a:pt x="3" y="378"/>
                  </a:lnTo>
                  <a:lnTo>
                    <a:pt x="9" y="364"/>
                  </a:lnTo>
                  <a:lnTo>
                    <a:pt x="18" y="353"/>
                  </a:lnTo>
                  <a:lnTo>
                    <a:pt x="31" y="345"/>
                  </a:lnTo>
                  <a:lnTo>
                    <a:pt x="44" y="341"/>
                  </a:lnTo>
                  <a:lnTo>
                    <a:pt x="57" y="340"/>
                  </a:lnTo>
                  <a:lnTo>
                    <a:pt x="72" y="342"/>
                  </a:lnTo>
                  <a:lnTo>
                    <a:pt x="85" y="347"/>
                  </a:lnTo>
                  <a:lnTo>
                    <a:pt x="96" y="355"/>
                  </a:lnTo>
                  <a:lnTo>
                    <a:pt x="171" y="431"/>
                  </a:lnTo>
                  <a:lnTo>
                    <a:pt x="171" y="56"/>
                  </a:lnTo>
                  <a:lnTo>
                    <a:pt x="173" y="42"/>
                  </a:lnTo>
                  <a:lnTo>
                    <a:pt x="178" y="29"/>
                  </a:lnTo>
                  <a:lnTo>
                    <a:pt x="188" y="17"/>
                  </a:lnTo>
                  <a:lnTo>
                    <a:pt x="199" y="8"/>
                  </a:lnTo>
                  <a:lnTo>
                    <a:pt x="212" y="2"/>
                  </a:lnTo>
                  <a:lnTo>
                    <a:pt x="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5" name="Shape 11055"/>
            <p:cNvSpPr/>
            <p:nvPr/>
          </p:nvSpPr>
          <p:spPr>
            <a:xfrm>
              <a:off x="4711700" y="4819650"/>
              <a:ext cx="53975" cy="53975"/>
            </a:xfrm>
            <a:custGeom>
              <a:avLst/>
              <a:gdLst/>
              <a:ahLst/>
              <a:cxnLst/>
              <a:rect l="0" t="0" r="0" b="0"/>
              <a:pathLst>
                <a:path w="477" h="473" extrusionOk="0">
                  <a:moveTo>
                    <a:pt x="56" y="0"/>
                  </a:moveTo>
                  <a:lnTo>
                    <a:pt x="70" y="1"/>
                  </a:lnTo>
                  <a:lnTo>
                    <a:pt x="84" y="7"/>
                  </a:lnTo>
                  <a:lnTo>
                    <a:pt x="96" y="16"/>
                  </a:lnTo>
                  <a:lnTo>
                    <a:pt x="361" y="280"/>
                  </a:lnTo>
                  <a:lnTo>
                    <a:pt x="361" y="178"/>
                  </a:lnTo>
                  <a:lnTo>
                    <a:pt x="364" y="159"/>
                  </a:lnTo>
                  <a:lnTo>
                    <a:pt x="373" y="143"/>
                  </a:lnTo>
                  <a:lnTo>
                    <a:pt x="385" y="131"/>
                  </a:lnTo>
                  <a:lnTo>
                    <a:pt x="401" y="123"/>
                  </a:lnTo>
                  <a:lnTo>
                    <a:pt x="420" y="120"/>
                  </a:lnTo>
                  <a:lnTo>
                    <a:pt x="438" y="123"/>
                  </a:lnTo>
                  <a:lnTo>
                    <a:pt x="454" y="132"/>
                  </a:lnTo>
                  <a:lnTo>
                    <a:pt x="466" y="144"/>
                  </a:lnTo>
                  <a:lnTo>
                    <a:pt x="474" y="159"/>
                  </a:lnTo>
                  <a:lnTo>
                    <a:pt x="477" y="178"/>
                  </a:lnTo>
                  <a:lnTo>
                    <a:pt x="477" y="422"/>
                  </a:lnTo>
                  <a:lnTo>
                    <a:pt x="474" y="439"/>
                  </a:lnTo>
                  <a:lnTo>
                    <a:pt x="467" y="452"/>
                  </a:lnTo>
                  <a:lnTo>
                    <a:pt x="456" y="463"/>
                  </a:lnTo>
                  <a:lnTo>
                    <a:pt x="442" y="470"/>
                  </a:lnTo>
                  <a:lnTo>
                    <a:pt x="426" y="473"/>
                  </a:lnTo>
                  <a:lnTo>
                    <a:pt x="180" y="473"/>
                  </a:lnTo>
                  <a:lnTo>
                    <a:pt x="164" y="471"/>
                  </a:lnTo>
                  <a:lnTo>
                    <a:pt x="148" y="465"/>
                  </a:lnTo>
                  <a:lnTo>
                    <a:pt x="136" y="455"/>
                  </a:lnTo>
                  <a:lnTo>
                    <a:pt x="126" y="442"/>
                  </a:lnTo>
                  <a:lnTo>
                    <a:pt x="120" y="425"/>
                  </a:lnTo>
                  <a:lnTo>
                    <a:pt x="119" y="409"/>
                  </a:lnTo>
                  <a:lnTo>
                    <a:pt x="125" y="394"/>
                  </a:lnTo>
                  <a:lnTo>
                    <a:pt x="134" y="379"/>
                  </a:lnTo>
                  <a:lnTo>
                    <a:pt x="146" y="369"/>
                  </a:lnTo>
                  <a:lnTo>
                    <a:pt x="160" y="362"/>
                  </a:lnTo>
                  <a:lnTo>
                    <a:pt x="176" y="360"/>
                  </a:lnTo>
                  <a:lnTo>
                    <a:pt x="282" y="360"/>
                  </a:lnTo>
                  <a:lnTo>
                    <a:pt x="17" y="95"/>
                  </a:lnTo>
                  <a:lnTo>
                    <a:pt x="8" y="84"/>
                  </a:lnTo>
                  <a:lnTo>
                    <a:pt x="3" y="70"/>
                  </a:lnTo>
                  <a:lnTo>
                    <a:pt x="0" y="56"/>
                  </a:lnTo>
                  <a:lnTo>
                    <a:pt x="3" y="42"/>
                  </a:lnTo>
                  <a:lnTo>
                    <a:pt x="8" y="29"/>
                  </a:lnTo>
                  <a:lnTo>
                    <a:pt x="17" y="16"/>
                  </a:lnTo>
                  <a:lnTo>
                    <a:pt x="28" y="7"/>
                  </a:lnTo>
                  <a:lnTo>
                    <a:pt x="42" y="2"/>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6" name="Shape 11056"/>
            <p:cNvSpPr/>
            <p:nvPr/>
          </p:nvSpPr>
          <p:spPr>
            <a:xfrm>
              <a:off x="4748213" y="4711700"/>
              <a:ext cx="71437" cy="50800"/>
            </a:xfrm>
            <a:custGeom>
              <a:avLst/>
              <a:gdLst/>
              <a:ahLst/>
              <a:cxnLst/>
              <a:rect l="0" t="0" r="0" b="0"/>
              <a:pathLst>
                <a:path w="628" h="454" extrusionOk="0">
                  <a:moveTo>
                    <a:pt x="400" y="0"/>
                  </a:moveTo>
                  <a:lnTo>
                    <a:pt x="415" y="2"/>
                  </a:lnTo>
                  <a:lnTo>
                    <a:pt x="428" y="7"/>
                  </a:lnTo>
                  <a:lnTo>
                    <a:pt x="440" y="16"/>
                  </a:lnTo>
                  <a:lnTo>
                    <a:pt x="614" y="189"/>
                  </a:lnTo>
                  <a:lnTo>
                    <a:pt x="624" y="202"/>
                  </a:lnTo>
                  <a:lnTo>
                    <a:pt x="628" y="218"/>
                  </a:lnTo>
                  <a:lnTo>
                    <a:pt x="628" y="233"/>
                  </a:lnTo>
                  <a:lnTo>
                    <a:pt x="623" y="248"/>
                  </a:lnTo>
                  <a:lnTo>
                    <a:pt x="613" y="263"/>
                  </a:lnTo>
                  <a:lnTo>
                    <a:pt x="439" y="435"/>
                  </a:lnTo>
                  <a:lnTo>
                    <a:pt x="426" y="446"/>
                  </a:lnTo>
                  <a:lnTo>
                    <a:pt x="412" y="452"/>
                  </a:lnTo>
                  <a:lnTo>
                    <a:pt x="395" y="454"/>
                  </a:lnTo>
                  <a:lnTo>
                    <a:pt x="379" y="452"/>
                  </a:lnTo>
                  <a:lnTo>
                    <a:pt x="364" y="446"/>
                  </a:lnTo>
                  <a:lnTo>
                    <a:pt x="353" y="435"/>
                  </a:lnTo>
                  <a:lnTo>
                    <a:pt x="346" y="424"/>
                  </a:lnTo>
                  <a:lnTo>
                    <a:pt x="341" y="411"/>
                  </a:lnTo>
                  <a:lnTo>
                    <a:pt x="340" y="397"/>
                  </a:lnTo>
                  <a:lnTo>
                    <a:pt x="342" y="383"/>
                  </a:lnTo>
                  <a:lnTo>
                    <a:pt x="347" y="370"/>
                  </a:lnTo>
                  <a:lnTo>
                    <a:pt x="356" y="359"/>
                  </a:lnTo>
                  <a:lnTo>
                    <a:pt x="431" y="283"/>
                  </a:lnTo>
                  <a:lnTo>
                    <a:pt x="57" y="283"/>
                  </a:lnTo>
                  <a:lnTo>
                    <a:pt x="42" y="282"/>
                  </a:lnTo>
                  <a:lnTo>
                    <a:pt x="29" y="276"/>
                  </a:lnTo>
                  <a:lnTo>
                    <a:pt x="17" y="268"/>
                  </a:lnTo>
                  <a:lnTo>
                    <a:pt x="8" y="257"/>
                  </a:lnTo>
                  <a:lnTo>
                    <a:pt x="3" y="242"/>
                  </a:lnTo>
                  <a:lnTo>
                    <a:pt x="0" y="227"/>
                  </a:lnTo>
                  <a:lnTo>
                    <a:pt x="3" y="213"/>
                  </a:lnTo>
                  <a:lnTo>
                    <a:pt x="8" y="199"/>
                  </a:lnTo>
                  <a:lnTo>
                    <a:pt x="16" y="188"/>
                  </a:lnTo>
                  <a:lnTo>
                    <a:pt x="27" y="179"/>
                  </a:lnTo>
                  <a:lnTo>
                    <a:pt x="41" y="173"/>
                  </a:lnTo>
                  <a:lnTo>
                    <a:pt x="57" y="171"/>
                  </a:lnTo>
                  <a:lnTo>
                    <a:pt x="431" y="171"/>
                  </a:lnTo>
                  <a:lnTo>
                    <a:pt x="358" y="98"/>
                  </a:lnTo>
                  <a:lnTo>
                    <a:pt x="349" y="86"/>
                  </a:lnTo>
                  <a:lnTo>
                    <a:pt x="343" y="71"/>
                  </a:lnTo>
                  <a:lnTo>
                    <a:pt x="341" y="56"/>
                  </a:lnTo>
                  <a:lnTo>
                    <a:pt x="343" y="42"/>
                  </a:lnTo>
                  <a:lnTo>
                    <a:pt x="349" y="28"/>
                  </a:lnTo>
                  <a:lnTo>
                    <a:pt x="359" y="15"/>
                  </a:lnTo>
                  <a:lnTo>
                    <a:pt x="372" y="6"/>
                  </a:lnTo>
                  <a:lnTo>
                    <a:pt x="385" y="1"/>
                  </a:lnTo>
                  <a:lnTo>
                    <a:pt x="4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57" name="Shape 11057"/>
            <p:cNvSpPr/>
            <p:nvPr/>
          </p:nvSpPr>
          <p:spPr>
            <a:xfrm>
              <a:off x="4711700" y="4600575"/>
              <a:ext cx="52387" cy="53975"/>
            </a:xfrm>
            <a:custGeom>
              <a:avLst/>
              <a:gdLst/>
              <a:ahLst/>
              <a:cxnLst/>
              <a:rect l="0" t="0" r="0" b="0"/>
              <a:pathLst>
                <a:path w="474" h="476" extrusionOk="0">
                  <a:moveTo>
                    <a:pt x="179" y="0"/>
                  </a:moveTo>
                  <a:lnTo>
                    <a:pt x="424" y="0"/>
                  </a:lnTo>
                  <a:lnTo>
                    <a:pt x="439" y="4"/>
                  </a:lnTo>
                  <a:lnTo>
                    <a:pt x="454" y="11"/>
                  </a:lnTo>
                  <a:lnTo>
                    <a:pt x="465" y="21"/>
                  </a:lnTo>
                  <a:lnTo>
                    <a:pt x="472" y="35"/>
                  </a:lnTo>
                  <a:lnTo>
                    <a:pt x="474" y="52"/>
                  </a:lnTo>
                  <a:lnTo>
                    <a:pt x="474" y="297"/>
                  </a:lnTo>
                  <a:lnTo>
                    <a:pt x="472" y="313"/>
                  </a:lnTo>
                  <a:lnTo>
                    <a:pt x="467" y="329"/>
                  </a:lnTo>
                  <a:lnTo>
                    <a:pt x="457" y="341"/>
                  </a:lnTo>
                  <a:lnTo>
                    <a:pt x="443" y="351"/>
                  </a:lnTo>
                  <a:lnTo>
                    <a:pt x="427" y="356"/>
                  </a:lnTo>
                  <a:lnTo>
                    <a:pt x="409" y="356"/>
                  </a:lnTo>
                  <a:lnTo>
                    <a:pt x="394" y="352"/>
                  </a:lnTo>
                  <a:lnTo>
                    <a:pt x="381" y="343"/>
                  </a:lnTo>
                  <a:lnTo>
                    <a:pt x="371" y="331"/>
                  </a:lnTo>
                  <a:lnTo>
                    <a:pt x="363" y="316"/>
                  </a:lnTo>
                  <a:lnTo>
                    <a:pt x="361" y="301"/>
                  </a:lnTo>
                  <a:lnTo>
                    <a:pt x="361" y="195"/>
                  </a:lnTo>
                  <a:lnTo>
                    <a:pt x="96" y="460"/>
                  </a:lnTo>
                  <a:lnTo>
                    <a:pt x="83" y="469"/>
                  </a:lnTo>
                  <a:lnTo>
                    <a:pt x="70" y="474"/>
                  </a:lnTo>
                  <a:lnTo>
                    <a:pt x="57" y="476"/>
                  </a:lnTo>
                  <a:lnTo>
                    <a:pt x="42" y="474"/>
                  </a:lnTo>
                  <a:lnTo>
                    <a:pt x="28" y="469"/>
                  </a:lnTo>
                  <a:lnTo>
                    <a:pt x="17" y="459"/>
                  </a:lnTo>
                  <a:lnTo>
                    <a:pt x="8" y="447"/>
                  </a:lnTo>
                  <a:lnTo>
                    <a:pt x="2" y="434"/>
                  </a:lnTo>
                  <a:lnTo>
                    <a:pt x="0" y="420"/>
                  </a:lnTo>
                  <a:lnTo>
                    <a:pt x="1" y="405"/>
                  </a:lnTo>
                  <a:lnTo>
                    <a:pt x="8" y="392"/>
                  </a:lnTo>
                  <a:lnTo>
                    <a:pt x="17" y="380"/>
                  </a:lnTo>
                  <a:lnTo>
                    <a:pt x="281" y="115"/>
                  </a:lnTo>
                  <a:lnTo>
                    <a:pt x="179" y="115"/>
                  </a:lnTo>
                  <a:lnTo>
                    <a:pt x="159" y="112"/>
                  </a:lnTo>
                  <a:lnTo>
                    <a:pt x="144" y="104"/>
                  </a:lnTo>
                  <a:lnTo>
                    <a:pt x="132" y="91"/>
                  </a:lnTo>
                  <a:lnTo>
                    <a:pt x="123" y="75"/>
                  </a:lnTo>
                  <a:lnTo>
                    <a:pt x="120" y="57"/>
                  </a:lnTo>
                  <a:lnTo>
                    <a:pt x="123" y="39"/>
                  </a:lnTo>
                  <a:lnTo>
                    <a:pt x="132" y="24"/>
                  </a:lnTo>
                  <a:lnTo>
                    <a:pt x="145" y="12"/>
                  </a:lnTo>
                  <a:lnTo>
                    <a:pt x="160" y="4"/>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58" name="Shape 11058"/>
          <p:cNvGrpSpPr/>
          <p:nvPr/>
        </p:nvGrpSpPr>
        <p:grpSpPr>
          <a:xfrm>
            <a:off x="3579775" y="2885970"/>
            <a:ext cx="233732" cy="151637"/>
            <a:chOff x="3902075" y="4575175"/>
            <a:chExt cx="384175" cy="249238"/>
          </a:xfrm>
        </p:grpSpPr>
        <p:sp>
          <p:nvSpPr>
            <p:cNvPr id="11059" name="Shape 11059"/>
            <p:cNvSpPr/>
            <p:nvPr/>
          </p:nvSpPr>
          <p:spPr>
            <a:xfrm>
              <a:off x="4054475" y="4575175"/>
              <a:ext cx="79375" cy="49213"/>
            </a:xfrm>
            <a:custGeom>
              <a:avLst/>
              <a:gdLst/>
              <a:ahLst/>
              <a:cxnLst/>
              <a:rect l="0" t="0" r="0" b="0"/>
              <a:pathLst>
                <a:path w="704" h="439" extrusionOk="0">
                  <a:moveTo>
                    <a:pt x="128" y="0"/>
                  </a:moveTo>
                  <a:lnTo>
                    <a:pt x="576" y="0"/>
                  </a:lnTo>
                  <a:lnTo>
                    <a:pt x="704" y="439"/>
                  </a:lnTo>
                  <a:lnTo>
                    <a:pt x="0" y="439"/>
                  </a:lnTo>
                  <a:lnTo>
                    <a:pt x="1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0" name="Shape 11060"/>
            <p:cNvSpPr/>
            <p:nvPr/>
          </p:nvSpPr>
          <p:spPr>
            <a:xfrm>
              <a:off x="4003675" y="4641850"/>
              <a:ext cx="79375" cy="50800"/>
            </a:xfrm>
            <a:custGeom>
              <a:avLst/>
              <a:gdLst/>
              <a:ahLst/>
              <a:cxnLst/>
              <a:rect l="0" t="0" r="0" b="0"/>
              <a:pathLst>
                <a:path w="702" h="443" extrusionOk="0">
                  <a:moveTo>
                    <a:pt x="130" y="0"/>
                  </a:moveTo>
                  <a:lnTo>
                    <a:pt x="573" y="0"/>
                  </a:lnTo>
                  <a:lnTo>
                    <a:pt x="702" y="443"/>
                  </a:lnTo>
                  <a:lnTo>
                    <a:pt x="0" y="443"/>
                  </a:lnTo>
                  <a:lnTo>
                    <a:pt x="1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1" name="Shape 11061"/>
            <p:cNvSpPr/>
            <p:nvPr/>
          </p:nvSpPr>
          <p:spPr>
            <a:xfrm>
              <a:off x="4105275" y="4641850"/>
              <a:ext cx="79375" cy="50800"/>
            </a:xfrm>
            <a:custGeom>
              <a:avLst/>
              <a:gdLst/>
              <a:ahLst/>
              <a:cxnLst/>
              <a:rect l="0" t="0" r="0" b="0"/>
              <a:pathLst>
                <a:path w="702" h="443" extrusionOk="0">
                  <a:moveTo>
                    <a:pt x="129" y="0"/>
                  </a:moveTo>
                  <a:lnTo>
                    <a:pt x="572" y="0"/>
                  </a:lnTo>
                  <a:lnTo>
                    <a:pt x="702" y="443"/>
                  </a:lnTo>
                  <a:lnTo>
                    <a:pt x="0" y="443"/>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2" name="Shape 11062"/>
            <p:cNvSpPr/>
            <p:nvPr/>
          </p:nvSpPr>
          <p:spPr>
            <a:xfrm>
              <a:off x="4054475" y="4708525"/>
              <a:ext cx="79375" cy="50800"/>
            </a:xfrm>
            <a:custGeom>
              <a:avLst/>
              <a:gdLst/>
              <a:ahLst/>
              <a:cxnLst/>
              <a:rect l="0" t="0" r="0" b="0"/>
              <a:pathLst>
                <a:path w="704" h="440" extrusionOk="0">
                  <a:moveTo>
                    <a:pt x="128" y="0"/>
                  </a:moveTo>
                  <a:lnTo>
                    <a:pt x="576" y="0"/>
                  </a:lnTo>
                  <a:lnTo>
                    <a:pt x="704" y="440"/>
                  </a:lnTo>
                  <a:lnTo>
                    <a:pt x="0" y="440"/>
                  </a:lnTo>
                  <a:lnTo>
                    <a:pt x="1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3" name="Shape 11063"/>
            <p:cNvSpPr/>
            <p:nvPr/>
          </p:nvSpPr>
          <p:spPr>
            <a:xfrm>
              <a:off x="4156075" y="4708525"/>
              <a:ext cx="79375" cy="50800"/>
            </a:xfrm>
            <a:custGeom>
              <a:avLst/>
              <a:gdLst/>
              <a:ahLst/>
              <a:cxnLst/>
              <a:rect l="0" t="0" r="0" b="0"/>
              <a:pathLst>
                <a:path w="704" h="440" extrusionOk="0">
                  <a:moveTo>
                    <a:pt x="129" y="0"/>
                  </a:moveTo>
                  <a:lnTo>
                    <a:pt x="573" y="0"/>
                  </a:lnTo>
                  <a:lnTo>
                    <a:pt x="704" y="440"/>
                  </a:lnTo>
                  <a:lnTo>
                    <a:pt x="0" y="440"/>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4" name="Shape 11064"/>
            <p:cNvSpPr/>
            <p:nvPr/>
          </p:nvSpPr>
          <p:spPr>
            <a:xfrm>
              <a:off x="3952875" y="4708525"/>
              <a:ext cx="79375" cy="50800"/>
            </a:xfrm>
            <a:custGeom>
              <a:avLst/>
              <a:gdLst/>
              <a:ahLst/>
              <a:cxnLst/>
              <a:rect l="0" t="0" r="0" b="0"/>
              <a:pathLst>
                <a:path w="704" h="440" extrusionOk="0">
                  <a:moveTo>
                    <a:pt x="131" y="0"/>
                  </a:moveTo>
                  <a:lnTo>
                    <a:pt x="575" y="0"/>
                  </a:lnTo>
                  <a:lnTo>
                    <a:pt x="704" y="440"/>
                  </a:lnTo>
                  <a:lnTo>
                    <a:pt x="0" y="440"/>
                  </a:lnTo>
                  <a:lnTo>
                    <a:pt x="1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5" name="Shape 11065"/>
            <p:cNvSpPr/>
            <p:nvPr/>
          </p:nvSpPr>
          <p:spPr>
            <a:xfrm>
              <a:off x="3902075" y="4775200"/>
              <a:ext cx="79375" cy="49213"/>
            </a:xfrm>
            <a:custGeom>
              <a:avLst/>
              <a:gdLst/>
              <a:ahLst/>
              <a:cxnLst/>
              <a:rect l="0" t="0" r="0" b="0"/>
              <a:pathLst>
                <a:path w="702" h="439" extrusionOk="0">
                  <a:moveTo>
                    <a:pt x="129" y="0"/>
                  </a:moveTo>
                  <a:lnTo>
                    <a:pt x="573" y="0"/>
                  </a:lnTo>
                  <a:lnTo>
                    <a:pt x="702" y="439"/>
                  </a:lnTo>
                  <a:lnTo>
                    <a:pt x="0" y="439"/>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6" name="Shape 11066"/>
            <p:cNvSpPr/>
            <p:nvPr/>
          </p:nvSpPr>
          <p:spPr>
            <a:xfrm>
              <a:off x="4105275" y="4775200"/>
              <a:ext cx="79375" cy="49213"/>
            </a:xfrm>
            <a:custGeom>
              <a:avLst/>
              <a:gdLst/>
              <a:ahLst/>
              <a:cxnLst/>
              <a:rect l="0" t="0" r="0" b="0"/>
              <a:pathLst>
                <a:path w="702" h="439" extrusionOk="0">
                  <a:moveTo>
                    <a:pt x="129" y="0"/>
                  </a:moveTo>
                  <a:lnTo>
                    <a:pt x="572" y="0"/>
                  </a:lnTo>
                  <a:lnTo>
                    <a:pt x="702" y="439"/>
                  </a:lnTo>
                  <a:lnTo>
                    <a:pt x="0" y="439"/>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7" name="Shape 11067"/>
            <p:cNvSpPr/>
            <p:nvPr/>
          </p:nvSpPr>
          <p:spPr>
            <a:xfrm>
              <a:off x="4206875" y="4775200"/>
              <a:ext cx="79375" cy="49213"/>
            </a:xfrm>
            <a:custGeom>
              <a:avLst/>
              <a:gdLst/>
              <a:ahLst/>
              <a:cxnLst/>
              <a:rect l="0" t="0" r="0" b="0"/>
              <a:pathLst>
                <a:path w="702" h="439" extrusionOk="0">
                  <a:moveTo>
                    <a:pt x="129" y="0"/>
                  </a:moveTo>
                  <a:lnTo>
                    <a:pt x="573" y="0"/>
                  </a:lnTo>
                  <a:lnTo>
                    <a:pt x="702" y="439"/>
                  </a:lnTo>
                  <a:lnTo>
                    <a:pt x="0" y="439"/>
                  </a:lnTo>
                  <a:lnTo>
                    <a:pt x="1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68" name="Shape 11068"/>
            <p:cNvSpPr/>
            <p:nvPr/>
          </p:nvSpPr>
          <p:spPr>
            <a:xfrm>
              <a:off x="4003675" y="4775200"/>
              <a:ext cx="79375" cy="49213"/>
            </a:xfrm>
            <a:custGeom>
              <a:avLst/>
              <a:gdLst/>
              <a:ahLst/>
              <a:cxnLst/>
              <a:rect l="0" t="0" r="0" b="0"/>
              <a:pathLst>
                <a:path w="702" h="439" extrusionOk="0">
                  <a:moveTo>
                    <a:pt x="130" y="0"/>
                  </a:moveTo>
                  <a:lnTo>
                    <a:pt x="573" y="0"/>
                  </a:lnTo>
                  <a:lnTo>
                    <a:pt x="702" y="439"/>
                  </a:lnTo>
                  <a:lnTo>
                    <a:pt x="0" y="439"/>
                  </a:lnTo>
                  <a:lnTo>
                    <a:pt x="1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69" name="Shape 11069"/>
          <p:cNvGrpSpPr/>
          <p:nvPr/>
        </p:nvGrpSpPr>
        <p:grpSpPr>
          <a:xfrm>
            <a:off x="3049326" y="2885970"/>
            <a:ext cx="232766" cy="151637"/>
            <a:chOff x="3113088" y="4589463"/>
            <a:chExt cx="382587" cy="249238"/>
          </a:xfrm>
        </p:grpSpPr>
        <p:sp>
          <p:nvSpPr>
            <p:cNvPr id="11070" name="Shape 11070"/>
            <p:cNvSpPr/>
            <p:nvPr/>
          </p:nvSpPr>
          <p:spPr>
            <a:xfrm>
              <a:off x="3148013" y="4772026"/>
              <a:ext cx="68262" cy="66675"/>
            </a:xfrm>
            <a:custGeom>
              <a:avLst/>
              <a:gdLst/>
              <a:ahLst/>
              <a:cxnLst/>
              <a:rect l="0" t="0" r="0" b="0"/>
              <a:pathLst>
                <a:path w="599" h="599" extrusionOk="0">
                  <a:moveTo>
                    <a:pt x="299" y="0"/>
                  </a:moveTo>
                  <a:lnTo>
                    <a:pt x="339" y="3"/>
                  </a:lnTo>
                  <a:lnTo>
                    <a:pt x="379" y="11"/>
                  </a:lnTo>
                  <a:lnTo>
                    <a:pt x="416" y="23"/>
                  </a:lnTo>
                  <a:lnTo>
                    <a:pt x="451" y="40"/>
                  </a:lnTo>
                  <a:lnTo>
                    <a:pt x="482" y="62"/>
                  </a:lnTo>
                  <a:lnTo>
                    <a:pt x="511" y="87"/>
                  </a:lnTo>
                  <a:lnTo>
                    <a:pt x="537" y="116"/>
                  </a:lnTo>
                  <a:lnTo>
                    <a:pt x="558" y="149"/>
                  </a:lnTo>
                  <a:lnTo>
                    <a:pt x="575" y="183"/>
                  </a:lnTo>
                  <a:lnTo>
                    <a:pt x="588" y="219"/>
                  </a:lnTo>
                  <a:lnTo>
                    <a:pt x="596" y="259"/>
                  </a:lnTo>
                  <a:lnTo>
                    <a:pt x="599" y="299"/>
                  </a:lnTo>
                  <a:lnTo>
                    <a:pt x="596" y="340"/>
                  </a:lnTo>
                  <a:lnTo>
                    <a:pt x="588" y="379"/>
                  </a:lnTo>
                  <a:lnTo>
                    <a:pt x="575" y="416"/>
                  </a:lnTo>
                  <a:lnTo>
                    <a:pt x="558" y="451"/>
                  </a:lnTo>
                  <a:lnTo>
                    <a:pt x="537" y="482"/>
                  </a:lnTo>
                  <a:lnTo>
                    <a:pt x="511" y="512"/>
                  </a:lnTo>
                  <a:lnTo>
                    <a:pt x="482" y="536"/>
                  </a:lnTo>
                  <a:lnTo>
                    <a:pt x="451" y="558"/>
                  </a:lnTo>
                  <a:lnTo>
                    <a:pt x="416" y="575"/>
                  </a:lnTo>
                  <a:lnTo>
                    <a:pt x="379" y="589"/>
                  </a:lnTo>
                  <a:lnTo>
                    <a:pt x="339" y="597"/>
                  </a:lnTo>
                  <a:lnTo>
                    <a:pt x="299" y="599"/>
                  </a:lnTo>
                  <a:lnTo>
                    <a:pt x="258" y="597"/>
                  </a:lnTo>
                  <a:lnTo>
                    <a:pt x="220" y="589"/>
                  </a:lnTo>
                  <a:lnTo>
                    <a:pt x="183" y="575"/>
                  </a:lnTo>
                  <a:lnTo>
                    <a:pt x="148" y="558"/>
                  </a:lnTo>
                  <a:lnTo>
                    <a:pt x="116" y="536"/>
                  </a:lnTo>
                  <a:lnTo>
                    <a:pt x="88" y="512"/>
                  </a:lnTo>
                  <a:lnTo>
                    <a:pt x="62" y="482"/>
                  </a:lnTo>
                  <a:lnTo>
                    <a:pt x="41" y="451"/>
                  </a:lnTo>
                  <a:lnTo>
                    <a:pt x="23" y="416"/>
                  </a:lnTo>
                  <a:lnTo>
                    <a:pt x="10" y="379"/>
                  </a:lnTo>
                  <a:lnTo>
                    <a:pt x="2" y="340"/>
                  </a:lnTo>
                  <a:lnTo>
                    <a:pt x="0" y="299"/>
                  </a:lnTo>
                  <a:lnTo>
                    <a:pt x="2" y="259"/>
                  </a:lnTo>
                  <a:lnTo>
                    <a:pt x="10" y="219"/>
                  </a:lnTo>
                  <a:lnTo>
                    <a:pt x="23" y="183"/>
                  </a:lnTo>
                  <a:lnTo>
                    <a:pt x="41" y="149"/>
                  </a:lnTo>
                  <a:lnTo>
                    <a:pt x="62" y="116"/>
                  </a:lnTo>
                  <a:lnTo>
                    <a:pt x="88" y="87"/>
                  </a:lnTo>
                  <a:lnTo>
                    <a:pt x="116" y="62"/>
                  </a:lnTo>
                  <a:lnTo>
                    <a:pt x="148" y="40"/>
                  </a:lnTo>
                  <a:lnTo>
                    <a:pt x="183" y="23"/>
                  </a:lnTo>
                  <a:lnTo>
                    <a:pt x="220" y="11"/>
                  </a:lnTo>
                  <a:lnTo>
                    <a:pt x="258" y="3"/>
                  </a:lnTo>
                  <a:lnTo>
                    <a:pt x="2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1" name="Shape 11071"/>
            <p:cNvSpPr/>
            <p:nvPr/>
          </p:nvSpPr>
          <p:spPr>
            <a:xfrm>
              <a:off x="3382963" y="4772026"/>
              <a:ext cx="68262" cy="66675"/>
            </a:xfrm>
            <a:custGeom>
              <a:avLst/>
              <a:gdLst/>
              <a:ahLst/>
              <a:cxnLst/>
              <a:rect l="0" t="0" r="0" b="0"/>
              <a:pathLst>
                <a:path w="599" h="599" extrusionOk="0">
                  <a:moveTo>
                    <a:pt x="300" y="0"/>
                  </a:moveTo>
                  <a:lnTo>
                    <a:pt x="341" y="3"/>
                  </a:lnTo>
                  <a:lnTo>
                    <a:pt x="379" y="11"/>
                  </a:lnTo>
                  <a:lnTo>
                    <a:pt x="416" y="23"/>
                  </a:lnTo>
                  <a:lnTo>
                    <a:pt x="451" y="40"/>
                  </a:lnTo>
                  <a:lnTo>
                    <a:pt x="483" y="62"/>
                  </a:lnTo>
                  <a:lnTo>
                    <a:pt x="511" y="87"/>
                  </a:lnTo>
                  <a:lnTo>
                    <a:pt x="537" y="116"/>
                  </a:lnTo>
                  <a:lnTo>
                    <a:pt x="558" y="149"/>
                  </a:lnTo>
                  <a:lnTo>
                    <a:pt x="576" y="183"/>
                  </a:lnTo>
                  <a:lnTo>
                    <a:pt x="588" y="219"/>
                  </a:lnTo>
                  <a:lnTo>
                    <a:pt x="596" y="259"/>
                  </a:lnTo>
                  <a:lnTo>
                    <a:pt x="599" y="299"/>
                  </a:lnTo>
                  <a:lnTo>
                    <a:pt x="596" y="340"/>
                  </a:lnTo>
                  <a:lnTo>
                    <a:pt x="588" y="379"/>
                  </a:lnTo>
                  <a:lnTo>
                    <a:pt x="576" y="416"/>
                  </a:lnTo>
                  <a:lnTo>
                    <a:pt x="558" y="451"/>
                  </a:lnTo>
                  <a:lnTo>
                    <a:pt x="537" y="482"/>
                  </a:lnTo>
                  <a:lnTo>
                    <a:pt x="511" y="512"/>
                  </a:lnTo>
                  <a:lnTo>
                    <a:pt x="483" y="536"/>
                  </a:lnTo>
                  <a:lnTo>
                    <a:pt x="451" y="558"/>
                  </a:lnTo>
                  <a:lnTo>
                    <a:pt x="416" y="575"/>
                  </a:lnTo>
                  <a:lnTo>
                    <a:pt x="379" y="589"/>
                  </a:lnTo>
                  <a:lnTo>
                    <a:pt x="341" y="597"/>
                  </a:lnTo>
                  <a:lnTo>
                    <a:pt x="300" y="599"/>
                  </a:lnTo>
                  <a:lnTo>
                    <a:pt x="259" y="597"/>
                  </a:lnTo>
                  <a:lnTo>
                    <a:pt x="220" y="589"/>
                  </a:lnTo>
                  <a:lnTo>
                    <a:pt x="183" y="575"/>
                  </a:lnTo>
                  <a:lnTo>
                    <a:pt x="148" y="558"/>
                  </a:lnTo>
                  <a:lnTo>
                    <a:pt x="117" y="536"/>
                  </a:lnTo>
                  <a:lnTo>
                    <a:pt x="88" y="512"/>
                  </a:lnTo>
                  <a:lnTo>
                    <a:pt x="63" y="482"/>
                  </a:lnTo>
                  <a:lnTo>
                    <a:pt x="41" y="451"/>
                  </a:lnTo>
                  <a:lnTo>
                    <a:pt x="24" y="416"/>
                  </a:lnTo>
                  <a:lnTo>
                    <a:pt x="10" y="379"/>
                  </a:lnTo>
                  <a:lnTo>
                    <a:pt x="2" y="340"/>
                  </a:lnTo>
                  <a:lnTo>
                    <a:pt x="0" y="299"/>
                  </a:lnTo>
                  <a:lnTo>
                    <a:pt x="2" y="259"/>
                  </a:lnTo>
                  <a:lnTo>
                    <a:pt x="10" y="219"/>
                  </a:lnTo>
                  <a:lnTo>
                    <a:pt x="24" y="183"/>
                  </a:lnTo>
                  <a:lnTo>
                    <a:pt x="41" y="149"/>
                  </a:lnTo>
                  <a:lnTo>
                    <a:pt x="63" y="116"/>
                  </a:lnTo>
                  <a:lnTo>
                    <a:pt x="88" y="87"/>
                  </a:lnTo>
                  <a:lnTo>
                    <a:pt x="117" y="62"/>
                  </a:lnTo>
                  <a:lnTo>
                    <a:pt x="148" y="40"/>
                  </a:lnTo>
                  <a:lnTo>
                    <a:pt x="183" y="23"/>
                  </a:lnTo>
                  <a:lnTo>
                    <a:pt x="220" y="11"/>
                  </a:lnTo>
                  <a:lnTo>
                    <a:pt x="259" y="3"/>
                  </a:lnTo>
                  <a:lnTo>
                    <a:pt x="3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2" name="Shape 11072"/>
            <p:cNvSpPr/>
            <p:nvPr/>
          </p:nvSpPr>
          <p:spPr>
            <a:xfrm>
              <a:off x="3352800" y="4627563"/>
              <a:ext cx="142875" cy="177800"/>
            </a:xfrm>
            <a:custGeom>
              <a:avLst/>
              <a:gdLst/>
              <a:ahLst/>
              <a:cxnLst/>
              <a:rect l="0" t="0" r="0" b="0"/>
              <a:pathLst>
                <a:path w="1259" h="1564" extrusionOk="0">
                  <a:moveTo>
                    <a:pt x="209" y="967"/>
                  </a:moveTo>
                  <a:lnTo>
                    <a:pt x="192" y="970"/>
                  </a:lnTo>
                  <a:lnTo>
                    <a:pt x="175" y="976"/>
                  </a:lnTo>
                  <a:lnTo>
                    <a:pt x="162" y="986"/>
                  </a:lnTo>
                  <a:lnTo>
                    <a:pt x="152" y="1001"/>
                  </a:lnTo>
                  <a:lnTo>
                    <a:pt x="145" y="1016"/>
                  </a:lnTo>
                  <a:lnTo>
                    <a:pt x="142" y="1034"/>
                  </a:lnTo>
                  <a:lnTo>
                    <a:pt x="145" y="1052"/>
                  </a:lnTo>
                  <a:lnTo>
                    <a:pt x="152" y="1068"/>
                  </a:lnTo>
                  <a:lnTo>
                    <a:pt x="162" y="1081"/>
                  </a:lnTo>
                  <a:lnTo>
                    <a:pt x="175" y="1092"/>
                  </a:lnTo>
                  <a:lnTo>
                    <a:pt x="192" y="1099"/>
                  </a:lnTo>
                  <a:lnTo>
                    <a:pt x="209" y="1101"/>
                  </a:lnTo>
                  <a:lnTo>
                    <a:pt x="364" y="1101"/>
                  </a:lnTo>
                  <a:lnTo>
                    <a:pt x="383" y="1099"/>
                  </a:lnTo>
                  <a:lnTo>
                    <a:pt x="399" y="1092"/>
                  </a:lnTo>
                  <a:lnTo>
                    <a:pt x="412" y="1081"/>
                  </a:lnTo>
                  <a:lnTo>
                    <a:pt x="424" y="1068"/>
                  </a:lnTo>
                  <a:lnTo>
                    <a:pt x="430" y="1052"/>
                  </a:lnTo>
                  <a:lnTo>
                    <a:pt x="431" y="1034"/>
                  </a:lnTo>
                  <a:lnTo>
                    <a:pt x="429" y="1016"/>
                  </a:lnTo>
                  <a:lnTo>
                    <a:pt x="422" y="1001"/>
                  </a:lnTo>
                  <a:lnTo>
                    <a:pt x="411" y="986"/>
                  </a:lnTo>
                  <a:lnTo>
                    <a:pt x="398" y="976"/>
                  </a:lnTo>
                  <a:lnTo>
                    <a:pt x="382" y="970"/>
                  </a:lnTo>
                  <a:lnTo>
                    <a:pt x="364" y="967"/>
                  </a:lnTo>
                  <a:lnTo>
                    <a:pt x="209" y="967"/>
                  </a:lnTo>
                  <a:close/>
                  <a:moveTo>
                    <a:pt x="172" y="172"/>
                  </a:moveTo>
                  <a:lnTo>
                    <a:pt x="172" y="830"/>
                  </a:lnTo>
                  <a:lnTo>
                    <a:pt x="1011" y="830"/>
                  </a:lnTo>
                  <a:lnTo>
                    <a:pt x="534" y="172"/>
                  </a:lnTo>
                  <a:lnTo>
                    <a:pt x="172" y="172"/>
                  </a:lnTo>
                  <a:close/>
                  <a:moveTo>
                    <a:pt x="0" y="0"/>
                  </a:moveTo>
                  <a:lnTo>
                    <a:pt x="619" y="0"/>
                  </a:lnTo>
                  <a:lnTo>
                    <a:pt x="1259" y="884"/>
                  </a:lnTo>
                  <a:lnTo>
                    <a:pt x="1259" y="1564"/>
                  </a:lnTo>
                  <a:lnTo>
                    <a:pt x="999" y="1564"/>
                  </a:lnTo>
                  <a:lnTo>
                    <a:pt x="997" y="1513"/>
                  </a:lnTo>
                  <a:lnTo>
                    <a:pt x="988" y="1464"/>
                  </a:lnTo>
                  <a:lnTo>
                    <a:pt x="975" y="1417"/>
                  </a:lnTo>
                  <a:lnTo>
                    <a:pt x="955" y="1372"/>
                  </a:lnTo>
                  <a:lnTo>
                    <a:pt x="932" y="1330"/>
                  </a:lnTo>
                  <a:lnTo>
                    <a:pt x="904" y="1291"/>
                  </a:lnTo>
                  <a:lnTo>
                    <a:pt x="871" y="1255"/>
                  </a:lnTo>
                  <a:lnTo>
                    <a:pt x="836" y="1224"/>
                  </a:lnTo>
                  <a:lnTo>
                    <a:pt x="797" y="1195"/>
                  </a:lnTo>
                  <a:lnTo>
                    <a:pt x="755" y="1171"/>
                  </a:lnTo>
                  <a:lnTo>
                    <a:pt x="710" y="1153"/>
                  </a:lnTo>
                  <a:lnTo>
                    <a:pt x="663" y="1139"/>
                  </a:lnTo>
                  <a:lnTo>
                    <a:pt x="614" y="1131"/>
                  </a:lnTo>
                  <a:lnTo>
                    <a:pt x="563" y="1127"/>
                  </a:lnTo>
                  <a:lnTo>
                    <a:pt x="513" y="1131"/>
                  </a:lnTo>
                  <a:lnTo>
                    <a:pt x="464" y="1139"/>
                  </a:lnTo>
                  <a:lnTo>
                    <a:pt x="415" y="1153"/>
                  </a:lnTo>
                  <a:lnTo>
                    <a:pt x="372" y="1171"/>
                  </a:lnTo>
                  <a:lnTo>
                    <a:pt x="330" y="1195"/>
                  </a:lnTo>
                  <a:lnTo>
                    <a:pt x="290" y="1224"/>
                  </a:lnTo>
                  <a:lnTo>
                    <a:pt x="255" y="1255"/>
                  </a:lnTo>
                  <a:lnTo>
                    <a:pt x="222" y="1291"/>
                  </a:lnTo>
                  <a:lnTo>
                    <a:pt x="195" y="1330"/>
                  </a:lnTo>
                  <a:lnTo>
                    <a:pt x="171" y="1372"/>
                  </a:lnTo>
                  <a:lnTo>
                    <a:pt x="152" y="1417"/>
                  </a:lnTo>
                  <a:lnTo>
                    <a:pt x="138" y="1464"/>
                  </a:lnTo>
                  <a:lnTo>
                    <a:pt x="129" y="1513"/>
                  </a:lnTo>
                  <a:lnTo>
                    <a:pt x="126" y="1564"/>
                  </a:lnTo>
                  <a:lnTo>
                    <a:pt x="0" y="156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3" name="Shape 11073"/>
            <p:cNvSpPr/>
            <p:nvPr/>
          </p:nvSpPr>
          <p:spPr>
            <a:xfrm>
              <a:off x="3113088" y="4749801"/>
              <a:ext cx="223837" cy="55563"/>
            </a:xfrm>
            <a:custGeom>
              <a:avLst/>
              <a:gdLst/>
              <a:ahLst/>
              <a:cxnLst/>
              <a:rect l="0" t="0" r="0" b="0"/>
              <a:pathLst>
                <a:path w="1978" h="492" extrusionOk="0">
                  <a:moveTo>
                    <a:pt x="0" y="0"/>
                  </a:moveTo>
                  <a:lnTo>
                    <a:pt x="1978" y="0"/>
                  </a:lnTo>
                  <a:lnTo>
                    <a:pt x="1978" y="492"/>
                  </a:lnTo>
                  <a:lnTo>
                    <a:pt x="1045" y="492"/>
                  </a:lnTo>
                  <a:lnTo>
                    <a:pt x="1042" y="442"/>
                  </a:lnTo>
                  <a:lnTo>
                    <a:pt x="1033" y="393"/>
                  </a:lnTo>
                  <a:lnTo>
                    <a:pt x="1019" y="345"/>
                  </a:lnTo>
                  <a:lnTo>
                    <a:pt x="1000" y="301"/>
                  </a:lnTo>
                  <a:lnTo>
                    <a:pt x="976" y="259"/>
                  </a:lnTo>
                  <a:lnTo>
                    <a:pt x="949" y="219"/>
                  </a:lnTo>
                  <a:lnTo>
                    <a:pt x="917" y="183"/>
                  </a:lnTo>
                  <a:lnTo>
                    <a:pt x="881" y="152"/>
                  </a:lnTo>
                  <a:lnTo>
                    <a:pt x="842" y="124"/>
                  </a:lnTo>
                  <a:lnTo>
                    <a:pt x="800" y="100"/>
                  </a:lnTo>
                  <a:lnTo>
                    <a:pt x="756" y="81"/>
                  </a:lnTo>
                  <a:lnTo>
                    <a:pt x="709" y="68"/>
                  </a:lnTo>
                  <a:lnTo>
                    <a:pt x="658" y="59"/>
                  </a:lnTo>
                  <a:lnTo>
                    <a:pt x="608" y="55"/>
                  </a:lnTo>
                  <a:lnTo>
                    <a:pt x="557" y="59"/>
                  </a:lnTo>
                  <a:lnTo>
                    <a:pt x="508" y="68"/>
                  </a:lnTo>
                  <a:lnTo>
                    <a:pt x="461" y="81"/>
                  </a:lnTo>
                  <a:lnTo>
                    <a:pt x="416" y="100"/>
                  </a:lnTo>
                  <a:lnTo>
                    <a:pt x="374" y="124"/>
                  </a:lnTo>
                  <a:lnTo>
                    <a:pt x="335" y="152"/>
                  </a:lnTo>
                  <a:lnTo>
                    <a:pt x="300" y="183"/>
                  </a:lnTo>
                  <a:lnTo>
                    <a:pt x="268" y="219"/>
                  </a:lnTo>
                  <a:lnTo>
                    <a:pt x="239" y="259"/>
                  </a:lnTo>
                  <a:lnTo>
                    <a:pt x="216" y="301"/>
                  </a:lnTo>
                  <a:lnTo>
                    <a:pt x="197" y="345"/>
                  </a:lnTo>
                  <a:lnTo>
                    <a:pt x="183" y="393"/>
                  </a:lnTo>
                  <a:lnTo>
                    <a:pt x="175" y="442"/>
                  </a:lnTo>
                  <a:lnTo>
                    <a:pt x="172" y="492"/>
                  </a:lnTo>
                  <a:lnTo>
                    <a:pt x="0" y="49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4" name="Shape 11074"/>
            <p:cNvSpPr/>
            <p:nvPr/>
          </p:nvSpPr>
          <p:spPr>
            <a:xfrm>
              <a:off x="3113088" y="4589463"/>
              <a:ext cx="223837" cy="144463"/>
            </a:xfrm>
            <a:custGeom>
              <a:avLst/>
              <a:gdLst/>
              <a:ahLst/>
              <a:cxnLst/>
              <a:rect l="0" t="0" r="0" b="0"/>
              <a:pathLst>
                <a:path w="1977" h="1274" extrusionOk="0">
                  <a:moveTo>
                    <a:pt x="0" y="0"/>
                  </a:moveTo>
                  <a:lnTo>
                    <a:pt x="1977" y="0"/>
                  </a:lnTo>
                  <a:lnTo>
                    <a:pt x="1977" y="1274"/>
                  </a:lnTo>
                  <a:lnTo>
                    <a:pt x="0" y="1274"/>
                  </a:lnTo>
                  <a:lnTo>
                    <a:pt x="0" y="912"/>
                  </a:lnTo>
                  <a:lnTo>
                    <a:pt x="404" y="912"/>
                  </a:lnTo>
                  <a:lnTo>
                    <a:pt x="404" y="976"/>
                  </a:lnTo>
                  <a:lnTo>
                    <a:pt x="406" y="1003"/>
                  </a:lnTo>
                  <a:lnTo>
                    <a:pt x="414" y="1028"/>
                  </a:lnTo>
                  <a:lnTo>
                    <a:pt x="425" y="1050"/>
                  </a:lnTo>
                  <a:lnTo>
                    <a:pt x="441" y="1069"/>
                  </a:lnTo>
                  <a:lnTo>
                    <a:pt x="459" y="1085"/>
                  </a:lnTo>
                  <a:lnTo>
                    <a:pt x="480" y="1097"/>
                  </a:lnTo>
                  <a:lnTo>
                    <a:pt x="503" y="1106"/>
                  </a:lnTo>
                  <a:lnTo>
                    <a:pt x="527" y="1110"/>
                  </a:lnTo>
                  <a:lnTo>
                    <a:pt x="551" y="1110"/>
                  </a:lnTo>
                  <a:lnTo>
                    <a:pt x="576" y="1106"/>
                  </a:lnTo>
                  <a:lnTo>
                    <a:pt x="599" y="1095"/>
                  </a:lnTo>
                  <a:lnTo>
                    <a:pt x="623" y="1081"/>
                  </a:lnTo>
                  <a:lnTo>
                    <a:pt x="1025" y="755"/>
                  </a:lnTo>
                  <a:lnTo>
                    <a:pt x="1044" y="737"/>
                  </a:lnTo>
                  <a:lnTo>
                    <a:pt x="1058" y="718"/>
                  </a:lnTo>
                  <a:lnTo>
                    <a:pt x="1068" y="697"/>
                  </a:lnTo>
                  <a:lnTo>
                    <a:pt x="1075" y="674"/>
                  </a:lnTo>
                  <a:lnTo>
                    <a:pt x="1077" y="650"/>
                  </a:lnTo>
                  <a:lnTo>
                    <a:pt x="1075" y="627"/>
                  </a:lnTo>
                  <a:lnTo>
                    <a:pt x="1068" y="604"/>
                  </a:lnTo>
                  <a:lnTo>
                    <a:pt x="1058" y="583"/>
                  </a:lnTo>
                  <a:lnTo>
                    <a:pt x="1045" y="564"/>
                  </a:lnTo>
                  <a:lnTo>
                    <a:pt x="1027" y="546"/>
                  </a:lnTo>
                  <a:lnTo>
                    <a:pt x="623" y="218"/>
                  </a:lnTo>
                  <a:lnTo>
                    <a:pt x="600" y="204"/>
                  </a:lnTo>
                  <a:lnTo>
                    <a:pt x="577" y="193"/>
                  </a:lnTo>
                  <a:lnTo>
                    <a:pt x="552" y="188"/>
                  </a:lnTo>
                  <a:lnTo>
                    <a:pt x="528" y="188"/>
                  </a:lnTo>
                  <a:lnTo>
                    <a:pt x="504" y="192"/>
                  </a:lnTo>
                  <a:lnTo>
                    <a:pt x="481" y="202"/>
                  </a:lnTo>
                  <a:lnTo>
                    <a:pt x="460" y="214"/>
                  </a:lnTo>
                  <a:lnTo>
                    <a:pt x="442" y="229"/>
                  </a:lnTo>
                  <a:lnTo>
                    <a:pt x="426" y="249"/>
                  </a:lnTo>
                  <a:lnTo>
                    <a:pt x="414" y="270"/>
                  </a:lnTo>
                  <a:lnTo>
                    <a:pt x="407" y="296"/>
                  </a:lnTo>
                  <a:lnTo>
                    <a:pt x="404" y="322"/>
                  </a:lnTo>
                  <a:lnTo>
                    <a:pt x="404" y="385"/>
                  </a:lnTo>
                  <a:lnTo>
                    <a:pt x="0" y="38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5" name="Shape 11075"/>
            <p:cNvSpPr/>
            <p:nvPr/>
          </p:nvSpPr>
          <p:spPr>
            <a:xfrm>
              <a:off x="3113088" y="4627563"/>
              <a:ext cx="106362" cy="71438"/>
            </a:xfrm>
            <a:custGeom>
              <a:avLst/>
              <a:gdLst/>
              <a:ahLst/>
              <a:cxnLst/>
              <a:rect l="0" t="0" r="0" b="0"/>
              <a:pathLst>
                <a:path w="938" h="641" extrusionOk="0">
                  <a:moveTo>
                    <a:pt x="541" y="0"/>
                  </a:moveTo>
                  <a:lnTo>
                    <a:pt x="938" y="321"/>
                  </a:lnTo>
                  <a:lnTo>
                    <a:pt x="541" y="641"/>
                  </a:lnTo>
                  <a:lnTo>
                    <a:pt x="541" y="450"/>
                  </a:lnTo>
                  <a:lnTo>
                    <a:pt x="0" y="450"/>
                  </a:lnTo>
                  <a:lnTo>
                    <a:pt x="0" y="193"/>
                  </a:lnTo>
                  <a:lnTo>
                    <a:pt x="541" y="193"/>
                  </a:lnTo>
                  <a:lnTo>
                    <a:pt x="5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76" name="Shape 11076"/>
          <p:cNvGrpSpPr/>
          <p:nvPr/>
        </p:nvGrpSpPr>
        <p:grpSpPr>
          <a:xfrm>
            <a:off x="2518876" y="2871967"/>
            <a:ext cx="232766" cy="179645"/>
            <a:chOff x="2135188" y="4572001"/>
            <a:chExt cx="382587" cy="295275"/>
          </a:xfrm>
        </p:grpSpPr>
        <p:sp>
          <p:nvSpPr>
            <p:cNvPr id="11077" name="Shape 11077"/>
            <p:cNvSpPr/>
            <p:nvPr/>
          </p:nvSpPr>
          <p:spPr>
            <a:xfrm>
              <a:off x="2173288" y="4610101"/>
              <a:ext cx="306387" cy="142875"/>
            </a:xfrm>
            <a:custGeom>
              <a:avLst/>
              <a:gdLst/>
              <a:ahLst/>
              <a:cxnLst/>
              <a:rect l="0" t="0" r="0" b="0"/>
              <a:pathLst>
                <a:path w="2694" h="1266" extrusionOk="0">
                  <a:moveTo>
                    <a:pt x="1125" y="184"/>
                  </a:moveTo>
                  <a:lnTo>
                    <a:pt x="1100" y="188"/>
                  </a:lnTo>
                  <a:lnTo>
                    <a:pt x="1075" y="198"/>
                  </a:lnTo>
                  <a:lnTo>
                    <a:pt x="1052" y="211"/>
                  </a:lnTo>
                  <a:lnTo>
                    <a:pt x="1031" y="228"/>
                  </a:lnTo>
                  <a:lnTo>
                    <a:pt x="1013" y="251"/>
                  </a:lnTo>
                  <a:lnTo>
                    <a:pt x="998" y="276"/>
                  </a:lnTo>
                  <a:lnTo>
                    <a:pt x="990" y="302"/>
                  </a:lnTo>
                  <a:lnTo>
                    <a:pt x="987" y="329"/>
                  </a:lnTo>
                  <a:lnTo>
                    <a:pt x="988" y="357"/>
                  </a:lnTo>
                  <a:lnTo>
                    <a:pt x="994" y="384"/>
                  </a:lnTo>
                  <a:lnTo>
                    <a:pt x="592" y="785"/>
                  </a:lnTo>
                  <a:lnTo>
                    <a:pt x="565" y="779"/>
                  </a:lnTo>
                  <a:lnTo>
                    <a:pt x="537" y="778"/>
                  </a:lnTo>
                  <a:lnTo>
                    <a:pt x="511" y="781"/>
                  </a:lnTo>
                  <a:lnTo>
                    <a:pt x="484" y="790"/>
                  </a:lnTo>
                  <a:lnTo>
                    <a:pt x="460" y="803"/>
                  </a:lnTo>
                  <a:lnTo>
                    <a:pt x="437" y="822"/>
                  </a:lnTo>
                  <a:lnTo>
                    <a:pt x="419" y="843"/>
                  </a:lnTo>
                  <a:lnTo>
                    <a:pt x="406" y="866"/>
                  </a:lnTo>
                  <a:lnTo>
                    <a:pt x="397" y="891"/>
                  </a:lnTo>
                  <a:lnTo>
                    <a:pt x="393" y="917"/>
                  </a:lnTo>
                  <a:lnTo>
                    <a:pt x="393" y="942"/>
                  </a:lnTo>
                  <a:lnTo>
                    <a:pt x="397" y="968"/>
                  </a:lnTo>
                  <a:lnTo>
                    <a:pt x="406" y="992"/>
                  </a:lnTo>
                  <a:lnTo>
                    <a:pt x="419" y="1015"/>
                  </a:lnTo>
                  <a:lnTo>
                    <a:pt x="437" y="1036"/>
                  </a:lnTo>
                  <a:lnTo>
                    <a:pt x="457" y="1054"/>
                  </a:lnTo>
                  <a:lnTo>
                    <a:pt x="481" y="1067"/>
                  </a:lnTo>
                  <a:lnTo>
                    <a:pt x="506" y="1075"/>
                  </a:lnTo>
                  <a:lnTo>
                    <a:pt x="530" y="1080"/>
                  </a:lnTo>
                  <a:lnTo>
                    <a:pt x="557" y="1080"/>
                  </a:lnTo>
                  <a:lnTo>
                    <a:pt x="582" y="1075"/>
                  </a:lnTo>
                  <a:lnTo>
                    <a:pt x="607" y="1067"/>
                  </a:lnTo>
                  <a:lnTo>
                    <a:pt x="630" y="1054"/>
                  </a:lnTo>
                  <a:lnTo>
                    <a:pt x="651" y="1036"/>
                  </a:lnTo>
                  <a:lnTo>
                    <a:pt x="669" y="1013"/>
                  </a:lnTo>
                  <a:lnTo>
                    <a:pt x="683" y="988"/>
                  </a:lnTo>
                  <a:lnTo>
                    <a:pt x="692" y="962"/>
                  </a:lnTo>
                  <a:lnTo>
                    <a:pt x="695" y="935"/>
                  </a:lnTo>
                  <a:lnTo>
                    <a:pt x="694" y="908"/>
                  </a:lnTo>
                  <a:lnTo>
                    <a:pt x="688" y="880"/>
                  </a:lnTo>
                  <a:lnTo>
                    <a:pt x="1089" y="480"/>
                  </a:lnTo>
                  <a:lnTo>
                    <a:pt x="1122" y="487"/>
                  </a:lnTo>
                  <a:lnTo>
                    <a:pt x="1154" y="487"/>
                  </a:lnTo>
                  <a:lnTo>
                    <a:pt x="1185" y="480"/>
                  </a:lnTo>
                  <a:lnTo>
                    <a:pt x="1405" y="894"/>
                  </a:lnTo>
                  <a:lnTo>
                    <a:pt x="1402" y="920"/>
                  </a:lnTo>
                  <a:lnTo>
                    <a:pt x="1402" y="945"/>
                  </a:lnTo>
                  <a:lnTo>
                    <a:pt x="1406" y="971"/>
                  </a:lnTo>
                  <a:lnTo>
                    <a:pt x="1414" y="995"/>
                  </a:lnTo>
                  <a:lnTo>
                    <a:pt x="1428" y="1018"/>
                  </a:lnTo>
                  <a:lnTo>
                    <a:pt x="1445" y="1038"/>
                  </a:lnTo>
                  <a:lnTo>
                    <a:pt x="1467" y="1057"/>
                  </a:lnTo>
                  <a:lnTo>
                    <a:pt x="1489" y="1069"/>
                  </a:lnTo>
                  <a:lnTo>
                    <a:pt x="1514" y="1078"/>
                  </a:lnTo>
                  <a:lnTo>
                    <a:pt x="1539" y="1082"/>
                  </a:lnTo>
                  <a:lnTo>
                    <a:pt x="1565" y="1082"/>
                  </a:lnTo>
                  <a:lnTo>
                    <a:pt x="1590" y="1078"/>
                  </a:lnTo>
                  <a:lnTo>
                    <a:pt x="1616" y="1069"/>
                  </a:lnTo>
                  <a:lnTo>
                    <a:pt x="1638" y="1057"/>
                  </a:lnTo>
                  <a:lnTo>
                    <a:pt x="1660" y="1038"/>
                  </a:lnTo>
                  <a:lnTo>
                    <a:pt x="1678" y="1016"/>
                  </a:lnTo>
                  <a:lnTo>
                    <a:pt x="1692" y="991"/>
                  </a:lnTo>
                  <a:lnTo>
                    <a:pt x="1700" y="965"/>
                  </a:lnTo>
                  <a:lnTo>
                    <a:pt x="1704" y="938"/>
                  </a:lnTo>
                  <a:lnTo>
                    <a:pt x="1703" y="911"/>
                  </a:lnTo>
                  <a:lnTo>
                    <a:pt x="1697" y="883"/>
                  </a:lnTo>
                  <a:lnTo>
                    <a:pt x="2098" y="483"/>
                  </a:lnTo>
                  <a:lnTo>
                    <a:pt x="2125" y="488"/>
                  </a:lnTo>
                  <a:lnTo>
                    <a:pt x="2153" y="490"/>
                  </a:lnTo>
                  <a:lnTo>
                    <a:pt x="2180" y="486"/>
                  </a:lnTo>
                  <a:lnTo>
                    <a:pt x="2207" y="478"/>
                  </a:lnTo>
                  <a:lnTo>
                    <a:pt x="2231" y="463"/>
                  </a:lnTo>
                  <a:lnTo>
                    <a:pt x="2254" y="445"/>
                  </a:lnTo>
                  <a:lnTo>
                    <a:pt x="2271" y="424"/>
                  </a:lnTo>
                  <a:lnTo>
                    <a:pt x="2285" y="401"/>
                  </a:lnTo>
                  <a:lnTo>
                    <a:pt x="2293" y="376"/>
                  </a:lnTo>
                  <a:lnTo>
                    <a:pt x="2298" y="351"/>
                  </a:lnTo>
                  <a:lnTo>
                    <a:pt x="2298" y="325"/>
                  </a:lnTo>
                  <a:lnTo>
                    <a:pt x="2293" y="300"/>
                  </a:lnTo>
                  <a:lnTo>
                    <a:pt x="2285" y="275"/>
                  </a:lnTo>
                  <a:lnTo>
                    <a:pt x="2271" y="252"/>
                  </a:lnTo>
                  <a:lnTo>
                    <a:pt x="2254" y="231"/>
                  </a:lnTo>
                  <a:lnTo>
                    <a:pt x="2233" y="214"/>
                  </a:lnTo>
                  <a:lnTo>
                    <a:pt x="2210" y="201"/>
                  </a:lnTo>
                  <a:lnTo>
                    <a:pt x="2185" y="191"/>
                  </a:lnTo>
                  <a:lnTo>
                    <a:pt x="2160" y="187"/>
                  </a:lnTo>
                  <a:lnTo>
                    <a:pt x="2134" y="187"/>
                  </a:lnTo>
                  <a:lnTo>
                    <a:pt x="2109" y="191"/>
                  </a:lnTo>
                  <a:lnTo>
                    <a:pt x="2084" y="201"/>
                  </a:lnTo>
                  <a:lnTo>
                    <a:pt x="2061" y="214"/>
                  </a:lnTo>
                  <a:lnTo>
                    <a:pt x="2040" y="231"/>
                  </a:lnTo>
                  <a:lnTo>
                    <a:pt x="2021" y="254"/>
                  </a:lnTo>
                  <a:lnTo>
                    <a:pt x="2007" y="278"/>
                  </a:lnTo>
                  <a:lnTo>
                    <a:pt x="1999" y="305"/>
                  </a:lnTo>
                  <a:lnTo>
                    <a:pt x="1995" y="332"/>
                  </a:lnTo>
                  <a:lnTo>
                    <a:pt x="1997" y="359"/>
                  </a:lnTo>
                  <a:lnTo>
                    <a:pt x="2002" y="387"/>
                  </a:lnTo>
                  <a:lnTo>
                    <a:pt x="1602" y="788"/>
                  </a:lnTo>
                  <a:lnTo>
                    <a:pt x="1569" y="780"/>
                  </a:lnTo>
                  <a:lnTo>
                    <a:pt x="1537" y="780"/>
                  </a:lnTo>
                  <a:lnTo>
                    <a:pt x="1504" y="788"/>
                  </a:lnTo>
                  <a:lnTo>
                    <a:pt x="1285" y="372"/>
                  </a:lnTo>
                  <a:lnTo>
                    <a:pt x="1289" y="347"/>
                  </a:lnTo>
                  <a:lnTo>
                    <a:pt x="1289" y="321"/>
                  </a:lnTo>
                  <a:lnTo>
                    <a:pt x="1285" y="297"/>
                  </a:lnTo>
                  <a:lnTo>
                    <a:pt x="1275" y="272"/>
                  </a:lnTo>
                  <a:lnTo>
                    <a:pt x="1263" y="250"/>
                  </a:lnTo>
                  <a:lnTo>
                    <a:pt x="1245" y="228"/>
                  </a:lnTo>
                  <a:lnTo>
                    <a:pt x="1224" y="211"/>
                  </a:lnTo>
                  <a:lnTo>
                    <a:pt x="1201" y="198"/>
                  </a:lnTo>
                  <a:lnTo>
                    <a:pt x="1176" y="188"/>
                  </a:lnTo>
                  <a:lnTo>
                    <a:pt x="1151" y="184"/>
                  </a:lnTo>
                  <a:lnTo>
                    <a:pt x="1125" y="184"/>
                  </a:lnTo>
                  <a:close/>
                  <a:moveTo>
                    <a:pt x="0" y="0"/>
                  </a:moveTo>
                  <a:lnTo>
                    <a:pt x="2694" y="0"/>
                  </a:lnTo>
                  <a:lnTo>
                    <a:pt x="2694" y="1266"/>
                  </a:lnTo>
                  <a:lnTo>
                    <a:pt x="0" y="126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78" name="Shape 11078"/>
            <p:cNvSpPr/>
            <p:nvPr/>
          </p:nvSpPr>
          <p:spPr>
            <a:xfrm>
              <a:off x="2135188" y="4572001"/>
              <a:ext cx="382587" cy="295275"/>
            </a:xfrm>
            <a:custGeom>
              <a:avLst/>
              <a:gdLst/>
              <a:ahLst/>
              <a:cxnLst/>
              <a:rect l="0" t="0" r="0" b="0"/>
              <a:pathLst>
                <a:path w="3374" h="2617" extrusionOk="0">
                  <a:moveTo>
                    <a:pt x="271" y="203"/>
                  </a:moveTo>
                  <a:lnTo>
                    <a:pt x="253" y="206"/>
                  </a:lnTo>
                  <a:lnTo>
                    <a:pt x="237" y="213"/>
                  </a:lnTo>
                  <a:lnTo>
                    <a:pt x="223" y="223"/>
                  </a:lnTo>
                  <a:lnTo>
                    <a:pt x="213" y="236"/>
                  </a:lnTo>
                  <a:lnTo>
                    <a:pt x="207" y="253"/>
                  </a:lnTo>
                  <a:lnTo>
                    <a:pt x="203" y="270"/>
                  </a:lnTo>
                  <a:lnTo>
                    <a:pt x="203" y="1673"/>
                  </a:lnTo>
                  <a:lnTo>
                    <a:pt x="207" y="1690"/>
                  </a:lnTo>
                  <a:lnTo>
                    <a:pt x="214" y="1706"/>
                  </a:lnTo>
                  <a:lnTo>
                    <a:pt x="224" y="1721"/>
                  </a:lnTo>
                  <a:lnTo>
                    <a:pt x="238" y="1731"/>
                  </a:lnTo>
                  <a:lnTo>
                    <a:pt x="255" y="1738"/>
                  </a:lnTo>
                  <a:lnTo>
                    <a:pt x="273" y="1739"/>
                  </a:lnTo>
                  <a:lnTo>
                    <a:pt x="3101" y="1739"/>
                  </a:lnTo>
                  <a:lnTo>
                    <a:pt x="3118" y="1737"/>
                  </a:lnTo>
                  <a:lnTo>
                    <a:pt x="3135" y="1730"/>
                  </a:lnTo>
                  <a:lnTo>
                    <a:pt x="3148" y="1720"/>
                  </a:lnTo>
                  <a:lnTo>
                    <a:pt x="3158" y="1706"/>
                  </a:lnTo>
                  <a:lnTo>
                    <a:pt x="3165" y="1690"/>
                  </a:lnTo>
                  <a:lnTo>
                    <a:pt x="3167" y="1673"/>
                  </a:lnTo>
                  <a:lnTo>
                    <a:pt x="3167" y="270"/>
                  </a:lnTo>
                  <a:lnTo>
                    <a:pt x="3165" y="253"/>
                  </a:lnTo>
                  <a:lnTo>
                    <a:pt x="3158" y="236"/>
                  </a:lnTo>
                  <a:lnTo>
                    <a:pt x="3148" y="223"/>
                  </a:lnTo>
                  <a:lnTo>
                    <a:pt x="3135" y="213"/>
                  </a:lnTo>
                  <a:lnTo>
                    <a:pt x="3118" y="206"/>
                  </a:lnTo>
                  <a:lnTo>
                    <a:pt x="3101" y="203"/>
                  </a:lnTo>
                  <a:lnTo>
                    <a:pt x="271" y="203"/>
                  </a:lnTo>
                  <a:close/>
                  <a:moveTo>
                    <a:pt x="0" y="0"/>
                  </a:moveTo>
                  <a:lnTo>
                    <a:pt x="3374" y="0"/>
                  </a:lnTo>
                  <a:lnTo>
                    <a:pt x="3374" y="1980"/>
                  </a:lnTo>
                  <a:lnTo>
                    <a:pt x="2013" y="1980"/>
                  </a:lnTo>
                  <a:lnTo>
                    <a:pt x="2115" y="2384"/>
                  </a:lnTo>
                  <a:lnTo>
                    <a:pt x="2463" y="2384"/>
                  </a:lnTo>
                  <a:lnTo>
                    <a:pt x="2463" y="2617"/>
                  </a:lnTo>
                  <a:lnTo>
                    <a:pt x="910" y="2617"/>
                  </a:lnTo>
                  <a:lnTo>
                    <a:pt x="910" y="2384"/>
                  </a:lnTo>
                  <a:lnTo>
                    <a:pt x="1258" y="2384"/>
                  </a:lnTo>
                  <a:lnTo>
                    <a:pt x="1360" y="1980"/>
                  </a:lnTo>
                  <a:lnTo>
                    <a:pt x="0" y="198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79" name="Shape 11079"/>
          <p:cNvGrpSpPr/>
          <p:nvPr/>
        </p:nvGrpSpPr>
        <p:grpSpPr>
          <a:xfrm>
            <a:off x="2066660" y="2845406"/>
            <a:ext cx="154534" cy="232766"/>
            <a:chOff x="1668463" y="4471988"/>
            <a:chExt cx="254000" cy="382587"/>
          </a:xfrm>
        </p:grpSpPr>
        <p:sp>
          <p:nvSpPr>
            <p:cNvPr id="11080" name="Shape 11080"/>
            <p:cNvSpPr/>
            <p:nvPr/>
          </p:nvSpPr>
          <p:spPr>
            <a:xfrm>
              <a:off x="1668463" y="4800600"/>
              <a:ext cx="254000" cy="53975"/>
            </a:xfrm>
            <a:custGeom>
              <a:avLst/>
              <a:gdLst/>
              <a:ahLst/>
              <a:cxnLst/>
              <a:rect l="0" t="0" r="0" b="0"/>
              <a:pathLst>
                <a:path w="2238" h="482" extrusionOk="0">
                  <a:moveTo>
                    <a:pt x="1675" y="171"/>
                  </a:moveTo>
                  <a:lnTo>
                    <a:pt x="1656" y="173"/>
                  </a:lnTo>
                  <a:lnTo>
                    <a:pt x="1641" y="180"/>
                  </a:lnTo>
                  <a:lnTo>
                    <a:pt x="1628" y="192"/>
                  </a:lnTo>
                  <a:lnTo>
                    <a:pt x="1618" y="205"/>
                  </a:lnTo>
                  <a:lnTo>
                    <a:pt x="1610" y="220"/>
                  </a:lnTo>
                  <a:lnTo>
                    <a:pt x="1608" y="238"/>
                  </a:lnTo>
                  <a:lnTo>
                    <a:pt x="1610" y="255"/>
                  </a:lnTo>
                  <a:lnTo>
                    <a:pt x="1618" y="271"/>
                  </a:lnTo>
                  <a:lnTo>
                    <a:pt x="1628" y="285"/>
                  </a:lnTo>
                  <a:lnTo>
                    <a:pt x="1641" y="295"/>
                  </a:lnTo>
                  <a:lnTo>
                    <a:pt x="1657" y="302"/>
                  </a:lnTo>
                  <a:lnTo>
                    <a:pt x="1675" y="304"/>
                  </a:lnTo>
                  <a:lnTo>
                    <a:pt x="1902" y="304"/>
                  </a:lnTo>
                  <a:lnTo>
                    <a:pt x="1921" y="302"/>
                  </a:lnTo>
                  <a:lnTo>
                    <a:pt x="1936" y="295"/>
                  </a:lnTo>
                  <a:lnTo>
                    <a:pt x="1950" y="285"/>
                  </a:lnTo>
                  <a:lnTo>
                    <a:pt x="1961" y="271"/>
                  </a:lnTo>
                  <a:lnTo>
                    <a:pt x="1967" y="255"/>
                  </a:lnTo>
                  <a:lnTo>
                    <a:pt x="1970" y="238"/>
                  </a:lnTo>
                  <a:lnTo>
                    <a:pt x="1967" y="219"/>
                  </a:lnTo>
                  <a:lnTo>
                    <a:pt x="1961" y="204"/>
                  </a:lnTo>
                  <a:lnTo>
                    <a:pt x="1950" y="191"/>
                  </a:lnTo>
                  <a:lnTo>
                    <a:pt x="1936" y="179"/>
                  </a:lnTo>
                  <a:lnTo>
                    <a:pt x="1921" y="173"/>
                  </a:lnTo>
                  <a:lnTo>
                    <a:pt x="1902" y="171"/>
                  </a:lnTo>
                  <a:lnTo>
                    <a:pt x="1675" y="171"/>
                  </a:lnTo>
                  <a:close/>
                  <a:moveTo>
                    <a:pt x="1002" y="171"/>
                  </a:moveTo>
                  <a:lnTo>
                    <a:pt x="984" y="173"/>
                  </a:lnTo>
                  <a:lnTo>
                    <a:pt x="967" y="180"/>
                  </a:lnTo>
                  <a:lnTo>
                    <a:pt x="954" y="192"/>
                  </a:lnTo>
                  <a:lnTo>
                    <a:pt x="944" y="205"/>
                  </a:lnTo>
                  <a:lnTo>
                    <a:pt x="938" y="220"/>
                  </a:lnTo>
                  <a:lnTo>
                    <a:pt x="936" y="238"/>
                  </a:lnTo>
                  <a:lnTo>
                    <a:pt x="938" y="255"/>
                  </a:lnTo>
                  <a:lnTo>
                    <a:pt x="944" y="271"/>
                  </a:lnTo>
                  <a:lnTo>
                    <a:pt x="955" y="285"/>
                  </a:lnTo>
                  <a:lnTo>
                    <a:pt x="968" y="295"/>
                  </a:lnTo>
                  <a:lnTo>
                    <a:pt x="984" y="302"/>
                  </a:lnTo>
                  <a:lnTo>
                    <a:pt x="1002" y="304"/>
                  </a:lnTo>
                  <a:lnTo>
                    <a:pt x="1230" y="304"/>
                  </a:lnTo>
                  <a:lnTo>
                    <a:pt x="1248" y="302"/>
                  </a:lnTo>
                  <a:lnTo>
                    <a:pt x="1263" y="295"/>
                  </a:lnTo>
                  <a:lnTo>
                    <a:pt x="1277" y="285"/>
                  </a:lnTo>
                  <a:lnTo>
                    <a:pt x="1288" y="271"/>
                  </a:lnTo>
                  <a:lnTo>
                    <a:pt x="1294" y="255"/>
                  </a:lnTo>
                  <a:lnTo>
                    <a:pt x="1296" y="238"/>
                  </a:lnTo>
                  <a:lnTo>
                    <a:pt x="1294" y="219"/>
                  </a:lnTo>
                  <a:lnTo>
                    <a:pt x="1288" y="204"/>
                  </a:lnTo>
                  <a:lnTo>
                    <a:pt x="1277" y="191"/>
                  </a:lnTo>
                  <a:lnTo>
                    <a:pt x="1263" y="179"/>
                  </a:lnTo>
                  <a:lnTo>
                    <a:pt x="1248" y="173"/>
                  </a:lnTo>
                  <a:lnTo>
                    <a:pt x="1230" y="171"/>
                  </a:lnTo>
                  <a:lnTo>
                    <a:pt x="1002" y="171"/>
                  </a:lnTo>
                  <a:close/>
                  <a:moveTo>
                    <a:pt x="332" y="171"/>
                  </a:moveTo>
                  <a:lnTo>
                    <a:pt x="313" y="173"/>
                  </a:lnTo>
                  <a:lnTo>
                    <a:pt x="297" y="180"/>
                  </a:lnTo>
                  <a:lnTo>
                    <a:pt x="284" y="192"/>
                  </a:lnTo>
                  <a:lnTo>
                    <a:pt x="272" y="205"/>
                  </a:lnTo>
                  <a:lnTo>
                    <a:pt x="266" y="220"/>
                  </a:lnTo>
                  <a:lnTo>
                    <a:pt x="265" y="238"/>
                  </a:lnTo>
                  <a:lnTo>
                    <a:pt x="267" y="255"/>
                  </a:lnTo>
                  <a:lnTo>
                    <a:pt x="274" y="271"/>
                  </a:lnTo>
                  <a:lnTo>
                    <a:pt x="285" y="285"/>
                  </a:lnTo>
                  <a:lnTo>
                    <a:pt x="298" y="295"/>
                  </a:lnTo>
                  <a:lnTo>
                    <a:pt x="314" y="302"/>
                  </a:lnTo>
                  <a:lnTo>
                    <a:pt x="332" y="304"/>
                  </a:lnTo>
                  <a:lnTo>
                    <a:pt x="559" y="304"/>
                  </a:lnTo>
                  <a:lnTo>
                    <a:pt x="577" y="302"/>
                  </a:lnTo>
                  <a:lnTo>
                    <a:pt x="594" y="295"/>
                  </a:lnTo>
                  <a:lnTo>
                    <a:pt x="607" y="285"/>
                  </a:lnTo>
                  <a:lnTo>
                    <a:pt x="617" y="271"/>
                  </a:lnTo>
                  <a:lnTo>
                    <a:pt x="623" y="255"/>
                  </a:lnTo>
                  <a:lnTo>
                    <a:pt x="627" y="238"/>
                  </a:lnTo>
                  <a:lnTo>
                    <a:pt x="623" y="219"/>
                  </a:lnTo>
                  <a:lnTo>
                    <a:pt x="617" y="204"/>
                  </a:lnTo>
                  <a:lnTo>
                    <a:pt x="607" y="191"/>
                  </a:lnTo>
                  <a:lnTo>
                    <a:pt x="594" y="179"/>
                  </a:lnTo>
                  <a:lnTo>
                    <a:pt x="577" y="173"/>
                  </a:lnTo>
                  <a:lnTo>
                    <a:pt x="559" y="171"/>
                  </a:lnTo>
                  <a:lnTo>
                    <a:pt x="332" y="171"/>
                  </a:lnTo>
                  <a:close/>
                  <a:moveTo>
                    <a:pt x="0" y="0"/>
                  </a:moveTo>
                  <a:lnTo>
                    <a:pt x="2238" y="0"/>
                  </a:lnTo>
                  <a:lnTo>
                    <a:pt x="2238" y="482"/>
                  </a:lnTo>
                  <a:lnTo>
                    <a:pt x="0" y="48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81" name="Shape 11081"/>
            <p:cNvSpPr/>
            <p:nvPr/>
          </p:nvSpPr>
          <p:spPr>
            <a:xfrm>
              <a:off x="1668463" y="4471988"/>
              <a:ext cx="254000" cy="53975"/>
            </a:xfrm>
            <a:custGeom>
              <a:avLst/>
              <a:gdLst/>
              <a:ahLst/>
              <a:cxnLst/>
              <a:rect l="0" t="0" r="0" b="0"/>
              <a:pathLst>
                <a:path w="2238" h="482" extrusionOk="0">
                  <a:moveTo>
                    <a:pt x="878" y="178"/>
                  </a:moveTo>
                  <a:lnTo>
                    <a:pt x="861" y="180"/>
                  </a:lnTo>
                  <a:lnTo>
                    <a:pt x="845" y="187"/>
                  </a:lnTo>
                  <a:lnTo>
                    <a:pt x="831" y="197"/>
                  </a:lnTo>
                  <a:lnTo>
                    <a:pt x="821" y="211"/>
                  </a:lnTo>
                  <a:lnTo>
                    <a:pt x="814" y="227"/>
                  </a:lnTo>
                  <a:lnTo>
                    <a:pt x="812" y="244"/>
                  </a:lnTo>
                  <a:lnTo>
                    <a:pt x="814" y="263"/>
                  </a:lnTo>
                  <a:lnTo>
                    <a:pt x="821" y="278"/>
                  </a:lnTo>
                  <a:lnTo>
                    <a:pt x="831" y="291"/>
                  </a:lnTo>
                  <a:lnTo>
                    <a:pt x="845" y="303"/>
                  </a:lnTo>
                  <a:lnTo>
                    <a:pt x="861" y="309"/>
                  </a:lnTo>
                  <a:lnTo>
                    <a:pt x="878" y="311"/>
                  </a:lnTo>
                  <a:lnTo>
                    <a:pt x="1355" y="311"/>
                  </a:lnTo>
                  <a:lnTo>
                    <a:pt x="1374" y="309"/>
                  </a:lnTo>
                  <a:lnTo>
                    <a:pt x="1390" y="302"/>
                  </a:lnTo>
                  <a:lnTo>
                    <a:pt x="1404" y="290"/>
                  </a:lnTo>
                  <a:lnTo>
                    <a:pt x="1414" y="277"/>
                  </a:lnTo>
                  <a:lnTo>
                    <a:pt x="1420" y="262"/>
                  </a:lnTo>
                  <a:lnTo>
                    <a:pt x="1423" y="244"/>
                  </a:lnTo>
                  <a:lnTo>
                    <a:pt x="1420" y="227"/>
                  </a:lnTo>
                  <a:lnTo>
                    <a:pt x="1414" y="211"/>
                  </a:lnTo>
                  <a:lnTo>
                    <a:pt x="1404" y="197"/>
                  </a:lnTo>
                  <a:lnTo>
                    <a:pt x="1389" y="187"/>
                  </a:lnTo>
                  <a:lnTo>
                    <a:pt x="1374" y="180"/>
                  </a:lnTo>
                  <a:lnTo>
                    <a:pt x="1355" y="178"/>
                  </a:lnTo>
                  <a:lnTo>
                    <a:pt x="878" y="178"/>
                  </a:lnTo>
                  <a:close/>
                  <a:moveTo>
                    <a:pt x="0" y="0"/>
                  </a:moveTo>
                  <a:lnTo>
                    <a:pt x="2238" y="0"/>
                  </a:lnTo>
                  <a:lnTo>
                    <a:pt x="2238" y="482"/>
                  </a:lnTo>
                  <a:lnTo>
                    <a:pt x="0" y="48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82" name="Shape 11082"/>
            <p:cNvSpPr/>
            <p:nvPr/>
          </p:nvSpPr>
          <p:spPr>
            <a:xfrm>
              <a:off x="1668463" y="4541838"/>
              <a:ext cx="254000" cy="242887"/>
            </a:xfrm>
            <a:custGeom>
              <a:avLst/>
              <a:gdLst/>
              <a:ahLst/>
              <a:cxnLst/>
              <a:rect l="0" t="0" r="0" b="0"/>
              <a:pathLst>
                <a:path w="2238" h="2136" extrusionOk="0">
                  <a:moveTo>
                    <a:pt x="370" y="1767"/>
                  </a:moveTo>
                  <a:lnTo>
                    <a:pt x="351" y="1769"/>
                  </a:lnTo>
                  <a:lnTo>
                    <a:pt x="335" y="1776"/>
                  </a:lnTo>
                  <a:lnTo>
                    <a:pt x="320" y="1787"/>
                  </a:lnTo>
                  <a:lnTo>
                    <a:pt x="310" y="1800"/>
                  </a:lnTo>
                  <a:lnTo>
                    <a:pt x="304" y="1815"/>
                  </a:lnTo>
                  <a:lnTo>
                    <a:pt x="302" y="1834"/>
                  </a:lnTo>
                  <a:lnTo>
                    <a:pt x="305" y="1851"/>
                  </a:lnTo>
                  <a:lnTo>
                    <a:pt x="311" y="1868"/>
                  </a:lnTo>
                  <a:lnTo>
                    <a:pt x="321" y="1881"/>
                  </a:lnTo>
                  <a:lnTo>
                    <a:pt x="335" y="1891"/>
                  </a:lnTo>
                  <a:lnTo>
                    <a:pt x="351" y="1898"/>
                  </a:lnTo>
                  <a:lnTo>
                    <a:pt x="370" y="1900"/>
                  </a:lnTo>
                  <a:lnTo>
                    <a:pt x="1867" y="1900"/>
                  </a:lnTo>
                  <a:lnTo>
                    <a:pt x="1885" y="1898"/>
                  </a:lnTo>
                  <a:lnTo>
                    <a:pt x="1901" y="1891"/>
                  </a:lnTo>
                  <a:lnTo>
                    <a:pt x="1914" y="1881"/>
                  </a:lnTo>
                  <a:lnTo>
                    <a:pt x="1926" y="1868"/>
                  </a:lnTo>
                  <a:lnTo>
                    <a:pt x="1932" y="1851"/>
                  </a:lnTo>
                  <a:lnTo>
                    <a:pt x="1934" y="1834"/>
                  </a:lnTo>
                  <a:lnTo>
                    <a:pt x="1932" y="1815"/>
                  </a:lnTo>
                  <a:lnTo>
                    <a:pt x="1926" y="1800"/>
                  </a:lnTo>
                  <a:lnTo>
                    <a:pt x="1914" y="1787"/>
                  </a:lnTo>
                  <a:lnTo>
                    <a:pt x="1901" y="1776"/>
                  </a:lnTo>
                  <a:lnTo>
                    <a:pt x="1885" y="1769"/>
                  </a:lnTo>
                  <a:lnTo>
                    <a:pt x="1867" y="1767"/>
                  </a:lnTo>
                  <a:lnTo>
                    <a:pt x="370" y="1767"/>
                  </a:lnTo>
                  <a:close/>
                  <a:moveTo>
                    <a:pt x="370" y="1457"/>
                  </a:moveTo>
                  <a:lnTo>
                    <a:pt x="351" y="1459"/>
                  </a:lnTo>
                  <a:lnTo>
                    <a:pt x="335" y="1466"/>
                  </a:lnTo>
                  <a:lnTo>
                    <a:pt x="320" y="1476"/>
                  </a:lnTo>
                  <a:lnTo>
                    <a:pt x="310" y="1489"/>
                  </a:lnTo>
                  <a:lnTo>
                    <a:pt x="304" y="1506"/>
                  </a:lnTo>
                  <a:lnTo>
                    <a:pt x="302" y="1523"/>
                  </a:lnTo>
                  <a:lnTo>
                    <a:pt x="305" y="1541"/>
                  </a:lnTo>
                  <a:lnTo>
                    <a:pt x="311" y="1557"/>
                  </a:lnTo>
                  <a:lnTo>
                    <a:pt x="321" y="1570"/>
                  </a:lnTo>
                  <a:lnTo>
                    <a:pt x="335" y="1581"/>
                  </a:lnTo>
                  <a:lnTo>
                    <a:pt x="351" y="1587"/>
                  </a:lnTo>
                  <a:lnTo>
                    <a:pt x="370" y="1589"/>
                  </a:lnTo>
                  <a:lnTo>
                    <a:pt x="1867" y="1589"/>
                  </a:lnTo>
                  <a:lnTo>
                    <a:pt x="1885" y="1587"/>
                  </a:lnTo>
                  <a:lnTo>
                    <a:pt x="1901" y="1581"/>
                  </a:lnTo>
                  <a:lnTo>
                    <a:pt x="1914" y="1570"/>
                  </a:lnTo>
                  <a:lnTo>
                    <a:pt x="1926" y="1557"/>
                  </a:lnTo>
                  <a:lnTo>
                    <a:pt x="1932" y="1541"/>
                  </a:lnTo>
                  <a:lnTo>
                    <a:pt x="1934" y="1523"/>
                  </a:lnTo>
                  <a:lnTo>
                    <a:pt x="1932" y="1506"/>
                  </a:lnTo>
                  <a:lnTo>
                    <a:pt x="1926" y="1489"/>
                  </a:lnTo>
                  <a:lnTo>
                    <a:pt x="1914" y="1476"/>
                  </a:lnTo>
                  <a:lnTo>
                    <a:pt x="1901" y="1466"/>
                  </a:lnTo>
                  <a:lnTo>
                    <a:pt x="1885" y="1459"/>
                  </a:lnTo>
                  <a:lnTo>
                    <a:pt x="1867" y="1457"/>
                  </a:lnTo>
                  <a:lnTo>
                    <a:pt x="370" y="1457"/>
                  </a:lnTo>
                  <a:close/>
                  <a:moveTo>
                    <a:pt x="370" y="1143"/>
                  </a:moveTo>
                  <a:lnTo>
                    <a:pt x="351" y="1146"/>
                  </a:lnTo>
                  <a:lnTo>
                    <a:pt x="335" y="1153"/>
                  </a:lnTo>
                  <a:lnTo>
                    <a:pt x="320" y="1163"/>
                  </a:lnTo>
                  <a:lnTo>
                    <a:pt x="310" y="1177"/>
                  </a:lnTo>
                  <a:lnTo>
                    <a:pt x="304" y="1193"/>
                  </a:lnTo>
                  <a:lnTo>
                    <a:pt x="302" y="1210"/>
                  </a:lnTo>
                  <a:lnTo>
                    <a:pt x="305" y="1227"/>
                  </a:lnTo>
                  <a:lnTo>
                    <a:pt x="311" y="1244"/>
                  </a:lnTo>
                  <a:lnTo>
                    <a:pt x="321" y="1257"/>
                  </a:lnTo>
                  <a:lnTo>
                    <a:pt x="335" y="1267"/>
                  </a:lnTo>
                  <a:lnTo>
                    <a:pt x="351" y="1275"/>
                  </a:lnTo>
                  <a:lnTo>
                    <a:pt x="370" y="1277"/>
                  </a:lnTo>
                  <a:lnTo>
                    <a:pt x="1867" y="1277"/>
                  </a:lnTo>
                  <a:lnTo>
                    <a:pt x="1885" y="1275"/>
                  </a:lnTo>
                  <a:lnTo>
                    <a:pt x="1901" y="1267"/>
                  </a:lnTo>
                  <a:lnTo>
                    <a:pt x="1914" y="1257"/>
                  </a:lnTo>
                  <a:lnTo>
                    <a:pt x="1926" y="1244"/>
                  </a:lnTo>
                  <a:lnTo>
                    <a:pt x="1932" y="1227"/>
                  </a:lnTo>
                  <a:lnTo>
                    <a:pt x="1934" y="1210"/>
                  </a:lnTo>
                  <a:lnTo>
                    <a:pt x="1932" y="1192"/>
                  </a:lnTo>
                  <a:lnTo>
                    <a:pt x="1926" y="1176"/>
                  </a:lnTo>
                  <a:lnTo>
                    <a:pt x="1914" y="1162"/>
                  </a:lnTo>
                  <a:lnTo>
                    <a:pt x="1901" y="1152"/>
                  </a:lnTo>
                  <a:lnTo>
                    <a:pt x="1885" y="1146"/>
                  </a:lnTo>
                  <a:lnTo>
                    <a:pt x="1867" y="1143"/>
                  </a:lnTo>
                  <a:lnTo>
                    <a:pt x="370" y="1143"/>
                  </a:lnTo>
                  <a:close/>
                  <a:moveTo>
                    <a:pt x="912" y="292"/>
                  </a:moveTo>
                  <a:lnTo>
                    <a:pt x="892" y="296"/>
                  </a:lnTo>
                  <a:lnTo>
                    <a:pt x="872" y="305"/>
                  </a:lnTo>
                  <a:lnTo>
                    <a:pt x="855" y="319"/>
                  </a:lnTo>
                  <a:lnTo>
                    <a:pt x="841" y="339"/>
                  </a:lnTo>
                  <a:lnTo>
                    <a:pt x="831" y="362"/>
                  </a:lnTo>
                  <a:lnTo>
                    <a:pt x="827" y="386"/>
                  </a:lnTo>
                  <a:lnTo>
                    <a:pt x="499" y="715"/>
                  </a:lnTo>
                  <a:lnTo>
                    <a:pt x="480" y="716"/>
                  </a:lnTo>
                  <a:lnTo>
                    <a:pt x="463" y="721"/>
                  </a:lnTo>
                  <a:lnTo>
                    <a:pt x="446" y="730"/>
                  </a:lnTo>
                  <a:lnTo>
                    <a:pt x="431" y="742"/>
                  </a:lnTo>
                  <a:lnTo>
                    <a:pt x="418" y="759"/>
                  </a:lnTo>
                  <a:lnTo>
                    <a:pt x="408" y="779"/>
                  </a:lnTo>
                  <a:lnTo>
                    <a:pt x="403" y="799"/>
                  </a:lnTo>
                  <a:lnTo>
                    <a:pt x="403" y="821"/>
                  </a:lnTo>
                  <a:lnTo>
                    <a:pt x="410" y="841"/>
                  </a:lnTo>
                  <a:lnTo>
                    <a:pt x="419" y="860"/>
                  </a:lnTo>
                  <a:lnTo>
                    <a:pt x="434" y="878"/>
                  </a:lnTo>
                  <a:lnTo>
                    <a:pt x="450" y="891"/>
                  </a:lnTo>
                  <a:lnTo>
                    <a:pt x="469" y="900"/>
                  </a:lnTo>
                  <a:lnTo>
                    <a:pt x="489" y="905"/>
                  </a:lnTo>
                  <a:lnTo>
                    <a:pt x="510" y="905"/>
                  </a:lnTo>
                  <a:lnTo>
                    <a:pt x="531" y="900"/>
                  </a:lnTo>
                  <a:lnTo>
                    <a:pt x="551" y="891"/>
                  </a:lnTo>
                  <a:lnTo>
                    <a:pt x="568" y="878"/>
                  </a:lnTo>
                  <a:lnTo>
                    <a:pt x="581" y="857"/>
                  </a:lnTo>
                  <a:lnTo>
                    <a:pt x="591" y="835"/>
                  </a:lnTo>
                  <a:lnTo>
                    <a:pt x="595" y="811"/>
                  </a:lnTo>
                  <a:lnTo>
                    <a:pt x="924" y="482"/>
                  </a:lnTo>
                  <a:lnTo>
                    <a:pt x="1219" y="813"/>
                  </a:lnTo>
                  <a:lnTo>
                    <a:pt x="1221" y="832"/>
                  </a:lnTo>
                  <a:lnTo>
                    <a:pt x="1225" y="848"/>
                  </a:lnTo>
                  <a:lnTo>
                    <a:pt x="1234" y="864"/>
                  </a:lnTo>
                  <a:lnTo>
                    <a:pt x="1246" y="878"/>
                  </a:lnTo>
                  <a:lnTo>
                    <a:pt x="1262" y="891"/>
                  </a:lnTo>
                  <a:lnTo>
                    <a:pt x="1282" y="900"/>
                  </a:lnTo>
                  <a:lnTo>
                    <a:pt x="1301" y="905"/>
                  </a:lnTo>
                  <a:lnTo>
                    <a:pt x="1323" y="905"/>
                  </a:lnTo>
                  <a:lnTo>
                    <a:pt x="1343" y="900"/>
                  </a:lnTo>
                  <a:lnTo>
                    <a:pt x="1363" y="891"/>
                  </a:lnTo>
                  <a:lnTo>
                    <a:pt x="1380" y="878"/>
                  </a:lnTo>
                  <a:lnTo>
                    <a:pt x="1394" y="857"/>
                  </a:lnTo>
                  <a:lnTo>
                    <a:pt x="1404" y="835"/>
                  </a:lnTo>
                  <a:lnTo>
                    <a:pt x="1407" y="811"/>
                  </a:lnTo>
                  <a:lnTo>
                    <a:pt x="1731" y="479"/>
                  </a:lnTo>
                  <a:lnTo>
                    <a:pt x="1749" y="478"/>
                  </a:lnTo>
                  <a:lnTo>
                    <a:pt x="1766" y="473"/>
                  </a:lnTo>
                  <a:lnTo>
                    <a:pt x="1782" y="465"/>
                  </a:lnTo>
                  <a:lnTo>
                    <a:pt x="1798" y="453"/>
                  </a:lnTo>
                  <a:lnTo>
                    <a:pt x="1811" y="436"/>
                  </a:lnTo>
                  <a:lnTo>
                    <a:pt x="1820" y="418"/>
                  </a:lnTo>
                  <a:lnTo>
                    <a:pt x="1825" y="397"/>
                  </a:lnTo>
                  <a:lnTo>
                    <a:pt x="1825" y="376"/>
                  </a:lnTo>
                  <a:lnTo>
                    <a:pt x="1820" y="355"/>
                  </a:lnTo>
                  <a:lnTo>
                    <a:pt x="1811" y="336"/>
                  </a:lnTo>
                  <a:lnTo>
                    <a:pt x="1798" y="319"/>
                  </a:lnTo>
                  <a:lnTo>
                    <a:pt x="1781" y="305"/>
                  </a:lnTo>
                  <a:lnTo>
                    <a:pt x="1763" y="296"/>
                  </a:lnTo>
                  <a:lnTo>
                    <a:pt x="1742" y="292"/>
                  </a:lnTo>
                  <a:lnTo>
                    <a:pt x="1721" y="292"/>
                  </a:lnTo>
                  <a:lnTo>
                    <a:pt x="1700" y="296"/>
                  </a:lnTo>
                  <a:lnTo>
                    <a:pt x="1681" y="305"/>
                  </a:lnTo>
                  <a:lnTo>
                    <a:pt x="1664" y="319"/>
                  </a:lnTo>
                  <a:lnTo>
                    <a:pt x="1650" y="339"/>
                  </a:lnTo>
                  <a:lnTo>
                    <a:pt x="1640" y="362"/>
                  </a:lnTo>
                  <a:lnTo>
                    <a:pt x="1637" y="386"/>
                  </a:lnTo>
                  <a:lnTo>
                    <a:pt x="1307" y="715"/>
                  </a:lnTo>
                  <a:lnTo>
                    <a:pt x="1016" y="383"/>
                  </a:lnTo>
                  <a:lnTo>
                    <a:pt x="1014" y="366"/>
                  </a:lnTo>
                  <a:lnTo>
                    <a:pt x="1008" y="349"/>
                  </a:lnTo>
                  <a:lnTo>
                    <a:pt x="1000" y="333"/>
                  </a:lnTo>
                  <a:lnTo>
                    <a:pt x="988" y="319"/>
                  </a:lnTo>
                  <a:lnTo>
                    <a:pt x="972" y="305"/>
                  </a:lnTo>
                  <a:lnTo>
                    <a:pt x="953" y="296"/>
                  </a:lnTo>
                  <a:lnTo>
                    <a:pt x="933" y="292"/>
                  </a:lnTo>
                  <a:lnTo>
                    <a:pt x="912" y="292"/>
                  </a:lnTo>
                  <a:close/>
                  <a:moveTo>
                    <a:pt x="0" y="0"/>
                  </a:moveTo>
                  <a:lnTo>
                    <a:pt x="2238" y="0"/>
                  </a:lnTo>
                  <a:lnTo>
                    <a:pt x="2238" y="2136"/>
                  </a:lnTo>
                  <a:lnTo>
                    <a:pt x="0" y="21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83" name="Shape 11083"/>
          <p:cNvGrpSpPr/>
          <p:nvPr/>
        </p:nvGrpSpPr>
        <p:grpSpPr>
          <a:xfrm>
            <a:off x="1536211" y="2889352"/>
            <a:ext cx="232766" cy="144875"/>
            <a:chOff x="1184275" y="4475163"/>
            <a:chExt cx="382588" cy="238125"/>
          </a:xfrm>
        </p:grpSpPr>
        <p:sp>
          <p:nvSpPr>
            <p:cNvPr id="11084" name="Shape 11084"/>
            <p:cNvSpPr/>
            <p:nvPr/>
          </p:nvSpPr>
          <p:spPr>
            <a:xfrm>
              <a:off x="1184275" y="4500563"/>
              <a:ext cx="382588" cy="212725"/>
            </a:xfrm>
            <a:custGeom>
              <a:avLst/>
              <a:gdLst/>
              <a:ahLst/>
              <a:cxnLst/>
              <a:rect l="0" t="0" r="0" b="0"/>
              <a:pathLst>
                <a:path w="3371" h="1875" extrusionOk="0">
                  <a:moveTo>
                    <a:pt x="1715" y="0"/>
                  </a:moveTo>
                  <a:lnTo>
                    <a:pt x="1736" y="1"/>
                  </a:lnTo>
                  <a:lnTo>
                    <a:pt x="1760" y="3"/>
                  </a:lnTo>
                  <a:lnTo>
                    <a:pt x="1783" y="5"/>
                  </a:lnTo>
                  <a:lnTo>
                    <a:pt x="1809" y="9"/>
                  </a:lnTo>
                  <a:lnTo>
                    <a:pt x="1835" y="15"/>
                  </a:lnTo>
                  <a:lnTo>
                    <a:pt x="1862" y="23"/>
                  </a:lnTo>
                  <a:lnTo>
                    <a:pt x="1888" y="32"/>
                  </a:lnTo>
                  <a:lnTo>
                    <a:pt x="1916" y="45"/>
                  </a:lnTo>
                  <a:lnTo>
                    <a:pt x="1943" y="59"/>
                  </a:lnTo>
                  <a:lnTo>
                    <a:pt x="1969" y="77"/>
                  </a:lnTo>
                  <a:lnTo>
                    <a:pt x="1995" y="97"/>
                  </a:lnTo>
                  <a:lnTo>
                    <a:pt x="2019" y="120"/>
                  </a:lnTo>
                  <a:lnTo>
                    <a:pt x="2043" y="146"/>
                  </a:lnTo>
                  <a:lnTo>
                    <a:pt x="2064" y="177"/>
                  </a:lnTo>
                  <a:lnTo>
                    <a:pt x="2085" y="211"/>
                  </a:lnTo>
                  <a:lnTo>
                    <a:pt x="2102" y="249"/>
                  </a:lnTo>
                  <a:lnTo>
                    <a:pt x="2118" y="291"/>
                  </a:lnTo>
                  <a:lnTo>
                    <a:pt x="2131" y="337"/>
                  </a:lnTo>
                  <a:lnTo>
                    <a:pt x="2141" y="388"/>
                  </a:lnTo>
                  <a:lnTo>
                    <a:pt x="2181" y="354"/>
                  </a:lnTo>
                  <a:lnTo>
                    <a:pt x="2224" y="326"/>
                  </a:lnTo>
                  <a:lnTo>
                    <a:pt x="2270" y="301"/>
                  </a:lnTo>
                  <a:lnTo>
                    <a:pt x="2318" y="281"/>
                  </a:lnTo>
                  <a:lnTo>
                    <a:pt x="2369" y="266"/>
                  </a:lnTo>
                  <a:lnTo>
                    <a:pt x="2422" y="257"/>
                  </a:lnTo>
                  <a:lnTo>
                    <a:pt x="2476" y="254"/>
                  </a:lnTo>
                  <a:lnTo>
                    <a:pt x="2529" y="257"/>
                  </a:lnTo>
                  <a:lnTo>
                    <a:pt x="2581" y="265"/>
                  </a:lnTo>
                  <a:lnTo>
                    <a:pt x="2631" y="280"/>
                  </a:lnTo>
                  <a:lnTo>
                    <a:pt x="2678" y="298"/>
                  </a:lnTo>
                  <a:lnTo>
                    <a:pt x="2723" y="321"/>
                  </a:lnTo>
                  <a:lnTo>
                    <a:pt x="2764" y="348"/>
                  </a:lnTo>
                  <a:lnTo>
                    <a:pt x="2802" y="380"/>
                  </a:lnTo>
                  <a:lnTo>
                    <a:pt x="2838" y="416"/>
                  </a:lnTo>
                  <a:lnTo>
                    <a:pt x="2869" y="455"/>
                  </a:lnTo>
                  <a:lnTo>
                    <a:pt x="2897" y="496"/>
                  </a:lnTo>
                  <a:lnTo>
                    <a:pt x="2920" y="541"/>
                  </a:lnTo>
                  <a:lnTo>
                    <a:pt x="2938" y="588"/>
                  </a:lnTo>
                  <a:lnTo>
                    <a:pt x="2952" y="637"/>
                  </a:lnTo>
                  <a:lnTo>
                    <a:pt x="2960" y="690"/>
                  </a:lnTo>
                  <a:lnTo>
                    <a:pt x="2963" y="742"/>
                  </a:lnTo>
                  <a:lnTo>
                    <a:pt x="2960" y="795"/>
                  </a:lnTo>
                  <a:lnTo>
                    <a:pt x="2950" y="849"/>
                  </a:lnTo>
                  <a:lnTo>
                    <a:pt x="2936" y="901"/>
                  </a:lnTo>
                  <a:lnTo>
                    <a:pt x="2988" y="909"/>
                  </a:lnTo>
                  <a:lnTo>
                    <a:pt x="3037" y="922"/>
                  </a:lnTo>
                  <a:lnTo>
                    <a:pt x="3084" y="941"/>
                  </a:lnTo>
                  <a:lnTo>
                    <a:pt x="3129" y="964"/>
                  </a:lnTo>
                  <a:lnTo>
                    <a:pt x="3171" y="992"/>
                  </a:lnTo>
                  <a:lnTo>
                    <a:pt x="3209" y="1024"/>
                  </a:lnTo>
                  <a:lnTo>
                    <a:pt x="3244" y="1059"/>
                  </a:lnTo>
                  <a:lnTo>
                    <a:pt x="3276" y="1098"/>
                  </a:lnTo>
                  <a:lnTo>
                    <a:pt x="3303" y="1140"/>
                  </a:lnTo>
                  <a:lnTo>
                    <a:pt x="3327" y="1184"/>
                  </a:lnTo>
                  <a:lnTo>
                    <a:pt x="3345" y="1232"/>
                  </a:lnTo>
                  <a:lnTo>
                    <a:pt x="3360" y="1281"/>
                  </a:lnTo>
                  <a:lnTo>
                    <a:pt x="3368" y="1333"/>
                  </a:lnTo>
                  <a:lnTo>
                    <a:pt x="3371" y="1387"/>
                  </a:lnTo>
                  <a:lnTo>
                    <a:pt x="3368" y="1440"/>
                  </a:lnTo>
                  <a:lnTo>
                    <a:pt x="3360" y="1491"/>
                  </a:lnTo>
                  <a:lnTo>
                    <a:pt x="3346" y="1542"/>
                  </a:lnTo>
                  <a:lnTo>
                    <a:pt x="3328" y="1589"/>
                  </a:lnTo>
                  <a:lnTo>
                    <a:pt x="3304" y="1633"/>
                  </a:lnTo>
                  <a:lnTo>
                    <a:pt x="3277" y="1675"/>
                  </a:lnTo>
                  <a:lnTo>
                    <a:pt x="3245" y="1714"/>
                  </a:lnTo>
                  <a:lnTo>
                    <a:pt x="3210" y="1750"/>
                  </a:lnTo>
                  <a:lnTo>
                    <a:pt x="3172" y="1780"/>
                  </a:lnTo>
                  <a:lnTo>
                    <a:pt x="3130" y="1808"/>
                  </a:lnTo>
                  <a:lnTo>
                    <a:pt x="3085" y="1832"/>
                  </a:lnTo>
                  <a:lnTo>
                    <a:pt x="3038" y="1850"/>
                  </a:lnTo>
                  <a:lnTo>
                    <a:pt x="2989" y="1864"/>
                  </a:lnTo>
                  <a:lnTo>
                    <a:pt x="2937" y="1872"/>
                  </a:lnTo>
                  <a:lnTo>
                    <a:pt x="2884" y="1875"/>
                  </a:lnTo>
                  <a:lnTo>
                    <a:pt x="487" y="1875"/>
                  </a:lnTo>
                  <a:lnTo>
                    <a:pt x="434" y="1872"/>
                  </a:lnTo>
                  <a:lnTo>
                    <a:pt x="382" y="1864"/>
                  </a:lnTo>
                  <a:lnTo>
                    <a:pt x="332" y="1849"/>
                  </a:lnTo>
                  <a:lnTo>
                    <a:pt x="285" y="1831"/>
                  </a:lnTo>
                  <a:lnTo>
                    <a:pt x="240" y="1808"/>
                  </a:lnTo>
                  <a:lnTo>
                    <a:pt x="198" y="1780"/>
                  </a:lnTo>
                  <a:lnTo>
                    <a:pt x="161" y="1749"/>
                  </a:lnTo>
                  <a:lnTo>
                    <a:pt x="125" y="1713"/>
                  </a:lnTo>
                  <a:lnTo>
                    <a:pt x="94" y="1674"/>
                  </a:lnTo>
                  <a:lnTo>
                    <a:pt x="66" y="1633"/>
                  </a:lnTo>
                  <a:lnTo>
                    <a:pt x="43" y="1588"/>
                  </a:lnTo>
                  <a:lnTo>
                    <a:pt x="25" y="1541"/>
                  </a:lnTo>
                  <a:lnTo>
                    <a:pt x="11" y="1491"/>
                  </a:lnTo>
                  <a:lnTo>
                    <a:pt x="3" y="1439"/>
                  </a:lnTo>
                  <a:lnTo>
                    <a:pt x="0" y="1387"/>
                  </a:lnTo>
                  <a:lnTo>
                    <a:pt x="3" y="1332"/>
                  </a:lnTo>
                  <a:lnTo>
                    <a:pt x="11" y="1281"/>
                  </a:lnTo>
                  <a:lnTo>
                    <a:pt x="25" y="1231"/>
                  </a:lnTo>
                  <a:lnTo>
                    <a:pt x="43" y="1184"/>
                  </a:lnTo>
                  <a:lnTo>
                    <a:pt x="66" y="1140"/>
                  </a:lnTo>
                  <a:lnTo>
                    <a:pt x="93" y="1098"/>
                  </a:lnTo>
                  <a:lnTo>
                    <a:pt x="125" y="1059"/>
                  </a:lnTo>
                  <a:lnTo>
                    <a:pt x="161" y="1024"/>
                  </a:lnTo>
                  <a:lnTo>
                    <a:pt x="199" y="1080"/>
                  </a:lnTo>
                  <a:lnTo>
                    <a:pt x="242" y="1135"/>
                  </a:lnTo>
                  <a:lnTo>
                    <a:pt x="288" y="1184"/>
                  </a:lnTo>
                  <a:lnTo>
                    <a:pt x="339" y="1231"/>
                  </a:lnTo>
                  <a:lnTo>
                    <a:pt x="393" y="1273"/>
                  </a:lnTo>
                  <a:lnTo>
                    <a:pt x="450" y="1312"/>
                  </a:lnTo>
                  <a:lnTo>
                    <a:pt x="510" y="1346"/>
                  </a:lnTo>
                  <a:lnTo>
                    <a:pt x="573" y="1376"/>
                  </a:lnTo>
                  <a:lnTo>
                    <a:pt x="638" y="1400"/>
                  </a:lnTo>
                  <a:lnTo>
                    <a:pt x="705" y="1420"/>
                  </a:lnTo>
                  <a:lnTo>
                    <a:pt x="776" y="1434"/>
                  </a:lnTo>
                  <a:lnTo>
                    <a:pt x="848" y="1442"/>
                  </a:lnTo>
                  <a:lnTo>
                    <a:pt x="920" y="1445"/>
                  </a:lnTo>
                  <a:lnTo>
                    <a:pt x="994" y="1442"/>
                  </a:lnTo>
                  <a:lnTo>
                    <a:pt x="1066" y="1433"/>
                  </a:lnTo>
                  <a:lnTo>
                    <a:pt x="1136" y="1419"/>
                  </a:lnTo>
                  <a:lnTo>
                    <a:pt x="1204" y="1399"/>
                  </a:lnTo>
                  <a:lnTo>
                    <a:pt x="1270" y="1374"/>
                  </a:lnTo>
                  <a:lnTo>
                    <a:pt x="1333" y="1344"/>
                  </a:lnTo>
                  <a:lnTo>
                    <a:pt x="1394" y="1310"/>
                  </a:lnTo>
                  <a:lnTo>
                    <a:pt x="1451" y="1271"/>
                  </a:lnTo>
                  <a:lnTo>
                    <a:pt x="1505" y="1228"/>
                  </a:lnTo>
                  <a:lnTo>
                    <a:pt x="1555" y="1181"/>
                  </a:lnTo>
                  <a:lnTo>
                    <a:pt x="1602" y="1129"/>
                  </a:lnTo>
                  <a:lnTo>
                    <a:pt x="1645" y="1075"/>
                  </a:lnTo>
                  <a:lnTo>
                    <a:pt x="1683" y="1018"/>
                  </a:lnTo>
                  <a:lnTo>
                    <a:pt x="1718" y="957"/>
                  </a:lnTo>
                  <a:lnTo>
                    <a:pt x="1746" y="894"/>
                  </a:lnTo>
                  <a:lnTo>
                    <a:pt x="1771" y="828"/>
                  </a:lnTo>
                  <a:lnTo>
                    <a:pt x="1790" y="759"/>
                  </a:lnTo>
                  <a:lnTo>
                    <a:pt x="1805" y="690"/>
                  </a:lnTo>
                  <a:lnTo>
                    <a:pt x="1812" y="617"/>
                  </a:lnTo>
                  <a:lnTo>
                    <a:pt x="1815" y="543"/>
                  </a:lnTo>
                  <a:lnTo>
                    <a:pt x="1812" y="469"/>
                  </a:lnTo>
                  <a:lnTo>
                    <a:pt x="1803" y="395"/>
                  </a:lnTo>
                  <a:lnTo>
                    <a:pt x="1787" y="325"/>
                  </a:lnTo>
                  <a:lnTo>
                    <a:pt x="1767" y="255"/>
                  </a:lnTo>
                  <a:lnTo>
                    <a:pt x="1741" y="188"/>
                  </a:lnTo>
                  <a:lnTo>
                    <a:pt x="1711" y="124"/>
                  </a:lnTo>
                  <a:lnTo>
                    <a:pt x="1676" y="62"/>
                  </a:lnTo>
                  <a:lnTo>
                    <a:pt x="1635" y="4"/>
                  </a:lnTo>
                  <a:lnTo>
                    <a:pt x="1642" y="4"/>
                  </a:lnTo>
                  <a:lnTo>
                    <a:pt x="1651" y="3"/>
                  </a:lnTo>
                  <a:lnTo>
                    <a:pt x="1663" y="2"/>
                  </a:lnTo>
                  <a:lnTo>
                    <a:pt x="1678" y="1"/>
                  </a:lnTo>
                  <a:lnTo>
                    <a:pt x="1695" y="0"/>
                  </a:lnTo>
                  <a:lnTo>
                    <a:pt x="17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85" name="Shape 11085"/>
            <p:cNvSpPr/>
            <p:nvPr/>
          </p:nvSpPr>
          <p:spPr>
            <a:xfrm>
              <a:off x="1201738" y="4475163"/>
              <a:ext cx="173038" cy="174625"/>
            </a:xfrm>
            <a:custGeom>
              <a:avLst/>
              <a:gdLst/>
              <a:ahLst/>
              <a:cxnLst/>
              <a:rect l="0" t="0" r="0" b="0"/>
              <a:pathLst>
                <a:path w="1527" h="1534" extrusionOk="0">
                  <a:moveTo>
                    <a:pt x="763" y="242"/>
                  </a:moveTo>
                  <a:lnTo>
                    <a:pt x="745" y="244"/>
                  </a:lnTo>
                  <a:lnTo>
                    <a:pt x="728" y="251"/>
                  </a:lnTo>
                  <a:lnTo>
                    <a:pt x="714" y="262"/>
                  </a:lnTo>
                  <a:lnTo>
                    <a:pt x="704" y="276"/>
                  </a:lnTo>
                  <a:lnTo>
                    <a:pt x="697" y="292"/>
                  </a:lnTo>
                  <a:lnTo>
                    <a:pt x="694" y="312"/>
                  </a:lnTo>
                  <a:lnTo>
                    <a:pt x="694" y="360"/>
                  </a:lnTo>
                  <a:lnTo>
                    <a:pt x="662" y="372"/>
                  </a:lnTo>
                  <a:lnTo>
                    <a:pt x="631" y="389"/>
                  </a:lnTo>
                  <a:lnTo>
                    <a:pt x="605" y="409"/>
                  </a:lnTo>
                  <a:lnTo>
                    <a:pt x="580" y="433"/>
                  </a:lnTo>
                  <a:lnTo>
                    <a:pt x="560" y="460"/>
                  </a:lnTo>
                  <a:lnTo>
                    <a:pt x="543" y="490"/>
                  </a:lnTo>
                  <a:lnTo>
                    <a:pt x="531" y="522"/>
                  </a:lnTo>
                  <a:lnTo>
                    <a:pt x="523" y="557"/>
                  </a:lnTo>
                  <a:lnTo>
                    <a:pt x="521" y="593"/>
                  </a:lnTo>
                  <a:lnTo>
                    <a:pt x="524" y="633"/>
                  </a:lnTo>
                  <a:lnTo>
                    <a:pt x="533" y="670"/>
                  </a:lnTo>
                  <a:lnTo>
                    <a:pt x="547" y="706"/>
                  </a:lnTo>
                  <a:lnTo>
                    <a:pt x="568" y="737"/>
                  </a:lnTo>
                  <a:lnTo>
                    <a:pt x="591" y="765"/>
                  </a:lnTo>
                  <a:lnTo>
                    <a:pt x="620" y="790"/>
                  </a:lnTo>
                  <a:lnTo>
                    <a:pt x="652" y="810"/>
                  </a:lnTo>
                  <a:lnTo>
                    <a:pt x="687" y="824"/>
                  </a:lnTo>
                  <a:lnTo>
                    <a:pt x="724" y="834"/>
                  </a:lnTo>
                  <a:lnTo>
                    <a:pt x="763" y="837"/>
                  </a:lnTo>
                  <a:lnTo>
                    <a:pt x="788" y="840"/>
                  </a:lnTo>
                  <a:lnTo>
                    <a:pt x="809" y="847"/>
                  </a:lnTo>
                  <a:lnTo>
                    <a:pt x="829" y="859"/>
                  </a:lnTo>
                  <a:lnTo>
                    <a:pt x="845" y="876"/>
                  </a:lnTo>
                  <a:lnTo>
                    <a:pt x="857" y="895"/>
                  </a:lnTo>
                  <a:lnTo>
                    <a:pt x="864" y="918"/>
                  </a:lnTo>
                  <a:lnTo>
                    <a:pt x="867" y="941"/>
                  </a:lnTo>
                  <a:lnTo>
                    <a:pt x="864" y="965"/>
                  </a:lnTo>
                  <a:lnTo>
                    <a:pt x="857" y="986"/>
                  </a:lnTo>
                  <a:lnTo>
                    <a:pt x="845" y="1006"/>
                  </a:lnTo>
                  <a:lnTo>
                    <a:pt x="829" y="1022"/>
                  </a:lnTo>
                  <a:lnTo>
                    <a:pt x="809" y="1035"/>
                  </a:lnTo>
                  <a:lnTo>
                    <a:pt x="788" y="1043"/>
                  </a:lnTo>
                  <a:lnTo>
                    <a:pt x="763" y="1045"/>
                  </a:lnTo>
                  <a:lnTo>
                    <a:pt x="743" y="1043"/>
                  </a:lnTo>
                  <a:lnTo>
                    <a:pt x="722" y="1037"/>
                  </a:lnTo>
                  <a:lnTo>
                    <a:pt x="704" y="1026"/>
                  </a:lnTo>
                  <a:lnTo>
                    <a:pt x="688" y="1012"/>
                  </a:lnTo>
                  <a:lnTo>
                    <a:pt x="673" y="1001"/>
                  </a:lnTo>
                  <a:lnTo>
                    <a:pt x="657" y="994"/>
                  </a:lnTo>
                  <a:lnTo>
                    <a:pt x="639" y="991"/>
                  </a:lnTo>
                  <a:lnTo>
                    <a:pt x="621" y="993"/>
                  </a:lnTo>
                  <a:lnTo>
                    <a:pt x="605" y="999"/>
                  </a:lnTo>
                  <a:lnTo>
                    <a:pt x="589" y="1009"/>
                  </a:lnTo>
                  <a:lnTo>
                    <a:pt x="578" y="1024"/>
                  </a:lnTo>
                  <a:lnTo>
                    <a:pt x="571" y="1041"/>
                  </a:lnTo>
                  <a:lnTo>
                    <a:pt x="568" y="1058"/>
                  </a:lnTo>
                  <a:lnTo>
                    <a:pt x="570" y="1076"/>
                  </a:lnTo>
                  <a:lnTo>
                    <a:pt x="576" y="1093"/>
                  </a:lnTo>
                  <a:lnTo>
                    <a:pt x="586" y="1108"/>
                  </a:lnTo>
                  <a:lnTo>
                    <a:pt x="610" y="1130"/>
                  </a:lnTo>
                  <a:lnTo>
                    <a:pt x="636" y="1148"/>
                  </a:lnTo>
                  <a:lnTo>
                    <a:pt x="664" y="1163"/>
                  </a:lnTo>
                  <a:lnTo>
                    <a:pt x="694" y="1174"/>
                  </a:lnTo>
                  <a:lnTo>
                    <a:pt x="694" y="1223"/>
                  </a:lnTo>
                  <a:lnTo>
                    <a:pt x="697" y="1242"/>
                  </a:lnTo>
                  <a:lnTo>
                    <a:pt x="704" y="1258"/>
                  </a:lnTo>
                  <a:lnTo>
                    <a:pt x="714" y="1272"/>
                  </a:lnTo>
                  <a:lnTo>
                    <a:pt x="728" y="1283"/>
                  </a:lnTo>
                  <a:lnTo>
                    <a:pt x="745" y="1290"/>
                  </a:lnTo>
                  <a:lnTo>
                    <a:pt x="763" y="1293"/>
                  </a:lnTo>
                  <a:lnTo>
                    <a:pt x="783" y="1290"/>
                  </a:lnTo>
                  <a:lnTo>
                    <a:pt x="799" y="1283"/>
                  </a:lnTo>
                  <a:lnTo>
                    <a:pt x="813" y="1272"/>
                  </a:lnTo>
                  <a:lnTo>
                    <a:pt x="824" y="1258"/>
                  </a:lnTo>
                  <a:lnTo>
                    <a:pt x="831" y="1242"/>
                  </a:lnTo>
                  <a:lnTo>
                    <a:pt x="833" y="1223"/>
                  </a:lnTo>
                  <a:lnTo>
                    <a:pt x="833" y="1174"/>
                  </a:lnTo>
                  <a:lnTo>
                    <a:pt x="865" y="1162"/>
                  </a:lnTo>
                  <a:lnTo>
                    <a:pt x="896" y="1145"/>
                  </a:lnTo>
                  <a:lnTo>
                    <a:pt x="923" y="1125"/>
                  </a:lnTo>
                  <a:lnTo>
                    <a:pt x="947" y="1101"/>
                  </a:lnTo>
                  <a:lnTo>
                    <a:pt x="968" y="1074"/>
                  </a:lnTo>
                  <a:lnTo>
                    <a:pt x="984" y="1044"/>
                  </a:lnTo>
                  <a:lnTo>
                    <a:pt x="996" y="1011"/>
                  </a:lnTo>
                  <a:lnTo>
                    <a:pt x="1004" y="977"/>
                  </a:lnTo>
                  <a:lnTo>
                    <a:pt x="1007" y="941"/>
                  </a:lnTo>
                  <a:lnTo>
                    <a:pt x="1003" y="901"/>
                  </a:lnTo>
                  <a:lnTo>
                    <a:pt x="994" y="864"/>
                  </a:lnTo>
                  <a:lnTo>
                    <a:pt x="980" y="829"/>
                  </a:lnTo>
                  <a:lnTo>
                    <a:pt x="959" y="797"/>
                  </a:lnTo>
                  <a:lnTo>
                    <a:pt x="936" y="769"/>
                  </a:lnTo>
                  <a:lnTo>
                    <a:pt x="907" y="744"/>
                  </a:lnTo>
                  <a:lnTo>
                    <a:pt x="876" y="725"/>
                  </a:lnTo>
                  <a:lnTo>
                    <a:pt x="841" y="710"/>
                  </a:lnTo>
                  <a:lnTo>
                    <a:pt x="803" y="700"/>
                  </a:lnTo>
                  <a:lnTo>
                    <a:pt x="763" y="697"/>
                  </a:lnTo>
                  <a:lnTo>
                    <a:pt x="740" y="694"/>
                  </a:lnTo>
                  <a:lnTo>
                    <a:pt x="718" y="687"/>
                  </a:lnTo>
                  <a:lnTo>
                    <a:pt x="699" y="675"/>
                  </a:lnTo>
                  <a:lnTo>
                    <a:pt x="682" y="658"/>
                  </a:lnTo>
                  <a:lnTo>
                    <a:pt x="670" y="639"/>
                  </a:lnTo>
                  <a:lnTo>
                    <a:pt x="662" y="617"/>
                  </a:lnTo>
                  <a:lnTo>
                    <a:pt x="660" y="593"/>
                  </a:lnTo>
                  <a:lnTo>
                    <a:pt x="662" y="569"/>
                  </a:lnTo>
                  <a:lnTo>
                    <a:pt x="670" y="548"/>
                  </a:lnTo>
                  <a:lnTo>
                    <a:pt x="682" y="528"/>
                  </a:lnTo>
                  <a:lnTo>
                    <a:pt x="699" y="512"/>
                  </a:lnTo>
                  <a:lnTo>
                    <a:pt x="718" y="499"/>
                  </a:lnTo>
                  <a:lnTo>
                    <a:pt x="740" y="491"/>
                  </a:lnTo>
                  <a:lnTo>
                    <a:pt x="763" y="489"/>
                  </a:lnTo>
                  <a:lnTo>
                    <a:pt x="785" y="491"/>
                  </a:lnTo>
                  <a:lnTo>
                    <a:pt x="805" y="497"/>
                  </a:lnTo>
                  <a:lnTo>
                    <a:pt x="824" y="508"/>
                  </a:lnTo>
                  <a:lnTo>
                    <a:pt x="840" y="522"/>
                  </a:lnTo>
                  <a:lnTo>
                    <a:pt x="854" y="533"/>
                  </a:lnTo>
                  <a:lnTo>
                    <a:pt x="871" y="540"/>
                  </a:lnTo>
                  <a:lnTo>
                    <a:pt x="888" y="544"/>
                  </a:lnTo>
                  <a:lnTo>
                    <a:pt x="905" y="541"/>
                  </a:lnTo>
                  <a:lnTo>
                    <a:pt x="923" y="535"/>
                  </a:lnTo>
                  <a:lnTo>
                    <a:pt x="938" y="525"/>
                  </a:lnTo>
                  <a:lnTo>
                    <a:pt x="949" y="510"/>
                  </a:lnTo>
                  <a:lnTo>
                    <a:pt x="956" y="493"/>
                  </a:lnTo>
                  <a:lnTo>
                    <a:pt x="959" y="476"/>
                  </a:lnTo>
                  <a:lnTo>
                    <a:pt x="957" y="458"/>
                  </a:lnTo>
                  <a:lnTo>
                    <a:pt x="951" y="441"/>
                  </a:lnTo>
                  <a:lnTo>
                    <a:pt x="941" y="426"/>
                  </a:lnTo>
                  <a:lnTo>
                    <a:pt x="917" y="404"/>
                  </a:lnTo>
                  <a:lnTo>
                    <a:pt x="891" y="386"/>
                  </a:lnTo>
                  <a:lnTo>
                    <a:pt x="863" y="371"/>
                  </a:lnTo>
                  <a:lnTo>
                    <a:pt x="833" y="360"/>
                  </a:lnTo>
                  <a:lnTo>
                    <a:pt x="833" y="312"/>
                  </a:lnTo>
                  <a:lnTo>
                    <a:pt x="831" y="292"/>
                  </a:lnTo>
                  <a:lnTo>
                    <a:pt x="824" y="276"/>
                  </a:lnTo>
                  <a:lnTo>
                    <a:pt x="813" y="262"/>
                  </a:lnTo>
                  <a:lnTo>
                    <a:pt x="799" y="251"/>
                  </a:lnTo>
                  <a:lnTo>
                    <a:pt x="783" y="244"/>
                  </a:lnTo>
                  <a:lnTo>
                    <a:pt x="763" y="242"/>
                  </a:lnTo>
                  <a:close/>
                  <a:moveTo>
                    <a:pt x="763" y="0"/>
                  </a:moveTo>
                  <a:lnTo>
                    <a:pt x="833" y="4"/>
                  </a:lnTo>
                  <a:lnTo>
                    <a:pt x="900" y="13"/>
                  </a:lnTo>
                  <a:lnTo>
                    <a:pt x="967" y="28"/>
                  </a:lnTo>
                  <a:lnTo>
                    <a:pt x="1030" y="49"/>
                  </a:lnTo>
                  <a:lnTo>
                    <a:pt x="1090" y="75"/>
                  </a:lnTo>
                  <a:lnTo>
                    <a:pt x="1149" y="106"/>
                  </a:lnTo>
                  <a:lnTo>
                    <a:pt x="1204" y="142"/>
                  </a:lnTo>
                  <a:lnTo>
                    <a:pt x="1255" y="182"/>
                  </a:lnTo>
                  <a:lnTo>
                    <a:pt x="1303" y="227"/>
                  </a:lnTo>
                  <a:lnTo>
                    <a:pt x="1347" y="275"/>
                  </a:lnTo>
                  <a:lnTo>
                    <a:pt x="1387" y="326"/>
                  </a:lnTo>
                  <a:lnTo>
                    <a:pt x="1423" y="382"/>
                  </a:lnTo>
                  <a:lnTo>
                    <a:pt x="1453" y="440"/>
                  </a:lnTo>
                  <a:lnTo>
                    <a:pt x="1479" y="501"/>
                  </a:lnTo>
                  <a:lnTo>
                    <a:pt x="1499" y="565"/>
                  </a:lnTo>
                  <a:lnTo>
                    <a:pt x="1515" y="631"/>
                  </a:lnTo>
                  <a:lnTo>
                    <a:pt x="1524" y="699"/>
                  </a:lnTo>
                  <a:lnTo>
                    <a:pt x="1527" y="768"/>
                  </a:lnTo>
                  <a:lnTo>
                    <a:pt x="1524" y="838"/>
                  </a:lnTo>
                  <a:lnTo>
                    <a:pt x="1515" y="905"/>
                  </a:lnTo>
                  <a:lnTo>
                    <a:pt x="1499" y="972"/>
                  </a:lnTo>
                  <a:lnTo>
                    <a:pt x="1479" y="1036"/>
                  </a:lnTo>
                  <a:lnTo>
                    <a:pt x="1453" y="1096"/>
                  </a:lnTo>
                  <a:lnTo>
                    <a:pt x="1422" y="1155"/>
                  </a:lnTo>
                  <a:lnTo>
                    <a:pt x="1387" y="1209"/>
                  </a:lnTo>
                  <a:lnTo>
                    <a:pt x="1347" y="1261"/>
                  </a:lnTo>
                  <a:lnTo>
                    <a:pt x="1303" y="1309"/>
                  </a:lnTo>
                  <a:lnTo>
                    <a:pt x="1255" y="1353"/>
                  </a:lnTo>
                  <a:lnTo>
                    <a:pt x="1203" y="1393"/>
                  </a:lnTo>
                  <a:lnTo>
                    <a:pt x="1148" y="1429"/>
                  </a:lnTo>
                  <a:lnTo>
                    <a:pt x="1090" y="1460"/>
                  </a:lnTo>
                  <a:lnTo>
                    <a:pt x="1029" y="1486"/>
                  </a:lnTo>
                  <a:lnTo>
                    <a:pt x="966" y="1506"/>
                  </a:lnTo>
                  <a:lnTo>
                    <a:pt x="900" y="1522"/>
                  </a:lnTo>
                  <a:lnTo>
                    <a:pt x="833" y="1531"/>
                  </a:lnTo>
                  <a:lnTo>
                    <a:pt x="763" y="1534"/>
                  </a:lnTo>
                  <a:lnTo>
                    <a:pt x="694" y="1531"/>
                  </a:lnTo>
                  <a:lnTo>
                    <a:pt x="626" y="1521"/>
                  </a:lnTo>
                  <a:lnTo>
                    <a:pt x="561" y="1506"/>
                  </a:lnTo>
                  <a:lnTo>
                    <a:pt x="496" y="1485"/>
                  </a:lnTo>
                  <a:lnTo>
                    <a:pt x="436" y="1459"/>
                  </a:lnTo>
                  <a:lnTo>
                    <a:pt x="378" y="1428"/>
                  </a:lnTo>
                  <a:lnTo>
                    <a:pt x="323" y="1392"/>
                  </a:lnTo>
                  <a:lnTo>
                    <a:pt x="271" y="1352"/>
                  </a:lnTo>
                  <a:lnTo>
                    <a:pt x="223" y="1307"/>
                  </a:lnTo>
                  <a:lnTo>
                    <a:pt x="179" y="1259"/>
                  </a:lnTo>
                  <a:lnTo>
                    <a:pt x="140" y="1207"/>
                  </a:lnTo>
                  <a:lnTo>
                    <a:pt x="105" y="1151"/>
                  </a:lnTo>
                  <a:lnTo>
                    <a:pt x="74" y="1094"/>
                  </a:lnTo>
                  <a:lnTo>
                    <a:pt x="49" y="1033"/>
                  </a:lnTo>
                  <a:lnTo>
                    <a:pt x="28" y="969"/>
                  </a:lnTo>
                  <a:lnTo>
                    <a:pt x="13" y="903"/>
                  </a:lnTo>
                  <a:lnTo>
                    <a:pt x="4" y="835"/>
                  </a:lnTo>
                  <a:lnTo>
                    <a:pt x="0" y="766"/>
                  </a:lnTo>
                  <a:lnTo>
                    <a:pt x="4" y="696"/>
                  </a:lnTo>
                  <a:lnTo>
                    <a:pt x="13" y="629"/>
                  </a:lnTo>
                  <a:lnTo>
                    <a:pt x="28" y="563"/>
                  </a:lnTo>
                  <a:lnTo>
                    <a:pt x="49" y="499"/>
                  </a:lnTo>
                  <a:lnTo>
                    <a:pt x="74" y="438"/>
                  </a:lnTo>
                  <a:lnTo>
                    <a:pt x="105" y="379"/>
                  </a:lnTo>
                  <a:lnTo>
                    <a:pt x="140" y="325"/>
                  </a:lnTo>
                  <a:lnTo>
                    <a:pt x="179" y="273"/>
                  </a:lnTo>
                  <a:lnTo>
                    <a:pt x="223" y="225"/>
                  </a:lnTo>
                  <a:lnTo>
                    <a:pt x="271" y="181"/>
                  </a:lnTo>
                  <a:lnTo>
                    <a:pt x="323" y="141"/>
                  </a:lnTo>
                  <a:lnTo>
                    <a:pt x="378" y="106"/>
                  </a:lnTo>
                  <a:lnTo>
                    <a:pt x="436" y="74"/>
                  </a:lnTo>
                  <a:lnTo>
                    <a:pt x="496" y="48"/>
                  </a:lnTo>
                  <a:lnTo>
                    <a:pt x="561" y="28"/>
                  </a:lnTo>
                  <a:lnTo>
                    <a:pt x="626" y="13"/>
                  </a:lnTo>
                  <a:lnTo>
                    <a:pt x="694" y="4"/>
                  </a:lnTo>
                  <a:lnTo>
                    <a:pt x="7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86" name="Shape 11086"/>
          <p:cNvGrpSpPr/>
          <p:nvPr/>
        </p:nvGrpSpPr>
        <p:grpSpPr>
          <a:xfrm>
            <a:off x="557407" y="2847820"/>
            <a:ext cx="150671" cy="227937"/>
            <a:chOff x="739775" y="4376738"/>
            <a:chExt cx="247650" cy="374650"/>
          </a:xfrm>
        </p:grpSpPr>
        <p:sp>
          <p:nvSpPr>
            <p:cNvPr id="11087" name="Shape 11087"/>
            <p:cNvSpPr/>
            <p:nvPr/>
          </p:nvSpPr>
          <p:spPr>
            <a:xfrm>
              <a:off x="873125" y="4376738"/>
              <a:ext cx="114300" cy="374650"/>
            </a:xfrm>
            <a:custGeom>
              <a:avLst/>
              <a:gdLst/>
              <a:ahLst/>
              <a:cxnLst/>
              <a:rect l="0" t="0" r="0" b="0"/>
              <a:pathLst>
                <a:path w="1005" h="3308" extrusionOk="0">
                  <a:moveTo>
                    <a:pt x="0" y="0"/>
                  </a:moveTo>
                  <a:lnTo>
                    <a:pt x="1005" y="325"/>
                  </a:lnTo>
                  <a:lnTo>
                    <a:pt x="1005" y="3308"/>
                  </a:lnTo>
                  <a:lnTo>
                    <a:pt x="0" y="298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88" name="Shape 11088"/>
            <p:cNvSpPr/>
            <p:nvPr/>
          </p:nvSpPr>
          <p:spPr>
            <a:xfrm>
              <a:off x="739775" y="4376738"/>
              <a:ext cx="112712" cy="374650"/>
            </a:xfrm>
            <a:custGeom>
              <a:avLst/>
              <a:gdLst/>
              <a:ahLst/>
              <a:cxnLst/>
              <a:rect l="0" t="0" r="0" b="0"/>
              <a:pathLst>
                <a:path w="1006" h="3308" extrusionOk="0">
                  <a:moveTo>
                    <a:pt x="1006" y="0"/>
                  </a:moveTo>
                  <a:lnTo>
                    <a:pt x="1006" y="2983"/>
                  </a:lnTo>
                  <a:lnTo>
                    <a:pt x="0" y="3308"/>
                  </a:lnTo>
                  <a:lnTo>
                    <a:pt x="0" y="325"/>
                  </a:lnTo>
                  <a:lnTo>
                    <a:pt x="10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89" name="Shape 11089"/>
          <p:cNvGrpSpPr/>
          <p:nvPr/>
        </p:nvGrpSpPr>
        <p:grpSpPr>
          <a:xfrm>
            <a:off x="1005761" y="2846854"/>
            <a:ext cx="232766" cy="229869"/>
            <a:chOff x="836613" y="6164263"/>
            <a:chExt cx="382587" cy="377825"/>
          </a:xfrm>
        </p:grpSpPr>
        <p:sp>
          <p:nvSpPr>
            <p:cNvPr id="11090" name="Shape 11090"/>
            <p:cNvSpPr/>
            <p:nvPr/>
          </p:nvSpPr>
          <p:spPr>
            <a:xfrm>
              <a:off x="965200" y="6164263"/>
              <a:ext cx="125412" cy="49212"/>
            </a:xfrm>
            <a:custGeom>
              <a:avLst/>
              <a:gdLst/>
              <a:ahLst/>
              <a:cxnLst/>
              <a:rect l="0" t="0" r="0" b="0"/>
              <a:pathLst>
                <a:path w="1105" h="438" extrusionOk="0">
                  <a:moveTo>
                    <a:pt x="85" y="0"/>
                  </a:moveTo>
                  <a:lnTo>
                    <a:pt x="1020" y="0"/>
                  </a:lnTo>
                  <a:lnTo>
                    <a:pt x="1043" y="3"/>
                  </a:lnTo>
                  <a:lnTo>
                    <a:pt x="1063" y="11"/>
                  </a:lnTo>
                  <a:lnTo>
                    <a:pt x="1081" y="24"/>
                  </a:lnTo>
                  <a:lnTo>
                    <a:pt x="1094" y="42"/>
                  </a:lnTo>
                  <a:lnTo>
                    <a:pt x="1102" y="62"/>
                  </a:lnTo>
                  <a:lnTo>
                    <a:pt x="1105" y="86"/>
                  </a:lnTo>
                  <a:lnTo>
                    <a:pt x="1105" y="438"/>
                  </a:lnTo>
                  <a:lnTo>
                    <a:pt x="933" y="438"/>
                  </a:lnTo>
                  <a:lnTo>
                    <a:pt x="933" y="171"/>
                  </a:lnTo>
                  <a:lnTo>
                    <a:pt x="171" y="171"/>
                  </a:lnTo>
                  <a:lnTo>
                    <a:pt x="171" y="437"/>
                  </a:lnTo>
                  <a:lnTo>
                    <a:pt x="0" y="437"/>
                  </a:lnTo>
                  <a:lnTo>
                    <a:pt x="0" y="86"/>
                  </a:lnTo>
                  <a:lnTo>
                    <a:pt x="2" y="62"/>
                  </a:lnTo>
                  <a:lnTo>
                    <a:pt x="11" y="42"/>
                  </a:lnTo>
                  <a:lnTo>
                    <a:pt x="24" y="24"/>
                  </a:lnTo>
                  <a:lnTo>
                    <a:pt x="41" y="11"/>
                  </a:lnTo>
                  <a:lnTo>
                    <a:pt x="62" y="3"/>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1" name="Shape 11091"/>
            <p:cNvSpPr/>
            <p:nvPr/>
          </p:nvSpPr>
          <p:spPr>
            <a:xfrm>
              <a:off x="836613" y="6234113"/>
              <a:ext cx="382587" cy="71437"/>
            </a:xfrm>
            <a:custGeom>
              <a:avLst/>
              <a:gdLst/>
              <a:ahLst/>
              <a:cxnLst/>
              <a:rect l="0" t="0" r="0" b="0"/>
              <a:pathLst>
                <a:path w="3374" h="644" extrusionOk="0">
                  <a:moveTo>
                    <a:pt x="360" y="0"/>
                  </a:moveTo>
                  <a:lnTo>
                    <a:pt x="3014" y="0"/>
                  </a:lnTo>
                  <a:lnTo>
                    <a:pt x="3059" y="4"/>
                  </a:lnTo>
                  <a:lnTo>
                    <a:pt x="3103" y="12"/>
                  </a:lnTo>
                  <a:lnTo>
                    <a:pt x="3144" y="24"/>
                  </a:lnTo>
                  <a:lnTo>
                    <a:pt x="3184" y="42"/>
                  </a:lnTo>
                  <a:lnTo>
                    <a:pt x="3220" y="65"/>
                  </a:lnTo>
                  <a:lnTo>
                    <a:pt x="3253" y="91"/>
                  </a:lnTo>
                  <a:lnTo>
                    <a:pt x="3283" y="121"/>
                  </a:lnTo>
                  <a:lnTo>
                    <a:pt x="3310" y="153"/>
                  </a:lnTo>
                  <a:lnTo>
                    <a:pt x="3332" y="190"/>
                  </a:lnTo>
                  <a:lnTo>
                    <a:pt x="3349" y="229"/>
                  </a:lnTo>
                  <a:lnTo>
                    <a:pt x="3363" y="270"/>
                  </a:lnTo>
                  <a:lnTo>
                    <a:pt x="3371" y="313"/>
                  </a:lnTo>
                  <a:lnTo>
                    <a:pt x="3374" y="358"/>
                  </a:lnTo>
                  <a:lnTo>
                    <a:pt x="3374" y="644"/>
                  </a:lnTo>
                  <a:lnTo>
                    <a:pt x="0" y="644"/>
                  </a:lnTo>
                  <a:lnTo>
                    <a:pt x="0" y="358"/>
                  </a:lnTo>
                  <a:lnTo>
                    <a:pt x="3" y="313"/>
                  </a:lnTo>
                  <a:lnTo>
                    <a:pt x="11" y="270"/>
                  </a:lnTo>
                  <a:lnTo>
                    <a:pt x="25" y="229"/>
                  </a:lnTo>
                  <a:lnTo>
                    <a:pt x="42" y="190"/>
                  </a:lnTo>
                  <a:lnTo>
                    <a:pt x="64" y="153"/>
                  </a:lnTo>
                  <a:lnTo>
                    <a:pt x="91" y="121"/>
                  </a:lnTo>
                  <a:lnTo>
                    <a:pt x="121" y="91"/>
                  </a:lnTo>
                  <a:lnTo>
                    <a:pt x="154" y="65"/>
                  </a:lnTo>
                  <a:lnTo>
                    <a:pt x="190" y="42"/>
                  </a:lnTo>
                  <a:lnTo>
                    <a:pt x="230" y="24"/>
                  </a:lnTo>
                  <a:lnTo>
                    <a:pt x="271" y="12"/>
                  </a:lnTo>
                  <a:lnTo>
                    <a:pt x="315" y="4"/>
                  </a:lnTo>
                  <a:lnTo>
                    <a:pt x="3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2" name="Shape 11092"/>
            <p:cNvSpPr/>
            <p:nvPr/>
          </p:nvSpPr>
          <p:spPr>
            <a:xfrm>
              <a:off x="836613" y="6326188"/>
              <a:ext cx="382587" cy="215900"/>
            </a:xfrm>
            <a:custGeom>
              <a:avLst/>
              <a:gdLst/>
              <a:ahLst/>
              <a:cxnLst/>
              <a:rect l="0" t="0" r="0" b="0"/>
              <a:pathLst>
                <a:path w="3373" h="1913" extrusionOk="0">
                  <a:moveTo>
                    <a:pt x="0" y="0"/>
                  </a:moveTo>
                  <a:lnTo>
                    <a:pt x="684" y="0"/>
                  </a:lnTo>
                  <a:lnTo>
                    <a:pt x="684" y="399"/>
                  </a:lnTo>
                  <a:lnTo>
                    <a:pt x="687" y="423"/>
                  </a:lnTo>
                  <a:lnTo>
                    <a:pt x="695" y="443"/>
                  </a:lnTo>
                  <a:lnTo>
                    <a:pt x="709" y="460"/>
                  </a:lnTo>
                  <a:lnTo>
                    <a:pt x="726" y="473"/>
                  </a:lnTo>
                  <a:lnTo>
                    <a:pt x="746" y="482"/>
                  </a:lnTo>
                  <a:lnTo>
                    <a:pt x="769" y="485"/>
                  </a:lnTo>
                  <a:lnTo>
                    <a:pt x="792" y="482"/>
                  </a:lnTo>
                  <a:lnTo>
                    <a:pt x="813" y="473"/>
                  </a:lnTo>
                  <a:lnTo>
                    <a:pt x="830" y="460"/>
                  </a:lnTo>
                  <a:lnTo>
                    <a:pt x="844" y="443"/>
                  </a:lnTo>
                  <a:lnTo>
                    <a:pt x="852" y="423"/>
                  </a:lnTo>
                  <a:lnTo>
                    <a:pt x="855" y="399"/>
                  </a:lnTo>
                  <a:lnTo>
                    <a:pt x="855" y="0"/>
                  </a:lnTo>
                  <a:lnTo>
                    <a:pt x="2520" y="0"/>
                  </a:lnTo>
                  <a:lnTo>
                    <a:pt x="2520" y="399"/>
                  </a:lnTo>
                  <a:lnTo>
                    <a:pt x="2523" y="423"/>
                  </a:lnTo>
                  <a:lnTo>
                    <a:pt x="2532" y="443"/>
                  </a:lnTo>
                  <a:lnTo>
                    <a:pt x="2545" y="460"/>
                  </a:lnTo>
                  <a:lnTo>
                    <a:pt x="2562" y="473"/>
                  </a:lnTo>
                  <a:lnTo>
                    <a:pt x="2583" y="482"/>
                  </a:lnTo>
                  <a:lnTo>
                    <a:pt x="2605" y="485"/>
                  </a:lnTo>
                  <a:lnTo>
                    <a:pt x="2629" y="482"/>
                  </a:lnTo>
                  <a:lnTo>
                    <a:pt x="2649" y="473"/>
                  </a:lnTo>
                  <a:lnTo>
                    <a:pt x="2666" y="460"/>
                  </a:lnTo>
                  <a:lnTo>
                    <a:pt x="2680" y="443"/>
                  </a:lnTo>
                  <a:lnTo>
                    <a:pt x="2688" y="423"/>
                  </a:lnTo>
                  <a:lnTo>
                    <a:pt x="2691" y="399"/>
                  </a:lnTo>
                  <a:lnTo>
                    <a:pt x="2691" y="0"/>
                  </a:lnTo>
                  <a:lnTo>
                    <a:pt x="3373" y="0"/>
                  </a:lnTo>
                  <a:lnTo>
                    <a:pt x="3373" y="1555"/>
                  </a:lnTo>
                  <a:lnTo>
                    <a:pt x="3371" y="1600"/>
                  </a:lnTo>
                  <a:lnTo>
                    <a:pt x="3363" y="1644"/>
                  </a:lnTo>
                  <a:lnTo>
                    <a:pt x="3349" y="1685"/>
                  </a:lnTo>
                  <a:lnTo>
                    <a:pt x="3331" y="1723"/>
                  </a:lnTo>
                  <a:lnTo>
                    <a:pt x="3310" y="1760"/>
                  </a:lnTo>
                  <a:lnTo>
                    <a:pt x="3283" y="1793"/>
                  </a:lnTo>
                  <a:lnTo>
                    <a:pt x="3253" y="1823"/>
                  </a:lnTo>
                  <a:lnTo>
                    <a:pt x="3220" y="1849"/>
                  </a:lnTo>
                  <a:lnTo>
                    <a:pt x="3183" y="1871"/>
                  </a:lnTo>
                  <a:lnTo>
                    <a:pt x="3144" y="1889"/>
                  </a:lnTo>
                  <a:lnTo>
                    <a:pt x="3103" y="1902"/>
                  </a:lnTo>
                  <a:lnTo>
                    <a:pt x="3059" y="1910"/>
                  </a:lnTo>
                  <a:lnTo>
                    <a:pt x="3014" y="1913"/>
                  </a:lnTo>
                  <a:lnTo>
                    <a:pt x="359" y="1913"/>
                  </a:lnTo>
                  <a:lnTo>
                    <a:pt x="314" y="1910"/>
                  </a:lnTo>
                  <a:lnTo>
                    <a:pt x="270" y="1902"/>
                  </a:lnTo>
                  <a:lnTo>
                    <a:pt x="229" y="1889"/>
                  </a:lnTo>
                  <a:lnTo>
                    <a:pt x="190" y="1871"/>
                  </a:lnTo>
                  <a:lnTo>
                    <a:pt x="153" y="1849"/>
                  </a:lnTo>
                  <a:lnTo>
                    <a:pt x="121" y="1823"/>
                  </a:lnTo>
                  <a:lnTo>
                    <a:pt x="90" y="1793"/>
                  </a:lnTo>
                  <a:lnTo>
                    <a:pt x="64" y="1760"/>
                  </a:lnTo>
                  <a:lnTo>
                    <a:pt x="42" y="1723"/>
                  </a:lnTo>
                  <a:lnTo>
                    <a:pt x="25" y="1685"/>
                  </a:lnTo>
                  <a:lnTo>
                    <a:pt x="11" y="1644"/>
                  </a:lnTo>
                  <a:lnTo>
                    <a:pt x="3" y="1600"/>
                  </a:lnTo>
                  <a:lnTo>
                    <a:pt x="0" y="15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93" name="Shape 11093"/>
          <p:cNvGrpSpPr/>
          <p:nvPr/>
        </p:nvGrpSpPr>
        <p:grpSpPr>
          <a:xfrm>
            <a:off x="5278868" y="4400085"/>
            <a:ext cx="233733" cy="232767"/>
            <a:chOff x="10169525" y="4479925"/>
            <a:chExt cx="384176" cy="382588"/>
          </a:xfrm>
        </p:grpSpPr>
        <p:sp>
          <p:nvSpPr>
            <p:cNvPr id="11094" name="Shape 11094"/>
            <p:cNvSpPr/>
            <p:nvPr/>
          </p:nvSpPr>
          <p:spPr>
            <a:xfrm>
              <a:off x="10169525" y="4479925"/>
              <a:ext cx="273050" cy="274638"/>
            </a:xfrm>
            <a:custGeom>
              <a:avLst/>
              <a:gdLst/>
              <a:ahLst/>
              <a:cxnLst/>
              <a:rect l="0" t="0" r="0" b="0"/>
              <a:pathLst>
                <a:path w="2414" h="2414" extrusionOk="0">
                  <a:moveTo>
                    <a:pt x="1207" y="368"/>
                  </a:moveTo>
                  <a:lnTo>
                    <a:pt x="1134" y="371"/>
                  </a:lnTo>
                  <a:lnTo>
                    <a:pt x="1064" y="380"/>
                  </a:lnTo>
                  <a:lnTo>
                    <a:pt x="995" y="394"/>
                  </a:lnTo>
                  <a:lnTo>
                    <a:pt x="929" y="415"/>
                  </a:lnTo>
                  <a:lnTo>
                    <a:pt x="864" y="440"/>
                  </a:lnTo>
                  <a:lnTo>
                    <a:pt x="804" y="471"/>
                  </a:lnTo>
                  <a:lnTo>
                    <a:pt x="745" y="506"/>
                  </a:lnTo>
                  <a:lnTo>
                    <a:pt x="690" y="546"/>
                  </a:lnTo>
                  <a:lnTo>
                    <a:pt x="639" y="590"/>
                  </a:lnTo>
                  <a:lnTo>
                    <a:pt x="590" y="638"/>
                  </a:lnTo>
                  <a:lnTo>
                    <a:pt x="546" y="689"/>
                  </a:lnTo>
                  <a:lnTo>
                    <a:pt x="507" y="744"/>
                  </a:lnTo>
                  <a:lnTo>
                    <a:pt x="471" y="803"/>
                  </a:lnTo>
                  <a:lnTo>
                    <a:pt x="441" y="865"/>
                  </a:lnTo>
                  <a:lnTo>
                    <a:pt x="416" y="928"/>
                  </a:lnTo>
                  <a:lnTo>
                    <a:pt x="395" y="995"/>
                  </a:lnTo>
                  <a:lnTo>
                    <a:pt x="381" y="1064"/>
                  </a:lnTo>
                  <a:lnTo>
                    <a:pt x="372" y="1135"/>
                  </a:lnTo>
                  <a:lnTo>
                    <a:pt x="369" y="1206"/>
                  </a:lnTo>
                  <a:lnTo>
                    <a:pt x="372" y="1279"/>
                  </a:lnTo>
                  <a:lnTo>
                    <a:pt x="381" y="1349"/>
                  </a:lnTo>
                  <a:lnTo>
                    <a:pt x="395" y="1418"/>
                  </a:lnTo>
                  <a:lnTo>
                    <a:pt x="416" y="1485"/>
                  </a:lnTo>
                  <a:lnTo>
                    <a:pt x="441" y="1549"/>
                  </a:lnTo>
                  <a:lnTo>
                    <a:pt x="471" y="1610"/>
                  </a:lnTo>
                  <a:lnTo>
                    <a:pt x="507" y="1668"/>
                  </a:lnTo>
                  <a:lnTo>
                    <a:pt x="546" y="1724"/>
                  </a:lnTo>
                  <a:lnTo>
                    <a:pt x="590" y="1775"/>
                  </a:lnTo>
                  <a:lnTo>
                    <a:pt x="639" y="1823"/>
                  </a:lnTo>
                  <a:lnTo>
                    <a:pt x="690" y="1867"/>
                  </a:lnTo>
                  <a:lnTo>
                    <a:pt x="745" y="1907"/>
                  </a:lnTo>
                  <a:lnTo>
                    <a:pt x="803" y="1941"/>
                  </a:lnTo>
                  <a:lnTo>
                    <a:pt x="864" y="1972"/>
                  </a:lnTo>
                  <a:lnTo>
                    <a:pt x="928" y="1998"/>
                  </a:lnTo>
                  <a:lnTo>
                    <a:pt x="995" y="2018"/>
                  </a:lnTo>
                  <a:lnTo>
                    <a:pt x="1064" y="2033"/>
                  </a:lnTo>
                  <a:lnTo>
                    <a:pt x="1134" y="2042"/>
                  </a:lnTo>
                  <a:lnTo>
                    <a:pt x="1207" y="2045"/>
                  </a:lnTo>
                  <a:lnTo>
                    <a:pt x="1279" y="2042"/>
                  </a:lnTo>
                  <a:lnTo>
                    <a:pt x="1350" y="2033"/>
                  </a:lnTo>
                  <a:lnTo>
                    <a:pt x="1419" y="2018"/>
                  </a:lnTo>
                  <a:lnTo>
                    <a:pt x="1486" y="1998"/>
                  </a:lnTo>
                  <a:lnTo>
                    <a:pt x="1549" y="1972"/>
                  </a:lnTo>
                  <a:lnTo>
                    <a:pt x="1611" y="1941"/>
                  </a:lnTo>
                  <a:lnTo>
                    <a:pt x="1669" y="1907"/>
                  </a:lnTo>
                  <a:lnTo>
                    <a:pt x="1724" y="1867"/>
                  </a:lnTo>
                  <a:lnTo>
                    <a:pt x="1775" y="1823"/>
                  </a:lnTo>
                  <a:lnTo>
                    <a:pt x="1823" y="1775"/>
                  </a:lnTo>
                  <a:lnTo>
                    <a:pt x="1868" y="1724"/>
                  </a:lnTo>
                  <a:lnTo>
                    <a:pt x="1908" y="1668"/>
                  </a:lnTo>
                  <a:lnTo>
                    <a:pt x="1942" y="1610"/>
                  </a:lnTo>
                  <a:lnTo>
                    <a:pt x="1973" y="1549"/>
                  </a:lnTo>
                  <a:lnTo>
                    <a:pt x="1998" y="1485"/>
                  </a:lnTo>
                  <a:lnTo>
                    <a:pt x="2018" y="1418"/>
                  </a:lnTo>
                  <a:lnTo>
                    <a:pt x="2034" y="1349"/>
                  </a:lnTo>
                  <a:lnTo>
                    <a:pt x="2042" y="1279"/>
                  </a:lnTo>
                  <a:lnTo>
                    <a:pt x="2045" y="1206"/>
                  </a:lnTo>
                  <a:lnTo>
                    <a:pt x="2042" y="1135"/>
                  </a:lnTo>
                  <a:lnTo>
                    <a:pt x="2034" y="1064"/>
                  </a:lnTo>
                  <a:lnTo>
                    <a:pt x="2018" y="995"/>
                  </a:lnTo>
                  <a:lnTo>
                    <a:pt x="1998" y="928"/>
                  </a:lnTo>
                  <a:lnTo>
                    <a:pt x="1973" y="865"/>
                  </a:lnTo>
                  <a:lnTo>
                    <a:pt x="1942" y="803"/>
                  </a:lnTo>
                  <a:lnTo>
                    <a:pt x="1907" y="744"/>
                  </a:lnTo>
                  <a:lnTo>
                    <a:pt x="1868" y="689"/>
                  </a:lnTo>
                  <a:lnTo>
                    <a:pt x="1823" y="638"/>
                  </a:lnTo>
                  <a:lnTo>
                    <a:pt x="1775" y="590"/>
                  </a:lnTo>
                  <a:lnTo>
                    <a:pt x="1724" y="546"/>
                  </a:lnTo>
                  <a:lnTo>
                    <a:pt x="1668" y="506"/>
                  </a:lnTo>
                  <a:lnTo>
                    <a:pt x="1610" y="471"/>
                  </a:lnTo>
                  <a:lnTo>
                    <a:pt x="1549" y="440"/>
                  </a:lnTo>
                  <a:lnTo>
                    <a:pt x="1485" y="415"/>
                  </a:lnTo>
                  <a:lnTo>
                    <a:pt x="1419" y="394"/>
                  </a:lnTo>
                  <a:lnTo>
                    <a:pt x="1350" y="380"/>
                  </a:lnTo>
                  <a:lnTo>
                    <a:pt x="1279" y="371"/>
                  </a:lnTo>
                  <a:lnTo>
                    <a:pt x="1207" y="368"/>
                  </a:lnTo>
                  <a:close/>
                  <a:moveTo>
                    <a:pt x="1207" y="0"/>
                  </a:moveTo>
                  <a:lnTo>
                    <a:pt x="1294" y="2"/>
                  </a:lnTo>
                  <a:lnTo>
                    <a:pt x="1378" y="11"/>
                  </a:lnTo>
                  <a:lnTo>
                    <a:pt x="1461" y="26"/>
                  </a:lnTo>
                  <a:lnTo>
                    <a:pt x="1541" y="46"/>
                  </a:lnTo>
                  <a:lnTo>
                    <a:pt x="1620" y="72"/>
                  </a:lnTo>
                  <a:lnTo>
                    <a:pt x="1696" y="103"/>
                  </a:lnTo>
                  <a:lnTo>
                    <a:pt x="1769" y="138"/>
                  </a:lnTo>
                  <a:lnTo>
                    <a:pt x="1840" y="178"/>
                  </a:lnTo>
                  <a:lnTo>
                    <a:pt x="1907" y="223"/>
                  </a:lnTo>
                  <a:lnTo>
                    <a:pt x="1971" y="272"/>
                  </a:lnTo>
                  <a:lnTo>
                    <a:pt x="2032" y="324"/>
                  </a:lnTo>
                  <a:lnTo>
                    <a:pt x="2088" y="382"/>
                  </a:lnTo>
                  <a:lnTo>
                    <a:pt x="2142" y="443"/>
                  </a:lnTo>
                  <a:lnTo>
                    <a:pt x="2191" y="506"/>
                  </a:lnTo>
                  <a:lnTo>
                    <a:pt x="2235" y="574"/>
                  </a:lnTo>
                  <a:lnTo>
                    <a:pt x="2275" y="645"/>
                  </a:lnTo>
                  <a:lnTo>
                    <a:pt x="2311" y="718"/>
                  </a:lnTo>
                  <a:lnTo>
                    <a:pt x="2342" y="794"/>
                  </a:lnTo>
                  <a:lnTo>
                    <a:pt x="2367" y="873"/>
                  </a:lnTo>
                  <a:lnTo>
                    <a:pt x="2387" y="953"/>
                  </a:lnTo>
                  <a:lnTo>
                    <a:pt x="2401" y="1036"/>
                  </a:lnTo>
                  <a:lnTo>
                    <a:pt x="2411" y="1120"/>
                  </a:lnTo>
                  <a:lnTo>
                    <a:pt x="2414" y="1206"/>
                  </a:lnTo>
                  <a:lnTo>
                    <a:pt x="2411" y="1293"/>
                  </a:lnTo>
                  <a:lnTo>
                    <a:pt x="2401" y="1377"/>
                  </a:lnTo>
                  <a:lnTo>
                    <a:pt x="2387" y="1460"/>
                  </a:lnTo>
                  <a:lnTo>
                    <a:pt x="2366" y="1541"/>
                  </a:lnTo>
                  <a:lnTo>
                    <a:pt x="2342" y="1619"/>
                  </a:lnTo>
                  <a:lnTo>
                    <a:pt x="2311" y="1695"/>
                  </a:lnTo>
                  <a:lnTo>
                    <a:pt x="2275" y="1768"/>
                  </a:lnTo>
                  <a:lnTo>
                    <a:pt x="2235" y="1839"/>
                  </a:lnTo>
                  <a:lnTo>
                    <a:pt x="2190" y="1907"/>
                  </a:lnTo>
                  <a:lnTo>
                    <a:pt x="2142" y="1970"/>
                  </a:lnTo>
                  <a:lnTo>
                    <a:pt x="2088" y="2031"/>
                  </a:lnTo>
                  <a:lnTo>
                    <a:pt x="2031" y="2088"/>
                  </a:lnTo>
                  <a:lnTo>
                    <a:pt x="1970" y="2141"/>
                  </a:lnTo>
                  <a:lnTo>
                    <a:pt x="1907" y="2190"/>
                  </a:lnTo>
                  <a:lnTo>
                    <a:pt x="1839" y="2235"/>
                  </a:lnTo>
                  <a:lnTo>
                    <a:pt x="1769" y="2275"/>
                  </a:lnTo>
                  <a:lnTo>
                    <a:pt x="1695" y="2310"/>
                  </a:lnTo>
                  <a:lnTo>
                    <a:pt x="1619" y="2341"/>
                  </a:lnTo>
                  <a:lnTo>
                    <a:pt x="1541" y="2367"/>
                  </a:lnTo>
                  <a:lnTo>
                    <a:pt x="1460" y="2387"/>
                  </a:lnTo>
                  <a:lnTo>
                    <a:pt x="1378" y="2401"/>
                  </a:lnTo>
                  <a:lnTo>
                    <a:pt x="1293" y="2411"/>
                  </a:lnTo>
                  <a:lnTo>
                    <a:pt x="1207" y="2414"/>
                  </a:lnTo>
                  <a:lnTo>
                    <a:pt x="1121" y="2411"/>
                  </a:lnTo>
                  <a:lnTo>
                    <a:pt x="1036" y="2401"/>
                  </a:lnTo>
                  <a:lnTo>
                    <a:pt x="954" y="2387"/>
                  </a:lnTo>
                  <a:lnTo>
                    <a:pt x="873" y="2367"/>
                  </a:lnTo>
                  <a:lnTo>
                    <a:pt x="795" y="2341"/>
                  </a:lnTo>
                  <a:lnTo>
                    <a:pt x="719" y="2310"/>
                  </a:lnTo>
                  <a:lnTo>
                    <a:pt x="645" y="2275"/>
                  </a:lnTo>
                  <a:lnTo>
                    <a:pt x="575" y="2235"/>
                  </a:lnTo>
                  <a:lnTo>
                    <a:pt x="507" y="2190"/>
                  </a:lnTo>
                  <a:lnTo>
                    <a:pt x="442" y="2141"/>
                  </a:lnTo>
                  <a:lnTo>
                    <a:pt x="382" y="2088"/>
                  </a:lnTo>
                  <a:lnTo>
                    <a:pt x="325" y="2031"/>
                  </a:lnTo>
                  <a:lnTo>
                    <a:pt x="272" y="1970"/>
                  </a:lnTo>
                  <a:lnTo>
                    <a:pt x="224" y="1907"/>
                  </a:lnTo>
                  <a:lnTo>
                    <a:pt x="179" y="1839"/>
                  </a:lnTo>
                  <a:lnTo>
                    <a:pt x="139" y="1768"/>
                  </a:lnTo>
                  <a:lnTo>
                    <a:pt x="103" y="1695"/>
                  </a:lnTo>
                  <a:lnTo>
                    <a:pt x="72" y="1619"/>
                  </a:lnTo>
                  <a:lnTo>
                    <a:pt x="47" y="1541"/>
                  </a:lnTo>
                  <a:lnTo>
                    <a:pt x="27" y="1460"/>
                  </a:lnTo>
                  <a:lnTo>
                    <a:pt x="12" y="1377"/>
                  </a:lnTo>
                  <a:lnTo>
                    <a:pt x="3" y="1293"/>
                  </a:lnTo>
                  <a:lnTo>
                    <a:pt x="0" y="1206"/>
                  </a:lnTo>
                  <a:lnTo>
                    <a:pt x="3" y="1120"/>
                  </a:lnTo>
                  <a:lnTo>
                    <a:pt x="12" y="1036"/>
                  </a:lnTo>
                  <a:lnTo>
                    <a:pt x="27" y="953"/>
                  </a:lnTo>
                  <a:lnTo>
                    <a:pt x="47" y="873"/>
                  </a:lnTo>
                  <a:lnTo>
                    <a:pt x="73" y="794"/>
                  </a:lnTo>
                  <a:lnTo>
                    <a:pt x="103" y="718"/>
                  </a:lnTo>
                  <a:lnTo>
                    <a:pt x="139" y="645"/>
                  </a:lnTo>
                  <a:lnTo>
                    <a:pt x="179" y="574"/>
                  </a:lnTo>
                  <a:lnTo>
                    <a:pt x="224" y="506"/>
                  </a:lnTo>
                  <a:lnTo>
                    <a:pt x="272" y="443"/>
                  </a:lnTo>
                  <a:lnTo>
                    <a:pt x="325" y="382"/>
                  </a:lnTo>
                  <a:lnTo>
                    <a:pt x="383" y="324"/>
                  </a:lnTo>
                  <a:lnTo>
                    <a:pt x="444" y="272"/>
                  </a:lnTo>
                  <a:lnTo>
                    <a:pt x="507" y="223"/>
                  </a:lnTo>
                  <a:lnTo>
                    <a:pt x="575" y="178"/>
                  </a:lnTo>
                  <a:lnTo>
                    <a:pt x="645" y="138"/>
                  </a:lnTo>
                  <a:lnTo>
                    <a:pt x="719" y="103"/>
                  </a:lnTo>
                  <a:lnTo>
                    <a:pt x="795" y="72"/>
                  </a:lnTo>
                  <a:lnTo>
                    <a:pt x="873" y="46"/>
                  </a:lnTo>
                  <a:lnTo>
                    <a:pt x="954" y="26"/>
                  </a:lnTo>
                  <a:lnTo>
                    <a:pt x="1036" y="11"/>
                  </a:lnTo>
                  <a:lnTo>
                    <a:pt x="1121" y="2"/>
                  </a:lnTo>
                  <a:lnTo>
                    <a:pt x="1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5" name="Shape 11095"/>
            <p:cNvSpPr/>
            <p:nvPr/>
          </p:nvSpPr>
          <p:spPr>
            <a:xfrm>
              <a:off x="10228263" y="4538663"/>
              <a:ext cx="157163" cy="157163"/>
            </a:xfrm>
            <a:custGeom>
              <a:avLst/>
              <a:gdLst/>
              <a:ahLst/>
              <a:cxnLst/>
              <a:rect l="0" t="0" r="0" b="0"/>
              <a:pathLst>
                <a:path w="1387" h="1388" extrusionOk="0">
                  <a:moveTo>
                    <a:pt x="694" y="0"/>
                  </a:moveTo>
                  <a:lnTo>
                    <a:pt x="761" y="3"/>
                  </a:lnTo>
                  <a:lnTo>
                    <a:pt x="826" y="13"/>
                  </a:lnTo>
                  <a:lnTo>
                    <a:pt x="888" y="28"/>
                  </a:lnTo>
                  <a:lnTo>
                    <a:pt x="949" y="50"/>
                  </a:lnTo>
                  <a:lnTo>
                    <a:pt x="1007" y="75"/>
                  </a:lnTo>
                  <a:lnTo>
                    <a:pt x="1062" y="106"/>
                  </a:lnTo>
                  <a:lnTo>
                    <a:pt x="1113" y="142"/>
                  </a:lnTo>
                  <a:lnTo>
                    <a:pt x="1161" y="182"/>
                  </a:lnTo>
                  <a:lnTo>
                    <a:pt x="1207" y="226"/>
                  </a:lnTo>
                  <a:lnTo>
                    <a:pt x="1247" y="274"/>
                  </a:lnTo>
                  <a:lnTo>
                    <a:pt x="1282" y="327"/>
                  </a:lnTo>
                  <a:lnTo>
                    <a:pt x="1313" y="381"/>
                  </a:lnTo>
                  <a:lnTo>
                    <a:pt x="1339" y="439"/>
                  </a:lnTo>
                  <a:lnTo>
                    <a:pt x="1360" y="499"/>
                  </a:lnTo>
                  <a:lnTo>
                    <a:pt x="1375" y="563"/>
                  </a:lnTo>
                  <a:lnTo>
                    <a:pt x="1384" y="628"/>
                  </a:lnTo>
                  <a:lnTo>
                    <a:pt x="1387" y="694"/>
                  </a:lnTo>
                  <a:lnTo>
                    <a:pt x="1384" y="761"/>
                  </a:lnTo>
                  <a:lnTo>
                    <a:pt x="1375" y="827"/>
                  </a:lnTo>
                  <a:lnTo>
                    <a:pt x="1360" y="889"/>
                  </a:lnTo>
                  <a:lnTo>
                    <a:pt x="1339" y="950"/>
                  </a:lnTo>
                  <a:lnTo>
                    <a:pt x="1313" y="1008"/>
                  </a:lnTo>
                  <a:lnTo>
                    <a:pt x="1282" y="1063"/>
                  </a:lnTo>
                  <a:lnTo>
                    <a:pt x="1247" y="1114"/>
                  </a:lnTo>
                  <a:lnTo>
                    <a:pt x="1207" y="1163"/>
                  </a:lnTo>
                  <a:lnTo>
                    <a:pt x="1161" y="1207"/>
                  </a:lnTo>
                  <a:lnTo>
                    <a:pt x="1113" y="1247"/>
                  </a:lnTo>
                  <a:lnTo>
                    <a:pt x="1062" y="1283"/>
                  </a:lnTo>
                  <a:lnTo>
                    <a:pt x="1007" y="1313"/>
                  </a:lnTo>
                  <a:lnTo>
                    <a:pt x="949" y="1340"/>
                  </a:lnTo>
                  <a:lnTo>
                    <a:pt x="888" y="1361"/>
                  </a:lnTo>
                  <a:lnTo>
                    <a:pt x="826" y="1376"/>
                  </a:lnTo>
                  <a:lnTo>
                    <a:pt x="761" y="1385"/>
                  </a:lnTo>
                  <a:lnTo>
                    <a:pt x="694" y="1388"/>
                  </a:lnTo>
                  <a:lnTo>
                    <a:pt x="627" y="1385"/>
                  </a:lnTo>
                  <a:lnTo>
                    <a:pt x="562" y="1376"/>
                  </a:lnTo>
                  <a:lnTo>
                    <a:pt x="499" y="1361"/>
                  </a:lnTo>
                  <a:lnTo>
                    <a:pt x="439" y="1340"/>
                  </a:lnTo>
                  <a:lnTo>
                    <a:pt x="380" y="1313"/>
                  </a:lnTo>
                  <a:lnTo>
                    <a:pt x="326" y="1283"/>
                  </a:lnTo>
                  <a:lnTo>
                    <a:pt x="274" y="1247"/>
                  </a:lnTo>
                  <a:lnTo>
                    <a:pt x="226" y="1207"/>
                  </a:lnTo>
                  <a:lnTo>
                    <a:pt x="182" y="1163"/>
                  </a:lnTo>
                  <a:lnTo>
                    <a:pt x="141" y="1114"/>
                  </a:lnTo>
                  <a:lnTo>
                    <a:pt x="106" y="1063"/>
                  </a:lnTo>
                  <a:lnTo>
                    <a:pt x="74" y="1008"/>
                  </a:lnTo>
                  <a:lnTo>
                    <a:pt x="49" y="950"/>
                  </a:lnTo>
                  <a:lnTo>
                    <a:pt x="28" y="889"/>
                  </a:lnTo>
                  <a:lnTo>
                    <a:pt x="13" y="827"/>
                  </a:lnTo>
                  <a:lnTo>
                    <a:pt x="3" y="761"/>
                  </a:lnTo>
                  <a:lnTo>
                    <a:pt x="0" y="694"/>
                  </a:lnTo>
                  <a:lnTo>
                    <a:pt x="3" y="628"/>
                  </a:lnTo>
                  <a:lnTo>
                    <a:pt x="13" y="563"/>
                  </a:lnTo>
                  <a:lnTo>
                    <a:pt x="28" y="499"/>
                  </a:lnTo>
                  <a:lnTo>
                    <a:pt x="49" y="439"/>
                  </a:lnTo>
                  <a:lnTo>
                    <a:pt x="74" y="381"/>
                  </a:lnTo>
                  <a:lnTo>
                    <a:pt x="106" y="327"/>
                  </a:lnTo>
                  <a:lnTo>
                    <a:pt x="141" y="274"/>
                  </a:lnTo>
                  <a:lnTo>
                    <a:pt x="182" y="226"/>
                  </a:lnTo>
                  <a:lnTo>
                    <a:pt x="226" y="182"/>
                  </a:lnTo>
                  <a:lnTo>
                    <a:pt x="274" y="142"/>
                  </a:lnTo>
                  <a:lnTo>
                    <a:pt x="326" y="106"/>
                  </a:lnTo>
                  <a:lnTo>
                    <a:pt x="380" y="75"/>
                  </a:lnTo>
                  <a:lnTo>
                    <a:pt x="439" y="50"/>
                  </a:lnTo>
                  <a:lnTo>
                    <a:pt x="499" y="28"/>
                  </a:lnTo>
                  <a:lnTo>
                    <a:pt x="562" y="13"/>
                  </a:lnTo>
                  <a:lnTo>
                    <a:pt x="627" y="3"/>
                  </a:lnTo>
                  <a:lnTo>
                    <a:pt x="6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6" name="Shape 11096"/>
            <p:cNvSpPr/>
            <p:nvPr/>
          </p:nvSpPr>
          <p:spPr>
            <a:xfrm>
              <a:off x="10371138" y="4683125"/>
              <a:ext cx="182563" cy="179388"/>
            </a:xfrm>
            <a:custGeom>
              <a:avLst/>
              <a:gdLst/>
              <a:ahLst/>
              <a:cxnLst/>
              <a:rect l="0" t="0" r="0" b="0"/>
              <a:pathLst>
                <a:path w="1599" h="1594" extrusionOk="0">
                  <a:moveTo>
                    <a:pt x="644" y="0"/>
                  </a:moveTo>
                  <a:lnTo>
                    <a:pt x="1464" y="821"/>
                  </a:lnTo>
                  <a:lnTo>
                    <a:pt x="1498" y="858"/>
                  </a:lnTo>
                  <a:lnTo>
                    <a:pt x="1527" y="897"/>
                  </a:lnTo>
                  <a:lnTo>
                    <a:pt x="1551" y="939"/>
                  </a:lnTo>
                  <a:lnTo>
                    <a:pt x="1570" y="982"/>
                  </a:lnTo>
                  <a:lnTo>
                    <a:pt x="1584" y="1026"/>
                  </a:lnTo>
                  <a:lnTo>
                    <a:pt x="1594" y="1072"/>
                  </a:lnTo>
                  <a:lnTo>
                    <a:pt x="1599" y="1118"/>
                  </a:lnTo>
                  <a:lnTo>
                    <a:pt x="1599" y="1165"/>
                  </a:lnTo>
                  <a:lnTo>
                    <a:pt x="1594" y="1211"/>
                  </a:lnTo>
                  <a:lnTo>
                    <a:pt x="1584" y="1256"/>
                  </a:lnTo>
                  <a:lnTo>
                    <a:pt x="1570" y="1301"/>
                  </a:lnTo>
                  <a:lnTo>
                    <a:pt x="1551" y="1344"/>
                  </a:lnTo>
                  <a:lnTo>
                    <a:pt x="1527" y="1385"/>
                  </a:lnTo>
                  <a:lnTo>
                    <a:pt x="1498" y="1424"/>
                  </a:lnTo>
                  <a:lnTo>
                    <a:pt x="1464" y="1461"/>
                  </a:lnTo>
                  <a:lnTo>
                    <a:pt x="1427" y="1494"/>
                  </a:lnTo>
                  <a:lnTo>
                    <a:pt x="1388" y="1523"/>
                  </a:lnTo>
                  <a:lnTo>
                    <a:pt x="1347" y="1547"/>
                  </a:lnTo>
                  <a:lnTo>
                    <a:pt x="1304" y="1565"/>
                  </a:lnTo>
                  <a:lnTo>
                    <a:pt x="1259" y="1579"/>
                  </a:lnTo>
                  <a:lnTo>
                    <a:pt x="1214" y="1589"/>
                  </a:lnTo>
                  <a:lnTo>
                    <a:pt x="1168" y="1594"/>
                  </a:lnTo>
                  <a:lnTo>
                    <a:pt x="1121" y="1594"/>
                  </a:lnTo>
                  <a:lnTo>
                    <a:pt x="1075" y="1589"/>
                  </a:lnTo>
                  <a:lnTo>
                    <a:pt x="1029" y="1579"/>
                  </a:lnTo>
                  <a:lnTo>
                    <a:pt x="985" y="1565"/>
                  </a:lnTo>
                  <a:lnTo>
                    <a:pt x="942" y="1547"/>
                  </a:lnTo>
                  <a:lnTo>
                    <a:pt x="900" y="1523"/>
                  </a:lnTo>
                  <a:lnTo>
                    <a:pt x="861" y="1494"/>
                  </a:lnTo>
                  <a:lnTo>
                    <a:pt x="824" y="1461"/>
                  </a:lnTo>
                  <a:lnTo>
                    <a:pt x="0" y="643"/>
                  </a:lnTo>
                  <a:lnTo>
                    <a:pt x="70" y="608"/>
                  </a:lnTo>
                  <a:lnTo>
                    <a:pt x="137" y="569"/>
                  </a:lnTo>
                  <a:lnTo>
                    <a:pt x="202" y="527"/>
                  </a:lnTo>
                  <a:lnTo>
                    <a:pt x="263" y="481"/>
                  </a:lnTo>
                  <a:lnTo>
                    <a:pt x="322" y="432"/>
                  </a:lnTo>
                  <a:lnTo>
                    <a:pt x="378" y="378"/>
                  </a:lnTo>
                  <a:lnTo>
                    <a:pt x="432" y="322"/>
                  </a:lnTo>
                  <a:lnTo>
                    <a:pt x="481" y="262"/>
                  </a:lnTo>
                  <a:lnTo>
                    <a:pt x="527" y="201"/>
                  </a:lnTo>
                  <a:lnTo>
                    <a:pt x="569" y="136"/>
                  </a:lnTo>
                  <a:lnTo>
                    <a:pt x="608" y="69"/>
                  </a:lnTo>
                  <a:lnTo>
                    <a:pt x="6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097" name="Shape 11097"/>
          <p:cNvGrpSpPr/>
          <p:nvPr/>
        </p:nvGrpSpPr>
        <p:grpSpPr>
          <a:xfrm>
            <a:off x="8369040" y="4400086"/>
            <a:ext cx="232766" cy="232766"/>
            <a:chOff x="8418513" y="6161088"/>
            <a:chExt cx="382587" cy="382587"/>
          </a:xfrm>
        </p:grpSpPr>
        <p:sp>
          <p:nvSpPr>
            <p:cNvPr id="11098" name="Shape 11098"/>
            <p:cNvSpPr/>
            <p:nvPr/>
          </p:nvSpPr>
          <p:spPr>
            <a:xfrm>
              <a:off x="8418513" y="6161088"/>
              <a:ext cx="146050" cy="147637"/>
            </a:xfrm>
            <a:custGeom>
              <a:avLst/>
              <a:gdLst/>
              <a:ahLst/>
              <a:cxnLst/>
              <a:rect l="0" t="0" r="0" b="0"/>
              <a:pathLst>
                <a:path w="1292" h="1295" extrusionOk="0">
                  <a:moveTo>
                    <a:pt x="1292" y="0"/>
                  </a:moveTo>
                  <a:lnTo>
                    <a:pt x="1292" y="1295"/>
                  </a:lnTo>
                  <a:lnTo>
                    <a:pt x="0" y="1295"/>
                  </a:lnTo>
                  <a:lnTo>
                    <a:pt x="4" y="1202"/>
                  </a:lnTo>
                  <a:lnTo>
                    <a:pt x="13" y="1111"/>
                  </a:lnTo>
                  <a:lnTo>
                    <a:pt x="30" y="1022"/>
                  </a:lnTo>
                  <a:lnTo>
                    <a:pt x="51" y="936"/>
                  </a:lnTo>
                  <a:lnTo>
                    <a:pt x="79" y="852"/>
                  </a:lnTo>
                  <a:lnTo>
                    <a:pt x="111" y="770"/>
                  </a:lnTo>
                  <a:lnTo>
                    <a:pt x="150" y="691"/>
                  </a:lnTo>
                  <a:lnTo>
                    <a:pt x="193" y="615"/>
                  </a:lnTo>
                  <a:lnTo>
                    <a:pt x="241" y="543"/>
                  </a:lnTo>
                  <a:lnTo>
                    <a:pt x="293" y="474"/>
                  </a:lnTo>
                  <a:lnTo>
                    <a:pt x="351" y="410"/>
                  </a:lnTo>
                  <a:lnTo>
                    <a:pt x="411" y="349"/>
                  </a:lnTo>
                  <a:lnTo>
                    <a:pt x="476" y="291"/>
                  </a:lnTo>
                  <a:lnTo>
                    <a:pt x="545" y="239"/>
                  </a:lnTo>
                  <a:lnTo>
                    <a:pt x="617" y="191"/>
                  </a:lnTo>
                  <a:lnTo>
                    <a:pt x="692" y="148"/>
                  </a:lnTo>
                  <a:lnTo>
                    <a:pt x="771" y="110"/>
                  </a:lnTo>
                  <a:lnTo>
                    <a:pt x="852" y="78"/>
                  </a:lnTo>
                  <a:lnTo>
                    <a:pt x="936" y="50"/>
                  </a:lnTo>
                  <a:lnTo>
                    <a:pt x="1021" y="29"/>
                  </a:lnTo>
                  <a:lnTo>
                    <a:pt x="1110" y="13"/>
                  </a:lnTo>
                  <a:lnTo>
                    <a:pt x="1200" y="3"/>
                  </a:lnTo>
                  <a:lnTo>
                    <a:pt x="1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9" name="Shape 11099"/>
            <p:cNvSpPr/>
            <p:nvPr/>
          </p:nvSpPr>
          <p:spPr>
            <a:xfrm>
              <a:off x="8685213" y="6294438"/>
              <a:ext cx="115887" cy="249237"/>
            </a:xfrm>
            <a:custGeom>
              <a:avLst/>
              <a:gdLst/>
              <a:ahLst/>
              <a:cxnLst/>
              <a:rect l="0" t="0" r="0" b="0"/>
              <a:pathLst>
                <a:path w="1020" h="2200" extrusionOk="0">
                  <a:moveTo>
                    <a:pt x="510" y="0"/>
                  </a:moveTo>
                  <a:lnTo>
                    <a:pt x="539" y="2"/>
                  </a:lnTo>
                  <a:lnTo>
                    <a:pt x="566" y="11"/>
                  </a:lnTo>
                  <a:lnTo>
                    <a:pt x="592" y="24"/>
                  </a:lnTo>
                  <a:lnTo>
                    <a:pt x="613" y="42"/>
                  </a:lnTo>
                  <a:lnTo>
                    <a:pt x="630" y="64"/>
                  </a:lnTo>
                  <a:lnTo>
                    <a:pt x="645" y="89"/>
                  </a:lnTo>
                  <a:lnTo>
                    <a:pt x="653" y="116"/>
                  </a:lnTo>
                  <a:lnTo>
                    <a:pt x="656" y="145"/>
                  </a:lnTo>
                  <a:lnTo>
                    <a:pt x="656" y="246"/>
                  </a:lnTo>
                  <a:lnTo>
                    <a:pt x="698" y="261"/>
                  </a:lnTo>
                  <a:lnTo>
                    <a:pt x="739" y="279"/>
                  </a:lnTo>
                  <a:lnTo>
                    <a:pt x="778" y="300"/>
                  </a:lnTo>
                  <a:lnTo>
                    <a:pt x="814" y="326"/>
                  </a:lnTo>
                  <a:lnTo>
                    <a:pt x="849" y="355"/>
                  </a:lnTo>
                  <a:lnTo>
                    <a:pt x="882" y="385"/>
                  </a:lnTo>
                  <a:lnTo>
                    <a:pt x="898" y="407"/>
                  </a:lnTo>
                  <a:lnTo>
                    <a:pt x="910" y="429"/>
                  </a:lnTo>
                  <a:lnTo>
                    <a:pt x="918" y="454"/>
                  </a:lnTo>
                  <a:lnTo>
                    <a:pt x="921" y="478"/>
                  </a:lnTo>
                  <a:lnTo>
                    <a:pt x="920" y="503"/>
                  </a:lnTo>
                  <a:lnTo>
                    <a:pt x="916" y="527"/>
                  </a:lnTo>
                  <a:lnTo>
                    <a:pt x="907" y="551"/>
                  </a:lnTo>
                  <a:lnTo>
                    <a:pt x="893" y="572"/>
                  </a:lnTo>
                  <a:lnTo>
                    <a:pt x="876" y="592"/>
                  </a:lnTo>
                  <a:lnTo>
                    <a:pt x="854" y="608"/>
                  </a:lnTo>
                  <a:lnTo>
                    <a:pt x="832" y="620"/>
                  </a:lnTo>
                  <a:lnTo>
                    <a:pt x="807" y="629"/>
                  </a:lnTo>
                  <a:lnTo>
                    <a:pt x="783" y="632"/>
                  </a:lnTo>
                  <a:lnTo>
                    <a:pt x="758" y="631"/>
                  </a:lnTo>
                  <a:lnTo>
                    <a:pt x="734" y="625"/>
                  </a:lnTo>
                  <a:lnTo>
                    <a:pt x="710" y="616"/>
                  </a:lnTo>
                  <a:lnTo>
                    <a:pt x="689" y="603"/>
                  </a:lnTo>
                  <a:lnTo>
                    <a:pt x="669" y="586"/>
                  </a:lnTo>
                  <a:lnTo>
                    <a:pt x="647" y="565"/>
                  </a:lnTo>
                  <a:lnTo>
                    <a:pt x="622" y="548"/>
                  </a:lnTo>
                  <a:lnTo>
                    <a:pt x="597" y="534"/>
                  </a:lnTo>
                  <a:lnTo>
                    <a:pt x="569" y="525"/>
                  </a:lnTo>
                  <a:lnTo>
                    <a:pt x="539" y="519"/>
                  </a:lnTo>
                  <a:lnTo>
                    <a:pt x="510" y="517"/>
                  </a:lnTo>
                  <a:lnTo>
                    <a:pt x="474" y="520"/>
                  </a:lnTo>
                  <a:lnTo>
                    <a:pt x="440" y="528"/>
                  </a:lnTo>
                  <a:lnTo>
                    <a:pt x="410" y="542"/>
                  </a:lnTo>
                  <a:lnTo>
                    <a:pt x="381" y="559"/>
                  </a:lnTo>
                  <a:lnTo>
                    <a:pt x="355" y="582"/>
                  </a:lnTo>
                  <a:lnTo>
                    <a:pt x="334" y="606"/>
                  </a:lnTo>
                  <a:lnTo>
                    <a:pt x="316" y="635"/>
                  </a:lnTo>
                  <a:lnTo>
                    <a:pt x="302" y="666"/>
                  </a:lnTo>
                  <a:lnTo>
                    <a:pt x="294" y="700"/>
                  </a:lnTo>
                  <a:lnTo>
                    <a:pt x="291" y="736"/>
                  </a:lnTo>
                  <a:lnTo>
                    <a:pt x="294" y="771"/>
                  </a:lnTo>
                  <a:lnTo>
                    <a:pt x="302" y="804"/>
                  </a:lnTo>
                  <a:lnTo>
                    <a:pt x="316" y="836"/>
                  </a:lnTo>
                  <a:lnTo>
                    <a:pt x="334" y="865"/>
                  </a:lnTo>
                  <a:lnTo>
                    <a:pt x="355" y="889"/>
                  </a:lnTo>
                  <a:lnTo>
                    <a:pt x="381" y="912"/>
                  </a:lnTo>
                  <a:lnTo>
                    <a:pt x="410" y="929"/>
                  </a:lnTo>
                  <a:lnTo>
                    <a:pt x="440" y="942"/>
                  </a:lnTo>
                  <a:lnTo>
                    <a:pt x="474" y="951"/>
                  </a:lnTo>
                  <a:lnTo>
                    <a:pt x="510" y="954"/>
                  </a:lnTo>
                  <a:lnTo>
                    <a:pt x="517" y="954"/>
                  </a:lnTo>
                  <a:lnTo>
                    <a:pt x="572" y="958"/>
                  </a:lnTo>
                  <a:lnTo>
                    <a:pt x="625" y="967"/>
                  </a:lnTo>
                  <a:lnTo>
                    <a:pt x="676" y="981"/>
                  </a:lnTo>
                  <a:lnTo>
                    <a:pt x="725" y="1002"/>
                  </a:lnTo>
                  <a:lnTo>
                    <a:pt x="771" y="1026"/>
                  </a:lnTo>
                  <a:lnTo>
                    <a:pt x="814" y="1055"/>
                  </a:lnTo>
                  <a:lnTo>
                    <a:pt x="854" y="1088"/>
                  </a:lnTo>
                  <a:lnTo>
                    <a:pt x="890" y="1124"/>
                  </a:lnTo>
                  <a:lnTo>
                    <a:pt x="923" y="1165"/>
                  </a:lnTo>
                  <a:lnTo>
                    <a:pt x="951" y="1208"/>
                  </a:lnTo>
                  <a:lnTo>
                    <a:pt x="975" y="1255"/>
                  </a:lnTo>
                  <a:lnTo>
                    <a:pt x="994" y="1304"/>
                  </a:lnTo>
                  <a:lnTo>
                    <a:pt x="1009" y="1355"/>
                  </a:lnTo>
                  <a:lnTo>
                    <a:pt x="1017" y="1409"/>
                  </a:lnTo>
                  <a:lnTo>
                    <a:pt x="1020" y="1464"/>
                  </a:lnTo>
                  <a:lnTo>
                    <a:pt x="1017" y="1521"/>
                  </a:lnTo>
                  <a:lnTo>
                    <a:pt x="1008" y="1576"/>
                  </a:lnTo>
                  <a:lnTo>
                    <a:pt x="992" y="1628"/>
                  </a:lnTo>
                  <a:lnTo>
                    <a:pt x="972" y="1680"/>
                  </a:lnTo>
                  <a:lnTo>
                    <a:pt x="946" y="1727"/>
                  </a:lnTo>
                  <a:lnTo>
                    <a:pt x="917" y="1772"/>
                  </a:lnTo>
                  <a:lnTo>
                    <a:pt x="882" y="1813"/>
                  </a:lnTo>
                  <a:lnTo>
                    <a:pt x="843" y="1849"/>
                  </a:lnTo>
                  <a:lnTo>
                    <a:pt x="801" y="1882"/>
                  </a:lnTo>
                  <a:lnTo>
                    <a:pt x="755" y="1911"/>
                  </a:lnTo>
                  <a:lnTo>
                    <a:pt x="707" y="1934"/>
                  </a:lnTo>
                  <a:lnTo>
                    <a:pt x="656" y="1953"/>
                  </a:lnTo>
                  <a:lnTo>
                    <a:pt x="656" y="2054"/>
                  </a:lnTo>
                  <a:lnTo>
                    <a:pt x="653" y="2083"/>
                  </a:lnTo>
                  <a:lnTo>
                    <a:pt x="645" y="2111"/>
                  </a:lnTo>
                  <a:lnTo>
                    <a:pt x="630" y="2136"/>
                  </a:lnTo>
                  <a:lnTo>
                    <a:pt x="613" y="2157"/>
                  </a:lnTo>
                  <a:lnTo>
                    <a:pt x="592" y="2175"/>
                  </a:lnTo>
                  <a:lnTo>
                    <a:pt x="566" y="2189"/>
                  </a:lnTo>
                  <a:lnTo>
                    <a:pt x="539" y="2197"/>
                  </a:lnTo>
                  <a:lnTo>
                    <a:pt x="510" y="2200"/>
                  </a:lnTo>
                  <a:lnTo>
                    <a:pt x="480" y="2197"/>
                  </a:lnTo>
                  <a:lnTo>
                    <a:pt x="453" y="2189"/>
                  </a:lnTo>
                  <a:lnTo>
                    <a:pt x="428" y="2175"/>
                  </a:lnTo>
                  <a:lnTo>
                    <a:pt x="407" y="2157"/>
                  </a:lnTo>
                  <a:lnTo>
                    <a:pt x="389" y="2136"/>
                  </a:lnTo>
                  <a:lnTo>
                    <a:pt x="375" y="2111"/>
                  </a:lnTo>
                  <a:lnTo>
                    <a:pt x="367" y="2083"/>
                  </a:lnTo>
                  <a:lnTo>
                    <a:pt x="364" y="2054"/>
                  </a:lnTo>
                  <a:lnTo>
                    <a:pt x="364" y="1953"/>
                  </a:lnTo>
                  <a:lnTo>
                    <a:pt x="322" y="1938"/>
                  </a:lnTo>
                  <a:lnTo>
                    <a:pt x="281" y="1920"/>
                  </a:lnTo>
                  <a:lnTo>
                    <a:pt x="242" y="1898"/>
                  </a:lnTo>
                  <a:lnTo>
                    <a:pt x="205" y="1874"/>
                  </a:lnTo>
                  <a:lnTo>
                    <a:pt x="170" y="1845"/>
                  </a:lnTo>
                  <a:lnTo>
                    <a:pt x="138" y="1814"/>
                  </a:lnTo>
                  <a:lnTo>
                    <a:pt x="121" y="1793"/>
                  </a:lnTo>
                  <a:lnTo>
                    <a:pt x="110" y="1771"/>
                  </a:lnTo>
                  <a:lnTo>
                    <a:pt x="102" y="1746"/>
                  </a:lnTo>
                  <a:lnTo>
                    <a:pt x="99" y="1722"/>
                  </a:lnTo>
                  <a:lnTo>
                    <a:pt x="100" y="1696"/>
                  </a:lnTo>
                  <a:lnTo>
                    <a:pt x="104" y="1672"/>
                  </a:lnTo>
                  <a:lnTo>
                    <a:pt x="113" y="1649"/>
                  </a:lnTo>
                  <a:lnTo>
                    <a:pt x="126" y="1626"/>
                  </a:lnTo>
                  <a:lnTo>
                    <a:pt x="144" y="1607"/>
                  </a:lnTo>
                  <a:lnTo>
                    <a:pt x="165" y="1591"/>
                  </a:lnTo>
                  <a:lnTo>
                    <a:pt x="188" y="1579"/>
                  </a:lnTo>
                  <a:lnTo>
                    <a:pt x="211" y="1571"/>
                  </a:lnTo>
                  <a:lnTo>
                    <a:pt x="237" y="1568"/>
                  </a:lnTo>
                  <a:lnTo>
                    <a:pt x="261" y="1568"/>
                  </a:lnTo>
                  <a:lnTo>
                    <a:pt x="286" y="1573"/>
                  </a:lnTo>
                  <a:lnTo>
                    <a:pt x="309" y="1582"/>
                  </a:lnTo>
                  <a:lnTo>
                    <a:pt x="331" y="1596"/>
                  </a:lnTo>
                  <a:lnTo>
                    <a:pt x="350" y="1613"/>
                  </a:lnTo>
                  <a:lnTo>
                    <a:pt x="373" y="1634"/>
                  </a:lnTo>
                  <a:lnTo>
                    <a:pt x="397" y="1651"/>
                  </a:lnTo>
                  <a:lnTo>
                    <a:pt x="423" y="1664"/>
                  </a:lnTo>
                  <a:lnTo>
                    <a:pt x="451" y="1674"/>
                  </a:lnTo>
                  <a:lnTo>
                    <a:pt x="480" y="1681"/>
                  </a:lnTo>
                  <a:lnTo>
                    <a:pt x="510" y="1683"/>
                  </a:lnTo>
                  <a:lnTo>
                    <a:pt x="546" y="1680"/>
                  </a:lnTo>
                  <a:lnTo>
                    <a:pt x="578" y="1671"/>
                  </a:lnTo>
                  <a:lnTo>
                    <a:pt x="610" y="1658"/>
                  </a:lnTo>
                  <a:lnTo>
                    <a:pt x="639" y="1640"/>
                  </a:lnTo>
                  <a:lnTo>
                    <a:pt x="664" y="1618"/>
                  </a:lnTo>
                  <a:lnTo>
                    <a:pt x="686" y="1593"/>
                  </a:lnTo>
                  <a:lnTo>
                    <a:pt x="704" y="1564"/>
                  </a:lnTo>
                  <a:lnTo>
                    <a:pt x="717" y="1533"/>
                  </a:lnTo>
                  <a:lnTo>
                    <a:pt x="726" y="1500"/>
                  </a:lnTo>
                  <a:lnTo>
                    <a:pt x="728" y="1464"/>
                  </a:lnTo>
                  <a:lnTo>
                    <a:pt x="726" y="1428"/>
                  </a:lnTo>
                  <a:lnTo>
                    <a:pt x="717" y="1395"/>
                  </a:lnTo>
                  <a:lnTo>
                    <a:pt x="704" y="1364"/>
                  </a:lnTo>
                  <a:lnTo>
                    <a:pt x="686" y="1335"/>
                  </a:lnTo>
                  <a:lnTo>
                    <a:pt x="664" y="1309"/>
                  </a:lnTo>
                  <a:lnTo>
                    <a:pt x="639" y="1288"/>
                  </a:lnTo>
                  <a:lnTo>
                    <a:pt x="610" y="1270"/>
                  </a:lnTo>
                  <a:lnTo>
                    <a:pt x="578" y="1256"/>
                  </a:lnTo>
                  <a:lnTo>
                    <a:pt x="546" y="1248"/>
                  </a:lnTo>
                  <a:lnTo>
                    <a:pt x="510" y="1246"/>
                  </a:lnTo>
                  <a:lnTo>
                    <a:pt x="503" y="1246"/>
                  </a:lnTo>
                  <a:lnTo>
                    <a:pt x="447" y="1242"/>
                  </a:lnTo>
                  <a:lnTo>
                    <a:pt x="394" y="1233"/>
                  </a:lnTo>
                  <a:lnTo>
                    <a:pt x="343" y="1217"/>
                  </a:lnTo>
                  <a:lnTo>
                    <a:pt x="295" y="1198"/>
                  </a:lnTo>
                  <a:lnTo>
                    <a:pt x="248" y="1173"/>
                  </a:lnTo>
                  <a:lnTo>
                    <a:pt x="205" y="1145"/>
                  </a:lnTo>
                  <a:lnTo>
                    <a:pt x="165" y="1111"/>
                  </a:lnTo>
                  <a:lnTo>
                    <a:pt x="129" y="1074"/>
                  </a:lnTo>
                  <a:lnTo>
                    <a:pt x="97" y="1034"/>
                  </a:lnTo>
                  <a:lnTo>
                    <a:pt x="68" y="990"/>
                  </a:lnTo>
                  <a:lnTo>
                    <a:pt x="45" y="944"/>
                  </a:lnTo>
                  <a:lnTo>
                    <a:pt x="25" y="895"/>
                  </a:lnTo>
                  <a:lnTo>
                    <a:pt x="11" y="844"/>
                  </a:lnTo>
                  <a:lnTo>
                    <a:pt x="3" y="790"/>
                  </a:lnTo>
                  <a:lnTo>
                    <a:pt x="0" y="736"/>
                  </a:lnTo>
                  <a:lnTo>
                    <a:pt x="3" y="679"/>
                  </a:lnTo>
                  <a:lnTo>
                    <a:pt x="12" y="623"/>
                  </a:lnTo>
                  <a:lnTo>
                    <a:pt x="27" y="570"/>
                  </a:lnTo>
                  <a:lnTo>
                    <a:pt x="47" y="520"/>
                  </a:lnTo>
                  <a:lnTo>
                    <a:pt x="72" y="472"/>
                  </a:lnTo>
                  <a:lnTo>
                    <a:pt x="103" y="428"/>
                  </a:lnTo>
                  <a:lnTo>
                    <a:pt x="138" y="387"/>
                  </a:lnTo>
                  <a:lnTo>
                    <a:pt x="175" y="349"/>
                  </a:lnTo>
                  <a:lnTo>
                    <a:pt x="218" y="317"/>
                  </a:lnTo>
                  <a:lnTo>
                    <a:pt x="263" y="288"/>
                  </a:lnTo>
                  <a:lnTo>
                    <a:pt x="312" y="265"/>
                  </a:lnTo>
                  <a:lnTo>
                    <a:pt x="364" y="246"/>
                  </a:lnTo>
                  <a:lnTo>
                    <a:pt x="364" y="145"/>
                  </a:lnTo>
                  <a:lnTo>
                    <a:pt x="367" y="116"/>
                  </a:lnTo>
                  <a:lnTo>
                    <a:pt x="375" y="89"/>
                  </a:lnTo>
                  <a:lnTo>
                    <a:pt x="389" y="64"/>
                  </a:lnTo>
                  <a:lnTo>
                    <a:pt x="407" y="42"/>
                  </a:lnTo>
                  <a:lnTo>
                    <a:pt x="428" y="24"/>
                  </a:lnTo>
                  <a:lnTo>
                    <a:pt x="453" y="11"/>
                  </a:lnTo>
                  <a:lnTo>
                    <a:pt x="480" y="2"/>
                  </a:lnTo>
                  <a:lnTo>
                    <a:pt x="5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0" name="Shape 11100"/>
            <p:cNvSpPr/>
            <p:nvPr/>
          </p:nvSpPr>
          <p:spPr>
            <a:xfrm>
              <a:off x="8442325" y="6184900"/>
              <a:ext cx="285750" cy="296862"/>
            </a:xfrm>
            <a:custGeom>
              <a:avLst/>
              <a:gdLst/>
              <a:ahLst/>
              <a:cxnLst/>
              <a:rect l="0" t="0" r="0" b="0"/>
              <a:pathLst>
                <a:path w="2516" h="2611" extrusionOk="0">
                  <a:moveTo>
                    <a:pt x="1306" y="0"/>
                  </a:moveTo>
                  <a:lnTo>
                    <a:pt x="1396" y="3"/>
                  </a:lnTo>
                  <a:lnTo>
                    <a:pt x="1485" y="12"/>
                  </a:lnTo>
                  <a:lnTo>
                    <a:pt x="1572" y="27"/>
                  </a:lnTo>
                  <a:lnTo>
                    <a:pt x="1657" y="48"/>
                  </a:lnTo>
                  <a:lnTo>
                    <a:pt x="1740" y="73"/>
                  </a:lnTo>
                  <a:lnTo>
                    <a:pt x="1820" y="105"/>
                  </a:lnTo>
                  <a:lnTo>
                    <a:pt x="1897" y="141"/>
                  </a:lnTo>
                  <a:lnTo>
                    <a:pt x="1972" y="183"/>
                  </a:lnTo>
                  <a:lnTo>
                    <a:pt x="2043" y="228"/>
                  </a:lnTo>
                  <a:lnTo>
                    <a:pt x="2111" y="279"/>
                  </a:lnTo>
                  <a:lnTo>
                    <a:pt x="2176" y="333"/>
                  </a:lnTo>
                  <a:lnTo>
                    <a:pt x="2237" y="391"/>
                  </a:lnTo>
                  <a:lnTo>
                    <a:pt x="2294" y="454"/>
                  </a:lnTo>
                  <a:lnTo>
                    <a:pt x="2347" y="519"/>
                  </a:lnTo>
                  <a:lnTo>
                    <a:pt x="2396" y="589"/>
                  </a:lnTo>
                  <a:lnTo>
                    <a:pt x="2441" y="661"/>
                  </a:lnTo>
                  <a:lnTo>
                    <a:pt x="2481" y="736"/>
                  </a:lnTo>
                  <a:lnTo>
                    <a:pt x="2516" y="815"/>
                  </a:lnTo>
                  <a:lnTo>
                    <a:pt x="2478" y="835"/>
                  </a:lnTo>
                  <a:lnTo>
                    <a:pt x="2444" y="862"/>
                  </a:lnTo>
                  <a:lnTo>
                    <a:pt x="2414" y="891"/>
                  </a:lnTo>
                  <a:lnTo>
                    <a:pt x="2387" y="925"/>
                  </a:lnTo>
                  <a:lnTo>
                    <a:pt x="2366" y="962"/>
                  </a:lnTo>
                  <a:lnTo>
                    <a:pt x="2349" y="1002"/>
                  </a:lnTo>
                  <a:lnTo>
                    <a:pt x="2339" y="1044"/>
                  </a:lnTo>
                  <a:lnTo>
                    <a:pt x="2334" y="1089"/>
                  </a:lnTo>
                  <a:lnTo>
                    <a:pt x="2282" y="1118"/>
                  </a:lnTo>
                  <a:lnTo>
                    <a:pt x="2234" y="1153"/>
                  </a:lnTo>
                  <a:lnTo>
                    <a:pt x="2188" y="1192"/>
                  </a:lnTo>
                  <a:lnTo>
                    <a:pt x="2146" y="1235"/>
                  </a:lnTo>
                  <a:lnTo>
                    <a:pt x="2107" y="1281"/>
                  </a:lnTo>
                  <a:lnTo>
                    <a:pt x="2071" y="1333"/>
                  </a:lnTo>
                  <a:lnTo>
                    <a:pt x="2040" y="1388"/>
                  </a:lnTo>
                  <a:lnTo>
                    <a:pt x="2015" y="1445"/>
                  </a:lnTo>
                  <a:lnTo>
                    <a:pt x="1994" y="1505"/>
                  </a:lnTo>
                  <a:lnTo>
                    <a:pt x="1980" y="1566"/>
                  </a:lnTo>
                  <a:lnTo>
                    <a:pt x="1972" y="1628"/>
                  </a:lnTo>
                  <a:lnTo>
                    <a:pt x="1969" y="1692"/>
                  </a:lnTo>
                  <a:lnTo>
                    <a:pt x="1971" y="1751"/>
                  </a:lnTo>
                  <a:lnTo>
                    <a:pt x="1979" y="1810"/>
                  </a:lnTo>
                  <a:lnTo>
                    <a:pt x="1991" y="1868"/>
                  </a:lnTo>
                  <a:lnTo>
                    <a:pt x="2009" y="1923"/>
                  </a:lnTo>
                  <a:lnTo>
                    <a:pt x="2031" y="1977"/>
                  </a:lnTo>
                  <a:lnTo>
                    <a:pt x="2058" y="2029"/>
                  </a:lnTo>
                  <a:lnTo>
                    <a:pt x="2089" y="2079"/>
                  </a:lnTo>
                  <a:lnTo>
                    <a:pt x="2125" y="2126"/>
                  </a:lnTo>
                  <a:lnTo>
                    <a:pt x="2165" y="2171"/>
                  </a:lnTo>
                  <a:lnTo>
                    <a:pt x="2197" y="2200"/>
                  </a:lnTo>
                  <a:lnTo>
                    <a:pt x="2229" y="2228"/>
                  </a:lnTo>
                  <a:lnTo>
                    <a:pt x="2168" y="2285"/>
                  </a:lnTo>
                  <a:lnTo>
                    <a:pt x="2104" y="2338"/>
                  </a:lnTo>
                  <a:lnTo>
                    <a:pt x="2035" y="2387"/>
                  </a:lnTo>
                  <a:lnTo>
                    <a:pt x="1965" y="2432"/>
                  </a:lnTo>
                  <a:lnTo>
                    <a:pt x="1890" y="2472"/>
                  </a:lnTo>
                  <a:lnTo>
                    <a:pt x="1813" y="2508"/>
                  </a:lnTo>
                  <a:lnTo>
                    <a:pt x="1735" y="2538"/>
                  </a:lnTo>
                  <a:lnTo>
                    <a:pt x="1652" y="2564"/>
                  </a:lnTo>
                  <a:lnTo>
                    <a:pt x="1568" y="2584"/>
                  </a:lnTo>
                  <a:lnTo>
                    <a:pt x="1482" y="2599"/>
                  </a:lnTo>
                  <a:lnTo>
                    <a:pt x="1394" y="2608"/>
                  </a:lnTo>
                  <a:lnTo>
                    <a:pt x="1305" y="2611"/>
                  </a:lnTo>
                  <a:lnTo>
                    <a:pt x="1211" y="2608"/>
                  </a:lnTo>
                  <a:lnTo>
                    <a:pt x="1120" y="2598"/>
                  </a:lnTo>
                  <a:lnTo>
                    <a:pt x="1031" y="2582"/>
                  </a:lnTo>
                  <a:lnTo>
                    <a:pt x="943" y="2560"/>
                  </a:lnTo>
                  <a:lnTo>
                    <a:pt x="858" y="2532"/>
                  </a:lnTo>
                  <a:lnTo>
                    <a:pt x="777" y="2500"/>
                  </a:lnTo>
                  <a:lnTo>
                    <a:pt x="697" y="2461"/>
                  </a:lnTo>
                  <a:lnTo>
                    <a:pt x="621" y="2418"/>
                  </a:lnTo>
                  <a:lnTo>
                    <a:pt x="548" y="2370"/>
                  </a:lnTo>
                  <a:lnTo>
                    <a:pt x="479" y="2317"/>
                  </a:lnTo>
                  <a:lnTo>
                    <a:pt x="413" y="2259"/>
                  </a:lnTo>
                  <a:lnTo>
                    <a:pt x="351" y="2197"/>
                  </a:lnTo>
                  <a:lnTo>
                    <a:pt x="294" y="2132"/>
                  </a:lnTo>
                  <a:lnTo>
                    <a:pt x="241" y="2062"/>
                  </a:lnTo>
                  <a:lnTo>
                    <a:pt x="193" y="1989"/>
                  </a:lnTo>
                  <a:lnTo>
                    <a:pt x="149" y="1913"/>
                  </a:lnTo>
                  <a:lnTo>
                    <a:pt x="111" y="1834"/>
                  </a:lnTo>
                  <a:lnTo>
                    <a:pt x="77" y="1751"/>
                  </a:lnTo>
                  <a:lnTo>
                    <a:pt x="50" y="1667"/>
                  </a:lnTo>
                  <a:lnTo>
                    <a:pt x="28" y="1579"/>
                  </a:lnTo>
                  <a:lnTo>
                    <a:pt x="12" y="1490"/>
                  </a:lnTo>
                  <a:lnTo>
                    <a:pt x="3" y="1398"/>
                  </a:lnTo>
                  <a:lnTo>
                    <a:pt x="0" y="1305"/>
                  </a:lnTo>
                  <a:lnTo>
                    <a:pt x="0" y="1304"/>
                  </a:lnTo>
                  <a:lnTo>
                    <a:pt x="1306" y="1304"/>
                  </a:lnTo>
                  <a:lnTo>
                    <a:pt x="13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01" name="Shape 11101"/>
          <p:cNvGrpSpPr/>
          <p:nvPr/>
        </p:nvGrpSpPr>
        <p:grpSpPr>
          <a:xfrm>
            <a:off x="7817633" y="4400085"/>
            <a:ext cx="233732" cy="232767"/>
            <a:chOff x="7677150" y="6161088"/>
            <a:chExt cx="384175" cy="382588"/>
          </a:xfrm>
        </p:grpSpPr>
        <p:sp>
          <p:nvSpPr>
            <p:cNvPr id="11102" name="Shape 11102"/>
            <p:cNvSpPr/>
            <p:nvPr/>
          </p:nvSpPr>
          <p:spPr>
            <a:xfrm>
              <a:off x="7815263" y="6256338"/>
              <a:ext cx="233363" cy="100013"/>
            </a:xfrm>
            <a:custGeom>
              <a:avLst/>
              <a:gdLst/>
              <a:ahLst/>
              <a:cxnLst/>
              <a:rect l="0" t="0" r="0" b="0"/>
              <a:pathLst>
                <a:path w="2049" h="875" extrusionOk="0">
                  <a:moveTo>
                    <a:pt x="0" y="0"/>
                  </a:moveTo>
                  <a:lnTo>
                    <a:pt x="2049" y="0"/>
                  </a:lnTo>
                  <a:lnTo>
                    <a:pt x="1024" y="87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3" name="Shape 11103"/>
            <p:cNvSpPr/>
            <p:nvPr/>
          </p:nvSpPr>
          <p:spPr>
            <a:xfrm>
              <a:off x="7985125" y="6265863"/>
              <a:ext cx="76200" cy="141288"/>
            </a:xfrm>
            <a:custGeom>
              <a:avLst/>
              <a:gdLst/>
              <a:ahLst/>
              <a:cxnLst/>
              <a:rect l="0" t="0" r="0" b="0"/>
              <a:pathLst>
                <a:path w="678" h="1236" extrusionOk="0">
                  <a:moveTo>
                    <a:pt x="678" y="0"/>
                  </a:moveTo>
                  <a:lnTo>
                    <a:pt x="678" y="1236"/>
                  </a:lnTo>
                  <a:lnTo>
                    <a:pt x="0" y="579"/>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4" name="Shape 11104"/>
            <p:cNvSpPr/>
            <p:nvPr/>
          </p:nvSpPr>
          <p:spPr>
            <a:xfrm>
              <a:off x="7802563" y="6265863"/>
              <a:ext cx="77788" cy="141288"/>
            </a:xfrm>
            <a:custGeom>
              <a:avLst/>
              <a:gdLst/>
              <a:ahLst/>
              <a:cxnLst/>
              <a:rect l="0" t="0" r="0" b="0"/>
              <a:pathLst>
                <a:path w="680" h="1236" extrusionOk="0">
                  <a:moveTo>
                    <a:pt x="0" y="0"/>
                  </a:moveTo>
                  <a:lnTo>
                    <a:pt x="680" y="579"/>
                  </a:lnTo>
                  <a:lnTo>
                    <a:pt x="0" y="123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5" name="Shape 11105"/>
            <p:cNvSpPr/>
            <p:nvPr/>
          </p:nvSpPr>
          <p:spPr>
            <a:xfrm>
              <a:off x="7813675" y="6342063"/>
              <a:ext cx="234950" cy="76200"/>
            </a:xfrm>
            <a:custGeom>
              <a:avLst/>
              <a:gdLst/>
              <a:ahLst/>
              <a:cxnLst/>
              <a:rect l="0" t="0" r="0" b="0"/>
              <a:pathLst>
                <a:path w="2076" h="661" extrusionOk="0">
                  <a:moveTo>
                    <a:pt x="685" y="0"/>
                  </a:moveTo>
                  <a:lnTo>
                    <a:pt x="995" y="261"/>
                  </a:lnTo>
                  <a:lnTo>
                    <a:pt x="1008" y="271"/>
                  </a:lnTo>
                  <a:lnTo>
                    <a:pt x="1024" y="277"/>
                  </a:lnTo>
                  <a:lnTo>
                    <a:pt x="1040" y="278"/>
                  </a:lnTo>
                  <a:lnTo>
                    <a:pt x="1057" y="277"/>
                  </a:lnTo>
                  <a:lnTo>
                    <a:pt x="1072" y="271"/>
                  </a:lnTo>
                  <a:lnTo>
                    <a:pt x="1086" y="261"/>
                  </a:lnTo>
                  <a:lnTo>
                    <a:pt x="1392" y="0"/>
                  </a:lnTo>
                  <a:lnTo>
                    <a:pt x="2076" y="661"/>
                  </a:lnTo>
                  <a:lnTo>
                    <a:pt x="0" y="661"/>
                  </a:lnTo>
                  <a:lnTo>
                    <a:pt x="6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6" name="Shape 11106"/>
            <p:cNvSpPr/>
            <p:nvPr/>
          </p:nvSpPr>
          <p:spPr>
            <a:xfrm>
              <a:off x="7677150" y="6161088"/>
              <a:ext cx="250825" cy="41275"/>
            </a:xfrm>
            <a:custGeom>
              <a:avLst/>
              <a:gdLst/>
              <a:ahLst/>
              <a:cxnLst/>
              <a:rect l="0" t="0" r="0" b="0"/>
              <a:pathLst>
                <a:path w="2213" h="368" extrusionOk="0">
                  <a:moveTo>
                    <a:pt x="907" y="116"/>
                  </a:moveTo>
                  <a:lnTo>
                    <a:pt x="888" y="118"/>
                  </a:lnTo>
                  <a:lnTo>
                    <a:pt x="872" y="125"/>
                  </a:lnTo>
                  <a:lnTo>
                    <a:pt x="858" y="137"/>
                  </a:lnTo>
                  <a:lnTo>
                    <a:pt x="847" y="151"/>
                  </a:lnTo>
                  <a:lnTo>
                    <a:pt x="840" y="167"/>
                  </a:lnTo>
                  <a:lnTo>
                    <a:pt x="837" y="185"/>
                  </a:lnTo>
                  <a:lnTo>
                    <a:pt x="839" y="203"/>
                  </a:lnTo>
                  <a:lnTo>
                    <a:pt x="846" y="220"/>
                  </a:lnTo>
                  <a:lnTo>
                    <a:pt x="856" y="234"/>
                  </a:lnTo>
                  <a:lnTo>
                    <a:pt x="871" y="245"/>
                  </a:lnTo>
                  <a:lnTo>
                    <a:pt x="887" y="253"/>
                  </a:lnTo>
                  <a:lnTo>
                    <a:pt x="907" y="255"/>
                  </a:lnTo>
                  <a:lnTo>
                    <a:pt x="1307" y="255"/>
                  </a:lnTo>
                  <a:lnTo>
                    <a:pt x="1325" y="253"/>
                  </a:lnTo>
                  <a:lnTo>
                    <a:pt x="1341" y="245"/>
                  </a:lnTo>
                  <a:lnTo>
                    <a:pt x="1355" y="234"/>
                  </a:lnTo>
                  <a:lnTo>
                    <a:pt x="1365" y="220"/>
                  </a:lnTo>
                  <a:lnTo>
                    <a:pt x="1372" y="203"/>
                  </a:lnTo>
                  <a:lnTo>
                    <a:pt x="1374" y="185"/>
                  </a:lnTo>
                  <a:lnTo>
                    <a:pt x="1372" y="167"/>
                  </a:lnTo>
                  <a:lnTo>
                    <a:pt x="1365" y="151"/>
                  </a:lnTo>
                  <a:lnTo>
                    <a:pt x="1355" y="137"/>
                  </a:lnTo>
                  <a:lnTo>
                    <a:pt x="1340" y="125"/>
                  </a:lnTo>
                  <a:lnTo>
                    <a:pt x="1324" y="118"/>
                  </a:lnTo>
                  <a:lnTo>
                    <a:pt x="1304" y="116"/>
                  </a:lnTo>
                  <a:lnTo>
                    <a:pt x="907" y="116"/>
                  </a:lnTo>
                  <a:close/>
                  <a:moveTo>
                    <a:pt x="0" y="0"/>
                  </a:moveTo>
                  <a:lnTo>
                    <a:pt x="2213" y="0"/>
                  </a:lnTo>
                  <a:lnTo>
                    <a:pt x="2213" y="368"/>
                  </a:lnTo>
                  <a:lnTo>
                    <a:pt x="0" y="36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7" name="Shape 11107"/>
            <p:cNvSpPr/>
            <p:nvPr/>
          </p:nvSpPr>
          <p:spPr>
            <a:xfrm>
              <a:off x="7677150" y="6223001"/>
              <a:ext cx="250825" cy="244475"/>
            </a:xfrm>
            <a:custGeom>
              <a:avLst/>
              <a:gdLst/>
              <a:ahLst/>
              <a:cxnLst/>
              <a:rect l="0" t="0" r="0" b="0"/>
              <a:pathLst>
                <a:path w="2213" h="2156" extrusionOk="0">
                  <a:moveTo>
                    <a:pt x="0" y="0"/>
                  </a:moveTo>
                  <a:lnTo>
                    <a:pt x="2213" y="0"/>
                  </a:lnTo>
                  <a:lnTo>
                    <a:pt x="2213" y="121"/>
                  </a:lnTo>
                  <a:lnTo>
                    <a:pt x="929" y="121"/>
                  </a:lnTo>
                  <a:lnTo>
                    <a:pt x="929" y="1896"/>
                  </a:lnTo>
                  <a:lnTo>
                    <a:pt x="2213" y="1896"/>
                  </a:lnTo>
                  <a:lnTo>
                    <a:pt x="2213" y="2156"/>
                  </a:lnTo>
                  <a:lnTo>
                    <a:pt x="0" y="215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8" name="Shape 11108"/>
            <p:cNvSpPr/>
            <p:nvPr/>
          </p:nvSpPr>
          <p:spPr>
            <a:xfrm>
              <a:off x="7677150" y="6488113"/>
              <a:ext cx="250825" cy="55563"/>
            </a:xfrm>
            <a:custGeom>
              <a:avLst/>
              <a:gdLst/>
              <a:ahLst/>
              <a:cxnLst/>
              <a:rect l="0" t="0" r="0" b="0"/>
              <a:pathLst>
                <a:path w="2213" h="502" extrusionOk="0">
                  <a:moveTo>
                    <a:pt x="850" y="182"/>
                  </a:moveTo>
                  <a:lnTo>
                    <a:pt x="832" y="186"/>
                  </a:lnTo>
                  <a:lnTo>
                    <a:pt x="815" y="192"/>
                  </a:lnTo>
                  <a:lnTo>
                    <a:pt x="801" y="203"/>
                  </a:lnTo>
                  <a:lnTo>
                    <a:pt x="790" y="216"/>
                  </a:lnTo>
                  <a:lnTo>
                    <a:pt x="782" y="234"/>
                  </a:lnTo>
                  <a:lnTo>
                    <a:pt x="780" y="252"/>
                  </a:lnTo>
                  <a:lnTo>
                    <a:pt x="782" y="271"/>
                  </a:lnTo>
                  <a:lnTo>
                    <a:pt x="790" y="287"/>
                  </a:lnTo>
                  <a:lnTo>
                    <a:pt x="800" y="302"/>
                  </a:lnTo>
                  <a:lnTo>
                    <a:pt x="814" y="312"/>
                  </a:lnTo>
                  <a:lnTo>
                    <a:pt x="831" y="319"/>
                  </a:lnTo>
                  <a:lnTo>
                    <a:pt x="850" y="322"/>
                  </a:lnTo>
                  <a:lnTo>
                    <a:pt x="1361" y="322"/>
                  </a:lnTo>
                  <a:lnTo>
                    <a:pt x="1380" y="319"/>
                  </a:lnTo>
                  <a:lnTo>
                    <a:pt x="1398" y="312"/>
                  </a:lnTo>
                  <a:lnTo>
                    <a:pt x="1412" y="302"/>
                  </a:lnTo>
                  <a:lnTo>
                    <a:pt x="1423" y="287"/>
                  </a:lnTo>
                  <a:lnTo>
                    <a:pt x="1430" y="271"/>
                  </a:lnTo>
                  <a:lnTo>
                    <a:pt x="1431" y="252"/>
                  </a:lnTo>
                  <a:lnTo>
                    <a:pt x="1429" y="234"/>
                  </a:lnTo>
                  <a:lnTo>
                    <a:pt x="1422" y="217"/>
                  </a:lnTo>
                  <a:lnTo>
                    <a:pt x="1411" y="204"/>
                  </a:lnTo>
                  <a:lnTo>
                    <a:pt x="1397" y="193"/>
                  </a:lnTo>
                  <a:lnTo>
                    <a:pt x="1380" y="186"/>
                  </a:lnTo>
                  <a:lnTo>
                    <a:pt x="1361" y="182"/>
                  </a:lnTo>
                  <a:lnTo>
                    <a:pt x="850" y="182"/>
                  </a:lnTo>
                  <a:close/>
                  <a:moveTo>
                    <a:pt x="0" y="0"/>
                  </a:moveTo>
                  <a:lnTo>
                    <a:pt x="2213" y="0"/>
                  </a:lnTo>
                  <a:lnTo>
                    <a:pt x="2213" y="502"/>
                  </a:lnTo>
                  <a:lnTo>
                    <a:pt x="0" y="50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09" name="Shape 11109"/>
          <p:cNvGrpSpPr/>
          <p:nvPr/>
        </p:nvGrpSpPr>
        <p:grpSpPr>
          <a:xfrm>
            <a:off x="7329970" y="4400568"/>
            <a:ext cx="169987" cy="231801"/>
            <a:chOff x="7146925" y="5921375"/>
            <a:chExt cx="279400" cy="381001"/>
          </a:xfrm>
        </p:grpSpPr>
        <p:sp>
          <p:nvSpPr>
            <p:cNvPr id="11110" name="Shape 11110"/>
            <p:cNvSpPr/>
            <p:nvPr/>
          </p:nvSpPr>
          <p:spPr>
            <a:xfrm>
              <a:off x="7186613" y="5921375"/>
              <a:ext cx="200025" cy="150813"/>
            </a:xfrm>
            <a:custGeom>
              <a:avLst/>
              <a:gdLst/>
              <a:ahLst/>
              <a:cxnLst/>
              <a:rect l="0" t="0" r="0" b="0"/>
              <a:pathLst>
                <a:path w="1760" h="1324" extrusionOk="0">
                  <a:moveTo>
                    <a:pt x="880" y="0"/>
                  </a:moveTo>
                  <a:lnTo>
                    <a:pt x="956" y="3"/>
                  </a:lnTo>
                  <a:lnTo>
                    <a:pt x="1029" y="12"/>
                  </a:lnTo>
                  <a:lnTo>
                    <a:pt x="1101" y="28"/>
                  </a:lnTo>
                  <a:lnTo>
                    <a:pt x="1171" y="49"/>
                  </a:lnTo>
                  <a:lnTo>
                    <a:pt x="1239" y="76"/>
                  </a:lnTo>
                  <a:lnTo>
                    <a:pt x="1303" y="107"/>
                  </a:lnTo>
                  <a:lnTo>
                    <a:pt x="1364" y="144"/>
                  </a:lnTo>
                  <a:lnTo>
                    <a:pt x="1422" y="186"/>
                  </a:lnTo>
                  <a:lnTo>
                    <a:pt x="1476" y="232"/>
                  </a:lnTo>
                  <a:lnTo>
                    <a:pt x="1527" y="282"/>
                  </a:lnTo>
                  <a:lnTo>
                    <a:pt x="1573" y="336"/>
                  </a:lnTo>
                  <a:lnTo>
                    <a:pt x="1615" y="394"/>
                  </a:lnTo>
                  <a:lnTo>
                    <a:pt x="1652" y="455"/>
                  </a:lnTo>
                  <a:lnTo>
                    <a:pt x="1684" y="519"/>
                  </a:lnTo>
                  <a:lnTo>
                    <a:pt x="1711" y="586"/>
                  </a:lnTo>
                  <a:lnTo>
                    <a:pt x="1733" y="656"/>
                  </a:lnTo>
                  <a:lnTo>
                    <a:pt x="1748" y="728"/>
                  </a:lnTo>
                  <a:lnTo>
                    <a:pt x="1757" y="803"/>
                  </a:lnTo>
                  <a:lnTo>
                    <a:pt x="1760" y="878"/>
                  </a:lnTo>
                  <a:lnTo>
                    <a:pt x="1760" y="1324"/>
                  </a:lnTo>
                  <a:lnTo>
                    <a:pt x="1327" y="1324"/>
                  </a:lnTo>
                  <a:lnTo>
                    <a:pt x="1327" y="878"/>
                  </a:lnTo>
                  <a:lnTo>
                    <a:pt x="1324" y="826"/>
                  </a:lnTo>
                  <a:lnTo>
                    <a:pt x="1315" y="776"/>
                  </a:lnTo>
                  <a:lnTo>
                    <a:pt x="1301" y="728"/>
                  </a:lnTo>
                  <a:lnTo>
                    <a:pt x="1282" y="683"/>
                  </a:lnTo>
                  <a:lnTo>
                    <a:pt x="1257" y="640"/>
                  </a:lnTo>
                  <a:lnTo>
                    <a:pt x="1228" y="600"/>
                  </a:lnTo>
                  <a:lnTo>
                    <a:pt x="1196" y="563"/>
                  </a:lnTo>
                  <a:lnTo>
                    <a:pt x="1160" y="531"/>
                  </a:lnTo>
                  <a:lnTo>
                    <a:pt x="1120" y="502"/>
                  </a:lnTo>
                  <a:lnTo>
                    <a:pt x="1077" y="478"/>
                  </a:lnTo>
                  <a:lnTo>
                    <a:pt x="1031" y="458"/>
                  </a:lnTo>
                  <a:lnTo>
                    <a:pt x="982" y="444"/>
                  </a:lnTo>
                  <a:lnTo>
                    <a:pt x="932" y="436"/>
                  </a:lnTo>
                  <a:lnTo>
                    <a:pt x="880" y="433"/>
                  </a:lnTo>
                  <a:lnTo>
                    <a:pt x="829" y="436"/>
                  </a:lnTo>
                  <a:lnTo>
                    <a:pt x="778" y="444"/>
                  </a:lnTo>
                  <a:lnTo>
                    <a:pt x="730" y="458"/>
                  </a:lnTo>
                  <a:lnTo>
                    <a:pt x="684" y="478"/>
                  </a:lnTo>
                  <a:lnTo>
                    <a:pt x="641" y="502"/>
                  </a:lnTo>
                  <a:lnTo>
                    <a:pt x="601" y="531"/>
                  </a:lnTo>
                  <a:lnTo>
                    <a:pt x="564" y="563"/>
                  </a:lnTo>
                  <a:lnTo>
                    <a:pt x="531" y="599"/>
                  </a:lnTo>
                  <a:lnTo>
                    <a:pt x="503" y="639"/>
                  </a:lnTo>
                  <a:lnTo>
                    <a:pt x="479" y="682"/>
                  </a:lnTo>
                  <a:lnTo>
                    <a:pt x="460" y="728"/>
                  </a:lnTo>
                  <a:lnTo>
                    <a:pt x="445" y="776"/>
                  </a:lnTo>
                  <a:lnTo>
                    <a:pt x="436" y="826"/>
                  </a:lnTo>
                  <a:lnTo>
                    <a:pt x="433" y="878"/>
                  </a:lnTo>
                  <a:lnTo>
                    <a:pt x="433" y="1324"/>
                  </a:lnTo>
                  <a:lnTo>
                    <a:pt x="0" y="1324"/>
                  </a:lnTo>
                  <a:lnTo>
                    <a:pt x="0" y="878"/>
                  </a:lnTo>
                  <a:lnTo>
                    <a:pt x="3" y="803"/>
                  </a:lnTo>
                  <a:lnTo>
                    <a:pt x="13" y="728"/>
                  </a:lnTo>
                  <a:lnTo>
                    <a:pt x="28" y="656"/>
                  </a:lnTo>
                  <a:lnTo>
                    <a:pt x="50" y="587"/>
                  </a:lnTo>
                  <a:lnTo>
                    <a:pt x="76" y="519"/>
                  </a:lnTo>
                  <a:lnTo>
                    <a:pt x="108" y="455"/>
                  </a:lnTo>
                  <a:lnTo>
                    <a:pt x="146" y="395"/>
                  </a:lnTo>
                  <a:lnTo>
                    <a:pt x="187" y="336"/>
                  </a:lnTo>
                  <a:lnTo>
                    <a:pt x="234" y="282"/>
                  </a:lnTo>
                  <a:lnTo>
                    <a:pt x="284" y="232"/>
                  </a:lnTo>
                  <a:lnTo>
                    <a:pt x="339" y="186"/>
                  </a:lnTo>
                  <a:lnTo>
                    <a:pt x="396" y="144"/>
                  </a:lnTo>
                  <a:lnTo>
                    <a:pt x="458" y="107"/>
                  </a:lnTo>
                  <a:lnTo>
                    <a:pt x="522" y="76"/>
                  </a:lnTo>
                  <a:lnTo>
                    <a:pt x="589" y="49"/>
                  </a:lnTo>
                  <a:lnTo>
                    <a:pt x="659" y="28"/>
                  </a:lnTo>
                  <a:lnTo>
                    <a:pt x="730" y="12"/>
                  </a:lnTo>
                  <a:lnTo>
                    <a:pt x="804" y="3"/>
                  </a:lnTo>
                  <a:lnTo>
                    <a:pt x="8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11" name="Shape 11111"/>
            <p:cNvSpPr/>
            <p:nvPr/>
          </p:nvSpPr>
          <p:spPr>
            <a:xfrm>
              <a:off x="7146925" y="6088063"/>
              <a:ext cx="279400" cy="214313"/>
            </a:xfrm>
            <a:custGeom>
              <a:avLst/>
              <a:gdLst/>
              <a:ahLst/>
              <a:cxnLst/>
              <a:rect l="0" t="0" r="0" b="0"/>
              <a:pathLst>
                <a:path w="2471" h="1894" extrusionOk="0">
                  <a:moveTo>
                    <a:pt x="1234" y="526"/>
                  </a:moveTo>
                  <a:lnTo>
                    <a:pt x="1197" y="529"/>
                  </a:lnTo>
                  <a:lnTo>
                    <a:pt x="1161" y="538"/>
                  </a:lnTo>
                  <a:lnTo>
                    <a:pt x="1127" y="551"/>
                  </a:lnTo>
                  <a:lnTo>
                    <a:pt x="1097" y="571"/>
                  </a:lnTo>
                  <a:lnTo>
                    <a:pt x="1070" y="594"/>
                  </a:lnTo>
                  <a:lnTo>
                    <a:pt x="1046" y="621"/>
                  </a:lnTo>
                  <a:lnTo>
                    <a:pt x="1028" y="652"/>
                  </a:lnTo>
                  <a:lnTo>
                    <a:pt x="1014" y="684"/>
                  </a:lnTo>
                  <a:lnTo>
                    <a:pt x="1004" y="720"/>
                  </a:lnTo>
                  <a:lnTo>
                    <a:pt x="1001" y="758"/>
                  </a:lnTo>
                  <a:lnTo>
                    <a:pt x="1004" y="793"/>
                  </a:lnTo>
                  <a:lnTo>
                    <a:pt x="1013" y="826"/>
                  </a:lnTo>
                  <a:lnTo>
                    <a:pt x="1026" y="858"/>
                  </a:lnTo>
                  <a:lnTo>
                    <a:pt x="1043" y="888"/>
                  </a:lnTo>
                  <a:lnTo>
                    <a:pt x="1065" y="913"/>
                  </a:lnTo>
                  <a:lnTo>
                    <a:pt x="1089" y="937"/>
                  </a:lnTo>
                  <a:lnTo>
                    <a:pt x="1116" y="956"/>
                  </a:lnTo>
                  <a:lnTo>
                    <a:pt x="1039" y="1370"/>
                  </a:lnTo>
                  <a:lnTo>
                    <a:pt x="1430" y="1370"/>
                  </a:lnTo>
                  <a:lnTo>
                    <a:pt x="1352" y="956"/>
                  </a:lnTo>
                  <a:lnTo>
                    <a:pt x="1380" y="937"/>
                  </a:lnTo>
                  <a:lnTo>
                    <a:pt x="1405" y="914"/>
                  </a:lnTo>
                  <a:lnTo>
                    <a:pt x="1427" y="888"/>
                  </a:lnTo>
                  <a:lnTo>
                    <a:pt x="1444" y="859"/>
                  </a:lnTo>
                  <a:lnTo>
                    <a:pt x="1456" y="827"/>
                  </a:lnTo>
                  <a:lnTo>
                    <a:pt x="1464" y="794"/>
                  </a:lnTo>
                  <a:lnTo>
                    <a:pt x="1467" y="758"/>
                  </a:lnTo>
                  <a:lnTo>
                    <a:pt x="1463" y="720"/>
                  </a:lnTo>
                  <a:lnTo>
                    <a:pt x="1455" y="685"/>
                  </a:lnTo>
                  <a:lnTo>
                    <a:pt x="1441" y="652"/>
                  </a:lnTo>
                  <a:lnTo>
                    <a:pt x="1421" y="621"/>
                  </a:lnTo>
                  <a:lnTo>
                    <a:pt x="1399" y="594"/>
                  </a:lnTo>
                  <a:lnTo>
                    <a:pt x="1371" y="571"/>
                  </a:lnTo>
                  <a:lnTo>
                    <a:pt x="1340" y="552"/>
                  </a:lnTo>
                  <a:lnTo>
                    <a:pt x="1308" y="538"/>
                  </a:lnTo>
                  <a:lnTo>
                    <a:pt x="1272" y="529"/>
                  </a:lnTo>
                  <a:lnTo>
                    <a:pt x="1234" y="526"/>
                  </a:lnTo>
                  <a:close/>
                  <a:moveTo>
                    <a:pt x="238" y="0"/>
                  </a:moveTo>
                  <a:lnTo>
                    <a:pt x="2230" y="0"/>
                  </a:lnTo>
                  <a:lnTo>
                    <a:pt x="2270" y="3"/>
                  </a:lnTo>
                  <a:lnTo>
                    <a:pt x="2307" y="12"/>
                  </a:lnTo>
                  <a:lnTo>
                    <a:pt x="2342" y="27"/>
                  </a:lnTo>
                  <a:lnTo>
                    <a:pt x="2372" y="45"/>
                  </a:lnTo>
                  <a:lnTo>
                    <a:pt x="2401" y="70"/>
                  </a:lnTo>
                  <a:lnTo>
                    <a:pt x="2425" y="97"/>
                  </a:lnTo>
                  <a:lnTo>
                    <a:pt x="2444" y="128"/>
                  </a:lnTo>
                  <a:lnTo>
                    <a:pt x="2459" y="163"/>
                  </a:lnTo>
                  <a:lnTo>
                    <a:pt x="2468" y="199"/>
                  </a:lnTo>
                  <a:lnTo>
                    <a:pt x="2471" y="237"/>
                  </a:lnTo>
                  <a:lnTo>
                    <a:pt x="2471" y="1656"/>
                  </a:lnTo>
                  <a:lnTo>
                    <a:pt x="2468" y="1694"/>
                  </a:lnTo>
                  <a:lnTo>
                    <a:pt x="2459" y="1730"/>
                  </a:lnTo>
                  <a:lnTo>
                    <a:pt x="2444" y="1765"/>
                  </a:lnTo>
                  <a:lnTo>
                    <a:pt x="2425" y="1796"/>
                  </a:lnTo>
                  <a:lnTo>
                    <a:pt x="2401" y="1823"/>
                  </a:lnTo>
                  <a:lnTo>
                    <a:pt x="2373" y="1848"/>
                  </a:lnTo>
                  <a:lnTo>
                    <a:pt x="2342" y="1867"/>
                  </a:lnTo>
                  <a:lnTo>
                    <a:pt x="2308" y="1882"/>
                  </a:lnTo>
                  <a:lnTo>
                    <a:pt x="2271" y="1891"/>
                  </a:lnTo>
                  <a:lnTo>
                    <a:pt x="2232" y="1894"/>
                  </a:lnTo>
                  <a:lnTo>
                    <a:pt x="238" y="1894"/>
                  </a:lnTo>
                  <a:lnTo>
                    <a:pt x="200" y="1891"/>
                  </a:lnTo>
                  <a:lnTo>
                    <a:pt x="163" y="1882"/>
                  </a:lnTo>
                  <a:lnTo>
                    <a:pt x="129" y="1867"/>
                  </a:lnTo>
                  <a:lnTo>
                    <a:pt x="97" y="1848"/>
                  </a:lnTo>
                  <a:lnTo>
                    <a:pt x="70" y="1824"/>
                  </a:lnTo>
                  <a:lnTo>
                    <a:pt x="46" y="1796"/>
                  </a:lnTo>
                  <a:lnTo>
                    <a:pt x="27" y="1765"/>
                  </a:lnTo>
                  <a:lnTo>
                    <a:pt x="12" y="1731"/>
                  </a:lnTo>
                  <a:lnTo>
                    <a:pt x="3" y="1694"/>
                  </a:lnTo>
                  <a:lnTo>
                    <a:pt x="0" y="1656"/>
                  </a:lnTo>
                  <a:lnTo>
                    <a:pt x="0" y="237"/>
                  </a:lnTo>
                  <a:lnTo>
                    <a:pt x="3" y="199"/>
                  </a:lnTo>
                  <a:lnTo>
                    <a:pt x="12" y="163"/>
                  </a:lnTo>
                  <a:lnTo>
                    <a:pt x="27" y="129"/>
                  </a:lnTo>
                  <a:lnTo>
                    <a:pt x="46" y="97"/>
                  </a:lnTo>
                  <a:lnTo>
                    <a:pt x="70" y="70"/>
                  </a:lnTo>
                  <a:lnTo>
                    <a:pt x="97" y="46"/>
                  </a:lnTo>
                  <a:lnTo>
                    <a:pt x="128" y="27"/>
                  </a:lnTo>
                  <a:lnTo>
                    <a:pt x="163" y="13"/>
                  </a:lnTo>
                  <a:lnTo>
                    <a:pt x="200" y="3"/>
                  </a:lnTo>
                  <a:lnTo>
                    <a:pt x="2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12" name="Shape 11112"/>
          <p:cNvGrpSpPr/>
          <p:nvPr/>
        </p:nvGrpSpPr>
        <p:grpSpPr>
          <a:xfrm>
            <a:off x="6849067" y="4400086"/>
            <a:ext cx="163227" cy="232766"/>
            <a:chOff x="6651625" y="6015038"/>
            <a:chExt cx="268288" cy="382587"/>
          </a:xfrm>
        </p:grpSpPr>
        <p:sp>
          <p:nvSpPr>
            <p:cNvPr id="11113" name="Shape 11113"/>
            <p:cNvSpPr/>
            <p:nvPr/>
          </p:nvSpPr>
          <p:spPr>
            <a:xfrm>
              <a:off x="6651625" y="6015038"/>
              <a:ext cx="268288" cy="382587"/>
            </a:xfrm>
            <a:custGeom>
              <a:avLst/>
              <a:gdLst/>
              <a:ahLst/>
              <a:cxnLst/>
              <a:rect l="0" t="0" r="0" b="0"/>
              <a:pathLst>
                <a:path w="2361" h="3374" extrusionOk="0">
                  <a:moveTo>
                    <a:pt x="1180" y="471"/>
                  </a:moveTo>
                  <a:lnTo>
                    <a:pt x="1113" y="475"/>
                  </a:lnTo>
                  <a:lnTo>
                    <a:pt x="1047" y="485"/>
                  </a:lnTo>
                  <a:lnTo>
                    <a:pt x="982" y="500"/>
                  </a:lnTo>
                  <a:lnTo>
                    <a:pt x="921" y="521"/>
                  </a:lnTo>
                  <a:lnTo>
                    <a:pt x="862" y="548"/>
                  </a:lnTo>
                  <a:lnTo>
                    <a:pt x="805" y="580"/>
                  </a:lnTo>
                  <a:lnTo>
                    <a:pt x="752" y="617"/>
                  </a:lnTo>
                  <a:lnTo>
                    <a:pt x="703" y="657"/>
                  </a:lnTo>
                  <a:lnTo>
                    <a:pt x="658" y="703"/>
                  </a:lnTo>
                  <a:lnTo>
                    <a:pt x="617" y="753"/>
                  </a:lnTo>
                  <a:lnTo>
                    <a:pt x="580" y="805"/>
                  </a:lnTo>
                  <a:lnTo>
                    <a:pt x="549" y="861"/>
                  </a:lnTo>
                  <a:lnTo>
                    <a:pt x="521" y="920"/>
                  </a:lnTo>
                  <a:lnTo>
                    <a:pt x="501" y="983"/>
                  </a:lnTo>
                  <a:lnTo>
                    <a:pt x="484" y="1047"/>
                  </a:lnTo>
                  <a:lnTo>
                    <a:pt x="475" y="1112"/>
                  </a:lnTo>
                  <a:lnTo>
                    <a:pt x="472" y="1181"/>
                  </a:lnTo>
                  <a:lnTo>
                    <a:pt x="475" y="1249"/>
                  </a:lnTo>
                  <a:lnTo>
                    <a:pt x="484" y="1315"/>
                  </a:lnTo>
                  <a:lnTo>
                    <a:pt x="501" y="1379"/>
                  </a:lnTo>
                  <a:lnTo>
                    <a:pt x="521" y="1442"/>
                  </a:lnTo>
                  <a:lnTo>
                    <a:pt x="548" y="1501"/>
                  </a:lnTo>
                  <a:lnTo>
                    <a:pt x="580" y="1557"/>
                  </a:lnTo>
                  <a:lnTo>
                    <a:pt x="616" y="1609"/>
                  </a:lnTo>
                  <a:lnTo>
                    <a:pt x="658" y="1658"/>
                  </a:lnTo>
                  <a:lnTo>
                    <a:pt x="703" y="1704"/>
                  </a:lnTo>
                  <a:lnTo>
                    <a:pt x="752" y="1745"/>
                  </a:lnTo>
                  <a:lnTo>
                    <a:pt x="805" y="1782"/>
                  </a:lnTo>
                  <a:lnTo>
                    <a:pt x="862" y="1814"/>
                  </a:lnTo>
                  <a:lnTo>
                    <a:pt x="920" y="1840"/>
                  </a:lnTo>
                  <a:lnTo>
                    <a:pt x="982" y="1862"/>
                  </a:lnTo>
                  <a:lnTo>
                    <a:pt x="1047" y="1877"/>
                  </a:lnTo>
                  <a:lnTo>
                    <a:pt x="1113" y="1887"/>
                  </a:lnTo>
                  <a:lnTo>
                    <a:pt x="1180" y="1890"/>
                  </a:lnTo>
                  <a:lnTo>
                    <a:pt x="1249" y="1887"/>
                  </a:lnTo>
                  <a:lnTo>
                    <a:pt x="1315" y="1877"/>
                  </a:lnTo>
                  <a:lnTo>
                    <a:pt x="1380" y="1862"/>
                  </a:lnTo>
                  <a:lnTo>
                    <a:pt x="1442" y="1840"/>
                  </a:lnTo>
                  <a:lnTo>
                    <a:pt x="1500" y="1814"/>
                  </a:lnTo>
                  <a:lnTo>
                    <a:pt x="1557" y="1782"/>
                  </a:lnTo>
                  <a:lnTo>
                    <a:pt x="1610" y="1745"/>
                  </a:lnTo>
                  <a:lnTo>
                    <a:pt x="1659" y="1704"/>
                  </a:lnTo>
                  <a:lnTo>
                    <a:pt x="1704" y="1658"/>
                  </a:lnTo>
                  <a:lnTo>
                    <a:pt x="1746" y="1609"/>
                  </a:lnTo>
                  <a:lnTo>
                    <a:pt x="1781" y="1557"/>
                  </a:lnTo>
                  <a:lnTo>
                    <a:pt x="1814" y="1501"/>
                  </a:lnTo>
                  <a:lnTo>
                    <a:pt x="1841" y="1442"/>
                  </a:lnTo>
                  <a:lnTo>
                    <a:pt x="1861" y="1379"/>
                  </a:lnTo>
                  <a:lnTo>
                    <a:pt x="1877" y="1315"/>
                  </a:lnTo>
                  <a:lnTo>
                    <a:pt x="1887" y="1249"/>
                  </a:lnTo>
                  <a:lnTo>
                    <a:pt x="1890" y="1181"/>
                  </a:lnTo>
                  <a:lnTo>
                    <a:pt x="1887" y="1112"/>
                  </a:lnTo>
                  <a:lnTo>
                    <a:pt x="1877" y="1047"/>
                  </a:lnTo>
                  <a:lnTo>
                    <a:pt x="1861" y="983"/>
                  </a:lnTo>
                  <a:lnTo>
                    <a:pt x="1841" y="920"/>
                  </a:lnTo>
                  <a:lnTo>
                    <a:pt x="1813" y="861"/>
                  </a:lnTo>
                  <a:lnTo>
                    <a:pt x="1781" y="805"/>
                  </a:lnTo>
                  <a:lnTo>
                    <a:pt x="1745" y="753"/>
                  </a:lnTo>
                  <a:lnTo>
                    <a:pt x="1704" y="703"/>
                  </a:lnTo>
                  <a:lnTo>
                    <a:pt x="1659" y="657"/>
                  </a:lnTo>
                  <a:lnTo>
                    <a:pt x="1610" y="617"/>
                  </a:lnTo>
                  <a:lnTo>
                    <a:pt x="1557" y="580"/>
                  </a:lnTo>
                  <a:lnTo>
                    <a:pt x="1500" y="548"/>
                  </a:lnTo>
                  <a:lnTo>
                    <a:pt x="1441" y="521"/>
                  </a:lnTo>
                  <a:lnTo>
                    <a:pt x="1380" y="500"/>
                  </a:lnTo>
                  <a:lnTo>
                    <a:pt x="1315" y="485"/>
                  </a:lnTo>
                  <a:lnTo>
                    <a:pt x="1249" y="475"/>
                  </a:lnTo>
                  <a:lnTo>
                    <a:pt x="1180" y="471"/>
                  </a:lnTo>
                  <a:close/>
                  <a:moveTo>
                    <a:pt x="1180" y="0"/>
                  </a:moveTo>
                  <a:lnTo>
                    <a:pt x="1268" y="3"/>
                  </a:lnTo>
                  <a:lnTo>
                    <a:pt x="1355" y="12"/>
                  </a:lnTo>
                  <a:lnTo>
                    <a:pt x="1439" y="29"/>
                  </a:lnTo>
                  <a:lnTo>
                    <a:pt x="1522" y="50"/>
                  </a:lnTo>
                  <a:lnTo>
                    <a:pt x="1600" y="77"/>
                  </a:lnTo>
                  <a:lnTo>
                    <a:pt x="1678" y="109"/>
                  </a:lnTo>
                  <a:lnTo>
                    <a:pt x="1752" y="147"/>
                  </a:lnTo>
                  <a:lnTo>
                    <a:pt x="1823" y="190"/>
                  </a:lnTo>
                  <a:lnTo>
                    <a:pt x="1891" y="237"/>
                  </a:lnTo>
                  <a:lnTo>
                    <a:pt x="1955" y="289"/>
                  </a:lnTo>
                  <a:lnTo>
                    <a:pt x="2015" y="346"/>
                  </a:lnTo>
                  <a:lnTo>
                    <a:pt x="2072" y="406"/>
                  </a:lnTo>
                  <a:lnTo>
                    <a:pt x="2124" y="470"/>
                  </a:lnTo>
                  <a:lnTo>
                    <a:pt x="2171" y="538"/>
                  </a:lnTo>
                  <a:lnTo>
                    <a:pt x="2214" y="608"/>
                  </a:lnTo>
                  <a:lnTo>
                    <a:pt x="2252" y="683"/>
                  </a:lnTo>
                  <a:lnTo>
                    <a:pt x="2284" y="760"/>
                  </a:lnTo>
                  <a:lnTo>
                    <a:pt x="2311" y="839"/>
                  </a:lnTo>
                  <a:lnTo>
                    <a:pt x="2333" y="922"/>
                  </a:lnTo>
                  <a:lnTo>
                    <a:pt x="2349" y="1007"/>
                  </a:lnTo>
                  <a:lnTo>
                    <a:pt x="2358" y="1093"/>
                  </a:lnTo>
                  <a:lnTo>
                    <a:pt x="2361" y="1182"/>
                  </a:lnTo>
                  <a:lnTo>
                    <a:pt x="2360" y="1226"/>
                  </a:lnTo>
                  <a:lnTo>
                    <a:pt x="2355" y="1273"/>
                  </a:lnTo>
                  <a:lnTo>
                    <a:pt x="2347" y="1323"/>
                  </a:lnTo>
                  <a:lnTo>
                    <a:pt x="2335" y="1374"/>
                  </a:lnTo>
                  <a:lnTo>
                    <a:pt x="2321" y="1428"/>
                  </a:lnTo>
                  <a:lnTo>
                    <a:pt x="2304" y="1484"/>
                  </a:lnTo>
                  <a:lnTo>
                    <a:pt x="2284" y="1541"/>
                  </a:lnTo>
                  <a:lnTo>
                    <a:pt x="2263" y="1599"/>
                  </a:lnTo>
                  <a:lnTo>
                    <a:pt x="2238" y="1659"/>
                  </a:lnTo>
                  <a:lnTo>
                    <a:pt x="2213" y="1721"/>
                  </a:lnTo>
                  <a:lnTo>
                    <a:pt x="2184" y="1783"/>
                  </a:lnTo>
                  <a:lnTo>
                    <a:pt x="2154" y="1845"/>
                  </a:lnTo>
                  <a:lnTo>
                    <a:pt x="2123" y="1910"/>
                  </a:lnTo>
                  <a:lnTo>
                    <a:pt x="2090" y="1974"/>
                  </a:lnTo>
                  <a:lnTo>
                    <a:pt x="2055" y="2039"/>
                  </a:lnTo>
                  <a:lnTo>
                    <a:pt x="2020" y="2104"/>
                  </a:lnTo>
                  <a:lnTo>
                    <a:pt x="1983" y="2170"/>
                  </a:lnTo>
                  <a:lnTo>
                    <a:pt x="1946" y="2234"/>
                  </a:lnTo>
                  <a:lnTo>
                    <a:pt x="1908" y="2299"/>
                  </a:lnTo>
                  <a:lnTo>
                    <a:pt x="1869" y="2364"/>
                  </a:lnTo>
                  <a:lnTo>
                    <a:pt x="1830" y="2427"/>
                  </a:lnTo>
                  <a:lnTo>
                    <a:pt x="1791" y="2491"/>
                  </a:lnTo>
                  <a:lnTo>
                    <a:pt x="1752" y="2553"/>
                  </a:lnTo>
                  <a:lnTo>
                    <a:pt x="1712" y="2613"/>
                  </a:lnTo>
                  <a:lnTo>
                    <a:pt x="1673" y="2674"/>
                  </a:lnTo>
                  <a:lnTo>
                    <a:pt x="1634" y="2732"/>
                  </a:lnTo>
                  <a:lnTo>
                    <a:pt x="1596" y="2789"/>
                  </a:lnTo>
                  <a:lnTo>
                    <a:pt x="1559" y="2845"/>
                  </a:lnTo>
                  <a:lnTo>
                    <a:pt x="1523" y="2899"/>
                  </a:lnTo>
                  <a:lnTo>
                    <a:pt x="1487" y="2950"/>
                  </a:lnTo>
                  <a:lnTo>
                    <a:pt x="1452" y="3000"/>
                  </a:lnTo>
                  <a:lnTo>
                    <a:pt x="1420" y="3047"/>
                  </a:lnTo>
                  <a:lnTo>
                    <a:pt x="1388" y="3091"/>
                  </a:lnTo>
                  <a:lnTo>
                    <a:pt x="1358" y="3133"/>
                  </a:lnTo>
                  <a:lnTo>
                    <a:pt x="1330" y="3173"/>
                  </a:lnTo>
                  <a:lnTo>
                    <a:pt x="1304" y="3208"/>
                  </a:lnTo>
                  <a:lnTo>
                    <a:pt x="1280" y="3241"/>
                  </a:lnTo>
                  <a:lnTo>
                    <a:pt x="1258" y="3271"/>
                  </a:lnTo>
                  <a:lnTo>
                    <a:pt x="1239" y="3297"/>
                  </a:lnTo>
                  <a:lnTo>
                    <a:pt x="1221" y="3320"/>
                  </a:lnTo>
                  <a:lnTo>
                    <a:pt x="1207" y="3339"/>
                  </a:lnTo>
                  <a:lnTo>
                    <a:pt x="1196" y="3355"/>
                  </a:lnTo>
                  <a:lnTo>
                    <a:pt x="1188" y="3365"/>
                  </a:lnTo>
                  <a:lnTo>
                    <a:pt x="1182" y="3372"/>
                  </a:lnTo>
                  <a:lnTo>
                    <a:pt x="1180" y="3374"/>
                  </a:lnTo>
                  <a:lnTo>
                    <a:pt x="1179" y="3372"/>
                  </a:lnTo>
                  <a:lnTo>
                    <a:pt x="1174" y="3365"/>
                  </a:lnTo>
                  <a:lnTo>
                    <a:pt x="1166" y="3355"/>
                  </a:lnTo>
                  <a:lnTo>
                    <a:pt x="1155" y="3339"/>
                  </a:lnTo>
                  <a:lnTo>
                    <a:pt x="1141" y="3320"/>
                  </a:lnTo>
                  <a:lnTo>
                    <a:pt x="1123" y="3297"/>
                  </a:lnTo>
                  <a:lnTo>
                    <a:pt x="1104" y="3271"/>
                  </a:lnTo>
                  <a:lnTo>
                    <a:pt x="1082" y="3241"/>
                  </a:lnTo>
                  <a:lnTo>
                    <a:pt x="1058" y="3208"/>
                  </a:lnTo>
                  <a:lnTo>
                    <a:pt x="1032" y="3173"/>
                  </a:lnTo>
                  <a:lnTo>
                    <a:pt x="1004" y="3133"/>
                  </a:lnTo>
                  <a:lnTo>
                    <a:pt x="974" y="3091"/>
                  </a:lnTo>
                  <a:lnTo>
                    <a:pt x="942" y="3047"/>
                  </a:lnTo>
                  <a:lnTo>
                    <a:pt x="910" y="3000"/>
                  </a:lnTo>
                  <a:lnTo>
                    <a:pt x="875" y="2950"/>
                  </a:lnTo>
                  <a:lnTo>
                    <a:pt x="839" y="2899"/>
                  </a:lnTo>
                  <a:lnTo>
                    <a:pt x="803" y="2844"/>
                  </a:lnTo>
                  <a:lnTo>
                    <a:pt x="765" y="2789"/>
                  </a:lnTo>
                  <a:lnTo>
                    <a:pt x="728" y="2732"/>
                  </a:lnTo>
                  <a:lnTo>
                    <a:pt x="689" y="2674"/>
                  </a:lnTo>
                  <a:lnTo>
                    <a:pt x="650" y="2613"/>
                  </a:lnTo>
                  <a:lnTo>
                    <a:pt x="610" y="2552"/>
                  </a:lnTo>
                  <a:lnTo>
                    <a:pt x="571" y="2491"/>
                  </a:lnTo>
                  <a:lnTo>
                    <a:pt x="531" y="2427"/>
                  </a:lnTo>
                  <a:lnTo>
                    <a:pt x="493" y="2363"/>
                  </a:lnTo>
                  <a:lnTo>
                    <a:pt x="454" y="2298"/>
                  </a:lnTo>
                  <a:lnTo>
                    <a:pt x="416" y="2234"/>
                  </a:lnTo>
                  <a:lnTo>
                    <a:pt x="378" y="2169"/>
                  </a:lnTo>
                  <a:lnTo>
                    <a:pt x="342" y="2104"/>
                  </a:lnTo>
                  <a:lnTo>
                    <a:pt x="307" y="2039"/>
                  </a:lnTo>
                  <a:lnTo>
                    <a:pt x="272" y="1974"/>
                  </a:lnTo>
                  <a:lnTo>
                    <a:pt x="239" y="1910"/>
                  </a:lnTo>
                  <a:lnTo>
                    <a:pt x="207" y="1845"/>
                  </a:lnTo>
                  <a:lnTo>
                    <a:pt x="178" y="1782"/>
                  </a:lnTo>
                  <a:lnTo>
                    <a:pt x="149" y="1720"/>
                  </a:lnTo>
                  <a:lnTo>
                    <a:pt x="124" y="1658"/>
                  </a:lnTo>
                  <a:lnTo>
                    <a:pt x="99" y="1599"/>
                  </a:lnTo>
                  <a:lnTo>
                    <a:pt x="78" y="1540"/>
                  </a:lnTo>
                  <a:lnTo>
                    <a:pt x="58" y="1483"/>
                  </a:lnTo>
                  <a:lnTo>
                    <a:pt x="41" y="1427"/>
                  </a:lnTo>
                  <a:lnTo>
                    <a:pt x="27" y="1374"/>
                  </a:lnTo>
                  <a:lnTo>
                    <a:pt x="15" y="1322"/>
                  </a:lnTo>
                  <a:lnTo>
                    <a:pt x="7" y="1273"/>
                  </a:lnTo>
                  <a:lnTo>
                    <a:pt x="2" y="1226"/>
                  </a:lnTo>
                  <a:lnTo>
                    <a:pt x="0" y="1181"/>
                  </a:lnTo>
                  <a:lnTo>
                    <a:pt x="4" y="1093"/>
                  </a:lnTo>
                  <a:lnTo>
                    <a:pt x="13" y="1006"/>
                  </a:lnTo>
                  <a:lnTo>
                    <a:pt x="29" y="921"/>
                  </a:lnTo>
                  <a:lnTo>
                    <a:pt x="50" y="839"/>
                  </a:lnTo>
                  <a:lnTo>
                    <a:pt x="78" y="760"/>
                  </a:lnTo>
                  <a:lnTo>
                    <a:pt x="110" y="683"/>
                  </a:lnTo>
                  <a:lnTo>
                    <a:pt x="148" y="608"/>
                  </a:lnTo>
                  <a:lnTo>
                    <a:pt x="191" y="538"/>
                  </a:lnTo>
                  <a:lnTo>
                    <a:pt x="238" y="469"/>
                  </a:lnTo>
                  <a:lnTo>
                    <a:pt x="290" y="406"/>
                  </a:lnTo>
                  <a:lnTo>
                    <a:pt x="346" y="346"/>
                  </a:lnTo>
                  <a:lnTo>
                    <a:pt x="407" y="289"/>
                  </a:lnTo>
                  <a:lnTo>
                    <a:pt x="471" y="237"/>
                  </a:lnTo>
                  <a:lnTo>
                    <a:pt x="539" y="190"/>
                  </a:lnTo>
                  <a:lnTo>
                    <a:pt x="610" y="147"/>
                  </a:lnTo>
                  <a:lnTo>
                    <a:pt x="684" y="109"/>
                  </a:lnTo>
                  <a:lnTo>
                    <a:pt x="761" y="77"/>
                  </a:lnTo>
                  <a:lnTo>
                    <a:pt x="840" y="50"/>
                  </a:lnTo>
                  <a:lnTo>
                    <a:pt x="923" y="29"/>
                  </a:lnTo>
                  <a:lnTo>
                    <a:pt x="1007" y="12"/>
                  </a:lnTo>
                  <a:lnTo>
                    <a:pt x="1093" y="3"/>
                  </a:lnTo>
                  <a:lnTo>
                    <a:pt x="11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14" name="Shape 11114"/>
            <p:cNvSpPr/>
            <p:nvPr/>
          </p:nvSpPr>
          <p:spPr>
            <a:xfrm>
              <a:off x="6729413" y="6099175"/>
              <a:ext cx="114300" cy="73025"/>
            </a:xfrm>
            <a:custGeom>
              <a:avLst/>
              <a:gdLst/>
              <a:ahLst/>
              <a:cxnLst/>
              <a:rect l="0" t="0" r="0" b="0"/>
              <a:pathLst>
                <a:path w="997" h="651" extrusionOk="0">
                  <a:moveTo>
                    <a:pt x="495" y="0"/>
                  </a:moveTo>
                  <a:lnTo>
                    <a:pt x="512" y="2"/>
                  </a:lnTo>
                  <a:lnTo>
                    <a:pt x="528" y="9"/>
                  </a:lnTo>
                  <a:lnTo>
                    <a:pt x="542" y="20"/>
                  </a:lnTo>
                  <a:lnTo>
                    <a:pt x="552" y="33"/>
                  </a:lnTo>
                  <a:lnTo>
                    <a:pt x="559" y="49"/>
                  </a:lnTo>
                  <a:lnTo>
                    <a:pt x="561" y="67"/>
                  </a:lnTo>
                  <a:lnTo>
                    <a:pt x="561" y="517"/>
                  </a:lnTo>
                  <a:lnTo>
                    <a:pt x="668" y="517"/>
                  </a:lnTo>
                  <a:lnTo>
                    <a:pt x="668" y="176"/>
                  </a:lnTo>
                  <a:lnTo>
                    <a:pt x="671" y="159"/>
                  </a:lnTo>
                  <a:lnTo>
                    <a:pt x="677" y="142"/>
                  </a:lnTo>
                  <a:lnTo>
                    <a:pt x="688" y="129"/>
                  </a:lnTo>
                  <a:lnTo>
                    <a:pt x="701" y="119"/>
                  </a:lnTo>
                  <a:lnTo>
                    <a:pt x="717" y="112"/>
                  </a:lnTo>
                  <a:lnTo>
                    <a:pt x="736" y="110"/>
                  </a:lnTo>
                  <a:lnTo>
                    <a:pt x="753" y="112"/>
                  </a:lnTo>
                  <a:lnTo>
                    <a:pt x="769" y="119"/>
                  </a:lnTo>
                  <a:lnTo>
                    <a:pt x="783" y="129"/>
                  </a:lnTo>
                  <a:lnTo>
                    <a:pt x="793" y="142"/>
                  </a:lnTo>
                  <a:lnTo>
                    <a:pt x="800" y="159"/>
                  </a:lnTo>
                  <a:lnTo>
                    <a:pt x="802" y="176"/>
                  </a:lnTo>
                  <a:lnTo>
                    <a:pt x="802" y="517"/>
                  </a:lnTo>
                  <a:lnTo>
                    <a:pt x="923" y="517"/>
                  </a:lnTo>
                  <a:lnTo>
                    <a:pt x="940" y="519"/>
                  </a:lnTo>
                  <a:lnTo>
                    <a:pt x="957" y="526"/>
                  </a:lnTo>
                  <a:lnTo>
                    <a:pt x="971" y="536"/>
                  </a:lnTo>
                  <a:lnTo>
                    <a:pt x="983" y="549"/>
                  </a:lnTo>
                  <a:lnTo>
                    <a:pt x="991" y="566"/>
                  </a:lnTo>
                  <a:lnTo>
                    <a:pt x="997" y="583"/>
                  </a:lnTo>
                  <a:lnTo>
                    <a:pt x="995" y="601"/>
                  </a:lnTo>
                  <a:lnTo>
                    <a:pt x="988" y="618"/>
                  </a:lnTo>
                  <a:lnTo>
                    <a:pt x="978" y="631"/>
                  </a:lnTo>
                  <a:lnTo>
                    <a:pt x="965" y="641"/>
                  </a:lnTo>
                  <a:lnTo>
                    <a:pt x="948" y="647"/>
                  </a:lnTo>
                  <a:lnTo>
                    <a:pt x="931" y="651"/>
                  </a:lnTo>
                  <a:lnTo>
                    <a:pt x="66" y="651"/>
                  </a:lnTo>
                  <a:lnTo>
                    <a:pt x="48" y="647"/>
                  </a:lnTo>
                  <a:lnTo>
                    <a:pt x="33" y="641"/>
                  </a:lnTo>
                  <a:lnTo>
                    <a:pt x="19" y="631"/>
                  </a:lnTo>
                  <a:lnTo>
                    <a:pt x="8" y="618"/>
                  </a:lnTo>
                  <a:lnTo>
                    <a:pt x="2" y="601"/>
                  </a:lnTo>
                  <a:lnTo>
                    <a:pt x="0" y="583"/>
                  </a:lnTo>
                  <a:lnTo>
                    <a:pt x="2" y="566"/>
                  </a:lnTo>
                  <a:lnTo>
                    <a:pt x="8" y="549"/>
                  </a:lnTo>
                  <a:lnTo>
                    <a:pt x="19" y="536"/>
                  </a:lnTo>
                  <a:lnTo>
                    <a:pt x="33" y="526"/>
                  </a:lnTo>
                  <a:lnTo>
                    <a:pt x="48" y="519"/>
                  </a:lnTo>
                  <a:lnTo>
                    <a:pt x="66" y="517"/>
                  </a:lnTo>
                  <a:lnTo>
                    <a:pt x="187" y="517"/>
                  </a:lnTo>
                  <a:lnTo>
                    <a:pt x="187" y="265"/>
                  </a:lnTo>
                  <a:lnTo>
                    <a:pt x="189" y="248"/>
                  </a:lnTo>
                  <a:lnTo>
                    <a:pt x="196" y="231"/>
                  </a:lnTo>
                  <a:lnTo>
                    <a:pt x="206" y="218"/>
                  </a:lnTo>
                  <a:lnTo>
                    <a:pt x="220" y="208"/>
                  </a:lnTo>
                  <a:lnTo>
                    <a:pt x="236" y="201"/>
                  </a:lnTo>
                  <a:lnTo>
                    <a:pt x="253" y="199"/>
                  </a:lnTo>
                  <a:lnTo>
                    <a:pt x="272" y="201"/>
                  </a:lnTo>
                  <a:lnTo>
                    <a:pt x="287" y="208"/>
                  </a:lnTo>
                  <a:lnTo>
                    <a:pt x="300" y="218"/>
                  </a:lnTo>
                  <a:lnTo>
                    <a:pt x="312" y="231"/>
                  </a:lnTo>
                  <a:lnTo>
                    <a:pt x="318" y="248"/>
                  </a:lnTo>
                  <a:lnTo>
                    <a:pt x="320" y="265"/>
                  </a:lnTo>
                  <a:lnTo>
                    <a:pt x="320" y="517"/>
                  </a:lnTo>
                  <a:lnTo>
                    <a:pt x="428" y="517"/>
                  </a:lnTo>
                  <a:lnTo>
                    <a:pt x="428" y="67"/>
                  </a:lnTo>
                  <a:lnTo>
                    <a:pt x="430" y="49"/>
                  </a:lnTo>
                  <a:lnTo>
                    <a:pt x="436" y="33"/>
                  </a:lnTo>
                  <a:lnTo>
                    <a:pt x="448" y="20"/>
                  </a:lnTo>
                  <a:lnTo>
                    <a:pt x="461" y="9"/>
                  </a:lnTo>
                  <a:lnTo>
                    <a:pt x="476" y="2"/>
                  </a:lnTo>
                  <a:lnTo>
                    <a:pt x="4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15" name="Shape 11115"/>
          <p:cNvGrpSpPr/>
          <p:nvPr/>
        </p:nvGrpSpPr>
        <p:grpSpPr>
          <a:xfrm>
            <a:off x="6380720" y="4400085"/>
            <a:ext cx="150671" cy="232767"/>
            <a:chOff x="6230938" y="6035675"/>
            <a:chExt cx="247650" cy="382588"/>
          </a:xfrm>
        </p:grpSpPr>
        <p:sp>
          <p:nvSpPr>
            <p:cNvPr id="11116" name="Shape 11116"/>
            <p:cNvSpPr/>
            <p:nvPr/>
          </p:nvSpPr>
          <p:spPr>
            <a:xfrm>
              <a:off x="6365876" y="6149975"/>
              <a:ext cx="52388" cy="53975"/>
            </a:xfrm>
            <a:custGeom>
              <a:avLst/>
              <a:gdLst/>
              <a:ahLst/>
              <a:cxnLst/>
              <a:rect l="0" t="0" r="0" b="0"/>
              <a:pathLst>
                <a:path w="465" h="465" extrusionOk="0">
                  <a:moveTo>
                    <a:pt x="0" y="0"/>
                  </a:moveTo>
                  <a:lnTo>
                    <a:pt x="54" y="3"/>
                  </a:lnTo>
                  <a:lnTo>
                    <a:pt x="106" y="12"/>
                  </a:lnTo>
                  <a:lnTo>
                    <a:pt x="156" y="28"/>
                  </a:lnTo>
                  <a:lnTo>
                    <a:pt x="204" y="47"/>
                  </a:lnTo>
                  <a:lnTo>
                    <a:pt x="249" y="73"/>
                  </a:lnTo>
                  <a:lnTo>
                    <a:pt x="291" y="102"/>
                  </a:lnTo>
                  <a:lnTo>
                    <a:pt x="329" y="136"/>
                  </a:lnTo>
                  <a:lnTo>
                    <a:pt x="363" y="175"/>
                  </a:lnTo>
                  <a:lnTo>
                    <a:pt x="392" y="216"/>
                  </a:lnTo>
                  <a:lnTo>
                    <a:pt x="418" y="261"/>
                  </a:lnTo>
                  <a:lnTo>
                    <a:pt x="438" y="309"/>
                  </a:lnTo>
                  <a:lnTo>
                    <a:pt x="452" y="359"/>
                  </a:lnTo>
                  <a:lnTo>
                    <a:pt x="462" y="411"/>
                  </a:lnTo>
                  <a:lnTo>
                    <a:pt x="465" y="465"/>
                  </a:lnTo>
                  <a:lnTo>
                    <a:pt x="0" y="46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17" name="Shape 11117"/>
            <p:cNvSpPr/>
            <p:nvPr/>
          </p:nvSpPr>
          <p:spPr>
            <a:xfrm>
              <a:off x="6291263" y="6175375"/>
              <a:ext cx="104775" cy="104775"/>
            </a:xfrm>
            <a:custGeom>
              <a:avLst/>
              <a:gdLst/>
              <a:ahLst/>
              <a:cxnLst/>
              <a:rect l="0" t="0" r="0" b="0"/>
              <a:pathLst>
                <a:path w="931" h="931" extrusionOk="0">
                  <a:moveTo>
                    <a:pt x="466" y="0"/>
                  </a:moveTo>
                  <a:lnTo>
                    <a:pt x="466" y="466"/>
                  </a:lnTo>
                  <a:lnTo>
                    <a:pt x="931" y="466"/>
                  </a:lnTo>
                  <a:lnTo>
                    <a:pt x="928" y="520"/>
                  </a:lnTo>
                  <a:lnTo>
                    <a:pt x="919" y="572"/>
                  </a:lnTo>
                  <a:lnTo>
                    <a:pt x="903" y="623"/>
                  </a:lnTo>
                  <a:lnTo>
                    <a:pt x="884" y="671"/>
                  </a:lnTo>
                  <a:lnTo>
                    <a:pt x="858" y="716"/>
                  </a:lnTo>
                  <a:lnTo>
                    <a:pt x="829" y="756"/>
                  </a:lnTo>
                  <a:lnTo>
                    <a:pt x="795" y="795"/>
                  </a:lnTo>
                  <a:lnTo>
                    <a:pt x="756" y="829"/>
                  </a:lnTo>
                  <a:lnTo>
                    <a:pt x="715" y="859"/>
                  </a:lnTo>
                  <a:lnTo>
                    <a:pt x="670" y="884"/>
                  </a:lnTo>
                  <a:lnTo>
                    <a:pt x="622" y="904"/>
                  </a:lnTo>
                  <a:lnTo>
                    <a:pt x="572" y="919"/>
                  </a:lnTo>
                  <a:lnTo>
                    <a:pt x="520" y="928"/>
                  </a:lnTo>
                  <a:lnTo>
                    <a:pt x="466" y="931"/>
                  </a:lnTo>
                  <a:lnTo>
                    <a:pt x="412" y="928"/>
                  </a:lnTo>
                  <a:lnTo>
                    <a:pt x="359" y="919"/>
                  </a:lnTo>
                  <a:lnTo>
                    <a:pt x="309" y="904"/>
                  </a:lnTo>
                  <a:lnTo>
                    <a:pt x="262" y="884"/>
                  </a:lnTo>
                  <a:lnTo>
                    <a:pt x="217" y="859"/>
                  </a:lnTo>
                  <a:lnTo>
                    <a:pt x="175" y="829"/>
                  </a:lnTo>
                  <a:lnTo>
                    <a:pt x="137" y="795"/>
                  </a:lnTo>
                  <a:lnTo>
                    <a:pt x="103" y="756"/>
                  </a:lnTo>
                  <a:lnTo>
                    <a:pt x="73" y="716"/>
                  </a:lnTo>
                  <a:lnTo>
                    <a:pt x="48" y="671"/>
                  </a:lnTo>
                  <a:lnTo>
                    <a:pt x="28" y="623"/>
                  </a:lnTo>
                  <a:lnTo>
                    <a:pt x="12" y="572"/>
                  </a:lnTo>
                  <a:lnTo>
                    <a:pt x="4" y="520"/>
                  </a:lnTo>
                  <a:lnTo>
                    <a:pt x="0" y="466"/>
                  </a:lnTo>
                  <a:lnTo>
                    <a:pt x="4" y="412"/>
                  </a:lnTo>
                  <a:lnTo>
                    <a:pt x="12" y="359"/>
                  </a:lnTo>
                  <a:lnTo>
                    <a:pt x="28" y="309"/>
                  </a:lnTo>
                  <a:lnTo>
                    <a:pt x="48" y="262"/>
                  </a:lnTo>
                  <a:lnTo>
                    <a:pt x="73" y="217"/>
                  </a:lnTo>
                  <a:lnTo>
                    <a:pt x="103" y="175"/>
                  </a:lnTo>
                  <a:lnTo>
                    <a:pt x="137" y="137"/>
                  </a:lnTo>
                  <a:lnTo>
                    <a:pt x="175" y="103"/>
                  </a:lnTo>
                  <a:lnTo>
                    <a:pt x="217" y="72"/>
                  </a:lnTo>
                  <a:lnTo>
                    <a:pt x="262" y="48"/>
                  </a:lnTo>
                  <a:lnTo>
                    <a:pt x="309" y="27"/>
                  </a:lnTo>
                  <a:lnTo>
                    <a:pt x="359" y="12"/>
                  </a:lnTo>
                  <a:lnTo>
                    <a:pt x="412" y="4"/>
                  </a:lnTo>
                  <a:lnTo>
                    <a:pt x="4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18" name="Shape 11118"/>
            <p:cNvSpPr/>
            <p:nvPr/>
          </p:nvSpPr>
          <p:spPr>
            <a:xfrm>
              <a:off x="6230938" y="6035675"/>
              <a:ext cx="247650" cy="382588"/>
            </a:xfrm>
            <a:custGeom>
              <a:avLst/>
              <a:gdLst/>
              <a:ahLst/>
              <a:cxnLst/>
              <a:rect l="0" t="0" r="0" b="0"/>
              <a:pathLst>
                <a:path w="2181" h="3374" extrusionOk="0">
                  <a:moveTo>
                    <a:pt x="721" y="3067"/>
                  </a:moveTo>
                  <a:lnTo>
                    <a:pt x="705" y="3069"/>
                  </a:lnTo>
                  <a:lnTo>
                    <a:pt x="690" y="3077"/>
                  </a:lnTo>
                  <a:lnTo>
                    <a:pt x="678" y="3089"/>
                  </a:lnTo>
                  <a:lnTo>
                    <a:pt x="670" y="3104"/>
                  </a:lnTo>
                  <a:lnTo>
                    <a:pt x="668" y="3120"/>
                  </a:lnTo>
                  <a:lnTo>
                    <a:pt x="670" y="3138"/>
                  </a:lnTo>
                  <a:lnTo>
                    <a:pt x="678" y="3152"/>
                  </a:lnTo>
                  <a:lnTo>
                    <a:pt x="690" y="3164"/>
                  </a:lnTo>
                  <a:lnTo>
                    <a:pt x="705" y="3172"/>
                  </a:lnTo>
                  <a:lnTo>
                    <a:pt x="721" y="3175"/>
                  </a:lnTo>
                  <a:lnTo>
                    <a:pt x="1459" y="3175"/>
                  </a:lnTo>
                  <a:lnTo>
                    <a:pt x="1476" y="3172"/>
                  </a:lnTo>
                  <a:lnTo>
                    <a:pt x="1490" y="3164"/>
                  </a:lnTo>
                  <a:lnTo>
                    <a:pt x="1503" y="3152"/>
                  </a:lnTo>
                  <a:lnTo>
                    <a:pt x="1510" y="3138"/>
                  </a:lnTo>
                  <a:lnTo>
                    <a:pt x="1514" y="3120"/>
                  </a:lnTo>
                  <a:lnTo>
                    <a:pt x="1511" y="3104"/>
                  </a:lnTo>
                  <a:lnTo>
                    <a:pt x="1503" y="3089"/>
                  </a:lnTo>
                  <a:lnTo>
                    <a:pt x="1491" y="3077"/>
                  </a:lnTo>
                  <a:lnTo>
                    <a:pt x="1477" y="3069"/>
                  </a:lnTo>
                  <a:lnTo>
                    <a:pt x="1460" y="3067"/>
                  </a:lnTo>
                  <a:lnTo>
                    <a:pt x="721" y="3067"/>
                  </a:lnTo>
                  <a:close/>
                  <a:moveTo>
                    <a:pt x="299" y="437"/>
                  </a:moveTo>
                  <a:lnTo>
                    <a:pt x="299" y="2877"/>
                  </a:lnTo>
                  <a:lnTo>
                    <a:pt x="1882" y="2877"/>
                  </a:lnTo>
                  <a:lnTo>
                    <a:pt x="1882" y="437"/>
                  </a:lnTo>
                  <a:lnTo>
                    <a:pt x="299" y="437"/>
                  </a:lnTo>
                  <a:close/>
                  <a:moveTo>
                    <a:pt x="767" y="164"/>
                  </a:moveTo>
                  <a:lnTo>
                    <a:pt x="750" y="167"/>
                  </a:lnTo>
                  <a:lnTo>
                    <a:pt x="735" y="174"/>
                  </a:lnTo>
                  <a:lnTo>
                    <a:pt x="723" y="186"/>
                  </a:lnTo>
                  <a:lnTo>
                    <a:pt x="716" y="200"/>
                  </a:lnTo>
                  <a:lnTo>
                    <a:pt x="713" y="218"/>
                  </a:lnTo>
                  <a:lnTo>
                    <a:pt x="716" y="234"/>
                  </a:lnTo>
                  <a:lnTo>
                    <a:pt x="723" y="249"/>
                  </a:lnTo>
                  <a:lnTo>
                    <a:pt x="735" y="261"/>
                  </a:lnTo>
                  <a:lnTo>
                    <a:pt x="750" y="269"/>
                  </a:lnTo>
                  <a:lnTo>
                    <a:pt x="767" y="271"/>
                  </a:lnTo>
                  <a:lnTo>
                    <a:pt x="1417" y="271"/>
                  </a:lnTo>
                  <a:lnTo>
                    <a:pt x="1433" y="269"/>
                  </a:lnTo>
                  <a:lnTo>
                    <a:pt x="1449" y="261"/>
                  </a:lnTo>
                  <a:lnTo>
                    <a:pt x="1460" y="249"/>
                  </a:lnTo>
                  <a:lnTo>
                    <a:pt x="1467" y="234"/>
                  </a:lnTo>
                  <a:lnTo>
                    <a:pt x="1470" y="218"/>
                  </a:lnTo>
                  <a:lnTo>
                    <a:pt x="1467" y="200"/>
                  </a:lnTo>
                  <a:lnTo>
                    <a:pt x="1460" y="186"/>
                  </a:lnTo>
                  <a:lnTo>
                    <a:pt x="1449" y="174"/>
                  </a:lnTo>
                  <a:lnTo>
                    <a:pt x="1433" y="167"/>
                  </a:lnTo>
                  <a:lnTo>
                    <a:pt x="1417" y="164"/>
                  </a:lnTo>
                  <a:lnTo>
                    <a:pt x="767" y="164"/>
                  </a:lnTo>
                  <a:close/>
                  <a:moveTo>
                    <a:pt x="251" y="0"/>
                  </a:moveTo>
                  <a:lnTo>
                    <a:pt x="1930" y="0"/>
                  </a:lnTo>
                  <a:lnTo>
                    <a:pt x="1966" y="3"/>
                  </a:lnTo>
                  <a:lnTo>
                    <a:pt x="2002" y="10"/>
                  </a:lnTo>
                  <a:lnTo>
                    <a:pt x="2036" y="24"/>
                  </a:lnTo>
                  <a:lnTo>
                    <a:pt x="2067" y="41"/>
                  </a:lnTo>
                  <a:lnTo>
                    <a:pt x="2095" y="61"/>
                  </a:lnTo>
                  <a:lnTo>
                    <a:pt x="2120" y="86"/>
                  </a:lnTo>
                  <a:lnTo>
                    <a:pt x="2141" y="115"/>
                  </a:lnTo>
                  <a:lnTo>
                    <a:pt x="2157" y="145"/>
                  </a:lnTo>
                  <a:lnTo>
                    <a:pt x="2171" y="178"/>
                  </a:lnTo>
                  <a:lnTo>
                    <a:pt x="2178" y="213"/>
                  </a:lnTo>
                  <a:lnTo>
                    <a:pt x="2181" y="249"/>
                  </a:lnTo>
                  <a:lnTo>
                    <a:pt x="2181" y="3122"/>
                  </a:lnTo>
                  <a:lnTo>
                    <a:pt x="2178" y="3160"/>
                  </a:lnTo>
                  <a:lnTo>
                    <a:pt x="2170" y="3195"/>
                  </a:lnTo>
                  <a:lnTo>
                    <a:pt x="2157" y="3229"/>
                  </a:lnTo>
                  <a:lnTo>
                    <a:pt x="2140" y="3259"/>
                  </a:lnTo>
                  <a:lnTo>
                    <a:pt x="2120" y="3288"/>
                  </a:lnTo>
                  <a:lnTo>
                    <a:pt x="2094" y="3313"/>
                  </a:lnTo>
                  <a:lnTo>
                    <a:pt x="2067" y="3333"/>
                  </a:lnTo>
                  <a:lnTo>
                    <a:pt x="2036" y="3350"/>
                  </a:lnTo>
                  <a:lnTo>
                    <a:pt x="2002" y="3364"/>
                  </a:lnTo>
                  <a:lnTo>
                    <a:pt x="1966" y="3371"/>
                  </a:lnTo>
                  <a:lnTo>
                    <a:pt x="1930" y="3374"/>
                  </a:lnTo>
                  <a:lnTo>
                    <a:pt x="251" y="3374"/>
                  </a:lnTo>
                  <a:lnTo>
                    <a:pt x="213" y="3371"/>
                  </a:lnTo>
                  <a:lnTo>
                    <a:pt x="179" y="3364"/>
                  </a:lnTo>
                  <a:lnTo>
                    <a:pt x="145" y="3350"/>
                  </a:lnTo>
                  <a:lnTo>
                    <a:pt x="114" y="3333"/>
                  </a:lnTo>
                  <a:lnTo>
                    <a:pt x="86" y="3313"/>
                  </a:lnTo>
                  <a:lnTo>
                    <a:pt x="61" y="3288"/>
                  </a:lnTo>
                  <a:lnTo>
                    <a:pt x="40" y="3259"/>
                  </a:lnTo>
                  <a:lnTo>
                    <a:pt x="23" y="3229"/>
                  </a:lnTo>
                  <a:lnTo>
                    <a:pt x="10" y="3195"/>
                  </a:lnTo>
                  <a:lnTo>
                    <a:pt x="3" y="3160"/>
                  </a:lnTo>
                  <a:lnTo>
                    <a:pt x="0" y="3122"/>
                  </a:lnTo>
                  <a:lnTo>
                    <a:pt x="0" y="252"/>
                  </a:lnTo>
                  <a:lnTo>
                    <a:pt x="3" y="214"/>
                  </a:lnTo>
                  <a:lnTo>
                    <a:pt x="10" y="179"/>
                  </a:lnTo>
                  <a:lnTo>
                    <a:pt x="23" y="145"/>
                  </a:lnTo>
                  <a:lnTo>
                    <a:pt x="40" y="115"/>
                  </a:lnTo>
                  <a:lnTo>
                    <a:pt x="61" y="86"/>
                  </a:lnTo>
                  <a:lnTo>
                    <a:pt x="86" y="61"/>
                  </a:lnTo>
                  <a:lnTo>
                    <a:pt x="114" y="41"/>
                  </a:lnTo>
                  <a:lnTo>
                    <a:pt x="145" y="24"/>
                  </a:lnTo>
                  <a:lnTo>
                    <a:pt x="179" y="10"/>
                  </a:lnTo>
                  <a:lnTo>
                    <a:pt x="213" y="3"/>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19" name="Shape 11119"/>
          <p:cNvGrpSpPr/>
          <p:nvPr/>
        </p:nvGrpSpPr>
        <p:grpSpPr>
          <a:xfrm>
            <a:off x="5830277" y="4403948"/>
            <a:ext cx="232767" cy="225041"/>
            <a:chOff x="5654675" y="6310313"/>
            <a:chExt cx="382588" cy="369888"/>
          </a:xfrm>
        </p:grpSpPr>
        <p:sp>
          <p:nvSpPr>
            <p:cNvPr id="11120" name="Shape 11120"/>
            <p:cNvSpPr/>
            <p:nvPr/>
          </p:nvSpPr>
          <p:spPr>
            <a:xfrm>
              <a:off x="5921375" y="6664326"/>
              <a:ext cx="68263" cy="158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1" name="Shape 11121"/>
            <p:cNvSpPr/>
            <p:nvPr/>
          </p:nvSpPr>
          <p:spPr>
            <a:xfrm>
              <a:off x="5702300" y="6664326"/>
              <a:ext cx="68263" cy="158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2" name="Shape 11122"/>
            <p:cNvSpPr/>
            <p:nvPr/>
          </p:nvSpPr>
          <p:spPr>
            <a:xfrm>
              <a:off x="5964238" y="6396038"/>
              <a:ext cx="61913" cy="19050"/>
            </a:xfrm>
            <a:custGeom>
              <a:avLst/>
              <a:gdLst/>
              <a:ahLst/>
              <a:cxnLst/>
              <a:rect l="0" t="0" r="0" b="0"/>
              <a:pathLst>
                <a:path w="537" h="167" extrusionOk="0">
                  <a:moveTo>
                    <a:pt x="84" y="0"/>
                  </a:moveTo>
                  <a:lnTo>
                    <a:pt x="454" y="0"/>
                  </a:lnTo>
                  <a:lnTo>
                    <a:pt x="475" y="3"/>
                  </a:lnTo>
                  <a:lnTo>
                    <a:pt x="496" y="11"/>
                  </a:lnTo>
                  <a:lnTo>
                    <a:pt x="512" y="25"/>
                  </a:lnTo>
                  <a:lnTo>
                    <a:pt x="526" y="41"/>
                  </a:lnTo>
                  <a:lnTo>
                    <a:pt x="534" y="62"/>
                  </a:lnTo>
                  <a:lnTo>
                    <a:pt x="537" y="83"/>
                  </a:lnTo>
                  <a:lnTo>
                    <a:pt x="534" y="106"/>
                  </a:lnTo>
                  <a:lnTo>
                    <a:pt x="526" y="125"/>
                  </a:lnTo>
                  <a:lnTo>
                    <a:pt x="512" y="142"/>
                  </a:lnTo>
                  <a:lnTo>
                    <a:pt x="495" y="156"/>
                  </a:lnTo>
                  <a:lnTo>
                    <a:pt x="475" y="164"/>
                  </a:lnTo>
                  <a:lnTo>
                    <a:pt x="454" y="167"/>
                  </a:lnTo>
                  <a:lnTo>
                    <a:pt x="84" y="167"/>
                  </a:lnTo>
                  <a:lnTo>
                    <a:pt x="61" y="164"/>
                  </a:lnTo>
                  <a:lnTo>
                    <a:pt x="42" y="155"/>
                  </a:lnTo>
                  <a:lnTo>
                    <a:pt x="25" y="142"/>
                  </a:lnTo>
                  <a:lnTo>
                    <a:pt x="11" y="125"/>
                  </a:lnTo>
                  <a:lnTo>
                    <a:pt x="3" y="106"/>
                  </a:lnTo>
                  <a:lnTo>
                    <a:pt x="0" y="83"/>
                  </a:lnTo>
                  <a:lnTo>
                    <a:pt x="3" y="62"/>
                  </a:lnTo>
                  <a:lnTo>
                    <a:pt x="12" y="41"/>
                  </a:lnTo>
                  <a:lnTo>
                    <a:pt x="25" y="25"/>
                  </a:lnTo>
                  <a:lnTo>
                    <a:pt x="42" y="11"/>
                  </a:lnTo>
                  <a:lnTo>
                    <a:pt x="61"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3" name="Shape 11123"/>
            <p:cNvSpPr/>
            <p:nvPr/>
          </p:nvSpPr>
          <p:spPr>
            <a:xfrm>
              <a:off x="5965825" y="6538913"/>
              <a:ext cx="60325" cy="19050"/>
            </a:xfrm>
            <a:custGeom>
              <a:avLst/>
              <a:gdLst/>
              <a:ahLst/>
              <a:cxnLst/>
              <a:rect l="0" t="0" r="0" b="0"/>
              <a:pathLst>
                <a:path w="537" h="167" extrusionOk="0">
                  <a:moveTo>
                    <a:pt x="84" y="0"/>
                  </a:moveTo>
                  <a:lnTo>
                    <a:pt x="454" y="0"/>
                  </a:lnTo>
                  <a:lnTo>
                    <a:pt x="475" y="3"/>
                  </a:lnTo>
                  <a:lnTo>
                    <a:pt x="496" y="11"/>
                  </a:lnTo>
                  <a:lnTo>
                    <a:pt x="512" y="25"/>
                  </a:lnTo>
                  <a:lnTo>
                    <a:pt x="526" y="41"/>
                  </a:lnTo>
                  <a:lnTo>
                    <a:pt x="534" y="62"/>
                  </a:lnTo>
                  <a:lnTo>
                    <a:pt x="537" y="83"/>
                  </a:lnTo>
                  <a:lnTo>
                    <a:pt x="534" y="106"/>
                  </a:lnTo>
                  <a:lnTo>
                    <a:pt x="526" y="125"/>
                  </a:lnTo>
                  <a:lnTo>
                    <a:pt x="512" y="143"/>
                  </a:lnTo>
                  <a:lnTo>
                    <a:pt x="496" y="156"/>
                  </a:lnTo>
                  <a:lnTo>
                    <a:pt x="475" y="164"/>
                  </a:lnTo>
                  <a:lnTo>
                    <a:pt x="454" y="167"/>
                  </a:lnTo>
                  <a:lnTo>
                    <a:pt x="84" y="167"/>
                  </a:lnTo>
                  <a:lnTo>
                    <a:pt x="61" y="164"/>
                  </a:lnTo>
                  <a:lnTo>
                    <a:pt x="42" y="156"/>
                  </a:lnTo>
                  <a:lnTo>
                    <a:pt x="25" y="143"/>
                  </a:lnTo>
                  <a:lnTo>
                    <a:pt x="11" y="125"/>
                  </a:lnTo>
                  <a:lnTo>
                    <a:pt x="3" y="106"/>
                  </a:lnTo>
                  <a:lnTo>
                    <a:pt x="0" y="83"/>
                  </a:lnTo>
                  <a:lnTo>
                    <a:pt x="3" y="62"/>
                  </a:lnTo>
                  <a:lnTo>
                    <a:pt x="12" y="41"/>
                  </a:lnTo>
                  <a:lnTo>
                    <a:pt x="25" y="25"/>
                  </a:lnTo>
                  <a:lnTo>
                    <a:pt x="42" y="11"/>
                  </a:lnTo>
                  <a:lnTo>
                    <a:pt x="61"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4" name="Shape 11124"/>
            <p:cNvSpPr/>
            <p:nvPr/>
          </p:nvSpPr>
          <p:spPr>
            <a:xfrm>
              <a:off x="5773738" y="6403976"/>
              <a:ext cx="144463" cy="146050"/>
            </a:xfrm>
            <a:custGeom>
              <a:avLst/>
              <a:gdLst/>
              <a:ahLst/>
              <a:cxnLst/>
              <a:rect l="0" t="0" r="0" b="0"/>
              <a:pathLst>
                <a:path w="1280" h="1281" extrusionOk="0">
                  <a:moveTo>
                    <a:pt x="640" y="0"/>
                  </a:moveTo>
                  <a:lnTo>
                    <a:pt x="701" y="3"/>
                  </a:lnTo>
                  <a:lnTo>
                    <a:pt x="762" y="11"/>
                  </a:lnTo>
                  <a:lnTo>
                    <a:pt x="820" y="25"/>
                  </a:lnTo>
                  <a:lnTo>
                    <a:pt x="875" y="45"/>
                  </a:lnTo>
                  <a:lnTo>
                    <a:pt x="928" y="68"/>
                  </a:lnTo>
                  <a:lnTo>
                    <a:pt x="979" y="97"/>
                  </a:lnTo>
                  <a:lnTo>
                    <a:pt x="1027" y="131"/>
                  </a:lnTo>
                  <a:lnTo>
                    <a:pt x="1071" y="168"/>
                  </a:lnTo>
                  <a:lnTo>
                    <a:pt x="1112" y="209"/>
                  </a:lnTo>
                  <a:lnTo>
                    <a:pt x="1149" y="253"/>
                  </a:lnTo>
                  <a:lnTo>
                    <a:pt x="1182" y="301"/>
                  </a:lnTo>
                  <a:lnTo>
                    <a:pt x="1211" y="351"/>
                  </a:lnTo>
                  <a:lnTo>
                    <a:pt x="1235" y="404"/>
                  </a:lnTo>
                  <a:lnTo>
                    <a:pt x="1254" y="461"/>
                  </a:lnTo>
                  <a:lnTo>
                    <a:pt x="1268" y="519"/>
                  </a:lnTo>
                  <a:lnTo>
                    <a:pt x="1277" y="579"/>
                  </a:lnTo>
                  <a:lnTo>
                    <a:pt x="1280" y="641"/>
                  </a:lnTo>
                  <a:lnTo>
                    <a:pt x="1277" y="703"/>
                  </a:lnTo>
                  <a:lnTo>
                    <a:pt x="1268" y="763"/>
                  </a:lnTo>
                  <a:lnTo>
                    <a:pt x="1254" y="820"/>
                  </a:lnTo>
                  <a:lnTo>
                    <a:pt x="1235" y="877"/>
                  </a:lnTo>
                  <a:lnTo>
                    <a:pt x="1211" y="930"/>
                  </a:lnTo>
                  <a:lnTo>
                    <a:pt x="1182" y="981"/>
                  </a:lnTo>
                  <a:lnTo>
                    <a:pt x="1149" y="1028"/>
                  </a:lnTo>
                  <a:lnTo>
                    <a:pt x="1112" y="1073"/>
                  </a:lnTo>
                  <a:lnTo>
                    <a:pt x="1071" y="1114"/>
                  </a:lnTo>
                  <a:lnTo>
                    <a:pt x="1027" y="1151"/>
                  </a:lnTo>
                  <a:lnTo>
                    <a:pt x="979" y="1184"/>
                  </a:lnTo>
                  <a:lnTo>
                    <a:pt x="928" y="1213"/>
                  </a:lnTo>
                  <a:lnTo>
                    <a:pt x="875" y="1237"/>
                  </a:lnTo>
                  <a:lnTo>
                    <a:pt x="820" y="1256"/>
                  </a:lnTo>
                  <a:lnTo>
                    <a:pt x="762" y="1270"/>
                  </a:lnTo>
                  <a:lnTo>
                    <a:pt x="701" y="1279"/>
                  </a:lnTo>
                  <a:lnTo>
                    <a:pt x="640" y="1281"/>
                  </a:lnTo>
                  <a:lnTo>
                    <a:pt x="579" y="1279"/>
                  </a:lnTo>
                  <a:lnTo>
                    <a:pt x="518" y="1270"/>
                  </a:lnTo>
                  <a:lnTo>
                    <a:pt x="460" y="1256"/>
                  </a:lnTo>
                  <a:lnTo>
                    <a:pt x="405" y="1237"/>
                  </a:lnTo>
                  <a:lnTo>
                    <a:pt x="352" y="1213"/>
                  </a:lnTo>
                  <a:lnTo>
                    <a:pt x="301" y="1184"/>
                  </a:lnTo>
                  <a:lnTo>
                    <a:pt x="253" y="1151"/>
                  </a:lnTo>
                  <a:lnTo>
                    <a:pt x="209" y="1114"/>
                  </a:lnTo>
                  <a:lnTo>
                    <a:pt x="168" y="1073"/>
                  </a:lnTo>
                  <a:lnTo>
                    <a:pt x="131" y="1028"/>
                  </a:lnTo>
                  <a:lnTo>
                    <a:pt x="98" y="981"/>
                  </a:lnTo>
                  <a:lnTo>
                    <a:pt x="69" y="930"/>
                  </a:lnTo>
                  <a:lnTo>
                    <a:pt x="45" y="877"/>
                  </a:lnTo>
                  <a:lnTo>
                    <a:pt x="26" y="820"/>
                  </a:lnTo>
                  <a:lnTo>
                    <a:pt x="12" y="763"/>
                  </a:lnTo>
                  <a:lnTo>
                    <a:pt x="3" y="703"/>
                  </a:lnTo>
                  <a:lnTo>
                    <a:pt x="0" y="641"/>
                  </a:lnTo>
                  <a:lnTo>
                    <a:pt x="3" y="579"/>
                  </a:lnTo>
                  <a:lnTo>
                    <a:pt x="12" y="519"/>
                  </a:lnTo>
                  <a:lnTo>
                    <a:pt x="26" y="461"/>
                  </a:lnTo>
                  <a:lnTo>
                    <a:pt x="45" y="404"/>
                  </a:lnTo>
                  <a:lnTo>
                    <a:pt x="69" y="351"/>
                  </a:lnTo>
                  <a:lnTo>
                    <a:pt x="98" y="301"/>
                  </a:lnTo>
                  <a:lnTo>
                    <a:pt x="131" y="253"/>
                  </a:lnTo>
                  <a:lnTo>
                    <a:pt x="168" y="209"/>
                  </a:lnTo>
                  <a:lnTo>
                    <a:pt x="209" y="168"/>
                  </a:lnTo>
                  <a:lnTo>
                    <a:pt x="253" y="131"/>
                  </a:lnTo>
                  <a:lnTo>
                    <a:pt x="301" y="97"/>
                  </a:lnTo>
                  <a:lnTo>
                    <a:pt x="352" y="68"/>
                  </a:lnTo>
                  <a:lnTo>
                    <a:pt x="405" y="45"/>
                  </a:lnTo>
                  <a:lnTo>
                    <a:pt x="460" y="25"/>
                  </a:lnTo>
                  <a:lnTo>
                    <a:pt x="518" y="11"/>
                  </a:lnTo>
                  <a:lnTo>
                    <a:pt x="579" y="3"/>
                  </a:lnTo>
                  <a:lnTo>
                    <a:pt x="6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5" name="Shape 11125"/>
            <p:cNvSpPr/>
            <p:nvPr/>
          </p:nvSpPr>
          <p:spPr>
            <a:xfrm>
              <a:off x="5654675" y="6310313"/>
              <a:ext cx="382588" cy="334963"/>
            </a:xfrm>
            <a:custGeom>
              <a:avLst/>
              <a:gdLst/>
              <a:ahLst/>
              <a:cxnLst/>
              <a:rect l="0" t="0" r="0" b="0"/>
              <a:pathLst>
                <a:path w="3374" h="2948" extrusionOk="0">
                  <a:moveTo>
                    <a:pt x="0" y="0"/>
                  </a:moveTo>
                  <a:lnTo>
                    <a:pt x="3371" y="0"/>
                  </a:lnTo>
                  <a:lnTo>
                    <a:pt x="3371" y="668"/>
                  </a:lnTo>
                  <a:lnTo>
                    <a:pt x="3346" y="645"/>
                  </a:lnTo>
                  <a:lnTo>
                    <a:pt x="3319" y="626"/>
                  </a:lnTo>
                  <a:lnTo>
                    <a:pt x="3290" y="611"/>
                  </a:lnTo>
                  <a:lnTo>
                    <a:pt x="3257" y="599"/>
                  </a:lnTo>
                  <a:lnTo>
                    <a:pt x="3224" y="592"/>
                  </a:lnTo>
                  <a:lnTo>
                    <a:pt x="3189" y="590"/>
                  </a:lnTo>
                  <a:lnTo>
                    <a:pt x="3103" y="590"/>
                  </a:lnTo>
                  <a:lnTo>
                    <a:pt x="3103" y="353"/>
                  </a:lnTo>
                  <a:lnTo>
                    <a:pt x="3100" y="332"/>
                  </a:lnTo>
                  <a:lnTo>
                    <a:pt x="3092" y="311"/>
                  </a:lnTo>
                  <a:lnTo>
                    <a:pt x="3079" y="295"/>
                  </a:lnTo>
                  <a:lnTo>
                    <a:pt x="3062" y="282"/>
                  </a:lnTo>
                  <a:lnTo>
                    <a:pt x="3042" y="274"/>
                  </a:lnTo>
                  <a:lnTo>
                    <a:pt x="3020" y="270"/>
                  </a:lnTo>
                  <a:lnTo>
                    <a:pt x="353" y="270"/>
                  </a:lnTo>
                  <a:lnTo>
                    <a:pt x="331" y="274"/>
                  </a:lnTo>
                  <a:lnTo>
                    <a:pt x="311" y="282"/>
                  </a:lnTo>
                  <a:lnTo>
                    <a:pt x="294" y="295"/>
                  </a:lnTo>
                  <a:lnTo>
                    <a:pt x="281" y="311"/>
                  </a:lnTo>
                  <a:lnTo>
                    <a:pt x="273" y="332"/>
                  </a:lnTo>
                  <a:lnTo>
                    <a:pt x="270" y="353"/>
                  </a:lnTo>
                  <a:lnTo>
                    <a:pt x="270" y="2595"/>
                  </a:lnTo>
                  <a:lnTo>
                    <a:pt x="273" y="2616"/>
                  </a:lnTo>
                  <a:lnTo>
                    <a:pt x="281" y="2637"/>
                  </a:lnTo>
                  <a:lnTo>
                    <a:pt x="294" y="2653"/>
                  </a:lnTo>
                  <a:lnTo>
                    <a:pt x="312" y="2666"/>
                  </a:lnTo>
                  <a:lnTo>
                    <a:pt x="331" y="2675"/>
                  </a:lnTo>
                  <a:lnTo>
                    <a:pt x="353" y="2678"/>
                  </a:lnTo>
                  <a:lnTo>
                    <a:pt x="3023" y="2678"/>
                  </a:lnTo>
                  <a:lnTo>
                    <a:pt x="3046" y="2675"/>
                  </a:lnTo>
                  <a:lnTo>
                    <a:pt x="3065" y="2666"/>
                  </a:lnTo>
                  <a:lnTo>
                    <a:pt x="3083" y="2653"/>
                  </a:lnTo>
                  <a:lnTo>
                    <a:pt x="3096" y="2637"/>
                  </a:lnTo>
                  <a:lnTo>
                    <a:pt x="3104" y="2616"/>
                  </a:lnTo>
                  <a:lnTo>
                    <a:pt x="3107" y="2595"/>
                  </a:lnTo>
                  <a:lnTo>
                    <a:pt x="3107" y="2358"/>
                  </a:lnTo>
                  <a:lnTo>
                    <a:pt x="3192" y="2358"/>
                  </a:lnTo>
                  <a:lnTo>
                    <a:pt x="3228" y="2356"/>
                  </a:lnTo>
                  <a:lnTo>
                    <a:pt x="3262" y="2349"/>
                  </a:lnTo>
                  <a:lnTo>
                    <a:pt x="3293" y="2338"/>
                  </a:lnTo>
                  <a:lnTo>
                    <a:pt x="3323" y="2322"/>
                  </a:lnTo>
                  <a:lnTo>
                    <a:pt x="3349" y="2303"/>
                  </a:lnTo>
                  <a:lnTo>
                    <a:pt x="3374" y="2280"/>
                  </a:lnTo>
                  <a:lnTo>
                    <a:pt x="3374" y="2948"/>
                  </a:lnTo>
                  <a:lnTo>
                    <a:pt x="0" y="294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6" name="Shape 11126"/>
            <p:cNvSpPr/>
            <p:nvPr/>
          </p:nvSpPr>
          <p:spPr>
            <a:xfrm>
              <a:off x="6007100" y="6426201"/>
              <a:ext cx="30163" cy="103188"/>
            </a:xfrm>
            <a:custGeom>
              <a:avLst/>
              <a:gdLst/>
              <a:ahLst/>
              <a:cxnLst/>
              <a:rect l="0" t="0" r="0" b="0"/>
              <a:pathLst>
                <a:path w="268" h="915" extrusionOk="0">
                  <a:moveTo>
                    <a:pt x="268" y="0"/>
                  </a:moveTo>
                  <a:lnTo>
                    <a:pt x="268" y="915"/>
                  </a:lnTo>
                  <a:lnTo>
                    <a:pt x="243" y="892"/>
                  </a:lnTo>
                  <a:lnTo>
                    <a:pt x="216" y="873"/>
                  </a:lnTo>
                  <a:lnTo>
                    <a:pt x="187" y="858"/>
                  </a:lnTo>
                  <a:lnTo>
                    <a:pt x="154" y="846"/>
                  </a:lnTo>
                  <a:lnTo>
                    <a:pt x="121" y="839"/>
                  </a:lnTo>
                  <a:lnTo>
                    <a:pt x="86" y="836"/>
                  </a:lnTo>
                  <a:lnTo>
                    <a:pt x="0" y="836"/>
                  </a:lnTo>
                  <a:lnTo>
                    <a:pt x="0" y="78"/>
                  </a:lnTo>
                  <a:lnTo>
                    <a:pt x="86" y="78"/>
                  </a:lnTo>
                  <a:lnTo>
                    <a:pt x="121" y="75"/>
                  </a:lnTo>
                  <a:lnTo>
                    <a:pt x="154" y="68"/>
                  </a:lnTo>
                  <a:lnTo>
                    <a:pt x="187" y="57"/>
                  </a:lnTo>
                  <a:lnTo>
                    <a:pt x="216" y="41"/>
                  </a:lnTo>
                  <a:lnTo>
                    <a:pt x="243" y="23"/>
                  </a:lnTo>
                  <a:lnTo>
                    <a:pt x="2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7" name="Shape 11127"/>
            <p:cNvSpPr/>
            <p:nvPr/>
          </p:nvSpPr>
          <p:spPr>
            <a:xfrm>
              <a:off x="5703888" y="6361113"/>
              <a:ext cx="284163" cy="233363"/>
            </a:xfrm>
            <a:custGeom>
              <a:avLst/>
              <a:gdLst/>
              <a:ahLst/>
              <a:cxnLst/>
              <a:rect l="0" t="0" r="0" b="0"/>
              <a:pathLst>
                <a:path w="2497" h="2066" extrusionOk="0">
                  <a:moveTo>
                    <a:pt x="1247" y="222"/>
                  </a:moveTo>
                  <a:lnTo>
                    <a:pt x="1177" y="225"/>
                  </a:lnTo>
                  <a:lnTo>
                    <a:pt x="1110" y="234"/>
                  </a:lnTo>
                  <a:lnTo>
                    <a:pt x="1044" y="248"/>
                  </a:lnTo>
                  <a:lnTo>
                    <a:pt x="980" y="268"/>
                  </a:lnTo>
                  <a:lnTo>
                    <a:pt x="918" y="293"/>
                  </a:lnTo>
                  <a:lnTo>
                    <a:pt x="860" y="322"/>
                  </a:lnTo>
                  <a:lnTo>
                    <a:pt x="803" y="356"/>
                  </a:lnTo>
                  <a:lnTo>
                    <a:pt x="750" y="395"/>
                  </a:lnTo>
                  <a:lnTo>
                    <a:pt x="701" y="437"/>
                  </a:lnTo>
                  <a:lnTo>
                    <a:pt x="654" y="483"/>
                  </a:lnTo>
                  <a:lnTo>
                    <a:pt x="612" y="533"/>
                  </a:lnTo>
                  <a:lnTo>
                    <a:pt x="574" y="587"/>
                  </a:lnTo>
                  <a:lnTo>
                    <a:pt x="541" y="643"/>
                  </a:lnTo>
                  <a:lnTo>
                    <a:pt x="511" y="702"/>
                  </a:lnTo>
                  <a:lnTo>
                    <a:pt x="486" y="764"/>
                  </a:lnTo>
                  <a:lnTo>
                    <a:pt x="467" y="828"/>
                  </a:lnTo>
                  <a:lnTo>
                    <a:pt x="453" y="894"/>
                  </a:lnTo>
                  <a:lnTo>
                    <a:pt x="443" y="962"/>
                  </a:lnTo>
                  <a:lnTo>
                    <a:pt x="440" y="1032"/>
                  </a:lnTo>
                  <a:lnTo>
                    <a:pt x="443" y="1102"/>
                  </a:lnTo>
                  <a:lnTo>
                    <a:pt x="453" y="1169"/>
                  </a:lnTo>
                  <a:lnTo>
                    <a:pt x="467" y="1236"/>
                  </a:lnTo>
                  <a:lnTo>
                    <a:pt x="486" y="1299"/>
                  </a:lnTo>
                  <a:lnTo>
                    <a:pt x="511" y="1361"/>
                  </a:lnTo>
                  <a:lnTo>
                    <a:pt x="541" y="1420"/>
                  </a:lnTo>
                  <a:lnTo>
                    <a:pt x="574" y="1477"/>
                  </a:lnTo>
                  <a:lnTo>
                    <a:pt x="612" y="1530"/>
                  </a:lnTo>
                  <a:lnTo>
                    <a:pt x="654" y="1579"/>
                  </a:lnTo>
                  <a:lnTo>
                    <a:pt x="701" y="1625"/>
                  </a:lnTo>
                  <a:lnTo>
                    <a:pt x="750" y="1668"/>
                  </a:lnTo>
                  <a:lnTo>
                    <a:pt x="803" y="1706"/>
                  </a:lnTo>
                  <a:lnTo>
                    <a:pt x="860" y="1740"/>
                  </a:lnTo>
                  <a:lnTo>
                    <a:pt x="918" y="1770"/>
                  </a:lnTo>
                  <a:lnTo>
                    <a:pt x="980" y="1794"/>
                  </a:lnTo>
                  <a:lnTo>
                    <a:pt x="1044" y="1814"/>
                  </a:lnTo>
                  <a:lnTo>
                    <a:pt x="1110" y="1828"/>
                  </a:lnTo>
                  <a:lnTo>
                    <a:pt x="1177" y="1836"/>
                  </a:lnTo>
                  <a:lnTo>
                    <a:pt x="1247" y="1839"/>
                  </a:lnTo>
                  <a:lnTo>
                    <a:pt x="1317" y="1836"/>
                  </a:lnTo>
                  <a:lnTo>
                    <a:pt x="1384" y="1828"/>
                  </a:lnTo>
                  <a:lnTo>
                    <a:pt x="1450" y="1814"/>
                  </a:lnTo>
                  <a:lnTo>
                    <a:pt x="1514" y="1794"/>
                  </a:lnTo>
                  <a:lnTo>
                    <a:pt x="1576" y="1770"/>
                  </a:lnTo>
                  <a:lnTo>
                    <a:pt x="1634" y="1740"/>
                  </a:lnTo>
                  <a:lnTo>
                    <a:pt x="1691" y="1705"/>
                  </a:lnTo>
                  <a:lnTo>
                    <a:pt x="1744" y="1667"/>
                  </a:lnTo>
                  <a:lnTo>
                    <a:pt x="1793" y="1624"/>
                  </a:lnTo>
                  <a:lnTo>
                    <a:pt x="1840" y="1578"/>
                  </a:lnTo>
                  <a:lnTo>
                    <a:pt x="1882" y="1528"/>
                  </a:lnTo>
                  <a:lnTo>
                    <a:pt x="1920" y="1475"/>
                  </a:lnTo>
                  <a:lnTo>
                    <a:pt x="1953" y="1418"/>
                  </a:lnTo>
                  <a:lnTo>
                    <a:pt x="1983" y="1360"/>
                  </a:lnTo>
                  <a:lnTo>
                    <a:pt x="2008" y="1297"/>
                  </a:lnTo>
                  <a:lnTo>
                    <a:pt x="2027" y="1234"/>
                  </a:lnTo>
                  <a:lnTo>
                    <a:pt x="2041" y="1167"/>
                  </a:lnTo>
                  <a:lnTo>
                    <a:pt x="2051" y="1100"/>
                  </a:lnTo>
                  <a:lnTo>
                    <a:pt x="2054" y="1030"/>
                  </a:lnTo>
                  <a:lnTo>
                    <a:pt x="2051" y="960"/>
                  </a:lnTo>
                  <a:lnTo>
                    <a:pt x="2041" y="892"/>
                  </a:lnTo>
                  <a:lnTo>
                    <a:pt x="2027" y="826"/>
                  </a:lnTo>
                  <a:lnTo>
                    <a:pt x="2008" y="762"/>
                  </a:lnTo>
                  <a:lnTo>
                    <a:pt x="1983" y="700"/>
                  </a:lnTo>
                  <a:lnTo>
                    <a:pt x="1953" y="641"/>
                  </a:lnTo>
                  <a:lnTo>
                    <a:pt x="1920" y="585"/>
                  </a:lnTo>
                  <a:lnTo>
                    <a:pt x="1882" y="532"/>
                  </a:lnTo>
                  <a:lnTo>
                    <a:pt x="1840" y="482"/>
                  </a:lnTo>
                  <a:lnTo>
                    <a:pt x="1793" y="436"/>
                  </a:lnTo>
                  <a:lnTo>
                    <a:pt x="1744" y="394"/>
                  </a:lnTo>
                  <a:lnTo>
                    <a:pt x="1691" y="355"/>
                  </a:lnTo>
                  <a:lnTo>
                    <a:pt x="1634" y="321"/>
                  </a:lnTo>
                  <a:lnTo>
                    <a:pt x="1576" y="293"/>
                  </a:lnTo>
                  <a:lnTo>
                    <a:pt x="1514" y="268"/>
                  </a:lnTo>
                  <a:lnTo>
                    <a:pt x="1450" y="247"/>
                  </a:lnTo>
                  <a:lnTo>
                    <a:pt x="1384" y="234"/>
                  </a:lnTo>
                  <a:lnTo>
                    <a:pt x="1317" y="225"/>
                  </a:lnTo>
                  <a:lnTo>
                    <a:pt x="1247" y="222"/>
                  </a:lnTo>
                  <a:close/>
                  <a:moveTo>
                    <a:pt x="0" y="0"/>
                  </a:moveTo>
                  <a:lnTo>
                    <a:pt x="2497" y="0"/>
                  </a:lnTo>
                  <a:lnTo>
                    <a:pt x="2497" y="149"/>
                  </a:lnTo>
                  <a:lnTo>
                    <a:pt x="2383" y="149"/>
                  </a:lnTo>
                  <a:lnTo>
                    <a:pt x="2345" y="151"/>
                  </a:lnTo>
                  <a:lnTo>
                    <a:pt x="2309" y="159"/>
                  </a:lnTo>
                  <a:lnTo>
                    <a:pt x="2276" y="173"/>
                  </a:lnTo>
                  <a:lnTo>
                    <a:pt x="2245" y="189"/>
                  </a:lnTo>
                  <a:lnTo>
                    <a:pt x="2217" y="211"/>
                  </a:lnTo>
                  <a:lnTo>
                    <a:pt x="2192" y="235"/>
                  </a:lnTo>
                  <a:lnTo>
                    <a:pt x="2171" y="264"/>
                  </a:lnTo>
                  <a:lnTo>
                    <a:pt x="2154" y="295"/>
                  </a:lnTo>
                  <a:lnTo>
                    <a:pt x="2141" y="328"/>
                  </a:lnTo>
                  <a:lnTo>
                    <a:pt x="2133" y="364"/>
                  </a:lnTo>
                  <a:lnTo>
                    <a:pt x="2130" y="401"/>
                  </a:lnTo>
                  <a:lnTo>
                    <a:pt x="2133" y="439"/>
                  </a:lnTo>
                  <a:lnTo>
                    <a:pt x="2142" y="475"/>
                  </a:lnTo>
                  <a:lnTo>
                    <a:pt x="2154" y="508"/>
                  </a:lnTo>
                  <a:lnTo>
                    <a:pt x="2171" y="539"/>
                  </a:lnTo>
                  <a:lnTo>
                    <a:pt x="2193" y="567"/>
                  </a:lnTo>
                  <a:lnTo>
                    <a:pt x="2217" y="592"/>
                  </a:lnTo>
                  <a:lnTo>
                    <a:pt x="2245" y="613"/>
                  </a:lnTo>
                  <a:lnTo>
                    <a:pt x="2277" y="631"/>
                  </a:lnTo>
                  <a:lnTo>
                    <a:pt x="2309" y="643"/>
                  </a:lnTo>
                  <a:lnTo>
                    <a:pt x="2345" y="651"/>
                  </a:lnTo>
                  <a:lnTo>
                    <a:pt x="2383" y="654"/>
                  </a:lnTo>
                  <a:lnTo>
                    <a:pt x="2497" y="654"/>
                  </a:lnTo>
                  <a:lnTo>
                    <a:pt x="2497" y="1410"/>
                  </a:lnTo>
                  <a:lnTo>
                    <a:pt x="2383" y="1410"/>
                  </a:lnTo>
                  <a:lnTo>
                    <a:pt x="2345" y="1412"/>
                  </a:lnTo>
                  <a:lnTo>
                    <a:pt x="2309" y="1420"/>
                  </a:lnTo>
                  <a:lnTo>
                    <a:pt x="2276" y="1434"/>
                  </a:lnTo>
                  <a:lnTo>
                    <a:pt x="2245" y="1451"/>
                  </a:lnTo>
                  <a:lnTo>
                    <a:pt x="2217" y="1472"/>
                  </a:lnTo>
                  <a:lnTo>
                    <a:pt x="2192" y="1497"/>
                  </a:lnTo>
                  <a:lnTo>
                    <a:pt x="2171" y="1525"/>
                  </a:lnTo>
                  <a:lnTo>
                    <a:pt x="2154" y="1556"/>
                  </a:lnTo>
                  <a:lnTo>
                    <a:pt x="2141" y="1589"/>
                  </a:lnTo>
                  <a:lnTo>
                    <a:pt x="2133" y="1625"/>
                  </a:lnTo>
                  <a:lnTo>
                    <a:pt x="2130" y="1662"/>
                  </a:lnTo>
                  <a:lnTo>
                    <a:pt x="2133" y="1700"/>
                  </a:lnTo>
                  <a:lnTo>
                    <a:pt x="2142" y="1736"/>
                  </a:lnTo>
                  <a:lnTo>
                    <a:pt x="2154" y="1769"/>
                  </a:lnTo>
                  <a:lnTo>
                    <a:pt x="2171" y="1800"/>
                  </a:lnTo>
                  <a:lnTo>
                    <a:pt x="2193" y="1828"/>
                  </a:lnTo>
                  <a:lnTo>
                    <a:pt x="2217" y="1854"/>
                  </a:lnTo>
                  <a:lnTo>
                    <a:pt x="2245" y="1874"/>
                  </a:lnTo>
                  <a:lnTo>
                    <a:pt x="2277" y="1892"/>
                  </a:lnTo>
                  <a:lnTo>
                    <a:pt x="2309" y="1904"/>
                  </a:lnTo>
                  <a:lnTo>
                    <a:pt x="2345" y="1912"/>
                  </a:lnTo>
                  <a:lnTo>
                    <a:pt x="2383" y="1915"/>
                  </a:lnTo>
                  <a:lnTo>
                    <a:pt x="2497" y="1915"/>
                  </a:lnTo>
                  <a:lnTo>
                    <a:pt x="2497" y="2066"/>
                  </a:lnTo>
                  <a:lnTo>
                    <a:pt x="0" y="206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1128" name="Shape 11128"/>
          <p:cNvSpPr/>
          <p:nvPr/>
        </p:nvSpPr>
        <p:spPr>
          <a:xfrm>
            <a:off x="4819214" y="4444997"/>
            <a:ext cx="141979" cy="142944"/>
          </a:xfrm>
          <a:custGeom>
            <a:avLst/>
            <a:gdLst/>
            <a:ahLst/>
            <a:cxnLst/>
            <a:rect l="0" t="0" r="0" b="0"/>
            <a:pathLst>
              <a:path w="2058" h="2075" extrusionOk="0">
                <a:moveTo>
                  <a:pt x="463" y="1602"/>
                </a:moveTo>
                <a:lnTo>
                  <a:pt x="444" y="1604"/>
                </a:lnTo>
                <a:lnTo>
                  <a:pt x="429" y="1610"/>
                </a:lnTo>
                <a:lnTo>
                  <a:pt x="414" y="1622"/>
                </a:lnTo>
                <a:lnTo>
                  <a:pt x="404" y="1635"/>
                </a:lnTo>
                <a:lnTo>
                  <a:pt x="398" y="1650"/>
                </a:lnTo>
                <a:lnTo>
                  <a:pt x="396" y="1669"/>
                </a:lnTo>
                <a:lnTo>
                  <a:pt x="398" y="1686"/>
                </a:lnTo>
                <a:lnTo>
                  <a:pt x="405" y="1703"/>
                </a:lnTo>
                <a:lnTo>
                  <a:pt x="415" y="1716"/>
                </a:lnTo>
                <a:lnTo>
                  <a:pt x="429" y="1726"/>
                </a:lnTo>
                <a:lnTo>
                  <a:pt x="445" y="1734"/>
                </a:lnTo>
                <a:lnTo>
                  <a:pt x="463" y="1736"/>
                </a:lnTo>
                <a:lnTo>
                  <a:pt x="1597" y="1736"/>
                </a:lnTo>
                <a:lnTo>
                  <a:pt x="1616" y="1734"/>
                </a:lnTo>
                <a:lnTo>
                  <a:pt x="1631" y="1726"/>
                </a:lnTo>
                <a:lnTo>
                  <a:pt x="1646" y="1716"/>
                </a:lnTo>
                <a:lnTo>
                  <a:pt x="1656" y="1703"/>
                </a:lnTo>
                <a:lnTo>
                  <a:pt x="1662" y="1686"/>
                </a:lnTo>
                <a:lnTo>
                  <a:pt x="1665" y="1669"/>
                </a:lnTo>
                <a:lnTo>
                  <a:pt x="1662" y="1650"/>
                </a:lnTo>
                <a:lnTo>
                  <a:pt x="1656" y="1635"/>
                </a:lnTo>
                <a:lnTo>
                  <a:pt x="1646" y="1622"/>
                </a:lnTo>
                <a:lnTo>
                  <a:pt x="1631" y="1610"/>
                </a:lnTo>
                <a:lnTo>
                  <a:pt x="1616" y="1604"/>
                </a:lnTo>
                <a:lnTo>
                  <a:pt x="1597" y="1602"/>
                </a:lnTo>
                <a:lnTo>
                  <a:pt x="463" y="1602"/>
                </a:lnTo>
                <a:close/>
                <a:moveTo>
                  <a:pt x="1033" y="772"/>
                </a:moveTo>
                <a:lnTo>
                  <a:pt x="1015" y="774"/>
                </a:lnTo>
                <a:lnTo>
                  <a:pt x="999" y="781"/>
                </a:lnTo>
                <a:lnTo>
                  <a:pt x="985" y="791"/>
                </a:lnTo>
                <a:lnTo>
                  <a:pt x="975" y="804"/>
                </a:lnTo>
                <a:lnTo>
                  <a:pt x="968" y="821"/>
                </a:lnTo>
                <a:lnTo>
                  <a:pt x="965" y="838"/>
                </a:lnTo>
                <a:lnTo>
                  <a:pt x="965" y="1406"/>
                </a:lnTo>
                <a:lnTo>
                  <a:pt x="968" y="1424"/>
                </a:lnTo>
                <a:lnTo>
                  <a:pt x="975" y="1440"/>
                </a:lnTo>
                <a:lnTo>
                  <a:pt x="985" y="1453"/>
                </a:lnTo>
                <a:lnTo>
                  <a:pt x="999" y="1464"/>
                </a:lnTo>
                <a:lnTo>
                  <a:pt x="1015" y="1471"/>
                </a:lnTo>
                <a:lnTo>
                  <a:pt x="1033" y="1473"/>
                </a:lnTo>
                <a:lnTo>
                  <a:pt x="1051" y="1471"/>
                </a:lnTo>
                <a:lnTo>
                  <a:pt x="1067" y="1464"/>
                </a:lnTo>
                <a:lnTo>
                  <a:pt x="1080" y="1453"/>
                </a:lnTo>
                <a:lnTo>
                  <a:pt x="1091" y="1440"/>
                </a:lnTo>
                <a:lnTo>
                  <a:pt x="1097" y="1424"/>
                </a:lnTo>
                <a:lnTo>
                  <a:pt x="1100" y="1406"/>
                </a:lnTo>
                <a:lnTo>
                  <a:pt x="1100" y="838"/>
                </a:lnTo>
                <a:lnTo>
                  <a:pt x="1097" y="821"/>
                </a:lnTo>
                <a:lnTo>
                  <a:pt x="1091" y="804"/>
                </a:lnTo>
                <a:lnTo>
                  <a:pt x="1080" y="791"/>
                </a:lnTo>
                <a:lnTo>
                  <a:pt x="1067" y="781"/>
                </a:lnTo>
                <a:lnTo>
                  <a:pt x="1051" y="774"/>
                </a:lnTo>
                <a:lnTo>
                  <a:pt x="1033" y="772"/>
                </a:lnTo>
                <a:close/>
                <a:moveTo>
                  <a:pt x="1469" y="509"/>
                </a:moveTo>
                <a:lnTo>
                  <a:pt x="1451" y="511"/>
                </a:lnTo>
                <a:lnTo>
                  <a:pt x="1435" y="518"/>
                </a:lnTo>
                <a:lnTo>
                  <a:pt x="1422" y="528"/>
                </a:lnTo>
                <a:lnTo>
                  <a:pt x="1411" y="542"/>
                </a:lnTo>
                <a:lnTo>
                  <a:pt x="1404" y="558"/>
                </a:lnTo>
                <a:lnTo>
                  <a:pt x="1402" y="576"/>
                </a:lnTo>
                <a:lnTo>
                  <a:pt x="1402" y="1406"/>
                </a:lnTo>
                <a:lnTo>
                  <a:pt x="1404" y="1424"/>
                </a:lnTo>
                <a:lnTo>
                  <a:pt x="1411" y="1440"/>
                </a:lnTo>
                <a:lnTo>
                  <a:pt x="1422" y="1453"/>
                </a:lnTo>
                <a:lnTo>
                  <a:pt x="1435" y="1464"/>
                </a:lnTo>
                <a:lnTo>
                  <a:pt x="1451" y="1471"/>
                </a:lnTo>
                <a:lnTo>
                  <a:pt x="1469" y="1473"/>
                </a:lnTo>
                <a:lnTo>
                  <a:pt x="1487" y="1471"/>
                </a:lnTo>
                <a:lnTo>
                  <a:pt x="1503" y="1464"/>
                </a:lnTo>
                <a:lnTo>
                  <a:pt x="1516" y="1453"/>
                </a:lnTo>
                <a:lnTo>
                  <a:pt x="1527" y="1440"/>
                </a:lnTo>
                <a:lnTo>
                  <a:pt x="1534" y="1424"/>
                </a:lnTo>
                <a:lnTo>
                  <a:pt x="1536" y="1406"/>
                </a:lnTo>
                <a:lnTo>
                  <a:pt x="1536" y="576"/>
                </a:lnTo>
                <a:lnTo>
                  <a:pt x="1534" y="558"/>
                </a:lnTo>
                <a:lnTo>
                  <a:pt x="1527" y="542"/>
                </a:lnTo>
                <a:lnTo>
                  <a:pt x="1516" y="528"/>
                </a:lnTo>
                <a:lnTo>
                  <a:pt x="1503" y="518"/>
                </a:lnTo>
                <a:lnTo>
                  <a:pt x="1487" y="511"/>
                </a:lnTo>
                <a:lnTo>
                  <a:pt x="1469" y="509"/>
                </a:lnTo>
                <a:close/>
                <a:moveTo>
                  <a:pt x="588" y="340"/>
                </a:moveTo>
                <a:lnTo>
                  <a:pt x="570" y="342"/>
                </a:lnTo>
                <a:lnTo>
                  <a:pt x="554" y="350"/>
                </a:lnTo>
                <a:lnTo>
                  <a:pt x="541" y="360"/>
                </a:lnTo>
                <a:lnTo>
                  <a:pt x="530" y="373"/>
                </a:lnTo>
                <a:lnTo>
                  <a:pt x="523" y="390"/>
                </a:lnTo>
                <a:lnTo>
                  <a:pt x="521" y="407"/>
                </a:lnTo>
                <a:lnTo>
                  <a:pt x="521" y="1406"/>
                </a:lnTo>
                <a:lnTo>
                  <a:pt x="523" y="1425"/>
                </a:lnTo>
                <a:lnTo>
                  <a:pt x="530" y="1440"/>
                </a:lnTo>
                <a:lnTo>
                  <a:pt x="541" y="1454"/>
                </a:lnTo>
                <a:lnTo>
                  <a:pt x="554" y="1465"/>
                </a:lnTo>
                <a:lnTo>
                  <a:pt x="570" y="1471"/>
                </a:lnTo>
                <a:lnTo>
                  <a:pt x="588" y="1474"/>
                </a:lnTo>
                <a:lnTo>
                  <a:pt x="606" y="1471"/>
                </a:lnTo>
                <a:lnTo>
                  <a:pt x="622" y="1465"/>
                </a:lnTo>
                <a:lnTo>
                  <a:pt x="635" y="1454"/>
                </a:lnTo>
                <a:lnTo>
                  <a:pt x="646" y="1440"/>
                </a:lnTo>
                <a:lnTo>
                  <a:pt x="652" y="1425"/>
                </a:lnTo>
                <a:lnTo>
                  <a:pt x="655" y="1406"/>
                </a:lnTo>
                <a:lnTo>
                  <a:pt x="655" y="407"/>
                </a:lnTo>
                <a:lnTo>
                  <a:pt x="652" y="390"/>
                </a:lnTo>
                <a:lnTo>
                  <a:pt x="646" y="373"/>
                </a:lnTo>
                <a:lnTo>
                  <a:pt x="635" y="360"/>
                </a:lnTo>
                <a:lnTo>
                  <a:pt x="622" y="350"/>
                </a:lnTo>
                <a:lnTo>
                  <a:pt x="606" y="342"/>
                </a:lnTo>
                <a:lnTo>
                  <a:pt x="588" y="340"/>
                </a:lnTo>
                <a:close/>
                <a:moveTo>
                  <a:pt x="0" y="0"/>
                </a:moveTo>
                <a:lnTo>
                  <a:pt x="2058" y="0"/>
                </a:lnTo>
                <a:lnTo>
                  <a:pt x="2058" y="2075"/>
                </a:lnTo>
                <a:lnTo>
                  <a:pt x="0" y="207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1129" name="Shape 11129"/>
          <p:cNvGrpSpPr/>
          <p:nvPr/>
        </p:nvGrpSpPr>
        <p:grpSpPr>
          <a:xfrm>
            <a:off x="4352799" y="4400086"/>
            <a:ext cx="148739" cy="232766"/>
            <a:chOff x="4624387" y="6161088"/>
            <a:chExt cx="244476" cy="382587"/>
          </a:xfrm>
        </p:grpSpPr>
        <p:sp>
          <p:nvSpPr>
            <p:cNvPr id="11130" name="Shape 11130"/>
            <p:cNvSpPr/>
            <p:nvPr/>
          </p:nvSpPr>
          <p:spPr>
            <a:xfrm>
              <a:off x="4624388" y="6484938"/>
              <a:ext cx="244475" cy="58737"/>
            </a:xfrm>
            <a:custGeom>
              <a:avLst/>
              <a:gdLst/>
              <a:ahLst/>
              <a:cxnLst/>
              <a:rect l="0" t="0" r="0" b="0"/>
              <a:pathLst>
                <a:path w="2151" h="516" extrusionOk="0">
                  <a:moveTo>
                    <a:pt x="1502" y="192"/>
                  </a:moveTo>
                  <a:lnTo>
                    <a:pt x="1486" y="194"/>
                  </a:lnTo>
                  <a:lnTo>
                    <a:pt x="1470" y="201"/>
                  </a:lnTo>
                  <a:lnTo>
                    <a:pt x="1457" y="210"/>
                  </a:lnTo>
                  <a:lnTo>
                    <a:pt x="1447" y="224"/>
                  </a:lnTo>
                  <a:lnTo>
                    <a:pt x="1441" y="239"/>
                  </a:lnTo>
                  <a:lnTo>
                    <a:pt x="1438" y="255"/>
                  </a:lnTo>
                  <a:lnTo>
                    <a:pt x="1441" y="273"/>
                  </a:lnTo>
                  <a:lnTo>
                    <a:pt x="1447" y="288"/>
                  </a:lnTo>
                  <a:lnTo>
                    <a:pt x="1457" y="300"/>
                  </a:lnTo>
                  <a:lnTo>
                    <a:pt x="1470" y="310"/>
                  </a:lnTo>
                  <a:lnTo>
                    <a:pt x="1485" y="318"/>
                  </a:lnTo>
                  <a:lnTo>
                    <a:pt x="1502" y="320"/>
                  </a:lnTo>
                  <a:lnTo>
                    <a:pt x="1718" y="320"/>
                  </a:lnTo>
                  <a:lnTo>
                    <a:pt x="1736" y="318"/>
                  </a:lnTo>
                  <a:lnTo>
                    <a:pt x="1750" y="310"/>
                  </a:lnTo>
                  <a:lnTo>
                    <a:pt x="1763" y="301"/>
                  </a:lnTo>
                  <a:lnTo>
                    <a:pt x="1773" y="288"/>
                  </a:lnTo>
                  <a:lnTo>
                    <a:pt x="1780" y="273"/>
                  </a:lnTo>
                  <a:lnTo>
                    <a:pt x="1783" y="255"/>
                  </a:lnTo>
                  <a:lnTo>
                    <a:pt x="1780" y="239"/>
                  </a:lnTo>
                  <a:lnTo>
                    <a:pt x="1773" y="224"/>
                  </a:lnTo>
                  <a:lnTo>
                    <a:pt x="1763" y="210"/>
                  </a:lnTo>
                  <a:lnTo>
                    <a:pt x="1751" y="201"/>
                  </a:lnTo>
                  <a:lnTo>
                    <a:pt x="1736" y="194"/>
                  </a:lnTo>
                  <a:lnTo>
                    <a:pt x="1718" y="192"/>
                  </a:lnTo>
                  <a:lnTo>
                    <a:pt x="1502" y="192"/>
                  </a:lnTo>
                  <a:close/>
                  <a:moveTo>
                    <a:pt x="968" y="192"/>
                  </a:moveTo>
                  <a:lnTo>
                    <a:pt x="950" y="194"/>
                  </a:lnTo>
                  <a:lnTo>
                    <a:pt x="934" y="201"/>
                  </a:lnTo>
                  <a:lnTo>
                    <a:pt x="920" y="210"/>
                  </a:lnTo>
                  <a:lnTo>
                    <a:pt x="911" y="224"/>
                  </a:lnTo>
                  <a:lnTo>
                    <a:pt x="905" y="239"/>
                  </a:lnTo>
                  <a:lnTo>
                    <a:pt x="904" y="255"/>
                  </a:lnTo>
                  <a:lnTo>
                    <a:pt x="906" y="273"/>
                  </a:lnTo>
                  <a:lnTo>
                    <a:pt x="913" y="288"/>
                  </a:lnTo>
                  <a:lnTo>
                    <a:pt x="923" y="300"/>
                  </a:lnTo>
                  <a:lnTo>
                    <a:pt x="936" y="310"/>
                  </a:lnTo>
                  <a:lnTo>
                    <a:pt x="951" y="318"/>
                  </a:lnTo>
                  <a:lnTo>
                    <a:pt x="968" y="320"/>
                  </a:lnTo>
                  <a:lnTo>
                    <a:pt x="1182" y="320"/>
                  </a:lnTo>
                  <a:lnTo>
                    <a:pt x="1199" y="318"/>
                  </a:lnTo>
                  <a:lnTo>
                    <a:pt x="1213" y="310"/>
                  </a:lnTo>
                  <a:lnTo>
                    <a:pt x="1226" y="301"/>
                  </a:lnTo>
                  <a:lnTo>
                    <a:pt x="1237" y="288"/>
                  </a:lnTo>
                  <a:lnTo>
                    <a:pt x="1244" y="273"/>
                  </a:lnTo>
                  <a:lnTo>
                    <a:pt x="1246" y="255"/>
                  </a:lnTo>
                  <a:lnTo>
                    <a:pt x="1244" y="239"/>
                  </a:lnTo>
                  <a:lnTo>
                    <a:pt x="1237" y="224"/>
                  </a:lnTo>
                  <a:lnTo>
                    <a:pt x="1226" y="210"/>
                  </a:lnTo>
                  <a:lnTo>
                    <a:pt x="1214" y="201"/>
                  </a:lnTo>
                  <a:lnTo>
                    <a:pt x="1199" y="194"/>
                  </a:lnTo>
                  <a:lnTo>
                    <a:pt x="1182" y="192"/>
                  </a:lnTo>
                  <a:lnTo>
                    <a:pt x="968" y="192"/>
                  </a:lnTo>
                  <a:close/>
                  <a:moveTo>
                    <a:pt x="431" y="192"/>
                  </a:moveTo>
                  <a:lnTo>
                    <a:pt x="414" y="194"/>
                  </a:lnTo>
                  <a:lnTo>
                    <a:pt x="399" y="201"/>
                  </a:lnTo>
                  <a:lnTo>
                    <a:pt x="386" y="210"/>
                  </a:lnTo>
                  <a:lnTo>
                    <a:pt x="375" y="224"/>
                  </a:lnTo>
                  <a:lnTo>
                    <a:pt x="369" y="239"/>
                  </a:lnTo>
                  <a:lnTo>
                    <a:pt x="366" y="255"/>
                  </a:lnTo>
                  <a:lnTo>
                    <a:pt x="369" y="273"/>
                  </a:lnTo>
                  <a:lnTo>
                    <a:pt x="375" y="288"/>
                  </a:lnTo>
                  <a:lnTo>
                    <a:pt x="386" y="300"/>
                  </a:lnTo>
                  <a:lnTo>
                    <a:pt x="399" y="310"/>
                  </a:lnTo>
                  <a:lnTo>
                    <a:pt x="414" y="318"/>
                  </a:lnTo>
                  <a:lnTo>
                    <a:pt x="431" y="320"/>
                  </a:lnTo>
                  <a:lnTo>
                    <a:pt x="647" y="320"/>
                  </a:lnTo>
                  <a:lnTo>
                    <a:pt x="664" y="318"/>
                  </a:lnTo>
                  <a:lnTo>
                    <a:pt x="679" y="310"/>
                  </a:lnTo>
                  <a:lnTo>
                    <a:pt x="692" y="301"/>
                  </a:lnTo>
                  <a:lnTo>
                    <a:pt x="702" y="288"/>
                  </a:lnTo>
                  <a:lnTo>
                    <a:pt x="709" y="273"/>
                  </a:lnTo>
                  <a:lnTo>
                    <a:pt x="711" y="255"/>
                  </a:lnTo>
                  <a:lnTo>
                    <a:pt x="709" y="239"/>
                  </a:lnTo>
                  <a:lnTo>
                    <a:pt x="702" y="224"/>
                  </a:lnTo>
                  <a:lnTo>
                    <a:pt x="692" y="210"/>
                  </a:lnTo>
                  <a:lnTo>
                    <a:pt x="680" y="201"/>
                  </a:lnTo>
                  <a:lnTo>
                    <a:pt x="664" y="194"/>
                  </a:lnTo>
                  <a:lnTo>
                    <a:pt x="647" y="192"/>
                  </a:lnTo>
                  <a:lnTo>
                    <a:pt x="431" y="192"/>
                  </a:lnTo>
                  <a:close/>
                  <a:moveTo>
                    <a:pt x="0" y="0"/>
                  </a:moveTo>
                  <a:lnTo>
                    <a:pt x="2151" y="0"/>
                  </a:lnTo>
                  <a:lnTo>
                    <a:pt x="2151" y="516"/>
                  </a:lnTo>
                  <a:lnTo>
                    <a:pt x="0" y="5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31" name="Shape 11131"/>
            <p:cNvSpPr/>
            <p:nvPr/>
          </p:nvSpPr>
          <p:spPr>
            <a:xfrm>
              <a:off x="4624388" y="6161088"/>
              <a:ext cx="244475" cy="49212"/>
            </a:xfrm>
            <a:custGeom>
              <a:avLst/>
              <a:gdLst/>
              <a:ahLst/>
              <a:cxnLst/>
              <a:rect l="0" t="0" r="0" b="0"/>
              <a:pathLst>
                <a:path w="2151" h="440" extrusionOk="0">
                  <a:moveTo>
                    <a:pt x="1305" y="156"/>
                  </a:moveTo>
                  <a:lnTo>
                    <a:pt x="1288" y="158"/>
                  </a:lnTo>
                  <a:lnTo>
                    <a:pt x="1273" y="165"/>
                  </a:lnTo>
                  <a:lnTo>
                    <a:pt x="1260" y="175"/>
                  </a:lnTo>
                  <a:lnTo>
                    <a:pt x="1250" y="188"/>
                  </a:lnTo>
                  <a:lnTo>
                    <a:pt x="1243" y="203"/>
                  </a:lnTo>
                  <a:lnTo>
                    <a:pt x="1241" y="221"/>
                  </a:lnTo>
                  <a:lnTo>
                    <a:pt x="1243" y="237"/>
                  </a:lnTo>
                  <a:lnTo>
                    <a:pt x="1250" y="253"/>
                  </a:lnTo>
                  <a:lnTo>
                    <a:pt x="1260" y="265"/>
                  </a:lnTo>
                  <a:lnTo>
                    <a:pt x="1272" y="275"/>
                  </a:lnTo>
                  <a:lnTo>
                    <a:pt x="1288" y="282"/>
                  </a:lnTo>
                  <a:lnTo>
                    <a:pt x="1305" y="284"/>
                  </a:lnTo>
                  <a:lnTo>
                    <a:pt x="1612" y="284"/>
                  </a:lnTo>
                  <a:lnTo>
                    <a:pt x="1628" y="282"/>
                  </a:lnTo>
                  <a:lnTo>
                    <a:pt x="1644" y="276"/>
                  </a:lnTo>
                  <a:lnTo>
                    <a:pt x="1657" y="266"/>
                  </a:lnTo>
                  <a:lnTo>
                    <a:pt x="1667" y="254"/>
                  </a:lnTo>
                  <a:lnTo>
                    <a:pt x="1673" y="238"/>
                  </a:lnTo>
                  <a:lnTo>
                    <a:pt x="1675" y="221"/>
                  </a:lnTo>
                  <a:lnTo>
                    <a:pt x="1673" y="203"/>
                  </a:lnTo>
                  <a:lnTo>
                    <a:pt x="1667" y="188"/>
                  </a:lnTo>
                  <a:lnTo>
                    <a:pt x="1657" y="176"/>
                  </a:lnTo>
                  <a:lnTo>
                    <a:pt x="1644" y="166"/>
                  </a:lnTo>
                  <a:lnTo>
                    <a:pt x="1628" y="158"/>
                  </a:lnTo>
                  <a:lnTo>
                    <a:pt x="1612" y="156"/>
                  </a:lnTo>
                  <a:lnTo>
                    <a:pt x="1305" y="156"/>
                  </a:lnTo>
                  <a:close/>
                  <a:moveTo>
                    <a:pt x="538" y="156"/>
                  </a:moveTo>
                  <a:lnTo>
                    <a:pt x="521" y="158"/>
                  </a:lnTo>
                  <a:lnTo>
                    <a:pt x="506" y="165"/>
                  </a:lnTo>
                  <a:lnTo>
                    <a:pt x="493" y="175"/>
                  </a:lnTo>
                  <a:lnTo>
                    <a:pt x="483" y="188"/>
                  </a:lnTo>
                  <a:lnTo>
                    <a:pt x="476" y="203"/>
                  </a:lnTo>
                  <a:lnTo>
                    <a:pt x="474" y="221"/>
                  </a:lnTo>
                  <a:lnTo>
                    <a:pt x="476" y="237"/>
                  </a:lnTo>
                  <a:lnTo>
                    <a:pt x="483" y="253"/>
                  </a:lnTo>
                  <a:lnTo>
                    <a:pt x="493" y="265"/>
                  </a:lnTo>
                  <a:lnTo>
                    <a:pt x="506" y="275"/>
                  </a:lnTo>
                  <a:lnTo>
                    <a:pt x="521" y="282"/>
                  </a:lnTo>
                  <a:lnTo>
                    <a:pt x="538" y="284"/>
                  </a:lnTo>
                  <a:lnTo>
                    <a:pt x="845" y="284"/>
                  </a:lnTo>
                  <a:lnTo>
                    <a:pt x="863" y="282"/>
                  </a:lnTo>
                  <a:lnTo>
                    <a:pt x="879" y="276"/>
                  </a:lnTo>
                  <a:lnTo>
                    <a:pt x="892" y="266"/>
                  </a:lnTo>
                  <a:lnTo>
                    <a:pt x="902" y="254"/>
                  </a:lnTo>
                  <a:lnTo>
                    <a:pt x="908" y="238"/>
                  </a:lnTo>
                  <a:lnTo>
                    <a:pt x="909" y="221"/>
                  </a:lnTo>
                  <a:lnTo>
                    <a:pt x="907" y="203"/>
                  </a:lnTo>
                  <a:lnTo>
                    <a:pt x="900" y="188"/>
                  </a:lnTo>
                  <a:lnTo>
                    <a:pt x="890" y="176"/>
                  </a:lnTo>
                  <a:lnTo>
                    <a:pt x="877" y="166"/>
                  </a:lnTo>
                  <a:lnTo>
                    <a:pt x="862" y="158"/>
                  </a:lnTo>
                  <a:lnTo>
                    <a:pt x="845" y="156"/>
                  </a:lnTo>
                  <a:lnTo>
                    <a:pt x="538" y="156"/>
                  </a:lnTo>
                  <a:close/>
                  <a:moveTo>
                    <a:pt x="0" y="0"/>
                  </a:moveTo>
                  <a:lnTo>
                    <a:pt x="2151" y="0"/>
                  </a:lnTo>
                  <a:lnTo>
                    <a:pt x="2151" y="440"/>
                  </a:lnTo>
                  <a:lnTo>
                    <a:pt x="0" y="44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32" name="Shape 11132"/>
            <p:cNvSpPr/>
            <p:nvPr/>
          </p:nvSpPr>
          <p:spPr>
            <a:xfrm>
              <a:off x="4624387" y="6225541"/>
              <a:ext cx="244475" cy="244475"/>
            </a:xfrm>
            <a:custGeom>
              <a:avLst/>
              <a:gdLst/>
              <a:ahLst/>
              <a:cxnLst/>
              <a:rect l="0" t="0" r="0" b="0"/>
              <a:pathLst>
                <a:path w="2151" h="2155" extrusionOk="0">
                  <a:moveTo>
                    <a:pt x="388" y="1263"/>
                  </a:moveTo>
                  <a:lnTo>
                    <a:pt x="388" y="1716"/>
                  </a:lnTo>
                  <a:lnTo>
                    <a:pt x="581" y="1716"/>
                  </a:lnTo>
                  <a:lnTo>
                    <a:pt x="581" y="1263"/>
                  </a:lnTo>
                  <a:lnTo>
                    <a:pt x="388" y="1263"/>
                  </a:lnTo>
                  <a:close/>
                  <a:moveTo>
                    <a:pt x="978" y="918"/>
                  </a:moveTo>
                  <a:lnTo>
                    <a:pt x="978" y="1716"/>
                  </a:lnTo>
                  <a:lnTo>
                    <a:pt x="1170" y="1716"/>
                  </a:lnTo>
                  <a:lnTo>
                    <a:pt x="1170" y="918"/>
                  </a:lnTo>
                  <a:lnTo>
                    <a:pt x="978" y="918"/>
                  </a:lnTo>
                  <a:close/>
                  <a:moveTo>
                    <a:pt x="1568" y="516"/>
                  </a:moveTo>
                  <a:lnTo>
                    <a:pt x="1568" y="1718"/>
                  </a:lnTo>
                  <a:lnTo>
                    <a:pt x="1761" y="1718"/>
                  </a:lnTo>
                  <a:lnTo>
                    <a:pt x="1761" y="516"/>
                  </a:lnTo>
                  <a:lnTo>
                    <a:pt x="1568" y="516"/>
                  </a:lnTo>
                  <a:close/>
                  <a:moveTo>
                    <a:pt x="0" y="0"/>
                  </a:moveTo>
                  <a:lnTo>
                    <a:pt x="2151" y="0"/>
                  </a:lnTo>
                  <a:lnTo>
                    <a:pt x="2151" y="2155"/>
                  </a:lnTo>
                  <a:lnTo>
                    <a:pt x="0" y="21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1133" name="Shape 11133"/>
          <p:cNvSpPr/>
          <p:nvPr/>
        </p:nvSpPr>
        <p:spPr>
          <a:xfrm>
            <a:off x="3803321" y="4400085"/>
            <a:ext cx="231801" cy="232767"/>
          </a:xfrm>
          <a:custGeom>
            <a:avLst/>
            <a:gdLst/>
            <a:ahLst/>
            <a:cxnLst/>
            <a:rect l="0" t="0" r="0" b="0"/>
            <a:pathLst>
              <a:path w="3357" h="3377" extrusionOk="0">
                <a:moveTo>
                  <a:pt x="1677" y="0"/>
                </a:moveTo>
                <a:lnTo>
                  <a:pt x="1733" y="3"/>
                </a:lnTo>
                <a:lnTo>
                  <a:pt x="1786" y="12"/>
                </a:lnTo>
                <a:lnTo>
                  <a:pt x="1837" y="27"/>
                </a:lnTo>
                <a:lnTo>
                  <a:pt x="1886" y="46"/>
                </a:lnTo>
                <a:lnTo>
                  <a:pt x="1932" y="70"/>
                </a:lnTo>
                <a:lnTo>
                  <a:pt x="1976" y="99"/>
                </a:lnTo>
                <a:lnTo>
                  <a:pt x="2016" y="131"/>
                </a:lnTo>
                <a:lnTo>
                  <a:pt x="2053" y="168"/>
                </a:lnTo>
                <a:lnTo>
                  <a:pt x="2086" y="208"/>
                </a:lnTo>
                <a:lnTo>
                  <a:pt x="2114" y="252"/>
                </a:lnTo>
                <a:lnTo>
                  <a:pt x="2138" y="299"/>
                </a:lnTo>
                <a:lnTo>
                  <a:pt x="2157" y="348"/>
                </a:lnTo>
                <a:lnTo>
                  <a:pt x="2172" y="399"/>
                </a:lnTo>
                <a:lnTo>
                  <a:pt x="2180" y="453"/>
                </a:lnTo>
                <a:lnTo>
                  <a:pt x="2183" y="507"/>
                </a:lnTo>
                <a:lnTo>
                  <a:pt x="2180" y="562"/>
                </a:lnTo>
                <a:lnTo>
                  <a:pt x="2172" y="614"/>
                </a:lnTo>
                <a:lnTo>
                  <a:pt x="2158" y="665"/>
                </a:lnTo>
                <a:lnTo>
                  <a:pt x="2139" y="714"/>
                </a:lnTo>
                <a:lnTo>
                  <a:pt x="2116" y="760"/>
                </a:lnTo>
                <a:lnTo>
                  <a:pt x="2089" y="803"/>
                </a:lnTo>
                <a:lnTo>
                  <a:pt x="2056" y="842"/>
                </a:lnTo>
                <a:lnTo>
                  <a:pt x="2021" y="879"/>
                </a:lnTo>
                <a:lnTo>
                  <a:pt x="1982" y="912"/>
                </a:lnTo>
                <a:lnTo>
                  <a:pt x="1939" y="941"/>
                </a:lnTo>
                <a:lnTo>
                  <a:pt x="1894" y="964"/>
                </a:lnTo>
                <a:lnTo>
                  <a:pt x="1847" y="985"/>
                </a:lnTo>
                <a:lnTo>
                  <a:pt x="1797" y="999"/>
                </a:lnTo>
                <a:lnTo>
                  <a:pt x="1745" y="1008"/>
                </a:lnTo>
                <a:lnTo>
                  <a:pt x="1745" y="1705"/>
                </a:lnTo>
                <a:lnTo>
                  <a:pt x="2999" y="1705"/>
                </a:lnTo>
                <a:lnTo>
                  <a:pt x="3016" y="1707"/>
                </a:lnTo>
                <a:lnTo>
                  <a:pt x="3032" y="1715"/>
                </a:lnTo>
                <a:lnTo>
                  <a:pt x="3046" y="1725"/>
                </a:lnTo>
                <a:lnTo>
                  <a:pt x="3056" y="1738"/>
                </a:lnTo>
                <a:lnTo>
                  <a:pt x="3063" y="1755"/>
                </a:lnTo>
                <a:lnTo>
                  <a:pt x="3065" y="1772"/>
                </a:lnTo>
                <a:lnTo>
                  <a:pt x="3065" y="2660"/>
                </a:lnTo>
                <a:lnTo>
                  <a:pt x="3109" y="2670"/>
                </a:lnTo>
                <a:lnTo>
                  <a:pt x="3151" y="2687"/>
                </a:lnTo>
                <a:lnTo>
                  <a:pt x="3191" y="2708"/>
                </a:lnTo>
                <a:lnTo>
                  <a:pt x="3227" y="2735"/>
                </a:lnTo>
                <a:lnTo>
                  <a:pt x="3260" y="2765"/>
                </a:lnTo>
                <a:lnTo>
                  <a:pt x="3288" y="2799"/>
                </a:lnTo>
                <a:lnTo>
                  <a:pt x="3312" y="2837"/>
                </a:lnTo>
                <a:lnTo>
                  <a:pt x="3331" y="2878"/>
                </a:lnTo>
                <a:lnTo>
                  <a:pt x="3346" y="2921"/>
                </a:lnTo>
                <a:lnTo>
                  <a:pt x="3355" y="2967"/>
                </a:lnTo>
                <a:lnTo>
                  <a:pt x="3357" y="3014"/>
                </a:lnTo>
                <a:lnTo>
                  <a:pt x="3354" y="3060"/>
                </a:lnTo>
                <a:lnTo>
                  <a:pt x="3346" y="3103"/>
                </a:lnTo>
                <a:lnTo>
                  <a:pt x="3332" y="3145"/>
                </a:lnTo>
                <a:lnTo>
                  <a:pt x="3315" y="3184"/>
                </a:lnTo>
                <a:lnTo>
                  <a:pt x="3292" y="3221"/>
                </a:lnTo>
                <a:lnTo>
                  <a:pt x="3266" y="3255"/>
                </a:lnTo>
                <a:lnTo>
                  <a:pt x="3236" y="3284"/>
                </a:lnTo>
                <a:lnTo>
                  <a:pt x="3202" y="3311"/>
                </a:lnTo>
                <a:lnTo>
                  <a:pt x="3167" y="3334"/>
                </a:lnTo>
                <a:lnTo>
                  <a:pt x="3127" y="3352"/>
                </a:lnTo>
                <a:lnTo>
                  <a:pt x="3086" y="3365"/>
                </a:lnTo>
                <a:lnTo>
                  <a:pt x="3042" y="3374"/>
                </a:lnTo>
                <a:lnTo>
                  <a:pt x="2996" y="3377"/>
                </a:lnTo>
                <a:lnTo>
                  <a:pt x="2951" y="3374"/>
                </a:lnTo>
                <a:lnTo>
                  <a:pt x="2908" y="3365"/>
                </a:lnTo>
                <a:lnTo>
                  <a:pt x="2866" y="3352"/>
                </a:lnTo>
                <a:lnTo>
                  <a:pt x="2827" y="3335"/>
                </a:lnTo>
                <a:lnTo>
                  <a:pt x="2790" y="3312"/>
                </a:lnTo>
                <a:lnTo>
                  <a:pt x="2757" y="3285"/>
                </a:lnTo>
                <a:lnTo>
                  <a:pt x="2726" y="3256"/>
                </a:lnTo>
                <a:lnTo>
                  <a:pt x="2700" y="3222"/>
                </a:lnTo>
                <a:lnTo>
                  <a:pt x="2677" y="3185"/>
                </a:lnTo>
                <a:lnTo>
                  <a:pt x="2659" y="3146"/>
                </a:lnTo>
                <a:lnTo>
                  <a:pt x="2646" y="3104"/>
                </a:lnTo>
                <a:lnTo>
                  <a:pt x="2637" y="3060"/>
                </a:lnTo>
                <a:lnTo>
                  <a:pt x="2635" y="3014"/>
                </a:lnTo>
                <a:lnTo>
                  <a:pt x="2638" y="2967"/>
                </a:lnTo>
                <a:lnTo>
                  <a:pt x="2647" y="2921"/>
                </a:lnTo>
                <a:lnTo>
                  <a:pt x="2661" y="2878"/>
                </a:lnTo>
                <a:lnTo>
                  <a:pt x="2680" y="2837"/>
                </a:lnTo>
                <a:lnTo>
                  <a:pt x="2705" y="2800"/>
                </a:lnTo>
                <a:lnTo>
                  <a:pt x="2734" y="2765"/>
                </a:lnTo>
                <a:lnTo>
                  <a:pt x="2766" y="2734"/>
                </a:lnTo>
                <a:lnTo>
                  <a:pt x="2802" y="2708"/>
                </a:lnTo>
                <a:lnTo>
                  <a:pt x="2842" y="2686"/>
                </a:lnTo>
                <a:lnTo>
                  <a:pt x="2884" y="2669"/>
                </a:lnTo>
                <a:lnTo>
                  <a:pt x="2929" y="2658"/>
                </a:lnTo>
                <a:lnTo>
                  <a:pt x="2929" y="1840"/>
                </a:lnTo>
                <a:lnTo>
                  <a:pt x="1745" y="1840"/>
                </a:lnTo>
                <a:lnTo>
                  <a:pt x="1745" y="2658"/>
                </a:lnTo>
                <a:lnTo>
                  <a:pt x="1790" y="2669"/>
                </a:lnTo>
                <a:lnTo>
                  <a:pt x="1832" y="2686"/>
                </a:lnTo>
                <a:lnTo>
                  <a:pt x="1872" y="2708"/>
                </a:lnTo>
                <a:lnTo>
                  <a:pt x="1908" y="2734"/>
                </a:lnTo>
                <a:lnTo>
                  <a:pt x="1940" y="2765"/>
                </a:lnTo>
                <a:lnTo>
                  <a:pt x="1969" y="2800"/>
                </a:lnTo>
                <a:lnTo>
                  <a:pt x="1994" y="2837"/>
                </a:lnTo>
                <a:lnTo>
                  <a:pt x="2013" y="2878"/>
                </a:lnTo>
                <a:lnTo>
                  <a:pt x="2027" y="2921"/>
                </a:lnTo>
                <a:lnTo>
                  <a:pt x="2037" y="2967"/>
                </a:lnTo>
                <a:lnTo>
                  <a:pt x="2040" y="3014"/>
                </a:lnTo>
                <a:lnTo>
                  <a:pt x="2037" y="3060"/>
                </a:lnTo>
                <a:lnTo>
                  <a:pt x="2028" y="3103"/>
                </a:lnTo>
                <a:lnTo>
                  <a:pt x="2015" y="3145"/>
                </a:lnTo>
                <a:lnTo>
                  <a:pt x="1998" y="3184"/>
                </a:lnTo>
                <a:lnTo>
                  <a:pt x="1975" y="3221"/>
                </a:lnTo>
                <a:lnTo>
                  <a:pt x="1949" y="3255"/>
                </a:lnTo>
                <a:lnTo>
                  <a:pt x="1919" y="3284"/>
                </a:lnTo>
                <a:lnTo>
                  <a:pt x="1885" y="3311"/>
                </a:lnTo>
                <a:lnTo>
                  <a:pt x="1849" y="3334"/>
                </a:lnTo>
                <a:lnTo>
                  <a:pt x="1809" y="3352"/>
                </a:lnTo>
                <a:lnTo>
                  <a:pt x="1767" y="3365"/>
                </a:lnTo>
                <a:lnTo>
                  <a:pt x="1724" y="3374"/>
                </a:lnTo>
                <a:lnTo>
                  <a:pt x="1678" y="3377"/>
                </a:lnTo>
                <a:lnTo>
                  <a:pt x="1633" y="3374"/>
                </a:lnTo>
                <a:lnTo>
                  <a:pt x="1590" y="3365"/>
                </a:lnTo>
                <a:lnTo>
                  <a:pt x="1548" y="3352"/>
                </a:lnTo>
                <a:lnTo>
                  <a:pt x="1510" y="3335"/>
                </a:lnTo>
                <a:lnTo>
                  <a:pt x="1473" y="3312"/>
                </a:lnTo>
                <a:lnTo>
                  <a:pt x="1439" y="3285"/>
                </a:lnTo>
                <a:lnTo>
                  <a:pt x="1409" y="3256"/>
                </a:lnTo>
                <a:lnTo>
                  <a:pt x="1383" y="3222"/>
                </a:lnTo>
                <a:lnTo>
                  <a:pt x="1360" y="3185"/>
                </a:lnTo>
                <a:lnTo>
                  <a:pt x="1342" y="3146"/>
                </a:lnTo>
                <a:lnTo>
                  <a:pt x="1328" y="3104"/>
                </a:lnTo>
                <a:lnTo>
                  <a:pt x="1320" y="3060"/>
                </a:lnTo>
                <a:lnTo>
                  <a:pt x="1317" y="3014"/>
                </a:lnTo>
                <a:lnTo>
                  <a:pt x="1320" y="2967"/>
                </a:lnTo>
                <a:lnTo>
                  <a:pt x="1329" y="2921"/>
                </a:lnTo>
                <a:lnTo>
                  <a:pt x="1344" y="2878"/>
                </a:lnTo>
                <a:lnTo>
                  <a:pt x="1363" y="2837"/>
                </a:lnTo>
                <a:lnTo>
                  <a:pt x="1388" y="2800"/>
                </a:lnTo>
                <a:lnTo>
                  <a:pt x="1416" y="2765"/>
                </a:lnTo>
                <a:lnTo>
                  <a:pt x="1449" y="2734"/>
                </a:lnTo>
                <a:lnTo>
                  <a:pt x="1485" y="2708"/>
                </a:lnTo>
                <a:lnTo>
                  <a:pt x="1525" y="2686"/>
                </a:lnTo>
                <a:lnTo>
                  <a:pt x="1567" y="2669"/>
                </a:lnTo>
                <a:lnTo>
                  <a:pt x="1612" y="2658"/>
                </a:lnTo>
                <a:lnTo>
                  <a:pt x="1612" y="1840"/>
                </a:lnTo>
                <a:lnTo>
                  <a:pt x="428" y="1840"/>
                </a:lnTo>
                <a:lnTo>
                  <a:pt x="428" y="2658"/>
                </a:lnTo>
                <a:lnTo>
                  <a:pt x="473" y="2669"/>
                </a:lnTo>
                <a:lnTo>
                  <a:pt x="515" y="2686"/>
                </a:lnTo>
                <a:lnTo>
                  <a:pt x="555" y="2708"/>
                </a:lnTo>
                <a:lnTo>
                  <a:pt x="591" y="2734"/>
                </a:lnTo>
                <a:lnTo>
                  <a:pt x="623" y="2765"/>
                </a:lnTo>
                <a:lnTo>
                  <a:pt x="652" y="2800"/>
                </a:lnTo>
                <a:lnTo>
                  <a:pt x="676" y="2837"/>
                </a:lnTo>
                <a:lnTo>
                  <a:pt x="696" y="2878"/>
                </a:lnTo>
                <a:lnTo>
                  <a:pt x="710" y="2921"/>
                </a:lnTo>
                <a:lnTo>
                  <a:pt x="719" y="2967"/>
                </a:lnTo>
                <a:lnTo>
                  <a:pt x="723" y="3014"/>
                </a:lnTo>
                <a:lnTo>
                  <a:pt x="719" y="3060"/>
                </a:lnTo>
                <a:lnTo>
                  <a:pt x="711" y="3103"/>
                </a:lnTo>
                <a:lnTo>
                  <a:pt x="698" y="3145"/>
                </a:lnTo>
                <a:lnTo>
                  <a:pt x="680" y="3184"/>
                </a:lnTo>
                <a:lnTo>
                  <a:pt x="657" y="3221"/>
                </a:lnTo>
                <a:lnTo>
                  <a:pt x="630" y="3255"/>
                </a:lnTo>
                <a:lnTo>
                  <a:pt x="601" y="3284"/>
                </a:lnTo>
                <a:lnTo>
                  <a:pt x="567" y="3311"/>
                </a:lnTo>
                <a:lnTo>
                  <a:pt x="530" y="3334"/>
                </a:lnTo>
                <a:lnTo>
                  <a:pt x="491" y="3352"/>
                </a:lnTo>
                <a:lnTo>
                  <a:pt x="449" y="3365"/>
                </a:lnTo>
                <a:lnTo>
                  <a:pt x="406" y="3374"/>
                </a:lnTo>
                <a:lnTo>
                  <a:pt x="361" y="3377"/>
                </a:lnTo>
                <a:lnTo>
                  <a:pt x="316" y="3374"/>
                </a:lnTo>
                <a:lnTo>
                  <a:pt x="273" y="3365"/>
                </a:lnTo>
                <a:lnTo>
                  <a:pt x="231" y="3352"/>
                </a:lnTo>
                <a:lnTo>
                  <a:pt x="192" y="3335"/>
                </a:lnTo>
                <a:lnTo>
                  <a:pt x="156" y="3312"/>
                </a:lnTo>
                <a:lnTo>
                  <a:pt x="122" y="3285"/>
                </a:lnTo>
                <a:lnTo>
                  <a:pt x="92" y="3256"/>
                </a:lnTo>
                <a:lnTo>
                  <a:pt x="65" y="3222"/>
                </a:lnTo>
                <a:lnTo>
                  <a:pt x="43" y="3185"/>
                </a:lnTo>
                <a:lnTo>
                  <a:pt x="25" y="3146"/>
                </a:lnTo>
                <a:lnTo>
                  <a:pt x="11" y="3104"/>
                </a:lnTo>
                <a:lnTo>
                  <a:pt x="3" y="3060"/>
                </a:lnTo>
                <a:lnTo>
                  <a:pt x="0" y="3014"/>
                </a:lnTo>
                <a:lnTo>
                  <a:pt x="3" y="2967"/>
                </a:lnTo>
                <a:lnTo>
                  <a:pt x="12" y="2921"/>
                </a:lnTo>
                <a:lnTo>
                  <a:pt x="27" y="2878"/>
                </a:lnTo>
                <a:lnTo>
                  <a:pt x="46" y="2837"/>
                </a:lnTo>
                <a:lnTo>
                  <a:pt x="71" y="2800"/>
                </a:lnTo>
                <a:lnTo>
                  <a:pt x="99" y="2765"/>
                </a:lnTo>
                <a:lnTo>
                  <a:pt x="132" y="2734"/>
                </a:lnTo>
                <a:lnTo>
                  <a:pt x="168" y="2708"/>
                </a:lnTo>
                <a:lnTo>
                  <a:pt x="208" y="2686"/>
                </a:lnTo>
                <a:lnTo>
                  <a:pt x="250" y="2669"/>
                </a:lnTo>
                <a:lnTo>
                  <a:pt x="295" y="2658"/>
                </a:lnTo>
                <a:lnTo>
                  <a:pt x="295" y="1770"/>
                </a:lnTo>
                <a:lnTo>
                  <a:pt x="297" y="1753"/>
                </a:lnTo>
                <a:lnTo>
                  <a:pt x="304" y="1736"/>
                </a:lnTo>
                <a:lnTo>
                  <a:pt x="314" y="1723"/>
                </a:lnTo>
                <a:lnTo>
                  <a:pt x="327" y="1713"/>
                </a:lnTo>
                <a:lnTo>
                  <a:pt x="344" y="1705"/>
                </a:lnTo>
                <a:lnTo>
                  <a:pt x="361" y="1703"/>
                </a:lnTo>
                <a:lnTo>
                  <a:pt x="1611" y="1703"/>
                </a:lnTo>
                <a:lnTo>
                  <a:pt x="1611" y="1008"/>
                </a:lnTo>
                <a:lnTo>
                  <a:pt x="1559" y="999"/>
                </a:lnTo>
                <a:lnTo>
                  <a:pt x="1509" y="985"/>
                </a:lnTo>
                <a:lnTo>
                  <a:pt x="1460" y="964"/>
                </a:lnTo>
                <a:lnTo>
                  <a:pt x="1415" y="941"/>
                </a:lnTo>
                <a:lnTo>
                  <a:pt x="1373" y="912"/>
                </a:lnTo>
                <a:lnTo>
                  <a:pt x="1334" y="879"/>
                </a:lnTo>
                <a:lnTo>
                  <a:pt x="1299" y="842"/>
                </a:lnTo>
                <a:lnTo>
                  <a:pt x="1267" y="803"/>
                </a:lnTo>
                <a:lnTo>
                  <a:pt x="1239" y="760"/>
                </a:lnTo>
                <a:lnTo>
                  <a:pt x="1216" y="714"/>
                </a:lnTo>
                <a:lnTo>
                  <a:pt x="1197" y="665"/>
                </a:lnTo>
                <a:lnTo>
                  <a:pt x="1184" y="614"/>
                </a:lnTo>
                <a:lnTo>
                  <a:pt x="1176" y="562"/>
                </a:lnTo>
                <a:lnTo>
                  <a:pt x="1173" y="507"/>
                </a:lnTo>
                <a:lnTo>
                  <a:pt x="1176" y="452"/>
                </a:lnTo>
                <a:lnTo>
                  <a:pt x="1184" y="398"/>
                </a:lnTo>
                <a:lnTo>
                  <a:pt x="1198" y="347"/>
                </a:lnTo>
                <a:lnTo>
                  <a:pt x="1218" y="298"/>
                </a:lnTo>
                <a:lnTo>
                  <a:pt x="1241" y="252"/>
                </a:lnTo>
                <a:lnTo>
                  <a:pt x="1270" y="208"/>
                </a:lnTo>
                <a:lnTo>
                  <a:pt x="1303" y="168"/>
                </a:lnTo>
                <a:lnTo>
                  <a:pt x="1340" y="131"/>
                </a:lnTo>
                <a:lnTo>
                  <a:pt x="1380" y="99"/>
                </a:lnTo>
                <a:lnTo>
                  <a:pt x="1424" y="70"/>
                </a:lnTo>
                <a:lnTo>
                  <a:pt x="1470" y="45"/>
                </a:lnTo>
                <a:lnTo>
                  <a:pt x="1519" y="27"/>
                </a:lnTo>
                <a:lnTo>
                  <a:pt x="1570" y="12"/>
                </a:lnTo>
                <a:lnTo>
                  <a:pt x="1623" y="3"/>
                </a:lnTo>
                <a:lnTo>
                  <a:pt x="16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1134" name="Shape 11134"/>
          <p:cNvGrpSpPr/>
          <p:nvPr/>
        </p:nvGrpSpPr>
        <p:grpSpPr>
          <a:xfrm>
            <a:off x="3266401" y="4400568"/>
            <a:ext cx="219245" cy="231801"/>
            <a:chOff x="3638550" y="6119813"/>
            <a:chExt cx="360363" cy="381000"/>
          </a:xfrm>
        </p:grpSpPr>
        <p:sp>
          <p:nvSpPr>
            <p:cNvPr id="11135" name="Shape 11135"/>
            <p:cNvSpPr/>
            <p:nvPr/>
          </p:nvSpPr>
          <p:spPr>
            <a:xfrm>
              <a:off x="3638550" y="6157913"/>
              <a:ext cx="342900" cy="342900"/>
            </a:xfrm>
            <a:custGeom>
              <a:avLst/>
              <a:gdLst/>
              <a:ahLst/>
              <a:cxnLst/>
              <a:rect l="0" t="0" r="0" b="0"/>
              <a:pathLst>
                <a:path w="3027" h="3030" extrusionOk="0">
                  <a:moveTo>
                    <a:pt x="409" y="0"/>
                  </a:moveTo>
                  <a:lnTo>
                    <a:pt x="444" y="3"/>
                  </a:lnTo>
                  <a:lnTo>
                    <a:pt x="478" y="10"/>
                  </a:lnTo>
                  <a:lnTo>
                    <a:pt x="511" y="23"/>
                  </a:lnTo>
                  <a:lnTo>
                    <a:pt x="543" y="39"/>
                  </a:lnTo>
                  <a:lnTo>
                    <a:pt x="572" y="59"/>
                  </a:lnTo>
                  <a:lnTo>
                    <a:pt x="600" y="83"/>
                  </a:lnTo>
                  <a:lnTo>
                    <a:pt x="1078" y="560"/>
                  </a:lnTo>
                  <a:lnTo>
                    <a:pt x="1104" y="590"/>
                  </a:lnTo>
                  <a:lnTo>
                    <a:pt x="1125" y="622"/>
                  </a:lnTo>
                  <a:lnTo>
                    <a:pt x="1141" y="655"/>
                  </a:lnTo>
                  <a:lnTo>
                    <a:pt x="1153" y="690"/>
                  </a:lnTo>
                  <a:lnTo>
                    <a:pt x="1159" y="727"/>
                  </a:lnTo>
                  <a:lnTo>
                    <a:pt x="1162" y="763"/>
                  </a:lnTo>
                  <a:lnTo>
                    <a:pt x="1159" y="800"/>
                  </a:lnTo>
                  <a:lnTo>
                    <a:pt x="1152" y="836"/>
                  </a:lnTo>
                  <a:lnTo>
                    <a:pt x="1140" y="871"/>
                  </a:lnTo>
                  <a:lnTo>
                    <a:pt x="1123" y="904"/>
                  </a:lnTo>
                  <a:lnTo>
                    <a:pt x="1102" y="936"/>
                  </a:lnTo>
                  <a:lnTo>
                    <a:pt x="1075" y="964"/>
                  </a:lnTo>
                  <a:lnTo>
                    <a:pt x="1070" y="970"/>
                  </a:lnTo>
                  <a:lnTo>
                    <a:pt x="1042" y="997"/>
                  </a:lnTo>
                  <a:lnTo>
                    <a:pt x="1019" y="1029"/>
                  </a:lnTo>
                  <a:lnTo>
                    <a:pt x="999" y="1062"/>
                  </a:lnTo>
                  <a:lnTo>
                    <a:pt x="984" y="1097"/>
                  </a:lnTo>
                  <a:lnTo>
                    <a:pt x="974" y="1133"/>
                  </a:lnTo>
                  <a:lnTo>
                    <a:pt x="967" y="1170"/>
                  </a:lnTo>
                  <a:lnTo>
                    <a:pt x="965" y="1207"/>
                  </a:lnTo>
                  <a:lnTo>
                    <a:pt x="968" y="1244"/>
                  </a:lnTo>
                  <a:lnTo>
                    <a:pt x="976" y="1280"/>
                  </a:lnTo>
                  <a:lnTo>
                    <a:pt x="988" y="1316"/>
                  </a:lnTo>
                  <a:lnTo>
                    <a:pt x="1004" y="1350"/>
                  </a:lnTo>
                  <a:lnTo>
                    <a:pt x="1026" y="1381"/>
                  </a:lnTo>
                  <a:lnTo>
                    <a:pt x="1051" y="1411"/>
                  </a:lnTo>
                  <a:lnTo>
                    <a:pt x="1616" y="1979"/>
                  </a:lnTo>
                  <a:lnTo>
                    <a:pt x="1645" y="2005"/>
                  </a:lnTo>
                  <a:lnTo>
                    <a:pt x="1677" y="2026"/>
                  </a:lnTo>
                  <a:lnTo>
                    <a:pt x="1711" y="2043"/>
                  </a:lnTo>
                  <a:lnTo>
                    <a:pt x="1747" y="2055"/>
                  </a:lnTo>
                  <a:lnTo>
                    <a:pt x="1783" y="2062"/>
                  </a:lnTo>
                  <a:lnTo>
                    <a:pt x="1820" y="2065"/>
                  </a:lnTo>
                  <a:lnTo>
                    <a:pt x="1857" y="2063"/>
                  </a:lnTo>
                  <a:lnTo>
                    <a:pt x="1894" y="2057"/>
                  </a:lnTo>
                  <a:lnTo>
                    <a:pt x="1930" y="2047"/>
                  </a:lnTo>
                  <a:lnTo>
                    <a:pt x="1964" y="2032"/>
                  </a:lnTo>
                  <a:lnTo>
                    <a:pt x="1997" y="2012"/>
                  </a:lnTo>
                  <a:lnTo>
                    <a:pt x="2028" y="1988"/>
                  </a:lnTo>
                  <a:lnTo>
                    <a:pt x="2057" y="1960"/>
                  </a:lnTo>
                  <a:lnTo>
                    <a:pt x="2063" y="1955"/>
                  </a:lnTo>
                  <a:lnTo>
                    <a:pt x="2091" y="1928"/>
                  </a:lnTo>
                  <a:lnTo>
                    <a:pt x="2121" y="1906"/>
                  </a:lnTo>
                  <a:lnTo>
                    <a:pt x="2154" y="1890"/>
                  </a:lnTo>
                  <a:lnTo>
                    <a:pt x="2189" y="1878"/>
                  </a:lnTo>
                  <a:lnTo>
                    <a:pt x="2226" y="1870"/>
                  </a:lnTo>
                  <a:lnTo>
                    <a:pt x="2262" y="1868"/>
                  </a:lnTo>
                  <a:lnTo>
                    <a:pt x="2299" y="1870"/>
                  </a:lnTo>
                  <a:lnTo>
                    <a:pt x="2335" y="1878"/>
                  </a:lnTo>
                  <a:lnTo>
                    <a:pt x="2371" y="1889"/>
                  </a:lnTo>
                  <a:lnTo>
                    <a:pt x="2405" y="1905"/>
                  </a:lnTo>
                  <a:lnTo>
                    <a:pt x="2436" y="1926"/>
                  </a:lnTo>
                  <a:lnTo>
                    <a:pt x="2466" y="1951"/>
                  </a:lnTo>
                  <a:lnTo>
                    <a:pt x="2943" y="2429"/>
                  </a:lnTo>
                  <a:lnTo>
                    <a:pt x="2968" y="2457"/>
                  </a:lnTo>
                  <a:lnTo>
                    <a:pt x="2987" y="2488"/>
                  </a:lnTo>
                  <a:lnTo>
                    <a:pt x="3004" y="2518"/>
                  </a:lnTo>
                  <a:lnTo>
                    <a:pt x="3016" y="2551"/>
                  </a:lnTo>
                  <a:lnTo>
                    <a:pt x="3023" y="2585"/>
                  </a:lnTo>
                  <a:lnTo>
                    <a:pt x="3027" y="2620"/>
                  </a:lnTo>
                  <a:lnTo>
                    <a:pt x="3026" y="2654"/>
                  </a:lnTo>
                  <a:lnTo>
                    <a:pt x="3021" y="2688"/>
                  </a:lnTo>
                  <a:lnTo>
                    <a:pt x="3013" y="2722"/>
                  </a:lnTo>
                  <a:lnTo>
                    <a:pt x="3000" y="2754"/>
                  </a:lnTo>
                  <a:lnTo>
                    <a:pt x="2982" y="2784"/>
                  </a:lnTo>
                  <a:lnTo>
                    <a:pt x="2961" y="2813"/>
                  </a:lnTo>
                  <a:lnTo>
                    <a:pt x="2935" y="2839"/>
                  </a:lnTo>
                  <a:lnTo>
                    <a:pt x="2905" y="2864"/>
                  </a:lnTo>
                  <a:lnTo>
                    <a:pt x="2874" y="2886"/>
                  </a:lnTo>
                  <a:lnTo>
                    <a:pt x="2845" y="2906"/>
                  </a:lnTo>
                  <a:lnTo>
                    <a:pt x="2815" y="2923"/>
                  </a:lnTo>
                  <a:lnTo>
                    <a:pt x="2786" y="2937"/>
                  </a:lnTo>
                  <a:lnTo>
                    <a:pt x="2759" y="2949"/>
                  </a:lnTo>
                  <a:lnTo>
                    <a:pt x="2737" y="2958"/>
                  </a:lnTo>
                  <a:lnTo>
                    <a:pt x="2717" y="2965"/>
                  </a:lnTo>
                  <a:lnTo>
                    <a:pt x="2702" y="2969"/>
                  </a:lnTo>
                  <a:lnTo>
                    <a:pt x="2692" y="2972"/>
                  </a:lnTo>
                  <a:lnTo>
                    <a:pt x="2603" y="2996"/>
                  </a:lnTo>
                  <a:lnTo>
                    <a:pt x="2513" y="3013"/>
                  </a:lnTo>
                  <a:lnTo>
                    <a:pt x="2424" y="3025"/>
                  </a:lnTo>
                  <a:lnTo>
                    <a:pt x="2335" y="3030"/>
                  </a:lnTo>
                  <a:lnTo>
                    <a:pt x="2246" y="3030"/>
                  </a:lnTo>
                  <a:lnTo>
                    <a:pt x="2156" y="3024"/>
                  </a:lnTo>
                  <a:lnTo>
                    <a:pt x="2068" y="3011"/>
                  </a:lnTo>
                  <a:lnTo>
                    <a:pt x="1981" y="2995"/>
                  </a:lnTo>
                  <a:lnTo>
                    <a:pt x="1895" y="2972"/>
                  </a:lnTo>
                  <a:lnTo>
                    <a:pt x="1811" y="2944"/>
                  </a:lnTo>
                  <a:lnTo>
                    <a:pt x="1727" y="2911"/>
                  </a:lnTo>
                  <a:lnTo>
                    <a:pt x="1647" y="2872"/>
                  </a:lnTo>
                  <a:lnTo>
                    <a:pt x="1568" y="2828"/>
                  </a:lnTo>
                  <a:lnTo>
                    <a:pt x="1493" y="2780"/>
                  </a:lnTo>
                  <a:lnTo>
                    <a:pt x="1420" y="2727"/>
                  </a:lnTo>
                  <a:lnTo>
                    <a:pt x="1349" y="2668"/>
                  </a:lnTo>
                  <a:lnTo>
                    <a:pt x="1282" y="2606"/>
                  </a:lnTo>
                  <a:lnTo>
                    <a:pt x="424" y="1746"/>
                  </a:lnTo>
                  <a:lnTo>
                    <a:pt x="361" y="1679"/>
                  </a:lnTo>
                  <a:lnTo>
                    <a:pt x="303" y="1608"/>
                  </a:lnTo>
                  <a:lnTo>
                    <a:pt x="249" y="1536"/>
                  </a:lnTo>
                  <a:lnTo>
                    <a:pt x="201" y="1460"/>
                  </a:lnTo>
                  <a:lnTo>
                    <a:pt x="158" y="1381"/>
                  </a:lnTo>
                  <a:lnTo>
                    <a:pt x="119" y="1300"/>
                  </a:lnTo>
                  <a:lnTo>
                    <a:pt x="86" y="1217"/>
                  </a:lnTo>
                  <a:lnTo>
                    <a:pt x="58" y="1133"/>
                  </a:lnTo>
                  <a:lnTo>
                    <a:pt x="36" y="1047"/>
                  </a:lnTo>
                  <a:lnTo>
                    <a:pt x="18" y="959"/>
                  </a:lnTo>
                  <a:lnTo>
                    <a:pt x="6" y="871"/>
                  </a:lnTo>
                  <a:lnTo>
                    <a:pt x="0" y="782"/>
                  </a:lnTo>
                  <a:lnTo>
                    <a:pt x="0" y="692"/>
                  </a:lnTo>
                  <a:lnTo>
                    <a:pt x="5" y="603"/>
                  </a:lnTo>
                  <a:lnTo>
                    <a:pt x="16" y="514"/>
                  </a:lnTo>
                  <a:lnTo>
                    <a:pt x="34" y="424"/>
                  </a:lnTo>
                  <a:lnTo>
                    <a:pt x="57" y="335"/>
                  </a:lnTo>
                  <a:lnTo>
                    <a:pt x="58" y="332"/>
                  </a:lnTo>
                  <a:lnTo>
                    <a:pt x="61" y="324"/>
                  </a:lnTo>
                  <a:lnTo>
                    <a:pt x="66" y="310"/>
                  </a:lnTo>
                  <a:lnTo>
                    <a:pt x="72" y="295"/>
                  </a:lnTo>
                  <a:lnTo>
                    <a:pt x="79" y="275"/>
                  </a:lnTo>
                  <a:lnTo>
                    <a:pt x="88" y="255"/>
                  </a:lnTo>
                  <a:lnTo>
                    <a:pt x="98" y="231"/>
                  </a:lnTo>
                  <a:lnTo>
                    <a:pt x="111" y="208"/>
                  </a:lnTo>
                  <a:lnTo>
                    <a:pt x="124" y="183"/>
                  </a:lnTo>
                  <a:lnTo>
                    <a:pt x="140" y="158"/>
                  </a:lnTo>
                  <a:lnTo>
                    <a:pt x="155" y="135"/>
                  </a:lnTo>
                  <a:lnTo>
                    <a:pt x="172" y="112"/>
                  </a:lnTo>
                  <a:lnTo>
                    <a:pt x="191" y="92"/>
                  </a:lnTo>
                  <a:lnTo>
                    <a:pt x="216" y="66"/>
                  </a:lnTo>
                  <a:lnTo>
                    <a:pt x="245" y="44"/>
                  </a:lnTo>
                  <a:lnTo>
                    <a:pt x="276" y="27"/>
                  </a:lnTo>
                  <a:lnTo>
                    <a:pt x="308" y="15"/>
                  </a:lnTo>
                  <a:lnTo>
                    <a:pt x="341" y="5"/>
                  </a:lnTo>
                  <a:lnTo>
                    <a:pt x="375" y="0"/>
                  </a:lnTo>
                  <a:lnTo>
                    <a:pt x="4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36" name="Shape 11136"/>
            <p:cNvSpPr/>
            <p:nvPr/>
          </p:nvSpPr>
          <p:spPr>
            <a:xfrm>
              <a:off x="3821113" y="6119813"/>
              <a:ext cx="177800" cy="196850"/>
            </a:xfrm>
            <a:custGeom>
              <a:avLst/>
              <a:gdLst/>
              <a:ahLst/>
              <a:cxnLst/>
              <a:rect l="0" t="0" r="0" b="0"/>
              <a:pathLst>
                <a:path w="1568" h="1741" extrusionOk="0">
                  <a:moveTo>
                    <a:pt x="785" y="264"/>
                  </a:moveTo>
                  <a:lnTo>
                    <a:pt x="767" y="267"/>
                  </a:lnTo>
                  <a:lnTo>
                    <a:pt x="751" y="275"/>
                  </a:lnTo>
                  <a:lnTo>
                    <a:pt x="738" y="288"/>
                  </a:lnTo>
                  <a:lnTo>
                    <a:pt x="730" y="303"/>
                  </a:lnTo>
                  <a:lnTo>
                    <a:pt x="728" y="322"/>
                  </a:lnTo>
                  <a:lnTo>
                    <a:pt x="728" y="362"/>
                  </a:lnTo>
                  <a:lnTo>
                    <a:pt x="697" y="374"/>
                  </a:lnTo>
                  <a:lnTo>
                    <a:pt x="669" y="389"/>
                  </a:lnTo>
                  <a:lnTo>
                    <a:pt x="645" y="410"/>
                  </a:lnTo>
                  <a:lnTo>
                    <a:pt x="624" y="434"/>
                  </a:lnTo>
                  <a:lnTo>
                    <a:pt x="607" y="461"/>
                  </a:lnTo>
                  <a:lnTo>
                    <a:pt x="593" y="490"/>
                  </a:lnTo>
                  <a:lnTo>
                    <a:pt x="586" y="522"/>
                  </a:lnTo>
                  <a:lnTo>
                    <a:pt x="583" y="556"/>
                  </a:lnTo>
                  <a:lnTo>
                    <a:pt x="585" y="589"/>
                  </a:lnTo>
                  <a:lnTo>
                    <a:pt x="593" y="620"/>
                  </a:lnTo>
                  <a:lnTo>
                    <a:pt x="606" y="649"/>
                  </a:lnTo>
                  <a:lnTo>
                    <a:pt x="622" y="676"/>
                  </a:lnTo>
                  <a:lnTo>
                    <a:pt x="643" y="700"/>
                  </a:lnTo>
                  <a:lnTo>
                    <a:pt x="666" y="720"/>
                  </a:lnTo>
                  <a:lnTo>
                    <a:pt x="693" y="737"/>
                  </a:lnTo>
                  <a:lnTo>
                    <a:pt x="722" y="749"/>
                  </a:lnTo>
                  <a:lnTo>
                    <a:pt x="753" y="756"/>
                  </a:lnTo>
                  <a:lnTo>
                    <a:pt x="786" y="759"/>
                  </a:lnTo>
                  <a:lnTo>
                    <a:pt x="809" y="762"/>
                  </a:lnTo>
                  <a:lnTo>
                    <a:pt x="829" y="770"/>
                  </a:lnTo>
                  <a:lnTo>
                    <a:pt x="847" y="784"/>
                  </a:lnTo>
                  <a:lnTo>
                    <a:pt x="860" y="802"/>
                  </a:lnTo>
                  <a:lnTo>
                    <a:pt x="869" y="823"/>
                  </a:lnTo>
                  <a:lnTo>
                    <a:pt x="872" y="845"/>
                  </a:lnTo>
                  <a:lnTo>
                    <a:pt x="869" y="868"/>
                  </a:lnTo>
                  <a:lnTo>
                    <a:pt x="861" y="889"/>
                  </a:lnTo>
                  <a:lnTo>
                    <a:pt x="849" y="905"/>
                  </a:lnTo>
                  <a:lnTo>
                    <a:pt x="832" y="919"/>
                  </a:lnTo>
                  <a:lnTo>
                    <a:pt x="813" y="929"/>
                  </a:lnTo>
                  <a:lnTo>
                    <a:pt x="791" y="933"/>
                  </a:lnTo>
                  <a:lnTo>
                    <a:pt x="779" y="933"/>
                  </a:lnTo>
                  <a:lnTo>
                    <a:pt x="757" y="929"/>
                  </a:lnTo>
                  <a:lnTo>
                    <a:pt x="738" y="919"/>
                  </a:lnTo>
                  <a:lnTo>
                    <a:pt x="722" y="906"/>
                  </a:lnTo>
                  <a:lnTo>
                    <a:pt x="709" y="896"/>
                  </a:lnTo>
                  <a:lnTo>
                    <a:pt x="696" y="890"/>
                  </a:lnTo>
                  <a:lnTo>
                    <a:pt x="682" y="887"/>
                  </a:lnTo>
                  <a:lnTo>
                    <a:pt x="666" y="889"/>
                  </a:lnTo>
                  <a:lnTo>
                    <a:pt x="653" y="894"/>
                  </a:lnTo>
                  <a:lnTo>
                    <a:pt x="639" y="903"/>
                  </a:lnTo>
                  <a:lnTo>
                    <a:pt x="630" y="915"/>
                  </a:lnTo>
                  <a:lnTo>
                    <a:pt x="624" y="929"/>
                  </a:lnTo>
                  <a:lnTo>
                    <a:pt x="622" y="943"/>
                  </a:lnTo>
                  <a:lnTo>
                    <a:pt x="623" y="958"/>
                  </a:lnTo>
                  <a:lnTo>
                    <a:pt x="628" y="972"/>
                  </a:lnTo>
                  <a:lnTo>
                    <a:pt x="637" y="985"/>
                  </a:lnTo>
                  <a:lnTo>
                    <a:pt x="657" y="1003"/>
                  </a:lnTo>
                  <a:lnTo>
                    <a:pt x="678" y="1018"/>
                  </a:lnTo>
                  <a:lnTo>
                    <a:pt x="702" y="1030"/>
                  </a:lnTo>
                  <a:lnTo>
                    <a:pt x="727" y="1039"/>
                  </a:lnTo>
                  <a:lnTo>
                    <a:pt x="727" y="1081"/>
                  </a:lnTo>
                  <a:lnTo>
                    <a:pt x="730" y="1098"/>
                  </a:lnTo>
                  <a:lnTo>
                    <a:pt x="738" y="1114"/>
                  </a:lnTo>
                  <a:lnTo>
                    <a:pt x="750" y="1127"/>
                  </a:lnTo>
                  <a:lnTo>
                    <a:pt x="766" y="1135"/>
                  </a:lnTo>
                  <a:lnTo>
                    <a:pt x="784" y="1138"/>
                  </a:lnTo>
                  <a:lnTo>
                    <a:pt x="803" y="1135"/>
                  </a:lnTo>
                  <a:lnTo>
                    <a:pt x="818" y="1127"/>
                  </a:lnTo>
                  <a:lnTo>
                    <a:pt x="831" y="1114"/>
                  </a:lnTo>
                  <a:lnTo>
                    <a:pt x="840" y="1099"/>
                  </a:lnTo>
                  <a:lnTo>
                    <a:pt x="842" y="1081"/>
                  </a:lnTo>
                  <a:lnTo>
                    <a:pt x="842" y="1041"/>
                  </a:lnTo>
                  <a:lnTo>
                    <a:pt x="872" y="1028"/>
                  </a:lnTo>
                  <a:lnTo>
                    <a:pt x="900" y="1012"/>
                  </a:lnTo>
                  <a:lnTo>
                    <a:pt x="925" y="992"/>
                  </a:lnTo>
                  <a:lnTo>
                    <a:pt x="946" y="969"/>
                  </a:lnTo>
                  <a:lnTo>
                    <a:pt x="963" y="941"/>
                  </a:lnTo>
                  <a:lnTo>
                    <a:pt x="976" y="912"/>
                  </a:lnTo>
                  <a:lnTo>
                    <a:pt x="984" y="880"/>
                  </a:lnTo>
                  <a:lnTo>
                    <a:pt x="986" y="846"/>
                  </a:lnTo>
                  <a:lnTo>
                    <a:pt x="984" y="814"/>
                  </a:lnTo>
                  <a:lnTo>
                    <a:pt x="976" y="782"/>
                  </a:lnTo>
                  <a:lnTo>
                    <a:pt x="964" y="753"/>
                  </a:lnTo>
                  <a:lnTo>
                    <a:pt x="947" y="726"/>
                  </a:lnTo>
                  <a:lnTo>
                    <a:pt x="927" y="703"/>
                  </a:lnTo>
                  <a:lnTo>
                    <a:pt x="903" y="682"/>
                  </a:lnTo>
                  <a:lnTo>
                    <a:pt x="876" y="666"/>
                  </a:lnTo>
                  <a:lnTo>
                    <a:pt x="848" y="653"/>
                  </a:lnTo>
                  <a:lnTo>
                    <a:pt x="816" y="646"/>
                  </a:lnTo>
                  <a:lnTo>
                    <a:pt x="784" y="643"/>
                  </a:lnTo>
                  <a:lnTo>
                    <a:pt x="761" y="640"/>
                  </a:lnTo>
                  <a:lnTo>
                    <a:pt x="740" y="632"/>
                  </a:lnTo>
                  <a:lnTo>
                    <a:pt x="723" y="618"/>
                  </a:lnTo>
                  <a:lnTo>
                    <a:pt x="709" y="601"/>
                  </a:lnTo>
                  <a:lnTo>
                    <a:pt x="700" y="579"/>
                  </a:lnTo>
                  <a:lnTo>
                    <a:pt x="697" y="557"/>
                  </a:lnTo>
                  <a:lnTo>
                    <a:pt x="700" y="534"/>
                  </a:lnTo>
                  <a:lnTo>
                    <a:pt x="708" y="515"/>
                  </a:lnTo>
                  <a:lnTo>
                    <a:pt x="721" y="497"/>
                  </a:lnTo>
                  <a:lnTo>
                    <a:pt x="737" y="484"/>
                  </a:lnTo>
                  <a:lnTo>
                    <a:pt x="756" y="475"/>
                  </a:lnTo>
                  <a:lnTo>
                    <a:pt x="778" y="470"/>
                  </a:lnTo>
                  <a:lnTo>
                    <a:pt x="790" y="470"/>
                  </a:lnTo>
                  <a:lnTo>
                    <a:pt x="812" y="474"/>
                  </a:lnTo>
                  <a:lnTo>
                    <a:pt x="831" y="483"/>
                  </a:lnTo>
                  <a:lnTo>
                    <a:pt x="848" y="497"/>
                  </a:lnTo>
                  <a:lnTo>
                    <a:pt x="860" y="506"/>
                  </a:lnTo>
                  <a:lnTo>
                    <a:pt x="873" y="513"/>
                  </a:lnTo>
                  <a:lnTo>
                    <a:pt x="888" y="515"/>
                  </a:lnTo>
                  <a:lnTo>
                    <a:pt x="903" y="514"/>
                  </a:lnTo>
                  <a:lnTo>
                    <a:pt x="916" y="509"/>
                  </a:lnTo>
                  <a:lnTo>
                    <a:pt x="930" y="499"/>
                  </a:lnTo>
                  <a:lnTo>
                    <a:pt x="939" y="487"/>
                  </a:lnTo>
                  <a:lnTo>
                    <a:pt x="945" y="474"/>
                  </a:lnTo>
                  <a:lnTo>
                    <a:pt x="947" y="459"/>
                  </a:lnTo>
                  <a:lnTo>
                    <a:pt x="946" y="445"/>
                  </a:lnTo>
                  <a:lnTo>
                    <a:pt x="941" y="430"/>
                  </a:lnTo>
                  <a:lnTo>
                    <a:pt x="932" y="418"/>
                  </a:lnTo>
                  <a:lnTo>
                    <a:pt x="912" y="400"/>
                  </a:lnTo>
                  <a:lnTo>
                    <a:pt x="891" y="384"/>
                  </a:lnTo>
                  <a:lnTo>
                    <a:pt x="867" y="372"/>
                  </a:lnTo>
                  <a:lnTo>
                    <a:pt x="843" y="363"/>
                  </a:lnTo>
                  <a:lnTo>
                    <a:pt x="843" y="322"/>
                  </a:lnTo>
                  <a:lnTo>
                    <a:pt x="840" y="304"/>
                  </a:lnTo>
                  <a:lnTo>
                    <a:pt x="831" y="288"/>
                  </a:lnTo>
                  <a:lnTo>
                    <a:pt x="819" y="275"/>
                  </a:lnTo>
                  <a:lnTo>
                    <a:pt x="804" y="267"/>
                  </a:lnTo>
                  <a:lnTo>
                    <a:pt x="785" y="264"/>
                  </a:lnTo>
                  <a:close/>
                  <a:moveTo>
                    <a:pt x="784" y="0"/>
                  </a:moveTo>
                  <a:lnTo>
                    <a:pt x="856" y="3"/>
                  </a:lnTo>
                  <a:lnTo>
                    <a:pt x="926" y="13"/>
                  </a:lnTo>
                  <a:lnTo>
                    <a:pt x="993" y="26"/>
                  </a:lnTo>
                  <a:lnTo>
                    <a:pt x="1058" y="44"/>
                  </a:lnTo>
                  <a:lnTo>
                    <a:pt x="1121" y="69"/>
                  </a:lnTo>
                  <a:lnTo>
                    <a:pt x="1180" y="97"/>
                  </a:lnTo>
                  <a:lnTo>
                    <a:pt x="1238" y="130"/>
                  </a:lnTo>
                  <a:lnTo>
                    <a:pt x="1290" y="167"/>
                  </a:lnTo>
                  <a:lnTo>
                    <a:pt x="1339" y="208"/>
                  </a:lnTo>
                  <a:lnTo>
                    <a:pt x="1385" y="252"/>
                  </a:lnTo>
                  <a:lnTo>
                    <a:pt x="1426" y="300"/>
                  </a:lnTo>
                  <a:lnTo>
                    <a:pt x="1462" y="350"/>
                  </a:lnTo>
                  <a:lnTo>
                    <a:pt x="1494" y="405"/>
                  </a:lnTo>
                  <a:lnTo>
                    <a:pt x="1520" y="461"/>
                  </a:lnTo>
                  <a:lnTo>
                    <a:pt x="1541" y="520"/>
                  </a:lnTo>
                  <a:lnTo>
                    <a:pt x="1556" y="580"/>
                  </a:lnTo>
                  <a:lnTo>
                    <a:pt x="1565" y="643"/>
                  </a:lnTo>
                  <a:lnTo>
                    <a:pt x="1568" y="708"/>
                  </a:lnTo>
                  <a:lnTo>
                    <a:pt x="1565" y="772"/>
                  </a:lnTo>
                  <a:lnTo>
                    <a:pt x="1556" y="835"/>
                  </a:lnTo>
                  <a:lnTo>
                    <a:pt x="1540" y="896"/>
                  </a:lnTo>
                  <a:lnTo>
                    <a:pt x="1519" y="955"/>
                  </a:lnTo>
                  <a:lnTo>
                    <a:pt x="1493" y="1011"/>
                  </a:lnTo>
                  <a:lnTo>
                    <a:pt x="1461" y="1065"/>
                  </a:lnTo>
                  <a:lnTo>
                    <a:pt x="1424" y="1115"/>
                  </a:lnTo>
                  <a:lnTo>
                    <a:pt x="1383" y="1164"/>
                  </a:lnTo>
                  <a:lnTo>
                    <a:pt x="1338" y="1208"/>
                  </a:lnTo>
                  <a:lnTo>
                    <a:pt x="1289" y="1249"/>
                  </a:lnTo>
                  <a:lnTo>
                    <a:pt x="1237" y="1286"/>
                  </a:lnTo>
                  <a:lnTo>
                    <a:pt x="1180" y="1319"/>
                  </a:lnTo>
                  <a:lnTo>
                    <a:pt x="1121" y="1347"/>
                  </a:lnTo>
                  <a:lnTo>
                    <a:pt x="1058" y="1370"/>
                  </a:lnTo>
                  <a:lnTo>
                    <a:pt x="992" y="1390"/>
                  </a:lnTo>
                  <a:lnTo>
                    <a:pt x="926" y="1403"/>
                  </a:lnTo>
                  <a:lnTo>
                    <a:pt x="856" y="1412"/>
                  </a:lnTo>
                  <a:lnTo>
                    <a:pt x="784" y="1414"/>
                  </a:lnTo>
                  <a:lnTo>
                    <a:pt x="749" y="1414"/>
                  </a:lnTo>
                  <a:lnTo>
                    <a:pt x="714" y="1413"/>
                  </a:lnTo>
                  <a:lnTo>
                    <a:pt x="679" y="1409"/>
                  </a:lnTo>
                  <a:lnTo>
                    <a:pt x="361" y="1741"/>
                  </a:lnTo>
                  <a:lnTo>
                    <a:pt x="394" y="1321"/>
                  </a:lnTo>
                  <a:lnTo>
                    <a:pt x="337" y="1288"/>
                  </a:lnTo>
                  <a:lnTo>
                    <a:pt x="284" y="1251"/>
                  </a:lnTo>
                  <a:lnTo>
                    <a:pt x="233" y="1210"/>
                  </a:lnTo>
                  <a:lnTo>
                    <a:pt x="187" y="1165"/>
                  </a:lnTo>
                  <a:lnTo>
                    <a:pt x="146" y="1118"/>
                  </a:lnTo>
                  <a:lnTo>
                    <a:pt x="109" y="1066"/>
                  </a:lnTo>
                  <a:lnTo>
                    <a:pt x="77" y="1012"/>
                  </a:lnTo>
                  <a:lnTo>
                    <a:pt x="51" y="955"/>
                  </a:lnTo>
                  <a:lnTo>
                    <a:pt x="29" y="897"/>
                  </a:lnTo>
                  <a:lnTo>
                    <a:pt x="14" y="835"/>
                  </a:lnTo>
                  <a:lnTo>
                    <a:pt x="3" y="772"/>
                  </a:lnTo>
                  <a:lnTo>
                    <a:pt x="0" y="708"/>
                  </a:lnTo>
                  <a:lnTo>
                    <a:pt x="3" y="643"/>
                  </a:lnTo>
                  <a:lnTo>
                    <a:pt x="14" y="580"/>
                  </a:lnTo>
                  <a:lnTo>
                    <a:pt x="29" y="519"/>
                  </a:lnTo>
                  <a:lnTo>
                    <a:pt x="50" y="460"/>
                  </a:lnTo>
                  <a:lnTo>
                    <a:pt x="76" y="404"/>
                  </a:lnTo>
                  <a:lnTo>
                    <a:pt x="108" y="350"/>
                  </a:lnTo>
                  <a:lnTo>
                    <a:pt x="144" y="300"/>
                  </a:lnTo>
                  <a:lnTo>
                    <a:pt x="185" y="252"/>
                  </a:lnTo>
                  <a:lnTo>
                    <a:pt x="230" y="208"/>
                  </a:lnTo>
                  <a:lnTo>
                    <a:pt x="279" y="167"/>
                  </a:lnTo>
                  <a:lnTo>
                    <a:pt x="333" y="130"/>
                  </a:lnTo>
                  <a:lnTo>
                    <a:pt x="389" y="97"/>
                  </a:lnTo>
                  <a:lnTo>
                    <a:pt x="449" y="69"/>
                  </a:lnTo>
                  <a:lnTo>
                    <a:pt x="511" y="44"/>
                  </a:lnTo>
                  <a:lnTo>
                    <a:pt x="576" y="26"/>
                  </a:lnTo>
                  <a:lnTo>
                    <a:pt x="644" y="13"/>
                  </a:lnTo>
                  <a:lnTo>
                    <a:pt x="713" y="3"/>
                  </a:lnTo>
                  <a:lnTo>
                    <a:pt x="7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37" name="Shape 11137"/>
          <p:cNvGrpSpPr/>
          <p:nvPr/>
        </p:nvGrpSpPr>
        <p:grpSpPr>
          <a:xfrm>
            <a:off x="2715957" y="4400086"/>
            <a:ext cx="232767" cy="232766"/>
            <a:chOff x="3098800" y="6161088"/>
            <a:chExt cx="382588" cy="382587"/>
          </a:xfrm>
        </p:grpSpPr>
        <p:sp>
          <p:nvSpPr>
            <p:cNvPr id="11138" name="Shape 11138"/>
            <p:cNvSpPr/>
            <p:nvPr/>
          </p:nvSpPr>
          <p:spPr>
            <a:xfrm>
              <a:off x="3098800" y="6161088"/>
              <a:ext cx="382588" cy="382587"/>
            </a:xfrm>
            <a:custGeom>
              <a:avLst/>
              <a:gdLst/>
              <a:ahLst/>
              <a:cxnLst/>
              <a:rect l="0" t="0" r="0" b="0"/>
              <a:pathLst>
                <a:path w="3374" h="3374" extrusionOk="0">
                  <a:moveTo>
                    <a:pt x="1687" y="792"/>
                  </a:moveTo>
                  <a:lnTo>
                    <a:pt x="1613" y="795"/>
                  </a:lnTo>
                  <a:lnTo>
                    <a:pt x="1542" y="805"/>
                  </a:lnTo>
                  <a:lnTo>
                    <a:pt x="1472" y="819"/>
                  </a:lnTo>
                  <a:lnTo>
                    <a:pt x="1405" y="838"/>
                  </a:lnTo>
                  <a:lnTo>
                    <a:pt x="1339" y="863"/>
                  </a:lnTo>
                  <a:lnTo>
                    <a:pt x="1276" y="893"/>
                  </a:lnTo>
                  <a:lnTo>
                    <a:pt x="1217" y="926"/>
                  </a:lnTo>
                  <a:lnTo>
                    <a:pt x="1159" y="965"/>
                  </a:lnTo>
                  <a:lnTo>
                    <a:pt x="1105" y="1008"/>
                  </a:lnTo>
                  <a:lnTo>
                    <a:pt x="1055" y="1055"/>
                  </a:lnTo>
                  <a:lnTo>
                    <a:pt x="1008" y="1105"/>
                  </a:lnTo>
                  <a:lnTo>
                    <a:pt x="965" y="1159"/>
                  </a:lnTo>
                  <a:lnTo>
                    <a:pt x="926" y="1217"/>
                  </a:lnTo>
                  <a:lnTo>
                    <a:pt x="893" y="1276"/>
                  </a:lnTo>
                  <a:lnTo>
                    <a:pt x="863" y="1339"/>
                  </a:lnTo>
                  <a:lnTo>
                    <a:pt x="838" y="1405"/>
                  </a:lnTo>
                  <a:lnTo>
                    <a:pt x="819" y="1472"/>
                  </a:lnTo>
                  <a:lnTo>
                    <a:pt x="805" y="1542"/>
                  </a:lnTo>
                  <a:lnTo>
                    <a:pt x="795" y="1613"/>
                  </a:lnTo>
                  <a:lnTo>
                    <a:pt x="792" y="1687"/>
                  </a:lnTo>
                  <a:lnTo>
                    <a:pt x="795" y="1761"/>
                  </a:lnTo>
                  <a:lnTo>
                    <a:pt x="805" y="1832"/>
                  </a:lnTo>
                  <a:lnTo>
                    <a:pt x="819" y="1902"/>
                  </a:lnTo>
                  <a:lnTo>
                    <a:pt x="838" y="1969"/>
                  </a:lnTo>
                  <a:lnTo>
                    <a:pt x="863" y="2035"/>
                  </a:lnTo>
                  <a:lnTo>
                    <a:pt x="893" y="2098"/>
                  </a:lnTo>
                  <a:lnTo>
                    <a:pt x="926" y="2157"/>
                  </a:lnTo>
                  <a:lnTo>
                    <a:pt x="965" y="2215"/>
                  </a:lnTo>
                  <a:lnTo>
                    <a:pt x="1008" y="2269"/>
                  </a:lnTo>
                  <a:lnTo>
                    <a:pt x="1055" y="2319"/>
                  </a:lnTo>
                  <a:lnTo>
                    <a:pt x="1105" y="2366"/>
                  </a:lnTo>
                  <a:lnTo>
                    <a:pt x="1159" y="2409"/>
                  </a:lnTo>
                  <a:lnTo>
                    <a:pt x="1217" y="2448"/>
                  </a:lnTo>
                  <a:lnTo>
                    <a:pt x="1276" y="2481"/>
                  </a:lnTo>
                  <a:lnTo>
                    <a:pt x="1339" y="2511"/>
                  </a:lnTo>
                  <a:lnTo>
                    <a:pt x="1405" y="2536"/>
                  </a:lnTo>
                  <a:lnTo>
                    <a:pt x="1472" y="2555"/>
                  </a:lnTo>
                  <a:lnTo>
                    <a:pt x="1542" y="2569"/>
                  </a:lnTo>
                  <a:lnTo>
                    <a:pt x="1613" y="2579"/>
                  </a:lnTo>
                  <a:lnTo>
                    <a:pt x="1687" y="2582"/>
                  </a:lnTo>
                  <a:lnTo>
                    <a:pt x="1761" y="2579"/>
                  </a:lnTo>
                  <a:lnTo>
                    <a:pt x="1832" y="2569"/>
                  </a:lnTo>
                  <a:lnTo>
                    <a:pt x="1902" y="2555"/>
                  </a:lnTo>
                  <a:lnTo>
                    <a:pt x="1969" y="2536"/>
                  </a:lnTo>
                  <a:lnTo>
                    <a:pt x="2035" y="2511"/>
                  </a:lnTo>
                  <a:lnTo>
                    <a:pt x="2098" y="2481"/>
                  </a:lnTo>
                  <a:lnTo>
                    <a:pt x="2157" y="2448"/>
                  </a:lnTo>
                  <a:lnTo>
                    <a:pt x="2215" y="2409"/>
                  </a:lnTo>
                  <a:lnTo>
                    <a:pt x="2269" y="2366"/>
                  </a:lnTo>
                  <a:lnTo>
                    <a:pt x="2319" y="2319"/>
                  </a:lnTo>
                  <a:lnTo>
                    <a:pt x="2366" y="2269"/>
                  </a:lnTo>
                  <a:lnTo>
                    <a:pt x="2409" y="2215"/>
                  </a:lnTo>
                  <a:lnTo>
                    <a:pt x="2448" y="2157"/>
                  </a:lnTo>
                  <a:lnTo>
                    <a:pt x="2481" y="2098"/>
                  </a:lnTo>
                  <a:lnTo>
                    <a:pt x="2511" y="2035"/>
                  </a:lnTo>
                  <a:lnTo>
                    <a:pt x="2536" y="1969"/>
                  </a:lnTo>
                  <a:lnTo>
                    <a:pt x="2555" y="1902"/>
                  </a:lnTo>
                  <a:lnTo>
                    <a:pt x="2569" y="1832"/>
                  </a:lnTo>
                  <a:lnTo>
                    <a:pt x="2579" y="1761"/>
                  </a:lnTo>
                  <a:lnTo>
                    <a:pt x="2582" y="1687"/>
                  </a:lnTo>
                  <a:lnTo>
                    <a:pt x="2579" y="1613"/>
                  </a:lnTo>
                  <a:lnTo>
                    <a:pt x="2569" y="1542"/>
                  </a:lnTo>
                  <a:lnTo>
                    <a:pt x="2555" y="1472"/>
                  </a:lnTo>
                  <a:lnTo>
                    <a:pt x="2536" y="1405"/>
                  </a:lnTo>
                  <a:lnTo>
                    <a:pt x="2511" y="1339"/>
                  </a:lnTo>
                  <a:lnTo>
                    <a:pt x="2481" y="1276"/>
                  </a:lnTo>
                  <a:lnTo>
                    <a:pt x="2448" y="1217"/>
                  </a:lnTo>
                  <a:lnTo>
                    <a:pt x="2409" y="1159"/>
                  </a:lnTo>
                  <a:lnTo>
                    <a:pt x="2366" y="1105"/>
                  </a:lnTo>
                  <a:lnTo>
                    <a:pt x="2319" y="1055"/>
                  </a:lnTo>
                  <a:lnTo>
                    <a:pt x="2269" y="1008"/>
                  </a:lnTo>
                  <a:lnTo>
                    <a:pt x="2215" y="965"/>
                  </a:lnTo>
                  <a:lnTo>
                    <a:pt x="2157" y="926"/>
                  </a:lnTo>
                  <a:lnTo>
                    <a:pt x="2098" y="893"/>
                  </a:lnTo>
                  <a:lnTo>
                    <a:pt x="2035" y="863"/>
                  </a:lnTo>
                  <a:lnTo>
                    <a:pt x="1969" y="838"/>
                  </a:lnTo>
                  <a:lnTo>
                    <a:pt x="1902" y="819"/>
                  </a:lnTo>
                  <a:lnTo>
                    <a:pt x="1832" y="805"/>
                  </a:lnTo>
                  <a:lnTo>
                    <a:pt x="1761" y="795"/>
                  </a:lnTo>
                  <a:lnTo>
                    <a:pt x="1687" y="792"/>
                  </a:lnTo>
                  <a:close/>
                  <a:moveTo>
                    <a:pt x="1344" y="0"/>
                  </a:moveTo>
                  <a:lnTo>
                    <a:pt x="2032" y="0"/>
                  </a:lnTo>
                  <a:lnTo>
                    <a:pt x="2032" y="339"/>
                  </a:lnTo>
                  <a:lnTo>
                    <a:pt x="2108" y="362"/>
                  </a:lnTo>
                  <a:lnTo>
                    <a:pt x="2184" y="390"/>
                  </a:lnTo>
                  <a:lnTo>
                    <a:pt x="2256" y="420"/>
                  </a:lnTo>
                  <a:lnTo>
                    <a:pt x="2328" y="454"/>
                  </a:lnTo>
                  <a:lnTo>
                    <a:pt x="2397" y="493"/>
                  </a:lnTo>
                  <a:lnTo>
                    <a:pt x="2637" y="252"/>
                  </a:lnTo>
                  <a:lnTo>
                    <a:pt x="3119" y="739"/>
                  </a:lnTo>
                  <a:lnTo>
                    <a:pt x="2878" y="979"/>
                  </a:lnTo>
                  <a:lnTo>
                    <a:pt x="2917" y="1048"/>
                  </a:lnTo>
                  <a:lnTo>
                    <a:pt x="2952" y="1119"/>
                  </a:lnTo>
                  <a:lnTo>
                    <a:pt x="2982" y="1191"/>
                  </a:lnTo>
                  <a:lnTo>
                    <a:pt x="3009" y="1267"/>
                  </a:lnTo>
                  <a:lnTo>
                    <a:pt x="3031" y="1344"/>
                  </a:lnTo>
                  <a:lnTo>
                    <a:pt x="3374" y="1344"/>
                  </a:lnTo>
                  <a:lnTo>
                    <a:pt x="3374" y="2030"/>
                  </a:lnTo>
                  <a:lnTo>
                    <a:pt x="3033" y="2030"/>
                  </a:lnTo>
                  <a:lnTo>
                    <a:pt x="3009" y="2106"/>
                  </a:lnTo>
                  <a:lnTo>
                    <a:pt x="2982" y="2181"/>
                  </a:lnTo>
                  <a:lnTo>
                    <a:pt x="2952" y="2253"/>
                  </a:lnTo>
                  <a:lnTo>
                    <a:pt x="2918" y="2325"/>
                  </a:lnTo>
                  <a:lnTo>
                    <a:pt x="2879" y="2393"/>
                  </a:lnTo>
                  <a:lnTo>
                    <a:pt x="3120" y="2635"/>
                  </a:lnTo>
                  <a:lnTo>
                    <a:pt x="2636" y="3119"/>
                  </a:lnTo>
                  <a:lnTo>
                    <a:pt x="2395" y="2878"/>
                  </a:lnTo>
                  <a:lnTo>
                    <a:pt x="2326" y="2917"/>
                  </a:lnTo>
                  <a:lnTo>
                    <a:pt x="2256" y="2952"/>
                  </a:lnTo>
                  <a:lnTo>
                    <a:pt x="2183" y="2982"/>
                  </a:lnTo>
                  <a:lnTo>
                    <a:pt x="2108" y="3009"/>
                  </a:lnTo>
                  <a:lnTo>
                    <a:pt x="2031" y="3031"/>
                  </a:lnTo>
                  <a:lnTo>
                    <a:pt x="2031" y="3374"/>
                  </a:lnTo>
                  <a:lnTo>
                    <a:pt x="1344" y="3374"/>
                  </a:lnTo>
                  <a:lnTo>
                    <a:pt x="1344" y="3029"/>
                  </a:lnTo>
                  <a:lnTo>
                    <a:pt x="1268" y="3007"/>
                  </a:lnTo>
                  <a:lnTo>
                    <a:pt x="1193" y="2980"/>
                  </a:lnTo>
                  <a:lnTo>
                    <a:pt x="1121" y="2950"/>
                  </a:lnTo>
                  <a:lnTo>
                    <a:pt x="1049" y="2915"/>
                  </a:lnTo>
                  <a:lnTo>
                    <a:pt x="981" y="2877"/>
                  </a:lnTo>
                  <a:lnTo>
                    <a:pt x="739" y="3117"/>
                  </a:lnTo>
                  <a:lnTo>
                    <a:pt x="255" y="2633"/>
                  </a:lnTo>
                  <a:lnTo>
                    <a:pt x="496" y="2392"/>
                  </a:lnTo>
                  <a:lnTo>
                    <a:pt x="457" y="2324"/>
                  </a:lnTo>
                  <a:lnTo>
                    <a:pt x="422" y="2253"/>
                  </a:lnTo>
                  <a:lnTo>
                    <a:pt x="392" y="2181"/>
                  </a:lnTo>
                  <a:lnTo>
                    <a:pt x="365" y="2105"/>
                  </a:lnTo>
                  <a:lnTo>
                    <a:pt x="343" y="2027"/>
                  </a:lnTo>
                  <a:lnTo>
                    <a:pt x="0" y="2027"/>
                  </a:lnTo>
                  <a:lnTo>
                    <a:pt x="0" y="1342"/>
                  </a:lnTo>
                  <a:lnTo>
                    <a:pt x="339" y="1342"/>
                  </a:lnTo>
                  <a:lnTo>
                    <a:pt x="362" y="1266"/>
                  </a:lnTo>
                  <a:lnTo>
                    <a:pt x="390" y="1190"/>
                  </a:lnTo>
                  <a:lnTo>
                    <a:pt x="420" y="1118"/>
                  </a:lnTo>
                  <a:lnTo>
                    <a:pt x="454" y="1046"/>
                  </a:lnTo>
                  <a:lnTo>
                    <a:pt x="493" y="977"/>
                  </a:lnTo>
                  <a:lnTo>
                    <a:pt x="252" y="737"/>
                  </a:lnTo>
                  <a:lnTo>
                    <a:pt x="739" y="255"/>
                  </a:lnTo>
                  <a:lnTo>
                    <a:pt x="979" y="496"/>
                  </a:lnTo>
                  <a:lnTo>
                    <a:pt x="1048" y="457"/>
                  </a:lnTo>
                  <a:lnTo>
                    <a:pt x="1119" y="422"/>
                  </a:lnTo>
                  <a:lnTo>
                    <a:pt x="1191" y="392"/>
                  </a:lnTo>
                  <a:lnTo>
                    <a:pt x="1267" y="365"/>
                  </a:lnTo>
                  <a:lnTo>
                    <a:pt x="1344" y="343"/>
                  </a:lnTo>
                  <a:lnTo>
                    <a:pt x="13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39" name="Shape 11139"/>
            <p:cNvSpPr/>
            <p:nvPr/>
          </p:nvSpPr>
          <p:spPr>
            <a:xfrm>
              <a:off x="3251200" y="6269038"/>
              <a:ext cx="77788" cy="166687"/>
            </a:xfrm>
            <a:custGeom>
              <a:avLst/>
              <a:gdLst/>
              <a:ahLst/>
              <a:cxnLst/>
              <a:rect l="0" t="0" r="0" b="0"/>
              <a:pathLst>
                <a:path w="679" h="1466" extrusionOk="0">
                  <a:moveTo>
                    <a:pt x="340" y="0"/>
                  </a:moveTo>
                  <a:lnTo>
                    <a:pt x="361" y="3"/>
                  </a:lnTo>
                  <a:lnTo>
                    <a:pt x="382" y="10"/>
                  </a:lnTo>
                  <a:lnTo>
                    <a:pt x="400" y="21"/>
                  </a:lnTo>
                  <a:lnTo>
                    <a:pt x="416" y="37"/>
                  </a:lnTo>
                  <a:lnTo>
                    <a:pt x="427" y="55"/>
                  </a:lnTo>
                  <a:lnTo>
                    <a:pt x="434" y="76"/>
                  </a:lnTo>
                  <a:lnTo>
                    <a:pt x="437" y="97"/>
                  </a:lnTo>
                  <a:lnTo>
                    <a:pt x="437" y="165"/>
                  </a:lnTo>
                  <a:lnTo>
                    <a:pt x="470" y="177"/>
                  </a:lnTo>
                  <a:lnTo>
                    <a:pt x="503" y="192"/>
                  </a:lnTo>
                  <a:lnTo>
                    <a:pt x="532" y="212"/>
                  </a:lnTo>
                  <a:lnTo>
                    <a:pt x="561" y="233"/>
                  </a:lnTo>
                  <a:lnTo>
                    <a:pt x="586" y="258"/>
                  </a:lnTo>
                  <a:lnTo>
                    <a:pt x="601" y="276"/>
                  </a:lnTo>
                  <a:lnTo>
                    <a:pt x="609" y="296"/>
                  </a:lnTo>
                  <a:lnTo>
                    <a:pt x="613" y="317"/>
                  </a:lnTo>
                  <a:lnTo>
                    <a:pt x="613" y="338"/>
                  </a:lnTo>
                  <a:lnTo>
                    <a:pt x="607" y="359"/>
                  </a:lnTo>
                  <a:lnTo>
                    <a:pt x="598" y="378"/>
                  </a:lnTo>
                  <a:lnTo>
                    <a:pt x="582" y="396"/>
                  </a:lnTo>
                  <a:lnTo>
                    <a:pt x="565" y="409"/>
                  </a:lnTo>
                  <a:lnTo>
                    <a:pt x="545" y="418"/>
                  </a:lnTo>
                  <a:lnTo>
                    <a:pt x="524" y="421"/>
                  </a:lnTo>
                  <a:lnTo>
                    <a:pt x="503" y="421"/>
                  </a:lnTo>
                  <a:lnTo>
                    <a:pt x="481" y="416"/>
                  </a:lnTo>
                  <a:lnTo>
                    <a:pt x="462" y="406"/>
                  </a:lnTo>
                  <a:lnTo>
                    <a:pt x="445" y="392"/>
                  </a:lnTo>
                  <a:lnTo>
                    <a:pt x="427" y="375"/>
                  </a:lnTo>
                  <a:lnTo>
                    <a:pt x="408" y="363"/>
                  </a:lnTo>
                  <a:lnTo>
                    <a:pt x="386" y="353"/>
                  </a:lnTo>
                  <a:lnTo>
                    <a:pt x="363" y="348"/>
                  </a:lnTo>
                  <a:lnTo>
                    <a:pt x="339" y="346"/>
                  </a:lnTo>
                  <a:lnTo>
                    <a:pt x="309" y="349"/>
                  </a:lnTo>
                  <a:lnTo>
                    <a:pt x="283" y="357"/>
                  </a:lnTo>
                  <a:lnTo>
                    <a:pt x="258" y="370"/>
                  </a:lnTo>
                  <a:lnTo>
                    <a:pt x="237" y="387"/>
                  </a:lnTo>
                  <a:lnTo>
                    <a:pt x="218" y="409"/>
                  </a:lnTo>
                  <a:lnTo>
                    <a:pt x="205" y="433"/>
                  </a:lnTo>
                  <a:lnTo>
                    <a:pt x="197" y="461"/>
                  </a:lnTo>
                  <a:lnTo>
                    <a:pt x="194" y="491"/>
                  </a:lnTo>
                  <a:lnTo>
                    <a:pt x="197" y="519"/>
                  </a:lnTo>
                  <a:lnTo>
                    <a:pt x="205" y="547"/>
                  </a:lnTo>
                  <a:lnTo>
                    <a:pt x="218" y="571"/>
                  </a:lnTo>
                  <a:lnTo>
                    <a:pt x="236" y="593"/>
                  </a:lnTo>
                  <a:lnTo>
                    <a:pt x="257" y="611"/>
                  </a:lnTo>
                  <a:lnTo>
                    <a:pt x="283" y="625"/>
                  </a:lnTo>
                  <a:lnTo>
                    <a:pt x="309" y="633"/>
                  </a:lnTo>
                  <a:lnTo>
                    <a:pt x="339" y="636"/>
                  </a:lnTo>
                  <a:lnTo>
                    <a:pt x="385" y="639"/>
                  </a:lnTo>
                  <a:lnTo>
                    <a:pt x="429" y="648"/>
                  </a:lnTo>
                  <a:lnTo>
                    <a:pt x="471" y="662"/>
                  </a:lnTo>
                  <a:lnTo>
                    <a:pt x="511" y="683"/>
                  </a:lnTo>
                  <a:lnTo>
                    <a:pt x="547" y="707"/>
                  </a:lnTo>
                  <a:lnTo>
                    <a:pt x="579" y="736"/>
                  </a:lnTo>
                  <a:lnTo>
                    <a:pt x="608" y="769"/>
                  </a:lnTo>
                  <a:lnTo>
                    <a:pt x="632" y="805"/>
                  </a:lnTo>
                  <a:lnTo>
                    <a:pt x="652" y="843"/>
                  </a:lnTo>
                  <a:lnTo>
                    <a:pt x="667" y="885"/>
                  </a:lnTo>
                  <a:lnTo>
                    <a:pt x="676" y="930"/>
                  </a:lnTo>
                  <a:lnTo>
                    <a:pt x="679" y="976"/>
                  </a:lnTo>
                  <a:lnTo>
                    <a:pt x="676" y="1021"/>
                  </a:lnTo>
                  <a:lnTo>
                    <a:pt x="667" y="1065"/>
                  </a:lnTo>
                  <a:lnTo>
                    <a:pt x="653" y="1106"/>
                  </a:lnTo>
                  <a:lnTo>
                    <a:pt x="634" y="1145"/>
                  </a:lnTo>
                  <a:lnTo>
                    <a:pt x="610" y="1181"/>
                  </a:lnTo>
                  <a:lnTo>
                    <a:pt x="582" y="1214"/>
                  </a:lnTo>
                  <a:lnTo>
                    <a:pt x="551" y="1242"/>
                  </a:lnTo>
                  <a:lnTo>
                    <a:pt x="515" y="1267"/>
                  </a:lnTo>
                  <a:lnTo>
                    <a:pt x="477" y="1286"/>
                  </a:lnTo>
                  <a:lnTo>
                    <a:pt x="436" y="1301"/>
                  </a:lnTo>
                  <a:lnTo>
                    <a:pt x="436" y="1369"/>
                  </a:lnTo>
                  <a:lnTo>
                    <a:pt x="433" y="1391"/>
                  </a:lnTo>
                  <a:lnTo>
                    <a:pt x="426" y="1412"/>
                  </a:lnTo>
                  <a:lnTo>
                    <a:pt x="415" y="1430"/>
                  </a:lnTo>
                  <a:lnTo>
                    <a:pt x="399" y="1445"/>
                  </a:lnTo>
                  <a:lnTo>
                    <a:pt x="382" y="1457"/>
                  </a:lnTo>
                  <a:lnTo>
                    <a:pt x="361" y="1464"/>
                  </a:lnTo>
                  <a:lnTo>
                    <a:pt x="339" y="1466"/>
                  </a:lnTo>
                  <a:lnTo>
                    <a:pt x="317" y="1464"/>
                  </a:lnTo>
                  <a:lnTo>
                    <a:pt x="296" y="1457"/>
                  </a:lnTo>
                  <a:lnTo>
                    <a:pt x="279" y="1445"/>
                  </a:lnTo>
                  <a:lnTo>
                    <a:pt x="263" y="1430"/>
                  </a:lnTo>
                  <a:lnTo>
                    <a:pt x="252" y="1412"/>
                  </a:lnTo>
                  <a:lnTo>
                    <a:pt x="245" y="1391"/>
                  </a:lnTo>
                  <a:lnTo>
                    <a:pt x="242" y="1369"/>
                  </a:lnTo>
                  <a:lnTo>
                    <a:pt x="242" y="1301"/>
                  </a:lnTo>
                  <a:lnTo>
                    <a:pt x="208" y="1289"/>
                  </a:lnTo>
                  <a:lnTo>
                    <a:pt x="176" y="1274"/>
                  </a:lnTo>
                  <a:lnTo>
                    <a:pt x="146" y="1255"/>
                  </a:lnTo>
                  <a:lnTo>
                    <a:pt x="118" y="1234"/>
                  </a:lnTo>
                  <a:lnTo>
                    <a:pt x="92" y="1208"/>
                  </a:lnTo>
                  <a:lnTo>
                    <a:pt x="78" y="1191"/>
                  </a:lnTo>
                  <a:lnTo>
                    <a:pt x="69" y="1171"/>
                  </a:lnTo>
                  <a:lnTo>
                    <a:pt x="65" y="1149"/>
                  </a:lnTo>
                  <a:lnTo>
                    <a:pt x="66" y="1129"/>
                  </a:lnTo>
                  <a:lnTo>
                    <a:pt x="71" y="1107"/>
                  </a:lnTo>
                  <a:lnTo>
                    <a:pt x="81" y="1088"/>
                  </a:lnTo>
                  <a:lnTo>
                    <a:pt x="96" y="1071"/>
                  </a:lnTo>
                  <a:lnTo>
                    <a:pt x="114" y="1058"/>
                  </a:lnTo>
                  <a:lnTo>
                    <a:pt x="135" y="1049"/>
                  </a:lnTo>
                  <a:lnTo>
                    <a:pt x="155" y="1045"/>
                  </a:lnTo>
                  <a:lnTo>
                    <a:pt x="176" y="1046"/>
                  </a:lnTo>
                  <a:lnTo>
                    <a:pt x="197" y="1051"/>
                  </a:lnTo>
                  <a:lnTo>
                    <a:pt x="216" y="1061"/>
                  </a:lnTo>
                  <a:lnTo>
                    <a:pt x="234" y="1076"/>
                  </a:lnTo>
                  <a:lnTo>
                    <a:pt x="251" y="1092"/>
                  </a:lnTo>
                  <a:lnTo>
                    <a:pt x="272" y="1104"/>
                  </a:lnTo>
                  <a:lnTo>
                    <a:pt x="293" y="1113"/>
                  </a:lnTo>
                  <a:lnTo>
                    <a:pt x="315" y="1119"/>
                  </a:lnTo>
                  <a:lnTo>
                    <a:pt x="340" y="1122"/>
                  </a:lnTo>
                  <a:lnTo>
                    <a:pt x="369" y="1118"/>
                  </a:lnTo>
                  <a:lnTo>
                    <a:pt x="396" y="1110"/>
                  </a:lnTo>
                  <a:lnTo>
                    <a:pt x="421" y="1096"/>
                  </a:lnTo>
                  <a:lnTo>
                    <a:pt x="442" y="1079"/>
                  </a:lnTo>
                  <a:lnTo>
                    <a:pt x="460" y="1057"/>
                  </a:lnTo>
                  <a:lnTo>
                    <a:pt x="474" y="1033"/>
                  </a:lnTo>
                  <a:lnTo>
                    <a:pt x="482" y="1005"/>
                  </a:lnTo>
                  <a:lnTo>
                    <a:pt x="485" y="976"/>
                  </a:lnTo>
                  <a:lnTo>
                    <a:pt x="482" y="947"/>
                  </a:lnTo>
                  <a:lnTo>
                    <a:pt x="474" y="920"/>
                  </a:lnTo>
                  <a:lnTo>
                    <a:pt x="461" y="895"/>
                  </a:lnTo>
                  <a:lnTo>
                    <a:pt x="442" y="873"/>
                  </a:lnTo>
                  <a:lnTo>
                    <a:pt x="421" y="856"/>
                  </a:lnTo>
                  <a:lnTo>
                    <a:pt x="396" y="842"/>
                  </a:lnTo>
                  <a:lnTo>
                    <a:pt x="369" y="834"/>
                  </a:lnTo>
                  <a:lnTo>
                    <a:pt x="340" y="831"/>
                  </a:lnTo>
                  <a:lnTo>
                    <a:pt x="294" y="828"/>
                  </a:lnTo>
                  <a:lnTo>
                    <a:pt x="249" y="819"/>
                  </a:lnTo>
                  <a:lnTo>
                    <a:pt x="207" y="804"/>
                  </a:lnTo>
                  <a:lnTo>
                    <a:pt x="168" y="784"/>
                  </a:lnTo>
                  <a:lnTo>
                    <a:pt x="132" y="760"/>
                  </a:lnTo>
                  <a:lnTo>
                    <a:pt x="100" y="731"/>
                  </a:lnTo>
                  <a:lnTo>
                    <a:pt x="70" y="698"/>
                  </a:lnTo>
                  <a:lnTo>
                    <a:pt x="47" y="662"/>
                  </a:lnTo>
                  <a:lnTo>
                    <a:pt x="26" y="623"/>
                  </a:lnTo>
                  <a:lnTo>
                    <a:pt x="12" y="581"/>
                  </a:lnTo>
                  <a:lnTo>
                    <a:pt x="3" y="537"/>
                  </a:lnTo>
                  <a:lnTo>
                    <a:pt x="0" y="491"/>
                  </a:lnTo>
                  <a:lnTo>
                    <a:pt x="3" y="446"/>
                  </a:lnTo>
                  <a:lnTo>
                    <a:pt x="12" y="402"/>
                  </a:lnTo>
                  <a:lnTo>
                    <a:pt x="25" y="361"/>
                  </a:lnTo>
                  <a:lnTo>
                    <a:pt x="45" y="322"/>
                  </a:lnTo>
                  <a:lnTo>
                    <a:pt x="68" y="286"/>
                  </a:lnTo>
                  <a:lnTo>
                    <a:pt x="97" y="253"/>
                  </a:lnTo>
                  <a:lnTo>
                    <a:pt x="128" y="225"/>
                  </a:lnTo>
                  <a:lnTo>
                    <a:pt x="163" y="200"/>
                  </a:lnTo>
                  <a:lnTo>
                    <a:pt x="202" y="180"/>
                  </a:lnTo>
                  <a:lnTo>
                    <a:pt x="243" y="165"/>
                  </a:lnTo>
                  <a:lnTo>
                    <a:pt x="243" y="97"/>
                  </a:lnTo>
                  <a:lnTo>
                    <a:pt x="245" y="76"/>
                  </a:lnTo>
                  <a:lnTo>
                    <a:pt x="252" y="55"/>
                  </a:lnTo>
                  <a:lnTo>
                    <a:pt x="264" y="37"/>
                  </a:lnTo>
                  <a:lnTo>
                    <a:pt x="279" y="21"/>
                  </a:lnTo>
                  <a:lnTo>
                    <a:pt x="297" y="10"/>
                  </a:lnTo>
                  <a:lnTo>
                    <a:pt x="318" y="3"/>
                  </a:lnTo>
                  <a:lnTo>
                    <a:pt x="3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40" name="Shape 11140"/>
          <p:cNvGrpSpPr/>
          <p:nvPr/>
        </p:nvGrpSpPr>
        <p:grpSpPr>
          <a:xfrm>
            <a:off x="2165515" y="4402983"/>
            <a:ext cx="232766" cy="226972"/>
            <a:chOff x="2595563" y="6061075"/>
            <a:chExt cx="382587" cy="373063"/>
          </a:xfrm>
        </p:grpSpPr>
        <p:sp>
          <p:nvSpPr>
            <p:cNvPr id="11141" name="Shape 11141"/>
            <p:cNvSpPr/>
            <p:nvPr/>
          </p:nvSpPr>
          <p:spPr>
            <a:xfrm>
              <a:off x="2595563" y="6061075"/>
              <a:ext cx="193675" cy="163513"/>
            </a:xfrm>
            <a:custGeom>
              <a:avLst/>
              <a:gdLst/>
              <a:ahLst/>
              <a:cxnLst/>
              <a:rect l="0" t="0" r="0" b="0"/>
              <a:pathLst>
                <a:path w="1714" h="1438" extrusionOk="0">
                  <a:moveTo>
                    <a:pt x="857" y="0"/>
                  </a:moveTo>
                  <a:lnTo>
                    <a:pt x="930" y="3"/>
                  </a:lnTo>
                  <a:lnTo>
                    <a:pt x="1002" y="12"/>
                  </a:lnTo>
                  <a:lnTo>
                    <a:pt x="1073" y="27"/>
                  </a:lnTo>
                  <a:lnTo>
                    <a:pt x="1140" y="48"/>
                  </a:lnTo>
                  <a:lnTo>
                    <a:pt x="1205" y="74"/>
                  </a:lnTo>
                  <a:lnTo>
                    <a:pt x="1268" y="106"/>
                  </a:lnTo>
                  <a:lnTo>
                    <a:pt x="1327" y="141"/>
                  </a:lnTo>
                  <a:lnTo>
                    <a:pt x="1383" y="181"/>
                  </a:lnTo>
                  <a:lnTo>
                    <a:pt x="1437" y="227"/>
                  </a:lnTo>
                  <a:lnTo>
                    <a:pt x="1486" y="276"/>
                  </a:lnTo>
                  <a:lnTo>
                    <a:pt x="1531" y="329"/>
                  </a:lnTo>
                  <a:lnTo>
                    <a:pt x="1571" y="385"/>
                  </a:lnTo>
                  <a:lnTo>
                    <a:pt x="1607" y="445"/>
                  </a:lnTo>
                  <a:lnTo>
                    <a:pt x="1639" y="507"/>
                  </a:lnTo>
                  <a:lnTo>
                    <a:pt x="1665" y="573"/>
                  </a:lnTo>
                  <a:lnTo>
                    <a:pt x="1686" y="642"/>
                  </a:lnTo>
                  <a:lnTo>
                    <a:pt x="1700" y="711"/>
                  </a:lnTo>
                  <a:lnTo>
                    <a:pt x="1709" y="784"/>
                  </a:lnTo>
                  <a:lnTo>
                    <a:pt x="1714" y="858"/>
                  </a:lnTo>
                  <a:lnTo>
                    <a:pt x="1714" y="1302"/>
                  </a:lnTo>
                  <a:lnTo>
                    <a:pt x="1290" y="1302"/>
                  </a:lnTo>
                  <a:lnTo>
                    <a:pt x="1290" y="858"/>
                  </a:lnTo>
                  <a:lnTo>
                    <a:pt x="1287" y="808"/>
                  </a:lnTo>
                  <a:lnTo>
                    <a:pt x="1279" y="757"/>
                  </a:lnTo>
                  <a:lnTo>
                    <a:pt x="1265" y="710"/>
                  </a:lnTo>
                  <a:lnTo>
                    <a:pt x="1246" y="666"/>
                  </a:lnTo>
                  <a:lnTo>
                    <a:pt x="1223" y="624"/>
                  </a:lnTo>
                  <a:lnTo>
                    <a:pt x="1195" y="584"/>
                  </a:lnTo>
                  <a:lnTo>
                    <a:pt x="1164" y="548"/>
                  </a:lnTo>
                  <a:lnTo>
                    <a:pt x="1128" y="517"/>
                  </a:lnTo>
                  <a:lnTo>
                    <a:pt x="1090" y="489"/>
                  </a:lnTo>
                  <a:lnTo>
                    <a:pt x="1048" y="465"/>
                  </a:lnTo>
                  <a:lnTo>
                    <a:pt x="1004" y="446"/>
                  </a:lnTo>
                  <a:lnTo>
                    <a:pt x="958" y="432"/>
                  </a:lnTo>
                  <a:lnTo>
                    <a:pt x="909" y="423"/>
                  </a:lnTo>
                  <a:lnTo>
                    <a:pt x="859" y="420"/>
                  </a:lnTo>
                  <a:lnTo>
                    <a:pt x="809" y="423"/>
                  </a:lnTo>
                  <a:lnTo>
                    <a:pt x="760" y="432"/>
                  </a:lnTo>
                  <a:lnTo>
                    <a:pt x="713" y="446"/>
                  </a:lnTo>
                  <a:lnTo>
                    <a:pt x="668" y="465"/>
                  </a:lnTo>
                  <a:lnTo>
                    <a:pt x="626" y="489"/>
                  </a:lnTo>
                  <a:lnTo>
                    <a:pt x="586" y="517"/>
                  </a:lnTo>
                  <a:lnTo>
                    <a:pt x="551" y="548"/>
                  </a:lnTo>
                  <a:lnTo>
                    <a:pt x="518" y="584"/>
                  </a:lnTo>
                  <a:lnTo>
                    <a:pt x="491" y="624"/>
                  </a:lnTo>
                  <a:lnTo>
                    <a:pt x="467" y="666"/>
                  </a:lnTo>
                  <a:lnTo>
                    <a:pt x="448" y="710"/>
                  </a:lnTo>
                  <a:lnTo>
                    <a:pt x="435" y="757"/>
                  </a:lnTo>
                  <a:lnTo>
                    <a:pt x="425" y="808"/>
                  </a:lnTo>
                  <a:lnTo>
                    <a:pt x="423" y="858"/>
                  </a:lnTo>
                  <a:lnTo>
                    <a:pt x="423" y="1438"/>
                  </a:lnTo>
                  <a:lnTo>
                    <a:pt x="0" y="1438"/>
                  </a:lnTo>
                  <a:lnTo>
                    <a:pt x="0" y="858"/>
                  </a:lnTo>
                  <a:lnTo>
                    <a:pt x="3" y="784"/>
                  </a:lnTo>
                  <a:lnTo>
                    <a:pt x="12" y="712"/>
                  </a:lnTo>
                  <a:lnTo>
                    <a:pt x="28" y="643"/>
                  </a:lnTo>
                  <a:lnTo>
                    <a:pt x="48" y="574"/>
                  </a:lnTo>
                  <a:lnTo>
                    <a:pt x="75" y="508"/>
                  </a:lnTo>
                  <a:lnTo>
                    <a:pt x="105" y="446"/>
                  </a:lnTo>
                  <a:lnTo>
                    <a:pt x="141" y="386"/>
                  </a:lnTo>
                  <a:lnTo>
                    <a:pt x="182" y="330"/>
                  </a:lnTo>
                  <a:lnTo>
                    <a:pt x="227" y="277"/>
                  </a:lnTo>
                  <a:lnTo>
                    <a:pt x="276" y="228"/>
                  </a:lnTo>
                  <a:lnTo>
                    <a:pt x="328" y="182"/>
                  </a:lnTo>
                  <a:lnTo>
                    <a:pt x="384" y="141"/>
                  </a:lnTo>
                  <a:lnTo>
                    <a:pt x="444" y="106"/>
                  </a:lnTo>
                  <a:lnTo>
                    <a:pt x="507" y="75"/>
                  </a:lnTo>
                  <a:lnTo>
                    <a:pt x="573" y="48"/>
                  </a:lnTo>
                  <a:lnTo>
                    <a:pt x="640" y="28"/>
                  </a:lnTo>
                  <a:lnTo>
                    <a:pt x="711" y="12"/>
                  </a:lnTo>
                  <a:lnTo>
                    <a:pt x="782" y="3"/>
                  </a:lnTo>
                  <a:lnTo>
                    <a:pt x="8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2" name="Shape 11142"/>
            <p:cNvSpPr/>
            <p:nvPr/>
          </p:nvSpPr>
          <p:spPr>
            <a:xfrm>
              <a:off x="2705100" y="6224588"/>
              <a:ext cx="273050" cy="209550"/>
            </a:xfrm>
            <a:custGeom>
              <a:avLst/>
              <a:gdLst/>
              <a:ahLst/>
              <a:cxnLst/>
              <a:rect l="0" t="0" r="0" b="0"/>
              <a:pathLst>
                <a:path w="2410" h="1857" extrusionOk="0">
                  <a:moveTo>
                    <a:pt x="1209" y="512"/>
                  </a:moveTo>
                  <a:lnTo>
                    <a:pt x="1172" y="515"/>
                  </a:lnTo>
                  <a:lnTo>
                    <a:pt x="1137" y="524"/>
                  </a:lnTo>
                  <a:lnTo>
                    <a:pt x="1104" y="538"/>
                  </a:lnTo>
                  <a:lnTo>
                    <a:pt x="1074" y="556"/>
                  </a:lnTo>
                  <a:lnTo>
                    <a:pt x="1047" y="579"/>
                  </a:lnTo>
                  <a:lnTo>
                    <a:pt x="1025" y="606"/>
                  </a:lnTo>
                  <a:lnTo>
                    <a:pt x="1006" y="635"/>
                  </a:lnTo>
                  <a:lnTo>
                    <a:pt x="993" y="668"/>
                  </a:lnTo>
                  <a:lnTo>
                    <a:pt x="984" y="704"/>
                  </a:lnTo>
                  <a:lnTo>
                    <a:pt x="981" y="741"/>
                  </a:lnTo>
                  <a:lnTo>
                    <a:pt x="984" y="776"/>
                  </a:lnTo>
                  <a:lnTo>
                    <a:pt x="991" y="808"/>
                  </a:lnTo>
                  <a:lnTo>
                    <a:pt x="1003" y="840"/>
                  </a:lnTo>
                  <a:lnTo>
                    <a:pt x="1019" y="869"/>
                  </a:lnTo>
                  <a:lnTo>
                    <a:pt x="1039" y="895"/>
                  </a:lnTo>
                  <a:lnTo>
                    <a:pt x="1063" y="917"/>
                  </a:lnTo>
                  <a:lnTo>
                    <a:pt x="1090" y="937"/>
                  </a:lnTo>
                  <a:lnTo>
                    <a:pt x="1012" y="1341"/>
                  </a:lnTo>
                  <a:lnTo>
                    <a:pt x="1396" y="1341"/>
                  </a:lnTo>
                  <a:lnTo>
                    <a:pt x="1327" y="937"/>
                  </a:lnTo>
                  <a:lnTo>
                    <a:pt x="1354" y="917"/>
                  </a:lnTo>
                  <a:lnTo>
                    <a:pt x="1377" y="895"/>
                  </a:lnTo>
                  <a:lnTo>
                    <a:pt x="1397" y="869"/>
                  </a:lnTo>
                  <a:lnTo>
                    <a:pt x="1414" y="840"/>
                  </a:lnTo>
                  <a:lnTo>
                    <a:pt x="1426" y="808"/>
                  </a:lnTo>
                  <a:lnTo>
                    <a:pt x="1434" y="776"/>
                  </a:lnTo>
                  <a:lnTo>
                    <a:pt x="1437" y="741"/>
                  </a:lnTo>
                  <a:lnTo>
                    <a:pt x="1434" y="704"/>
                  </a:lnTo>
                  <a:lnTo>
                    <a:pt x="1425" y="668"/>
                  </a:lnTo>
                  <a:lnTo>
                    <a:pt x="1411" y="635"/>
                  </a:lnTo>
                  <a:lnTo>
                    <a:pt x="1393" y="606"/>
                  </a:lnTo>
                  <a:lnTo>
                    <a:pt x="1370" y="579"/>
                  </a:lnTo>
                  <a:lnTo>
                    <a:pt x="1344" y="556"/>
                  </a:lnTo>
                  <a:lnTo>
                    <a:pt x="1314" y="538"/>
                  </a:lnTo>
                  <a:lnTo>
                    <a:pt x="1281" y="524"/>
                  </a:lnTo>
                  <a:lnTo>
                    <a:pt x="1245" y="515"/>
                  </a:lnTo>
                  <a:lnTo>
                    <a:pt x="1209" y="512"/>
                  </a:lnTo>
                  <a:close/>
                  <a:moveTo>
                    <a:pt x="233" y="0"/>
                  </a:moveTo>
                  <a:lnTo>
                    <a:pt x="2178" y="0"/>
                  </a:lnTo>
                  <a:lnTo>
                    <a:pt x="2215" y="3"/>
                  </a:lnTo>
                  <a:lnTo>
                    <a:pt x="2250" y="12"/>
                  </a:lnTo>
                  <a:lnTo>
                    <a:pt x="2284" y="25"/>
                  </a:lnTo>
                  <a:lnTo>
                    <a:pt x="2315" y="45"/>
                  </a:lnTo>
                  <a:lnTo>
                    <a:pt x="2341" y="69"/>
                  </a:lnTo>
                  <a:lnTo>
                    <a:pt x="2365" y="95"/>
                  </a:lnTo>
                  <a:lnTo>
                    <a:pt x="2384" y="126"/>
                  </a:lnTo>
                  <a:lnTo>
                    <a:pt x="2399" y="160"/>
                  </a:lnTo>
                  <a:lnTo>
                    <a:pt x="2407" y="196"/>
                  </a:lnTo>
                  <a:lnTo>
                    <a:pt x="2410" y="233"/>
                  </a:lnTo>
                  <a:lnTo>
                    <a:pt x="2410" y="1623"/>
                  </a:lnTo>
                  <a:lnTo>
                    <a:pt x="2407" y="1661"/>
                  </a:lnTo>
                  <a:lnTo>
                    <a:pt x="2399" y="1697"/>
                  </a:lnTo>
                  <a:lnTo>
                    <a:pt x="2384" y="1730"/>
                  </a:lnTo>
                  <a:lnTo>
                    <a:pt x="2365" y="1760"/>
                  </a:lnTo>
                  <a:lnTo>
                    <a:pt x="2342" y="1788"/>
                  </a:lnTo>
                  <a:lnTo>
                    <a:pt x="2315" y="1812"/>
                  </a:lnTo>
                  <a:lnTo>
                    <a:pt x="2284" y="1830"/>
                  </a:lnTo>
                  <a:lnTo>
                    <a:pt x="2251" y="1845"/>
                  </a:lnTo>
                  <a:lnTo>
                    <a:pt x="2216" y="1854"/>
                  </a:lnTo>
                  <a:lnTo>
                    <a:pt x="2178" y="1857"/>
                  </a:lnTo>
                  <a:lnTo>
                    <a:pt x="233" y="1857"/>
                  </a:lnTo>
                  <a:lnTo>
                    <a:pt x="195" y="1854"/>
                  </a:lnTo>
                  <a:lnTo>
                    <a:pt x="160" y="1845"/>
                  </a:lnTo>
                  <a:lnTo>
                    <a:pt x="126" y="1830"/>
                  </a:lnTo>
                  <a:lnTo>
                    <a:pt x="96" y="1812"/>
                  </a:lnTo>
                  <a:lnTo>
                    <a:pt x="69" y="1788"/>
                  </a:lnTo>
                  <a:lnTo>
                    <a:pt x="45" y="1761"/>
                  </a:lnTo>
                  <a:lnTo>
                    <a:pt x="27" y="1731"/>
                  </a:lnTo>
                  <a:lnTo>
                    <a:pt x="12" y="1697"/>
                  </a:lnTo>
                  <a:lnTo>
                    <a:pt x="3" y="1661"/>
                  </a:lnTo>
                  <a:lnTo>
                    <a:pt x="0" y="1623"/>
                  </a:lnTo>
                  <a:lnTo>
                    <a:pt x="0" y="233"/>
                  </a:lnTo>
                  <a:lnTo>
                    <a:pt x="3" y="196"/>
                  </a:lnTo>
                  <a:lnTo>
                    <a:pt x="12" y="160"/>
                  </a:lnTo>
                  <a:lnTo>
                    <a:pt x="27" y="126"/>
                  </a:lnTo>
                  <a:lnTo>
                    <a:pt x="45" y="95"/>
                  </a:lnTo>
                  <a:lnTo>
                    <a:pt x="69" y="69"/>
                  </a:lnTo>
                  <a:lnTo>
                    <a:pt x="95" y="45"/>
                  </a:lnTo>
                  <a:lnTo>
                    <a:pt x="126" y="26"/>
                  </a:lnTo>
                  <a:lnTo>
                    <a:pt x="160" y="12"/>
                  </a:lnTo>
                  <a:lnTo>
                    <a:pt x="195" y="3"/>
                  </a:lnTo>
                  <a:lnTo>
                    <a:pt x="2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43" name="Shape 11143"/>
          <p:cNvGrpSpPr/>
          <p:nvPr/>
        </p:nvGrpSpPr>
        <p:grpSpPr>
          <a:xfrm>
            <a:off x="1621833" y="4400085"/>
            <a:ext cx="226006" cy="232767"/>
            <a:chOff x="2130425" y="6292850"/>
            <a:chExt cx="371475" cy="382588"/>
          </a:xfrm>
        </p:grpSpPr>
        <p:sp>
          <p:nvSpPr>
            <p:cNvPr id="11144" name="Shape 11144"/>
            <p:cNvSpPr/>
            <p:nvPr/>
          </p:nvSpPr>
          <p:spPr>
            <a:xfrm>
              <a:off x="2179638" y="6292850"/>
              <a:ext cx="20638" cy="77788"/>
            </a:xfrm>
            <a:custGeom>
              <a:avLst/>
              <a:gdLst/>
              <a:ahLst/>
              <a:cxnLst/>
              <a:rect l="0" t="0" r="0" b="0"/>
              <a:pathLst>
                <a:path w="177" h="689" extrusionOk="0">
                  <a:moveTo>
                    <a:pt x="89" y="0"/>
                  </a:moveTo>
                  <a:lnTo>
                    <a:pt x="112" y="3"/>
                  </a:lnTo>
                  <a:lnTo>
                    <a:pt x="133" y="12"/>
                  </a:lnTo>
                  <a:lnTo>
                    <a:pt x="151" y="26"/>
                  </a:lnTo>
                  <a:lnTo>
                    <a:pt x="165" y="43"/>
                  </a:lnTo>
                  <a:lnTo>
                    <a:pt x="174" y="65"/>
                  </a:lnTo>
                  <a:lnTo>
                    <a:pt x="177" y="88"/>
                  </a:lnTo>
                  <a:lnTo>
                    <a:pt x="177" y="601"/>
                  </a:lnTo>
                  <a:lnTo>
                    <a:pt x="174" y="623"/>
                  </a:lnTo>
                  <a:lnTo>
                    <a:pt x="165" y="645"/>
                  </a:lnTo>
                  <a:lnTo>
                    <a:pt x="151" y="662"/>
                  </a:lnTo>
                  <a:lnTo>
                    <a:pt x="133" y="677"/>
                  </a:lnTo>
                  <a:lnTo>
                    <a:pt x="112" y="686"/>
                  </a:lnTo>
                  <a:lnTo>
                    <a:pt x="89" y="689"/>
                  </a:lnTo>
                  <a:lnTo>
                    <a:pt x="65" y="686"/>
                  </a:lnTo>
                  <a:lnTo>
                    <a:pt x="45" y="677"/>
                  </a:lnTo>
                  <a:lnTo>
                    <a:pt x="27" y="662"/>
                  </a:lnTo>
                  <a:lnTo>
                    <a:pt x="12" y="644"/>
                  </a:lnTo>
                  <a:lnTo>
                    <a:pt x="4" y="623"/>
                  </a:lnTo>
                  <a:lnTo>
                    <a:pt x="0" y="600"/>
                  </a:lnTo>
                  <a:lnTo>
                    <a:pt x="0" y="88"/>
                  </a:lnTo>
                  <a:lnTo>
                    <a:pt x="4" y="65"/>
                  </a:lnTo>
                  <a:lnTo>
                    <a:pt x="12" y="43"/>
                  </a:lnTo>
                  <a:lnTo>
                    <a:pt x="27" y="26"/>
                  </a:lnTo>
                  <a:lnTo>
                    <a:pt x="45" y="12"/>
                  </a:lnTo>
                  <a:lnTo>
                    <a:pt x="65" y="3"/>
                  </a:lnTo>
                  <a:lnTo>
                    <a:pt x="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5" name="Shape 11145"/>
            <p:cNvSpPr/>
            <p:nvPr/>
          </p:nvSpPr>
          <p:spPr>
            <a:xfrm>
              <a:off x="2263775" y="6292850"/>
              <a:ext cx="20638" cy="77788"/>
            </a:xfrm>
            <a:custGeom>
              <a:avLst/>
              <a:gdLst/>
              <a:ahLst/>
              <a:cxnLst/>
              <a:rect l="0" t="0" r="0" b="0"/>
              <a:pathLst>
                <a:path w="176" h="689" extrusionOk="0">
                  <a:moveTo>
                    <a:pt x="88" y="0"/>
                  </a:moveTo>
                  <a:lnTo>
                    <a:pt x="111" y="3"/>
                  </a:lnTo>
                  <a:lnTo>
                    <a:pt x="132" y="12"/>
                  </a:lnTo>
                  <a:lnTo>
                    <a:pt x="150" y="26"/>
                  </a:lnTo>
                  <a:lnTo>
                    <a:pt x="163" y="43"/>
                  </a:lnTo>
                  <a:lnTo>
                    <a:pt x="172" y="65"/>
                  </a:lnTo>
                  <a:lnTo>
                    <a:pt x="176" y="88"/>
                  </a:lnTo>
                  <a:lnTo>
                    <a:pt x="176" y="601"/>
                  </a:lnTo>
                  <a:lnTo>
                    <a:pt x="172" y="623"/>
                  </a:lnTo>
                  <a:lnTo>
                    <a:pt x="163" y="645"/>
                  </a:lnTo>
                  <a:lnTo>
                    <a:pt x="150" y="662"/>
                  </a:lnTo>
                  <a:lnTo>
                    <a:pt x="132" y="677"/>
                  </a:lnTo>
                  <a:lnTo>
                    <a:pt x="111" y="686"/>
                  </a:lnTo>
                  <a:lnTo>
                    <a:pt x="88" y="689"/>
                  </a:lnTo>
                  <a:lnTo>
                    <a:pt x="65" y="686"/>
                  </a:lnTo>
                  <a:lnTo>
                    <a:pt x="44" y="677"/>
                  </a:lnTo>
                  <a:lnTo>
                    <a:pt x="26" y="662"/>
                  </a:lnTo>
                  <a:lnTo>
                    <a:pt x="12" y="644"/>
                  </a:lnTo>
                  <a:lnTo>
                    <a:pt x="3" y="623"/>
                  </a:lnTo>
                  <a:lnTo>
                    <a:pt x="0" y="600"/>
                  </a:lnTo>
                  <a:lnTo>
                    <a:pt x="0" y="88"/>
                  </a:lnTo>
                  <a:lnTo>
                    <a:pt x="3" y="65"/>
                  </a:lnTo>
                  <a:lnTo>
                    <a:pt x="12" y="43"/>
                  </a:lnTo>
                  <a:lnTo>
                    <a:pt x="26" y="26"/>
                  </a:lnTo>
                  <a:lnTo>
                    <a:pt x="44"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6" name="Shape 11146"/>
            <p:cNvSpPr/>
            <p:nvPr/>
          </p:nvSpPr>
          <p:spPr>
            <a:xfrm>
              <a:off x="2347913" y="6292850"/>
              <a:ext cx="20638" cy="77788"/>
            </a:xfrm>
            <a:custGeom>
              <a:avLst/>
              <a:gdLst/>
              <a:ahLst/>
              <a:cxnLst/>
              <a:rect l="0" t="0" r="0" b="0"/>
              <a:pathLst>
                <a:path w="176" h="689" extrusionOk="0">
                  <a:moveTo>
                    <a:pt x="88" y="0"/>
                  </a:moveTo>
                  <a:lnTo>
                    <a:pt x="111" y="3"/>
                  </a:lnTo>
                  <a:lnTo>
                    <a:pt x="132" y="12"/>
                  </a:lnTo>
                  <a:lnTo>
                    <a:pt x="150" y="26"/>
                  </a:lnTo>
                  <a:lnTo>
                    <a:pt x="164" y="43"/>
                  </a:lnTo>
                  <a:lnTo>
                    <a:pt x="173" y="65"/>
                  </a:lnTo>
                  <a:lnTo>
                    <a:pt x="176" y="88"/>
                  </a:lnTo>
                  <a:lnTo>
                    <a:pt x="176" y="601"/>
                  </a:lnTo>
                  <a:lnTo>
                    <a:pt x="173" y="623"/>
                  </a:lnTo>
                  <a:lnTo>
                    <a:pt x="164" y="645"/>
                  </a:lnTo>
                  <a:lnTo>
                    <a:pt x="150" y="662"/>
                  </a:lnTo>
                  <a:lnTo>
                    <a:pt x="132" y="677"/>
                  </a:lnTo>
                  <a:lnTo>
                    <a:pt x="111" y="686"/>
                  </a:lnTo>
                  <a:lnTo>
                    <a:pt x="88" y="689"/>
                  </a:lnTo>
                  <a:lnTo>
                    <a:pt x="65" y="686"/>
                  </a:lnTo>
                  <a:lnTo>
                    <a:pt x="44" y="677"/>
                  </a:lnTo>
                  <a:lnTo>
                    <a:pt x="26" y="662"/>
                  </a:lnTo>
                  <a:lnTo>
                    <a:pt x="13" y="644"/>
                  </a:lnTo>
                  <a:lnTo>
                    <a:pt x="3" y="623"/>
                  </a:lnTo>
                  <a:lnTo>
                    <a:pt x="0" y="600"/>
                  </a:lnTo>
                  <a:lnTo>
                    <a:pt x="0" y="88"/>
                  </a:lnTo>
                  <a:lnTo>
                    <a:pt x="3" y="65"/>
                  </a:lnTo>
                  <a:lnTo>
                    <a:pt x="13" y="43"/>
                  </a:lnTo>
                  <a:lnTo>
                    <a:pt x="26" y="26"/>
                  </a:lnTo>
                  <a:lnTo>
                    <a:pt x="44" y="12"/>
                  </a:lnTo>
                  <a:lnTo>
                    <a:pt x="65"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7" name="Shape 11147"/>
            <p:cNvSpPr/>
            <p:nvPr/>
          </p:nvSpPr>
          <p:spPr>
            <a:xfrm>
              <a:off x="2432050" y="6292850"/>
              <a:ext cx="20638" cy="77788"/>
            </a:xfrm>
            <a:custGeom>
              <a:avLst/>
              <a:gdLst/>
              <a:ahLst/>
              <a:cxnLst/>
              <a:rect l="0" t="0" r="0" b="0"/>
              <a:pathLst>
                <a:path w="176" h="689" extrusionOk="0">
                  <a:moveTo>
                    <a:pt x="88" y="0"/>
                  </a:moveTo>
                  <a:lnTo>
                    <a:pt x="111" y="3"/>
                  </a:lnTo>
                  <a:lnTo>
                    <a:pt x="132" y="12"/>
                  </a:lnTo>
                  <a:lnTo>
                    <a:pt x="150" y="26"/>
                  </a:lnTo>
                  <a:lnTo>
                    <a:pt x="164" y="43"/>
                  </a:lnTo>
                  <a:lnTo>
                    <a:pt x="173" y="65"/>
                  </a:lnTo>
                  <a:lnTo>
                    <a:pt x="176" y="88"/>
                  </a:lnTo>
                  <a:lnTo>
                    <a:pt x="176" y="601"/>
                  </a:lnTo>
                  <a:lnTo>
                    <a:pt x="173" y="623"/>
                  </a:lnTo>
                  <a:lnTo>
                    <a:pt x="164" y="645"/>
                  </a:lnTo>
                  <a:lnTo>
                    <a:pt x="150" y="662"/>
                  </a:lnTo>
                  <a:lnTo>
                    <a:pt x="132" y="677"/>
                  </a:lnTo>
                  <a:lnTo>
                    <a:pt x="111" y="686"/>
                  </a:lnTo>
                  <a:lnTo>
                    <a:pt x="88" y="689"/>
                  </a:lnTo>
                  <a:lnTo>
                    <a:pt x="64" y="686"/>
                  </a:lnTo>
                  <a:lnTo>
                    <a:pt x="44" y="677"/>
                  </a:lnTo>
                  <a:lnTo>
                    <a:pt x="26" y="662"/>
                  </a:lnTo>
                  <a:lnTo>
                    <a:pt x="12" y="644"/>
                  </a:lnTo>
                  <a:lnTo>
                    <a:pt x="3" y="623"/>
                  </a:lnTo>
                  <a:lnTo>
                    <a:pt x="0" y="600"/>
                  </a:lnTo>
                  <a:lnTo>
                    <a:pt x="0" y="88"/>
                  </a:lnTo>
                  <a:lnTo>
                    <a:pt x="3" y="65"/>
                  </a:lnTo>
                  <a:lnTo>
                    <a:pt x="12" y="43"/>
                  </a:lnTo>
                  <a:lnTo>
                    <a:pt x="26" y="26"/>
                  </a:lnTo>
                  <a:lnTo>
                    <a:pt x="44" y="12"/>
                  </a:lnTo>
                  <a:lnTo>
                    <a:pt x="64" y="3"/>
                  </a:lnTo>
                  <a:lnTo>
                    <a:pt x="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8" name="Shape 11148"/>
            <p:cNvSpPr/>
            <p:nvPr/>
          </p:nvSpPr>
          <p:spPr>
            <a:xfrm>
              <a:off x="2130425" y="6334125"/>
              <a:ext cx="371475" cy="79375"/>
            </a:xfrm>
            <a:custGeom>
              <a:avLst/>
              <a:gdLst/>
              <a:ahLst/>
              <a:cxnLst/>
              <a:rect l="0" t="0" r="0" b="0"/>
              <a:pathLst>
                <a:path w="3272" h="708" extrusionOk="0">
                  <a:moveTo>
                    <a:pt x="0" y="0"/>
                  </a:moveTo>
                  <a:lnTo>
                    <a:pt x="256" y="0"/>
                  </a:lnTo>
                  <a:lnTo>
                    <a:pt x="256" y="245"/>
                  </a:lnTo>
                  <a:lnTo>
                    <a:pt x="259" y="284"/>
                  </a:lnTo>
                  <a:lnTo>
                    <a:pt x="268" y="322"/>
                  </a:lnTo>
                  <a:lnTo>
                    <a:pt x="281" y="357"/>
                  </a:lnTo>
                  <a:lnTo>
                    <a:pt x="299" y="389"/>
                  </a:lnTo>
                  <a:lnTo>
                    <a:pt x="322" y="419"/>
                  </a:lnTo>
                  <a:lnTo>
                    <a:pt x="347" y="445"/>
                  </a:lnTo>
                  <a:lnTo>
                    <a:pt x="377" y="467"/>
                  </a:lnTo>
                  <a:lnTo>
                    <a:pt x="410" y="486"/>
                  </a:lnTo>
                  <a:lnTo>
                    <a:pt x="444" y="499"/>
                  </a:lnTo>
                  <a:lnTo>
                    <a:pt x="482" y="508"/>
                  </a:lnTo>
                  <a:lnTo>
                    <a:pt x="521" y="510"/>
                  </a:lnTo>
                  <a:lnTo>
                    <a:pt x="560" y="508"/>
                  </a:lnTo>
                  <a:lnTo>
                    <a:pt x="598" y="499"/>
                  </a:lnTo>
                  <a:lnTo>
                    <a:pt x="632" y="486"/>
                  </a:lnTo>
                  <a:lnTo>
                    <a:pt x="665" y="467"/>
                  </a:lnTo>
                  <a:lnTo>
                    <a:pt x="695" y="445"/>
                  </a:lnTo>
                  <a:lnTo>
                    <a:pt x="721" y="419"/>
                  </a:lnTo>
                  <a:lnTo>
                    <a:pt x="743" y="389"/>
                  </a:lnTo>
                  <a:lnTo>
                    <a:pt x="761" y="357"/>
                  </a:lnTo>
                  <a:lnTo>
                    <a:pt x="774" y="322"/>
                  </a:lnTo>
                  <a:lnTo>
                    <a:pt x="782" y="284"/>
                  </a:lnTo>
                  <a:lnTo>
                    <a:pt x="786" y="245"/>
                  </a:lnTo>
                  <a:lnTo>
                    <a:pt x="786" y="0"/>
                  </a:lnTo>
                  <a:lnTo>
                    <a:pt x="1001" y="0"/>
                  </a:lnTo>
                  <a:lnTo>
                    <a:pt x="1001" y="245"/>
                  </a:lnTo>
                  <a:lnTo>
                    <a:pt x="1004" y="284"/>
                  </a:lnTo>
                  <a:lnTo>
                    <a:pt x="1012" y="322"/>
                  </a:lnTo>
                  <a:lnTo>
                    <a:pt x="1026" y="357"/>
                  </a:lnTo>
                  <a:lnTo>
                    <a:pt x="1044" y="389"/>
                  </a:lnTo>
                  <a:lnTo>
                    <a:pt x="1065" y="419"/>
                  </a:lnTo>
                  <a:lnTo>
                    <a:pt x="1092" y="445"/>
                  </a:lnTo>
                  <a:lnTo>
                    <a:pt x="1122" y="467"/>
                  </a:lnTo>
                  <a:lnTo>
                    <a:pt x="1153" y="486"/>
                  </a:lnTo>
                  <a:lnTo>
                    <a:pt x="1189" y="499"/>
                  </a:lnTo>
                  <a:lnTo>
                    <a:pt x="1226" y="508"/>
                  </a:lnTo>
                  <a:lnTo>
                    <a:pt x="1266" y="510"/>
                  </a:lnTo>
                  <a:lnTo>
                    <a:pt x="1304" y="508"/>
                  </a:lnTo>
                  <a:lnTo>
                    <a:pt x="1342" y="499"/>
                  </a:lnTo>
                  <a:lnTo>
                    <a:pt x="1377" y="486"/>
                  </a:lnTo>
                  <a:lnTo>
                    <a:pt x="1410" y="467"/>
                  </a:lnTo>
                  <a:lnTo>
                    <a:pt x="1439" y="445"/>
                  </a:lnTo>
                  <a:lnTo>
                    <a:pt x="1465" y="419"/>
                  </a:lnTo>
                  <a:lnTo>
                    <a:pt x="1487" y="389"/>
                  </a:lnTo>
                  <a:lnTo>
                    <a:pt x="1506" y="357"/>
                  </a:lnTo>
                  <a:lnTo>
                    <a:pt x="1519" y="322"/>
                  </a:lnTo>
                  <a:lnTo>
                    <a:pt x="1527" y="284"/>
                  </a:lnTo>
                  <a:lnTo>
                    <a:pt x="1530" y="245"/>
                  </a:lnTo>
                  <a:lnTo>
                    <a:pt x="1530" y="0"/>
                  </a:lnTo>
                  <a:lnTo>
                    <a:pt x="1743" y="0"/>
                  </a:lnTo>
                  <a:lnTo>
                    <a:pt x="1743" y="245"/>
                  </a:lnTo>
                  <a:lnTo>
                    <a:pt x="1746" y="284"/>
                  </a:lnTo>
                  <a:lnTo>
                    <a:pt x="1754" y="322"/>
                  </a:lnTo>
                  <a:lnTo>
                    <a:pt x="1767" y="357"/>
                  </a:lnTo>
                  <a:lnTo>
                    <a:pt x="1786" y="389"/>
                  </a:lnTo>
                  <a:lnTo>
                    <a:pt x="1808" y="419"/>
                  </a:lnTo>
                  <a:lnTo>
                    <a:pt x="1834" y="445"/>
                  </a:lnTo>
                  <a:lnTo>
                    <a:pt x="1863" y="467"/>
                  </a:lnTo>
                  <a:lnTo>
                    <a:pt x="1896" y="486"/>
                  </a:lnTo>
                  <a:lnTo>
                    <a:pt x="1931" y="499"/>
                  </a:lnTo>
                  <a:lnTo>
                    <a:pt x="1968" y="508"/>
                  </a:lnTo>
                  <a:lnTo>
                    <a:pt x="2007" y="510"/>
                  </a:lnTo>
                  <a:lnTo>
                    <a:pt x="2046" y="508"/>
                  </a:lnTo>
                  <a:lnTo>
                    <a:pt x="2084" y="499"/>
                  </a:lnTo>
                  <a:lnTo>
                    <a:pt x="2120" y="486"/>
                  </a:lnTo>
                  <a:lnTo>
                    <a:pt x="2151" y="467"/>
                  </a:lnTo>
                  <a:lnTo>
                    <a:pt x="2181" y="445"/>
                  </a:lnTo>
                  <a:lnTo>
                    <a:pt x="2207" y="419"/>
                  </a:lnTo>
                  <a:lnTo>
                    <a:pt x="2229" y="389"/>
                  </a:lnTo>
                  <a:lnTo>
                    <a:pt x="2247" y="357"/>
                  </a:lnTo>
                  <a:lnTo>
                    <a:pt x="2261" y="322"/>
                  </a:lnTo>
                  <a:lnTo>
                    <a:pt x="2269" y="284"/>
                  </a:lnTo>
                  <a:lnTo>
                    <a:pt x="2272" y="245"/>
                  </a:lnTo>
                  <a:lnTo>
                    <a:pt x="2272" y="0"/>
                  </a:lnTo>
                  <a:lnTo>
                    <a:pt x="2487" y="0"/>
                  </a:lnTo>
                  <a:lnTo>
                    <a:pt x="2487" y="245"/>
                  </a:lnTo>
                  <a:lnTo>
                    <a:pt x="2490" y="284"/>
                  </a:lnTo>
                  <a:lnTo>
                    <a:pt x="2499" y="322"/>
                  </a:lnTo>
                  <a:lnTo>
                    <a:pt x="2512" y="357"/>
                  </a:lnTo>
                  <a:lnTo>
                    <a:pt x="2530" y="389"/>
                  </a:lnTo>
                  <a:lnTo>
                    <a:pt x="2552" y="419"/>
                  </a:lnTo>
                  <a:lnTo>
                    <a:pt x="2578" y="445"/>
                  </a:lnTo>
                  <a:lnTo>
                    <a:pt x="2608" y="467"/>
                  </a:lnTo>
                  <a:lnTo>
                    <a:pt x="2640" y="486"/>
                  </a:lnTo>
                  <a:lnTo>
                    <a:pt x="2675" y="499"/>
                  </a:lnTo>
                  <a:lnTo>
                    <a:pt x="2713" y="508"/>
                  </a:lnTo>
                  <a:lnTo>
                    <a:pt x="2752" y="510"/>
                  </a:lnTo>
                  <a:lnTo>
                    <a:pt x="2791" y="508"/>
                  </a:lnTo>
                  <a:lnTo>
                    <a:pt x="2829" y="499"/>
                  </a:lnTo>
                  <a:lnTo>
                    <a:pt x="2863" y="486"/>
                  </a:lnTo>
                  <a:lnTo>
                    <a:pt x="2896" y="467"/>
                  </a:lnTo>
                  <a:lnTo>
                    <a:pt x="2926" y="445"/>
                  </a:lnTo>
                  <a:lnTo>
                    <a:pt x="2951" y="419"/>
                  </a:lnTo>
                  <a:lnTo>
                    <a:pt x="2974" y="389"/>
                  </a:lnTo>
                  <a:lnTo>
                    <a:pt x="2992" y="357"/>
                  </a:lnTo>
                  <a:lnTo>
                    <a:pt x="3005" y="322"/>
                  </a:lnTo>
                  <a:lnTo>
                    <a:pt x="3013" y="284"/>
                  </a:lnTo>
                  <a:lnTo>
                    <a:pt x="3017" y="245"/>
                  </a:lnTo>
                  <a:lnTo>
                    <a:pt x="3017" y="0"/>
                  </a:lnTo>
                  <a:lnTo>
                    <a:pt x="3272" y="0"/>
                  </a:lnTo>
                  <a:lnTo>
                    <a:pt x="3272" y="708"/>
                  </a:lnTo>
                  <a:lnTo>
                    <a:pt x="0" y="70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9" name="Shape 11149"/>
            <p:cNvSpPr/>
            <p:nvPr/>
          </p:nvSpPr>
          <p:spPr>
            <a:xfrm>
              <a:off x="2130425" y="6434138"/>
              <a:ext cx="371475" cy="241300"/>
            </a:xfrm>
            <a:custGeom>
              <a:avLst/>
              <a:gdLst/>
              <a:ahLst/>
              <a:cxnLst/>
              <a:rect l="0" t="0" r="0" b="0"/>
              <a:pathLst>
                <a:path w="3272" h="2137" extrusionOk="0">
                  <a:moveTo>
                    <a:pt x="1093" y="1408"/>
                  </a:moveTo>
                  <a:lnTo>
                    <a:pt x="1093" y="1750"/>
                  </a:lnTo>
                  <a:lnTo>
                    <a:pt x="1502" y="1750"/>
                  </a:lnTo>
                  <a:lnTo>
                    <a:pt x="1502" y="1408"/>
                  </a:lnTo>
                  <a:lnTo>
                    <a:pt x="1093" y="1408"/>
                  </a:lnTo>
                  <a:close/>
                  <a:moveTo>
                    <a:pt x="409" y="1408"/>
                  </a:moveTo>
                  <a:lnTo>
                    <a:pt x="409" y="1750"/>
                  </a:lnTo>
                  <a:lnTo>
                    <a:pt x="817" y="1750"/>
                  </a:lnTo>
                  <a:lnTo>
                    <a:pt x="817" y="1408"/>
                  </a:lnTo>
                  <a:lnTo>
                    <a:pt x="409" y="1408"/>
                  </a:lnTo>
                  <a:close/>
                  <a:moveTo>
                    <a:pt x="2458" y="826"/>
                  </a:moveTo>
                  <a:lnTo>
                    <a:pt x="2458" y="1166"/>
                  </a:lnTo>
                  <a:lnTo>
                    <a:pt x="2866" y="1166"/>
                  </a:lnTo>
                  <a:lnTo>
                    <a:pt x="2866" y="826"/>
                  </a:lnTo>
                  <a:lnTo>
                    <a:pt x="2458" y="826"/>
                  </a:lnTo>
                  <a:close/>
                  <a:moveTo>
                    <a:pt x="1776" y="826"/>
                  </a:moveTo>
                  <a:lnTo>
                    <a:pt x="1776" y="1166"/>
                  </a:lnTo>
                  <a:lnTo>
                    <a:pt x="2184" y="1166"/>
                  </a:lnTo>
                  <a:lnTo>
                    <a:pt x="2184" y="826"/>
                  </a:lnTo>
                  <a:lnTo>
                    <a:pt x="1776" y="826"/>
                  </a:lnTo>
                  <a:close/>
                  <a:moveTo>
                    <a:pt x="1093" y="826"/>
                  </a:moveTo>
                  <a:lnTo>
                    <a:pt x="1093" y="1166"/>
                  </a:lnTo>
                  <a:lnTo>
                    <a:pt x="1502" y="1166"/>
                  </a:lnTo>
                  <a:lnTo>
                    <a:pt x="1502" y="826"/>
                  </a:lnTo>
                  <a:lnTo>
                    <a:pt x="1093" y="826"/>
                  </a:lnTo>
                  <a:close/>
                  <a:moveTo>
                    <a:pt x="409" y="826"/>
                  </a:moveTo>
                  <a:lnTo>
                    <a:pt x="409" y="1166"/>
                  </a:lnTo>
                  <a:lnTo>
                    <a:pt x="817" y="1166"/>
                  </a:lnTo>
                  <a:lnTo>
                    <a:pt x="817" y="826"/>
                  </a:lnTo>
                  <a:lnTo>
                    <a:pt x="409" y="826"/>
                  </a:lnTo>
                  <a:close/>
                  <a:moveTo>
                    <a:pt x="2458" y="242"/>
                  </a:moveTo>
                  <a:lnTo>
                    <a:pt x="2458" y="584"/>
                  </a:lnTo>
                  <a:lnTo>
                    <a:pt x="2866" y="584"/>
                  </a:lnTo>
                  <a:lnTo>
                    <a:pt x="2866" y="242"/>
                  </a:lnTo>
                  <a:lnTo>
                    <a:pt x="2458" y="242"/>
                  </a:lnTo>
                  <a:close/>
                  <a:moveTo>
                    <a:pt x="1776" y="242"/>
                  </a:moveTo>
                  <a:lnTo>
                    <a:pt x="1776" y="584"/>
                  </a:lnTo>
                  <a:lnTo>
                    <a:pt x="2184" y="584"/>
                  </a:lnTo>
                  <a:lnTo>
                    <a:pt x="2184" y="242"/>
                  </a:lnTo>
                  <a:lnTo>
                    <a:pt x="1776" y="242"/>
                  </a:lnTo>
                  <a:close/>
                  <a:moveTo>
                    <a:pt x="0" y="0"/>
                  </a:moveTo>
                  <a:lnTo>
                    <a:pt x="3272" y="0"/>
                  </a:lnTo>
                  <a:lnTo>
                    <a:pt x="3272" y="2137"/>
                  </a:lnTo>
                  <a:lnTo>
                    <a:pt x="0" y="21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50" name="Shape 11150"/>
          <p:cNvGrpSpPr/>
          <p:nvPr/>
        </p:nvGrpSpPr>
        <p:grpSpPr>
          <a:xfrm>
            <a:off x="1071390" y="4400568"/>
            <a:ext cx="232767" cy="231801"/>
            <a:chOff x="1492250" y="6223000"/>
            <a:chExt cx="382588" cy="381000"/>
          </a:xfrm>
        </p:grpSpPr>
        <p:sp>
          <p:nvSpPr>
            <p:cNvPr id="11151" name="Shape 11151"/>
            <p:cNvSpPr/>
            <p:nvPr/>
          </p:nvSpPr>
          <p:spPr>
            <a:xfrm>
              <a:off x="1652588" y="6524625"/>
              <a:ext cx="61913" cy="793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52" name="Shape 11152"/>
            <p:cNvSpPr/>
            <p:nvPr/>
          </p:nvSpPr>
          <p:spPr>
            <a:xfrm>
              <a:off x="1492250" y="6223000"/>
              <a:ext cx="382588" cy="381000"/>
            </a:xfrm>
            <a:custGeom>
              <a:avLst/>
              <a:gdLst/>
              <a:ahLst/>
              <a:cxnLst/>
              <a:rect l="0" t="0" r="0" b="0"/>
              <a:pathLst>
                <a:path w="3373" h="3365" extrusionOk="0">
                  <a:moveTo>
                    <a:pt x="2585" y="1776"/>
                  </a:moveTo>
                  <a:lnTo>
                    <a:pt x="2585" y="2147"/>
                  </a:lnTo>
                  <a:lnTo>
                    <a:pt x="2956" y="2147"/>
                  </a:lnTo>
                  <a:lnTo>
                    <a:pt x="2956" y="1776"/>
                  </a:lnTo>
                  <a:lnTo>
                    <a:pt x="2585" y="1776"/>
                  </a:lnTo>
                  <a:close/>
                  <a:moveTo>
                    <a:pt x="1861" y="1776"/>
                  </a:moveTo>
                  <a:lnTo>
                    <a:pt x="1861" y="2147"/>
                  </a:lnTo>
                  <a:lnTo>
                    <a:pt x="2233" y="2147"/>
                  </a:lnTo>
                  <a:lnTo>
                    <a:pt x="2233" y="1776"/>
                  </a:lnTo>
                  <a:lnTo>
                    <a:pt x="1861" y="1776"/>
                  </a:lnTo>
                  <a:close/>
                  <a:moveTo>
                    <a:pt x="1138" y="1776"/>
                  </a:moveTo>
                  <a:lnTo>
                    <a:pt x="1138" y="2147"/>
                  </a:lnTo>
                  <a:lnTo>
                    <a:pt x="1510" y="2147"/>
                  </a:lnTo>
                  <a:lnTo>
                    <a:pt x="1510" y="1776"/>
                  </a:lnTo>
                  <a:lnTo>
                    <a:pt x="1138" y="1776"/>
                  </a:lnTo>
                  <a:close/>
                  <a:moveTo>
                    <a:pt x="418" y="1776"/>
                  </a:moveTo>
                  <a:lnTo>
                    <a:pt x="418" y="2147"/>
                  </a:lnTo>
                  <a:lnTo>
                    <a:pt x="790" y="2147"/>
                  </a:lnTo>
                  <a:lnTo>
                    <a:pt x="790" y="1776"/>
                  </a:lnTo>
                  <a:lnTo>
                    <a:pt x="418" y="1776"/>
                  </a:lnTo>
                  <a:close/>
                  <a:moveTo>
                    <a:pt x="2585" y="1082"/>
                  </a:moveTo>
                  <a:lnTo>
                    <a:pt x="2585" y="1453"/>
                  </a:lnTo>
                  <a:lnTo>
                    <a:pt x="2956" y="1453"/>
                  </a:lnTo>
                  <a:lnTo>
                    <a:pt x="2956" y="1082"/>
                  </a:lnTo>
                  <a:lnTo>
                    <a:pt x="2585" y="1082"/>
                  </a:lnTo>
                  <a:close/>
                  <a:moveTo>
                    <a:pt x="1861" y="1082"/>
                  </a:moveTo>
                  <a:lnTo>
                    <a:pt x="1861" y="1453"/>
                  </a:lnTo>
                  <a:lnTo>
                    <a:pt x="2233" y="1453"/>
                  </a:lnTo>
                  <a:lnTo>
                    <a:pt x="2233" y="1082"/>
                  </a:lnTo>
                  <a:lnTo>
                    <a:pt x="1861" y="1082"/>
                  </a:lnTo>
                  <a:close/>
                  <a:moveTo>
                    <a:pt x="1138" y="1082"/>
                  </a:moveTo>
                  <a:lnTo>
                    <a:pt x="1138" y="1453"/>
                  </a:lnTo>
                  <a:lnTo>
                    <a:pt x="1510" y="1453"/>
                  </a:lnTo>
                  <a:lnTo>
                    <a:pt x="1510" y="1082"/>
                  </a:lnTo>
                  <a:lnTo>
                    <a:pt x="1138" y="1082"/>
                  </a:lnTo>
                  <a:close/>
                  <a:moveTo>
                    <a:pt x="418" y="1082"/>
                  </a:moveTo>
                  <a:lnTo>
                    <a:pt x="418" y="1453"/>
                  </a:lnTo>
                  <a:lnTo>
                    <a:pt x="790" y="1453"/>
                  </a:lnTo>
                  <a:lnTo>
                    <a:pt x="790" y="1082"/>
                  </a:lnTo>
                  <a:lnTo>
                    <a:pt x="418" y="1082"/>
                  </a:lnTo>
                  <a:close/>
                  <a:moveTo>
                    <a:pt x="2585" y="385"/>
                  </a:moveTo>
                  <a:lnTo>
                    <a:pt x="2585" y="759"/>
                  </a:lnTo>
                  <a:lnTo>
                    <a:pt x="2956" y="759"/>
                  </a:lnTo>
                  <a:lnTo>
                    <a:pt x="2956" y="385"/>
                  </a:lnTo>
                  <a:lnTo>
                    <a:pt x="2585" y="385"/>
                  </a:lnTo>
                  <a:close/>
                  <a:moveTo>
                    <a:pt x="1861" y="385"/>
                  </a:moveTo>
                  <a:lnTo>
                    <a:pt x="1861" y="759"/>
                  </a:lnTo>
                  <a:lnTo>
                    <a:pt x="2233" y="759"/>
                  </a:lnTo>
                  <a:lnTo>
                    <a:pt x="2233" y="385"/>
                  </a:lnTo>
                  <a:lnTo>
                    <a:pt x="1861" y="385"/>
                  </a:lnTo>
                  <a:close/>
                  <a:moveTo>
                    <a:pt x="1138" y="385"/>
                  </a:moveTo>
                  <a:lnTo>
                    <a:pt x="1138" y="759"/>
                  </a:lnTo>
                  <a:lnTo>
                    <a:pt x="1510" y="759"/>
                  </a:lnTo>
                  <a:lnTo>
                    <a:pt x="1510" y="385"/>
                  </a:lnTo>
                  <a:lnTo>
                    <a:pt x="1138" y="385"/>
                  </a:lnTo>
                  <a:close/>
                  <a:moveTo>
                    <a:pt x="418" y="385"/>
                  </a:moveTo>
                  <a:lnTo>
                    <a:pt x="418" y="759"/>
                  </a:lnTo>
                  <a:lnTo>
                    <a:pt x="790" y="759"/>
                  </a:lnTo>
                  <a:lnTo>
                    <a:pt x="790" y="385"/>
                  </a:lnTo>
                  <a:lnTo>
                    <a:pt x="418" y="385"/>
                  </a:lnTo>
                  <a:close/>
                  <a:moveTo>
                    <a:pt x="0" y="0"/>
                  </a:moveTo>
                  <a:lnTo>
                    <a:pt x="3373" y="0"/>
                  </a:lnTo>
                  <a:lnTo>
                    <a:pt x="3373" y="3365"/>
                  </a:lnTo>
                  <a:lnTo>
                    <a:pt x="2144" y="3365"/>
                  </a:lnTo>
                  <a:lnTo>
                    <a:pt x="2144" y="2558"/>
                  </a:lnTo>
                  <a:lnTo>
                    <a:pt x="2142" y="2535"/>
                  </a:lnTo>
                  <a:lnTo>
                    <a:pt x="2134" y="2513"/>
                  </a:lnTo>
                  <a:lnTo>
                    <a:pt x="2124" y="2495"/>
                  </a:lnTo>
                  <a:lnTo>
                    <a:pt x="2110" y="2478"/>
                  </a:lnTo>
                  <a:lnTo>
                    <a:pt x="2093" y="2467"/>
                  </a:lnTo>
                  <a:lnTo>
                    <a:pt x="2074" y="2459"/>
                  </a:lnTo>
                  <a:lnTo>
                    <a:pt x="2053" y="2457"/>
                  </a:lnTo>
                  <a:lnTo>
                    <a:pt x="1319" y="2457"/>
                  </a:lnTo>
                  <a:lnTo>
                    <a:pt x="1299" y="2459"/>
                  </a:lnTo>
                  <a:lnTo>
                    <a:pt x="1279" y="2467"/>
                  </a:lnTo>
                  <a:lnTo>
                    <a:pt x="1263" y="2478"/>
                  </a:lnTo>
                  <a:lnTo>
                    <a:pt x="1249" y="2495"/>
                  </a:lnTo>
                  <a:lnTo>
                    <a:pt x="1237" y="2513"/>
                  </a:lnTo>
                  <a:lnTo>
                    <a:pt x="1231" y="2535"/>
                  </a:lnTo>
                  <a:lnTo>
                    <a:pt x="1229" y="2558"/>
                  </a:lnTo>
                  <a:lnTo>
                    <a:pt x="1229" y="3365"/>
                  </a:lnTo>
                  <a:lnTo>
                    <a:pt x="0" y="336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53" name="Shape 11153"/>
          <p:cNvGrpSpPr/>
          <p:nvPr/>
        </p:nvGrpSpPr>
        <p:grpSpPr>
          <a:xfrm>
            <a:off x="542196" y="4400085"/>
            <a:ext cx="211519" cy="232767"/>
            <a:chOff x="325438" y="6203950"/>
            <a:chExt cx="347663" cy="382588"/>
          </a:xfrm>
        </p:grpSpPr>
        <p:sp>
          <p:nvSpPr>
            <p:cNvPr id="11154" name="Shape 11154"/>
            <p:cNvSpPr/>
            <p:nvPr/>
          </p:nvSpPr>
          <p:spPr>
            <a:xfrm>
              <a:off x="325438" y="6215063"/>
              <a:ext cx="131763" cy="360363"/>
            </a:xfrm>
            <a:custGeom>
              <a:avLst/>
              <a:gdLst/>
              <a:ahLst/>
              <a:cxnLst/>
              <a:rect l="0" t="0" r="0" b="0"/>
              <a:pathLst>
                <a:path w="1167" h="3186" extrusionOk="0">
                  <a:moveTo>
                    <a:pt x="584" y="2303"/>
                  </a:moveTo>
                  <a:lnTo>
                    <a:pt x="543" y="2305"/>
                  </a:lnTo>
                  <a:lnTo>
                    <a:pt x="503" y="2313"/>
                  </a:lnTo>
                  <a:lnTo>
                    <a:pt x="465" y="2326"/>
                  </a:lnTo>
                  <a:lnTo>
                    <a:pt x="430" y="2344"/>
                  </a:lnTo>
                  <a:lnTo>
                    <a:pt x="398" y="2366"/>
                  </a:lnTo>
                  <a:lnTo>
                    <a:pt x="368" y="2392"/>
                  </a:lnTo>
                  <a:lnTo>
                    <a:pt x="342" y="2421"/>
                  </a:lnTo>
                  <a:lnTo>
                    <a:pt x="321" y="2454"/>
                  </a:lnTo>
                  <a:lnTo>
                    <a:pt x="303" y="2489"/>
                  </a:lnTo>
                  <a:lnTo>
                    <a:pt x="289" y="2526"/>
                  </a:lnTo>
                  <a:lnTo>
                    <a:pt x="282" y="2566"/>
                  </a:lnTo>
                  <a:lnTo>
                    <a:pt x="279" y="2608"/>
                  </a:lnTo>
                  <a:lnTo>
                    <a:pt x="282" y="2649"/>
                  </a:lnTo>
                  <a:lnTo>
                    <a:pt x="289" y="2689"/>
                  </a:lnTo>
                  <a:lnTo>
                    <a:pt x="303" y="2727"/>
                  </a:lnTo>
                  <a:lnTo>
                    <a:pt x="321" y="2762"/>
                  </a:lnTo>
                  <a:lnTo>
                    <a:pt x="342" y="2794"/>
                  </a:lnTo>
                  <a:lnTo>
                    <a:pt x="368" y="2824"/>
                  </a:lnTo>
                  <a:lnTo>
                    <a:pt x="398" y="2850"/>
                  </a:lnTo>
                  <a:lnTo>
                    <a:pt x="430" y="2871"/>
                  </a:lnTo>
                  <a:lnTo>
                    <a:pt x="465" y="2889"/>
                  </a:lnTo>
                  <a:lnTo>
                    <a:pt x="503" y="2902"/>
                  </a:lnTo>
                  <a:lnTo>
                    <a:pt x="543" y="2910"/>
                  </a:lnTo>
                  <a:lnTo>
                    <a:pt x="584" y="2913"/>
                  </a:lnTo>
                  <a:lnTo>
                    <a:pt x="626" y="2910"/>
                  </a:lnTo>
                  <a:lnTo>
                    <a:pt x="664" y="2902"/>
                  </a:lnTo>
                  <a:lnTo>
                    <a:pt x="702" y="2889"/>
                  </a:lnTo>
                  <a:lnTo>
                    <a:pt x="737" y="2871"/>
                  </a:lnTo>
                  <a:lnTo>
                    <a:pt x="770" y="2850"/>
                  </a:lnTo>
                  <a:lnTo>
                    <a:pt x="798" y="2824"/>
                  </a:lnTo>
                  <a:lnTo>
                    <a:pt x="824" y="2794"/>
                  </a:lnTo>
                  <a:lnTo>
                    <a:pt x="846" y="2762"/>
                  </a:lnTo>
                  <a:lnTo>
                    <a:pt x="864" y="2727"/>
                  </a:lnTo>
                  <a:lnTo>
                    <a:pt x="877" y="2689"/>
                  </a:lnTo>
                  <a:lnTo>
                    <a:pt x="885" y="2649"/>
                  </a:lnTo>
                  <a:lnTo>
                    <a:pt x="889" y="2607"/>
                  </a:lnTo>
                  <a:lnTo>
                    <a:pt x="886" y="2565"/>
                  </a:lnTo>
                  <a:lnTo>
                    <a:pt x="878" y="2526"/>
                  </a:lnTo>
                  <a:lnTo>
                    <a:pt x="865" y="2489"/>
                  </a:lnTo>
                  <a:lnTo>
                    <a:pt x="847" y="2453"/>
                  </a:lnTo>
                  <a:lnTo>
                    <a:pt x="825" y="2421"/>
                  </a:lnTo>
                  <a:lnTo>
                    <a:pt x="799" y="2392"/>
                  </a:lnTo>
                  <a:lnTo>
                    <a:pt x="771" y="2366"/>
                  </a:lnTo>
                  <a:lnTo>
                    <a:pt x="738" y="2343"/>
                  </a:lnTo>
                  <a:lnTo>
                    <a:pt x="702" y="2326"/>
                  </a:lnTo>
                  <a:lnTo>
                    <a:pt x="665" y="2313"/>
                  </a:lnTo>
                  <a:lnTo>
                    <a:pt x="626" y="2305"/>
                  </a:lnTo>
                  <a:lnTo>
                    <a:pt x="584" y="2303"/>
                  </a:lnTo>
                  <a:close/>
                  <a:moveTo>
                    <a:pt x="257" y="270"/>
                  </a:moveTo>
                  <a:lnTo>
                    <a:pt x="257" y="1082"/>
                  </a:lnTo>
                  <a:lnTo>
                    <a:pt x="908" y="1082"/>
                  </a:lnTo>
                  <a:lnTo>
                    <a:pt x="908" y="270"/>
                  </a:lnTo>
                  <a:lnTo>
                    <a:pt x="257" y="270"/>
                  </a:lnTo>
                  <a:close/>
                  <a:moveTo>
                    <a:pt x="0" y="0"/>
                  </a:moveTo>
                  <a:lnTo>
                    <a:pt x="1167" y="0"/>
                  </a:lnTo>
                  <a:lnTo>
                    <a:pt x="1167" y="3186"/>
                  </a:lnTo>
                  <a:lnTo>
                    <a:pt x="0" y="318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55" name="Shape 11155"/>
            <p:cNvSpPr/>
            <p:nvPr/>
          </p:nvSpPr>
          <p:spPr>
            <a:xfrm>
              <a:off x="474663" y="6203950"/>
              <a:ext cx="198438" cy="382588"/>
            </a:xfrm>
            <a:custGeom>
              <a:avLst/>
              <a:gdLst/>
              <a:ahLst/>
              <a:cxnLst/>
              <a:rect l="0" t="0" r="0" b="0"/>
              <a:pathLst>
                <a:path w="1753" h="3374" extrusionOk="0">
                  <a:moveTo>
                    <a:pt x="1052" y="2379"/>
                  </a:moveTo>
                  <a:lnTo>
                    <a:pt x="1012" y="2381"/>
                  </a:lnTo>
                  <a:lnTo>
                    <a:pt x="973" y="2388"/>
                  </a:lnTo>
                  <a:lnTo>
                    <a:pt x="935" y="2402"/>
                  </a:lnTo>
                  <a:lnTo>
                    <a:pt x="899" y="2419"/>
                  </a:lnTo>
                  <a:lnTo>
                    <a:pt x="868" y="2441"/>
                  </a:lnTo>
                  <a:lnTo>
                    <a:pt x="839" y="2465"/>
                  </a:lnTo>
                  <a:lnTo>
                    <a:pt x="813" y="2494"/>
                  </a:lnTo>
                  <a:lnTo>
                    <a:pt x="792" y="2525"/>
                  </a:lnTo>
                  <a:lnTo>
                    <a:pt x="776" y="2559"/>
                  </a:lnTo>
                  <a:lnTo>
                    <a:pt x="762" y="2595"/>
                  </a:lnTo>
                  <a:lnTo>
                    <a:pt x="754" y="2632"/>
                  </a:lnTo>
                  <a:lnTo>
                    <a:pt x="751" y="2671"/>
                  </a:lnTo>
                  <a:lnTo>
                    <a:pt x="753" y="2709"/>
                  </a:lnTo>
                  <a:lnTo>
                    <a:pt x="760" y="2748"/>
                  </a:lnTo>
                  <a:lnTo>
                    <a:pt x="774" y="2787"/>
                  </a:lnTo>
                  <a:lnTo>
                    <a:pt x="791" y="2822"/>
                  </a:lnTo>
                  <a:lnTo>
                    <a:pt x="811" y="2855"/>
                  </a:lnTo>
                  <a:lnTo>
                    <a:pt x="837" y="2883"/>
                  </a:lnTo>
                  <a:lnTo>
                    <a:pt x="866" y="2908"/>
                  </a:lnTo>
                  <a:lnTo>
                    <a:pt x="897" y="2929"/>
                  </a:lnTo>
                  <a:lnTo>
                    <a:pt x="931" y="2947"/>
                  </a:lnTo>
                  <a:lnTo>
                    <a:pt x="967" y="2959"/>
                  </a:lnTo>
                  <a:lnTo>
                    <a:pt x="1004" y="2967"/>
                  </a:lnTo>
                  <a:lnTo>
                    <a:pt x="1042" y="2970"/>
                  </a:lnTo>
                  <a:lnTo>
                    <a:pt x="1081" y="2968"/>
                  </a:lnTo>
                  <a:lnTo>
                    <a:pt x="1121" y="2961"/>
                  </a:lnTo>
                  <a:lnTo>
                    <a:pt x="1159" y="2949"/>
                  </a:lnTo>
                  <a:lnTo>
                    <a:pt x="1194" y="2931"/>
                  </a:lnTo>
                  <a:lnTo>
                    <a:pt x="1226" y="2910"/>
                  </a:lnTo>
                  <a:lnTo>
                    <a:pt x="1255" y="2884"/>
                  </a:lnTo>
                  <a:lnTo>
                    <a:pt x="1280" y="2857"/>
                  </a:lnTo>
                  <a:lnTo>
                    <a:pt x="1301" y="2825"/>
                  </a:lnTo>
                  <a:lnTo>
                    <a:pt x="1318" y="2791"/>
                  </a:lnTo>
                  <a:lnTo>
                    <a:pt x="1331" y="2755"/>
                  </a:lnTo>
                  <a:lnTo>
                    <a:pt x="1339" y="2718"/>
                  </a:lnTo>
                  <a:lnTo>
                    <a:pt x="1342" y="2680"/>
                  </a:lnTo>
                  <a:lnTo>
                    <a:pt x="1340" y="2640"/>
                  </a:lnTo>
                  <a:lnTo>
                    <a:pt x="1333" y="2601"/>
                  </a:lnTo>
                  <a:lnTo>
                    <a:pt x="1320" y="2562"/>
                  </a:lnTo>
                  <a:lnTo>
                    <a:pt x="1303" y="2527"/>
                  </a:lnTo>
                  <a:lnTo>
                    <a:pt x="1282" y="2496"/>
                  </a:lnTo>
                  <a:lnTo>
                    <a:pt x="1256" y="2467"/>
                  </a:lnTo>
                  <a:lnTo>
                    <a:pt x="1227" y="2442"/>
                  </a:lnTo>
                  <a:lnTo>
                    <a:pt x="1197" y="2420"/>
                  </a:lnTo>
                  <a:lnTo>
                    <a:pt x="1163" y="2404"/>
                  </a:lnTo>
                  <a:lnTo>
                    <a:pt x="1127" y="2390"/>
                  </a:lnTo>
                  <a:lnTo>
                    <a:pt x="1089" y="2382"/>
                  </a:lnTo>
                  <a:lnTo>
                    <a:pt x="1052" y="2379"/>
                  </a:lnTo>
                  <a:close/>
                  <a:moveTo>
                    <a:pt x="770" y="375"/>
                  </a:moveTo>
                  <a:lnTo>
                    <a:pt x="206" y="514"/>
                  </a:lnTo>
                  <a:lnTo>
                    <a:pt x="383" y="1221"/>
                  </a:lnTo>
                  <a:lnTo>
                    <a:pt x="948" y="1083"/>
                  </a:lnTo>
                  <a:lnTo>
                    <a:pt x="770" y="375"/>
                  </a:lnTo>
                  <a:close/>
                  <a:moveTo>
                    <a:pt x="979" y="0"/>
                  </a:moveTo>
                  <a:lnTo>
                    <a:pt x="1753" y="3091"/>
                  </a:lnTo>
                  <a:lnTo>
                    <a:pt x="621" y="3374"/>
                  </a:lnTo>
                  <a:lnTo>
                    <a:pt x="0" y="898"/>
                  </a:lnTo>
                  <a:lnTo>
                    <a:pt x="0" y="246"/>
                  </a:lnTo>
                  <a:lnTo>
                    <a:pt x="9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56" name="Shape 11156"/>
          <p:cNvGrpSpPr/>
          <p:nvPr/>
        </p:nvGrpSpPr>
        <p:grpSpPr>
          <a:xfrm>
            <a:off x="8644688" y="2823791"/>
            <a:ext cx="174352" cy="253768"/>
            <a:chOff x="4319" y="-3057"/>
            <a:chExt cx="2022" cy="2943"/>
          </a:xfrm>
        </p:grpSpPr>
        <p:sp>
          <p:nvSpPr>
            <p:cNvPr id="11157" name="Shape 11157"/>
            <p:cNvSpPr/>
            <p:nvPr/>
          </p:nvSpPr>
          <p:spPr>
            <a:xfrm>
              <a:off x="5002" y="-3057"/>
              <a:ext cx="429" cy="430"/>
            </a:xfrm>
            <a:custGeom>
              <a:avLst/>
              <a:gdLst/>
              <a:ahLst/>
              <a:cxnLst/>
              <a:rect l="0" t="0" r="0" b="0"/>
              <a:pathLst>
                <a:path w="858" h="860" extrusionOk="0">
                  <a:moveTo>
                    <a:pt x="429" y="0"/>
                  </a:moveTo>
                  <a:lnTo>
                    <a:pt x="499" y="7"/>
                  </a:lnTo>
                  <a:lnTo>
                    <a:pt x="565" y="23"/>
                  </a:lnTo>
                  <a:lnTo>
                    <a:pt x="627" y="48"/>
                  </a:lnTo>
                  <a:lnTo>
                    <a:pt x="683" y="84"/>
                  </a:lnTo>
                  <a:lnTo>
                    <a:pt x="733" y="127"/>
                  </a:lnTo>
                  <a:lnTo>
                    <a:pt x="776" y="177"/>
                  </a:lnTo>
                  <a:lnTo>
                    <a:pt x="812" y="232"/>
                  </a:lnTo>
                  <a:lnTo>
                    <a:pt x="837" y="295"/>
                  </a:lnTo>
                  <a:lnTo>
                    <a:pt x="853" y="361"/>
                  </a:lnTo>
                  <a:lnTo>
                    <a:pt x="858" y="431"/>
                  </a:lnTo>
                  <a:lnTo>
                    <a:pt x="853" y="501"/>
                  </a:lnTo>
                  <a:lnTo>
                    <a:pt x="837" y="567"/>
                  </a:lnTo>
                  <a:lnTo>
                    <a:pt x="812" y="628"/>
                  </a:lnTo>
                  <a:lnTo>
                    <a:pt x="776" y="685"/>
                  </a:lnTo>
                  <a:lnTo>
                    <a:pt x="733" y="733"/>
                  </a:lnTo>
                  <a:lnTo>
                    <a:pt x="683" y="776"/>
                  </a:lnTo>
                  <a:lnTo>
                    <a:pt x="627" y="812"/>
                  </a:lnTo>
                  <a:lnTo>
                    <a:pt x="565" y="839"/>
                  </a:lnTo>
                  <a:lnTo>
                    <a:pt x="499" y="855"/>
                  </a:lnTo>
                  <a:lnTo>
                    <a:pt x="429" y="860"/>
                  </a:lnTo>
                  <a:lnTo>
                    <a:pt x="359" y="855"/>
                  </a:lnTo>
                  <a:lnTo>
                    <a:pt x="293" y="839"/>
                  </a:lnTo>
                  <a:lnTo>
                    <a:pt x="232" y="812"/>
                  </a:lnTo>
                  <a:lnTo>
                    <a:pt x="175" y="776"/>
                  </a:lnTo>
                  <a:lnTo>
                    <a:pt x="125" y="733"/>
                  </a:lnTo>
                  <a:lnTo>
                    <a:pt x="82" y="685"/>
                  </a:lnTo>
                  <a:lnTo>
                    <a:pt x="48" y="628"/>
                  </a:lnTo>
                  <a:lnTo>
                    <a:pt x="21" y="567"/>
                  </a:lnTo>
                  <a:lnTo>
                    <a:pt x="5" y="501"/>
                  </a:lnTo>
                  <a:lnTo>
                    <a:pt x="0" y="431"/>
                  </a:lnTo>
                  <a:lnTo>
                    <a:pt x="5" y="361"/>
                  </a:lnTo>
                  <a:lnTo>
                    <a:pt x="21" y="295"/>
                  </a:lnTo>
                  <a:lnTo>
                    <a:pt x="48" y="232"/>
                  </a:lnTo>
                  <a:lnTo>
                    <a:pt x="82" y="177"/>
                  </a:lnTo>
                  <a:lnTo>
                    <a:pt x="125" y="127"/>
                  </a:lnTo>
                  <a:lnTo>
                    <a:pt x="175" y="84"/>
                  </a:lnTo>
                  <a:lnTo>
                    <a:pt x="232" y="48"/>
                  </a:lnTo>
                  <a:lnTo>
                    <a:pt x="293" y="23"/>
                  </a:lnTo>
                  <a:lnTo>
                    <a:pt x="359" y="7"/>
                  </a:lnTo>
                  <a:lnTo>
                    <a:pt x="4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58" name="Shape 11158"/>
            <p:cNvSpPr/>
            <p:nvPr/>
          </p:nvSpPr>
          <p:spPr>
            <a:xfrm>
              <a:off x="4689" y="-2559"/>
              <a:ext cx="1051" cy="1566"/>
            </a:xfrm>
            <a:custGeom>
              <a:avLst/>
              <a:gdLst/>
              <a:ahLst/>
              <a:cxnLst/>
              <a:rect l="0" t="0" r="0" b="0"/>
              <a:pathLst>
                <a:path w="2103" h="3131" extrusionOk="0">
                  <a:moveTo>
                    <a:pt x="499" y="0"/>
                  </a:moveTo>
                  <a:lnTo>
                    <a:pt x="726" y="0"/>
                  </a:lnTo>
                  <a:lnTo>
                    <a:pt x="753" y="72"/>
                  </a:lnTo>
                  <a:lnTo>
                    <a:pt x="778" y="134"/>
                  </a:lnTo>
                  <a:lnTo>
                    <a:pt x="798" y="190"/>
                  </a:lnTo>
                  <a:lnTo>
                    <a:pt x="815" y="236"/>
                  </a:lnTo>
                  <a:lnTo>
                    <a:pt x="831" y="278"/>
                  </a:lnTo>
                  <a:lnTo>
                    <a:pt x="846" y="313"/>
                  </a:lnTo>
                  <a:lnTo>
                    <a:pt x="857" y="346"/>
                  </a:lnTo>
                  <a:lnTo>
                    <a:pt x="867" y="376"/>
                  </a:lnTo>
                  <a:lnTo>
                    <a:pt x="878" y="401"/>
                  </a:lnTo>
                  <a:lnTo>
                    <a:pt x="887" y="426"/>
                  </a:lnTo>
                  <a:lnTo>
                    <a:pt x="896" y="451"/>
                  </a:lnTo>
                  <a:lnTo>
                    <a:pt x="905" y="476"/>
                  </a:lnTo>
                  <a:lnTo>
                    <a:pt x="914" y="503"/>
                  </a:lnTo>
                  <a:lnTo>
                    <a:pt x="924" y="532"/>
                  </a:lnTo>
                  <a:lnTo>
                    <a:pt x="937" y="562"/>
                  </a:lnTo>
                  <a:lnTo>
                    <a:pt x="951" y="598"/>
                  </a:lnTo>
                  <a:lnTo>
                    <a:pt x="967" y="639"/>
                  </a:lnTo>
                  <a:lnTo>
                    <a:pt x="916" y="367"/>
                  </a:lnTo>
                  <a:lnTo>
                    <a:pt x="916" y="338"/>
                  </a:lnTo>
                  <a:lnTo>
                    <a:pt x="924" y="312"/>
                  </a:lnTo>
                  <a:lnTo>
                    <a:pt x="1005" y="167"/>
                  </a:lnTo>
                  <a:lnTo>
                    <a:pt x="933" y="43"/>
                  </a:lnTo>
                  <a:lnTo>
                    <a:pt x="932" y="36"/>
                  </a:lnTo>
                  <a:lnTo>
                    <a:pt x="930" y="29"/>
                  </a:lnTo>
                  <a:lnTo>
                    <a:pt x="932" y="22"/>
                  </a:lnTo>
                  <a:lnTo>
                    <a:pt x="933" y="15"/>
                  </a:lnTo>
                  <a:lnTo>
                    <a:pt x="939" y="9"/>
                  </a:lnTo>
                  <a:lnTo>
                    <a:pt x="944" y="6"/>
                  </a:lnTo>
                  <a:lnTo>
                    <a:pt x="951" y="2"/>
                  </a:lnTo>
                  <a:lnTo>
                    <a:pt x="958" y="0"/>
                  </a:lnTo>
                  <a:lnTo>
                    <a:pt x="1151" y="0"/>
                  </a:lnTo>
                  <a:lnTo>
                    <a:pt x="1159" y="2"/>
                  </a:lnTo>
                  <a:lnTo>
                    <a:pt x="1166" y="6"/>
                  </a:lnTo>
                  <a:lnTo>
                    <a:pt x="1173" y="9"/>
                  </a:lnTo>
                  <a:lnTo>
                    <a:pt x="1177" y="15"/>
                  </a:lnTo>
                  <a:lnTo>
                    <a:pt x="1180" y="22"/>
                  </a:lnTo>
                  <a:lnTo>
                    <a:pt x="1180" y="29"/>
                  </a:lnTo>
                  <a:lnTo>
                    <a:pt x="1180" y="36"/>
                  </a:lnTo>
                  <a:lnTo>
                    <a:pt x="1177" y="43"/>
                  </a:lnTo>
                  <a:lnTo>
                    <a:pt x="1107" y="167"/>
                  </a:lnTo>
                  <a:lnTo>
                    <a:pt x="1187" y="312"/>
                  </a:lnTo>
                  <a:lnTo>
                    <a:pt x="1196" y="338"/>
                  </a:lnTo>
                  <a:lnTo>
                    <a:pt x="1194" y="367"/>
                  </a:lnTo>
                  <a:lnTo>
                    <a:pt x="1137" y="639"/>
                  </a:lnTo>
                  <a:lnTo>
                    <a:pt x="1151" y="600"/>
                  </a:lnTo>
                  <a:lnTo>
                    <a:pt x="1166" y="566"/>
                  </a:lnTo>
                  <a:lnTo>
                    <a:pt x="1177" y="537"/>
                  </a:lnTo>
                  <a:lnTo>
                    <a:pt x="1185" y="512"/>
                  </a:lnTo>
                  <a:lnTo>
                    <a:pt x="1194" y="489"/>
                  </a:lnTo>
                  <a:lnTo>
                    <a:pt x="1202" y="469"/>
                  </a:lnTo>
                  <a:lnTo>
                    <a:pt x="1209" y="451"/>
                  </a:lnTo>
                  <a:lnTo>
                    <a:pt x="1216" y="433"/>
                  </a:lnTo>
                  <a:lnTo>
                    <a:pt x="1223" y="417"/>
                  </a:lnTo>
                  <a:lnTo>
                    <a:pt x="1228" y="399"/>
                  </a:lnTo>
                  <a:lnTo>
                    <a:pt x="1237" y="380"/>
                  </a:lnTo>
                  <a:lnTo>
                    <a:pt x="1244" y="356"/>
                  </a:lnTo>
                  <a:lnTo>
                    <a:pt x="1255" y="331"/>
                  </a:lnTo>
                  <a:lnTo>
                    <a:pt x="1266" y="303"/>
                  </a:lnTo>
                  <a:lnTo>
                    <a:pt x="1278" y="269"/>
                  </a:lnTo>
                  <a:lnTo>
                    <a:pt x="1295" y="229"/>
                  </a:lnTo>
                  <a:lnTo>
                    <a:pt x="1311" y="185"/>
                  </a:lnTo>
                  <a:lnTo>
                    <a:pt x="1332" y="131"/>
                  </a:lnTo>
                  <a:lnTo>
                    <a:pt x="1355" y="70"/>
                  </a:lnTo>
                  <a:lnTo>
                    <a:pt x="1380" y="0"/>
                  </a:lnTo>
                  <a:lnTo>
                    <a:pt x="1613" y="0"/>
                  </a:lnTo>
                  <a:lnTo>
                    <a:pt x="1684" y="6"/>
                  </a:lnTo>
                  <a:lnTo>
                    <a:pt x="1754" y="22"/>
                  </a:lnTo>
                  <a:lnTo>
                    <a:pt x="1818" y="47"/>
                  </a:lnTo>
                  <a:lnTo>
                    <a:pt x="1879" y="79"/>
                  </a:lnTo>
                  <a:lnTo>
                    <a:pt x="1933" y="120"/>
                  </a:lnTo>
                  <a:lnTo>
                    <a:pt x="1981" y="168"/>
                  </a:lnTo>
                  <a:lnTo>
                    <a:pt x="2022" y="224"/>
                  </a:lnTo>
                  <a:lnTo>
                    <a:pt x="2056" y="283"/>
                  </a:lnTo>
                  <a:lnTo>
                    <a:pt x="2081" y="349"/>
                  </a:lnTo>
                  <a:lnTo>
                    <a:pt x="2097" y="417"/>
                  </a:lnTo>
                  <a:lnTo>
                    <a:pt x="2103" y="489"/>
                  </a:lnTo>
                  <a:lnTo>
                    <a:pt x="2103" y="491"/>
                  </a:lnTo>
                  <a:lnTo>
                    <a:pt x="2101" y="2013"/>
                  </a:lnTo>
                  <a:lnTo>
                    <a:pt x="2095" y="2061"/>
                  </a:lnTo>
                  <a:lnTo>
                    <a:pt x="2081" y="2104"/>
                  </a:lnTo>
                  <a:lnTo>
                    <a:pt x="2056" y="2144"/>
                  </a:lnTo>
                  <a:lnTo>
                    <a:pt x="2024" y="2176"/>
                  </a:lnTo>
                  <a:lnTo>
                    <a:pt x="1985" y="2199"/>
                  </a:lnTo>
                  <a:lnTo>
                    <a:pt x="1942" y="2215"/>
                  </a:lnTo>
                  <a:lnTo>
                    <a:pt x="1895" y="2221"/>
                  </a:lnTo>
                  <a:lnTo>
                    <a:pt x="1893" y="2221"/>
                  </a:lnTo>
                  <a:lnTo>
                    <a:pt x="1847" y="2215"/>
                  </a:lnTo>
                  <a:lnTo>
                    <a:pt x="1802" y="2199"/>
                  </a:lnTo>
                  <a:lnTo>
                    <a:pt x="1765" y="2176"/>
                  </a:lnTo>
                  <a:lnTo>
                    <a:pt x="1733" y="2144"/>
                  </a:lnTo>
                  <a:lnTo>
                    <a:pt x="1707" y="2104"/>
                  </a:lnTo>
                  <a:lnTo>
                    <a:pt x="1693" y="2061"/>
                  </a:lnTo>
                  <a:lnTo>
                    <a:pt x="1688" y="2013"/>
                  </a:lnTo>
                  <a:lnTo>
                    <a:pt x="1688" y="491"/>
                  </a:lnTo>
                  <a:lnTo>
                    <a:pt x="1688" y="491"/>
                  </a:lnTo>
                  <a:lnTo>
                    <a:pt x="1684" y="473"/>
                  </a:lnTo>
                  <a:lnTo>
                    <a:pt x="1675" y="460"/>
                  </a:lnTo>
                  <a:lnTo>
                    <a:pt x="1663" y="449"/>
                  </a:lnTo>
                  <a:lnTo>
                    <a:pt x="1645" y="448"/>
                  </a:lnTo>
                  <a:lnTo>
                    <a:pt x="1629" y="451"/>
                  </a:lnTo>
                  <a:lnTo>
                    <a:pt x="1615" y="460"/>
                  </a:lnTo>
                  <a:lnTo>
                    <a:pt x="1606" y="473"/>
                  </a:lnTo>
                  <a:lnTo>
                    <a:pt x="1602" y="491"/>
                  </a:lnTo>
                  <a:lnTo>
                    <a:pt x="1602" y="680"/>
                  </a:lnTo>
                  <a:lnTo>
                    <a:pt x="1602" y="870"/>
                  </a:lnTo>
                  <a:lnTo>
                    <a:pt x="1602" y="1054"/>
                  </a:lnTo>
                  <a:lnTo>
                    <a:pt x="1602" y="1235"/>
                  </a:lnTo>
                  <a:lnTo>
                    <a:pt x="1604" y="1412"/>
                  </a:lnTo>
                  <a:lnTo>
                    <a:pt x="1604" y="1582"/>
                  </a:lnTo>
                  <a:lnTo>
                    <a:pt x="1604" y="1748"/>
                  </a:lnTo>
                  <a:lnTo>
                    <a:pt x="1604" y="1906"/>
                  </a:lnTo>
                  <a:lnTo>
                    <a:pt x="1604" y="2056"/>
                  </a:lnTo>
                  <a:lnTo>
                    <a:pt x="1606" y="2199"/>
                  </a:lnTo>
                  <a:lnTo>
                    <a:pt x="1606" y="2333"/>
                  </a:lnTo>
                  <a:lnTo>
                    <a:pt x="1606" y="2457"/>
                  </a:lnTo>
                  <a:lnTo>
                    <a:pt x="1606" y="2569"/>
                  </a:lnTo>
                  <a:lnTo>
                    <a:pt x="1606" y="2671"/>
                  </a:lnTo>
                  <a:lnTo>
                    <a:pt x="1606" y="2763"/>
                  </a:lnTo>
                  <a:lnTo>
                    <a:pt x="1606" y="2841"/>
                  </a:lnTo>
                  <a:lnTo>
                    <a:pt x="1109" y="2895"/>
                  </a:lnTo>
                  <a:lnTo>
                    <a:pt x="1109" y="2042"/>
                  </a:lnTo>
                  <a:lnTo>
                    <a:pt x="1105" y="2020"/>
                  </a:lnTo>
                  <a:lnTo>
                    <a:pt x="1094" y="2004"/>
                  </a:lnTo>
                  <a:lnTo>
                    <a:pt x="1076" y="1992"/>
                  </a:lnTo>
                  <a:lnTo>
                    <a:pt x="1055" y="1988"/>
                  </a:lnTo>
                  <a:lnTo>
                    <a:pt x="1035" y="1992"/>
                  </a:lnTo>
                  <a:lnTo>
                    <a:pt x="1017" y="2004"/>
                  </a:lnTo>
                  <a:lnTo>
                    <a:pt x="1007" y="2020"/>
                  </a:lnTo>
                  <a:lnTo>
                    <a:pt x="1001" y="2042"/>
                  </a:lnTo>
                  <a:lnTo>
                    <a:pt x="1001" y="2906"/>
                  </a:lnTo>
                  <a:lnTo>
                    <a:pt x="849" y="2924"/>
                  </a:lnTo>
                  <a:lnTo>
                    <a:pt x="780" y="2936"/>
                  </a:lnTo>
                  <a:lnTo>
                    <a:pt x="713" y="2959"/>
                  </a:lnTo>
                  <a:lnTo>
                    <a:pt x="653" y="2990"/>
                  </a:lnTo>
                  <a:lnTo>
                    <a:pt x="597" y="3029"/>
                  </a:lnTo>
                  <a:lnTo>
                    <a:pt x="547" y="3078"/>
                  </a:lnTo>
                  <a:lnTo>
                    <a:pt x="504" y="3131"/>
                  </a:lnTo>
                  <a:lnTo>
                    <a:pt x="504" y="492"/>
                  </a:lnTo>
                  <a:lnTo>
                    <a:pt x="501" y="476"/>
                  </a:lnTo>
                  <a:lnTo>
                    <a:pt x="492" y="462"/>
                  </a:lnTo>
                  <a:lnTo>
                    <a:pt x="479" y="453"/>
                  </a:lnTo>
                  <a:lnTo>
                    <a:pt x="463" y="451"/>
                  </a:lnTo>
                  <a:lnTo>
                    <a:pt x="447" y="453"/>
                  </a:lnTo>
                  <a:lnTo>
                    <a:pt x="435" y="462"/>
                  </a:lnTo>
                  <a:lnTo>
                    <a:pt x="426" y="476"/>
                  </a:lnTo>
                  <a:lnTo>
                    <a:pt x="422" y="491"/>
                  </a:lnTo>
                  <a:lnTo>
                    <a:pt x="415" y="2015"/>
                  </a:lnTo>
                  <a:lnTo>
                    <a:pt x="410" y="2061"/>
                  </a:lnTo>
                  <a:lnTo>
                    <a:pt x="393" y="2106"/>
                  </a:lnTo>
                  <a:lnTo>
                    <a:pt x="368" y="2144"/>
                  </a:lnTo>
                  <a:lnTo>
                    <a:pt x="336" y="2176"/>
                  </a:lnTo>
                  <a:lnTo>
                    <a:pt x="299" y="2199"/>
                  </a:lnTo>
                  <a:lnTo>
                    <a:pt x="254" y="2215"/>
                  </a:lnTo>
                  <a:lnTo>
                    <a:pt x="208" y="2221"/>
                  </a:lnTo>
                  <a:lnTo>
                    <a:pt x="206" y="2221"/>
                  </a:lnTo>
                  <a:lnTo>
                    <a:pt x="159" y="2215"/>
                  </a:lnTo>
                  <a:lnTo>
                    <a:pt x="115" y="2199"/>
                  </a:lnTo>
                  <a:lnTo>
                    <a:pt x="77" y="2174"/>
                  </a:lnTo>
                  <a:lnTo>
                    <a:pt x="45" y="2142"/>
                  </a:lnTo>
                  <a:lnTo>
                    <a:pt x="22" y="2104"/>
                  </a:lnTo>
                  <a:lnTo>
                    <a:pt x="6" y="2060"/>
                  </a:lnTo>
                  <a:lnTo>
                    <a:pt x="0" y="2013"/>
                  </a:lnTo>
                  <a:lnTo>
                    <a:pt x="7" y="489"/>
                  </a:lnTo>
                  <a:lnTo>
                    <a:pt x="13" y="417"/>
                  </a:lnTo>
                  <a:lnTo>
                    <a:pt x="29" y="349"/>
                  </a:lnTo>
                  <a:lnTo>
                    <a:pt x="54" y="283"/>
                  </a:lnTo>
                  <a:lnTo>
                    <a:pt x="88" y="224"/>
                  </a:lnTo>
                  <a:lnTo>
                    <a:pt x="129" y="168"/>
                  </a:lnTo>
                  <a:lnTo>
                    <a:pt x="177" y="120"/>
                  </a:lnTo>
                  <a:lnTo>
                    <a:pt x="233" y="79"/>
                  </a:lnTo>
                  <a:lnTo>
                    <a:pt x="292" y="47"/>
                  </a:lnTo>
                  <a:lnTo>
                    <a:pt x="358" y="22"/>
                  </a:lnTo>
                  <a:lnTo>
                    <a:pt x="426" y="6"/>
                  </a:lnTo>
                  <a:lnTo>
                    <a:pt x="4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59" name="Shape 11159"/>
            <p:cNvSpPr/>
            <p:nvPr/>
          </p:nvSpPr>
          <p:spPr>
            <a:xfrm>
              <a:off x="4319" y="-1027"/>
              <a:ext cx="2022" cy="913"/>
            </a:xfrm>
            <a:custGeom>
              <a:avLst/>
              <a:gdLst/>
              <a:ahLst/>
              <a:cxnLst/>
              <a:rect l="0" t="0" r="0" b="0"/>
              <a:pathLst>
                <a:path w="4044" h="1827" extrusionOk="0">
                  <a:moveTo>
                    <a:pt x="2576" y="0"/>
                  </a:moveTo>
                  <a:lnTo>
                    <a:pt x="2582" y="0"/>
                  </a:lnTo>
                  <a:lnTo>
                    <a:pt x="2589" y="0"/>
                  </a:lnTo>
                  <a:lnTo>
                    <a:pt x="2669" y="4"/>
                  </a:lnTo>
                  <a:lnTo>
                    <a:pt x="2746" y="16"/>
                  </a:lnTo>
                  <a:lnTo>
                    <a:pt x="2823" y="36"/>
                  </a:lnTo>
                  <a:lnTo>
                    <a:pt x="2896" y="65"/>
                  </a:lnTo>
                  <a:lnTo>
                    <a:pt x="2966" y="99"/>
                  </a:lnTo>
                  <a:lnTo>
                    <a:pt x="3032" y="140"/>
                  </a:lnTo>
                  <a:lnTo>
                    <a:pt x="3095" y="188"/>
                  </a:lnTo>
                  <a:lnTo>
                    <a:pt x="3152" y="242"/>
                  </a:lnTo>
                  <a:lnTo>
                    <a:pt x="3204" y="303"/>
                  </a:lnTo>
                  <a:lnTo>
                    <a:pt x="4019" y="1587"/>
                  </a:lnTo>
                  <a:lnTo>
                    <a:pt x="4037" y="1621"/>
                  </a:lnTo>
                  <a:lnTo>
                    <a:pt x="4044" y="1659"/>
                  </a:lnTo>
                  <a:lnTo>
                    <a:pt x="4042" y="1695"/>
                  </a:lnTo>
                  <a:lnTo>
                    <a:pt x="4031" y="1730"/>
                  </a:lnTo>
                  <a:lnTo>
                    <a:pt x="4015" y="1761"/>
                  </a:lnTo>
                  <a:lnTo>
                    <a:pt x="3990" y="1788"/>
                  </a:lnTo>
                  <a:lnTo>
                    <a:pt x="3962" y="1809"/>
                  </a:lnTo>
                  <a:lnTo>
                    <a:pt x="3926" y="1822"/>
                  </a:lnTo>
                  <a:lnTo>
                    <a:pt x="3887" y="1827"/>
                  </a:lnTo>
                  <a:lnTo>
                    <a:pt x="3863" y="1827"/>
                  </a:lnTo>
                  <a:lnTo>
                    <a:pt x="3829" y="1827"/>
                  </a:lnTo>
                  <a:lnTo>
                    <a:pt x="3787" y="1827"/>
                  </a:lnTo>
                  <a:lnTo>
                    <a:pt x="3736" y="1827"/>
                  </a:lnTo>
                  <a:lnTo>
                    <a:pt x="3681" y="1827"/>
                  </a:lnTo>
                  <a:lnTo>
                    <a:pt x="3620" y="1827"/>
                  </a:lnTo>
                  <a:lnTo>
                    <a:pt x="3556" y="1827"/>
                  </a:lnTo>
                  <a:lnTo>
                    <a:pt x="3492" y="1827"/>
                  </a:lnTo>
                  <a:lnTo>
                    <a:pt x="3427" y="1827"/>
                  </a:lnTo>
                  <a:lnTo>
                    <a:pt x="3365" y="1827"/>
                  </a:lnTo>
                  <a:lnTo>
                    <a:pt x="3304" y="1825"/>
                  </a:lnTo>
                  <a:lnTo>
                    <a:pt x="3250" y="1825"/>
                  </a:lnTo>
                  <a:lnTo>
                    <a:pt x="3202" y="1825"/>
                  </a:lnTo>
                  <a:lnTo>
                    <a:pt x="3163" y="1825"/>
                  </a:lnTo>
                  <a:lnTo>
                    <a:pt x="3132" y="1825"/>
                  </a:lnTo>
                  <a:lnTo>
                    <a:pt x="3113" y="1825"/>
                  </a:lnTo>
                  <a:lnTo>
                    <a:pt x="3105" y="1825"/>
                  </a:lnTo>
                  <a:lnTo>
                    <a:pt x="3066" y="1818"/>
                  </a:lnTo>
                  <a:lnTo>
                    <a:pt x="3029" y="1804"/>
                  </a:lnTo>
                  <a:lnTo>
                    <a:pt x="2995" y="1782"/>
                  </a:lnTo>
                  <a:lnTo>
                    <a:pt x="2964" y="1757"/>
                  </a:lnTo>
                  <a:lnTo>
                    <a:pt x="2937" y="1723"/>
                  </a:lnTo>
                  <a:lnTo>
                    <a:pt x="2560" y="1165"/>
                  </a:lnTo>
                  <a:lnTo>
                    <a:pt x="985" y="1226"/>
                  </a:lnTo>
                  <a:lnTo>
                    <a:pt x="940" y="1224"/>
                  </a:lnTo>
                  <a:lnTo>
                    <a:pt x="897" y="1213"/>
                  </a:lnTo>
                  <a:lnTo>
                    <a:pt x="856" y="1194"/>
                  </a:lnTo>
                  <a:lnTo>
                    <a:pt x="821" y="1167"/>
                  </a:lnTo>
                  <a:lnTo>
                    <a:pt x="79" y="510"/>
                  </a:lnTo>
                  <a:lnTo>
                    <a:pt x="46" y="476"/>
                  </a:lnTo>
                  <a:lnTo>
                    <a:pt x="23" y="437"/>
                  </a:lnTo>
                  <a:lnTo>
                    <a:pt x="7" y="394"/>
                  </a:lnTo>
                  <a:lnTo>
                    <a:pt x="0" y="349"/>
                  </a:lnTo>
                  <a:lnTo>
                    <a:pt x="2" y="304"/>
                  </a:lnTo>
                  <a:lnTo>
                    <a:pt x="13" y="260"/>
                  </a:lnTo>
                  <a:lnTo>
                    <a:pt x="30" y="219"/>
                  </a:lnTo>
                  <a:lnTo>
                    <a:pt x="59" y="179"/>
                  </a:lnTo>
                  <a:lnTo>
                    <a:pt x="93" y="147"/>
                  </a:lnTo>
                  <a:lnTo>
                    <a:pt x="132" y="124"/>
                  </a:lnTo>
                  <a:lnTo>
                    <a:pt x="175" y="108"/>
                  </a:lnTo>
                  <a:lnTo>
                    <a:pt x="220" y="100"/>
                  </a:lnTo>
                  <a:lnTo>
                    <a:pt x="265" y="102"/>
                  </a:lnTo>
                  <a:lnTo>
                    <a:pt x="309" y="113"/>
                  </a:lnTo>
                  <a:lnTo>
                    <a:pt x="350" y="131"/>
                  </a:lnTo>
                  <a:lnTo>
                    <a:pt x="390" y="159"/>
                  </a:lnTo>
                  <a:lnTo>
                    <a:pt x="1060" y="753"/>
                  </a:lnTo>
                  <a:lnTo>
                    <a:pt x="2519" y="476"/>
                  </a:lnTo>
                  <a:lnTo>
                    <a:pt x="2399" y="489"/>
                  </a:lnTo>
                  <a:lnTo>
                    <a:pt x="2290" y="499"/>
                  </a:lnTo>
                  <a:lnTo>
                    <a:pt x="2194" y="510"/>
                  </a:lnTo>
                  <a:lnTo>
                    <a:pt x="2106" y="521"/>
                  </a:lnTo>
                  <a:lnTo>
                    <a:pt x="2029" y="528"/>
                  </a:lnTo>
                  <a:lnTo>
                    <a:pt x="1961" y="537"/>
                  </a:lnTo>
                  <a:lnTo>
                    <a:pt x="1902" y="542"/>
                  </a:lnTo>
                  <a:lnTo>
                    <a:pt x="1852" y="548"/>
                  </a:lnTo>
                  <a:lnTo>
                    <a:pt x="1807" y="553"/>
                  </a:lnTo>
                  <a:lnTo>
                    <a:pt x="1772" y="557"/>
                  </a:lnTo>
                  <a:lnTo>
                    <a:pt x="1740" y="560"/>
                  </a:lnTo>
                  <a:lnTo>
                    <a:pt x="1714" y="564"/>
                  </a:lnTo>
                  <a:lnTo>
                    <a:pt x="1695" y="566"/>
                  </a:lnTo>
                  <a:lnTo>
                    <a:pt x="1679" y="567"/>
                  </a:lnTo>
                  <a:lnTo>
                    <a:pt x="1668" y="567"/>
                  </a:lnTo>
                  <a:lnTo>
                    <a:pt x="1659" y="569"/>
                  </a:lnTo>
                  <a:lnTo>
                    <a:pt x="1652" y="569"/>
                  </a:lnTo>
                  <a:lnTo>
                    <a:pt x="1648" y="569"/>
                  </a:lnTo>
                  <a:lnTo>
                    <a:pt x="1647" y="569"/>
                  </a:lnTo>
                  <a:lnTo>
                    <a:pt x="1645" y="569"/>
                  </a:lnTo>
                  <a:lnTo>
                    <a:pt x="1643" y="569"/>
                  </a:lnTo>
                  <a:lnTo>
                    <a:pt x="1639" y="569"/>
                  </a:lnTo>
                  <a:lnTo>
                    <a:pt x="1597" y="566"/>
                  </a:lnTo>
                  <a:lnTo>
                    <a:pt x="1555" y="553"/>
                  </a:lnTo>
                  <a:lnTo>
                    <a:pt x="1518" y="535"/>
                  </a:lnTo>
                  <a:lnTo>
                    <a:pt x="1484" y="510"/>
                  </a:lnTo>
                  <a:lnTo>
                    <a:pt x="1455" y="480"/>
                  </a:lnTo>
                  <a:lnTo>
                    <a:pt x="1432" y="444"/>
                  </a:lnTo>
                  <a:lnTo>
                    <a:pt x="1416" y="405"/>
                  </a:lnTo>
                  <a:lnTo>
                    <a:pt x="1407" y="360"/>
                  </a:lnTo>
                  <a:lnTo>
                    <a:pt x="1407" y="313"/>
                  </a:lnTo>
                  <a:lnTo>
                    <a:pt x="1416" y="269"/>
                  </a:lnTo>
                  <a:lnTo>
                    <a:pt x="1432" y="226"/>
                  </a:lnTo>
                  <a:lnTo>
                    <a:pt x="1457" y="188"/>
                  </a:lnTo>
                  <a:lnTo>
                    <a:pt x="1489" y="156"/>
                  </a:lnTo>
                  <a:lnTo>
                    <a:pt x="1527" y="131"/>
                  </a:lnTo>
                  <a:lnTo>
                    <a:pt x="1568" y="111"/>
                  </a:lnTo>
                  <a:lnTo>
                    <a:pt x="1614" y="102"/>
                  </a:lnTo>
                  <a:lnTo>
                    <a:pt x="1741" y="88"/>
                  </a:lnTo>
                  <a:lnTo>
                    <a:pt x="1856" y="75"/>
                  </a:lnTo>
                  <a:lnTo>
                    <a:pt x="1958" y="65"/>
                  </a:lnTo>
                  <a:lnTo>
                    <a:pt x="2049" y="54"/>
                  </a:lnTo>
                  <a:lnTo>
                    <a:pt x="2131" y="45"/>
                  </a:lnTo>
                  <a:lnTo>
                    <a:pt x="2204" y="38"/>
                  </a:lnTo>
                  <a:lnTo>
                    <a:pt x="2267" y="31"/>
                  </a:lnTo>
                  <a:lnTo>
                    <a:pt x="2322" y="25"/>
                  </a:lnTo>
                  <a:lnTo>
                    <a:pt x="2369" y="20"/>
                  </a:lnTo>
                  <a:lnTo>
                    <a:pt x="2410" y="15"/>
                  </a:lnTo>
                  <a:lnTo>
                    <a:pt x="2444" y="11"/>
                  </a:lnTo>
                  <a:lnTo>
                    <a:pt x="2473" y="9"/>
                  </a:lnTo>
                  <a:lnTo>
                    <a:pt x="2498" y="6"/>
                  </a:lnTo>
                  <a:lnTo>
                    <a:pt x="2515" y="4"/>
                  </a:lnTo>
                  <a:lnTo>
                    <a:pt x="2532" y="2"/>
                  </a:lnTo>
                  <a:lnTo>
                    <a:pt x="2544" y="2"/>
                  </a:lnTo>
                  <a:lnTo>
                    <a:pt x="2555" y="0"/>
                  </a:lnTo>
                  <a:lnTo>
                    <a:pt x="2562" y="0"/>
                  </a:lnTo>
                  <a:lnTo>
                    <a:pt x="2569" y="0"/>
                  </a:lnTo>
                  <a:lnTo>
                    <a:pt x="25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60" name="Shape 11160"/>
          <p:cNvGrpSpPr/>
          <p:nvPr/>
        </p:nvGrpSpPr>
        <p:grpSpPr>
          <a:xfrm>
            <a:off x="4828889" y="3694235"/>
            <a:ext cx="200816" cy="204941"/>
            <a:chOff x="5629" y="4125"/>
            <a:chExt cx="3067" cy="3130"/>
          </a:xfrm>
        </p:grpSpPr>
        <p:sp>
          <p:nvSpPr>
            <p:cNvPr id="11161" name="Shape 11161"/>
            <p:cNvSpPr/>
            <p:nvPr/>
          </p:nvSpPr>
          <p:spPr>
            <a:xfrm>
              <a:off x="5629" y="4125"/>
              <a:ext cx="3067" cy="3130"/>
            </a:xfrm>
            <a:custGeom>
              <a:avLst/>
              <a:gdLst/>
              <a:ahLst/>
              <a:cxnLst/>
              <a:rect l="0" t="0" r="0" b="0"/>
              <a:pathLst>
                <a:path w="6134" h="6261" extrusionOk="0">
                  <a:moveTo>
                    <a:pt x="3066" y="1110"/>
                  </a:moveTo>
                  <a:lnTo>
                    <a:pt x="2908" y="1118"/>
                  </a:lnTo>
                  <a:lnTo>
                    <a:pt x="2754" y="1135"/>
                  </a:lnTo>
                  <a:lnTo>
                    <a:pt x="2603" y="1164"/>
                  </a:lnTo>
                  <a:lnTo>
                    <a:pt x="2456" y="1206"/>
                  </a:lnTo>
                  <a:lnTo>
                    <a:pt x="2315" y="1255"/>
                  </a:lnTo>
                  <a:lnTo>
                    <a:pt x="2178" y="1316"/>
                  </a:lnTo>
                  <a:lnTo>
                    <a:pt x="2047" y="1387"/>
                  </a:lnTo>
                  <a:lnTo>
                    <a:pt x="1921" y="1467"/>
                  </a:lnTo>
                  <a:lnTo>
                    <a:pt x="1803" y="1554"/>
                  </a:lnTo>
                  <a:lnTo>
                    <a:pt x="1690" y="1652"/>
                  </a:lnTo>
                  <a:lnTo>
                    <a:pt x="1586" y="1756"/>
                  </a:lnTo>
                  <a:lnTo>
                    <a:pt x="1490" y="1869"/>
                  </a:lnTo>
                  <a:lnTo>
                    <a:pt x="1401" y="1987"/>
                  </a:lnTo>
                  <a:lnTo>
                    <a:pt x="1321" y="2113"/>
                  </a:lnTo>
                  <a:lnTo>
                    <a:pt x="1250" y="2244"/>
                  </a:lnTo>
                  <a:lnTo>
                    <a:pt x="1189" y="2379"/>
                  </a:lnTo>
                  <a:lnTo>
                    <a:pt x="1140" y="2522"/>
                  </a:lnTo>
                  <a:lnTo>
                    <a:pt x="1100" y="2669"/>
                  </a:lnTo>
                  <a:lnTo>
                    <a:pt x="1069" y="2820"/>
                  </a:lnTo>
                  <a:lnTo>
                    <a:pt x="1052" y="2974"/>
                  </a:lnTo>
                  <a:lnTo>
                    <a:pt x="1046" y="3132"/>
                  </a:lnTo>
                  <a:lnTo>
                    <a:pt x="1052" y="3290"/>
                  </a:lnTo>
                  <a:lnTo>
                    <a:pt x="1069" y="3445"/>
                  </a:lnTo>
                  <a:lnTo>
                    <a:pt x="1100" y="3595"/>
                  </a:lnTo>
                  <a:lnTo>
                    <a:pt x="1140" y="3742"/>
                  </a:lnTo>
                  <a:lnTo>
                    <a:pt x="1189" y="3885"/>
                  </a:lnTo>
                  <a:lnTo>
                    <a:pt x="1250" y="4022"/>
                  </a:lnTo>
                  <a:lnTo>
                    <a:pt x="1321" y="4152"/>
                  </a:lnTo>
                  <a:lnTo>
                    <a:pt x="1401" y="4277"/>
                  </a:lnTo>
                  <a:lnTo>
                    <a:pt x="1490" y="4395"/>
                  </a:lnTo>
                  <a:lnTo>
                    <a:pt x="1586" y="4508"/>
                  </a:lnTo>
                  <a:lnTo>
                    <a:pt x="1690" y="4613"/>
                  </a:lnTo>
                  <a:lnTo>
                    <a:pt x="1803" y="4710"/>
                  </a:lnTo>
                  <a:lnTo>
                    <a:pt x="1921" y="4797"/>
                  </a:lnTo>
                  <a:lnTo>
                    <a:pt x="2047" y="4877"/>
                  </a:lnTo>
                  <a:lnTo>
                    <a:pt x="2178" y="4948"/>
                  </a:lnTo>
                  <a:lnTo>
                    <a:pt x="2315" y="5009"/>
                  </a:lnTo>
                  <a:lnTo>
                    <a:pt x="2456" y="5060"/>
                  </a:lnTo>
                  <a:lnTo>
                    <a:pt x="2603" y="5100"/>
                  </a:lnTo>
                  <a:lnTo>
                    <a:pt x="2754" y="5129"/>
                  </a:lnTo>
                  <a:lnTo>
                    <a:pt x="2908" y="5148"/>
                  </a:lnTo>
                  <a:lnTo>
                    <a:pt x="3066" y="5154"/>
                  </a:lnTo>
                  <a:lnTo>
                    <a:pt x="3224" y="5148"/>
                  </a:lnTo>
                  <a:lnTo>
                    <a:pt x="3379" y="5129"/>
                  </a:lnTo>
                  <a:lnTo>
                    <a:pt x="3531" y="5100"/>
                  </a:lnTo>
                  <a:lnTo>
                    <a:pt x="3676" y="5060"/>
                  </a:lnTo>
                  <a:lnTo>
                    <a:pt x="3819" y="5009"/>
                  </a:lnTo>
                  <a:lnTo>
                    <a:pt x="3956" y="4948"/>
                  </a:lnTo>
                  <a:lnTo>
                    <a:pt x="4088" y="4877"/>
                  </a:lnTo>
                  <a:lnTo>
                    <a:pt x="4212" y="4797"/>
                  </a:lnTo>
                  <a:lnTo>
                    <a:pt x="4332" y="4710"/>
                  </a:lnTo>
                  <a:lnTo>
                    <a:pt x="4442" y="4613"/>
                  </a:lnTo>
                  <a:lnTo>
                    <a:pt x="4547" y="4508"/>
                  </a:lnTo>
                  <a:lnTo>
                    <a:pt x="4644" y="4395"/>
                  </a:lnTo>
                  <a:lnTo>
                    <a:pt x="4732" y="4277"/>
                  </a:lnTo>
                  <a:lnTo>
                    <a:pt x="4812" y="4152"/>
                  </a:lnTo>
                  <a:lnTo>
                    <a:pt x="4882" y="4022"/>
                  </a:lnTo>
                  <a:lnTo>
                    <a:pt x="4943" y="3885"/>
                  </a:lnTo>
                  <a:lnTo>
                    <a:pt x="4995" y="3742"/>
                  </a:lnTo>
                  <a:lnTo>
                    <a:pt x="5035" y="3595"/>
                  </a:lnTo>
                  <a:lnTo>
                    <a:pt x="5063" y="3445"/>
                  </a:lnTo>
                  <a:lnTo>
                    <a:pt x="5083" y="3290"/>
                  </a:lnTo>
                  <a:lnTo>
                    <a:pt x="5088" y="3132"/>
                  </a:lnTo>
                  <a:lnTo>
                    <a:pt x="5083" y="2974"/>
                  </a:lnTo>
                  <a:lnTo>
                    <a:pt x="5063" y="2820"/>
                  </a:lnTo>
                  <a:lnTo>
                    <a:pt x="5035" y="2669"/>
                  </a:lnTo>
                  <a:lnTo>
                    <a:pt x="4995" y="2522"/>
                  </a:lnTo>
                  <a:lnTo>
                    <a:pt x="4943" y="2379"/>
                  </a:lnTo>
                  <a:lnTo>
                    <a:pt x="4882" y="2244"/>
                  </a:lnTo>
                  <a:lnTo>
                    <a:pt x="4812" y="2113"/>
                  </a:lnTo>
                  <a:lnTo>
                    <a:pt x="4732" y="1987"/>
                  </a:lnTo>
                  <a:lnTo>
                    <a:pt x="4644" y="1869"/>
                  </a:lnTo>
                  <a:lnTo>
                    <a:pt x="4547" y="1756"/>
                  </a:lnTo>
                  <a:lnTo>
                    <a:pt x="4442" y="1652"/>
                  </a:lnTo>
                  <a:lnTo>
                    <a:pt x="4332" y="1554"/>
                  </a:lnTo>
                  <a:lnTo>
                    <a:pt x="4212" y="1467"/>
                  </a:lnTo>
                  <a:lnTo>
                    <a:pt x="4088" y="1387"/>
                  </a:lnTo>
                  <a:lnTo>
                    <a:pt x="3956" y="1316"/>
                  </a:lnTo>
                  <a:lnTo>
                    <a:pt x="3819" y="1255"/>
                  </a:lnTo>
                  <a:lnTo>
                    <a:pt x="3676" y="1206"/>
                  </a:lnTo>
                  <a:lnTo>
                    <a:pt x="3531" y="1164"/>
                  </a:lnTo>
                  <a:lnTo>
                    <a:pt x="3379" y="1135"/>
                  </a:lnTo>
                  <a:lnTo>
                    <a:pt x="3224" y="1118"/>
                  </a:lnTo>
                  <a:lnTo>
                    <a:pt x="3066" y="1110"/>
                  </a:lnTo>
                  <a:close/>
                  <a:moveTo>
                    <a:pt x="3070" y="0"/>
                  </a:moveTo>
                  <a:lnTo>
                    <a:pt x="3127" y="7"/>
                  </a:lnTo>
                  <a:lnTo>
                    <a:pt x="3183" y="24"/>
                  </a:lnTo>
                  <a:lnTo>
                    <a:pt x="3236" y="49"/>
                  </a:lnTo>
                  <a:lnTo>
                    <a:pt x="3285" y="83"/>
                  </a:lnTo>
                  <a:lnTo>
                    <a:pt x="3331" y="127"/>
                  </a:lnTo>
                  <a:lnTo>
                    <a:pt x="3465" y="276"/>
                  </a:lnTo>
                  <a:lnTo>
                    <a:pt x="3508" y="318"/>
                  </a:lnTo>
                  <a:lnTo>
                    <a:pt x="3558" y="352"/>
                  </a:lnTo>
                  <a:lnTo>
                    <a:pt x="3611" y="379"/>
                  </a:lnTo>
                  <a:lnTo>
                    <a:pt x="3668" y="396"/>
                  </a:lnTo>
                  <a:lnTo>
                    <a:pt x="3726" y="403"/>
                  </a:lnTo>
                  <a:lnTo>
                    <a:pt x="3785" y="402"/>
                  </a:lnTo>
                  <a:lnTo>
                    <a:pt x="3846" y="392"/>
                  </a:lnTo>
                  <a:lnTo>
                    <a:pt x="3903" y="373"/>
                  </a:lnTo>
                  <a:lnTo>
                    <a:pt x="4086" y="293"/>
                  </a:lnTo>
                  <a:lnTo>
                    <a:pt x="4145" y="274"/>
                  </a:lnTo>
                  <a:lnTo>
                    <a:pt x="4204" y="262"/>
                  </a:lnTo>
                  <a:lnTo>
                    <a:pt x="4263" y="262"/>
                  </a:lnTo>
                  <a:lnTo>
                    <a:pt x="4320" y="270"/>
                  </a:lnTo>
                  <a:lnTo>
                    <a:pt x="4377" y="287"/>
                  </a:lnTo>
                  <a:lnTo>
                    <a:pt x="4429" y="312"/>
                  </a:lnTo>
                  <a:lnTo>
                    <a:pt x="4477" y="343"/>
                  </a:lnTo>
                  <a:lnTo>
                    <a:pt x="4520" y="383"/>
                  </a:lnTo>
                  <a:lnTo>
                    <a:pt x="4557" y="428"/>
                  </a:lnTo>
                  <a:lnTo>
                    <a:pt x="4587" y="482"/>
                  </a:lnTo>
                  <a:lnTo>
                    <a:pt x="4608" y="539"/>
                  </a:lnTo>
                  <a:lnTo>
                    <a:pt x="4663" y="731"/>
                  </a:lnTo>
                  <a:lnTo>
                    <a:pt x="4684" y="788"/>
                  </a:lnTo>
                  <a:lnTo>
                    <a:pt x="4715" y="840"/>
                  </a:lnTo>
                  <a:lnTo>
                    <a:pt x="4751" y="887"/>
                  </a:lnTo>
                  <a:lnTo>
                    <a:pt x="4795" y="927"/>
                  </a:lnTo>
                  <a:lnTo>
                    <a:pt x="4844" y="960"/>
                  </a:lnTo>
                  <a:lnTo>
                    <a:pt x="4898" y="985"/>
                  </a:lnTo>
                  <a:lnTo>
                    <a:pt x="4957" y="1002"/>
                  </a:lnTo>
                  <a:lnTo>
                    <a:pt x="5016" y="1009"/>
                  </a:lnTo>
                  <a:lnTo>
                    <a:pt x="5216" y="1017"/>
                  </a:lnTo>
                  <a:lnTo>
                    <a:pt x="5277" y="1025"/>
                  </a:lnTo>
                  <a:lnTo>
                    <a:pt x="5336" y="1042"/>
                  </a:lnTo>
                  <a:lnTo>
                    <a:pt x="5389" y="1067"/>
                  </a:lnTo>
                  <a:lnTo>
                    <a:pt x="5437" y="1099"/>
                  </a:lnTo>
                  <a:lnTo>
                    <a:pt x="5481" y="1137"/>
                  </a:lnTo>
                  <a:lnTo>
                    <a:pt x="5517" y="1183"/>
                  </a:lnTo>
                  <a:lnTo>
                    <a:pt x="5546" y="1232"/>
                  </a:lnTo>
                  <a:lnTo>
                    <a:pt x="5568" y="1288"/>
                  </a:lnTo>
                  <a:lnTo>
                    <a:pt x="5582" y="1345"/>
                  </a:lnTo>
                  <a:lnTo>
                    <a:pt x="5586" y="1404"/>
                  </a:lnTo>
                  <a:lnTo>
                    <a:pt x="5580" y="1465"/>
                  </a:lnTo>
                  <a:lnTo>
                    <a:pt x="5548" y="1663"/>
                  </a:lnTo>
                  <a:lnTo>
                    <a:pt x="5542" y="1724"/>
                  </a:lnTo>
                  <a:lnTo>
                    <a:pt x="5546" y="1783"/>
                  </a:lnTo>
                  <a:lnTo>
                    <a:pt x="5559" y="1842"/>
                  </a:lnTo>
                  <a:lnTo>
                    <a:pt x="5582" y="1895"/>
                  </a:lnTo>
                  <a:lnTo>
                    <a:pt x="5610" y="1947"/>
                  </a:lnTo>
                  <a:lnTo>
                    <a:pt x="5649" y="1993"/>
                  </a:lnTo>
                  <a:lnTo>
                    <a:pt x="5694" y="2033"/>
                  </a:lnTo>
                  <a:lnTo>
                    <a:pt x="5746" y="2067"/>
                  </a:lnTo>
                  <a:lnTo>
                    <a:pt x="5921" y="2160"/>
                  </a:lnTo>
                  <a:lnTo>
                    <a:pt x="5972" y="2195"/>
                  </a:lnTo>
                  <a:lnTo>
                    <a:pt x="6018" y="2235"/>
                  </a:lnTo>
                  <a:lnTo>
                    <a:pt x="6054" y="2280"/>
                  </a:lnTo>
                  <a:lnTo>
                    <a:pt x="6085" y="2330"/>
                  </a:lnTo>
                  <a:lnTo>
                    <a:pt x="6106" y="2383"/>
                  </a:lnTo>
                  <a:lnTo>
                    <a:pt x="6119" y="2440"/>
                  </a:lnTo>
                  <a:lnTo>
                    <a:pt x="6125" y="2498"/>
                  </a:lnTo>
                  <a:lnTo>
                    <a:pt x="6119" y="2557"/>
                  </a:lnTo>
                  <a:lnTo>
                    <a:pt x="6108" y="2614"/>
                  </a:lnTo>
                  <a:lnTo>
                    <a:pt x="6085" y="2669"/>
                  </a:lnTo>
                  <a:lnTo>
                    <a:pt x="6054" y="2722"/>
                  </a:lnTo>
                  <a:lnTo>
                    <a:pt x="5938" y="2884"/>
                  </a:lnTo>
                  <a:lnTo>
                    <a:pt x="5908" y="2938"/>
                  </a:lnTo>
                  <a:lnTo>
                    <a:pt x="5885" y="2993"/>
                  </a:lnTo>
                  <a:lnTo>
                    <a:pt x="5871" y="3052"/>
                  </a:lnTo>
                  <a:lnTo>
                    <a:pt x="5868" y="3111"/>
                  </a:lnTo>
                  <a:lnTo>
                    <a:pt x="5873" y="3170"/>
                  </a:lnTo>
                  <a:lnTo>
                    <a:pt x="5887" y="3227"/>
                  </a:lnTo>
                  <a:lnTo>
                    <a:pt x="5910" y="3283"/>
                  </a:lnTo>
                  <a:lnTo>
                    <a:pt x="5942" y="3334"/>
                  </a:lnTo>
                  <a:lnTo>
                    <a:pt x="6060" y="3496"/>
                  </a:lnTo>
                  <a:lnTo>
                    <a:pt x="6093" y="3549"/>
                  </a:lnTo>
                  <a:lnTo>
                    <a:pt x="6115" y="3605"/>
                  </a:lnTo>
                  <a:lnTo>
                    <a:pt x="6129" y="3662"/>
                  </a:lnTo>
                  <a:lnTo>
                    <a:pt x="6134" y="3719"/>
                  </a:lnTo>
                  <a:lnTo>
                    <a:pt x="6131" y="3778"/>
                  </a:lnTo>
                  <a:lnTo>
                    <a:pt x="6117" y="3833"/>
                  </a:lnTo>
                  <a:lnTo>
                    <a:pt x="6096" y="3887"/>
                  </a:lnTo>
                  <a:lnTo>
                    <a:pt x="6068" y="3938"/>
                  </a:lnTo>
                  <a:lnTo>
                    <a:pt x="6032" y="3984"/>
                  </a:lnTo>
                  <a:lnTo>
                    <a:pt x="5988" y="4024"/>
                  </a:lnTo>
                  <a:lnTo>
                    <a:pt x="5936" y="4058"/>
                  </a:lnTo>
                  <a:lnTo>
                    <a:pt x="5763" y="4155"/>
                  </a:lnTo>
                  <a:lnTo>
                    <a:pt x="5711" y="4188"/>
                  </a:lnTo>
                  <a:lnTo>
                    <a:pt x="5668" y="4230"/>
                  </a:lnTo>
                  <a:lnTo>
                    <a:pt x="5631" y="4275"/>
                  </a:lnTo>
                  <a:lnTo>
                    <a:pt x="5601" y="4327"/>
                  </a:lnTo>
                  <a:lnTo>
                    <a:pt x="5580" y="4382"/>
                  </a:lnTo>
                  <a:lnTo>
                    <a:pt x="5568" y="4439"/>
                  </a:lnTo>
                  <a:lnTo>
                    <a:pt x="5565" y="4500"/>
                  </a:lnTo>
                  <a:lnTo>
                    <a:pt x="5570" y="4561"/>
                  </a:lnTo>
                  <a:lnTo>
                    <a:pt x="5607" y="4757"/>
                  </a:lnTo>
                  <a:lnTo>
                    <a:pt x="5612" y="4818"/>
                  </a:lnTo>
                  <a:lnTo>
                    <a:pt x="5610" y="4877"/>
                  </a:lnTo>
                  <a:lnTo>
                    <a:pt x="5597" y="4935"/>
                  </a:lnTo>
                  <a:lnTo>
                    <a:pt x="5576" y="4990"/>
                  </a:lnTo>
                  <a:lnTo>
                    <a:pt x="5549" y="5039"/>
                  </a:lnTo>
                  <a:lnTo>
                    <a:pt x="5513" y="5085"/>
                  </a:lnTo>
                  <a:lnTo>
                    <a:pt x="5471" y="5125"/>
                  </a:lnTo>
                  <a:lnTo>
                    <a:pt x="5424" y="5158"/>
                  </a:lnTo>
                  <a:lnTo>
                    <a:pt x="5370" y="5184"/>
                  </a:lnTo>
                  <a:lnTo>
                    <a:pt x="5313" y="5201"/>
                  </a:lnTo>
                  <a:lnTo>
                    <a:pt x="5250" y="5209"/>
                  </a:lnTo>
                  <a:lnTo>
                    <a:pt x="5052" y="5220"/>
                  </a:lnTo>
                  <a:lnTo>
                    <a:pt x="4991" y="5230"/>
                  </a:lnTo>
                  <a:lnTo>
                    <a:pt x="4934" y="5247"/>
                  </a:lnTo>
                  <a:lnTo>
                    <a:pt x="4879" y="5274"/>
                  </a:lnTo>
                  <a:lnTo>
                    <a:pt x="4831" y="5306"/>
                  </a:lnTo>
                  <a:lnTo>
                    <a:pt x="4787" y="5348"/>
                  </a:lnTo>
                  <a:lnTo>
                    <a:pt x="4751" y="5394"/>
                  </a:lnTo>
                  <a:lnTo>
                    <a:pt x="4722" y="5447"/>
                  </a:lnTo>
                  <a:lnTo>
                    <a:pt x="4701" y="5504"/>
                  </a:lnTo>
                  <a:lnTo>
                    <a:pt x="4650" y="5697"/>
                  </a:lnTo>
                  <a:lnTo>
                    <a:pt x="4629" y="5754"/>
                  </a:lnTo>
                  <a:lnTo>
                    <a:pt x="4598" y="5807"/>
                  </a:lnTo>
                  <a:lnTo>
                    <a:pt x="4562" y="5853"/>
                  </a:lnTo>
                  <a:lnTo>
                    <a:pt x="4520" y="5893"/>
                  </a:lnTo>
                  <a:lnTo>
                    <a:pt x="4473" y="5927"/>
                  </a:lnTo>
                  <a:lnTo>
                    <a:pt x="4421" y="5952"/>
                  </a:lnTo>
                  <a:lnTo>
                    <a:pt x="4366" y="5969"/>
                  </a:lnTo>
                  <a:lnTo>
                    <a:pt x="4309" y="5979"/>
                  </a:lnTo>
                  <a:lnTo>
                    <a:pt x="4250" y="5979"/>
                  </a:lnTo>
                  <a:lnTo>
                    <a:pt x="4189" y="5969"/>
                  </a:lnTo>
                  <a:lnTo>
                    <a:pt x="4132" y="5950"/>
                  </a:lnTo>
                  <a:lnTo>
                    <a:pt x="3947" y="5876"/>
                  </a:lnTo>
                  <a:lnTo>
                    <a:pt x="3888" y="5857"/>
                  </a:lnTo>
                  <a:lnTo>
                    <a:pt x="3829" y="5847"/>
                  </a:lnTo>
                  <a:lnTo>
                    <a:pt x="3769" y="5847"/>
                  </a:lnTo>
                  <a:lnTo>
                    <a:pt x="3712" y="5857"/>
                  </a:lnTo>
                  <a:lnTo>
                    <a:pt x="3655" y="5876"/>
                  </a:lnTo>
                  <a:lnTo>
                    <a:pt x="3602" y="5901"/>
                  </a:lnTo>
                  <a:lnTo>
                    <a:pt x="3554" y="5937"/>
                  </a:lnTo>
                  <a:lnTo>
                    <a:pt x="3510" y="5979"/>
                  </a:lnTo>
                  <a:lnTo>
                    <a:pt x="3379" y="6129"/>
                  </a:lnTo>
                  <a:lnTo>
                    <a:pt x="3335" y="6173"/>
                  </a:lnTo>
                  <a:lnTo>
                    <a:pt x="3285" y="6207"/>
                  </a:lnTo>
                  <a:lnTo>
                    <a:pt x="3234" y="6234"/>
                  </a:lnTo>
                  <a:lnTo>
                    <a:pt x="3177" y="6251"/>
                  </a:lnTo>
                  <a:lnTo>
                    <a:pt x="3120" y="6261"/>
                  </a:lnTo>
                  <a:lnTo>
                    <a:pt x="3062" y="6261"/>
                  </a:lnTo>
                  <a:lnTo>
                    <a:pt x="3005" y="6253"/>
                  </a:lnTo>
                  <a:lnTo>
                    <a:pt x="2950" y="6236"/>
                  </a:lnTo>
                  <a:lnTo>
                    <a:pt x="2897" y="6211"/>
                  </a:lnTo>
                  <a:lnTo>
                    <a:pt x="2847" y="6177"/>
                  </a:lnTo>
                  <a:lnTo>
                    <a:pt x="2801" y="6133"/>
                  </a:lnTo>
                  <a:lnTo>
                    <a:pt x="2668" y="5985"/>
                  </a:lnTo>
                  <a:lnTo>
                    <a:pt x="2624" y="5943"/>
                  </a:lnTo>
                  <a:lnTo>
                    <a:pt x="2575" y="5910"/>
                  </a:lnTo>
                  <a:lnTo>
                    <a:pt x="2521" y="5884"/>
                  </a:lnTo>
                  <a:lnTo>
                    <a:pt x="2464" y="5866"/>
                  </a:lnTo>
                  <a:lnTo>
                    <a:pt x="2407" y="5859"/>
                  </a:lnTo>
                  <a:lnTo>
                    <a:pt x="2346" y="5859"/>
                  </a:lnTo>
                  <a:lnTo>
                    <a:pt x="2287" y="5870"/>
                  </a:lnTo>
                  <a:lnTo>
                    <a:pt x="2230" y="5889"/>
                  </a:lnTo>
                  <a:lnTo>
                    <a:pt x="2047" y="5969"/>
                  </a:lnTo>
                  <a:lnTo>
                    <a:pt x="1988" y="5988"/>
                  </a:lnTo>
                  <a:lnTo>
                    <a:pt x="1929" y="6000"/>
                  </a:lnTo>
                  <a:lnTo>
                    <a:pt x="1869" y="6000"/>
                  </a:lnTo>
                  <a:lnTo>
                    <a:pt x="1810" y="5992"/>
                  </a:lnTo>
                  <a:lnTo>
                    <a:pt x="1755" y="5975"/>
                  </a:lnTo>
                  <a:lnTo>
                    <a:pt x="1704" y="5950"/>
                  </a:lnTo>
                  <a:lnTo>
                    <a:pt x="1656" y="5918"/>
                  </a:lnTo>
                  <a:lnTo>
                    <a:pt x="1612" y="5880"/>
                  </a:lnTo>
                  <a:lnTo>
                    <a:pt x="1576" y="5834"/>
                  </a:lnTo>
                  <a:lnTo>
                    <a:pt x="1546" y="5781"/>
                  </a:lnTo>
                  <a:lnTo>
                    <a:pt x="1525" y="5724"/>
                  </a:lnTo>
                  <a:lnTo>
                    <a:pt x="1469" y="5531"/>
                  </a:lnTo>
                  <a:lnTo>
                    <a:pt x="1448" y="5474"/>
                  </a:lnTo>
                  <a:lnTo>
                    <a:pt x="1418" y="5421"/>
                  </a:lnTo>
                  <a:lnTo>
                    <a:pt x="1382" y="5375"/>
                  </a:lnTo>
                  <a:lnTo>
                    <a:pt x="1338" y="5335"/>
                  </a:lnTo>
                  <a:lnTo>
                    <a:pt x="1288" y="5302"/>
                  </a:lnTo>
                  <a:lnTo>
                    <a:pt x="1235" y="5278"/>
                  </a:lnTo>
                  <a:lnTo>
                    <a:pt x="1176" y="5260"/>
                  </a:lnTo>
                  <a:lnTo>
                    <a:pt x="1117" y="5253"/>
                  </a:lnTo>
                  <a:lnTo>
                    <a:pt x="917" y="5243"/>
                  </a:lnTo>
                  <a:lnTo>
                    <a:pt x="854" y="5238"/>
                  </a:lnTo>
                  <a:lnTo>
                    <a:pt x="797" y="5220"/>
                  </a:lnTo>
                  <a:lnTo>
                    <a:pt x="743" y="5196"/>
                  </a:lnTo>
                  <a:lnTo>
                    <a:pt x="696" y="5163"/>
                  </a:lnTo>
                  <a:lnTo>
                    <a:pt x="652" y="5123"/>
                  </a:lnTo>
                  <a:lnTo>
                    <a:pt x="616" y="5079"/>
                  </a:lnTo>
                  <a:lnTo>
                    <a:pt x="587" y="5030"/>
                  </a:lnTo>
                  <a:lnTo>
                    <a:pt x="564" y="4975"/>
                  </a:lnTo>
                  <a:lnTo>
                    <a:pt x="551" y="4918"/>
                  </a:lnTo>
                  <a:lnTo>
                    <a:pt x="547" y="4858"/>
                  </a:lnTo>
                  <a:lnTo>
                    <a:pt x="553" y="4796"/>
                  </a:lnTo>
                  <a:lnTo>
                    <a:pt x="587" y="4601"/>
                  </a:lnTo>
                  <a:lnTo>
                    <a:pt x="593" y="4540"/>
                  </a:lnTo>
                  <a:lnTo>
                    <a:pt x="589" y="4479"/>
                  </a:lnTo>
                  <a:lnTo>
                    <a:pt x="576" y="4422"/>
                  </a:lnTo>
                  <a:lnTo>
                    <a:pt x="553" y="4367"/>
                  </a:lnTo>
                  <a:lnTo>
                    <a:pt x="522" y="4315"/>
                  </a:lnTo>
                  <a:lnTo>
                    <a:pt x="486" y="4270"/>
                  </a:lnTo>
                  <a:lnTo>
                    <a:pt x="440" y="4230"/>
                  </a:lnTo>
                  <a:lnTo>
                    <a:pt x="389" y="4197"/>
                  </a:lnTo>
                  <a:lnTo>
                    <a:pt x="213" y="4102"/>
                  </a:lnTo>
                  <a:lnTo>
                    <a:pt x="162" y="4070"/>
                  </a:lnTo>
                  <a:lnTo>
                    <a:pt x="116" y="4030"/>
                  </a:lnTo>
                  <a:lnTo>
                    <a:pt x="78" y="3984"/>
                  </a:lnTo>
                  <a:lnTo>
                    <a:pt x="50" y="3932"/>
                  </a:lnTo>
                  <a:lnTo>
                    <a:pt x="29" y="3879"/>
                  </a:lnTo>
                  <a:lnTo>
                    <a:pt x="15" y="3824"/>
                  </a:lnTo>
                  <a:lnTo>
                    <a:pt x="10" y="3765"/>
                  </a:lnTo>
                  <a:lnTo>
                    <a:pt x="13" y="3708"/>
                  </a:lnTo>
                  <a:lnTo>
                    <a:pt x="27" y="3650"/>
                  </a:lnTo>
                  <a:lnTo>
                    <a:pt x="50" y="3593"/>
                  </a:lnTo>
                  <a:lnTo>
                    <a:pt x="80" y="3540"/>
                  </a:lnTo>
                  <a:lnTo>
                    <a:pt x="196" y="3378"/>
                  </a:lnTo>
                  <a:lnTo>
                    <a:pt x="227" y="3325"/>
                  </a:lnTo>
                  <a:lnTo>
                    <a:pt x="248" y="3269"/>
                  </a:lnTo>
                  <a:lnTo>
                    <a:pt x="261" y="3212"/>
                  </a:lnTo>
                  <a:lnTo>
                    <a:pt x="265" y="3153"/>
                  </a:lnTo>
                  <a:lnTo>
                    <a:pt x="261" y="3094"/>
                  </a:lnTo>
                  <a:lnTo>
                    <a:pt x="246" y="3037"/>
                  </a:lnTo>
                  <a:lnTo>
                    <a:pt x="223" y="2982"/>
                  </a:lnTo>
                  <a:lnTo>
                    <a:pt x="192" y="2928"/>
                  </a:lnTo>
                  <a:lnTo>
                    <a:pt x="74" y="2768"/>
                  </a:lnTo>
                  <a:lnTo>
                    <a:pt x="42" y="2715"/>
                  </a:lnTo>
                  <a:lnTo>
                    <a:pt x="19" y="2660"/>
                  </a:lnTo>
                  <a:lnTo>
                    <a:pt x="4" y="2602"/>
                  </a:lnTo>
                  <a:lnTo>
                    <a:pt x="0" y="2543"/>
                  </a:lnTo>
                  <a:lnTo>
                    <a:pt x="4" y="2486"/>
                  </a:lnTo>
                  <a:lnTo>
                    <a:pt x="15" y="2431"/>
                  </a:lnTo>
                  <a:lnTo>
                    <a:pt x="36" y="2376"/>
                  </a:lnTo>
                  <a:lnTo>
                    <a:pt x="65" y="2326"/>
                  </a:lnTo>
                  <a:lnTo>
                    <a:pt x="103" y="2278"/>
                  </a:lnTo>
                  <a:lnTo>
                    <a:pt x="147" y="2238"/>
                  </a:lnTo>
                  <a:lnTo>
                    <a:pt x="198" y="2204"/>
                  </a:lnTo>
                  <a:lnTo>
                    <a:pt x="372" y="2107"/>
                  </a:lnTo>
                  <a:lnTo>
                    <a:pt x="423" y="2073"/>
                  </a:lnTo>
                  <a:lnTo>
                    <a:pt x="467" y="2033"/>
                  </a:lnTo>
                  <a:lnTo>
                    <a:pt x="505" y="1987"/>
                  </a:lnTo>
                  <a:lnTo>
                    <a:pt x="534" y="1935"/>
                  </a:lnTo>
                  <a:lnTo>
                    <a:pt x="555" y="1880"/>
                  </a:lnTo>
                  <a:lnTo>
                    <a:pt x="566" y="1821"/>
                  </a:lnTo>
                  <a:lnTo>
                    <a:pt x="570" y="1762"/>
                  </a:lnTo>
                  <a:lnTo>
                    <a:pt x="564" y="1701"/>
                  </a:lnTo>
                  <a:lnTo>
                    <a:pt x="528" y="1505"/>
                  </a:lnTo>
                  <a:lnTo>
                    <a:pt x="522" y="1444"/>
                  </a:lnTo>
                  <a:lnTo>
                    <a:pt x="526" y="1385"/>
                  </a:lnTo>
                  <a:lnTo>
                    <a:pt x="537" y="1326"/>
                  </a:lnTo>
                  <a:lnTo>
                    <a:pt x="558" y="1272"/>
                  </a:lnTo>
                  <a:lnTo>
                    <a:pt x="587" y="1223"/>
                  </a:lnTo>
                  <a:lnTo>
                    <a:pt x="621" y="1177"/>
                  </a:lnTo>
                  <a:lnTo>
                    <a:pt x="665" y="1137"/>
                  </a:lnTo>
                  <a:lnTo>
                    <a:pt x="713" y="1105"/>
                  </a:lnTo>
                  <a:lnTo>
                    <a:pt x="766" y="1078"/>
                  </a:lnTo>
                  <a:lnTo>
                    <a:pt x="823" y="1061"/>
                  </a:lnTo>
                  <a:lnTo>
                    <a:pt x="884" y="1051"/>
                  </a:lnTo>
                  <a:lnTo>
                    <a:pt x="1084" y="1040"/>
                  </a:lnTo>
                  <a:lnTo>
                    <a:pt x="1145" y="1032"/>
                  </a:lnTo>
                  <a:lnTo>
                    <a:pt x="1203" y="1015"/>
                  </a:lnTo>
                  <a:lnTo>
                    <a:pt x="1256" y="988"/>
                  </a:lnTo>
                  <a:lnTo>
                    <a:pt x="1304" y="956"/>
                  </a:lnTo>
                  <a:lnTo>
                    <a:pt x="1345" y="914"/>
                  </a:lnTo>
                  <a:lnTo>
                    <a:pt x="1382" y="868"/>
                  </a:lnTo>
                  <a:lnTo>
                    <a:pt x="1410" y="815"/>
                  </a:lnTo>
                  <a:lnTo>
                    <a:pt x="1431" y="756"/>
                  </a:lnTo>
                  <a:lnTo>
                    <a:pt x="1483" y="565"/>
                  </a:lnTo>
                  <a:lnTo>
                    <a:pt x="1504" y="506"/>
                  </a:lnTo>
                  <a:lnTo>
                    <a:pt x="1534" y="453"/>
                  </a:lnTo>
                  <a:lnTo>
                    <a:pt x="1570" y="407"/>
                  </a:lnTo>
                  <a:lnTo>
                    <a:pt x="1612" y="367"/>
                  </a:lnTo>
                  <a:lnTo>
                    <a:pt x="1660" y="333"/>
                  </a:lnTo>
                  <a:lnTo>
                    <a:pt x="1711" y="308"/>
                  </a:lnTo>
                  <a:lnTo>
                    <a:pt x="1767" y="291"/>
                  </a:lnTo>
                  <a:lnTo>
                    <a:pt x="1824" y="282"/>
                  </a:lnTo>
                  <a:lnTo>
                    <a:pt x="1883" y="282"/>
                  </a:lnTo>
                  <a:lnTo>
                    <a:pt x="1944" y="291"/>
                  </a:lnTo>
                  <a:lnTo>
                    <a:pt x="2001" y="310"/>
                  </a:lnTo>
                  <a:lnTo>
                    <a:pt x="2186" y="384"/>
                  </a:lnTo>
                  <a:lnTo>
                    <a:pt x="2245" y="403"/>
                  </a:lnTo>
                  <a:lnTo>
                    <a:pt x="2304" y="413"/>
                  </a:lnTo>
                  <a:lnTo>
                    <a:pt x="2363" y="413"/>
                  </a:lnTo>
                  <a:lnTo>
                    <a:pt x="2420" y="403"/>
                  </a:lnTo>
                  <a:lnTo>
                    <a:pt x="2477" y="386"/>
                  </a:lnTo>
                  <a:lnTo>
                    <a:pt x="2531" y="360"/>
                  </a:lnTo>
                  <a:lnTo>
                    <a:pt x="2578" y="323"/>
                  </a:lnTo>
                  <a:lnTo>
                    <a:pt x="2622" y="282"/>
                  </a:lnTo>
                  <a:lnTo>
                    <a:pt x="2754" y="131"/>
                  </a:lnTo>
                  <a:lnTo>
                    <a:pt x="2798" y="87"/>
                  </a:lnTo>
                  <a:lnTo>
                    <a:pt x="2847" y="53"/>
                  </a:lnTo>
                  <a:lnTo>
                    <a:pt x="2899" y="26"/>
                  </a:lnTo>
                  <a:lnTo>
                    <a:pt x="2956" y="9"/>
                  </a:lnTo>
                  <a:lnTo>
                    <a:pt x="3013" y="0"/>
                  </a:lnTo>
                  <a:lnTo>
                    <a:pt x="30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62" name="Shape 11162"/>
            <p:cNvSpPr/>
            <p:nvPr/>
          </p:nvSpPr>
          <p:spPr>
            <a:xfrm>
              <a:off x="6710" y="5333"/>
              <a:ext cx="906" cy="717"/>
            </a:xfrm>
            <a:custGeom>
              <a:avLst/>
              <a:gdLst/>
              <a:ahLst/>
              <a:cxnLst/>
              <a:rect l="0" t="0" r="0" b="0"/>
              <a:pathLst>
                <a:path w="1812" h="1434" extrusionOk="0">
                  <a:moveTo>
                    <a:pt x="1515" y="0"/>
                  </a:moveTo>
                  <a:lnTo>
                    <a:pt x="1563" y="0"/>
                  </a:lnTo>
                  <a:lnTo>
                    <a:pt x="1608" y="7"/>
                  </a:lnTo>
                  <a:lnTo>
                    <a:pt x="1654" y="23"/>
                  </a:lnTo>
                  <a:lnTo>
                    <a:pt x="1694" y="47"/>
                  </a:lnTo>
                  <a:lnTo>
                    <a:pt x="1732" y="80"/>
                  </a:lnTo>
                  <a:lnTo>
                    <a:pt x="1765" y="118"/>
                  </a:lnTo>
                  <a:lnTo>
                    <a:pt x="1788" y="160"/>
                  </a:lnTo>
                  <a:lnTo>
                    <a:pt x="1803" y="204"/>
                  </a:lnTo>
                  <a:lnTo>
                    <a:pt x="1812" y="249"/>
                  </a:lnTo>
                  <a:lnTo>
                    <a:pt x="1810" y="297"/>
                  </a:lnTo>
                  <a:lnTo>
                    <a:pt x="1803" y="343"/>
                  </a:lnTo>
                  <a:lnTo>
                    <a:pt x="1788" y="386"/>
                  </a:lnTo>
                  <a:lnTo>
                    <a:pt x="1763" y="428"/>
                  </a:lnTo>
                  <a:lnTo>
                    <a:pt x="1732" y="466"/>
                  </a:lnTo>
                  <a:lnTo>
                    <a:pt x="1035" y="1160"/>
                  </a:lnTo>
                  <a:lnTo>
                    <a:pt x="835" y="1358"/>
                  </a:lnTo>
                  <a:lnTo>
                    <a:pt x="799" y="1389"/>
                  </a:lnTo>
                  <a:lnTo>
                    <a:pt x="757" y="1412"/>
                  </a:lnTo>
                  <a:lnTo>
                    <a:pt x="715" y="1427"/>
                  </a:lnTo>
                  <a:lnTo>
                    <a:pt x="669" y="1434"/>
                  </a:lnTo>
                  <a:lnTo>
                    <a:pt x="623" y="1434"/>
                  </a:lnTo>
                  <a:lnTo>
                    <a:pt x="579" y="1427"/>
                  </a:lnTo>
                  <a:lnTo>
                    <a:pt x="536" y="1412"/>
                  </a:lnTo>
                  <a:lnTo>
                    <a:pt x="496" y="1387"/>
                  </a:lnTo>
                  <a:lnTo>
                    <a:pt x="457" y="1356"/>
                  </a:lnTo>
                  <a:lnTo>
                    <a:pt x="257" y="1156"/>
                  </a:lnTo>
                  <a:lnTo>
                    <a:pt x="78" y="975"/>
                  </a:lnTo>
                  <a:lnTo>
                    <a:pt x="48" y="937"/>
                  </a:lnTo>
                  <a:lnTo>
                    <a:pt x="23" y="895"/>
                  </a:lnTo>
                  <a:lnTo>
                    <a:pt x="8" y="851"/>
                  </a:lnTo>
                  <a:lnTo>
                    <a:pt x="0" y="806"/>
                  </a:lnTo>
                  <a:lnTo>
                    <a:pt x="0" y="758"/>
                  </a:lnTo>
                  <a:lnTo>
                    <a:pt x="8" y="712"/>
                  </a:lnTo>
                  <a:lnTo>
                    <a:pt x="25" y="668"/>
                  </a:lnTo>
                  <a:lnTo>
                    <a:pt x="48" y="627"/>
                  </a:lnTo>
                  <a:lnTo>
                    <a:pt x="80" y="588"/>
                  </a:lnTo>
                  <a:lnTo>
                    <a:pt x="118" y="556"/>
                  </a:lnTo>
                  <a:lnTo>
                    <a:pt x="160" y="533"/>
                  </a:lnTo>
                  <a:lnTo>
                    <a:pt x="204" y="518"/>
                  </a:lnTo>
                  <a:lnTo>
                    <a:pt x="252" y="510"/>
                  </a:lnTo>
                  <a:lnTo>
                    <a:pt x="297" y="510"/>
                  </a:lnTo>
                  <a:lnTo>
                    <a:pt x="345" y="518"/>
                  </a:lnTo>
                  <a:lnTo>
                    <a:pt x="389" y="533"/>
                  </a:lnTo>
                  <a:lnTo>
                    <a:pt x="431" y="558"/>
                  </a:lnTo>
                  <a:lnTo>
                    <a:pt x="469" y="590"/>
                  </a:lnTo>
                  <a:lnTo>
                    <a:pt x="648" y="769"/>
                  </a:lnTo>
                  <a:lnTo>
                    <a:pt x="1346" y="78"/>
                  </a:lnTo>
                  <a:lnTo>
                    <a:pt x="1384" y="45"/>
                  </a:lnTo>
                  <a:lnTo>
                    <a:pt x="1426" y="23"/>
                  </a:lnTo>
                  <a:lnTo>
                    <a:pt x="1469" y="7"/>
                  </a:lnTo>
                  <a:lnTo>
                    <a:pt x="15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63" name="Shape 11163"/>
          <p:cNvGrpSpPr/>
          <p:nvPr/>
        </p:nvGrpSpPr>
        <p:grpSpPr>
          <a:xfrm>
            <a:off x="5118955" y="2045323"/>
            <a:ext cx="251222" cy="251222"/>
            <a:chOff x="4896" y="1442"/>
            <a:chExt cx="211" cy="211"/>
          </a:xfrm>
        </p:grpSpPr>
        <p:sp>
          <p:nvSpPr>
            <p:cNvPr id="11164" name="Shape 11164"/>
            <p:cNvSpPr/>
            <p:nvPr/>
          </p:nvSpPr>
          <p:spPr>
            <a:xfrm>
              <a:off x="5025" y="1497"/>
              <a:ext cx="30" cy="44"/>
            </a:xfrm>
            <a:custGeom>
              <a:avLst/>
              <a:gdLst/>
              <a:ahLst/>
              <a:cxnLst/>
              <a:rect l="0" t="0" r="0" b="0"/>
              <a:pathLst>
                <a:path w="468" h="706" extrusionOk="0">
                  <a:moveTo>
                    <a:pt x="65" y="0"/>
                  </a:moveTo>
                  <a:lnTo>
                    <a:pt x="324" y="0"/>
                  </a:lnTo>
                  <a:lnTo>
                    <a:pt x="339" y="2"/>
                  </a:lnTo>
                  <a:lnTo>
                    <a:pt x="352" y="5"/>
                  </a:lnTo>
                  <a:lnTo>
                    <a:pt x="363" y="12"/>
                  </a:lnTo>
                  <a:lnTo>
                    <a:pt x="370" y="20"/>
                  </a:lnTo>
                  <a:lnTo>
                    <a:pt x="376" y="33"/>
                  </a:lnTo>
                  <a:lnTo>
                    <a:pt x="378" y="47"/>
                  </a:lnTo>
                  <a:lnTo>
                    <a:pt x="379" y="67"/>
                  </a:lnTo>
                  <a:lnTo>
                    <a:pt x="377" y="87"/>
                  </a:lnTo>
                  <a:lnTo>
                    <a:pt x="374" y="108"/>
                  </a:lnTo>
                  <a:lnTo>
                    <a:pt x="370" y="127"/>
                  </a:lnTo>
                  <a:lnTo>
                    <a:pt x="344" y="274"/>
                  </a:lnTo>
                  <a:lnTo>
                    <a:pt x="317" y="422"/>
                  </a:lnTo>
                  <a:lnTo>
                    <a:pt x="307" y="472"/>
                  </a:lnTo>
                  <a:lnTo>
                    <a:pt x="299" y="520"/>
                  </a:lnTo>
                  <a:lnTo>
                    <a:pt x="298" y="538"/>
                  </a:lnTo>
                  <a:lnTo>
                    <a:pt x="300" y="554"/>
                  </a:lnTo>
                  <a:lnTo>
                    <a:pt x="303" y="570"/>
                  </a:lnTo>
                  <a:lnTo>
                    <a:pt x="308" y="581"/>
                  </a:lnTo>
                  <a:lnTo>
                    <a:pt x="314" y="590"/>
                  </a:lnTo>
                  <a:lnTo>
                    <a:pt x="323" y="596"/>
                  </a:lnTo>
                  <a:lnTo>
                    <a:pt x="334" y="600"/>
                  </a:lnTo>
                  <a:lnTo>
                    <a:pt x="345" y="600"/>
                  </a:lnTo>
                  <a:lnTo>
                    <a:pt x="362" y="596"/>
                  </a:lnTo>
                  <a:lnTo>
                    <a:pt x="379" y="591"/>
                  </a:lnTo>
                  <a:lnTo>
                    <a:pt x="396" y="586"/>
                  </a:lnTo>
                  <a:lnTo>
                    <a:pt x="409" y="580"/>
                  </a:lnTo>
                  <a:lnTo>
                    <a:pt x="422" y="572"/>
                  </a:lnTo>
                  <a:lnTo>
                    <a:pt x="435" y="567"/>
                  </a:lnTo>
                  <a:lnTo>
                    <a:pt x="447" y="564"/>
                  </a:lnTo>
                  <a:lnTo>
                    <a:pt x="457" y="565"/>
                  </a:lnTo>
                  <a:lnTo>
                    <a:pt x="464" y="571"/>
                  </a:lnTo>
                  <a:lnTo>
                    <a:pt x="468" y="580"/>
                  </a:lnTo>
                  <a:lnTo>
                    <a:pt x="468" y="590"/>
                  </a:lnTo>
                  <a:lnTo>
                    <a:pt x="467" y="599"/>
                  </a:lnTo>
                  <a:lnTo>
                    <a:pt x="462" y="608"/>
                  </a:lnTo>
                  <a:lnTo>
                    <a:pt x="456" y="617"/>
                  </a:lnTo>
                  <a:lnTo>
                    <a:pt x="450" y="623"/>
                  </a:lnTo>
                  <a:lnTo>
                    <a:pt x="424" y="646"/>
                  </a:lnTo>
                  <a:lnTo>
                    <a:pt x="396" y="667"/>
                  </a:lnTo>
                  <a:lnTo>
                    <a:pt x="366" y="683"/>
                  </a:lnTo>
                  <a:lnTo>
                    <a:pt x="335" y="696"/>
                  </a:lnTo>
                  <a:lnTo>
                    <a:pt x="302" y="703"/>
                  </a:lnTo>
                  <a:lnTo>
                    <a:pt x="267" y="706"/>
                  </a:lnTo>
                  <a:lnTo>
                    <a:pt x="233" y="705"/>
                  </a:lnTo>
                  <a:lnTo>
                    <a:pt x="199" y="702"/>
                  </a:lnTo>
                  <a:lnTo>
                    <a:pt x="165" y="699"/>
                  </a:lnTo>
                  <a:lnTo>
                    <a:pt x="145" y="694"/>
                  </a:lnTo>
                  <a:lnTo>
                    <a:pt x="123" y="683"/>
                  </a:lnTo>
                  <a:lnTo>
                    <a:pt x="103" y="668"/>
                  </a:lnTo>
                  <a:lnTo>
                    <a:pt x="83" y="650"/>
                  </a:lnTo>
                  <a:lnTo>
                    <a:pt x="68" y="628"/>
                  </a:lnTo>
                  <a:lnTo>
                    <a:pt x="56" y="604"/>
                  </a:lnTo>
                  <a:lnTo>
                    <a:pt x="49" y="579"/>
                  </a:lnTo>
                  <a:lnTo>
                    <a:pt x="50" y="552"/>
                  </a:lnTo>
                  <a:lnTo>
                    <a:pt x="61" y="479"/>
                  </a:lnTo>
                  <a:lnTo>
                    <a:pt x="72" y="404"/>
                  </a:lnTo>
                  <a:lnTo>
                    <a:pt x="97" y="274"/>
                  </a:lnTo>
                  <a:lnTo>
                    <a:pt x="119" y="145"/>
                  </a:lnTo>
                  <a:lnTo>
                    <a:pt x="119" y="126"/>
                  </a:lnTo>
                  <a:lnTo>
                    <a:pt x="118" y="110"/>
                  </a:lnTo>
                  <a:lnTo>
                    <a:pt x="114" y="98"/>
                  </a:lnTo>
                  <a:lnTo>
                    <a:pt x="109" y="87"/>
                  </a:lnTo>
                  <a:lnTo>
                    <a:pt x="100" y="80"/>
                  </a:lnTo>
                  <a:lnTo>
                    <a:pt x="87" y="75"/>
                  </a:lnTo>
                  <a:lnTo>
                    <a:pt x="72" y="72"/>
                  </a:lnTo>
                  <a:lnTo>
                    <a:pt x="54" y="72"/>
                  </a:lnTo>
                  <a:lnTo>
                    <a:pt x="39" y="69"/>
                  </a:lnTo>
                  <a:lnTo>
                    <a:pt x="25" y="66"/>
                  </a:lnTo>
                  <a:lnTo>
                    <a:pt x="13" y="59"/>
                  </a:lnTo>
                  <a:lnTo>
                    <a:pt x="5" y="50"/>
                  </a:lnTo>
                  <a:lnTo>
                    <a:pt x="1" y="42"/>
                  </a:lnTo>
                  <a:lnTo>
                    <a:pt x="0" y="33"/>
                  </a:lnTo>
                  <a:lnTo>
                    <a:pt x="4" y="23"/>
                  </a:lnTo>
                  <a:lnTo>
                    <a:pt x="10" y="14"/>
                  </a:lnTo>
                  <a:lnTo>
                    <a:pt x="20" y="8"/>
                  </a:lnTo>
                  <a:lnTo>
                    <a:pt x="32" y="4"/>
                  </a:lnTo>
                  <a:lnTo>
                    <a:pt x="48" y="1"/>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65" name="Shape 11165"/>
            <p:cNvSpPr/>
            <p:nvPr/>
          </p:nvSpPr>
          <p:spPr>
            <a:xfrm>
              <a:off x="4974" y="1442"/>
              <a:ext cx="133" cy="133"/>
            </a:xfrm>
            <a:custGeom>
              <a:avLst/>
              <a:gdLst/>
              <a:ahLst/>
              <a:cxnLst/>
              <a:rect l="0" t="0" r="0" b="0"/>
              <a:pathLst>
                <a:path w="2120" h="2131" extrusionOk="0">
                  <a:moveTo>
                    <a:pt x="1062" y="252"/>
                  </a:moveTo>
                  <a:lnTo>
                    <a:pt x="991" y="255"/>
                  </a:lnTo>
                  <a:lnTo>
                    <a:pt x="923" y="264"/>
                  </a:lnTo>
                  <a:lnTo>
                    <a:pt x="856" y="279"/>
                  </a:lnTo>
                  <a:lnTo>
                    <a:pt x="792" y="298"/>
                  </a:lnTo>
                  <a:lnTo>
                    <a:pt x="730" y="323"/>
                  </a:lnTo>
                  <a:lnTo>
                    <a:pt x="670" y="353"/>
                  </a:lnTo>
                  <a:lnTo>
                    <a:pt x="614" y="387"/>
                  </a:lnTo>
                  <a:lnTo>
                    <a:pt x="561" y="425"/>
                  </a:lnTo>
                  <a:lnTo>
                    <a:pt x="510" y="468"/>
                  </a:lnTo>
                  <a:lnTo>
                    <a:pt x="464" y="514"/>
                  </a:lnTo>
                  <a:lnTo>
                    <a:pt x="421" y="564"/>
                  </a:lnTo>
                  <a:lnTo>
                    <a:pt x="383" y="618"/>
                  </a:lnTo>
                  <a:lnTo>
                    <a:pt x="349" y="674"/>
                  </a:lnTo>
                  <a:lnTo>
                    <a:pt x="319" y="734"/>
                  </a:lnTo>
                  <a:lnTo>
                    <a:pt x="295" y="796"/>
                  </a:lnTo>
                  <a:lnTo>
                    <a:pt x="274" y="860"/>
                  </a:lnTo>
                  <a:lnTo>
                    <a:pt x="261" y="927"/>
                  </a:lnTo>
                  <a:lnTo>
                    <a:pt x="252" y="996"/>
                  </a:lnTo>
                  <a:lnTo>
                    <a:pt x="249" y="1066"/>
                  </a:lnTo>
                  <a:lnTo>
                    <a:pt x="252" y="1137"/>
                  </a:lnTo>
                  <a:lnTo>
                    <a:pt x="261" y="1206"/>
                  </a:lnTo>
                  <a:lnTo>
                    <a:pt x="274" y="1273"/>
                  </a:lnTo>
                  <a:lnTo>
                    <a:pt x="295" y="1336"/>
                  </a:lnTo>
                  <a:lnTo>
                    <a:pt x="319" y="1399"/>
                  </a:lnTo>
                  <a:lnTo>
                    <a:pt x="349" y="1459"/>
                  </a:lnTo>
                  <a:lnTo>
                    <a:pt x="383" y="1515"/>
                  </a:lnTo>
                  <a:lnTo>
                    <a:pt x="421" y="1569"/>
                  </a:lnTo>
                  <a:lnTo>
                    <a:pt x="464" y="1619"/>
                  </a:lnTo>
                  <a:lnTo>
                    <a:pt x="510" y="1665"/>
                  </a:lnTo>
                  <a:lnTo>
                    <a:pt x="561" y="1708"/>
                  </a:lnTo>
                  <a:lnTo>
                    <a:pt x="614" y="1746"/>
                  </a:lnTo>
                  <a:lnTo>
                    <a:pt x="670" y="1780"/>
                  </a:lnTo>
                  <a:lnTo>
                    <a:pt x="730" y="1810"/>
                  </a:lnTo>
                  <a:lnTo>
                    <a:pt x="792" y="1835"/>
                  </a:lnTo>
                  <a:lnTo>
                    <a:pt x="856" y="1855"/>
                  </a:lnTo>
                  <a:lnTo>
                    <a:pt x="923" y="1870"/>
                  </a:lnTo>
                  <a:lnTo>
                    <a:pt x="991" y="1878"/>
                  </a:lnTo>
                  <a:lnTo>
                    <a:pt x="1062" y="1881"/>
                  </a:lnTo>
                  <a:lnTo>
                    <a:pt x="1132" y="1878"/>
                  </a:lnTo>
                  <a:lnTo>
                    <a:pt x="1201" y="1870"/>
                  </a:lnTo>
                  <a:lnTo>
                    <a:pt x="1267" y="1855"/>
                  </a:lnTo>
                  <a:lnTo>
                    <a:pt x="1332" y="1835"/>
                  </a:lnTo>
                  <a:lnTo>
                    <a:pt x="1394" y="1810"/>
                  </a:lnTo>
                  <a:lnTo>
                    <a:pt x="1453" y="1781"/>
                  </a:lnTo>
                  <a:lnTo>
                    <a:pt x="1510" y="1746"/>
                  </a:lnTo>
                  <a:lnTo>
                    <a:pt x="1564" y="1708"/>
                  </a:lnTo>
                  <a:lnTo>
                    <a:pt x="1613" y="1666"/>
                  </a:lnTo>
                  <a:lnTo>
                    <a:pt x="1660" y="1619"/>
                  </a:lnTo>
                  <a:lnTo>
                    <a:pt x="1702" y="1570"/>
                  </a:lnTo>
                  <a:lnTo>
                    <a:pt x="1741" y="1516"/>
                  </a:lnTo>
                  <a:lnTo>
                    <a:pt x="1775" y="1459"/>
                  </a:lnTo>
                  <a:lnTo>
                    <a:pt x="1805" y="1400"/>
                  </a:lnTo>
                  <a:lnTo>
                    <a:pt x="1830" y="1337"/>
                  </a:lnTo>
                  <a:lnTo>
                    <a:pt x="1849" y="1273"/>
                  </a:lnTo>
                  <a:lnTo>
                    <a:pt x="1863" y="1206"/>
                  </a:lnTo>
                  <a:lnTo>
                    <a:pt x="1873" y="1137"/>
                  </a:lnTo>
                  <a:lnTo>
                    <a:pt x="1875" y="1067"/>
                  </a:lnTo>
                  <a:lnTo>
                    <a:pt x="1873" y="996"/>
                  </a:lnTo>
                  <a:lnTo>
                    <a:pt x="1863" y="928"/>
                  </a:lnTo>
                  <a:lnTo>
                    <a:pt x="1849" y="861"/>
                  </a:lnTo>
                  <a:lnTo>
                    <a:pt x="1830" y="797"/>
                  </a:lnTo>
                  <a:lnTo>
                    <a:pt x="1805" y="734"/>
                  </a:lnTo>
                  <a:lnTo>
                    <a:pt x="1775" y="674"/>
                  </a:lnTo>
                  <a:lnTo>
                    <a:pt x="1741" y="618"/>
                  </a:lnTo>
                  <a:lnTo>
                    <a:pt x="1702" y="564"/>
                  </a:lnTo>
                  <a:lnTo>
                    <a:pt x="1660" y="514"/>
                  </a:lnTo>
                  <a:lnTo>
                    <a:pt x="1613" y="468"/>
                  </a:lnTo>
                  <a:lnTo>
                    <a:pt x="1564" y="426"/>
                  </a:lnTo>
                  <a:lnTo>
                    <a:pt x="1510" y="387"/>
                  </a:lnTo>
                  <a:lnTo>
                    <a:pt x="1453" y="353"/>
                  </a:lnTo>
                  <a:lnTo>
                    <a:pt x="1394" y="323"/>
                  </a:lnTo>
                  <a:lnTo>
                    <a:pt x="1332" y="298"/>
                  </a:lnTo>
                  <a:lnTo>
                    <a:pt x="1267" y="279"/>
                  </a:lnTo>
                  <a:lnTo>
                    <a:pt x="1201" y="264"/>
                  </a:lnTo>
                  <a:lnTo>
                    <a:pt x="1132" y="255"/>
                  </a:lnTo>
                  <a:lnTo>
                    <a:pt x="1062" y="252"/>
                  </a:lnTo>
                  <a:close/>
                  <a:moveTo>
                    <a:pt x="1024" y="0"/>
                  </a:moveTo>
                  <a:lnTo>
                    <a:pt x="1095" y="0"/>
                  </a:lnTo>
                  <a:lnTo>
                    <a:pt x="1166" y="5"/>
                  </a:lnTo>
                  <a:lnTo>
                    <a:pt x="1237" y="14"/>
                  </a:lnTo>
                  <a:lnTo>
                    <a:pt x="1306" y="29"/>
                  </a:lnTo>
                  <a:lnTo>
                    <a:pt x="1375" y="47"/>
                  </a:lnTo>
                  <a:lnTo>
                    <a:pt x="1443" y="71"/>
                  </a:lnTo>
                  <a:lnTo>
                    <a:pt x="1508" y="100"/>
                  </a:lnTo>
                  <a:lnTo>
                    <a:pt x="1573" y="133"/>
                  </a:lnTo>
                  <a:lnTo>
                    <a:pt x="1636" y="171"/>
                  </a:lnTo>
                  <a:lnTo>
                    <a:pt x="1696" y="214"/>
                  </a:lnTo>
                  <a:lnTo>
                    <a:pt x="1755" y="261"/>
                  </a:lnTo>
                  <a:lnTo>
                    <a:pt x="1810" y="314"/>
                  </a:lnTo>
                  <a:lnTo>
                    <a:pt x="1861" y="369"/>
                  </a:lnTo>
                  <a:lnTo>
                    <a:pt x="1908" y="427"/>
                  </a:lnTo>
                  <a:lnTo>
                    <a:pt x="1951" y="487"/>
                  </a:lnTo>
                  <a:lnTo>
                    <a:pt x="1989" y="550"/>
                  </a:lnTo>
                  <a:lnTo>
                    <a:pt x="2021" y="615"/>
                  </a:lnTo>
                  <a:lnTo>
                    <a:pt x="2049" y="682"/>
                  </a:lnTo>
                  <a:lnTo>
                    <a:pt x="2073" y="749"/>
                  </a:lnTo>
                  <a:lnTo>
                    <a:pt x="2092" y="818"/>
                  </a:lnTo>
                  <a:lnTo>
                    <a:pt x="2105" y="888"/>
                  </a:lnTo>
                  <a:lnTo>
                    <a:pt x="2116" y="959"/>
                  </a:lnTo>
                  <a:lnTo>
                    <a:pt x="2120" y="1030"/>
                  </a:lnTo>
                  <a:lnTo>
                    <a:pt x="2120" y="1101"/>
                  </a:lnTo>
                  <a:lnTo>
                    <a:pt x="2116" y="1172"/>
                  </a:lnTo>
                  <a:lnTo>
                    <a:pt x="2105" y="1243"/>
                  </a:lnTo>
                  <a:lnTo>
                    <a:pt x="2092" y="1313"/>
                  </a:lnTo>
                  <a:lnTo>
                    <a:pt x="2073" y="1381"/>
                  </a:lnTo>
                  <a:lnTo>
                    <a:pt x="2049" y="1449"/>
                  </a:lnTo>
                  <a:lnTo>
                    <a:pt x="2021" y="1516"/>
                  </a:lnTo>
                  <a:lnTo>
                    <a:pt x="1989" y="1581"/>
                  </a:lnTo>
                  <a:lnTo>
                    <a:pt x="1951" y="1644"/>
                  </a:lnTo>
                  <a:lnTo>
                    <a:pt x="1908" y="1705"/>
                  </a:lnTo>
                  <a:lnTo>
                    <a:pt x="1861" y="1764"/>
                  </a:lnTo>
                  <a:lnTo>
                    <a:pt x="1810" y="1819"/>
                  </a:lnTo>
                  <a:lnTo>
                    <a:pt x="1754" y="1872"/>
                  </a:lnTo>
                  <a:lnTo>
                    <a:pt x="1694" y="1920"/>
                  </a:lnTo>
                  <a:lnTo>
                    <a:pt x="1633" y="1963"/>
                  </a:lnTo>
                  <a:lnTo>
                    <a:pt x="1568" y="2001"/>
                  </a:lnTo>
                  <a:lnTo>
                    <a:pt x="1502" y="2034"/>
                  </a:lnTo>
                  <a:lnTo>
                    <a:pt x="1435" y="2063"/>
                  </a:lnTo>
                  <a:lnTo>
                    <a:pt x="1365" y="2086"/>
                  </a:lnTo>
                  <a:lnTo>
                    <a:pt x="1295" y="2104"/>
                  </a:lnTo>
                  <a:lnTo>
                    <a:pt x="1223" y="2118"/>
                  </a:lnTo>
                  <a:lnTo>
                    <a:pt x="1151" y="2127"/>
                  </a:lnTo>
                  <a:lnTo>
                    <a:pt x="1080" y="2131"/>
                  </a:lnTo>
                  <a:lnTo>
                    <a:pt x="1007" y="2130"/>
                  </a:lnTo>
                  <a:lnTo>
                    <a:pt x="935" y="2124"/>
                  </a:lnTo>
                  <a:lnTo>
                    <a:pt x="863" y="2112"/>
                  </a:lnTo>
                  <a:lnTo>
                    <a:pt x="792" y="2097"/>
                  </a:lnTo>
                  <a:lnTo>
                    <a:pt x="723" y="2076"/>
                  </a:lnTo>
                  <a:lnTo>
                    <a:pt x="655" y="2051"/>
                  </a:lnTo>
                  <a:lnTo>
                    <a:pt x="587" y="2021"/>
                  </a:lnTo>
                  <a:lnTo>
                    <a:pt x="523" y="1986"/>
                  </a:lnTo>
                  <a:lnTo>
                    <a:pt x="519" y="1982"/>
                  </a:lnTo>
                  <a:lnTo>
                    <a:pt x="471" y="2016"/>
                  </a:lnTo>
                  <a:lnTo>
                    <a:pt x="423" y="2043"/>
                  </a:lnTo>
                  <a:lnTo>
                    <a:pt x="374" y="2066"/>
                  </a:lnTo>
                  <a:lnTo>
                    <a:pt x="327" y="2084"/>
                  </a:lnTo>
                  <a:lnTo>
                    <a:pt x="278" y="2096"/>
                  </a:lnTo>
                  <a:lnTo>
                    <a:pt x="232" y="2104"/>
                  </a:lnTo>
                  <a:lnTo>
                    <a:pt x="187" y="2109"/>
                  </a:lnTo>
                  <a:lnTo>
                    <a:pt x="145" y="2110"/>
                  </a:lnTo>
                  <a:lnTo>
                    <a:pt x="104" y="2109"/>
                  </a:lnTo>
                  <a:lnTo>
                    <a:pt x="66" y="2105"/>
                  </a:lnTo>
                  <a:lnTo>
                    <a:pt x="52" y="2100"/>
                  </a:lnTo>
                  <a:lnTo>
                    <a:pt x="43" y="2092"/>
                  </a:lnTo>
                  <a:lnTo>
                    <a:pt x="35" y="2080"/>
                  </a:lnTo>
                  <a:lnTo>
                    <a:pt x="31" y="2069"/>
                  </a:lnTo>
                  <a:lnTo>
                    <a:pt x="32" y="2056"/>
                  </a:lnTo>
                  <a:lnTo>
                    <a:pt x="35" y="2043"/>
                  </a:lnTo>
                  <a:lnTo>
                    <a:pt x="44" y="2033"/>
                  </a:lnTo>
                  <a:lnTo>
                    <a:pt x="55" y="2025"/>
                  </a:lnTo>
                  <a:lnTo>
                    <a:pt x="90" y="2005"/>
                  </a:lnTo>
                  <a:lnTo>
                    <a:pt x="122" y="1982"/>
                  </a:lnTo>
                  <a:lnTo>
                    <a:pt x="151" y="1956"/>
                  </a:lnTo>
                  <a:lnTo>
                    <a:pt x="178" y="1927"/>
                  </a:lnTo>
                  <a:lnTo>
                    <a:pt x="203" y="1897"/>
                  </a:lnTo>
                  <a:lnTo>
                    <a:pt x="224" y="1868"/>
                  </a:lnTo>
                  <a:lnTo>
                    <a:pt x="244" y="1837"/>
                  </a:lnTo>
                  <a:lnTo>
                    <a:pt x="260" y="1806"/>
                  </a:lnTo>
                  <a:lnTo>
                    <a:pt x="274" y="1776"/>
                  </a:lnTo>
                  <a:lnTo>
                    <a:pt x="267" y="1770"/>
                  </a:lnTo>
                  <a:lnTo>
                    <a:pt x="219" y="1711"/>
                  </a:lnTo>
                  <a:lnTo>
                    <a:pt x="176" y="1651"/>
                  </a:lnTo>
                  <a:lnTo>
                    <a:pt x="137" y="1587"/>
                  </a:lnTo>
                  <a:lnTo>
                    <a:pt x="103" y="1522"/>
                  </a:lnTo>
                  <a:lnTo>
                    <a:pt x="74" y="1456"/>
                  </a:lnTo>
                  <a:lnTo>
                    <a:pt x="50" y="1388"/>
                  </a:lnTo>
                  <a:lnTo>
                    <a:pt x="30" y="1319"/>
                  </a:lnTo>
                  <a:lnTo>
                    <a:pt x="16" y="1248"/>
                  </a:lnTo>
                  <a:lnTo>
                    <a:pt x="6" y="1177"/>
                  </a:lnTo>
                  <a:lnTo>
                    <a:pt x="0" y="1106"/>
                  </a:lnTo>
                  <a:lnTo>
                    <a:pt x="0" y="1034"/>
                  </a:lnTo>
                  <a:lnTo>
                    <a:pt x="5" y="963"/>
                  </a:lnTo>
                  <a:lnTo>
                    <a:pt x="14" y="892"/>
                  </a:lnTo>
                  <a:lnTo>
                    <a:pt x="27" y="822"/>
                  </a:lnTo>
                  <a:lnTo>
                    <a:pt x="46" y="752"/>
                  </a:lnTo>
                  <a:lnTo>
                    <a:pt x="69" y="685"/>
                  </a:lnTo>
                  <a:lnTo>
                    <a:pt x="98" y="618"/>
                  </a:lnTo>
                  <a:lnTo>
                    <a:pt x="131" y="552"/>
                  </a:lnTo>
                  <a:lnTo>
                    <a:pt x="169" y="489"/>
                  </a:lnTo>
                  <a:lnTo>
                    <a:pt x="211" y="428"/>
                  </a:lnTo>
                  <a:lnTo>
                    <a:pt x="258" y="369"/>
                  </a:lnTo>
                  <a:lnTo>
                    <a:pt x="310" y="314"/>
                  </a:lnTo>
                  <a:lnTo>
                    <a:pt x="366" y="261"/>
                  </a:lnTo>
                  <a:lnTo>
                    <a:pt x="423" y="214"/>
                  </a:lnTo>
                  <a:lnTo>
                    <a:pt x="484" y="171"/>
                  </a:lnTo>
                  <a:lnTo>
                    <a:pt x="546" y="133"/>
                  </a:lnTo>
                  <a:lnTo>
                    <a:pt x="611" y="100"/>
                  </a:lnTo>
                  <a:lnTo>
                    <a:pt x="678" y="71"/>
                  </a:lnTo>
                  <a:lnTo>
                    <a:pt x="745" y="47"/>
                  </a:lnTo>
                  <a:lnTo>
                    <a:pt x="814" y="29"/>
                  </a:lnTo>
                  <a:lnTo>
                    <a:pt x="884" y="14"/>
                  </a:lnTo>
                  <a:lnTo>
                    <a:pt x="953" y="5"/>
                  </a:lnTo>
                  <a:lnTo>
                    <a:pt x="10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66" name="Shape 11166"/>
            <p:cNvSpPr/>
            <p:nvPr/>
          </p:nvSpPr>
          <p:spPr>
            <a:xfrm>
              <a:off x="4896" y="1504"/>
              <a:ext cx="148" cy="149"/>
            </a:xfrm>
            <a:custGeom>
              <a:avLst/>
              <a:gdLst/>
              <a:ahLst/>
              <a:cxnLst/>
              <a:rect l="0" t="0" r="0" b="0"/>
              <a:pathLst>
                <a:path w="2369" h="2383" extrusionOk="0">
                  <a:moveTo>
                    <a:pt x="453" y="0"/>
                  </a:moveTo>
                  <a:lnTo>
                    <a:pt x="485" y="6"/>
                  </a:lnTo>
                  <a:lnTo>
                    <a:pt x="516" y="19"/>
                  </a:lnTo>
                  <a:lnTo>
                    <a:pt x="546" y="37"/>
                  </a:lnTo>
                  <a:lnTo>
                    <a:pt x="574" y="62"/>
                  </a:lnTo>
                  <a:lnTo>
                    <a:pt x="628" y="113"/>
                  </a:lnTo>
                  <a:lnTo>
                    <a:pt x="680" y="167"/>
                  </a:lnTo>
                  <a:lnTo>
                    <a:pt x="732" y="220"/>
                  </a:lnTo>
                  <a:lnTo>
                    <a:pt x="887" y="375"/>
                  </a:lnTo>
                  <a:lnTo>
                    <a:pt x="914" y="406"/>
                  </a:lnTo>
                  <a:lnTo>
                    <a:pt x="933" y="437"/>
                  </a:lnTo>
                  <a:lnTo>
                    <a:pt x="947" y="470"/>
                  </a:lnTo>
                  <a:lnTo>
                    <a:pt x="954" y="502"/>
                  </a:lnTo>
                  <a:lnTo>
                    <a:pt x="954" y="534"/>
                  </a:lnTo>
                  <a:lnTo>
                    <a:pt x="947" y="566"/>
                  </a:lnTo>
                  <a:lnTo>
                    <a:pt x="933" y="598"/>
                  </a:lnTo>
                  <a:lnTo>
                    <a:pt x="914" y="629"/>
                  </a:lnTo>
                  <a:lnTo>
                    <a:pt x="887" y="660"/>
                  </a:lnTo>
                  <a:lnTo>
                    <a:pt x="824" y="725"/>
                  </a:lnTo>
                  <a:lnTo>
                    <a:pt x="759" y="788"/>
                  </a:lnTo>
                  <a:lnTo>
                    <a:pt x="693" y="851"/>
                  </a:lnTo>
                  <a:lnTo>
                    <a:pt x="684" y="861"/>
                  </a:lnTo>
                  <a:lnTo>
                    <a:pt x="679" y="871"/>
                  </a:lnTo>
                  <a:lnTo>
                    <a:pt x="678" y="880"/>
                  </a:lnTo>
                  <a:lnTo>
                    <a:pt x="679" y="890"/>
                  </a:lnTo>
                  <a:lnTo>
                    <a:pt x="682" y="902"/>
                  </a:lnTo>
                  <a:lnTo>
                    <a:pt x="710" y="963"/>
                  </a:lnTo>
                  <a:lnTo>
                    <a:pt x="742" y="1021"/>
                  </a:lnTo>
                  <a:lnTo>
                    <a:pt x="778" y="1076"/>
                  </a:lnTo>
                  <a:lnTo>
                    <a:pt x="814" y="1131"/>
                  </a:lnTo>
                  <a:lnTo>
                    <a:pt x="854" y="1183"/>
                  </a:lnTo>
                  <a:lnTo>
                    <a:pt x="916" y="1255"/>
                  </a:lnTo>
                  <a:lnTo>
                    <a:pt x="980" y="1325"/>
                  </a:lnTo>
                  <a:lnTo>
                    <a:pt x="1046" y="1392"/>
                  </a:lnTo>
                  <a:lnTo>
                    <a:pt x="1115" y="1456"/>
                  </a:lnTo>
                  <a:lnTo>
                    <a:pt x="1187" y="1516"/>
                  </a:lnTo>
                  <a:lnTo>
                    <a:pt x="1262" y="1573"/>
                  </a:lnTo>
                  <a:lnTo>
                    <a:pt x="1341" y="1626"/>
                  </a:lnTo>
                  <a:lnTo>
                    <a:pt x="1372" y="1644"/>
                  </a:lnTo>
                  <a:lnTo>
                    <a:pt x="1403" y="1660"/>
                  </a:lnTo>
                  <a:lnTo>
                    <a:pt x="1435" y="1677"/>
                  </a:lnTo>
                  <a:lnTo>
                    <a:pt x="1466" y="1694"/>
                  </a:lnTo>
                  <a:lnTo>
                    <a:pt x="1481" y="1699"/>
                  </a:lnTo>
                  <a:lnTo>
                    <a:pt x="1495" y="1699"/>
                  </a:lnTo>
                  <a:lnTo>
                    <a:pt x="1507" y="1694"/>
                  </a:lnTo>
                  <a:lnTo>
                    <a:pt x="1520" y="1684"/>
                  </a:lnTo>
                  <a:lnTo>
                    <a:pt x="1714" y="1488"/>
                  </a:lnTo>
                  <a:lnTo>
                    <a:pt x="1741" y="1466"/>
                  </a:lnTo>
                  <a:lnTo>
                    <a:pt x="1769" y="1447"/>
                  </a:lnTo>
                  <a:lnTo>
                    <a:pt x="1796" y="1434"/>
                  </a:lnTo>
                  <a:lnTo>
                    <a:pt x="1825" y="1427"/>
                  </a:lnTo>
                  <a:lnTo>
                    <a:pt x="1854" y="1424"/>
                  </a:lnTo>
                  <a:lnTo>
                    <a:pt x="1883" y="1427"/>
                  </a:lnTo>
                  <a:lnTo>
                    <a:pt x="1911" y="1434"/>
                  </a:lnTo>
                  <a:lnTo>
                    <a:pt x="1939" y="1447"/>
                  </a:lnTo>
                  <a:lnTo>
                    <a:pt x="1965" y="1466"/>
                  </a:lnTo>
                  <a:lnTo>
                    <a:pt x="1991" y="1488"/>
                  </a:lnTo>
                  <a:lnTo>
                    <a:pt x="2304" y="1802"/>
                  </a:lnTo>
                  <a:lnTo>
                    <a:pt x="2330" y="1832"/>
                  </a:lnTo>
                  <a:lnTo>
                    <a:pt x="2349" y="1863"/>
                  </a:lnTo>
                  <a:lnTo>
                    <a:pt x="2361" y="1894"/>
                  </a:lnTo>
                  <a:lnTo>
                    <a:pt x="2369" y="1927"/>
                  </a:lnTo>
                  <a:lnTo>
                    <a:pt x="2369" y="1959"/>
                  </a:lnTo>
                  <a:lnTo>
                    <a:pt x="2361" y="1992"/>
                  </a:lnTo>
                  <a:lnTo>
                    <a:pt x="2349" y="2025"/>
                  </a:lnTo>
                  <a:lnTo>
                    <a:pt x="2330" y="2056"/>
                  </a:lnTo>
                  <a:lnTo>
                    <a:pt x="2304" y="2087"/>
                  </a:lnTo>
                  <a:lnTo>
                    <a:pt x="2269" y="2123"/>
                  </a:lnTo>
                  <a:lnTo>
                    <a:pt x="2233" y="2158"/>
                  </a:lnTo>
                  <a:lnTo>
                    <a:pt x="2197" y="2193"/>
                  </a:lnTo>
                  <a:lnTo>
                    <a:pt x="2161" y="2229"/>
                  </a:lnTo>
                  <a:lnTo>
                    <a:pt x="2129" y="2267"/>
                  </a:lnTo>
                  <a:lnTo>
                    <a:pt x="2097" y="2298"/>
                  </a:lnTo>
                  <a:lnTo>
                    <a:pt x="2063" y="2324"/>
                  </a:lnTo>
                  <a:lnTo>
                    <a:pt x="2028" y="2345"/>
                  </a:lnTo>
                  <a:lnTo>
                    <a:pt x="1991" y="2361"/>
                  </a:lnTo>
                  <a:lnTo>
                    <a:pt x="1952" y="2372"/>
                  </a:lnTo>
                  <a:lnTo>
                    <a:pt x="1912" y="2380"/>
                  </a:lnTo>
                  <a:lnTo>
                    <a:pt x="1870" y="2383"/>
                  </a:lnTo>
                  <a:lnTo>
                    <a:pt x="1826" y="2383"/>
                  </a:lnTo>
                  <a:lnTo>
                    <a:pt x="1756" y="2374"/>
                  </a:lnTo>
                  <a:lnTo>
                    <a:pt x="1687" y="2362"/>
                  </a:lnTo>
                  <a:lnTo>
                    <a:pt x="1619" y="2345"/>
                  </a:lnTo>
                  <a:lnTo>
                    <a:pt x="1552" y="2324"/>
                  </a:lnTo>
                  <a:lnTo>
                    <a:pt x="1485" y="2299"/>
                  </a:lnTo>
                  <a:lnTo>
                    <a:pt x="1420" y="2272"/>
                  </a:lnTo>
                  <a:lnTo>
                    <a:pt x="1355" y="2242"/>
                  </a:lnTo>
                  <a:lnTo>
                    <a:pt x="1256" y="2192"/>
                  </a:lnTo>
                  <a:lnTo>
                    <a:pt x="1160" y="2137"/>
                  </a:lnTo>
                  <a:lnTo>
                    <a:pt x="1067" y="2078"/>
                  </a:lnTo>
                  <a:lnTo>
                    <a:pt x="976" y="2017"/>
                  </a:lnTo>
                  <a:lnTo>
                    <a:pt x="888" y="1951"/>
                  </a:lnTo>
                  <a:lnTo>
                    <a:pt x="803" y="1881"/>
                  </a:lnTo>
                  <a:lnTo>
                    <a:pt x="721" y="1807"/>
                  </a:lnTo>
                  <a:lnTo>
                    <a:pt x="642" y="1730"/>
                  </a:lnTo>
                  <a:lnTo>
                    <a:pt x="565" y="1649"/>
                  </a:lnTo>
                  <a:lnTo>
                    <a:pt x="491" y="1565"/>
                  </a:lnTo>
                  <a:lnTo>
                    <a:pt x="427" y="1483"/>
                  </a:lnTo>
                  <a:lnTo>
                    <a:pt x="365" y="1402"/>
                  </a:lnTo>
                  <a:lnTo>
                    <a:pt x="307" y="1318"/>
                  </a:lnTo>
                  <a:lnTo>
                    <a:pt x="251" y="1231"/>
                  </a:lnTo>
                  <a:lnTo>
                    <a:pt x="200" y="1143"/>
                  </a:lnTo>
                  <a:lnTo>
                    <a:pt x="153" y="1053"/>
                  </a:lnTo>
                  <a:lnTo>
                    <a:pt x="110" y="958"/>
                  </a:lnTo>
                  <a:lnTo>
                    <a:pt x="71" y="861"/>
                  </a:lnTo>
                  <a:lnTo>
                    <a:pt x="48" y="799"/>
                  </a:lnTo>
                  <a:lnTo>
                    <a:pt x="30" y="734"/>
                  </a:lnTo>
                  <a:lnTo>
                    <a:pt x="14" y="670"/>
                  </a:lnTo>
                  <a:lnTo>
                    <a:pt x="5" y="604"/>
                  </a:lnTo>
                  <a:lnTo>
                    <a:pt x="0" y="539"/>
                  </a:lnTo>
                  <a:lnTo>
                    <a:pt x="2" y="473"/>
                  </a:lnTo>
                  <a:lnTo>
                    <a:pt x="8" y="432"/>
                  </a:lnTo>
                  <a:lnTo>
                    <a:pt x="18" y="394"/>
                  </a:lnTo>
                  <a:lnTo>
                    <a:pt x="33" y="357"/>
                  </a:lnTo>
                  <a:lnTo>
                    <a:pt x="51" y="322"/>
                  </a:lnTo>
                  <a:lnTo>
                    <a:pt x="75" y="288"/>
                  </a:lnTo>
                  <a:lnTo>
                    <a:pt x="104" y="256"/>
                  </a:lnTo>
                  <a:lnTo>
                    <a:pt x="297" y="62"/>
                  </a:lnTo>
                  <a:lnTo>
                    <a:pt x="327" y="37"/>
                  </a:lnTo>
                  <a:lnTo>
                    <a:pt x="358" y="19"/>
                  </a:lnTo>
                  <a:lnTo>
                    <a:pt x="389" y="6"/>
                  </a:lnTo>
                  <a:lnTo>
                    <a:pt x="422" y="0"/>
                  </a:lnTo>
                  <a:lnTo>
                    <a:pt x="4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67" name="Shape 11167"/>
            <p:cNvSpPr/>
            <p:nvPr/>
          </p:nvSpPr>
          <p:spPr>
            <a:xfrm>
              <a:off x="5033" y="1476"/>
              <a:ext cx="18" cy="17"/>
            </a:xfrm>
            <a:custGeom>
              <a:avLst/>
              <a:gdLst/>
              <a:ahLst/>
              <a:cxnLst/>
              <a:rect l="0" t="0" r="0" b="0"/>
              <a:pathLst>
                <a:path w="277" h="277" extrusionOk="0">
                  <a:moveTo>
                    <a:pt x="141" y="0"/>
                  </a:moveTo>
                  <a:lnTo>
                    <a:pt x="169" y="3"/>
                  </a:lnTo>
                  <a:lnTo>
                    <a:pt x="194" y="11"/>
                  </a:lnTo>
                  <a:lnTo>
                    <a:pt x="217" y="24"/>
                  </a:lnTo>
                  <a:lnTo>
                    <a:pt x="237" y="42"/>
                  </a:lnTo>
                  <a:lnTo>
                    <a:pt x="254" y="63"/>
                  </a:lnTo>
                  <a:lnTo>
                    <a:pt x="267" y="87"/>
                  </a:lnTo>
                  <a:lnTo>
                    <a:pt x="275" y="113"/>
                  </a:lnTo>
                  <a:lnTo>
                    <a:pt x="277" y="140"/>
                  </a:lnTo>
                  <a:lnTo>
                    <a:pt x="275" y="168"/>
                  </a:lnTo>
                  <a:lnTo>
                    <a:pt x="267" y="194"/>
                  </a:lnTo>
                  <a:lnTo>
                    <a:pt x="254" y="218"/>
                  </a:lnTo>
                  <a:lnTo>
                    <a:pt x="237" y="237"/>
                  </a:lnTo>
                  <a:lnTo>
                    <a:pt x="217" y="255"/>
                  </a:lnTo>
                  <a:lnTo>
                    <a:pt x="194" y="267"/>
                  </a:lnTo>
                  <a:lnTo>
                    <a:pt x="169" y="275"/>
                  </a:lnTo>
                  <a:lnTo>
                    <a:pt x="141" y="277"/>
                  </a:lnTo>
                  <a:lnTo>
                    <a:pt x="113" y="275"/>
                  </a:lnTo>
                  <a:lnTo>
                    <a:pt x="87" y="267"/>
                  </a:lnTo>
                  <a:lnTo>
                    <a:pt x="64" y="255"/>
                  </a:lnTo>
                  <a:lnTo>
                    <a:pt x="43" y="237"/>
                  </a:lnTo>
                  <a:lnTo>
                    <a:pt x="27" y="217"/>
                  </a:lnTo>
                  <a:lnTo>
                    <a:pt x="14" y="193"/>
                  </a:lnTo>
                  <a:lnTo>
                    <a:pt x="4" y="166"/>
                  </a:lnTo>
                  <a:lnTo>
                    <a:pt x="0" y="137"/>
                  </a:lnTo>
                  <a:lnTo>
                    <a:pt x="4" y="110"/>
                  </a:lnTo>
                  <a:lnTo>
                    <a:pt x="14" y="84"/>
                  </a:lnTo>
                  <a:lnTo>
                    <a:pt x="27" y="60"/>
                  </a:lnTo>
                  <a:lnTo>
                    <a:pt x="43" y="41"/>
                  </a:lnTo>
                  <a:lnTo>
                    <a:pt x="64" y="23"/>
                  </a:lnTo>
                  <a:lnTo>
                    <a:pt x="87" y="11"/>
                  </a:lnTo>
                  <a:lnTo>
                    <a:pt x="113" y="3"/>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11171"/>
        <p:cNvGrpSpPr/>
        <p:nvPr/>
      </p:nvGrpSpPr>
      <p:grpSpPr>
        <a:xfrm>
          <a:off x="0" y="0"/>
          <a:ext cx="0" cy="0"/>
          <a:chOff x="0" y="0"/>
          <a:chExt cx="0" cy="0"/>
        </a:xfrm>
      </p:grpSpPr>
      <p:grpSp>
        <p:nvGrpSpPr>
          <p:cNvPr id="11172" name="Shape 11172"/>
          <p:cNvGrpSpPr/>
          <p:nvPr/>
        </p:nvGrpSpPr>
        <p:grpSpPr>
          <a:xfrm>
            <a:off x="326231" y="469702"/>
            <a:ext cx="214313" cy="202406"/>
            <a:chOff x="336550" y="409575"/>
            <a:chExt cx="285750" cy="269875"/>
          </a:xfrm>
        </p:grpSpPr>
        <p:sp>
          <p:nvSpPr>
            <p:cNvPr id="11173" name="Shape 11173"/>
            <p:cNvSpPr/>
            <p:nvPr/>
          </p:nvSpPr>
          <p:spPr>
            <a:xfrm>
              <a:off x="436563" y="409575"/>
              <a:ext cx="90488" cy="53975"/>
            </a:xfrm>
            <a:custGeom>
              <a:avLst/>
              <a:gdLst/>
              <a:ahLst/>
              <a:cxnLst/>
              <a:rect l="0" t="0" r="0" b="0"/>
              <a:pathLst>
                <a:path w="1089" h="638" extrusionOk="0">
                  <a:moveTo>
                    <a:pt x="164" y="0"/>
                  </a:moveTo>
                  <a:lnTo>
                    <a:pt x="178" y="3"/>
                  </a:lnTo>
                  <a:lnTo>
                    <a:pt x="191" y="9"/>
                  </a:lnTo>
                  <a:lnTo>
                    <a:pt x="483" y="205"/>
                  </a:lnTo>
                  <a:lnTo>
                    <a:pt x="539" y="50"/>
                  </a:lnTo>
                  <a:lnTo>
                    <a:pt x="546" y="36"/>
                  </a:lnTo>
                  <a:lnTo>
                    <a:pt x="557" y="25"/>
                  </a:lnTo>
                  <a:lnTo>
                    <a:pt x="570" y="17"/>
                  </a:lnTo>
                  <a:lnTo>
                    <a:pt x="585" y="13"/>
                  </a:lnTo>
                  <a:lnTo>
                    <a:pt x="600" y="13"/>
                  </a:lnTo>
                  <a:lnTo>
                    <a:pt x="615" y="17"/>
                  </a:lnTo>
                  <a:lnTo>
                    <a:pt x="628" y="25"/>
                  </a:lnTo>
                  <a:lnTo>
                    <a:pt x="638" y="35"/>
                  </a:lnTo>
                  <a:lnTo>
                    <a:pt x="729" y="159"/>
                  </a:lnTo>
                  <a:lnTo>
                    <a:pt x="953" y="40"/>
                  </a:lnTo>
                  <a:lnTo>
                    <a:pt x="967" y="34"/>
                  </a:lnTo>
                  <a:lnTo>
                    <a:pt x="981" y="33"/>
                  </a:lnTo>
                  <a:lnTo>
                    <a:pt x="995" y="35"/>
                  </a:lnTo>
                  <a:lnTo>
                    <a:pt x="1008" y="41"/>
                  </a:lnTo>
                  <a:lnTo>
                    <a:pt x="1020" y="50"/>
                  </a:lnTo>
                  <a:lnTo>
                    <a:pt x="1029" y="61"/>
                  </a:lnTo>
                  <a:lnTo>
                    <a:pt x="1034" y="75"/>
                  </a:lnTo>
                  <a:lnTo>
                    <a:pt x="1036" y="89"/>
                  </a:lnTo>
                  <a:lnTo>
                    <a:pt x="1034" y="104"/>
                  </a:lnTo>
                  <a:lnTo>
                    <a:pt x="1029" y="118"/>
                  </a:lnTo>
                  <a:lnTo>
                    <a:pt x="878" y="392"/>
                  </a:lnTo>
                  <a:lnTo>
                    <a:pt x="1053" y="461"/>
                  </a:lnTo>
                  <a:lnTo>
                    <a:pt x="1069" y="469"/>
                  </a:lnTo>
                  <a:lnTo>
                    <a:pt x="1080" y="482"/>
                  </a:lnTo>
                  <a:lnTo>
                    <a:pt x="1087" y="498"/>
                  </a:lnTo>
                  <a:lnTo>
                    <a:pt x="1089" y="516"/>
                  </a:lnTo>
                  <a:lnTo>
                    <a:pt x="1086" y="532"/>
                  </a:lnTo>
                  <a:lnTo>
                    <a:pt x="1078" y="548"/>
                  </a:lnTo>
                  <a:lnTo>
                    <a:pt x="1065" y="559"/>
                  </a:lnTo>
                  <a:lnTo>
                    <a:pt x="1050" y="568"/>
                  </a:lnTo>
                  <a:lnTo>
                    <a:pt x="832" y="638"/>
                  </a:lnTo>
                  <a:lnTo>
                    <a:pt x="765" y="542"/>
                  </a:lnTo>
                  <a:lnTo>
                    <a:pt x="769" y="539"/>
                  </a:lnTo>
                  <a:lnTo>
                    <a:pt x="774" y="537"/>
                  </a:lnTo>
                  <a:lnTo>
                    <a:pt x="863" y="508"/>
                  </a:lnTo>
                  <a:lnTo>
                    <a:pt x="776" y="474"/>
                  </a:lnTo>
                  <a:lnTo>
                    <a:pt x="763" y="466"/>
                  </a:lnTo>
                  <a:lnTo>
                    <a:pt x="751" y="454"/>
                  </a:lnTo>
                  <a:lnTo>
                    <a:pt x="743" y="441"/>
                  </a:lnTo>
                  <a:lnTo>
                    <a:pt x="740" y="424"/>
                  </a:lnTo>
                  <a:lnTo>
                    <a:pt x="742" y="409"/>
                  </a:lnTo>
                  <a:lnTo>
                    <a:pt x="747" y="394"/>
                  </a:lnTo>
                  <a:lnTo>
                    <a:pt x="837" y="230"/>
                  </a:lnTo>
                  <a:lnTo>
                    <a:pt x="738" y="283"/>
                  </a:lnTo>
                  <a:lnTo>
                    <a:pt x="722" y="288"/>
                  </a:lnTo>
                  <a:lnTo>
                    <a:pt x="707" y="289"/>
                  </a:lnTo>
                  <a:lnTo>
                    <a:pt x="691" y="286"/>
                  </a:lnTo>
                  <a:lnTo>
                    <a:pt x="678" y="278"/>
                  </a:lnTo>
                  <a:lnTo>
                    <a:pt x="665" y="266"/>
                  </a:lnTo>
                  <a:lnTo>
                    <a:pt x="609" y="188"/>
                  </a:lnTo>
                  <a:lnTo>
                    <a:pt x="564" y="312"/>
                  </a:lnTo>
                  <a:lnTo>
                    <a:pt x="556" y="326"/>
                  </a:lnTo>
                  <a:lnTo>
                    <a:pt x="544" y="339"/>
                  </a:lnTo>
                  <a:lnTo>
                    <a:pt x="529" y="346"/>
                  </a:lnTo>
                  <a:lnTo>
                    <a:pt x="511" y="349"/>
                  </a:lnTo>
                  <a:lnTo>
                    <a:pt x="495" y="346"/>
                  </a:lnTo>
                  <a:lnTo>
                    <a:pt x="480" y="339"/>
                  </a:lnTo>
                  <a:lnTo>
                    <a:pt x="284" y="208"/>
                  </a:lnTo>
                  <a:lnTo>
                    <a:pt x="342" y="348"/>
                  </a:lnTo>
                  <a:lnTo>
                    <a:pt x="346" y="363"/>
                  </a:lnTo>
                  <a:lnTo>
                    <a:pt x="345" y="377"/>
                  </a:lnTo>
                  <a:lnTo>
                    <a:pt x="342" y="393"/>
                  </a:lnTo>
                  <a:lnTo>
                    <a:pt x="334" y="405"/>
                  </a:lnTo>
                  <a:lnTo>
                    <a:pt x="322" y="416"/>
                  </a:lnTo>
                  <a:lnTo>
                    <a:pt x="309" y="423"/>
                  </a:lnTo>
                  <a:lnTo>
                    <a:pt x="219" y="457"/>
                  </a:lnTo>
                  <a:lnTo>
                    <a:pt x="299" y="486"/>
                  </a:lnTo>
                  <a:lnTo>
                    <a:pt x="277" y="509"/>
                  </a:lnTo>
                  <a:lnTo>
                    <a:pt x="257" y="533"/>
                  </a:lnTo>
                  <a:lnTo>
                    <a:pt x="224" y="580"/>
                  </a:lnTo>
                  <a:lnTo>
                    <a:pt x="36" y="510"/>
                  </a:lnTo>
                  <a:lnTo>
                    <a:pt x="22" y="502"/>
                  </a:lnTo>
                  <a:lnTo>
                    <a:pt x="10" y="490"/>
                  </a:lnTo>
                  <a:lnTo>
                    <a:pt x="2" y="474"/>
                  </a:lnTo>
                  <a:lnTo>
                    <a:pt x="0" y="457"/>
                  </a:lnTo>
                  <a:lnTo>
                    <a:pt x="2" y="440"/>
                  </a:lnTo>
                  <a:lnTo>
                    <a:pt x="10" y="424"/>
                  </a:lnTo>
                  <a:lnTo>
                    <a:pt x="22" y="413"/>
                  </a:lnTo>
                  <a:lnTo>
                    <a:pt x="36" y="403"/>
                  </a:lnTo>
                  <a:lnTo>
                    <a:pt x="215" y="337"/>
                  </a:lnTo>
                  <a:lnTo>
                    <a:pt x="107" y="78"/>
                  </a:lnTo>
                  <a:lnTo>
                    <a:pt x="104" y="65"/>
                  </a:lnTo>
                  <a:lnTo>
                    <a:pt x="104" y="50"/>
                  </a:lnTo>
                  <a:lnTo>
                    <a:pt x="107" y="36"/>
                  </a:lnTo>
                  <a:lnTo>
                    <a:pt x="113" y="23"/>
                  </a:lnTo>
                  <a:lnTo>
                    <a:pt x="123" y="13"/>
                  </a:lnTo>
                  <a:lnTo>
                    <a:pt x="136" y="5"/>
                  </a:lnTo>
                  <a:lnTo>
                    <a:pt x="149" y="0"/>
                  </a:lnTo>
                  <a:lnTo>
                    <a:pt x="1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74" name="Shape 11174"/>
            <p:cNvSpPr/>
            <p:nvPr/>
          </p:nvSpPr>
          <p:spPr>
            <a:xfrm>
              <a:off x="392113" y="452438"/>
              <a:ext cx="41275" cy="41275"/>
            </a:xfrm>
            <a:custGeom>
              <a:avLst/>
              <a:gdLst/>
              <a:ahLst/>
              <a:cxnLst/>
              <a:rect l="0" t="0" r="0" b="0"/>
              <a:pathLst>
                <a:path w="493" h="494" extrusionOk="0">
                  <a:moveTo>
                    <a:pt x="252" y="0"/>
                  </a:moveTo>
                  <a:lnTo>
                    <a:pt x="289" y="4"/>
                  </a:lnTo>
                  <a:lnTo>
                    <a:pt x="324" y="13"/>
                  </a:lnTo>
                  <a:lnTo>
                    <a:pt x="357" y="26"/>
                  </a:lnTo>
                  <a:lnTo>
                    <a:pt x="387" y="45"/>
                  </a:lnTo>
                  <a:lnTo>
                    <a:pt x="414" y="66"/>
                  </a:lnTo>
                  <a:lnTo>
                    <a:pt x="438" y="92"/>
                  </a:lnTo>
                  <a:lnTo>
                    <a:pt x="457" y="120"/>
                  </a:lnTo>
                  <a:lnTo>
                    <a:pt x="473" y="150"/>
                  </a:lnTo>
                  <a:lnTo>
                    <a:pt x="484" y="183"/>
                  </a:lnTo>
                  <a:lnTo>
                    <a:pt x="491" y="217"/>
                  </a:lnTo>
                  <a:lnTo>
                    <a:pt x="493" y="253"/>
                  </a:lnTo>
                  <a:lnTo>
                    <a:pt x="489" y="289"/>
                  </a:lnTo>
                  <a:lnTo>
                    <a:pt x="480" y="326"/>
                  </a:lnTo>
                  <a:lnTo>
                    <a:pt x="466" y="358"/>
                  </a:lnTo>
                  <a:lnTo>
                    <a:pt x="448" y="388"/>
                  </a:lnTo>
                  <a:lnTo>
                    <a:pt x="426" y="415"/>
                  </a:lnTo>
                  <a:lnTo>
                    <a:pt x="402" y="439"/>
                  </a:lnTo>
                  <a:lnTo>
                    <a:pt x="374" y="459"/>
                  </a:lnTo>
                  <a:lnTo>
                    <a:pt x="342" y="474"/>
                  </a:lnTo>
                  <a:lnTo>
                    <a:pt x="310" y="486"/>
                  </a:lnTo>
                  <a:lnTo>
                    <a:pt x="276" y="492"/>
                  </a:lnTo>
                  <a:lnTo>
                    <a:pt x="240" y="494"/>
                  </a:lnTo>
                  <a:lnTo>
                    <a:pt x="204" y="491"/>
                  </a:lnTo>
                  <a:lnTo>
                    <a:pt x="168" y="481"/>
                  </a:lnTo>
                  <a:lnTo>
                    <a:pt x="136" y="468"/>
                  </a:lnTo>
                  <a:lnTo>
                    <a:pt x="106" y="450"/>
                  </a:lnTo>
                  <a:lnTo>
                    <a:pt x="79" y="428"/>
                  </a:lnTo>
                  <a:lnTo>
                    <a:pt x="55" y="402"/>
                  </a:lnTo>
                  <a:lnTo>
                    <a:pt x="36" y="374"/>
                  </a:lnTo>
                  <a:lnTo>
                    <a:pt x="20" y="344"/>
                  </a:lnTo>
                  <a:lnTo>
                    <a:pt x="9" y="311"/>
                  </a:lnTo>
                  <a:lnTo>
                    <a:pt x="1" y="277"/>
                  </a:lnTo>
                  <a:lnTo>
                    <a:pt x="0" y="241"/>
                  </a:lnTo>
                  <a:lnTo>
                    <a:pt x="4" y="205"/>
                  </a:lnTo>
                  <a:lnTo>
                    <a:pt x="13" y="170"/>
                  </a:lnTo>
                  <a:lnTo>
                    <a:pt x="26" y="136"/>
                  </a:lnTo>
                  <a:lnTo>
                    <a:pt x="44" y="106"/>
                  </a:lnTo>
                  <a:lnTo>
                    <a:pt x="66" y="79"/>
                  </a:lnTo>
                  <a:lnTo>
                    <a:pt x="91" y="55"/>
                  </a:lnTo>
                  <a:lnTo>
                    <a:pt x="119" y="36"/>
                  </a:lnTo>
                  <a:lnTo>
                    <a:pt x="150" y="20"/>
                  </a:lnTo>
                  <a:lnTo>
                    <a:pt x="183" y="9"/>
                  </a:lnTo>
                  <a:lnTo>
                    <a:pt x="217" y="2"/>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75" name="Shape 11175"/>
            <p:cNvSpPr/>
            <p:nvPr/>
          </p:nvSpPr>
          <p:spPr>
            <a:xfrm>
              <a:off x="336550" y="457200"/>
              <a:ext cx="285750" cy="222250"/>
            </a:xfrm>
            <a:custGeom>
              <a:avLst/>
              <a:gdLst/>
              <a:ahLst/>
              <a:cxnLst/>
              <a:rect l="0" t="0" r="0" b="0"/>
              <a:pathLst>
                <a:path w="3414" h="2644" extrusionOk="0">
                  <a:moveTo>
                    <a:pt x="1661" y="0"/>
                  </a:moveTo>
                  <a:lnTo>
                    <a:pt x="1686" y="0"/>
                  </a:lnTo>
                  <a:lnTo>
                    <a:pt x="1711" y="7"/>
                  </a:lnTo>
                  <a:lnTo>
                    <a:pt x="1734" y="2"/>
                  </a:lnTo>
                  <a:lnTo>
                    <a:pt x="1758" y="3"/>
                  </a:lnTo>
                  <a:lnTo>
                    <a:pt x="1779" y="8"/>
                  </a:lnTo>
                  <a:lnTo>
                    <a:pt x="1801" y="17"/>
                  </a:lnTo>
                  <a:lnTo>
                    <a:pt x="1820" y="31"/>
                  </a:lnTo>
                  <a:lnTo>
                    <a:pt x="1835" y="50"/>
                  </a:lnTo>
                  <a:lnTo>
                    <a:pt x="2073" y="390"/>
                  </a:lnTo>
                  <a:lnTo>
                    <a:pt x="2412" y="544"/>
                  </a:lnTo>
                  <a:lnTo>
                    <a:pt x="2416" y="544"/>
                  </a:lnTo>
                  <a:lnTo>
                    <a:pt x="2425" y="542"/>
                  </a:lnTo>
                  <a:lnTo>
                    <a:pt x="2439" y="540"/>
                  </a:lnTo>
                  <a:lnTo>
                    <a:pt x="2458" y="537"/>
                  </a:lnTo>
                  <a:lnTo>
                    <a:pt x="2481" y="533"/>
                  </a:lnTo>
                  <a:lnTo>
                    <a:pt x="2507" y="528"/>
                  </a:lnTo>
                  <a:lnTo>
                    <a:pt x="2535" y="523"/>
                  </a:lnTo>
                  <a:lnTo>
                    <a:pt x="2565" y="517"/>
                  </a:lnTo>
                  <a:lnTo>
                    <a:pt x="2595" y="512"/>
                  </a:lnTo>
                  <a:lnTo>
                    <a:pt x="2626" y="507"/>
                  </a:lnTo>
                  <a:lnTo>
                    <a:pt x="2656" y="502"/>
                  </a:lnTo>
                  <a:lnTo>
                    <a:pt x="2685" y="497"/>
                  </a:lnTo>
                  <a:lnTo>
                    <a:pt x="2712" y="491"/>
                  </a:lnTo>
                  <a:lnTo>
                    <a:pt x="2736" y="487"/>
                  </a:lnTo>
                  <a:lnTo>
                    <a:pt x="2757" y="484"/>
                  </a:lnTo>
                  <a:lnTo>
                    <a:pt x="2773" y="482"/>
                  </a:lnTo>
                  <a:lnTo>
                    <a:pt x="2785" y="480"/>
                  </a:lnTo>
                  <a:lnTo>
                    <a:pt x="2790" y="479"/>
                  </a:lnTo>
                  <a:lnTo>
                    <a:pt x="2809" y="479"/>
                  </a:lnTo>
                  <a:lnTo>
                    <a:pt x="2827" y="481"/>
                  </a:lnTo>
                  <a:lnTo>
                    <a:pt x="2845" y="485"/>
                  </a:lnTo>
                  <a:lnTo>
                    <a:pt x="2862" y="492"/>
                  </a:lnTo>
                  <a:lnTo>
                    <a:pt x="2879" y="504"/>
                  </a:lnTo>
                  <a:lnTo>
                    <a:pt x="3278" y="837"/>
                  </a:lnTo>
                  <a:lnTo>
                    <a:pt x="3295" y="855"/>
                  </a:lnTo>
                  <a:lnTo>
                    <a:pt x="3307" y="875"/>
                  </a:lnTo>
                  <a:lnTo>
                    <a:pt x="3314" y="898"/>
                  </a:lnTo>
                  <a:lnTo>
                    <a:pt x="3411" y="1308"/>
                  </a:lnTo>
                  <a:lnTo>
                    <a:pt x="3414" y="1331"/>
                  </a:lnTo>
                  <a:lnTo>
                    <a:pt x="3413" y="1353"/>
                  </a:lnTo>
                  <a:lnTo>
                    <a:pt x="3407" y="1374"/>
                  </a:lnTo>
                  <a:lnTo>
                    <a:pt x="3397" y="1393"/>
                  </a:lnTo>
                  <a:lnTo>
                    <a:pt x="3385" y="1410"/>
                  </a:lnTo>
                  <a:lnTo>
                    <a:pt x="3368" y="1425"/>
                  </a:lnTo>
                  <a:lnTo>
                    <a:pt x="3350" y="1436"/>
                  </a:lnTo>
                  <a:lnTo>
                    <a:pt x="3328" y="1443"/>
                  </a:lnTo>
                  <a:lnTo>
                    <a:pt x="3306" y="1446"/>
                  </a:lnTo>
                  <a:lnTo>
                    <a:pt x="3284" y="1444"/>
                  </a:lnTo>
                  <a:lnTo>
                    <a:pt x="3264" y="1439"/>
                  </a:lnTo>
                  <a:lnTo>
                    <a:pt x="3244" y="1430"/>
                  </a:lnTo>
                  <a:lnTo>
                    <a:pt x="3227" y="1416"/>
                  </a:lnTo>
                  <a:lnTo>
                    <a:pt x="3213" y="1401"/>
                  </a:lnTo>
                  <a:lnTo>
                    <a:pt x="3201" y="1381"/>
                  </a:lnTo>
                  <a:lnTo>
                    <a:pt x="3194" y="1360"/>
                  </a:lnTo>
                  <a:lnTo>
                    <a:pt x="3106" y="985"/>
                  </a:lnTo>
                  <a:lnTo>
                    <a:pt x="2985" y="883"/>
                  </a:lnTo>
                  <a:lnTo>
                    <a:pt x="3080" y="1460"/>
                  </a:lnTo>
                  <a:lnTo>
                    <a:pt x="3214" y="2497"/>
                  </a:lnTo>
                  <a:lnTo>
                    <a:pt x="3214" y="2523"/>
                  </a:lnTo>
                  <a:lnTo>
                    <a:pt x="3210" y="2548"/>
                  </a:lnTo>
                  <a:lnTo>
                    <a:pt x="3200" y="2572"/>
                  </a:lnTo>
                  <a:lnTo>
                    <a:pt x="3187" y="2593"/>
                  </a:lnTo>
                  <a:lnTo>
                    <a:pt x="3170" y="2611"/>
                  </a:lnTo>
                  <a:lnTo>
                    <a:pt x="3150" y="2626"/>
                  </a:lnTo>
                  <a:lnTo>
                    <a:pt x="3127" y="2636"/>
                  </a:lnTo>
                  <a:lnTo>
                    <a:pt x="3101" y="2643"/>
                  </a:lnTo>
                  <a:lnTo>
                    <a:pt x="3075" y="2644"/>
                  </a:lnTo>
                  <a:lnTo>
                    <a:pt x="3050" y="2639"/>
                  </a:lnTo>
                  <a:lnTo>
                    <a:pt x="3026" y="2630"/>
                  </a:lnTo>
                  <a:lnTo>
                    <a:pt x="3005" y="2617"/>
                  </a:lnTo>
                  <a:lnTo>
                    <a:pt x="2987" y="2600"/>
                  </a:lnTo>
                  <a:lnTo>
                    <a:pt x="2972" y="2579"/>
                  </a:lnTo>
                  <a:lnTo>
                    <a:pt x="2962" y="2556"/>
                  </a:lnTo>
                  <a:lnTo>
                    <a:pt x="2956" y="2530"/>
                  </a:lnTo>
                  <a:lnTo>
                    <a:pt x="2823" y="1505"/>
                  </a:lnTo>
                  <a:lnTo>
                    <a:pt x="2698" y="1526"/>
                  </a:lnTo>
                  <a:lnTo>
                    <a:pt x="2618" y="1889"/>
                  </a:lnTo>
                  <a:lnTo>
                    <a:pt x="2528" y="2531"/>
                  </a:lnTo>
                  <a:lnTo>
                    <a:pt x="2521" y="2557"/>
                  </a:lnTo>
                  <a:lnTo>
                    <a:pt x="2511" y="2580"/>
                  </a:lnTo>
                  <a:lnTo>
                    <a:pt x="2496" y="2601"/>
                  </a:lnTo>
                  <a:lnTo>
                    <a:pt x="2478" y="2618"/>
                  </a:lnTo>
                  <a:lnTo>
                    <a:pt x="2456" y="2630"/>
                  </a:lnTo>
                  <a:lnTo>
                    <a:pt x="2433" y="2639"/>
                  </a:lnTo>
                  <a:lnTo>
                    <a:pt x="2407" y="2644"/>
                  </a:lnTo>
                  <a:lnTo>
                    <a:pt x="2382" y="2643"/>
                  </a:lnTo>
                  <a:lnTo>
                    <a:pt x="2356" y="2636"/>
                  </a:lnTo>
                  <a:lnTo>
                    <a:pt x="2333" y="2625"/>
                  </a:lnTo>
                  <a:lnTo>
                    <a:pt x="2312" y="2610"/>
                  </a:lnTo>
                  <a:lnTo>
                    <a:pt x="2296" y="2592"/>
                  </a:lnTo>
                  <a:lnTo>
                    <a:pt x="2283" y="2571"/>
                  </a:lnTo>
                  <a:lnTo>
                    <a:pt x="2274" y="2547"/>
                  </a:lnTo>
                  <a:lnTo>
                    <a:pt x="2270" y="2522"/>
                  </a:lnTo>
                  <a:lnTo>
                    <a:pt x="2271" y="2495"/>
                  </a:lnTo>
                  <a:lnTo>
                    <a:pt x="2361" y="1849"/>
                  </a:lnTo>
                  <a:lnTo>
                    <a:pt x="2361" y="1848"/>
                  </a:lnTo>
                  <a:lnTo>
                    <a:pt x="2361" y="1847"/>
                  </a:lnTo>
                  <a:lnTo>
                    <a:pt x="2361" y="1846"/>
                  </a:lnTo>
                  <a:lnTo>
                    <a:pt x="2362" y="1844"/>
                  </a:lnTo>
                  <a:lnTo>
                    <a:pt x="2362" y="1842"/>
                  </a:lnTo>
                  <a:lnTo>
                    <a:pt x="2363" y="1838"/>
                  </a:lnTo>
                  <a:lnTo>
                    <a:pt x="2364" y="1833"/>
                  </a:lnTo>
                  <a:lnTo>
                    <a:pt x="2365" y="1827"/>
                  </a:lnTo>
                  <a:lnTo>
                    <a:pt x="2367" y="1817"/>
                  </a:lnTo>
                  <a:lnTo>
                    <a:pt x="2370" y="1805"/>
                  </a:lnTo>
                  <a:lnTo>
                    <a:pt x="2373" y="1789"/>
                  </a:lnTo>
                  <a:lnTo>
                    <a:pt x="2377" y="1772"/>
                  </a:lnTo>
                  <a:lnTo>
                    <a:pt x="2383" y="1749"/>
                  </a:lnTo>
                  <a:lnTo>
                    <a:pt x="2388" y="1723"/>
                  </a:lnTo>
                  <a:lnTo>
                    <a:pt x="2395" y="1693"/>
                  </a:lnTo>
                  <a:lnTo>
                    <a:pt x="2402" y="1657"/>
                  </a:lnTo>
                  <a:lnTo>
                    <a:pt x="2412" y="1617"/>
                  </a:lnTo>
                  <a:lnTo>
                    <a:pt x="2422" y="1570"/>
                  </a:lnTo>
                  <a:lnTo>
                    <a:pt x="2433" y="1518"/>
                  </a:lnTo>
                  <a:lnTo>
                    <a:pt x="2446" y="1461"/>
                  </a:lnTo>
                  <a:lnTo>
                    <a:pt x="2444" y="1446"/>
                  </a:lnTo>
                  <a:lnTo>
                    <a:pt x="2440" y="1426"/>
                  </a:lnTo>
                  <a:lnTo>
                    <a:pt x="2435" y="1401"/>
                  </a:lnTo>
                  <a:lnTo>
                    <a:pt x="2430" y="1371"/>
                  </a:lnTo>
                  <a:lnTo>
                    <a:pt x="2424" y="1337"/>
                  </a:lnTo>
                  <a:lnTo>
                    <a:pt x="2418" y="1300"/>
                  </a:lnTo>
                  <a:lnTo>
                    <a:pt x="2411" y="1259"/>
                  </a:lnTo>
                  <a:lnTo>
                    <a:pt x="2403" y="1217"/>
                  </a:lnTo>
                  <a:lnTo>
                    <a:pt x="2396" y="1173"/>
                  </a:lnTo>
                  <a:lnTo>
                    <a:pt x="2388" y="1128"/>
                  </a:lnTo>
                  <a:lnTo>
                    <a:pt x="2381" y="1083"/>
                  </a:lnTo>
                  <a:lnTo>
                    <a:pt x="2372" y="1038"/>
                  </a:lnTo>
                  <a:lnTo>
                    <a:pt x="2365" y="994"/>
                  </a:lnTo>
                  <a:lnTo>
                    <a:pt x="2358" y="952"/>
                  </a:lnTo>
                  <a:lnTo>
                    <a:pt x="2350" y="911"/>
                  </a:lnTo>
                  <a:lnTo>
                    <a:pt x="2344" y="874"/>
                  </a:lnTo>
                  <a:lnTo>
                    <a:pt x="2338" y="841"/>
                  </a:lnTo>
                  <a:lnTo>
                    <a:pt x="2333" y="810"/>
                  </a:lnTo>
                  <a:lnTo>
                    <a:pt x="2329" y="784"/>
                  </a:lnTo>
                  <a:lnTo>
                    <a:pt x="2325" y="764"/>
                  </a:lnTo>
                  <a:lnTo>
                    <a:pt x="2322" y="750"/>
                  </a:lnTo>
                  <a:lnTo>
                    <a:pt x="1953" y="580"/>
                  </a:lnTo>
                  <a:lnTo>
                    <a:pt x="1935" y="570"/>
                  </a:lnTo>
                  <a:lnTo>
                    <a:pt x="1920" y="558"/>
                  </a:lnTo>
                  <a:lnTo>
                    <a:pt x="1908" y="542"/>
                  </a:lnTo>
                  <a:lnTo>
                    <a:pt x="1706" y="254"/>
                  </a:lnTo>
                  <a:lnTo>
                    <a:pt x="1507" y="540"/>
                  </a:lnTo>
                  <a:lnTo>
                    <a:pt x="1494" y="555"/>
                  </a:lnTo>
                  <a:lnTo>
                    <a:pt x="1479" y="567"/>
                  </a:lnTo>
                  <a:lnTo>
                    <a:pt x="1461" y="578"/>
                  </a:lnTo>
                  <a:lnTo>
                    <a:pt x="1091" y="747"/>
                  </a:lnTo>
                  <a:lnTo>
                    <a:pt x="1089" y="762"/>
                  </a:lnTo>
                  <a:lnTo>
                    <a:pt x="1086" y="781"/>
                  </a:lnTo>
                  <a:lnTo>
                    <a:pt x="1081" y="807"/>
                  </a:lnTo>
                  <a:lnTo>
                    <a:pt x="1076" y="838"/>
                  </a:lnTo>
                  <a:lnTo>
                    <a:pt x="1070" y="874"/>
                  </a:lnTo>
                  <a:lnTo>
                    <a:pt x="1063" y="912"/>
                  </a:lnTo>
                  <a:lnTo>
                    <a:pt x="1056" y="954"/>
                  </a:lnTo>
                  <a:lnTo>
                    <a:pt x="1048" y="999"/>
                  </a:lnTo>
                  <a:lnTo>
                    <a:pt x="1041" y="1044"/>
                  </a:lnTo>
                  <a:lnTo>
                    <a:pt x="1032" y="1091"/>
                  </a:lnTo>
                  <a:lnTo>
                    <a:pt x="1024" y="1138"/>
                  </a:lnTo>
                  <a:lnTo>
                    <a:pt x="1016" y="1186"/>
                  </a:lnTo>
                  <a:lnTo>
                    <a:pt x="1007" y="1231"/>
                  </a:lnTo>
                  <a:lnTo>
                    <a:pt x="1000" y="1276"/>
                  </a:lnTo>
                  <a:lnTo>
                    <a:pt x="993" y="1319"/>
                  </a:lnTo>
                  <a:lnTo>
                    <a:pt x="986" y="1358"/>
                  </a:lnTo>
                  <a:lnTo>
                    <a:pt x="979" y="1393"/>
                  </a:lnTo>
                  <a:lnTo>
                    <a:pt x="974" y="1426"/>
                  </a:lnTo>
                  <a:lnTo>
                    <a:pt x="969" y="1453"/>
                  </a:lnTo>
                  <a:lnTo>
                    <a:pt x="965" y="1474"/>
                  </a:lnTo>
                  <a:lnTo>
                    <a:pt x="963" y="1490"/>
                  </a:lnTo>
                  <a:lnTo>
                    <a:pt x="1207" y="1749"/>
                  </a:lnTo>
                  <a:lnTo>
                    <a:pt x="1222" y="1768"/>
                  </a:lnTo>
                  <a:lnTo>
                    <a:pt x="1233" y="1788"/>
                  </a:lnTo>
                  <a:lnTo>
                    <a:pt x="1241" y="1810"/>
                  </a:lnTo>
                  <a:lnTo>
                    <a:pt x="1243" y="1834"/>
                  </a:lnTo>
                  <a:lnTo>
                    <a:pt x="1242" y="1857"/>
                  </a:lnTo>
                  <a:lnTo>
                    <a:pt x="1143" y="2532"/>
                  </a:lnTo>
                  <a:lnTo>
                    <a:pt x="1137" y="2558"/>
                  </a:lnTo>
                  <a:lnTo>
                    <a:pt x="1125" y="2581"/>
                  </a:lnTo>
                  <a:lnTo>
                    <a:pt x="1111" y="2601"/>
                  </a:lnTo>
                  <a:lnTo>
                    <a:pt x="1092" y="2618"/>
                  </a:lnTo>
                  <a:lnTo>
                    <a:pt x="1071" y="2631"/>
                  </a:lnTo>
                  <a:lnTo>
                    <a:pt x="1048" y="2639"/>
                  </a:lnTo>
                  <a:lnTo>
                    <a:pt x="1022" y="2644"/>
                  </a:lnTo>
                  <a:lnTo>
                    <a:pt x="996" y="2643"/>
                  </a:lnTo>
                  <a:lnTo>
                    <a:pt x="970" y="2636"/>
                  </a:lnTo>
                  <a:lnTo>
                    <a:pt x="947" y="2625"/>
                  </a:lnTo>
                  <a:lnTo>
                    <a:pt x="928" y="2610"/>
                  </a:lnTo>
                  <a:lnTo>
                    <a:pt x="911" y="2592"/>
                  </a:lnTo>
                  <a:lnTo>
                    <a:pt x="897" y="2570"/>
                  </a:lnTo>
                  <a:lnTo>
                    <a:pt x="889" y="2546"/>
                  </a:lnTo>
                  <a:lnTo>
                    <a:pt x="885" y="2521"/>
                  </a:lnTo>
                  <a:lnTo>
                    <a:pt x="886" y="2495"/>
                  </a:lnTo>
                  <a:lnTo>
                    <a:pt x="975" y="1882"/>
                  </a:lnTo>
                  <a:lnTo>
                    <a:pt x="621" y="1508"/>
                  </a:lnTo>
                  <a:lnTo>
                    <a:pt x="591" y="1503"/>
                  </a:lnTo>
                  <a:lnTo>
                    <a:pt x="458" y="2530"/>
                  </a:lnTo>
                  <a:lnTo>
                    <a:pt x="453" y="2556"/>
                  </a:lnTo>
                  <a:lnTo>
                    <a:pt x="441" y="2579"/>
                  </a:lnTo>
                  <a:lnTo>
                    <a:pt x="427" y="2600"/>
                  </a:lnTo>
                  <a:lnTo>
                    <a:pt x="409" y="2617"/>
                  </a:lnTo>
                  <a:lnTo>
                    <a:pt x="388" y="2630"/>
                  </a:lnTo>
                  <a:lnTo>
                    <a:pt x="365" y="2639"/>
                  </a:lnTo>
                  <a:lnTo>
                    <a:pt x="339" y="2644"/>
                  </a:lnTo>
                  <a:lnTo>
                    <a:pt x="313" y="2643"/>
                  </a:lnTo>
                  <a:lnTo>
                    <a:pt x="287" y="2636"/>
                  </a:lnTo>
                  <a:lnTo>
                    <a:pt x="264" y="2626"/>
                  </a:lnTo>
                  <a:lnTo>
                    <a:pt x="244" y="2611"/>
                  </a:lnTo>
                  <a:lnTo>
                    <a:pt x="227" y="2593"/>
                  </a:lnTo>
                  <a:lnTo>
                    <a:pt x="213" y="2572"/>
                  </a:lnTo>
                  <a:lnTo>
                    <a:pt x="204" y="2548"/>
                  </a:lnTo>
                  <a:lnTo>
                    <a:pt x="200" y="2523"/>
                  </a:lnTo>
                  <a:lnTo>
                    <a:pt x="201" y="2497"/>
                  </a:lnTo>
                  <a:lnTo>
                    <a:pt x="430" y="880"/>
                  </a:lnTo>
                  <a:lnTo>
                    <a:pt x="308" y="983"/>
                  </a:lnTo>
                  <a:lnTo>
                    <a:pt x="220" y="1357"/>
                  </a:lnTo>
                  <a:lnTo>
                    <a:pt x="212" y="1379"/>
                  </a:lnTo>
                  <a:lnTo>
                    <a:pt x="202" y="1398"/>
                  </a:lnTo>
                  <a:lnTo>
                    <a:pt x="188" y="1414"/>
                  </a:lnTo>
                  <a:lnTo>
                    <a:pt x="170" y="1427"/>
                  </a:lnTo>
                  <a:lnTo>
                    <a:pt x="151" y="1436"/>
                  </a:lnTo>
                  <a:lnTo>
                    <a:pt x="131" y="1442"/>
                  </a:lnTo>
                  <a:lnTo>
                    <a:pt x="109" y="1443"/>
                  </a:lnTo>
                  <a:lnTo>
                    <a:pt x="86" y="1440"/>
                  </a:lnTo>
                  <a:lnTo>
                    <a:pt x="64" y="1433"/>
                  </a:lnTo>
                  <a:lnTo>
                    <a:pt x="46" y="1421"/>
                  </a:lnTo>
                  <a:lnTo>
                    <a:pt x="30" y="1408"/>
                  </a:lnTo>
                  <a:lnTo>
                    <a:pt x="17" y="1390"/>
                  </a:lnTo>
                  <a:lnTo>
                    <a:pt x="7" y="1372"/>
                  </a:lnTo>
                  <a:lnTo>
                    <a:pt x="2" y="1351"/>
                  </a:lnTo>
                  <a:lnTo>
                    <a:pt x="0" y="1329"/>
                  </a:lnTo>
                  <a:lnTo>
                    <a:pt x="3" y="1306"/>
                  </a:lnTo>
                  <a:lnTo>
                    <a:pt x="99" y="895"/>
                  </a:lnTo>
                  <a:lnTo>
                    <a:pt x="108" y="873"/>
                  </a:lnTo>
                  <a:lnTo>
                    <a:pt x="120" y="852"/>
                  </a:lnTo>
                  <a:lnTo>
                    <a:pt x="137" y="834"/>
                  </a:lnTo>
                  <a:lnTo>
                    <a:pt x="536" y="501"/>
                  </a:lnTo>
                  <a:lnTo>
                    <a:pt x="551" y="490"/>
                  </a:lnTo>
                  <a:lnTo>
                    <a:pt x="569" y="483"/>
                  </a:lnTo>
                  <a:lnTo>
                    <a:pt x="587" y="479"/>
                  </a:lnTo>
                  <a:lnTo>
                    <a:pt x="605" y="477"/>
                  </a:lnTo>
                  <a:lnTo>
                    <a:pt x="624" y="477"/>
                  </a:lnTo>
                  <a:lnTo>
                    <a:pt x="632" y="477"/>
                  </a:lnTo>
                  <a:lnTo>
                    <a:pt x="645" y="479"/>
                  </a:lnTo>
                  <a:lnTo>
                    <a:pt x="662" y="482"/>
                  </a:lnTo>
                  <a:lnTo>
                    <a:pt x="684" y="485"/>
                  </a:lnTo>
                  <a:lnTo>
                    <a:pt x="709" y="489"/>
                  </a:lnTo>
                  <a:lnTo>
                    <a:pt x="736" y="493"/>
                  </a:lnTo>
                  <a:lnTo>
                    <a:pt x="764" y="499"/>
                  </a:lnTo>
                  <a:lnTo>
                    <a:pt x="794" y="504"/>
                  </a:lnTo>
                  <a:lnTo>
                    <a:pt x="824" y="510"/>
                  </a:lnTo>
                  <a:lnTo>
                    <a:pt x="854" y="515"/>
                  </a:lnTo>
                  <a:lnTo>
                    <a:pt x="883" y="520"/>
                  </a:lnTo>
                  <a:lnTo>
                    <a:pt x="911" y="526"/>
                  </a:lnTo>
                  <a:lnTo>
                    <a:pt x="936" y="530"/>
                  </a:lnTo>
                  <a:lnTo>
                    <a:pt x="958" y="534"/>
                  </a:lnTo>
                  <a:lnTo>
                    <a:pt x="976" y="537"/>
                  </a:lnTo>
                  <a:lnTo>
                    <a:pt x="990" y="540"/>
                  </a:lnTo>
                  <a:lnTo>
                    <a:pt x="999" y="541"/>
                  </a:lnTo>
                  <a:lnTo>
                    <a:pt x="1002" y="542"/>
                  </a:lnTo>
                  <a:lnTo>
                    <a:pt x="1341" y="386"/>
                  </a:lnTo>
                  <a:lnTo>
                    <a:pt x="1578" y="47"/>
                  </a:lnTo>
                  <a:lnTo>
                    <a:pt x="1595" y="28"/>
                  </a:lnTo>
                  <a:lnTo>
                    <a:pt x="1615" y="13"/>
                  </a:lnTo>
                  <a:lnTo>
                    <a:pt x="1637" y="4"/>
                  </a:lnTo>
                  <a:lnTo>
                    <a:pt x="16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76" name="Shape 11176"/>
            <p:cNvSpPr/>
            <p:nvPr/>
          </p:nvSpPr>
          <p:spPr>
            <a:xfrm>
              <a:off x="525463" y="452438"/>
              <a:ext cx="41275" cy="41275"/>
            </a:xfrm>
            <a:custGeom>
              <a:avLst/>
              <a:gdLst/>
              <a:ahLst/>
              <a:cxnLst/>
              <a:rect l="0" t="0" r="0" b="0"/>
              <a:pathLst>
                <a:path w="492" h="494" extrusionOk="0">
                  <a:moveTo>
                    <a:pt x="239" y="0"/>
                  </a:moveTo>
                  <a:lnTo>
                    <a:pt x="276" y="1"/>
                  </a:lnTo>
                  <a:lnTo>
                    <a:pt x="310" y="9"/>
                  </a:lnTo>
                  <a:lnTo>
                    <a:pt x="342" y="20"/>
                  </a:lnTo>
                  <a:lnTo>
                    <a:pt x="373" y="36"/>
                  </a:lnTo>
                  <a:lnTo>
                    <a:pt x="401" y="55"/>
                  </a:lnTo>
                  <a:lnTo>
                    <a:pt x="426" y="78"/>
                  </a:lnTo>
                  <a:lnTo>
                    <a:pt x="448" y="105"/>
                  </a:lnTo>
                  <a:lnTo>
                    <a:pt x="465" y="135"/>
                  </a:lnTo>
                  <a:lnTo>
                    <a:pt x="480" y="169"/>
                  </a:lnTo>
                  <a:lnTo>
                    <a:pt x="488" y="204"/>
                  </a:lnTo>
                  <a:lnTo>
                    <a:pt x="492" y="240"/>
                  </a:lnTo>
                  <a:lnTo>
                    <a:pt x="490" y="277"/>
                  </a:lnTo>
                  <a:lnTo>
                    <a:pt x="484" y="311"/>
                  </a:lnTo>
                  <a:lnTo>
                    <a:pt x="473" y="343"/>
                  </a:lnTo>
                  <a:lnTo>
                    <a:pt x="456" y="375"/>
                  </a:lnTo>
                  <a:lnTo>
                    <a:pt x="436" y="403"/>
                  </a:lnTo>
                  <a:lnTo>
                    <a:pt x="414" y="428"/>
                  </a:lnTo>
                  <a:lnTo>
                    <a:pt x="387" y="449"/>
                  </a:lnTo>
                  <a:lnTo>
                    <a:pt x="357" y="467"/>
                  </a:lnTo>
                  <a:lnTo>
                    <a:pt x="323" y="481"/>
                  </a:lnTo>
                  <a:lnTo>
                    <a:pt x="288" y="490"/>
                  </a:lnTo>
                  <a:lnTo>
                    <a:pt x="252" y="494"/>
                  </a:lnTo>
                  <a:lnTo>
                    <a:pt x="217" y="492"/>
                  </a:lnTo>
                  <a:lnTo>
                    <a:pt x="182" y="486"/>
                  </a:lnTo>
                  <a:lnTo>
                    <a:pt x="149" y="474"/>
                  </a:lnTo>
                  <a:lnTo>
                    <a:pt x="119" y="459"/>
                  </a:lnTo>
                  <a:lnTo>
                    <a:pt x="91" y="439"/>
                  </a:lnTo>
                  <a:lnTo>
                    <a:pt x="65" y="415"/>
                  </a:lnTo>
                  <a:lnTo>
                    <a:pt x="44" y="388"/>
                  </a:lnTo>
                  <a:lnTo>
                    <a:pt x="26" y="358"/>
                  </a:lnTo>
                  <a:lnTo>
                    <a:pt x="13" y="325"/>
                  </a:lnTo>
                  <a:lnTo>
                    <a:pt x="3" y="289"/>
                  </a:lnTo>
                  <a:lnTo>
                    <a:pt x="0" y="253"/>
                  </a:lnTo>
                  <a:lnTo>
                    <a:pt x="1" y="218"/>
                  </a:lnTo>
                  <a:lnTo>
                    <a:pt x="8" y="182"/>
                  </a:lnTo>
                  <a:lnTo>
                    <a:pt x="20" y="150"/>
                  </a:lnTo>
                  <a:lnTo>
                    <a:pt x="35" y="119"/>
                  </a:lnTo>
                  <a:lnTo>
                    <a:pt x="55" y="91"/>
                  </a:lnTo>
                  <a:lnTo>
                    <a:pt x="78" y="66"/>
                  </a:lnTo>
                  <a:lnTo>
                    <a:pt x="105" y="44"/>
                  </a:lnTo>
                  <a:lnTo>
                    <a:pt x="135" y="26"/>
                  </a:lnTo>
                  <a:lnTo>
                    <a:pt x="168" y="13"/>
                  </a:lnTo>
                  <a:lnTo>
                    <a:pt x="203" y="4"/>
                  </a:lnTo>
                  <a:lnTo>
                    <a:pt x="2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77" name="Shape 11177"/>
          <p:cNvGrpSpPr/>
          <p:nvPr/>
        </p:nvGrpSpPr>
        <p:grpSpPr>
          <a:xfrm>
            <a:off x="869474" y="455415"/>
            <a:ext cx="228600" cy="230981"/>
            <a:chOff x="1076325" y="390525"/>
            <a:chExt cx="304800" cy="307975"/>
          </a:xfrm>
        </p:grpSpPr>
        <p:sp>
          <p:nvSpPr>
            <p:cNvPr id="11178" name="Shape 11178"/>
            <p:cNvSpPr/>
            <p:nvPr/>
          </p:nvSpPr>
          <p:spPr>
            <a:xfrm>
              <a:off x="1158875" y="557213"/>
              <a:ext cx="4763" cy="3175"/>
            </a:xfrm>
            <a:custGeom>
              <a:avLst/>
              <a:gdLst/>
              <a:ahLst/>
              <a:cxnLst/>
              <a:rect l="0" t="0" r="0" b="0"/>
              <a:pathLst>
                <a:path w="64" h="41" extrusionOk="0">
                  <a:moveTo>
                    <a:pt x="19" y="0"/>
                  </a:moveTo>
                  <a:lnTo>
                    <a:pt x="30" y="2"/>
                  </a:lnTo>
                  <a:lnTo>
                    <a:pt x="40" y="7"/>
                  </a:lnTo>
                  <a:lnTo>
                    <a:pt x="47" y="14"/>
                  </a:lnTo>
                  <a:lnTo>
                    <a:pt x="54" y="21"/>
                  </a:lnTo>
                  <a:lnTo>
                    <a:pt x="62" y="28"/>
                  </a:lnTo>
                  <a:lnTo>
                    <a:pt x="63" y="31"/>
                  </a:lnTo>
                  <a:lnTo>
                    <a:pt x="64" y="33"/>
                  </a:lnTo>
                  <a:lnTo>
                    <a:pt x="64" y="36"/>
                  </a:lnTo>
                  <a:lnTo>
                    <a:pt x="63" y="38"/>
                  </a:lnTo>
                  <a:lnTo>
                    <a:pt x="61" y="40"/>
                  </a:lnTo>
                  <a:lnTo>
                    <a:pt x="59" y="41"/>
                  </a:lnTo>
                  <a:lnTo>
                    <a:pt x="55" y="41"/>
                  </a:lnTo>
                  <a:lnTo>
                    <a:pt x="52" y="41"/>
                  </a:lnTo>
                  <a:lnTo>
                    <a:pt x="36" y="32"/>
                  </a:lnTo>
                  <a:lnTo>
                    <a:pt x="21" y="23"/>
                  </a:lnTo>
                  <a:lnTo>
                    <a:pt x="2" y="13"/>
                  </a:lnTo>
                  <a:lnTo>
                    <a:pt x="1" y="10"/>
                  </a:lnTo>
                  <a:lnTo>
                    <a:pt x="0" y="8"/>
                  </a:lnTo>
                  <a:lnTo>
                    <a:pt x="0" y="6"/>
                  </a:lnTo>
                  <a:lnTo>
                    <a:pt x="1" y="4"/>
                  </a:lnTo>
                  <a:lnTo>
                    <a:pt x="2" y="2"/>
                  </a:lnTo>
                  <a:lnTo>
                    <a:pt x="5" y="1"/>
                  </a:lnTo>
                  <a:lnTo>
                    <a:pt x="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79" name="Shape 11179"/>
            <p:cNvSpPr/>
            <p:nvPr/>
          </p:nvSpPr>
          <p:spPr>
            <a:xfrm>
              <a:off x="1189038" y="452438"/>
              <a:ext cx="52388" cy="30163"/>
            </a:xfrm>
            <a:custGeom>
              <a:avLst/>
              <a:gdLst/>
              <a:ahLst/>
              <a:cxnLst/>
              <a:rect l="0" t="0" r="0" b="0"/>
              <a:pathLst>
                <a:path w="581" h="344" extrusionOk="0">
                  <a:moveTo>
                    <a:pt x="416" y="0"/>
                  </a:moveTo>
                  <a:lnTo>
                    <a:pt x="439" y="1"/>
                  </a:lnTo>
                  <a:lnTo>
                    <a:pt x="461" y="5"/>
                  </a:lnTo>
                  <a:lnTo>
                    <a:pt x="481" y="15"/>
                  </a:lnTo>
                  <a:lnTo>
                    <a:pt x="501" y="31"/>
                  </a:lnTo>
                  <a:lnTo>
                    <a:pt x="513" y="39"/>
                  </a:lnTo>
                  <a:lnTo>
                    <a:pt x="528" y="43"/>
                  </a:lnTo>
                  <a:lnTo>
                    <a:pt x="545" y="46"/>
                  </a:lnTo>
                  <a:lnTo>
                    <a:pt x="561" y="50"/>
                  </a:lnTo>
                  <a:lnTo>
                    <a:pt x="578" y="53"/>
                  </a:lnTo>
                  <a:lnTo>
                    <a:pt x="581" y="70"/>
                  </a:lnTo>
                  <a:lnTo>
                    <a:pt x="579" y="86"/>
                  </a:lnTo>
                  <a:lnTo>
                    <a:pt x="572" y="102"/>
                  </a:lnTo>
                  <a:lnTo>
                    <a:pt x="558" y="116"/>
                  </a:lnTo>
                  <a:lnTo>
                    <a:pt x="551" y="125"/>
                  </a:lnTo>
                  <a:lnTo>
                    <a:pt x="544" y="135"/>
                  </a:lnTo>
                  <a:lnTo>
                    <a:pt x="539" y="147"/>
                  </a:lnTo>
                  <a:lnTo>
                    <a:pt x="537" y="158"/>
                  </a:lnTo>
                  <a:lnTo>
                    <a:pt x="536" y="172"/>
                  </a:lnTo>
                  <a:lnTo>
                    <a:pt x="531" y="185"/>
                  </a:lnTo>
                  <a:lnTo>
                    <a:pt x="525" y="196"/>
                  </a:lnTo>
                  <a:lnTo>
                    <a:pt x="516" y="205"/>
                  </a:lnTo>
                  <a:lnTo>
                    <a:pt x="507" y="214"/>
                  </a:lnTo>
                  <a:lnTo>
                    <a:pt x="496" y="221"/>
                  </a:lnTo>
                  <a:lnTo>
                    <a:pt x="486" y="230"/>
                  </a:lnTo>
                  <a:lnTo>
                    <a:pt x="485" y="230"/>
                  </a:lnTo>
                  <a:lnTo>
                    <a:pt x="483" y="230"/>
                  </a:lnTo>
                  <a:lnTo>
                    <a:pt x="480" y="230"/>
                  </a:lnTo>
                  <a:lnTo>
                    <a:pt x="478" y="230"/>
                  </a:lnTo>
                  <a:lnTo>
                    <a:pt x="460" y="243"/>
                  </a:lnTo>
                  <a:lnTo>
                    <a:pt x="440" y="256"/>
                  </a:lnTo>
                  <a:lnTo>
                    <a:pt x="420" y="266"/>
                  </a:lnTo>
                  <a:lnTo>
                    <a:pt x="399" y="273"/>
                  </a:lnTo>
                  <a:lnTo>
                    <a:pt x="377" y="277"/>
                  </a:lnTo>
                  <a:lnTo>
                    <a:pt x="352" y="278"/>
                  </a:lnTo>
                  <a:lnTo>
                    <a:pt x="344" y="280"/>
                  </a:lnTo>
                  <a:lnTo>
                    <a:pt x="334" y="288"/>
                  </a:lnTo>
                  <a:lnTo>
                    <a:pt x="325" y="298"/>
                  </a:lnTo>
                  <a:lnTo>
                    <a:pt x="316" y="311"/>
                  </a:lnTo>
                  <a:lnTo>
                    <a:pt x="310" y="323"/>
                  </a:lnTo>
                  <a:lnTo>
                    <a:pt x="304" y="334"/>
                  </a:lnTo>
                  <a:lnTo>
                    <a:pt x="296" y="341"/>
                  </a:lnTo>
                  <a:lnTo>
                    <a:pt x="288" y="344"/>
                  </a:lnTo>
                  <a:lnTo>
                    <a:pt x="279" y="343"/>
                  </a:lnTo>
                  <a:lnTo>
                    <a:pt x="271" y="341"/>
                  </a:lnTo>
                  <a:lnTo>
                    <a:pt x="265" y="336"/>
                  </a:lnTo>
                  <a:lnTo>
                    <a:pt x="253" y="329"/>
                  </a:lnTo>
                  <a:lnTo>
                    <a:pt x="243" y="322"/>
                  </a:lnTo>
                  <a:lnTo>
                    <a:pt x="232" y="312"/>
                  </a:lnTo>
                  <a:lnTo>
                    <a:pt x="225" y="300"/>
                  </a:lnTo>
                  <a:lnTo>
                    <a:pt x="220" y="287"/>
                  </a:lnTo>
                  <a:lnTo>
                    <a:pt x="220" y="270"/>
                  </a:lnTo>
                  <a:lnTo>
                    <a:pt x="221" y="236"/>
                  </a:lnTo>
                  <a:lnTo>
                    <a:pt x="220" y="202"/>
                  </a:lnTo>
                  <a:lnTo>
                    <a:pt x="218" y="180"/>
                  </a:lnTo>
                  <a:lnTo>
                    <a:pt x="214" y="162"/>
                  </a:lnTo>
                  <a:lnTo>
                    <a:pt x="207" y="146"/>
                  </a:lnTo>
                  <a:lnTo>
                    <a:pt x="196" y="134"/>
                  </a:lnTo>
                  <a:lnTo>
                    <a:pt x="181" y="125"/>
                  </a:lnTo>
                  <a:lnTo>
                    <a:pt x="164" y="118"/>
                  </a:lnTo>
                  <a:lnTo>
                    <a:pt x="143" y="114"/>
                  </a:lnTo>
                  <a:lnTo>
                    <a:pt x="139" y="114"/>
                  </a:lnTo>
                  <a:lnTo>
                    <a:pt x="136" y="114"/>
                  </a:lnTo>
                  <a:lnTo>
                    <a:pt x="133" y="113"/>
                  </a:lnTo>
                  <a:lnTo>
                    <a:pt x="130" y="113"/>
                  </a:lnTo>
                  <a:lnTo>
                    <a:pt x="128" y="111"/>
                  </a:lnTo>
                  <a:lnTo>
                    <a:pt x="126" y="110"/>
                  </a:lnTo>
                  <a:lnTo>
                    <a:pt x="112" y="94"/>
                  </a:lnTo>
                  <a:lnTo>
                    <a:pt x="97" y="81"/>
                  </a:lnTo>
                  <a:lnTo>
                    <a:pt x="80" y="74"/>
                  </a:lnTo>
                  <a:lnTo>
                    <a:pt x="63" y="69"/>
                  </a:lnTo>
                  <a:lnTo>
                    <a:pt x="43" y="68"/>
                  </a:lnTo>
                  <a:lnTo>
                    <a:pt x="23" y="68"/>
                  </a:lnTo>
                  <a:lnTo>
                    <a:pt x="0" y="71"/>
                  </a:lnTo>
                  <a:lnTo>
                    <a:pt x="12" y="53"/>
                  </a:lnTo>
                  <a:lnTo>
                    <a:pt x="25" y="39"/>
                  </a:lnTo>
                  <a:lnTo>
                    <a:pt x="38" y="30"/>
                  </a:lnTo>
                  <a:lnTo>
                    <a:pt x="54" y="25"/>
                  </a:lnTo>
                  <a:lnTo>
                    <a:pt x="72" y="24"/>
                  </a:lnTo>
                  <a:lnTo>
                    <a:pt x="146" y="26"/>
                  </a:lnTo>
                  <a:lnTo>
                    <a:pt x="218" y="24"/>
                  </a:lnTo>
                  <a:lnTo>
                    <a:pt x="240" y="20"/>
                  </a:lnTo>
                  <a:lnTo>
                    <a:pt x="263" y="14"/>
                  </a:lnTo>
                  <a:lnTo>
                    <a:pt x="285" y="6"/>
                  </a:lnTo>
                  <a:lnTo>
                    <a:pt x="298" y="3"/>
                  </a:lnTo>
                  <a:lnTo>
                    <a:pt x="312" y="2"/>
                  </a:lnTo>
                  <a:lnTo>
                    <a:pt x="365" y="2"/>
                  </a:lnTo>
                  <a:lnTo>
                    <a:pt x="4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0" name="Shape 11180"/>
            <p:cNvSpPr/>
            <p:nvPr/>
          </p:nvSpPr>
          <p:spPr>
            <a:xfrm>
              <a:off x="1076325" y="390525"/>
              <a:ext cx="304800" cy="307975"/>
            </a:xfrm>
            <a:custGeom>
              <a:avLst/>
              <a:gdLst/>
              <a:ahLst/>
              <a:cxnLst/>
              <a:rect l="0" t="0" r="0" b="0"/>
              <a:pathLst>
                <a:path w="3455" h="3476" extrusionOk="0">
                  <a:moveTo>
                    <a:pt x="1731" y="626"/>
                  </a:moveTo>
                  <a:lnTo>
                    <a:pt x="1646" y="629"/>
                  </a:lnTo>
                  <a:lnTo>
                    <a:pt x="1562" y="639"/>
                  </a:lnTo>
                  <a:lnTo>
                    <a:pt x="1481" y="654"/>
                  </a:lnTo>
                  <a:lnTo>
                    <a:pt x="1402" y="676"/>
                  </a:lnTo>
                  <a:lnTo>
                    <a:pt x="1325" y="703"/>
                  </a:lnTo>
                  <a:lnTo>
                    <a:pt x="1252" y="735"/>
                  </a:lnTo>
                  <a:lnTo>
                    <a:pt x="1181" y="773"/>
                  </a:lnTo>
                  <a:lnTo>
                    <a:pt x="1113" y="815"/>
                  </a:lnTo>
                  <a:lnTo>
                    <a:pt x="1048" y="862"/>
                  </a:lnTo>
                  <a:lnTo>
                    <a:pt x="987" y="914"/>
                  </a:lnTo>
                  <a:lnTo>
                    <a:pt x="998" y="920"/>
                  </a:lnTo>
                  <a:lnTo>
                    <a:pt x="1007" y="930"/>
                  </a:lnTo>
                  <a:lnTo>
                    <a:pt x="1015" y="936"/>
                  </a:lnTo>
                  <a:lnTo>
                    <a:pt x="1024" y="943"/>
                  </a:lnTo>
                  <a:lnTo>
                    <a:pt x="1035" y="954"/>
                  </a:lnTo>
                  <a:lnTo>
                    <a:pt x="1048" y="937"/>
                  </a:lnTo>
                  <a:lnTo>
                    <a:pt x="1061" y="921"/>
                  </a:lnTo>
                  <a:lnTo>
                    <a:pt x="1075" y="908"/>
                  </a:lnTo>
                  <a:lnTo>
                    <a:pt x="1092" y="899"/>
                  </a:lnTo>
                  <a:lnTo>
                    <a:pt x="1108" y="891"/>
                  </a:lnTo>
                  <a:lnTo>
                    <a:pt x="1126" y="883"/>
                  </a:lnTo>
                  <a:lnTo>
                    <a:pt x="1142" y="876"/>
                  </a:lnTo>
                  <a:lnTo>
                    <a:pt x="1157" y="867"/>
                  </a:lnTo>
                  <a:lnTo>
                    <a:pt x="1169" y="857"/>
                  </a:lnTo>
                  <a:lnTo>
                    <a:pt x="1184" y="845"/>
                  </a:lnTo>
                  <a:lnTo>
                    <a:pt x="1198" y="839"/>
                  </a:lnTo>
                  <a:lnTo>
                    <a:pt x="1212" y="836"/>
                  </a:lnTo>
                  <a:lnTo>
                    <a:pt x="1225" y="839"/>
                  </a:lnTo>
                  <a:lnTo>
                    <a:pt x="1240" y="846"/>
                  </a:lnTo>
                  <a:lnTo>
                    <a:pt x="1255" y="858"/>
                  </a:lnTo>
                  <a:lnTo>
                    <a:pt x="1271" y="869"/>
                  </a:lnTo>
                  <a:lnTo>
                    <a:pt x="1288" y="878"/>
                  </a:lnTo>
                  <a:lnTo>
                    <a:pt x="1307" y="883"/>
                  </a:lnTo>
                  <a:lnTo>
                    <a:pt x="1320" y="886"/>
                  </a:lnTo>
                  <a:lnTo>
                    <a:pt x="1333" y="893"/>
                  </a:lnTo>
                  <a:lnTo>
                    <a:pt x="1347" y="905"/>
                  </a:lnTo>
                  <a:lnTo>
                    <a:pt x="1359" y="923"/>
                  </a:lnTo>
                  <a:lnTo>
                    <a:pt x="1366" y="943"/>
                  </a:lnTo>
                  <a:lnTo>
                    <a:pt x="1367" y="966"/>
                  </a:lnTo>
                  <a:lnTo>
                    <a:pt x="1325" y="990"/>
                  </a:lnTo>
                  <a:lnTo>
                    <a:pt x="1321" y="996"/>
                  </a:lnTo>
                  <a:lnTo>
                    <a:pt x="1316" y="1003"/>
                  </a:lnTo>
                  <a:lnTo>
                    <a:pt x="1307" y="988"/>
                  </a:lnTo>
                  <a:lnTo>
                    <a:pt x="1299" y="973"/>
                  </a:lnTo>
                  <a:lnTo>
                    <a:pt x="1288" y="960"/>
                  </a:lnTo>
                  <a:lnTo>
                    <a:pt x="1269" y="942"/>
                  </a:lnTo>
                  <a:lnTo>
                    <a:pt x="1249" y="931"/>
                  </a:lnTo>
                  <a:lnTo>
                    <a:pt x="1232" y="925"/>
                  </a:lnTo>
                  <a:lnTo>
                    <a:pt x="1213" y="925"/>
                  </a:lnTo>
                  <a:lnTo>
                    <a:pt x="1194" y="931"/>
                  </a:lnTo>
                  <a:lnTo>
                    <a:pt x="1175" y="942"/>
                  </a:lnTo>
                  <a:lnTo>
                    <a:pt x="1155" y="960"/>
                  </a:lnTo>
                  <a:lnTo>
                    <a:pt x="1081" y="1033"/>
                  </a:lnTo>
                  <a:lnTo>
                    <a:pt x="1006" y="1108"/>
                  </a:lnTo>
                  <a:lnTo>
                    <a:pt x="1018" y="1123"/>
                  </a:lnTo>
                  <a:lnTo>
                    <a:pt x="1029" y="1136"/>
                  </a:lnTo>
                  <a:lnTo>
                    <a:pt x="1042" y="1146"/>
                  </a:lnTo>
                  <a:lnTo>
                    <a:pt x="1056" y="1154"/>
                  </a:lnTo>
                  <a:lnTo>
                    <a:pt x="1073" y="1158"/>
                  </a:lnTo>
                  <a:lnTo>
                    <a:pt x="1092" y="1157"/>
                  </a:lnTo>
                  <a:lnTo>
                    <a:pt x="1113" y="1157"/>
                  </a:lnTo>
                  <a:lnTo>
                    <a:pt x="1135" y="1157"/>
                  </a:lnTo>
                  <a:lnTo>
                    <a:pt x="1156" y="1156"/>
                  </a:lnTo>
                  <a:lnTo>
                    <a:pt x="1175" y="1151"/>
                  </a:lnTo>
                  <a:lnTo>
                    <a:pt x="1194" y="1142"/>
                  </a:lnTo>
                  <a:lnTo>
                    <a:pt x="1212" y="1133"/>
                  </a:lnTo>
                  <a:lnTo>
                    <a:pt x="1229" y="1124"/>
                  </a:lnTo>
                  <a:lnTo>
                    <a:pt x="1246" y="1117"/>
                  </a:lnTo>
                  <a:lnTo>
                    <a:pt x="1265" y="1112"/>
                  </a:lnTo>
                  <a:lnTo>
                    <a:pt x="1285" y="1110"/>
                  </a:lnTo>
                  <a:lnTo>
                    <a:pt x="1306" y="1110"/>
                  </a:lnTo>
                  <a:lnTo>
                    <a:pt x="1326" y="1110"/>
                  </a:lnTo>
                  <a:lnTo>
                    <a:pt x="1344" y="1112"/>
                  </a:lnTo>
                  <a:lnTo>
                    <a:pt x="1362" y="1116"/>
                  </a:lnTo>
                  <a:lnTo>
                    <a:pt x="1379" y="1123"/>
                  </a:lnTo>
                  <a:lnTo>
                    <a:pt x="1394" y="1134"/>
                  </a:lnTo>
                  <a:lnTo>
                    <a:pt x="1399" y="1138"/>
                  </a:lnTo>
                  <a:lnTo>
                    <a:pt x="1404" y="1142"/>
                  </a:lnTo>
                  <a:lnTo>
                    <a:pt x="1416" y="1152"/>
                  </a:lnTo>
                  <a:lnTo>
                    <a:pt x="1423" y="1164"/>
                  </a:lnTo>
                  <a:lnTo>
                    <a:pt x="1427" y="1179"/>
                  </a:lnTo>
                  <a:lnTo>
                    <a:pt x="1426" y="1194"/>
                  </a:lnTo>
                  <a:lnTo>
                    <a:pt x="1422" y="1209"/>
                  </a:lnTo>
                  <a:lnTo>
                    <a:pt x="1413" y="1222"/>
                  </a:lnTo>
                  <a:lnTo>
                    <a:pt x="1393" y="1242"/>
                  </a:lnTo>
                  <a:lnTo>
                    <a:pt x="1373" y="1262"/>
                  </a:lnTo>
                  <a:lnTo>
                    <a:pt x="1350" y="1280"/>
                  </a:lnTo>
                  <a:lnTo>
                    <a:pt x="1325" y="1297"/>
                  </a:lnTo>
                  <a:lnTo>
                    <a:pt x="1277" y="1328"/>
                  </a:lnTo>
                  <a:lnTo>
                    <a:pt x="1231" y="1366"/>
                  </a:lnTo>
                  <a:lnTo>
                    <a:pt x="1188" y="1406"/>
                  </a:lnTo>
                  <a:lnTo>
                    <a:pt x="1151" y="1450"/>
                  </a:lnTo>
                  <a:lnTo>
                    <a:pt x="1108" y="1501"/>
                  </a:lnTo>
                  <a:lnTo>
                    <a:pt x="1065" y="1552"/>
                  </a:lnTo>
                  <a:lnTo>
                    <a:pt x="1059" y="1561"/>
                  </a:lnTo>
                  <a:lnTo>
                    <a:pt x="1054" y="1572"/>
                  </a:lnTo>
                  <a:lnTo>
                    <a:pt x="1051" y="1582"/>
                  </a:lnTo>
                  <a:lnTo>
                    <a:pt x="1045" y="1607"/>
                  </a:lnTo>
                  <a:lnTo>
                    <a:pt x="1038" y="1625"/>
                  </a:lnTo>
                  <a:lnTo>
                    <a:pt x="1026" y="1640"/>
                  </a:lnTo>
                  <a:lnTo>
                    <a:pt x="1011" y="1649"/>
                  </a:lnTo>
                  <a:lnTo>
                    <a:pt x="992" y="1655"/>
                  </a:lnTo>
                  <a:lnTo>
                    <a:pt x="967" y="1659"/>
                  </a:lnTo>
                  <a:lnTo>
                    <a:pt x="951" y="1662"/>
                  </a:lnTo>
                  <a:lnTo>
                    <a:pt x="934" y="1669"/>
                  </a:lnTo>
                  <a:lnTo>
                    <a:pt x="918" y="1678"/>
                  </a:lnTo>
                  <a:lnTo>
                    <a:pt x="882" y="1701"/>
                  </a:lnTo>
                  <a:lnTo>
                    <a:pt x="848" y="1725"/>
                  </a:lnTo>
                  <a:lnTo>
                    <a:pt x="836" y="1737"/>
                  </a:lnTo>
                  <a:lnTo>
                    <a:pt x="827" y="1751"/>
                  </a:lnTo>
                  <a:lnTo>
                    <a:pt x="823" y="1767"/>
                  </a:lnTo>
                  <a:lnTo>
                    <a:pt x="823" y="1785"/>
                  </a:lnTo>
                  <a:lnTo>
                    <a:pt x="824" y="1860"/>
                  </a:lnTo>
                  <a:lnTo>
                    <a:pt x="823" y="1872"/>
                  </a:lnTo>
                  <a:lnTo>
                    <a:pt x="820" y="1880"/>
                  </a:lnTo>
                  <a:lnTo>
                    <a:pt x="813" y="1885"/>
                  </a:lnTo>
                  <a:lnTo>
                    <a:pt x="804" y="1886"/>
                  </a:lnTo>
                  <a:lnTo>
                    <a:pt x="794" y="1886"/>
                  </a:lnTo>
                  <a:lnTo>
                    <a:pt x="781" y="1883"/>
                  </a:lnTo>
                  <a:lnTo>
                    <a:pt x="768" y="1875"/>
                  </a:lnTo>
                  <a:lnTo>
                    <a:pt x="756" y="1864"/>
                  </a:lnTo>
                  <a:lnTo>
                    <a:pt x="745" y="1850"/>
                  </a:lnTo>
                  <a:lnTo>
                    <a:pt x="738" y="1836"/>
                  </a:lnTo>
                  <a:lnTo>
                    <a:pt x="734" y="1824"/>
                  </a:lnTo>
                  <a:lnTo>
                    <a:pt x="734" y="1815"/>
                  </a:lnTo>
                  <a:lnTo>
                    <a:pt x="735" y="1807"/>
                  </a:lnTo>
                  <a:lnTo>
                    <a:pt x="734" y="1800"/>
                  </a:lnTo>
                  <a:lnTo>
                    <a:pt x="732" y="1795"/>
                  </a:lnTo>
                  <a:lnTo>
                    <a:pt x="717" y="1780"/>
                  </a:lnTo>
                  <a:lnTo>
                    <a:pt x="705" y="1763"/>
                  </a:lnTo>
                  <a:lnTo>
                    <a:pt x="696" y="1746"/>
                  </a:lnTo>
                  <a:lnTo>
                    <a:pt x="687" y="1727"/>
                  </a:lnTo>
                  <a:lnTo>
                    <a:pt x="680" y="1708"/>
                  </a:lnTo>
                  <a:lnTo>
                    <a:pt x="671" y="1690"/>
                  </a:lnTo>
                  <a:lnTo>
                    <a:pt x="660" y="1672"/>
                  </a:lnTo>
                  <a:lnTo>
                    <a:pt x="647" y="1655"/>
                  </a:lnTo>
                  <a:lnTo>
                    <a:pt x="631" y="1642"/>
                  </a:lnTo>
                  <a:lnTo>
                    <a:pt x="628" y="1641"/>
                  </a:lnTo>
                  <a:lnTo>
                    <a:pt x="627" y="1640"/>
                  </a:lnTo>
                  <a:lnTo>
                    <a:pt x="626" y="1639"/>
                  </a:lnTo>
                  <a:lnTo>
                    <a:pt x="623" y="1689"/>
                  </a:lnTo>
                  <a:lnTo>
                    <a:pt x="621" y="1740"/>
                  </a:lnTo>
                  <a:lnTo>
                    <a:pt x="624" y="1825"/>
                  </a:lnTo>
                  <a:lnTo>
                    <a:pt x="634" y="1907"/>
                  </a:lnTo>
                  <a:lnTo>
                    <a:pt x="648" y="1988"/>
                  </a:lnTo>
                  <a:lnTo>
                    <a:pt x="669" y="2067"/>
                  </a:lnTo>
                  <a:lnTo>
                    <a:pt x="696" y="2143"/>
                  </a:lnTo>
                  <a:lnTo>
                    <a:pt x="727" y="2216"/>
                  </a:lnTo>
                  <a:lnTo>
                    <a:pt x="764" y="2287"/>
                  </a:lnTo>
                  <a:lnTo>
                    <a:pt x="805" y="2355"/>
                  </a:lnTo>
                  <a:lnTo>
                    <a:pt x="852" y="2419"/>
                  </a:lnTo>
                  <a:lnTo>
                    <a:pt x="902" y="2480"/>
                  </a:lnTo>
                  <a:lnTo>
                    <a:pt x="956" y="2537"/>
                  </a:lnTo>
                  <a:lnTo>
                    <a:pt x="1015" y="2590"/>
                  </a:lnTo>
                  <a:lnTo>
                    <a:pt x="1076" y="2640"/>
                  </a:lnTo>
                  <a:lnTo>
                    <a:pt x="1141" y="2684"/>
                  </a:lnTo>
                  <a:lnTo>
                    <a:pt x="1142" y="2575"/>
                  </a:lnTo>
                  <a:lnTo>
                    <a:pt x="1143" y="2467"/>
                  </a:lnTo>
                  <a:lnTo>
                    <a:pt x="1142" y="2450"/>
                  </a:lnTo>
                  <a:lnTo>
                    <a:pt x="1138" y="2435"/>
                  </a:lnTo>
                  <a:lnTo>
                    <a:pt x="1131" y="2423"/>
                  </a:lnTo>
                  <a:lnTo>
                    <a:pt x="1119" y="2411"/>
                  </a:lnTo>
                  <a:lnTo>
                    <a:pt x="1098" y="2391"/>
                  </a:lnTo>
                  <a:lnTo>
                    <a:pt x="1079" y="2371"/>
                  </a:lnTo>
                  <a:lnTo>
                    <a:pt x="1076" y="2369"/>
                  </a:lnTo>
                  <a:lnTo>
                    <a:pt x="1074" y="2367"/>
                  </a:lnTo>
                  <a:lnTo>
                    <a:pt x="1072" y="2366"/>
                  </a:lnTo>
                  <a:lnTo>
                    <a:pt x="1069" y="2363"/>
                  </a:lnTo>
                  <a:lnTo>
                    <a:pt x="1068" y="2360"/>
                  </a:lnTo>
                  <a:lnTo>
                    <a:pt x="1062" y="2340"/>
                  </a:lnTo>
                  <a:lnTo>
                    <a:pt x="1053" y="2320"/>
                  </a:lnTo>
                  <a:lnTo>
                    <a:pt x="1042" y="2301"/>
                  </a:lnTo>
                  <a:lnTo>
                    <a:pt x="1031" y="2281"/>
                  </a:lnTo>
                  <a:lnTo>
                    <a:pt x="1020" y="2262"/>
                  </a:lnTo>
                  <a:lnTo>
                    <a:pt x="1011" y="2242"/>
                  </a:lnTo>
                  <a:lnTo>
                    <a:pt x="1005" y="2221"/>
                  </a:lnTo>
                  <a:lnTo>
                    <a:pt x="1003" y="2198"/>
                  </a:lnTo>
                  <a:lnTo>
                    <a:pt x="1006" y="2174"/>
                  </a:lnTo>
                  <a:lnTo>
                    <a:pt x="1009" y="2164"/>
                  </a:lnTo>
                  <a:lnTo>
                    <a:pt x="1015" y="2155"/>
                  </a:lnTo>
                  <a:lnTo>
                    <a:pt x="1021" y="2148"/>
                  </a:lnTo>
                  <a:lnTo>
                    <a:pt x="1035" y="2136"/>
                  </a:lnTo>
                  <a:lnTo>
                    <a:pt x="1043" y="2122"/>
                  </a:lnTo>
                  <a:lnTo>
                    <a:pt x="1049" y="2106"/>
                  </a:lnTo>
                  <a:lnTo>
                    <a:pt x="1052" y="2090"/>
                  </a:lnTo>
                  <a:lnTo>
                    <a:pt x="1052" y="2072"/>
                  </a:lnTo>
                  <a:lnTo>
                    <a:pt x="1053" y="2049"/>
                  </a:lnTo>
                  <a:lnTo>
                    <a:pt x="1056" y="2030"/>
                  </a:lnTo>
                  <a:lnTo>
                    <a:pt x="1062" y="2014"/>
                  </a:lnTo>
                  <a:lnTo>
                    <a:pt x="1072" y="2001"/>
                  </a:lnTo>
                  <a:lnTo>
                    <a:pt x="1084" y="1993"/>
                  </a:lnTo>
                  <a:lnTo>
                    <a:pt x="1100" y="1986"/>
                  </a:lnTo>
                  <a:lnTo>
                    <a:pt x="1120" y="1981"/>
                  </a:lnTo>
                  <a:lnTo>
                    <a:pt x="1143" y="1978"/>
                  </a:lnTo>
                  <a:lnTo>
                    <a:pt x="1174" y="1978"/>
                  </a:lnTo>
                  <a:lnTo>
                    <a:pt x="1202" y="1981"/>
                  </a:lnTo>
                  <a:lnTo>
                    <a:pt x="1228" y="1989"/>
                  </a:lnTo>
                  <a:lnTo>
                    <a:pt x="1253" y="2001"/>
                  </a:lnTo>
                  <a:lnTo>
                    <a:pt x="1275" y="2019"/>
                  </a:lnTo>
                  <a:lnTo>
                    <a:pt x="1295" y="2043"/>
                  </a:lnTo>
                  <a:lnTo>
                    <a:pt x="1303" y="2053"/>
                  </a:lnTo>
                  <a:lnTo>
                    <a:pt x="1314" y="2063"/>
                  </a:lnTo>
                  <a:lnTo>
                    <a:pt x="1325" y="2069"/>
                  </a:lnTo>
                  <a:lnTo>
                    <a:pt x="1339" y="2072"/>
                  </a:lnTo>
                  <a:lnTo>
                    <a:pt x="1355" y="2072"/>
                  </a:lnTo>
                  <a:lnTo>
                    <a:pt x="1365" y="2075"/>
                  </a:lnTo>
                  <a:lnTo>
                    <a:pt x="1375" y="2081"/>
                  </a:lnTo>
                  <a:lnTo>
                    <a:pt x="1384" y="2088"/>
                  </a:lnTo>
                  <a:lnTo>
                    <a:pt x="1426" y="2130"/>
                  </a:lnTo>
                  <a:lnTo>
                    <a:pt x="1467" y="2172"/>
                  </a:lnTo>
                  <a:lnTo>
                    <a:pt x="1480" y="2185"/>
                  </a:lnTo>
                  <a:lnTo>
                    <a:pt x="1493" y="2195"/>
                  </a:lnTo>
                  <a:lnTo>
                    <a:pt x="1506" y="2204"/>
                  </a:lnTo>
                  <a:lnTo>
                    <a:pt x="1521" y="2209"/>
                  </a:lnTo>
                  <a:lnTo>
                    <a:pt x="1540" y="2211"/>
                  </a:lnTo>
                  <a:lnTo>
                    <a:pt x="1551" y="2213"/>
                  </a:lnTo>
                  <a:lnTo>
                    <a:pt x="1561" y="2221"/>
                  </a:lnTo>
                  <a:lnTo>
                    <a:pt x="1572" y="2230"/>
                  </a:lnTo>
                  <a:lnTo>
                    <a:pt x="1582" y="2241"/>
                  </a:lnTo>
                  <a:lnTo>
                    <a:pt x="1591" y="2252"/>
                  </a:lnTo>
                  <a:lnTo>
                    <a:pt x="1595" y="2263"/>
                  </a:lnTo>
                  <a:lnTo>
                    <a:pt x="1597" y="2277"/>
                  </a:lnTo>
                  <a:lnTo>
                    <a:pt x="1596" y="2292"/>
                  </a:lnTo>
                  <a:lnTo>
                    <a:pt x="1594" y="2310"/>
                  </a:lnTo>
                  <a:lnTo>
                    <a:pt x="1590" y="2327"/>
                  </a:lnTo>
                  <a:lnTo>
                    <a:pt x="1584" y="2343"/>
                  </a:lnTo>
                  <a:lnTo>
                    <a:pt x="1578" y="2358"/>
                  </a:lnTo>
                  <a:lnTo>
                    <a:pt x="1571" y="2369"/>
                  </a:lnTo>
                  <a:lnTo>
                    <a:pt x="1561" y="2381"/>
                  </a:lnTo>
                  <a:lnTo>
                    <a:pt x="1554" y="2396"/>
                  </a:lnTo>
                  <a:lnTo>
                    <a:pt x="1551" y="2411"/>
                  </a:lnTo>
                  <a:lnTo>
                    <a:pt x="1548" y="2428"/>
                  </a:lnTo>
                  <a:lnTo>
                    <a:pt x="1542" y="2442"/>
                  </a:lnTo>
                  <a:lnTo>
                    <a:pt x="1533" y="2453"/>
                  </a:lnTo>
                  <a:lnTo>
                    <a:pt x="1522" y="2463"/>
                  </a:lnTo>
                  <a:lnTo>
                    <a:pt x="1510" y="2471"/>
                  </a:lnTo>
                  <a:lnTo>
                    <a:pt x="1497" y="2480"/>
                  </a:lnTo>
                  <a:lnTo>
                    <a:pt x="1490" y="2483"/>
                  </a:lnTo>
                  <a:lnTo>
                    <a:pt x="1482" y="2485"/>
                  </a:lnTo>
                  <a:lnTo>
                    <a:pt x="1475" y="2488"/>
                  </a:lnTo>
                  <a:lnTo>
                    <a:pt x="1388" y="2563"/>
                  </a:lnTo>
                  <a:lnTo>
                    <a:pt x="1301" y="2639"/>
                  </a:lnTo>
                  <a:lnTo>
                    <a:pt x="1299" y="2641"/>
                  </a:lnTo>
                  <a:lnTo>
                    <a:pt x="1296" y="2644"/>
                  </a:lnTo>
                  <a:lnTo>
                    <a:pt x="1295" y="2646"/>
                  </a:lnTo>
                  <a:lnTo>
                    <a:pt x="1249" y="2744"/>
                  </a:lnTo>
                  <a:lnTo>
                    <a:pt x="1323" y="2776"/>
                  </a:lnTo>
                  <a:lnTo>
                    <a:pt x="1400" y="2804"/>
                  </a:lnTo>
                  <a:lnTo>
                    <a:pt x="1479" y="2826"/>
                  </a:lnTo>
                  <a:lnTo>
                    <a:pt x="1560" y="2841"/>
                  </a:lnTo>
                  <a:lnTo>
                    <a:pt x="1643" y="2850"/>
                  </a:lnTo>
                  <a:lnTo>
                    <a:pt x="1728" y="2853"/>
                  </a:lnTo>
                  <a:lnTo>
                    <a:pt x="1815" y="2850"/>
                  </a:lnTo>
                  <a:lnTo>
                    <a:pt x="1900" y="2841"/>
                  </a:lnTo>
                  <a:lnTo>
                    <a:pt x="1982" y="2825"/>
                  </a:lnTo>
                  <a:lnTo>
                    <a:pt x="2063" y="2803"/>
                  </a:lnTo>
                  <a:lnTo>
                    <a:pt x="2141" y="2774"/>
                  </a:lnTo>
                  <a:lnTo>
                    <a:pt x="2216" y="2741"/>
                  </a:lnTo>
                  <a:lnTo>
                    <a:pt x="2287" y="2702"/>
                  </a:lnTo>
                  <a:lnTo>
                    <a:pt x="2356" y="2659"/>
                  </a:lnTo>
                  <a:lnTo>
                    <a:pt x="2421" y="2610"/>
                  </a:lnTo>
                  <a:lnTo>
                    <a:pt x="2482" y="2556"/>
                  </a:lnTo>
                  <a:lnTo>
                    <a:pt x="2540" y="2499"/>
                  </a:lnTo>
                  <a:lnTo>
                    <a:pt x="2593" y="2437"/>
                  </a:lnTo>
                  <a:lnTo>
                    <a:pt x="2641" y="2372"/>
                  </a:lnTo>
                  <a:lnTo>
                    <a:pt x="2685" y="2303"/>
                  </a:lnTo>
                  <a:lnTo>
                    <a:pt x="2724" y="2230"/>
                  </a:lnTo>
                  <a:lnTo>
                    <a:pt x="2757" y="2155"/>
                  </a:lnTo>
                  <a:lnTo>
                    <a:pt x="2785" y="2077"/>
                  </a:lnTo>
                  <a:lnTo>
                    <a:pt x="2807" y="1996"/>
                  </a:lnTo>
                  <a:lnTo>
                    <a:pt x="2824" y="1913"/>
                  </a:lnTo>
                  <a:lnTo>
                    <a:pt x="2834" y="1827"/>
                  </a:lnTo>
                  <a:lnTo>
                    <a:pt x="2837" y="1740"/>
                  </a:lnTo>
                  <a:lnTo>
                    <a:pt x="2837" y="1721"/>
                  </a:lnTo>
                  <a:lnTo>
                    <a:pt x="2837" y="1702"/>
                  </a:lnTo>
                  <a:lnTo>
                    <a:pt x="2814" y="1702"/>
                  </a:lnTo>
                  <a:lnTo>
                    <a:pt x="2793" y="1706"/>
                  </a:lnTo>
                  <a:lnTo>
                    <a:pt x="2774" y="1714"/>
                  </a:lnTo>
                  <a:lnTo>
                    <a:pt x="2757" y="1725"/>
                  </a:lnTo>
                  <a:lnTo>
                    <a:pt x="2741" y="1738"/>
                  </a:lnTo>
                  <a:lnTo>
                    <a:pt x="2726" y="1754"/>
                  </a:lnTo>
                  <a:lnTo>
                    <a:pt x="2714" y="1770"/>
                  </a:lnTo>
                  <a:lnTo>
                    <a:pt x="2701" y="1787"/>
                  </a:lnTo>
                  <a:lnTo>
                    <a:pt x="2690" y="1807"/>
                  </a:lnTo>
                  <a:lnTo>
                    <a:pt x="2679" y="1830"/>
                  </a:lnTo>
                  <a:lnTo>
                    <a:pt x="2670" y="1852"/>
                  </a:lnTo>
                  <a:lnTo>
                    <a:pt x="2659" y="1875"/>
                  </a:lnTo>
                  <a:lnTo>
                    <a:pt x="2644" y="1895"/>
                  </a:lnTo>
                  <a:lnTo>
                    <a:pt x="2641" y="1901"/>
                  </a:lnTo>
                  <a:lnTo>
                    <a:pt x="2641" y="1909"/>
                  </a:lnTo>
                  <a:lnTo>
                    <a:pt x="2642" y="1918"/>
                  </a:lnTo>
                  <a:lnTo>
                    <a:pt x="2643" y="1926"/>
                  </a:lnTo>
                  <a:lnTo>
                    <a:pt x="2643" y="1946"/>
                  </a:lnTo>
                  <a:lnTo>
                    <a:pt x="2639" y="1963"/>
                  </a:lnTo>
                  <a:lnTo>
                    <a:pt x="2633" y="1980"/>
                  </a:lnTo>
                  <a:lnTo>
                    <a:pt x="2623" y="1996"/>
                  </a:lnTo>
                  <a:lnTo>
                    <a:pt x="2613" y="2013"/>
                  </a:lnTo>
                  <a:lnTo>
                    <a:pt x="2593" y="2049"/>
                  </a:lnTo>
                  <a:lnTo>
                    <a:pt x="2574" y="2087"/>
                  </a:lnTo>
                  <a:lnTo>
                    <a:pt x="2554" y="2125"/>
                  </a:lnTo>
                  <a:lnTo>
                    <a:pt x="2550" y="2137"/>
                  </a:lnTo>
                  <a:lnTo>
                    <a:pt x="2547" y="2150"/>
                  </a:lnTo>
                  <a:lnTo>
                    <a:pt x="2547" y="2164"/>
                  </a:lnTo>
                  <a:lnTo>
                    <a:pt x="2549" y="2179"/>
                  </a:lnTo>
                  <a:lnTo>
                    <a:pt x="2551" y="2195"/>
                  </a:lnTo>
                  <a:lnTo>
                    <a:pt x="2551" y="2210"/>
                  </a:lnTo>
                  <a:lnTo>
                    <a:pt x="2552" y="2217"/>
                  </a:lnTo>
                  <a:lnTo>
                    <a:pt x="2552" y="2226"/>
                  </a:lnTo>
                  <a:lnTo>
                    <a:pt x="2553" y="2234"/>
                  </a:lnTo>
                  <a:lnTo>
                    <a:pt x="2552" y="2241"/>
                  </a:lnTo>
                  <a:lnTo>
                    <a:pt x="2550" y="2245"/>
                  </a:lnTo>
                  <a:lnTo>
                    <a:pt x="2536" y="2260"/>
                  </a:lnTo>
                  <a:lnTo>
                    <a:pt x="2525" y="2277"/>
                  </a:lnTo>
                  <a:lnTo>
                    <a:pt x="2517" y="2294"/>
                  </a:lnTo>
                  <a:lnTo>
                    <a:pt x="2511" y="2313"/>
                  </a:lnTo>
                  <a:lnTo>
                    <a:pt x="2503" y="2331"/>
                  </a:lnTo>
                  <a:lnTo>
                    <a:pt x="2496" y="2349"/>
                  </a:lnTo>
                  <a:lnTo>
                    <a:pt x="2485" y="2366"/>
                  </a:lnTo>
                  <a:lnTo>
                    <a:pt x="2476" y="2381"/>
                  </a:lnTo>
                  <a:lnTo>
                    <a:pt x="2469" y="2397"/>
                  </a:lnTo>
                  <a:lnTo>
                    <a:pt x="2461" y="2414"/>
                  </a:lnTo>
                  <a:lnTo>
                    <a:pt x="2460" y="2417"/>
                  </a:lnTo>
                  <a:lnTo>
                    <a:pt x="2460" y="2421"/>
                  </a:lnTo>
                  <a:lnTo>
                    <a:pt x="2459" y="2424"/>
                  </a:lnTo>
                  <a:lnTo>
                    <a:pt x="2459" y="2427"/>
                  </a:lnTo>
                  <a:lnTo>
                    <a:pt x="2458" y="2429"/>
                  </a:lnTo>
                  <a:lnTo>
                    <a:pt x="2457" y="2431"/>
                  </a:lnTo>
                  <a:lnTo>
                    <a:pt x="2375" y="2482"/>
                  </a:lnTo>
                  <a:lnTo>
                    <a:pt x="2370" y="2485"/>
                  </a:lnTo>
                  <a:lnTo>
                    <a:pt x="2364" y="2489"/>
                  </a:lnTo>
                  <a:lnTo>
                    <a:pt x="2359" y="2494"/>
                  </a:lnTo>
                  <a:lnTo>
                    <a:pt x="2351" y="2498"/>
                  </a:lnTo>
                  <a:lnTo>
                    <a:pt x="2341" y="2498"/>
                  </a:lnTo>
                  <a:lnTo>
                    <a:pt x="2334" y="2495"/>
                  </a:lnTo>
                  <a:lnTo>
                    <a:pt x="2326" y="2489"/>
                  </a:lnTo>
                  <a:lnTo>
                    <a:pt x="2322" y="2481"/>
                  </a:lnTo>
                  <a:lnTo>
                    <a:pt x="2315" y="2463"/>
                  </a:lnTo>
                  <a:lnTo>
                    <a:pt x="2306" y="2446"/>
                  </a:lnTo>
                  <a:lnTo>
                    <a:pt x="2296" y="2430"/>
                  </a:lnTo>
                  <a:lnTo>
                    <a:pt x="2285" y="2413"/>
                  </a:lnTo>
                  <a:lnTo>
                    <a:pt x="2280" y="2399"/>
                  </a:lnTo>
                  <a:lnTo>
                    <a:pt x="2277" y="2383"/>
                  </a:lnTo>
                  <a:lnTo>
                    <a:pt x="2278" y="2366"/>
                  </a:lnTo>
                  <a:lnTo>
                    <a:pt x="2280" y="2346"/>
                  </a:lnTo>
                  <a:lnTo>
                    <a:pt x="2284" y="2328"/>
                  </a:lnTo>
                  <a:lnTo>
                    <a:pt x="2290" y="2313"/>
                  </a:lnTo>
                  <a:lnTo>
                    <a:pt x="2295" y="2296"/>
                  </a:lnTo>
                  <a:lnTo>
                    <a:pt x="2298" y="2276"/>
                  </a:lnTo>
                  <a:lnTo>
                    <a:pt x="2299" y="2255"/>
                  </a:lnTo>
                  <a:lnTo>
                    <a:pt x="2298" y="2235"/>
                  </a:lnTo>
                  <a:lnTo>
                    <a:pt x="2294" y="2215"/>
                  </a:lnTo>
                  <a:lnTo>
                    <a:pt x="2287" y="2198"/>
                  </a:lnTo>
                  <a:lnTo>
                    <a:pt x="2278" y="2183"/>
                  </a:lnTo>
                  <a:lnTo>
                    <a:pt x="2267" y="2168"/>
                  </a:lnTo>
                  <a:lnTo>
                    <a:pt x="2260" y="2150"/>
                  </a:lnTo>
                  <a:lnTo>
                    <a:pt x="2256" y="2131"/>
                  </a:lnTo>
                  <a:lnTo>
                    <a:pt x="2254" y="2095"/>
                  </a:lnTo>
                  <a:lnTo>
                    <a:pt x="2256" y="2059"/>
                  </a:lnTo>
                  <a:lnTo>
                    <a:pt x="2256" y="2040"/>
                  </a:lnTo>
                  <a:lnTo>
                    <a:pt x="2252" y="2024"/>
                  </a:lnTo>
                  <a:lnTo>
                    <a:pt x="2244" y="2010"/>
                  </a:lnTo>
                  <a:lnTo>
                    <a:pt x="2234" y="1998"/>
                  </a:lnTo>
                  <a:lnTo>
                    <a:pt x="2221" y="1989"/>
                  </a:lnTo>
                  <a:lnTo>
                    <a:pt x="2209" y="1982"/>
                  </a:lnTo>
                  <a:lnTo>
                    <a:pt x="2194" y="1978"/>
                  </a:lnTo>
                  <a:lnTo>
                    <a:pt x="2179" y="1976"/>
                  </a:lnTo>
                  <a:lnTo>
                    <a:pt x="2164" y="1977"/>
                  </a:lnTo>
                  <a:lnTo>
                    <a:pt x="2148" y="1980"/>
                  </a:lnTo>
                  <a:lnTo>
                    <a:pt x="2134" y="1989"/>
                  </a:lnTo>
                  <a:lnTo>
                    <a:pt x="2120" y="2001"/>
                  </a:lnTo>
                  <a:lnTo>
                    <a:pt x="2105" y="2014"/>
                  </a:lnTo>
                  <a:lnTo>
                    <a:pt x="2088" y="2023"/>
                  </a:lnTo>
                  <a:lnTo>
                    <a:pt x="2070" y="2028"/>
                  </a:lnTo>
                  <a:lnTo>
                    <a:pt x="2050" y="2029"/>
                  </a:lnTo>
                  <a:lnTo>
                    <a:pt x="2031" y="2027"/>
                  </a:lnTo>
                  <a:lnTo>
                    <a:pt x="2012" y="2021"/>
                  </a:lnTo>
                  <a:lnTo>
                    <a:pt x="1994" y="2012"/>
                  </a:lnTo>
                  <a:lnTo>
                    <a:pt x="1979" y="1999"/>
                  </a:lnTo>
                  <a:lnTo>
                    <a:pt x="1966" y="1985"/>
                  </a:lnTo>
                  <a:lnTo>
                    <a:pt x="1964" y="1975"/>
                  </a:lnTo>
                  <a:lnTo>
                    <a:pt x="1962" y="1966"/>
                  </a:lnTo>
                  <a:lnTo>
                    <a:pt x="1961" y="1957"/>
                  </a:lnTo>
                  <a:lnTo>
                    <a:pt x="1957" y="1945"/>
                  </a:lnTo>
                  <a:lnTo>
                    <a:pt x="1954" y="1935"/>
                  </a:lnTo>
                  <a:lnTo>
                    <a:pt x="1950" y="1924"/>
                  </a:lnTo>
                  <a:lnTo>
                    <a:pt x="1943" y="1917"/>
                  </a:lnTo>
                  <a:lnTo>
                    <a:pt x="1928" y="1902"/>
                  </a:lnTo>
                  <a:lnTo>
                    <a:pt x="1920" y="1885"/>
                  </a:lnTo>
                  <a:lnTo>
                    <a:pt x="1915" y="1867"/>
                  </a:lnTo>
                  <a:lnTo>
                    <a:pt x="1915" y="1847"/>
                  </a:lnTo>
                  <a:lnTo>
                    <a:pt x="1917" y="1818"/>
                  </a:lnTo>
                  <a:lnTo>
                    <a:pt x="1915" y="1790"/>
                  </a:lnTo>
                  <a:lnTo>
                    <a:pt x="1915" y="1771"/>
                  </a:lnTo>
                  <a:lnTo>
                    <a:pt x="1919" y="1753"/>
                  </a:lnTo>
                  <a:lnTo>
                    <a:pt x="1927" y="1737"/>
                  </a:lnTo>
                  <a:lnTo>
                    <a:pt x="1941" y="1723"/>
                  </a:lnTo>
                  <a:lnTo>
                    <a:pt x="1947" y="1718"/>
                  </a:lnTo>
                  <a:lnTo>
                    <a:pt x="1954" y="1712"/>
                  </a:lnTo>
                  <a:lnTo>
                    <a:pt x="1958" y="1705"/>
                  </a:lnTo>
                  <a:lnTo>
                    <a:pt x="1959" y="1699"/>
                  </a:lnTo>
                  <a:lnTo>
                    <a:pt x="1960" y="1678"/>
                  </a:lnTo>
                  <a:lnTo>
                    <a:pt x="1965" y="1660"/>
                  </a:lnTo>
                  <a:lnTo>
                    <a:pt x="1974" y="1645"/>
                  </a:lnTo>
                  <a:lnTo>
                    <a:pt x="1984" y="1631"/>
                  </a:lnTo>
                  <a:lnTo>
                    <a:pt x="1997" y="1619"/>
                  </a:lnTo>
                  <a:lnTo>
                    <a:pt x="2010" y="1608"/>
                  </a:lnTo>
                  <a:lnTo>
                    <a:pt x="2024" y="1596"/>
                  </a:lnTo>
                  <a:lnTo>
                    <a:pt x="2037" y="1586"/>
                  </a:lnTo>
                  <a:lnTo>
                    <a:pt x="2050" y="1573"/>
                  </a:lnTo>
                  <a:lnTo>
                    <a:pt x="2058" y="1569"/>
                  </a:lnTo>
                  <a:lnTo>
                    <a:pt x="2068" y="1566"/>
                  </a:lnTo>
                  <a:lnTo>
                    <a:pt x="2082" y="1566"/>
                  </a:lnTo>
                  <a:lnTo>
                    <a:pt x="2095" y="1567"/>
                  </a:lnTo>
                  <a:lnTo>
                    <a:pt x="2108" y="1567"/>
                  </a:lnTo>
                  <a:lnTo>
                    <a:pt x="2125" y="1566"/>
                  </a:lnTo>
                  <a:lnTo>
                    <a:pt x="2141" y="1562"/>
                  </a:lnTo>
                  <a:lnTo>
                    <a:pt x="2155" y="1554"/>
                  </a:lnTo>
                  <a:lnTo>
                    <a:pt x="2169" y="1542"/>
                  </a:lnTo>
                  <a:lnTo>
                    <a:pt x="2185" y="1527"/>
                  </a:lnTo>
                  <a:lnTo>
                    <a:pt x="2203" y="1520"/>
                  </a:lnTo>
                  <a:lnTo>
                    <a:pt x="2220" y="1520"/>
                  </a:lnTo>
                  <a:lnTo>
                    <a:pt x="2238" y="1528"/>
                  </a:lnTo>
                  <a:lnTo>
                    <a:pt x="2256" y="1543"/>
                  </a:lnTo>
                  <a:lnTo>
                    <a:pt x="2287" y="1577"/>
                  </a:lnTo>
                  <a:lnTo>
                    <a:pt x="2319" y="1612"/>
                  </a:lnTo>
                  <a:lnTo>
                    <a:pt x="2321" y="1608"/>
                  </a:lnTo>
                  <a:lnTo>
                    <a:pt x="2323" y="1605"/>
                  </a:lnTo>
                  <a:lnTo>
                    <a:pt x="2326" y="1600"/>
                  </a:lnTo>
                  <a:lnTo>
                    <a:pt x="2356" y="1594"/>
                  </a:lnTo>
                  <a:lnTo>
                    <a:pt x="2386" y="1589"/>
                  </a:lnTo>
                  <a:lnTo>
                    <a:pt x="2414" y="1589"/>
                  </a:lnTo>
                  <a:lnTo>
                    <a:pt x="2441" y="1589"/>
                  </a:lnTo>
                  <a:lnTo>
                    <a:pt x="2469" y="1588"/>
                  </a:lnTo>
                  <a:lnTo>
                    <a:pt x="2477" y="1586"/>
                  </a:lnTo>
                  <a:lnTo>
                    <a:pt x="2487" y="1581"/>
                  </a:lnTo>
                  <a:lnTo>
                    <a:pt x="2499" y="1575"/>
                  </a:lnTo>
                  <a:lnTo>
                    <a:pt x="2515" y="1568"/>
                  </a:lnTo>
                  <a:lnTo>
                    <a:pt x="2490" y="1544"/>
                  </a:lnTo>
                  <a:lnTo>
                    <a:pt x="2466" y="1524"/>
                  </a:lnTo>
                  <a:lnTo>
                    <a:pt x="2445" y="1504"/>
                  </a:lnTo>
                  <a:lnTo>
                    <a:pt x="2425" y="1486"/>
                  </a:lnTo>
                  <a:lnTo>
                    <a:pt x="2423" y="1483"/>
                  </a:lnTo>
                  <a:lnTo>
                    <a:pt x="2421" y="1481"/>
                  </a:lnTo>
                  <a:lnTo>
                    <a:pt x="2418" y="1480"/>
                  </a:lnTo>
                  <a:lnTo>
                    <a:pt x="2416" y="1478"/>
                  </a:lnTo>
                  <a:lnTo>
                    <a:pt x="2414" y="1478"/>
                  </a:lnTo>
                  <a:lnTo>
                    <a:pt x="2395" y="1479"/>
                  </a:lnTo>
                  <a:lnTo>
                    <a:pt x="2379" y="1475"/>
                  </a:lnTo>
                  <a:lnTo>
                    <a:pt x="2364" y="1467"/>
                  </a:lnTo>
                  <a:lnTo>
                    <a:pt x="2352" y="1459"/>
                  </a:lnTo>
                  <a:lnTo>
                    <a:pt x="2340" y="1447"/>
                  </a:lnTo>
                  <a:lnTo>
                    <a:pt x="2330" y="1435"/>
                  </a:lnTo>
                  <a:lnTo>
                    <a:pt x="2319" y="1423"/>
                  </a:lnTo>
                  <a:lnTo>
                    <a:pt x="2307" y="1411"/>
                  </a:lnTo>
                  <a:lnTo>
                    <a:pt x="2290" y="1397"/>
                  </a:lnTo>
                  <a:lnTo>
                    <a:pt x="2270" y="1388"/>
                  </a:lnTo>
                  <a:lnTo>
                    <a:pt x="2249" y="1382"/>
                  </a:lnTo>
                  <a:lnTo>
                    <a:pt x="2227" y="1381"/>
                  </a:lnTo>
                  <a:lnTo>
                    <a:pt x="2206" y="1385"/>
                  </a:lnTo>
                  <a:lnTo>
                    <a:pt x="2186" y="1393"/>
                  </a:lnTo>
                  <a:lnTo>
                    <a:pt x="2169" y="1405"/>
                  </a:lnTo>
                  <a:lnTo>
                    <a:pt x="2153" y="1422"/>
                  </a:lnTo>
                  <a:lnTo>
                    <a:pt x="2147" y="1431"/>
                  </a:lnTo>
                  <a:lnTo>
                    <a:pt x="2145" y="1443"/>
                  </a:lnTo>
                  <a:lnTo>
                    <a:pt x="2143" y="1454"/>
                  </a:lnTo>
                  <a:lnTo>
                    <a:pt x="2140" y="1470"/>
                  </a:lnTo>
                  <a:lnTo>
                    <a:pt x="2133" y="1486"/>
                  </a:lnTo>
                  <a:lnTo>
                    <a:pt x="2122" y="1500"/>
                  </a:lnTo>
                  <a:lnTo>
                    <a:pt x="2108" y="1510"/>
                  </a:lnTo>
                  <a:lnTo>
                    <a:pt x="2095" y="1518"/>
                  </a:lnTo>
                  <a:lnTo>
                    <a:pt x="2079" y="1521"/>
                  </a:lnTo>
                  <a:lnTo>
                    <a:pt x="2063" y="1519"/>
                  </a:lnTo>
                  <a:lnTo>
                    <a:pt x="2047" y="1512"/>
                  </a:lnTo>
                  <a:lnTo>
                    <a:pt x="2032" y="1501"/>
                  </a:lnTo>
                  <a:lnTo>
                    <a:pt x="2019" y="1487"/>
                  </a:lnTo>
                  <a:lnTo>
                    <a:pt x="2008" y="1472"/>
                  </a:lnTo>
                  <a:lnTo>
                    <a:pt x="2004" y="1461"/>
                  </a:lnTo>
                  <a:lnTo>
                    <a:pt x="2003" y="1447"/>
                  </a:lnTo>
                  <a:lnTo>
                    <a:pt x="2006" y="1434"/>
                  </a:lnTo>
                  <a:lnTo>
                    <a:pt x="2013" y="1423"/>
                  </a:lnTo>
                  <a:lnTo>
                    <a:pt x="2023" y="1411"/>
                  </a:lnTo>
                  <a:lnTo>
                    <a:pt x="2037" y="1399"/>
                  </a:lnTo>
                  <a:lnTo>
                    <a:pt x="2050" y="1386"/>
                  </a:lnTo>
                  <a:lnTo>
                    <a:pt x="2062" y="1374"/>
                  </a:lnTo>
                  <a:lnTo>
                    <a:pt x="2077" y="1360"/>
                  </a:lnTo>
                  <a:lnTo>
                    <a:pt x="2086" y="1345"/>
                  </a:lnTo>
                  <a:lnTo>
                    <a:pt x="2094" y="1328"/>
                  </a:lnTo>
                  <a:lnTo>
                    <a:pt x="2097" y="1310"/>
                  </a:lnTo>
                  <a:lnTo>
                    <a:pt x="2099" y="1290"/>
                  </a:lnTo>
                  <a:lnTo>
                    <a:pt x="2098" y="1271"/>
                  </a:lnTo>
                  <a:lnTo>
                    <a:pt x="2094" y="1254"/>
                  </a:lnTo>
                  <a:lnTo>
                    <a:pt x="2085" y="1239"/>
                  </a:lnTo>
                  <a:lnTo>
                    <a:pt x="2075" y="1225"/>
                  </a:lnTo>
                  <a:lnTo>
                    <a:pt x="2072" y="1217"/>
                  </a:lnTo>
                  <a:lnTo>
                    <a:pt x="2073" y="1210"/>
                  </a:lnTo>
                  <a:lnTo>
                    <a:pt x="2078" y="1205"/>
                  </a:lnTo>
                  <a:lnTo>
                    <a:pt x="2085" y="1203"/>
                  </a:lnTo>
                  <a:lnTo>
                    <a:pt x="2101" y="1204"/>
                  </a:lnTo>
                  <a:lnTo>
                    <a:pt x="2117" y="1203"/>
                  </a:lnTo>
                  <a:lnTo>
                    <a:pt x="2131" y="1200"/>
                  </a:lnTo>
                  <a:lnTo>
                    <a:pt x="2146" y="1193"/>
                  </a:lnTo>
                  <a:lnTo>
                    <a:pt x="2161" y="1181"/>
                  </a:lnTo>
                  <a:lnTo>
                    <a:pt x="2178" y="1168"/>
                  </a:lnTo>
                  <a:lnTo>
                    <a:pt x="2198" y="1153"/>
                  </a:lnTo>
                  <a:lnTo>
                    <a:pt x="2181" y="1141"/>
                  </a:lnTo>
                  <a:lnTo>
                    <a:pt x="2167" y="1133"/>
                  </a:lnTo>
                  <a:lnTo>
                    <a:pt x="2156" y="1123"/>
                  </a:lnTo>
                  <a:lnTo>
                    <a:pt x="2151" y="1117"/>
                  </a:lnTo>
                  <a:lnTo>
                    <a:pt x="2145" y="1109"/>
                  </a:lnTo>
                  <a:lnTo>
                    <a:pt x="2142" y="1102"/>
                  </a:lnTo>
                  <a:lnTo>
                    <a:pt x="2142" y="1096"/>
                  </a:lnTo>
                  <a:lnTo>
                    <a:pt x="2147" y="1075"/>
                  </a:lnTo>
                  <a:lnTo>
                    <a:pt x="2153" y="1053"/>
                  </a:lnTo>
                  <a:lnTo>
                    <a:pt x="2158" y="1032"/>
                  </a:lnTo>
                  <a:lnTo>
                    <a:pt x="2164" y="1012"/>
                  </a:lnTo>
                  <a:lnTo>
                    <a:pt x="2174" y="992"/>
                  </a:lnTo>
                  <a:lnTo>
                    <a:pt x="2185" y="975"/>
                  </a:lnTo>
                  <a:lnTo>
                    <a:pt x="2202" y="958"/>
                  </a:lnTo>
                  <a:lnTo>
                    <a:pt x="2210" y="954"/>
                  </a:lnTo>
                  <a:lnTo>
                    <a:pt x="2217" y="951"/>
                  </a:lnTo>
                  <a:lnTo>
                    <a:pt x="2224" y="951"/>
                  </a:lnTo>
                  <a:lnTo>
                    <a:pt x="2250" y="956"/>
                  </a:lnTo>
                  <a:lnTo>
                    <a:pt x="2275" y="962"/>
                  </a:lnTo>
                  <a:lnTo>
                    <a:pt x="2299" y="970"/>
                  </a:lnTo>
                  <a:lnTo>
                    <a:pt x="2323" y="980"/>
                  </a:lnTo>
                  <a:lnTo>
                    <a:pt x="2345" y="994"/>
                  </a:lnTo>
                  <a:lnTo>
                    <a:pt x="2362" y="1010"/>
                  </a:lnTo>
                  <a:lnTo>
                    <a:pt x="2378" y="1026"/>
                  </a:lnTo>
                  <a:lnTo>
                    <a:pt x="2394" y="1043"/>
                  </a:lnTo>
                  <a:lnTo>
                    <a:pt x="2396" y="1046"/>
                  </a:lnTo>
                  <a:lnTo>
                    <a:pt x="2399" y="1049"/>
                  </a:lnTo>
                  <a:lnTo>
                    <a:pt x="2401" y="1052"/>
                  </a:lnTo>
                  <a:lnTo>
                    <a:pt x="2404" y="1054"/>
                  </a:lnTo>
                  <a:lnTo>
                    <a:pt x="2406" y="1054"/>
                  </a:lnTo>
                  <a:lnTo>
                    <a:pt x="2425" y="1057"/>
                  </a:lnTo>
                  <a:lnTo>
                    <a:pt x="2443" y="1063"/>
                  </a:lnTo>
                  <a:lnTo>
                    <a:pt x="2460" y="1070"/>
                  </a:lnTo>
                  <a:lnTo>
                    <a:pt x="2476" y="1081"/>
                  </a:lnTo>
                  <a:lnTo>
                    <a:pt x="2493" y="1090"/>
                  </a:lnTo>
                  <a:lnTo>
                    <a:pt x="2509" y="1100"/>
                  </a:lnTo>
                  <a:lnTo>
                    <a:pt x="2526" y="1107"/>
                  </a:lnTo>
                  <a:lnTo>
                    <a:pt x="2545" y="1112"/>
                  </a:lnTo>
                  <a:lnTo>
                    <a:pt x="2566" y="1112"/>
                  </a:lnTo>
                  <a:lnTo>
                    <a:pt x="2594" y="1109"/>
                  </a:lnTo>
                  <a:lnTo>
                    <a:pt x="2615" y="1108"/>
                  </a:lnTo>
                  <a:lnTo>
                    <a:pt x="2633" y="1109"/>
                  </a:lnTo>
                  <a:lnTo>
                    <a:pt x="2646" y="1114"/>
                  </a:lnTo>
                  <a:lnTo>
                    <a:pt x="2602" y="1052"/>
                  </a:lnTo>
                  <a:lnTo>
                    <a:pt x="2553" y="994"/>
                  </a:lnTo>
                  <a:lnTo>
                    <a:pt x="2501" y="939"/>
                  </a:lnTo>
                  <a:lnTo>
                    <a:pt x="2444" y="888"/>
                  </a:lnTo>
                  <a:lnTo>
                    <a:pt x="2385" y="842"/>
                  </a:lnTo>
                  <a:lnTo>
                    <a:pt x="2322" y="798"/>
                  </a:lnTo>
                  <a:lnTo>
                    <a:pt x="2257" y="759"/>
                  </a:lnTo>
                  <a:lnTo>
                    <a:pt x="2189" y="725"/>
                  </a:lnTo>
                  <a:lnTo>
                    <a:pt x="2117" y="696"/>
                  </a:lnTo>
                  <a:lnTo>
                    <a:pt x="2044" y="671"/>
                  </a:lnTo>
                  <a:lnTo>
                    <a:pt x="1968" y="652"/>
                  </a:lnTo>
                  <a:lnTo>
                    <a:pt x="1891" y="637"/>
                  </a:lnTo>
                  <a:lnTo>
                    <a:pt x="1812" y="629"/>
                  </a:lnTo>
                  <a:lnTo>
                    <a:pt x="1731" y="626"/>
                  </a:lnTo>
                  <a:close/>
                  <a:moveTo>
                    <a:pt x="1616" y="0"/>
                  </a:moveTo>
                  <a:lnTo>
                    <a:pt x="1841" y="0"/>
                  </a:lnTo>
                  <a:lnTo>
                    <a:pt x="1871" y="4"/>
                  </a:lnTo>
                  <a:lnTo>
                    <a:pt x="1898" y="12"/>
                  </a:lnTo>
                  <a:lnTo>
                    <a:pt x="1923" y="26"/>
                  </a:lnTo>
                  <a:lnTo>
                    <a:pt x="1944" y="44"/>
                  </a:lnTo>
                  <a:lnTo>
                    <a:pt x="1962" y="65"/>
                  </a:lnTo>
                  <a:lnTo>
                    <a:pt x="1976" y="90"/>
                  </a:lnTo>
                  <a:lnTo>
                    <a:pt x="1984" y="118"/>
                  </a:lnTo>
                  <a:lnTo>
                    <a:pt x="1987" y="148"/>
                  </a:lnTo>
                  <a:lnTo>
                    <a:pt x="1987" y="361"/>
                  </a:lnTo>
                  <a:lnTo>
                    <a:pt x="2068" y="380"/>
                  </a:lnTo>
                  <a:lnTo>
                    <a:pt x="2148" y="403"/>
                  </a:lnTo>
                  <a:lnTo>
                    <a:pt x="2225" y="430"/>
                  </a:lnTo>
                  <a:lnTo>
                    <a:pt x="2301" y="462"/>
                  </a:lnTo>
                  <a:lnTo>
                    <a:pt x="2374" y="498"/>
                  </a:lnTo>
                  <a:lnTo>
                    <a:pt x="2444" y="538"/>
                  </a:lnTo>
                  <a:lnTo>
                    <a:pt x="2513" y="581"/>
                  </a:lnTo>
                  <a:lnTo>
                    <a:pt x="2664" y="429"/>
                  </a:lnTo>
                  <a:lnTo>
                    <a:pt x="2684" y="412"/>
                  </a:lnTo>
                  <a:lnTo>
                    <a:pt x="2707" y="399"/>
                  </a:lnTo>
                  <a:lnTo>
                    <a:pt x="2731" y="391"/>
                  </a:lnTo>
                  <a:lnTo>
                    <a:pt x="2755" y="387"/>
                  </a:lnTo>
                  <a:lnTo>
                    <a:pt x="2780" y="387"/>
                  </a:lnTo>
                  <a:lnTo>
                    <a:pt x="2804" y="391"/>
                  </a:lnTo>
                  <a:lnTo>
                    <a:pt x="2829" y="399"/>
                  </a:lnTo>
                  <a:lnTo>
                    <a:pt x="2851" y="412"/>
                  </a:lnTo>
                  <a:lnTo>
                    <a:pt x="2871" y="429"/>
                  </a:lnTo>
                  <a:lnTo>
                    <a:pt x="3031" y="590"/>
                  </a:lnTo>
                  <a:lnTo>
                    <a:pt x="3048" y="610"/>
                  </a:lnTo>
                  <a:lnTo>
                    <a:pt x="3060" y="632"/>
                  </a:lnTo>
                  <a:lnTo>
                    <a:pt x="3069" y="657"/>
                  </a:lnTo>
                  <a:lnTo>
                    <a:pt x="3073" y="681"/>
                  </a:lnTo>
                  <a:lnTo>
                    <a:pt x="3073" y="706"/>
                  </a:lnTo>
                  <a:lnTo>
                    <a:pt x="3069" y="731"/>
                  </a:lnTo>
                  <a:lnTo>
                    <a:pt x="3060" y="754"/>
                  </a:lnTo>
                  <a:lnTo>
                    <a:pt x="3048" y="777"/>
                  </a:lnTo>
                  <a:lnTo>
                    <a:pt x="3031" y="797"/>
                  </a:lnTo>
                  <a:lnTo>
                    <a:pt x="2877" y="951"/>
                  </a:lnTo>
                  <a:lnTo>
                    <a:pt x="2921" y="1018"/>
                  </a:lnTo>
                  <a:lnTo>
                    <a:pt x="2960" y="1089"/>
                  </a:lnTo>
                  <a:lnTo>
                    <a:pt x="2996" y="1163"/>
                  </a:lnTo>
                  <a:lnTo>
                    <a:pt x="3026" y="1239"/>
                  </a:lnTo>
                  <a:lnTo>
                    <a:pt x="3054" y="1317"/>
                  </a:lnTo>
                  <a:lnTo>
                    <a:pt x="3076" y="1396"/>
                  </a:lnTo>
                  <a:lnTo>
                    <a:pt x="3093" y="1478"/>
                  </a:lnTo>
                  <a:lnTo>
                    <a:pt x="3311" y="1478"/>
                  </a:lnTo>
                  <a:lnTo>
                    <a:pt x="3340" y="1481"/>
                  </a:lnTo>
                  <a:lnTo>
                    <a:pt x="3368" y="1489"/>
                  </a:lnTo>
                  <a:lnTo>
                    <a:pt x="3393" y="1503"/>
                  </a:lnTo>
                  <a:lnTo>
                    <a:pt x="3414" y="1521"/>
                  </a:lnTo>
                  <a:lnTo>
                    <a:pt x="3432" y="1542"/>
                  </a:lnTo>
                  <a:lnTo>
                    <a:pt x="3444" y="1568"/>
                  </a:lnTo>
                  <a:lnTo>
                    <a:pt x="3453" y="1595"/>
                  </a:lnTo>
                  <a:lnTo>
                    <a:pt x="3455" y="1625"/>
                  </a:lnTo>
                  <a:lnTo>
                    <a:pt x="3455" y="1852"/>
                  </a:lnTo>
                  <a:lnTo>
                    <a:pt x="3452" y="1881"/>
                  </a:lnTo>
                  <a:lnTo>
                    <a:pt x="3443" y="1908"/>
                  </a:lnTo>
                  <a:lnTo>
                    <a:pt x="3430" y="1934"/>
                  </a:lnTo>
                  <a:lnTo>
                    <a:pt x="3412" y="1955"/>
                  </a:lnTo>
                  <a:lnTo>
                    <a:pt x="3391" y="1973"/>
                  </a:lnTo>
                  <a:lnTo>
                    <a:pt x="3365" y="1987"/>
                  </a:lnTo>
                  <a:lnTo>
                    <a:pt x="3338" y="1995"/>
                  </a:lnTo>
                  <a:lnTo>
                    <a:pt x="3309" y="1998"/>
                  </a:lnTo>
                  <a:lnTo>
                    <a:pt x="3090" y="1998"/>
                  </a:lnTo>
                  <a:lnTo>
                    <a:pt x="3072" y="2080"/>
                  </a:lnTo>
                  <a:lnTo>
                    <a:pt x="3050" y="2158"/>
                  </a:lnTo>
                  <a:lnTo>
                    <a:pt x="3022" y="2235"/>
                  </a:lnTo>
                  <a:lnTo>
                    <a:pt x="2991" y="2310"/>
                  </a:lnTo>
                  <a:lnTo>
                    <a:pt x="2955" y="2383"/>
                  </a:lnTo>
                  <a:lnTo>
                    <a:pt x="2916" y="2453"/>
                  </a:lnTo>
                  <a:lnTo>
                    <a:pt x="2873" y="2521"/>
                  </a:lnTo>
                  <a:lnTo>
                    <a:pt x="3029" y="2679"/>
                  </a:lnTo>
                  <a:lnTo>
                    <a:pt x="3045" y="2699"/>
                  </a:lnTo>
                  <a:lnTo>
                    <a:pt x="3058" y="2721"/>
                  </a:lnTo>
                  <a:lnTo>
                    <a:pt x="3068" y="2745"/>
                  </a:lnTo>
                  <a:lnTo>
                    <a:pt x="3072" y="2770"/>
                  </a:lnTo>
                  <a:lnTo>
                    <a:pt x="3072" y="2795"/>
                  </a:lnTo>
                  <a:lnTo>
                    <a:pt x="3068" y="2819"/>
                  </a:lnTo>
                  <a:lnTo>
                    <a:pt x="3058" y="2844"/>
                  </a:lnTo>
                  <a:lnTo>
                    <a:pt x="3045" y="2866"/>
                  </a:lnTo>
                  <a:lnTo>
                    <a:pt x="3029" y="2886"/>
                  </a:lnTo>
                  <a:lnTo>
                    <a:pt x="2870" y="3046"/>
                  </a:lnTo>
                  <a:lnTo>
                    <a:pt x="2850" y="3063"/>
                  </a:lnTo>
                  <a:lnTo>
                    <a:pt x="2827" y="3077"/>
                  </a:lnTo>
                  <a:lnTo>
                    <a:pt x="2803" y="3085"/>
                  </a:lnTo>
                  <a:lnTo>
                    <a:pt x="2779" y="3089"/>
                  </a:lnTo>
                  <a:lnTo>
                    <a:pt x="2754" y="3089"/>
                  </a:lnTo>
                  <a:lnTo>
                    <a:pt x="2730" y="3085"/>
                  </a:lnTo>
                  <a:lnTo>
                    <a:pt x="2705" y="3077"/>
                  </a:lnTo>
                  <a:lnTo>
                    <a:pt x="2683" y="3063"/>
                  </a:lnTo>
                  <a:lnTo>
                    <a:pt x="2663" y="3046"/>
                  </a:lnTo>
                  <a:lnTo>
                    <a:pt x="2506" y="2888"/>
                  </a:lnTo>
                  <a:lnTo>
                    <a:pt x="2439" y="2932"/>
                  </a:lnTo>
                  <a:lnTo>
                    <a:pt x="2369" y="2971"/>
                  </a:lnTo>
                  <a:lnTo>
                    <a:pt x="2297" y="3006"/>
                  </a:lnTo>
                  <a:lnTo>
                    <a:pt x="2222" y="3036"/>
                  </a:lnTo>
                  <a:lnTo>
                    <a:pt x="2145" y="3064"/>
                  </a:lnTo>
                  <a:lnTo>
                    <a:pt x="2066" y="3086"/>
                  </a:lnTo>
                  <a:lnTo>
                    <a:pt x="1986" y="3104"/>
                  </a:lnTo>
                  <a:lnTo>
                    <a:pt x="1986" y="3328"/>
                  </a:lnTo>
                  <a:lnTo>
                    <a:pt x="1983" y="3358"/>
                  </a:lnTo>
                  <a:lnTo>
                    <a:pt x="1975" y="3386"/>
                  </a:lnTo>
                  <a:lnTo>
                    <a:pt x="1962" y="3410"/>
                  </a:lnTo>
                  <a:lnTo>
                    <a:pt x="1944" y="3432"/>
                  </a:lnTo>
                  <a:lnTo>
                    <a:pt x="1922" y="3450"/>
                  </a:lnTo>
                  <a:lnTo>
                    <a:pt x="1898" y="3464"/>
                  </a:lnTo>
                  <a:lnTo>
                    <a:pt x="1871" y="3472"/>
                  </a:lnTo>
                  <a:lnTo>
                    <a:pt x="1841" y="3476"/>
                  </a:lnTo>
                  <a:lnTo>
                    <a:pt x="1615" y="3476"/>
                  </a:lnTo>
                  <a:lnTo>
                    <a:pt x="1585" y="3472"/>
                  </a:lnTo>
                  <a:lnTo>
                    <a:pt x="1559" y="3464"/>
                  </a:lnTo>
                  <a:lnTo>
                    <a:pt x="1534" y="3450"/>
                  </a:lnTo>
                  <a:lnTo>
                    <a:pt x="1513" y="3432"/>
                  </a:lnTo>
                  <a:lnTo>
                    <a:pt x="1495" y="3411"/>
                  </a:lnTo>
                  <a:lnTo>
                    <a:pt x="1481" y="3386"/>
                  </a:lnTo>
                  <a:lnTo>
                    <a:pt x="1473" y="3358"/>
                  </a:lnTo>
                  <a:lnTo>
                    <a:pt x="1470" y="3328"/>
                  </a:lnTo>
                  <a:lnTo>
                    <a:pt x="1470" y="3104"/>
                  </a:lnTo>
                  <a:lnTo>
                    <a:pt x="1390" y="3086"/>
                  </a:lnTo>
                  <a:lnTo>
                    <a:pt x="1311" y="3064"/>
                  </a:lnTo>
                  <a:lnTo>
                    <a:pt x="1234" y="3036"/>
                  </a:lnTo>
                  <a:lnTo>
                    <a:pt x="1159" y="3006"/>
                  </a:lnTo>
                  <a:lnTo>
                    <a:pt x="1087" y="2971"/>
                  </a:lnTo>
                  <a:lnTo>
                    <a:pt x="1017" y="2932"/>
                  </a:lnTo>
                  <a:lnTo>
                    <a:pt x="949" y="2888"/>
                  </a:lnTo>
                  <a:lnTo>
                    <a:pt x="793" y="3046"/>
                  </a:lnTo>
                  <a:lnTo>
                    <a:pt x="773" y="3063"/>
                  </a:lnTo>
                  <a:lnTo>
                    <a:pt x="751" y="3077"/>
                  </a:lnTo>
                  <a:lnTo>
                    <a:pt x="726" y="3085"/>
                  </a:lnTo>
                  <a:lnTo>
                    <a:pt x="702" y="3089"/>
                  </a:lnTo>
                  <a:lnTo>
                    <a:pt x="677" y="3089"/>
                  </a:lnTo>
                  <a:lnTo>
                    <a:pt x="653" y="3085"/>
                  </a:lnTo>
                  <a:lnTo>
                    <a:pt x="628" y="3077"/>
                  </a:lnTo>
                  <a:lnTo>
                    <a:pt x="606" y="3063"/>
                  </a:lnTo>
                  <a:lnTo>
                    <a:pt x="586" y="3046"/>
                  </a:lnTo>
                  <a:lnTo>
                    <a:pt x="427" y="2886"/>
                  </a:lnTo>
                  <a:lnTo>
                    <a:pt x="410" y="2866"/>
                  </a:lnTo>
                  <a:lnTo>
                    <a:pt x="397" y="2844"/>
                  </a:lnTo>
                  <a:lnTo>
                    <a:pt x="388" y="2819"/>
                  </a:lnTo>
                  <a:lnTo>
                    <a:pt x="384" y="2795"/>
                  </a:lnTo>
                  <a:lnTo>
                    <a:pt x="384" y="2770"/>
                  </a:lnTo>
                  <a:lnTo>
                    <a:pt x="388" y="2745"/>
                  </a:lnTo>
                  <a:lnTo>
                    <a:pt x="397" y="2721"/>
                  </a:lnTo>
                  <a:lnTo>
                    <a:pt x="410" y="2699"/>
                  </a:lnTo>
                  <a:lnTo>
                    <a:pt x="427" y="2679"/>
                  </a:lnTo>
                  <a:lnTo>
                    <a:pt x="583" y="2521"/>
                  </a:lnTo>
                  <a:lnTo>
                    <a:pt x="540" y="2453"/>
                  </a:lnTo>
                  <a:lnTo>
                    <a:pt x="500" y="2382"/>
                  </a:lnTo>
                  <a:lnTo>
                    <a:pt x="464" y="2310"/>
                  </a:lnTo>
                  <a:lnTo>
                    <a:pt x="434" y="2235"/>
                  </a:lnTo>
                  <a:lnTo>
                    <a:pt x="406" y="2158"/>
                  </a:lnTo>
                  <a:lnTo>
                    <a:pt x="383" y="2079"/>
                  </a:lnTo>
                  <a:lnTo>
                    <a:pt x="365" y="1998"/>
                  </a:lnTo>
                  <a:lnTo>
                    <a:pt x="146" y="1998"/>
                  </a:lnTo>
                  <a:lnTo>
                    <a:pt x="117" y="1995"/>
                  </a:lnTo>
                  <a:lnTo>
                    <a:pt x="89" y="1987"/>
                  </a:lnTo>
                  <a:lnTo>
                    <a:pt x="65" y="1973"/>
                  </a:lnTo>
                  <a:lnTo>
                    <a:pt x="43" y="1955"/>
                  </a:lnTo>
                  <a:lnTo>
                    <a:pt x="25" y="1934"/>
                  </a:lnTo>
                  <a:lnTo>
                    <a:pt x="12" y="1908"/>
                  </a:lnTo>
                  <a:lnTo>
                    <a:pt x="3" y="1881"/>
                  </a:lnTo>
                  <a:lnTo>
                    <a:pt x="0" y="1851"/>
                  </a:lnTo>
                  <a:lnTo>
                    <a:pt x="0" y="1625"/>
                  </a:lnTo>
                  <a:lnTo>
                    <a:pt x="3" y="1595"/>
                  </a:lnTo>
                  <a:lnTo>
                    <a:pt x="12" y="1568"/>
                  </a:lnTo>
                  <a:lnTo>
                    <a:pt x="25" y="1542"/>
                  </a:lnTo>
                  <a:lnTo>
                    <a:pt x="43" y="1521"/>
                  </a:lnTo>
                  <a:lnTo>
                    <a:pt x="64" y="1503"/>
                  </a:lnTo>
                  <a:lnTo>
                    <a:pt x="89" y="1489"/>
                  </a:lnTo>
                  <a:lnTo>
                    <a:pt x="117" y="1481"/>
                  </a:lnTo>
                  <a:lnTo>
                    <a:pt x="146" y="1478"/>
                  </a:lnTo>
                  <a:lnTo>
                    <a:pt x="364" y="1478"/>
                  </a:lnTo>
                  <a:lnTo>
                    <a:pt x="382" y="1396"/>
                  </a:lnTo>
                  <a:lnTo>
                    <a:pt x="404" y="1317"/>
                  </a:lnTo>
                  <a:lnTo>
                    <a:pt x="430" y="1239"/>
                  </a:lnTo>
                  <a:lnTo>
                    <a:pt x="462" y="1163"/>
                  </a:lnTo>
                  <a:lnTo>
                    <a:pt x="497" y="1089"/>
                  </a:lnTo>
                  <a:lnTo>
                    <a:pt x="537" y="1018"/>
                  </a:lnTo>
                  <a:lnTo>
                    <a:pt x="580" y="951"/>
                  </a:lnTo>
                  <a:lnTo>
                    <a:pt x="427" y="797"/>
                  </a:lnTo>
                  <a:lnTo>
                    <a:pt x="410" y="777"/>
                  </a:lnTo>
                  <a:lnTo>
                    <a:pt x="397" y="754"/>
                  </a:lnTo>
                  <a:lnTo>
                    <a:pt x="388" y="731"/>
                  </a:lnTo>
                  <a:lnTo>
                    <a:pt x="384" y="706"/>
                  </a:lnTo>
                  <a:lnTo>
                    <a:pt x="384" y="681"/>
                  </a:lnTo>
                  <a:lnTo>
                    <a:pt x="388" y="657"/>
                  </a:lnTo>
                  <a:lnTo>
                    <a:pt x="397" y="632"/>
                  </a:lnTo>
                  <a:lnTo>
                    <a:pt x="410" y="610"/>
                  </a:lnTo>
                  <a:lnTo>
                    <a:pt x="427" y="590"/>
                  </a:lnTo>
                  <a:lnTo>
                    <a:pt x="586" y="429"/>
                  </a:lnTo>
                  <a:lnTo>
                    <a:pt x="606" y="412"/>
                  </a:lnTo>
                  <a:lnTo>
                    <a:pt x="628" y="399"/>
                  </a:lnTo>
                  <a:lnTo>
                    <a:pt x="653" y="391"/>
                  </a:lnTo>
                  <a:lnTo>
                    <a:pt x="677" y="387"/>
                  </a:lnTo>
                  <a:lnTo>
                    <a:pt x="702" y="387"/>
                  </a:lnTo>
                  <a:lnTo>
                    <a:pt x="726" y="391"/>
                  </a:lnTo>
                  <a:lnTo>
                    <a:pt x="751" y="399"/>
                  </a:lnTo>
                  <a:lnTo>
                    <a:pt x="773" y="412"/>
                  </a:lnTo>
                  <a:lnTo>
                    <a:pt x="793" y="429"/>
                  </a:lnTo>
                  <a:lnTo>
                    <a:pt x="945" y="581"/>
                  </a:lnTo>
                  <a:lnTo>
                    <a:pt x="1013" y="538"/>
                  </a:lnTo>
                  <a:lnTo>
                    <a:pt x="1083" y="498"/>
                  </a:lnTo>
                  <a:lnTo>
                    <a:pt x="1156" y="462"/>
                  </a:lnTo>
                  <a:lnTo>
                    <a:pt x="1232" y="430"/>
                  </a:lnTo>
                  <a:lnTo>
                    <a:pt x="1310" y="403"/>
                  </a:lnTo>
                  <a:lnTo>
                    <a:pt x="1388" y="380"/>
                  </a:lnTo>
                  <a:lnTo>
                    <a:pt x="1470" y="361"/>
                  </a:lnTo>
                  <a:lnTo>
                    <a:pt x="1470" y="148"/>
                  </a:lnTo>
                  <a:lnTo>
                    <a:pt x="1473" y="118"/>
                  </a:lnTo>
                  <a:lnTo>
                    <a:pt x="1481" y="90"/>
                  </a:lnTo>
                  <a:lnTo>
                    <a:pt x="1495" y="65"/>
                  </a:lnTo>
                  <a:lnTo>
                    <a:pt x="1513" y="44"/>
                  </a:lnTo>
                  <a:lnTo>
                    <a:pt x="1534" y="26"/>
                  </a:lnTo>
                  <a:lnTo>
                    <a:pt x="1559" y="12"/>
                  </a:lnTo>
                  <a:lnTo>
                    <a:pt x="1586" y="4"/>
                  </a:lnTo>
                  <a:lnTo>
                    <a:pt x="16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81" name="Shape 11181"/>
          <p:cNvGrpSpPr/>
          <p:nvPr/>
        </p:nvGrpSpPr>
        <p:grpSpPr>
          <a:xfrm>
            <a:off x="1427003" y="481013"/>
            <a:ext cx="230982" cy="179785"/>
            <a:chOff x="1833563" y="425450"/>
            <a:chExt cx="307976" cy="239713"/>
          </a:xfrm>
        </p:grpSpPr>
        <p:sp>
          <p:nvSpPr>
            <p:cNvPr id="11182" name="Shape 11182"/>
            <p:cNvSpPr/>
            <p:nvPr/>
          </p:nvSpPr>
          <p:spPr>
            <a:xfrm>
              <a:off x="1833563" y="425450"/>
              <a:ext cx="176213" cy="176213"/>
            </a:xfrm>
            <a:custGeom>
              <a:avLst/>
              <a:gdLst/>
              <a:ahLst/>
              <a:cxnLst/>
              <a:rect l="0" t="0" r="0" b="0"/>
              <a:pathLst>
                <a:path w="1989" h="1987" extrusionOk="0">
                  <a:moveTo>
                    <a:pt x="994" y="574"/>
                  </a:moveTo>
                  <a:lnTo>
                    <a:pt x="946" y="576"/>
                  </a:lnTo>
                  <a:lnTo>
                    <a:pt x="901" y="584"/>
                  </a:lnTo>
                  <a:lnTo>
                    <a:pt x="856" y="597"/>
                  </a:lnTo>
                  <a:lnTo>
                    <a:pt x="814" y="615"/>
                  </a:lnTo>
                  <a:lnTo>
                    <a:pt x="774" y="636"/>
                  </a:lnTo>
                  <a:lnTo>
                    <a:pt x="735" y="662"/>
                  </a:lnTo>
                  <a:lnTo>
                    <a:pt x="701" y="693"/>
                  </a:lnTo>
                  <a:lnTo>
                    <a:pt x="669" y="728"/>
                  </a:lnTo>
                  <a:lnTo>
                    <a:pt x="641" y="766"/>
                  </a:lnTo>
                  <a:lnTo>
                    <a:pt x="617" y="808"/>
                  </a:lnTo>
                  <a:lnTo>
                    <a:pt x="598" y="853"/>
                  </a:lnTo>
                  <a:lnTo>
                    <a:pt x="584" y="900"/>
                  </a:lnTo>
                  <a:lnTo>
                    <a:pt x="577" y="948"/>
                  </a:lnTo>
                  <a:lnTo>
                    <a:pt x="574" y="995"/>
                  </a:lnTo>
                  <a:lnTo>
                    <a:pt x="577" y="1042"/>
                  </a:lnTo>
                  <a:lnTo>
                    <a:pt x="584" y="1087"/>
                  </a:lnTo>
                  <a:lnTo>
                    <a:pt x="597" y="1132"/>
                  </a:lnTo>
                  <a:lnTo>
                    <a:pt x="615" y="1174"/>
                  </a:lnTo>
                  <a:lnTo>
                    <a:pt x="637" y="1215"/>
                  </a:lnTo>
                  <a:lnTo>
                    <a:pt x="663" y="1254"/>
                  </a:lnTo>
                  <a:lnTo>
                    <a:pt x="694" y="1288"/>
                  </a:lnTo>
                  <a:lnTo>
                    <a:pt x="728" y="1319"/>
                  </a:lnTo>
                  <a:lnTo>
                    <a:pt x="766" y="1348"/>
                  </a:lnTo>
                  <a:lnTo>
                    <a:pt x="808" y="1371"/>
                  </a:lnTo>
                  <a:lnTo>
                    <a:pt x="854" y="1390"/>
                  </a:lnTo>
                  <a:lnTo>
                    <a:pt x="901" y="1404"/>
                  </a:lnTo>
                  <a:lnTo>
                    <a:pt x="948" y="1412"/>
                  </a:lnTo>
                  <a:lnTo>
                    <a:pt x="996" y="1414"/>
                  </a:lnTo>
                  <a:lnTo>
                    <a:pt x="1042" y="1411"/>
                  </a:lnTo>
                  <a:lnTo>
                    <a:pt x="1088" y="1404"/>
                  </a:lnTo>
                  <a:lnTo>
                    <a:pt x="1132" y="1391"/>
                  </a:lnTo>
                  <a:lnTo>
                    <a:pt x="1176" y="1373"/>
                  </a:lnTo>
                  <a:lnTo>
                    <a:pt x="1216" y="1352"/>
                  </a:lnTo>
                  <a:lnTo>
                    <a:pt x="1254" y="1325"/>
                  </a:lnTo>
                  <a:lnTo>
                    <a:pt x="1289" y="1295"/>
                  </a:lnTo>
                  <a:lnTo>
                    <a:pt x="1321" y="1260"/>
                  </a:lnTo>
                  <a:lnTo>
                    <a:pt x="1348" y="1222"/>
                  </a:lnTo>
                  <a:lnTo>
                    <a:pt x="1372" y="1179"/>
                  </a:lnTo>
                  <a:lnTo>
                    <a:pt x="1392" y="1135"/>
                  </a:lnTo>
                  <a:lnTo>
                    <a:pt x="1405" y="1087"/>
                  </a:lnTo>
                  <a:lnTo>
                    <a:pt x="1414" y="1040"/>
                  </a:lnTo>
                  <a:lnTo>
                    <a:pt x="1416" y="992"/>
                  </a:lnTo>
                  <a:lnTo>
                    <a:pt x="1413" y="946"/>
                  </a:lnTo>
                  <a:lnTo>
                    <a:pt x="1405" y="900"/>
                  </a:lnTo>
                  <a:lnTo>
                    <a:pt x="1393" y="856"/>
                  </a:lnTo>
                  <a:lnTo>
                    <a:pt x="1375" y="814"/>
                  </a:lnTo>
                  <a:lnTo>
                    <a:pt x="1352" y="772"/>
                  </a:lnTo>
                  <a:lnTo>
                    <a:pt x="1326" y="734"/>
                  </a:lnTo>
                  <a:lnTo>
                    <a:pt x="1295" y="699"/>
                  </a:lnTo>
                  <a:lnTo>
                    <a:pt x="1261" y="668"/>
                  </a:lnTo>
                  <a:lnTo>
                    <a:pt x="1222" y="640"/>
                  </a:lnTo>
                  <a:lnTo>
                    <a:pt x="1181" y="617"/>
                  </a:lnTo>
                  <a:lnTo>
                    <a:pt x="1135" y="598"/>
                  </a:lnTo>
                  <a:lnTo>
                    <a:pt x="1088" y="584"/>
                  </a:lnTo>
                  <a:lnTo>
                    <a:pt x="1040" y="576"/>
                  </a:lnTo>
                  <a:lnTo>
                    <a:pt x="994" y="574"/>
                  </a:lnTo>
                  <a:close/>
                  <a:moveTo>
                    <a:pt x="1233" y="0"/>
                  </a:moveTo>
                  <a:lnTo>
                    <a:pt x="1251" y="0"/>
                  </a:lnTo>
                  <a:lnTo>
                    <a:pt x="1268" y="5"/>
                  </a:lnTo>
                  <a:lnTo>
                    <a:pt x="1447" y="71"/>
                  </a:lnTo>
                  <a:lnTo>
                    <a:pt x="1462" y="79"/>
                  </a:lnTo>
                  <a:lnTo>
                    <a:pt x="1475" y="90"/>
                  </a:lnTo>
                  <a:lnTo>
                    <a:pt x="1485" y="104"/>
                  </a:lnTo>
                  <a:lnTo>
                    <a:pt x="1492" y="119"/>
                  </a:lnTo>
                  <a:lnTo>
                    <a:pt x="1494" y="136"/>
                  </a:lnTo>
                  <a:lnTo>
                    <a:pt x="1493" y="154"/>
                  </a:lnTo>
                  <a:lnTo>
                    <a:pt x="1467" y="296"/>
                  </a:lnTo>
                  <a:lnTo>
                    <a:pt x="1466" y="318"/>
                  </a:lnTo>
                  <a:lnTo>
                    <a:pt x="1470" y="339"/>
                  </a:lnTo>
                  <a:lnTo>
                    <a:pt x="1480" y="358"/>
                  </a:lnTo>
                  <a:lnTo>
                    <a:pt x="1495" y="373"/>
                  </a:lnTo>
                  <a:lnTo>
                    <a:pt x="1543" y="415"/>
                  </a:lnTo>
                  <a:lnTo>
                    <a:pt x="1587" y="460"/>
                  </a:lnTo>
                  <a:lnTo>
                    <a:pt x="1600" y="472"/>
                  </a:lnTo>
                  <a:lnTo>
                    <a:pt x="1616" y="480"/>
                  </a:lnTo>
                  <a:lnTo>
                    <a:pt x="1632" y="485"/>
                  </a:lnTo>
                  <a:lnTo>
                    <a:pt x="1650" y="487"/>
                  </a:lnTo>
                  <a:lnTo>
                    <a:pt x="1667" y="484"/>
                  </a:lnTo>
                  <a:lnTo>
                    <a:pt x="1803" y="446"/>
                  </a:lnTo>
                  <a:lnTo>
                    <a:pt x="1821" y="443"/>
                  </a:lnTo>
                  <a:lnTo>
                    <a:pt x="1838" y="444"/>
                  </a:lnTo>
                  <a:lnTo>
                    <a:pt x="1854" y="450"/>
                  </a:lnTo>
                  <a:lnTo>
                    <a:pt x="1868" y="459"/>
                  </a:lnTo>
                  <a:lnTo>
                    <a:pt x="1879" y="471"/>
                  </a:lnTo>
                  <a:lnTo>
                    <a:pt x="1889" y="486"/>
                  </a:lnTo>
                  <a:lnTo>
                    <a:pt x="1928" y="571"/>
                  </a:lnTo>
                  <a:lnTo>
                    <a:pt x="1967" y="658"/>
                  </a:lnTo>
                  <a:lnTo>
                    <a:pt x="1972" y="674"/>
                  </a:lnTo>
                  <a:lnTo>
                    <a:pt x="1974" y="691"/>
                  </a:lnTo>
                  <a:lnTo>
                    <a:pt x="1971" y="708"/>
                  </a:lnTo>
                  <a:lnTo>
                    <a:pt x="1965" y="724"/>
                  </a:lnTo>
                  <a:lnTo>
                    <a:pt x="1954" y="737"/>
                  </a:lnTo>
                  <a:lnTo>
                    <a:pt x="1942" y="748"/>
                  </a:lnTo>
                  <a:lnTo>
                    <a:pt x="1821" y="830"/>
                  </a:lnTo>
                  <a:lnTo>
                    <a:pt x="1807" y="841"/>
                  </a:lnTo>
                  <a:lnTo>
                    <a:pt x="1798" y="855"/>
                  </a:lnTo>
                  <a:lnTo>
                    <a:pt x="1790" y="871"/>
                  </a:lnTo>
                  <a:lnTo>
                    <a:pt x="1787" y="887"/>
                  </a:lnTo>
                  <a:lnTo>
                    <a:pt x="1787" y="905"/>
                  </a:lnTo>
                  <a:lnTo>
                    <a:pt x="1792" y="967"/>
                  </a:lnTo>
                  <a:lnTo>
                    <a:pt x="1790" y="1031"/>
                  </a:lnTo>
                  <a:lnTo>
                    <a:pt x="1792" y="1048"/>
                  </a:lnTo>
                  <a:lnTo>
                    <a:pt x="1797" y="1065"/>
                  </a:lnTo>
                  <a:lnTo>
                    <a:pt x="1804" y="1080"/>
                  </a:lnTo>
                  <a:lnTo>
                    <a:pt x="1816" y="1093"/>
                  </a:lnTo>
                  <a:lnTo>
                    <a:pt x="1830" y="1103"/>
                  </a:lnTo>
                  <a:lnTo>
                    <a:pt x="1952" y="1175"/>
                  </a:lnTo>
                  <a:lnTo>
                    <a:pt x="1967" y="1185"/>
                  </a:lnTo>
                  <a:lnTo>
                    <a:pt x="1978" y="1199"/>
                  </a:lnTo>
                  <a:lnTo>
                    <a:pt x="1985" y="1213"/>
                  </a:lnTo>
                  <a:lnTo>
                    <a:pt x="1989" y="1229"/>
                  </a:lnTo>
                  <a:lnTo>
                    <a:pt x="1989" y="1247"/>
                  </a:lnTo>
                  <a:lnTo>
                    <a:pt x="1985" y="1264"/>
                  </a:lnTo>
                  <a:lnTo>
                    <a:pt x="1951" y="1353"/>
                  </a:lnTo>
                  <a:lnTo>
                    <a:pt x="1918" y="1443"/>
                  </a:lnTo>
                  <a:lnTo>
                    <a:pt x="1911" y="1459"/>
                  </a:lnTo>
                  <a:lnTo>
                    <a:pt x="1899" y="1471"/>
                  </a:lnTo>
                  <a:lnTo>
                    <a:pt x="1886" y="1481"/>
                  </a:lnTo>
                  <a:lnTo>
                    <a:pt x="1871" y="1488"/>
                  </a:lnTo>
                  <a:lnTo>
                    <a:pt x="1854" y="1490"/>
                  </a:lnTo>
                  <a:lnTo>
                    <a:pt x="1836" y="1489"/>
                  </a:lnTo>
                  <a:lnTo>
                    <a:pt x="1693" y="1463"/>
                  </a:lnTo>
                  <a:lnTo>
                    <a:pt x="1672" y="1462"/>
                  </a:lnTo>
                  <a:lnTo>
                    <a:pt x="1651" y="1466"/>
                  </a:lnTo>
                  <a:lnTo>
                    <a:pt x="1632" y="1477"/>
                  </a:lnTo>
                  <a:lnTo>
                    <a:pt x="1616" y="1491"/>
                  </a:lnTo>
                  <a:lnTo>
                    <a:pt x="1589" y="1524"/>
                  </a:lnTo>
                  <a:lnTo>
                    <a:pt x="1560" y="1555"/>
                  </a:lnTo>
                  <a:lnTo>
                    <a:pt x="1529" y="1583"/>
                  </a:lnTo>
                  <a:lnTo>
                    <a:pt x="1517" y="1597"/>
                  </a:lnTo>
                  <a:lnTo>
                    <a:pt x="1509" y="1612"/>
                  </a:lnTo>
                  <a:lnTo>
                    <a:pt x="1505" y="1628"/>
                  </a:lnTo>
                  <a:lnTo>
                    <a:pt x="1503" y="1646"/>
                  </a:lnTo>
                  <a:lnTo>
                    <a:pt x="1506" y="1663"/>
                  </a:lnTo>
                  <a:lnTo>
                    <a:pt x="1543" y="1800"/>
                  </a:lnTo>
                  <a:lnTo>
                    <a:pt x="1545" y="1817"/>
                  </a:lnTo>
                  <a:lnTo>
                    <a:pt x="1544" y="1834"/>
                  </a:lnTo>
                  <a:lnTo>
                    <a:pt x="1539" y="1850"/>
                  </a:lnTo>
                  <a:lnTo>
                    <a:pt x="1529" y="1864"/>
                  </a:lnTo>
                  <a:lnTo>
                    <a:pt x="1517" y="1875"/>
                  </a:lnTo>
                  <a:lnTo>
                    <a:pt x="1504" y="1883"/>
                  </a:lnTo>
                  <a:lnTo>
                    <a:pt x="1417" y="1923"/>
                  </a:lnTo>
                  <a:lnTo>
                    <a:pt x="1331" y="1962"/>
                  </a:lnTo>
                  <a:lnTo>
                    <a:pt x="1314" y="1967"/>
                  </a:lnTo>
                  <a:lnTo>
                    <a:pt x="1298" y="1968"/>
                  </a:lnTo>
                  <a:lnTo>
                    <a:pt x="1281" y="1966"/>
                  </a:lnTo>
                  <a:lnTo>
                    <a:pt x="1266" y="1960"/>
                  </a:lnTo>
                  <a:lnTo>
                    <a:pt x="1252" y="1950"/>
                  </a:lnTo>
                  <a:lnTo>
                    <a:pt x="1241" y="1937"/>
                  </a:lnTo>
                  <a:lnTo>
                    <a:pt x="1159" y="1816"/>
                  </a:lnTo>
                  <a:lnTo>
                    <a:pt x="1148" y="1803"/>
                  </a:lnTo>
                  <a:lnTo>
                    <a:pt x="1134" y="1793"/>
                  </a:lnTo>
                  <a:lnTo>
                    <a:pt x="1118" y="1785"/>
                  </a:lnTo>
                  <a:lnTo>
                    <a:pt x="1102" y="1782"/>
                  </a:lnTo>
                  <a:lnTo>
                    <a:pt x="1085" y="1782"/>
                  </a:lnTo>
                  <a:lnTo>
                    <a:pt x="1024" y="1787"/>
                  </a:lnTo>
                  <a:lnTo>
                    <a:pt x="963" y="1787"/>
                  </a:lnTo>
                  <a:lnTo>
                    <a:pt x="945" y="1789"/>
                  </a:lnTo>
                  <a:lnTo>
                    <a:pt x="929" y="1793"/>
                  </a:lnTo>
                  <a:lnTo>
                    <a:pt x="914" y="1801"/>
                  </a:lnTo>
                  <a:lnTo>
                    <a:pt x="901" y="1812"/>
                  </a:lnTo>
                  <a:lnTo>
                    <a:pt x="890" y="1827"/>
                  </a:lnTo>
                  <a:lnTo>
                    <a:pt x="819" y="1950"/>
                  </a:lnTo>
                  <a:lnTo>
                    <a:pt x="808" y="1965"/>
                  </a:lnTo>
                  <a:lnTo>
                    <a:pt x="795" y="1976"/>
                  </a:lnTo>
                  <a:lnTo>
                    <a:pt x="780" y="1983"/>
                  </a:lnTo>
                  <a:lnTo>
                    <a:pt x="764" y="1987"/>
                  </a:lnTo>
                  <a:lnTo>
                    <a:pt x="746" y="1987"/>
                  </a:lnTo>
                  <a:lnTo>
                    <a:pt x="729" y="1983"/>
                  </a:lnTo>
                  <a:lnTo>
                    <a:pt x="550" y="1917"/>
                  </a:lnTo>
                  <a:lnTo>
                    <a:pt x="534" y="1909"/>
                  </a:lnTo>
                  <a:lnTo>
                    <a:pt x="522" y="1898"/>
                  </a:lnTo>
                  <a:lnTo>
                    <a:pt x="512" y="1884"/>
                  </a:lnTo>
                  <a:lnTo>
                    <a:pt x="505" y="1869"/>
                  </a:lnTo>
                  <a:lnTo>
                    <a:pt x="503" y="1852"/>
                  </a:lnTo>
                  <a:lnTo>
                    <a:pt x="504" y="1834"/>
                  </a:lnTo>
                  <a:lnTo>
                    <a:pt x="530" y="1693"/>
                  </a:lnTo>
                  <a:lnTo>
                    <a:pt x="532" y="1677"/>
                  </a:lnTo>
                  <a:lnTo>
                    <a:pt x="529" y="1660"/>
                  </a:lnTo>
                  <a:lnTo>
                    <a:pt x="524" y="1644"/>
                  </a:lnTo>
                  <a:lnTo>
                    <a:pt x="514" y="1629"/>
                  </a:lnTo>
                  <a:lnTo>
                    <a:pt x="502" y="1617"/>
                  </a:lnTo>
                  <a:lnTo>
                    <a:pt x="453" y="1575"/>
                  </a:lnTo>
                  <a:lnTo>
                    <a:pt x="408" y="1530"/>
                  </a:lnTo>
                  <a:lnTo>
                    <a:pt x="396" y="1518"/>
                  </a:lnTo>
                  <a:lnTo>
                    <a:pt x="381" y="1509"/>
                  </a:lnTo>
                  <a:lnTo>
                    <a:pt x="365" y="1505"/>
                  </a:lnTo>
                  <a:lnTo>
                    <a:pt x="347" y="1503"/>
                  </a:lnTo>
                  <a:lnTo>
                    <a:pt x="330" y="1506"/>
                  </a:lnTo>
                  <a:lnTo>
                    <a:pt x="190" y="1543"/>
                  </a:lnTo>
                  <a:lnTo>
                    <a:pt x="174" y="1545"/>
                  </a:lnTo>
                  <a:lnTo>
                    <a:pt x="157" y="1544"/>
                  </a:lnTo>
                  <a:lnTo>
                    <a:pt x="141" y="1539"/>
                  </a:lnTo>
                  <a:lnTo>
                    <a:pt x="126" y="1531"/>
                  </a:lnTo>
                  <a:lnTo>
                    <a:pt x="114" y="1518"/>
                  </a:lnTo>
                  <a:lnTo>
                    <a:pt x="106" y="1503"/>
                  </a:lnTo>
                  <a:lnTo>
                    <a:pt x="26" y="1331"/>
                  </a:lnTo>
                  <a:lnTo>
                    <a:pt x="21" y="1315"/>
                  </a:lnTo>
                  <a:lnTo>
                    <a:pt x="20" y="1298"/>
                  </a:lnTo>
                  <a:lnTo>
                    <a:pt x="22" y="1281"/>
                  </a:lnTo>
                  <a:lnTo>
                    <a:pt x="29" y="1266"/>
                  </a:lnTo>
                  <a:lnTo>
                    <a:pt x="38" y="1252"/>
                  </a:lnTo>
                  <a:lnTo>
                    <a:pt x="52" y="1241"/>
                  </a:lnTo>
                  <a:lnTo>
                    <a:pt x="170" y="1159"/>
                  </a:lnTo>
                  <a:lnTo>
                    <a:pt x="184" y="1149"/>
                  </a:lnTo>
                  <a:lnTo>
                    <a:pt x="195" y="1135"/>
                  </a:lnTo>
                  <a:lnTo>
                    <a:pt x="201" y="1119"/>
                  </a:lnTo>
                  <a:lnTo>
                    <a:pt x="204" y="1102"/>
                  </a:lnTo>
                  <a:lnTo>
                    <a:pt x="204" y="1085"/>
                  </a:lnTo>
                  <a:lnTo>
                    <a:pt x="200" y="1022"/>
                  </a:lnTo>
                  <a:lnTo>
                    <a:pt x="200" y="957"/>
                  </a:lnTo>
                  <a:lnTo>
                    <a:pt x="199" y="939"/>
                  </a:lnTo>
                  <a:lnTo>
                    <a:pt x="195" y="924"/>
                  </a:lnTo>
                  <a:lnTo>
                    <a:pt x="186" y="909"/>
                  </a:lnTo>
                  <a:lnTo>
                    <a:pt x="176" y="896"/>
                  </a:lnTo>
                  <a:lnTo>
                    <a:pt x="162" y="885"/>
                  </a:lnTo>
                  <a:lnTo>
                    <a:pt x="37" y="814"/>
                  </a:lnTo>
                  <a:lnTo>
                    <a:pt x="23" y="803"/>
                  </a:lnTo>
                  <a:lnTo>
                    <a:pt x="12" y="790"/>
                  </a:lnTo>
                  <a:lnTo>
                    <a:pt x="4" y="775"/>
                  </a:lnTo>
                  <a:lnTo>
                    <a:pt x="0" y="759"/>
                  </a:lnTo>
                  <a:lnTo>
                    <a:pt x="1" y="742"/>
                  </a:lnTo>
                  <a:lnTo>
                    <a:pt x="5" y="725"/>
                  </a:lnTo>
                  <a:lnTo>
                    <a:pt x="71" y="545"/>
                  </a:lnTo>
                  <a:lnTo>
                    <a:pt x="81" y="528"/>
                  </a:lnTo>
                  <a:lnTo>
                    <a:pt x="96" y="514"/>
                  </a:lnTo>
                  <a:lnTo>
                    <a:pt x="113" y="505"/>
                  </a:lnTo>
                  <a:lnTo>
                    <a:pt x="133" y="499"/>
                  </a:lnTo>
                  <a:lnTo>
                    <a:pt x="153" y="501"/>
                  </a:lnTo>
                  <a:lnTo>
                    <a:pt x="294" y="528"/>
                  </a:lnTo>
                  <a:lnTo>
                    <a:pt x="311" y="529"/>
                  </a:lnTo>
                  <a:lnTo>
                    <a:pt x="328" y="527"/>
                  </a:lnTo>
                  <a:lnTo>
                    <a:pt x="345" y="521"/>
                  </a:lnTo>
                  <a:lnTo>
                    <a:pt x="359" y="512"/>
                  </a:lnTo>
                  <a:lnTo>
                    <a:pt x="371" y="499"/>
                  </a:lnTo>
                  <a:lnTo>
                    <a:pt x="413" y="451"/>
                  </a:lnTo>
                  <a:lnTo>
                    <a:pt x="458" y="406"/>
                  </a:lnTo>
                  <a:lnTo>
                    <a:pt x="470" y="394"/>
                  </a:lnTo>
                  <a:lnTo>
                    <a:pt x="478" y="379"/>
                  </a:lnTo>
                  <a:lnTo>
                    <a:pt x="484" y="362"/>
                  </a:lnTo>
                  <a:lnTo>
                    <a:pt x="485" y="345"/>
                  </a:lnTo>
                  <a:lnTo>
                    <a:pt x="481" y="328"/>
                  </a:lnTo>
                  <a:lnTo>
                    <a:pt x="444" y="189"/>
                  </a:lnTo>
                  <a:lnTo>
                    <a:pt x="442" y="171"/>
                  </a:lnTo>
                  <a:lnTo>
                    <a:pt x="443" y="154"/>
                  </a:lnTo>
                  <a:lnTo>
                    <a:pt x="449" y="138"/>
                  </a:lnTo>
                  <a:lnTo>
                    <a:pt x="458" y="124"/>
                  </a:lnTo>
                  <a:lnTo>
                    <a:pt x="470" y="112"/>
                  </a:lnTo>
                  <a:lnTo>
                    <a:pt x="485" y="103"/>
                  </a:lnTo>
                  <a:lnTo>
                    <a:pt x="570" y="64"/>
                  </a:lnTo>
                  <a:lnTo>
                    <a:pt x="657" y="25"/>
                  </a:lnTo>
                  <a:lnTo>
                    <a:pt x="673" y="18"/>
                  </a:lnTo>
                  <a:lnTo>
                    <a:pt x="690" y="17"/>
                  </a:lnTo>
                  <a:lnTo>
                    <a:pt x="707" y="20"/>
                  </a:lnTo>
                  <a:lnTo>
                    <a:pt x="722" y="27"/>
                  </a:lnTo>
                  <a:lnTo>
                    <a:pt x="736" y="36"/>
                  </a:lnTo>
                  <a:lnTo>
                    <a:pt x="747" y="49"/>
                  </a:lnTo>
                  <a:lnTo>
                    <a:pt x="827" y="168"/>
                  </a:lnTo>
                  <a:lnTo>
                    <a:pt x="839" y="182"/>
                  </a:lnTo>
                  <a:lnTo>
                    <a:pt x="853" y="192"/>
                  </a:lnTo>
                  <a:lnTo>
                    <a:pt x="869" y="199"/>
                  </a:lnTo>
                  <a:lnTo>
                    <a:pt x="886" y="202"/>
                  </a:lnTo>
                  <a:lnTo>
                    <a:pt x="904" y="202"/>
                  </a:lnTo>
                  <a:lnTo>
                    <a:pt x="968" y="197"/>
                  </a:lnTo>
                  <a:lnTo>
                    <a:pt x="1035" y="198"/>
                  </a:lnTo>
                  <a:lnTo>
                    <a:pt x="1052" y="197"/>
                  </a:lnTo>
                  <a:lnTo>
                    <a:pt x="1069" y="193"/>
                  </a:lnTo>
                  <a:lnTo>
                    <a:pt x="1084" y="184"/>
                  </a:lnTo>
                  <a:lnTo>
                    <a:pt x="1097" y="174"/>
                  </a:lnTo>
                  <a:lnTo>
                    <a:pt x="1108" y="159"/>
                  </a:lnTo>
                  <a:lnTo>
                    <a:pt x="1179" y="37"/>
                  </a:lnTo>
                  <a:lnTo>
                    <a:pt x="1188" y="22"/>
                  </a:lnTo>
                  <a:lnTo>
                    <a:pt x="1202" y="12"/>
                  </a:lnTo>
                  <a:lnTo>
                    <a:pt x="1217" y="5"/>
                  </a:lnTo>
                  <a:lnTo>
                    <a:pt x="12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3" name="Shape 11183"/>
            <p:cNvSpPr/>
            <p:nvPr/>
          </p:nvSpPr>
          <p:spPr>
            <a:xfrm>
              <a:off x="1968501" y="557213"/>
              <a:ext cx="107950" cy="107950"/>
            </a:xfrm>
            <a:custGeom>
              <a:avLst/>
              <a:gdLst/>
              <a:ahLst/>
              <a:cxnLst/>
              <a:rect l="0" t="0" r="0" b="0"/>
              <a:pathLst>
                <a:path w="1218" h="1219" extrusionOk="0">
                  <a:moveTo>
                    <a:pt x="623" y="359"/>
                  </a:moveTo>
                  <a:lnTo>
                    <a:pt x="588" y="360"/>
                  </a:lnTo>
                  <a:lnTo>
                    <a:pt x="554" y="364"/>
                  </a:lnTo>
                  <a:lnTo>
                    <a:pt x="520" y="375"/>
                  </a:lnTo>
                  <a:lnTo>
                    <a:pt x="487" y="389"/>
                  </a:lnTo>
                  <a:lnTo>
                    <a:pt x="456" y="409"/>
                  </a:lnTo>
                  <a:lnTo>
                    <a:pt x="429" y="434"/>
                  </a:lnTo>
                  <a:lnTo>
                    <a:pt x="405" y="462"/>
                  </a:lnTo>
                  <a:lnTo>
                    <a:pt x="385" y="493"/>
                  </a:lnTo>
                  <a:lnTo>
                    <a:pt x="372" y="526"/>
                  </a:lnTo>
                  <a:lnTo>
                    <a:pt x="362" y="560"/>
                  </a:lnTo>
                  <a:lnTo>
                    <a:pt x="358" y="595"/>
                  </a:lnTo>
                  <a:lnTo>
                    <a:pt x="358" y="629"/>
                  </a:lnTo>
                  <a:lnTo>
                    <a:pt x="363" y="664"/>
                  </a:lnTo>
                  <a:lnTo>
                    <a:pt x="373" y="698"/>
                  </a:lnTo>
                  <a:lnTo>
                    <a:pt x="388" y="730"/>
                  </a:lnTo>
                  <a:lnTo>
                    <a:pt x="408" y="761"/>
                  </a:lnTo>
                  <a:lnTo>
                    <a:pt x="432" y="788"/>
                  </a:lnTo>
                  <a:lnTo>
                    <a:pt x="461" y="812"/>
                  </a:lnTo>
                  <a:lnTo>
                    <a:pt x="491" y="831"/>
                  </a:lnTo>
                  <a:lnTo>
                    <a:pt x="524" y="845"/>
                  </a:lnTo>
                  <a:lnTo>
                    <a:pt x="558" y="855"/>
                  </a:lnTo>
                  <a:lnTo>
                    <a:pt x="593" y="860"/>
                  </a:lnTo>
                  <a:lnTo>
                    <a:pt x="628" y="859"/>
                  </a:lnTo>
                  <a:lnTo>
                    <a:pt x="663" y="854"/>
                  </a:lnTo>
                  <a:lnTo>
                    <a:pt x="697" y="844"/>
                  </a:lnTo>
                  <a:lnTo>
                    <a:pt x="729" y="829"/>
                  </a:lnTo>
                  <a:lnTo>
                    <a:pt x="759" y="809"/>
                  </a:lnTo>
                  <a:lnTo>
                    <a:pt x="788" y="785"/>
                  </a:lnTo>
                  <a:lnTo>
                    <a:pt x="811" y="756"/>
                  </a:lnTo>
                  <a:lnTo>
                    <a:pt x="830" y="726"/>
                  </a:lnTo>
                  <a:lnTo>
                    <a:pt x="845" y="693"/>
                  </a:lnTo>
                  <a:lnTo>
                    <a:pt x="854" y="659"/>
                  </a:lnTo>
                  <a:lnTo>
                    <a:pt x="858" y="624"/>
                  </a:lnTo>
                  <a:lnTo>
                    <a:pt x="858" y="589"/>
                  </a:lnTo>
                  <a:lnTo>
                    <a:pt x="853" y="554"/>
                  </a:lnTo>
                  <a:lnTo>
                    <a:pt x="843" y="521"/>
                  </a:lnTo>
                  <a:lnTo>
                    <a:pt x="828" y="489"/>
                  </a:lnTo>
                  <a:lnTo>
                    <a:pt x="808" y="458"/>
                  </a:lnTo>
                  <a:lnTo>
                    <a:pt x="783" y="431"/>
                  </a:lnTo>
                  <a:lnTo>
                    <a:pt x="755" y="406"/>
                  </a:lnTo>
                  <a:lnTo>
                    <a:pt x="724" y="387"/>
                  </a:lnTo>
                  <a:lnTo>
                    <a:pt x="691" y="372"/>
                  </a:lnTo>
                  <a:lnTo>
                    <a:pt x="657" y="363"/>
                  </a:lnTo>
                  <a:lnTo>
                    <a:pt x="623" y="359"/>
                  </a:lnTo>
                  <a:close/>
                  <a:moveTo>
                    <a:pt x="559" y="0"/>
                  </a:moveTo>
                  <a:lnTo>
                    <a:pt x="672" y="0"/>
                  </a:lnTo>
                  <a:lnTo>
                    <a:pt x="687" y="3"/>
                  </a:lnTo>
                  <a:lnTo>
                    <a:pt x="700" y="11"/>
                  </a:lnTo>
                  <a:lnTo>
                    <a:pt x="709" y="22"/>
                  </a:lnTo>
                  <a:lnTo>
                    <a:pt x="715" y="37"/>
                  </a:lnTo>
                  <a:lnTo>
                    <a:pt x="728" y="122"/>
                  </a:lnTo>
                  <a:lnTo>
                    <a:pt x="733" y="135"/>
                  </a:lnTo>
                  <a:lnTo>
                    <a:pt x="739" y="145"/>
                  </a:lnTo>
                  <a:lnTo>
                    <a:pt x="748" y="154"/>
                  </a:lnTo>
                  <a:lnTo>
                    <a:pt x="760" y="159"/>
                  </a:lnTo>
                  <a:lnTo>
                    <a:pt x="795" y="173"/>
                  </a:lnTo>
                  <a:lnTo>
                    <a:pt x="830" y="190"/>
                  </a:lnTo>
                  <a:lnTo>
                    <a:pt x="842" y="194"/>
                  </a:lnTo>
                  <a:lnTo>
                    <a:pt x="854" y="195"/>
                  </a:lnTo>
                  <a:lnTo>
                    <a:pt x="867" y="192"/>
                  </a:lnTo>
                  <a:lnTo>
                    <a:pt x="879" y="186"/>
                  </a:lnTo>
                  <a:lnTo>
                    <a:pt x="947" y="138"/>
                  </a:lnTo>
                  <a:lnTo>
                    <a:pt x="961" y="131"/>
                  </a:lnTo>
                  <a:lnTo>
                    <a:pt x="976" y="129"/>
                  </a:lnTo>
                  <a:lnTo>
                    <a:pt x="991" y="133"/>
                  </a:lnTo>
                  <a:lnTo>
                    <a:pt x="1003" y="142"/>
                  </a:lnTo>
                  <a:lnTo>
                    <a:pt x="1084" y="222"/>
                  </a:lnTo>
                  <a:lnTo>
                    <a:pt x="1092" y="235"/>
                  </a:lnTo>
                  <a:lnTo>
                    <a:pt x="1096" y="250"/>
                  </a:lnTo>
                  <a:lnTo>
                    <a:pt x="1094" y="265"/>
                  </a:lnTo>
                  <a:lnTo>
                    <a:pt x="1088" y="278"/>
                  </a:lnTo>
                  <a:lnTo>
                    <a:pt x="1037" y="349"/>
                  </a:lnTo>
                  <a:lnTo>
                    <a:pt x="1031" y="361"/>
                  </a:lnTo>
                  <a:lnTo>
                    <a:pt x="1029" y="372"/>
                  </a:lnTo>
                  <a:lnTo>
                    <a:pt x="1029" y="385"/>
                  </a:lnTo>
                  <a:lnTo>
                    <a:pt x="1033" y="398"/>
                  </a:lnTo>
                  <a:lnTo>
                    <a:pt x="1049" y="433"/>
                  </a:lnTo>
                  <a:lnTo>
                    <a:pt x="1062" y="469"/>
                  </a:lnTo>
                  <a:lnTo>
                    <a:pt x="1067" y="480"/>
                  </a:lnTo>
                  <a:lnTo>
                    <a:pt x="1075" y="490"/>
                  </a:lnTo>
                  <a:lnTo>
                    <a:pt x="1086" y="497"/>
                  </a:lnTo>
                  <a:lnTo>
                    <a:pt x="1098" y="501"/>
                  </a:lnTo>
                  <a:lnTo>
                    <a:pt x="1181" y="515"/>
                  </a:lnTo>
                  <a:lnTo>
                    <a:pt x="1196" y="521"/>
                  </a:lnTo>
                  <a:lnTo>
                    <a:pt x="1208" y="531"/>
                  </a:lnTo>
                  <a:lnTo>
                    <a:pt x="1215" y="544"/>
                  </a:lnTo>
                  <a:lnTo>
                    <a:pt x="1218" y="559"/>
                  </a:lnTo>
                  <a:lnTo>
                    <a:pt x="1218" y="672"/>
                  </a:lnTo>
                  <a:lnTo>
                    <a:pt x="1216" y="687"/>
                  </a:lnTo>
                  <a:lnTo>
                    <a:pt x="1209" y="699"/>
                  </a:lnTo>
                  <a:lnTo>
                    <a:pt x="1197" y="709"/>
                  </a:lnTo>
                  <a:lnTo>
                    <a:pt x="1182" y="714"/>
                  </a:lnTo>
                  <a:lnTo>
                    <a:pt x="1097" y="728"/>
                  </a:lnTo>
                  <a:lnTo>
                    <a:pt x="1084" y="732"/>
                  </a:lnTo>
                  <a:lnTo>
                    <a:pt x="1073" y="739"/>
                  </a:lnTo>
                  <a:lnTo>
                    <a:pt x="1065" y="749"/>
                  </a:lnTo>
                  <a:lnTo>
                    <a:pt x="1060" y="761"/>
                  </a:lnTo>
                  <a:lnTo>
                    <a:pt x="1047" y="794"/>
                  </a:lnTo>
                  <a:lnTo>
                    <a:pt x="1031" y="827"/>
                  </a:lnTo>
                  <a:lnTo>
                    <a:pt x="1027" y="839"/>
                  </a:lnTo>
                  <a:lnTo>
                    <a:pt x="1026" y="852"/>
                  </a:lnTo>
                  <a:lnTo>
                    <a:pt x="1029" y="864"/>
                  </a:lnTo>
                  <a:lnTo>
                    <a:pt x="1034" y="876"/>
                  </a:lnTo>
                  <a:lnTo>
                    <a:pt x="1084" y="946"/>
                  </a:lnTo>
                  <a:lnTo>
                    <a:pt x="1090" y="959"/>
                  </a:lnTo>
                  <a:lnTo>
                    <a:pt x="1091" y="974"/>
                  </a:lnTo>
                  <a:lnTo>
                    <a:pt x="1088" y="989"/>
                  </a:lnTo>
                  <a:lnTo>
                    <a:pt x="1079" y="1002"/>
                  </a:lnTo>
                  <a:lnTo>
                    <a:pt x="1038" y="1042"/>
                  </a:lnTo>
                  <a:lnTo>
                    <a:pt x="998" y="1082"/>
                  </a:lnTo>
                  <a:lnTo>
                    <a:pt x="985" y="1091"/>
                  </a:lnTo>
                  <a:lnTo>
                    <a:pt x="972" y="1094"/>
                  </a:lnTo>
                  <a:lnTo>
                    <a:pt x="956" y="1093"/>
                  </a:lnTo>
                  <a:lnTo>
                    <a:pt x="942" y="1086"/>
                  </a:lnTo>
                  <a:lnTo>
                    <a:pt x="872" y="1036"/>
                  </a:lnTo>
                  <a:lnTo>
                    <a:pt x="862" y="1030"/>
                  </a:lnTo>
                  <a:lnTo>
                    <a:pt x="849" y="1027"/>
                  </a:lnTo>
                  <a:lnTo>
                    <a:pt x="836" y="1028"/>
                  </a:lnTo>
                  <a:lnTo>
                    <a:pt x="824" y="1032"/>
                  </a:lnTo>
                  <a:lnTo>
                    <a:pt x="789" y="1048"/>
                  </a:lnTo>
                  <a:lnTo>
                    <a:pt x="754" y="1061"/>
                  </a:lnTo>
                  <a:lnTo>
                    <a:pt x="742" y="1066"/>
                  </a:lnTo>
                  <a:lnTo>
                    <a:pt x="733" y="1075"/>
                  </a:lnTo>
                  <a:lnTo>
                    <a:pt x="725" y="1085"/>
                  </a:lnTo>
                  <a:lnTo>
                    <a:pt x="721" y="1098"/>
                  </a:lnTo>
                  <a:lnTo>
                    <a:pt x="706" y="1183"/>
                  </a:lnTo>
                  <a:lnTo>
                    <a:pt x="701" y="1196"/>
                  </a:lnTo>
                  <a:lnTo>
                    <a:pt x="691" y="1208"/>
                  </a:lnTo>
                  <a:lnTo>
                    <a:pt x="678" y="1215"/>
                  </a:lnTo>
                  <a:lnTo>
                    <a:pt x="663" y="1219"/>
                  </a:lnTo>
                  <a:lnTo>
                    <a:pt x="550" y="1219"/>
                  </a:lnTo>
                  <a:lnTo>
                    <a:pt x="535" y="1215"/>
                  </a:lnTo>
                  <a:lnTo>
                    <a:pt x="522" y="1208"/>
                  </a:lnTo>
                  <a:lnTo>
                    <a:pt x="512" y="1196"/>
                  </a:lnTo>
                  <a:lnTo>
                    <a:pt x="507" y="1182"/>
                  </a:lnTo>
                  <a:lnTo>
                    <a:pt x="493" y="1097"/>
                  </a:lnTo>
                  <a:lnTo>
                    <a:pt x="489" y="1085"/>
                  </a:lnTo>
                  <a:lnTo>
                    <a:pt x="483" y="1075"/>
                  </a:lnTo>
                  <a:lnTo>
                    <a:pt x="472" y="1066"/>
                  </a:lnTo>
                  <a:lnTo>
                    <a:pt x="461" y="1060"/>
                  </a:lnTo>
                  <a:lnTo>
                    <a:pt x="426" y="1047"/>
                  </a:lnTo>
                  <a:lnTo>
                    <a:pt x="391" y="1031"/>
                  </a:lnTo>
                  <a:lnTo>
                    <a:pt x="378" y="1026"/>
                  </a:lnTo>
                  <a:lnTo>
                    <a:pt x="365" y="1025"/>
                  </a:lnTo>
                  <a:lnTo>
                    <a:pt x="354" y="1028"/>
                  </a:lnTo>
                  <a:lnTo>
                    <a:pt x="342" y="1033"/>
                  </a:lnTo>
                  <a:lnTo>
                    <a:pt x="272" y="1083"/>
                  </a:lnTo>
                  <a:lnTo>
                    <a:pt x="259" y="1090"/>
                  </a:lnTo>
                  <a:lnTo>
                    <a:pt x="244" y="1091"/>
                  </a:lnTo>
                  <a:lnTo>
                    <a:pt x="229" y="1087"/>
                  </a:lnTo>
                  <a:lnTo>
                    <a:pt x="216" y="1078"/>
                  </a:lnTo>
                  <a:lnTo>
                    <a:pt x="136" y="998"/>
                  </a:lnTo>
                  <a:lnTo>
                    <a:pt x="127" y="985"/>
                  </a:lnTo>
                  <a:lnTo>
                    <a:pt x="124" y="970"/>
                  </a:lnTo>
                  <a:lnTo>
                    <a:pt x="126" y="955"/>
                  </a:lnTo>
                  <a:lnTo>
                    <a:pt x="133" y="941"/>
                  </a:lnTo>
                  <a:lnTo>
                    <a:pt x="182" y="873"/>
                  </a:lnTo>
                  <a:lnTo>
                    <a:pt x="189" y="861"/>
                  </a:lnTo>
                  <a:lnTo>
                    <a:pt x="191" y="848"/>
                  </a:lnTo>
                  <a:lnTo>
                    <a:pt x="191" y="836"/>
                  </a:lnTo>
                  <a:lnTo>
                    <a:pt x="187" y="823"/>
                  </a:lnTo>
                  <a:lnTo>
                    <a:pt x="171" y="789"/>
                  </a:lnTo>
                  <a:lnTo>
                    <a:pt x="157" y="753"/>
                  </a:lnTo>
                  <a:lnTo>
                    <a:pt x="152" y="742"/>
                  </a:lnTo>
                  <a:lnTo>
                    <a:pt x="143" y="732"/>
                  </a:lnTo>
                  <a:lnTo>
                    <a:pt x="133" y="725"/>
                  </a:lnTo>
                  <a:lnTo>
                    <a:pt x="121" y="720"/>
                  </a:lnTo>
                  <a:lnTo>
                    <a:pt x="36" y="706"/>
                  </a:lnTo>
                  <a:lnTo>
                    <a:pt x="21" y="700"/>
                  </a:lnTo>
                  <a:lnTo>
                    <a:pt x="10" y="691"/>
                  </a:lnTo>
                  <a:lnTo>
                    <a:pt x="2" y="678"/>
                  </a:lnTo>
                  <a:lnTo>
                    <a:pt x="0" y="662"/>
                  </a:lnTo>
                  <a:lnTo>
                    <a:pt x="0" y="549"/>
                  </a:lnTo>
                  <a:lnTo>
                    <a:pt x="2" y="534"/>
                  </a:lnTo>
                  <a:lnTo>
                    <a:pt x="11" y="522"/>
                  </a:lnTo>
                  <a:lnTo>
                    <a:pt x="23" y="512"/>
                  </a:lnTo>
                  <a:lnTo>
                    <a:pt x="36" y="507"/>
                  </a:lnTo>
                  <a:lnTo>
                    <a:pt x="121" y="493"/>
                  </a:lnTo>
                  <a:lnTo>
                    <a:pt x="134" y="490"/>
                  </a:lnTo>
                  <a:lnTo>
                    <a:pt x="144" y="482"/>
                  </a:lnTo>
                  <a:lnTo>
                    <a:pt x="153" y="473"/>
                  </a:lnTo>
                  <a:lnTo>
                    <a:pt x="159" y="461"/>
                  </a:lnTo>
                  <a:lnTo>
                    <a:pt x="173" y="425"/>
                  </a:lnTo>
                  <a:lnTo>
                    <a:pt x="190" y="389"/>
                  </a:lnTo>
                  <a:lnTo>
                    <a:pt x="194" y="377"/>
                  </a:lnTo>
                  <a:lnTo>
                    <a:pt x="195" y="364"/>
                  </a:lnTo>
                  <a:lnTo>
                    <a:pt x="193" y="351"/>
                  </a:lnTo>
                  <a:lnTo>
                    <a:pt x="187" y="340"/>
                  </a:lnTo>
                  <a:lnTo>
                    <a:pt x="139" y="271"/>
                  </a:lnTo>
                  <a:lnTo>
                    <a:pt x="133" y="257"/>
                  </a:lnTo>
                  <a:lnTo>
                    <a:pt x="130" y="242"/>
                  </a:lnTo>
                  <a:lnTo>
                    <a:pt x="135" y="228"/>
                  </a:lnTo>
                  <a:lnTo>
                    <a:pt x="144" y="215"/>
                  </a:lnTo>
                  <a:lnTo>
                    <a:pt x="184" y="175"/>
                  </a:lnTo>
                  <a:lnTo>
                    <a:pt x="225" y="135"/>
                  </a:lnTo>
                  <a:lnTo>
                    <a:pt x="236" y="126"/>
                  </a:lnTo>
                  <a:lnTo>
                    <a:pt x="251" y="123"/>
                  </a:lnTo>
                  <a:lnTo>
                    <a:pt x="266" y="124"/>
                  </a:lnTo>
                  <a:lnTo>
                    <a:pt x="280" y="130"/>
                  </a:lnTo>
                  <a:lnTo>
                    <a:pt x="351" y="181"/>
                  </a:lnTo>
                  <a:lnTo>
                    <a:pt x="362" y="187"/>
                  </a:lnTo>
                  <a:lnTo>
                    <a:pt x="375" y="190"/>
                  </a:lnTo>
                  <a:lnTo>
                    <a:pt x="388" y="188"/>
                  </a:lnTo>
                  <a:lnTo>
                    <a:pt x="399" y="184"/>
                  </a:lnTo>
                  <a:lnTo>
                    <a:pt x="434" y="169"/>
                  </a:lnTo>
                  <a:lnTo>
                    <a:pt x="469" y="157"/>
                  </a:lnTo>
                  <a:lnTo>
                    <a:pt x="481" y="151"/>
                  </a:lnTo>
                  <a:lnTo>
                    <a:pt x="491" y="143"/>
                  </a:lnTo>
                  <a:lnTo>
                    <a:pt x="498" y="132"/>
                  </a:lnTo>
                  <a:lnTo>
                    <a:pt x="502" y="120"/>
                  </a:lnTo>
                  <a:lnTo>
                    <a:pt x="516" y="36"/>
                  </a:lnTo>
                  <a:lnTo>
                    <a:pt x="521" y="21"/>
                  </a:lnTo>
                  <a:lnTo>
                    <a:pt x="530" y="11"/>
                  </a:lnTo>
                  <a:lnTo>
                    <a:pt x="544" y="3"/>
                  </a:lnTo>
                  <a:lnTo>
                    <a:pt x="5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4" name="Shape 11184"/>
            <p:cNvSpPr/>
            <p:nvPr/>
          </p:nvSpPr>
          <p:spPr>
            <a:xfrm>
              <a:off x="2066926" y="531813"/>
              <a:ext cx="74613" cy="74613"/>
            </a:xfrm>
            <a:custGeom>
              <a:avLst/>
              <a:gdLst/>
              <a:ahLst/>
              <a:cxnLst/>
              <a:rect l="0" t="0" r="0" b="0"/>
              <a:pathLst>
                <a:path w="844" h="841" extrusionOk="0">
                  <a:moveTo>
                    <a:pt x="431" y="248"/>
                  </a:moveTo>
                  <a:lnTo>
                    <a:pt x="402" y="249"/>
                  </a:lnTo>
                  <a:lnTo>
                    <a:pt x="373" y="256"/>
                  </a:lnTo>
                  <a:lnTo>
                    <a:pt x="344" y="267"/>
                  </a:lnTo>
                  <a:lnTo>
                    <a:pt x="319" y="284"/>
                  </a:lnTo>
                  <a:lnTo>
                    <a:pt x="296" y="305"/>
                  </a:lnTo>
                  <a:lnTo>
                    <a:pt x="278" y="330"/>
                  </a:lnTo>
                  <a:lnTo>
                    <a:pt x="264" y="356"/>
                  </a:lnTo>
                  <a:lnTo>
                    <a:pt x="255" y="385"/>
                  </a:lnTo>
                  <a:lnTo>
                    <a:pt x="251" y="413"/>
                  </a:lnTo>
                  <a:lnTo>
                    <a:pt x="252" y="443"/>
                  </a:lnTo>
                  <a:lnTo>
                    <a:pt x="259" y="471"/>
                  </a:lnTo>
                  <a:lnTo>
                    <a:pt x="270" y="500"/>
                  </a:lnTo>
                  <a:lnTo>
                    <a:pt x="287" y="526"/>
                  </a:lnTo>
                  <a:lnTo>
                    <a:pt x="308" y="548"/>
                  </a:lnTo>
                  <a:lnTo>
                    <a:pt x="333" y="568"/>
                  </a:lnTo>
                  <a:lnTo>
                    <a:pt x="359" y="581"/>
                  </a:lnTo>
                  <a:lnTo>
                    <a:pt x="387" y="590"/>
                  </a:lnTo>
                  <a:lnTo>
                    <a:pt x="416" y="593"/>
                  </a:lnTo>
                  <a:lnTo>
                    <a:pt x="446" y="592"/>
                  </a:lnTo>
                  <a:lnTo>
                    <a:pt x="475" y="585"/>
                  </a:lnTo>
                  <a:lnTo>
                    <a:pt x="503" y="574"/>
                  </a:lnTo>
                  <a:lnTo>
                    <a:pt x="530" y="558"/>
                  </a:lnTo>
                  <a:lnTo>
                    <a:pt x="552" y="537"/>
                  </a:lnTo>
                  <a:lnTo>
                    <a:pt x="570" y="513"/>
                  </a:lnTo>
                  <a:lnTo>
                    <a:pt x="584" y="486"/>
                  </a:lnTo>
                  <a:lnTo>
                    <a:pt x="592" y="458"/>
                  </a:lnTo>
                  <a:lnTo>
                    <a:pt x="596" y="428"/>
                  </a:lnTo>
                  <a:lnTo>
                    <a:pt x="595" y="399"/>
                  </a:lnTo>
                  <a:lnTo>
                    <a:pt x="589" y="370"/>
                  </a:lnTo>
                  <a:lnTo>
                    <a:pt x="577" y="342"/>
                  </a:lnTo>
                  <a:lnTo>
                    <a:pt x="560" y="316"/>
                  </a:lnTo>
                  <a:lnTo>
                    <a:pt x="539" y="293"/>
                  </a:lnTo>
                  <a:lnTo>
                    <a:pt x="516" y="275"/>
                  </a:lnTo>
                  <a:lnTo>
                    <a:pt x="488" y="261"/>
                  </a:lnTo>
                  <a:lnTo>
                    <a:pt x="461" y="252"/>
                  </a:lnTo>
                  <a:lnTo>
                    <a:pt x="431" y="248"/>
                  </a:lnTo>
                  <a:close/>
                  <a:moveTo>
                    <a:pt x="446" y="0"/>
                  </a:moveTo>
                  <a:lnTo>
                    <a:pt x="523" y="10"/>
                  </a:lnTo>
                  <a:lnTo>
                    <a:pt x="534" y="14"/>
                  </a:lnTo>
                  <a:lnTo>
                    <a:pt x="541" y="21"/>
                  </a:lnTo>
                  <a:lnTo>
                    <a:pt x="546" y="29"/>
                  </a:lnTo>
                  <a:lnTo>
                    <a:pt x="550" y="40"/>
                  </a:lnTo>
                  <a:lnTo>
                    <a:pt x="551" y="99"/>
                  </a:lnTo>
                  <a:lnTo>
                    <a:pt x="553" y="111"/>
                  </a:lnTo>
                  <a:lnTo>
                    <a:pt x="559" y="120"/>
                  </a:lnTo>
                  <a:lnTo>
                    <a:pt x="569" y="127"/>
                  </a:lnTo>
                  <a:lnTo>
                    <a:pt x="591" y="140"/>
                  </a:lnTo>
                  <a:lnTo>
                    <a:pt x="613" y="154"/>
                  </a:lnTo>
                  <a:lnTo>
                    <a:pt x="624" y="159"/>
                  </a:lnTo>
                  <a:lnTo>
                    <a:pt x="635" y="160"/>
                  </a:lnTo>
                  <a:lnTo>
                    <a:pt x="647" y="157"/>
                  </a:lnTo>
                  <a:lnTo>
                    <a:pt x="699" y="131"/>
                  </a:lnTo>
                  <a:lnTo>
                    <a:pt x="709" y="128"/>
                  </a:lnTo>
                  <a:lnTo>
                    <a:pt x="719" y="128"/>
                  </a:lnTo>
                  <a:lnTo>
                    <a:pt x="728" y="132"/>
                  </a:lnTo>
                  <a:lnTo>
                    <a:pt x="737" y="139"/>
                  </a:lnTo>
                  <a:lnTo>
                    <a:pt x="784" y="203"/>
                  </a:lnTo>
                  <a:lnTo>
                    <a:pt x="789" y="212"/>
                  </a:lnTo>
                  <a:lnTo>
                    <a:pt x="790" y="222"/>
                  </a:lnTo>
                  <a:lnTo>
                    <a:pt x="788" y="232"/>
                  </a:lnTo>
                  <a:lnTo>
                    <a:pt x="781" y="241"/>
                  </a:lnTo>
                  <a:lnTo>
                    <a:pt x="741" y="284"/>
                  </a:lnTo>
                  <a:lnTo>
                    <a:pt x="735" y="294"/>
                  </a:lnTo>
                  <a:lnTo>
                    <a:pt x="732" y="305"/>
                  </a:lnTo>
                  <a:lnTo>
                    <a:pt x="734" y="317"/>
                  </a:lnTo>
                  <a:lnTo>
                    <a:pt x="740" y="342"/>
                  </a:lnTo>
                  <a:lnTo>
                    <a:pt x="745" y="368"/>
                  </a:lnTo>
                  <a:lnTo>
                    <a:pt x="750" y="378"/>
                  </a:lnTo>
                  <a:lnTo>
                    <a:pt x="758" y="388"/>
                  </a:lnTo>
                  <a:lnTo>
                    <a:pt x="769" y="393"/>
                  </a:lnTo>
                  <a:lnTo>
                    <a:pt x="824" y="411"/>
                  </a:lnTo>
                  <a:lnTo>
                    <a:pt x="833" y="416"/>
                  </a:lnTo>
                  <a:lnTo>
                    <a:pt x="840" y="424"/>
                  </a:lnTo>
                  <a:lnTo>
                    <a:pt x="844" y="433"/>
                  </a:lnTo>
                  <a:lnTo>
                    <a:pt x="844" y="444"/>
                  </a:lnTo>
                  <a:lnTo>
                    <a:pt x="832" y="521"/>
                  </a:lnTo>
                  <a:lnTo>
                    <a:pt x="829" y="531"/>
                  </a:lnTo>
                  <a:lnTo>
                    <a:pt x="823" y="539"/>
                  </a:lnTo>
                  <a:lnTo>
                    <a:pt x="813" y="544"/>
                  </a:lnTo>
                  <a:lnTo>
                    <a:pt x="804" y="546"/>
                  </a:lnTo>
                  <a:lnTo>
                    <a:pt x="743" y="548"/>
                  </a:lnTo>
                  <a:lnTo>
                    <a:pt x="733" y="551"/>
                  </a:lnTo>
                  <a:lnTo>
                    <a:pt x="723" y="557"/>
                  </a:lnTo>
                  <a:lnTo>
                    <a:pt x="716" y="566"/>
                  </a:lnTo>
                  <a:lnTo>
                    <a:pt x="703" y="589"/>
                  </a:lnTo>
                  <a:lnTo>
                    <a:pt x="690" y="609"/>
                  </a:lnTo>
                  <a:lnTo>
                    <a:pt x="685" y="620"/>
                  </a:lnTo>
                  <a:lnTo>
                    <a:pt x="684" y="632"/>
                  </a:lnTo>
                  <a:lnTo>
                    <a:pt x="687" y="643"/>
                  </a:lnTo>
                  <a:lnTo>
                    <a:pt x="715" y="695"/>
                  </a:lnTo>
                  <a:lnTo>
                    <a:pt x="718" y="706"/>
                  </a:lnTo>
                  <a:lnTo>
                    <a:pt x="717" y="717"/>
                  </a:lnTo>
                  <a:lnTo>
                    <a:pt x="713" y="726"/>
                  </a:lnTo>
                  <a:lnTo>
                    <a:pt x="705" y="734"/>
                  </a:lnTo>
                  <a:lnTo>
                    <a:pt x="675" y="757"/>
                  </a:lnTo>
                  <a:lnTo>
                    <a:pt x="643" y="781"/>
                  </a:lnTo>
                  <a:lnTo>
                    <a:pt x="633" y="785"/>
                  </a:lnTo>
                  <a:lnTo>
                    <a:pt x="623" y="786"/>
                  </a:lnTo>
                  <a:lnTo>
                    <a:pt x="613" y="784"/>
                  </a:lnTo>
                  <a:lnTo>
                    <a:pt x="604" y="779"/>
                  </a:lnTo>
                  <a:lnTo>
                    <a:pt x="561" y="738"/>
                  </a:lnTo>
                  <a:lnTo>
                    <a:pt x="552" y="731"/>
                  </a:lnTo>
                  <a:lnTo>
                    <a:pt x="540" y="729"/>
                  </a:lnTo>
                  <a:lnTo>
                    <a:pt x="528" y="730"/>
                  </a:lnTo>
                  <a:lnTo>
                    <a:pt x="503" y="738"/>
                  </a:lnTo>
                  <a:lnTo>
                    <a:pt x="478" y="743"/>
                  </a:lnTo>
                  <a:lnTo>
                    <a:pt x="466" y="747"/>
                  </a:lnTo>
                  <a:lnTo>
                    <a:pt x="458" y="755"/>
                  </a:lnTo>
                  <a:lnTo>
                    <a:pt x="451" y="765"/>
                  </a:lnTo>
                  <a:lnTo>
                    <a:pt x="433" y="821"/>
                  </a:lnTo>
                  <a:lnTo>
                    <a:pt x="428" y="831"/>
                  </a:lnTo>
                  <a:lnTo>
                    <a:pt x="421" y="837"/>
                  </a:lnTo>
                  <a:lnTo>
                    <a:pt x="411" y="841"/>
                  </a:lnTo>
                  <a:lnTo>
                    <a:pt x="400" y="841"/>
                  </a:lnTo>
                  <a:lnTo>
                    <a:pt x="323" y="830"/>
                  </a:lnTo>
                  <a:lnTo>
                    <a:pt x="313" y="827"/>
                  </a:lnTo>
                  <a:lnTo>
                    <a:pt x="305" y="820"/>
                  </a:lnTo>
                  <a:lnTo>
                    <a:pt x="300" y="812"/>
                  </a:lnTo>
                  <a:lnTo>
                    <a:pt x="297" y="801"/>
                  </a:lnTo>
                  <a:lnTo>
                    <a:pt x="296" y="743"/>
                  </a:lnTo>
                  <a:lnTo>
                    <a:pt x="294" y="731"/>
                  </a:lnTo>
                  <a:lnTo>
                    <a:pt x="287" y="722"/>
                  </a:lnTo>
                  <a:lnTo>
                    <a:pt x="278" y="715"/>
                  </a:lnTo>
                  <a:lnTo>
                    <a:pt x="254" y="703"/>
                  </a:lnTo>
                  <a:lnTo>
                    <a:pt x="232" y="688"/>
                  </a:lnTo>
                  <a:lnTo>
                    <a:pt x="222" y="683"/>
                  </a:lnTo>
                  <a:lnTo>
                    <a:pt x="210" y="682"/>
                  </a:lnTo>
                  <a:lnTo>
                    <a:pt x="198" y="685"/>
                  </a:lnTo>
                  <a:lnTo>
                    <a:pt x="146" y="712"/>
                  </a:lnTo>
                  <a:lnTo>
                    <a:pt x="136" y="716"/>
                  </a:lnTo>
                  <a:lnTo>
                    <a:pt x="125" y="716"/>
                  </a:lnTo>
                  <a:lnTo>
                    <a:pt x="116" y="711"/>
                  </a:lnTo>
                  <a:lnTo>
                    <a:pt x="108" y="704"/>
                  </a:lnTo>
                  <a:lnTo>
                    <a:pt x="84" y="672"/>
                  </a:lnTo>
                  <a:lnTo>
                    <a:pt x="61" y="640"/>
                  </a:lnTo>
                  <a:lnTo>
                    <a:pt x="57" y="632"/>
                  </a:lnTo>
                  <a:lnTo>
                    <a:pt x="55" y="621"/>
                  </a:lnTo>
                  <a:lnTo>
                    <a:pt x="58" y="612"/>
                  </a:lnTo>
                  <a:lnTo>
                    <a:pt x="64" y="602"/>
                  </a:lnTo>
                  <a:lnTo>
                    <a:pt x="104" y="560"/>
                  </a:lnTo>
                  <a:lnTo>
                    <a:pt x="112" y="551"/>
                  </a:lnTo>
                  <a:lnTo>
                    <a:pt x="114" y="539"/>
                  </a:lnTo>
                  <a:lnTo>
                    <a:pt x="112" y="527"/>
                  </a:lnTo>
                  <a:lnTo>
                    <a:pt x="104" y="502"/>
                  </a:lnTo>
                  <a:lnTo>
                    <a:pt x="99" y="477"/>
                  </a:lnTo>
                  <a:lnTo>
                    <a:pt x="96" y="465"/>
                  </a:lnTo>
                  <a:lnTo>
                    <a:pt x="87" y="456"/>
                  </a:lnTo>
                  <a:lnTo>
                    <a:pt x="78" y="450"/>
                  </a:lnTo>
                  <a:lnTo>
                    <a:pt x="22" y="432"/>
                  </a:lnTo>
                  <a:lnTo>
                    <a:pt x="12" y="428"/>
                  </a:lnTo>
                  <a:lnTo>
                    <a:pt x="5" y="419"/>
                  </a:lnTo>
                  <a:lnTo>
                    <a:pt x="0" y="410"/>
                  </a:lnTo>
                  <a:lnTo>
                    <a:pt x="0" y="399"/>
                  </a:lnTo>
                  <a:lnTo>
                    <a:pt x="12" y="322"/>
                  </a:lnTo>
                  <a:lnTo>
                    <a:pt x="15" y="313"/>
                  </a:lnTo>
                  <a:lnTo>
                    <a:pt x="22" y="304"/>
                  </a:lnTo>
                  <a:lnTo>
                    <a:pt x="30" y="299"/>
                  </a:lnTo>
                  <a:lnTo>
                    <a:pt x="41" y="297"/>
                  </a:lnTo>
                  <a:lnTo>
                    <a:pt x="100" y="295"/>
                  </a:lnTo>
                  <a:lnTo>
                    <a:pt x="112" y="293"/>
                  </a:lnTo>
                  <a:lnTo>
                    <a:pt x="121" y="285"/>
                  </a:lnTo>
                  <a:lnTo>
                    <a:pt x="128" y="277"/>
                  </a:lnTo>
                  <a:lnTo>
                    <a:pt x="141" y="253"/>
                  </a:lnTo>
                  <a:lnTo>
                    <a:pt x="156" y="230"/>
                  </a:lnTo>
                  <a:lnTo>
                    <a:pt x="161" y="220"/>
                  </a:lnTo>
                  <a:lnTo>
                    <a:pt x="162" y="208"/>
                  </a:lnTo>
                  <a:lnTo>
                    <a:pt x="159" y="196"/>
                  </a:lnTo>
                  <a:lnTo>
                    <a:pt x="133" y="144"/>
                  </a:lnTo>
                  <a:lnTo>
                    <a:pt x="130" y="134"/>
                  </a:lnTo>
                  <a:lnTo>
                    <a:pt x="130" y="124"/>
                  </a:lnTo>
                  <a:lnTo>
                    <a:pt x="134" y="115"/>
                  </a:lnTo>
                  <a:lnTo>
                    <a:pt x="141" y="106"/>
                  </a:lnTo>
                  <a:lnTo>
                    <a:pt x="173" y="83"/>
                  </a:lnTo>
                  <a:lnTo>
                    <a:pt x="205" y="60"/>
                  </a:lnTo>
                  <a:lnTo>
                    <a:pt x="214" y="55"/>
                  </a:lnTo>
                  <a:lnTo>
                    <a:pt x="224" y="54"/>
                  </a:lnTo>
                  <a:lnTo>
                    <a:pt x="234" y="56"/>
                  </a:lnTo>
                  <a:lnTo>
                    <a:pt x="243" y="62"/>
                  </a:lnTo>
                  <a:lnTo>
                    <a:pt x="286" y="102"/>
                  </a:lnTo>
                  <a:lnTo>
                    <a:pt x="296" y="109"/>
                  </a:lnTo>
                  <a:lnTo>
                    <a:pt x="307" y="112"/>
                  </a:lnTo>
                  <a:lnTo>
                    <a:pt x="319" y="110"/>
                  </a:lnTo>
                  <a:lnTo>
                    <a:pt x="344" y="103"/>
                  </a:lnTo>
                  <a:lnTo>
                    <a:pt x="370" y="98"/>
                  </a:lnTo>
                  <a:lnTo>
                    <a:pt x="381" y="94"/>
                  </a:lnTo>
                  <a:lnTo>
                    <a:pt x="390" y="85"/>
                  </a:lnTo>
                  <a:lnTo>
                    <a:pt x="395" y="76"/>
                  </a:lnTo>
                  <a:lnTo>
                    <a:pt x="413" y="20"/>
                  </a:lnTo>
                  <a:lnTo>
                    <a:pt x="418" y="10"/>
                  </a:lnTo>
                  <a:lnTo>
                    <a:pt x="426" y="4"/>
                  </a:lnTo>
                  <a:lnTo>
                    <a:pt x="435" y="0"/>
                  </a:lnTo>
                  <a:lnTo>
                    <a:pt x="4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85" name="Shape 11185"/>
          <p:cNvGrpSpPr/>
          <p:nvPr/>
        </p:nvGrpSpPr>
        <p:grpSpPr>
          <a:xfrm>
            <a:off x="1986915" y="455415"/>
            <a:ext cx="172641" cy="230981"/>
            <a:chOff x="2593975" y="390525"/>
            <a:chExt cx="230188" cy="307975"/>
          </a:xfrm>
        </p:grpSpPr>
        <p:sp>
          <p:nvSpPr>
            <p:cNvPr id="11186" name="Shape 11186"/>
            <p:cNvSpPr/>
            <p:nvPr/>
          </p:nvSpPr>
          <p:spPr>
            <a:xfrm>
              <a:off x="2593975" y="390525"/>
              <a:ext cx="192088" cy="192088"/>
            </a:xfrm>
            <a:custGeom>
              <a:avLst/>
              <a:gdLst/>
              <a:ahLst/>
              <a:cxnLst/>
              <a:rect l="0" t="0" r="0" b="0"/>
              <a:pathLst>
                <a:path w="2064" h="2168" extrusionOk="0">
                  <a:moveTo>
                    <a:pt x="1024" y="627"/>
                  </a:moveTo>
                  <a:lnTo>
                    <a:pt x="979" y="630"/>
                  </a:lnTo>
                  <a:lnTo>
                    <a:pt x="934" y="638"/>
                  </a:lnTo>
                  <a:lnTo>
                    <a:pt x="888" y="652"/>
                  </a:lnTo>
                  <a:lnTo>
                    <a:pt x="844" y="671"/>
                  </a:lnTo>
                  <a:lnTo>
                    <a:pt x="803" y="695"/>
                  </a:lnTo>
                  <a:lnTo>
                    <a:pt x="765" y="723"/>
                  </a:lnTo>
                  <a:lnTo>
                    <a:pt x="729" y="755"/>
                  </a:lnTo>
                  <a:lnTo>
                    <a:pt x="698" y="790"/>
                  </a:lnTo>
                  <a:lnTo>
                    <a:pt x="671" y="827"/>
                  </a:lnTo>
                  <a:lnTo>
                    <a:pt x="648" y="867"/>
                  </a:lnTo>
                  <a:lnTo>
                    <a:pt x="629" y="909"/>
                  </a:lnTo>
                  <a:lnTo>
                    <a:pt x="613" y="954"/>
                  </a:lnTo>
                  <a:lnTo>
                    <a:pt x="603" y="999"/>
                  </a:lnTo>
                  <a:lnTo>
                    <a:pt x="597" y="1046"/>
                  </a:lnTo>
                  <a:lnTo>
                    <a:pt x="595" y="1093"/>
                  </a:lnTo>
                  <a:lnTo>
                    <a:pt x="598" y="1141"/>
                  </a:lnTo>
                  <a:lnTo>
                    <a:pt x="606" y="1188"/>
                  </a:lnTo>
                  <a:lnTo>
                    <a:pt x="620" y="1236"/>
                  </a:lnTo>
                  <a:lnTo>
                    <a:pt x="638" y="1282"/>
                  </a:lnTo>
                  <a:lnTo>
                    <a:pt x="661" y="1326"/>
                  </a:lnTo>
                  <a:lnTo>
                    <a:pt x="687" y="1366"/>
                  </a:lnTo>
                  <a:lnTo>
                    <a:pt x="717" y="1402"/>
                  </a:lnTo>
                  <a:lnTo>
                    <a:pt x="750" y="1435"/>
                  </a:lnTo>
                  <a:lnTo>
                    <a:pt x="786" y="1464"/>
                  </a:lnTo>
                  <a:lnTo>
                    <a:pt x="825" y="1488"/>
                  </a:lnTo>
                  <a:lnTo>
                    <a:pt x="865" y="1509"/>
                  </a:lnTo>
                  <a:lnTo>
                    <a:pt x="907" y="1524"/>
                  </a:lnTo>
                  <a:lnTo>
                    <a:pt x="950" y="1536"/>
                  </a:lnTo>
                  <a:lnTo>
                    <a:pt x="995" y="1542"/>
                  </a:lnTo>
                  <a:lnTo>
                    <a:pt x="1040" y="1544"/>
                  </a:lnTo>
                  <a:lnTo>
                    <a:pt x="1085" y="1540"/>
                  </a:lnTo>
                  <a:lnTo>
                    <a:pt x="1130" y="1531"/>
                  </a:lnTo>
                  <a:lnTo>
                    <a:pt x="1176" y="1519"/>
                  </a:lnTo>
                  <a:lnTo>
                    <a:pt x="1219" y="1500"/>
                  </a:lnTo>
                  <a:lnTo>
                    <a:pt x="1261" y="1475"/>
                  </a:lnTo>
                  <a:lnTo>
                    <a:pt x="1299" y="1448"/>
                  </a:lnTo>
                  <a:lnTo>
                    <a:pt x="1335" y="1416"/>
                  </a:lnTo>
                  <a:lnTo>
                    <a:pt x="1365" y="1381"/>
                  </a:lnTo>
                  <a:lnTo>
                    <a:pt x="1393" y="1343"/>
                  </a:lnTo>
                  <a:lnTo>
                    <a:pt x="1416" y="1303"/>
                  </a:lnTo>
                  <a:lnTo>
                    <a:pt x="1435" y="1260"/>
                  </a:lnTo>
                  <a:lnTo>
                    <a:pt x="1451" y="1216"/>
                  </a:lnTo>
                  <a:lnTo>
                    <a:pt x="1461" y="1170"/>
                  </a:lnTo>
                  <a:lnTo>
                    <a:pt x="1467" y="1124"/>
                  </a:lnTo>
                  <a:lnTo>
                    <a:pt x="1469" y="1076"/>
                  </a:lnTo>
                  <a:lnTo>
                    <a:pt x="1466" y="1029"/>
                  </a:lnTo>
                  <a:lnTo>
                    <a:pt x="1458" y="982"/>
                  </a:lnTo>
                  <a:lnTo>
                    <a:pt x="1445" y="934"/>
                  </a:lnTo>
                  <a:lnTo>
                    <a:pt x="1426" y="888"/>
                  </a:lnTo>
                  <a:lnTo>
                    <a:pt x="1403" y="845"/>
                  </a:lnTo>
                  <a:lnTo>
                    <a:pt x="1377" y="804"/>
                  </a:lnTo>
                  <a:lnTo>
                    <a:pt x="1347" y="767"/>
                  </a:lnTo>
                  <a:lnTo>
                    <a:pt x="1314" y="734"/>
                  </a:lnTo>
                  <a:lnTo>
                    <a:pt x="1277" y="706"/>
                  </a:lnTo>
                  <a:lnTo>
                    <a:pt x="1239" y="682"/>
                  </a:lnTo>
                  <a:lnTo>
                    <a:pt x="1199" y="661"/>
                  </a:lnTo>
                  <a:lnTo>
                    <a:pt x="1157" y="646"/>
                  </a:lnTo>
                  <a:lnTo>
                    <a:pt x="1113" y="635"/>
                  </a:lnTo>
                  <a:lnTo>
                    <a:pt x="1069" y="629"/>
                  </a:lnTo>
                  <a:lnTo>
                    <a:pt x="1024" y="627"/>
                  </a:lnTo>
                  <a:close/>
                  <a:moveTo>
                    <a:pt x="1291" y="0"/>
                  </a:moveTo>
                  <a:lnTo>
                    <a:pt x="1309" y="4"/>
                  </a:lnTo>
                  <a:lnTo>
                    <a:pt x="1401" y="41"/>
                  </a:lnTo>
                  <a:lnTo>
                    <a:pt x="1494" y="77"/>
                  </a:lnTo>
                  <a:lnTo>
                    <a:pt x="1509" y="86"/>
                  </a:lnTo>
                  <a:lnTo>
                    <a:pt x="1522" y="97"/>
                  </a:lnTo>
                  <a:lnTo>
                    <a:pt x="1532" y="112"/>
                  </a:lnTo>
                  <a:lnTo>
                    <a:pt x="1539" y="129"/>
                  </a:lnTo>
                  <a:lnTo>
                    <a:pt x="1542" y="147"/>
                  </a:lnTo>
                  <a:lnTo>
                    <a:pt x="1541" y="166"/>
                  </a:lnTo>
                  <a:lnTo>
                    <a:pt x="1513" y="321"/>
                  </a:lnTo>
                  <a:lnTo>
                    <a:pt x="1512" y="340"/>
                  </a:lnTo>
                  <a:lnTo>
                    <a:pt x="1514" y="358"/>
                  </a:lnTo>
                  <a:lnTo>
                    <a:pt x="1521" y="376"/>
                  </a:lnTo>
                  <a:lnTo>
                    <a:pt x="1530" y="392"/>
                  </a:lnTo>
                  <a:lnTo>
                    <a:pt x="1544" y="404"/>
                  </a:lnTo>
                  <a:lnTo>
                    <a:pt x="1579" y="435"/>
                  </a:lnTo>
                  <a:lnTo>
                    <a:pt x="1612" y="468"/>
                  </a:lnTo>
                  <a:lnTo>
                    <a:pt x="1643" y="503"/>
                  </a:lnTo>
                  <a:lnTo>
                    <a:pt x="1657" y="515"/>
                  </a:lnTo>
                  <a:lnTo>
                    <a:pt x="1672" y="525"/>
                  </a:lnTo>
                  <a:lnTo>
                    <a:pt x="1689" y="530"/>
                  </a:lnTo>
                  <a:lnTo>
                    <a:pt x="1707" y="531"/>
                  </a:lnTo>
                  <a:lnTo>
                    <a:pt x="1726" y="529"/>
                  </a:lnTo>
                  <a:lnTo>
                    <a:pt x="1867" y="489"/>
                  </a:lnTo>
                  <a:lnTo>
                    <a:pt x="1885" y="486"/>
                  </a:lnTo>
                  <a:lnTo>
                    <a:pt x="1903" y="488"/>
                  </a:lnTo>
                  <a:lnTo>
                    <a:pt x="1919" y="494"/>
                  </a:lnTo>
                  <a:lnTo>
                    <a:pt x="1934" y="504"/>
                  </a:lnTo>
                  <a:lnTo>
                    <a:pt x="1946" y="517"/>
                  </a:lnTo>
                  <a:lnTo>
                    <a:pt x="1956" y="533"/>
                  </a:lnTo>
                  <a:lnTo>
                    <a:pt x="1998" y="628"/>
                  </a:lnTo>
                  <a:lnTo>
                    <a:pt x="2039" y="722"/>
                  </a:lnTo>
                  <a:lnTo>
                    <a:pt x="2044" y="740"/>
                  </a:lnTo>
                  <a:lnTo>
                    <a:pt x="2046" y="758"/>
                  </a:lnTo>
                  <a:lnTo>
                    <a:pt x="2043" y="776"/>
                  </a:lnTo>
                  <a:lnTo>
                    <a:pt x="2036" y="794"/>
                  </a:lnTo>
                  <a:lnTo>
                    <a:pt x="2026" y="809"/>
                  </a:lnTo>
                  <a:lnTo>
                    <a:pt x="2013" y="821"/>
                  </a:lnTo>
                  <a:lnTo>
                    <a:pt x="1888" y="910"/>
                  </a:lnTo>
                  <a:lnTo>
                    <a:pt x="1874" y="923"/>
                  </a:lnTo>
                  <a:lnTo>
                    <a:pt x="1864" y="938"/>
                  </a:lnTo>
                  <a:lnTo>
                    <a:pt x="1857" y="955"/>
                  </a:lnTo>
                  <a:lnTo>
                    <a:pt x="1853" y="973"/>
                  </a:lnTo>
                  <a:lnTo>
                    <a:pt x="1853" y="992"/>
                  </a:lnTo>
                  <a:lnTo>
                    <a:pt x="1858" y="1061"/>
                  </a:lnTo>
                  <a:lnTo>
                    <a:pt x="1857" y="1130"/>
                  </a:lnTo>
                  <a:lnTo>
                    <a:pt x="1858" y="1149"/>
                  </a:lnTo>
                  <a:lnTo>
                    <a:pt x="1863" y="1167"/>
                  </a:lnTo>
                  <a:lnTo>
                    <a:pt x="1872" y="1184"/>
                  </a:lnTo>
                  <a:lnTo>
                    <a:pt x="1884" y="1199"/>
                  </a:lnTo>
                  <a:lnTo>
                    <a:pt x="1898" y="1210"/>
                  </a:lnTo>
                  <a:lnTo>
                    <a:pt x="2026" y="1286"/>
                  </a:lnTo>
                  <a:lnTo>
                    <a:pt x="2041" y="1297"/>
                  </a:lnTo>
                  <a:lnTo>
                    <a:pt x="2052" y="1311"/>
                  </a:lnTo>
                  <a:lnTo>
                    <a:pt x="2060" y="1328"/>
                  </a:lnTo>
                  <a:lnTo>
                    <a:pt x="2064" y="1345"/>
                  </a:lnTo>
                  <a:lnTo>
                    <a:pt x="2064" y="1364"/>
                  </a:lnTo>
                  <a:lnTo>
                    <a:pt x="2059" y="1382"/>
                  </a:lnTo>
                  <a:lnTo>
                    <a:pt x="2025" y="1479"/>
                  </a:lnTo>
                  <a:lnTo>
                    <a:pt x="1990" y="1577"/>
                  </a:lnTo>
                  <a:lnTo>
                    <a:pt x="1981" y="1593"/>
                  </a:lnTo>
                  <a:lnTo>
                    <a:pt x="1970" y="1606"/>
                  </a:lnTo>
                  <a:lnTo>
                    <a:pt x="1956" y="1617"/>
                  </a:lnTo>
                  <a:lnTo>
                    <a:pt x="1940" y="1624"/>
                  </a:lnTo>
                  <a:lnTo>
                    <a:pt x="1923" y="1628"/>
                  </a:lnTo>
                  <a:lnTo>
                    <a:pt x="1905" y="1627"/>
                  </a:lnTo>
                  <a:lnTo>
                    <a:pt x="1757" y="1596"/>
                  </a:lnTo>
                  <a:lnTo>
                    <a:pt x="1739" y="1595"/>
                  </a:lnTo>
                  <a:lnTo>
                    <a:pt x="1722" y="1598"/>
                  </a:lnTo>
                  <a:lnTo>
                    <a:pt x="1705" y="1604"/>
                  </a:lnTo>
                  <a:lnTo>
                    <a:pt x="1690" y="1614"/>
                  </a:lnTo>
                  <a:lnTo>
                    <a:pt x="1678" y="1628"/>
                  </a:lnTo>
                  <a:lnTo>
                    <a:pt x="1649" y="1663"/>
                  </a:lnTo>
                  <a:lnTo>
                    <a:pt x="1619" y="1696"/>
                  </a:lnTo>
                  <a:lnTo>
                    <a:pt x="1588" y="1728"/>
                  </a:lnTo>
                  <a:lnTo>
                    <a:pt x="1576" y="1743"/>
                  </a:lnTo>
                  <a:lnTo>
                    <a:pt x="1566" y="1759"/>
                  </a:lnTo>
                  <a:lnTo>
                    <a:pt x="1561" y="1777"/>
                  </a:lnTo>
                  <a:lnTo>
                    <a:pt x="1560" y="1795"/>
                  </a:lnTo>
                  <a:lnTo>
                    <a:pt x="1562" y="1814"/>
                  </a:lnTo>
                  <a:lnTo>
                    <a:pt x="1601" y="1963"/>
                  </a:lnTo>
                  <a:lnTo>
                    <a:pt x="1604" y="1982"/>
                  </a:lnTo>
                  <a:lnTo>
                    <a:pt x="1602" y="2000"/>
                  </a:lnTo>
                  <a:lnTo>
                    <a:pt x="1597" y="2018"/>
                  </a:lnTo>
                  <a:lnTo>
                    <a:pt x="1587" y="2033"/>
                  </a:lnTo>
                  <a:lnTo>
                    <a:pt x="1574" y="2047"/>
                  </a:lnTo>
                  <a:lnTo>
                    <a:pt x="1558" y="2056"/>
                  </a:lnTo>
                  <a:lnTo>
                    <a:pt x="1469" y="2100"/>
                  </a:lnTo>
                  <a:lnTo>
                    <a:pt x="1379" y="2144"/>
                  </a:lnTo>
                  <a:lnTo>
                    <a:pt x="1362" y="2149"/>
                  </a:lnTo>
                  <a:lnTo>
                    <a:pt x="1345" y="2150"/>
                  </a:lnTo>
                  <a:lnTo>
                    <a:pt x="1328" y="2147"/>
                  </a:lnTo>
                  <a:lnTo>
                    <a:pt x="1312" y="2141"/>
                  </a:lnTo>
                  <a:lnTo>
                    <a:pt x="1296" y="2130"/>
                  </a:lnTo>
                  <a:lnTo>
                    <a:pt x="1284" y="2115"/>
                  </a:lnTo>
                  <a:lnTo>
                    <a:pt x="1200" y="1984"/>
                  </a:lnTo>
                  <a:lnTo>
                    <a:pt x="1188" y="1970"/>
                  </a:lnTo>
                  <a:lnTo>
                    <a:pt x="1174" y="1959"/>
                  </a:lnTo>
                  <a:lnTo>
                    <a:pt x="1157" y="1951"/>
                  </a:lnTo>
                  <a:lnTo>
                    <a:pt x="1140" y="1947"/>
                  </a:lnTo>
                  <a:lnTo>
                    <a:pt x="1122" y="1948"/>
                  </a:lnTo>
                  <a:lnTo>
                    <a:pt x="1057" y="1952"/>
                  </a:lnTo>
                  <a:lnTo>
                    <a:pt x="991" y="1952"/>
                  </a:lnTo>
                  <a:lnTo>
                    <a:pt x="973" y="1954"/>
                  </a:lnTo>
                  <a:lnTo>
                    <a:pt x="956" y="1959"/>
                  </a:lnTo>
                  <a:lnTo>
                    <a:pt x="940" y="1967"/>
                  </a:lnTo>
                  <a:lnTo>
                    <a:pt x="927" y="1980"/>
                  </a:lnTo>
                  <a:lnTo>
                    <a:pt x="916" y="1995"/>
                  </a:lnTo>
                  <a:lnTo>
                    <a:pt x="842" y="2128"/>
                  </a:lnTo>
                  <a:lnTo>
                    <a:pt x="831" y="2144"/>
                  </a:lnTo>
                  <a:lnTo>
                    <a:pt x="817" y="2156"/>
                  </a:lnTo>
                  <a:lnTo>
                    <a:pt x="802" y="2164"/>
                  </a:lnTo>
                  <a:lnTo>
                    <a:pt x="785" y="2168"/>
                  </a:lnTo>
                  <a:lnTo>
                    <a:pt x="768" y="2168"/>
                  </a:lnTo>
                  <a:lnTo>
                    <a:pt x="750" y="2163"/>
                  </a:lnTo>
                  <a:lnTo>
                    <a:pt x="658" y="2127"/>
                  </a:lnTo>
                  <a:lnTo>
                    <a:pt x="565" y="2091"/>
                  </a:lnTo>
                  <a:lnTo>
                    <a:pt x="549" y="2082"/>
                  </a:lnTo>
                  <a:lnTo>
                    <a:pt x="536" y="2070"/>
                  </a:lnTo>
                  <a:lnTo>
                    <a:pt x="526" y="2055"/>
                  </a:lnTo>
                  <a:lnTo>
                    <a:pt x="519" y="2038"/>
                  </a:lnTo>
                  <a:lnTo>
                    <a:pt x="516" y="2020"/>
                  </a:lnTo>
                  <a:lnTo>
                    <a:pt x="518" y="2001"/>
                  </a:lnTo>
                  <a:lnTo>
                    <a:pt x="546" y="1846"/>
                  </a:lnTo>
                  <a:lnTo>
                    <a:pt x="548" y="1827"/>
                  </a:lnTo>
                  <a:lnTo>
                    <a:pt x="545" y="1809"/>
                  </a:lnTo>
                  <a:lnTo>
                    <a:pt x="539" y="1791"/>
                  </a:lnTo>
                  <a:lnTo>
                    <a:pt x="529" y="1776"/>
                  </a:lnTo>
                  <a:lnTo>
                    <a:pt x="516" y="1762"/>
                  </a:lnTo>
                  <a:lnTo>
                    <a:pt x="485" y="1733"/>
                  </a:lnTo>
                  <a:lnTo>
                    <a:pt x="453" y="1704"/>
                  </a:lnTo>
                  <a:lnTo>
                    <a:pt x="424" y="1671"/>
                  </a:lnTo>
                  <a:lnTo>
                    <a:pt x="411" y="1658"/>
                  </a:lnTo>
                  <a:lnTo>
                    <a:pt x="395" y="1650"/>
                  </a:lnTo>
                  <a:lnTo>
                    <a:pt x="379" y="1645"/>
                  </a:lnTo>
                  <a:lnTo>
                    <a:pt x="361" y="1642"/>
                  </a:lnTo>
                  <a:lnTo>
                    <a:pt x="343" y="1646"/>
                  </a:lnTo>
                  <a:lnTo>
                    <a:pt x="199" y="1686"/>
                  </a:lnTo>
                  <a:lnTo>
                    <a:pt x="181" y="1689"/>
                  </a:lnTo>
                  <a:lnTo>
                    <a:pt x="163" y="1687"/>
                  </a:lnTo>
                  <a:lnTo>
                    <a:pt x="147" y="1682"/>
                  </a:lnTo>
                  <a:lnTo>
                    <a:pt x="132" y="1672"/>
                  </a:lnTo>
                  <a:lnTo>
                    <a:pt x="120" y="1658"/>
                  </a:lnTo>
                  <a:lnTo>
                    <a:pt x="110" y="1642"/>
                  </a:lnTo>
                  <a:lnTo>
                    <a:pt x="69" y="1548"/>
                  </a:lnTo>
                  <a:lnTo>
                    <a:pt x="27" y="1453"/>
                  </a:lnTo>
                  <a:lnTo>
                    <a:pt x="22" y="1435"/>
                  </a:lnTo>
                  <a:lnTo>
                    <a:pt x="20" y="1417"/>
                  </a:lnTo>
                  <a:lnTo>
                    <a:pt x="23" y="1399"/>
                  </a:lnTo>
                  <a:lnTo>
                    <a:pt x="30" y="1382"/>
                  </a:lnTo>
                  <a:lnTo>
                    <a:pt x="40" y="1366"/>
                  </a:lnTo>
                  <a:lnTo>
                    <a:pt x="53" y="1354"/>
                  </a:lnTo>
                  <a:lnTo>
                    <a:pt x="176" y="1268"/>
                  </a:lnTo>
                  <a:lnTo>
                    <a:pt x="190" y="1255"/>
                  </a:lnTo>
                  <a:lnTo>
                    <a:pt x="200" y="1240"/>
                  </a:lnTo>
                  <a:lnTo>
                    <a:pt x="208" y="1223"/>
                  </a:lnTo>
                  <a:lnTo>
                    <a:pt x="212" y="1205"/>
                  </a:lnTo>
                  <a:lnTo>
                    <a:pt x="212" y="1186"/>
                  </a:lnTo>
                  <a:lnTo>
                    <a:pt x="207" y="1116"/>
                  </a:lnTo>
                  <a:lnTo>
                    <a:pt x="207" y="1047"/>
                  </a:lnTo>
                  <a:lnTo>
                    <a:pt x="206" y="1028"/>
                  </a:lnTo>
                  <a:lnTo>
                    <a:pt x="200" y="1010"/>
                  </a:lnTo>
                  <a:lnTo>
                    <a:pt x="192" y="994"/>
                  </a:lnTo>
                  <a:lnTo>
                    <a:pt x="181" y="980"/>
                  </a:lnTo>
                  <a:lnTo>
                    <a:pt x="166" y="968"/>
                  </a:lnTo>
                  <a:lnTo>
                    <a:pt x="37" y="890"/>
                  </a:lnTo>
                  <a:lnTo>
                    <a:pt x="23" y="878"/>
                  </a:lnTo>
                  <a:lnTo>
                    <a:pt x="11" y="864"/>
                  </a:lnTo>
                  <a:lnTo>
                    <a:pt x="4" y="848"/>
                  </a:lnTo>
                  <a:lnTo>
                    <a:pt x="0" y="830"/>
                  </a:lnTo>
                  <a:lnTo>
                    <a:pt x="0" y="812"/>
                  </a:lnTo>
                  <a:lnTo>
                    <a:pt x="4" y="793"/>
                  </a:lnTo>
                  <a:lnTo>
                    <a:pt x="38" y="696"/>
                  </a:lnTo>
                  <a:lnTo>
                    <a:pt x="74" y="599"/>
                  </a:lnTo>
                  <a:lnTo>
                    <a:pt x="82" y="582"/>
                  </a:lnTo>
                  <a:lnTo>
                    <a:pt x="93" y="568"/>
                  </a:lnTo>
                  <a:lnTo>
                    <a:pt x="107" y="558"/>
                  </a:lnTo>
                  <a:lnTo>
                    <a:pt x="123" y="550"/>
                  </a:lnTo>
                  <a:lnTo>
                    <a:pt x="140" y="547"/>
                  </a:lnTo>
                  <a:lnTo>
                    <a:pt x="158" y="549"/>
                  </a:lnTo>
                  <a:lnTo>
                    <a:pt x="305" y="578"/>
                  </a:lnTo>
                  <a:lnTo>
                    <a:pt x="323" y="580"/>
                  </a:lnTo>
                  <a:lnTo>
                    <a:pt x="340" y="577"/>
                  </a:lnTo>
                  <a:lnTo>
                    <a:pt x="358" y="570"/>
                  </a:lnTo>
                  <a:lnTo>
                    <a:pt x="372" y="560"/>
                  </a:lnTo>
                  <a:lnTo>
                    <a:pt x="385" y="547"/>
                  </a:lnTo>
                  <a:lnTo>
                    <a:pt x="413" y="511"/>
                  </a:lnTo>
                  <a:lnTo>
                    <a:pt x="443" y="477"/>
                  </a:lnTo>
                  <a:lnTo>
                    <a:pt x="475" y="445"/>
                  </a:lnTo>
                  <a:lnTo>
                    <a:pt x="488" y="431"/>
                  </a:lnTo>
                  <a:lnTo>
                    <a:pt x="497" y="414"/>
                  </a:lnTo>
                  <a:lnTo>
                    <a:pt x="502" y="396"/>
                  </a:lnTo>
                  <a:lnTo>
                    <a:pt x="503" y="378"/>
                  </a:lnTo>
                  <a:lnTo>
                    <a:pt x="500" y="359"/>
                  </a:lnTo>
                  <a:lnTo>
                    <a:pt x="461" y="209"/>
                  </a:lnTo>
                  <a:lnTo>
                    <a:pt x="458" y="190"/>
                  </a:lnTo>
                  <a:lnTo>
                    <a:pt x="459" y="170"/>
                  </a:lnTo>
                  <a:lnTo>
                    <a:pt x="465" y="154"/>
                  </a:lnTo>
                  <a:lnTo>
                    <a:pt x="474" y="138"/>
                  </a:lnTo>
                  <a:lnTo>
                    <a:pt x="487" y="125"/>
                  </a:lnTo>
                  <a:lnTo>
                    <a:pt x="503" y="114"/>
                  </a:lnTo>
                  <a:lnTo>
                    <a:pt x="590" y="70"/>
                  </a:lnTo>
                  <a:lnTo>
                    <a:pt x="680" y="27"/>
                  </a:lnTo>
                  <a:lnTo>
                    <a:pt x="697" y="21"/>
                  </a:lnTo>
                  <a:lnTo>
                    <a:pt x="714" y="21"/>
                  </a:lnTo>
                  <a:lnTo>
                    <a:pt x="731" y="24"/>
                  </a:lnTo>
                  <a:lnTo>
                    <a:pt x="747" y="31"/>
                  </a:lnTo>
                  <a:lnTo>
                    <a:pt x="762" y="41"/>
                  </a:lnTo>
                  <a:lnTo>
                    <a:pt x="774" y="56"/>
                  </a:lnTo>
                  <a:lnTo>
                    <a:pt x="857" y="185"/>
                  </a:lnTo>
                  <a:lnTo>
                    <a:pt x="868" y="200"/>
                  </a:lnTo>
                  <a:lnTo>
                    <a:pt x="882" y="211"/>
                  </a:lnTo>
                  <a:lnTo>
                    <a:pt x="899" y="219"/>
                  </a:lnTo>
                  <a:lnTo>
                    <a:pt x="917" y="222"/>
                  </a:lnTo>
                  <a:lnTo>
                    <a:pt x="935" y="222"/>
                  </a:lnTo>
                  <a:lnTo>
                    <a:pt x="1000" y="217"/>
                  </a:lnTo>
                  <a:lnTo>
                    <a:pt x="1067" y="217"/>
                  </a:lnTo>
                  <a:lnTo>
                    <a:pt x="1085" y="216"/>
                  </a:lnTo>
                  <a:lnTo>
                    <a:pt x="1102" y="211"/>
                  </a:lnTo>
                  <a:lnTo>
                    <a:pt x="1117" y="202"/>
                  </a:lnTo>
                  <a:lnTo>
                    <a:pt x="1131" y="191"/>
                  </a:lnTo>
                  <a:lnTo>
                    <a:pt x="1142" y="175"/>
                  </a:lnTo>
                  <a:lnTo>
                    <a:pt x="1217" y="39"/>
                  </a:lnTo>
                  <a:lnTo>
                    <a:pt x="1228" y="24"/>
                  </a:lnTo>
                  <a:lnTo>
                    <a:pt x="1241" y="13"/>
                  </a:lnTo>
                  <a:lnTo>
                    <a:pt x="1257" y="4"/>
                  </a:lnTo>
                  <a:lnTo>
                    <a:pt x="1273" y="0"/>
                  </a:lnTo>
                  <a:lnTo>
                    <a:pt x="12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7" name="Shape 11187"/>
            <p:cNvSpPr/>
            <p:nvPr/>
          </p:nvSpPr>
          <p:spPr>
            <a:xfrm>
              <a:off x="2741613" y="550863"/>
              <a:ext cx="82550" cy="80963"/>
            </a:xfrm>
            <a:custGeom>
              <a:avLst/>
              <a:gdLst/>
              <a:ahLst/>
              <a:cxnLst/>
              <a:rect l="0" t="0" r="0" b="0"/>
              <a:pathLst>
                <a:path w="873" h="918" extrusionOk="0">
                  <a:moveTo>
                    <a:pt x="428" y="271"/>
                  </a:moveTo>
                  <a:lnTo>
                    <a:pt x="396" y="277"/>
                  </a:lnTo>
                  <a:lnTo>
                    <a:pt x="367" y="286"/>
                  </a:lnTo>
                  <a:lnTo>
                    <a:pt x="340" y="301"/>
                  </a:lnTo>
                  <a:lnTo>
                    <a:pt x="316" y="321"/>
                  </a:lnTo>
                  <a:lnTo>
                    <a:pt x="296" y="344"/>
                  </a:lnTo>
                  <a:lnTo>
                    <a:pt x="279" y="372"/>
                  </a:lnTo>
                  <a:lnTo>
                    <a:pt x="267" y="403"/>
                  </a:lnTo>
                  <a:lnTo>
                    <a:pt x="259" y="435"/>
                  </a:lnTo>
                  <a:lnTo>
                    <a:pt x="258" y="469"/>
                  </a:lnTo>
                  <a:lnTo>
                    <a:pt x="263" y="502"/>
                  </a:lnTo>
                  <a:lnTo>
                    <a:pt x="272" y="533"/>
                  </a:lnTo>
                  <a:lnTo>
                    <a:pt x="287" y="561"/>
                  </a:lnTo>
                  <a:lnTo>
                    <a:pt x="305" y="587"/>
                  </a:lnTo>
                  <a:lnTo>
                    <a:pt x="327" y="608"/>
                  </a:lnTo>
                  <a:lnTo>
                    <a:pt x="353" y="626"/>
                  </a:lnTo>
                  <a:lnTo>
                    <a:pt x="382" y="639"/>
                  </a:lnTo>
                  <a:lnTo>
                    <a:pt x="414" y="646"/>
                  </a:lnTo>
                  <a:lnTo>
                    <a:pt x="446" y="647"/>
                  </a:lnTo>
                  <a:lnTo>
                    <a:pt x="477" y="643"/>
                  </a:lnTo>
                  <a:lnTo>
                    <a:pt x="506" y="633"/>
                  </a:lnTo>
                  <a:lnTo>
                    <a:pt x="533" y="618"/>
                  </a:lnTo>
                  <a:lnTo>
                    <a:pt x="558" y="598"/>
                  </a:lnTo>
                  <a:lnTo>
                    <a:pt x="579" y="575"/>
                  </a:lnTo>
                  <a:lnTo>
                    <a:pt x="595" y="548"/>
                  </a:lnTo>
                  <a:lnTo>
                    <a:pt x="607" y="517"/>
                  </a:lnTo>
                  <a:lnTo>
                    <a:pt x="614" y="484"/>
                  </a:lnTo>
                  <a:lnTo>
                    <a:pt x="616" y="450"/>
                  </a:lnTo>
                  <a:lnTo>
                    <a:pt x="612" y="417"/>
                  </a:lnTo>
                  <a:lnTo>
                    <a:pt x="602" y="387"/>
                  </a:lnTo>
                  <a:lnTo>
                    <a:pt x="588" y="358"/>
                  </a:lnTo>
                  <a:lnTo>
                    <a:pt x="569" y="333"/>
                  </a:lnTo>
                  <a:lnTo>
                    <a:pt x="547" y="310"/>
                  </a:lnTo>
                  <a:lnTo>
                    <a:pt x="520" y="294"/>
                  </a:lnTo>
                  <a:lnTo>
                    <a:pt x="491" y="281"/>
                  </a:lnTo>
                  <a:lnTo>
                    <a:pt x="460" y="273"/>
                  </a:lnTo>
                  <a:lnTo>
                    <a:pt x="428" y="271"/>
                  </a:lnTo>
                  <a:close/>
                  <a:moveTo>
                    <a:pt x="463" y="0"/>
                  </a:moveTo>
                  <a:lnTo>
                    <a:pt x="544" y="14"/>
                  </a:lnTo>
                  <a:lnTo>
                    <a:pt x="554" y="17"/>
                  </a:lnTo>
                  <a:lnTo>
                    <a:pt x="562" y="25"/>
                  </a:lnTo>
                  <a:lnTo>
                    <a:pt x="568" y="34"/>
                  </a:lnTo>
                  <a:lnTo>
                    <a:pt x="570" y="45"/>
                  </a:lnTo>
                  <a:lnTo>
                    <a:pt x="571" y="110"/>
                  </a:lnTo>
                  <a:lnTo>
                    <a:pt x="574" y="122"/>
                  </a:lnTo>
                  <a:lnTo>
                    <a:pt x="581" y="134"/>
                  </a:lnTo>
                  <a:lnTo>
                    <a:pt x="590" y="141"/>
                  </a:lnTo>
                  <a:lnTo>
                    <a:pt x="614" y="155"/>
                  </a:lnTo>
                  <a:lnTo>
                    <a:pt x="636" y="171"/>
                  </a:lnTo>
                  <a:lnTo>
                    <a:pt x="647" y="176"/>
                  </a:lnTo>
                  <a:lnTo>
                    <a:pt x="659" y="177"/>
                  </a:lnTo>
                  <a:lnTo>
                    <a:pt x="671" y="173"/>
                  </a:lnTo>
                  <a:lnTo>
                    <a:pt x="725" y="144"/>
                  </a:lnTo>
                  <a:lnTo>
                    <a:pt x="735" y="140"/>
                  </a:lnTo>
                  <a:lnTo>
                    <a:pt x="746" y="141"/>
                  </a:lnTo>
                  <a:lnTo>
                    <a:pt x="756" y="145"/>
                  </a:lnTo>
                  <a:lnTo>
                    <a:pt x="763" y="153"/>
                  </a:lnTo>
                  <a:lnTo>
                    <a:pt x="813" y="222"/>
                  </a:lnTo>
                  <a:lnTo>
                    <a:pt x="818" y="232"/>
                  </a:lnTo>
                  <a:lnTo>
                    <a:pt x="819" y="244"/>
                  </a:lnTo>
                  <a:lnTo>
                    <a:pt x="816" y="254"/>
                  </a:lnTo>
                  <a:lnTo>
                    <a:pt x="809" y="264"/>
                  </a:lnTo>
                  <a:lnTo>
                    <a:pt x="767" y="310"/>
                  </a:lnTo>
                  <a:lnTo>
                    <a:pt x="760" y="322"/>
                  </a:lnTo>
                  <a:lnTo>
                    <a:pt x="757" y="334"/>
                  </a:lnTo>
                  <a:lnTo>
                    <a:pt x="759" y="346"/>
                  </a:lnTo>
                  <a:lnTo>
                    <a:pt x="767" y="374"/>
                  </a:lnTo>
                  <a:lnTo>
                    <a:pt x="772" y="401"/>
                  </a:lnTo>
                  <a:lnTo>
                    <a:pt x="776" y="414"/>
                  </a:lnTo>
                  <a:lnTo>
                    <a:pt x="784" y="424"/>
                  </a:lnTo>
                  <a:lnTo>
                    <a:pt x="794" y="430"/>
                  </a:lnTo>
                  <a:lnTo>
                    <a:pt x="852" y="449"/>
                  </a:lnTo>
                  <a:lnTo>
                    <a:pt x="862" y="454"/>
                  </a:lnTo>
                  <a:lnTo>
                    <a:pt x="869" y="463"/>
                  </a:lnTo>
                  <a:lnTo>
                    <a:pt x="873" y="473"/>
                  </a:lnTo>
                  <a:lnTo>
                    <a:pt x="872" y="485"/>
                  </a:lnTo>
                  <a:lnTo>
                    <a:pt x="866" y="526"/>
                  </a:lnTo>
                  <a:lnTo>
                    <a:pt x="860" y="569"/>
                  </a:lnTo>
                  <a:lnTo>
                    <a:pt x="857" y="580"/>
                  </a:lnTo>
                  <a:lnTo>
                    <a:pt x="850" y="589"/>
                  </a:lnTo>
                  <a:lnTo>
                    <a:pt x="841" y="594"/>
                  </a:lnTo>
                  <a:lnTo>
                    <a:pt x="831" y="597"/>
                  </a:lnTo>
                  <a:lnTo>
                    <a:pt x="768" y="598"/>
                  </a:lnTo>
                  <a:lnTo>
                    <a:pt x="756" y="601"/>
                  </a:lnTo>
                  <a:lnTo>
                    <a:pt x="746" y="608"/>
                  </a:lnTo>
                  <a:lnTo>
                    <a:pt x="739" y="618"/>
                  </a:lnTo>
                  <a:lnTo>
                    <a:pt x="726" y="644"/>
                  </a:lnTo>
                  <a:lnTo>
                    <a:pt x="711" y="667"/>
                  </a:lnTo>
                  <a:lnTo>
                    <a:pt x="706" y="679"/>
                  </a:lnTo>
                  <a:lnTo>
                    <a:pt x="705" y="691"/>
                  </a:lnTo>
                  <a:lnTo>
                    <a:pt x="709" y="704"/>
                  </a:lnTo>
                  <a:lnTo>
                    <a:pt x="736" y="760"/>
                  </a:lnTo>
                  <a:lnTo>
                    <a:pt x="740" y="772"/>
                  </a:lnTo>
                  <a:lnTo>
                    <a:pt x="739" y="782"/>
                  </a:lnTo>
                  <a:lnTo>
                    <a:pt x="735" y="793"/>
                  </a:lnTo>
                  <a:lnTo>
                    <a:pt x="728" y="801"/>
                  </a:lnTo>
                  <a:lnTo>
                    <a:pt x="695" y="827"/>
                  </a:lnTo>
                  <a:lnTo>
                    <a:pt x="662" y="852"/>
                  </a:lnTo>
                  <a:lnTo>
                    <a:pt x="652" y="858"/>
                  </a:lnTo>
                  <a:lnTo>
                    <a:pt x="641" y="859"/>
                  </a:lnTo>
                  <a:lnTo>
                    <a:pt x="631" y="856"/>
                  </a:lnTo>
                  <a:lnTo>
                    <a:pt x="622" y="850"/>
                  </a:lnTo>
                  <a:lnTo>
                    <a:pt x="577" y="805"/>
                  </a:lnTo>
                  <a:lnTo>
                    <a:pt x="567" y="797"/>
                  </a:lnTo>
                  <a:lnTo>
                    <a:pt x="556" y="795"/>
                  </a:lnTo>
                  <a:lnTo>
                    <a:pt x="544" y="797"/>
                  </a:lnTo>
                  <a:lnTo>
                    <a:pt x="518" y="805"/>
                  </a:lnTo>
                  <a:lnTo>
                    <a:pt x="493" y="810"/>
                  </a:lnTo>
                  <a:lnTo>
                    <a:pt x="481" y="815"/>
                  </a:lnTo>
                  <a:lnTo>
                    <a:pt x="472" y="824"/>
                  </a:lnTo>
                  <a:lnTo>
                    <a:pt x="466" y="834"/>
                  </a:lnTo>
                  <a:lnTo>
                    <a:pt x="448" y="896"/>
                  </a:lnTo>
                  <a:lnTo>
                    <a:pt x="443" y="905"/>
                  </a:lnTo>
                  <a:lnTo>
                    <a:pt x="435" y="913"/>
                  </a:lnTo>
                  <a:lnTo>
                    <a:pt x="425" y="917"/>
                  </a:lnTo>
                  <a:lnTo>
                    <a:pt x="414" y="918"/>
                  </a:lnTo>
                  <a:lnTo>
                    <a:pt x="373" y="912"/>
                  </a:lnTo>
                  <a:lnTo>
                    <a:pt x="334" y="905"/>
                  </a:lnTo>
                  <a:lnTo>
                    <a:pt x="323" y="901"/>
                  </a:lnTo>
                  <a:lnTo>
                    <a:pt x="315" y="895"/>
                  </a:lnTo>
                  <a:lnTo>
                    <a:pt x="310" y="884"/>
                  </a:lnTo>
                  <a:lnTo>
                    <a:pt x="307" y="873"/>
                  </a:lnTo>
                  <a:lnTo>
                    <a:pt x="306" y="809"/>
                  </a:lnTo>
                  <a:lnTo>
                    <a:pt x="303" y="796"/>
                  </a:lnTo>
                  <a:lnTo>
                    <a:pt x="297" y="786"/>
                  </a:lnTo>
                  <a:lnTo>
                    <a:pt x="287" y="778"/>
                  </a:lnTo>
                  <a:lnTo>
                    <a:pt x="263" y="764"/>
                  </a:lnTo>
                  <a:lnTo>
                    <a:pt x="239" y="749"/>
                  </a:lnTo>
                  <a:lnTo>
                    <a:pt x="228" y="743"/>
                  </a:lnTo>
                  <a:lnTo>
                    <a:pt x="216" y="742"/>
                  </a:lnTo>
                  <a:lnTo>
                    <a:pt x="205" y="746"/>
                  </a:lnTo>
                  <a:lnTo>
                    <a:pt x="151" y="775"/>
                  </a:lnTo>
                  <a:lnTo>
                    <a:pt x="141" y="779"/>
                  </a:lnTo>
                  <a:lnTo>
                    <a:pt x="130" y="778"/>
                  </a:lnTo>
                  <a:lnTo>
                    <a:pt x="119" y="774"/>
                  </a:lnTo>
                  <a:lnTo>
                    <a:pt x="112" y="767"/>
                  </a:lnTo>
                  <a:lnTo>
                    <a:pt x="87" y="732"/>
                  </a:lnTo>
                  <a:lnTo>
                    <a:pt x="63" y="698"/>
                  </a:lnTo>
                  <a:lnTo>
                    <a:pt x="58" y="687"/>
                  </a:lnTo>
                  <a:lnTo>
                    <a:pt x="57" y="676"/>
                  </a:lnTo>
                  <a:lnTo>
                    <a:pt x="60" y="665"/>
                  </a:lnTo>
                  <a:lnTo>
                    <a:pt x="66" y="655"/>
                  </a:lnTo>
                  <a:lnTo>
                    <a:pt x="107" y="609"/>
                  </a:lnTo>
                  <a:lnTo>
                    <a:pt x="114" y="598"/>
                  </a:lnTo>
                  <a:lnTo>
                    <a:pt x="117" y="586"/>
                  </a:lnTo>
                  <a:lnTo>
                    <a:pt x="115" y="573"/>
                  </a:lnTo>
                  <a:lnTo>
                    <a:pt x="107" y="545"/>
                  </a:lnTo>
                  <a:lnTo>
                    <a:pt x="101" y="518"/>
                  </a:lnTo>
                  <a:lnTo>
                    <a:pt x="97" y="505"/>
                  </a:lnTo>
                  <a:lnTo>
                    <a:pt x="90" y="496"/>
                  </a:lnTo>
                  <a:lnTo>
                    <a:pt x="79" y="489"/>
                  </a:lnTo>
                  <a:lnTo>
                    <a:pt x="21" y="470"/>
                  </a:lnTo>
                  <a:lnTo>
                    <a:pt x="11" y="465"/>
                  </a:lnTo>
                  <a:lnTo>
                    <a:pt x="4" y="456"/>
                  </a:lnTo>
                  <a:lnTo>
                    <a:pt x="1" y="446"/>
                  </a:lnTo>
                  <a:lnTo>
                    <a:pt x="0" y="434"/>
                  </a:lnTo>
                  <a:lnTo>
                    <a:pt x="6" y="392"/>
                  </a:lnTo>
                  <a:lnTo>
                    <a:pt x="12" y="351"/>
                  </a:lnTo>
                  <a:lnTo>
                    <a:pt x="16" y="340"/>
                  </a:lnTo>
                  <a:lnTo>
                    <a:pt x="23" y="332"/>
                  </a:lnTo>
                  <a:lnTo>
                    <a:pt x="32" y="325"/>
                  </a:lnTo>
                  <a:lnTo>
                    <a:pt x="43" y="323"/>
                  </a:lnTo>
                  <a:lnTo>
                    <a:pt x="103" y="322"/>
                  </a:lnTo>
                  <a:lnTo>
                    <a:pt x="115" y="319"/>
                  </a:lnTo>
                  <a:lnTo>
                    <a:pt x="126" y="313"/>
                  </a:lnTo>
                  <a:lnTo>
                    <a:pt x="133" y="302"/>
                  </a:lnTo>
                  <a:lnTo>
                    <a:pt x="147" y="277"/>
                  </a:lnTo>
                  <a:lnTo>
                    <a:pt x="161" y="252"/>
                  </a:lnTo>
                  <a:lnTo>
                    <a:pt x="166" y="241"/>
                  </a:lnTo>
                  <a:lnTo>
                    <a:pt x="167" y="228"/>
                  </a:lnTo>
                  <a:lnTo>
                    <a:pt x="164" y="216"/>
                  </a:lnTo>
                  <a:lnTo>
                    <a:pt x="136" y="159"/>
                  </a:lnTo>
                  <a:lnTo>
                    <a:pt x="133" y="148"/>
                  </a:lnTo>
                  <a:lnTo>
                    <a:pt x="133" y="137"/>
                  </a:lnTo>
                  <a:lnTo>
                    <a:pt x="137" y="126"/>
                  </a:lnTo>
                  <a:lnTo>
                    <a:pt x="145" y="118"/>
                  </a:lnTo>
                  <a:lnTo>
                    <a:pt x="210" y="67"/>
                  </a:lnTo>
                  <a:lnTo>
                    <a:pt x="220" y="62"/>
                  </a:lnTo>
                  <a:lnTo>
                    <a:pt x="230" y="61"/>
                  </a:lnTo>
                  <a:lnTo>
                    <a:pt x="240" y="63"/>
                  </a:lnTo>
                  <a:lnTo>
                    <a:pt x="250" y="69"/>
                  </a:lnTo>
                  <a:lnTo>
                    <a:pt x="294" y="114"/>
                  </a:lnTo>
                  <a:lnTo>
                    <a:pt x="305" y="121"/>
                  </a:lnTo>
                  <a:lnTo>
                    <a:pt x="317" y="123"/>
                  </a:lnTo>
                  <a:lnTo>
                    <a:pt x="329" y="122"/>
                  </a:lnTo>
                  <a:lnTo>
                    <a:pt x="356" y="114"/>
                  </a:lnTo>
                  <a:lnTo>
                    <a:pt x="383" y="107"/>
                  </a:lnTo>
                  <a:lnTo>
                    <a:pt x="395" y="103"/>
                  </a:lnTo>
                  <a:lnTo>
                    <a:pt x="405" y="95"/>
                  </a:lnTo>
                  <a:lnTo>
                    <a:pt x="411" y="83"/>
                  </a:lnTo>
                  <a:lnTo>
                    <a:pt x="429" y="23"/>
                  </a:lnTo>
                  <a:lnTo>
                    <a:pt x="434" y="13"/>
                  </a:lnTo>
                  <a:lnTo>
                    <a:pt x="442" y="6"/>
                  </a:lnTo>
                  <a:lnTo>
                    <a:pt x="452" y="1"/>
                  </a:lnTo>
                  <a:lnTo>
                    <a:pt x="4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8" name="Shape 11188"/>
            <p:cNvSpPr/>
            <p:nvPr/>
          </p:nvSpPr>
          <p:spPr>
            <a:xfrm>
              <a:off x="2633663" y="581025"/>
              <a:ext cx="119063" cy="117475"/>
            </a:xfrm>
            <a:custGeom>
              <a:avLst/>
              <a:gdLst/>
              <a:ahLst/>
              <a:cxnLst/>
              <a:rect l="0" t="0" r="0" b="0"/>
              <a:pathLst>
                <a:path w="1264" h="1327" extrusionOk="0">
                  <a:moveTo>
                    <a:pt x="632" y="388"/>
                  </a:moveTo>
                  <a:lnTo>
                    <a:pt x="593" y="391"/>
                  </a:lnTo>
                  <a:lnTo>
                    <a:pt x="556" y="401"/>
                  </a:lnTo>
                  <a:lnTo>
                    <a:pt x="522" y="414"/>
                  </a:lnTo>
                  <a:lnTo>
                    <a:pt x="491" y="433"/>
                  </a:lnTo>
                  <a:lnTo>
                    <a:pt x="462" y="457"/>
                  </a:lnTo>
                  <a:lnTo>
                    <a:pt x="436" y="484"/>
                  </a:lnTo>
                  <a:lnTo>
                    <a:pt x="414" y="515"/>
                  </a:lnTo>
                  <a:lnTo>
                    <a:pt x="397" y="549"/>
                  </a:lnTo>
                  <a:lnTo>
                    <a:pt x="384" y="585"/>
                  </a:lnTo>
                  <a:lnTo>
                    <a:pt x="376" y="623"/>
                  </a:lnTo>
                  <a:lnTo>
                    <a:pt x="374" y="664"/>
                  </a:lnTo>
                  <a:lnTo>
                    <a:pt x="377" y="704"/>
                  </a:lnTo>
                  <a:lnTo>
                    <a:pt x="386" y="742"/>
                  </a:lnTo>
                  <a:lnTo>
                    <a:pt x="399" y="778"/>
                  </a:lnTo>
                  <a:lnTo>
                    <a:pt x="417" y="812"/>
                  </a:lnTo>
                  <a:lnTo>
                    <a:pt x="439" y="842"/>
                  </a:lnTo>
                  <a:lnTo>
                    <a:pt x="466" y="869"/>
                  </a:lnTo>
                  <a:lnTo>
                    <a:pt x="495" y="892"/>
                  </a:lnTo>
                  <a:lnTo>
                    <a:pt x="527" y="911"/>
                  </a:lnTo>
                  <a:lnTo>
                    <a:pt x="561" y="923"/>
                  </a:lnTo>
                  <a:lnTo>
                    <a:pt x="598" y="932"/>
                  </a:lnTo>
                  <a:lnTo>
                    <a:pt x="637" y="935"/>
                  </a:lnTo>
                  <a:lnTo>
                    <a:pt x="675" y="931"/>
                  </a:lnTo>
                  <a:lnTo>
                    <a:pt x="711" y="922"/>
                  </a:lnTo>
                  <a:lnTo>
                    <a:pt x="746" y="907"/>
                  </a:lnTo>
                  <a:lnTo>
                    <a:pt x="778" y="890"/>
                  </a:lnTo>
                  <a:lnTo>
                    <a:pt x="806" y="866"/>
                  </a:lnTo>
                  <a:lnTo>
                    <a:pt x="832" y="839"/>
                  </a:lnTo>
                  <a:lnTo>
                    <a:pt x="853" y="808"/>
                  </a:lnTo>
                  <a:lnTo>
                    <a:pt x="870" y="774"/>
                  </a:lnTo>
                  <a:lnTo>
                    <a:pt x="884" y="738"/>
                  </a:lnTo>
                  <a:lnTo>
                    <a:pt x="892" y="699"/>
                  </a:lnTo>
                  <a:lnTo>
                    <a:pt x="894" y="659"/>
                  </a:lnTo>
                  <a:lnTo>
                    <a:pt x="891" y="619"/>
                  </a:lnTo>
                  <a:lnTo>
                    <a:pt x="883" y="581"/>
                  </a:lnTo>
                  <a:lnTo>
                    <a:pt x="868" y="543"/>
                  </a:lnTo>
                  <a:lnTo>
                    <a:pt x="850" y="511"/>
                  </a:lnTo>
                  <a:lnTo>
                    <a:pt x="828" y="480"/>
                  </a:lnTo>
                  <a:lnTo>
                    <a:pt x="803" y="454"/>
                  </a:lnTo>
                  <a:lnTo>
                    <a:pt x="774" y="430"/>
                  </a:lnTo>
                  <a:lnTo>
                    <a:pt x="742" y="412"/>
                  </a:lnTo>
                  <a:lnTo>
                    <a:pt x="706" y="399"/>
                  </a:lnTo>
                  <a:lnTo>
                    <a:pt x="670" y="390"/>
                  </a:lnTo>
                  <a:lnTo>
                    <a:pt x="632" y="388"/>
                  </a:lnTo>
                  <a:close/>
                  <a:moveTo>
                    <a:pt x="580" y="0"/>
                  </a:moveTo>
                  <a:lnTo>
                    <a:pt x="698" y="0"/>
                  </a:lnTo>
                  <a:lnTo>
                    <a:pt x="714" y="3"/>
                  </a:lnTo>
                  <a:lnTo>
                    <a:pt x="727" y="11"/>
                  </a:lnTo>
                  <a:lnTo>
                    <a:pt x="738" y="24"/>
                  </a:lnTo>
                  <a:lnTo>
                    <a:pt x="743" y="40"/>
                  </a:lnTo>
                  <a:lnTo>
                    <a:pt x="758" y="133"/>
                  </a:lnTo>
                  <a:lnTo>
                    <a:pt x="762" y="146"/>
                  </a:lnTo>
                  <a:lnTo>
                    <a:pt x="769" y="157"/>
                  </a:lnTo>
                  <a:lnTo>
                    <a:pt x="779" y="167"/>
                  </a:lnTo>
                  <a:lnTo>
                    <a:pt x="791" y="173"/>
                  </a:lnTo>
                  <a:lnTo>
                    <a:pt x="827" y="187"/>
                  </a:lnTo>
                  <a:lnTo>
                    <a:pt x="862" y="205"/>
                  </a:lnTo>
                  <a:lnTo>
                    <a:pt x="876" y="210"/>
                  </a:lnTo>
                  <a:lnTo>
                    <a:pt x="890" y="211"/>
                  </a:lnTo>
                  <a:lnTo>
                    <a:pt x="903" y="208"/>
                  </a:lnTo>
                  <a:lnTo>
                    <a:pt x="915" y="202"/>
                  </a:lnTo>
                  <a:lnTo>
                    <a:pt x="986" y="148"/>
                  </a:lnTo>
                  <a:lnTo>
                    <a:pt x="997" y="142"/>
                  </a:lnTo>
                  <a:lnTo>
                    <a:pt x="1010" y="139"/>
                  </a:lnTo>
                  <a:lnTo>
                    <a:pt x="1022" y="140"/>
                  </a:lnTo>
                  <a:lnTo>
                    <a:pt x="1034" y="146"/>
                  </a:lnTo>
                  <a:lnTo>
                    <a:pt x="1044" y="154"/>
                  </a:lnTo>
                  <a:lnTo>
                    <a:pt x="1085" y="197"/>
                  </a:lnTo>
                  <a:lnTo>
                    <a:pt x="1126" y="241"/>
                  </a:lnTo>
                  <a:lnTo>
                    <a:pt x="1134" y="251"/>
                  </a:lnTo>
                  <a:lnTo>
                    <a:pt x="1138" y="264"/>
                  </a:lnTo>
                  <a:lnTo>
                    <a:pt x="1139" y="277"/>
                  </a:lnTo>
                  <a:lnTo>
                    <a:pt x="1137" y="290"/>
                  </a:lnTo>
                  <a:lnTo>
                    <a:pt x="1131" y="301"/>
                  </a:lnTo>
                  <a:lnTo>
                    <a:pt x="1079" y="378"/>
                  </a:lnTo>
                  <a:lnTo>
                    <a:pt x="1073" y="390"/>
                  </a:lnTo>
                  <a:lnTo>
                    <a:pt x="1070" y="404"/>
                  </a:lnTo>
                  <a:lnTo>
                    <a:pt x="1071" y="418"/>
                  </a:lnTo>
                  <a:lnTo>
                    <a:pt x="1075" y="431"/>
                  </a:lnTo>
                  <a:lnTo>
                    <a:pt x="1091" y="468"/>
                  </a:lnTo>
                  <a:lnTo>
                    <a:pt x="1104" y="508"/>
                  </a:lnTo>
                  <a:lnTo>
                    <a:pt x="1110" y="520"/>
                  </a:lnTo>
                  <a:lnTo>
                    <a:pt x="1118" y="531"/>
                  </a:lnTo>
                  <a:lnTo>
                    <a:pt x="1129" y="538"/>
                  </a:lnTo>
                  <a:lnTo>
                    <a:pt x="1142" y="543"/>
                  </a:lnTo>
                  <a:lnTo>
                    <a:pt x="1229" y="558"/>
                  </a:lnTo>
                  <a:lnTo>
                    <a:pt x="1244" y="565"/>
                  </a:lnTo>
                  <a:lnTo>
                    <a:pt x="1255" y="575"/>
                  </a:lnTo>
                  <a:lnTo>
                    <a:pt x="1263" y="589"/>
                  </a:lnTo>
                  <a:lnTo>
                    <a:pt x="1264" y="605"/>
                  </a:lnTo>
                  <a:lnTo>
                    <a:pt x="1264" y="730"/>
                  </a:lnTo>
                  <a:lnTo>
                    <a:pt x="1262" y="746"/>
                  </a:lnTo>
                  <a:lnTo>
                    <a:pt x="1254" y="760"/>
                  </a:lnTo>
                  <a:lnTo>
                    <a:pt x="1242" y="770"/>
                  </a:lnTo>
                  <a:lnTo>
                    <a:pt x="1227" y="776"/>
                  </a:lnTo>
                  <a:lnTo>
                    <a:pt x="1137" y="792"/>
                  </a:lnTo>
                  <a:lnTo>
                    <a:pt x="1125" y="796"/>
                  </a:lnTo>
                  <a:lnTo>
                    <a:pt x="1114" y="804"/>
                  </a:lnTo>
                  <a:lnTo>
                    <a:pt x="1105" y="814"/>
                  </a:lnTo>
                  <a:lnTo>
                    <a:pt x="1099" y="827"/>
                  </a:lnTo>
                  <a:lnTo>
                    <a:pt x="1086" y="865"/>
                  </a:lnTo>
                  <a:lnTo>
                    <a:pt x="1069" y="902"/>
                  </a:lnTo>
                  <a:lnTo>
                    <a:pt x="1064" y="916"/>
                  </a:lnTo>
                  <a:lnTo>
                    <a:pt x="1063" y="930"/>
                  </a:lnTo>
                  <a:lnTo>
                    <a:pt x="1065" y="943"/>
                  </a:lnTo>
                  <a:lnTo>
                    <a:pt x="1072" y="956"/>
                  </a:lnTo>
                  <a:lnTo>
                    <a:pt x="1122" y="1031"/>
                  </a:lnTo>
                  <a:lnTo>
                    <a:pt x="1127" y="1043"/>
                  </a:lnTo>
                  <a:lnTo>
                    <a:pt x="1129" y="1056"/>
                  </a:lnTo>
                  <a:lnTo>
                    <a:pt x="1128" y="1068"/>
                  </a:lnTo>
                  <a:lnTo>
                    <a:pt x="1124" y="1081"/>
                  </a:lnTo>
                  <a:lnTo>
                    <a:pt x="1116" y="1092"/>
                  </a:lnTo>
                  <a:lnTo>
                    <a:pt x="1075" y="1135"/>
                  </a:lnTo>
                  <a:lnTo>
                    <a:pt x="1034" y="1178"/>
                  </a:lnTo>
                  <a:lnTo>
                    <a:pt x="1024" y="1187"/>
                  </a:lnTo>
                  <a:lnTo>
                    <a:pt x="1012" y="1192"/>
                  </a:lnTo>
                  <a:lnTo>
                    <a:pt x="999" y="1193"/>
                  </a:lnTo>
                  <a:lnTo>
                    <a:pt x="987" y="1190"/>
                  </a:lnTo>
                  <a:lnTo>
                    <a:pt x="975" y="1184"/>
                  </a:lnTo>
                  <a:lnTo>
                    <a:pt x="903" y="1129"/>
                  </a:lnTo>
                  <a:lnTo>
                    <a:pt x="892" y="1122"/>
                  </a:lnTo>
                  <a:lnTo>
                    <a:pt x="879" y="1120"/>
                  </a:lnTo>
                  <a:lnTo>
                    <a:pt x="865" y="1121"/>
                  </a:lnTo>
                  <a:lnTo>
                    <a:pt x="852" y="1125"/>
                  </a:lnTo>
                  <a:lnTo>
                    <a:pt x="818" y="1142"/>
                  </a:lnTo>
                  <a:lnTo>
                    <a:pt x="783" y="1155"/>
                  </a:lnTo>
                  <a:lnTo>
                    <a:pt x="771" y="1161"/>
                  </a:lnTo>
                  <a:lnTo>
                    <a:pt x="761" y="1170"/>
                  </a:lnTo>
                  <a:lnTo>
                    <a:pt x="754" y="1182"/>
                  </a:lnTo>
                  <a:lnTo>
                    <a:pt x="750" y="1195"/>
                  </a:lnTo>
                  <a:lnTo>
                    <a:pt x="735" y="1286"/>
                  </a:lnTo>
                  <a:lnTo>
                    <a:pt x="728" y="1302"/>
                  </a:lnTo>
                  <a:lnTo>
                    <a:pt x="718" y="1315"/>
                  </a:lnTo>
                  <a:lnTo>
                    <a:pt x="705" y="1323"/>
                  </a:lnTo>
                  <a:lnTo>
                    <a:pt x="689" y="1327"/>
                  </a:lnTo>
                  <a:lnTo>
                    <a:pt x="571" y="1327"/>
                  </a:lnTo>
                  <a:lnTo>
                    <a:pt x="555" y="1323"/>
                  </a:lnTo>
                  <a:lnTo>
                    <a:pt x="542" y="1315"/>
                  </a:lnTo>
                  <a:lnTo>
                    <a:pt x="532" y="1302"/>
                  </a:lnTo>
                  <a:lnTo>
                    <a:pt x="527" y="1286"/>
                  </a:lnTo>
                  <a:lnTo>
                    <a:pt x="513" y="1194"/>
                  </a:lnTo>
                  <a:lnTo>
                    <a:pt x="509" y="1181"/>
                  </a:lnTo>
                  <a:lnTo>
                    <a:pt x="501" y="1169"/>
                  </a:lnTo>
                  <a:lnTo>
                    <a:pt x="492" y="1160"/>
                  </a:lnTo>
                  <a:lnTo>
                    <a:pt x="480" y="1154"/>
                  </a:lnTo>
                  <a:lnTo>
                    <a:pt x="442" y="1139"/>
                  </a:lnTo>
                  <a:lnTo>
                    <a:pt x="406" y="1121"/>
                  </a:lnTo>
                  <a:lnTo>
                    <a:pt x="394" y="1117"/>
                  </a:lnTo>
                  <a:lnTo>
                    <a:pt x="381" y="1116"/>
                  </a:lnTo>
                  <a:lnTo>
                    <a:pt x="368" y="1119"/>
                  </a:lnTo>
                  <a:lnTo>
                    <a:pt x="356" y="1125"/>
                  </a:lnTo>
                  <a:lnTo>
                    <a:pt x="283" y="1178"/>
                  </a:lnTo>
                  <a:lnTo>
                    <a:pt x="272" y="1185"/>
                  </a:lnTo>
                  <a:lnTo>
                    <a:pt x="260" y="1187"/>
                  </a:lnTo>
                  <a:lnTo>
                    <a:pt x="248" y="1186"/>
                  </a:lnTo>
                  <a:lnTo>
                    <a:pt x="236" y="1182"/>
                  </a:lnTo>
                  <a:lnTo>
                    <a:pt x="226" y="1173"/>
                  </a:lnTo>
                  <a:lnTo>
                    <a:pt x="142" y="1086"/>
                  </a:lnTo>
                  <a:lnTo>
                    <a:pt x="135" y="1075"/>
                  </a:lnTo>
                  <a:lnTo>
                    <a:pt x="130" y="1063"/>
                  </a:lnTo>
                  <a:lnTo>
                    <a:pt x="129" y="1050"/>
                  </a:lnTo>
                  <a:lnTo>
                    <a:pt x="132" y="1038"/>
                  </a:lnTo>
                  <a:lnTo>
                    <a:pt x="138" y="1025"/>
                  </a:lnTo>
                  <a:lnTo>
                    <a:pt x="190" y="950"/>
                  </a:lnTo>
                  <a:lnTo>
                    <a:pt x="196" y="937"/>
                  </a:lnTo>
                  <a:lnTo>
                    <a:pt x="198" y="923"/>
                  </a:lnTo>
                  <a:lnTo>
                    <a:pt x="198" y="910"/>
                  </a:lnTo>
                  <a:lnTo>
                    <a:pt x="193" y="897"/>
                  </a:lnTo>
                  <a:lnTo>
                    <a:pt x="176" y="859"/>
                  </a:lnTo>
                  <a:lnTo>
                    <a:pt x="163" y="820"/>
                  </a:lnTo>
                  <a:lnTo>
                    <a:pt x="157" y="807"/>
                  </a:lnTo>
                  <a:lnTo>
                    <a:pt x="148" y="796"/>
                  </a:lnTo>
                  <a:lnTo>
                    <a:pt x="137" y="789"/>
                  </a:lnTo>
                  <a:lnTo>
                    <a:pt x="125" y="785"/>
                  </a:lnTo>
                  <a:lnTo>
                    <a:pt x="37" y="769"/>
                  </a:lnTo>
                  <a:lnTo>
                    <a:pt x="22" y="763"/>
                  </a:lnTo>
                  <a:lnTo>
                    <a:pt x="10" y="752"/>
                  </a:lnTo>
                  <a:lnTo>
                    <a:pt x="2" y="738"/>
                  </a:lnTo>
                  <a:lnTo>
                    <a:pt x="0" y="721"/>
                  </a:lnTo>
                  <a:lnTo>
                    <a:pt x="0" y="597"/>
                  </a:lnTo>
                  <a:lnTo>
                    <a:pt x="3" y="582"/>
                  </a:lnTo>
                  <a:lnTo>
                    <a:pt x="11" y="568"/>
                  </a:lnTo>
                  <a:lnTo>
                    <a:pt x="23" y="557"/>
                  </a:lnTo>
                  <a:lnTo>
                    <a:pt x="38" y="552"/>
                  </a:lnTo>
                  <a:lnTo>
                    <a:pt x="126" y="536"/>
                  </a:lnTo>
                  <a:lnTo>
                    <a:pt x="139" y="532"/>
                  </a:lnTo>
                  <a:lnTo>
                    <a:pt x="150" y="524"/>
                  </a:lnTo>
                  <a:lnTo>
                    <a:pt x="158" y="514"/>
                  </a:lnTo>
                  <a:lnTo>
                    <a:pt x="164" y="501"/>
                  </a:lnTo>
                  <a:lnTo>
                    <a:pt x="178" y="463"/>
                  </a:lnTo>
                  <a:lnTo>
                    <a:pt x="195" y="425"/>
                  </a:lnTo>
                  <a:lnTo>
                    <a:pt x="200" y="412"/>
                  </a:lnTo>
                  <a:lnTo>
                    <a:pt x="201" y="399"/>
                  </a:lnTo>
                  <a:lnTo>
                    <a:pt x="198" y="385"/>
                  </a:lnTo>
                  <a:lnTo>
                    <a:pt x="192" y="372"/>
                  </a:lnTo>
                  <a:lnTo>
                    <a:pt x="140" y="296"/>
                  </a:lnTo>
                  <a:lnTo>
                    <a:pt x="135" y="284"/>
                  </a:lnTo>
                  <a:lnTo>
                    <a:pt x="133" y="272"/>
                  </a:lnTo>
                  <a:lnTo>
                    <a:pt x="134" y="258"/>
                  </a:lnTo>
                  <a:lnTo>
                    <a:pt x="138" y="246"/>
                  </a:lnTo>
                  <a:lnTo>
                    <a:pt x="146" y="236"/>
                  </a:lnTo>
                  <a:lnTo>
                    <a:pt x="188" y="191"/>
                  </a:lnTo>
                  <a:lnTo>
                    <a:pt x="229" y="148"/>
                  </a:lnTo>
                  <a:lnTo>
                    <a:pt x="239" y="139"/>
                  </a:lnTo>
                  <a:lnTo>
                    <a:pt x="251" y="135"/>
                  </a:lnTo>
                  <a:lnTo>
                    <a:pt x="263" y="134"/>
                  </a:lnTo>
                  <a:lnTo>
                    <a:pt x="275" y="137"/>
                  </a:lnTo>
                  <a:lnTo>
                    <a:pt x="287" y="142"/>
                  </a:lnTo>
                  <a:lnTo>
                    <a:pt x="359" y="197"/>
                  </a:lnTo>
                  <a:lnTo>
                    <a:pt x="371" y="204"/>
                  </a:lnTo>
                  <a:lnTo>
                    <a:pt x="384" y="207"/>
                  </a:lnTo>
                  <a:lnTo>
                    <a:pt x="397" y="206"/>
                  </a:lnTo>
                  <a:lnTo>
                    <a:pt x="410" y="201"/>
                  </a:lnTo>
                  <a:lnTo>
                    <a:pt x="446" y="183"/>
                  </a:lnTo>
                  <a:lnTo>
                    <a:pt x="486" y="169"/>
                  </a:lnTo>
                  <a:lnTo>
                    <a:pt x="498" y="163"/>
                  </a:lnTo>
                  <a:lnTo>
                    <a:pt x="508" y="154"/>
                  </a:lnTo>
                  <a:lnTo>
                    <a:pt x="516" y="142"/>
                  </a:lnTo>
                  <a:lnTo>
                    <a:pt x="520" y="129"/>
                  </a:lnTo>
                  <a:lnTo>
                    <a:pt x="535" y="39"/>
                  </a:lnTo>
                  <a:lnTo>
                    <a:pt x="541" y="23"/>
                  </a:lnTo>
                  <a:lnTo>
                    <a:pt x="550" y="10"/>
                  </a:lnTo>
                  <a:lnTo>
                    <a:pt x="564" y="2"/>
                  </a:lnTo>
                  <a:lnTo>
                    <a:pt x="5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189" name="Shape 11189"/>
          <p:cNvGrpSpPr/>
          <p:nvPr/>
        </p:nvGrpSpPr>
        <p:grpSpPr>
          <a:xfrm>
            <a:off x="2488486" y="463153"/>
            <a:ext cx="188120" cy="215504"/>
            <a:chOff x="3276600" y="400050"/>
            <a:chExt cx="250826" cy="287338"/>
          </a:xfrm>
        </p:grpSpPr>
        <p:sp>
          <p:nvSpPr>
            <p:cNvPr id="11190" name="Shape 11190"/>
            <p:cNvSpPr/>
            <p:nvPr/>
          </p:nvSpPr>
          <p:spPr>
            <a:xfrm>
              <a:off x="3414713" y="406400"/>
              <a:ext cx="112713" cy="107950"/>
            </a:xfrm>
            <a:custGeom>
              <a:avLst/>
              <a:gdLst/>
              <a:ahLst/>
              <a:cxnLst/>
              <a:rect l="0" t="0" r="0" b="0"/>
              <a:pathLst>
                <a:path w="1338" h="1289" extrusionOk="0">
                  <a:moveTo>
                    <a:pt x="75" y="0"/>
                  </a:moveTo>
                  <a:lnTo>
                    <a:pt x="96" y="3"/>
                  </a:lnTo>
                  <a:lnTo>
                    <a:pt x="114" y="10"/>
                  </a:lnTo>
                  <a:lnTo>
                    <a:pt x="129" y="23"/>
                  </a:lnTo>
                  <a:lnTo>
                    <a:pt x="141" y="38"/>
                  </a:lnTo>
                  <a:lnTo>
                    <a:pt x="148" y="56"/>
                  </a:lnTo>
                  <a:lnTo>
                    <a:pt x="152" y="76"/>
                  </a:lnTo>
                  <a:lnTo>
                    <a:pt x="152" y="131"/>
                  </a:lnTo>
                  <a:lnTo>
                    <a:pt x="209" y="164"/>
                  </a:lnTo>
                  <a:lnTo>
                    <a:pt x="267" y="190"/>
                  </a:lnTo>
                  <a:lnTo>
                    <a:pt x="326" y="209"/>
                  </a:lnTo>
                  <a:lnTo>
                    <a:pt x="383" y="224"/>
                  </a:lnTo>
                  <a:lnTo>
                    <a:pt x="442" y="234"/>
                  </a:lnTo>
                  <a:lnTo>
                    <a:pt x="500" y="239"/>
                  </a:lnTo>
                  <a:lnTo>
                    <a:pt x="558" y="241"/>
                  </a:lnTo>
                  <a:lnTo>
                    <a:pt x="616" y="241"/>
                  </a:lnTo>
                  <a:lnTo>
                    <a:pt x="674" y="238"/>
                  </a:lnTo>
                  <a:lnTo>
                    <a:pt x="732" y="234"/>
                  </a:lnTo>
                  <a:lnTo>
                    <a:pt x="791" y="229"/>
                  </a:lnTo>
                  <a:lnTo>
                    <a:pt x="848" y="224"/>
                  </a:lnTo>
                  <a:lnTo>
                    <a:pt x="906" y="221"/>
                  </a:lnTo>
                  <a:lnTo>
                    <a:pt x="965" y="218"/>
                  </a:lnTo>
                  <a:lnTo>
                    <a:pt x="1022" y="218"/>
                  </a:lnTo>
                  <a:lnTo>
                    <a:pt x="1081" y="221"/>
                  </a:lnTo>
                  <a:lnTo>
                    <a:pt x="1139" y="227"/>
                  </a:lnTo>
                  <a:lnTo>
                    <a:pt x="1197" y="238"/>
                  </a:lnTo>
                  <a:lnTo>
                    <a:pt x="1255" y="253"/>
                  </a:lnTo>
                  <a:lnTo>
                    <a:pt x="1314" y="274"/>
                  </a:lnTo>
                  <a:lnTo>
                    <a:pt x="1325" y="282"/>
                  </a:lnTo>
                  <a:lnTo>
                    <a:pt x="1332" y="292"/>
                  </a:lnTo>
                  <a:lnTo>
                    <a:pt x="1338" y="305"/>
                  </a:lnTo>
                  <a:lnTo>
                    <a:pt x="1338" y="318"/>
                  </a:lnTo>
                  <a:lnTo>
                    <a:pt x="1332" y="332"/>
                  </a:lnTo>
                  <a:lnTo>
                    <a:pt x="1324" y="341"/>
                  </a:lnTo>
                  <a:lnTo>
                    <a:pt x="1313" y="349"/>
                  </a:lnTo>
                  <a:lnTo>
                    <a:pt x="1299" y="352"/>
                  </a:lnTo>
                  <a:lnTo>
                    <a:pt x="1238" y="357"/>
                  </a:lnTo>
                  <a:lnTo>
                    <a:pt x="1179" y="369"/>
                  </a:lnTo>
                  <a:lnTo>
                    <a:pt x="1118" y="385"/>
                  </a:lnTo>
                  <a:lnTo>
                    <a:pt x="1058" y="406"/>
                  </a:lnTo>
                  <a:lnTo>
                    <a:pt x="997" y="432"/>
                  </a:lnTo>
                  <a:lnTo>
                    <a:pt x="937" y="459"/>
                  </a:lnTo>
                  <a:lnTo>
                    <a:pt x="876" y="488"/>
                  </a:lnTo>
                  <a:lnTo>
                    <a:pt x="816" y="519"/>
                  </a:lnTo>
                  <a:lnTo>
                    <a:pt x="755" y="550"/>
                  </a:lnTo>
                  <a:lnTo>
                    <a:pt x="696" y="580"/>
                  </a:lnTo>
                  <a:lnTo>
                    <a:pt x="635" y="610"/>
                  </a:lnTo>
                  <a:lnTo>
                    <a:pt x="574" y="637"/>
                  </a:lnTo>
                  <a:lnTo>
                    <a:pt x="514" y="662"/>
                  </a:lnTo>
                  <a:lnTo>
                    <a:pt x="453" y="683"/>
                  </a:lnTo>
                  <a:lnTo>
                    <a:pt x="393" y="701"/>
                  </a:lnTo>
                  <a:lnTo>
                    <a:pt x="332" y="712"/>
                  </a:lnTo>
                  <a:lnTo>
                    <a:pt x="272" y="719"/>
                  </a:lnTo>
                  <a:lnTo>
                    <a:pt x="212" y="718"/>
                  </a:lnTo>
                  <a:lnTo>
                    <a:pt x="152" y="710"/>
                  </a:lnTo>
                  <a:lnTo>
                    <a:pt x="152" y="1289"/>
                  </a:lnTo>
                  <a:lnTo>
                    <a:pt x="0" y="1208"/>
                  </a:lnTo>
                  <a:lnTo>
                    <a:pt x="0" y="76"/>
                  </a:lnTo>
                  <a:lnTo>
                    <a:pt x="3" y="56"/>
                  </a:lnTo>
                  <a:lnTo>
                    <a:pt x="11" y="38"/>
                  </a:lnTo>
                  <a:lnTo>
                    <a:pt x="22" y="23"/>
                  </a:lnTo>
                  <a:lnTo>
                    <a:pt x="38" y="10"/>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91" name="Shape 11191"/>
            <p:cNvSpPr/>
            <p:nvPr/>
          </p:nvSpPr>
          <p:spPr>
            <a:xfrm>
              <a:off x="3311525" y="400050"/>
              <a:ext cx="46038" cy="47625"/>
            </a:xfrm>
            <a:custGeom>
              <a:avLst/>
              <a:gdLst/>
              <a:ahLst/>
              <a:cxnLst/>
              <a:rect l="0" t="0" r="0" b="0"/>
              <a:pathLst>
                <a:path w="565" h="567" extrusionOk="0">
                  <a:moveTo>
                    <a:pt x="283" y="0"/>
                  </a:moveTo>
                  <a:lnTo>
                    <a:pt x="325" y="3"/>
                  </a:lnTo>
                  <a:lnTo>
                    <a:pt x="365" y="12"/>
                  </a:lnTo>
                  <a:lnTo>
                    <a:pt x="402" y="26"/>
                  </a:lnTo>
                  <a:lnTo>
                    <a:pt x="437" y="45"/>
                  </a:lnTo>
                  <a:lnTo>
                    <a:pt x="468" y="69"/>
                  </a:lnTo>
                  <a:lnTo>
                    <a:pt x="496" y="98"/>
                  </a:lnTo>
                  <a:lnTo>
                    <a:pt x="520" y="129"/>
                  </a:lnTo>
                  <a:lnTo>
                    <a:pt x="539" y="164"/>
                  </a:lnTo>
                  <a:lnTo>
                    <a:pt x="554" y="201"/>
                  </a:lnTo>
                  <a:lnTo>
                    <a:pt x="562" y="241"/>
                  </a:lnTo>
                  <a:lnTo>
                    <a:pt x="565" y="283"/>
                  </a:lnTo>
                  <a:lnTo>
                    <a:pt x="562" y="325"/>
                  </a:lnTo>
                  <a:lnTo>
                    <a:pt x="554" y="366"/>
                  </a:lnTo>
                  <a:lnTo>
                    <a:pt x="539" y="404"/>
                  </a:lnTo>
                  <a:lnTo>
                    <a:pt x="520" y="438"/>
                  </a:lnTo>
                  <a:lnTo>
                    <a:pt x="496" y="470"/>
                  </a:lnTo>
                  <a:lnTo>
                    <a:pt x="468" y="498"/>
                  </a:lnTo>
                  <a:lnTo>
                    <a:pt x="437" y="521"/>
                  </a:lnTo>
                  <a:lnTo>
                    <a:pt x="402" y="541"/>
                  </a:lnTo>
                  <a:lnTo>
                    <a:pt x="365" y="555"/>
                  </a:lnTo>
                  <a:lnTo>
                    <a:pt x="325" y="564"/>
                  </a:lnTo>
                  <a:lnTo>
                    <a:pt x="283" y="567"/>
                  </a:lnTo>
                  <a:lnTo>
                    <a:pt x="242" y="564"/>
                  </a:lnTo>
                  <a:lnTo>
                    <a:pt x="201" y="555"/>
                  </a:lnTo>
                  <a:lnTo>
                    <a:pt x="163" y="541"/>
                  </a:lnTo>
                  <a:lnTo>
                    <a:pt x="129" y="521"/>
                  </a:lnTo>
                  <a:lnTo>
                    <a:pt x="98" y="498"/>
                  </a:lnTo>
                  <a:lnTo>
                    <a:pt x="69" y="470"/>
                  </a:lnTo>
                  <a:lnTo>
                    <a:pt x="45" y="438"/>
                  </a:lnTo>
                  <a:lnTo>
                    <a:pt x="27" y="404"/>
                  </a:lnTo>
                  <a:lnTo>
                    <a:pt x="12" y="366"/>
                  </a:lnTo>
                  <a:lnTo>
                    <a:pt x="4" y="325"/>
                  </a:lnTo>
                  <a:lnTo>
                    <a:pt x="0" y="283"/>
                  </a:lnTo>
                  <a:lnTo>
                    <a:pt x="4" y="241"/>
                  </a:lnTo>
                  <a:lnTo>
                    <a:pt x="12" y="201"/>
                  </a:lnTo>
                  <a:lnTo>
                    <a:pt x="27" y="164"/>
                  </a:lnTo>
                  <a:lnTo>
                    <a:pt x="45" y="129"/>
                  </a:lnTo>
                  <a:lnTo>
                    <a:pt x="69" y="98"/>
                  </a:lnTo>
                  <a:lnTo>
                    <a:pt x="98" y="69"/>
                  </a:lnTo>
                  <a:lnTo>
                    <a:pt x="129" y="45"/>
                  </a:lnTo>
                  <a:lnTo>
                    <a:pt x="163" y="26"/>
                  </a:lnTo>
                  <a:lnTo>
                    <a:pt x="201" y="12"/>
                  </a:lnTo>
                  <a:lnTo>
                    <a:pt x="242" y="3"/>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92" name="Shape 11192"/>
            <p:cNvSpPr/>
            <p:nvPr/>
          </p:nvSpPr>
          <p:spPr>
            <a:xfrm>
              <a:off x="3276600" y="455613"/>
              <a:ext cx="220663" cy="231775"/>
            </a:xfrm>
            <a:custGeom>
              <a:avLst/>
              <a:gdLst/>
              <a:ahLst/>
              <a:cxnLst/>
              <a:rect l="0" t="0" r="0" b="0"/>
              <a:pathLst>
                <a:path w="2651" h="2789" extrusionOk="0">
                  <a:moveTo>
                    <a:pt x="328" y="0"/>
                  </a:moveTo>
                  <a:lnTo>
                    <a:pt x="465" y="0"/>
                  </a:lnTo>
                  <a:lnTo>
                    <a:pt x="635" y="456"/>
                  </a:lnTo>
                  <a:lnTo>
                    <a:pt x="599" y="262"/>
                  </a:lnTo>
                  <a:lnTo>
                    <a:pt x="598" y="248"/>
                  </a:lnTo>
                  <a:lnTo>
                    <a:pt x="599" y="236"/>
                  </a:lnTo>
                  <a:lnTo>
                    <a:pt x="605" y="223"/>
                  </a:lnTo>
                  <a:lnTo>
                    <a:pt x="660" y="122"/>
                  </a:lnTo>
                  <a:lnTo>
                    <a:pt x="611" y="31"/>
                  </a:lnTo>
                  <a:lnTo>
                    <a:pt x="609" y="20"/>
                  </a:lnTo>
                  <a:lnTo>
                    <a:pt x="612" y="11"/>
                  </a:lnTo>
                  <a:lnTo>
                    <a:pt x="619" y="3"/>
                  </a:lnTo>
                  <a:lnTo>
                    <a:pt x="629" y="0"/>
                  </a:lnTo>
                  <a:lnTo>
                    <a:pt x="763" y="0"/>
                  </a:lnTo>
                  <a:lnTo>
                    <a:pt x="774" y="3"/>
                  </a:lnTo>
                  <a:lnTo>
                    <a:pt x="781" y="11"/>
                  </a:lnTo>
                  <a:lnTo>
                    <a:pt x="784" y="20"/>
                  </a:lnTo>
                  <a:lnTo>
                    <a:pt x="781" y="31"/>
                  </a:lnTo>
                  <a:lnTo>
                    <a:pt x="732" y="122"/>
                  </a:lnTo>
                  <a:lnTo>
                    <a:pt x="787" y="223"/>
                  </a:lnTo>
                  <a:lnTo>
                    <a:pt x="792" y="236"/>
                  </a:lnTo>
                  <a:lnTo>
                    <a:pt x="795" y="248"/>
                  </a:lnTo>
                  <a:lnTo>
                    <a:pt x="794" y="262"/>
                  </a:lnTo>
                  <a:lnTo>
                    <a:pt x="753" y="456"/>
                  </a:lnTo>
                  <a:lnTo>
                    <a:pt x="925" y="0"/>
                  </a:lnTo>
                  <a:lnTo>
                    <a:pt x="1062" y="0"/>
                  </a:lnTo>
                  <a:lnTo>
                    <a:pt x="1105" y="3"/>
                  </a:lnTo>
                  <a:lnTo>
                    <a:pt x="1146" y="12"/>
                  </a:lnTo>
                  <a:lnTo>
                    <a:pt x="1186" y="26"/>
                  </a:lnTo>
                  <a:lnTo>
                    <a:pt x="1224" y="44"/>
                  </a:lnTo>
                  <a:lnTo>
                    <a:pt x="1258" y="67"/>
                  </a:lnTo>
                  <a:lnTo>
                    <a:pt x="1288" y="95"/>
                  </a:lnTo>
                  <a:lnTo>
                    <a:pt x="1317" y="126"/>
                  </a:lnTo>
                  <a:lnTo>
                    <a:pt x="1340" y="160"/>
                  </a:lnTo>
                  <a:lnTo>
                    <a:pt x="1358" y="197"/>
                  </a:lnTo>
                  <a:lnTo>
                    <a:pt x="1372" y="237"/>
                  </a:lnTo>
                  <a:lnTo>
                    <a:pt x="1381" y="279"/>
                  </a:lnTo>
                  <a:lnTo>
                    <a:pt x="1385" y="323"/>
                  </a:lnTo>
                  <a:lnTo>
                    <a:pt x="1385" y="375"/>
                  </a:lnTo>
                  <a:lnTo>
                    <a:pt x="1385" y="422"/>
                  </a:lnTo>
                  <a:lnTo>
                    <a:pt x="1386" y="464"/>
                  </a:lnTo>
                  <a:lnTo>
                    <a:pt x="1386" y="501"/>
                  </a:lnTo>
                  <a:lnTo>
                    <a:pt x="1386" y="535"/>
                  </a:lnTo>
                  <a:lnTo>
                    <a:pt x="1386" y="564"/>
                  </a:lnTo>
                  <a:lnTo>
                    <a:pt x="1386" y="592"/>
                  </a:lnTo>
                  <a:lnTo>
                    <a:pt x="1386" y="618"/>
                  </a:lnTo>
                  <a:lnTo>
                    <a:pt x="1387" y="644"/>
                  </a:lnTo>
                  <a:lnTo>
                    <a:pt x="1798" y="865"/>
                  </a:lnTo>
                  <a:lnTo>
                    <a:pt x="1821" y="880"/>
                  </a:lnTo>
                  <a:lnTo>
                    <a:pt x="1840" y="899"/>
                  </a:lnTo>
                  <a:lnTo>
                    <a:pt x="1854" y="921"/>
                  </a:lnTo>
                  <a:lnTo>
                    <a:pt x="1864" y="945"/>
                  </a:lnTo>
                  <a:lnTo>
                    <a:pt x="1869" y="971"/>
                  </a:lnTo>
                  <a:lnTo>
                    <a:pt x="1869" y="998"/>
                  </a:lnTo>
                  <a:lnTo>
                    <a:pt x="1865" y="1024"/>
                  </a:lnTo>
                  <a:lnTo>
                    <a:pt x="1853" y="1050"/>
                  </a:lnTo>
                  <a:lnTo>
                    <a:pt x="1839" y="1073"/>
                  </a:lnTo>
                  <a:lnTo>
                    <a:pt x="1819" y="1092"/>
                  </a:lnTo>
                  <a:lnTo>
                    <a:pt x="1797" y="1106"/>
                  </a:lnTo>
                  <a:lnTo>
                    <a:pt x="1773" y="1116"/>
                  </a:lnTo>
                  <a:lnTo>
                    <a:pt x="1748" y="1121"/>
                  </a:lnTo>
                  <a:lnTo>
                    <a:pt x="1721" y="1121"/>
                  </a:lnTo>
                  <a:lnTo>
                    <a:pt x="1695" y="1116"/>
                  </a:lnTo>
                  <a:lnTo>
                    <a:pt x="1670" y="1106"/>
                  </a:lnTo>
                  <a:lnTo>
                    <a:pt x="1186" y="846"/>
                  </a:lnTo>
                  <a:lnTo>
                    <a:pt x="1165" y="832"/>
                  </a:lnTo>
                  <a:lnTo>
                    <a:pt x="1148" y="815"/>
                  </a:lnTo>
                  <a:lnTo>
                    <a:pt x="1134" y="795"/>
                  </a:lnTo>
                  <a:lnTo>
                    <a:pt x="1123" y="774"/>
                  </a:lnTo>
                  <a:lnTo>
                    <a:pt x="1116" y="750"/>
                  </a:lnTo>
                  <a:lnTo>
                    <a:pt x="1114" y="726"/>
                  </a:lnTo>
                  <a:lnTo>
                    <a:pt x="1114" y="683"/>
                  </a:lnTo>
                  <a:lnTo>
                    <a:pt x="1114" y="647"/>
                  </a:lnTo>
                  <a:lnTo>
                    <a:pt x="1113" y="617"/>
                  </a:lnTo>
                  <a:lnTo>
                    <a:pt x="1113" y="592"/>
                  </a:lnTo>
                  <a:lnTo>
                    <a:pt x="1113" y="572"/>
                  </a:lnTo>
                  <a:lnTo>
                    <a:pt x="1113" y="554"/>
                  </a:lnTo>
                  <a:lnTo>
                    <a:pt x="1113" y="540"/>
                  </a:lnTo>
                  <a:lnTo>
                    <a:pt x="1113" y="525"/>
                  </a:lnTo>
                  <a:lnTo>
                    <a:pt x="1113" y="510"/>
                  </a:lnTo>
                  <a:lnTo>
                    <a:pt x="1113" y="496"/>
                  </a:lnTo>
                  <a:lnTo>
                    <a:pt x="1113" y="478"/>
                  </a:lnTo>
                  <a:lnTo>
                    <a:pt x="1112" y="458"/>
                  </a:lnTo>
                  <a:lnTo>
                    <a:pt x="1112" y="433"/>
                  </a:lnTo>
                  <a:lnTo>
                    <a:pt x="1112" y="404"/>
                  </a:lnTo>
                  <a:lnTo>
                    <a:pt x="1112" y="368"/>
                  </a:lnTo>
                  <a:lnTo>
                    <a:pt x="1112" y="324"/>
                  </a:lnTo>
                  <a:lnTo>
                    <a:pt x="1112" y="321"/>
                  </a:lnTo>
                  <a:lnTo>
                    <a:pt x="1110" y="310"/>
                  </a:lnTo>
                  <a:lnTo>
                    <a:pt x="1104" y="301"/>
                  </a:lnTo>
                  <a:lnTo>
                    <a:pt x="1094" y="295"/>
                  </a:lnTo>
                  <a:lnTo>
                    <a:pt x="1083" y="292"/>
                  </a:lnTo>
                  <a:lnTo>
                    <a:pt x="1072" y="295"/>
                  </a:lnTo>
                  <a:lnTo>
                    <a:pt x="1063" y="301"/>
                  </a:lnTo>
                  <a:lnTo>
                    <a:pt x="1057" y="310"/>
                  </a:lnTo>
                  <a:lnTo>
                    <a:pt x="1055" y="321"/>
                  </a:lnTo>
                  <a:lnTo>
                    <a:pt x="1055" y="1218"/>
                  </a:lnTo>
                  <a:lnTo>
                    <a:pt x="1309" y="1654"/>
                  </a:lnTo>
                  <a:lnTo>
                    <a:pt x="1321" y="1680"/>
                  </a:lnTo>
                  <a:lnTo>
                    <a:pt x="1329" y="1707"/>
                  </a:lnTo>
                  <a:lnTo>
                    <a:pt x="1331" y="1736"/>
                  </a:lnTo>
                  <a:lnTo>
                    <a:pt x="1331" y="2429"/>
                  </a:lnTo>
                  <a:lnTo>
                    <a:pt x="1329" y="2455"/>
                  </a:lnTo>
                  <a:lnTo>
                    <a:pt x="1373" y="2432"/>
                  </a:lnTo>
                  <a:lnTo>
                    <a:pt x="1413" y="2408"/>
                  </a:lnTo>
                  <a:lnTo>
                    <a:pt x="1447" y="2384"/>
                  </a:lnTo>
                  <a:lnTo>
                    <a:pt x="1480" y="2361"/>
                  </a:lnTo>
                  <a:lnTo>
                    <a:pt x="1510" y="2338"/>
                  </a:lnTo>
                  <a:lnTo>
                    <a:pt x="1538" y="2316"/>
                  </a:lnTo>
                  <a:lnTo>
                    <a:pt x="1567" y="2296"/>
                  </a:lnTo>
                  <a:lnTo>
                    <a:pt x="1595" y="2278"/>
                  </a:lnTo>
                  <a:lnTo>
                    <a:pt x="1626" y="2265"/>
                  </a:lnTo>
                  <a:lnTo>
                    <a:pt x="1658" y="2253"/>
                  </a:lnTo>
                  <a:lnTo>
                    <a:pt x="1658" y="1248"/>
                  </a:lnTo>
                  <a:lnTo>
                    <a:pt x="1696" y="1257"/>
                  </a:lnTo>
                  <a:lnTo>
                    <a:pt x="1734" y="1259"/>
                  </a:lnTo>
                  <a:lnTo>
                    <a:pt x="1772" y="1255"/>
                  </a:lnTo>
                  <a:lnTo>
                    <a:pt x="1810" y="1248"/>
                  </a:lnTo>
                  <a:lnTo>
                    <a:pt x="1810" y="2249"/>
                  </a:lnTo>
                  <a:lnTo>
                    <a:pt x="1874" y="2259"/>
                  </a:lnTo>
                  <a:lnTo>
                    <a:pt x="1939" y="2275"/>
                  </a:lnTo>
                  <a:lnTo>
                    <a:pt x="2003" y="2295"/>
                  </a:lnTo>
                  <a:lnTo>
                    <a:pt x="2065" y="2319"/>
                  </a:lnTo>
                  <a:lnTo>
                    <a:pt x="2127" y="2346"/>
                  </a:lnTo>
                  <a:lnTo>
                    <a:pt x="2186" y="2377"/>
                  </a:lnTo>
                  <a:lnTo>
                    <a:pt x="2245" y="2410"/>
                  </a:lnTo>
                  <a:lnTo>
                    <a:pt x="2300" y="2445"/>
                  </a:lnTo>
                  <a:lnTo>
                    <a:pt x="2354" y="2479"/>
                  </a:lnTo>
                  <a:lnTo>
                    <a:pt x="2405" y="2516"/>
                  </a:lnTo>
                  <a:lnTo>
                    <a:pt x="2453" y="2552"/>
                  </a:lnTo>
                  <a:lnTo>
                    <a:pt x="2498" y="2587"/>
                  </a:lnTo>
                  <a:lnTo>
                    <a:pt x="2538" y="2621"/>
                  </a:lnTo>
                  <a:lnTo>
                    <a:pt x="2576" y="2653"/>
                  </a:lnTo>
                  <a:lnTo>
                    <a:pt x="2609" y="2684"/>
                  </a:lnTo>
                  <a:lnTo>
                    <a:pt x="2639" y="2710"/>
                  </a:lnTo>
                  <a:lnTo>
                    <a:pt x="2646" y="2720"/>
                  </a:lnTo>
                  <a:lnTo>
                    <a:pt x="2650" y="2731"/>
                  </a:lnTo>
                  <a:lnTo>
                    <a:pt x="2651" y="2742"/>
                  </a:lnTo>
                  <a:lnTo>
                    <a:pt x="2648" y="2755"/>
                  </a:lnTo>
                  <a:lnTo>
                    <a:pt x="2642" y="2764"/>
                  </a:lnTo>
                  <a:lnTo>
                    <a:pt x="2633" y="2773"/>
                  </a:lnTo>
                  <a:lnTo>
                    <a:pt x="2623" y="2778"/>
                  </a:lnTo>
                  <a:lnTo>
                    <a:pt x="2611" y="2780"/>
                  </a:lnTo>
                  <a:lnTo>
                    <a:pt x="858" y="2780"/>
                  </a:lnTo>
                  <a:lnTo>
                    <a:pt x="844" y="2777"/>
                  </a:lnTo>
                  <a:lnTo>
                    <a:pt x="831" y="2770"/>
                  </a:lnTo>
                  <a:lnTo>
                    <a:pt x="823" y="2759"/>
                  </a:lnTo>
                  <a:lnTo>
                    <a:pt x="818" y="2745"/>
                  </a:lnTo>
                  <a:lnTo>
                    <a:pt x="819" y="2731"/>
                  </a:lnTo>
                  <a:lnTo>
                    <a:pt x="824" y="2717"/>
                  </a:lnTo>
                  <a:lnTo>
                    <a:pt x="838" y="2698"/>
                  </a:lnTo>
                  <a:lnTo>
                    <a:pt x="855" y="2677"/>
                  </a:lnTo>
                  <a:lnTo>
                    <a:pt x="877" y="2655"/>
                  </a:lnTo>
                  <a:lnTo>
                    <a:pt x="902" y="2633"/>
                  </a:lnTo>
                  <a:lnTo>
                    <a:pt x="932" y="2611"/>
                  </a:lnTo>
                  <a:lnTo>
                    <a:pt x="968" y="2588"/>
                  </a:lnTo>
                  <a:lnTo>
                    <a:pt x="1009" y="2567"/>
                  </a:lnTo>
                  <a:lnTo>
                    <a:pt x="1055" y="2548"/>
                  </a:lnTo>
                  <a:lnTo>
                    <a:pt x="1038" y="2528"/>
                  </a:lnTo>
                  <a:lnTo>
                    <a:pt x="1023" y="2507"/>
                  </a:lnTo>
                  <a:lnTo>
                    <a:pt x="1013" y="2483"/>
                  </a:lnTo>
                  <a:lnTo>
                    <a:pt x="1007" y="2456"/>
                  </a:lnTo>
                  <a:lnTo>
                    <a:pt x="1004" y="2429"/>
                  </a:lnTo>
                  <a:lnTo>
                    <a:pt x="1004" y="1782"/>
                  </a:lnTo>
                  <a:lnTo>
                    <a:pt x="730" y="1312"/>
                  </a:lnTo>
                  <a:lnTo>
                    <a:pt x="660" y="1312"/>
                  </a:lnTo>
                  <a:lnTo>
                    <a:pt x="660" y="2624"/>
                  </a:lnTo>
                  <a:lnTo>
                    <a:pt x="657" y="2653"/>
                  </a:lnTo>
                  <a:lnTo>
                    <a:pt x="649" y="2682"/>
                  </a:lnTo>
                  <a:lnTo>
                    <a:pt x="637" y="2707"/>
                  </a:lnTo>
                  <a:lnTo>
                    <a:pt x="621" y="2730"/>
                  </a:lnTo>
                  <a:lnTo>
                    <a:pt x="601" y="2750"/>
                  </a:lnTo>
                  <a:lnTo>
                    <a:pt x="578" y="2767"/>
                  </a:lnTo>
                  <a:lnTo>
                    <a:pt x="553" y="2778"/>
                  </a:lnTo>
                  <a:lnTo>
                    <a:pt x="525" y="2785"/>
                  </a:lnTo>
                  <a:lnTo>
                    <a:pt x="496" y="2789"/>
                  </a:lnTo>
                  <a:lnTo>
                    <a:pt x="467" y="2785"/>
                  </a:lnTo>
                  <a:lnTo>
                    <a:pt x="439" y="2778"/>
                  </a:lnTo>
                  <a:lnTo>
                    <a:pt x="413" y="2767"/>
                  </a:lnTo>
                  <a:lnTo>
                    <a:pt x="390" y="2750"/>
                  </a:lnTo>
                  <a:lnTo>
                    <a:pt x="371" y="2730"/>
                  </a:lnTo>
                  <a:lnTo>
                    <a:pt x="355" y="2707"/>
                  </a:lnTo>
                  <a:lnTo>
                    <a:pt x="342" y="2682"/>
                  </a:lnTo>
                  <a:lnTo>
                    <a:pt x="335" y="2653"/>
                  </a:lnTo>
                  <a:lnTo>
                    <a:pt x="332" y="2624"/>
                  </a:lnTo>
                  <a:lnTo>
                    <a:pt x="332" y="324"/>
                  </a:lnTo>
                  <a:lnTo>
                    <a:pt x="330" y="313"/>
                  </a:lnTo>
                  <a:lnTo>
                    <a:pt x="325" y="305"/>
                  </a:lnTo>
                  <a:lnTo>
                    <a:pt x="315" y="299"/>
                  </a:lnTo>
                  <a:lnTo>
                    <a:pt x="305" y="297"/>
                  </a:lnTo>
                  <a:lnTo>
                    <a:pt x="294" y="299"/>
                  </a:lnTo>
                  <a:lnTo>
                    <a:pt x="286" y="305"/>
                  </a:lnTo>
                  <a:lnTo>
                    <a:pt x="281" y="313"/>
                  </a:lnTo>
                  <a:lnTo>
                    <a:pt x="278" y="324"/>
                  </a:lnTo>
                  <a:lnTo>
                    <a:pt x="274" y="1329"/>
                  </a:lnTo>
                  <a:lnTo>
                    <a:pt x="270" y="1357"/>
                  </a:lnTo>
                  <a:lnTo>
                    <a:pt x="262" y="1382"/>
                  </a:lnTo>
                  <a:lnTo>
                    <a:pt x="250" y="1405"/>
                  </a:lnTo>
                  <a:lnTo>
                    <a:pt x="233" y="1425"/>
                  </a:lnTo>
                  <a:lnTo>
                    <a:pt x="213" y="1442"/>
                  </a:lnTo>
                  <a:lnTo>
                    <a:pt x="190" y="1455"/>
                  </a:lnTo>
                  <a:lnTo>
                    <a:pt x="164" y="1463"/>
                  </a:lnTo>
                  <a:lnTo>
                    <a:pt x="137" y="1465"/>
                  </a:lnTo>
                  <a:lnTo>
                    <a:pt x="136" y="1465"/>
                  </a:lnTo>
                  <a:lnTo>
                    <a:pt x="109" y="1463"/>
                  </a:lnTo>
                  <a:lnTo>
                    <a:pt x="83" y="1455"/>
                  </a:lnTo>
                  <a:lnTo>
                    <a:pt x="61" y="1442"/>
                  </a:lnTo>
                  <a:lnTo>
                    <a:pt x="40" y="1425"/>
                  </a:lnTo>
                  <a:lnTo>
                    <a:pt x="23" y="1404"/>
                  </a:lnTo>
                  <a:lnTo>
                    <a:pt x="10" y="1381"/>
                  </a:lnTo>
                  <a:lnTo>
                    <a:pt x="3" y="1355"/>
                  </a:lnTo>
                  <a:lnTo>
                    <a:pt x="0" y="1328"/>
                  </a:lnTo>
                  <a:lnTo>
                    <a:pt x="5" y="323"/>
                  </a:lnTo>
                  <a:lnTo>
                    <a:pt x="8" y="279"/>
                  </a:lnTo>
                  <a:lnTo>
                    <a:pt x="18" y="237"/>
                  </a:lnTo>
                  <a:lnTo>
                    <a:pt x="31" y="197"/>
                  </a:lnTo>
                  <a:lnTo>
                    <a:pt x="50" y="160"/>
                  </a:lnTo>
                  <a:lnTo>
                    <a:pt x="73" y="126"/>
                  </a:lnTo>
                  <a:lnTo>
                    <a:pt x="101" y="95"/>
                  </a:lnTo>
                  <a:lnTo>
                    <a:pt x="132" y="67"/>
                  </a:lnTo>
                  <a:lnTo>
                    <a:pt x="166" y="44"/>
                  </a:lnTo>
                  <a:lnTo>
                    <a:pt x="204" y="26"/>
                  </a:lnTo>
                  <a:lnTo>
                    <a:pt x="243" y="12"/>
                  </a:lnTo>
                  <a:lnTo>
                    <a:pt x="285" y="3"/>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1193" name="Shape 11193"/>
          <p:cNvSpPr/>
          <p:nvPr/>
        </p:nvSpPr>
        <p:spPr>
          <a:xfrm>
            <a:off x="3005535" y="454223"/>
            <a:ext cx="233363" cy="233363"/>
          </a:xfrm>
          <a:custGeom>
            <a:avLst/>
            <a:gdLst/>
            <a:ahLst/>
            <a:cxnLst/>
            <a:rect l="0" t="0" r="0" b="0"/>
            <a:pathLst>
              <a:path w="3324" h="3324" extrusionOk="0">
                <a:moveTo>
                  <a:pt x="2234" y="2116"/>
                </a:moveTo>
                <a:lnTo>
                  <a:pt x="2211" y="2185"/>
                </a:lnTo>
                <a:lnTo>
                  <a:pt x="2185" y="2251"/>
                </a:lnTo>
                <a:lnTo>
                  <a:pt x="2158" y="2312"/>
                </a:lnTo>
                <a:lnTo>
                  <a:pt x="2128" y="2370"/>
                </a:lnTo>
                <a:lnTo>
                  <a:pt x="2097" y="2424"/>
                </a:lnTo>
                <a:lnTo>
                  <a:pt x="2066" y="2476"/>
                </a:lnTo>
                <a:lnTo>
                  <a:pt x="2033" y="2523"/>
                </a:lnTo>
                <a:lnTo>
                  <a:pt x="2095" y="2493"/>
                </a:lnTo>
                <a:lnTo>
                  <a:pt x="2155" y="2459"/>
                </a:lnTo>
                <a:lnTo>
                  <a:pt x="2211" y="2420"/>
                </a:lnTo>
                <a:lnTo>
                  <a:pt x="2266" y="2379"/>
                </a:lnTo>
                <a:lnTo>
                  <a:pt x="2316" y="2332"/>
                </a:lnTo>
                <a:lnTo>
                  <a:pt x="2363" y="2283"/>
                </a:lnTo>
                <a:lnTo>
                  <a:pt x="2406" y="2230"/>
                </a:lnTo>
                <a:lnTo>
                  <a:pt x="2446" y="2175"/>
                </a:lnTo>
                <a:lnTo>
                  <a:pt x="2482" y="2116"/>
                </a:lnTo>
                <a:lnTo>
                  <a:pt x="2234" y="2116"/>
                </a:lnTo>
                <a:close/>
                <a:moveTo>
                  <a:pt x="1756" y="2116"/>
                </a:moveTo>
                <a:lnTo>
                  <a:pt x="1756" y="2561"/>
                </a:lnTo>
                <a:lnTo>
                  <a:pt x="1787" y="2527"/>
                </a:lnTo>
                <a:lnTo>
                  <a:pt x="1819" y="2491"/>
                </a:lnTo>
                <a:lnTo>
                  <a:pt x="1853" y="2451"/>
                </a:lnTo>
                <a:lnTo>
                  <a:pt x="1886" y="2405"/>
                </a:lnTo>
                <a:lnTo>
                  <a:pt x="1918" y="2357"/>
                </a:lnTo>
                <a:lnTo>
                  <a:pt x="1951" y="2303"/>
                </a:lnTo>
                <a:lnTo>
                  <a:pt x="1981" y="2246"/>
                </a:lnTo>
                <a:lnTo>
                  <a:pt x="2009" y="2183"/>
                </a:lnTo>
                <a:lnTo>
                  <a:pt x="2036" y="2116"/>
                </a:lnTo>
                <a:lnTo>
                  <a:pt x="1756" y="2116"/>
                </a:lnTo>
                <a:close/>
                <a:moveTo>
                  <a:pt x="842" y="2116"/>
                </a:moveTo>
                <a:lnTo>
                  <a:pt x="877" y="2175"/>
                </a:lnTo>
                <a:lnTo>
                  <a:pt x="917" y="2230"/>
                </a:lnTo>
                <a:lnTo>
                  <a:pt x="960" y="2283"/>
                </a:lnTo>
                <a:lnTo>
                  <a:pt x="1008" y="2332"/>
                </a:lnTo>
                <a:lnTo>
                  <a:pt x="1058" y="2379"/>
                </a:lnTo>
                <a:lnTo>
                  <a:pt x="1112" y="2420"/>
                </a:lnTo>
                <a:lnTo>
                  <a:pt x="1169" y="2459"/>
                </a:lnTo>
                <a:lnTo>
                  <a:pt x="1229" y="2493"/>
                </a:lnTo>
                <a:lnTo>
                  <a:pt x="1291" y="2523"/>
                </a:lnTo>
                <a:lnTo>
                  <a:pt x="1259" y="2476"/>
                </a:lnTo>
                <a:lnTo>
                  <a:pt x="1227" y="2424"/>
                </a:lnTo>
                <a:lnTo>
                  <a:pt x="1196" y="2370"/>
                </a:lnTo>
                <a:lnTo>
                  <a:pt x="1166" y="2312"/>
                </a:lnTo>
                <a:lnTo>
                  <a:pt x="1139" y="2251"/>
                </a:lnTo>
                <a:lnTo>
                  <a:pt x="1113" y="2185"/>
                </a:lnTo>
                <a:lnTo>
                  <a:pt x="1090" y="2116"/>
                </a:lnTo>
                <a:lnTo>
                  <a:pt x="842" y="2116"/>
                </a:lnTo>
                <a:close/>
                <a:moveTo>
                  <a:pt x="1288" y="2116"/>
                </a:moveTo>
                <a:lnTo>
                  <a:pt x="1315" y="2182"/>
                </a:lnTo>
                <a:lnTo>
                  <a:pt x="1343" y="2244"/>
                </a:lnTo>
                <a:lnTo>
                  <a:pt x="1373" y="2301"/>
                </a:lnTo>
                <a:lnTo>
                  <a:pt x="1405" y="2355"/>
                </a:lnTo>
                <a:lnTo>
                  <a:pt x="1438" y="2403"/>
                </a:lnTo>
                <a:lnTo>
                  <a:pt x="1471" y="2449"/>
                </a:lnTo>
                <a:lnTo>
                  <a:pt x="1504" y="2489"/>
                </a:lnTo>
                <a:lnTo>
                  <a:pt x="1537" y="2525"/>
                </a:lnTo>
                <a:lnTo>
                  <a:pt x="1567" y="2559"/>
                </a:lnTo>
                <a:lnTo>
                  <a:pt x="1567" y="2116"/>
                </a:lnTo>
                <a:lnTo>
                  <a:pt x="1288" y="2116"/>
                </a:lnTo>
                <a:close/>
                <a:moveTo>
                  <a:pt x="2278" y="1396"/>
                </a:moveTo>
                <a:lnTo>
                  <a:pt x="2287" y="1459"/>
                </a:lnTo>
                <a:lnTo>
                  <a:pt x="2294" y="1525"/>
                </a:lnTo>
                <a:lnTo>
                  <a:pt x="2298" y="1592"/>
                </a:lnTo>
                <a:lnTo>
                  <a:pt x="2300" y="1662"/>
                </a:lnTo>
                <a:lnTo>
                  <a:pt x="2298" y="1732"/>
                </a:lnTo>
                <a:lnTo>
                  <a:pt x="2294" y="1799"/>
                </a:lnTo>
                <a:lnTo>
                  <a:pt x="2287" y="1865"/>
                </a:lnTo>
                <a:lnTo>
                  <a:pt x="2278" y="1929"/>
                </a:lnTo>
                <a:lnTo>
                  <a:pt x="2561" y="1929"/>
                </a:lnTo>
                <a:lnTo>
                  <a:pt x="2577" y="1864"/>
                </a:lnTo>
                <a:lnTo>
                  <a:pt x="2589" y="1798"/>
                </a:lnTo>
                <a:lnTo>
                  <a:pt x="2597" y="1731"/>
                </a:lnTo>
                <a:lnTo>
                  <a:pt x="2599" y="1662"/>
                </a:lnTo>
                <a:lnTo>
                  <a:pt x="2597" y="1593"/>
                </a:lnTo>
                <a:lnTo>
                  <a:pt x="2589" y="1527"/>
                </a:lnTo>
                <a:lnTo>
                  <a:pt x="2577" y="1460"/>
                </a:lnTo>
                <a:lnTo>
                  <a:pt x="2561" y="1396"/>
                </a:lnTo>
                <a:lnTo>
                  <a:pt x="2278" y="1396"/>
                </a:lnTo>
                <a:close/>
                <a:moveTo>
                  <a:pt x="1755" y="1396"/>
                </a:moveTo>
                <a:lnTo>
                  <a:pt x="1755" y="1929"/>
                </a:lnTo>
                <a:lnTo>
                  <a:pt x="2086" y="1929"/>
                </a:lnTo>
                <a:lnTo>
                  <a:pt x="2097" y="1866"/>
                </a:lnTo>
                <a:lnTo>
                  <a:pt x="2105" y="1800"/>
                </a:lnTo>
                <a:lnTo>
                  <a:pt x="2109" y="1733"/>
                </a:lnTo>
                <a:lnTo>
                  <a:pt x="2111" y="1662"/>
                </a:lnTo>
                <a:lnTo>
                  <a:pt x="2110" y="1591"/>
                </a:lnTo>
                <a:lnTo>
                  <a:pt x="2105" y="1524"/>
                </a:lnTo>
                <a:lnTo>
                  <a:pt x="2097" y="1459"/>
                </a:lnTo>
                <a:lnTo>
                  <a:pt x="2086" y="1396"/>
                </a:lnTo>
                <a:lnTo>
                  <a:pt x="1755" y="1396"/>
                </a:lnTo>
                <a:close/>
                <a:moveTo>
                  <a:pt x="1237" y="1396"/>
                </a:moveTo>
                <a:lnTo>
                  <a:pt x="1227" y="1459"/>
                </a:lnTo>
                <a:lnTo>
                  <a:pt x="1219" y="1524"/>
                </a:lnTo>
                <a:lnTo>
                  <a:pt x="1214" y="1591"/>
                </a:lnTo>
                <a:lnTo>
                  <a:pt x="1212" y="1662"/>
                </a:lnTo>
                <a:lnTo>
                  <a:pt x="1214" y="1733"/>
                </a:lnTo>
                <a:lnTo>
                  <a:pt x="1219" y="1800"/>
                </a:lnTo>
                <a:lnTo>
                  <a:pt x="1227" y="1866"/>
                </a:lnTo>
                <a:lnTo>
                  <a:pt x="1237" y="1929"/>
                </a:lnTo>
                <a:lnTo>
                  <a:pt x="1568" y="1929"/>
                </a:lnTo>
                <a:lnTo>
                  <a:pt x="1568" y="1396"/>
                </a:lnTo>
                <a:lnTo>
                  <a:pt x="1237" y="1396"/>
                </a:lnTo>
                <a:close/>
                <a:moveTo>
                  <a:pt x="763" y="1396"/>
                </a:moveTo>
                <a:lnTo>
                  <a:pt x="746" y="1460"/>
                </a:lnTo>
                <a:lnTo>
                  <a:pt x="734" y="1527"/>
                </a:lnTo>
                <a:lnTo>
                  <a:pt x="727" y="1593"/>
                </a:lnTo>
                <a:lnTo>
                  <a:pt x="724" y="1662"/>
                </a:lnTo>
                <a:lnTo>
                  <a:pt x="727" y="1731"/>
                </a:lnTo>
                <a:lnTo>
                  <a:pt x="734" y="1798"/>
                </a:lnTo>
                <a:lnTo>
                  <a:pt x="746" y="1864"/>
                </a:lnTo>
                <a:lnTo>
                  <a:pt x="763" y="1929"/>
                </a:lnTo>
                <a:lnTo>
                  <a:pt x="1045" y="1929"/>
                </a:lnTo>
                <a:lnTo>
                  <a:pt x="1036" y="1865"/>
                </a:lnTo>
                <a:lnTo>
                  <a:pt x="1029" y="1799"/>
                </a:lnTo>
                <a:lnTo>
                  <a:pt x="1025" y="1732"/>
                </a:lnTo>
                <a:lnTo>
                  <a:pt x="1024" y="1662"/>
                </a:lnTo>
                <a:lnTo>
                  <a:pt x="1025" y="1592"/>
                </a:lnTo>
                <a:lnTo>
                  <a:pt x="1029" y="1525"/>
                </a:lnTo>
                <a:lnTo>
                  <a:pt x="1036" y="1459"/>
                </a:lnTo>
                <a:lnTo>
                  <a:pt x="1045" y="1396"/>
                </a:lnTo>
                <a:lnTo>
                  <a:pt x="763" y="1396"/>
                </a:lnTo>
                <a:close/>
                <a:moveTo>
                  <a:pt x="2033" y="802"/>
                </a:moveTo>
                <a:lnTo>
                  <a:pt x="2065" y="849"/>
                </a:lnTo>
                <a:lnTo>
                  <a:pt x="2097" y="900"/>
                </a:lnTo>
                <a:lnTo>
                  <a:pt x="2127" y="954"/>
                </a:lnTo>
                <a:lnTo>
                  <a:pt x="2157" y="1012"/>
                </a:lnTo>
                <a:lnTo>
                  <a:pt x="2185" y="1073"/>
                </a:lnTo>
                <a:lnTo>
                  <a:pt x="2210" y="1139"/>
                </a:lnTo>
                <a:lnTo>
                  <a:pt x="2233" y="1208"/>
                </a:lnTo>
                <a:lnTo>
                  <a:pt x="2481" y="1208"/>
                </a:lnTo>
                <a:lnTo>
                  <a:pt x="2445" y="1149"/>
                </a:lnTo>
                <a:lnTo>
                  <a:pt x="2406" y="1094"/>
                </a:lnTo>
                <a:lnTo>
                  <a:pt x="2363" y="1041"/>
                </a:lnTo>
                <a:lnTo>
                  <a:pt x="2316" y="992"/>
                </a:lnTo>
                <a:lnTo>
                  <a:pt x="2265" y="946"/>
                </a:lnTo>
                <a:lnTo>
                  <a:pt x="2211" y="904"/>
                </a:lnTo>
                <a:lnTo>
                  <a:pt x="2155" y="865"/>
                </a:lnTo>
                <a:lnTo>
                  <a:pt x="2094" y="831"/>
                </a:lnTo>
                <a:lnTo>
                  <a:pt x="2033" y="802"/>
                </a:lnTo>
                <a:close/>
                <a:moveTo>
                  <a:pt x="1290" y="802"/>
                </a:moveTo>
                <a:lnTo>
                  <a:pt x="1229" y="831"/>
                </a:lnTo>
                <a:lnTo>
                  <a:pt x="1169" y="865"/>
                </a:lnTo>
                <a:lnTo>
                  <a:pt x="1112" y="904"/>
                </a:lnTo>
                <a:lnTo>
                  <a:pt x="1058" y="946"/>
                </a:lnTo>
                <a:lnTo>
                  <a:pt x="1008" y="992"/>
                </a:lnTo>
                <a:lnTo>
                  <a:pt x="960" y="1041"/>
                </a:lnTo>
                <a:lnTo>
                  <a:pt x="917" y="1094"/>
                </a:lnTo>
                <a:lnTo>
                  <a:pt x="877" y="1149"/>
                </a:lnTo>
                <a:lnTo>
                  <a:pt x="842" y="1208"/>
                </a:lnTo>
                <a:lnTo>
                  <a:pt x="1089" y="1208"/>
                </a:lnTo>
                <a:lnTo>
                  <a:pt x="1113" y="1139"/>
                </a:lnTo>
                <a:lnTo>
                  <a:pt x="1138" y="1073"/>
                </a:lnTo>
                <a:lnTo>
                  <a:pt x="1166" y="1012"/>
                </a:lnTo>
                <a:lnTo>
                  <a:pt x="1195" y="954"/>
                </a:lnTo>
                <a:lnTo>
                  <a:pt x="1226" y="900"/>
                </a:lnTo>
                <a:lnTo>
                  <a:pt x="1258" y="849"/>
                </a:lnTo>
                <a:lnTo>
                  <a:pt x="1290" y="802"/>
                </a:lnTo>
                <a:close/>
                <a:moveTo>
                  <a:pt x="1756" y="766"/>
                </a:moveTo>
                <a:lnTo>
                  <a:pt x="1756" y="1209"/>
                </a:lnTo>
                <a:lnTo>
                  <a:pt x="2035" y="1209"/>
                </a:lnTo>
                <a:lnTo>
                  <a:pt x="2008" y="1142"/>
                </a:lnTo>
                <a:lnTo>
                  <a:pt x="1980" y="1080"/>
                </a:lnTo>
                <a:lnTo>
                  <a:pt x="1950" y="1023"/>
                </a:lnTo>
                <a:lnTo>
                  <a:pt x="1918" y="970"/>
                </a:lnTo>
                <a:lnTo>
                  <a:pt x="1885" y="921"/>
                </a:lnTo>
                <a:lnTo>
                  <a:pt x="1852" y="876"/>
                </a:lnTo>
                <a:lnTo>
                  <a:pt x="1819" y="835"/>
                </a:lnTo>
                <a:lnTo>
                  <a:pt x="1787" y="799"/>
                </a:lnTo>
                <a:lnTo>
                  <a:pt x="1756" y="766"/>
                </a:lnTo>
                <a:close/>
                <a:moveTo>
                  <a:pt x="1567" y="764"/>
                </a:moveTo>
                <a:lnTo>
                  <a:pt x="1537" y="797"/>
                </a:lnTo>
                <a:lnTo>
                  <a:pt x="1504" y="833"/>
                </a:lnTo>
                <a:lnTo>
                  <a:pt x="1471" y="874"/>
                </a:lnTo>
                <a:lnTo>
                  <a:pt x="1438" y="919"/>
                </a:lnTo>
                <a:lnTo>
                  <a:pt x="1405" y="968"/>
                </a:lnTo>
                <a:lnTo>
                  <a:pt x="1373" y="1022"/>
                </a:lnTo>
                <a:lnTo>
                  <a:pt x="1343" y="1079"/>
                </a:lnTo>
                <a:lnTo>
                  <a:pt x="1314" y="1141"/>
                </a:lnTo>
                <a:lnTo>
                  <a:pt x="1288" y="1208"/>
                </a:lnTo>
                <a:lnTo>
                  <a:pt x="1567" y="1208"/>
                </a:lnTo>
                <a:lnTo>
                  <a:pt x="1567" y="764"/>
                </a:lnTo>
                <a:close/>
                <a:moveTo>
                  <a:pt x="1538" y="0"/>
                </a:moveTo>
                <a:lnTo>
                  <a:pt x="1836" y="4"/>
                </a:lnTo>
                <a:lnTo>
                  <a:pt x="1861" y="8"/>
                </a:lnTo>
                <a:lnTo>
                  <a:pt x="1884" y="16"/>
                </a:lnTo>
                <a:lnTo>
                  <a:pt x="1904" y="29"/>
                </a:lnTo>
                <a:lnTo>
                  <a:pt x="1920" y="47"/>
                </a:lnTo>
                <a:lnTo>
                  <a:pt x="1934" y="68"/>
                </a:lnTo>
                <a:lnTo>
                  <a:pt x="1942" y="91"/>
                </a:lnTo>
                <a:lnTo>
                  <a:pt x="1944" y="116"/>
                </a:lnTo>
                <a:lnTo>
                  <a:pt x="1941" y="364"/>
                </a:lnTo>
                <a:lnTo>
                  <a:pt x="2023" y="385"/>
                </a:lnTo>
                <a:lnTo>
                  <a:pt x="2106" y="411"/>
                </a:lnTo>
                <a:lnTo>
                  <a:pt x="2186" y="442"/>
                </a:lnTo>
                <a:lnTo>
                  <a:pt x="2266" y="480"/>
                </a:lnTo>
                <a:lnTo>
                  <a:pt x="2342" y="522"/>
                </a:lnTo>
                <a:lnTo>
                  <a:pt x="2416" y="570"/>
                </a:lnTo>
                <a:lnTo>
                  <a:pt x="2595" y="397"/>
                </a:lnTo>
                <a:lnTo>
                  <a:pt x="2612" y="383"/>
                </a:lnTo>
                <a:lnTo>
                  <a:pt x="2631" y="373"/>
                </a:lnTo>
                <a:lnTo>
                  <a:pt x="2652" y="368"/>
                </a:lnTo>
                <a:lnTo>
                  <a:pt x="2673" y="366"/>
                </a:lnTo>
                <a:lnTo>
                  <a:pt x="2694" y="368"/>
                </a:lnTo>
                <a:lnTo>
                  <a:pt x="2714" y="374"/>
                </a:lnTo>
                <a:lnTo>
                  <a:pt x="2733" y="385"/>
                </a:lnTo>
                <a:lnTo>
                  <a:pt x="2749" y="399"/>
                </a:lnTo>
                <a:lnTo>
                  <a:pt x="2957" y="613"/>
                </a:lnTo>
                <a:lnTo>
                  <a:pt x="2972" y="630"/>
                </a:lnTo>
                <a:lnTo>
                  <a:pt x="2981" y="649"/>
                </a:lnTo>
                <a:lnTo>
                  <a:pt x="2987" y="670"/>
                </a:lnTo>
                <a:lnTo>
                  <a:pt x="2989" y="691"/>
                </a:lnTo>
                <a:lnTo>
                  <a:pt x="2986" y="712"/>
                </a:lnTo>
                <a:lnTo>
                  <a:pt x="2980" y="732"/>
                </a:lnTo>
                <a:lnTo>
                  <a:pt x="2970" y="750"/>
                </a:lnTo>
                <a:lnTo>
                  <a:pt x="2955" y="767"/>
                </a:lnTo>
                <a:lnTo>
                  <a:pt x="2777" y="940"/>
                </a:lnTo>
                <a:lnTo>
                  <a:pt x="2822" y="1017"/>
                </a:lnTo>
                <a:lnTo>
                  <a:pt x="2862" y="1095"/>
                </a:lnTo>
                <a:lnTo>
                  <a:pt x="2897" y="1174"/>
                </a:lnTo>
                <a:lnTo>
                  <a:pt x="2926" y="1256"/>
                </a:lnTo>
                <a:lnTo>
                  <a:pt x="2950" y="1339"/>
                </a:lnTo>
                <a:lnTo>
                  <a:pt x="2969" y="1423"/>
                </a:lnTo>
                <a:lnTo>
                  <a:pt x="3216" y="1426"/>
                </a:lnTo>
                <a:lnTo>
                  <a:pt x="3241" y="1430"/>
                </a:lnTo>
                <a:lnTo>
                  <a:pt x="3264" y="1438"/>
                </a:lnTo>
                <a:lnTo>
                  <a:pt x="3285" y="1451"/>
                </a:lnTo>
                <a:lnTo>
                  <a:pt x="3301" y="1468"/>
                </a:lnTo>
                <a:lnTo>
                  <a:pt x="3314" y="1489"/>
                </a:lnTo>
                <a:lnTo>
                  <a:pt x="3321" y="1513"/>
                </a:lnTo>
                <a:lnTo>
                  <a:pt x="3324" y="1538"/>
                </a:lnTo>
                <a:lnTo>
                  <a:pt x="3320" y="1836"/>
                </a:lnTo>
                <a:lnTo>
                  <a:pt x="3316" y="1861"/>
                </a:lnTo>
                <a:lnTo>
                  <a:pt x="3308" y="1884"/>
                </a:lnTo>
                <a:lnTo>
                  <a:pt x="3295" y="1904"/>
                </a:lnTo>
                <a:lnTo>
                  <a:pt x="3277" y="1921"/>
                </a:lnTo>
                <a:lnTo>
                  <a:pt x="3256" y="1934"/>
                </a:lnTo>
                <a:lnTo>
                  <a:pt x="3233" y="1941"/>
                </a:lnTo>
                <a:lnTo>
                  <a:pt x="3208" y="1944"/>
                </a:lnTo>
                <a:lnTo>
                  <a:pt x="2960" y="1941"/>
                </a:lnTo>
                <a:lnTo>
                  <a:pt x="2939" y="2024"/>
                </a:lnTo>
                <a:lnTo>
                  <a:pt x="2913" y="2105"/>
                </a:lnTo>
                <a:lnTo>
                  <a:pt x="2882" y="2186"/>
                </a:lnTo>
                <a:lnTo>
                  <a:pt x="2844" y="2265"/>
                </a:lnTo>
                <a:lnTo>
                  <a:pt x="2802" y="2342"/>
                </a:lnTo>
                <a:lnTo>
                  <a:pt x="2754" y="2416"/>
                </a:lnTo>
                <a:lnTo>
                  <a:pt x="2927" y="2595"/>
                </a:lnTo>
                <a:lnTo>
                  <a:pt x="2941" y="2612"/>
                </a:lnTo>
                <a:lnTo>
                  <a:pt x="2951" y="2631"/>
                </a:lnTo>
                <a:lnTo>
                  <a:pt x="2956" y="2652"/>
                </a:lnTo>
                <a:lnTo>
                  <a:pt x="2958" y="2673"/>
                </a:lnTo>
                <a:lnTo>
                  <a:pt x="2956" y="2694"/>
                </a:lnTo>
                <a:lnTo>
                  <a:pt x="2950" y="2714"/>
                </a:lnTo>
                <a:lnTo>
                  <a:pt x="2939" y="2732"/>
                </a:lnTo>
                <a:lnTo>
                  <a:pt x="2925" y="2749"/>
                </a:lnTo>
                <a:lnTo>
                  <a:pt x="2711" y="2957"/>
                </a:lnTo>
                <a:lnTo>
                  <a:pt x="2694" y="2971"/>
                </a:lnTo>
                <a:lnTo>
                  <a:pt x="2675" y="2981"/>
                </a:lnTo>
                <a:lnTo>
                  <a:pt x="2654" y="2987"/>
                </a:lnTo>
                <a:lnTo>
                  <a:pt x="2633" y="2988"/>
                </a:lnTo>
                <a:lnTo>
                  <a:pt x="2612" y="2986"/>
                </a:lnTo>
                <a:lnTo>
                  <a:pt x="2592" y="2980"/>
                </a:lnTo>
                <a:lnTo>
                  <a:pt x="2574" y="2970"/>
                </a:lnTo>
                <a:lnTo>
                  <a:pt x="2557" y="2955"/>
                </a:lnTo>
                <a:lnTo>
                  <a:pt x="2384" y="2777"/>
                </a:lnTo>
                <a:lnTo>
                  <a:pt x="2307" y="2822"/>
                </a:lnTo>
                <a:lnTo>
                  <a:pt x="2229" y="2863"/>
                </a:lnTo>
                <a:lnTo>
                  <a:pt x="2150" y="2897"/>
                </a:lnTo>
                <a:lnTo>
                  <a:pt x="2068" y="2926"/>
                </a:lnTo>
                <a:lnTo>
                  <a:pt x="1985" y="2949"/>
                </a:lnTo>
                <a:lnTo>
                  <a:pt x="1901" y="2968"/>
                </a:lnTo>
                <a:lnTo>
                  <a:pt x="1898" y="3216"/>
                </a:lnTo>
                <a:lnTo>
                  <a:pt x="1894" y="3241"/>
                </a:lnTo>
                <a:lnTo>
                  <a:pt x="1886" y="3264"/>
                </a:lnTo>
                <a:lnTo>
                  <a:pt x="1873" y="3285"/>
                </a:lnTo>
                <a:lnTo>
                  <a:pt x="1856" y="3301"/>
                </a:lnTo>
                <a:lnTo>
                  <a:pt x="1835" y="3314"/>
                </a:lnTo>
                <a:lnTo>
                  <a:pt x="1811" y="3321"/>
                </a:lnTo>
                <a:lnTo>
                  <a:pt x="1786" y="3324"/>
                </a:lnTo>
                <a:lnTo>
                  <a:pt x="1488" y="3320"/>
                </a:lnTo>
                <a:lnTo>
                  <a:pt x="1463" y="3317"/>
                </a:lnTo>
                <a:lnTo>
                  <a:pt x="1440" y="3308"/>
                </a:lnTo>
                <a:lnTo>
                  <a:pt x="1420" y="3295"/>
                </a:lnTo>
                <a:lnTo>
                  <a:pt x="1403" y="3278"/>
                </a:lnTo>
                <a:lnTo>
                  <a:pt x="1390" y="3257"/>
                </a:lnTo>
                <a:lnTo>
                  <a:pt x="1383" y="3234"/>
                </a:lnTo>
                <a:lnTo>
                  <a:pt x="1380" y="3209"/>
                </a:lnTo>
                <a:lnTo>
                  <a:pt x="1383" y="2961"/>
                </a:lnTo>
                <a:lnTo>
                  <a:pt x="1300" y="2939"/>
                </a:lnTo>
                <a:lnTo>
                  <a:pt x="1219" y="2914"/>
                </a:lnTo>
                <a:lnTo>
                  <a:pt x="1138" y="2882"/>
                </a:lnTo>
                <a:lnTo>
                  <a:pt x="1059" y="2845"/>
                </a:lnTo>
                <a:lnTo>
                  <a:pt x="982" y="2803"/>
                </a:lnTo>
                <a:lnTo>
                  <a:pt x="908" y="2755"/>
                </a:lnTo>
                <a:lnTo>
                  <a:pt x="729" y="2928"/>
                </a:lnTo>
                <a:lnTo>
                  <a:pt x="712" y="2941"/>
                </a:lnTo>
                <a:lnTo>
                  <a:pt x="693" y="2951"/>
                </a:lnTo>
                <a:lnTo>
                  <a:pt x="672" y="2957"/>
                </a:lnTo>
                <a:lnTo>
                  <a:pt x="651" y="2958"/>
                </a:lnTo>
                <a:lnTo>
                  <a:pt x="630" y="2956"/>
                </a:lnTo>
                <a:lnTo>
                  <a:pt x="610" y="2950"/>
                </a:lnTo>
                <a:lnTo>
                  <a:pt x="592" y="2940"/>
                </a:lnTo>
                <a:lnTo>
                  <a:pt x="575" y="2926"/>
                </a:lnTo>
                <a:lnTo>
                  <a:pt x="367" y="2711"/>
                </a:lnTo>
                <a:lnTo>
                  <a:pt x="353" y="2694"/>
                </a:lnTo>
                <a:lnTo>
                  <a:pt x="343" y="2675"/>
                </a:lnTo>
                <a:lnTo>
                  <a:pt x="337" y="2655"/>
                </a:lnTo>
                <a:lnTo>
                  <a:pt x="336" y="2633"/>
                </a:lnTo>
                <a:lnTo>
                  <a:pt x="338" y="2613"/>
                </a:lnTo>
                <a:lnTo>
                  <a:pt x="344" y="2593"/>
                </a:lnTo>
                <a:lnTo>
                  <a:pt x="354" y="2574"/>
                </a:lnTo>
                <a:lnTo>
                  <a:pt x="369" y="2557"/>
                </a:lnTo>
                <a:lnTo>
                  <a:pt x="547" y="2384"/>
                </a:lnTo>
                <a:lnTo>
                  <a:pt x="502" y="2308"/>
                </a:lnTo>
                <a:lnTo>
                  <a:pt x="461" y="2230"/>
                </a:lnTo>
                <a:lnTo>
                  <a:pt x="427" y="2150"/>
                </a:lnTo>
                <a:lnTo>
                  <a:pt x="398" y="2069"/>
                </a:lnTo>
                <a:lnTo>
                  <a:pt x="375" y="1986"/>
                </a:lnTo>
                <a:lnTo>
                  <a:pt x="356" y="1901"/>
                </a:lnTo>
                <a:lnTo>
                  <a:pt x="108" y="1898"/>
                </a:lnTo>
                <a:lnTo>
                  <a:pt x="83" y="1895"/>
                </a:lnTo>
                <a:lnTo>
                  <a:pt x="60" y="1886"/>
                </a:lnTo>
                <a:lnTo>
                  <a:pt x="39" y="1873"/>
                </a:lnTo>
                <a:lnTo>
                  <a:pt x="23" y="1856"/>
                </a:lnTo>
                <a:lnTo>
                  <a:pt x="10" y="1836"/>
                </a:lnTo>
                <a:lnTo>
                  <a:pt x="3" y="1812"/>
                </a:lnTo>
                <a:lnTo>
                  <a:pt x="0" y="1787"/>
                </a:lnTo>
                <a:lnTo>
                  <a:pt x="4" y="1488"/>
                </a:lnTo>
                <a:lnTo>
                  <a:pt x="7" y="1463"/>
                </a:lnTo>
                <a:lnTo>
                  <a:pt x="16" y="1441"/>
                </a:lnTo>
                <a:lnTo>
                  <a:pt x="29" y="1421"/>
                </a:lnTo>
                <a:lnTo>
                  <a:pt x="46" y="1404"/>
                </a:lnTo>
                <a:lnTo>
                  <a:pt x="67" y="1391"/>
                </a:lnTo>
                <a:lnTo>
                  <a:pt x="90" y="1383"/>
                </a:lnTo>
                <a:lnTo>
                  <a:pt x="115" y="1380"/>
                </a:lnTo>
                <a:lnTo>
                  <a:pt x="363" y="1384"/>
                </a:lnTo>
                <a:lnTo>
                  <a:pt x="385" y="1301"/>
                </a:lnTo>
                <a:lnTo>
                  <a:pt x="410" y="1219"/>
                </a:lnTo>
                <a:lnTo>
                  <a:pt x="442" y="1138"/>
                </a:lnTo>
                <a:lnTo>
                  <a:pt x="479" y="1059"/>
                </a:lnTo>
                <a:lnTo>
                  <a:pt x="521" y="983"/>
                </a:lnTo>
                <a:lnTo>
                  <a:pt x="569" y="908"/>
                </a:lnTo>
                <a:lnTo>
                  <a:pt x="396" y="730"/>
                </a:lnTo>
                <a:lnTo>
                  <a:pt x="383" y="712"/>
                </a:lnTo>
                <a:lnTo>
                  <a:pt x="373" y="693"/>
                </a:lnTo>
                <a:lnTo>
                  <a:pt x="367" y="673"/>
                </a:lnTo>
                <a:lnTo>
                  <a:pt x="366" y="651"/>
                </a:lnTo>
                <a:lnTo>
                  <a:pt x="368" y="631"/>
                </a:lnTo>
                <a:lnTo>
                  <a:pt x="374" y="611"/>
                </a:lnTo>
                <a:lnTo>
                  <a:pt x="384" y="592"/>
                </a:lnTo>
                <a:lnTo>
                  <a:pt x="398" y="575"/>
                </a:lnTo>
                <a:lnTo>
                  <a:pt x="613" y="368"/>
                </a:lnTo>
                <a:lnTo>
                  <a:pt x="630" y="353"/>
                </a:lnTo>
                <a:lnTo>
                  <a:pt x="649" y="344"/>
                </a:lnTo>
                <a:lnTo>
                  <a:pt x="670" y="338"/>
                </a:lnTo>
                <a:lnTo>
                  <a:pt x="691" y="336"/>
                </a:lnTo>
                <a:lnTo>
                  <a:pt x="712" y="338"/>
                </a:lnTo>
                <a:lnTo>
                  <a:pt x="732" y="345"/>
                </a:lnTo>
                <a:lnTo>
                  <a:pt x="751" y="355"/>
                </a:lnTo>
                <a:lnTo>
                  <a:pt x="767" y="370"/>
                </a:lnTo>
                <a:lnTo>
                  <a:pt x="941" y="548"/>
                </a:lnTo>
                <a:lnTo>
                  <a:pt x="1017" y="502"/>
                </a:lnTo>
                <a:lnTo>
                  <a:pt x="1095" y="463"/>
                </a:lnTo>
                <a:lnTo>
                  <a:pt x="1174" y="427"/>
                </a:lnTo>
                <a:lnTo>
                  <a:pt x="1256" y="398"/>
                </a:lnTo>
                <a:lnTo>
                  <a:pt x="1339" y="375"/>
                </a:lnTo>
                <a:lnTo>
                  <a:pt x="1423" y="357"/>
                </a:lnTo>
                <a:lnTo>
                  <a:pt x="1427" y="108"/>
                </a:lnTo>
                <a:lnTo>
                  <a:pt x="1430" y="83"/>
                </a:lnTo>
                <a:lnTo>
                  <a:pt x="1439" y="61"/>
                </a:lnTo>
                <a:lnTo>
                  <a:pt x="1452" y="40"/>
                </a:lnTo>
                <a:lnTo>
                  <a:pt x="1469" y="23"/>
                </a:lnTo>
                <a:lnTo>
                  <a:pt x="1489" y="11"/>
                </a:lnTo>
                <a:lnTo>
                  <a:pt x="1513" y="3"/>
                </a:lnTo>
                <a:lnTo>
                  <a:pt x="15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1194" name="Shape 11194"/>
          <p:cNvGrpSpPr/>
          <p:nvPr/>
        </p:nvGrpSpPr>
        <p:grpSpPr>
          <a:xfrm>
            <a:off x="3567828" y="460177"/>
            <a:ext cx="222647" cy="221456"/>
            <a:chOff x="4743450" y="396875"/>
            <a:chExt cx="296863" cy="295275"/>
          </a:xfrm>
        </p:grpSpPr>
        <p:sp>
          <p:nvSpPr>
            <p:cNvPr id="11195" name="Shape 11195"/>
            <p:cNvSpPr/>
            <p:nvPr/>
          </p:nvSpPr>
          <p:spPr>
            <a:xfrm>
              <a:off x="4743450" y="396875"/>
              <a:ext cx="296863" cy="295275"/>
            </a:xfrm>
            <a:custGeom>
              <a:avLst/>
              <a:gdLst/>
              <a:ahLst/>
              <a:cxnLst/>
              <a:rect l="0" t="0" r="0" b="0"/>
              <a:pathLst>
                <a:path w="3359" h="3356" extrusionOk="0">
                  <a:moveTo>
                    <a:pt x="1679" y="623"/>
                  </a:moveTo>
                  <a:lnTo>
                    <a:pt x="1600" y="626"/>
                  </a:lnTo>
                  <a:lnTo>
                    <a:pt x="1522" y="635"/>
                  </a:lnTo>
                  <a:lnTo>
                    <a:pt x="1442" y="651"/>
                  </a:lnTo>
                  <a:lnTo>
                    <a:pt x="1366" y="671"/>
                  </a:lnTo>
                  <a:lnTo>
                    <a:pt x="1292" y="697"/>
                  </a:lnTo>
                  <a:lnTo>
                    <a:pt x="1222" y="726"/>
                  </a:lnTo>
                  <a:lnTo>
                    <a:pt x="1156" y="762"/>
                  </a:lnTo>
                  <a:lnTo>
                    <a:pt x="1091" y="802"/>
                  </a:lnTo>
                  <a:lnTo>
                    <a:pt x="1031" y="845"/>
                  </a:lnTo>
                  <a:lnTo>
                    <a:pt x="974" y="893"/>
                  </a:lnTo>
                  <a:lnTo>
                    <a:pt x="921" y="944"/>
                  </a:lnTo>
                  <a:lnTo>
                    <a:pt x="871" y="999"/>
                  </a:lnTo>
                  <a:lnTo>
                    <a:pt x="826" y="1057"/>
                  </a:lnTo>
                  <a:lnTo>
                    <a:pt x="784" y="1118"/>
                  </a:lnTo>
                  <a:lnTo>
                    <a:pt x="748" y="1181"/>
                  </a:lnTo>
                  <a:lnTo>
                    <a:pt x="716" y="1247"/>
                  </a:lnTo>
                  <a:lnTo>
                    <a:pt x="687" y="1316"/>
                  </a:lnTo>
                  <a:lnTo>
                    <a:pt x="665" y="1386"/>
                  </a:lnTo>
                  <a:lnTo>
                    <a:pt x="647" y="1458"/>
                  </a:lnTo>
                  <a:lnTo>
                    <a:pt x="633" y="1532"/>
                  </a:lnTo>
                  <a:lnTo>
                    <a:pt x="626" y="1607"/>
                  </a:lnTo>
                  <a:lnTo>
                    <a:pt x="623" y="1682"/>
                  </a:lnTo>
                  <a:lnTo>
                    <a:pt x="627" y="1758"/>
                  </a:lnTo>
                  <a:lnTo>
                    <a:pt x="635" y="1836"/>
                  </a:lnTo>
                  <a:lnTo>
                    <a:pt x="651" y="1914"/>
                  </a:lnTo>
                  <a:lnTo>
                    <a:pt x="671" y="1989"/>
                  </a:lnTo>
                  <a:lnTo>
                    <a:pt x="697" y="2061"/>
                  </a:lnTo>
                  <a:lnTo>
                    <a:pt x="726" y="2132"/>
                  </a:lnTo>
                  <a:lnTo>
                    <a:pt x="762" y="2199"/>
                  </a:lnTo>
                  <a:lnTo>
                    <a:pt x="801" y="2262"/>
                  </a:lnTo>
                  <a:lnTo>
                    <a:pt x="845" y="2323"/>
                  </a:lnTo>
                  <a:lnTo>
                    <a:pt x="891" y="2380"/>
                  </a:lnTo>
                  <a:lnTo>
                    <a:pt x="942" y="2433"/>
                  </a:lnTo>
                  <a:lnTo>
                    <a:pt x="998" y="2482"/>
                  </a:lnTo>
                  <a:lnTo>
                    <a:pt x="1055" y="2528"/>
                  </a:lnTo>
                  <a:lnTo>
                    <a:pt x="1115" y="2568"/>
                  </a:lnTo>
                  <a:lnTo>
                    <a:pt x="1178" y="2605"/>
                  </a:lnTo>
                  <a:lnTo>
                    <a:pt x="1244" y="2638"/>
                  </a:lnTo>
                  <a:lnTo>
                    <a:pt x="1312" y="2666"/>
                  </a:lnTo>
                  <a:lnTo>
                    <a:pt x="1382" y="2689"/>
                  </a:lnTo>
                  <a:lnTo>
                    <a:pt x="1454" y="2707"/>
                  </a:lnTo>
                  <a:lnTo>
                    <a:pt x="1527" y="2720"/>
                  </a:lnTo>
                  <a:lnTo>
                    <a:pt x="1601" y="2729"/>
                  </a:lnTo>
                  <a:lnTo>
                    <a:pt x="1677" y="2732"/>
                  </a:lnTo>
                  <a:lnTo>
                    <a:pt x="1755" y="2729"/>
                  </a:lnTo>
                  <a:lnTo>
                    <a:pt x="1834" y="2719"/>
                  </a:lnTo>
                  <a:lnTo>
                    <a:pt x="1914" y="2704"/>
                  </a:lnTo>
                  <a:lnTo>
                    <a:pt x="1990" y="2684"/>
                  </a:lnTo>
                  <a:lnTo>
                    <a:pt x="2062" y="2658"/>
                  </a:lnTo>
                  <a:lnTo>
                    <a:pt x="2133" y="2628"/>
                  </a:lnTo>
                  <a:lnTo>
                    <a:pt x="2200" y="2592"/>
                  </a:lnTo>
                  <a:lnTo>
                    <a:pt x="2264" y="2553"/>
                  </a:lnTo>
                  <a:lnTo>
                    <a:pt x="2325" y="2509"/>
                  </a:lnTo>
                  <a:lnTo>
                    <a:pt x="2382" y="2461"/>
                  </a:lnTo>
                  <a:lnTo>
                    <a:pt x="2435" y="2410"/>
                  </a:lnTo>
                  <a:lnTo>
                    <a:pt x="2485" y="2355"/>
                  </a:lnTo>
                  <a:lnTo>
                    <a:pt x="2530" y="2297"/>
                  </a:lnTo>
                  <a:lnTo>
                    <a:pt x="2570" y="2236"/>
                  </a:lnTo>
                  <a:lnTo>
                    <a:pt x="2608" y="2173"/>
                  </a:lnTo>
                  <a:lnTo>
                    <a:pt x="2640" y="2106"/>
                  </a:lnTo>
                  <a:lnTo>
                    <a:pt x="2668" y="2038"/>
                  </a:lnTo>
                  <a:lnTo>
                    <a:pt x="2691" y="1968"/>
                  </a:lnTo>
                  <a:lnTo>
                    <a:pt x="2709" y="1896"/>
                  </a:lnTo>
                  <a:lnTo>
                    <a:pt x="2721" y="1823"/>
                  </a:lnTo>
                  <a:lnTo>
                    <a:pt x="2730" y="1747"/>
                  </a:lnTo>
                  <a:lnTo>
                    <a:pt x="2732" y="1672"/>
                  </a:lnTo>
                  <a:lnTo>
                    <a:pt x="2729" y="1595"/>
                  </a:lnTo>
                  <a:lnTo>
                    <a:pt x="2719" y="1518"/>
                  </a:lnTo>
                  <a:lnTo>
                    <a:pt x="2705" y="1441"/>
                  </a:lnTo>
                  <a:lnTo>
                    <a:pt x="2685" y="1365"/>
                  </a:lnTo>
                  <a:lnTo>
                    <a:pt x="2659" y="1292"/>
                  </a:lnTo>
                  <a:lnTo>
                    <a:pt x="2629" y="1222"/>
                  </a:lnTo>
                  <a:lnTo>
                    <a:pt x="2594" y="1156"/>
                  </a:lnTo>
                  <a:lnTo>
                    <a:pt x="2555" y="1091"/>
                  </a:lnTo>
                  <a:lnTo>
                    <a:pt x="2511" y="1031"/>
                  </a:lnTo>
                  <a:lnTo>
                    <a:pt x="2464" y="975"/>
                  </a:lnTo>
                  <a:lnTo>
                    <a:pt x="2413" y="921"/>
                  </a:lnTo>
                  <a:lnTo>
                    <a:pt x="2358" y="872"/>
                  </a:lnTo>
                  <a:lnTo>
                    <a:pt x="2301" y="827"/>
                  </a:lnTo>
                  <a:lnTo>
                    <a:pt x="2240" y="785"/>
                  </a:lnTo>
                  <a:lnTo>
                    <a:pt x="2177" y="749"/>
                  </a:lnTo>
                  <a:lnTo>
                    <a:pt x="2111" y="716"/>
                  </a:lnTo>
                  <a:lnTo>
                    <a:pt x="2043" y="689"/>
                  </a:lnTo>
                  <a:lnTo>
                    <a:pt x="1974" y="665"/>
                  </a:lnTo>
                  <a:lnTo>
                    <a:pt x="1902" y="647"/>
                  </a:lnTo>
                  <a:lnTo>
                    <a:pt x="1829" y="633"/>
                  </a:lnTo>
                  <a:lnTo>
                    <a:pt x="1754" y="625"/>
                  </a:lnTo>
                  <a:lnTo>
                    <a:pt x="1679" y="623"/>
                  </a:lnTo>
                  <a:close/>
                  <a:moveTo>
                    <a:pt x="1518" y="0"/>
                  </a:moveTo>
                  <a:lnTo>
                    <a:pt x="1519" y="0"/>
                  </a:lnTo>
                  <a:lnTo>
                    <a:pt x="1675" y="0"/>
                  </a:lnTo>
                  <a:lnTo>
                    <a:pt x="1832" y="1"/>
                  </a:lnTo>
                  <a:lnTo>
                    <a:pt x="1856" y="4"/>
                  </a:lnTo>
                  <a:lnTo>
                    <a:pt x="1880" y="11"/>
                  </a:lnTo>
                  <a:lnTo>
                    <a:pt x="1900" y="22"/>
                  </a:lnTo>
                  <a:lnTo>
                    <a:pt x="1919" y="38"/>
                  </a:lnTo>
                  <a:lnTo>
                    <a:pt x="1933" y="56"/>
                  </a:lnTo>
                  <a:lnTo>
                    <a:pt x="1944" y="78"/>
                  </a:lnTo>
                  <a:lnTo>
                    <a:pt x="1950" y="102"/>
                  </a:lnTo>
                  <a:lnTo>
                    <a:pt x="2001" y="411"/>
                  </a:lnTo>
                  <a:lnTo>
                    <a:pt x="2075" y="431"/>
                  </a:lnTo>
                  <a:lnTo>
                    <a:pt x="2146" y="456"/>
                  </a:lnTo>
                  <a:lnTo>
                    <a:pt x="2215" y="485"/>
                  </a:lnTo>
                  <a:lnTo>
                    <a:pt x="2282" y="517"/>
                  </a:lnTo>
                  <a:lnTo>
                    <a:pt x="2347" y="554"/>
                  </a:lnTo>
                  <a:lnTo>
                    <a:pt x="2606" y="371"/>
                  </a:lnTo>
                  <a:lnTo>
                    <a:pt x="2628" y="360"/>
                  </a:lnTo>
                  <a:lnTo>
                    <a:pt x="2651" y="353"/>
                  </a:lnTo>
                  <a:lnTo>
                    <a:pt x="2674" y="350"/>
                  </a:lnTo>
                  <a:lnTo>
                    <a:pt x="2698" y="352"/>
                  </a:lnTo>
                  <a:lnTo>
                    <a:pt x="2720" y="359"/>
                  </a:lnTo>
                  <a:lnTo>
                    <a:pt x="2741" y="370"/>
                  </a:lnTo>
                  <a:lnTo>
                    <a:pt x="2759" y="386"/>
                  </a:lnTo>
                  <a:lnTo>
                    <a:pt x="2868" y="495"/>
                  </a:lnTo>
                  <a:lnTo>
                    <a:pt x="2978" y="606"/>
                  </a:lnTo>
                  <a:lnTo>
                    <a:pt x="2994" y="624"/>
                  </a:lnTo>
                  <a:lnTo>
                    <a:pt x="3005" y="646"/>
                  </a:lnTo>
                  <a:lnTo>
                    <a:pt x="3011" y="668"/>
                  </a:lnTo>
                  <a:lnTo>
                    <a:pt x="3013" y="692"/>
                  </a:lnTo>
                  <a:lnTo>
                    <a:pt x="3010" y="715"/>
                  </a:lnTo>
                  <a:lnTo>
                    <a:pt x="3003" y="737"/>
                  </a:lnTo>
                  <a:lnTo>
                    <a:pt x="2991" y="760"/>
                  </a:lnTo>
                  <a:lnTo>
                    <a:pt x="2806" y="1017"/>
                  </a:lnTo>
                  <a:lnTo>
                    <a:pt x="2842" y="1081"/>
                  </a:lnTo>
                  <a:lnTo>
                    <a:pt x="2872" y="1148"/>
                  </a:lnTo>
                  <a:lnTo>
                    <a:pt x="2901" y="1215"/>
                  </a:lnTo>
                  <a:lnTo>
                    <a:pt x="2924" y="1284"/>
                  </a:lnTo>
                  <a:lnTo>
                    <a:pt x="2945" y="1356"/>
                  </a:lnTo>
                  <a:lnTo>
                    <a:pt x="3257" y="1410"/>
                  </a:lnTo>
                  <a:lnTo>
                    <a:pt x="3280" y="1416"/>
                  </a:lnTo>
                  <a:lnTo>
                    <a:pt x="3301" y="1427"/>
                  </a:lnTo>
                  <a:lnTo>
                    <a:pt x="3319" y="1441"/>
                  </a:lnTo>
                  <a:lnTo>
                    <a:pt x="3335" y="1460"/>
                  </a:lnTo>
                  <a:lnTo>
                    <a:pt x="3347" y="1480"/>
                  </a:lnTo>
                  <a:lnTo>
                    <a:pt x="3355" y="1502"/>
                  </a:lnTo>
                  <a:lnTo>
                    <a:pt x="3359" y="1526"/>
                  </a:lnTo>
                  <a:lnTo>
                    <a:pt x="3358" y="1683"/>
                  </a:lnTo>
                  <a:lnTo>
                    <a:pt x="3357" y="1839"/>
                  </a:lnTo>
                  <a:lnTo>
                    <a:pt x="3355" y="1865"/>
                  </a:lnTo>
                  <a:lnTo>
                    <a:pt x="3348" y="1887"/>
                  </a:lnTo>
                  <a:lnTo>
                    <a:pt x="3335" y="1908"/>
                  </a:lnTo>
                  <a:lnTo>
                    <a:pt x="3320" y="1926"/>
                  </a:lnTo>
                  <a:lnTo>
                    <a:pt x="3302" y="1941"/>
                  </a:lnTo>
                  <a:lnTo>
                    <a:pt x="3280" y="1951"/>
                  </a:lnTo>
                  <a:lnTo>
                    <a:pt x="3257" y="1958"/>
                  </a:lnTo>
                  <a:lnTo>
                    <a:pt x="2944" y="2008"/>
                  </a:lnTo>
                  <a:lnTo>
                    <a:pt x="2923" y="2080"/>
                  </a:lnTo>
                  <a:lnTo>
                    <a:pt x="2899" y="2149"/>
                  </a:lnTo>
                  <a:lnTo>
                    <a:pt x="2870" y="2216"/>
                  </a:lnTo>
                  <a:lnTo>
                    <a:pt x="2839" y="2282"/>
                  </a:lnTo>
                  <a:lnTo>
                    <a:pt x="2803" y="2346"/>
                  </a:lnTo>
                  <a:lnTo>
                    <a:pt x="2986" y="2605"/>
                  </a:lnTo>
                  <a:lnTo>
                    <a:pt x="2998" y="2627"/>
                  </a:lnTo>
                  <a:lnTo>
                    <a:pt x="3005" y="2649"/>
                  </a:lnTo>
                  <a:lnTo>
                    <a:pt x="3007" y="2672"/>
                  </a:lnTo>
                  <a:lnTo>
                    <a:pt x="3005" y="2696"/>
                  </a:lnTo>
                  <a:lnTo>
                    <a:pt x="2999" y="2718"/>
                  </a:lnTo>
                  <a:lnTo>
                    <a:pt x="2988" y="2740"/>
                  </a:lnTo>
                  <a:lnTo>
                    <a:pt x="2972" y="2758"/>
                  </a:lnTo>
                  <a:lnTo>
                    <a:pt x="2861" y="2868"/>
                  </a:lnTo>
                  <a:lnTo>
                    <a:pt x="2751" y="2978"/>
                  </a:lnTo>
                  <a:lnTo>
                    <a:pt x="2733" y="2994"/>
                  </a:lnTo>
                  <a:lnTo>
                    <a:pt x="2712" y="3004"/>
                  </a:lnTo>
                  <a:lnTo>
                    <a:pt x="2690" y="3011"/>
                  </a:lnTo>
                  <a:lnTo>
                    <a:pt x="2667" y="3013"/>
                  </a:lnTo>
                  <a:lnTo>
                    <a:pt x="2643" y="3010"/>
                  </a:lnTo>
                  <a:lnTo>
                    <a:pt x="2619" y="3003"/>
                  </a:lnTo>
                  <a:lnTo>
                    <a:pt x="2597" y="2991"/>
                  </a:lnTo>
                  <a:lnTo>
                    <a:pt x="2340" y="2806"/>
                  </a:lnTo>
                  <a:lnTo>
                    <a:pt x="2276" y="2841"/>
                  </a:lnTo>
                  <a:lnTo>
                    <a:pt x="2209" y="2872"/>
                  </a:lnTo>
                  <a:lnTo>
                    <a:pt x="2142" y="2900"/>
                  </a:lnTo>
                  <a:lnTo>
                    <a:pt x="2073" y="2924"/>
                  </a:lnTo>
                  <a:lnTo>
                    <a:pt x="2001" y="2945"/>
                  </a:lnTo>
                  <a:lnTo>
                    <a:pt x="1947" y="3256"/>
                  </a:lnTo>
                  <a:lnTo>
                    <a:pt x="1941" y="3280"/>
                  </a:lnTo>
                  <a:lnTo>
                    <a:pt x="1930" y="3301"/>
                  </a:lnTo>
                  <a:lnTo>
                    <a:pt x="1915" y="3320"/>
                  </a:lnTo>
                  <a:lnTo>
                    <a:pt x="1896" y="3334"/>
                  </a:lnTo>
                  <a:lnTo>
                    <a:pt x="1876" y="3347"/>
                  </a:lnTo>
                  <a:lnTo>
                    <a:pt x="1853" y="3354"/>
                  </a:lnTo>
                  <a:lnTo>
                    <a:pt x="1829" y="3356"/>
                  </a:lnTo>
                  <a:lnTo>
                    <a:pt x="1828" y="3356"/>
                  </a:lnTo>
                  <a:lnTo>
                    <a:pt x="1672" y="3355"/>
                  </a:lnTo>
                  <a:lnTo>
                    <a:pt x="1515" y="3355"/>
                  </a:lnTo>
                  <a:lnTo>
                    <a:pt x="1490" y="3352"/>
                  </a:lnTo>
                  <a:lnTo>
                    <a:pt x="1467" y="3345"/>
                  </a:lnTo>
                  <a:lnTo>
                    <a:pt x="1446" y="3333"/>
                  </a:lnTo>
                  <a:lnTo>
                    <a:pt x="1428" y="3318"/>
                  </a:lnTo>
                  <a:lnTo>
                    <a:pt x="1414" y="3300"/>
                  </a:lnTo>
                  <a:lnTo>
                    <a:pt x="1404" y="3278"/>
                  </a:lnTo>
                  <a:lnTo>
                    <a:pt x="1396" y="3254"/>
                  </a:lnTo>
                  <a:lnTo>
                    <a:pt x="1345" y="2942"/>
                  </a:lnTo>
                  <a:lnTo>
                    <a:pt x="1277" y="2921"/>
                  </a:lnTo>
                  <a:lnTo>
                    <a:pt x="1210" y="2898"/>
                  </a:lnTo>
                  <a:lnTo>
                    <a:pt x="1143" y="2870"/>
                  </a:lnTo>
                  <a:lnTo>
                    <a:pt x="1079" y="2839"/>
                  </a:lnTo>
                  <a:lnTo>
                    <a:pt x="1018" y="2805"/>
                  </a:lnTo>
                  <a:lnTo>
                    <a:pt x="757" y="2989"/>
                  </a:lnTo>
                  <a:lnTo>
                    <a:pt x="735" y="3000"/>
                  </a:lnTo>
                  <a:lnTo>
                    <a:pt x="712" y="3008"/>
                  </a:lnTo>
                  <a:lnTo>
                    <a:pt x="687" y="3010"/>
                  </a:lnTo>
                  <a:lnTo>
                    <a:pt x="665" y="3008"/>
                  </a:lnTo>
                  <a:lnTo>
                    <a:pt x="643" y="3001"/>
                  </a:lnTo>
                  <a:lnTo>
                    <a:pt x="622" y="2990"/>
                  </a:lnTo>
                  <a:lnTo>
                    <a:pt x="603" y="2974"/>
                  </a:lnTo>
                  <a:lnTo>
                    <a:pt x="494" y="2864"/>
                  </a:lnTo>
                  <a:lnTo>
                    <a:pt x="384" y="2754"/>
                  </a:lnTo>
                  <a:lnTo>
                    <a:pt x="368" y="2735"/>
                  </a:lnTo>
                  <a:lnTo>
                    <a:pt x="357" y="2713"/>
                  </a:lnTo>
                  <a:lnTo>
                    <a:pt x="351" y="2691"/>
                  </a:lnTo>
                  <a:lnTo>
                    <a:pt x="349" y="2667"/>
                  </a:lnTo>
                  <a:lnTo>
                    <a:pt x="352" y="2644"/>
                  </a:lnTo>
                  <a:lnTo>
                    <a:pt x="359" y="2621"/>
                  </a:lnTo>
                  <a:lnTo>
                    <a:pt x="371" y="2600"/>
                  </a:lnTo>
                  <a:lnTo>
                    <a:pt x="555" y="2345"/>
                  </a:lnTo>
                  <a:lnTo>
                    <a:pt x="519" y="2282"/>
                  </a:lnTo>
                  <a:lnTo>
                    <a:pt x="488" y="2216"/>
                  </a:lnTo>
                  <a:lnTo>
                    <a:pt x="460" y="2149"/>
                  </a:lnTo>
                  <a:lnTo>
                    <a:pt x="435" y="2080"/>
                  </a:lnTo>
                  <a:lnTo>
                    <a:pt x="414" y="2008"/>
                  </a:lnTo>
                  <a:lnTo>
                    <a:pt x="100" y="1953"/>
                  </a:lnTo>
                  <a:lnTo>
                    <a:pt x="75" y="1947"/>
                  </a:lnTo>
                  <a:lnTo>
                    <a:pt x="55" y="1936"/>
                  </a:lnTo>
                  <a:lnTo>
                    <a:pt x="36" y="1921"/>
                  </a:lnTo>
                  <a:lnTo>
                    <a:pt x="21" y="1902"/>
                  </a:lnTo>
                  <a:lnTo>
                    <a:pt x="9" y="1882"/>
                  </a:lnTo>
                  <a:lnTo>
                    <a:pt x="2" y="1858"/>
                  </a:lnTo>
                  <a:lnTo>
                    <a:pt x="0" y="1834"/>
                  </a:lnTo>
                  <a:lnTo>
                    <a:pt x="1" y="1678"/>
                  </a:lnTo>
                  <a:lnTo>
                    <a:pt x="1" y="1521"/>
                  </a:lnTo>
                  <a:lnTo>
                    <a:pt x="3" y="1495"/>
                  </a:lnTo>
                  <a:lnTo>
                    <a:pt x="10" y="1473"/>
                  </a:lnTo>
                  <a:lnTo>
                    <a:pt x="22" y="1451"/>
                  </a:lnTo>
                  <a:lnTo>
                    <a:pt x="38" y="1434"/>
                  </a:lnTo>
                  <a:lnTo>
                    <a:pt x="56" y="1419"/>
                  </a:lnTo>
                  <a:lnTo>
                    <a:pt x="78" y="1409"/>
                  </a:lnTo>
                  <a:lnTo>
                    <a:pt x="101" y="1403"/>
                  </a:lnTo>
                  <a:lnTo>
                    <a:pt x="411" y="1352"/>
                  </a:lnTo>
                  <a:lnTo>
                    <a:pt x="430" y="1280"/>
                  </a:lnTo>
                  <a:lnTo>
                    <a:pt x="455" y="1211"/>
                  </a:lnTo>
                  <a:lnTo>
                    <a:pt x="482" y="1143"/>
                  </a:lnTo>
                  <a:lnTo>
                    <a:pt x="514" y="1078"/>
                  </a:lnTo>
                  <a:lnTo>
                    <a:pt x="550" y="1014"/>
                  </a:lnTo>
                  <a:lnTo>
                    <a:pt x="365" y="754"/>
                  </a:lnTo>
                  <a:lnTo>
                    <a:pt x="354" y="732"/>
                  </a:lnTo>
                  <a:lnTo>
                    <a:pt x="347" y="709"/>
                  </a:lnTo>
                  <a:lnTo>
                    <a:pt x="344" y="685"/>
                  </a:lnTo>
                  <a:lnTo>
                    <a:pt x="346" y="663"/>
                  </a:lnTo>
                  <a:lnTo>
                    <a:pt x="353" y="640"/>
                  </a:lnTo>
                  <a:lnTo>
                    <a:pt x="364" y="619"/>
                  </a:lnTo>
                  <a:lnTo>
                    <a:pt x="379" y="600"/>
                  </a:lnTo>
                  <a:lnTo>
                    <a:pt x="490" y="491"/>
                  </a:lnTo>
                  <a:lnTo>
                    <a:pt x="601" y="380"/>
                  </a:lnTo>
                  <a:lnTo>
                    <a:pt x="619" y="365"/>
                  </a:lnTo>
                  <a:lnTo>
                    <a:pt x="641" y="354"/>
                  </a:lnTo>
                  <a:lnTo>
                    <a:pt x="662" y="348"/>
                  </a:lnTo>
                  <a:lnTo>
                    <a:pt x="685" y="346"/>
                  </a:lnTo>
                  <a:lnTo>
                    <a:pt x="703" y="347"/>
                  </a:lnTo>
                  <a:lnTo>
                    <a:pt x="721" y="351"/>
                  </a:lnTo>
                  <a:lnTo>
                    <a:pt x="738" y="358"/>
                  </a:lnTo>
                  <a:lnTo>
                    <a:pt x="755" y="368"/>
                  </a:lnTo>
                  <a:lnTo>
                    <a:pt x="1008" y="554"/>
                  </a:lnTo>
                  <a:lnTo>
                    <a:pt x="1071" y="519"/>
                  </a:lnTo>
                  <a:lnTo>
                    <a:pt x="1137" y="488"/>
                  </a:lnTo>
                  <a:lnTo>
                    <a:pt x="1205" y="459"/>
                  </a:lnTo>
                  <a:lnTo>
                    <a:pt x="1274" y="435"/>
                  </a:lnTo>
                  <a:lnTo>
                    <a:pt x="1345" y="414"/>
                  </a:lnTo>
                  <a:lnTo>
                    <a:pt x="1399" y="100"/>
                  </a:lnTo>
                  <a:lnTo>
                    <a:pt x="1407" y="75"/>
                  </a:lnTo>
                  <a:lnTo>
                    <a:pt x="1418" y="55"/>
                  </a:lnTo>
                  <a:lnTo>
                    <a:pt x="1432" y="36"/>
                  </a:lnTo>
                  <a:lnTo>
                    <a:pt x="1450" y="20"/>
                  </a:lnTo>
                  <a:lnTo>
                    <a:pt x="1471" y="9"/>
                  </a:lnTo>
                  <a:lnTo>
                    <a:pt x="1494" y="2"/>
                  </a:lnTo>
                  <a:lnTo>
                    <a:pt x="15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96" name="Shape 11196"/>
            <p:cNvSpPr/>
            <p:nvPr/>
          </p:nvSpPr>
          <p:spPr>
            <a:xfrm>
              <a:off x="4822825" y="474663"/>
              <a:ext cx="138113" cy="139700"/>
            </a:xfrm>
            <a:custGeom>
              <a:avLst/>
              <a:gdLst/>
              <a:ahLst/>
              <a:cxnLst/>
              <a:rect l="0" t="0" r="0" b="0"/>
              <a:pathLst>
                <a:path w="1574" h="1574" extrusionOk="0">
                  <a:moveTo>
                    <a:pt x="804" y="394"/>
                  </a:moveTo>
                  <a:lnTo>
                    <a:pt x="759" y="394"/>
                  </a:lnTo>
                  <a:lnTo>
                    <a:pt x="716" y="400"/>
                  </a:lnTo>
                  <a:lnTo>
                    <a:pt x="673" y="411"/>
                  </a:lnTo>
                  <a:lnTo>
                    <a:pt x="632" y="426"/>
                  </a:lnTo>
                  <a:lnTo>
                    <a:pt x="593" y="445"/>
                  </a:lnTo>
                  <a:lnTo>
                    <a:pt x="557" y="469"/>
                  </a:lnTo>
                  <a:lnTo>
                    <a:pt x="524" y="495"/>
                  </a:lnTo>
                  <a:lnTo>
                    <a:pt x="493" y="526"/>
                  </a:lnTo>
                  <a:lnTo>
                    <a:pt x="467" y="560"/>
                  </a:lnTo>
                  <a:lnTo>
                    <a:pt x="443" y="597"/>
                  </a:lnTo>
                  <a:lnTo>
                    <a:pt x="424" y="637"/>
                  </a:lnTo>
                  <a:lnTo>
                    <a:pt x="410" y="680"/>
                  </a:lnTo>
                  <a:lnTo>
                    <a:pt x="399" y="725"/>
                  </a:lnTo>
                  <a:lnTo>
                    <a:pt x="395" y="771"/>
                  </a:lnTo>
                  <a:lnTo>
                    <a:pt x="395" y="815"/>
                  </a:lnTo>
                  <a:lnTo>
                    <a:pt x="401" y="859"/>
                  </a:lnTo>
                  <a:lnTo>
                    <a:pt x="412" y="902"/>
                  </a:lnTo>
                  <a:lnTo>
                    <a:pt x="427" y="943"/>
                  </a:lnTo>
                  <a:lnTo>
                    <a:pt x="445" y="982"/>
                  </a:lnTo>
                  <a:lnTo>
                    <a:pt x="469" y="1017"/>
                  </a:lnTo>
                  <a:lnTo>
                    <a:pt x="496" y="1051"/>
                  </a:lnTo>
                  <a:lnTo>
                    <a:pt x="527" y="1082"/>
                  </a:lnTo>
                  <a:lnTo>
                    <a:pt x="560" y="1109"/>
                  </a:lnTo>
                  <a:lnTo>
                    <a:pt x="598" y="1132"/>
                  </a:lnTo>
                  <a:lnTo>
                    <a:pt x="638" y="1151"/>
                  </a:lnTo>
                  <a:lnTo>
                    <a:pt x="681" y="1165"/>
                  </a:lnTo>
                  <a:lnTo>
                    <a:pt x="726" y="1176"/>
                  </a:lnTo>
                  <a:lnTo>
                    <a:pt x="772" y="1181"/>
                  </a:lnTo>
                  <a:lnTo>
                    <a:pt x="816" y="1180"/>
                  </a:lnTo>
                  <a:lnTo>
                    <a:pt x="860" y="1174"/>
                  </a:lnTo>
                  <a:lnTo>
                    <a:pt x="902" y="1163"/>
                  </a:lnTo>
                  <a:lnTo>
                    <a:pt x="943" y="1149"/>
                  </a:lnTo>
                  <a:lnTo>
                    <a:pt x="982" y="1130"/>
                  </a:lnTo>
                  <a:lnTo>
                    <a:pt x="1018" y="1106"/>
                  </a:lnTo>
                  <a:lnTo>
                    <a:pt x="1052" y="1079"/>
                  </a:lnTo>
                  <a:lnTo>
                    <a:pt x="1083" y="1048"/>
                  </a:lnTo>
                  <a:lnTo>
                    <a:pt x="1109" y="1014"/>
                  </a:lnTo>
                  <a:lnTo>
                    <a:pt x="1133" y="977"/>
                  </a:lnTo>
                  <a:lnTo>
                    <a:pt x="1152" y="937"/>
                  </a:lnTo>
                  <a:lnTo>
                    <a:pt x="1166" y="895"/>
                  </a:lnTo>
                  <a:lnTo>
                    <a:pt x="1177" y="849"/>
                  </a:lnTo>
                  <a:lnTo>
                    <a:pt x="1181" y="804"/>
                  </a:lnTo>
                  <a:lnTo>
                    <a:pt x="1181" y="759"/>
                  </a:lnTo>
                  <a:lnTo>
                    <a:pt x="1175" y="714"/>
                  </a:lnTo>
                  <a:lnTo>
                    <a:pt x="1164" y="673"/>
                  </a:lnTo>
                  <a:lnTo>
                    <a:pt x="1149" y="632"/>
                  </a:lnTo>
                  <a:lnTo>
                    <a:pt x="1130" y="593"/>
                  </a:lnTo>
                  <a:lnTo>
                    <a:pt x="1107" y="556"/>
                  </a:lnTo>
                  <a:lnTo>
                    <a:pt x="1080" y="523"/>
                  </a:lnTo>
                  <a:lnTo>
                    <a:pt x="1049" y="492"/>
                  </a:lnTo>
                  <a:lnTo>
                    <a:pt x="1015" y="466"/>
                  </a:lnTo>
                  <a:lnTo>
                    <a:pt x="978" y="442"/>
                  </a:lnTo>
                  <a:lnTo>
                    <a:pt x="938" y="423"/>
                  </a:lnTo>
                  <a:lnTo>
                    <a:pt x="895" y="408"/>
                  </a:lnTo>
                  <a:lnTo>
                    <a:pt x="850" y="398"/>
                  </a:lnTo>
                  <a:lnTo>
                    <a:pt x="804" y="394"/>
                  </a:lnTo>
                  <a:close/>
                  <a:moveTo>
                    <a:pt x="1010" y="0"/>
                  </a:moveTo>
                  <a:lnTo>
                    <a:pt x="1027" y="4"/>
                  </a:lnTo>
                  <a:lnTo>
                    <a:pt x="1167" y="62"/>
                  </a:lnTo>
                  <a:lnTo>
                    <a:pt x="1182" y="70"/>
                  </a:lnTo>
                  <a:lnTo>
                    <a:pt x="1193" y="81"/>
                  </a:lnTo>
                  <a:lnTo>
                    <a:pt x="1200" y="95"/>
                  </a:lnTo>
                  <a:lnTo>
                    <a:pt x="1203" y="112"/>
                  </a:lnTo>
                  <a:lnTo>
                    <a:pt x="1201" y="128"/>
                  </a:lnTo>
                  <a:lnTo>
                    <a:pt x="1167" y="278"/>
                  </a:lnTo>
                  <a:lnTo>
                    <a:pt x="1203" y="306"/>
                  </a:lnTo>
                  <a:lnTo>
                    <a:pt x="1236" y="336"/>
                  </a:lnTo>
                  <a:lnTo>
                    <a:pt x="1265" y="369"/>
                  </a:lnTo>
                  <a:lnTo>
                    <a:pt x="1294" y="403"/>
                  </a:lnTo>
                  <a:lnTo>
                    <a:pt x="1444" y="368"/>
                  </a:lnTo>
                  <a:lnTo>
                    <a:pt x="1460" y="367"/>
                  </a:lnTo>
                  <a:lnTo>
                    <a:pt x="1476" y="370"/>
                  </a:lnTo>
                  <a:lnTo>
                    <a:pt x="1490" y="377"/>
                  </a:lnTo>
                  <a:lnTo>
                    <a:pt x="1502" y="387"/>
                  </a:lnTo>
                  <a:lnTo>
                    <a:pt x="1510" y="401"/>
                  </a:lnTo>
                  <a:lnTo>
                    <a:pt x="1540" y="471"/>
                  </a:lnTo>
                  <a:lnTo>
                    <a:pt x="1569" y="541"/>
                  </a:lnTo>
                  <a:lnTo>
                    <a:pt x="1573" y="557"/>
                  </a:lnTo>
                  <a:lnTo>
                    <a:pt x="1572" y="574"/>
                  </a:lnTo>
                  <a:lnTo>
                    <a:pt x="1568" y="589"/>
                  </a:lnTo>
                  <a:lnTo>
                    <a:pt x="1559" y="602"/>
                  </a:lnTo>
                  <a:lnTo>
                    <a:pt x="1546" y="612"/>
                  </a:lnTo>
                  <a:lnTo>
                    <a:pt x="1416" y="695"/>
                  </a:lnTo>
                  <a:lnTo>
                    <a:pt x="1422" y="754"/>
                  </a:lnTo>
                  <a:lnTo>
                    <a:pt x="1422" y="813"/>
                  </a:lnTo>
                  <a:lnTo>
                    <a:pt x="1417" y="873"/>
                  </a:lnTo>
                  <a:lnTo>
                    <a:pt x="1548" y="954"/>
                  </a:lnTo>
                  <a:lnTo>
                    <a:pt x="1560" y="964"/>
                  </a:lnTo>
                  <a:lnTo>
                    <a:pt x="1569" y="978"/>
                  </a:lnTo>
                  <a:lnTo>
                    <a:pt x="1574" y="994"/>
                  </a:lnTo>
                  <a:lnTo>
                    <a:pt x="1574" y="1010"/>
                  </a:lnTo>
                  <a:lnTo>
                    <a:pt x="1569" y="1027"/>
                  </a:lnTo>
                  <a:lnTo>
                    <a:pt x="1512" y="1167"/>
                  </a:lnTo>
                  <a:lnTo>
                    <a:pt x="1503" y="1182"/>
                  </a:lnTo>
                  <a:lnTo>
                    <a:pt x="1492" y="1193"/>
                  </a:lnTo>
                  <a:lnTo>
                    <a:pt x="1477" y="1200"/>
                  </a:lnTo>
                  <a:lnTo>
                    <a:pt x="1461" y="1203"/>
                  </a:lnTo>
                  <a:lnTo>
                    <a:pt x="1445" y="1201"/>
                  </a:lnTo>
                  <a:lnTo>
                    <a:pt x="1295" y="1167"/>
                  </a:lnTo>
                  <a:lnTo>
                    <a:pt x="1258" y="1212"/>
                  </a:lnTo>
                  <a:lnTo>
                    <a:pt x="1217" y="1254"/>
                  </a:lnTo>
                  <a:lnTo>
                    <a:pt x="1173" y="1291"/>
                  </a:lnTo>
                  <a:lnTo>
                    <a:pt x="1209" y="1442"/>
                  </a:lnTo>
                  <a:lnTo>
                    <a:pt x="1210" y="1458"/>
                  </a:lnTo>
                  <a:lnTo>
                    <a:pt x="1207" y="1473"/>
                  </a:lnTo>
                  <a:lnTo>
                    <a:pt x="1200" y="1488"/>
                  </a:lnTo>
                  <a:lnTo>
                    <a:pt x="1189" y="1500"/>
                  </a:lnTo>
                  <a:lnTo>
                    <a:pt x="1175" y="1508"/>
                  </a:lnTo>
                  <a:lnTo>
                    <a:pt x="1105" y="1538"/>
                  </a:lnTo>
                  <a:lnTo>
                    <a:pt x="1036" y="1567"/>
                  </a:lnTo>
                  <a:lnTo>
                    <a:pt x="1019" y="1571"/>
                  </a:lnTo>
                  <a:lnTo>
                    <a:pt x="1003" y="1570"/>
                  </a:lnTo>
                  <a:lnTo>
                    <a:pt x="988" y="1566"/>
                  </a:lnTo>
                  <a:lnTo>
                    <a:pt x="975" y="1557"/>
                  </a:lnTo>
                  <a:lnTo>
                    <a:pt x="963" y="1544"/>
                  </a:lnTo>
                  <a:lnTo>
                    <a:pt x="883" y="1415"/>
                  </a:lnTo>
                  <a:lnTo>
                    <a:pt x="825" y="1420"/>
                  </a:lnTo>
                  <a:lnTo>
                    <a:pt x="765" y="1421"/>
                  </a:lnTo>
                  <a:lnTo>
                    <a:pt x="705" y="1416"/>
                  </a:lnTo>
                  <a:lnTo>
                    <a:pt x="624" y="1548"/>
                  </a:lnTo>
                  <a:lnTo>
                    <a:pt x="612" y="1560"/>
                  </a:lnTo>
                  <a:lnTo>
                    <a:pt x="599" y="1569"/>
                  </a:lnTo>
                  <a:lnTo>
                    <a:pt x="584" y="1574"/>
                  </a:lnTo>
                  <a:lnTo>
                    <a:pt x="568" y="1574"/>
                  </a:lnTo>
                  <a:lnTo>
                    <a:pt x="551" y="1570"/>
                  </a:lnTo>
                  <a:lnTo>
                    <a:pt x="411" y="1513"/>
                  </a:lnTo>
                  <a:lnTo>
                    <a:pt x="396" y="1505"/>
                  </a:lnTo>
                  <a:lnTo>
                    <a:pt x="385" y="1493"/>
                  </a:lnTo>
                  <a:lnTo>
                    <a:pt x="378" y="1478"/>
                  </a:lnTo>
                  <a:lnTo>
                    <a:pt x="375" y="1463"/>
                  </a:lnTo>
                  <a:lnTo>
                    <a:pt x="377" y="1447"/>
                  </a:lnTo>
                  <a:lnTo>
                    <a:pt x="411" y="1298"/>
                  </a:lnTo>
                  <a:lnTo>
                    <a:pt x="364" y="1260"/>
                  </a:lnTo>
                  <a:lnTo>
                    <a:pt x="322" y="1219"/>
                  </a:lnTo>
                  <a:lnTo>
                    <a:pt x="284" y="1174"/>
                  </a:lnTo>
                  <a:lnTo>
                    <a:pt x="133" y="1209"/>
                  </a:lnTo>
                  <a:lnTo>
                    <a:pt x="117" y="1211"/>
                  </a:lnTo>
                  <a:lnTo>
                    <a:pt x="100" y="1208"/>
                  </a:lnTo>
                  <a:lnTo>
                    <a:pt x="86" y="1201"/>
                  </a:lnTo>
                  <a:lnTo>
                    <a:pt x="75" y="1190"/>
                  </a:lnTo>
                  <a:lnTo>
                    <a:pt x="66" y="1176"/>
                  </a:lnTo>
                  <a:lnTo>
                    <a:pt x="37" y="1106"/>
                  </a:lnTo>
                  <a:lnTo>
                    <a:pt x="8" y="1037"/>
                  </a:lnTo>
                  <a:lnTo>
                    <a:pt x="4" y="1020"/>
                  </a:lnTo>
                  <a:lnTo>
                    <a:pt x="4" y="1004"/>
                  </a:lnTo>
                  <a:lnTo>
                    <a:pt x="9" y="989"/>
                  </a:lnTo>
                  <a:lnTo>
                    <a:pt x="18" y="976"/>
                  </a:lnTo>
                  <a:lnTo>
                    <a:pt x="30" y="964"/>
                  </a:lnTo>
                  <a:lnTo>
                    <a:pt x="161" y="884"/>
                  </a:lnTo>
                  <a:lnTo>
                    <a:pt x="155" y="826"/>
                  </a:lnTo>
                  <a:lnTo>
                    <a:pt x="153" y="766"/>
                  </a:lnTo>
                  <a:lnTo>
                    <a:pt x="159" y="706"/>
                  </a:lnTo>
                  <a:lnTo>
                    <a:pt x="27" y="625"/>
                  </a:lnTo>
                  <a:lnTo>
                    <a:pt x="15" y="615"/>
                  </a:lnTo>
                  <a:lnTo>
                    <a:pt x="6" y="600"/>
                  </a:lnTo>
                  <a:lnTo>
                    <a:pt x="2" y="585"/>
                  </a:lnTo>
                  <a:lnTo>
                    <a:pt x="0" y="569"/>
                  </a:lnTo>
                  <a:lnTo>
                    <a:pt x="5" y="553"/>
                  </a:lnTo>
                  <a:lnTo>
                    <a:pt x="62" y="413"/>
                  </a:lnTo>
                  <a:lnTo>
                    <a:pt x="70" y="398"/>
                  </a:lnTo>
                  <a:lnTo>
                    <a:pt x="82" y="387"/>
                  </a:lnTo>
                  <a:lnTo>
                    <a:pt x="96" y="380"/>
                  </a:lnTo>
                  <a:lnTo>
                    <a:pt x="112" y="377"/>
                  </a:lnTo>
                  <a:lnTo>
                    <a:pt x="129" y="378"/>
                  </a:lnTo>
                  <a:lnTo>
                    <a:pt x="277" y="412"/>
                  </a:lnTo>
                  <a:lnTo>
                    <a:pt x="305" y="375"/>
                  </a:lnTo>
                  <a:lnTo>
                    <a:pt x="336" y="341"/>
                  </a:lnTo>
                  <a:lnTo>
                    <a:pt x="370" y="311"/>
                  </a:lnTo>
                  <a:lnTo>
                    <a:pt x="404" y="282"/>
                  </a:lnTo>
                  <a:lnTo>
                    <a:pt x="370" y="132"/>
                  </a:lnTo>
                  <a:lnTo>
                    <a:pt x="368" y="116"/>
                  </a:lnTo>
                  <a:lnTo>
                    <a:pt x="371" y="99"/>
                  </a:lnTo>
                  <a:lnTo>
                    <a:pt x="378" y="85"/>
                  </a:lnTo>
                  <a:lnTo>
                    <a:pt x="389" y="74"/>
                  </a:lnTo>
                  <a:lnTo>
                    <a:pt x="403" y="66"/>
                  </a:lnTo>
                  <a:lnTo>
                    <a:pt x="473" y="36"/>
                  </a:lnTo>
                  <a:lnTo>
                    <a:pt x="542" y="7"/>
                  </a:lnTo>
                  <a:lnTo>
                    <a:pt x="558" y="3"/>
                  </a:lnTo>
                  <a:lnTo>
                    <a:pt x="575" y="3"/>
                  </a:lnTo>
                  <a:lnTo>
                    <a:pt x="590" y="8"/>
                  </a:lnTo>
                  <a:lnTo>
                    <a:pt x="603" y="17"/>
                  </a:lnTo>
                  <a:lnTo>
                    <a:pt x="615" y="30"/>
                  </a:lnTo>
                  <a:lnTo>
                    <a:pt x="697" y="160"/>
                  </a:lnTo>
                  <a:lnTo>
                    <a:pt x="755" y="153"/>
                  </a:lnTo>
                  <a:lnTo>
                    <a:pt x="814" y="153"/>
                  </a:lnTo>
                  <a:lnTo>
                    <a:pt x="874" y="159"/>
                  </a:lnTo>
                  <a:lnTo>
                    <a:pt x="955" y="28"/>
                  </a:lnTo>
                  <a:lnTo>
                    <a:pt x="965" y="16"/>
                  </a:lnTo>
                  <a:lnTo>
                    <a:pt x="980" y="7"/>
                  </a:lnTo>
                  <a:lnTo>
                    <a:pt x="994" y="1"/>
                  </a:lnTo>
                  <a:lnTo>
                    <a:pt x="10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1197" name="Shape 11197"/>
          <p:cNvSpPr/>
          <p:nvPr/>
        </p:nvSpPr>
        <p:spPr>
          <a:xfrm>
            <a:off x="4119405" y="455415"/>
            <a:ext cx="230981" cy="230981"/>
          </a:xfrm>
          <a:custGeom>
            <a:avLst/>
            <a:gdLst/>
            <a:ahLst/>
            <a:cxnLst/>
            <a:rect l="0" t="0" r="0" b="0"/>
            <a:pathLst>
              <a:path w="3294" h="3302" extrusionOk="0">
                <a:moveTo>
                  <a:pt x="2396" y="2247"/>
                </a:moveTo>
                <a:lnTo>
                  <a:pt x="2370" y="2327"/>
                </a:lnTo>
                <a:lnTo>
                  <a:pt x="2341" y="2402"/>
                </a:lnTo>
                <a:lnTo>
                  <a:pt x="2310" y="2474"/>
                </a:lnTo>
                <a:lnTo>
                  <a:pt x="2278" y="2543"/>
                </a:lnTo>
                <a:lnTo>
                  <a:pt x="2243" y="2608"/>
                </a:lnTo>
                <a:lnTo>
                  <a:pt x="2207" y="2669"/>
                </a:lnTo>
                <a:lnTo>
                  <a:pt x="2171" y="2726"/>
                </a:lnTo>
                <a:lnTo>
                  <a:pt x="2133" y="2781"/>
                </a:lnTo>
                <a:lnTo>
                  <a:pt x="2207" y="2745"/>
                </a:lnTo>
                <a:lnTo>
                  <a:pt x="2277" y="2706"/>
                </a:lnTo>
                <a:lnTo>
                  <a:pt x="2345" y="2662"/>
                </a:lnTo>
                <a:lnTo>
                  <a:pt x="2410" y="2614"/>
                </a:lnTo>
                <a:lnTo>
                  <a:pt x="2471" y="2562"/>
                </a:lnTo>
                <a:lnTo>
                  <a:pt x="2528" y="2505"/>
                </a:lnTo>
                <a:lnTo>
                  <a:pt x="2582" y="2446"/>
                </a:lnTo>
                <a:lnTo>
                  <a:pt x="2633" y="2383"/>
                </a:lnTo>
                <a:lnTo>
                  <a:pt x="2679" y="2317"/>
                </a:lnTo>
                <a:lnTo>
                  <a:pt x="2720" y="2247"/>
                </a:lnTo>
                <a:lnTo>
                  <a:pt x="2396" y="2247"/>
                </a:lnTo>
                <a:close/>
                <a:moveTo>
                  <a:pt x="1771" y="2247"/>
                </a:moveTo>
                <a:lnTo>
                  <a:pt x="1771" y="2829"/>
                </a:lnTo>
                <a:lnTo>
                  <a:pt x="1807" y="2792"/>
                </a:lnTo>
                <a:lnTo>
                  <a:pt x="1845" y="2748"/>
                </a:lnTo>
                <a:lnTo>
                  <a:pt x="1884" y="2702"/>
                </a:lnTo>
                <a:lnTo>
                  <a:pt x="1923" y="2651"/>
                </a:lnTo>
                <a:lnTo>
                  <a:pt x="1962" y="2595"/>
                </a:lnTo>
                <a:lnTo>
                  <a:pt x="2000" y="2534"/>
                </a:lnTo>
                <a:lnTo>
                  <a:pt x="2037" y="2469"/>
                </a:lnTo>
                <a:lnTo>
                  <a:pt x="2073" y="2400"/>
                </a:lnTo>
                <a:lnTo>
                  <a:pt x="2106" y="2326"/>
                </a:lnTo>
                <a:lnTo>
                  <a:pt x="2137" y="2247"/>
                </a:lnTo>
                <a:lnTo>
                  <a:pt x="1771" y="2247"/>
                </a:lnTo>
                <a:close/>
                <a:moveTo>
                  <a:pt x="1158" y="2247"/>
                </a:moveTo>
                <a:lnTo>
                  <a:pt x="1189" y="2326"/>
                </a:lnTo>
                <a:lnTo>
                  <a:pt x="1223" y="2399"/>
                </a:lnTo>
                <a:lnTo>
                  <a:pt x="1258" y="2468"/>
                </a:lnTo>
                <a:lnTo>
                  <a:pt x="1295" y="2532"/>
                </a:lnTo>
                <a:lnTo>
                  <a:pt x="1333" y="2593"/>
                </a:lnTo>
                <a:lnTo>
                  <a:pt x="1372" y="2648"/>
                </a:lnTo>
                <a:lnTo>
                  <a:pt x="1411" y="2699"/>
                </a:lnTo>
                <a:lnTo>
                  <a:pt x="1449" y="2746"/>
                </a:lnTo>
                <a:lnTo>
                  <a:pt x="1487" y="2789"/>
                </a:lnTo>
                <a:lnTo>
                  <a:pt x="1523" y="2827"/>
                </a:lnTo>
                <a:lnTo>
                  <a:pt x="1523" y="2247"/>
                </a:lnTo>
                <a:lnTo>
                  <a:pt x="1158" y="2247"/>
                </a:lnTo>
                <a:close/>
                <a:moveTo>
                  <a:pt x="574" y="2247"/>
                </a:moveTo>
                <a:lnTo>
                  <a:pt x="615" y="2317"/>
                </a:lnTo>
                <a:lnTo>
                  <a:pt x="661" y="2383"/>
                </a:lnTo>
                <a:lnTo>
                  <a:pt x="712" y="2446"/>
                </a:lnTo>
                <a:lnTo>
                  <a:pt x="766" y="2505"/>
                </a:lnTo>
                <a:lnTo>
                  <a:pt x="823" y="2562"/>
                </a:lnTo>
                <a:lnTo>
                  <a:pt x="884" y="2614"/>
                </a:lnTo>
                <a:lnTo>
                  <a:pt x="949" y="2662"/>
                </a:lnTo>
                <a:lnTo>
                  <a:pt x="1017" y="2706"/>
                </a:lnTo>
                <a:lnTo>
                  <a:pt x="1087" y="2745"/>
                </a:lnTo>
                <a:lnTo>
                  <a:pt x="1161" y="2781"/>
                </a:lnTo>
                <a:lnTo>
                  <a:pt x="1123" y="2726"/>
                </a:lnTo>
                <a:lnTo>
                  <a:pt x="1087" y="2668"/>
                </a:lnTo>
                <a:lnTo>
                  <a:pt x="1051" y="2607"/>
                </a:lnTo>
                <a:lnTo>
                  <a:pt x="1017" y="2543"/>
                </a:lnTo>
                <a:lnTo>
                  <a:pt x="984" y="2474"/>
                </a:lnTo>
                <a:lnTo>
                  <a:pt x="953" y="2402"/>
                </a:lnTo>
                <a:lnTo>
                  <a:pt x="924" y="2327"/>
                </a:lnTo>
                <a:lnTo>
                  <a:pt x="898" y="2247"/>
                </a:lnTo>
                <a:lnTo>
                  <a:pt x="574" y="2247"/>
                </a:lnTo>
                <a:close/>
                <a:moveTo>
                  <a:pt x="2454" y="1302"/>
                </a:moveTo>
                <a:lnTo>
                  <a:pt x="2466" y="1384"/>
                </a:lnTo>
                <a:lnTo>
                  <a:pt x="2475" y="1470"/>
                </a:lnTo>
                <a:lnTo>
                  <a:pt x="2480" y="1559"/>
                </a:lnTo>
                <a:lnTo>
                  <a:pt x="2482" y="1650"/>
                </a:lnTo>
                <a:lnTo>
                  <a:pt x="2480" y="1743"/>
                </a:lnTo>
                <a:lnTo>
                  <a:pt x="2475" y="1831"/>
                </a:lnTo>
                <a:lnTo>
                  <a:pt x="2466" y="1917"/>
                </a:lnTo>
                <a:lnTo>
                  <a:pt x="2454" y="2000"/>
                </a:lnTo>
                <a:lnTo>
                  <a:pt x="2823" y="2000"/>
                </a:lnTo>
                <a:lnTo>
                  <a:pt x="2841" y="1933"/>
                </a:lnTo>
                <a:lnTo>
                  <a:pt x="2855" y="1864"/>
                </a:lnTo>
                <a:lnTo>
                  <a:pt x="2866" y="1794"/>
                </a:lnTo>
                <a:lnTo>
                  <a:pt x="2872" y="1723"/>
                </a:lnTo>
                <a:lnTo>
                  <a:pt x="2874" y="1650"/>
                </a:lnTo>
                <a:lnTo>
                  <a:pt x="2872" y="1578"/>
                </a:lnTo>
                <a:lnTo>
                  <a:pt x="2865" y="1508"/>
                </a:lnTo>
                <a:lnTo>
                  <a:pt x="2855" y="1438"/>
                </a:lnTo>
                <a:lnTo>
                  <a:pt x="2841" y="1369"/>
                </a:lnTo>
                <a:lnTo>
                  <a:pt x="2823" y="1302"/>
                </a:lnTo>
                <a:lnTo>
                  <a:pt x="2454" y="1302"/>
                </a:lnTo>
                <a:close/>
                <a:moveTo>
                  <a:pt x="1770" y="1302"/>
                </a:moveTo>
                <a:lnTo>
                  <a:pt x="1770" y="2000"/>
                </a:lnTo>
                <a:lnTo>
                  <a:pt x="2203" y="2000"/>
                </a:lnTo>
                <a:lnTo>
                  <a:pt x="2215" y="1935"/>
                </a:lnTo>
                <a:lnTo>
                  <a:pt x="2224" y="1867"/>
                </a:lnTo>
                <a:lnTo>
                  <a:pt x="2231" y="1797"/>
                </a:lnTo>
                <a:lnTo>
                  <a:pt x="2235" y="1725"/>
                </a:lnTo>
                <a:lnTo>
                  <a:pt x="2236" y="1650"/>
                </a:lnTo>
                <a:lnTo>
                  <a:pt x="2235" y="1576"/>
                </a:lnTo>
                <a:lnTo>
                  <a:pt x="2231" y="1505"/>
                </a:lnTo>
                <a:lnTo>
                  <a:pt x="2224" y="1435"/>
                </a:lnTo>
                <a:lnTo>
                  <a:pt x="2215" y="1367"/>
                </a:lnTo>
                <a:lnTo>
                  <a:pt x="2203" y="1302"/>
                </a:lnTo>
                <a:lnTo>
                  <a:pt x="1770" y="1302"/>
                </a:lnTo>
                <a:close/>
                <a:moveTo>
                  <a:pt x="1091" y="1302"/>
                </a:moveTo>
                <a:lnTo>
                  <a:pt x="1079" y="1367"/>
                </a:lnTo>
                <a:lnTo>
                  <a:pt x="1070" y="1435"/>
                </a:lnTo>
                <a:lnTo>
                  <a:pt x="1063" y="1505"/>
                </a:lnTo>
                <a:lnTo>
                  <a:pt x="1059" y="1576"/>
                </a:lnTo>
                <a:lnTo>
                  <a:pt x="1058" y="1650"/>
                </a:lnTo>
                <a:lnTo>
                  <a:pt x="1059" y="1725"/>
                </a:lnTo>
                <a:lnTo>
                  <a:pt x="1063" y="1797"/>
                </a:lnTo>
                <a:lnTo>
                  <a:pt x="1070" y="1867"/>
                </a:lnTo>
                <a:lnTo>
                  <a:pt x="1079" y="1935"/>
                </a:lnTo>
                <a:lnTo>
                  <a:pt x="1091" y="2000"/>
                </a:lnTo>
                <a:lnTo>
                  <a:pt x="1524" y="2000"/>
                </a:lnTo>
                <a:lnTo>
                  <a:pt x="1524" y="1302"/>
                </a:lnTo>
                <a:lnTo>
                  <a:pt x="1091" y="1302"/>
                </a:lnTo>
                <a:close/>
                <a:moveTo>
                  <a:pt x="470" y="1302"/>
                </a:moveTo>
                <a:lnTo>
                  <a:pt x="452" y="1369"/>
                </a:lnTo>
                <a:lnTo>
                  <a:pt x="438" y="1438"/>
                </a:lnTo>
                <a:lnTo>
                  <a:pt x="428" y="1508"/>
                </a:lnTo>
                <a:lnTo>
                  <a:pt x="422" y="1578"/>
                </a:lnTo>
                <a:lnTo>
                  <a:pt x="419" y="1650"/>
                </a:lnTo>
                <a:lnTo>
                  <a:pt x="422" y="1723"/>
                </a:lnTo>
                <a:lnTo>
                  <a:pt x="428" y="1794"/>
                </a:lnTo>
                <a:lnTo>
                  <a:pt x="438" y="1864"/>
                </a:lnTo>
                <a:lnTo>
                  <a:pt x="452" y="1933"/>
                </a:lnTo>
                <a:lnTo>
                  <a:pt x="470" y="2000"/>
                </a:lnTo>
                <a:lnTo>
                  <a:pt x="839" y="2000"/>
                </a:lnTo>
                <a:lnTo>
                  <a:pt x="828" y="1917"/>
                </a:lnTo>
                <a:lnTo>
                  <a:pt x="819" y="1831"/>
                </a:lnTo>
                <a:lnTo>
                  <a:pt x="813" y="1743"/>
                </a:lnTo>
                <a:lnTo>
                  <a:pt x="811" y="1650"/>
                </a:lnTo>
                <a:lnTo>
                  <a:pt x="813" y="1559"/>
                </a:lnTo>
                <a:lnTo>
                  <a:pt x="818" y="1470"/>
                </a:lnTo>
                <a:lnTo>
                  <a:pt x="827" y="1384"/>
                </a:lnTo>
                <a:lnTo>
                  <a:pt x="839" y="1302"/>
                </a:lnTo>
                <a:lnTo>
                  <a:pt x="470" y="1302"/>
                </a:lnTo>
                <a:close/>
                <a:moveTo>
                  <a:pt x="2133" y="521"/>
                </a:moveTo>
                <a:lnTo>
                  <a:pt x="2171" y="576"/>
                </a:lnTo>
                <a:lnTo>
                  <a:pt x="2207" y="633"/>
                </a:lnTo>
                <a:lnTo>
                  <a:pt x="2243" y="694"/>
                </a:lnTo>
                <a:lnTo>
                  <a:pt x="2277" y="759"/>
                </a:lnTo>
                <a:lnTo>
                  <a:pt x="2310" y="828"/>
                </a:lnTo>
                <a:lnTo>
                  <a:pt x="2341" y="900"/>
                </a:lnTo>
                <a:lnTo>
                  <a:pt x="2370" y="975"/>
                </a:lnTo>
                <a:lnTo>
                  <a:pt x="2396" y="1055"/>
                </a:lnTo>
                <a:lnTo>
                  <a:pt x="2720" y="1055"/>
                </a:lnTo>
                <a:lnTo>
                  <a:pt x="2679" y="985"/>
                </a:lnTo>
                <a:lnTo>
                  <a:pt x="2633" y="919"/>
                </a:lnTo>
                <a:lnTo>
                  <a:pt x="2582" y="856"/>
                </a:lnTo>
                <a:lnTo>
                  <a:pt x="2528" y="796"/>
                </a:lnTo>
                <a:lnTo>
                  <a:pt x="2471" y="739"/>
                </a:lnTo>
                <a:lnTo>
                  <a:pt x="2410" y="687"/>
                </a:lnTo>
                <a:lnTo>
                  <a:pt x="2345" y="639"/>
                </a:lnTo>
                <a:lnTo>
                  <a:pt x="2277" y="596"/>
                </a:lnTo>
                <a:lnTo>
                  <a:pt x="2207" y="556"/>
                </a:lnTo>
                <a:lnTo>
                  <a:pt x="2133" y="521"/>
                </a:lnTo>
                <a:close/>
                <a:moveTo>
                  <a:pt x="1161" y="521"/>
                </a:moveTo>
                <a:lnTo>
                  <a:pt x="1087" y="556"/>
                </a:lnTo>
                <a:lnTo>
                  <a:pt x="1017" y="596"/>
                </a:lnTo>
                <a:lnTo>
                  <a:pt x="949" y="639"/>
                </a:lnTo>
                <a:lnTo>
                  <a:pt x="884" y="687"/>
                </a:lnTo>
                <a:lnTo>
                  <a:pt x="823" y="739"/>
                </a:lnTo>
                <a:lnTo>
                  <a:pt x="766" y="796"/>
                </a:lnTo>
                <a:lnTo>
                  <a:pt x="712" y="856"/>
                </a:lnTo>
                <a:lnTo>
                  <a:pt x="661" y="919"/>
                </a:lnTo>
                <a:lnTo>
                  <a:pt x="615" y="985"/>
                </a:lnTo>
                <a:lnTo>
                  <a:pt x="574" y="1055"/>
                </a:lnTo>
                <a:lnTo>
                  <a:pt x="898" y="1055"/>
                </a:lnTo>
                <a:lnTo>
                  <a:pt x="924" y="975"/>
                </a:lnTo>
                <a:lnTo>
                  <a:pt x="953" y="899"/>
                </a:lnTo>
                <a:lnTo>
                  <a:pt x="984" y="828"/>
                </a:lnTo>
                <a:lnTo>
                  <a:pt x="1016" y="759"/>
                </a:lnTo>
                <a:lnTo>
                  <a:pt x="1051" y="694"/>
                </a:lnTo>
                <a:lnTo>
                  <a:pt x="1086" y="633"/>
                </a:lnTo>
                <a:lnTo>
                  <a:pt x="1123" y="576"/>
                </a:lnTo>
                <a:lnTo>
                  <a:pt x="1161" y="521"/>
                </a:lnTo>
                <a:close/>
                <a:moveTo>
                  <a:pt x="1771" y="474"/>
                </a:moveTo>
                <a:lnTo>
                  <a:pt x="1771" y="1055"/>
                </a:lnTo>
                <a:lnTo>
                  <a:pt x="2136" y="1055"/>
                </a:lnTo>
                <a:lnTo>
                  <a:pt x="2105" y="976"/>
                </a:lnTo>
                <a:lnTo>
                  <a:pt x="2071" y="903"/>
                </a:lnTo>
                <a:lnTo>
                  <a:pt x="2036" y="834"/>
                </a:lnTo>
                <a:lnTo>
                  <a:pt x="1999" y="770"/>
                </a:lnTo>
                <a:lnTo>
                  <a:pt x="1961" y="709"/>
                </a:lnTo>
                <a:lnTo>
                  <a:pt x="1922" y="653"/>
                </a:lnTo>
                <a:lnTo>
                  <a:pt x="1883" y="602"/>
                </a:lnTo>
                <a:lnTo>
                  <a:pt x="1845" y="556"/>
                </a:lnTo>
                <a:lnTo>
                  <a:pt x="1807" y="512"/>
                </a:lnTo>
                <a:lnTo>
                  <a:pt x="1771" y="474"/>
                </a:lnTo>
                <a:close/>
                <a:moveTo>
                  <a:pt x="1523" y="472"/>
                </a:moveTo>
                <a:lnTo>
                  <a:pt x="1487" y="510"/>
                </a:lnTo>
                <a:lnTo>
                  <a:pt x="1449" y="554"/>
                </a:lnTo>
                <a:lnTo>
                  <a:pt x="1410" y="600"/>
                </a:lnTo>
                <a:lnTo>
                  <a:pt x="1371" y="651"/>
                </a:lnTo>
                <a:lnTo>
                  <a:pt x="1332" y="707"/>
                </a:lnTo>
                <a:lnTo>
                  <a:pt x="1294" y="767"/>
                </a:lnTo>
                <a:lnTo>
                  <a:pt x="1257" y="832"/>
                </a:lnTo>
                <a:lnTo>
                  <a:pt x="1221" y="901"/>
                </a:lnTo>
                <a:lnTo>
                  <a:pt x="1188" y="975"/>
                </a:lnTo>
                <a:lnTo>
                  <a:pt x="1157" y="1055"/>
                </a:lnTo>
                <a:lnTo>
                  <a:pt x="1523" y="1055"/>
                </a:lnTo>
                <a:lnTo>
                  <a:pt x="1523" y="472"/>
                </a:lnTo>
                <a:close/>
                <a:moveTo>
                  <a:pt x="1646" y="0"/>
                </a:moveTo>
                <a:lnTo>
                  <a:pt x="1747" y="3"/>
                </a:lnTo>
                <a:lnTo>
                  <a:pt x="1846" y="12"/>
                </a:lnTo>
                <a:lnTo>
                  <a:pt x="1942" y="27"/>
                </a:lnTo>
                <a:lnTo>
                  <a:pt x="2037" y="47"/>
                </a:lnTo>
                <a:lnTo>
                  <a:pt x="2131" y="72"/>
                </a:lnTo>
                <a:lnTo>
                  <a:pt x="2221" y="103"/>
                </a:lnTo>
                <a:lnTo>
                  <a:pt x="2309" y="140"/>
                </a:lnTo>
                <a:lnTo>
                  <a:pt x="2394" y="180"/>
                </a:lnTo>
                <a:lnTo>
                  <a:pt x="2477" y="226"/>
                </a:lnTo>
                <a:lnTo>
                  <a:pt x="2557" y="276"/>
                </a:lnTo>
                <a:lnTo>
                  <a:pt x="2634" y="331"/>
                </a:lnTo>
                <a:lnTo>
                  <a:pt x="2707" y="389"/>
                </a:lnTo>
                <a:lnTo>
                  <a:pt x="2777" y="451"/>
                </a:lnTo>
                <a:lnTo>
                  <a:pt x="2843" y="518"/>
                </a:lnTo>
                <a:lnTo>
                  <a:pt x="2906" y="588"/>
                </a:lnTo>
                <a:lnTo>
                  <a:pt x="2964" y="662"/>
                </a:lnTo>
                <a:lnTo>
                  <a:pt x="3018" y="738"/>
                </a:lnTo>
                <a:lnTo>
                  <a:pt x="3069" y="819"/>
                </a:lnTo>
                <a:lnTo>
                  <a:pt x="3114" y="901"/>
                </a:lnTo>
                <a:lnTo>
                  <a:pt x="3155" y="987"/>
                </a:lnTo>
                <a:lnTo>
                  <a:pt x="3191" y="1076"/>
                </a:lnTo>
                <a:lnTo>
                  <a:pt x="3221" y="1166"/>
                </a:lnTo>
                <a:lnTo>
                  <a:pt x="3247" y="1260"/>
                </a:lnTo>
                <a:lnTo>
                  <a:pt x="3267" y="1354"/>
                </a:lnTo>
                <a:lnTo>
                  <a:pt x="3282" y="1452"/>
                </a:lnTo>
                <a:lnTo>
                  <a:pt x="3291" y="1550"/>
                </a:lnTo>
                <a:lnTo>
                  <a:pt x="3294" y="1650"/>
                </a:lnTo>
                <a:lnTo>
                  <a:pt x="3291" y="1751"/>
                </a:lnTo>
                <a:lnTo>
                  <a:pt x="3282" y="1850"/>
                </a:lnTo>
                <a:lnTo>
                  <a:pt x="3267" y="1947"/>
                </a:lnTo>
                <a:lnTo>
                  <a:pt x="3247" y="2042"/>
                </a:lnTo>
                <a:lnTo>
                  <a:pt x="3221" y="2136"/>
                </a:lnTo>
                <a:lnTo>
                  <a:pt x="3191" y="2226"/>
                </a:lnTo>
                <a:lnTo>
                  <a:pt x="3155" y="2314"/>
                </a:lnTo>
                <a:lnTo>
                  <a:pt x="3114" y="2400"/>
                </a:lnTo>
                <a:lnTo>
                  <a:pt x="3069" y="2483"/>
                </a:lnTo>
                <a:lnTo>
                  <a:pt x="3018" y="2564"/>
                </a:lnTo>
                <a:lnTo>
                  <a:pt x="2964" y="2640"/>
                </a:lnTo>
                <a:lnTo>
                  <a:pt x="2906" y="2713"/>
                </a:lnTo>
                <a:lnTo>
                  <a:pt x="2843" y="2784"/>
                </a:lnTo>
                <a:lnTo>
                  <a:pt x="2777" y="2850"/>
                </a:lnTo>
                <a:lnTo>
                  <a:pt x="2707" y="2913"/>
                </a:lnTo>
                <a:lnTo>
                  <a:pt x="2634" y="2971"/>
                </a:lnTo>
                <a:lnTo>
                  <a:pt x="2557" y="3026"/>
                </a:lnTo>
                <a:lnTo>
                  <a:pt x="2477" y="3076"/>
                </a:lnTo>
                <a:lnTo>
                  <a:pt x="2394" y="3121"/>
                </a:lnTo>
                <a:lnTo>
                  <a:pt x="2309" y="3162"/>
                </a:lnTo>
                <a:lnTo>
                  <a:pt x="2221" y="3198"/>
                </a:lnTo>
                <a:lnTo>
                  <a:pt x="2131" y="3229"/>
                </a:lnTo>
                <a:lnTo>
                  <a:pt x="2037" y="3255"/>
                </a:lnTo>
                <a:lnTo>
                  <a:pt x="1942" y="3275"/>
                </a:lnTo>
                <a:lnTo>
                  <a:pt x="1846" y="3290"/>
                </a:lnTo>
                <a:lnTo>
                  <a:pt x="1747" y="3299"/>
                </a:lnTo>
                <a:lnTo>
                  <a:pt x="1646" y="3302"/>
                </a:lnTo>
                <a:lnTo>
                  <a:pt x="1547" y="3299"/>
                </a:lnTo>
                <a:lnTo>
                  <a:pt x="1448" y="3290"/>
                </a:lnTo>
                <a:lnTo>
                  <a:pt x="1352" y="3275"/>
                </a:lnTo>
                <a:lnTo>
                  <a:pt x="1257" y="3255"/>
                </a:lnTo>
                <a:lnTo>
                  <a:pt x="1163" y="3229"/>
                </a:lnTo>
                <a:lnTo>
                  <a:pt x="1073" y="3198"/>
                </a:lnTo>
                <a:lnTo>
                  <a:pt x="985" y="3162"/>
                </a:lnTo>
                <a:lnTo>
                  <a:pt x="899" y="3121"/>
                </a:lnTo>
                <a:lnTo>
                  <a:pt x="817" y="3076"/>
                </a:lnTo>
                <a:lnTo>
                  <a:pt x="737" y="3026"/>
                </a:lnTo>
                <a:lnTo>
                  <a:pt x="660" y="2971"/>
                </a:lnTo>
                <a:lnTo>
                  <a:pt x="586" y="2913"/>
                </a:lnTo>
                <a:lnTo>
                  <a:pt x="517" y="2850"/>
                </a:lnTo>
                <a:lnTo>
                  <a:pt x="451" y="2784"/>
                </a:lnTo>
                <a:lnTo>
                  <a:pt x="388" y="2713"/>
                </a:lnTo>
                <a:lnTo>
                  <a:pt x="330" y="2640"/>
                </a:lnTo>
                <a:lnTo>
                  <a:pt x="276" y="2564"/>
                </a:lnTo>
                <a:lnTo>
                  <a:pt x="225" y="2483"/>
                </a:lnTo>
                <a:lnTo>
                  <a:pt x="180" y="2400"/>
                </a:lnTo>
                <a:lnTo>
                  <a:pt x="139" y="2314"/>
                </a:lnTo>
                <a:lnTo>
                  <a:pt x="103" y="2226"/>
                </a:lnTo>
                <a:lnTo>
                  <a:pt x="72" y="2136"/>
                </a:lnTo>
                <a:lnTo>
                  <a:pt x="47" y="2042"/>
                </a:lnTo>
                <a:lnTo>
                  <a:pt x="27" y="1947"/>
                </a:lnTo>
                <a:lnTo>
                  <a:pt x="12" y="1850"/>
                </a:lnTo>
                <a:lnTo>
                  <a:pt x="3" y="1751"/>
                </a:lnTo>
                <a:lnTo>
                  <a:pt x="0" y="1650"/>
                </a:lnTo>
                <a:lnTo>
                  <a:pt x="3" y="1550"/>
                </a:lnTo>
                <a:lnTo>
                  <a:pt x="12" y="1452"/>
                </a:lnTo>
                <a:lnTo>
                  <a:pt x="27" y="1354"/>
                </a:lnTo>
                <a:lnTo>
                  <a:pt x="47" y="1260"/>
                </a:lnTo>
                <a:lnTo>
                  <a:pt x="72" y="1166"/>
                </a:lnTo>
                <a:lnTo>
                  <a:pt x="103" y="1076"/>
                </a:lnTo>
                <a:lnTo>
                  <a:pt x="139" y="987"/>
                </a:lnTo>
                <a:lnTo>
                  <a:pt x="180" y="901"/>
                </a:lnTo>
                <a:lnTo>
                  <a:pt x="225" y="819"/>
                </a:lnTo>
                <a:lnTo>
                  <a:pt x="276" y="738"/>
                </a:lnTo>
                <a:lnTo>
                  <a:pt x="330" y="662"/>
                </a:lnTo>
                <a:lnTo>
                  <a:pt x="388" y="588"/>
                </a:lnTo>
                <a:lnTo>
                  <a:pt x="451" y="518"/>
                </a:lnTo>
                <a:lnTo>
                  <a:pt x="517" y="451"/>
                </a:lnTo>
                <a:lnTo>
                  <a:pt x="586" y="389"/>
                </a:lnTo>
                <a:lnTo>
                  <a:pt x="660" y="331"/>
                </a:lnTo>
                <a:lnTo>
                  <a:pt x="737" y="276"/>
                </a:lnTo>
                <a:lnTo>
                  <a:pt x="817" y="226"/>
                </a:lnTo>
                <a:lnTo>
                  <a:pt x="899" y="180"/>
                </a:lnTo>
                <a:lnTo>
                  <a:pt x="985" y="140"/>
                </a:lnTo>
                <a:lnTo>
                  <a:pt x="1073" y="103"/>
                </a:lnTo>
                <a:lnTo>
                  <a:pt x="1163" y="72"/>
                </a:lnTo>
                <a:lnTo>
                  <a:pt x="1257" y="47"/>
                </a:lnTo>
                <a:lnTo>
                  <a:pt x="1352" y="27"/>
                </a:lnTo>
                <a:lnTo>
                  <a:pt x="1448" y="12"/>
                </a:lnTo>
                <a:lnTo>
                  <a:pt x="1547" y="3"/>
                </a:lnTo>
                <a:lnTo>
                  <a:pt x="16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1198" name="Shape 11198"/>
          <p:cNvGrpSpPr/>
          <p:nvPr/>
        </p:nvGrpSpPr>
        <p:grpSpPr>
          <a:xfrm>
            <a:off x="4679316" y="457200"/>
            <a:ext cx="228601" cy="227410"/>
            <a:chOff x="6253163" y="392113"/>
            <a:chExt cx="304801" cy="303213"/>
          </a:xfrm>
        </p:grpSpPr>
        <p:sp>
          <p:nvSpPr>
            <p:cNvPr id="11199" name="Shape 11199"/>
            <p:cNvSpPr/>
            <p:nvPr/>
          </p:nvSpPr>
          <p:spPr>
            <a:xfrm>
              <a:off x="6253163" y="422276"/>
              <a:ext cx="274638" cy="273050"/>
            </a:xfrm>
            <a:custGeom>
              <a:avLst/>
              <a:gdLst/>
              <a:ahLst/>
              <a:cxnLst/>
              <a:rect l="0" t="0" r="0" b="0"/>
              <a:pathLst>
                <a:path w="3120" h="3112" extrusionOk="0">
                  <a:moveTo>
                    <a:pt x="572" y="0"/>
                  </a:moveTo>
                  <a:lnTo>
                    <a:pt x="610" y="3"/>
                  </a:lnTo>
                  <a:lnTo>
                    <a:pt x="648" y="14"/>
                  </a:lnTo>
                  <a:lnTo>
                    <a:pt x="685" y="29"/>
                  </a:lnTo>
                  <a:lnTo>
                    <a:pt x="720" y="52"/>
                  </a:lnTo>
                  <a:lnTo>
                    <a:pt x="755" y="83"/>
                  </a:lnTo>
                  <a:lnTo>
                    <a:pt x="859" y="185"/>
                  </a:lnTo>
                  <a:lnTo>
                    <a:pt x="962" y="289"/>
                  </a:lnTo>
                  <a:lnTo>
                    <a:pt x="1063" y="389"/>
                  </a:lnTo>
                  <a:lnTo>
                    <a:pt x="1162" y="489"/>
                  </a:lnTo>
                  <a:lnTo>
                    <a:pt x="1195" y="526"/>
                  </a:lnTo>
                  <a:lnTo>
                    <a:pt x="1219" y="563"/>
                  </a:lnTo>
                  <a:lnTo>
                    <a:pt x="1237" y="600"/>
                  </a:lnTo>
                  <a:lnTo>
                    <a:pt x="1248" y="638"/>
                  </a:lnTo>
                  <a:lnTo>
                    <a:pt x="1251" y="677"/>
                  </a:lnTo>
                  <a:lnTo>
                    <a:pt x="1248" y="714"/>
                  </a:lnTo>
                  <a:lnTo>
                    <a:pt x="1237" y="752"/>
                  </a:lnTo>
                  <a:lnTo>
                    <a:pt x="1219" y="790"/>
                  </a:lnTo>
                  <a:lnTo>
                    <a:pt x="1195" y="826"/>
                  </a:lnTo>
                  <a:lnTo>
                    <a:pt x="1164" y="862"/>
                  </a:lnTo>
                  <a:lnTo>
                    <a:pt x="1037" y="989"/>
                  </a:lnTo>
                  <a:lnTo>
                    <a:pt x="910" y="1114"/>
                  </a:lnTo>
                  <a:lnTo>
                    <a:pt x="900" y="1127"/>
                  </a:lnTo>
                  <a:lnTo>
                    <a:pt x="894" y="1140"/>
                  </a:lnTo>
                  <a:lnTo>
                    <a:pt x="890" y="1152"/>
                  </a:lnTo>
                  <a:lnTo>
                    <a:pt x="893" y="1166"/>
                  </a:lnTo>
                  <a:lnTo>
                    <a:pt x="898" y="1181"/>
                  </a:lnTo>
                  <a:lnTo>
                    <a:pt x="928" y="1247"/>
                  </a:lnTo>
                  <a:lnTo>
                    <a:pt x="962" y="1311"/>
                  </a:lnTo>
                  <a:lnTo>
                    <a:pt x="1000" y="1373"/>
                  </a:lnTo>
                  <a:lnTo>
                    <a:pt x="1040" y="1433"/>
                  </a:lnTo>
                  <a:lnTo>
                    <a:pt x="1082" y="1490"/>
                  </a:lnTo>
                  <a:lnTo>
                    <a:pt x="1127" y="1547"/>
                  </a:lnTo>
                  <a:lnTo>
                    <a:pt x="1197" y="1631"/>
                  </a:lnTo>
                  <a:lnTo>
                    <a:pt x="1270" y="1711"/>
                  </a:lnTo>
                  <a:lnTo>
                    <a:pt x="1344" y="1789"/>
                  </a:lnTo>
                  <a:lnTo>
                    <a:pt x="1423" y="1863"/>
                  </a:lnTo>
                  <a:lnTo>
                    <a:pt x="1504" y="1934"/>
                  </a:lnTo>
                  <a:lnTo>
                    <a:pt x="1588" y="2003"/>
                  </a:lnTo>
                  <a:lnTo>
                    <a:pt x="1675" y="2067"/>
                  </a:lnTo>
                  <a:lnTo>
                    <a:pt x="1766" y="2127"/>
                  </a:lnTo>
                  <a:lnTo>
                    <a:pt x="1807" y="2151"/>
                  </a:lnTo>
                  <a:lnTo>
                    <a:pt x="1849" y="2172"/>
                  </a:lnTo>
                  <a:lnTo>
                    <a:pt x="1891" y="2193"/>
                  </a:lnTo>
                  <a:lnTo>
                    <a:pt x="1933" y="2215"/>
                  </a:lnTo>
                  <a:lnTo>
                    <a:pt x="1949" y="2221"/>
                  </a:lnTo>
                  <a:lnTo>
                    <a:pt x="1964" y="2223"/>
                  </a:lnTo>
                  <a:lnTo>
                    <a:pt x="1977" y="2221"/>
                  </a:lnTo>
                  <a:lnTo>
                    <a:pt x="1990" y="2214"/>
                  </a:lnTo>
                  <a:lnTo>
                    <a:pt x="2004" y="2201"/>
                  </a:lnTo>
                  <a:lnTo>
                    <a:pt x="2131" y="2074"/>
                  </a:lnTo>
                  <a:lnTo>
                    <a:pt x="2259" y="1947"/>
                  </a:lnTo>
                  <a:lnTo>
                    <a:pt x="2290" y="1920"/>
                  </a:lnTo>
                  <a:lnTo>
                    <a:pt x="2322" y="1898"/>
                  </a:lnTo>
                  <a:lnTo>
                    <a:pt x="2355" y="1881"/>
                  </a:lnTo>
                  <a:lnTo>
                    <a:pt x="2390" y="1870"/>
                  </a:lnTo>
                  <a:lnTo>
                    <a:pt x="2424" y="1864"/>
                  </a:lnTo>
                  <a:lnTo>
                    <a:pt x="2458" y="1864"/>
                  </a:lnTo>
                  <a:lnTo>
                    <a:pt x="2493" y="1870"/>
                  </a:lnTo>
                  <a:lnTo>
                    <a:pt x="2527" y="1881"/>
                  </a:lnTo>
                  <a:lnTo>
                    <a:pt x="2560" y="1898"/>
                  </a:lnTo>
                  <a:lnTo>
                    <a:pt x="2593" y="1920"/>
                  </a:lnTo>
                  <a:lnTo>
                    <a:pt x="2624" y="1947"/>
                  </a:lnTo>
                  <a:lnTo>
                    <a:pt x="2830" y="2151"/>
                  </a:lnTo>
                  <a:lnTo>
                    <a:pt x="3035" y="2355"/>
                  </a:lnTo>
                  <a:lnTo>
                    <a:pt x="3063" y="2388"/>
                  </a:lnTo>
                  <a:lnTo>
                    <a:pt x="3086" y="2420"/>
                  </a:lnTo>
                  <a:lnTo>
                    <a:pt x="3103" y="2455"/>
                  </a:lnTo>
                  <a:lnTo>
                    <a:pt x="3114" y="2488"/>
                  </a:lnTo>
                  <a:lnTo>
                    <a:pt x="3120" y="2523"/>
                  </a:lnTo>
                  <a:lnTo>
                    <a:pt x="3120" y="2559"/>
                  </a:lnTo>
                  <a:lnTo>
                    <a:pt x="3114" y="2593"/>
                  </a:lnTo>
                  <a:lnTo>
                    <a:pt x="3102" y="2628"/>
                  </a:lnTo>
                  <a:lnTo>
                    <a:pt x="3085" y="2661"/>
                  </a:lnTo>
                  <a:lnTo>
                    <a:pt x="3062" y="2695"/>
                  </a:lnTo>
                  <a:lnTo>
                    <a:pt x="3034" y="2727"/>
                  </a:lnTo>
                  <a:lnTo>
                    <a:pt x="2975" y="2785"/>
                  </a:lnTo>
                  <a:lnTo>
                    <a:pt x="2915" y="2842"/>
                  </a:lnTo>
                  <a:lnTo>
                    <a:pt x="2856" y="2901"/>
                  </a:lnTo>
                  <a:lnTo>
                    <a:pt x="2801" y="2961"/>
                  </a:lnTo>
                  <a:lnTo>
                    <a:pt x="2764" y="2998"/>
                  </a:lnTo>
                  <a:lnTo>
                    <a:pt x="2725" y="3029"/>
                  </a:lnTo>
                  <a:lnTo>
                    <a:pt x="2684" y="3055"/>
                  </a:lnTo>
                  <a:lnTo>
                    <a:pt x="2642" y="3076"/>
                  </a:lnTo>
                  <a:lnTo>
                    <a:pt x="2598" y="3092"/>
                  </a:lnTo>
                  <a:lnTo>
                    <a:pt x="2553" y="3102"/>
                  </a:lnTo>
                  <a:lnTo>
                    <a:pt x="2506" y="3109"/>
                  </a:lnTo>
                  <a:lnTo>
                    <a:pt x="2456" y="3112"/>
                  </a:lnTo>
                  <a:lnTo>
                    <a:pt x="2406" y="3111"/>
                  </a:lnTo>
                  <a:lnTo>
                    <a:pt x="2323" y="3103"/>
                  </a:lnTo>
                  <a:lnTo>
                    <a:pt x="2242" y="3091"/>
                  </a:lnTo>
                  <a:lnTo>
                    <a:pt x="2161" y="3073"/>
                  </a:lnTo>
                  <a:lnTo>
                    <a:pt x="2083" y="3052"/>
                  </a:lnTo>
                  <a:lnTo>
                    <a:pt x="2006" y="3026"/>
                  </a:lnTo>
                  <a:lnTo>
                    <a:pt x="1929" y="2996"/>
                  </a:lnTo>
                  <a:lnTo>
                    <a:pt x="1853" y="2964"/>
                  </a:lnTo>
                  <a:lnTo>
                    <a:pt x="1779" y="2929"/>
                  </a:lnTo>
                  <a:lnTo>
                    <a:pt x="1660" y="2869"/>
                  </a:lnTo>
                  <a:lnTo>
                    <a:pt x="1545" y="2805"/>
                  </a:lnTo>
                  <a:lnTo>
                    <a:pt x="1433" y="2736"/>
                  </a:lnTo>
                  <a:lnTo>
                    <a:pt x="1324" y="2663"/>
                  </a:lnTo>
                  <a:lnTo>
                    <a:pt x="1218" y="2587"/>
                  </a:lnTo>
                  <a:lnTo>
                    <a:pt x="1115" y="2507"/>
                  </a:lnTo>
                  <a:lnTo>
                    <a:pt x="1015" y="2422"/>
                  </a:lnTo>
                  <a:lnTo>
                    <a:pt x="919" y="2334"/>
                  </a:lnTo>
                  <a:lnTo>
                    <a:pt x="825" y="2242"/>
                  </a:lnTo>
                  <a:lnTo>
                    <a:pt x="734" y="2146"/>
                  </a:lnTo>
                  <a:lnTo>
                    <a:pt x="647" y="2045"/>
                  </a:lnTo>
                  <a:lnTo>
                    <a:pt x="571" y="1952"/>
                  </a:lnTo>
                  <a:lnTo>
                    <a:pt x="498" y="1858"/>
                  </a:lnTo>
                  <a:lnTo>
                    <a:pt x="428" y="1761"/>
                  </a:lnTo>
                  <a:lnTo>
                    <a:pt x="362" y="1661"/>
                  </a:lnTo>
                  <a:lnTo>
                    <a:pt x="300" y="1560"/>
                  </a:lnTo>
                  <a:lnTo>
                    <a:pt x="243" y="1456"/>
                  </a:lnTo>
                  <a:lnTo>
                    <a:pt x="189" y="1349"/>
                  </a:lnTo>
                  <a:lnTo>
                    <a:pt x="140" y="1240"/>
                  </a:lnTo>
                  <a:lnTo>
                    <a:pt x="94" y="1128"/>
                  </a:lnTo>
                  <a:lnTo>
                    <a:pt x="69" y="1058"/>
                  </a:lnTo>
                  <a:lnTo>
                    <a:pt x="47" y="987"/>
                  </a:lnTo>
                  <a:lnTo>
                    <a:pt x="28" y="914"/>
                  </a:lnTo>
                  <a:lnTo>
                    <a:pt x="14" y="842"/>
                  </a:lnTo>
                  <a:lnTo>
                    <a:pt x="4" y="768"/>
                  </a:lnTo>
                  <a:lnTo>
                    <a:pt x="0" y="693"/>
                  </a:lnTo>
                  <a:lnTo>
                    <a:pt x="3" y="618"/>
                  </a:lnTo>
                  <a:lnTo>
                    <a:pt x="8" y="572"/>
                  </a:lnTo>
                  <a:lnTo>
                    <a:pt x="18" y="528"/>
                  </a:lnTo>
                  <a:lnTo>
                    <a:pt x="33" y="485"/>
                  </a:lnTo>
                  <a:lnTo>
                    <a:pt x="50" y="445"/>
                  </a:lnTo>
                  <a:lnTo>
                    <a:pt x="73" y="408"/>
                  </a:lnTo>
                  <a:lnTo>
                    <a:pt x="101" y="372"/>
                  </a:lnTo>
                  <a:lnTo>
                    <a:pt x="133" y="337"/>
                  </a:lnTo>
                  <a:lnTo>
                    <a:pt x="219" y="254"/>
                  </a:lnTo>
                  <a:lnTo>
                    <a:pt x="304" y="169"/>
                  </a:lnTo>
                  <a:lnTo>
                    <a:pt x="390" y="83"/>
                  </a:lnTo>
                  <a:lnTo>
                    <a:pt x="424" y="54"/>
                  </a:lnTo>
                  <a:lnTo>
                    <a:pt x="460" y="30"/>
                  </a:lnTo>
                  <a:lnTo>
                    <a:pt x="497" y="14"/>
                  </a:lnTo>
                  <a:lnTo>
                    <a:pt x="534" y="3"/>
                  </a:lnTo>
                  <a:lnTo>
                    <a:pt x="5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0" name="Shape 11200"/>
            <p:cNvSpPr/>
            <p:nvPr/>
          </p:nvSpPr>
          <p:spPr>
            <a:xfrm>
              <a:off x="6403976" y="452438"/>
              <a:ext cx="92075" cy="90488"/>
            </a:xfrm>
            <a:custGeom>
              <a:avLst/>
              <a:gdLst/>
              <a:ahLst/>
              <a:cxnLst/>
              <a:rect l="0" t="0" r="0" b="0"/>
              <a:pathLst>
                <a:path w="1043" h="1019" extrusionOk="0">
                  <a:moveTo>
                    <a:pt x="37" y="0"/>
                  </a:moveTo>
                  <a:lnTo>
                    <a:pt x="113" y="14"/>
                  </a:lnTo>
                  <a:lnTo>
                    <a:pt x="189" y="32"/>
                  </a:lnTo>
                  <a:lnTo>
                    <a:pt x="261" y="54"/>
                  </a:lnTo>
                  <a:lnTo>
                    <a:pt x="332" y="81"/>
                  </a:lnTo>
                  <a:lnTo>
                    <a:pt x="402" y="113"/>
                  </a:lnTo>
                  <a:lnTo>
                    <a:pt x="469" y="149"/>
                  </a:lnTo>
                  <a:lnTo>
                    <a:pt x="533" y="190"/>
                  </a:lnTo>
                  <a:lnTo>
                    <a:pt x="596" y="235"/>
                  </a:lnTo>
                  <a:lnTo>
                    <a:pt x="655" y="283"/>
                  </a:lnTo>
                  <a:lnTo>
                    <a:pt x="712" y="336"/>
                  </a:lnTo>
                  <a:lnTo>
                    <a:pt x="768" y="396"/>
                  </a:lnTo>
                  <a:lnTo>
                    <a:pt x="820" y="459"/>
                  </a:lnTo>
                  <a:lnTo>
                    <a:pt x="866" y="526"/>
                  </a:lnTo>
                  <a:lnTo>
                    <a:pt x="908" y="594"/>
                  </a:lnTo>
                  <a:lnTo>
                    <a:pt x="946" y="665"/>
                  </a:lnTo>
                  <a:lnTo>
                    <a:pt x="977" y="740"/>
                  </a:lnTo>
                  <a:lnTo>
                    <a:pt x="1005" y="816"/>
                  </a:lnTo>
                  <a:lnTo>
                    <a:pt x="1027" y="894"/>
                  </a:lnTo>
                  <a:lnTo>
                    <a:pt x="1043" y="974"/>
                  </a:lnTo>
                  <a:lnTo>
                    <a:pt x="778" y="1019"/>
                  </a:lnTo>
                  <a:lnTo>
                    <a:pt x="763" y="949"/>
                  </a:lnTo>
                  <a:lnTo>
                    <a:pt x="743" y="882"/>
                  </a:lnTo>
                  <a:lnTo>
                    <a:pt x="719" y="816"/>
                  </a:lnTo>
                  <a:lnTo>
                    <a:pt x="688" y="753"/>
                  </a:lnTo>
                  <a:lnTo>
                    <a:pt x="654" y="691"/>
                  </a:lnTo>
                  <a:lnTo>
                    <a:pt x="615" y="634"/>
                  </a:lnTo>
                  <a:lnTo>
                    <a:pt x="571" y="578"/>
                  </a:lnTo>
                  <a:lnTo>
                    <a:pt x="522" y="526"/>
                  </a:lnTo>
                  <a:lnTo>
                    <a:pt x="473" y="481"/>
                  </a:lnTo>
                  <a:lnTo>
                    <a:pt x="422" y="439"/>
                  </a:lnTo>
                  <a:lnTo>
                    <a:pt x="367" y="401"/>
                  </a:lnTo>
                  <a:lnTo>
                    <a:pt x="311" y="369"/>
                  </a:lnTo>
                  <a:lnTo>
                    <a:pt x="253" y="340"/>
                  </a:lnTo>
                  <a:lnTo>
                    <a:pt x="192" y="314"/>
                  </a:lnTo>
                  <a:lnTo>
                    <a:pt x="130" y="293"/>
                  </a:lnTo>
                  <a:lnTo>
                    <a:pt x="65" y="278"/>
                  </a:lnTo>
                  <a:lnTo>
                    <a:pt x="0" y="266"/>
                  </a:lnTo>
                  <a:lnTo>
                    <a:pt x="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1" name="Shape 11201"/>
            <p:cNvSpPr/>
            <p:nvPr/>
          </p:nvSpPr>
          <p:spPr>
            <a:xfrm>
              <a:off x="6407151" y="392113"/>
              <a:ext cx="150813" cy="147638"/>
            </a:xfrm>
            <a:custGeom>
              <a:avLst/>
              <a:gdLst/>
              <a:ahLst/>
              <a:cxnLst/>
              <a:rect l="0" t="0" r="0" b="0"/>
              <a:pathLst>
                <a:path w="1708" h="1660" extrusionOk="0">
                  <a:moveTo>
                    <a:pt x="37" y="0"/>
                  </a:moveTo>
                  <a:lnTo>
                    <a:pt x="143" y="18"/>
                  </a:lnTo>
                  <a:lnTo>
                    <a:pt x="247" y="41"/>
                  </a:lnTo>
                  <a:lnTo>
                    <a:pt x="349" y="69"/>
                  </a:lnTo>
                  <a:lnTo>
                    <a:pt x="450" y="103"/>
                  </a:lnTo>
                  <a:lnTo>
                    <a:pt x="547" y="142"/>
                  </a:lnTo>
                  <a:lnTo>
                    <a:pt x="643" y="187"/>
                  </a:lnTo>
                  <a:lnTo>
                    <a:pt x="735" y="236"/>
                  </a:lnTo>
                  <a:lnTo>
                    <a:pt x="826" y="290"/>
                  </a:lnTo>
                  <a:lnTo>
                    <a:pt x="914" y="350"/>
                  </a:lnTo>
                  <a:lnTo>
                    <a:pt x="998" y="414"/>
                  </a:lnTo>
                  <a:lnTo>
                    <a:pt x="1080" y="483"/>
                  </a:lnTo>
                  <a:lnTo>
                    <a:pt x="1157" y="557"/>
                  </a:lnTo>
                  <a:lnTo>
                    <a:pt x="1228" y="632"/>
                  </a:lnTo>
                  <a:lnTo>
                    <a:pt x="1294" y="708"/>
                  </a:lnTo>
                  <a:lnTo>
                    <a:pt x="1356" y="788"/>
                  </a:lnTo>
                  <a:lnTo>
                    <a:pt x="1414" y="871"/>
                  </a:lnTo>
                  <a:lnTo>
                    <a:pt x="1466" y="956"/>
                  </a:lnTo>
                  <a:lnTo>
                    <a:pt x="1516" y="1044"/>
                  </a:lnTo>
                  <a:lnTo>
                    <a:pt x="1560" y="1134"/>
                  </a:lnTo>
                  <a:lnTo>
                    <a:pt x="1599" y="1227"/>
                  </a:lnTo>
                  <a:lnTo>
                    <a:pt x="1633" y="1321"/>
                  </a:lnTo>
                  <a:lnTo>
                    <a:pt x="1663" y="1417"/>
                  </a:lnTo>
                  <a:lnTo>
                    <a:pt x="1688" y="1516"/>
                  </a:lnTo>
                  <a:lnTo>
                    <a:pt x="1708" y="1615"/>
                  </a:lnTo>
                  <a:lnTo>
                    <a:pt x="1443" y="1660"/>
                  </a:lnTo>
                  <a:lnTo>
                    <a:pt x="1424" y="1566"/>
                  </a:lnTo>
                  <a:lnTo>
                    <a:pt x="1400" y="1474"/>
                  </a:lnTo>
                  <a:lnTo>
                    <a:pt x="1371" y="1384"/>
                  </a:lnTo>
                  <a:lnTo>
                    <a:pt x="1337" y="1296"/>
                  </a:lnTo>
                  <a:lnTo>
                    <a:pt x="1298" y="1209"/>
                  </a:lnTo>
                  <a:lnTo>
                    <a:pt x="1254" y="1125"/>
                  </a:lnTo>
                  <a:lnTo>
                    <a:pt x="1206" y="1044"/>
                  </a:lnTo>
                  <a:lnTo>
                    <a:pt x="1153" y="966"/>
                  </a:lnTo>
                  <a:lnTo>
                    <a:pt x="1096" y="889"/>
                  </a:lnTo>
                  <a:lnTo>
                    <a:pt x="1035" y="817"/>
                  </a:lnTo>
                  <a:lnTo>
                    <a:pt x="967" y="747"/>
                  </a:lnTo>
                  <a:lnTo>
                    <a:pt x="894" y="678"/>
                  </a:lnTo>
                  <a:lnTo>
                    <a:pt x="817" y="613"/>
                  </a:lnTo>
                  <a:lnTo>
                    <a:pt x="736" y="554"/>
                  </a:lnTo>
                  <a:lnTo>
                    <a:pt x="653" y="499"/>
                  </a:lnTo>
                  <a:lnTo>
                    <a:pt x="567" y="450"/>
                  </a:lnTo>
                  <a:lnTo>
                    <a:pt x="478" y="406"/>
                  </a:lnTo>
                  <a:lnTo>
                    <a:pt x="387" y="367"/>
                  </a:lnTo>
                  <a:lnTo>
                    <a:pt x="293" y="333"/>
                  </a:lnTo>
                  <a:lnTo>
                    <a:pt x="198" y="305"/>
                  </a:lnTo>
                  <a:lnTo>
                    <a:pt x="100" y="283"/>
                  </a:lnTo>
                  <a:lnTo>
                    <a:pt x="0" y="265"/>
                  </a:lnTo>
                  <a:lnTo>
                    <a:pt x="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02" name="Shape 11202"/>
          <p:cNvGrpSpPr/>
          <p:nvPr/>
        </p:nvGrpSpPr>
        <p:grpSpPr>
          <a:xfrm>
            <a:off x="5236846" y="473273"/>
            <a:ext cx="230981" cy="195263"/>
            <a:chOff x="7010400" y="414338"/>
            <a:chExt cx="307975" cy="260350"/>
          </a:xfrm>
        </p:grpSpPr>
        <p:sp>
          <p:nvSpPr>
            <p:cNvPr id="11203" name="Shape 11203"/>
            <p:cNvSpPr/>
            <p:nvPr/>
          </p:nvSpPr>
          <p:spPr>
            <a:xfrm>
              <a:off x="7035800" y="573088"/>
              <a:ext cx="47625" cy="100013"/>
            </a:xfrm>
            <a:custGeom>
              <a:avLst/>
              <a:gdLst/>
              <a:ahLst/>
              <a:cxnLst/>
              <a:rect l="0" t="0" r="0" b="0"/>
              <a:pathLst>
                <a:path w="554" h="1135" extrusionOk="0">
                  <a:moveTo>
                    <a:pt x="553" y="0"/>
                  </a:moveTo>
                  <a:lnTo>
                    <a:pt x="554" y="19"/>
                  </a:lnTo>
                  <a:lnTo>
                    <a:pt x="554" y="1005"/>
                  </a:lnTo>
                  <a:lnTo>
                    <a:pt x="552" y="1031"/>
                  </a:lnTo>
                  <a:lnTo>
                    <a:pt x="544" y="1055"/>
                  </a:lnTo>
                  <a:lnTo>
                    <a:pt x="532" y="1078"/>
                  </a:lnTo>
                  <a:lnTo>
                    <a:pt x="516" y="1097"/>
                  </a:lnTo>
                  <a:lnTo>
                    <a:pt x="497" y="1112"/>
                  </a:lnTo>
                  <a:lnTo>
                    <a:pt x="474" y="1125"/>
                  </a:lnTo>
                  <a:lnTo>
                    <a:pt x="450" y="1132"/>
                  </a:lnTo>
                  <a:lnTo>
                    <a:pt x="424" y="1135"/>
                  </a:lnTo>
                  <a:lnTo>
                    <a:pt x="131" y="1135"/>
                  </a:lnTo>
                  <a:lnTo>
                    <a:pt x="104" y="1132"/>
                  </a:lnTo>
                  <a:lnTo>
                    <a:pt x="80" y="1125"/>
                  </a:lnTo>
                  <a:lnTo>
                    <a:pt x="58" y="1112"/>
                  </a:lnTo>
                  <a:lnTo>
                    <a:pt x="38" y="1097"/>
                  </a:lnTo>
                  <a:lnTo>
                    <a:pt x="23" y="1078"/>
                  </a:lnTo>
                  <a:lnTo>
                    <a:pt x="10" y="1055"/>
                  </a:lnTo>
                  <a:lnTo>
                    <a:pt x="2" y="1031"/>
                  </a:lnTo>
                  <a:lnTo>
                    <a:pt x="0" y="1005"/>
                  </a:lnTo>
                  <a:lnTo>
                    <a:pt x="0" y="522"/>
                  </a:lnTo>
                  <a:lnTo>
                    <a:pt x="33" y="505"/>
                  </a:lnTo>
                  <a:lnTo>
                    <a:pt x="64" y="484"/>
                  </a:lnTo>
                  <a:lnTo>
                    <a:pt x="91" y="460"/>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4" name="Shape 11204"/>
            <p:cNvSpPr/>
            <p:nvPr/>
          </p:nvSpPr>
          <p:spPr>
            <a:xfrm>
              <a:off x="7010400" y="447676"/>
              <a:ext cx="307975" cy="173038"/>
            </a:xfrm>
            <a:custGeom>
              <a:avLst/>
              <a:gdLst/>
              <a:ahLst/>
              <a:cxnLst/>
              <a:rect l="0" t="0" r="0" b="0"/>
              <a:pathLst>
                <a:path w="3491" h="1957" extrusionOk="0">
                  <a:moveTo>
                    <a:pt x="3403" y="0"/>
                  </a:moveTo>
                  <a:lnTo>
                    <a:pt x="3412" y="0"/>
                  </a:lnTo>
                  <a:lnTo>
                    <a:pt x="3434" y="2"/>
                  </a:lnTo>
                  <a:lnTo>
                    <a:pt x="3453" y="7"/>
                  </a:lnTo>
                  <a:lnTo>
                    <a:pt x="3468" y="16"/>
                  </a:lnTo>
                  <a:lnTo>
                    <a:pt x="3478" y="27"/>
                  </a:lnTo>
                  <a:lnTo>
                    <a:pt x="3486" y="43"/>
                  </a:lnTo>
                  <a:lnTo>
                    <a:pt x="3490" y="62"/>
                  </a:lnTo>
                  <a:lnTo>
                    <a:pt x="3491" y="84"/>
                  </a:lnTo>
                  <a:lnTo>
                    <a:pt x="3477" y="373"/>
                  </a:lnTo>
                  <a:lnTo>
                    <a:pt x="3463" y="662"/>
                  </a:lnTo>
                  <a:lnTo>
                    <a:pt x="3462" y="679"/>
                  </a:lnTo>
                  <a:lnTo>
                    <a:pt x="3459" y="696"/>
                  </a:lnTo>
                  <a:lnTo>
                    <a:pt x="3454" y="710"/>
                  </a:lnTo>
                  <a:lnTo>
                    <a:pt x="3445" y="724"/>
                  </a:lnTo>
                  <a:lnTo>
                    <a:pt x="3434" y="737"/>
                  </a:lnTo>
                  <a:lnTo>
                    <a:pt x="3418" y="747"/>
                  </a:lnTo>
                  <a:lnTo>
                    <a:pt x="3403" y="754"/>
                  </a:lnTo>
                  <a:lnTo>
                    <a:pt x="3389" y="756"/>
                  </a:lnTo>
                  <a:lnTo>
                    <a:pt x="3376" y="754"/>
                  </a:lnTo>
                  <a:lnTo>
                    <a:pt x="3364" y="748"/>
                  </a:lnTo>
                  <a:lnTo>
                    <a:pt x="3352" y="741"/>
                  </a:lnTo>
                  <a:lnTo>
                    <a:pt x="3343" y="731"/>
                  </a:lnTo>
                  <a:lnTo>
                    <a:pt x="3332" y="722"/>
                  </a:lnTo>
                  <a:lnTo>
                    <a:pt x="3153" y="545"/>
                  </a:lnTo>
                  <a:lnTo>
                    <a:pt x="2539" y="1157"/>
                  </a:lnTo>
                  <a:lnTo>
                    <a:pt x="2490" y="1206"/>
                  </a:lnTo>
                  <a:lnTo>
                    <a:pt x="2370" y="1325"/>
                  </a:lnTo>
                  <a:lnTo>
                    <a:pt x="1806" y="1887"/>
                  </a:lnTo>
                  <a:lnTo>
                    <a:pt x="1775" y="1919"/>
                  </a:lnTo>
                  <a:lnTo>
                    <a:pt x="1753" y="1935"/>
                  </a:lnTo>
                  <a:lnTo>
                    <a:pt x="1731" y="1947"/>
                  </a:lnTo>
                  <a:lnTo>
                    <a:pt x="1707" y="1954"/>
                  </a:lnTo>
                  <a:lnTo>
                    <a:pt x="1683" y="1957"/>
                  </a:lnTo>
                  <a:lnTo>
                    <a:pt x="1657" y="1954"/>
                  </a:lnTo>
                  <a:lnTo>
                    <a:pt x="1633" y="1947"/>
                  </a:lnTo>
                  <a:lnTo>
                    <a:pt x="1611" y="1935"/>
                  </a:lnTo>
                  <a:lnTo>
                    <a:pt x="1589" y="1919"/>
                  </a:lnTo>
                  <a:lnTo>
                    <a:pt x="847" y="1178"/>
                  </a:lnTo>
                  <a:lnTo>
                    <a:pt x="255" y="1768"/>
                  </a:lnTo>
                  <a:lnTo>
                    <a:pt x="235" y="1785"/>
                  </a:lnTo>
                  <a:lnTo>
                    <a:pt x="212" y="1796"/>
                  </a:lnTo>
                  <a:lnTo>
                    <a:pt x="187" y="1804"/>
                  </a:lnTo>
                  <a:lnTo>
                    <a:pt x="163" y="1806"/>
                  </a:lnTo>
                  <a:lnTo>
                    <a:pt x="138" y="1804"/>
                  </a:lnTo>
                  <a:lnTo>
                    <a:pt x="113" y="1796"/>
                  </a:lnTo>
                  <a:lnTo>
                    <a:pt x="91" y="1785"/>
                  </a:lnTo>
                  <a:lnTo>
                    <a:pt x="70" y="1768"/>
                  </a:lnTo>
                  <a:lnTo>
                    <a:pt x="38" y="1736"/>
                  </a:lnTo>
                  <a:lnTo>
                    <a:pt x="21" y="1715"/>
                  </a:lnTo>
                  <a:lnTo>
                    <a:pt x="10" y="1693"/>
                  </a:lnTo>
                  <a:lnTo>
                    <a:pt x="2" y="1669"/>
                  </a:lnTo>
                  <a:lnTo>
                    <a:pt x="0" y="1644"/>
                  </a:lnTo>
                  <a:lnTo>
                    <a:pt x="0" y="1643"/>
                  </a:lnTo>
                  <a:lnTo>
                    <a:pt x="2" y="1619"/>
                  </a:lnTo>
                  <a:lnTo>
                    <a:pt x="10" y="1595"/>
                  </a:lnTo>
                  <a:lnTo>
                    <a:pt x="21" y="1572"/>
                  </a:lnTo>
                  <a:lnTo>
                    <a:pt x="38" y="1552"/>
                  </a:lnTo>
                  <a:lnTo>
                    <a:pt x="754" y="838"/>
                  </a:lnTo>
                  <a:lnTo>
                    <a:pt x="775" y="822"/>
                  </a:lnTo>
                  <a:lnTo>
                    <a:pt x="798" y="809"/>
                  </a:lnTo>
                  <a:lnTo>
                    <a:pt x="822" y="803"/>
                  </a:lnTo>
                  <a:lnTo>
                    <a:pt x="847" y="800"/>
                  </a:lnTo>
                  <a:lnTo>
                    <a:pt x="872" y="802"/>
                  </a:lnTo>
                  <a:lnTo>
                    <a:pt x="896" y="809"/>
                  </a:lnTo>
                  <a:lnTo>
                    <a:pt x="919" y="821"/>
                  </a:lnTo>
                  <a:lnTo>
                    <a:pt x="940" y="838"/>
                  </a:lnTo>
                  <a:lnTo>
                    <a:pt x="1683" y="1578"/>
                  </a:lnTo>
                  <a:lnTo>
                    <a:pt x="2273" y="990"/>
                  </a:lnTo>
                  <a:lnTo>
                    <a:pt x="2322" y="941"/>
                  </a:lnTo>
                  <a:lnTo>
                    <a:pt x="2870" y="395"/>
                  </a:lnTo>
                  <a:lnTo>
                    <a:pt x="2938" y="328"/>
                  </a:lnTo>
                  <a:lnTo>
                    <a:pt x="2845" y="238"/>
                  </a:lnTo>
                  <a:lnTo>
                    <a:pt x="2754" y="146"/>
                  </a:lnTo>
                  <a:lnTo>
                    <a:pt x="2745" y="138"/>
                  </a:lnTo>
                  <a:lnTo>
                    <a:pt x="2738" y="128"/>
                  </a:lnTo>
                  <a:lnTo>
                    <a:pt x="2731" y="118"/>
                  </a:lnTo>
                  <a:lnTo>
                    <a:pt x="2726" y="107"/>
                  </a:lnTo>
                  <a:lnTo>
                    <a:pt x="2724" y="96"/>
                  </a:lnTo>
                  <a:lnTo>
                    <a:pt x="2726" y="83"/>
                  </a:lnTo>
                  <a:lnTo>
                    <a:pt x="2731" y="68"/>
                  </a:lnTo>
                  <a:lnTo>
                    <a:pt x="2741" y="52"/>
                  </a:lnTo>
                  <a:lnTo>
                    <a:pt x="2751" y="42"/>
                  </a:lnTo>
                  <a:lnTo>
                    <a:pt x="2765" y="35"/>
                  </a:lnTo>
                  <a:lnTo>
                    <a:pt x="2779" y="30"/>
                  </a:lnTo>
                  <a:lnTo>
                    <a:pt x="2794" y="29"/>
                  </a:lnTo>
                  <a:lnTo>
                    <a:pt x="2808" y="28"/>
                  </a:lnTo>
                  <a:lnTo>
                    <a:pt x="34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5" name="Shape 11205"/>
            <p:cNvSpPr/>
            <p:nvPr/>
          </p:nvSpPr>
          <p:spPr>
            <a:xfrm>
              <a:off x="7126288" y="414338"/>
              <a:ext cx="66675" cy="127000"/>
            </a:xfrm>
            <a:custGeom>
              <a:avLst/>
              <a:gdLst/>
              <a:ahLst/>
              <a:cxnLst/>
              <a:rect l="0" t="0" r="0" b="0"/>
              <a:pathLst>
                <a:path w="742" h="1431" extrusionOk="0">
                  <a:moveTo>
                    <a:pt x="334" y="0"/>
                  </a:moveTo>
                  <a:lnTo>
                    <a:pt x="373" y="0"/>
                  </a:lnTo>
                  <a:lnTo>
                    <a:pt x="401" y="0"/>
                  </a:lnTo>
                  <a:lnTo>
                    <a:pt x="421" y="1"/>
                  </a:lnTo>
                  <a:lnTo>
                    <a:pt x="437" y="4"/>
                  </a:lnTo>
                  <a:lnTo>
                    <a:pt x="448" y="8"/>
                  </a:lnTo>
                  <a:lnTo>
                    <a:pt x="456" y="15"/>
                  </a:lnTo>
                  <a:lnTo>
                    <a:pt x="460" y="27"/>
                  </a:lnTo>
                  <a:lnTo>
                    <a:pt x="462" y="43"/>
                  </a:lnTo>
                  <a:lnTo>
                    <a:pt x="463" y="64"/>
                  </a:lnTo>
                  <a:lnTo>
                    <a:pt x="464" y="90"/>
                  </a:lnTo>
                  <a:lnTo>
                    <a:pt x="464" y="111"/>
                  </a:lnTo>
                  <a:lnTo>
                    <a:pt x="465" y="127"/>
                  </a:lnTo>
                  <a:lnTo>
                    <a:pt x="467" y="139"/>
                  </a:lnTo>
                  <a:lnTo>
                    <a:pt x="472" y="147"/>
                  </a:lnTo>
                  <a:lnTo>
                    <a:pt x="479" y="152"/>
                  </a:lnTo>
                  <a:lnTo>
                    <a:pt x="491" y="156"/>
                  </a:lnTo>
                  <a:lnTo>
                    <a:pt x="506" y="161"/>
                  </a:lnTo>
                  <a:lnTo>
                    <a:pt x="528" y="164"/>
                  </a:lnTo>
                  <a:lnTo>
                    <a:pt x="575" y="173"/>
                  </a:lnTo>
                  <a:lnTo>
                    <a:pt x="622" y="187"/>
                  </a:lnTo>
                  <a:lnTo>
                    <a:pt x="667" y="205"/>
                  </a:lnTo>
                  <a:lnTo>
                    <a:pt x="680" y="212"/>
                  </a:lnTo>
                  <a:lnTo>
                    <a:pt x="689" y="221"/>
                  </a:lnTo>
                  <a:lnTo>
                    <a:pt x="695" y="232"/>
                  </a:lnTo>
                  <a:lnTo>
                    <a:pt x="697" y="245"/>
                  </a:lnTo>
                  <a:lnTo>
                    <a:pt x="694" y="259"/>
                  </a:lnTo>
                  <a:lnTo>
                    <a:pt x="677" y="318"/>
                  </a:lnTo>
                  <a:lnTo>
                    <a:pt x="659" y="376"/>
                  </a:lnTo>
                  <a:lnTo>
                    <a:pt x="654" y="392"/>
                  </a:lnTo>
                  <a:lnTo>
                    <a:pt x="646" y="402"/>
                  </a:lnTo>
                  <a:lnTo>
                    <a:pt x="639" y="408"/>
                  </a:lnTo>
                  <a:lnTo>
                    <a:pt x="629" y="409"/>
                  </a:lnTo>
                  <a:lnTo>
                    <a:pt x="616" y="407"/>
                  </a:lnTo>
                  <a:lnTo>
                    <a:pt x="601" y="400"/>
                  </a:lnTo>
                  <a:lnTo>
                    <a:pt x="547" y="379"/>
                  </a:lnTo>
                  <a:lnTo>
                    <a:pt x="492" y="364"/>
                  </a:lnTo>
                  <a:lnTo>
                    <a:pt x="436" y="357"/>
                  </a:lnTo>
                  <a:lnTo>
                    <a:pt x="378" y="357"/>
                  </a:lnTo>
                  <a:lnTo>
                    <a:pt x="358" y="359"/>
                  </a:lnTo>
                  <a:lnTo>
                    <a:pt x="338" y="363"/>
                  </a:lnTo>
                  <a:lnTo>
                    <a:pt x="319" y="369"/>
                  </a:lnTo>
                  <a:lnTo>
                    <a:pt x="299" y="380"/>
                  </a:lnTo>
                  <a:lnTo>
                    <a:pt x="283" y="395"/>
                  </a:lnTo>
                  <a:lnTo>
                    <a:pt x="272" y="411"/>
                  </a:lnTo>
                  <a:lnTo>
                    <a:pt x="264" y="428"/>
                  </a:lnTo>
                  <a:lnTo>
                    <a:pt x="261" y="446"/>
                  </a:lnTo>
                  <a:lnTo>
                    <a:pt x="263" y="465"/>
                  </a:lnTo>
                  <a:lnTo>
                    <a:pt x="270" y="483"/>
                  </a:lnTo>
                  <a:lnTo>
                    <a:pt x="282" y="501"/>
                  </a:lnTo>
                  <a:lnTo>
                    <a:pt x="298" y="518"/>
                  </a:lnTo>
                  <a:lnTo>
                    <a:pt x="329" y="539"/>
                  </a:lnTo>
                  <a:lnTo>
                    <a:pt x="360" y="557"/>
                  </a:lnTo>
                  <a:lnTo>
                    <a:pt x="394" y="572"/>
                  </a:lnTo>
                  <a:lnTo>
                    <a:pt x="454" y="596"/>
                  </a:lnTo>
                  <a:lnTo>
                    <a:pt x="513" y="621"/>
                  </a:lnTo>
                  <a:lnTo>
                    <a:pt x="570" y="651"/>
                  </a:lnTo>
                  <a:lnTo>
                    <a:pt x="606" y="674"/>
                  </a:lnTo>
                  <a:lnTo>
                    <a:pt x="639" y="700"/>
                  </a:lnTo>
                  <a:lnTo>
                    <a:pt x="667" y="730"/>
                  </a:lnTo>
                  <a:lnTo>
                    <a:pt x="691" y="763"/>
                  </a:lnTo>
                  <a:lnTo>
                    <a:pt x="711" y="796"/>
                  </a:lnTo>
                  <a:lnTo>
                    <a:pt x="725" y="832"/>
                  </a:lnTo>
                  <a:lnTo>
                    <a:pt x="736" y="869"/>
                  </a:lnTo>
                  <a:lnTo>
                    <a:pt x="741" y="907"/>
                  </a:lnTo>
                  <a:lnTo>
                    <a:pt x="742" y="946"/>
                  </a:lnTo>
                  <a:lnTo>
                    <a:pt x="738" y="984"/>
                  </a:lnTo>
                  <a:lnTo>
                    <a:pt x="730" y="1022"/>
                  </a:lnTo>
                  <a:lnTo>
                    <a:pt x="715" y="1059"/>
                  </a:lnTo>
                  <a:lnTo>
                    <a:pt x="696" y="1095"/>
                  </a:lnTo>
                  <a:lnTo>
                    <a:pt x="671" y="1129"/>
                  </a:lnTo>
                  <a:lnTo>
                    <a:pt x="643" y="1159"/>
                  </a:lnTo>
                  <a:lnTo>
                    <a:pt x="610" y="1185"/>
                  </a:lnTo>
                  <a:lnTo>
                    <a:pt x="575" y="1209"/>
                  </a:lnTo>
                  <a:lnTo>
                    <a:pt x="537" y="1227"/>
                  </a:lnTo>
                  <a:lnTo>
                    <a:pt x="497" y="1240"/>
                  </a:lnTo>
                  <a:lnTo>
                    <a:pt x="481" y="1246"/>
                  </a:lnTo>
                  <a:lnTo>
                    <a:pt x="468" y="1254"/>
                  </a:lnTo>
                  <a:lnTo>
                    <a:pt x="460" y="1265"/>
                  </a:lnTo>
                  <a:lnTo>
                    <a:pt x="456" y="1278"/>
                  </a:lnTo>
                  <a:lnTo>
                    <a:pt x="455" y="1295"/>
                  </a:lnTo>
                  <a:lnTo>
                    <a:pt x="455" y="1343"/>
                  </a:lnTo>
                  <a:lnTo>
                    <a:pt x="455" y="1388"/>
                  </a:lnTo>
                  <a:lnTo>
                    <a:pt x="452" y="1403"/>
                  </a:lnTo>
                  <a:lnTo>
                    <a:pt x="447" y="1415"/>
                  </a:lnTo>
                  <a:lnTo>
                    <a:pt x="440" y="1424"/>
                  </a:lnTo>
                  <a:lnTo>
                    <a:pt x="428" y="1429"/>
                  </a:lnTo>
                  <a:lnTo>
                    <a:pt x="413" y="1431"/>
                  </a:lnTo>
                  <a:lnTo>
                    <a:pt x="363" y="1431"/>
                  </a:lnTo>
                  <a:lnTo>
                    <a:pt x="313" y="1431"/>
                  </a:lnTo>
                  <a:lnTo>
                    <a:pt x="297" y="1429"/>
                  </a:lnTo>
                  <a:lnTo>
                    <a:pt x="285" y="1423"/>
                  </a:lnTo>
                  <a:lnTo>
                    <a:pt x="277" y="1413"/>
                  </a:lnTo>
                  <a:lnTo>
                    <a:pt x="272" y="1401"/>
                  </a:lnTo>
                  <a:lnTo>
                    <a:pt x="269" y="1386"/>
                  </a:lnTo>
                  <a:lnTo>
                    <a:pt x="269" y="1351"/>
                  </a:lnTo>
                  <a:lnTo>
                    <a:pt x="269" y="1317"/>
                  </a:lnTo>
                  <a:lnTo>
                    <a:pt x="268" y="1299"/>
                  </a:lnTo>
                  <a:lnTo>
                    <a:pt x="267" y="1286"/>
                  </a:lnTo>
                  <a:lnTo>
                    <a:pt x="264" y="1276"/>
                  </a:lnTo>
                  <a:lnTo>
                    <a:pt x="259" y="1270"/>
                  </a:lnTo>
                  <a:lnTo>
                    <a:pt x="249" y="1265"/>
                  </a:lnTo>
                  <a:lnTo>
                    <a:pt x="237" y="1261"/>
                  </a:lnTo>
                  <a:lnTo>
                    <a:pt x="219" y="1258"/>
                  </a:lnTo>
                  <a:lnTo>
                    <a:pt x="173" y="1251"/>
                  </a:lnTo>
                  <a:lnTo>
                    <a:pt x="129" y="1239"/>
                  </a:lnTo>
                  <a:lnTo>
                    <a:pt x="84" y="1226"/>
                  </a:lnTo>
                  <a:lnTo>
                    <a:pt x="41" y="1208"/>
                  </a:lnTo>
                  <a:lnTo>
                    <a:pt x="25" y="1199"/>
                  </a:lnTo>
                  <a:lnTo>
                    <a:pt x="12" y="1191"/>
                  </a:lnTo>
                  <a:lnTo>
                    <a:pt x="5" y="1182"/>
                  </a:lnTo>
                  <a:lnTo>
                    <a:pt x="1" y="1172"/>
                  </a:lnTo>
                  <a:lnTo>
                    <a:pt x="0" y="1160"/>
                  </a:lnTo>
                  <a:lnTo>
                    <a:pt x="2" y="1145"/>
                  </a:lnTo>
                  <a:lnTo>
                    <a:pt x="6" y="1127"/>
                  </a:lnTo>
                  <a:lnTo>
                    <a:pt x="21" y="1077"/>
                  </a:lnTo>
                  <a:lnTo>
                    <a:pt x="36" y="1025"/>
                  </a:lnTo>
                  <a:lnTo>
                    <a:pt x="42" y="1008"/>
                  </a:lnTo>
                  <a:lnTo>
                    <a:pt x="48" y="997"/>
                  </a:lnTo>
                  <a:lnTo>
                    <a:pt x="56" y="990"/>
                  </a:lnTo>
                  <a:lnTo>
                    <a:pt x="66" y="988"/>
                  </a:lnTo>
                  <a:lnTo>
                    <a:pt x="79" y="991"/>
                  </a:lnTo>
                  <a:lnTo>
                    <a:pt x="95" y="999"/>
                  </a:lnTo>
                  <a:lnTo>
                    <a:pt x="142" y="1021"/>
                  </a:lnTo>
                  <a:lnTo>
                    <a:pt x="191" y="1038"/>
                  </a:lnTo>
                  <a:lnTo>
                    <a:pt x="242" y="1051"/>
                  </a:lnTo>
                  <a:lnTo>
                    <a:pt x="293" y="1059"/>
                  </a:lnTo>
                  <a:lnTo>
                    <a:pt x="327" y="1060"/>
                  </a:lnTo>
                  <a:lnTo>
                    <a:pt x="358" y="1059"/>
                  </a:lnTo>
                  <a:lnTo>
                    <a:pt x="391" y="1053"/>
                  </a:lnTo>
                  <a:lnTo>
                    <a:pt x="422" y="1041"/>
                  </a:lnTo>
                  <a:lnTo>
                    <a:pt x="444" y="1029"/>
                  </a:lnTo>
                  <a:lnTo>
                    <a:pt x="461" y="1016"/>
                  </a:lnTo>
                  <a:lnTo>
                    <a:pt x="474" y="999"/>
                  </a:lnTo>
                  <a:lnTo>
                    <a:pt x="483" y="980"/>
                  </a:lnTo>
                  <a:lnTo>
                    <a:pt x="487" y="961"/>
                  </a:lnTo>
                  <a:lnTo>
                    <a:pt x="488" y="941"/>
                  </a:lnTo>
                  <a:lnTo>
                    <a:pt x="484" y="921"/>
                  </a:lnTo>
                  <a:lnTo>
                    <a:pt x="477" y="901"/>
                  </a:lnTo>
                  <a:lnTo>
                    <a:pt x="464" y="882"/>
                  </a:lnTo>
                  <a:lnTo>
                    <a:pt x="446" y="865"/>
                  </a:lnTo>
                  <a:lnTo>
                    <a:pt x="424" y="849"/>
                  </a:lnTo>
                  <a:lnTo>
                    <a:pt x="398" y="834"/>
                  </a:lnTo>
                  <a:lnTo>
                    <a:pt x="373" y="823"/>
                  </a:lnTo>
                  <a:lnTo>
                    <a:pt x="322" y="802"/>
                  </a:lnTo>
                  <a:lnTo>
                    <a:pt x="270" y="781"/>
                  </a:lnTo>
                  <a:lnTo>
                    <a:pt x="220" y="758"/>
                  </a:lnTo>
                  <a:lnTo>
                    <a:pt x="171" y="732"/>
                  </a:lnTo>
                  <a:lnTo>
                    <a:pt x="141" y="713"/>
                  </a:lnTo>
                  <a:lnTo>
                    <a:pt x="114" y="693"/>
                  </a:lnTo>
                  <a:lnTo>
                    <a:pt x="89" y="670"/>
                  </a:lnTo>
                  <a:lnTo>
                    <a:pt x="67" y="647"/>
                  </a:lnTo>
                  <a:lnTo>
                    <a:pt x="48" y="620"/>
                  </a:lnTo>
                  <a:lnTo>
                    <a:pt x="33" y="593"/>
                  </a:lnTo>
                  <a:lnTo>
                    <a:pt x="22" y="563"/>
                  </a:lnTo>
                  <a:lnTo>
                    <a:pt x="13" y="531"/>
                  </a:lnTo>
                  <a:lnTo>
                    <a:pt x="9" y="497"/>
                  </a:lnTo>
                  <a:lnTo>
                    <a:pt x="10" y="460"/>
                  </a:lnTo>
                  <a:lnTo>
                    <a:pt x="14" y="419"/>
                  </a:lnTo>
                  <a:lnTo>
                    <a:pt x="23" y="382"/>
                  </a:lnTo>
                  <a:lnTo>
                    <a:pt x="37" y="347"/>
                  </a:lnTo>
                  <a:lnTo>
                    <a:pt x="54" y="315"/>
                  </a:lnTo>
                  <a:lnTo>
                    <a:pt x="74" y="286"/>
                  </a:lnTo>
                  <a:lnTo>
                    <a:pt x="98" y="260"/>
                  </a:lnTo>
                  <a:lnTo>
                    <a:pt x="127" y="237"/>
                  </a:lnTo>
                  <a:lnTo>
                    <a:pt x="157" y="217"/>
                  </a:lnTo>
                  <a:lnTo>
                    <a:pt x="192" y="199"/>
                  </a:lnTo>
                  <a:lnTo>
                    <a:pt x="229" y="183"/>
                  </a:lnTo>
                  <a:lnTo>
                    <a:pt x="247" y="177"/>
                  </a:lnTo>
                  <a:lnTo>
                    <a:pt x="261" y="171"/>
                  </a:lnTo>
                  <a:lnTo>
                    <a:pt x="270" y="166"/>
                  </a:lnTo>
                  <a:lnTo>
                    <a:pt x="277" y="160"/>
                  </a:lnTo>
                  <a:lnTo>
                    <a:pt x="281" y="151"/>
                  </a:lnTo>
                  <a:lnTo>
                    <a:pt x="283" y="141"/>
                  </a:lnTo>
                  <a:lnTo>
                    <a:pt x="284" y="127"/>
                  </a:lnTo>
                  <a:lnTo>
                    <a:pt x="284" y="108"/>
                  </a:lnTo>
                  <a:lnTo>
                    <a:pt x="284" y="80"/>
                  </a:lnTo>
                  <a:lnTo>
                    <a:pt x="284" y="51"/>
                  </a:lnTo>
                  <a:lnTo>
                    <a:pt x="285" y="32"/>
                  </a:lnTo>
                  <a:lnTo>
                    <a:pt x="288" y="19"/>
                  </a:lnTo>
                  <a:lnTo>
                    <a:pt x="294" y="10"/>
                  </a:lnTo>
                  <a:lnTo>
                    <a:pt x="302" y="5"/>
                  </a:lnTo>
                  <a:lnTo>
                    <a:pt x="316" y="1"/>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6" name="Shape 11206"/>
            <p:cNvSpPr/>
            <p:nvPr/>
          </p:nvSpPr>
          <p:spPr>
            <a:xfrm>
              <a:off x="7102475" y="592138"/>
              <a:ext cx="49213" cy="82550"/>
            </a:xfrm>
            <a:custGeom>
              <a:avLst/>
              <a:gdLst/>
              <a:ahLst/>
              <a:cxnLst/>
              <a:rect l="0" t="0" r="0" b="0"/>
              <a:pathLst>
                <a:path w="555" h="932" extrusionOk="0">
                  <a:moveTo>
                    <a:pt x="18" y="0"/>
                  </a:moveTo>
                  <a:lnTo>
                    <a:pt x="396" y="376"/>
                  </a:lnTo>
                  <a:lnTo>
                    <a:pt x="428" y="408"/>
                  </a:lnTo>
                  <a:lnTo>
                    <a:pt x="457" y="433"/>
                  </a:lnTo>
                  <a:lnTo>
                    <a:pt x="487" y="453"/>
                  </a:lnTo>
                  <a:lnTo>
                    <a:pt x="520" y="470"/>
                  </a:lnTo>
                  <a:lnTo>
                    <a:pt x="555" y="482"/>
                  </a:lnTo>
                  <a:lnTo>
                    <a:pt x="555" y="802"/>
                  </a:lnTo>
                  <a:lnTo>
                    <a:pt x="553" y="827"/>
                  </a:lnTo>
                  <a:lnTo>
                    <a:pt x="544" y="852"/>
                  </a:lnTo>
                  <a:lnTo>
                    <a:pt x="533" y="874"/>
                  </a:lnTo>
                  <a:lnTo>
                    <a:pt x="517" y="894"/>
                  </a:lnTo>
                  <a:lnTo>
                    <a:pt x="498" y="909"/>
                  </a:lnTo>
                  <a:lnTo>
                    <a:pt x="476" y="921"/>
                  </a:lnTo>
                  <a:lnTo>
                    <a:pt x="451" y="928"/>
                  </a:lnTo>
                  <a:lnTo>
                    <a:pt x="425" y="932"/>
                  </a:lnTo>
                  <a:lnTo>
                    <a:pt x="131" y="932"/>
                  </a:lnTo>
                  <a:lnTo>
                    <a:pt x="105" y="928"/>
                  </a:lnTo>
                  <a:lnTo>
                    <a:pt x="81" y="921"/>
                  </a:lnTo>
                  <a:lnTo>
                    <a:pt x="59" y="909"/>
                  </a:lnTo>
                  <a:lnTo>
                    <a:pt x="39" y="894"/>
                  </a:lnTo>
                  <a:lnTo>
                    <a:pt x="23" y="875"/>
                  </a:lnTo>
                  <a:lnTo>
                    <a:pt x="11" y="852"/>
                  </a:lnTo>
                  <a:lnTo>
                    <a:pt x="4" y="828"/>
                  </a:lnTo>
                  <a:lnTo>
                    <a:pt x="0" y="802"/>
                  </a:lnTo>
                  <a:lnTo>
                    <a:pt x="0" y="65"/>
                  </a:lnTo>
                  <a:lnTo>
                    <a:pt x="3" y="42"/>
                  </a:lnTo>
                  <a:lnTo>
                    <a:pt x="9" y="20"/>
                  </a:lnTo>
                  <a:lnTo>
                    <a:pt x="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7" name="Shape 11207"/>
            <p:cNvSpPr/>
            <p:nvPr/>
          </p:nvSpPr>
          <p:spPr>
            <a:xfrm>
              <a:off x="7170738" y="588963"/>
              <a:ext cx="47625" cy="85725"/>
            </a:xfrm>
            <a:custGeom>
              <a:avLst/>
              <a:gdLst/>
              <a:ahLst/>
              <a:cxnLst/>
              <a:rect l="0" t="0" r="0" b="0"/>
              <a:pathLst>
                <a:path w="554" h="959" extrusionOk="0">
                  <a:moveTo>
                    <a:pt x="516" y="0"/>
                  </a:moveTo>
                  <a:lnTo>
                    <a:pt x="532" y="20"/>
                  </a:lnTo>
                  <a:lnTo>
                    <a:pt x="543" y="42"/>
                  </a:lnTo>
                  <a:lnTo>
                    <a:pt x="551" y="66"/>
                  </a:lnTo>
                  <a:lnTo>
                    <a:pt x="554" y="92"/>
                  </a:lnTo>
                  <a:lnTo>
                    <a:pt x="554" y="829"/>
                  </a:lnTo>
                  <a:lnTo>
                    <a:pt x="551" y="854"/>
                  </a:lnTo>
                  <a:lnTo>
                    <a:pt x="543" y="879"/>
                  </a:lnTo>
                  <a:lnTo>
                    <a:pt x="532" y="901"/>
                  </a:lnTo>
                  <a:lnTo>
                    <a:pt x="516" y="921"/>
                  </a:lnTo>
                  <a:lnTo>
                    <a:pt x="497" y="936"/>
                  </a:lnTo>
                  <a:lnTo>
                    <a:pt x="475" y="948"/>
                  </a:lnTo>
                  <a:lnTo>
                    <a:pt x="449" y="955"/>
                  </a:lnTo>
                  <a:lnTo>
                    <a:pt x="423" y="959"/>
                  </a:lnTo>
                  <a:lnTo>
                    <a:pt x="130" y="959"/>
                  </a:lnTo>
                  <a:lnTo>
                    <a:pt x="103" y="955"/>
                  </a:lnTo>
                  <a:lnTo>
                    <a:pt x="79" y="948"/>
                  </a:lnTo>
                  <a:lnTo>
                    <a:pt x="57" y="936"/>
                  </a:lnTo>
                  <a:lnTo>
                    <a:pt x="38" y="921"/>
                  </a:lnTo>
                  <a:lnTo>
                    <a:pt x="22" y="902"/>
                  </a:lnTo>
                  <a:lnTo>
                    <a:pt x="9" y="879"/>
                  </a:lnTo>
                  <a:lnTo>
                    <a:pt x="2" y="855"/>
                  </a:lnTo>
                  <a:lnTo>
                    <a:pt x="0" y="829"/>
                  </a:lnTo>
                  <a:lnTo>
                    <a:pt x="0" y="492"/>
                  </a:lnTo>
                  <a:lnTo>
                    <a:pt x="28" y="476"/>
                  </a:lnTo>
                  <a:lnTo>
                    <a:pt x="56" y="457"/>
                  </a:lnTo>
                  <a:lnTo>
                    <a:pt x="80" y="435"/>
                  </a:lnTo>
                  <a:lnTo>
                    <a:pt x="113" y="403"/>
                  </a:lnTo>
                  <a:lnTo>
                    <a:pt x="5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08" name="Shape 11208"/>
            <p:cNvSpPr/>
            <p:nvPr/>
          </p:nvSpPr>
          <p:spPr>
            <a:xfrm>
              <a:off x="7237413" y="519113"/>
              <a:ext cx="49213" cy="153988"/>
            </a:xfrm>
            <a:custGeom>
              <a:avLst/>
              <a:gdLst/>
              <a:ahLst/>
              <a:cxnLst/>
              <a:rect l="0" t="0" r="0" b="0"/>
              <a:pathLst>
                <a:path w="554" h="1757" extrusionOk="0">
                  <a:moveTo>
                    <a:pt x="552" y="0"/>
                  </a:moveTo>
                  <a:lnTo>
                    <a:pt x="554" y="18"/>
                  </a:lnTo>
                  <a:lnTo>
                    <a:pt x="554" y="1626"/>
                  </a:lnTo>
                  <a:lnTo>
                    <a:pt x="551" y="1652"/>
                  </a:lnTo>
                  <a:lnTo>
                    <a:pt x="544" y="1676"/>
                  </a:lnTo>
                  <a:lnTo>
                    <a:pt x="532" y="1699"/>
                  </a:lnTo>
                  <a:lnTo>
                    <a:pt x="516" y="1718"/>
                  </a:lnTo>
                  <a:lnTo>
                    <a:pt x="496" y="1733"/>
                  </a:lnTo>
                  <a:lnTo>
                    <a:pt x="475" y="1746"/>
                  </a:lnTo>
                  <a:lnTo>
                    <a:pt x="449" y="1753"/>
                  </a:lnTo>
                  <a:lnTo>
                    <a:pt x="423" y="1757"/>
                  </a:lnTo>
                  <a:lnTo>
                    <a:pt x="130" y="1757"/>
                  </a:lnTo>
                  <a:lnTo>
                    <a:pt x="103" y="1753"/>
                  </a:lnTo>
                  <a:lnTo>
                    <a:pt x="79" y="1746"/>
                  </a:lnTo>
                  <a:lnTo>
                    <a:pt x="57" y="1734"/>
                  </a:lnTo>
                  <a:lnTo>
                    <a:pt x="38" y="1719"/>
                  </a:lnTo>
                  <a:lnTo>
                    <a:pt x="22" y="1699"/>
                  </a:lnTo>
                  <a:lnTo>
                    <a:pt x="9" y="1676"/>
                  </a:lnTo>
                  <a:lnTo>
                    <a:pt x="2" y="1652"/>
                  </a:lnTo>
                  <a:lnTo>
                    <a:pt x="0" y="1626"/>
                  </a:lnTo>
                  <a:lnTo>
                    <a:pt x="0" y="551"/>
                  </a:lnTo>
                  <a:lnTo>
                    <a:pt x="31" y="520"/>
                  </a:lnTo>
                  <a:lnTo>
                    <a:pt x="80" y="471"/>
                  </a:lnTo>
                  <a:lnTo>
                    <a:pt x="5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09" name="Shape 11209"/>
          <p:cNvGrpSpPr/>
          <p:nvPr/>
        </p:nvGrpSpPr>
        <p:grpSpPr>
          <a:xfrm>
            <a:off x="5796757" y="483394"/>
            <a:ext cx="229790" cy="175022"/>
            <a:chOff x="7770813" y="427038"/>
            <a:chExt cx="306387" cy="233363"/>
          </a:xfrm>
        </p:grpSpPr>
        <p:sp>
          <p:nvSpPr>
            <p:cNvPr id="11210" name="Shape 11210"/>
            <p:cNvSpPr/>
            <p:nvPr/>
          </p:nvSpPr>
          <p:spPr>
            <a:xfrm>
              <a:off x="7770813" y="457201"/>
              <a:ext cx="203200" cy="203200"/>
            </a:xfrm>
            <a:custGeom>
              <a:avLst/>
              <a:gdLst/>
              <a:ahLst/>
              <a:cxnLst/>
              <a:rect l="0" t="0" r="0" b="0"/>
              <a:pathLst>
                <a:path w="2313" h="2319" extrusionOk="0">
                  <a:moveTo>
                    <a:pt x="1156" y="459"/>
                  </a:moveTo>
                  <a:lnTo>
                    <a:pt x="1104" y="461"/>
                  </a:lnTo>
                  <a:lnTo>
                    <a:pt x="1052" y="467"/>
                  </a:lnTo>
                  <a:lnTo>
                    <a:pt x="1000" y="478"/>
                  </a:lnTo>
                  <a:lnTo>
                    <a:pt x="938" y="495"/>
                  </a:lnTo>
                  <a:lnTo>
                    <a:pt x="880" y="517"/>
                  </a:lnTo>
                  <a:lnTo>
                    <a:pt x="824" y="543"/>
                  </a:lnTo>
                  <a:lnTo>
                    <a:pt x="773" y="575"/>
                  </a:lnTo>
                  <a:lnTo>
                    <a:pt x="723" y="610"/>
                  </a:lnTo>
                  <a:lnTo>
                    <a:pt x="678" y="649"/>
                  </a:lnTo>
                  <a:lnTo>
                    <a:pt x="636" y="692"/>
                  </a:lnTo>
                  <a:lnTo>
                    <a:pt x="598" y="738"/>
                  </a:lnTo>
                  <a:lnTo>
                    <a:pt x="564" y="787"/>
                  </a:lnTo>
                  <a:lnTo>
                    <a:pt x="536" y="840"/>
                  </a:lnTo>
                  <a:lnTo>
                    <a:pt x="511" y="894"/>
                  </a:lnTo>
                  <a:lnTo>
                    <a:pt x="491" y="950"/>
                  </a:lnTo>
                  <a:lnTo>
                    <a:pt x="475" y="1008"/>
                  </a:lnTo>
                  <a:lnTo>
                    <a:pt x="464" y="1068"/>
                  </a:lnTo>
                  <a:lnTo>
                    <a:pt x="459" y="1129"/>
                  </a:lnTo>
                  <a:lnTo>
                    <a:pt x="459" y="1190"/>
                  </a:lnTo>
                  <a:lnTo>
                    <a:pt x="464" y="1252"/>
                  </a:lnTo>
                  <a:lnTo>
                    <a:pt x="476" y="1316"/>
                  </a:lnTo>
                  <a:lnTo>
                    <a:pt x="493" y="1375"/>
                  </a:lnTo>
                  <a:lnTo>
                    <a:pt x="514" y="1432"/>
                  </a:lnTo>
                  <a:lnTo>
                    <a:pt x="539" y="1486"/>
                  </a:lnTo>
                  <a:lnTo>
                    <a:pt x="570" y="1536"/>
                  </a:lnTo>
                  <a:lnTo>
                    <a:pt x="603" y="1585"/>
                  </a:lnTo>
                  <a:lnTo>
                    <a:pt x="640" y="1629"/>
                  </a:lnTo>
                  <a:lnTo>
                    <a:pt x="681" y="1670"/>
                  </a:lnTo>
                  <a:lnTo>
                    <a:pt x="724" y="1708"/>
                  </a:lnTo>
                  <a:lnTo>
                    <a:pt x="772" y="1742"/>
                  </a:lnTo>
                  <a:lnTo>
                    <a:pt x="821" y="1772"/>
                  </a:lnTo>
                  <a:lnTo>
                    <a:pt x="873" y="1797"/>
                  </a:lnTo>
                  <a:lnTo>
                    <a:pt x="926" y="1819"/>
                  </a:lnTo>
                  <a:lnTo>
                    <a:pt x="981" y="1836"/>
                  </a:lnTo>
                  <a:lnTo>
                    <a:pt x="1038" y="1848"/>
                  </a:lnTo>
                  <a:lnTo>
                    <a:pt x="1096" y="1855"/>
                  </a:lnTo>
                  <a:lnTo>
                    <a:pt x="1156" y="1858"/>
                  </a:lnTo>
                  <a:lnTo>
                    <a:pt x="1207" y="1856"/>
                  </a:lnTo>
                  <a:lnTo>
                    <a:pt x="1260" y="1850"/>
                  </a:lnTo>
                  <a:lnTo>
                    <a:pt x="1312" y="1840"/>
                  </a:lnTo>
                  <a:lnTo>
                    <a:pt x="1373" y="1823"/>
                  </a:lnTo>
                  <a:lnTo>
                    <a:pt x="1432" y="1801"/>
                  </a:lnTo>
                  <a:lnTo>
                    <a:pt x="1486" y="1774"/>
                  </a:lnTo>
                  <a:lnTo>
                    <a:pt x="1539" y="1743"/>
                  </a:lnTo>
                  <a:lnTo>
                    <a:pt x="1589" y="1707"/>
                  </a:lnTo>
                  <a:lnTo>
                    <a:pt x="1634" y="1668"/>
                  </a:lnTo>
                  <a:lnTo>
                    <a:pt x="1675" y="1625"/>
                  </a:lnTo>
                  <a:lnTo>
                    <a:pt x="1713" y="1579"/>
                  </a:lnTo>
                  <a:lnTo>
                    <a:pt x="1746" y="1530"/>
                  </a:lnTo>
                  <a:lnTo>
                    <a:pt x="1776" y="1478"/>
                  </a:lnTo>
                  <a:lnTo>
                    <a:pt x="1801" y="1423"/>
                  </a:lnTo>
                  <a:lnTo>
                    <a:pt x="1821" y="1368"/>
                  </a:lnTo>
                  <a:lnTo>
                    <a:pt x="1837" y="1309"/>
                  </a:lnTo>
                  <a:lnTo>
                    <a:pt x="1848" y="1249"/>
                  </a:lnTo>
                  <a:lnTo>
                    <a:pt x="1853" y="1189"/>
                  </a:lnTo>
                  <a:lnTo>
                    <a:pt x="1853" y="1127"/>
                  </a:lnTo>
                  <a:lnTo>
                    <a:pt x="1846" y="1065"/>
                  </a:lnTo>
                  <a:lnTo>
                    <a:pt x="1836" y="1002"/>
                  </a:lnTo>
                  <a:lnTo>
                    <a:pt x="1819" y="942"/>
                  </a:lnTo>
                  <a:lnTo>
                    <a:pt x="1798" y="886"/>
                  </a:lnTo>
                  <a:lnTo>
                    <a:pt x="1773" y="831"/>
                  </a:lnTo>
                  <a:lnTo>
                    <a:pt x="1742" y="781"/>
                  </a:lnTo>
                  <a:lnTo>
                    <a:pt x="1709" y="732"/>
                  </a:lnTo>
                  <a:lnTo>
                    <a:pt x="1672" y="688"/>
                  </a:lnTo>
                  <a:lnTo>
                    <a:pt x="1631" y="647"/>
                  </a:lnTo>
                  <a:lnTo>
                    <a:pt x="1586" y="610"/>
                  </a:lnTo>
                  <a:lnTo>
                    <a:pt x="1540" y="576"/>
                  </a:lnTo>
                  <a:lnTo>
                    <a:pt x="1491" y="545"/>
                  </a:lnTo>
                  <a:lnTo>
                    <a:pt x="1439" y="520"/>
                  </a:lnTo>
                  <a:lnTo>
                    <a:pt x="1385" y="499"/>
                  </a:lnTo>
                  <a:lnTo>
                    <a:pt x="1331" y="482"/>
                  </a:lnTo>
                  <a:lnTo>
                    <a:pt x="1274" y="469"/>
                  </a:lnTo>
                  <a:lnTo>
                    <a:pt x="1215" y="462"/>
                  </a:lnTo>
                  <a:lnTo>
                    <a:pt x="1156" y="459"/>
                  </a:lnTo>
                  <a:close/>
                  <a:moveTo>
                    <a:pt x="1047" y="0"/>
                  </a:moveTo>
                  <a:lnTo>
                    <a:pt x="1155" y="0"/>
                  </a:lnTo>
                  <a:lnTo>
                    <a:pt x="1262" y="1"/>
                  </a:lnTo>
                  <a:lnTo>
                    <a:pt x="1282" y="3"/>
                  </a:lnTo>
                  <a:lnTo>
                    <a:pt x="1300" y="10"/>
                  </a:lnTo>
                  <a:lnTo>
                    <a:pt x="1316" y="21"/>
                  </a:lnTo>
                  <a:lnTo>
                    <a:pt x="1329" y="34"/>
                  </a:lnTo>
                  <a:lnTo>
                    <a:pt x="1338" y="51"/>
                  </a:lnTo>
                  <a:lnTo>
                    <a:pt x="1343" y="70"/>
                  </a:lnTo>
                  <a:lnTo>
                    <a:pt x="1379" y="285"/>
                  </a:lnTo>
                  <a:lnTo>
                    <a:pt x="1442" y="303"/>
                  </a:lnTo>
                  <a:lnTo>
                    <a:pt x="1502" y="325"/>
                  </a:lnTo>
                  <a:lnTo>
                    <a:pt x="1561" y="352"/>
                  </a:lnTo>
                  <a:lnTo>
                    <a:pt x="1617" y="383"/>
                  </a:lnTo>
                  <a:lnTo>
                    <a:pt x="1795" y="257"/>
                  </a:lnTo>
                  <a:lnTo>
                    <a:pt x="1811" y="249"/>
                  </a:lnTo>
                  <a:lnTo>
                    <a:pt x="1826" y="245"/>
                  </a:lnTo>
                  <a:lnTo>
                    <a:pt x="1842" y="242"/>
                  </a:lnTo>
                  <a:lnTo>
                    <a:pt x="1858" y="245"/>
                  </a:lnTo>
                  <a:lnTo>
                    <a:pt x="1874" y="249"/>
                  </a:lnTo>
                  <a:lnTo>
                    <a:pt x="1889" y="256"/>
                  </a:lnTo>
                  <a:lnTo>
                    <a:pt x="1901" y="267"/>
                  </a:lnTo>
                  <a:lnTo>
                    <a:pt x="1976" y="344"/>
                  </a:lnTo>
                  <a:lnTo>
                    <a:pt x="2052" y="420"/>
                  </a:lnTo>
                  <a:lnTo>
                    <a:pt x="2064" y="436"/>
                  </a:lnTo>
                  <a:lnTo>
                    <a:pt x="2072" y="452"/>
                  </a:lnTo>
                  <a:lnTo>
                    <a:pt x="2076" y="471"/>
                  </a:lnTo>
                  <a:lnTo>
                    <a:pt x="2075" y="490"/>
                  </a:lnTo>
                  <a:lnTo>
                    <a:pt x="2070" y="508"/>
                  </a:lnTo>
                  <a:lnTo>
                    <a:pt x="2060" y="526"/>
                  </a:lnTo>
                  <a:lnTo>
                    <a:pt x="1933" y="704"/>
                  </a:lnTo>
                  <a:lnTo>
                    <a:pt x="1963" y="760"/>
                  </a:lnTo>
                  <a:lnTo>
                    <a:pt x="1989" y="817"/>
                  </a:lnTo>
                  <a:lnTo>
                    <a:pt x="2011" y="876"/>
                  </a:lnTo>
                  <a:lnTo>
                    <a:pt x="2029" y="937"/>
                  </a:lnTo>
                  <a:lnTo>
                    <a:pt x="2243" y="974"/>
                  </a:lnTo>
                  <a:lnTo>
                    <a:pt x="2262" y="980"/>
                  </a:lnTo>
                  <a:lnTo>
                    <a:pt x="2279" y="990"/>
                  </a:lnTo>
                  <a:lnTo>
                    <a:pt x="2293" y="1002"/>
                  </a:lnTo>
                  <a:lnTo>
                    <a:pt x="2303" y="1018"/>
                  </a:lnTo>
                  <a:lnTo>
                    <a:pt x="2310" y="1036"/>
                  </a:lnTo>
                  <a:lnTo>
                    <a:pt x="2313" y="1056"/>
                  </a:lnTo>
                  <a:lnTo>
                    <a:pt x="2312" y="1164"/>
                  </a:lnTo>
                  <a:lnTo>
                    <a:pt x="2311" y="1273"/>
                  </a:lnTo>
                  <a:lnTo>
                    <a:pt x="2309" y="1292"/>
                  </a:lnTo>
                  <a:lnTo>
                    <a:pt x="2301" y="1309"/>
                  </a:lnTo>
                  <a:lnTo>
                    <a:pt x="2291" y="1325"/>
                  </a:lnTo>
                  <a:lnTo>
                    <a:pt x="2277" y="1338"/>
                  </a:lnTo>
                  <a:lnTo>
                    <a:pt x="2260" y="1349"/>
                  </a:lnTo>
                  <a:lnTo>
                    <a:pt x="2241" y="1354"/>
                  </a:lnTo>
                  <a:lnTo>
                    <a:pt x="2025" y="1389"/>
                  </a:lnTo>
                  <a:lnTo>
                    <a:pt x="2008" y="1450"/>
                  </a:lnTo>
                  <a:lnTo>
                    <a:pt x="1985" y="1509"/>
                  </a:lnTo>
                  <a:lnTo>
                    <a:pt x="1959" y="1566"/>
                  </a:lnTo>
                  <a:lnTo>
                    <a:pt x="1929" y="1621"/>
                  </a:lnTo>
                  <a:lnTo>
                    <a:pt x="2055" y="1800"/>
                  </a:lnTo>
                  <a:lnTo>
                    <a:pt x="2063" y="1818"/>
                  </a:lnTo>
                  <a:lnTo>
                    <a:pt x="2069" y="1837"/>
                  </a:lnTo>
                  <a:lnTo>
                    <a:pt x="2069" y="1856"/>
                  </a:lnTo>
                  <a:lnTo>
                    <a:pt x="2065" y="1874"/>
                  </a:lnTo>
                  <a:lnTo>
                    <a:pt x="2057" y="1892"/>
                  </a:lnTo>
                  <a:lnTo>
                    <a:pt x="2045" y="1907"/>
                  </a:lnTo>
                  <a:lnTo>
                    <a:pt x="1970" y="1983"/>
                  </a:lnTo>
                  <a:lnTo>
                    <a:pt x="1893" y="2059"/>
                  </a:lnTo>
                  <a:lnTo>
                    <a:pt x="1880" y="2068"/>
                  </a:lnTo>
                  <a:lnTo>
                    <a:pt x="1865" y="2076"/>
                  </a:lnTo>
                  <a:lnTo>
                    <a:pt x="1851" y="2081"/>
                  </a:lnTo>
                  <a:lnTo>
                    <a:pt x="1835" y="2082"/>
                  </a:lnTo>
                  <a:lnTo>
                    <a:pt x="1818" y="2080"/>
                  </a:lnTo>
                  <a:lnTo>
                    <a:pt x="1802" y="2075"/>
                  </a:lnTo>
                  <a:lnTo>
                    <a:pt x="1786" y="2066"/>
                  </a:lnTo>
                  <a:lnTo>
                    <a:pt x="1610" y="1939"/>
                  </a:lnTo>
                  <a:lnTo>
                    <a:pt x="1554" y="1969"/>
                  </a:lnTo>
                  <a:lnTo>
                    <a:pt x="1497" y="1994"/>
                  </a:lnTo>
                  <a:lnTo>
                    <a:pt x="1438" y="2017"/>
                  </a:lnTo>
                  <a:lnTo>
                    <a:pt x="1377" y="2035"/>
                  </a:lnTo>
                  <a:lnTo>
                    <a:pt x="1340" y="2250"/>
                  </a:lnTo>
                  <a:lnTo>
                    <a:pt x="1334" y="2269"/>
                  </a:lnTo>
                  <a:lnTo>
                    <a:pt x="1324" y="2286"/>
                  </a:lnTo>
                  <a:lnTo>
                    <a:pt x="1312" y="2300"/>
                  </a:lnTo>
                  <a:lnTo>
                    <a:pt x="1295" y="2310"/>
                  </a:lnTo>
                  <a:lnTo>
                    <a:pt x="1277" y="2316"/>
                  </a:lnTo>
                  <a:lnTo>
                    <a:pt x="1258" y="2319"/>
                  </a:lnTo>
                  <a:lnTo>
                    <a:pt x="1151" y="2319"/>
                  </a:lnTo>
                  <a:lnTo>
                    <a:pt x="1043" y="2317"/>
                  </a:lnTo>
                  <a:lnTo>
                    <a:pt x="1023" y="2315"/>
                  </a:lnTo>
                  <a:lnTo>
                    <a:pt x="1005" y="2308"/>
                  </a:lnTo>
                  <a:lnTo>
                    <a:pt x="990" y="2297"/>
                  </a:lnTo>
                  <a:lnTo>
                    <a:pt x="977" y="2284"/>
                  </a:lnTo>
                  <a:lnTo>
                    <a:pt x="967" y="2267"/>
                  </a:lnTo>
                  <a:lnTo>
                    <a:pt x="961" y="2248"/>
                  </a:lnTo>
                  <a:lnTo>
                    <a:pt x="926" y="2031"/>
                  </a:lnTo>
                  <a:lnTo>
                    <a:pt x="867" y="2013"/>
                  </a:lnTo>
                  <a:lnTo>
                    <a:pt x="810" y="1992"/>
                  </a:lnTo>
                  <a:lnTo>
                    <a:pt x="754" y="1967"/>
                  </a:lnTo>
                  <a:lnTo>
                    <a:pt x="700" y="1937"/>
                  </a:lnTo>
                  <a:lnTo>
                    <a:pt x="521" y="2065"/>
                  </a:lnTo>
                  <a:lnTo>
                    <a:pt x="505" y="2074"/>
                  </a:lnTo>
                  <a:lnTo>
                    <a:pt x="490" y="2078"/>
                  </a:lnTo>
                  <a:lnTo>
                    <a:pt x="474" y="2080"/>
                  </a:lnTo>
                  <a:lnTo>
                    <a:pt x="458" y="2078"/>
                  </a:lnTo>
                  <a:lnTo>
                    <a:pt x="442" y="2074"/>
                  </a:lnTo>
                  <a:lnTo>
                    <a:pt x="427" y="2066"/>
                  </a:lnTo>
                  <a:lnTo>
                    <a:pt x="415" y="2056"/>
                  </a:lnTo>
                  <a:lnTo>
                    <a:pt x="340" y="1977"/>
                  </a:lnTo>
                  <a:lnTo>
                    <a:pt x="264" y="1901"/>
                  </a:lnTo>
                  <a:lnTo>
                    <a:pt x="252" y="1885"/>
                  </a:lnTo>
                  <a:lnTo>
                    <a:pt x="244" y="1868"/>
                  </a:lnTo>
                  <a:lnTo>
                    <a:pt x="240" y="1849"/>
                  </a:lnTo>
                  <a:lnTo>
                    <a:pt x="241" y="1830"/>
                  </a:lnTo>
                  <a:lnTo>
                    <a:pt x="246" y="1812"/>
                  </a:lnTo>
                  <a:lnTo>
                    <a:pt x="256" y="1794"/>
                  </a:lnTo>
                  <a:lnTo>
                    <a:pt x="382" y="1618"/>
                  </a:lnTo>
                  <a:lnTo>
                    <a:pt x="353" y="1563"/>
                  </a:lnTo>
                  <a:lnTo>
                    <a:pt x="326" y="1506"/>
                  </a:lnTo>
                  <a:lnTo>
                    <a:pt x="304" y="1447"/>
                  </a:lnTo>
                  <a:lnTo>
                    <a:pt x="286" y="1385"/>
                  </a:lnTo>
                  <a:lnTo>
                    <a:pt x="68" y="1347"/>
                  </a:lnTo>
                  <a:lnTo>
                    <a:pt x="49" y="1341"/>
                  </a:lnTo>
                  <a:lnTo>
                    <a:pt x="34" y="1332"/>
                  </a:lnTo>
                  <a:lnTo>
                    <a:pt x="19" y="1319"/>
                  </a:lnTo>
                  <a:lnTo>
                    <a:pt x="8" y="1303"/>
                  </a:lnTo>
                  <a:lnTo>
                    <a:pt x="2" y="1284"/>
                  </a:lnTo>
                  <a:lnTo>
                    <a:pt x="0" y="1265"/>
                  </a:lnTo>
                  <a:lnTo>
                    <a:pt x="1" y="1156"/>
                  </a:lnTo>
                  <a:lnTo>
                    <a:pt x="1" y="1049"/>
                  </a:lnTo>
                  <a:lnTo>
                    <a:pt x="4" y="1030"/>
                  </a:lnTo>
                  <a:lnTo>
                    <a:pt x="11" y="1012"/>
                  </a:lnTo>
                  <a:lnTo>
                    <a:pt x="21" y="995"/>
                  </a:lnTo>
                  <a:lnTo>
                    <a:pt x="36" y="982"/>
                  </a:lnTo>
                  <a:lnTo>
                    <a:pt x="52" y="973"/>
                  </a:lnTo>
                  <a:lnTo>
                    <a:pt x="72" y="968"/>
                  </a:lnTo>
                  <a:lnTo>
                    <a:pt x="284" y="933"/>
                  </a:lnTo>
                  <a:lnTo>
                    <a:pt x="302" y="871"/>
                  </a:lnTo>
                  <a:lnTo>
                    <a:pt x="324" y="812"/>
                  </a:lnTo>
                  <a:lnTo>
                    <a:pt x="351" y="754"/>
                  </a:lnTo>
                  <a:lnTo>
                    <a:pt x="380" y="699"/>
                  </a:lnTo>
                  <a:lnTo>
                    <a:pt x="253" y="520"/>
                  </a:lnTo>
                  <a:lnTo>
                    <a:pt x="243" y="502"/>
                  </a:lnTo>
                  <a:lnTo>
                    <a:pt x="239" y="483"/>
                  </a:lnTo>
                  <a:lnTo>
                    <a:pt x="238" y="464"/>
                  </a:lnTo>
                  <a:lnTo>
                    <a:pt x="242" y="446"/>
                  </a:lnTo>
                  <a:lnTo>
                    <a:pt x="251" y="428"/>
                  </a:lnTo>
                  <a:lnTo>
                    <a:pt x="262" y="413"/>
                  </a:lnTo>
                  <a:lnTo>
                    <a:pt x="338" y="337"/>
                  </a:lnTo>
                  <a:lnTo>
                    <a:pt x="415" y="262"/>
                  </a:lnTo>
                  <a:lnTo>
                    <a:pt x="427" y="252"/>
                  </a:lnTo>
                  <a:lnTo>
                    <a:pt x="441" y="245"/>
                  </a:lnTo>
                  <a:lnTo>
                    <a:pt x="457" y="239"/>
                  </a:lnTo>
                  <a:lnTo>
                    <a:pt x="473" y="238"/>
                  </a:lnTo>
                  <a:lnTo>
                    <a:pt x="490" y="240"/>
                  </a:lnTo>
                  <a:lnTo>
                    <a:pt x="505" y="246"/>
                  </a:lnTo>
                  <a:lnTo>
                    <a:pt x="521" y="254"/>
                  </a:lnTo>
                  <a:lnTo>
                    <a:pt x="695" y="382"/>
                  </a:lnTo>
                  <a:lnTo>
                    <a:pt x="750" y="352"/>
                  </a:lnTo>
                  <a:lnTo>
                    <a:pt x="806" y="326"/>
                  </a:lnTo>
                  <a:lnTo>
                    <a:pt x="866" y="304"/>
                  </a:lnTo>
                  <a:lnTo>
                    <a:pt x="927" y="286"/>
                  </a:lnTo>
                  <a:lnTo>
                    <a:pt x="965" y="68"/>
                  </a:lnTo>
                  <a:lnTo>
                    <a:pt x="971" y="49"/>
                  </a:lnTo>
                  <a:lnTo>
                    <a:pt x="981" y="32"/>
                  </a:lnTo>
                  <a:lnTo>
                    <a:pt x="994" y="19"/>
                  </a:lnTo>
                  <a:lnTo>
                    <a:pt x="1010" y="8"/>
                  </a:lnTo>
                  <a:lnTo>
                    <a:pt x="1027" y="2"/>
                  </a:lnTo>
                  <a:lnTo>
                    <a:pt x="10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11" name="Shape 11211"/>
            <p:cNvSpPr/>
            <p:nvPr/>
          </p:nvSpPr>
          <p:spPr>
            <a:xfrm>
              <a:off x="7953375" y="427038"/>
              <a:ext cx="109537" cy="109538"/>
            </a:xfrm>
            <a:custGeom>
              <a:avLst/>
              <a:gdLst/>
              <a:ahLst/>
              <a:cxnLst/>
              <a:rect l="0" t="0" r="0" b="0"/>
              <a:pathLst>
                <a:path w="1240" h="1243" extrusionOk="0">
                  <a:moveTo>
                    <a:pt x="630" y="369"/>
                  </a:moveTo>
                  <a:lnTo>
                    <a:pt x="592" y="370"/>
                  </a:lnTo>
                  <a:lnTo>
                    <a:pt x="557" y="376"/>
                  </a:lnTo>
                  <a:lnTo>
                    <a:pt x="523" y="388"/>
                  </a:lnTo>
                  <a:lnTo>
                    <a:pt x="491" y="405"/>
                  </a:lnTo>
                  <a:lnTo>
                    <a:pt x="462" y="425"/>
                  </a:lnTo>
                  <a:lnTo>
                    <a:pt x="436" y="448"/>
                  </a:lnTo>
                  <a:lnTo>
                    <a:pt x="414" y="475"/>
                  </a:lnTo>
                  <a:lnTo>
                    <a:pt x="395" y="506"/>
                  </a:lnTo>
                  <a:lnTo>
                    <a:pt x="382" y="540"/>
                  </a:lnTo>
                  <a:lnTo>
                    <a:pt x="372" y="575"/>
                  </a:lnTo>
                  <a:lnTo>
                    <a:pt x="368" y="612"/>
                  </a:lnTo>
                  <a:lnTo>
                    <a:pt x="370" y="650"/>
                  </a:lnTo>
                  <a:lnTo>
                    <a:pt x="376" y="685"/>
                  </a:lnTo>
                  <a:lnTo>
                    <a:pt x="388" y="719"/>
                  </a:lnTo>
                  <a:lnTo>
                    <a:pt x="404" y="751"/>
                  </a:lnTo>
                  <a:lnTo>
                    <a:pt x="424" y="780"/>
                  </a:lnTo>
                  <a:lnTo>
                    <a:pt x="448" y="806"/>
                  </a:lnTo>
                  <a:lnTo>
                    <a:pt x="475" y="828"/>
                  </a:lnTo>
                  <a:lnTo>
                    <a:pt x="506" y="847"/>
                  </a:lnTo>
                  <a:lnTo>
                    <a:pt x="539" y="861"/>
                  </a:lnTo>
                  <a:lnTo>
                    <a:pt x="574" y="870"/>
                  </a:lnTo>
                  <a:lnTo>
                    <a:pt x="611" y="874"/>
                  </a:lnTo>
                  <a:lnTo>
                    <a:pt x="648" y="872"/>
                  </a:lnTo>
                  <a:lnTo>
                    <a:pt x="684" y="866"/>
                  </a:lnTo>
                  <a:lnTo>
                    <a:pt x="719" y="854"/>
                  </a:lnTo>
                  <a:lnTo>
                    <a:pt x="750" y="838"/>
                  </a:lnTo>
                  <a:lnTo>
                    <a:pt x="779" y="818"/>
                  </a:lnTo>
                  <a:lnTo>
                    <a:pt x="805" y="794"/>
                  </a:lnTo>
                  <a:lnTo>
                    <a:pt x="827" y="767"/>
                  </a:lnTo>
                  <a:lnTo>
                    <a:pt x="845" y="736"/>
                  </a:lnTo>
                  <a:lnTo>
                    <a:pt x="860" y="703"/>
                  </a:lnTo>
                  <a:lnTo>
                    <a:pt x="868" y="667"/>
                  </a:lnTo>
                  <a:lnTo>
                    <a:pt x="872" y="631"/>
                  </a:lnTo>
                  <a:lnTo>
                    <a:pt x="871" y="594"/>
                  </a:lnTo>
                  <a:lnTo>
                    <a:pt x="865" y="557"/>
                  </a:lnTo>
                  <a:lnTo>
                    <a:pt x="853" y="523"/>
                  </a:lnTo>
                  <a:lnTo>
                    <a:pt x="837" y="491"/>
                  </a:lnTo>
                  <a:lnTo>
                    <a:pt x="817" y="463"/>
                  </a:lnTo>
                  <a:lnTo>
                    <a:pt x="793" y="436"/>
                  </a:lnTo>
                  <a:lnTo>
                    <a:pt x="766" y="414"/>
                  </a:lnTo>
                  <a:lnTo>
                    <a:pt x="735" y="396"/>
                  </a:lnTo>
                  <a:lnTo>
                    <a:pt x="702" y="381"/>
                  </a:lnTo>
                  <a:lnTo>
                    <a:pt x="667" y="373"/>
                  </a:lnTo>
                  <a:lnTo>
                    <a:pt x="630" y="369"/>
                  </a:lnTo>
                  <a:close/>
                  <a:moveTo>
                    <a:pt x="634" y="0"/>
                  </a:moveTo>
                  <a:lnTo>
                    <a:pt x="691" y="8"/>
                  </a:lnTo>
                  <a:lnTo>
                    <a:pt x="749" y="15"/>
                  </a:lnTo>
                  <a:lnTo>
                    <a:pt x="764" y="19"/>
                  </a:lnTo>
                  <a:lnTo>
                    <a:pt x="777" y="29"/>
                  </a:lnTo>
                  <a:lnTo>
                    <a:pt x="785" y="42"/>
                  </a:lnTo>
                  <a:lnTo>
                    <a:pt x="788" y="56"/>
                  </a:lnTo>
                  <a:lnTo>
                    <a:pt x="793" y="172"/>
                  </a:lnTo>
                  <a:lnTo>
                    <a:pt x="837" y="191"/>
                  </a:lnTo>
                  <a:lnTo>
                    <a:pt x="877" y="214"/>
                  </a:lnTo>
                  <a:lnTo>
                    <a:pt x="913" y="240"/>
                  </a:lnTo>
                  <a:lnTo>
                    <a:pt x="1017" y="184"/>
                  </a:lnTo>
                  <a:lnTo>
                    <a:pt x="1029" y="180"/>
                  </a:lnTo>
                  <a:lnTo>
                    <a:pt x="1042" y="179"/>
                  </a:lnTo>
                  <a:lnTo>
                    <a:pt x="1053" y="182"/>
                  </a:lnTo>
                  <a:lnTo>
                    <a:pt x="1063" y="187"/>
                  </a:lnTo>
                  <a:lnTo>
                    <a:pt x="1071" y="196"/>
                  </a:lnTo>
                  <a:lnTo>
                    <a:pt x="1107" y="241"/>
                  </a:lnTo>
                  <a:lnTo>
                    <a:pt x="1142" y="286"/>
                  </a:lnTo>
                  <a:lnTo>
                    <a:pt x="1149" y="300"/>
                  </a:lnTo>
                  <a:lnTo>
                    <a:pt x="1151" y="315"/>
                  </a:lnTo>
                  <a:lnTo>
                    <a:pt x="1148" y="330"/>
                  </a:lnTo>
                  <a:lnTo>
                    <a:pt x="1140" y="343"/>
                  </a:lnTo>
                  <a:lnTo>
                    <a:pt x="1062" y="430"/>
                  </a:lnTo>
                  <a:lnTo>
                    <a:pt x="1078" y="471"/>
                  </a:lnTo>
                  <a:lnTo>
                    <a:pt x="1089" y="514"/>
                  </a:lnTo>
                  <a:lnTo>
                    <a:pt x="1098" y="560"/>
                  </a:lnTo>
                  <a:lnTo>
                    <a:pt x="1208" y="593"/>
                  </a:lnTo>
                  <a:lnTo>
                    <a:pt x="1222" y="599"/>
                  </a:lnTo>
                  <a:lnTo>
                    <a:pt x="1232" y="610"/>
                  </a:lnTo>
                  <a:lnTo>
                    <a:pt x="1239" y="624"/>
                  </a:lnTo>
                  <a:lnTo>
                    <a:pt x="1240" y="639"/>
                  </a:lnTo>
                  <a:lnTo>
                    <a:pt x="1233" y="697"/>
                  </a:lnTo>
                  <a:lnTo>
                    <a:pt x="1226" y="754"/>
                  </a:lnTo>
                  <a:lnTo>
                    <a:pt x="1222" y="770"/>
                  </a:lnTo>
                  <a:lnTo>
                    <a:pt x="1212" y="781"/>
                  </a:lnTo>
                  <a:lnTo>
                    <a:pt x="1200" y="790"/>
                  </a:lnTo>
                  <a:lnTo>
                    <a:pt x="1184" y="793"/>
                  </a:lnTo>
                  <a:lnTo>
                    <a:pt x="1068" y="798"/>
                  </a:lnTo>
                  <a:lnTo>
                    <a:pt x="1049" y="839"/>
                  </a:lnTo>
                  <a:lnTo>
                    <a:pt x="1027" y="879"/>
                  </a:lnTo>
                  <a:lnTo>
                    <a:pt x="1002" y="915"/>
                  </a:lnTo>
                  <a:lnTo>
                    <a:pt x="1057" y="1019"/>
                  </a:lnTo>
                  <a:lnTo>
                    <a:pt x="1062" y="1034"/>
                  </a:lnTo>
                  <a:lnTo>
                    <a:pt x="1061" y="1048"/>
                  </a:lnTo>
                  <a:lnTo>
                    <a:pt x="1055" y="1062"/>
                  </a:lnTo>
                  <a:lnTo>
                    <a:pt x="1046" y="1074"/>
                  </a:lnTo>
                  <a:lnTo>
                    <a:pt x="1001" y="1110"/>
                  </a:lnTo>
                  <a:lnTo>
                    <a:pt x="955" y="1145"/>
                  </a:lnTo>
                  <a:lnTo>
                    <a:pt x="945" y="1151"/>
                  </a:lnTo>
                  <a:lnTo>
                    <a:pt x="934" y="1153"/>
                  </a:lnTo>
                  <a:lnTo>
                    <a:pt x="923" y="1153"/>
                  </a:lnTo>
                  <a:lnTo>
                    <a:pt x="910" y="1150"/>
                  </a:lnTo>
                  <a:lnTo>
                    <a:pt x="899" y="1141"/>
                  </a:lnTo>
                  <a:lnTo>
                    <a:pt x="812" y="1063"/>
                  </a:lnTo>
                  <a:lnTo>
                    <a:pt x="770" y="1079"/>
                  </a:lnTo>
                  <a:lnTo>
                    <a:pt x="727" y="1092"/>
                  </a:lnTo>
                  <a:lnTo>
                    <a:pt x="683" y="1099"/>
                  </a:lnTo>
                  <a:lnTo>
                    <a:pt x="650" y="1211"/>
                  </a:lnTo>
                  <a:lnTo>
                    <a:pt x="645" y="1223"/>
                  </a:lnTo>
                  <a:lnTo>
                    <a:pt x="637" y="1232"/>
                  </a:lnTo>
                  <a:lnTo>
                    <a:pt x="627" y="1238"/>
                  </a:lnTo>
                  <a:lnTo>
                    <a:pt x="614" y="1242"/>
                  </a:lnTo>
                  <a:lnTo>
                    <a:pt x="603" y="1243"/>
                  </a:lnTo>
                  <a:lnTo>
                    <a:pt x="545" y="1235"/>
                  </a:lnTo>
                  <a:lnTo>
                    <a:pt x="488" y="1229"/>
                  </a:lnTo>
                  <a:lnTo>
                    <a:pt x="473" y="1225"/>
                  </a:lnTo>
                  <a:lnTo>
                    <a:pt x="461" y="1215"/>
                  </a:lnTo>
                  <a:lnTo>
                    <a:pt x="453" y="1203"/>
                  </a:lnTo>
                  <a:lnTo>
                    <a:pt x="449" y="1187"/>
                  </a:lnTo>
                  <a:lnTo>
                    <a:pt x="445" y="1071"/>
                  </a:lnTo>
                  <a:lnTo>
                    <a:pt x="404" y="1053"/>
                  </a:lnTo>
                  <a:lnTo>
                    <a:pt x="366" y="1031"/>
                  </a:lnTo>
                  <a:lnTo>
                    <a:pt x="330" y="1006"/>
                  </a:lnTo>
                  <a:lnTo>
                    <a:pt x="227" y="1062"/>
                  </a:lnTo>
                  <a:lnTo>
                    <a:pt x="214" y="1067"/>
                  </a:lnTo>
                  <a:lnTo>
                    <a:pt x="201" y="1067"/>
                  </a:lnTo>
                  <a:lnTo>
                    <a:pt x="190" y="1064"/>
                  </a:lnTo>
                  <a:lnTo>
                    <a:pt x="180" y="1059"/>
                  </a:lnTo>
                  <a:lnTo>
                    <a:pt x="171" y="1051"/>
                  </a:lnTo>
                  <a:lnTo>
                    <a:pt x="136" y="1005"/>
                  </a:lnTo>
                  <a:lnTo>
                    <a:pt x="102" y="960"/>
                  </a:lnTo>
                  <a:lnTo>
                    <a:pt x="94" y="947"/>
                  </a:lnTo>
                  <a:lnTo>
                    <a:pt x="92" y="931"/>
                  </a:lnTo>
                  <a:lnTo>
                    <a:pt x="95" y="917"/>
                  </a:lnTo>
                  <a:lnTo>
                    <a:pt x="104" y="904"/>
                  </a:lnTo>
                  <a:lnTo>
                    <a:pt x="181" y="817"/>
                  </a:lnTo>
                  <a:lnTo>
                    <a:pt x="165" y="776"/>
                  </a:lnTo>
                  <a:lnTo>
                    <a:pt x="152" y="733"/>
                  </a:lnTo>
                  <a:lnTo>
                    <a:pt x="144" y="689"/>
                  </a:lnTo>
                  <a:lnTo>
                    <a:pt x="31" y="655"/>
                  </a:lnTo>
                  <a:lnTo>
                    <a:pt x="18" y="647"/>
                  </a:lnTo>
                  <a:lnTo>
                    <a:pt x="7" y="636"/>
                  </a:lnTo>
                  <a:lnTo>
                    <a:pt x="1" y="621"/>
                  </a:lnTo>
                  <a:lnTo>
                    <a:pt x="0" y="606"/>
                  </a:lnTo>
                  <a:lnTo>
                    <a:pt x="7" y="548"/>
                  </a:lnTo>
                  <a:lnTo>
                    <a:pt x="14" y="491"/>
                  </a:lnTo>
                  <a:lnTo>
                    <a:pt x="19" y="475"/>
                  </a:lnTo>
                  <a:lnTo>
                    <a:pt x="28" y="464"/>
                  </a:lnTo>
                  <a:lnTo>
                    <a:pt x="41" y="455"/>
                  </a:lnTo>
                  <a:lnTo>
                    <a:pt x="56" y="452"/>
                  </a:lnTo>
                  <a:lnTo>
                    <a:pt x="171" y="447"/>
                  </a:lnTo>
                  <a:lnTo>
                    <a:pt x="189" y="406"/>
                  </a:lnTo>
                  <a:lnTo>
                    <a:pt x="211" y="367"/>
                  </a:lnTo>
                  <a:lnTo>
                    <a:pt x="236" y="330"/>
                  </a:lnTo>
                  <a:lnTo>
                    <a:pt x="181" y="226"/>
                  </a:lnTo>
                  <a:lnTo>
                    <a:pt x="175" y="211"/>
                  </a:lnTo>
                  <a:lnTo>
                    <a:pt x="176" y="196"/>
                  </a:lnTo>
                  <a:lnTo>
                    <a:pt x="182" y="182"/>
                  </a:lnTo>
                  <a:lnTo>
                    <a:pt x="191" y="170"/>
                  </a:lnTo>
                  <a:lnTo>
                    <a:pt x="236" y="135"/>
                  </a:lnTo>
                  <a:lnTo>
                    <a:pt x="282" y="100"/>
                  </a:lnTo>
                  <a:lnTo>
                    <a:pt x="292" y="94"/>
                  </a:lnTo>
                  <a:lnTo>
                    <a:pt x="303" y="91"/>
                  </a:lnTo>
                  <a:lnTo>
                    <a:pt x="314" y="91"/>
                  </a:lnTo>
                  <a:lnTo>
                    <a:pt x="327" y="95"/>
                  </a:lnTo>
                  <a:lnTo>
                    <a:pt x="339" y="103"/>
                  </a:lnTo>
                  <a:lnTo>
                    <a:pt x="424" y="182"/>
                  </a:lnTo>
                  <a:lnTo>
                    <a:pt x="465" y="166"/>
                  </a:lnTo>
                  <a:lnTo>
                    <a:pt x="508" y="153"/>
                  </a:lnTo>
                  <a:lnTo>
                    <a:pt x="553" y="145"/>
                  </a:lnTo>
                  <a:lnTo>
                    <a:pt x="587" y="32"/>
                  </a:lnTo>
                  <a:lnTo>
                    <a:pt x="592" y="20"/>
                  </a:lnTo>
                  <a:lnTo>
                    <a:pt x="600" y="11"/>
                  </a:lnTo>
                  <a:lnTo>
                    <a:pt x="610" y="5"/>
                  </a:lnTo>
                  <a:lnTo>
                    <a:pt x="622" y="1"/>
                  </a:lnTo>
                  <a:lnTo>
                    <a:pt x="6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12" name="Shape 11212"/>
            <p:cNvSpPr/>
            <p:nvPr/>
          </p:nvSpPr>
          <p:spPr>
            <a:xfrm>
              <a:off x="7996238" y="536576"/>
              <a:ext cx="80962" cy="82550"/>
            </a:xfrm>
            <a:custGeom>
              <a:avLst/>
              <a:gdLst/>
              <a:ahLst/>
              <a:cxnLst/>
              <a:rect l="0" t="0" r="0" b="0"/>
              <a:pathLst>
                <a:path w="925" h="927" extrusionOk="0">
                  <a:moveTo>
                    <a:pt x="455" y="275"/>
                  </a:moveTo>
                  <a:lnTo>
                    <a:pt x="425" y="278"/>
                  </a:lnTo>
                  <a:lnTo>
                    <a:pt x="395" y="287"/>
                  </a:lnTo>
                  <a:lnTo>
                    <a:pt x="369" y="299"/>
                  </a:lnTo>
                  <a:lnTo>
                    <a:pt x="345" y="316"/>
                  </a:lnTo>
                  <a:lnTo>
                    <a:pt x="323" y="336"/>
                  </a:lnTo>
                  <a:lnTo>
                    <a:pt x="306" y="360"/>
                  </a:lnTo>
                  <a:lnTo>
                    <a:pt x="291" y="385"/>
                  </a:lnTo>
                  <a:lnTo>
                    <a:pt x="282" y="411"/>
                  </a:lnTo>
                  <a:lnTo>
                    <a:pt x="275" y="441"/>
                  </a:lnTo>
                  <a:lnTo>
                    <a:pt x="274" y="470"/>
                  </a:lnTo>
                  <a:lnTo>
                    <a:pt x="278" y="501"/>
                  </a:lnTo>
                  <a:lnTo>
                    <a:pt x="286" y="531"/>
                  </a:lnTo>
                  <a:lnTo>
                    <a:pt x="300" y="558"/>
                  </a:lnTo>
                  <a:lnTo>
                    <a:pt x="315" y="582"/>
                  </a:lnTo>
                  <a:lnTo>
                    <a:pt x="335" y="603"/>
                  </a:lnTo>
                  <a:lnTo>
                    <a:pt x="359" y="621"/>
                  </a:lnTo>
                  <a:lnTo>
                    <a:pt x="384" y="635"/>
                  </a:lnTo>
                  <a:lnTo>
                    <a:pt x="411" y="646"/>
                  </a:lnTo>
                  <a:lnTo>
                    <a:pt x="440" y="651"/>
                  </a:lnTo>
                  <a:lnTo>
                    <a:pt x="469" y="652"/>
                  </a:lnTo>
                  <a:lnTo>
                    <a:pt x="500" y="649"/>
                  </a:lnTo>
                  <a:lnTo>
                    <a:pt x="529" y="640"/>
                  </a:lnTo>
                  <a:lnTo>
                    <a:pt x="556" y="628"/>
                  </a:lnTo>
                  <a:lnTo>
                    <a:pt x="581" y="611"/>
                  </a:lnTo>
                  <a:lnTo>
                    <a:pt x="602" y="591"/>
                  </a:lnTo>
                  <a:lnTo>
                    <a:pt x="620" y="567"/>
                  </a:lnTo>
                  <a:lnTo>
                    <a:pt x="633" y="542"/>
                  </a:lnTo>
                  <a:lnTo>
                    <a:pt x="644" y="516"/>
                  </a:lnTo>
                  <a:lnTo>
                    <a:pt x="649" y="486"/>
                  </a:lnTo>
                  <a:lnTo>
                    <a:pt x="650" y="457"/>
                  </a:lnTo>
                  <a:lnTo>
                    <a:pt x="647" y="426"/>
                  </a:lnTo>
                  <a:lnTo>
                    <a:pt x="639" y="396"/>
                  </a:lnTo>
                  <a:lnTo>
                    <a:pt x="626" y="369"/>
                  </a:lnTo>
                  <a:lnTo>
                    <a:pt x="609" y="345"/>
                  </a:lnTo>
                  <a:lnTo>
                    <a:pt x="589" y="324"/>
                  </a:lnTo>
                  <a:lnTo>
                    <a:pt x="566" y="306"/>
                  </a:lnTo>
                  <a:lnTo>
                    <a:pt x="542" y="292"/>
                  </a:lnTo>
                  <a:lnTo>
                    <a:pt x="514" y="281"/>
                  </a:lnTo>
                  <a:lnTo>
                    <a:pt x="485" y="276"/>
                  </a:lnTo>
                  <a:lnTo>
                    <a:pt x="455" y="275"/>
                  </a:lnTo>
                  <a:close/>
                  <a:moveTo>
                    <a:pt x="449" y="0"/>
                  </a:moveTo>
                  <a:lnTo>
                    <a:pt x="461" y="0"/>
                  </a:lnTo>
                  <a:lnTo>
                    <a:pt x="471" y="5"/>
                  </a:lnTo>
                  <a:lnTo>
                    <a:pt x="479" y="12"/>
                  </a:lnTo>
                  <a:lnTo>
                    <a:pt x="484" y="23"/>
                  </a:lnTo>
                  <a:lnTo>
                    <a:pt x="508" y="105"/>
                  </a:lnTo>
                  <a:lnTo>
                    <a:pt x="542" y="111"/>
                  </a:lnTo>
                  <a:lnTo>
                    <a:pt x="574" y="121"/>
                  </a:lnTo>
                  <a:lnTo>
                    <a:pt x="606" y="134"/>
                  </a:lnTo>
                  <a:lnTo>
                    <a:pt x="670" y="76"/>
                  </a:lnTo>
                  <a:lnTo>
                    <a:pt x="680" y="70"/>
                  </a:lnTo>
                  <a:lnTo>
                    <a:pt x="689" y="67"/>
                  </a:lnTo>
                  <a:lnTo>
                    <a:pt x="702" y="68"/>
                  </a:lnTo>
                  <a:lnTo>
                    <a:pt x="713" y="75"/>
                  </a:lnTo>
                  <a:lnTo>
                    <a:pt x="747" y="101"/>
                  </a:lnTo>
                  <a:lnTo>
                    <a:pt x="781" y="128"/>
                  </a:lnTo>
                  <a:lnTo>
                    <a:pt x="788" y="137"/>
                  </a:lnTo>
                  <a:lnTo>
                    <a:pt x="792" y="147"/>
                  </a:lnTo>
                  <a:lnTo>
                    <a:pt x="793" y="159"/>
                  </a:lnTo>
                  <a:lnTo>
                    <a:pt x="789" y="170"/>
                  </a:lnTo>
                  <a:lnTo>
                    <a:pt x="747" y="247"/>
                  </a:lnTo>
                  <a:lnTo>
                    <a:pt x="766" y="274"/>
                  </a:lnTo>
                  <a:lnTo>
                    <a:pt x="783" y="303"/>
                  </a:lnTo>
                  <a:lnTo>
                    <a:pt x="797" y="334"/>
                  </a:lnTo>
                  <a:lnTo>
                    <a:pt x="883" y="338"/>
                  </a:lnTo>
                  <a:lnTo>
                    <a:pt x="894" y="342"/>
                  </a:lnTo>
                  <a:lnTo>
                    <a:pt x="904" y="348"/>
                  </a:lnTo>
                  <a:lnTo>
                    <a:pt x="911" y="356"/>
                  </a:lnTo>
                  <a:lnTo>
                    <a:pt x="914" y="367"/>
                  </a:lnTo>
                  <a:lnTo>
                    <a:pt x="925" y="453"/>
                  </a:lnTo>
                  <a:lnTo>
                    <a:pt x="924" y="465"/>
                  </a:lnTo>
                  <a:lnTo>
                    <a:pt x="920" y="476"/>
                  </a:lnTo>
                  <a:lnTo>
                    <a:pt x="911" y="483"/>
                  </a:lnTo>
                  <a:lnTo>
                    <a:pt x="901" y="488"/>
                  </a:lnTo>
                  <a:lnTo>
                    <a:pt x="818" y="512"/>
                  </a:lnTo>
                  <a:lnTo>
                    <a:pt x="811" y="545"/>
                  </a:lnTo>
                  <a:lnTo>
                    <a:pt x="802" y="577"/>
                  </a:lnTo>
                  <a:lnTo>
                    <a:pt x="790" y="609"/>
                  </a:lnTo>
                  <a:lnTo>
                    <a:pt x="848" y="673"/>
                  </a:lnTo>
                  <a:lnTo>
                    <a:pt x="854" y="684"/>
                  </a:lnTo>
                  <a:lnTo>
                    <a:pt x="857" y="694"/>
                  </a:lnTo>
                  <a:lnTo>
                    <a:pt x="855" y="706"/>
                  </a:lnTo>
                  <a:lnTo>
                    <a:pt x="849" y="715"/>
                  </a:lnTo>
                  <a:lnTo>
                    <a:pt x="823" y="749"/>
                  </a:lnTo>
                  <a:lnTo>
                    <a:pt x="797" y="783"/>
                  </a:lnTo>
                  <a:lnTo>
                    <a:pt x="790" y="789"/>
                  </a:lnTo>
                  <a:lnTo>
                    <a:pt x="783" y="793"/>
                  </a:lnTo>
                  <a:lnTo>
                    <a:pt x="774" y="795"/>
                  </a:lnTo>
                  <a:lnTo>
                    <a:pt x="765" y="795"/>
                  </a:lnTo>
                  <a:lnTo>
                    <a:pt x="754" y="792"/>
                  </a:lnTo>
                  <a:lnTo>
                    <a:pt x="679" y="750"/>
                  </a:lnTo>
                  <a:lnTo>
                    <a:pt x="651" y="769"/>
                  </a:lnTo>
                  <a:lnTo>
                    <a:pt x="622" y="785"/>
                  </a:lnTo>
                  <a:lnTo>
                    <a:pt x="591" y="799"/>
                  </a:lnTo>
                  <a:lnTo>
                    <a:pt x="587" y="886"/>
                  </a:lnTo>
                  <a:lnTo>
                    <a:pt x="584" y="898"/>
                  </a:lnTo>
                  <a:lnTo>
                    <a:pt x="578" y="906"/>
                  </a:lnTo>
                  <a:lnTo>
                    <a:pt x="569" y="914"/>
                  </a:lnTo>
                  <a:lnTo>
                    <a:pt x="558" y="917"/>
                  </a:lnTo>
                  <a:lnTo>
                    <a:pt x="472" y="927"/>
                  </a:lnTo>
                  <a:lnTo>
                    <a:pt x="461" y="926"/>
                  </a:lnTo>
                  <a:lnTo>
                    <a:pt x="450" y="922"/>
                  </a:lnTo>
                  <a:lnTo>
                    <a:pt x="442" y="914"/>
                  </a:lnTo>
                  <a:lnTo>
                    <a:pt x="436" y="903"/>
                  </a:lnTo>
                  <a:lnTo>
                    <a:pt x="413" y="820"/>
                  </a:lnTo>
                  <a:lnTo>
                    <a:pt x="381" y="814"/>
                  </a:lnTo>
                  <a:lnTo>
                    <a:pt x="349" y="805"/>
                  </a:lnTo>
                  <a:lnTo>
                    <a:pt x="319" y="793"/>
                  </a:lnTo>
                  <a:lnTo>
                    <a:pt x="253" y="852"/>
                  </a:lnTo>
                  <a:lnTo>
                    <a:pt x="245" y="858"/>
                  </a:lnTo>
                  <a:lnTo>
                    <a:pt x="235" y="860"/>
                  </a:lnTo>
                  <a:lnTo>
                    <a:pt x="223" y="859"/>
                  </a:lnTo>
                  <a:lnTo>
                    <a:pt x="211" y="853"/>
                  </a:lnTo>
                  <a:lnTo>
                    <a:pt x="178" y="826"/>
                  </a:lnTo>
                  <a:lnTo>
                    <a:pt x="144" y="800"/>
                  </a:lnTo>
                  <a:lnTo>
                    <a:pt x="135" y="791"/>
                  </a:lnTo>
                  <a:lnTo>
                    <a:pt x="131" y="781"/>
                  </a:lnTo>
                  <a:lnTo>
                    <a:pt x="131" y="769"/>
                  </a:lnTo>
                  <a:lnTo>
                    <a:pt x="135" y="758"/>
                  </a:lnTo>
                  <a:lnTo>
                    <a:pt x="176" y="683"/>
                  </a:lnTo>
                  <a:lnTo>
                    <a:pt x="159" y="655"/>
                  </a:lnTo>
                  <a:lnTo>
                    <a:pt x="142" y="627"/>
                  </a:lnTo>
                  <a:lnTo>
                    <a:pt x="128" y="595"/>
                  </a:lnTo>
                  <a:lnTo>
                    <a:pt x="41" y="591"/>
                  </a:lnTo>
                  <a:lnTo>
                    <a:pt x="29" y="588"/>
                  </a:lnTo>
                  <a:lnTo>
                    <a:pt x="20" y="581"/>
                  </a:lnTo>
                  <a:lnTo>
                    <a:pt x="13" y="572"/>
                  </a:lnTo>
                  <a:lnTo>
                    <a:pt x="9" y="561"/>
                  </a:lnTo>
                  <a:lnTo>
                    <a:pt x="4" y="518"/>
                  </a:lnTo>
                  <a:lnTo>
                    <a:pt x="0" y="475"/>
                  </a:lnTo>
                  <a:lnTo>
                    <a:pt x="1" y="463"/>
                  </a:lnTo>
                  <a:lnTo>
                    <a:pt x="5" y="452"/>
                  </a:lnTo>
                  <a:lnTo>
                    <a:pt x="12" y="444"/>
                  </a:lnTo>
                  <a:lnTo>
                    <a:pt x="23" y="439"/>
                  </a:lnTo>
                  <a:lnTo>
                    <a:pt x="106" y="415"/>
                  </a:lnTo>
                  <a:lnTo>
                    <a:pt x="111" y="382"/>
                  </a:lnTo>
                  <a:lnTo>
                    <a:pt x="120" y="350"/>
                  </a:lnTo>
                  <a:lnTo>
                    <a:pt x="132" y="318"/>
                  </a:lnTo>
                  <a:lnTo>
                    <a:pt x="73" y="253"/>
                  </a:lnTo>
                  <a:lnTo>
                    <a:pt x="67" y="243"/>
                  </a:lnTo>
                  <a:lnTo>
                    <a:pt x="65" y="232"/>
                  </a:lnTo>
                  <a:lnTo>
                    <a:pt x="66" y="221"/>
                  </a:lnTo>
                  <a:lnTo>
                    <a:pt x="72" y="211"/>
                  </a:lnTo>
                  <a:lnTo>
                    <a:pt x="99" y="177"/>
                  </a:lnTo>
                  <a:lnTo>
                    <a:pt x="125" y="143"/>
                  </a:lnTo>
                  <a:lnTo>
                    <a:pt x="131" y="137"/>
                  </a:lnTo>
                  <a:lnTo>
                    <a:pt x="139" y="133"/>
                  </a:lnTo>
                  <a:lnTo>
                    <a:pt x="147" y="130"/>
                  </a:lnTo>
                  <a:lnTo>
                    <a:pt x="156" y="132"/>
                  </a:lnTo>
                  <a:lnTo>
                    <a:pt x="167" y="135"/>
                  </a:lnTo>
                  <a:lnTo>
                    <a:pt x="242" y="177"/>
                  </a:lnTo>
                  <a:lnTo>
                    <a:pt x="269" y="158"/>
                  </a:lnTo>
                  <a:lnTo>
                    <a:pt x="298" y="142"/>
                  </a:lnTo>
                  <a:lnTo>
                    <a:pt x="329" y="128"/>
                  </a:lnTo>
                  <a:lnTo>
                    <a:pt x="334" y="40"/>
                  </a:lnTo>
                  <a:lnTo>
                    <a:pt x="336" y="29"/>
                  </a:lnTo>
                  <a:lnTo>
                    <a:pt x="343" y="20"/>
                  </a:lnTo>
                  <a:lnTo>
                    <a:pt x="351" y="12"/>
                  </a:lnTo>
                  <a:lnTo>
                    <a:pt x="363" y="9"/>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13" name="Shape 11213"/>
            <p:cNvSpPr/>
            <p:nvPr/>
          </p:nvSpPr>
          <p:spPr>
            <a:xfrm>
              <a:off x="7829550" y="568326"/>
              <a:ext cx="87312" cy="41275"/>
            </a:xfrm>
            <a:custGeom>
              <a:avLst/>
              <a:gdLst/>
              <a:ahLst/>
              <a:cxnLst/>
              <a:rect l="0" t="0" r="0" b="0"/>
              <a:pathLst>
                <a:path w="986" h="471" extrusionOk="0">
                  <a:moveTo>
                    <a:pt x="316" y="0"/>
                  </a:moveTo>
                  <a:lnTo>
                    <a:pt x="409" y="297"/>
                  </a:lnTo>
                  <a:lnTo>
                    <a:pt x="422" y="337"/>
                  </a:lnTo>
                  <a:lnTo>
                    <a:pt x="463" y="219"/>
                  </a:lnTo>
                  <a:lnTo>
                    <a:pt x="448" y="195"/>
                  </a:lnTo>
                  <a:lnTo>
                    <a:pt x="436" y="174"/>
                  </a:lnTo>
                  <a:lnTo>
                    <a:pt x="429" y="155"/>
                  </a:lnTo>
                  <a:lnTo>
                    <a:pt x="424" y="139"/>
                  </a:lnTo>
                  <a:lnTo>
                    <a:pt x="423" y="125"/>
                  </a:lnTo>
                  <a:lnTo>
                    <a:pt x="426" y="113"/>
                  </a:lnTo>
                  <a:lnTo>
                    <a:pt x="430" y="104"/>
                  </a:lnTo>
                  <a:lnTo>
                    <a:pt x="435" y="96"/>
                  </a:lnTo>
                  <a:lnTo>
                    <a:pt x="442" y="90"/>
                  </a:lnTo>
                  <a:lnTo>
                    <a:pt x="450" y="86"/>
                  </a:lnTo>
                  <a:lnTo>
                    <a:pt x="458" y="83"/>
                  </a:lnTo>
                  <a:lnTo>
                    <a:pt x="467" y="81"/>
                  </a:lnTo>
                  <a:lnTo>
                    <a:pt x="475" y="79"/>
                  </a:lnTo>
                  <a:lnTo>
                    <a:pt x="481" y="79"/>
                  </a:lnTo>
                  <a:lnTo>
                    <a:pt x="487" y="77"/>
                  </a:lnTo>
                  <a:lnTo>
                    <a:pt x="491" y="77"/>
                  </a:lnTo>
                  <a:lnTo>
                    <a:pt x="492" y="77"/>
                  </a:lnTo>
                  <a:lnTo>
                    <a:pt x="493" y="77"/>
                  </a:lnTo>
                  <a:lnTo>
                    <a:pt x="497" y="77"/>
                  </a:lnTo>
                  <a:lnTo>
                    <a:pt x="502" y="79"/>
                  </a:lnTo>
                  <a:lnTo>
                    <a:pt x="509" y="79"/>
                  </a:lnTo>
                  <a:lnTo>
                    <a:pt x="517" y="81"/>
                  </a:lnTo>
                  <a:lnTo>
                    <a:pt x="526" y="83"/>
                  </a:lnTo>
                  <a:lnTo>
                    <a:pt x="534" y="86"/>
                  </a:lnTo>
                  <a:lnTo>
                    <a:pt x="541" y="90"/>
                  </a:lnTo>
                  <a:lnTo>
                    <a:pt x="549" y="96"/>
                  </a:lnTo>
                  <a:lnTo>
                    <a:pt x="554" y="104"/>
                  </a:lnTo>
                  <a:lnTo>
                    <a:pt x="558" y="113"/>
                  </a:lnTo>
                  <a:lnTo>
                    <a:pt x="560" y="125"/>
                  </a:lnTo>
                  <a:lnTo>
                    <a:pt x="559" y="139"/>
                  </a:lnTo>
                  <a:lnTo>
                    <a:pt x="555" y="155"/>
                  </a:lnTo>
                  <a:lnTo>
                    <a:pt x="548" y="174"/>
                  </a:lnTo>
                  <a:lnTo>
                    <a:pt x="536" y="195"/>
                  </a:lnTo>
                  <a:lnTo>
                    <a:pt x="520" y="219"/>
                  </a:lnTo>
                  <a:lnTo>
                    <a:pt x="561" y="337"/>
                  </a:lnTo>
                  <a:lnTo>
                    <a:pt x="574" y="297"/>
                  </a:lnTo>
                  <a:lnTo>
                    <a:pt x="574" y="298"/>
                  </a:lnTo>
                  <a:lnTo>
                    <a:pt x="590" y="252"/>
                  </a:lnTo>
                  <a:lnTo>
                    <a:pt x="669" y="1"/>
                  </a:lnTo>
                  <a:lnTo>
                    <a:pt x="671" y="3"/>
                  </a:lnTo>
                  <a:lnTo>
                    <a:pt x="676" y="7"/>
                  </a:lnTo>
                  <a:lnTo>
                    <a:pt x="687" y="13"/>
                  </a:lnTo>
                  <a:lnTo>
                    <a:pt x="699" y="22"/>
                  </a:lnTo>
                  <a:lnTo>
                    <a:pt x="715" y="31"/>
                  </a:lnTo>
                  <a:lnTo>
                    <a:pt x="734" y="41"/>
                  </a:lnTo>
                  <a:lnTo>
                    <a:pt x="756" y="52"/>
                  </a:lnTo>
                  <a:lnTo>
                    <a:pt x="779" y="64"/>
                  </a:lnTo>
                  <a:lnTo>
                    <a:pt x="806" y="75"/>
                  </a:lnTo>
                  <a:lnTo>
                    <a:pt x="833" y="86"/>
                  </a:lnTo>
                  <a:lnTo>
                    <a:pt x="862" y="95"/>
                  </a:lnTo>
                  <a:lnTo>
                    <a:pt x="893" y="104"/>
                  </a:lnTo>
                  <a:lnTo>
                    <a:pt x="914" y="112"/>
                  </a:lnTo>
                  <a:lnTo>
                    <a:pt x="932" y="122"/>
                  </a:lnTo>
                  <a:lnTo>
                    <a:pt x="947" y="136"/>
                  </a:lnTo>
                  <a:lnTo>
                    <a:pt x="958" y="149"/>
                  </a:lnTo>
                  <a:lnTo>
                    <a:pt x="968" y="166"/>
                  </a:lnTo>
                  <a:lnTo>
                    <a:pt x="976" y="183"/>
                  </a:lnTo>
                  <a:lnTo>
                    <a:pt x="981" y="201"/>
                  </a:lnTo>
                  <a:lnTo>
                    <a:pt x="986" y="219"/>
                  </a:lnTo>
                  <a:lnTo>
                    <a:pt x="951" y="262"/>
                  </a:lnTo>
                  <a:lnTo>
                    <a:pt x="913" y="301"/>
                  </a:lnTo>
                  <a:lnTo>
                    <a:pt x="873" y="337"/>
                  </a:lnTo>
                  <a:lnTo>
                    <a:pt x="829" y="370"/>
                  </a:lnTo>
                  <a:lnTo>
                    <a:pt x="782" y="397"/>
                  </a:lnTo>
                  <a:lnTo>
                    <a:pt x="733" y="422"/>
                  </a:lnTo>
                  <a:lnTo>
                    <a:pt x="681" y="441"/>
                  </a:lnTo>
                  <a:lnTo>
                    <a:pt x="629" y="455"/>
                  </a:lnTo>
                  <a:lnTo>
                    <a:pt x="582" y="465"/>
                  </a:lnTo>
                  <a:lnTo>
                    <a:pt x="537" y="470"/>
                  </a:lnTo>
                  <a:lnTo>
                    <a:pt x="491" y="471"/>
                  </a:lnTo>
                  <a:lnTo>
                    <a:pt x="432" y="469"/>
                  </a:lnTo>
                  <a:lnTo>
                    <a:pt x="374" y="461"/>
                  </a:lnTo>
                  <a:lnTo>
                    <a:pt x="317" y="447"/>
                  </a:lnTo>
                  <a:lnTo>
                    <a:pt x="263" y="428"/>
                  </a:lnTo>
                  <a:lnTo>
                    <a:pt x="212" y="405"/>
                  </a:lnTo>
                  <a:lnTo>
                    <a:pt x="163" y="376"/>
                  </a:lnTo>
                  <a:lnTo>
                    <a:pt x="117" y="343"/>
                  </a:lnTo>
                  <a:lnTo>
                    <a:pt x="74" y="307"/>
                  </a:lnTo>
                  <a:lnTo>
                    <a:pt x="35" y="266"/>
                  </a:lnTo>
                  <a:lnTo>
                    <a:pt x="0" y="222"/>
                  </a:lnTo>
                  <a:lnTo>
                    <a:pt x="3" y="203"/>
                  </a:lnTo>
                  <a:lnTo>
                    <a:pt x="9" y="185"/>
                  </a:lnTo>
                  <a:lnTo>
                    <a:pt x="16" y="167"/>
                  </a:lnTo>
                  <a:lnTo>
                    <a:pt x="25" y="150"/>
                  </a:lnTo>
                  <a:lnTo>
                    <a:pt x="37" y="136"/>
                  </a:lnTo>
                  <a:lnTo>
                    <a:pt x="52" y="122"/>
                  </a:lnTo>
                  <a:lnTo>
                    <a:pt x="70" y="111"/>
                  </a:lnTo>
                  <a:lnTo>
                    <a:pt x="91" y="104"/>
                  </a:lnTo>
                  <a:lnTo>
                    <a:pt x="121" y="95"/>
                  </a:lnTo>
                  <a:lnTo>
                    <a:pt x="151" y="85"/>
                  </a:lnTo>
                  <a:lnTo>
                    <a:pt x="178" y="74"/>
                  </a:lnTo>
                  <a:lnTo>
                    <a:pt x="204" y="63"/>
                  </a:lnTo>
                  <a:lnTo>
                    <a:pt x="229" y="51"/>
                  </a:lnTo>
                  <a:lnTo>
                    <a:pt x="250" y="41"/>
                  </a:lnTo>
                  <a:lnTo>
                    <a:pt x="269" y="30"/>
                  </a:lnTo>
                  <a:lnTo>
                    <a:pt x="286" y="20"/>
                  </a:lnTo>
                  <a:lnTo>
                    <a:pt x="298" y="12"/>
                  </a:lnTo>
                  <a:lnTo>
                    <a:pt x="308" y="6"/>
                  </a:lnTo>
                  <a:lnTo>
                    <a:pt x="314" y="3"/>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14" name="Shape 11214"/>
            <p:cNvSpPr/>
            <p:nvPr/>
          </p:nvSpPr>
          <p:spPr>
            <a:xfrm>
              <a:off x="7850188" y="511176"/>
              <a:ext cx="46037" cy="60325"/>
            </a:xfrm>
            <a:custGeom>
              <a:avLst/>
              <a:gdLst/>
              <a:ahLst/>
              <a:cxnLst/>
              <a:rect l="0" t="0" r="0" b="0"/>
              <a:pathLst>
                <a:path w="520" h="695" extrusionOk="0">
                  <a:moveTo>
                    <a:pt x="276" y="0"/>
                  </a:moveTo>
                  <a:lnTo>
                    <a:pt x="304" y="3"/>
                  </a:lnTo>
                  <a:lnTo>
                    <a:pt x="329" y="8"/>
                  </a:lnTo>
                  <a:lnTo>
                    <a:pt x="350" y="17"/>
                  </a:lnTo>
                  <a:lnTo>
                    <a:pt x="370" y="27"/>
                  </a:lnTo>
                  <a:lnTo>
                    <a:pt x="390" y="40"/>
                  </a:lnTo>
                  <a:lnTo>
                    <a:pt x="405" y="52"/>
                  </a:lnTo>
                  <a:lnTo>
                    <a:pt x="418" y="65"/>
                  </a:lnTo>
                  <a:lnTo>
                    <a:pt x="425" y="75"/>
                  </a:lnTo>
                  <a:lnTo>
                    <a:pt x="429" y="81"/>
                  </a:lnTo>
                  <a:lnTo>
                    <a:pt x="431" y="84"/>
                  </a:lnTo>
                  <a:lnTo>
                    <a:pt x="433" y="84"/>
                  </a:lnTo>
                  <a:lnTo>
                    <a:pt x="436" y="84"/>
                  </a:lnTo>
                  <a:lnTo>
                    <a:pt x="440" y="86"/>
                  </a:lnTo>
                  <a:lnTo>
                    <a:pt x="446" y="88"/>
                  </a:lnTo>
                  <a:lnTo>
                    <a:pt x="454" y="92"/>
                  </a:lnTo>
                  <a:lnTo>
                    <a:pt x="462" y="97"/>
                  </a:lnTo>
                  <a:lnTo>
                    <a:pt x="469" y="104"/>
                  </a:lnTo>
                  <a:lnTo>
                    <a:pt x="478" y="114"/>
                  </a:lnTo>
                  <a:lnTo>
                    <a:pt x="485" y="125"/>
                  </a:lnTo>
                  <a:lnTo>
                    <a:pt x="493" y="139"/>
                  </a:lnTo>
                  <a:lnTo>
                    <a:pt x="498" y="157"/>
                  </a:lnTo>
                  <a:lnTo>
                    <a:pt x="503" y="177"/>
                  </a:lnTo>
                  <a:lnTo>
                    <a:pt x="505" y="201"/>
                  </a:lnTo>
                  <a:lnTo>
                    <a:pt x="505" y="230"/>
                  </a:lnTo>
                  <a:lnTo>
                    <a:pt x="503" y="261"/>
                  </a:lnTo>
                  <a:lnTo>
                    <a:pt x="499" y="298"/>
                  </a:lnTo>
                  <a:lnTo>
                    <a:pt x="495" y="315"/>
                  </a:lnTo>
                  <a:lnTo>
                    <a:pt x="490" y="331"/>
                  </a:lnTo>
                  <a:lnTo>
                    <a:pt x="497" y="331"/>
                  </a:lnTo>
                  <a:lnTo>
                    <a:pt x="503" y="333"/>
                  </a:lnTo>
                  <a:lnTo>
                    <a:pt x="509" y="336"/>
                  </a:lnTo>
                  <a:lnTo>
                    <a:pt x="515" y="342"/>
                  </a:lnTo>
                  <a:lnTo>
                    <a:pt x="519" y="350"/>
                  </a:lnTo>
                  <a:lnTo>
                    <a:pt x="520" y="363"/>
                  </a:lnTo>
                  <a:lnTo>
                    <a:pt x="520" y="378"/>
                  </a:lnTo>
                  <a:lnTo>
                    <a:pt x="518" y="398"/>
                  </a:lnTo>
                  <a:lnTo>
                    <a:pt x="511" y="422"/>
                  </a:lnTo>
                  <a:lnTo>
                    <a:pt x="503" y="447"/>
                  </a:lnTo>
                  <a:lnTo>
                    <a:pt x="496" y="467"/>
                  </a:lnTo>
                  <a:lnTo>
                    <a:pt x="487" y="481"/>
                  </a:lnTo>
                  <a:lnTo>
                    <a:pt x="481" y="490"/>
                  </a:lnTo>
                  <a:lnTo>
                    <a:pt x="474" y="496"/>
                  </a:lnTo>
                  <a:lnTo>
                    <a:pt x="467" y="497"/>
                  </a:lnTo>
                  <a:lnTo>
                    <a:pt x="462" y="524"/>
                  </a:lnTo>
                  <a:lnTo>
                    <a:pt x="451" y="552"/>
                  </a:lnTo>
                  <a:lnTo>
                    <a:pt x="438" y="579"/>
                  </a:lnTo>
                  <a:lnTo>
                    <a:pt x="420" y="606"/>
                  </a:lnTo>
                  <a:lnTo>
                    <a:pt x="399" y="631"/>
                  </a:lnTo>
                  <a:lnTo>
                    <a:pt x="374" y="653"/>
                  </a:lnTo>
                  <a:lnTo>
                    <a:pt x="346" y="672"/>
                  </a:lnTo>
                  <a:lnTo>
                    <a:pt x="315" y="686"/>
                  </a:lnTo>
                  <a:lnTo>
                    <a:pt x="287" y="693"/>
                  </a:lnTo>
                  <a:lnTo>
                    <a:pt x="259" y="695"/>
                  </a:lnTo>
                  <a:lnTo>
                    <a:pt x="230" y="693"/>
                  </a:lnTo>
                  <a:lnTo>
                    <a:pt x="203" y="686"/>
                  </a:lnTo>
                  <a:lnTo>
                    <a:pt x="175" y="673"/>
                  </a:lnTo>
                  <a:lnTo>
                    <a:pt x="149" y="657"/>
                  </a:lnTo>
                  <a:lnTo>
                    <a:pt x="126" y="638"/>
                  </a:lnTo>
                  <a:lnTo>
                    <a:pt x="106" y="617"/>
                  </a:lnTo>
                  <a:lnTo>
                    <a:pt x="89" y="594"/>
                  </a:lnTo>
                  <a:lnTo>
                    <a:pt x="76" y="570"/>
                  </a:lnTo>
                  <a:lnTo>
                    <a:pt x="64" y="545"/>
                  </a:lnTo>
                  <a:lnTo>
                    <a:pt x="56" y="520"/>
                  </a:lnTo>
                  <a:lnTo>
                    <a:pt x="50" y="497"/>
                  </a:lnTo>
                  <a:lnTo>
                    <a:pt x="44" y="495"/>
                  </a:lnTo>
                  <a:lnTo>
                    <a:pt x="38" y="489"/>
                  </a:lnTo>
                  <a:lnTo>
                    <a:pt x="30" y="480"/>
                  </a:lnTo>
                  <a:lnTo>
                    <a:pt x="23" y="466"/>
                  </a:lnTo>
                  <a:lnTo>
                    <a:pt x="16" y="446"/>
                  </a:lnTo>
                  <a:lnTo>
                    <a:pt x="9" y="421"/>
                  </a:lnTo>
                  <a:lnTo>
                    <a:pt x="3" y="399"/>
                  </a:lnTo>
                  <a:lnTo>
                    <a:pt x="0" y="381"/>
                  </a:lnTo>
                  <a:lnTo>
                    <a:pt x="0" y="366"/>
                  </a:lnTo>
                  <a:lnTo>
                    <a:pt x="1" y="354"/>
                  </a:lnTo>
                  <a:lnTo>
                    <a:pt x="3" y="345"/>
                  </a:lnTo>
                  <a:lnTo>
                    <a:pt x="7" y="339"/>
                  </a:lnTo>
                  <a:lnTo>
                    <a:pt x="13" y="334"/>
                  </a:lnTo>
                  <a:lnTo>
                    <a:pt x="18" y="332"/>
                  </a:lnTo>
                  <a:lnTo>
                    <a:pt x="24" y="331"/>
                  </a:lnTo>
                  <a:lnTo>
                    <a:pt x="30" y="331"/>
                  </a:lnTo>
                  <a:lnTo>
                    <a:pt x="25" y="314"/>
                  </a:lnTo>
                  <a:lnTo>
                    <a:pt x="22" y="297"/>
                  </a:lnTo>
                  <a:lnTo>
                    <a:pt x="18" y="271"/>
                  </a:lnTo>
                  <a:lnTo>
                    <a:pt x="16" y="244"/>
                  </a:lnTo>
                  <a:lnTo>
                    <a:pt x="17" y="218"/>
                  </a:lnTo>
                  <a:lnTo>
                    <a:pt x="21" y="193"/>
                  </a:lnTo>
                  <a:lnTo>
                    <a:pt x="31" y="161"/>
                  </a:lnTo>
                  <a:lnTo>
                    <a:pt x="45" y="133"/>
                  </a:lnTo>
                  <a:lnTo>
                    <a:pt x="62" y="106"/>
                  </a:lnTo>
                  <a:lnTo>
                    <a:pt x="82" y="85"/>
                  </a:lnTo>
                  <a:lnTo>
                    <a:pt x="109" y="60"/>
                  </a:lnTo>
                  <a:lnTo>
                    <a:pt x="139" y="38"/>
                  </a:lnTo>
                  <a:lnTo>
                    <a:pt x="165" y="22"/>
                  </a:lnTo>
                  <a:lnTo>
                    <a:pt x="195" y="10"/>
                  </a:lnTo>
                  <a:lnTo>
                    <a:pt x="219" y="4"/>
                  </a:lnTo>
                  <a:lnTo>
                    <a:pt x="244" y="1"/>
                  </a:lnTo>
                  <a:lnTo>
                    <a:pt x="2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15" name="Shape 11215"/>
          <p:cNvGrpSpPr/>
          <p:nvPr/>
        </p:nvGrpSpPr>
        <p:grpSpPr>
          <a:xfrm>
            <a:off x="6355477" y="457200"/>
            <a:ext cx="228600" cy="227410"/>
            <a:chOff x="8529638" y="392113"/>
            <a:chExt cx="304800" cy="303213"/>
          </a:xfrm>
        </p:grpSpPr>
        <p:sp>
          <p:nvSpPr>
            <p:cNvPr id="11216" name="Shape 11216"/>
            <p:cNvSpPr/>
            <p:nvPr/>
          </p:nvSpPr>
          <p:spPr>
            <a:xfrm>
              <a:off x="8529638" y="392113"/>
              <a:ext cx="304800" cy="303213"/>
            </a:xfrm>
            <a:custGeom>
              <a:avLst/>
              <a:gdLst/>
              <a:ahLst/>
              <a:cxnLst/>
              <a:rect l="0" t="0" r="0" b="0"/>
              <a:pathLst>
                <a:path w="3455" h="3445" extrusionOk="0">
                  <a:moveTo>
                    <a:pt x="1726" y="621"/>
                  </a:moveTo>
                  <a:lnTo>
                    <a:pt x="1641" y="625"/>
                  </a:lnTo>
                  <a:lnTo>
                    <a:pt x="1558" y="635"/>
                  </a:lnTo>
                  <a:lnTo>
                    <a:pt x="1476" y="651"/>
                  </a:lnTo>
                  <a:lnTo>
                    <a:pt x="1398" y="673"/>
                  </a:lnTo>
                  <a:lnTo>
                    <a:pt x="1320" y="702"/>
                  </a:lnTo>
                  <a:lnTo>
                    <a:pt x="1245" y="735"/>
                  </a:lnTo>
                  <a:lnTo>
                    <a:pt x="1174" y="774"/>
                  </a:lnTo>
                  <a:lnTo>
                    <a:pt x="1106" y="817"/>
                  </a:lnTo>
                  <a:lnTo>
                    <a:pt x="1041" y="866"/>
                  </a:lnTo>
                  <a:lnTo>
                    <a:pt x="980" y="919"/>
                  </a:lnTo>
                  <a:lnTo>
                    <a:pt x="922" y="976"/>
                  </a:lnTo>
                  <a:lnTo>
                    <a:pt x="869" y="1037"/>
                  </a:lnTo>
                  <a:lnTo>
                    <a:pt x="820" y="1102"/>
                  </a:lnTo>
                  <a:lnTo>
                    <a:pt x="777" y="1170"/>
                  </a:lnTo>
                  <a:lnTo>
                    <a:pt x="737" y="1242"/>
                  </a:lnTo>
                  <a:lnTo>
                    <a:pt x="704" y="1317"/>
                  </a:lnTo>
                  <a:lnTo>
                    <a:pt x="676" y="1393"/>
                  </a:lnTo>
                  <a:lnTo>
                    <a:pt x="653" y="1473"/>
                  </a:lnTo>
                  <a:lnTo>
                    <a:pt x="637" y="1553"/>
                  </a:lnTo>
                  <a:lnTo>
                    <a:pt x="627" y="1637"/>
                  </a:lnTo>
                  <a:lnTo>
                    <a:pt x="624" y="1722"/>
                  </a:lnTo>
                  <a:lnTo>
                    <a:pt x="627" y="1808"/>
                  </a:lnTo>
                  <a:lnTo>
                    <a:pt x="636" y="1893"/>
                  </a:lnTo>
                  <a:lnTo>
                    <a:pt x="652" y="1974"/>
                  </a:lnTo>
                  <a:lnTo>
                    <a:pt x="674" y="2055"/>
                  </a:lnTo>
                  <a:lnTo>
                    <a:pt x="702" y="2132"/>
                  </a:lnTo>
                  <a:lnTo>
                    <a:pt x="735" y="2207"/>
                  </a:lnTo>
                  <a:lnTo>
                    <a:pt x="774" y="2278"/>
                  </a:lnTo>
                  <a:lnTo>
                    <a:pt x="818" y="2346"/>
                  </a:lnTo>
                  <a:lnTo>
                    <a:pt x="866" y="2411"/>
                  </a:lnTo>
                  <a:lnTo>
                    <a:pt x="919" y="2472"/>
                  </a:lnTo>
                  <a:lnTo>
                    <a:pt x="976" y="2529"/>
                  </a:lnTo>
                  <a:lnTo>
                    <a:pt x="1037" y="2582"/>
                  </a:lnTo>
                  <a:lnTo>
                    <a:pt x="1102" y="2630"/>
                  </a:lnTo>
                  <a:lnTo>
                    <a:pt x="1171" y="2674"/>
                  </a:lnTo>
                  <a:lnTo>
                    <a:pt x="1242" y="2711"/>
                  </a:lnTo>
                  <a:lnTo>
                    <a:pt x="1317" y="2745"/>
                  </a:lnTo>
                  <a:lnTo>
                    <a:pt x="1395" y="2772"/>
                  </a:lnTo>
                  <a:lnTo>
                    <a:pt x="1474" y="2794"/>
                  </a:lnTo>
                  <a:lnTo>
                    <a:pt x="1557" y="2810"/>
                  </a:lnTo>
                  <a:lnTo>
                    <a:pt x="1642" y="2820"/>
                  </a:lnTo>
                  <a:lnTo>
                    <a:pt x="1727" y="2824"/>
                  </a:lnTo>
                  <a:lnTo>
                    <a:pt x="1814" y="2820"/>
                  </a:lnTo>
                  <a:lnTo>
                    <a:pt x="1896" y="2810"/>
                  </a:lnTo>
                  <a:lnTo>
                    <a:pt x="1978" y="2794"/>
                  </a:lnTo>
                  <a:lnTo>
                    <a:pt x="2058" y="2771"/>
                  </a:lnTo>
                  <a:lnTo>
                    <a:pt x="2135" y="2744"/>
                  </a:lnTo>
                  <a:lnTo>
                    <a:pt x="2209" y="2710"/>
                  </a:lnTo>
                  <a:lnTo>
                    <a:pt x="2281" y="2672"/>
                  </a:lnTo>
                  <a:lnTo>
                    <a:pt x="2349" y="2628"/>
                  </a:lnTo>
                  <a:lnTo>
                    <a:pt x="2414" y="2578"/>
                  </a:lnTo>
                  <a:lnTo>
                    <a:pt x="2476" y="2526"/>
                  </a:lnTo>
                  <a:lnTo>
                    <a:pt x="2533" y="2469"/>
                  </a:lnTo>
                  <a:lnTo>
                    <a:pt x="2586" y="2408"/>
                  </a:lnTo>
                  <a:lnTo>
                    <a:pt x="2635" y="2343"/>
                  </a:lnTo>
                  <a:lnTo>
                    <a:pt x="2679" y="2275"/>
                  </a:lnTo>
                  <a:lnTo>
                    <a:pt x="2718" y="2204"/>
                  </a:lnTo>
                  <a:lnTo>
                    <a:pt x="2751" y="2129"/>
                  </a:lnTo>
                  <a:lnTo>
                    <a:pt x="2780" y="2052"/>
                  </a:lnTo>
                  <a:lnTo>
                    <a:pt x="2802" y="1972"/>
                  </a:lnTo>
                  <a:lnTo>
                    <a:pt x="2819" y="1891"/>
                  </a:lnTo>
                  <a:lnTo>
                    <a:pt x="2828" y="1808"/>
                  </a:lnTo>
                  <a:lnTo>
                    <a:pt x="2831" y="1723"/>
                  </a:lnTo>
                  <a:lnTo>
                    <a:pt x="2828" y="1637"/>
                  </a:lnTo>
                  <a:lnTo>
                    <a:pt x="2819" y="1552"/>
                  </a:lnTo>
                  <a:lnTo>
                    <a:pt x="2803" y="1470"/>
                  </a:lnTo>
                  <a:lnTo>
                    <a:pt x="2781" y="1391"/>
                  </a:lnTo>
                  <a:lnTo>
                    <a:pt x="2752" y="1313"/>
                  </a:lnTo>
                  <a:lnTo>
                    <a:pt x="2720" y="1238"/>
                  </a:lnTo>
                  <a:lnTo>
                    <a:pt x="2681" y="1167"/>
                  </a:lnTo>
                  <a:lnTo>
                    <a:pt x="2638" y="1099"/>
                  </a:lnTo>
                  <a:lnTo>
                    <a:pt x="2590" y="1034"/>
                  </a:lnTo>
                  <a:lnTo>
                    <a:pt x="2536" y="973"/>
                  </a:lnTo>
                  <a:lnTo>
                    <a:pt x="2479" y="915"/>
                  </a:lnTo>
                  <a:lnTo>
                    <a:pt x="2418" y="863"/>
                  </a:lnTo>
                  <a:lnTo>
                    <a:pt x="2353" y="815"/>
                  </a:lnTo>
                  <a:lnTo>
                    <a:pt x="2285" y="772"/>
                  </a:lnTo>
                  <a:lnTo>
                    <a:pt x="2213" y="733"/>
                  </a:lnTo>
                  <a:lnTo>
                    <a:pt x="2138" y="700"/>
                  </a:lnTo>
                  <a:lnTo>
                    <a:pt x="2060" y="672"/>
                  </a:lnTo>
                  <a:lnTo>
                    <a:pt x="1981" y="650"/>
                  </a:lnTo>
                  <a:lnTo>
                    <a:pt x="1898" y="635"/>
                  </a:lnTo>
                  <a:lnTo>
                    <a:pt x="1814" y="624"/>
                  </a:lnTo>
                  <a:lnTo>
                    <a:pt x="1726" y="621"/>
                  </a:lnTo>
                  <a:close/>
                  <a:moveTo>
                    <a:pt x="1607" y="0"/>
                  </a:moveTo>
                  <a:lnTo>
                    <a:pt x="1851" y="0"/>
                  </a:lnTo>
                  <a:lnTo>
                    <a:pt x="1873" y="3"/>
                  </a:lnTo>
                  <a:lnTo>
                    <a:pt x="1894" y="11"/>
                  </a:lnTo>
                  <a:lnTo>
                    <a:pt x="1912" y="23"/>
                  </a:lnTo>
                  <a:lnTo>
                    <a:pt x="1927" y="38"/>
                  </a:lnTo>
                  <a:lnTo>
                    <a:pt x="1937" y="57"/>
                  </a:lnTo>
                  <a:lnTo>
                    <a:pt x="1943" y="79"/>
                  </a:lnTo>
                  <a:lnTo>
                    <a:pt x="1976" y="295"/>
                  </a:lnTo>
                  <a:lnTo>
                    <a:pt x="1982" y="314"/>
                  </a:lnTo>
                  <a:lnTo>
                    <a:pt x="1990" y="331"/>
                  </a:lnTo>
                  <a:lnTo>
                    <a:pt x="2004" y="345"/>
                  </a:lnTo>
                  <a:lnTo>
                    <a:pt x="2019" y="355"/>
                  </a:lnTo>
                  <a:lnTo>
                    <a:pt x="2037" y="361"/>
                  </a:lnTo>
                  <a:lnTo>
                    <a:pt x="2116" y="381"/>
                  </a:lnTo>
                  <a:lnTo>
                    <a:pt x="2192" y="405"/>
                  </a:lnTo>
                  <a:lnTo>
                    <a:pt x="2266" y="434"/>
                  </a:lnTo>
                  <a:lnTo>
                    <a:pt x="2339" y="466"/>
                  </a:lnTo>
                  <a:lnTo>
                    <a:pt x="2409" y="503"/>
                  </a:lnTo>
                  <a:lnTo>
                    <a:pt x="2476" y="544"/>
                  </a:lnTo>
                  <a:lnTo>
                    <a:pt x="2494" y="552"/>
                  </a:lnTo>
                  <a:lnTo>
                    <a:pt x="2512" y="555"/>
                  </a:lnTo>
                  <a:lnTo>
                    <a:pt x="2531" y="554"/>
                  </a:lnTo>
                  <a:lnTo>
                    <a:pt x="2549" y="549"/>
                  </a:lnTo>
                  <a:lnTo>
                    <a:pt x="2565" y="539"/>
                  </a:lnTo>
                  <a:lnTo>
                    <a:pt x="2744" y="409"/>
                  </a:lnTo>
                  <a:lnTo>
                    <a:pt x="2763" y="398"/>
                  </a:lnTo>
                  <a:lnTo>
                    <a:pt x="2784" y="392"/>
                  </a:lnTo>
                  <a:lnTo>
                    <a:pt x="2806" y="392"/>
                  </a:lnTo>
                  <a:lnTo>
                    <a:pt x="2827" y="396"/>
                  </a:lnTo>
                  <a:lnTo>
                    <a:pt x="2846" y="404"/>
                  </a:lnTo>
                  <a:lnTo>
                    <a:pt x="2864" y="418"/>
                  </a:lnTo>
                  <a:lnTo>
                    <a:pt x="3009" y="562"/>
                  </a:lnTo>
                  <a:lnTo>
                    <a:pt x="3037" y="591"/>
                  </a:lnTo>
                  <a:lnTo>
                    <a:pt x="3051" y="609"/>
                  </a:lnTo>
                  <a:lnTo>
                    <a:pt x="3060" y="628"/>
                  </a:lnTo>
                  <a:lnTo>
                    <a:pt x="3064" y="649"/>
                  </a:lnTo>
                  <a:lnTo>
                    <a:pt x="3063" y="670"/>
                  </a:lnTo>
                  <a:lnTo>
                    <a:pt x="3057" y="691"/>
                  </a:lnTo>
                  <a:lnTo>
                    <a:pt x="3046" y="710"/>
                  </a:lnTo>
                  <a:lnTo>
                    <a:pt x="2914" y="888"/>
                  </a:lnTo>
                  <a:lnTo>
                    <a:pt x="2905" y="905"/>
                  </a:lnTo>
                  <a:lnTo>
                    <a:pt x="2899" y="923"/>
                  </a:lnTo>
                  <a:lnTo>
                    <a:pt x="2898" y="942"/>
                  </a:lnTo>
                  <a:lnTo>
                    <a:pt x="2903" y="960"/>
                  </a:lnTo>
                  <a:lnTo>
                    <a:pt x="2911" y="977"/>
                  </a:lnTo>
                  <a:lnTo>
                    <a:pt x="2951" y="1045"/>
                  </a:lnTo>
                  <a:lnTo>
                    <a:pt x="2987" y="1114"/>
                  </a:lnTo>
                  <a:lnTo>
                    <a:pt x="3019" y="1187"/>
                  </a:lnTo>
                  <a:lnTo>
                    <a:pt x="3047" y="1261"/>
                  </a:lnTo>
                  <a:lnTo>
                    <a:pt x="3072" y="1337"/>
                  </a:lnTo>
                  <a:lnTo>
                    <a:pt x="3092" y="1415"/>
                  </a:lnTo>
                  <a:lnTo>
                    <a:pt x="3098" y="1433"/>
                  </a:lnTo>
                  <a:lnTo>
                    <a:pt x="3108" y="1448"/>
                  </a:lnTo>
                  <a:lnTo>
                    <a:pt x="3122" y="1461"/>
                  </a:lnTo>
                  <a:lnTo>
                    <a:pt x="3139" y="1470"/>
                  </a:lnTo>
                  <a:lnTo>
                    <a:pt x="3158" y="1476"/>
                  </a:lnTo>
                  <a:lnTo>
                    <a:pt x="3377" y="1509"/>
                  </a:lnTo>
                  <a:lnTo>
                    <a:pt x="3398" y="1515"/>
                  </a:lnTo>
                  <a:lnTo>
                    <a:pt x="3417" y="1526"/>
                  </a:lnTo>
                  <a:lnTo>
                    <a:pt x="3433" y="1541"/>
                  </a:lnTo>
                  <a:lnTo>
                    <a:pt x="3445" y="1557"/>
                  </a:lnTo>
                  <a:lnTo>
                    <a:pt x="3453" y="1578"/>
                  </a:lnTo>
                  <a:lnTo>
                    <a:pt x="3455" y="1600"/>
                  </a:lnTo>
                  <a:lnTo>
                    <a:pt x="3455" y="1845"/>
                  </a:lnTo>
                  <a:lnTo>
                    <a:pt x="3452" y="1866"/>
                  </a:lnTo>
                  <a:lnTo>
                    <a:pt x="3444" y="1887"/>
                  </a:lnTo>
                  <a:lnTo>
                    <a:pt x="3433" y="1905"/>
                  </a:lnTo>
                  <a:lnTo>
                    <a:pt x="3417" y="1920"/>
                  </a:lnTo>
                  <a:lnTo>
                    <a:pt x="3398" y="1930"/>
                  </a:lnTo>
                  <a:lnTo>
                    <a:pt x="3376" y="1935"/>
                  </a:lnTo>
                  <a:lnTo>
                    <a:pt x="3156" y="1970"/>
                  </a:lnTo>
                  <a:lnTo>
                    <a:pt x="3137" y="1974"/>
                  </a:lnTo>
                  <a:lnTo>
                    <a:pt x="3120" y="1984"/>
                  </a:lnTo>
                  <a:lnTo>
                    <a:pt x="3106" y="1996"/>
                  </a:lnTo>
                  <a:lnTo>
                    <a:pt x="3096" y="2012"/>
                  </a:lnTo>
                  <a:lnTo>
                    <a:pt x="3089" y="2031"/>
                  </a:lnTo>
                  <a:lnTo>
                    <a:pt x="3069" y="2108"/>
                  </a:lnTo>
                  <a:lnTo>
                    <a:pt x="3044" y="2184"/>
                  </a:lnTo>
                  <a:lnTo>
                    <a:pt x="3016" y="2258"/>
                  </a:lnTo>
                  <a:lnTo>
                    <a:pt x="2983" y="2329"/>
                  </a:lnTo>
                  <a:lnTo>
                    <a:pt x="2947" y="2398"/>
                  </a:lnTo>
                  <a:lnTo>
                    <a:pt x="2907" y="2465"/>
                  </a:lnTo>
                  <a:lnTo>
                    <a:pt x="2899" y="2483"/>
                  </a:lnTo>
                  <a:lnTo>
                    <a:pt x="2895" y="2501"/>
                  </a:lnTo>
                  <a:lnTo>
                    <a:pt x="2896" y="2519"/>
                  </a:lnTo>
                  <a:lnTo>
                    <a:pt x="2901" y="2537"/>
                  </a:lnTo>
                  <a:lnTo>
                    <a:pt x="2911" y="2553"/>
                  </a:lnTo>
                  <a:lnTo>
                    <a:pt x="3046" y="2735"/>
                  </a:lnTo>
                  <a:lnTo>
                    <a:pt x="3057" y="2753"/>
                  </a:lnTo>
                  <a:lnTo>
                    <a:pt x="3063" y="2774"/>
                  </a:lnTo>
                  <a:lnTo>
                    <a:pt x="3063" y="2796"/>
                  </a:lnTo>
                  <a:lnTo>
                    <a:pt x="3060" y="2817"/>
                  </a:lnTo>
                  <a:lnTo>
                    <a:pt x="3051" y="2836"/>
                  </a:lnTo>
                  <a:lnTo>
                    <a:pt x="3037" y="2854"/>
                  </a:lnTo>
                  <a:lnTo>
                    <a:pt x="3009" y="2883"/>
                  </a:lnTo>
                  <a:lnTo>
                    <a:pt x="2864" y="3027"/>
                  </a:lnTo>
                  <a:lnTo>
                    <a:pt x="2846" y="3040"/>
                  </a:lnTo>
                  <a:lnTo>
                    <a:pt x="2827" y="3050"/>
                  </a:lnTo>
                  <a:lnTo>
                    <a:pt x="2806" y="3054"/>
                  </a:lnTo>
                  <a:lnTo>
                    <a:pt x="2784" y="3053"/>
                  </a:lnTo>
                  <a:lnTo>
                    <a:pt x="2763" y="3047"/>
                  </a:lnTo>
                  <a:lnTo>
                    <a:pt x="2744" y="3036"/>
                  </a:lnTo>
                  <a:lnTo>
                    <a:pt x="2561" y="2901"/>
                  </a:lnTo>
                  <a:lnTo>
                    <a:pt x="2544" y="2892"/>
                  </a:lnTo>
                  <a:lnTo>
                    <a:pt x="2527" y="2886"/>
                  </a:lnTo>
                  <a:lnTo>
                    <a:pt x="2509" y="2886"/>
                  </a:lnTo>
                  <a:lnTo>
                    <a:pt x="2490" y="2890"/>
                  </a:lnTo>
                  <a:lnTo>
                    <a:pt x="2473" y="2898"/>
                  </a:lnTo>
                  <a:lnTo>
                    <a:pt x="2406" y="2938"/>
                  </a:lnTo>
                  <a:lnTo>
                    <a:pt x="2337" y="2974"/>
                  </a:lnTo>
                  <a:lnTo>
                    <a:pt x="2264" y="3007"/>
                  </a:lnTo>
                  <a:lnTo>
                    <a:pt x="2191" y="3034"/>
                  </a:lnTo>
                  <a:lnTo>
                    <a:pt x="2115" y="3058"/>
                  </a:lnTo>
                  <a:lnTo>
                    <a:pt x="2037" y="3078"/>
                  </a:lnTo>
                  <a:lnTo>
                    <a:pt x="2019" y="3084"/>
                  </a:lnTo>
                  <a:lnTo>
                    <a:pt x="2004" y="3096"/>
                  </a:lnTo>
                  <a:lnTo>
                    <a:pt x="1991" y="3109"/>
                  </a:lnTo>
                  <a:lnTo>
                    <a:pt x="1982" y="3125"/>
                  </a:lnTo>
                  <a:lnTo>
                    <a:pt x="1976" y="3144"/>
                  </a:lnTo>
                  <a:lnTo>
                    <a:pt x="1943" y="3367"/>
                  </a:lnTo>
                  <a:lnTo>
                    <a:pt x="1936" y="3388"/>
                  </a:lnTo>
                  <a:lnTo>
                    <a:pt x="1926" y="3407"/>
                  </a:lnTo>
                  <a:lnTo>
                    <a:pt x="1911" y="3423"/>
                  </a:lnTo>
                  <a:lnTo>
                    <a:pt x="1893" y="3435"/>
                  </a:lnTo>
                  <a:lnTo>
                    <a:pt x="1873" y="3442"/>
                  </a:lnTo>
                  <a:lnTo>
                    <a:pt x="1851" y="3445"/>
                  </a:lnTo>
                  <a:lnTo>
                    <a:pt x="1606" y="3445"/>
                  </a:lnTo>
                  <a:lnTo>
                    <a:pt x="1584" y="3442"/>
                  </a:lnTo>
                  <a:lnTo>
                    <a:pt x="1564" y="3435"/>
                  </a:lnTo>
                  <a:lnTo>
                    <a:pt x="1546" y="3423"/>
                  </a:lnTo>
                  <a:lnTo>
                    <a:pt x="1531" y="3407"/>
                  </a:lnTo>
                  <a:lnTo>
                    <a:pt x="1521" y="3388"/>
                  </a:lnTo>
                  <a:lnTo>
                    <a:pt x="1514" y="3367"/>
                  </a:lnTo>
                  <a:lnTo>
                    <a:pt x="1481" y="3144"/>
                  </a:lnTo>
                  <a:lnTo>
                    <a:pt x="1475" y="3125"/>
                  </a:lnTo>
                  <a:lnTo>
                    <a:pt x="1466" y="3109"/>
                  </a:lnTo>
                  <a:lnTo>
                    <a:pt x="1453" y="3096"/>
                  </a:lnTo>
                  <a:lnTo>
                    <a:pt x="1438" y="3084"/>
                  </a:lnTo>
                  <a:lnTo>
                    <a:pt x="1420" y="3078"/>
                  </a:lnTo>
                  <a:lnTo>
                    <a:pt x="1342" y="3058"/>
                  </a:lnTo>
                  <a:lnTo>
                    <a:pt x="1265" y="3034"/>
                  </a:lnTo>
                  <a:lnTo>
                    <a:pt x="1192" y="3006"/>
                  </a:lnTo>
                  <a:lnTo>
                    <a:pt x="1120" y="2973"/>
                  </a:lnTo>
                  <a:lnTo>
                    <a:pt x="1051" y="2938"/>
                  </a:lnTo>
                  <a:lnTo>
                    <a:pt x="984" y="2898"/>
                  </a:lnTo>
                  <a:lnTo>
                    <a:pt x="966" y="2891"/>
                  </a:lnTo>
                  <a:lnTo>
                    <a:pt x="948" y="2886"/>
                  </a:lnTo>
                  <a:lnTo>
                    <a:pt x="930" y="2887"/>
                  </a:lnTo>
                  <a:lnTo>
                    <a:pt x="913" y="2893"/>
                  </a:lnTo>
                  <a:lnTo>
                    <a:pt x="896" y="2901"/>
                  </a:lnTo>
                  <a:lnTo>
                    <a:pt x="713" y="3036"/>
                  </a:lnTo>
                  <a:lnTo>
                    <a:pt x="693" y="3047"/>
                  </a:lnTo>
                  <a:lnTo>
                    <a:pt x="672" y="3053"/>
                  </a:lnTo>
                  <a:lnTo>
                    <a:pt x="651" y="3054"/>
                  </a:lnTo>
                  <a:lnTo>
                    <a:pt x="630" y="3050"/>
                  </a:lnTo>
                  <a:lnTo>
                    <a:pt x="610" y="3040"/>
                  </a:lnTo>
                  <a:lnTo>
                    <a:pt x="593" y="3027"/>
                  </a:lnTo>
                  <a:lnTo>
                    <a:pt x="420" y="2854"/>
                  </a:lnTo>
                  <a:lnTo>
                    <a:pt x="406" y="2836"/>
                  </a:lnTo>
                  <a:lnTo>
                    <a:pt x="397" y="2817"/>
                  </a:lnTo>
                  <a:lnTo>
                    <a:pt x="393" y="2796"/>
                  </a:lnTo>
                  <a:lnTo>
                    <a:pt x="394" y="2774"/>
                  </a:lnTo>
                  <a:lnTo>
                    <a:pt x="399" y="2753"/>
                  </a:lnTo>
                  <a:lnTo>
                    <a:pt x="411" y="2735"/>
                  </a:lnTo>
                  <a:lnTo>
                    <a:pt x="545" y="2552"/>
                  </a:lnTo>
                  <a:lnTo>
                    <a:pt x="554" y="2537"/>
                  </a:lnTo>
                  <a:lnTo>
                    <a:pt x="560" y="2519"/>
                  </a:lnTo>
                  <a:lnTo>
                    <a:pt x="560" y="2500"/>
                  </a:lnTo>
                  <a:lnTo>
                    <a:pt x="557" y="2482"/>
                  </a:lnTo>
                  <a:lnTo>
                    <a:pt x="548" y="2465"/>
                  </a:lnTo>
                  <a:lnTo>
                    <a:pt x="508" y="2398"/>
                  </a:lnTo>
                  <a:lnTo>
                    <a:pt x="471" y="2328"/>
                  </a:lnTo>
                  <a:lnTo>
                    <a:pt x="439" y="2257"/>
                  </a:lnTo>
                  <a:lnTo>
                    <a:pt x="411" y="2183"/>
                  </a:lnTo>
                  <a:lnTo>
                    <a:pt x="386" y="2107"/>
                  </a:lnTo>
                  <a:lnTo>
                    <a:pt x="365" y="2030"/>
                  </a:lnTo>
                  <a:lnTo>
                    <a:pt x="359" y="2012"/>
                  </a:lnTo>
                  <a:lnTo>
                    <a:pt x="349" y="1996"/>
                  </a:lnTo>
                  <a:lnTo>
                    <a:pt x="335" y="1984"/>
                  </a:lnTo>
                  <a:lnTo>
                    <a:pt x="318" y="1974"/>
                  </a:lnTo>
                  <a:lnTo>
                    <a:pt x="299" y="1969"/>
                  </a:lnTo>
                  <a:lnTo>
                    <a:pt x="79" y="1935"/>
                  </a:lnTo>
                  <a:lnTo>
                    <a:pt x="57" y="1929"/>
                  </a:lnTo>
                  <a:lnTo>
                    <a:pt x="38" y="1919"/>
                  </a:lnTo>
                  <a:lnTo>
                    <a:pt x="22" y="1904"/>
                  </a:lnTo>
                  <a:lnTo>
                    <a:pt x="10" y="1886"/>
                  </a:lnTo>
                  <a:lnTo>
                    <a:pt x="3" y="1866"/>
                  </a:lnTo>
                  <a:lnTo>
                    <a:pt x="0" y="1844"/>
                  </a:lnTo>
                  <a:lnTo>
                    <a:pt x="0" y="1599"/>
                  </a:lnTo>
                  <a:lnTo>
                    <a:pt x="3" y="1577"/>
                  </a:lnTo>
                  <a:lnTo>
                    <a:pt x="10" y="1557"/>
                  </a:lnTo>
                  <a:lnTo>
                    <a:pt x="22" y="1540"/>
                  </a:lnTo>
                  <a:lnTo>
                    <a:pt x="38" y="1525"/>
                  </a:lnTo>
                  <a:lnTo>
                    <a:pt x="57" y="1514"/>
                  </a:lnTo>
                  <a:lnTo>
                    <a:pt x="79" y="1508"/>
                  </a:lnTo>
                  <a:lnTo>
                    <a:pt x="298" y="1476"/>
                  </a:lnTo>
                  <a:lnTo>
                    <a:pt x="317" y="1470"/>
                  </a:lnTo>
                  <a:lnTo>
                    <a:pt x="334" y="1461"/>
                  </a:lnTo>
                  <a:lnTo>
                    <a:pt x="348" y="1448"/>
                  </a:lnTo>
                  <a:lnTo>
                    <a:pt x="358" y="1433"/>
                  </a:lnTo>
                  <a:lnTo>
                    <a:pt x="364" y="1415"/>
                  </a:lnTo>
                  <a:lnTo>
                    <a:pt x="384" y="1336"/>
                  </a:lnTo>
                  <a:lnTo>
                    <a:pt x="408" y="1260"/>
                  </a:lnTo>
                  <a:lnTo>
                    <a:pt x="437" y="1187"/>
                  </a:lnTo>
                  <a:lnTo>
                    <a:pt x="469" y="1114"/>
                  </a:lnTo>
                  <a:lnTo>
                    <a:pt x="505" y="1044"/>
                  </a:lnTo>
                  <a:lnTo>
                    <a:pt x="545" y="977"/>
                  </a:lnTo>
                  <a:lnTo>
                    <a:pt x="553" y="959"/>
                  </a:lnTo>
                  <a:lnTo>
                    <a:pt x="558" y="942"/>
                  </a:lnTo>
                  <a:lnTo>
                    <a:pt x="557" y="923"/>
                  </a:lnTo>
                  <a:lnTo>
                    <a:pt x="551" y="905"/>
                  </a:lnTo>
                  <a:lnTo>
                    <a:pt x="542" y="888"/>
                  </a:lnTo>
                  <a:lnTo>
                    <a:pt x="410" y="709"/>
                  </a:lnTo>
                  <a:lnTo>
                    <a:pt x="399" y="690"/>
                  </a:lnTo>
                  <a:lnTo>
                    <a:pt x="393" y="669"/>
                  </a:lnTo>
                  <a:lnTo>
                    <a:pt x="393" y="648"/>
                  </a:lnTo>
                  <a:lnTo>
                    <a:pt x="396" y="627"/>
                  </a:lnTo>
                  <a:lnTo>
                    <a:pt x="405" y="608"/>
                  </a:lnTo>
                  <a:lnTo>
                    <a:pt x="419" y="590"/>
                  </a:lnTo>
                  <a:lnTo>
                    <a:pt x="447" y="561"/>
                  </a:lnTo>
                  <a:lnTo>
                    <a:pt x="566" y="446"/>
                  </a:lnTo>
                  <a:lnTo>
                    <a:pt x="594" y="418"/>
                  </a:lnTo>
                  <a:lnTo>
                    <a:pt x="612" y="404"/>
                  </a:lnTo>
                  <a:lnTo>
                    <a:pt x="631" y="395"/>
                  </a:lnTo>
                  <a:lnTo>
                    <a:pt x="652" y="391"/>
                  </a:lnTo>
                  <a:lnTo>
                    <a:pt x="674" y="392"/>
                  </a:lnTo>
                  <a:lnTo>
                    <a:pt x="695" y="398"/>
                  </a:lnTo>
                  <a:lnTo>
                    <a:pt x="714" y="409"/>
                  </a:lnTo>
                  <a:lnTo>
                    <a:pt x="893" y="539"/>
                  </a:lnTo>
                  <a:lnTo>
                    <a:pt x="908" y="549"/>
                  </a:lnTo>
                  <a:lnTo>
                    <a:pt x="927" y="554"/>
                  </a:lnTo>
                  <a:lnTo>
                    <a:pt x="946" y="555"/>
                  </a:lnTo>
                  <a:lnTo>
                    <a:pt x="964" y="552"/>
                  </a:lnTo>
                  <a:lnTo>
                    <a:pt x="982" y="544"/>
                  </a:lnTo>
                  <a:lnTo>
                    <a:pt x="1049" y="504"/>
                  </a:lnTo>
                  <a:lnTo>
                    <a:pt x="1119" y="467"/>
                  </a:lnTo>
                  <a:lnTo>
                    <a:pt x="1192" y="435"/>
                  </a:lnTo>
                  <a:lnTo>
                    <a:pt x="1266" y="406"/>
                  </a:lnTo>
                  <a:lnTo>
                    <a:pt x="1342" y="381"/>
                  </a:lnTo>
                  <a:lnTo>
                    <a:pt x="1421" y="361"/>
                  </a:lnTo>
                  <a:lnTo>
                    <a:pt x="1439" y="355"/>
                  </a:lnTo>
                  <a:lnTo>
                    <a:pt x="1454" y="345"/>
                  </a:lnTo>
                  <a:lnTo>
                    <a:pt x="1467" y="331"/>
                  </a:lnTo>
                  <a:lnTo>
                    <a:pt x="1476" y="314"/>
                  </a:lnTo>
                  <a:lnTo>
                    <a:pt x="1482" y="295"/>
                  </a:lnTo>
                  <a:lnTo>
                    <a:pt x="1515" y="79"/>
                  </a:lnTo>
                  <a:lnTo>
                    <a:pt x="1521" y="57"/>
                  </a:lnTo>
                  <a:lnTo>
                    <a:pt x="1531" y="38"/>
                  </a:lnTo>
                  <a:lnTo>
                    <a:pt x="1546" y="23"/>
                  </a:lnTo>
                  <a:lnTo>
                    <a:pt x="1564" y="11"/>
                  </a:lnTo>
                  <a:lnTo>
                    <a:pt x="1584" y="3"/>
                  </a:lnTo>
                  <a:lnTo>
                    <a:pt x="16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17" name="Shape 11217"/>
            <p:cNvSpPr/>
            <p:nvPr/>
          </p:nvSpPr>
          <p:spPr>
            <a:xfrm>
              <a:off x="8628063" y="471488"/>
              <a:ext cx="107950" cy="136525"/>
            </a:xfrm>
            <a:custGeom>
              <a:avLst/>
              <a:gdLst/>
              <a:ahLst/>
              <a:cxnLst/>
              <a:rect l="0" t="0" r="0" b="0"/>
              <a:pathLst>
                <a:path w="1226" h="1546" extrusionOk="0">
                  <a:moveTo>
                    <a:pt x="608" y="956"/>
                  </a:moveTo>
                  <a:lnTo>
                    <a:pt x="586" y="959"/>
                  </a:lnTo>
                  <a:lnTo>
                    <a:pt x="566" y="967"/>
                  </a:lnTo>
                  <a:lnTo>
                    <a:pt x="547" y="980"/>
                  </a:lnTo>
                  <a:lnTo>
                    <a:pt x="532" y="996"/>
                  </a:lnTo>
                  <a:lnTo>
                    <a:pt x="520" y="1015"/>
                  </a:lnTo>
                  <a:lnTo>
                    <a:pt x="513" y="1038"/>
                  </a:lnTo>
                  <a:lnTo>
                    <a:pt x="512" y="1060"/>
                  </a:lnTo>
                  <a:lnTo>
                    <a:pt x="515" y="1082"/>
                  </a:lnTo>
                  <a:lnTo>
                    <a:pt x="522" y="1103"/>
                  </a:lnTo>
                  <a:lnTo>
                    <a:pt x="536" y="1122"/>
                  </a:lnTo>
                  <a:lnTo>
                    <a:pt x="553" y="1138"/>
                  </a:lnTo>
                  <a:lnTo>
                    <a:pt x="559" y="1144"/>
                  </a:lnTo>
                  <a:lnTo>
                    <a:pt x="562" y="1151"/>
                  </a:lnTo>
                  <a:lnTo>
                    <a:pt x="563" y="1159"/>
                  </a:lnTo>
                  <a:lnTo>
                    <a:pt x="563" y="1290"/>
                  </a:lnTo>
                  <a:lnTo>
                    <a:pt x="565" y="1306"/>
                  </a:lnTo>
                  <a:lnTo>
                    <a:pt x="573" y="1320"/>
                  </a:lnTo>
                  <a:lnTo>
                    <a:pt x="583" y="1330"/>
                  </a:lnTo>
                  <a:lnTo>
                    <a:pt x="598" y="1338"/>
                  </a:lnTo>
                  <a:lnTo>
                    <a:pt x="612" y="1340"/>
                  </a:lnTo>
                  <a:lnTo>
                    <a:pt x="629" y="1338"/>
                  </a:lnTo>
                  <a:lnTo>
                    <a:pt x="643" y="1330"/>
                  </a:lnTo>
                  <a:lnTo>
                    <a:pt x="654" y="1320"/>
                  </a:lnTo>
                  <a:lnTo>
                    <a:pt x="661" y="1306"/>
                  </a:lnTo>
                  <a:lnTo>
                    <a:pt x="664" y="1290"/>
                  </a:lnTo>
                  <a:lnTo>
                    <a:pt x="664" y="1160"/>
                  </a:lnTo>
                  <a:lnTo>
                    <a:pt x="665" y="1151"/>
                  </a:lnTo>
                  <a:lnTo>
                    <a:pt x="668" y="1144"/>
                  </a:lnTo>
                  <a:lnTo>
                    <a:pt x="674" y="1138"/>
                  </a:lnTo>
                  <a:lnTo>
                    <a:pt x="692" y="1122"/>
                  </a:lnTo>
                  <a:lnTo>
                    <a:pt x="705" y="1102"/>
                  </a:lnTo>
                  <a:lnTo>
                    <a:pt x="712" y="1080"/>
                  </a:lnTo>
                  <a:lnTo>
                    <a:pt x="714" y="1056"/>
                  </a:lnTo>
                  <a:lnTo>
                    <a:pt x="711" y="1032"/>
                  </a:lnTo>
                  <a:lnTo>
                    <a:pt x="704" y="1010"/>
                  </a:lnTo>
                  <a:lnTo>
                    <a:pt x="690" y="991"/>
                  </a:lnTo>
                  <a:lnTo>
                    <a:pt x="674" y="976"/>
                  </a:lnTo>
                  <a:lnTo>
                    <a:pt x="653" y="964"/>
                  </a:lnTo>
                  <a:lnTo>
                    <a:pt x="630" y="957"/>
                  </a:lnTo>
                  <a:lnTo>
                    <a:pt x="608" y="956"/>
                  </a:lnTo>
                  <a:close/>
                  <a:moveTo>
                    <a:pt x="540" y="201"/>
                  </a:moveTo>
                  <a:lnTo>
                    <a:pt x="505" y="205"/>
                  </a:lnTo>
                  <a:lnTo>
                    <a:pt x="473" y="213"/>
                  </a:lnTo>
                  <a:lnTo>
                    <a:pt x="442" y="228"/>
                  </a:lnTo>
                  <a:lnTo>
                    <a:pt x="415" y="247"/>
                  </a:lnTo>
                  <a:lnTo>
                    <a:pt x="391" y="271"/>
                  </a:lnTo>
                  <a:lnTo>
                    <a:pt x="372" y="297"/>
                  </a:lnTo>
                  <a:lnTo>
                    <a:pt x="357" y="327"/>
                  </a:lnTo>
                  <a:lnTo>
                    <a:pt x="349" y="361"/>
                  </a:lnTo>
                  <a:lnTo>
                    <a:pt x="346" y="395"/>
                  </a:lnTo>
                  <a:lnTo>
                    <a:pt x="346" y="650"/>
                  </a:lnTo>
                  <a:lnTo>
                    <a:pt x="347" y="672"/>
                  </a:lnTo>
                  <a:lnTo>
                    <a:pt x="350" y="694"/>
                  </a:lnTo>
                  <a:lnTo>
                    <a:pt x="878" y="694"/>
                  </a:lnTo>
                  <a:lnTo>
                    <a:pt x="882" y="672"/>
                  </a:lnTo>
                  <a:lnTo>
                    <a:pt x="883" y="650"/>
                  </a:lnTo>
                  <a:lnTo>
                    <a:pt x="882" y="650"/>
                  </a:lnTo>
                  <a:lnTo>
                    <a:pt x="882" y="395"/>
                  </a:lnTo>
                  <a:lnTo>
                    <a:pt x="879" y="361"/>
                  </a:lnTo>
                  <a:lnTo>
                    <a:pt x="871" y="328"/>
                  </a:lnTo>
                  <a:lnTo>
                    <a:pt x="856" y="298"/>
                  </a:lnTo>
                  <a:lnTo>
                    <a:pt x="837" y="271"/>
                  </a:lnTo>
                  <a:lnTo>
                    <a:pt x="813" y="248"/>
                  </a:lnTo>
                  <a:lnTo>
                    <a:pt x="787" y="228"/>
                  </a:lnTo>
                  <a:lnTo>
                    <a:pt x="756" y="213"/>
                  </a:lnTo>
                  <a:lnTo>
                    <a:pt x="723" y="205"/>
                  </a:lnTo>
                  <a:lnTo>
                    <a:pt x="688" y="201"/>
                  </a:lnTo>
                  <a:lnTo>
                    <a:pt x="540" y="201"/>
                  </a:lnTo>
                  <a:close/>
                  <a:moveTo>
                    <a:pt x="540" y="0"/>
                  </a:moveTo>
                  <a:lnTo>
                    <a:pt x="688" y="0"/>
                  </a:lnTo>
                  <a:lnTo>
                    <a:pt x="737" y="4"/>
                  </a:lnTo>
                  <a:lnTo>
                    <a:pt x="786" y="12"/>
                  </a:lnTo>
                  <a:lnTo>
                    <a:pt x="831" y="27"/>
                  </a:lnTo>
                  <a:lnTo>
                    <a:pt x="874" y="46"/>
                  </a:lnTo>
                  <a:lnTo>
                    <a:pt x="914" y="71"/>
                  </a:lnTo>
                  <a:lnTo>
                    <a:pt x="951" y="100"/>
                  </a:lnTo>
                  <a:lnTo>
                    <a:pt x="984" y="133"/>
                  </a:lnTo>
                  <a:lnTo>
                    <a:pt x="1014" y="170"/>
                  </a:lnTo>
                  <a:lnTo>
                    <a:pt x="1038" y="210"/>
                  </a:lnTo>
                  <a:lnTo>
                    <a:pt x="1058" y="253"/>
                  </a:lnTo>
                  <a:lnTo>
                    <a:pt x="1072" y="298"/>
                  </a:lnTo>
                  <a:lnTo>
                    <a:pt x="1082" y="346"/>
                  </a:lnTo>
                  <a:lnTo>
                    <a:pt x="1085" y="395"/>
                  </a:lnTo>
                  <a:lnTo>
                    <a:pt x="1085" y="650"/>
                  </a:lnTo>
                  <a:lnTo>
                    <a:pt x="1084" y="674"/>
                  </a:lnTo>
                  <a:lnTo>
                    <a:pt x="1082" y="698"/>
                  </a:lnTo>
                  <a:lnTo>
                    <a:pt x="1111" y="707"/>
                  </a:lnTo>
                  <a:lnTo>
                    <a:pt x="1139" y="721"/>
                  </a:lnTo>
                  <a:lnTo>
                    <a:pt x="1164" y="740"/>
                  </a:lnTo>
                  <a:lnTo>
                    <a:pt x="1185" y="762"/>
                  </a:lnTo>
                  <a:lnTo>
                    <a:pt x="1202" y="787"/>
                  </a:lnTo>
                  <a:lnTo>
                    <a:pt x="1215" y="815"/>
                  </a:lnTo>
                  <a:lnTo>
                    <a:pt x="1223" y="845"/>
                  </a:lnTo>
                  <a:lnTo>
                    <a:pt x="1226" y="877"/>
                  </a:lnTo>
                  <a:lnTo>
                    <a:pt x="1226" y="1362"/>
                  </a:lnTo>
                  <a:lnTo>
                    <a:pt x="1223" y="1395"/>
                  </a:lnTo>
                  <a:lnTo>
                    <a:pt x="1213" y="1427"/>
                  </a:lnTo>
                  <a:lnTo>
                    <a:pt x="1199" y="1455"/>
                  </a:lnTo>
                  <a:lnTo>
                    <a:pt x="1182" y="1480"/>
                  </a:lnTo>
                  <a:lnTo>
                    <a:pt x="1160" y="1503"/>
                  </a:lnTo>
                  <a:lnTo>
                    <a:pt x="1133" y="1521"/>
                  </a:lnTo>
                  <a:lnTo>
                    <a:pt x="1105" y="1535"/>
                  </a:lnTo>
                  <a:lnTo>
                    <a:pt x="1073" y="1543"/>
                  </a:lnTo>
                  <a:lnTo>
                    <a:pt x="1041" y="1546"/>
                  </a:lnTo>
                  <a:lnTo>
                    <a:pt x="185" y="1546"/>
                  </a:lnTo>
                  <a:lnTo>
                    <a:pt x="151" y="1543"/>
                  </a:lnTo>
                  <a:lnTo>
                    <a:pt x="120" y="1535"/>
                  </a:lnTo>
                  <a:lnTo>
                    <a:pt x="92" y="1521"/>
                  </a:lnTo>
                  <a:lnTo>
                    <a:pt x="66" y="1503"/>
                  </a:lnTo>
                  <a:lnTo>
                    <a:pt x="43" y="1480"/>
                  </a:lnTo>
                  <a:lnTo>
                    <a:pt x="25" y="1455"/>
                  </a:lnTo>
                  <a:lnTo>
                    <a:pt x="12" y="1427"/>
                  </a:lnTo>
                  <a:lnTo>
                    <a:pt x="3" y="1395"/>
                  </a:lnTo>
                  <a:lnTo>
                    <a:pt x="0" y="1362"/>
                  </a:lnTo>
                  <a:lnTo>
                    <a:pt x="0" y="877"/>
                  </a:lnTo>
                  <a:lnTo>
                    <a:pt x="2" y="845"/>
                  </a:lnTo>
                  <a:lnTo>
                    <a:pt x="11" y="814"/>
                  </a:lnTo>
                  <a:lnTo>
                    <a:pt x="24" y="786"/>
                  </a:lnTo>
                  <a:lnTo>
                    <a:pt x="42" y="761"/>
                  </a:lnTo>
                  <a:lnTo>
                    <a:pt x="63" y="739"/>
                  </a:lnTo>
                  <a:lnTo>
                    <a:pt x="88" y="720"/>
                  </a:lnTo>
                  <a:lnTo>
                    <a:pt x="116" y="706"/>
                  </a:lnTo>
                  <a:lnTo>
                    <a:pt x="146" y="697"/>
                  </a:lnTo>
                  <a:lnTo>
                    <a:pt x="144" y="673"/>
                  </a:lnTo>
                  <a:lnTo>
                    <a:pt x="144" y="650"/>
                  </a:lnTo>
                  <a:lnTo>
                    <a:pt x="144" y="395"/>
                  </a:lnTo>
                  <a:lnTo>
                    <a:pt x="146" y="346"/>
                  </a:lnTo>
                  <a:lnTo>
                    <a:pt x="156" y="298"/>
                  </a:lnTo>
                  <a:lnTo>
                    <a:pt x="170" y="253"/>
                  </a:lnTo>
                  <a:lnTo>
                    <a:pt x="190" y="210"/>
                  </a:lnTo>
                  <a:lnTo>
                    <a:pt x="214" y="170"/>
                  </a:lnTo>
                  <a:lnTo>
                    <a:pt x="244" y="133"/>
                  </a:lnTo>
                  <a:lnTo>
                    <a:pt x="277" y="100"/>
                  </a:lnTo>
                  <a:lnTo>
                    <a:pt x="314" y="71"/>
                  </a:lnTo>
                  <a:lnTo>
                    <a:pt x="354" y="46"/>
                  </a:lnTo>
                  <a:lnTo>
                    <a:pt x="397" y="27"/>
                  </a:lnTo>
                  <a:lnTo>
                    <a:pt x="442" y="12"/>
                  </a:lnTo>
                  <a:lnTo>
                    <a:pt x="491" y="4"/>
                  </a:lnTo>
                  <a:lnTo>
                    <a:pt x="5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18" name="Shape 11218"/>
          <p:cNvGrpSpPr/>
          <p:nvPr/>
        </p:nvGrpSpPr>
        <p:grpSpPr>
          <a:xfrm>
            <a:off x="6913007" y="457200"/>
            <a:ext cx="228600" cy="227410"/>
            <a:chOff x="9286875" y="392113"/>
            <a:chExt cx="304800" cy="303213"/>
          </a:xfrm>
        </p:grpSpPr>
        <p:sp>
          <p:nvSpPr>
            <p:cNvPr id="11219" name="Shape 11219"/>
            <p:cNvSpPr/>
            <p:nvPr/>
          </p:nvSpPr>
          <p:spPr>
            <a:xfrm>
              <a:off x="9286875" y="392113"/>
              <a:ext cx="304800" cy="303213"/>
            </a:xfrm>
            <a:custGeom>
              <a:avLst/>
              <a:gdLst/>
              <a:ahLst/>
              <a:cxnLst/>
              <a:rect l="0" t="0" r="0" b="0"/>
              <a:pathLst>
                <a:path w="3455" h="3444" extrusionOk="0">
                  <a:moveTo>
                    <a:pt x="1726" y="622"/>
                  </a:moveTo>
                  <a:lnTo>
                    <a:pt x="1640" y="625"/>
                  </a:lnTo>
                  <a:lnTo>
                    <a:pt x="1556" y="635"/>
                  </a:lnTo>
                  <a:lnTo>
                    <a:pt x="1473" y="652"/>
                  </a:lnTo>
                  <a:lnTo>
                    <a:pt x="1393" y="674"/>
                  </a:lnTo>
                  <a:lnTo>
                    <a:pt x="1316" y="701"/>
                  </a:lnTo>
                  <a:lnTo>
                    <a:pt x="1241" y="734"/>
                  </a:lnTo>
                  <a:lnTo>
                    <a:pt x="1170" y="772"/>
                  </a:lnTo>
                  <a:lnTo>
                    <a:pt x="1102" y="816"/>
                  </a:lnTo>
                  <a:lnTo>
                    <a:pt x="1036" y="864"/>
                  </a:lnTo>
                  <a:lnTo>
                    <a:pt x="976" y="917"/>
                  </a:lnTo>
                  <a:lnTo>
                    <a:pt x="919" y="973"/>
                  </a:lnTo>
                  <a:lnTo>
                    <a:pt x="865" y="1035"/>
                  </a:lnTo>
                  <a:lnTo>
                    <a:pt x="818" y="1099"/>
                  </a:lnTo>
                  <a:lnTo>
                    <a:pt x="774" y="1167"/>
                  </a:lnTo>
                  <a:lnTo>
                    <a:pt x="735" y="1239"/>
                  </a:lnTo>
                  <a:lnTo>
                    <a:pt x="702" y="1313"/>
                  </a:lnTo>
                  <a:lnTo>
                    <a:pt x="674" y="1390"/>
                  </a:lnTo>
                  <a:lnTo>
                    <a:pt x="652" y="1471"/>
                  </a:lnTo>
                  <a:lnTo>
                    <a:pt x="636" y="1552"/>
                  </a:lnTo>
                  <a:lnTo>
                    <a:pt x="627" y="1636"/>
                  </a:lnTo>
                  <a:lnTo>
                    <a:pt x="624" y="1722"/>
                  </a:lnTo>
                  <a:lnTo>
                    <a:pt x="627" y="1809"/>
                  </a:lnTo>
                  <a:lnTo>
                    <a:pt x="636" y="1893"/>
                  </a:lnTo>
                  <a:lnTo>
                    <a:pt x="653" y="1974"/>
                  </a:lnTo>
                  <a:lnTo>
                    <a:pt x="675" y="2055"/>
                  </a:lnTo>
                  <a:lnTo>
                    <a:pt x="702" y="2131"/>
                  </a:lnTo>
                  <a:lnTo>
                    <a:pt x="736" y="2207"/>
                  </a:lnTo>
                  <a:lnTo>
                    <a:pt x="774" y="2278"/>
                  </a:lnTo>
                  <a:lnTo>
                    <a:pt x="818" y="2346"/>
                  </a:lnTo>
                  <a:lnTo>
                    <a:pt x="866" y="2411"/>
                  </a:lnTo>
                  <a:lnTo>
                    <a:pt x="919" y="2472"/>
                  </a:lnTo>
                  <a:lnTo>
                    <a:pt x="976" y="2528"/>
                  </a:lnTo>
                  <a:lnTo>
                    <a:pt x="1036" y="2581"/>
                  </a:lnTo>
                  <a:lnTo>
                    <a:pt x="1102" y="2629"/>
                  </a:lnTo>
                  <a:lnTo>
                    <a:pt x="1170" y="2673"/>
                  </a:lnTo>
                  <a:lnTo>
                    <a:pt x="1241" y="2710"/>
                  </a:lnTo>
                  <a:lnTo>
                    <a:pt x="1317" y="2744"/>
                  </a:lnTo>
                  <a:lnTo>
                    <a:pt x="1393" y="2771"/>
                  </a:lnTo>
                  <a:lnTo>
                    <a:pt x="1474" y="2793"/>
                  </a:lnTo>
                  <a:lnTo>
                    <a:pt x="1556" y="2810"/>
                  </a:lnTo>
                  <a:lnTo>
                    <a:pt x="1640" y="2819"/>
                  </a:lnTo>
                  <a:lnTo>
                    <a:pt x="1726" y="2823"/>
                  </a:lnTo>
                  <a:lnTo>
                    <a:pt x="1812" y="2819"/>
                  </a:lnTo>
                  <a:lnTo>
                    <a:pt x="1898" y="2809"/>
                  </a:lnTo>
                  <a:lnTo>
                    <a:pt x="1979" y="2793"/>
                  </a:lnTo>
                  <a:lnTo>
                    <a:pt x="2059" y="2771"/>
                  </a:lnTo>
                  <a:lnTo>
                    <a:pt x="2137" y="2744"/>
                  </a:lnTo>
                  <a:lnTo>
                    <a:pt x="2212" y="2710"/>
                  </a:lnTo>
                  <a:lnTo>
                    <a:pt x="2283" y="2672"/>
                  </a:lnTo>
                  <a:lnTo>
                    <a:pt x="2351" y="2629"/>
                  </a:lnTo>
                  <a:lnTo>
                    <a:pt x="2416" y="2581"/>
                  </a:lnTo>
                  <a:lnTo>
                    <a:pt x="2477" y="2528"/>
                  </a:lnTo>
                  <a:lnTo>
                    <a:pt x="2535" y="2472"/>
                  </a:lnTo>
                  <a:lnTo>
                    <a:pt x="2587" y="2410"/>
                  </a:lnTo>
                  <a:lnTo>
                    <a:pt x="2636" y="2346"/>
                  </a:lnTo>
                  <a:lnTo>
                    <a:pt x="2679" y="2278"/>
                  </a:lnTo>
                  <a:lnTo>
                    <a:pt x="2718" y="2206"/>
                  </a:lnTo>
                  <a:lnTo>
                    <a:pt x="2751" y="2131"/>
                  </a:lnTo>
                  <a:lnTo>
                    <a:pt x="2779" y="2054"/>
                  </a:lnTo>
                  <a:lnTo>
                    <a:pt x="2801" y="1974"/>
                  </a:lnTo>
                  <a:lnTo>
                    <a:pt x="2816" y="1893"/>
                  </a:lnTo>
                  <a:lnTo>
                    <a:pt x="2827" y="1809"/>
                  </a:lnTo>
                  <a:lnTo>
                    <a:pt x="2830" y="1722"/>
                  </a:lnTo>
                  <a:lnTo>
                    <a:pt x="2827" y="1636"/>
                  </a:lnTo>
                  <a:lnTo>
                    <a:pt x="2816" y="1552"/>
                  </a:lnTo>
                  <a:lnTo>
                    <a:pt x="2801" y="1469"/>
                  </a:lnTo>
                  <a:lnTo>
                    <a:pt x="2779" y="1390"/>
                  </a:lnTo>
                  <a:lnTo>
                    <a:pt x="2751" y="1312"/>
                  </a:lnTo>
                  <a:lnTo>
                    <a:pt x="2718" y="1238"/>
                  </a:lnTo>
                  <a:lnTo>
                    <a:pt x="2679" y="1167"/>
                  </a:lnTo>
                  <a:lnTo>
                    <a:pt x="2636" y="1099"/>
                  </a:lnTo>
                  <a:lnTo>
                    <a:pt x="2587" y="1034"/>
                  </a:lnTo>
                  <a:lnTo>
                    <a:pt x="2535" y="973"/>
                  </a:lnTo>
                  <a:lnTo>
                    <a:pt x="2477" y="917"/>
                  </a:lnTo>
                  <a:lnTo>
                    <a:pt x="2416" y="864"/>
                  </a:lnTo>
                  <a:lnTo>
                    <a:pt x="2351" y="816"/>
                  </a:lnTo>
                  <a:lnTo>
                    <a:pt x="2283" y="772"/>
                  </a:lnTo>
                  <a:lnTo>
                    <a:pt x="2212" y="734"/>
                  </a:lnTo>
                  <a:lnTo>
                    <a:pt x="2137" y="701"/>
                  </a:lnTo>
                  <a:lnTo>
                    <a:pt x="2059" y="674"/>
                  </a:lnTo>
                  <a:lnTo>
                    <a:pt x="1979" y="652"/>
                  </a:lnTo>
                  <a:lnTo>
                    <a:pt x="1898" y="635"/>
                  </a:lnTo>
                  <a:lnTo>
                    <a:pt x="1812" y="625"/>
                  </a:lnTo>
                  <a:lnTo>
                    <a:pt x="1726" y="622"/>
                  </a:lnTo>
                  <a:close/>
                  <a:moveTo>
                    <a:pt x="1525" y="0"/>
                  </a:moveTo>
                  <a:lnTo>
                    <a:pt x="1929" y="0"/>
                  </a:lnTo>
                  <a:lnTo>
                    <a:pt x="1981" y="351"/>
                  </a:lnTo>
                  <a:lnTo>
                    <a:pt x="2065" y="369"/>
                  </a:lnTo>
                  <a:lnTo>
                    <a:pt x="2145" y="392"/>
                  </a:lnTo>
                  <a:lnTo>
                    <a:pt x="2225" y="419"/>
                  </a:lnTo>
                  <a:lnTo>
                    <a:pt x="2302" y="452"/>
                  </a:lnTo>
                  <a:lnTo>
                    <a:pt x="2376" y="488"/>
                  </a:lnTo>
                  <a:lnTo>
                    <a:pt x="2448" y="528"/>
                  </a:lnTo>
                  <a:lnTo>
                    <a:pt x="2517" y="573"/>
                  </a:lnTo>
                  <a:lnTo>
                    <a:pt x="2804" y="362"/>
                  </a:lnTo>
                  <a:lnTo>
                    <a:pt x="3089" y="647"/>
                  </a:lnTo>
                  <a:lnTo>
                    <a:pt x="2878" y="933"/>
                  </a:lnTo>
                  <a:lnTo>
                    <a:pt x="2922" y="1002"/>
                  </a:lnTo>
                  <a:lnTo>
                    <a:pt x="2963" y="1075"/>
                  </a:lnTo>
                  <a:lnTo>
                    <a:pt x="2999" y="1149"/>
                  </a:lnTo>
                  <a:lnTo>
                    <a:pt x="3032" y="1225"/>
                  </a:lnTo>
                  <a:lnTo>
                    <a:pt x="3059" y="1304"/>
                  </a:lnTo>
                  <a:lnTo>
                    <a:pt x="3081" y="1385"/>
                  </a:lnTo>
                  <a:lnTo>
                    <a:pt x="3099" y="1468"/>
                  </a:lnTo>
                  <a:lnTo>
                    <a:pt x="3455" y="1521"/>
                  </a:lnTo>
                  <a:lnTo>
                    <a:pt x="3455" y="1924"/>
                  </a:lnTo>
                  <a:lnTo>
                    <a:pt x="3100" y="1977"/>
                  </a:lnTo>
                  <a:lnTo>
                    <a:pt x="3082" y="2060"/>
                  </a:lnTo>
                  <a:lnTo>
                    <a:pt x="3059" y="2140"/>
                  </a:lnTo>
                  <a:lnTo>
                    <a:pt x="3032" y="2218"/>
                  </a:lnTo>
                  <a:lnTo>
                    <a:pt x="2999" y="2295"/>
                  </a:lnTo>
                  <a:lnTo>
                    <a:pt x="2962" y="2369"/>
                  </a:lnTo>
                  <a:lnTo>
                    <a:pt x="2922" y="2440"/>
                  </a:lnTo>
                  <a:lnTo>
                    <a:pt x="2878" y="2509"/>
                  </a:lnTo>
                  <a:lnTo>
                    <a:pt x="3092" y="2797"/>
                  </a:lnTo>
                  <a:lnTo>
                    <a:pt x="3006" y="2882"/>
                  </a:lnTo>
                  <a:lnTo>
                    <a:pt x="2891" y="2997"/>
                  </a:lnTo>
                  <a:lnTo>
                    <a:pt x="2806" y="3082"/>
                  </a:lnTo>
                  <a:lnTo>
                    <a:pt x="2515" y="2869"/>
                  </a:lnTo>
                  <a:lnTo>
                    <a:pt x="2447" y="2913"/>
                  </a:lnTo>
                  <a:lnTo>
                    <a:pt x="2375" y="2953"/>
                  </a:lnTo>
                  <a:lnTo>
                    <a:pt x="2301" y="2989"/>
                  </a:lnTo>
                  <a:lnTo>
                    <a:pt x="2225" y="3020"/>
                  </a:lnTo>
                  <a:lnTo>
                    <a:pt x="2146" y="3048"/>
                  </a:lnTo>
                  <a:lnTo>
                    <a:pt x="2066" y="3071"/>
                  </a:lnTo>
                  <a:lnTo>
                    <a:pt x="1984" y="3089"/>
                  </a:lnTo>
                  <a:lnTo>
                    <a:pt x="1929" y="3444"/>
                  </a:lnTo>
                  <a:lnTo>
                    <a:pt x="1526" y="3444"/>
                  </a:lnTo>
                  <a:lnTo>
                    <a:pt x="1471" y="3089"/>
                  </a:lnTo>
                  <a:lnTo>
                    <a:pt x="1389" y="3071"/>
                  </a:lnTo>
                  <a:lnTo>
                    <a:pt x="1308" y="3048"/>
                  </a:lnTo>
                  <a:lnTo>
                    <a:pt x="1230" y="3020"/>
                  </a:lnTo>
                  <a:lnTo>
                    <a:pt x="1153" y="2989"/>
                  </a:lnTo>
                  <a:lnTo>
                    <a:pt x="1079" y="2953"/>
                  </a:lnTo>
                  <a:lnTo>
                    <a:pt x="1008" y="2913"/>
                  </a:lnTo>
                  <a:lnTo>
                    <a:pt x="940" y="2869"/>
                  </a:lnTo>
                  <a:lnTo>
                    <a:pt x="649" y="3082"/>
                  </a:lnTo>
                  <a:lnTo>
                    <a:pt x="363" y="2797"/>
                  </a:lnTo>
                  <a:lnTo>
                    <a:pt x="576" y="2509"/>
                  </a:lnTo>
                  <a:lnTo>
                    <a:pt x="532" y="2440"/>
                  </a:lnTo>
                  <a:lnTo>
                    <a:pt x="491" y="2369"/>
                  </a:lnTo>
                  <a:lnTo>
                    <a:pt x="456" y="2295"/>
                  </a:lnTo>
                  <a:lnTo>
                    <a:pt x="423" y="2218"/>
                  </a:lnTo>
                  <a:lnTo>
                    <a:pt x="396" y="2140"/>
                  </a:lnTo>
                  <a:lnTo>
                    <a:pt x="373" y="2060"/>
                  </a:lnTo>
                  <a:lnTo>
                    <a:pt x="355" y="1977"/>
                  </a:lnTo>
                  <a:lnTo>
                    <a:pt x="0" y="1924"/>
                  </a:lnTo>
                  <a:lnTo>
                    <a:pt x="0" y="1521"/>
                  </a:lnTo>
                  <a:lnTo>
                    <a:pt x="354" y="1468"/>
                  </a:lnTo>
                  <a:lnTo>
                    <a:pt x="372" y="1386"/>
                  </a:lnTo>
                  <a:lnTo>
                    <a:pt x="394" y="1305"/>
                  </a:lnTo>
                  <a:lnTo>
                    <a:pt x="421" y="1225"/>
                  </a:lnTo>
                  <a:lnTo>
                    <a:pt x="454" y="1149"/>
                  </a:lnTo>
                  <a:lnTo>
                    <a:pt x="489" y="1075"/>
                  </a:lnTo>
                  <a:lnTo>
                    <a:pt x="530" y="1003"/>
                  </a:lnTo>
                  <a:lnTo>
                    <a:pt x="574" y="934"/>
                  </a:lnTo>
                  <a:lnTo>
                    <a:pt x="362" y="647"/>
                  </a:lnTo>
                  <a:lnTo>
                    <a:pt x="564" y="447"/>
                  </a:lnTo>
                  <a:lnTo>
                    <a:pt x="649" y="362"/>
                  </a:lnTo>
                  <a:lnTo>
                    <a:pt x="935" y="574"/>
                  </a:lnTo>
                  <a:lnTo>
                    <a:pt x="1004" y="529"/>
                  </a:lnTo>
                  <a:lnTo>
                    <a:pt x="1076" y="488"/>
                  </a:lnTo>
                  <a:lnTo>
                    <a:pt x="1151" y="452"/>
                  </a:lnTo>
                  <a:lnTo>
                    <a:pt x="1228" y="420"/>
                  </a:lnTo>
                  <a:lnTo>
                    <a:pt x="1307" y="392"/>
                  </a:lnTo>
                  <a:lnTo>
                    <a:pt x="1388" y="370"/>
                  </a:lnTo>
                  <a:lnTo>
                    <a:pt x="1471" y="351"/>
                  </a:lnTo>
                  <a:lnTo>
                    <a:pt x="15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20" name="Shape 11220"/>
            <p:cNvSpPr/>
            <p:nvPr/>
          </p:nvSpPr>
          <p:spPr>
            <a:xfrm>
              <a:off x="9372600" y="558801"/>
              <a:ext cx="131763" cy="63500"/>
            </a:xfrm>
            <a:custGeom>
              <a:avLst/>
              <a:gdLst/>
              <a:ahLst/>
              <a:cxnLst/>
              <a:rect l="0" t="0" r="0" b="0"/>
              <a:pathLst>
                <a:path w="1493" h="710" extrusionOk="0">
                  <a:moveTo>
                    <a:pt x="480" y="0"/>
                  </a:moveTo>
                  <a:lnTo>
                    <a:pt x="621" y="447"/>
                  </a:lnTo>
                  <a:lnTo>
                    <a:pt x="640" y="508"/>
                  </a:lnTo>
                  <a:lnTo>
                    <a:pt x="704" y="328"/>
                  </a:lnTo>
                  <a:lnTo>
                    <a:pt x="683" y="298"/>
                  </a:lnTo>
                  <a:lnTo>
                    <a:pt x="668" y="271"/>
                  </a:lnTo>
                  <a:lnTo>
                    <a:pt x="656" y="247"/>
                  </a:lnTo>
                  <a:lnTo>
                    <a:pt x="649" y="225"/>
                  </a:lnTo>
                  <a:lnTo>
                    <a:pt x="645" y="206"/>
                  </a:lnTo>
                  <a:lnTo>
                    <a:pt x="642" y="189"/>
                  </a:lnTo>
                  <a:lnTo>
                    <a:pt x="645" y="175"/>
                  </a:lnTo>
                  <a:lnTo>
                    <a:pt x="648" y="162"/>
                  </a:lnTo>
                  <a:lnTo>
                    <a:pt x="654" y="151"/>
                  </a:lnTo>
                  <a:lnTo>
                    <a:pt x="661" y="143"/>
                  </a:lnTo>
                  <a:lnTo>
                    <a:pt x="670" y="136"/>
                  </a:lnTo>
                  <a:lnTo>
                    <a:pt x="679" y="129"/>
                  </a:lnTo>
                  <a:lnTo>
                    <a:pt x="690" y="125"/>
                  </a:lnTo>
                  <a:lnTo>
                    <a:pt x="700" y="121"/>
                  </a:lnTo>
                  <a:lnTo>
                    <a:pt x="710" y="119"/>
                  </a:lnTo>
                  <a:lnTo>
                    <a:pt x="720" y="117"/>
                  </a:lnTo>
                  <a:lnTo>
                    <a:pt x="729" y="116"/>
                  </a:lnTo>
                  <a:lnTo>
                    <a:pt x="736" y="116"/>
                  </a:lnTo>
                  <a:lnTo>
                    <a:pt x="741" y="116"/>
                  </a:lnTo>
                  <a:lnTo>
                    <a:pt x="745" y="116"/>
                  </a:lnTo>
                  <a:lnTo>
                    <a:pt x="746" y="116"/>
                  </a:lnTo>
                  <a:lnTo>
                    <a:pt x="747" y="116"/>
                  </a:lnTo>
                  <a:lnTo>
                    <a:pt x="752" y="116"/>
                  </a:lnTo>
                  <a:lnTo>
                    <a:pt x="757" y="116"/>
                  </a:lnTo>
                  <a:lnTo>
                    <a:pt x="764" y="116"/>
                  </a:lnTo>
                  <a:lnTo>
                    <a:pt x="773" y="117"/>
                  </a:lnTo>
                  <a:lnTo>
                    <a:pt x="782" y="119"/>
                  </a:lnTo>
                  <a:lnTo>
                    <a:pt x="793" y="121"/>
                  </a:lnTo>
                  <a:lnTo>
                    <a:pt x="803" y="125"/>
                  </a:lnTo>
                  <a:lnTo>
                    <a:pt x="813" y="129"/>
                  </a:lnTo>
                  <a:lnTo>
                    <a:pt x="823" y="136"/>
                  </a:lnTo>
                  <a:lnTo>
                    <a:pt x="831" y="143"/>
                  </a:lnTo>
                  <a:lnTo>
                    <a:pt x="839" y="151"/>
                  </a:lnTo>
                  <a:lnTo>
                    <a:pt x="844" y="162"/>
                  </a:lnTo>
                  <a:lnTo>
                    <a:pt x="848" y="175"/>
                  </a:lnTo>
                  <a:lnTo>
                    <a:pt x="849" y="189"/>
                  </a:lnTo>
                  <a:lnTo>
                    <a:pt x="848" y="206"/>
                  </a:lnTo>
                  <a:lnTo>
                    <a:pt x="844" y="225"/>
                  </a:lnTo>
                  <a:lnTo>
                    <a:pt x="837" y="247"/>
                  </a:lnTo>
                  <a:lnTo>
                    <a:pt x="825" y="271"/>
                  </a:lnTo>
                  <a:lnTo>
                    <a:pt x="809" y="298"/>
                  </a:lnTo>
                  <a:lnTo>
                    <a:pt x="788" y="328"/>
                  </a:lnTo>
                  <a:lnTo>
                    <a:pt x="851" y="506"/>
                  </a:lnTo>
                  <a:lnTo>
                    <a:pt x="871" y="447"/>
                  </a:lnTo>
                  <a:lnTo>
                    <a:pt x="871" y="447"/>
                  </a:lnTo>
                  <a:lnTo>
                    <a:pt x="893" y="377"/>
                  </a:lnTo>
                  <a:lnTo>
                    <a:pt x="1013" y="0"/>
                  </a:lnTo>
                  <a:lnTo>
                    <a:pt x="1015" y="2"/>
                  </a:lnTo>
                  <a:lnTo>
                    <a:pt x="1022" y="6"/>
                  </a:lnTo>
                  <a:lnTo>
                    <a:pt x="1033" y="13"/>
                  </a:lnTo>
                  <a:lnTo>
                    <a:pt x="1048" y="23"/>
                  </a:lnTo>
                  <a:lnTo>
                    <a:pt x="1066" y="33"/>
                  </a:lnTo>
                  <a:lnTo>
                    <a:pt x="1088" y="46"/>
                  </a:lnTo>
                  <a:lnTo>
                    <a:pt x="1113" y="59"/>
                  </a:lnTo>
                  <a:lnTo>
                    <a:pt x="1140" y="74"/>
                  </a:lnTo>
                  <a:lnTo>
                    <a:pt x="1171" y="89"/>
                  </a:lnTo>
                  <a:lnTo>
                    <a:pt x="1204" y="103"/>
                  </a:lnTo>
                  <a:lnTo>
                    <a:pt x="1239" y="118"/>
                  </a:lnTo>
                  <a:lnTo>
                    <a:pt x="1276" y="132"/>
                  </a:lnTo>
                  <a:lnTo>
                    <a:pt x="1315" y="144"/>
                  </a:lnTo>
                  <a:lnTo>
                    <a:pt x="1353" y="155"/>
                  </a:lnTo>
                  <a:lnTo>
                    <a:pt x="1383" y="165"/>
                  </a:lnTo>
                  <a:lnTo>
                    <a:pt x="1407" y="178"/>
                  </a:lnTo>
                  <a:lnTo>
                    <a:pt x="1428" y="194"/>
                  </a:lnTo>
                  <a:lnTo>
                    <a:pt x="1446" y="213"/>
                  </a:lnTo>
                  <a:lnTo>
                    <a:pt x="1461" y="234"/>
                  </a:lnTo>
                  <a:lnTo>
                    <a:pt x="1472" y="256"/>
                  </a:lnTo>
                  <a:lnTo>
                    <a:pt x="1482" y="280"/>
                  </a:lnTo>
                  <a:lnTo>
                    <a:pt x="1488" y="304"/>
                  </a:lnTo>
                  <a:lnTo>
                    <a:pt x="1493" y="328"/>
                  </a:lnTo>
                  <a:lnTo>
                    <a:pt x="1452" y="381"/>
                  </a:lnTo>
                  <a:lnTo>
                    <a:pt x="1407" y="430"/>
                  </a:lnTo>
                  <a:lnTo>
                    <a:pt x="1360" y="476"/>
                  </a:lnTo>
                  <a:lnTo>
                    <a:pt x="1309" y="518"/>
                  </a:lnTo>
                  <a:lnTo>
                    <a:pt x="1256" y="556"/>
                  </a:lnTo>
                  <a:lnTo>
                    <a:pt x="1200" y="590"/>
                  </a:lnTo>
                  <a:lnTo>
                    <a:pt x="1141" y="621"/>
                  </a:lnTo>
                  <a:lnTo>
                    <a:pt x="1080" y="647"/>
                  </a:lnTo>
                  <a:lnTo>
                    <a:pt x="1017" y="668"/>
                  </a:lnTo>
                  <a:lnTo>
                    <a:pt x="952" y="686"/>
                  </a:lnTo>
                  <a:lnTo>
                    <a:pt x="883" y="699"/>
                  </a:lnTo>
                  <a:lnTo>
                    <a:pt x="814" y="707"/>
                  </a:lnTo>
                  <a:lnTo>
                    <a:pt x="744" y="710"/>
                  </a:lnTo>
                  <a:lnTo>
                    <a:pt x="669" y="707"/>
                  </a:lnTo>
                  <a:lnTo>
                    <a:pt x="595" y="697"/>
                  </a:lnTo>
                  <a:lnTo>
                    <a:pt x="524" y="682"/>
                  </a:lnTo>
                  <a:lnTo>
                    <a:pt x="454" y="663"/>
                  </a:lnTo>
                  <a:lnTo>
                    <a:pt x="386" y="637"/>
                  </a:lnTo>
                  <a:lnTo>
                    <a:pt x="322" y="608"/>
                  </a:lnTo>
                  <a:lnTo>
                    <a:pt x="260" y="572"/>
                  </a:lnTo>
                  <a:lnTo>
                    <a:pt x="200" y="533"/>
                  </a:lnTo>
                  <a:lnTo>
                    <a:pt x="145" y="489"/>
                  </a:lnTo>
                  <a:lnTo>
                    <a:pt x="93" y="441"/>
                  </a:lnTo>
                  <a:lnTo>
                    <a:pt x="44" y="389"/>
                  </a:lnTo>
                  <a:lnTo>
                    <a:pt x="0" y="333"/>
                  </a:lnTo>
                  <a:lnTo>
                    <a:pt x="4" y="311"/>
                  </a:lnTo>
                  <a:lnTo>
                    <a:pt x="9" y="288"/>
                  </a:lnTo>
                  <a:lnTo>
                    <a:pt x="17" y="266"/>
                  </a:lnTo>
                  <a:lnTo>
                    <a:pt x="26" y="245"/>
                  </a:lnTo>
                  <a:lnTo>
                    <a:pt x="38" y="225"/>
                  </a:lnTo>
                  <a:lnTo>
                    <a:pt x="52" y="206"/>
                  </a:lnTo>
                  <a:lnTo>
                    <a:pt x="69" y="189"/>
                  </a:lnTo>
                  <a:lnTo>
                    <a:pt x="89" y="176"/>
                  </a:lnTo>
                  <a:lnTo>
                    <a:pt x="112" y="163"/>
                  </a:lnTo>
                  <a:lnTo>
                    <a:pt x="138" y="155"/>
                  </a:lnTo>
                  <a:lnTo>
                    <a:pt x="178" y="144"/>
                  </a:lnTo>
                  <a:lnTo>
                    <a:pt x="216" y="132"/>
                  </a:lnTo>
                  <a:lnTo>
                    <a:pt x="253" y="118"/>
                  </a:lnTo>
                  <a:lnTo>
                    <a:pt x="288" y="103"/>
                  </a:lnTo>
                  <a:lnTo>
                    <a:pt x="321" y="89"/>
                  </a:lnTo>
                  <a:lnTo>
                    <a:pt x="352" y="74"/>
                  </a:lnTo>
                  <a:lnTo>
                    <a:pt x="379" y="59"/>
                  </a:lnTo>
                  <a:lnTo>
                    <a:pt x="404" y="46"/>
                  </a:lnTo>
                  <a:lnTo>
                    <a:pt x="426" y="33"/>
                  </a:lnTo>
                  <a:lnTo>
                    <a:pt x="444" y="23"/>
                  </a:lnTo>
                  <a:lnTo>
                    <a:pt x="460" y="13"/>
                  </a:lnTo>
                  <a:lnTo>
                    <a:pt x="470" y="6"/>
                  </a:lnTo>
                  <a:lnTo>
                    <a:pt x="477" y="2"/>
                  </a:lnTo>
                  <a:lnTo>
                    <a:pt x="4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21" name="Shape 11221"/>
            <p:cNvSpPr/>
            <p:nvPr/>
          </p:nvSpPr>
          <p:spPr>
            <a:xfrm>
              <a:off x="9404350" y="471488"/>
              <a:ext cx="69850" cy="92075"/>
            </a:xfrm>
            <a:custGeom>
              <a:avLst/>
              <a:gdLst/>
              <a:ahLst/>
              <a:cxnLst/>
              <a:rect l="0" t="0" r="0" b="0"/>
              <a:pathLst>
                <a:path w="791" h="1051" extrusionOk="0">
                  <a:moveTo>
                    <a:pt x="411" y="0"/>
                  </a:moveTo>
                  <a:lnTo>
                    <a:pt x="448" y="4"/>
                  </a:lnTo>
                  <a:lnTo>
                    <a:pt x="481" y="10"/>
                  </a:lnTo>
                  <a:lnTo>
                    <a:pt x="512" y="18"/>
                  </a:lnTo>
                  <a:lnTo>
                    <a:pt x="539" y="30"/>
                  </a:lnTo>
                  <a:lnTo>
                    <a:pt x="563" y="42"/>
                  </a:lnTo>
                  <a:lnTo>
                    <a:pt x="586" y="56"/>
                  </a:lnTo>
                  <a:lnTo>
                    <a:pt x="605" y="72"/>
                  </a:lnTo>
                  <a:lnTo>
                    <a:pt x="622" y="85"/>
                  </a:lnTo>
                  <a:lnTo>
                    <a:pt x="635" y="99"/>
                  </a:lnTo>
                  <a:lnTo>
                    <a:pt x="644" y="110"/>
                  </a:lnTo>
                  <a:lnTo>
                    <a:pt x="651" y="120"/>
                  </a:lnTo>
                  <a:lnTo>
                    <a:pt x="655" y="126"/>
                  </a:lnTo>
                  <a:lnTo>
                    <a:pt x="656" y="128"/>
                  </a:lnTo>
                  <a:lnTo>
                    <a:pt x="657" y="128"/>
                  </a:lnTo>
                  <a:lnTo>
                    <a:pt x="660" y="129"/>
                  </a:lnTo>
                  <a:lnTo>
                    <a:pt x="665" y="130"/>
                  </a:lnTo>
                  <a:lnTo>
                    <a:pt x="672" y="132"/>
                  </a:lnTo>
                  <a:lnTo>
                    <a:pt x="679" y="135"/>
                  </a:lnTo>
                  <a:lnTo>
                    <a:pt x="688" y="140"/>
                  </a:lnTo>
                  <a:lnTo>
                    <a:pt x="698" y="145"/>
                  </a:lnTo>
                  <a:lnTo>
                    <a:pt x="707" y="152"/>
                  </a:lnTo>
                  <a:lnTo>
                    <a:pt x="717" y="162"/>
                  </a:lnTo>
                  <a:lnTo>
                    <a:pt x="727" y="173"/>
                  </a:lnTo>
                  <a:lnTo>
                    <a:pt x="737" y="187"/>
                  </a:lnTo>
                  <a:lnTo>
                    <a:pt x="745" y="203"/>
                  </a:lnTo>
                  <a:lnTo>
                    <a:pt x="752" y="222"/>
                  </a:lnTo>
                  <a:lnTo>
                    <a:pt x="760" y="244"/>
                  </a:lnTo>
                  <a:lnTo>
                    <a:pt x="765" y="270"/>
                  </a:lnTo>
                  <a:lnTo>
                    <a:pt x="768" y="298"/>
                  </a:lnTo>
                  <a:lnTo>
                    <a:pt x="769" y="330"/>
                  </a:lnTo>
                  <a:lnTo>
                    <a:pt x="768" y="367"/>
                  </a:lnTo>
                  <a:lnTo>
                    <a:pt x="765" y="408"/>
                  </a:lnTo>
                  <a:lnTo>
                    <a:pt x="759" y="452"/>
                  </a:lnTo>
                  <a:lnTo>
                    <a:pt x="752" y="477"/>
                  </a:lnTo>
                  <a:lnTo>
                    <a:pt x="745" y="501"/>
                  </a:lnTo>
                  <a:lnTo>
                    <a:pt x="752" y="501"/>
                  </a:lnTo>
                  <a:lnTo>
                    <a:pt x="761" y="502"/>
                  </a:lnTo>
                  <a:lnTo>
                    <a:pt x="768" y="504"/>
                  </a:lnTo>
                  <a:lnTo>
                    <a:pt x="774" y="508"/>
                  </a:lnTo>
                  <a:lnTo>
                    <a:pt x="781" y="515"/>
                  </a:lnTo>
                  <a:lnTo>
                    <a:pt x="786" y="523"/>
                  </a:lnTo>
                  <a:lnTo>
                    <a:pt x="789" y="534"/>
                  </a:lnTo>
                  <a:lnTo>
                    <a:pt x="791" y="548"/>
                  </a:lnTo>
                  <a:lnTo>
                    <a:pt x="791" y="565"/>
                  </a:lnTo>
                  <a:lnTo>
                    <a:pt x="789" y="585"/>
                  </a:lnTo>
                  <a:lnTo>
                    <a:pt x="785" y="609"/>
                  </a:lnTo>
                  <a:lnTo>
                    <a:pt x="778" y="637"/>
                  </a:lnTo>
                  <a:lnTo>
                    <a:pt x="767" y="671"/>
                  </a:lnTo>
                  <a:lnTo>
                    <a:pt x="757" y="698"/>
                  </a:lnTo>
                  <a:lnTo>
                    <a:pt x="747" y="719"/>
                  </a:lnTo>
                  <a:lnTo>
                    <a:pt x="738" y="734"/>
                  </a:lnTo>
                  <a:lnTo>
                    <a:pt x="728" y="744"/>
                  </a:lnTo>
                  <a:lnTo>
                    <a:pt x="720" y="749"/>
                  </a:lnTo>
                  <a:lnTo>
                    <a:pt x="711" y="751"/>
                  </a:lnTo>
                  <a:lnTo>
                    <a:pt x="705" y="784"/>
                  </a:lnTo>
                  <a:lnTo>
                    <a:pt x="694" y="817"/>
                  </a:lnTo>
                  <a:lnTo>
                    <a:pt x="680" y="851"/>
                  </a:lnTo>
                  <a:lnTo>
                    <a:pt x="661" y="883"/>
                  </a:lnTo>
                  <a:lnTo>
                    <a:pt x="639" y="916"/>
                  </a:lnTo>
                  <a:lnTo>
                    <a:pt x="614" y="946"/>
                  </a:lnTo>
                  <a:lnTo>
                    <a:pt x="585" y="974"/>
                  </a:lnTo>
                  <a:lnTo>
                    <a:pt x="553" y="999"/>
                  </a:lnTo>
                  <a:lnTo>
                    <a:pt x="518" y="1019"/>
                  </a:lnTo>
                  <a:lnTo>
                    <a:pt x="480" y="1036"/>
                  </a:lnTo>
                  <a:lnTo>
                    <a:pt x="447" y="1046"/>
                  </a:lnTo>
                  <a:lnTo>
                    <a:pt x="413" y="1051"/>
                  </a:lnTo>
                  <a:lnTo>
                    <a:pt x="379" y="1051"/>
                  </a:lnTo>
                  <a:lnTo>
                    <a:pt x="345" y="1046"/>
                  </a:lnTo>
                  <a:lnTo>
                    <a:pt x="311" y="1036"/>
                  </a:lnTo>
                  <a:lnTo>
                    <a:pt x="274" y="1021"/>
                  </a:lnTo>
                  <a:lnTo>
                    <a:pt x="238" y="1000"/>
                  </a:lnTo>
                  <a:lnTo>
                    <a:pt x="206" y="974"/>
                  </a:lnTo>
                  <a:lnTo>
                    <a:pt x="177" y="946"/>
                  </a:lnTo>
                  <a:lnTo>
                    <a:pt x="153" y="916"/>
                  </a:lnTo>
                  <a:lnTo>
                    <a:pt x="131" y="883"/>
                  </a:lnTo>
                  <a:lnTo>
                    <a:pt x="113" y="851"/>
                  </a:lnTo>
                  <a:lnTo>
                    <a:pt x="98" y="817"/>
                  </a:lnTo>
                  <a:lnTo>
                    <a:pt x="88" y="784"/>
                  </a:lnTo>
                  <a:lnTo>
                    <a:pt x="80" y="751"/>
                  </a:lnTo>
                  <a:lnTo>
                    <a:pt x="73" y="749"/>
                  </a:lnTo>
                  <a:lnTo>
                    <a:pt x="65" y="744"/>
                  </a:lnTo>
                  <a:lnTo>
                    <a:pt x="55" y="734"/>
                  </a:lnTo>
                  <a:lnTo>
                    <a:pt x="46" y="719"/>
                  </a:lnTo>
                  <a:lnTo>
                    <a:pt x="35" y="698"/>
                  </a:lnTo>
                  <a:lnTo>
                    <a:pt x="25" y="671"/>
                  </a:lnTo>
                  <a:lnTo>
                    <a:pt x="14" y="637"/>
                  </a:lnTo>
                  <a:lnTo>
                    <a:pt x="7" y="609"/>
                  </a:lnTo>
                  <a:lnTo>
                    <a:pt x="3" y="585"/>
                  </a:lnTo>
                  <a:lnTo>
                    <a:pt x="0" y="565"/>
                  </a:lnTo>
                  <a:lnTo>
                    <a:pt x="0" y="548"/>
                  </a:lnTo>
                  <a:lnTo>
                    <a:pt x="3" y="534"/>
                  </a:lnTo>
                  <a:lnTo>
                    <a:pt x="6" y="523"/>
                  </a:lnTo>
                  <a:lnTo>
                    <a:pt x="11" y="515"/>
                  </a:lnTo>
                  <a:lnTo>
                    <a:pt x="17" y="508"/>
                  </a:lnTo>
                  <a:lnTo>
                    <a:pt x="25" y="504"/>
                  </a:lnTo>
                  <a:lnTo>
                    <a:pt x="32" y="502"/>
                  </a:lnTo>
                  <a:lnTo>
                    <a:pt x="39" y="501"/>
                  </a:lnTo>
                  <a:lnTo>
                    <a:pt x="47" y="501"/>
                  </a:lnTo>
                  <a:lnTo>
                    <a:pt x="39" y="477"/>
                  </a:lnTo>
                  <a:lnTo>
                    <a:pt x="33" y="452"/>
                  </a:lnTo>
                  <a:lnTo>
                    <a:pt x="27" y="410"/>
                  </a:lnTo>
                  <a:lnTo>
                    <a:pt x="25" y="370"/>
                  </a:lnTo>
                  <a:lnTo>
                    <a:pt x="26" y="330"/>
                  </a:lnTo>
                  <a:lnTo>
                    <a:pt x="33" y="293"/>
                  </a:lnTo>
                  <a:lnTo>
                    <a:pt x="45" y="254"/>
                  </a:lnTo>
                  <a:lnTo>
                    <a:pt x="60" y="218"/>
                  </a:lnTo>
                  <a:lnTo>
                    <a:pt x="80" y="186"/>
                  </a:lnTo>
                  <a:lnTo>
                    <a:pt x="102" y="157"/>
                  </a:lnTo>
                  <a:lnTo>
                    <a:pt x="125" y="130"/>
                  </a:lnTo>
                  <a:lnTo>
                    <a:pt x="153" y="104"/>
                  </a:lnTo>
                  <a:lnTo>
                    <a:pt x="181" y="80"/>
                  </a:lnTo>
                  <a:lnTo>
                    <a:pt x="212" y="59"/>
                  </a:lnTo>
                  <a:lnTo>
                    <a:pt x="238" y="42"/>
                  </a:lnTo>
                  <a:lnTo>
                    <a:pt x="266" y="28"/>
                  </a:lnTo>
                  <a:lnTo>
                    <a:pt x="296" y="16"/>
                  </a:lnTo>
                  <a:lnTo>
                    <a:pt x="332" y="7"/>
                  </a:lnTo>
                  <a:lnTo>
                    <a:pt x="371" y="2"/>
                  </a:lnTo>
                  <a:lnTo>
                    <a:pt x="4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22" name="Shape 11222"/>
          <p:cNvGrpSpPr/>
          <p:nvPr/>
        </p:nvGrpSpPr>
        <p:grpSpPr>
          <a:xfrm>
            <a:off x="7470536" y="462558"/>
            <a:ext cx="232172" cy="216694"/>
            <a:chOff x="10044113" y="400050"/>
            <a:chExt cx="309562" cy="288925"/>
          </a:xfrm>
        </p:grpSpPr>
        <p:sp>
          <p:nvSpPr>
            <p:cNvPr id="11223" name="Shape 11223"/>
            <p:cNvSpPr/>
            <p:nvPr/>
          </p:nvSpPr>
          <p:spPr>
            <a:xfrm>
              <a:off x="10202863" y="539750"/>
              <a:ext cx="150812" cy="149225"/>
            </a:xfrm>
            <a:custGeom>
              <a:avLst/>
              <a:gdLst/>
              <a:ahLst/>
              <a:cxnLst/>
              <a:rect l="0" t="0" r="0" b="0"/>
              <a:pathLst>
                <a:path w="1609" h="1605" extrusionOk="0">
                  <a:moveTo>
                    <a:pt x="794" y="453"/>
                  </a:moveTo>
                  <a:lnTo>
                    <a:pt x="754" y="457"/>
                  </a:lnTo>
                  <a:lnTo>
                    <a:pt x="713" y="465"/>
                  </a:lnTo>
                  <a:lnTo>
                    <a:pt x="674" y="478"/>
                  </a:lnTo>
                  <a:lnTo>
                    <a:pt x="636" y="496"/>
                  </a:lnTo>
                  <a:lnTo>
                    <a:pt x="600" y="518"/>
                  </a:lnTo>
                  <a:lnTo>
                    <a:pt x="566" y="545"/>
                  </a:lnTo>
                  <a:lnTo>
                    <a:pt x="536" y="577"/>
                  </a:lnTo>
                  <a:lnTo>
                    <a:pt x="510" y="612"/>
                  </a:lnTo>
                  <a:lnTo>
                    <a:pt x="489" y="649"/>
                  </a:lnTo>
                  <a:lnTo>
                    <a:pt x="473" y="688"/>
                  </a:lnTo>
                  <a:lnTo>
                    <a:pt x="462" y="729"/>
                  </a:lnTo>
                  <a:lnTo>
                    <a:pt x="455" y="769"/>
                  </a:lnTo>
                  <a:lnTo>
                    <a:pt x="454" y="811"/>
                  </a:lnTo>
                  <a:lnTo>
                    <a:pt x="458" y="853"/>
                  </a:lnTo>
                  <a:lnTo>
                    <a:pt x="466" y="893"/>
                  </a:lnTo>
                  <a:lnTo>
                    <a:pt x="479" y="932"/>
                  </a:lnTo>
                  <a:lnTo>
                    <a:pt x="497" y="970"/>
                  </a:lnTo>
                  <a:lnTo>
                    <a:pt x="519" y="1006"/>
                  </a:lnTo>
                  <a:lnTo>
                    <a:pt x="546" y="1039"/>
                  </a:lnTo>
                  <a:lnTo>
                    <a:pt x="578" y="1069"/>
                  </a:lnTo>
                  <a:lnTo>
                    <a:pt x="613" y="1095"/>
                  </a:lnTo>
                  <a:lnTo>
                    <a:pt x="651" y="1116"/>
                  </a:lnTo>
                  <a:lnTo>
                    <a:pt x="690" y="1132"/>
                  </a:lnTo>
                  <a:lnTo>
                    <a:pt x="731" y="1143"/>
                  </a:lnTo>
                  <a:lnTo>
                    <a:pt x="772" y="1149"/>
                  </a:lnTo>
                  <a:lnTo>
                    <a:pt x="813" y="1151"/>
                  </a:lnTo>
                  <a:lnTo>
                    <a:pt x="855" y="1147"/>
                  </a:lnTo>
                  <a:lnTo>
                    <a:pt x="895" y="1139"/>
                  </a:lnTo>
                  <a:lnTo>
                    <a:pt x="934" y="1126"/>
                  </a:lnTo>
                  <a:lnTo>
                    <a:pt x="972" y="1108"/>
                  </a:lnTo>
                  <a:lnTo>
                    <a:pt x="1008" y="1086"/>
                  </a:lnTo>
                  <a:lnTo>
                    <a:pt x="1041" y="1059"/>
                  </a:lnTo>
                  <a:lnTo>
                    <a:pt x="1072" y="1027"/>
                  </a:lnTo>
                  <a:lnTo>
                    <a:pt x="1098" y="992"/>
                  </a:lnTo>
                  <a:lnTo>
                    <a:pt x="1119" y="954"/>
                  </a:lnTo>
                  <a:lnTo>
                    <a:pt x="1135" y="916"/>
                  </a:lnTo>
                  <a:lnTo>
                    <a:pt x="1146" y="875"/>
                  </a:lnTo>
                  <a:lnTo>
                    <a:pt x="1152" y="834"/>
                  </a:lnTo>
                  <a:lnTo>
                    <a:pt x="1153" y="792"/>
                  </a:lnTo>
                  <a:lnTo>
                    <a:pt x="1150" y="751"/>
                  </a:lnTo>
                  <a:lnTo>
                    <a:pt x="1142" y="711"/>
                  </a:lnTo>
                  <a:lnTo>
                    <a:pt x="1129" y="672"/>
                  </a:lnTo>
                  <a:lnTo>
                    <a:pt x="1111" y="634"/>
                  </a:lnTo>
                  <a:lnTo>
                    <a:pt x="1088" y="599"/>
                  </a:lnTo>
                  <a:lnTo>
                    <a:pt x="1062" y="565"/>
                  </a:lnTo>
                  <a:lnTo>
                    <a:pt x="1029" y="535"/>
                  </a:lnTo>
                  <a:lnTo>
                    <a:pt x="994" y="509"/>
                  </a:lnTo>
                  <a:lnTo>
                    <a:pt x="957" y="488"/>
                  </a:lnTo>
                  <a:lnTo>
                    <a:pt x="918" y="472"/>
                  </a:lnTo>
                  <a:lnTo>
                    <a:pt x="877" y="461"/>
                  </a:lnTo>
                  <a:lnTo>
                    <a:pt x="836" y="454"/>
                  </a:lnTo>
                  <a:lnTo>
                    <a:pt x="794" y="453"/>
                  </a:lnTo>
                  <a:close/>
                  <a:moveTo>
                    <a:pt x="788" y="0"/>
                  </a:moveTo>
                  <a:lnTo>
                    <a:pt x="806" y="1"/>
                  </a:lnTo>
                  <a:lnTo>
                    <a:pt x="822" y="6"/>
                  </a:lnTo>
                  <a:lnTo>
                    <a:pt x="837" y="16"/>
                  </a:lnTo>
                  <a:lnTo>
                    <a:pt x="849" y="28"/>
                  </a:lnTo>
                  <a:lnTo>
                    <a:pt x="858" y="44"/>
                  </a:lnTo>
                  <a:lnTo>
                    <a:pt x="862" y="61"/>
                  </a:lnTo>
                  <a:lnTo>
                    <a:pt x="870" y="161"/>
                  </a:lnTo>
                  <a:lnTo>
                    <a:pt x="922" y="168"/>
                  </a:lnTo>
                  <a:lnTo>
                    <a:pt x="973" y="180"/>
                  </a:lnTo>
                  <a:lnTo>
                    <a:pt x="1023" y="196"/>
                  </a:lnTo>
                  <a:lnTo>
                    <a:pt x="1073" y="216"/>
                  </a:lnTo>
                  <a:lnTo>
                    <a:pt x="1121" y="240"/>
                  </a:lnTo>
                  <a:lnTo>
                    <a:pt x="1186" y="163"/>
                  </a:lnTo>
                  <a:lnTo>
                    <a:pt x="1199" y="151"/>
                  </a:lnTo>
                  <a:lnTo>
                    <a:pt x="1215" y="143"/>
                  </a:lnTo>
                  <a:lnTo>
                    <a:pt x="1232" y="140"/>
                  </a:lnTo>
                  <a:lnTo>
                    <a:pt x="1249" y="140"/>
                  </a:lnTo>
                  <a:lnTo>
                    <a:pt x="1266" y="145"/>
                  </a:lnTo>
                  <a:lnTo>
                    <a:pt x="1281" y="155"/>
                  </a:lnTo>
                  <a:lnTo>
                    <a:pt x="1362" y="223"/>
                  </a:lnTo>
                  <a:lnTo>
                    <a:pt x="1374" y="236"/>
                  </a:lnTo>
                  <a:lnTo>
                    <a:pt x="1382" y="252"/>
                  </a:lnTo>
                  <a:lnTo>
                    <a:pt x="1386" y="269"/>
                  </a:lnTo>
                  <a:lnTo>
                    <a:pt x="1385" y="286"/>
                  </a:lnTo>
                  <a:lnTo>
                    <a:pt x="1380" y="303"/>
                  </a:lnTo>
                  <a:lnTo>
                    <a:pt x="1370" y="319"/>
                  </a:lnTo>
                  <a:lnTo>
                    <a:pt x="1304" y="397"/>
                  </a:lnTo>
                  <a:lnTo>
                    <a:pt x="1336" y="440"/>
                  </a:lnTo>
                  <a:lnTo>
                    <a:pt x="1364" y="485"/>
                  </a:lnTo>
                  <a:lnTo>
                    <a:pt x="1388" y="531"/>
                  </a:lnTo>
                  <a:lnTo>
                    <a:pt x="1408" y="580"/>
                  </a:lnTo>
                  <a:lnTo>
                    <a:pt x="1424" y="629"/>
                  </a:lnTo>
                  <a:lnTo>
                    <a:pt x="1527" y="620"/>
                  </a:lnTo>
                  <a:lnTo>
                    <a:pt x="1545" y="621"/>
                  </a:lnTo>
                  <a:lnTo>
                    <a:pt x="1562" y="626"/>
                  </a:lnTo>
                  <a:lnTo>
                    <a:pt x="1576" y="636"/>
                  </a:lnTo>
                  <a:lnTo>
                    <a:pt x="1588" y="648"/>
                  </a:lnTo>
                  <a:lnTo>
                    <a:pt x="1596" y="664"/>
                  </a:lnTo>
                  <a:lnTo>
                    <a:pt x="1600" y="682"/>
                  </a:lnTo>
                  <a:lnTo>
                    <a:pt x="1609" y="786"/>
                  </a:lnTo>
                  <a:lnTo>
                    <a:pt x="1608" y="804"/>
                  </a:lnTo>
                  <a:lnTo>
                    <a:pt x="1602" y="820"/>
                  </a:lnTo>
                  <a:lnTo>
                    <a:pt x="1593" y="835"/>
                  </a:lnTo>
                  <a:lnTo>
                    <a:pt x="1580" y="848"/>
                  </a:lnTo>
                  <a:lnTo>
                    <a:pt x="1565" y="856"/>
                  </a:lnTo>
                  <a:lnTo>
                    <a:pt x="1548" y="860"/>
                  </a:lnTo>
                  <a:lnTo>
                    <a:pt x="1444" y="869"/>
                  </a:lnTo>
                  <a:lnTo>
                    <a:pt x="1437" y="920"/>
                  </a:lnTo>
                  <a:lnTo>
                    <a:pt x="1425" y="971"/>
                  </a:lnTo>
                  <a:lnTo>
                    <a:pt x="1409" y="1021"/>
                  </a:lnTo>
                  <a:lnTo>
                    <a:pt x="1389" y="1069"/>
                  </a:lnTo>
                  <a:lnTo>
                    <a:pt x="1365" y="1117"/>
                  </a:lnTo>
                  <a:lnTo>
                    <a:pt x="1444" y="1184"/>
                  </a:lnTo>
                  <a:lnTo>
                    <a:pt x="1456" y="1197"/>
                  </a:lnTo>
                  <a:lnTo>
                    <a:pt x="1464" y="1213"/>
                  </a:lnTo>
                  <a:lnTo>
                    <a:pt x="1468" y="1230"/>
                  </a:lnTo>
                  <a:lnTo>
                    <a:pt x="1467" y="1247"/>
                  </a:lnTo>
                  <a:lnTo>
                    <a:pt x="1462" y="1264"/>
                  </a:lnTo>
                  <a:lnTo>
                    <a:pt x="1452" y="1279"/>
                  </a:lnTo>
                  <a:lnTo>
                    <a:pt x="1385" y="1359"/>
                  </a:lnTo>
                  <a:lnTo>
                    <a:pt x="1371" y="1372"/>
                  </a:lnTo>
                  <a:lnTo>
                    <a:pt x="1356" y="1380"/>
                  </a:lnTo>
                  <a:lnTo>
                    <a:pt x="1339" y="1383"/>
                  </a:lnTo>
                  <a:lnTo>
                    <a:pt x="1321" y="1383"/>
                  </a:lnTo>
                  <a:lnTo>
                    <a:pt x="1305" y="1377"/>
                  </a:lnTo>
                  <a:lnTo>
                    <a:pt x="1290" y="1368"/>
                  </a:lnTo>
                  <a:lnTo>
                    <a:pt x="1210" y="1300"/>
                  </a:lnTo>
                  <a:lnTo>
                    <a:pt x="1167" y="1332"/>
                  </a:lnTo>
                  <a:lnTo>
                    <a:pt x="1122" y="1361"/>
                  </a:lnTo>
                  <a:lnTo>
                    <a:pt x="1076" y="1385"/>
                  </a:lnTo>
                  <a:lnTo>
                    <a:pt x="1027" y="1405"/>
                  </a:lnTo>
                  <a:lnTo>
                    <a:pt x="978" y="1421"/>
                  </a:lnTo>
                  <a:lnTo>
                    <a:pt x="986" y="1524"/>
                  </a:lnTo>
                  <a:lnTo>
                    <a:pt x="986" y="1542"/>
                  </a:lnTo>
                  <a:lnTo>
                    <a:pt x="980" y="1558"/>
                  </a:lnTo>
                  <a:lnTo>
                    <a:pt x="971" y="1573"/>
                  </a:lnTo>
                  <a:lnTo>
                    <a:pt x="958" y="1584"/>
                  </a:lnTo>
                  <a:lnTo>
                    <a:pt x="943" y="1592"/>
                  </a:lnTo>
                  <a:lnTo>
                    <a:pt x="925" y="1596"/>
                  </a:lnTo>
                  <a:lnTo>
                    <a:pt x="820" y="1605"/>
                  </a:lnTo>
                  <a:lnTo>
                    <a:pt x="802" y="1604"/>
                  </a:lnTo>
                  <a:lnTo>
                    <a:pt x="785" y="1599"/>
                  </a:lnTo>
                  <a:lnTo>
                    <a:pt x="771" y="1590"/>
                  </a:lnTo>
                  <a:lnTo>
                    <a:pt x="759" y="1577"/>
                  </a:lnTo>
                  <a:lnTo>
                    <a:pt x="751" y="1561"/>
                  </a:lnTo>
                  <a:lnTo>
                    <a:pt x="747" y="1544"/>
                  </a:lnTo>
                  <a:lnTo>
                    <a:pt x="738" y="1442"/>
                  </a:lnTo>
                  <a:lnTo>
                    <a:pt x="687" y="1435"/>
                  </a:lnTo>
                  <a:lnTo>
                    <a:pt x="636" y="1423"/>
                  </a:lnTo>
                  <a:lnTo>
                    <a:pt x="585" y="1408"/>
                  </a:lnTo>
                  <a:lnTo>
                    <a:pt x="536" y="1388"/>
                  </a:lnTo>
                  <a:lnTo>
                    <a:pt x="488" y="1363"/>
                  </a:lnTo>
                  <a:lnTo>
                    <a:pt x="423" y="1441"/>
                  </a:lnTo>
                  <a:lnTo>
                    <a:pt x="409" y="1453"/>
                  </a:lnTo>
                  <a:lnTo>
                    <a:pt x="392" y="1461"/>
                  </a:lnTo>
                  <a:lnTo>
                    <a:pt x="376" y="1465"/>
                  </a:lnTo>
                  <a:lnTo>
                    <a:pt x="358" y="1464"/>
                  </a:lnTo>
                  <a:lnTo>
                    <a:pt x="342" y="1459"/>
                  </a:lnTo>
                  <a:lnTo>
                    <a:pt x="326" y="1449"/>
                  </a:lnTo>
                  <a:lnTo>
                    <a:pt x="247" y="1382"/>
                  </a:lnTo>
                  <a:lnTo>
                    <a:pt x="235" y="1368"/>
                  </a:lnTo>
                  <a:lnTo>
                    <a:pt x="227" y="1352"/>
                  </a:lnTo>
                  <a:lnTo>
                    <a:pt x="223" y="1335"/>
                  </a:lnTo>
                  <a:lnTo>
                    <a:pt x="224" y="1317"/>
                  </a:lnTo>
                  <a:lnTo>
                    <a:pt x="229" y="1301"/>
                  </a:lnTo>
                  <a:lnTo>
                    <a:pt x="239" y="1286"/>
                  </a:lnTo>
                  <a:lnTo>
                    <a:pt x="304" y="1209"/>
                  </a:lnTo>
                  <a:lnTo>
                    <a:pt x="271" y="1166"/>
                  </a:lnTo>
                  <a:lnTo>
                    <a:pt x="243" y="1121"/>
                  </a:lnTo>
                  <a:lnTo>
                    <a:pt x="218" y="1074"/>
                  </a:lnTo>
                  <a:lnTo>
                    <a:pt x="198" y="1026"/>
                  </a:lnTo>
                  <a:lnTo>
                    <a:pt x="182" y="976"/>
                  </a:lnTo>
                  <a:lnTo>
                    <a:pt x="82" y="985"/>
                  </a:lnTo>
                  <a:lnTo>
                    <a:pt x="64" y="984"/>
                  </a:lnTo>
                  <a:lnTo>
                    <a:pt x="47" y="979"/>
                  </a:lnTo>
                  <a:lnTo>
                    <a:pt x="33" y="970"/>
                  </a:lnTo>
                  <a:lnTo>
                    <a:pt x="21" y="957"/>
                  </a:lnTo>
                  <a:lnTo>
                    <a:pt x="13" y="941"/>
                  </a:lnTo>
                  <a:lnTo>
                    <a:pt x="9" y="924"/>
                  </a:lnTo>
                  <a:lnTo>
                    <a:pt x="0" y="819"/>
                  </a:lnTo>
                  <a:lnTo>
                    <a:pt x="1" y="801"/>
                  </a:lnTo>
                  <a:lnTo>
                    <a:pt x="6" y="784"/>
                  </a:lnTo>
                  <a:lnTo>
                    <a:pt x="16" y="770"/>
                  </a:lnTo>
                  <a:lnTo>
                    <a:pt x="28" y="758"/>
                  </a:lnTo>
                  <a:lnTo>
                    <a:pt x="44" y="750"/>
                  </a:lnTo>
                  <a:lnTo>
                    <a:pt x="61" y="746"/>
                  </a:lnTo>
                  <a:lnTo>
                    <a:pt x="161" y="737"/>
                  </a:lnTo>
                  <a:lnTo>
                    <a:pt x="168" y="685"/>
                  </a:lnTo>
                  <a:lnTo>
                    <a:pt x="180" y="634"/>
                  </a:lnTo>
                  <a:lnTo>
                    <a:pt x="196" y="583"/>
                  </a:lnTo>
                  <a:lnTo>
                    <a:pt x="216" y="534"/>
                  </a:lnTo>
                  <a:lnTo>
                    <a:pt x="241" y="486"/>
                  </a:lnTo>
                  <a:lnTo>
                    <a:pt x="164" y="422"/>
                  </a:lnTo>
                  <a:lnTo>
                    <a:pt x="152" y="409"/>
                  </a:lnTo>
                  <a:lnTo>
                    <a:pt x="144" y="393"/>
                  </a:lnTo>
                  <a:lnTo>
                    <a:pt x="140" y="376"/>
                  </a:lnTo>
                  <a:lnTo>
                    <a:pt x="141" y="359"/>
                  </a:lnTo>
                  <a:lnTo>
                    <a:pt x="146" y="342"/>
                  </a:lnTo>
                  <a:lnTo>
                    <a:pt x="156" y="327"/>
                  </a:lnTo>
                  <a:lnTo>
                    <a:pt x="225" y="246"/>
                  </a:lnTo>
                  <a:lnTo>
                    <a:pt x="238" y="234"/>
                  </a:lnTo>
                  <a:lnTo>
                    <a:pt x="254" y="226"/>
                  </a:lnTo>
                  <a:lnTo>
                    <a:pt x="271" y="223"/>
                  </a:lnTo>
                  <a:lnTo>
                    <a:pt x="288" y="223"/>
                  </a:lnTo>
                  <a:lnTo>
                    <a:pt x="305" y="229"/>
                  </a:lnTo>
                  <a:lnTo>
                    <a:pt x="320" y="238"/>
                  </a:lnTo>
                  <a:lnTo>
                    <a:pt x="395" y="302"/>
                  </a:lnTo>
                  <a:lnTo>
                    <a:pt x="440" y="269"/>
                  </a:lnTo>
                  <a:lnTo>
                    <a:pt x="485" y="241"/>
                  </a:lnTo>
                  <a:lnTo>
                    <a:pt x="532" y="217"/>
                  </a:lnTo>
                  <a:lnTo>
                    <a:pt x="580" y="197"/>
                  </a:lnTo>
                  <a:lnTo>
                    <a:pt x="631" y="181"/>
                  </a:lnTo>
                  <a:lnTo>
                    <a:pt x="622" y="82"/>
                  </a:lnTo>
                  <a:lnTo>
                    <a:pt x="623" y="64"/>
                  </a:lnTo>
                  <a:lnTo>
                    <a:pt x="628" y="47"/>
                  </a:lnTo>
                  <a:lnTo>
                    <a:pt x="638" y="33"/>
                  </a:lnTo>
                  <a:lnTo>
                    <a:pt x="650" y="21"/>
                  </a:lnTo>
                  <a:lnTo>
                    <a:pt x="666" y="13"/>
                  </a:lnTo>
                  <a:lnTo>
                    <a:pt x="684" y="9"/>
                  </a:lnTo>
                  <a:lnTo>
                    <a:pt x="7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24" name="Shape 11224"/>
            <p:cNvSpPr/>
            <p:nvPr/>
          </p:nvSpPr>
          <p:spPr>
            <a:xfrm>
              <a:off x="10044113" y="400050"/>
              <a:ext cx="203200" cy="203200"/>
            </a:xfrm>
            <a:custGeom>
              <a:avLst/>
              <a:gdLst/>
              <a:ahLst/>
              <a:cxnLst/>
              <a:rect l="0" t="0" r="0" b="0"/>
              <a:pathLst>
                <a:path w="2182" h="2179" extrusionOk="0">
                  <a:moveTo>
                    <a:pt x="768" y="1380"/>
                  </a:moveTo>
                  <a:lnTo>
                    <a:pt x="615" y="1459"/>
                  </a:lnTo>
                  <a:lnTo>
                    <a:pt x="652" y="1502"/>
                  </a:lnTo>
                  <a:lnTo>
                    <a:pt x="692" y="1541"/>
                  </a:lnTo>
                  <a:lnTo>
                    <a:pt x="735" y="1575"/>
                  </a:lnTo>
                  <a:lnTo>
                    <a:pt x="781" y="1606"/>
                  </a:lnTo>
                  <a:lnTo>
                    <a:pt x="829" y="1631"/>
                  </a:lnTo>
                  <a:lnTo>
                    <a:pt x="880" y="1653"/>
                  </a:lnTo>
                  <a:lnTo>
                    <a:pt x="931" y="1669"/>
                  </a:lnTo>
                  <a:lnTo>
                    <a:pt x="985" y="1681"/>
                  </a:lnTo>
                  <a:lnTo>
                    <a:pt x="1040" y="1688"/>
                  </a:lnTo>
                  <a:lnTo>
                    <a:pt x="1095" y="1691"/>
                  </a:lnTo>
                  <a:lnTo>
                    <a:pt x="1150" y="1688"/>
                  </a:lnTo>
                  <a:lnTo>
                    <a:pt x="1205" y="1680"/>
                  </a:lnTo>
                  <a:lnTo>
                    <a:pt x="1261" y="1666"/>
                  </a:lnTo>
                  <a:lnTo>
                    <a:pt x="1315" y="1647"/>
                  </a:lnTo>
                  <a:lnTo>
                    <a:pt x="1368" y="1623"/>
                  </a:lnTo>
                  <a:lnTo>
                    <a:pt x="1411" y="1598"/>
                  </a:lnTo>
                  <a:lnTo>
                    <a:pt x="1453" y="1571"/>
                  </a:lnTo>
                  <a:lnTo>
                    <a:pt x="1490" y="1540"/>
                  </a:lnTo>
                  <a:lnTo>
                    <a:pt x="1525" y="1507"/>
                  </a:lnTo>
                  <a:lnTo>
                    <a:pt x="1365" y="1407"/>
                  </a:lnTo>
                  <a:lnTo>
                    <a:pt x="1338" y="1430"/>
                  </a:lnTo>
                  <a:lnTo>
                    <a:pt x="1308" y="1451"/>
                  </a:lnTo>
                  <a:lnTo>
                    <a:pt x="1276" y="1469"/>
                  </a:lnTo>
                  <a:lnTo>
                    <a:pt x="1232" y="1489"/>
                  </a:lnTo>
                  <a:lnTo>
                    <a:pt x="1186" y="1503"/>
                  </a:lnTo>
                  <a:lnTo>
                    <a:pt x="1141" y="1512"/>
                  </a:lnTo>
                  <a:lnTo>
                    <a:pt x="1095" y="1516"/>
                  </a:lnTo>
                  <a:lnTo>
                    <a:pt x="1049" y="1515"/>
                  </a:lnTo>
                  <a:lnTo>
                    <a:pt x="1004" y="1509"/>
                  </a:lnTo>
                  <a:lnTo>
                    <a:pt x="960" y="1499"/>
                  </a:lnTo>
                  <a:lnTo>
                    <a:pt x="917" y="1484"/>
                  </a:lnTo>
                  <a:lnTo>
                    <a:pt x="876" y="1464"/>
                  </a:lnTo>
                  <a:lnTo>
                    <a:pt x="838" y="1440"/>
                  </a:lnTo>
                  <a:lnTo>
                    <a:pt x="802" y="1412"/>
                  </a:lnTo>
                  <a:lnTo>
                    <a:pt x="768" y="1380"/>
                  </a:lnTo>
                  <a:close/>
                  <a:moveTo>
                    <a:pt x="1081" y="891"/>
                  </a:moveTo>
                  <a:lnTo>
                    <a:pt x="1049" y="893"/>
                  </a:lnTo>
                  <a:lnTo>
                    <a:pt x="1018" y="901"/>
                  </a:lnTo>
                  <a:lnTo>
                    <a:pt x="987" y="913"/>
                  </a:lnTo>
                  <a:lnTo>
                    <a:pt x="959" y="931"/>
                  </a:lnTo>
                  <a:lnTo>
                    <a:pt x="935" y="952"/>
                  </a:lnTo>
                  <a:lnTo>
                    <a:pt x="915" y="976"/>
                  </a:lnTo>
                  <a:lnTo>
                    <a:pt x="899" y="1003"/>
                  </a:lnTo>
                  <a:lnTo>
                    <a:pt x="887" y="1031"/>
                  </a:lnTo>
                  <a:lnTo>
                    <a:pt x="880" y="1062"/>
                  </a:lnTo>
                  <a:lnTo>
                    <a:pt x="878" y="1093"/>
                  </a:lnTo>
                  <a:lnTo>
                    <a:pt x="880" y="1124"/>
                  </a:lnTo>
                  <a:lnTo>
                    <a:pt x="888" y="1155"/>
                  </a:lnTo>
                  <a:lnTo>
                    <a:pt x="900" y="1185"/>
                  </a:lnTo>
                  <a:lnTo>
                    <a:pt x="918" y="1213"/>
                  </a:lnTo>
                  <a:lnTo>
                    <a:pt x="939" y="1237"/>
                  </a:lnTo>
                  <a:lnTo>
                    <a:pt x="963" y="1258"/>
                  </a:lnTo>
                  <a:lnTo>
                    <a:pt x="990" y="1273"/>
                  </a:lnTo>
                  <a:lnTo>
                    <a:pt x="1019" y="1285"/>
                  </a:lnTo>
                  <a:lnTo>
                    <a:pt x="1050" y="1292"/>
                  </a:lnTo>
                  <a:lnTo>
                    <a:pt x="1081" y="1295"/>
                  </a:lnTo>
                  <a:lnTo>
                    <a:pt x="1112" y="1292"/>
                  </a:lnTo>
                  <a:lnTo>
                    <a:pt x="1143" y="1285"/>
                  </a:lnTo>
                  <a:lnTo>
                    <a:pt x="1173" y="1272"/>
                  </a:lnTo>
                  <a:lnTo>
                    <a:pt x="1201" y="1254"/>
                  </a:lnTo>
                  <a:lnTo>
                    <a:pt x="1226" y="1233"/>
                  </a:lnTo>
                  <a:lnTo>
                    <a:pt x="1247" y="1209"/>
                  </a:lnTo>
                  <a:lnTo>
                    <a:pt x="1262" y="1182"/>
                  </a:lnTo>
                  <a:lnTo>
                    <a:pt x="1274" y="1154"/>
                  </a:lnTo>
                  <a:lnTo>
                    <a:pt x="1281" y="1124"/>
                  </a:lnTo>
                  <a:lnTo>
                    <a:pt x="1284" y="1093"/>
                  </a:lnTo>
                  <a:lnTo>
                    <a:pt x="1281" y="1061"/>
                  </a:lnTo>
                  <a:lnTo>
                    <a:pt x="1274" y="1030"/>
                  </a:lnTo>
                  <a:lnTo>
                    <a:pt x="1261" y="1000"/>
                  </a:lnTo>
                  <a:lnTo>
                    <a:pt x="1243" y="972"/>
                  </a:lnTo>
                  <a:lnTo>
                    <a:pt x="1222" y="948"/>
                  </a:lnTo>
                  <a:lnTo>
                    <a:pt x="1197" y="928"/>
                  </a:lnTo>
                  <a:lnTo>
                    <a:pt x="1170" y="912"/>
                  </a:lnTo>
                  <a:lnTo>
                    <a:pt x="1142" y="900"/>
                  </a:lnTo>
                  <a:lnTo>
                    <a:pt x="1112" y="893"/>
                  </a:lnTo>
                  <a:lnTo>
                    <a:pt x="1081" y="891"/>
                  </a:lnTo>
                  <a:close/>
                  <a:moveTo>
                    <a:pt x="1218" y="502"/>
                  </a:moveTo>
                  <a:lnTo>
                    <a:pt x="1209" y="690"/>
                  </a:lnTo>
                  <a:lnTo>
                    <a:pt x="1247" y="704"/>
                  </a:lnTo>
                  <a:lnTo>
                    <a:pt x="1284" y="721"/>
                  </a:lnTo>
                  <a:lnTo>
                    <a:pt x="1319" y="743"/>
                  </a:lnTo>
                  <a:lnTo>
                    <a:pt x="1351" y="767"/>
                  </a:lnTo>
                  <a:lnTo>
                    <a:pt x="1382" y="796"/>
                  </a:lnTo>
                  <a:lnTo>
                    <a:pt x="1409" y="827"/>
                  </a:lnTo>
                  <a:lnTo>
                    <a:pt x="1434" y="861"/>
                  </a:lnTo>
                  <a:lnTo>
                    <a:pt x="1457" y="898"/>
                  </a:lnTo>
                  <a:lnTo>
                    <a:pt x="1477" y="943"/>
                  </a:lnTo>
                  <a:lnTo>
                    <a:pt x="1491" y="989"/>
                  </a:lnTo>
                  <a:lnTo>
                    <a:pt x="1501" y="1035"/>
                  </a:lnTo>
                  <a:lnTo>
                    <a:pt x="1504" y="1081"/>
                  </a:lnTo>
                  <a:lnTo>
                    <a:pt x="1503" y="1128"/>
                  </a:lnTo>
                  <a:lnTo>
                    <a:pt x="1497" y="1173"/>
                  </a:lnTo>
                  <a:lnTo>
                    <a:pt x="1485" y="1218"/>
                  </a:lnTo>
                  <a:lnTo>
                    <a:pt x="1647" y="1321"/>
                  </a:lnTo>
                  <a:lnTo>
                    <a:pt x="1667" y="1267"/>
                  </a:lnTo>
                  <a:lnTo>
                    <a:pt x="1682" y="1212"/>
                  </a:lnTo>
                  <a:lnTo>
                    <a:pt x="1691" y="1155"/>
                  </a:lnTo>
                  <a:lnTo>
                    <a:pt x="1694" y="1098"/>
                  </a:lnTo>
                  <a:lnTo>
                    <a:pt x="1692" y="1040"/>
                  </a:lnTo>
                  <a:lnTo>
                    <a:pt x="1685" y="983"/>
                  </a:lnTo>
                  <a:lnTo>
                    <a:pt x="1671" y="925"/>
                  </a:lnTo>
                  <a:lnTo>
                    <a:pt x="1651" y="869"/>
                  </a:lnTo>
                  <a:lnTo>
                    <a:pt x="1626" y="813"/>
                  </a:lnTo>
                  <a:lnTo>
                    <a:pt x="1598" y="764"/>
                  </a:lnTo>
                  <a:lnTo>
                    <a:pt x="1567" y="720"/>
                  </a:lnTo>
                  <a:lnTo>
                    <a:pt x="1532" y="679"/>
                  </a:lnTo>
                  <a:lnTo>
                    <a:pt x="1494" y="642"/>
                  </a:lnTo>
                  <a:lnTo>
                    <a:pt x="1453" y="609"/>
                  </a:lnTo>
                  <a:lnTo>
                    <a:pt x="1409" y="579"/>
                  </a:lnTo>
                  <a:lnTo>
                    <a:pt x="1364" y="554"/>
                  </a:lnTo>
                  <a:lnTo>
                    <a:pt x="1317" y="532"/>
                  </a:lnTo>
                  <a:lnTo>
                    <a:pt x="1268" y="515"/>
                  </a:lnTo>
                  <a:lnTo>
                    <a:pt x="1218" y="502"/>
                  </a:lnTo>
                  <a:close/>
                  <a:moveTo>
                    <a:pt x="995" y="496"/>
                  </a:moveTo>
                  <a:lnTo>
                    <a:pt x="948" y="505"/>
                  </a:lnTo>
                  <a:lnTo>
                    <a:pt x="903" y="518"/>
                  </a:lnTo>
                  <a:lnTo>
                    <a:pt x="858" y="535"/>
                  </a:lnTo>
                  <a:lnTo>
                    <a:pt x="814" y="556"/>
                  </a:lnTo>
                  <a:lnTo>
                    <a:pt x="766" y="583"/>
                  </a:lnTo>
                  <a:lnTo>
                    <a:pt x="722" y="614"/>
                  </a:lnTo>
                  <a:lnTo>
                    <a:pt x="682" y="647"/>
                  </a:lnTo>
                  <a:lnTo>
                    <a:pt x="645" y="684"/>
                  </a:lnTo>
                  <a:lnTo>
                    <a:pt x="612" y="724"/>
                  </a:lnTo>
                  <a:lnTo>
                    <a:pt x="583" y="766"/>
                  </a:lnTo>
                  <a:lnTo>
                    <a:pt x="557" y="811"/>
                  </a:lnTo>
                  <a:lnTo>
                    <a:pt x="534" y="857"/>
                  </a:lnTo>
                  <a:lnTo>
                    <a:pt x="517" y="905"/>
                  </a:lnTo>
                  <a:lnTo>
                    <a:pt x="503" y="954"/>
                  </a:lnTo>
                  <a:lnTo>
                    <a:pt x="494" y="1004"/>
                  </a:lnTo>
                  <a:lnTo>
                    <a:pt x="489" y="1055"/>
                  </a:lnTo>
                  <a:lnTo>
                    <a:pt x="488" y="1106"/>
                  </a:lnTo>
                  <a:lnTo>
                    <a:pt x="492" y="1158"/>
                  </a:lnTo>
                  <a:lnTo>
                    <a:pt x="500" y="1209"/>
                  </a:lnTo>
                  <a:lnTo>
                    <a:pt x="513" y="1260"/>
                  </a:lnTo>
                  <a:lnTo>
                    <a:pt x="666" y="1183"/>
                  </a:lnTo>
                  <a:lnTo>
                    <a:pt x="659" y="1141"/>
                  </a:lnTo>
                  <a:lnTo>
                    <a:pt x="657" y="1098"/>
                  </a:lnTo>
                  <a:lnTo>
                    <a:pt x="658" y="1057"/>
                  </a:lnTo>
                  <a:lnTo>
                    <a:pt x="664" y="1015"/>
                  </a:lnTo>
                  <a:lnTo>
                    <a:pt x="674" y="975"/>
                  </a:lnTo>
                  <a:lnTo>
                    <a:pt x="688" y="935"/>
                  </a:lnTo>
                  <a:lnTo>
                    <a:pt x="705" y="897"/>
                  </a:lnTo>
                  <a:lnTo>
                    <a:pt x="726" y="861"/>
                  </a:lnTo>
                  <a:lnTo>
                    <a:pt x="751" y="827"/>
                  </a:lnTo>
                  <a:lnTo>
                    <a:pt x="780" y="796"/>
                  </a:lnTo>
                  <a:lnTo>
                    <a:pt x="812" y="766"/>
                  </a:lnTo>
                  <a:lnTo>
                    <a:pt x="847" y="740"/>
                  </a:lnTo>
                  <a:lnTo>
                    <a:pt x="885" y="718"/>
                  </a:lnTo>
                  <a:lnTo>
                    <a:pt x="918" y="703"/>
                  </a:lnTo>
                  <a:lnTo>
                    <a:pt x="952" y="690"/>
                  </a:lnTo>
                  <a:lnTo>
                    <a:pt x="986" y="681"/>
                  </a:lnTo>
                  <a:lnTo>
                    <a:pt x="995" y="496"/>
                  </a:lnTo>
                  <a:close/>
                  <a:moveTo>
                    <a:pt x="1338" y="0"/>
                  </a:moveTo>
                  <a:lnTo>
                    <a:pt x="1359" y="4"/>
                  </a:lnTo>
                  <a:lnTo>
                    <a:pt x="1498" y="48"/>
                  </a:lnTo>
                  <a:lnTo>
                    <a:pt x="1518" y="57"/>
                  </a:lnTo>
                  <a:lnTo>
                    <a:pt x="1535" y="70"/>
                  </a:lnTo>
                  <a:lnTo>
                    <a:pt x="1548" y="86"/>
                  </a:lnTo>
                  <a:lnTo>
                    <a:pt x="1558" y="104"/>
                  </a:lnTo>
                  <a:lnTo>
                    <a:pt x="1563" y="124"/>
                  </a:lnTo>
                  <a:lnTo>
                    <a:pt x="1564" y="145"/>
                  </a:lnTo>
                  <a:lnTo>
                    <a:pt x="1560" y="166"/>
                  </a:lnTo>
                  <a:lnTo>
                    <a:pt x="1516" y="303"/>
                  </a:lnTo>
                  <a:lnTo>
                    <a:pt x="1568" y="334"/>
                  </a:lnTo>
                  <a:lnTo>
                    <a:pt x="1618" y="368"/>
                  </a:lnTo>
                  <a:lnTo>
                    <a:pt x="1666" y="405"/>
                  </a:lnTo>
                  <a:lnTo>
                    <a:pt x="1711" y="446"/>
                  </a:lnTo>
                  <a:lnTo>
                    <a:pt x="1754" y="490"/>
                  </a:lnTo>
                  <a:lnTo>
                    <a:pt x="1794" y="537"/>
                  </a:lnTo>
                  <a:lnTo>
                    <a:pt x="1922" y="471"/>
                  </a:lnTo>
                  <a:lnTo>
                    <a:pt x="1943" y="463"/>
                  </a:lnTo>
                  <a:lnTo>
                    <a:pt x="1964" y="460"/>
                  </a:lnTo>
                  <a:lnTo>
                    <a:pt x="1984" y="462"/>
                  </a:lnTo>
                  <a:lnTo>
                    <a:pt x="2004" y="469"/>
                  </a:lnTo>
                  <a:lnTo>
                    <a:pt x="2022" y="479"/>
                  </a:lnTo>
                  <a:lnTo>
                    <a:pt x="2037" y="493"/>
                  </a:lnTo>
                  <a:lnTo>
                    <a:pt x="2049" y="511"/>
                  </a:lnTo>
                  <a:lnTo>
                    <a:pt x="2117" y="640"/>
                  </a:lnTo>
                  <a:lnTo>
                    <a:pt x="2125" y="661"/>
                  </a:lnTo>
                  <a:lnTo>
                    <a:pt x="2127" y="682"/>
                  </a:lnTo>
                  <a:lnTo>
                    <a:pt x="2125" y="702"/>
                  </a:lnTo>
                  <a:lnTo>
                    <a:pt x="2119" y="722"/>
                  </a:lnTo>
                  <a:lnTo>
                    <a:pt x="2109" y="740"/>
                  </a:lnTo>
                  <a:lnTo>
                    <a:pt x="2093" y="755"/>
                  </a:lnTo>
                  <a:lnTo>
                    <a:pt x="2075" y="767"/>
                  </a:lnTo>
                  <a:lnTo>
                    <a:pt x="1948" y="834"/>
                  </a:lnTo>
                  <a:lnTo>
                    <a:pt x="1966" y="906"/>
                  </a:lnTo>
                  <a:lnTo>
                    <a:pt x="1978" y="979"/>
                  </a:lnTo>
                  <a:lnTo>
                    <a:pt x="1984" y="1051"/>
                  </a:lnTo>
                  <a:lnTo>
                    <a:pt x="1985" y="1123"/>
                  </a:lnTo>
                  <a:lnTo>
                    <a:pt x="1979" y="1195"/>
                  </a:lnTo>
                  <a:lnTo>
                    <a:pt x="2116" y="1238"/>
                  </a:lnTo>
                  <a:lnTo>
                    <a:pt x="2136" y="1247"/>
                  </a:lnTo>
                  <a:lnTo>
                    <a:pt x="2153" y="1260"/>
                  </a:lnTo>
                  <a:lnTo>
                    <a:pt x="2166" y="1276"/>
                  </a:lnTo>
                  <a:lnTo>
                    <a:pt x="2176" y="1294"/>
                  </a:lnTo>
                  <a:lnTo>
                    <a:pt x="2181" y="1315"/>
                  </a:lnTo>
                  <a:lnTo>
                    <a:pt x="2182" y="1336"/>
                  </a:lnTo>
                  <a:lnTo>
                    <a:pt x="2178" y="1357"/>
                  </a:lnTo>
                  <a:lnTo>
                    <a:pt x="2134" y="1496"/>
                  </a:lnTo>
                  <a:lnTo>
                    <a:pt x="2125" y="1516"/>
                  </a:lnTo>
                  <a:lnTo>
                    <a:pt x="2112" y="1532"/>
                  </a:lnTo>
                  <a:lnTo>
                    <a:pt x="2095" y="1546"/>
                  </a:lnTo>
                  <a:lnTo>
                    <a:pt x="2077" y="1555"/>
                  </a:lnTo>
                  <a:lnTo>
                    <a:pt x="2057" y="1560"/>
                  </a:lnTo>
                  <a:lnTo>
                    <a:pt x="2036" y="1561"/>
                  </a:lnTo>
                  <a:lnTo>
                    <a:pt x="2015" y="1557"/>
                  </a:lnTo>
                  <a:lnTo>
                    <a:pt x="1879" y="1514"/>
                  </a:lnTo>
                  <a:lnTo>
                    <a:pt x="1848" y="1566"/>
                  </a:lnTo>
                  <a:lnTo>
                    <a:pt x="1814" y="1616"/>
                  </a:lnTo>
                  <a:lnTo>
                    <a:pt x="1777" y="1664"/>
                  </a:lnTo>
                  <a:lnTo>
                    <a:pt x="1736" y="1709"/>
                  </a:lnTo>
                  <a:lnTo>
                    <a:pt x="1692" y="1752"/>
                  </a:lnTo>
                  <a:lnTo>
                    <a:pt x="1644" y="1792"/>
                  </a:lnTo>
                  <a:lnTo>
                    <a:pt x="1710" y="1919"/>
                  </a:lnTo>
                  <a:lnTo>
                    <a:pt x="1717" y="1939"/>
                  </a:lnTo>
                  <a:lnTo>
                    <a:pt x="1720" y="1960"/>
                  </a:lnTo>
                  <a:lnTo>
                    <a:pt x="1719" y="1980"/>
                  </a:lnTo>
                  <a:lnTo>
                    <a:pt x="1712" y="2000"/>
                  </a:lnTo>
                  <a:lnTo>
                    <a:pt x="1702" y="2018"/>
                  </a:lnTo>
                  <a:lnTo>
                    <a:pt x="1688" y="2034"/>
                  </a:lnTo>
                  <a:lnTo>
                    <a:pt x="1671" y="2047"/>
                  </a:lnTo>
                  <a:lnTo>
                    <a:pt x="1541" y="2114"/>
                  </a:lnTo>
                  <a:lnTo>
                    <a:pt x="1520" y="2121"/>
                  </a:lnTo>
                  <a:lnTo>
                    <a:pt x="1499" y="2124"/>
                  </a:lnTo>
                  <a:lnTo>
                    <a:pt x="1479" y="2122"/>
                  </a:lnTo>
                  <a:lnTo>
                    <a:pt x="1459" y="2116"/>
                  </a:lnTo>
                  <a:lnTo>
                    <a:pt x="1441" y="2106"/>
                  </a:lnTo>
                  <a:lnTo>
                    <a:pt x="1425" y="2091"/>
                  </a:lnTo>
                  <a:lnTo>
                    <a:pt x="1413" y="2073"/>
                  </a:lnTo>
                  <a:lnTo>
                    <a:pt x="1349" y="1949"/>
                  </a:lnTo>
                  <a:lnTo>
                    <a:pt x="1276" y="1968"/>
                  </a:lnTo>
                  <a:lnTo>
                    <a:pt x="1202" y="1980"/>
                  </a:lnTo>
                  <a:lnTo>
                    <a:pt x="1129" y="1987"/>
                  </a:lnTo>
                  <a:lnTo>
                    <a:pt x="1056" y="1987"/>
                  </a:lnTo>
                  <a:lnTo>
                    <a:pt x="983" y="1981"/>
                  </a:lnTo>
                  <a:lnTo>
                    <a:pt x="941" y="2114"/>
                  </a:lnTo>
                  <a:lnTo>
                    <a:pt x="932" y="2134"/>
                  </a:lnTo>
                  <a:lnTo>
                    <a:pt x="920" y="2151"/>
                  </a:lnTo>
                  <a:lnTo>
                    <a:pt x="904" y="2164"/>
                  </a:lnTo>
                  <a:lnTo>
                    <a:pt x="885" y="2173"/>
                  </a:lnTo>
                  <a:lnTo>
                    <a:pt x="865" y="2179"/>
                  </a:lnTo>
                  <a:lnTo>
                    <a:pt x="845" y="2179"/>
                  </a:lnTo>
                  <a:lnTo>
                    <a:pt x="823" y="2175"/>
                  </a:lnTo>
                  <a:lnTo>
                    <a:pt x="684" y="2131"/>
                  </a:lnTo>
                  <a:lnTo>
                    <a:pt x="664" y="2122"/>
                  </a:lnTo>
                  <a:lnTo>
                    <a:pt x="647" y="2109"/>
                  </a:lnTo>
                  <a:lnTo>
                    <a:pt x="634" y="2094"/>
                  </a:lnTo>
                  <a:lnTo>
                    <a:pt x="624" y="2075"/>
                  </a:lnTo>
                  <a:lnTo>
                    <a:pt x="619" y="2055"/>
                  </a:lnTo>
                  <a:lnTo>
                    <a:pt x="618" y="2034"/>
                  </a:lnTo>
                  <a:lnTo>
                    <a:pt x="622" y="2013"/>
                  </a:lnTo>
                  <a:lnTo>
                    <a:pt x="664" y="1882"/>
                  </a:lnTo>
                  <a:lnTo>
                    <a:pt x="612" y="1851"/>
                  </a:lnTo>
                  <a:lnTo>
                    <a:pt x="562" y="1817"/>
                  </a:lnTo>
                  <a:lnTo>
                    <a:pt x="512" y="1778"/>
                  </a:lnTo>
                  <a:lnTo>
                    <a:pt x="467" y="1737"/>
                  </a:lnTo>
                  <a:lnTo>
                    <a:pt x="423" y="1693"/>
                  </a:lnTo>
                  <a:lnTo>
                    <a:pt x="383" y="1645"/>
                  </a:lnTo>
                  <a:lnTo>
                    <a:pt x="260" y="1708"/>
                  </a:lnTo>
                  <a:lnTo>
                    <a:pt x="239" y="1716"/>
                  </a:lnTo>
                  <a:lnTo>
                    <a:pt x="219" y="1719"/>
                  </a:lnTo>
                  <a:lnTo>
                    <a:pt x="198" y="1717"/>
                  </a:lnTo>
                  <a:lnTo>
                    <a:pt x="178" y="1710"/>
                  </a:lnTo>
                  <a:lnTo>
                    <a:pt x="160" y="1700"/>
                  </a:lnTo>
                  <a:lnTo>
                    <a:pt x="145" y="1686"/>
                  </a:lnTo>
                  <a:lnTo>
                    <a:pt x="133" y="1668"/>
                  </a:lnTo>
                  <a:lnTo>
                    <a:pt x="65" y="1539"/>
                  </a:lnTo>
                  <a:lnTo>
                    <a:pt x="58" y="1518"/>
                  </a:lnTo>
                  <a:lnTo>
                    <a:pt x="55" y="1497"/>
                  </a:lnTo>
                  <a:lnTo>
                    <a:pt x="57" y="1477"/>
                  </a:lnTo>
                  <a:lnTo>
                    <a:pt x="63" y="1457"/>
                  </a:lnTo>
                  <a:lnTo>
                    <a:pt x="73" y="1439"/>
                  </a:lnTo>
                  <a:lnTo>
                    <a:pt x="88" y="1424"/>
                  </a:lnTo>
                  <a:lnTo>
                    <a:pt x="106" y="1412"/>
                  </a:lnTo>
                  <a:lnTo>
                    <a:pt x="229" y="1348"/>
                  </a:lnTo>
                  <a:lnTo>
                    <a:pt x="211" y="1275"/>
                  </a:lnTo>
                  <a:lnTo>
                    <a:pt x="198" y="1202"/>
                  </a:lnTo>
                  <a:lnTo>
                    <a:pt x="192" y="1128"/>
                  </a:lnTo>
                  <a:lnTo>
                    <a:pt x="193" y="1055"/>
                  </a:lnTo>
                  <a:lnTo>
                    <a:pt x="198" y="983"/>
                  </a:lnTo>
                  <a:lnTo>
                    <a:pt x="66" y="941"/>
                  </a:lnTo>
                  <a:lnTo>
                    <a:pt x="46" y="932"/>
                  </a:lnTo>
                  <a:lnTo>
                    <a:pt x="29" y="919"/>
                  </a:lnTo>
                  <a:lnTo>
                    <a:pt x="16" y="903"/>
                  </a:lnTo>
                  <a:lnTo>
                    <a:pt x="6" y="885"/>
                  </a:lnTo>
                  <a:lnTo>
                    <a:pt x="1" y="865"/>
                  </a:lnTo>
                  <a:lnTo>
                    <a:pt x="0" y="844"/>
                  </a:lnTo>
                  <a:lnTo>
                    <a:pt x="4" y="823"/>
                  </a:lnTo>
                  <a:lnTo>
                    <a:pt x="48" y="683"/>
                  </a:lnTo>
                  <a:lnTo>
                    <a:pt x="57" y="663"/>
                  </a:lnTo>
                  <a:lnTo>
                    <a:pt x="70" y="647"/>
                  </a:lnTo>
                  <a:lnTo>
                    <a:pt x="86" y="633"/>
                  </a:lnTo>
                  <a:lnTo>
                    <a:pt x="104" y="624"/>
                  </a:lnTo>
                  <a:lnTo>
                    <a:pt x="125" y="619"/>
                  </a:lnTo>
                  <a:lnTo>
                    <a:pt x="146" y="618"/>
                  </a:lnTo>
                  <a:lnTo>
                    <a:pt x="167" y="622"/>
                  </a:lnTo>
                  <a:lnTo>
                    <a:pt x="300" y="664"/>
                  </a:lnTo>
                  <a:lnTo>
                    <a:pt x="330" y="612"/>
                  </a:lnTo>
                  <a:lnTo>
                    <a:pt x="365" y="562"/>
                  </a:lnTo>
                  <a:lnTo>
                    <a:pt x="403" y="514"/>
                  </a:lnTo>
                  <a:lnTo>
                    <a:pt x="443" y="468"/>
                  </a:lnTo>
                  <a:lnTo>
                    <a:pt x="487" y="424"/>
                  </a:lnTo>
                  <a:lnTo>
                    <a:pt x="534" y="384"/>
                  </a:lnTo>
                  <a:lnTo>
                    <a:pt x="470" y="258"/>
                  </a:lnTo>
                  <a:lnTo>
                    <a:pt x="463" y="238"/>
                  </a:lnTo>
                  <a:lnTo>
                    <a:pt x="460" y="217"/>
                  </a:lnTo>
                  <a:lnTo>
                    <a:pt x="462" y="196"/>
                  </a:lnTo>
                  <a:lnTo>
                    <a:pt x="468" y="177"/>
                  </a:lnTo>
                  <a:lnTo>
                    <a:pt x="479" y="159"/>
                  </a:lnTo>
                  <a:lnTo>
                    <a:pt x="493" y="143"/>
                  </a:lnTo>
                  <a:lnTo>
                    <a:pt x="511" y="131"/>
                  </a:lnTo>
                  <a:lnTo>
                    <a:pt x="641" y="65"/>
                  </a:lnTo>
                  <a:lnTo>
                    <a:pt x="661" y="57"/>
                  </a:lnTo>
                  <a:lnTo>
                    <a:pt x="682" y="54"/>
                  </a:lnTo>
                  <a:lnTo>
                    <a:pt x="703" y="56"/>
                  </a:lnTo>
                  <a:lnTo>
                    <a:pt x="722" y="62"/>
                  </a:lnTo>
                  <a:lnTo>
                    <a:pt x="740" y="73"/>
                  </a:lnTo>
                  <a:lnTo>
                    <a:pt x="756" y="87"/>
                  </a:lnTo>
                  <a:lnTo>
                    <a:pt x="768" y="105"/>
                  </a:lnTo>
                  <a:lnTo>
                    <a:pt x="833" y="231"/>
                  </a:lnTo>
                  <a:lnTo>
                    <a:pt x="906" y="213"/>
                  </a:lnTo>
                  <a:lnTo>
                    <a:pt x="978" y="201"/>
                  </a:lnTo>
                  <a:lnTo>
                    <a:pt x="1052" y="195"/>
                  </a:lnTo>
                  <a:lnTo>
                    <a:pt x="1124" y="195"/>
                  </a:lnTo>
                  <a:lnTo>
                    <a:pt x="1196" y="201"/>
                  </a:lnTo>
                  <a:lnTo>
                    <a:pt x="1241" y="65"/>
                  </a:lnTo>
                  <a:lnTo>
                    <a:pt x="1250" y="45"/>
                  </a:lnTo>
                  <a:lnTo>
                    <a:pt x="1262" y="29"/>
                  </a:lnTo>
                  <a:lnTo>
                    <a:pt x="1278" y="15"/>
                  </a:lnTo>
                  <a:lnTo>
                    <a:pt x="1297" y="6"/>
                  </a:lnTo>
                  <a:lnTo>
                    <a:pt x="1317" y="1"/>
                  </a:lnTo>
                  <a:lnTo>
                    <a:pt x="1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25" name="Shape 11225"/>
          <p:cNvGrpSpPr/>
          <p:nvPr/>
        </p:nvGrpSpPr>
        <p:grpSpPr>
          <a:xfrm>
            <a:off x="8031638" y="457200"/>
            <a:ext cx="227409" cy="227410"/>
            <a:chOff x="10806113" y="392113"/>
            <a:chExt cx="303212" cy="303213"/>
          </a:xfrm>
        </p:grpSpPr>
        <p:sp>
          <p:nvSpPr>
            <p:cNvPr id="11226" name="Shape 11226"/>
            <p:cNvSpPr/>
            <p:nvPr/>
          </p:nvSpPr>
          <p:spPr>
            <a:xfrm>
              <a:off x="10806113" y="392113"/>
              <a:ext cx="303212" cy="303213"/>
            </a:xfrm>
            <a:custGeom>
              <a:avLst/>
              <a:gdLst/>
              <a:ahLst/>
              <a:cxnLst/>
              <a:rect l="0" t="0" r="0" b="0"/>
              <a:pathLst>
                <a:path w="3432" h="3446" extrusionOk="0">
                  <a:moveTo>
                    <a:pt x="1720" y="688"/>
                  </a:moveTo>
                  <a:lnTo>
                    <a:pt x="1646" y="690"/>
                  </a:lnTo>
                  <a:lnTo>
                    <a:pt x="1573" y="698"/>
                  </a:lnTo>
                  <a:lnTo>
                    <a:pt x="1499" y="711"/>
                  </a:lnTo>
                  <a:lnTo>
                    <a:pt x="1426" y="729"/>
                  </a:lnTo>
                  <a:lnTo>
                    <a:pt x="1353" y="754"/>
                  </a:lnTo>
                  <a:lnTo>
                    <a:pt x="1282" y="783"/>
                  </a:lnTo>
                  <a:lnTo>
                    <a:pt x="1215" y="818"/>
                  </a:lnTo>
                  <a:lnTo>
                    <a:pt x="1151" y="857"/>
                  </a:lnTo>
                  <a:lnTo>
                    <a:pt x="1091" y="900"/>
                  </a:lnTo>
                  <a:lnTo>
                    <a:pt x="1035" y="947"/>
                  </a:lnTo>
                  <a:lnTo>
                    <a:pt x="981" y="997"/>
                  </a:lnTo>
                  <a:lnTo>
                    <a:pt x="932" y="1050"/>
                  </a:lnTo>
                  <a:lnTo>
                    <a:pt x="888" y="1107"/>
                  </a:lnTo>
                  <a:lnTo>
                    <a:pt x="847" y="1167"/>
                  </a:lnTo>
                  <a:lnTo>
                    <a:pt x="811" y="1230"/>
                  </a:lnTo>
                  <a:lnTo>
                    <a:pt x="779" y="1293"/>
                  </a:lnTo>
                  <a:lnTo>
                    <a:pt x="751" y="1360"/>
                  </a:lnTo>
                  <a:lnTo>
                    <a:pt x="729" y="1429"/>
                  </a:lnTo>
                  <a:lnTo>
                    <a:pt x="711" y="1499"/>
                  </a:lnTo>
                  <a:lnTo>
                    <a:pt x="698" y="1570"/>
                  </a:lnTo>
                  <a:lnTo>
                    <a:pt x="690" y="1643"/>
                  </a:lnTo>
                  <a:lnTo>
                    <a:pt x="687" y="1715"/>
                  </a:lnTo>
                  <a:lnTo>
                    <a:pt x="689" y="1790"/>
                  </a:lnTo>
                  <a:lnTo>
                    <a:pt x="696" y="1863"/>
                  </a:lnTo>
                  <a:lnTo>
                    <a:pt x="709" y="1938"/>
                  </a:lnTo>
                  <a:lnTo>
                    <a:pt x="728" y="2011"/>
                  </a:lnTo>
                  <a:lnTo>
                    <a:pt x="752" y="2084"/>
                  </a:lnTo>
                  <a:lnTo>
                    <a:pt x="781" y="2155"/>
                  </a:lnTo>
                  <a:lnTo>
                    <a:pt x="816" y="2223"/>
                  </a:lnTo>
                  <a:lnTo>
                    <a:pt x="854" y="2287"/>
                  </a:lnTo>
                  <a:lnTo>
                    <a:pt x="897" y="2348"/>
                  </a:lnTo>
                  <a:lnTo>
                    <a:pt x="944" y="2406"/>
                  </a:lnTo>
                  <a:lnTo>
                    <a:pt x="994" y="2459"/>
                  </a:lnTo>
                  <a:lnTo>
                    <a:pt x="1047" y="2507"/>
                  </a:lnTo>
                  <a:lnTo>
                    <a:pt x="1103" y="2553"/>
                  </a:lnTo>
                  <a:lnTo>
                    <a:pt x="1163" y="2594"/>
                  </a:lnTo>
                  <a:lnTo>
                    <a:pt x="1225" y="2630"/>
                  </a:lnTo>
                  <a:lnTo>
                    <a:pt x="1289" y="2662"/>
                  </a:lnTo>
                  <a:lnTo>
                    <a:pt x="1355" y="2689"/>
                  </a:lnTo>
                  <a:lnTo>
                    <a:pt x="1423" y="2712"/>
                  </a:lnTo>
                  <a:lnTo>
                    <a:pt x="1493" y="2730"/>
                  </a:lnTo>
                  <a:lnTo>
                    <a:pt x="1564" y="2744"/>
                  </a:lnTo>
                  <a:lnTo>
                    <a:pt x="1636" y="2752"/>
                  </a:lnTo>
                  <a:lnTo>
                    <a:pt x="1709" y="2755"/>
                  </a:lnTo>
                  <a:lnTo>
                    <a:pt x="1783" y="2753"/>
                  </a:lnTo>
                  <a:lnTo>
                    <a:pt x="1855" y="2745"/>
                  </a:lnTo>
                  <a:lnTo>
                    <a:pt x="1929" y="2732"/>
                  </a:lnTo>
                  <a:lnTo>
                    <a:pt x="2002" y="2714"/>
                  </a:lnTo>
                  <a:lnTo>
                    <a:pt x="2075" y="2689"/>
                  </a:lnTo>
                  <a:lnTo>
                    <a:pt x="2146" y="2659"/>
                  </a:lnTo>
                  <a:lnTo>
                    <a:pt x="2214" y="2625"/>
                  </a:lnTo>
                  <a:lnTo>
                    <a:pt x="2277" y="2586"/>
                  </a:lnTo>
                  <a:lnTo>
                    <a:pt x="2338" y="2543"/>
                  </a:lnTo>
                  <a:lnTo>
                    <a:pt x="2395" y="2497"/>
                  </a:lnTo>
                  <a:lnTo>
                    <a:pt x="2447" y="2446"/>
                  </a:lnTo>
                  <a:lnTo>
                    <a:pt x="2496" y="2392"/>
                  </a:lnTo>
                  <a:lnTo>
                    <a:pt x="2541" y="2335"/>
                  </a:lnTo>
                  <a:lnTo>
                    <a:pt x="2582" y="2276"/>
                  </a:lnTo>
                  <a:lnTo>
                    <a:pt x="2618" y="2214"/>
                  </a:lnTo>
                  <a:lnTo>
                    <a:pt x="2650" y="2149"/>
                  </a:lnTo>
                  <a:lnTo>
                    <a:pt x="2677" y="2082"/>
                  </a:lnTo>
                  <a:lnTo>
                    <a:pt x="2700" y="2014"/>
                  </a:lnTo>
                  <a:lnTo>
                    <a:pt x="2718" y="1944"/>
                  </a:lnTo>
                  <a:lnTo>
                    <a:pt x="2732" y="1873"/>
                  </a:lnTo>
                  <a:lnTo>
                    <a:pt x="2739" y="1800"/>
                  </a:lnTo>
                  <a:lnTo>
                    <a:pt x="2742" y="1726"/>
                  </a:lnTo>
                  <a:lnTo>
                    <a:pt x="2740" y="1654"/>
                  </a:lnTo>
                  <a:lnTo>
                    <a:pt x="2733" y="1579"/>
                  </a:lnTo>
                  <a:lnTo>
                    <a:pt x="2719" y="1505"/>
                  </a:lnTo>
                  <a:lnTo>
                    <a:pt x="2700" y="1432"/>
                  </a:lnTo>
                  <a:lnTo>
                    <a:pt x="2676" y="1358"/>
                  </a:lnTo>
                  <a:lnTo>
                    <a:pt x="2646" y="1287"/>
                  </a:lnTo>
                  <a:lnTo>
                    <a:pt x="2612" y="1219"/>
                  </a:lnTo>
                  <a:lnTo>
                    <a:pt x="2573" y="1155"/>
                  </a:lnTo>
                  <a:lnTo>
                    <a:pt x="2532" y="1094"/>
                  </a:lnTo>
                  <a:lnTo>
                    <a:pt x="2485" y="1038"/>
                  </a:lnTo>
                  <a:lnTo>
                    <a:pt x="2435" y="984"/>
                  </a:lnTo>
                  <a:lnTo>
                    <a:pt x="2382" y="935"/>
                  </a:lnTo>
                  <a:lnTo>
                    <a:pt x="2324" y="890"/>
                  </a:lnTo>
                  <a:lnTo>
                    <a:pt x="2265" y="849"/>
                  </a:lnTo>
                  <a:lnTo>
                    <a:pt x="2203" y="813"/>
                  </a:lnTo>
                  <a:lnTo>
                    <a:pt x="2139" y="780"/>
                  </a:lnTo>
                  <a:lnTo>
                    <a:pt x="2073" y="753"/>
                  </a:lnTo>
                  <a:lnTo>
                    <a:pt x="2004" y="730"/>
                  </a:lnTo>
                  <a:lnTo>
                    <a:pt x="1935" y="712"/>
                  </a:lnTo>
                  <a:lnTo>
                    <a:pt x="1864" y="699"/>
                  </a:lnTo>
                  <a:lnTo>
                    <a:pt x="1792" y="691"/>
                  </a:lnTo>
                  <a:lnTo>
                    <a:pt x="1720" y="688"/>
                  </a:lnTo>
                  <a:close/>
                  <a:moveTo>
                    <a:pt x="1553" y="0"/>
                  </a:moveTo>
                  <a:lnTo>
                    <a:pt x="1872" y="0"/>
                  </a:lnTo>
                  <a:lnTo>
                    <a:pt x="1897" y="3"/>
                  </a:lnTo>
                  <a:lnTo>
                    <a:pt x="1920" y="11"/>
                  </a:lnTo>
                  <a:lnTo>
                    <a:pt x="1942" y="22"/>
                  </a:lnTo>
                  <a:lnTo>
                    <a:pt x="1960" y="38"/>
                  </a:lnTo>
                  <a:lnTo>
                    <a:pt x="1975" y="57"/>
                  </a:lnTo>
                  <a:lnTo>
                    <a:pt x="1987" y="79"/>
                  </a:lnTo>
                  <a:lnTo>
                    <a:pt x="1993" y="103"/>
                  </a:lnTo>
                  <a:lnTo>
                    <a:pt x="2034" y="341"/>
                  </a:lnTo>
                  <a:lnTo>
                    <a:pt x="2040" y="366"/>
                  </a:lnTo>
                  <a:lnTo>
                    <a:pt x="2050" y="388"/>
                  </a:lnTo>
                  <a:lnTo>
                    <a:pt x="2065" y="406"/>
                  </a:lnTo>
                  <a:lnTo>
                    <a:pt x="2083" y="423"/>
                  </a:lnTo>
                  <a:lnTo>
                    <a:pt x="2102" y="436"/>
                  </a:lnTo>
                  <a:lnTo>
                    <a:pt x="2125" y="446"/>
                  </a:lnTo>
                  <a:lnTo>
                    <a:pt x="2194" y="470"/>
                  </a:lnTo>
                  <a:lnTo>
                    <a:pt x="2263" y="499"/>
                  </a:lnTo>
                  <a:lnTo>
                    <a:pt x="2328" y="531"/>
                  </a:lnTo>
                  <a:lnTo>
                    <a:pt x="2351" y="540"/>
                  </a:lnTo>
                  <a:lnTo>
                    <a:pt x="2375" y="546"/>
                  </a:lnTo>
                  <a:lnTo>
                    <a:pt x="2400" y="547"/>
                  </a:lnTo>
                  <a:lnTo>
                    <a:pt x="2424" y="544"/>
                  </a:lnTo>
                  <a:lnTo>
                    <a:pt x="2447" y="535"/>
                  </a:lnTo>
                  <a:lnTo>
                    <a:pt x="2468" y="523"/>
                  </a:lnTo>
                  <a:lnTo>
                    <a:pt x="2661" y="384"/>
                  </a:lnTo>
                  <a:lnTo>
                    <a:pt x="2683" y="372"/>
                  </a:lnTo>
                  <a:lnTo>
                    <a:pt x="2706" y="364"/>
                  </a:lnTo>
                  <a:lnTo>
                    <a:pt x="2730" y="361"/>
                  </a:lnTo>
                  <a:lnTo>
                    <a:pt x="2754" y="363"/>
                  </a:lnTo>
                  <a:lnTo>
                    <a:pt x="2776" y="370"/>
                  </a:lnTo>
                  <a:lnTo>
                    <a:pt x="2798" y="381"/>
                  </a:lnTo>
                  <a:lnTo>
                    <a:pt x="2818" y="398"/>
                  </a:lnTo>
                  <a:lnTo>
                    <a:pt x="3045" y="624"/>
                  </a:lnTo>
                  <a:lnTo>
                    <a:pt x="3061" y="644"/>
                  </a:lnTo>
                  <a:lnTo>
                    <a:pt x="3072" y="665"/>
                  </a:lnTo>
                  <a:lnTo>
                    <a:pt x="3080" y="689"/>
                  </a:lnTo>
                  <a:lnTo>
                    <a:pt x="3082" y="713"/>
                  </a:lnTo>
                  <a:lnTo>
                    <a:pt x="3079" y="737"/>
                  </a:lnTo>
                  <a:lnTo>
                    <a:pt x="3071" y="761"/>
                  </a:lnTo>
                  <a:lnTo>
                    <a:pt x="3059" y="783"/>
                  </a:lnTo>
                  <a:lnTo>
                    <a:pt x="2918" y="983"/>
                  </a:lnTo>
                  <a:lnTo>
                    <a:pt x="2906" y="1004"/>
                  </a:lnTo>
                  <a:lnTo>
                    <a:pt x="2898" y="1027"/>
                  </a:lnTo>
                  <a:lnTo>
                    <a:pt x="2894" y="1052"/>
                  </a:lnTo>
                  <a:lnTo>
                    <a:pt x="2895" y="1075"/>
                  </a:lnTo>
                  <a:lnTo>
                    <a:pt x="2900" y="1099"/>
                  </a:lnTo>
                  <a:lnTo>
                    <a:pt x="2909" y="1122"/>
                  </a:lnTo>
                  <a:lnTo>
                    <a:pt x="2939" y="1186"/>
                  </a:lnTo>
                  <a:lnTo>
                    <a:pt x="2966" y="1252"/>
                  </a:lnTo>
                  <a:lnTo>
                    <a:pt x="2989" y="1319"/>
                  </a:lnTo>
                  <a:lnTo>
                    <a:pt x="2998" y="1342"/>
                  </a:lnTo>
                  <a:lnTo>
                    <a:pt x="3012" y="1362"/>
                  </a:lnTo>
                  <a:lnTo>
                    <a:pt x="3029" y="1379"/>
                  </a:lnTo>
                  <a:lnTo>
                    <a:pt x="3048" y="1394"/>
                  </a:lnTo>
                  <a:lnTo>
                    <a:pt x="3070" y="1403"/>
                  </a:lnTo>
                  <a:lnTo>
                    <a:pt x="3095" y="1410"/>
                  </a:lnTo>
                  <a:lnTo>
                    <a:pt x="3330" y="1446"/>
                  </a:lnTo>
                  <a:lnTo>
                    <a:pt x="3354" y="1454"/>
                  </a:lnTo>
                  <a:lnTo>
                    <a:pt x="3375" y="1464"/>
                  </a:lnTo>
                  <a:lnTo>
                    <a:pt x="3395" y="1480"/>
                  </a:lnTo>
                  <a:lnTo>
                    <a:pt x="3410" y="1498"/>
                  </a:lnTo>
                  <a:lnTo>
                    <a:pt x="3422" y="1520"/>
                  </a:lnTo>
                  <a:lnTo>
                    <a:pt x="3430" y="1543"/>
                  </a:lnTo>
                  <a:lnTo>
                    <a:pt x="3432" y="1568"/>
                  </a:lnTo>
                  <a:lnTo>
                    <a:pt x="3432" y="1727"/>
                  </a:lnTo>
                  <a:lnTo>
                    <a:pt x="3432" y="1887"/>
                  </a:lnTo>
                  <a:lnTo>
                    <a:pt x="3429" y="1912"/>
                  </a:lnTo>
                  <a:lnTo>
                    <a:pt x="3421" y="1936"/>
                  </a:lnTo>
                  <a:lnTo>
                    <a:pt x="3410" y="1957"/>
                  </a:lnTo>
                  <a:lnTo>
                    <a:pt x="3394" y="1976"/>
                  </a:lnTo>
                  <a:lnTo>
                    <a:pt x="3375" y="1991"/>
                  </a:lnTo>
                  <a:lnTo>
                    <a:pt x="3354" y="2002"/>
                  </a:lnTo>
                  <a:lnTo>
                    <a:pt x="3329" y="2009"/>
                  </a:lnTo>
                  <a:lnTo>
                    <a:pt x="3088" y="2050"/>
                  </a:lnTo>
                  <a:lnTo>
                    <a:pt x="3065" y="2057"/>
                  </a:lnTo>
                  <a:lnTo>
                    <a:pt x="3044" y="2067"/>
                  </a:lnTo>
                  <a:lnTo>
                    <a:pt x="3024" y="2081"/>
                  </a:lnTo>
                  <a:lnTo>
                    <a:pt x="3008" y="2098"/>
                  </a:lnTo>
                  <a:lnTo>
                    <a:pt x="2995" y="2118"/>
                  </a:lnTo>
                  <a:lnTo>
                    <a:pt x="2986" y="2141"/>
                  </a:lnTo>
                  <a:lnTo>
                    <a:pt x="2962" y="2208"/>
                  </a:lnTo>
                  <a:lnTo>
                    <a:pt x="2934" y="2274"/>
                  </a:lnTo>
                  <a:lnTo>
                    <a:pt x="2903" y="2339"/>
                  </a:lnTo>
                  <a:lnTo>
                    <a:pt x="2893" y="2362"/>
                  </a:lnTo>
                  <a:lnTo>
                    <a:pt x="2888" y="2386"/>
                  </a:lnTo>
                  <a:lnTo>
                    <a:pt x="2888" y="2410"/>
                  </a:lnTo>
                  <a:lnTo>
                    <a:pt x="2891" y="2433"/>
                  </a:lnTo>
                  <a:lnTo>
                    <a:pt x="2899" y="2456"/>
                  </a:lnTo>
                  <a:lnTo>
                    <a:pt x="2912" y="2477"/>
                  </a:lnTo>
                  <a:lnTo>
                    <a:pt x="3049" y="2672"/>
                  </a:lnTo>
                  <a:lnTo>
                    <a:pt x="3062" y="2693"/>
                  </a:lnTo>
                  <a:lnTo>
                    <a:pt x="3070" y="2717"/>
                  </a:lnTo>
                  <a:lnTo>
                    <a:pt x="3073" y="2741"/>
                  </a:lnTo>
                  <a:lnTo>
                    <a:pt x="3071" y="2765"/>
                  </a:lnTo>
                  <a:lnTo>
                    <a:pt x="3064" y="2788"/>
                  </a:lnTo>
                  <a:lnTo>
                    <a:pt x="3053" y="2810"/>
                  </a:lnTo>
                  <a:lnTo>
                    <a:pt x="3037" y="2830"/>
                  </a:lnTo>
                  <a:lnTo>
                    <a:pt x="2924" y="2944"/>
                  </a:lnTo>
                  <a:lnTo>
                    <a:pt x="2811" y="3058"/>
                  </a:lnTo>
                  <a:lnTo>
                    <a:pt x="2792" y="3074"/>
                  </a:lnTo>
                  <a:lnTo>
                    <a:pt x="2770" y="3085"/>
                  </a:lnTo>
                  <a:lnTo>
                    <a:pt x="2747" y="3093"/>
                  </a:lnTo>
                  <a:lnTo>
                    <a:pt x="2723" y="3095"/>
                  </a:lnTo>
                  <a:lnTo>
                    <a:pt x="2699" y="3092"/>
                  </a:lnTo>
                  <a:lnTo>
                    <a:pt x="2675" y="3084"/>
                  </a:lnTo>
                  <a:lnTo>
                    <a:pt x="2654" y="3072"/>
                  </a:lnTo>
                  <a:lnTo>
                    <a:pt x="2453" y="2930"/>
                  </a:lnTo>
                  <a:lnTo>
                    <a:pt x="2433" y="2918"/>
                  </a:lnTo>
                  <a:lnTo>
                    <a:pt x="2410" y="2910"/>
                  </a:lnTo>
                  <a:lnTo>
                    <a:pt x="2387" y="2906"/>
                  </a:lnTo>
                  <a:lnTo>
                    <a:pt x="2363" y="2907"/>
                  </a:lnTo>
                  <a:lnTo>
                    <a:pt x="2340" y="2913"/>
                  </a:lnTo>
                  <a:lnTo>
                    <a:pt x="2317" y="2921"/>
                  </a:lnTo>
                  <a:lnTo>
                    <a:pt x="2252" y="2952"/>
                  </a:lnTo>
                  <a:lnTo>
                    <a:pt x="2187" y="2978"/>
                  </a:lnTo>
                  <a:lnTo>
                    <a:pt x="2120" y="3003"/>
                  </a:lnTo>
                  <a:lnTo>
                    <a:pt x="2097" y="3012"/>
                  </a:lnTo>
                  <a:lnTo>
                    <a:pt x="2076" y="3025"/>
                  </a:lnTo>
                  <a:lnTo>
                    <a:pt x="2059" y="3041"/>
                  </a:lnTo>
                  <a:lnTo>
                    <a:pt x="2045" y="3061"/>
                  </a:lnTo>
                  <a:lnTo>
                    <a:pt x="2035" y="3083"/>
                  </a:lnTo>
                  <a:lnTo>
                    <a:pt x="2028" y="3107"/>
                  </a:lnTo>
                  <a:lnTo>
                    <a:pt x="1990" y="3343"/>
                  </a:lnTo>
                  <a:lnTo>
                    <a:pt x="1983" y="3368"/>
                  </a:lnTo>
                  <a:lnTo>
                    <a:pt x="1972" y="3390"/>
                  </a:lnTo>
                  <a:lnTo>
                    <a:pt x="1957" y="3409"/>
                  </a:lnTo>
                  <a:lnTo>
                    <a:pt x="1939" y="3425"/>
                  </a:lnTo>
                  <a:lnTo>
                    <a:pt x="1918" y="3436"/>
                  </a:lnTo>
                  <a:lnTo>
                    <a:pt x="1894" y="3443"/>
                  </a:lnTo>
                  <a:lnTo>
                    <a:pt x="1870" y="3446"/>
                  </a:lnTo>
                  <a:lnTo>
                    <a:pt x="1551" y="3446"/>
                  </a:lnTo>
                  <a:lnTo>
                    <a:pt x="1526" y="3443"/>
                  </a:lnTo>
                  <a:lnTo>
                    <a:pt x="1502" y="3436"/>
                  </a:lnTo>
                  <a:lnTo>
                    <a:pt x="1481" y="3425"/>
                  </a:lnTo>
                  <a:lnTo>
                    <a:pt x="1464" y="3409"/>
                  </a:lnTo>
                  <a:lnTo>
                    <a:pt x="1448" y="3390"/>
                  </a:lnTo>
                  <a:lnTo>
                    <a:pt x="1437" y="3368"/>
                  </a:lnTo>
                  <a:lnTo>
                    <a:pt x="1430" y="3343"/>
                  </a:lnTo>
                  <a:lnTo>
                    <a:pt x="1390" y="3102"/>
                  </a:lnTo>
                  <a:lnTo>
                    <a:pt x="1384" y="3078"/>
                  </a:lnTo>
                  <a:lnTo>
                    <a:pt x="1373" y="3057"/>
                  </a:lnTo>
                  <a:lnTo>
                    <a:pt x="1359" y="3037"/>
                  </a:lnTo>
                  <a:lnTo>
                    <a:pt x="1342" y="3021"/>
                  </a:lnTo>
                  <a:lnTo>
                    <a:pt x="1321" y="3008"/>
                  </a:lnTo>
                  <a:lnTo>
                    <a:pt x="1299" y="2998"/>
                  </a:lnTo>
                  <a:lnTo>
                    <a:pt x="1235" y="2975"/>
                  </a:lnTo>
                  <a:lnTo>
                    <a:pt x="1172" y="2949"/>
                  </a:lnTo>
                  <a:lnTo>
                    <a:pt x="1111" y="2920"/>
                  </a:lnTo>
                  <a:lnTo>
                    <a:pt x="1088" y="2910"/>
                  </a:lnTo>
                  <a:lnTo>
                    <a:pt x="1064" y="2905"/>
                  </a:lnTo>
                  <a:lnTo>
                    <a:pt x="1040" y="2904"/>
                  </a:lnTo>
                  <a:lnTo>
                    <a:pt x="1017" y="2908"/>
                  </a:lnTo>
                  <a:lnTo>
                    <a:pt x="994" y="2917"/>
                  </a:lnTo>
                  <a:lnTo>
                    <a:pt x="972" y="2929"/>
                  </a:lnTo>
                  <a:lnTo>
                    <a:pt x="776" y="3070"/>
                  </a:lnTo>
                  <a:lnTo>
                    <a:pt x="754" y="3082"/>
                  </a:lnTo>
                  <a:lnTo>
                    <a:pt x="731" y="3091"/>
                  </a:lnTo>
                  <a:lnTo>
                    <a:pt x="707" y="3093"/>
                  </a:lnTo>
                  <a:lnTo>
                    <a:pt x="683" y="3091"/>
                  </a:lnTo>
                  <a:lnTo>
                    <a:pt x="661" y="3084"/>
                  </a:lnTo>
                  <a:lnTo>
                    <a:pt x="639" y="3073"/>
                  </a:lnTo>
                  <a:lnTo>
                    <a:pt x="619" y="3057"/>
                  </a:lnTo>
                  <a:lnTo>
                    <a:pt x="505" y="2943"/>
                  </a:lnTo>
                  <a:lnTo>
                    <a:pt x="392" y="2830"/>
                  </a:lnTo>
                  <a:lnTo>
                    <a:pt x="376" y="2811"/>
                  </a:lnTo>
                  <a:lnTo>
                    <a:pt x="365" y="2789"/>
                  </a:lnTo>
                  <a:lnTo>
                    <a:pt x="357" y="2766"/>
                  </a:lnTo>
                  <a:lnTo>
                    <a:pt x="355" y="2742"/>
                  </a:lnTo>
                  <a:lnTo>
                    <a:pt x="358" y="2717"/>
                  </a:lnTo>
                  <a:lnTo>
                    <a:pt x="366" y="2694"/>
                  </a:lnTo>
                  <a:lnTo>
                    <a:pt x="378" y="2672"/>
                  </a:lnTo>
                  <a:lnTo>
                    <a:pt x="517" y="2474"/>
                  </a:lnTo>
                  <a:lnTo>
                    <a:pt x="529" y="2453"/>
                  </a:lnTo>
                  <a:lnTo>
                    <a:pt x="538" y="2430"/>
                  </a:lnTo>
                  <a:lnTo>
                    <a:pt x="541" y="2407"/>
                  </a:lnTo>
                  <a:lnTo>
                    <a:pt x="541" y="2383"/>
                  </a:lnTo>
                  <a:lnTo>
                    <a:pt x="535" y="2359"/>
                  </a:lnTo>
                  <a:lnTo>
                    <a:pt x="526" y="2335"/>
                  </a:lnTo>
                  <a:lnTo>
                    <a:pt x="495" y="2271"/>
                  </a:lnTo>
                  <a:lnTo>
                    <a:pt x="468" y="2205"/>
                  </a:lnTo>
                  <a:lnTo>
                    <a:pt x="444" y="2136"/>
                  </a:lnTo>
                  <a:lnTo>
                    <a:pt x="434" y="2114"/>
                  </a:lnTo>
                  <a:lnTo>
                    <a:pt x="421" y="2095"/>
                  </a:lnTo>
                  <a:lnTo>
                    <a:pt x="404" y="2077"/>
                  </a:lnTo>
                  <a:lnTo>
                    <a:pt x="385" y="2063"/>
                  </a:lnTo>
                  <a:lnTo>
                    <a:pt x="364" y="2053"/>
                  </a:lnTo>
                  <a:lnTo>
                    <a:pt x="340" y="2046"/>
                  </a:lnTo>
                  <a:lnTo>
                    <a:pt x="102" y="2007"/>
                  </a:lnTo>
                  <a:lnTo>
                    <a:pt x="78" y="1999"/>
                  </a:lnTo>
                  <a:lnTo>
                    <a:pt x="56" y="1988"/>
                  </a:lnTo>
                  <a:lnTo>
                    <a:pt x="38" y="1973"/>
                  </a:lnTo>
                  <a:lnTo>
                    <a:pt x="22" y="1955"/>
                  </a:lnTo>
                  <a:lnTo>
                    <a:pt x="9" y="1933"/>
                  </a:lnTo>
                  <a:lnTo>
                    <a:pt x="2" y="1910"/>
                  </a:lnTo>
                  <a:lnTo>
                    <a:pt x="0" y="1885"/>
                  </a:lnTo>
                  <a:lnTo>
                    <a:pt x="0" y="1566"/>
                  </a:lnTo>
                  <a:lnTo>
                    <a:pt x="2" y="1541"/>
                  </a:lnTo>
                  <a:lnTo>
                    <a:pt x="9" y="1516"/>
                  </a:lnTo>
                  <a:lnTo>
                    <a:pt x="21" y="1496"/>
                  </a:lnTo>
                  <a:lnTo>
                    <a:pt x="36" y="1477"/>
                  </a:lnTo>
                  <a:lnTo>
                    <a:pt x="55" y="1462"/>
                  </a:lnTo>
                  <a:lnTo>
                    <a:pt x="77" y="1451"/>
                  </a:lnTo>
                  <a:lnTo>
                    <a:pt x="101" y="1444"/>
                  </a:lnTo>
                  <a:lnTo>
                    <a:pt x="339" y="1402"/>
                  </a:lnTo>
                  <a:lnTo>
                    <a:pt x="363" y="1396"/>
                  </a:lnTo>
                  <a:lnTo>
                    <a:pt x="384" y="1386"/>
                  </a:lnTo>
                  <a:lnTo>
                    <a:pt x="403" y="1371"/>
                  </a:lnTo>
                  <a:lnTo>
                    <a:pt x="420" y="1354"/>
                  </a:lnTo>
                  <a:lnTo>
                    <a:pt x="432" y="1333"/>
                  </a:lnTo>
                  <a:lnTo>
                    <a:pt x="442" y="1311"/>
                  </a:lnTo>
                  <a:lnTo>
                    <a:pt x="466" y="1243"/>
                  </a:lnTo>
                  <a:lnTo>
                    <a:pt x="494" y="1176"/>
                  </a:lnTo>
                  <a:lnTo>
                    <a:pt x="524" y="1111"/>
                  </a:lnTo>
                  <a:lnTo>
                    <a:pt x="533" y="1088"/>
                  </a:lnTo>
                  <a:lnTo>
                    <a:pt x="538" y="1065"/>
                  </a:lnTo>
                  <a:lnTo>
                    <a:pt x="539" y="1041"/>
                  </a:lnTo>
                  <a:lnTo>
                    <a:pt x="534" y="1017"/>
                  </a:lnTo>
                  <a:lnTo>
                    <a:pt x="526" y="995"/>
                  </a:lnTo>
                  <a:lnTo>
                    <a:pt x="515" y="973"/>
                  </a:lnTo>
                  <a:lnTo>
                    <a:pt x="374" y="777"/>
                  </a:lnTo>
                  <a:lnTo>
                    <a:pt x="362" y="755"/>
                  </a:lnTo>
                  <a:lnTo>
                    <a:pt x="354" y="731"/>
                  </a:lnTo>
                  <a:lnTo>
                    <a:pt x="351" y="707"/>
                  </a:lnTo>
                  <a:lnTo>
                    <a:pt x="353" y="683"/>
                  </a:lnTo>
                  <a:lnTo>
                    <a:pt x="359" y="660"/>
                  </a:lnTo>
                  <a:lnTo>
                    <a:pt x="371" y="638"/>
                  </a:lnTo>
                  <a:lnTo>
                    <a:pt x="388" y="618"/>
                  </a:lnTo>
                  <a:lnTo>
                    <a:pt x="501" y="505"/>
                  </a:lnTo>
                  <a:lnTo>
                    <a:pt x="614" y="391"/>
                  </a:lnTo>
                  <a:lnTo>
                    <a:pt x="633" y="376"/>
                  </a:lnTo>
                  <a:lnTo>
                    <a:pt x="655" y="366"/>
                  </a:lnTo>
                  <a:lnTo>
                    <a:pt x="678" y="359"/>
                  </a:lnTo>
                  <a:lnTo>
                    <a:pt x="702" y="357"/>
                  </a:lnTo>
                  <a:lnTo>
                    <a:pt x="726" y="360"/>
                  </a:lnTo>
                  <a:lnTo>
                    <a:pt x="749" y="368"/>
                  </a:lnTo>
                  <a:lnTo>
                    <a:pt x="771" y="379"/>
                  </a:lnTo>
                  <a:lnTo>
                    <a:pt x="969" y="521"/>
                  </a:lnTo>
                  <a:lnTo>
                    <a:pt x="990" y="533"/>
                  </a:lnTo>
                  <a:lnTo>
                    <a:pt x="1013" y="540"/>
                  </a:lnTo>
                  <a:lnTo>
                    <a:pt x="1036" y="545"/>
                  </a:lnTo>
                  <a:lnTo>
                    <a:pt x="1060" y="544"/>
                  </a:lnTo>
                  <a:lnTo>
                    <a:pt x="1083" y="539"/>
                  </a:lnTo>
                  <a:lnTo>
                    <a:pt x="1105" y="530"/>
                  </a:lnTo>
                  <a:lnTo>
                    <a:pt x="1171" y="499"/>
                  </a:lnTo>
                  <a:lnTo>
                    <a:pt x="1237" y="470"/>
                  </a:lnTo>
                  <a:lnTo>
                    <a:pt x="1303" y="446"/>
                  </a:lnTo>
                  <a:lnTo>
                    <a:pt x="1326" y="437"/>
                  </a:lnTo>
                  <a:lnTo>
                    <a:pt x="1346" y="423"/>
                  </a:lnTo>
                  <a:lnTo>
                    <a:pt x="1364" y="407"/>
                  </a:lnTo>
                  <a:lnTo>
                    <a:pt x="1377" y="388"/>
                  </a:lnTo>
                  <a:lnTo>
                    <a:pt x="1388" y="366"/>
                  </a:lnTo>
                  <a:lnTo>
                    <a:pt x="1394" y="343"/>
                  </a:lnTo>
                  <a:lnTo>
                    <a:pt x="1434" y="103"/>
                  </a:lnTo>
                  <a:lnTo>
                    <a:pt x="1441" y="79"/>
                  </a:lnTo>
                  <a:lnTo>
                    <a:pt x="1451" y="57"/>
                  </a:lnTo>
                  <a:lnTo>
                    <a:pt x="1467" y="38"/>
                  </a:lnTo>
                  <a:lnTo>
                    <a:pt x="1485" y="22"/>
                  </a:lnTo>
                  <a:lnTo>
                    <a:pt x="1505" y="11"/>
                  </a:lnTo>
                  <a:lnTo>
                    <a:pt x="1529" y="3"/>
                  </a:lnTo>
                  <a:lnTo>
                    <a:pt x="1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27" name="Shape 11227"/>
            <p:cNvSpPr/>
            <p:nvPr/>
          </p:nvSpPr>
          <p:spPr>
            <a:xfrm>
              <a:off x="10880725" y="466726"/>
              <a:ext cx="153987" cy="153988"/>
            </a:xfrm>
            <a:custGeom>
              <a:avLst/>
              <a:gdLst/>
              <a:ahLst/>
              <a:cxnLst/>
              <a:rect l="0" t="0" r="0" b="0"/>
              <a:pathLst>
                <a:path w="1738" h="1747" extrusionOk="0">
                  <a:moveTo>
                    <a:pt x="634" y="1224"/>
                  </a:moveTo>
                  <a:lnTo>
                    <a:pt x="658" y="1302"/>
                  </a:lnTo>
                  <a:lnTo>
                    <a:pt x="687" y="1379"/>
                  </a:lnTo>
                  <a:lnTo>
                    <a:pt x="720" y="1454"/>
                  </a:lnTo>
                  <a:lnTo>
                    <a:pt x="757" y="1527"/>
                  </a:lnTo>
                  <a:lnTo>
                    <a:pt x="800" y="1598"/>
                  </a:lnTo>
                  <a:lnTo>
                    <a:pt x="833" y="1599"/>
                  </a:lnTo>
                  <a:lnTo>
                    <a:pt x="868" y="1601"/>
                  </a:lnTo>
                  <a:lnTo>
                    <a:pt x="894" y="1601"/>
                  </a:lnTo>
                  <a:lnTo>
                    <a:pt x="919" y="1598"/>
                  </a:lnTo>
                  <a:lnTo>
                    <a:pt x="963" y="1527"/>
                  </a:lnTo>
                  <a:lnTo>
                    <a:pt x="1002" y="1454"/>
                  </a:lnTo>
                  <a:lnTo>
                    <a:pt x="1037" y="1379"/>
                  </a:lnTo>
                  <a:lnTo>
                    <a:pt x="1067" y="1302"/>
                  </a:lnTo>
                  <a:lnTo>
                    <a:pt x="1092" y="1224"/>
                  </a:lnTo>
                  <a:lnTo>
                    <a:pt x="634" y="1224"/>
                  </a:lnTo>
                  <a:close/>
                  <a:moveTo>
                    <a:pt x="234" y="1222"/>
                  </a:moveTo>
                  <a:lnTo>
                    <a:pt x="267" y="1276"/>
                  </a:lnTo>
                  <a:lnTo>
                    <a:pt x="304" y="1327"/>
                  </a:lnTo>
                  <a:lnTo>
                    <a:pt x="346" y="1374"/>
                  </a:lnTo>
                  <a:lnTo>
                    <a:pt x="391" y="1418"/>
                  </a:lnTo>
                  <a:lnTo>
                    <a:pt x="440" y="1458"/>
                  </a:lnTo>
                  <a:lnTo>
                    <a:pt x="492" y="1493"/>
                  </a:lnTo>
                  <a:lnTo>
                    <a:pt x="546" y="1524"/>
                  </a:lnTo>
                  <a:lnTo>
                    <a:pt x="604" y="1550"/>
                  </a:lnTo>
                  <a:lnTo>
                    <a:pt x="567" y="1471"/>
                  </a:lnTo>
                  <a:lnTo>
                    <a:pt x="534" y="1390"/>
                  </a:lnTo>
                  <a:lnTo>
                    <a:pt x="506" y="1306"/>
                  </a:lnTo>
                  <a:lnTo>
                    <a:pt x="484" y="1222"/>
                  </a:lnTo>
                  <a:lnTo>
                    <a:pt x="234" y="1222"/>
                  </a:lnTo>
                  <a:close/>
                  <a:moveTo>
                    <a:pt x="1244" y="1221"/>
                  </a:moveTo>
                  <a:lnTo>
                    <a:pt x="1219" y="1308"/>
                  </a:lnTo>
                  <a:lnTo>
                    <a:pt x="1190" y="1393"/>
                  </a:lnTo>
                  <a:lnTo>
                    <a:pt x="1155" y="1476"/>
                  </a:lnTo>
                  <a:lnTo>
                    <a:pt x="1115" y="1557"/>
                  </a:lnTo>
                  <a:lnTo>
                    <a:pt x="1176" y="1531"/>
                  </a:lnTo>
                  <a:lnTo>
                    <a:pt x="1233" y="1500"/>
                  </a:lnTo>
                  <a:lnTo>
                    <a:pt x="1288" y="1464"/>
                  </a:lnTo>
                  <a:lnTo>
                    <a:pt x="1339" y="1425"/>
                  </a:lnTo>
                  <a:lnTo>
                    <a:pt x="1387" y="1380"/>
                  </a:lnTo>
                  <a:lnTo>
                    <a:pt x="1429" y="1330"/>
                  </a:lnTo>
                  <a:lnTo>
                    <a:pt x="1468" y="1278"/>
                  </a:lnTo>
                  <a:lnTo>
                    <a:pt x="1501" y="1221"/>
                  </a:lnTo>
                  <a:lnTo>
                    <a:pt x="1244" y="1221"/>
                  </a:lnTo>
                  <a:close/>
                  <a:moveTo>
                    <a:pt x="1275" y="674"/>
                  </a:moveTo>
                  <a:lnTo>
                    <a:pt x="1285" y="769"/>
                  </a:lnTo>
                  <a:lnTo>
                    <a:pt x="1288" y="865"/>
                  </a:lnTo>
                  <a:lnTo>
                    <a:pt x="1286" y="936"/>
                  </a:lnTo>
                  <a:lnTo>
                    <a:pt x="1280" y="1006"/>
                  </a:lnTo>
                  <a:lnTo>
                    <a:pt x="1272" y="1075"/>
                  </a:lnTo>
                  <a:lnTo>
                    <a:pt x="1563" y="1075"/>
                  </a:lnTo>
                  <a:lnTo>
                    <a:pt x="1574" y="1026"/>
                  </a:lnTo>
                  <a:lnTo>
                    <a:pt x="1582" y="976"/>
                  </a:lnTo>
                  <a:lnTo>
                    <a:pt x="1589" y="926"/>
                  </a:lnTo>
                  <a:lnTo>
                    <a:pt x="1590" y="874"/>
                  </a:lnTo>
                  <a:lnTo>
                    <a:pt x="1589" y="822"/>
                  </a:lnTo>
                  <a:lnTo>
                    <a:pt x="1584" y="771"/>
                  </a:lnTo>
                  <a:lnTo>
                    <a:pt x="1574" y="722"/>
                  </a:lnTo>
                  <a:lnTo>
                    <a:pt x="1563" y="674"/>
                  </a:lnTo>
                  <a:lnTo>
                    <a:pt x="1275" y="674"/>
                  </a:lnTo>
                  <a:close/>
                  <a:moveTo>
                    <a:pt x="608" y="673"/>
                  </a:moveTo>
                  <a:lnTo>
                    <a:pt x="599" y="743"/>
                  </a:lnTo>
                  <a:lnTo>
                    <a:pt x="594" y="813"/>
                  </a:lnTo>
                  <a:lnTo>
                    <a:pt x="592" y="883"/>
                  </a:lnTo>
                  <a:lnTo>
                    <a:pt x="594" y="948"/>
                  </a:lnTo>
                  <a:lnTo>
                    <a:pt x="598" y="1011"/>
                  </a:lnTo>
                  <a:lnTo>
                    <a:pt x="605" y="1074"/>
                  </a:lnTo>
                  <a:lnTo>
                    <a:pt x="1124" y="1074"/>
                  </a:lnTo>
                  <a:lnTo>
                    <a:pt x="1132" y="1005"/>
                  </a:lnTo>
                  <a:lnTo>
                    <a:pt x="1138" y="936"/>
                  </a:lnTo>
                  <a:lnTo>
                    <a:pt x="1140" y="864"/>
                  </a:lnTo>
                  <a:lnTo>
                    <a:pt x="1139" y="800"/>
                  </a:lnTo>
                  <a:lnTo>
                    <a:pt x="1134" y="737"/>
                  </a:lnTo>
                  <a:lnTo>
                    <a:pt x="1126" y="673"/>
                  </a:lnTo>
                  <a:lnTo>
                    <a:pt x="608" y="673"/>
                  </a:lnTo>
                  <a:close/>
                  <a:moveTo>
                    <a:pt x="175" y="673"/>
                  </a:moveTo>
                  <a:lnTo>
                    <a:pt x="159" y="738"/>
                  </a:lnTo>
                  <a:lnTo>
                    <a:pt x="150" y="806"/>
                  </a:lnTo>
                  <a:lnTo>
                    <a:pt x="146" y="874"/>
                  </a:lnTo>
                  <a:lnTo>
                    <a:pt x="148" y="926"/>
                  </a:lnTo>
                  <a:lnTo>
                    <a:pt x="153" y="976"/>
                  </a:lnTo>
                  <a:lnTo>
                    <a:pt x="162" y="1026"/>
                  </a:lnTo>
                  <a:lnTo>
                    <a:pt x="175" y="1075"/>
                  </a:lnTo>
                  <a:lnTo>
                    <a:pt x="457" y="1075"/>
                  </a:lnTo>
                  <a:lnTo>
                    <a:pt x="449" y="979"/>
                  </a:lnTo>
                  <a:lnTo>
                    <a:pt x="446" y="883"/>
                  </a:lnTo>
                  <a:lnTo>
                    <a:pt x="447" y="813"/>
                  </a:lnTo>
                  <a:lnTo>
                    <a:pt x="452" y="743"/>
                  </a:lnTo>
                  <a:lnTo>
                    <a:pt x="460" y="673"/>
                  </a:lnTo>
                  <a:lnTo>
                    <a:pt x="175" y="673"/>
                  </a:lnTo>
                  <a:close/>
                  <a:moveTo>
                    <a:pt x="1127" y="197"/>
                  </a:moveTo>
                  <a:lnTo>
                    <a:pt x="1165" y="277"/>
                  </a:lnTo>
                  <a:lnTo>
                    <a:pt x="1197" y="357"/>
                  </a:lnTo>
                  <a:lnTo>
                    <a:pt x="1225" y="441"/>
                  </a:lnTo>
                  <a:lnTo>
                    <a:pt x="1248" y="526"/>
                  </a:lnTo>
                  <a:lnTo>
                    <a:pt x="1501" y="526"/>
                  </a:lnTo>
                  <a:lnTo>
                    <a:pt x="1468" y="472"/>
                  </a:lnTo>
                  <a:lnTo>
                    <a:pt x="1430" y="420"/>
                  </a:lnTo>
                  <a:lnTo>
                    <a:pt x="1389" y="372"/>
                  </a:lnTo>
                  <a:lnTo>
                    <a:pt x="1344" y="328"/>
                  </a:lnTo>
                  <a:lnTo>
                    <a:pt x="1294" y="288"/>
                  </a:lnTo>
                  <a:lnTo>
                    <a:pt x="1242" y="254"/>
                  </a:lnTo>
                  <a:lnTo>
                    <a:pt x="1186" y="222"/>
                  </a:lnTo>
                  <a:lnTo>
                    <a:pt x="1127" y="197"/>
                  </a:lnTo>
                  <a:close/>
                  <a:moveTo>
                    <a:pt x="616" y="194"/>
                  </a:moveTo>
                  <a:lnTo>
                    <a:pt x="556" y="220"/>
                  </a:lnTo>
                  <a:lnTo>
                    <a:pt x="499" y="251"/>
                  </a:lnTo>
                  <a:lnTo>
                    <a:pt x="446" y="286"/>
                  </a:lnTo>
                  <a:lnTo>
                    <a:pt x="396" y="326"/>
                  </a:lnTo>
                  <a:lnTo>
                    <a:pt x="349" y="370"/>
                  </a:lnTo>
                  <a:lnTo>
                    <a:pt x="307" y="418"/>
                  </a:lnTo>
                  <a:lnTo>
                    <a:pt x="269" y="471"/>
                  </a:lnTo>
                  <a:lnTo>
                    <a:pt x="234" y="525"/>
                  </a:lnTo>
                  <a:lnTo>
                    <a:pt x="489" y="525"/>
                  </a:lnTo>
                  <a:lnTo>
                    <a:pt x="513" y="439"/>
                  </a:lnTo>
                  <a:lnTo>
                    <a:pt x="542" y="355"/>
                  </a:lnTo>
                  <a:lnTo>
                    <a:pt x="576" y="274"/>
                  </a:lnTo>
                  <a:lnTo>
                    <a:pt x="616" y="194"/>
                  </a:lnTo>
                  <a:close/>
                  <a:moveTo>
                    <a:pt x="869" y="149"/>
                  </a:moveTo>
                  <a:lnTo>
                    <a:pt x="841" y="149"/>
                  </a:lnTo>
                  <a:lnTo>
                    <a:pt x="814" y="151"/>
                  </a:lnTo>
                  <a:lnTo>
                    <a:pt x="769" y="221"/>
                  </a:lnTo>
                  <a:lnTo>
                    <a:pt x="730" y="295"/>
                  </a:lnTo>
                  <a:lnTo>
                    <a:pt x="695" y="370"/>
                  </a:lnTo>
                  <a:lnTo>
                    <a:pt x="666" y="446"/>
                  </a:lnTo>
                  <a:lnTo>
                    <a:pt x="642" y="526"/>
                  </a:lnTo>
                  <a:lnTo>
                    <a:pt x="1097" y="526"/>
                  </a:lnTo>
                  <a:lnTo>
                    <a:pt x="1074" y="447"/>
                  </a:lnTo>
                  <a:lnTo>
                    <a:pt x="1045" y="371"/>
                  </a:lnTo>
                  <a:lnTo>
                    <a:pt x="1013" y="296"/>
                  </a:lnTo>
                  <a:lnTo>
                    <a:pt x="974" y="222"/>
                  </a:lnTo>
                  <a:lnTo>
                    <a:pt x="932" y="152"/>
                  </a:lnTo>
                  <a:lnTo>
                    <a:pt x="900" y="149"/>
                  </a:lnTo>
                  <a:lnTo>
                    <a:pt x="869" y="149"/>
                  </a:lnTo>
                  <a:close/>
                  <a:moveTo>
                    <a:pt x="869" y="0"/>
                  </a:moveTo>
                  <a:lnTo>
                    <a:pt x="938" y="3"/>
                  </a:lnTo>
                  <a:lnTo>
                    <a:pt x="1005" y="12"/>
                  </a:lnTo>
                  <a:lnTo>
                    <a:pt x="1073" y="25"/>
                  </a:lnTo>
                  <a:lnTo>
                    <a:pt x="1138" y="43"/>
                  </a:lnTo>
                  <a:lnTo>
                    <a:pt x="1201" y="67"/>
                  </a:lnTo>
                  <a:lnTo>
                    <a:pt x="1263" y="96"/>
                  </a:lnTo>
                  <a:lnTo>
                    <a:pt x="1322" y="129"/>
                  </a:lnTo>
                  <a:lnTo>
                    <a:pt x="1378" y="167"/>
                  </a:lnTo>
                  <a:lnTo>
                    <a:pt x="1432" y="210"/>
                  </a:lnTo>
                  <a:lnTo>
                    <a:pt x="1482" y="257"/>
                  </a:lnTo>
                  <a:lnTo>
                    <a:pt x="1529" y="307"/>
                  </a:lnTo>
                  <a:lnTo>
                    <a:pt x="1572" y="362"/>
                  </a:lnTo>
                  <a:lnTo>
                    <a:pt x="1610" y="418"/>
                  </a:lnTo>
                  <a:lnTo>
                    <a:pt x="1643" y="478"/>
                  </a:lnTo>
                  <a:lnTo>
                    <a:pt x="1671" y="540"/>
                  </a:lnTo>
                  <a:lnTo>
                    <a:pt x="1695" y="604"/>
                  </a:lnTo>
                  <a:lnTo>
                    <a:pt x="1714" y="668"/>
                  </a:lnTo>
                  <a:lnTo>
                    <a:pt x="1726" y="737"/>
                  </a:lnTo>
                  <a:lnTo>
                    <a:pt x="1735" y="805"/>
                  </a:lnTo>
                  <a:lnTo>
                    <a:pt x="1738" y="874"/>
                  </a:lnTo>
                  <a:lnTo>
                    <a:pt x="1735" y="944"/>
                  </a:lnTo>
                  <a:lnTo>
                    <a:pt x="1726" y="1012"/>
                  </a:lnTo>
                  <a:lnTo>
                    <a:pt x="1714" y="1079"/>
                  </a:lnTo>
                  <a:lnTo>
                    <a:pt x="1695" y="1145"/>
                  </a:lnTo>
                  <a:lnTo>
                    <a:pt x="1672" y="1209"/>
                  </a:lnTo>
                  <a:lnTo>
                    <a:pt x="1643" y="1271"/>
                  </a:lnTo>
                  <a:lnTo>
                    <a:pt x="1611" y="1329"/>
                  </a:lnTo>
                  <a:lnTo>
                    <a:pt x="1572" y="1387"/>
                  </a:lnTo>
                  <a:lnTo>
                    <a:pt x="1530" y="1440"/>
                  </a:lnTo>
                  <a:lnTo>
                    <a:pt x="1482" y="1492"/>
                  </a:lnTo>
                  <a:lnTo>
                    <a:pt x="1432" y="1539"/>
                  </a:lnTo>
                  <a:lnTo>
                    <a:pt x="1378" y="1582"/>
                  </a:lnTo>
                  <a:lnTo>
                    <a:pt x="1322" y="1619"/>
                  </a:lnTo>
                  <a:lnTo>
                    <a:pt x="1263" y="1653"/>
                  </a:lnTo>
                  <a:lnTo>
                    <a:pt x="1201" y="1681"/>
                  </a:lnTo>
                  <a:lnTo>
                    <a:pt x="1138" y="1704"/>
                  </a:lnTo>
                  <a:lnTo>
                    <a:pt x="1073" y="1723"/>
                  </a:lnTo>
                  <a:lnTo>
                    <a:pt x="1005" y="1737"/>
                  </a:lnTo>
                  <a:lnTo>
                    <a:pt x="938" y="1745"/>
                  </a:lnTo>
                  <a:lnTo>
                    <a:pt x="869" y="1747"/>
                  </a:lnTo>
                  <a:lnTo>
                    <a:pt x="799" y="1745"/>
                  </a:lnTo>
                  <a:lnTo>
                    <a:pt x="731" y="1737"/>
                  </a:lnTo>
                  <a:lnTo>
                    <a:pt x="665" y="1723"/>
                  </a:lnTo>
                  <a:lnTo>
                    <a:pt x="599" y="1705"/>
                  </a:lnTo>
                  <a:lnTo>
                    <a:pt x="535" y="1681"/>
                  </a:lnTo>
                  <a:lnTo>
                    <a:pt x="475" y="1653"/>
                  </a:lnTo>
                  <a:lnTo>
                    <a:pt x="416" y="1619"/>
                  </a:lnTo>
                  <a:lnTo>
                    <a:pt x="359" y="1582"/>
                  </a:lnTo>
                  <a:lnTo>
                    <a:pt x="305" y="1539"/>
                  </a:lnTo>
                  <a:lnTo>
                    <a:pt x="254" y="1492"/>
                  </a:lnTo>
                  <a:lnTo>
                    <a:pt x="207" y="1440"/>
                  </a:lnTo>
                  <a:lnTo>
                    <a:pt x="165" y="1387"/>
                  </a:lnTo>
                  <a:lnTo>
                    <a:pt x="127" y="1329"/>
                  </a:lnTo>
                  <a:lnTo>
                    <a:pt x="94" y="1271"/>
                  </a:lnTo>
                  <a:lnTo>
                    <a:pt x="66" y="1209"/>
                  </a:lnTo>
                  <a:lnTo>
                    <a:pt x="43" y="1145"/>
                  </a:lnTo>
                  <a:lnTo>
                    <a:pt x="24" y="1079"/>
                  </a:lnTo>
                  <a:lnTo>
                    <a:pt x="10" y="1012"/>
                  </a:lnTo>
                  <a:lnTo>
                    <a:pt x="3" y="944"/>
                  </a:lnTo>
                  <a:lnTo>
                    <a:pt x="0" y="874"/>
                  </a:lnTo>
                  <a:lnTo>
                    <a:pt x="2" y="805"/>
                  </a:lnTo>
                  <a:lnTo>
                    <a:pt x="10" y="737"/>
                  </a:lnTo>
                  <a:lnTo>
                    <a:pt x="24" y="668"/>
                  </a:lnTo>
                  <a:lnTo>
                    <a:pt x="42" y="604"/>
                  </a:lnTo>
                  <a:lnTo>
                    <a:pt x="66" y="540"/>
                  </a:lnTo>
                  <a:lnTo>
                    <a:pt x="94" y="478"/>
                  </a:lnTo>
                  <a:lnTo>
                    <a:pt x="127" y="418"/>
                  </a:lnTo>
                  <a:lnTo>
                    <a:pt x="165" y="362"/>
                  </a:lnTo>
                  <a:lnTo>
                    <a:pt x="207" y="307"/>
                  </a:lnTo>
                  <a:lnTo>
                    <a:pt x="254" y="257"/>
                  </a:lnTo>
                  <a:lnTo>
                    <a:pt x="305" y="210"/>
                  </a:lnTo>
                  <a:lnTo>
                    <a:pt x="359" y="167"/>
                  </a:lnTo>
                  <a:lnTo>
                    <a:pt x="416" y="129"/>
                  </a:lnTo>
                  <a:lnTo>
                    <a:pt x="475" y="96"/>
                  </a:lnTo>
                  <a:lnTo>
                    <a:pt x="535" y="67"/>
                  </a:lnTo>
                  <a:lnTo>
                    <a:pt x="599" y="43"/>
                  </a:lnTo>
                  <a:lnTo>
                    <a:pt x="665" y="25"/>
                  </a:lnTo>
                  <a:lnTo>
                    <a:pt x="731" y="12"/>
                  </a:lnTo>
                  <a:lnTo>
                    <a:pt x="799" y="3"/>
                  </a:lnTo>
                  <a:lnTo>
                    <a:pt x="8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28" name="Shape 11228"/>
          <p:cNvGrpSpPr/>
          <p:nvPr/>
        </p:nvGrpSpPr>
        <p:grpSpPr>
          <a:xfrm>
            <a:off x="8587978" y="455415"/>
            <a:ext cx="229791" cy="230981"/>
            <a:chOff x="11563350" y="390525"/>
            <a:chExt cx="306388" cy="307975"/>
          </a:xfrm>
        </p:grpSpPr>
        <p:sp>
          <p:nvSpPr>
            <p:cNvPr id="11229" name="Shape 11229"/>
            <p:cNvSpPr/>
            <p:nvPr/>
          </p:nvSpPr>
          <p:spPr>
            <a:xfrm>
              <a:off x="11663363" y="390525"/>
              <a:ext cx="206375" cy="206375"/>
            </a:xfrm>
            <a:custGeom>
              <a:avLst/>
              <a:gdLst/>
              <a:ahLst/>
              <a:cxnLst/>
              <a:rect l="0" t="0" r="0" b="0"/>
              <a:pathLst>
                <a:path w="2328" h="2338" extrusionOk="0">
                  <a:moveTo>
                    <a:pt x="1164" y="434"/>
                  </a:moveTo>
                  <a:lnTo>
                    <a:pt x="1110" y="436"/>
                  </a:lnTo>
                  <a:lnTo>
                    <a:pt x="1055" y="442"/>
                  </a:lnTo>
                  <a:lnTo>
                    <a:pt x="1000" y="453"/>
                  </a:lnTo>
                  <a:lnTo>
                    <a:pt x="936" y="471"/>
                  </a:lnTo>
                  <a:lnTo>
                    <a:pt x="874" y="494"/>
                  </a:lnTo>
                  <a:lnTo>
                    <a:pt x="816" y="523"/>
                  </a:lnTo>
                  <a:lnTo>
                    <a:pt x="761" y="556"/>
                  </a:lnTo>
                  <a:lnTo>
                    <a:pt x="710" y="593"/>
                  </a:lnTo>
                  <a:lnTo>
                    <a:pt x="662" y="634"/>
                  </a:lnTo>
                  <a:lnTo>
                    <a:pt x="619" y="680"/>
                  </a:lnTo>
                  <a:lnTo>
                    <a:pt x="579" y="727"/>
                  </a:lnTo>
                  <a:lnTo>
                    <a:pt x="544" y="779"/>
                  </a:lnTo>
                  <a:lnTo>
                    <a:pt x="513" y="834"/>
                  </a:lnTo>
                  <a:lnTo>
                    <a:pt x="487" y="891"/>
                  </a:lnTo>
                  <a:lnTo>
                    <a:pt x="465" y="950"/>
                  </a:lnTo>
                  <a:lnTo>
                    <a:pt x="450" y="1011"/>
                  </a:lnTo>
                  <a:lnTo>
                    <a:pt x="439" y="1073"/>
                  </a:lnTo>
                  <a:lnTo>
                    <a:pt x="433" y="1138"/>
                  </a:lnTo>
                  <a:lnTo>
                    <a:pt x="433" y="1202"/>
                  </a:lnTo>
                  <a:lnTo>
                    <a:pt x="439" y="1268"/>
                  </a:lnTo>
                  <a:lnTo>
                    <a:pt x="451" y="1333"/>
                  </a:lnTo>
                  <a:lnTo>
                    <a:pt x="468" y="1396"/>
                  </a:lnTo>
                  <a:lnTo>
                    <a:pt x="491" y="1455"/>
                  </a:lnTo>
                  <a:lnTo>
                    <a:pt x="517" y="1512"/>
                  </a:lnTo>
                  <a:lnTo>
                    <a:pt x="548" y="1566"/>
                  </a:lnTo>
                  <a:lnTo>
                    <a:pt x="583" y="1616"/>
                  </a:lnTo>
                  <a:lnTo>
                    <a:pt x="622" y="1664"/>
                  </a:lnTo>
                  <a:lnTo>
                    <a:pt x="665" y="1707"/>
                  </a:lnTo>
                  <a:lnTo>
                    <a:pt x="712" y="1746"/>
                  </a:lnTo>
                  <a:lnTo>
                    <a:pt x="760" y="1782"/>
                  </a:lnTo>
                  <a:lnTo>
                    <a:pt x="812" y="1813"/>
                  </a:lnTo>
                  <a:lnTo>
                    <a:pt x="865" y="1840"/>
                  </a:lnTo>
                  <a:lnTo>
                    <a:pt x="922" y="1863"/>
                  </a:lnTo>
                  <a:lnTo>
                    <a:pt x="980" y="1881"/>
                  </a:lnTo>
                  <a:lnTo>
                    <a:pt x="1040" y="1893"/>
                  </a:lnTo>
                  <a:lnTo>
                    <a:pt x="1100" y="1901"/>
                  </a:lnTo>
                  <a:lnTo>
                    <a:pt x="1162" y="1904"/>
                  </a:lnTo>
                  <a:lnTo>
                    <a:pt x="1217" y="1902"/>
                  </a:lnTo>
                  <a:lnTo>
                    <a:pt x="1272" y="1895"/>
                  </a:lnTo>
                  <a:lnTo>
                    <a:pt x="1326" y="1885"/>
                  </a:lnTo>
                  <a:lnTo>
                    <a:pt x="1391" y="1867"/>
                  </a:lnTo>
                  <a:lnTo>
                    <a:pt x="1452" y="1844"/>
                  </a:lnTo>
                  <a:lnTo>
                    <a:pt x="1511" y="1816"/>
                  </a:lnTo>
                  <a:lnTo>
                    <a:pt x="1565" y="1783"/>
                  </a:lnTo>
                  <a:lnTo>
                    <a:pt x="1616" y="1746"/>
                  </a:lnTo>
                  <a:lnTo>
                    <a:pt x="1663" y="1705"/>
                  </a:lnTo>
                  <a:lnTo>
                    <a:pt x="1708" y="1659"/>
                  </a:lnTo>
                  <a:lnTo>
                    <a:pt x="1748" y="1611"/>
                  </a:lnTo>
                  <a:lnTo>
                    <a:pt x="1782" y="1559"/>
                  </a:lnTo>
                  <a:lnTo>
                    <a:pt x="1813" y="1505"/>
                  </a:lnTo>
                  <a:lnTo>
                    <a:pt x="1839" y="1448"/>
                  </a:lnTo>
                  <a:lnTo>
                    <a:pt x="1860" y="1389"/>
                  </a:lnTo>
                  <a:lnTo>
                    <a:pt x="1877" y="1327"/>
                  </a:lnTo>
                  <a:lnTo>
                    <a:pt x="1888" y="1265"/>
                  </a:lnTo>
                  <a:lnTo>
                    <a:pt x="1894" y="1201"/>
                  </a:lnTo>
                  <a:lnTo>
                    <a:pt x="1894" y="1136"/>
                  </a:lnTo>
                  <a:lnTo>
                    <a:pt x="1888" y="1070"/>
                  </a:lnTo>
                  <a:lnTo>
                    <a:pt x="1876" y="1004"/>
                  </a:lnTo>
                  <a:lnTo>
                    <a:pt x="1858" y="942"/>
                  </a:lnTo>
                  <a:lnTo>
                    <a:pt x="1836" y="883"/>
                  </a:lnTo>
                  <a:lnTo>
                    <a:pt x="1810" y="826"/>
                  </a:lnTo>
                  <a:lnTo>
                    <a:pt x="1778" y="772"/>
                  </a:lnTo>
                  <a:lnTo>
                    <a:pt x="1743" y="722"/>
                  </a:lnTo>
                  <a:lnTo>
                    <a:pt x="1704" y="674"/>
                  </a:lnTo>
                  <a:lnTo>
                    <a:pt x="1661" y="631"/>
                  </a:lnTo>
                  <a:lnTo>
                    <a:pt x="1616" y="592"/>
                  </a:lnTo>
                  <a:lnTo>
                    <a:pt x="1566" y="557"/>
                  </a:lnTo>
                  <a:lnTo>
                    <a:pt x="1515" y="525"/>
                  </a:lnTo>
                  <a:lnTo>
                    <a:pt x="1461" y="498"/>
                  </a:lnTo>
                  <a:lnTo>
                    <a:pt x="1404" y="475"/>
                  </a:lnTo>
                  <a:lnTo>
                    <a:pt x="1346" y="457"/>
                  </a:lnTo>
                  <a:lnTo>
                    <a:pt x="1287" y="445"/>
                  </a:lnTo>
                  <a:lnTo>
                    <a:pt x="1226" y="437"/>
                  </a:lnTo>
                  <a:lnTo>
                    <a:pt x="1164" y="434"/>
                  </a:lnTo>
                  <a:close/>
                  <a:moveTo>
                    <a:pt x="1053" y="0"/>
                  </a:moveTo>
                  <a:lnTo>
                    <a:pt x="1161" y="1"/>
                  </a:lnTo>
                  <a:lnTo>
                    <a:pt x="1270" y="2"/>
                  </a:lnTo>
                  <a:lnTo>
                    <a:pt x="1290" y="4"/>
                  </a:lnTo>
                  <a:lnTo>
                    <a:pt x="1309" y="12"/>
                  </a:lnTo>
                  <a:lnTo>
                    <a:pt x="1324" y="22"/>
                  </a:lnTo>
                  <a:lnTo>
                    <a:pt x="1337" y="36"/>
                  </a:lnTo>
                  <a:lnTo>
                    <a:pt x="1346" y="53"/>
                  </a:lnTo>
                  <a:lnTo>
                    <a:pt x="1352" y="72"/>
                  </a:lnTo>
                  <a:lnTo>
                    <a:pt x="1387" y="288"/>
                  </a:lnTo>
                  <a:lnTo>
                    <a:pt x="1451" y="306"/>
                  </a:lnTo>
                  <a:lnTo>
                    <a:pt x="1512" y="328"/>
                  </a:lnTo>
                  <a:lnTo>
                    <a:pt x="1571" y="356"/>
                  </a:lnTo>
                  <a:lnTo>
                    <a:pt x="1626" y="386"/>
                  </a:lnTo>
                  <a:lnTo>
                    <a:pt x="1808" y="259"/>
                  </a:lnTo>
                  <a:lnTo>
                    <a:pt x="1822" y="251"/>
                  </a:lnTo>
                  <a:lnTo>
                    <a:pt x="1838" y="247"/>
                  </a:lnTo>
                  <a:lnTo>
                    <a:pt x="1855" y="245"/>
                  </a:lnTo>
                  <a:lnTo>
                    <a:pt x="1871" y="247"/>
                  </a:lnTo>
                  <a:lnTo>
                    <a:pt x="1886" y="251"/>
                  </a:lnTo>
                  <a:lnTo>
                    <a:pt x="1900" y="258"/>
                  </a:lnTo>
                  <a:lnTo>
                    <a:pt x="1914" y="269"/>
                  </a:lnTo>
                  <a:lnTo>
                    <a:pt x="1990" y="346"/>
                  </a:lnTo>
                  <a:lnTo>
                    <a:pt x="2064" y="423"/>
                  </a:lnTo>
                  <a:lnTo>
                    <a:pt x="2077" y="439"/>
                  </a:lnTo>
                  <a:lnTo>
                    <a:pt x="2085" y="456"/>
                  </a:lnTo>
                  <a:lnTo>
                    <a:pt x="2089" y="475"/>
                  </a:lnTo>
                  <a:lnTo>
                    <a:pt x="2089" y="494"/>
                  </a:lnTo>
                  <a:lnTo>
                    <a:pt x="2083" y="513"/>
                  </a:lnTo>
                  <a:lnTo>
                    <a:pt x="2074" y="530"/>
                  </a:lnTo>
                  <a:lnTo>
                    <a:pt x="1945" y="710"/>
                  </a:lnTo>
                  <a:lnTo>
                    <a:pt x="1976" y="766"/>
                  </a:lnTo>
                  <a:lnTo>
                    <a:pt x="2001" y="823"/>
                  </a:lnTo>
                  <a:lnTo>
                    <a:pt x="2023" y="884"/>
                  </a:lnTo>
                  <a:lnTo>
                    <a:pt x="2041" y="945"/>
                  </a:lnTo>
                  <a:lnTo>
                    <a:pt x="2258" y="983"/>
                  </a:lnTo>
                  <a:lnTo>
                    <a:pt x="2277" y="989"/>
                  </a:lnTo>
                  <a:lnTo>
                    <a:pt x="2293" y="998"/>
                  </a:lnTo>
                  <a:lnTo>
                    <a:pt x="2307" y="1012"/>
                  </a:lnTo>
                  <a:lnTo>
                    <a:pt x="2318" y="1027"/>
                  </a:lnTo>
                  <a:lnTo>
                    <a:pt x="2324" y="1045"/>
                  </a:lnTo>
                  <a:lnTo>
                    <a:pt x="2328" y="1064"/>
                  </a:lnTo>
                  <a:lnTo>
                    <a:pt x="2328" y="1174"/>
                  </a:lnTo>
                  <a:lnTo>
                    <a:pt x="2327" y="1283"/>
                  </a:lnTo>
                  <a:lnTo>
                    <a:pt x="2324" y="1303"/>
                  </a:lnTo>
                  <a:lnTo>
                    <a:pt x="2317" y="1321"/>
                  </a:lnTo>
                  <a:lnTo>
                    <a:pt x="2307" y="1337"/>
                  </a:lnTo>
                  <a:lnTo>
                    <a:pt x="2293" y="1350"/>
                  </a:lnTo>
                  <a:lnTo>
                    <a:pt x="2276" y="1360"/>
                  </a:lnTo>
                  <a:lnTo>
                    <a:pt x="2256" y="1365"/>
                  </a:lnTo>
                  <a:lnTo>
                    <a:pt x="2040" y="1400"/>
                  </a:lnTo>
                  <a:lnTo>
                    <a:pt x="2021" y="1462"/>
                  </a:lnTo>
                  <a:lnTo>
                    <a:pt x="1999" y="1522"/>
                  </a:lnTo>
                  <a:lnTo>
                    <a:pt x="1973" y="1579"/>
                  </a:lnTo>
                  <a:lnTo>
                    <a:pt x="1942" y="1635"/>
                  </a:lnTo>
                  <a:lnTo>
                    <a:pt x="2069" y="1816"/>
                  </a:lnTo>
                  <a:lnTo>
                    <a:pt x="2078" y="1833"/>
                  </a:lnTo>
                  <a:lnTo>
                    <a:pt x="2083" y="1852"/>
                  </a:lnTo>
                  <a:lnTo>
                    <a:pt x="2083" y="1871"/>
                  </a:lnTo>
                  <a:lnTo>
                    <a:pt x="2079" y="1890"/>
                  </a:lnTo>
                  <a:lnTo>
                    <a:pt x="2072" y="1907"/>
                  </a:lnTo>
                  <a:lnTo>
                    <a:pt x="2059" y="1923"/>
                  </a:lnTo>
                  <a:lnTo>
                    <a:pt x="1982" y="1999"/>
                  </a:lnTo>
                  <a:lnTo>
                    <a:pt x="1906" y="2075"/>
                  </a:lnTo>
                  <a:lnTo>
                    <a:pt x="1889" y="2088"/>
                  </a:lnTo>
                  <a:lnTo>
                    <a:pt x="1869" y="2096"/>
                  </a:lnTo>
                  <a:lnTo>
                    <a:pt x="1848" y="2099"/>
                  </a:lnTo>
                  <a:lnTo>
                    <a:pt x="1831" y="2097"/>
                  </a:lnTo>
                  <a:lnTo>
                    <a:pt x="1815" y="2092"/>
                  </a:lnTo>
                  <a:lnTo>
                    <a:pt x="1799" y="2083"/>
                  </a:lnTo>
                  <a:lnTo>
                    <a:pt x="1620" y="1955"/>
                  </a:lnTo>
                  <a:lnTo>
                    <a:pt x="1565" y="1985"/>
                  </a:lnTo>
                  <a:lnTo>
                    <a:pt x="1508" y="2011"/>
                  </a:lnTo>
                  <a:lnTo>
                    <a:pt x="1447" y="2033"/>
                  </a:lnTo>
                  <a:lnTo>
                    <a:pt x="1386" y="2051"/>
                  </a:lnTo>
                  <a:lnTo>
                    <a:pt x="1349" y="2269"/>
                  </a:lnTo>
                  <a:lnTo>
                    <a:pt x="1343" y="2288"/>
                  </a:lnTo>
                  <a:lnTo>
                    <a:pt x="1334" y="2305"/>
                  </a:lnTo>
                  <a:lnTo>
                    <a:pt x="1320" y="2319"/>
                  </a:lnTo>
                  <a:lnTo>
                    <a:pt x="1304" y="2329"/>
                  </a:lnTo>
                  <a:lnTo>
                    <a:pt x="1286" y="2336"/>
                  </a:lnTo>
                  <a:lnTo>
                    <a:pt x="1266" y="2338"/>
                  </a:lnTo>
                  <a:lnTo>
                    <a:pt x="1158" y="2338"/>
                  </a:lnTo>
                  <a:lnTo>
                    <a:pt x="1050" y="2337"/>
                  </a:lnTo>
                  <a:lnTo>
                    <a:pt x="1030" y="2335"/>
                  </a:lnTo>
                  <a:lnTo>
                    <a:pt x="1012" y="2327"/>
                  </a:lnTo>
                  <a:lnTo>
                    <a:pt x="996" y="2317"/>
                  </a:lnTo>
                  <a:lnTo>
                    <a:pt x="982" y="2303"/>
                  </a:lnTo>
                  <a:lnTo>
                    <a:pt x="973" y="2286"/>
                  </a:lnTo>
                  <a:lnTo>
                    <a:pt x="967" y="2267"/>
                  </a:lnTo>
                  <a:lnTo>
                    <a:pt x="933" y="2049"/>
                  </a:lnTo>
                  <a:lnTo>
                    <a:pt x="873" y="2031"/>
                  </a:lnTo>
                  <a:lnTo>
                    <a:pt x="815" y="2009"/>
                  </a:lnTo>
                  <a:lnTo>
                    <a:pt x="759" y="1983"/>
                  </a:lnTo>
                  <a:lnTo>
                    <a:pt x="704" y="1954"/>
                  </a:lnTo>
                  <a:lnTo>
                    <a:pt x="524" y="2082"/>
                  </a:lnTo>
                  <a:lnTo>
                    <a:pt x="508" y="2090"/>
                  </a:lnTo>
                  <a:lnTo>
                    <a:pt x="493" y="2095"/>
                  </a:lnTo>
                  <a:lnTo>
                    <a:pt x="476" y="2096"/>
                  </a:lnTo>
                  <a:lnTo>
                    <a:pt x="460" y="2095"/>
                  </a:lnTo>
                  <a:lnTo>
                    <a:pt x="444" y="2091"/>
                  </a:lnTo>
                  <a:lnTo>
                    <a:pt x="431" y="2084"/>
                  </a:lnTo>
                  <a:lnTo>
                    <a:pt x="417" y="2072"/>
                  </a:lnTo>
                  <a:lnTo>
                    <a:pt x="342" y="1996"/>
                  </a:lnTo>
                  <a:lnTo>
                    <a:pt x="266" y="1919"/>
                  </a:lnTo>
                  <a:lnTo>
                    <a:pt x="254" y="1904"/>
                  </a:lnTo>
                  <a:lnTo>
                    <a:pt x="245" y="1886"/>
                  </a:lnTo>
                  <a:lnTo>
                    <a:pt x="242" y="1867"/>
                  </a:lnTo>
                  <a:lnTo>
                    <a:pt x="243" y="1848"/>
                  </a:lnTo>
                  <a:lnTo>
                    <a:pt x="247" y="1829"/>
                  </a:lnTo>
                  <a:lnTo>
                    <a:pt x="257" y="1812"/>
                  </a:lnTo>
                  <a:lnTo>
                    <a:pt x="384" y="1634"/>
                  </a:lnTo>
                  <a:lnTo>
                    <a:pt x="355" y="1579"/>
                  </a:lnTo>
                  <a:lnTo>
                    <a:pt x="328" y="1521"/>
                  </a:lnTo>
                  <a:lnTo>
                    <a:pt x="305" y="1462"/>
                  </a:lnTo>
                  <a:lnTo>
                    <a:pt x="287" y="1399"/>
                  </a:lnTo>
                  <a:lnTo>
                    <a:pt x="69" y="1361"/>
                  </a:lnTo>
                  <a:lnTo>
                    <a:pt x="51" y="1356"/>
                  </a:lnTo>
                  <a:lnTo>
                    <a:pt x="34" y="1345"/>
                  </a:lnTo>
                  <a:lnTo>
                    <a:pt x="20" y="1332"/>
                  </a:lnTo>
                  <a:lnTo>
                    <a:pt x="9" y="1317"/>
                  </a:lnTo>
                  <a:lnTo>
                    <a:pt x="2" y="1298"/>
                  </a:lnTo>
                  <a:lnTo>
                    <a:pt x="0" y="1278"/>
                  </a:lnTo>
                  <a:lnTo>
                    <a:pt x="1" y="1169"/>
                  </a:lnTo>
                  <a:lnTo>
                    <a:pt x="2" y="1059"/>
                  </a:lnTo>
                  <a:lnTo>
                    <a:pt x="4" y="1039"/>
                  </a:lnTo>
                  <a:lnTo>
                    <a:pt x="11" y="1021"/>
                  </a:lnTo>
                  <a:lnTo>
                    <a:pt x="22" y="1005"/>
                  </a:lnTo>
                  <a:lnTo>
                    <a:pt x="36" y="993"/>
                  </a:lnTo>
                  <a:lnTo>
                    <a:pt x="53" y="983"/>
                  </a:lnTo>
                  <a:lnTo>
                    <a:pt x="72" y="977"/>
                  </a:lnTo>
                  <a:lnTo>
                    <a:pt x="286" y="941"/>
                  </a:lnTo>
                  <a:lnTo>
                    <a:pt x="304" y="880"/>
                  </a:lnTo>
                  <a:lnTo>
                    <a:pt x="325" y="820"/>
                  </a:lnTo>
                  <a:lnTo>
                    <a:pt x="352" y="762"/>
                  </a:lnTo>
                  <a:lnTo>
                    <a:pt x="382" y="707"/>
                  </a:lnTo>
                  <a:lnTo>
                    <a:pt x="254" y="525"/>
                  </a:lnTo>
                  <a:lnTo>
                    <a:pt x="244" y="507"/>
                  </a:lnTo>
                  <a:lnTo>
                    <a:pt x="239" y="489"/>
                  </a:lnTo>
                  <a:lnTo>
                    <a:pt x="239" y="470"/>
                  </a:lnTo>
                  <a:lnTo>
                    <a:pt x="243" y="451"/>
                  </a:lnTo>
                  <a:lnTo>
                    <a:pt x="251" y="433"/>
                  </a:lnTo>
                  <a:lnTo>
                    <a:pt x="263" y="418"/>
                  </a:lnTo>
                  <a:lnTo>
                    <a:pt x="340" y="342"/>
                  </a:lnTo>
                  <a:lnTo>
                    <a:pt x="416" y="266"/>
                  </a:lnTo>
                  <a:lnTo>
                    <a:pt x="434" y="252"/>
                  </a:lnTo>
                  <a:lnTo>
                    <a:pt x="454" y="245"/>
                  </a:lnTo>
                  <a:lnTo>
                    <a:pt x="475" y="241"/>
                  </a:lnTo>
                  <a:lnTo>
                    <a:pt x="492" y="244"/>
                  </a:lnTo>
                  <a:lnTo>
                    <a:pt x="507" y="249"/>
                  </a:lnTo>
                  <a:lnTo>
                    <a:pt x="523" y="257"/>
                  </a:lnTo>
                  <a:lnTo>
                    <a:pt x="699" y="386"/>
                  </a:lnTo>
                  <a:lnTo>
                    <a:pt x="754" y="357"/>
                  </a:lnTo>
                  <a:lnTo>
                    <a:pt x="812" y="330"/>
                  </a:lnTo>
                  <a:lnTo>
                    <a:pt x="871" y="308"/>
                  </a:lnTo>
                  <a:lnTo>
                    <a:pt x="933" y="289"/>
                  </a:lnTo>
                  <a:lnTo>
                    <a:pt x="971" y="70"/>
                  </a:lnTo>
                  <a:lnTo>
                    <a:pt x="976" y="51"/>
                  </a:lnTo>
                  <a:lnTo>
                    <a:pt x="986" y="34"/>
                  </a:lnTo>
                  <a:lnTo>
                    <a:pt x="999" y="20"/>
                  </a:lnTo>
                  <a:lnTo>
                    <a:pt x="1015" y="10"/>
                  </a:lnTo>
                  <a:lnTo>
                    <a:pt x="1033" y="3"/>
                  </a:lnTo>
                  <a:lnTo>
                    <a:pt x="10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0" name="Shape 11230"/>
            <p:cNvSpPr/>
            <p:nvPr/>
          </p:nvSpPr>
          <p:spPr>
            <a:xfrm>
              <a:off x="11720513" y="506413"/>
              <a:ext cx="90488" cy="44450"/>
            </a:xfrm>
            <a:custGeom>
              <a:avLst/>
              <a:gdLst/>
              <a:ahLst/>
              <a:cxnLst/>
              <a:rect l="0" t="0" r="0" b="0"/>
              <a:pathLst>
                <a:path w="1024" h="492" extrusionOk="0">
                  <a:moveTo>
                    <a:pt x="694" y="0"/>
                  </a:moveTo>
                  <a:lnTo>
                    <a:pt x="697" y="3"/>
                  </a:lnTo>
                  <a:lnTo>
                    <a:pt x="703" y="7"/>
                  </a:lnTo>
                  <a:lnTo>
                    <a:pt x="713" y="13"/>
                  </a:lnTo>
                  <a:lnTo>
                    <a:pt x="727" y="22"/>
                  </a:lnTo>
                  <a:lnTo>
                    <a:pt x="744" y="31"/>
                  </a:lnTo>
                  <a:lnTo>
                    <a:pt x="764" y="42"/>
                  </a:lnTo>
                  <a:lnTo>
                    <a:pt x="786" y="53"/>
                  </a:lnTo>
                  <a:lnTo>
                    <a:pt x="811" y="65"/>
                  </a:lnTo>
                  <a:lnTo>
                    <a:pt x="838" y="77"/>
                  </a:lnTo>
                  <a:lnTo>
                    <a:pt x="867" y="88"/>
                  </a:lnTo>
                  <a:lnTo>
                    <a:pt x="898" y="99"/>
                  </a:lnTo>
                  <a:lnTo>
                    <a:pt x="929" y="107"/>
                  </a:lnTo>
                  <a:lnTo>
                    <a:pt x="951" y="116"/>
                  </a:lnTo>
                  <a:lnTo>
                    <a:pt x="969" y="126"/>
                  </a:lnTo>
                  <a:lnTo>
                    <a:pt x="985" y="139"/>
                  </a:lnTo>
                  <a:lnTo>
                    <a:pt x="997" y="155"/>
                  </a:lnTo>
                  <a:lnTo>
                    <a:pt x="1007" y="172"/>
                  </a:lnTo>
                  <a:lnTo>
                    <a:pt x="1014" y="190"/>
                  </a:lnTo>
                  <a:lnTo>
                    <a:pt x="1020" y="209"/>
                  </a:lnTo>
                  <a:lnTo>
                    <a:pt x="1024" y="228"/>
                  </a:lnTo>
                  <a:lnTo>
                    <a:pt x="988" y="273"/>
                  </a:lnTo>
                  <a:lnTo>
                    <a:pt x="949" y="315"/>
                  </a:lnTo>
                  <a:lnTo>
                    <a:pt x="907" y="352"/>
                  </a:lnTo>
                  <a:lnTo>
                    <a:pt x="861" y="386"/>
                  </a:lnTo>
                  <a:lnTo>
                    <a:pt x="812" y="415"/>
                  </a:lnTo>
                  <a:lnTo>
                    <a:pt x="762" y="440"/>
                  </a:lnTo>
                  <a:lnTo>
                    <a:pt x="708" y="460"/>
                  </a:lnTo>
                  <a:lnTo>
                    <a:pt x="652" y="476"/>
                  </a:lnTo>
                  <a:lnTo>
                    <a:pt x="606" y="484"/>
                  </a:lnTo>
                  <a:lnTo>
                    <a:pt x="559" y="490"/>
                  </a:lnTo>
                  <a:lnTo>
                    <a:pt x="510" y="492"/>
                  </a:lnTo>
                  <a:lnTo>
                    <a:pt x="449" y="489"/>
                  </a:lnTo>
                  <a:lnTo>
                    <a:pt x="388" y="481"/>
                  </a:lnTo>
                  <a:lnTo>
                    <a:pt x="330" y="466"/>
                  </a:lnTo>
                  <a:lnTo>
                    <a:pt x="274" y="447"/>
                  </a:lnTo>
                  <a:lnTo>
                    <a:pt x="221" y="422"/>
                  </a:lnTo>
                  <a:lnTo>
                    <a:pt x="169" y="393"/>
                  </a:lnTo>
                  <a:lnTo>
                    <a:pt x="122" y="359"/>
                  </a:lnTo>
                  <a:lnTo>
                    <a:pt x="78" y="321"/>
                  </a:lnTo>
                  <a:lnTo>
                    <a:pt x="36" y="279"/>
                  </a:lnTo>
                  <a:lnTo>
                    <a:pt x="0" y="232"/>
                  </a:lnTo>
                  <a:lnTo>
                    <a:pt x="3" y="212"/>
                  </a:lnTo>
                  <a:lnTo>
                    <a:pt x="8" y="193"/>
                  </a:lnTo>
                  <a:lnTo>
                    <a:pt x="16" y="175"/>
                  </a:lnTo>
                  <a:lnTo>
                    <a:pt x="26" y="157"/>
                  </a:lnTo>
                  <a:lnTo>
                    <a:pt x="39" y="141"/>
                  </a:lnTo>
                  <a:lnTo>
                    <a:pt x="53" y="127"/>
                  </a:lnTo>
                  <a:lnTo>
                    <a:pt x="72" y="117"/>
                  </a:lnTo>
                  <a:lnTo>
                    <a:pt x="94" y="108"/>
                  </a:lnTo>
                  <a:lnTo>
                    <a:pt x="127" y="100"/>
                  </a:lnTo>
                  <a:lnTo>
                    <a:pt x="156" y="89"/>
                  </a:lnTo>
                  <a:lnTo>
                    <a:pt x="186" y="78"/>
                  </a:lnTo>
                  <a:lnTo>
                    <a:pt x="213" y="66"/>
                  </a:lnTo>
                  <a:lnTo>
                    <a:pt x="238" y="54"/>
                  </a:lnTo>
                  <a:lnTo>
                    <a:pt x="261" y="43"/>
                  </a:lnTo>
                  <a:lnTo>
                    <a:pt x="281" y="32"/>
                  </a:lnTo>
                  <a:lnTo>
                    <a:pt x="298" y="22"/>
                  </a:lnTo>
                  <a:lnTo>
                    <a:pt x="310" y="13"/>
                  </a:lnTo>
                  <a:lnTo>
                    <a:pt x="321" y="7"/>
                  </a:lnTo>
                  <a:lnTo>
                    <a:pt x="327" y="3"/>
                  </a:lnTo>
                  <a:lnTo>
                    <a:pt x="329" y="1"/>
                  </a:lnTo>
                  <a:lnTo>
                    <a:pt x="426" y="310"/>
                  </a:lnTo>
                  <a:lnTo>
                    <a:pt x="440" y="352"/>
                  </a:lnTo>
                  <a:lnTo>
                    <a:pt x="484" y="228"/>
                  </a:lnTo>
                  <a:lnTo>
                    <a:pt x="467" y="203"/>
                  </a:lnTo>
                  <a:lnTo>
                    <a:pt x="454" y="180"/>
                  </a:lnTo>
                  <a:lnTo>
                    <a:pt x="447" y="160"/>
                  </a:lnTo>
                  <a:lnTo>
                    <a:pt x="442" y="144"/>
                  </a:lnTo>
                  <a:lnTo>
                    <a:pt x="442" y="130"/>
                  </a:lnTo>
                  <a:lnTo>
                    <a:pt x="443" y="118"/>
                  </a:lnTo>
                  <a:lnTo>
                    <a:pt x="447" y="108"/>
                  </a:lnTo>
                  <a:lnTo>
                    <a:pt x="453" y="100"/>
                  </a:lnTo>
                  <a:lnTo>
                    <a:pt x="461" y="94"/>
                  </a:lnTo>
                  <a:lnTo>
                    <a:pt x="469" y="89"/>
                  </a:lnTo>
                  <a:lnTo>
                    <a:pt x="478" y="85"/>
                  </a:lnTo>
                  <a:lnTo>
                    <a:pt x="486" y="83"/>
                  </a:lnTo>
                  <a:lnTo>
                    <a:pt x="494" y="82"/>
                  </a:lnTo>
                  <a:lnTo>
                    <a:pt x="501" y="81"/>
                  </a:lnTo>
                  <a:lnTo>
                    <a:pt x="507" y="81"/>
                  </a:lnTo>
                  <a:lnTo>
                    <a:pt x="510" y="81"/>
                  </a:lnTo>
                  <a:lnTo>
                    <a:pt x="512" y="81"/>
                  </a:lnTo>
                  <a:lnTo>
                    <a:pt x="513" y="81"/>
                  </a:lnTo>
                  <a:lnTo>
                    <a:pt x="518" y="81"/>
                  </a:lnTo>
                  <a:lnTo>
                    <a:pt x="523" y="81"/>
                  </a:lnTo>
                  <a:lnTo>
                    <a:pt x="530" y="82"/>
                  </a:lnTo>
                  <a:lnTo>
                    <a:pt x="538" y="83"/>
                  </a:lnTo>
                  <a:lnTo>
                    <a:pt x="547" y="85"/>
                  </a:lnTo>
                  <a:lnTo>
                    <a:pt x="555" y="89"/>
                  </a:lnTo>
                  <a:lnTo>
                    <a:pt x="564" y="94"/>
                  </a:lnTo>
                  <a:lnTo>
                    <a:pt x="571" y="100"/>
                  </a:lnTo>
                  <a:lnTo>
                    <a:pt x="577" y="108"/>
                  </a:lnTo>
                  <a:lnTo>
                    <a:pt x="581" y="118"/>
                  </a:lnTo>
                  <a:lnTo>
                    <a:pt x="583" y="130"/>
                  </a:lnTo>
                  <a:lnTo>
                    <a:pt x="582" y="144"/>
                  </a:lnTo>
                  <a:lnTo>
                    <a:pt x="578" y="160"/>
                  </a:lnTo>
                  <a:lnTo>
                    <a:pt x="569" y="180"/>
                  </a:lnTo>
                  <a:lnTo>
                    <a:pt x="558" y="203"/>
                  </a:lnTo>
                  <a:lnTo>
                    <a:pt x="541" y="228"/>
                  </a:lnTo>
                  <a:lnTo>
                    <a:pt x="584" y="351"/>
                  </a:lnTo>
                  <a:lnTo>
                    <a:pt x="597" y="308"/>
                  </a:lnTo>
                  <a:lnTo>
                    <a:pt x="597" y="309"/>
                  </a:lnTo>
                  <a:lnTo>
                    <a:pt x="612" y="261"/>
                  </a:lnTo>
                  <a:lnTo>
                    <a:pt x="6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1" name="Shape 11231"/>
            <p:cNvSpPr/>
            <p:nvPr/>
          </p:nvSpPr>
          <p:spPr>
            <a:xfrm>
              <a:off x="11563350" y="503238"/>
              <a:ext cx="123825" cy="125413"/>
            </a:xfrm>
            <a:custGeom>
              <a:avLst/>
              <a:gdLst/>
              <a:ahLst/>
              <a:cxnLst/>
              <a:rect l="0" t="0" r="0" b="0"/>
              <a:pathLst>
                <a:path w="1413" h="1420" extrusionOk="0">
                  <a:moveTo>
                    <a:pt x="686" y="421"/>
                  </a:moveTo>
                  <a:lnTo>
                    <a:pt x="645" y="427"/>
                  </a:lnTo>
                  <a:lnTo>
                    <a:pt x="606" y="439"/>
                  </a:lnTo>
                  <a:lnTo>
                    <a:pt x="570" y="455"/>
                  </a:lnTo>
                  <a:lnTo>
                    <a:pt x="535" y="477"/>
                  </a:lnTo>
                  <a:lnTo>
                    <a:pt x="504" y="503"/>
                  </a:lnTo>
                  <a:lnTo>
                    <a:pt x="478" y="533"/>
                  </a:lnTo>
                  <a:lnTo>
                    <a:pt x="455" y="567"/>
                  </a:lnTo>
                  <a:lnTo>
                    <a:pt x="438" y="604"/>
                  </a:lnTo>
                  <a:lnTo>
                    <a:pt x="425" y="644"/>
                  </a:lnTo>
                  <a:lnTo>
                    <a:pt x="419" y="687"/>
                  </a:lnTo>
                  <a:lnTo>
                    <a:pt x="418" y="730"/>
                  </a:lnTo>
                  <a:lnTo>
                    <a:pt x="424" y="771"/>
                  </a:lnTo>
                  <a:lnTo>
                    <a:pt x="436" y="810"/>
                  </a:lnTo>
                  <a:lnTo>
                    <a:pt x="453" y="847"/>
                  </a:lnTo>
                  <a:lnTo>
                    <a:pt x="474" y="881"/>
                  </a:lnTo>
                  <a:lnTo>
                    <a:pt x="500" y="913"/>
                  </a:lnTo>
                  <a:lnTo>
                    <a:pt x="530" y="939"/>
                  </a:lnTo>
                  <a:lnTo>
                    <a:pt x="563" y="962"/>
                  </a:lnTo>
                  <a:lnTo>
                    <a:pt x="600" y="980"/>
                  </a:lnTo>
                  <a:lnTo>
                    <a:pt x="640" y="992"/>
                  </a:lnTo>
                  <a:lnTo>
                    <a:pt x="682" y="999"/>
                  </a:lnTo>
                  <a:lnTo>
                    <a:pt x="725" y="999"/>
                  </a:lnTo>
                  <a:lnTo>
                    <a:pt x="766" y="993"/>
                  </a:lnTo>
                  <a:lnTo>
                    <a:pt x="805" y="982"/>
                  </a:lnTo>
                  <a:lnTo>
                    <a:pt x="842" y="965"/>
                  </a:lnTo>
                  <a:lnTo>
                    <a:pt x="877" y="944"/>
                  </a:lnTo>
                  <a:lnTo>
                    <a:pt x="907" y="917"/>
                  </a:lnTo>
                  <a:lnTo>
                    <a:pt x="934" y="888"/>
                  </a:lnTo>
                  <a:lnTo>
                    <a:pt x="957" y="854"/>
                  </a:lnTo>
                  <a:lnTo>
                    <a:pt x="974" y="817"/>
                  </a:lnTo>
                  <a:lnTo>
                    <a:pt x="986" y="776"/>
                  </a:lnTo>
                  <a:lnTo>
                    <a:pt x="993" y="734"/>
                  </a:lnTo>
                  <a:lnTo>
                    <a:pt x="994" y="691"/>
                  </a:lnTo>
                  <a:lnTo>
                    <a:pt x="987" y="649"/>
                  </a:lnTo>
                  <a:lnTo>
                    <a:pt x="976" y="610"/>
                  </a:lnTo>
                  <a:lnTo>
                    <a:pt x="960" y="573"/>
                  </a:lnTo>
                  <a:lnTo>
                    <a:pt x="938" y="538"/>
                  </a:lnTo>
                  <a:lnTo>
                    <a:pt x="912" y="508"/>
                  </a:lnTo>
                  <a:lnTo>
                    <a:pt x="882" y="481"/>
                  </a:lnTo>
                  <a:lnTo>
                    <a:pt x="848" y="458"/>
                  </a:lnTo>
                  <a:lnTo>
                    <a:pt x="812" y="440"/>
                  </a:lnTo>
                  <a:lnTo>
                    <a:pt x="772" y="428"/>
                  </a:lnTo>
                  <a:lnTo>
                    <a:pt x="730" y="422"/>
                  </a:lnTo>
                  <a:lnTo>
                    <a:pt x="686" y="421"/>
                  </a:lnTo>
                  <a:close/>
                  <a:moveTo>
                    <a:pt x="740" y="0"/>
                  </a:moveTo>
                  <a:lnTo>
                    <a:pt x="754" y="0"/>
                  </a:lnTo>
                  <a:lnTo>
                    <a:pt x="819" y="10"/>
                  </a:lnTo>
                  <a:lnTo>
                    <a:pt x="884" y="21"/>
                  </a:lnTo>
                  <a:lnTo>
                    <a:pt x="898" y="26"/>
                  </a:lnTo>
                  <a:lnTo>
                    <a:pt x="910" y="34"/>
                  </a:lnTo>
                  <a:lnTo>
                    <a:pt x="918" y="44"/>
                  </a:lnTo>
                  <a:lnTo>
                    <a:pt x="924" y="57"/>
                  </a:lnTo>
                  <a:lnTo>
                    <a:pt x="926" y="72"/>
                  </a:lnTo>
                  <a:lnTo>
                    <a:pt x="926" y="204"/>
                  </a:lnTo>
                  <a:lnTo>
                    <a:pt x="974" y="227"/>
                  </a:lnTo>
                  <a:lnTo>
                    <a:pt x="1018" y="256"/>
                  </a:lnTo>
                  <a:lnTo>
                    <a:pt x="1060" y="288"/>
                  </a:lnTo>
                  <a:lnTo>
                    <a:pt x="1180" y="229"/>
                  </a:lnTo>
                  <a:lnTo>
                    <a:pt x="1195" y="225"/>
                  </a:lnTo>
                  <a:lnTo>
                    <a:pt x="1210" y="225"/>
                  </a:lnTo>
                  <a:lnTo>
                    <a:pt x="1222" y="228"/>
                  </a:lnTo>
                  <a:lnTo>
                    <a:pt x="1234" y="235"/>
                  </a:lnTo>
                  <a:lnTo>
                    <a:pt x="1242" y="245"/>
                  </a:lnTo>
                  <a:lnTo>
                    <a:pt x="1280" y="298"/>
                  </a:lnTo>
                  <a:lnTo>
                    <a:pt x="1318" y="352"/>
                  </a:lnTo>
                  <a:lnTo>
                    <a:pt x="1324" y="365"/>
                  </a:lnTo>
                  <a:lnTo>
                    <a:pt x="1327" y="379"/>
                  </a:lnTo>
                  <a:lnTo>
                    <a:pt x="1325" y="392"/>
                  </a:lnTo>
                  <a:lnTo>
                    <a:pt x="1321" y="405"/>
                  </a:lnTo>
                  <a:lnTo>
                    <a:pt x="1313" y="417"/>
                  </a:lnTo>
                  <a:lnTo>
                    <a:pt x="1218" y="512"/>
                  </a:lnTo>
                  <a:lnTo>
                    <a:pt x="1235" y="561"/>
                  </a:lnTo>
                  <a:lnTo>
                    <a:pt x="1245" y="610"/>
                  </a:lnTo>
                  <a:lnTo>
                    <a:pt x="1253" y="662"/>
                  </a:lnTo>
                  <a:lnTo>
                    <a:pt x="1378" y="706"/>
                  </a:lnTo>
                  <a:lnTo>
                    <a:pt x="1391" y="712"/>
                  </a:lnTo>
                  <a:lnTo>
                    <a:pt x="1401" y="721"/>
                  </a:lnTo>
                  <a:lnTo>
                    <a:pt x="1409" y="734"/>
                  </a:lnTo>
                  <a:lnTo>
                    <a:pt x="1412" y="747"/>
                  </a:lnTo>
                  <a:lnTo>
                    <a:pt x="1413" y="762"/>
                  </a:lnTo>
                  <a:lnTo>
                    <a:pt x="1402" y="826"/>
                  </a:lnTo>
                  <a:lnTo>
                    <a:pt x="1391" y="892"/>
                  </a:lnTo>
                  <a:lnTo>
                    <a:pt x="1386" y="906"/>
                  </a:lnTo>
                  <a:lnTo>
                    <a:pt x="1379" y="917"/>
                  </a:lnTo>
                  <a:lnTo>
                    <a:pt x="1369" y="927"/>
                  </a:lnTo>
                  <a:lnTo>
                    <a:pt x="1356" y="932"/>
                  </a:lnTo>
                  <a:lnTo>
                    <a:pt x="1341" y="934"/>
                  </a:lnTo>
                  <a:lnTo>
                    <a:pt x="1209" y="934"/>
                  </a:lnTo>
                  <a:lnTo>
                    <a:pt x="1184" y="981"/>
                  </a:lnTo>
                  <a:lnTo>
                    <a:pt x="1158" y="1024"/>
                  </a:lnTo>
                  <a:lnTo>
                    <a:pt x="1126" y="1065"/>
                  </a:lnTo>
                  <a:lnTo>
                    <a:pt x="1184" y="1186"/>
                  </a:lnTo>
                  <a:lnTo>
                    <a:pt x="1189" y="1200"/>
                  </a:lnTo>
                  <a:lnTo>
                    <a:pt x="1190" y="1213"/>
                  </a:lnTo>
                  <a:lnTo>
                    <a:pt x="1186" y="1227"/>
                  </a:lnTo>
                  <a:lnTo>
                    <a:pt x="1179" y="1239"/>
                  </a:lnTo>
                  <a:lnTo>
                    <a:pt x="1169" y="1248"/>
                  </a:lnTo>
                  <a:lnTo>
                    <a:pt x="1117" y="1288"/>
                  </a:lnTo>
                  <a:lnTo>
                    <a:pt x="1063" y="1326"/>
                  </a:lnTo>
                  <a:lnTo>
                    <a:pt x="1052" y="1332"/>
                  </a:lnTo>
                  <a:lnTo>
                    <a:pt x="1039" y="1335"/>
                  </a:lnTo>
                  <a:lnTo>
                    <a:pt x="1026" y="1334"/>
                  </a:lnTo>
                  <a:lnTo>
                    <a:pt x="1012" y="1329"/>
                  </a:lnTo>
                  <a:lnTo>
                    <a:pt x="999" y="1320"/>
                  </a:lnTo>
                  <a:lnTo>
                    <a:pt x="904" y="1225"/>
                  </a:lnTo>
                  <a:lnTo>
                    <a:pt x="857" y="1241"/>
                  </a:lnTo>
                  <a:lnTo>
                    <a:pt x="806" y="1253"/>
                  </a:lnTo>
                  <a:lnTo>
                    <a:pt x="755" y="1260"/>
                  </a:lnTo>
                  <a:lnTo>
                    <a:pt x="712" y="1386"/>
                  </a:lnTo>
                  <a:lnTo>
                    <a:pt x="705" y="1399"/>
                  </a:lnTo>
                  <a:lnTo>
                    <a:pt x="696" y="1409"/>
                  </a:lnTo>
                  <a:lnTo>
                    <a:pt x="683" y="1417"/>
                  </a:lnTo>
                  <a:lnTo>
                    <a:pt x="670" y="1420"/>
                  </a:lnTo>
                  <a:lnTo>
                    <a:pt x="656" y="1420"/>
                  </a:lnTo>
                  <a:lnTo>
                    <a:pt x="591" y="1409"/>
                  </a:lnTo>
                  <a:lnTo>
                    <a:pt x="526" y="1398"/>
                  </a:lnTo>
                  <a:lnTo>
                    <a:pt x="513" y="1393"/>
                  </a:lnTo>
                  <a:lnTo>
                    <a:pt x="500" y="1386"/>
                  </a:lnTo>
                  <a:lnTo>
                    <a:pt x="492" y="1375"/>
                  </a:lnTo>
                  <a:lnTo>
                    <a:pt x="485" y="1363"/>
                  </a:lnTo>
                  <a:lnTo>
                    <a:pt x="483" y="1348"/>
                  </a:lnTo>
                  <a:lnTo>
                    <a:pt x="483" y="1215"/>
                  </a:lnTo>
                  <a:lnTo>
                    <a:pt x="439" y="1191"/>
                  </a:lnTo>
                  <a:lnTo>
                    <a:pt x="396" y="1165"/>
                  </a:lnTo>
                  <a:lnTo>
                    <a:pt x="357" y="1134"/>
                  </a:lnTo>
                  <a:lnTo>
                    <a:pt x="236" y="1193"/>
                  </a:lnTo>
                  <a:lnTo>
                    <a:pt x="221" y="1198"/>
                  </a:lnTo>
                  <a:lnTo>
                    <a:pt x="205" y="1198"/>
                  </a:lnTo>
                  <a:lnTo>
                    <a:pt x="194" y="1194"/>
                  </a:lnTo>
                  <a:lnTo>
                    <a:pt x="182" y="1188"/>
                  </a:lnTo>
                  <a:lnTo>
                    <a:pt x="173" y="1178"/>
                  </a:lnTo>
                  <a:lnTo>
                    <a:pt x="135" y="1124"/>
                  </a:lnTo>
                  <a:lnTo>
                    <a:pt x="97" y="1070"/>
                  </a:lnTo>
                  <a:lnTo>
                    <a:pt x="91" y="1058"/>
                  </a:lnTo>
                  <a:lnTo>
                    <a:pt x="88" y="1044"/>
                  </a:lnTo>
                  <a:lnTo>
                    <a:pt x="89" y="1030"/>
                  </a:lnTo>
                  <a:lnTo>
                    <a:pt x="95" y="1017"/>
                  </a:lnTo>
                  <a:lnTo>
                    <a:pt x="103" y="1005"/>
                  </a:lnTo>
                  <a:lnTo>
                    <a:pt x="196" y="911"/>
                  </a:lnTo>
                  <a:lnTo>
                    <a:pt x="180" y="863"/>
                  </a:lnTo>
                  <a:lnTo>
                    <a:pt x="167" y="812"/>
                  </a:lnTo>
                  <a:lnTo>
                    <a:pt x="161" y="762"/>
                  </a:lnTo>
                  <a:lnTo>
                    <a:pt x="35" y="716"/>
                  </a:lnTo>
                  <a:lnTo>
                    <a:pt x="21" y="710"/>
                  </a:lnTo>
                  <a:lnTo>
                    <a:pt x="12" y="700"/>
                  </a:lnTo>
                  <a:lnTo>
                    <a:pt x="4" y="688"/>
                  </a:lnTo>
                  <a:lnTo>
                    <a:pt x="0" y="674"/>
                  </a:lnTo>
                  <a:lnTo>
                    <a:pt x="1" y="660"/>
                  </a:lnTo>
                  <a:lnTo>
                    <a:pt x="12" y="594"/>
                  </a:lnTo>
                  <a:lnTo>
                    <a:pt x="22" y="529"/>
                  </a:lnTo>
                  <a:lnTo>
                    <a:pt x="26" y="515"/>
                  </a:lnTo>
                  <a:lnTo>
                    <a:pt x="35" y="503"/>
                  </a:lnTo>
                  <a:lnTo>
                    <a:pt x="45" y="495"/>
                  </a:lnTo>
                  <a:lnTo>
                    <a:pt x="58" y="489"/>
                  </a:lnTo>
                  <a:lnTo>
                    <a:pt x="73" y="487"/>
                  </a:lnTo>
                  <a:lnTo>
                    <a:pt x="203" y="487"/>
                  </a:lnTo>
                  <a:lnTo>
                    <a:pt x="226" y="441"/>
                  </a:lnTo>
                  <a:lnTo>
                    <a:pt x="254" y="397"/>
                  </a:lnTo>
                  <a:lnTo>
                    <a:pt x="283" y="356"/>
                  </a:lnTo>
                  <a:lnTo>
                    <a:pt x="225" y="235"/>
                  </a:lnTo>
                  <a:lnTo>
                    <a:pt x="221" y="221"/>
                  </a:lnTo>
                  <a:lnTo>
                    <a:pt x="220" y="207"/>
                  </a:lnTo>
                  <a:lnTo>
                    <a:pt x="223" y="193"/>
                  </a:lnTo>
                  <a:lnTo>
                    <a:pt x="231" y="182"/>
                  </a:lnTo>
                  <a:lnTo>
                    <a:pt x="241" y="171"/>
                  </a:lnTo>
                  <a:lnTo>
                    <a:pt x="348" y="95"/>
                  </a:lnTo>
                  <a:lnTo>
                    <a:pt x="360" y="90"/>
                  </a:lnTo>
                  <a:lnTo>
                    <a:pt x="373" y="87"/>
                  </a:lnTo>
                  <a:lnTo>
                    <a:pt x="385" y="87"/>
                  </a:lnTo>
                  <a:lnTo>
                    <a:pt x="400" y="92"/>
                  </a:lnTo>
                  <a:lnTo>
                    <a:pt x="413" y="101"/>
                  </a:lnTo>
                  <a:lnTo>
                    <a:pt x="504" y="196"/>
                  </a:lnTo>
                  <a:lnTo>
                    <a:pt x="553" y="180"/>
                  </a:lnTo>
                  <a:lnTo>
                    <a:pt x="602" y="168"/>
                  </a:lnTo>
                  <a:lnTo>
                    <a:pt x="654" y="161"/>
                  </a:lnTo>
                  <a:lnTo>
                    <a:pt x="698" y="34"/>
                  </a:lnTo>
                  <a:lnTo>
                    <a:pt x="704" y="21"/>
                  </a:lnTo>
                  <a:lnTo>
                    <a:pt x="714" y="10"/>
                  </a:lnTo>
                  <a:lnTo>
                    <a:pt x="726" y="3"/>
                  </a:lnTo>
                  <a:lnTo>
                    <a:pt x="7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2" name="Shape 11232"/>
            <p:cNvSpPr/>
            <p:nvPr/>
          </p:nvSpPr>
          <p:spPr>
            <a:xfrm>
              <a:off x="11657013" y="596900"/>
              <a:ext cx="100013" cy="101600"/>
            </a:xfrm>
            <a:custGeom>
              <a:avLst/>
              <a:gdLst/>
              <a:ahLst/>
              <a:cxnLst/>
              <a:rect l="0" t="0" r="0" b="0"/>
              <a:pathLst>
                <a:path w="1137" h="1141" extrusionOk="0">
                  <a:moveTo>
                    <a:pt x="564" y="334"/>
                  </a:moveTo>
                  <a:lnTo>
                    <a:pt x="531" y="337"/>
                  </a:lnTo>
                  <a:lnTo>
                    <a:pt x="498" y="345"/>
                  </a:lnTo>
                  <a:lnTo>
                    <a:pt x="468" y="357"/>
                  </a:lnTo>
                  <a:lnTo>
                    <a:pt x="437" y="375"/>
                  </a:lnTo>
                  <a:lnTo>
                    <a:pt x="410" y="397"/>
                  </a:lnTo>
                  <a:lnTo>
                    <a:pt x="387" y="422"/>
                  </a:lnTo>
                  <a:lnTo>
                    <a:pt x="368" y="450"/>
                  </a:lnTo>
                  <a:lnTo>
                    <a:pt x="353" y="479"/>
                  </a:lnTo>
                  <a:lnTo>
                    <a:pt x="343" y="510"/>
                  </a:lnTo>
                  <a:lnTo>
                    <a:pt x="336" y="543"/>
                  </a:lnTo>
                  <a:lnTo>
                    <a:pt x="334" y="575"/>
                  </a:lnTo>
                  <a:lnTo>
                    <a:pt x="337" y="608"/>
                  </a:lnTo>
                  <a:lnTo>
                    <a:pt x="345" y="641"/>
                  </a:lnTo>
                  <a:lnTo>
                    <a:pt x="357" y="673"/>
                  </a:lnTo>
                  <a:lnTo>
                    <a:pt x="374" y="702"/>
                  </a:lnTo>
                  <a:lnTo>
                    <a:pt x="396" y="730"/>
                  </a:lnTo>
                  <a:lnTo>
                    <a:pt x="420" y="753"/>
                  </a:lnTo>
                  <a:lnTo>
                    <a:pt x="448" y="772"/>
                  </a:lnTo>
                  <a:lnTo>
                    <a:pt x="477" y="787"/>
                  </a:lnTo>
                  <a:lnTo>
                    <a:pt x="509" y="798"/>
                  </a:lnTo>
                  <a:lnTo>
                    <a:pt x="540" y="804"/>
                  </a:lnTo>
                  <a:lnTo>
                    <a:pt x="573" y="806"/>
                  </a:lnTo>
                  <a:lnTo>
                    <a:pt x="606" y="803"/>
                  </a:lnTo>
                  <a:lnTo>
                    <a:pt x="638" y="796"/>
                  </a:lnTo>
                  <a:lnTo>
                    <a:pt x="670" y="783"/>
                  </a:lnTo>
                  <a:lnTo>
                    <a:pt x="700" y="766"/>
                  </a:lnTo>
                  <a:lnTo>
                    <a:pt x="728" y="744"/>
                  </a:lnTo>
                  <a:lnTo>
                    <a:pt x="751" y="719"/>
                  </a:lnTo>
                  <a:lnTo>
                    <a:pt x="770" y="692"/>
                  </a:lnTo>
                  <a:lnTo>
                    <a:pt x="785" y="662"/>
                  </a:lnTo>
                  <a:lnTo>
                    <a:pt x="795" y="632"/>
                  </a:lnTo>
                  <a:lnTo>
                    <a:pt x="802" y="599"/>
                  </a:lnTo>
                  <a:lnTo>
                    <a:pt x="804" y="566"/>
                  </a:lnTo>
                  <a:lnTo>
                    <a:pt x="800" y="533"/>
                  </a:lnTo>
                  <a:lnTo>
                    <a:pt x="793" y="500"/>
                  </a:lnTo>
                  <a:lnTo>
                    <a:pt x="780" y="469"/>
                  </a:lnTo>
                  <a:lnTo>
                    <a:pt x="763" y="438"/>
                  </a:lnTo>
                  <a:lnTo>
                    <a:pt x="742" y="411"/>
                  </a:lnTo>
                  <a:lnTo>
                    <a:pt x="716" y="387"/>
                  </a:lnTo>
                  <a:lnTo>
                    <a:pt x="689" y="368"/>
                  </a:lnTo>
                  <a:lnTo>
                    <a:pt x="660" y="353"/>
                  </a:lnTo>
                  <a:lnTo>
                    <a:pt x="629" y="343"/>
                  </a:lnTo>
                  <a:lnTo>
                    <a:pt x="597" y="336"/>
                  </a:lnTo>
                  <a:lnTo>
                    <a:pt x="564" y="334"/>
                  </a:lnTo>
                  <a:close/>
                  <a:moveTo>
                    <a:pt x="663" y="0"/>
                  </a:moveTo>
                  <a:lnTo>
                    <a:pt x="673" y="2"/>
                  </a:lnTo>
                  <a:lnTo>
                    <a:pt x="725" y="16"/>
                  </a:lnTo>
                  <a:lnTo>
                    <a:pt x="776" y="31"/>
                  </a:lnTo>
                  <a:lnTo>
                    <a:pt x="789" y="37"/>
                  </a:lnTo>
                  <a:lnTo>
                    <a:pt x="798" y="46"/>
                  </a:lnTo>
                  <a:lnTo>
                    <a:pt x="804" y="60"/>
                  </a:lnTo>
                  <a:lnTo>
                    <a:pt x="805" y="74"/>
                  </a:lnTo>
                  <a:lnTo>
                    <a:pt x="794" y="183"/>
                  </a:lnTo>
                  <a:lnTo>
                    <a:pt x="829" y="205"/>
                  </a:lnTo>
                  <a:lnTo>
                    <a:pt x="862" y="232"/>
                  </a:lnTo>
                  <a:lnTo>
                    <a:pt x="892" y="260"/>
                  </a:lnTo>
                  <a:lnTo>
                    <a:pt x="994" y="224"/>
                  </a:lnTo>
                  <a:lnTo>
                    <a:pt x="1008" y="221"/>
                  </a:lnTo>
                  <a:lnTo>
                    <a:pt x="1022" y="224"/>
                  </a:lnTo>
                  <a:lnTo>
                    <a:pt x="1034" y="230"/>
                  </a:lnTo>
                  <a:lnTo>
                    <a:pt x="1043" y="241"/>
                  </a:lnTo>
                  <a:lnTo>
                    <a:pt x="1070" y="289"/>
                  </a:lnTo>
                  <a:lnTo>
                    <a:pt x="1096" y="335"/>
                  </a:lnTo>
                  <a:lnTo>
                    <a:pt x="1101" y="349"/>
                  </a:lnTo>
                  <a:lnTo>
                    <a:pt x="1101" y="363"/>
                  </a:lnTo>
                  <a:lnTo>
                    <a:pt x="1095" y="377"/>
                  </a:lnTo>
                  <a:lnTo>
                    <a:pt x="1086" y="387"/>
                  </a:lnTo>
                  <a:lnTo>
                    <a:pt x="1002" y="456"/>
                  </a:lnTo>
                  <a:lnTo>
                    <a:pt x="1010" y="497"/>
                  </a:lnTo>
                  <a:lnTo>
                    <a:pt x="1015" y="538"/>
                  </a:lnTo>
                  <a:lnTo>
                    <a:pt x="1016" y="581"/>
                  </a:lnTo>
                  <a:lnTo>
                    <a:pt x="1114" y="627"/>
                  </a:lnTo>
                  <a:lnTo>
                    <a:pt x="1126" y="636"/>
                  </a:lnTo>
                  <a:lnTo>
                    <a:pt x="1133" y="647"/>
                  </a:lnTo>
                  <a:lnTo>
                    <a:pt x="1137" y="660"/>
                  </a:lnTo>
                  <a:lnTo>
                    <a:pt x="1137" y="673"/>
                  </a:lnTo>
                  <a:lnTo>
                    <a:pt x="1123" y="725"/>
                  </a:lnTo>
                  <a:lnTo>
                    <a:pt x="1109" y="777"/>
                  </a:lnTo>
                  <a:lnTo>
                    <a:pt x="1105" y="787"/>
                  </a:lnTo>
                  <a:lnTo>
                    <a:pt x="1098" y="795"/>
                  </a:lnTo>
                  <a:lnTo>
                    <a:pt x="1090" y="801"/>
                  </a:lnTo>
                  <a:lnTo>
                    <a:pt x="1078" y="805"/>
                  </a:lnTo>
                  <a:lnTo>
                    <a:pt x="1065" y="806"/>
                  </a:lnTo>
                  <a:lnTo>
                    <a:pt x="957" y="795"/>
                  </a:lnTo>
                  <a:lnTo>
                    <a:pt x="935" y="829"/>
                  </a:lnTo>
                  <a:lnTo>
                    <a:pt x="909" y="862"/>
                  </a:lnTo>
                  <a:lnTo>
                    <a:pt x="880" y="893"/>
                  </a:lnTo>
                  <a:lnTo>
                    <a:pt x="916" y="996"/>
                  </a:lnTo>
                  <a:lnTo>
                    <a:pt x="918" y="1010"/>
                  </a:lnTo>
                  <a:lnTo>
                    <a:pt x="916" y="1024"/>
                  </a:lnTo>
                  <a:lnTo>
                    <a:pt x="909" y="1036"/>
                  </a:lnTo>
                  <a:lnTo>
                    <a:pt x="898" y="1045"/>
                  </a:lnTo>
                  <a:lnTo>
                    <a:pt x="852" y="1072"/>
                  </a:lnTo>
                  <a:lnTo>
                    <a:pt x="805" y="1098"/>
                  </a:lnTo>
                  <a:lnTo>
                    <a:pt x="791" y="1103"/>
                  </a:lnTo>
                  <a:lnTo>
                    <a:pt x="777" y="1103"/>
                  </a:lnTo>
                  <a:lnTo>
                    <a:pt x="764" y="1098"/>
                  </a:lnTo>
                  <a:lnTo>
                    <a:pt x="753" y="1089"/>
                  </a:lnTo>
                  <a:lnTo>
                    <a:pt x="685" y="1004"/>
                  </a:lnTo>
                  <a:lnTo>
                    <a:pt x="646" y="1011"/>
                  </a:lnTo>
                  <a:lnTo>
                    <a:pt x="605" y="1017"/>
                  </a:lnTo>
                  <a:lnTo>
                    <a:pt x="565" y="1018"/>
                  </a:lnTo>
                  <a:lnTo>
                    <a:pt x="518" y="1117"/>
                  </a:lnTo>
                  <a:lnTo>
                    <a:pt x="511" y="1128"/>
                  </a:lnTo>
                  <a:lnTo>
                    <a:pt x="500" y="1135"/>
                  </a:lnTo>
                  <a:lnTo>
                    <a:pt x="491" y="1138"/>
                  </a:lnTo>
                  <a:lnTo>
                    <a:pt x="480" y="1141"/>
                  </a:lnTo>
                  <a:lnTo>
                    <a:pt x="469" y="1138"/>
                  </a:lnTo>
                  <a:lnTo>
                    <a:pt x="418" y="1125"/>
                  </a:lnTo>
                  <a:lnTo>
                    <a:pt x="367" y="1110"/>
                  </a:lnTo>
                  <a:lnTo>
                    <a:pt x="354" y="1103"/>
                  </a:lnTo>
                  <a:lnTo>
                    <a:pt x="344" y="1094"/>
                  </a:lnTo>
                  <a:lnTo>
                    <a:pt x="338" y="1080"/>
                  </a:lnTo>
                  <a:lnTo>
                    <a:pt x="337" y="1066"/>
                  </a:lnTo>
                  <a:lnTo>
                    <a:pt x="349" y="959"/>
                  </a:lnTo>
                  <a:lnTo>
                    <a:pt x="314" y="937"/>
                  </a:lnTo>
                  <a:lnTo>
                    <a:pt x="281" y="911"/>
                  </a:lnTo>
                  <a:lnTo>
                    <a:pt x="251" y="882"/>
                  </a:lnTo>
                  <a:lnTo>
                    <a:pt x="148" y="918"/>
                  </a:lnTo>
                  <a:lnTo>
                    <a:pt x="133" y="921"/>
                  </a:lnTo>
                  <a:lnTo>
                    <a:pt x="119" y="918"/>
                  </a:lnTo>
                  <a:lnTo>
                    <a:pt x="107" y="911"/>
                  </a:lnTo>
                  <a:lnTo>
                    <a:pt x="98" y="900"/>
                  </a:lnTo>
                  <a:lnTo>
                    <a:pt x="71" y="854"/>
                  </a:lnTo>
                  <a:lnTo>
                    <a:pt x="45" y="807"/>
                  </a:lnTo>
                  <a:lnTo>
                    <a:pt x="40" y="792"/>
                  </a:lnTo>
                  <a:lnTo>
                    <a:pt x="40" y="779"/>
                  </a:lnTo>
                  <a:lnTo>
                    <a:pt x="46" y="766"/>
                  </a:lnTo>
                  <a:lnTo>
                    <a:pt x="55" y="754"/>
                  </a:lnTo>
                  <a:lnTo>
                    <a:pt x="138" y="687"/>
                  </a:lnTo>
                  <a:lnTo>
                    <a:pt x="129" y="645"/>
                  </a:lnTo>
                  <a:lnTo>
                    <a:pt x="124" y="604"/>
                  </a:lnTo>
                  <a:lnTo>
                    <a:pt x="123" y="563"/>
                  </a:lnTo>
                  <a:lnTo>
                    <a:pt x="25" y="516"/>
                  </a:lnTo>
                  <a:lnTo>
                    <a:pt x="12" y="508"/>
                  </a:lnTo>
                  <a:lnTo>
                    <a:pt x="5" y="496"/>
                  </a:lnTo>
                  <a:lnTo>
                    <a:pt x="0" y="482"/>
                  </a:lnTo>
                  <a:lnTo>
                    <a:pt x="3" y="468"/>
                  </a:lnTo>
                  <a:lnTo>
                    <a:pt x="16" y="416"/>
                  </a:lnTo>
                  <a:lnTo>
                    <a:pt x="31" y="365"/>
                  </a:lnTo>
                  <a:lnTo>
                    <a:pt x="35" y="354"/>
                  </a:lnTo>
                  <a:lnTo>
                    <a:pt x="41" y="346"/>
                  </a:lnTo>
                  <a:lnTo>
                    <a:pt x="50" y="339"/>
                  </a:lnTo>
                  <a:lnTo>
                    <a:pt x="61" y="335"/>
                  </a:lnTo>
                  <a:lnTo>
                    <a:pt x="74" y="335"/>
                  </a:lnTo>
                  <a:lnTo>
                    <a:pt x="180" y="348"/>
                  </a:lnTo>
                  <a:lnTo>
                    <a:pt x="203" y="313"/>
                  </a:lnTo>
                  <a:lnTo>
                    <a:pt x="228" y="280"/>
                  </a:lnTo>
                  <a:lnTo>
                    <a:pt x="257" y="250"/>
                  </a:lnTo>
                  <a:lnTo>
                    <a:pt x="220" y="146"/>
                  </a:lnTo>
                  <a:lnTo>
                    <a:pt x="218" y="132"/>
                  </a:lnTo>
                  <a:lnTo>
                    <a:pt x="221" y="118"/>
                  </a:lnTo>
                  <a:lnTo>
                    <a:pt x="228" y="106"/>
                  </a:lnTo>
                  <a:lnTo>
                    <a:pt x="239" y="96"/>
                  </a:lnTo>
                  <a:lnTo>
                    <a:pt x="286" y="70"/>
                  </a:lnTo>
                  <a:lnTo>
                    <a:pt x="332" y="43"/>
                  </a:lnTo>
                  <a:lnTo>
                    <a:pt x="346" y="39"/>
                  </a:lnTo>
                  <a:lnTo>
                    <a:pt x="360" y="39"/>
                  </a:lnTo>
                  <a:lnTo>
                    <a:pt x="373" y="44"/>
                  </a:lnTo>
                  <a:lnTo>
                    <a:pt x="385" y="54"/>
                  </a:lnTo>
                  <a:lnTo>
                    <a:pt x="452" y="137"/>
                  </a:lnTo>
                  <a:lnTo>
                    <a:pt x="493" y="128"/>
                  </a:lnTo>
                  <a:lnTo>
                    <a:pt x="535" y="123"/>
                  </a:lnTo>
                  <a:lnTo>
                    <a:pt x="578" y="122"/>
                  </a:lnTo>
                  <a:lnTo>
                    <a:pt x="625" y="23"/>
                  </a:lnTo>
                  <a:lnTo>
                    <a:pt x="632" y="13"/>
                  </a:lnTo>
                  <a:lnTo>
                    <a:pt x="642" y="5"/>
                  </a:lnTo>
                  <a:lnTo>
                    <a:pt x="651" y="2"/>
                  </a:lnTo>
                  <a:lnTo>
                    <a:pt x="6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3" name="Shape 11233"/>
            <p:cNvSpPr/>
            <p:nvPr/>
          </p:nvSpPr>
          <p:spPr>
            <a:xfrm>
              <a:off x="11742738" y="446088"/>
              <a:ext cx="47625" cy="63500"/>
            </a:xfrm>
            <a:custGeom>
              <a:avLst/>
              <a:gdLst/>
              <a:ahLst/>
              <a:cxnLst/>
              <a:rect l="0" t="0" r="0" b="0"/>
              <a:pathLst>
                <a:path w="545" h="730" extrusionOk="0">
                  <a:moveTo>
                    <a:pt x="288" y="0"/>
                  </a:moveTo>
                  <a:lnTo>
                    <a:pt x="318" y="3"/>
                  </a:lnTo>
                  <a:lnTo>
                    <a:pt x="344" y="10"/>
                  </a:lnTo>
                  <a:lnTo>
                    <a:pt x="367" y="18"/>
                  </a:lnTo>
                  <a:lnTo>
                    <a:pt x="387" y="29"/>
                  </a:lnTo>
                  <a:lnTo>
                    <a:pt x="406" y="40"/>
                  </a:lnTo>
                  <a:lnTo>
                    <a:pt x="421" y="52"/>
                  </a:lnTo>
                  <a:lnTo>
                    <a:pt x="432" y="63"/>
                  </a:lnTo>
                  <a:lnTo>
                    <a:pt x="441" y="73"/>
                  </a:lnTo>
                  <a:lnTo>
                    <a:pt x="447" y="82"/>
                  </a:lnTo>
                  <a:lnTo>
                    <a:pt x="450" y="87"/>
                  </a:lnTo>
                  <a:lnTo>
                    <a:pt x="451" y="89"/>
                  </a:lnTo>
                  <a:lnTo>
                    <a:pt x="452" y="89"/>
                  </a:lnTo>
                  <a:lnTo>
                    <a:pt x="456" y="89"/>
                  </a:lnTo>
                  <a:lnTo>
                    <a:pt x="461" y="91"/>
                  </a:lnTo>
                  <a:lnTo>
                    <a:pt x="468" y="93"/>
                  </a:lnTo>
                  <a:lnTo>
                    <a:pt x="475" y="97"/>
                  </a:lnTo>
                  <a:lnTo>
                    <a:pt x="484" y="103"/>
                  </a:lnTo>
                  <a:lnTo>
                    <a:pt x="492" y="110"/>
                  </a:lnTo>
                  <a:lnTo>
                    <a:pt x="501" y="120"/>
                  </a:lnTo>
                  <a:lnTo>
                    <a:pt x="508" y="131"/>
                  </a:lnTo>
                  <a:lnTo>
                    <a:pt x="515" y="146"/>
                  </a:lnTo>
                  <a:lnTo>
                    <a:pt x="522" y="165"/>
                  </a:lnTo>
                  <a:lnTo>
                    <a:pt x="526" y="187"/>
                  </a:lnTo>
                  <a:lnTo>
                    <a:pt x="529" y="212"/>
                  </a:lnTo>
                  <a:lnTo>
                    <a:pt x="529" y="242"/>
                  </a:lnTo>
                  <a:lnTo>
                    <a:pt x="527" y="275"/>
                  </a:lnTo>
                  <a:lnTo>
                    <a:pt x="523" y="313"/>
                  </a:lnTo>
                  <a:lnTo>
                    <a:pt x="519" y="330"/>
                  </a:lnTo>
                  <a:lnTo>
                    <a:pt x="513" y="348"/>
                  </a:lnTo>
                  <a:lnTo>
                    <a:pt x="520" y="347"/>
                  </a:lnTo>
                  <a:lnTo>
                    <a:pt x="526" y="348"/>
                  </a:lnTo>
                  <a:lnTo>
                    <a:pt x="532" y="352"/>
                  </a:lnTo>
                  <a:lnTo>
                    <a:pt x="538" y="356"/>
                  </a:lnTo>
                  <a:lnTo>
                    <a:pt x="542" y="362"/>
                  </a:lnTo>
                  <a:lnTo>
                    <a:pt x="544" y="372"/>
                  </a:lnTo>
                  <a:lnTo>
                    <a:pt x="545" y="384"/>
                  </a:lnTo>
                  <a:lnTo>
                    <a:pt x="545" y="399"/>
                  </a:lnTo>
                  <a:lnTo>
                    <a:pt x="542" y="419"/>
                  </a:lnTo>
                  <a:lnTo>
                    <a:pt x="535" y="442"/>
                  </a:lnTo>
                  <a:lnTo>
                    <a:pt x="527" y="469"/>
                  </a:lnTo>
                  <a:lnTo>
                    <a:pt x="520" y="490"/>
                  </a:lnTo>
                  <a:lnTo>
                    <a:pt x="511" y="505"/>
                  </a:lnTo>
                  <a:lnTo>
                    <a:pt x="504" y="515"/>
                  </a:lnTo>
                  <a:lnTo>
                    <a:pt x="496" y="520"/>
                  </a:lnTo>
                  <a:lnTo>
                    <a:pt x="490" y="522"/>
                  </a:lnTo>
                  <a:lnTo>
                    <a:pt x="485" y="546"/>
                  </a:lnTo>
                  <a:lnTo>
                    <a:pt x="475" y="572"/>
                  </a:lnTo>
                  <a:lnTo>
                    <a:pt x="464" y="598"/>
                  </a:lnTo>
                  <a:lnTo>
                    <a:pt x="449" y="624"/>
                  </a:lnTo>
                  <a:lnTo>
                    <a:pt x="430" y="648"/>
                  </a:lnTo>
                  <a:lnTo>
                    <a:pt x="409" y="670"/>
                  </a:lnTo>
                  <a:lnTo>
                    <a:pt x="386" y="690"/>
                  </a:lnTo>
                  <a:lnTo>
                    <a:pt x="360" y="707"/>
                  </a:lnTo>
                  <a:lnTo>
                    <a:pt x="330" y="720"/>
                  </a:lnTo>
                  <a:lnTo>
                    <a:pt x="301" y="727"/>
                  </a:lnTo>
                  <a:lnTo>
                    <a:pt x="271" y="730"/>
                  </a:lnTo>
                  <a:lnTo>
                    <a:pt x="242" y="727"/>
                  </a:lnTo>
                  <a:lnTo>
                    <a:pt x="213" y="720"/>
                  </a:lnTo>
                  <a:lnTo>
                    <a:pt x="184" y="707"/>
                  </a:lnTo>
                  <a:lnTo>
                    <a:pt x="158" y="690"/>
                  </a:lnTo>
                  <a:lnTo>
                    <a:pt x="133" y="670"/>
                  </a:lnTo>
                  <a:lnTo>
                    <a:pt x="112" y="648"/>
                  </a:lnTo>
                  <a:lnTo>
                    <a:pt x="94" y="624"/>
                  </a:lnTo>
                  <a:lnTo>
                    <a:pt x="80" y="598"/>
                  </a:lnTo>
                  <a:lnTo>
                    <a:pt x="68" y="573"/>
                  </a:lnTo>
                  <a:lnTo>
                    <a:pt x="59" y="546"/>
                  </a:lnTo>
                  <a:lnTo>
                    <a:pt x="53" y="522"/>
                  </a:lnTo>
                  <a:lnTo>
                    <a:pt x="47" y="520"/>
                  </a:lnTo>
                  <a:lnTo>
                    <a:pt x="41" y="513"/>
                  </a:lnTo>
                  <a:lnTo>
                    <a:pt x="33" y="504"/>
                  </a:lnTo>
                  <a:lnTo>
                    <a:pt x="25" y="489"/>
                  </a:lnTo>
                  <a:lnTo>
                    <a:pt x="18" y="469"/>
                  </a:lnTo>
                  <a:lnTo>
                    <a:pt x="9" y="443"/>
                  </a:lnTo>
                  <a:lnTo>
                    <a:pt x="4" y="419"/>
                  </a:lnTo>
                  <a:lnTo>
                    <a:pt x="1" y="400"/>
                  </a:lnTo>
                  <a:lnTo>
                    <a:pt x="0" y="385"/>
                  </a:lnTo>
                  <a:lnTo>
                    <a:pt x="1" y="373"/>
                  </a:lnTo>
                  <a:lnTo>
                    <a:pt x="4" y="363"/>
                  </a:lnTo>
                  <a:lnTo>
                    <a:pt x="8" y="357"/>
                  </a:lnTo>
                  <a:lnTo>
                    <a:pt x="13" y="353"/>
                  </a:lnTo>
                  <a:lnTo>
                    <a:pt x="20" y="349"/>
                  </a:lnTo>
                  <a:lnTo>
                    <a:pt x="26" y="348"/>
                  </a:lnTo>
                  <a:lnTo>
                    <a:pt x="32" y="348"/>
                  </a:lnTo>
                  <a:lnTo>
                    <a:pt x="27" y="331"/>
                  </a:lnTo>
                  <a:lnTo>
                    <a:pt x="23" y="315"/>
                  </a:lnTo>
                  <a:lnTo>
                    <a:pt x="18" y="275"/>
                  </a:lnTo>
                  <a:lnTo>
                    <a:pt x="16" y="239"/>
                  </a:lnTo>
                  <a:lnTo>
                    <a:pt x="22" y="203"/>
                  </a:lnTo>
                  <a:lnTo>
                    <a:pt x="30" y="177"/>
                  </a:lnTo>
                  <a:lnTo>
                    <a:pt x="42" y="152"/>
                  </a:lnTo>
                  <a:lnTo>
                    <a:pt x="55" y="129"/>
                  </a:lnTo>
                  <a:lnTo>
                    <a:pt x="70" y="108"/>
                  </a:lnTo>
                  <a:lnTo>
                    <a:pt x="87" y="90"/>
                  </a:lnTo>
                  <a:lnTo>
                    <a:pt x="114" y="63"/>
                  </a:lnTo>
                  <a:lnTo>
                    <a:pt x="146" y="40"/>
                  </a:lnTo>
                  <a:lnTo>
                    <a:pt x="173" y="24"/>
                  </a:lnTo>
                  <a:lnTo>
                    <a:pt x="204" y="11"/>
                  </a:lnTo>
                  <a:lnTo>
                    <a:pt x="229" y="5"/>
                  </a:lnTo>
                  <a:lnTo>
                    <a:pt x="255" y="1"/>
                  </a:lnTo>
                  <a:lnTo>
                    <a:pt x="2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34" name="Shape 11234"/>
          <p:cNvGrpSpPr/>
          <p:nvPr/>
        </p:nvGrpSpPr>
        <p:grpSpPr>
          <a:xfrm>
            <a:off x="8578453" y="1260991"/>
            <a:ext cx="232172" cy="222647"/>
            <a:chOff x="11560175" y="1223963"/>
            <a:chExt cx="309563" cy="296863"/>
          </a:xfrm>
        </p:grpSpPr>
        <p:sp>
          <p:nvSpPr>
            <p:cNvPr id="11235" name="Shape 11235"/>
            <p:cNvSpPr/>
            <p:nvPr/>
          </p:nvSpPr>
          <p:spPr>
            <a:xfrm>
              <a:off x="11560175" y="1223963"/>
              <a:ext cx="309563" cy="296863"/>
            </a:xfrm>
            <a:custGeom>
              <a:avLst/>
              <a:gdLst/>
              <a:ahLst/>
              <a:cxnLst/>
              <a:rect l="0" t="0" r="0" b="0"/>
              <a:pathLst>
                <a:path w="3308" h="3187" extrusionOk="0">
                  <a:moveTo>
                    <a:pt x="1682" y="911"/>
                  </a:moveTo>
                  <a:lnTo>
                    <a:pt x="1617" y="914"/>
                  </a:lnTo>
                  <a:lnTo>
                    <a:pt x="1554" y="923"/>
                  </a:lnTo>
                  <a:lnTo>
                    <a:pt x="1494" y="937"/>
                  </a:lnTo>
                  <a:lnTo>
                    <a:pt x="1435" y="957"/>
                  </a:lnTo>
                  <a:lnTo>
                    <a:pt x="1379" y="982"/>
                  </a:lnTo>
                  <a:lnTo>
                    <a:pt x="1326" y="1012"/>
                  </a:lnTo>
                  <a:lnTo>
                    <a:pt x="1277" y="1047"/>
                  </a:lnTo>
                  <a:lnTo>
                    <a:pt x="1230" y="1086"/>
                  </a:lnTo>
                  <a:lnTo>
                    <a:pt x="1187" y="1129"/>
                  </a:lnTo>
                  <a:lnTo>
                    <a:pt x="1148" y="1175"/>
                  </a:lnTo>
                  <a:lnTo>
                    <a:pt x="1113" y="1226"/>
                  </a:lnTo>
                  <a:lnTo>
                    <a:pt x="1084" y="1279"/>
                  </a:lnTo>
                  <a:lnTo>
                    <a:pt x="1059" y="1335"/>
                  </a:lnTo>
                  <a:lnTo>
                    <a:pt x="1039" y="1393"/>
                  </a:lnTo>
                  <a:lnTo>
                    <a:pt x="1024" y="1454"/>
                  </a:lnTo>
                  <a:lnTo>
                    <a:pt x="1015" y="1518"/>
                  </a:lnTo>
                  <a:lnTo>
                    <a:pt x="1012" y="1582"/>
                  </a:lnTo>
                  <a:lnTo>
                    <a:pt x="1014" y="1642"/>
                  </a:lnTo>
                  <a:lnTo>
                    <a:pt x="1022" y="1699"/>
                  </a:lnTo>
                  <a:lnTo>
                    <a:pt x="1034" y="1756"/>
                  </a:lnTo>
                  <a:lnTo>
                    <a:pt x="1051" y="1810"/>
                  </a:lnTo>
                  <a:lnTo>
                    <a:pt x="1072" y="1861"/>
                  </a:lnTo>
                  <a:lnTo>
                    <a:pt x="1097" y="1912"/>
                  </a:lnTo>
                  <a:lnTo>
                    <a:pt x="1127" y="1959"/>
                  </a:lnTo>
                  <a:lnTo>
                    <a:pt x="1159" y="2003"/>
                  </a:lnTo>
                  <a:lnTo>
                    <a:pt x="1163" y="1983"/>
                  </a:lnTo>
                  <a:lnTo>
                    <a:pt x="1168" y="1963"/>
                  </a:lnTo>
                  <a:lnTo>
                    <a:pt x="1175" y="1944"/>
                  </a:lnTo>
                  <a:lnTo>
                    <a:pt x="1185" y="1926"/>
                  </a:lnTo>
                  <a:lnTo>
                    <a:pt x="1198" y="1909"/>
                  </a:lnTo>
                  <a:lnTo>
                    <a:pt x="1214" y="1895"/>
                  </a:lnTo>
                  <a:lnTo>
                    <a:pt x="1234" y="1883"/>
                  </a:lnTo>
                  <a:lnTo>
                    <a:pt x="1257" y="1874"/>
                  </a:lnTo>
                  <a:lnTo>
                    <a:pt x="1290" y="1865"/>
                  </a:lnTo>
                  <a:lnTo>
                    <a:pt x="1321" y="1855"/>
                  </a:lnTo>
                  <a:lnTo>
                    <a:pt x="1350" y="1843"/>
                  </a:lnTo>
                  <a:lnTo>
                    <a:pt x="1377" y="1831"/>
                  </a:lnTo>
                  <a:lnTo>
                    <a:pt x="1403" y="1819"/>
                  </a:lnTo>
                  <a:lnTo>
                    <a:pt x="1426" y="1808"/>
                  </a:lnTo>
                  <a:lnTo>
                    <a:pt x="1447" y="1797"/>
                  </a:lnTo>
                  <a:lnTo>
                    <a:pt x="1464" y="1787"/>
                  </a:lnTo>
                  <a:lnTo>
                    <a:pt x="1478" y="1778"/>
                  </a:lnTo>
                  <a:lnTo>
                    <a:pt x="1488" y="1772"/>
                  </a:lnTo>
                  <a:lnTo>
                    <a:pt x="1495" y="1767"/>
                  </a:lnTo>
                  <a:lnTo>
                    <a:pt x="1497" y="1766"/>
                  </a:lnTo>
                  <a:lnTo>
                    <a:pt x="1580" y="2032"/>
                  </a:lnTo>
                  <a:lnTo>
                    <a:pt x="1596" y="2082"/>
                  </a:lnTo>
                  <a:lnTo>
                    <a:pt x="1596" y="2081"/>
                  </a:lnTo>
                  <a:lnTo>
                    <a:pt x="1609" y="2123"/>
                  </a:lnTo>
                  <a:lnTo>
                    <a:pt x="1653" y="1997"/>
                  </a:lnTo>
                  <a:lnTo>
                    <a:pt x="1637" y="1973"/>
                  </a:lnTo>
                  <a:lnTo>
                    <a:pt x="1625" y="1952"/>
                  </a:lnTo>
                  <a:lnTo>
                    <a:pt x="1617" y="1934"/>
                  </a:lnTo>
                  <a:lnTo>
                    <a:pt x="1612" y="1918"/>
                  </a:lnTo>
                  <a:lnTo>
                    <a:pt x="1610" y="1904"/>
                  </a:lnTo>
                  <a:lnTo>
                    <a:pt x="1611" y="1892"/>
                  </a:lnTo>
                  <a:lnTo>
                    <a:pt x="1613" y="1881"/>
                  </a:lnTo>
                  <a:lnTo>
                    <a:pt x="1618" y="1872"/>
                  </a:lnTo>
                  <a:lnTo>
                    <a:pt x="1624" y="1865"/>
                  </a:lnTo>
                  <a:lnTo>
                    <a:pt x="1631" y="1860"/>
                  </a:lnTo>
                  <a:lnTo>
                    <a:pt x="1639" y="1856"/>
                  </a:lnTo>
                  <a:lnTo>
                    <a:pt x="1647" y="1852"/>
                  </a:lnTo>
                  <a:lnTo>
                    <a:pt x="1655" y="1850"/>
                  </a:lnTo>
                  <a:lnTo>
                    <a:pt x="1664" y="1849"/>
                  </a:lnTo>
                  <a:lnTo>
                    <a:pt x="1671" y="1848"/>
                  </a:lnTo>
                  <a:lnTo>
                    <a:pt x="1676" y="1847"/>
                  </a:lnTo>
                  <a:lnTo>
                    <a:pt x="1681" y="1847"/>
                  </a:lnTo>
                  <a:lnTo>
                    <a:pt x="1683" y="1847"/>
                  </a:lnTo>
                  <a:lnTo>
                    <a:pt x="1685" y="1847"/>
                  </a:lnTo>
                  <a:lnTo>
                    <a:pt x="1689" y="1847"/>
                  </a:lnTo>
                  <a:lnTo>
                    <a:pt x="1695" y="1848"/>
                  </a:lnTo>
                  <a:lnTo>
                    <a:pt x="1702" y="1848"/>
                  </a:lnTo>
                  <a:lnTo>
                    <a:pt x="1710" y="1850"/>
                  </a:lnTo>
                  <a:lnTo>
                    <a:pt x="1718" y="1852"/>
                  </a:lnTo>
                  <a:lnTo>
                    <a:pt x="1726" y="1855"/>
                  </a:lnTo>
                  <a:lnTo>
                    <a:pt x="1734" y="1859"/>
                  </a:lnTo>
                  <a:lnTo>
                    <a:pt x="1741" y="1865"/>
                  </a:lnTo>
                  <a:lnTo>
                    <a:pt x="1747" y="1872"/>
                  </a:lnTo>
                  <a:lnTo>
                    <a:pt x="1751" y="1881"/>
                  </a:lnTo>
                  <a:lnTo>
                    <a:pt x="1754" y="1891"/>
                  </a:lnTo>
                  <a:lnTo>
                    <a:pt x="1755" y="1903"/>
                  </a:lnTo>
                  <a:lnTo>
                    <a:pt x="1753" y="1917"/>
                  </a:lnTo>
                  <a:lnTo>
                    <a:pt x="1748" y="1934"/>
                  </a:lnTo>
                  <a:lnTo>
                    <a:pt x="1740" y="1952"/>
                  </a:lnTo>
                  <a:lnTo>
                    <a:pt x="1728" y="1973"/>
                  </a:lnTo>
                  <a:lnTo>
                    <a:pt x="1712" y="1997"/>
                  </a:lnTo>
                  <a:lnTo>
                    <a:pt x="1756" y="2123"/>
                  </a:lnTo>
                  <a:lnTo>
                    <a:pt x="1769" y="2081"/>
                  </a:lnTo>
                  <a:lnTo>
                    <a:pt x="1769" y="2082"/>
                  </a:lnTo>
                  <a:lnTo>
                    <a:pt x="1785" y="2032"/>
                  </a:lnTo>
                  <a:lnTo>
                    <a:pt x="1868" y="1766"/>
                  </a:lnTo>
                  <a:lnTo>
                    <a:pt x="1870" y="1767"/>
                  </a:lnTo>
                  <a:lnTo>
                    <a:pt x="1877" y="1772"/>
                  </a:lnTo>
                  <a:lnTo>
                    <a:pt x="1888" y="1778"/>
                  </a:lnTo>
                  <a:lnTo>
                    <a:pt x="1902" y="1786"/>
                  </a:lnTo>
                  <a:lnTo>
                    <a:pt x="1919" y="1796"/>
                  </a:lnTo>
                  <a:lnTo>
                    <a:pt x="1939" y="1807"/>
                  </a:lnTo>
                  <a:lnTo>
                    <a:pt x="1962" y="1819"/>
                  </a:lnTo>
                  <a:lnTo>
                    <a:pt x="1987" y="1831"/>
                  </a:lnTo>
                  <a:lnTo>
                    <a:pt x="2015" y="1843"/>
                  </a:lnTo>
                  <a:lnTo>
                    <a:pt x="2044" y="1855"/>
                  </a:lnTo>
                  <a:lnTo>
                    <a:pt x="2075" y="1865"/>
                  </a:lnTo>
                  <a:lnTo>
                    <a:pt x="2109" y="1874"/>
                  </a:lnTo>
                  <a:lnTo>
                    <a:pt x="2131" y="1883"/>
                  </a:lnTo>
                  <a:lnTo>
                    <a:pt x="2150" y="1894"/>
                  </a:lnTo>
                  <a:lnTo>
                    <a:pt x="2166" y="1908"/>
                  </a:lnTo>
                  <a:lnTo>
                    <a:pt x="2179" y="1924"/>
                  </a:lnTo>
                  <a:lnTo>
                    <a:pt x="2189" y="1941"/>
                  </a:lnTo>
                  <a:lnTo>
                    <a:pt x="2196" y="1960"/>
                  </a:lnTo>
                  <a:lnTo>
                    <a:pt x="2202" y="1980"/>
                  </a:lnTo>
                  <a:lnTo>
                    <a:pt x="2206" y="1999"/>
                  </a:lnTo>
                  <a:lnTo>
                    <a:pt x="2238" y="1955"/>
                  </a:lnTo>
                  <a:lnTo>
                    <a:pt x="2266" y="1908"/>
                  </a:lnTo>
                  <a:lnTo>
                    <a:pt x="2291" y="1858"/>
                  </a:lnTo>
                  <a:lnTo>
                    <a:pt x="2312" y="1807"/>
                  </a:lnTo>
                  <a:lnTo>
                    <a:pt x="2329" y="1754"/>
                  </a:lnTo>
                  <a:lnTo>
                    <a:pt x="2342" y="1698"/>
                  </a:lnTo>
                  <a:lnTo>
                    <a:pt x="2349" y="1641"/>
                  </a:lnTo>
                  <a:lnTo>
                    <a:pt x="2353" y="1582"/>
                  </a:lnTo>
                  <a:lnTo>
                    <a:pt x="2350" y="1518"/>
                  </a:lnTo>
                  <a:lnTo>
                    <a:pt x="2341" y="1454"/>
                  </a:lnTo>
                  <a:lnTo>
                    <a:pt x="2326" y="1394"/>
                  </a:lnTo>
                  <a:lnTo>
                    <a:pt x="2305" y="1335"/>
                  </a:lnTo>
                  <a:lnTo>
                    <a:pt x="2280" y="1279"/>
                  </a:lnTo>
                  <a:lnTo>
                    <a:pt x="2250" y="1226"/>
                  </a:lnTo>
                  <a:lnTo>
                    <a:pt x="2216" y="1175"/>
                  </a:lnTo>
                  <a:lnTo>
                    <a:pt x="2177" y="1129"/>
                  </a:lnTo>
                  <a:lnTo>
                    <a:pt x="2135" y="1086"/>
                  </a:lnTo>
                  <a:lnTo>
                    <a:pt x="2087" y="1048"/>
                  </a:lnTo>
                  <a:lnTo>
                    <a:pt x="2038" y="1012"/>
                  </a:lnTo>
                  <a:lnTo>
                    <a:pt x="1985" y="982"/>
                  </a:lnTo>
                  <a:lnTo>
                    <a:pt x="1929" y="957"/>
                  </a:lnTo>
                  <a:lnTo>
                    <a:pt x="1870" y="937"/>
                  </a:lnTo>
                  <a:lnTo>
                    <a:pt x="1809" y="923"/>
                  </a:lnTo>
                  <a:lnTo>
                    <a:pt x="1747" y="914"/>
                  </a:lnTo>
                  <a:lnTo>
                    <a:pt x="1682" y="911"/>
                  </a:lnTo>
                  <a:close/>
                  <a:moveTo>
                    <a:pt x="2435" y="0"/>
                  </a:moveTo>
                  <a:lnTo>
                    <a:pt x="2437" y="0"/>
                  </a:lnTo>
                  <a:lnTo>
                    <a:pt x="2477" y="3"/>
                  </a:lnTo>
                  <a:lnTo>
                    <a:pt x="2516" y="10"/>
                  </a:lnTo>
                  <a:lnTo>
                    <a:pt x="2554" y="23"/>
                  </a:lnTo>
                  <a:lnTo>
                    <a:pt x="2588" y="40"/>
                  </a:lnTo>
                  <a:lnTo>
                    <a:pt x="2620" y="62"/>
                  </a:lnTo>
                  <a:lnTo>
                    <a:pt x="2649" y="88"/>
                  </a:lnTo>
                  <a:lnTo>
                    <a:pt x="2674" y="116"/>
                  </a:lnTo>
                  <a:lnTo>
                    <a:pt x="2695" y="148"/>
                  </a:lnTo>
                  <a:lnTo>
                    <a:pt x="2712" y="182"/>
                  </a:lnTo>
                  <a:lnTo>
                    <a:pt x="2725" y="220"/>
                  </a:lnTo>
                  <a:lnTo>
                    <a:pt x="2733" y="258"/>
                  </a:lnTo>
                  <a:lnTo>
                    <a:pt x="2736" y="299"/>
                  </a:lnTo>
                  <a:lnTo>
                    <a:pt x="2736" y="302"/>
                  </a:lnTo>
                  <a:lnTo>
                    <a:pt x="2733" y="342"/>
                  </a:lnTo>
                  <a:lnTo>
                    <a:pt x="2725" y="382"/>
                  </a:lnTo>
                  <a:lnTo>
                    <a:pt x="2712" y="419"/>
                  </a:lnTo>
                  <a:lnTo>
                    <a:pt x="2695" y="453"/>
                  </a:lnTo>
                  <a:lnTo>
                    <a:pt x="2673" y="485"/>
                  </a:lnTo>
                  <a:lnTo>
                    <a:pt x="2648" y="515"/>
                  </a:lnTo>
                  <a:lnTo>
                    <a:pt x="2619" y="540"/>
                  </a:lnTo>
                  <a:lnTo>
                    <a:pt x="2587" y="562"/>
                  </a:lnTo>
                  <a:lnTo>
                    <a:pt x="2553" y="579"/>
                  </a:lnTo>
                  <a:lnTo>
                    <a:pt x="2515" y="592"/>
                  </a:lnTo>
                  <a:lnTo>
                    <a:pt x="2476" y="600"/>
                  </a:lnTo>
                  <a:lnTo>
                    <a:pt x="2435" y="603"/>
                  </a:lnTo>
                  <a:lnTo>
                    <a:pt x="2407" y="601"/>
                  </a:lnTo>
                  <a:lnTo>
                    <a:pt x="2379" y="597"/>
                  </a:lnTo>
                  <a:lnTo>
                    <a:pt x="2352" y="590"/>
                  </a:lnTo>
                  <a:lnTo>
                    <a:pt x="2164" y="908"/>
                  </a:lnTo>
                  <a:lnTo>
                    <a:pt x="2215" y="947"/>
                  </a:lnTo>
                  <a:lnTo>
                    <a:pt x="2262" y="991"/>
                  </a:lnTo>
                  <a:lnTo>
                    <a:pt x="2305" y="1037"/>
                  </a:lnTo>
                  <a:lnTo>
                    <a:pt x="2346" y="1088"/>
                  </a:lnTo>
                  <a:lnTo>
                    <a:pt x="2382" y="1141"/>
                  </a:lnTo>
                  <a:lnTo>
                    <a:pt x="2414" y="1198"/>
                  </a:lnTo>
                  <a:lnTo>
                    <a:pt x="2442" y="1256"/>
                  </a:lnTo>
                  <a:lnTo>
                    <a:pt x="2465" y="1317"/>
                  </a:lnTo>
                  <a:lnTo>
                    <a:pt x="2483" y="1381"/>
                  </a:lnTo>
                  <a:lnTo>
                    <a:pt x="2497" y="1446"/>
                  </a:lnTo>
                  <a:lnTo>
                    <a:pt x="2505" y="1513"/>
                  </a:lnTo>
                  <a:lnTo>
                    <a:pt x="2508" y="1581"/>
                  </a:lnTo>
                  <a:lnTo>
                    <a:pt x="2508" y="1587"/>
                  </a:lnTo>
                  <a:lnTo>
                    <a:pt x="2725" y="1610"/>
                  </a:lnTo>
                  <a:lnTo>
                    <a:pt x="2742" y="1572"/>
                  </a:lnTo>
                  <a:lnTo>
                    <a:pt x="2764" y="1538"/>
                  </a:lnTo>
                  <a:lnTo>
                    <a:pt x="2789" y="1507"/>
                  </a:lnTo>
                  <a:lnTo>
                    <a:pt x="2818" y="1480"/>
                  </a:lnTo>
                  <a:lnTo>
                    <a:pt x="2851" y="1456"/>
                  </a:lnTo>
                  <a:lnTo>
                    <a:pt x="2886" y="1437"/>
                  </a:lnTo>
                  <a:lnTo>
                    <a:pt x="2924" y="1424"/>
                  </a:lnTo>
                  <a:lnTo>
                    <a:pt x="2965" y="1415"/>
                  </a:lnTo>
                  <a:lnTo>
                    <a:pt x="3008" y="1412"/>
                  </a:lnTo>
                  <a:lnTo>
                    <a:pt x="3051" y="1415"/>
                  </a:lnTo>
                  <a:lnTo>
                    <a:pt x="3092" y="1424"/>
                  </a:lnTo>
                  <a:lnTo>
                    <a:pt x="3131" y="1438"/>
                  </a:lnTo>
                  <a:lnTo>
                    <a:pt x="3167" y="1457"/>
                  </a:lnTo>
                  <a:lnTo>
                    <a:pt x="3200" y="1482"/>
                  </a:lnTo>
                  <a:lnTo>
                    <a:pt x="3230" y="1510"/>
                  </a:lnTo>
                  <a:lnTo>
                    <a:pt x="3255" y="1542"/>
                  </a:lnTo>
                  <a:lnTo>
                    <a:pt x="3276" y="1577"/>
                  </a:lnTo>
                  <a:lnTo>
                    <a:pt x="3292" y="1616"/>
                  </a:lnTo>
                  <a:lnTo>
                    <a:pt x="3303" y="1656"/>
                  </a:lnTo>
                  <a:lnTo>
                    <a:pt x="3308" y="1698"/>
                  </a:lnTo>
                  <a:lnTo>
                    <a:pt x="3308" y="1712"/>
                  </a:lnTo>
                  <a:lnTo>
                    <a:pt x="3308" y="1719"/>
                  </a:lnTo>
                  <a:lnTo>
                    <a:pt x="3308" y="1727"/>
                  </a:lnTo>
                  <a:lnTo>
                    <a:pt x="3302" y="1770"/>
                  </a:lnTo>
                  <a:lnTo>
                    <a:pt x="3292" y="1811"/>
                  </a:lnTo>
                  <a:lnTo>
                    <a:pt x="3276" y="1849"/>
                  </a:lnTo>
                  <a:lnTo>
                    <a:pt x="3255" y="1884"/>
                  </a:lnTo>
                  <a:lnTo>
                    <a:pt x="3229" y="1916"/>
                  </a:lnTo>
                  <a:lnTo>
                    <a:pt x="3199" y="1944"/>
                  </a:lnTo>
                  <a:lnTo>
                    <a:pt x="3166" y="1968"/>
                  </a:lnTo>
                  <a:lnTo>
                    <a:pt x="3130" y="1987"/>
                  </a:lnTo>
                  <a:lnTo>
                    <a:pt x="3092" y="2001"/>
                  </a:lnTo>
                  <a:lnTo>
                    <a:pt x="3050" y="2010"/>
                  </a:lnTo>
                  <a:lnTo>
                    <a:pt x="3008" y="2013"/>
                  </a:lnTo>
                  <a:lnTo>
                    <a:pt x="2967" y="2011"/>
                  </a:lnTo>
                  <a:lnTo>
                    <a:pt x="2928" y="2003"/>
                  </a:lnTo>
                  <a:lnTo>
                    <a:pt x="2892" y="1990"/>
                  </a:lnTo>
                  <a:lnTo>
                    <a:pt x="2857" y="1973"/>
                  </a:lnTo>
                  <a:lnTo>
                    <a:pt x="2826" y="1952"/>
                  </a:lnTo>
                  <a:lnTo>
                    <a:pt x="2797" y="1928"/>
                  </a:lnTo>
                  <a:lnTo>
                    <a:pt x="2772" y="1900"/>
                  </a:lnTo>
                  <a:lnTo>
                    <a:pt x="2749" y="1867"/>
                  </a:lnTo>
                  <a:lnTo>
                    <a:pt x="2732" y="1834"/>
                  </a:lnTo>
                  <a:lnTo>
                    <a:pt x="2718" y="1797"/>
                  </a:lnTo>
                  <a:lnTo>
                    <a:pt x="2710" y="1759"/>
                  </a:lnTo>
                  <a:lnTo>
                    <a:pt x="2492" y="1738"/>
                  </a:lnTo>
                  <a:lnTo>
                    <a:pt x="2476" y="1805"/>
                  </a:lnTo>
                  <a:lnTo>
                    <a:pt x="2455" y="1871"/>
                  </a:lnTo>
                  <a:lnTo>
                    <a:pt x="2429" y="1934"/>
                  </a:lnTo>
                  <a:lnTo>
                    <a:pt x="2397" y="1995"/>
                  </a:lnTo>
                  <a:lnTo>
                    <a:pt x="2361" y="2053"/>
                  </a:lnTo>
                  <a:lnTo>
                    <a:pt x="2321" y="2106"/>
                  </a:lnTo>
                  <a:lnTo>
                    <a:pt x="2275" y="2158"/>
                  </a:lnTo>
                  <a:lnTo>
                    <a:pt x="2227" y="2204"/>
                  </a:lnTo>
                  <a:lnTo>
                    <a:pt x="2175" y="2247"/>
                  </a:lnTo>
                  <a:lnTo>
                    <a:pt x="2119" y="2285"/>
                  </a:lnTo>
                  <a:lnTo>
                    <a:pt x="2060" y="2320"/>
                  </a:lnTo>
                  <a:lnTo>
                    <a:pt x="1998" y="2349"/>
                  </a:lnTo>
                  <a:lnTo>
                    <a:pt x="1934" y="2373"/>
                  </a:lnTo>
                  <a:lnTo>
                    <a:pt x="1983" y="2585"/>
                  </a:lnTo>
                  <a:lnTo>
                    <a:pt x="2026" y="2590"/>
                  </a:lnTo>
                  <a:lnTo>
                    <a:pt x="2067" y="2600"/>
                  </a:lnTo>
                  <a:lnTo>
                    <a:pt x="2107" y="2615"/>
                  </a:lnTo>
                  <a:lnTo>
                    <a:pt x="2143" y="2636"/>
                  </a:lnTo>
                  <a:lnTo>
                    <a:pt x="2175" y="2661"/>
                  </a:lnTo>
                  <a:lnTo>
                    <a:pt x="2204" y="2691"/>
                  </a:lnTo>
                  <a:lnTo>
                    <a:pt x="2229" y="2725"/>
                  </a:lnTo>
                  <a:lnTo>
                    <a:pt x="2249" y="2761"/>
                  </a:lnTo>
                  <a:lnTo>
                    <a:pt x="2263" y="2800"/>
                  </a:lnTo>
                  <a:lnTo>
                    <a:pt x="2272" y="2842"/>
                  </a:lnTo>
                  <a:lnTo>
                    <a:pt x="2276" y="2886"/>
                  </a:lnTo>
                  <a:lnTo>
                    <a:pt x="2273" y="2929"/>
                  </a:lnTo>
                  <a:lnTo>
                    <a:pt x="2264" y="2970"/>
                  </a:lnTo>
                  <a:lnTo>
                    <a:pt x="2250" y="3009"/>
                  </a:lnTo>
                  <a:lnTo>
                    <a:pt x="2231" y="3045"/>
                  </a:lnTo>
                  <a:lnTo>
                    <a:pt x="2207" y="3078"/>
                  </a:lnTo>
                  <a:lnTo>
                    <a:pt x="2180" y="3107"/>
                  </a:lnTo>
                  <a:lnTo>
                    <a:pt x="2148" y="3133"/>
                  </a:lnTo>
                  <a:lnTo>
                    <a:pt x="2114" y="3154"/>
                  </a:lnTo>
                  <a:lnTo>
                    <a:pt x="2075" y="3170"/>
                  </a:lnTo>
                  <a:lnTo>
                    <a:pt x="2035" y="3181"/>
                  </a:lnTo>
                  <a:lnTo>
                    <a:pt x="2006" y="3186"/>
                  </a:lnTo>
                  <a:lnTo>
                    <a:pt x="1976" y="3187"/>
                  </a:lnTo>
                  <a:lnTo>
                    <a:pt x="1935" y="3185"/>
                  </a:lnTo>
                  <a:lnTo>
                    <a:pt x="1896" y="3177"/>
                  </a:lnTo>
                  <a:lnTo>
                    <a:pt x="1858" y="3164"/>
                  </a:lnTo>
                  <a:lnTo>
                    <a:pt x="1824" y="3147"/>
                  </a:lnTo>
                  <a:lnTo>
                    <a:pt x="1792" y="3124"/>
                  </a:lnTo>
                  <a:lnTo>
                    <a:pt x="1763" y="3099"/>
                  </a:lnTo>
                  <a:lnTo>
                    <a:pt x="1738" y="3070"/>
                  </a:lnTo>
                  <a:lnTo>
                    <a:pt x="1716" y="3038"/>
                  </a:lnTo>
                  <a:lnTo>
                    <a:pt x="1699" y="3004"/>
                  </a:lnTo>
                  <a:lnTo>
                    <a:pt x="1686" y="2966"/>
                  </a:lnTo>
                  <a:lnTo>
                    <a:pt x="1678" y="2927"/>
                  </a:lnTo>
                  <a:lnTo>
                    <a:pt x="1675" y="2886"/>
                  </a:lnTo>
                  <a:lnTo>
                    <a:pt x="1679" y="2843"/>
                  </a:lnTo>
                  <a:lnTo>
                    <a:pt x="1687" y="2802"/>
                  </a:lnTo>
                  <a:lnTo>
                    <a:pt x="1701" y="2764"/>
                  </a:lnTo>
                  <a:lnTo>
                    <a:pt x="1720" y="2728"/>
                  </a:lnTo>
                  <a:lnTo>
                    <a:pt x="1744" y="2695"/>
                  </a:lnTo>
                  <a:lnTo>
                    <a:pt x="1772" y="2665"/>
                  </a:lnTo>
                  <a:lnTo>
                    <a:pt x="1803" y="2640"/>
                  </a:lnTo>
                  <a:lnTo>
                    <a:pt x="1837" y="2619"/>
                  </a:lnTo>
                  <a:lnTo>
                    <a:pt x="1789" y="2406"/>
                  </a:lnTo>
                  <a:lnTo>
                    <a:pt x="1734" y="2412"/>
                  </a:lnTo>
                  <a:lnTo>
                    <a:pt x="1678" y="2414"/>
                  </a:lnTo>
                  <a:lnTo>
                    <a:pt x="1605" y="2411"/>
                  </a:lnTo>
                  <a:lnTo>
                    <a:pt x="1535" y="2402"/>
                  </a:lnTo>
                  <a:lnTo>
                    <a:pt x="1467" y="2387"/>
                  </a:lnTo>
                  <a:lnTo>
                    <a:pt x="1400" y="2367"/>
                  </a:lnTo>
                  <a:lnTo>
                    <a:pt x="1337" y="2341"/>
                  </a:lnTo>
                  <a:lnTo>
                    <a:pt x="1276" y="2311"/>
                  </a:lnTo>
                  <a:lnTo>
                    <a:pt x="1218" y="2275"/>
                  </a:lnTo>
                  <a:lnTo>
                    <a:pt x="1163" y="2235"/>
                  </a:lnTo>
                  <a:lnTo>
                    <a:pt x="1112" y="2191"/>
                  </a:lnTo>
                  <a:lnTo>
                    <a:pt x="1064" y="2143"/>
                  </a:lnTo>
                  <a:lnTo>
                    <a:pt x="1021" y="2091"/>
                  </a:lnTo>
                  <a:lnTo>
                    <a:pt x="981" y="2036"/>
                  </a:lnTo>
                  <a:lnTo>
                    <a:pt x="946" y="1977"/>
                  </a:lnTo>
                  <a:lnTo>
                    <a:pt x="917" y="1916"/>
                  </a:lnTo>
                  <a:lnTo>
                    <a:pt x="601" y="2022"/>
                  </a:lnTo>
                  <a:lnTo>
                    <a:pt x="602" y="2032"/>
                  </a:lnTo>
                  <a:lnTo>
                    <a:pt x="602" y="2042"/>
                  </a:lnTo>
                  <a:lnTo>
                    <a:pt x="599" y="2083"/>
                  </a:lnTo>
                  <a:lnTo>
                    <a:pt x="591" y="2121"/>
                  </a:lnTo>
                  <a:lnTo>
                    <a:pt x="578" y="2159"/>
                  </a:lnTo>
                  <a:lnTo>
                    <a:pt x="561" y="2194"/>
                  </a:lnTo>
                  <a:lnTo>
                    <a:pt x="538" y="2226"/>
                  </a:lnTo>
                  <a:lnTo>
                    <a:pt x="513" y="2254"/>
                  </a:lnTo>
                  <a:lnTo>
                    <a:pt x="484" y="2280"/>
                  </a:lnTo>
                  <a:lnTo>
                    <a:pt x="453" y="2302"/>
                  </a:lnTo>
                  <a:lnTo>
                    <a:pt x="418" y="2319"/>
                  </a:lnTo>
                  <a:lnTo>
                    <a:pt x="381" y="2332"/>
                  </a:lnTo>
                  <a:lnTo>
                    <a:pt x="342" y="2340"/>
                  </a:lnTo>
                  <a:lnTo>
                    <a:pt x="301" y="2343"/>
                  </a:lnTo>
                  <a:lnTo>
                    <a:pt x="298" y="2343"/>
                  </a:lnTo>
                  <a:lnTo>
                    <a:pt x="258" y="2340"/>
                  </a:lnTo>
                  <a:lnTo>
                    <a:pt x="219" y="2332"/>
                  </a:lnTo>
                  <a:lnTo>
                    <a:pt x="182" y="2320"/>
                  </a:lnTo>
                  <a:lnTo>
                    <a:pt x="148" y="2302"/>
                  </a:lnTo>
                  <a:lnTo>
                    <a:pt x="116" y="2280"/>
                  </a:lnTo>
                  <a:lnTo>
                    <a:pt x="87" y="2255"/>
                  </a:lnTo>
                  <a:lnTo>
                    <a:pt x="62" y="2227"/>
                  </a:lnTo>
                  <a:lnTo>
                    <a:pt x="40" y="2195"/>
                  </a:lnTo>
                  <a:lnTo>
                    <a:pt x="23" y="2161"/>
                  </a:lnTo>
                  <a:lnTo>
                    <a:pt x="11" y="2123"/>
                  </a:lnTo>
                  <a:lnTo>
                    <a:pt x="3" y="2084"/>
                  </a:lnTo>
                  <a:lnTo>
                    <a:pt x="0" y="2044"/>
                  </a:lnTo>
                  <a:lnTo>
                    <a:pt x="0" y="2043"/>
                  </a:lnTo>
                  <a:lnTo>
                    <a:pt x="3" y="2001"/>
                  </a:lnTo>
                  <a:lnTo>
                    <a:pt x="11" y="1962"/>
                  </a:lnTo>
                  <a:lnTo>
                    <a:pt x="24" y="1925"/>
                  </a:lnTo>
                  <a:lnTo>
                    <a:pt x="41" y="1891"/>
                  </a:lnTo>
                  <a:lnTo>
                    <a:pt x="62" y="1858"/>
                  </a:lnTo>
                  <a:lnTo>
                    <a:pt x="88" y="1829"/>
                  </a:lnTo>
                  <a:lnTo>
                    <a:pt x="117" y="1804"/>
                  </a:lnTo>
                  <a:lnTo>
                    <a:pt x="149" y="1782"/>
                  </a:lnTo>
                  <a:lnTo>
                    <a:pt x="184" y="1765"/>
                  </a:lnTo>
                  <a:lnTo>
                    <a:pt x="221" y="1752"/>
                  </a:lnTo>
                  <a:lnTo>
                    <a:pt x="259" y="1744"/>
                  </a:lnTo>
                  <a:lnTo>
                    <a:pt x="300" y="1742"/>
                  </a:lnTo>
                  <a:lnTo>
                    <a:pt x="340" y="1744"/>
                  </a:lnTo>
                  <a:lnTo>
                    <a:pt x="377" y="1751"/>
                  </a:lnTo>
                  <a:lnTo>
                    <a:pt x="413" y="1763"/>
                  </a:lnTo>
                  <a:lnTo>
                    <a:pt x="447" y="1779"/>
                  </a:lnTo>
                  <a:lnTo>
                    <a:pt x="478" y="1799"/>
                  </a:lnTo>
                  <a:lnTo>
                    <a:pt x="506" y="1823"/>
                  </a:lnTo>
                  <a:lnTo>
                    <a:pt x="531" y="1849"/>
                  </a:lnTo>
                  <a:lnTo>
                    <a:pt x="554" y="1880"/>
                  </a:lnTo>
                  <a:lnTo>
                    <a:pt x="869" y="1774"/>
                  </a:lnTo>
                  <a:lnTo>
                    <a:pt x="856" y="1711"/>
                  </a:lnTo>
                  <a:lnTo>
                    <a:pt x="849" y="1647"/>
                  </a:lnTo>
                  <a:lnTo>
                    <a:pt x="846" y="1581"/>
                  </a:lnTo>
                  <a:lnTo>
                    <a:pt x="850" y="1510"/>
                  </a:lnTo>
                  <a:lnTo>
                    <a:pt x="859" y="1439"/>
                  </a:lnTo>
                  <a:lnTo>
                    <a:pt x="873" y="1371"/>
                  </a:lnTo>
                  <a:lnTo>
                    <a:pt x="893" y="1304"/>
                  </a:lnTo>
                  <a:lnTo>
                    <a:pt x="919" y="1241"/>
                  </a:lnTo>
                  <a:lnTo>
                    <a:pt x="949" y="1179"/>
                  </a:lnTo>
                  <a:lnTo>
                    <a:pt x="984" y="1122"/>
                  </a:lnTo>
                  <a:lnTo>
                    <a:pt x="1025" y="1067"/>
                  </a:lnTo>
                  <a:lnTo>
                    <a:pt x="937" y="984"/>
                  </a:lnTo>
                  <a:lnTo>
                    <a:pt x="900" y="1003"/>
                  </a:lnTo>
                  <a:lnTo>
                    <a:pt x="862" y="1018"/>
                  </a:lnTo>
                  <a:lnTo>
                    <a:pt x="820" y="1027"/>
                  </a:lnTo>
                  <a:lnTo>
                    <a:pt x="777" y="1030"/>
                  </a:lnTo>
                  <a:lnTo>
                    <a:pt x="736" y="1027"/>
                  </a:lnTo>
                  <a:lnTo>
                    <a:pt x="697" y="1019"/>
                  </a:lnTo>
                  <a:lnTo>
                    <a:pt x="660" y="1006"/>
                  </a:lnTo>
                  <a:lnTo>
                    <a:pt x="625" y="989"/>
                  </a:lnTo>
                  <a:lnTo>
                    <a:pt x="593" y="967"/>
                  </a:lnTo>
                  <a:lnTo>
                    <a:pt x="565" y="942"/>
                  </a:lnTo>
                  <a:lnTo>
                    <a:pt x="538" y="913"/>
                  </a:lnTo>
                  <a:lnTo>
                    <a:pt x="517" y="881"/>
                  </a:lnTo>
                  <a:lnTo>
                    <a:pt x="500" y="846"/>
                  </a:lnTo>
                  <a:lnTo>
                    <a:pt x="487" y="809"/>
                  </a:lnTo>
                  <a:lnTo>
                    <a:pt x="479" y="770"/>
                  </a:lnTo>
                  <a:lnTo>
                    <a:pt x="476" y="729"/>
                  </a:lnTo>
                  <a:lnTo>
                    <a:pt x="476" y="726"/>
                  </a:lnTo>
                  <a:lnTo>
                    <a:pt x="479" y="686"/>
                  </a:lnTo>
                  <a:lnTo>
                    <a:pt x="487" y="647"/>
                  </a:lnTo>
                  <a:lnTo>
                    <a:pt x="500" y="609"/>
                  </a:lnTo>
                  <a:lnTo>
                    <a:pt x="517" y="575"/>
                  </a:lnTo>
                  <a:lnTo>
                    <a:pt x="538" y="543"/>
                  </a:lnTo>
                  <a:lnTo>
                    <a:pt x="564" y="515"/>
                  </a:lnTo>
                  <a:lnTo>
                    <a:pt x="593" y="490"/>
                  </a:lnTo>
                  <a:lnTo>
                    <a:pt x="625" y="468"/>
                  </a:lnTo>
                  <a:lnTo>
                    <a:pt x="659" y="450"/>
                  </a:lnTo>
                  <a:lnTo>
                    <a:pt x="696" y="438"/>
                  </a:lnTo>
                  <a:lnTo>
                    <a:pt x="734" y="430"/>
                  </a:lnTo>
                  <a:lnTo>
                    <a:pt x="776" y="427"/>
                  </a:lnTo>
                  <a:lnTo>
                    <a:pt x="777" y="427"/>
                  </a:lnTo>
                  <a:lnTo>
                    <a:pt x="818" y="430"/>
                  </a:lnTo>
                  <a:lnTo>
                    <a:pt x="857" y="438"/>
                  </a:lnTo>
                  <a:lnTo>
                    <a:pt x="893" y="451"/>
                  </a:lnTo>
                  <a:lnTo>
                    <a:pt x="928" y="468"/>
                  </a:lnTo>
                  <a:lnTo>
                    <a:pt x="960" y="490"/>
                  </a:lnTo>
                  <a:lnTo>
                    <a:pt x="989" y="516"/>
                  </a:lnTo>
                  <a:lnTo>
                    <a:pt x="1015" y="544"/>
                  </a:lnTo>
                  <a:lnTo>
                    <a:pt x="1036" y="576"/>
                  </a:lnTo>
                  <a:lnTo>
                    <a:pt x="1054" y="611"/>
                  </a:lnTo>
                  <a:lnTo>
                    <a:pt x="1066" y="649"/>
                  </a:lnTo>
                  <a:lnTo>
                    <a:pt x="1074" y="688"/>
                  </a:lnTo>
                  <a:lnTo>
                    <a:pt x="1077" y="728"/>
                  </a:lnTo>
                  <a:lnTo>
                    <a:pt x="1075" y="768"/>
                  </a:lnTo>
                  <a:lnTo>
                    <a:pt x="1067" y="805"/>
                  </a:lnTo>
                  <a:lnTo>
                    <a:pt x="1056" y="840"/>
                  </a:lnTo>
                  <a:lnTo>
                    <a:pt x="1040" y="874"/>
                  </a:lnTo>
                  <a:lnTo>
                    <a:pt x="1128" y="957"/>
                  </a:lnTo>
                  <a:lnTo>
                    <a:pt x="1178" y="916"/>
                  </a:lnTo>
                  <a:lnTo>
                    <a:pt x="1232" y="878"/>
                  </a:lnTo>
                  <a:lnTo>
                    <a:pt x="1288" y="845"/>
                  </a:lnTo>
                  <a:lnTo>
                    <a:pt x="1347" y="817"/>
                  </a:lnTo>
                  <a:lnTo>
                    <a:pt x="1409" y="793"/>
                  </a:lnTo>
                  <a:lnTo>
                    <a:pt x="1474" y="774"/>
                  </a:lnTo>
                  <a:lnTo>
                    <a:pt x="1540" y="760"/>
                  </a:lnTo>
                  <a:lnTo>
                    <a:pt x="1607" y="751"/>
                  </a:lnTo>
                  <a:lnTo>
                    <a:pt x="1678" y="748"/>
                  </a:lnTo>
                  <a:lnTo>
                    <a:pt x="1741" y="751"/>
                  </a:lnTo>
                  <a:lnTo>
                    <a:pt x="1803" y="758"/>
                  </a:lnTo>
                  <a:lnTo>
                    <a:pt x="1864" y="770"/>
                  </a:lnTo>
                  <a:lnTo>
                    <a:pt x="1923" y="786"/>
                  </a:lnTo>
                  <a:lnTo>
                    <a:pt x="1981" y="806"/>
                  </a:lnTo>
                  <a:lnTo>
                    <a:pt x="2035" y="830"/>
                  </a:lnTo>
                  <a:lnTo>
                    <a:pt x="2223" y="514"/>
                  </a:lnTo>
                  <a:lnTo>
                    <a:pt x="2198" y="484"/>
                  </a:lnTo>
                  <a:lnTo>
                    <a:pt x="2176" y="452"/>
                  </a:lnTo>
                  <a:lnTo>
                    <a:pt x="2159" y="418"/>
                  </a:lnTo>
                  <a:lnTo>
                    <a:pt x="2146" y="381"/>
                  </a:lnTo>
                  <a:lnTo>
                    <a:pt x="2138" y="341"/>
                  </a:lnTo>
                  <a:lnTo>
                    <a:pt x="2135" y="301"/>
                  </a:lnTo>
                  <a:lnTo>
                    <a:pt x="2138" y="260"/>
                  </a:lnTo>
                  <a:lnTo>
                    <a:pt x="2146" y="221"/>
                  </a:lnTo>
                  <a:lnTo>
                    <a:pt x="2159" y="184"/>
                  </a:lnTo>
                  <a:lnTo>
                    <a:pt x="2176" y="149"/>
                  </a:lnTo>
                  <a:lnTo>
                    <a:pt x="2198" y="117"/>
                  </a:lnTo>
                  <a:lnTo>
                    <a:pt x="2223" y="88"/>
                  </a:lnTo>
                  <a:lnTo>
                    <a:pt x="2252" y="62"/>
                  </a:lnTo>
                  <a:lnTo>
                    <a:pt x="2284" y="41"/>
                  </a:lnTo>
                  <a:lnTo>
                    <a:pt x="2318" y="23"/>
                  </a:lnTo>
                  <a:lnTo>
                    <a:pt x="2356" y="11"/>
                  </a:lnTo>
                  <a:lnTo>
                    <a:pt x="2395" y="3"/>
                  </a:lnTo>
                  <a:lnTo>
                    <a:pt x="2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6" name="Shape 11236"/>
            <p:cNvSpPr/>
            <p:nvPr/>
          </p:nvSpPr>
          <p:spPr>
            <a:xfrm>
              <a:off x="11690350" y="1322388"/>
              <a:ext cx="52388" cy="69850"/>
            </a:xfrm>
            <a:custGeom>
              <a:avLst/>
              <a:gdLst/>
              <a:ahLst/>
              <a:cxnLst/>
              <a:rect l="0" t="0" r="0" b="0"/>
              <a:pathLst>
                <a:path w="558" h="742" extrusionOk="0">
                  <a:moveTo>
                    <a:pt x="291" y="0"/>
                  </a:moveTo>
                  <a:lnTo>
                    <a:pt x="316" y="1"/>
                  </a:lnTo>
                  <a:lnTo>
                    <a:pt x="340" y="6"/>
                  </a:lnTo>
                  <a:lnTo>
                    <a:pt x="361" y="12"/>
                  </a:lnTo>
                  <a:lnTo>
                    <a:pt x="380" y="20"/>
                  </a:lnTo>
                  <a:lnTo>
                    <a:pt x="397" y="29"/>
                  </a:lnTo>
                  <a:lnTo>
                    <a:pt x="415" y="40"/>
                  </a:lnTo>
                  <a:lnTo>
                    <a:pt x="430" y="52"/>
                  </a:lnTo>
                  <a:lnTo>
                    <a:pt x="442" y="64"/>
                  </a:lnTo>
                  <a:lnTo>
                    <a:pt x="451" y="74"/>
                  </a:lnTo>
                  <a:lnTo>
                    <a:pt x="457" y="82"/>
                  </a:lnTo>
                  <a:lnTo>
                    <a:pt x="461" y="87"/>
                  </a:lnTo>
                  <a:lnTo>
                    <a:pt x="462" y="89"/>
                  </a:lnTo>
                  <a:lnTo>
                    <a:pt x="463" y="89"/>
                  </a:lnTo>
                  <a:lnTo>
                    <a:pt x="466" y="90"/>
                  </a:lnTo>
                  <a:lnTo>
                    <a:pt x="471" y="91"/>
                  </a:lnTo>
                  <a:lnTo>
                    <a:pt x="478" y="93"/>
                  </a:lnTo>
                  <a:lnTo>
                    <a:pt x="485" y="96"/>
                  </a:lnTo>
                  <a:lnTo>
                    <a:pt x="492" y="101"/>
                  </a:lnTo>
                  <a:lnTo>
                    <a:pt x="500" y="107"/>
                  </a:lnTo>
                  <a:lnTo>
                    <a:pt x="508" y="116"/>
                  </a:lnTo>
                  <a:lnTo>
                    <a:pt x="516" y="126"/>
                  </a:lnTo>
                  <a:lnTo>
                    <a:pt x="524" y="140"/>
                  </a:lnTo>
                  <a:lnTo>
                    <a:pt x="530" y="155"/>
                  </a:lnTo>
                  <a:lnTo>
                    <a:pt x="536" y="173"/>
                  </a:lnTo>
                  <a:lnTo>
                    <a:pt x="539" y="195"/>
                  </a:lnTo>
                  <a:lnTo>
                    <a:pt x="542" y="220"/>
                  </a:lnTo>
                  <a:lnTo>
                    <a:pt x="542" y="248"/>
                  </a:lnTo>
                  <a:lnTo>
                    <a:pt x="539" y="282"/>
                  </a:lnTo>
                  <a:lnTo>
                    <a:pt x="534" y="318"/>
                  </a:lnTo>
                  <a:lnTo>
                    <a:pt x="531" y="336"/>
                  </a:lnTo>
                  <a:lnTo>
                    <a:pt x="525" y="353"/>
                  </a:lnTo>
                  <a:lnTo>
                    <a:pt x="532" y="353"/>
                  </a:lnTo>
                  <a:lnTo>
                    <a:pt x="538" y="354"/>
                  </a:lnTo>
                  <a:lnTo>
                    <a:pt x="544" y="357"/>
                  </a:lnTo>
                  <a:lnTo>
                    <a:pt x="549" y="362"/>
                  </a:lnTo>
                  <a:lnTo>
                    <a:pt x="554" y="369"/>
                  </a:lnTo>
                  <a:lnTo>
                    <a:pt x="557" y="378"/>
                  </a:lnTo>
                  <a:lnTo>
                    <a:pt x="558" y="390"/>
                  </a:lnTo>
                  <a:lnTo>
                    <a:pt x="557" y="407"/>
                  </a:lnTo>
                  <a:lnTo>
                    <a:pt x="554" y="427"/>
                  </a:lnTo>
                  <a:lnTo>
                    <a:pt x="549" y="450"/>
                  </a:lnTo>
                  <a:lnTo>
                    <a:pt x="540" y="477"/>
                  </a:lnTo>
                  <a:lnTo>
                    <a:pt x="531" y="498"/>
                  </a:lnTo>
                  <a:lnTo>
                    <a:pt x="523" y="513"/>
                  </a:lnTo>
                  <a:lnTo>
                    <a:pt x="516" y="523"/>
                  </a:lnTo>
                  <a:lnTo>
                    <a:pt x="509" y="528"/>
                  </a:lnTo>
                  <a:lnTo>
                    <a:pt x="502" y="530"/>
                  </a:lnTo>
                  <a:lnTo>
                    <a:pt x="497" y="556"/>
                  </a:lnTo>
                  <a:lnTo>
                    <a:pt x="488" y="582"/>
                  </a:lnTo>
                  <a:lnTo>
                    <a:pt x="474" y="608"/>
                  </a:lnTo>
                  <a:lnTo>
                    <a:pt x="459" y="634"/>
                  </a:lnTo>
                  <a:lnTo>
                    <a:pt x="441" y="658"/>
                  </a:lnTo>
                  <a:lnTo>
                    <a:pt x="419" y="681"/>
                  </a:lnTo>
                  <a:lnTo>
                    <a:pt x="395" y="702"/>
                  </a:lnTo>
                  <a:lnTo>
                    <a:pt x="368" y="719"/>
                  </a:lnTo>
                  <a:lnTo>
                    <a:pt x="339" y="732"/>
                  </a:lnTo>
                  <a:lnTo>
                    <a:pt x="310" y="740"/>
                  </a:lnTo>
                  <a:lnTo>
                    <a:pt x="280" y="742"/>
                  </a:lnTo>
                  <a:lnTo>
                    <a:pt x="249" y="740"/>
                  </a:lnTo>
                  <a:lnTo>
                    <a:pt x="219" y="732"/>
                  </a:lnTo>
                  <a:lnTo>
                    <a:pt x="189" y="719"/>
                  </a:lnTo>
                  <a:lnTo>
                    <a:pt x="162" y="702"/>
                  </a:lnTo>
                  <a:lnTo>
                    <a:pt x="138" y="681"/>
                  </a:lnTo>
                  <a:lnTo>
                    <a:pt x="117" y="659"/>
                  </a:lnTo>
                  <a:lnTo>
                    <a:pt x="99" y="634"/>
                  </a:lnTo>
                  <a:lnTo>
                    <a:pt x="84" y="608"/>
                  </a:lnTo>
                  <a:lnTo>
                    <a:pt x="72" y="582"/>
                  </a:lnTo>
                  <a:lnTo>
                    <a:pt x="63" y="556"/>
                  </a:lnTo>
                  <a:lnTo>
                    <a:pt x="58" y="530"/>
                  </a:lnTo>
                  <a:lnTo>
                    <a:pt x="51" y="528"/>
                  </a:lnTo>
                  <a:lnTo>
                    <a:pt x="44" y="523"/>
                  </a:lnTo>
                  <a:lnTo>
                    <a:pt x="36" y="513"/>
                  </a:lnTo>
                  <a:lnTo>
                    <a:pt x="27" y="498"/>
                  </a:lnTo>
                  <a:lnTo>
                    <a:pt x="19" y="477"/>
                  </a:lnTo>
                  <a:lnTo>
                    <a:pt x="10" y="450"/>
                  </a:lnTo>
                  <a:lnTo>
                    <a:pt x="4" y="427"/>
                  </a:lnTo>
                  <a:lnTo>
                    <a:pt x="1" y="407"/>
                  </a:lnTo>
                  <a:lnTo>
                    <a:pt x="0" y="391"/>
                  </a:lnTo>
                  <a:lnTo>
                    <a:pt x="2" y="379"/>
                  </a:lnTo>
                  <a:lnTo>
                    <a:pt x="4" y="369"/>
                  </a:lnTo>
                  <a:lnTo>
                    <a:pt x="9" y="362"/>
                  </a:lnTo>
                  <a:lnTo>
                    <a:pt x="14" y="358"/>
                  </a:lnTo>
                  <a:lnTo>
                    <a:pt x="20" y="355"/>
                  </a:lnTo>
                  <a:lnTo>
                    <a:pt x="27" y="354"/>
                  </a:lnTo>
                  <a:lnTo>
                    <a:pt x="33" y="354"/>
                  </a:lnTo>
                  <a:lnTo>
                    <a:pt x="28" y="336"/>
                  </a:lnTo>
                  <a:lnTo>
                    <a:pt x="24" y="319"/>
                  </a:lnTo>
                  <a:lnTo>
                    <a:pt x="19" y="290"/>
                  </a:lnTo>
                  <a:lnTo>
                    <a:pt x="17" y="260"/>
                  </a:lnTo>
                  <a:lnTo>
                    <a:pt x="18" y="233"/>
                  </a:lnTo>
                  <a:lnTo>
                    <a:pt x="23" y="206"/>
                  </a:lnTo>
                  <a:lnTo>
                    <a:pt x="31" y="179"/>
                  </a:lnTo>
                  <a:lnTo>
                    <a:pt x="44" y="154"/>
                  </a:lnTo>
                  <a:lnTo>
                    <a:pt x="57" y="131"/>
                  </a:lnTo>
                  <a:lnTo>
                    <a:pt x="73" y="109"/>
                  </a:lnTo>
                  <a:lnTo>
                    <a:pt x="89" y="91"/>
                  </a:lnTo>
                  <a:lnTo>
                    <a:pt x="108" y="72"/>
                  </a:lnTo>
                  <a:lnTo>
                    <a:pt x="129" y="55"/>
                  </a:lnTo>
                  <a:lnTo>
                    <a:pt x="150" y="41"/>
                  </a:lnTo>
                  <a:lnTo>
                    <a:pt x="178" y="24"/>
                  </a:lnTo>
                  <a:lnTo>
                    <a:pt x="209" y="10"/>
                  </a:lnTo>
                  <a:lnTo>
                    <a:pt x="234" y="4"/>
                  </a:lnTo>
                  <a:lnTo>
                    <a:pt x="263" y="0"/>
                  </a:lnTo>
                  <a:lnTo>
                    <a:pt x="2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37" name="Shape 11237"/>
          <p:cNvGrpSpPr/>
          <p:nvPr/>
        </p:nvGrpSpPr>
        <p:grpSpPr>
          <a:xfrm>
            <a:off x="8083790" y="1264562"/>
            <a:ext cx="136922" cy="215504"/>
            <a:chOff x="10887075" y="1228725"/>
            <a:chExt cx="182563" cy="287338"/>
          </a:xfrm>
        </p:grpSpPr>
        <p:sp>
          <p:nvSpPr>
            <p:cNvPr id="11238" name="Shape 11238"/>
            <p:cNvSpPr/>
            <p:nvPr/>
          </p:nvSpPr>
          <p:spPr>
            <a:xfrm>
              <a:off x="10987088" y="1228725"/>
              <a:ext cx="47625" cy="47625"/>
            </a:xfrm>
            <a:custGeom>
              <a:avLst/>
              <a:gdLst/>
              <a:ahLst/>
              <a:cxnLst/>
              <a:rect l="0" t="0" r="0" b="0"/>
              <a:pathLst>
                <a:path w="567" h="566" extrusionOk="0">
                  <a:moveTo>
                    <a:pt x="283" y="0"/>
                  </a:moveTo>
                  <a:lnTo>
                    <a:pt x="325" y="4"/>
                  </a:lnTo>
                  <a:lnTo>
                    <a:pt x="365" y="13"/>
                  </a:lnTo>
                  <a:lnTo>
                    <a:pt x="402" y="27"/>
                  </a:lnTo>
                  <a:lnTo>
                    <a:pt x="437" y="46"/>
                  </a:lnTo>
                  <a:lnTo>
                    <a:pt x="469" y="70"/>
                  </a:lnTo>
                  <a:lnTo>
                    <a:pt x="496" y="98"/>
                  </a:lnTo>
                  <a:lnTo>
                    <a:pt x="521" y="129"/>
                  </a:lnTo>
                  <a:lnTo>
                    <a:pt x="539" y="164"/>
                  </a:lnTo>
                  <a:lnTo>
                    <a:pt x="554" y="202"/>
                  </a:lnTo>
                  <a:lnTo>
                    <a:pt x="563" y="241"/>
                  </a:lnTo>
                  <a:lnTo>
                    <a:pt x="567" y="283"/>
                  </a:lnTo>
                  <a:lnTo>
                    <a:pt x="563" y="325"/>
                  </a:lnTo>
                  <a:lnTo>
                    <a:pt x="554" y="365"/>
                  </a:lnTo>
                  <a:lnTo>
                    <a:pt x="539" y="403"/>
                  </a:lnTo>
                  <a:lnTo>
                    <a:pt x="521" y="437"/>
                  </a:lnTo>
                  <a:lnTo>
                    <a:pt x="496" y="469"/>
                  </a:lnTo>
                  <a:lnTo>
                    <a:pt x="469" y="497"/>
                  </a:lnTo>
                  <a:lnTo>
                    <a:pt x="437" y="521"/>
                  </a:lnTo>
                  <a:lnTo>
                    <a:pt x="402" y="540"/>
                  </a:lnTo>
                  <a:lnTo>
                    <a:pt x="365" y="555"/>
                  </a:lnTo>
                  <a:lnTo>
                    <a:pt x="325" y="563"/>
                  </a:lnTo>
                  <a:lnTo>
                    <a:pt x="283" y="566"/>
                  </a:lnTo>
                  <a:lnTo>
                    <a:pt x="241" y="563"/>
                  </a:lnTo>
                  <a:lnTo>
                    <a:pt x="201" y="555"/>
                  </a:lnTo>
                  <a:lnTo>
                    <a:pt x="165" y="540"/>
                  </a:lnTo>
                  <a:lnTo>
                    <a:pt x="129" y="521"/>
                  </a:lnTo>
                  <a:lnTo>
                    <a:pt x="98" y="497"/>
                  </a:lnTo>
                  <a:lnTo>
                    <a:pt x="71" y="469"/>
                  </a:lnTo>
                  <a:lnTo>
                    <a:pt x="46" y="437"/>
                  </a:lnTo>
                  <a:lnTo>
                    <a:pt x="27" y="403"/>
                  </a:lnTo>
                  <a:lnTo>
                    <a:pt x="13" y="365"/>
                  </a:lnTo>
                  <a:lnTo>
                    <a:pt x="4" y="325"/>
                  </a:lnTo>
                  <a:lnTo>
                    <a:pt x="0" y="283"/>
                  </a:lnTo>
                  <a:lnTo>
                    <a:pt x="4" y="241"/>
                  </a:lnTo>
                  <a:lnTo>
                    <a:pt x="13" y="202"/>
                  </a:lnTo>
                  <a:lnTo>
                    <a:pt x="27" y="164"/>
                  </a:lnTo>
                  <a:lnTo>
                    <a:pt x="46" y="129"/>
                  </a:lnTo>
                  <a:lnTo>
                    <a:pt x="71" y="98"/>
                  </a:lnTo>
                  <a:lnTo>
                    <a:pt x="98" y="70"/>
                  </a:lnTo>
                  <a:lnTo>
                    <a:pt x="129" y="46"/>
                  </a:lnTo>
                  <a:lnTo>
                    <a:pt x="165" y="27"/>
                  </a:lnTo>
                  <a:lnTo>
                    <a:pt x="201" y="13"/>
                  </a:lnTo>
                  <a:lnTo>
                    <a:pt x="241" y="4"/>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39" name="Shape 11239"/>
            <p:cNvSpPr/>
            <p:nvPr/>
          </p:nvSpPr>
          <p:spPr>
            <a:xfrm>
              <a:off x="10953750" y="1284288"/>
              <a:ext cx="115888" cy="231775"/>
            </a:xfrm>
            <a:custGeom>
              <a:avLst/>
              <a:gdLst/>
              <a:ahLst/>
              <a:cxnLst/>
              <a:rect l="0" t="0" r="0" b="0"/>
              <a:pathLst>
                <a:path w="1388" h="2786" extrusionOk="0">
                  <a:moveTo>
                    <a:pt x="629" y="0"/>
                  </a:moveTo>
                  <a:lnTo>
                    <a:pt x="762" y="0"/>
                  </a:lnTo>
                  <a:lnTo>
                    <a:pt x="772" y="3"/>
                  </a:lnTo>
                  <a:lnTo>
                    <a:pt x="780" y="11"/>
                  </a:lnTo>
                  <a:lnTo>
                    <a:pt x="782" y="20"/>
                  </a:lnTo>
                  <a:lnTo>
                    <a:pt x="780" y="30"/>
                  </a:lnTo>
                  <a:lnTo>
                    <a:pt x="731" y="119"/>
                  </a:lnTo>
                  <a:lnTo>
                    <a:pt x="786" y="218"/>
                  </a:lnTo>
                  <a:lnTo>
                    <a:pt x="790" y="231"/>
                  </a:lnTo>
                  <a:lnTo>
                    <a:pt x="792" y="243"/>
                  </a:lnTo>
                  <a:lnTo>
                    <a:pt x="791" y="257"/>
                  </a:lnTo>
                  <a:lnTo>
                    <a:pt x="751" y="446"/>
                  </a:lnTo>
                  <a:lnTo>
                    <a:pt x="921" y="2"/>
                  </a:lnTo>
                  <a:lnTo>
                    <a:pt x="1060" y="2"/>
                  </a:lnTo>
                  <a:lnTo>
                    <a:pt x="1104" y="5"/>
                  </a:lnTo>
                  <a:lnTo>
                    <a:pt x="1146" y="14"/>
                  </a:lnTo>
                  <a:lnTo>
                    <a:pt x="1186" y="29"/>
                  </a:lnTo>
                  <a:lnTo>
                    <a:pt x="1222" y="46"/>
                  </a:lnTo>
                  <a:lnTo>
                    <a:pt x="1257" y="69"/>
                  </a:lnTo>
                  <a:lnTo>
                    <a:pt x="1288" y="97"/>
                  </a:lnTo>
                  <a:lnTo>
                    <a:pt x="1316" y="128"/>
                  </a:lnTo>
                  <a:lnTo>
                    <a:pt x="1339" y="163"/>
                  </a:lnTo>
                  <a:lnTo>
                    <a:pt x="1357" y="199"/>
                  </a:lnTo>
                  <a:lnTo>
                    <a:pt x="1371" y="239"/>
                  </a:lnTo>
                  <a:lnTo>
                    <a:pt x="1380" y="281"/>
                  </a:lnTo>
                  <a:lnTo>
                    <a:pt x="1384" y="324"/>
                  </a:lnTo>
                  <a:lnTo>
                    <a:pt x="1388" y="1328"/>
                  </a:lnTo>
                  <a:lnTo>
                    <a:pt x="1386" y="1355"/>
                  </a:lnTo>
                  <a:lnTo>
                    <a:pt x="1377" y="1381"/>
                  </a:lnTo>
                  <a:lnTo>
                    <a:pt x="1366" y="1404"/>
                  </a:lnTo>
                  <a:lnTo>
                    <a:pt x="1349" y="1424"/>
                  </a:lnTo>
                  <a:lnTo>
                    <a:pt x="1328" y="1441"/>
                  </a:lnTo>
                  <a:lnTo>
                    <a:pt x="1305" y="1454"/>
                  </a:lnTo>
                  <a:lnTo>
                    <a:pt x="1280" y="1462"/>
                  </a:lnTo>
                  <a:lnTo>
                    <a:pt x="1253" y="1465"/>
                  </a:lnTo>
                  <a:lnTo>
                    <a:pt x="1252" y="1465"/>
                  </a:lnTo>
                  <a:lnTo>
                    <a:pt x="1224" y="1462"/>
                  </a:lnTo>
                  <a:lnTo>
                    <a:pt x="1199" y="1455"/>
                  </a:lnTo>
                  <a:lnTo>
                    <a:pt x="1175" y="1442"/>
                  </a:lnTo>
                  <a:lnTo>
                    <a:pt x="1155" y="1425"/>
                  </a:lnTo>
                  <a:lnTo>
                    <a:pt x="1139" y="1405"/>
                  </a:lnTo>
                  <a:lnTo>
                    <a:pt x="1126" y="1382"/>
                  </a:lnTo>
                  <a:lnTo>
                    <a:pt x="1119" y="1356"/>
                  </a:lnTo>
                  <a:lnTo>
                    <a:pt x="1116" y="1329"/>
                  </a:lnTo>
                  <a:lnTo>
                    <a:pt x="1110" y="326"/>
                  </a:lnTo>
                  <a:lnTo>
                    <a:pt x="1109" y="314"/>
                  </a:lnTo>
                  <a:lnTo>
                    <a:pt x="1105" y="304"/>
                  </a:lnTo>
                  <a:lnTo>
                    <a:pt x="1099" y="297"/>
                  </a:lnTo>
                  <a:lnTo>
                    <a:pt x="1091" y="293"/>
                  </a:lnTo>
                  <a:lnTo>
                    <a:pt x="1082" y="292"/>
                  </a:lnTo>
                  <a:lnTo>
                    <a:pt x="1071" y="294"/>
                  </a:lnTo>
                  <a:lnTo>
                    <a:pt x="1061" y="300"/>
                  </a:lnTo>
                  <a:lnTo>
                    <a:pt x="1056" y="308"/>
                  </a:lnTo>
                  <a:lnTo>
                    <a:pt x="1053" y="320"/>
                  </a:lnTo>
                  <a:lnTo>
                    <a:pt x="1053" y="358"/>
                  </a:lnTo>
                  <a:lnTo>
                    <a:pt x="1053" y="403"/>
                  </a:lnTo>
                  <a:lnTo>
                    <a:pt x="1053" y="454"/>
                  </a:lnTo>
                  <a:lnTo>
                    <a:pt x="1054" y="512"/>
                  </a:lnTo>
                  <a:lnTo>
                    <a:pt x="1054" y="576"/>
                  </a:lnTo>
                  <a:lnTo>
                    <a:pt x="1054" y="645"/>
                  </a:lnTo>
                  <a:lnTo>
                    <a:pt x="1054" y="719"/>
                  </a:lnTo>
                  <a:lnTo>
                    <a:pt x="1054" y="797"/>
                  </a:lnTo>
                  <a:lnTo>
                    <a:pt x="1054" y="879"/>
                  </a:lnTo>
                  <a:lnTo>
                    <a:pt x="1054" y="964"/>
                  </a:lnTo>
                  <a:lnTo>
                    <a:pt x="1054" y="1052"/>
                  </a:lnTo>
                  <a:lnTo>
                    <a:pt x="1054" y="1143"/>
                  </a:lnTo>
                  <a:lnTo>
                    <a:pt x="1054" y="1236"/>
                  </a:lnTo>
                  <a:lnTo>
                    <a:pt x="1055" y="1329"/>
                  </a:lnTo>
                  <a:lnTo>
                    <a:pt x="1055" y="1423"/>
                  </a:lnTo>
                  <a:lnTo>
                    <a:pt x="1055" y="1518"/>
                  </a:lnTo>
                  <a:lnTo>
                    <a:pt x="1055" y="1613"/>
                  </a:lnTo>
                  <a:lnTo>
                    <a:pt x="1055" y="1706"/>
                  </a:lnTo>
                  <a:lnTo>
                    <a:pt x="1055" y="1798"/>
                  </a:lnTo>
                  <a:lnTo>
                    <a:pt x="1055" y="1889"/>
                  </a:lnTo>
                  <a:lnTo>
                    <a:pt x="1056" y="1977"/>
                  </a:lnTo>
                  <a:lnTo>
                    <a:pt x="1056" y="2062"/>
                  </a:lnTo>
                  <a:lnTo>
                    <a:pt x="1056" y="2144"/>
                  </a:lnTo>
                  <a:lnTo>
                    <a:pt x="1056" y="2223"/>
                  </a:lnTo>
                  <a:lnTo>
                    <a:pt x="1056" y="2297"/>
                  </a:lnTo>
                  <a:lnTo>
                    <a:pt x="1056" y="2366"/>
                  </a:lnTo>
                  <a:lnTo>
                    <a:pt x="1056" y="2430"/>
                  </a:lnTo>
                  <a:lnTo>
                    <a:pt x="1056" y="2488"/>
                  </a:lnTo>
                  <a:lnTo>
                    <a:pt x="1056" y="2539"/>
                  </a:lnTo>
                  <a:lnTo>
                    <a:pt x="1056" y="2584"/>
                  </a:lnTo>
                  <a:lnTo>
                    <a:pt x="1056" y="2622"/>
                  </a:lnTo>
                  <a:lnTo>
                    <a:pt x="1054" y="2651"/>
                  </a:lnTo>
                  <a:lnTo>
                    <a:pt x="1046" y="2679"/>
                  </a:lnTo>
                  <a:lnTo>
                    <a:pt x="1034" y="2704"/>
                  </a:lnTo>
                  <a:lnTo>
                    <a:pt x="1017" y="2727"/>
                  </a:lnTo>
                  <a:lnTo>
                    <a:pt x="998" y="2747"/>
                  </a:lnTo>
                  <a:lnTo>
                    <a:pt x="975" y="2764"/>
                  </a:lnTo>
                  <a:lnTo>
                    <a:pt x="949" y="2775"/>
                  </a:lnTo>
                  <a:lnTo>
                    <a:pt x="922" y="2782"/>
                  </a:lnTo>
                  <a:lnTo>
                    <a:pt x="893" y="2786"/>
                  </a:lnTo>
                  <a:lnTo>
                    <a:pt x="863" y="2782"/>
                  </a:lnTo>
                  <a:lnTo>
                    <a:pt x="835" y="2775"/>
                  </a:lnTo>
                  <a:lnTo>
                    <a:pt x="810" y="2764"/>
                  </a:lnTo>
                  <a:lnTo>
                    <a:pt x="787" y="2747"/>
                  </a:lnTo>
                  <a:lnTo>
                    <a:pt x="767" y="2727"/>
                  </a:lnTo>
                  <a:lnTo>
                    <a:pt x="751" y="2704"/>
                  </a:lnTo>
                  <a:lnTo>
                    <a:pt x="739" y="2679"/>
                  </a:lnTo>
                  <a:lnTo>
                    <a:pt x="732" y="2651"/>
                  </a:lnTo>
                  <a:lnTo>
                    <a:pt x="728" y="2622"/>
                  </a:lnTo>
                  <a:lnTo>
                    <a:pt x="728" y="1347"/>
                  </a:lnTo>
                  <a:lnTo>
                    <a:pt x="726" y="1333"/>
                  </a:lnTo>
                  <a:lnTo>
                    <a:pt x="719" y="1322"/>
                  </a:lnTo>
                  <a:lnTo>
                    <a:pt x="708" y="1314"/>
                  </a:lnTo>
                  <a:lnTo>
                    <a:pt x="694" y="1311"/>
                  </a:lnTo>
                  <a:lnTo>
                    <a:pt x="679" y="1314"/>
                  </a:lnTo>
                  <a:lnTo>
                    <a:pt x="669" y="1322"/>
                  </a:lnTo>
                  <a:lnTo>
                    <a:pt x="661" y="1333"/>
                  </a:lnTo>
                  <a:lnTo>
                    <a:pt x="658" y="1347"/>
                  </a:lnTo>
                  <a:lnTo>
                    <a:pt x="658" y="2622"/>
                  </a:lnTo>
                  <a:lnTo>
                    <a:pt x="655" y="2651"/>
                  </a:lnTo>
                  <a:lnTo>
                    <a:pt x="648" y="2679"/>
                  </a:lnTo>
                  <a:lnTo>
                    <a:pt x="636" y="2704"/>
                  </a:lnTo>
                  <a:lnTo>
                    <a:pt x="620" y="2727"/>
                  </a:lnTo>
                  <a:lnTo>
                    <a:pt x="600" y="2747"/>
                  </a:lnTo>
                  <a:lnTo>
                    <a:pt x="577" y="2764"/>
                  </a:lnTo>
                  <a:lnTo>
                    <a:pt x="552" y="2775"/>
                  </a:lnTo>
                  <a:lnTo>
                    <a:pt x="524" y="2782"/>
                  </a:lnTo>
                  <a:lnTo>
                    <a:pt x="494" y="2786"/>
                  </a:lnTo>
                  <a:lnTo>
                    <a:pt x="465" y="2782"/>
                  </a:lnTo>
                  <a:lnTo>
                    <a:pt x="438" y="2775"/>
                  </a:lnTo>
                  <a:lnTo>
                    <a:pt x="412" y="2764"/>
                  </a:lnTo>
                  <a:lnTo>
                    <a:pt x="389" y="2747"/>
                  </a:lnTo>
                  <a:lnTo>
                    <a:pt x="370" y="2727"/>
                  </a:lnTo>
                  <a:lnTo>
                    <a:pt x="353" y="2704"/>
                  </a:lnTo>
                  <a:lnTo>
                    <a:pt x="341" y="2679"/>
                  </a:lnTo>
                  <a:lnTo>
                    <a:pt x="334" y="2651"/>
                  </a:lnTo>
                  <a:lnTo>
                    <a:pt x="331" y="2622"/>
                  </a:lnTo>
                  <a:lnTo>
                    <a:pt x="331" y="326"/>
                  </a:lnTo>
                  <a:lnTo>
                    <a:pt x="329" y="316"/>
                  </a:lnTo>
                  <a:lnTo>
                    <a:pt x="323" y="307"/>
                  </a:lnTo>
                  <a:lnTo>
                    <a:pt x="315" y="302"/>
                  </a:lnTo>
                  <a:lnTo>
                    <a:pt x="305" y="300"/>
                  </a:lnTo>
                  <a:lnTo>
                    <a:pt x="294" y="302"/>
                  </a:lnTo>
                  <a:lnTo>
                    <a:pt x="286" y="307"/>
                  </a:lnTo>
                  <a:lnTo>
                    <a:pt x="281" y="316"/>
                  </a:lnTo>
                  <a:lnTo>
                    <a:pt x="278" y="326"/>
                  </a:lnTo>
                  <a:lnTo>
                    <a:pt x="273" y="1329"/>
                  </a:lnTo>
                  <a:lnTo>
                    <a:pt x="270" y="1356"/>
                  </a:lnTo>
                  <a:lnTo>
                    <a:pt x="262" y="1382"/>
                  </a:lnTo>
                  <a:lnTo>
                    <a:pt x="249" y="1405"/>
                  </a:lnTo>
                  <a:lnTo>
                    <a:pt x="232" y="1425"/>
                  </a:lnTo>
                  <a:lnTo>
                    <a:pt x="213" y="1442"/>
                  </a:lnTo>
                  <a:lnTo>
                    <a:pt x="190" y="1455"/>
                  </a:lnTo>
                  <a:lnTo>
                    <a:pt x="164" y="1462"/>
                  </a:lnTo>
                  <a:lnTo>
                    <a:pt x="137" y="1465"/>
                  </a:lnTo>
                  <a:lnTo>
                    <a:pt x="136" y="1465"/>
                  </a:lnTo>
                  <a:lnTo>
                    <a:pt x="109" y="1462"/>
                  </a:lnTo>
                  <a:lnTo>
                    <a:pt x="83" y="1454"/>
                  </a:lnTo>
                  <a:lnTo>
                    <a:pt x="60" y="1441"/>
                  </a:lnTo>
                  <a:lnTo>
                    <a:pt x="40" y="1424"/>
                  </a:lnTo>
                  <a:lnTo>
                    <a:pt x="23" y="1404"/>
                  </a:lnTo>
                  <a:lnTo>
                    <a:pt x="11" y="1381"/>
                  </a:lnTo>
                  <a:lnTo>
                    <a:pt x="3" y="1355"/>
                  </a:lnTo>
                  <a:lnTo>
                    <a:pt x="0" y="1328"/>
                  </a:lnTo>
                  <a:lnTo>
                    <a:pt x="4" y="533"/>
                  </a:lnTo>
                  <a:lnTo>
                    <a:pt x="36" y="532"/>
                  </a:lnTo>
                  <a:lnTo>
                    <a:pt x="65" y="525"/>
                  </a:lnTo>
                  <a:lnTo>
                    <a:pt x="93" y="515"/>
                  </a:lnTo>
                  <a:lnTo>
                    <a:pt x="119" y="500"/>
                  </a:lnTo>
                  <a:lnTo>
                    <a:pt x="143" y="481"/>
                  </a:lnTo>
                  <a:lnTo>
                    <a:pt x="163" y="459"/>
                  </a:lnTo>
                  <a:lnTo>
                    <a:pt x="181" y="434"/>
                  </a:lnTo>
                  <a:lnTo>
                    <a:pt x="194" y="406"/>
                  </a:lnTo>
                  <a:lnTo>
                    <a:pt x="202" y="375"/>
                  </a:lnTo>
                  <a:lnTo>
                    <a:pt x="210" y="333"/>
                  </a:lnTo>
                  <a:lnTo>
                    <a:pt x="217" y="297"/>
                  </a:lnTo>
                  <a:lnTo>
                    <a:pt x="223" y="265"/>
                  </a:lnTo>
                  <a:lnTo>
                    <a:pt x="228" y="237"/>
                  </a:lnTo>
                  <a:lnTo>
                    <a:pt x="233" y="212"/>
                  </a:lnTo>
                  <a:lnTo>
                    <a:pt x="239" y="187"/>
                  </a:lnTo>
                  <a:lnTo>
                    <a:pt x="243" y="163"/>
                  </a:lnTo>
                  <a:lnTo>
                    <a:pt x="248" y="138"/>
                  </a:lnTo>
                  <a:lnTo>
                    <a:pt x="253" y="110"/>
                  </a:lnTo>
                  <a:lnTo>
                    <a:pt x="259" y="81"/>
                  </a:lnTo>
                  <a:lnTo>
                    <a:pt x="265" y="46"/>
                  </a:lnTo>
                  <a:lnTo>
                    <a:pt x="273" y="8"/>
                  </a:lnTo>
                  <a:lnTo>
                    <a:pt x="300" y="4"/>
                  </a:lnTo>
                  <a:lnTo>
                    <a:pt x="328" y="2"/>
                  </a:lnTo>
                  <a:lnTo>
                    <a:pt x="467" y="2"/>
                  </a:lnTo>
                  <a:lnTo>
                    <a:pt x="634" y="446"/>
                  </a:lnTo>
                  <a:lnTo>
                    <a:pt x="599" y="257"/>
                  </a:lnTo>
                  <a:lnTo>
                    <a:pt x="598" y="243"/>
                  </a:lnTo>
                  <a:lnTo>
                    <a:pt x="600" y="231"/>
                  </a:lnTo>
                  <a:lnTo>
                    <a:pt x="605" y="218"/>
                  </a:lnTo>
                  <a:lnTo>
                    <a:pt x="660" y="119"/>
                  </a:lnTo>
                  <a:lnTo>
                    <a:pt x="611" y="30"/>
                  </a:lnTo>
                  <a:lnTo>
                    <a:pt x="609" y="20"/>
                  </a:lnTo>
                  <a:lnTo>
                    <a:pt x="611" y="11"/>
                  </a:lnTo>
                  <a:lnTo>
                    <a:pt x="619" y="3"/>
                  </a:lnTo>
                  <a:lnTo>
                    <a:pt x="6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0" name="Shape 11240"/>
            <p:cNvSpPr/>
            <p:nvPr/>
          </p:nvSpPr>
          <p:spPr>
            <a:xfrm>
              <a:off x="10891838" y="1228725"/>
              <a:ext cx="46038" cy="50800"/>
            </a:xfrm>
            <a:custGeom>
              <a:avLst/>
              <a:gdLst/>
              <a:ahLst/>
              <a:cxnLst/>
              <a:rect l="0" t="0" r="0" b="0"/>
              <a:pathLst>
                <a:path w="558" h="604" extrusionOk="0">
                  <a:moveTo>
                    <a:pt x="302" y="0"/>
                  </a:moveTo>
                  <a:lnTo>
                    <a:pt x="341" y="2"/>
                  </a:lnTo>
                  <a:lnTo>
                    <a:pt x="380" y="11"/>
                  </a:lnTo>
                  <a:lnTo>
                    <a:pt x="416" y="22"/>
                  </a:lnTo>
                  <a:lnTo>
                    <a:pt x="450" y="39"/>
                  </a:lnTo>
                  <a:lnTo>
                    <a:pt x="482" y="60"/>
                  </a:lnTo>
                  <a:lnTo>
                    <a:pt x="511" y="84"/>
                  </a:lnTo>
                  <a:lnTo>
                    <a:pt x="536" y="111"/>
                  </a:lnTo>
                  <a:lnTo>
                    <a:pt x="558" y="143"/>
                  </a:lnTo>
                  <a:lnTo>
                    <a:pt x="545" y="173"/>
                  </a:lnTo>
                  <a:lnTo>
                    <a:pt x="537" y="207"/>
                  </a:lnTo>
                  <a:lnTo>
                    <a:pt x="471" y="552"/>
                  </a:lnTo>
                  <a:lnTo>
                    <a:pt x="441" y="570"/>
                  </a:lnTo>
                  <a:lnTo>
                    <a:pt x="408" y="585"/>
                  </a:lnTo>
                  <a:lnTo>
                    <a:pt x="375" y="595"/>
                  </a:lnTo>
                  <a:lnTo>
                    <a:pt x="338" y="602"/>
                  </a:lnTo>
                  <a:lnTo>
                    <a:pt x="302" y="604"/>
                  </a:lnTo>
                  <a:lnTo>
                    <a:pt x="257" y="601"/>
                  </a:lnTo>
                  <a:lnTo>
                    <a:pt x="215" y="591"/>
                  </a:lnTo>
                  <a:lnTo>
                    <a:pt x="174" y="576"/>
                  </a:lnTo>
                  <a:lnTo>
                    <a:pt x="137" y="555"/>
                  </a:lnTo>
                  <a:lnTo>
                    <a:pt x="104" y="530"/>
                  </a:lnTo>
                  <a:lnTo>
                    <a:pt x="73" y="500"/>
                  </a:lnTo>
                  <a:lnTo>
                    <a:pt x="48" y="466"/>
                  </a:lnTo>
                  <a:lnTo>
                    <a:pt x="27" y="430"/>
                  </a:lnTo>
                  <a:lnTo>
                    <a:pt x="13" y="389"/>
                  </a:lnTo>
                  <a:lnTo>
                    <a:pt x="3" y="347"/>
                  </a:lnTo>
                  <a:lnTo>
                    <a:pt x="0" y="302"/>
                  </a:lnTo>
                  <a:lnTo>
                    <a:pt x="3" y="258"/>
                  </a:lnTo>
                  <a:lnTo>
                    <a:pt x="13" y="215"/>
                  </a:lnTo>
                  <a:lnTo>
                    <a:pt x="27" y="175"/>
                  </a:lnTo>
                  <a:lnTo>
                    <a:pt x="48" y="137"/>
                  </a:lnTo>
                  <a:lnTo>
                    <a:pt x="73" y="104"/>
                  </a:lnTo>
                  <a:lnTo>
                    <a:pt x="104" y="74"/>
                  </a:lnTo>
                  <a:lnTo>
                    <a:pt x="137" y="48"/>
                  </a:lnTo>
                  <a:lnTo>
                    <a:pt x="174" y="28"/>
                  </a:lnTo>
                  <a:lnTo>
                    <a:pt x="215" y="13"/>
                  </a:lnTo>
                  <a:lnTo>
                    <a:pt x="257" y="3"/>
                  </a:lnTo>
                  <a:lnTo>
                    <a:pt x="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1" name="Shape 11241"/>
            <p:cNvSpPr/>
            <p:nvPr/>
          </p:nvSpPr>
          <p:spPr>
            <a:xfrm>
              <a:off x="10887075" y="1239838"/>
              <a:ext cx="84138" cy="276225"/>
            </a:xfrm>
            <a:custGeom>
              <a:avLst/>
              <a:gdLst/>
              <a:ahLst/>
              <a:cxnLst/>
              <a:rect l="0" t="0" r="0" b="0"/>
              <a:pathLst>
                <a:path w="1005" h="3309" extrusionOk="0">
                  <a:moveTo>
                    <a:pt x="858" y="0"/>
                  </a:moveTo>
                  <a:lnTo>
                    <a:pt x="887" y="4"/>
                  </a:lnTo>
                  <a:lnTo>
                    <a:pt x="916" y="12"/>
                  </a:lnTo>
                  <a:lnTo>
                    <a:pt x="941" y="26"/>
                  </a:lnTo>
                  <a:lnTo>
                    <a:pt x="962" y="44"/>
                  </a:lnTo>
                  <a:lnTo>
                    <a:pt x="979" y="65"/>
                  </a:lnTo>
                  <a:lnTo>
                    <a:pt x="993" y="90"/>
                  </a:lnTo>
                  <a:lnTo>
                    <a:pt x="1001" y="117"/>
                  </a:lnTo>
                  <a:lnTo>
                    <a:pt x="1005" y="146"/>
                  </a:lnTo>
                  <a:lnTo>
                    <a:pt x="1001" y="175"/>
                  </a:lnTo>
                  <a:lnTo>
                    <a:pt x="876" y="803"/>
                  </a:lnTo>
                  <a:lnTo>
                    <a:pt x="869" y="828"/>
                  </a:lnTo>
                  <a:lnTo>
                    <a:pt x="857" y="852"/>
                  </a:lnTo>
                  <a:lnTo>
                    <a:pt x="840" y="873"/>
                  </a:lnTo>
                  <a:lnTo>
                    <a:pt x="821" y="890"/>
                  </a:lnTo>
                  <a:lnTo>
                    <a:pt x="799" y="904"/>
                  </a:lnTo>
                  <a:lnTo>
                    <a:pt x="775" y="914"/>
                  </a:lnTo>
                  <a:lnTo>
                    <a:pt x="749" y="919"/>
                  </a:lnTo>
                  <a:lnTo>
                    <a:pt x="341" y="962"/>
                  </a:lnTo>
                  <a:lnTo>
                    <a:pt x="734" y="1045"/>
                  </a:lnTo>
                  <a:lnTo>
                    <a:pt x="726" y="3144"/>
                  </a:lnTo>
                  <a:lnTo>
                    <a:pt x="723" y="3173"/>
                  </a:lnTo>
                  <a:lnTo>
                    <a:pt x="716" y="3202"/>
                  </a:lnTo>
                  <a:lnTo>
                    <a:pt x="703" y="3227"/>
                  </a:lnTo>
                  <a:lnTo>
                    <a:pt x="688" y="3250"/>
                  </a:lnTo>
                  <a:lnTo>
                    <a:pt x="668" y="3270"/>
                  </a:lnTo>
                  <a:lnTo>
                    <a:pt x="645" y="3287"/>
                  </a:lnTo>
                  <a:lnTo>
                    <a:pt x="620" y="3298"/>
                  </a:lnTo>
                  <a:lnTo>
                    <a:pt x="591" y="3305"/>
                  </a:lnTo>
                  <a:lnTo>
                    <a:pt x="562" y="3309"/>
                  </a:lnTo>
                  <a:lnTo>
                    <a:pt x="533" y="3305"/>
                  </a:lnTo>
                  <a:lnTo>
                    <a:pt x="504" y="3298"/>
                  </a:lnTo>
                  <a:lnTo>
                    <a:pt x="479" y="3287"/>
                  </a:lnTo>
                  <a:lnTo>
                    <a:pt x="456" y="3270"/>
                  </a:lnTo>
                  <a:lnTo>
                    <a:pt x="436" y="3250"/>
                  </a:lnTo>
                  <a:lnTo>
                    <a:pt x="421" y="3227"/>
                  </a:lnTo>
                  <a:lnTo>
                    <a:pt x="408" y="3202"/>
                  </a:lnTo>
                  <a:lnTo>
                    <a:pt x="401" y="3173"/>
                  </a:lnTo>
                  <a:lnTo>
                    <a:pt x="398" y="3144"/>
                  </a:lnTo>
                  <a:lnTo>
                    <a:pt x="398" y="1870"/>
                  </a:lnTo>
                  <a:lnTo>
                    <a:pt x="396" y="1856"/>
                  </a:lnTo>
                  <a:lnTo>
                    <a:pt x="388" y="1846"/>
                  </a:lnTo>
                  <a:lnTo>
                    <a:pt x="377" y="1838"/>
                  </a:lnTo>
                  <a:lnTo>
                    <a:pt x="363" y="1835"/>
                  </a:lnTo>
                  <a:lnTo>
                    <a:pt x="352" y="1838"/>
                  </a:lnTo>
                  <a:lnTo>
                    <a:pt x="341" y="1845"/>
                  </a:lnTo>
                  <a:lnTo>
                    <a:pt x="334" y="1855"/>
                  </a:lnTo>
                  <a:lnTo>
                    <a:pt x="332" y="1868"/>
                  </a:lnTo>
                  <a:lnTo>
                    <a:pt x="332" y="1879"/>
                  </a:lnTo>
                  <a:lnTo>
                    <a:pt x="331" y="1892"/>
                  </a:lnTo>
                  <a:lnTo>
                    <a:pt x="331" y="1908"/>
                  </a:lnTo>
                  <a:lnTo>
                    <a:pt x="331" y="1926"/>
                  </a:lnTo>
                  <a:lnTo>
                    <a:pt x="331" y="1948"/>
                  </a:lnTo>
                  <a:lnTo>
                    <a:pt x="331" y="1972"/>
                  </a:lnTo>
                  <a:lnTo>
                    <a:pt x="331" y="2002"/>
                  </a:lnTo>
                  <a:lnTo>
                    <a:pt x="331" y="2034"/>
                  </a:lnTo>
                  <a:lnTo>
                    <a:pt x="331" y="2070"/>
                  </a:lnTo>
                  <a:lnTo>
                    <a:pt x="331" y="2111"/>
                  </a:lnTo>
                  <a:lnTo>
                    <a:pt x="331" y="2157"/>
                  </a:lnTo>
                  <a:lnTo>
                    <a:pt x="331" y="2207"/>
                  </a:lnTo>
                  <a:lnTo>
                    <a:pt x="331" y="2262"/>
                  </a:lnTo>
                  <a:lnTo>
                    <a:pt x="330" y="2322"/>
                  </a:lnTo>
                  <a:lnTo>
                    <a:pt x="330" y="2388"/>
                  </a:lnTo>
                  <a:lnTo>
                    <a:pt x="330" y="2460"/>
                  </a:lnTo>
                  <a:lnTo>
                    <a:pt x="330" y="2538"/>
                  </a:lnTo>
                  <a:lnTo>
                    <a:pt x="330" y="2622"/>
                  </a:lnTo>
                  <a:lnTo>
                    <a:pt x="329" y="2712"/>
                  </a:lnTo>
                  <a:lnTo>
                    <a:pt x="329" y="2810"/>
                  </a:lnTo>
                  <a:lnTo>
                    <a:pt x="329" y="2915"/>
                  </a:lnTo>
                  <a:lnTo>
                    <a:pt x="328" y="3026"/>
                  </a:lnTo>
                  <a:lnTo>
                    <a:pt x="328" y="3145"/>
                  </a:lnTo>
                  <a:lnTo>
                    <a:pt x="325" y="3174"/>
                  </a:lnTo>
                  <a:lnTo>
                    <a:pt x="317" y="3202"/>
                  </a:lnTo>
                  <a:lnTo>
                    <a:pt x="306" y="3228"/>
                  </a:lnTo>
                  <a:lnTo>
                    <a:pt x="289" y="3250"/>
                  </a:lnTo>
                  <a:lnTo>
                    <a:pt x="269" y="3270"/>
                  </a:lnTo>
                  <a:lnTo>
                    <a:pt x="246" y="3287"/>
                  </a:lnTo>
                  <a:lnTo>
                    <a:pt x="221" y="3298"/>
                  </a:lnTo>
                  <a:lnTo>
                    <a:pt x="194" y="3305"/>
                  </a:lnTo>
                  <a:lnTo>
                    <a:pt x="163" y="3309"/>
                  </a:lnTo>
                  <a:lnTo>
                    <a:pt x="163" y="3309"/>
                  </a:lnTo>
                  <a:lnTo>
                    <a:pt x="134" y="3305"/>
                  </a:lnTo>
                  <a:lnTo>
                    <a:pt x="106" y="3298"/>
                  </a:lnTo>
                  <a:lnTo>
                    <a:pt x="81" y="3285"/>
                  </a:lnTo>
                  <a:lnTo>
                    <a:pt x="58" y="3270"/>
                  </a:lnTo>
                  <a:lnTo>
                    <a:pt x="38" y="3250"/>
                  </a:lnTo>
                  <a:lnTo>
                    <a:pt x="22" y="3227"/>
                  </a:lnTo>
                  <a:lnTo>
                    <a:pt x="9" y="3202"/>
                  </a:lnTo>
                  <a:lnTo>
                    <a:pt x="2" y="3173"/>
                  </a:lnTo>
                  <a:lnTo>
                    <a:pt x="0" y="3144"/>
                  </a:lnTo>
                  <a:lnTo>
                    <a:pt x="0" y="3144"/>
                  </a:lnTo>
                  <a:lnTo>
                    <a:pt x="0" y="3019"/>
                  </a:lnTo>
                  <a:lnTo>
                    <a:pt x="0" y="2902"/>
                  </a:lnTo>
                  <a:lnTo>
                    <a:pt x="1" y="2792"/>
                  </a:lnTo>
                  <a:lnTo>
                    <a:pt x="1" y="2689"/>
                  </a:lnTo>
                  <a:lnTo>
                    <a:pt x="1" y="2594"/>
                  </a:lnTo>
                  <a:lnTo>
                    <a:pt x="2" y="2505"/>
                  </a:lnTo>
                  <a:lnTo>
                    <a:pt x="2" y="2421"/>
                  </a:lnTo>
                  <a:lnTo>
                    <a:pt x="2" y="2343"/>
                  </a:lnTo>
                  <a:lnTo>
                    <a:pt x="3" y="2270"/>
                  </a:lnTo>
                  <a:lnTo>
                    <a:pt x="3" y="2202"/>
                  </a:lnTo>
                  <a:lnTo>
                    <a:pt x="3" y="2138"/>
                  </a:lnTo>
                  <a:lnTo>
                    <a:pt x="3" y="2078"/>
                  </a:lnTo>
                  <a:lnTo>
                    <a:pt x="4" y="2022"/>
                  </a:lnTo>
                  <a:lnTo>
                    <a:pt x="4" y="1968"/>
                  </a:lnTo>
                  <a:lnTo>
                    <a:pt x="4" y="1918"/>
                  </a:lnTo>
                  <a:lnTo>
                    <a:pt x="4" y="1870"/>
                  </a:lnTo>
                  <a:lnTo>
                    <a:pt x="4" y="1824"/>
                  </a:lnTo>
                  <a:lnTo>
                    <a:pt x="5" y="1779"/>
                  </a:lnTo>
                  <a:lnTo>
                    <a:pt x="5" y="1735"/>
                  </a:lnTo>
                  <a:lnTo>
                    <a:pt x="5" y="1692"/>
                  </a:lnTo>
                  <a:lnTo>
                    <a:pt x="5" y="1649"/>
                  </a:lnTo>
                  <a:lnTo>
                    <a:pt x="5" y="1606"/>
                  </a:lnTo>
                  <a:lnTo>
                    <a:pt x="6" y="1563"/>
                  </a:lnTo>
                  <a:lnTo>
                    <a:pt x="6" y="1519"/>
                  </a:lnTo>
                  <a:lnTo>
                    <a:pt x="6" y="1474"/>
                  </a:lnTo>
                  <a:lnTo>
                    <a:pt x="6" y="1427"/>
                  </a:lnTo>
                  <a:lnTo>
                    <a:pt x="6" y="1377"/>
                  </a:lnTo>
                  <a:lnTo>
                    <a:pt x="6" y="1325"/>
                  </a:lnTo>
                  <a:lnTo>
                    <a:pt x="6" y="1270"/>
                  </a:lnTo>
                  <a:lnTo>
                    <a:pt x="6" y="1213"/>
                  </a:lnTo>
                  <a:lnTo>
                    <a:pt x="6" y="1151"/>
                  </a:lnTo>
                  <a:lnTo>
                    <a:pt x="6" y="1086"/>
                  </a:lnTo>
                  <a:lnTo>
                    <a:pt x="6" y="1016"/>
                  </a:lnTo>
                  <a:lnTo>
                    <a:pt x="6" y="940"/>
                  </a:lnTo>
                  <a:lnTo>
                    <a:pt x="6" y="861"/>
                  </a:lnTo>
                  <a:lnTo>
                    <a:pt x="6" y="775"/>
                  </a:lnTo>
                  <a:lnTo>
                    <a:pt x="9" y="740"/>
                  </a:lnTo>
                  <a:lnTo>
                    <a:pt x="19" y="708"/>
                  </a:lnTo>
                  <a:lnTo>
                    <a:pt x="32" y="678"/>
                  </a:lnTo>
                  <a:lnTo>
                    <a:pt x="51" y="652"/>
                  </a:lnTo>
                  <a:lnTo>
                    <a:pt x="74" y="629"/>
                  </a:lnTo>
                  <a:lnTo>
                    <a:pt x="100" y="610"/>
                  </a:lnTo>
                  <a:lnTo>
                    <a:pt x="131" y="597"/>
                  </a:lnTo>
                  <a:lnTo>
                    <a:pt x="162" y="587"/>
                  </a:lnTo>
                  <a:lnTo>
                    <a:pt x="197" y="584"/>
                  </a:lnTo>
                  <a:lnTo>
                    <a:pt x="487" y="584"/>
                  </a:lnTo>
                  <a:lnTo>
                    <a:pt x="311" y="673"/>
                  </a:lnTo>
                  <a:lnTo>
                    <a:pt x="611" y="641"/>
                  </a:lnTo>
                  <a:lnTo>
                    <a:pt x="716" y="118"/>
                  </a:lnTo>
                  <a:lnTo>
                    <a:pt x="724" y="89"/>
                  </a:lnTo>
                  <a:lnTo>
                    <a:pt x="738" y="64"/>
                  </a:lnTo>
                  <a:lnTo>
                    <a:pt x="757" y="43"/>
                  </a:lnTo>
                  <a:lnTo>
                    <a:pt x="778" y="26"/>
                  </a:lnTo>
                  <a:lnTo>
                    <a:pt x="803" y="12"/>
                  </a:lnTo>
                  <a:lnTo>
                    <a:pt x="830" y="4"/>
                  </a:lnTo>
                  <a:lnTo>
                    <a:pt x="8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42" name="Shape 11242"/>
          <p:cNvGrpSpPr/>
          <p:nvPr/>
        </p:nvGrpSpPr>
        <p:grpSpPr>
          <a:xfrm>
            <a:off x="7591507" y="1256824"/>
            <a:ext cx="134540" cy="230981"/>
            <a:chOff x="10210801" y="1222920"/>
            <a:chExt cx="179387" cy="307975"/>
          </a:xfrm>
        </p:grpSpPr>
        <p:sp>
          <p:nvSpPr>
            <p:cNvPr id="11243" name="Shape 11243"/>
            <p:cNvSpPr/>
            <p:nvPr/>
          </p:nvSpPr>
          <p:spPr>
            <a:xfrm>
              <a:off x="10210801" y="1222920"/>
              <a:ext cx="179387" cy="307975"/>
            </a:xfrm>
            <a:custGeom>
              <a:avLst/>
              <a:gdLst/>
              <a:ahLst/>
              <a:cxnLst/>
              <a:rect l="0" t="0" r="0" b="0"/>
              <a:pathLst>
                <a:path w="1916" h="3301" extrusionOk="0">
                  <a:moveTo>
                    <a:pt x="770" y="2967"/>
                  </a:moveTo>
                  <a:lnTo>
                    <a:pt x="749" y="2970"/>
                  </a:lnTo>
                  <a:lnTo>
                    <a:pt x="729" y="2977"/>
                  </a:lnTo>
                  <a:lnTo>
                    <a:pt x="712" y="2988"/>
                  </a:lnTo>
                  <a:lnTo>
                    <a:pt x="698" y="3003"/>
                  </a:lnTo>
                  <a:lnTo>
                    <a:pt x="687" y="3020"/>
                  </a:lnTo>
                  <a:lnTo>
                    <a:pt x="681" y="3039"/>
                  </a:lnTo>
                  <a:lnTo>
                    <a:pt x="678" y="3060"/>
                  </a:lnTo>
                  <a:lnTo>
                    <a:pt x="681" y="3081"/>
                  </a:lnTo>
                  <a:lnTo>
                    <a:pt x="687" y="3100"/>
                  </a:lnTo>
                  <a:lnTo>
                    <a:pt x="698" y="3117"/>
                  </a:lnTo>
                  <a:lnTo>
                    <a:pt x="712" y="3131"/>
                  </a:lnTo>
                  <a:lnTo>
                    <a:pt x="729" y="3142"/>
                  </a:lnTo>
                  <a:lnTo>
                    <a:pt x="749" y="3149"/>
                  </a:lnTo>
                  <a:lnTo>
                    <a:pt x="770" y="3151"/>
                  </a:lnTo>
                  <a:lnTo>
                    <a:pt x="1110" y="3151"/>
                  </a:lnTo>
                  <a:lnTo>
                    <a:pt x="1131" y="3149"/>
                  </a:lnTo>
                  <a:lnTo>
                    <a:pt x="1150" y="3142"/>
                  </a:lnTo>
                  <a:lnTo>
                    <a:pt x="1167" y="3131"/>
                  </a:lnTo>
                  <a:lnTo>
                    <a:pt x="1181" y="3117"/>
                  </a:lnTo>
                  <a:lnTo>
                    <a:pt x="1192" y="3100"/>
                  </a:lnTo>
                  <a:lnTo>
                    <a:pt x="1199" y="3081"/>
                  </a:lnTo>
                  <a:lnTo>
                    <a:pt x="1201" y="3060"/>
                  </a:lnTo>
                  <a:lnTo>
                    <a:pt x="1199" y="3039"/>
                  </a:lnTo>
                  <a:lnTo>
                    <a:pt x="1192" y="3020"/>
                  </a:lnTo>
                  <a:lnTo>
                    <a:pt x="1181" y="3003"/>
                  </a:lnTo>
                  <a:lnTo>
                    <a:pt x="1167" y="2988"/>
                  </a:lnTo>
                  <a:lnTo>
                    <a:pt x="1150" y="2977"/>
                  </a:lnTo>
                  <a:lnTo>
                    <a:pt x="1131" y="2970"/>
                  </a:lnTo>
                  <a:lnTo>
                    <a:pt x="1110" y="2967"/>
                  </a:lnTo>
                  <a:lnTo>
                    <a:pt x="770" y="2967"/>
                  </a:lnTo>
                  <a:close/>
                  <a:moveTo>
                    <a:pt x="278" y="483"/>
                  </a:moveTo>
                  <a:lnTo>
                    <a:pt x="258" y="486"/>
                  </a:lnTo>
                  <a:lnTo>
                    <a:pt x="239" y="493"/>
                  </a:lnTo>
                  <a:lnTo>
                    <a:pt x="222" y="503"/>
                  </a:lnTo>
                  <a:lnTo>
                    <a:pt x="208" y="517"/>
                  </a:lnTo>
                  <a:lnTo>
                    <a:pt x="197" y="534"/>
                  </a:lnTo>
                  <a:lnTo>
                    <a:pt x="190" y="554"/>
                  </a:lnTo>
                  <a:lnTo>
                    <a:pt x="188" y="575"/>
                  </a:lnTo>
                  <a:lnTo>
                    <a:pt x="188" y="2726"/>
                  </a:lnTo>
                  <a:lnTo>
                    <a:pt x="190" y="2747"/>
                  </a:lnTo>
                  <a:lnTo>
                    <a:pt x="197" y="2767"/>
                  </a:lnTo>
                  <a:lnTo>
                    <a:pt x="208" y="2784"/>
                  </a:lnTo>
                  <a:lnTo>
                    <a:pt x="222" y="2798"/>
                  </a:lnTo>
                  <a:lnTo>
                    <a:pt x="239" y="2809"/>
                  </a:lnTo>
                  <a:lnTo>
                    <a:pt x="258" y="2816"/>
                  </a:lnTo>
                  <a:lnTo>
                    <a:pt x="278" y="2818"/>
                  </a:lnTo>
                  <a:lnTo>
                    <a:pt x="1637" y="2818"/>
                  </a:lnTo>
                  <a:lnTo>
                    <a:pt x="1658" y="2816"/>
                  </a:lnTo>
                  <a:lnTo>
                    <a:pt x="1677" y="2809"/>
                  </a:lnTo>
                  <a:lnTo>
                    <a:pt x="1694" y="2798"/>
                  </a:lnTo>
                  <a:lnTo>
                    <a:pt x="1708" y="2784"/>
                  </a:lnTo>
                  <a:lnTo>
                    <a:pt x="1719" y="2767"/>
                  </a:lnTo>
                  <a:lnTo>
                    <a:pt x="1726" y="2747"/>
                  </a:lnTo>
                  <a:lnTo>
                    <a:pt x="1728" y="2726"/>
                  </a:lnTo>
                  <a:lnTo>
                    <a:pt x="1728" y="575"/>
                  </a:lnTo>
                  <a:lnTo>
                    <a:pt x="1726" y="554"/>
                  </a:lnTo>
                  <a:lnTo>
                    <a:pt x="1719" y="534"/>
                  </a:lnTo>
                  <a:lnTo>
                    <a:pt x="1708" y="517"/>
                  </a:lnTo>
                  <a:lnTo>
                    <a:pt x="1694" y="503"/>
                  </a:lnTo>
                  <a:lnTo>
                    <a:pt x="1677" y="493"/>
                  </a:lnTo>
                  <a:lnTo>
                    <a:pt x="1658" y="486"/>
                  </a:lnTo>
                  <a:lnTo>
                    <a:pt x="1637" y="483"/>
                  </a:lnTo>
                  <a:lnTo>
                    <a:pt x="278" y="483"/>
                  </a:lnTo>
                  <a:close/>
                  <a:moveTo>
                    <a:pt x="354" y="0"/>
                  </a:moveTo>
                  <a:lnTo>
                    <a:pt x="1563" y="0"/>
                  </a:lnTo>
                  <a:lnTo>
                    <a:pt x="1607" y="3"/>
                  </a:lnTo>
                  <a:lnTo>
                    <a:pt x="1650" y="11"/>
                  </a:lnTo>
                  <a:lnTo>
                    <a:pt x="1690" y="24"/>
                  </a:lnTo>
                  <a:lnTo>
                    <a:pt x="1729" y="41"/>
                  </a:lnTo>
                  <a:lnTo>
                    <a:pt x="1764" y="63"/>
                  </a:lnTo>
                  <a:lnTo>
                    <a:pt x="1797" y="89"/>
                  </a:lnTo>
                  <a:lnTo>
                    <a:pt x="1827" y="120"/>
                  </a:lnTo>
                  <a:lnTo>
                    <a:pt x="1853" y="153"/>
                  </a:lnTo>
                  <a:lnTo>
                    <a:pt x="1875" y="189"/>
                  </a:lnTo>
                  <a:lnTo>
                    <a:pt x="1892" y="227"/>
                  </a:lnTo>
                  <a:lnTo>
                    <a:pt x="1905" y="268"/>
                  </a:lnTo>
                  <a:lnTo>
                    <a:pt x="1914" y="310"/>
                  </a:lnTo>
                  <a:lnTo>
                    <a:pt x="1916" y="355"/>
                  </a:lnTo>
                  <a:lnTo>
                    <a:pt x="1916" y="2945"/>
                  </a:lnTo>
                  <a:lnTo>
                    <a:pt x="1914" y="2990"/>
                  </a:lnTo>
                  <a:lnTo>
                    <a:pt x="1905" y="3033"/>
                  </a:lnTo>
                  <a:lnTo>
                    <a:pt x="1892" y="3074"/>
                  </a:lnTo>
                  <a:lnTo>
                    <a:pt x="1875" y="3112"/>
                  </a:lnTo>
                  <a:lnTo>
                    <a:pt x="1853" y="3148"/>
                  </a:lnTo>
                  <a:lnTo>
                    <a:pt x="1827" y="3181"/>
                  </a:lnTo>
                  <a:lnTo>
                    <a:pt x="1797" y="3211"/>
                  </a:lnTo>
                  <a:lnTo>
                    <a:pt x="1764" y="3237"/>
                  </a:lnTo>
                  <a:lnTo>
                    <a:pt x="1729" y="3259"/>
                  </a:lnTo>
                  <a:lnTo>
                    <a:pt x="1690" y="3277"/>
                  </a:lnTo>
                  <a:lnTo>
                    <a:pt x="1650" y="3290"/>
                  </a:lnTo>
                  <a:lnTo>
                    <a:pt x="1607" y="3298"/>
                  </a:lnTo>
                  <a:lnTo>
                    <a:pt x="1563" y="3301"/>
                  </a:lnTo>
                  <a:lnTo>
                    <a:pt x="354" y="3301"/>
                  </a:lnTo>
                  <a:lnTo>
                    <a:pt x="310" y="3298"/>
                  </a:lnTo>
                  <a:lnTo>
                    <a:pt x="267" y="3290"/>
                  </a:lnTo>
                  <a:lnTo>
                    <a:pt x="226" y="3277"/>
                  </a:lnTo>
                  <a:lnTo>
                    <a:pt x="188" y="3259"/>
                  </a:lnTo>
                  <a:lnTo>
                    <a:pt x="152" y="3237"/>
                  </a:lnTo>
                  <a:lnTo>
                    <a:pt x="119" y="3211"/>
                  </a:lnTo>
                  <a:lnTo>
                    <a:pt x="90" y="3181"/>
                  </a:lnTo>
                  <a:lnTo>
                    <a:pt x="64" y="3148"/>
                  </a:lnTo>
                  <a:lnTo>
                    <a:pt x="42" y="3112"/>
                  </a:lnTo>
                  <a:lnTo>
                    <a:pt x="24" y="3074"/>
                  </a:lnTo>
                  <a:lnTo>
                    <a:pt x="11" y="3033"/>
                  </a:lnTo>
                  <a:lnTo>
                    <a:pt x="3" y="2990"/>
                  </a:lnTo>
                  <a:lnTo>
                    <a:pt x="0" y="2945"/>
                  </a:lnTo>
                  <a:lnTo>
                    <a:pt x="0" y="355"/>
                  </a:lnTo>
                  <a:lnTo>
                    <a:pt x="3" y="310"/>
                  </a:lnTo>
                  <a:lnTo>
                    <a:pt x="11" y="267"/>
                  </a:lnTo>
                  <a:lnTo>
                    <a:pt x="24" y="227"/>
                  </a:lnTo>
                  <a:lnTo>
                    <a:pt x="42" y="188"/>
                  </a:lnTo>
                  <a:lnTo>
                    <a:pt x="64" y="153"/>
                  </a:lnTo>
                  <a:lnTo>
                    <a:pt x="90" y="120"/>
                  </a:lnTo>
                  <a:lnTo>
                    <a:pt x="119" y="89"/>
                  </a:lnTo>
                  <a:lnTo>
                    <a:pt x="152" y="63"/>
                  </a:lnTo>
                  <a:lnTo>
                    <a:pt x="188" y="41"/>
                  </a:lnTo>
                  <a:lnTo>
                    <a:pt x="226" y="24"/>
                  </a:lnTo>
                  <a:lnTo>
                    <a:pt x="267" y="11"/>
                  </a:lnTo>
                  <a:lnTo>
                    <a:pt x="310" y="2"/>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4" name="Shape 11244"/>
            <p:cNvSpPr/>
            <p:nvPr/>
          </p:nvSpPr>
          <p:spPr>
            <a:xfrm>
              <a:off x="10264775" y="1309688"/>
              <a:ext cx="79375" cy="125413"/>
            </a:xfrm>
            <a:custGeom>
              <a:avLst/>
              <a:gdLst/>
              <a:ahLst/>
              <a:cxnLst/>
              <a:rect l="0" t="0" r="0" b="0"/>
              <a:pathLst>
                <a:path w="849" h="1332" extrusionOk="0">
                  <a:moveTo>
                    <a:pt x="392" y="0"/>
                  </a:moveTo>
                  <a:lnTo>
                    <a:pt x="417" y="0"/>
                  </a:lnTo>
                  <a:lnTo>
                    <a:pt x="440" y="3"/>
                  </a:lnTo>
                  <a:lnTo>
                    <a:pt x="460" y="8"/>
                  </a:lnTo>
                  <a:lnTo>
                    <a:pt x="478" y="15"/>
                  </a:lnTo>
                  <a:lnTo>
                    <a:pt x="494" y="23"/>
                  </a:lnTo>
                  <a:lnTo>
                    <a:pt x="507" y="31"/>
                  </a:lnTo>
                  <a:lnTo>
                    <a:pt x="518" y="38"/>
                  </a:lnTo>
                  <a:lnTo>
                    <a:pt x="527" y="45"/>
                  </a:lnTo>
                  <a:lnTo>
                    <a:pt x="533" y="51"/>
                  </a:lnTo>
                  <a:lnTo>
                    <a:pt x="536" y="54"/>
                  </a:lnTo>
                  <a:lnTo>
                    <a:pt x="537" y="56"/>
                  </a:lnTo>
                  <a:lnTo>
                    <a:pt x="568" y="55"/>
                  </a:lnTo>
                  <a:lnTo>
                    <a:pt x="596" y="58"/>
                  </a:lnTo>
                  <a:lnTo>
                    <a:pt x="622" y="66"/>
                  </a:lnTo>
                  <a:lnTo>
                    <a:pt x="645" y="77"/>
                  </a:lnTo>
                  <a:lnTo>
                    <a:pt x="665" y="92"/>
                  </a:lnTo>
                  <a:lnTo>
                    <a:pt x="683" y="110"/>
                  </a:lnTo>
                  <a:lnTo>
                    <a:pt x="699" y="131"/>
                  </a:lnTo>
                  <a:lnTo>
                    <a:pt x="713" y="155"/>
                  </a:lnTo>
                  <a:lnTo>
                    <a:pt x="724" y="182"/>
                  </a:lnTo>
                  <a:lnTo>
                    <a:pt x="733" y="211"/>
                  </a:lnTo>
                  <a:lnTo>
                    <a:pt x="741" y="243"/>
                  </a:lnTo>
                  <a:lnTo>
                    <a:pt x="746" y="277"/>
                  </a:lnTo>
                  <a:lnTo>
                    <a:pt x="750" y="312"/>
                  </a:lnTo>
                  <a:lnTo>
                    <a:pt x="752" y="348"/>
                  </a:lnTo>
                  <a:lnTo>
                    <a:pt x="752" y="386"/>
                  </a:lnTo>
                  <a:lnTo>
                    <a:pt x="750" y="425"/>
                  </a:lnTo>
                  <a:lnTo>
                    <a:pt x="747" y="465"/>
                  </a:lnTo>
                  <a:lnTo>
                    <a:pt x="744" y="505"/>
                  </a:lnTo>
                  <a:lnTo>
                    <a:pt x="745" y="541"/>
                  </a:lnTo>
                  <a:lnTo>
                    <a:pt x="748" y="573"/>
                  </a:lnTo>
                  <a:lnTo>
                    <a:pt x="753" y="601"/>
                  </a:lnTo>
                  <a:lnTo>
                    <a:pt x="761" y="626"/>
                  </a:lnTo>
                  <a:lnTo>
                    <a:pt x="769" y="647"/>
                  </a:lnTo>
                  <a:lnTo>
                    <a:pt x="779" y="665"/>
                  </a:lnTo>
                  <a:lnTo>
                    <a:pt x="789" y="681"/>
                  </a:lnTo>
                  <a:lnTo>
                    <a:pt x="800" y="694"/>
                  </a:lnTo>
                  <a:lnTo>
                    <a:pt x="811" y="704"/>
                  </a:lnTo>
                  <a:lnTo>
                    <a:pt x="821" y="712"/>
                  </a:lnTo>
                  <a:lnTo>
                    <a:pt x="830" y="718"/>
                  </a:lnTo>
                  <a:lnTo>
                    <a:pt x="837" y="723"/>
                  </a:lnTo>
                  <a:lnTo>
                    <a:pt x="843" y="725"/>
                  </a:lnTo>
                  <a:lnTo>
                    <a:pt x="847" y="727"/>
                  </a:lnTo>
                  <a:lnTo>
                    <a:pt x="849" y="727"/>
                  </a:lnTo>
                  <a:lnTo>
                    <a:pt x="825" y="747"/>
                  </a:lnTo>
                  <a:lnTo>
                    <a:pt x="799" y="764"/>
                  </a:lnTo>
                  <a:lnTo>
                    <a:pt x="771" y="777"/>
                  </a:lnTo>
                  <a:lnTo>
                    <a:pt x="742" y="787"/>
                  </a:lnTo>
                  <a:lnTo>
                    <a:pt x="712" y="795"/>
                  </a:lnTo>
                  <a:lnTo>
                    <a:pt x="684" y="801"/>
                  </a:lnTo>
                  <a:lnTo>
                    <a:pt x="657" y="805"/>
                  </a:lnTo>
                  <a:lnTo>
                    <a:pt x="633" y="807"/>
                  </a:lnTo>
                  <a:lnTo>
                    <a:pt x="613" y="808"/>
                  </a:lnTo>
                  <a:lnTo>
                    <a:pt x="597" y="809"/>
                  </a:lnTo>
                  <a:lnTo>
                    <a:pt x="587" y="809"/>
                  </a:lnTo>
                  <a:lnTo>
                    <a:pt x="583" y="809"/>
                  </a:lnTo>
                  <a:lnTo>
                    <a:pt x="583" y="866"/>
                  </a:lnTo>
                  <a:lnTo>
                    <a:pt x="584" y="870"/>
                  </a:lnTo>
                  <a:lnTo>
                    <a:pt x="426" y="1332"/>
                  </a:lnTo>
                  <a:lnTo>
                    <a:pt x="269" y="870"/>
                  </a:lnTo>
                  <a:lnTo>
                    <a:pt x="269" y="811"/>
                  </a:lnTo>
                  <a:lnTo>
                    <a:pt x="226" y="810"/>
                  </a:lnTo>
                  <a:lnTo>
                    <a:pt x="189" y="807"/>
                  </a:lnTo>
                  <a:lnTo>
                    <a:pt x="155" y="801"/>
                  </a:lnTo>
                  <a:lnTo>
                    <a:pt x="125" y="795"/>
                  </a:lnTo>
                  <a:lnTo>
                    <a:pt x="99" y="787"/>
                  </a:lnTo>
                  <a:lnTo>
                    <a:pt x="76" y="778"/>
                  </a:lnTo>
                  <a:lnTo>
                    <a:pt x="57" y="768"/>
                  </a:lnTo>
                  <a:lnTo>
                    <a:pt x="40" y="759"/>
                  </a:lnTo>
                  <a:lnTo>
                    <a:pt x="27" y="750"/>
                  </a:lnTo>
                  <a:lnTo>
                    <a:pt x="17" y="742"/>
                  </a:lnTo>
                  <a:lnTo>
                    <a:pt x="9" y="735"/>
                  </a:lnTo>
                  <a:lnTo>
                    <a:pt x="4" y="729"/>
                  </a:lnTo>
                  <a:lnTo>
                    <a:pt x="1" y="725"/>
                  </a:lnTo>
                  <a:lnTo>
                    <a:pt x="0" y="724"/>
                  </a:lnTo>
                  <a:lnTo>
                    <a:pt x="1" y="724"/>
                  </a:lnTo>
                  <a:lnTo>
                    <a:pt x="4" y="724"/>
                  </a:lnTo>
                  <a:lnTo>
                    <a:pt x="8" y="723"/>
                  </a:lnTo>
                  <a:lnTo>
                    <a:pt x="13" y="721"/>
                  </a:lnTo>
                  <a:lnTo>
                    <a:pt x="20" y="718"/>
                  </a:lnTo>
                  <a:lnTo>
                    <a:pt x="28" y="714"/>
                  </a:lnTo>
                  <a:lnTo>
                    <a:pt x="36" y="708"/>
                  </a:lnTo>
                  <a:lnTo>
                    <a:pt x="45" y="700"/>
                  </a:lnTo>
                  <a:lnTo>
                    <a:pt x="54" y="690"/>
                  </a:lnTo>
                  <a:lnTo>
                    <a:pt x="63" y="676"/>
                  </a:lnTo>
                  <a:lnTo>
                    <a:pt x="72" y="661"/>
                  </a:lnTo>
                  <a:lnTo>
                    <a:pt x="80" y="643"/>
                  </a:lnTo>
                  <a:lnTo>
                    <a:pt x="88" y="621"/>
                  </a:lnTo>
                  <a:lnTo>
                    <a:pt x="95" y="596"/>
                  </a:lnTo>
                  <a:lnTo>
                    <a:pt x="101" y="567"/>
                  </a:lnTo>
                  <a:lnTo>
                    <a:pt x="106" y="534"/>
                  </a:lnTo>
                  <a:lnTo>
                    <a:pt x="110" y="497"/>
                  </a:lnTo>
                  <a:lnTo>
                    <a:pt x="111" y="454"/>
                  </a:lnTo>
                  <a:lnTo>
                    <a:pt x="111" y="407"/>
                  </a:lnTo>
                  <a:lnTo>
                    <a:pt x="111" y="357"/>
                  </a:lnTo>
                  <a:lnTo>
                    <a:pt x="114" y="312"/>
                  </a:lnTo>
                  <a:lnTo>
                    <a:pt x="119" y="271"/>
                  </a:lnTo>
                  <a:lnTo>
                    <a:pt x="126" y="233"/>
                  </a:lnTo>
                  <a:lnTo>
                    <a:pt x="135" y="200"/>
                  </a:lnTo>
                  <a:lnTo>
                    <a:pt x="145" y="171"/>
                  </a:lnTo>
                  <a:lnTo>
                    <a:pt x="157" y="146"/>
                  </a:lnTo>
                  <a:lnTo>
                    <a:pt x="170" y="123"/>
                  </a:lnTo>
                  <a:lnTo>
                    <a:pt x="183" y="103"/>
                  </a:lnTo>
                  <a:lnTo>
                    <a:pt x="198" y="87"/>
                  </a:lnTo>
                  <a:lnTo>
                    <a:pt x="212" y="72"/>
                  </a:lnTo>
                  <a:lnTo>
                    <a:pt x="227" y="60"/>
                  </a:lnTo>
                  <a:lnTo>
                    <a:pt x="241" y="50"/>
                  </a:lnTo>
                  <a:lnTo>
                    <a:pt x="255" y="41"/>
                  </a:lnTo>
                  <a:lnTo>
                    <a:pt x="268" y="34"/>
                  </a:lnTo>
                  <a:lnTo>
                    <a:pt x="281" y="29"/>
                  </a:lnTo>
                  <a:lnTo>
                    <a:pt x="292" y="24"/>
                  </a:lnTo>
                  <a:lnTo>
                    <a:pt x="302" y="20"/>
                  </a:lnTo>
                  <a:lnTo>
                    <a:pt x="334" y="9"/>
                  </a:lnTo>
                  <a:lnTo>
                    <a:pt x="364" y="3"/>
                  </a:lnTo>
                  <a:lnTo>
                    <a:pt x="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5" name="Shape 11245"/>
            <p:cNvSpPr/>
            <p:nvPr/>
          </p:nvSpPr>
          <p:spPr>
            <a:xfrm>
              <a:off x="10250488" y="1395413"/>
              <a:ext cx="109537" cy="42863"/>
            </a:xfrm>
            <a:custGeom>
              <a:avLst/>
              <a:gdLst/>
              <a:ahLst/>
              <a:cxnLst/>
              <a:rect l="0" t="0" r="0" b="0"/>
              <a:pathLst>
                <a:path w="1165" h="449" extrusionOk="0">
                  <a:moveTo>
                    <a:pt x="365" y="0"/>
                  </a:moveTo>
                  <a:lnTo>
                    <a:pt x="301" y="184"/>
                  </a:lnTo>
                  <a:lnTo>
                    <a:pt x="389" y="177"/>
                  </a:lnTo>
                  <a:lnTo>
                    <a:pt x="582" y="416"/>
                  </a:lnTo>
                  <a:lnTo>
                    <a:pt x="775" y="177"/>
                  </a:lnTo>
                  <a:lnTo>
                    <a:pt x="862" y="184"/>
                  </a:lnTo>
                  <a:lnTo>
                    <a:pt x="800" y="0"/>
                  </a:lnTo>
                  <a:lnTo>
                    <a:pt x="834" y="18"/>
                  </a:lnTo>
                  <a:lnTo>
                    <a:pt x="1032" y="116"/>
                  </a:lnTo>
                  <a:lnTo>
                    <a:pt x="1057" y="130"/>
                  </a:lnTo>
                  <a:lnTo>
                    <a:pt x="1080" y="148"/>
                  </a:lnTo>
                  <a:lnTo>
                    <a:pt x="1098" y="170"/>
                  </a:lnTo>
                  <a:lnTo>
                    <a:pt x="1114" y="193"/>
                  </a:lnTo>
                  <a:lnTo>
                    <a:pt x="1125" y="220"/>
                  </a:lnTo>
                  <a:lnTo>
                    <a:pt x="1132" y="248"/>
                  </a:lnTo>
                  <a:lnTo>
                    <a:pt x="1165" y="423"/>
                  </a:lnTo>
                  <a:lnTo>
                    <a:pt x="1164" y="433"/>
                  </a:lnTo>
                  <a:lnTo>
                    <a:pt x="1160" y="441"/>
                  </a:lnTo>
                  <a:lnTo>
                    <a:pt x="1153" y="447"/>
                  </a:lnTo>
                  <a:lnTo>
                    <a:pt x="1144" y="449"/>
                  </a:lnTo>
                  <a:lnTo>
                    <a:pt x="21" y="449"/>
                  </a:lnTo>
                  <a:lnTo>
                    <a:pt x="12" y="447"/>
                  </a:lnTo>
                  <a:lnTo>
                    <a:pt x="5" y="441"/>
                  </a:lnTo>
                  <a:lnTo>
                    <a:pt x="1" y="433"/>
                  </a:lnTo>
                  <a:lnTo>
                    <a:pt x="0" y="423"/>
                  </a:lnTo>
                  <a:lnTo>
                    <a:pt x="32" y="248"/>
                  </a:lnTo>
                  <a:lnTo>
                    <a:pt x="39" y="220"/>
                  </a:lnTo>
                  <a:lnTo>
                    <a:pt x="51" y="193"/>
                  </a:lnTo>
                  <a:lnTo>
                    <a:pt x="66" y="169"/>
                  </a:lnTo>
                  <a:lnTo>
                    <a:pt x="84" y="148"/>
                  </a:lnTo>
                  <a:lnTo>
                    <a:pt x="107" y="130"/>
                  </a:lnTo>
                  <a:lnTo>
                    <a:pt x="132" y="116"/>
                  </a:lnTo>
                  <a:lnTo>
                    <a:pt x="326" y="20"/>
                  </a:lnTo>
                  <a:lnTo>
                    <a:pt x="3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46" name="Shape 11246"/>
          <p:cNvGrpSpPr/>
          <p:nvPr/>
        </p:nvGrpSpPr>
        <p:grpSpPr>
          <a:xfrm>
            <a:off x="7156373" y="1256229"/>
            <a:ext cx="77390" cy="232172"/>
            <a:chOff x="9621838" y="1219200"/>
            <a:chExt cx="103187" cy="309563"/>
          </a:xfrm>
        </p:grpSpPr>
        <p:sp>
          <p:nvSpPr>
            <p:cNvPr id="11247" name="Shape 11247"/>
            <p:cNvSpPr/>
            <p:nvPr/>
          </p:nvSpPr>
          <p:spPr>
            <a:xfrm>
              <a:off x="9621838" y="1287463"/>
              <a:ext cx="103187" cy="241300"/>
            </a:xfrm>
            <a:custGeom>
              <a:avLst/>
              <a:gdLst/>
              <a:ahLst/>
              <a:cxnLst/>
              <a:rect l="0" t="0" r="0" b="0"/>
              <a:pathLst>
                <a:path w="1098" h="2569" extrusionOk="0">
                  <a:moveTo>
                    <a:pt x="355" y="0"/>
                  </a:moveTo>
                  <a:lnTo>
                    <a:pt x="459" y="326"/>
                  </a:lnTo>
                  <a:lnTo>
                    <a:pt x="520" y="155"/>
                  </a:lnTo>
                  <a:lnTo>
                    <a:pt x="503" y="130"/>
                  </a:lnTo>
                  <a:lnTo>
                    <a:pt x="491" y="108"/>
                  </a:lnTo>
                  <a:lnTo>
                    <a:pt x="482" y="88"/>
                  </a:lnTo>
                  <a:lnTo>
                    <a:pt x="476" y="71"/>
                  </a:lnTo>
                  <a:lnTo>
                    <a:pt x="475" y="57"/>
                  </a:lnTo>
                  <a:lnTo>
                    <a:pt x="475" y="44"/>
                  </a:lnTo>
                  <a:lnTo>
                    <a:pt x="480" y="33"/>
                  </a:lnTo>
                  <a:lnTo>
                    <a:pt x="485" y="24"/>
                  </a:lnTo>
                  <a:lnTo>
                    <a:pt x="491" y="17"/>
                  </a:lnTo>
                  <a:lnTo>
                    <a:pt x="499" y="12"/>
                  </a:lnTo>
                  <a:lnTo>
                    <a:pt x="507" y="8"/>
                  </a:lnTo>
                  <a:lnTo>
                    <a:pt x="516" y="5"/>
                  </a:lnTo>
                  <a:lnTo>
                    <a:pt x="524" y="2"/>
                  </a:lnTo>
                  <a:lnTo>
                    <a:pt x="533" y="1"/>
                  </a:lnTo>
                  <a:lnTo>
                    <a:pt x="540" y="0"/>
                  </a:lnTo>
                  <a:lnTo>
                    <a:pt x="546" y="0"/>
                  </a:lnTo>
                  <a:lnTo>
                    <a:pt x="550" y="0"/>
                  </a:lnTo>
                  <a:lnTo>
                    <a:pt x="553" y="0"/>
                  </a:lnTo>
                  <a:lnTo>
                    <a:pt x="559" y="0"/>
                  </a:lnTo>
                  <a:lnTo>
                    <a:pt x="566" y="1"/>
                  </a:lnTo>
                  <a:lnTo>
                    <a:pt x="574" y="2"/>
                  </a:lnTo>
                  <a:lnTo>
                    <a:pt x="583" y="5"/>
                  </a:lnTo>
                  <a:lnTo>
                    <a:pt x="592" y="8"/>
                  </a:lnTo>
                  <a:lnTo>
                    <a:pt x="600" y="12"/>
                  </a:lnTo>
                  <a:lnTo>
                    <a:pt x="608" y="17"/>
                  </a:lnTo>
                  <a:lnTo>
                    <a:pt x="615" y="24"/>
                  </a:lnTo>
                  <a:lnTo>
                    <a:pt x="620" y="33"/>
                  </a:lnTo>
                  <a:lnTo>
                    <a:pt x="623" y="44"/>
                  </a:lnTo>
                  <a:lnTo>
                    <a:pt x="624" y="57"/>
                  </a:lnTo>
                  <a:lnTo>
                    <a:pt x="622" y="71"/>
                  </a:lnTo>
                  <a:lnTo>
                    <a:pt x="617" y="88"/>
                  </a:lnTo>
                  <a:lnTo>
                    <a:pt x="608" y="108"/>
                  </a:lnTo>
                  <a:lnTo>
                    <a:pt x="596" y="130"/>
                  </a:lnTo>
                  <a:lnTo>
                    <a:pt x="578" y="155"/>
                  </a:lnTo>
                  <a:lnTo>
                    <a:pt x="640" y="326"/>
                  </a:lnTo>
                  <a:lnTo>
                    <a:pt x="744" y="0"/>
                  </a:lnTo>
                  <a:lnTo>
                    <a:pt x="747" y="1"/>
                  </a:lnTo>
                  <a:lnTo>
                    <a:pt x="755" y="4"/>
                  </a:lnTo>
                  <a:lnTo>
                    <a:pt x="767" y="10"/>
                  </a:lnTo>
                  <a:lnTo>
                    <a:pt x="784" y="17"/>
                  </a:lnTo>
                  <a:lnTo>
                    <a:pt x="804" y="26"/>
                  </a:lnTo>
                  <a:lnTo>
                    <a:pt x="826" y="38"/>
                  </a:lnTo>
                  <a:lnTo>
                    <a:pt x="852" y="51"/>
                  </a:lnTo>
                  <a:lnTo>
                    <a:pt x="878" y="65"/>
                  </a:lnTo>
                  <a:lnTo>
                    <a:pt x="907" y="81"/>
                  </a:lnTo>
                  <a:lnTo>
                    <a:pt x="936" y="98"/>
                  </a:lnTo>
                  <a:lnTo>
                    <a:pt x="964" y="116"/>
                  </a:lnTo>
                  <a:lnTo>
                    <a:pt x="993" y="136"/>
                  </a:lnTo>
                  <a:lnTo>
                    <a:pt x="1009" y="148"/>
                  </a:lnTo>
                  <a:lnTo>
                    <a:pt x="1022" y="158"/>
                  </a:lnTo>
                  <a:lnTo>
                    <a:pt x="1035" y="169"/>
                  </a:lnTo>
                  <a:lnTo>
                    <a:pt x="1047" y="181"/>
                  </a:lnTo>
                  <a:lnTo>
                    <a:pt x="1061" y="195"/>
                  </a:lnTo>
                  <a:lnTo>
                    <a:pt x="1071" y="209"/>
                  </a:lnTo>
                  <a:lnTo>
                    <a:pt x="1079" y="228"/>
                  </a:lnTo>
                  <a:lnTo>
                    <a:pt x="1087" y="251"/>
                  </a:lnTo>
                  <a:lnTo>
                    <a:pt x="1092" y="280"/>
                  </a:lnTo>
                  <a:lnTo>
                    <a:pt x="1095" y="312"/>
                  </a:lnTo>
                  <a:lnTo>
                    <a:pt x="1097" y="346"/>
                  </a:lnTo>
                  <a:lnTo>
                    <a:pt x="1098" y="383"/>
                  </a:lnTo>
                  <a:lnTo>
                    <a:pt x="1098" y="421"/>
                  </a:lnTo>
                  <a:lnTo>
                    <a:pt x="1097" y="460"/>
                  </a:lnTo>
                  <a:lnTo>
                    <a:pt x="1095" y="501"/>
                  </a:lnTo>
                  <a:lnTo>
                    <a:pt x="1092" y="541"/>
                  </a:lnTo>
                  <a:lnTo>
                    <a:pt x="1088" y="579"/>
                  </a:lnTo>
                  <a:lnTo>
                    <a:pt x="1084" y="617"/>
                  </a:lnTo>
                  <a:lnTo>
                    <a:pt x="1078" y="652"/>
                  </a:lnTo>
                  <a:lnTo>
                    <a:pt x="1073" y="684"/>
                  </a:lnTo>
                  <a:lnTo>
                    <a:pt x="1067" y="714"/>
                  </a:lnTo>
                  <a:lnTo>
                    <a:pt x="1061" y="739"/>
                  </a:lnTo>
                  <a:lnTo>
                    <a:pt x="1053" y="765"/>
                  </a:lnTo>
                  <a:lnTo>
                    <a:pt x="1044" y="793"/>
                  </a:lnTo>
                  <a:lnTo>
                    <a:pt x="1033" y="821"/>
                  </a:lnTo>
                  <a:lnTo>
                    <a:pt x="1021" y="849"/>
                  </a:lnTo>
                  <a:lnTo>
                    <a:pt x="1008" y="877"/>
                  </a:lnTo>
                  <a:lnTo>
                    <a:pt x="996" y="905"/>
                  </a:lnTo>
                  <a:lnTo>
                    <a:pt x="984" y="932"/>
                  </a:lnTo>
                  <a:lnTo>
                    <a:pt x="971" y="957"/>
                  </a:lnTo>
                  <a:lnTo>
                    <a:pt x="959" y="980"/>
                  </a:lnTo>
                  <a:lnTo>
                    <a:pt x="949" y="1000"/>
                  </a:lnTo>
                  <a:lnTo>
                    <a:pt x="940" y="1018"/>
                  </a:lnTo>
                  <a:lnTo>
                    <a:pt x="932" y="1033"/>
                  </a:lnTo>
                  <a:lnTo>
                    <a:pt x="925" y="1044"/>
                  </a:lnTo>
                  <a:lnTo>
                    <a:pt x="921" y="1050"/>
                  </a:lnTo>
                  <a:lnTo>
                    <a:pt x="920" y="1053"/>
                  </a:lnTo>
                  <a:lnTo>
                    <a:pt x="902" y="1101"/>
                  </a:lnTo>
                  <a:lnTo>
                    <a:pt x="889" y="1151"/>
                  </a:lnTo>
                  <a:lnTo>
                    <a:pt x="881" y="1202"/>
                  </a:lnTo>
                  <a:lnTo>
                    <a:pt x="747" y="2497"/>
                  </a:lnTo>
                  <a:lnTo>
                    <a:pt x="743" y="2516"/>
                  </a:lnTo>
                  <a:lnTo>
                    <a:pt x="734" y="2534"/>
                  </a:lnTo>
                  <a:lnTo>
                    <a:pt x="720" y="2548"/>
                  </a:lnTo>
                  <a:lnTo>
                    <a:pt x="704" y="2559"/>
                  </a:lnTo>
                  <a:lnTo>
                    <a:pt x="686" y="2566"/>
                  </a:lnTo>
                  <a:lnTo>
                    <a:pt x="665" y="2569"/>
                  </a:lnTo>
                  <a:lnTo>
                    <a:pt x="433" y="2569"/>
                  </a:lnTo>
                  <a:lnTo>
                    <a:pt x="413" y="2566"/>
                  </a:lnTo>
                  <a:lnTo>
                    <a:pt x="394" y="2559"/>
                  </a:lnTo>
                  <a:lnTo>
                    <a:pt x="379" y="2548"/>
                  </a:lnTo>
                  <a:lnTo>
                    <a:pt x="365" y="2534"/>
                  </a:lnTo>
                  <a:lnTo>
                    <a:pt x="356" y="2516"/>
                  </a:lnTo>
                  <a:lnTo>
                    <a:pt x="351" y="2497"/>
                  </a:lnTo>
                  <a:lnTo>
                    <a:pt x="217" y="1202"/>
                  </a:lnTo>
                  <a:lnTo>
                    <a:pt x="210" y="1151"/>
                  </a:lnTo>
                  <a:lnTo>
                    <a:pt x="197" y="1101"/>
                  </a:lnTo>
                  <a:lnTo>
                    <a:pt x="178" y="1053"/>
                  </a:lnTo>
                  <a:lnTo>
                    <a:pt x="176" y="1050"/>
                  </a:lnTo>
                  <a:lnTo>
                    <a:pt x="172" y="1044"/>
                  </a:lnTo>
                  <a:lnTo>
                    <a:pt x="167" y="1033"/>
                  </a:lnTo>
                  <a:lnTo>
                    <a:pt x="159" y="1018"/>
                  </a:lnTo>
                  <a:lnTo>
                    <a:pt x="150" y="1000"/>
                  </a:lnTo>
                  <a:lnTo>
                    <a:pt x="139" y="980"/>
                  </a:lnTo>
                  <a:lnTo>
                    <a:pt x="128" y="957"/>
                  </a:lnTo>
                  <a:lnTo>
                    <a:pt x="115" y="932"/>
                  </a:lnTo>
                  <a:lnTo>
                    <a:pt x="102" y="905"/>
                  </a:lnTo>
                  <a:lnTo>
                    <a:pt x="90" y="877"/>
                  </a:lnTo>
                  <a:lnTo>
                    <a:pt x="78" y="849"/>
                  </a:lnTo>
                  <a:lnTo>
                    <a:pt x="66" y="821"/>
                  </a:lnTo>
                  <a:lnTo>
                    <a:pt x="55" y="793"/>
                  </a:lnTo>
                  <a:lnTo>
                    <a:pt x="46" y="765"/>
                  </a:lnTo>
                  <a:lnTo>
                    <a:pt x="38" y="739"/>
                  </a:lnTo>
                  <a:lnTo>
                    <a:pt x="32" y="714"/>
                  </a:lnTo>
                  <a:lnTo>
                    <a:pt x="25" y="684"/>
                  </a:lnTo>
                  <a:lnTo>
                    <a:pt x="20" y="652"/>
                  </a:lnTo>
                  <a:lnTo>
                    <a:pt x="15" y="617"/>
                  </a:lnTo>
                  <a:lnTo>
                    <a:pt x="10" y="579"/>
                  </a:lnTo>
                  <a:lnTo>
                    <a:pt x="7" y="541"/>
                  </a:lnTo>
                  <a:lnTo>
                    <a:pt x="4" y="501"/>
                  </a:lnTo>
                  <a:lnTo>
                    <a:pt x="2" y="460"/>
                  </a:lnTo>
                  <a:lnTo>
                    <a:pt x="1" y="421"/>
                  </a:lnTo>
                  <a:lnTo>
                    <a:pt x="0" y="383"/>
                  </a:lnTo>
                  <a:lnTo>
                    <a:pt x="2" y="346"/>
                  </a:lnTo>
                  <a:lnTo>
                    <a:pt x="4" y="312"/>
                  </a:lnTo>
                  <a:lnTo>
                    <a:pt x="7" y="280"/>
                  </a:lnTo>
                  <a:lnTo>
                    <a:pt x="12" y="251"/>
                  </a:lnTo>
                  <a:lnTo>
                    <a:pt x="19" y="228"/>
                  </a:lnTo>
                  <a:lnTo>
                    <a:pt x="28" y="209"/>
                  </a:lnTo>
                  <a:lnTo>
                    <a:pt x="38" y="195"/>
                  </a:lnTo>
                  <a:lnTo>
                    <a:pt x="52" y="181"/>
                  </a:lnTo>
                  <a:lnTo>
                    <a:pt x="64" y="169"/>
                  </a:lnTo>
                  <a:lnTo>
                    <a:pt x="77" y="158"/>
                  </a:lnTo>
                  <a:lnTo>
                    <a:pt x="90" y="148"/>
                  </a:lnTo>
                  <a:lnTo>
                    <a:pt x="106" y="136"/>
                  </a:lnTo>
                  <a:lnTo>
                    <a:pt x="135" y="116"/>
                  </a:lnTo>
                  <a:lnTo>
                    <a:pt x="163" y="98"/>
                  </a:lnTo>
                  <a:lnTo>
                    <a:pt x="192" y="81"/>
                  </a:lnTo>
                  <a:lnTo>
                    <a:pt x="220" y="65"/>
                  </a:lnTo>
                  <a:lnTo>
                    <a:pt x="247" y="51"/>
                  </a:lnTo>
                  <a:lnTo>
                    <a:pt x="272" y="38"/>
                  </a:lnTo>
                  <a:lnTo>
                    <a:pt x="295" y="26"/>
                  </a:lnTo>
                  <a:lnTo>
                    <a:pt x="315" y="17"/>
                  </a:lnTo>
                  <a:lnTo>
                    <a:pt x="332" y="10"/>
                  </a:lnTo>
                  <a:lnTo>
                    <a:pt x="344" y="4"/>
                  </a:lnTo>
                  <a:lnTo>
                    <a:pt x="352" y="1"/>
                  </a:lnTo>
                  <a:lnTo>
                    <a:pt x="3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8" name="Shape 11248"/>
            <p:cNvSpPr/>
            <p:nvPr/>
          </p:nvSpPr>
          <p:spPr>
            <a:xfrm>
              <a:off x="9648825" y="1219200"/>
              <a:ext cx="49212" cy="61913"/>
            </a:xfrm>
            <a:custGeom>
              <a:avLst/>
              <a:gdLst/>
              <a:ahLst/>
              <a:cxnLst/>
              <a:rect l="0" t="0" r="0" b="0"/>
              <a:pathLst>
                <a:path w="522" h="661" extrusionOk="0">
                  <a:moveTo>
                    <a:pt x="256" y="0"/>
                  </a:moveTo>
                  <a:lnTo>
                    <a:pt x="261" y="0"/>
                  </a:lnTo>
                  <a:lnTo>
                    <a:pt x="266" y="0"/>
                  </a:lnTo>
                  <a:lnTo>
                    <a:pt x="274" y="0"/>
                  </a:lnTo>
                  <a:lnTo>
                    <a:pt x="284" y="1"/>
                  </a:lnTo>
                  <a:lnTo>
                    <a:pt x="298" y="2"/>
                  </a:lnTo>
                  <a:lnTo>
                    <a:pt x="312" y="4"/>
                  </a:lnTo>
                  <a:lnTo>
                    <a:pt x="329" y="7"/>
                  </a:lnTo>
                  <a:lnTo>
                    <a:pt x="347" y="12"/>
                  </a:lnTo>
                  <a:lnTo>
                    <a:pt x="365" y="18"/>
                  </a:lnTo>
                  <a:lnTo>
                    <a:pt x="384" y="27"/>
                  </a:lnTo>
                  <a:lnTo>
                    <a:pt x="404" y="37"/>
                  </a:lnTo>
                  <a:lnTo>
                    <a:pt x="422" y="49"/>
                  </a:lnTo>
                  <a:lnTo>
                    <a:pt x="441" y="64"/>
                  </a:lnTo>
                  <a:lnTo>
                    <a:pt x="458" y="82"/>
                  </a:lnTo>
                  <a:lnTo>
                    <a:pt x="473" y="103"/>
                  </a:lnTo>
                  <a:lnTo>
                    <a:pt x="487" y="128"/>
                  </a:lnTo>
                  <a:lnTo>
                    <a:pt x="500" y="156"/>
                  </a:lnTo>
                  <a:lnTo>
                    <a:pt x="510" y="187"/>
                  </a:lnTo>
                  <a:lnTo>
                    <a:pt x="517" y="222"/>
                  </a:lnTo>
                  <a:lnTo>
                    <a:pt x="520" y="262"/>
                  </a:lnTo>
                  <a:lnTo>
                    <a:pt x="520" y="264"/>
                  </a:lnTo>
                  <a:lnTo>
                    <a:pt x="521" y="269"/>
                  </a:lnTo>
                  <a:lnTo>
                    <a:pt x="521" y="279"/>
                  </a:lnTo>
                  <a:lnTo>
                    <a:pt x="522" y="291"/>
                  </a:lnTo>
                  <a:lnTo>
                    <a:pt x="522" y="306"/>
                  </a:lnTo>
                  <a:lnTo>
                    <a:pt x="522" y="323"/>
                  </a:lnTo>
                  <a:lnTo>
                    <a:pt x="522" y="344"/>
                  </a:lnTo>
                  <a:lnTo>
                    <a:pt x="520" y="365"/>
                  </a:lnTo>
                  <a:lnTo>
                    <a:pt x="518" y="387"/>
                  </a:lnTo>
                  <a:lnTo>
                    <a:pt x="515" y="411"/>
                  </a:lnTo>
                  <a:lnTo>
                    <a:pt x="510" y="435"/>
                  </a:lnTo>
                  <a:lnTo>
                    <a:pt x="504" y="460"/>
                  </a:lnTo>
                  <a:lnTo>
                    <a:pt x="497" y="485"/>
                  </a:lnTo>
                  <a:lnTo>
                    <a:pt x="487" y="509"/>
                  </a:lnTo>
                  <a:lnTo>
                    <a:pt x="476" y="533"/>
                  </a:lnTo>
                  <a:lnTo>
                    <a:pt x="463" y="556"/>
                  </a:lnTo>
                  <a:lnTo>
                    <a:pt x="448" y="578"/>
                  </a:lnTo>
                  <a:lnTo>
                    <a:pt x="429" y="597"/>
                  </a:lnTo>
                  <a:lnTo>
                    <a:pt x="409" y="615"/>
                  </a:lnTo>
                  <a:lnTo>
                    <a:pt x="386" y="630"/>
                  </a:lnTo>
                  <a:lnTo>
                    <a:pt x="360" y="643"/>
                  </a:lnTo>
                  <a:lnTo>
                    <a:pt x="331" y="652"/>
                  </a:lnTo>
                  <a:lnTo>
                    <a:pt x="299" y="658"/>
                  </a:lnTo>
                  <a:lnTo>
                    <a:pt x="263" y="661"/>
                  </a:lnTo>
                  <a:lnTo>
                    <a:pt x="259" y="661"/>
                  </a:lnTo>
                  <a:lnTo>
                    <a:pt x="222" y="658"/>
                  </a:lnTo>
                  <a:lnTo>
                    <a:pt x="191" y="652"/>
                  </a:lnTo>
                  <a:lnTo>
                    <a:pt x="161" y="643"/>
                  </a:lnTo>
                  <a:lnTo>
                    <a:pt x="135" y="630"/>
                  </a:lnTo>
                  <a:lnTo>
                    <a:pt x="112" y="615"/>
                  </a:lnTo>
                  <a:lnTo>
                    <a:pt x="92" y="597"/>
                  </a:lnTo>
                  <a:lnTo>
                    <a:pt x="73" y="578"/>
                  </a:lnTo>
                  <a:lnTo>
                    <a:pt x="58" y="556"/>
                  </a:lnTo>
                  <a:lnTo>
                    <a:pt x="45" y="533"/>
                  </a:lnTo>
                  <a:lnTo>
                    <a:pt x="33" y="509"/>
                  </a:lnTo>
                  <a:lnTo>
                    <a:pt x="24" y="485"/>
                  </a:lnTo>
                  <a:lnTo>
                    <a:pt x="17" y="460"/>
                  </a:lnTo>
                  <a:lnTo>
                    <a:pt x="11" y="435"/>
                  </a:lnTo>
                  <a:lnTo>
                    <a:pt x="7" y="411"/>
                  </a:lnTo>
                  <a:lnTo>
                    <a:pt x="4" y="387"/>
                  </a:lnTo>
                  <a:lnTo>
                    <a:pt x="1" y="365"/>
                  </a:lnTo>
                  <a:lnTo>
                    <a:pt x="0" y="343"/>
                  </a:lnTo>
                  <a:lnTo>
                    <a:pt x="0" y="323"/>
                  </a:lnTo>
                  <a:lnTo>
                    <a:pt x="0" y="306"/>
                  </a:lnTo>
                  <a:lnTo>
                    <a:pt x="0" y="290"/>
                  </a:lnTo>
                  <a:lnTo>
                    <a:pt x="0" y="278"/>
                  </a:lnTo>
                  <a:lnTo>
                    <a:pt x="1" y="269"/>
                  </a:lnTo>
                  <a:lnTo>
                    <a:pt x="1" y="263"/>
                  </a:lnTo>
                  <a:lnTo>
                    <a:pt x="2" y="261"/>
                  </a:lnTo>
                  <a:lnTo>
                    <a:pt x="5" y="222"/>
                  </a:lnTo>
                  <a:lnTo>
                    <a:pt x="12" y="186"/>
                  </a:lnTo>
                  <a:lnTo>
                    <a:pt x="21" y="155"/>
                  </a:lnTo>
                  <a:lnTo>
                    <a:pt x="33" y="128"/>
                  </a:lnTo>
                  <a:lnTo>
                    <a:pt x="48" y="102"/>
                  </a:lnTo>
                  <a:lnTo>
                    <a:pt x="64" y="82"/>
                  </a:lnTo>
                  <a:lnTo>
                    <a:pt x="80" y="64"/>
                  </a:lnTo>
                  <a:lnTo>
                    <a:pt x="99" y="49"/>
                  </a:lnTo>
                  <a:lnTo>
                    <a:pt x="118" y="36"/>
                  </a:lnTo>
                  <a:lnTo>
                    <a:pt x="136" y="26"/>
                  </a:lnTo>
                  <a:lnTo>
                    <a:pt x="156" y="18"/>
                  </a:lnTo>
                  <a:lnTo>
                    <a:pt x="174" y="12"/>
                  </a:lnTo>
                  <a:lnTo>
                    <a:pt x="193" y="7"/>
                  </a:lnTo>
                  <a:lnTo>
                    <a:pt x="209" y="4"/>
                  </a:lnTo>
                  <a:lnTo>
                    <a:pt x="223" y="2"/>
                  </a:lnTo>
                  <a:lnTo>
                    <a:pt x="236" y="1"/>
                  </a:lnTo>
                  <a:lnTo>
                    <a:pt x="248" y="0"/>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49" name="Shape 11249"/>
          <p:cNvGrpSpPr/>
          <p:nvPr/>
        </p:nvGrpSpPr>
        <p:grpSpPr>
          <a:xfrm>
            <a:off x="6664090" y="1256824"/>
            <a:ext cx="134540" cy="230981"/>
            <a:chOff x="8956402" y="1214438"/>
            <a:chExt cx="179387" cy="307975"/>
          </a:xfrm>
        </p:grpSpPr>
        <p:sp>
          <p:nvSpPr>
            <p:cNvPr id="11250" name="Shape 11250"/>
            <p:cNvSpPr/>
            <p:nvPr/>
          </p:nvSpPr>
          <p:spPr>
            <a:xfrm>
              <a:off x="8956402" y="1214438"/>
              <a:ext cx="179387" cy="307975"/>
            </a:xfrm>
            <a:custGeom>
              <a:avLst/>
              <a:gdLst/>
              <a:ahLst/>
              <a:cxnLst/>
              <a:rect l="0" t="0" r="0" b="0"/>
              <a:pathLst>
                <a:path w="1916" h="3301" extrusionOk="0">
                  <a:moveTo>
                    <a:pt x="770" y="2967"/>
                  </a:moveTo>
                  <a:lnTo>
                    <a:pt x="749" y="2970"/>
                  </a:lnTo>
                  <a:lnTo>
                    <a:pt x="729" y="2977"/>
                  </a:lnTo>
                  <a:lnTo>
                    <a:pt x="712" y="2988"/>
                  </a:lnTo>
                  <a:lnTo>
                    <a:pt x="698" y="3003"/>
                  </a:lnTo>
                  <a:lnTo>
                    <a:pt x="687" y="3020"/>
                  </a:lnTo>
                  <a:lnTo>
                    <a:pt x="681" y="3039"/>
                  </a:lnTo>
                  <a:lnTo>
                    <a:pt x="678" y="3060"/>
                  </a:lnTo>
                  <a:lnTo>
                    <a:pt x="681" y="3081"/>
                  </a:lnTo>
                  <a:lnTo>
                    <a:pt x="687" y="3100"/>
                  </a:lnTo>
                  <a:lnTo>
                    <a:pt x="698" y="3117"/>
                  </a:lnTo>
                  <a:lnTo>
                    <a:pt x="712" y="3131"/>
                  </a:lnTo>
                  <a:lnTo>
                    <a:pt x="729" y="3142"/>
                  </a:lnTo>
                  <a:lnTo>
                    <a:pt x="749" y="3149"/>
                  </a:lnTo>
                  <a:lnTo>
                    <a:pt x="770" y="3151"/>
                  </a:lnTo>
                  <a:lnTo>
                    <a:pt x="1110" y="3151"/>
                  </a:lnTo>
                  <a:lnTo>
                    <a:pt x="1131" y="3149"/>
                  </a:lnTo>
                  <a:lnTo>
                    <a:pt x="1150" y="3142"/>
                  </a:lnTo>
                  <a:lnTo>
                    <a:pt x="1167" y="3131"/>
                  </a:lnTo>
                  <a:lnTo>
                    <a:pt x="1181" y="3117"/>
                  </a:lnTo>
                  <a:lnTo>
                    <a:pt x="1192" y="3100"/>
                  </a:lnTo>
                  <a:lnTo>
                    <a:pt x="1199" y="3081"/>
                  </a:lnTo>
                  <a:lnTo>
                    <a:pt x="1201" y="3060"/>
                  </a:lnTo>
                  <a:lnTo>
                    <a:pt x="1199" y="3039"/>
                  </a:lnTo>
                  <a:lnTo>
                    <a:pt x="1192" y="3020"/>
                  </a:lnTo>
                  <a:lnTo>
                    <a:pt x="1181" y="3003"/>
                  </a:lnTo>
                  <a:lnTo>
                    <a:pt x="1167" y="2988"/>
                  </a:lnTo>
                  <a:lnTo>
                    <a:pt x="1150" y="2977"/>
                  </a:lnTo>
                  <a:lnTo>
                    <a:pt x="1131" y="2970"/>
                  </a:lnTo>
                  <a:lnTo>
                    <a:pt x="1110" y="2967"/>
                  </a:lnTo>
                  <a:lnTo>
                    <a:pt x="770" y="2967"/>
                  </a:lnTo>
                  <a:close/>
                  <a:moveTo>
                    <a:pt x="278" y="483"/>
                  </a:moveTo>
                  <a:lnTo>
                    <a:pt x="258" y="486"/>
                  </a:lnTo>
                  <a:lnTo>
                    <a:pt x="239" y="493"/>
                  </a:lnTo>
                  <a:lnTo>
                    <a:pt x="222" y="503"/>
                  </a:lnTo>
                  <a:lnTo>
                    <a:pt x="208" y="517"/>
                  </a:lnTo>
                  <a:lnTo>
                    <a:pt x="197" y="534"/>
                  </a:lnTo>
                  <a:lnTo>
                    <a:pt x="190" y="554"/>
                  </a:lnTo>
                  <a:lnTo>
                    <a:pt x="188" y="575"/>
                  </a:lnTo>
                  <a:lnTo>
                    <a:pt x="188" y="2726"/>
                  </a:lnTo>
                  <a:lnTo>
                    <a:pt x="190" y="2747"/>
                  </a:lnTo>
                  <a:lnTo>
                    <a:pt x="197" y="2767"/>
                  </a:lnTo>
                  <a:lnTo>
                    <a:pt x="208" y="2784"/>
                  </a:lnTo>
                  <a:lnTo>
                    <a:pt x="222" y="2798"/>
                  </a:lnTo>
                  <a:lnTo>
                    <a:pt x="239" y="2809"/>
                  </a:lnTo>
                  <a:lnTo>
                    <a:pt x="258" y="2816"/>
                  </a:lnTo>
                  <a:lnTo>
                    <a:pt x="278" y="2818"/>
                  </a:lnTo>
                  <a:lnTo>
                    <a:pt x="1637" y="2818"/>
                  </a:lnTo>
                  <a:lnTo>
                    <a:pt x="1658" y="2816"/>
                  </a:lnTo>
                  <a:lnTo>
                    <a:pt x="1677" y="2809"/>
                  </a:lnTo>
                  <a:lnTo>
                    <a:pt x="1694" y="2798"/>
                  </a:lnTo>
                  <a:lnTo>
                    <a:pt x="1708" y="2784"/>
                  </a:lnTo>
                  <a:lnTo>
                    <a:pt x="1719" y="2767"/>
                  </a:lnTo>
                  <a:lnTo>
                    <a:pt x="1726" y="2747"/>
                  </a:lnTo>
                  <a:lnTo>
                    <a:pt x="1728" y="2726"/>
                  </a:lnTo>
                  <a:lnTo>
                    <a:pt x="1728" y="575"/>
                  </a:lnTo>
                  <a:lnTo>
                    <a:pt x="1726" y="554"/>
                  </a:lnTo>
                  <a:lnTo>
                    <a:pt x="1719" y="534"/>
                  </a:lnTo>
                  <a:lnTo>
                    <a:pt x="1708" y="517"/>
                  </a:lnTo>
                  <a:lnTo>
                    <a:pt x="1694" y="503"/>
                  </a:lnTo>
                  <a:lnTo>
                    <a:pt x="1677" y="493"/>
                  </a:lnTo>
                  <a:lnTo>
                    <a:pt x="1658" y="486"/>
                  </a:lnTo>
                  <a:lnTo>
                    <a:pt x="1637" y="483"/>
                  </a:lnTo>
                  <a:lnTo>
                    <a:pt x="278" y="483"/>
                  </a:lnTo>
                  <a:close/>
                  <a:moveTo>
                    <a:pt x="354" y="0"/>
                  </a:moveTo>
                  <a:lnTo>
                    <a:pt x="1563" y="0"/>
                  </a:lnTo>
                  <a:lnTo>
                    <a:pt x="1607" y="3"/>
                  </a:lnTo>
                  <a:lnTo>
                    <a:pt x="1650" y="11"/>
                  </a:lnTo>
                  <a:lnTo>
                    <a:pt x="1690" y="24"/>
                  </a:lnTo>
                  <a:lnTo>
                    <a:pt x="1729" y="41"/>
                  </a:lnTo>
                  <a:lnTo>
                    <a:pt x="1764" y="63"/>
                  </a:lnTo>
                  <a:lnTo>
                    <a:pt x="1797" y="89"/>
                  </a:lnTo>
                  <a:lnTo>
                    <a:pt x="1827" y="120"/>
                  </a:lnTo>
                  <a:lnTo>
                    <a:pt x="1853" y="153"/>
                  </a:lnTo>
                  <a:lnTo>
                    <a:pt x="1875" y="189"/>
                  </a:lnTo>
                  <a:lnTo>
                    <a:pt x="1892" y="227"/>
                  </a:lnTo>
                  <a:lnTo>
                    <a:pt x="1905" y="268"/>
                  </a:lnTo>
                  <a:lnTo>
                    <a:pt x="1914" y="310"/>
                  </a:lnTo>
                  <a:lnTo>
                    <a:pt x="1916" y="355"/>
                  </a:lnTo>
                  <a:lnTo>
                    <a:pt x="1916" y="2945"/>
                  </a:lnTo>
                  <a:lnTo>
                    <a:pt x="1914" y="2990"/>
                  </a:lnTo>
                  <a:lnTo>
                    <a:pt x="1905" y="3033"/>
                  </a:lnTo>
                  <a:lnTo>
                    <a:pt x="1892" y="3074"/>
                  </a:lnTo>
                  <a:lnTo>
                    <a:pt x="1875" y="3112"/>
                  </a:lnTo>
                  <a:lnTo>
                    <a:pt x="1853" y="3148"/>
                  </a:lnTo>
                  <a:lnTo>
                    <a:pt x="1827" y="3181"/>
                  </a:lnTo>
                  <a:lnTo>
                    <a:pt x="1797" y="3211"/>
                  </a:lnTo>
                  <a:lnTo>
                    <a:pt x="1764" y="3237"/>
                  </a:lnTo>
                  <a:lnTo>
                    <a:pt x="1729" y="3259"/>
                  </a:lnTo>
                  <a:lnTo>
                    <a:pt x="1690" y="3277"/>
                  </a:lnTo>
                  <a:lnTo>
                    <a:pt x="1650" y="3290"/>
                  </a:lnTo>
                  <a:lnTo>
                    <a:pt x="1607" y="3298"/>
                  </a:lnTo>
                  <a:lnTo>
                    <a:pt x="1563" y="3301"/>
                  </a:lnTo>
                  <a:lnTo>
                    <a:pt x="354" y="3301"/>
                  </a:lnTo>
                  <a:lnTo>
                    <a:pt x="310" y="3298"/>
                  </a:lnTo>
                  <a:lnTo>
                    <a:pt x="267" y="3290"/>
                  </a:lnTo>
                  <a:lnTo>
                    <a:pt x="226" y="3277"/>
                  </a:lnTo>
                  <a:lnTo>
                    <a:pt x="188" y="3259"/>
                  </a:lnTo>
                  <a:lnTo>
                    <a:pt x="152" y="3237"/>
                  </a:lnTo>
                  <a:lnTo>
                    <a:pt x="119" y="3211"/>
                  </a:lnTo>
                  <a:lnTo>
                    <a:pt x="90" y="3181"/>
                  </a:lnTo>
                  <a:lnTo>
                    <a:pt x="64" y="3148"/>
                  </a:lnTo>
                  <a:lnTo>
                    <a:pt x="42" y="3112"/>
                  </a:lnTo>
                  <a:lnTo>
                    <a:pt x="24" y="3074"/>
                  </a:lnTo>
                  <a:lnTo>
                    <a:pt x="11" y="3033"/>
                  </a:lnTo>
                  <a:lnTo>
                    <a:pt x="3" y="2990"/>
                  </a:lnTo>
                  <a:lnTo>
                    <a:pt x="0" y="2945"/>
                  </a:lnTo>
                  <a:lnTo>
                    <a:pt x="0" y="355"/>
                  </a:lnTo>
                  <a:lnTo>
                    <a:pt x="3" y="310"/>
                  </a:lnTo>
                  <a:lnTo>
                    <a:pt x="11" y="267"/>
                  </a:lnTo>
                  <a:lnTo>
                    <a:pt x="24" y="227"/>
                  </a:lnTo>
                  <a:lnTo>
                    <a:pt x="42" y="188"/>
                  </a:lnTo>
                  <a:lnTo>
                    <a:pt x="64" y="153"/>
                  </a:lnTo>
                  <a:lnTo>
                    <a:pt x="90" y="120"/>
                  </a:lnTo>
                  <a:lnTo>
                    <a:pt x="119" y="89"/>
                  </a:lnTo>
                  <a:lnTo>
                    <a:pt x="152" y="63"/>
                  </a:lnTo>
                  <a:lnTo>
                    <a:pt x="188" y="41"/>
                  </a:lnTo>
                  <a:lnTo>
                    <a:pt x="226" y="24"/>
                  </a:lnTo>
                  <a:lnTo>
                    <a:pt x="267" y="11"/>
                  </a:lnTo>
                  <a:lnTo>
                    <a:pt x="310" y="2"/>
                  </a:lnTo>
                  <a:lnTo>
                    <a:pt x="3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51" name="Shape 11251"/>
            <p:cNvSpPr/>
            <p:nvPr/>
          </p:nvSpPr>
          <p:spPr>
            <a:xfrm>
              <a:off x="8986838" y="1385888"/>
              <a:ext cx="109537" cy="50800"/>
            </a:xfrm>
            <a:custGeom>
              <a:avLst/>
              <a:gdLst/>
              <a:ahLst/>
              <a:cxnLst/>
              <a:rect l="0" t="0" r="0" b="0"/>
              <a:pathLst>
                <a:path w="1165" h="540" extrusionOk="0">
                  <a:moveTo>
                    <a:pt x="378" y="0"/>
                  </a:moveTo>
                  <a:lnTo>
                    <a:pt x="488" y="349"/>
                  </a:lnTo>
                  <a:lnTo>
                    <a:pt x="503" y="396"/>
                  </a:lnTo>
                  <a:lnTo>
                    <a:pt x="552" y="255"/>
                  </a:lnTo>
                  <a:lnTo>
                    <a:pt x="534" y="229"/>
                  </a:lnTo>
                  <a:lnTo>
                    <a:pt x="521" y="206"/>
                  </a:lnTo>
                  <a:lnTo>
                    <a:pt x="512" y="185"/>
                  </a:lnTo>
                  <a:lnTo>
                    <a:pt x="507" y="167"/>
                  </a:lnTo>
                  <a:lnTo>
                    <a:pt x="505" y="152"/>
                  </a:lnTo>
                  <a:lnTo>
                    <a:pt x="506" y="138"/>
                  </a:lnTo>
                  <a:lnTo>
                    <a:pt x="509" y="127"/>
                  </a:lnTo>
                  <a:lnTo>
                    <a:pt x="514" y="118"/>
                  </a:lnTo>
                  <a:lnTo>
                    <a:pt x="520" y="110"/>
                  </a:lnTo>
                  <a:lnTo>
                    <a:pt x="528" y="104"/>
                  </a:lnTo>
                  <a:lnTo>
                    <a:pt x="537" y="99"/>
                  </a:lnTo>
                  <a:lnTo>
                    <a:pt x="546" y="96"/>
                  </a:lnTo>
                  <a:lnTo>
                    <a:pt x="555" y="93"/>
                  </a:lnTo>
                  <a:lnTo>
                    <a:pt x="563" y="92"/>
                  </a:lnTo>
                  <a:lnTo>
                    <a:pt x="571" y="91"/>
                  </a:lnTo>
                  <a:lnTo>
                    <a:pt x="577" y="90"/>
                  </a:lnTo>
                  <a:lnTo>
                    <a:pt x="582" y="90"/>
                  </a:lnTo>
                  <a:lnTo>
                    <a:pt x="583" y="90"/>
                  </a:lnTo>
                  <a:lnTo>
                    <a:pt x="588" y="90"/>
                  </a:lnTo>
                  <a:lnTo>
                    <a:pt x="594" y="91"/>
                  </a:lnTo>
                  <a:lnTo>
                    <a:pt x="602" y="92"/>
                  </a:lnTo>
                  <a:lnTo>
                    <a:pt x="610" y="93"/>
                  </a:lnTo>
                  <a:lnTo>
                    <a:pt x="619" y="96"/>
                  </a:lnTo>
                  <a:lnTo>
                    <a:pt x="628" y="99"/>
                  </a:lnTo>
                  <a:lnTo>
                    <a:pt x="637" y="104"/>
                  </a:lnTo>
                  <a:lnTo>
                    <a:pt x="645" y="110"/>
                  </a:lnTo>
                  <a:lnTo>
                    <a:pt x="651" y="118"/>
                  </a:lnTo>
                  <a:lnTo>
                    <a:pt x="656" y="127"/>
                  </a:lnTo>
                  <a:lnTo>
                    <a:pt x="659" y="138"/>
                  </a:lnTo>
                  <a:lnTo>
                    <a:pt x="660" y="152"/>
                  </a:lnTo>
                  <a:lnTo>
                    <a:pt x="658" y="167"/>
                  </a:lnTo>
                  <a:lnTo>
                    <a:pt x="652" y="185"/>
                  </a:lnTo>
                  <a:lnTo>
                    <a:pt x="643" y="206"/>
                  </a:lnTo>
                  <a:lnTo>
                    <a:pt x="630" y="229"/>
                  </a:lnTo>
                  <a:lnTo>
                    <a:pt x="613" y="255"/>
                  </a:lnTo>
                  <a:lnTo>
                    <a:pt x="662" y="396"/>
                  </a:lnTo>
                  <a:lnTo>
                    <a:pt x="677" y="349"/>
                  </a:lnTo>
                  <a:lnTo>
                    <a:pt x="786" y="0"/>
                  </a:lnTo>
                  <a:lnTo>
                    <a:pt x="788" y="1"/>
                  </a:lnTo>
                  <a:lnTo>
                    <a:pt x="795" y="5"/>
                  </a:lnTo>
                  <a:lnTo>
                    <a:pt x="805" y="11"/>
                  </a:lnTo>
                  <a:lnTo>
                    <a:pt x="819" y="19"/>
                  </a:lnTo>
                  <a:lnTo>
                    <a:pt x="837" y="29"/>
                  </a:lnTo>
                  <a:lnTo>
                    <a:pt x="858" y="40"/>
                  </a:lnTo>
                  <a:lnTo>
                    <a:pt x="883" y="52"/>
                  </a:lnTo>
                  <a:lnTo>
                    <a:pt x="911" y="66"/>
                  </a:lnTo>
                  <a:lnTo>
                    <a:pt x="942" y="80"/>
                  </a:lnTo>
                  <a:lnTo>
                    <a:pt x="977" y="96"/>
                  </a:lnTo>
                  <a:lnTo>
                    <a:pt x="1014" y="110"/>
                  </a:lnTo>
                  <a:lnTo>
                    <a:pt x="1045" y="124"/>
                  </a:lnTo>
                  <a:lnTo>
                    <a:pt x="1072" y="139"/>
                  </a:lnTo>
                  <a:lnTo>
                    <a:pt x="1094" y="157"/>
                  </a:lnTo>
                  <a:lnTo>
                    <a:pt x="1112" y="177"/>
                  </a:lnTo>
                  <a:lnTo>
                    <a:pt x="1126" y="199"/>
                  </a:lnTo>
                  <a:lnTo>
                    <a:pt x="1138" y="225"/>
                  </a:lnTo>
                  <a:lnTo>
                    <a:pt x="1147" y="252"/>
                  </a:lnTo>
                  <a:lnTo>
                    <a:pt x="1153" y="283"/>
                  </a:lnTo>
                  <a:lnTo>
                    <a:pt x="1158" y="317"/>
                  </a:lnTo>
                  <a:lnTo>
                    <a:pt x="1161" y="353"/>
                  </a:lnTo>
                  <a:lnTo>
                    <a:pt x="1163" y="392"/>
                  </a:lnTo>
                  <a:lnTo>
                    <a:pt x="1164" y="435"/>
                  </a:lnTo>
                  <a:lnTo>
                    <a:pt x="1165" y="480"/>
                  </a:lnTo>
                  <a:lnTo>
                    <a:pt x="1162" y="498"/>
                  </a:lnTo>
                  <a:lnTo>
                    <a:pt x="1153" y="515"/>
                  </a:lnTo>
                  <a:lnTo>
                    <a:pt x="1141" y="528"/>
                  </a:lnTo>
                  <a:lnTo>
                    <a:pt x="1124" y="537"/>
                  </a:lnTo>
                  <a:lnTo>
                    <a:pt x="1106" y="540"/>
                  </a:lnTo>
                  <a:lnTo>
                    <a:pt x="59" y="540"/>
                  </a:lnTo>
                  <a:lnTo>
                    <a:pt x="40" y="537"/>
                  </a:lnTo>
                  <a:lnTo>
                    <a:pt x="24" y="528"/>
                  </a:lnTo>
                  <a:lnTo>
                    <a:pt x="11" y="515"/>
                  </a:lnTo>
                  <a:lnTo>
                    <a:pt x="3" y="498"/>
                  </a:lnTo>
                  <a:lnTo>
                    <a:pt x="0" y="480"/>
                  </a:lnTo>
                  <a:lnTo>
                    <a:pt x="1" y="434"/>
                  </a:lnTo>
                  <a:lnTo>
                    <a:pt x="2" y="392"/>
                  </a:lnTo>
                  <a:lnTo>
                    <a:pt x="4" y="353"/>
                  </a:lnTo>
                  <a:lnTo>
                    <a:pt x="7" y="317"/>
                  </a:lnTo>
                  <a:lnTo>
                    <a:pt x="11" y="282"/>
                  </a:lnTo>
                  <a:lnTo>
                    <a:pt x="18" y="252"/>
                  </a:lnTo>
                  <a:lnTo>
                    <a:pt x="27" y="224"/>
                  </a:lnTo>
                  <a:lnTo>
                    <a:pt x="38" y="199"/>
                  </a:lnTo>
                  <a:lnTo>
                    <a:pt x="53" y="176"/>
                  </a:lnTo>
                  <a:lnTo>
                    <a:pt x="71" y="156"/>
                  </a:lnTo>
                  <a:lnTo>
                    <a:pt x="93" y="139"/>
                  </a:lnTo>
                  <a:lnTo>
                    <a:pt x="120" y="123"/>
                  </a:lnTo>
                  <a:lnTo>
                    <a:pt x="151" y="110"/>
                  </a:lnTo>
                  <a:lnTo>
                    <a:pt x="188" y="96"/>
                  </a:lnTo>
                  <a:lnTo>
                    <a:pt x="222" y="80"/>
                  </a:lnTo>
                  <a:lnTo>
                    <a:pt x="254" y="66"/>
                  </a:lnTo>
                  <a:lnTo>
                    <a:pt x="282" y="53"/>
                  </a:lnTo>
                  <a:lnTo>
                    <a:pt x="307" y="40"/>
                  </a:lnTo>
                  <a:lnTo>
                    <a:pt x="328" y="29"/>
                  </a:lnTo>
                  <a:lnTo>
                    <a:pt x="346" y="19"/>
                  </a:lnTo>
                  <a:lnTo>
                    <a:pt x="360" y="11"/>
                  </a:lnTo>
                  <a:lnTo>
                    <a:pt x="370" y="5"/>
                  </a:lnTo>
                  <a:lnTo>
                    <a:pt x="376" y="1"/>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52" name="Shape 11252"/>
            <p:cNvSpPr/>
            <p:nvPr/>
          </p:nvSpPr>
          <p:spPr>
            <a:xfrm>
              <a:off x="9012238" y="1311275"/>
              <a:ext cx="57150" cy="76200"/>
            </a:xfrm>
            <a:custGeom>
              <a:avLst/>
              <a:gdLst/>
              <a:ahLst/>
              <a:cxnLst/>
              <a:rect l="0" t="0" r="0" b="0"/>
              <a:pathLst>
                <a:path w="613" h="819" extrusionOk="0">
                  <a:moveTo>
                    <a:pt x="318" y="0"/>
                  </a:moveTo>
                  <a:lnTo>
                    <a:pt x="347" y="2"/>
                  </a:lnTo>
                  <a:lnTo>
                    <a:pt x="373" y="7"/>
                  </a:lnTo>
                  <a:lnTo>
                    <a:pt x="396" y="15"/>
                  </a:lnTo>
                  <a:lnTo>
                    <a:pt x="417" y="23"/>
                  </a:lnTo>
                  <a:lnTo>
                    <a:pt x="436" y="33"/>
                  </a:lnTo>
                  <a:lnTo>
                    <a:pt x="456" y="46"/>
                  </a:lnTo>
                  <a:lnTo>
                    <a:pt x="473" y="59"/>
                  </a:lnTo>
                  <a:lnTo>
                    <a:pt x="486" y="71"/>
                  </a:lnTo>
                  <a:lnTo>
                    <a:pt x="496" y="83"/>
                  </a:lnTo>
                  <a:lnTo>
                    <a:pt x="503" y="92"/>
                  </a:lnTo>
                  <a:lnTo>
                    <a:pt x="506" y="98"/>
                  </a:lnTo>
                  <a:lnTo>
                    <a:pt x="508" y="100"/>
                  </a:lnTo>
                  <a:lnTo>
                    <a:pt x="509" y="100"/>
                  </a:lnTo>
                  <a:lnTo>
                    <a:pt x="512" y="101"/>
                  </a:lnTo>
                  <a:lnTo>
                    <a:pt x="516" y="102"/>
                  </a:lnTo>
                  <a:lnTo>
                    <a:pt x="522" y="104"/>
                  </a:lnTo>
                  <a:lnTo>
                    <a:pt x="529" y="107"/>
                  </a:lnTo>
                  <a:lnTo>
                    <a:pt x="537" y="111"/>
                  </a:lnTo>
                  <a:lnTo>
                    <a:pt x="545" y="117"/>
                  </a:lnTo>
                  <a:lnTo>
                    <a:pt x="554" y="125"/>
                  </a:lnTo>
                  <a:lnTo>
                    <a:pt x="562" y="135"/>
                  </a:lnTo>
                  <a:lnTo>
                    <a:pt x="570" y="147"/>
                  </a:lnTo>
                  <a:lnTo>
                    <a:pt x="578" y="161"/>
                  </a:lnTo>
                  <a:lnTo>
                    <a:pt x="584" y="178"/>
                  </a:lnTo>
                  <a:lnTo>
                    <a:pt x="589" y="198"/>
                  </a:lnTo>
                  <a:lnTo>
                    <a:pt x="593" y="222"/>
                  </a:lnTo>
                  <a:lnTo>
                    <a:pt x="595" y="249"/>
                  </a:lnTo>
                  <a:lnTo>
                    <a:pt x="594" y="280"/>
                  </a:lnTo>
                  <a:lnTo>
                    <a:pt x="592" y="314"/>
                  </a:lnTo>
                  <a:lnTo>
                    <a:pt x="586" y="352"/>
                  </a:lnTo>
                  <a:lnTo>
                    <a:pt x="582" y="371"/>
                  </a:lnTo>
                  <a:lnTo>
                    <a:pt x="576" y="390"/>
                  </a:lnTo>
                  <a:lnTo>
                    <a:pt x="583" y="390"/>
                  </a:lnTo>
                  <a:lnTo>
                    <a:pt x="590" y="391"/>
                  </a:lnTo>
                  <a:lnTo>
                    <a:pt x="596" y="393"/>
                  </a:lnTo>
                  <a:lnTo>
                    <a:pt x="601" y="397"/>
                  </a:lnTo>
                  <a:lnTo>
                    <a:pt x="606" y="403"/>
                  </a:lnTo>
                  <a:lnTo>
                    <a:pt x="610" y="411"/>
                  </a:lnTo>
                  <a:lnTo>
                    <a:pt x="612" y="422"/>
                  </a:lnTo>
                  <a:lnTo>
                    <a:pt x="613" y="435"/>
                  </a:lnTo>
                  <a:lnTo>
                    <a:pt x="611" y="452"/>
                  </a:lnTo>
                  <a:lnTo>
                    <a:pt x="608" y="473"/>
                  </a:lnTo>
                  <a:lnTo>
                    <a:pt x="602" y="497"/>
                  </a:lnTo>
                  <a:lnTo>
                    <a:pt x="594" y="523"/>
                  </a:lnTo>
                  <a:lnTo>
                    <a:pt x="586" y="544"/>
                  </a:lnTo>
                  <a:lnTo>
                    <a:pt x="578" y="560"/>
                  </a:lnTo>
                  <a:lnTo>
                    <a:pt x="570" y="572"/>
                  </a:lnTo>
                  <a:lnTo>
                    <a:pt x="563" y="579"/>
                  </a:lnTo>
                  <a:lnTo>
                    <a:pt x="557" y="584"/>
                  </a:lnTo>
                  <a:lnTo>
                    <a:pt x="551" y="585"/>
                  </a:lnTo>
                  <a:lnTo>
                    <a:pt x="545" y="613"/>
                  </a:lnTo>
                  <a:lnTo>
                    <a:pt x="535" y="642"/>
                  </a:lnTo>
                  <a:lnTo>
                    <a:pt x="521" y="671"/>
                  </a:lnTo>
                  <a:lnTo>
                    <a:pt x="504" y="700"/>
                  </a:lnTo>
                  <a:lnTo>
                    <a:pt x="484" y="727"/>
                  </a:lnTo>
                  <a:lnTo>
                    <a:pt x="460" y="753"/>
                  </a:lnTo>
                  <a:lnTo>
                    <a:pt x="434" y="775"/>
                  </a:lnTo>
                  <a:lnTo>
                    <a:pt x="404" y="794"/>
                  </a:lnTo>
                  <a:lnTo>
                    <a:pt x="372" y="808"/>
                  </a:lnTo>
                  <a:lnTo>
                    <a:pt x="339" y="816"/>
                  </a:lnTo>
                  <a:lnTo>
                    <a:pt x="306" y="819"/>
                  </a:lnTo>
                  <a:lnTo>
                    <a:pt x="273" y="816"/>
                  </a:lnTo>
                  <a:lnTo>
                    <a:pt x="240" y="808"/>
                  </a:lnTo>
                  <a:lnTo>
                    <a:pt x="207" y="794"/>
                  </a:lnTo>
                  <a:lnTo>
                    <a:pt x="178" y="775"/>
                  </a:lnTo>
                  <a:lnTo>
                    <a:pt x="151" y="753"/>
                  </a:lnTo>
                  <a:lnTo>
                    <a:pt x="128" y="727"/>
                  </a:lnTo>
                  <a:lnTo>
                    <a:pt x="108" y="700"/>
                  </a:lnTo>
                  <a:lnTo>
                    <a:pt x="91" y="671"/>
                  </a:lnTo>
                  <a:lnTo>
                    <a:pt x="78" y="642"/>
                  </a:lnTo>
                  <a:lnTo>
                    <a:pt x="68" y="613"/>
                  </a:lnTo>
                  <a:lnTo>
                    <a:pt x="62" y="585"/>
                  </a:lnTo>
                  <a:lnTo>
                    <a:pt x="56" y="584"/>
                  </a:lnTo>
                  <a:lnTo>
                    <a:pt x="49" y="580"/>
                  </a:lnTo>
                  <a:lnTo>
                    <a:pt x="42" y="572"/>
                  </a:lnTo>
                  <a:lnTo>
                    <a:pt x="35" y="560"/>
                  </a:lnTo>
                  <a:lnTo>
                    <a:pt x="27" y="544"/>
                  </a:lnTo>
                  <a:lnTo>
                    <a:pt x="19" y="523"/>
                  </a:lnTo>
                  <a:lnTo>
                    <a:pt x="11" y="497"/>
                  </a:lnTo>
                  <a:lnTo>
                    <a:pt x="5" y="474"/>
                  </a:lnTo>
                  <a:lnTo>
                    <a:pt x="1" y="453"/>
                  </a:lnTo>
                  <a:lnTo>
                    <a:pt x="0" y="436"/>
                  </a:lnTo>
                  <a:lnTo>
                    <a:pt x="1" y="423"/>
                  </a:lnTo>
                  <a:lnTo>
                    <a:pt x="3" y="412"/>
                  </a:lnTo>
                  <a:lnTo>
                    <a:pt x="7" y="404"/>
                  </a:lnTo>
                  <a:lnTo>
                    <a:pt x="11" y="398"/>
                  </a:lnTo>
                  <a:lnTo>
                    <a:pt x="17" y="394"/>
                  </a:lnTo>
                  <a:lnTo>
                    <a:pt x="23" y="392"/>
                  </a:lnTo>
                  <a:lnTo>
                    <a:pt x="30" y="391"/>
                  </a:lnTo>
                  <a:lnTo>
                    <a:pt x="36" y="391"/>
                  </a:lnTo>
                  <a:lnTo>
                    <a:pt x="30" y="372"/>
                  </a:lnTo>
                  <a:lnTo>
                    <a:pt x="26" y="353"/>
                  </a:lnTo>
                  <a:lnTo>
                    <a:pt x="21" y="321"/>
                  </a:lnTo>
                  <a:lnTo>
                    <a:pt x="19" y="289"/>
                  </a:lnTo>
                  <a:lnTo>
                    <a:pt x="20" y="259"/>
                  </a:lnTo>
                  <a:lnTo>
                    <a:pt x="25" y="229"/>
                  </a:lnTo>
                  <a:lnTo>
                    <a:pt x="35" y="198"/>
                  </a:lnTo>
                  <a:lnTo>
                    <a:pt x="47" y="171"/>
                  </a:lnTo>
                  <a:lnTo>
                    <a:pt x="62" y="145"/>
                  </a:lnTo>
                  <a:lnTo>
                    <a:pt x="79" y="122"/>
                  </a:lnTo>
                  <a:lnTo>
                    <a:pt x="98" y="102"/>
                  </a:lnTo>
                  <a:lnTo>
                    <a:pt x="118" y="81"/>
                  </a:lnTo>
                  <a:lnTo>
                    <a:pt x="141" y="63"/>
                  </a:lnTo>
                  <a:lnTo>
                    <a:pt x="164" y="47"/>
                  </a:lnTo>
                  <a:lnTo>
                    <a:pt x="184" y="34"/>
                  </a:lnTo>
                  <a:lnTo>
                    <a:pt x="206" y="23"/>
                  </a:lnTo>
                  <a:lnTo>
                    <a:pt x="229" y="14"/>
                  </a:lnTo>
                  <a:lnTo>
                    <a:pt x="257" y="5"/>
                  </a:lnTo>
                  <a:lnTo>
                    <a:pt x="287" y="1"/>
                  </a:lnTo>
                  <a:lnTo>
                    <a:pt x="3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53" name="Shape 11253"/>
          <p:cNvGrpSpPr/>
          <p:nvPr/>
        </p:nvGrpSpPr>
        <p:grpSpPr>
          <a:xfrm>
            <a:off x="6075365" y="1256824"/>
            <a:ext cx="230981" cy="230981"/>
            <a:chOff x="8151813" y="1219200"/>
            <a:chExt cx="307975" cy="307975"/>
          </a:xfrm>
        </p:grpSpPr>
        <p:sp>
          <p:nvSpPr>
            <p:cNvPr id="11254" name="Shape 11254"/>
            <p:cNvSpPr/>
            <p:nvPr/>
          </p:nvSpPr>
          <p:spPr>
            <a:xfrm>
              <a:off x="8151813" y="1219200"/>
              <a:ext cx="307975" cy="307975"/>
            </a:xfrm>
            <a:custGeom>
              <a:avLst/>
              <a:gdLst/>
              <a:ahLst/>
              <a:cxnLst/>
              <a:rect l="0" t="0" r="0" b="0"/>
              <a:pathLst>
                <a:path w="3294" h="3303" extrusionOk="0">
                  <a:moveTo>
                    <a:pt x="1645" y="980"/>
                  </a:moveTo>
                  <a:lnTo>
                    <a:pt x="1581" y="983"/>
                  </a:lnTo>
                  <a:lnTo>
                    <a:pt x="1518" y="993"/>
                  </a:lnTo>
                  <a:lnTo>
                    <a:pt x="1457" y="1007"/>
                  </a:lnTo>
                  <a:lnTo>
                    <a:pt x="1399" y="1027"/>
                  </a:lnTo>
                  <a:lnTo>
                    <a:pt x="1343" y="1052"/>
                  </a:lnTo>
                  <a:lnTo>
                    <a:pt x="1290" y="1082"/>
                  </a:lnTo>
                  <a:lnTo>
                    <a:pt x="1241" y="1117"/>
                  </a:lnTo>
                  <a:lnTo>
                    <a:pt x="1194" y="1156"/>
                  </a:lnTo>
                  <a:lnTo>
                    <a:pt x="1150" y="1198"/>
                  </a:lnTo>
                  <a:lnTo>
                    <a:pt x="1112" y="1246"/>
                  </a:lnTo>
                  <a:lnTo>
                    <a:pt x="1077" y="1296"/>
                  </a:lnTo>
                  <a:lnTo>
                    <a:pt x="1047" y="1349"/>
                  </a:lnTo>
                  <a:lnTo>
                    <a:pt x="1022" y="1404"/>
                  </a:lnTo>
                  <a:lnTo>
                    <a:pt x="1002" y="1464"/>
                  </a:lnTo>
                  <a:lnTo>
                    <a:pt x="987" y="1524"/>
                  </a:lnTo>
                  <a:lnTo>
                    <a:pt x="978" y="1587"/>
                  </a:lnTo>
                  <a:lnTo>
                    <a:pt x="975" y="1651"/>
                  </a:lnTo>
                  <a:lnTo>
                    <a:pt x="978" y="1710"/>
                  </a:lnTo>
                  <a:lnTo>
                    <a:pt x="985" y="1767"/>
                  </a:lnTo>
                  <a:lnTo>
                    <a:pt x="997" y="1822"/>
                  </a:lnTo>
                  <a:lnTo>
                    <a:pt x="1014" y="1876"/>
                  </a:lnTo>
                  <a:lnTo>
                    <a:pt x="1034" y="1927"/>
                  </a:lnTo>
                  <a:lnTo>
                    <a:pt x="1059" y="1976"/>
                  </a:lnTo>
                  <a:lnTo>
                    <a:pt x="1087" y="2023"/>
                  </a:lnTo>
                  <a:lnTo>
                    <a:pt x="1119" y="2067"/>
                  </a:lnTo>
                  <a:lnTo>
                    <a:pt x="1125" y="2047"/>
                  </a:lnTo>
                  <a:lnTo>
                    <a:pt x="1133" y="2029"/>
                  </a:lnTo>
                  <a:lnTo>
                    <a:pt x="1143" y="2011"/>
                  </a:lnTo>
                  <a:lnTo>
                    <a:pt x="1156" y="1995"/>
                  </a:lnTo>
                  <a:lnTo>
                    <a:pt x="1171" y="1982"/>
                  </a:lnTo>
                  <a:lnTo>
                    <a:pt x="1191" y="1970"/>
                  </a:lnTo>
                  <a:lnTo>
                    <a:pt x="1214" y="1962"/>
                  </a:lnTo>
                  <a:lnTo>
                    <a:pt x="1247" y="1953"/>
                  </a:lnTo>
                  <a:lnTo>
                    <a:pt x="1279" y="1943"/>
                  </a:lnTo>
                  <a:lnTo>
                    <a:pt x="1309" y="1931"/>
                  </a:lnTo>
                  <a:lnTo>
                    <a:pt x="1337" y="1919"/>
                  </a:lnTo>
                  <a:lnTo>
                    <a:pt x="1362" y="1907"/>
                  </a:lnTo>
                  <a:lnTo>
                    <a:pt x="1386" y="1895"/>
                  </a:lnTo>
                  <a:lnTo>
                    <a:pt x="1406" y="1883"/>
                  </a:lnTo>
                  <a:lnTo>
                    <a:pt x="1423" y="1872"/>
                  </a:lnTo>
                  <a:lnTo>
                    <a:pt x="1438" y="1864"/>
                  </a:lnTo>
                  <a:lnTo>
                    <a:pt x="1448" y="1857"/>
                  </a:lnTo>
                  <a:lnTo>
                    <a:pt x="1454" y="1853"/>
                  </a:lnTo>
                  <a:lnTo>
                    <a:pt x="1457" y="1851"/>
                  </a:lnTo>
                  <a:lnTo>
                    <a:pt x="1541" y="2121"/>
                  </a:lnTo>
                  <a:lnTo>
                    <a:pt x="1558" y="2172"/>
                  </a:lnTo>
                  <a:lnTo>
                    <a:pt x="1558" y="2171"/>
                  </a:lnTo>
                  <a:lnTo>
                    <a:pt x="1572" y="2213"/>
                  </a:lnTo>
                  <a:lnTo>
                    <a:pt x="1616" y="2086"/>
                  </a:lnTo>
                  <a:lnTo>
                    <a:pt x="1600" y="2061"/>
                  </a:lnTo>
                  <a:lnTo>
                    <a:pt x="1588" y="2040"/>
                  </a:lnTo>
                  <a:lnTo>
                    <a:pt x="1580" y="2021"/>
                  </a:lnTo>
                  <a:lnTo>
                    <a:pt x="1575" y="2005"/>
                  </a:lnTo>
                  <a:lnTo>
                    <a:pt x="1573" y="1990"/>
                  </a:lnTo>
                  <a:lnTo>
                    <a:pt x="1573" y="1978"/>
                  </a:lnTo>
                  <a:lnTo>
                    <a:pt x="1576" y="1968"/>
                  </a:lnTo>
                  <a:lnTo>
                    <a:pt x="1581" y="1959"/>
                  </a:lnTo>
                  <a:lnTo>
                    <a:pt x="1587" y="1952"/>
                  </a:lnTo>
                  <a:lnTo>
                    <a:pt x="1594" y="1947"/>
                  </a:lnTo>
                  <a:lnTo>
                    <a:pt x="1602" y="1942"/>
                  </a:lnTo>
                  <a:lnTo>
                    <a:pt x="1610" y="1939"/>
                  </a:lnTo>
                  <a:lnTo>
                    <a:pt x="1619" y="1937"/>
                  </a:lnTo>
                  <a:lnTo>
                    <a:pt x="1626" y="1936"/>
                  </a:lnTo>
                  <a:lnTo>
                    <a:pt x="1633" y="1935"/>
                  </a:lnTo>
                  <a:lnTo>
                    <a:pt x="1639" y="1934"/>
                  </a:lnTo>
                  <a:lnTo>
                    <a:pt x="1643" y="1934"/>
                  </a:lnTo>
                  <a:lnTo>
                    <a:pt x="1646" y="1934"/>
                  </a:lnTo>
                  <a:lnTo>
                    <a:pt x="1648" y="1934"/>
                  </a:lnTo>
                  <a:lnTo>
                    <a:pt x="1653" y="1934"/>
                  </a:lnTo>
                  <a:lnTo>
                    <a:pt x="1659" y="1935"/>
                  </a:lnTo>
                  <a:lnTo>
                    <a:pt x="1666" y="1936"/>
                  </a:lnTo>
                  <a:lnTo>
                    <a:pt x="1674" y="1937"/>
                  </a:lnTo>
                  <a:lnTo>
                    <a:pt x="1682" y="1939"/>
                  </a:lnTo>
                  <a:lnTo>
                    <a:pt x="1690" y="1942"/>
                  </a:lnTo>
                  <a:lnTo>
                    <a:pt x="1698" y="1947"/>
                  </a:lnTo>
                  <a:lnTo>
                    <a:pt x="1706" y="1952"/>
                  </a:lnTo>
                  <a:lnTo>
                    <a:pt x="1712" y="1959"/>
                  </a:lnTo>
                  <a:lnTo>
                    <a:pt x="1716" y="1968"/>
                  </a:lnTo>
                  <a:lnTo>
                    <a:pt x="1719" y="1978"/>
                  </a:lnTo>
                  <a:lnTo>
                    <a:pt x="1720" y="1990"/>
                  </a:lnTo>
                  <a:lnTo>
                    <a:pt x="1718" y="2005"/>
                  </a:lnTo>
                  <a:lnTo>
                    <a:pt x="1713" y="2021"/>
                  </a:lnTo>
                  <a:lnTo>
                    <a:pt x="1705" y="2040"/>
                  </a:lnTo>
                  <a:lnTo>
                    <a:pt x="1693" y="2061"/>
                  </a:lnTo>
                  <a:lnTo>
                    <a:pt x="1676" y="2086"/>
                  </a:lnTo>
                  <a:lnTo>
                    <a:pt x="1721" y="2213"/>
                  </a:lnTo>
                  <a:lnTo>
                    <a:pt x="1735" y="2171"/>
                  </a:lnTo>
                  <a:lnTo>
                    <a:pt x="1735" y="2172"/>
                  </a:lnTo>
                  <a:lnTo>
                    <a:pt x="1751" y="2121"/>
                  </a:lnTo>
                  <a:lnTo>
                    <a:pt x="1836" y="1851"/>
                  </a:lnTo>
                  <a:lnTo>
                    <a:pt x="1838" y="1853"/>
                  </a:lnTo>
                  <a:lnTo>
                    <a:pt x="1845" y="1857"/>
                  </a:lnTo>
                  <a:lnTo>
                    <a:pt x="1855" y="1864"/>
                  </a:lnTo>
                  <a:lnTo>
                    <a:pt x="1869" y="1872"/>
                  </a:lnTo>
                  <a:lnTo>
                    <a:pt x="1887" y="1883"/>
                  </a:lnTo>
                  <a:lnTo>
                    <a:pt x="1907" y="1895"/>
                  </a:lnTo>
                  <a:lnTo>
                    <a:pt x="1931" y="1907"/>
                  </a:lnTo>
                  <a:lnTo>
                    <a:pt x="1956" y="1919"/>
                  </a:lnTo>
                  <a:lnTo>
                    <a:pt x="1984" y="1931"/>
                  </a:lnTo>
                  <a:lnTo>
                    <a:pt x="2014" y="1943"/>
                  </a:lnTo>
                  <a:lnTo>
                    <a:pt x="2046" y="1953"/>
                  </a:lnTo>
                  <a:lnTo>
                    <a:pt x="2078" y="1962"/>
                  </a:lnTo>
                  <a:lnTo>
                    <a:pt x="2101" y="1970"/>
                  </a:lnTo>
                  <a:lnTo>
                    <a:pt x="2120" y="1982"/>
                  </a:lnTo>
                  <a:lnTo>
                    <a:pt x="2137" y="1995"/>
                  </a:lnTo>
                  <a:lnTo>
                    <a:pt x="2150" y="2011"/>
                  </a:lnTo>
                  <a:lnTo>
                    <a:pt x="2160" y="2029"/>
                  </a:lnTo>
                  <a:lnTo>
                    <a:pt x="2168" y="2047"/>
                  </a:lnTo>
                  <a:lnTo>
                    <a:pt x="2174" y="2067"/>
                  </a:lnTo>
                  <a:lnTo>
                    <a:pt x="2206" y="2023"/>
                  </a:lnTo>
                  <a:lnTo>
                    <a:pt x="2234" y="1976"/>
                  </a:lnTo>
                  <a:lnTo>
                    <a:pt x="2258" y="1927"/>
                  </a:lnTo>
                  <a:lnTo>
                    <a:pt x="2279" y="1876"/>
                  </a:lnTo>
                  <a:lnTo>
                    <a:pt x="2295" y="1822"/>
                  </a:lnTo>
                  <a:lnTo>
                    <a:pt x="2307" y="1767"/>
                  </a:lnTo>
                  <a:lnTo>
                    <a:pt x="2314" y="1710"/>
                  </a:lnTo>
                  <a:lnTo>
                    <a:pt x="2316" y="1651"/>
                  </a:lnTo>
                  <a:lnTo>
                    <a:pt x="2313" y="1587"/>
                  </a:lnTo>
                  <a:lnTo>
                    <a:pt x="2304" y="1524"/>
                  </a:lnTo>
                  <a:lnTo>
                    <a:pt x="2289" y="1464"/>
                  </a:lnTo>
                  <a:lnTo>
                    <a:pt x="2269" y="1404"/>
                  </a:lnTo>
                  <a:lnTo>
                    <a:pt x="2244" y="1349"/>
                  </a:lnTo>
                  <a:lnTo>
                    <a:pt x="2214" y="1296"/>
                  </a:lnTo>
                  <a:lnTo>
                    <a:pt x="2180" y="1246"/>
                  </a:lnTo>
                  <a:lnTo>
                    <a:pt x="2141" y="1198"/>
                  </a:lnTo>
                  <a:lnTo>
                    <a:pt x="2097" y="1156"/>
                  </a:lnTo>
                  <a:lnTo>
                    <a:pt x="2051" y="1117"/>
                  </a:lnTo>
                  <a:lnTo>
                    <a:pt x="2001" y="1082"/>
                  </a:lnTo>
                  <a:lnTo>
                    <a:pt x="1948" y="1052"/>
                  </a:lnTo>
                  <a:lnTo>
                    <a:pt x="1892" y="1027"/>
                  </a:lnTo>
                  <a:lnTo>
                    <a:pt x="1834" y="1007"/>
                  </a:lnTo>
                  <a:lnTo>
                    <a:pt x="1773" y="993"/>
                  </a:lnTo>
                  <a:lnTo>
                    <a:pt x="1710" y="983"/>
                  </a:lnTo>
                  <a:lnTo>
                    <a:pt x="1645" y="980"/>
                  </a:lnTo>
                  <a:close/>
                  <a:moveTo>
                    <a:pt x="1646" y="0"/>
                  </a:moveTo>
                  <a:lnTo>
                    <a:pt x="1690" y="3"/>
                  </a:lnTo>
                  <a:lnTo>
                    <a:pt x="1730" y="11"/>
                  </a:lnTo>
                  <a:lnTo>
                    <a:pt x="1769" y="24"/>
                  </a:lnTo>
                  <a:lnTo>
                    <a:pt x="1805" y="42"/>
                  </a:lnTo>
                  <a:lnTo>
                    <a:pt x="1838" y="65"/>
                  </a:lnTo>
                  <a:lnTo>
                    <a:pt x="1868" y="91"/>
                  </a:lnTo>
                  <a:lnTo>
                    <a:pt x="1894" y="122"/>
                  </a:lnTo>
                  <a:lnTo>
                    <a:pt x="1917" y="155"/>
                  </a:lnTo>
                  <a:lnTo>
                    <a:pt x="1935" y="191"/>
                  </a:lnTo>
                  <a:lnTo>
                    <a:pt x="1948" y="230"/>
                  </a:lnTo>
                  <a:lnTo>
                    <a:pt x="1956" y="270"/>
                  </a:lnTo>
                  <a:lnTo>
                    <a:pt x="1959" y="313"/>
                  </a:lnTo>
                  <a:lnTo>
                    <a:pt x="1956" y="358"/>
                  </a:lnTo>
                  <a:lnTo>
                    <a:pt x="1947" y="400"/>
                  </a:lnTo>
                  <a:lnTo>
                    <a:pt x="1933" y="440"/>
                  </a:lnTo>
                  <a:lnTo>
                    <a:pt x="1913" y="477"/>
                  </a:lnTo>
                  <a:lnTo>
                    <a:pt x="1889" y="511"/>
                  </a:lnTo>
                  <a:lnTo>
                    <a:pt x="1860" y="541"/>
                  </a:lnTo>
                  <a:lnTo>
                    <a:pt x="1828" y="569"/>
                  </a:lnTo>
                  <a:lnTo>
                    <a:pt x="1792" y="591"/>
                  </a:lnTo>
                  <a:lnTo>
                    <a:pt x="1753" y="607"/>
                  </a:lnTo>
                  <a:lnTo>
                    <a:pt x="1753" y="792"/>
                  </a:lnTo>
                  <a:lnTo>
                    <a:pt x="1820" y="803"/>
                  </a:lnTo>
                  <a:lnTo>
                    <a:pt x="1886" y="819"/>
                  </a:lnTo>
                  <a:lnTo>
                    <a:pt x="1949" y="840"/>
                  </a:lnTo>
                  <a:lnTo>
                    <a:pt x="2010" y="866"/>
                  </a:lnTo>
                  <a:lnTo>
                    <a:pt x="2069" y="896"/>
                  </a:lnTo>
                  <a:lnTo>
                    <a:pt x="2126" y="930"/>
                  </a:lnTo>
                  <a:lnTo>
                    <a:pt x="2178" y="968"/>
                  </a:lnTo>
                  <a:lnTo>
                    <a:pt x="2308" y="838"/>
                  </a:lnTo>
                  <a:lnTo>
                    <a:pt x="2294" y="803"/>
                  </a:lnTo>
                  <a:lnTo>
                    <a:pt x="2285" y="765"/>
                  </a:lnTo>
                  <a:lnTo>
                    <a:pt x="2280" y="728"/>
                  </a:lnTo>
                  <a:lnTo>
                    <a:pt x="2279" y="691"/>
                  </a:lnTo>
                  <a:lnTo>
                    <a:pt x="2283" y="653"/>
                  </a:lnTo>
                  <a:lnTo>
                    <a:pt x="2291" y="617"/>
                  </a:lnTo>
                  <a:lnTo>
                    <a:pt x="2304" y="581"/>
                  </a:lnTo>
                  <a:lnTo>
                    <a:pt x="2321" y="546"/>
                  </a:lnTo>
                  <a:lnTo>
                    <a:pt x="2343" y="513"/>
                  </a:lnTo>
                  <a:lnTo>
                    <a:pt x="2370" y="483"/>
                  </a:lnTo>
                  <a:lnTo>
                    <a:pt x="2399" y="457"/>
                  </a:lnTo>
                  <a:lnTo>
                    <a:pt x="2431" y="436"/>
                  </a:lnTo>
                  <a:lnTo>
                    <a:pt x="2464" y="418"/>
                  </a:lnTo>
                  <a:lnTo>
                    <a:pt x="2499" y="405"/>
                  </a:lnTo>
                  <a:lnTo>
                    <a:pt x="2535" y="397"/>
                  </a:lnTo>
                  <a:lnTo>
                    <a:pt x="2572" y="392"/>
                  </a:lnTo>
                  <a:lnTo>
                    <a:pt x="2610" y="392"/>
                  </a:lnTo>
                  <a:lnTo>
                    <a:pt x="2646" y="397"/>
                  </a:lnTo>
                  <a:lnTo>
                    <a:pt x="2682" y="405"/>
                  </a:lnTo>
                  <a:lnTo>
                    <a:pt x="2717" y="418"/>
                  </a:lnTo>
                  <a:lnTo>
                    <a:pt x="2751" y="436"/>
                  </a:lnTo>
                  <a:lnTo>
                    <a:pt x="2782" y="457"/>
                  </a:lnTo>
                  <a:lnTo>
                    <a:pt x="2812" y="483"/>
                  </a:lnTo>
                  <a:lnTo>
                    <a:pt x="2838" y="513"/>
                  </a:lnTo>
                  <a:lnTo>
                    <a:pt x="2859" y="544"/>
                  </a:lnTo>
                  <a:lnTo>
                    <a:pt x="2877" y="579"/>
                  </a:lnTo>
                  <a:lnTo>
                    <a:pt x="2890" y="614"/>
                  </a:lnTo>
                  <a:lnTo>
                    <a:pt x="2898" y="650"/>
                  </a:lnTo>
                  <a:lnTo>
                    <a:pt x="2903" y="686"/>
                  </a:lnTo>
                  <a:lnTo>
                    <a:pt x="2903" y="723"/>
                  </a:lnTo>
                  <a:lnTo>
                    <a:pt x="2898" y="760"/>
                  </a:lnTo>
                  <a:lnTo>
                    <a:pt x="2890" y="797"/>
                  </a:lnTo>
                  <a:lnTo>
                    <a:pt x="2877" y="832"/>
                  </a:lnTo>
                  <a:lnTo>
                    <a:pt x="2859" y="865"/>
                  </a:lnTo>
                  <a:lnTo>
                    <a:pt x="2838" y="897"/>
                  </a:lnTo>
                  <a:lnTo>
                    <a:pt x="2812" y="926"/>
                  </a:lnTo>
                  <a:lnTo>
                    <a:pt x="2782" y="953"/>
                  </a:lnTo>
                  <a:lnTo>
                    <a:pt x="2749" y="975"/>
                  </a:lnTo>
                  <a:lnTo>
                    <a:pt x="2714" y="994"/>
                  </a:lnTo>
                  <a:lnTo>
                    <a:pt x="2678" y="1007"/>
                  </a:lnTo>
                  <a:lnTo>
                    <a:pt x="2641" y="1015"/>
                  </a:lnTo>
                  <a:lnTo>
                    <a:pt x="2603" y="1019"/>
                  </a:lnTo>
                  <a:lnTo>
                    <a:pt x="2564" y="1018"/>
                  </a:lnTo>
                  <a:lnTo>
                    <a:pt x="2527" y="1012"/>
                  </a:lnTo>
                  <a:lnTo>
                    <a:pt x="2490" y="1002"/>
                  </a:lnTo>
                  <a:lnTo>
                    <a:pt x="2454" y="986"/>
                  </a:lnTo>
                  <a:lnTo>
                    <a:pt x="2325" y="1116"/>
                  </a:lnTo>
                  <a:lnTo>
                    <a:pt x="2364" y="1169"/>
                  </a:lnTo>
                  <a:lnTo>
                    <a:pt x="2399" y="1227"/>
                  </a:lnTo>
                  <a:lnTo>
                    <a:pt x="2429" y="1286"/>
                  </a:lnTo>
                  <a:lnTo>
                    <a:pt x="2455" y="1347"/>
                  </a:lnTo>
                  <a:lnTo>
                    <a:pt x="2476" y="1411"/>
                  </a:lnTo>
                  <a:lnTo>
                    <a:pt x="2493" y="1478"/>
                  </a:lnTo>
                  <a:lnTo>
                    <a:pt x="2504" y="1546"/>
                  </a:lnTo>
                  <a:lnTo>
                    <a:pt x="2688" y="1546"/>
                  </a:lnTo>
                  <a:lnTo>
                    <a:pt x="2705" y="1507"/>
                  </a:lnTo>
                  <a:lnTo>
                    <a:pt x="2727" y="1471"/>
                  </a:lnTo>
                  <a:lnTo>
                    <a:pt x="2753" y="1439"/>
                  </a:lnTo>
                  <a:lnTo>
                    <a:pt x="2783" y="1409"/>
                  </a:lnTo>
                  <a:lnTo>
                    <a:pt x="2817" y="1385"/>
                  </a:lnTo>
                  <a:lnTo>
                    <a:pt x="2854" y="1365"/>
                  </a:lnTo>
                  <a:lnTo>
                    <a:pt x="2894" y="1351"/>
                  </a:lnTo>
                  <a:lnTo>
                    <a:pt x="2937" y="1342"/>
                  </a:lnTo>
                  <a:lnTo>
                    <a:pt x="2981" y="1339"/>
                  </a:lnTo>
                  <a:lnTo>
                    <a:pt x="3023" y="1341"/>
                  </a:lnTo>
                  <a:lnTo>
                    <a:pt x="3065" y="1350"/>
                  </a:lnTo>
                  <a:lnTo>
                    <a:pt x="3103" y="1363"/>
                  </a:lnTo>
                  <a:lnTo>
                    <a:pt x="3139" y="1381"/>
                  </a:lnTo>
                  <a:lnTo>
                    <a:pt x="3173" y="1403"/>
                  </a:lnTo>
                  <a:lnTo>
                    <a:pt x="3202" y="1430"/>
                  </a:lnTo>
                  <a:lnTo>
                    <a:pt x="3229" y="1461"/>
                  </a:lnTo>
                  <a:lnTo>
                    <a:pt x="3251" y="1494"/>
                  </a:lnTo>
                  <a:lnTo>
                    <a:pt x="3269" y="1530"/>
                  </a:lnTo>
                  <a:lnTo>
                    <a:pt x="3283" y="1568"/>
                  </a:lnTo>
                  <a:lnTo>
                    <a:pt x="3291" y="1609"/>
                  </a:lnTo>
                  <a:lnTo>
                    <a:pt x="3294" y="1651"/>
                  </a:lnTo>
                  <a:lnTo>
                    <a:pt x="3291" y="1695"/>
                  </a:lnTo>
                  <a:lnTo>
                    <a:pt x="3283" y="1735"/>
                  </a:lnTo>
                  <a:lnTo>
                    <a:pt x="3269" y="1774"/>
                  </a:lnTo>
                  <a:lnTo>
                    <a:pt x="3251" y="1810"/>
                  </a:lnTo>
                  <a:lnTo>
                    <a:pt x="3229" y="1843"/>
                  </a:lnTo>
                  <a:lnTo>
                    <a:pt x="3202" y="1873"/>
                  </a:lnTo>
                  <a:lnTo>
                    <a:pt x="3173" y="1900"/>
                  </a:lnTo>
                  <a:lnTo>
                    <a:pt x="3139" y="1923"/>
                  </a:lnTo>
                  <a:lnTo>
                    <a:pt x="3103" y="1941"/>
                  </a:lnTo>
                  <a:lnTo>
                    <a:pt x="3065" y="1954"/>
                  </a:lnTo>
                  <a:lnTo>
                    <a:pt x="3023" y="1962"/>
                  </a:lnTo>
                  <a:lnTo>
                    <a:pt x="2981" y="1965"/>
                  </a:lnTo>
                  <a:lnTo>
                    <a:pt x="2941" y="1963"/>
                  </a:lnTo>
                  <a:lnTo>
                    <a:pt x="2902" y="1955"/>
                  </a:lnTo>
                  <a:lnTo>
                    <a:pt x="2865" y="1943"/>
                  </a:lnTo>
                  <a:lnTo>
                    <a:pt x="2831" y="1926"/>
                  </a:lnTo>
                  <a:lnTo>
                    <a:pt x="2799" y="1906"/>
                  </a:lnTo>
                  <a:lnTo>
                    <a:pt x="2769" y="1882"/>
                  </a:lnTo>
                  <a:lnTo>
                    <a:pt x="2743" y="1853"/>
                  </a:lnTo>
                  <a:lnTo>
                    <a:pt x="2720" y="1823"/>
                  </a:lnTo>
                  <a:lnTo>
                    <a:pt x="2701" y="1790"/>
                  </a:lnTo>
                  <a:lnTo>
                    <a:pt x="2687" y="1754"/>
                  </a:lnTo>
                  <a:lnTo>
                    <a:pt x="2505" y="1754"/>
                  </a:lnTo>
                  <a:lnTo>
                    <a:pt x="2494" y="1822"/>
                  </a:lnTo>
                  <a:lnTo>
                    <a:pt x="2479" y="1889"/>
                  </a:lnTo>
                  <a:lnTo>
                    <a:pt x="2458" y="1953"/>
                  </a:lnTo>
                  <a:lnTo>
                    <a:pt x="2432" y="2014"/>
                  </a:lnTo>
                  <a:lnTo>
                    <a:pt x="2402" y="2073"/>
                  </a:lnTo>
                  <a:lnTo>
                    <a:pt x="2367" y="2131"/>
                  </a:lnTo>
                  <a:lnTo>
                    <a:pt x="2329" y="2184"/>
                  </a:lnTo>
                  <a:lnTo>
                    <a:pt x="2459" y="2314"/>
                  </a:lnTo>
                  <a:lnTo>
                    <a:pt x="2494" y="2300"/>
                  </a:lnTo>
                  <a:lnTo>
                    <a:pt x="2530" y="2291"/>
                  </a:lnTo>
                  <a:lnTo>
                    <a:pt x="2568" y="2285"/>
                  </a:lnTo>
                  <a:lnTo>
                    <a:pt x="2606" y="2285"/>
                  </a:lnTo>
                  <a:lnTo>
                    <a:pt x="2643" y="2289"/>
                  </a:lnTo>
                  <a:lnTo>
                    <a:pt x="2680" y="2297"/>
                  </a:lnTo>
                  <a:lnTo>
                    <a:pt x="2716" y="2310"/>
                  </a:lnTo>
                  <a:lnTo>
                    <a:pt x="2750" y="2328"/>
                  </a:lnTo>
                  <a:lnTo>
                    <a:pt x="2783" y="2350"/>
                  </a:lnTo>
                  <a:lnTo>
                    <a:pt x="2813" y="2377"/>
                  </a:lnTo>
                  <a:lnTo>
                    <a:pt x="2839" y="2406"/>
                  </a:lnTo>
                  <a:lnTo>
                    <a:pt x="2860" y="2438"/>
                  </a:lnTo>
                  <a:lnTo>
                    <a:pt x="2877" y="2471"/>
                  </a:lnTo>
                  <a:lnTo>
                    <a:pt x="2890" y="2506"/>
                  </a:lnTo>
                  <a:lnTo>
                    <a:pt x="2899" y="2543"/>
                  </a:lnTo>
                  <a:lnTo>
                    <a:pt x="2903" y="2580"/>
                  </a:lnTo>
                  <a:lnTo>
                    <a:pt x="2903" y="2617"/>
                  </a:lnTo>
                  <a:lnTo>
                    <a:pt x="2899" y="2653"/>
                  </a:lnTo>
                  <a:lnTo>
                    <a:pt x="2890" y="2689"/>
                  </a:lnTo>
                  <a:lnTo>
                    <a:pt x="2877" y="2724"/>
                  </a:lnTo>
                  <a:lnTo>
                    <a:pt x="2860" y="2758"/>
                  </a:lnTo>
                  <a:lnTo>
                    <a:pt x="2839" y="2790"/>
                  </a:lnTo>
                  <a:lnTo>
                    <a:pt x="2813" y="2820"/>
                  </a:lnTo>
                  <a:lnTo>
                    <a:pt x="2783" y="2846"/>
                  </a:lnTo>
                  <a:lnTo>
                    <a:pt x="2751" y="2867"/>
                  </a:lnTo>
                  <a:lnTo>
                    <a:pt x="2718" y="2885"/>
                  </a:lnTo>
                  <a:lnTo>
                    <a:pt x="2683" y="2898"/>
                  </a:lnTo>
                  <a:lnTo>
                    <a:pt x="2647" y="2906"/>
                  </a:lnTo>
                  <a:lnTo>
                    <a:pt x="2610" y="2911"/>
                  </a:lnTo>
                  <a:lnTo>
                    <a:pt x="2573" y="2911"/>
                  </a:lnTo>
                  <a:lnTo>
                    <a:pt x="2536" y="2906"/>
                  </a:lnTo>
                  <a:lnTo>
                    <a:pt x="2500" y="2898"/>
                  </a:lnTo>
                  <a:lnTo>
                    <a:pt x="2465" y="2885"/>
                  </a:lnTo>
                  <a:lnTo>
                    <a:pt x="2432" y="2867"/>
                  </a:lnTo>
                  <a:lnTo>
                    <a:pt x="2400" y="2846"/>
                  </a:lnTo>
                  <a:lnTo>
                    <a:pt x="2370" y="2820"/>
                  </a:lnTo>
                  <a:lnTo>
                    <a:pt x="2344" y="2789"/>
                  </a:lnTo>
                  <a:lnTo>
                    <a:pt x="2322" y="2756"/>
                  </a:lnTo>
                  <a:lnTo>
                    <a:pt x="2304" y="2721"/>
                  </a:lnTo>
                  <a:lnTo>
                    <a:pt x="2291" y="2685"/>
                  </a:lnTo>
                  <a:lnTo>
                    <a:pt x="2283" y="2648"/>
                  </a:lnTo>
                  <a:lnTo>
                    <a:pt x="2279" y="2610"/>
                  </a:lnTo>
                  <a:lnTo>
                    <a:pt x="2280" y="2572"/>
                  </a:lnTo>
                  <a:lnTo>
                    <a:pt x="2286" y="2533"/>
                  </a:lnTo>
                  <a:lnTo>
                    <a:pt x="2296" y="2496"/>
                  </a:lnTo>
                  <a:lnTo>
                    <a:pt x="2310" y="2461"/>
                  </a:lnTo>
                  <a:lnTo>
                    <a:pt x="2182" y="2332"/>
                  </a:lnTo>
                  <a:lnTo>
                    <a:pt x="2128" y="2371"/>
                  </a:lnTo>
                  <a:lnTo>
                    <a:pt x="2071" y="2406"/>
                  </a:lnTo>
                  <a:lnTo>
                    <a:pt x="2012" y="2436"/>
                  </a:lnTo>
                  <a:lnTo>
                    <a:pt x="1951" y="2462"/>
                  </a:lnTo>
                  <a:lnTo>
                    <a:pt x="1887" y="2483"/>
                  </a:lnTo>
                  <a:lnTo>
                    <a:pt x="1821" y="2500"/>
                  </a:lnTo>
                  <a:lnTo>
                    <a:pt x="1753" y="2511"/>
                  </a:lnTo>
                  <a:lnTo>
                    <a:pt x="1753" y="2695"/>
                  </a:lnTo>
                  <a:lnTo>
                    <a:pt x="1792" y="2712"/>
                  </a:lnTo>
                  <a:lnTo>
                    <a:pt x="1828" y="2734"/>
                  </a:lnTo>
                  <a:lnTo>
                    <a:pt x="1860" y="2761"/>
                  </a:lnTo>
                  <a:lnTo>
                    <a:pt x="1888" y="2791"/>
                  </a:lnTo>
                  <a:lnTo>
                    <a:pt x="1913" y="2825"/>
                  </a:lnTo>
                  <a:lnTo>
                    <a:pt x="1932" y="2862"/>
                  </a:lnTo>
                  <a:lnTo>
                    <a:pt x="1947" y="2902"/>
                  </a:lnTo>
                  <a:lnTo>
                    <a:pt x="1956" y="2944"/>
                  </a:lnTo>
                  <a:lnTo>
                    <a:pt x="1959" y="2990"/>
                  </a:lnTo>
                  <a:lnTo>
                    <a:pt x="1956" y="3032"/>
                  </a:lnTo>
                  <a:lnTo>
                    <a:pt x="1948" y="3073"/>
                  </a:lnTo>
                  <a:lnTo>
                    <a:pt x="1935" y="3111"/>
                  </a:lnTo>
                  <a:lnTo>
                    <a:pt x="1917" y="3147"/>
                  </a:lnTo>
                  <a:lnTo>
                    <a:pt x="1894" y="3180"/>
                  </a:lnTo>
                  <a:lnTo>
                    <a:pt x="1868" y="3211"/>
                  </a:lnTo>
                  <a:lnTo>
                    <a:pt x="1838" y="3238"/>
                  </a:lnTo>
                  <a:lnTo>
                    <a:pt x="1805" y="3260"/>
                  </a:lnTo>
                  <a:lnTo>
                    <a:pt x="1769" y="3278"/>
                  </a:lnTo>
                  <a:lnTo>
                    <a:pt x="1730" y="3291"/>
                  </a:lnTo>
                  <a:lnTo>
                    <a:pt x="1690" y="3300"/>
                  </a:lnTo>
                  <a:lnTo>
                    <a:pt x="1646" y="3303"/>
                  </a:lnTo>
                  <a:lnTo>
                    <a:pt x="1604" y="3300"/>
                  </a:lnTo>
                  <a:lnTo>
                    <a:pt x="1564" y="3291"/>
                  </a:lnTo>
                  <a:lnTo>
                    <a:pt x="1525" y="3278"/>
                  </a:lnTo>
                  <a:lnTo>
                    <a:pt x="1489" y="3260"/>
                  </a:lnTo>
                  <a:lnTo>
                    <a:pt x="1456" y="3238"/>
                  </a:lnTo>
                  <a:lnTo>
                    <a:pt x="1426" y="3211"/>
                  </a:lnTo>
                  <a:lnTo>
                    <a:pt x="1400" y="3180"/>
                  </a:lnTo>
                  <a:lnTo>
                    <a:pt x="1377" y="3147"/>
                  </a:lnTo>
                  <a:lnTo>
                    <a:pt x="1359" y="3111"/>
                  </a:lnTo>
                  <a:lnTo>
                    <a:pt x="1346" y="3073"/>
                  </a:lnTo>
                  <a:lnTo>
                    <a:pt x="1338" y="3032"/>
                  </a:lnTo>
                  <a:lnTo>
                    <a:pt x="1335" y="2990"/>
                  </a:lnTo>
                  <a:lnTo>
                    <a:pt x="1337" y="2949"/>
                  </a:lnTo>
                  <a:lnTo>
                    <a:pt x="1345" y="2910"/>
                  </a:lnTo>
                  <a:lnTo>
                    <a:pt x="1357" y="2873"/>
                  </a:lnTo>
                  <a:lnTo>
                    <a:pt x="1374" y="2839"/>
                  </a:lnTo>
                  <a:lnTo>
                    <a:pt x="1394" y="2807"/>
                  </a:lnTo>
                  <a:lnTo>
                    <a:pt x="1418" y="2777"/>
                  </a:lnTo>
                  <a:lnTo>
                    <a:pt x="1446" y="2750"/>
                  </a:lnTo>
                  <a:lnTo>
                    <a:pt x="1476" y="2727"/>
                  </a:lnTo>
                  <a:lnTo>
                    <a:pt x="1509" y="2708"/>
                  </a:lnTo>
                  <a:lnTo>
                    <a:pt x="1545" y="2693"/>
                  </a:lnTo>
                  <a:lnTo>
                    <a:pt x="1545" y="2511"/>
                  </a:lnTo>
                  <a:lnTo>
                    <a:pt x="1476" y="2500"/>
                  </a:lnTo>
                  <a:lnTo>
                    <a:pt x="1410" y="2484"/>
                  </a:lnTo>
                  <a:lnTo>
                    <a:pt x="1346" y="2463"/>
                  </a:lnTo>
                  <a:lnTo>
                    <a:pt x="1284" y="2437"/>
                  </a:lnTo>
                  <a:lnTo>
                    <a:pt x="1224" y="2406"/>
                  </a:lnTo>
                  <a:lnTo>
                    <a:pt x="1167" y="2371"/>
                  </a:lnTo>
                  <a:lnTo>
                    <a:pt x="1113" y="2332"/>
                  </a:lnTo>
                  <a:lnTo>
                    <a:pt x="984" y="2461"/>
                  </a:lnTo>
                  <a:lnTo>
                    <a:pt x="999" y="2496"/>
                  </a:lnTo>
                  <a:lnTo>
                    <a:pt x="1009" y="2533"/>
                  </a:lnTo>
                  <a:lnTo>
                    <a:pt x="1014" y="2572"/>
                  </a:lnTo>
                  <a:lnTo>
                    <a:pt x="1015" y="2610"/>
                  </a:lnTo>
                  <a:lnTo>
                    <a:pt x="1011" y="2648"/>
                  </a:lnTo>
                  <a:lnTo>
                    <a:pt x="1003" y="2685"/>
                  </a:lnTo>
                  <a:lnTo>
                    <a:pt x="990" y="2721"/>
                  </a:lnTo>
                  <a:lnTo>
                    <a:pt x="973" y="2756"/>
                  </a:lnTo>
                  <a:lnTo>
                    <a:pt x="951" y="2789"/>
                  </a:lnTo>
                  <a:lnTo>
                    <a:pt x="924" y="2820"/>
                  </a:lnTo>
                  <a:lnTo>
                    <a:pt x="895" y="2846"/>
                  </a:lnTo>
                  <a:lnTo>
                    <a:pt x="863" y="2867"/>
                  </a:lnTo>
                  <a:lnTo>
                    <a:pt x="830" y="2885"/>
                  </a:lnTo>
                  <a:lnTo>
                    <a:pt x="795" y="2898"/>
                  </a:lnTo>
                  <a:lnTo>
                    <a:pt x="759" y="2906"/>
                  </a:lnTo>
                  <a:lnTo>
                    <a:pt x="722" y="2911"/>
                  </a:lnTo>
                  <a:lnTo>
                    <a:pt x="684" y="2911"/>
                  </a:lnTo>
                  <a:lnTo>
                    <a:pt x="648" y="2906"/>
                  </a:lnTo>
                  <a:lnTo>
                    <a:pt x="612" y="2898"/>
                  </a:lnTo>
                  <a:lnTo>
                    <a:pt x="577" y="2885"/>
                  </a:lnTo>
                  <a:lnTo>
                    <a:pt x="543" y="2867"/>
                  </a:lnTo>
                  <a:lnTo>
                    <a:pt x="511" y="2846"/>
                  </a:lnTo>
                  <a:lnTo>
                    <a:pt x="482" y="2820"/>
                  </a:lnTo>
                  <a:lnTo>
                    <a:pt x="456" y="2790"/>
                  </a:lnTo>
                  <a:lnTo>
                    <a:pt x="434" y="2758"/>
                  </a:lnTo>
                  <a:lnTo>
                    <a:pt x="417" y="2724"/>
                  </a:lnTo>
                  <a:lnTo>
                    <a:pt x="404" y="2689"/>
                  </a:lnTo>
                  <a:lnTo>
                    <a:pt x="396" y="2653"/>
                  </a:lnTo>
                  <a:lnTo>
                    <a:pt x="391" y="2617"/>
                  </a:lnTo>
                  <a:lnTo>
                    <a:pt x="391" y="2580"/>
                  </a:lnTo>
                  <a:lnTo>
                    <a:pt x="396" y="2543"/>
                  </a:lnTo>
                  <a:lnTo>
                    <a:pt x="404" y="2506"/>
                  </a:lnTo>
                  <a:lnTo>
                    <a:pt x="417" y="2471"/>
                  </a:lnTo>
                  <a:lnTo>
                    <a:pt x="434" y="2438"/>
                  </a:lnTo>
                  <a:lnTo>
                    <a:pt x="456" y="2406"/>
                  </a:lnTo>
                  <a:lnTo>
                    <a:pt x="482" y="2377"/>
                  </a:lnTo>
                  <a:lnTo>
                    <a:pt x="512" y="2350"/>
                  </a:lnTo>
                  <a:lnTo>
                    <a:pt x="544" y="2328"/>
                  </a:lnTo>
                  <a:lnTo>
                    <a:pt x="578" y="2310"/>
                  </a:lnTo>
                  <a:lnTo>
                    <a:pt x="614" y="2297"/>
                  </a:lnTo>
                  <a:lnTo>
                    <a:pt x="651" y="2289"/>
                  </a:lnTo>
                  <a:lnTo>
                    <a:pt x="688" y="2285"/>
                  </a:lnTo>
                  <a:lnTo>
                    <a:pt x="727" y="2285"/>
                  </a:lnTo>
                  <a:lnTo>
                    <a:pt x="764" y="2291"/>
                  </a:lnTo>
                  <a:lnTo>
                    <a:pt x="800" y="2300"/>
                  </a:lnTo>
                  <a:lnTo>
                    <a:pt x="836" y="2314"/>
                  </a:lnTo>
                  <a:lnTo>
                    <a:pt x="966" y="2184"/>
                  </a:lnTo>
                  <a:lnTo>
                    <a:pt x="927" y="2131"/>
                  </a:lnTo>
                  <a:lnTo>
                    <a:pt x="893" y="2073"/>
                  </a:lnTo>
                  <a:lnTo>
                    <a:pt x="863" y="2014"/>
                  </a:lnTo>
                  <a:lnTo>
                    <a:pt x="837" y="1953"/>
                  </a:lnTo>
                  <a:lnTo>
                    <a:pt x="816" y="1889"/>
                  </a:lnTo>
                  <a:lnTo>
                    <a:pt x="800" y="1822"/>
                  </a:lnTo>
                  <a:lnTo>
                    <a:pt x="789" y="1754"/>
                  </a:lnTo>
                  <a:lnTo>
                    <a:pt x="607" y="1754"/>
                  </a:lnTo>
                  <a:lnTo>
                    <a:pt x="593" y="1790"/>
                  </a:lnTo>
                  <a:lnTo>
                    <a:pt x="574" y="1823"/>
                  </a:lnTo>
                  <a:lnTo>
                    <a:pt x="551" y="1853"/>
                  </a:lnTo>
                  <a:lnTo>
                    <a:pt x="525" y="1882"/>
                  </a:lnTo>
                  <a:lnTo>
                    <a:pt x="496" y="1906"/>
                  </a:lnTo>
                  <a:lnTo>
                    <a:pt x="464" y="1926"/>
                  </a:lnTo>
                  <a:lnTo>
                    <a:pt x="429" y="1943"/>
                  </a:lnTo>
                  <a:lnTo>
                    <a:pt x="392" y="1955"/>
                  </a:lnTo>
                  <a:lnTo>
                    <a:pt x="353" y="1963"/>
                  </a:lnTo>
                  <a:lnTo>
                    <a:pt x="313" y="1965"/>
                  </a:lnTo>
                  <a:lnTo>
                    <a:pt x="271" y="1962"/>
                  </a:lnTo>
                  <a:lnTo>
                    <a:pt x="229" y="1954"/>
                  </a:lnTo>
                  <a:lnTo>
                    <a:pt x="191" y="1941"/>
                  </a:lnTo>
                  <a:lnTo>
                    <a:pt x="155" y="1923"/>
                  </a:lnTo>
                  <a:lnTo>
                    <a:pt x="121" y="1900"/>
                  </a:lnTo>
                  <a:lnTo>
                    <a:pt x="91" y="1873"/>
                  </a:lnTo>
                  <a:lnTo>
                    <a:pt x="65" y="1843"/>
                  </a:lnTo>
                  <a:lnTo>
                    <a:pt x="43" y="1810"/>
                  </a:lnTo>
                  <a:lnTo>
                    <a:pt x="25" y="1774"/>
                  </a:lnTo>
                  <a:lnTo>
                    <a:pt x="11" y="1735"/>
                  </a:lnTo>
                  <a:lnTo>
                    <a:pt x="3" y="1695"/>
                  </a:lnTo>
                  <a:lnTo>
                    <a:pt x="0" y="1651"/>
                  </a:lnTo>
                  <a:lnTo>
                    <a:pt x="3" y="1609"/>
                  </a:lnTo>
                  <a:lnTo>
                    <a:pt x="11" y="1568"/>
                  </a:lnTo>
                  <a:lnTo>
                    <a:pt x="25" y="1530"/>
                  </a:lnTo>
                  <a:lnTo>
                    <a:pt x="43" y="1494"/>
                  </a:lnTo>
                  <a:lnTo>
                    <a:pt x="65" y="1461"/>
                  </a:lnTo>
                  <a:lnTo>
                    <a:pt x="91" y="1430"/>
                  </a:lnTo>
                  <a:lnTo>
                    <a:pt x="121" y="1403"/>
                  </a:lnTo>
                  <a:lnTo>
                    <a:pt x="155" y="1381"/>
                  </a:lnTo>
                  <a:lnTo>
                    <a:pt x="191" y="1363"/>
                  </a:lnTo>
                  <a:lnTo>
                    <a:pt x="229" y="1349"/>
                  </a:lnTo>
                  <a:lnTo>
                    <a:pt x="271" y="1341"/>
                  </a:lnTo>
                  <a:lnTo>
                    <a:pt x="313" y="1338"/>
                  </a:lnTo>
                  <a:lnTo>
                    <a:pt x="357" y="1341"/>
                  </a:lnTo>
                  <a:lnTo>
                    <a:pt x="399" y="1350"/>
                  </a:lnTo>
                  <a:lnTo>
                    <a:pt x="439" y="1364"/>
                  </a:lnTo>
                  <a:lnTo>
                    <a:pt x="476" y="1384"/>
                  </a:lnTo>
                  <a:lnTo>
                    <a:pt x="510" y="1408"/>
                  </a:lnTo>
                  <a:lnTo>
                    <a:pt x="541" y="1438"/>
                  </a:lnTo>
                  <a:lnTo>
                    <a:pt x="567" y="1470"/>
                  </a:lnTo>
                  <a:lnTo>
                    <a:pt x="589" y="1506"/>
                  </a:lnTo>
                  <a:lnTo>
                    <a:pt x="606" y="1545"/>
                  </a:lnTo>
                  <a:lnTo>
                    <a:pt x="790" y="1545"/>
                  </a:lnTo>
                  <a:lnTo>
                    <a:pt x="801" y="1477"/>
                  </a:lnTo>
                  <a:lnTo>
                    <a:pt x="817" y="1410"/>
                  </a:lnTo>
                  <a:lnTo>
                    <a:pt x="839" y="1346"/>
                  </a:lnTo>
                  <a:lnTo>
                    <a:pt x="865" y="1285"/>
                  </a:lnTo>
                  <a:lnTo>
                    <a:pt x="895" y="1226"/>
                  </a:lnTo>
                  <a:lnTo>
                    <a:pt x="930" y="1168"/>
                  </a:lnTo>
                  <a:lnTo>
                    <a:pt x="969" y="1115"/>
                  </a:lnTo>
                  <a:lnTo>
                    <a:pt x="840" y="986"/>
                  </a:lnTo>
                  <a:lnTo>
                    <a:pt x="804" y="1001"/>
                  </a:lnTo>
                  <a:lnTo>
                    <a:pt x="767" y="1011"/>
                  </a:lnTo>
                  <a:lnTo>
                    <a:pt x="730" y="1017"/>
                  </a:lnTo>
                  <a:lnTo>
                    <a:pt x="691" y="1018"/>
                  </a:lnTo>
                  <a:lnTo>
                    <a:pt x="653" y="1014"/>
                  </a:lnTo>
                  <a:lnTo>
                    <a:pt x="616" y="1006"/>
                  </a:lnTo>
                  <a:lnTo>
                    <a:pt x="580" y="993"/>
                  </a:lnTo>
                  <a:lnTo>
                    <a:pt x="545" y="974"/>
                  </a:lnTo>
                  <a:lnTo>
                    <a:pt x="512" y="952"/>
                  </a:lnTo>
                  <a:lnTo>
                    <a:pt x="482" y="926"/>
                  </a:lnTo>
                  <a:lnTo>
                    <a:pt x="456" y="896"/>
                  </a:lnTo>
                  <a:lnTo>
                    <a:pt x="434" y="865"/>
                  </a:lnTo>
                  <a:lnTo>
                    <a:pt x="417" y="831"/>
                  </a:lnTo>
                  <a:lnTo>
                    <a:pt x="404" y="796"/>
                  </a:lnTo>
                  <a:lnTo>
                    <a:pt x="396" y="759"/>
                  </a:lnTo>
                  <a:lnTo>
                    <a:pt x="391" y="723"/>
                  </a:lnTo>
                  <a:lnTo>
                    <a:pt x="391" y="686"/>
                  </a:lnTo>
                  <a:lnTo>
                    <a:pt x="396" y="649"/>
                  </a:lnTo>
                  <a:lnTo>
                    <a:pt x="404" y="613"/>
                  </a:lnTo>
                  <a:lnTo>
                    <a:pt x="417" y="578"/>
                  </a:lnTo>
                  <a:lnTo>
                    <a:pt x="434" y="544"/>
                  </a:lnTo>
                  <a:lnTo>
                    <a:pt x="456" y="512"/>
                  </a:lnTo>
                  <a:lnTo>
                    <a:pt x="482" y="483"/>
                  </a:lnTo>
                  <a:lnTo>
                    <a:pt x="511" y="457"/>
                  </a:lnTo>
                  <a:lnTo>
                    <a:pt x="543" y="435"/>
                  </a:lnTo>
                  <a:lnTo>
                    <a:pt x="577" y="418"/>
                  </a:lnTo>
                  <a:lnTo>
                    <a:pt x="612" y="405"/>
                  </a:lnTo>
                  <a:lnTo>
                    <a:pt x="648" y="396"/>
                  </a:lnTo>
                  <a:lnTo>
                    <a:pt x="684" y="392"/>
                  </a:lnTo>
                  <a:lnTo>
                    <a:pt x="722" y="392"/>
                  </a:lnTo>
                  <a:lnTo>
                    <a:pt x="759" y="396"/>
                  </a:lnTo>
                  <a:lnTo>
                    <a:pt x="795" y="405"/>
                  </a:lnTo>
                  <a:lnTo>
                    <a:pt x="830" y="418"/>
                  </a:lnTo>
                  <a:lnTo>
                    <a:pt x="863" y="435"/>
                  </a:lnTo>
                  <a:lnTo>
                    <a:pt x="895" y="457"/>
                  </a:lnTo>
                  <a:lnTo>
                    <a:pt x="924" y="483"/>
                  </a:lnTo>
                  <a:lnTo>
                    <a:pt x="951" y="512"/>
                  </a:lnTo>
                  <a:lnTo>
                    <a:pt x="973" y="545"/>
                  </a:lnTo>
                  <a:lnTo>
                    <a:pt x="990" y="580"/>
                  </a:lnTo>
                  <a:lnTo>
                    <a:pt x="1003" y="615"/>
                  </a:lnTo>
                  <a:lnTo>
                    <a:pt x="1011" y="652"/>
                  </a:lnTo>
                  <a:lnTo>
                    <a:pt x="1015" y="690"/>
                  </a:lnTo>
                  <a:lnTo>
                    <a:pt x="1014" y="727"/>
                  </a:lnTo>
                  <a:lnTo>
                    <a:pt x="1009" y="764"/>
                  </a:lnTo>
                  <a:lnTo>
                    <a:pt x="1000" y="802"/>
                  </a:lnTo>
                  <a:lnTo>
                    <a:pt x="985" y="837"/>
                  </a:lnTo>
                  <a:lnTo>
                    <a:pt x="1115" y="967"/>
                  </a:lnTo>
                  <a:lnTo>
                    <a:pt x="1169" y="929"/>
                  </a:lnTo>
                  <a:lnTo>
                    <a:pt x="1226" y="895"/>
                  </a:lnTo>
                  <a:lnTo>
                    <a:pt x="1285" y="864"/>
                  </a:lnTo>
                  <a:lnTo>
                    <a:pt x="1347" y="839"/>
                  </a:lnTo>
                  <a:lnTo>
                    <a:pt x="1411" y="818"/>
                  </a:lnTo>
                  <a:lnTo>
                    <a:pt x="1477" y="802"/>
                  </a:lnTo>
                  <a:lnTo>
                    <a:pt x="1545" y="791"/>
                  </a:lnTo>
                  <a:lnTo>
                    <a:pt x="1545" y="609"/>
                  </a:lnTo>
                  <a:lnTo>
                    <a:pt x="1509" y="594"/>
                  </a:lnTo>
                  <a:lnTo>
                    <a:pt x="1476" y="575"/>
                  </a:lnTo>
                  <a:lnTo>
                    <a:pt x="1446" y="553"/>
                  </a:lnTo>
                  <a:lnTo>
                    <a:pt x="1418" y="526"/>
                  </a:lnTo>
                  <a:lnTo>
                    <a:pt x="1394" y="496"/>
                  </a:lnTo>
                  <a:lnTo>
                    <a:pt x="1374" y="464"/>
                  </a:lnTo>
                  <a:lnTo>
                    <a:pt x="1357" y="429"/>
                  </a:lnTo>
                  <a:lnTo>
                    <a:pt x="1345" y="393"/>
                  </a:lnTo>
                  <a:lnTo>
                    <a:pt x="1337" y="354"/>
                  </a:lnTo>
                  <a:lnTo>
                    <a:pt x="1335" y="313"/>
                  </a:lnTo>
                  <a:lnTo>
                    <a:pt x="1338" y="270"/>
                  </a:lnTo>
                  <a:lnTo>
                    <a:pt x="1346" y="230"/>
                  </a:lnTo>
                  <a:lnTo>
                    <a:pt x="1359" y="191"/>
                  </a:lnTo>
                  <a:lnTo>
                    <a:pt x="1377" y="155"/>
                  </a:lnTo>
                  <a:lnTo>
                    <a:pt x="1400" y="122"/>
                  </a:lnTo>
                  <a:lnTo>
                    <a:pt x="1426" y="91"/>
                  </a:lnTo>
                  <a:lnTo>
                    <a:pt x="1456" y="65"/>
                  </a:lnTo>
                  <a:lnTo>
                    <a:pt x="1489" y="42"/>
                  </a:lnTo>
                  <a:lnTo>
                    <a:pt x="1525" y="24"/>
                  </a:lnTo>
                  <a:lnTo>
                    <a:pt x="1564" y="11"/>
                  </a:lnTo>
                  <a:lnTo>
                    <a:pt x="1604" y="3"/>
                  </a:lnTo>
                  <a:lnTo>
                    <a:pt x="16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55" name="Shape 11255"/>
            <p:cNvSpPr/>
            <p:nvPr/>
          </p:nvSpPr>
          <p:spPr>
            <a:xfrm>
              <a:off x="8278813" y="1325563"/>
              <a:ext cx="52388" cy="69850"/>
            </a:xfrm>
            <a:custGeom>
              <a:avLst/>
              <a:gdLst/>
              <a:ahLst/>
              <a:cxnLst/>
              <a:rect l="0" t="0" r="0" b="0"/>
              <a:pathLst>
                <a:path w="564" h="752" extrusionOk="0">
                  <a:moveTo>
                    <a:pt x="293" y="0"/>
                  </a:moveTo>
                  <a:lnTo>
                    <a:pt x="319" y="2"/>
                  </a:lnTo>
                  <a:lnTo>
                    <a:pt x="343" y="6"/>
                  </a:lnTo>
                  <a:lnTo>
                    <a:pt x="365" y="13"/>
                  </a:lnTo>
                  <a:lnTo>
                    <a:pt x="384" y="21"/>
                  </a:lnTo>
                  <a:lnTo>
                    <a:pt x="401" y="30"/>
                  </a:lnTo>
                  <a:lnTo>
                    <a:pt x="420" y="41"/>
                  </a:lnTo>
                  <a:lnTo>
                    <a:pt x="435" y="53"/>
                  </a:lnTo>
                  <a:lnTo>
                    <a:pt x="447" y="65"/>
                  </a:lnTo>
                  <a:lnTo>
                    <a:pt x="456" y="75"/>
                  </a:lnTo>
                  <a:lnTo>
                    <a:pt x="462" y="84"/>
                  </a:lnTo>
                  <a:lnTo>
                    <a:pt x="466" y="90"/>
                  </a:lnTo>
                  <a:lnTo>
                    <a:pt x="467" y="92"/>
                  </a:lnTo>
                  <a:lnTo>
                    <a:pt x="468" y="92"/>
                  </a:lnTo>
                  <a:lnTo>
                    <a:pt x="471" y="93"/>
                  </a:lnTo>
                  <a:lnTo>
                    <a:pt x="476" y="94"/>
                  </a:lnTo>
                  <a:lnTo>
                    <a:pt x="482" y="96"/>
                  </a:lnTo>
                  <a:lnTo>
                    <a:pt x="489" y="99"/>
                  </a:lnTo>
                  <a:lnTo>
                    <a:pt x="497" y="104"/>
                  </a:lnTo>
                  <a:lnTo>
                    <a:pt x="505" y="111"/>
                  </a:lnTo>
                  <a:lnTo>
                    <a:pt x="513" y="119"/>
                  </a:lnTo>
                  <a:lnTo>
                    <a:pt x="521" y="129"/>
                  </a:lnTo>
                  <a:lnTo>
                    <a:pt x="529" y="142"/>
                  </a:lnTo>
                  <a:lnTo>
                    <a:pt x="535" y="158"/>
                  </a:lnTo>
                  <a:lnTo>
                    <a:pt x="541" y="177"/>
                  </a:lnTo>
                  <a:lnTo>
                    <a:pt x="545" y="199"/>
                  </a:lnTo>
                  <a:lnTo>
                    <a:pt x="547" y="224"/>
                  </a:lnTo>
                  <a:lnTo>
                    <a:pt x="547" y="253"/>
                  </a:lnTo>
                  <a:lnTo>
                    <a:pt x="545" y="286"/>
                  </a:lnTo>
                  <a:lnTo>
                    <a:pt x="540" y="324"/>
                  </a:lnTo>
                  <a:lnTo>
                    <a:pt x="536" y="342"/>
                  </a:lnTo>
                  <a:lnTo>
                    <a:pt x="530" y="360"/>
                  </a:lnTo>
                  <a:lnTo>
                    <a:pt x="537" y="360"/>
                  </a:lnTo>
                  <a:lnTo>
                    <a:pt x="544" y="361"/>
                  </a:lnTo>
                  <a:lnTo>
                    <a:pt x="550" y="363"/>
                  </a:lnTo>
                  <a:lnTo>
                    <a:pt x="555" y="368"/>
                  </a:lnTo>
                  <a:lnTo>
                    <a:pt x="560" y="375"/>
                  </a:lnTo>
                  <a:lnTo>
                    <a:pt x="563" y="384"/>
                  </a:lnTo>
                  <a:lnTo>
                    <a:pt x="564" y="397"/>
                  </a:lnTo>
                  <a:lnTo>
                    <a:pt x="563" y="413"/>
                  </a:lnTo>
                  <a:lnTo>
                    <a:pt x="560" y="432"/>
                  </a:lnTo>
                  <a:lnTo>
                    <a:pt x="555" y="455"/>
                  </a:lnTo>
                  <a:lnTo>
                    <a:pt x="546" y="483"/>
                  </a:lnTo>
                  <a:lnTo>
                    <a:pt x="537" y="504"/>
                  </a:lnTo>
                  <a:lnTo>
                    <a:pt x="529" y="519"/>
                  </a:lnTo>
                  <a:lnTo>
                    <a:pt x="521" y="530"/>
                  </a:lnTo>
                  <a:lnTo>
                    <a:pt x="514" y="536"/>
                  </a:lnTo>
                  <a:lnTo>
                    <a:pt x="507" y="538"/>
                  </a:lnTo>
                  <a:lnTo>
                    <a:pt x="502" y="563"/>
                  </a:lnTo>
                  <a:lnTo>
                    <a:pt x="493" y="590"/>
                  </a:lnTo>
                  <a:lnTo>
                    <a:pt x="481" y="616"/>
                  </a:lnTo>
                  <a:lnTo>
                    <a:pt x="465" y="642"/>
                  </a:lnTo>
                  <a:lnTo>
                    <a:pt x="446" y="667"/>
                  </a:lnTo>
                  <a:lnTo>
                    <a:pt x="425" y="690"/>
                  </a:lnTo>
                  <a:lnTo>
                    <a:pt x="400" y="711"/>
                  </a:lnTo>
                  <a:lnTo>
                    <a:pt x="373" y="728"/>
                  </a:lnTo>
                  <a:lnTo>
                    <a:pt x="343" y="741"/>
                  </a:lnTo>
                  <a:lnTo>
                    <a:pt x="313" y="750"/>
                  </a:lnTo>
                  <a:lnTo>
                    <a:pt x="282" y="752"/>
                  </a:lnTo>
                  <a:lnTo>
                    <a:pt x="251" y="750"/>
                  </a:lnTo>
                  <a:lnTo>
                    <a:pt x="222" y="741"/>
                  </a:lnTo>
                  <a:lnTo>
                    <a:pt x="191" y="728"/>
                  </a:lnTo>
                  <a:lnTo>
                    <a:pt x="164" y="711"/>
                  </a:lnTo>
                  <a:lnTo>
                    <a:pt x="139" y="690"/>
                  </a:lnTo>
                  <a:lnTo>
                    <a:pt x="118" y="667"/>
                  </a:lnTo>
                  <a:lnTo>
                    <a:pt x="99" y="642"/>
                  </a:lnTo>
                  <a:lnTo>
                    <a:pt x="84" y="616"/>
                  </a:lnTo>
                  <a:lnTo>
                    <a:pt x="72" y="590"/>
                  </a:lnTo>
                  <a:lnTo>
                    <a:pt x="63" y="563"/>
                  </a:lnTo>
                  <a:lnTo>
                    <a:pt x="57" y="538"/>
                  </a:lnTo>
                  <a:lnTo>
                    <a:pt x="50" y="536"/>
                  </a:lnTo>
                  <a:lnTo>
                    <a:pt x="43" y="530"/>
                  </a:lnTo>
                  <a:lnTo>
                    <a:pt x="35" y="519"/>
                  </a:lnTo>
                  <a:lnTo>
                    <a:pt x="27" y="504"/>
                  </a:lnTo>
                  <a:lnTo>
                    <a:pt x="19" y="483"/>
                  </a:lnTo>
                  <a:lnTo>
                    <a:pt x="10" y="455"/>
                  </a:lnTo>
                  <a:lnTo>
                    <a:pt x="4" y="432"/>
                  </a:lnTo>
                  <a:lnTo>
                    <a:pt x="1" y="412"/>
                  </a:lnTo>
                  <a:lnTo>
                    <a:pt x="0" y="396"/>
                  </a:lnTo>
                  <a:lnTo>
                    <a:pt x="1" y="383"/>
                  </a:lnTo>
                  <a:lnTo>
                    <a:pt x="4" y="374"/>
                  </a:lnTo>
                  <a:lnTo>
                    <a:pt x="9" y="367"/>
                  </a:lnTo>
                  <a:lnTo>
                    <a:pt x="14" y="362"/>
                  </a:lnTo>
                  <a:lnTo>
                    <a:pt x="20" y="359"/>
                  </a:lnTo>
                  <a:lnTo>
                    <a:pt x="27" y="358"/>
                  </a:lnTo>
                  <a:lnTo>
                    <a:pt x="34" y="358"/>
                  </a:lnTo>
                  <a:lnTo>
                    <a:pt x="28" y="340"/>
                  </a:lnTo>
                  <a:lnTo>
                    <a:pt x="24" y="323"/>
                  </a:lnTo>
                  <a:lnTo>
                    <a:pt x="19" y="292"/>
                  </a:lnTo>
                  <a:lnTo>
                    <a:pt x="17" y="264"/>
                  </a:lnTo>
                  <a:lnTo>
                    <a:pt x="19" y="236"/>
                  </a:lnTo>
                  <a:lnTo>
                    <a:pt x="24" y="209"/>
                  </a:lnTo>
                  <a:lnTo>
                    <a:pt x="32" y="181"/>
                  </a:lnTo>
                  <a:lnTo>
                    <a:pt x="43" y="156"/>
                  </a:lnTo>
                  <a:lnTo>
                    <a:pt x="57" y="132"/>
                  </a:lnTo>
                  <a:lnTo>
                    <a:pt x="73" y="111"/>
                  </a:lnTo>
                  <a:lnTo>
                    <a:pt x="90" y="93"/>
                  </a:lnTo>
                  <a:lnTo>
                    <a:pt x="109" y="73"/>
                  </a:lnTo>
                  <a:lnTo>
                    <a:pt x="129" y="56"/>
                  </a:lnTo>
                  <a:lnTo>
                    <a:pt x="151" y="41"/>
                  </a:lnTo>
                  <a:lnTo>
                    <a:pt x="179" y="24"/>
                  </a:lnTo>
                  <a:lnTo>
                    <a:pt x="210" y="11"/>
                  </a:lnTo>
                  <a:lnTo>
                    <a:pt x="236" y="4"/>
                  </a:lnTo>
                  <a:lnTo>
                    <a:pt x="264" y="1"/>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56" name="Shape 11256"/>
          <p:cNvGrpSpPr/>
          <p:nvPr/>
        </p:nvGrpSpPr>
        <p:grpSpPr>
          <a:xfrm>
            <a:off x="5484259" y="1260991"/>
            <a:ext cx="233363" cy="222647"/>
            <a:chOff x="7350125" y="1225550"/>
            <a:chExt cx="311150" cy="296863"/>
          </a:xfrm>
        </p:grpSpPr>
        <p:sp>
          <p:nvSpPr>
            <p:cNvPr id="11257" name="Shape 11257"/>
            <p:cNvSpPr/>
            <p:nvPr/>
          </p:nvSpPr>
          <p:spPr>
            <a:xfrm>
              <a:off x="7488238" y="1336675"/>
              <a:ext cx="38100" cy="49213"/>
            </a:xfrm>
            <a:custGeom>
              <a:avLst/>
              <a:gdLst/>
              <a:ahLst/>
              <a:cxnLst/>
              <a:rect l="0" t="0" r="0" b="0"/>
              <a:pathLst>
                <a:path w="406" h="530" extrusionOk="0">
                  <a:moveTo>
                    <a:pt x="221" y="0"/>
                  </a:moveTo>
                  <a:lnTo>
                    <a:pt x="244" y="2"/>
                  </a:lnTo>
                  <a:lnTo>
                    <a:pt x="263" y="7"/>
                  </a:lnTo>
                  <a:lnTo>
                    <a:pt x="280" y="14"/>
                  </a:lnTo>
                  <a:lnTo>
                    <a:pt x="295" y="21"/>
                  </a:lnTo>
                  <a:lnTo>
                    <a:pt x="311" y="31"/>
                  </a:lnTo>
                  <a:lnTo>
                    <a:pt x="323" y="41"/>
                  </a:lnTo>
                  <a:lnTo>
                    <a:pt x="332" y="51"/>
                  </a:lnTo>
                  <a:lnTo>
                    <a:pt x="338" y="60"/>
                  </a:lnTo>
                  <a:lnTo>
                    <a:pt x="343" y="65"/>
                  </a:lnTo>
                  <a:lnTo>
                    <a:pt x="344" y="67"/>
                  </a:lnTo>
                  <a:lnTo>
                    <a:pt x="345" y="67"/>
                  </a:lnTo>
                  <a:lnTo>
                    <a:pt x="348" y="67"/>
                  </a:lnTo>
                  <a:lnTo>
                    <a:pt x="352" y="68"/>
                  </a:lnTo>
                  <a:lnTo>
                    <a:pt x="357" y="70"/>
                  </a:lnTo>
                  <a:lnTo>
                    <a:pt x="363" y="74"/>
                  </a:lnTo>
                  <a:lnTo>
                    <a:pt x="370" y="78"/>
                  </a:lnTo>
                  <a:lnTo>
                    <a:pt x="376" y="84"/>
                  </a:lnTo>
                  <a:lnTo>
                    <a:pt x="383" y="93"/>
                  </a:lnTo>
                  <a:lnTo>
                    <a:pt x="389" y="103"/>
                  </a:lnTo>
                  <a:lnTo>
                    <a:pt x="394" y="115"/>
                  </a:lnTo>
                  <a:lnTo>
                    <a:pt x="399" y="131"/>
                  </a:lnTo>
                  <a:lnTo>
                    <a:pt x="402" y="149"/>
                  </a:lnTo>
                  <a:lnTo>
                    <a:pt x="403" y="170"/>
                  </a:lnTo>
                  <a:lnTo>
                    <a:pt x="402" y="195"/>
                  </a:lnTo>
                  <a:lnTo>
                    <a:pt x="399" y="223"/>
                  </a:lnTo>
                  <a:lnTo>
                    <a:pt x="393" y="255"/>
                  </a:lnTo>
                  <a:lnTo>
                    <a:pt x="398" y="258"/>
                  </a:lnTo>
                  <a:lnTo>
                    <a:pt x="402" y="262"/>
                  </a:lnTo>
                  <a:lnTo>
                    <a:pt x="405" y="268"/>
                  </a:lnTo>
                  <a:lnTo>
                    <a:pt x="406" y="277"/>
                  </a:lnTo>
                  <a:lnTo>
                    <a:pt x="406" y="290"/>
                  </a:lnTo>
                  <a:lnTo>
                    <a:pt x="404" y="305"/>
                  </a:lnTo>
                  <a:lnTo>
                    <a:pt x="399" y="324"/>
                  </a:lnTo>
                  <a:lnTo>
                    <a:pt x="392" y="345"/>
                  </a:lnTo>
                  <a:lnTo>
                    <a:pt x="385" y="361"/>
                  </a:lnTo>
                  <a:lnTo>
                    <a:pt x="379" y="372"/>
                  </a:lnTo>
                  <a:lnTo>
                    <a:pt x="373" y="378"/>
                  </a:lnTo>
                  <a:lnTo>
                    <a:pt x="367" y="381"/>
                  </a:lnTo>
                  <a:lnTo>
                    <a:pt x="362" y="381"/>
                  </a:lnTo>
                  <a:lnTo>
                    <a:pt x="358" y="380"/>
                  </a:lnTo>
                  <a:lnTo>
                    <a:pt x="354" y="397"/>
                  </a:lnTo>
                  <a:lnTo>
                    <a:pt x="349" y="415"/>
                  </a:lnTo>
                  <a:lnTo>
                    <a:pt x="343" y="434"/>
                  </a:lnTo>
                  <a:lnTo>
                    <a:pt x="333" y="451"/>
                  </a:lnTo>
                  <a:lnTo>
                    <a:pt x="323" y="468"/>
                  </a:lnTo>
                  <a:lnTo>
                    <a:pt x="310" y="484"/>
                  </a:lnTo>
                  <a:lnTo>
                    <a:pt x="294" y="498"/>
                  </a:lnTo>
                  <a:lnTo>
                    <a:pt x="276" y="511"/>
                  </a:lnTo>
                  <a:lnTo>
                    <a:pt x="254" y="521"/>
                  </a:lnTo>
                  <a:lnTo>
                    <a:pt x="229" y="527"/>
                  </a:lnTo>
                  <a:lnTo>
                    <a:pt x="200" y="530"/>
                  </a:lnTo>
                  <a:lnTo>
                    <a:pt x="172" y="526"/>
                  </a:lnTo>
                  <a:lnTo>
                    <a:pt x="147" y="518"/>
                  </a:lnTo>
                  <a:lnTo>
                    <a:pt x="124" y="507"/>
                  </a:lnTo>
                  <a:lnTo>
                    <a:pt x="105" y="494"/>
                  </a:lnTo>
                  <a:lnTo>
                    <a:pt x="89" y="480"/>
                  </a:lnTo>
                  <a:lnTo>
                    <a:pt x="76" y="463"/>
                  </a:lnTo>
                  <a:lnTo>
                    <a:pt x="65" y="446"/>
                  </a:lnTo>
                  <a:lnTo>
                    <a:pt x="57" y="427"/>
                  </a:lnTo>
                  <a:lnTo>
                    <a:pt x="50" y="409"/>
                  </a:lnTo>
                  <a:lnTo>
                    <a:pt x="45" y="390"/>
                  </a:lnTo>
                  <a:lnTo>
                    <a:pt x="42" y="372"/>
                  </a:lnTo>
                  <a:lnTo>
                    <a:pt x="37" y="371"/>
                  </a:lnTo>
                  <a:lnTo>
                    <a:pt x="32" y="367"/>
                  </a:lnTo>
                  <a:lnTo>
                    <a:pt x="25" y="360"/>
                  </a:lnTo>
                  <a:lnTo>
                    <a:pt x="20" y="349"/>
                  </a:lnTo>
                  <a:lnTo>
                    <a:pt x="14" y="334"/>
                  </a:lnTo>
                  <a:lnTo>
                    <a:pt x="7" y="314"/>
                  </a:lnTo>
                  <a:lnTo>
                    <a:pt x="3" y="296"/>
                  </a:lnTo>
                  <a:lnTo>
                    <a:pt x="1" y="280"/>
                  </a:lnTo>
                  <a:lnTo>
                    <a:pt x="0" y="268"/>
                  </a:lnTo>
                  <a:lnTo>
                    <a:pt x="2" y="259"/>
                  </a:lnTo>
                  <a:lnTo>
                    <a:pt x="5" y="252"/>
                  </a:lnTo>
                  <a:lnTo>
                    <a:pt x="9" y="248"/>
                  </a:lnTo>
                  <a:lnTo>
                    <a:pt x="14" y="246"/>
                  </a:lnTo>
                  <a:lnTo>
                    <a:pt x="19" y="244"/>
                  </a:lnTo>
                  <a:lnTo>
                    <a:pt x="24" y="244"/>
                  </a:lnTo>
                  <a:lnTo>
                    <a:pt x="18" y="220"/>
                  </a:lnTo>
                  <a:lnTo>
                    <a:pt x="15" y="197"/>
                  </a:lnTo>
                  <a:lnTo>
                    <a:pt x="16" y="173"/>
                  </a:lnTo>
                  <a:lnTo>
                    <a:pt x="20" y="151"/>
                  </a:lnTo>
                  <a:lnTo>
                    <a:pt x="28" y="126"/>
                  </a:lnTo>
                  <a:lnTo>
                    <a:pt x="40" y="104"/>
                  </a:lnTo>
                  <a:lnTo>
                    <a:pt x="54" y="85"/>
                  </a:lnTo>
                  <a:lnTo>
                    <a:pt x="69" y="67"/>
                  </a:lnTo>
                  <a:lnTo>
                    <a:pt x="90" y="47"/>
                  </a:lnTo>
                  <a:lnTo>
                    <a:pt x="113" y="30"/>
                  </a:lnTo>
                  <a:lnTo>
                    <a:pt x="135" y="17"/>
                  </a:lnTo>
                  <a:lnTo>
                    <a:pt x="157" y="8"/>
                  </a:lnTo>
                  <a:lnTo>
                    <a:pt x="176" y="3"/>
                  </a:lnTo>
                  <a:lnTo>
                    <a:pt x="196" y="0"/>
                  </a:lnTo>
                  <a:lnTo>
                    <a:pt x="2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58" name="Shape 11258"/>
            <p:cNvSpPr/>
            <p:nvPr/>
          </p:nvSpPr>
          <p:spPr>
            <a:xfrm>
              <a:off x="7350125" y="1225550"/>
              <a:ext cx="311150" cy="296863"/>
            </a:xfrm>
            <a:custGeom>
              <a:avLst/>
              <a:gdLst/>
              <a:ahLst/>
              <a:cxnLst/>
              <a:rect l="0" t="0" r="0" b="0"/>
              <a:pathLst>
                <a:path w="3325" h="3180" extrusionOk="0">
                  <a:moveTo>
                    <a:pt x="1686" y="1077"/>
                  </a:moveTo>
                  <a:lnTo>
                    <a:pt x="1632" y="1080"/>
                  </a:lnTo>
                  <a:lnTo>
                    <a:pt x="1578" y="1088"/>
                  </a:lnTo>
                  <a:lnTo>
                    <a:pt x="1528" y="1102"/>
                  </a:lnTo>
                  <a:lnTo>
                    <a:pt x="1479" y="1121"/>
                  </a:lnTo>
                  <a:lnTo>
                    <a:pt x="1433" y="1145"/>
                  </a:lnTo>
                  <a:lnTo>
                    <a:pt x="1389" y="1173"/>
                  </a:lnTo>
                  <a:lnTo>
                    <a:pt x="1349" y="1205"/>
                  </a:lnTo>
                  <a:lnTo>
                    <a:pt x="1313" y="1241"/>
                  </a:lnTo>
                  <a:lnTo>
                    <a:pt x="1280" y="1282"/>
                  </a:lnTo>
                  <a:lnTo>
                    <a:pt x="1252" y="1325"/>
                  </a:lnTo>
                  <a:lnTo>
                    <a:pt x="1228" y="1370"/>
                  </a:lnTo>
                  <a:lnTo>
                    <a:pt x="1209" y="1419"/>
                  </a:lnTo>
                  <a:lnTo>
                    <a:pt x="1194" y="1469"/>
                  </a:lnTo>
                  <a:lnTo>
                    <a:pt x="1186" y="1523"/>
                  </a:lnTo>
                  <a:lnTo>
                    <a:pt x="1183" y="1577"/>
                  </a:lnTo>
                  <a:lnTo>
                    <a:pt x="1185" y="1627"/>
                  </a:lnTo>
                  <a:lnTo>
                    <a:pt x="1193" y="1676"/>
                  </a:lnTo>
                  <a:lnTo>
                    <a:pt x="1206" y="1724"/>
                  </a:lnTo>
                  <a:lnTo>
                    <a:pt x="1222" y="1769"/>
                  </a:lnTo>
                  <a:lnTo>
                    <a:pt x="1242" y="1812"/>
                  </a:lnTo>
                  <a:lnTo>
                    <a:pt x="1267" y="1853"/>
                  </a:lnTo>
                  <a:lnTo>
                    <a:pt x="1294" y="1891"/>
                  </a:lnTo>
                  <a:lnTo>
                    <a:pt x="1297" y="1876"/>
                  </a:lnTo>
                  <a:lnTo>
                    <a:pt x="1300" y="1860"/>
                  </a:lnTo>
                  <a:lnTo>
                    <a:pt x="1307" y="1845"/>
                  </a:lnTo>
                  <a:lnTo>
                    <a:pt x="1314" y="1831"/>
                  </a:lnTo>
                  <a:lnTo>
                    <a:pt x="1324" y="1819"/>
                  </a:lnTo>
                  <a:lnTo>
                    <a:pt x="1336" y="1808"/>
                  </a:lnTo>
                  <a:lnTo>
                    <a:pt x="1350" y="1799"/>
                  </a:lnTo>
                  <a:lnTo>
                    <a:pt x="1368" y="1792"/>
                  </a:lnTo>
                  <a:lnTo>
                    <a:pt x="1394" y="1785"/>
                  </a:lnTo>
                  <a:lnTo>
                    <a:pt x="1420" y="1776"/>
                  </a:lnTo>
                  <a:lnTo>
                    <a:pt x="1444" y="1767"/>
                  </a:lnTo>
                  <a:lnTo>
                    <a:pt x="1465" y="1757"/>
                  </a:lnTo>
                  <a:lnTo>
                    <a:pt x="1485" y="1747"/>
                  </a:lnTo>
                  <a:lnTo>
                    <a:pt x="1503" y="1738"/>
                  </a:lnTo>
                  <a:lnTo>
                    <a:pt x="1519" y="1730"/>
                  </a:lnTo>
                  <a:lnTo>
                    <a:pt x="1531" y="1722"/>
                  </a:lnTo>
                  <a:lnTo>
                    <a:pt x="1540" y="1717"/>
                  </a:lnTo>
                  <a:lnTo>
                    <a:pt x="1545" y="1713"/>
                  </a:lnTo>
                  <a:lnTo>
                    <a:pt x="1547" y="1712"/>
                  </a:lnTo>
                  <a:lnTo>
                    <a:pt x="1622" y="1946"/>
                  </a:lnTo>
                  <a:lnTo>
                    <a:pt x="1632" y="1977"/>
                  </a:lnTo>
                  <a:lnTo>
                    <a:pt x="1665" y="1883"/>
                  </a:lnTo>
                  <a:lnTo>
                    <a:pt x="1651" y="1862"/>
                  </a:lnTo>
                  <a:lnTo>
                    <a:pt x="1642" y="1845"/>
                  </a:lnTo>
                  <a:lnTo>
                    <a:pt x="1636" y="1829"/>
                  </a:lnTo>
                  <a:lnTo>
                    <a:pt x="1633" y="1816"/>
                  </a:lnTo>
                  <a:lnTo>
                    <a:pt x="1633" y="1806"/>
                  </a:lnTo>
                  <a:lnTo>
                    <a:pt x="1636" y="1797"/>
                  </a:lnTo>
                  <a:lnTo>
                    <a:pt x="1640" y="1789"/>
                  </a:lnTo>
                  <a:lnTo>
                    <a:pt x="1645" y="1784"/>
                  </a:lnTo>
                  <a:lnTo>
                    <a:pt x="1651" y="1779"/>
                  </a:lnTo>
                  <a:lnTo>
                    <a:pt x="1658" y="1776"/>
                  </a:lnTo>
                  <a:lnTo>
                    <a:pt x="1665" y="1774"/>
                  </a:lnTo>
                  <a:lnTo>
                    <a:pt x="1672" y="1773"/>
                  </a:lnTo>
                  <a:lnTo>
                    <a:pt x="1678" y="1772"/>
                  </a:lnTo>
                  <a:lnTo>
                    <a:pt x="1683" y="1772"/>
                  </a:lnTo>
                  <a:lnTo>
                    <a:pt x="1686" y="1771"/>
                  </a:lnTo>
                  <a:lnTo>
                    <a:pt x="1687" y="1771"/>
                  </a:lnTo>
                  <a:lnTo>
                    <a:pt x="1688" y="1771"/>
                  </a:lnTo>
                  <a:lnTo>
                    <a:pt x="1691" y="1772"/>
                  </a:lnTo>
                  <a:lnTo>
                    <a:pt x="1696" y="1772"/>
                  </a:lnTo>
                  <a:lnTo>
                    <a:pt x="1702" y="1773"/>
                  </a:lnTo>
                  <a:lnTo>
                    <a:pt x="1709" y="1774"/>
                  </a:lnTo>
                  <a:lnTo>
                    <a:pt x="1716" y="1776"/>
                  </a:lnTo>
                  <a:lnTo>
                    <a:pt x="1724" y="1779"/>
                  </a:lnTo>
                  <a:lnTo>
                    <a:pt x="1730" y="1784"/>
                  </a:lnTo>
                  <a:lnTo>
                    <a:pt x="1735" y="1790"/>
                  </a:lnTo>
                  <a:lnTo>
                    <a:pt x="1739" y="1797"/>
                  </a:lnTo>
                  <a:lnTo>
                    <a:pt x="1742" y="1806"/>
                  </a:lnTo>
                  <a:lnTo>
                    <a:pt x="1742" y="1817"/>
                  </a:lnTo>
                  <a:lnTo>
                    <a:pt x="1739" y="1830"/>
                  </a:lnTo>
                  <a:lnTo>
                    <a:pt x="1733" y="1845"/>
                  </a:lnTo>
                  <a:lnTo>
                    <a:pt x="1724" y="1862"/>
                  </a:lnTo>
                  <a:lnTo>
                    <a:pt x="1709" y="1883"/>
                  </a:lnTo>
                  <a:lnTo>
                    <a:pt x="1743" y="1977"/>
                  </a:lnTo>
                  <a:lnTo>
                    <a:pt x="1753" y="1946"/>
                  </a:lnTo>
                  <a:lnTo>
                    <a:pt x="1753" y="1946"/>
                  </a:lnTo>
                  <a:lnTo>
                    <a:pt x="1765" y="1908"/>
                  </a:lnTo>
                  <a:lnTo>
                    <a:pt x="1828" y="1712"/>
                  </a:lnTo>
                  <a:lnTo>
                    <a:pt x="1830" y="1714"/>
                  </a:lnTo>
                  <a:lnTo>
                    <a:pt x="1835" y="1717"/>
                  </a:lnTo>
                  <a:lnTo>
                    <a:pt x="1844" y="1723"/>
                  </a:lnTo>
                  <a:lnTo>
                    <a:pt x="1856" y="1730"/>
                  </a:lnTo>
                  <a:lnTo>
                    <a:pt x="1871" y="1739"/>
                  </a:lnTo>
                  <a:lnTo>
                    <a:pt x="1889" y="1748"/>
                  </a:lnTo>
                  <a:lnTo>
                    <a:pt x="1908" y="1758"/>
                  </a:lnTo>
                  <a:lnTo>
                    <a:pt x="1931" y="1767"/>
                  </a:lnTo>
                  <a:lnTo>
                    <a:pt x="1955" y="1777"/>
                  </a:lnTo>
                  <a:lnTo>
                    <a:pt x="1980" y="1786"/>
                  </a:lnTo>
                  <a:lnTo>
                    <a:pt x="2006" y="1793"/>
                  </a:lnTo>
                  <a:lnTo>
                    <a:pt x="2023" y="1799"/>
                  </a:lnTo>
                  <a:lnTo>
                    <a:pt x="2039" y="1808"/>
                  </a:lnTo>
                  <a:lnTo>
                    <a:pt x="2051" y="1819"/>
                  </a:lnTo>
                  <a:lnTo>
                    <a:pt x="2061" y="1832"/>
                  </a:lnTo>
                  <a:lnTo>
                    <a:pt x="2068" y="1846"/>
                  </a:lnTo>
                  <a:lnTo>
                    <a:pt x="2073" y="1861"/>
                  </a:lnTo>
                  <a:lnTo>
                    <a:pt x="2077" y="1876"/>
                  </a:lnTo>
                  <a:lnTo>
                    <a:pt x="2079" y="1891"/>
                  </a:lnTo>
                  <a:lnTo>
                    <a:pt x="2107" y="1853"/>
                  </a:lnTo>
                  <a:lnTo>
                    <a:pt x="2131" y="1813"/>
                  </a:lnTo>
                  <a:lnTo>
                    <a:pt x="2152" y="1770"/>
                  </a:lnTo>
                  <a:lnTo>
                    <a:pt x="2169" y="1724"/>
                  </a:lnTo>
                  <a:lnTo>
                    <a:pt x="2180" y="1676"/>
                  </a:lnTo>
                  <a:lnTo>
                    <a:pt x="2187" y="1627"/>
                  </a:lnTo>
                  <a:lnTo>
                    <a:pt x="2190" y="1577"/>
                  </a:lnTo>
                  <a:lnTo>
                    <a:pt x="2187" y="1523"/>
                  </a:lnTo>
                  <a:lnTo>
                    <a:pt x="2178" y="1469"/>
                  </a:lnTo>
                  <a:lnTo>
                    <a:pt x="2164" y="1419"/>
                  </a:lnTo>
                  <a:lnTo>
                    <a:pt x="2145" y="1371"/>
                  </a:lnTo>
                  <a:lnTo>
                    <a:pt x="2121" y="1325"/>
                  </a:lnTo>
                  <a:lnTo>
                    <a:pt x="2092" y="1282"/>
                  </a:lnTo>
                  <a:lnTo>
                    <a:pt x="2060" y="1241"/>
                  </a:lnTo>
                  <a:lnTo>
                    <a:pt x="2023" y="1205"/>
                  </a:lnTo>
                  <a:lnTo>
                    <a:pt x="1984" y="1173"/>
                  </a:lnTo>
                  <a:lnTo>
                    <a:pt x="1941" y="1145"/>
                  </a:lnTo>
                  <a:lnTo>
                    <a:pt x="1894" y="1121"/>
                  </a:lnTo>
                  <a:lnTo>
                    <a:pt x="1846" y="1102"/>
                  </a:lnTo>
                  <a:lnTo>
                    <a:pt x="1794" y="1088"/>
                  </a:lnTo>
                  <a:lnTo>
                    <a:pt x="1742" y="1080"/>
                  </a:lnTo>
                  <a:lnTo>
                    <a:pt x="1686" y="1077"/>
                  </a:lnTo>
                  <a:close/>
                  <a:moveTo>
                    <a:pt x="2448" y="0"/>
                  </a:moveTo>
                  <a:lnTo>
                    <a:pt x="2488" y="3"/>
                  </a:lnTo>
                  <a:lnTo>
                    <a:pt x="2527" y="11"/>
                  </a:lnTo>
                  <a:lnTo>
                    <a:pt x="2565" y="24"/>
                  </a:lnTo>
                  <a:lnTo>
                    <a:pt x="2600" y="41"/>
                  </a:lnTo>
                  <a:lnTo>
                    <a:pt x="2631" y="63"/>
                  </a:lnTo>
                  <a:lnTo>
                    <a:pt x="2661" y="88"/>
                  </a:lnTo>
                  <a:lnTo>
                    <a:pt x="2686" y="118"/>
                  </a:lnTo>
                  <a:lnTo>
                    <a:pt x="2708" y="150"/>
                  </a:lnTo>
                  <a:lnTo>
                    <a:pt x="2725" y="185"/>
                  </a:lnTo>
                  <a:lnTo>
                    <a:pt x="2738" y="222"/>
                  </a:lnTo>
                  <a:lnTo>
                    <a:pt x="2746" y="260"/>
                  </a:lnTo>
                  <a:lnTo>
                    <a:pt x="2749" y="301"/>
                  </a:lnTo>
                  <a:lnTo>
                    <a:pt x="2746" y="343"/>
                  </a:lnTo>
                  <a:lnTo>
                    <a:pt x="2738" y="381"/>
                  </a:lnTo>
                  <a:lnTo>
                    <a:pt x="2725" y="418"/>
                  </a:lnTo>
                  <a:lnTo>
                    <a:pt x="2708" y="453"/>
                  </a:lnTo>
                  <a:lnTo>
                    <a:pt x="2686" y="485"/>
                  </a:lnTo>
                  <a:lnTo>
                    <a:pt x="2661" y="513"/>
                  </a:lnTo>
                  <a:lnTo>
                    <a:pt x="2631" y="539"/>
                  </a:lnTo>
                  <a:lnTo>
                    <a:pt x="2600" y="560"/>
                  </a:lnTo>
                  <a:lnTo>
                    <a:pt x="2565" y="579"/>
                  </a:lnTo>
                  <a:lnTo>
                    <a:pt x="2527" y="591"/>
                  </a:lnTo>
                  <a:lnTo>
                    <a:pt x="2488" y="599"/>
                  </a:lnTo>
                  <a:lnTo>
                    <a:pt x="2448" y="602"/>
                  </a:lnTo>
                  <a:lnTo>
                    <a:pt x="2414" y="600"/>
                  </a:lnTo>
                  <a:lnTo>
                    <a:pt x="2383" y="595"/>
                  </a:lnTo>
                  <a:lnTo>
                    <a:pt x="2353" y="587"/>
                  </a:lnTo>
                  <a:lnTo>
                    <a:pt x="2057" y="1080"/>
                  </a:lnTo>
                  <a:lnTo>
                    <a:pt x="2101" y="1116"/>
                  </a:lnTo>
                  <a:lnTo>
                    <a:pt x="2142" y="1155"/>
                  </a:lnTo>
                  <a:lnTo>
                    <a:pt x="2178" y="1198"/>
                  </a:lnTo>
                  <a:lnTo>
                    <a:pt x="2210" y="1244"/>
                  </a:lnTo>
                  <a:lnTo>
                    <a:pt x="2238" y="1294"/>
                  </a:lnTo>
                  <a:lnTo>
                    <a:pt x="2263" y="1346"/>
                  </a:lnTo>
                  <a:lnTo>
                    <a:pt x="2282" y="1400"/>
                  </a:lnTo>
                  <a:lnTo>
                    <a:pt x="2296" y="1456"/>
                  </a:lnTo>
                  <a:lnTo>
                    <a:pt x="2305" y="1515"/>
                  </a:lnTo>
                  <a:lnTo>
                    <a:pt x="2308" y="1575"/>
                  </a:lnTo>
                  <a:lnTo>
                    <a:pt x="2734" y="1616"/>
                  </a:lnTo>
                  <a:lnTo>
                    <a:pt x="2750" y="1578"/>
                  </a:lnTo>
                  <a:lnTo>
                    <a:pt x="2771" y="1542"/>
                  </a:lnTo>
                  <a:lnTo>
                    <a:pt x="2797" y="1509"/>
                  </a:lnTo>
                  <a:lnTo>
                    <a:pt x="2826" y="1481"/>
                  </a:lnTo>
                  <a:lnTo>
                    <a:pt x="2859" y="1455"/>
                  </a:lnTo>
                  <a:lnTo>
                    <a:pt x="2897" y="1435"/>
                  </a:lnTo>
                  <a:lnTo>
                    <a:pt x="2936" y="1421"/>
                  </a:lnTo>
                  <a:lnTo>
                    <a:pt x="2978" y="1412"/>
                  </a:lnTo>
                  <a:lnTo>
                    <a:pt x="3022" y="1409"/>
                  </a:lnTo>
                  <a:lnTo>
                    <a:pt x="3063" y="1411"/>
                  </a:lnTo>
                  <a:lnTo>
                    <a:pt x="3103" y="1419"/>
                  </a:lnTo>
                  <a:lnTo>
                    <a:pt x="3140" y="1432"/>
                  </a:lnTo>
                  <a:lnTo>
                    <a:pt x="3174" y="1450"/>
                  </a:lnTo>
                  <a:lnTo>
                    <a:pt x="3207" y="1471"/>
                  </a:lnTo>
                  <a:lnTo>
                    <a:pt x="3236" y="1497"/>
                  </a:lnTo>
                  <a:lnTo>
                    <a:pt x="3261" y="1526"/>
                  </a:lnTo>
                  <a:lnTo>
                    <a:pt x="3284" y="1558"/>
                  </a:lnTo>
                  <a:lnTo>
                    <a:pt x="3301" y="1593"/>
                  </a:lnTo>
                  <a:lnTo>
                    <a:pt x="3314" y="1630"/>
                  </a:lnTo>
                  <a:lnTo>
                    <a:pt x="3322" y="1669"/>
                  </a:lnTo>
                  <a:lnTo>
                    <a:pt x="3325" y="1710"/>
                  </a:lnTo>
                  <a:lnTo>
                    <a:pt x="3322" y="1751"/>
                  </a:lnTo>
                  <a:lnTo>
                    <a:pt x="3314" y="1790"/>
                  </a:lnTo>
                  <a:lnTo>
                    <a:pt x="3301" y="1827"/>
                  </a:lnTo>
                  <a:lnTo>
                    <a:pt x="3284" y="1861"/>
                  </a:lnTo>
                  <a:lnTo>
                    <a:pt x="3261" y="1893"/>
                  </a:lnTo>
                  <a:lnTo>
                    <a:pt x="3236" y="1922"/>
                  </a:lnTo>
                  <a:lnTo>
                    <a:pt x="3207" y="1948"/>
                  </a:lnTo>
                  <a:lnTo>
                    <a:pt x="3174" y="1969"/>
                  </a:lnTo>
                  <a:lnTo>
                    <a:pt x="3140" y="1987"/>
                  </a:lnTo>
                  <a:lnTo>
                    <a:pt x="3103" y="2000"/>
                  </a:lnTo>
                  <a:lnTo>
                    <a:pt x="3063" y="2007"/>
                  </a:lnTo>
                  <a:lnTo>
                    <a:pt x="3023" y="2010"/>
                  </a:lnTo>
                  <a:lnTo>
                    <a:pt x="2981" y="2007"/>
                  </a:lnTo>
                  <a:lnTo>
                    <a:pt x="2941" y="1999"/>
                  </a:lnTo>
                  <a:lnTo>
                    <a:pt x="2904" y="1986"/>
                  </a:lnTo>
                  <a:lnTo>
                    <a:pt x="2869" y="1968"/>
                  </a:lnTo>
                  <a:lnTo>
                    <a:pt x="2836" y="1946"/>
                  </a:lnTo>
                  <a:lnTo>
                    <a:pt x="2807" y="1920"/>
                  </a:lnTo>
                  <a:lnTo>
                    <a:pt x="2782" y="1890"/>
                  </a:lnTo>
                  <a:lnTo>
                    <a:pt x="2760" y="1858"/>
                  </a:lnTo>
                  <a:lnTo>
                    <a:pt x="2742" y="1823"/>
                  </a:lnTo>
                  <a:lnTo>
                    <a:pt x="2730" y="1785"/>
                  </a:lnTo>
                  <a:lnTo>
                    <a:pt x="2723" y="1745"/>
                  </a:lnTo>
                  <a:lnTo>
                    <a:pt x="2296" y="1702"/>
                  </a:lnTo>
                  <a:lnTo>
                    <a:pt x="2282" y="1761"/>
                  </a:lnTo>
                  <a:lnTo>
                    <a:pt x="2262" y="1817"/>
                  </a:lnTo>
                  <a:lnTo>
                    <a:pt x="2236" y="1869"/>
                  </a:lnTo>
                  <a:lnTo>
                    <a:pt x="2206" y="1919"/>
                  </a:lnTo>
                  <a:lnTo>
                    <a:pt x="2172" y="1967"/>
                  </a:lnTo>
                  <a:lnTo>
                    <a:pt x="2132" y="2010"/>
                  </a:lnTo>
                  <a:lnTo>
                    <a:pt x="2090" y="2050"/>
                  </a:lnTo>
                  <a:lnTo>
                    <a:pt x="2044" y="2085"/>
                  </a:lnTo>
                  <a:lnTo>
                    <a:pt x="1994" y="2116"/>
                  </a:lnTo>
                  <a:lnTo>
                    <a:pt x="1942" y="2143"/>
                  </a:lnTo>
                  <a:lnTo>
                    <a:pt x="1887" y="2165"/>
                  </a:lnTo>
                  <a:lnTo>
                    <a:pt x="1982" y="2579"/>
                  </a:lnTo>
                  <a:lnTo>
                    <a:pt x="1985" y="2579"/>
                  </a:lnTo>
                  <a:lnTo>
                    <a:pt x="2025" y="2581"/>
                  </a:lnTo>
                  <a:lnTo>
                    <a:pt x="2065" y="2589"/>
                  </a:lnTo>
                  <a:lnTo>
                    <a:pt x="2102" y="2602"/>
                  </a:lnTo>
                  <a:lnTo>
                    <a:pt x="2138" y="2620"/>
                  </a:lnTo>
                  <a:lnTo>
                    <a:pt x="2170" y="2642"/>
                  </a:lnTo>
                  <a:lnTo>
                    <a:pt x="2198" y="2667"/>
                  </a:lnTo>
                  <a:lnTo>
                    <a:pt x="2224" y="2696"/>
                  </a:lnTo>
                  <a:lnTo>
                    <a:pt x="2246" y="2728"/>
                  </a:lnTo>
                  <a:lnTo>
                    <a:pt x="2263" y="2762"/>
                  </a:lnTo>
                  <a:lnTo>
                    <a:pt x="2276" y="2799"/>
                  </a:lnTo>
                  <a:lnTo>
                    <a:pt x="2284" y="2838"/>
                  </a:lnTo>
                  <a:lnTo>
                    <a:pt x="2287" y="2880"/>
                  </a:lnTo>
                  <a:lnTo>
                    <a:pt x="2284" y="2920"/>
                  </a:lnTo>
                  <a:lnTo>
                    <a:pt x="2276" y="2959"/>
                  </a:lnTo>
                  <a:lnTo>
                    <a:pt x="2263" y="2996"/>
                  </a:lnTo>
                  <a:lnTo>
                    <a:pt x="2246" y="3030"/>
                  </a:lnTo>
                  <a:lnTo>
                    <a:pt x="2224" y="3062"/>
                  </a:lnTo>
                  <a:lnTo>
                    <a:pt x="2198" y="3092"/>
                  </a:lnTo>
                  <a:lnTo>
                    <a:pt x="2170" y="3117"/>
                  </a:lnTo>
                  <a:lnTo>
                    <a:pt x="2138" y="3139"/>
                  </a:lnTo>
                  <a:lnTo>
                    <a:pt x="2102" y="3156"/>
                  </a:lnTo>
                  <a:lnTo>
                    <a:pt x="2065" y="3169"/>
                  </a:lnTo>
                  <a:lnTo>
                    <a:pt x="2025" y="3177"/>
                  </a:lnTo>
                  <a:lnTo>
                    <a:pt x="1985" y="3180"/>
                  </a:lnTo>
                  <a:lnTo>
                    <a:pt x="1944" y="3177"/>
                  </a:lnTo>
                  <a:lnTo>
                    <a:pt x="1904" y="3169"/>
                  </a:lnTo>
                  <a:lnTo>
                    <a:pt x="1868" y="3156"/>
                  </a:lnTo>
                  <a:lnTo>
                    <a:pt x="1833" y="3139"/>
                  </a:lnTo>
                  <a:lnTo>
                    <a:pt x="1800" y="3117"/>
                  </a:lnTo>
                  <a:lnTo>
                    <a:pt x="1771" y="3092"/>
                  </a:lnTo>
                  <a:lnTo>
                    <a:pt x="1746" y="3062"/>
                  </a:lnTo>
                  <a:lnTo>
                    <a:pt x="1725" y="3030"/>
                  </a:lnTo>
                  <a:lnTo>
                    <a:pt x="1706" y="2996"/>
                  </a:lnTo>
                  <a:lnTo>
                    <a:pt x="1694" y="2959"/>
                  </a:lnTo>
                  <a:lnTo>
                    <a:pt x="1686" y="2920"/>
                  </a:lnTo>
                  <a:lnTo>
                    <a:pt x="1683" y="2880"/>
                  </a:lnTo>
                  <a:lnTo>
                    <a:pt x="1685" y="2840"/>
                  </a:lnTo>
                  <a:lnTo>
                    <a:pt x="1693" y="2802"/>
                  </a:lnTo>
                  <a:lnTo>
                    <a:pt x="1705" y="2766"/>
                  </a:lnTo>
                  <a:lnTo>
                    <a:pt x="1722" y="2732"/>
                  </a:lnTo>
                  <a:lnTo>
                    <a:pt x="1742" y="2701"/>
                  </a:lnTo>
                  <a:lnTo>
                    <a:pt x="1766" y="2673"/>
                  </a:lnTo>
                  <a:lnTo>
                    <a:pt x="1793" y="2648"/>
                  </a:lnTo>
                  <a:lnTo>
                    <a:pt x="1823" y="2626"/>
                  </a:lnTo>
                  <a:lnTo>
                    <a:pt x="1856" y="2607"/>
                  </a:lnTo>
                  <a:lnTo>
                    <a:pt x="1761" y="2194"/>
                  </a:lnTo>
                  <a:lnTo>
                    <a:pt x="1724" y="2197"/>
                  </a:lnTo>
                  <a:lnTo>
                    <a:pt x="1685" y="2198"/>
                  </a:lnTo>
                  <a:lnTo>
                    <a:pt x="1623" y="2195"/>
                  </a:lnTo>
                  <a:lnTo>
                    <a:pt x="1562" y="2186"/>
                  </a:lnTo>
                  <a:lnTo>
                    <a:pt x="1503" y="2172"/>
                  </a:lnTo>
                  <a:lnTo>
                    <a:pt x="1448" y="2151"/>
                  </a:lnTo>
                  <a:lnTo>
                    <a:pt x="1394" y="2126"/>
                  </a:lnTo>
                  <a:lnTo>
                    <a:pt x="1343" y="2096"/>
                  </a:lnTo>
                  <a:lnTo>
                    <a:pt x="1295" y="2062"/>
                  </a:lnTo>
                  <a:lnTo>
                    <a:pt x="1252" y="2024"/>
                  </a:lnTo>
                  <a:lnTo>
                    <a:pt x="1212" y="1982"/>
                  </a:lnTo>
                  <a:lnTo>
                    <a:pt x="1175" y="1936"/>
                  </a:lnTo>
                  <a:lnTo>
                    <a:pt x="1144" y="1886"/>
                  </a:lnTo>
                  <a:lnTo>
                    <a:pt x="1118" y="1834"/>
                  </a:lnTo>
                  <a:lnTo>
                    <a:pt x="602" y="2006"/>
                  </a:lnTo>
                  <a:lnTo>
                    <a:pt x="604" y="2021"/>
                  </a:lnTo>
                  <a:lnTo>
                    <a:pt x="604" y="2037"/>
                  </a:lnTo>
                  <a:lnTo>
                    <a:pt x="601" y="2078"/>
                  </a:lnTo>
                  <a:lnTo>
                    <a:pt x="593" y="2117"/>
                  </a:lnTo>
                  <a:lnTo>
                    <a:pt x="581" y="2153"/>
                  </a:lnTo>
                  <a:lnTo>
                    <a:pt x="562" y="2189"/>
                  </a:lnTo>
                  <a:lnTo>
                    <a:pt x="541" y="2221"/>
                  </a:lnTo>
                  <a:lnTo>
                    <a:pt x="515" y="2250"/>
                  </a:lnTo>
                  <a:lnTo>
                    <a:pt x="487" y="2275"/>
                  </a:lnTo>
                  <a:lnTo>
                    <a:pt x="454" y="2296"/>
                  </a:lnTo>
                  <a:lnTo>
                    <a:pt x="419" y="2314"/>
                  </a:lnTo>
                  <a:lnTo>
                    <a:pt x="382" y="2326"/>
                  </a:lnTo>
                  <a:lnTo>
                    <a:pt x="343" y="2334"/>
                  </a:lnTo>
                  <a:lnTo>
                    <a:pt x="302" y="2337"/>
                  </a:lnTo>
                  <a:lnTo>
                    <a:pt x="261" y="2334"/>
                  </a:lnTo>
                  <a:lnTo>
                    <a:pt x="222" y="2326"/>
                  </a:lnTo>
                  <a:lnTo>
                    <a:pt x="185" y="2314"/>
                  </a:lnTo>
                  <a:lnTo>
                    <a:pt x="149" y="2296"/>
                  </a:lnTo>
                  <a:lnTo>
                    <a:pt x="117" y="2275"/>
                  </a:lnTo>
                  <a:lnTo>
                    <a:pt x="89" y="2250"/>
                  </a:lnTo>
                  <a:lnTo>
                    <a:pt x="63" y="2221"/>
                  </a:lnTo>
                  <a:lnTo>
                    <a:pt x="41" y="2189"/>
                  </a:lnTo>
                  <a:lnTo>
                    <a:pt x="24" y="2153"/>
                  </a:lnTo>
                  <a:lnTo>
                    <a:pt x="11" y="2117"/>
                  </a:lnTo>
                  <a:lnTo>
                    <a:pt x="3" y="2078"/>
                  </a:lnTo>
                  <a:lnTo>
                    <a:pt x="0" y="2037"/>
                  </a:lnTo>
                  <a:lnTo>
                    <a:pt x="3" y="1997"/>
                  </a:lnTo>
                  <a:lnTo>
                    <a:pt x="11" y="1958"/>
                  </a:lnTo>
                  <a:lnTo>
                    <a:pt x="24" y="1920"/>
                  </a:lnTo>
                  <a:lnTo>
                    <a:pt x="41" y="1885"/>
                  </a:lnTo>
                  <a:lnTo>
                    <a:pt x="63" y="1854"/>
                  </a:lnTo>
                  <a:lnTo>
                    <a:pt x="89" y="1825"/>
                  </a:lnTo>
                  <a:lnTo>
                    <a:pt x="117" y="1799"/>
                  </a:lnTo>
                  <a:lnTo>
                    <a:pt x="149" y="1778"/>
                  </a:lnTo>
                  <a:lnTo>
                    <a:pt x="185" y="1761"/>
                  </a:lnTo>
                  <a:lnTo>
                    <a:pt x="222" y="1748"/>
                  </a:lnTo>
                  <a:lnTo>
                    <a:pt x="261" y="1740"/>
                  </a:lnTo>
                  <a:lnTo>
                    <a:pt x="302" y="1737"/>
                  </a:lnTo>
                  <a:lnTo>
                    <a:pt x="342" y="1740"/>
                  </a:lnTo>
                  <a:lnTo>
                    <a:pt x="382" y="1748"/>
                  </a:lnTo>
                  <a:lnTo>
                    <a:pt x="418" y="1760"/>
                  </a:lnTo>
                  <a:lnTo>
                    <a:pt x="453" y="1777"/>
                  </a:lnTo>
                  <a:lnTo>
                    <a:pt x="485" y="1798"/>
                  </a:lnTo>
                  <a:lnTo>
                    <a:pt x="514" y="1823"/>
                  </a:lnTo>
                  <a:lnTo>
                    <a:pt x="539" y="1851"/>
                  </a:lnTo>
                  <a:lnTo>
                    <a:pt x="561" y="1883"/>
                  </a:lnTo>
                  <a:lnTo>
                    <a:pt x="1076" y="1712"/>
                  </a:lnTo>
                  <a:lnTo>
                    <a:pt x="1068" y="1668"/>
                  </a:lnTo>
                  <a:lnTo>
                    <a:pt x="1063" y="1623"/>
                  </a:lnTo>
                  <a:lnTo>
                    <a:pt x="1061" y="1577"/>
                  </a:lnTo>
                  <a:lnTo>
                    <a:pt x="1064" y="1517"/>
                  </a:lnTo>
                  <a:lnTo>
                    <a:pt x="1073" y="1458"/>
                  </a:lnTo>
                  <a:lnTo>
                    <a:pt x="1086" y="1402"/>
                  </a:lnTo>
                  <a:lnTo>
                    <a:pt x="1106" y="1348"/>
                  </a:lnTo>
                  <a:lnTo>
                    <a:pt x="1130" y="1296"/>
                  </a:lnTo>
                  <a:lnTo>
                    <a:pt x="1157" y="1246"/>
                  </a:lnTo>
                  <a:lnTo>
                    <a:pt x="1190" y="1200"/>
                  </a:lnTo>
                  <a:lnTo>
                    <a:pt x="951" y="975"/>
                  </a:lnTo>
                  <a:lnTo>
                    <a:pt x="921" y="993"/>
                  </a:lnTo>
                  <a:lnTo>
                    <a:pt x="889" y="1007"/>
                  </a:lnTo>
                  <a:lnTo>
                    <a:pt x="854" y="1018"/>
                  </a:lnTo>
                  <a:lnTo>
                    <a:pt x="818" y="1025"/>
                  </a:lnTo>
                  <a:lnTo>
                    <a:pt x="780" y="1028"/>
                  </a:lnTo>
                  <a:lnTo>
                    <a:pt x="740" y="1025"/>
                  </a:lnTo>
                  <a:lnTo>
                    <a:pt x="701" y="1016"/>
                  </a:lnTo>
                  <a:lnTo>
                    <a:pt x="663" y="1003"/>
                  </a:lnTo>
                  <a:lnTo>
                    <a:pt x="628" y="986"/>
                  </a:lnTo>
                  <a:lnTo>
                    <a:pt x="596" y="964"/>
                  </a:lnTo>
                  <a:lnTo>
                    <a:pt x="567" y="939"/>
                  </a:lnTo>
                  <a:lnTo>
                    <a:pt x="541" y="910"/>
                  </a:lnTo>
                  <a:lnTo>
                    <a:pt x="520" y="879"/>
                  </a:lnTo>
                  <a:lnTo>
                    <a:pt x="503" y="844"/>
                  </a:lnTo>
                  <a:lnTo>
                    <a:pt x="490" y="807"/>
                  </a:lnTo>
                  <a:lnTo>
                    <a:pt x="482" y="767"/>
                  </a:lnTo>
                  <a:lnTo>
                    <a:pt x="479" y="727"/>
                  </a:lnTo>
                  <a:lnTo>
                    <a:pt x="482" y="686"/>
                  </a:lnTo>
                  <a:lnTo>
                    <a:pt x="490" y="647"/>
                  </a:lnTo>
                  <a:lnTo>
                    <a:pt x="503" y="610"/>
                  </a:lnTo>
                  <a:lnTo>
                    <a:pt x="520" y="576"/>
                  </a:lnTo>
                  <a:lnTo>
                    <a:pt x="541" y="543"/>
                  </a:lnTo>
                  <a:lnTo>
                    <a:pt x="567" y="514"/>
                  </a:lnTo>
                  <a:lnTo>
                    <a:pt x="596" y="489"/>
                  </a:lnTo>
                  <a:lnTo>
                    <a:pt x="628" y="467"/>
                  </a:lnTo>
                  <a:lnTo>
                    <a:pt x="663" y="450"/>
                  </a:lnTo>
                  <a:lnTo>
                    <a:pt x="701" y="437"/>
                  </a:lnTo>
                  <a:lnTo>
                    <a:pt x="740" y="429"/>
                  </a:lnTo>
                  <a:lnTo>
                    <a:pt x="780" y="427"/>
                  </a:lnTo>
                  <a:lnTo>
                    <a:pt x="822" y="429"/>
                  </a:lnTo>
                  <a:lnTo>
                    <a:pt x="861" y="437"/>
                  </a:lnTo>
                  <a:lnTo>
                    <a:pt x="898" y="450"/>
                  </a:lnTo>
                  <a:lnTo>
                    <a:pt x="933" y="467"/>
                  </a:lnTo>
                  <a:lnTo>
                    <a:pt x="965" y="489"/>
                  </a:lnTo>
                  <a:lnTo>
                    <a:pt x="995" y="514"/>
                  </a:lnTo>
                  <a:lnTo>
                    <a:pt x="1020" y="543"/>
                  </a:lnTo>
                  <a:lnTo>
                    <a:pt x="1041" y="576"/>
                  </a:lnTo>
                  <a:lnTo>
                    <a:pt x="1059" y="610"/>
                  </a:lnTo>
                  <a:lnTo>
                    <a:pt x="1071" y="647"/>
                  </a:lnTo>
                  <a:lnTo>
                    <a:pt x="1079" y="686"/>
                  </a:lnTo>
                  <a:lnTo>
                    <a:pt x="1082" y="727"/>
                  </a:lnTo>
                  <a:lnTo>
                    <a:pt x="1079" y="768"/>
                  </a:lnTo>
                  <a:lnTo>
                    <a:pt x="1071" y="809"/>
                  </a:lnTo>
                  <a:lnTo>
                    <a:pt x="1058" y="847"/>
                  </a:lnTo>
                  <a:lnTo>
                    <a:pt x="1040" y="882"/>
                  </a:lnTo>
                  <a:lnTo>
                    <a:pt x="1279" y="1107"/>
                  </a:lnTo>
                  <a:lnTo>
                    <a:pt x="1322" y="1074"/>
                  </a:lnTo>
                  <a:lnTo>
                    <a:pt x="1366" y="1045"/>
                  </a:lnTo>
                  <a:lnTo>
                    <a:pt x="1415" y="1018"/>
                  </a:lnTo>
                  <a:lnTo>
                    <a:pt x="1465" y="997"/>
                  </a:lnTo>
                  <a:lnTo>
                    <a:pt x="1518" y="979"/>
                  </a:lnTo>
                  <a:lnTo>
                    <a:pt x="1571" y="967"/>
                  </a:lnTo>
                  <a:lnTo>
                    <a:pt x="1628" y="959"/>
                  </a:lnTo>
                  <a:lnTo>
                    <a:pt x="1685" y="957"/>
                  </a:lnTo>
                  <a:lnTo>
                    <a:pt x="1741" y="959"/>
                  </a:lnTo>
                  <a:lnTo>
                    <a:pt x="1794" y="966"/>
                  </a:lnTo>
                  <a:lnTo>
                    <a:pt x="1847" y="978"/>
                  </a:lnTo>
                  <a:lnTo>
                    <a:pt x="1897" y="993"/>
                  </a:lnTo>
                  <a:lnTo>
                    <a:pt x="1946" y="1013"/>
                  </a:lnTo>
                  <a:lnTo>
                    <a:pt x="2242" y="520"/>
                  </a:lnTo>
                  <a:lnTo>
                    <a:pt x="2213" y="490"/>
                  </a:lnTo>
                  <a:lnTo>
                    <a:pt x="2190" y="458"/>
                  </a:lnTo>
                  <a:lnTo>
                    <a:pt x="2171" y="422"/>
                  </a:lnTo>
                  <a:lnTo>
                    <a:pt x="2157" y="384"/>
                  </a:lnTo>
                  <a:lnTo>
                    <a:pt x="2149" y="344"/>
                  </a:lnTo>
                  <a:lnTo>
                    <a:pt x="2146" y="300"/>
                  </a:lnTo>
                  <a:lnTo>
                    <a:pt x="2149" y="260"/>
                  </a:lnTo>
                  <a:lnTo>
                    <a:pt x="2156" y="221"/>
                  </a:lnTo>
                  <a:lnTo>
                    <a:pt x="2169" y="184"/>
                  </a:lnTo>
                  <a:lnTo>
                    <a:pt x="2187" y="150"/>
                  </a:lnTo>
                  <a:lnTo>
                    <a:pt x="2208" y="118"/>
                  </a:lnTo>
                  <a:lnTo>
                    <a:pt x="2233" y="88"/>
                  </a:lnTo>
                  <a:lnTo>
                    <a:pt x="2263" y="63"/>
                  </a:lnTo>
                  <a:lnTo>
                    <a:pt x="2295" y="41"/>
                  </a:lnTo>
                  <a:lnTo>
                    <a:pt x="2329" y="24"/>
                  </a:lnTo>
                  <a:lnTo>
                    <a:pt x="2367" y="11"/>
                  </a:lnTo>
                  <a:lnTo>
                    <a:pt x="2406" y="3"/>
                  </a:lnTo>
                  <a:lnTo>
                    <a:pt x="24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59" name="Shape 11259"/>
          <p:cNvGrpSpPr/>
          <p:nvPr/>
        </p:nvGrpSpPr>
        <p:grpSpPr>
          <a:xfrm>
            <a:off x="4895535" y="1257419"/>
            <a:ext cx="230981" cy="229791"/>
            <a:chOff x="6551613" y="1219200"/>
            <a:chExt cx="307975" cy="306388"/>
          </a:xfrm>
        </p:grpSpPr>
        <p:sp>
          <p:nvSpPr>
            <p:cNvPr id="11260" name="Shape 11260"/>
            <p:cNvSpPr/>
            <p:nvPr/>
          </p:nvSpPr>
          <p:spPr>
            <a:xfrm>
              <a:off x="6699251" y="1512888"/>
              <a:ext cx="12700" cy="12700"/>
            </a:xfrm>
            <a:custGeom>
              <a:avLst/>
              <a:gdLst/>
              <a:ahLst/>
              <a:cxnLst/>
              <a:rect l="0" t="0" r="0" b="0"/>
              <a:pathLst>
                <a:path w="143" h="143" extrusionOk="0">
                  <a:moveTo>
                    <a:pt x="71" y="0"/>
                  </a:moveTo>
                  <a:lnTo>
                    <a:pt x="90" y="3"/>
                  </a:lnTo>
                  <a:lnTo>
                    <a:pt x="107" y="9"/>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1" y="21"/>
                  </a:lnTo>
                  <a:lnTo>
                    <a:pt x="35" y="9"/>
                  </a:lnTo>
                  <a:lnTo>
                    <a:pt x="52" y="3"/>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1" name="Shape 11261"/>
            <p:cNvSpPr/>
            <p:nvPr/>
          </p:nvSpPr>
          <p:spPr>
            <a:xfrm>
              <a:off x="6654801" y="150336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2" name="Shape 11262"/>
            <p:cNvSpPr/>
            <p:nvPr/>
          </p:nvSpPr>
          <p:spPr>
            <a:xfrm>
              <a:off x="6743701" y="150495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3" name="Shape 11263"/>
            <p:cNvSpPr/>
            <p:nvPr/>
          </p:nvSpPr>
          <p:spPr>
            <a:xfrm>
              <a:off x="6794501" y="134778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4" name="Shape 11264"/>
            <p:cNvSpPr/>
            <p:nvPr/>
          </p:nvSpPr>
          <p:spPr>
            <a:xfrm>
              <a:off x="6808788" y="139223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5" name="Shape 11265"/>
            <p:cNvSpPr/>
            <p:nvPr/>
          </p:nvSpPr>
          <p:spPr>
            <a:xfrm>
              <a:off x="6589713" y="139065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6" name="Shape 11266"/>
            <p:cNvSpPr/>
            <p:nvPr/>
          </p:nvSpPr>
          <p:spPr>
            <a:xfrm>
              <a:off x="6634163" y="1312863"/>
              <a:ext cx="12700" cy="12700"/>
            </a:xfrm>
            <a:custGeom>
              <a:avLst/>
              <a:gdLst/>
              <a:ahLst/>
              <a:cxnLst/>
              <a:rect l="0" t="0" r="0" b="0"/>
              <a:pathLst>
                <a:path w="144" h="144" extrusionOk="0">
                  <a:moveTo>
                    <a:pt x="65" y="0"/>
                  </a:moveTo>
                  <a:lnTo>
                    <a:pt x="84" y="1"/>
                  </a:lnTo>
                  <a:lnTo>
                    <a:pt x="101" y="6"/>
                  </a:lnTo>
                  <a:lnTo>
                    <a:pt x="117" y="15"/>
                  </a:lnTo>
                  <a:lnTo>
                    <a:pt x="131" y="29"/>
                  </a:lnTo>
                  <a:lnTo>
                    <a:pt x="140" y="46"/>
                  </a:lnTo>
                  <a:lnTo>
                    <a:pt x="144" y="64"/>
                  </a:lnTo>
                  <a:lnTo>
                    <a:pt x="143" y="82"/>
                  </a:lnTo>
                  <a:lnTo>
                    <a:pt x="138" y="100"/>
                  </a:lnTo>
                  <a:lnTo>
                    <a:pt x="128" y="116"/>
                  </a:lnTo>
                  <a:lnTo>
                    <a:pt x="115" y="130"/>
                  </a:lnTo>
                  <a:lnTo>
                    <a:pt x="101" y="137"/>
                  </a:lnTo>
                  <a:lnTo>
                    <a:pt x="87" y="141"/>
                  </a:lnTo>
                  <a:lnTo>
                    <a:pt x="71" y="144"/>
                  </a:lnTo>
                  <a:lnTo>
                    <a:pt x="55" y="141"/>
                  </a:lnTo>
                  <a:lnTo>
                    <a:pt x="40" y="136"/>
                  </a:lnTo>
                  <a:lnTo>
                    <a:pt x="26" y="127"/>
                  </a:lnTo>
                  <a:lnTo>
                    <a:pt x="14" y="114"/>
                  </a:lnTo>
                  <a:lnTo>
                    <a:pt x="5" y="97"/>
                  </a:lnTo>
                  <a:lnTo>
                    <a:pt x="0" y="79"/>
                  </a:lnTo>
                  <a:lnTo>
                    <a:pt x="1" y="60"/>
                  </a:lnTo>
                  <a:lnTo>
                    <a:pt x="7" y="43"/>
                  </a:lnTo>
                  <a:lnTo>
                    <a:pt x="16" y="27"/>
                  </a:lnTo>
                  <a:lnTo>
                    <a:pt x="30" y="13"/>
                  </a:lnTo>
                  <a:lnTo>
                    <a:pt x="47" y="4"/>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7" name="Shape 11267"/>
            <p:cNvSpPr/>
            <p:nvPr/>
          </p:nvSpPr>
          <p:spPr>
            <a:xfrm>
              <a:off x="6604001" y="134778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8" name="Shape 11268"/>
            <p:cNvSpPr/>
            <p:nvPr/>
          </p:nvSpPr>
          <p:spPr>
            <a:xfrm>
              <a:off x="6764338" y="131286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69" name="Shape 11269"/>
            <p:cNvSpPr/>
            <p:nvPr/>
          </p:nvSpPr>
          <p:spPr>
            <a:xfrm>
              <a:off x="6672263" y="121920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0" name="Shape 11270"/>
            <p:cNvSpPr/>
            <p:nvPr/>
          </p:nvSpPr>
          <p:spPr>
            <a:xfrm>
              <a:off x="6661151" y="128746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1" name="Shape 11271"/>
            <p:cNvSpPr/>
            <p:nvPr/>
          </p:nvSpPr>
          <p:spPr>
            <a:xfrm>
              <a:off x="6783388" y="141763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2" name="Shape 11272"/>
            <p:cNvSpPr/>
            <p:nvPr/>
          </p:nvSpPr>
          <p:spPr>
            <a:xfrm>
              <a:off x="6770688" y="148590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3" name="Shape 11273"/>
            <p:cNvSpPr/>
            <p:nvPr/>
          </p:nvSpPr>
          <p:spPr>
            <a:xfrm>
              <a:off x="6562726" y="141763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4" name="Shape 11274"/>
            <p:cNvSpPr/>
            <p:nvPr/>
          </p:nvSpPr>
          <p:spPr>
            <a:xfrm>
              <a:off x="6551613" y="148590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5" name="Shape 11275"/>
            <p:cNvSpPr/>
            <p:nvPr/>
          </p:nvSpPr>
          <p:spPr>
            <a:xfrm>
              <a:off x="6645276" y="1352550"/>
              <a:ext cx="120650" cy="120650"/>
            </a:xfrm>
            <a:custGeom>
              <a:avLst/>
              <a:gdLst/>
              <a:ahLst/>
              <a:cxnLst/>
              <a:rect l="0" t="0" r="0" b="0"/>
              <a:pathLst>
                <a:path w="1375" h="1371" extrusionOk="0">
                  <a:moveTo>
                    <a:pt x="324" y="753"/>
                  </a:moveTo>
                  <a:lnTo>
                    <a:pt x="336" y="800"/>
                  </a:lnTo>
                  <a:lnTo>
                    <a:pt x="352" y="843"/>
                  </a:lnTo>
                  <a:lnTo>
                    <a:pt x="375" y="884"/>
                  </a:lnTo>
                  <a:lnTo>
                    <a:pt x="402" y="921"/>
                  </a:lnTo>
                  <a:lnTo>
                    <a:pt x="433" y="955"/>
                  </a:lnTo>
                  <a:lnTo>
                    <a:pt x="469" y="984"/>
                  </a:lnTo>
                  <a:lnTo>
                    <a:pt x="507" y="1010"/>
                  </a:lnTo>
                  <a:lnTo>
                    <a:pt x="549" y="1030"/>
                  </a:lnTo>
                  <a:lnTo>
                    <a:pt x="594" y="1044"/>
                  </a:lnTo>
                  <a:lnTo>
                    <a:pt x="640" y="1053"/>
                  </a:lnTo>
                  <a:lnTo>
                    <a:pt x="689" y="1056"/>
                  </a:lnTo>
                  <a:lnTo>
                    <a:pt x="729" y="1054"/>
                  </a:lnTo>
                  <a:lnTo>
                    <a:pt x="768" y="1048"/>
                  </a:lnTo>
                  <a:lnTo>
                    <a:pt x="806" y="1037"/>
                  </a:lnTo>
                  <a:lnTo>
                    <a:pt x="748" y="937"/>
                  </a:lnTo>
                  <a:lnTo>
                    <a:pt x="715" y="943"/>
                  </a:lnTo>
                  <a:lnTo>
                    <a:pt x="682" y="945"/>
                  </a:lnTo>
                  <a:lnTo>
                    <a:pt x="642" y="943"/>
                  </a:lnTo>
                  <a:lnTo>
                    <a:pt x="605" y="934"/>
                  </a:lnTo>
                  <a:lnTo>
                    <a:pt x="569" y="921"/>
                  </a:lnTo>
                  <a:lnTo>
                    <a:pt x="538" y="902"/>
                  </a:lnTo>
                  <a:lnTo>
                    <a:pt x="508" y="879"/>
                  </a:lnTo>
                  <a:lnTo>
                    <a:pt x="482" y="852"/>
                  </a:lnTo>
                  <a:lnTo>
                    <a:pt x="460" y="822"/>
                  </a:lnTo>
                  <a:lnTo>
                    <a:pt x="442" y="789"/>
                  </a:lnTo>
                  <a:lnTo>
                    <a:pt x="430" y="753"/>
                  </a:lnTo>
                  <a:lnTo>
                    <a:pt x="324" y="753"/>
                  </a:lnTo>
                  <a:close/>
                  <a:moveTo>
                    <a:pt x="683" y="561"/>
                  </a:moveTo>
                  <a:lnTo>
                    <a:pt x="654" y="564"/>
                  </a:lnTo>
                  <a:lnTo>
                    <a:pt x="628" y="574"/>
                  </a:lnTo>
                  <a:lnTo>
                    <a:pt x="604" y="588"/>
                  </a:lnTo>
                  <a:lnTo>
                    <a:pt x="585" y="607"/>
                  </a:lnTo>
                  <a:lnTo>
                    <a:pt x="570" y="631"/>
                  </a:lnTo>
                  <a:lnTo>
                    <a:pt x="561" y="657"/>
                  </a:lnTo>
                  <a:lnTo>
                    <a:pt x="558" y="686"/>
                  </a:lnTo>
                  <a:lnTo>
                    <a:pt x="561" y="714"/>
                  </a:lnTo>
                  <a:lnTo>
                    <a:pt x="570" y="741"/>
                  </a:lnTo>
                  <a:lnTo>
                    <a:pt x="585" y="763"/>
                  </a:lnTo>
                  <a:lnTo>
                    <a:pt x="604" y="783"/>
                  </a:lnTo>
                  <a:lnTo>
                    <a:pt x="628" y="798"/>
                  </a:lnTo>
                  <a:lnTo>
                    <a:pt x="654" y="806"/>
                  </a:lnTo>
                  <a:lnTo>
                    <a:pt x="683" y="811"/>
                  </a:lnTo>
                  <a:lnTo>
                    <a:pt x="711" y="806"/>
                  </a:lnTo>
                  <a:lnTo>
                    <a:pt x="737" y="798"/>
                  </a:lnTo>
                  <a:lnTo>
                    <a:pt x="760" y="783"/>
                  </a:lnTo>
                  <a:lnTo>
                    <a:pt x="779" y="763"/>
                  </a:lnTo>
                  <a:lnTo>
                    <a:pt x="794" y="741"/>
                  </a:lnTo>
                  <a:lnTo>
                    <a:pt x="803" y="714"/>
                  </a:lnTo>
                  <a:lnTo>
                    <a:pt x="806" y="686"/>
                  </a:lnTo>
                  <a:lnTo>
                    <a:pt x="803" y="657"/>
                  </a:lnTo>
                  <a:lnTo>
                    <a:pt x="794" y="631"/>
                  </a:lnTo>
                  <a:lnTo>
                    <a:pt x="779" y="607"/>
                  </a:lnTo>
                  <a:lnTo>
                    <a:pt x="760" y="588"/>
                  </a:lnTo>
                  <a:lnTo>
                    <a:pt x="737" y="574"/>
                  </a:lnTo>
                  <a:lnTo>
                    <a:pt x="711" y="564"/>
                  </a:lnTo>
                  <a:lnTo>
                    <a:pt x="683" y="561"/>
                  </a:lnTo>
                  <a:close/>
                  <a:moveTo>
                    <a:pt x="924" y="400"/>
                  </a:moveTo>
                  <a:lnTo>
                    <a:pt x="866" y="502"/>
                  </a:lnTo>
                  <a:lnTo>
                    <a:pt x="888" y="527"/>
                  </a:lnTo>
                  <a:lnTo>
                    <a:pt x="907" y="555"/>
                  </a:lnTo>
                  <a:lnTo>
                    <a:pt x="922" y="584"/>
                  </a:lnTo>
                  <a:lnTo>
                    <a:pt x="932" y="617"/>
                  </a:lnTo>
                  <a:lnTo>
                    <a:pt x="940" y="650"/>
                  </a:lnTo>
                  <a:lnTo>
                    <a:pt x="942" y="686"/>
                  </a:lnTo>
                  <a:lnTo>
                    <a:pt x="939" y="727"/>
                  </a:lnTo>
                  <a:lnTo>
                    <a:pt x="929" y="767"/>
                  </a:lnTo>
                  <a:lnTo>
                    <a:pt x="913" y="804"/>
                  </a:lnTo>
                  <a:lnTo>
                    <a:pt x="892" y="838"/>
                  </a:lnTo>
                  <a:lnTo>
                    <a:pt x="867" y="868"/>
                  </a:lnTo>
                  <a:lnTo>
                    <a:pt x="926" y="970"/>
                  </a:lnTo>
                  <a:lnTo>
                    <a:pt x="959" y="939"/>
                  </a:lnTo>
                  <a:lnTo>
                    <a:pt x="988" y="904"/>
                  </a:lnTo>
                  <a:lnTo>
                    <a:pt x="1013" y="866"/>
                  </a:lnTo>
                  <a:lnTo>
                    <a:pt x="1032" y="824"/>
                  </a:lnTo>
                  <a:lnTo>
                    <a:pt x="1047" y="781"/>
                  </a:lnTo>
                  <a:lnTo>
                    <a:pt x="1056" y="734"/>
                  </a:lnTo>
                  <a:lnTo>
                    <a:pt x="1059" y="686"/>
                  </a:lnTo>
                  <a:lnTo>
                    <a:pt x="1056" y="638"/>
                  </a:lnTo>
                  <a:lnTo>
                    <a:pt x="1047" y="592"/>
                  </a:lnTo>
                  <a:lnTo>
                    <a:pt x="1032" y="547"/>
                  </a:lnTo>
                  <a:lnTo>
                    <a:pt x="1012" y="505"/>
                  </a:lnTo>
                  <a:lnTo>
                    <a:pt x="987" y="467"/>
                  </a:lnTo>
                  <a:lnTo>
                    <a:pt x="958" y="432"/>
                  </a:lnTo>
                  <a:lnTo>
                    <a:pt x="924" y="400"/>
                  </a:lnTo>
                  <a:close/>
                  <a:moveTo>
                    <a:pt x="689" y="315"/>
                  </a:moveTo>
                  <a:lnTo>
                    <a:pt x="640" y="319"/>
                  </a:lnTo>
                  <a:lnTo>
                    <a:pt x="594" y="328"/>
                  </a:lnTo>
                  <a:lnTo>
                    <a:pt x="549" y="343"/>
                  </a:lnTo>
                  <a:lnTo>
                    <a:pt x="507" y="363"/>
                  </a:lnTo>
                  <a:lnTo>
                    <a:pt x="469" y="388"/>
                  </a:lnTo>
                  <a:lnTo>
                    <a:pt x="434" y="417"/>
                  </a:lnTo>
                  <a:lnTo>
                    <a:pt x="402" y="451"/>
                  </a:lnTo>
                  <a:lnTo>
                    <a:pt x="376" y="488"/>
                  </a:lnTo>
                  <a:lnTo>
                    <a:pt x="353" y="528"/>
                  </a:lnTo>
                  <a:lnTo>
                    <a:pt x="336" y="571"/>
                  </a:lnTo>
                  <a:lnTo>
                    <a:pt x="324" y="617"/>
                  </a:lnTo>
                  <a:lnTo>
                    <a:pt x="430" y="617"/>
                  </a:lnTo>
                  <a:lnTo>
                    <a:pt x="442" y="581"/>
                  </a:lnTo>
                  <a:lnTo>
                    <a:pt x="460" y="548"/>
                  </a:lnTo>
                  <a:lnTo>
                    <a:pt x="482" y="517"/>
                  </a:lnTo>
                  <a:lnTo>
                    <a:pt x="508" y="491"/>
                  </a:lnTo>
                  <a:lnTo>
                    <a:pt x="537" y="469"/>
                  </a:lnTo>
                  <a:lnTo>
                    <a:pt x="569" y="450"/>
                  </a:lnTo>
                  <a:lnTo>
                    <a:pt x="604" y="436"/>
                  </a:lnTo>
                  <a:lnTo>
                    <a:pt x="642" y="428"/>
                  </a:lnTo>
                  <a:lnTo>
                    <a:pt x="682" y="424"/>
                  </a:lnTo>
                  <a:lnTo>
                    <a:pt x="715" y="426"/>
                  </a:lnTo>
                  <a:lnTo>
                    <a:pt x="747" y="433"/>
                  </a:lnTo>
                  <a:lnTo>
                    <a:pt x="804" y="334"/>
                  </a:lnTo>
                  <a:lnTo>
                    <a:pt x="767" y="324"/>
                  </a:lnTo>
                  <a:lnTo>
                    <a:pt x="728" y="317"/>
                  </a:lnTo>
                  <a:lnTo>
                    <a:pt x="689" y="315"/>
                  </a:lnTo>
                  <a:close/>
                  <a:moveTo>
                    <a:pt x="642" y="0"/>
                  </a:moveTo>
                  <a:lnTo>
                    <a:pt x="732" y="0"/>
                  </a:lnTo>
                  <a:lnTo>
                    <a:pt x="750" y="3"/>
                  </a:lnTo>
                  <a:lnTo>
                    <a:pt x="766" y="12"/>
                  </a:lnTo>
                  <a:lnTo>
                    <a:pt x="779" y="23"/>
                  </a:lnTo>
                  <a:lnTo>
                    <a:pt x="787" y="39"/>
                  </a:lnTo>
                  <a:lnTo>
                    <a:pt x="791" y="58"/>
                  </a:lnTo>
                  <a:lnTo>
                    <a:pt x="791" y="145"/>
                  </a:lnTo>
                  <a:lnTo>
                    <a:pt x="846" y="160"/>
                  </a:lnTo>
                  <a:lnTo>
                    <a:pt x="900" y="179"/>
                  </a:lnTo>
                  <a:lnTo>
                    <a:pt x="950" y="203"/>
                  </a:lnTo>
                  <a:lnTo>
                    <a:pt x="997" y="232"/>
                  </a:lnTo>
                  <a:lnTo>
                    <a:pt x="1059" y="169"/>
                  </a:lnTo>
                  <a:lnTo>
                    <a:pt x="1072" y="160"/>
                  </a:lnTo>
                  <a:lnTo>
                    <a:pt x="1086" y="155"/>
                  </a:lnTo>
                  <a:lnTo>
                    <a:pt x="1101" y="152"/>
                  </a:lnTo>
                  <a:lnTo>
                    <a:pt x="1115" y="155"/>
                  </a:lnTo>
                  <a:lnTo>
                    <a:pt x="1129" y="160"/>
                  </a:lnTo>
                  <a:lnTo>
                    <a:pt x="1142" y="169"/>
                  </a:lnTo>
                  <a:lnTo>
                    <a:pt x="1205" y="233"/>
                  </a:lnTo>
                  <a:lnTo>
                    <a:pt x="1215" y="246"/>
                  </a:lnTo>
                  <a:lnTo>
                    <a:pt x="1220" y="259"/>
                  </a:lnTo>
                  <a:lnTo>
                    <a:pt x="1222" y="274"/>
                  </a:lnTo>
                  <a:lnTo>
                    <a:pt x="1220" y="289"/>
                  </a:lnTo>
                  <a:lnTo>
                    <a:pt x="1215" y="303"/>
                  </a:lnTo>
                  <a:lnTo>
                    <a:pt x="1205" y="315"/>
                  </a:lnTo>
                  <a:lnTo>
                    <a:pt x="1143" y="378"/>
                  </a:lnTo>
                  <a:lnTo>
                    <a:pt x="1171" y="424"/>
                  </a:lnTo>
                  <a:lnTo>
                    <a:pt x="1196" y="475"/>
                  </a:lnTo>
                  <a:lnTo>
                    <a:pt x="1215" y="528"/>
                  </a:lnTo>
                  <a:lnTo>
                    <a:pt x="1228" y="584"/>
                  </a:lnTo>
                  <a:lnTo>
                    <a:pt x="1316" y="584"/>
                  </a:lnTo>
                  <a:lnTo>
                    <a:pt x="1335" y="586"/>
                  </a:lnTo>
                  <a:lnTo>
                    <a:pt x="1351" y="595"/>
                  </a:lnTo>
                  <a:lnTo>
                    <a:pt x="1364" y="607"/>
                  </a:lnTo>
                  <a:lnTo>
                    <a:pt x="1371" y="623"/>
                  </a:lnTo>
                  <a:lnTo>
                    <a:pt x="1375" y="642"/>
                  </a:lnTo>
                  <a:lnTo>
                    <a:pt x="1375" y="731"/>
                  </a:lnTo>
                  <a:lnTo>
                    <a:pt x="1371" y="750"/>
                  </a:lnTo>
                  <a:lnTo>
                    <a:pt x="1364" y="766"/>
                  </a:lnTo>
                  <a:lnTo>
                    <a:pt x="1351" y="778"/>
                  </a:lnTo>
                  <a:lnTo>
                    <a:pt x="1335" y="786"/>
                  </a:lnTo>
                  <a:lnTo>
                    <a:pt x="1316" y="789"/>
                  </a:lnTo>
                  <a:lnTo>
                    <a:pt x="1228" y="789"/>
                  </a:lnTo>
                  <a:lnTo>
                    <a:pt x="1215" y="844"/>
                  </a:lnTo>
                  <a:lnTo>
                    <a:pt x="1196" y="897"/>
                  </a:lnTo>
                  <a:lnTo>
                    <a:pt x="1171" y="948"/>
                  </a:lnTo>
                  <a:lnTo>
                    <a:pt x="1143" y="996"/>
                  </a:lnTo>
                  <a:lnTo>
                    <a:pt x="1205" y="1058"/>
                  </a:lnTo>
                  <a:lnTo>
                    <a:pt x="1215" y="1071"/>
                  </a:lnTo>
                  <a:lnTo>
                    <a:pt x="1220" y="1085"/>
                  </a:lnTo>
                  <a:lnTo>
                    <a:pt x="1222" y="1099"/>
                  </a:lnTo>
                  <a:lnTo>
                    <a:pt x="1220" y="1114"/>
                  </a:lnTo>
                  <a:lnTo>
                    <a:pt x="1215" y="1128"/>
                  </a:lnTo>
                  <a:lnTo>
                    <a:pt x="1205" y="1141"/>
                  </a:lnTo>
                  <a:lnTo>
                    <a:pt x="1142" y="1203"/>
                  </a:lnTo>
                  <a:lnTo>
                    <a:pt x="1129" y="1213"/>
                  </a:lnTo>
                  <a:lnTo>
                    <a:pt x="1115" y="1219"/>
                  </a:lnTo>
                  <a:lnTo>
                    <a:pt x="1101" y="1220"/>
                  </a:lnTo>
                  <a:lnTo>
                    <a:pt x="1086" y="1219"/>
                  </a:lnTo>
                  <a:lnTo>
                    <a:pt x="1072" y="1213"/>
                  </a:lnTo>
                  <a:lnTo>
                    <a:pt x="1059" y="1203"/>
                  </a:lnTo>
                  <a:lnTo>
                    <a:pt x="997" y="1141"/>
                  </a:lnTo>
                  <a:lnTo>
                    <a:pt x="949" y="1170"/>
                  </a:lnTo>
                  <a:lnTo>
                    <a:pt x="898" y="1195"/>
                  </a:lnTo>
                  <a:lnTo>
                    <a:pt x="846" y="1214"/>
                  </a:lnTo>
                  <a:lnTo>
                    <a:pt x="791" y="1228"/>
                  </a:lnTo>
                  <a:lnTo>
                    <a:pt x="791" y="1313"/>
                  </a:lnTo>
                  <a:lnTo>
                    <a:pt x="787" y="1332"/>
                  </a:lnTo>
                  <a:lnTo>
                    <a:pt x="779" y="1348"/>
                  </a:lnTo>
                  <a:lnTo>
                    <a:pt x="766" y="1361"/>
                  </a:lnTo>
                  <a:lnTo>
                    <a:pt x="750" y="1368"/>
                  </a:lnTo>
                  <a:lnTo>
                    <a:pt x="732" y="1371"/>
                  </a:lnTo>
                  <a:lnTo>
                    <a:pt x="642" y="1371"/>
                  </a:lnTo>
                  <a:lnTo>
                    <a:pt x="624" y="1368"/>
                  </a:lnTo>
                  <a:lnTo>
                    <a:pt x="609" y="1361"/>
                  </a:lnTo>
                  <a:lnTo>
                    <a:pt x="596" y="1348"/>
                  </a:lnTo>
                  <a:lnTo>
                    <a:pt x="587" y="1332"/>
                  </a:lnTo>
                  <a:lnTo>
                    <a:pt x="584" y="1313"/>
                  </a:lnTo>
                  <a:lnTo>
                    <a:pt x="584" y="1228"/>
                  </a:lnTo>
                  <a:lnTo>
                    <a:pt x="529" y="1214"/>
                  </a:lnTo>
                  <a:lnTo>
                    <a:pt x="475" y="1195"/>
                  </a:lnTo>
                  <a:lnTo>
                    <a:pt x="424" y="1170"/>
                  </a:lnTo>
                  <a:lnTo>
                    <a:pt x="376" y="1142"/>
                  </a:lnTo>
                  <a:lnTo>
                    <a:pt x="315" y="1203"/>
                  </a:lnTo>
                  <a:lnTo>
                    <a:pt x="303" y="1213"/>
                  </a:lnTo>
                  <a:lnTo>
                    <a:pt x="289" y="1218"/>
                  </a:lnTo>
                  <a:lnTo>
                    <a:pt x="274" y="1220"/>
                  </a:lnTo>
                  <a:lnTo>
                    <a:pt x="259" y="1218"/>
                  </a:lnTo>
                  <a:lnTo>
                    <a:pt x="246" y="1213"/>
                  </a:lnTo>
                  <a:lnTo>
                    <a:pt x="233" y="1203"/>
                  </a:lnTo>
                  <a:lnTo>
                    <a:pt x="170" y="1140"/>
                  </a:lnTo>
                  <a:lnTo>
                    <a:pt x="161" y="1127"/>
                  </a:lnTo>
                  <a:lnTo>
                    <a:pt x="155" y="1113"/>
                  </a:lnTo>
                  <a:lnTo>
                    <a:pt x="152" y="1098"/>
                  </a:lnTo>
                  <a:lnTo>
                    <a:pt x="155" y="1084"/>
                  </a:lnTo>
                  <a:lnTo>
                    <a:pt x="161" y="1070"/>
                  </a:lnTo>
                  <a:lnTo>
                    <a:pt x="170" y="1057"/>
                  </a:lnTo>
                  <a:lnTo>
                    <a:pt x="230" y="997"/>
                  </a:lnTo>
                  <a:lnTo>
                    <a:pt x="201" y="949"/>
                  </a:lnTo>
                  <a:lnTo>
                    <a:pt x="177" y="898"/>
                  </a:lnTo>
                  <a:lnTo>
                    <a:pt x="157" y="844"/>
                  </a:lnTo>
                  <a:lnTo>
                    <a:pt x="143" y="788"/>
                  </a:lnTo>
                  <a:lnTo>
                    <a:pt x="58" y="788"/>
                  </a:lnTo>
                  <a:lnTo>
                    <a:pt x="40" y="785"/>
                  </a:lnTo>
                  <a:lnTo>
                    <a:pt x="23" y="778"/>
                  </a:lnTo>
                  <a:lnTo>
                    <a:pt x="12" y="765"/>
                  </a:lnTo>
                  <a:lnTo>
                    <a:pt x="3" y="749"/>
                  </a:lnTo>
                  <a:lnTo>
                    <a:pt x="0" y="730"/>
                  </a:lnTo>
                  <a:lnTo>
                    <a:pt x="0" y="641"/>
                  </a:lnTo>
                  <a:lnTo>
                    <a:pt x="3" y="622"/>
                  </a:lnTo>
                  <a:lnTo>
                    <a:pt x="12" y="606"/>
                  </a:lnTo>
                  <a:lnTo>
                    <a:pt x="23" y="595"/>
                  </a:lnTo>
                  <a:lnTo>
                    <a:pt x="40" y="586"/>
                  </a:lnTo>
                  <a:lnTo>
                    <a:pt x="58" y="583"/>
                  </a:lnTo>
                  <a:lnTo>
                    <a:pt x="143" y="583"/>
                  </a:lnTo>
                  <a:lnTo>
                    <a:pt x="157" y="527"/>
                  </a:lnTo>
                  <a:lnTo>
                    <a:pt x="177" y="473"/>
                  </a:lnTo>
                  <a:lnTo>
                    <a:pt x="201" y="422"/>
                  </a:lnTo>
                  <a:lnTo>
                    <a:pt x="230" y="375"/>
                  </a:lnTo>
                  <a:lnTo>
                    <a:pt x="170" y="314"/>
                  </a:lnTo>
                  <a:lnTo>
                    <a:pt x="161" y="302"/>
                  </a:lnTo>
                  <a:lnTo>
                    <a:pt x="155" y="288"/>
                  </a:lnTo>
                  <a:lnTo>
                    <a:pt x="152" y="273"/>
                  </a:lnTo>
                  <a:lnTo>
                    <a:pt x="155" y="258"/>
                  </a:lnTo>
                  <a:lnTo>
                    <a:pt x="161" y="244"/>
                  </a:lnTo>
                  <a:lnTo>
                    <a:pt x="170" y="232"/>
                  </a:lnTo>
                  <a:lnTo>
                    <a:pt x="233" y="169"/>
                  </a:lnTo>
                  <a:lnTo>
                    <a:pt x="246" y="160"/>
                  </a:lnTo>
                  <a:lnTo>
                    <a:pt x="259" y="153"/>
                  </a:lnTo>
                  <a:lnTo>
                    <a:pt x="274" y="151"/>
                  </a:lnTo>
                  <a:lnTo>
                    <a:pt x="289" y="153"/>
                  </a:lnTo>
                  <a:lnTo>
                    <a:pt x="303" y="160"/>
                  </a:lnTo>
                  <a:lnTo>
                    <a:pt x="315" y="169"/>
                  </a:lnTo>
                  <a:lnTo>
                    <a:pt x="376" y="230"/>
                  </a:lnTo>
                  <a:lnTo>
                    <a:pt x="424" y="201"/>
                  </a:lnTo>
                  <a:lnTo>
                    <a:pt x="475" y="177"/>
                  </a:lnTo>
                  <a:lnTo>
                    <a:pt x="529" y="158"/>
                  </a:lnTo>
                  <a:lnTo>
                    <a:pt x="584" y="145"/>
                  </a:lnTo>
                  <a:lnTo>
                    <a:pt x="584" y="58"/>
                  </a:lnTo>
                  <a:lnTo>
                    <a:pt x="587" y="39"/>
                  </a:lnTo>
                  <a:lnTo>
                    <a:pt x="596" y="23"/>
                  </a:lnTo>
                  <a:lnTo>
                    <a:pt x="609" y="12"/>
                  </a:lnTo>
                  <a:lnTo>
                    <a:pt x="624" y="3"/>
                  </a:lnTo>
                  <a:lnTo>
                    <a:pt x="6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76" name="Shape 11276"/>
          <p:cNvGrpSpPr/>
          <p:nvPr/>
        </p:nvGrpSpPr>
        <p:grpSpPr>
          <a:xfrm>
            <a:off x="4304428" y="1281232"/>
            <a:ext cx="233363" cy="182165"/>
            <a:chOff x="5749925" y="1252538"/>
            <a:chExt cx="311150" cy="242887"/>
          </a:xfrm>
        </p:grpSpPr>
        <p:sp>
          <p:nvSpPr>
            <p:cNvPr id="11277" name="Shape 11277"/>
            <p:cNvSpPr/>
            <p:nvPr/>
          </p:nvSpPr>
          <p:spPr>
            <a:xfrm>
              <a:off x="5749925" y="1285875"/>
              <a:ext cx="311150" cy="209550"/>
            </a:xfrm>
            <a:custGeom>
              <a:avLst/>
              <a:gdLst/>
              <a:ahLst/>
              <a:cxnLst/>
              <a:rect l="0" t="0" r="0" b="0"/>
              <a:pathLst>
                <a:path w="3324" h="2231" extrusionOk="0">
                  <a:moveTo>
                    <a:pt x="1835" y="1345"/>
                  </a:moveTo>
                  <a:lnTo>
                    <a:pt x="1835" y="1487"/>
                  </a:lnTo>
                  <a:lnTo>
                    <a:pt x="2950" y="1487"/>
                  </a:lnTo>
                  <a:lnTo>
                    <a:pt x="2950" y="1345"/>
                  </a:lnTo>
                  <a:lnTo>
                    <a:pt x="1835" y="1345"/>
                  </a:lnTo>
                  <a:close/>
                  <a:moveTo>
                    <a:pt x="1835" y="1045"/>
                  </a:moveTo>
                  <a:lnTo>
                    <a:pt x="1835" y="1187"/>
                  </a:lnTo>
                  <a:lnTo>
                    <a:pt x="2950" y="1187"/>
                  </a:lnTo>
                  <a:lnTo>
                    <a:pt x="2950" y="1045"/>
                  </a:lnTo>
                  <a:lnTo>
                    <a:pt x="1835" y="1045"/>
                  </a:lnTo>
                  <a:close/>
                  <a:moveTo>
                    <a:pt x="1835" y="744"/>
                  </a:moveTo>
                  <a:lnTo>
                    <a:pt x="1835" y="887"/>
                  </a:lnTo>
                  <a:lnTo>
                    <a:pt x="2950" y="887"/>
                  </a:lnTo>
                  <a:lnTo>
                    <a:pt x="2950" y="744"/>
                  </a:lnTo>
                  <a:lnTo>
                    <a:pt x="1835" y="744"/>
                  </a:lnTo>
                  <a:close/>
                  <a:moveTo>
                    <a:pt x="943" y="482"/>
                  </a:moveTo>
                  <a:lnTo>
                    <a:pt x="916" y="484"/>
                  </a:lnTo>
                  <a:lnTo>
                    <a:pt x="887" y="490"/>
                  </a:lnTo>
                  <a:lnTo>
                    <a:pt x="854" y="500"/>
                  </a:lnTo>
                  <a:lnTo>
                    <a:pt x="844" y="504"/>
                  </a:lnTo>
                  <a:lnTo>
                    <a:pt x="833" y="508"/>
                  </a:lnTo>
                  <a:lnTo>
                    <a:pt x="821" y="514"/>
                  </a:lnTo>
                  <a:lnTo>
                    <a:pt x="808" y="521"/>
                  </a:lnTo>
                  <a:lnTo>
                    <a:pt x="794" y="530"/>
                  </a:lnTo>
                  <a:lnTo>
                    <a:pt x="779" y="540"/>
                  </a:lnTo>
                  <a:lnTo>
                    <a:pt x="765" y="553"/>
                  </a:lnTo>
                  <a:lnTo>
                    <a:pt x="751" y="569"/>
                  </a:lnTo>
                  <a:lnTo>
                    <a:pt x="737" y="586"/>
                  </a:lnTo>
                  <a:lnTo>
                    <a:pt x="724" y="607"/>
                  </a:lnTo>
                  <a:lnTo>
                    <a:pt x="713" y="631"/>
                  </a:lnTo>
                  <a:lnTo>
                    <a:pt x="702" y="658"/>
                  </a:lnTo>
                  <a:lnTo>
                    <a:pt x="693" y="690"/>
                  </a:lnTo>
                  <a:lnTo>
                    <a:pt x="686" y="725"/>
                  </a:lnTo>
                  <a:lnTo>
                    <a:pt x="680" y="764"/>
                  </a:lnTo>
                  <a:lnTo>
                    <a:pt x="678" y="808"/>
                  </a:lnTo>
                  <a:lnTo>
                    <a:pt x="676" y="857"/>
                  </a:lnTo>
                  <a:lnTo>
                    <a:pt x="678" y="903"/>
                  </a:lnTo>
                  <a:lnTo>
                    <a:pt x="675" y="943"/>
                  </a:lnTo>
                  <a:lnTo>
                    <a:pt x="671" y="979"/>
                  </a:lnTo>
                  <a:lnTo>
                    <a:pt x="666" y="1011"/>
                  </a:lnTo>
                  <a:lnTo>
                    <a:pt x="660" y="1038"/>
                  </a:lnTo>
                  <a:lnTo>
                    <a:pt x="653" y="1061"/>
                  </a:lnTo>
                  <a:lnTo>
                    <a:pt x="645" y="1081"/>
                  </a:lnTo>
                  <a:lnTo>
                    <a:pt x="637" y="1097"/>
                  </a:lnTo>
                  <a:lnTo>
                    <a:pt x="628" y="1112"/>
                  </a:lnTo>
                  <a:lnTo>
                    <a:pt x="619" y="1122"/>
                  </a:lnTo>
                  <a:lnTo>
                    <a:pt x="610" y="1131"/>
                  </a:lnTo>
                  <a:lnTo>
                    <a:pt x="602" y="1137"/>
                  </a:lnTo>
                  <a:lnTo>
                    <a:pt x="595" y="1142"/>
                  </a:lnTo>
                  <a:lnTo>
                    <a:pt x="588" y="1145"/>
                  </a:lnTo>
                  <a:lnTo>
                    <a:pt x="582" y="1147"/>
                  </a:lnTo>
                  <a:lnTo>
                    <a:pt x="578" y="1148"/>
                  </a:lnTo>
                  <a:lnTo>
                    <a:pt x="575" y="1148"/>
                  </a:lnTo>
                  <a:lnTo>
                    <a:pt x="574" y="1148"/>
                  </a:lnTo>
                  <a:lnTo>
                    <a:pt x="575" y="1150"/>
                  </a:lnTo>
                  <a:lnTo>
                    <a:pt x="579" y="1154"/>
                  </a:lnTo>
                  <a:lnTo>
                    <a:pt x="584" y="1159"/>
                  </a:lnTo>
                  <a:lnTo>
                    <a:pt x="592" y="1167"/>
                  </a:lnTo>
                  <a:lnTo>
                    <a:pt x="604" y="1175"/>
                  </a:lnTo>
                  <a:lnTo>
                    <a:pt x="618" y="1184"/>
                  </a:lnTo>
                  <a:lnTo>
                    <a:pt x="635" y="1194"/>
                  </a:lnTo>
                  <a:lnTo>
                    <a:pt x="656" y="1203"/>
                  </a:lnTo>
                  <a:lnTo>
                    <a:pt x="682" y="1212"/>
                  </a:lnTo>
                  <a:lnTo>
                    <a:pt x="710" y="1219"/>
                  </a:lnTo>
                  <a:lnTo>
                    <a:pt x="743" y="1225"/>
                  </a:lnTo>
                  <a:lnTo>
                    <a:pt x="780" y="1228"/>
                  </a:lnTo>
                  <a:lnTo>
                    <a:pt x="823" y="1229"/>
                  </a:lnTo>
                  <a:lnTo>
                    <a:pt x="823" y="1283"/>
                  </a:lnTo>
                  <a:lnTo>
                    <a:pt x="969" y="1710"/>
                  </a:lnTo>
                  <a:lnTo>
                    <a:pt x="791" y="1489"/>
                  </a:lnTo>
                  <a:lnTo>
                    <a:pt x="709" y="1495"/>
                  </a:lnTo>
                  <a:lnTo>
                    <a:pt x="767" y="1324"/>
                  </a:lnTo>
                  <a:lnTo>
                    <a:pt x="731" y="1343"/>
                  </a:lnTo>
                  <a:lnTo>
                    <a:pt x="551" y="1432"/>
                  </a:lnTo>
                  <a:lnTo>
                    <a:pt x="529" y="1446"/>
                  </a:lnTo>
                  <a:lnTo>
                    <a:pt x="509" y="1462"/>
                  </a:lnTo>
                  <a:lnTo>
                    <a:pt x="491" y="1482"/>
                  </a:lnTo>
                  <a:lnTo>
                    <a:pt x="478" y="1503"/>
                  </a:lnTo>
                  <a:lnTo>
                    <a:pt x="466" y="1527"/>
                  </a:lnTo>
                  <a:lnTo>
                    <a:pt x="459" y="1553"/>
                  </a:lnTo>
                  <a:lnTo>
                    <a:pt x="431" y="1715"/>
                  </a:lnTo>
                  <a:lnTo>
                    <a:pt x="431" y="1724"/>
                  </a:lnTo>
                  <a:lnTo>
                    <a:pt x="435" y="1731"/>
                  </a:lnTo>
                  <a:lnTo>
                    <a:pt x="441" y="1736"/>
                  </a:lnTo>
                  <a:lnTo>
                    <a:pt x="449" y="1738"/>
                  </a:lnTo>
                  <a:lnTo>
                    <a:pt x="1487" y="1738"/>
                  </a:lnTo>
                  <a:lnTo>
                    <a:pt x="1496" y="1736"/>
                  </a:lnTo>
                  <a:lnTo>
                    <a:pt x="1502" y="1731"/>
                  </a:lnTo>
                  <a:lnTo>
                    <a:pt x="1506" y="1724"/>
                  </a:lnTo>
                  <a:lnTo>
                    <a:pt x="1507" y="1716"/>
                  </a:lnTo>
                  <a:lnTo>
                    <a:pt x="1478" y="1555"/>
                  </a:lnTo>
                  <a:lnTo>
                    <a:pt x="1471" y="1528"/>
                  </a:lnTo>
                  <a:lnTo>
                    <a:pt x="1461" y="1505"/>
                  </a:lnTo>
                  <a:lnTo>
                    <a:pt x="1447" y="1483"/>
                  </a:lnTo>
                  <a:lnTo>
                    <a:pt x="1430" y="1464"/>
                  </a:lnTo>
                  <a:lnTo>
                    <a:pt x="1410" y="1447"/>
                  </a:lnTo>
                  <a:lnTo>
                    <a:pt x="1386" y="1434"/>
                  </a:lnTo>
                  <a:lnTo>
                    <a:pt x="1203" y="1343"/>
                  </a:lnTo>
                  <a:lnTo>
                    <a:pt x="1186" y="1334"/>
                  </a:lnTo>
                  <a:lnTo>
                    <a:pt x="1171" y="1326"/>
                  </a:lnTo>
                  <a:lnTo>
                    <a:pt x="1230" y="1497"/>
                  </a:lnTo>
                  <a:lnTo>
                    <a:pt x="1148" y="1491"/>
                  </a:lnTo>
                  <a:lnTo>
                    <a:pt x="969" y="1711"/>
                  </a:lnTo>
                  <a:lnTo>
                    <a:pt x="1115" y="1285"/>
                  </a:lnTo>
                  <a:lnTo>
                    <a:pt x="1115" y="1229"/>
                  </a:lnTo>
                  <a:lnTo>
                    <a:pt x="1119" y="1229"/>
                  </a:lnTo>
                  <a:lnTo>
                    <a:pt x="1128" y="1229"/>
                  </a:lnTo>
                  <a:lnTo>
                    <a:pt x="1142" y="1228"/>
                  </a:lnTo>
                  <a:lnTo>
                    <a:pt x="1161" y="1227"/>
                  </a:lnTo>
                  <a:lnTo>
                    <a:pt x="1183" y="1225"/>
                  </a:lnTo>
                  <a:lnTo>
                    <a:pt x="1208" y="1221"/>
                  </a:lnTo>
                  <a:lnTo>
                    <a:pt x="1235" y="1216"/>
                  </a:lnTo>
                  <a:lnTo>
                    <a:pt x="1262" y="1207"/>
                  </a:lnTo>
                  <a:lnTo>
                    <a:pt x="1288" y="1198"/>
                  </a:lnTo>
                  <a:lnTo>
                    <a:pt x="1315" y="1186"/>
                  </a:lnTo>
                  <a:lnTo>
                    <a:pt x="1339" y="1171"/>
                  </a:lnTo>
                  <a:lnTo>
                    <a:pt x="1361" y="1152"/>
                  </a:lnTo>
                  <a:lnTo>
                    <a:pt x="1359" y="1152"/>
                  </a:lnTo>
                  <a:lnTo>
                    <a:pt x="1356" y="1151"/>
                  </a:lnTo>
                  <a:lnTo>
                    <a:pt x="1350" y="1148"/>
                  </a:lnTo>
                  <a:lnTo>
                    <a:pt x="1343" y="1144"/>
                  </a:lnTo>
                  <a:lnTo>
                    <a:pt x="1335" y="1139"/>
                  </a:lnTo>
                  <a:lnTo>
                    <a:pt x="1326" y="1131"/>
                  </a:lnTo>
                  <a:lnTo>
                    <a:pt x="1316" y="1122"/>
                  </a:lnTo>
                  <a:lnTo>
                    <a:pt x="1306" y="1110"/>
                  </a:lnTo>
                  <a:lnTo>
                    <a:pt x="1296" y="1095"/>
                  </a:lnTo>
                  <a:lnTo>
                    <a:pt x="1287" y="1079"/>
                  </a:lnTo>
                  <a:lnTo>
                    <a:pt x="1279" y="1059"/>
                  </a:lnTo>
                  <a:lnTo>
                    <a:pt x="1272" y="1037"/>
                  </a:lnTo>
                  <a:lnTo>
                    <a:pt x="1267" y="1011"/>
                  </a:lnTo>
                  <a:lnTo>
                    <a:pt x="1264" y="981"/>
                  </a:lnTo>
                  <a:lnTo>
                    <a:pt x="1264" y="948"/>
                  </a:lnTo>
                  <a:lnTo>
                    <a:pt x="1266" y="911"/>
                  </a:lnTo>
                  <a:lnTo>
                    <a:pt x="1269" y="871"/>
                  </a:lnTo>
                  <a:lnTo>
                    <a:pt x="1271" y="833"/>
                  </a:lnTo>
                  <a:lnTo>
                    <a:pt x="1270" y="797"/>
                  </a:lnTo>
                  <a:lnTo>
                    <a:pt x="1268" y="760"/>
                  </a:lnTo>
                  <a:lnTo>
                    <a:pt x="1264" y="727"/>
                  </a:lnTo>
                  <a:lnTo>
                    <a:pt x="1258" y="695"/>
                  </a:lnTo>
                  <a:lnTo>
                    <a:pt x="1250" y="664"/>
                  </a:lnTo>
                  <a:lnTo>
                    <a:pt x="1240" y="637"/>
                  </a:lnTo>
                  <a:lnTo>
                    <a:pt x="1228" y="612"/>
                  </a:lnTo>
                  <a:lnTo>
                    <a:pt x="1214" y="590"/>
                  </a:lnTo>
                  <a:lnTo>
                    <a:pt x="1196" y="572"/>
                  </a:lnTo>
                  <a:lnTo>
                    <a:pt x="1176" y="555"/>
                  </a:lnTo>
                  <a:lnTo>
                    <a:pt x="1154" y="543"/>
                  </a:lnTo>
                  <a:lnTo>
                    <a:pt x="1130" y="536"/>
                  </a:lnTo>
                  <a:lnTo>
                    <a:pt x="1103" y="532"/>
                  </a:lnTo>
                  <a:lnTo>
                    <a:pt x="1072" y="532"/>
                  </a:lnTo>
                  <a:lnTo>
                    <a:pt x="1071" y="531"/>
                  </a:lnTo>
                  <a:lnTo>
                    <a:pt x="1067" y="527"/>
                  </a:lnTo>
                  <a:lnTo>
                    <a:pt x="1060" y="521"/>
                  </a:lnTo>
                  <a:lnTo>
                    <a:pt x="1051" y="514"/>
                  </a:lnTo>
                  <a:lnTo>
                    <a:pt x="1040" y="507"/>
                  </a:lnTo>
                  <a:lnTo>
                    <a:pt x="1026" y="499"/>
                  </a:lnTo>
                  <a:lnTo>
                    <a:pt x="1009" y="493"/>
                  </a:lnTo>
                  <a:lnTo>
                    <a:pt x="990" y="487"/>
                  </a:lnTo>
                  <a:lnTo>
                    <a:pt x="967" y="483"/>
                  </a:lnTo>
                  <a:lnTo>
                    <a:pt x="943" y="482"/>
                  </a:lnTo>
                  <a:close/>
                  <a:moveTo>
                    <a:pt x="382" y="0"/>
                  </a:moveTo>
                  <a:lnTo>
                    <a:pt x="1023" y="0"/>
                  </a:lnTo>
                  <a:lnTo>
                    <a:pt x="1023" y="35"/>
                  </a:lnTo>
                  <a:lnTo>
                    <a:pt x="1026" y="74"/>
                  </a:lnTo>
                  <a:lnTo>
                    <a:pt x="1034" y="111"/>
                  </a:lnTo>
                  <a:lnTo>
                    <a:pt x="1047" y="146"/>
                  </a:lnTo>
                  <a:lnTo>
                    <a:pt x="1065" y="178"/>
                  </a:lnTo>
                  <a:lnTo>
                    <a:pt x="1087" y="207"/>
                  </a:lnTo>
                  <a:lnTo>
                    <a:pt x="1114" y="233"/>
                  </a:lnTo>
                  <a:lnTo>
                    <a:pt x="1143" y="256"/>
                  </a:lnTo>
                  <a:lnTo>
                    <a:pt x="1175" y="274"/>
                  </a:lnTo>
                  <a:lnTo>
                    <a:pt x="1210" y="287"/>
                  </a:lnTo>
                  <a:lnTo>
                    <a:pt x="1247" y="295"/>
                  </a:lnTo>
                  <a:lnTo>
                    <a:pt x="1286" y="298"/>
                  </a:lnTo>
                  <a:lnTo>
                    <a:pt x="2038" y="298"/>
                  </a:lnTo>
                  <a:lnTo>
                    <a:pt x="2076" y="295"/>
                  </a:lnTo>
                  <a:lnTo>
                    <a:pt x="2113" y="287"/>
                  </a:lnTo>
                  <a:lnTo>
                    <a:pt x="2149" y="274"/>
                  </a:lnTo>
                  <a:lnTo>
                    <a:pt x="2181" y="256"/>
                  </a:lnTo>
                  <a:lnTo>
                    <a:pt x="2210" y="233"/>
                  </a:lnTo>
                  <a:lnTo>
                    <a:pt x="2236" y="207"/>
                  </a:lnTo>
                  <a:lnTo>
                    <a:pt x="2259" y="178"/>
                  </a:lnTo>
                  <a:lnTo>
                    <a:pt x="2276" y="146"/>
                  </a:lnTo>
                  <a:lnTo>
                    <a:pt x="2290" y="111"/>
                  </a:lnTo>
                  <a:lnTo>
                    <a:pt x="2298" y="74"/>
                  </a:lnTo>
                  <a:lnTo>
                    <a:pt x="2301" y="35"/>
                  </a:lnTo>
                  <a:lnTo>
                    <a:pt x="2301" y="0"/>
                  </a:lnTo>
                  <a:lnTo>
                    <a:pt x="2941" y="0"/>
                  </a:lnTo>
                  <a:lnTo>
                    <a:pt x="2990" y="3"/>
                  </a:lnTo>
                  <a:lnTo>
                    <a:pt x="3036" y="12"/>
                  </a:lnTo>
                  <a:lnTo>
                    <a:pt x="3080" y="27"/>
                  </a:lnTo>
                  <a:lnTo>
                    <a:pt x="3122" y="45"/>
                  </a:lnTo>
                  <a:lnTo>
                    <a:pt x="3160" y="69"/>
                  </a:lnTo>
                  <a:lnTo>
                    <a:pt x="3196" y="97"/>
                  </a:lnTo>
                  <a:lnTo>
                    <a:pt x="3228" y="129"/>
                  </a:lnTo>
                  <a:lnTo>
                    <a:pt x="3255" y="164"/>
                  </a:lnTo>
                  <a:lnTo>
                    <a:pt x="3279" y="203"/>
                  </a:lnTo>
                  <a:lnTo>
                    <a:pt x="3299" y="245"/>
                  </a:lnTo>
                  <a:lnTo>
                    <a:pt x="3313" y="288"/>
                  </a:lnTo>
                  <a:lnTo>
                    <a:pt x="3321" y="334"/>
                  </a:lnTo>
                  <a:lnTo>
                    <a:pt x="3324" y="382"/>
                  </a:lnTo>
                  <a:lnTo>
                    <a:pt x="3324" y="1848"/>
                  </a:lnTo>
                  <a:lnTo>
                    <a:pt x="3321" y="1897"/>
                  </a:lnTo>
                  <a:lnTo>
                    <a:pt x="3313" y="1942"/>
                  </a:lnTo>
                  <a:lnTo>
                    <a:pt x="3299" y="1987"/>
                  </a:lnTo>
                  <a:lnTo>
                    <a:pt x="3279" y="2028"/>
                  </a:lnTo>
                  <a:lnTo>
                    <a:pt x="3256" y="2066"/>
                  </a:lnTo>
                  <a:lnTo>
                    <a:pt x="3228" y="2103"/>
                  </a:lnTo>
                  <a:lnTo>
                    <a:pt x="3196" y="2134"/>
                  </a:lnTo>
                  <a:lnTo>
                    <a:pt x="3160" y="2162"/>
                  </a:lnTo>
                  <a:lnTo>
                    <a:pt x="3122" y="2186"/>
                  </a:lnTo>
                  <a:lnTo>
                    <a:pt x="3081" y="2205"/>
                  </a:lnTo>
                  <a:lnTo>
                    <a:pt x="3036" y="2219"/>
                  </a:lnTo>
                  <a:lnTo>
                    <a:pt x="2991" y="2228"/>
                  </a:lnTo>
                  <a:lnTo>
                    <a:pt x="2942" y="2231"/>
                  </a:lnTo>
                  <a:lnTo>
                    <a:pt x="382" y="2231"/>
                  </a:lnTo>
                  <a:lnTo>
                    <a:pt x="334" y="2228"/>
                  </a:lnTo>
                  <a:lnTo>
                    <a:pt x="288" y="2219"/>
                  </a:lnTo>
                  <a:lnTo>
                    <a:pt x="243" y="2205"/>
                  </a:lnTo>
                  <a:lnTo>
                    <a:pt x="202" y="2186"/>
                  </a:lnTo>
                  <a:lnTo>
                    <a:pt x="164" y="2162"/>
                  </a:lnTo>
                  <a:lnTo>
                    <a:pt x="128" y="2134"/>
                  </a:lnTo>
                  <a:lnTo>
                    <a:pt x="96" y="2103"/>
                  </a:lnTo>
                  <a:lnTo>
                    <a:pt x="69" y="2066"/>
                  </a:lnTo>
                  <a:lnTo>
                    <a:pt x="44" y="2028"/>
                  </a:lnTo>
                  <a:lnTo>
                    <a:pt x="25" y="1987"/>
                  </a:lnTo>
                  <a:lnTo>
                    <a:pt x="12" y="1942"/>
                  </a:lnTo>
                  <a:lnTo>
                    <a:pt x="3" y="1897"/>
                  </a:lnTo>
                  <a:lnTo>
                    <a:pt x="0" y="1848"/>
                  </a:lnTo>
                  <a:lnTo>
                    <a:pt x="0" y="382"/>
                  </a:lnTo>
                  <a:lnTo>
                    <a:pt x="3" y="334"/>
                  </a:lnTo>
                  <a:lnTo>
                    <a:pt x="12" y="288"/>
                  </a:lnTo>
                  <a:lnTo>
                    <a:pt x="25" y="245"/>
                  </a:lnTo>
                  <a:lnTo>
                    <a:pt x="44" y="203"/>
                  </a:lnTo>
                  <a:lnTo>
                    <a:pt x="69" y="164"/>
                  </a:lnTo>
                  <a:lnTo>
                    <a:pt x="96" y="129"/>
                  </a:lnTo>
                  <a:lnTo>
                    <a:pt x="128" y="97"/>
                  </a:lnTo>
                  <a:lnTo>
                    <a:pt x="164" y="69"/>
                  </a:lnTo>
                  <a:lnTo>
                    <a:pt x="202" y="45"/>
                  </a:lnTo>
                  <a:lnTo>
                    <a:pt x="243" y="27"/>
                  </a:lnTo>
                  <a:lnTo>
                    <a:pt x="288" y="12"/>
                  </a:lnTo>
                  <a:lnTo>
                    <a:pt x="334" y="3"/>
                  </a:lnTo>
                  <a:lnTo>
                    <a:pt x="3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8" name="Shape 11278"/>
            <p:cNvSpPr/>
            <p:nvPr/>
          </p:nvSpPr>
          <p:spPr>
            <a:xfrm>
              <a:off x="5857875" y="1252538"/>
              <a:ext cx="95250" cy="49212"/>
            </a:xfrm>
            <a:custGeom>
              <a:avLst/>
              <a:gdLst/>
              <a:ahLst/>
              <a:cxnLst/>
              <a:rect l="0" t="0" r="0" b="0"/>
              <a:pathLst>
                <a:path w="1023" h="527" extrusionOk="0">
                  <a:moveTo>
                    <a:pt x="283" y="0"/>
                  </a:moveTo>
                  <a:lnTo>
                    <a:pt x="740" y="0"/>
                  </a:lnTo>
                  <a:lnTo>
                    <a:pt x="763" y="3"/>
                  </a:lnTo>
                  <a:lnTo>
                    <a:pt x="786" y="10"/>
                  </a:lnTo>
                  <a:lnTo>
                    <a:pt x="805" y="23"/>
                  </a:lnTo>
                  <a:lnTo>
                    <a:pt x="821" y="39"/>
                  </a:lnTo>
                  <a:lnTo>
                    <a:pt x="833" y="59"/>
                  </a:lnTo>
                  <a:lnTo>
                    <a:pt x="841" y="81"/>
                  </a:lnTo>
                  <a:lnTo>
                    <a:pt x="844" y="104"/>
                  </a:lnTo>
                  <a:lnTo>
                    <a:pt x="844" y="162"/>
                  </a:lnTo>
                  <a:lnTo>
                    <a:pt x="887" y="162"/>
                  </a:lnTo>
                  <a:lnTo>
                    <a:pt x="914" y="165"/>
                  </a:lnTo>
                  <a:lnTo>
                    <a:pt x="940" y="173"/>
                  </a:lnTo>
                  <a:lnTo>
                    <a:pt x="963" y="185"/>
                  </a:lnTo>
                  <a:lnTo>
                    <a:pt x="983" y="202"/>
                  </a:lnTo>
                  <a:lnTo>
                    <a:pt x="1000" y="222"/>
                  </a:lnTo>
                  <a:lnTo>
                    <a:pt x="1013" y="245"/>
                  </a:lnTo>
                  <a:lnTo>
                    <a:pt x="1021" y="271"/>
                  </a:lnTo>
                  <a:lnTo>
                    <a:pt x="1023" y="298"/>
                  </a:lnTo>
                  <a:lnTo>
                    <a:pt x="1023" y="391"/>
                  </a:lnTo>
                  <a:lnTo>
                    <a:pt x="1021" y="419"/>
                  </a:lnTo>
                  <a:lnTo>
                    <a:pt x="1013" y="444"/>
                  </a:lnTo>
                  <a:lnTo>
                    <a:pt x="1000" y="467"/>
                  </a:lnTo>
                  <a:lnTo>
                    <a:pt x="983" y="488"/>
                  </a:lnTo>
                  <a:lnTo>
                    <a:pt x="963" y="504"/>
                  </a:lnTo>
                  <a:lnTo>
                    <a:pt x="940" y="517"/>
                  </a:lnTo>
                  <a:lnTo>
                    <a:pt x="914" y="525"/>
                  </a:lnTo>
                  <a:lnTo>
                    <a:pt x="887" y="527"/>
                  </a:lnTo>
                  <a:lnTo>
                    <a:pt x="136" y="527"/>
                  </a:lnTo>
                  <a:lnTo>
                    <a:pt x="108" y="525"/>
                  </a:lnTo>
                  <a:lnTo>
                    <a:pt x="83" y="517"/>
                  </a:lnTo>
                  <a:lnTo>
                    <a:pt x="60" y="504"/>
                  </a:lnTo>
                  <a:lnTo>
                    <a:pt x="39" y="488"/>
                  </a:lnTo>
                  <a:lnTo>
                    <a:pt x="23" y="467"/>
                  </a:lnTo>
                  <a:lnTo>
                    <a:pt x="10" y="444"/>
                  </a:lnTo>
                  <a:lnTo>
                    <a:pt x="2" y="419"/>
                  </a:lnTo>
                  <a:lnTo>
                    <a:pt x="0" y="391"/>
                  </a:lnTo>
                  <a:lnTo>
                    <a:pt x="0" y="298"/>
                  </a:lnTo>
                  <a:lnTo>
                    <a:pt x="2" y="271"/>
                  </a:lnTo>
                  <a:lnTo>
                    <a:pt x="10" y="245"/>
                  </a:lnTo>
                  <a:lnTo>
                    <a:pt x="23" y="222"/>
                  </a:lnTo>
                  <a:lnTo>
                    <a:pt x="39" y="202"/>
                  </a:lnTo>
                  <a:lnTo>
                    <a:pt x="60" y="185"/>
                  </a:lnTo>
                  <a:lnTo>
                    <a:pt x="83" y="173"/>
                  </a:lnTo>
                  <a:lnTo>
                    <a:pt x="108" y="165"/>
                  </a:lnTo>
                  <a:lnTo>
                    <a:pt x="136" y="162"/>
                  </a:lnTo>
                  <a:lnTo>
                    <a:pt x="179" y="162"/>
                  </a:lnTo>
                  <a:lnTo>
                    <a:pt x="179" y="104"/>
                  </a:lnTo>
                  <a:lnTo>
                    <a:pt x="182" y="81"/>
                  </a:lnTo>
                  <a:lnTo>
                    <a:pt x="189" y="59"/>
                  </a:lnTo>
                  <a:lnTo>
                    <a:pt x="202" y="39"/>
                  </a:lnTo>
                  <a:lnTo>
                    <a:pt x="218" y="23"/>
                  </a:lnTo>
                  <a:lnTo>
                    <a:pt x="237" y="10"/>
                  </a:lnTo>
                  <a:lnTo>
                    <a:pt x="260" y="3"/>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79" name="Shape 11279"/>
          <p:cNvGrpSpPr/>
          <p:nvPr/>
        </p:nvGrpSpPr>
        <p:grpSpPr>
          <a:xfrm>
            <a:off x="3718085" y="1271707"/>
            <a:ext cx="228600" cy="201215"/>
            <a:chOff x="4954588" y="1239838"/>
            <a:chExt cx="304800" cy="268287"/>
          </a:xfrm>
        </p:grpSpPr>
        <p:sp>
          <p:nvSpPr>
            <p:cNvPr id="11280" name="Shape 11280"/>
            <p:cNvSpPr/>
            <p:nvPr/>
          </p:nvSpPr>
          <p:spPr>
            <a:xfrm>
              <a:off x="5006976" y="1270000"/>
              <a:ext cx="149225" cy="96837"/>
            </a:xfrm>
            <a:custGeom>
              <a:avLst/>
              <a:gdLst/>
              <a:ahLst/>
              <a:cxnLst/>
              <a:rect l="0" t="0" r="0" b="0"/>
              <a:pathLst>
                <a:path w="1697" h="1101" extrusionOk="0">
                  <a:moveTo>
                    <a:pt x="1352" y="0"/>
                  </a:moveTo>
                  <a:lnTo>
                    <a:pt x="1574" y="222"/>
                  </a:lnTo>
                  <a:lnTo>
                    <a:pt x="1697" y="346"/>
                  </a:lnTo>
                  <a:lnTo>
                    <a:pt x="1352" y="689"/>
                  </a:lnTo>
                  <a:lnTo>
                    <a:pt x="1228" y="567"/>
                  </a:lnTo>
                  <a:lnTo>
                    <a:pt x="1363" y="431"/>
                  </a:lnTo>
                  <a:lnTo>
                    <a:pt x="583" y="431"/>
                  </a:lnTo>
                  <a:lnTo>
                    <a:pt x="532" y="435"/>
                  </a:lnTo>
                  <a:lnTo>
                    <a:pt x="483" y="444"/>
                  </a:lnTo>
                  <a:lnTo>
                    <a:pt x="436" y="460"/>
                  </a:lnTo>
                  <a:lnTo>
                    <a:pt x="392" y="480"/>
                  </a:lnTo>
                  <a:lnTo>
                    <a:pt x="350" y="506"/>
                  </a:lnTo>
                  <a:lnTo>
                    <a:pt x="312" y="535"/>
                  </a:lnTo>
                  <a:lnTo>
                    <a:pt x="277" y="570"/>
                  </a:lnTo>
                  <a:lnTo>
                    <a:pt x="247" y="607"/>
                  </a:lnTo>
                  <a:lnTo>
                    <a:pt x="222" y="649"/>
                  </a:lnTo>
                  <a:lnTo>
                    <a:pt x="202" y="693"/>
                  </a:lnTo>
                  <a:lnTo>
                    <a:pt x="186" y="740"/>
                  </a:lnTo>
                  <a:lnTo>
                    <a:pt x="177" y="791"/>
                  </a:lnTo>
                  <a:lnTo>
                    <a:pt x="174" y="841"/>
                  </a:lnTo>
                  <a:lnTo>
                    <a:pt x="174" y="1101"/>
                  </a:lnTo>
                  <a:lnTo>
                    <a:pt x="0" y="1101"/>
                  </a:lnTo>
                  <a:lnTo>
                    <a:pt x="0" y="841"/>
                  </a:lnTo>
                  <a:lnTo>
                    <a:pt x="3" y="782"/>
                  </a:lnTo>
                  <a:lnTo>
                    <a:pt x="11" y="724"/>
                  </a:lnTo>
                  <a:lnTo>
                    <a:pt x="26" y="668"/>
                  </a:lnTo>
                  <a:lnTo>
                    <a:pt x="46" y="615"/>
                  </a:lnTo>
                  <a:lnTo>
                    <a:pt x="70" y="563"/>
                  </a:lnTo>
                  <a:lnTo>
                    <a:pt x="99" y="515"/>
                  </a:lnTo>
                  <a:lnTo>
                    <a:pt x="133" y="470"/>
                  </a:lnTo>
                  <a:lnTo>
                    <a:pt x="171" y="429"/>
                  </a:lnTo>
                  <a:lnTo>
                    <a:pt x="213" y="392"/>
                  </a:lnTo>
                  <a:lnTo>
                    <a:pt x="258" y="357"/>
                  </a:lnTo>
                  <a:lnTo>
                    <a:pt x="306" y="329"/>
                  </a:lnTo>
                  <a:lnTo>
                    <a:pt x="356" y="304"/>
                  </a:lnTo>
                  <a:lnTo>
                    <a:pt x="410" y="284"/>
                  </a:lnTo>
                  <a:lnTo>
                    <a:pt x="466" y="269"/>
                  </a:lnTo>
                  <a:lnTo>
                    <a:pt x="524" y="261"/>
                  </a:lnTo>
                  <a:lnTo>
                    <a:pt x="583" y="258"/>
                  </a:lnTo>
                  <a:lnTo>
                    <a:pt x="1363" y="258"/>
                  </a:lnTo>
                  <a:lnTo>
                    <a:pt x="1229" y="123"/>
                  </a:lnTo>
                  <a:lnTo>
                    <a:pt x="13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1" name="Shape 11281"/>
            <p:cNvSpPr/>
            <p:nvPr/>
          </p:nvSpPr>
          <p:spPr>
            <a:xfrm>
              <a:off x="5062538" y="1384300"/>
              <a:ext cx="149225" cy="98425"/>
            </a:xfrm>
            <a:custGeom>
              <a:avLst/>
              <a:gdLst/>
              <a:ahLst/>
              <a:cxnLst/>
              <a:rect l="0" t="0" r="0" b="0"/>
              <a:pathLst>
                <a:path w="1697" h="1101" extrusionOk="0">
                  <a:moveTo>
                    <a:pt x="1523" y="0"/>
                  </a:moveTo>
                  <a:lnTo>
                    <a:pt x="1697" y="0"/>
                  </a:lnTo>
                  <a:lnTo>
                    <a:pt x="1697" y="259"/>
                  </a:lnTo>
                  <a:lnTo>
                    <a:pt x="1693" y="319"/>
                  </a:lnTo>
                  <a:lnTo>
                    <a:pt x="1685" y="376"/>
                  </a:lnTo>
                  <a:lnTo>
                    <a:pt x="1670" y="433"/>
                  </a:lnTo>
                  <a:lnTo>
                    <a:pt x="1650" y="486"/>
                  </a:lnTo>
                  <a:lnTo>
                    <a:pt x="1626" y="538"/>
                  </a:lnTo>
                  <a:lnTo>
                    <a:pt x="1597" y="586"/>
                  </a:lnTo>
                  <a:lnTo>
                    <a:pt x="1564" y="631"/>
                  </a:lnTo>
                  <a:lnTo>
                    <a:pt x="1526" y="672"/>
                  </a:lnTo>
                  <a:lnTo>
                    <a:pt x="1484" y="709"/>
                  </a:lnTo>
                  <a:lnTo>
                    <a:pt x="1439" y="743"/>
                  </a:lnTo>
                  <a:lnTo>
                    <a:pt x="1391" y="772"/>
                  </a:lnTo>
                  <a:lnTo>
                    <a:pt x="1339" y="797"/>
                  </a:lnTo>
                  <a:lnTo>
                    <a:pt x="1286" y="817"/>
                  </a:lnTo>
                  <a:lnTo>
                    <a:pt x="1230" y="831"/>
                  </a:lnTo>
                  <a:lnTo>
                    <a:pt x="1172" y="840"/>
                  </a:lnTo>
                  <a:lnTo>
                    <a:pt x="1112" y="843"/>
                  </a:lnTo>
                  <a:lnTo>
                    <a:pt x="333" y="843"/>
                  </a:lnTo>
                  <a:lnTo>
                    <a:pt x="468" y="977"/>
                  </a:lnTo>
                  <a:lnTo>
                    <a:pt x="344" y="1101"/>
                  </a:lnTo>
                  <a:lnTo>
                    <a:pt x="124" y="880"/>
                  </a:lnTo>
                  <a:lnTo>
                    <a:pt x="0" y="756"/>
                  </a:lnTo>
                  <a:lnTo>
                    <a:pt x="344" y="412"/>
                  </a:lnTo>
                  <a:lnTo>
                    <a:pt x="469" y="536"/>
                  </a:lnTo>
                  <a:lnTo>
                    <a:pt x="334" y="670"/>
                  </a:lnTo>
                  <a:lnTo>
                    <a:pt x="1113" y="670"/>
                  </a:lnTo>
                  <a:lnTo>
                    <a:pt x="1164" y="666"/>
                  </a:lnTo>
                  <a:lnTo>
                    <a:pt x="1214" y="657"/>
                  </a:lnTo>
                  <a:lnTo>
                    <a:pt x="1261" y="642"/>
                  </a:lnTo>
                  <a:lnTo>
                    <a:pt x="1306" y="621"/>
                  </a:lnTo>
                  <a:lnTo>
                    <a:pt x="1347" y="596"/>
                  </a:lnTo>
                  <a:lnTo>
                    <a:pt x="1385" y="566"/>
                  </a:lnTo>
                  <a:lnTo>
                    <a:pt x="1419" y="532"/>
                  </a:lnTo>
                  <a:lnTo>
                    <a:pt x="1449" y="494"/>
                  </a:lnTo>
                  <a:lnTo>
                    <a:pt x="1474" y="453"/>
                  </a:lnTo>
                  <a:lnTo>
                    <a:pt x="1495" y="408"/>
                  </a:lnTo>
                  <a:lnTo>
                    <a:pt x="1510" y="361"/>
                  </a:lnTo>
                  <a:lnTo>
                    <a:pt x="1520" y="312"/>
                  </a:lnTo>
                  <a:lnTo>
                    <a:pt x="1523" y="260"/>
                  </a:lnTo>
                  <a:lnTo>
                    <a:pt x="1523" y="260"/>
                  </a:lnTo>
                  <a:lnTo>
                    <a:pt x="15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2" name="Shape 11282"/>
            <p:cNvSpPr/>
            <p:nvPr/>
          </p:nvSpPr>
          <p:spPr>
            <a:xfrm>
              <a:off x="5165726" y="1239838"/>
              <a:ext cx="77788" cy="123825"/>
            </a:xfrm>
            <a:custGeom>
              <a:avLst/>
              <a:gdLst/>
              <a:ahLst/>
              <a:cxnLst/>
              <a:rect l="0" t="0" r="0" b="0"/>
              <a:pathLst>
                <a:path w="895" h="1399" extrusionOk="0">
                  <a:moveTo>
                    <a:pt x="413" y="0"/>
                  </a:moveTo>
                  <a:lnTo>
                    <a:pt x="440" y="0"/>
                  </a:lnTo>
                  <a:lnTo>
                    <a:pt x="464" y="4"/>
                  </a:lnTo>
                  <a:lnTo>
                    <a:pt x="486" y="9"/>
                  </a:lnTo>
                  <a:lnTo>
                    <a:pt x="505" y="16"/>
                  </a:lnTo>
                  <a:lnTo>
                    <a:pt x="521" y="23"/>
                  </a:lnTo>
                  <a:lnTo>
                    <a:pt x="535" y="32"/>
                  </a:lnTo>
                  <a:lnTo>
                    <a:pt x="546" y="39"/>
                  </a:lnTo>
                  <a:lnTo>
                    <a:pt x="556" y="46"/>
                  </a:lnTo>
                  <a:lnTo>
                    <a:pt x="562" y="53"/>
                  </a:lnTo>
                  <a:lnTo>
                    <a:pt x="565" y="57"/>
                  </a:lnTo>
                  <a:lnTo>
                    <a:pt x="567" y="58"/>
                  </a:lnTo>
                  <a:lnTo>
                    <a:pt x="599" y="57"/>
                  </a:lnTo>
                  <a:lnTo>
                    <a:pt x="629" y="61"/>
                  </a:lnTo>
                  <a:lnTo>
                    <a:pt x="655" y="68"/>
                  </a:lnTo>
                  <a:lnTo>
                    <a:pt x="681" y="80"/>
                  </a:lnTo>
                  <a:lnTo>
                    <a:pt x="701" y="96"/>
                  </a:lnTo>
                  <a:lnTo>
                    <a:pt x="721" y="116"/>
                  </a:lnTo>
                  <a:lnTo>
                    <a:pt x="738" y="138"/>
                  </a:lnTo>
                  <a:lnTo>
                    <a:pt x="752" y="163"/>
                  </a:lnTo>
                  <a:lnTo>
                    <a:pt x="764" y="191"/>
                  </a:lnTo>
                  <a:lnTo>
                    <a:pt x="774" y="222"/>
                  </a:lnTo>
                  <a:lnTo>
                    <a:pt x="782" y="255"/>
                  </a:lnTo>
                  <a:lnTo>
                    <a:pt x="787" y="290"/>
                  </a:lnTo>
                  <a:lnTo>
                    <a:pt x="792" y="327"/>
                  </a:lnTo>
                  <a:lnTo>
                    <a:pt x="794" y="366"/>
                  </a:lnTo>
                  <a:lnTo>
                    <a:pt x="794" y="405"/>
                  </a:lnTo>
                  <a:lnTo>
                    <a:pt x="792" y="446"/>
                  </a:lnTo>
                  <a:lnTo>
                    <a:pt x="788" y="488"/>
                  </a:lnTo>
                  <a:lnTo>
                    <a:pt x="785" y="530"/>
                  </a:lnTo>
                  <a:lnTo>
                    <a:pt x="786" y="569"/>
                  </a:lnTo>
                  <a:lnTo>
                    <a:pt x="789" y="602"/>
                  </a:lnTo>
                  <a:lnTo>
                    <a:pt x="795" y="632"/>
                  </a:lnTo>
                  <a:lnTo>
                    <a:pt x="803" y="658"/>
                  </a:lnTo>
                  <a:lnTo>
                    <a:pt x="811" y="680"/>
                  </a:lnTo>
                  <a:lnTo>
                    <a:pt x="822" y="700"/>
                  </a:lnTo>
                  <a:lnTo>
                    <a:pt x="833" y="715"/>
                  </a:lnTo>
                  <a:lnTo>
                    <a:pt x="844" y="729"/>
                  </a:lnTo>
                  <a:lnTo>
                    <a:pt x="855" y="739"/>
                  </a:lnTo>
                  <a:lnTo>
                    <a:pt x="866" y="748"/>
                  </a:lnTo>
                  <a:lnTo>
                    <a:pt x="875" y="754"/>
                  </a:lnTo>
                  <a:lnTo>
                    <a:pt x="884" y="758"/>
                  </a:lnTo>
                  <a:lnTo>
                    <a:pt x="890" y="761"/>
                  </a:lnTo>
                  <a:lnTo>
                    <a:pt x="894" y="763"/>
                  </a:lnTo>
                  <a:lnTo>
                    <a:pt x="895" y="763"/>
                  </a:lnTo>
                  <a:lnTo>
                    <a:pt x="871" y="784"/>
                  </a:lnTo>
                  <a:lnTo>
                    <a:pt x="844" y="802"/>
                  </a:lnTo>
                  <a:lnTo>
                    <a:pt x="814" y="816"/>
                  </a:lnTo>
                  <a:lnTo>
                    <a:pt x="783" y="826"/>
                  </a:lnTo>
                  <a:lnTo>
                    <a:pt x="752" y="835"/>
                  </a:lnTo>
                  <a:lnTo>
                    <a:pt x="721" y="841"/>
                  </a:lnTo>
                  <a:lnTo>
                    <a:pt x="693" y="845"/>
                  </a:lnTo>
                  <a:lnTo>
                    <a:pt x="668" y="848"/>
                  </a:lnTo>
                  <a:lnTo>
                    <a:pt x="647" y="849"/>
                  </a:lnTo>
                  <a:lnTo>
                    <a:pt x="630" y="849"/>
                  </a:lnTo>
                  <a:lnTo>
                    <a:pt x="620" y="849"/>
                  </a:lnTo>
                  <a:lnTo>
                    <a:pt x="616" y="849"/>
                  </a:lnTo>
                  <a:lnTo>
                    <a:pt x="616" y="910"/>
                  </a:lnTo>
                  <a:lnTo>
                    <a:pt x="617" y="913"/>
                  </a:lnTo>
                  <a:lnTo>
                    <a:pt x="450" y="1399"/>
                  </a:lnTo>
                  <a:lnTo>
                    <a:pt x="284" y="913"/>
                  </a:lnTo>
                  <a:lnTo>
                    <a:pt x="284" y="851"/>
                  </a:lnTo>
                  <a:lnTo>
                    <a:pt x="239" y="850"/>
                  </a:lnTo>
                  <a:lnTo>
                    <a:pt x="199" y="846"/>
                  </a:lnTo>
                  <a:lnTo>
                    <a:pt x="163" y="841"/>
                  </a:lnTo>
                  <a:lnTo>
                    <a:pt x="131" y="834"/>
                  </a:lnTo>
                  <a:lnTo>
                    <a:pt x="103" y="825"/>
                  </a:lnTo>
                  <a:lnTo>
                    <a:pt x="79" y="816"/>
                  </a:lnTo>
                  <a:lnTo>
                    <a:pt x="59" y="806"/>
                  </a:lnTo>
                  <a:lnTo>
                    <a:pt x="43" y="796"/>
                  </a:lnTo>
                  <a:lnTo>
                    <a:pt x="28" y="787"/>
                  </a:lnTo>
                  <a:lnTo>
                    <a:pt x="18" y="778"/>
                  </a:lnTo>
                  <a:lnTo>
                    <a:pt x="9" y="771"/>
                  </a:lnTo>
                  <a:lnTo>
                    <a:pt x="4" y="765"/>
                  </a:lnTo>
                  <a:lnTo>
                    <a:pt x="1" y="760"/>
                  </a:lnTo>
                  <a:lnTo>
                    <a:pt x="0" y="759"/>
                  </a:lnTo>
                  <a:lnTo>
                    <a:pt x="1" y="759"/>
                  </a:lnTo>
                  <a:lnTo>
                    <a:pt x="4" y="759"/>
                  </a:lnTo>
                  <a:lnTo>
                    <a:pt x="8" y="758"/>
                  </a:lnTo>
                  <a:lnTo>
                    <a:pt x="13" y="756"/>
                  </a:lnTo>
                  <a:lnTo>
                    <a:pt x="21" y="753"/>
                  </a:lnTo>
                  <a:lnTo>
                    <a:pt x="29" y="749"/>
                  </a:lnTo>
                  <a:lnTo>
                    <a:pt x="37" y="743"/>
                  </a:lnTo>
                  <a:lnTo>
                    <a:pt x="47" y="734"/>
                  </a:lnTo>
                  <a:lnTo>
                    <a:pt x="56" y="724"/>
                  </a:lnTo>
                  <a:lnTo>
                    <a:pt x="66" y="710"/>
                  </a:lnTo>
                  <a:lnTo>
                    <a:pt x="75" y="694"/>
                  </a:lnTo>
                  <a:lnTo>
                    <a:pt x="85" y="676"/>
                  </a:lnTo>
                  <a:lnTo>
                    <a:pt x="93" y="653"/>
                  </a:lnTo>
                  <a:lnTo>
                    <a:pt x="100" y="626"/>
                  </a:lnTo>
                  <a:lnTo>
                    <a:pt x="107" y="595"/>
                  </a:lnTo>
                  <a:lnTo>
                    <a:pt x="112" y="560"/>
                  </a:lnTo>
                  <a:lnTo>
                    <a:pt x="115" y="522"/>
                  </a:lnTo>
                  <a:lnTo>
                    <a:pt x="117" y="477"/>
                  </a:lnTo>
                  <a:lnTo>
                    <a:pt x="117" y="427"/>
                  </a:lnTo>
                  <a:lnTo>
                    <a:pt x="117" y="375"/>
                  </a:lnTo>
                  <a:lnTo>
                    <a:pt x="120" y="327"/>
                  </a:lnTo>
                  <a:lnTo>
                    <a:pt x="125" y="284"/>
                  </a:lnTo>
                  <a:lnTo>
                    <a:pt x="133" y="245"/>
                  </a:lnTo>
                  <a:lnTo>
                    <a:pt x="142" y="211"/>
                  </a:lnTo>
                  <a:lnTo>
                    <a:pt x="153" y="179"/>
                  </a:lnTo>
                  <a:lnTo>
                    <a:pt x="165" y="152"/>
                  </a:lnTo>
                  <a:lnTo>
                    <a:pt x="179" y="129"/>
                  </a:lnTo>
                  <a:lnTo>
                    <a:pt x="194" y="108"/>
                  </a:lnTo>
                  <a:lnTo>
                    <a:pt x="208" y="90"/>
                  </a:lnTo>
                  <a:lnTo>
                    <a:pt x="224" y="75"/>
                  </a:lnTo>
                  <a:lnTo>
                    <a:pt x="240" y="62"/>
                  </a:lnTo>
                  <a:lnTo>
                    <a:pt x="254" y="52"/>
                  </a:lnTo>
                  <a:lnTo>
                    <a:pt x="269" y="42"/>
                  </a:lnTo>
                  <a:lnTo>
                    <a:pt x="284" y="35"/>
                  </a:lnTo>
                  <a:lnTo>
                    <a:pt x="296" y="30"/>
                  </a:lnTo>
                  <a:lnTo>
                    <a:pt x="308" y="24"/>
                  </a:lnTo>
                  <a:lnTo>
                    <a:pt x="318" y="20"/>
                  </a:lnTo>
                  <a:lnTo>
                    <a:pt x="353" y="10"/>
                  </a:lnTo>
                  <a:lnTo>
                    <a:pt x="384" y="2"/>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3" name="Shape 11283"/>
            <p:cNvSpPr/>
            <p:nvPr/>
          </p:nvSpPr>
          <p:spPr>
            <a:xfrm>
              <a:off x="5151438" y="1325563"/>
              <a:ext cx="107950" cy="41275"/>
            </a:xfrm>
            <a:custGeom>
              <a:avLst/>
              <a:gdLst/>
              <a:ahLst/>
              <a:cxnLst/>
              <a:rect l="0" t="0" r="0" b="0"/>
              <a:pathLst>
                <a:path w="1228" h="471" extrusionOk="0">
                  <a:moveTo>
                    <a:pt x="384" y="0"/>
                  </a:moveTo>
                  <a:lnTo>
                    <a:pt x="317" y="195"/>
                  </a:lnTo>
                  <a:lnTo>
                    <a:pt x="409" y="188"/>
                  </a:lnTo>
                  <a:lnTo>
                    <a:pt x="613" y="439"/>
                  </a:lnTo>
                  <a:lnTo>
                    <a:pt x="817" y="188"/>
                  </a:lnTo>
                  <a:lnTo>
                    <a:pt x="909" y="195"/>
                  </a:lnTo>
                  <a:lnTo>
                    <a:pt x="843" y="0"/>
                  </a:lnTo>
                  <a:lnTo>
                    <a:pt x="861" y="11"/>
                  </a:lnTo>
                  <a:lnTo>
                    <a:pt x="879" y="20"/>
                  </a:lnTo>
                  <a:lnTo>
                    <a:pt x="1090" y="123"/>
                  </a:lnTo>
                  <a:lnTo>
                    <a:pt x="1116" y="139"/>
                  </a:lnTo>
                  <a:lnTo>
                    <a:pt x="1139" y="157"/>
                  </a:lnTo>
                  <a:lnTo>
                    <a:pt x="1159" y="179"/>
                  </a:lnTo>
                  <a:lnTo>
                    <a:pt x="1174" y="204"/>
                  </a:lnTo>
                  <a:lnTo>
                    <a:pt x="1186" y="232"/>
                  </a:lnTo>
                  <a:lnTo>
                    <a:pt x="1194" y="261"/>
                  </a:lnTo>
                  <a:lnTo>
                    <a:pt x="1228" y="445"/>
                  </a:lnTo>
                  <a:lnTo>
                    <a:pt x="1228" y="456"/>
                  </a:lnTo>
                  <a:lnTo>
                    <a:pt x="1223" y="464"/>
                  </a:lnTo>
                  <a:lnTo>
                    <a:pt x="1215" y="469"/>
                  </a:lnTo>
                  <a:lnTo>
                    <a:pt x="1206" y="471"/>
                  </a:lnTo>
                  <a:lnTo>
                    <a:pt x="22" y="471"/>
                  </a:lnTo>
                  <a:lnTo>
                    <a:pt x="13" y="469"/>
                  </a:lnTo>
                  <a:lnTo>
                    <a:pt x="6" y="464"/>
                  </a:lnTo>
                  <a:lnTo>
                    <a:pt x="1" y="456"/>
                  </a:lnTo>
                  <a:lnTo>
                    <a:pt x="0" y="445"/>
                  </a:lnTo>
                  <a:lnTo>
                    <a:pt x="34" y="261"/>
                  </a:lnTo>
                  <a:lnTo>
                    <a:pt x="42" y="232"/>
                  </a:lnTo>
                  <a:lnTo>
                    <a:pt x="55" y="204"/>
                  </a:lnTo>
                  <a:lnTo>
                    <a:pt x="71" y="179"/>
                  </a:lnTo>
                  <a:lnTo>
                    <a:pt x="90" y="157"/>
                  </a:lnTo>
                  <a:lnTo>
                    <a:pt x="113" y="139"/>
                  </a:lnTo>
                  <a:lnTo>
                    <a:pt x="139" y="123"/>
                  </a:lnTo>
                  <a:lnTo>
                    <a:pt x="342" y="22"/>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4" name="Shape 11284"/>
            <p:cNvSpPr/>
            <p:nvPr/>
          </p:nvSpPr>
          <p:spPr>
            <a:xfrm>
              <a:off x="4968876" y="1381125"/>
              <a:ext cx="79375" cy="123825"/>
            </a:xfrm>
            <a:custGeom>
              <a:avLst/>
              <a:gdLst/>
              <a:ahLst/>
              <a:cxnLst/>
              <a:rect l="0" t="0" r="0" b="0"/>
              <a:pathLst>
                <a:path w="897" h="1398" extrusionOk="0">
                  <a:moveTo>
                    <a:pt x="414" y="0"/>
                  </a:moveTo>
                  <a:lnTo>
                    <a:pt x="441" y="0"/>
                  </a:lnTo>
                  <a:lnTo>
                    <a:pt x="465" y="3"/>
                  </a:lnTo>
                  <a:lnTo>
                    <a:pt x="486" y="8"/>
                  </a:lnTo>
                  <a:lnTo>
                    <a:pt x="506" y="15"/>
                  </a:lnTo>
                  <a:lnTo>
                    <a:pt x="522" y="23"/>
                  </a:lnTo>
                  <a:lnTo>
                    <a:pt x="537" y="31"/>
                  </a:lnTo>
                  <a:lnTo>
                    <a:pt x="548" y="39"/>
                  </a:lnTo>
                  <a:lnTo>
                    <a:pt x="557" y="47"/>
                  </a:lnTo>
                  <a:lnTo>
                    <a:pt x="563" y="52"/>
                  </a:lnTo>
                  <a:lnTo>
                    <a:pt x="567" y="56"/>
                  </a:lnTo>
                  <a:lnTo>
                    <a:pt x="568" y="57"/>
                  </a:lnTo>
                  <a:lnTo>
                    <a:pt x="601" y="57"/>
                  </a:lnTo>
                  <a:lnTo>
                    <a:pt x="630" y="60"/>
                  </a:lnTo>
                  <a:lnTo>
                    <a:pt x="657" y="69"/>
                  </a:lnTo>
                  <a:lnTo>
                    <a:pt x="681" y="80"/>
                  </a:lnTo>
                  <a:lnTo>
                    <a:pt x="703" y="96"/>
                  </a:lnTo>
                  <a:lnTo>
                    <a:pt x="722" y="115"/>
                  </a:lnTo>
                  <a:lnTo>
                    <a:pt x="739" y="138"/>
                  </a:lnTo>
                  <a:lnTo>
                    <a:pt x="753" y="163"/>
                  </a:lnTo>
                  <a:lnTo>
                    <a:pt x="765" y="191"/>
                  </a:lnTo>
                  <a:lnTo>
                    <a:pt x="775" y="222"/>
                  </a:lnTo>
                  <a:lnTo>
                    <a:pt x="783" y="255"/>
                  </a:lnTo>
                  <a:lnTo>
                    <a:pt x="789" y="290"/>
                  </a:lnTo>
                  <a:lnTo>
                    <a:pt x="792" y="327"/>
                  </a:lnTo>
                  <a:lnTo>
                    <a:pt x="794" y="365"/>
                  </a:lnTo>
                  <a:lnTo>
                    <a:pt x="794" y="405"/>
                  </a:lnTo>
                  <a:lnTo>
                    <a:pt x="793" y="447"/>
                  </a:lnTo>
                  <a:lnTo>
                    <a:pt x="789" y="487"/>
                  </a:lnTo>
                  <a:lnTo>
                    <a:pt x="787" y="530"/>
                  </a:lnTo>
                  <a:lnTo>
                    <a:pt x="787" y="568"/>
                  </a:lnTo>
                  <a:lnTo>
                    <a:pt x="790" y="602"/>
                  </a:lnTo>
                  <a:lnTo>
                    <a:pt x="796" y="632"/>
                  </a:lnTo>
                  <a:lnTo>
                    <a:pt x="804" y="657"/>
                  </a:lnTo>
                  <a:lnTo>
                    <a:pt x="813" y="680"/>
                  </a:lnTo>
                  <a:lnTo>
                    <a:pt x="824" y="699"/>
                  </a:lnTo>
                  <a:lnTo>
                    <a:pt x="834" y="715"/>
                  </a:lnTo>
                  <a:lnTo>
                    <a:pt x="846" y="728"/>
                  </a:lnTo>
                  <a:lnTo>
                    <a:pt x="856" y="739"/>
                  </a:lnTo>
                  <a:lnTo>
                    <a:pt x="868" y="748"/>
                  </a:lnTo>
                  <a:lnTo>
                    <a:pt x="877" y="754"/>
                  </a:lnTo>
                  <a:lnTo>
                    <a:pt x="884" y="759"/>
                  </a:lnTo>
                  <a:lnTo>
                    <a:pt x="892" y="762"/>
                  </a:lnTo>
                  <a:lnTo>
                    <a:pt x="895" y="763"/>
                  </a:lnTo>
                  <a:lnTo>
                    <a:pt x="897" y="764"/>
                  </a:lnTo>
                  <a:lnTo>
                    <a:pt x="873" y="785"/>
                  </a:lnTo>
                  <a:lnTo>
                    <a:pt x="845" y="801"/>
                  </a:lnTo>
                  <a:lnTo>
                    <a:pt x="815" y="815"/>
                  </a:lnTo>
                  <a:lnTo>
                    <a:pt x="784" y="827"/>
                  </a:lnTo>
                  <a:lnTo>
                    <a:pt x="753" y="835"/>
                  </a:lnTo>
                  <a:lnTo>
                    <a:pt x="723" y="841"/>
                  </a:lnTo>
                  <a:lnTo>
                    <a:pt x="695" y="844"/>
                  </a:lnTo>
                  <a:lnTo>
                    <a:pt x="670" y="848"/>
                  </a:lnTo>
                  <a:lnTo>
                    <a:pt x="648" y="849"/>
                  </a:lnTo>
                  <a:lnTo>
                    <a:pt x="631" y="850"/>
                  </a:lnTo>
                  <a:lnTo>
                    <a:pt x="620" y="850"/>
                  </a:lnTo>
                  <a:lnTo>
                    <a:pt x="616" y="850"/>
                  </a:lnTo>
                  <a:lnTo>
                    <a:pt x="616" y="909"/>
                  </a:lnTo>
                  <a:lnTo>
                    <a:pt x="617" y="913"/>
                  </a:lnTo>
                  <a:lnTo>
                    <a:pt x="451" y="1398"/>
                  </a:lnTo>
                  <a:lnTo>
                    <a:pt x="284" y="912"/>
                  </a:lnTo>
                  <a:lnTo>
                    <a:pt x="284" y="851"/>
                  </a:lnTo>
                  <a:lnTo>
                    <a:pt x="239" y="850"/>
                  </a:lnTo>
                  <a:lnTo>
                    <a:pt x="199" y="846"/>
                  </a:lnTo>
                  <a:lnTo>
                    <a:pt x="164" y="841"/>
                  </a:lnTo>
                  <a:lnTo>
                    <a:pt x="132" y="834"/>
                  </a:lnTo>
                  <a:lnTo>
                    <a:pt x="104" y="826"/>
                  </a:lnTo>
                  <a:lnTo>
                    <a:pt x="81" y="816"/>
                  </a:lnTo>
                  <a:lnTo>
                    <a:pt x="60" y="806"/>
                  </a:lnTo>
                  <a:lnTo>
                    <a:pt x="43" y="796"/>
                  </a:lnTo>
                  <a:lnTo>
                    <a:pt x="30" y="787"/>
                  </a:lnTo>
                  <a:lnTo>
                    <a:pt x="18" y="777"/>
                  </a:lnTo>
                  <a:lnTo>
                    <a:pt x="11" y="770"/>
                  </a:lnTo>
                  <a:lnTo>
                    <a:pt x="5" y="765"/>
                  </a:lnTo>
                  <a:lnTo>
                    <a:pt x="2" y="761"/>
                  </a:lnTo>
                  <a:lnTo>
                    <a:pt x="0" y="760"/>
                  </a:lnTo>
                  <a:lnTo>
                    <a:pt x="2" y="760"/>
                  </a:lnTo>
                  <a:lnTo>
                    <a:pt x="5" y="759"/>
                  </a:lnTo>
                  <a:lnTo>
                    <a:pt x="9" y="757"/>
                  </a:lnTo>
                  <a:lnTo>
                    <a:pt x="15" y="756"/>
                  </a:lnTo>
                  <a:lnTo>
                    <a:pt x="22" y="753"/>
                  </a:lnTo>
                  <a:lnTo>
                    <a:pt x="30" y="748"/>
                  </a:lnTo>
                  <a:lnTo>
                    <a:pt x="39" y="742"/>
                  </a:lnTo>
                  <a:lnTo>
                    <a:pt x="48" y="733"/>
                  </a:lnTo>
                  <a:lnTo>
                    <a:pt x="58" y="723"/>
                  </a:lnTo>
                  <a:lnTo>
                    <a:pt x="67" y="710"/>
                  </a:lnTo>
                  <a:lnTo>
                    <a:pt x="77" y="694"/>
                  </a:lnTo>
                  <a:lnTo>
                    <a:pt x="85" y="675"/>
                  </a:lnTo>
                  <a:lnTo>
                    <a:pt x="94" y="652"/>
                  </a:lnTo>
                  <a:lnTo>
                    <a:pt x="101" y="626"/>
                  </a:lnTo>
                  <a:lnTo>
                    <a:pt x="108" y="595"/>
                  </a:lnTo>
                  <a:lnTo>
                    <a:pt x="113" y="561"/>
                  </a:lnTo>
                  <a:lnTo>
                    <a:pt x="117" y="521"/>
                  </a:lnTo>
                  <a:lnTo>
                    <a:pt x="119" y="477"/>
                  </a:lnTo>
                  <a:lnTo>
                    <a:pt x="118" y="427"/>
                  </a:lnTo>
                  <a:lnTo>
                    <a:pt x="119" y="374"/>
                  </a:lnTo>
                  <a:lnTo>
                    <a:pt x="121" y="326"/>
                  </a:lnTo>
                  <a:lnTo>
                    <a:pt x="126" y="283"/>
                  </a:lnTo>
                  <a:lnTo>
                    <a:pt x="133" y="245"/>
                  </a:lnTo>
                  <a:lnTo>
                    <a:pt x="143" y="210"/>
                  </a:lnTo>
                  <a:lnTo>
                    <a:pt x="154" y="180"/>
                  </a:lnTo>
                  <a:lnTo>
                    <a:pt x="167" y="152"/>
                  </a:lnTo>
                  <a:lnTo>
                    <a:pt x="181" y="128"/>
                  </a:lnTo>
                  <a:lnTo>
                    <a:pt x="194" y="107"/>
                  </a:lnTo>
                  <a:lnTo>
                    <a:pt x="210" y="90"/>
                  </a:lnTo>
                  <a:lnTo>
                    <a:pt x="225" y="75"/>
                  </a:lnTo>
                  <a:lnTo>
                    <a:pt x="240" y="61"/>
                  </a:lnTo>
                  <a:lnTo>
                    <a:pt x="256" y="51"/>
                  </a:lnTo>
                  <a:lnTo>
                    <a:pt x="271" y="43"/>
                  </a:lnTo>
                  <a:lnTo>
                    <a:pt x="284" y="35"/>
                  </a:lnTo>
                  <a:lnTo>
                    <a:pt x="298" y="29"/>
                  </a:lnTo>
                  <a:lnTo>
                    <a:pt x="309" y="25"/>
                  </a:lnTo>
                  <a:lnTo>
                    <a:pt x="320" y="21"/>
                  </a:lnTo>
                  <a:lnTo>
                    <a:pt x="353" y="9"/>
                  </a:lnTo>
                  <a:lnTo>
                    <a:pt x="386" y="3"/>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5" name="Shape 11285"/>
            <p:cNvSpPr/>
            <p:nvPr/>
          </p:nvSpPr>
          <p:spPr>
            <a:xfrm>
              <a:off x="4954588" y="1465263"/>
              <a:ext cx="107950" cy="42862"/>
            </a:xfrm>
            <a:custGeom>
              <a:avLst/>
              <a:gdLst/>
              <a:ahLst/>
              <a:cxnLst/>
              <a:rect l="0" t="0" r="0" b="0"/>
              <a:pathLst>
                <a:path w="1226" h="471" extrusionOk="0">
                  <a:moveTo>
                    <a:pt x="385" y="0"/>
                  </a:moveTo>
                  <a:lnTo>
                    <a:pt x="318" y="194"/>
                  </a:lnTo>
                  <a:lnTo>
                    <a:pt x="411" y="187"/>
                  </a:lnTo>
                  <a:lnTo>
                    <a:pt x="615" y="437"/>
                  </a:lnTo>
                  <a:lnTo>
                    <a:pt x="819" y="187"/>
                  </a:lnTo>
                  <a:lnTo>
                    <a:pt x="911" y="194"/>
                  </a:lnTo>
                  <a:lnTo>
                    <a:pt x="845" y="0"/>
                  </a:lnTo>
                  <a:lnTo>
                    <a:pt x="863" y="10"/>
                  </a:lnTo>
                  <a:lnTo>
                    <a:pt x="882" y="18"/>
                  </a:lnTo>
                  <a:lnTo>
                    <a:pt x="1090" y="122"/>
                  </a:lnTo>
                  <a:lnTo>
                    <a:pt x="1116" y="138"/>
                  </a:lnTo>
                  <a:lnTo>
                    <a:pt x="1139" y="157"/>
                  </a:lnTo>
                  <a:lnTo>
                    <a:pt x="1159" y="179"/>
                  </a:lnTo>
                  <a:lnTo>
                    <a:pt x="1175" y="204"/>
                  </a:lnTo>
                  <a:lnTo>
                    <a:pt x="1188" y="231"/>
                  </a:lnTo>
                  <a:lnTo>
                    <a:pt x="1195" y="260"/>
                  </a:lnTo>
                  <a:lnTo>
                    <a:pt x="1226" y="444"/>
                  </a:lnTo>
                  <a:lnTo>
                    <a:pt x="1226" y="455"/>
                  </a:lnTo>
                  <a:lnTo>
                    <a:pt x="1222" y="462"/>
                  </a:lnTo>
                  <a:lnTo>
                    <a:pt x="1215" y="469"/>
                  </a:lnTo>
                  <a:lnTo>
                    <a:pt x="1205" y="471"/>
                  </a:lnTo>
                  <a:lnTo>
                    <a:pt x="22" y="471"/>
                  </a:lnTo>
                  <a:lnTo>
                    <a:pt x="13" y="469"/>
                  </a:lnTo>
                  <a:lnTo>
                    <a:pt x="5" y="462"/>
                  </a:lnTo>
                  <a:lnTo>
                    <a:pt x="1" y="455"/>
                  </a:lnTo>
                  <a:lnTo>
                    <a:pt x="0" y="444"/>
                  </a:lnTo>
                  <a:lnTo>
                    <a:pt x="34" y="260"/>
                  </a:lnTo>
                  <a:lnTo>
                    <a:pt x="42" y="231"/>
                  </a:lnTo>
                  <a:lnTo>
                    <a:pt x="54" y="204"/>
                  </a:lnTo>
                  <a:lnTo>
                    <a:pt x="70" y="179"/>
                  </a:lnTo>
                  <a:lnTo>
                    <a:pt x="90" y="157"/>
                  </a:lnTo>
                  <a:lnTo>
                    <a:pt x="113" y="138"/>
                  </a:lnTo>
                  <a:lnTo>
                    <a:pt x="138" y="122"/>
                  </a:lnTo>
                  <a:lnTo>
                    <a:pt x="344" y="21"/>
                  </a:lnTo>
                  <a:lnTo>
                    <a:pt x="3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286" name="Shape 11286"/>
          <p:cNvGrpSpPr/>
          <p:nvPr/>
        </p:nvGrpSpPr>
        <p:grpSpPr>
          <a:xfrm>
            <a:off x="3154363" y="1256229"/>
            <a:ext cx="205979" cy="232172"/>
            <a:chOff x="4187825" y="1219200"/>
            <a:chExt cx="274638" cy="309563"/>
          </a:xfrm>
        </p:grpSpPr>
        <p:sp>
          <p:nvSpPr>
            <p:cNvPr id="11287" name="Shape 11287"/>
            <p:cNvSpPr/>
            <p:nvPr/>
          </p:nvSpPr>
          <p:spPr>
            <a:xfrm>
              <a:off x="4322763" y="1304925"/>
              <a:ext cx="4763" cy="4763"/>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8" name="Shape 11288"/>
            <p:cNvSpPr/>
            <p:nvPr/>
          </p:nvSpPr>
          <p:spPr>
            <a:xfrm>
              <a:off x="4322763" y="1312863"/>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9" name="Shape 11289"/>
            <p:cNvSpPr/>
            <p:nvPr/>
          </p:nvSpPr>
          <p:spPr>
            <a:xfrm>
              <a:off x="4322763" y="1320800"/>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0" name="Shape 11290"/>
            <p:cNvSpPr/>
            <p:nvPr/>
          </p:nvSpPr>
          <p:spPr>
            <a:xfrm>
              <a:off x="4322763" y="1279525"/>
              <a:ext cx="4763" cy="4763"/>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1" name="Shape 11291"/>
            <p:cNvSpPr/>
            <p:nvPr/>
          </p:nvSpPr>
          <p:spPr>
            <a:xfrm>
              <a:off x="4322763" y="1287463"/>
              <a:ext cx="4763"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2" name="Shape 11292"/>
            <p:cNvSpPr/>
            <p:nvPr/>
          </p:nvSpPr>
          <p:spPr>
            <a:xfrm>
              <a:off x="4322763" y="1295400"/>
              <a:ext cx="4763" cy="6350"/>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3" name="Shape 11293"/>
            <p:cNvSpPr/>
            <p:nvPr/>
          </p:nvSpPr>
          <p:spPr>
            <a:xfrm>
              <a:off x="4322763" y="1452563"/>
              <a:ext cx="4763" cy="6350"/>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4" name="Shape 11294"/>
            <p:cNvSpPr/>
            <p:nvPr/>
          </p:nvSpPr>
          <p:spPr>
            <a:xfrm>
              <a:off x="4322763" y="1460500"/>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5" name="Shape 11295"/>
            <p:cNvSpPr/>
            <p:nvPr/>
          </p:nvSpPr>
          <p:spPr>
            <a:xfrm>
              <a:off x="4322763" y="1419225"/>
              <a:ext cx="4763" cy="4763"/>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6" name="Shape 11296"/>
            <p:cNvSpPr/>
            <p:nvPr/>
          </p:nvSpPr>
          <p:spPr>
            <a:xfrm>
              <a:off x="4322763" y="14271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7" name="Shape 11297"/>
            <p:cNvSpPr/>
            <p:nvPr/>
          </p:nvSpPr>
          <p:spPr>
            <a:xfrm>
              <a:off x="4322763" y="1435100"/>
              <a:ext cx="4763" cy="6350"/>
            </a:xfrm>
            <a:custGeom>
              <a:avLst/>
              <a:gdLst/>
              <a:ahLst/>
              <a:cxnLst/>
              <a:rect l="0" t="0" r="0" b="0"/>
              <a:pathLst>
                <a:path w="62" h="63" extrusionOk="0">
                  <a:moveTo>
                    <a:pt x="31" y="0"/>
                  </a:moveTo>
                  <a:lnTo>
                    <a:pt x="43" y="4"/>
                  </a:lnTo>
                  <a:lnTo>
                    <a:pt x="53" y="10"/>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10"/>
                  </a:lnTo>
                  <a:lnTo>
                    <a:pt x="19" y="4"/>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8" name="Shape 11298"/>
            <p:cNvSpPr/>
            <p:nvPr/>
          </p:nvSpPr>
          <p:spPr>
            <a:xfrm>
              <a:off x="4322763" y="1444625"/>
              <a:ext cx="4763" cy="4763"/>
            </a:xfrm>
            <a:custGeom>
              <a:avLst/>
              <a:gdLst/>
              <a:ahLst/>
              <a:cxnLst/>
              <a:rect l="0" t="0" r="0" b="0"/>
              <a:pathLst>
                <a:path w="62" h="62" extrusionOk="0">
                  <a:moveTo>
                    <a:pt x="31" y="0"/>
                  </a:moveTo>
                  <a:lnTo>
                    <a:pt x="43" y="3"/>
                  </a:lnTo>
                  <a:lnTo>
                    <a:pt x="53" y="10"/>
                  </a:lnTo>
                  <a:lnTo>
                    <a:pt x="60" y="19"/>
                  </a:lnTo>
                  <a:lnTo>
                    <a:pt x="62" y="31"/>
                  </a:lnTo>
                  <a:lnTo>
                    <a:pt x="60" y="41"/>
                  </a:lnTo>
                  <a:lnTo>
                    <a:pt x="55" y="50"/>
                  </a:lnTo>
                  <a:lnTo>
                    <a:pt x="48" y="57"/>
                  </a:lnTo>
                  <a:lnTo>
                    <a:pt x="39" y="61"/>
                  </a:lnTo>
                  <a:lnTo>
                    <a:pt x="35" y="62"/>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9" name="Shape 11299"/>
            <p:cNvSpPr/>
            <p:nvPr/>
          </p:nvSpPr>
          <p:spPr>
            <a:xfrm>
              <a:off x="4394200" y="1409700"/>
              <a:ext cx="6350" cy="6350"/>
            </a:xfrm>
            <a:custGeom>
              <a:avLst/>
              <a:gdLst/>
              <a:ahLst/>
              <a:cxnLst/>
              <a:rect l="0" t="0" r="0" b="0"/>
              <a:pathLst>
                <a:path w="63" h="63" extrusionOk="0">
                  <a:moveTo>
                    <a:pt x="31" y="0"/>
                  </a:moveTo>
                  <a:lnTo>
                    <a:pt x="43" y="3"/>
                  </a:lnTo>
                  <a:lnTo>
                    <a:pt x="54" y="9"/>
                  </a:lnTo>
                  <a:lnTo>
                    <a:pt x="60" y="19"/>
                  </a:lnTo>
                  <a:lnTo>
                    <a:pt x="63" y="31"/>
                  </a:lnTo>
                  <a:lnTo>
                    <a:pt x="60" y="43"/>
                  </a:lnTo>
                  <a:lnTo>
                    <a:pt x="54"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0" name="Shape 11300"/>
            <p:cNvSpPr/>
            <p:nvPr/>
          </p:nvSpPr>
          <p:spPr>
            <a:xfrm>
              <a:off x="4402138" y="1414463"/>
              <a:ext cx="6350" cy="4763"/>
            </a:xfrm>
            <a:custGeom>
              <a:avLst/>
              <a:gdLst/>
              <a:ahLst/>
              <a:cxnLst/>
              <a:rect l="0" t="0" r="0" b="0"/>
              <a:pathLst>
                <a:path w="61" h="63" extrusionOk="0">
                  <a:moveTo>
                    <a:pt x="31" y="0"/>
                  </a:moveTo>
                  <a:lnTo>
                    <a:pt x="43" y="3"/>
                  </a:lnTo>
                  <a:lnTo>
                    <a:pt x="52" y="9"/>
                  </a:lnTo>
                  <a:lnTo>
                    <a:pt x="59" y="20"/>
                  </a:lnTo>
                  <a:lnTo>
                    <a:pt x="61" y="32"/>
                  </a:lnTo>
                  <a:lnTo>
                    <a:pt x="59" y="44"/>
                  </a:lnTo>
                  <a:lnTo>
                    <a:pt x="52"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1" name="Shape 11301"/>
            <p:cNvSpPr/>
            <p:nvPr/>
          </p:nvSpPr>
          <p:spPr>
            <a:xfrm>
              <a:off x="4364038" y="1395413"/>
              <a:ext cx="6350" cy="4763"/>
            </a:xfrm>
            <a:custGeom>
              <a:avLst/>
              <a:gdLst/>
              <a:ahLst/>
              <a:cxnLst/>
              <a:rect l="0" t="0" r="0" b="0"/>
              <a:pathLst>
                <a:path w="63" h="62" extrusionOk="0">
                  <a:moveTo>
                    <a:pt x="33" y="0"/>
                  </a:moveTo>
                  <a:lnTo>
                    <a:pt x="45" y="4"/>
                  </a:lnTo>
                  <a:lnTo>
                    <a:pt x="56" y="11"/>
                  </a:lnTo>
                  <a:lnTo>
                    <a:pt x="62" y="22"/>
                  </a:lnTo>
                  <a:lnTo>
                    <a:pt x="63" y="33"/>
                  </a:lnTo>
                  <a:lnTo>
                    <a:pt x="59" y="45"/>
                  </a:lnTo>
                  <a:lnTo>
                    <a:pt x="51" y="55"/>
                  </a:lnTo>
                  <a:lnTo>
                    <a:pt x="40" y="61"/>
                  </a:lnTo>
                  <a:lnTo>
                    <a:pt x="29" y="62"/>
                  </a:lnTo>
                  <a:lnTo>
                    <a:pt x="17" y="59"/>
                  </a:lnTo>
                  <a:lnTo>
                    <a:pt x="7" y="51"/>
                  </a:lnTo>
                  <a:lnTo>
                    <a:pt x="1" y="40"/>
                  </a:lnTo>
                  <a:lnTo>
                    <a:pt x="0" y="29"/>
                  </a:lnTo>
                  <a:lnTo>
                    <a:pt x="3" y="17"/>
                  </a:lnTo>
                  <a:lnTo>
                    <a:pt x="11" y="8"/>
                  </a:lnTo>
                  <a:lnTo>
                    <a:pt x="21" y="2"/>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2" name="Shape 11302"/>
            <p:cNvSpPr/>
            <p:nvPr/>
          </p:nvSpPr>
          <p:spPr>
            <a:xfrm>
              <a:off x="4371975" y="139858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3" name="Shape 11303"/>
            <p:cNvSpPr/>
            <p:nvPr/>
          </p:nvSpPr>
          <p:spPr>
            <a:xfrm>
              <a:off x="4379913" y="1401763"/>
              <a:ext cx="4763" cy="6350"/>
            </a:xfrm>
            <a:custGeom>
              <a:avLst/>
              <a:gdLst/>
              <a:ahLst/>
              <a:cxnLst/>
              <a:rect l="0" t="0" r="0" b="0"/>
              <a:pathLst>
                <a:path w="61" h="62" extrusionOk="0">
                  <a:moveTo>
                    <a:pt x="30" y="0"/>
                  </a:moveTo>
                  <a:lnTo>
                    <a:pt x="42" y="3"/>
                  </a:lnTo>
                  <a:lnTo>
                    <a:pt x="52" y="9"/>
                  </a:lnTo>
                  <a:lnTo>
                    <a:pt x="59" y="19"/>
                  </a:lnTo>
                  <a:lnTo>
                    <a:pt x="61" y="31"/>
                  </a:lnTo>
                  <a:lnTo>
                    <a:pt x="59" y="43"/>
                  </a:lnTo>
                  <a:lnTo>
                    <a:pt x="52" y="53"/>
                  </a:lnTo>
                  <a:lnTo>
                    <a:pt x="42"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4" name="Shape 11304"/>
            <p:cNvSpPr/>
            <p:nvPr/>
          </p:nvSpPr>
          <p:spPr>
            <a:xfrm>
              <a:off x="4386263" y="1406525"/>
              <a:ext cx="6350" cy="4763"/>
            </a:xfrm>
            <a:custGeom>
              <a:avLst/>
              <a:gdLst/>
              <a:ahLst/>
              <a:cxnLst/>
              <a:rect l="0" t="0" r="0" b="0"/>
              <a:pathLst>
                <a:path w="63" h="62" extrusionOk="0">
                  <a:moveTo>
                    <a:pt x="34" y="0"/>
                  </a:moveTo>
                  <a:lnTo>
                    <a:pt x="46" y="4"/>
                  </a:lnTo>
                  <a:lnTo>
                    <a:pt x="55" y="11"/>
                  </a:lnTo>
                  <a:lnTo>
                    <a:pt x="60" y="19"/>
                  </a:lnTo>
                  <a:lnTo>
                    <a:pt x="63" y="29"/>
                  </a:lnTo>
                  <a:lnTo>
                    <a:pt x="62" y="39"/>
                  </a:lnTo>
                  <a:lnTo>
                    <a:pt x="61" y="41"/>
                  </a:lnTo>
                  <a:lnTo>
                    <a:pt x="60" y="43"/>
                  </a:lnTo>
                  <a:lnTo>
                    <a:pt x="60" y="45"/>
                  </a:lnTo>
                  <a:lnTo>
                    <a:pt x="58" y="48"/>
                  </a:lnTo>
                  <a:lnTo>
                    <a:pt x="56" y="51"/>
                  </a:lnTo>
                  <a:lnTo>
                    <a:pt x="48" y="58"/>
                  </a:lnTo>
                  <a:lnTo>
                    <a:pt x="39" y="61"/>
                  </a:lnTo>
                  <a:lnTo>
                    <a:pt x="28" y="62"/>
                  </a:lnTo>
                  <a:lnTo>
                    <a:pt x="17" y="59"/>
                  </a:lnTo>
                  <a:lnTo>
                    <a:pt x="7" y="51"/>
                  </a:lnTo>
                  <a:lnTo>
                    <a:pt x="2" y="41"/>
                  </a:lnTo>
                  <a:lnTo>
                    <a:pt x="0" y="29"/>
                  </a:lnTo>
                  <a:lnTo>
                    <a:pt x="4" y="17"/>
                  </a:lnTo>
                  <a:lnTo>
                    <a:pt x="11" y="7"/>
                  </a:lnTo>
                  <a:lnTo>
                    <a:pt x="23" y="2"/>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5" name="Shape 11305"/>
            <p:cNvSpPr/>
            <p:nvPr/>
          </p:nvSpPr>
          <p:spPr>
            <a:xfrm>
              <a:off x="4257675" y="1406525"/>
              <a:ext cx="4763" cy="4763"/>
            </a:xfrm>
            <a:custGeom>
              <a:avLst/>
              <a:gdLst/>
              <a:ahLst/>
              <a:cxnLst/>
              <a:rect l="0" t="0" r="0" b="0"/>
              <a:pathLst>
                <a:path w="63" h="61" extrusionOk="0">
                  <a:moveTo>
                    <a:pt x="29" y="0"/>
                  </a:moveTo>
                  <a:lnTo>
                    <a:pt x="41" y="1"/>
                  </a:lnTo>
                  <a:lnTo>
                    <a:pt x="52" y="7"/>
                  </a:lnTo>
                  <a:lnTo>
                    <a:pt x="60" y="16"/>
                  </a:lnTo>
                  <a:lnTo>
                    <a:pt x="63" y="28"/>
                  </a:lnTo>
                  <a:lnTo>
                    <a:pt x="62" y="40"/>
                  </a:lnTo>
                  <a:lnTo>
                    <a:pt x="56" y="50"/>
                  </a:lnTo>
                  <a:lnTo>
                    <a:pt x="46" y="58"/>
                  </a:lnTo>
                  <a:lnTo>
                    <a:pt x="35" y="61"/>
                  </a:lnTo>
                  <a:lnTo>
                    <a:pt x="24" y="61"/>
                  </a:lnTo>
                  <a:lnTo>
                    <a:pt x="15" y="57"/>
                  </a:lnTo>
                  <a:lnTo>
                    <a:pt x="7" y="50"/>
                  </a:lnTo>
                  <a:lnTo>
                    <a:pt x="6" y="48"/>
                  </a:lnTo>
                  <a:lnTo>
                    <a:pt x="5" y="46"/>
                  </a:lnTo>
                  <a:lnTo>
                    <a:pt x="4" y="44"/>
                  </a:lnTo>
                  <a:lnTo>
                    <a:pt x="0" y="33"/>
                  </a:lnTo>
                  <a:lnTo>
                    <a:pt x="2" y="21"/>
                  </a:lnTo>
                  <a:lnTo>
                    <a:pt x="7" y="11"/>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6" name="Shape 11306"/>
            <p:cNvSpPr/>
            <p:nvPr/>
          </p:nvSpPr>
          <p:spPr>
            <a:xfrm>
              <a:off x="4249738" y="1409700"/>
              <a:ext cx="6350" cy="6350"/>
            </a:xfrm>
            <a:custGeom>
              <a:avLst/>
              <a:gdLst/>
              <a:ahLst/>
              <a:cxnLst/>
              <a:rect l="0" t="0" r="0" b="0"/>
              <a:pathLst>
                <a:path w="63" h="63" extrusionOk="0">
                  <a:moveTo>
                    <a:pt x="32" y="0"/>
                  </a:moveTo>
                  <a:lnTo>
                    <a:pt x="44" y="3"/>
                  </a:lnTo>
                  <a:lnTo>
                    <a:pt x="54" y="9"/>
                  </a:lnTo>
                  <a:lnTo>
                    <a:pt x="60" y="19"/>
                  </a:lnTo>
                  <a:lnTo>
                    <a:pt x="63" y="31"/>
                  </a:lnTo>
                  <a:lnTo>
                    <a:pt x="60" y="43"/>
                  </a:lnTo>
                  <a:lnTo>
                    <a:pt x="54" y="53"/>
                  </a:lnTo>
                  <a:lnTo>
                    <a:pt x="44" y="61"/>
                  </a:lnTo>
                  <a:lnTo>
                    <a:pt x="32" y="63"/>
                  </a:lnTo>
                  <a:lnTo>
                    <a:pt x="19" y="61"/>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7" name="Shape 11307"/>
            <p:cNvSpPr/>
            <p:nvPr/>
          </p:nvSpPr>
          <p:spPr>
            <a:xfrm>
              <a:off x="4241800" y="1414463"/>
              <a:ext cx="6350" cy="4763"/>
            </a:xfrm>
            <a:custGeom>
              <a:avLst/>
              <a:gdLst/>
              <a:ahLst/>
              <a:cxnLst/>
              <a:rect l="0" t="0" r="0" b="0"/>
              <a:pathLst>
                <a:path w="62" h="63" extrusionOk="0">
                  <a:moveTo>
                    <a:pt x="31" y="0"/>
                  </a:moveTo>
                  <a:lnTo>
                    <a:pt x="43" y="3"/>
                  </a:lnTo>
                  <a:lnTo>
                    <a:pt x="53" y="9"/>
                  </a:lnTo>
                  <a:lnTo>
                    <a:pt x="59" y="20"/>
                  </a:lnTo>
                  <a:lnTo>
                    <a:pt x="62" y="32"/>
                  </a:lnTo>
                  <a:lnTo>
                    <a:pt x="59" y="44"/>
                  </a:lnTo>
                  <a:lnTo>
                    <a:pt x="53"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8" name="Shape 11308"/>
            <p:cNvSpPr/>
            <p:nvPr/>
          </p:nvSpPr>
          <p:spPr>
            <a:xfrm>
              <a:off x="4279900" y="1395413"/>
              <a:ext cx="6350" cy="4763"/>
            </a:xfrm>
            <a:custGeom>
              <a:avLst/>
              <a:gdLst/>
              <a:ahLst/>
              <a:cxnLst/>
              <a:rect l="0" t="0" r="0" b="0"/>
              <a:pathLst>
                <a:path w="63" h="62" extrusionOk="0">
                  <a:moveTo>
                    <a:pt x="30" y="0"/>
                  </a:moveTo>
                  <a:lnTo>
                    <a:pt x="41" y="2"/>
                  </a:lnTo>
                  <a:lnTo>
                    <a:pt x="52" y="8"/>
                  </a:lnTo>
                  <a:lnTo>
                    <a:pt x="59" y="17"/>
                  </a:lnTo>
                  <a:lnTo>
                    <a:pt x="63" y="29"/>
                  </a:lnTo>
                  <a:lnTo>
                    <a:pt x="61" y="41"/>
                  </a:lnTo>
                  <a:lnTo>
                    <a:pt x="56" y="51"/>
                  </a:lnTo>
                  <a:lnTo>
                    <a:pt x="46" y="59"/>
                  </a:lnTo>
                  <a:lnTo>
                    <a:pt x="34" y="62"/>
                  </a:lnTo>
                  <a:lnTo>
                    <a:pt x="22" y="61"/>
                  </a:lnTo>
                  <a:lnTo>
                    <a:pt x="12" y="55"/>
                  </a:lnTo>
                  <a:lnTo>
                    <a:pt x="3" y="45"/>
                  </a:lnTo>
                  <a:lnTo>
                    <a:pt x="0" y="33"/>
                  </a:lnTo>
                  <a:lnTo>
                    <a:pt x="1" y="22"/>
                  </a:lnTo>
                  <a:lnTo>
                    <a:pt x="7" y="11"/>
                  </a:lnTo>
                  <a:lnTo>
                    <a:pt x="18" y="4"/>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9" name="Shape 11309"/>
            <p:cNvSpPr/>
            <p:nvPr/>
          </p:nvSpPr>
          <p:spPr>
            <a:xfrm>
              <a:off x="4271963" y="139858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0" name="Shape 11310"/>
            <p:cNvSpPr/>
            <p:nvPr/>
          </p:nvSpPr>
          <p:spPr>
            <a:xfrm>
              <a:off x="4265613" y="14017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1" name="Shape 11311"/>
            <p:cNvSpPr/>
            <p:nvPr/>
          </p:nvSpPr>
          <p:spPr>
            <a:xfrm>
              <a:off x="4257675" y="1333500"/>
              <a:ext cx="4763" cy="6350"/>
            </a:xfrm>
            <a:custGeom>
              <a:avLst/>
              <a:gdLst/>
              <a:ahLst/>
              <a:cxnLst/>
              <a:rect l="0" t="0" r="0" b="0"/>
              <a:pathLst>
                <a:path w="62" h="61" extrusionOk="0">
                  <a:moveTo>
                    <a:pt x="34" y="0"/>
                  </a:moveTo>
                  <a:lnTo>
                    <a:pt x="45" y="3"/>
                  </a:lnTo>
                  <a:lnTo>
                    <a:pt x="55" y="10"/>
                  </a:lnTo>
                  <a:lnTo>
                    <a:pt x="60" y="21"/>
                  </a:lnTo>
                  <a:lnTo>
                    <a:pt x="62" y="32"/>
                  </a:lnTo>
                  <a:lnTo>
                    <a:pt x="59" y="44"/>
                  </a:lnTo>
                  <a:lnTo>
                    <a:pt x="51"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2" name="Shape 11312"/>
            <p:cNvSpPr/>
            <p:nvPr/>
          </p:nvSpPr>
          <p:spPr>
            <a:xfrm>
              <a:off x="4249738" y="1330325"/>
              <a:ext cx="6350" cy="6350"/>
            </a:xfrm>
            <a:custGeom>
              <a:avLst/>
              <a:gdLst/>
              <a:ahLst/>
              <a:cxnLst/>
              <a:rect l="0" t="0" r="0" b="0"/>
              <a:pathLst>
                <a:path w="63" h="63" extrusionOk="0">
                  <a:moveTo>
                    <a:pt x="32" y="0"/>
                  </a:moveTo>
                  <a:lnTo>
                    <a:pt x="44" y="3"/>
                  </a:lnTo>
                  <a:lnTo>
                    <a:pt x="54" y="9"/>
                  </a:lnTo>
                  <a:lnTo>
                    <a:pt x="61" y="19"/>
                  </a:lnTo>
                  <a:lnTo>
                    <a:pt x="63" y="32"/>
                  </a:lnTo>
                  <a:lnTo>
                    <a:pt x="61" y="44"/>
                  </a:lnTo>
                  <a:lnTo>
                    <a:pt x="54" y="54"/>
                  </a:lnTo>
                  <a:lnTo>
                    <a:pt x="44" y="61"/>
                  </a:lnTo>
                  <a:lnTo>
                    <a:pt x="32" y="63"/>
                  </a:lnTo>
                  <a:lnTo>
                    <a:pt x="19" y="61"/>
                  </a:lnTo>
                  <a:lnTo>
                    <a:pt x="9" y="54"/>
                  </a:lnTo>
                  <a:lnTo>
                    <a:pt x="3" y="44"/>
                  </a:lnTo>
                  <a:lnTo>
                    <a:pt x="0" y="32"/>
                  </a:lnTo>
                  <a:lnTo>
                    <a:pt x="3"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3" name="Shape 11313"/>
            <p:cNvSpPr/>
            <p:nvPr/>
          </p:nvSpPr>
          <p:spPr>
            <a:xfrm>
              <a:off x="4241800" y="1325563"/>
              <a:ext cx="6350" cy="6350"/>
            </a:xfrm>
            <a:custGeom>
              <a:avLst/>
              <a:gdLst/>
              <a:ahLst/>
              <a:cxnLst/>
              <a:rect l="0" t="0" r="0" b="0"/>
              <a:pathLst>
                <a:path w="62" h="62" extrusionOk="0">
                  <a:moveTo>
                    <a:pt x="31" y="0"/>
                  </a:moveTo>
                  <a:lnTo>
                    <a:pt x="43" y="2"/>
                  </a:lnTo>
                  <a:lnTo>
                    <a:pt x="53" y="9"/>
                  </a:lnTo>
                  <a:lnTo>
                    <a:pt x="59" y="19"/>
                  </a:lnTo>
                  <a:lnTo>
                    <a:pt x="62" y="31"/>
                  </a:lnTo>
                  <a:lnTo>
                    <a:pt x="59" y="43"/>
                  </a:lnTo>
                  <a:lnTo>
                    <a:pt x="53"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4" name="Shape 11314"/>
            <p:cNvSpPr/>
            <p:nvPr/>
          </p:nvSpPr>
          <p:spPr>
            <a:xfrm>
              <a:off x="4279900" y="1346200"/>
              <a:ext cx="6350" cy="4763"/>
            </a:xfrm>
            <a:custGeom>
              <a:avLst/>
              <a:gdLst/>
              <a:ahLst/>
              <a:cxnLst/>
              <a:rect l="0" t="0" r="0" b="0"/>
              <a:pathLst>
                <a:path w="63" h="62" extrusionOk="0">
                  <a:moveTo>
                    <a:pt x="34" y="0"/>
                  </a:moveTo>
                  <a:lnTo>
                    <a:pt x="46" y="4"/>
                  </a:lnTo>
                  <a:lnTo>
                    <a:pt x="54" y="9"/>
                  </a:lnTo>
                  <a:lnTo>
                    <a:pt x="60" y="17"/>
                  </a:lnTo>
                  <a:lnTo>
                    <a:pt x="63" y="26"/>
                  </a:lnTo>
                  <a:lnTo>
                    <a:pt x="63" y="36"/>
                  </a:lnTo>
                  <a:lnTo>
                    <a:pt x="59" y="45"/>
                  </a:lnTo>
                  <a:lnTo>
                    <a:pt x="52" y="55"/>
                  </a:lnTo>
                  <a:lnTo>
                    <a:pt x="41" y="60"/>
                  </a:lnTo>
                  <a:lnTo>
                    <a:pt x="30" y="62"/>
                  </a:lnTo>
                  <a:lnTo>
                    <a:pt x="18" y="59"/>
                  </a:lnTo>
                  <a:lnTo>
                    <a:pt x="7" y="51"/>
                  </a:lnTo>
                  <a:lnTo>
                    <a:pt x="1" y="41"/>
                  </a:lnTo>
                  <a:lnTo>
                    <a:pt x="0" y="29"/>
                  </a:lnTo>
                  <a:lnTo>
                    <a:pt x="3" y="17"/>
                  </a:lnTo>
                  <a:lnTo>
                    <a:pt x="12" y="7"/>
                  </a:lnTo>
                  <a:lnTo>
                    <a:pt x="22" y="1"/>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5" name="Shape 11315"/>
            <p:cNvSpPr/>
            <p:nvPr/>
          </p:nvSpPr>
          <p:spPr>
            <a:xfrm>
              <a:off x="4271963" y="134143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6" name="Shape 11316"/>
            <p:cNvSpPr/>
            <p:nvPr/>
          </p:nvSpPr>
          <p:spPr>
            <a:xfrm>
              <a:off x="42656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7" name="Shape 11317"/>
            <p:cNvSpPr/>
            <p:nvPr/>
          </p:nvSpPr>
          <p:spPr>
            <a:xfrm>
              <a:off x="4394200" y="1330325"/>
              <a:ext cx="6350" cy="6350"/>
            </a:xfrm>
            <a:custGeom>
              <a:avLst/>
              <a:gdLst/>
              <a:ahLst/>
              <a:cxnLst/>
              <a:rect l="0" t="0" r="0" b="0"/>
              <a:pathLst>
                <a:path w="63" h="63" extrusionOk="0">
                  <a:moveTo>
                    <a:pt x="31" y="0"/>
                  </a:moveTo>
                  <a:lnTo>
                    <a:pt x="43" y="3"/>
                  </a:lnTo>
                  <a:lnTo>
                    <a:pt x="54" y="9"/>
                  </a:lnTo>
                  <a:lnTo>
                    <a:pt x="60" y="19"/>
                  </a:lnTo>
                  <a:lnTo>
                    <a:pt x="63" y="32"/>
                  </a:lnTo>
                  <a:lnTo>
                    <a:pt x="60" y="44"/>
                  </a:lnTo>
                  <a:lnTo>
                    <a:pt x="54"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8" name="Shape 11318"/>
            <p:cNvSpPr/>
            <p:nvPr/>
          </p:nvSpPr>
          <p:spPr>
            <a:xfrm>
              <a:off x="4402138" y="1325563"/>
              <a:ext cx="6350" cy="6350"/>
            </a:xfrm>
            <a:custGeom>
              <a:avLst/>
              <a:gdLst/>
              <a:ahLst/>
              <a:cxnLst/>
              <a:rect l="0" t="0" r="0" b="0"/>
              <a:pathLst>
                <a:path w="61" h="62" extrusionOk="0">
                  <a:moveTo>
                    <a:pt x="31" y="0"/>
                  </a:moveTo>
                  <a:lnTo>
                    <a:pt x="43" y="2"/>
                  </a:lnTo>
                  <a:lnTo>
                    <a:pt x="52" y="9"/>
                  </a:lnTo>
                  <a:lnTo>
                    <a:pt x="59" y="19"/>
                  </a:lnTo>
                  <a:lnTo>
                    <a:pt x="61" y="31"/>
                  </a:lnTo>
                  <a:lnTo>
                    <a:pt x="59" y="43"/>
                  </a:lnTo>
                  <a:lnTo>
                    <a:pt x="52"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19" name="Shape 11319"/>
            <p:cNvSpPr/>
            <p:nvPr/>
          </p:nvSpPr>
          <p:spPr>
            <a:xfrm>
              <a:off x="4364038" y="1346200"/>
              <a:ext cx="6350" cy="4763"/>
            </a:xfrm>
            <a:custGeom>
              <a:avLst/>
              <a:gdLst/>
              <a:ahLst/>
              <a:cxnLst/>
              <a:rect l="0" t="0" r="0" b="0"/>
              <a:pathLst>
                <a:path w="63" h="62" extrusionOk="0">
                  <a:moveTo>
                    <a:pt x="28" y="0"/>
                  </a:moveTo>
                  <a:lnTo>
                    <a:pt x="40" y="1"/>
                  </a:lnTo>
                  <a:lnTo>
                    <a:pt x="50" y="7"/>
                  </a:lnTo>
                  <a:lnTo>
                    <a:pt x="59" y="17"/>
                  </a:lnTo>
                  <a:lnTo>
                    <a:pt x="63" y="29"/>
                  </a:lnTo>
                  <a:lnTo>
                    <a:pt x="61" y="41"/>
                  </a:lnTo>
                  <a:lnTo>
                    <a:pt x="55" y="51"/>
                  </a:lnTo>
                  <a:lnTo>
                    <a:pt x="45" y="59"/>
                  </a:lnTo>
                  <a:lnTo>
                    <a:pt x="33" y="62"/>
                  </a:lnTo>
                  <a:lnTo>
                    <a:pt x="21" y="61"/>
                  </a:lnTo>
                  <a:lnTo>
                    <a:pt x="10" y="55"/>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0" name="Shape 11320"/>
            <p:cNvSpPr/>
            <p:nvPr/>
          </p:nvSpPr>
          <p:spPr>
            <a:xfrm>
              <a:off x="4371975" y="134143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1" name="Shape 11321"/>
            <p:cNvSpPr/>
            <p:nvPr/>
          </p:nvSpPr>
          <p:spPr>
            <a:xfrm>
              <a:off x="43799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2" name="Shape 11322"/>
            <p:cNvSpPr/>
            <p:nvPr/>
          </p:nvSpPr>
          <p:spPr>
            <a:xfrm>
              <a:off x="4386263" y="1333500"/>
              <a:ext cx="6350" cy="6350"/>
            </a:xfrm>
            <a:custGeom>
              <a:avLst/>
              <a:gdLst/>
              <a:ahLst/>
              <a:cxnLst/>
              <a:rect l="0" t="0" r="0" b="0"/>
              <a:pathLst>
                <a:path w="63" h="62" extrusionOk="0">
                  <a:moveTo>
                    <a:pt x="28" y="0"/>
                  </a:moveTo>
                  <a:lnTo>
                    <a:pt x="39" y="1"/>
                  </a:lnTo>
                  <a:lnTo>
                    <a:pt x="48" y="4"/>
                  </a:lnTo>
                  <a:lnTo>
                    <a:pt x="56" y="11"/>
                  </a:lnTo>
                  <a:lnTo>
                    <a:pt x="58" y="14"/>
                  </a:lnTo>
                  <a:lnTo>
                    <a:pt x="60" y="17"/>
                  </a:lnTo>
                  <a:lnTo>
                    <a:pt x="63" y="29"/>
                  </a:lnTo>
                  <a:lnTo>
                    <a:pt x="62" y="41"/>
                  </a:lnTo>
                  <a:lnTo>
                    <a:pt x="56" y="51"/>
                  </a:lnTo>
                  <a:lnTo>
                    <a:pt x="46" y="58"/>
                  </a:lnTo>
                  <a:lnTo>
                    <a:pt x="34" y="62"/>
                  </a:lnTo>
                  <a:lnTo>
                    <a:pt x="22" y="60"/>
                  </a:lnTo>
                  <a:lnTo>
                    <a:pt x="11" y="55"/>
                  </a:lnTo>
                  <a:lnTo>
                    <a:pt x="4" y="45"/>
                  </a:lnTo>
                  <a:lnTo>
                    <a:pt x="0" y="33"/>
                  </a:lnTo>
                  <a:lnTo>
                    <a:pt x="1" y="21"/>
                  </a:lnTo>
                  <a:lnTo>
                    <a:pt x="7" y="11"/>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3" name="Shape 11323"/>
            <p:cNvSpPr/>
            <p:nvPr/>
          </p:nvSpPr>
          <p:spPr>
            <a:xfrm>
              <a:off x="4302125" y="1219200"/>
              <a:ext cx="46038" cy="52388"/>
            </a:xfrm>
            <a:custGeom>
              <a:avLst/>
              <a:gdLst/>
              <a:ahLst/>
              <a:cxnLst/>
              <a:rect l="0" t="0" r="0" b="0"/>
              <a:pathLst>
                <a:path w="495" h="560"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5"/>
                  </a:lnTo>
                  <a:lnTo>
                    <a:pt x="366" y="61"/>
                  </a:lnTo>
                  <a:lnTo>
                    <a:pt x="372" y="70"/>
                  </a:lnTo>
                  <a:lnTo>
                    <a:pt x="376" y="81"/>
                  </a:lnTo>
                  <a:lnTo>
                    <a:pt x="380" y="95"/>
                  </a:lnTo>
                  <a:lnTo>
                    <a:pt x="381" y="114"/>
                  </a:lnTo>
                  <a:lnTo>
                    <a:pt x="381" y="136"/>
                  </a:lnTo>
                  <a:lnTo>
                    <a:pt x="377" y="161"/>
                  </a:lnTo>
                  <a:lnTo>
                    <a:pt x="373" y="179"/>
                  </a:lnTo>
                  <a:lnTo>
                    <a:pt x="377" y="179"/>
                  </a:lnTo>
                  <a:lnTo>
                    <a:pt x="382" y="180"/>
                  </a:lnTo>
                  <a:lnTo>
                    <a:pt x="386" y="184"/>
                  </a:lnTo>
                  <a:lnTo>
                    <a:pt x="388" y="190"/>
                  </a:lnTo>
                  <a:lnTo>
                    <a:pt x="389" y="199"/>
                  </a:lnTo>
                  <a:lnTo>
                    <a:pt x="388" y="211"/>
                  </a:lnTo>
                  <a:lnTo>
                    <a:pt x="384" y="227"/>
                  </a:lnTo>
                  <a:lnTo>
                    <a:pt x="379" y="243"/>
                  </a:lnTo>
                  <a:lnTo>
                    <a:pt x="374" y="255"/>
                  </a:lnTo>
                  <a:lnTo>
                    <a:pt x="369" y="262"/>
                  </a:lnTo>
                  <a:lnTo>
                    <a:pt x="365" y="267"/>
                  </a:lnTo>
                  <a:lnTo>
                    <a:pt x="361" y="268"/>
                  </a:lnTo>
                  <a:lnTo>
                    <a:pt x="356" y="287"/>
                  </a:lnTo>
                  <a:lnTo>
                    <a:pt x="348" y="306"/>
                  </a:lnTo>
                  <a:lnTo>
                    <a:pt x="337" y="324"/>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6"/>
                  </a:lnTo>
                  <a:lnTo>
                    <a:pt x="486" y="460"/>
                  </a:lnTo>
                  <a:lnTo>
                    <a:pt x="491" y="465"/>
                  </a:lnTo>
                  <a:lnTo>
                    <a:pt x="495" y="470"/>
                  </a:lnTo>
                  <a:lnTo>
                    <a:pt x="461" y="496"/>
                  </a:lnTo>
                  <a:lnTo>
                    <a:pt x="423" y="518"/>
                  </a:lnTo>
                  <a:lnTo>
                    <a:pt x="382" y="535"/>
                  </a:lnTo>
                  <a:lnTo>
                    <a:pt x="339" y="548"/>
                  </a:lnTo>
                  <a:lnTo>
                    <a:pt x="294" y="557"/>
                  </a:lnTo>
                  <a:lnTo>
                    <a:pt x="247" y="560"/>
                  </a:lnTo>
                  <a:lnTo>
                    <a:pt x="202" y="557"/>
                  </a:lnTo>
                  <a:lnTo>
                    <a:pt x="156" y="548"/>
                  </a:lnTo>
                  <a:lnTo>
                    <a:pt x="114" y="535"/>
                  </a:lnTo>
                  <a:lnTo>
                    <a:pt x="73" y="517"/>
                  </a:lnTo>
                  <a:lnTo>
                    <a:pt x="35" y="495"/>
                  </a:lnTo>
                  <a:lnTo>
                    <a:pt x="0" y="469"/>
                  </a:lnTo>
                  <a:lnTo>
                    <a:pt x="5" y="464"/>
                  </a:lnTo>
                  <a:lnTo>
                    <a:pt x="10" y="459"/>
                  </a:lnTo>
                  <a:lnTo>
                    <a:pt x="15" y="455"/>
                  </a:lnTo>
                  <a:lnTo>
                    <a:pt x="39" y="438"/>
                  </a:lnTo>
                  <a:lnTo>
                    <a:pt x="62" y="422"/>
                  </a:lnTo>
                  <a:lnTo>
                    <a:pt x="84" y="408"/>
                  </a:lnTo>
                  <a:lnTo>
                    <a:pt x="105" y="396"/>
                  </a:lnTo>
                  <a:lnTo>
                    <a:pt x="123" y="386"/>
                  </a:lnTo>
                  <a:lnTo>
                    <a:pt x="138" y="377"/>
                  </a:lnTo>
                  <a:lnTo>
                    <a:pt x="149" y="371"/>
                  </a:lnTo>
                  <a:lnTo>
                    <a:pt x="156" y="368"/>
                  </a:lnTo>
                  <a:lnTo>
                    <a:pt x="158" y="367"/>
                  </a:lnTo>
                  <a:lnTo>
                    <a:pt x="159" y="366"/>
                  </a:lnTo>
                  <a:lnTo>
                    <a:pt x="159" y="364"/>
                  </a:lnTo>
                  <a:lnTo>
                    <a:pt x="159" y="326"/>
                  </a:lnTo>
                  <a:lnTo>
                    <a:pt x="148" y="307"/>
                  </a:lnTo>
                  <a:lnTo>
                    <a:pt x="140" y="288"/>
                  </a:lnTo>
                  <a:lnTo>
                    <a:pt x="135" y="269"/>
                  </a:lnTo>
                  <a:lnTo>
                    <a:pt x="131" y="267"/>
                  </a:lnTo>
                  <a:lnTo>
                    <a:pt x="127" y="263"/>
                  </a:lnTo>
                  <a:lnTo>
                    <a:pt x="122" y="256"/>
                  </a:lnTo>
                  <a:lnTo>
                    <a:pt x="117" y="244"/>
                  </a:lnTo>
                  <a:lnTo>
                    <a:pt x="111" y="228"/>
                  </a:lnTo>
                  <a:lnTo>
                    <a:pt x="108" y="211"/>
                  </a:lnTo>
                  <a:lnTo>
                    <a:pt x="106" y="199"/>
                  </a:lnTo>
                  <a:lnTo>
                    <a:pt x="107" y="190"/>
                  </a:lnTo>
                  <a:lnTo>
                    <a:pt x="110" y="184"/>
                  </a:lnTo>
                  <a:lnTo>
                    <a:pt x="114" y="181"/>
                  </a:lnTo>
                  <a:lnTo>
                    <a:pt x="118" y="179"/>
                  </a:lnTo>
                  <a:lnTo>
                    <a:pt x="123" y="179"/>
                  </a:lnTo>
                  <a:lnTo>
                    <a:pt x="118" y="162"/>
                  </a:lnTo>
                  <a:lnTo>
                    <a:pt x="116" y="142"/>
                  </a:lnTo>
                  <a:lnTo>
                    <a:pt x="115" y="124"/>
                  </a:lnTo>
                  <a:lnTo>
                    <a:pt x="118" y="104"/>
                  </a:lnTo>
                  <a:lnTo>
                    <a:pt x="126" y="82"/>
                  </a:lnTo>
                  <a:lnTo>
                    <a:pt x="137" y="63"/>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4" name="Shape 11324"/>
            <p:cNvSpPr/>
            <p:nvPr/>
          </p:nvSpPr>
          <p:spPr>
            <a:xfrm>
              <a:off x="4302125" y="1476375"/>
              <a:ext cx="46038" cy="52388"/>
            </a:xfrm>
            <a:custGeom>
              <a:avLst/>
              <a:gdLst/>
              <a:ahLst/>
              <a:cxnLst/>
              <a:rect l="0" t="0" r="0" b="0"/>
              <a:pathLst>
                <a:path w="495" h="561" extrusionOk="0">
                  <a:moveTo>
                    <a:pt x="260" y="0"/>
                  </a:moveTo>
                  <a:lnTo>
                    <a:pt x="278" y="3"/>
                  </a:lnTo>
                  <a:lnTo>
                    <a:pt x="294" y="8"/>
                  </a:lnTo>
                  <a:lnTo>
                    <a:pt x="308" y="14"/>
                  </a:lnTo>
                  <a:lnTo>
                    <a:pt x="321" y="24"/>
                  </a:lnTo>
                  <a:lnTo>
                    <a:pt x="330" y="32"/>
                  </a:lnTo>
                  <a:lnTo>
                    <a:pt x="336" y="39"/>
                  </a:lnTo>
                  <a:lnTo>
                    <a:pt x="340" y="44"/>
                  </a:lnTo>
                  <a:lnTo>
                    <a:pt x="341" y="46"/>
                  </a:lnTo>
                  <a:lnTo>
                    <a:pt x="342" y="46"/>
                  </a:lnTo>
                  <a:lnTo>
                    <a:pt x="345" y="47"/>
                  </a:lnTo>
                  <a:lnTo>
                    <a:pt x="350" y="48"/>
                  </a:lnTo>
                  <a:lnTo>
                    <a:pt x="355" y="51"/>
                  </a:lnTo>
                  <a:lnTo>
                    <a:pt x="361" y="55"/>
                  </a:lnTo>
                  <a:lnTo>
                    <a:pt x="366" y="62"/>
                  </a:lnTo>
                  <a:lnTo>
                    <a:pt x="372" y="70"/>
                  </a:lnTo>
                  <a:lnTo>
                    <a:pt x="376" y="82"/>
                  </a:lnTo>
                  <a:lnTo>
                    <a:pt x="380" y="96"/>
                  </a:lnTo>
                  <a:lnTo>
                    <a:pt x="381" y="114"/>
                  </a:lnTo>
                  <a:lnTo>
                    <a:pt x="381" y="135"/>
                  </a:lnTo>
                  <a:lnTo>
                    <a:pt x="377" y="161"/>
                  </a:lnTo>
                  <a:lnTo>
                    <a:pt x="373" y="178"/>
                  </a:lnTo>
                  <a:lnTo>
                    <a:pt x="377" y="179"/>
                  </a:lnTo>
                  <a:lnTo>
                    <a:pt x="382" y="180"/>
                  </a:lnTo>
                  <a:lnTo>
                    <a:pt x="386" y="184"/>
                  </a:lnTo>
                  <a:lnTo>
                    <a:pt x="388" y="189"/>
                  </a:lnTo>
                  <a:lnTo>
                    <a:pt x="389" y="198"/>
                  </a:lnTo>
                  <a:lnTo>
                    <a:pt x="388" y="211"/>
                  </a:lnTo>
                  <a:lnTo>
                    <a:pt x="384" y="227"/>
                  </a:lnTo>
                  <a:lnTo>
                    <a:pt x="379" y="244"/>
                  </a:lnTo>
                  <a:lnTo>
                    <a:pt x="374" y="256"/>
                  </a:lnTo>
                  <a:lnTo>
                    <a:pt x="369" y="263"/>
                  </a:lnTo>
                  <a:lnTo>
                    <a:pt x="365" y="267"/>
                  </a:lnTo>
                  <a:lnTo>
                    <a:pt x="361" y="269"/>
                  </a:lnTo>
                  <a:lnTo>
                    <a:pt x="356" y="287"/>
                  </a:lnTo>
                  <a:lnTo>
                    <a:pt x="348" y="307"/>
                  </a:lnTo>
                  <a:lnTo>
                    <a:pt x="337" y="325"/>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5"/>
                  </a:lnTo>
                  <a:lnTo>
                    <a:pt x="485" y="460"/>
                  </a:lnTo>
                  <a:lnTo>
                    <a:pt x="488" y="463"/>
                  </a:lnTo>
                  <a:lnTo>
                    <a:pt x="492" y="467"/>
                  </a:lnTo>
                  <a:lnTo>
                    <a:pt x="495" y="471"/>
                  </a:lnTo>
                  <a:lnTo>
                    <a:pt x="460" y="497"/>
                  </a:lnTo>
                  <a:lnTo>
                    <a:pt x="422" y="519"/>
                  </a:lnTo>
                  <a:lnTo>
                    <a:pt x="381" y="537"/>
                  </a:lnTo>
                  <a:lnTo>
                    <a:pt x="339" y="550"/>
                  </a:lnTo>
                  <a:lnTo>
                    <a:pt x="293" y="558"/>
                  </a:lnTo>
                  <a:lnTo>
                    <a:pt x="247" y="561"/>
                  </a:lnTo>
                  <a:lnTo>
                    <a:pt x="202" y="558"/>
                  </a:lnTo>
                  <a:lnTo>
                    <a:pt x="156" y="550"/>
                  </a:lnTo>
                  <a:lnTo>
                    <a:pt x="114" y="537"/>
                  </a:lnTo>
                  <a:lnTo>
                    <a:pt x="73" y="519"/>
                  </a:lnTo>
                  <a:lnTo>
                    <a:pt x="35" y="497"/>
                  </a:lnTo>
                  <a:lnTo>
                    <a:pt x="0" y="471"/>
                  </a:lnTo>
                  <a:lnTo>
                    <a:pt x="5" y="466"/>
                  </a:lnTo>
                  <a:lnTo>
                    <a:pt x="10" y="461"/>
                  </a:lnTo>
                  <a:lnTo>
                    <a:pt x="15" y="456"/>
                  </a:lnTo>
                  <a:lnTo>
                    <a:pt x="39" y="439"/>
                  </a:lnTo>
                  <a:lnTo>
                    <a:pt x="62" y="423"/>
                  </a:lnTo>
                  <a:lnTo>
                    <a:pt x="84" y="409"/>
                  </a:lnTo>
                  <a:lnTo>
                    <a:pt x="105" y="397"/>
                  </a:lnTo>
                  <a:lnTo>
                    <a:pt x="123" y="387"/>
                  </a:lnTo>
                  <a:lnTo>
                    <a:pt x="138" y="379"/>
                  </a:lnTo>
                  <a:lnTo>
                    <a:pt x="149" y="373"/>
                  </a:lnTo>
                  <a:lnTo>
                    <a:pt x="156" y="369"/>
                  </a:lnTo>
                  <a:lnTo>
                    <a:pt x="158" y="368"/>
                  </a:lnTo>
                  <a:lnTo>
                    <a:pt x="159" y="367"/>
                  </a:lnTo>
                  <a:lnTo>
                    <a:pt x="159" y="365"/>
                  </a:lnTo>
                  <a:lnTo>
                    <a:pt x="159" y="326"/>
                  </a:lnTo>
                  <a:lnTo>
                    <a:pt x="148" y="308"/>
                  </a:lnTo>
                  <a:lnTo>
                    <a:pt x="140" y="288"/>
                  </a:lnTo>
                  <a:lnTo>
                    <a:pt x="135" y="269"/>
                  </a:lnTo>
                  <a:lnTo>
                    <a:pt x="131" y="268"/>
                  </a:lnTo>
                  <a:lnTo>
                    <a:pt x="127" y="264"/>
                  </a:lnTo>
                  <a:lnTo>
                    <a:pt x="122" y="256"/>
                  </a:lnTo>
                  <a:lnTo>
                    <a:pt x="117" y="245"/>
                  </a:lnTo>
                  <a:lnTo>
                    <a:pt x="111" y="227"/>
                  </a:lnTo>
                  <a:lnTo>
                    <a:pt x="108" y="211"/>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3"/>
                  </a:lnTo>
                  <a:lnTo>
                    <a:pt x="137" y="64"/>
                  </a:lnTo>
                  <a:lnTo>
                    <a:pt x="151" y="47"/>
                  </a:lnTo>
                  <a:lnTo>
                    <a:pt x="166" y="33"/>
                  </a:lnTo>
                  <a:lnTo>
                    <a:pt x="182" y="22"/>
                  </a:lnTo>
                  <a:lnTo>
                    <a:pt x="197" y="12"/>
                  </a:lnTo>
                  <a:lnTo>
                    <a:pt x="213" y="5"/>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5" name="Shape 11325"/>
            <p:cNvSpPr/>
            <p:nvPr/>
          </p:nvSpPr>
          <p:spPr>
            <a:xfrm>
              <a:off x="4416425" y="1390650"/>
              <a:ext cx="46038" cy="50800"/>
            </a:xfrm>
            <a:custGeom>
              <a:avLst/>
              <a:gdLst/>
              <a:ahLst/>
              <a:cxnLst/>
              <a:rect l="0" t="0" r="0" b="0"/>
              <a:pathLst>
                <a:path w="496" h="560"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1"/>
                  </a:lnTo>
                  <a:lnTo>
                    <a:pt x="361" y="55"/>
                  </a:lnTo>
                  <a:lnTo>
                    <a:pt x="367"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5" y="266"/>
                  </a:lnTo>
                  <a:lnTo>
                    <a:pt x="362" y="267"/>
                  </a:lnTo>
                  <a:lnTo>
                    <a:pt x="357" y="287"/>
                  </a:lnTo>
                  <a:lnTo>
                    <a:pt x="349" y="306"/>
                  </a:lnTo>
                  <a:lnTo>
                    <a:pt x="336" y="325"/>
                  </a:lnTo>
                  <a:lnTo>
                    <a:pt x="336" y="364"/>
                  </a:lnTo>
                  <a:lnTo>
                    <a:pt x="337" y="365"/>
                  </a:lnTo>
                  <a:lnTo>
                    <a:pt x="339" y="367"/>
                  </a:lnTo>
                  <a:lnTo>
                    <a:pt x="340" y="368"/>
                  </a:lnTo>
                  <a:lnTo>
                    <a:pt x="348" y="372"/>
                  </a:lnTo>
                  <a:lnTo>
                    <a:pt x="359" y="377"/>
                  </a:lnTo>
                  <a:lnTo>
                    <a:pt x="374" y="386"/>
                  </a:lnTo>
                  <a:lnTo>
                    <a:pt x="392" y="396"/>
                  </a:lnTo>
                  <a:lnTo>
                    <a:pt x="412" y="408"/>
                  </a:lnTo>
                  <a:lnTo>
                    <a:pt x="434" y="422"/>
                  </a:lnTo>
                  <a:lnTo>
                    <a:pt x="458" y="438"/>
                  </a:lnTo>
                  <a:lnTo>
                    <a:pt x="481" y="455"/>
                  </a:lnTo>
                  <a:lnTo>
                    <a:pt x="487" y="459"/>
                  </a:lnTo>
                  <a:lnTo>
                    <a:pt x="491" y="464"/>
                  </a:lnTo>
                  <a:lnTo>
                    <a:pt x="496" y="470"/>
                  </a:lnTo>
                  <a:lnTo>
                    <a:pt x="461" y="497"/>
                  </a:lnTo>
                  <a:lnTo>
                    <a:pt x="422" y="519"/>
                  </a:lnTo>
                  <a:lnTo>
                    <a:pt x="382" y="537"/>
                  </a:lnTo>
                  <a:lnTo>
                    <a:pt x="340" y="550"/>
                  </a:lnTo>
                  <a:lnTo>
                    <a:pt x="294" y="558"/>
                  </a:lnTo>
                  <a:lnTo>
                    <a:pt x="248" y="560"/>
                  </a:lnTo>
                  <a:lnTo>
                    <a:pt x="201" y="558"/>
                  </a:lnTo>
                  <a:lnTo>
                    <a:pt x="157" y="550"/>
                  </a:lnTo>
                  <a:lnTo>
                    <a:pt x="114" y="537"/>
                  </a:lnTo>
                  <a:lnTo>
                    <a:pt x="74" y="519"/>
                  </a:lnTo>
                  <a:lnTo>
                    <a:pt x="36" y="497"/>
                  </a:lnTo>
                  <a:lnTo>
                    <a:pt x="0" y="470"/>
                  </a:lnTo>
                  <a:lnTo>
                    <a:pt x="5" y="465"/>
                  </a:lnTo>
                  <a:lnTo>
                    <a:pt x="10" y="460"/>
                  </a:lnTo>
                  <a:lnTo>
                    <a:pt x="15" y="456"/>
                  </a:lnTo>
                  <a:lnTo>
                    <a:pt x="40" y="439"/>
                  </a:lnTo>
                  <a:lnTo>
                    <a:pt x="63" y="423"/>
                  </a:lnTo>
                  <a:lnTo>
                    <a:pt x="85" y="409"/>
                  </a:lnTo>
                  <a:lnTo>
                    <a:pt x="105" y="397"/>
                  </a:lnTo>
                  <a:lnTo>
                    <a:pt x="123" y="386"/>
                  </a:lnTo>
                  <a:lnTo>
                    <a:pt x="139" y="378"/>
                  </a:lnTo>
                  <a:lnTo>
                    <a:pt x="150" y="372"/>
                  </a:lnTo>
                  <a:lnTo>
                    <a:pt x="157" y="369"/>
                  </a:lnTo>
                  <a:lnTo>
                    <a:pt x="159" y="368"/>
                  </a:lnTo>
                  <a:lnTo>
                    <a:pt x="160" y="366"/>
                  </a:lnTo>
                  <a:lnTo>
                    <a:pt x="160" y="365"/>
                  </a:lnTo>
                  <a:lnTo>
                    <a:pt x="160" y="326"/>
                  </a:lnTo>
                  <a:lnTo>
                    <a:pt x="149" y="307"/>
                  </a:lnTo>
                  <a:lnTo>
                    <a:pt x="140" y="288"/>
                  </a:lnTo>
                  <a:lnTo>
                    <a:pt x="136" y="268"/>
                  </a:lnTo>
                  <a:lnTo>
                    <a:pt x="132"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8" y="63"/>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6" name="Shape 11326"/>
            <p:cNvSpPr/>
            <p:nvPr/>
          </p:nvSpPr>
          <p:spPr>
            <a:xfrm>
              <a:off x="4416425" y="1290638"/>
              <a:ext cx="46038" cy="52388"/>
            </a:xfrm>
            <a:custGeom>
              <a:avLst/>
              <a:gdLst/>
              <a:ahLst/>
              <a:cxnLst/>
              <a:rect l="0" t="0" r="0" b="0"/>
              <a:pathLst>
                <a:path w="497" h="560"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5"/>
                  </a:lnTo>
                  <a:lnTo>
                    <a:pt x="379" y="161"/>
                  </a:lnTo>
                  <a:lnTo>
                    <a:pt x="374" y="178"/>
                  </a:lnTo>
                  <a:lnTo>
                    <a:pt x="379" y="178"/>
                  </a:lnTo>
                  <a:lnTo>
                    <a:pt x="383" y="180"/>
                  </a:lnTo>
                  <a:lnTo>
                    <a:pt x="387" y="183"/>
                  </a:lnTo>
                  <a:lnTo>
                    <a:pt x="389" y="189"/>
                  </a:lnTo>
                  <a:lnTo>
                    <a:pt x="390" y="198"/>
                  </a:lnTo>
                  <a:lnTo>
                    <a:pt x="389" y="210"/>
                  </a:lnTo>
                  <a:lnTo>
                    <a:pt x="385" y="226"/>
                  </a:lnTo>
                  <a:lnTo>
                    <a:pt x="380" y="244"/>
                  </a:lnTo>
                  <a:lnTo>
                    <a:pt x="375" y="255"/>
                  </a:lnTo>
                  <a:lnTo>
                    <a:pt x="370" y="263"/>
                  </a:lnTo>
                  <a:lnTo>
                    <a:pt x="366" y="267"/>
                  </a:lnTo>
                  <a:lnTo>
                    <a:pt x="362" y="268"/>
                  </a:lnTo>
                  <a:lnTo>
                    <a:pt x="357" y="287"/>
                  </a:lnTo>
                  <a:lnTo>
                    <a:pt x="349" y="306"/>
                  </a:lnTo>
                  <a:lnTo>
                    <a:pt x="337" y="325"/>
                  </a:lnTo>
                  <a:lnTo>
                    <a:pt x="337" y="364"/>
                  </a:lnTo>
                  <a:lnTo>
                    <a:pt x="337" y="365"/>
                  </a:lnTo>
                  <a:lnTo>
                    <a:pt x="338" y="367"/>
                  </a:lnTo>
                  <a:lnTo>
                    <a:pt x="340" y="368"/>
                  </a:lnTo>
                  <a:lnTo>
                    <a:pt x="348" y="372"/>
                  </a:lnTo>
                  <a:lnTo>
                    <a:pt x="359" y="377"/>
                  </a:lnTo>
                  <a:lnTo>
                    <a:pt x="374" y="386"/>
                  </a:lnTo>
                  <a:lnTo>
                    <a:pt x="392" y="396"/>
                  </a:lnTo>
                  <a:lnTo>
                    <a:pt x="412" y="408"/>
                  </a:lnTo>
                  <a:lnTo>
                    <a:pt x="434" y="422"/>
                  </a:lnTo>
                  <a:lnTo>
                    <a:pt x="458" y="438"/>
                  </a:lnTo>
                  <a:lnTo>
                    <a:pt x="482" y="456"/>
                  </a:lnTo>
                  <a:lnTo>
                    <a:pt x="487" y="460"/>
                  </a:lnTo>
                  <a:lnTo>
                    <a:pt x="492" y="465"/>
                  </a:lnTo>
                  <a:lnTo>
                    <a:pt x="497" y="470"/>
                  </a:lnTo>
                  <a:lnTo>
                    <a:pt x="462" y="496"/>
                  </a:lnTo>
                  <a:lnTo>
                    <a:pt x="423" y="518"/>
                  </a:lnTo>
                  <a:lnTo>
                    <a:pt x="383" y="536"/>
                  </a:lnTo>
                  <a:lnTo>
                    <a:pt x="340" y="549"/>
                  </a:lnTo>
                  <a:lnTo>
                    <a:pt x="295" y="558"/>
                  </a:lnTo>
                  <a:lnTo>
                    <a:pt x="249" y="560"/>
                  </a:lnTo>
                  <a:lnTo>
                    <a:pt x="202" y="558"/>
                  </a:lnTo>
                  <a:lnTo>
                    <a:pt x="157" y="550"/>
                  </a:lnTo>
                  <a:lnTo>
                    <a:pt x="114" y="537"/>
                  </a:lnTo>
                  <a:lnTo>
                    <a:pt x="74" y="519"/>
                  </a:lnTo>
                  <a:lnTo>
                    <a:pt x="36" y="497"/>
                  </a:lnTo>
                  <a:lnTo>
                    <a:pt x="0" y="471"/>
                  </a:lnTo>
                  <a:lnTo>
                    <a:pt x="8" y="463"/>
                  </a:lnTo>
                  <a:lnTo>
                    <a:pt x="15" y="457"/>
                  </a:lnTo>
                  <a:lnTo>
                    <a:pt x="40" y="439"/>
                  </a:lnTo>
                  <a:lnTo>
                    <a:pt x="63" y="423"/>
                  </a:lnTo>
                  <a:lnTo>
                    <a:pt x="85" y="409"/>
                  </a:lnTo>
                  <a:lnTo>
                    <a:pt x="105" y="397"/>
                  </a:lnTo>
                  <a:lnTo>
                    <a:pt x="123" y="386"/>
                  </a:lnTo>
                  <a:lnTo>
                    <a:pt x="139" y="378"/>
                  </a:lnTo>
                  <a:lnTo>
                    <a:pt x="150" y="372"/>
                  </a:lnTo>
                  <a:lnTo>
                    <a:pt x="158" y="369"/>
                  </a:lnTo>
                  <a:lnTo>
                    <a:pt x="159" y="368"/>
                  </a:lnTo>
                  <a:lnTo>
                    <a:pt x="160" y="366"/>
                  </a:lnTo>
                  <a:lnTo>
                    <a:pt x="160" y="365"/>
                  </a:lnTo>
                  <a:lnTo>
                    <a:pt x="160" y="326"/>
                  </a:lnTo>
                  <a:lnTo>
                    <a:pt x="149" y="307"/>
                  </a:lnTo>
                  <a:lnTo>
                    <a:pt x="141" y="288"/>
                  </a:lnTo>
                  <a:lnTo>
                    <a:pt x="136" y="269"/>
                  </a:lnTo>
                  <a:lnTo>
                    <a:pt x="132" y="268"/>
                  </a:lnTo>
                  <a:lnTo>
                    <a:pt x="127" y="264"/>
                  </a:lnTo>
                  <a:lnTo>
                    <a:pt x="122" y="256"/>
                  </a:lnTo>
                  <a:lnTo>
                    <a:pt x="117" y="244"/>
                  </a:lnTo>
                  <a:lnTo>
                    <a:pt x="112" y="227"/>
                  </a:lnTo>
                  <a:lnTo>
                    <a:pt x="108" y="211"/>
                  </a:lnTo>
                  <a:lnTo>
                    <a:pt x="106" y="199"/>
                  </a:lnTo>
                  <a:lnTo>
                    <a:pt x="107" y="190"/>
                  </a:lnTo>
                  <a:lnTo>
                    <a:pt x="110" y="184"/>
                  </a:lnTo>
                  <a:lnTo>
                    <a:pt x="114" y="180"/>
                  </a:lnTo>
                  <a:lnTo>
                    <a:pt x="118" y="179"/>
                  </a:lnTo>
                  <a:lnTo>
                    <a:pt x="123" y="179"/>
                  </a:lnTo>
                  <a:lnTo>
                    <a:pt x="120" y="170"/>
                  </a:lnTo>
                  <a:lnTo>
                    <a:pt x="118" y="161"/>
                  </a:lnTo>
                  <a:lnTo>
                    <a:pt x="116" y="142"/>
                  </a:lnTo>
                  <a:lnTo>
                    <a:pt x="116" y="123"/>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7" name="Shape 11327"/>
            <p:cNvSpPr/>
            <p:nvPr/>
          </p:nvSpPr>
          <p:spPr>
            <a:xfrm>
              <a:off x="4187825" y="1390650"/>
              <a:ext cx="46038" cy="50800"/>
            </a:xfrm>
            <a:custGeom>
              <a:avLst/>
              <a:gdLst/>
              <a:ahLst/>
              <a:cxnLst/>
              <a:rect l="0" t="0" r="0" b="0"/>
              <a:pathLst>
                <a:path w="495" h="560"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4" y="266"/>
                  </a:lnTo>
                  <a:lnTo>
                    <a:pt x="360" y="267"/>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5"/>
                  </a:lnTo>
                  <a:lnTo>
                    <a:pt x="487" y="459"/>
                  </a:lnTo>
                  <a:lnTo>
                    <a:pt x="491" y="464"/>
                  </a:lnTo>
                  <a:lnTo>
                    <a:pt x="495" y="470"/>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0"/>
                  </a:lnTo>
                  <a:lnTo>
                    <a:pt x="7" y="462"/>
                  </a:lnTo>
                  <a:lnTo>
                    <a:pt x="15" y="456"/>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8"/>
                  </a:lnTo>
                  <a:lnTo>
                    <a:pt x="131"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8" name="Shape 11328"/>
            <p:cNvSpPr/>
            <p:nvPr/>
          </p:nvSpPr>
          <p:spPr>
            <a:xfrm>
              <a:off x="4187825" y="1290638"/>
              <a:ext cx="46038" cy="52388"/>
            </a:xfrm>
            <a:custGeom>
              <a:avLst/>
              <a:gdLst/>
              <a:ahLst/>
              <a:cxnLst/>
              <a:rect l="0" t="0" r="0" b="0"/>
              <a:pathLst>
                <a:path w="495" h="560"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6"/>
                  </a:lnTo>
                  <a:lnTo>
                    <a:pt x="380" y="244"/>
                  </a:lnTo>
                  <a:lnTo>
                    <a:pt x="375" y="255"/>
                  </a:lnTo>
                  <a:lnTo>
                    <a:pt x="370" y="263"/>
                  </a:lnTo>
                  <a:lnTo>
                    <a:pt x="364" y="267"/>
                  </a:lnTo>
                  <a:lnTo>
                    <a:pt x="360" y="268"/>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6"/>
                  </a:lnTo>
                  <a:lnTo>
                    <a:pt x="487" y="460"/>
                  </a:lnTo>
                  <a:lnTo>
                    <a:pt x="491" y="465"/>
                  </a:lnTo>
                  <a:lnTo>
                    <a:pt x="495" y="471"/>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1"/>
                  </a:lnTo>
                  <a:lnTo>
                    <a:pt x="7" y="463"/>
                  </a:lnTo>
                  <a:lnTo>
                    <a:pt x="15" y="457"/>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9"/>
                  </a:lnTo>
                  <a:lnTo>
                    <a:pt x="131" y="268"/>
                  </a:lnTo>
                  <a:lnTo>
                    <a:pt x="126" y="264"/>
                  </a:lnTo>
                  <a:lnTo>
                    <a:pt x="122" y="256"/>
                  </a:lnTo>
                  <a:lnTo>
                    <a:pt x="117" y="244"/>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29" name="Shape 11329"/>
            <p:cNvSpPr/>
            <p:nvPr/>
          </p:nvSpPr>
          <p:spPr>
            <a:xfrm>
              <a:off x="4291013" y="1338263"/>
              <a:ext cx="68263" cy="69850"/>
            </a:xfrm>
            <a:custGeom>
              <a:avLst/>
              <a:gdLst/>
              <a:ahLst/>
              <a:cxnLst/>
              <a:rect l="0" t="0" r="0" b="0"/>
              <a:pathLst>
                <a:path w="745" h="741" extrusionOk="0">
                  <a:moveTo>
                    <a:pt x="176" y="407"/>
                  </a:moveTo>
                  <a:lnTo>
                    <a:pt x="184" y="437"/>
                  </a:lnTo>
                  <a:lnTo>
                    <a:pt x="196" y="465"/>
                  </a:lnTo>
                  <a:lnTo>
                    <a:pt x="212" y="490"/>
                  </a:lnTo>
                  <a:lnTo>
                    <a:pt x="233" y="513"/>
                  </a:lnTo>
                  <a:lnTo>
                    <a:pt x="256" y="532"/>
                  </a:lnTo>
                  <a:lnTo>
                    <a:pt x="282" y="548"/>
                  </a:lnTo>
                  <a:lnTo>
                    <a:pt x="310" y="560"/>
                  </a:lnTo>
                  <a:lnTo>
                    <a:pt x="341" y="567"/>
                  </a:lnTo>
                  <a:lnTo>
                    <a:pt x="373" y="570"/>
                  </a:lnTo>
                  <a:lnTo>
                    <a:pt x="406" y="567"/>
                  </a:lnTo>
                  <a:lnTo>
                    <a:pt x="439" y="559"/>
                  </a:lnTo>
                  <a:lnTo>
                    <a:pt x="406" y="505"/>
                  </a:lnTo>
                  <a:lnTo>
                    <a:pt x="388" y="509"/>
                  </a:lnTo>
                  <a:lnTo>
                    <a:pt x="370" y="510"/>
                  </a:lnTo>
                  <a:lnTo>
                    <a:pt x="343" y="507"/>
                  </a:lnTo>
                  <a:lnTo>
                    <a:pt x="317" y="500"/>
                  </a:lnTo>
                  <a:lnTo>
                    <a:pt x="294" y="488"/>
                  </a:lnTo>
                  <a:lnTo>
                    <a:pt x="273" y="472"/>
                  </a:lnTo>
                  <a:lnTo>
                    <a:pt x="256" y="453"/>
                  </a:lnTo>
                  <a:lnTo>
                    <a:pt x="243" y="431"/>
                  </a:lnTo>
                  <a:lnTo>
                    <a:pt x="234" y="407"/>
                  </a:lnTo>
                  <a:lnTo>
                    <a:pt x="176" y="407"/>
                  </a:lnTo>
                  <a:close/>
                  <a:moveTo>
                    <a:pt x="369" y="302"/>
                  </a:moveTo>
                  <a:lnTo>
                    <a:pt x="351" y="304"/>
                  </a:lnTo>
                  <a:lnTo>
                    <a:pt x="335" y="311"/>
                  </a:lnTo>
                  <a:lnTo>
                    <a:pt x="322" y="322"/>
                  </a:lnTo>
                  <a:lnTo>
                    <a:pt x="310" y="335"/>
                  </a:lnTo>
                  <a:lnTo>
                    <a:pt x="303" y="351"/>
                  </a:lnTo>
                  <a:lnTo>
                    <a:pt x="301" y="369"/>
                  </a:lnTo>
                  <a:lnTo>
                    <a:pt x="303" y="388"/>
                  </a:lnTo>
                  <a:lnTo>
                    <a:pt x="310" y="404"/>
                  </a:lnTo>
                  <a:lnTo>
                    <a:pt x="322" y="418"/>
                  </a:lnTo>
                  <a:lnTo>
                    <a:pt x="335" y="428"/>
                  </a:lnTo>
                  <a:lnTo>
                    <a:pt x="351" y="435"/>
                  </a:lnTo>
                  <a:lnTo>
                    <a:pt x="369" y="437"/>
                  </a:lnTo>
                  <a:lnTo>
                    <a:pt x="387" y="435"/>
                  </a:lnTo>
                  <a:lnTo>
                    <a:pt x="403" y="428"/>
                  </a:lnTo>
                  <a:lnTo>
                    <a:pt x="417" y="418"/>
                  </a:lnTo>
                  <a:lnTo>
                    <a:pt x="428" y="404"/>
                  </a:lnTo>
                  <a:lnTo>
                    <a:pt x="435" y="388"/>
                  </a:lnTo>
                  <a:lnTo>
                    <a:pt x="437" y="369"/>
                  </a:lnTo>
                  <a:lnTo>
                    <a:pt x="435" y="351"/>
                  </a:lnTo>
                  <a:lnTo>
                    <a:pt x="428" y="335"/>
                  </a:lnTo>
                  <a:lnTo>
                    <a:pt x="417" y="322"/>
                  </a:lnTo>
                  <a:lnTo>
                    <a:pt x="403" y="311"/>
                  </a:lnTo>
                  <a:lnTo>
                    <a:pt x="387" y="305"/>
                  </a:lnTo>
                  <a:lnTo>
                    <a:pt x="369" y="302"/>
                  </a:lnTo>
                  <a:close/>
                  <a:moveTo>
                    <a:pt x="500" y="217"/>
                  </a:moveTo>
                  <a:lnTo>
                    <a:pt x="470" y="271"/>
                  </a:lnTo>
                  <a:lnTo>
                    <a:pt x="487" y="292"/>
                  </a:lnTo>
                  <a:lnTo>
                    <a:pt x="500" y="316"/>
                  </a:lnTo>
                  <a:lnTo>
                    <a:pt x="508" y="342"/>
                  </a:lnTo>
                  <a:lnTo>
                    <a:pt x="511" y="370"/>
                  </a:lnTo>
                  <a:lnTo>
                    <a:pt x="508" y="399"/>
                  </a:lnTo>
                  <a:lnTo>
                    <a:pt x="500" y="425"/>
                  </a:lnTo>
                  <a:lnTo>
                    <a:pt x="487" y="448"/>
                  </a:lnTo>
                  <a:lnTo>
                    <a:pt x="470" y="469"/>
                  </a:lnTo>
                  <a:lnTo>
                    <a:pt x="502" y="523"/>
                  </a:lnTo>
                  <a:lnTo>
                    <a:pt x="522" y="504"/>
                  </a:lnTo>
                  <a:lnTo>
                    <a:pt x="541" y="481"/>
                  </a:lnTo>
                  <a:lnTo>
                    <a:pt x="555" y="456"/>
                  </a:lnTo>
                  <a:lnTo>
                    <a:pt x="565" y="429"/>
                  </a:lnTo>
                  <a:lnTo>
                    <a:pt x="572" y="401"/>
                  </a:lnTo>
                  <a:lnTo>
                    <a:pt x="574" y="370"/>
                  </a:lnTo>
                  <a:lnTo>
                    <a:pt x="572" y="339"/>
                  </a:lnTo>
                  <a:lnTo>
                    <a:pt x="565" y="311"/>
                  </a:lnTo>
                  <a:lnTo>
                    <a:pt x="554" y="284"/>
                  </a:lnTo>
                  <a:lnTo>
                    <a:pt x="540" y="259"/>
                  </a:lnTo>
                  <a:lnTo>
                    <a:pt x="521" y="236"/>
                  </a:lnTo>
                  <a:lnTo>
                    <a:pt x="500" y="217"/>
                  </a:lnTo>
                  <a:close/>
                  <a:moveTo>
                    <a:pt x="373" y="171"/>
                  </a:moveTo>
                  <a:lnTo>
                    <a:pt x="341" y="173"/>
                  </a:lnTo>
                  <a:lnTo>
                    <a:pt x="310" y="181"/>
                  </a:lnTo>
                  <a:lnTo>
                    <a:pt x="282" y="192"/>
                  </a:lnTo>
                  <a:lnTo>
                    <a:pt x="256" y="208"/>
                  </a:lnTo>
                  <a:lnTo>
                    <a:pt x="233" y="227"/>
                  </a:lnTo>
                  <a:lnTo>
                    <a:pt x="213" y="250"/>
                  </a:lnTo>
                  <a:lnTo>
                    <a:pt x="196" y="275"/>
                  </a:lnTo>
                  <a:lnTo>
                    <a:pt x="184" y="303"/>
                  </a:lnTo>
                  <a:lnTo>
                    <a:pt x="176" y="332"/>
                  </a:lnTo>
                  <a:lnTo>
                    <a:pt x="234" y="332"/>
                  </a:lnTo>
                  <a:lnTo>
                    <a:pt x="243" y="308"/>
                  </a:lnTo>
                  <a:lnTo>
                    <a:pt x="256" y="286"/>
                  </a:lnTo>
                  <a:lnTo>
                    <a:pt x="273" y="267"/>
                  </a:lnTo>
                  <a:lnTo>
                    <a:pt x="294" y="251"/>
                  </a:lnTo>
                  <a:lnTo>
                    <a:pt x="317" y="239"/>
                  </a:lnTo>
                  <a:lnTo>
                    <a:pt x="343" y="232"/>
                  </a:lnTo>
                  <a:lnTo>
                    <a:pt x="370" y="229"/>
                  </a:lnTo>
                  <a:lnTo>
                    <a:pt x="388" y="231"/>
                  </a:lnTo>
                  <a:lnTo>
                    <a:pt x="405" y="234"/>
                  </a:lnTo>
                  <a:lnTo>
                    <a:pt x="436" y="181"/>
                  </a:lnTo>
                  <a:lnTo>
                    <a:pt x="405" y="173"/>
                  </a:lnTo>
                  <a:lnTo>
                    <a:pt x="373" y="171"/>
                  </a:lnTo>
                  <a:close/>
                  <a:moveTo>
                    <a:pt x="348" y="0"/>
                  </a:moveTo>
                  <a:lnTo>
                    <a:pt x="397" y="0"/>
                  </a:lnTo>
                  <a:lnTo>
                    <a:pt x="409" y="2"/>
                  </a:lnTo>
                  <a:lnTo>
                    <a:pt x="418" y="9"/>
                  </a:lnTo>
                  <a:lnTo>
                    <a:pt x="425" y="19"/>
                  </a:lnTo>
                  <a:lnTo>
                    <a:pt x="429" y="31"/>
                  </a:lnTo>
                  <a:lnTo>
                    <a:pt x="429" y="78"/>
                  </a:lnTo>
                  <a:lnTo>
                    <a:pt x="458" y="85"/>
                  </a:lnTo>
                  <a:lnTo>
                    <a:pt x="487" y="96"/>
                  </a:lnTo>
                  <a:lnTo>
                    <a:pt x="514" y="108"/>
                  </a:lnTo>
                  <a:lnTo>
                    <a:pt x="540" y="124"/>
                  </a:lnTo>
                  <a:lnTo>
                    <a:pt x="574" y="91"/>
                  </a:lnTo>
                  <a:lnTo>
                    <a:pt x="585" y="84"/>
                  </a:lnTo>
                  <a:lnTo>
                    <a:pt x="596" y="82"/>
                  </a:lnTo>
                  <a:lnTo>
                    <a:pt x="608" y="84"/>
                  </a:lnTo>
                  <a:lnTo>
                    <a:pt x="618" y="91"/>
                  </a:lnTo>
                  <a:lnTo>
                    <a:pt x="654" y="125"/>
                  </a:lnTo>
                  <a:lnTo>
                    <a:pt x="660" y="136"/>
                  </a:lnTo>
                  <a:lnTo>
                    <a:pt x="663" y="147"/>
                  </a:lnTo>
                  <a:lnTo>
                    <a:pt x="660" y="160"/>
                  </a:lnTo>
                  <a:lnTo>
                    <a:pt x="654" y="170"/>
                  </a:lnTo>
                  <a:lnTo>
                    <a:pt x="619" y="204"/>
                  </a:lnTo>
                  <a:lnTo>
                    <a:pt x="640" y="238"/>
                  </a:lnTo>
                  <a:lnTo>
                    <a:pt x="655" y="275"/>
                  </a:lnTo>
                  <a:lnTo>
                    <a:pt x="666" y="315"/>
                  </a:lnTo>
                  <a:lnTo>
                    <a:pt x="713" y="315"/>
                  </a:lnTo>
                  <a:lnTo>
                    <a:pt x="726" y="317"/>
                  </a:lnTo>
                  <a:lnTo>
                    <a:pt x="735" y="324"/>
                  </a:lnTo>
                  <a:lnTo>
                    <a:pt x="743" y="334"/>
                  </a:lnTo>
                  <a:lnTo>
                    <a:pt x="745" y="346"/>
                  </a:lnTo>
                  <a:lnTo>
                    <a:pt x="745" y="395"/>
                  </a:lnTo>
                  <a:lnTo>
                    <a:pt x="743" y="407"/>
                  </a:lnTo>
                  <a:lnTo>
                    <a:pt x="735" y="417"/>
                  </a:lnTo>
                  <a:lnTo>
                    <a:pt x="726" y="423"/>
                  </a:lnTo>
                  <a:lnTo>
                    <a:pt x="713" y="426"/>
                  </a:lnTo>
                  <a:lnTo>
                    <a:pt x="666" y="426"/>
                  </a:lnTo>
                  <a:lnTo>
                    <a:pt x="655" y="465"/>
                  </a:lnTo>
                  <a:lnTo>
                    <a:pt x="640" y="502"/>
                  </a:lnTo>
                  <a:lnTo>
                    <a:pt x="619" y="537"/>
                  </a:lnTo>
                  <a:lnTo>
                    <a:pt x="654" y="570"/>
                  </a:lnTo>
                  <a:lnTo>
                    <a:pt x="660" y="581"/>
                  </a:lnTo>
                  <a:lnTo>
                    <a:pt x="663" y="593"/>
                  </a:lnTo>
                  <a:lnTo>
                    <a:pt x="660" y="605"/>
                  </a:lnTo>
                  <a:lnTo>
                    <a:pt x="654" y="616"/>
                  </a:lnTo>
                  <a:lnTo>
                    <a:pt x="618" y="650"/>
                  </a:lnTo>
                  <a:lnTo>
                    <a:pt x="608" y="657"/>
                  </a:lnTo>
                  <a:lnTo>
                    <a:pt x="596" y="659"/>
                  </a:lnTo>
                  <a:lnTo>
                    <a:pt x="584" y="657"/>
                  </a:lnTo>
                  <a:lnTo>
                    <a:pt x="574" y="650"/>
                  </a:lnTo>
                  <a:lnTo>
                    <a:pt x="540" y="616"/>
                  </a:lnTo>
                  <a:lnTo>
                    <a:pt x="514" y="632"/>
                  </a:lnTo>
                  <a:lnTo>
                    <a:pt x="487" y="645"/>
                  </a:lnTo>
                  <a:lnTo>
                    <a:pt x="458" y="655"/>
                  </a:lnTo>
                  <a:lnTo>
                    <a:pt x="429" y="663"/>
                  </a:lnTo>
                  <a:lnTo>
                    <a:pt x="429" y="710"/>
                  </a:lnTo>
                  <a:lnTo>
                    <a:pt x="425" y="722"/>
                  </a:lnTo>
                  <a:lnTo>
                    <a:pt x="419" y="731"/>
                  </a:lnTo>
                  <a:lnTo>
                    <a:pt x="409" y="738"/>
                  </a:lnTo>
                  <a:lnTo>
                    <a:pt x="397" y="741"/>
                  </a:lnTo>
                  <a:lnTo>
                    <a:pt x="348" y="741"/>
                  </a:lnTo>
                  <a:lnTo>
                    <a:pt x="336" y="738"/>
                  </a:lnTo>
                  <a:lnTo>
                    <a:pt x="327" y="732"/>
                  </a:lnTo>
                  <a:lnTo>
                    <a:pt x="319" y="722"/>
                  </a:lnTo>
                  <a:lnTo>
                    <a:pt x="316" y="710"/>
                  </a:lnTo>
                  <a:lnTo>
                    <a:pt x="316" y="663"/>
                  </a:lnTo>
                  <a:lnTo>
                    <a:pt x="277" y="653"/>
                  </a:lnTo>
                  <a:lnTo>
                    <a:pt x="239" y="638"/>
                  </a:lnTo>
                  <a:lnTo>
                    <a:pt x="204" y="618"/>
                  </a:lnTo>
                  <a:lnTo>
                    <a:pt x="172" y="650"/>
                  </a:lnTo>
                  <a:lnTo>
                    <a:pt x="161" y="657"/>
                  </a:lnTo>
                  <a:lnTo>
                    <a:pt x="149" y="659"/>
                  </a:lnTo>
                  <a:lnTo>
                    <a:pt x="138" y="657"/>
                  </a:lnTo>
                  <a:lnTo>
                    <a:pt x="127" y="650"/>
                  </a:lnTo>
                  <a:lnTo>
                    <a:pt x="92" y="616"/>
                  </a:lnTo>
                  <a:lnTo>
                    <a:pt x="85" y="605"/>
                  </a:lnTo>
                  <a:lnTo>
                    <a:pt x="83" y="592"/>
                  </a:lnTo>
                  <a:lnTo>
                    <a:pt x="85" y="580"/>
                  </a:lnTo>
                  <a:lnTo>
                    <a:pt x="92" y="570"/>
                  </a:lnTo>
                  <a:lnTo>
                    <a:pt x="125" y="538"/>
                  </a:lnTo>
                  <a:lnTo>
                    <a:pt x="109" y="512"/>
                  </a:lnTo>
                  <a:lnTo>
                    <a:pt x="96" y="485"/>
                  </a:lnTo>
                  <a:lnTo>
                    <a:pt x="85" y="456"/>
                  </a:lnTo>
                  <a:lnTo>
                    <a:pt x="78" y="426"/>
                  </a:lnTo>
                  <a:lnTo>
                    <a:pt x="32" y="426"/>
                  </a:lnTo>
                  <a:lnTo>
                    <a:pt x="20" y="423"/>
                  </a:lnTo>
                  <a:lnTo>
                    <a:pt x="11" y="417"/>
                  </a:lnTo>
                  <a:lnTo>
                    <a:pt x="3" y="407"/>
                  </a:lnTo>
                  <a:lnTo>
                    <a:pt x="0" y="395"/>
                  </a:lnTo>
                  <a:lnTo>
                    <a:pt x="0" y="346"/>
                  </a:lnTo>
                  <a:lnTo>
                    <a:pt x="3" y="334"/>
                  </a:lnTo>
                  <a:lnTo>
                    <a:pt x="10" y="324"/>
                  </a:lnTo>
                  <a:lnTo>
                    <a:pt x="20" y="317"/>
                  </a:lnTo>
                  <a:lnTo>
                    <a:pt x="32" y="315"/>
                  </a:lnTo>
                  <a:lnTo>
                    <a:pt x="78" y="315"/>
                  </a:lnTo>
                  <a:lnTo>
                    <a:pt x="85" y="284"/>
                  </a:lnTo>
                  <a:lnTo>
                    <a:pt x="95" y="256"/>
                  </a:lnTo>
                  <a:lnTo>
                    <a:pt x="108" y="228"/>
                  </a:lnTo>
                  <a:lnTo>
                    <a:pt x="125" y="202"/>
                  </a:lnTo>
                  <a:lnTo>
                    <a:pt x="92" y="170"/>
                  </a:lnTo>
                  <a:lnTo>
                    <a:pt x="85" y="160"/>
                  </a:lnTo>
                  <a:lnTo>
                    <a:pt x="83" y="147"/>
                  </a:lnTo>
                  <a:lnTo>
                    <a:pt x="85" y="135"/>
                  </a:lnTo>
                  <a:lnTo>
                    <a:pt x="92" y="125"/>
                  </a:lnTo>
                  <a:lnTo>
                    <a:pt x="127" y="91"/>
                  </a:lnTo>
                  <a:lnTo>
                    <a:pt x="138" y="84"/>
                  </a:lnTo>
                  <a:lnTo>
                    <a:pt x="150" y="82"/>
                  </a:lnTo>
                  <a:lnTo>
                    <a:pt x="161" y="84"/>
                  </a:lnTo>
                  <a:lnTo>
                    <a:pt x="172" y="91"/>
                  </a:lnTo>
                  <a:lnTo>
                    <a:pt x="204" y="123"/>
                  </a:lnTo>
                  <a:lnTo>
                    <a:pt x="230" y="107"/>
                  </a:lnTo>
                  <a:lnTo>
                    <a:pt x="258" y="95"/>
                  </a:lnTo>
                  <a:lnTo>
                    <a:pt x="286" y="84"/>
                  </a:lnTo>
                  <a:lnTo>
                    <a:pt x="316" y="77"/>
                  </a:lnTo>
                  <a:lnTo>
                    <a:pt x="316" y="31"/>
                  </a:lnTo>
                  <a:lnTo>
                    <a:pt x="319" y="19"/>
                  </a:lnTo>
                  <a:lnTo>
                    <a:pt x="326" y="9"/>
                  </a:lnTo>
                  <a:lnTo>
                    <a:pt x="336" y="2"/>
                  </a:lnTo>
                  <a:lnTo>
                    <a:pt x="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30" name="Shape 11330"/>
          <p:cNvGrpSpPr/>
          <p:nvPr/>
        </p:nvGrpSpPr>
        <p:grpSpPr>
          <a:xfrm>
            <a:off x="2566829" y="1257420"/>
            <a:ext cx="229791" cy="229790"/>
            <a:chOff x="3390900" y="1220788"/>
            <a:chExt cx="306388" cy="306387"/>
          </a:xfrm>
        </p:grpSpPr>
        <p:sp>
          <p:nvSpPr>
            <p:cNvPr id="11331" name="Shape 11331"/>
            <p:cNvSpPr/>
            <p:nvPr/>
          </p:nvSpPr>
          <p:spPr>
            <a:xfrm>
              <a:off x="3390900" y="1220788"/>
              <a:ext cx="306388" cy="306387"/>
            </a:xfrm>
            <a:custGeom>
              <a:avLst/>
              <a:gdLst/>
              <a:ahLst/>
              <a:cxnLst/>
              <a:rect l="0" t="0" r="0" b="0"/>
              <a:pathLst>
                <a:path w="3468" h="3458" extrusionOk="0">
                  <a:moveTo>
                    <a:pt x="1734" y="3011"/>
                  </a:moveTo>
                  <a:lnTo>
                    <a:pt x="1707" y="3014"/>
                  </a:lnTo>
                  <a:lnTo>
                    <a:pt x="1682" y="3023"/>
                  </a:lnTo>
                  <a:lnTo>
                    <a:pt x="1659" y="3038"/>
                  </a:lnTo>
                  <a:lnTo>
                    <a:pt x="1641" y="3055"/>
                  </a:lnTo>
                  <a:lnTo>
                    <a:pt x="1627" y="3078"/>
                  </a:lnTo>
                  <a:lnTo>
                    <a:pt x="1618" y="3103"/>
                  </a:lnTo>
                  <a:lnTo>
                    <a:pt x="1615" y="3130"/>
                  </a:lnTo>
                  <a:lnTo>
                    <a:pt x="1618" y="3158"/>
                  </a:lnTo>
                  <a:lnTo>
                    <a:pt x="1627" y="3182"/>
                  </a:lnTo>
                  <a:lnTo>
                    <a:pt x="1641" y="3204"/>
                  </a:lnTo>
                  <a:lnTo>
                    <a:pt x="1659" y="3223"/>
                  </a:lnTo>
                  <a:lnTo>
                    <a:pt x="1682" y="3237"/>
                  </a:lnTo>
                  <a:lnTo>
                    <a:pt x="1707" y="3245"/>
                  </a:lnTo>
                  <a:lnTo>
                    <a:pt x="1734" y="3248"/>
                  </a:lnTo>
                  <a:lnTo>
                    <a:pt x="1762" y="3245"/>
                  </a:lnTo>
                  <a:lnTo>
                    <a:pt x="1786" y="3237"/>
                  </a:lnTo>
                  <a:lnTo>
                    <a:pt x="1808" y="3223"/>
                  </a:lnTo>
                  <a:lnTo>
                    <a:pt x="1827" y="3204"/>
                  </a:lnTo>
                  <a:lnTo>
                    <a:pt x="1841" y="3182"/>
                  </a:lnTo>
                  <a:lnTo>
                    <a:pt x="1849" y="3158"/>
                  </a:lnTo>
                  <a:lnTo>
                    <a:pt x="1853" y="3130"/>
                  </a:lnTo>
                  <a:lnTo>
                    <a:pt x="1849" y="3103"/>
                  </a:lnTo>
                  <a:lnTo>
                    <a:pt x="1841" y="3078"/>
                  </a:lnTo>
                  <a:lnTo>
                    <a:pt x="1827" y="3055"/>
                  </a:lnTo>
                  <a:lnTo>
                    <a:pt x="1808" y="3038"/>
                  </a:lnTo>
                  <a:lnTo>
                    <a:pt x="1786" y="3023"/>
                  </a:lnTo>
                  <a:lnTo>
                    <a:pt x="1762" y="3014"/>
                  </a:lnTo>
                  <a:lnTo>
                    <a:pt x="1734" y="3011"/>
                  </a:lnTo>
                  <a:close/>
                  <a:moveTo>
                    <a:pt x="2728" y="2601"/>
                  </a:moveTo>
                  <a:lnTo>
                    <a:pt x="2704" y="2603"/>
                  </a:lnTo>
                  <a:lnTo>
                    <a:pt x="2682" y="2609"/>
                  </a:lnTo>
                  <a:lnTo>
                    <a:pt x="2662" y="2621"/>
                  </a:lnTo>
                  <a:lnTo>
                    <a:pt x="2643" y="2635"/>
                  </a:lnTo>
                  <a:lnTo>
                    <a:pt x="2627" y="2654"/>
                  </a:lnTo>
                  <a:lnTo>
                    <a:pt x="2617" y="2674"/>
                  </a:lnTo>
                  <a:lnTo>
                    <a:pt x="2610" y="2696"/>
                  </a:lnTo>
                  <a:lnTo>
                    <a:pt x="2608" y="2720"/>
                  </a:lnTo>
                  <a:lnTo>
                    <a:pt x="2610" y="2742"/>
                  </a:lnTo>
                  <a:lnTo>
                    <a:pt x="2617" y="2764"/>
                  </a:lnTo>
                  <a:lnTo>
                    <a:pt x="2627" y="2785"/>
                  </a:lnTo>
                  <a:lnTo>
                    <a:pt x="2643" y="2804"/>
                  </a:lnTo>
                  <a:lnTo>
                    <a:pt x="2662" y="2819"/>
                  </a:lnTo>
                  <a:lnTo>
                    <a:pt x="2682" y="2829"/>
                  </a:lnTo>
                  <a:lnTo>
                    <a:pt x="2704" y="2836"/>
                  </a:lnTo>
                  <a:lnTo>
                    <a:pt x="2728" y="2839"/>
                  </a:lnTo>
                  <a:lnTo>
                    <a:pt x="2750" y="2836"/>
                  </a:lnTo>
                  <a:lnTo>
                    <a:pt x="2772" y="2829"/>
                  </a:lnTo>
                  <a:lnTo>
                    <a:pt x="2793" y="2819"/>
                  </a:lnTo>
                  <a:lnTo>
                    <a:pt x="2811" y="2804"/>
                  </a:lnTo>
                  <a:lnTo>
                    <a:pt x="2827" y="2785"/>
                  </a:lnTo>
                  <a:lnTo>
                    <a:pt x="2837" y="2764"/>
                  </a:lnTo>
                  <a:lnTo>
                    <a:pt x="2844" y="2742"/>
                  </a:lnTo>
                  <a:lnTo>
                    <a:pt x="2846" y="2720"/>
                  </a:lnTo>
                  <a:lnTo>
                    <a:pt x="2844" y="2696"/>
                  </a:lnTo>
                  <a:lnTo>
                    <a:pt x="2837" y="2674"/>
                  </a:lnTo>
                  <a:lnTo>
                    <a:pt x="2827" y="2654"/>
                  </a:lnTo>
                  <a:lnTo>
                    <a:pt x="2811" y="2635"/>
                  </a:lnTo>
                  <a:lnTo>
                    <a:pt x="2793" y="2621"/>
                  </a:lnTo>
                  <a:lnTo>
                    <a:pt x="2772" y="2609"/>
                  </a:lnTo>
                  <a:lnTo>
                    <a:pt x="2750" y="2603"/>
                  </a:lnTo>
                  <a:lnTo>
                    <a:pt x="2728" y="2601"/>
                  </a:lnTo>
                  <a:close/>
                  <a:moveTo>
                    <a:pt x="741" y="2601"/>
                  </a:moveTo>
                  <a:lnTo>
                    <a:pt x="718" y="2603"/>
                  </a:lnTo>
                  <a:lnTo>
                    <a:pt x="696" y="2609"/>
                  </a:lnTo>
                  <a:lnTo>
                    <a:pt x="676" y="2621"/>
                  </a:lnTo>
                  <a:lnTo>
                    <a:pt x="657" y="2635"/>
                  </a:lnTo>
                  <a:lnTo>
                    <a:pt x="641" y="2654"/>
                  </a:lnTo>
                  <a:lnTo>
                    <a:pt x="630" y="2674"/>
                  </a:lnTo>
                  <a:lnTo>
                    <a:pt x="624" y="2696"/>
                  </a:lnTo>
                  <a:lnTo>
                    <a:pt x="622" y="2720"/>
                  </a:lnTo>
                  <a:lnTo>
                    <a:pt x="624" y="2742"/>
                  </a:lnTo>
                  <a:lnTo>
                    <a:pt x="630" y="2764"/>
                  </a:lnTo>
                  <a:lnTo>
                    <a:pt x="641" y="2785"/>
                  </a:lnTo>
                  <a:lnTo>
                    <a:pt x="657" y="2804"/>
                  </a:lnTo>
                  <a:lnTo>
                    <a:pt x="676" y="2819"/>
                  </a:lnTo>
                  <a:lnTo>
                    <a:pt x="696" y="2829"/>
                  </a:lnTo>
                  <a:lnTo>
                    <a:pt x="718" y="2836"/>
                  </a:lnTo>
                  <a:lnTo>
                    <a:pt x="741" y="2839"/>
                  </a:lnTo>
                  <a:lnTo>
                    <a:pt x="763" y="2836"/>
                  </a:lnTo>
                  <a:lnTo>
                    <a:pt x="785" y="2829"/>
                  </a:lnTo>
                  <a:lnTo>
                    <a:pt x="806" y="2819"/>
                  </a:lnTo>
                  <a:lnTo>
                    <a:pt x="824" y="2804"/>
                  </a:lnTo>
                  <a:lnTo>
                    <a:pt x="840" y="2785"/>
                  </a:lnTo>
                  <a:lnTo>
                    <a:pt x="851" y="2764"/>
                  </a:lnTo>
                  <a:lnTo>
                    <a:pt x="857" y="2742"/>
                  </a:lnTo>
                  <a:lnTo>
                    <a:pt x="859" y="2720"/>
                  </a:lnTo>
                  <a:lnTo>
                    <a:pt x="857" y="2696"/>
                  </a:lnTo>
                  <a:lnTo>
                    <a:pt x="851" y="2674"/>
                  </a:lnTo>
                  <a:lnTo>
                    <a:pt x="840" y="2654"/>
                  </a:lnTo>
                  <a:lnTo>
                    <a:pt x="824" y="2635"/>
                  </a:lnTo>
                  <a:lnTo>
                    <a:pt x="806" y="2621"/>
                  </a:lnTo>
                  <a:lnTo>
                    <a:pt x="785" y="2609"/>
                  </a:lnTo>
                  <a:lnTo>
                    <a:pt x="763" y="2603"/>
                  </a:lnTo>
                  <a:lnTo>
                    <a:pt x="741" y="2601"/>
                  </a:lnTo>
                  <a:close/>
                  <a:moveTo>
                    <a:pt x="3138" y="1610"/>
                  </a:moveTo>
                  <a:lnTo>
                    <a:pt x="3112" y="1613"/>
                  </a:lnTo>
                  <a:lnTo>
                    <a:pt x="3087" y="1623"/>
                  </a:lnTo>
                  <a:lnTo>
                    <a:pt x="3064" y="1636"/>
                  </a:lnTo>
                  <a:lnTo>
                    <a:pt x="3045" y="1654"/>
                  </a:lnTo>
                  <a:lnTo>
                    <a:pt x="3032" y="1676"/>
                  </a:lnTo>
                  <a:lnTo>
                    <a:pt x="3023" y="1702"/>
                  </a:lnTo>
                  <a:lnTo>
                    <a:pt x="3020" y="1728"/>
                  </a:lnTo>
                  <a:lnTo>
                    <a:pt x="3023" y="1756"/>
                  </a:lnTo>
                  <a:lnTo>
                    <a:pt x="3032" y="1781"/>
                  </a:lnTo>
                  <a:lnTo>
                    <a:pt x="3045" y="1803"/>
                  </a:lnTo>
                  <a:lnTo>
                    <a:pt x="3064" y="1822"/>
                  </a:lnTo>
                  <a:lnTo>
                    <a:pt x="3087" y="1835"/>
                  </a:lnTo>
                  <a:lnTo>
                    <a:pt x="3112" y="1845"/>
                  </a:lnTo>
                  <a:lnTo>
                    <a:pt x="3138" y="1847"/>
                  </a:lnTo>
                  <a:lnTo>
                    <a:pt x="3166" y="1845"/>
                  </a:lnTo>
                  <a:lnTo>
                    <a:pt x="3191" y="1835"/>
                  </a:lnTo>
                  <a:lnTo>
                    <a:pt x="3213" y="1822"/>
                  </a:lnTo>
                  <a:lnTo>
                    <a:pt x="3231" y="1803"/>
                  </a:lnTo>
                  <a:lnTo>
                    <a:pt x="3246" y="1781"/>
                  </a:lnTo>
                  <a:lnTo>
                    <a:pt x="3254" y="1756"/>
                  </a:lnTo>
                  <a:lnTo>
                    <a:pt x="3258" y="1728"/>
                  </a:lnTo>
                  <a:lnTo>
                    <a:pt x="3254" y="1702"/>
                  </a:lnTo>
                  <a:lnTo>
                    <a:pt x="3246" y="1676"/>
                  </a:lnTo>
                  <a:lnTo>
                    <a:pt x="3231" y="1654"/>
                  </a:lnTo>
                  <a:lnTo>
                    <a:pt x="3213" y="1636"/>
                  </a:lnTo>
                  <a:lnTo>
                    <a:pt x="3191" y="1623"/>
                  </a:lnTo>
                  <a:lnTo>
                    <a:pt x="3166" y="1613"/>
                  </a:lnTo>
                  <a:lnTo>
                    <a:pt x="3138" y="1610"/>
                  </a:lnTo>
                  <a:close/>
                  <a:moveTo>
                    <a:pt x="329" y="1610"/>
                  </a:moveTo>
                  <a:lnTo>
                    <a:pt x="302" y="1613"/>
                  </a:lnTo>
                  <a:lnTo>
                    <a:pt x="277" y="1623"/>
                  </a:lnTo>
                  <a:lnTo>
                    <a:pt x="254" y="1636"/>
                  </a:lnTo>
                  <a:lnTo>
                    <a:pt x="236" y="1654"/>
                  </a:lnTo>
                  <a:lnTo>
                    <a:pt x="223" y="1676"/>
                  </a:lnTo>
                  <a:lnTo>
                    <a:pt x="213" y="1702"/>
                  </a:lnTo>
                  <a:lnTo>
                    <a:pt x="210" y="1728"/>
                  </a:lnTo>
                  <a:lnTo>
                    <a:pt x="213" y="1756"/>
                  </a:lnTo>
                  <a:lnTo>
                    <a:pt x="223" y="1781"/>
                  </a:lnTo>
                  <a:lnTo>
                    <a:pt x="236" y="1803"/>
                  </a:lnTo>
                  <a:lnTo>
                    <a:pt x="254" y="1822"/>
                  </a:lnTo>
                  <a:lnTo>
                    <a:pt x="277" y="1835"/>
                  </a:lnTo>
                  <a:lnTo>
                    <a:pt x="302" y="1845"/>
                  </a:lnTo>
                  <a:lnTo>
                    <a:pt x="329" y="1847"/>
                  </a:lnTo>
                  <a:lnTo>
                    <a:pt x="357" y="1845"/>
                  </a:lnTo>
                  <a:lnTo>
                    <a:pt x="381" y="1835"/>
                  </a:lnTo>
                  <a:lnTo>
                    <a:pt x="403" y="1822"/>
                  </a:lnTo>
                  <a:lnTo>
                    <a:pt x="422" y="1803"/>
                  </a:lnTo>
                  <a:lnTo>
                    <a:pt x="436" y="1781"/>
                  </a:lnTo>
                  <a:lnTo>
                    <a:pt x="444" y="1756"/>
                  </a:lnTo>
                  <a:lnTo>
                    <a:pt x="448" y="1728"/>
                  </a:lnTo>
                  <a:lnTo>
                    <a:pt x="444" y="1702"/>
                  </a:lnTo>
                  <a:lnTo>
                    <a:pt x="436" y="1676"/>
                  </a:lnTo>
                  <a:lnTo>
                    <a:pt x="422" y="1654"/>
                  </a:lnTo>
                  <a:lnTo>
                    <a:pt x="403" y="1636"/>
                  </a:lnTo>
                  <a:lnTo>
                    <a:pt x="381" y="1623"/>
                  </a:lnTo>
                  <a:lnTo>
                    <a:pt x="357" y="1613"/>
                  </a:lnTo>
                  <a:lnTo>
                    <a:pt x="329" y="1610"/>
                  </a:lnTo>
                  <a:close/>
                  <a:moveTo>
                    <a:pt x="1734" y="1145"/>
                  </a:moveTo>
                  <a:lnTo>
                    <a:pt x="1679" y="1148"/>
                  </a:lnTo>
                  <a:lnTo>
                    <a:pt x="1627" y="1154"/>
                  </a:lnTo>
                  <a:lnTo>
                    <a:pt x="1575" y="1167"/>
                  </a:lnTo>
                  <a:lnTo>
                    <a:pt x="1525" y="1183"/>
                  </a:lnTo>
                  <a:lnTo>
                    <a:pt x="1477" y="1204"/>
                  </a:lnTo>
                  <a:lnTo>
                    <a:pt x="1431" y="1229"/>
                  </a:lnTo>
                  <a:lnTo>
                    <a:pt x="1387" y="1258"/>
                  </a:lnTo>
                  <a:lnTo>
                    <a:pt x="1346" y="1292"/>
                  </a:lnTo>
                  <a:lnTo>
                    <a:pt x="1307" y="1330"/>
                  </a:lnTo>
                  <a:lnTo>
                    <a:pt x="1271" y="1372"/>
                  </a:lnTo>
                  <a:lnTo>
                    <a:pt x="1239" y="1417"/>
                  </a:lnTo>
                  <a:lnTo>
                    <a:pt x="1212" y="1465"/>
                  </a:lnTo>
                  <a:lnTo>
                    <a:pt x="1190" y="1514"/>
                  </a:lnTo>
                  <a:lnTo>
                    <a:pt x="1172" y="1566"/>
                  </a:lnTo>
                  <a:lnTo>
                    <a:pt x="1159" y="1620"/>
                  </a:lnTo>
                  <a:lnTo>
                    <a:pt x="1152" y="1673"/>
                  </a:lnTo>
                  <a:lnTo>
                    <a:pt x="1148" y="1728"/>
                  </a:lnTo>
                  <a:lnTo>
                    <a:pt x="1152" y="1788"/>
                  </a:lnTo>
                  <a:lnTo>
                    <a:pt x="1160" y="1847"/>
                  </a:lnTo>
                  <a:lnTo>
                    <a:pt x="1175" y="1903"/>
                  </a:lnTo>
                  <a:lnTo>
                    <a:pt x="1195" y="1956"/>
                  </a:lnTo>
                  <a:lnTo>
                    <a:pt x="1219" y="2007"/>
                  </a:lnTo>
                  <a:lnTo>
                    <a:pt x="1249" y="2055"/>
                  </a:lnTo>
                  <a:lnTo>
                    <a:pt x="1283" y="2100"/>
                  </a:lnTo>
                  <a:lnTo>
                    <a:pt x="1321" y="2142"/>
                  </a:lnTo>
                  <a:lnTo>
                    <a:pt x="1362" y="2180"/>
                  </a:lnTo>
                  <a:lnTo>
                    <a:pt x="1407" y="2213"/>
                  </a:lnTo>
                  <a:lnTo>
                    <a:pt x="1456" y="2242"/>
                  </a:lnTo>
                  <a:lnTo>
                    <a:pt x="1506" y="2267"/>
                  </a:lnTo>
                  <a:lnTo>
                    <a:pt x="1560" y="2286"/>
                  </a:lnTo>
                  <a:lnTo>
                    <a:pt x="1616" y="2301"/>
                  </a:lnTo>
                  <a:lnTo>
                    <a:pt x="1674" y="2309"/>
                  </a:lnTo>
                  <a:lnTo>
                    <a:pt x="1734" y="2312"/>
                  </a:lnTo>
                  <a:lnTo>
                    <a:pt x="1793" y="2309"/>
                  </a:lnTo>
                  <a:lnTo>
                    <a:pt x="1851" y="2301"/>
                  </a:lnTo>
                  <a:lnTo>
                    <a:pt x="1907" y="2286"/>
                  </a:lnTo>
                  <a:lnTo>
                    <a:pt x="1961" y="2267"/>
                  </a:lnTo>
                  <a:lnTo>
                    <a:pt x="2013" y="2242"/>
                  </a:lnTo>
                  <a:lnTo>
                    <a:pt x="2060" y="2212"/>
                  </a:lnTo>
                  <a:lnTo>
                    <a:pt x="2106" y="2179"/>
                  </a:lnTo>
                  <a:lnTo>
                    <a:pt x="2147" y="2142"/>
                  </a:lnTo>
                  <a:lnTo>
                    <a:pt x="2185" y="2100"/>
                  </a:lnTo>
                  <a:lnTo>
                    <a:pt x="2219" y="2054"/>
                  </a:lnTo>
                  <a:lnTo>
                    <a:pt x="2248" y="2007"/>
                  </a:lnTo>
                  <a:lnTo>
                    <a:pt x="2273" y="1955"/>
                  </a:lnTo>
                  <a:lnTo>
                    <a:pt x="2293" y="1902"/>
                  </a:lnTo>
                  <a:lnTo>
                    <a:pt x="2307" y="1846"/>
                  </a:lnTo>
                  <a:lnTo>
                    <a:pt x="2316" y="1788"/>
                  </a:lnTo>
                  <a:lnTo>
                    <a:pt x="2319" y="1728"/>
                  </a:lnTo>
                  <a:lnTo>
                    <a:pt x="2316" y="1669"/>
                  </a:lnTo>
                  <a:lnTo>
                    <a:pt x="2307" y="1611"/>
                  </a:lnTo>
                  <a:lnTo>
                    <a:pt x="2293" y="1555"/>
                  </a:lnTo>
                  <a:lnTo>
                    <a:pt x="2273" y="1502"/>
                  </a:lnTo>
                  <a:lnTo>
                    <a:pt x="2248" y="1451"/>
                  </a:lnTo>
                  <a:lnTo>
                    <a:pt x="2219" y="1403"/>
                  </a:lnTo>
                  <a:lnTo>
                    <a:pt x="2185" y="1357"/>
                  </a:lnTo>
                  <a:lnTo>
                    <a:pt x="2147" y="1316"/>
                  </a:lnTo>
                  <a:lnTo>
                    <a:pt x="2106" y="1278"/>
                  </a:lnTo>
                  <a:lnTo>
                    <a:pt x="2060" y="1245"/>
                  </a:lnTo>
                  <a:lnTo>
                    <a:pt x="2013" y="1215"/>
                  </a:lnTo>
                  <a:lnTo>
                    <a:pt x="1961" y="1191"/>
                  </a:lnTo>
                  <a:lnTo>
                    <a:pt x="1907" y="1171"/>
                  </a:lnTo>
                  <a:lnTo>
                    <a:pt x="1851" y="1157"/>
                  </a:lnTo>
                  <a:lnTo>
                    <a:pt x="1793" y="1148"/>
                  </a:lnTo>
                  <a:lnTo>
                    <a:pt x="1734" y="1145"/>
                  </a:lnTo>
                  <a:close/>
                  <a:moveTo>
                    <a:pt x="2728" y="619"/>
                  </a:moveTo>
                  <a:lnTo>
                    <a:pt x="2704" y="622"/>
                  </a:lnTo>
                  <a:lnTo>
                    <a:pt x="2682" y="628"/>
                  </a:lnTo>
                  <a:lnTo>
                    <a:pt x="2662" y="639"/>
                  </a:lnTo>
                  <a:lnTo>
                    <a:pt x="2643" y="654"/>
                  </a:lnTo>
                  <a:lnTo>
                    <a:pt x="2627" y="673"/>
                  </a:lnTo>
                  <a:lnTo>
                    <a:pt x="2617" y="693"/>
                  </a:lnTo>
                  <a:lnTo>
                    <a:pt x="2610" y="715"/>
                  </a:lnTo>
                  <a:lnTo>
                    <a:pt x="2608" y="738"/>
                  </a:lnTo>
                  <a:lnTo>
                    <a:pt x="2610" y="760"/>
                  </a:lnTo>
                  <a:lnTo>
                    <a:pt x="2617" y="783"/>
                  </a:lnTo>
                  <a:lnTo>
                    <a:pt x="2627" y="804"/>
                  </a:lnTo>
                  <a:lnTo>
                    <a:pt x="2643" y="823"/>
                  </a:lnTo>
                  <a:lnTo>
                    <a:pt x="2662" y="837"/>
                  </a:lnTo>
                  <a:lnTo>
                    <a:pt x="2682" y="848"/>
                  </a:lnTo>
                  <a:lnTo>
                    <a:pt x="2704" y="855"/>
                  </a:lnTo>
                  <a:lnTo>
                    <a:pt x="2728" y="857"/>
                  </a:lnTo>
                  <a:lnTo>
                    <a:pt x="2750" y="855"/>
                  </a:lnTo>
                  <a:lnTo>
                    <a:pt x="2772" y="848"/>
                  </a:lnTo>
                  <a:lnTo>
                    <a:pt x="2793" y="837"/>
                  </a:lnTo>
                  <a:lnTo>
                    <a:pt x="2811" y="823"/>
                  </a:lnTo>
                  <a:lnTo>
                    <a:pt x="2827" y="804"/>
                  </a:lnTo>
                  <a:lnTo>
                    <a:pt x="2837" y="783"/>
                  </a:lnTo>
                  <a:lnTo>
                    <a:pt x="2844" y="760"/>
                  </a:lnTo>
                  <a:lnTo>
                    <a:pt x="2846" y="738"/>
                  </a:lnTo>
                  <a:lnTo>
                    <a:pt x="2844" y="715"/>
                  </a:lnTo>
                  <a:lnTo>
                    <a:pt x="2837" y="693"/>
                  </a:lnTo>
                  <a:lnTo>
                    <a:pt x="2827" y="673"/>
                  </a:lnTo>
                  <a:lnTo>
                    <a:pt x="2811" y="654"/>
                  </a:lnTo>
                  <a:lnTo>
                    <a:pt x="2793" y="639"/>
                  </a:lnTo>
                  <a:lnTo>
                    <a:pt x="2772" y="628"/>
                  </a:lnTo>
                  <a:lnTo>
                    <a:pt x="2750" y="622"/>
                  </a:lnTo>
                  <a:lnTo>
                    <a:pt x="2728" y="619"/>
                  </a:lnTo>
                  <a:close/>
                  <a:moveTo>
                    <a:pt x="741" y="619"/>
                  </a:moveTo>
                  <a:lnTo>
                    <a:pt x="718" y="622"/>
                  </a:lnTo>
                  <a:lnTo>
                    <a:pt x="696" y="628"/>
                  </a:lnTo>
                  <a:lnTo>
                    <a:pt x="676" y="639"/>
                  </a:lnTo>
                  <a:lnTo>
                    <a:pt x="657" y="654"/>
                  </a:lnTo>
                  <a:lnTo>
                    <a:pt x="641" y="673"/>
                  </a:lnTo>
                  <a:lnTo>
                    <a:pt x="630" y="693"/>
                  </a:lnTo>
                  <a:lnTo>
                    <a:pt x="624" y="715"/>
                  </a:lnTo>
                  <a:lnTo>
                    <a:pt x="622" y="738"/>
                  </a:lnTo>
                  <a:lnTo>
                    <a:pt x="624" y="760"/>
                  </a:lnTo>
                  <a:lnTo>
                    <a:pt x="630" y="783"/>
                  </a:lnTo>
                  <a:lnTo>
                    <a:pt x="641" y="804"/>
                  </a:lnTo>
                  <a:lnTo>
                    <a:pt x="657" y="823"/>
                  </a:lnTo>
                  <a:lnTo>
                    <a:pt x="676" y="837"/>
                  </a:lnTo>
                  <a:lnTo>
                    <a:pt x="696" y="848"/>
                  </a:lnTo>
                  <a:lnTo>
                    <a:pt x="718" y="855"/>
                  </a:lnTo>
                  <a:lnTo>
                    <a:pt x="741" y="857"/>
                  </a:lnTo>
                  <a:lnTo>
                    <a:pt x="763" y="855"/>
                  </a:lnTo>
                  <a:lnTo>
                    <a:pt x="785" y="848"/>
                  </a:lnTo>
                  <a:lnTo>
                    <a:pt x="806" y="837"/>
                  </a:lnTo>
                  <a:lnTo>
                    <a:pt x="824" y="823"/>
                  </a:lnTo>
                  <a:lnTo>
                    <a:pt x="840" y="804"/>
                  </a:lnTo>
                  <a:lnTo>
                    <a:pt x="851" y="783"/>
                  </a:lnTo>
                  <a:lnTo>
                    <a:pt x="857" y="760"/>
                  </a:lnTo>
                  <a:lnTo>
                    <a:pt x="859" y="738"/>
                  </a:lnTo>
                  <a:lnTo>
                    <a:pt x="857" y="715"/>
                  </a:lnTo>
                  <a:lnTo>
                    <a:pt x="851" y="693"/>
                  </a:lnTo>
                  <a:lnTo>
                    <a:pt x="840" y="673"/>
                  </a:lnTo>
                  <a:lnTo>
                    <a:pt x="824" y="654"/>
                  </a:lnTo>
                  <a:lnTo>
                    <a:pt x="806" y="639"/>
                  </a:lnTo>
                  <a:lnTo>
                    <a:pt x="785" y="628"/>
                  </a:lnTo>
                  <a:lnTo>
                    <a:pt x="763" y="622"/>
                  </a:lnTo>
                  <a:lnTo>
                    <a:pt x="741" y="619"/>
                  </a:lnTo>
                  <a:close/>
                  <a:moveTo>
                    <a:pt x="1734" y="209"/>
                  </a:moveTo>
                  <a:lnTo>
                    <a:pt x="1707" y="212"/>
                  </a:lnTo>
                  <a:lnTo>
                    <a:pt x="1682" y="221"/>
                  </a:lnTo>
                  <a:lnTo>
                    <a:pt x="1659" y="235"/>
                  </a:lnTo>
                  <a:lnTo>
                    <a:pt x="1641" y="253"/>
                  </a:lnTo>
                  <a:lnTo>
                    <a:pt x="1627" y="275"/>
                  </a:lnTo>
                  <a:lnTo>
                    <a:pt x="1618" y="300"/>
                  </a:lnTo>
                  <a:lnTo>
                    <a:pt x="1615" y="328"/>
                  </a:lnTo>
                  <a:lnTo>
                    <a:pt x="1618" y="355"/>
                  </a:lnTo>
                  <a:lnTo>
                    <a:pt x="1627" y="380"/>
                  </a:lnTo>
                  <a:lnTo>
                    <a:pt x="1641" y="403"/>
                  </a:lnTo>
                  <a:lnTo>
                    <a:pt x="1659" y="420"/>
                  </a:lnTo>
                  <a:lnTo>
                    <a:pt x="1682" y="434"/>
                  </a:lnTo>
                  <a:lnTo>
                    <a:pt x="1707" y="444"/>
                  </a:lnTo>
                  <a:lnTo>
                    <a:pt x="1734" y="447"/>
                  </a:lnTo>
                  <a:lnTo>
                    <a:pt x="1762" y="444"/>
                  </a:lnTo>
                  <a:lnTo>
                    <a:pt x="1786" y="434"/>
                  </a:lnTo>
                  <a:lnTo>
                    <a:pt x="1808" y="420"/>
                  </a:lnTo>
                  <a:lnTo>
                    <a:pt x="1827" y="403"/>
                  </a:lnTo>
                  <a:lnTo>
                    <a:pt x="1841" y="380"/>
                  </a:lnTo>
                  <a:lnTo>
                    <a:pt x="1849" y="355"/>
                  </a:lnTo>
                  <a:lnTo>
                    <a:pt x="1853" y="328"/>
                  </a:lnTo>
                  <a:lnTo>
                    <a:pt x="1849" y="300"/>
                  </a:lnTo>
                  <a:lnTo>
                    <a:pt x="1841" y="275"/>
                  </a:lnTo>
                  <a:lnTo>
                    <a:pt x="1827" y="253"/>
                  </a:lnTo>
                  <a:lnTo>
                    <a:pt x="1808" y="235"/>
                  </a:lnTo>
                  <a:lnTo>
                    <a:pt x="1786" y="221"/>
                  </a:lnTo>
                  <a:lnTo>
                    <a:pt x="1762" y="212"/>
                  </a:lnTo>
                  <a:lnTo>
                    <a:pt x="1734" y="209"/>
                  </a:lnTo>
                  <a:close/>
                  <a:moveTo>
                    <a:pt x="1735" y="0"/>
                  </a:moveTo>
                  <a:lnTo>
                    <a:pt x="1780" y="4"/>
                  </a:lnTo>
                  <a:lnTo>
                    <a:pt x="1823" y="12"/>
                  </a:lnTo>
                  <a:lnTo>
                    <a:pt x="1863" y="27"/>
                  </a:lnTo>
                  <a:lnTo>
                    <a:pt x="1901" y="46"/>
                  </a:lnTo>
                  <a:lnTo>
                    <a:pt x="1936" y="69"/>
                  </a:lnTo>
                  <a:lnTo>
                    <a:pt x="1968" y="96"/>
                  </a:lnTo>
                  <a:lnTo>
                    <a:pt x="1995" y="128"/>
                  </a:lnTo>
                  <a:lnTo>
                    <a:pt x="2019" y="163"/>
                  </a:lnTo>
                  <a:lnTo>
                    <a:pt x="2038" y="200"/>
                  </a:lnTo>
                  <a:lnTo>
                    <a:pt x="2052" y="241"/>
                  </a:lnTo>
                  <a:lnTo>
                    <a:pt x="2062" y="284"/>
                  </a:lnTo>
                  <a:lnTo>
                    <a:pt x="2064" y="329"/>
                  </a:lnTo>
                  <a:lnTo>
                    <a:pt x="2060" y="375"/>
                  </a:lnTo>
                  <a:lnTo>
                    <a:pt x="2051" y="419"/>
                  </a:lnTo>
                  <a:lnTo>
                    <a:pt x="2036" y="462"/>
                  </a:lnTo>
                  <a:lnTo>
                    <a:pt x="2015" y="500"/>
                  </a:lnTo>
                  <a:lnTo>
                    <a:pt x="1990" y="536"/>
                  </a:lnTo>
                  <a:lnTo>
                    <a:pt x="1959" y="569"/>
                  </a:lnTo>
                  <a:lnTo>
                    <a:pt x="1925" y="596"/>
                  </a:lnTo>
                  <a:lnTo>
                    <a:pt x="1887" y="619"/>
                  </a:lnTo>
                  <a:lnTo>
                    <a:pt x="1846" y="637"/>
                  </a:lnTo>
                  <a:lnTo>
                    <a:pt x="1846" y="939"/>
                  </a:lnTo>
                  <a:lnTo>
                    <a:pt x="1914" y="952"/>
                  </a:lnTo>
                  <a:lnTo>
                    <a:pt x="1980" y="970"/>
                  </a:lnTo>
                  <a:lnTo>
                    <a:pt x="2043" y="993"/>
                  </a:lnTo>
                  <a:lnTo>
                    <a:pt x="2104" y="1022"/>
                  </a:lnTo>
                  <a:lnTo>
                    <a:pt x="2162" y="1054"/>
                  </a:lnTo>
                  <a:lnTo>
                    <a:pt x="2216" y="1092"/>
                  </a:lnTo>
                  <a:lnTo>
                    <a:pt x="2431" y="878"/>
                  </a:lnTo>
                  <a:lnTo>
                    <a:pt x="2416" y="840"/>
                  </a:lnTo>
                  <a:lnTo>
                    <a:pt x="2406" y="803"/>
                  </a:lnTo>
                  <a:lnTo>
                    <a:pt x="2400" y="764"/>
                  </a:lnTo>
                  <a:lnTo>
                    <a:pt x="2399" y="724"/>
                  </a:lnTo>
                  <a:lnTo>
                    <a:pt x="2404" y="685"/>
                  </a:lnTo>
                  <a:lnTo>
                    <a:pt x="2413" y="646"/>
                  </a:lnTo>
                  <a:lnTo>
                    <a:pt x="2426" y="608"/>
                  </a:lnTo>
                  <a:lnTo>
                    <a:pt x="2445" y="572"/>
                  </a:lnTo>
                  <a:lnTo>
                    <a:pt x="2468" y="538"/>
                  </a:lnTo>
                  <a:lnTo>
                    <a:pt x="2495" y="507"/>
                  </a:lnTo>
                  <a:lnTo>
                    <a:pt x="2526" y="479"/>
                  </a:lnTo>
                  <a:lnTo>
                    <a:pt x="2560" y="456"/>
                  </a:lnTo>
                  <a:lnTo>
                    <a:pt x="2595" y="438"/>
                  </a:lnTo>
                  <a:lnTo>
                    <a:pt x="2632" y="425"/>
                  </a:lnTo>
                  <a:lnTo>
                    <a:pt x="2670" y="415"/>
                  </a:lnTo>
                  <a:lnTo>
                    <a:pt x="2709" y="411"/>
                  </a:lnTo>
                  <a:lnTo>
                    <a:pt x="2748" y="411"/>
                  </a:lnTo>
                  <a:lnTo>
                    <a:pt x="2786" y="415"/>
                  </a:lnTo>
                  <a:lnTo>
                    <a:pt x="2824" y="425"/>
                  </a:lnTo>
                  <a:lnTo>
                    <a:pt x="2861" y="438"/>
                  </a:lnTo>
                  <a:lnTo>
                    <a:pt x="2897" y="456"/>
                  </a:lnTo>
                  <a:lnTo>
                    <a:pt x="2929" y="479"/>
                  </a:lnTo>
                  <a:lnTo>
                    <a:pt x="2960" y="507"/>
                  </a:lnTo>
                  <a:lnTo>
                    <a:pt x="2987" y="537"/>
                  </a:lnTo>
                  <a:lnTo>
                    <a:pt x="3011" y="571"/>
                  </a:lnTo>
                  <a:lnTo>
                    <a:pt x="3028" y="606"/>
                  </a:lnTo>
                  <a:lnTo>
                    <a:pt x="3042" y="643"/>
                  </a:lnTo>
                  <a:lnTo>
                    <a:pt x="3052" y="680"/>
                  </a:lnTo>
                  <a:lnTo>
                    <a:pt x="3056" y="718"/>
                  </a:lnTo>
                  <a:lnTo>
                    <a:pt x="3056" y="757"/>
                  </a:lnTo>
                  <a:lnTo>
                    <a:pt x="3052" y="796"/>
                  </a:lnTo>
                  <a:lnTo>
                    <a:pt x="3042" y="834"/>
                  </a:lnTo>
                  <a:lnTo>
                    <a:pt x="3028" y="871"/>
                  </a:lnTo>
                  <a:lnTo>
                    <a:pt x="3011" y="906"/>
                  </a:lnTo>
                  <a:lnTo>
                    <a:pt x="2987" y="939"/>
                  </a:lnTo>
                  <a:lnTo>
                    <a:pt x="2960" y="970"/>
                  </a:lnTo>
                  <a:lnTo>
                    <a:pt x="2928" y="998"/>
                  </a:lnTo>
                  <a:lnTo>
                    <a:pt x="2893" y="1022"/>
                  </a:lnTo>
                  <a:lnTo>
                    <a:pt x="2857" y="1039"/>
                  </a:lnTo>
                  <a:lnTo>
                    <a:pt x="2818" y="1053"/>
                  </a:lnTo>
                  <a:lnTo>
                    <a:pt x="2779" y="1062"/>
                  </a:lnTo>
                  <a:lnTo>
                    <a:pt x="2739" y="1066"/>
                  </a:lnTo>
                  <a:lnTo>
                    <a:pt x="2699" y="1065"/>
                  </a:lnTo>
                  <a:lnTo>
                    <a:pt x="2660" y="1058"/>
                  </a:lnTo>
                  <a:lnTo>
                    <a:pt x="2621" y="1048"/>
                  </a:lnTo>
                  <a:lnTo>
                    <a:pt x="2584" y="1033"/>
                  </a:lnTo>
                  <a:lnTo>
                    <a:pt x="2370" y="1246"/>
                  </a:lnTo>
                  <a:lnTo>
                    <a:pt x="2409" y="1301"/>
                  </a:lnTo>
                  <a:lnTo>
                    <a:pt x="2443" y="1358"/>
                  </a:lnTo>
                  <a:lnTo>
                    <a:pt x="2471" y="1419"/>
                  </a:lnTo>
                  <a:lnTo>
                    <a:pt x="2495" y="1484"/>
                  </a:lnTo>
                  <a:lnTo>
                    <a:pt x="2513" y="1550"/>
                  </a:lnTo>
                  <a:lnTo>
                    <a:pt x="2526" y="1618"/>
                  </a:lnTo>
                  <a:lnTo>
                    <a:pt x="2829" y="1618"/>
                  </a:lnTo>
                  <a:lnTo>
                    <a:pt x="2847" y="1577"/>
                  </a:lnTo>
                  <a:lnTo>
                    <a:pt x="2870" y="1540"/>
                  </a:lnTo>
                  <a:lnTo>
                    <a:pt x="2899" y="1506"/>
                  </a:lnTo>
                  <a:lnTo>
                    <a:pt x="2930" y="1475"/>
                  </a:lnTo>
                  <a:lnTo>
                    <a:pt x="2966" y="1450"/>
                  </a:lnTo>
                  <a:lnTo>
                    <a:pt x="3005" y="1429"/>
                  </a:lnTo>
                  <a:lnTo>
                    <a:pt x="3047" y="1414"/>
                  </a:lnTo>
                  <a:lnTo>
                    <a:pt x="3092" y="1404"/>
                  </a:lnTo>
                  <a:lnTo>
                    <a:pt x="3138" y="1401"/>
                  </a:lnTo>
                  <a:lnTo>
                    <a:pt x="3184" y="1404"/>
                  </a:lnTo>
                  <a:lnTo>
                    <a:pt x="3226" y="1412"/>
                  </a:lnTo>
                  <a:lnTo>
                    <a:pt x="3267" y="1427"/>
                  </a:lnTo>
                  <a:lnTo>
                    <a:pt x="3305" y="1446"/>
                  </a:lnTo>
                  <a:lnTo>
                    <a:pt x="3340" y="1469"/>
                  </a:lnTo>
                  <a:lnTo>
                    <a:pt x="3372" y="1496"/>
                  </a:lnTo>
                  <a:lnTo>
                    <a:pt x="3399" y="1528"/>
                  </a:lnTo>
                  <a:lnTo>
                    <a:pt x="3422" y="1563"/>
                  </a:lnTo>
                  <a:lnTo>
                    <a:pt x="3441" y="1601"/>
                  </a:lnTo>
                  <a:lnTo>
                    <a:pt x="3456" y="1642"/>
                  </a:lnTo>
                  <a:lnTo>
                    <a:pt x="3464" y="1684"/>
                  </a:lnTo>
                  <a:lnTo>
                    <a:pt x="3468" y="1728"/>
                  </a:lnTo>
                  <a:lnTo>
                    <a:pt x="3464" y="1773"/>
                  </a:lnTo>
                  <a:lnTo>
                    <a:pt x="3456" y="1816"/>
                  </a:lnTo>
                  <a:lnTo>
                    <a:pt x="3442" y="1856"/>
                  </a:lnTo>
                  <a:lnTo>
                    <a:pt x="3423" y="1894"/>
                  </a:lnTo>
                  <a:lnTo>
                    <a:pt x="3399" y="1929"/>
                  </a:lnTo>
                  <a:lnTo>
                    <a:pt x="3372" y="1961"/>
                  </a:lnTo>
                  <a:lnTo>
                    <a:pt x="3340" y="1988"/>
                  </a:lnTo>
                  <a:lnTo>
                    <a:pt x="3305" y="2012"/>
                  </a:lnTo>
                  <a:lnTo>
                    <a:pt x="3267" y="2031"/>
                  </a:lnTo>
                  <a:lnTo>
                    <a:pt x="3226" y="2045"/>
                  </a:lnTo>
                  <a:lnTo>
                    <a:pt x="3184" y="2053"/>
                  </a:lnTo>
                  <a:lnTo>
                    <a:pt x="3138" y="2056"/>
                  </a:lnTo>
                  <a:lnTo>
                    <a:pt x="3096" y="2054"/>
                  </a:lnTo>
                  <a:lnTo>
                    <a:pt x="3055" y="2046"/>
                  </a:lnTo>
                  <a:lnTo>
                    <a:pt x="3017" y="2033"/>
                  </a:lnTo>
                  <a:lnTo>
                    <a:pt x="2980" y="2016"/>
                  </a:lnTo>
                  <a:lnTo>
                    <a:pt x="2946" y="1994"/>
                  </a:lnTo>
                  <a:lnTo>
                    <a:pt x="2914" y="1969"/>
                  </a:lnTo>
                  <a:lnTo>
                    <a:pt x="2887" y="1941"/>
                  </a:lnTo>
                  <a:lnTo>
                    <a:pt x="2864" y="1908"/>
                  </a:lnTo>
                  <a:lnTo>
                    <a:pt x="2844" y="1873"/>
                  </a:lnTo>
                  <a:lnTo>
                    <a:pt x="2828" y="1836"/>
                  </a:lnTo>
                  <a:lnTo>
                    <a:pt x="2526" y="1836"/>
                  </a:lnTo>
                  <a:lnTo>
                    <a:pt x="2514" y="1905"/>
                  </a:lnTo>
                  <a:lnTo>
                    <a:pt x="2496" y="1971"/>
                  </a:lnTo>
                  <a:lnTo>
                    <a:pt x="2472" y="2034"/>
                  </a:lnTo>
                  <a:lnTo>
                    <a:pt x="2444" y="2095"/>
                  </a:lnTo>
                  <a:lnTo>
                    <a:pt x="2411" y="2154"/>
                  </a:lnTo>
                  <a:lnTo>
                    <a:pt x="2372" y="2209"/>
                  </a:lnTo>
                  <a:lnTo>
                    <a:pt x="2587" y="2423"/>
                  </a:lnTo>
                  <a:lnTo>
                    <a:pt x="2624" y="2408"/>
                  </a:lnTo>
                  <a:lnTo>
                    <a:pt x="2663" y="2399"/>
                  </a:lnTo>
                  <a:lnTo>
                    <a:pt x="2702" y="2392"/>
                  </a:lnTo>
                  <a:lnTo>
                    <a:pt x="2741" y="2392"/>
                  </a:lnTo>
                  <a:lnTo>
                    <a:pt x="2781" y="2396"/>
                  </a:lnTo>
                  <a:lnTo>
                    <a:pt x="2819" y="2405"/>
                  </a:lnTo>
                  <a:lnTo>
                    <a:pt x="2857" y="2419"/>
                  </a:lnTo>
                  <a:lnTo>
                    <a:pt x="2893" y="2436"/>
                  </a:lnTo>
                  <a:lnTo>
                    <a:pt x="2928" y="2460"/>
                  </a:lnTo>
                  <a:lnTo>
                    <a:pt x="2960" y="2488"/>
                  </a:lnTo>
                  <a:lnTo>
                    <a:pt x="2987" y="2519"/>
                  </a:lnTo>
                  <a:lnTo>
                    <a:pt x="3009" y="2551"/>
                  </a:lnTo>
                  <a:lnTo>
                    <a:pt x="3027" y="2587"/>
                  </a:lnTo>
                  <a:lnTo>
                    <a:pt x="3041" y="2624"/>
                  </a:lnTo>
                  <a:lnTo>
                    <a:pt x="3051" y="2662"/>
                  </a:lnTo>
                  <a:lnTo>
                    <a:pt x="3055" y="2700"/>
                  </a:lnTo>
                  <a:lnTo>
                    <a:pt x="3055" y="2739"/>
                  </a:lnTo>
                  <a:lnTo>
                    <a:pt x="3051" y="2778"/>
                  </a:lnTo>
                  <a:lnTo>
                    <a:pt x="3041" y="2815"/>
                  </a:lnTo>
                  <a:lnTo>
                    <a:pt x="3027" y="2852"/>
                  </a:lnTo>
                  <a:lnTo>
                    <a:pt x="3009" y="2887"/>
                  </a:lnTo>
                  <a:lnTo>
                    <a:pt x="2987" y="2921"/>
                  </a:lnTo>
                  <a:lnTo>
                    <a:pt x="2960" y="2951"/>
                  </a:lnTo>
                  <a:lnTo>
                    <a:pt x="2928" y="2979"/>
                  </a:lnTo>
                  <a:lnTo>
                    <a:pt x="2895" y="3001"/>
                  </a:lnTo>
                  <a:lnTo>
                    <a:pt x="2860" y="3020"/>
                  </a:lnTo>
                  <a:lnTo>
                    <a:pt x="2824" y="3033"/>
                  </a:lnTo>
                  <a:lnTo>
                    <a:pt x="2786" y="3042"/>
                  </a:lnTo>
                  <a:lnTo>
                    <a:pt x="2747" y="3047"/>
                  </a:lnTo>
                  <a:lnTo>
                    <a:pt x="2708" y="3047"/>
                  </a:lnTo>
                  <a:lnTo>
                    <a:pt x="2670" y="3042"/>
                  </a:lnTo>
                  <a:lnTo>
                    <a:pt x="2632" y="3033"/>
                  </a:lnTo>
                  <a:lnTo>
                    <a:pt x="2595" y="3020"/>
                  </a:lnTo>
                  <a:lnTo>
                    <a:pt x="2559" y="3001"/>
                  </a:lnTo>
                  <a:lnTo>
                    <a:pt x="2526" y="2979"/>
                  </a:lnTo>
                  <a:lnTo>
                    <a:pt x="2494" y="2951"/>
                  </a:lnTo>
                  <a:lnTo>
                    <a:pt x="2467" y="2920"/>
                  </a:lnTo>
                  <a:lnTo>
                    <a:pt x="2444" y="2885"/>
                  </a:lnTo>
                  <a:lnTo>
                    <a:pt x="2425" y="2848"/>
                  </a:lnTo>
                  <a:lnTo>
                    <a:pt x="2411" y="2810"/>
                  </a:lnTo>
                  <a:lnTo>
                    <a:pt x="2403" y="2771"/>
                  </a:lnTo>
                  <a:lnTo>
                    <a:pt x="2399" y="2731"/>
                  </a:lnTo>
                  <a:lnTo>
                    <a:pt x="2399" y="2691"/>
                  </a:lnTo>
                  <a:lnTo>
                    <a:pt x="2406" y="2651"/>
                  </a:lnTo>
                  <a:lnTo>
                    <a:pt x="2416" y="2613"/>
                  </a:lnTo>
                  <a:lnTo>
                    <a:pt x="2432" y="2575"/>
                  </a:lnTo>
                  <a:lnTo>
                    <a:pt x="2218" y="2363"/>
                  </a:lnTo>
                  <a:lnTo>
                    <a:pt x="2163" y="2401"/>
                  </a:lnTo>
                  <a:lnTo>
                    <a:pt x="2105" y="2434"/>
                  </a:lnTo>
                  <a:lnTo>
                    <a:pt x="2044" y="2464"/>
                  </a:lnTo>
                  <a:lnTo>
                    <a:pt x="1980" y="2487"/>
                  </a:lnTo>
                  <a:lnTo>
                    <a:pt x="1914" y="2506"/>
                  </a:lnTo>
                  <a:lnTo>
                    <a:pt x="1845" y="2519"/>
                  </a:lnTo>
                  <a:lnTo>
                    <a:pt x="1845" y="2821"/>
                  </a:lnTo>
                  <a:lnTo>
                    <a:pt x="1886" y="2839"/>
                  </a:lnTo>
                  <a:lnTo>
                    <a:pt x="1923" y="2862"/>
                  </a:lnTo>
                  <a:lnTo>
                    <a:pt x="1958" y="2889"/>
                  </a:lnTo>
                  <a:lnTo>
                    <a:pt x="1988" y="2921"/>
                  </a:lnTo>
                  <a:lnTo>
                    <a:pt x="2014" y="2956"/>
                  </a:lnTo>
                  <a:lnTo>
                    <a:pt x="2034" y="2996"/>
                  </a:lnTo>
                  <a:lnTo>
                    <a:pt x="2050" y="3039"/>
                  </a:lnTo>
                  <a:lnTo>
                    <a:pt x="2059" y="3083"/>
                  </a:lnTo>
                  <a:lnTo>
                    <a:pt x="2063" y="3129"/>
                  </a:lnTo>
                  <a:lnTo>
                    <a:pt x="2059" y="3173"/>
                  </a:lnTo>
                  <a:lnTo>
                    <a:pt x="2051" y="3217"/>
                  </a:lnTo>
                  <a:lnTo>
                    <a:pt x="2037" y="3257"/>
                  </a:lnTo>
                  <a:lnTo>
                    <a:pt x="2018" y="3294"/>
                  </a:lnTo>
                  <a:lnTo>
                    <a:pt x="1994" y="3329"/>
                  </a:lnTo>
                  <a:lnTo>
                    <a:pt x="1967" y="3361"/>
                  </a:lnTo>
                  <a:lnTo>
                    <a:pt x="1935" y="3389"/>
                  </a:lnTo>
                  <a:lnTo>
                    <a:pt x="1900" y="3412"/>
                  </a:lnTo>
                  <a:lnTo>
                    <a:pt x="1862" y="3431"/>
                  </a:lnTo>
                  <a:lnTo>
                    <a:pt x="1822" y="3445"/>
                  </a:lnTo>
                  <a:lnTo>
                    <a:pt x="1779" y="3454"/>
                  </a:lnTo>
                  <a:lnTo>
                    <a:pt x="1734" y="3458"/>
                  </a:lnTo>
                  <a:lnTo>
                    <a:pt x="1689" y="3454"/>
                  </a:lnTo>
                  <a:lnTo>
                    <a:pt x="1647" y="3445"/>
                  </a:lnTo>
                  <a:lnTo>
                    <a:pt x="1606" y="3431"/>
                  </a:lnTo>
                  <a:lnTo>
                    <a:pt x="1569" y="3412"/>
                  </a:lnTo>
                  <a:lnTo>
                    <a:pt x="1533" y="3389"/>
                  </a:lnTo>
                  <a:lnTo>
                    <a:pt x="1501" y="3361"/>
                  </a:lnTo>
                  <a:lnTo>
                    <a:pt x="1474" y="3330"/>
                  </a:lnTo>
                  <a:lnTo>
                    <a:pt x="1450" y="3294"/>
                  </a:lnTo>
                  <a:lnTo>
                    <a:pt x="1431" y="3257"/>
                  </a:lnTo>
                  <a:lnTo>
                    <a:pt x="1417" y="3217"/>
                  </a:lnTo>
                  <a:lnTo>
                    <a:pt x="1408" y="3173"/>
                  </a:lnTo>
                  <a:lnTo>
                    <a:pt x="1405" y="3129"/>
                  </a:lnTo>
                  <a:lnTo>
                    <a:pt x="1408" y="3087"/>
                  </a:lnTo>
                  <a:lnTo>
                    <a:pt x="1416" y="3046"/>
                  </a:lnTo>
                  <a:lnTo>
                    <a:pt x="1428" y="3007"/>
                  </a:lnTo>
                  <a:lnTo>
                    <a:pt x="1446" y="2971"/>
                  </a:lnTo>
                  <a:lnTo>
                    <a:pt x="1467" y="2936"/>
                  </a:lnTo>
                  <a:lnTo>
                    <a:pt x="1493" y="2906"/>
                  </a:lnTo>
                  <a:lnTo>
                    <a:pt x="1522" y="2879"/>
                  </a:lnTo>
                  <a:lnTo>
                    <a:pt x="1554" y="2854"/>
                  </a:lnTo>
                  <a:lnTo>
                    <a:pt x="1589" y="2834"/>
                  </a:lnTo>
                  <a:lnTo>
                    <a:pt x="1627" y="2819"/>
                  </a:lnTo>
                  <a:lnTo>
                    <a:pt x="1627" y="2519"/>
                  </a:lnTo>
                  <a:lnTo>
                    <a:pt x="1557" y="2506"/>
                  </a:lnTo>
                  <a:lnTo>
                    <a:pt x="1490" y="2488"/>
                  </a:lnTo>
                  <a:lnTo>
                    <a:pt x="1426" y="2464"/>
                  </a:lnTo>
                  <a:lnTo>
                    <a:pt x="1364" y="2435"/>
                  </a:lnTo>
                  <a:lnTo>
                    <a:pt x="1305" y="2402"/>
                  </a:lnTo>
                  <a:lnTo>
                    <a:pt x="1250" y="2363"/>
                  </a:lnTo>
                  <a:lnTo>
                    <a:pt x="1037" y="2575"/>
                  </a:lnTo>
                  <a:lnTo>
                    <a:pt x="1051" y="2613"/>
                  </a:lnTo>
                  <a:lnTo>
                    <a:pt x="1062" y="2652"/>
                  </a:lnTo>
                  <a:lnTo>
                    <a:pt x="1068" y="2691"/>
                  </a:lnTo>
                  <a:lnTo>
                    <a:pt x="1069" y="2731"/>
                  </a:lnTo>
                  <a:lnTo>
                    <a:pt x="1065" y="2771"/>
                  </a:lnTo>
                  <a:lnTo>
                    <a:pt x="1057" y="2810"/>
                  </a:lnTo>
                  <a:lnTo>
                    <a:pt x="1043" y="2848"/>
                  </a:lnTo>
                  <a:lnTo>
                    <a:pt x="1024" y="2885"/>
                  </a:lnTo>
                  <a:lnTo>
                    <a:pt x="1001" y="2920"/>
                  </a:lnTo>
                  <a:lnTo>
                    <a:pt x="973" y="2951"/>
                  </a:lnTo>
                  <a:lnTo>
                    <a:pt x="943" y="2979"/>
                  </a:lnTo>
                  <a:lnTo>
                    <a:pt x="909" y="3001"/>
                  </a:lnTo>
                  <a:lnTo>
                    <a:pt x="873" y="3020"/>
                  </a:lnTo>
                  <a:lnTo>
                    <a:pt x="837" y="3033"/>
                  </a:lnTo>
                  <a:lnTo>
                    <a:pt x="799" y="3042"/>
                  </a:lnTo>
                  <a:lnTo>
                    <a:pt x="760" y="3047"/>
                  </a:lnTo>
                  <a:lnTo>
                    <a:pt x="721" y="3047"/>
                  </a:lnTo>
                  <a:lnTo>
                    <a:pt x="683" y="3042"/>
                  </a:lnTo>
                  <a:lnTo>
                    <a:pt x="645" y="3033"/>
                  </a:lnTo>
                  <a:lnTo>
                    <a:pt x="608" y="3020"/>
                  </a:lnTo>
                  <a:lnTo>
                    <a:pt x="572" y="3001"/>
                  </a:lnTo>
                  <a:lnTo>
                    <a:pt x="539" y="2979"/>
                  </a:lnTo>
                  <a:lnTo>
                    <a:pt x="508" y="2951"/>
                  </a:lnTo>
                  <a:lnTo>
                    <a:pt x="481" y="2921"/>
                  </a:lnTo>
                  <a:lnTo>
                    <a:pt x="458" y="2887"/>
                  </a:lnTo>
                  <a:lnTo>
                    <a:pt x="440" y="2852"/>
                  </a:lnTo>
                  <a:lnTo>
                    <a:pt x="426" y="2815"/>
                  </a:lnTo>
                  <a:lnTo>
                    <a:pt x="417" y="2778"/>
                  </a:lnTo>
                  <a:lnTo>
                    <a:pt x="413" y="2739"/>
                  </a:lnTo>
                  <a:lnTo>
                    <a:pt x="413" y="2700"/>
                  </a:lnTo>
                  <a:lnTo>
                    <a:pt x="417" y="2662"/>
                  </a:lnTo>
                  <a:lnTo>
                    <a:pt x="426" y="2624"/>
                  </a:lnTo>
                  <a:lnTo>
                    <a:pt x="440" y="2587"/>
                  </a:lnTo>
                  <a:lnTo>
                    <a:pt x="458" y="2551"/>
                  </a:lnTo>
                  <a:lnTo>
                    <a:pt x="481" y="2519"/>
                  </a:lnTo>
                  <a:lnTo>
                    <a:pt x="508" y="2488"/>
                  </a:lnTo>
                  <a:lnTo>
                    <a:pt x="539" y="2460"/>
                  </a:lnTo>
                  <a:lnTo>
                    <a:pt x="574" y="2437"/>
                  </a:lnTo>
                  <a:lnTo>
                    <a:pt x="610" y="2419"/>
                  </a:lnTo>
                  <a:lnTo>
                    <a:pt x="648" y="2405"/>
                  </a:lnTo>
                  <a:lnTo>
                    <a:pt x="686" y="2396"/>
                  </a:lnTo>
                  <a:lnTo>
                    <a:pt x="726" y="2392"/>
                  </a:lnTo>
                  <a:lnTo>
                    <a:pt x="765" y="2393"/>
                  </a:lnTo>
                  <a:lnTo>
                    <a:pt x="804" y="2399"/>
                  </a:lnTo>
                  <a:lnTo>
                    <a:pt x="843" y="2408"/>
                  </a:lnTo>
                  <a:lnTo>
                    <a:pt x="880" y="2423"/>
                  </a:lnTo>
                  <a:lnTo>
                    <a:pt x="1096" y="2209"/>
                  </a:lnTo>
                  <a:lnTo>
                    <a:pt x="1058" y="2154"/>
                  </a:lnTo>
                  <a:lnTo>
                    <a:pt x="1024" y="2095"/>
                  </a:lnTo>
                  <a:lnTo>
                    <a:pt x="995" y="2034"/>
                  </a:lnTo>
                  <a:lnTo>
                    <a:pt x="972" y="1971"/>
                  </a:lnTo>
                  <a:lnTo>
                    <a:pt x="954" y="1905"/>
                  </a:lnTo>
                  <a:lnTo>
                    <a:pt x="942" y="1836"/>
                  </a:lnTo>
                  <a:lnTo>
                    <a:pt x="640" y="1836"/>
                  </a:lnTo>
                  <a:lnTo>
                    <a:pt x="625" y="1873"/>
                  </a:lnTo>
                  <a:lnTo>
                    <a:pt x="605" y="1908"/>
                  </a:lnTo>
                  <a:lnTo>
                    <a:pt x="581" y="1941"/>
                  </a:lnTo>
                  <a:lnTo>
                    <a:pt x="553" y="1969"/>
                  </a:lnTo>
                  <a:lnTo>
                    <a:pt x="521" y="1994"/>
                  </a:lnTo>
                  <a:lnTo>
                    <a:pt x="488" y="2016"/>
                  </a:lnTo>
                  <a:lnTo>
                    <a:pt x="452" y="2033"/>
                  </a:lnTo>
                  <a:lnTo>
                    <a:pt x="413" y="2046"/>
                  </a:lnTo>
                  <a:lnTo>
                    <a:pt x="372" y="2054"/>
                  </a:lnTo>
                  <a:lnTo>
                    <a:pt x="329" y="2056"/>
                  </a:lnTo>
                  <a:lnTo>
                    <a:pt x="285" y="2053"/>
                  </a:lnTo>
                  <a:lnTo>
                    <a:pt x="242" y="2045"/>
                  </a:lnTo>
                  <a:lnTo>
                    <a:pt x="202" y="2031"/>
                  </a:lnTo>
                  <a:lnTo>
                    <a:pt x="164" y="2012"/>
                  </a:lnTo>
                  <a:lnTo>
                    <a:pt x="129" y="1989"/>
                  </a:lnTo>
                  <a:lnTo>
                    <a:pt x="97" y="1961"/>
                  </a:lnTo>
                  <a:lnTo>
                    <a:pt x="69" y="1929"/>
                  </a:lnTo>
                  <a:lnTo>
                    <a:pt x="45" y="1894"/>
                  </a:lnTo>
                  <a:lnTo>
                    <a:pt x="26" y="1856"/>
                  </a:lnTo>
                  <a:lnTo>
                    <a:pt x="12" y="1816"/>
                  </a:lnTo>
                  <a:lnTo>
                    <a:pt x="3" y="1773"/>
                  </a:lnTo>
                  <a:lnTo>
                    <a:pt x="0" y="1728"/>
                  </a:lnTo>
                  <a:lnTo>
                    <a:pt x="0" y="1728"/>
                  </a:lnTo>
                  <a:lnTo>
                    <a:pt x="3" y="1684"/>
                  </a:lnTo>
                  <a:lnTo>
                    <a:pt x="12" y="1642"/>
                  </a:lnTo>
                  <a:lnTo>
                    <a:pt x="26" y="1601"/>
                  </a:lnTo>
                  <a:lnTo>
                    <a:pt x="45" y="1563"/>
                  </a:lnTo>
                  <a:lnTo>
                    <a:pt x="69" y="1528"/>
                  </a:lnTo>
                  <a:lnTo>
                    <a:pt x="97" y="1496"/>
                  </a:lnTo>
                  <a:lnTo>
                    <a:pt x="129" y="1469"/>
                  </a:lnTo>
                  <a:lnTo>
                    <a:pt x="164" y="1446"/>
                  </a:lnTo>
                  <a:lnTo>
                    <a:pt x="203" y="1427"/>
                  </a:lnTo>
                  <a:lnTo>
                    <a:pt x="243" y="1412"/>
                  </a:lnTo>
                  <a:lnTo>
                    <a:pt x="286" y="1404"/>
                  </a:lnTo>
                  <a:lnTo>
                    <a:pt x="331" y="1401"/>
                  </a:lnTo>
                  <a:lnTo>
                    <a:pt x="378" y="1404"/>
                  </a:lnTo>
                  <a:lnTo>
                    <a:pt x="422" y="1414"/>
                  </a:lnTo>
                  <a:lnTo>
                    <a:pt x="464" y="1429"/>
                  </a:lnTo>
                  <a:lnTo>
                    <a:pt x="503" y="1450"/>
                  </a:lnTo>
                  <a:lnTo>
                    <a:pt x="539" y="1475"/>
                  </a:lnTo>
                  <a:lnTo>
                    <a:pt x="572" y="1506"/>
                  </a:lnTo>
                  <a:lnTo>
                    <a:pt x="600" y="1540"/>
                  </a:lnTo>
                  <a:lnTo>
                    <a:pt x="623" y="1577"/>
                  </a:lnTo>
                  <a:lnTo>
                    <a:pt x="641" y="1618"/>
                  </a:lnTo>
                  <a:lnTo>
                    <a:pt x="945" y="1618"/>
                  </a:lnTo>
                  <a:lnTo>
                    <a:pt x="956" y="1551"/>
                  </a:lnTo>
                  <a:lnTo>
                    <a:pt x="974" y="1486"/>
                  </a:lnTo>
                  <a:lnTo>
                    <a:pt x="997" y="1423"/>
                  </a:lnTo>
                  <a:lnTo>
                    <a:pt x="1026" y="1361"/>
                  </a:lnTo>
                  <a:lnTo>
                    <a:pt x="1060" y="1302"/>
                  </a:lnTo>
                  <a:lnTo>
                    <a:pt x="1099" y="1246"/>
                  </a:lnTo>
                  <a:lnTo>
                    <a:pt x="887" y="1033"/>
                  </a:lnTo>
                  <a:lnTo>
                    <a:pt x="849" y="1049"/>
                  </a:lnTo>
                  <a:lnTo>
                    <a:pt x="810" y="1059"/>
                  </a:lnTo>
                  <a:lnTo>
                    <a:pt x="769" y="1066"/>
                  </a:lnTo>
                  <a:lnTo>
                    <a:pt x="729" y="1067"/>
                  </a:lnTo>
                  <a:lnTo>
                    <a:pt x="690" y="1063"/>
                  </a:lnTo>
                  <a:lnTo>
                    <a:pt x="650" y="1054"/>
                  </a:lnTo>
                  <a:lnTo>
                    <a:pt x="612" y="1041"/>
                  </a:lnTo>
                  <a:lnTo>
                    <a:pt x="576" y="1022"/>
                  </a:lnTo>
                  <a:lnTo>
                    <a:pt x="541" y="998"/>
                  </a:lnTo>
                  <a:lnTo>
                    <a:pt x="510" y="971"/>
                  </a:lnTo>
                  <a:lnTo>
                    <a:pt x="482" y="939"/>
                  </a:lnTo>
                  <a:lnTo>
                    <a:pt x="459" y="907"/>
                  </a:lnTo>
                  <a:lnTo>
                    <a:pt x="441" y="871"/>
                  </a:lnTo>
                  <a:lnTo>
                    <a:pt x="427" y="834"/>
                  </a:lnTo>
                  <a:lnTo>
                    <a:pt x="419" y="797"/>
                  </a:lnTo>
                  <a:lnTo>
                    <a:pt x="414" y="758"/>
                  </a:lnTo>
                  <a:lnTo>
                    <a:pt x="414" y="719"/>
                  </a:lnTo>
                  <a:lnTo>
                    <a:pt x="419" y="682"/>
                  </a:lnTo>
                  <a:lnTo>
                    <a:pt x="427" y="644"/>
                  </a:lnTo>
                  <a:lnTo>
                    <a:pt x="441" y="607"/>
                  </a:lnTo>
                  <a:lnTo>
                    <a:pt x="459" y="571"/>
                  </a:lnTo>
                  <a:lnTo>
                    <a:pt x="482" y="538"/>
                  </a:lnTo>
                  <a:lnTo>
                    <a:pt x="510" y="507"/>
                  </a:lnTo>
                  <a:lnTo>
                    <a:pt x="540" y="479"/>
                  </a:lnTo>
                  <a:lnTo>
                    <a:pt x="574" y="457"/>
                  </a:lnTo>
                  <a:lnTo>
                    <a:pt x="609" y="439"/>
                  </a:lnTo>
                  <a:lnTo>
                    <a:pt x="646" y="426"/>
                  </a:lnTo>
                  <a:lnTo>
                    <a:pt x="684" y="416"/>
                  </a:lnTo>
                  <a:lnTo>
                    <a:pt x="723" y="412"/>
                  </a:lnTo>
                  <a:lnTo>
                    <a:pt x="761" y="412"/>
                  </a:lnTo>
                  <a:lnTo>
                    <a:pt x="800" y="416"/>
                  </a:lnTo>
                  <a:lnTo>
                    <a:pt x="838" y="426"/>
                  </a:lnTo>
                  <a:lnTo>
                    <a:pt x="875" y="439"/>
                  </a:lnTo>
                  <a:lnTo>
                    <a:pt x="910" y="457"/>
                  </a:lnTo>
                  <a:lnTo>
                    <a:pt x="944" y="479"/>
                  </a:lnTo>
                  <a:lnTo>
                    <a:pt x="974" y="507"/>
                  </a:lnTo>
                  <a:lnTo>
                    <a:pt x="1002" y="538"/>
                  </a:lnTo>
                  <a:lnTo>
                    <a:pt x="1025" y="573"/>
                  </a:lnTo>
                  <a:lnTo>
                    <a:pt x="1044" y="609"/>
                  </a:lnTo>
                  <a:lnTo>
                    <a:pt x="1057" y="647"/>
                  </a:lnTo>
                  <a:lnTo>
                    <a:pt x="1066" y="685"/>
                  </a:lnTo>
                  <a:lnTo>
                    <a:pt x="1070" y="725"/>
                  </a:lnTo>
                  <a:lnTo>
                    <a:pt x="1069" y="764"/>
                  </a:lnTo>
                  <a:lnTo>
                    <a:pt x="1064" y="803"/>
                  </a:lnTo>
                  <a:lnTo>
                    <a:pt x="1053" y="842"/>
                  </a:lnTo>
                  <a:lnTo>
                    <a:pt x="1039" y="878"/>
                  </a:lnTo>
                  <a:lnTo>
                    <a:pt x="1254" y="1093"/>
                  </a:lnTo>
                  <a:lnTo>
                    <a:pt x="1310" y="1054"/>
                  </a:lnTo>
                  <a:lnTo>
                    <a:pt x="1369" y="1021"/>
                  </a:lnTo>
                  <a:lnTo>
                    <a:pt x="1431" y="992"/>
                  </a:lnTo>
                  <a:lnTo>
                    <a:pt x="1495" y="969"/>
                  </a:lnTo>
                  <a:lnTo>
                    <a:pt x="1561" y="951"/>
                  </a:lnTo>
                  <a:lnTo>
                    <a:pt x="1628" y="939"/>
                  </a:lnTo>
                  <a:lnTo>
                    <a:pt x="1628" y="638"/>
                  </a:lnTo>
                  <a:lnTo>
                    <a:pt x="1591" y="623"/>
                  </a:lnTo>
                  <a:lnTo>
                    <a:pt x="1555" y="604"/>
                  </a:lnTo>
                  <a:lnTo>
                    <a:pt x="1523" y="579"/>
                  </a:lnTo>
                  <a:lnTo>
                    <a:pt x="1495" y="552"/>
                  </a:lnTo>
                  <a:lnTo>
                    <a:pt x="1468" y="520"/>
                  </a:lnTo>
                  <a:lnTo>
                    <a:pt x="1447" y="487"/>
                  </a:lnTo>
                  <a:lnTo>
                    <a:pt x="1430" y="450"/>
                  </a:lnTo>
                  <a:lnTo>
                    <a:pt x="1418" y="412"/>
                  </a:lnTo>
                  <a:lnTo>
                    <a:pt x="1409" y="371"/>
                  </a:lnTo>
                  <a:lnTo>
                    <a:pt x="1406" y="329"/>
                  </a:lnTo>
                  <a:lnTo>
                    <a:pt x="1409" y="284"/>
                  </a:lnTo>
                  <a:lnTo>
                    <a:pt x="1419" y="241"/>
                  </a:lnTo>
                  <a:lnTo>
                    <a:pt x="1432" y="201"/>
                  </a:lnTo>
                  <a:lnTo>
                    <a:pt x="1451" y="164"/>
                  </a:lnTo>
                  <a:lnTo>
                    <a:pt x="1475" y="128"/>
                  </a:lnTo>
                  <a:lnTo>
                    <a:pt x="1503" y="97"/>
                  </a:lnTo>
                  <a:lnTo>
                    <a:pt x="1534" y="69"/>
                  </a:lnTo>
                  <a:lnTo>
                    <a:pt x="1570" y="46"/>
                  </a:lnTo>
                  <a:lnTo>
                    <a:pt x="1608" y="27"/>
                  </a:lnTo>
                  <a:lnTo>
                    <a:pt x="1648" y="12"/>
                  </a:lnTo>
                  <a:lnTo>
                    <a:pt x="1691" y="4"/>
                  </a:lnTo>
                  <a:lnTo>
                    <a:pt x="17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2" name="Shape 11332"/>
            <p:cNvSpPr/>
            <p:nvPr/>
          </p:nvSpPr>
          <p:spPr>
            <a:xfrm>
              <a:off x="3522663" y="1333500"/>
              <a:ext cx="41275" cy="80962"/>
            </a:xfrm>
            <a:custGeom>
              <a:avLst/>
              <a:gdLst/>
              <a:ahLst/>
              <a:cxnLst/>
              <a:rect l="0" t="0" r="0" b="0"/>
              <a:pathLst>
                <a:path w="474" h="916" extrusionOk="0">
                  <a:moveTo>
                    <a:pt x="212" y="0"/>
                  </a:moveTo>
                  <a:lnTo>
                    <a:pt x="236" y="0"/>
                  </a:lnTo>
                  <a:lnTo>
                    <a:pt x="258" y="0"/>
                  </a:lnTo>
                  <a:lnTo>
                    <a:pt x="273" y="1"/>
                  </a:lnTo>
                  <a:lnTo>
                    <a:pt x="284" y="4"/>
                  </a:lnTo>
                  <a:lnTo>
                    <a:pt x="290" y="11"/>
                  </a:lnTo>
                  <a:lnTo>
                    <a:pt x="293" y="21"/>
                  </a:lnTo>
                  <a:lnTo>
                    <a:pt x="294" y="36"/>
                  </a:lnTo>
                  <a:lnTo>
                    <a:pt x="294" y="57"/>
                  </a:lnTo>
                  <a:lnTo>
                    <a:pt x="294" y="75"/>
                  </a:lnTo>
                  <a:lnTo>
                    <a:pt x="296" y="86"/>
                  </a:lnTo>
                  <a:lnTo>
                    <a:pt x="300" y="94"/>
                  </a:lnTo>
                  <a:lnTo>
                    <a:pt x="307" y="99"/>
                  </a:lnTo>
                  <a:lnTo>
                    <a:pt x="319" y="101"/>
                  </a:lnTo>
                  <a:lnTo>
                    <a:pt x="336" y="104"/>
                  </a:lnTo>
                  <a:lnTo>
                    <a:pt x="366" y="111"/>
                  </a:lnTo>
                  <a:lnTo>
                    <a:pt x="396" y="119"/>
                  </a:lnTo>
                  <a:lnTo>
                    <a:pt x="425" y="131"/>
                  </a:lnTo>
                  <a:lnTo>
                    <a:pt x="435" y="137"/>
                  </a:lnTo>
                  <a:lnTo>
                    <a:pt x="441" y="144"/>
                  </a:lnTo>
                  <a:lnTo>
                    <a:pt x="444" y="154"/>
                  </a:lnTo>
                  <a:lnTo>
                    <a:pt x="442" y="165"/>
                  </a:lnTo>
                  <a:lnTo>
                    <a:pt x="432" y="202"/>
                  </a:lnTo>
                  <a:lnTo>
                    <a:pt x="420" y="240"/>
                  </a:lnTo>
                  <a:lnTo>
                    <a:pt x="416" y="251"/>
                  </a:lnTo>
                  <a:lnTo>
                    <a:pt x="410" y="258"/>
                  </a:lnTo>
                  <a:lnTo>
                    <a:pt x="403" y="261"/>
                  </a:lnTo>
                  <a:lnTo>
                    <a:pt x="395" y="260"/>
                  </a:lnTo>
                  <a:lnTo>
                    <a:pt x="383" y="255"/>
                  </a:lnTo>
                  <a:lnTo>
                    <a:pt x="348" y="241"/>
                  </a:lnTo>
                  <a:lnTo>
                    <a:pt x="313" y="233"/>
                  </a:lnTo>
                  <a:lnTo>
                    <a:pt x="277" y="228"/>
                  </a:lnTo>
                  <a:lnTo>
                    <a:pt x="241" y="228"/>
                  </a:lnTo>
                  <a:lnTo>
                    <a:pt x="222" y="230"/>
                  </a:lnTo>
                  <a:lnTo>
                    <a:pt x="203" y="235"/>
                  </a:lnTo>
                  <a:lnTo>
                    <a:pt x="187" y="245"/>
                  </a:lnTo>
                  <a:lnTo>
                    <a:pt x="175" y="257"/>
                  </a:lnTo>
                  <a:lnTo>
                    <a:pt x="168" y="272"/>
                  </a:lnTo>
                  <a:lnTo>
                    <a:pt x="166" y="286"/>
                  </a:lnTo>
                  <a:lnTo>
                    <a:pt x="169" y="302"/>
                  </a:lnTo>
                  <a:lnTo>
                    <a:pt x="176" y="317"/>
                  </a:lnTo>
                  <a:lnTo>
                    <a:pt x="189" y="331"/>
                  </a:lnTo>
                  <a:lnTo>
                    <a:pt x="209" y="343"/>
                  </a:lnTo>
                  <a:lnTo>
                    <a:pt x="229" y="355"/>
                  </a:lnTo>
                  <a:lnTo>
                    <a:pt x="251" y="364"/>
                  </a:lnTo>
                  <a:lnTo>
                    <a:pt x="289" y="380"/>
                  </a:lnTo>
                  <a:lnTo>
                    <a:pt x="327" y="397"/>
                  </a:lnTo>
                  <a:lnTo>
                    <a:pt x="363" y="415"/>
                  </a:lnTo>
                  <a:lnTo>
                    <a:pt x="393" y="435"/>
                  </a:lnTo>
                  <a:lnTo>
                    <a:pt x="418" y="456"/>
                  </a:lnTo>
                  <a:lnTo>
                    <a:pt x="438" y="482"/>
                  </a:lnTo>
                  <a:lnTo>
                    <a:pt x="454" y="511"/>
                  </a:lnTo>
                  <a:lnTo>
                    <a:pt x="465" y="540"/>
                  </a:lnTo>
                  <a:lnTo>
                    <a:pt x="472" y="571"/>
                  </a:lnTo>
                  <a:lnTo>
                    <a:pt x="474" y="602"/>
                  </a:lnTo>
                  <a:lnTo>
                    <a:pt x="471" y="633"/>
                  </a:lnTo>
                  <a:lnTo>
                    <a:pt x="462" y="664"/>
                  </a:lnTo>
                  <a:lnTo>
                    <a:pt x="448" y="694"/>
                  </a:lnTo>
                  <a:lnTo>
                    <a:pt x="431" y="722"/>
                  </a:lnTo>
                  <a:lnTo>
                    <a:pt x="406" y="747"/>
                  </a:lnTo>
                  <a:lnTo>
                    <a:pt x="380" y="767"/>
                  </a:lnTo>
                  <a:lnTo>
                    <a:pt x="350" y="782"/>
                  </a:lnTo>
                  <a:lnTo>
                    <a:pt x="319" y="793"/>
                  </a:lnTo>
                  <a:lnTo>
                    <a:pt x="306" y="798"/>
                  </a:lnTo>
                  <a:lnTo>
                    <a:pt x="298" y="805"/>
                  </a:lnTo>
                  <a:lnTo>
                    <a:pt x="292" y="816"/>
                  </a:lnTo>
                  <a:lnTo>
                    <a:pt x="291" y="829"/>
                  </a:lnTo>
                  <a:lnTo>
                    <a:pt x="291" y="859"/>
                  </a:lnTo>
                  <a:lnTo>
                    <a:pt x="291" y="889"/>
                  </a:lnTo>
                  <a:lnTo>
                    <a:pt x="289" y="900"/>
                  </a:lnTo>
                  <a:lnTo>
                    <a:pt x="284" y="908"/>
                  </a:lnTo>
                  <a:lnTo>
                    <a:pt x="276" y="914"/>
                  </a:lnTo>
                  <a:lnTo>
                    <a:pt x="265" y="916"/>
                  </a:lnTo>
                  <a:lnTo>
                    <a:pt x="233" y="916"/>
                  </a:lnTo>
                  <a:lnTo>
                    <a:pt x="200" y="916"/>
                  </a:lnTo>
                  <a:lnTo>
                    <a:pt x="189" y="913"/>
                  </a:lnTo>
                  <a:lnTo>
                    <a:pt x="180" y="908"/>
                  </a:lnTo>
                  <a:lnTo>
                    <a:pt x="175" y="898"/>
                  </a:lnTo>
                  <a:lnTo>
                    <a:pt x="173" y="887"/>
                  </a:lnTo>
                  <a:lnTo>
                    <a:pt x="172" y="842"/>
                  </a:lnTo>
                  <a:lnTo>
                    <a:pt x="172" y="828"/>
                  </a:lnTo>
                  <a:lnTo>
                    <a:pt x="170" y="817"/>
                  </a:lnTo>
                  <a:lnTo>
                    <a:pt x="165" y="811"/>
                  </a:lnTo>
                  <a:lnTo>
                    <a:pt x="155" y="808"/>
                  </a:lnTo>
                  <a:lnTo>
                    <a:pt x="140" y="804"/>
                  </a:lnTo>
                  <a:lnTo>
                    <a:pt x="101" y="798"/>
                  </a:lnTo>
                  <a:lnTo>
                    <a:pt x="63" y="788"/>
                  </a:lnTo>
                  <a:lnTo>
                    <a:pt x="26" y="773"/>
                  </a:lnTo>
                  <a:lnTo>
                    <a:pt x="13" y="765"/>
                  </a:lnTo>
                  <a:lnTo>
                    <a:pt x="4" y="758"/>
                  </a:lnTo>
                  <a:lnTo>
                    <a:pt x="0" y="749"/>
                  </a:lnTo>
                  <a:lnTo>
                    <a:pt x="0" y="738"/>
                  </a:lnTo>
                  <a:lnTo>
                    <a:pt x="3" y="722"/>
                  </a:lnTo>
                  <a:lnTo>
                    <a:pt x="11" y="690"/>
                  </a:lnTo>
                  <a:lnTo>
                    <a:pt x="22" y="657"/>
                  </a:lnTo>
                  <a:lnTo>
                    <a:pt x="26" y="644"/>
                  </a:lnTo>
                  <a:lnTo>
                    <a:pt x="32" y="636"/>
                  </a:lnTo>
                  <a:lnTo>
                    <a:pt x="39" y="634"/>
                  </a:lnTo>
                  <a:lnTo>
                    <a:pt x="47" y="635"/>
                  </a:lnTo>
                  <a:lnTo>
                    <a:pt x="60" y="640"/>
                  </a:lnTo>
                  <a:lnTo>
                    <a:pt x="100" y="658"/>
                  </a:lnTo>
                  <a:lnTo>
                    <a:pt x="142" y="671"/>
                  </a:lnTo>
                  <a:lnTo>
                    <a:pt x="186" y="678"/>
                  </a:lnTo>
                  <a:lnTo>
                    <a:pt x="214" y="679"/>
                  </a:lnTo>
                  <a:lnTo>
                    <a:pt x="242" y="676"/>
                  </a:lnTo>
                  <a:lnTo>
                    <a:pt x="268" y="668"/>
                  </a:lnTo>
                  <a:lnTo>
                    <a:pt x="285" y="658"/>
                  </a:lnTo>
                  <a:lnTo>
                    <a:pt x="296" y="645"/>
                  </a:lnTo>
                  <a:lnTo>
                    <a:pt x="305" y="632"/>
                  </a:lnTo>
                  <a:lnTo>
                    <a:pt x="309" y="616"/>
                  </a:lnTo>
                  <a:lnTo>
                    <a:pt x="309" y="600"/>
                  </a:lnTo>
                  <a:lnTo>
                    <a:pt x="305" y="583"/>
                  </a:lnTo>
                  <a:lnTo>
                    <a:pt x="296" y="569"/>
                  </a:lnTo>
                  <a:lnTo>
                    <a:pt x="283" y="555"/>
                  </a:lnTo>
                  <a:lnTo>
                    <a:pt x="261" y="539"/>
                  </a:lnTo>
                  <a:lnTo>
                    <a:pt x="236" y="526"/>
                  </a:lnTo>
                  <a:lnTo>
                    <a:pt x="204" y="513"/>
                  </a:lnTo>
                  <a:lnTo>
                    <a:pt x="171" y="500"/>
                  </a:lnTo>
                  <a:lnTo>
                    <a:pt x="138" y="485"/>
                  </a:lnTo>
                  <a:lnTo>
                    <a:pt x="106" y="469"/>
                  </a:lnTo>
                  <a:lnTo>
                    <a:pt x="83" y="453"/>
                  </a:lnTo>
                  <a:lnTo>
                    <a:pt x="62" y="436"/>
                  </a:lnTo>
                  <a:lnTo>
                    <a:pt x="44" y="417"/>
                  </a:lnTo>
                  <a:lnTo>
                    <a:pt x="28" y="397"/>
                  </a:lnTo>
                  <a:lnTo>
                    <a:pt x="17" y="375"/>
                  </a:lnTo>
                  <a:lnTo>
                    <a:pt x="8" y="350"/>
                  </a:lnTo>
                  <a:lnTo>
                    <a:pt x="4" y="323"/>
                  </a:lnTo>
                  <a:lnTo>
                    <a:pt x="4" y="295"/>
                  </a:lnTo>
                  <a:lnTo>
                    <a:pt x="8" y="262"/>
                  </a:lnTo>
                  <a:lnTo>
                    <a:pt x="17" y="233"/>
                  </a:lnTo>
                  <a:lnTo>
                    <a:pt x="28" y="206"/>
                  </a:lnTo>
                  <a:lnTo>
                    <a:pt x="45" y="183"/>
                  </a:lnTo>
                  <a:lnTo>
                    <a:pt x="64" y="162"/>
                  </a:lnTo>
                  <a:lnTo>
                    <a:pt x="87" y="144"/>
                  </a:lnTo>
                  <a:lnTo>
                    <a:pt x="115" y="130"/>
                  </a:lnTo>
                  <a:lnTo>
                    <a:pt x="144" y="117"/>
                  </a:lnTo>
                  <a:lnTo>
                    <a:pt x="159" y="112"/>
                  </a:lnTo>
                  <a:lnTo>
                    <a:pt x="169" y="106"/>
                  </a:lnTo>
                  <a:lnTo>
                    <a:pt x="175" y="101"/>
                  </a:lnTo>
                  <a:lnTo>
                    <a:pt x="178" y="95"/>
                  </a:lnTo>
                  <a:lnTo>
                    <a:pt x="179" y="84"/>
                  </a:lnTo>
                  <a:lnTo>
                    <a:pt x="179" y="69"/>
                  </a:lnTo>
                  <a:lnTo>
                    <a:pt x="179" y="33"/>
                  </a:lnTo>
                  <a:lnTo>
                    <a:pt x="180" y="19"/>
                  </a:lnTo>
                  <a:lnTo>
                    <a:pt x="184" y="10"/>
                  </a:lnTo>
                  <a:lnTo>
                    <a:pt x="189" y="4"/>
                  </a:lnTo>
                  <a:lnTo>
                    <a:pt x="198" y="1"/>
                  </a:lnTo>
                  <a:lnTo>
                    <a:pt x="2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33" name="Shape 11333"/>
          <p:cNvGrpSpPr/>
          <p:nvPr/>
        </p:nvGrpSpPr>
        <p:grpSpPr>
          <a:xfrm>
            <a:off x="2003107" y="1256229"/>
            <a:ext cx="205979" cy="232172"/>
            <a:chOff x="2625725" y="1219200"/>
            <a:chExt cx="274638" cy="309563"/>
          </a:xfrm>
        </p:grpSpPr>
        <p:sp>
          <p:nvSpPr>
            <p:cNvPr id="11334" name="Shape 11334"/>
            <p:cNvSpPr/>
            <p:nvPr/>
          </p:nvSpPr>
          <p:spPr>
            <a:xfrm>
              <a:off x="2760663" y="1304925"/>
              <a:ext cx="4763" cy="4763"/>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5" name="Shape 11335"/>
            <p:cNvSpPr/>
            <p:nvPr/>
          </p:nvSpPr>
          <p:spPr>
            <a:xfrm>
              <a:off x="2760663" y="1312863"/>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6" name="Shape 11336"/>
            <p:cNvSpPr/>
            <p:nvPr/>
          </p:nvSpPr>
          <p:spPr>
            <a:xfrm>
              <a:off x="2760663" y="1320800"/>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7" name="Shape 11337"/>
            <p:cNvSpPr/>
            <p:nvPr/>
          </p:nvSpPr>
          <p:spPr>
            <a:xfrm>
              <a:off x="2760663" y="1279525"/>
              <a:ext cx="4763" cy="4763"/>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8" name="Shape 11338"/>
            <p:cNvSpPr/>
            <p:nvPr/>
          </p:nvSpPr>
          <p:spPr>
            <a:xfrm>
              <a:off x="2760663" y="1287463"/>
              <a:ext cx="4763"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39" name="Shape 11339"/>
            <p:cNvSpPr/>
            <p:nvPr/>
          </p:nvSpPr>
          <p:spPr>
            <a:xfrm>
              <a:off x="2760663" y="1295400"/>
              <a:ext cx="4763" cy="6350"/>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0" name="Shape 11340"/>
            <p:cNvSpPr/>
            <p:nvPr/>
          </p:nvSpPr>
          <p:spPr>
            <a:xfrm>
              <a:off x="2760663" y="1452563"/>
              <a:ext cx="4763" cy="6350"/>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1" name="Shape 11341"/>
            <p:cNvSpPr/>
            <p:nvPr/>
          </p:nvSpPr>
          <p:spPr>
            <a:xfrm>
              <a:off x="2760663" y="1460500"/>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2" name="Shape 11342"/>
            <p:cNvSpPr/>
            <p:nvPr/>
          </p:nvSpPr>
          <p:spPr>
            <a:xfrm>
              <a:off x="2760663" y="1419225"/>
              <a:ext cx="4763" cy="4763"/>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3" name="Shape 11343"/>
            <p:cNvSpPr/>
            <p:nvPr/>
          </p:nvSpPr>
          <p:spPr>
            <a:xfrm>
              <a:off x="2760663" y="14271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4" name="Shape 11344"/>
            <p:cNvSpPr/>
            <p:nvPr/>
          </p:nvSpPr>
          <p:spPr>
            <a:xfrm>
              <a:off x="2760663" y="1435100"/>
              <a:ext cx="4763" cy="6350"/>
            </a:xfrm>
            <a:custGeom>
              <a:avLst/>
              <a:gdLst/>
              <a:ahLst/>
              <a:cxnLst/>
              <a:rect l="0" t="0" r="0" b="0"/>
              <a:pathLst>
                <a:path w="62" h="63" extrusionOk="0">
                  <a:moveTo>
                    <a:pt x="31" y="0"/>
                  </a:moveTo>
                  <a:lnTo>
                    <a:pt x="43" y="4"/>
                  </a:lnTo>
                  <a:lnTo>
                    <a:pt x="53" y="10"/>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10"/>
                  </a:lnTo>
                  <a:lnTo>
                    <a:pt x="19" y="4"/>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5" name="Shape 11345"/>
            <p:cNvSpPr/>
            <p:nvPr/>
          </p:nvSpPr>
          <p:spPr>
            <a:xfrm>
              <a:off x="2760663" y="1444625"/>
              <a:ext cx="4763" cy="4763"/>
            </a:xfrm>
            <a:custGeom>
              <a:avLst/>
              <a:gdLst/>
              <a:ahLst/>
              <a:cxnLst/>
              <a:rect l="0" t="0" r="0" b="0"/>
              <a:pathLst>
                <a:path w="62" h="62" extrusionOk="0">
                  <a:moveTo>
                    <a:pt x="31" y="0"/>
                  </a:moveTo>
                  <a:lnTo>
                    <a:pt x="43" y="3"/>
                  </a:lnTo>
                  <a:lnTo>
                    <a:pt x="53" y="9"/>
                  </a:lnTo>
                  <a:lnTo>
                    <a:pt x="60" y="19"/>
                  </a:lnTo>
                  <a:lnTo>
                    <a:pt x="62" y="31"/>
                  </a:lnTo>
                  <a:lnTo>
                    <a:pt x="60" y="42"/>
                  </a:lnTo>
                  <a:lnTo>
                    <a:pt x="55" y="51"/>
                  </a:lnTo>
                  <a:lnTo>
                    <a:pt x="47" y="58"/>
                  </a:lnTo>
                  <a:lnTo>
                    <a:pt x="37" y="61"/>
                  </a:lnTo>
                  <a:lnTo>
                    <a:pt x="34" y="62"/>
                  </a:lnTo>
                  <a:lnTo>
                    <a:pt x="31" y="62"/>
                  </a:lnTo>
                  <a:lnTo>
                    <a:pt x="28" y="62"/>
                  </a:lnTo>
                  <a:lnTo>
                    <a:pt x="25" y="61"/>
                  </a:lnTo>
                  <a:lnTo>
                    <a:pt x="15" y="57"/>
                  </a:lnTo>
                  <a:lnTo>
                    <a:pt x="7" y="50"/>
                  </a:lnTo>
                  <a:lnTo>
                    <a:pt x="2" y="42"/>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6" name="Shape 11346"/>
            <p:cNvSpPr/>
            <p:nvPr/>
          </p:nvSpPr>
          <p:spPr>
            <a:xfrm>
              <a:off x="2832100" y="1409700"/>
              <a:ext cx="6350" cy="6350"/>
            </a:xfrm>
            <a:custGeom>
              <a:avLst/>
              <a:gdLst/>
              <a:ahLst/>
              <a:cxnLst/>
              <a:rect l="0" t="0" r="0" b="0"/>
              <a:pathLst>
                <a:path w="63" h="63" extrusionOk="0">
                  <a:moveTo>
                    <a:pt x="31" y="0"/>
                  </a:moveTo>
                  <a:lnTo>
                    <a:pt x="43" y="3"/>
                  </a:lnTo>
                  <a:lnTo>
                    <a:pt x="54" y="9"/>
                  </a:lnTo>
                  <a:lnTo>
                    <a:pt x="60" y="19"/>
                  </a:lnTo>
                  <a:lnTo>
                    <a:pt x="63" y="31"/>
                  </a:lnTo>
                  <a:lnTo>
                    <a:pt x="60" y="43"/>
                  </a:lnTo>
                  <a:lnTo>
                    <a:pt x="54"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7" name="Shape 11347"/>
            <p:cNvSpPr/>
            <p:nvPr/>
          </p:nvSpPr>
          <p:spPr>
            <a:xfrm>
              <a:off x="2840038" y="1414463"/>
              <a:ext cx="6350" cy="4763"/>
            </a:xfrm>
            <a:custGeom>
              <a:avLst/>
              <a:gdLst/>
              <a:ahLst/>
              <a:cxnLst/>
              <a:rect l="0" t="0" r="0" b="0"/>
              <a:pathLst>
                <a:path w="61" h="63" extrusionOk="0">
                  <a:moveTo>
                    <a:pt x="31" y="0"/>
                  </a:moveTo>
                  <a:lnTo>
                    <a:pt x="43" y="3"/>
                  </a:lnTo>
                  <a:lnTo>
                    <a:pt x="52" y="9"/>
                  </a:lnTo>
                  <a:lnTo>
                    <a:pt x="59" y="20"/>
                  </a:lnTo>
                  <a:lnTo>
                    <a:pt x="61" y="32"/>
                  </a:lnTo>
                  <a:lnTo>
                    <a:pt x="59" y="44"/>
                  </a:lnTo>
                  <a:lnTo>
                    <a:pt x="52"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8" name="Shape 11348"/>
            <p:cNvSpPr/>
            <p:nvPr/>
          </p:nvSpPr>
          <p:spPr>
            <a:xfrm>
              <a:off x="2801938" y="1395413"/>
              <a:ext cx="6350" cy="4763"/>
            </a:xfrm>
            <a:custGeom>
              <a:avLst/>
              <a:gdLst/>
              <a:ahLst/>
              <a:cxnLst/>
              <a:rect l="0" t="0" r="0" b="0"/>
              <a:pathLst>
                <a:path w="63" h="62" extrusionOk="0">
                  <a:moveTo>
                    <a:pt x="33" y="0"/>
                  </a:moveTo>
                  <a:lnTo>
                    <a:pt x="45" y="4"/>
                  </a:lnTo>
                  <a:lnTo>
                    <a:pt x="56" y="11"/>
                  </a:lnTo>
                  <a:lnTo>
                    <a:pt x="62" y="22"/>
                  </a:lnTo>
                  <a:lnTo>
                    <a:pt x="63" y="33"/>
                  </a:lnTo>
                  <a:lnTo>
                    <a:pt x="59" y="45"/>
                  </a:lnTo>
                  <a:lnTo>
                    <a:pt x="51" y="55"/>
                  </a:lnTo>
                  <a:lnTo>
                    <a:pt x="40" y="61"/>
                  </a:lnTo>
                  <a:lnTo>
                    <a:pt x="29" y="62"/>
                  </a:lnTo>
                  <a:lnTo>
                    <a:pt x="17" y="59"/>
                  </a:lnTo>
                  <a:lnTo>
                    <a:pt x="7" y="51"/>
                  </a:lnTo>
                  <a:lnTo>
                    <a:pt x="1" y="41"/>
                  </a:lnTo>
                  <a:lnTo>
                    <a:pt x="0" y="29"/>
                  </a:lnTo>
                  <a:lnTo>
                    <a:pt x="3" y="17"/>
                  </a:lnTo>
                  <a:lnTo>
                    <a:pt x="11" y="8"/>
                  </a:lnTo>
                  <a:lnTo>
                    <a:pt x="21" y="2"/>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49" name="Shape 11349"/>
            <p:cNvSpPr/>
            <p:nvPr/>
          </p:nvSpPr>
          <p:spPr>
            <a:xfrm>
              <a:off x="2809875" y="139858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0" name="Shape 11350"/>
            <p:cNvSpPr/>
            <p:nvPr/>
          </p:nvSpPr>
          <p:spPr>
            <a:xfrm>
              <a:off x="2817813" y="1401763"/>
              <a:ext cx="4763" cy="6350"/>
            </a:xfrm>
            <a:custGeom>
              <a:avLst/>
              <a:gdLst/>
              <a:ahLst/>
              <a:cxnLst/>
              <a:rect l="0" t="0" r="0" b="0"/>
              <a:pathLst>
                <a:path w="61" h="62" extrusionOk="0">
                  <a:moveTo>
                    <a:pt x="30" y="0"/>
                  </a:moveTo>
                  <a:lnTo>
                    <a:pt x="42" y="3"/>
                  </a:lnTo>
                  <a:lnTo>
                    <a:pt x="52" y="9"/>
                  </a:lnTo>
                  <a:lnTo>
                    <a:pt x="59" y="19"/>
                  </a:lnTo>
                  <a:lnTo>
                    <a:pt x="61" y="31"/>
                  </a:lnTo>
                  <a:lnTo>
                    <a:pt x="59" y="43"/>
                  </a:lnTo>
                  <a:lnTo>
                    <a:pt x="52" y="53"/>
                  </a:lnTo>
                  <a:lnTo>
                    <a:pt x="42"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1" name="Shape 11351"/>
            <p:cNvSpPr/>
            <p:nvPr/>
          </p:nvSpPr>
          <p:spPr>
            <a:xfrm>
              <a:off x="2824163" y="1406525"/>
              <a:ext cx="6350" cy="4763"/>
            </a:xfrm>
            <a:custGeom>
              <a:avLst/>
              <a:gdLst/>
              <a:ahLst/>
              <a:cxnLst/>
              <a:rect l="0" t="0" r="0" b="0"/>
              <a:pathLst>
                <a:path w="63" h="62" extrusionOk="0">
                  <a:moveTo>
                    <a:pt x="34" y="0"/>
                  </a:moveTo>
                  <a:lnTo>
                    <a:pt x="46" y="4"/>
                  </a:lnTo>
                  <a:lnTo>
                    <a:pt x="55" y="11"/>
                  </a:lnTo>
                  <a:lnTo>
                    <a:pt x="60" y="19"/>
                  </a:lnTo>
                  <a:lnTo>
                    <a:pt x="63" y="29"/>
                  </a:lnTo>
                  <a:lnTo>
                    <a:pt x="62" y="39"/>
                  </a:lnTo>
                  <a:lnTo>
                    <a:pt x="61" y="41"/>
                  </a:lnTo>
                  <a:lnTo>
                    <a:pt x="60" y="43"/>
                  </a:lnTo>
                  <a:lnTo>
                    <a:pt x="60" y="45"/>
                  </a:lnTo>
                  <a:lnTo>
                    <a:pt x="58" y="48"/>
                  </a:lnTo>
                  <a:lnTo>
                    <a:pt x="56" y="51"/>
                  </a:lnTo>
                  <a:lnTo>
                    <a:pt x="48" y="58"/>
                  </a:lnTo>
                  <a:lnTo>
                    <a:pt x="39" y="61"/>
                  </a:lnTo>
                  <a:lnTo>
                    <a:pt x="28" y="62"/>
                  </a:lnTo>
                  <a:lnTo>
                    <a:pt x="17" y="59"/>
                  </a:lnTo>
                  <a:lnTo>
                    <a:pt x="7" y="51"/>
                  </a:lnTo>
                  <a:lnTo>
                    <a:pt x="1" y="41"/>
                  </a:lnTo>
                  <a:lnTo>
                    <a:pt x="0" y="29"/>
                  </a:lnTo>
                  <a:lnTo>
                    <a:pt x="4" y="17"/>
                  </a:lnTo>
                  <a:lnTo>
                    <a:pt x="11" y="7"/>
                  </a:lnTo>
                  <a:lnTo>
                    <a:pt x="23" y="2"/>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2" name="Shape 11352"/>
            <p:cNvSpPr/>
            <p:nvPr/>
          </p:nvSpPr>
          <p:spPr>
            <a:xfrm>
              <a:off x="2695575" y="1406525"/>
              <a:ext cx="4763" cy="4763"/>
            </a:xfrm>
            <a:custGeom>
              <a:avLst/>
              <a:gdLst/>
              <a:ahLst/>
              <a:cxnLst/>
              <a:rect l="0" t="0" r="0" b="0"/>
              <a:pathLst>
                <a:path w="63" h="61" extrusionOk="0">
                  <a:moveTo>
                    <a:pt x="29" y="0"/>
                  </a:moveTo>
                  <a:lnTo>
                    <a:pt x="41" y="1"/>
                  </a:lnTo>
                  <a:lnTo>
                    <a:pt x="52" y="7"/>
                  </a:lnTo>
                  <a:lnTo>
                    <a:pt x="60" y="16"/>
                  </a:lnTo>
                  <a:lnTo>
                    <a:pt x="63" y="28"/>
                  </a:lnTo>
                  <a:lnTo>
                    <a:pt x="62" y="40"/>
                  </a:lnTo>
                  <a:lnTo>
                    <a:pt x="56" y="50"/>
                  </a:lnTo>
                  <a:lnTo>
                    <a:pt x="46" y="58"/>
                  </a:lnTo>
                  <a:lnTo>
                    <a:pt x="35" y="61"/>
                  </a:lnTo>
                  <a:lnTo>
                    <a:pt x="24" y="61"/>
                  </a:lnTo>
                  <a:lnTo>
                    <a:pt x="15" y="57"/>
                  </a:lnTo>
                  <a:lnTo>
                    <a:pt x="7" y="50"/>
                  </a:lnTo>
                  <a:lnTo>
                    <a:pt x="6" y="48"/>
                  </a:lnTo>
                  <a:lnTo>
                    <a:pt x="5" y="46"/>
                  </a:lnTo>
                  <a:lnTo>
                    <a:pt x="4" y="44"/>
                  </a:lnTo>
                  <a:lnTo>
                    <a:pt x="0" y="33"/>
                  </a:lnTo>
                  <a:lnTo>
                    <a:pt x="2" y="21"/>
                  </a:lnTo>
                  <a:lnTo>
                    <a:pt x="7" y="11"/>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3" name="Shape 11353"/>
            <p:cNvSpPr/>
            <p:nvPr/>
          </p:nvSpPr>
          <p:spPr>
            <a:xfrm>
              <a:off x="2687638" y="1409700"/>
              <a:ext cx="6350" cy="6350"/>
            </a:xfrm>
            <a:custGeom>
              <a:avLst/>
              <a:gdLst/>
              <a:ahLst/>
              <a:cxnLst/>
              <a:rect l="0" t="0" r="0" b="0"/>
              <a:pathLst>
                <a:path w="63" h="63" extrusionOk="0">
                  <a:moveTo>
                    <a:pt x="32" y="0"/>
                  </a:moveTo>
                  <a:lnTo>
                    <a:pt x="44" y="3"/>
                  </a:lnTo>
                  <a:lnTo>
                    <a:pt x="54" y="9"/>
                  </a:lnTo>
                  <a:lnTo>
                    <a:pt x="60" y="19"/>
                  </a:lnTo>
                  <a:lnTo>
                    <a:pt x="63" y="31"/>
                  </a:lnTo>
                  <a:lnTo>
                    <a:pt x="60" y="43"/>
                  </a:lnTo>
                  <a:lnTo>
                    <a:pt x="54" y="53"/>
                  </a:lnTo>
                  <a:lnTo>
                    <a:pt x="44" y="61"/>
                  </a:lnTo>
                  <a:lnTo>
                    <a:pt x="32" y="63"/>
                  </a:lnTo>
                  <a:lnTo>
                    <a:pt x="19" y="61"/>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4" name="Shape 11354"/>
            <p:cNvSpPr/>
            <p:nvPr/>
          </p:nvSpPr>
          <p:spPr>
            <a:xfrm>
              <a:off x="2679700" y="1414463"/>
              <a:ext cx="6350" cy="4763"/>
            </a:xfrm>
            <a:custGeom>
              <a:avLst/>
              <a:gdLst/>
              <a:ahLst/>
              <a:cxnLst/>
              <a:rect l="0" t="0" r="0" b="0"/>
              <a:pathLst>
                <a:path w="62" h="63" extrusionOk="0">
                  <a:moveTo>
                    <a:pt x="31" y="0"/>
                  </a:moveTo>
                  <a:lnTo>
                    <a:pt x="43" y="3"/>
                  </a:lnTo>
                  <a:lnTo>
                    <a:pt x="53" y="9"/>
                  </a:lnTo>
                  <a:lnTo>
                    <a:pt x="59" y="20"/>
                  </a:lnTo>
                  <a:lnTo>
                    <a:pt x="62" y="32"/>
                  </a:lnTo>
                  <a:lnTo>
                    <a:pt x="59" y="44"/>
                  </a:lnTo>
                  <a:lnTo>
                    <a:pt x="53"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5" name="Shape 11355"/>
            <p:cNvSpPr/>
            <p:nvPr/>
          </p:nvSpPr>
          <p:spPr>
            <a:xfrm>
              <a:off x="2717800" y="1395413"/>
              <a:ext cx="6350" cy="4763"/>
            </a:xfrm>
            <a:custGeom>
              <a:avLst/>
              <a:gdLst/>
              <a:ahLst/>
              <a:cxnLst/>
              <a:rect l="0" t="0" r="0" b="0"/>
              <a:pathLst>
                <a:path w="63" h="62" extrusionOk="0">
                  <a:moveTo>
                    <a:pt x="30" y="0"/>
                  </a:moveTo>
                  <a:lnTo>
                    <a:pt x="41" y="2"/>
                  </a:lnTo>
                  <a:lnTo>
                    <a:pt x="52" y="7"/>
                  </a:lnTo>
                  <a:lnTo>
                    <a:pt x="59" y="17"/>
                  </a:lnTo>
                  <a:lnTo>
                    <a:pt x="63" y="29"/>
                  </a:lnTo>
                  <a:lnTo>
                    <a:pt x="61" y="41"/>
                  </a:lnTo>
                  <a:lnTo>
                    <a:pt x="56" y="51"/>
                  </a:lnTo>
                  <a:lnTo>
                    <a:pt x="46" y="59"/>
                  </a:lnTo>
                  <a:lnTo>
                    <a:pt x="34" y="62"/>
                  </a:lnTo>
                  <a:lnTo>
                    <a:pt x="22" y="61"/>
                  </a:lnTo>
                  <a:lnTo>
                    <a:pt x="12" y="55"/>
                  </a:lnTo>
                  <a:lnTo>
                    <a:pt x="3" y="45"/>
                  </a:lnTo>
                  <a:lnTo>
                    <a:pt x="0" y="33"/>
                  </a:lnTo>
                  <a:lnTo>
                    <a:pt x="1" y="22"/>
                  </a:lnTo>
                  <a:lnTo>
                    <a:pt x="7" y="11"/>
                  </a:lnTo>
                  <a:lnTo>
                    <a:pt x="18" y="4"/>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6" name="Shape 11356"/>
            <p:cNvSpPr/>
            <p:nvPr/>
          </p:nvSpPr>
          <p:spPr>
            <a:xfrm>
              <a:off x="2709863" y="139858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7" name="Shape 11357"/>
            <p:cNvSpPr/>
            <p:nvPr/>
          </p:nvSpPr>
          <p:spPr>
            <a:xfrm>
              <a:off x="2703513" y="14017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8" name="Shape 11358"/>
            <p:cNvSpPr/>
            <p:nvPr/>
          </p:nvSpPr>
          <p:spPr>
            <a:xfrm>
              <a:off x="2695575" y="1333500"/>
              <a:ext cx="4763" cy="6350"/>
            </a:xfrm>
            <a:custGeom>
              <a:avLst/>
              <a:gdLst/>
              <a:ahLst/>
              <a:cxnLst/>
              <a:rect l="0" t="0" r="0" b="0"/>
              <a:pathLst>
                <a:path w="62" h="61" extrusionOk="0">
                  <a:moveTo>
                    <a:pt x="34" y="0"/>
                  </a:moveTo>
                  <a:lnTo>
                    <a:pt x="45" y="3"/>
                  </a:lnTo>
                  <a:lnTo>
                    <a:pt x="55" y="10"/>
                  </a:lnTo>
                  <a:lnTo>
                    <a:pt x="61" y="21"/>
                  </a:lnTo>
                  <a:lnTo>
                    <a:pt x="62" y="33"/>
                  </a:lnTo>
                  <a:lnTo>
                    <a:pt x="59" y="44"/>
                  </a:lnTo>
                  <a:lnTo>
                    <a:pt x="51"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59" name="Shape 11359"/>
            <p:cNvSpPr/>
            <p:nvPr/>
          </p:nvSpPr>
          <p:spPr>
            <a:xfrm>
              <a:off x="2687638" y="1330325"/>
              <a:ext cx="6350" cy="6350"/>
            </a:xfrm>
            <a:custGeom>
              <a:avLst/>
              <a:gdLst/>
              <a:ahLst/>
              <a:cxnLst/>
              <a:rect l="0" t="0" r="0" b="0"/>
              <a:pathLst>
                <a:path w="63" h="63" extrusionOk="0">
                  <a:moveTo>
                    <a:pt x="32" y="0"/>
                  </a:moveTo>
                  <a:lnTo>
                    <a:pt x="44" y="3"/>
                  </a:lnTo>
                  <a:lnTo>
                    <a:pt x="54" y="9"/>
                  </a:lnTo>
                  <a:lnTo>
                    <a:pt x="61" y="19"/>
                  </a:lnTo>
                  <a:lnTo>
                    <a:pt x="63" y="32"/>
                  </a:lnTo>
                  <a:lnTo>
                    <a:pt x="61" y="44"/>
                  </a:lnTo>
                  <a:lnTo>
                    <a:pt x="54" y="54"/>
                  </a:lnTo>
                  <a:lnTo>
                    <a:pt x="44" y="61"/>
                  </a:lnTo>
                  <a:lnTo>
                    <a:pt x="32" y="63"/>
                  </a:lnTo>
                  <a:lnTo>
                    <a:pt x="19" y="61"/>
                  </a:lnTo>
                  <a:lnTo>
                    <a:pt x="9" y="54"/>
                  </a:lnTo>
                  <a:lnTo>
                    <a:pt x="3" y="44"/>
                  </a:lnTo>
                  <a:lnTo>
                    <a:pt x="0" y="32"/>
                  </a:lnTo>
                  <a:lnTo>
                    <a:pt x="3"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0" name="Shape 11360"/>
            <p:cNvSpPr/>
            <p:nvPr/>
          </p:nvSpPr>
          <p:spPr>
            <a:xfrm>
              <a:off x="2679700" y="1325563"/>
              <a:ext cx="6350" cy="6350"/>
            </a:xfrm>
            <a:custGeom>
              <a:avLst/>
              <a:gdLst/>
              <a:ahLst/>
              <a:cxnLst/>
              <a:rect l="0" t="0" r="0" b="0"/>
              <a:pathLst>
                <a:path w="62" h="62" extrusionOk="0">
                  <a:moveTo>
                    <a:pt x="31" y="0"/>
                  </a:moveTo>
                  <a:lnTo>
                    <a:pt x="43" y="2"/>
                  </a:lnTo>
                  <a:lnTo>
                    <a:pt x="53" y="9"/>
                  </a:lnTo>
                  <a:lnTo>
                    <a:pt x="59" y="19"/>
                  </a:lnTo>
                  <a:lnTo>
                    <a:pt x="62" y="31"/>
                  </a:lnTo>
                  <a:lnTo>
                    <a:pt x="59" y="43"/>
                  </a:lnTo>
                  <a:lnTo>
                    <a:pt x="53"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1" name="Shape 11361"/>
            <p:cNvSpPr/>
            <p:nvPr/>
          </p:nvSpPr>
          <p:spPr>
            <a:xfrm>
              <a:off x="2717800" y="1346200"/>
              <a:ext cx="6350" cy="4763"/>
            </a:xfrm>
            <a:custGeom>
              <a:avLst/>
              <a:gdLst/>
              <a:ahLst/>
              <a:cxnLst/>
              <a:rect l="0" t="0" r="0" b="0"/>
              <a:pathLst>
                <a:path w="63" h="62" extrusionOk="0">
                  <a:moveTo>
                    <a:pt x="34" y="0"/>
                  </a:moveTo>
                  <a:lnTo>
                    <a:pt x="46" y="4"/>
                  </a:lnTo>
                  <a:lnTo>
                    <a:pt x="56" y="11"/>
                  </a:lnTo>
                  <a:lnTo>
                    <a:pt x="61" y="21"/>
                  </a:lnTo>
                  <a:lnTo>
                    <a:pt x="63" y="33"/>
                  </a:lnTo>
                  <a:lnTo>
                    <a:pt x="59" y="45"/>
                  </a:lnTo>
                  <a:lnTo>
                    <a:pt x="52" y="55"/>
                  </a:lnTo>
                  <a:lnTo>
                    <a:pt x="41" y="60"/>
                  </a:lnTo>
                  <a:lnTo>
                    <a:pt x="30" y="62"/>
                  </a:lnTo>
                  <a:lnTo>
                    <a:pt x="18" y="59"/>
                  </a:lnTo>
                  <a:lnTo>
                    <a:pt x="7" y="51"/>
                  </a:lnTo>
                  <a:lnTo>
                    <a:pt x="1" y="41"/>
                  </a:lnTo>
                  <a:lnTo>
                    <a:pt x="0" y="29"/>
                  </a:lnTo>
                  <a:lnTo>
                    <a:pt x="3" y="17"/>
                  </a:lnTo>
                  <a:lnTo>
                    <a:pt x="12" y="7"/>
                  </a:lnTo>
                  <a:lnTo>
                    <a:pt x="22" y="1"/>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2" name="Shape 11362"/>
            <p:cNvSpPr/>
            <p:nvPr/>
          </p:nvSpPr>
          <p:spPr>
            <a:xfrm>
              <a:off x="2709863" y="134143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3" name="Shape 11363"/>
            <p:cNvSpPr/>
            <p:nvPr/>
          </p:nvSpPr>
          <p:spPr>
            <a:xfrm>
              <a:off x="27035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4" name="Shape 11364"/>
            <p:cNvSpPr/>
            <p:nvPr/>
          </p:nvSpPr>
          <p:spPr>
            <a:xfrm>
              <a:off x="2832100" y="1330325"/>
              <a:ext cx="6350" cy="6350"/>
            </a:xfrm>
            <a:custGeom>
              <a:avLst/>
              <a:gdLst/>
              <a:ahLst/>
              <a:cxnLst/>
              <a:rect l="0" t="0" r="0" b="0"/>
              <a:pathLst>
                <a:path w="63" h="63" extrusionOk="0">
                  <a:moveTo>
                    <a:pt x="31" y="0"/>
                  </a:moveTo>
                  <a:lnTo>
                    <a:pt x="43" y="3"/>
                  </a:lnTo>
                  <a:lnTo>
                    <a:pt x="54" y="9"/>
                  </a:lnTo>
                  <a:lnTo>
                    <a:pt x="60" y="19"/>
                  </a:lnTo>
                  <a:lnTo>
                    <a:pt x="63" y="32"/>
                  </a:lnTo>
                  <a:lnTo>
                    <a:pt x="60" y="44"/>
                  </a:lnTo>
                  <a:lnTo>
                    <a:pt x="54"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5" name="Shape 11365"/>
            <p:cNvSpPr/>
            <p:nvPr/>
          </p:nvSpPr>
          <p:spPr>
            <a:xfrm>
              <a:off x="2840038" y="1325563"/>
              <a:ext cx="6350" cy="6350"/>
            </a:xfrm>
            <a:custGeom>
              <a:avLst/>
              <a:gdLst/>
              <a:ahLst/>
              <a:cxnLst/>
              <a:rect l="0" t="0" r="0" b="0"/>
              <a:pathLst>
                <a:path w="61" h="62" extrusionOk="0">
                  <a:moveTo>
                    <a:pt x="31" y="0"/>
                  </a:moveTo>
                  <a:lnTo>
                    <a:pt x="43" y="2"/>
                  </a:lnTo>
                  <a:lnTo>
                    <a:pt x="52" y="9"/>
                  </a:lnTo>
                  <a:lnTo>
                    <a:pt x="59" y="19"/>
                  </a:lnTo>
                  <a:lnTo>
                    <a:pt x="61" y="31"/>
                  </a:lnTo>
                  <a:lnTo>
                    <a:pt x="59" y="43"/>
                  </a:lnTo>
                  <a:lnTo>
                    <a:pt x="52"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6" name="Shape 11366"/>
            <p:cNvSpPr/>
            <p:nvPr/>
          </p:nvSpPr>
          <p:spPr>
            <a:xfrm>
              <a:off x="2801938" y="1346200"/>
              <a:ext cx="6350" cy="4763"/>
            </a:xfrm>
            <a:custGeom>
              <a:avLst/>
              <a:gdLst/>
              <a:ahLst/>
              <a:cxnLst/>
              <a:rect l="0" t="0" r="0" b="0"/>
              <a:pathLst>
                <a:path w="63" h="62" extrusionOk="0">
                  <a:moveTo>
                    <a:pt x="28" y="0"/>
                  </a:moveTo>
                  <a:lnTo>
                    <a:pt x="40" y="1"/>
                  </a:lnTo>
                  <a:lnTo>
                    <a:pt x="50" y="7"/>
                  </a:lnTo>
                  <a:lnTo>
                    <a:pt x="59" y="17"/>
                  </a:lnTo>
                  <a:lnTo>
                    <a:pt x="63" y="29"/>
                  </a:lnTo>
                  <a:lnTo>
                    <a:pt x="61" y="41"/>
                  </a:lnTo>
                  <a:lnTo>
                    <a:pt x="55" y="51"/>
                  </a:lnTo>
                  <a:lnTo>
                    <a:pt x="45" y="59"/>
                  </a:lnTo>
                  <a:lnTo>
                    <a:pt x="33" y="62"/>
                  </a:lnTo>
                  <a:lnTo>
                    <a:pt x="21" y="61"/>
                  </a:lnTo>
                  <a:lnTo>
                    <a:pt x="10" y="55"/>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7" name="Shape 11367"/>
            <p:cNvSpPr/>
            <p:nvPr/>
          </p:nvSpPr>
          <p:spPr>
            <a:xfrm>
              <a:off x="2809875" y="134143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8" name="Shape 11368"/>
            <p:cNvSpPr/>
            <p:nvPr/>
          </p:nvSpPr>
          <p:spPr>
            <a:xfrm>
              <a:off x="28178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69" name="Shape 11369"/>
            <p:cNvSpPr/>
            <p:nvPr/>
          </p:nvSpPr>
          <p:spPr>
            <a:xfrm>
              <a:off x="2824163" y="1333500"/>
              <a:ext cx="6350" cy="6350"/>
            </a:xfrm>
            <a:custGeom>
              <a:avLst/>
              <a:gdLst/>
              <a:ahLst/>
              <a:cxnLst/>
              <a:rect l="0" t="0" r="0" b="0"/>
              <a:pathLst>
                <a:path w="63" h="62" extrusionOk="0">
                  <a:moveTo>
                    <a:pt x="28" y="0"/>
                  </a:moveTo>
                  <a:lnTo>
                    <a:pt x="39" y="1"/>
                  </a:lnTo>
                  <a:lnTo>
                    <a:pt x="48" y="4"/>
                  </a:lnTo>
                  <a:lnTo>
                    <a:pt x="56" y="11"/>
                  </a:lnTo>
                  <a:lnTo>
                    <a:pt x="58" y="14"/>
                  </a:lnTo>
                  <a:lnTo>
                    <a:pt x="60" y="17"/>
                  </a:lnTo>
                  <a:lnTo>
                    <a:pt x="63" y="29"/>
                  </a:lnTo>
                  <a:lnTo>
                    <a:pt x="62" y="41"/>
                  </a:lnTo>
                  <a:lnTo>
                    <a:pt x="56" y="51"/>
                  </a:lnTo>
                  <a:lnTo>
                    <a:pt x="46" y="58"/>
                  </a:lnTo>
                  <a:lnTo>
                    <a:pt x="34" y="62"/>
                  </a:lnTo>
                  <a:lnTo>
                    <a:pt x="22" y="60"/>
                  </a:lnTo>
                  <a:lnTo>
                    <a:pt x="11" y="55"/>
                  </a:lnTo>
                  <a:lnTo>
                    <a:pt x="4" y="45"/>
                  </a:lnTo>
                  <a:lnTo>
                    <a:pt x="0" y="33"/>
                  </a:lnTo>
                  <a:lnTo>
                    <a:pt x="1" y="21"/>
                  </a:lnTo>
                  <a:lnTo>
                    <a:pt x="7" y="11"/>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0" name="Shape 11370"/>
            <p:cNvSpPr/>
            <p:nvPr/>
          </p:nvSpPr>
          <p:spPr>
            <a:xfrm>
              <a:off x="2740025" y="1219200"/>
              <a:ext cx="46038" cy="52388"/>
            </a:xfrm>
            <a:custGeom>
              <a:avLst/>
              <a:gdLst/>
              <a:ahLst/>
              <a:cxnLst/>
              <a:rect l="0" t="0" r="0" b="0"/>
              <a:pathLst>
                <a:path w="495" h="560"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5"/>
                  </a:lnTo>
                  <a:lnTo>
                    <a:pt x="366" y="61"/>
                  </a:lnTo>
                  <a:lnTo>
                    <a:pt x="372" y="70"/>
                  </a:lnTo>
                  <a:lnTo>
                    <a:pt x="376" y="81"/>
                  </a:lnTo>
                  <a:lnTo>
                    <a:pt x="380" y="95"/>
                  </a:lnTo>
                  <a:lnTo>
                    <a:pt x="381" y="114"/>
                  </a:lnTo>
                  <a:lnTo>
                    <a:pt x="381" y="136"/>
                  </a:lnTo>
                  <a:lnTo>
                    <a:pt x="377" y="161"/>
                  </a:lnTo>
                  <a:lnTo>
                    <a:pt x="373" y="179"/>
                  </a:lnTo>
                  <a:lnTo>
                    <a:pt x="377" y="179"/>
                  </a:lnTo>
                  <a:lnTo>
                    <a:pt x="382" y="180"/>
                  </a:lnTo>
                  <a:lnTo>
                    <a:pt x="386" y="184"/>
                  </a:lnTo>
                  <a:lnTo>
                    <a:pt x="388" y="190"/>
                  </a:lnTo>
                  <a:lnTo>
                    <a:pt x="389" y="199"/>
                  </a:lnTo>
                  <a:lnTo>
                    <a:pt x="388" y="211"/>
                  </a:lnTo>
                  <a:lnTo>
                    <a:pt x="384" y="227"/>
                  </a:lnTo>
                  <a:lnTo>
                    <a:pt x="379" y="243"/>
                  </a:lnTo>
                  <a:lnTo>
                    <a:pt x="374" y="255"/>
                  </a:lnTo>
                  <a:lnTo>
                    <a:pt x="369" y="262"/>
                  </a:lnTo>
                  <a:lnTo>
                    <a:pt x="365" y="267"/>
                  </a:lnTo>
                  <a:lnTo>
                    <a:pt x="361" y="268"/>
                  </a:lnTo>
                  <a:lnTo>
                    <a:pt x="356" y="287"/>
                  </a:lnTo>
                  <a:lnTo>
                    <a:pt x="348" y="306"/>
                  </a:lnTo>
                  <a:lnTo>
                    <a:pt x="337" y="324"/>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6"/>
                  </a:lnTo>
                  <a:lnTo>
                    <a:pt x="486" y="460"/>
                  </a:lnTo>
                  <a:lnTo>
                    <a:pt x="491" y="465"/>
                  </a:lnTo>
                  <a:lnTo>
                    <a:pt x="495" y="470"/>
                  </a:lnTo>
                  <a:lnTo>
                    <a:pt x="461" y="496"/>
                  </a:lnTo>
                  <a:lnTo>
                    <a:pt x="423" y="518"/>
                  </a:lnTo>
                  <a:lnTo>
                    <a:pt x="382" y="535"/>
                  </a:lnTo>
                  <a:lnTo>
                    <a:pt x="339" y="548"/>
                  </a:lnTo>
                  <a:lnTo>
                    <a:pt x="294" y="557"/>
                  </a:lnTo>
                  <a:lnTo>
                    <a:pt x="247" y="560"/>
                  </a:lnTo>
                  <a:lnTo>
                    <a:pt x="202" y="557"/>
                  </a:lnTo>
                  <a:lnTo>
                    <a:pt x="156" y="548"/>
                  </a:lnTo>
                  <a:lnTo>
                    <a:pt x="114" y="535"/>
                  </a:lnTo>
                  <a:lnTo>
                    <a:pt x="73" y="517"/>
                  </a:lnTo>
                  <a:lnTo>
                    <a:pt x="35" y="495"/>
                  </a:lnTo>
                  <a:lnTo>
                    <a:pt x="0" y="469"/>
                  </a:lnTo>
                  <a:lnTo>
                    <a:pt x="5" y="464"/>
                  </a:lnTo>
                  <a:lnTo>
                    <a:pt x="10" y="459"/>
                  </a:lnTo>
                  <a:lnTo>
                    <a:pt x="15" y="455"/>
                  </a:lnTo>
                  <a:lnTo>
                    <a:pt x="39" y="438"/>
                  </a:lnTo>
                  <a:lnTo>
                    <a:pt x="62" y="422"/>
                  </a:lnTo>
                  <a:lnTo>
                    <a:pt x="84" y="408"/>
                  </a:lnTo>
                  <a:lnTo>
                    <a:pt x="105" y="396"/>
                  </a:lnTo>
                  <a:lnTo>
                    <a:pt x="123" y="386"/>
                  </a:lnTo>
                  <a:lnTo>
                    <a:pt x="138" y="377"/>
                  </a:lnTo>
                  <a:lnTo>
                    <a:pt x="149" y="371"/>
                  </a:lnTo>
                  <a:lnTo>
                    <a:pt x="156" y="368"/>
                  </a:lnTo>
                  <a:lnTo>
                    <a:pt x="158" y="367"/>
                  </a:lnTo>
                  <a:lnTo>
                    <a:pt x="159" y="366"/>
                  </a:lnTo>
                  <a:lnTo>
                    <a:pt x="159" y="364"/>
                  </a:lnTo>
                  <a:lnTo>
                    <a:pt x="159" y="326"/>
                  </a:lnTo>
                  <a:lnTo>
                    <a:pt x="148" y="307"/>
                  </a:lnTo>
                  <a:lnTo>
                    <a:pt x="140" y="288"/>
                  </a:lnTo>
                  <a:lnTo>
                    <a:pt x="135" y="269"/>
                  </a:lnTo>
                  <a:lnTo>
                    <a:pt x="131" y="267"/>
                  </a:lnTo>
                  <a:lnTo>
                    <a:pt x="127" y="263"/>
                  </a:lnTo>
                  <a:lnTo>
                    <a:pt x="122" y="256"/>
                  </a:lnTo>
                  <a:lnTo>
                    <a:pt x="117" y="244"/>
                  </a:lnTo>
                  <a:lnTo>
                    <a:pt x="111" y="228"/>
                  </a:lnTo>
                  <a:lnTo>
                    <a:pt x="108" y="211"/>
                  </a:lnTo>
                  <a:lnTo>
                    <a:pt x="106" y="199"/>
                  </a:lnTo>
                  <a:lnTo>
                    <a:pt x="107" y="190"/>
                  </a:lnTo>
                  <a:lnTo>
                    <a:pt x="110" y="184"/>
                  </a:lnTo>
                  <a:lnTo>
                    <a:pt x="114" y="181"/>
                  </a:lnTo>
                  <a:lnTo>
                    <a:pt x="118" y="179"/>
                  </a:lnTo>
                  <a:lnTo>
                    <a:pt x="123" y="179"/>
                  </a:lnTo>
                  <a:lnTo>
                    <a:pt x="118" y="162"/>
                  </a:lnTo>
                  <a:lnTo>
                    <a:pt x="116" y="142"/>
                  </a:lnTo>
                  <a:lnTo>
                    <a:pt x="115" y="124"/>
                  </a:lnTo>
                  <a:lnTo>
                    <a:pt x="118" y="104"/>
                  </a:lnTo>
                  <a:lnTo>
                    <a:pt x="126" y="82"/>
                  </a:lnTo>
                  <a:lnTo>
                    <a:pt x="137" y="63"/>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1" name="Shape 11371"/>
            <p:cNvSpPr/>
            <p:nvPr/>
          </p:nvSpPr>
          <p:spPr>
            <a:xfrm>
              <a:off x="2740025" y="1476375"/>
              <a:ext cx="46038" cy="52388"/>
            </a:xfrm>
            <a:custGeom>
              <a:avLst/>
              <a:gdLst/>
              <a:ahLst/>
              <a:cxnLst/>
              <a:rect l="0" t="0" r="0" b="0"/>
              <a:pathLst>
                <a:path w="495" h="561" extrusionOk="0">
                  <a:moveTo>
                    <a:pt x="260" y="0"/>
                  </a:moveTo>
                  <a:lnTo>
                    <a:pt x="278" y="3"/>
                  </a:lnTo>
                  <a:lnTo>
                    <a:pt x="294" y="8"/>
                  </a:lnTo>
                  <a:lnTo>
                    <a:pt x="308" y="14"/>
                  </a:lnTo>
                  <a:lnTo>
                    <a:pt x="321" y="24"/>
                  </a:lnTo>
                  <a:lnTo>
                    <a:pt x="330" y="32"/>
                  </a:lnTo>
                  <a:lnTo>
                    <a:pt x="336" y="39"/>
                  </a:lnTo>
                  <a:lnTo>
                    <a:pt x="340" y="44"/>
                  </a:lnTo>
                  <a:lnTo>
                    <a:pt x="341" y="46"/>
                  </a:lnTo>
                  <a:lnTo>
                    <a:pt x="342" y="46"/>
                  </a:lnTo>
                  <a:lnTo>
                    <a:pt x="345" y="47"/>
                  </a:lnTo>
                  <a:lnTo>
                    <a:pt x="350" y="48"/>
                  </a:lnTo>
                  <a:lnTo>
                    <a:pt x="355" y="51"/>
                  </a:lnTo>
                  <a:lnTo>
                    <a:pt x="361" y="55"/>
                  </a:lnTo>
                  <a:lnTo>
                    <a:pt x="366" y="62"/>
                  </a:lnTo>
                  <a:lnTo>
                    <a:pt x="372" y="70"/>
                  </a:lnTo>
                  <a:lnTo>
                    <a:pt x="376" y="82"/>
                  </a:lnTo>
                  <a:lnTo>
                    <a:pt x="380" y="96"/>
                  </a:lnTo>
                  <a:lnTo>
                    <a:pt x="381" y="114"/>
                  </a:lnTo>
                  <a:lnTo>
                    <a:pt x="381" y="135"/>
                  </a:lnTo>
                  <a:lnTo>
                    <a:pt x="377" y="161"/>
                  </a:lnTo>
                  <a:lnTo>
                    <a:pt x="373" y="178"/>
                  </a:lnTo>
                  <a:lnTo>
                    <a:pt x="377" y="179"/>
                  </a:lnTo>
                  <a:lnTo>
                    <a:pt x="382" y="180"/>
                  </a:lnTo>
                  <a:lnTo>
                    <a:pt x="386" y="184"/>
                  </a:lnTo>
                  <a:lnTo>
                    <a:pt x="388" y="189"/>
                  </a:lnTo>
                  <a:lnTo>
                    <a:pt x="389" y="198"/>
                  </a:lnTo>
                  <a:lnTo>
                    <a:pt x="388" y="211"/>
                  </a:lnTo>
                  <a:lnTo>
                    <a:pt x="384" y="227"/>
                  </a:lnTo>
                  <a:lnTo>
                    <a:pt x="379" y="244"/>
                  </a:lnTo>
                  <a:lnTo>
                    <a:pt x="374" y="256"/>
                  </a:lnTo>
                  <a:lnTo>
                    <a:pt x="369" y="263"/>
                  </a:lnTo>
                  <a:lnTo>
                    <a:pt x="365" y="267"/>
                  </a:lnTo>
                  <a:lnTo>
                    <a:pt x="361" y="269"/>
                  </a:lnTo>
                  <a:lnTo>
                    <a:pt x="356" y="287"/>
                  </a:lnTo>
                  <a:lnTo>
                    <a:pt x="348" y="307"/>
                  </a:lnTo>
                  <a:lnTo>
                    <a:pt x="337" y="325"/>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5"/>
                  </a:lnTo>
                  <a:lnTo>
                    <a:pt x="485" y="460"/>
                  </a:lnTo>
                  <a:lnTo>
                    <a:pt x="488" y="463"/>
                  </a:lnTo>
                  <a:lnTo>
                    <a:pt x="492" y="467"/>
                  </a:lnTo>
                  <a:lnTo>
                    <a:pt x="495" y="471"/>
                  </a:lnTo>
                  <a:lnTo>
                    <a:pt x="460" y="497"/>
                  </a:lnTo>
                  <a:lnTo>
                    <a:pt x="422" y="519"/>
                  </a:lnTo>
                  <a:lnTo>
                    <a:pt x="381" y="537"/>
                  </a:lnTo>
                  <a:lnTo>
                    <a:pt x="339" y="550"/>
                  </a:lnTo>
                  <a:lnTo>
                    <a:pt x="293" y="558"/>
                  </a:lnTo>
                  <a:lnTo>
                    <a:pt x="247" y="561"/>
                  </a:lnTo>
                  <a:lnTo>
                    <a:pt x="202" y="558"/>
                  </a:lnTo>
                  <a:lnTo>
                    <a:pt x="156" y="550"/>
                  </a:lnTo>
                  <a:lnTo>
                    <a:pt x="114" y="537"/>
                  </a:lnTo>
                  <a:lnTo>
                    <a:pt x="73" y="519"/>
                  </a:lnTo>
                  <a:lnTo>
                    <a:pt x="35" y="497"/>
                  </a:lnTo>
                  <a:lnTo>
                    <a:pt x="0" y="471"/>
                  </a:lnTo>
                  <a:lnTo>
                    <a:pt x="5" y="466"/>
                  </a:lnTo>
                  <a:lnTo>
                    <a:pt x="10" y="461"/>
                  </a:lnTo>
                  <a:lnTo>
                    <a:pt x="15" y="456"/>
                  </a:lnTo>
                  <a:lnTo>
                    <a:pt x="39" y="439"/>
                  </a:lnTo>
                  <a:lnTo>
                    <a:pt x="62" y="423"/>
                  </a:lnTo>
                  <a:lnTo>
                    <a:pt x="84" y="409"/>
                  </a:lnTo>
                  <a:lnTo>
                    <a:pt x="105" y="397"/>
                  </a:lnTo>
                  <a:lnTo>
                    <a:pt x="123" y="387"/>
                  </a:lnTo>
                  <a:lnTo>
                    <a:pt x="138" y="379"/>
                  </a:lnTo>
                  <a:lnTo>
                    <a:pt x="149" y="373"/>
                  </a:lnTo>
                  <a:lnTo>
                    <a:pt x="156" y="369"/>
                  </a:lnTo>
                  <a:lnTo>
                    <a:pt x="158" y="368"/>
                  </a:lnTo>
                  <a:lnTo>
                    <a:pt x="159" y="367"/>
                  </a:lnTo>
                  <a:lnTo>
                    <a:pt x="159" y="365"/>
                  </a:lnTo>
                  <a:lnTo>
                    <a:pt x="159" y="326"/>
                  </a:lnTo>
                  <a:lnTo>
                    <a:pt x="148" y="308"/>
                  </a:lnTo>
                  <a:lnTo>
                    <a:pt x="140" y="288"/>
                  </a:lnTo>
                  <a:lnTo>
                    <a:pt x="135" y="269"/>
                  </a:lnTo>
                  <a:lnTo>
                    <a:pt x="131" y="268"/>
                  </a:lnTo>
                  <a:lnTo>
                    <a:pt x="127" y="264"/>
                  </a:lnTo>
                  <a:lnTo>
                    <a:pt x="122" y="256"/>
                  </a:lnTo>
                  <a:lnTo>
                    <a:pt x="117" y="245"/>
                  </a:lnTo>
                  <a:lnTo>
                    <a:pt x="111" y="227"/>
                  </a:lnTo>
                  <a:lnTo>
                    <a:pt x="108" y="211"/>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3"/>
                  </a:lnTo>
                  <a:lnTo>
                    <a:pt x="137" y="64"/>
                  </a:lnTo>
                  <a:lnTo>
                    <a:pt x="151" y="47"/>
                  </a:lnTo>
                  <a:lnTo>
                    <a:pt x="166" y="33"/>
                  </a:lnTo>
                  <a:lnTo>
                    <a:pt x="182" y="22"/>
                  </a:lnTo>
                  <a:lnTo>
                    <a:pt x="197" y="12"/>
                  </a:lnTo>
                  <a:lnTo>
                    <a:pt x="213" y="5"/>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2" name="Shape 11372"/>
            <p:cNvSpPr/>
            <p:nvPr/>
          </p:nvSpPr>
          <p:spPr>
            <a:xfrm>
              <a:off x="2854325" y="1390650"/>
              <a:ext cx="46038" cy="50800"/>
            </a:xfrm>
            <a:custGeom>
              <a:avLst/>
              <a:gdLst/>
              <a:ahLst/>
              <a:cxnLst/>
              <a:rect l="0" t="0" r="0" b="0"/>
              <a:pathLst>
                <a:path w="496" h="560"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1"/>
                  </a:lnTo>
                  <a:lnTo>
                    <a:pt x="361" y="55"/>
                  </a:lnTo>
                  <a:lnTo>
                    <a:pt x="367"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5" y="266"/>
                  </a:lnTo>
                  <a:lnTo>
                    <a:pt x="362" y="267"/>
                  </a:lnTo>
                  <a:lnTo>
                    <a:pt x="357" y="287"/>
                  </a:lnTo>
                  <a:lnTo>
                    <a:pt x="349" y="306"/>
                  </a:lnTo>
                  <a:lnTo>
                    <a:pt x="336" y="325"/>
                  </a:lnTo>
                  <a:lnTo>
                    <a:pt x="336" y="364"/>
                  </a:lnTo>
                  <a:lnTo>
                    <a:pt x="337" y="365"/>
                  </a:lnTo>
                  <a:lnTo>
                    <a:pt x="339" y="367"/>
                  </a:lnTo>
                  <a:lnTo>
                    <a:pt x="340" y="368"/>
                  </a:lnTo>
                  <a:lnTo>
                    <a:pt x="348" y="372"/>
                  </a:lnTo>
                  <a:lnTo>
                    <a:pt x="359" y="377"/>
                  </a:lnTo>
                  <a:lnTo>
                    <a:pt x="374" y="386"/>
                  </a:lnTo>
                  <a:lnTo>
                    <a:pt x="392" y="396"/>
                  </a:lnTo>
                  <a:lnTo>
                    <a:pt x="412" y="408"/>
                  </a:lnTo>
                  <a:lnTo>
                    <a:pt x="434" y="422"/>
                  </a:lnTo>
                  <a:lnTo>
                    <a:pt x="458" y="438"/>
                  </a:lnTo>
                  <a:lnTo>
                    <a:pt x="481" y="455"/>
                  </a:lnTo>
                  <a:lnTo>
                    <a:pt x="487" y="459"/>
                  </a:lnTo>
                  <a:lnTo>
                    <a:pt x="491" y="464"/>
                  </a:lnTo>
                  <a:lnTo>
                    <a:pt x="496" y="470"/>
                  </a:lnTo>
                  <a:lnTo>
                    <a:pt x="461" y="497"/>
                  </a:lnTo>
                  <a:lnTo>
                    <a:pt x="422" y="519"/>
                  </a:lnTo>
                  <a:lnTo>
                    <a:pt x="382" y="537"/>
                  </a:lnTo>
                  <a:lnTo>
                    <a:pt x="340" y="550"/>
                  </a:lnTo>
                  <a:lnTo>
                    <a:pt x="294" y="558"/>
                  </a:lnTo>
                  <a:lnTo>
                    <a:pt x="248" y="560"/>
                  </a:lnTo>
                  <a:lnTo>
                    <a:pt x="201" y="558"/>
                  </a:lnTo>
                  <a:lnTo>
                    <a:pt x="157" y="550"/>
                  </a:lnTo>
                  <a:lnTo>
                    <a:pt x="114" y="537"/>
                  </a:lnTo>
                  <a:lnTo>
                    <a:pt x="74" y="519"/>
                  </a:lnTo>
                  <a:lnTo>
                    <a:pt x="36" y="497"/>
                  </a:lnTo>
                  <a:lnTo>
                    <a:pt x="0" y="470"/>
                  </a:lnTo>
                  <a:lnTo>
                    <a:pt x="5" y="465"/>
                  </a:lnTo>
                  <a:lnTo>
                    <a:pt x="10" y="460"/>
                  </a:lnTo>
                  <a:lnTo>
                    <a:pt x="15" y="456"/>
                  </a:lnTo>
                  <a:lnTo>
                    <a:pt x="40" y="439"/>
                  </a:lnTo>
                  <a:lnTo>
                    <a:pt x="63" y="423"/>
                  </a:lnTo>
                  <a:lnTo>
                    <a:pt x="85" y="409"/>
                  </a:lnTo>
                  <a:lnTo>
                    <a:pt x="105" y="397"/>
                  </a:lnTo>
                  <a:lnTo>
                    <a:pt x="123" y="386"/>
                  </a:lnTo>
                  <a:lnTo>
                    <a:pt x="139" y="378"/>
                  </a:lnTo>
                  <a:lnTo>
                    <a:pt x="150" y="372"/>
                  </a:lnTo>
                  <a:lnTo>
                    <a:pt x="157" y="369"/>
                  </a:lnTo>
                  <a:lnTo>
                    <a:pt x="159" y="368"/>
                  </a:lnTo>
                  <a:lnTo>
                    <a:pt x="160" y="366"/>
                  </a:lnTo>
                  <a:lnTo>
                    <a:pt x="160" y="365"/>
                  </a:lnTo>
                  <a:lnTo>
                    <a:pt x="160" y="326"/>
                  </a:lnTo>
                  <a:lnTo>
                    <a:pt x="149" y="307"/>
                  </a:lnTo>
                  <a:lnTo>
                    <a:pt x="140" y="288"/>
                  </a:lnTo>
                  <a:lnTo>
                    <a:pt x="136" y="268"/>
                  </a:lnTo>
                  <a:lnTo>
                    <a:pt x="132"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8" y="63"/>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3" name="Shape 11373"/>
            <p:cNvSpPr/>
            <p:nvPr/>
          </p:nvSpPr>
          <p:spPr>
            <a:xfrm>
              <a:off x="2854325" y="1290638"/>
              <a:ext cx="46038" cy="52388"/>
            </a:xfrm>
            <a:custGeom>
              <a:avLst/>
              <a:gdLst/>
              <a:ahLst/>
              <a:cxnLst/>
              <a:rect l="0" t="0" r="0" b="0"/>
              <a:pathLst>
                <a:path w="497" h="560"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5"/>
                  </a:lnTo>
                  <a:lnTo>
                    <a:pt x="379" y="161"/>
                  </a:lnTo>
                  <a:lnTo>
                    <a:pt x="374" y="178"/>
                  </a:lnTo>
                  <a:lnTo>
                    <a:pt x="379" y="178"/>
                  </a:lnTo>
                  <a:lnTo>
                    <a:pt x="383" y="180"/>
                  </a:lnTo>
                  <a:lnTo>
                    <a:pt x="387" y="183"/>
                  </a:lnTo>
                  <a:lnTo>
                    <a:pt x="389" y="189"/>
                  </a:lnTo>
                  <a:lnTo>
                    <a:pt x="390" y="198"/>
                  </a:lnTo>
                  <a:lnTo>
                    <a:pt x="389" y="210"/>
                  </a:lnTo>
                  <a:lnTo>
                    <a:pt x="385" y="226"/>
                  </a:lnTo>
                  <a:lnTo>
                    <a:pt x="380" y="244"/>
                  </a:lnTo>
                  <a:lnTo>
                    <a:pt x="375" y="255"/>
                  </a:lnTo>
                  <a:lnTo>
                    <a:pt x="370" y="263"/>
                  </a:lnTo>
                  <a:lnTo>
                    <a:pt x="366" y="267"/>
                  </a:lnTo>
                  <a:lnTo>
                    <a:pt x="362" y="268"/>
                  </a:lnTo>
                  <a:lnTo>
                    <a:pt x="357" y="287"/>
                  </a:lnTo>
                  <a:lnTo>
                    <a:pt x="349" y="306"/>
                  </a:lnTo>
                  <a:lnTo>
                    <a:pt x="337" y="325"/>
                  </a:lnTo>
                  <a:lnTo>
                    <a:pt x="337" y="364"/>
                  </a:lnTo>
                  <a:lnTo>
                    <a:pt x="337" y="365"/>
                  </a:lnTo>
                  <a:lnTo>
                    <a:pt x="338" y="367"/>
                  </a:lnTo>
                  <a:lnTo>
                    <a:pt x="340" y="368"/>
                  </a:lnTo>
                  <a:lnTo>
                    <a:pt x="348" y="372"/>
                  </a:lnTo>
                  <a:lnTo>
                    <a:pt x="359" y="377"/>
                  </a:lnTo>
                  <a:lnTo>
                    <a:pt x="374" y="386"/>
                  </a:lnTo>
                  <a:lnTo>
                    <a:pt x="392" y="396"/>
                  </a:lnTo>
                  <a:lnTo>
                    <a:pt x="412" y="408"/>
                  </a:lnTo>
                  <a:lnTo>
                    <a:pt x="434" y="422"/>
                  </a:lnTo>
                  <a:lnTo>
                    <a:pt x="458" y="438"/>
                  </a:lnTo>
                  <a:lnTo>
                    <a:pt x="482" y="456"/>
                  </a:lnTo>
                  <a:lnTo>
                    <a:pt x="487" y="460"/>
                  </a:lnTo>
                  <a:lnTo>
                    <a:pt x="492" y="465"/>
                  </a:lnTo>
                  <a:lnTo>
                    <a:pt x="497" y="470"/>
                  </a:lnTo>
                  <a:lnTo>
                    <a:pt x="462" y="496"/>
                  </a:lnTo>
                  <a:lnTo>
                    <a:pt x="423" y="518"/>
                  </a:lnTo>
                  <a:lnTo>
                    <a:pt x="383" y="536"/>
                  </a:lnTo>
                  <a:lnTo>
                    <a:pt x="341" y="549"/>
                  </a:lnTo>
                  <a:lnTo>
                    <a:pt x="295" y="557"/>
                  </a:lnTo>
                  <a:lnTo>
                    <a:pt x="249" y="560"/>
                  </a:lnTo>
                  <a:lnTo>
                    <a:pt x="202" y="558"/>
                  </a:lnTo>
                  <a:lnTo>
                    <a:pt x="157" y="550"/>
                  </a:lnTo>
                  <a:lnTo>
                    <a:pt x="114" y="537"/>
                  </a:lnTo>
                  <a:lnTo>
                    <a:pt x="74" y="519"/>
                  </a:lnTo>
                  <a:lnTo>
                    <a:pt x="36" y="497"/>
                  </a:lnTo>
                  <a:lnTo>
                    <a:pt x="0" y="471"/>
                  </a:lnTo>
                  <a:lnTo>
                    <a:pt x="8" y="463"/>
                  </a:lnTo>
                  <a:lnTo>
                    <a:pt x="15" y="457"/>
                  </a:lnTo>
                  <a:lnTo>
                    <a:pt x="40" y="439"/>
                  </a:lnTo>
                  <a:lnTo>
                    <a:pt x="63" y="423"/>
                  </a:lnTo>
                  <a:lnTo>
                    <a:pt x="85" y="409"/>
                  </a:lnTo>
                  <a:lnTo>
                    <a:pt x="105" y="397"/>
                  </a:lnTo>
                  <a:lnTo>
                    <a:pt x="123" y="386"/>
                  </a:lnTo>
                  <a:lnTo>
                    <a:pt x="139" y="378"/>
                  </a:lnTo>
                  <a:lnTo>
                    <a:pt x="150" y="372"/>
                  </a:lnTo>
                  <a:lnTo>
                    <a:pt x="158" y="369"/>
                  </a:lnTo>
                  <a:lnTo>
                    <a:pt x="159" y="368"/>
                  </a:lnTo>
                  <a:lnTo>
                    <a:pt x="160" y="366"/>
                  </a:lnTo>
                  <a:lnTo>
                    <a:pt x="160" y="365"/>
                  </a:lnTo>
                  <a:lnTo>
                    <a:pt x="160" y="326"/>
                  </a:lnTo>
                  <a:lnTo>
                    <a:pt x="149" y="307"/>
                  </a:lnTo>
                  <a:lnTo>
                    <a:pt x="141" y="288"/>
                  </a:lnTo>
                  <a:lnTo>
                    <a:pt x="136" y="269"/>
                  </a:lnTo>
                  <a:lnTo>
                    <a:pt x="132" y="268"/>
                  </a:lnTo>
                  <a:lnTo>
                    <a:pt x="127" y="264"/>
                  </a:lnTo>
                  <a:lnTo>
                    <a:pt x="122" y="256"/>
                  </a:lnTo>
                  <a:lnTo>
                    <a:pt x="117" y="244"/>
                  </a:lnTo>
                  <a:lnTo>
                    <a:pt x="112" y="227"/>
                  </a:lnTo>
                  <a:lnTo>
                    <a:pt x="108" y="211"/>
                  </a:lnTo>
                  <a:lnTo>
                    <a:pt x="106" y="199"/>
                  </a:lnTo>
                  <a:lnTo>
                    <a:pt x="107" y="190"/>
                  </a:lnTo>
                  <a:lnTo>
                    <a:pt x="110" y="184"/>
                  </a:lnTo>
                  <a:lnTo>
                    <a:pt x="114" y="180"/>
                  </a:lnTo>
                  <a:lnTo>
                    <a:pt x="118" y="179"/>
                  </a:lnTo>
                  <a:lnTo>
                    <a:pt x="123" y="179"/>
                  </a:lnTo>
                  <a:lnTo>
                    <a:pt x="120" y="170"/>
                  </a:lnTo>
                  <a:lnTo>
                    <a:pt x="118" y="161"/>
                  </a:lnTo>
                  <a:lnTo>
                    <a:pt x="116" y="142"/>
                  </a:lnTo>
                  <a:lnTo>
                    <a:pt x="116" y="123"/>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4" name="Shape 11374"/>
            <p:cNvSpPr/>
            <p:nvPr/>
          </p:nvSpPr>
          <p:spPr>
            <a:xfrm>
              <a:off x="2625725" y="1390650"/>
              <a:ext cx="46038" cy="50800"/>
            </a:xfrm>
            <a:custGeom>
              <a:avLst/>
              <a:gdLst/>
              <a:ahLst/>
              <a:cxnLst/>
              <a:rect l="0" t="0" r="0" b="0"/>
              <a:pathLst>
                <a:path w="495" h="560"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4" y="266"/>
                  </a:lnTo>
                  <a:lnTo>
                    <a:pt x="360" y="267"/>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5"/>
                  </a:lnTo>
                  <a:lnTo>
                    <a:pt x="487" y="459"/>
                  </a:lnTo>
                  <a:lnTo>
                    <a:pt x="491" y="464"/>
                  </a:lnTo>
                  <a:lnTo>
                    <a:pt x="495" y="470"/>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0"/>
                  </a:lnTo>
                  <a:lnTo>
                    <a:pt x="7" y="462"/>
                  </a:lnTo>
                  <a:lnTo>
                    <a:pt x="15" y="456"/>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8"/>
                  </a:lnTo>
                  <a:lnTo>
                    <a:pt x="131"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5" name="Shape 11375"/>
            <p:cNvSpPr/>
            <p:nvPr/>
          </p:nvSpPr>
          <p:spPr>
            <a:xfrm>
              <a:off x="2625725" y="1290638"/>
              <a:ext cx="46038" cy="52388"/>
            </a:xfrm>
            <a:custGeom>
              <a:avLst/>
              <a:gdLst/>
              <a:ahLst/>
              <a:cxnLst/>
              <a:rect l="0" t="0" r="0" b="0"/>
              <a:pathLst>
                <a:path w="495" h="560"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6"/>
                  </a:lnTo>
                  <a:lnTo>
                    <a:pt x="380" y="244"/>
                  </a:lnTo>
                  <a:lnTo>
                    <a:pt x="375" y="255"/>
                  </a:lnTo>
                  <a:lnTo>
                    <a:pt x="370" y="263"/>
                  </a:lnTo>
                  <a:lnTo>
                    <a:pt x="364" y="267"/>
                  </a:lnTo>
                  <a:lnTo>
                    <a:pt x="360" y="268"/>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6"/>
                  </a:lnTo>
                  <a:lnTo>
                    <a:pt x="487" y="460"/>
                  </a:lnTo>
                  <a:lnTo>
                    <a:pt x="491" y="465"/>
                  </a:lnTo>
                  <a:lnTo>
                    <a:pt x="495" y="471"/>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1"/>
                  </a:lnTo>
                  <a:lnTo>
                    <a:pt x="7" y="463"/>
                  </a:lnTo>
                  <a:lnTo>
                    <a:pt x="15" y="457"/>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9"/>
                  </a:lnTo>
                  <a:lnTo>
                    <a:pt x="131" y="268"/>
                  </a:lnTo>
                  <a:lnTo>
                    <a:pt x="126" y="264"/>
                  </a:lnTo>
                  <a:lnTo>
                    <a:pt x="122" y="256"/>
                  </a:lnTo>
                  <a:lnTo>
                    <a:pt x="117" y="244"/>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6" name="Shape 11376"/>
            <p:cNvSpPr/>
            <p:nvPr/>
          </p:nvSpPr>
          <p:spPr>
            <a:xfrm>
              <a:off x="2741613" y="1338263"/>
              <a:ext cx="42863" cy="68263"/>
            </a:xfrm>
            <a:custGeom>
              <a:avLst/>
              <a:gdLst/>
              <a:ahLst/>
              <a:cxnLst/>
              <a:rect l="0" t="0" r="0" b="0"/>
              <a:pathLst>
                <a:path w="469" h="730" extrusionOk="0">
                  <a:moveTo>
                    <a:pt x="214" y="0"/>
                  </a:moveTo>
                  <a:lnTo>
                    <a:pt x="233" y="0"/>
                  </a:lnTo>
                  <a:lnTo>
                    <a:pt x="250" y="3"/>
                  </a:lnTo>
                  <a:lnTo>
                    <a:pt x="264" y="8"/>
                  </a:lnTo>
                  <a:lnTo>
                    <a:pt x="276" y="14"/>
                  </a:lnTo>
                  <a:lnTo>
                    <a:pt x="285" y="20"/>
                  </a:lnTo>
                  <a:lnTo>
                    <a:pt x="292" y="25"/>
                  </a:lnTo>
                  <a:lnTo>
                    <a:pt x="296" y="28"/>
                  </a:lnTo>
                  <a:lnTo>
                    <a:pt x="298" y="30"/>
                  </a:lnTo>
                  <a:lnTo>
                    <a:pt x="321" y="30"/>
                  </a:lnTo>
                  <a:lnTo>
                    <a:pt x="341" y="35"/>
                  </a:lnTo>
                  <a:lnTo>
                    <a:pt x="359" y="43"/>
                  </a:lnTo>
                  <a:lnTo>
                    <a:pt x="374" y="56"/>
                  </a:lnTo>
                  <a:lnTo>
                    <a:pt x="387" y="72"/>
                  </a:lnTo>
                  <a:lnTo>
                    <a:pt x="398" y="92"/>
                  </a:lnTo>
                  <a:lnTo>
                    <a:pt x="406" y="114"/>
                  </a:lnTo>
                  <a:lnTo>
                    <a:pt x="411" y="138"/>
                  </a:lnTo>
                  <a:lnTo>
                    <a:pt x="415" y="166"/>
                  </a:lnTo>
                  <a:lnTo>
                    <a:pt x="416" y="194"/>
                  </a:lnTo>
                  <a:lnTo>
                    <a:pt x="416" y="224"/>
                  </a:lnTo>
                  <a:lnTo>
                    <a:pt x="413" y="255"/>
                  </a:lnTo>
                  <a:lnTo>
                    <a:pt x="412" y="283"/>
                  </a:lnTo>
                  <a:lnTo>
                    <a:pt x="413" y="308"/>
                  </a:lnTo>
                  <a:lnTo>
                    <a:pt x="417" y="329"/>
                  </a:lnTo>
                  <a:lnTo>
                    <a:pt x="423" y="347"/>
                  </a:lnTo>
                  <a:lnTo>
                    <a:pt x="429" y="361"/>
                  </a:lnTo>
                  <a:lnTo>
                    <a:pt x="437" y="372"/>
                  </a:lnTo>
                  <a:lnTo>
                    <a:pt x="445" y="382"/>
                  </a:lnTo>
                  <a:lnTo>
                    <a:pt x="452" y="389"/>
                  </a:lnTo>
                  <a:lnTo>
                    <a:pt x="459" y="394"/>
                  </a:lnTo>
                  <a:lnTo>
                    <a:pt x="464" y="397"/>
                  </a:lnTo>
                  <a:lnTo>
                    <a:pt x="468" y="398"/>
                  </a:lnTo>
                  <a:lnTo>
                    <a:pt x="469" y="399"/>
                  </a:lnTo>
                  <a:lnTo>
                    <a:pt x="452" y="413"/>
                  </a:lnTo>
                  <a:lnTo>
                    <a:pt x="432" y="424"/>
                  </a:lnTo>
                  <a:lnTo>
                    <a:pt x="411" y="432"/>
                  </a:lnTo>
                  <a:lnTo>
                    <a:pt x="389" y="437"/>
                  </a:lnTo>
                  <a:lnTo>
                    <a:pt x="368" y="441"/>
                  </a:lnTo>
                  <a:lnTo>
                    <a:pt x="350" y="443"/>
                  </a:lnTo>
                  <a:lnTo>
                    <a:pt x="336" y="444"/>
                  </a:lnTo>
                  <a:lnTo>
                    <a:pt x="327" y="444"/>
                  </a:lnTo>
                  <a:lnTo>
                    <a:pt x="323" y="444"/>
                  </a:lnTo>
                  <a:lnTo>
                    <a:pt x="323" y="477"/>
                  </a:lnTo>
                  <a:lnTo>
                    <a:pt x="235" y="730"/>
                  </a:lnTo>
                  <a:lnTo>
                    <a:pt x="148" y="477"/>
                  </a:lnTo>
                  <a:lnTo>
                    <a:pt x="148" y="444"/>
                  </a:lnTo>
                  <a:lnTo>
                    <a:pt x="116" y="443"/>
                  </a:lnTo>
                  <a:lnTo>
                    <a:pt x="89" y="440"/>
                  </a:lnTo>
                  <a:lnTo>
                    <a:pt x="65" y="435"/>
                  </a:lnTo>
                  <a:lnTo>
                    <a:pt x="46" y="428"/>
                  </a:lnTo>
                  <a:lnTo>
                    <a:pt x="31" y="421"/>
                  </a:lnTo>
                  <a:lnTo>
                    <a:pt x="19" y="414"/>
                  </a:lnTo>
                  <a:lnTo>
                    <a:pt x="10" y="407"/>
                  </a:lnTo>
                  <a:lnTo>
                    <a:pt x="4" y="402"/>
                  </a:lnTo>
                  <a:lnTo>
                    <a:pt x="1" y="398"/>
                  </a:lnTo>
                  <a:lnTo>
                    <a:pt x="0" y="397"/>
                  </a:lnTo>
                  <a:lnTo>
                    <a:pt x="1" y="397"/>
                  </a:lnTo>
                  <a:lnTo>
                    <a:pt x="3" y="396"/>
                  </a:lnTo>
                  <a:lnTo>
                    <a:pt x="7" y="395"/>
                  </a:lnTo>
                  <a:lnTo>
                    <a:pt x="13" y="393"/>
                  </a:lnTo>
                  <a:lnTo>
                    <a:pt x="19" y="389"/>
                  </a:lnTo>
                  <a:lnTo>
                    <a:pt x="25" y="383"/>
                  </a:lnTo>
                  <a:lnTo>
                    <a:pt x="32" y="374"/>
                  </a:lnTo>
                  <a:lnTo>
                    <a:pt x="38" y="363"/>
                  </a:lnTo>
                  <a:lnTo>
                    <a:pt x="45" y="349"/>
                  </a:lnTo>
                  <a:lnTo>
                    <a:pt x="50" y="332"/>
                  </a:lnTo>
                  <a:lnTo>
                    <a:pt x="55" y="312"/>
                  </a:lnTo>
                  <a:lnTo>
                    <a:pt x="59" y="287"/>
                  </a:lnTo>
                  <a:lnTo>
                    <a:pt x="61" y="257"/>
                  </a:lnTo>
                  <a:lnTo>
                    <a:pt x="61" y="223"/>
                  </a:lnTo>
                  <a:lnTo>
                    <a:pt x="61" y="188"/>
                  </a:lnTo>
                  <a:lnTo>
                    <a:pt x="64" y="158"/>
                  </a:lnTo>
                  <a:lnTo>
                    <a:pt x="68" y="130"/>
                  </a:lnTo>
                  <a:lnTo>
                    <a:pt x="75" y="107"/>
                  </a:lnTo>
                  <a:lnTo>
                    <a:pt x="83" y="87"/>
                  </a:lnTo>
                  <a:lnTo>
                    <a:pt x="92" y="70"/>
                  </a:lnTo>
                  <a:lnTo>
                    <a:pt x="102" y="56"/>
                  </a:lnTo>
                  <a:lnTo>
                    <a:pt x="112" y="44"/>
                  </a:lnTo>
                  <a:lnTo>
                    <a:pt x="122" y="35"/>
                  </a:lnTo>
                  <a:lnTo>
                    <a:pt x="132" y="27"/>
                  </a:lnTo>
                  <a:lnTo>
                    <a:pt x="142" y="21"/>
                  </a:lnTo>
                  <a:lnTo>
                    <a:pt x="151" y="17"/>
                  </a:lnTo>
                  <a:lnTo>
                    <a:pt x="160" y="13"/>
                  </a:lnTo>
                  <a:lnTo>
                    <a:pt x="167" y="10"/>
                  </a:lnTo>
                  <a:lnTo>
                    <a:pt x="192" y="3"/>
                  </a:lnTo>
                  <a:lnTo>
                    <a:pt x="2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77" name="Shape 11377"/>
            <p:cNvSpPr/>
            <p:nvPr/>
          </p:nvSpPr>
          <p:spPr>
            <a:xfrm>
              <a:off x="2733675" y="1385888"/>
              <a:ext cx="58738" cy="22225"/>
            </a:xfrm>
            <a:custGeom>
              <a:avLst/>
              <a:gdLst/>
              <a:ahLst/>
              <a:cxnLst/>
              <a:rect l="0" t="0" r="0" b="0"/>
              <a:pathLst>
                <a:path w="643" h="247" extrusionOk="0">
                  <a:moveTo>
                    <a:pt x="441" y="0"/>
                  </a:moveTo>
                  <a:lnTo>
                    <a:pt x="460" y="10"/>
                  </a:lnTo>
                  <a:lnTo>
                    <a:pt x="570" y="64"/>
                  </a:lnTo>
                  <a:lnTo>
                    <a:pt x="587" y="74"/>
                  </a:lnTo>
                  <a:lnTo>
                    <a:pt x="601" y="86"/>
                  </a:lnTo>
                  <a:lnTo>
                    <a:pt x="612" y="102"/>
                  </a:lnTo>
                  <a:lnTo>
                    <a:pt x="620" y="118"/>
                  </a:lnTo>
                  <a:lnTo>
                    <a:pt x="625" y="136"/>
                  </a:lnTo>
                  <a:lnTo>
                    <a:pt x="643" y="233"/>
                  </a:lnTo>
                  <a:lnTo>
                    <a:pt x="643" y="237"/>
                  </a:lnTo>
                  <a:lnTo>
                    <a:pt x="642" y="240"/>
                  </a:lnTo>
                  <a:lnTo>
                    <a:pt x="640" y="242"/>
                  </a:lnTo>
                  <a:lnTo>
                    <a:pt x="638" y="245"/>
                  </a:lnTo>
                  <a:lnTo>
                    <a:pt x="635" y="246"/>
                  </a:lnTo>
                  <a:lnTo>
                    <a:pt x="631" y="247"/>
                  </a:lnTo>
                  <a:lnTo>
                    <a:pt x="11" y="247"/>
                  </a:lnTo>
                  <a:lnTo>
                    <a:pt x="7" y="246"/>
                  </a:lnTo>
                  <a:lnTo>
                    <a:pt x="4" y="244"/>
                  </a:lnTo>
                  <a:lnTo>
                    <a:pt x="1" y="241"/>
                  </a:lnTo>
                  <a:lnTo>
                    <a:pt x="0" y="237"/>
                  </a:lnTo>
                  <a:lnTo>
                    <a:pt x="0" y="233"/>
                  </a:lnTo>
                  <a:lnTo>
                    <a:pt x="17" y="137"/>
                  </a:lnTo>
                  <a:lnTo>
                    <a:pt x="24" y="115"/>
                  </a:lnTo>
                  <a:lnTo>
                    <a:pt x="36" y="94"/>
                  </a:lnTo>
                  <a:lnTo>
                    <a:pt x="52" y="77"/>
                  </a:lnTo>
                  <a:lnTo>
                    <a:pt x="73" y="64"/>
                  </a:lnTo>
                  <a:lnTo>
                    <a:pt x="180" y="12"/>
                  </a:lnTo>
                  <a:lnTo>
                    <a:pt x="201" y="0"/>
                  </a:lnTo>
                  <a:lnTo>
                    <a:pt x="166" y="103"/>
                  </a:lnTo>
                  <a:lnTo>
                    <a:pt x="214" y="99"/>
                  </a:lnTo>
                  <a:lnTo>
                    <a:pt x="321" y="229"/>
                  </a:lnTo>
                  <a:lnTo>
                    <a:pt x="428" y="98"/>
                  </a:lnTo>
                  <a:lnTo>
                    <a:pt x="475" y="102"/>
                  </a:lnTo>
                  <a:lnTo>
                    <a:pt x="4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78" name="Shape 11378"/>
          <p:cNvGrpSpPr/>
          <p:nvPr/>
        </p:nvGrpSpPr>
        <p:grpSpPr>
          <a:xfrm>
            <a:off x="1462009" y="1256824"/>
            <a:ext cx="183356" cy="230981"/>
            <a:chOff x="1890713" y="1219200"/>
            <a:chExt cx="244475" cy="307975"/>
          </a:xfrm>
        </p:grpSpPr>
        <p:sp>
          <p:nvSpPr>
            <p:cNvPr id="11379" name="Shape 11379"/>
            <p:cNvSpPr/>
            <p:nvPr/>
          </p:nvSpPr>
          <p:spPr>
            <a:xfrm>
              <a:off x="1966913" y="1296988"/>
              <a:ext cx="92075" cy="92075"/>
            </a:xfrm>
            <a:custGeom>
              <a:avLst/>
              <a:gdLst/>
              <a:ahLst/>
              <a:cxnLst/>
              <a:rect l="0" t="0" r="0" b="0"/>
              <a:pathLst>
                <a:path w="974" h="972" extrusionOk="0">
                  <a:moveTo>
                    <a:pt x="486" y="0"/>
                  </a:moveTo>
                  <a:lnTo>
                    <a:pt x="540" y="3"/>
                  </a:lnTo>
                  <a:lnTo>
                    <a:pt x="591" y="12"/>
                  </a:lnTo>
                  <a:lnTo>
                    <a:pt x="641" y="25"/>
                  </a:lnTo>
                  <a:lnTo>
                    <a:pt x="688" y="43"/>
                  </a:lnTo>
                  <a:lnTo>
                    <a:pt x="733" y="66"/>
                  </a:lnTo>
                  <a:lnTo>
                    <a:pt x="774" y="94"/>
                  </a:lnTo>
                  <a:lnTo>
                    <a:pt x="814" y="125"/>
                  </a:lnTo>
                  <a:lnTo>
                    <a:pt x="849" y="161"/>
                  </a:lnTo>
                  <a:lnTo>
                    <a:pt x="880" y="199"/>
                  </a:lnTo>
                  <a:lnTo>
                    <a:pt x="907" y="241"/>
                  </a:lnTo>
                  <a:lnTo>
                    <a:pt x="930" y="285"/>
                  </a:lnTo>
                  <a:lnTo>
                    <a:pt x="949" y="332"/>
                  </a:lnTo>
                  <a:lnTo>
                    <a:pt x="963" y="382"/>
                  </a:lnTo>
                  <a:lnTo>
                    <a:pt x="971" y="433"/>
                  </a:lnTo>
                  <a:lnTo>
                    <a:pt x="974" y="486"/>
                  </a:lnTo>
                  <a:lnTo>
                    <a:pt x="971" y="539"/>
                  </a:lnTo>
                  <a:lnTo>
                    <a:pt x="963" y="590"/>
                  </a:lnTo>
                  <a:lnTo>
                    <a:pt x="949" y="640"/>
                  </a:lnTo>
                  <a:lnTo>
                    <a:pt x="930" y="687"/>
                  </a:lnTo>
                  <a:lnTo>
                    <a:pt x="907" y="731"/>
                  </a:lnTo>
                  <a:lnTo>
                    <a:pt x="880" y="773"/>
                  </a:lnTo>
                  <a:lnTo>
                    <a:pt x="849" y="811"/>
                  </a:lnTo>
                  <a:lnTo>
                    <a:pt x="814" y="847"/>
                  </a:lnTo>
                  <a:lnTo>
                    <a:pt x="774" y="878"/>
                  </a:lnTo>
                  <a:lnTo>
                    <a:pt x="733" y="906"/>
                  </a:lnTo>
                  <a:lnTo>
                    <a:pt x="688" y="929"/>
                  </a:lnTo>
                  <a:lnTo>
                    <a:pt x="641" y="947"/>
                  </a:lnTo>
                  <a:lnTo>
                    <a:pt x="591" y="960"/>
                  </a:lnTo>
                  <a:lnTo>
                    <a:pt x="540" y="969"/>
                  </a:lnTo>
                  <a:lnTo>
                    <a:pt x="486" y="972"/>
                  </a:lnTo>
                  <a:lnTo>
                    <a:pt x="434" y="969"/>
                  </a:lnTo>
                  <a:lnTo>
                    <a:pt x="383" y="960"/>
                  </a:lnTo>
                  <a:lnTo>
                    <a:pt x="333" y="947"/>
                  </a:lnTo>
                  <a:lnTo>
                    <a:pt x="286" y="929"/>
                  </a:lnTo>
                  <a:lnTo>
                    <a:pt x="242" y="906"/>
                  </a:lnTo>
                  <a:lnTo>
                    <a:pt x="200" y="878"/>
                  </a:lnTo>
                  <a:lnTo>
                    <a:pt x="161" y="847"/>
                  </a:lnTo>
                  <a:lnTo>
                    <a:pt x="126" y="811"/>
                  </a:lnTo>
                  <a:lnTo>
                    <a:pt x="94" y="773"/>
                  </a:lnTo>
                  <a:lnTo>
                    <a:pt x="67" y="731"/>
                  </a:lnTo>
                  <a:lnTo>
                    <a:pt x="44" y="687"/>
                  </a:lnTo>
                  <a:lnTo>
                    <a:pt x="25" y="640"/>
                  </a:lnTo>
                  <a:lnTo>
                    <a:pt x="11" y="590"/>
                  </a:lnTo>
                  <a:lnTo>
                    <a:pt x="3" y="539"/>
                  </a:lnTo>
                  <a:lnTo>
                    <a:pt x="0" y="486"/>
                  </a:lnTo>
                  <a:lnTo>
                    <a:pt x="3" y="433"/>
                  </a:lnTo>
                  <a:lnTo>
                    <a:pt x="11" y="382"/>
                  </a:lnTo>
                  <a:lnTo>
                    <a:pt x="25" y="332"/>
                  </a:lnTo>
                  <a:lnTo>
                    <a:pt x="44" y="285"/>
                  </a:lnTo>
                  <a:lnTo>
                    <a:pt x="67" y="241"/>
                  </a:lnTo>
                  <a:lnTo>
                    <a:pt x="94" y="199"/>
                  </a:lnTo>
                  <a:lnTo>
                    <a:pt x="126" y="161"/>
                  </a:lnTo>
                  <a:lnTo>
                    <a:pt x="161" y="125"/>
                  </a:lnTo>
                  <a:lnTo>
                    <a:pt x="200" y="94"/>
                  </a:lnTo>
                  <a:lnTo>
                    <a:pt x="242" y="66"/>
                  </a:lnTo>
                  <a:lnTo>
                    <a:pt x="286" y="43"/>
                  </a:lnTo>
                  <a:lnTo>
                    <a:pt x="333" y="25"/>
                  </a:lnTo>
                  <a:lnTo>
                    <a:pt x="383" y="12"/>
                  </a:lnTo>
                  <a:lnTo>
                    <a:pt x="434" y="3"/>
                  </a:lnTo>
                  <a:lnTo>
                    <a:pt x="4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80" name="Shape 11380"/>
            <p:cNvSpPr/>
            <p:nvPr/>
          </p:nvSpPr>
          <p:spPr>
            <a:xfrm>
              <a:off x="1890713" y="1219200"/>
              <a:ext cx="244475" cy="307975"/>
            </a:xfrm>
            <a:custGeom>
              <a:avLst/>
              <a:gdLst/>
              <a:ahLst/>
              <a:cxnLst/>
              <a:rect l="0" t="0" r="0" b="0"/>
              <a:pathLst>
                <a:path w="2616" h="3299" extrusionOk="0">
                  <a:moveTo>
                    <a:pt x="1528" y="464"/>
                  </a:moveTo>
                  <a:lnTo>
                    <a:pt x="1511" y="465"/>
                  </a:lnTo>
                  <a:lnTo>
                    <a:pt x="1494" y="471"/>
                  </a:lnTo>
                  <a:lnTo>
                    <a:pt x="1480" y="481"/>
                  </a:lnTo>
                  <a:lnTo>
                    <a:pt x="1469" y="495"/>
                  </a:lnTo>
                  <a:lnTo>
                    <a:pt x="1408" y="601"/>
                  </a:lnTo>
                  <a:lnTo>
                    <a:pt x="1396" y="616"/>
                  </a:lnTo>
                  <a:lnTo>
                    <a:pt x="1381" y="626"/>
                  </a:lnTo>
                  <a:lnTo>
                    <a:pt x="1363" y="633"/>
                  </a:lnTo>
                  <a:lnTo>
                    <a:pt x="1344" y="634"/>
                  </a:lnTo>
                  <a:lnTo>
                    <a:pt x="1287" y="634"/>
                  </a:lnTo>
                  <a:lnTo>
                    <a:pt x="1231" y="638"/>
                  </a:lnTo>
                  <a:lnTo>
                    <a:pt x="1212" y="637"/>
                  </a:lnTo>
                  <a:lnTo>
                    <a:pt x="1194" y="632"/>
                  </a:lnTo>
                  <a:lnTo>
                    <a:pt x="1179" y="623"/>
                  </a:lnTo>
                  <a:lnTo>
                    <a:pt x="1166" y="609"/>
                  </a:lnTo>
                  <a:lnTo>
                    <a:pt x="1096" y="506"/>
                  </a:lnTo>
                  <a:lnTo>
                    <a:pt x="1084" y="493"/>
                  </a:lnTo>
                  <a:lnTo>
                    <a:pt x="1069" y="484"/>
                  </a:lnTo>
                  <a:lnTo>
                    <a:pt x="1053" y="479"/>
                  </a:lnTo>
                  <a:lnTo>
                    <a:pt x="1036" y="480"/>
                  </a:lnTo>
                  <a:lnTo>
                    <a:pt x="1018" y="485"/>
                  </a:lnTo>
                  <a:lnTo>
                    <a:pt x="869" y="553"/>
                  </a:lnTo>
                  <a:lnTo>
                    <a:pt x="854" y="562"/>
                  </a:lnTo>
                  <a:lnTo>
                    <a:pt x="842" y="575"/>
                  </a:lnTo>
                  <a:lnTo>
                    <a:pt x="835" y="591"/>
                  </a:lnTo>
                  <a:lnTo>
                    <a:pt x="832" y="608"/>
                  </a:lnTo>
                  <a:lnTo>
                    <a:pt x="834" y="626"/>
                  </a:lnTo>
                  <a:lnTo>
                    <a:pt x="867" y="745"/>
                  </a:lnTo>
                  <a:lnTo>
                    <a:pt x="869" y="763"/>
                  </a:lnTo>
                  <a:lnTo>
                    <a:pt x="866" y="782"/>
                  </a:lnTo>
                  <a:lnTo>
                    <a:pt x="858" y="799"/>
                  </a:lnTo>
                  <a:lnTo>
                    <a:pt x="845" y="813"/>
                  </a:lnTo>
                  <a:lnTo>
                    <a:pt x="807" y="852"/>
                  </a:lnTo>
                  <a:lnTo>
                    <a:pt x="771" y="893"/>
                  </a:lnTo>
                  <a:lnTo>
                    <a:pt x="757" y="906"/>
                  </a:lnTo>
                  <a:lnTo>
                    <a:pt x="741" y="915"/>
                  </a:lnTo>
                  <a:lnTo>
                    <a:pt x="723" y="919"/>
                  </a:lnTo>
                  <a:lnTo>
                    <a:pt x="705" y="918"/>
                  </a:lnTo>
                  <a:lnTo>
                    <a:pt x="583" y="895"/>
                  </a:lnTo>
                  <a:lnTo>
                    <a:pt x="566" y="894"/>
                  </a:lnTo>
                  <a:lnTo>
                    <a:pt x="549" y="898"/>
                  </a:lnTo>
                  <a:lnTo>
                    <a:pt x="533" y="906"/>
                  </a:lnTo>
                  <a:lnTo>
                    <a:pt x="520" y="918"/>
                  </a:lnTo>
                  <a:lnTo>
                    <a:pt x="511" y="933"/>
                  </a:lnTo>
                  <a:lnTo>
                    <a:pt x="455" y="1088"/>
                  </a:lnTo>
                  <a:lnTo>
                    <a:pt x="451" y="1105"/>
                  </a:lnTo>
                  <a:lnTo>
                    <a:pt x="452" y="1123"/>
                  </a:lnTo>
                  <a:lnTo>
                    <a:pt x="458" y="1139"/>
                  </a:lnTo>
                  <a:lnTo>
                    <a:pt x="468" y="1153"/>
                  </a:lnTo>
                  <a:lnTo>
                    <a:pt x="482" y="1164"/>
                  </a:lnTo>
                  <a:lnTo>
                    <a:pt x="590" y="1226"/>
                  </a:lnTo>
                  <a:lnTo>
                    <a:pt x="605" y="1238"/>
                  </a:lnTo>
                  <a:lnTo>
                    <a:pt x="615" y="1252"/>
                  </a:lnTo>
                  <a:lnTo>
                    <a:pt x="622" y="1269"/>
                  </a:lnTo>
                  <a:lnTo>
                    <a:pt x="623" y="1288"/>
                  </a:lnTo>
                  <a:lnTo>
                    <a:pt x="623" y="1343"/>
                  </a:lnTo>
                  <a:lnTo>
                    <a:pt x="628" y="1398"/>
                  </a:lnTo>
                  <a:lnTo>
                    <a:pt x="627" y="1416"/>
                  </a:lnTo>
                  <a:lnTo>
                    <a:pt x="622" y="1435"/>
                  </a:lnTo>
                  <a:lnTo>
                    <a:pt x="612" y="1450"/>
                  </a:lnTo>
                  <a:lnTo>
                    <a:pt x="599" y="1463"/>
                  </a:lnTo>
                  <a:lnTo>
                    <a:pt x="495" y="1532"/>
                  </a:lnTo>
                  <a:lnTo>
                    <a:pt x="482" y="1544"/>
                  </a:lnTo>
                  <a:lnTo>
                    <a:pt x="473" y="1559"/>
                  </a:lnTo>
                  <a:lnTo>
                    <a:pt x="469" y="1575"/>
                  </a:lnTo>
                  <a:lnTo>
                    <a:pt x="469" y="1593"/>
                  </a:lnTo>
                  <a:lnTo>
                    <a:pt x="474" y="1610"/>
                  </a:lnTo>
                  <a:lnTo>
                    <a:pt x="542" y="1759"/>
                  </a:lnTo>
                  <a:lnTo>
                    <a:pt x="551" y="1774"/>
                  </a:lnTo>
                  <a:lnTo>
                    <a:pt x="564" y="1785"/>
                  </a:lnTo>
                  <a:lnTo>
                    <a:pt x="580" y="1792"/>
                  </a:lnTo>
                  <a:lnTo>
                    <a:pt x="597" y="1795"/>
                  </a:lnTo>
                  <a:lnTo>
                    <a:pt x="615" y="1793"/>
                  </a:lnTo>
                  <a:lnTo>
                    <a:pt x="735" y="1761"/>
                  </a:lnTo>
                  <a:lnTo>
                    <a:pt x="753" y="1759"/>
                  </a:lnTo>
                  <a:lnTo>
                    <a:pt x="771" y="1762"/>
                  </a:lnTo>
                  <a:lnTo>
                    <a:pt x="788" y="1770"/>
                  </a:lnTo>
                  <a:lnTo>
                    <a:pt x="802" y="1782"/>
                  </a:lnTo>
                  <a:lnTo>
                    <a:pt x="841" y="1821"/>
                  </a:lnTo>
                  <a:lnTo>
                    <a:pt x="883" y="1856"/>
                  </a:lnTo>
                  <a:lnTo>
                    <a:pt x="897" y="1870"/>
                  </a:lnTo>
                  <a:lnTo>
                    <a:pt x="905" y="1887"/>
                  </a:lnTo>
                  <a:lnTo>
                    <a:pt x="909" y="1905"/>
                  </a:lnTo>
                  <a:lnTo>
                    <a:pt x="908" y="1923"/>
                  </a:lnTo>
                  <a:lnTo>
                    <a:pt x="885" y="2044"/>
                  </a:lnTo>
                  <a:lnTo>
                    <a:pt x="884" y="2062"/>
                  </a:lnTo>
                  <a:lnTo>
                    <a:pt x="888" y="2079"/>
                  </a:lnTo>
                  <a:lnTo>
                    <a:pt x="897" y="2095"/>
                  </a:lnTo>
                  <a:lnTo>
                    <a:pt x="909" y="2107"/>
                  </a:lnTo>
                  <a:lnTo>
                    <a:pt x="925" y="2116"/>
                  </a:lnTo>
                  <a:lnTo>
                    <a:pt x="1079" y="2172"/>
                  </a:lnTo>
                  <a:lnTo>
                    <a:pt x="1097" y="2176"/>
                  </a:lnTo>
                  <a:lnTo>
                    <a:pt x="1114" y="2175"/>
                  </a:lnTo>
                  <a:lnTo>
                    <a:pt x="1130" y="2169"/>
                  </a:lnTo>
                  <a:lnTo>
                    <a:pt x="1144" y="2159"/>
                  </a:lnTo>
                  <a:lnTo>
                    <a:pt x="1156" y="2145"/>
                  </a:lnTo>
                  <a:lnTo>
                    <a:pt x="1217" y="2037"/>
                  </a:lnTo>
                  <a:lnTo>
                    <a:pt x="1226" y="2025"/>
                  </a:lnTo>
                  <a:lnTo>
                    <a:pt x="1237" y="2015"/>
                  </a:lnTo>
                  <a:lnTo>
                    <a:pt x="1250" y="2008"/>
                  </a:lnTo>
                  <a:lnTo>
                    <a:pt x="1264" y="2004"/>
                  </a:lnTo>
                  <a:lnTo>
                    <a:pt x="1279" y="2004"/>
                  </a:lnTo>
                  <a:lnTo>
                    <a:pt x="1333" y="2004"/>
                  </a:lnTo>
                  <a:lnTo>
                    <a:pt x="1385" y="2000"/>
                  </a:lnTo>
                  <a:lnTo>
                    <a:pt x="1403" y="2001"/>
                  </a:lnTo>
                  <a:lnTo>
                    <a:pt x="1421" y="2006"/>
                  </a:lnTo>
                  <a:lnTo>
                    <a:pt x="1436" y="2015"/>
                  </a:lnTo>
                  <a:lnTo>
                    <a:pt x="1449" y="2029"/>
                  </a:lnTo>
                  <a:lnTo>
                    <a:pt x="1520" y="2133"/>
                  </a:lnTo>
                  <a:lnTo>
                    <a:pt x="1532" y="2146"/>
                  </a:lnTo>
                  <a:lnTo>
                    <a:pt x="1546" y="2155"/>
                  </a:lnTo>
                  <a:lnTo>
                    <a:pt x="1563" y="2160"/>
                  </a:lnTo>
                  <a:lnTo>
                    <a:pt x="1580" y="2160"/>
                  </a:lnTo>
                  <a:lnTo>
                    <a:pt x="1597" y="2155"/>
                  </a:lnTo>
                  <a:lnTo>
                    <a:pt x="1746" y="2086"/>
                  </a:lnTo>
                  <a:lnTo>
                    <a:pt x="1761" y="2077"/>
                  </a:lnTo>
                  <a:lnTo>
                    <a:pt x="1774" y="2064"/>
                  </a:lnTo>
                  <a:lnTo>
                    <a:pt x="1781" y="2049"/>
                  </a:lnTo>
                  <a:lnTo>
                    <a:pt x="1784" y="2031"/>
                  </a:lnTo>
                  <a:lnTo>
                    <a:pt x="1782" y="2014"/>
                  </a:lnTo>
                  <a:lnTo>
                    <a:pt x="1749" y="1896"/>
                  </a:lnTo>
                  <a:lnTo>
                    <a:pt x="1747" y="1878"/>
                  </a:lnTo>
                  <a:lnTo>
                    <a:pt x="1750" y="1859"/>
                  </a:lnTo>
                  <a:lnTo>
                    <a:pt x="1757" y="1842"/>
                  </a:lnTo>
                  <a:lnTo>
                    <a:pt x="1769" y="1827"/>
                  </a:lnTo>
                  <a:lnTo>
                    <a:pt x="1809" y="1789"/>
                  </a:lnTo>
                  <a:lnTo>
                    <a:pt x="1845" y="1748"/>
                  </a:lnTo>
                  <a:lnTo>
                    <a:pt x="1859" y="1735"/>
                  </a:lnTo>
                  <a:lnTo>
                    <a:pt x="1875" y="1726"/>
                  </a:lnTo>
                  <a:lnTo>
                    <a:pt x="1893" y="1722"/>
                  </a:lnTo>
                  <a:lnTo>
                    <a:pt x="1911" y="1723"/>
                  </a:lnTo>
                  <a:lnTo>
                    <a:pt x="2035" y="1747"/>
                  </a:lnTo>
                  <a:lnTo>
                    <a:pt x="2053" y="1748"/>
                  </a:lnTo>
                  <a:lnTo>
                    <a:pt x="2070" y="1743"/>
                  </a:lnTo>
                  <a:lnTo>
                    <a:pt x="2086" y="1735"/>
                  </a:lnTo>
                  <a:lnTo>
                    <a:pt x="2098" y="1722"/>
                  </a:lnTo>
                  <a:lnTo>
                    <a:pt x="2106" y="1707"/>
                  </a:lnTo>
                  <a:lnTo>
                    <a:pt x="2163" y="1552"/>
                  </a:lnTo>
                  <a:lnTo>
                    <a:pt x="2167" y="1535"/>
                  </a:lnTo>
                  <a:lnTo>
                    <a:pt x="2166" y="1518"/>
                  </a:lnTo>
                  <a:lnTo>
                    <a:pt x="2160" y="1501"/>
                  </a:lnTo>
                  <a:lnTo>
                    <a:pt x="2150" y="1487"/>
                  </a:lnTo>
                  <a:lnTo>
                    <a:pt x="2137" y="1476"/>
                  </a:lnTo>
                  <a:lnTo>
                    <a:pt x="2031" y="1415"/>
                  </a:lnTo>
                  <a:lnTo>
                    <a:pt x="2016" y="1403"/>
                  </a:lnTo>
                  <a:lnTo>
                    <a:pt x="2006" y="1388"/>
                  </a:lnTo>
                  <a:lnTo>
                    <a:pt x="1999" y="1371"/>
                  </a:lnTo>
                  <a:lnTo>
                    <a:pt x="1998" y="1352"/>
                  </a:lnTo>
                  <a:lnTo>
                    <a:pt x="1998" y="1297"/>
                  </a:lnTo>
                  <a:lnTo>
                    <a:pt x="1994" y="1243"/>
                  </a:lnTo>
                  <a:lnTo>
                    <a:pt x="1995" y="1224"/>
                  </a:lnTo>
                  <a:lnTo>
                    <a:pt x="2000" y="1206"/>
                  </a:lnTo>
                  <a:lnTo>
                    <a:pt x="2010" y="1190"/>
                  </a:lnTo>
                  <a:lnTo>
                    <a:pt x="2023" y="1178"/>
                  </a:lnTo>
                  <a:lnTo>
                    <a:pt x="2127" y="1108"/>
                  </a:lnTo>
                  <a:lnTo>
                    <a:pt x="2140" y="1096"/>
                  </a:lnTo>
                  <a:lnTo>
                    <a:pt x="2149" y="1081"/>
                  </a:lnTo>
                  <a:lnTo>
                    <a:pt x="2154" y="1065"/>
                  </a:lnTo>
                  <a:lnTo>
                    <a:pt x="2154" y="1047"/>
                  </a:lnTo>
                  <a:lnTo>
                    <a:pt x="2149" y="1030"/>
                  </a:lnTo>
                  <a:lnTo>
                    <a:pt x="2081" y="881"/>
                  </a:lnTo>
                  <a:lnTo>
                    <a:pt x="2071" y="866"/>
                  </a:lnTo>
                  <a:lnTo>
                    <a:pt x="2058" y="855"/>
                  </a:lnTo>
                  <a:lnTo>
                    <a:pt x="2043" y="848"/>
                  </a:lnTo>
                  <a:lnTo>
                    <a:pt x="2026" y="845"/>
                  </a:lnTo>
                  <a:lnTo>
                    <a:pt x="2008" y="847"/>
                  </a:lnTo>
                  <a:lnTo>
                    <a:pt x="1890" y="880"/>
                  </a:lnTo>
                  <a:lnTo>
                    <a:pt x="1871" y="882"/>
                  </a:lnTo>
                  <a:lnTo>
                    <a:pt x="1852" y="879"/>
                  </a:lnTo>
                  <a:lnTo>
                    <a:pt x="1835" y="872"/>
                  </a:lnTo>
                  <a:lnTo>
                    <a:pt x="1821" y="860"/>
                  </a:lnTo>
                  <a:lnTo>
                    <a:pt x="1783" y="821"/>
                  </a:lnTo>
                  <a:lnTo>
                    <a:pt x="1741" y="786"/>
                  </a:lnTo>
                  <a:lnTo>
                    <a:pt x="1728" y="772"/>
                  </a:lnTo>
                  <a:lnTo>
                    <a:pt x="1720" y="755"/>
                  </a:lnTo>
                  <a:lnTo>
                    <a:pt x="1715" y="737"/>
                  </a:lnTo>
                  <a:lnTo>
                    <a:pt x="1716" y="719"/>
                  </a:lnTo>
                  <a:lnTo>
                    <a:pt x="1740" y="596"/>
                  </a:lnTo>
                  <a:lnTo>
                    <a:pt x="1741" y="578"/>
                  </a:lnTo>
                  <a:lnTo>
                    <a:pt x="1736" y="561"/>
                  </a:lnTo>
                  <a:lnTo>
                    <a:pt x="1728" y="545"/>
                  </a:lnTo>
                  <a:lnTo>
                    <a:pt x="1716" y="533"/>
                  </a:lnTo>
                  <a:lnTo>
                    <a:pt x="1700" y="524"/>
                  </a:lnTo>
                  <a:lnTo>
                    <a:pt x="1545" y="468"/>
                  </a:lnTo>
                  <a:lnTo>
                    <a:pt x="1528" y="464"/>
                  </a:lnTo>
                  <a:close/>
                  <a:moveTo>
                    <a:pt x="1353" y="0"/>
                  </a:moveTo>
                  <a:lnTo>
                    <a:pt x="1443" y="7"/>
                  </a:lnTo>
                  <a:lnTo>
                    <a:pt x="1533" y="19"/>
                  </a:lnTo>
                  <a:lnTo>
                    <a:pt x="1620" y="37"/>
                  </a:lnTo>
                  <a:lnTo>
                    <a:pt x="1704" y="60"/>
                  </a:lnTo>
                  <a:lnTo>
                    <a:pt x="1787" y="89"/>
                  </a:lnTo>
                  <a:lnTo>
                    <a:pt x="1866" y="125"/>
                  </a:lnTo>
                  <a:lnTo>
                    <a:pt x="1943" y="164"/>
                  </a:lnTo>
                  <a:lnTo>
                    <a:pt x="2016" y="208"/>
                  </a:lnTo>
                  <a:lnTo>
                    <a:pt x="2087" y="256"/>
                  </a:lnTo>
                  <a:lnTo>
                    <a:pt x="2154" y="309"/>
                  </a:lnTo>
                  <a:lnTo>
                    <a:pt x="2217" y="367"/>
                  </a:lnTo>
                  <a:lnTo>
                    <a:pt x="2277" y="428"/>
                  </a:lnTo>
                  <a:lnTo>
                    <a:pt x="2332" y="493"/>
                  </a:lnTo>
                  <a:lnTo>
                    <a:pt x="2383" y="562"/>
                  </a:lnTo>
                  <a:lnTo>
                    <a:pt x="2430" y="634"/>
                  </a:lnTo>
                  <a:lnTo>
                    <a:pt x="2472" y="709"/>
                  </a:lnTo>
                  <a:lnTo>
                    <a:pt x="2508" y="787"/>
                  </a:lnTo>
                  <a:lnTo>
                    <a:pt x="2540" y="868"/>
                  </a:lnTo>
                  <a:lnTo>
                    <a:pt x="2567" y="950"/>
                  </a:lnTo>
                  <a:lnTo>
                    <a:pt x="2588" y="1037"/>
                  </a:lnTo>
                  <a:lnTo>
                    <a:pt x="2603" y="1124"/>
                  </a:lnTo>
                  <a:lnTo>
                    <a:pt x="2613" y="1214"/>
                  </a:lnTo>
                  <a:lnTo>
                    <a:pt x="2616" y="1305"/>
                  </a:lnTo>
                  <a:lnTo>
                    <a:pt x="2613" y="1389"/>
                  </a:lnTo>
                  <a:lnTo>
                    <a:pt x="2605" y="1472"/>
                  </a:lnTo>
                  <a:lnTo>
                    <a:pt x="2592" y="1553"/>
                  </a:lnTo>
                  <a:lnTo>
                    <a:pt x="2592" y="1556"/>
                  </a:lnTo>
                  <a:lnTo>
                    <a:pt x="2590" y="1563"/>
                  </a:lnTo>
                  <a:lnTo>
                    <a:pt x="2587" y="1576"/>
                  </a:lnTo>
                  <a:lnTo>
                    <a:pt x="2584" y="1593"/>
                  </a:lnTo>
                  <a:lnTo>
                    <a:pt x="2567" y="1661"/>
                  </a:lnTo>
                  <a:lnTo>
                    <a:pt x="2546" y="1727"/>
                  </a:lnTo>
                  <a:lnTo>
                    <a:pt x="2522" y="1790"/>
                  </a:lnTo>
                  <a:lnTo>
                    <a:pt x="2495" y="1852"/>
                  </a:lnTo>
                  <a:lnTo>
                    <a:pt x="2472" y="1905"/>
                  </a:lnTo>
                  <a:lnTo>
                    <a:pt x="2446" y="1961"/>
                  </a:lnTo>
                  <a:lnTo>
                    <a:pt x="2417" y="2020"/>
                  </a:lnTo>
                  <a:lnTo>
                    <a:pt x="2383" y="2082"/>
                  </a:lnTo>
                  <a:lnTo>
                    <a:pt x="2347" y="2148"/>
                  </a:lnTo>
                  <a:lnTo>
                    <a:pt x="2306" y="2216"/>
                  </a:lnTo>
                  <a:lnTo>
                    <a:pt x="2261" y="2287"/>
                  </a:lnTo>
                  <a:lnTo>
                    <a:pt x="2211" y="2361"/>
                  </a:lnTo>
                  <a:lnTo>
                    <a:pt x="2157" y="2436"/>
                  </a:lnTo>
                  <a:lnTo>
                    <a:pt x="2099" y="2514"/>
                  </a:lnTo>
                  <a:lnTo>
                    <a:pt x="2035" y="2595"/>
                  </a:lnTo>
                  <a:lnTo>
                    <a:pt x="1966" y="2677"/>
                  </a:lnTo>
                  <a:lnTo>
                    <a:pt x="1891" y="2762"/>
                  </a:lnTo>
                  <a:lnTo>
                    <a:pt x="1812" y="2847"/>
                  </a:lnTo>
                  <a:lnTo>
                    <a:pt x="1726" y="2934"/>
                  </a:lnTo>
                  <a:lnTo>
                    <a:pt x="1635" y="3023"/>
                  </a:lnTo>
                  <a:lnTo>
                    <a:pt x="1537" y="3112"/>
                  </a:lnTo>
                  <a:lnTo>
                    <a:pt x="1432" y="3203"/>
                  </a:lnTo>
                  <a:lnTo>
                    <a:pt x="1322" y="3295"/>
                  </a:lnTo>
                  <a:lnTo>
                    <a:pt x="1313" y="3299"/>
                  </a:lnTo>
                  <a:lnTo>
                    <a:pt x="1302" y="3299"/>
                  </a:lnTo>
                  <a:lnTo>
                    <a:pt x="1293" y="3295"/>
                  </a:lnTo>
                  <a:lnTo>
                    <a:pt x="1183" y="3203"/>
                  </a:lnTo>
                  <a:lnTo>
                    <a:pt x="1079" y="3112"/>
                  </a:lnTo>
                  <a:lnTo>
                    <a:pt x="981" y="3023"/>
                  </a:lnTo>
                  <a:lnTo>
                    <a:pt x="890" y="2934"/>
                  </a:lnTo>
                  <a:lnTo>
                    <a:pt x="804" y="2847"/>
                  </a:lnTo>
                  <a:lnTo>
                    <a:pt x="724" y="2761"/>
                  </a:lnTo>
                  <a:lnTo>
                    <a:pt x="650" y="2677"/>
                  </a:lnTo>
                  <a:lnTo>
                    <a:pt x="581" y="2595"/>
                  </a:lnTo>
                  <a:lnTo>
                    <a:pt x="517" y="2514"/>
                  </a:lnTo>
                  <a:lnTo>
                    <a:pt x="458" y="2436"/>
                  </a:lnTo>
                  <a:lnTo>
                    <a:pt x="404" y="2360"/>
                  </a:lnTo>
                  <a:lnTo>
                    <a:pt x="354" y="2286"/>
                  </a:lnTo>
                  <a:lnTo>
                    <a:pt x="310" y="2216"/>
                  </a:lnTo>
                  <a:lnTo>
                    <a:pt x="269" y="2148"/>
                  </a:lnTo>
                  <a:lnTo>
                    <a:pt x="232" y="2082"/>
                  </a:lnTo>
                  <a:lnTo>
                    <a:pt x="198" y="2020"/>
                  </a:lnTo>
                  <a:lnTo>
                    <a:pt x="169" y="1961"/>
                  </a:lnTo>
                  <a:lnTo>
                    <a:pt x="143" y="1905"/>
                  </a:lnTo>
                  <a:lnTo>
                    <a:pt x="120" y="1852"/>
                  </a:lnTo>
                  <a:lnTo>
                    <a:pt x="93" y="1790"/>
                  </a:lnTo>
                  <a:lnTo>
                    <a:pt x="69" y="1726"/>
                  </a:lnTo>
                  <a:lnTo>
                    <a:pt x="48" y="1661"/>
                  </a:lnTo>
                  <a:lnTo>
                    <a:pt x="32" y="1593"/>
                  </a:lnTo>
                  <a:lnTo>
                    <a:pt x="27" y="1576"/>
                  </a:lnTo>
                  <a:lnTo>
                    <a:pt x="25" y="1563"/>
                  </a:lnTo>
                  <a:lnTo>
                    <a:pt x="23" y="1556"/>
                  </a:lnTo>
                  <a:lnTo>
                    <a:pt x="23" y="1553"/>
                  </a:lnTo>
                  <a:lnTo>
                    <a:pt x="11" y="1480"/>
                  </a:lnTo>
                  <a:lnTo>
                    <a:pt x="3" y="1406"/>
                  </a:lnTo>
                  <a:lnTo>
                    <a:pt x="0" y="1331"/>
                  </a:lnTo>
                  <a:lnTo>
                    <a:pt x="0" y="1255"/>
                  </a:lnTo>
                  <a:lnTo>
                    <a:pt x="5" y="1177"/>
                  </a:lnTo>
                  <a:lnTo>
                    <a:pt x="17" y="1090"/>
                  </a:lnTo>
                  <a:lnTo>
                    <a:pt x="34" y="1004"/>
                  </a:lnTo>
                  <a:lnTo>
                    <a:pt x="56" y="920"/>
                  </a:lnTo>
                  <a:lnTo>
                    <a:pt x="85" y="839"/>
                  </a:lnTo>
                  <a:lnTo>
                    <a:pt x="118" y="760"/>
                  </a:lnTo>
                  <a:lnTo>
                    <a:pt x="156" y="685"/>
                  </a:lnTo>
                  <a:lnTo>
                    <a:pt x="198" y="612"/>
                  </a:lnTo>
                  <a:lnTo>
                    <a:pt x="246" y="542"/>
                  </a:lnTo>
                  <a:lnTo>
                    <a:pt x="297" y="476"/>
                  </a:lnTo>
                  <a:lnTo>
                    <a:pt x="352" y="413"/>
                  </a:lnTo>
                  <a:lnTo>
                    <a:pt x="411" y="354"/>
                  </a:lnTo>
                  <a:lnTo>
                    <a:pt x="474" y="298"/>
                  </a:lnTo>
                  <a:lnTo>
                    <a:pt x="541" y="247"/>
                  </a:lnTo>
                  <a:lnTo>
                    <a:pt x="610" y="200"/>
                  </a:lnTo>
                  <a:lnTo>
                    <a:pt x="682" y="158"/>
                  </a:lnTo>
                  <a:lnTo>
                    <a:pt x="758" y="120"/>
                  </a:lnTo>
                  <a:lnTo>
                    <a:pt x="836" y="86"/>
                  </a:lnTo>
                  <a:lnTo>
                    <a:pt x="917" y="58"/>
                  </a:lnTo>
                  <a:lnTo>
                    <a:pt x="1000" y="36"/>
                  </a:lnTo>
                  <a:lnTo>
                    <a:pt x="1085" y="18"/>
                  </a:lnTo>
                  <a:lnTo>
                    <a:pt x="1173" y="6"/>
                  </a:lnTo>
                  <a:lnTo>
                    <a:pt x="1261" y="0"/>
                  </a:lnTo>
                  <a:lnTo>
                    <a:pt x="13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81" name="Shape 11381"/>
          <p:cNvGrpSpPr/>
          <p:nvPr/>
        </p:nvGrpSpPr>
        <p:grpSpPr>
          <a:xfrm>
            <a:off x="874475" y="1257420"/>
            <a:ext cx="229790" cy="229790"/>
            <a:chOff x="1093788" y="1220788"/>
            <a:chExt cx="306387" cy="306387"/>
          </a:xfrm>
        </p:grpSpPr>
        <p:sp>
          <p:nvSpPr>
            <p:cNvPr id="11382" name="Shape 11382"/>
            <p:cNvSpPr/>
            <p:nvPr/>
          </p:nvSpPr>
          <p:spPr>
            <a:xfrm>
              <a:off x="1093788" y="1220788"/>
              <a:ext cx="252412" cy="250825"/>
            </a:xfrm>
            <a:custGeom>
              <a:avLst/>
              <a:gdLst/>
              <a:ahLst/>
              <a:cxnLst/>
              <a:rect l="0" t="0" r="0" b="0"/>
              <a:pathLst>
                <a:path w="2854" h="2847" extrusionOk="0">
                  <a:moveTo>
                    <a:pt x="1427" y="0"/>
                  </a:moveTo>
                  <a:lnTo>
                    <a:pt x="1525" y="3"/>
                  </a:lnTo>
                  <a:lnTo>
                    <a:pt x="1621" y="13"/>
                  </a:lnTo>
                  <a:lnTo>
                    <a:pt x="1715" y="29"/>
                  </a:lnTo>
                  <a:lnTo>
                    <a:pt x="1807" y="51"/>
                  </a:lnTo>
                  <a:lnTo>
                    <a:pt x="1896" y="78"/>
                  </a:lnTo>
                  <a:lnTo>
                    <a:pt x="1983" y="112"/>
                  </a:lnTo>
                  <a:lnTo>
                    <a:pt x="2067" y="151"/>
                  </a:lnTo>
                  <a:lnTo>
                    <a:pt x="2148" y="194"/>
                  </a:lnTo>
                  <a:lnTo>
                    <a:pt x="2225" y="243"/>
                  </a:lnTo>
                  <a:lnTo>
                    <a:pt x="2300" y="296"/>
                  </a:lnTo>
                  <a:lnTo>
                    <a:pt x="2370" y="355"/>
                  </a:lnTo>
                  <a:lnTo>
                    <a:pt x="2437" y="417"/>
                  </a:lnTo>
                  <a:lnTo>
                    <a:pt x="2500" y="483"/>
                  </a:lnTo>
                  <a:lnTo>
                    <a:pt x="2558" y="554"/>
                  </a:lnTo>
                  <a:lnTo>
                    <a:pt x="2612" y="628"/>
                  </a:lnTo>
                  <a:lnTo>
                    <a:pt x="2660" y="704"/>
                  </a:lnTo>
                  <a:lnTo>
                    <a:pt x="2703" y="785"/>
                  </a:lnTo>
                  <a:lnTo>
                    <a:pt x="2742" y="869"/>
                  </a:lnTo>
                  <a:lnTo>
                    <a:pt x="2776" y="956"/>
                  </a:lnTo>
                  <a:lnTo>
                    <a:pt x="2804" y="1044"/>
                  </a:lnTo>
                  <a:lnTo>
                    <a:pt x="2826" y="1136"/>
                  </a:lnTo>
                  <a:lnTo>
                    <a:pt x="2842" y="1230"/>
                  </a:lnTo>
                  <a:lnTo>
                    <a:pt x="2851" y="1326"/>
                  </a:lnTo>
                  <a:lnTo>
                    <a:pt x="2854" y="1423"/>
                  </a:lnTo>
                  <a:lnTo>
                    <a:pt x="1427" y="1423"/>
                  </a:lnTo>
                  <a:lnTo>
                    <a:pt x="1427" y="2847"/>
                  </a:lnTo>
                  <a:lnTo>
                    <a:pt x="1330" y="2843"/>
                  </a:lnTo>
                  <a:lnTo>
                    <a:pt x="1234" y="2833"/>
                  </a:lnTo>
                  <a:lnTo>
                    <a:pt x="1140" y="2817"/>
                  </a:lnTo>
                  <a:lnTo>
                    <a:pt x="1048" y="2795"/>
                  </a:lnTo>
                  <a:lnTo>
                    <a:pt x="958" y="2768"/>
                  </a:lnTo>
                  <a:lnTo>
                    <a:pt x="872" y="2734"/>
                  </a:lnTo>
                  <a:lnTo>
                    <a:pt x="787" y="2696"/>
                  </a:lnTo>
                  <a:lnTo>
                    <a:pt x="707" y="2652"/>
                  </a:lnTo>
                  <a:lnTo>
                    <a:pt x="629" y="2604"/>
                  </a:lnTo>
                  <a:lnTo>
                    <a:pt x="555" y="2550"/>
                  </a:lnTo>
                  <a:lnTo>
                    <a:pt x="484" y="2492"/>
                  </a:lnTo>
                  <a:lnTo>
                    <a:pt x="418" y="2430"/>
                  </a:lnTo>
                  <a:lnTo>
                    <a:pt x="356" y="2362"/>
                  </a:lnTo>
                  <a:lnTo>
                    <a:pt x="298" y="2293"/>
                  </a:lnTo>
                  <a:lnTo>
                    <a:pt x="244" y="2218"/>
                  </a:lnTo>
                  <a:lnTo>
                    <a:pt x="195" y="2141"/>
                  </a:lnTo>
                  <a:lnTo>
                    <a:pt x="151" y="2060"/>
                  </a:lnTo>
                  <a:lnTo>
                    <a:pt x="112" y="1977"/>
                  </a:lnTo>
                  <a:lnTo>
                    <a:pt x="79" y="1891"/>
                  </a:lnTo>
                  <a:lnTo>
                    <a:pt x="52" y="1801"/>
                  </a:lnTo>
                  <a:lnTo>
                    <a:pt x="30" y="1710"/>
                  </a:lnTo>
                  <a:lnTo>
                    <a:pt x="14" y="1616"/>
                  </a:lnTo>
                  <a:lnTo>
                    <a:pt x="3" y="1520"/>
                  </a:lnTo>
                  <a:lnTo>
                    <a:pt x="0" y="1423"/>
                  </a:lnTo>
                  <a:lnTo>
                    <a:pt x="0" y="1423"/>
                  </a:lnTo>
                  <a:lnTo>
                    <a:pt x="3" y="1326"/>
                  </a:lnTo>
                  <a:lnTo>
                    <a:pt x="14" y="1230"/>
                  </a:lnTo>
                  <a:lnTo>
                    <a:pt x="30" y="1136"/>
                  </a:lnTo>
                  <a:lnTo>
                    <a:pt x="52" y="1044"/>
                  </a:lnTo>
                  <a:lnTo>
                    <a:pt x="79" y="956"/>
                  </a:lnTo>
                  <a:lnTo>
                    <a:pt x="112" y="869"/>
                  </a:lnTo>
                  <a:lnTo>
                    <a:pt x="151" y="785"/>
                  </a:lnTo>
                  <a:lnTo>
                    <a:pt x="195" y="704"/>
                  </a:lnTo>
                  <a:lnTo>
                    <a:pt x="244" y="628"/>
                  </a:lnTo>
                  <a:lnTo>
                    <a:pt x="298" y="554"/>
                  </a:lnTo>
                  <a:lnTo>
                    <a:pt x="356" y="483"/>
                  </a:lnTo>
                  <a:lnTo>
                    <a:pt x="418" y="417"/>
                  </a:lnTo>
                  <a:lnTo>
                    <a:pt x="484" y="355"/>
                  </a:lnTo>
                  <a:lnTo>
                    <a:pt x="555" y="296"/>
                  </a:lnTo>
                  <a:lnTo>
                    <a:pt x="629" y="243"/>
                  </a:lnTo>
                  <a:lnTo>
                    <a:pt x="707" y="194"/>
                  </a:lnTo>
                  <a:lnTo>
                    <a:pt x="787" y="151"/>
                  </a:lnTo>
                  <a:lnTo>
                    <a:pt x="872" y="112"/>
                  </a:lnTo>
                  <a:lnTo>
                    <a:pt x="958" y="78"/>
                  </a:lnTo>
                  <a:lnTo>
                    <a:pt x="1048" y="51"/>
                  </a:lnTo>
                  <a:lnTo>
                    <a:pt x="1140" y="29"/>
                  </a:lnTo>
                  <a:lnTo>
                    <a:pt x="1234" y="13"/>
                  </a:lnTo>
                  <a:lnTo>
                    <a:pt x="1330" y="3"/>
                  </a:lnTo>
                  <a:lnTo>
                    <a:pt x="14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83" name="Shape 11383"/>
            <p:cNvSpPr/>
            <p:nvPr/>
          </p:nvSpPr>
          <p:spPr>
            <a:xfrm>
              <a:off x="1247775" y="1373188"/>
              <a:ext cx="152400" cy="153987"/>
            </a:xfrm>
            <a:custGeom>
              <a:avLst/>
              <a:gdLst/>
              <a:ahLst/>
              <a:cxnLst/>
              <a:rect l="0" t="0" r="0" b="0"/>
              <a:pathLst>
                <a:path w="1733" h="1730" extrusionOk="0">
                  <a:moveTo>
                    <a:pt x="306" y="1244"/>
                  </a:moveTo>
                  <a:lnTo>
                    <a:pt x="306" y="1415"/>
                  </a:lnTo>
                  <a:lnTo>
                    <a:pt x="378" y="1403"/>
                  </a:lnTo>
                  <a:lnTo>
                    <a:pt x="450" y="1387"/>
                  </a:lnTo>
                  <a:lnTo>
                    <a:pt x="306" y="1244"/>
                  </a:lnTo>
                  <a:close/>
                  <a:moveTo>
                    <a:pt x="305" y="902"/>
                  </a:moveTo>
                  <a:lnTo>
                    <a:pt x="305" y="1073"/>
                  </a:lnTo>
                  <a:lnTo>
                    <a:pt x="581" y="1348"/>
                  </a:lnTo>
                  <a:lnTo>
                    <a:pt x="643" y="1325"/>
                  </a:lnTo>
                  <a:lnTo>
                    <a:pt x="703" y="1299"/>
                  </a:lnTo>
                  <a:lnTo>
                    <a:pt x="305" y="902"/>
                  </a:lnTo>
                  <a:close/>
                  <a:moveTo>
                    <a:pt x="306" y="560"/>
                  </a:moveTo>
                  <a:lnTo>
                    <a:pt x="306" y="731"/>
                  </a:lnTo>
                  <a:lnTo>
                    <a:pt x="814" y="1238"/>
                  </a:lnTo>
                  <a:lnTo>
                    <a:pt x="866" y="1205"/>
                  </a:lnTo>
                  <a:lnTo>
                    <a:pt x="916" y="1168"/>
                  </a:lnTo>
                  <a:lnTo>
                    <a:pt x="306" y="560"/>
                  </a:lnTo>
                  <a:close/>
                  <a:moveTo>
                    <a:pt x="1251" y="306"/>
                  </a:moveTo>
                  <a:lnTo>
                    <a:pt x="1392" y="446"/>
                  </a:lnTo>
                  <a:lnTo>
                    <a:pt x="1407" y="376"/>
                  </a:lnTo>
                  <a:lnTo>
                    <a:pt x="1417" y="306"/>
                  </a:lnTo>
                  <a:lnTo>
                    <a:pt x="1251" y="306"/>
                  </a:lnTo>
                  <a:close/>
                  <a:moveTo>
                    <a:pt x="909" y="306"/>
                  </a:moveTo>
                  <a:lnTo>
                    <a:pt x="1303" y="699"/>
                  </a:lnTo>
                  <a:lnTo>
                    <a:pt x="1330" y="639"/>
                  </a:lnTo>
                  <a:lnTo>
                    <a:pt x="1353" y="578"/>
                  </a:lnTo>
                  <a:lnTo>
                    <a:pt x="1080" y="306"/>
                  </a:lnTo>
                  <a:lnTo>
                    <a:pt x="909" y="306"/>
                  </a:lnTo>
                  <a:close/>
                  <a:moveTo>
                    <a:pt x="306" y="306"/>
                  </a:moveTo>
                  <a:lnTo>
                    <a:pt x="306" y="388"/>
                  </a:lnTo>
                  <a:lnTo>
                    <a:pt x="1010" y="1091"/>
                  </a:lnTo>
                  <a:lnTo>
                    <a:pt x="1054" y="1050"/>
                  </a:lnTo>
                  <a:lnTo>
                    <a:pt x="1096" y="1006"/>
                  </a:lnTo>
                  <a:lnTo>
                    <a:pt x="394" y="306"/>
                  </a:lnTo>
                  <a:lnTo>
                    <a:pt x="306" y="306"/>
                  </a:lnTo>
                  <a:close/>
                  <a:moveTo>
                    <a:pt x="565" y="305"/>
                  </a:moveTo>
                  <a:lnTo>
                    <a:pt x="1173" y="912"/>
                  </a:lnTo>
                  <a:lnTo>
                    <a:pt x="1209" y="862"/>
                  </a:lnTo>
                  <a:lnTo>
                    <a:pt x="1242" y="809"/>
                  </a:lnTo>
                  <a:lnTo>
                    <a:pt x="736" y="305"/>
                  </a:lnTo>
                  <a:lnTo>
                    <a:pt x="565" y="305"/>
                  </a:lnTo>
                  <a:close/>
                  <a:moveTo>
                    <a:pt x="0" y="0"/>
                  </a:moveTo>
                  <a:lnTo>
                    <a:pt x="1733" y="0"/>
                  </a:lnTo>
                  <a:lnTo>
                    <a:pt x="1733" y="153"/>
                  </a:lnTo>
                  <a:lnTo>
                    <a:pt x="1730" y="257"/>
                  </a:lnTo>
                  <a:lnTo>
                    <a:pt x="1719" y="358"/>
                  </a:lnTo>
                  <a:lnTo>
                    <a:pt x="1703" y="458"/>
                  </a:lnTo>
                  <a:lnTo>
                    <a:pt x="1681" y="556"/>
                  </a:lnTo>
                  <a:lnTo>
                    <a:pt x="1653" y="651"/>
                  </a:lnTo>
                  <a:lnTo>
                    <a:pt x="1618" y="743"/>
                  </a:lnTo>
                  <a:lnTo>
                    <a:pt x="1578" y="833"/>
                  </a:lnTo>
                  <a:lnTo>
                    <a:pt x="1533" y="920"/>
                  </a:lnTo>
                  <a:lnTo>
                    <a:pt x="1483" y="1003"/>
                  </a:lnTo>
                  <a:lnTo>
                    <a:pt x="1428" y="1083"/>
                  </a:lnTo>
                  <a:lnTo>
                    <a:pt x="1368" y="1160"/>
                  </a:lnTo>
                  <a:lnTo>
                    <a:pt x="1303" y="1233"/>
                  </a:lnTo>
                  <a:lnTo>
                    <a:pt x="1235" y="1301"/>
                  </a:lnTo>
                  <a:lnTo>
                    <a:pt x="1162" y="1365"/>
                  </a:lnTo>
                  <a:lnTo>
                    <a:pt x="1085" y="1424"/>
                  </a:lnTo>
                  <a:lnTo>
                    <a:pt x="1004" y="1480"/>
                  </a:lnTo>
                  <a:lnTo>
                    <a:pt x="921" y="1530"/>
                  </a:lnTo>
                  <a:lnTo>
                    <a:pt x="835" y="1575"/>
                  </a:lnTo>
                  <a:lnTo>
                    <a:pt x="744" y="1615"/>
                  </a:lnTo>
                  <a:lnTo>
                    <a:pt x="652" y="1649"/>
                  </a:lnTo>
                  <a:lnTo>
                    <a:pt x="556" y="1677"/>
                  </a:lnTo>
                  <a:lnTo>
                    <a:pt x="458" y="1699"/>
                  </a:lnTo>
                  <a:lnTo>
                    <a:pt x="358" y="1716"/>
                  </a:lnTo>
                  <a:lnTo>
                    <a:pt x="256" y="1725"/>
                  </a:lnTo>
                  <a:lnTo>
                    <a:pt x="153" y="1730"/>
                  </a:lnTo>
                  <a:lnTo>
                    <a:pt x="0" y="173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84" name="Shape 11384"/>
          <p:cNvGrpSpPr/>
          <p:nvPr/>
        </p:nvGrpSpPr>
        <p:grpSpPr>
          <a:xfrm>
            <a:off x="333376" y="1256229"/>
            <a:ext cx="183356" cy="232172"/>
            <a:chOff x="357188" y="1219200"/>
            <a:chExt cx="244475" cy="309563"/>
          </a:xfrm>
        </p:grpSpPr>
        <p:sp>
          <p:nvSpPr>
            <p:cNvPr id="11385" name="Shape 11385"/>
            <p:cNvSpPr/>
            <p:nvPr/>
          </p:nvSpPr>
          <p:spPr>
            <a:xfrm>
              <a:off x="442913" y="1273175"/>
              <a:ext cx="73025" cy="139700"/>
            </a:xfrm>
            <a:custGeom>
              <a:avLst/>
              <a:gdLst/>
              <a:ahLst/>
              <a:cxnLst/>
              <a:rect l="0" t="0" r="0" b="0"/>
              <a:pathLst>
                <a:path w="781" h="1507" extrusionOk="0">
                  <a:moveTo>
                    <a:pt x="371" y="0"/>
                  </a:moveTo>
                  <a:lnTo>
                    <a:pt x="391" y="0"/>
                  </a:lnTo>
                  <a:lnTo>
                    <a:pt x="421" y="0"/>
                  </a:lnTo>
                  <a:lnTo>
                    <a:pt x="443" y="1"/>
                  </a:lnTo>
                  <a:lnTo>
                    <a:pt x="459" y="4"/>
                  </a:lnTo>
                  <a:lnTo>
                    <a:pt x="471" y="8"/>
                  </a:lnTo>
                  <a:lnTo>
                    <a:pt x="479" y="16"/>
                  </a:lnTo>
                  <a:lnTo>
                    <a:pt x="484" y="28"/>
                  </a:lnTo>
                  <a:lnTo>
                    <a:pt x="486" y="44"/>
                  </a:lnTo>
                  <a:lnTo>
                    <a:pt x="487" y="66"/>
                  </a:lnTo>
                  <a:lnTo>
                    <a:pt x="488" y="94"/>
                  </a:lnTo>
                  <a:lnTo>
                    <a:pt x="488" y="116"/>
                  </a:lnTo>
                  <a:lnTo>
                    <a:pt x="489" y="133"/>
                  </a:lnTo>
                  <a:lnTo>
                    <a:pt x="491" y="145"/>
                  </a:lnTo>
                  <a:lnTo>
                    <a:pt x="496" y="154"/>
                  </a:lnTo>
                  <a:lnTo>
                    <a:pt x="504" y="160"/>
                  </a:lnTo>
                  <a:lnTo>
                    <a:pt x="516" y="165"/>
                  </a:lnTo>
                  <a:lnTo>
                    <a:pt x="532" y="168"/>
                  </a:lnTo>
                  <a:lnTo>
                    <a:pt x="554" y="172"/>
                  </a:lnTo>
                  <a:lnTo>
                    <a:pt x="604" y="182"/>
                  </a:lnTo>
                  <a:lnTo>
                    <a:pt x="653" y="197"/>
                  </a:lnTo>
                  <a:lnTo>
                    <a:pt x="701" y="217"/>
                  </a:lnTo>
                  <a:lnTo>
                    <a:pt x="715" y="224"/>
                  </a:lnTo>
                  <a:lnTo>
                    <a:pt x="725" y="233"/>
                  </a:lnTo>
                  <a:lnTo>
                    <a:pt x="730" y="245"/>
                  </a:lnTo>
                  <a:lnTo>
                    <a:pt x="732" y="258"/>
                  </a:lnTo>
                  <a:lnTo>
                    <a:pt x="729" y="273"/>
                  </a:lnTo>
                  <a:lnTo>
                    <a:pt x="712" y="334"/>
                  </a:lnTo>
                  <a:lnTo>
                    <a:pt x="693" y="395"/>
                  </a:lnTo>
                  <a:lnTo>
                    <a:pt x="687" y="412"/>
                  </a:lnTo>
                  <a:lnTo>
                    <a:pt x="679" y="423"/>
                  </a:lnTo>
                  <a:lnTo>
                    <a:pt x="671" y="430"/>
                  </a:lnTo>
                  <a:lnTo>
                    <a:pt x="660" y="432"/>
                  </a:lnTo>
                  <a:lnTo>
                    <a:pt x="647" y="429"/>
                  </a:lnTo>
                  <a:lnTo>
                    <a:pt x="631" y="421"/>
                  </a:lnTo>
                  <a:lnTo>
                    <a:pt x="586" y="402"/>
                  </a:lnTo>
                  <a:lnTo>
                    <a:pt x="541" y="388"/>
                  </a:lnTo>
                  <a:lnTo>
                    <a:pt x="494" y="379"/>
                  </a:lnTo>
                  <a:lnTo>
                    <a:pt x="447" y="375"/>
                  </a:lnTo>
                  <a:lnTo>
                    <a:pt x="399" y="376"/>
                  </a:lnTo>
                  <a:lnTo>
                    <a:pt x="376" y="377"/>
                  </a:lnTo>
                  <a:lnTo>
                    <a:pt x="356" y="381"/>
                  </a:lnTo>
                  <a:lnTo>
                    <a:pt x="336" y="388"/>
                  </a:lnTo>
                  <a:lnTo>
                    <a:pt x="315" y="400"/>
                  </a:lnTo>
                  <a:lnTo>
                    <a:pt x="298" y="415"/>
                  </a:lnTo>
                  <a:lnTo>
                    <a:pt x="286" y="433"/>
                  </a:lnTo>
                  <a:lnTo>
                    <a:pt x="278" y="451"/>
                  </a:lnTo>
                  <a:lnTo>
                    <a:pt x="275" y="471"/>
                  </a:lnTo>
                  <a:lnTo>
                    <a:pt x="278" y="491"/>
                  </a:lnTo>
                  <a:lnTo>
                    <a:pt x="285" y="510"/>
                  </a:lnTo>
                  <a:lnTo>
                    <a:pt x="297" y="529"/>
                  </a:lnTo>
                  <a:lnTo>
                    <a:pt x="314" y="546"/>
                  </a:lnTo>
                  <a:lnTo>
                    <a:pt x="346" y="568"/>
                  </a:lnTo>
                  <a:lnTo>
                    <a:pt x="380" y="586"/>
                  </a:lnTo>
                  <a:lnTo>
                    <a:pt x="416" y="602"/>
                  </a:lnTo>
                  <a:lnTo>
                    <a:pt x="463" y="621"/>
                  </a:lnTo>
                  <a:lnTo>
                    <a:pt x="509" y="641"/>
                  </a:lnTo>
                  <a:lnTo>
                    <a:pt x="555" y="663"/>
                  </a:lnTo>
                  <a:lnTo>
                    <a:pt x="600" y="686"/>
                  </a:lnTo>
                  <a:lnTo>
                    <a:pt x="636" y="708"/>
                  </a:lnTo>
                  <a:lnTo>
                    <a:pt x="668" y="734"/>
                  </a:lnTo>
                  <a:lnTo>
                    <a:pt x="697" y="762"/>
                  </a:lnTo>
                  <a:lnTo>
                    <a:pt x="721" y="793"/>
                  </a:lnTo>
                  <a:lnTo>
                    <a:pt x="742" y="826"/>
                  </a:lnTo>
                  <a:lnTo>
                    <a:pt x="758" y="861"/>
                  </a:lnTo>
                  <a:lnTo>
                    <a:pt x="770" y="898"/>
                  </a:lnTo>
                  <a:lnTo>
                    <a:pt x="778" y="934"/>
                  </a:lnTo>
                  <a:lnTo>
                    <a:pt x="781" y="972"/>
                  </a:lnTo>
                  <a:lnTo>
                    <a:pt x="780" y="1009"/>
                  </a:lnTo>
                  <a:lnTo>
                    <a:pt x="775" y="1047"/>
                  </a:lnTo>
                  <a:lnTo>
                    <a:pt x="765" y="1083"/>
                  </a:lnTo>
                  <a:lnTo>
                    <a:pt x="750" y="1120"/>
                  </a:lnTo>
                  <a:lnTo>
                    <a:pt x="731" y="1155"/>
                  </a:lnTo>
                  <a:lnTo>
                    <a:pt x="707" y="1188"/>
                  </a:lnTo>
                  <a:lnTo>
                    <a:pt x="681" y="1215"/>
                  </a:lnTo>
                  <a:lnTo>
                    <a:pt x="653" y="1239"/>
                  </a:lnTo>
                  <a:lnTo>
                    <a:pt x="624" y="1260"/>
                  </a:lnTo>
                  <a:lnTo>
                    <a:pt x="592" y="1278"/>
                  </a:lnTo>
                  <a:lnTo>
                    <a:pt x="558" y="1293"/>
                  </a:lnTo>
                  <a:lnTo>
                    <a:pt x="523" y="1305"/>
                  </a:lnTo>
                  <a:lnTo>
                    <a:pt x="506" y="1312"/>
                  </a:lnTo>
                  <a:lnTo>
                    <a:pt x="493" y="1321"/>
                  </a:lnTo>
                  <a:lnTo>
                    <a:pt x="484" y="1332"/>
                  </a:lnTo>
                  <a:lnTo>
                    <a:pt x="479" y="1347"/>
                  </a:lnTo>
                  <a:lnTo>
                    <a:pt x="478" y="1364"/>
                  </a:lnTo>
                  <a:lnTo>
                    <a:pt x="479" y="1413"/>
                  </a:lnTo>
                  <a:lnTo>
                    <a:pt x="478" y="1461"/>
                  </a:lnTo>
                  <a:lnTo>
                    <a:pt x="476" y="1477"/>
                  </a:lnTo>
                  <a:lnTo>
                    <a:pt x="471" y="1490"/>
                  </a:lnTo>
                  <a:lnTo>
                    <a:pt x="462" y="1499"/>
                  </a:lnTo>
                  <a:lnTo>
                    <a:pt x="450" y="1504"/>
                  </a:lnTo>
                  <a:lnTo>
                    <a:pt x="435" y="1507"/>
                  </a:lnTo>
                  <a:lnTo>
                    <a:pt x="382" y="1507"/>
                  </a:lnTo>
                  <a:lnTo>
                    <a:pt x="330" y="1507"/>
                  </a:lnTo>
                  <a:lnTo>
                    <a:pt x="313" y="1504"/>
                  </a:lnTo>
                  <a:lnTo>
                    <a:pt x="301" y="1498"/>
                  </a:lnTo>
                  <a:lnTo>
                    <a:pt x="292" y="1488"/>
                  </a:lnTo>
                  <a:lnTo>
                    <a:pt x="287" y="1475"/>
                  </a:lnTo>
                  <a:lnTo>
                    <a:pt x="285" y="1459"/>
                  </a:lnTo>
                  <a:lnTo>
                    <a:pt x="284" y="1388"/>
                  </a:lnTo>
                  <a:lnTo>
                    <a:pt x="283" y="1368"/>
                  </a:lnTo>
                  <a:lnTo>
                    <a:pt x="282" y="1354"/>
                  </a:lnTo>
                  <a:lnTo>
                    <a:pt x="279" y="1344"/>
                  </a:lnTo>
                  <a:lnTo>
                    <a:pt x="273" y="1337"/>
                  </a:lnTo>
                  <a:lnTo>
                    <a:pt x="264" y="1332"/>
                  </a:lnTo>
                  <a:lnTo>
                    <a:pt x="250" y="1329"/>
                  </a:lnTo>
                  <a:lnTo>
                    <a:pt x="231" y="1325"/>
                  </a:lnTo>
                  <a:lnTo>
                    <a:pt x="184" y="1317"/>
                  </a:lnTo>
                  <a:lnTo>
                    <a:pt x="136" y="1305"/>
                  </a:lnTo>
                  <a:lnTo>
                    <a:pt x="89" y="1290"/>
                  </a:lnTo>
                  <a:lnTo>
                    <a:pt x="45" y="1271"/>
                  </a:lnTo>
                  <a:lnTo>
                    <a:pt x="27" y="1262"/>
                  </a:lnTo>
                  <a:lnTo>
                    <a:pt x="14" y="1254"/>
                  </a:lnTo>
                  <a:lnTo>
                    <a:pt x="6" y="1245"/>
                  </a:lnTo>
                  <a:lnTo>
                    <a:pt x="1" y="1235"/>
                  </a:lnTo>
                  <a:lnTo>
                    <a:pt x="0" y="1223"/>
                  </a:lnTo>
                  <a:lnTo>
                    <a:pt x="2" y="1208"/>
                  </a:lnTo>
                  <a:lnTo>
                    <a:pt x="7" y="1189"/>
                  </a:lnTo>
                  <a:lnTo>
                    <a:pt x="22" y="1135"/>
                  </a:lnTo>
                  <a:lnTo>
                    <a:pt x="38" y="1080"/>
                  </a:lnTo>
                  <a:lnTo>
                    <a:pt x="43" y="1065"/>
                  </a:lnTo>
                  <a:lnTo>
                    <a:pt x="49" y="1053"/>
                  </a:lnTo>
                  <a:lnTo>
                    <a:pt x="55" y="1046"/>
                  </a:lnTo>
                  <a:lnTo>
                    <a:pt x="63" y="1043"/>
                  </a:lnTo>
                  <a:lnTo>
                    <a:pt x="73" y="1043"/>
                  </a:lnTo>
                  <a:lnTo>
                    <a:pt x="85" y="1046"/>
                  </a:lnTo>
                  <a:lnTo>
                    <a:pt x="100" y="1053"/>
                  </a:lnTo>
                  <a:lnTo>
                    <a:pt x="150" y="1076"/>
                  </a:lnTo>
                  <a:lnTo>
                    <a:pt x="202" y="1095"/>
                  </a:lnTo>
                  <a:lnTo>
                    <a:pt x="254" y="1108"/>
                  </a:lnTo>
                  <a:lnTo>
                    <a:pt x="307" y="1116"/>
                  </a:lnTo>
                  <a:lnTo>
                    <a:pt x="342" y="1119"/>
                  </a:lnTo>
                  <a:lnTo>
                    <a:pt x="376" y="1117"/>
                  </a:lnTo>
                  <a:lnTo>
                    <a:pt x="411" y="1110"/>
                  </a:lnTo>
                  <a:lnTo>
                    <a:pt x="444" y="1099"/>
                  </a:lnTo>
                  <a:lnTo>
                    <a:pt x="466" y="1086"/>
                  </a:lnTo>
                  <a:lnTo>
                    <a:pt x="484" y="1071"/>
                  </a:lnTo>
                  <a:lnTo>
                    <a:pt x="497" y="1053"/>
                  </a:lnTo>
                  <a:lnTo>
                    <a:pt x="507" y="1034"/>
                  </a:lnTo>
                  <a:lnTo>
                    <a:pt x="512" y="1013"/>
                  </a:lnTo>
                  <a:lnTo>
                    <a:pt x="512" y="992"/>
                  </a:lnTo>
                  <a:lnTo>
                    <a:pt x="509" y="971"/>
                  </a:lnTo>
                  <a:lnTo>
                    <a:pt x="500" y="951"/>
                  </a:lnTo>
                  <a:lnTo>
                    <a:pt x="487" y="931"/>
                  </a:lnTo>
                  <a:lnTo>
                    <a:pt x="469" y="913"/>
                  </a:lnTo>
                  <a:lnTo>
                    <a:pt x="445" y="896"/>
                  </a:lnTo>
                  <a:lnTo>
                    <a:pt x="419" y="881"/>
                  </a:lnTo>
                  <a:lnTo>
                    <a:pt x="391" y="868"/>
                  </a:lnTo>
                  <a:lnTo>
                    <a:pt x="348" y="849"/>
                  </a:lnTo>
                  <a:lnTo>
                    <a:pt x="305" y="832"/>
                  </a:lnTo>
                  <a:lnTo>
                    <a:pt x="262" y="814"/>
                  </a:lnTo>
                  <a:lnTo>
                    <a:pt x="220" y="794"/>
                  </a:lnTo>
                  <a:lnTo>
                    <a:pt x="180" y="772"/>
                  </a:lnTo>
                  <a:lnTo>
                    <a:pt x="148" y="752"/>
                  </a:lnTo>
                  <a:lnTo>
                    <a:pt x="120" y="730"/>
                  </a:lnTo>
                  <a:lnTo>
                    <a:pt x="93" y="707"/>
                  </a:lnTo>
                  <a:lnTo>
                    <a:pt x="70" y="682"/>
                  </a:lnTo>
                  <a:lnTo>
                    <a:pt x="50" y="655"/>
                  </a:lnTo>
                  <a:lnTo>
                    <a:pt x="34" y="625"/>
                  </a:lnTo>
                  <a:lnTo>
                    <a:pt x="22" y="593"/>
                  </a:lnTo>
                  <a:lnTo>
                    <a:pt x="14" y="560"/>
                  </a:lnTo>
                  <a:lnTo>
                    <a:pt x="9" y="524"/>
                  </a:lnTo>
                  <a:lnTo>
                    <a:pt x="9" y="486"/>
                  </a:lnTo>
                  <a:lnTo>
                    <a:pt x="15" y="443"/>
                  </a:lnTo>
                  <a:lnTo>
                    <a:pt x="24" y="402"/>
                  </a:lnTo>
                  <a:lnTo>
                    <a:pt x="38" y="365"/>
                  </a:lnTo>
                  <a:lnTo>
                    <a:pt x="55" y="332"/>
                  </a:lnTo>
                  <a:lnTo>
                    <a:pt x="77" y="302"/>
                  </a:lnTo>
                  <a:lnTo>
                    <a:pt x="103" y="274"/>
                  </a:lnTo>
                  <a:lnTo>
                    <a:pt x="133" y="250"/>
                  </a:lnTo>
                  <a:lnTo>
                    <a:pt x="165" y="228"/>
                  </a:lnTo>
                  <a:lnTo>
                    <a:pt x="201" y="209"/>
                  </a:lnTo>
                  <a:lnTo>
                    <a:pt x="241" y="192"/>
                  </a:lnTo>
                  <a:lnTo>
                    <a:pt x="260" y="185"/>
                  </a:lnTo>
                  <a:lnTo>
                    <a:pt x="274" y="179"/>
                  </a:lnTo>
                  <a:lnTo>
                    <a:pt x="284" y="174"/>
                  </a:lnTo>
                  <a:lnTo>
                    <a:pt x="291" y="167"/>
                  </a:lnTo>
                  <a:lnTo>
                    <a:pt x="295" y="159"/>
                  </a:lnTo>
                  <a:lnTo>
                    <a:pt x="297" y="148"/>
                  </a:lnTo>
                  <a:lnTo>
                    <a:pt x="298" y="133"/>
                  </a:lnTo>
                  <a:lnTo>
                    <a:pt x="298" y="113"/>
                  </a:lnTo>
                  <a:lnTo>
                    <a:pt x="298" y="83"/>
                  </a:lnTo>
                  <a:lnTo>
                    <a:pt x="298" y="53"/>
                  </a:lnTo>
                  <a:lnTo>
                    <a:pt x="299" y="34"/>
                  </a:lnTo>
                  <a:lnTo>
                    <a:pt x="302" y="20"/>
                  </a:lnTo>
                  <a:lnTo>
                    <a:pt x="308" y="10"/>
                  </a:lnTo>
                  <a:lnTo>
                    <a:pt x="318" y="5"/>
                  </a:lnTo>
                  <a:lnTo>
                    <a:pt x="332" y="1"/>
                  </a:lnTo>
                  <a:lnTo>
                    <a:pt x="351" y="0"/>
                  </a:lnTo>
                  <a:lnTo>
                    <a:pt x="3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86" name="Shape 11386"/>
            <p:cNvSpPr/>
            <p:nvPr/>
          </p:nvSpPr>
          <p:spPr>
            <a:xfrm>
              <a:off x="357188" y="1219200"/>
              <a:ext cx="244475" cy="309563"/>
            </a:xfrm>
            <a:custGeom>
              <a:avLst/>
              <a:gdLst/>
              <a:ahLst/>
              <a:cxnLst/>
              <a:rect l="0" t="0" r="0" b="0"/>
              <a:pathLst>
                <a:path w="2615" h="3315" extrusionOk="0">
                  <a:moveTo>
                    <a:pt x="1307" y="367"/>
                  </a:moveTo>
                  <a:lnTo>
                    <a:pt x="1229" y="370"/>
                  </a:lnTo>
                  <a:lnTo>
                    <a:pt x="1153" y="379"/>
                  </a:lnTo>
                  <a:lnTo>
                    <a:pt x="1078" y="395"/>
                  </a:lnTo>
                  <a:lnTo>
                    <a:pt x="1005" y="416"/>
                  </a:lnTo>
                  <a:lnTo>
                    <a:pt x="935" y="442"/>
                  </a:lnTo>
                  <a:lnTo>
                    <a:pt x="868" y="473"/>
                  </a:lnTo>
                  <a:lnTo>
                    <a:pt x="804" y="510"/>
                  </a:lnTo>
                  <a:lnTo>
                    <a:pt x="743" y="551"/>
                  </a:lnTo>
                  <a:lnTo>
                    <a:pt x="685" y="597"/>
                  </a:lnTo>
                  <a:lnTo>
                    <a:pt x="631" y="647"/>
                  </a:lnTo>
                  <a:lnTo>
                    <a:pt x="581" y="701"/>
                  </a:lnTo>
                  <a:lnTo>
                    <a:pt x="536" y="758"/>
                  </a:lnTo>
                  <a:lnTo>
                    <a:pt x="495" y="820"/>
                  </a:lnTo>
                  <a:lnTo>
                    <a:pt x="458" y="884"/>
                  </a:lnTo>
                  <a:lnTo>
                    <a:pt x="426" y="951"/>
                  </a:lnTo>
                  <a:lnTo>
                    <a:pt x="399" y="1022"/>
                  </a:lnTo>
                  <a:lnTo>
                    <a:pt x="378" y="1094"/>
                  </a:lnTo>
                  <a:lnTo>
                    <a:pt x="363" y="1168"/>
                  </a:lnTo>
                  <a:lnTo>
                    <a:pt x="354" y="1246"/>
                  </a:lnTo>
                  <a:lnTo>
                    <a:pt x="351" y="1324"/>
                  </a:lnTo>
                  <a:lnTo>
                    <a:pt x="354" y="1402"/>
                  </a:lnTo>
                  <a:lnTo>
                    <a:pt x="363" y="1480"/>
                  </a:lnTo>
                  <a:lnTo>
                    <a:pt x="378" y="1554"/>
                  </a:lnTo>
                  <a:lnTo>
                    <a:pt x="399" y="1626"/>
                  </a:lnTo>
                  <a:lnTo>
                    <a:pt x="426" y="1697"/>
                  </a:lnTo>
                  <a:lnTo>
                    <a:pt x="458" y="1764"/>
                  </a:lnTo>
                  <a:lnTo>
                    <a:pt x="495" y="1828"/>
                  </a:lnTo>
                  <a:lnTo>
                    <a:pt x="536" y="1890"/>
                  </a:lnTo>
                  <a:lnTo>
                    <a:pt x="581" y="1948"/>
                  </a:lnTo>
                  <a:lnTo>
                    <a:pt x="631" y="2001"/>
                  </a:lnTo>
                  <a:lnTo>
                    <a:pt x="685" y="2051"/>
                  </a:lnTo>
                  <a:lnTo>
                    <a:pt x="743" y="2097"/>
                  </a:lnTo>
                  <a:lnTo>
                    <a:pt x="804" y="2139"/>
                  </a:lnTo>
                  <a:lnTo>
                    <a:pt x="868" y="2175"/>
                  </a:lnTo>
                  <a:lnTo>
                    <a:pt x="935" y="2207"/>
                  </a:lnTo>
                  <a:lnTo>
                    <a:pt x="1005" y="2233"/>
                  </a:lnTo>
                  <a:lnTo>
                    <a:pt x="1078" y="2254"/>
                  </a:lnTo>
                  <a:lnTo>
                    <a:pt x="1153" y="2269"/>
                  </a:lnTo>
                  <a:lnTo>
                    <a:pt x="1229" y="2278"/>
                  </a:lnTo>
                  <a:lnTo>
                    <a:pt x="1307" y="2282"/>
                  </a:lnTo>
                  <a:lnTo>
                    <a:pt x="1387" y="2278"/>
                  </a:lnTo>
                  <a:lnTo>
                    <a:pt x="1463" y="2269"/>
                  </a:lnTo>
                  <a:lnTo>
                    <a:pt x="1537" y="2254"/>
                  </a:lnTo>
                  <a:lnTo>
                    <a:pt x="1611" y="2233"/>
                  </a:lnTo>
                  <a:lnTo>
                    <a:pt x="1681" y="2207"/>
                  </a:lnTo>
                  <a:lnTo>
                    <a:pt x="1748" y="2175"/>
                  </a:lnTo>
                  <a:lnTo>
                    <a:pt x="1812" y="2139"/>
                  </a:lnTo>
                  <a:lnTo>
                    <a:pt x="1873" y="2097"/>
                  </a:lnTo>
                  <a:lnTo>
                    <a:pt x="1931" y="2051"/>
                  </a:lnTo>
                  <a:lnTo>
                    <a:pt x="1985" y="2002"/>
                  </a:lnTo>
                  <a:lnTo>
                    <a:pt x="2034" y="1948"/>
                  </a:lnTo>
                  <a:lnTo>
                    <a:pt x="2080" y="1891"/>
                  </a:lnTo>
                  <a:lnTo>
                    <a:pt x="2121" y="1829"/>
                  </a:lnTo>
                  <a:lnTo>
                    <a:pt x="2157" y="1765"/>
                  </a:lnTo>
                  <a:lnTo>
                    <a:pt x="2190" y="1698"/>
                  </a:lnTo>
                  <a:lnTo>
                    <a:pt x="2216" y="1627"/>
                  </a:lnTo>
                  <a:lnTo>
                    <a:pt x="2237" y="1555"/>
                  </a:lnTo>
                  <a:lnTo>
                    <a:pt x="2252" y="1480"/>
                  </a:lnTo>
                  <a:lnTo>
                    <a:pt x="2262" y="1403"/>
                  </a:lnTo>
                  <a:lnTo>
                    <a:pt x="2265" y="1325"/>
                  </a:lnTo>
                  <a:lnTo>
                    <a:pt x="2262" y="1246"/>
                  </a:lnTo>
                  <a:lnTo>
                    <a:pt x="2252" y="1169"/>
                  </a:lnTo>
                  <a:lnTo>
                    <a:pt x="2237" y="1094"/>
                  </a:lnTo>
                  <a:lnTo>
                    <a:pt x="2216" y="1022"/>
                  </a:lnTo>
                  <a:lnTo>
                    <a:pt x="2190" y="951"/>
                  </a:lnTo>
                  <a:lnTo>
                    <a:pt x="2157" y="884"/>
                  </a:lnTo>
                  <a:lnTo>
                    <a:pt x="2121" y="820"/>
                  </a:lnTo>
                  <a:lnTo>
                    <a:pt x="2080" y="758"/>
                  </a:lnTo>
                  <a:lnTo>
                    <a:pt x="2034" y="701"/>
                  </a:lnTo>
                  <a:lnTo>
                    <a:pt x="1985" y="647"/>
                  </a:lnTo>
                  <a:lnTo>
                    <a:pt x="1931" y="598"/>
                  </a:lnTo>
                  <a:lnTo>
                    <a:pt x="1873" y="551"/>
                  </a:lnTo>
                  <a:lnTo>
                    <a:pt x="1812" y="510"/>
                  </a:lnTo>
                  <a:lnTo>
                    <a:pt x="1748" y="473"/>
                  </a:lnTo>
                  <a:lnTo>
                    <a:pt x="1681" y="442"/>
                  </a:lnTo>
                  <a:lnTo>
                    <a:pt x="1611" y="416"/>
                  </a:lnTo>
                  <a:lnTo>
                    <a:pt x="1537" y="395"/>
                  </a:lnTo>
                  <a:lnTo>
                    <a:pt x="1463" y="379"/>
                  </a:lnTo>
                  <a:lnTo>
                    <a:pt x="1387" y="370"/>
                  </a:lnTo>
                  <a:lnTo>
                    <a:pt x="1307" y="367"/>
                  </a:lnTo>
                  <a:close/>
                  <a:moveTo>
                    <a:pt x="1307" y="0"/>
                  </a:moveTo>
                  <a:lnTo>
                    <a:pt x="1398" y="3"/>
                  </a:lnTo>
                  <a:lnTo>
                    <a:pt x="1485" y="12"/>
                  </a:lnTo>
                  <a:lnTo>
                    <a:pt x="1571" y="26"/>
                  </a:lnTo>
                  <a:lnTo>
                    <a:pt x="1656" y="47"/>
                  </a:lnTo>
                  <a:lnTo>
                    <a:pt x="1737" y="72"/>
                  </a:lnTo>
                  <a:lnTo>
                    <a:pt x="1817" y="102"/>
                  </a:lnTo>
                  <a:lnTo>
                    <a:pt x="1894" y="139"/>
                  </a:lnTo>
                  <a:lnTo>
                    <a:pt x="1968" y="179"/>
                  </a:lnTo>
                  <a:lnTo>
                    <a:pt x="2039" y="224"/>
                  </a:lnTo>
                  <a:lnTo>
                    <a:pt x="2107" y="272"/>
                  </a:lnTo>
                  <a:lnTo>
                    <a:pt x="2171" y="326"/>
                  </a:lnTo>
                  <a:lnTo>
                    <a:pt x="2233" y="384"/>
                  </a:lnTo>
                  <a:lnTo>
                    <a:pt x="2290" y="444"/>
                  </a:lnTo>
                  <a:lnTo>
                    <a:pt x="2343" y="509"/>
                  </a:lnTo>
                  <a:lnTo>
                    <a:pt x="2392" y="577"/>
                  </a:lnTo>
                  <a:lnTo>
                    <a:pt x="2437" y="648"/>
                  </a:lnTo>
                  <a:lnTo>
                    <a:pt x="2478" y="722"/>
                  </a:lnTo>
                  <a:lnTo>
                    <a:pt x="2513" y="800"/>
                  </a:lnTo>
                  <a:lnTo>
                    <a:pt x="2544" y="879"/>
                  </a:lnTo>
                  <a:lnTo>
                    <a:pt x="2569" y="961"/>
                  </a:lnTo>
                  <a:lnTo>
                    <a:pt x="2589" y="1045"/>
                  </a:lnTo>
                  <a:lnTo>
                    <a:pt x="2604" y="1131"/>
                  </a:lnTo>
                  <a:lnTo>
                    <a:pt x="2612" y="1220"/>
                  </a:lnTo>
                  <a:lnTo>
                    <a:pt x="2615" y="1309"/>
                  </a:lnTo>
                  <a:lnTo>
                    <a:pt x="2613" y="1393"/>
                  </a:lnTo>
                  <a:lnTo>
                    <a:pt x="2605" y="1477"/>
                  </a:lnTo>
                  <a:lnTo>
                    <a:pt x="2593" y="1558"/>
                  </a:lnTo>
                  <a:lnTo>
                    <a:pt x="2592" y="1561"/>
                  </a:lnTo>
                  <a:lnTo>
                    <a:pt x="2590" y="1568"/>
                  </a:lnTo>
                  <a:lnTo>
                    <a:pt x="2588" y="1581"/>
                  </a:lnTo>
                  <a:lnTo>
                    <a:pt x="2584" y="1598"/>
                  </a:lnTo>
                  <a:lnTo>
                    <a:pt x="2567" y="1666"/>
                  </a:lnTo>
                  <a:lnTo>
                    <a:pt x="2546" y="1732"/>
                  </a:lnTo>
                  <a:lnTo>
                    <a:pt x="2522" y="1796"/>
                  </a:lnTo>
                  <a:lnTo>
                    <a:pt x="2496" y="1858"/>
                  </a:lnTo>
                  <a:lnTo>
                    <a:pt x="2472" y="1912"/>
                  </a:lnTo>
                  <a:lnTo>
                    <a:pt x="2445" y="1968"/>
                  </a:lnTo>
                  <a:lnTo>
                    <a:pt x="2416" y="2027"/>
                  </a:lnTo>
                  <a:lnTo>
                    <a:pt x="2382" y="2090"/>
                  </a:lnTo>
                  <a:lnTo>
                    <a:pt x="2345" y="2157"/>
                  </a:lnTo>
                  <a:lnTo>
                    <a:pt x="2304" y="2225"/>
                  </a:lnTo>
                  <a:lnTo>
                    <a:pt x="2259" y="2297"/>
                  </a:lnTo>
                  <a:lnTo>
                    <a:pt x="2209" y="2372"/>
                  </a:lnTo>
                  <a:lnTo>
                    <a:pt x="2153" y="2448"/>
                  </a:lnTo>
                  <a:lnTo>
                    <a:pt x="2094" y="2527"/>
                  </a:lnTo>
                  <a:lnTo>
                    <a:pt x="2030" y="2608"/>
                  </a:lnTo>
                  <a:lnTo>
                    <a:pt x="1960" y="2691"/>
                  </a:lnTo>
                  <a:lnTo>
                    <a:pt x="1884" y="2777"/>
                  </a:lnTo>
                  <a:lnTo>
                    <a:pt x="1804" y="2863"/>
                  </a:lnTo>
                  <a:lnTo>
                    <a:pt x="1717" y="2951"/>
                  </a:lnTo>
                  <a:lnTo>
                    <a:pt x="1625" y="3041"/>
                  </a:lnTo>
                  <a:lnTo>
                    <a:pt x="1525" y="3131"/>
                  </a:lnTo>
                  <a:lnTo>
                    <a:pt x="1420" y="3223"/>
                  </a:lnTo>
                  <a:lnTo>
                    <a:pt x="1307" y="3315"/>
                  </a:lnTo>
                  <a:lnTo>
                    <a:pt x="1196" y="3223"/>
                  </a:lnTo>
                  <a:lnTo>
                    <a:pt x="1091" y="3131"/>
                  </a:lnTo>
                  <a:lnTo>
                    <a:pt x="991" y="3041"/>
                  </a:lnTo>
                  <a:lnTo>
                    <a:pt x="899" y="2951"/>
                  </a:lnTo>
                  <a:lnTo>
                    <a:pt x="812" y="2863"/>
                  </a:lnTo>
                  <a:lnTo>
                    <a:pt x="732" y="2777"/>
                  </a:lnTo>
                  <a:lnTo>
                    <a:pt x="656" y="2691"/>
                  </a:lnTo>
                  <a:lnTo>
                    <a:pt x="586" y="2608"/>
                  </a:lnTo>
                  <a:lnTo>
                    <a:pt x="522" y="2527"/>
                  </a:lnTo>
                  <a:lnTo>
                    <a:pt x="462" y="2448"/>
                  </a:lnTo>
                  <a:lnTo>
                    <a:pt x="407" y="2371"/>
                  </a:lnTo>
                  <a:lnTo>
                    <a:pt x="357" y="2296"/>
                  </a:lnTo>
                  <a:lnTo>
                    <a:pt x="312" y="2225"/>
                  </a:lnTo>
                  <a:lnTo>
                    <a:pt x="271" y="2156"/>
                  </a:lnTo>
                  <a:lnTo>
                    <a:pt x="234" y="2089"/>
                  </a:lnTo>
                  <a:lnTo>
                    <a:pt x="200" y="2027"/>
                  </a:lnTo>
                  <a:lnTo>
                    <a:pt x="171" y="1967"/>
                  </a:lnTo>
                  <a:lnTo>
                    <a:pt x="144" y="1911"/>
                  </a:lnTo>
                  <a:lnTo>
                    <a:pt x="121" y="1857"/>
                  </a:lnTo>
                  <a:lnTo>
                    <a:pt x="94" y="1795"/>
                  </a:lnTo>
                  <a:lnTo>
                    <a:pt x="70" y="1731"/>
                  </a:lnTo>
                  <a:lnTo>
                    <a:pt x="49" y="1666"/>
                  </a:lnTo>
                  <a:lnTo>
                    <a:pt x="32" y="1598"/>
                  </a:lnTo>
                  <a:lnTo>
                    <a:pt x="28" y="1580"/>
                  </a:lnTo>
                  <a:lnTo>
                    <a:pt x="26" y="1568"/>
                  </a:lnTo>
                  <a:lnTo>
                    <a:pt x="24" y="1560"/>
                  </a:lnTo>
                  <a:lnTo>
                    <a:pt x="24" y="1557"/>
                  </a:lnTo>
                  <a:lnTo>
                    <a:pt x="11" y="1476"/>
                  </a:lnTo>
                  <a:lnTo>
                    <a:pt x="3" y="1393"/>
                  </a:lnTo>
                  <a:lnTo>
                    <a:pt x="0" y="1309"/>
                  </a:lnTo>
                  <a:lnTo>
                    <a:pt x="3" y="1220"/>
                  </a:lnTo>
                  <a:lnTo>
                    <a:pt x="12" y="1131"/>
                  </a:lnTo>
                  <a:lnTo>
                    <a:pt x="27" y="1045"/>
                  </a:lnTo>
                  <a:lnTo>
                    <a:pt x="47" y="961"/>
                  </a:lnTo>
                  <a:lnTo>
                    <a:pt x="72" y="879"/>
                  </a:lnTo>
                  <a:lnTo>
                    <a:pt x="103" y="800"/>
                  </a:lnTo>
                  <a:lnTo>
                    <a:pt x="138" y="722"/>
                  </a:lnTo>
                  <a:lnTo>
                    <a:pt x="179" y="648"/>
                  </a:lnTo>
                  <a:lnTo>
                    <a:pt x="224" y="577"/>
                  </a:lnTo>
                  <a:lnTo>
                    <a:pt x="273" y="509"/>
                  </a:lnTo>
                  <a:lnTo>
                    <a:pt x="326" y="444"/>
                  </a:lnTo>
                  <a:lnTo>
                    <a:pt x="383" y="384"/>
                  </a:lnTo>
                  <a:lnTo>
                    <a:pt x="445" y="326"/>
                  </a:lnTo>
                  <a:lnTo>
                    <a:pt x="509" y="272"/>
                  </a:lnTo>
                  <a:lnTo>
                    <a:pt x="577" y="224"/>
                  </a:lnTo>
                  <a:lnTo>
                    <a:pt x="647" y="179"/>
                  </a:lnTo>
                  <a:lnTo>
                    <a:pt x="721" y="139"/>
                  </a:lnTo>
                  <a:lnTo>
                    <a:pt x="799" y="102"/>
                  </a:lnTo>
                  <a:lnTo>
                    <a:pt x="878" y="72"/>
                  </a:lnTo>
                  <a:lnTo>
                    <a:pt x="960" y="47"/>
                  </a:lnTo>
                  <a:lnTo>
                    <a:pt x="1045" y="26"/>
                  </a:lnTo>
                  <a:lnTo>
                    <a:pt x="1130" y="12"/>
                  </a:lnTo>
                  <a:lnTo>
                    <a:pt x="1218" y="3"/>
                  </a:lnTo>
                  <a:lnTo>
                    <a:pt x="13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387" name="Shape 11387"/>
          <p:cNvGrpSpPr/>
          <p:nvPr/>
        </p:nvGrpSpPr>
        <p:grpSpPr>
          <a:xfrm>
            <a:off x="329506" y="2058829"/>
            <a:ext cx="233363" cy="229791"/>
            <a:chOff x="323850" y="2095500"/>
            <a:chExt cx="311150" cy="306388"/>
          </a:xfrm>
        </p:grpSpPr>
        <p:sp>
          <p:nvSpPr>
            <p:cNvPr id="11388" name="Shape 11388"/>
            <p:cNvSpPr/>
            <p:nvPr/>
          </p:nvSpPr>
          <p:spPr>
            <a:xfrm>
              <a:off x="425450" y="2379663"/>
              <a:ext cx="14288" cy="12700"/>
            </a:xfrm>
            <a:custGeom>
              <a:avLst/>
              <a:gdLst/>
              <a:ahLst/>
              <a:cxnLst/>
              <a:rect l="0" t="0" r="0" b="0"/>
              <a:pathLst>
                <a:path w="138" h="138" extrusionOk="0">
                  <a:moveTo>
                    <a:pt x="61" y="0"/>
                  </a:moveTo>
                  <a:lnTo>
                    <a:pt x="79" y="1"/>
                  </a:lnTo>
                  <a:lnTo>
                    <a:pt x="97" y="6"/>
                  </a:lnTo>
                  <a:lnTo>
                    <a:pt x="114" y="15"/>
                  </a:lnTo>
                  <a:lnTo>
                    <a:pt x="126" y="29"/>
                  </a:lnTo>
                  <a:lnTo>
                    <a:pt x="134" y="44"/>
                  </a:lnTo>
                  <a:lnTo>
                    <a:pt x="138" y="61"/>
                  </a:lnTo>
                  <a:lnTo>
                    <a:pt x="138" y="79"/>
                  </a:lnTo>
                  <a:lnTo>
                    <a:pt x="133" y="97"/>
                  </a:lnTo>
                  <a:lnTo>
                    <a:pt x="124" y="112"/>
                  </a:lnTo>
                  <a:lnTo>
                    <a:pt x="113" y="123"/>
                  </a:lnTo>
                  <a:lnTo>
                    <a:pt x="98" y="132"/>
                  </a:lnTo>
                  <a:lnTo>
                    <a:pt x="83" y="137"/>
                  </a:lnTo>
                  <a:lnTo>
                    <a:pt x="67" y="138"/>
                  </a:lnTo>
                  <a:lnTo>
                    <a:pt x="54" y="136"/>
                  </a:lnTo>
                  <a:lnTo>
                    <a:pt x="41" y="132"/>
                  </a:lnTo>
                  <a:lnTo>
                    <a:pt x="25" y="122"/>
                  </a:lnTo>
                  <a:lnTo>
                    <a:pt x="13" y="109"/>
                  </a:lnTo>
                  <a:lnTo>
                    <a:pt x="4" y="94"/>
                  </a:lnTo>
                  <a:lnTo>
                    <a:pt x="0" y="76"/>
                  </a:lnTo>
                  <a:lnTo>
                    <a:pt x="0" y="59"/>
                  </a:lnTo>
                  <a:lnTo>
                    <a:pt x="6" y="41"/>
                  </a:lnTo>
                  <a:lnTo>
                    <a:pt x="15" y="25"/>
                  </a:lnTo>
                  <a:lnTo>
                    <a:pt x="28" y="13"/>
                  </a:lnTo>
                  <a:lnTo>
                    <a:pt x="44"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89" name="Shape 11389"/>
            <p:cNvSpPr/>
            <p:nvPr/>
          </p:nvSpPr>
          <p:spPr>
            <a:xfrm>
              <a:off x="473075" y="238918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7"/>
                  </a:lnTo>
                  <a:lnTo>
                    <a:pt x="34" y="129"/>
                  </a:lnTo>
                  <a:lnTo>
                    <a:pt x="20" y="119"/>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0" name="Shape 11390"/>
            <p:cNvSpPr/>
            <p:nvPr/>
          </p:nvSpPr>
          <p:spPr>
            <a:xfrm>
              <a:off x="519113" y="2379663"/>
              <a:ext cx="12700" cy="12700"/>
            </a:xfrm>
            <a:custGeom>
              <a:avLst/>
              <a:gdLst/>
              <a:ahLst/>
              <a:cxnLst/>
              <a:rect l="0" t="0" r="0" b="0"/>
              <a:pathLst>
                <a:path w="138" h="138" extrusionOk="0">
                  <a:moveTo>
                    <a:pt x="77" y="0"/>
                  </a:moveTo>
                  <a:lnTo>
                    <a:pt x="94" y="4"/>
                  </a:lnTo>
                  <a:lnTo>
                    <a:pt x="110" y="12"/>
                  </a:lnTo>
                  <a:lnTo>
                    <a:pt x="123" y="25"/>
                  </a:lnTo>
                  <a:lnTo>
                    <a:pt x="133" y="40"/>
                  </a:lnTo>
                  <a:lnTo>
                    <a:pt x="138" y="58"/>
                  </a:lnTo>
                  <a:lnTo>
                    <a:pt x="138" y="76"/>
                  </a:lnTo>
                  <a:lnTo>
                    <a:pt x="134" y="93"/>
                  </a:lnTo>
                  <a:lnTo>
                    <a:pt x="126" y="109"/>
                  </a:lnTo>
                  <a:lnTo>
                    <a:pt x="114" y="122"/>
                  </a:lnTo>
                  <a:lnTo>
                    <a:pt x="98" y="132"/>
                  </a:lnTo>
                  <a:lnTo>
                    <a:pt x="83" y="136"/>
                  </a:lnTo>
                  <a:lnTo>
                    <a:pt x="68" y="138"/>
                  </a:lnTo>
                  <a:lnTo>
                    <a:pt x="53" y="136"/>
                  </a:lnTo>
                  <a:lnTo>
                    <a:pt x="37" y="130"/>
                  </a:lnTo>
                  <a:lnTo>
                    <a:pt x="25" y="122"/>
                  </a:lnTo>
                  <a:lnTo>
                    <a:pt x="14" y="111"/>
                  </a:lnTo>
                  <a:lnTo>
                    <a:pt x="5" y="97"/>
                  </a:lnTo>
                  <a:lnTo>
                    <a:pt x="0" y="79"/>
                  </a:lnTo>
                  <a:lnTo>
                    <a:pt x="0" y="61"/>
                  </a:lnTo>
                  <a:lnTo>
                    <a:pt x="4" y="44"/>
                  </a:lnTo>
                  <a:lnTo>
                    <a:pt x="12" y="28"/>
                  </a:lnTo>
                  <a:lnTo>
                    <a:pt x="25" y="15"/>
                  </a:lnTo>
                  <a:lnTo>
                    <a:pt x="40" y="5"/>
                  </a:lnTo>
                  <a:lnTo>
                    <a:pt x="59" y="0"/>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1" name="Shape 11391"/>
            <p:cNvSpPr/>
            <p:nvPr/>
          </p:nvSpPr>
          <p:spPr>
            <a:xfrm>
              <a:off x="404813" y="2184400"/>
              <a:ext cx="14288" cy="12700"/>
            </a:xfrm>
            <a:custGeom>
              <a:avLst/>
              <a:gdLst/>
              <a:ahLst/>
              <a:cxnLst/>
              <a:rect l="0" t="0" r="0" b="0"/>
              <a:pathLst>
                <a:path w="140" h="140" extrusionOk="0">
                  <a:moveTo>
                    <a:pt x="63" y="0"/>
                  </a:moveTo>
                  <a:lnTo>
                    <a:pt x="81" y="1"/>
                  </a:lnTo>
                  <a:lnTo>
                    <a:pt x="98" y="6"/>
                  </a:lnTo>
                  <a:lnTo>
                    <a:pt x="113" y="15"/>
                  </a:lnTo>
                  <a:lnTo>
                    <a:pt x="127" y="28"/>
                  </a:lnTo>
                  <a:lnTo>
                    <a:pt x="136" y="46"/>
                  </a:lnTo>
                  <a:lnTo>
                    <a:pt x="140" y="63"/>
                  </a:lnTo>
                  <a:lnTo>
                    <a:pt x="139" y="81"/>
                  </a:lnTo>
                  <a:lnTo>
                    <a:pt x="134" y="98"/>
                  </a:lnTo>
                  <a:lnTo>
                    <a:pt x="125" y="114"/>
                  </a:lnTo>
                  <a:lnTo>
                    <a:pt x="111" y="127"/>
                  </a:lnTo>
                  <a:lnTo>
                    <a:pt x="97" y="134"/>
                  </a:lnTo>
                  <a:lnTo>
                    <a:pt x="83" y="138"/>
                  </a:lnTo>
                  <a:lnTo>
                    <a:pt x="69" y="140"/>
                  </a:lnTo>
                  <a:lnTo>
                    <a:pt x="53" y="137"/>
                  </a:lnTo>
                  <a:lnTo>
                    <a:pt x="39" y="132"/>
                  </a:lnTo>
                  <a:lnTo>
                    <a:pt x="25" y="123"/>
                  </a:lnTo>
                  <a:lnTo>
                    <a:pt x="14" y="111"/>
                  </a:lnTo>
                  <a:lnTo>
                    <a:pt x="4" y="94"/>
                  </a:lnTo>
                  <a:lnTo>
                    <a:pt x="0" y="77"/>
                  </a:lnTo>
                  <a:lnTo>
                    <a:pt x="1" y="59"/>
                  </a:lnTo>
                  <a:lnTo>
                    <a:pt x="6" y="42"/>
                  </a:lnTo>
                  <a:lnTo>
                    <a:pt x="16" y="26"/>
                  </a:lnTo>
                  <a:lnTo>
                    <a:pt x="29" y="13"/>
                  </a:lnTo>
                  <a:lnTo>
                    <a:pt x="46"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2" name="Shape 11392"/>
            <p:cNvSpPr/>
            <p:nvPr/>
          </p:nvSpPr>
          <p:spPr>
            <a:xfrm>
              <a:off x="539750" y="2184400"/>
              <a:ext cx="12700" cy="12700"/>
            </a:xfrm>
            <a:custGeom>
              <a:avLst/>
              <a:gdLst/>
              <a:ahLst/>
              <a:cxnLst/>
              <a:rect l="0" t="0" r="0" b="0"/>
              <a:pathLst>
                <a:path w="139" h="139" extrusionOk="0">
                  <a:moveTo>
                    <a:pt x="76" y="0"/>
                  </a:moveTo>
                  <a:lnTo>
                    <a:pt x="94" y="4"/>
                  </a:lnTo>
                  <a:lnTo>
                    <a:pt x="110" y="13"/>
                  </a:lnTo>
                  <a:lnTo>
                    <a:pt x="124" y="26"/>
                  </a:lnTo>
                  <a:lnTo>
                    <a:pt x="133" y="42"/>
                  </a:lnTo>
                  <a:lnTo>
                    <a:pt x="138" y="59"/>
                  </a:lnTo>
                  <a:lnTo>
                    <a:pt x="139" y="77"/>
                  </a:lnTo>
                  <a:lnTo>
                    <a:pt x="135" y="94"/>
                  </a:lnTo>
                  <a:lnTo>
                    <a:pt x="125" y="111"/>
                  </a:lnTo>
                  <a:lnTo>
                    <a:pt x="113" y="123"/>
                  </a:lnTo>
                  <a:lnTo>
                    <a:pt x="99" y="132"/>
                  </a:lnTo>
                  <a:lnTo>
                    <a:pt x="84" y="137"/>
                  </a:lnTo>
                  <a:lnTo>
                    <a:pt x="68" y="139"/>
                  </a:lnTo>
                  <a:lnTo>
                    <a:pt x="54" y="137"/>
                  </a:lnTo>
                  <a:lnTo>
                    <a:pt x="41" y="133"/>
                  </a:lnTo>
                  <a:lnTo>
                    <a:pt x="27" y="126"/>
                  </a:lnTo>
                  <a:lnTo>
                    <a:pt x="14" y="113"/>
                  </a:lnTo>
                  <a:lnTo>
                    <a:pt x="5" y="97"/>
                  </a:lnTo>
                  <a:lnTo>
                    <a:pt x="0" y="80"/>
                  </a:lnTo>
                  <a:lnTo>
                    <a:pt x="0" y="63"/>
                  </a:lnTo>
                  <a:lnTo>
                    <a:pt x="4" y="45"/>
                  </a:lnTo>
                  <a:lnTo>
                    <a:pt x="12" y="28"/>
                  </a:lnTo>
                  <a:lnTo>
                    <a:pt x="25" y="15"/>
                  </a:lnTo>
                  <a:lnTo>
                    <a:pt x="42" y="6"/>
                  </a:lnTo>
                  <a:lnTo>
                    <a:pt x="59" y="1"/>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3" name="Shape 11393"/>
            <p:cNvSpPr/>
            <p:nvPr/>
          </p:nvSpPr>
          <p:spPr>
            <a:xfrm>
              <a:off x="358775" y="2263775"/>
              <a:ext cx="12700" cy="12700"/>
            </a:xfrm>
            <a:custGeom>
              <a:avLst/>
              <a:gdLst/>
              <a:ahLst/>
              <a:cxnLst/>
              <a:rect l="0" t="0" r="0" b="0"/>
              <a:pathLst>
                <a:path w="139" h="140"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0"/>
                  </a:lnTo>
                  <a:lnTo>
                    <a:pt x="65" y="140"/>
                  </a:lnTo>
                  <a:lnTo>
                    <a:pt x="62" y="140"/>
                  </a:lnTo>
                  <a:lnTo>
                    <a:pt x="43" y="135"/>
                  </a:lnTo>
                  <a:lnTo>
                    <a:pt x="28" y="127"/>
                  </a:lnTo>
                  <a:lnTo>
                    <a:pt x="15" y="114"/>
                  </a:lnTo>
                  <a:lnTo>
                    <a:pt x="6" y="99"/>
                  </a:lnTo>
                  <a:lnTo>
                    <a:pt x="1" y="82"/>
                  </a:lnTo>
                  <a:lnTo>
                    <a:pt x="0" y="64"/>
                  </a:lnTo>
                  <a:lnTo>
                    <a:pt x="0" y="61"/>
                  </a:lnTo>
                  <a:lnTo>
                    <a:pt x="5" y="43"/>
                  </a:lnTo>
                  <a:lnTo>
                    <a:pt x="13" y="27"/>
                  </a:lnTo>
                  <a:lnTo>
                    <a:pt x="26" y="15"/>
                  </a:lnTo>
                  <a:lnTo>
                    <a:pt x="41" y="5"/>
                  </a:lnTo>
                  <a:lnTo>
                    <a:pt x="58" y="0"/>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4" name="Shape 11394"/>
            <p:cNvSpPr/>
            <p:nvPr/>
          </p:nvSpPr>
          <p:spPr>
            <a:xfrm>
              <a:off x="373063" y="2219325"/>
              <a:ext cx="14288" cy="12700"/>
            </a:xfrm>
            <a:custGeom>
              <a:avLst/>
              <a:gdLst/>
              <a:ahLst/>
              <a:cxnLst/>
              <a:rect l="0" t="0" r="0" b="0"/>
              <a:pathLst>
                <a:path w="140" h="138" extrusionOk="0">
                  <a:moveTo>
                    <a:pt x="71" y="0"/>
                  </a:moveTo>
                  <a:lnTo>
                    <a:pt x="88" y="2"/>
                  </a:lnTo>
                  <a:lnTo>
                    <a:pt x="105" y="9"/>
                  </a:lnTo>
                  <a:lnTo>
                    <a:pt x="120" y="20"/>
                  </a:lnTo>
                  <a:lnTo>
                    <a:pt x="131" y="35"/>
                  </a:lnTo>
                  <a:lnTo>
                    <a:pt x="137" y="51"/>
                  </a:lnTo>
                  <a:lnTo>
                    <a:pt x="140" y="68"/>
                  </a:lnTo>
                  <a:lnTo>
                    <a:pt x="137" y="86"/>
                  </a:lnTo>
                  <a:lnTo>
                    <a:pt x="130" y="103"/>
                  </a:lnTo>
                  <a:lnTo>
                    <a:pt x="118" y="119"/>
                  </a:lnTo>
                  <a:lnTo>
                    <a:pt x="104" y="130"/>
                  </a:lnTo>
                  <a:lnTo>
                    <a:pt x="87" y="136"/>
                  </a:lnTo>
                  <a:lnTo>
                    <a:pt x="69" y="138"/>
                  </a:lnTo>
                  <a:lnTo>
                    <a:pt x="52" y="136"/>
                  </a:lnTo>
                  <a:lnTo>
                    <a:pt x="35" y="129"/>
                  </a:lnTo>
                  <a:lnTo>
                    <a:pt x="20" y="118"/>
                  </a:lnTo>
                  <a:lnTo>
                    <a:pt x="9" y="102"/>
                  </a:lnTo>
                  <a:lnTo>
                    <a:pt x="3" y="86"/>
                  </a:lnTo>
                  <a:lnTo>
                    <a:pt x="0" y="68"/>
                  </a:lnTo>
                  <a:lnTo>
                    <a:pt x="3" y="51"/>
                  </a:lnTo>
                  <a:lnTo>
                    <a:pt x="10" y="34"/>
                  </a:lnTo>
                  <a:lnTo>
                    <a:pt x="22" y="19"/>
                  </a:lnTo>
                  <a:lnTo>
                    <a:pt x="36" y="9"/>
                  </a:lnTo>
                  <a:lnTo>
                    <a:pt x="53" y="2"/>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5" name="Shape 11395"/>
            <p:cNvSpPr/>
            <p:nvPr/>
          </p:nvSpPr>
          <p:spPr>
            <a:xfrm>
              <a:off x="585788" y="2263775"/>
              <a:ext cx="12700" cy="14288"/>
            </a:xfrm>
            <a:custGeom>
              <a:avLst/>
              <a:gdLst/>
              <a:ahLst/>
              <a:cxnLst/>
              <a:rect l="0" t="0" r="0" b="0"/>
              <a:pathLst>
                <a:path w="138" h="140" extrusionOk="0">
                  <a:moveTo>
                    <a:pt x="63" y="0"/>
                  </a:moveTo>
                  <a:lnTo>
                    <a:pt x="81" y="1"/>
                  </a:lnTo>
                  <a:lnTo>
                    <a:pt x="98" y="6"/>
                  </a:lnTo>
                  <a:lnTo>
                    <a:pt x="113" y="15"/>
                  </a:lnTo>
                  <a:lnTo>
                    <a:pt x="125" y="28"/>
                  </a:lnTo>
                  <a:lnTo>
                    <a:pt x="134" y="44"/>
                  </a:lnTo>
                  <a:lnTo>
                    <a:pt x="138" y="63"/>
                  </a:lnTo>
                  <a:lnTo>
                    <a:pt x="138" y="82"/>
                  </a:lnTo>
                  <a:lnTo>
                    <a:pt x="132" y="99"/>
                  </a:lnTo>
                  <a:lnTo>
                    <a:pt x="123" y="114"/>
                  </a:lnTo>
                  <a:lnTo>
                    <a:pt x="110" y="126"/>
                  </a:lnTo>
                  <a:lnTo>
                    <a:pt x="95" y="135"/>
                  </a:lnTo>
                  <a:lnTo>
                    <a:pt x="77" y="139"/>
                  </a:lnTo>
                  <a:lnTo>
                    <a:pt x="72" y="140"/>
                  </a:lnTo>
                  <a:lnTo>
                    <a:pt x="68" y="140"/>
                  </a:lnTo>
                  <a:lnTo>
                    <a:pt x="50" y="137"/>
                  </a:lnTo>
                  <a:lnTo>
                    <a:pt x="35" y="131"/>
                  </a:lnTo>
                  <a:lnTo>
                    <a:pt x="22" y="122"/>
                  </a:lnTo>
                  <a:lnTo>
                    <a:pt x="11" y="109"/>
                  </a:lnTo>
                  <a:lnTo>
                    <a:pt x="4" y="94"/>
                  </a:lnTo>
                  <a:lnTo>
                    <a:pt x="0" y="77"/>
                  </a:lnTo>
                  <a:lnTo>
                    <a:pt x="0" y="58"/>
                  </a:lnTo>
                  <a:lnTo>
                    <a:pt x="5" y="40"/>
                  </a:lnTo>
                  <a:lnTo>
                    <a:pt x="15" y="25"/>
                  </a:lnTo>
                  <a:lnTo>
                    <a:pt x="28" y="13"/>
                  </a:lnTo>
                  <a:lnTo>
                    <a:pt x="43" y="5"/>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6" name="Shape 11396"/>
            <p:cNvSpPr/>
            <p:nvPr/>
          </p:nvSpPr>
          <p:spPr>
            <a:xfrm>
              <a:off x="571500" y="2219325"/>
              <a:ext cx="12700" cy="12700"/>
            </a:xfrm>
            <a:custGeom>
              <a:avLst/>
              <a:gdLst/>
              <a:ahLst/>
              <a:cxnLst/>
              <a:rect l="0" t="0" r="0" b="0"/>
              <a:pathLst>
                <a:path w="140" h="139" extrusionOk="0">
                  <a:moveTo>
                    <a:pt x="70" y="0"/>
                  </a:moveTo>
                  <a:lnTo>
                    <a:pt x="88" y="2"/>
                  </a:lnTo>
                  <a:lnTo>
                    <a:pt x="104" y="9"/>
                  </a:lnTo>
                  <a:lnTo>
                    <a:pt x="119" y="20"/>
                  </a:lnTo>
                  <a:lnTo>
                    <a:pt x="131" y="34"/>
                  </a:lnTo>
                  <a:lnTo>
                    <a:pt x="137" y="51"/>
                  </a:lnTo>
                  <a:lnTo>
                    <a:pt x="140" y="69"/>
                  </a:lnTo>
                  <a:lnTo>
                    <a:pt x="137" y="87"/>
                  </a:lnTo>
                  <a:lnTo>
                    <a:pt x="130" y="104"/>
                  </a:lnTo>
                  <a:lnTo>
                    <a:pt x="120" y="118"/>
                  </a:lnTo>
                  <a:lnTo>
                    <a:pt x="104" y="129"/>
                  </a:lnTo>
                  <a:lnTo>
                    <a:pt x="86" y="137"/>
                  </a:lnTo>
                  <a:lnTo>
                    <a:pt x="68" y="139"/>
                  </a:lnTo>
                  <a:lnTo>
                    <a:pt x="51" y="136"/>
                  </a:lnTo>
                  <a:lnTo>
                    <a:pt x="35" y="129"/>
                  </a:lnTo>
                  <a:lnTo>
                    <a:pt x="21" y="119"/>
                  </a:lnTo>
                  <a:lnTo>
                    <a:pt x="10" y="104"/>
                  </a:lnTo>
                  <a:lnTo>
                    <a:pt x="2" y="86"/>
                  </a:lnTo>
                  <a:lnTo>
                    <a:pt x="0" y="68"/>
                  </a:lnTo>
                  <a:lnTo>
                    <a:pt x="2" y="51"/>
                  </a:lnTo>
                  <a:lnTo>
                    <a:pt x="10" y="34"/>
                  </a:lnTo>
                  <a:lnTo>
                    <a:pt x="21" y="20"/>
                  </a:lnTo>
                  <a:lnTo>
                    <a:pt x="36" y="9"/>
                  </a:lnTo>
                  <a:lnTo>
                    <a:pt x="53"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7" name="Shape 11397"/>
            <p:cNvSpPr/>
            <p:nvPr/>
          </p:nvSpPr>
          <p:spPr>
            <a:xfrm>
              <a:off x="323850" y="2349500"/>
              <a:ext cx="84138" cy="38100"/>
            </a:xfrm>
            <a:custGeom>
              <a:avLst/>
              <a:gdLst/>
              <a:ahLst/>
              <a:cxnLst/>
              <a:rect l="0" t="0" r="0" b="0"/>
              <a:pathLst>
                <a:path w="904" h="415" extrusionOk="0">
                  <a:moveTo>
                    <a:pt x="294" y="0"/>
                  </a:moveTo>
                  <a:lnTo>
                    <a:pt x="380" y="268"/>
                  </a:lnTo>
                  <a:lnTo>
                    <a:pt x="391" y="305"/>
                  </a:lnTo>
                  <a:lnTo>
                    <a:pt x="429" y="197"/>
                  </a:lnTo>
                  <a:lnTo>
                    <a:pt x="414" y="174"/>
                  </a:lnTo>
                  <a:lnTo>
                    <a:pt x="403" y="154"/>
                  </a:lnTo>
                  <a:lnTo>
                    <a:pt x="396" y="137"/>
                  </a:lnTo>
                  <a:lnTo>
                    <a:pt x="393" y="122"/>
                  </a:lnTo>
                  <a:lnTo>
                    <a:pt x="392" y="110"/>
                  </a:lnTo>
                  <a:lnTo>
                    <a:pt x="394" y="100"/>
                  </a:lnTo>
                  <a:lnTo>
                    <a:pt x="399" y="91"/>
                  </a:lnTo>
                  <a:lnTo>
                    <a:pt x="404" y="85"/>
                  </a:lnTo>
                  <a:lnTo>
                    <a:pt x="411" y="80"/>
                  </a:lnTo>
                  <a:lnTo>
                    <a:pt x="419" y="76"/>
                  </a:lnTo>
                  <a:lnTo>
                    <a:pt x="427" y="73"/>
                  </a:lnTo>
                  <a:lnTo>
                    <a:pt x="435" y="71"/>
                  </a:lnTo>
                  <a:lnTo>
                    <a:pt x="441" y="70"/>
                  </a:lnTo>
                  <a:lnTo>
                    <a:pt x="447" y="70"/>
                  </a:lnTo>
                  <a:lnTo>
                    <a:pt x="451" y="70"/>
                  </a:lnTo>
                  <a:lnTo>
                    <a:pt x="456" y="70"/>
                  </a:lnTo>
                  <a:lnTo>
                    <a:pt x="461" y="70"/>
                  </a:lnTo>
                  <a:lnTo>
                    <a:pt x="468" y="71"/>
                  </a:lnTo>
                  <a:lnTo>
                    <a:pt x="477" y="73"/>
                  </a:lnTo>
                  <a:lnTo>
                    <a:pt x="485" y="76"/>
                  </a:lnTo>
                  <a:lnTo>
                    <a:pt x="492" y="80"/>
                  </a:lnTo>
                  <a:lnTo>
                    <a:pt x="499" y="85"/>
                  </a:lnTo>
                  <a:lnTo>
                    <a:pt x="505" y="91"/>
                  </a:lnTo>
                  <a:lnTo>
                    <a:pt x="509" y="100"/>
                  </a:lnTo>
                  <a:lnTo>
                    <a:pt x="511" y="110"/>
                  </a:lnTo>
                  <a:lnTo>
                    <a:pt x="511" y="122"/>
                  </a:lnTo>
                  <a:lnTo>
                    <a:pt x="508" y="137"/>
                  </a:lnTo>
                  <a:lnTo>
                    <a:pt x="501" y="154"/>
                  </a:lnTo>
                  <a:lnTo>
                    <a:pt x="490" y="174"/>
                  </a:lnTo>
                  <a:lnTo>
                    <a:pt x="475" y="197"/>
                  </a:lnTo>
                  <a:lnTo>
                    <a:pt x="513" y="305"/>
                  </a:lnTo>
                  <a:lnTo>
                    <a:pt x="524" y="268"/>
                  </a:lnTo>
                  <a:lnTo>
                    <a:pt x="609" y="0"/>
                  </a:lnTo>
                  <a:lnTo>
                    <a:pt x="611" y="1"/>
                  </a:lnTo>
                  <a:lnTo>
                    <a:pt x="617" y="4"/>
                  </a:lnTo>
                  <a:lnTo>
                    <a:pt x="626" y="10"/>
                  </a:lnTo>
                  <a:lnTo>
                    <a:pt x="639" y="17"/>
                  </a:lnTo>
                  <a:lnTo>
                    <a:pt x="656" y="26"/>
                  </a:lnTo>
                  <a:lnTo>
                    <a:pt x="676" y="37"/>
                  </a:lnTo>
                  <a:lnTo>
                    <a:pt x="699" y="49"/>
                  </a:lnTo>
                  <a:lnTo>
                    <a:pt x="725" y="60"/>
                  </a:lnTo>
                  <a:lnTo>
                    <a:pt x="754" y="73"/>
                  </a:lnTo>
                  <a:lnTo>
                    <a:pt x="787" y="85"/>
                  </a:lnTo>
                  <a:lnTo>
                    <a:pt x="814" y="97"/>
                  </a:lnTo>
                  <a:lnTo>
                    <a:pt x="837" y="112"/>
                  </a:lnTo>
                  <a:lnTo>
                    <a:pt x="855" y="129"/>
                  </a:lnTo>
                  <a:lnTo>
                    <a:pt x="869" y="149"/>
                  </a:lnTo>
                  <a:lnTo>
                    <a:pt x="880" y="171"/>
                  </a:lnTo>
                  <a:lnTo>
                    <a:pt x="889" y="196"/>
                  </a:lnTo>
                  <a:lnTo>
                    <a:pt x="895" y="225"/>
                  </a:lnTo>
                  <a:lnTo>
                    <a:pt x="899" y="257"/>
                  </a:lnTo>
                  <a:lnTo>
                    <a:pt x="901" y="292"/>
                  </a:lnTo>
                  <a:lnTo>
                    <a:pt x="902" y="329"/>
                  </a:lnTo>
                  <a:lnTo>
                    <a:pt x="903" y="371"/>
                  </a:lnTo>
                  <a:lnTo>
                    <a:pt x="904" y="415"/>
                  </a:lnTo>
                  <a:lnTo>
                    <a:pt x="0" y="415"/>
                  </a:lnTo>
                  <a:lnTo>
                    <a:pt x="1" y="371"/>
                  </a:lnTo>
                  <a:lnTo>
                    <a:pt x="1" y="329"/>
                  </a:lnTo>
                  <a:lnTo>
                    <a:pt x="2" y="292"/>
                  </a:lnTo>
                  <a:lnTo>
                    <a:pt x="4" y="257"/>
                  </a:lnTo>
                  <a:lnTo>
                    <a:pt x="8" y="225"/>
                  </a:lnTo>
                  <a:lnTo>
                    <a:pt x="13" y="196"/>
                  </a:lnTo>
                  <a:lnTo>
                    <a:pt x="21" y="171"/>
                  </a:lnTo>
                  <a:lnTo>
                    <a:pt x="32" y="149"/>
                  </a:lnTo>
                  <a:lnTo>
                    <a:pt x="47" y="129"/>
                  </a:lnTo>
                  <a:lnTo>
                    <a:pt x="66" y="112"/>
                  </a:lnTo>
                  <a:lnTo>
                    <a:pt x="89" y="97"/>
                  </a:lnTo>
                  <a:lnTo>
                    <a:pt x="117" y="85"/>
                  </a:lnTo>
                  <a:lnTo>
                    <a:pt x="148" y="73"/>
                  </a:lnTo>
                  <a:lnTo>
                    <a:pt x="178" y="60"/>
                  </a:lnTo>
                  <a:lnTo>
                    <a:pt x="204" y="49"/>
                  </a:lnTo>
                  <a:lnTo>
                    <a:pt x="227" y="37"/>
                  </a:lnTo>
                  <a:lnTo>
                    <a:pt x="246" y="26"/>
                  </a:lnTo>
                  <a:lnTo>
                    <a:pt x="264" y="17"/>
                  </a:lnTo>
                  <a:lnTo>
                    <a:pt x="277" y="10"/>
                  </a:lnTo>
                  <a:lnTo>
                    <a:pt x="286" y="4"/>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8" name="Shape 11398"/>
            <p:cNvSpPr/>
            <p:nvPr/>
          </p:nvSpPr>
          <p:spPr>
            <a:xfrm>
              <a:off x="342900" y="2290763"/>
              <a:ext cx="44450" cy="58738"/>
            </a:xfrm>
            <a:custGeom>
              <a:avLst/>
              <a:gdLst/>
              <a:ahLst/>
              <a:cxnLst/>
              <a:rect l="0" t="0" r="0" b="0"/>
              <a:pathLst>
                <a:path w="475" h="629" extrusionOk="0">
                  <a:moveTo>
                    <a:pt x="251" y="0"/>
                  </a:moveTo>
                  <a:lnTo>
                    <a:pt x="277" y="2"/>
                  </a:lnTo>
                  <a:lnTo>
                    <a:pt x="300" y="8"/>
                  </a:lnTo>
                  <a:lnTo>
                    <a:pt x="320" y="15"/>
                  </a:lnTo>
                  <a:lnTo>
                    <a:pt x="337" y="24"/>
                  </a:lnTo>
                  <a:lnTo>
                    <a:pt x="355" y="36"/>
                  </a:lnTo>
                  <a:lnTo>
                    <a:pt x="370" y="48"/>
                  </a:lnTo>
                  <a:lnTo>
                    <a:pt x="381" y="59"/>
                  </a:lnTo>
                  <a:lnTo>
                    <a:pt x="388" y="68"/>
                  </a:lnTo>
                  <a:lnTo>
                    <a:pt x="392" y="74"/>
                  </a:lnTo>
                  <a:lnTo>
                    <a:pt x="393" y="76"/>
                  </a:lnTo>
                  <a:lnTo>
                    <a:pt x="394" y="76"/>
                  </a:lnTo>
                  <a:lnTo>
                    <a:pt x="397" y="77"/>
                  </a:lnTo>
                  <a:lnTo>
                    <a:pt x="401" y="78"/>
                  </a:lnTo>
                  <a:lnTo>
                    <a:pt x="407" y="80"/>
                  </a:lnTo>
                  <a:lnTo>
                    <a:pt x="414" y="83"/>
                  </a:lnTo>
                  <a:lnTo>
                    <a:pt x="421" y="88"/>
                  </a:lnTo>
                  <a:lnTo>
                    <a:pt x="428" y="94"/>
                  </a:lnTo>
                  <a:lnTo>
                    <a:pt x="435" y="103"/>
                  </a:lnTo>
                  <a:lnTo>
                    <a:pt x="442" y="113"/>
                  </a:lnTo>
                  <a:lnTo>
                    <a:pt x="449" y="126"/>
                  </a:lnTo>
                  <a:lnTo>
                    <a:pt x="454" y="142"/>
                  </a:lnTo>
                  <a:lnTo>
                    <a:pt x="458" y="161"/>
                  </a:lnTo>
                  <a:lnTo>
                    <a:pt x="460" y="182"/>
                  </a:lnTo>
                  <a:lnTo>
                    <a:pt x="461" y="208"/>
                  </a:lnTo>
                  <a:lnTo>
                    <a:pt x="459" y="238"/>
                  </a:lnTo>
                  <a:lnTo>
                    <a:pt x="454" y="271"/>
                  </a:lnTo>
                  <a:lnTo>
                    <a:pt x="446" y="300"/>
                  </a:lnTo>
                  <a:lnTo>
                    <a:pt x="452" y="300"/>
                  </a:lnTo>
                  <a:lnTo>
                    <a:pt x="458" y="302"/>
                  </a:lnTo>
                  <a:lnTo>
                    <a:pt x="464" y="305"/>
                  </a:lnTo>
                  <a:lnTo>
                    <a:pt x="469" y="310"/>
                  </a:lnTo>
                  <a:lnTo>
                    <a:pt x="473" y="318"/>
                  </a:lnTo>
                  <a:lnTo>
                    <a:pt x="475" y="328"/>
                  </a:lnTo>
                  <a:lnTo>
                    <a:pt x="475" y="342"/>
                  </a:lnTo>
                  <a:lnTo>
                    <a:pt x="472" y="360"/>
                  </a:lnTo>
                  <a:lnTo>
                    <a:pt x="467" y="381"/>
                  </a:lnTo>
                  <a:lnTo>
                    <a:pt x="458" y="405"/>
                  </a:lnTo>
                  <a:lnTo>
                    <a:pt x="451" y="423"/>
                  </a:lnTo>
                  <a:lnTo>
                    <a:pt x="445" y="436"/>
                  </a:lnTo>
                  <a:lnTo>
                    <a:pt x="438" y="445"/>
                  </a:lnTo>
                  <a:lnTo>
                    <a:pt x="432" y="449"/>
                  </a:lnTo>
                  <a:lnTo>
                    <a:pt x="427" y="451"/>
                  </a:lnTo>
                  <a:lnTo>
                    <a:pt x="421" y="475"/>
                  </a:lnTo>
                  <a:lnTo>
                    <a:pt x="412" y="500"/>
                  </a:lnTo>
                  <a:lnTo>
                    <a:pt x="400" y="525"/>
                  </a:lnTo>
                  <a:lnTo>
                    <a:pt x="384" y="549"/>
                  </a:lnTo>
                  <a:lnTo>
                    <a:pt x="364" y="571"/>
                  </a:lnTo>
                  <a:lnTo>
                    <a:pt x="341" y="591"/>
                  </a:lnTo>
                  <a:lnTo>
                    <a:pt x="316" y="608"/>
                  </a:lnTo>
                  <a:lnTo>
                    <a:pt x="288" y="621"/>
                  </a:lnTo>
                  <a:lnTo>
                    <a:pt x="263" y="627"/>
                  </a:lnTo>
                  <a:lnTo>
                    <a:pt x="237" y="629"/>
                  </a:lnTo>
                  <a:lnTo>
                    <a:pt x="211" y="627"/>
                  </a:lnTo>
                  <a:lnTo>
                    <a:pt x="186" y="621"/>
                  </a:lnTo>
                  <a:lnTo>
                    <a:pt x="158" y="608"/>
                  </a:lnTo>
                  <a:lnTo>
                    <a:pt x="131" y="591"/>
                  </a:lnTo>
                  <a:lnTo>
                    <a:pt x="109" y="571"/>
                  </a:lnTo>
                  <a:lnTo>
                    <a:pt x="90" y="548"/>
                  </a:lnTo>
                  <a:lnTo>
                    <a:pt x="74" y="524"/>
                  </a:lnTo>
                  <a:lnTo>
                    <a:pt x="62" y="499"/>
                  </a:lnTo>
                  <a:lnTo>
                    <a:pt x="53" y="474"/>
                  </a:lnTo>
                  <a:lnTo>
                    <a:pt x="47" y="450"/>
                  </a:lnTo>
                  <a:lnTo>
                    <a:pt x="41" y="449"/>
                  </a:lnTo>
                  <a:lnTo>
                    <a:pt x="35" y="444"/>
                  </a:lnTo>
                  <a:lnTo>
                    <a:pt x="29" y="436"/>
                  </a:lnTo>
                  <a:lnTo>
                    <a:pt x="22" y="422"/>
                  </a:lnTo>
                  <a:lnTo>
                    <a:pt x="15" y="404"/>
                  </a:lnTo>
                  <a:lnTo>
                    <a:pt x="8" y="381"/>
                  </a:lnTo>
                  <a:lnTo>
                    <a:pt x="3" y="359"/>
                  </a:lnTo>
                  <a:lnTo>
                    <a:pt x="0" y="341"/>
                  </a:lnTo>
                  <a:lnTo>
                    <a:pt x="0" y="327"/>
                  </a:lnTo>
                  <a:lnTo>
                    <a:pt x="2" y="316"/>
                  </a:lnTo>
                  <a:lnTo>
                    <a:pt x="5" y="309"/>
                  </a:lnTo>
                  <a:lnTo>
                    <a:pt x="10" y="304"/>
                  </a:lnTo>
                  <a:lnTo>
                    <a:pt x="16" y="301"/>
                  </a:lnTo>
                  <a:lnTo>
                    <a:pt x="22" y="299"/>
                  </a:lnTo>
                  <a:lnTo>
                    <a:pt x="28" y="299"/>
                  </a:lnTo>
                  <a:lnTo>
                    <a:pt x="23" y="285"/>
                  </a:lnTo>
                  <a:lnTo>
                    <a:pt x="20" y="270"/>
                  </a:lnTo>
                  <a:lnTo>
                    <a:pt x="15" y="237"/>
                  </a:lnTo>
                  <a:lnTo>
                    <a:pt x="14" y="205"/>
                  </a:lnTo>
                  <a:lnTo>
                    <a:pt x="19" y="174"/>
                  </a:lnTo>
                  <a:lnTo>
                    <a:pt x="28" y="145"/>
                  </a:lnTo>
                  <a:lnTo>
                    <a:pt x="41" y="120"/>
                  </a:lnTo>
                  <a:lnTo>
                    <a:pt x="58" y="97"/>
                  </a:lnTo>
                  <a:lnTo>
                    <a:pt x="76" y="77"/>
                  </a:lnTo>
                  <a:lnTo>
                    <a:pt x="92" y="61"/>
                  </a:lnTo>
                  <a:lnTo>
                    <a:pt x="109" y="47"/>
                  </a:lnTo>
                  <a:lnTo>
                    <a:pt x="127" y="34"/>
                  </a:lnTo>
                  <a:lnTo>
                    <a:pt x="150" y="20"/>
                  </a:lnTo>
                  <a:lnTo>
                    <a:pt x="178" y="9"/>
                  </a:lnTo>
                  <a:lnTo>
                    <a:pt x="199" y="3"/>
                  </a:lnTo>
                  <a:lnTo>
                    <a:pt x="223" y="0"/>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99" name="Shape 11399"/>
            <p:cNvSpPr/>
            <p:nvPr/>
          </p:nvSpPr>
          <p:spPr>
            <a:xfrm>
              <a:off x="549275" y="2349500"/>
              <a:ext cx="85725" cy="38100"/>
            </a:xfrm>
            <a:custGeom>
              <a:avLst/>
              <a:gdLst/>
              <a:ahLst/>
              <a:cxnLst/>
              <a:rect l="0" t="0" r="0" b="0"/>
              <a:pathLst>
                <a:path w="904" h="415" extrusionOk="0">
                  <a:moveTo>
                    <a:pt x="294" y="0"/>
                  </a:moveTo>
                  <a:lnTo>
                    <a:pt x="379" y="268"/>
                  </a:lnTo>
                  <a:lnTo>
                    <a:pt x="391" y="305"/>
                  </a:lnTo>
                  <a:lnTo>
                    <a:pt x="428" y="197"/>
                  </a:lnTo>
                  <a:lnTo>
                    <a:pt x="413" y="174"/>
                  </a:lnTo>
                  <a:lnTo>
                    <a:pt x="403" y="154"/>
                  </a:lnTo>
                  <a:lnTo>
                    <a:pt x="396" y="137"/>
                  </a:lnTo>
                  <a:lnTo>
                    <a:pt x="393" y="122"/>
                  </a:lnTo>
                  <a:lnTo>
                    <a:pt x="392" y="110"/>
                  </a:lnTo>
                  <a:lnTo>
                    <a:pt x="394" y="100"/>
                  </a:lnTo>
                  <a:lnTo>
                    <a:pt x="399" y="91"/>
                  </a:lnTo>
                  <a:lnTo>
                    <a:pt x="404" y="85"/>
                  </a:lnTo>
                  <a:lnTo>
                    <a:pt x="411" y="80"/>
                  </a:lnTo>
                  <a:lnTo>
                    <a:pt x="419" y="76"/>
                  </a:lnTo>
                  <a:lnTo>
                    <a:pt x="427" y="73"/>
                  </a:lnTo>
                  <a:lnTo>
                    <a:pt x="434" y="71"/>
                  </a:lnTo>
                  <a:lnTo>
                    <a:pt x="442" y="70"/>
                  </a:lnTo>
                  <a:lnTo>
                    <a:pt x="448" y="70"/>
                  </a:lnTo>
                  <a:lnTo>
                    <a:pt x="452" y="70"/>
                  </a:lnTo>
                  <a:lnTo>
                    <a:pt x="456" y="70"/>
                  </a:lnTo>
                  <a:lnTo>
                    <a:pt x="462" y="70"/>
                  </a:lnTo>
                  <a:lnTo>
                    <a:pt x="469" y="71"/>
                  </a:lnTo>
                  <a:lnTo>
                    <a:pt x="477" y="73"/>
                  </a:lnTo>
                  <a:lnTo>
                    <a:pt x="485" y="76"/>
                  </a:lnTo>
                  <a:lnTo>
                    <a:pt x="492" y="80"/>
                  </a:lnTo>
                  <a:lnTo>
                    <a:pt x="499" y="85"/>
                  </a:lnTo>
                  <a:lnTo>
                    <a:pt x="505" y="91"/>
                  </a:lnTo>
                  <a:lnTo>
                    <a:pt x="509" y="100"/>
                  </a:lnTo>
                  <a:lnTo>
                    <a:pt x="511" y="110"/>
                  </a:lnTo>
                  <a:lnTo>
                    <a:pt x="511" y="122"/>
                  </a:lnTo>
                  <a:lnTo>
                    <a:pt x="508" y="137"/>
                  </a:lnTo>
                  <a:lnTo>
                    <a:pt x="501" y="154"/>
                  </a:lnTo>
                  <a:lnTo>
                    <a:pt x="490" y="174"/>
                  </a:lnTo>
                  <a:lnTo>
                    <a:pt x="475" y="197"/>
                  </a:lnTo>
                  <a:lnTo>
                    <a:pt x="513" y="305"/>
                  </a:lnTo>
                  <a:lnTo>
                    <a:pt x="524" y="268"/>
                  </a:lnTo>
                  <a:lnTo>
                    <a:pt x="609" y="0"/>
                  </a:lnTo>
                  <a:lnTo>
                    <a:pt x="611" y="1"/>
                  </a:lnTo>
                  <a:lnTo>
                    <a:pt x="617" y="4"/>
                  </a:lnTo>
                  <a:lnTo>
                    <a:pt x="626" y="10"/>
                  </a:lnTo>
                  <a:lnTo>
                    <a:pt x="639" y="17"/>
                  </a:lnTo>
                  <a:lnTo>
                    <a:pt x="657" y="26"/>
                  </a:lnTo>
                  <a:lnTo>
                    <a:pt x="676" y="37"/>
                  </a:lnTo>
                  <a:lnTo>
                    <a:pt x="699" y="49"/>
                  </a:lnTo>
                  <a:lnTo>
                    <a:pt x="725" y="60"/>
                  </a:lnTo>
                  <a:lnTo>
                    <a:pt x="755" y="73"/>
                  </a:lnTo>
                  <a:lnTo>
                    <a:pt x="786" y="85"/>
                  </a:lnTo>
                  <a:lnTo>
                    <a:pt x="814" y="97"/>
                  </a:lnTo>
                  <a:lnTo>
                    <a:pt x="837" y="112"/>
                  </a:lnTo>
                  <a:lnTo>
                    <a:pt x="855" y="129"/>
                  </a:lnTo>
                  <a:lnTo>
                    <a:pt x="870" y="149"/>
                  </a:lnTo>
                  <a:lnTo>
                    <a:pt x="881" y="171"/>
                  </a:lnTo>
                  <a:lnTo>
                    <a:pt x="889" y="196"/>
                  </a:lnTo>
                  <a:lnTo>
                    <a:pt x="895" y="225"/>
                  </a:lnTo>
                  <a:lnTo>
                    <a:pt x="899" y="257"/>
                  </a:lnTo>
                  <a:lnTo>
                    <a:pt x="901" y="292"/>
                  </a:lnTo>
                  <a:lnTo>
                    <a:pt x="902" y="329"/>
                  </a:lnTo>
                  <a:lnTo>
                    <a:pt x="903" y="371"/>
                  </a:lnTo>
                  <a:lnTo>
                    <a:pt x="904" y="415"/>
                  </a:lnTo>
                  <a:lnTo>
                    <a:pt x="0" y="415"/>
                  </a:lnTo>
                  <a:lnTo>
                    <a:pt x="0" y="371"/>
                  </a:lnTo>
                  <a:lnTo>
                    <a:pt x="1" y="329"/>
                  </a:lnTo>
                  <a:lnTo>
                    <a:pt x="2" y="292"/>
                  </a:lnTo>
                  <a:lnTo>
                    <a:pt x="4" y="257"/>
                  </a:lnTo>
                  <a:lnTo>
                    <a:pt x="8" y="225"/>
                  </a:lnTo>
                  <a:lnTo>
                    <a:pt x="13" y="196"/>
                  </a:lnTo>
                  <a:lnTo>
                    <a:pt x="21" y="171"/>
                  </a:lnTo>
                  <a:lnTo>
                    <a:pt x="33" y="149"/>
                  </a:lnTo>
                  <a:lnTo>
                    <a:pt x="48" y="129"/>
                  </a:lnTo>
                  <a:lnTo>
                    <a:pt x="66" y="112"/>
                  </a:lnTo>
                  <a:lnTo>
                    <a:pt x="89" y="97"/>
                  </a:lnTo>
                  <a:lnTo>
                    <a:pt x="116" y="85"/>
                  </a:lnTo>
                  <a:lnTo>
                    <a:pt x="149" y="73"/>
                  </a:lnTo>
                  <a:lnTo>
                    <a:pt x="178" y="60"/>
                  </a:lnTo>
                  <a:lnTo>
                    <a:pt x="204" y="49"/>
                  </a:lnTo>
                  <a:lnTo>
                    <a:pt x="226" y="37"/>
                  </a:lnTo>
                  <a:lnTo>
                    <a:pt x="247" y="26"/>
                  </a:lnTo>
                  <a:lnTo>
                    <a:pt x="264" y="17"/>
                  </a:lnTo>
                  <a:lnTo>
                    <a:pt x="277" y="10"/>
                  </a:lnTo>
                  <a:lnTo>
                    <a:pt x="286" y="4"/>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0" name="Shape 11400"/>
            <p:cNvSpPr/>
            <p:nvPr/>
          </p:nvSpPr>
          <p:spPr>
            <a:xfrm>
              <a:off x="569913" y="2290763"/>
              <a:ext cx="44450" cy="58738"/>
            </a:xfrm>
            <a:custGeom>
              <a:avLst/>
              <a:gdLst/>
              <a:ahLst/>
              <a:cxnLst/>
              <a:rect l="0" t="0" r="0" b="0"/>
              <a:pathLst>
                <a:path w="475" h="629" extrusionOk="0">
                  <a:moveTo>
                    <a:pt x="252" y="0"/>
                  </a:moveTo>
                  <a:lnTo>
                    <a:pt x="277" y="2"/>
                  </a:lnTo>
                  <a:lnTo>
                    <a:pt x="300" y="8"/>
                  </a:lnTo>
                  <a:lnTo>
                    <a:pt x="320" y="15"/>
                  </a:lnTo>
                  <a:lnTo>
                    <a:pt x="338" y="24"/>
                  </a:lnTo>
                  <a:lnTo>
                    <a:pt x="356" y="36"/>
                  </a:lnTo>
                  <a:lnTo>
                    <a:pt x="370" y="48"/>
                  </a:lnTo>
                  <a:lnTo>
                    <a:pt x="380" y="59"/>
                  </a:lnTo>
                  <a:lnTo>
                    <a:pt x="388" y="68"/>
                  </a:lnTo>
                  <a:lnTo>
                    <a:pt x="392" y="74"/>
                  </a:lnTo>
                  <a:lnTo>
                    <a:pt x="393" y="76"/>
                  </a:lnTo>
                  <a:lnTo>
                    <a:pt x="394" y="76"/>
                  </a:lnTo>
                  <a:lnTo>
                    <a:pt x="397" y="77"/>
                  </a:lnTo>
                  <a:lnTo>
                    <a:pt x="401" y="78"/>
                  </a:lnTo>
                  <a:lnTo>
                    <a:pt x="407" y="80"/>
                  </a:lnTo>
                  <a:lnTo>
                    <a:pt x="413" y="83"/>
                  </a:lnTo>
                  <a:lnTo>
                    <a:pt x="421" y="88"/>
                  </a:lnTo>
                  <a:lnTo>
                    <a:pt x="428" y="94"/>
                  </a:lnTo>
                  <a:lnTo>
                    <a:pt x="435" y="103"/>
                  </a:lnTo>
                  <a:lnTo>
                    <a:pt x="443" y="113"/>
                  </a:lnTo>
                  <a:lnTo>
                    <a:pt x="449" y="126"/>
                  </a:lnTo>
                  <a:lnTo>
                    <a:pt x="455" y="142"/>
                  </a:lnTo>
                  <a:lnTo>
                    <a:pt x="459" y="161"/>
                  </a:lnTo>
                  <a:lnTo>
                    <a:pt x="461" y="182"/>
                  </a:lnTo>
                  <a:lnTo>
                    <a:pt x="461" y="208"/>
                  </a:lnTo>
                  <a:lnTo>
                    <a:pt x="460" y="238"/>
                  </a:lnTo>
                  <a:lnTo>
                    <a:pt x="455" y="271"/>
                  </a:lnTo>
                  <a:lnTo>
                    <a:pt x="447" y="300"/>
                  </a:lnTo>
                  <a:lnTo>
                    <a:pt x="453" y="300"/>
                  </a:lnTo>
                  <a:lnTo>
                    <a:pt x="459" y="302"/>
                  </a:lnTo>
                  <a:lnTo>
                    <a:pt x="465" y="305"/>
                  </a:lnTo>
                  <a:lnTo>
                    <a:pt x="469" y="310"/>
                  </a:lnTo>
                  <a:lnTo>
                    <a:pt x="473" y="318"/>
                  </a:lnTo>
                  <a:lnTo>
                    <a:pt x="475" y="328"/>
                  </a:lnTo>
                  <a:lnTo>
                    <a:pt x="474" y="342"/>
                  </a:lnTo>
                  <a:lnTo>
                    <a:pt x="472" y="360"/>
                  </a:lnTo>
                  <a:lnTo>
                    <a:pt x="467" y="381"/>
                  </a:lnTo>
                  <a:lnTo>
                    <a:pt x="459" y="405"/>
                  </a:lnTo>
                  <a:lnTo>
                    <a:pt x="452" y="423"/>
                  </a:lnTo>
                  <a:lnTo>
                    <a:pt x="446" y="436"/>
                  </a:lnTo>
                  <a:lnTo>
                    <a:pt x="439" y="445"/>
                  </a:lnTo>
                  <a:lnTo>
                    <a:pt x="432" y="449"/>
                  </a:lnTo>
                  <a:lnTo>
                    <a:pt x="427" y="451"/>
                  </a:lnTo>
                  <a:lnTo>
                    <a:pt x="421" y="475"/>
                  </a:lnTo>
                  <a:lnTo>
                    <a:pt x="412" y="500"/>
                  </a:lnTo>
                  <a:lnTo>
                    <a:pt x="399" y="525"/>
                  </a:lnTo>
                  <a:lnTo>
                    <a:pt x="383" y="549"/>
                  </a:lnTo>
                  <a:lnTo>
                    <a:pt x="364" y="571"/>
                  </a:lnTo>
                  <a:lnTo>
                    <a:pt x="342" y="591"/>
                  </a:lnTo>
                  <a:lnTo>
                    <a:pt x="316" y="608"/>
                  </a:lnTo>
                  <a:lnTo>
                    <a:pt x="288" y="621"/>
                  </a:lnTo>
                  <a:lnTo>
                    <a:pt x="263" y="627"/>
                  </a:lnTo>
                  <a:lnTo>
                    <a:pt x="238" y="629"/>
                  </a:lnTo>
                  <a:lnTo>
                    <a:pt x="211" y="627"/>
                  </a:lnTo>
                  <a:lnTo>
                    <a:pt x="186" y="621"/>
                  </a:lnTo>
                  <a:lnTo>
                    <a:pt x="158" y="608"/>
                  </a:lnTo>
                  <a:lnTo>
                    <a:pt x="132" y="591"/>
                  </a:lnTo>
                  <a:lnTo>
                    <a:pt x="109" y="571"/>
                  </a:lnTo>
                  <a:lnTo>
                    <a:pt x="90" y="548"/>
                  </a:lnTo>
                  <a:lnTo>
                    <a:pt x="74" y="524"/>
                  </a:lnTo>
                  <a:lnTo>
                    <a:pt x="62" y="499"/>
                  </a:lnTo>
                  <a:lnTo>
                    <a:pt x="53" y="474"/>
                  </a:lnTo>
                  <a:lnTo>
                    <a:pt x="47" y="450"/>
                  </a:lnTo>
                  <a:lnTo>
                    <a:pt x="42" y="449"/>
                  </a:lnTo>
                  <a:lnTo>
                    <a:pt x="36" y="444"/>
                  </a:lnTo>
                  <a:lnTo>
                    <a:pt x="30" y="436"/>
                  </a:lnTo>
                  <a:lnTo>
                    <a:pt x="23" y="422"/>
                  </a:lnTo>
                  <a:lnTo>
                    <a:pt x="15" y="404"/>
                  </a:lnTo>
                  <a:lnTo>
                    <a:pt x="8" y="381"/>
                  </a:lnTo>
                  <a:lnTo>
                    <a:pt x="3" y="359"/>
                  </a:lnTo>
                  <a:lnTo>
                    <a:pt x="0" y="341"/>
                  </a:lnTo>
                  <a:lnTo>
                    <a:pt x="0" y="327"/>
                  </a:lnTo>
                  <a:lnTo>
                    <a:pt x="2" y="316"/>
                  </a:lnTo>
                  <a:lnTo>
                    <a:pt x="5" y="309"/>
                  </a:lnTo>
                  <a:lnTo>
                    <a:pt x="10" y="304"/>
                  </a:lnTo>
                  <a:lnTo>
                    <a:pt x="15" y="301"/>
                  </a:lnTo>
                  <a:lnTo>
                    <a:pt x="23" y="299"/>
                  </a:lnTo>
                  <a:lnTo>
                    <a:pt x="29" y="299"/>
                  </a:lnTo>
                  <a:lnTo>
                    <a:pt x="24" y="285"/>
                  </a:lnTo>
                  <a:lnTo>
                    <a:pt x="20" y="270"/>
                  </a:lnTo>
                  <a:lnTo>
                    <a:pt x="15" y="237"/>
                  </a:lnTo>
                  <a:lnTo>
                    <a:pt x="14" y="205"/>
                  </a:lnTo>
                  <a:lnTo>
                    <a:pt x="19" y="174"/>
                  </a:lnTo>
                  <a:lnTo>
                    <a:pt x="29" y="145"/>
                  </a:lnTo>
                  <a:lnTo>
                    <a:pt x="42" y="120"/>
                  </a:lnTo>
                  <a:lnTo>
                    <a:pt x="58" y="97"/>
                  </a:lnTo>
                  <a:lnTo>
                    <a:pt x="76" y="77"/>
                  </a:lnTo>
                  <a:lnTo>
                    <a:pt x="92" y="61"/>
                  </a:lnTo>
                  <a:lnTo>
                    <a:pt x="109" y="47"/>
                  </a:lnTo>
                  <a:lnTo>
                    <a:pt x="128" y="34"/>
                  </a:lnTo>
                  <a:lnTo>
                    <a:pt x="151" y="20"/>
                  </a:lnTo>
                  <a:lnTo>
                    <a:pt x="177" y="9"/>
                  </a:lnTo>
                  <a:lnTo>
                    <a:pt x="199" y="3"/>
                  </a:lnTo>
                  <a:lnTo>
                    <a:pt x="222" y="0"/>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1" name="Shape 11401"/>
            <p:cNvSpPr/>
            <p:nvPr/>
          </p:nvSpPr>
          <p:spPr>
            <a:xfrm>
              <a:off x="436563" y="2154238"/>
              <a:ext cx="84138" cy="38100"/>
            </a:xfrm>
            <a:custGeom>
              <a:avLst/>
              <a:gdLst/>
              <a:ahLst/>
              <a:cxnLst/>
              <a:rect l="0" t="0" r="0" b="0"/>
              <a:pathLst>
                <a:path w="903" h="416" extrusionOk="0">
                  <a:moveTo>
                    <a:pt x="293" y="0"/>
                  </a:moveTo>
                  <a:lnTo>
                    <a:pt x="379" y="268"/>
                  </a:lnTo>
                  <a:lnTo>
                    <a:pt x="390" y="304"/>
                  </a:lnTo>
                  <a:lnTo>
                    <a:pt x="429" y="198"/>
                  </a:lnTo>
                  <a:lnTo>
                    <a:pt x="414" y="175"/>
                  </a:lnTo>
                  <a:lnTo>
                    <a:pt x="402" y="155"/>
                  </a:lnTo>
                  <a:lnTo>
                    <a:pt x="396" y="137"/>
                  </a:lnTo>
                  <a:lnTo>
                    <a:pt x="392" y="122"/>
                  </a:lnTo>
                  <a:lnTo>
                    <a:pt x="392" y="110"/>
                  </a:lnTo>
                  <a:lnTo>
                    <a:pt x="394" y="100"/>
                  </a:lnTo>
                  <a:lnTo>
                    <a:pt x="398" y="91"/>
                  </a:lnTo>
                  <a:lnTo>
                    <a:pt x="405" y="85"/>
                  </a:lnTo>
                  <a:lnTo>
                    <a:pt x="412" y="80"/>
                  </a:lnTo>
                  <a:lnTo>
                    <a:pt x="419" y="76"/>
                  </a:lnTo>
                  <a:lnTo>
                    <a:pt x="427" y="73"/>
                  </a:lnTo>
                  <a:lnTo>
                    <a:pt x="435" y="71"/>
                  </a:lnTo>
                  <a:lnTo>
                    <a:pt x="442" y="70"/>
                  </a:lnTo>
                  <a:lnTo>
                    <a:pt x="448" y="70"/>
                  </a:lnTo>
                  <a:lnTo>
                    <a:pt x="452" y="70"/>
                  </a:lnTo>
                  <a:lnTo>
                    <a:pt x="455" y="70"/>
                  </a:lnTo>
                  <a:lnTo>
                    <a:pt x="462" y="70"/>
                  </a:lnTo>
                  <a:lnTo>
                    <a:pt x="469" y="71"/>
                  </a:lnTo>
                  <a:lnTo>
                    <a:pt x="476" y="73"/>
                  </a:lnTo>
                  <a:lnTo>
                    <a:pt x="484" y="76"/>
                  </a:lnTo>
                  <a:lnTo>
                    <a:pt x="492" y="80"/>
                  </a:lnTo>
                  <a:lnTo>
                    <a:pt x="499" y="85"/>
                  </a:lnTo>
                  <a:lnTo>
                    <a:pt x="504" y="91"/>
                  </a:lnTo>
                  <a:lnTo>
                    <a:pt x="510" y="100"/>
                  </a:lnTo>
                  <a:lnTo>
                    <a:pt x="512" y="110"/>
                  </a:lnTo>
                  <a:lnTo>
                    <a:pt x="511" y="122"/>
                  </a:lnTo>
                  <a:lnTo>
                    <a:pt x="507" y="137"/>
                  </a:lnTo>
                  <a:lnTo>
                    <a:pt x="500" y="155"/>
                  </a:lnTo>
                  <a:lnTo>
                    <a:pt x="490" y="175"/>
                  </a:lnTo>
                  <a:lnTo>
                    <a:pt x="475" y="198"/>
                  </a:lnTo>
                  <a:lnTo>
                    <a:pt x="513" y="304"/>
                  </a:lnTo>
                  <a:lnTo>
                    <a:pt x="525" y="268"/>
                  </a:lnTo>
                  <a:lnTo>
                    <a:pt x="609" y="0"/>
                  </a:lnTo>
                  <a:lnTo>
                    <a:pt x="611" y="2"/>
                  </a:lnTo>
                  <a:lnTo>
                    <a:pt x="618" y="5"/>
                  </a:lnTo>
                  <a:lnTo>
                    <a:pt x="628" y="11"/>
                  </a:lnTo>
                  <a:lnTo>
                    <a:pt x="641" y="18"/>
                  </a:lnTo>
                  <a:lnTo>
                    <a:pt x="657" y="27"/>
                  </a:lnTo>
                  <a:lnTo>
                    <a:pt x="677" y="37"/>
                  </a:lnTo>
                  <a:lnTo>
                    <a:pt x="699" y="48"/>
                  </a:lnTo>
                  <a:lnTo>
                    <a:pt x="726" y="60"/>
                  </a:lnTo>
                  <a:lnTo>
                    <a:pt x="755" y="73"/>
                  </a:lnTo>
                  <a:lnTo>
                    <a:pt x="787" y="85"/>
                  </a:lnTo>
                  <a:lnTo>
                    <a:pt x="814" y="97"/>
                  </a:lnTo>
                  <a:lnTo>
                    <a:pt x="838" y="112"/>
                  </a:lnTo>
                  <a:lnTo>
                    <a:pt x="856" y="129"/>
                  </a:lnTo>
                  <a:lnTo>
                    <a:pt x="871" y="150"/>
                  </a:lnTo>
                  <a:lnTo>
                    <a:pt x="882" y="172"/>
                  </a:lnTo>
                  <a:lnTo>
                    <a:pt x="890" y="197"/>
                  </a:lnTo>
                  <a:lnTo>
                    <a:pt x="895" y="226"/>
                  </a:lnTo>
                  <a:lnTo>
                    <a:pt x="899" y="257"/>
                  </a:lnTo>
                  <a:lnTo>
                    <a:pt x="901" y="291"/>
                  </a:lnTo>
                  <a:lnTo>
                    <a:pt x="902" y="329"/>
                  </a:lnTo>
                  <a:lnTo>
                    <a:pt x="903" y="372"/>
                  </a:lnTo>
                  <a:lnTo>
                    <a:pt x="903" y="416"/>
                  </a:lnTo>
                  <a:lnTo>
                    <a:pt x="0" y="416"/>
                  </a:lnTo>
                  <a:lnTo>
                    <a:pt x="1" y="372"/>
                  </a:lnTo>
                  <a:lnTo>
                    <a:pt x="1" y="329"/>
                  </a:lnTo>
                  <a:lnTo>
                    <a:pt x="3" y="291"/>
                  </a:lnTo>
                  <a:lnTo>
                    <a:pt x="5" y="257"/>
                  </a:lnTo>
                  <a:lnTo>
                    <a:pt x="8" y="226"/>
                  </a:lnTo>
                  <a:lnTo>
                    <a:pt x="14" y="197"/>
                  </a:lnTo>
                  <a:lnTo>
                    <a:pt x="22" y="172"/>
                  </a:lnTo>
                  <a:lnTo>
                    <a:pt x="33" y="150"/>
                  </a:lnTo>
                  <a:lnTo>
                    <a:pt x="47" y="129"/>
                  </a:lnTo>
                  <a:lnTo>
                    <a:pt x="66" y="112"/>
                  </a:lnTo>
                  <a:lnTo>
                    <a:pt x="88" y="97"/>
                  </a:lnTo>
                  <a:lnTo>
                    <a:pt x="117" y="85"/>
                  </a:lnTo>
                  <a:lnTo>
                    <a:pt x="148" y="73"/>
                  </a:lnTo>
                  <a:lnTo>
                    <a:pt x="177" y="60"/>
                  </a:lnTo>
                  <a:lnTo>
                    <a:pt x="204" y="48"/>
                  </a:lnTo>
                  <a:lnTo>
                    <a:pt x="227" y="37"/>
                  </a:lnTo>
                  <a:lnTo>
                    <a:pt x="247" y="27"/>
                  </a:lnTo>
                  <a:lnTo>
                    <a:pt x="263" y="18"/>
                  </a:lnTo>
                  <a:lnTo>
                    <a:pt x="276" y="11"/>
                  </a:lnTo>
                  <a:lnTo>
                    <a:pt x="286" y="5"/>
                  </a:lnTo>
                  <a:lnTo>
                    <a:pt x="291" y="2"/>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2" name="Shape 11402"/>
            <p:cNvSpPr/>
            <p:nvPr/>
          </p:nvSpPr>
          <p:spPr>
            <a:xfrm>
              <a:off x="457200" y="2095500"/>
              <a:ext cx="44450" cy="60325"/>
            </a:xfrm>
            <a:custGeom>
              <a:avLst/>
              <a:gdLst/>
              <a:ahLst/>
              <a:cxnLst/>
              <a:rect l="0" t="0" r="0" b="0"/>
              <a:pathLst>
                <a:path w="473" h="630" extrusionOk="0">
                  <a:moveTo>
                    <a:pt x="250" y="0"/>
                  </a:moveTo>
                  <a:lnTo>
                    <a:pt x="276" y="2"/>
                  </a:lnTo>
                  <a:lnTo>
                    <a:pt x="299" y="8"/>
                  </a:lnTo>
                  <a:lnTo>
                    <a:pt x="319" y="15"/>
                  </a:lnTo>
                  <a:lnTo>
                    <a:pt x="337" y="24"/>
                  </a:lnTo>
                  <a:lnTo>
                    <a:pt x="355" y="36"/>
                  </a:lnTo>
                  <a:lnTo>
                    <a:pt x="369" y="48"/>
                  </a:lnTo>
                  <a:lnTo>
                    <a:pt x="379" y="58"/>
                  </a:lnTo>
                  <a:lnTo>
                    <a:pt x="386" y="68"/>
                  </a:lnTo>
                  <a:lnTo>
                    <a:pt x="391" y="74"/>
                  </a:lnTo>
                  <a:lnTo>
                    <a:pt x="392" y="76"/>
                  </a:lnTo>
                  <a:lnTo>
                    <a:pt x="393" y="76"/>
                  </a:lnTo>
                  <a:lnTo>
                    <a:pt x="396" y="77"/>
                  </a:lnTo>
                  <a:lnTo>
                    <a:pt x="401" y="78"/>
                  </a:lnTo>
                  <a:lnTo>
                    <a:pt x="407" y="80"/>
                  </a:lnTo>
                  <a:lnTo>
                    <a:pt x="413" y="83"/>
                  </a:lnTo>
                  <a:lnTo>
                    <a:pt x="420" y="88"/>
                  </a:lnTo>
                  <a:lnTo>
                    <a:pt x="428" y="94"/>
                  </a:lnTo>
                  <a:lnTo>
                    <a:pt x="435" y="104"/>
                  </a:lnTo>
                  <a:lnTo>
                    <a:pt x="442" y="114"/>
                  </a:lnTo>
                  <a:lnTo>
                    <a:pt x="448" y="127"/>
                  </a:lnTo>
                  <a:lnTo>
                    <a:pt x="454" y="143"/>
                  </a:lnTo>
                  <a:lnTo>
                    <a:pt x="458" y="161"/>
                  </a:lnTo>
                  <a:lnTo>
                    <a:pt x="460" y="183"/>
                  </a:lnTo>
                  <a:lnTo>
                    <a:pt x="460" y="209"/>
                  </a:lnTo>
                  <a:lnTo>
                    <a:pt x="458" y="238"/>
                  </a:lnTo>
                  <a:lnTo>
                    <a:pt x="454" y="270"/>
                  </a:lnTo>
                  <a:lnTo>
                    <a:pt x="451" y="285"/>
                  </a:lnTo>
                  <a:lnTo>
                    <a:pt x="446" y="300"/>
                  </a:lnTo>
                  <a:lnTo>
                    <a:pt x="452" y="300"/>
                  </a:lnTo>
                  <a:lnTo>
                    <a:pt x="458" y="301"/>
                  </a:lnTo>
                  <a:lnTo>
                    <a:pt x="464" y="305"/>
                  </a:lnTo>
                  <a:lnTo>
                    <a:pt x="468" y="310"/>
                  </a:lnTo>
                  <a:lnTo>
                    <a:pt x="472" y="317"/>
                  </a:lnTo>
                  <a:lnTo>
                    <a:pt x="473" y="329"/>
                  </a:lnTo>
                  <a:lnTo>
                    <a:pt x="473" y="343"/>
                  </a:lnTo>
                  <a:lnTo>
                    <a:pt x="471" y="361"/>
                  </a:lnTo>
                  <a:lnTo>
                    <a:pt x="466" y="382"/>
                  </a:lnTo>
                  <a:lnTo>
                    <a:pt x="458" y="406"/>
                  </a:lnTo>
                  <a:lnTo>
                    <a:pt x="451" y="424"/>
                  </a:lnTo>
                  <a:lnTo>
                    <a:pt x="445" y="436"/>
                  </a:lnTo>
                  <a:lnTo>
                    <a:pt x="438" y="445"/>
                  </a:lnTo>
                  <a:lnTo>
                    <a:pt x="432" y="449"/>
                  </a:lnTo>
                  <a:lnTo>
                    <a:pt x="427" y="451"/>
                  </a:lnTo>
                  <a:lnTo>
                    <a:pt x="421" y="475"/>
                  </a:lnTo>
                  <a:lnTo>
                    <a:pt x="412" y="500"/>
                  </a:lnTo>
                  <a:lnTo>
                    <a:pt x="399" y="525"/>
                  </a:lnTo>
                  <a:lnTo>
                    <a:pt x="382" y="550"/>
                  </a:lnTo>
                  <a:lnTo>
                    <a:pt x="363" y="572"/>
                  </a:lnTo>
                  <a:lnTo>
                    <a:pt x="341" y="592"/>
                  </a:lnTo>
                  <a:lnTo>
                    <a:pt x="316" y="609"/>
                  </a:lnTo>
                  <a:lnTo>
                    <a:pt x="287" y="622"/>
                  </a:lnTo>
                  <a:lnTo>
                    <a:pt x="262" y="628"/>
                  </a:lnTo>
                  <a:lnTo>
                    <a:pt x="236" y="630"/>
                  </a:lnTo>
                  <a:lnTo>
                    <a:pt x="211" y="628"/>
                  </a:lnTo>
                  <a:lnTo>
                    <a:pt x="185" y="622"/>
                  </a:lnTo>
                  <a:lnTo>
                    <a:pt x="157" y="609"/>
                  </a:lnTo>
                  <a:lnTo>
                    <a:pt x="131" y="592"/>
                  </a:lnTo>
                  <a:lnTo>
                    <a:pt x="109" y="572"/>
                  </a:lnTo>
                  <a:lnTo>
                    <a:pt x="90" y="549"/>
                  </a:lnTo>
                  <a:lnTo>
                    <a:pt x="73" y="524"/>
                  </a:lnTo>
                  <a:lnTo>
                    <a:pt x="61" y="499"/>
                  </a:lnTo>
                  <a:lnTo>
                    <a:pt x="52" y="474"/>
                  </a:lnTo>
                  <a:lnTo>
                    <a:pt x="46" y="450"/>
                  </a:lnTo>
                  <a:lnTo>
                    <a:pt x="41" y="449"/>
                  </a:lnTo>
                  <a:lnTo>
                    <a:pt x="35" y="444"/>
                  </a:lnTo>
                  <a:lnTo>
                    <a:pt x="28" y="436"/>
                  </a:lnTo>
                  <a:lnTo>
                    <a:pt x="22" y="423"/>
                  </a:lnTo>
                  <a:lnTo>
                    <a:pt x="15" y="405"/>
                  </a:lnTo>
                  <a:lnTo>
                    <a:pt x="8" y="382"/>
                  </a:lnTo>
                  <a:lnTo>
                    <a:pt x="3" y="360"/>
                  </a:lnTo>
                  <a:lnTo>
                    <a:pt x="0" y="342"/>
                  </a:lnTo>
                  <a:lnTo>
                    <a:pt x="0" y="328"/>
                  </a:lnTo>
                  <a:lnTo>
                    <a:pt x="2" y="316"/>
                  </a:lnTo>
                  <a:lnTo>
                    <a:pt x="5" y="309"/>
                  </a:lnTo>
                  <a:lnTo>
                    <a:pt x="10" y="303"/>
                  </a:lnTo>
                  <a:lnTo>
                    <a:pt x="15" y="300"/>
                  </a:lnTo>
                  <a:lnTo>
                    <a:pt x="21" y="299"/>
                  </a:lnTo>
                  <a:lnTo>
                    <a:pt x="28" y="299"/>
                  </a:lnTo>
                  <a:lnTo>
                    <a:pt x="19" y="270"/>
                  </a:lnTo>
                  <a:lnTo>
                    <a:pt x="15" y="237"/>
                  </a:lnTo>
                  <a:lnTo>
                    <a:pt x="14" y="206"/>
                  </a:lnTo>
                  <a:lnTo>
                    <a:pt x="19" y="175"/>
                  </a:lnTo>
                  <a:lnTo>
                    <a:pt x="28" y="146"/>
                  </a:lnTo>
                  <a:lnTo>
                    <a:pt x="41" y="121"/>
                  </a:lnTo>
                  <a:lnTo>
                    <a:pt x="57" y="97"/>
                  </a:lnTo>
                  <a:lnTo>
                    <a:pt x="75" y="77"/>
                  </a:lnTo>
                  <a:lnTo>
                    <a:pt x="92" y="61"/>
                  </a:lnTo>
                  <a:lnTo>
                    <a:pt x="108" y="47"/>
                  </a:lnTo>
                  <a:lnTo>
                    <a:pt x="127" y="34"/>
                  </a:lnTo>
                  <a:lnTo>
                    <a:pt x="150" y="20"/>
                  </a:lnTo>
                  <a:lnTo>
                    <a:pt x="176" y="9"/>
                  </a:lnTo>
                  <a:lnTo>
                    <a:pt x="199" y="3"/>
                  </a:lnTo>
                  <a:lnTo>
                    <a:pt x="222" y="0"/>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3" name="Shape 11403"/>
            <p:cNvSpPr/>
            <p:nvPr/>
          </p:nvSpPr>
          <p:spPr>
            <a:xfrm>
              <a:off x="417513" y="2225675"/>
              <a:ext cx="122238" cy="120650"/>
            </a:xfrm>
            <a:custGeom>
              <a:avLst/>
              <a:gdLst/>
              <a:ahLst/>
              <a:cxnLst/>
              <a:rect l="0" t="0" r="0" b="0"/>
              <a:pathLst>
                <a:path w="1301" h="1293" extrusionOk="0">
                  <a:moveTo>
                    <a:pt x="306" y="712"/>
                  </a:moveTo>
                  <a:lnTo>
                    <a:pt x="317" y="755"/>
                  </a:lnTo>
                  <a:lnTo>
                    <a:pt x="333" y="796"/>
                  </a:lnTo>
                  <a:lnTo>
                    <a:pt x="354" y="834"/>
                  </a:lnTo>
                  <a:lnTo>
                    <a:pt x="379" y="869"/>
                  </a:lnTo>
                  <a:lnTo>
                    <a:pt x="409" y="900"/>
                  </a:lnTo>
                  <a:lnTo>
                    <a:pt x="442" y="929"/>
                  </a:lnTo>
                  <a:lnTo>
                    <a:pt x="479" y="952"/>
                  </a:lnTo>
                  <a:lnTo>
                    <a:pt x="519" y="971"/>
                  </a:lnTo>
                  <a:lnTo>
                    <a:pt x="560" y="985"/>
                  </a:lnTo>
                  <a:lnTo>
                    <a:pt x="605" y="994"/>
                  </a:lnTo>
                  <a:lnTo>
                    <a:pt x="651" y="997"/>
                  </a:lnTo>
                  <a:lnTo>
                    <a:pt x="689" y="995"/>
                  </a:lnTo>
                  <a:lnTo>
                    <a:pt x="728" y="988"/>
                  </a:lnTo>
                  <a:lnTo>
                    <a:pt x="763" y="979"/>
                  </a:lnTo>
                  <a:lnTo>
                    <a:pt x="709" y="884"/>
                  </a:lnTo>
                  <a:lnTo>
                    <a:pt x="677" y="890"/>
                  </a:lnTo>
                  <a:lnTo>
                    <a:pt x="645" y="892"/>
                  </a:lnTo>
                  <a:lnTo>
                    <a:pt x="608" y="889"/>
                  </a:lnTo>
                  <a:lnTo>
                    <a:pt x="572" y="881"/>
                  </a:lnTo>
                  <a:lnTo>
                    <a:pt x="539" y="868"/>
                  </a:lnTo>
                  <a:lnTo>
                    <a:pt x="509" y="851"/>
                  </a:lnTo>
                  <a:lnTo>
                    <a:pt x="480" y="829"/>
                  </a:lnTo>
                  <a:lnTo>
                    <a:pt x="456" y="804"/>
                  </a:lnTo>
                  <a:lnTo>
                    <a:pt x="435" y="776"/>
                  </a:lnTo>
                  <a:lnTo>
                    <a:pt x="419" y="745"/>
                  </a:lnTo>
                  <a:lnTo>
                    <a:pt x="407" y="712"/>
                  </a:lnTo>
                  <a:lnTo>
                    <a:pt x="306" y="712"/>
                  </a:lnTo>
                  <a:close/>
                  <a:moveTo>
                    <a:pt x="645" y="529"/>
                  </a:moveTo>
                  <a:lnTo>
                    <a:pt x="618" y="532"/>
                  </a:lnTo>
                  <a:lnTo>
                    <a:pt x="592" y="541"/>
                  </a:lnTo>
                  <a:lnTo>
                    <a:pt x="571" y="555"/>
                  </a:lnTo>
                  <a:lnTo>
                    <a:pt x="553" y="573"/>
                  </a:lnTo>
                  <a:lnTo>
                    <a:pt x="539" y="595"/>
                  </a:lnTo>
                  <a:lnTo>
                    <a:pt x="530" y="619"/>
                  </a:lnTo>
                  <a:lnTo>
                    <a:pt x="527" y="646"/>
                  </a:lnTo>
                  <a:lnTo>
                    <a:pt x="530" y="673"/>
                  </a:lnTo>
                  <a:lnTo>
                    <a:pt x="539" y="699"/>
                  </a:lnTo>
                  <a:lnTo>
                    <a:pt x="553" y="720"/>
                  </a:lnTo>
                  <a:lnTo>
                    <a:pt x="571" y="738"/>
                  </a:lnTo>
                  <a:lnTo>
                    <a:pt x="592" y="752"/>
                  </a:lnTo>
                  <a:lnTo>
                    <a:pt x="618" y="761"/>
                  </a:lnTo>
                  <a:lnTo>
                    <a:pt x="645" y="764"/>
                  </a:lnTo>
                  <a:lnTo>
                    <a:pt x="672" y="761"/>
                  </a:lnTo>
                  <a:lnTo>
                    <a:pt x="696" y="752"/>
                  </a:lnTo>
                  <a:lnTo>
                    <a:pt x="719" y="738"/>
                  </a:lnTo>
                  <a:lnTo>
                    <a:pt x="737" y="720"/>
                  </a:lnTo>
                  <a:lnTo>
                    <a:pt x="751" y="699"/>
                  </a:lnTo>
                  <a:lnTo>
                    <a:pt x="760" y="673"/>
                  </a:lnTo>
                  <a:lnTo>
                    <a:pt x="763" y="646"/>
                  </a:lnTo>
                  <a:lnTo>
                    <a:pt x="760" y="619"/>
                  </a:lnTo>
                  <a:lnTo>
                    <a:pt x="751" y="595"/>
                  </a:lnTo>
                  <a:lnTo>
                    <a:pt x="737" y="573"/>
                  </a:lnTo>
                  <a:lnTo>
                    <a:pt x="719" y="555"/>
                  </a:lnTo>
                  <a:lnTo>
                    <a:pt x="696" y="541"/>
                  </a:lnTo>
                  <a:lnTo>
                    <a:pt x="672" y="532"/>
                  </a:lnTo>
                  <a:lnTo>
                    <a:pt x="645" y="529"/>
                  </a:lnTo>
                  <a:close/>
                  <a:moveTo>
                    <a:pt x="874" y="378"/>
                  </a:moveTo>
                  <a:lnTo>
                    <a:pt x="820" y="473"/>
                  </a:lnTo>
                  <a:lnTo>
                    <a:pt x="841" y="497"/>
                  </a:lnTo>
                  <a:lnTo>
                    <a:pt x="858" y="523"/>
                  </a:lnTo>
                  <a:lnTo>
                    <a:pt x="872" y="551"/>
                  </a:lnTo>
                  <a:lnTo>
                    <a:pt x="883" y="581"/>
                  </a:lnTo>
                  <a:lnTo>
                    <a:pt x="889" y="613"/>
                  </a:lnTo>
                  <a:lnTo>
                    <a:pt x="891" y="646"/>
                  </a:lnTo>
                  <a:lnTo>
                    <a:pt x="888" y="685"/>
                  </a:lnTo>
                  <a:lnTo>
                    <a:pt x="879" y="723"/>
                  </a:lnTo>
                  <a:lnTo>
                    <a:pt x="864" y="758"/>
                  </a:lnTo>
                  <a:lnTo>
                    <a:pt x="845" y="790"/>
                  </a:lnTo>
                  <a:lnTo>
                    <a:pt x="821" y="818"/>
                  </a:lnTo>
                  <a:lnTo>
                    <a:pt x="877" y="916"/>
                  </a:lnTo>
                  <a:lnTo>
                    <a:pt x="907" y="885"/>
                  </a:lnTo>
                  <a:lnTo>
                    <a:pt x="935" y="852"/>
                  </a:lnTo>
                  <a:lnTo>
                    <a:pt x="958" y="816"/>
                  </a:lnTo>
                  <a:lnTo>
                    <a:pt x="977" y="778"/>
                  </a:lnTo>
                  <a:lnTo>
                    <a:pt x="990" y="736"/>
                  </a:lnTo>
                  <a:lnTo>
                    <a:pt x="999" y="693"/>
                  </a:lnTo>
                  <a:lnTo>
                    <a:pt x="1002" y="647"/>
                  </a:lnTo>
                  <a:lnTo>
                    <a:pt x="999" y="601"/>
                  </a:lnTo>
                  <a:lnTo>
                    <a:pt x="990" y="558"/>
                  </a:lnTo>
                  <a:lnTo>
                    <a:pt x="976" y="516"/>
                  </a:lnTo>
                  <a:lnTo>
                    <a:pt x="958" y="477"/>
                  </a:lnTo>
                  <a:lnTo>
                    <a:pt x="934" y="440"/>
                  </a:lnTo>
                  <a:lnTo>
                    <a:pt x="906" y="407"/>
                  </a:lnTo>
                  <a:lnTo>
                    <a:pt x="874" y="378"/>
                  </a:lnTo>
                  <a:close/>
                  <a:moveTo>
                    <a:pt x="651" y="299"/>
                  </a:moveTo>
                  <a:lnTo>
                    <a:pt x="605" y="301"/>
                  </a:lnTo>
                  <a:lnTo>
                    <a:pt x="561" y="310"/>
                  </a:lnTo>
                  <a:lnTo>
                    <a:pt x="519" y="324"/>
                  </a:lnTo>
                  <a:lnTo>
                    <a:pt x="479" y="343"/>
                  </a:lnTo>
                  <a:lnTo>
                    <a:pt x="443" y="366"/>
                  </a:lnTo>
                  <a:lnTo>
                    <a:pt x="410" y="394"/>
                  </a:lnTo>
                  <a:lnTo>
                    <a:pt x="380" y="425"/>
                  </a:lnTo>
                  <a:lnTo>
                    <a:pt x="354" y="460"/>
                  </a:lnTo>
                  <a:lnTo>
                    <a:pt x="333" y="498"/>
                  </a:lnTo>
                  <a:lnTo>
                    <a:pt x="317" y="539"/>
                  </a:lnTo>
                  <a:lnTo>
                    <a:pt x="306" y="582"/>
                  </a:lnTo>
                  <a:lnTo>
                    <a:pt x="406" y="582"/>
                  </a:lnTo>
                  <a:lnTo>
                    <a:pt x="418" y="548"/>
                  </a:lnTo>
                  <a:lnTo>
                    <a:pt x="434" y="517"/>
                  </a:lnTo>
                  <a:lnTo>
                    <a:pt x="455" y="489"/>
                  </a:lnTo>
                  <a:lnTo>
                    <a:pt x="479" y="463"/>
                  </a:lnTo>
                  <a:lnTo>
                    <a:pt x="508" y="442"/>
                  </a:lnTo>
                  <a:lnTo>
                    <a:pt x="538" y="424"/>
                  </a:lnTo>
                  <a:lnTo>
                    <a:pt x="571" y="411"/>
                  </a:lnTo>
                  <a:lnTo>
                    <a:pt x="607" y="403"/>
                  </a:lnTo>
                  <a:lnTo>
                    <a:pt x="644" y="401"/>
                  </a:lnTo>
                  <a:lnTo>
                    <a:pt x="676" y="403"/>
                  </a:lnTo>
                  <a:lnTo>
                    <a:pt x="706" y="409"/>
                  </a:lnTo>
                  <a:lnTo>
                    <a:pt x="760" y="316"/>
                  </a:lnTo>
                  <a:lnTo>
                    <a:pt x="725" y="306"/>
                  </a:lnTo>
                  <a:lnTo>
                    <a:pt x="688" y="301"/>
                  </a:lnTo>
                  <a:lnTo>
                    <a:pt x="651" y="299"/>
                  </a:lnTo>
                  <a:close/>
                  <a:moveTo>
                    <a:pt x="608" y="0"/>
                  </a:moveTo>
                  <a:lnTo>
                    <a:pt x="692" y="0"/>
                  </a:lnTo>
                  <a:lnTo>
                    <a:pt x="711" y="3"/>
                  </a:lnTo>
                  <a:lnTo>
                    <a:pt x="726" y="11"/>
                  </a:lnTo>
                  <a:lnTo>
                    <a:pt x="737" y="22"/>
                  </a:lnTo>
                  <a:lnTo>
                    <a:pt x="745" y="38"/>
                  </a:lnTo>
                  <a:lnTo>
                    <a:pt x="748" y="56"/>
                  </a:lnTo>
                  <a:lnTo>
                    <a:pt x="748" y="138"/>
                  </a:lnTo>
                  <a:lnTo>
                    <a:pt x="800" y="151"/>
                  </a:lnTo>
                  <a:lnTo>
                    <a:pt x="851" y="169"/>
                  </a:lnTo>
                  <a:lnTo>
                    <a:pt x="899" y="191"/>
                  </a:lnTo>
                  <a:lnTo>
                    <a:pt x="944" y="219"/>
                  </a:lnTo>
                  <a:lnTo>
                    <a:pt x="1002" y="160"/>
                  </a:lnTo>
                  <a:lnTo>
                    <a:pt x="1014" y="152"/>
                  </a:lnTo>
                  <a:lnTo>
                    <a:pt x="1028" y="146"/>
                  </a:lnTo>
                  <a:lnTo>
                    <a:pt x="1042" y="144"/>
                  </a:lnTo>
                  <a:lnTo>
                    <a:pt x="1056" y="146"/>
                  </a:lnTo>
                  <a:lnTo>
                    <a:pt x="1069" y="152"/>
                  </a:lnTo>
                  <a:lnTo>
                    <a:pt x="1081" y="160"/>
                  </a:lnTo>
                  <a:lnTo>
                    <a:pt x="1141" y="220"/>
                  </a:lnTo>
                  <a:lnTo>
                    <a:pt x="1150" y="231"/>
                  </a:lnTo>
                  <a:lnTo>
                    <a:pt x="1155" y="244"/>
                  </a:lnTo>
                  <a:lnTo>
                    <a:pt x="1157" y="259"/>
                  </a:lnTo>
                  <a:lnTo>
                    <a:pt x="1155" y="273"/>
                  </a:lnTo>
                  <a:lnTo>
                    <a:pt x="1150" y="286"/>
                  </a:lnTo>
                  <a:lnTo>
                    <a:pt x="1141" y="298"/>
                  </a:lnTo>
                  <a:lnTo>
                    <a:pt x="1081" y="356"/>
                  </a:lnTo>
                  <a:lnTo>
                    <a:pt x="1108" y="401"/>
                  </a:lnTo>
                  <a:lnTo>
                    <a:pt x="1132" y="448"/>
                  </a:lnTo>
                  <a:lnTo>
                    <a:pt x="1150" y="499"/>
                  </a:lnTo>
                  <a:lnTo>
                    <a:pt x="1162" y="551"/>
                  </a:lnTo>
                  <a:lnTo>
                    <a:pt x="1247" y="551"/>
                  </a:lnTo>
                  <a:lnTo>
                    <a:pt x="1264" y="553"/>
                  </a:lnTo>
                  <a:lnTo>
                    <a:pt x="1279" y="561"/>
                  </a:lnTo>
                  <a:lnTo>
                    <a:pt x="1291" y="573"/>
                  </a:lnTo>
                  <a:lnTo>
                    <a:pt x="1298" y="587"/>
                  </a:lnTo>
                  <a:lnTo>
                    <a:pt x="1301" y="604"/>
                  </a:lnTo>
                  <a:lnTo>
                    <a:pt x="1301" y="688"/>
                  </a:lnTo>
                  <a:lnTo>
                    <a:pt x="1298" y="706"/>
                  </a:lnTo>
                  <a:lnTo>
                    <a:pt x="1291" y="721"/>
                  </a:lnTo>
                  <a:lnTo>
                    <a:pt x="1279" y="733"/>
                  </a:lnTo>
                  <a:lnTo>
                    <a:pt x="1264" y="740"/>
                  </a:lnTo>
                  <a:lnTo>
                    <a:pt x="1247" y="743"/>
                  </a:lnTo>
                  <a:lnTo>
                    <a:pt x="1162" y="743"/>
                  </a:lnTo>
                  <a:lnTo>
                    <a:pt x="1150" y="795"/>
                  </a:lnTo>
                  <a:lnTo>
                    <a:pt x="1132" y="845"/>
                  </a:lnTo>
                  <a:lnTo>
                    <a:pt x="1108" y="892"/>
                  </a:lnTo>
                  <a:lnTo>
                    <a:pt x="1081" y="938"/>
                  </a:lnTo>
                  <a:lnTo>
                    <a:pt x="1141" y="996"/>
                  </a:lnTo>
                  <a:lnTo>
                    <a:pt x="1150" y="1008"/>
                  </a:lnTo>
                  <a:lnTo>
                    <a:pt x="1155" y="1021"/>
                  </a:lnTo>
                  <a:lnTo>
                    <a:pt x="1157" y="1035"/>
                  </a:lnTo>
                  <a:lnTo>
                    <a:pt x="1155" y="1049"/>
                  </a:lnTo>
                  <a:lnTo>
                    <a:pt x="1150" y="1062"/>
                  </a:lnTo>
                  <a:lnTo>
                    <a:pt x="1141" y="1073"/>
                  </a:lnTo>
                  <a:lnTo>
                    <a:pt x="1081" y="1133"/>
                  </a:lnTo>
                  <a:lnTo>
                    <a:pt x="1069" y="1142"/>
                  </a:lnTo>
                  <a:lnTo>
                    <a:pt x="1056" y="1148"/>
                  </a:lnTo>
                  <a:lnTo>
                    <a:pt x="1042" y="1150"/>
                  </a:lnTo>
                  <a:lnTo>
                    <a:pt x="1028" y="1148"/>
                  </a:lnTo>
                  <a:lnTo>
                    <a:pt x="1014" y="1142"/>
                  </a:lnTo>
                  <a:lnTo>
                    <a:pt x="1002" y="1133"/>
                  </a:lnTo>
                  <a:lnTo>
                    <a:pt x="944" y="1074"/>
                  </a:lnTo>
                  <a:lnTo>
                    <a:pt x="898" y="1102"/>
                  </a:lnTo>
                  <a:lnTo>
                    <a:pt x="851" y="1124"/>
                  </a:lnTo>
                  <a:lnTo>
                    <a:pt x="800" y="1144"/>
                  </a:lnTo>
                  <a:lnTo>
                    <a:pt x="748" y="1156"/>
                  </a:lnTo>
                  <a:lnTo>
                    <a:pt x="748" y="1238"/>
                  </a:lnTo>
                  <a:lnTo>
                    <a:pt x="745" y="1256"/>
                  </a:lnTo>
                  <a:lnTo>
                    <a:pt x="737" y="1270"/>
                  </a:lnTo>
                  <a:lnTo>
                    <a:pt x="726" y="1282"/>
                  </a:lnTo>
                  <a:lnTo>
                    <a:pt x="711" y="1290"/>
                  </a:lnTo>
                  <a:lnTo>
                    <a:pt x="692" y="1293"/>
                  </a:lnTo>
                  <a:lnTo>
                    <a:pt x="608" y="1293"/>
                  </a:lnTo>
                  <a:lnTo>
                    <a:pt x="590" y="1290"/>
                  </a:lnTo>
                  <a:lnTo>
                    <a:pt x="575" y="1282"/>
                  </a:lnTo>
                  <a:lnTo>
                    <a:pt x="564" y="1270"/>
                  </a:lnTo>
                  <a:lnTo>
                    <a:pt x="556" y="1256"/>
                  </a:lnTo>
                  <a:lnTo>
                    <a:pt x="553" y="1238"/>
                  </a:lnTo>
                  <a:lnTo>
                    <a:pt x="553" y="1157"/>
                  </a:lnTo>
                  <a:lnTo>
                    <a:pt x="501" y="1145"/>
                  </a:lnTo>
                  <a:lnTo>
                    <a:pt x="449" y="1126"/>
                  </a:lnTo>
                  <a:lnTo>
                    <a:pt x="401" y="1103"/>
                  </a:lnTo>
                  <a:lnTo>
                    <a:pt x="356" y="1076"/>
                  </a:lnTo>
                  <a:lnTo>
                    <a:pt x="298" y="1134"/>
                  </a:lnTo>
                  <a:lnTo>
                    <a:pt x="286" y="1143"/>
                  </a:lnTo>
                  <a:lnTo>
                    <a:pt x="273" y="1148"/>
                  </a:lnTo>
                  <a:lnTo>
                    <a:pt x="259" y="1150"/>
                  </a:lnTo>
                  <a:lnTo>
                    <a:pt x="245" y="1148"/>
                  </a:lnTo>
                  <a:lnTo>
                    <a:pt x="232" y="1143"/>
                  </a:lnTo>
                  <a:lnTo>
                    <a:pt x="220" y="1134"/>
                  </a:lnTo>
                  <a:lnTo>
                    <a:pt x="160" y="1074"/>
                  </a:lnTo>
                  <a:lnTo>
                    <a:pt x="151" y="1062"/>
                  </a:lnTo>
                  <a:lnTo>
                    <a:pt x="146" y="1049"/>
                  </a:lnTo>
                  <a:lnTo>
                    <a:pt x="144" y="1035"/>
                  </a:lnTo>
                  <a:lnTo>
                    <a:pt x="146" y="1022"/>
                  </a:lnTo>
                  <a:lnTo>
                    <a:pt x="151" y="1008"/>
                  </a:lnTo>
                  <a:lnTo>
                    <a:pt x="160" y="997"/>
                  </a:lnTo>
                  <a:lnTo>
                    <a:pt x="218" y="940"/>
                  </a:lnTo>
                  <a:lnTo>
                    <a:pt x="190" y="894"/>
                  </a:lnTo>
                  <a:lnTo>
                    <a:pt x="166" y="847"/>
                  </a:lnTo>
                  <a:lnTo>
                    <a:pt x="148" y="796"/>
                  </a:lnTo>
                  <a:lnTo>
                    <a:pt x="135" y="744"/>
                  </a:lnTo>
                  <a:lnTo>
                    <a:pt x="54" y="744"/>
                  </a:lnTo>
                  <a:lnTo>
                    <a:pt x="37" y="741"/>
                  </a:lnTo>
                  <a:lnTo>
                    <a:pt x="22" y="733"/>
                  </a:lnTo>
                  <a:lnTo>
                    <a:pt x="10" y="722"/>
                  </a:lnTo>
                  <a:lnTo>
                    <a:pt x="3" y="707"/>
                  </a:lnTo>
                  <a:lnTo>
                    <a:pt x="0" y="688"/>
                  </a:lnTo>
                  <a:lnTo>
                    <a:pt x="0" y="605"/>
                  </a:lnTo>
                  <a:lnTo>
                    <a:pt x="3" y="587"/>
                  </a:lnTo>
                  <a:lnTo>
                    <a:pt x="10" y="572"/>
                  </a:lnTo>
                  <a:lnTo>
                    <a:pt x="22" y="561"/>
                  </a:lnTo>
                  <a:lnTo>
                    <a:pt x="37" y="553"/>
                  </a:lnTo>
                  <a:lnTo>
                    <a:pt x="54" y="550"/>
                  </a:lnTo>
                  <a:lnTo>
                    <a:pt x="135" y="550"/>
                  </a:lnTo>
                  <a:lnTo>
                    <a:pt x="148" y="498"/>
                  </a:lnTo>
                  <a:lnTo>
                    <a:pt x="166" y="446"/>
                  </a:lnTo>
                  <a:lnTo>
                    <a:pt x="190" y="398"/>
                  </a:lnTo>
                  <a:lnTo>
                    <a:pt x="218" y="354"/>
                  </a:lnTo>
                  <a:lnTo>
                    <a:pt x="160" y="297"/>
                  </a:lnTo>
                  <a:lnTo>
                    <a:pt x="151" y="285"/>
                  </a:lnTo>
                  <a:lnTo>
                    <a:pt x="146" y="272"/>
                  </a:lnTo>
                  <a:lnTo>
                    <a:pt x="144" y="259"/>
                  </a:lnTo>
                  <a:lnTo>
                    <a:pt x="146" y="244"/>
                  </a:lnTo>
                  <a:lnTo>
                    <a:pt x="151" y="231"/>
                  </a:lnTo>
                  <a:lnTo>
                    <a:pt x="160" y="219"/>
                  </a:lnTo>
                  <a:lnTo>
                    <a:pt x="220" y="160"/>
                  </a:lnTo>
                  <a:lnTo>
                    <a:pt x="232" y="151"/>
                  </a:lnTo>
                  <a:lnTo>
                    <a:pt x="245" y="145"/>
                  </a:lnTo>
                  <a:lnTo>
                    <a:pt x="259" y="144"/>
                  </a:lnTo>
                  <a:lnTo>
                    <a:pt x="273" y="145"/>
                  </a:lnTo>
                  <a:lnTo>
                    <a:pt x="286" y="151"/>
                  </a:lnTo>
                  <a:lnTo>
                    <a:pt x="298" y="160"/>
                  </a:lnTo>
                  <a:lnTo>
                    <a:pt x="356" y="217"/>
                  </a:lnTo>
                  <a:lnTo>
                    <a:pt x="401" y="190"/>
                  </a:lnTo>
                  <a:lnTo>
                    <a:pt x="449" y="167"/>
                  </a:lnTo>
                  <a:lnTo>
                    <a:pt x="501" y="150"/>
                  </a:lnTo>
                  <a:lnTo>
                    <a:pt x="553" y="137"/>
                  </a:lnTo>
                  <a:lnTo>
                    <a:pt x="553" y="56"/>
                  </a:lnTo>
                  <a:lnTo>
                    <a:pt x="556" y="38"/>
                  </a:lnTo>
                  <a:lnTo>
                    <a:pt x="564" y="22"/>
                  </a:lnTo>
                  <a:lnTo>
                    <a:pt x="575" y="11"/>
                  </a:lnTo>
                  <a:lnTo>
                    <a:pt x="590" y="3"/>
                  </a:lnTo>
                  <a:lnTo>
                    <a:pt x="6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404" name="Shape 11404"/>
          <p:cNvGrpSpPr/>
          <p:nvPr/>
        </p:nvGrpSpPr>
        <p:grpSpPr>
          <a:xfrm>
            <a:off x="898426" y="2083237"/>
            <a:ext cx="232172" cy="180976"/>
            <a:chOff x="1098550" y="2128838"/>
            <a:chExt cx="309563" cy="241301"/>
          </a:xfrm>
        </p:grpSpPr>
        <p:sp>
          <p:nvSpPr>
            <p:cNvPr id="11405" name="Shape 11405"/>
            <p:cNvSpPr/>
            <p:nvPr/>
          </p:nvSpPr>
          <p:spPr>
            <a:xfrm>
              <a:off x="1098550" y="2162176"/>
              <a:ext cx="309563" cy="207963"/>
            </a:xfrm>
            <a:custGeom>
              <a:avLst/>
              <a:gdLst/>
              <a:ahLst/>
              <a:cxnLst/>
              <a:rect l="0" t="0" r="0" b="0"/>
              <a:pathLst>
                <a:path w="3307" h="2216" extrusionOk="0">
                  <a:moveTo>
                    <a:pt x="1825" y="1336"/>
                  </a:moveTo>
                  <a:lnTo>
                    <a:pt x="1825" y="1477"/>
                  </a:lnTo>
                  <a:lnTo>
                    <a:pt x="2935" y="1477"/>
                  </a:lnTo>
                  <a:lnTo>
                    <a:pt x="2935" y="1336"/>
                  </a:lnTo>
                  <a:lnTo>
                    <a:pt x="1825" y="1336"/>
                  </a:lnTo>
                  <a:close/>
                  <a:moveTo>
                    <a:pt x="762" y="1211"/>
                  </a:moveTo>
                  <a:lnTo>
                    <a:pt x="760" y="1212"/>
                  </a:lnTo>
                  <a:lnTo>
                    <a:pt x="753" y="1217"/>
                  </a:lnTo>
                  <a:lnTo>
                    <a:pt x="741" y="1224"/>
                  </a:lnTo>
                  <a:lnTo>
                    <a:pt x="725" y="1233"/>
                  </a:lnTo>
                  <a:lnTo>
                    <a:pt x="705" y="1244"/>
                  </a:lnTo>
                  <a:lnTo>
                    <a:pt x="681" y="1256"/>
                  </a:lnTo>
                  <a:lnTo>
                    <a:pt x="653" y="1270"/>
                  </a:lnTo>
                  <a:lnTo>
                    <a:pt x="621" y="1284"/>
                  </a:lnTo>
                  <a:lnTo>
                    <a:pt x="586" y="1300"/>
                  </a:lnTo>
                  <a:lnTo>
                    <a:pt x="546" y="1316"/>
                  </a:lnTo>
                  <a:lnTo>
                    <a:pt x="515" y="1330"/>
                  </a:lnTo>
                  <a:lnTo>
                    <a:pt x="488" y="1346"/>
                  </a:lnTo>
                  <a:lnTo>
                    <a:pt x="467" y="1365"/>
                  </a:lnTo>
                  <a:lnTo>
                    <a:pt x="449" y="1386"/>
                  </a:lnTo>
                  <a:lnTo>
                    <a:pt x="436" y="1411"/>
                  </a:lnTo>
                  <a:lnTo>
                    <a:pt x="425" y="1438"/>
                  </a:lnTo>
                  <a:lnTo>
                    <a:pt x="417" y="1468"/>
                  </a:lnTo>
                  <a:lnTo>
                    <a:pt x="412" y="1502"/>
                  </a:lnTo>
                  <a:lnTo>
                    <a:pt x="409" y="1539"/>
                  </a:lnTo>
                  <a:lnTo>
                    <a:pt x="406" y="1579"/>
                  </a:lnTo>
                  <a:lnTo>
                    <a:pt x="405" y="1622"/>
                  </a:lnTo>
                  <a:lnTo>
                    <a:pt x="405" y="1671"/>
                  </a:lnTo>
                  <a:lnTo>
                    <a:pt x="404" y="1721"/>
                  </a:lnTo>
                  <a:lnTo>
                    <a:pt x="1507" y="1721"/>
                  </a:lnTo>
                  <a:lnTo>
                    <a:pt x="1507" y="1674"/>
                  </a:lnTo>
                  <a:lnTo>
                    <a:pt x="1506" y="1629"/>
                  </a:lnTo>
                  <a:lnTo>
                    <a:pt x="1505" y="1588"/>
                  </a:lnTo>
                  <a:lnTo>
                    <a:pt x="1504" y="1550"/>
                  </a:lnTo>
                  <a:lnTo>
                    <a:pt x="1501" y="1515"/>
                  </a:lnTo>
                  <a:lnTo>
                    <a:pt x="1497" y="1482"/>
                  </a:lnTo>
                  <a:lnTo>
                    <a:pt x="1491" y="1453"/>
                  </a:lnTo>
                  <a:lnTo>
                    <a:pt x="1483" y="1426"/>
                  </a:lnTo>
                  <a:lnTo>
                    <a:pt x="1472" y="1402"/>
                  </a:lnTo>
                  <a:lnTo>
                    <a:pt x="1458" y="1380"/>
                  </a:lnTo>
                  <a:lnTo>
                    <a:pt x="1441" y="1360"/>
                  </a:lnTo>
                  <a:lnTo>
                    <a:pt x="1419" y="1343"/>
                  </a:lnTo>
                  <a:lnTo>
                    <a:pt x="1394" y="1329"/>
                  </a:lnTo>
                  <a:lnTo>
                    <a:pt x="1364" y="1316"/>
                  </a:lnTo>
                  <a:lnTo>
                    <a:pt x="1326" y="1300"/>
                  </a:lnTo>
                  <a:lnTo>
                    <a:pt x="1290" y="1284"/>
                  </a:lnTo>
                  <a:lnTo>
                    <a:pt x="1259" y="1270"/>
                  </a:lnTo>
                  <a:lnTo>
                    <a:pt x="1231" y="1256"/>
                  </a:lnTo>
                  <a:lnTo>
                    <a:pt x="1205" y="1244"/>
                  </a:lnTo>
                  <a:lnTo>
                    <a:pt x="1185" y="1233"/>
                  </a:lnTo>
                  <a:lnTo>
                    <a:pt x="1169" y="1224"/>
                  </a:lnTo>
                  <a:lnTo>
                    <a:pt x="1158" y="1217"/>
                  </a:lnTo>
                  <a:lnTo>
                    <a:pt x="1151" y="1212"/>
                  </a:lnTo>
                  <a:lnTo>
                    <a:pt x="1148" y="1211"/>
                  </a:lnTo>
                  <a:lnTo>
                    <a:pt x="1045" y="1540"/>
                  </a:lnTo>
                  <a:lnTo>
                    <a:pt x="1031" y="1584"/>
                  </a:lnTo>
                  <a:lnTo>
                    <a:pt x="983" y="1452"/>
                  </a:lnTo>
                  <a:lnTo>
                    <a:pt x="1001" y="1428"/>
                  </a:lnTo>
                  <a:lnTo>
                    <a:pt x="1013" y="1406"/>
                  </a:lnTo>
                  <a:lnTo>
                    <a:pt x="1022" y="1386"/>
                  </a:lnTo>
                  <a:lnTo>
                    <a:pt x="1027" y="1369"/>
                  </a:lnTo>
                  <a:lnTo>
                    <a:pt x="1029" y="1355"/>
                  </a:lnTo>
                  <a:lnTo>
                    <a:pt x="1028" y="1342"/>
                  </a:lnTo>
                  <a:lnTo>
                    <a:pt x="1025" y="1331"/>
                  </a:lnTo>
                  <a:lnTo>
                    <a:pt x="1021" y="1323"/>
                  </a:lnTo>
                  <a:lnTo>
                    <a:pt x="1014" y="1315"/>
                  </a:lnTo>
                  <a:lnTo>
                    <a:pt x="1007" y="1310"/>
                  </a:lnTo>
                  <a:lnTo>
                    <a:pt x="999" y="1305"/>
                  </a:lnTo>
                  <a:lnTo>
                    <a:pt x="989" y="1302"/>
                  </a:lnTo>
                  <a:lnTo>
                    <a:pt x="981" y="1299"/>
                  </a:lnTo>
                  <a:lnTo>
                    <a:pt x="973" y="1297"/>
                  </a:lnTo>
                  <a:lnTo>
                    <a:pt x="966" y="1296"/>
                  </a:lnTo>
                  <a:lnTo>
                    <a:pt x="960" y="1296"/>
                  </a:lnTo>
                  <a:lnTo>
                    <a:pt x="955" y="1296"/>
                  </a:lnTo>
                  <a:lnTo>
                    <a:pt x="951" y="1296"/>
                  </a:lnTo>
                  <a:lnTo>
                    <a:pt x="945" y="1296"/>
                  </a:lnTo>
                  <a:lnTo>
                    <a:pt x="937" y="1297"/>
                  </a:lnTo>
                  <a:lnTo>
                    <a:pt x="929" y="1298"/>
                  </a:lnTo>
                  <a:lnTo>
                    <a:pt x="921" y="1302"/>
                  </a:lnTo>
                  <a:lnTo>
                    <a:pt x="912" y="1305"/>
                  </a:lnTo>
                  <a:lnTo>
                    <a:pt x="904" y="1309"/>
                  </a:lnTo>
                  <a:lnTo>
                    <a:pt x="897" y="1315"/>
                  </a:lnTo>
                  <a:lnTo>
                    <a:pt x="891" y="1322"/>
                  </a:lnTo>
                  <a:lnTo>
                    <a:pt x="886" y="1331"/>
                  </a:lnTo>
                  <a:lnTo>
                    <a:pt x="883" y="1342"/>
                  </a:lnTo>
                  <a:lnTo>
                    <a:pt x="882" y="1354"/>
                  </a:lnTo>
                  <a:lnTo>
                    <a:pt x="884" y="1369"/>
                  </a:lnTo>
                  <a:lnTo>
                    <a:pt x="889" y="1386"/>
                  </a:lnTo>
                  <a:lnTo>
                    <a:pt x="898" y="1405"/>
                  </a:lnTo>
                  <a:lnTo>
                    <a:pt x="910" y="1428"/>
                  </a:lnTo>
                  <a:lnTo>
                    <a:pt x="927" y="1452"/>
                  </a:lnTo>
                  <a:lnTo>
                    <a:pt x="881" y="1584"/>
                  </a:lnTo>
                  <a:lnTo>
                    <a:pt x="867" y="1540"/>
                  </a:lnTo>
                  <a:lnTo>
                    <a:pt x="762" y="1211"/>
                  </a:lnTo>
                  <a:close/>
                  <a:moveTo>
                    <a:pt x="1825" y="1038"/>
                  </a:moveTo>
                  <a:lnTo>
                    <a:pt x="1825" y="1179"/>
                  </a:lnTo>
                  <a:lnTo>
                    <a:pt x="2935" y="1179"/>
                  </a:lnTo>
                  <a:lnTo>
                    <a:pt x="2935" y="1038"/>
                  </a:lnTo>
                  <a:lnTo>
                    <a:pt x="1825" y="1038"/>
                  </a:lnTo>
                  <a:close/>
                  <a:moveTo>
                    <a:pt x="1825" y="739"/>
                  </a:moveTo>
                  <a:lnTo>
                    <a:pt x="1825" y="880"/>
                  </a:lnTo>
                  <a:lnTo>
                    <a:pt x="2935" y="880"/>
                  </a:lnTo>
                  <a:lnTo>
                    <a:pt x="2935" y="739"/>
                  </a:lnTo>
                  <a:lnTo>
                    <a:pt x="1825" y="739"/>
                  </a:lnTo>
                  <a:close/>
                  <a:moveTo>
                    <a:pt x="965" y="449"/>
                  </a:moveTo>
                  <a:lnTo>
                    <a:pt x="936" y="450"/>
                  </a:lnTo>
                  <a:lnTo>
                    <a:pt x="908" y="453"/>
                  </a:lnTo>
                  <a:lnTo>
                    <a:pt x="881" y="461"/>
                  </a:lnTo>
                  <a:lnTo>
                    <a:pt x="849" y="475"/>
                  </a:lnTo>
                  <a:lnTo>
                    <a:pt x="820" y="492"/>
                  </a:lnTo>
                  <a:lnTo>
                    <a:pt x="797" y="508"/>
                  </a:lnTo>
                  <a:lnTo>
                    <a:pt x="776" y="525"/>
                  </a:lnTo>
                  <a:lnTo>
                    <a:pt x="755" y="545"/>
                  </a:lnTo>
                  <a:lnTo>
                    <a:pt x="738" y="565"/>
                  </a:lnTo>
                  <a:lnTo>
                    <a:pt x="722" y="587"/>
                  </a:lnTo>
                  <a:lnTo>
                    <a:pt x="708" y="611"/>
                  </a:lnTo>
                  <a:lnTo>
                    <a:pt x="696" y="637"/>
                  </a:lnTo>
                  <a:lnTo>
                    <a:pt x="688" y="665"/>
                  </a:lnTo>
                  <a:lnTo>
                    <a:pt x="683" y="693"/>
                  </a:lnTo>
                  <a:lnTo>
                    <a:pt x="681" y="722"/>
                  </a:lnTo>
                  <a:lnTo>
                    <a:pt x="683" y="751"/>
                  </a:lnTo>
                  <a:lnTo>
                    <a:pt x="688" y="782"/>
                  </a:lnTo>
                  <a:lnTo>
                    <a:pt x="698" y="818"/>
                  </a:lnTo>
                  <a:lnTo>
                    <a:pt x="692" y="818"/>
                  </a:lnTo>
                  <a:lnTo>
                    <a:pt x="685" y="819"/>
                  </a:lnTo>
                  <a:lnTo>
                    <a:pt x="679" y="822"/>
                  </a:lnTo>
                  <a:lnTo>
                    <a:pt x="673" y="827"/>
                  </a:lnTo>
                  <a:lnTo>
                    <a:pt x="668" y="834"/>
                  </a:lnTo>
                  <a:lnTo>
                    <a:pt x="665" y="843"/>
                  </a:lnTo>
                  <a:lnTo>
                    <a:pt x="663" y="856"/>
                  </a:lnTo>
                  <a:lnTo>
                    <a:pt x="664" y="872"/>
                  </a:lnTo>
                  <a:lnTo>
                    <a:pt x="667" y="892"/>
                  </a:lnTo>
                  <a:lnTo>
                    <a:pt x="672" y="916"/>
                  </a:lnTo>
                  <a:lnTo>
                    <a:pt x="681" y="946"/>
                  </a:lnTo>
                  <a:lnTo>
                    <a:pt x="690" y="968"/>
                  </a:lnTo>
                  <a:lnTo>
                    <a:pt x="698" y="983"/>
                  </a:lnTo>
                  <a:lnTo>
                    <a:pt x="706" y="993"/>
                  </a:lnTo>
                  <a:lnTo>
                    <a:pt x="714" y="999"/>
                  </a:lnTo>
                  <a:lnTo>
                    <a:pt x="720" y="1001"/>
                  </a:lnTo>
                  <a:lnTo>
                    <a:pt x="726" y="1028"/>
                  </a:lnTo>
                  <a:lnTo>
                    <a:pt x="735" y="1055"/>
                  </a:lnTo>
                  <a:lnTo>
                    <a:pt x="748" y="1082"/>
                  </a:lnTo>
                  <a:lnTo>
                    <a:pt x="764" y="1109"/>
                  </a:lnTo>
                  <a:lnTo>
                    <a:pt x="784" y="1135"/>
                  </a:lnTo>
                  <a:lnTo>
                    <a:pt x="806" y="1159"/>
                  </a:lnTo>
                  <a:lnTo>
                    <a:pt x="831" y="1180"/>
                  </a:lnTo>
                  <a:lnTo>
                    <a:pt x="859" y="1197"/>
                  </a:lnTo>
                  <a:lnTo>
                    <a:pt x="891" y="1211"/>
                  </a:lnTo>
                  <a:lnTo>
                    <a:pt x="922" y="1219"/>
                  </a:lnTo>
                  <a:lnTo>
                    <a:pt x="953" y="1222"/>
                  </a:lnTo>
                  <a:lnTo>
                    <a:pt x="985" y="1219"/>
                  </a:lnTo>
                  <a:lnTo>
                    <a:pt x="1016" y="1211"/>
                  </a:lnTo>
                  <a:lnTo>
                    <a:pt x="1047" y="1197"/>
                  </a:lnTo>
                  <a:lnTo>
                    <a:pt x="1075" y="1180"/>
                  </a:lnTo>
                  <a:lnTo>
                    <a:pt x="1100" y="1159"/>
                  </a:lnTo>
                  <a:lnTo>
                    <a:pt x="1122" y="1135"/>
                  </a:lnTo>
                  <a:lnTo>
                    <a:pt x="1141" y="1109"/>
                  </a:lnTo>
                  <a:lnTo>
                    <a:pt x="1157" y="1083"/>
                  </a:lnTo>
                  <a:lnTo>
                    <a:pt x="1170" y="1055"/>
                  </a:lnTo>
                  <a:lnTo>
                    <a:pt x="1179" y="1028"/>
                  </a:lnTo>
                  <a:lnTo>
                    <a:pt x="1185" y="1002"/>
                  </a:lnTo>
                  <a:lnTo>
                    <a:pt x="1192" y="1000"/>
                  </a:lnTo>
                  <a:lnTo>
                    <a:pt x="1199" y="994"/>
                  </a:lnTo>
                  <a:lnTo>
                    <a:pt x="1207" y="984"/>
                  </a:lnTo>
                  <a:lnTo>
                    <a:pt x="1217" y="968"/>
                  </a:lnTo>
                  <a:lnTo>
                    <a:pt x="1226" y="947"/>
                  </a:lnTo>
                  <a:lnTo>
                    <a:pt x="1235" y="917"/>
                  </a:lnTo>
                  <a:lnTo>
                    <a:pt x="1241" y="893"/>
                  </a:lnTo>
                  <a:lnTo>
                    <a:pt x="1244" y="872"/>
                  </a:lnTo>
                  <a:lnTo>
                    <a:pt x="1245" y="856"/>
                  </a:lnTo>
                  <a:lnTo>
                    <a:pt x="1243" y="843"/>
                  </a:lnTo>
                  <a:lnTo>
                    <a:pt x="1240" y="833"/>
                  </a:lnTo>
                  <a:lnTo>
                    <a:pt x="1236" y="826"/>
                  </a:lnTo>
                  <a:lnTo>
                    <a:pt x="1230" y="821"/>
                  </a:lnTo>
                  <a:lnTo>
                    <a:pt x="1224" y="819"/>
                  </a:lnTo>
                  <a:lnTo>
                    <a:pt x="1217" y="818"/>
                  </a:lnTo>
                  <a:lnTo>
                    <a:pt x="1209" y="818"/>
                  </a:lnTo>
                  <a:lnTo>
                    <a:pt x="1216" y="800"/>
                  </a:lnTo>
                  <a:lnTo>
                    <a:pt x="1221" y="781"/>
                  </a:lnTo>
                  <a:lnTo>
                    <a:pt x="1226" y="743"/>
                  </a:lnTo>
                  <a:lnTo>
                    <a:pt x="1228" y="709"/>
                  </a:lnTo>
                  <a:lnTo>
                    <a:pt x="1228" y="679"/>
                  </a:lnTo>
                  <a:lnTo>
                    <a:pt x="1226" y="653"/>
                  </a:lnTo>
                  <a:lnTo>
                    <a:pt x="1222" y="631"/>
                  </a:lnTo>
                  <a:lnTo>
                    <a:pt x="1216" y="612"/>
                  </a:lnTo>
                  <a:lnTo>
                    <a:pt x="1208" y="595"/>
                  </a:lnTo>
                  <a:lnTo>
                    <a:pt x="1201" y="582"/>
                  </a:lnTo>
                  <a:lnTo>
                    <a:pt x="1192" y="571"/>
                  </a:lnTo>
                  <a:lnTo>
                    <a:pt x="1184" y="562"/>
                  </a:lnTo>
                  <a:lnTo>
                    <a:pt x="1176" y="555"/>
                  </a:lnTo>
                  <a:lnTo>
                    <a:pt x="1168" y="550"/>
                  </a:lnTo>
                  <a:lnTo>
                    <a:pt x="1160" y="547"/>
                  </a:lnTo>
                  <a:lnTo>
                    <a:pt x="1154" y="544"/>
                  </a:lnTo>
                  <a:lnTo>
                    <a:pt x="1149" y="543"/>
                  </a:lnTo>
                  <a:lnTo>
                    <a:pt x="1146" y="543"/>
                  </a:lnTo>
                  <a:lnTo>
                    <a:pt x="1145" y="543"/>
                  </a:lnTo>
                  <a:lnTo>
                    <a:pt x="1144" y="541"/>
                  </a:lnTo>
                  <a:lnTo>
                    <a:pt x="1140" y="535"/>
                  </a:lnTo>
                  <a:lnTo>
                    <a:pt x="1134" y="526"/>
                  </a:lnTo>
                  <a:lnTo>
                    <a:pt x="1124" y="516"/>
                  </a:lnTo>
                  <a:lnTo>
                    <a:pt x="1112" y="504"/>
                  </a:lnTo>
                  <a:lnTo>
                    <a:pt x="1096" y="492"/>
                  </a:lnTo>
                  <a:lnTo>
                    <a:pt x="1077" y="479"/>
                  </a:lnTo>
                  <a:lnTo>
                    <a:pt x="1060" y="470"/>
                  </a:lnTo>
                  <a:lnTo>
                    <a:pt x="1040" y="462"/>
                  </a:lnTo>
                  <a:lnTo>
                    <a:pt x="1018" y="455"/>
                  </a:lnTo>
                  <a:lnTo>
                    <a:pt x="992" y="451"/>
                  </a:lnTo>
                  <a:lnTo>
                    <a:pt x="965" y="449"/>
                  </a:lnTo>
                  <a:close/>
                  <a:moveTo>
                    <a:pt x="380" y="0"/>
                  </a:moveTo>
                  <a:lnTo>
                    <a:pt x="1018" y="0"/>
                  </a:lnTo>
                  <a:lnTo>
                    <a:pt x="1018" y="34"/>
                  </a:lnTo>
                  <a:lnTo>
                    <a:pt x="1021" y="73"/>
                  </a:lnTo>
                  <a:lnTo>
                    <a:pt x="1029" y="110"/>
                  </a:lnTo>
                  <a:lnTo>
                    <a:pt x="1042" y="144"/>
                  </a:lnTo>
                  <a:lnTo>
                    <a:pt x="1060" y="176"/>
                  </a:lnTo>
                  <a:lnTo>
                    <a:pt x="1082" y="206"/>
                  </a:lnTo>
                  <a:lnTo>
                    <a:pt x="1108" y="232"/>
                  </a:lnTo>
                  <a:lnTo>
                    <a:pt x="1137" y="254"/>
                  </a:lnTo>
                  <a:lnTo>
                    <a:pt x="1169" y="272"/>
                  </a:lnTo>
                  <a:lnTo>
                    <a:pt x="1203" y="285"/>
                  </a:lnTo>
                  <a:lnTo>
                    <a:pt x="1241" y="293"/>
                  </a:lnTo>
                  <a:lnTo>
                    <a:pt x="1280" y="296"/>
                  </a:lnTo>
                  <a:lnTo>
                    <a:pt x="2027" y="296"/>
                  </a:lnTo>
                  <a:lnTo>
                    <a:pt x="2065" y="293"/>
                  </a:lnTo>
                  <a:lnTo>
                    <a:pt x="2103" y="285"/>
                  </a:lnTo>
                  <a:lnTo>
                    <a:pt x="2138" y="272"/>
                  </a:lnTo>
                  <a:lnTo>
                    <a:pt x="2170" y="254"/>
                  </a:lnTo>
                  <a:lnTo>
                    <a:pt x="2199" y="232"/>
                  </a:lnTo>
                  <a:lnTo>
                    <a:pt x="2225" y="206"/>
                  </a:lnTo>
                  <a:lnTo>
                    <a:pt x="2247" y="176"/>
                  </a:lnTo>
                  <a:lnTo>
                    <a:pt x="2264" y="144"/>
                  </a:lnTo>
                  <a:lnTo>
                    <a:pt x="2278" y="110"/>
                  </a:lnTo>
                  <a:lnTo>
                    <a:pt x="2286" y="73"/>
                  </a:lnTo>
                  <a:lnTo>
                    <a:pt x="2289" y="34"/>
                  </a:lnTo>
                  <a:lnTo>
                    <a:pt x="2289" y="0"/>
                  </a:lnTo>
                  <a:lnTo>
                    <a:pt x="2926" y="0"/>
                  </a:lnTo>
                  <a:lnTo>
                    <a:pt x="2974" y="3"/>
                  </a:lnTo>
                  <a:lnTo>
                    <a:pt x="3021" y="12"/>
                  </a:lnTo>
                  <a:lnTo>
                    <a:pt x="3064" y="26"/>
                  </a:lnTo>
                  <a:lnTo>
                    <a:pt x="3106" y="44"/>
                  </a:lnTo>
                  <a:lnTo>
                    <a:pt x="3144" y="68"/>
                  </a:lnTo>
                  <a:lnTo>
                    <a:pt x="3179" y="96"/>
                  </a:lnTo>
                  <a:lnTo>
                    <a:pt x="3212" y="127"/>
                  </a:lnTo>
                  <a:lnTo>
                    <a:pt x="3239" y="162"/>
                  </a:lnTo>
                  <a:lnTo>
                    <a:pt x="3263" y="202"/>
                  </a:lnTo>
                  <a:lnTo>
                    <a:pt x="3282" y="243"/>
                  </a:lnTo>
                  <a:lnTo>
                    <a:pt x="3296" y="286"/>
                  </a:lnTo>
                  <a:lnTo>
                    <a:pt x="3304" y="332"/>
                  </a:lnTo>
                  <a:lnTo>
                    <a:pt x="3307" y="379"/>
                  </a:lnTo>
                  <a:lnTo>
                    <a:pt x="3307" y="1836"/>
                  </a:lnTo>
                  <a:lnTo>
                    <a:pt x="3304" y="1884"/>
                  </a:lnTo>
                  <a:lnTo>
                    <a:pt x="3296" y="1929"/>
                  </a:lnTo>
                  <a:lnTo>
                    <a:pt x="3282" y="1973"/>
                  </a:lnTo>
                  <a:lnTo>
                    <a:pt x="3263" y="2014"/>
                  </a:lnTo>
                  <a:lnTo>
                    <a:pt x="3240" y="2053"/>
                  </a:lnTo>
                  <a:lnTo>
                    <a:pt x="3212" y="2089"/>
                  </a:lnTo>
                  <a:lnTo>
                    <a:pt x="3179" y="2120"/>
                  </a:lnTo>
                  <a:lnTo>
                    <a:pt x="3144" y="2148"/>
                  </a:lnTo>
                  <a:lnTo>
                    <a:pt x="3106" y="2171"/>
                  </a:lnTo>
                  <a:lnTo>
                    <a:pt x="3065" y="2190"/>
                  </a:lnTo>
                  <a:lnTo>
                    <a:pt x="3021" y="2204"/>
                  </a:lnTo>
                  <a:lnTo>
                    <a:pt x="2975" y="2213"/>
                  </a:lnTo>
                  <a:lnTo>
                    <a:pt x="2927" y="2216"/>
                  </a:lnTo>
                  <a:lnTo>
                    <a:pt x="380" y="2216"/>
                  </a:lnTo>
                  <a:lnTo>
                    <a:pt x="333" y="2213"/>
                  </a:lnTo>
                  <a:lnTo>
                    <a:pt x="286" y="2204"/>
                  </a:lnTo>
                  <a:lnTo>
                    <a:pt x="242" y="2190"/>
                  </a:lnTo>
                  <a:lnTo>
                    <a:pt x="201" y="2171"/>
                  </a:lnTo>
                  <a:lnTo>
                    <a:pt x="163" y="2148"/>
                  </a:lnTo>
                  <a:lnTo>
                    <a:pt x="128" y="2120"/>
                  </a:lnTo>
                  <a:lnTo>
                    <a:pt x="95" y="2089"/>
                  </a:lnTo>
                  <a:lnTo>
                    <a:pt x="68" y="2053"/>
                  </a:lnTo>
                  <a:lnTo>
                    <a:pt x="44" y="2014"/>
                  </a:lnTo>
                  <a:lnTo>
                    <a:pt x="25" y="1973"/>
                  </a:lnTo>
                  <a:lnTo>
                    <a:pt x="12" y="1929"/>
                  </a:lnTo>
                  <a:lnTo>
                    <a:pt x="3" y="1884"/>
                  </a:lnTo>
                  <a:lnTo>
                    <a:pt x="0" y="1836"/>
                  </a:lnTo>
                  <a:lnTo>
                    <a:pt x="0" y="379"/>
                  </a:lnTo>
                  <a:lnTo>
                    <a:pt x="3" y="332"/>
                  </a:lnTo>
                  <a:lnTo>
                    <a:pt x="12" y="286"/>
                  </a:lnTo>
                  <a:lnTo>
                    <a:pt x="25" y="243"/>
                  </a:lnTo>
                  <a:lnTo>
                    <a:pt x="44" y="202"/>
                  </a:lnTo>
                  <a:lnTo>
                    <a:pt x="68" y="162"/>
                  </a:lnTo>
                  <a:lnTo>
                    <a:pt x="95" y="127"/>
                  </a:lnTo>
                  <a:lnTo>
                    <a:pt x="128" y="96"/>
                  </a:lnTo>
                  <a:lnTo>
                    <a:pt x="163" y="68"/>
                  </a:lnTo>
                  <a:lnTo>
                    <a:pt x="201" y="44"/>
                  </a:lnTo>
                  <a:lnTo>
                    <a:pt x="242" y="26"/>
                  </a:lnTo>
                  <a:lnTo>
                    <a:pt x="286" y="12"/>
                  </a:lnTo>
                  <a:lnTo>
                    <a:pt x="333" y="3"/>
                  </a:lnTo>
                  <a:lnTo>
                    <a:pt x="3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6" name="Shape 11406"/>
            <p:cNvSpPr/>
            <p:nvPr/>
          </p:nvSpPr>
          <p:spPr>
            <a:xfrm>
              <a:off x="1204913" y="2128838"/>
              <a:ext cx="95250" cy="49213"/>
            </a:xfrm>
            <a:custGeom>
              <a:avLst/>
              <a:gdLst/>
              <a:ahLst/>
              <a:cxnLst/>
              <a:rect l="0" t="0" r="0" b="0"/>
              <a:pathLst>
                <a:path w="1018" h="523" extrusionOk="0">
                  <a:moveTo>
                    <a:pt x="281" y="0"/>
                  </a:moveTo>
                  <a:lnTo>
                    <a:pt x="737" y="0"/>
                  </a:lnTo>
                  <a:lnTo>
                    <a:pt x="760" y="3"/>
                  </a:lnTo>
                  <a:lnTo>
                    <a:pt x="782" y="10"/>
                  </a:lnTo>
                  <a:lnTo>
                    <a:pt x="801" y="23"/>
                  </a:lnTo>
                  <a:lnTo>
                    <a:pt x="817" y="39"/>
                  </a:lnTo>
                  <a:lnTo>
                    <a:pt x="829" y="58"/>
                  </a:lnTo>
                  <a:lnTo>
                    <a:pt x="837" y="80"/>
                  </a:lnTo>
                  <a:lnTo>
                    <a:pt x="840" y="103"/>
                  </a:lnTo>
                  <a:lnTo>
                    <a:pt x="840" y="160"/>
                  </a:lnTo>
                  <a:lnTo>
                    <a:pt x="882" y="160"/>
                  </a:lnTo>
                  <a:lnTo>
                    <a:pt x="909" y="163"/>
                  </a:lnTo>
                  <a:lnTo>
                    <a:pt x="935" y="171"/>
                  </a:lnTo>
                  <a:lnTo>
                    <a:pt x="959" y="184"/>
                  </a:lnTo>
                  <a:lnTo>
                    <a:pt x="979" y="201"/>
                  </a:lnTo>
                  <a:lnTo>
                    <a:pt x="995" y="221"/>
                  </a:lnTo>
                  <a:lnTo>
                    <a:pt x="1008" y="244"/>
                  </a:lnTo>
                  <a:lnTo>
                    <a:pt x="1016" y="269"/>
                  </a:lnTo>
                  <a:lnTo>
                    <a:pt x="1018" y="296"/>
                  </a:lnTo>
                  <a:lnTo>
                    <a:pt x="1018" y="388"/>
                  </a:lnTo>
                  <a:lnTo>
                    <a:pt x="1016" y="416"/>
                  </a:lnTo>
                  <a:lnTo>
                    <a:pt x="1008" y="441"/>
                  </a:lnTo>
                  <a:lnTo>
                    <a:pt x="995" y="464"/>
                  </a:lnTo>
                  <a:lnTo>
                    <a:pt x="979" y="484"/>
                  </a:lnTo>
                  <a:lnTo>
                    <a:pt x="959" y="500"/>
                  </a:lnTo>
                  <a:lnTo>
                    <a:pt x="935" y="513"/>
                  </a:lnTo>
                  <a:lnTo>
                    <a:pt x="909" y="521"/>
                  </a:lnTo>
                  <a:lnTo>
                    <a:pt x="882" y="523"/>
                  </a:lnTo>
                  <a:lnTo>
                    <a:pt x="136" y="523"/>
                  </a:lnTo>
                  <a:lnTo>
                    <a:pt x="108" y="521"/>
                  </a:lnTo>
                  <a:lnTo>
                    <a:pt x="83" y="513"/>
                  </a:lnTo>
                  <a:lnTo>
                    <a:pt x="59" y="500"/>
                  </a:lnTo>
                  <a:lnTo>
                    <a:pt x="39" y="484"/>
                  </a:lnTo>
                  <a:lnTo>
                    <a:pt x="23" y="464"/>
                  </a:lnTo>
                  <a:lnTo>
                    <a:pt x="10" y="441"/>
                  </a:lnTo>
                  <a:lnTo>
                    <a:pt x="2" y="416"/>
                  </a:lnTo>
                  <a:lnTo>
                    <a:pt x="0" y="388"/>
                  </a:lnTo>
                  <a:lnTo>
                    <a:pt x="0" y="296"/>
                  </a:lnTo>
                  <a:lnTo>
                    <a:pt x="2" y="269"/>
                  </a:lnTo>
                  <a:lnTo>
                    <a:pt x="10" y="244"/>
                  </a:lnTo>
                  <a:lnTo>
                    <a:pt x="23" y="221"/>
                  </a:lnTo>
                  <a:lnTo>
                    <a:pt x="39" y="201"/>
                  </a:lnTo>
                  <a:lnTo>
                    <a:pt x="59" y="184"/>
                  </a:lnTo>
                  <a:lnTo>
                    <a:pt x="83" y="171"/>
                  </a:lnTo>
                  <a:lnTo>
                    <a:pt x="108" y="163"/>
                  </a:lnTo>
                  <a:lnTo>
                    <a:pt x="136" y="160"/>
                  </a:lnTo>
                  <a:lnTo>
                    <a:pt x="178" y="160"/>
                  </a:lnTo>
                  <a:lnTo>
                    <a:pt x="178" y="103"/>
                  </a:lnTo>
                  <a:lnTo>
                    <a:pt x="181" y="80"/>
                  </a:lnTo>
                  <a:lnTo>
                    <a:pt x="188" y="58"/>
                  </a:lnTo>
                  <a:lnTo>
                    <a:pt x="201" y="39"/>
                  </a:lnTo>
                  <a:lnTo>
                    <a:pt x="217" y="23"/>
                  </a:lnTo>
                  <a:lnTo>
                    <a:pt x="236" y="10"/>
                  </a:lnTo>
                  <a:lnTo>
                    <a:pt x="258" y="3"/>
                  </a:lnTo>
                  <a:lnTo>
                    <a:pt x="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407" name="Shape 11407"/>
          <p:cNvGrpSpPr/>
          <p:nvPr/>
        </p:nvGrpSpPr>
        <p:grpSpPr>
          <a:xfrm>
            <a:off x="1466156" y="2057043"/>
            <a:ext cx="204788" cy="233363"/>
            <a:chOff x="1871663" y="2093913"/>
            <a:chExt cx="273051" cy="311150"/>
          </a:xfrm>
        </p:grpSpPr>
        <p:sp>
          <p:nvSpPr>
            <p:cNvPr id="11408" name="Shape 11408"/>
            <p:cNvSpPr/>
            <p:nvPr/>
          </p:nvSpPr>
          <p:spPr>
            <a:xfrm>
              <a:off x="1976438" y="2254251"/>
              <a:ext cx="63500" cy="31750"/>
            </a:xfrm>
            <a:custGeom>
              <a:avLst/>
              <a:gdLst/>
              <a:ahLst/>
              <a:cxnLst/>
              <a:rect l="0" t="0" r="0" b="0"/>
              <a:pathLst>
                <a:path w="689" h="329" extrusionOk="0">
                  <a:moveTo>
                    <a:pt x="222" y="0"/>
                  </a:moveTo>
                  <a:lnTo>
                    <a:pt x="287" y="208"/>
                  </a:lnTo>
                  <a:lnTo>
                    <a:pt x="296" y="236"/>
                  </a:lnTo>
                  <a:lnTo>
                    <a:pt x="325" y="153"/>
                  </a:lnTo>
                  <a:lnTo>
                    <a:pt x="312" y="134"/>
                  </a:lnTo>
                  <a:lnTo>
                    <a:pt x="304" y="117"/>
                  </a:lnTo>
                  <a:lnTo>
                    <a:pt x="299" y="103"/>
                  </a:lnTo>
                  <a:lnTo>
                    <a:pt x="297" y="91"/>
                  </a:lnTo>
                  <a:lnTo>
                    <a:pt x="297" y="81"/>
                  </a:lnTo>
                  <a:lnTo>
                    <a:pt x="300" y="73"/>
                  </a:lnTo>
                  <a:lnTo>
                    <a:pt x="304" y="67"/>
                  </a:lnTo>
                  <a:lnTo>
                    <a:pt x="310" y="62"/>
                  </a:lnTo>
                  <a:lnTo>
                    <a:pt x="316" y="59"/>
                  </a:lnTo>
                  <a:lnTo>
                    <a:pt x="323" y="56"/>
                  </a:lnTo>
                  <a:lnTo>
                    <a:pt x="329" y="55"/>
                  </a:lnTo>
                  <a:lnTo>
                    <a:pt x="335" y="54"/>
                  </a:lnTo>
                  <a:lnTo>
                    <a:pt x="340" y="54"/>
                  </a:lnTo>
                  <a:lnTo>
                    <a:pt x="343" y="54"/>
                  </a:lnTo>
                  <a:lnTo>
                    <a:pt x="344" y="54"/>
                  </a:lnTo>
                  <a:lnTo>
                    <a:pt x="346" y="54"/>
                  </a:lnTo>
                  <a:lnTo>
                    <a:pt x="349" y="54"/>
                  </a:lnTo>
                  <a:lnTo>
                    <a:pt x="354" y="54"/>
                  </a:lnTo>
                  <a:lnTo>
                    <a:pt x="360" y="55"/>
                  </a:lnTo>
                  <a:lnTo>
                    <a:pt x="366" y="56"/>
                  </a:lnTo>
                  <a:lnTo>
                    <a:pt x="373" y="59"/>
                  </a:lnTo>
                  <a:lnTo>
                    <a:pt x="379" y="62"/>
                  </a:lnTo>
                  <a:lnTo>
                    <a:pt x="385" y="67"/>
                  </a:lnTo>
                  <a:lnTo>
                    <a:pt x="389" y="73"/>
                  </a:lnTo>
                  <a:lnTo>
                    <a:pt x="392" y="81"/>
                  </a:lnTo>
                  <a:lnTo>
                    <a:pt x="393" y="91"/>
                  </a:lnTo>
                  <a:lnTo>
                    <a:pt x="391" y="103"/>
                  </a:lnTo>
                  <a:lnTo>
                    <a:pt x="386" y="117"/>
                  </a:lnTo>
                  <a:lnTo>
                    <a:pt x="377" y="134"/>
                  </a:lnTo>
                  <a:lnTo>
                    <a:pt x="365" y="153"/>
                  </a:lnTo>
                  <a:lnTo>
                    <a:pt x="394" y="236"/>
                  </a:lnTo>
                  <a:lnTo>
                    <a:pt x="402" y="208"/>
                  </a:lnTo>
                  <a:lnTo>
                    <a:pt x="402" y="209"/>
                  </a:lnTo>
                  <a:lnTo>
                    <a:pt x="412" y="175"/>
                  </a:lnTo>
                  <a:lnTo>
                    <a:pt x="467" y="1"/>
                  </a:lnTo>
                  <a:lnTo>
                    <a:pt x="469" y="2"/>
                  </a:lnTo>
                  <a:lnTo>
                    <a:pt x="475" y="6"/>
                  </a:lnTo>
                  <a:lnTo>
                    <a:pt x="485" y="12"/>
                  </a:lnTo>
                  <a:lnTo>
                    <a:pt x="498" y="19"/>
                  </a:lnTo>
                  <a:lnTo>
                    <a:pt x="514" y="28"/>
                  </a:lnTo>
                  <a:lnTo>
                    <a:pt x="532" y="37"/>
                  </a:lnTo>
                  <a:lnTo>
                    <a:pt x="552" y="47"/>
                  </a:lnTo>
                  <a:lnTo>
                    <a:pt x="575" y="56"/>
                  </a:lnTo>
                  <a:lnTo>
                    <a:pt x="599" y="64"/>
                  </a:lnTo>
                  <a:lnTo>
                    <a:pt x="626" y="72"/>
                  </a:lnTo>
                  <a:lnTo>
                    <a:pt x="642" y="78"/>
                  </a:lnTo>
                  <a:lnTo>
                    <a:pt x="656" y="86"/>
                  </a:lnTo>
                  <a:lnTo>
                    <a:pt x="667" y="97"/>
                  </a:lnTo>
                  <a:lnTo>
                    <a:pt x="675" y="110"/>
                  </a:lnTo>
                  <a:lnTo>
                    <a:pt x="682" y="124"/>
                  </a:lnTo>
                  <a:lnTo>
                    <a:pt x="686" y="138"/>
                  </a:lnTo>
                  <a:lnTo>
                    <a:pt x="689" y="152"/>
                  </a:lnTo>
                  <a:lnTo>
                    <a:pt x="661" y="186"/>
                  </a:lnTo>
                  <a:lnTo>
                    <a:pt x="631" y="218"/>
                  </a:lnTo>
                  <a:lnTo>
                    <a:pt x="597" y="245"/>
                  </a:lnTo>
                  <a:lnTo>
                    <a:pt x="561" y="269"/>
                  </a:lnTo>
                  <a:lnTo>
                    <a:pt x="522" y="289"/>
                  </a:lnTo>
                  <a:lnTo>
                    <a:pt x="482" y="307"/>
                  </a:lnTo>
                  <a:lnTo>
                    <a:pt x="439" y="319"/>
                  </a:lnTo>
                  <a:lnTo>
                    <a:pt x="392" y="327"/>
                  </a:lnTo>
                  <a:lnTo>
                    <a:pt x="343" y="329"/>
                  </a:lnTo>
                  <a:lnTo>
                    <a:pt x="297" y="327"/>
                  </a:lnTo>
                  <a:lnTo>
                    <a:pt x="253" y="320"/>
                  </a:lnTo>
                  <a:lnTo>
                    <a:pt x="210" y="308"/>
                  </a:lnTo>
                  <a:lnTo>
                    <a:pt x="169" y="291"/>
                  </a:lnTo>
                  <a:lnTo>
                    <a:pt x="130" y="271"/>
                  </a:lnTo>
                  <a:lnTo>
                    <a:pt x="93" y="247"/>
                  </a:lnTo>
                  <a:lnTo>
                    <a:pt x="58" y="220"/>
                  </a:lnTo>
                  <a:lnTo>
                    <a:pt x="28" y="188"/>
                  </a:lnTo>
                  <a:lnTo>
                    <a:pt x="0" y="154"/>
                  </a:lnTo>
                  <a:lnTo>
                    <a:pt x="3" y="139"/>
                  </a:lnTo>
                  <a:lnTo>
                    <a:pt x="7" y="125"/>
                  </a:lnTo>
                  <a:lnTo>
                    <a:pt x="13" y="111"/>
                  </a:lnTo>
                  <a:lnTo>
                    <a:pt x="22" y="97"/>
                  </a:lnTo>
                  <a:lnTo>
                    <a:pt x="33" y="86"/>
                  </a:lnTo>
                  <a:lnTo>
                    <a:pt x="47" y="77"/>
                  </a:lnTo>
                  <a:lnTo>
                    <a:pt x="64" y="71"/>
                  </a:lnTo>
                  <a:lnTo>
                    <a:pt x="90" y="64"/>
                  </a:lnTo>
                  <a:lnTo>
                    <a:pt x="114" y="55"/>
                  </a:lnTo>
                  <a:lnTo>
                    <a:pt x="137" y="46"/>
                  </a:lnTo>
                  <a:lnTo>
                    <a:pt x="157" y="37"/>
                  </a:lnTo>
                  <a:lnTo>
                    <a:pt x="176" y="27"/>
                  </a:lnTo>
                  <a:lnTo>
                    <a:pt x="192" y="19"/>
                  </a:lnTo>
                  <a:lnTo>
                    <a:pt x="204" y="11"/>
                  </a:lnTo>
                  <a:lnTo>
                    <a:pt x="214" y="5"/>
                  </a:lnTo>
                  <a:lnTo>
                    <a:pt x="220" y="1"/>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09" name="Shape 11409"/>
            <p:cNvSpPr/>
            <p:nvPr/>
          </p:nvSpPr>
          <p:spPr>
            <a:xfrm>
              <a:off x="2005013" y="2187576"/>
              <a:ext cx="6350" cy="6350"/>
            </a:xfrm>
            <a:custGeom>
              <a:avLst/>
              <a:gdLst/>
              <a:ahLst/>
              <a:cxnLst/>
              <a:rect l="0" t="0" r="0" b="0"/>
              <a:pathLst>
                <a:path w="63" h="61" extrusionOk="0">
                  <a:moveTo>
                    <a:pt x="31" y="0"/>
                  </a:moveTo>
                  <a:lnTo>
                    <a:pt x="44" y="2"/>
                  </a:lnTo>
                  <a:lnTo>
                    <a:pt x="54" y="9"/>
                  </a:lnTo>
                  <a:lnTo>
                    <a:pt x="61" y="18"/>
                  </a:lnTo>
                  <a:lnTo>
                    <a:pt x="63" y="30"/>
                  </a:lnTo>
                  <a:lnTo>
                    <a:pt x="61" y="43"/>
                  </a:lnTo>
                  <a:lnTo>
                    <a:pt x="54" y="52"/>
                  </a:lnTo>
                  <a:lnTo>
                    <a:pt x="44"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0" name="Shape 11410"/>
            <p:cNvSpPr/>
            <p:nvPr/>
          </p:nvSpPr>
          <p:spPr>
            <a:xfrm>
              <a:off x="2005013" y="2197101"/>
              <a:ext cx="6350" cy="4763"/>
            </a:xfrm>
            <a:custGeom>
              <a:avLst/>
              <a:gdLst/>
              <a:ahLst/>
              <a:cxnLst/>
              <a:rect l="0" t="0" r="0" b="0"/>
              <a:pathLst>
                <a:path w="63" h="61" extrusionOk="0">
                  <a:moveTo>
                    <a:pt x="31" y="0"/>
                  </a:moveTo>
                  <a:lnTo>
                    <a:pt x="44" y="2"/>
                  </a:lnTo>
                  <a:lnTo>
                    <a:pt x="54" y="9"/>
                  </a:lnTo>
                  <a:lnTo>
                    <a:pt x="61" y="18"/>
                  </a:lnTo>
                  <a:lnTo>
                    <a:pt x="63" y="30"/>
                  </a:lnTo>
                  <a:lnTo>
                    <a:pt x="61" y="43"/>
                  </a:lnTo>
                  <a:lnTo>
                    <a:pt x="54" y="52"/>
                  </a:lnTo>
                  <a:lnTo>
                    <a:pt x="44"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1" name="Shape 11411"/>
            <p:cNvSpPr/>
            <p:nvPr/>
          </p:nvSpPr>
          <p:spPr>
            <a:xfrm>
              <a:off x="2005013" y="2154238"/>
              <a:ext cx="6350" cy="6350"/>
            </a:xfrm>
            <a:custGeom>
              <a:avLst/>
              <a:gdLst/>
              <a:ahLst/>
              <a:cxnLst/>
              <a:rect l="0" t="0" r="0" b="0"/>
              <a:pathLst>
                <a:path w="63" h="62" extrusionOk="0">
                  <a:moveTo>
                    <a:pt x="31" y="0"/>
                  </a:moveTo>
                  <a:lnTo>
                    <a:pt x="44" y="2"/>
                  </a:lnTo>
                  <a:lnTo>
                    <a:pt x="54" y="9"/>
                  </a:lnTo>
                  <a:lnTo>
                    <a:pt x="61" y="18"/>
                  </a:lnTo>
                  <a:lnTo>
                    <a:pt x="63" y="30"/>
                  </a:lnTo>
                  <a:lnTo>
                    <a:pt x="61" y="43"/>
                  </a:lnTo>
                  <a:lnTo>
                    <a:pt x="54" y="53"/>
                  </a:lnTo>
                  <a:lnTo>
                    <a:pt x="44"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2" name="Shape 11412"/>
            <p:cNvSpPr/>
            <p:nvPr/>
          </p:nvSpPr>
          <p:spPr>
            <a:xfrm>
              <a:off x="2005013" y="2162176"/>
              <a:ext cx="6350" cy="6350"/>
            </a:xfrm>
            <a:custGeom>
              <a:avLst/>
              <a:gdLst/>
              <a:ahLst/>
              <a:cxnLst/>
              <a:rect l="0" t="0" r="0" b="0"/>
              <a:pathLst>
                <a:path w="63" h="62" extrusionOk="0">
                  <a:moveTo>
                    <a:pt x="31" y="0"/>
                  </a:moveTo>
                  <a:lnTo>
                    <a:pt x="44" y="2"/>
                  </a:lnTo>
                  <a:lnTo>
                    <a:pt x="54" y="9"/>
                  </a:lnTo>
                  <a:lnTo>
                    <a:pt x="61" y="18"/>
                  </a:lnTo>
                  <a:lnTo>
                    <a:pt x="63" y="30"/>
                  </a:lnTo>
                  <a:lnTo>
                    <a:pt x="61" y="42"/>
                  </a:lnTo>
                  <a:lnTo>
                    <a:pt x="54" y="53"/>
                  </a:lnTo>
                  <a:lnTo>
                    <a:pt x="44" y="60"/>
                  </a:lnTo>
                  <a:lnTo>
                    <a:pt x="31" y="62"/>
                  </a:lnTo>
                  <a:lnTo>
                    <a:pt x="19" y="60"/>
                  </a:lnTo>
                  <a:lnTo>
                    <a:pt x="9" y="53"/>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3" name="Shape 11413"/>
            <p:cNvSpPr/>
            <p:nvPr/>
          </p:nvSpPr>
          <p:spPr>
            <a:xfrm>
              <a:off x="2005013" y="2171701"/>
              <a:ext cx="6350" cy="4763"/>
            </a:xfrm>
            <a:custGeom>
              <a:avLst/>
              <a:gdLst/>
              <a:ahLst/>
              <a:cxnLst/>
              <a:rect l="0" t="0" r="0" b="0"/>
              <a:pathLst>
                <a:path w="63" h="62" extrusionOk="0">
                  <a:moveTo>
                    <a:pt x="31" y="0"/>
                  </a:moveTo>
                  <a:lnTo>
                    <a:pt x="44" y="2"/>
                  </a:lnTo>
                  <a:lnTo>
                    <a:pt x="54" y="9"/>
                  </a:lnTo>
                  <a:lnTo>
                    <a:pt x="61" y="18"/>
                  </a:lnTo>
                  <a:lnTo>
                    <a:pt x="63" y="30"/>
                  </a:lnTo>
                  <a:lnTo>
                    <a:pt x="61" y="42"/>
                  </a:lnTo>
                  <a:lnTo>
                    <a:pt x="54" y="52"/>
                  </a:lnTo>
                  <a:lnTo>
                    <a:pt x="44" y="60"/>
                  </a:lnTo>
                  <a:lnTo>
                    <a:pt x="31" y="62"/>
                  </a:lnTo>
                  <a:lnTo>
                    <a:pt x="19" y="60"/>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4" name="Shape 11414"/>
            <p:cNvSpPr/>
            <p:nvPr/>
          </p:nvSpPr>
          <p:spPr>
            <a:xfrm>
              <a:off x="2005013" y="2179638"/>
              <a:ext cx="6350" cy="6350"/>
            </a:xfrm>
            <a:custGeom>
              <a:avLst/>
              <a:gdLst/>
              <a:ahLst/>
              <a:cxnLst/>
              <a:rect l="0" t="0" r="0" b="0"/>
              <a:pathLst>
                <a:path w="63" h="61" extrusionOk="0">
                  <a:moveTo>
                    <a:pt x="31" y="0"/>
                  </a:moveTo>
                  <a:lnTo>
                    <a:pt x="44" y="2"/>
                  </a:lnTo>
                  <a:lnTo>
                    <a:pt x="54" y="9"/>
                  </a:lnTo>
                  <a:lnTo>
                    <a:pt x="61" y="19"/>
                  </a:lnTo>
                  <a:lnTo>
                    <a:pt x="63" y="30"/>
                  </a:lnTo>
                  <a:lnTo>
                    <a:pt x="61" y="41"/>
                  </a:lnTo>
                  <a:lnTo>
                    <a:pt x="56" y="49"/>
                  </a:lnTo>
                  <a:lnTo>
                    <a:pt x="49" y="56"/>
                  </a:lnTo>
                  <a:lnTo>
                    <a:pt x="40" y="60"/>
                  </a:lnTo>
                  <a:lnTo>
                    <a:pt x="36" y="61"/>
                  </a:lnTo>
                  <a:lnTo>
                    <a:pt x="31" y="61"/>
                  </a:lnTo>
                  <a:lnTo>
                    <a:pt x="19" y="59"/>
                  </a:lnTo>
                  <a:lnTo>
                    <a:pt x="9" y="52"/>
                  </a:lnTo>
                  <a:lnTo>
                    <a:pt x="3" y="42"/>
                  </a:lnTo>
                  <a:lnTo>
                    <a:pt x="0" y="30"/>
                  </a:lnTo>
                  <a:lnTo>
                    <a:pt x="3"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5" name="Shape 11415"/>
            <p:cNvSpPr/>
            <p:nvPr/>
          </p:nvSpPr>
          <p:spPr>
            <a:xfrm>
              <a:off x="2005013" y="2328863"/>
              <a:ext cx="6350" cy="4763"/>
            </a:xfrm>
            <a:custGeom>
              <a:avLst/>
              <a:gdLst/>
              <a:ahLst/>
              <a:cxnLst/>
              <a:rect l="0" t="0" r="0" b="0"/>
              <a:pathLst>
                <a:path w="63" h="63" extrusionOk="0">
                  <a:moveTo>
                    <a:pt x="31" y="0"/>
                  </a:moveTo>
                  <a:lnTo>
                    <a:pt x="44" y="3"/>
                  </a:lnTo>
                  <a:lnTo>
                    <a:pt x="54" y="9"/>
                  </a:lnTo>
                  <a:lnTo>
                    <a:pt x="61" y="19"/>
                  </a:lnTo>
                  <a:lnTo>
                    <a:pt x="63" y="31"/>
                  </a:lnTo>
                  <a:lnTo>
                    <a:pt x="61" y="44"/>
                  </a:lnTo>
                  <a:lnTo>
                    <a:pt x="54" y="54"/>
                  </a:lnTo>
                  <a:lnTo>
                    <a:pt x="44"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6" name="Shape 11416"/>
            <p:cNvSpPr/>
            <p:nvPr/>
          </p:nvSpPr>
          <p:spPr>
            <a:xfrm>
              <a:off x="2005013" y="2336801"/>
              <a:ext cx="6350" cy="6350"/>
            </a:xfrm>
            <a:custGeom>
              <a:avLst/>
              <a:gdLst/>
              <a:ahLst/>
              <a:cxnLst/>
              <a:rect l="0" t="0" r="0" b="0"/>
              <a:pathLst>
                <a:path w="63" h="63" extrusionOk="0">
                  <a:moveTo>
                    <a:pt x="31" y="0"/>
                  </a:moveTo>
                  <a:lnTo>
                    <a:pt x="44" y="3"/>
                  </a:lnTo>
                  <a:lnTo>
                    <a:pt x="54" y="9"/>
                  </a:lnTo>
                  <a:lnTo>
                    <a:pt x="61" y="19"/>
                  </a:lnTo>
                  <a:lnTo>
                    <a:pt x="63" y="31"/>
                  </a:lnTo>
                  <a:lnTo>
                    <a:pt x="61" y="43"/>
                  </a:lnTo>
                  <a:lnTo>
                    <a:pt x="54" y="54"/>
                  </a:lnTo>
                  <a:lnTo>
                    <a:pt x="44" y="61"/>
                  </a:lnTo>
                  <a:lnTo>
                    <a:pt x="31" y="63"/>
                  </a:lnTo>
                  <a:lnTo>
                    <a:pt x="19" y="61"/>
                  </a:lnTo>
                  <a:lnTo>
                    <a:pt x="9" y="54"/>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7" name="Shape 11417"/>
            <p:cNvSpPr/>
            <p:nvPr/>
          </p:nvSpPr>
          <p:spPr>
            <a:xfrm>
              <a:off x="2005013" y="2293938"/>
              <a:ext cx="6350" cy="6350"/>
            </a:xfrm>
            <a:custGeom>
              <a:avLst/>
              <a:gdLst/>
              <a:ahLst/>
              <a:cxnLst/>
              <a:rect l="0" t="0" r="0" b="0"/>
              <a:pathLst>
                <a:path w="63" h="62" extrusionOk="0">
                  <a:moveTo>
                    <a:pt x="31" y="0"/>
                  </a:moveTo>
                  <a:lnTo>
                    <a:pt x="44" y="3"/>
                  </a:lnTo>
                  <a:lnTo>
                    <a:pt x="54" y="10"/>
                  </a:lnTo>
                  <a:lnTo>
                    <a:pt x="61" y="19"/>
                  </a:lnTo>
                  <a:lnTo>
                    <a:pt x="63" y="31"/>
                  </a:lnTo>
                  <a:lnTo>
                    <a:pt x="61" y="43"/>
                  </a:lnTo>
                  <a:lnTo>
                    <a:pt x="54" y="53"/>
                  </a:lnTo>
                  <a:lnTo>
                    <a:pt x="44"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8" name="Shape 11418"/>
            <p:cNvSpPr/>
            <p:nvPr/>
          </p:nvSpPr>
          <p:spPr>
            <a:xfrm>
              <a:off x="2005013" y="2303463"/>
              <a:ext cx="6350" cy="4763"/>
            </a:xfrm>
            <a:custGeom>
              <a:avLst/>
              <a:gdLst/>
              <a:ahLst/>
              <a:cxnLst/>
              <a:rect l="0" t="0" r="0" b="0"/>
              <a:pathLst>
                <a:path w="63" h="62" extrusionOk="0">
                  <a:moveTo>
                    <a:pt x="31" y="0"/>
                  </a:moveTo>
                  <a:lnTo>
                    <a:pt x="44" y="3"/>
                  </a:lnTo>
                  <a:lnTo>
                    <a:pt x="54" y="9"/>
                  </a:lnTo>
                  <a:lnTo>
                    <a:pt x="61" y="19"/>
                  </a:lnTo>
                  <a:lnTo>
                    <a:pt x="63" y="31"/>
                  </a:lnTo>
                  <a:lnTo>
                    <a:pt x="61" y="43"/>
                  </a:lnTo>
                  <a:lnTo>
                    <a:pt x="54" y="53"/>
                  </a:lnTo>
                  <a:lnTo>
                    <a:pt x="44"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19" name="Shape 11419"/>
            <p:cNvSpPr/>
            <p:nvPr/>
          </p:nvSpPr>
          <p:spPr>
            <a:xfrm>
              <a:off x="2005013" y="2311401"/>
              <a:ext cx="6350" cy="6350"/>
            </a:xfrm>
            <a:custGeom>
              <a:avLst/>
              <a:gdLst/>
              <a:ahLst/>
              <a:cxnLst/>
              <a:rect l="0" t="0" r="0" b="0"/>
              <a:pathLst>
                <a:path w="63" h="63" extrusionOk="0">
                  <a:moveTo>
                    <a:pt x="31" y="0"/>
                  </a:moveTo>
                  <a:lnTo>
                    <a:pt x="44" y="3"/>
                  </a:lnTo>
                  <a:lnTo>
                    <a:pt x="54" y="9"/>
                  </a:lnTo>
                  <a:lnTo>
                    <a:pt x="61" y="20"/>
                  </a:lnTo>
                  <a:lnTo>
                    <a:pt x="63" y="32"/>
                  </a:lnTo>
                  <a:lnTo>
                    <a:pt x="61" y="44"/>
                  </a:lnTo>
                  <a:lnTo>
                    <a:pt x="54" y="54"/>
                  </a:lnTo>
                  <a:lnTo>
                    <a:pt x="44" y="61"/>
                  </a:lnTo>
                  <a:lnTo>
                    <a:pt x="31" y="63"/>
                  </a:lnTo>
                  <a:lnTo>
                    <a:pt x="19" y="61"/>
                  </a:lnTo>
                  <a:lnTo>
                    <a:pt x="9" y="54"/>
                  </a:lnTo>
                  <a:lnTo>
                    <a:pt x="3" y="44"/>
                  </a:lnTo>
                  <a:lnTo>
                    <a:pt x="0" y="32"/>
                  </a:lnTo>
                  <a:lnTo>
                    <a:pt x="3"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0" name="Shape 11420"/>
            <p:cNvSpPr/>
            <p:nvPr/>
          </p:nvSpPr>
          <p:spPr>
            <a:xfrm>
              <a:off x="2005013" y="2319338"/>
              <a:ext cx="6350" cy="6350"/>
            </a:xfrm>
            <a:custGeom>
              <a:avLst/>
              <a:gdLst/>
              <a:ahLst/>
              <a:cxnLst/>
              <a:rect l="0" t="0" r="0" b="0"/>
              <a:pathLst>
                <a:path w="63" h="63" extrusionOk="0">
                  <a:moveTo>
                    <a:pt x="31" y="0"/>
                  </a:moveTo>
                  <a:lnTo>
                    <a:pt x="44" y="3"/>
                  </a:lnTo>
                  <a:lnTo>
                    <a:pt x="54" y="9"/>
                  </a:lnTo>
                  <a:lnTo>
                    <a:pt x="61" y="19"/>
                  </a:lnTo>
                  <a:lnTo>
                    <a:pt x="63" y="32"/>
                  </a:lnTo>
                  <a:lnTo>
                    <a:pt x="61" y="43"/>
                  </a:lnTo>
                  <a:lnTo>
                    <a:pt x="56" y="52"/>
                  </a:lnTo>
                  <a:lnTo>
                    <a:pt x="48" y="59"/>
                  </a:lnTo>
                  <a:lnTo>
                    <a:pt x="38" y="62"/>
                  </a:lnTo>
                  <a:lnTo>
                    <a:pt x="35" y="63"/>
                  </a:lnTo>
                  <a:lnTo>
                    <a:pt x="31" y="63"/>
                  </a:lnTo>
                  <a:lnTo>
                    <a:pt x="28" y="63"/>
                  </a:lnTo>
                  <a:lnTo>
                    <a:pt x="25" y="62"/>
                  </a:lnTo>
                  <a:lnTo>
                    <a:pt x="15" y="58"/>
                  </a:lnTo>
                  <a:lnTo>
                    <a:pt x="7" y="51"/>
                  </a:lnTo>
                  <a:lnTo>
                    <a:pt x="2" y="43"/>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1" name="Shape 11421"/>
            <p:cNvSpPr/>
            <p:nvPr/>
          </p:nvSpPr>
          <p:spPr>
            <a:xfrm>
              <a:off x="2070101" y="2281238"/>
              <a:ext cx="4763" cy="6350"/>
            </a:xfrm>
            <a:custGeom>
              <a:avLst/>
              <a:gdLst/>
              <a:ahLst/>
              <a:cxnLst/>
              <a:rect l="0" t="0" r="0" b="0"/>
              <a:pathLst>
                <a:path w="62" h="63" extrusionOk="0">
                  <a:moveTo>
                    <a:pt x="33" y="0"/>
                  </a:moveTo>
                  <a:lnTo>
                    <a:pt x="45" y="4"/>
                  </a:lnTo>
                  <a:lnTo>
                    <a:pt x="54" y="11"/>
                  </a:lnTo>
                  <a:lnTo>
                    <a:pt x="59" y="20"/>
                  </a:lnTo>
                  <a:lnTo>
                    <a:pt x="62" y="30"/>
                  </a:lnTo>
                  <a:lnTo>
                    <a:pt x="61" y="40"/>
                  </a:lnTo>
                  <a:lnTo>
                    <a:pt x="60" y="42"/>
                  </a:lnTo>
                  <a:lnTo>
                    <a:pt x="59" y="44"/>
                  </a:lnTo>
                  <a:lnTo>
                    <a:pt x="59" y="46"/>
                  </a:lnTo>
                  <a:lnTo>
                    <a:pt x="57" y="49"/>
                  </a:lnTo>
                  <a:lnTo>
                    <a:pt x="55" y="52"/>
                  </a:lnTo>
                  <a:lnTo>
                    <a:pt x="47" y="59"/>
                  </a:lnTo>
                  <a:lnTo>
                    <a:pt x="38" y="62"/>
                  </a:lnTo>
                  <a:lnTo>
                    <a:pt x="27" y="63"/>
                  </a:lnTo>
                  <a:lnTo>
                    <a:pt x="17" y="60"/>
                  </a:lnTo>
                  <a:lnTo>
                    <a:pt x="7" y="52"/>
                  </a:lnTo>
                  <a:lnTo>
                    <a:pt x="1" y="42"/>
                  </a:lnTo>
                  <a:lnTo>
                    <a:pt x="0" y="30"/>
                  </a:lnTo>
                  <a:lnTo>
                    <a:pt x="4" y="18"/>
                  </a:lnTo>
                  <a:lnTo>
                    <a:pt x="11" y="7"/>
                  </a:lnTo>
                  <a:lnTo>
                    <a:pt x="22" y="2"/>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2" name="Shape 11422"/>
            <p:cNvSpPr/>
            <p:nvPr/>
          </p:nvSpPr>
          <p:spPr>
            <a:xfrm>
              <a:off x="2076451" y="2286001"/>
              <a:ext cx="6350" cy="6350"/>
            </a:xfrm>
            <a:custGeom>
              <a:avLst/>
              <a:gdLst/>
              <a:ahLst/>
              <a:cxnLst/>
              <a:rect l="0" t="0" r="0" b="0"/>
              <a:pathLst>
                <a:path w="63" h="62" extrusionOk="0">
                  <a:moveTo>
                    <a:pt x="31" y="0"/>
                  </a:moveTo>
                  <a:lnTo>
                    <a:pt x="43" y="3"/>
                  </a:lnTo>
                  <a:lnTo>
                    <a:pt x="53" y="9"/>
                  </a:lnTo>
                  <a:lnTo>
                    <a:pt x="60" y="19"/>
                  </a:lnTo>
                  <a:lnTo>
                    <a:pt x="63"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3" name="Shape 11423"/>
            <p:cNvSpPr/>
            <p:nvPr/>
          </p:nvSpPr>
          <p:spPr>
            <a:xfrm>
              <a:off x="2084388" y="2289176"/>
              <a:ext cx="6350" cy="6350"/>
            </a:xfrm>
            <a:custGeom>
              <a:avLst/>
              <a:gdLst/>
              <a:ahLst/>
              <a:cxnLst/>
              <a:rect l="0" t="0" r="0" b="0"/>
              <a:pathLst>
                <a:path w="61" h="63" extrusionOk="0">
                  <a:moveTo>
                    <a:pt x="31" y="0"/>
                  </a:moveTo>
                  <a:lnTo>
                    <a:pt x="43" y="3"/>
                  </a:lnTo>
                  <a:lnTo>
                    <a:pt x="52" y="9"/>
                  </a:lnTo>
                  <a:lnTo>
                    <a:pt x="59" y="19"/>
                  </a:lnTo>
                  <a:lnTo>
                    <a:pt x="61" y="31"/>
                  </a:lnTo>
                  <a:lnTo>
                    <a:pt x="59" y="44"/>
                  </a:lnTo>
                  <a:lnTo>
                    <a:pt x="52"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4" name="Shape 11424"/>
            <p:cNvSpPr/>
            <p:nvPr/>
          </p:nvSpPr>
          <p:spPr>
            <a:xfrm>
              <a:off x="2047876" y="2270126"/>
              <a:ext cx="4763" cy="6350"/>
            </a:xfrm>
            <a:custGeom>
              <a:avLst/>
              <a:gdLst/>
              <a:ahLst/>
              <a:cxnLst/>
              <a:rect l="0" t="0" r="0" b="0"/>
              <a:pathLst>
                <a:path w="62" h="63" extrusionOk="0">
                  <a:moveTo>
                    <a:pt x="33" y="0"/>
                  </a:moveTo>
                  <a:lnTo>
                    <a:pt x="45" y="4"/>
                  </a:lnTo>
                  <a:lnTo>
                    <a:pt x="55" y="11"/>
                  </a:lnTo>
                  <a:lnTo>
                    <a:pt x="61" y="22"/>
                  </a:lnTo>
                  <a:lnTo>
                    <a:pt x="62" y="33"/>
                  </a:lnTo>
                  <a:lnTo>
                    <a:pt x="58" y="46"/>
                  </a:lnTo>
                  <a:lnTo>
                    <a:pt x="51" y="56"/>
                  </a:lnTo>
                  <a:lnTo>
                    <a:pt x="40" y="62"/>
                  </a:lnTo>
                  <a:lnTo>
                    <a:pt x="29" y="63"/>
                  </a:lnTo>
                  <a:lnTo>
                    <a:pt x="17" y="60"/>
                  </a:lnTo>
                  <a:lnTo>
                    <a:pt x="7" y="52"/>
                  </a:lnTo>
                  <a:lnTo>
                    <a:pt x="1" y="42"/>
                  </a:lnTo>
                  <a:lnTo>
                    <a:pt x="0" y="29"/>
                  </a:lnTo>
                  <a:lnTo>
                    <a:pt x="3" y="17"/>
                  </a:lnTo>
                  <a:lnTo>
                    <a:pt x="11" y="8"/>
                  </a:lnTo>
                  <a:lnTo>
                    <a:pt x="21" y="2"/>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5" name="Shape 11425"/>
            <p:cNvSpPr/>
            <p:nvPr/>
          </p:nvSpPr>
          <p:spPr>
            <a:xfrm>
              <a:off x="2054226" y="2274888"/>
              <a:ext cx="6350" cy="4763"/>
            </a:xfrm>
            <a:custGeom>
              <a:avLst/>
              <a:gdLst/>
              <a:ahLst/>
              <a:cxnLst/>
              <a:rect l="0" t="0" r="0" b="0"/>
              <a:pathLst>
                <a:path w="62" h="62" extrusionOk="0">
                  <a:moveTo>
                    <a:pt x="30" y="0"/>
                  </a:moveTo>
                  <a:lnTo>
                    <a:pt x="44" y="3"/>
                  </a:lnTo>
                  <a:lnTo>
                    <a:pt x="53" y="9"/>
                  </a:lnTo>
                  <a:lnTo>
                    <a:pt x="60" y="19"/>
                  </a:lnTo>
                  <a:lnTo>
                    <a:pt x="62" y="31"/>
                  </a:lnTo>
                  <a:lnTo>
                    <a:pt x="60" y="43"/>
                  </a:lnTo>
                  <a:lnTo>
                    <a:pt x="53" y="53"/>
                  </a:lnTo>
                  <a:lnTo>
                    <a:pt x="44"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6" name="Shape 11426"/>
            <p:cNvSpPr/>
            <p:nvPr/>
          </p:nvSpPr>
          <p:spPr>
            <a:xfrm>
              <a:off x="2062163" y="2278063"/>
              <a:ext cx="6350" cy="6350"/>
            </a:xfrm>
            <a:custGeom>
              <a:avLst/>
              <a:gdLst/>
              <a:ahLst/>
              <a:cxnLst/>
              <a:rect l="0" t="0" r="0" b="0"/>
              <a:pathLst>
                <a:path w="61" h="63" extrusionOk="0">
                  <a:moveTo>
                    <a:pt x="30" y="0"/>
                  </a:moveTo>
                  <a:lnTo>
                    <a:pt x="42" y="3"/>
                  </a:lnTo>
                  <a:lnTo>
                    <a:pt x="52" y="9"/>
                  </a:lnTo>
                  <a:lnTo>
                    <a:pt x="59" y="19"/>
                  </a:lnTo>
                  <a:lnTo>
                    <a:pt x="61" y="31"/>
                  </a:lnTo>
                  <a:lnTo>
                    <a:pt x="59" y="43"/>
                  </a:lnTo>
                  <a:lnTo>
                    <a:pt x="52" y="53"/>
                  </a:lnTo>
                  <a:lnTo>
                    <a:pt x="42" y="61"/>
                  </a:lnTo>
                  <a:lnTo>
                    <a:pt x="30" y="63"/>
                  </a:lnTo>
                  <a:lnTo>
                    <a:pt x="18" y="61"/>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7" name="Shape 11427"/>
            <p:cNvSpPr/>
            <p:nvPr/>
          </p:nvSpPr>
          <p:spPr>
            <a:xfrm>
              <a:off x="1941513" y="2281238"/>
              <a:ext cx="4763" cy="6350"/>
            </a:xfrm>
            <a:custGeom>
              <a:avLst/>
              <a:gdLst/>
              <a:ahLst/>
              <a:cxnLst/>
              <a:rect l="0" t="0" r="0" b="0"/>
              <a:pathLst>
                <a:path w="62" h="62" extrusionOk="0">
                  <a:moveTo>
                    <a:pt x="29" y="0"/>
                  </a:moveTo>
                  <a:lnTo>
                    <a:pt x="41" y="1"/>
                  </a:lnTo>
                  <a:lnTo>
                    <a:pt x="51" y="7"/>
                  </a:lnTo>
                  <a:lnTo>
                    <a:pt x="59" y="17"/>
                  </a:lnTo>
                  <a:lnTo>
                    <a:pt x="62" y="29"/>
                  </a:lnTo>
                  <a:lnTo>
                    <a:pt x="61" y="41"/>
                  </a:lnTo>
                  <a:lnTo>
                    <a:pt x="55" y="51"/>
                  </a:lnTo>
                  <a:lnTo>
                    <a:pt x="45" y="59"/>
                  </a:lnTo>
                  <a:lnTo>
                    <a:pt x="35" y="62"/>
                  </a:lnTo>
                  <a:lnTo>
                    <a:pt x="24" y="62"/>
                  </a:lnTo>
                  <a:lnTo>
                    <a:pt x="15" y="58"/>
                  </a:lnTo>
                  <a:lnTo>
                    <a:pt x="7" y="51"/>
                  </a:lnTo>
                  <a:lnTo>
                    <a:pt x="6" y="49"/>
                  </a:lnTo>
                  <a:lnTo>
                    <a:pt x="5" y="47"/>
                  </a:lnTo>
                  <a:lnTo>
                    <a:pt x="4" y="45"/>
                  </a:lnTo>
                  <a:lnTo>
                    <a:pt x="0" y="34"/>
                  </a:lnTo>
                  <a:lnTo>
                    <a:pt x="2" y="22"/>
                  </a:lnTo>
                  <a:lnTo>
                    <a:pt x="7" y="11"/>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8" name="Shape 11428"/>
            <p:cNvSpPr/>
            <p:nvPr/>
          </p:nvSpPr>
          <p:spPr>
            <a:xfrm>
              <a:off x="1933576" y="2286001"/>
              <a:ext cx="4763" cy="6350"/>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20" y="60"/>
                  </a:lnTo>
                  <a:lnTo>
                    <a:pt x="10" y="53"/>
                  </a:lnTo>
                  <a:lnTo>
                    <a:pt x="2" y="43"/>
                  </a:lnTo>
                  <a:lnTo>
                    <a:pt x="0" y="31"/>
                  </a:lnTo>
                  <a:lnTo>
                    <a:pt x="2" y="19"/>
                  </a:lnTo>
                  <a:lnTo>
                    <a:pt x="10" y="9"/>
                  </a:lnTo>
                  <a:lnTo>
                    <a:pt x="20"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29" name="Shape 11429"/>
            <p:cNvSpPr/>
            <p:nvPr/>
          </p:nvSpPr>
          <p:spPr>
            <a:xfrm>
              <a:off x="1925638" y="2289176"/>
              <a:ext cx="6350" cy="6350"/>
            </a:xfrm>
            <a:custGeom>
              <a:avLst/>
              <a:gdLst/>
              <a:ahLst/>
              <a:cxnLst/>
              <a:rect l="0" t="0" r="0" b="0"/>
              <a:pathLst>
                <a:path w="62" h="63" extrusionOk="0">
                  <a:moveTo>
                    <a:pt x="31" y="0"/>
                  </a:moveTo>
                  <a:lnTo>
                    <a:pt x="43" y="3"/>
                  </a:lnTo>
                  <a:lnTo>
                    <a:pt x="53" y="9"/>
                  </a:lnTo>
                  <a:lnTo>
                    <a:pt x="59" y="19"/>
                  </a:lnTo>
                  <a:lnTo>
                    <a:pt x="62" y="31"/>
                  </a:lnTo>
                  <a:lnTo>
                    <a:pt x="59" y="44"/>
                  </a:lnTo>
                  <a:lnTo>
                    <a:pt x="53"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0" name="Shape 11430"/>
            <p:cNvSpPr/>
            <p:nvPr/>
          </p:nvSpPr>
          <p:spPr>
            <a:xfrm>
              <a:off x="1963738" y="2270126"/>
              <a:ext cx="4763" cy="6350"/>
            </a:xfrm>
            <a:custGeom>
              <a:avLst/>
              <a:gdLst/>
              <a:ahLst/>
              <a:cxnLst/>
              <a:rect l="0" t="0" r="0" b="0"/>
              <a:pathLst>
                <a:path w="62" h="63" extrusionOk="0">
                  <a:moveTo>
                    <a:pt x="29" y="0"/>
                  </a:moveTo>
                  <a:lnTo>
                    <a:pt x="40" y="2"/>
                  </a:lnTo>
                  <a:lnTo>
                    <a:pt x="51" y="8"/>
                  </a:lnTo>
                  <a:lnTo>
                    <a:pt x="58" y="17"/>
                  </a:lnTo>
                  <a:lnTo>
                    <a:pt x="62" y="29"/>
                  </a:lnTo>
                  <a:lnTo>
                    <a:pt x="60" y="42"/>
                  </a:lnTo>
                  <a:lnTo>
                    <a:pt x="55" y="52"/>
                  </a:lnTo>
                  <a:lnTo>
                    <a:pt x="45" y="60"/>
                  </a:lnTo>
                  <a:lnTo>
                    <a:pt x="33" y="63"/>
                  </a:lnTo>
                  <a:lnTo>
                    <a:pt x="21" y="62"/>
                  </a:lnTo>
                  <a:lnTo>
                    <a:pt x="11" y="56"/>
                  </a:lnTo>
                  <a:lnTo>
                    <a:pt x="3" y="46"/>
                  </a:lnTo>
                  <a:lnTo>
                    <a:pt x="0" y="33"/>
                  </a:lnTo>
                  <a:lnTo>
                    <a:pt x="1" y="22"/>
                  </a:lnTo>
                  <a:lnTo>
                    <a:pt x="7" y="11"/>
                  </a:lnTo>
                  <a:lnTo>
                    <a:pt x="17"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1" name="Shape 11431"/>
            <p:cNvSpPr/>
            <p:nvPr/>
          </p:nvSpPr>
          <p:spPr>
            <a:xfrm>
              <a:off x="1955801" y="2274888"/>
              <a:ext cx="6350" cy="4763"/>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2" name="Shape 11432"/>
            <p:cNvSpPr/>
            <p:nvPr/>
          </p:nvSpPr>
          <p:spPr>
            <a:xfrm>
              <a:off x="1947863" y="2278063"/>
              <a:ext cx="6350" cy="6350"/>
            </a:xfrm>
            <a:custGeom>
              <a:avLst/>
              <a:gdLst/>
              <a:ahLst/>
              <a:cxnLst/>
              <a:rect l="0" t="0" r="0" b="0"/>
              <a:pathLst>
                <a:path w="62" h="63" extrusionOk="0">
                  <a:moveTo>
                    <a:pt x="31" y="0"/>
                  </a:moveTo>
                  <a:lnTo>
                    <a:pt x="43" y="3"/>
                  </a:lnTo>
                  <a:lnTo>
                    <a:pt x="53" y="9"/>
                  </a:lnTo>
                  <a:lnTo>
                    <a:pt x="60" y="19"/>
                  </a:lnTo>
                  <a:lnTo>
                    <a:pt x="62" y="31"/>
                  </a:lnTo>
                  <a:lnTo>
                    <a:pt x="60" y="43"/>
                  </a:lnTo>
                  <a:lnTo>
                    <a:pt x="53"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3" name="Shape 11433"/>
            <p:cNvSpPr/>
            <p:nvPr/>
          </p:nvSpPr>
          <p:spPr>
            <a:xfrm>
              <a:off x="1941513" y="2209801"/>
              <a:ext cx="4763" cy="4763"/>
            </a:xfrm>
            <a:custGeom>
              <a:avLst/>
              <a:gdLst/>
              <a:ahLst/>
              <a:cxnLst/>
              <a:rect l="0" t="0" r="0" b="0"/>
              <a:pathLst>
                <a:path w="61" h="61" extrusionOk="0">
                  <a:moveTo>
                    <a:pt x="34" y="0"/>
                  </a:moveTo>
                  <a:lnTo>
                    <a:pt x="44" y="3"/>
                  </a:lnTo>
                  <a:lnTo>
                    <a:pt x="54" y="10"/>
                  </a:lnTo>
                  <a:lnTo>
                    <a:pt x="59" y="21"/>
                  </a:lnTo>
                  <a:lnTo>
                    <a:pt x="61" y="32"/>
                  </a:lnTo>
                  <a:lnTo>
                    <a:pt x="58" y="44"/>
                  </a:lnTo>
                  <a:lnTo>
                    <a:pt x="50"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4" name="Shape 11434"/>
            <p:cNvSpPr/>
            <p:nvPr/>
          </p:nvSpPr>
          <p:spPr>
            <a:xfrm>
              <a:off x="1933576" y="2205038"/>
              <a:ext cx="4763" cy="6350"/>
            </a:xfrm>
            <a:custGeom>
              <a:avLst/>
              <a:gdLst/>
              <a:ahLst/>
              <a:cxnLst/>
              <a:rect l="0" t="0" r="0" b="0"/>
              <a:pathLst>
                <a:path w="63" h="63" extrusionOk="0">
                  <a:moveTo>
                    <a:pt x="32" y="0"/>
                  </a:moveTo>
                  <a:lnTo>
                    <a:pt x="44" y="3"/>
                  </a:lnTo>
                  <a:lnTo>
                    <a:pt x="54" y="10"/>
                  </a:lnTo>
                  <a:lnTo>
                    <a:pt x="61" y="20"/>
                  </a:lnTo>
                  <a:lnTo>
                    <a:pt x="63" y="32"/>
                  </a:lnTo>
                  <a:lnTo>
                    <a:pt x="61" y="44"/>
                  </a:lnTo>
                  <a:lnTo>
                    <a:pt x="54" y="54"/>
                  </a:lnTo>
                  <a:lnTo>
                    <a:pt x="44" y="61"/>
                  </a:lnTo>
                  <a:lnTo>
                    <a:pt x="32" y="63"/>
                  </a:lnTo>
                  <a:lnTo>
                    <a:pt x="20" y="61"/>
                  </a:lnTo>
                  <a:lnTo>
                    <a:pt x="10" y="54"/>
                  </a:lnTo>
                  <a:lnTo>
                    <a:pt x="3" y="44"/>
                  </a:lnTo>
                  <a:lnTo>
                    <a:pt x="0" y="32"/>
                  </a:lnTo>
                  <a:lnTo>
                    <a:pt x="3" y="20"/>
                  </a:lnTo>
                  <a:lnTo>
                    <a:pt x="10" y="10"/>
                  </a:lnTo>
                  <a:lnTo>
                    <a:pt x="20"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5" name="Shape 11435"/>
            <p:cNvSpPr/>
            <p:nvPr/>
          </p:nvSpPr>
          <p:spPr>
            <a:xfrm>
              <a:off x="1925638" y="2201863"/>
              <a:ext cx="6350" cy="6350"/>
            </a:xfrm>
            <a:custGeom>
              <a:avLst/>
              <a:gdLst/>
              <a:ahLst/>
              <a:cxnLst/>
              <a:rect l="0" t="0" r="0" b="0"/>
              <a:pathLst>
                <a:path w="62" h="63" extrusionOk="0">
                  <a:moveTo>
                    <a:pt x="31" y="0"/>
                  </a:moveTo>
                  <a:lnTo>
                    <a:pt x="43" y="2"/>
                  </a:lnTo>
                  <a:lnTo>
                    <a:pt x="53" y="9"/>
                  </a:lnTo>
                  <a:lnTo>
                    <a:pt x="59" y="19"/>
                  </a:lnTo>
                  <a:lnTo>
                    <a:pt x="62" y="31"/>
                  </a:lnTo>
                  <a:lnTo>
                    <a:pt x="59" y="43"/>
                  </a:lnTo>
                  <a:lnTo>
                    <a:pt x="53"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6" name="Shape 11436"/>
            <p:cNvSpPr/>
            <p:nvPr/>
          </p:nvSpPr>
          <p:spPr>
            <a:xfrm>
              <a:off x="1963738" y="2220913"/>
              <a:ext cx="4763" cy="6350"/>
            </a:xfrm>
            <a:custGeom>
              <a:avLst/>
              <a:gdLst/>
              <a:ahLst/>
              <a:cxnLst/>
              <a:rect l="0" t="0" r="0" b="0"/>
              <a:pathLst>
                <a:path w="62" h="63" extrusionOk="0">
                  <a:moveTo>
                    <a:pt x="33" y="0"/>
                  </a:moveTo>
                  <a:lnTo>
                    <a:pt x="45" y="4"/>
                  </a:lnTo>
                  <a:lnTo>
                    <a:pt x="53" y="9"/>
                  </a:lnTo>
                  <a:lnTo>
                    <a:pt x="59" y="17"/>
                  </a:lnTo>
                  <a:lnTo>
                    <a:pt x="62" y="26"/>
                  </a:lnTo>
                  <a:lnTo>
                    <a:pt x="62" y="36"/>
                  </a:lnTo>
                  <a:lnTo>
                    <a:pt x="58" y="45"/>
                  </a:lnTo>
                  <a:lnTo>
                    <a:pt x="51" y="56"/>
                  </a:lnTo>
                  <a:lnTo>
                    <a:pt x="40" y="61"/>
                  </a:lnTo>
                  <a:lnTo>
                    <a:pt x="29" y="63"/>
                  </a:lnTo>
                  <a:lnTo>
                    <a:pt x="17" y="60"/>
                  </a:lnTo>
                  <a:lnTo>
                    <a:pt x="7" y="52"/>
                  </a:lnTo>
                  <a:lnTo>
                    <a:pt x="1" y="41"/>
                  </a:lnTo>
                  <a:lnTo>
                    <a:pt x="0" y="29"/>
                  </a:lnTo>
                  <a:lnTo>
                    <a:pt x="3" y="17"/>
                  </a:lnTo>
                  <a:lnTo>
                    <a:pt x="11" y="7"/>
                  </a:lnTo>
                  <a:lnTo>
                    <a:pt x="21" y="1"/>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7" name="Shape 11437"/>
            <p:cNvSpPr/>
            <p:nvPr/>
          </p:nvSpPr>
          <p:spPr>
            <a:xfrm>
              <a:off x="1955801" y="2217738"/>
              <a:ext cx="6350" cy="4763"/>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8" name="Shape 11438"/>
            <p:cNvSpPr/>
            <p:nvPr/>
          </p:nvSpPr>
          <p:spPr>
            <a:xfrm>
              <a:off x="1947863" y="2212976"/>
              <a:ext cx="6350"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39" name="Shape 11439"/>
            <p:cNvSpPr/>
            <p:nvPr/>
          </p:nvSpPr>
          <p:spPr>
            <a:xfrm>
              <a:off x="2070101" y="2209801"/>
              <a:ext cx="4763" cy="4763"/>
            </a:xfrm>
            <a:custGeom>
              <a:avLst/>
              <a:gdLst/>
              <a:ahLst/>
              <a:cxnLst/>
              <a:rect l="0" t="0" r="0" b="0"/>
              <a:pathLst>
                <a:path w="62" h="62" extrusionOk="0">
                  <a:moveTo>
                    <a:pt x="27" y="0"/>
                  </a:moveTo>
                  <a:lnTo>
                    <a:pt x="38" y="1"/>
                  </a:lnTo>
                  <a:lnTo>
                    <a:pt x="47" y="4"/>
                  </a:lnTo>
                  <a:lnTo>
                    <a:pt x="55" y="11"/>
                  </a:lnTo>
                  <a:lnTo>
                    <a:pt x="57" y="14"/>
                  </a:lnTo>
                  <a:lnTo>
                    <a:pt x="59" y="17"/>
                  </a:lnTo>
                  <a:lnTo>
                    <a:pt x="62" y="29"/>
                  </a:lnTo>
                  <a:lnTo>
                    <a:pt x="61" y="41"/>
                  </a:lnTo>
                  <a:lnTo>
                    <a:pt x="55" y="51"/>
                  </a:lnTo>
                  <a:lnTo>
                    <a:pt x="45" y="58"/>
                  </a:lnTo>
                  <a:lnTo>
                    <a:pt x="33" y="62"/>
                  </a:lnTo>
                  <a:lnTo>
                    <a:pt x="21" y="60"/>
                  </a:lnTo>
                  <a:lnTo>
                    <a:pt x="11" y="55"/>
                  </a:lnTo>
                  <a:lnTo>
                    <a:pt x="4" y="45"/>
                  </a:lnTo>
                  <a:lnTo>
                    <a:pt x="0" y="33"/>
                  </a:lnTo>
                  <a:lnTo>
                    <a:pt x="1" y="21"/>
                  </a:lnTo>
                  <a:lnTo>
                    <a:pt x="7" y="11"/>
                  </a:lnTo>
                  <a:lnTo>
                    <a:pt x="17"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0" name="Shape 11440"/>
            <p:cNvSpPr/>
            <p:nvPr/>
          </p:nvSpPr>
          <p:spPr>
            <a:xfrm>
              <a:off x="2076451" y="2205038"/>
              <a:ext cx="6350" cy="6350"/>
            </a:xfrm>
            <a:custGeom>
              <a:avLst/>
              <a:gdLst/>
              <a:ahLst/>
              <a:cxnLst/>
              <a:rect l="0" t="0" r="0" b="0"/>
              <a:pathLst>
                <a:path w="63" h="63" extrusionOk="0">
                  <a:moveTo>
                    <a:pt x="31" y="0"/>
                  </a:moveTo>
                  <a:lnTo>
                    <a:pt x="43" y="3"/>
                  </a:lnTo>
                  <a:lnTo>
                    <a:pt x="53" y="10"/>
                  </a:lnTo>
                  <a:lnTo>
                    <a:pt x="60" y="20"/>
                  </a:lnTo>
                  <a:lnTo>
                    <a:pt x="63" y="32"/>
                  </a:lnTo>
                  <a:lnTo>
                    <a:pt x="60" y="44"/>
                  </a:lnTo>
                  <a:lnTo>
                    <a:pt x="53" y="54"/>
                  </a:lnTo>
                  <a:lnTo>
                    <a:pt x="43" y="61"/>
                  </a:lnTo>
                  <a:lnTo>
                    <a:pt x="31" y="63"/>
                  </a:lnTo>
                  <a:lnTo>
                    <a:pt x="19" y="61"/>
                  </a:lnTo>
                  <a:lnTo>
                    <a:pt x="9" y="54"/>
                  </a:lnTo>
                  <a:lnTo>
                    <a:pt x="3" y="44"/>
                  </a:lnTo>
                  <a:lnTo>
                    <a:pt x="0" y="32"/>
                  </a:lnTo>
                  <a:lnTo>
                    <a:pt x="3" y="20"/>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1" name="Shape 11441"/>
            <p:cNvSpPr/>
            <p:nvPr/>
          </p:nvSpPr>
          <p:spPr>
            <a:xfrm>
              <a:off x="2084388" y="2201863"/>
              <a:ext cx="6350" cy="6350"/>
            </a:xfrm>
            <a:custGeom>
              <a:avLst/>
              <a:gdLst/>
              <a:ahLst/>
              <a:cxnLst/>
              <a:rect l="0" t="0" r="0" b="0"/>
              <a:pathLst>
                <a:path w="61" h="63" extrusionOk="0">
                  <a:moveTo>
                    <a:pt x="31" y="0"/>
                  </a:moveTo>
                  <a:lnTo>
                    <a:pt x="43" y="2"/>
                  </a:lnTo>
                  <a:lnTo>
                    <a:pt x="52" y="9"/>
                  </a:lnTo>
                  <a:lnTo>
                    <a:pt x="59" y="19"/>
                  </a:lnTo>
                  <a:lnTo>
                    <a:pt x="61" y="31"/>
                  </a:lnTo>
                  <a:lnTo>
                    <a:pt x="59" y="43"/>
                  </a:lnTo>
                  <a:lnTo>
                    <a:pt x="52"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2" name="Shape 11442"/>
            <p:cNvSpPr/>
            <p:nvPr/>
          </p:nvSpPr>
          <p:spPr>
            <a:xfrm>
              <a:off x="2047876" y="2220913"/>
              <a:ext cx="4763" cy="6350"/>
            </a:xfrm>
            <a:custGeom>
              <a:avLst/>
              <a:gdLst/>
              <a:ahLst/>
              <a:cxnLst/>
              <a:rect l="0" t="0" r="0" b="0"/>
              <a:pathLst>
                <a:path w="62" h="63" extrusionOk="0">
                  <a:moveTo>
                    <a:pt x="28" y="0"/>
                  </a:moveTo>
                  <a:lnTo>
                    <a:pt x="40" y="1"/>
                  </a:lnTo>
                  <a:lnTo>
                    <a:pt x="50" y="7"/>
                  </a:lnTo>
                  <a:lnTo>
                    <a:pt x="58" y="17"/>
                  </a:lnTo>
                  <a:lnTo>
                    <a:pt x="62" y="29"/>
                  </a:lnTo>
                  <a:lnTo>
                    <a:pt x="60" y="41"/>
                  </a:lnTo>
                  <a:lnTo>
                    <a:pt x="54" y="52"/>
                  </a:lnTo>
                  <a:lnTo>
                    <a:pt x="45" y="60"/>
                  </a:lnTo>
                  <a:lnTo>
                    <a:pt x="33" y="63"/>
                  </a:lnTo>
                  <a:lnTo>
                    <a:pt x="21" y="62"/>
                  </a:lnTo>
                  <a:lnTo>
                    <a:pt x="10" y="56"/>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3" name="Shape 11443"/>
            <p:cNvSpPr/>
            <p:nvPr/>
          </p:nvSpPr>
          <p:spPr>
            <a:xfrm>
              <a:off x="2054226" y="2217738"/>
              <a:ext cx="6350" cy="4763"/>
            </a:xfrm>
            <a:custGeom>
              <a:avLst/>
              <a:gdLst/>
              <a:ahLst/>
              <a:cxnLst/>
              <a:rect l="0" t="0" r="0" b="0"/>
              <a:pathLst>
                <a:path w="62" h="62" extrusionOk="0">
                  <a:moveTo>
                    <a:pt x="30" y="0"/>
                  </a:moveTo>
                  <a:lnTo>
                    <a:pt x="44" y="3"/>
                  </a:lnTo>
                  <a:lnTo>
                    <a:pt x="53" y="9"/>
                  </a:lnTo>
                  <a:lnTo>
                    <a:pt x="60" y="19"/>
                  </a:lnTo>
                  <a:lnTo>
                    <a:pt x="62" y="31"/>
                  </a:lnTo>
                  <a:lnTo>
                    <a:pt x="60" y="43"/>
                  </a:lnTo>
                  <a:lnTo>
                    <a:pt x="53" y="53"/>
                  </a:lnTo>
                  <a:lnTo>
                    <a:pt x="44"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4" name="Shape 11444"/>
            <p:cNvSpPr/>
            <p:nvPr/>
          </p:nvSpPr>
          <p:spPr>
            <a:xfrm>
              <a:off x="2062163" y="2212976"/>
              <a:ext cx="6350"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5" name="Shape 11445"/>
            <p:cNvSpPr/>
            <p:nvPr/>
          </p:nvSpPr>
          <p:spPr>
            <a:xfrm>
              <a:off x="1984376" y="2093913"/>
              <a:ext cx="46038" cy="52388"/>
            </a:xfrm>
            <a:custGeom>
              <a:avLst/>
              <a:gdLst/>
              <a:ahLst/>
              <a:cxnLst/>
              <a:rect l="0" t="0" r="0" b="0"/>
              <a:pathLst>
                <a:path w="492" h="562" extrusionOk="0">
                  <a:moveTo>
                    <a:pt x="259" y="0"/>
                  </a:moveTo>
                  <a:lnTo>
                    <a:pt x="277" y="3"/>
                  </a:lnTo>
                  <a:lnTo>
                    <a:pt x="293" y="8"/>
                  </a:lnTo>
                  <a:lnTo>
                    <a:pt x="306" y="14"/>
                  </a:lnTo>
                  <a:lnTo>
                    <a:pt x="319" y="23"/>
                  </a:lnTo>
                  <a:lnTo>
                    <a:pt x="328" y="31"/>
                  </a:lnTo>
                  <a:lnTo>
                    <a:pt x="334" y="38"/>
                  </a:lnTo>
                  <a:lnTo>
                    <a:pt x="338" y="43"/>
                  </a:lnTo>
                  <a:lnTo>
                    <a:pt x="339" y="45"/>
                  </a:lnTo>
                  <a:lnTo>
                    <a:pt x="340" y="45"/>
                  </a:lnTo>
                  <a:lnTo>
                    <a:pt x="343" y="46"/>
                  </a:lnTo>
                  <a:lnTo>
                    <a:pt x="348" y="48"/>
                  </a:lnTo>
                  <a:lnTo>
                    <a:pt x="353" y="50"/>
                  </a:lnTo>
                  <a:lnTo>
                    <a:pt x="359" y="56"/>
                  </a:lnTo>
                  <a:lnTo>
                    <a:pt x="364" y="62"/>
                  </a:lnTo>
                  <a:lnTo>
                    <a:pt x="370" y="71"/>
                  </a:lnTo>
                  <a:lnTo>
                    <a:pt x="374" y="82"/>
                  </a:lnTo>
                  <a:lnTo>
                    <a:pt x="378" y="96"/>
                  </a:lnTo>
                  <a:lnTo>
                    <a:pt x="379" y="114"/>
                  </a:lnTo>
                  <a:lnTo>
                    <a:pt x="379" y="136"/>
                  </a:lnTo>
                  <a:lnTo>
                    <a:pt x="375" y="162"/>
                  </a:lnTo>
                  <a:lnTo>
                    <a:pt x="371" y="180"/>
                  </a:lnTo>
                  <a:lnTo>
                    <a:pt x="375" y="180"/>
                  </a:lnTo>
                  <a:lnTo>
                    <a:pt x="380" y="181"/>
                  </a:lnTo>
                  <a:lnTo>
                    <a:pt x="384" y="185"/>
                  </a:lnTo>
                  <a:lnTo>
                    <a:pt x="386" y="191"/>
                  </a:lnTo>
                  <a:lnTo>
                    <a:pt x="387" y="200"/>
                  </a:lnTo>
                  <a:lnTo>
                    <a:pt x="386" y="212"/>
                  </a:lnTo>
                  <a:lnTo>
                    <a:pt x="382" y="228"/>
                  </a:lnTo>
                  <a:lnTo>
                    <a:pt x="377" y="244"/>
                  </a:lnTo>
                  <a:lnTo>
                    <a:pt x="372" y="256"/>
                  </a:lnTo>
                  <a:lnTo>
                    <a:pt x="367" y="264"/>
                  </a:lnTo>
                  <a:lnTo>
                    <a:pt x="363" y="269"/>
                  </a:lnTo>
                  <a:lnTo>
                    <a:pt x="359" y="270"/>
                  </a:lnTo>
                  <a:lnTo>
                    <a:pt x="354" y="289"/>
                  </a:lnTo>
                  <a:lnTo>
                    <a:pt x="346" y="308"/>
                  </a:lnTo>
                  <a:lnTo>
                    <a:pt x="335" y="326"/>
                  </a:lnTo>
                  <a:lnTo>
                    <a:pt x="335" y="366"/>
                  </a:lnTo>
                  <a:lnTo>
                    <a:pt x="335" y="368"/>
                  </a:lnTo>
                  <a:lnTo>
                    <a:pt x="336" y="369"/>
                  </a:lnTo>
                  <a:lnTo>
                    <a:pt x="337" y="370"/>
                  </a:lnTo>
                  <a:lnTo>
                    <a:pt x="345" y="374"/>
                  </a:lnTo>
                  <a:lnTo>
                    <a:pt x="356" y="380"/>
                  </a:lnTo>
                  <a:lnTo>
                    <a:pt x="371" y="388"/>
                  </a:lnTo>
                  <a:lnTo>
                    <a:pt x="389" y="398"/>
                  </a:lnTo>
                  <a:lnTo>
                    <a:pt x="409" y="410"/>
                  </a:lnTo>
                  <a:lnTo>
                    <a:pt x="431" y="424"/>
                  </a:lnTo>
                  <a:lnTo>
                    <a:pt x="454" y="440"/>
                  </a:lnTo>
                  <a:lnTo>
                    <a:pt x="478" y="458"/>
                  </a:lnTo>
                  <a:lnTo>
                    <a:pt x="483" y="462"/>
                  </a:lnTo>
                  <a:lnTo>
                    <a:pt x="488" y="467"/>
                  </a:lnTo>
                  <a:lnTo>
                    <a:pt x="492" y="473"/>
                  </a:lnTo>
                  <a:lnTo>
                    <a:pt x="458" y="499"/>
                  </a:lnTo>
                  <a:lnTo>
                    <a:pt x="420" y="521"/>
                  </a:lnTo>
                  <a:lnTo>
                    <a:pt x="380" y="538"/>
                  </a:lnTo>
                  <a:lnTo>
                    <a:pt x="337" y="551"/>
                  </a:lnTo>
                  <a:lnTo>
                    <a:pt x="293" y="559"/>
                  </a:lnTo>
                  <a:lnTo>
                    <a:pt x="245" y="562"/>
                  </a:lnTo>
                  <a:lnTo>
                    <a:pt x="200" y="559"/>
                  </a:lnTo>
                  <a:lnTo>
                    <a:pt x="155" y="551"/>
                  </a:lnTo>
                  <a:lnTo>
                    <a:pt x="113" y="538"/>
                  </a:lnTo>
                  <a:lnTo>
                    <a:pt x="73" y="520"/>
                  </a:lnTo>
                  <a:lnTo>
                    <a:pt x="35" y="498"/>
                  </a:lnTo>
                  <a:lnTo>
                    <a:pt x="0" y="472"/>
                  </a:lnTo>
                  <a:lnTo>
                    <a:pt x="5" y="466"/>
                  </a:lnTo>
                  <a:lnTo>
                    <a:pt x="10" y="461"/>
                  </a:lnTo>
                  <a:lnTo>
                    <a:pt x="15" y="457"/>
                  </a:lnTo>
                  <a:lnTo>
                    <a:pt x="39" y="440"/>
                  </a:lnTo>
                  <a:lnTo>
                    <a:pt x="62" y="424"/>
                  </a:lnTo>
                  <a:lnTo>
                    <a:pt x="84" y="410"/>
                  </a:lnTo>
                  <a:lnTo>
                    <a:pt x="104" y="398"/>
                  </a:lnTo>
                  <a:lnTo>
                    <a:pt x="122" y="388"/>
                  </a:lnTo>
                  <a:lnTo>
                    <a:pt x="137" y="379"/>
                  </a:lnTo>
                  <a:lnTo>
                    <a:pt x="148" y="373"/>
                  </a:lnTo>
                  <a:lnTo>
                    <a:pt x="155" y="370"/>
                  </a:lnTo>
                  <a:lnTo>
                    <a:pt x="157" y="369"/>
                  </a:lnTo>
                  <a:lnTo>
                    <a:pt x="158" y="368"/>
                  </a:lnTo>
                  <a:lnTo>
                    <a:pt x="158" y="366"/>
                  </a:lnTo>
                  <a:lnTo>
                    <a:pt x="158" y="328"/>
                  </a:lnTo>
                  <a:lnTo>
                    <a:pt x="147" y="309"/>
                  </a:lnTo>
                  <a:lnTo>
                    <a:pt x="139" y="290"/>
                  </a:lnTo>
                  <a:lnTo>
                    <a:pt x="134" y="271"/>
                  </a:lnTo>
                  <a:lnTo>
                    <a:pt x="130" y="269"/>
                  </a:lnTo>
                  <a:lnTo>
                    <a:pt x="126" y="265"/>
                  </a:lnTo>
                  <a:lnTo>
                    <a:pt x="121" y="257"/>
                  </a:lnTo>
                  <a:lnTo>
                    <a:pt x="116" y="245"/>
                  </a:lnTo>
                  <a:lnTo>
                    <a:pt x="110" y="229"/>
                  </a:lnTo>
                  <a:lnTo>
                    <a:pt x="107" y="212"/>
                  </a:lnTo>
                  <a:lnTo>
                    <a:pt x="105" y="200"/>
                  </a:lnTo>
                  <a:lnTo>
                    <a:pt x="106" y="191"/>
                  </a:lnTo>
                  <a:lnTo>
                    <a:pt x="109" y="185"/>
                  </a:lnTo>
                  <a:lnTo>
                    <a:pt x="113" y="182"/>
                  </a:lnTo>
                  <a:lnTo>
                    <a:pt x="117" y="180"/>
                  </a:lnTo>
                  <a:lnTo>
                    <a:pt x="122" y="180"/>
                  </a:lnTo>
                  <a:lnTo>
                    <a:pt x="117" y="163"/>
                  </a:lnTo>
                  <a:lnTo>
                    <a:pt x="115" y="142"/>
                  </a:lnTo>
                  <a:lnTo>
                    <a:pt x="114" y="124"/>
                  </a:lnTo>
                  <a:lnTo>
                    <a:pt x="117" y="105"/>
                  </a:lnTo>
                  <a:lnTo>
                    <a:pt x="125" y="83"/>
                  </a:lnTo>
                  <a:lnTo>
                    <a:pt x="136" y="64"/>
                  </a:lnTo>
                  <a:lnTo>
                    <a:pt x="150" y="47"/>
                  </a:lnTo>
                  <a:lnTo>
                    <a:pt x="165" y="33"/>
                  </a:lnTo>
                  <a:lnTo>
                    <a:pt x="181" y="21"/>
                  </a:lnTo>
                  <a:lnTo>
                    <a:pt x="195" y="12"/>
                  </a:lnTo>
                  <a:lnTo>
                    <a:pt x="211" y="6"/>
                  </a:lnTo>
                  <a:lnTo>
                    <a:pt x="223" y="2"/>
                  </a:lnTo>
                  <a:lnTo>
                    <a:pt x="237"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6" name="Shape 11446"/>
            <p:cNvSpPr/>
            <p:nvPr/>
          </p:nvSpPr>
          <p:spPr>
            <a:xfrm>
              <a:off x="1984376" y="2351088"/>
              <a:ext cx="46038" cy="53975"/>
            </a:xfrm>
            <a:custGeom>
              <a:avLst/>
              <a:gdLst/>
              <a:ahLst/>
              <a:cxnLst/>
              <a:rect l="0" t="0" r="0" b="0"/>
              <a:pathLst>
                <a:path w="492" h="563" extrusionOk="0">
                  <a:moveTo>
                    <a:pt x="259" y="0"/>
                  </a:moveTo>
                  <a:lnTo>
                    <a:pt x="277" y="3"/>
                  </a:lnTo>
                  <a:lnTo>
                    <a:pt x="293" y="8"/>
                  </a:lnTo>
                  <a:lnTo>
                    <a:pt x="306" y="14"/>
                  </a:lnTo>
                  <a:lnTo>
                    <a:pt x="319" y="23"/>
                  </a:lnTo>
                  <a:lnTo>
                    <a:pt x="328" y="31"/>
                  </a:lnTo>
                  <a:lnTo>
                    <a:pt x="334" y="38"/>
                  </a:lnTo>
                  <a:lnTo>
                    <a:pt x="338" y="43"/>
                  </a:lnTo>
                  <a:lnTo>
                    <a:pt x="339" y="45"/>
                  </a:lnTo>
                  <a:lnTo>
                    <a:pt x="340" y="45"/>
                  </a:lnTo>
                  <a:lnTo>
                    <a:pt x="343" y="46"/>
                  </a:lnTo>
                  <a:lnTo>
                    <a:pt x="348" y="47"/>
                  </a:lnTo>
                  <a:lnTo>
                    <a:pt x="353" y="50"/>
                  </a:lnTo>
                  <a:lnTo>
                    <a:pt x="359" y="54"/>
                  </a:lnTo>
                  <a:lnTo>
                    <a:pt x="364" y="61"/>
                  </a:lnTo>
                  <a:lnTo>
                    <a:pt x="370" y="69"/>
                  </a:lnTo>
                  <a:lnTo>
                    <a:pt x="374" y="81"/>
                  </a:lnTo>
                  <a:lnTo>
                    <a:pt x="378" y="95"/>
                  </a:lnTo>
                  <a:lnTo>
                    <a:pt x="379" y="114"/>
                  </a:lnTo>
                  <a:lnTo>
                    <a:pt x="379" y="135"/>
                  </a:lnTo>
                  <a:lnTo>
                    <a:pt x="375" y="161"/>
                  </a:lnTo>
                  <a:lnTo>
                    <a:pt x="371" y="178"/>
                  </a:lnTo>
                  <a:lnTo>
                    <a:pt x="375" y="179"/>
                  </a:lnTo>
                  <a:lnTo>
                    <a:pt x="380" y="180"/>
                  </a:lnTo>
                  <a:lnTo>
                    <a:pt x="384" y="184"/>
                  </a:lnTo>
                  <a:lnTo>
                    <a:pt x="386" y="189"/>
                  </a:lnTo>
                  <a:lnTo>
                    <a:pt x="387" y="198"/>
                  </a:lnTo>
                  <a:lnTo>
                    <a:pt x="386" y="212"/>
                  </a:lnTo>
                  <a:lnTo>
                    <a:pt x="382" y="228"/>
                  </a:lnTo>
                  <a:lnTo>
                    <a:pt x="377" y="244"/>
                  </a:lnTo>
                  <a:lnTo>
                    <a:pt x="372" y="256"/>
                  </a:lnTo>
                  <a:lnTo>
                    <a:pt x="367" y="263"/>
                  </a:lnTo>
                  <a:lnTo>
                    <a:pt x="363" y="267"/>
                  </a:lnTo>
                  <a:lnTo>
                    <a:pt x="359" y="269"/>
                  </a:lnTo>
                  <a:lnTo>
                    <a:pt x="354" y="287"/>
                  </a:lnTo>
                  <a:lnTo>
                    <a:pt x="346" y="307"/>
                  </a:lnTo>
                  <a:lnTo>
                    <a:pt x="335" y="326"/>
                  </a:lnTo>
                  <a:lnTo>
                    <a:pt x="335" y="365"/>
                  </a:lnTo>
                  <a:lnTo>
                    <a:pt x="335" y="367"/>
                  </a:lnTo>
                  <a:lnTo>
                    <a:pt x="336" y="368"/>
                  </a:lnTo>
                  <a:lnTo>
                    <a:pt x="337" y="369"/>
                  </a:lnTo>
                  <a:lnTo>
                    <a:pt x="345" y="373"/>
                  </a:lnTo>
                  <a:lnTo>
                    <a:pt x="356" y="379"/>
                  </a:lnTo>
                  <a:lnTo>
                    <a:pt x="371" y="387"/>
                  </a:lnTo>
                  <a:lnTo>
                    <a:pt x="389" y="397"/>
                  </a:lnTo>
                  <a:lnTo>
                    <a:pt x="409" y="409"/>
                  </a:lnTo>
                  <a:lnTo>
                    <a:pt x="431" y="424"/>
                  </a:lnTo>
                  <a:lnTo>
                    <a:pt x="454" y="440"/>
                  </a:lnTo>
                  <a:lnTo>
                    <a:pt x="478" y="457"/>
                  </a:lnTo>
                  <a:lnTo>
                    <a:pt x="482" y="461"/>
                  </a:lnTo>
                  <a:lnTo>
                    <a:pt x="485" y="464"/>
                  </a:lnTo>
                  <a:lnTo>
                    <a:pt x="489" y="468"/>
                  </a:lnTo>
                  <a:lnTo>
                    <a:pt x="492" y="472"/>
                  </a:lnTo>
                  <a:lnTo>
                    <a:pt x="457" y="498"/>
                  </a:lnTo>
                  <a:lnTo>
                    <a:pt x="419" y="521"/>
                  </a:lnTo>
                  <a:lnTo>
                    <a:pt x="379" y="539"/>
                  </a:lnTo>
                  <a:lnTo>
                    <a:pt x="337" y="552"/>
                  </a:lnTo>
                  <a:lnTo>
                    <a:pt x="292" y="560"/>
                  </a:lnTo>
                  <a:lnTo>
                    <a:pt x="245" y="563"/>
                  </a:lnTo>
                  <a:lnTo>
                    <a:pt x="200" y="560"/>
                  </a:lnTo>
                  <a:lnTo>
                    <a:pt x="155" y="552"/>
                  </a:lnTo>
                  <a:lnTo>
                    <a:pt x="113" y="539"/>
                  </a:lnTo>
                  <a:lnTo>
                    <a:pt x="73" y="521"/>
                  </a:lnTo>
                  <a:lnTo>
                    <a:pt x="35" y="498"/>
                  </a:lnTo>
                  <a:lnTo>
                    <a:pt x="0" y="472"/>
                  </a:lnTo>
                  <a:lnTo>
                    <a:pt x="5" y="467"/>
                  </a:lnTo>
                  <a:lnTo>
                    <a:pt x="10" y="462"/>
                  </a:lnTo>
                  <a:lnTo>
                    <a:pt x="15" y="458"/>
                  </a:lnTo>
                  <a:lnTo>
                    <a:pt x="39" y="441"/>
                  </a:lnTo>
                  <a:lnTo>
                    <a:pt x="62" y="425"/>
                  </a:lnTo>
                  <a:lnTo>
                    <a:pt x="84" y="410"/>
                  </a:lnTo>
                  <a:lnTo>
                    <a:pt x="104" y="398"/>
                  </a:lnTo>
                  <a:lnTo>
                    <a:pt x="122" y="388"/>
                  </a:lnTo>
                  <a:lnTo>
                    <a:pt x="137" y="380"/>
                  </a:lnTo>
                  <a:lnTo>
                    <a:pt x="148" y="374"/>
                  </a:lnTo>
                  <a:lnTo>
                    <a:pt x="155" y="370"/>
                  </a:lnTo>
                  <a:lnTo>
                    <a:pt x="157" y="369"/>
                  </a:lnTo>
                  <a:lnTo>
                    <a:pt x="158" y="368"/>
                  </a:lnTo>
                  <a:lnTo>
                    <a:pt x="158" y="366"/>
                  </a:lnTo>
                  <a:lnTo>
                    <a:pt x="158" y="327"/>
                  </a:lnTo>
                  <a:lnTo>
                    <a:pt x="147" y="308"/>
                  </a:lnTo>
                  <a:lnTo>
                    <a:pt x="139" y="288"/>
                  </a:lnTo>
                  <a:lnTo>
                    <a:pt x="134" y="269"/>
                  </a:lnTo>
                  <a:lnTo>
                    <a:pt x="130" y="268"/>
                  </a:lnTo>
                  <a:lnTo>
                    <a:pt x="126" y="264"/>
                  </a:lnTo>
                  <a:lnTo>
                    <a:pt x="121" y="256"/>
                  </a:lnTo>
                  <a:lnTo>
                    <a:pt x="116" y="245"/>
                  </a:lnTo>
                  <a:lnTo>
                    <a:pt x="110" y="228"/>
                  </a:lnTo>
                  <a:lnTo>
                    <a:pt x="107" y="212"/>
                  </a:lnTo>
                  <a:lnTo>
                    <a:pt x="105" y="199"/>
                  </a:lnTo>
                  <a:lnTo>
                    <a:pt x="106" y="190"/>
                  </a:lnTo>
                  <a:lnTo>
                    <a:pt x="109" y="184"/>
                  </a:lnTo>
                  <a:lnTo>
                    <a:pt x="113" y="181"/>
                  </a:lnTo>
                  <a:lnTo>
                    <a:pt x="117" y="179"/>
                  </a:lnTo>
                  <a:lnTo>
                    <a:pt x="122" y="179"/>
                  </a:lnTo>
                  <a:lnTo>
                    <a:pt x="117" y="162"/>
                  </a:lnTo>
                  <a:lnTo>
                    <a:pt x="115" y="142"/>
                  </a:lnTo>
                  <a:lnTo>
                    <a:pt x="114" y="123"/>
                  </a:lnTo>
                  <a:lnTo>
                    <a:pt x="117" y="105"/>
                  </a:lnTo>
                  <a:lnTo>
                    <a:pt x="125" y="82"/>
                  </a:lnTo>
                  <a:lnTo>
                    <a:pt x="136" y="63"/>
                  </a:lnTo>
                  <a:lnTo>
                    <a:pt x="150" y="46"/>
                  </a:lnTo>
                  <a:lnTo>
                    <a:pt x="165" y="32"/>
                  </a:lnTo>
                  <a:lnTo>
                    <a:pt x="181" y="21"/>
                  </a:lnTo>
                  <a:lnTo>
                    <a:pt x="195" y="12"/>
                  </a:lnTo>
                  <a:lnTo>
                    <a:pt x="211" y="5"/>
                  </a:lnTo>
                  <a:lnTo>
                    <a:pt x="223" y="2"/>
                  </a:lnTo>
                  <a:lnTo>
                    <a:pt x="237"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7" name="Shape 11447"/>
            <p:cNvSpPr/>
            <p:nvPr/>
          </p:nvSpPr>
          <p:spPr>
            <a:xfrm>
              <a:off x="2098676" y="2265363"/>
              <a:ext cx="46038" cy="52388"/>
            </a:xfrm>
            <a:custGeom>
              <a:avLst/>
              <a:gdLst/>
              <a:ahLst/>
              <a:cxnLst/>
              <a:rect l="0" t="0" r="0" b="0"/>
              <a:pathLst>
                <a:path w="493" h="562" extrusionOk="0">
                  <a:moveTo>
                    <a:pt x="259" y="0"/>
                  </a:moveTo>
                  <a:lnTo>
                    <a:pt x="277" y="2"/>
                  </a:lnTo>
                  <a:lnTo>
                    <a:pt x="293" y="7"/>
                  </a:lnTo>
                  <a:lnTo>
                    <a:pt x="306" y="14"/>
                  </a:lnTo>
                  <a:lnTo>
                    <a:pt x="319" y="22"/>
                  </a:lnTo>
                  <a:lnTo>
                    <a:pt x="328" y="31"/>
                  </a:lnTo>
                  <a:lnTo>
                    <a:pt x="334" y="38"/>
                  </a:lnTo>
                  <a:lnTo>
                    <a:pt x="338" y="43"/>
                  </a:lnTo>
                  <a:lnTo>
                    <a:pt x="339" y="45"/>
                  </a:lnTo>
                  <a:lnTo>
                    <a:pt x="340" y="45"/>
                  </a:lnTo>
                  <a:lnTo>
                    <a:pt x="343" y="46"/>
                  </a:lnTo>
                  <a:lnTo>
                    <a:pt x="347" y="47"/>
                  </a:lnTo>
                  <a:lnTo>
                    <a:pt x="353" y="50"/>
                  </a:lnTo>
                  <a:lnTo>
                    <a:pt x="358" y="54"/>
                  </a:lnTo>
                  <a:lnTo>
                    <a:pt x="365" y="60"/>
                  </a:lnTo>
                  <a:lnTo>
                    <a:pt x="371" y="69"/>
                  </a:lnTo>
                  <a:lnTo>
                    <a:pt x="375" y="80"/>
                  </a:lnTo>
                  <a:lnTo>
                    <a:pt x="379" y="96"/>
                  </a:lnTo>
                  <a:lnTo>
                    <a:pt x="380" y="113"/>
                  </a:lnTo>
                  <a:lnTo>
                    <a:pt x="380" y="135"/>
                  </a:lnTo>
                  <a:lnTo>
                    <a:pt x="376" y="161"/>
                  </a:lnTo>
                  <a:lnTo>
                    <a:pt x="372" y="178"/>
                  </a:lnTo>
                  <a:lnTo>
                    <a:pt x="376" y="178"/>
                  </a:lnTo>
                  <a:lnTo>
                    <a:pt x="381" y="180"/>
                  </a:lnTo>
                  <a:lnTo>
                    <a:pt x="384" y="183"/>
                  </a:lnTo>
                  <a:lnTo>
                    <a:pt x="387" y="189"/>
                  </a:lnTo>
                  <a:lnTo>
                    <a:pt x="388" y="199"/>
                  </a:lnTo>
                  <a:lnTo>
                    <a:pt x="387" y="211"/>
                  </a:lnTo>
                  <a:lnTo>
                    <a:pt x="383" y="228"/>
                  </a:lnTo>
                  <a:lnTo>
                    <a:pt x="378" y="244"/>
                  </a:lnTo>
                  <a:lnTo>
                    <a:pt x="373" y="255"/>
                  </a:lnTo>
                  <a:lnTo>
                    <a:pt x="368" y="263"/>
                  </a:lnTo>
                  <a:lnTo>
                    <a:pt x="363" y="267"/>
                  </a:lnTo>
                  <a:lnTo>
                    <a:pt x="359" y="268"/>
                  </a:lnTo>
                  <a:lnTo>
                    <a:pt x="354" y="287"/>
                  </a:lnTo>
                  <a:lnTo>
                    <a:pt x="346" y="307"/>
                  </a:lnTo>
                  <a:lnTo>
                    <a:pt x="334" y="326"/>
                  </a:lnTo>
                  <a:lnTo>
                    <a:pt x="334" y="365"/>
                  </a:lnTo>
                  <a:lnTo>
                    <a:pt x="335" y="366"/>
                  </a:lnTo>
                  <a:lnTo>
                    <a:pt x="336" y="368"/>
                  </a:lnTo>
                  <a:lnTo>
                    <a:pt x="337" y="369"/>
                  </a:lnTo>
                  <a:lnTo>
                    <a:pt x="345" y="373"/>
                  </a:lnTo>
                  <a:lnTo>
                    <a:pt x="356" y="378"/>
                  </a:lnTo>
                  <a:lnTo>
                    <a:pt x="372" y="387"/>
                  </a:lnTo>
                  <a:lnTo>
                    <a:pt x="390" y="397"/>
                  </a:lnTo>
                  <a:lnTo>
                    <a:pt x="410" y="410"/>
                  </a:lnTo>
                  <a:lnTo>
                    <a:pt x="432" y="424"/>
                  </a:lnTo>
                  <a:lnTo>
                    <a:pt x="455" y="440"/>
                  </a:lnTo>
                  <a:lnTo>
                    <a:pt x="478" y="457"/>
                  </a:lnTo>
                  <a:lnTo>
                    <a:pt x="484" y="461"/>
                  </a:lnTo>
                  <a:lnTo>
                    <a:pt x="488" y="466"/>
                  </a:lnTo>
                  <a:lnTo>
                    <a:pt x="493" y="472"/>
                  </a:lnTo>
                  <a:lnTo>
                    <a:pt x="458" y="498"/>
                  </a:lnTo>
                  <a:lnTo>
                    <a:pt x="420" y="521"/>
                  </a:lnTo>
                  <a:lnTo>
                    <a:pt x="380" y="539"/>
                  </a:lnTo>
                  <a:lnTo>
                    <a:pt x="337" y="552"/>
                  </a:lnTo>
                  <a:lnTo>
                    <a:pt x="292" y="560"/>
                  </a:lnTo>
                  <a:lnTo>
                    <a:pt x="246" y="562"/>
                  </a:lnTo>
                  <a:lnTo>
                    <a:pt x="200" y="560"/>
                  </a:lnTo>
                  <a:lnTo>
                    <a:pt x="156" y="552"/>
                  </a:lnTo>
                  <a:lnTo>
                    <a:pt x="114" y="539"/>
                  </a:lnTo>
                  <a:lnTo>
                    <a:pt x="73" y="521"/>
                  </a:lnTo>
                  <a:lnTo>
                    <a:pt x="35" y="498"/>
                  </a:lnTo>
                  <a:lnTo>
                    <a:pt x="0" y="472"/>
                  </a:lnTo>
                  <a:lnTo>
                    <a:pt x="5" y="467"/>
                  </a:lnTo>
                  <a:lnTo>
                    <a:pt x="10" y="462"/>
                  </a:lnTo>
                  <a:lnTo>
                    <a:pt x="15" y="458"/>
                  </a:lnTo>
                  <a:lnTo>
                    <a:pt x="39" y="441"/>
                  </a:lnTo>
                  <a:lnTo>
                    <a:pt x="62" y="425"/>
                  </a:lnTo>
                  <a:lnTo>
                    <a:pt x="84" y="411"/>
                  </a:lnTo>
                  <a:lnTo>
                    <a:pt x="105" y="398"/>
                  </a:lnTo>
                  <a:lnTo>
                    <a:pt x="123" y="387"/>
                  </a:lnTo>
                  <a:lnTo>
                    <a:pt x="138" y="379"/>
                  </a:lnTo>
                  <a:lnTo>
                    <a:pt x="149" y="373"/>
                  </a:lnTo>
                  <a:lnTo>
                    <a:pt x="156" y="370"/>
                  </a:lnTo>
                  <a:lnTo>
                    <a:pt x="158" y="369"/>
                  </a:lnTo>
                  <a:lnTo>
                    <a:pt x="159" y="367"/>
                  </a:lnTo>
                  <a:lnTo>
                    <a:pt x="159" y="366"/>
                  </a:lnTo>
                  <a:lnTo>
                    <a:pt x="159" y="327"/>
                  </a:lnTo>
                  <a:lnTo>
                    <a:pt x="148" y="308"/>
                  </a:lnTo>
                  <a:lnTo>
                    <a:pt x="139" y="288"/>
                  </a:lnTo>
                  <a:lnTo>
                    <a:pt x="135" y="269"/>
                  </a:lnTo>
                  <a:lnTo>
                    <a:pt x="131"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7" y="62"/>
                  </a:lnTo>
                  <a:lnTo>
                    <a:pt x="151" y="46"/>
                  </a:lnTo>
                  <a:lnTo>
                    <a:pt x="166" y="32"/>
                  </a:lnTo>
                  <a:lnTo>
                    <a:pt x="182" y="21"/>
                  </a:lnTo>
                  <a:lnTo>
                    <a:pt x="196" y="12"/>
                  </a:lnTo>
                  <a:lnTo>
                    <a:pt x="211" y="5"/>
                  </a:lnTo>
                  <a:lnTo>
                    <a:pt x="224" y="1"/>
                  </a:lnTo>
                  <a:lnTo>
                    <a:pt x="238"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8" name="Shape 11448"/>
            <p:cNvSpPr/>
            <p:nvPr/>
          </p:nvSpPr>
          <p:spPr>
            <a:xfrm>
              <a:off x="2098676" y="2165351"/>
              <a:ext cx="46038" cy="52388"/>
            </a:xfrm>
            <a:custGeom>
              <a:avLst/>
              <a:gdLst/>
              <a:ahLst/>
              <a:cxnLst/>
              <a:rect l="0" t="0" r="0" b="0"/>
              <a:pathLst>
                <a:path w="494" h="563" extrusionOk="0">
                  <a:moveTo>
                    <a:pt x="259" y="0"/>
                  </a:moveTo>
                  <a:lnTo>
                    <a:pt x="278" y="2"/>
                  </a:lnTo>
                  <a:lnTo>
                    <a:pt x="293" y="7"/>
                  </a:lnTo>
                  <a:lnTo>
                    <a:pt x="306" y="15"/>
                  </a:lnTo>
                  <a:lnTo>
                    <a:pt x="319" y="23"/>
                  </a:lnTo>
                  <a:lnTo>
                    <a:pt x="328" y="32"/>
                  </a:lnTo>
                  <a:lnTo>
                    <a:pt x="335" y="39"/>
                  </a:lnTo>
                  <a:lnTo>
                    <a:pt x="338" y="44"/>
                  </a:lnTo>
                  <a:lnTo>
                    <a:pt x="339" y="46"/>
                  </a:lnTo>
                  <a:lnTo>
                    <a:pt x="340" y="46"/>
                  </a:lnTo>
                  <a:lnTo>
                    <a:pt x="343" y="47"/>
                  </a:lnTo>
                  <a:lnTo>
                    <a:pt x="348" y="48"/>
                  </a:lnTo>
                  <a:lnTo>
                    <a:pt x="353" y="51"/>
                  </a:lnTo>
                  <a:lnTo>
                    <a:pt x="359" y="55"/>
                  </a:lnTo>
                  <a:lnTo>
                    <a:pt x="366" y="61"/>
                  </a:lnTo>
                  <a:lnTo>
                    <a:pt x="371" y="70"/>
                  </a:lnTo>
                  <a:lnTo>
                    <a:pt x="376" y="81"/>
                  </a:lnTo>
                  <a:lnTo>
                    <a:pt x="379" y="96"/>
                  </a:lnTo>
                  <a:lnTo>
                    <a:pt x="380" y="113"/>
                  </a:lnTo>
                  <a:lnTo>
                    <a:pt x="380" y="136"/>
                  </a:lnTo>
                  <a:lnTo>
                    <a:pt x="377" y="162"/>
                  </a:lnTo>
                  <a:lnTo>
                    <a:pt x="372" y="179"/>
                  </a:lnTo>
                  <a:lnTo>
                    <a:pt x="377" y="179"/>
                  </a:lnTo>
                  <a:lnTo>
                    <a:pt x="381" y="181"/>
                  </a:lnTo>
                  <a:lnTo>
                    <a:pt x="385" y="184"/>
                  </a:lnTo>
                  <a:lnTo>
                    <a:pt x="387" y="190"/>
                  </a:lnTo>
                  <a:lnTo>
                    <a:pt x="388" y="199"/>
                  </a:lnTo>
                  <a:lnTo>
                    <a:pt x="387" y="211"/>
                  </a:lnTo>
                  <a:lnTo>
                    <a:pt x="383" y="228"/>
                  </a:lnTo>
                  <a:lnTo>
                    <a:pt x="378" y="245"/>
                  </a:lnTo>
                  <a:lnTo>
                    <a:pt x="373" y="256"/>
                  </a:lnTo>
                  <a:lnTo>
                    <a:pt x="368" y="264"/>
                  </a:lnTo>
                  <a:lnTo>
                    <a:pt x="364" y="268"/>
                  </a:lnTo>
                  <a:lnTo>
                    <a:pt x="359" y="269"/>
                  </a:lnTo>
                  <a:lnTo>
                    <a:pt x="354" y="288"/>
                  </a:lnTo>
                  <a:lnTo>
                    <a:pt x="346" y="307"/>
                  </a:lnTo>
                  <a:lnTo>
                    <a:pt x="335" y="327"/>
                  </a:lnTo>
                  <a:lnTo>
                    <a:pt x="335" y="366"/>
                  </a:lnTo>
                  <a:lnTo>
                    <a:pt x="335" y="367"/>
                  </a:lnTo>
                  <a:lnTo>
                    <a:pt x="336" y="369"/>
                  </a:lnTo>
                  <a:lnTo>
                    <a:pt x="337" y="370"/>
                  </a:lnTo>
                  <a:lnTo>
                    <a:pt x="345" y="374"/>
                  </a:lnTo>
                  <a:lnTo>
                    <a:pt x="356" y="379"/>
                  </a:lnTo>
                  <a:lnTo>
                    <a:pt x="372" y="388"/>
                  </a:lnTo>
                  <a:lnTo>
                    <a:pt x="390" y="398"/>
                  </a:lnTo>
                  <a:lnTo>
                    <a:pt x="410" y="410"/>
                  </a:lnTo>
                  <a:lnTo>
                    <a:pt x="432" y="424"/>
                  </a:lnTo>
                  <a:lnTo>
                    <a:pt x="455" y="441"/>
                  </a:lnTo>
                  <a:lnTo>
                    <a:pt x="479" y="458"/>
                  </a:lnTo>
                  <a:lnTo>
                    <a:pt x="484" y="462"/>
                  </a:lnTo>
                  <a:lnTo>
                    <a:pt x="489" y="467"/>
                  </a:lnTo>
                  <a:lnTo>
                    <a:pt x="494" y="472"/>
                  </a:lnTo>
                  <a:lnTo>
                    <a:pt x="459" y="498"/>
                  </a:lnTo>
                  <a:lnTo>
                    <a:pt x="421" y="520"/>
                  </a:lnTo>
                  <a:lnTo>
                    <a:pt x="381" y="539"/>
                  </a:lnTo>
                  <a:lnTo>
                    <a:pt x="338" y="552"/>
                  </a:lnTo>
                  <a:lnTo>
                    <a:pt x="293" y="560"/>
                  </a:lnTo>
                  <a:lnTo>
                    <a:pt x="247" y="563"/>
                  </a:lnTo>
                  <a:lnTo>
                    <a:pt x="201" y="561"/>
                  </a:lnTo>
                  <a:lnTo>
                    <a:pt x="156" y="553"/>
                  </a:lnTo>
                  <a:lnTo>
                    <a:pt x="114" y="540"/>
                  </a:lnTo>
                  <a:lnTo>
                    <a:pt x="73" y="521"/>
                  </a:lnTo>
                  <a:lnTo>
                    <a:pt x="35" y="499"/>
                  </a:lnTo>
                  <a:lnTo>
                    <a:pt x="0" y="473"/>
                  </a:lnTo>
                  <a:lnTo>
                    <a:pt x="8" y="465"/>
                  </a:lnTo>
                  <a:lnTo>
                    <a:pt x="15" y="459"/>
                  </a:lnTo>
                  <a:lnTo>
                    <a:pt x="39" y="442"/>
                  </a:lnTo>
                  <a:lnTo>
                    <a:pt x="62" y="425"/>
                  </a:lnTo>
                  <a:lnTo>
                    <a:pt x="84" y="411"/>
                  </a:lnTo>
                  <a:lnTo>
                    <a:pt x="105" y="399"/>
                  </a:lnTo>
                  <a:lnTo>
                    <a:pt x="123" y="388"/>
                  </a:lnTo>
                  <a:lnTo>
                    <a:pt x="138" y="380"/>
                  </a:lnTo>
                  <a:lnTo>
                    <a:pt x="149" y="374"/>
                  </a:lnTo>
                  <a:lnTo>
                    <a:pt x="157" y="371"/>
                  </a:lnTo>
                  <a:lnTo>
                    <a:pt x="158" y="370"/>
                  </a:lnTo>
                  <a:lnTo>
                    <a:pt x="159" y="368"/>
                  </a:lnTo>
                  <a:lnTo>
                    <a:pt x="159" y="367"/>
                  </a:lnTo>
                  <a:lnTo>
                    <a:pt x="159" y="328"/>
                  </a:lnTo>
                  <a:lnTo>
                    <a:pt x="148" y="308"/>
                  </a:lnTo>
                  <a:lnTo>
                    <a:pt x="140" y="289"/>
                  </a:lnTo>
                  <a:lnTo>
                    <a:pt x="135" y="270"/>
                  </a:lnTo>
                  <a:lnTo>
                    <a:pt x="131" y="269"/>
                  </a:lnTo>
                  <a:lnTo>
                    <a:pt x="127" y="265"/>
                  </a:lnTo>
                  <a:lnTo>
                    <a:pt x="122" y="257"/>
                  </a:lnTo>
                  <a:lnTo>
                    <a:pt x="117" y="245"/>
                  </a:lnTo>
                  <a:lnTo>
                    <a:pt x="112" y="229"/>
                  </a:lnTo>
                  <a:lnTo>
                    <a:pt x="108" y="212"/>
                  </a:lnTo>
                  <a:lnTo>
                    <a:pt x="106" y="200"/>
                  </a:lnTo>
                  <a:lnTo>
                    <a:pt x="107" y="191"/>
                  </a:lnTo>
                  <a:lnTo>
                    <a:pt x="110" y="185"/>
                  </a:lnTo>
                  <a:lnTo>
                    <a:pt x="114" y="181"/>
                  </a:lnTo>
                  <a:lnTo>
                    <a:pt x="118" y="180"/>
                  </a:lnTo>
                  <a:lnTo>
                    <a:pt x="123" y="180"/>
                  </a:lnTo>
                  <a:lnTo>
                    <a:pt x="120" y="171"/>
                  </a:lnTo>
                  <a:lnTo>
                    <a:pt x="118" y="162"/>
                  </a:lnTo>
                  <a:lnTo>
                    <a:pt x="116" y="143"/>
                  </a:lnTo>
                  <a:lnTo>
                    <a:pt x="116" y="124"/>
                  </a:lnTo>
                  <a:lnTo>
                    <a:pt x="118" y="105"/>
                  </a:lnTo>
                  <a:lnTo>
                    <a:pt x="126" y="83"/>
                  </a:lnTo>
                  <a:lnTo>
                    <a:pt x="137" y="63"/>
                  </a:lnTo>
                  <a:lnTo>
                    <a:pt x="151" y="47"/>
                  </a:lnTo>
                  <a:lnTo>
                    <a:pt x="166" y="33"/>
                  </a:lnTo>
                  <a:lnTo>
                    <a:pt x="182" y="22"/>
                  </a:lnTo>
                  <a:lnTo>
                    <a:pt x="196" y="13"/>
                  </a:lnTo>
                  <a:lnTo>
                    <a:pt x="212" y="5"/>
                  </a:lnTo>
                  <a:lnTo>
                    <a:pt x="225" y="1"/>
                  </a:lnTo>
                  <a:lnTo>
                    <a:pt x="239"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49" name="Shape 11449"/>
            <p:cNvSpPr/>
            <p:nvPr/>
          </p:nvSpPr>
          <p:spPr>
            <a:xfrm>
              <a:off x="1871663" y="2265363"/>
              <a:ext cx="46038" cy="52388"/>
            </a:xfrm>
            <a:custGeom>
              <a:avLst/>
              <a:gdLst/>
              <a:ahLst/>
              <a:cxnLst/>
              <a:rect l="0" t="0" r="0" b="0"/>
              <a:pathLst>
                <a:path w="492" h="562" extrusionOk="0">
                  <a:moveTo>
                    <a:pt x="259" y="0"/>
                  </a:moveTo>
                  <a:lnTo>
                    <a:pt x="277" y="2"/>
                  </a:lnTo>
                  <a:lnTo>
                    <a:pt x="293" y="7"/>
                  </a:lnTo>
                  <a:lnTo>
                    <a:pt x="306" y="14"/>
                  </a:lnTo>
                  <a:lnTo>
                    <a:pt x="319" y="22"/>
                  </a:lnTo>
                  <a:lnTo>
                    <a:pt x="328" y="31"/>
                  </a:lnTo>
                  <a:lnTo>
                    <a:pt x="334" y="38"/>
                  </a:lnTo>
                  <a:lnTo>
                    <a:pt x="338" y="43"/>
                  </a:lnTo>
                  <a:lnTo>
                    <a:pt x="339" y="45"/>
                  </a:lnTo>
                  <a:lnTo>
                    <a:pt x="340" y="45"/>
                  </a:lnTo>
                  <a:lnTo>
                    <a:pt x="343" y="46"/>
                  </a:lnTo>
                  <a:lnTo>
                    <a:pt x="347" y="47"/>
                  </a:lnTo>
                  <a:lnTo>
                    <a:pt x="353" y="50"/>
                  </a:lnTo>
                  <a:lnTo>
                    <a:pt x="358" y="54"/>
                  </a:lnTo>
                  <a:lnTo>
                    <a:pt x="364" y="60"/>
                  </a:lnTo>
                  <a:lnTo>
                    <a:pt x="370" y="69"/>
                  </a:lnTo>
                  <a:lnTo>
                    <a:pt x="374" y="80"/>
                  </a:lnTo>
                  <a:lnTo>
                    <a:pt x="378" y="96"/>
                  </a:lnTo>
                  <a:lnTo>
                    <a:pt x="379" y="113"/>
                  </a:lnTo>
                  <a:lnTo>
                    <a:pt x="379" y="135"/>
                  </a:lnTo>
                  <a:lnTo>
                    <a:pt x="375" y="161"/>
                  </a:lnTo>
                  <a:lnTo>
                    <a:pt x="371" y="178"/>
                  </a:lnTo>
                  <a:lnTo>
                    <a:pt x="375" y="178"/>
                  </a:lnTo>
                  <a:lnTo>
                    <a:pt x="380" y="180"/>
                  </a:lnTo>
                  <a:lnTo>
                    <a:pt x="383" y="183"/>
                  </a:lnTo>
                  <a:lnTo>
                    <a:pt x="386" y="189"/>
                  </a:lnTo>
                  <a:lnTo>
                    <a:pt x="387" y="199"/>
                  </a:lnTo>
                  <a:lnTo>
                    <a:pt x="386" y="211"/>
                  </a:lnTo>
                  <a:lnTo>
                    <a:pt x="382" y="228"/>
                  </a:lnTo>
                  <a:lnTo>
                    <a:pt x="377" y="244"/>
                  </a:lnTo>
                  <a:lnTo>
                    <a:pt x="372" y="255"/>
                  </a:lnTo>
                  <a:lnTo>
                    <a:pt x="367" y="263"/>
                  </a:lnTo>
                  <a:lnTo>
                    <a:pt x="362" y="267"/>
                  </a:lnTo>
                  <a:lnTo>
                    <a:pt x="358" y="268"/>
                  </a:lnTo>
                  <a:lnTo>
                    <a:pt x="354" y="287"/>
                  </a:lnTo>
                  <a:lnTo>
                    <a:pt x="346" y="307"/>
                  </a:lnTo>
                  <a:lnTo>
                    <a:pt x="334" y="326"/>
                  </a:lnTo>
                  <a:lnTo>
                    <a:pt x="334" y="365"/>
                  </a:lnTo>
                  <a:lnTo>
                    <a:pt x="335" y="366"/>
                  </a:lnTo>
                  <a:lnTo>
                    <a:pt x="336" y="368"/>
                  </a:lnTo>
                  <a:lnTo>
                    <a:pt x="337" y="369"/>
                  </a:lnTo>
                  <a:lnTo>
                    <a:pt x="345" y="373"/>
                  </a:lnTo>
                  <a:lnTo>
                    <a:pt x="356" y="378"/>
                  </a:lnTo>
                  <a:lnTo>
                    <a:pt x="371" y="387"/>
                  </a:lnTo>
                  <a:lnTo>
                    <a:pt x="389" y="397"/>
                  </a:lnTo>
                  <a:lnTo>
                    <a:pt x="410" y="410"/>
                  </a:lnTo>
                  <a:lnTo>
                    <a:pt x="432" y="424"/>
                  </a:lnTo>
                  <a:lnTo>
                    <a:pt x="455" y="440"/>
                  </a:lnTo>
                  <a:lnTo>
                    <a:pt x="478" y="457"/>
                  </a:lnTo>
                  <a:lnTo>
                    <a:pt x="484" y="461"/>
                  </a:lnTo>
                  <a:lnTo>
                    <a:pt x="488" y="466"/>
                  </a:lnTo>
                  <a:lnTo>
                    <a:pt x="492" y="472"/>
                  </a:lnTo>
                  <a:lnTo>
                    <a:pt x="458" y="498"/>
                  </a:lnTo>
                  <a:lnTo>
                    <a:pt x="420" y="521"/>
                  </a:lnTo>
                  <a:lnTo>
                    <a:pt x="379" y="539"/>
                  </a:lnTo>
                  <a:lnTo>
                    <a:pt x="337" y="552"/>
                  </a:lnTo>
                  <a:lnTo>
                    <a:pt x="292" y="560"/>
                  </a:lnTo>
                  <a:lnTo>
                    <a:pt x="246" y="562"/>
                  </a:lnTo>
                  <a:lnTo>
                    <a:pt x="200" y="560"/>
                  </a:lnTo>
                  <a:lnTo>
                    <a:pt x="156" y="552"/>
                  </a:lnTo>
                  <a:lnTo>
                    <a:pt x="113" y="539"/>
                  </a:lnTo>
                  <a:lnTo>
                    <a:pt x="73" y="521"/>
                  </a:lnTo>
                  <a:lnTo>
                    <a:pt x="35" y="498"/>
                  </a:lnTo>
                  <a:lnTo>
                    <a:pt x="0" y="472"/>
                  </a:lnTo>
                  <a:lnTo>
                    <a:pt x="7" y="464"/>
                  </a:lnTo>
                  <a:lnTo>
                    <a:pt x="15" y="458"/>
                  </a:lnTo>
                  <a:lnTo>
                    <a:pt x="39" y="441"/>
                  </a:lnTo>
                  <a:lnTo>
                    <a:pt x="62" y="425"/>
                  </a:lnTo>
                  <a:lnTo>
                    <a:pt x="84" y="411"/>
                  </a:lnTo>
                  <a:lnTo>
                    <a:pt x="104" y="398"/>
                  </a:lnTo>
                  <a:lnTo>
                    <a:pt x="122" y="387"/>
                  </a:lnTo>
                  <a:lnTo>
                    <a:pt x="138" y="379"/>
                  </a:lnTo>
                  <a:lnTo>
                    <a:pt x="149" y="373"/>
                  </a:lnTo>
                  <a:lnTo>
                    <a:pt x="156" y="370"/>
                  </a:lnTo>
                  <a:lnTo>
                    <a:pt x="158" y="369"/>
                  </a:lnTo>
                  <a:lnTo>
                    <a:pt x="159" y="367"/>
                  </a:lnTo>
                  <a:lnTo>
                    <a:pt x="159" y="366"/>
                  </a:lnTo>
                  <a:lnTo>
                    <a:pt x="159" y="327"/>
                  </a:lnTo>
                  <a:lnTo>
                    <a:pt x="148" y="308"/>
                  </a:lnTo>
                  <a:lnTo>
                    <a:pt x="139" y="288"/>
                  </a:lnTo>
                  <a:lnTo>
                    <a:pt x="135" y="269"/>
                  </a:lnTo>
                  <a:lnTo>
                    <a:pt x="130" y="268"/>
                  </a:lnTo>
                  <a:lnTo>
                    <a:pt x="125" y="264"/>
                  </a:lnTo>
                  <a:lnTo>
                    <a:pt x="121" y="256"/>
                  </a:lnTo>
                  <a:lnTo>
                    <a:pt x="116" y="244"/>
                  </a:lnTo>
                  <a:lnTo>
                    <a:pt x="110" y="228"/>
                  </a:lnTo>
                  <a:lnTo>
                    <a:pt x="106" y="212"/>
                  </a:lnTo>
                  <a:lnTo>
                    <a:pt x="105" y="200"/>
                  </a:lnTo>
                  <a:lnTo>
                    <a:pt x="106" y="190"/>
                  </a:lnTo>
                  <a:lnTo>
                    <a:pt x="109" y="184"/>
                  </a:lnTo>
                  <a:lnTo>
                    <a:pt x="113" y="180"/>
                  </a:lnTo>
                  <a:lnTo>
                    <a:pt x="117" y="179"/>
                  </a:lnTo>
                  <a:lnTo>
                    <a:pt x="122" y="179"/>
                  </a:lnTo>
                  <a:lnTo>
                    <a:pt x="119" y="170"/>
                  </a:lnTo>
                  <a:lnTo>
                    <a:pt x="117" y="161"/>
                  </a:lnTo>
                  <a:lnTo>
                    <a:pt x="114" y="142"/>
                  </a:lnTo>
                  <a:lnTo>
                    <a:pt x="114" y="123"/>
                  </a:lnTo>
                  <a:lnTo>
                    <a:pt x="117" y="105"/>
                  </a:lnTo>
                  <a:lnTo>
                    <a:pt x="125" y="82"/>
                  </a:lnTo>
                  <a:lnTo>
                    <a:pt x="137" y="62"/>
                  </a:lnTo>
                  <a:lnTo>
                    <a:pt x="151" y="46"/>
                  </a:lnTo>
                  <a:lnTo>
                    <a:pt x="166" y="32"/>
                  </a:lnTo>
                  <a:lnTo>
                    <a:pt x="182" y="21"/>
                  </a:lnTo>
                  <a:lnTo>
                    <a:pt x="196" y="12"/>
                  </a:lnTo>
                  <a:lnTo>
                    <a:pt x="211" y="5"/>
                  </a:lnTo>
                  <a:lnTo>
                    <a:pt x="224" y="1"/>
                  </a:lnTo>
                  <a:lnTo>
                    <a:pt x="238"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0" name="Shape 11450"/>
            <p:cNvSpPr/>
            <p:nvPr/>
          </p:nvSpPr>
          <p:spPr>
            <a:xfrm>
              <a:off x="1871663" y="2165351"/>
              <a:ext cx="46038" cy="52388"/>
            </a:xfrm>
            <a:custGeom>
              <a:avLst/>
              <a:gdLst/>
              <a:ahLst/>
              <a:cxnLst/>
              <a:rect l="0" t="0" r="0" b="0"/>
              <a:pathLst>
                <a:path w="492" h="563" extrusionOk="0">
                  <a:moveTo>
                    <a:pt x="259" y="0"/>
                  </a:moveTo>
                  <a:lnTo>
                    <a:pt x="277" y="2"/>
                  </a:lnTo>
                  <a:lnTo>
                    <a:pt x="293" y="7"/>
                  </a:lnTo>
                  <a:lnTo>
                    <a:pt x="306" y="15"/>
                  </a:lnTo>
                  <a:lnTo>
                    <a:pt x="319" y="23"/>
                  </a:lnTo>
                  <a:lnTo>
                    <a:pt x="328" y="32"/>
                  </a:lnTo>
                  <a:lnTo>
                    <a:pt x="334" y="39"/>
                  </a:lnTo>
                  <a:lnTo>
                    <a:pt x="338" y="44"/>
                  </a:lnTo>
                  <a:lnTo>
                    <a:pt x="339" y="46"/>
                  </a:lnTo>
                  <a:lnTo>
                    <a:pt x="340" y="46"/>
                  </a:lnTo>
                  <a:lnTo>
                    <a:pt x="343" y="47"/>
                  </a:lnTo>
                  <a:lnTo>
                    <a:pt x="347" y="48"/>
                  </a:lnTo>
                  <a:lnTo>
                    <a:pt x="353" y="51"/>
                  </a:lnTo>
                  <a:lnTo>
                    <a:pt x="358" y="55"/>
                  </a:lnTo>
                  <a:lnTo>
                    <a:pt x="364" y="61"/>
                  </a:lnTo>
                  <a:lnTo>
                    <a:pt x="370" y="70"/>
                  </a:lnTo>
                  <a:lnTo>
                    <a:pt x="374" y="81"/>
                  </a:lnTo>
                  <a:lnTo>
                    <a:pt x="378" y="96"/>
                  </a:lnTo>
                  <a:lnTo>
                    <a:pt x="379" y="113"/>
                  </a:lnTo>
                  <a:lnTo>
                    <a:pt x="379" y="136"/>
                  </a:lnTo>
                  <a:lnTo>
                    <a:pt x="375" y="162"/>
                  </a:lnTo>
                  <a:lnTo>
                    <a:pt x="371" y="179"/>
                  </a:lnTo>
                  <a:lnTo>
                    <a:pt x="375" y="179"/>
                  </a:lnTo>
                  <a:lnTo>
                    <a:pt x="380" y="181"/>
                  </a:lnTo>
                  <a:lnTo>
                    <a:pt x="383" y="184"/>
                  </a:lnTo>
                  <a:lnTo>
                    <a:pt x="386" y="190"/>
                  </a:lnTo>
                  <a:lnTo>
                    <a:pt x="387" y="199"/>
                  </a:lnTo>
                  <a:lnTo>
                    <a:pt x="386" y="211"/>
                  </a:lnTo>
                  <a:lnTo>
                    <a:pt x="382" y="228"/>
                  </a:lnTo>
                  <a:lnTo>
                    <a:pt x="377" y="245"/>
                  </a:lnTo>
                  <a:lnTo>
                    <a:pt x="372" y="256"/>
                  </a:lnTo>
                  <a:lnTo>
                    <a:pt x="367" y="264"/>
                  </a:lnTo>
                  <a:lnTo>
                    <a:pt x="362" y="268"/>
                  </a:lnTo>
                  <a:lnTo>
                    <a:pt x="358" y="269"/>
                  </a:lnTo>
                  <a:lnTo>
                    <a:pt x="354" y="288"/>
                  </a:lnTo>
                  <a:lnTo>
                    <a:pt x="346" y="307"/>
                  </a:lnTo>
                  <a:lnTo>
                    <a:pt x="334" y="327"/>
                  </a:lnTo>
                  <a:lnTo>
                    <a:pt x="334" y="366"/>
                  </a:lnTo>
                  <a:lnTo>
                    <a:pt x="335" y="367"/>
                  </a:lnTo>
                  <a:lnTo>
                    <a:pt x="336" y="369"/>
                  </a:lnTo>
                  <a:lnTo>
                    <a:pt x="337" y="370"/>
                  </a:lnTo>
                  <a:lnTo>
                    <a:pt x="345" y="374"/>
                  </a:lnTo>
                  <a:lnTo>
                    <a:pt x="356" y="379"/>
                  </a:lnTo>
                  <a:lnTo>
                    <a:pt x="371" y="388"/>
                  </a:lnTo>
                  <a:lnTo>
                    <a:pt x="389" y="398"/>
                  </a:lnTo>
                  <a:lnTo>
                    <a:pt x="410" y="410"/>
                  </a:lnTo>
                  <a:lnTo>
                    <a:pt x="432" y="424"/>
                  </a:lnTo>
                  <a:lnTo>
                    <a:pt x="455" y="441"/>
                  </a:lnTo>
                  <a:lnTo>
                    <a:pt x="478" y="458"/>
                  </a:lnTo>
                  <a:lnTo>
                    <a:pt x="484" y="462"/>
                  </a:lnTo>
                  <a:lnTo>
                    <a:pt x="488" y="467"/>
                  </a:lnTo>
                  <a:lnTo>
                    <a:pt x="492" y="473"/>
                  </a:lnTo>
                  <a:lnTo>
                    <a:pt x="458" y="499"/>
                  </a:lnTo>
                  <a:lnTo>
                    <a:pt x="420" y="521"/>
                  </a:lnTo>
                  <a:lnTo>
                    <a:pt x="379" y="540"/>
                  </a:lnTo>
                  <a:lnTo>
                    <a:pt x="337" y="553"/>
                  </a:lnTo>
                  <a:lnTo>
                    <a:pt x="292" y="561"/>
                  </a:lnTo>
                  <a:lnTo>
                    <a:pt x="246" y="563"/>
                  </a:lnTo>
                  <a:lnTo>
                    <a:pt x="200" y="561"/>
                  </a:lnTo>
                  <a:lnTo>
                    <a:pt x="156" y="553"/>
                  </a:lnTo>
                  <a:lnTo>
                    <a:pt x="113" y="540"/>
                  </a:lnTo>
                  <a:lnTo>
                    <a:pt x="73" y="521"/>
                  </a:lnTo>
                  <a:lnTo>
                    <a:pt x="35" y="499"/>
                  </a:lnTo>
                  <a:lnTo>
                    <a:pt x="0" y="473"/>
                  </a:lnTo>
                  <a:lnTo>
                    <a:pt x="7" y="465"/>
                  </a:lnTo>
                  <a:lnTo>
                    <a:pt x="15" y="459"/>
                  </a:lnTo>
                  <a:lnTo>
                    <a:pt x="39" y="442"/>
                  </a:lnTo>
                  <a:lnTo>
                    <a:pt x="62" y="425"/>
                  </a:lnTo>
                  <a:lnTo>
                    <a:pt x="84" y="411"/>
                  </a:lnTo>
                  <a:lnTo>
                    <a:pt x="104" y="399"/>
                  </a:lnTo>
                  <a:lnTo>
                    <a:pt x="122" y="388"/>
                  </a:lnTo>
                  <a:lnTo>
                    <a:pt x="138" y="380"/>
                  </a:lnTo>
                  <a:lnTo>
                    <a:pt x="149" y="374"/>
                  </a:lnTo>
                  <a:lnTo>
                    <a:pt x="156" y="371"/>
                  </a:lnTo>
                  <a:lnTo>
                    <a:pt x="158" y="370"/>
                  </a:lnTo>
                  <a:lnTo>
                    <a:pt x="159" y="368"/>
                  </a:lnTo>
                  <a:lnTo>
                    <a:pt x="159" y="367"/>
                  </a:lnTo>
                  <a:lnTo>
                    <a:pt x="159" y="328"/>
                  </a:lnTo>
                  <a:lnTo>
                    <a:pt x="148" y="308"/>
                  </a:lnTo>
                  <a:lnTo>
                    <a:pt x="139" y="289"/>
                  </a:lnTo>
                  <a:lnTo>
                    <a:pt x="135" y="270"/>
                  </a:lnTo>
                  <a:lnTo>
                    <a:pt x="130" y="269"/>
                  </a:lnTo>
                  <a:lnTo>
                    <a:pt x="125" y="265"/>
                  </a:lnTo>
                  <a:lnTo>
                    <a:pt x="121" y="257"/>
                  </a:lnTo>
                  <a:lnTo>
                    <a:pt x="116" y="245"/>
                  </a:lnTo>
                  <a:lnTo>
                    <a:pt x="110" y="229"/>
                  </a:lnTo>
                  <a:lnTo>
                    <a:pt x="106" y="212"/>
                  </a:lnTo>
                  <a:lnTo>
                    <a:pt x="105" y="200"/>
                  </a:lnTo>
                  <a:lnTo>
                    <a:pt x="106" y="191"/>
                  </a:lnTo>
                  <a:lnTo>
                    <a:pt x="109" y="185"/>
                  </a:lnTo>
                  <a:lnTo>
                    <a:pt x="113" y="181"/>
                  </a:lnTo>
                  <a:lnTo>
                    <a:pt x="117" y="180"/>
                  </a:lnTo>
                  <a:lnTo>
                    <a:pt x="122" y="180"/>
                  </a:lnTo>
                  <a:lnTo>
                    <a:pt x="119" y="171"/>
                  </a:lnTo>
                  <a:lnTo>
                    <a:pt x="117" y="162"/>
                  </a:lnTo>
                  <a:lnTo>
                    <a:pt x="114" y="143"/>
                  </a:lnTo>
                  <a:lnTo>
                    <a:pt x="114" y="124"/>
                  </a:lnTo>
                  <a:lnTo>
                    <a:pt x="117" y="105"/>
                  </a:lnTo>
                  <a:lnTo>
                    <a:pt x="125" y="83"/>
                  </a:lnTo>
                  <a:lnTo>
                    <a:pt x="137" y="63"/>
                  </a:lnTo>
                  <a:lnTo>
                    <a:pt x="151" y="47"/>
                  </a:lnTo>
                  <a:lnTo>
                    <a:pt x="166" y="33"/>
                  </a:lnTo>
                  <a:lnTo>
                    <a:pt x="182" y="22"/>
                  </a:lnTo>
                  <a:lnTo>
                    <a:pt x="196" y="13"/>
                  </a:lnTo>
                  <a:lnTo>
                    <a:pt x="211" y="5"/>
                  </a:lnTo>
                  <a:lnTo>
                    <a:pt x="224" y="1"/>
                  </a:lnTo>
                  <a:lnTo>
                    <a:pt x="238" y="0"/>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1" name="Shape 11451"/>
            <p:cNvSpPr/>
            <p:nvPr/>
          </p:nvSpPr>
          <p:spPr>
            <a:xfrm>
              <a:off x="1990726" y="2211388"/>
              <a:ext cx="34925" cy="46038"/>
            </a:xfrm>
            <a:custGeom>
              <a:avLst/>
              <a:gdLst/>
              <a:ahLst/>
              <a:cxnLst/>
              <a:rect l="0" t="0" r="0" b="0"/>
              <a:pathLst>
                <a:path w="366" h="491" extrusionOk="0">
                  <a:moveTo>
                    <a:pt x="194" y="0"/>
                  </a:moveTo>
                  <a:lnTo>
                    <a:pt x="214" y="2"/>
                  </a:lnTo>
                  <a:lnTo>
                    <a:pt x="231" y="6"/>
                  </a:lnTo>
                  <a:lnTo>
                    <a:pt x="247" y="12"/>
                  </a:lnTo>
                  <a:lnTo>
                    <a:pt x="260" y="19"/>
                  </a:lnTo>
                  <a:lnTo>
                    <a:pt x="274" y="28"/>
                  </a:lnTo>
                  <a:lnTo>
                    <a:pt x="285" y="37"/>
                  </a:lnTo>
                  <a:lnTo>
                    <a:pt x="293" y="45"/>
                  </a:lnTo>
                  <a:lnTo>
                    <a:pt x="299" y="53"/>
                  </a:lnTo>
                  <a:lnTo>
                    <a:pt x="302" y="58"/>
                  </a:lnTo>
                  <a:lnTo>
                    <a:pt x="303" y="60"/>
                  </a:lnTo>
                  <a:lnTo>
                    <a:pt x="304" y="60"/>
                  </a:lnTo>
                  <a:lnTo>
                    <a:pt x="307" y="60"/>
                  </a:lnTo>
                  <a:lnTo>
                    <a:pt x="311" y="62"/>
                  </a:lnTo>
                  <a:lnTo>
                    <a:pt x="317" y="64"/>
                  </a:lnTo>
                  <a:lnTo>
                    <a:pt x="323" y="68"/>
                  </a:lnTo>
                  <a:lnTo>
                    <a:pt x="329" y="73"/>
                  </a:lnTo>
                  <a:lnTo>
                    <a:pt x="336" y="80"/>
                  </a:lnTo>
                  <a:lnTo>
                    <a:pt x="342" y="89"/>
                  </a:lnTo>
                  <a:lnTo>
                    <a:pt x="347" y="101"/>
                  </a:lnTo>
                  <a:lnTo>
                    <a:pt x="351" y="116"/>
                  </a:lnTo>
                  <a:lnTo>
                    <a:pt x="354" y="134"/>
                  </a:lnTo>
                  <a:lnTo>
                    <a:pt x="355" y="156"/>
                  </a:lnTo>
                  <a:lnTo>
                    <a:pt x="354" y="181"/>
                  </a:lnTo>
                  <a:lnTo>
                    <a:pt x="350" y="210"/>
                  </a:lnTo>
                  <a:lnTo>
                    <a:pt x="348" y="222"/>
                  </a:lnTo>
                  <a:lnTo>
                    <a:pt x="344" y="233"/>
                  </a:lnTo>
                  <a:lnTo>
                    <a:pt x="350" y="233"/>
                  </a:lnTo>
                  <a:lnTo>
                    <a:pt x="355" y="235"/>
                  </a:lnTo>
                  <a:lnTo>
                    <a:pt x="360" y="238"/>
                  </a:lnTo>
                  <a:lnTo>
                    <a:pt x="363" y="243"/>
                  </a:lnTo>
                  <a:lnTo>
                    <a:pt x="366" y="251"/>
                  </a:lnTo>
                  <a:lnTo>
                    <a:pt x="366" y="264"/>
                  </a:lnTo>
                  <a:lnTo>
                    <a:pt x="364" y="279"/>
                  </a:lnTo>
                  <a:lnTo>
                    <a:pt x="359" y="297"/>
                  </a:lnTo>
                  <a:lnTo>
                    <a:pt x="353" y="319"/>
                  </a:lnTo>
                  <a:lnTo>
                    <a:pt x="346" y="334"/>
                  </a:lnTo>
                  <a:lnTo>
                    <a:pt x="340" y="343"/>
                  </a:lnTo>
                  <a:lnTo>
                    <a:pt x="334" y="349"/>
                  </a:lnTo>
                  <a:lnTo>
                    <a:pt x="329" y="350"/>
                  </a:lnTo>
                  <a:lnTo>
                    <a:pt x="324" y="373"/>
                  </a:lnTo>
                  <a:lnTo>
                    <a:pt x="315" y="395"/>
                  </a:lnTo>
                  <a:lnTo>
                    <a:pt x="303" y="417"/>
                  </a:lnTo>
                  <a:lnTo>
                    <a:pt x="288" y="438"/>
                  </a:lnTo>
                  <a:lnTo>
                    <a:pt x="269" y="456"/>
                  </a:lnTo>
                  <a:lnTo>
                    <a:pt x="247" y="473"/>
                  </a:lnTo>
                  <a:lnTo>
                    <a:pt x="222" y="485"/>
                  </a:lnTo>
                  <a:lnTo>
                    <a:pt x="197" y="491"/>
                  </a:lnTo>
                  <a:lnTo>
                    <a:pt x="170" y="491"/>
                  </a:lnTo>
                  <a:lnTo>
                    <a:pt x="144" y="485"/>
                  </a:lnTo>
                  <a:lnTo>
                    <a:pt x="119" y="473"/>
                  </a:lnTo>
                  <a:lnTo>
                    <a:pt x="97" y="456"/>
                  </a:lnTo>
                  <a:lnTo>
                    <a:pt x="78" y="438"/>
                  </a:lnTo>
                  <a:lnTo>
                    <a:pt x="62" y="417"/>
                  </a:lnTo>
                  <a:lnTo>
                    <a:pt x="50" y="395"/>
                  </a:lnTo>
                  <a:lnTo>
                    <a:pt x="42" y="373"/>
                  </a:lnTo>
                  <a:lnTo>
                    <a:pt x="37" y="350"/>
                  </a:lnTo>
                  <a:lnTo>
                    <a:pt x="32" y="349"/>
                  </a:lnTo>
                  <a:lnTo>
                    <a:pt x="26" y="343"/>
                  </a:lnTo>
                  <a:lnTo>
                    <a:pt x="20" y="334"/>
                  </a:lnTo>
                  <a:lnTo>
                    <a:pt x="13" y="319"/>
                  </a:lnTo>
                  <a:lnTo>
                    <a:pt x="6" y="297"/>
                  </a:lnTo>
                  <a:lnTo>
                    <a:pt x="2" y="279"/>
                  </a:lnTo>
                  <a:lnTo>
                    <a:pt x="0" y="264"/>
                  </a:lnTo>
                  <a:lnTo>
                    <a:pt x="1" y="252"/>
                  </a:lnTo>
                  <a:lnTo>
                    <a:pt x="3" y="244"/>
                  </a:lnTo>
                  <a:lnTo>
                    <a:pt x="6" y="238"/>
                  </a:lnTo>
                  <a:lnTo>
                    <a:pt x="11" y="235"/>
                  </a:lnTo>
                  <a:lnTo>
                    <a:pt x="16" y="233"/>
                  </a:lnTo>
                  <a:lnTo>
                    <a:pt x="21" y="233"/>
                  </a:lnTo>
                  <a:lnTo>
                    <a:pt x="17" y="222"/>
                  </a:lnTo>
                  <a:lnTo>
                    <a:pt x="15" y="210"/>
                  </a:lnTo>
                  <a:lnTo>
                    <a:pt x="11" y="185"/>
                  </a:lnTo>
                  <a:lnTo>
                    <a:pt x="11" y="160"/>
                  </a:lnTo>
                  <a:lnTo>
                    <a:pt x="15" y="135"/>
                  </a:lnTo>
                  <a:lnTo>
                    <a:pt x="22" y="113"/>
                  </a:lnTo>
                  <a:lnTo>
                    <a:pt x="32" y="94"/>
                  </a:lnTo>
                  <a:lnTo>
                    <a:pt x="44" y="76"/>
                  </a:lnTo>
                  <a:lnTo>
                    <a:pt x="58" y="60"/>
                  </a:lnTo>
                  <a:lnTo>
                    <a:pt x="77" y="41"/>
                  </a:lnTo>
                  <a:lnTo>
                    <a:pt x="97" y="26"/>
                  </a:lnTo>
                  <a:lnTo>
                    <a:pt x="116" y="15"/>
                  </a:lnTo>
                  <a:lnTo>
                    <a:pt x="136" y="7"/>
                  </a:lnTo>
                  <a:lnTo>
                    <a:pt x="153" y="2"/>
                  </a:lnTo>
                  <a:lnTo>
                    <a:pt x="171" y="0"/>
                  </a:lnTo>
                  <a:lnTo>
                    <a:pt x="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452" name="Shape 11452"/>
          <p:cNvGrpSpPr/>
          <p:nvPr/>
        </p:nvGrpSpPr>
        <p:grpSpPr>
          <a:xfrm>
            <a:off x="2006502" y="2057043"/>
            <a:ext cx="205978" cy="233363"/>
            <a:chOff x="2608263" y="2093913"/>
            <a:chExt cx="274637" cy="311150"/>
          </a:xfrm>
        </p:grpSpPr>
        <p:sp>
          <p:nvSpPr>
            <p:cNvPr id="11453" name="Shape 11453"/>
            <p:cNvSpPr/>
            <p:nvPr/>
          </p:nvSpPr>
          <p:spPr>
            <a:xfrm>
              <a:off x="2743200" y="2179638"/>
              <a:ext cx="4762" cy="6350"/>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4" name="Shape 11454"/>
            <p:cNvSpPr/>
            <p:nvPr/>
          </p:nvSpPr>
          <p:spPr>
            <a:xfrm>
              <a:off x="2743200" y="2187576"/>
              <a:ext cx="4762"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5" name="Shape 11455"/>
            <p:cNvSpPr/>
            <p:nvPr/>
          </p:nvSpPr>
          <p:spPr>
            <a:xfrm>
              <a:off x="2743200" y="2197101"/>
              <a:ext cx="4762" cy="4763"/>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6" name="Shape 11456"/>
            <p:cNvSpPr/>
            <p:nvPr/>
          </p:nvSpPr>
          <p:spPr>
            <a:xfrm>
              <a:off x="2743200" y="2154238"/>
              <a:ext cx="4762"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7" name="Shape 11457"/>
            <p:cNvSpPr/>
            <p:nvPr/>
          </p:nvSpPr>
          <p:spPr>
            <a:xfrm>
              <a:off x="2743200" y="2162176"/>
              <a:ext cx="4762" cy="6350"/>
            </a:xfrm>
            <a:custGeom>
              <a:avLst/>
              <a:gdLst/>
              <a:ahLst/>
              <a:cxnLst/>
              <a:rect l="0" t="0" r="0" b="0"/>
              <a:pathLst>
                <a:path w="62" h="62" extrusionOk="0">
                  <a:moveTo>
                    <a:pt x="31" y="0"/>
                  </a:moveTo>
                  <a:lnTo>
                    <a:pt x="43" y="2"/>
                  </a:lnTo>
                  <a:lnTo>
                    <a:pt x="53" y="9"/>
                  </a:lnTo>
                  <a:lnTo>
                    <a:pt x="60" y="18"/>
                  </a:lnTo>
                  <a:lnTo>
                    <a:pt x="62" y="30"/>
                  </a:lnTo>
                  <a:lnTo>
                    <a:pt x="60" y="42"/>
                  </a:lnTo>
                  <a:lnTo>
                    <a:pt x="53" y="53"/>
                  </a:lnTo>
                  <a:lnTo>
                    <a:pt x="43" y="60"/>
                  </a:lnTo>
                  <a:lnTo>
                    <a:pt x="31" y="62"/>
                  </a:lnTo>
                  <a:lnTo>
                    <a:pt x="19" y="60"/>
                  </a:lnTo>
                  <a:lnTo>
                    <a:pt x="9" y="53"/>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8" name="Shape 11458"/>
            <p:cNvSpPr/>
            <p:nvPr/>
          </p:nvSpPr>
          <p:spPr>
            <a:xfrm>
              <a:off x="2743200" y="2171701"/>
              <a:ext cx="4762" cy="4763"/>
            </a:xfrm>
            <a:custGeom>
              <a:avLst/>
              <a:gdLst/>
              <a:ahLst/>
              <a:cxnLst/>
              <a:rect l="0" t="0" r="0" b="0"/>
              <a:pathLst>
                <a:path w="62" h="62" extrusionOk="0">
                  <a:moveTo>
                    <a:pt x="31" y="0"/>
                  </a:moveTo>
                  <a:lnTo>
                    <a:pt x="43" y="2"/>
                  </a:lnTo>
                  <a:lnTo>
                    <a:pt x="53" y="9"/>
                  </a:lnTo>
                  <a:lnTo>
                    <a:pt x="60" y="18"/>
                  </a:lnTo>
                  <a:lnTo>
                    <a:pt x="62" y="30"/>
                  </a:lnTo>
                  <a:lnTo>
                    <a:pt x="60" y="42"/>
                  </a:lnTo>
                  <a:lnTo>
                    <a:pt x="53" y="52"/>
                  </a:lnTo>
                  <a:lnTo>
                    <a:pt x="43" y="60"/>
                  </a:lnTo>
                  <a:lnTo>
                    <a:pt x="31" y="62"/>
                  </a:lnTo>
                  <a:lnTo>
                    <a:pt x="19" y="60"/>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59" name="Shape 11459"/>
            <p:cNvSpPr/>
            <p:nvPr/>
          </p:nvSpPr>
          <p:spPr>
            <a:xfrm>
              <a:off x="2743200" y="2328863"/>
              <a:ext cx="4762" cy="4763"/>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0" name="Shape 11460"/>
            <p:cNvSpPr/>
            <p:nvPr/>
          </p:nvSpPr>
          <p:spPr>
            <a:xfrm>
              <a:off x="2743200" y="2336801"/>
              <a:ext cx="4762" cy="6350"/>
            </a:xfrm>
            <a:custGeom>
              <a:avLst/>
              <a:gdLst/>
              <a:ahLst/>
              <a:cxnLst/>
              <a:rect l="0" t="0" r="0" b="0"/>
              <a:pathLst>
                <a:path w="62" h="63" extrusionOk="0">
                  <a:moveTo>
                    <a:pt x="31" y="0"/>
                  </a:moveTo>
                  <a:lnTo>
                    <a:pt x="43" y="3"/>
                  </a:lnTo>
                  <a:lnTo>
                    <a:pt x="53" y="9"/>
                  </a:lnTo>
                  <a:lnTo>
                    <a:pt x="60" y="19"/>
                  </a:lnTo>
                  <a:lnTo>
                    <a:pt x="62" y="31"/>
                  </a:lnTo>
                  <a:lnTo>
                    <a:pt x="60" y="43"/>
                  </a:lnTo>
                  <a:lnTo>
                    <a:pt x="53" y="54"/>
                  </a:lnTo>
                  <a:lnTo>
                    <a:pt x="43" y="61"/>
                  </a:lnTo>
                  <a:lnTo>
                    <a:pt x="31" y="63"/>
                  </a:lnTo>
                  <a:lnTo>
                    <a:pt x="19" y="61"/>
                  </a:lnTo>
                  <a:lnTo>
                    <a:pt x="9" y="54"/>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1" name="Shape 11461"/>
            <p:cNvSpPr/>
            <p:nvPr/>
          </p:nvSpPr>
          <p:spPr>
            <a:xfrm>
              <a:off x="2743200" y="2293938"/>
              <a:ext cx="4762" cy="6350"/>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2" name="Shape 11462"/>
            <p:cNvSpPr/>
            <p:nvPr/>
          </p:nvSpPr>
          <p:spPr>
            <a:xfrm>
              <a:off x="2743200" y="2303463"/>
              <a:ext cx="4762"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3" name="Shape 11463"/>
            <p:cNvSpPr/>
            <p:nvPr/>
          </p:nvSpPr>
          <p:spPr>
            <a:xfrm>
              <a:off x="2743200" y="2311401"/>
              <a:ext cx="4762" cy="6350"/>
            </a:xfrm>
            <a:custGeom>
              <a:avLst/>
              <a:gdLst/>
              <a:ahLst/>
              <a:cxnLst/>
              <a:rect l="0" t="0" r="0" b="0"/>
              <a:pathLst>
                <a:path w="62" h="63" extrusionOk="0">
                  <a:moveTo>
                    <a:pt x="31" y="0"/>
                  </a:moveTo>
                  <a:lnTo>
                    <a:pt x="43" y="3"/>
                  </a:lnTo>
                  <a:lnTo>
                    <a:pt x="53" y="9"/>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4" name="Shape 11464"/>
            <p:cNvSpPr/>
            <p:nvPr/>
          </p:nvSpPr>
          <p:spPr>
            <a:xfrm>
              <a:off x="2743200" y="2319338"/>
              <a:ext cx="4762" cy="6350"/>
            </a:xfrm>
            <a:custGeom>
              <a:avLst/>
              <a:gdLst/>
              <a:ahLst/>
              <a:cxnLst/>
              <a:rect l="0" t="0" r="0" b="0"/>
              <a:pathLst>
                <a:path w="62" h="63" extrusionOk="0">
                  <a:moveTo>
                    <a:pt x="31" y="0"/>
                  </a:moveTo>
                  <a:lnTo>
                    <a:pt x="43" y="3"/>
                  </a:lnTo>
                  <a:lnTo>
                    <a:pt x="53" y="10"/>
                  </a:lnTo>
                  <a:lnTo>
                    <a:pt x="60" y="19"/>
                  </a:lnTo>
                  <a:lnTo>
                    <a:pt x="62" y="32"/>
                  </a:lnTo>
                  <a:lnTo>
                    <a:pt x="60" y="44"/>
                  </a:lnTo>
                  <a:lnTo>
                    <a:pt x="53" y="54"/>
                  </a:lnTo>
                  <a:lnTo>
                    <a:pt x="43" y="61"/>
                  </a:lnTo>
                  <a:lnTo>
                    <a:pt x="31" y="63"/>
                  </a:lnTo>
                  <a:lnTo>
                    <a:pt x="19" y="61"/>
                  </a:lnTo>
                  <a:lnTo>
                    <a:pt x="9" y="54"/>
                  </a:lnTo>
                  <a:lnTo>
                    <a:pt x="3" y="45"/>
                  </a:lnTo>
                  <a:lnTo>
                    <a:pt x="0" y="32"/>
                  </a:lnTo>
                  <a:lnTo>
                    <a:pt x="3" y="19"/>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5" name="Shape 11465"/>
            <p:cNvSpPr/>
            <p:nvPr/>
          </p:nvSpPr>
          <p:spPr>
            <a:xfrm>
              <a:off x="2806700" y="2281238"/>
              <a:ext cx="6350" cy="6350"/>
            </a:xfrm>
            <a:custGeom>
              <a:avLst/>
              <a:gdLst/>
              <a:ahLst/>
              <a:cxnLst/>
              <a:rect l="0" t="0" r="0" b="0"/>
              <a:pathLst>
                <a:path w="63" h="63" extrusionOk="0">
                  <a:moveTo>
                    <a:pt x="34" y="0"/>
                  </a:moveTo>
                  <a:lnTo>
                    <a:pt x="46" y="4"/>
                  </a:lnTo>
                  <a:lnTo>
                    <a:pt x="55" y="11"/>
                  </a:lnTo>
                  <a:lnTo>
                    <a:pt x="60" y="20"/>
                  </a:lnTo>
                  <a:lnTo>
                    <a:pt x="63" y="30"/>
                  </a:lnTo>
                  <a:lnTo>
                    <a:pt x="62" y="40"/>
                  </a:lnTo>
                  <a:lnTo>
                    <a:pt x="61" y="42"/>
                  </a:lnTo>
                  <a:lnTo>
                    <a:pt x="60" y="44"/>
                  </a:lnTo>
                  <a:lnTo>
                    <a:pt x="60" y="46"/>
                  </a:lnTo>
                  <a:lnTo>
                    <a:pt x="58" y="49"/>
                  </a:lnTo>
                  <a:lnTo>
                    <a:pt x="56" y="52"/>
                  </a:lnTo>
                  <a:lnTo>
                    <a:pt x="48" y="59"/>
                  </a:lnTo>
                  <a:lnTo>
                    <a:pt x="39" y="62"/>
                  </a:lnTo>
                  <a:lnTo>
                    <a:pt x="28" y="63"/>
                  </a:lnTo>
                  <a:lnTo>
                    <a:pt x="17" y="60"/>
                  </a:lnTo>
                  <a:lnTo>
                    <a:pt x="7" y="52"/>
                  </a:lnTo>
                  <a:lnTo>
                    <a:pt x="1" y="42"/>
                  </a:lnTo>
                  <a:lnTo>
                    <a:pt x="0" y="30"/>
                  </a:lnTo>
                  <a:lnTo>
                    <a:pt x="4" y="18"/>
                  </a:lnTo>
                  <a:lnTo>
                    <a:pt x="11" y="7"/>
                  </a:lnTo>
                  <a:lnTo>
                    <a:pt x="23" y="2"/>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6" name="Shape 11466"/>
            <p:cNvSpPr/>
            <p:nvPr/>
          </p:nvSpPr>
          <p:spPr>
            <a:xfrm>
              <a:off x="2814638" y="2286001"/>
              <a:ext cx="6350" cy="6350"/>
            </a:xfrm>
            <a:custGeom>
              <a:avLst/>
              <a:gdLst/>
              <a:ahLst/>
              <a:cxnLst/>
              <a:rect l="0" t="0" r="0" b="0"/>
              <a:pathLst>
                <a:path w="63" h="62" extrusionOk="0">
                  <a:moveTo>
                    <a:pt x="31" y="0"/>
                  </a:moveTo>
                  <a:lnTo>
                    <a:pt x="43" y="3"/>
                  </a:lnTo>
                  <a:lnTo>
                    <a:pt x="54" y="9"/>
                  </a:lnTo>
                  <a:lnTo>
                    <a:pt x="60" y="19"/>
                  </a:lnTo>
                  <a:lnTo>
                    <a:pt x="63" y="31"/>
                  </a:lnTo>
                  <a:lnTo>
                    <a:pt x="60" y="43"/>
                  </a:lnTo>
                  <a:lnTo>
                    <a:pt x="54"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7" name="Shape 11467"/>
            <p:cNvSpPr/>
            <p:nvPr/>
          </p:nvSpPr>
          <p:spPr>
            <a:xfrm>
              <a:off x="2822575" y="2289176"/>
              <a:ext cx="6350" cy="6350"/>
            </a:xfrm>
            <a:custGeom>
              <a:avLst/>
              <a:gdLst/>
              <a:ahLst/>
              <a:cxnLst/>
              <a:rect l="0" t="0" r="0" b="0"/>
              <a:pathLst>
                <a:path w="61" h="63" extrusionOk="0">
                  <a:moveTo>
                    <a:pt x="31" y="0"/>
                  </a:moveTo>
                  <a:lnTo>
                    <a:pt x="43" y="3"/>
                  </a:lnTo>
                  <a:lnTo>
                    <a:pt x="52" y="9"/>
                  </a:lnTo>
                  <a:lnTo>
                    <a:pt x="59" y="19"/>
                  </a:lnTo>
                  <a:lnTo>
                    <a:pt x="61" y="31"/>
                  </a:lnTo>
                  <a:lnTo>
                    <a:pt x="59" y="44"/>
                  </a:lnTo>
                  <a:lnTo>
                    <a:pt x="52"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8" name="Shape 11468"/>
            <p:cNvSpPr/>
            <p:nvPr/>
          </p:nvSpPr>
          <p:spPr>
            <a:xfrm>
              <a:off x="2784475" y="2270126"/>
              <a:ext cx="6350" cy="6350"/>
            </a:xfrm>
            <a:custGeom>
              <a:avLst/>
              <a:gdLst/>
              <a:ahLst/>
              <a:cxnLst/>
              <a:rect l="0" t="0" r="0" b="0"/>
              <a:pathLst>
                <a:path w="63" h="63" extrusionOk="0">
                  <a:moveTo>
                    <a:pt x="33" y="0"/>
                  </a:moveTo>
                  <a:lnTo>
                    <a:pt x="45" y="4"/>
                  </a:lnTo>
                  <a:lnTo>
                    <a:pt x="56" y="11"/>
                  </a:lnTo>
                  <a:lnTo>
                    <a:pt x="62" y="22"/>
                  </a:lnTo>
                  <a:lnTo>
                    <a:pt x="63" y="33"/>
                  </a:lnTo>
                  <a:lnTo>
                    <a:pt x="59" y="46"/>
                  </a:lnTo>
                  <a:lnTo>
                    <a:pt x="51" y="56"/>
                  </a:lnTo>
                  <a:lnTo>
                    <a:pt x="40" y="62"/>
                  </a:lnTo>
                  <a:lnTo>
                    <a:pt x="29" y="63"/>
                  </a:lnTo>
                  <a:lnTo>
                    <a:pt x="17" y="60"/>
                  </a:lnTo>
                  <a:lnTo>
                    <a:pt x="7" y="52"/>
                  </a:lnTo>
                  <a:lnTo>
                    <a:pt x="1" y="42"/>
                  </a:lnTo>
                  <a:lnTo>
                    <a:pt x="0" y="29"/>
                  </a:lnTo>
                  <a:lnTo>
                    <a:pt x="3" y="17"/>
                  </a:lnTo>
                  <a:lnTo>
                    <a:pt x="11" y="8"/>
                  </a:lnTo>
                  <a:lnTo>
                    <a:pt x="21" y="2"/>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69" name="Shape 11469"/>
            <p:cNvSpPr/>
            <p:nvPr/>
          </p:nvSpPr>
          <p:spPr>
            <a:xfrm>
              <a:off x="2792413" y="2274888"/>
              <a:ext cx="6350" cy="4763"/>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0" name="Shape 11470"/>
            <p:cNvSpPr/>
            <p:nvPr/>
          </p:nvSpPr>
          <p:spPr>
            <a:xfrm>
              <a:off x="2800350" y="2278063"/>
              <a:ext cx="4762" cy="6350"/>
            </a:xfrm>
            <a:custGeom>
              <a:avLst/>
              <a:gdLst/>
              <a:ahLst/>
              <a:cxnLst/>
              <a:rect l="0" t="0" r="0" b="0"/>
              <a:pathLst>
                <a:path w="61" h="63" extrusionOk="0">
                  <a:moveTo>
                    <a:pt x="30" y="0"/>
                  </a:moveTo>
                  <a:lnTo>
                    <a:pt x="42" y="3"/>
                  </a:lnTo>
                  <a:lnTo>
                    <a:pt x="52" y="9"/>
                  </a:lnTo>
                  <a:lnTo>
                    <a:pt x="59" y="19"/>
                  </a:lnTo>
                  <a:lnTo>
                    <a:pt x="61" y="31"/>
                  </a:lnTo>
                  <a:lnTo>
                    <a:pt x="59" y="43"/>
                  </a:lnTo>
                  <a:lnTo>
                    <a:pt x="52" y="53"/>
                  </a:lnTo>
                  <a:lnTo>
                    <a:pt x="42" y="61"/>
                  </a:lnTo>
                  <a:lnTo>
                    <a:pt x="30" y="63"/>
                  </a:lnTo>
                  <a:lnTo>
                    <a:pt x="18" y="61"/>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1" name="Shape 11471"/>
            <p:cNvSpPr/>
            <p:nvPr/>
          </p:nvSpPr>
          <p:spPr>
            <a:xfrm>
              <a:off x="2670175" y="2286001"/>
              <a:ext cx="6350" cy="6350"/>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2" name="Shape 11472"/>
            <p:cNvSpPr/>
            <p:nvPr/>
          </p:nvSpPr>
          <p:spPr>
            <a:xfrm>
              <a:off x="2662238" y="2289176"/>
              <a:ext cx="6350" cy="6350"/>
            </a:xfrm>
            <a:custGeom>
              <a:avLst/>
              <a:gdLst/>
              <a:ahLst/>
              <a:cxnLst/>
              <a:rect l="0" t="0" r="0" b="0"/>
              <a:pathLst>
                <a:path w="62" h="63" extrusionOk="0">
                  <a:moveTo>
                    <a:pt x="31" y="0"/>
                  </a:moveTo>
                  <a:lnTo>
                    <a:pt x="43" y="3"/>
                  </a:lnTo>
                  <a:lnTo>
                    <a:pt x="53" y="9"/>
                  </a:lnTo>
                  <a:lnTo>
                    <a:pt x="59" y="19"/>
                  </a:lnTo>
                  <a:lnTo>
                    <a:pt x="62" y="31"/>
                  </a:lnTo>
                  <a:lnTo>
                    <a:pt x="59" y="44"/>
                  </a:lnTo>
                  <a:lnTo>
                    <a:pt x="53"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3" name="Shape 11473"/>
            <p:cNvSpPr/>
            <p:nvPr/>
          </p:nvSpPr>
          <p:spPr>
            <a:xfrm>
              <a:off x="2700338" y="2270126"/>
              <a:ext cx="6350" cy="6350"/>
            </a:xfrm>
            <a:custGeom>
              <a:avLst/>
              <a:gdLst/>
              <a:ahLst/>
              <a:cxnLst/>
              <a:rect l="0" t="0" r="0" b="0"/>
              <a:pathLst>
                <a:path w="63" h="63" extrusionOk="0">
                  <a:moveTo>
                    <a:pt x="30" y="0"/>
                  </a:moveTo>
                  <a:lnTo>
                    <a:pt x="41" y="2"/>
                  </a:lnTo>
                  <a:lnTo>
                    <a:pt x="52" y="8"/>
                  </a:lnTo>
                  <a:lnTo>
                    <a:pt x="59" y="17"/>
                  </a:lnTo>
                  <a:lnTo>
                    <a:pt x="63" y="29"/>
                  </a:lnTo>
                  <a:lnTo>
                    <a:pt x="61" y="42"/>
                  </a:lnTo>
                  <a:lnTo>
                    <a:pt x="56" y="52"/>
                  </a:lnTo>
                  <a:lnTo>
                    <a:pt x="46" y="60"/>
                  </a:lnTo>
                  <a:lnTo>
                    <a:pt x="34" y="63"/>
                  </a:lnTo>
                  <a:lnTo>
                    <a:pt x="22" y="62"/>
                  </a:lnTo>
                  <a:lnTo>
                    <a:pt x="12" y="56"/>
                  </a:lnTo>
                  <a:lnTo>
                    <a:pt x="3" y="46"/>
                  </a:lnTo>
                  <a:lnTo>
                    <a:pt x="0" y="33"/>
                  </a:lnTo>
                  <a:lnTo>
                    <a:pt x="1" y="22"/>
                  </a:lnTo>
                  <a:lnTo>
                    <a:pt x="7" y="11"/>
                  </a:lnTo>
                  <a:lnTo>
                    <a:pt x="18" y="4"/>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4" name="Shape 11474"/>
            <p:cNvSpPr/>
            <p:nvPr/>
          </p:nvSpPr>
          <p:spPr>
            <a:xfrm>
              <a:off x="2692400" y="2274888"/>
              <a:ext cx="6350" cy="4763"/>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5" name="Shape 11475"/>
            <p:cNvSpPr/>
            <p:nvPr/>
          </p:nvSpPr>
          <p:spPr>
            <a:xfrm>
              <a:off x="2686050" y="2278063"/>
              <a:ext cx="4762" cy="6350"/>
            </a:xfrm>
            <a:custGeom>
              <a:avLst/>
              <a:gdLst/>
              <a:ahLst/>
              <a:cxnLst/>
              <a:rect l="0" t="0" r="0" b="0"/>
              <a:pathLst>
                <a:path w="62" h="63" extrusionOk="0">
                  <a:moveTo>
                    <a:pt x="31" y="0"/>
                  </a:moveTo>
                  <a:lnTo>
                    <a:pt x="43" y="3"/>
                  </a:lnTo>
                  <a:lnTo>
                    <a:pt x="53" y="9"/>
                  </a:lnTo>
                  <a:lnTo>
                    <a:pt x="60" y="19"/>
                  </a:lnTo>
                  <a:lnTo>
                    <a:pt x="62" y="31"/>
                  </a:lnTo>
                  <a:lnTo>
                    <a:pt x="60" y="43"/>
                  </a:lnTo>
                  <a:lnTo>
                    <a:pt x="53"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6" name="Shape 11476"/>
            <p:cNvSpPr/>
            <p:nvPr/>
          </p:nvSpPr>
          <p:spPr>
            <a:xfrm>
              <a:off x="2678113" y="2281238"/>
              <a:ext cx="4762" cy="6350"/>
            </a:xfrm>
            <a:custGeom>
              <a:avLst/>
              <a:gdLst/>
              <a:ahLst/>
              <a:cxnLst/>
              <a:rect l="0" t="0" r="0" b="0"/>
              <a:pathLst>
                <a:path w="62" h="62" extrusionOk="0">
                  <a:moveTo>
                    <a:pt x="28" y="0"/>
                  </a:moveTo>
                  <a:lnTo>
                    <a:pt x="40" y="1"/>
                  </a:lnTo>
                  <a:lnTo>
                    <a:pt x="51" y="7"/>
                  </a:lnTo>
                  <a:lnTo>
                    <a:pt x="59" y="17"/>
                  </a:lnTo>
                  <a:lnTo>
                    <a:pt x="62" y="29"/>
                  </a:lnTo>
                  <a:lnTo>
                    <a:pt x="61" y="41"/>
                  </a:lnTo>
                  <a:lnTo>
                    <a:pt x="55" y="51"/>
                  </a:lnTo>
                  <a:lnTo>
                    <a:pt x="45" y="59"/>
                  </a:lnTo>
                  <a:lnTo>
                    <a:pt x="34" y="62"/>
                  </a:lnTo>
                  <a:lnTo>
                    <a:pt x="23" y="62"/>
                  </a:lnTo>
                  <a:lnTo>
                    <a:pt x="14" y="58"/>
                  </a:lnTo>
                  <a:lnTo>
                    <a:pt x="6" y="51"/>
                  </a:lnTo>
                  <a:lnTo>
                    <a:pt x="5" y="49"/>
                  </a:lnTo>
                  <a:lnTo>
                    <a:pt x="4" y="47"/>
                  </a:lnTo>
                  <a:lnTo>
                    <a:pt x="3" y="45"/>
                  </a:lnTo>
                  <a:lnTo>
                    <a:pt x="1" y="39"/>
                  </a:lnTo>
                  <a:lnTo>
                    <a:pt x="0" y="29"/>
                  </a:lnTo>
                  <a:lnTo>
                    <a:pt x="2" y="19"/>
                  </a:lnTo>
                  <a:lnTo>
                    <a:pt x="8" y="9"/>
                  </a:lnTo>
                  <a:lnTo>
                    <a:pt x="16"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7" name="Shape 11477"/>
            <p:cNvSpPr/>
            <p:nvPr/>
          </p:nvSpPr>
          <p:spPr>
            <a:xfrm>
              <a:off x="2670175" y="2205038"/>
              <a:ext cx="6350" cy="6350"/>
            </a:xfrm>
            <a:custGeom>
              <a:avLst/>
              <a:gdLst/>
              <a:ahLst/>
              <a:cxnLst/>
              <a:rect l="0" t="0" r="0" b="0"/>
              <a:pathLst>
                <a:path w="63" h="63" extrusionOk="0">
                  <a:moveTo>
                    <a:pt x="32" y="0"/>
                  </a:moveTo>
                  <a:lnTo>
                    <a:pt x="44" y="3"/>
                  </a:lnTo>
                  <a:lnTo>
                    <a:pt x="54" y="10"/>
                  </a:lnTo>
                  <a:lnTo>
                    <a:pt x="61" y="20"/>
                  </a:lnTo>
                  <a:lnTo>
                    <a:pt x="63" y="32"/>
                  </a:lnTo>
                  <a:lnTo>
                    <a:pt x="61" y="44"/>
                  </a:lnTo>
                  <a:lnTo>
                    <a:pt x="54" y="54"/>
                  </a:lnTo>
                  <a:lnTo>
                    <a:pt x="44" y="61"/>
                  </a:lnTo>
                  <a:lnTo>
                    <a:pt x="32" y="63"/>
                  </a:lnTo>
                  <a:lnTo>
                    <a:pt x="19" y="61"/>
                  </a:lnTo>
                  <a:lnTo>
                    <a:pt x="9" y="54"/>
                  </a:lnTo>
                  <a:lnTo>
                    <a:pt x="3" y="44"/>
                  </a:lnTo>
                  <a:lnTo>
                    <a:pt x="0" y="32"/>
                  </a:lnTo>
                  <a:lnTo>
                    <a:pt x="3" y="20"/>
                  </a:lnTo>
                  <a:lnTo>
                    <a:pt x="9" y="10"/>
                  </a:lnTo>
                  <a:lnTo>
                    <a:pt x="19" y="3"/>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8" name="Shape 11478"/>
            <p:cNvSpPr/>
            <p:nvPr/>
          </p:nvSpPr>
          <p:spPr>
            <a:xfrm>
              <a:off x="2662238" y="2201863"/>
              <a:ext cx="6350" cy="6350"/>
            </a:xfrm>
            <a:custGeom>
              <a:avLst/>
              <a:gdLst/>
              <a:ahLst/>
              <a:cxnLst/>
              <a:rect l="0" t="0" r="0" b="0"/>
              <a:pathLst>
                <a:path w="62" h="63" extrusionOk="0">
                  <a:moveTo>
                    <a:pt x="31" y="0"/>
                  </a:moveTo>
                  <a:lnTo>
                    <a:pt x="43" y="2"/>
                  </a:lnTo>
                  <a:lnTo>
                    <a:pt x="53" y="9"/>
                  </a:lnTo>
                  <a:lnTo>
                    <a:pt x="59" y="19"/>
                  </a:lnTo>
                  <a:lnTo>
                    <a:pt x="62" y="31"/>
                  </a:lnTo>
                  <a:lnTo>
                    <a:pt x="59" y="43"/>
                  </a:lnTo>
                  <a:lnTo>
                    <a:pt x="53"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79" name="Shape 11479"/>
            <p:cNvSpPr/>
            <p:nvPr/>
          </p:nvSpPr>
          <p:spPr>
            <a:xfrm>
              <a:off x="2700338" y="2220913"/>
              <a:ext cx="6350" cy="6350"/>
            </a:xfrm>
            <a:custGeom>
              <a:avLst/>
              <a:gdLst/>
              <a:ahLst/>
              <a:cxnLst/>
              <a:rect l="0" t="0" r="0" b="0"/>
              <a:pathLst>
                <a:path w="63" h="63" extrusionOk="0">
                  <a:moveTo>
                    <a:pt x="34" y="0"/>
                  </a:moveTo>
                  <a:lnTo>
                    <a:pt x="46" y="4"/>
                  </a:lnTo>
                  <a:lnTo>
                    <a:pt x="56" y="12"/>
                  </a:lnTo>
                  <a:lnTo>
                    <a:pt x="61" y="22"/>
                  </a:lnTo>
                  <a:lnTo>
                    <a:pt x="63" y="34"/>
                  </a:lnTo>
                  <a:lnTo>
                    <a:pt x="59" y="46"/>
                  </a:lnTo>
                  <a:lnTo>
                    <a:pt x="52" y="56"/>
                  </a:lnTo>
                  <a:lnTo>
                    <a:pt x="41" y="62"/>
                  </a:lnTo>
                  <a:lnTo>
                    <a:pt x="30" y="63"/>
                  </a:lnTo>
                  <a:lnTo>
                    <a:pt x="18" y="60"/>
                  </a:lnTo>
                  <a:lnTo>
                    <a:pt x="7" y="53"/>
                  </a:lnTo>
                  <a:lnTo>
                    <a:pt x="2" y="41"/>
                  </a:lnTo>
                  <a:lnTo>
                    <a:pt x="0" y="29"/>
                  </a:lnTo>
                  <a:lnTo>
                    <a:pt x="3" y="17"/>
                  </a:lnTo>
                  <a:lnTo>
                    <a:pt x="12" y="8"/>
                  </a:lnTo>
                  <a:lnTo>
                    <a:pt x="22" y="2"/>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0" name="Shape 11480"/>
            <p:cNvSpPr/>
            <p:nvPr/>
          </p:nvSpPr>
          <p:spPr>
            <a:xfrm>
              <a:off x="2692400" y="2217738"/>
              <a:ext cx="6350" cy="4763"/>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1" name="Shape 11481"/>
            <p:cNvSpPr/>
            <p:nvPr/>
          </p:nvSpPr>
          <p:spPr>
            <a:xfrm>
              <a:off x="2686050" y="2212976"/>
              <a:ext cx="4762"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2" name="Shape 11482"/>
            <p:cNvSpPr/>
            <p:nvPr/>
          </p:nvSpPr>
          <p:spPr>
            <a:xfrm>
              <a:off x="2678113" y="2209801"/>
              <a:ext cx="4762" cy="4763"/>
            </a:xfrm>
            <a:custGeom>
              <a:avLst/>
              <a:gdLst/>
              <a:ahLst/>
              <a:cxnLst/>
              <a:rect l="0" t="0" r="0" b="0"/>
              <a:pathLst>
                <a:path w="62" h="61" extrusionOk="0">
                  <a:moveTo>
                    <a:pt x="34" y="0"/>
                  </a:moveTo>
                  <a:lnTo>
                    <a:pt x="45" y="3"/>
                  </a:lnTo>
                  <a:lnTo>
                    <a:pt x="55" y="10"/>
                  </a:lnTo>
                  <a:lnTo>
                    <a:pt x="60" y="21"/>
                  </a:lnTo>
                  <a:lnTo>
                    <a:pt x="62" y="32"/>
                  </a:lnTo>
                  <a:lnTo>
                    <a:pt x="59" y="44"/>
                  </a:lnTo>
                  <a:lnTo>
                    <a:pt x="51" y="54"/>
                  </a:lnTo>
                  <a:lnTo>
                    <a:pt x="40" y="59"/>
                  </a:lnTo>
                  <a:lnTo>
                    <a:pt x="28" y="61"/>
                  </a:lnTo>
                  <a:lnTo>
                    <a:pt x="16" y="58"/>
                  </a:lnTo>
                  <a:lnTo>
                    <a:pt x="7" y="50"/>
                  </a:lnTo>
                  <a:lnTo>
                    <a:pt x="1" y="40"/>
                  </a:lnTo>
                  <a:lnTo>
                    <a:pt x="0" y="2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3" name="Shape 11483"/>
            <p:cNvSpPr/>
            <p:nvPr/>
          </p:nvSpPr>
          <p:spPr>
            <a:xfrm>
              <a:off x="2806700" y="2209801"/>
              <a:ext cx="6350" cy="4763"/>
            </a:xfrm>
            <a:custGeom>
              <a:avLst/>
              <a:gdLst/>
              <a:ahLst/>
              <a:cxnLst/>
              <a:rect l="0" t="0" r="0" b="0"/>
              <a:pathLst>
                <a:path w="63" h="61" extrusionOk="0">
                  <a:moveTo>
                    <a:pt x="30" y="0"/>
                  </a:moveTo>
                  <a:lnTo>
                    <a:pt x="42" y="1"/>
                  </a:lnTo>
                  <a:lnTo>
                    <a:pt x="52" y="7"/>
                  </a:lnTo>
                  <a:lnTo>
                    <a:pt x="60" y="16"/>
                  </a:lnTo>
                  <a:lnTo>
                    <a:pt x="63" y="28"/>
                  </a:lnTo>
                  <a:lnTo>
                    <a:pt x="62" y="40"/>
                  </a:lnTo>
                  <a:lnTo>
                    <a:pt x="56" y="50"/>
                  </a:lnTo>
                  <a:lnTo>
                    <a:pt x="46" y="58"/>
                  </a:lnTo>
                  <a:lnTo>
                    <a:pt x="34" y="61"/>
                  </a:lnTo>
                  <a:lnTo>
                    <a:pt x="22" y="60"/>
                  </a:lnTo>
                  <a:lnTo>
                    <a:pt x="11" y="54"/>
                  </a:lnTo>
                  <a:lnTo>
                    <a:pt x="4" y="44"/>
                  </a:lnTo>
                  <a:lnTo>
                    <a:pt x="0" y="32"/>
                  </a:lnTo>
                  <a:lnTo>
                    <a:pt x="1" y="21"/>
                  </a:lnTo>
                  <a:lnTo>
                    <a:pt x="7" y="10"/>
                  </a:lnTo>
                  <a:lnTo>
                    <a:pt x="17"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4" name="Shape 11484"/>
            <p:cNvSpPr/>
            <p:nvPr/>
          </p:nvSpPr>
          <p:spPr>
            <a:xfrm>
              <a:off x="2814638" y="2205038"/>
              <a:ext cx="6350" cy="6350"/>
            </a:xfrm>
            <a:custGeom>
              <a:avLst/>
              <a:gdLst/>
              <a:ahLst/>
              <a:cxnLst/>
              <a:rect l="0" t="0" r="0" b="0"/>
              <a:pathLst>
                <a:path w="63" h="63" extrusionOk="0">
                  <a:moveTo>
                    <a:pt x="31" y="0"/>
                  </a:moveTo>
                  <a:lnTo>
                    <a:pt x="43" y="3"/>
                  </a:lnTo>
                  <a:lnTo>
                    <a:pt x="54" y="10"/>
                  </a:lnTo>
                  <a:lnTo>
                    <a:pt x="60" y="20"/>
                  </a:lnTo>
                  <a:lnTo>
                    <a:pt x="63" y="32"/>
                  </a:lnTo>
                  <a:lnTo>
                    <a:pt x="60" y="44"/>
                  </a:lnTo>
                  <a:lnTo>
                    <a:pt x="54" y="54"/>
                  </a:lnTo>
                  <a:lnTo>
                    <a:pt x="43" y="61"/>
                  </a:lnTo>
                  <a:lnTo>
                    <a:pt x="31" y="63"/>
                  </a:lnTo>
                  <a:lnTo>
                    <a:pt x="19" y="61"/>
                  </a:lnTo>
                  <a:lnTo>
                    <a:pt x="9" y="54"/>
                  </a:lnTo>
                  <a:lnTo>
                    <a:pt x="3" y="44"/>
                  </a:lnTo>
                  <a:lnTo>
                    <a:pt x="0" y="32"/>
                  </a:lnTo>
                  <a:lnTo>
                    <a:pt x="3" y="20"/>
                  </a:lnTo>
                  <a:lnTo>
                    <a:pt x="9" y="10"/>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5" name="Shape 11485"/>
            <p:cNvSpPr/>
            <p:nvPr/>
          </p:nvSpPr>
          <p:spPr>
            <a:xfrm>
              <a:off x="2822575" y="2201863"/>
              <a:ext cx="6350" cy="6350"/>
            </a:xfrm>
            <a:custGeom>
              <a:avLst/>
              <a:gdLst/>
              <a:ahLst/>
              <a:cxnLst/>
              <a:rect l="0" t="0" r="0" b="0"/>
              <a:pathLst>
                <a:path w="61" h="63" extrusionOk="0">
                  <a:moveTo>
                    <a:pt x="31" y="0"/>
                  </a:moveTo>
                  <a:lnTo>
                    <a:pt x="43" y="2"/>
                  </a:lnTo>
                  <a:lnTo>
                    <a:pt x="52" y="9"/>
                  </a:lnTo>
                  <a:lnTo>
                    <a:pt x="59" y="19"/>
                  </a:lnTo>
                  <a:lnTo>
                    <a:pt x="61" y="31"/>
                  </a:lnTo>
                  <a:lnTo>
                    <a:pt x="59" y="43"/>
                  </a:lnTo>
                  <a:lnTo>
                    <a:pt x="52"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6" name="Shape 11486"/>
            <p:cNvSpPr/>
            <p:nvPr/>
          </p:nvSpPr>
          <p:spPr>
            <a:xfrm>
              <a:off x="2784475" y="2220913"/>
              <a:ext cx="6350" cy="6350"/>
            </a:xfrm>
            <a:custGeom>
              <a:avLst/>
              <a:gdLst/>
              <a:ahLst/>
              <a:cxnLst/>
              <a:rect l="0" t="0" r="0" b="0"/>
              <a:pathLst>
                <a:path w="63" h="63" extrusionOk="0">
                  <a:moveTo>
                    <a:pt x="28" y="0"/>
                  </a:moveTo>
                  <a:lnTo>
                    <a:pt x="40" y="2"/>
                  </a:lnTo>
                  <a:lnTo>
                    <a:pt x="51" y="8"/>
                  </a:lnTo>
                  <a:lnTo>
                    <a:pt x="59" y="17"/>
                  </a:lnTo>
                  <a:lnTo>
                    <a:pt x="63" y="29"/>
                  </a:lnTo>
                  <a:lnTo>
                    <a:pt x="61" y="41"/>
                  </a:lnTo>
                  <a:lnTo>
                    <a:pt x="55" y="52"/>
                  </a:lnTo>
                  <a:lnTo>
                    <a:pt x="45" y="60"/>
                  </a:lnTo>
                  <a:lnTo>
                    <a:pt x="33" y="63"/>
                  </a:lnTo>
                  <a:lnTo>
                    <a:pt x="21" y="62"/>
                  </a:lnTo>
                  <a:lnTo>
                    <a:pt x="10" y="56"/>
                  </a:lnTo>
                  <a:lnTo>
                    <a:pt x="3" y="46"/>
                  </a:lnTo>
                  <a:lnTo>
                    <a:pt x="0" y="34"/>
                  </a:lnTo>
                  <a:lnTo>
                    <a:pt x="1" y="22"/>
                  </a:lnTo>
                  <a:lnTo>
                    <a:pt x="7" y="11"/>
                  </a:lnTo>
                  <a:lnTo>
                    <a:pt x="16" y="4"/>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7" name="Shape 11487"/>
            <p:cNvSpPr/>
            <p:nvPr/>
          </p:nvSpPr>
          <p:spPr>
            <a:xfrm>
              <a:off x="2792413" y="2217738"/>
              <a:ext cx="6350" cy="4763"/>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8" name="Shape 11488"/>
            <p:cNvSpPr/>
            <p:nvPr/>
          </p:nvSpPr>
          <p:spPr>
            <a:xfrm>
              <a:off x="2800350" y="2212976"/>
              <a:ext cx="4762"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89" name="Shape 11489"/>
            <p:cNvSpPr/>
            <p:nvPr/>
          </p:nvSpPr>
          <p:spPr>
            <a:xfrm>
              <a:off x="2722563" y="2093913"/>
              <a:ext cx="46037" cy="52388"/>
            </a:xfrm>
            <a:custGeom>
              <a:avLst/>
              <a:gdLst/>
              <a:ahLst/>
              <a:cxnLst/>
              <a:rect l="0" t="0" r="0" b="0"/>
              <a:pathLst>
                <a:path w="495" h="562"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6"/>
                  </a:lnTo>
                  <a:lnTo>
                    <a:pt x="366" y="62"/>
                  </a:lnTo>
                  <a:lnTo>
                    <a:pt x="372" y="71"/>
                  </a:lnTo>
                  <a:lnTo>
                    <a:pt x="376" y="82"/>
                  </a:lnTo>
                  <a:lnTo>
                    <a:pt x="380" y="96"/>
                  </a:lnTo>
                  <a:lnTo>
                    <a:pt x="381" y="114"/>
                  </a:lnTo>
                  <a:lnTo>
                    <a:pt x="381" y="136"/>
                  </a:lnTo>
                  <a:lnTo>
                    <a:pt x="377" y="162"/>
                  </a:lnTo>
                  <a:lnTo>
                    <a:pt x="373" y="180"/>
                  </a:lnTo>
                  <a:lnTo>
                    <a:pt x="377" y="180"/>
                  </a:lnTo>
                  <a:lnTo>
                    <a:pt x="382" y="181"/>
                  </a:lnTo>
                  <a:lnTo>
                    <a:pt x="386" y="185"/>
                  </a:lnTo>
                  <a:lnTo>
                    <a:pt x="388" y="191"/>
                  </a:lnTo>
                  <a:lnTo>
                    <a:pt x="389" y="200"/>
                  </a:lnTo>
                  <a:lnTo>
                    <a:pt x="388" y="212"/>
                  </a:lnTo>
                  <a:lnTo>
                    <a:pt x="384" y="228"/>
                  </a:lnTo>
                  <a:lnTo>
                    <a:pt x="379" y="244"/>
                  </a:lnTo>
                  <a:lnTo>
                    <a:pt x="374" y="256"/>
                  </a:lnTo>
                  <a:lnTo>
                    <a:pt x="369" y="264"/>
                  </a:lnTo>
                  <a:lnTo>
                    <a:pt x="365" y="269"/>
                  </a:lnTo>
                  <a:lnTo>
                    <a:pt x="361" y="270"/>
                  </a:lnTo>
                  <a:lnTo>
                    <a:pt x="356" y="289"/>
                  </a:lnTo>
                  <a:lnTo>
                    <a:pt x="348" y="308"/>
                  </a:lnTo>
                  <a:lnTo>
                    <a:pt x="337" y="326"/>
                  </a:lnTo>
                  <a:lnTo>
                    <a:pt x="337" y="366"/>
                  </a:lnTo>
                  <a:lnTo>
                    <a:pt x="337" y="368"/>
                  </a:lnTo>
                  <a:lnTo>
                    <a:pt x="338" y="369"/>
                  </a:lnTo>
                  <a:lnTo>
                    <a:pt x="339" y="370"/>
                  </a:lnTo>
                  <a:lnTo>
                    <a:pt x="347" y="374"/>
                  </a:lnTo>
                  <a:lnTo>
                    <a:pt x="358" y="380"/>
                  </a:lnTo>
                  <a:lnTo>
                    <a:pt x="373" y="388"/>
                  </a:lnTo>
                  <a:lnTo>
                    <a:pt x="391" y="398"/>
                  </a:lnTo>
                  <a:lnTo>
                    <a:pt x="412" y="410"/>
                  </a:lnTo>
                  <a:lnTo>
                    <a:pt x="434" y="424"/>
                  </a:lnTo>
                  <a:lnTo>
                    <a:pt x="457" y="440"/>
                  </a:lnTo>
                  <a:lnTo>
                    <a:pt x="481" y="458"/>
                  </a:lnTo>
                  <a:lnTo>
                    <a:pt x="486" y="462"/>
                  </a:lnTo>
                  <a:lnTo>
                    <a:pt x="491" y="467"/>
                  </a:lnTo>
                  <a:lnTo>
                    <a:pt x="495" y="473"/>
                  </a:lnTo>
                  <a:lnTo>
                    <a:pt x="461" y="499"/>
                  </a:lnTo>
                  <a:lnTo>
                    <a:pt x="423" y="521"/>
                  </a:lnTo>
                  <a:lnTo>
                    <a:pt x="382" y="538"/>
                  </a:lnTo>
                  <a:lnTo>
                    <a:pt x="339" y="551"/>
                  </a:lnTo>
                  <a:lnTo>
                    <a:pt x="294" y="559"/>
                  </a:lnTo>
                  <a:lnTo>
                    <a:pt x="247" y="562"/>
                  </a:lnTo>
                  <a:lnTo>
                    <a:pt x="202" y="559"/>
                  </a:lnTo>
                  <a:lnTo>
                    <a:pt x="156" y="551"/>
                  </a:lnTo>
                  <a:lnTo>
                    <a:pt x="114" y="538"/>
                  </a:lnTo>
                  <a:lnTo>
                    <a:pt x="73" y="520"/>
                  </a:lnTo>
                  <a:lnTo>
                    <a:pt x="35" y="498"/>
                  </a:lnTo>
                  <a:lnTo>
                    <a:pt x="0" y="472"/>
                  </a:lnTo>
                  <a:lnTo>
                    <a:pt x="5" y="466"/>
                  </a:lnTo>
                  <a:lnTo>
                    <a:pt x="10" y="461"/>
                  </a:lnTo>
                  <a:lnTo>
                    <a:pt x="15" y="457"/>
                  </a:lnTo>
                  <a:lnTo>
                    <a:pt x="39" y="440"/>
                  </a:lnTo>
                  <a:lnTo>
                    <a:pt x="62" y="424"/>
                  </a:lnTo>
                  <a:lnTo>
                    <a:pt x="84" y="410"/>
                  </a:lnTo>
                  <a:lnTo>
                    <a:pt x="105" y="398"/>
                  </a:lnTo>
                  <a:lnTo>
                    <a:pt x="123" y="388"/>
                  </a:lnTo>
                  <a:lnTo>
                    <a:pt x="138" y="379"/>
                  </a:lnTo>
                  <a:lnTo>
                    <a:pt x="149" y="373"/>
                  </a:lnTo>
                  <a:lnTo>
                    <a:pt x="156" y="370"/>
                  </a:lnTo>
                  <a:lnTo>
                    <a:pt x="158" y="369"/>
                  </a:lnTo>
                  <a:lnTo>
                    <a:pt x="159" y="368"/>
                  </a:lnTo>
                  <a:lnTo>
                    <a:pt x="159" y="366"/>
                  </a:lnTo>
                  <a:lnTo>
                    <a:pt x="159" y="328"/>
                  </a:lnTo>
                  <a:lnTo>
                    <a:pt x="148" y="309"/>
                  </a:lnTo>
                  <a:lnTo>
                    <a:pt x="140" y="290"/>
                  </a:lnTo>
                  <a:lnTo>
                    <a:pt x="135" y="271"/>
                  </a:lnTo>
                  <a:lnTo>
                    <a:pt x="131" y="269"/>
                  </a:lnTo>
                  <a:lnTo>
                    <a:pt x="127" y="265"/>
                  </a:lnTo>
                  <a:lnTo>
                    <a:pt x="122" y="257"/>
                  </a:lnTo>
                  <a:lnTo>
                    <a:pt x="117" y="245"/>
                  </a:lnTo>
                  <a:lnTo>
                    <a:pt x="111" y="229"/>
                  </a:lnTo>
                  <a:lnTo>
                    <a:pt x="108" y="212"/>
                  </a:lnTo>
                  <a:lnTo>
                    <a:pt x="106" y="200"/>
                  </a:lnTo>
                  <a:lnTo>
                    <a:pt x="107" y="191"/>
                  </a:lnTo>
                  <a:lnTo>
                    <a:pt x="110" y="185"/>
                  </a:lnTo>
                  <a:lnTo>
                    <a:pt x="114" y="182"/>
                  </a:lnTo>
                  <a:lnTo>
                    <a:pt x="118" y="180"/>
                  </a:lnTo>
                  <a:lnTo>
                    <a:pt x="123" y="180"/>
                  </a:lnTo>
                  <a:lnTo>
                    <a:pt x="118" y="163"/>
                  </a:lnTo>
                  <a:lnTo>
                    <a:pt x="116" y="142"/>
                  </a:lnTo>
                  <a:lnTo>
                    <a:pt x="115" y="124"/>
                  </a:lnTo>
                  <a:lnTo>
                    <a:pt x="118" y="105"/>
                  </a:lnTo>
                  <a:lnTo>
                    <a:pt x="126" y="83"/>
                  </a:lnTo>
                  <a:lnTo>
                    <a:pt x="137" y="64"/>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0" name="Shape 11490"/>
            <p:cNvSpPr/>
            <p:nvPr/>
          </p:nvSpPr>
          <p:spPr>
            <a:xfrm>
              <a:off x="2722563" y="2351088"/>
              <a:ext cx="46037" cy="53975"/>
            </a:xfrm>
            <a:custGeom>
              <a:avLst/>
              <a:gdLst/>
              <a:ahLst/>
              <a:cxnLst/>
              <a:rect l="0" t="0" r="0" b="0"/>
              <a:pathLst>
                <a:path w="495" h="563"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7"/>
                  </a:lnTo>
                  <a:lnTo>
                    <a:pt x="355" y="50"/>
                  </a:lnTo>
                  <a:lnTo>
                    <a:pt x="361" y="54"/>
                  </a:lnTo>
                  <a:lnTo>
                    <a:pt x="366" y="61"/>
                  </a:lnTo>
                  <a:lnTo>
                    <a:pt x="372" y="69"/>
                  </a:lnTo>
                  <a:lnTo>
                    <a:pt x="376" y="81"/>
                  </a:lnTo>
                  <a:lnTo>
                    <a:pt x="380" y="95"/>
                  </a:lnTo>
                  <a:lnTo>
                    <a:pt x="381" y="114"/>
                  </a:lnTo>
                  <a:lnTo>
                    <a:pt x="381" y="135"/>
                  </a:lnTo>
                  <a:lnTo>
                    <a:pt x="377" y="161"/>
                  </a:lnTo>
                  <a:lnTo>
                    <a:pt x="373" y="178"/>
                  </a:lnTo>
                  <a:lnTo>
                    <a:pt x="377" y="179"/>
                  </a:lnTo>
                  <a:lnTo>
                    <a:pt x="382" y="180"/>
                  </a:lnTo>
                  <a:lnTo>
                    <a:pt x="386" y="184"/>
                  </a:lnTo>
                  <a:lnTo>
                    <a:pt x="388" y="189"/>
                  </a:lnTo>
                  <a:lnTo>
                    <a:pt x="389" y="198"/>
                  </a:lnTo>
                  <a:lnTo>
                    <a:pt x="388" y="212"/>
                  </a:lnTo>
                  <a:lnTo>
                    <a:pt x="384" y="228"/>
                  </a:lnTo>
                  <a:lnTo>
                    <a:pt x="379" y="244"/>
                  </a:lnTo>
                  <a:lnTo>
                    <a:pt x="374" y="256"/>
                  </a:lnTo>
                  <a:lnTo>
                    <a:pt x="369" y="263"/>
                  </a:lnTo>
                  <a:lnTo>
                    <a:pt x="365" y="267"/>
                  </a:lnTo>
                  <a:lnTo>
                    <a:pt x="361" y="269"/>
                  </a:lnTo>
                  <a:lnTo>
                    <a:pt x="356" y="287"/>
                  </a:lnTo>
                  <a:lnTo>
                    <a:pt x="348" y="307"/>
                  </a:lnTo>
                  <a:lnTo>
                    <a:pt x="337" y="326"/>
                  </a:lnTo>
                  <a:lnTo>
                    <a:pt x="337" y="365"/>
                  </a:lnTo>
                  <a:lnTo>
                    <a:pt x="337" y="367"/>
                  </a:lnTo>
                  <a:lnTo>
                    <a:pt x="338" y="368"/>
                  </a:lnTo>
                  <a:lnTo>
                    <a:pt x="339" y="369"/>
                  </a:lnTo>
                  <a:lnTo>
                    <a:pt x="347" y="373"/>
                  </a:lnTo>
                  <a:lnTo>
                    <a:pt x="358" y="379"/>
                  </a:lnTo>
                  <a:lnTo>
                    <a:pt x="373" y="387"/>
                  </a:lnTo>
                  <a:lnTo>
                    <a:pt x="391" y="397"/>
                  </a:lnTo>
                  <a:lnTo>
                    <a:pt x="412" y="409"/>
                  </a:lnTo>
                  <a:lnTo>
                    <a:pt x="434" y="424"/>
                  </a:lnTo>
                  <a:lnTo>
                    <a:pt x="457" y="440"/>
                  </a:lnTo>
                  <a:lnTo>
                    <a:pt x="481" y="457"/>
                  </a:lnTo>
                  <a:lnTo>
                    <a:pt x="485" y="461"/>
                  </a:lnTo>
                  <a:lnTo>
                    <a:pt x="488" y="464"/>
                  </a:lnTo>
                  <a:lnTo>
                    <a:pt x="492" y="468"/>
                  </a:lnTo>
                  <a:lnTo>
                    <a:pt x="495" y="472"/>
                  </a:lnTo>
                  <a:lnTo>
                    <a:pt x="460" y="498"/>
                  </a:lnTo>
                  <a:lnTo>
                    <a:pt x="422" y="521"/>
                  </a:lnTo>
                  <a:lnTo>
                    <a:pt x="381" y="539"/>
                  </a:lnTo>
                  <a:lnTo>
                    <a:pt x="339" y="552"/>
                  </a:lnTo>
                  <a:lnTo>
                    <a:pt x="293" y="560"/>
                  </a:lnTo>
                  <a:lnTo>
                    <a:pt x="247" y="563"/>
                  </a:lnTo>
                  <a:lnTo>
                    <a:pt x="202" y="560"/>
                  </a:lnTo>
                  <a:lnTo>
                    <a:pt x="156" y="552"/>
                  </a:lnTo>
                  <a:lnTo>
                    <a:pt x="114" y="539"/>
                  </a:lnTo>
                  <a:lnTo>
                    <a:pt x="73" y="521"/>
                  </a:lnTo>
                  <a:lnTo>
                    <a:pt x="35" y="498"/>
                  </a:lnTo>
                  <a:lnTo>
                    <a:pt x="0" y="472"/>
                  </a:lnTo>
                  <a:lnTo>
                    <a:pt x="5" y="467"/>
                  </a:lnTo>
                  <a:lnTo>
                    <a:pt x="10" y="462"/>
                  </a:lnTo>
                  <a:lnTo>
                    <a:pt x="15" y="458"/>
                  </a:lnTo>
                  <a:lnTo>
                    <a:pt x="39" y="441"/>
                  </a:lnTo>
                  <a:lnTo>
                    <a:pt x="62" y="425"/>
                  </a:lnTo>
                  <a:lnTo>
                    <a:pt x="84" y="410"/>
                  </a:lnTo>
                  <a:lnTo>
                    <a:pt x="105" y="398"/>
                  </a:lnTo>
                  <a:lnTo>
                    <a:pt x="123" y="388"/>
                  </a:lnTo>
                  <a:lnTo>
                    <a:pt x="138" y="380"/>
                  </a:lnTo>
                  <a:lnTo>
                    <a:pt x="149" y="374"/>
                  </a:lnTo>
                  <a:lnTo>
                    <a:pt x="156" y="370"/>
                  </a:lnTo>
                  <a:lnTo>
                    <a:pt x="158" y="369"/>
                  </a:lnTo>
                  <a:lnTo>
                    <a:pt x="159" y="368"/>
                  </a:lnTo>
                  <a:lnTo>
                    <a:pt x="159" y="366"/>
                  </a:lnTo>
                  <a:lnTo>
                    <a:pt x="159" y="327"/>
                  </a:lnTo>
                  <a:lnTo>
                    <a:pt x="148" y="308"/>
                  </a:lnTo>
                  <a:lnTo>
                    <a:pt x="140" y="288"/>
                  </a:lnTo>
                  <a:lnTo>
                    <a:pt x="135" y="269"/>
                  </a:lnTo>
                  <a:lnTo>
                    <a:pt x="131" y="268"/>
                  </a:lnTo>
                  <a:lnTo>
                    <a:pt x="127" y="264"/>
                  </a:lnTo>
                  <a:lnTo>
                    <a:pt x="122" y="256"/>
                  </a:lnTo>
                  <a:lnTo>
                    <a:pt x="117" y="245"/>
                  </a:lnTo>
                  <a:lnTo>
                    <a:pt x="111" y="228"/>
                  </a:lnTo>
                  <a:lnTo>
                    <a:pt x="108" y="212"/>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2"/>
                  </a:lnTo>
                  <a:lnTo>
                    <a:pt x="137" y="63"/>
                  </a:lnTo>
                  <a:lnTo>
                    <a:pt x="151" y="46"/>
                  </a:lnTo>
                  <a:lnTo>
                    <a:pt x="166" y="32"/>
                  </a:lnTo>
                  <a:lnTo>
                    <a:pt x="182" y="21"/>
                  </a:lnTo>
                  <a:lnTo>
                    <a:pt x="197" y="12"/>
                  </a:lnTo>
                  <a:lnTo>
                    <a:pt x="213" y="5"/>
                  </a:lnTo>
                  <a:lnTo>
                    <a:pt x="225" y="2"/>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1" name="Shape 11491"/>
            <p:cNvSpPr/>
            <p:nvPr/>
          </p:nvSpPr>
          <p:spPr>
            <a:xfrm>
              <a:off x="2836863" y="2265363"/>
              <a:ext cx="46037" cy="52388"/>
            </a:xfrm>
            <a:custGeom>
              <a:avLst/>
              <a:gdLst/>
              <a:ahLst/>
              <a:cxnLst/>
              <a:rect l="0" t="0" r="0" b="0"/>
              <a:pathLst>
                <a:path w="496" h="562"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0"/>
                  </a:lnTo>
                  <a:lnTo>
                    <a:pt x="361" y="54"/>
                  </a:lnTo>
                  <a:lnTo>
                    <a:pt x="367" y="60"/>
                  </a:lnTo>
                  <a:lnTo>
                    <a:pt x="373" y="69"/>
                  </a:lnTo>
                  <a:lnTo>
                    <a:pt x="377" y="80"/>
                  </a:lnTo>
                  <a:lnTo>
                    <a:pt x="381" y="96"/>
                  </a:lnTo>
                  <a:lnTo>
                    <a:pt x="382" y="113"/>
                  </a:lnTo>
                  <a:lnTo>
                    <a:pt x="382" y="135"/>
                  </a:lnTo>
                  <a:lnTo>
                    <a:pt x="378" y="161"/>
                  </a:lnTo>
                  <a:lnTo>
                    <a:pt x="374" y="178"/>
                  </a:lnTo>
                  <a:lnTo>
                    <a:pt x="378" y="178"/>
                  </a:lnTo>
                  <a:lnTo>
                    <a:pt x="383" y="180"/>
                  </a:lnTo>
                  <a:lnTo>
                    <a:pt x="386" y="183"/>
                  </a:lnTo>
                  <a:lnTo>
                    <a:pt x="389" y="189"/>
                  </a:lnTo>
                  <a:lnTo>
                    <a:pt x="390" y="199"/>
                  </a:lnTo>
                  <a:lnTo>
                    <a:pt x="389" y="211"/>
                  </a:lnTo>
                  <a:lnTo>
                    <a:pt x="385" y="228"/>
                  </a:lnTo>
                  <a:lnTo>
                    <a:pt x="380" y="244"/>
                  </a:lnTo>
                  <a:lnTo>
                    <a:pt x="375" y="255"/>
                  </a:lnTo>
                  <a:lnTo>
                    <a:pt x="370" y="263"/>
                  </a:lnTo>
                  <a:lnTo>
                    <a:pt x="365" y="267"/>
                  </a:lnTo>
                  <a:lnTo>
                    <a:pt x="362" y="268"/>
                  </a:lnTo>
                  <a:lnTo>
                    <a:pt x="357" y="287"/>
                  </a:lnTo>
                  <a:lnTo>
                    <a:pt x="349" y="307"/>
                  </a:lnTo>
                  <a:lnTo>
                    <a:pt x="336" y="326"/>
                  </a:lnTo>
                  <a:lnTo>
                    <a:pt x="336" y="365"/>
                  </a:lnTo>
                  <a:lnTo>
                    <a:pt x="337" y="366"/>
                  </a:lnTo>
                  <a:lnTo>
                    <a:pt x="339" y="368"/>
                  </a:lnTo>
                  <a:lnTo>
                    <a:pt x="340" y="369"/>
                  </a:lnTo>
                  <a:lnTo>
                    <a:pt x="348" y="373"/>
                  </a:lnTo>
                  <a:lnTo>
                    <a:pt x="359" y="378"/>
                  </a:lnTo>
                  <a:lnTo>
                    <a:pt x="374" y="387"/>
                  </a:lnTo>
                  <a:lnTo>
                    <a:pt x="392" y="397"/>
                  </a:lnTo>
                  <a:lnTo>
                    <a:pt x="412" y="410"/>
                  </a:lnTo>
                  <a:lnTo>
                    <a:pt x="434" y="424"/>
                  </a:lnTo>
                  <a:lnTo>
                    <a:pt x="458" y="440"/>
                  </a:lnTo>
                  <a:lnTo>
                    <a:pt x="481" y="457"/>
                  </a:lnTo>
                  <a:lnTo>
                    <a:pt x="487" y="461"/>
                  </a:lnTo>
                  <a:lnTo>
                    <a:pt x="491" y="466"/>
                  </a:lnTo>
                  <a:lnTo>
                    <a:pt x="496" y="472"/>
                  </a:lnTo>
                  <a:lnTo>
                    <a:pt x="461" y="498"/>
                  </a:lnTo>
                  <a:lnTo>
                    <a:pt x="422" y="521"/>
                  </a:lnTo>
                  <a:lnTo>
                    <a:pt x="382" y="539"/>
                  </a:lnTo>
                  <a:lnTo>
                    <a:pt x="340" y="552"/>
                  </a:lnTo>
                  <a:lnTo>
                    <a:pt x="294" y="560"/>
                  </a:lnTo>
                  <a:lnTo>
                    <a:pt x="248" y="562"/>
                  </a:lnTo>
                  <a:lnTo>
                    <a:pt x="201" y="560"/>
                  </a:lnTo>
                  <a:lnTo>
                    <a:pt x="157" y="552"/>
                  </a:lnTo>
                  <a:lnTo>
                    <a:pt x="114" y="539"/>
                  </a:lnTo>
                  <a:lnTo>
                    <a:pt x="74" y="521"/>
                  </a:lnTo>
                  <a:lnTo>
                    <a:pt x="36" y="498"/>
                  </a:lnTo>
                  <a:lnTo>
                    <a:pt x="0" y="472"/>
                  </a:lnTo>
                  <a:lnTo>
                    <a:pt x="5" y="467"/>
                  </a:lnTo>
                  <a:lnTo>
                    <a:pt x="10" y="462"/>
                  </a:lnTo>
                  <a:lnTo>
                    <a:pt x="15" y="458"/>
                  </a:lnTo>
                  <a:lnTo>
                    <a:pt x="40" y="441"/>
                  </a:lnTo>
                  <a:lnTo>
                    <a:pt x="63" y="425"/>
                  </a:lnTo>
                  <a:lnTo>
                    <a:pt x="85" y="411"/>
                  </a:lnTo>
                  <a:lnTo>
                    <a:pt x="105" y="398"/>
                  </a:lnTo>
                  <a:lnTo>
                    <a:pt x="123" y="387"/>
                  </a:lnTo>
                  <a:lnTo>
                    <a:pt x="139" y="379"/>
                  </a:lnTo>
                  <a:lnTo>
                    <a:pt x="150" y="373"/>
                  </a:lnTo>
                  <a:lnTo>
                    <a:pt x="157" y="370"/>
                  </a:lnTo>
                  <a:lnTo>
                    <a:pt x="159" y="369"/>
                  </a:lnTo>
                  <a:lnTo>
                    <a:pt x="160" y="367"/>
                  </a:lnTo>
                  <a:lnTo>
                    <a:pt x="160" y="366"/>
                  </a:lnTo>
                  <a:lnTo>
                    <a:pt x="160" y="327"/>
                  </a:lnTo>
                  <a:lnTo>
                    <a:pt x="149" y="308"/>
                  </a:lnTo>
                  <a:lnTo>
                    <a:pt x="140" y="288"/>
                  </a:lnTo>
                  <a:lnTo>
                    <a:pt x="136" y="269"/>
                  </a:lnTo>
                  <a:lnTo>
                    <a:pt x="132"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8" y="62"/>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2" name="Shape 11492"/>
            <p:cNvSpPr/>
            <p:nvPr/>
          </p:nvSpPr>
          <p:spPr>
            <a:xfrm>
              <a:off x="2836863" y="2165351"/>
              <a:ext cx="46037" cy="52388"/>
            </a:xfrm>
            <a:custGeom>
              <a:avLst/>
              <a:gdLst/>
              <a:ahLst/>
              <a:cxnLst/>
              <a:rect l="0" t="0" r="0" b="0"/>
              <a:pathLst>
                <a:path w="497" h="563"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6"/>
                  </a:lnTo>
                  <a:lnTo>
                    <a:pt x="379" y="162"/>
                  </a:lnTo>
                  <a:lnTo>
                    <a:pt x="374" y="179"/>
                  </a:lnTo>
                  <a:lnTo>
                    <a:pt x="379" y="179"/>
                  </a:lnTo>
                  <a:lnTo>
                    <a:pt x="383" y="181"/>
                  </a:lnTo>
                  <a:lnTo>
                    <a:pt x="387" y="184"/>
                  </a:lnTo>
                  <a:lnTo>
                    <a:pt x="389" y="190"/>
                  </a:lnTo>
                  <a:lnTo>
                    <a:pt x="390" y="199"/>
                  </a:lnTo>
                  <a:lnTo>
                    <a:pt x="389" y="211"/>
                  </a:lnTo>
                  <a:lnTo>
                    <a:pt x="385" y="228"/>
                  </a:lnTo>
                  <a:lnTo>
                    <a:pt x="380" y="245"/>
                  </a:lnTo>
                  <a:lnTo>
                    <a:pt x="375" y="256"/>
                  </a:lnTo>
                  <a:lnTo>
                    <a:pt x="370" y="264"/>
                  </a:lnTo>
                  <a:lnTo>
                    <a:pt x="366" y="268"/>
                  </a:lnTo>
                  <a:lnTo>
                    <a:pt x="362" y="269"/>
                  </a:lnTo>
                  <a:lnTo>
                    <a:pt x="357" y="288"/>
                  </a:lnTo>
                  <a:lnTo>
                    <a:pt x="349" y="307"/>
                  </a:lnTo>
                  <a:lnTo>
                    <a:pt x="337" y="327"/>
                  </a:lnTo>
                  <a:lnTo>
                    <a:pt x="337" y="366"/>
                  </a:lnTo>
                  <a:lnTo>
                    <a:pt x="337" y="367"/>
                  </a:lnTo>
                  <a:lnTo>
                    <a:pt x="338" y="369"/>
                  </a:lnTo>
                  <a:lnTo>
                    <a:pt x="340" y="370"/>
                  </a:lnTo>
                  <a:lnTo>
                    <a:pt x="348" y="374"/>
                  </a:lnTo>
                  <a:lnTo>
                    <a:pt x="359" y="379"/>
                  </a:lnTo>
                  <a:lnTo>
                    <a:pt x="374" y="388"/>
                  </a:lnTo>
                  <a:lnTo>
                    <a:pt x="392" y="398"/>
                  </a:lnTo>
                  <a:lnTo>
                    <a:pt x="412" y="410"/>
                  </a:lnTo>
                  <a:lnTo>
                    <a:pt x="434" y="424"/>
                  </a:lnTo>
                  <a:lnTo>
                    <a:pt x="458" y="441"/>
                  </a:lnTo>
                  <a:lnTo>
                    <a:pt x="482" y="458"/>
                  </a:lnTo>
                  <a:lnTo>
                    <a:pt x="487" y="462"/>
                  </a:lnTo>
                  <a:lnTo>
                    <a:pt x="492" y="467"/>
                  </a:lnTo>
                  <a:lnTo>
                    <a:pt x="497" y="472"/>
                  </a:lnTo>
                  <a:lnTo>
                    <a:pt x="462" y="498"/>
                  </a:lnTo>
                  <a:lnTo>
                    <a:pt x="423" y="520"/>
                  </a:lnTo>
                  <a:lnTo>
                    <a:pt x="383" y="539"/>
                  </a:lnTo>
                  <a:lnTo>
                    <a:pt x="340" y="552"/>
                  </a:lnTo>
                  <a:lnTo>
                    <a:pt x="295" y="561"/>
                  </a:lnTo>
                  <a:lnTo>
                    <a:pt x="249" y="563"/>
                  </a:lnTo>
                  <a:lnTo>
                    <a:pt x="202" y="561"/>
                  </a:lnTo>
                  <a:lnTo>
                    <a:pt x="157" y="553"/>
                  </a:lnTo>
                  <a:lnTo>
                    <a:pt x="114" y="540"/>
                  </a:lnTo>
                  <a:lnTo>
                    <a:pt x="74" y="521"/>
                  </a:lnTo>
                  <a:lnTo>
                    <a:pt x="36" y="499"/>
                  </a:lnTo>
                  <a:lnTo>
                    <a:pt x="0" y="473"/>
                  </a:lnTo>
                  <a:lnTo>
                    <a:pt x="8" y="465"/>
                  </a:lnTo>
                  <a:lnTo>
                    <a:pt x="15" y="459"/>
                  </a:lnTo>
                  <a:lnTo>
                    <a:pt x="40" y="442"/>
                  </a:lnTo>
                  <a:lnTo>
                    <a:pt x="63" y="425"/>
                  </a:lnTo>
                  <a:lnTo>
                    <a:pt x="85" y="411"/>
                  </a:lnTo>
                  <a:lnTo>
                    <a:pt x="105" y="399"/>
                  </a:lnTo>
                  <a:lnTo>
                    <a:pt x="123" y="388"/>
                  </a:lnTo>
                  <a:lnTo>
                    <a:pt x="139" y="380"/>
                  </a:lnTo>
                  <a:lnTo>
                    <a:pt x="150" y="374"/>
                  </a:lnTo>
                  <a:lnTo>
                    <a:pt x="158" y="371"/>
                  </a:lnTo>
                  <a:lnTo>
                    <a:pt x="159" y="370"/>
                  </a:lnTo>
                  <a:lnTo>
                    <a:pt x="160" y="368"/>
                  </a:lnTo>
                  <a:lnTo>
                    <a:pt x="160" y="367"/>
                  </a:lnTo>
                  <a:lnTo>
                    <a:pt x="160" y="328"/>
                  </a:lnTo>
                  <a:lnTo>
                    <a:pt x="149" y="308"/>
                  </a:lnTo>
                  <a:lnTo>
                    <a:pt x="141" y="289"/>
                  </a:lnTo>
                  <a:lnTo>
                    <a:pt x="136" y="270"/>
                  </a:lnTo>
                  <a:lnTo>
                    <a:pt x="132" y="269"/>
                  </a:lnTo>
                  <a:lnTo>
                    <a:pt x="127" y="265"/>
                  </a:lnTo>
                  <a:lnTo>
                    <a:pt x="122" y="257"/>
                  </a:lnTo>
                  <a:lnTo>
                    <a:pt x="117" y="245"/>
                  </a:lnTo>
                  <a:lnTo>
                    <a:pt x="112" y="229"/>
                  </a:lnTo>
                  <a:lnTo>
                    <a:pt x="108" y="212"/>
                  </a:lnTo>
                  <a:lnTo>
                    <a:pt x="106" y="200"/>
                  </a:lnTo>
                  <a:lnTo>
                    <a:pt x="107" y="191"/>
                  </a:lnTo>
                  <a:lnTo>
                    <a:pt x="110" y="185"/>
                  </a:lnTo>
                  <a:lnTo>
                    <a:pt x="114" y="181"/>
                  </a:lnTo>
                  <a:lnTo>
                    <a:pt x="118" y="180"/>
                  </a:lnTo>
                  <a:lnTo>
                    <a:pt x="123" y="180"/>
                  </a:lnTo>
                  <a:lnTo>
                    <a:pt x="120" y="171"/>
                  </a:lnTo>
                  <a:lnTo>
                    <a:pt x="118" y="162"/>
                  </a:lnTo>
                  <a:lnTo>
                    <a:pt x="116" y="143"/>
                  </a:lnTo>
                  <a:lnTo>
                    <a:pt x="116" y="124"/>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3" name="Shape 11493"/>
            <p:cNvSpPr/>
            <p:nvPr/>
          </p:nvSpPr>
          <p:spPr>
            <a:xfrm>
              <a:off x="2608263" y="2265363"/>
              <a:ext cx="46037" cy="52388"/>
            </a:xfrm>
            <a:custGeom>
              <a:avLst/>
              <a:gdLst/>
              <a:ahLst/>
              <a:cxnLst/>
              <a:rect l="0" t="0" r="0" b="0"/>
              <a:pathLst>
                <a:path w="495" h="562"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0"/>
                  </a:lnTo>
                  <a:lnTo>
                    <a:pt x="360" y="54"/>
                  </a:lnTo>
                  <a:lnTo>
                    <a:pt x="366" y="60"/>
                  </a:lnTo>
                  <a:lnTo>
                    <a:pt x="373" y="69"/>
                  </a:lnTo>
                  <a:lnTo>
                    <a:pt x="377" y="80"/>
                  </a:lnTo>
                  <a:lnTo>
                    <a:pt x="381" y="96"/>
                  </a:lnTo>
                  <a:lnTo>
                    <a:pt x="382" y="113"/>
                  </a:lnTo>
                  <a:lnTo>
                    <a:pt x="382" y="135"/>
                  </a:lnTo>
                  <a:lnTo>
                    <a:pt x="378" y="161"/>
                  </a:lnTo>
                  <a:lnTo>
                    <a:pt x="374" y="178"/>
                  </a:lnTo>
                  <a:lnTo>
                    <a:pt x="378" y="178"/>
                  </a:lnTo>
                  <a:lnTo>
                    <a:pt x="383" y="180"/>
                  </a:lnTo>
                  <a:lnTo>
                    <a:pt x="386" y="183"/>
                  </a:lnTo>
                  <a:lnTo>
                    <a:pt x="389" y="189"/>
                  </a:lnTo>
                  <a:lnTo>
                    <a:pt x="390" y="199"/>
                  </a:lnTo>
                  <a:lnTo>
                    <a:pt x="389" y="211"/>
                  </a:lnTo>
                  <a:lnTo>
                    <a:pt x="385" y="228"/>
                  </a:lnTo>
                  <a:lnTo>
                    <a:pt x="380" y="244"/>
                  </a:lnTo>
                  <a:lnTo>
                    <a:pt x="375" y="255"/>
                  </a:lnTo>
                  <a:lnTo>
                    <a:pt x="370" y="263"/>
                  </a:lnTo>
                  <a:lnTo>
                    <a:pt x="364" y="267"/>
                  </a:lnTo>
                  <a:lnTo>
                    <a:pt x="360" y="268"/>
                  </a:lnTo>
                  <a:lnTo>
                    <a:pt x="356" y="287"/>
                  </a:lnTo>
                  <a:lnTo>
                    <a:pt x="348" y="307"/>
                  </a:lnTo>
                  <a:lnTo>
                    <a:pt x="336" y="326"/>
                  </a:lnTo>
                  <a:lnTo>
                    <a:pt x="336" y="365"/>
                  </a:lnTo>
                  <a:lnTo>
                    <a:pt x="337" y="366"/>
                  </a:lnTo>
                  <a:lnTo>
                    <a:pt x="338" y="368"/>
                  </a:lnTo>
                  <a:lnTo>
                    <a:pt x="339" y="369"/>
                  </a:lnTo>
                  <a:lnTo>
                    <a:pt x="347" y="373"/>
                  </a:lnTo>
                  <a:lnTo>
                    <a:pt x="358" y="378"/>
                  </a:lnTo>
                  <a:lnTo>
                    <a:pt x="374" y="387"/>
                  </a:lnTo>
                  <a:lnTo>
                    <a:pt x="392" y="397"/>
                  </a:lnTo>
                  <a:lnTo>
                    <a:pt x="412" y="410"/>
                  </a:lnTo>
                  <a:lnTo>
                    <a:pt x="434" y="424"/>
                  </a:lnTo>
                  <a:lnTo>
                    <a:pt x="457" y="440"/>
                  </a:lnTo>
                  <a:lnTo>
                    <a:pt x="481" y="457"/>
                  </a:lnTo>
                  <a:lnTo>
                    <a:pt x="487" y="461"/>
                  </a:lnTo>
                  <a:lnTo>
                    <a:pt x="491" y="466"/>
                  </a:lnTo>
                  <a:lnTo>
                    <a:pt x="495" y="472"/>
                  </a:lnTo>
                  <a:lnTo>
                    <a:pt x="460" y="498"/>
                  </a:lnTo>
                  <a:lnTo>
                    <a:pt x="422" y="521"/>
                  </a:lnTo>
                  <a:lnTo>
                    <a:pt x="382" y="539"/>
                  </a:lnTo>
                  <a:lnTo>
                    <a:pt x="339" y="552"/>
                  </a:lnTo>
                  <a:lnTo>
                    <a:pt x="294" y="560"/>
                  </a:lnTo>
                  <a:lnTo>
                    <a:pt x="247" y="562"/>
                  </a:lnTo>
                  <a:lnTo>
                    <a:pt x="201" y="560"/>
                  </a:lnTo>
                  <a:lnTo>
                    <a:pt x="156" y="552"/>
                  </a:lnTo>
                  <a:lnTo>
                    <a:pt x="114" y="539"/>
                  </a:lnTo>
                  <a:lnTo>
                    <a:pt x="74" y="521"/>
                  </a:lnTo>
                  <a:lnTo>
                    <a:pt x="35" y="498"/>
                  </a:lnTo>
                  <a:lnTo>
                    <a:pt x="0" y="472"/>
                  </a:lnTo>
                  <a:lnTo>
                    <a:pt x="7" y="464"/>
                  </a:lnTo>
                  <a:lnTo>
                    <a:pt x="15" y="458"/>
                  </a:lnTo>
                  <a:lnTo>
                    <a:pt x="39" y="441"/>
                  </a:lnTo>
                  <a:lnTo>
                    <a:pt x="63" y="425"/>
                  </a:lnTo>
                  <a:lnTo>
                    <a:pt x="85" y="411"/>
                  </a:lnTo>
                  <a:lnTo>
                    <a:pt x="105" y="398"/>
                  </a:lnTo>
                  <a:lnTo>
                    <a:pt x="123" y="387"/>
                  </a:lnTo>
                  <a:lnTo>
                    <a:pt x="138" y="379"/>
                  </a:lnTo>
                  <a:lnTo>
                    <a:pt x="149" y="373"/>
                  </a:lnTo>
                  <a:lnTo>
                    <a:pt x="156" y="370"/>
                  </a:lnTo>
                  <a:lnTo>
                    <a:pt x="158" y="369"/>
                  </a:lnTo>
                  <a:lnTo>
                    <a:pt x="160" y="367"/>
                  </a:lnTo>
                  <a:lnTo>
                    <a:pt x="160" y="366"/>
                  </a:lnTo>
                  <a:lnTo>
                    <a:pt x="160" y="327"/>
                  </a:lnTo>
                  <a:lnTo>
                    <a:pt x="148" y="308"/>
                  </a:lnTo>
                  <a:lnTo>
                    <a:pt x="139" y="288"/>
                  </a:lnTo>
                  <a:lnTo>
                    <a:pt x="135" y="269"/>
                  </a:lnTo>
                  <a:lnTo>
                    <a:pt x="131"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7" y="62"/>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4" name="Shape 11494"/>
            <p:cNvSpPr/>
            <p:nvPr/>
          </p:nvSpPr>
          <p:spPr>
            <a:xfrm>
              <a:off x="2608263" y="2165351"/>
              <a:ext cx="46037" cy="52388"/>
            </a:xfrm>
            <a:custGeom>
              <a:avLst/>
              <a:gdLst/>
              <a:ahLst/>
              <a:cxnLst/>
              <a:rect l="0" t="0" r="0" b="0"/>
              <a:pathLst>
                <a:path w="495" h="563"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6"/>
                  </a:lnTo>
                  <a:lnTo>
                    <a:pt x="378" y="162"/>
                  </a:lnTo>
                  <a:lnTo>
                    <a:pt x="374" y="179"/>
                  </a:lnTo>
                  <a:lnTo>
                    <a:pt x="378" y="179"/>
                  </a:lnTo>
                  <a:lnTo>
                    <a:pt x="383" y="181"/>
                  </a:lnTo>
                  <a:lnTo>
                    <a:pt x="386" y="184"/>
                  </a:lnTo>
                  <a:lnTo>
                    <a:pt x="389" y="190"/>
                  </a:lnTo>
                  <a:lnTo>
                    <a:pt x="390" y="199"/>
                  </a:lnTo>
                  <a:lnTo>
                    <a:pt x="389" y="211"/>
                  </a:lnTo>
                  <a:lnTo>
                    <a:pt x="385" y="228"/>
                  </a:lnTo>
                  <a:lnTo>
                    <a:pt x="380" y="245"/>
                  </a:lnTo>
                  <a:lnTo>
                    <a:pt x="375" y="256"/>
                  </a:lnTo>
                  <a:lnTo>
                    <a:pt x="370" y="264"/>
                  </a:lnTo>
                  <a:lnTo>
                    <a:pt x="364" y="268"/>
                  </a:lnTo>
                  <a:lnTo>
                    <a:pt x="360" y="269"/>
                  </a:lnTo>
                  <a:lnTo>
                    <a:pt x="356" y="288"/>
                  </a:lnTo>
                  <a:lnTo>
                    <a:pt x="348" y="307"/>
                  </a:lnTo>
                  <a:lnTo>
                    <a:pt x="336" y="327"/>
                  </a:lnTo>
                  <a:lnTo>
                    <a:pt x="336" y="366"/>
                  </a:lnTo>
                  <a:lnTo>
                    <a:pt x="337" y="367"/>
                  </a:lnTo>
                  <a:lnTo>
                    <a:pt x="338" y="369"/>
                  </a:lnTo>
                  <a:lnTo>
                    <a:pt x="339" y="370"/>
                  </a:lnTo>
                  <a:lnTo>
                    <a:pt x="347" y="374"/>
                  </a:lnTo>
                  <a:lnTo>
                    <a:pt x="358" y="379"/>
                  </a:lnTo>
                  <a:lnTo>
                    <a:pt x="374" y="388"/>
                  </a:lnTo>
                  <a:lnTo>
                    <a:pt x="392" y="398"/>
                  </a:lnTo>
                  <a:lnTo>
                    <a:pt x="412" y="410"/>
                  </a:lnTo>
                  <a:lnTo>
                    <a:pt x="434" y="424"/>
                  </a:lnTo>
                  <a:lnTo>
                    <a:pt x="457" y="441"/>
                  </a:lnTo>
                  <a:lnTo>
                    <a:pt x="481" y="458"/>
                  </a:lnTo>
                  <a:lnTo>
                    <a:pt x="487" y="462"/>
                  </a:lnTo>
                  <a:lnTo>
                    <a:pt x="491" y="467"/>
                  </a:lnTo>
                  <a:lnTo>
                    <a:pt x="495" y="473"/>
                  </a:lnTo>
                  <a:lnTo>
                    <a:pt x="460" y="499"/>
                  </a:lnTo>
                  <a:lnTo>
                    <a:pt x="422" y="521"/>
                  </a:lnTo>
                  <a:lnTo>
                    <a:pt x="382" y="540"/>
                  </a:lnTo>
                  <a:lnTo>
                    <a:pt x="339" y="553"/>
                  </a:lnTo>
                  <a:lnTo>
                    <a:pt x="294" y="561"/>
                  </a:lnTo>
                  <a:lnTo>
                    <a:pt x="247" y="563"/>
                  </a:lnTo>
                  <a:lnTo>
                    <a:pt x="201" y="561"/>
                  </a:lnTo>
                  <a:lnTo>
                    <a:pt x="156" y="553"/>
                  </a:lnTo>
                  <a:lnTo>
                    <a:pt x="114" y="540"/>
                  </a:lnTo>
                  <a:lnTo>
                    <a:pt x="74" y="521"/>
                  </a:lnTo>
                  <a:lnTo>
                    <a:pt x="35" y="499"/>
                  </a:lnTo>
                  <a:lnTo>
                    <a:pt x="0" y="473"/>
                  </a:lnTo>
                  <a:lnTo>
                    <a:pt x="7" y="465"/>
                  </a:lnTo>
                  <a:lnTo>
                    <a:pt x="15" y="459"/>
                  </a:lnTo>
                  <a:lnTo>
                    <a:pt x="39" y="442"/>
                  </a:lnTo>
                  <a:lnTo>
                    <a:pt x="63" y="425"/>
                  </a:lnTo>
                  <a:lnTo>
                    <a:pt x="85" y="411"/>
                  </a:lnTo>
                  <a:lnTo>
                    <a:pt x="105" y="399"/>
                  </a:lnTo>
                  <a:lnTo>
                    <a:pt x="123" y="388"/>
                  </a:lnTo>
                  <a:lnTo>
                    <a:pt x="138" y="380"/>
                  </a:lnTo>
                  <a:lnTo>
                    <a:pt x="149" y="374"/>
                  </a:lnTo>
                  <a:lnTo>
                    <a:pt x="156" y="371"/>
                  </a:lnTo>
                  <a:lnTo>
                    <a:pt x="158" y="370"/>
                  </a:lnTo>
                  <a:lnTo>
                    <a:pt x="160" y="368"/>
                  </a:lnTo>
                  <a:lnTo>
                    <a:pt x="160" y="367"/>
                  </a:lnTo>
                  <a:lnTo>
                    <a:pt x="160" y="328"/>
                  </a:lnTo>
                  <a:lnTo>
                    <a:pt x="148" y="308"/>
                  </a:lnTo>
                  <a:lnTo>
                    <a:pt x="139" y="289"/>
                  </a:lnTo>
                  <a:lnTo>
                    <a:pt x="135" y="270"/>
                  </a:lnTo>
                  <a:lnTo>
                    <a:pt x="131" y="269"/>
                  </a:lnTo>
                  <a:lnTo>
                    <a:pt x="126" y="265"/>
                  </a:lnTo>
                  <a:lnTo>
                    <a:pt x="122" y="257"/>
                  </a:lnTo>
                  <a:lnTo>
                    <a:pt x="117" y="245"/>
                  </a:lnTo>
                  <a:lnTo>
                    <a:pt x="111" y="229"/>
                  </a:lnTo>
                  <a:lnTo>
                    <a:pt x="107" y="212"/>
                  </a:lnTo>
                  <a:lnTo>
                    <a:pt x="106" y="200"/>
                  </a:lnTo>
                  <a:lnTo>
                    <a:pt x="107" y="191"/>
                  </a:lnTo>
                  <a:lnTo>
                    <a:pt x="110" y="185"/>
                  </a:lnTo>
                  <a:lnTo>
                    <a:pt x="114" y="181"/>
                  </a:lnTo>
                  <a:lnTo>
                    <a:pt x="118" y="180"/>
                  </a:lnTo>
                  <a:lnTo>
                    <a:pt x="123" y="180"/>
                  </a:lnTo>
                  <a:lnTo>
                    <a:pt x="120" y="171"/>
                  </a:lnTo>
                  <a:lnTo>
                    <a:pt x="118" y="162"/>
                  </a:lnTo>
                  <a:lnTo>
                    <a:pt x="115" y="143"/>
                  </a:lnTo>
                  <a:lnTo>
                    <a:pt x="115" y="124"/>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5" name="Shape 11495"/>
            <p:cNvSpPr/>
            <p:nvPr/>
          </p:nvSpPr>
          <p:spPr>
            <a:xfrm>
              <a:off x="2733675" y="2236788"/>
              <a:ext cx="23812" cy="23813"/>
            </a:xfrm>
            <a:custGeom>
              <a:avLst/>
              <a:gdLst/>
              <a:ahLst/>
              <a:cxnLst/>
              <a:rect l="0" t="0" r="0" b="0"/>
              <a:pathLst>
                <a:path w="249" h="248" extrusionOk="0">
                  <a:moveTo>
                    <a:pt x="118" y="0"/>
                  </a:moveTo>
                  <a:lnTo>
                    <a:pt x="123" y="0"/>
                  </a:lnTo>
                  <a:lnTo>
                    <a:pt x="148" y="2"/>
                  </a:lnTo>
                  <a:lnTo>
                    <a:pt x="172" y="9"/>
                  </a:lnTo>
                  <a:lnTo>
                    <a:pt x="194" y="21"/>
                  </a:lnTo>
                  <a:lnTo>
                    <a:pt x="212" y="36"/>
                  </a:lnTo>
                  <a:lnTo>
                    <a:pt x="227" y="54"/>
                  </a:lnTo>
                  <a:lnTo>
                    <a:pt x="239" y="75"/>
                  </a:lnTo>
                  <a:lnTo>
                    <a:pt x="246" y="99"/>
                  </a:lnTo>
                  <a:lnTo>
                    <a:pt x="249" y="124"/>
                  </a:lnTo>
                  <a:lnTo>
                    <a:pt x="246" y="149"/>
                  </a:lnTo>
                  <a:lnTo>
                    <a:pt x="239" y="172"/>
                  </a:lnTo>
                  <a:lnTo>
                    <a:pt x="228" y="193"/>
                  </a:lnTo>
                  <a:lnTo>
                    <a:pt x="213" y="212"/>
                  </a:lnTo>
                  <a:lnTo>
                    <a:pt x="195" y="227"/>
                  </a:lnTo>
                  <a:lnTo>
                    <a:pt x="173" y="238"/>
                  </a:lnTo>
                  <a:lnTo>
                    <a:pt x="150" y="245"/>
                  </a:lnTo>
                  <a:lnTo>
                    <a:pt x="125" y="248"/>
                  </a:lnTo>
                  <a:lnTo>
                    <a:pt x="100" y="245"/>
                  </a:lnTo>
                  <a:lnTo>
                    <a:pt x="76" y="238"/>
                  </a:lnTo>
                  <a:lnTo>
                    <a:pt x="54" y="227"/>
                  </a:lnTo>
                  <a:lnTo>
                    <a:pt x="36" y="212"/>
                  </a:lnTo>
                  <a:lnTo>
                    <a:pt x="21" y="194"/>
                  </a:lnTo>
                  <a:lnTo>
                    <a:pt x="9" y="172"/>
                  </a:lnTo>
                  <a:lnTo>
                    <a:pt x="2" y="149"/>
                  </a:lnTo>
                  <a:lnTo>
                    <a:pt x="0" y="124"/>
                  </a:lnTo>
                  <a:lnTo>
                    <a:pt x="0" y="118"/>
                  </a:lnTo>
                  <a:lnTo>
                    <a:pt x="16" y="122"/>
                  </a:lnTo>
                  <a:lnTo>
                    <a:pt x="33" y="124"/>
                  </a:lnTo>
                  <a:lnTo>
                    <a:pt x="54" y="121"/>
                  </a:lnTo>
                  <a:lnTo>
                    <a:pt x="74" y="115"/>
                  </a:lnTo>
                  <a:lnTo>
                    <a:pt x="90" y="104"/>
                  </a:lnTo>
                  <a:lnTo>
                    <a:pt x="104" y="90"/>
                  </a:lnTo>
                  <a:lnTo>
                    <a:pt x="115" y="72"/>
                  </a:lnTo>
                  <a:lnTo>
                    <a:pt x="122" y="53"/>
                  </a:lnTo>
                  <a:lnTo>
                    <a:pt x="124" y="33"/>
                  </a:lnTo>
                  <a:lnTo>
                    <a:pt x="123" y="16"/>
                  </a:lnTo>
                  <a:lnTo>
                    <a:pt x="1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6" name="Shape 11496"/>
            <p:cNvSpPr/>
            <p:nvPr/>
          </p:nvSpPr>
          <p:spPr>
            <a:xfrm>
              <a:off x="2698750" y="2219326"/>
              <a:ext cx="93662" cy="58738"/>
            </a:xfrm>
            <a:custGeom>
              <a:avLst/>
              <a:gdLst/>
              <a:ahLst/>
              <a:cxnLst/>
              <a:rect l="0" t="0" r="0" b="0"/>
              <a:pathLst>
                <a:path w="1010" h="637" extrusionOk="0">
                  <a:moveTo>
                    <a:pt x="504" y="100"/>
                  </a:moveTo>
                  <a:lnTo>
                    <a:pt x="469" y="103"/>
                  </a:lnTo>
                  <a:lnTo>
                    <a:pt x="435" y="111"/>
                  </a:lnTo>
                  <a:lnTo>
                    <a:pt x="404" y="124"/>
                  </a:lnTo>
                  <a:lnTo>
                    <a:pt x="376" y="142"/>
                  </a:lnTo>
                  <a:lnTo>
                    <a:pt x="351" y="163"/>
                  </a:lnTo>
                  <a:lnTo>
                    <a:pt x="328" y="189"/>
                  </a:lnTo>
                  <a:lnTo>
                    <a:pt x="311" y="218"/>
                  </a:lnTo>
                  <a:lnTo>
                    <a:pt x="298" y="249"/>
                  </a:lnTo>
                  <a:lnTo>
                    <a:pt x="289" y="283"/>
                  </a:lnTo>
                  <a:lnTo>
                    <a:pt x="287" y="318"/>
                  </a:lnTo>
                  <a:lnTo>
                    <a:pt x="289" y="353"/>
                  </a:lnTo>
                  <a:lnTo>
                    <a:pt x="298" y="387"/>
                  </a:lnTo>
                  <a:lnTo>
                    <a:pt x="311" y="418"/>
                  </a:lnTo>
                  <a:lnTo>
                    <a:pt x="328" y="446"/>
                  </a:lnTo>
                  <a:lnTo>
                    <a:pt x="351" y="471"/>
                  </a:lnTo>
                  <a:lnTo>
                    <a:pt x="376" y="494"/>
                  </a:lnTo>
                  <a:lnTo>
                    <a:pt x="404" y="511"/>
                  </a:lnTo>
                  <a:lnTo>
                    <a:pt x="435" y="524"/>
                  </a:lnTo>
                  <a:lnTo>
                    <a:pt x="469" y="533"/>
                  </a:lnTo>
                  <a:lnTo>
                    <a:pt x="504" y="535"/>
                  </a:lnTo>
                  <a:lnTo>
                    <a:pt x="539" y="533"/>
                  </a:lnTo>
                  <a:lnTo>
                    <a:pt x="573" y="524"/>
                  </a:lnTo>
                  <a:lnTo>
                    <a:pt x="604" y="511"/>
                  </a:lnTo>
                  <a:lnTo>
                    <a:pt x="632" y="494"/>
                  </a:lnTo>
                  <a:lnTo>
                    <a:pt x="658" y="471"/>
                  </a:lnTo>
                  <a:lnTo>
                    <a:pt x="680" y="446"/>
                  </a:lnTo>
                  <a:lnTo>
                    <a:pt x="698" y="418"/>
                  </a:lnTo>
                  <a:lnTo>
                    <a:pt x="711" y="387"/>
                  </a:lnTo>
                  <a:lnTo>
                    <a:pt x="719" y="353"/>
                  </a:lnTo>
                  <a:lnTo>
                    <a:pt x="722" y="318"/>
                  </a:lnTo>
                  <a:lnTo>
                    <a:pt x="719" y="283"/>
                  </a:lnTo>
                  <a:lnTo>
                    <a:pt x="711" y="249"/>
                  </a:lnTo>
                  <a:lnTo>
                    <a:pt x="698" y="218"/>
                  </a:lnTo>
                  <a:lnTo>
                    <a:pt x="680" y="189"/>
                  </a:lnTo>
                  <a:lnTo>
                    <a:pt x="658" y="163"/>
                  </a:lnTo>
                  <a:lnTo>
                    <a:pt x="632" y="142"/>
                  </a:lnTo>
                  <a:lnTo>
                    <a:pt x="604" y="124"/>
                  </a:lnTo>
                  <a:lnTo>
                    <a:pt x="573" y="111"/>
                  </a:lnTo>
                  <a:lnTo>
                    <a:pt x="539" y="103"/>
                  </a:lnTo>
                  <a:lnTo>
                    <a:pt x="504" y="100"/>
                  </a:lnTo>
                  <a:close/>
                  <a:moveTo>
                    <a:pt x="505" y="0"/>
                  </a:moveTo>
                  <a:lnTo>
                    <a:pt x="546" y="2"/>
                  </a:lnTo>
                  <a:lnTo>
                    <a:pt x="587" y="9"/>
                  </a:lnTo>
                  <a:lnTo>
                    <a:pt x="627" y="21"/>
                  </a:lnTo>
                  <a:lnTo>
                    <a:pt x="671" y="38"/>
                  </a:lnTo>
                  <a:lnTo>
                    <a:pt x="712" y="58"/>
                  </a:lnTo>
                  <a:lnTo>
                    <a:pt x="752" y="82"/>
                  </a:lnTo>
                  <a:lnTo>
                    <a:pt x="791" y="106"/>
                  </a:lnTo>
                  <a:lnTo>
                    <a:pt x="829" y="133"/>
                  </a:lnTo>
                  <a:lnTo>
                    <a:pt x="847" y="147"/>
                  </a:lnTo>
                  <a:lnTo>
                    <a:pt x="866" y="163"/>
                  </a:lnTo>
                  <a:lnTo>
                    <a:pt x="886" y="180"/>
                  </a:lnTo>
                  <a:lnTo>
                    <a:pt x="904" y="196"/>
                  </a:lnTo>
                  <a:lnTo>
                    <a:pt x="922" y="212"/>
                  </a:lnTo>
                  <a:lnTo>
                    <a:pt x="938" y="227"/>
                  </a:lnTo>
                  <a:lnTo>
                    <a:pt x="953" y="241"/>
                  </a:lnTo>
                  <a:lnTo>
                    <a:pt x="966" y="254"/>
                  </a:lnTo>
                  <a:lnTo>
                    <a:pt x="978" y="264"/>
                  </a:lnTo>
                  <a:lnTo>
                    <a:pt x="986" y="272"/>
                  </a:lnTo>
                  <a:lnTo>
                    <a:pt x="992" y="278"/>
                  </a:lnTo>
                  <a:lnTo>
                    <a:pt x="993" y="280"/>
                  </a:lnTo>
                  <a:lnTo>
                    <a:pt x="1002" y="292"/>
                  </a:lnTo>
                  <a:lnTo>
                    <a:pt x="1008" y="305"/>
                  </a:lnTo>
                  <a:lnTo>
                    <a:pt x="1010" y="319"/>
                  </a:lnTo>
                  <a:lnTo>
                    <a:pt x="1009" y="333"/>
                  </a:lnTo>
                  <a:lnTo>
                    <a:pt x="1005" y="347"/>
                  </a:lnTo>
                  <a:lnTo>
                    <a:pt x="998" y="359"/>
                  </a:lnTo>
                  <a:lnTo>
                    <a:pt x="997" y="360"/>
                  </a:lnTo>
                  <a:lnTo>
                    <a:pt x="993" y="364"/>
                  </a:lnTo>
                  <a:lnTo>
                    <a:pt x="987" y="370"/>
                  </a:lnTo>
                  <a:lnTo>
                    <a:pt x="978" y="381"/>
                  </a:lnTo>
                  <a:lnTo>
                    <a:pt x="964" y="394"/>
                  </a:lnTo>
                  <a:lnTo>
                    <a:pt x="923" y="434"/>
                  </a:lnTo>
                  <a:lnTo>
                    <a:pt x="880" y="472"/>
                  </a:lnTo>
                  <a:lnTo>
                    <a:pt x="833" y="509"/>
                  </a:lnTo>
                  <a:lnTo>
                    <a:pt x="786" y="542"/>
                  </a:lnTo>
                  <a:lnTo>
                    <a:pt x="735" y="571"/>
                  </a:lnTo>
                  <a:lnTo>
                    <a:pt x="695" y="592"/>
                  </a:lnTo>
                  <a:lnTo>
                    <a:pt x="653" y="609"/>
                  </a:lnTo>
                  <a:lnTo>
                    <a:pt x="611" y="623"/>
                  </a:lnTo>
                  <a:lnTo>
                    <a:pt x="568" y="632"/>
                  </a:lnTo>
                  <a:lnTo>
                    <a:pt x="522" y="636"/>
                  </a:lnTo>
                  <a:lnTo>
                    <a:pt x="506" y="637"/>
                  </a:lnTo>
                  <a:lnTo>
                    <a:pt x="490" y="636"/>
                  </a:lnTo>
                  <a:lnTo>
                    <a:pt x="445" y="632"/>
                  </a:lnTo>
                  <a:lnTo>
                    <a:pt x="401" y="623"/>
                  </a:lnTo>
                  <a:lnTo>
                    <a:pt x="359" y="609"/>
                  </a:lnTo>
                  <a:lnTo>
                    <a:pt x="317" y="592"/>
                  </a:lnTo>
                  <a:lnTo>
                    <a:pt x="277" y="571"/>
                  </a:lnTo>
                  <a:lnTo>
                    <a:pt x="226" y="542"/>
                  </a:lnTo>
                  <a:lnTo>
                    <a:pt x="179" y="509"/>
                  </a:lnTo>
                  <a:lnTo>
                    <a:pt x="133" y="472"/>
                  </a:lnTo>
                  <a:lnTo>
                    <a:pt x="90" y="434"/>
                  </a:lnTo>
                  <a:lnTo>
                    <a:pt x="48" y="394"/>
                  </a:lnTo>
                  <a:lnTo>
                    <a:pt x="36" y="381"/>
                  </a:lnTo>
                  <a:lnTo>
                    <a:pt x="25" y="370"/>
                  </a:lnTo>
                  <a:lnTo>
                    <a:pt x="19" y="364"/>
                  </a:lnTo>
                  <a:lnTo>
                    <a:pt x="15" y="360"/>
                  </a:lnTo>
                  <a:lnTo>
                    <a:pt x="14" y="359"/>
                  </a:lnTo>
                  <a:lnTo>
                    <a:pt x="6" y="347"/>
                  </a:lnTo>
                  <a:lnTo>
                    <a:pt x="1" y="333"/>
                  </a:lnTo>
                  <a:lnTo>
                    <a:pt x="0" y="319"/>
                  </a:lnTo>
                  <a:lnTo>
                    <a:pt x="2" y="305"/>
                  </a:lnTo>
                  <a:lnTo>
                    <a:pt x="7" y="292"/>
                  </a:lnTo>
                  <a:lnTo>
                    <a:pt x="16" y="280"/>
                  </a:lnTo>
                  <a:lnTo>
                    <a:pt x="18" y="278"/>
                  </a:lnTo>
                  <a:lnTo>
                    <a:pt x="23" y="272"/>
                  </a:lnTo>
                  <a:lnTo>
                    <a:pt x="31" y="264"/>
                  </a:lnTo>
                  <a:lnTo>
                    <a:pt x="43" y="254"/>
                  </a:lnTo>
                  <a:lnTo>
                    <a:pt x="56" y="241"/>
                  </a:lnTo>
                  <a:lnTo>
                    <a:pt x="71" y="227"/>
                  </a:lnTo>
                  <a:lnTo>
                    <a:pt x="87" y="212"/>
                  </a:lnTo>
                  <a:lnTo>
                    <a:pt x="105" y="196"/>
                  </a:lnTo>
                  <a:lnTo>
                    <a:pt x="123" y="180"/>
                  </a:lnTo>
                  <a:lnTo>
                    <a:pt x="143" y="163"/>
                  </a:lnTo>
                  <a:lnTo>
                    <a:pt x="162" y="147"/>
                  </a:lnTo>
                  <a:lnTo>
                    <a:pt x="181" y="133"/>
                  </a:lnTo>
                  <a:lnTo>
                    <a:pt x="218" y="106"/>
                  </a:lnTo>
                  <a:lnTo>
                    <a:pt x="258" y="82"/>
                  </a:lnTo>
                  <a:lnTo>
                    <a:pt x="298" y="58"/>
                  </a:lnTo>
                  <a:lnTo>
                    <a:pt x="339" y="38"/>
                  </a:lnTo>
                  <a:lnTo>
                    <a:pt x="383" y="21"/>
                  </a:lnTo>
                  <a:lnTo>
                    <a:pt x="423" y="10"/>
                  </a:lnTo>
                  <a:lnTo>
                    <a:pt x="464" y="2"/>
                  </a:lnTo>
                  <a:lnTo>
                    <a:pt x="5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497" name="Shape 11497"/>
          <p:cNvGrpSpPr/>
          <p:nvPr/>
        </p:nvGrpSpPr>
        <p:grpSpPr>
          <a:xfrm>
            <a:off x="2548037" y="2064783"/>
            <a:ext cx="233363" cy="217885"/>
            <a:chOff x="3344863" y="2103438"/>
            <a:chExt cx="311151" cy="290513"/>
          </a:xfrm>
        </p:grpSpPr>
        <p:sp>
          <p:nvSpPr>
            <p:cNvPr id="11498" name="Shape 11498"/>
            <p:cNvSpPr/>
            <p:nvPr/>
          </p:nvSpPr>
          <p:spPr>
            <a:xfrm>
              <a:off x="3494088" y="2262188"/>
              <a:ext cx="11113" cy="11113"/>
            </a:xfrm>
            <a:custGeom>
              <a:avLst/>
              <a:gdLst/>
              <a:ahLst/>
              <a:cxnLst/>
              <a:rect l="0" t="0" r="0" b="0"/>
              <a:pathLst>
                <a:path w="118" h="115" extrusionOk="0">
                  <a:moveTo>
                    <a:pt x="59" y="0"/>
                  </a:moveTo>
                  <a:lnTo>
                    <a:pt x="77" y="3"/>
                  </a:lnTo>
                  <a:lnTo>
                    <a:pt x="93" y="11"/>
                  </a:lnTo>
                  <a:lnTo>
                    <a:pt x="106" y="23"/>
                  </a:lnTo>
                  <a:lnTo>
                    <a:pt x="115" y="39"/>
                  </a:lnTo>
                  <a:lnTo>
                    <a:pt x="118" y="58"/>
                  </a:lnTo>
                  <a:lnTo>
                    <a:pt x="115" y="76"/>
                  </a:lnTo>
                  <a:lnTo>
                    <a:pt x="106" y="92"/>
                  </a:lnTo>
                  <a:lnTo>
                    <a:pt x="93" y="104"/>
                  </a:lnTo>
                  <a:lnTo>
                    <a:pt x="77" y="112"/>
                  </a:lnTo>
                  <a:lnTo>
                    <a:pt x="59" y="115"/>
                  </a:lnTo>
                  <a:lnTo>
                    <a:pt x="41" y="113"/>
                  </a:lnTo>
                  <a:lnTo>
                    <a:pt x="25" y="104"/>
                  </a:lnTo>
                  <a:lnTo>
                    <a:pt x="12" y="92"/>
                  </a:lnTo>
                  <a:lnTo>
                    <a:pt x="3" y="76"/>
                  </a:lnTo>
                  <a:lnTo>
                    <a:pt x="0" y="58"/>
                  </a:lnTo>
                  <a:lnTo>
                    <a:pt x="3" y="39"/>
                  </a:lnTo>
                  <a:lnTo>
                    <a:pt x="12" y="23"/>
                  </a:lnTo>
                  <a:lnTo>
                    <a:pt x="25"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499" name="Shape 11499"/>
            <p:cNvSpPr/>
            <p:nvPr/>
          </p:nvSpPr>
          <p:spPr>
            <a:xfrm>
              <a:off x="3494088" y="2278063"/>
              <a:ext cx="11113" cy="11113"/>
            </a:xfrm>
            <a:custGeom>
              <a:avLst/>
              <a:gdLst/>
              <a:ahLst/>
              <a:cxnLst/>
              <a:rect l="0" t="0" r="0" b="0"/>
              <a:pathLst>
                <a:path w="118" h="115" extrusionOk="0">
                  <a:moveTo>
                    <a:pt x="59" y="0"/>
                  </a:moveTo>
                  <a:lnTo>
                    <a:pt x="77" y="3"/>
                  </a:lnTo>
                  <a:lnTo>
                    <a:pt x="93" y="11"/>
                  </a:lnTo>
                  <a:lnTo>
                    <a:pt x="106" y="23"/>
                  </a:lnTo>
                  <a:lnTo>
                    <a:pt x="115" y="39"/>
                  </a:lnTo>
                  <a:lnTo>
                    <a:pt x="118" y="58"/>
                  </a:lnTo>
                  <a:lnTo>
                    <a:pt x="115" y="76"/>
                  </a:lnTo>
                  <a:lnTo>
                    <a:pt x="106" y="92"/>
                  </a:lnTo>
                  <a:lnTo>
                    <a:pt x="93" y="104"/>
                  </a:lnTo>
                  <a:lnTo>
                    <a:pt x="77" y="113"/>
                  </a:lnTo>
                  <a:lnTo>
                    <a:pt x="59" y="115"/>
                  </a:lnTo>
                  <a:lnTo>
                    <a:pt x="41" y="113"/>
                  </a:lnTo>
                  <a:lnTo>
                    <a:pt x="25" y="104"/>
                  </a:lnTo>
                  <a:lnTo>
                    <a:pt x="12" y="92"/>
                  </a:lnTo>
                  <a:lnTo>
                    <a:pt x="3" y="76"/>
                  </a:lnTo>
                  <a:lnTo>
                    <a:pt x="0" y="58"/>
                  </a:lnTo>
                  <a:lnTo>
                    <a:pt x="3" y="39"/>
                  </a:lnTo>
                  <a:lnTo>
                    <a:pt x="12" y="23"/>
                  </a:lnTo>
                  <a:lnTo>
                    <a:pt x="25"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0" name="Shape 11500"/>
            <p:cNvSpPr/>
            <p:nvPr/>
          </p:nvSpPr>
          <p:spPr>
            <a:xfrm>
              <a:off x="3494088" y="2293938"/>
              <a:ext cx="11113" cy="11113"/>
            </a:xfrm>
            <a:custGeom>
              <a:avLst/>
              <a:gdLst/>
              <a:ahLst/>
              <a:cxnLst/>
              <a:rect l="0" t="0" r="0" b="0"/>
              <a:pathLst>
                <a:path w="118" h="116" extrusionOk="0">
                  <a:moveTo>
                    <a:pt x="59" y="0"/>
                  </a:moveTo>
                  <a:lnTo>
                    <a:pt x="77" y="3"/>
                  </a:lnTo>
                  <a:lnTo>
                    <a:pt x="93" y="12"/>
                  </a:lnTo>
                  <a:lnTo>
                    <a:pt x="106" y="24"/>
                  </a:lnTo>
                  <a:lnTo>
                    <a:pt x="115" y="40"/>
                  </a:lnTo>
                  <a:lnTo>
                    <a:pt x="118" y="58"/>
                  </a:lnTo>
                  <a:lnTo>
                    <a:pt x="115" y="77"/>
                  </a:lnTo>
                  <a:lnTo>
                    <a:pt x="106" y="93"/>
                  </a:lnTo>
                  <a:lnTo>
                    <a:pt x="93" y="105"/>
                  </a:lnTo>
                  <a:lnTo>
                    <a:pt x="77" y="113"/>
                  </a:lnTo>
                  <a:lnTo>
                    <a:pt x="59" y="116"/>
                  </a:lnTo>
                  <a:lnTo>
                    <a:pt x="41" y="113"/>
                  </a:lnTo>
                  <a:lnTo>
                    <a:pt x="25" y="105"/>
                  </a:lnTo>
                  <a:lnTo>
                    <a:pt x="12" y="93"/>
                  </a:lnTo>
                  <a:lnTo>
                    <a:pt x="3" y="77"/>
                  </a:lnTo>
                  <a:lnTo>
                    <a:pt x="0" y="58"/>
                  </a:lnTo>
                  <a:lnTo>
                    <a:pt x="3" y="40"/>
                  </a:lnTo>
                  <a:lnTo>
                    <a:pt x="12" y="24"/>
                  </a:lnTo>
                  <a:lnTo>
                    <a:pt x="25"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1" name="Shape 11501"/>
            <p:cNvSpPr/>
            <p:nvPr/>
          </p:nvSpPr>
          <p:spPr>
            <a:xfrm>
              <a:off x="3494088" y="2246313"/>
              <a:ext cx="11113" cy="11113"/>
            </a:xfrm>
            <a:custGeom>
              <a:avLst/>
              <a:gdLst/>
              <a:ahLst/>
              <a:cxnLst/>
              <a:rect l="0" t="0" r="0" b="0"/>
              <a:pathLst>
                <a:path w="118" h="117" extrusionOk="0">
                  <a:moveTo>
                    <a:pt x="59" y="0"/>
                  </a:moveTo>
                  <a:lnTo>
                    <a:pt x="74" y="2"/>
                  </a:lnTo>
                  <a:lnTo>
                    <a:pt x="88" y="8"/>
                  </a:lnTo>
                  <a:lnTo>
                    <a:pt x="100" y="17"/>
                  </a:lnTo>
                  <a:lnTo>
                    <a:pt x="109" y="30"/>
                  </a:lnTo>
                  <a:lnTo>
                    <a:pt x="116" y="44"/>
                  </a:lnTo>
                  <a:lnTo>
                    <a:pt x="118" y="59"/>
                  </a:lnTo>
                  <a:lnTo>
                    <a:pt x="116" y="74"/>
                  </a:lnTo>
                  <a:lnTo>
                    <a:pt x="109" y="88"/>
                  </a:lnTo>
                  <a:lnTo>
                    <a:pt x="100" y="100"/>
                  </a:lnTo>
                  <a:lnTo>
                    <a:pt x="88" y="109"/>
                  </a:lnTo>
                  <a:lnTo>
                    <a:pt x="74" y="115"/>
                  </a:lnTo>
                  <a:lnTo>
                    <a:pt x="59" y="117"/>
                  </a:lnTo>
                  <a:lnTo>
                    <a:pt x="44" y="115"/>
                  </a:lnTo>
                  <a:lnTo>
                    <a:pt x="30" y="109"/>
                  </a:lnTo>
                  <a:lnTo>
                    <a:pt x="18" y="100"/>
                  </a:lnTo>
                  <a:lnTo>
                    <a:pt x="8" y="88"/>
                  </a:lnTo>
                  <a:lnTo>
                    <a:pt x="2" y="74"/>
                  </a:lnTo>
                  <a:lnTo>
                    <a:pt x="0" y="59"/>
                  </a:lnTo>
                  <a:lnTo>
                    <a:pt x="2" y="44"/>
                  </a:lnTo>
                  <a:lnTo>
                    <a:pt x="8" y="30"/>
                  </a:lnTo>
                  <a:lnTo>
                    <a:pt x="18" y="17"/>
                  </a:lnTo>
                  <a:lnTo>
                    <a:pt x="30" y="8"/>
                  </a:lnTo>
                  <a:lnTo>
                    <a:pt x="44" y="2"/>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2" name="Shape 11502"/>
            <p:cNvSpPr/>
            <p:nvPr/>
          </p:nvSpPr>
          <p:spPr>
            <a:xfrm>
              <a:off x="3508376" y="2303463"/>
              <a:ext cx="11113" cy="11113"/>
            </a:xfrm>
            <a:custGeom>
              <a:avLst/>
              <a:gdLst/>
              <a:ahLst/>
              <a:cxnLst/>
              <a:rect l="0" t="0" r="0" b="0"/>
              <a:pathLst>
                <a:path w="117" h="117" extrusionOk="0">
                  <a:moveTo>
                    <a:pt x="61" y="0"/>
                  </a:moveTo>
                  <a:lnTo>
                    <a:pt x="77" y="3"/>
                  </a:lnTo>
                  <a:lnTo>
                    <a:pt x="91" y="9"/>
                  </a:lnTo>
                  <a:lnTo>
                    <a:pt x="103" y="20"/>
                  </a:lnTo>
                  <a:lnTo>
                    <a:pt x="111" y="32"/>
                  </a:lnTo>
                  <a:lnTo>
                    <a:pt x="116" y="46"/>
                  </a:lnTo>
                  <a:lnTo>
                    <a:pt x="117" y="62"/>
                  </a:lnTo>
                  <a:lnTo>
                    <a:pt x="115" y="76"/>
                  </a:lnTo>
                  <a:lnTo>
                    <a:pt x="108" y="91"/>
                  </a:lnTo>
                  <a:lnTo>
                    <a:pt x="98" y="102"/>
                  </a:lnTo>
                  <a:lnTo>
                    <a:pt x="86" y="111"/>
                  </a:lnTo>
                  <a:lnTo>
                    <a:pt x="71" y="116"/>
                  </a:lnTo>
                  <a:lnTo>
                    <a:pt x="56" y="117"/>
                  </a:lnTo>
                  <a:lnTo>
                    <a:pt x="41" y="115"/>
                  </a:lnTo>
                  <a:lnTo>
                    <a:pt x="27" y="108"/>
                  </a:lnTo>
                  <a:lnTo>
                    <a:pt x="15" y="98"/>
                  </a:lnTo>
                  <a:lnTo>
                    <a:pt x="7" y="85"/>
                  </a:lnTo>
                  <a:lnTo>
                    <a:pt x="2" y="72"/>
                  </a:lnTo>
                  <a:lnTo>
                    <a:pt x="0" y="57"/>
                  </a:lnTo>
                  <a:lnTo>
                    <a:pt x="3" y="41"/>
                  </a:lnTo>
                  <a:lnTo>
                    <a:pt x="10" y="27"/>
                  </a:lnTo>
                  <a:lnTo>
                    <a:pt x="20" y="15"/>
                  </a:lnTo>
                  <a:lnTo>
                    <a:pt x="32" y="7"/>
                  </a:lnTo>
                  <a:lnTo>
                    <a:pt x="46" y="1"/>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3" name="Shape 11503"/>
            <p:cNvSpPr/>
            <p:nvPr/>
          </p:nvSpPr>
          <p:spPr>
            <a:xfrm>
              <a:off x="3521076" y="2311401"/>
              <a:ext cx="11113" cy="11113"/>
            </a:xfrm>
            <a:custGeom>
              <a:avLst/>
              <a:gdLst/>
              <a:ahLst/>
              <a:cxnLst/>
              <a:rect l="0" t="0" r="0" b="0"/>
              <a:pathLst>
                <a:path w="117" h="116" extrusionOk="0">
                  <a:moveTo>
                    <a:pt x="59" y="0"/>
                  </a:moveTo>
                  <a:lnTo>
                    <a:pt x="77" y="3"/>
                  </a:lnTo>
                  <a:lnTo>
                    <a:pt x="93" y="11"/>
                  </a:lnTo>
                  <a:lnTo>
                    <a:pt x="106" y="24"/>
                  </a:lnTo>
                  <a:lnTo>
                    <a:pt x="114" y="40"/>
                  </a:lnTo>
                  <a:lnTo>
                    <a:pt x="117" y="58"/>
                  </a:lnTo>
                  <a:lnTo>
                    <a:pt x="114" y="76"/>
                  </a:lnTo>
                  <a:lnTo>
                    <a:pt x="106" y="92"/>
                  </a:lnTo>
                  <a:lnTo>
                    <a:pt x="93" y="105"/>
                  </a:lnTo>
                  <a:lnTo>
                    <a:pt x="77" y="113"/>
                  </a:lnTo>
                  <a:lnTo>
                    <a:pt x="59" y="116"/>
                  </a:lnTo>
                  <a:lnTo>
                    <a:pt x="41" y="113"/>
                  </a:lnTo>
                  <a:lnTo>
                    <a:pt x="24" y="105"/>
                  </a:lnTo>
                  <a:lnTo>
                    <a:pt x="11" y="92"/>
                  </a:lnTo>
                  <a:lnTo>
                    <a:pt x="3" y="76"/>
                  </a:lnTo>
                  <a:lnTo>
                    <a:pt x="0" y="58"/>
                  </a:lnTo>
                  <a:lnTo>
                    <a:pt x="3" y="40"/>
                  </a:lnTo>
                  <a:lnTo>
                    <a:pt x="11" y="24"/>
                  </a:lnTo>
                  <a:lnTo>
                    <a:pt x="24"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4" name="Shape 11504"/>
            <p:cNvSpPr/>
            <p:nvPr/>
          </p:nvSpPr>
          <p:spPr>
            <a:xfrm>
              <a:off x="3535363" y="2320926"/>
              <a:ext cx="11113" cy="9525"/>
            </a:xfrm>
            <a:custGeom>
              <a:avLst/>
              <a:gdLst/>
              <a:ahLst/>
              <a:cxnLst/>
              <a:rect l="0" t="0" r="0" b="0"/>
              <a:pathLst>
                <a:path w="117" h="116" extrusionOk="0">
                  <a:moveTo>
                    <a:pt x="58" y="0"/>
                  </a:moveTo>
                  <a:lnTo>
                    <a:pt x="76" y="3"/>
                  </a:lnTo>
                  <a:lnTo>
                    <a:pt x="92" y="12"/>
                  </a:lnTo>
                  <a:lnTo>
                    <a:pt x="105" y="24"/>
                  </a:lnTo>
                  <a:lnTo>
                    <a:pt x="114" y="40"/>
                  </a:lnTo>
                  <a:lnTo>
                    <a:pt x="117" y="58"/>
                  </a:lnTo>
                  <a:lnTo>
                    <a:pt x="114" y="77"/>
                  </a:lnTo>
                  <a:lnTo>
                    <a:pt x="105" y="93"/>
                  </a:lnTo>
                  <a:lnTo>
                    <a:pt x="92" y="105"/>
                  </a:lnTo>
                  <a:lnTo>
                    <a:pt x="76" y="113"/>
                  </a:lnTo>
                  <a:lnTo>
                    <a:pt x="58" y="116"/>
                  </a:lnTo>
                  <a:lnTo>
                    <a:pt x="39" y="113"/>
                  </a:lnTo>
                  <a:lnTo>
                    <a:pt x="23" y="105"/>
                  </a:lnTo>
                  <a:lnTo>
                    <a:pt x="11" y="93"/>
                  </a:lnTo>
                  <a:lnTo>
                    <a:pt x="3" y="77"/>
                  </a:lnTo>
                  <a:lnTo>
                    <a:pt x="0" y="58"/>
                  </a:lnTo>
                  <a:lnTo>
                    <a:pt x="3" y="40"/>
                  </a:lnTo>
                  <a:lnTo>
                    <a:pt x="11" y="24"/>
                  </a:lnTo>
                  <a:lnTo>
                    <a:pt x="23" y="12"/>
                  </a:lnTo>
                  <a:lnTo>
                    <a:pt x="39"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5" name="Shape 11505"/>
            <p:cNvSpPr/>
            <p:nvPr/>
          </p:nvSpPr>
          <p:spPr>
            <a:xfrm>
              <a:off x="3481388" y="2303463"/>
              <a:ext cx="11113" cy="11113"/>
            </a:xfrm>
            <a:custGeom>
              <a:avLst/>
              <a:gdLst/>
              <a:ahLst/>
              <a:cxnLst/>
              <a:rect l="0" t="0" r="0" b="0"/>
              <a:pathLst>
                <a:path w="117" h="117" extrusionOk="0">
                  <a:moveTo>
                    <a:pt x="57" y="0"/>
                  </a:moveTo>
                  <a:lnTo>
                    <a:pt x="72" y="1"/>
                  </a:lnTo>
                  <a:lnTo>
                    <a:pt x="86" y="7"/>
                  </a:lnTo>
                  <a:lnTo>
                    <a:pt x="98" y="15"/>
                  </a:lnTo>
                  <a:lnTo>
                    <a:pt x="108" y="27"/>
                  </a:lnTo>
                  <a:lnTo>
                    <a:pt x="115" y="41"/>
                  </a:lnTo>
                  <a:lnTo>
                    <a:pt x="117" y="57"/>
                  </a:lnTo>
                  <a:lnTo>
                    <a:pt x="116" y="72"/>
                  </a:lnTo>
                  <a:lnTo>
                    <a:pt x="111" y="85"/>
                  </a:lnTo>
                  <a:lnTo>
                    <a:pt x="103" y="98"/>
                  </a:lnTo>
                  <a:lnTo>
                    <a:pt x="91" y="108"/>
                  </a:lnTo>
                  <a:lnTo>
                    <a:pt x="77" y="115"/>
                  </a:lnTo>
                  <a:lnTo>
                    <a:pt x="62" y="117"/>
                  </a:lnTo>
                  <a:lnTo>
                    <a:pt x="46" y="116"/>
                  </a:lnTo>
                  <a:lnTo>
                    <a:pt x="32" y="111"/>
                  </a:lnTo>
                  <a:lnTo>
                    <a:pt x="20" y="102"/>
                  </a:lnTo>
                  <a:lnTo>
                    <a:pt x="10" y="91"/>
                  </a:lnTo>
                  <a:lnTo>
                    <a:pt x="3" y="76"/>
                  </a:lnTo>
                  <a:lnTo>
                    <a:pt x="0" y="62"/>
                  </a:lnTo>
                  <a:lnTo>
                    <a:pt x="2" y="46"/>
                  </a:lnTo>
                  <a:lnTo>
                    <a:pt x="7" y="32"/>
                  </a:lnTo>
                  <a:lnTo>
                    <a:pt x="15" y="20"/>
                  </a:lnTo>
                  <a:lnTo>
                    <a:pt x="27" y="9"/>
                  </a:lnTo>
                  <a:lnTo>
                    <a:pt x="41" y="3"/>
                  </a:lnTo>
                  <a:lnTo>
                    <a:pt x="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6" name="Shape 11506"/>
            <p:cNvSpPr/>
            <p:nvPr/>
          </p:nvSpPr>
          <p:spPr>
            <a:xfrm>
              <a:off x="3468688" y="2311401"/>
              <a:ext cx="9525" cy="11113"/>
            </a:xfrm>
            <a:custGeom>
              <a:avLst/>
              <a:gdLst/>
              <a:ahLst/>
              <a:cxnLst/>
              <a:rect l="0" t="0" r="0" b="0"/>
              <a:pathLst>
                <a:path w="117" h="116" extrusionOk="0">
                  <a:moveTo>
                    <a:pt x="58" y="0"/>
                  </a:moveTo>
                  <a:lnTo>
                    <a:pt x="76" y="3"/>
                  </a:lnTo>
                  <a:lnTo>
                    <a:pt x="93" y="11"/>
                  </a:lnTo>
                  <a:lnTo>
                    <a:pt x="106" y="24"/>
                  </a:lnTo>
                  <a:lnTo>
                    <a:pt x="114" y="40"/>
                  </a:lnTo>
                  <a:lnTo>
                    <a:pt x="117" y="58"/>
                  </a:lnTo>
                  <a:lnTo>
                    <a:pt x="114" y="76"/>
                  </a:lnTo>
                  <a:lnTo>
                    <a:pt x="106" y="92"/>
                  </a:lnTo>
                  <a:lnTo>
                    <a:pt x="93" y="105"/>
                  </a:lnTo>
                  <a:lnTo>
                    <a:pt x="76" y="113"/>
                  </a:lnTo>
                  <a:lnTo>
                    <a:pt x="58" y="116"/>
                  </a:lnTo>
                  <a:lnTo>
                    <a:pt x="40" y="113"/>
                  </a:lnTo>
                  <a:lnTo>
                    <a:pt x="24" y="105"/>
                  </a:lnTo>
                  <a:lnTo>
                    <a:pt x="11" y="92"/>
                  </a:lnTo>
                  <a:lnTo>
                    <a:pt x="3" y="76"/>
                  </a:lnTo>
                  <a:lnTo>
                    <a:pt x="0" y="58"/>
                  </a:lnTo>
                  <a:lnTo>
                    <a:pt x="3" y="40"/>
                  </a:lnTo>
                  <a:lnTo>
                    <a:pt x="11" y="24"/>
                  </a:lnTo>
                  <a:lnTo>
                    <a:pt x="24" y="11"/>
                  </a:lnTo>
                  <a:lnTo>
                    <a:pt x="40" y="3"/>
                  </a:lnTo>
                  <a:lnTo>
                    <a:pt x="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7" name="Shape 11507"/>
            <p:cNvSpPr/>
            <p:nvPr/>
          </p:nvSpPr>
          <p:spPr>
            <a:xfrm>
              <a:off x="3454401" y="2320926"/>
              <a:ext cx="11113" cy="9525"/>
            </a:xfrm>
            <a:custGeom>
              <a:avLst/>
              <a:gdLst/>
              <a:ahLst/>
              <a:cxnLst/>
              <a:rect l="0" t="0" r="0" b="0"/>
              <a:pathLst>
                <a:path w="117" h="116" extrusionOk="0">
                  <a:moveTo>
                    <a:pt x="59" y="0"/>
                  </a:moveTo>
                  <a:lnTo>
                    <a:pt x="78" y="3"/>
                  </a:lnTo>
                  <a:lnTo>
                    <a:pt x="94" y="12"/>
                  </a:lnTo>
                  <a:lnTo>
                    <a:pt x="106" y="24"/>
                  </a:lnTo>
                  <a:lnTo>
                    <a:pt x="114" y="40"/>
                  </a:lnTo>
                  <a:lnTo>
                    <a:pt x="117" y="58"/>
                  </a:lnTo>
                  <a:lnTo>
                    <a:pt x="114" y="77"/>
                  </a:lnTo>
                  <a:lnTo>
                    <a:pt x="106" y="93"/>
                  </a:lnTo>
                  <a:lnTo>
                    <a:pt x="94" y="105"/>
                  </a:lnTo>
                  <a:lnTo>
                    <a:pt x="78" y="113"/>
                  </a:lnTo>
                  <a:lnTo>
                    <a:pt x="59" y="116"/>
                  </a:lnTo>
                  <a:lnTo>
                    <a:pt x="41" y="113"/>
                  </a:lnTo>
                  <a:lnTo>
                    <a:pt x="25" y="105"/>
                  </a:lnTo>
                  <a:lnTo>
                    <a:pt x="12" y="93"/>
                  </a:lnTo>
                  <a:lnTo>
                    <a:pt x="3" y="77"/>
                  </a:lnTo>
                  <a:lnTo>
                    <a:pt x="0" y="58"/>
                  </a:lnTo>
                  <a:lnTo>
                    <a:pt x="3" y="40"/>
                  </a:lnTo>
                  <a:lnTo>
                    <a:pt x="12" y="24"/>
                  </a:lnTo>
                  <a:lnTo>
                    <a:pt x="25"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8" name="Shape 11508"/>
            <p:cNvSpPr/>
            <p:nvPr/>
          </p:nvSpPr>
          <p:spPr>
            <a:xfrm>
              <a:off x="3446463" y="2178051"/>
              <a:ext cx="107950" cy="49213"/>
            </a:xfrm>
            <a:custGeom>
              <a:avLst/>
              <a:gdLst/>
              <a:ahLst/>
              <a:cxnLst/>
              <a:rect l="0" t="0" r="0" b="0"/>
              <a:pathLst>
                <a:path w="1165" h="534" extrusionOk="0">
                  <a:moveTo>
                    <a:pt x="379" y="0"/>
                  </a:moveTo>
                  <a:lnTo>
                    <a:pt x="488" y="345"/>
                  </a:lnTo>
                  <a:lnTo>
                    <a:pt x="503" y="391"/>
                  </a:lnTo>
                  <a:lnTo>
                    <a:pt x="552" y="253"/>
                  </a:lnTo>
                  <a:lnTo>
                    <a:pt x="535" y="227"/>
                  </a:lnTo>
                  <a:lnTo>
                    <a:pt x="521" y="204"/>
                  </a:lnTo>
                  <a:lnTo>
                    <a:pt x="512" y="183"/>
                  </a:lnTo>
                  <a:lnTo>
                    <a:pt x="507" y="166"/>
                  </a:lnTo>
                  <a:lnTo>
                    <a:pt x="505" y="150"/>
                  </a:lnTo>
                  <a:lnTo>
                    <a:pt x="505" y="136"/>
                  </a:lnTo>
                  <a:lnTo>
                    <a:pt x="508" y="125"/>
                  </a:lnTo>
                  <a:lnTo>
                    <a:pt x="513" y="116"/>
                  </a:lnTo>
                  <a:lnTo>
                    <a:pt x="520" y="108"/>
                  </a:lnTo>
                  <a:lnTo>
                    <a:pt x="528" y="102"/>
                  </a:lnTo>
                  <a:lnTo>
                    <a:pt x="537" y="97"/>
                  </a:lnTo>
                  <a:lnTo>
                    <a:pt x="546" y="94"/>
                  </a:lnTo>
                  <a:lnTo>
                    <a:pt x="555" y="91"/>
                  </a:lnTo>
                  <a:lnTo>
                    <a:pt x="563" y="90"/>
                  </a:lnTo>
                  <a:lnTo>
                    <a:pt x="571" y="89"/>
                  </a:lnTo>
                  <a:lnTo>
                    <a:pt x="577" y="88"/>
                  </a:lnTo>
                  <a:lnTo>
                    <a:pt x="582" y="88"/>
                  </a:lnTo>
                  <a:lnTo>
                    <a:pt x="583" y="88"/>
                  </a:lnTo>
                  <a:lnTo>
                    <a:pt x="588" y="88"/>
                  </a:lnTo>
                  <a:lnTo>
                    <a:pt x="594" y="89"/>
                  </a:lnTo>
                  <a:lnTo>
                    <a:pt x="602" y="90"/>
                  </a:lnTo>
                  <a:lnTo>
                    <a:pt x="610" y="91"/>
                  </a:lnTo>
                  <a:lnTo>
                    <a:pt x="619" y="94"/>
                  </a:lnTo>
                  <a:lnTo>
                    <a:pt x="628" y="97"/>
                  </a:lnTo>
                  <a:lnTo>
                    <a:pt x="638" y="102"/>
                  </a:lnTo>
                  <a:lnTo>
                    <a:pt x="645" y="108"/>
                  </a:lnTo>
                  <a:lnTo>
                    <a:pt x="652" y="116"/>
                  </a:lnTo>
                  <a:lnTo>
                    <a:pt x="657" y="125"/>
                  </a:lnTo>
                  <a:lnTo>
                    <a:pt x="660" y="136"/>
                  </a:lnTo>
                  <a:lnTo>
                    <a:pt x="661" y="150"/>
                  </a:lnTo>
                  <a:lnTo>
                    <a:pt x="659" y="166"/>
                  </a:lnTo>
                  <a:lnTo>
                    <a:pt x="653" y="183"/>
                  </a:lnTo>
                  <a:lnTo>
                    <a:pt x="644" y="204"/>
                  </a:lnTo>
                  <a:lnTo>
                    <a:pt x="630" y="227"/>
                  </a:lnTo>
                  <a:lnTo>
                    <a:pt x="613" y="253"/>
                  </a:lnTo>
                  <a:lnTo>
                    <a:pt x="662" y="391"/>
                  </a:lnTo>
                  <a:lnTo>
                    <a:pt x="677" y="345"/>
                  </a:lnTo>
                  <a:lnTo>
                    <a:pt x="787" y="0"/>
                  </a:lnTo>
                  <a:lnTo>
                    <a:pt x="789" y="1"/>
                  </a:lnTo>
                  <a:lnTo>
                    <a:pt x="795" y="5"/>
                  </a:lnTo>
                  <a:lnTo>
                    <a:pt x="805" y="11"/>
                  </a:lnTo>
                  <a:lnTo>
                    <a:pt x="819" y="19"/>
                  </a:lnTo>
                  <a:lnTo>
                    <a:pt x="837" y="29"/>
                  </a:lnTo>
                  <a:lnTo>
                    <a:pt x="859" y="40"/>
                  </a:lnTo>
                  <a:lnTo>
                    <a:pt x="883" y="53"/>
                  </a:lnTo>
                  <a:lnTo>
                    <a:pt x="911" y="66"/>
                  </a:lnTo>
                  <a:lnTo>
                    <a:pt x="942" y="80"/>
                  </a:lnTo>
                  <a:lnTo>
                    <a:pt x="977" y="95"/>
                  </a:lnTo>
                  <a:lnTo>
                    <a:pt x="1014" y="109"/>
                  </a:lnTo>
                  <a:lnTo>
                    <a:pt x="1045" y="122"/>
                  </a:lnTo>
                  <a:lnTo>
                    <a:pt x="1072" y="138"/>
                  </a:lnTo>
                  <a:lnTo>
                    <a:pt x="1094" y="157"/>
                  </a:lnTo>
                  <a:lnTo>
                    <a:pt x="1112" y="177"/>
                  </a:lnTo>
                  <a:lnTo>
                    <a:pt x="1127" y="200"/>
                  </a:lnTo>
                  <a:lnTo>
                    <a:pt x="1138" y="225"/>
                  </a:lnTo>
                  <a:lnTo>
                    <a:pt x="1147" y="253"/>
                  </a:lnTo>
                  <a:lnTo>
                    <a:pt x="1153" y="284"/>
                  </a:lnTo>
                  <a:lnTo>
                    <a:pt x="1159" y="318"/>
                  </a:lnTo>
                  <a:lnTo>
                    <a:pt x="1161" y="355"/>
                  </a:lnTo>
                  <a:lnTo>
                    <a:pt x="1163" y="395"/>
                  </a:lnTo>
                  <a:lnTo>
                    <a:pt x="1164" y="438"/>
                  </a:lnTo>
                  <a:lnTo>
                    <a:pt x="1165" y="484"/>
                  </a:lnTo>
                  <a:lnTo>
                    <a:pt x="1165" y="534"/>
                  </a:lnTo>
                  <a:lnTo>
                    <a:pt x="0" y="534"/>
                  </a:lnTo>
                  <a:lnTo>
                    <a:pt x="1" y="484"/>
                  </a:lnTo>
                  <a:lnTo>
                    <a:pt x="1" y="438"/>
                  </a:lnTo>
                  <a:lnTo>
                    <a:pt x="2" y="395"/>
                  </a:lnTo>
                  <a:lnTo>
                    <a:pt x="4" y="355"/>
                  </a:lnTo>
                  <a:lnTo>
                    <a:pt x="7" y="318"/>
                  </a:lnTo>
                  <a:lnTo>
                    <a:pt x="12" y="285"/>
                  </a:lnTo>
                  <a:lnTo>
                    <a:pt x="19" y="254"/>
                  </a:lnTo>
                  <a:lnTo>
                    <a:pt x="27" y="225"/>
                  </a:lnTo>
                  <a:lnTo>
                    <a:pt x="39" y="200"/>
                  </a:lnTo>
                  <a:lnTo>
                    <a:pt x="53" y="177"/>
                  </a:lnTo>
                  <a:lnTo>
                    <a:pt x="71" y="157"/>
                  </a:lnTo>
                  <a:lnTo>
                    <a:pt x="93" y="138"/>
                  </a:lnTo>
                  <a:lnTo>
                    <a:pt x="120" y="122"/>
                  </a:lnTo>
                  <a:lnTo>
                    <a:pt x="151" y="109"/>
                  </a:lnTo>
                  <a:lnTo>
                    <a:pt x="188" y="95"/>
                  </a:lnTo>
                  <a:lnTo>
                    <a:pt x="223" y="80"/>
                  </a:lnTo>
                  <a:lnTo>
                    <a:pt x="254" y="66"/>
                  </a:lnTo>
                  <a:lnTo>
                    <a:pt x="282" y="53"/>
                  </a:lnTo>
                  <a:lnTo>
                    <a:pt x="307" y="40"/>
                  </a:lnTo>
                  <a:lnTo>
                    <a:pt x="329" y="29"/>
                  </a:lnTo>
                  <a:lnTo>
                    <a:pt x="347" y="19"/>
                  </a:lnTo>
                  <a:lnTo>
                    <a:pt x="360" y="11"/>
                  </a:lnTo>
                  <a:lnTo>
                    <a:pt x="370" y="5"/>
                  </a:lnTo>
                  <a:lnTo>
                    <a:pt x="377" y="1"/>
                  </a:lnTo>
                  <a:lnTo>
                    <a:pt x="3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09" name="Shape 11509"/>
            <p:cNvSpPr/>
            <p:nvPr/>
          </p:nvSpPr>
          <p:spPr>
            <a:xfrm>
              <a:off x="3471863" y="2103438"/>
              <a:ext cx="57150" cy="76200"/>
            </a:xfrm>
            <a:custGeom>
              <a:avLst/>
              <a:gdLst/>
              <a:ahLst/>
              <a:cxnLst/>
              <a:rect l="0" t="0" r="0" b="0"/>
              <a:pathLst>
                <a:path w="613" h="809" extrusionOk="0">
                  <a:moveTo>
                    <a:pt x="319" y="0"/>
                  </a:moveTo>
                  <a:lnTo>
                    <a:pt x="347" y="2"/>
                  </a:lnTo>
                  <a:lnTo>
                    <a:pt x="373" y="7"/>
                  </a:lnTo>
                  <a:lnTo>
                    <a:pt x="397" y="14"/>
                  </a:lnTo>
                  <a:lnTo>
                    <a:pt x="417" y="22"/>
                  </a:lnTo>
                  <a:lnTo>
                    <a:pt x="436" y="32"/>
                  </a:lnTo>
                  <a:lnTo>
                    <a:pt x="456" y="45"/>
                  </a:lnTo>
                  <a:lnTo>
                    <a:pt x="473" y="58"/>
                  </a:lnTo>
                  <a:lnTo>
                    <a:pt x="486" y="70"/>
                  </a:lnTo>
                  <a:lnTo>
                    <a:pt x="496" y="81"/>
                  </a:lnTo>
                  <a:lnTo>
                    <a:pt x="503" y="90"/>
                  </a:lnTo>
                  <a:lnTo>
                    <a:pt x="507" y="96"/>
                  </a:lnTo>
                  <a:lnTo>
                    <a:pt x="508" y="98"/>
                  </a:lnTo>
                  <a:lnTo>
                    <a:pt x="509" y="98"/>
                  </a:lnTo>
                  <a:lnTo>
                    <a:pt x="512" y="99"/>
                  </a:lnTo>
                  <a:lnTo>
                    <a:pt x="517" y="100"/>
                  </a:lnTo>
                  <a:lnTo>
                    <a:pt x="522" y="102"/>
                  </a:lnTo>
                  <a:lnTo>
                    <a:pt x="529" y="105"/>
                  </a:lnTo>
                  <a:lnTo>
                    <a:pt x="537" y="109"/>
                  </a:lnTo>
                  <a:lnTo>
                    <a:pt x="545" y="115"/>
                  </a:lnTo>
                  <a:lnTo>
                    <a:pt x="554" y="123"/>
                  </a:lnTo>
                  <a:lnTo>
                    <a:pt x="562" y="132"/>
                  </a:lnTo>
                  <a:lnTo>
                    <a:pt x="571" y="144"/>
                  </a:lnTo>
                  <a:lnTo>
                    <a:pt x="578" y="158"/>
                  </a:lnTo>
                  <a:lnTo>
                    <a:pt x="585" y="175"/>
                  </a:lnTo>
                  <a:lnTo>
                    <a:pt x="590" y="195"/>
                  </a:lnTo>
                  <a:lnTo>
                    <a:pt x="593" y="218"/>
                  </a:lnTo>
                  <a:lnTo>
                    <a:pt x="595" y="245"/>
                  </a:lnTo>
                  <a:lnTo>
                    <a:pt x="595" y="275"/>
                  </a:lnTo>
                  <a:lnTo>
                    <a:pt x="592" y="309"/>
                  </a:lnTo>
                  <a:lnTo>
                    <a:pt x="587" y="348"/>
                  </a:lnTo>
                  <a:lnTo>
                    <a:pt x="583" y="367"/>
                  </a:lnTo>
                  <a:lnTo>
                    <a:pt x="577" y="386"/>
                  </a:lnTo>
                  <a:lnTo>
                    <a:pt x="584" y="386"/>
                  </a:lnTo>
                  <a:lnTo>
                    <a:pt x="590" y="387"/>
                  </a:lnTo>
                  <a:lnTo>
                    <a:pt x="596" y="389"/>
                  </a:lnTo>
                  <a:lnTo>
                    <a:pt x="602" y="393"/>
                  </a:lnTo>
                  <a:lnTo>
                    <a:pt x="607" y="399"/>
                  </a:lnTo>
                  <a:lnTo>
                    <a:pt x="610" y="407"/>
                  </a:lnTo>
                  <a:lnTo>
                    <a:pt x="613" y="417"/>
                  </a:lnTo>
                  <a:lnTo>
                    <a:pt x="613" y="431"/>
                  </a:lnTo>
                  <a:lnTo>
                    <a:pt x="612" y="447"/>
                  </a:lnTo>
                  <a:lnTo>
                    <a:pt x="608" y="467"/>
                  </a:lnTo>
                  <a:lnTo>
                    <a:pt x="603" y="490"/>
                  </a:lnTo>
                  <a:lnTo>
                    <a:pt x="595" y="517"/>
                  </a:lnTo>
                  <a:lnTo>
                    <a:pt x="587" y="537"/>
                  </a:lnTo>
                  <a:lnTo>
                    <a:pt x="579" y="553"/>
                  </a:lnTo>
                  <a:lnTo>
                    <a:pt x="572" y="565"/>
                  </a:lnTo>
                  <a:lnTo>
                    <a:pt x="564" y="572"/>
                  </a:lnTo>
                  <a:lnTo>
                    <a:pt x="557" y="577"/>
                  </a:lnTo>
                  <a:lnTo>
                    <a:pt x="551" y="579"/>
                  </a:lnTo>
                  <a:lnTo>
                    <a:pt x="545" y="606"/>
                  </a:lnTo>
                  <a:lnTo>
                    <a:pt x="535" y="634"/>
                  </a:lnTo>
                  <a:lnTo>
                    <a:pt x="522" y="663"/>
                  </a:lnTo>
                  <a:lnTo>
                    <a:pt x="505" y="691"/>
                  </a:lnTo>
                  <a:lnTo>
                    <a:pt x="485" y="718"/>
                  </a:lnTo>
                  <a:lnTo>
                    <a:pt x="460" y="742"/>
                  </a:lnTo>
                  <a:lnTo>
                    <a:pt x="434" y="764"/>
                  </a:lnTo>
                  <a:lnTo>
                    <a:pt x="405" y="783"/>
                  </a:lnTo>
                  <a:lnTo>
                    <a:pt x="372" y="797"/>
                  </a:lnTo>
                  <a:lnTo>
                    <a:pt x="339" y="806"/>
                  </a:lnTo>
                  <a:lnTo>
                    <a:pt x="306" y="809"/>
                  </a:lnTo>
                  <a:lnTo>
                    <a:pt x="273" y="806"/>
                  </a:lnTo>
                  <a:lnTo>
                    <a:pt x="240" y="797"/>
                  </a:lnTo>
                  <a:lnTo>
                    <a:pt x="208" y="783"/>
                  </a:lnTo>
                  <a:lnTo>
                    <a:pt x="178" y="764"/>
                  </a:lnTo>
                  <a:lnTo>
                    <a:pt x="151" y="742"/>
                  </a:lnTo>
                  <a:lnTo>
                    <a:pt x="128" y="718"/>
                  </a:lnTo>
                  <a:lnTo>
                    <a:pt x="108" y="691"/>
                  </a:lnTo>
                  <a:lnTo>
                    <a:pt x="91" y="663"/>
                  </a:lnTo>
                  <a:lnTo>
                    <a:pt x="78" y="634"/>
                  </a:lnTo>
                  <a:lnTo>
                    <a:pt x="68" y="606"/>
                  </a:lnTo>
                  <a:lnTo>
                    <a:pt x="62" y="578"/>
                  </a:lnTo>
                  <a:lnTo>
                    <a:pt x="55" y="576"/>
                  </a:lnTo>
                  <a:lnTo>
                    <a:pt x="46" y="570"/>
                  </a:lnTo>
                  <a:lnTo>
                    <a:pt x="38" y="559"/>
                  </a:lnTo>
                  <a:lnTo>
                    <a:pt x="29" y="543"/>
                  </a:lnTo>
                  <a:lnTo>
                    <a:pt x="20" y="521"/>
                  </a:lnTo>
                  <a:lnTo>
                    <a:pt x="11" y="492"/>
                  </a:lnTo>
                  <a:lnTo>
                    <a:pt x="5" y="468"/>
                  </a:lnTo>
                  <a:lnTo>
                    <a:pt x="1" y="449"/>
                  </a:lnTo>
                  <a:lnTo>
                    <a:pt x="0" y="432"/>
                  </a:lnTo>
                  <a:lnTo>
                    <a:pt x="1" y="419"/>
                  </a:lnTo>
                  <a:lnTo>
                    <a:pt x="3" y="408"/>
                  </a:lnTo>
                  <a:lnTo>
                    <a:pt x="7" y="400"/>
                  </a:lnTo>
                  <a:lnTo>
                    <a:pt x="12" y="394"/>
                  </a:lnTo>
                  <a:lnTo>
                    <a:pt x="17" y="390"/>
                  </a:lnTo>
                  <a:lnTo>
                    <a:pt x="23" y="388"/>
                  </a:lnTo>
                  <a:lnTo>
                    <a:pt x="30" y="387"/>
                  </a:lnTo>
                  <a:lnTo>
                    <a:pt x="36" y="387"/>
                  </a:lnTo>
                  <a:lnTo>
                    <a:pt x="30" y="368"/>
                  </a:lnTo>
                  <a:lnTo>
                    <a:pt x="26" y="349"/>
                  </a:lnTo>
                  <a:lnTo>
                    <a:pt x="21" y="317"/>
                  </a:lnTo>
                  <a:lnTo>
                    <a:pt x="19" y="285"/>
                  </a:lnTo>
                  <a:lnTo>
                    <a:pt x="20" y="255"/>
                  </a:lnTo>
                  <a:lnTo>
                    <a:pt x="25" y="225"/>
                  </a:lnTo>
                  <a:lnTo>
                    <a:pt x="35" y="196"/>
                  </a:lnTo>
                  <a:lnTo>
                    <a:pt x="47" y="168"/>
                  </a:lnTo>
                  <a:lnTo>
                    <a:pt x="63" y="143"/>
                  </a:lnTo>
                  <a:lnTo>
                    <a:pt x="79" y="121"/>
                  </a:lnTo>
                  <a:lnTo>
                    <a:pt x="98" y="100"/>
                  </a:lnTo>
                  <a:lnTo>
                    <a:pt x="129" y="71"/>
                  </a:lnTo>
                  <a:lnTo>
                    <a:pt x="165" y="46"/>
                  </a:lnTo>
                  <a:lnTo>
                    <a:pt x="185" y="33"/>
                  </a:lnTo>
                  <a:lnTo>
                    <a:pt x="206" y="22"/>
                  </a:lnTo>
                  <a:lnTo>
                    <a:pt x="229" y="13"/>
                  </a:lnTo>
                  <a:lnTo>
                    <a:pt x="248" y="7"/>
                  </a:lnTo>
                  <a:lnTo>
                    <a:pt x="268" y="3"/>
                  </a:lnTo>
                  <a:lnTo>
                    <a:pt x="288" y="1"/>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0" name="Shape 11510"/>
            <p:cNvSpPr/>
            <p:nvPr/>
          </p:nvSpPr>
          <p:spPr>
            <a:xfrm>
              <a:off x="3344863" y="2344738"/>
              <a:ext cx="107950" cy="49213"/>
            </a:xfrm>
            <a:custGeom>
              <a:avLst/>
              <a:gdLst/>
              <a:ahLst/>
              <a:cxnLst/>
              <a:rect l="0" t="0" r="0" b="0"/>
              <a:pathLst>
                <a:path w="1164" h="534" extrusionOk="0">
                  <a:moveTo>
                    <a:pt x="378" y="0"/>
                  </a:moveTo>
                  <a:lnTo>
                    <a:pt x="488" y="345"/>
                  </a:lnTo>
                  <a:lnTo>
                    <a:pt x="503" y="391"/>
                  </a:lnTo>
                  <a:lnTo>
                    <a:pt x="551" y="253"/>
                  </a:lnTo>
                  <a:lnTo>
                    <a:pt x="534" y="226"/>
                  </a:lnTo>
                  <a:lnTo>
                    <a:pt x="521" y="203"/>
                  </a:lnTo>
                  <a:lnTo>
                    <a:pt x="512" y="183"/>
                  </a:lnTo>
                  <a:lnTo>
                    <a:pt x="507" y="165"/>
                  </a:lnTo>
                  <a:lnTo>
                    <a:pt x="504" y="150"/>
                  </a:lnTo>
                  <a:lnTo>
                    <a:pt x="505" y="136"/>
                  </a:lnTo>
                  <a:lnTo>
                    <a:pt x="508" y="125"/>
                  </a:lnTo>
                  <a:lnTo>
                    <a:pt x="513" y="116"/>
                  </a:lnTo>
                  <a:lnTo>
                    <a:pt x="520" y="108"/>
                  </a:lnTo>
                  <a:lnTo>
                    <a:pt x="528" y="102"/>
                  </a:lnTo>
                  <a:lnTo>
                    <a:pt x="536" y="98"/>
                  </a:lnTo>
                  <a:lnTo>
                    <a:pt x="545" y="94"/>
                  </a:lnTo>
                  <a:lnTo>
                    <a:pt x="554" y="92"/>
                  </a:lnTo>
                  <a:lnTo>
                    <a:pt x="562" y="90"/>
                  </a:lnTo>
                  <a:lnTo>
                    <a:pt x="570" y="89"/>
                  </a:lnTo>
                  <a:lnTo>
                    <a:pt x="577" y="89"/>
                  </a:lnTo>
                  <a:lnTo>
                    <a:pt x="582" y="89"/>
                  </a:lnTo>
                  <a:lnTo>
                    <a:pt x="583" y="89"/>
                  </a:lnTo>
                  <a:lnTo>
                    <a:pt x="588" y="89"/>
                  </a:lnTo>
                  <a:lnTo>
                    <a:pt x="594" y="89"/>
                  </a:lnTo>
                  <a:lnTo>
                    <a:pt x="602" y="90"/>
                  </a:lnTo>
                  <a:lnTo>
                    <a:pt x="610" y="92"/>
                  </a:lnTo>
                  <a:lnTo>
                    <a:pt x="619" y="94"/>
                  </a:lnTo>
                  <a:lnTo>
                    <a:pt x="628" y="98"/>
                  </a:lnTo>
                  <a:lnTo>
                    <a:pt x="636" y="102"/>
                  </a:lnTo>
                  <a:lnTo>
                    <a:pt x="644" y="108"/>
                  </a:lnTo>
                  <a:lnTo>
                    <a:pt x="651" y="116"/>
                  </a:lnTo>
                  <a:lnTo>
                    <a:pt x="656" y="125"/>
                  </a:lnTo>
                  <a:lnTo>
                    <a:pt x="659" y="136"/>
                  </a:lnTo>
                  <a:lnTo>
                    <a:pt x="660" y="150"/>
                  </a:lnTo>
                  <a:lnTo>
                    <a:pt x="657" y="165"/>
                  </a:lnTo>
                  <a:lnTo>
                    <a:pt x="652" y="183"/>
                  </a:lnTo>
                  <a:lnTo>
                    <a:pt x="643" y="203"/>
                  </a:lnTo>
                  <a:lnTo>
                    <a:pt x="630" y="226"/>
                  </a:lnTo>
                  <a:lnTo>
                    <a:pt x="613" y="253"/>
                  </a:lnTo>
                  <a:lnTo>
                    <a:pt x="661" y="391"/>
                  </a:lnTo>
                  <a:lnTo>
                    <a:pt x="676" y="345"/>
                  </a:lnTo>
                  <a:lnTo>
                    <a:pt x="787" y="0"/>
                  </a:lnTo>
                  <a:lnTo>
                    <a:pt x="789" y="2"/>
                  </a:lnTo>
                  <a:lnTo>
                    <a:pt x="795" y="6"/>
                  </a:lnTo>
                  <a:lnTo>
                    <a:pt x="805" y="12"/>
                  </a:lnTo>
                  <a:lnTo>
                    <a:pt x="819" y="20"/>
                  </a:lnTo>
                  <a:lnTo>
                    <a:pt x="836" y="29"/>
                  </a:lnTo>
                  <a:lnTo>
                    <a:pt x="858" y="41"/>
                  </a:lnTo>
                  <a:lnTo>
                    <a:pt x="882" y="53"/>
                  </a:lnTo>
                  <a:lnTo>
                    <a:pt x="911" y="66"/>
                  </a:lnTo>
                  <a:lnTo>
                    <a:pt x="942" y="80"/>
                  </a:lnTo>
                  <a:lnTo>
                    <a:pt x="976" y="95"/>
                  </a:lnTo>
                  <a:lnTo>
                    <a:pt x="1014" y="110"/>
                  </a:lnTo>
                  <a:lnTo>
                    <a:pt x="1045" y="123"/>
                  </a:lnTo>
                  <a:lnTo>
                    <a:pt x="1071" y="138"/>
                  </a:lnTo>
                  <a:lnTo>
                    <a:pt x="1094" y="156"/>
                  </a:lnTo>
                  <a:lnTo>
                    <a:pt x="1112" y="176"/>
                  </a:lnTo>
                  <a:lnTo>
                    <a:pt x="1127" y="199"/>
                  </a:lnTo>
                  <a:lnTo>
                    <a:pt x="1138" y="225"/>
                  </a:lnTo>
                  <a:lnTo>
                    <a:pt x="1147" y="254"/>
                  </a:lnTo>
                  <a:lnTo>
                    <a:pt x="1153" y="285"/>
                  </a:lnTo>
                  <a:lnTo>
                    <a:pt x="1157" y="319"/>
                  </a:lnTo>
                  <a:lnTo>
                    <a:pt x="1160" y="356"/>
                  </a:lnTo>
                  <a:lnTo>
                    <a:pt x="1162" y="395"/>
                  </a:lnTo>
                  <a:lnTo>
                    <a:pt x="1163" y="438"/>
                  </a:lnTo>
                  <a:lnTo>
                    <a:pt x="1163" y="485"/>
                  </a:lnTo>
                  <a:lnTo>
                    <a:pt x="1164" y="534"/>
                  </a:lnTo>
                  <a:lnTo>
                    <a:pt x="0" y="534"/>
                  </a:lnTo>
                  <a:lnTo>
                    <a:pt x="1" y="485"/>
                  </a:lnTo>
                  <a:lnTo>
                    <a:pt x="1" y="438"/>
                  </a:lnTo>
                  <a:lnTo>
                    <a:pt x="2" y="395"/>
                  </a:lnTo>
                  <a:lnTo>
                    <a:pt x="4" y="356"/>
                  </a:lnTo>
                  <a:lnTo>
                    <a:pt x="7" y="319"/>
                  </a:lnTo>
                  <a:lnTo>
                    <a:pt x="11" y="285"/>
                  </a:lnTo>
                  <a:lnTo>
                    <a:pt x="17" y="254"/>
                  </a:lnTo>
                  <a:lnTo>
                    <a:pt x="26" y="225"/>
                  </a:lnTo>
                  <a:lnTo>
                    <a:pt x="37" y="199"/>
                  </a:lnTo>
                  <a:lnTo>
                    <a:pt x="53" y="176"/>
                  </a:lnTo>
                  <a:lnTo>
                    <a:pt x="71" y="156"/>
                  </a:lnTo>
                  <a:lnTo>
                    <a:pt x="93" y="138"/>
                  </a:lnTo>
                  <a:lnTo>
                    <a:pt x="119" y="123"/>
                  </a:lnTo>
                  <a:lnTo>
                    <a:pt x="150" y="110"/>
                  </a:lnTo>
                  <a:lnTo>
                    <a:pt x="188" y="95"/>
                  </a:lnTo>
                  <a:lnTo>
                    <a:pt x="222" y="80"/>
                  </a:lnTo>
                  <a:lnTo>
                    <a:pt x="253" y="66"/>
                  </a:lnTo>
                  <a:lnTo>
                    <a:pt x="282" y="53"/>
                  </a:lnTo>
                  <a:lnTo>
                    <a:pt x="307" y="41"/>
                  </a:lnTo>
                  <a:lnTo>
                    <a:pt x="328" y="29"/>
                  </a:lnTo>
                  <a:lnTo>
                    <a:pt x="345" y="20"/>
                  </a:lnTo>
                  <a:lnTo>
                    <a:pt x="359" y="12"/>
                  </a:lnTo>
                  <a:lnTo>
                    <a:pt x="370" y="6"/>
                  </a:lnTo>
                  <a:lnTo>
                    <a:pt x="376" y="2"/>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1" name="Shape 11511"/>
            <p:cNvSpPr/>
            <p:nvPr/>
          </p:nvSpPr>
          <p:spPr>
            <a:xfrm>
              <a:off x="3370263" y="2270126"/>
              <a:ext cx="57150" cy="76200"/>
            </a:xfrm>
            <a:custGeom>
              <a:avLst/>
              <a:gdLst/>
              <a:ahLst/>
              <a:cxnLst/>
              <a:rect l="0" t="0" r="0" b="0"/>
              <a:pathLst>
                <a:path w="613" h="809" extrusionOk="0">
                  <a:moveTo>
                    <a:pt x="318" y="0"/>
                  </a:moveTo>
                  <a:lnTo>
                    <a:pt x="346" y="2"/>
                  </a:lnTo>
                  <a:lnTo>
                    <a:pt x="372" y="7"/>
                  </a:lnTo>
                  <a:lnTo>
                    <a:pt x="395" y="14"/>
                  </a:lnTo>
                  <a:lnTo>
                    <a:pt x="417" y="22"/>
                  </a:lnTo>
                  <a:lnTo>
                    <a:pt x="435" y="32"/>
                  </a:lnTo>
                  <a:lnTo>
                    <a:pt x="455" y="45"/>
                  </a:lnTo>
                  <a:lnTo>
                    <a:pt x="472" y="58"/>
                  </a:lnTo>
                  <a:lnTo>
                    <a:pt x="485" y="70"/>
                  </a:lnTo>
                  <a:lnTo>
                    <a:pt x="495" y="81"/>
                  </a:lnTo>
                  <a:lnTo>
                    <a:pt x="501" y="90"/>
                  </a:lnTo>
                  <a:lnTo>
                    <a:pt x="505" y="96"/>
                  </a:lnTo>
                  <a:lnTo>
                    <a:pt x="507" y="98"/>
                  </a:lnTo>
                  <a:lnTo>
                    <a:pt x="509" y="98"/>
                  </a:lnTo>
                  <a:lnTo>
                    <a:pt x="511" y="99"/>
                  </a:lnTo>
                  <a:lnTo>
                    <a:pt x="516" y="100"/>
                  </a:lnTo>
                  <a:lnTo>
                    <a:pt x="522" y="102"/>
                  </a:lnTo>
                  <a:lnTo>
                    <a:pt x="529" y="105"/>
                  </a:lnTo>
                  <a:lnTo>
                    <a:pt x="537" y="109"/>
                  </a:lnTo>
                  <a:lnTo>
                    <a:pt x="545" y="115"/>
                  </a:lnTo>
                  <a:lnTo>
                    <a:pt x="553" y="123"/>
                  </a:lnTo>
                  <a:lnTo>
                    <a:pt x="561" y="132"/>
                  </a:lnTo>
                  <a:lnTo>
                    <a:pt x="569" y="144"/>
                  </a:lnTo>
                  <a:lnTo>
                    <a:pt x="577" y="158"/>
                  </a:lnTo>
                  <a:lnTo>
                    <a:pt x="583" y="175"/>
                  </a:lnTo>
                  <a:lnTo>
                    <a:pt x="588" y="195"/>
                  </a:lnTo>
                  <a:lnTo>
                    <a:pt x="592" y="218"/>
                  </a:lnTo>
                  <a:lnTo>
                    <a:pt x="594" y="245"/>
                  </a:lnTo>
                  <a:lnTo>
                    <a:pt x="593" y="275"/>
                  </a:lnTo>
                  <a:lnTo>
                    <a:pt x="591" y="309"/>
                  </a:lnTo>
                  <a:lnTo>
                    <a:pt x="586" y="347"/>
                  </a:lnTo>
                  <a:lnTo>
                    <a:pt x="582" y="366"/>
                  </a:lnTo>
                  <a:lnTo>
                    <a:pt x="575" y="385"/>
                  </a:lnTo>
                  <a:lnTo>
                    <a:pt x="583" y="385"/>
                  </a:lnTo>
                  <a:lnTo>
                    <a:pt x="590" y="386"/>
                  </a:lnTo>
                  <a:lnTo>
                    <a:pt x="597" y="389"/>
                  </a:lnTo>
                  <a:lnTo>
                    <a:pt x="603" y="394"/>
                  </a:lnTo>
                  <a:lnTo>
                    <a:pt x="607" y="403"/>
                  </a:lnTo>
                  <a:lnTo>
                    <a:pt x="611" y="413"/>
                  </a:lnTo>
                  <a:lnTo>
                    <a:pt x="613" y="426"/>
                  </a:lnTo>
                  <a:lnTo>
                    <a:pt x="612" y="444"/>
                  </a:lnTo>
                  <a:lnTo>
                    <a:pt x="607" y="465"/>
                  </a:lnTo>
                  <a:lnTo>
                    <a:pt x="601" y="490"/>
                  </a:lnTo>
                  <a:lnTo>
                    <a:pt x="593" y="517"/>
                  </a:lnTo>
                  <a:lnTo>
                    <a:pt x="585" y="537"/>
                  </a:lnTo>
                  <a:lnTo>
                    <a:pt x="578" y="553"/>
                  </a:lnTo>
                  <a:lnTo>
                    <a:pt x="570" y="565"/>
                  </a:lnTo>
                  <a:lnTo>
                    <a:pt x="563" y="572"/>
                  </a:lnTo>
                  <a:lnTo>
                    <a:pt x="557" y="577"/>
                  </a:lnTo>
                  <a:lnTo>
                    <a:pt x="551" y="579"/>
                  </a:lnTo>
                  <a:lnTo>
                    <a:pt x="544" y="606"/>
                  </a:lnTo>
                  <a:lnTo>
                    <a:pt x="535" y="634"/>
                  </a:lnTo>
                  <a:lnTo>
                    <a:pt x="521" y="663"/>
                  </a:lnTo>
                  <a:lnTo>
                    <a:pt x="503" y="691"/>
                  </a:lnTo>
                  <a:lnTo>
                    <a:pt x="483" y="718"/>
                  </a:lnTo>
                  <a:lnTo>
                    <a:pt x="460" y="742"/>
                  </a:lnTo>
                  <a:lnTo>
                    <a:pt x="434" y="764"/>
                  </a:lnTo>
                  <a:lnTo>
                    <a:pt x="404" y="783"/>
                  </a:lnTo>
                  <a:lnTo>
                    <a:pt x="371" y="797"/>
                  </a:lnTo>
                  <a:lnTo>
                    <a:pt x="339" y="806"/>
                  </a:lnTo>
                  <a:lnTo>
                    <a:pt x="306" y="809"/>
                  </a:lnTo>
                  <a:lnTo>
                    <a:pt x="272" y="806"/>
                  </a:lnTo>
                  <a:lnTo>
                    <a:pt x="240" y="797"/>
                  </a:lnTo>
                  <a:lnTo>
                    <a:pt x="207" y="783"/>
                  </a:lnTo>
                  <a:lnTo>
                    <a:pt x="177" y="764"/>
                  </a:lnTo>
                  <a:lnTo>
                    <a:pt x="150" y="742"/>
                  </a:lnTo>
                  <a:lnTo>
                    <a:pt x="127" y="718"/>
                  </a:lnTo>
                  <a:lnTo>
                    <a:pt x="107" y="691"/>
                  </a:lnTo>
                  <a:lnTo>
                    <a:pt x="91" y="663"/>
                  </a:lnTo>
                  <a:lnTo>
                    <a:pt x="76" y="634"/>
                  </a:lnTo>
                  <a:lnTo>
                    <a:pt x="67" y="606"/>
                  </a:lnTo>
                  <a:lnTo>
                    <a:pt x="61" y="578"/>
                  </a:lnTo>
                  <a:lnTo>
                    <a:pt x="54" y="576"/>
                  </a:lnTo>
                  <a:lnTo>
                    <a:pt x="46" y="570"/>
                  </a:lnTo>
                  <a:lnTo>
                    <a:pt x="37" y="559"/>
                  </a:lnTo>
                  <a:lnTo>
                    <a:pt x="29" y="543"/>
                  </a:lnTo>
                  <a:lnTo>
                    <a:pt x="20" y="521"/>
                  </a:lnTo>
                  <a:lnTo>
                    <a:pt x="10" y="492"/>
                  </a:lnTo>
                  <a:lnTo>
                    <a:pt x="4" y="468"/>
                  </a:lnTo>
                  <a:lnTo>
                    <a:pt x="1" y="449"/>
                  </a:lnTo>
                  <a:lnTo>
                    <a:pt x="0" y="432"/>
                  </a:lnTo>
                  <a:lnTo>
                    <a:pt x="0" y="419"/>
                  </a:lnTo>
                  <a:lnTo>
                    <a:pt x="3" y="408"/>
                  </a:lnTo>
                  <a:lnTo>
                    <a:pt x="6" y="399"/>
                  </a:lnTo>
                  <a:lnTo>
                    <a:pt x="11" y="393"/>
                  </a:lnTo>
                  <a:lnTo>
                    <a:pt x="17" y="389"/>
                  </a:lnTo>
                  <a:lnTo>
                    <a:pt x="23" y="387"/>
                  </a:lnTo>
                  <a:lnTo>
                    <a:pt x="29" y="386"/>
                  </a:lnTo>
                  <a:lnTo>
                    <a:pt x="36" y="386"/>
                  </a:lnTo>
                  <a:lnTo>
                    <a:pt x="30" y="367"/>
                  </a:lnTo>
                  <a:lnTo>
                    <a:pt x="26" y="348"/>
                  </a:lnTo>
                  <a:lnTo>
                    <a:pt x="20" y="316"/>
                  </a:lnTo>
                  <a:lnTo>
                    <a:pt x="18" y="285"/>
                  </a:lnTo>
                  <a:lnTo>
                    <a:pt x="20" y="255"/>
                  </a:lnTo>
                  <a:lnTo>
                    <a:pt x="25" y="225"/>
                  </a:lnTo>
                  <a:lnTo>
                    <a:pt x="34" y="196"/>
                  </a:lnTo>
                  <a:lnTo>
                    <a:pt x="46" y="168"/>
                  </a:lnTo>
                  <a:lnTo>
                    <a:pt x="61" y="143"/>
                  </a:lnTo>
                  <a:lnTo>
                    <a:pt x="78" y="121"/>
                  </a:lnTo>
                  <a:lnTo>
                    <a:pt x="97" y="100"/>
                  </a:lnTo>
                  <a:lnTo>
                    <a:pt x="118" y="80"/>
                  </a:lnTo>
                  <a:lnTo>
                    <a:pt x="140" y="62"/>
                  </a:lnTo>
                  <a:lnTo>
                    <a:pt x="163" y="46"/>
                  </a:lnTo>
                  <a:lnTo>
                    <a:pt x="183" y="33"/>
                  </a:lnTo>
                  <a:lnTo>
                    <a:pt x="205" y="22"/>
                  </a:lnTo>
                  <a:lnTo>
                    <a:pt x="228" y="13"/>
                  </a:lnTo>
                  <a:lnTo>
                    <a:pt x="247" y="7"/>
                  </a:lnTo>
                  <a:lnTo>
                    <a:pt x="267" y="3"/>
                  </a:lnTo>
                  <a:lnTo>
                    <a:pt x="287" y="1"/>
                  </a:lnTo>
                  <a:lnTo>
                    <a:pt x="3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2" name="Shape 11512"/>
            <p:cNvSpPr/>
            <p:nvPr/>
          </p:nvSpPr>
          <p:spPr>
            <a:xfrm>
              <a:off x="3546476" y="2344738"/>
              <a:ext cx="109538" cy="49213"/>
            </a:xfrm>
            <a:custGeom>
              <a:avLst/>
              <a:gdLst/>
              <a:ahLst/>
              <a:cxnLst/>
              <a:rect l="0" t="0" r="0" b="0"/>
              <a:pathLst>
                <a:path w="1164" h="534" extrusionOk="0">
                  <a:moveTo>
                    <a:pt x="378" y="0"/>
                  </a:moveTo>
                  <a:lnTo>
                    <a:pt x="487" y="345"/>
                  </a:lnTo>
                  <a:lnTo>
                    <a:pt x="503" y="391"/>
                  </a:lnTo>
                  <a:lnTo>
                    <a:pt x="552" y="253"/>
                  </a:lnTo>
                  <a:lnTo>
                    <a:pt x="534" y="226"/>
                  </a:lnTo>
                  <a:lnTo>
                    <a:pt x="521" y="203"/>
                  </a:lnTo>
                  <a:lnTo>
                    <a:pt x="512" y="183"/>
                  </a:lnTo>
                  <a:lnTo>
                    <a:pt x="507" y="165"/>
                  </a:lnTo>
                  <a:lnTo>
                    <a:pt x="505" y="150"/>
                  </a:lnTo>
                  <a:lnTo>
                    <a:pt x="505" y="136"/>
                  </a:lnTo>
                  <a:lnTo>
                    <a:pt x="508" y="125"/>
                  </a:lnTo>
                  <a:lnTo>
                    <a:pt x="513" y="116"/>
                  </a:lnTo>
                  <a:lnTo>
                    <a:pt x="520" y="108"/>
                  </a:lnTo>
                  <a:lnTo>
                    <a:pt x="528" y="102"/>
                  </a:lnTo>
                  <a:lnTo>
                    <a:pt x="536" y="98"/>
                  </a:lnTo>
                  <a:lnTo>
                    <a:pt x="545" y="94"/>
                  </a:lnTo>
                  <a:lnTo>
                    <a:pt x="554" y="92"/>
                  </a:lnTo>
                  <a:lnTo>
                    <a:pt x="563" y="90"/>
                  </a:lnTo>
                  <a:lnTo>
                    <a:pt x="570" y="89"/>
                  </a:lnTo>
                  <a:lnTo>
                    <a:pt x="576" y="89"/>
                  </a:lnTo>
                  <a:lnTo>
                    <a:pt x="581" y="89"/>
                  </a:lnTo>
                  <a:lnTo>
                    <a:pt x="582" y="89"/>
                  </a:lnTo>
                  <a:lnTo>
                    <a:pt x="587" y="89"/>
                  </a:lnTo>
                  <a:lnTo>
                    <a:pt x="593" y="89"/>
                  </a:lnTo>
                  <a:lnTo>
                    <a:pt x="602" y="90"/>
                  </a:lnTo>
                  <a:lnTo>
                    <a:pt x="610" y="92"/>
                  </a:lnTo>
                  <a:lnTo>
                    <a:pt x="619" y="94"/>
                  </a:lnTo>
                  <a:lnTo>
                    <a:pt x="628" y="98"/>
                  </a:lnTo>
                  <a:lnTo>
                    <a:pt x="637" y="102"/>
                  </a:lnTo>
                  <a:lnTo>
                    <a:pt x="645" y="108"/>
                  </a:lnTo>
                  <a:lnTo>
                    <a:pt x="651" y="116"/>
                  </a:lnTo>
                  <a:lnTo>
                    <a:pt x="656" y="125"/>
                  </a:lnTo>
                  <a:lnTo>
                    <a:pt x="659" y="136"/>
                  </a:lnTo>
                  <a:lnTo>
                    <a:pt x="660" y="150"/>
                  </a:lnTo>
                  <a:lnTo>
                    <a:pt x="658" y="165"/>
                  </a:lnTo>
                  <a:lnTo>
                    <a:pt x="652" y="183"/>
                  </a:lnTo>
                  <a:lnTo>
                    <a:pt x="643" y="203"/>
                  </a:lnTo>
                  <a:lnTo>
                    <a:pt x="631" y="226"/>
                  </a:lnTo>
                  <a:lnTo>
                    <a:pt x="613" y="253"/>
                  </a:lnTo>
                  <a:lnTo>
                    <a:pt x="662" y="391"/>
                  </a:lnTo>
                  <a:lnTo>
                    <a:pt x="676" y="345"/>
                  </a:lnTo>
                  <a:lnTo>
                    <a:pt x="786" y="0"/>
                  </a:lnTo>
                  <a:lnTo>
                    <a:pt x="788" y="2"/>
                  </a:lnTo>
                  <a:lnTo>
                    <a:pt x="794" y="6"/>
                  </a:lnTo>
                  <a:lnTo>
                    <a:pt x="805" y="12"/>
                  </a:lnTo>
                  <a:lnTo>
                    <a:pt x="819" y="20"/>
                  </a:lnTo>
                  <a:lnTo>
                    <a:pt x="837" y="29"/>
                  </a:lnTo>
                  <a:lnTo>
                    <a:pt x="858" y="41"/>
                  </a:lnTo>
                  <a:lnTo>
                    <a:pt x="882" y="53"/>
                  </a:lnTo>
                  <a:lnTo>
                    <a:pt x="911" y="66"/>
                  </a:lnTo>
                  <a:lnTo>
                    <a:pt x="942" y="80"/>
                  </a:lnTo>
                  <a:lnTo>
                    <a:pt x="976" y="95"/>
                  </a:lnTo>
                  <a:lnTo>
                    <a:pt x="1014" y="110"/>
                  </a:lnTo>
                  <a:lnTo>
                    <a:pt x="1045" y="123"/>
                  </a:lnTo>
                  <a:lnTo>
                    <a:pt x="1071" y="138"/>
                  </a:lnTo>
                  <a:lnTo>
                    <a:pt x="1093" y="156"/>
                  </a:lnTo>
                  <a:lnTo>
                    <a:pt x="1111" y="176"/>
                  </a:lnTo>
                  <a:lnTo>
                    <a:pt x="1127" y="199"/>
                  </a:lnTo>
                  <a:lnTo>
                    <a:pt x="1138" y="225"/>
                  </a:lnTo>
                  <a:lnTo>
                    <a:pt x="1147" y="254"/>
                  </a:lnTo>
                  <a:lnTo>
                    <a:pt x="1153" y="285"/>
                  </a:lnTo>
                  <a:lnTo>
                    <a:pt x="1158" y="319"/>
                  </a:lnTo>
                  <a:lnTo>
                    <a:pt x="1160" y="356"/>
                  </a:lnTo>
                  <a:lnTo>
                    <a:pt x="1162" y="395"/>
                  </a:lnTo>
                  <a:lnTo>
                    <a:pt x="1163" y="438"/>
                  </a:lnTo>
                  <a:lnTo>
                    <a:pt x="1164" y="485"/>
                  </a:lnTo>
                  <a:lnTo>
                    <a:pt x="1164" y="534"/>
                  </a:lnTo>
                  <a:lnTo>
                    <a:pt x="0" y="534"/>
                  </a:lnTo>
                  <a:lnTo>
                    <a:pt x="1" y="485"/>
                  </a:lnTo>
                  <a:lnTo>
                    <a:pt x="1" y="438"/>
                  </a:lnTo>
                  <a:lnTo>
                    <a:pt x="2" y="395"/>
                  </a:lnTo>
                  <a:lnTo>
                    <a:pt x="4" y="356"/>
                  </a:lnTo>
                  <a:lnTo>
                    <a:pt x="7" y="319"/>
                  </a:lnTo>
                  <a:lnTo>
                    <a:pt x="11" y="285"/>
                  </a:lnTo>
                  <a:lnTo>
                    <a:pt x="18" y="254"/>
                  </a:lnTo>
                  <a:lnTo>
                    <a:pt x="26" y="225"/>
                  </a:lnTo>
                  <a:lnTo>
                    <a:pt x="38" y="199"/>
                  </a:lnTo>
                  <a:lnTo>
                    <a:pt x="52" y="176"/>
                  </a:lnTo>
                  <a:lnTo>
                    <a:pt x="70" y="156"/>
                  </a:lnTo>
                  <a:lnTo>
                    <a:pt x="93" y="138"/>
                  </a:lnTo>
                  <a:lnTo>
                    <a:pt x="119" y="123"/>
                  </a:lnTo>
                  <a:lnTo>
                    <a:pt x="150" y="110"/>
                  </a:lnTo>
                  <a:lnTo>
                    <a:pt x="188" y="95"/>
                  </a:lnTo>
                  <a:lnTo>
                    <a:pt x="222" y="80"/>
                  </a:lnTo>
                  <a:lnTo>
                    <a:pt x="254" y="66"/>
                  </a:lnTo>
                  <a:lnTo>
                    <a:pt x="281" y="53"/>
                  </a:lnTo>
                  <a:lnTo>
                    <a:pt x="307" y="41"/>
                  </a:lnTo>
                  <a:lnTo>
                    <a:pt x="328" y="29"/>
                  </a:lnTo>
                  <a:lnTo>
                    <a:pt x="346" y="20"/>
                  </a:lnTo>
                  <a:lnTo>
                    <a:pt x="360" y="12"/>
                  </a:lnTo>
                  <a:lnTo>
                    <a:pt x="370" y="6"/>
                  </a:lnTo>
                  <a:lnTo>
                    <a:pt x="376" y="2"/>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3" name="Shape 11513"/>
            <p:cNvSpPr/>
            <p:nvPr/>
          </p:nvSpPr>
          <p:spPr>
            <a:xfrm>
              <a:off x="3571876" y="2270126"/>
              <a:ext cx="57150" cy="76200"/>
            </a:xfrm>
            <a:custGeom>
              <a:avLst/>
              <a:gdLst/>
              <a:ahLst/>
              <a:cxnLst/>
              <a:rect l="0" t="0" r="0" b="0"/>
              <a:pathLst>
                <a:path w="613" h="809" extrusionOk="0">
                  <a:moveTo>
                    <a:pt x="319" y="0"/>
                  </a:moveTo>
                  <a:lnTo>
                    <a:pt x="348" y="2"/>
                  </a:lnTo>
                  <a:lnTo>
                    <a:pt x="374" y="7"/>
                  </a:lnTo>
                  <a:lnTo>
                    <a:pt x="397" y="14"/>
                  </a:lnTo>
                  <a:lnTo>
                    <a:pt x="417" y="22"/>
                  </a:lnTo>
                  <a:lnTo>
                    <a:pt x="437" y="32"/>
                  </a:lnTo>
                  <a:lnTo>
                    <a:pt x="457" y="45"/>
                  </a:lnTo>
                  <a:lnTo>
                    <a:pt x="474" y="58"/>
                  </a:lnTo>
                  <a:lnTo>
                    <a:pt x="487" y="70"/>
                  </a:lnTo>
                  <a:lnTo>
                    <a:pt x="496" y="81"/>
                  </a:lnTo>
                  <a:lnTo>
                    <a:pt x="503" y="90"/>
                  </a:lnTo>
                  <a:lnTo>
                    <a:pt x="507" y="96"/>
                  </a:lnTo>
                  <a:lnTo>
                    <a:pt x="508" y="98"/>
                  </a:lnTo>
                  <a:lnTo>
                    <a:pt x="509" y="98"/>
                  </a:lnTo>
                  <a:lnTo>
                    <a:pt x="512" y="99"/>
                  </a:lnTo>
                  <a:lnTo>
                    <a:pt x="517" y="100"/>
                  </a:lnTo>
                  <a:lnTo>
                    <a:pt x="523" y="102"/>
                  </a:lnTo>
                  <a:lnTo>
                    <a:pt x="531" y="105"/>
                  </a:lnTo>
                  <a:lnTo>
                    <a:pt x="538" y="109"/>
                  </a:lnTo>
                  <a:lnTo>
                    <a:pt x="546" y="115"/>
                  </a:lnTo>
                  <a:lnTo>
                    <a:pt x="555" y="123"/>
                  </a:lnTo>
                  <a:lnTo>
                    <a:pt x="563" y="132"/>
                  </a:lnTo>
                  <a:lnTo>
                    <a:pt x="571" y="144"/>
                  </a:lnTo>
                  <a:lnTo>
                    <a:pt x="578" y="158"/>
                  </a:lnTo>
                  <a:lnTo>
                    <a:pt x="585" y="175"/>
                  </a:lnTo>
                  <a:lnTo>
                    <a:pt x="590" y="195"/>
                  </a:lnTo>
                  <a:lnTo>
                    <a:pt x="593" y="218"/>
                  </a:lnTo>
                  <a:lnTo>
                    <a:pt x="595" y="245"/>
                  </a:lnTo>
                  <a:lnTo>
                    <a:pt x="595" y="275"/>
                  </a:lnTo>
                  <a:lnTo>
                    <a:pt x="592" y="309"/>
                  </a:lnTo>
                  <a:lnTo>
                    <a:pt x="587" y="347"/>
                  </a:lnTo>
                  <a:lnTo>
                    <a:pt x="583" y="366"/>
                  </a:lnTo>
                  <a:lnTo>
                    <a:pt x="577" y="385"/>
                  </a:lnTo>
                  <a:lnTo>
                    <a:pt x="584" y="385"/>
                  </a:lnTo>
                  <a:lnTo>
                    <a:pt x="592" y="386"/>
                  </a:lnTo>
                  <a:lnTo>
                    <a:pt x="598" y="389"/>
                  </a:lnTo>
                  <a:lnTo>
                    <a:pt x="604" y="394"/>
                  </a:lnTo>
                  <a:lnTo>
                    <a:pt x="609" y="403"/>
                  </a:lnTo>
                  <a:lnTo>
                    <a:pt x="612" y="413"/>
                  </a:lnTo>
                  <a:lnTo>
                    <a:pt x="613" y="426"/>
                  </a:lnTo>
                  <a:lnTo>
                    <a:pt x="613" y="444"/>
                  </a:lnTo>
                  <a:lnTo>
                    <a:pt x="609" y="465"/>
                  </a:lnTo>
                  <a:lnTo>
                    <a:pt x="603" y="490"/>
                  </a:lnTo>
                  <a:lnTo>
                    <a:pt x="595" y="517"/>
                  </a:lnTo>
                  <a:lnTo>
                    <a:pt x="587" y="537"/>
                  </a:lnTo>
                  <a:lnTo>
                    <a:pt x="579" y="553"/>
                  </a:lnTo>
                  <a:lnTo>
                    <a:pt x="572" y="565"/>
                  </a:lnTo>
                  <a:lnTo>
                    <a:pt x="565" y="572"/>
                  </a:lnTo>
                  <a:lnTo>
                    <a:pt x="558" y="577"/>
                  </a:lnTo>
                  <a:lnTo>
                    <a:pt x="552" y="579"/>
                  </a:lnTo>
                  <a:lnTo>
                    <a:pt x="546" y="606"/>
                  </a:lnTo>
                  <a:lnTo>
                    <a:pt x="536" y="634"/>
                  </a:lnTo>
                  <a:lnTo>
                    <a:pt x="522" y="663"/>
                  </a:lnTo>
                  <a:lnTo>
                    <a:pt x="505" y="691"/>
                  </a:lnTo>
                  <a:lnTo>
                    <a:pt x="485" y="718"/>
                  </a:lnTo>
                  <a:lnTo>
                    <a:pt x="462" y="742"/>
                  </a:lnTo>
                  <a:lnTo>
                    <a:pt x="435" y="764"/>
                  </a:lnTo>
                  <a:lnTo>
                    <a:pt x="405" y="783"/>
                  </a:lnTo>
                  <a:lnTo>
                    <a:pt x="372" y="797"/>
                  </a:lnTo>
                  <a:lnTo>
                    <a:pt x="340" y="806"/>
                  </a:lnTo>
                  <a:lnTo>
                    <a:pt x="306" y="809"/>
                  </a:lnTo>
                  <a:lnTo>
                    <a:pt x="274" y="806"/>
                  </a:lnTo>
                  <a:lnTo>
                    <a:pt x="241" y="797"/>
                  </a:lnTo>
                  <a:lnTo>
                    <a:pt x="208" y="783"/>
                  </a:lnTo>
                  <a:lnTo>
                    <a:pt x="178" y="764"/>
                  </a:lnTo>
                  <a:lnTo>
                    <a:pt x="152" y="742"/>
                  </a:lnTo>
                  <a:lnTo>
                    <a:pt x="129" y="718"/>
                  </a:lnTo>
                  <a:lnTo>
                    <a:pt x="108" y="691"/>
                  </a:lnTo>
                  <a:lnTo>
                    <a:pt x="91" y="663"/>
                  </a:lnTo>
                  <a:lnTo>
                    <a:pt x="78" y="634"/>
                  </a:lnTo>
                  <a:lnTo>
                    <a:pt x="68" y="606"/>
                  </a:lnTo>
                  <a:lnTo>
                    <a:pt x="62" y="578"/>
                  </a:lnTo>
                  <a:lnTo>
                    <a:pt x="55" y="576"/>
                  </a:lnTo>
                  <a:lnTo>
                    <a:pt x="47" y="570"/>
                  </a:lnTo>
                  <a:lnTo>
                    <a:pt x="39" y="559"/>
                  </a:lnTo>
                  <a:lnTo>
                    <a:pt x="30" y="543"/>
                  </a:lnTo>
                  <a:lnTo>
                    <a:pt x="21" y="521"/>
                  </a:lnTo>
                  <a:lnTo>
                    <a:pt x="12" y="492"/>
                  </a:lnTo>
                  <a:lnTo>
                    <a:pt x="5" y="468"/>
                  </a:lnTo>
                  <a:lnTo>
                    <a:pt x="2" y="449"/>
                  </a:lnTo>
                  <a:lnTo>
                    <a:pt x="0" y="432"/>
                  </a:lnTo>
                  <a:lnTo>
                    <a:pt x="1" y="419"/>
                  </a:lnTo>
                  <a:lnTo>
                    <a:pt x="3" y="408"/>
                  </a:lnTo>
                  <a:lnTo>
                    <a:pt x="7" y="399"/>
                  </a:lnTo>
                  <a:lnTo>
                    <a:pt x="13" y="393"/>
                  </a:lnTo>
                  <a:lnTo>
                    <a:pt x="18" y="389"/>
                  </a:lnTo>
                  <a:lnTo>
                    <a:pt x="24" y="387"/>
                  </a:lnTo>
                  <a:lnTo>
                    <a:pt x="31" y="386"/>
                  </a:lnTo>
                  <a:lnTo>
                    <a:pt x="37" y="386"/>
                  </a:lnTo>
                  <a:lnTo>
                    <a:pt x="31" y="367"/>
                  </a:lnTo>
                  <a:lnTo>
                    <a:pt x="27" y="348"/>
                  </a:lnTo>
                  <a:lnTo>
                    <a:pt x="22" y="316"/>
                  </a:lnTo>
                  <a:lnTo>
                    <a:pt x="20" y="285"/>
                  </a:lnTo>
                  <a:lnTo>
                    <a:pt x="21" y="255"/>
                  </a:lnTo>
                  <a:lnTo>
                    <a:pt x="27" y="225"/>
                  </a:lnTo>
                  <a:lnTo>
                    <a:pt x="36" y="196"/>
                  </a:lnTo>
                  <a:lnTo>
                    <a:pt x="48" y="168"/>
                  </a:lnTo>
                  <a:lnTo>
                    <a:pt x="63" y="143"/>
                  </a:lnTo>
                  <a:lnTo>
                    <a:pt x="80" y="121"/>
                  </a:lnTo>
                  <a:lnTo>
                    <a:pt x="98" y="100"/>
                  </a:lnTo>
                  <a:lnTo>
                    <a:pt x="120" y="80"/>
                  </a:lnTo>
                  <a:lnTo>
                    <a:pt x="142" y="62"/>
                  </a:lnTo>
                  <a:lnTo>
                    <a:pt x="165" y="46"/>
                  </a:lnTo>
                  <a:lnTo>
                    <a:pt x="185" y="33"/>
                  </a:lnTo>
                  <a:lnTo>
                    <a:pt x="206" y="22"/>
                  </a:lnTo>
                  <a:lnTo>
                    <a:pt x="230" y="13"/>
                  </a:lnTo>
                  <a:lnTo>
                    <a:pt x="249" y="7"/>
                  </a:lnTo>
                  <a:lnTo>
                    <a:pt x="268" y="3"/>
                  </a:lnTo>
                  <a:lnTo>
                    <a:pt x="289" y="1"/>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14" name="Shape 11514"/>
          <p:cNvGrpSpPr/>
          <p:nvPr/>
        </p:nvGrpSpPr>
        <p:grpSpPr>
          <a:xfrm>
            <a:off x="3116958" y="2083237"/>
            <a:ext cx="230981" cy="180976"/>
            <a:chOff x="4117975" y="2128838"/>
            <a:chExt cx="307975" cy="241301"/>
          </a:xfrm>
        </p:grpSpPr>
        <p:sp>
          <p:nvSpPr>
            <p:cNvPr id="11515" name="Shape 11515"/>
            <p:cNvSpPr/>
            <p:nvPr/>
          </p:nvSpPr>
          <p:spPr>
            <a:xfrm>
              <a:off x="4152900" y="2214563"/>
              <a:ext cx="103188" cy="93663"/>
            </a:xfrm>
            <a:custGeom>
              <a:avLst/>
              <a:gdLst/>
              <a:ahLst/>
              <a:cxnLst/>
              <a:rect l="0" t="0" r="0" b="0"/>
              <a:pathLst>
                <a:path w="1176" h="1000" extrusionOk="0">
                  <a:moveTo>
                    <a:pt x="599" y="127"/>
                  </a:moveTo>
                  <a:lnTo>
                    <a:pt x="570" y="128"/>
                  </a:lnTo>
                  <a:lnTo>
                    <a:pt x="548" y="130"/>
                  </a:lnTo>
                  <a:lnTo>
                    <a:pt x="526" y="136"/>
                  </a:lnTo>
                  <a:lnTo>
                    <a:pt x="499" y="147"/>
                  </a:lnTo>
                  <a:lnTo>
                    <a:pt x="475" y="161"/>
                  </a:lnTo>
                  <a:lnTo>
                    <a:pt x="448" y="180"/>
                  </a:lnTo>
                  <a:lnTo>
                    <a:pt x="423" y="201"/>
                  </a:lnTo>
                  <a:lnTo>
                    <a:pt x="406" y="221"/>
                  </a:lnTo>
                  <a:lnTo>
                    <a:pt x="390" y="242"/>
                  </a:lnTo>
                  <a:lnTo>
                    <a:pt x="376" y="267"/>
                  </a:lnTo>
                  <a:lnTo>
                    <a:pt x="367" y="294"/>
                  </a:lnTo>
                  <a:lnTo>
                    <a:pt x="363" y="323"/>
                  </a:lnTo>
                  <a:lnTo>
                    <a:pt x="364" y="353"/>
                  </a:lnTo>
                  <a:lnTo>
                    <a:pt x="368" y="384"/>
                  </a:lnTo>
                  <a:lnTo>
                    <a:pt x="371" y="398"/>
                  </a:lnTo>
                  <a:lnTo>
                    <a:pt x="376" y="412"/>
                  </a:lnTo>
                  <a:lnTo>
                    <a:pt x="370" y="412"/>
                  </a:lnTo>
                  <a:lnTo>
                    <a:pt x="364" y="413"/>
                  </a:lnTo>
                  <a:lnTo>
                    <a:pt x="358" y="416"/>
                  </a:lnTo>
                  <a:lnTo>
                    <a:pt x="353" y="421"/>
                  </a:lnTo>
                  <a:lnTo>
                    <a:pt x="350" y="428"/>
                  </a:lnTo>
                  <a:lnTo>
                    <a:pt x="348" y="438"/>
                  </a:lnTo>
                  <a:lnTo>
                    <a:pt x="349" y="452"/>
                  </a:lnTo>
                  <a:lnTo>
                    <a:pt x="351" y="468"/>
                  </a:lnTo>
                  <a:lnTo>
                    <a:pt x="356" y="489"/>
                  </a:lnTo>
                  <a:lnTo>
                    <a:pt x="364" y="511"/>
                  </a:lnTo>
                  <a:lnTo>
                    <a:pt x="371" y="528"/>
                  </a:lnTo>
                  <a:lnTo>
                    <a:pt x="378" y="540"/>
                  </a:lnTo>
                  <a:lnTo>
                    <a:pt x="385" y="548"/>
                  </a:lnTo>
                  <a:lnTo>
                    <a:pt x="390" y="553"/>
                  </a:lnTo>
                  <a:lnTo>
                    <a:pt x="397" y="554"/>
                  </a:lnTo>
                  <a:lnTo>
                    <a:pt x="402" y="577"/>
                  </a:lnTo>
                  <a:lnTo>
                    <a:pt x="410" y="602"/>
                  </a:lnTo>
                  <a:lnTo>
                    <a:pt x="423" y="626"/>
                  </a:lnTo>
                  <a:lnTo>
                    <a:pt x="439" y="649"/>
                  </a:lnTo>
                  <a:lnTo>
                    <a:pt x="458" y="670"/>
                  </a:lnTo>
                  <a:lnTo>
                    <a:pt x="480" y="689"/>
                  </a:lnTo>
                  <a:lnTo>
                    <a:pt x="506" y="705"/>
                  </a:lnTo>
                  <a:lnTo>
                    <a:pt x="534" y="718"/>
                  </a:lnTo>
                  <a:lnTo>
                    <a:pt x="558" y="724"/>
                  </a:lnTo>
                  <a:lnTo>
                    <a:pt x="585" y="726"/>
                  </a:lnTo>
                  <a:lnTo>
                    <a:pt x="610" y="724"/>
                  </a:lnTo>
                  <a:lnTo>
                    <a:pt x="636" y="718"/>
                  </a:lnTo>
                  <a:lnTo>
                    <a:pt x="663" y="705"/>
                  </a:lnTo>
                  <a:lnTo>
                    <a:pt x="689" y="690"/>
                  </a:lnTo>
                  <a:lnTo>
                    <a:pt x="711" y="671"/>
                  </a:lnTo>
                  <a:lnTo>
                    <a:pt x="730" y="649"/>
                  </a:lnTo>
                  <a:lnTo>
                    <a:pt x="747" y="626"/>
                  </a:lnTo>
                  <a:lnTo>
                    <a:pt x="760" y="603"/>
                  </a:lnTo>
                  <a:lnTo>
                    <a:pt x="768" y="578"/>
                  </a:lnTo>
                  <a:lnTo>
                    <a:pt x="774" y="555"/>
                  </a:lnTo>
                  <a:lnTo>
                    <a:pt x="780" y="553"/>
                  </a:lnTo>
                  <a:lnTo>
                    <a:pt x="786" y="549"/>
                  </a:lnTo>
                  <a:lnTo>
                    <a:pt x="792" y="541"/>
                  </a:lnTo>
                  <a:lnTo>
                    <a:pt x="799" y="529"/>
                  </a:lnTo>
                  <a:lnTo>
                    <a:pt x="806" y="512"/>
                  </a:lnTo>
                  <a:lnTo>
                    <a:pt x="814" y="490"/>
                  </a:lnTo>
                  <a:lnTo>
                    <a:pt x="819" y="469"/>
                  </a:lnTo>
                  <a:lnTo>
                    <a:pt x="822" y="452"/>
                  </a:lnTo>
                  <a:lnTo>
                    <a:pt x="822" y="439"/>
                  </a:lnTo>
                  <a:lnTo>
                    <a:pt x="820" y="429"/>
                  </a:lnTo>
                  <a:lnTo>
                    <a:pt x="817" y="422"/>
                  </a:lnTo>
                  <a:lnTo>
                    <a:pt x="812" y="417"/>
                  </a:lnTo>
                  <a:lnTo>
                    <a:pt x="806" y="414"/>
                  </a:lnTo>
                  <a:lnTo>
                    <a:pt x="800" y="413"/>
                  </a:lnTo>
                  <a:lnTo>
                    <a:pt x="794" y="413"/>
                  </a:lnTo>
                  <a:lnTo>
                    <a:pt x="799" y="399"/>
                  </a:lnTo>
                  <a:lnTo>
                    <a:pt x="802" y="385"/>
                  </a:lnTo>
                  <a:lnTo>
                    <a:pt x="806" y="351"/>
                  </a:lnTo>
                  <a:lnTo>
                    <a:pt x="808" y="322"/>
                  </a:lnTo>
                  <a:lnTo>
                    <a:pt x="807" y="297"/>
                  </a:lnTo>
                  <a:lnTo>
                    <a:pt x="805" y="276"/>
                  </a:lnTo>
                  <a:lnTo>
                    <a:pt x="800" y="258"/>
                  </a:lnTo>
                  <a:lnTo>
                    <a:pt x="794" y="243"/>
                  </a:lnTo>
                  <a:lnTo>
                    <a:pt x="787" y="231"/>
                  </a:lnTo>
                  <a:lnTo>
                    <a:pt x="780" y="222"/>
                  </a:lnTo>
                  <a:lnTo>
                    <a:pt x="771" y="214"/>
                  </a:lnTo>
                  <a:lnTo>
                    <a:pt x="764" y="209"/>
                  </a:lnTo>
                  <a:lnTo>
                    <a:pt x="756" y="205"/>
                  </a:lnTo>
                  <a:lnTo>
                    <a:pt x="750" y="203"/>
                  </a:lnTo>
                  <a:lnTo>
                    <a:pt x="746" y="201"/>
                  </a:lnTo>
                  <a:lnTo>
                    <a:pt x="742" y="201"/>
                  </a:lnTo>
                  <a:lnTo>
                    <a:pt x="740" y="201"/>
                  </a:lnTo>
                  <a:lnTo>
                    <a:pt x="739" y="199"/>
                  </a:lnTo>
                  <a:lnTo>
                    <a:pt x="735" y="193"/>
                  </a:lnTo>
                  <a:lnTo>
                    <a:pt x="728" y="184"/>
                  </a:lnTo>
                  <a:lnTo>
                    <a:pt x="717" y="174"/>
                  </a:lnTo>
                  <a:lnTo>
                    <a:pt x="702" y="163"/>
                  </a:lnTo>
                  <a:lnTo>
                    <a:pt x="684" y="152"/>
                  </a:lnTo>
                  <a:lnTo>
                    <a:pt x="667" y="142"/>
                  </a:lnTo>
                  <a:lnTo>
                    <a:pt x="647" y="135"/>
                  </a:lnTo>
                  <a:lnTo>
                    <a:pt x="624" y="130"/>
                  </a:lnTo>
                  <a:lnTo>
                    <a:pt x="599" y="127"/>
                  </a:lnTo>
                  <a:close/>
                  <a:moveTo>
                    <a:pt x="588" y="0"/>
                  </a:moveTo>
                  <a:lnTo>
                    <a:pt x="648" y="2"/>
                  </a:lnTo>
                  <a:lnTo>
                    <a:pt x="707" y="11"/>
                  </a:lnTo>
                  <a:lnTo>
                    <a:pt x="763" y="25"/>
                  </a:lnTo>
                  <a:lnTo>
                    <a:pt x="817" y="43"/>
                  </a:lnTo>
                  <a:lnTo>
                    <a:pt x="867" y="67"/>
                  </a:lnTo>
                  <a:lnTo>
                    <a:pt x="916" y="95"/>
                  </a:lnTo>
                  <a:lnTo>
                    <a:pt x="962" y="127"/>
                  </a:lnTo>
                  <a:lnTo>
                    <a:pt x="1003" y="163"/>
                  </a:lnTo>
                  <a:lnTo>
                    <a:pt x="1041" y="203"/>
                  </a:lnTo>
                  <a:lnTo>
                    <a:pt x="1075" y="246"/>
                  </a:lnTo>
                  <a:lnTo>
                    <a:pt x="1105" y="292"/>
                  </a:lnTo>
                  <a:lnTo>
                    <a:pt x="1130" y="340"/>
                  </a:lnTo>
                  <a:lnTo>
                    <a:pt x="1149" y="391"/>
                  </a:lnTo>
                  <a:lnTo>
                    <a:pt x="1164" y="444"/>
                  </a:lnTo>
                  <a:lnTo>
                    <a:pt x="1173" y="500"/>
                  </a:lnTo>
                  <a:lnTo>
                    <a:pt x="1176" y="556"/>
                  </a:lnTo>
                  <a:lnTo>
                    <a:pt x="1173" y="613"/>
                  </a:lnTo>
                  <a:lnTo>
                    <a:pt x="1165" y="667"/>
                  </a:lnTo>
                  <a:lnTo>
                    <a:pt x="1150" y="720"/>
                  </a:lnTo>
                  <a:lnTo>
                    <a:pt x="1131" y="770"/>
                  </a:lnTo>
                  <a:lnTo>
                    <a:pt x="1108" y="818"/>
                  </a:lnTo>
                  <a:lnTo>
                    <a:pt x="1079" y="863"/>
                  </a:lnTo>
                  <a:lnTo>
                    <a:pt x="1046" y="906"/>
                  </a:lnTo>
                  <a:lnTo>
                    <a:pt x="1043" y="889"/>
                  </a:lnTo>
                  <a:lnTo>
                    <a:pt x="1039" y="871"/>
                  </a:lnTo>
                  <a:lnTo>
                    <a:pt x="1033" y="855"/>
                  </a:lnTo>
                  <a:lnTo>
                    <a:pt x="1024" y="839"/>
                  </a:lnTo>
                  <a:lnTo>
                    <a:pt x="1012" y="825"/>
                  </a:lnTo>
                  <a:lnTo>
                    <a:pt x="999" y="812"/>
                  </a:lnTo>
                  <a:lnTo>
                    <a:pt x="982" y="803"/>
                  </a:lnTo>
                  <a:lnTo>
                    <a:pt x="961" y="796"/>
                  </a:lnTo>
                  <a:lnTo>
                    <a:pt x="930" y="787"/>
                  </a:lnTo>
                  <a:lnTo>
                    <a:pt x="900" y="778"/>
                  </a:lnTo>
                  <a:lnTo>
                    <a:pt x="873" y="767"/>
                  </a:lnTo>
                  <a:lnTo>
                    <a:pt x="846" y="756"/>
                  </a:lnTo>
                  <a:lnTo>
                    <a:pt x="823" y="745"/>
                  </a:lnTo>
                  <a:lnTo>
                    <a:pt x="803" y="735"/>
                  </a:lnTo>
                  <a:lnTo>
                    <a:pt x="785" y="725"/>
                  </a:lnTo>
                  <a:lnTo>
                    <a:pt x="771" y="717"/>
                  </a:lnTo>
                  <a:lnTo>
                    <a:pt x="761" y="711"/>
                  </a:lnTo>
                  <a:lnTo>
                    <a:pt x="754" y="707"/>
                  </a:lnTo>
                  <a:lnTo>
                    <a:pt x="752" y="705"/>
                  </a:lnTo>
                  <a:lnTo>
                    <a:pt x="678" y="924"/>
                  </a:lnTo>
                  <a:lnTo>
                    <a:pt x="664" y="965"/>
                  </a:lnTo>
                  <a:lnTo>
                    <a:pt x="664" y="965"/>
                  </a:lnTo>
                  <a:lnTo>
                    <a:pt x="653" y="999"/>
                  </a:lnTo>
                  <a:lnTo>
                    <a:pt x="614" y="896"/>
                  </a:lnTo>
                  <a:lnTo>
                    <a:pt x="628" y="875"/>
                  </a:lnTo>
                  <a:lnTo>
                    <a:pt x="640" y="856"/>
                  </a:lnTo>
                  <a:lnTo>
                    <a:pt x="646" y="840"/>
                  </a:lnTo>
                  <a:lnTo>
                    <a:pt x="651" y="826"/>
                  </a:lnTo>
                  <a:lnTo>
                    <a:pt x="652" y="814"/>
                  </a:lnTo>
                  <a:lnTo>
                    <a:pt x="649" y="804"/>
                  </a:lnTo>
                  <a:lnTo>
                    <a:pt x="646" y="796"/>
                  </a:lnTo>
                  <a:lnTo>
                    <a:pt x="641" y="789"/>
                  </a:lnTo>
                  <a:lnTo>
                    <a:pt x="634" y="784"/>
                  </a:lnTo>
                  <a:lnTo>
                    <a:pt x="626" y="780"/>
                  </a:lnTo>
                  <a:lnTo>
                    <a:pt x="619" y="777"/>
                  </a:lnTo>
                  <a:lnTo>
                    <a:pt x="611" y="775"/>
                  </a:lnTo>
                  <a:lnTo>
                    <a:pt x="604" y="774"/>
                  </a:lnTo>
                  <a:lnTo>
                    <a:pt x="598" y="773"/>
                  </a:lnTo>
                  <a:lnTo>
                    <a:pt x="592" y="773"/>
                  </a:lnTo>
                  <a:lnTo>
                    <a:pt x="589" y="772"/>
                  </a:lnTo>
                  <a:lnTo>
                    <a:pt x="588" y="773"/>
                  </a:lnTo>
                  <a:lnTo>
                    <a:pt x="587" y="772"/>
                  </a:lnTo>
                  <a:lnTo>
                    <a:pt x="583" y="773"/>
                  </a:lnTo>
                  <a:lnTo>
                    <a:pt x="579" y="773"/>
                  </a:lnTo>
                  <a:lnTo>
                    <a:pt x="572" y="774"/>
                  </a:lnTo>
                  <a:lnTo>
                    <a:pt x="565" y="775"/>
                  </a:lnTo>
                  <a:lnTo>
                    <a:pt x="556" y="777"/>
                  </a:lnTo>
                  <a:lnTo>
                    <a:pt x="549" y="780"/>
                  </a:lnTo>
                  <a:lnTo>
                    <a:pt x="542" y="784"/>
                  </a:lnTo>
                  <a:lnTo>
                    <a:pt x="535" y="789"/>
                  </a:lnTo>
                  <a:lnTo>
                    <a:pt x="530" y="796"/>
                  </a:lnTo>
                  <a:lnTo>
                    <a:pt x="526" y="804"/>
                  </a:lnTo>
                  <a:lnTo>
                    <a:pt x="525" y="814"/>
                  </a:lnTo>
                  <a:lnTo>
                    <a:pt x="526" y="826"/>
                  </a:lnTo>
                  <a:lnTo>
                    <a:pt x="529" y="840"/>
                  </a:lnTo>
                  <a:lnTo>
                    <a:pt x="536" y="856"/>
                  </a:lnTo>
                  <a:lnTo>
                    <a:pt x="547" y="875"/>
                  </a:lnTo>
                  <a:lnTo>
                    <a:pt x="562" y="896"/>
                  </a:lnTo>
                  <a:lnTo>
                    <a:pt x="524" y="1000"/>
                  </a:lnTo>
                  <a:lnTo>
                    <a:pt x="511" y="965"/>
                  </a:lnTo>
                  <a:lnTo>
                    <a:pt x="424" y="705"/>
                  </a:lnTo>
                  <a:lnTo>
                    <a:pt x="422" y="707"/>
                  </a:lnTo>
                  <a:lnTo>
                    <a:pt x="416" y="711"/>
                  </a:lnTo>
                  <a:lnTo>
                    <a:pt x="405" y="717"/>
                  </a:lnTo>
                  <a:lnTo>
                    <a:pt x="390" y="725"/>
                  </a:lnTo>
                  <a:lnTo>
                    <a:pt x="373" y="735"/>
                  </a:lnTo>
                  <a:lnTo>
                    <a:pt x="352" y="745"/>
                  </a:lnTo>
                  <a:lnTo>
                    <a:pt x="329" y="756"/>
                  </a:lnTo>
                  <a:lnTo>
                    <a:pt x="303" y="767"/>
                  </a:lnTo>
                  <a:lnTo>
                    <a:pt x="276" y="778"/>
                  </a:lnTo>
                  <a:lnTo>
                    <a:pt x="246" y="787"/>
                  </a:lnTo>
                  <a:lnTo>
                    <a:pt x="216" y="796"/>
                  </a:lnTo>
                  <a:lnTo>
                    <a:pt x="194" y="803"/>
                  </a:lnTo>
                  <a:lnTo>
                    <a:pt x="178" y="813"/>
                  </a:lnTo>
                  <a:lnTo>
                    <a:pt x="163" y="825"/>
                  </a:lnTo>
                  <a:lnTo>
                    <a:pt x="152" y="839"/>
                  </a:lnTo>
                  <a:lnTo>
                    <a:pt x="144" y="855"/>
                  </a:lnTo>
                  <a:lnTo>
                    <a:pt x="137" y="872"/>
                  </a:lnTo>
                  <a:lnTo>
                    <a:pt x="132" y="889"/>
                  </a:lnTo>
                  <a:lnTo>
                    <a:pt x="130" y="906"/>
                  </a:lnTo>
                  <a:lnTo>
                    <a:pt x="97" y="863"/>
                  </a:lnTo>
                  <a:lnTo>
                    <a:pt x="69" y="818"/>
                  </a:lnTo>
                  <a:lnTo>
                    <a:pt x="44" y="770"/>
                  </a:lnTo>
                  <a:lnTo>
                    <a:pt x="25" y="720"/>
                  </a:lnTo>
                  <a:lnTo>
                    <a:pt x="11" y="667"/>
                  </a:lnTo>
                  <a:lnTo>
                    <a:pt x="3" y="613"/>
                  </a:lnTo>
                  <a:lnTo>
                    <a:pt x="0" y="556"/>
                  </a:lnTo>
                  <a:lnTo>
                    <a:pt x="3" y="500"/>
                  </a:lnTo>
                  <a:lnTo>
                    <a:pt x="11" y="444"/>
                  </a:lnTo>
                  <a:lnTo>
                    <a:pt x="26" y="391"/>
                  </a:lnTo>
                  <a:lnTo>
                    <a:pt x="46" y="340"/>
                  </a:lnTo>
                  <a:lnTo>
                    <a:pt x="71" y="292"/>
                  </a:lnTo>
                  <a:lnTo>
                    <a:pt x="100" y="246"/>
                  </a:lnTo>
                  <a:lnTo>
                    <a:pt x="134" y="203"/>
                  </a:lnTo>
                  <a:lnTo>
                    <a:pt x="172" y="163"/>
                  </a:lnTo>
                  <a:lnTo>
                    <a:pt x="214" y="127"/>
                  </a:lnTo>
                  <a:lnTo>
                    <a:pt x="259" y="95"/>
                  </a:lnTo>
                  <a:lnTo>
                    <a:pt x="308" y="67"/>
                  </a:lnTo>
                  <a:lnTo>
                    <a:pt x="360" y="43"/>
                  </a:lnTo>
                  <a:lnTo>
                    <a:pt x="414" y="25"/>
                  </a:lnTo>
                  <a:lnTo>
                    <a:pt x="470" y="11"/>
                  </a:lnTo>
                  <a:lnTo>
                    <a:pt x="528" y="2"/>
                  </a:lnTo>
                  <a:lnTo>
                    <a:pt x="5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6" name="Shape 11516"/>
            <p:cNvSpPr/>
            <p:nvPr/>
          </p:nvSpPr>
          <p:spPr>
            <a:xfrm>
              <a:off x="4224338" y="2128838"/>
              <a:ext cx="95250" cy="49213"/>
            </a:xfrm>
            <a:custGeom>
              <a:avLst/>
              <a:gdLst/>
              <a:ahLst/>
              <a:cxnLst/>
              <a:rect l="0" t="0" r="0" b="0"/>
              <a:pathLst>
                <a:path w="1073" h="525" extrusionOk="0">
                  <a:moveTo>
                    <a:pt x="298" y="0"/>
                  </a:moveTo>
                  <a:lnTo>
                    <a:pt x="776" y="0"/>
                  </a:lnTo>
                  <a:lnTo>
                    <a:pt x="801" y="3"/>
                  </a:lnTo>
                  <a:lnTo>
                    <a:pt x="825" y="11"/>
                  </a:lnTo>
                  <a:lnTo>
                    <a:pt x="846" y="23"/>
                  </a:lnTo>
                  <a:lnTo>
                    <a:pt x="863" y="39"/>
                  </a:lnTo>
                  <a:lnTo>
                    <a:pt x="875" y="59"/>
                  </a:lnTo>
                  <a:lnTo>
                    <a:pt x="884" y="80"/>
                  </a:lnTo>
                  <a:lnTo>
                    <a:pt x="886" y="104"/>
                  </a:lnTo>
                  <a:lnTo>
                    <a:pt x="886" y="162"/>
                  </a:lnTo>
                  <a:lnTo>
                    <a:pt x="930" y="162"/>
                  </a:lnTo>
                  <a:lnTo>
                    <a:pt x="960" y="165"/>
                  </a:lnTo>
                  <a:lnTo>
                    <a:pt x="986" y="172"/>
                  </a:lnTo>
                  <a:lnTo>
                    <a:pt x="1011" y="185"/>
                  </a:lnTo>
                  <a:lnTo>
                    <a:pt x="1032" y="201"/>
                  </a:lnTo>
                  <a:lnTo>
                    <a:pt x="1049" y="222"/>
                  </a:lnTo>
                  <a:lnTo>
                    <a:pt x="1063" y="245"/>
                  </a:lnTo>
                  <a:lnTo>
                    <a:pt x="1071" y="271"/>
                  </a:lnTo>
                  <a:lnTo>
                    <a:pt x="1073" y="298"/>
                  </a:lnTo>
                  <a:lnTo>
                    <a:pt x="1073" y="390"/>
                  </a:lnTo>
                  <a:lnTo>
                    <a:pt x="1071" y="417"/>
                  </a:lnTo>
                  <a:lnTo>
                    <a:pt x="1063" y="442"/>
                  </a:lnTo>
                  <a:lnTo>
                    <a:pt x="1049" y="465"/>
                  </a:lnTo>
                  <a:lnTo>
                    <a:pt x="1032" y="485"/>
                  </a:lnTo>
                  <a:lnTo>
                    <a:pt x="1011" y="502"/>
                  </a:lnTo>
                  <a:lnTo>
                    <a:pt x="986" y="514"/>
                  </a:lnTo>
                  <a:lnTo>
                    <a:pt x="960" y="522"/>
                  </a:lnTo>
                  <a:lnTo>
                    <a:pt x="930" y="525"/>
                  </a:lnTo>
                  <a:lnTo>
                    <a:pt x="144" y="525"/>
                  </a:lnTo>
                  <a:lnTo>
                    <a:pt x="115" y="522"/>
                  </a:lnTo>
                  <a:lnTo>
                    <a:pt x="88" y="514"/>
                  </a:lnTo>
                  <a:lnTo>
                    <a:pt x="64" y="502"/>
                  </a:lnTo>
                  <a:lnTo>
                    <a:pt x="43" y="485"/>
                  </a:lnTo>
                  <a:lnTo>
                    <a:pt x="26" y="465"/>
                  </a:lnTo>
                  <a:lnTo>
                    <a:pt x="12" y="442"/>
                  </a:lnTo>
                  <a:lnTo>
                    <a:pt x="3" y="417"/>
                  </a:lnTo>
                  <a:lnTo>
                    <a:pt x="0" y="390"/>
                  </a:lnTo>
                  <a:lnTo>
                    <a:pt x="0" y="298"/>
                  </a:lnTo>
                  <a:lnTo>
                    <a:pt x="3" y="271"/>
                  </a:lnTo>
                  <a:lnTo>
                    <a:pt x="12" y="245"/>
                  </a:lnTo>
                  <a:lnTo>
                    <a:pt x="26" y="222"/>
                  </a:lnTo>
                  <a:lnTo>
                    <a:pt x="43" y="201"/>
                  </a:lnTo>
                  <a:lnTo>
                    <a:pt x="64" y="185"/>
                  </a:lnTo>
                  <a:lnTo>
                    <a:pt x="88" y="172"/>
                  </a:lnTo>
                  <a:lnTo>
                    <a:pt x="115" y="165"/>
                  </a:lnTo>
                  <a:lnTo>
                    <a:pt x="144" y="162"/>
                  </a:lnTo>
                  <a:lnTo>
                    <a:pt x="189" y="162"/>
                  </a:lnTo>
                  <a:lnTo>
                    <a:pt x="189" y="104"/>
                  </a:lnTo>
                  <a:lnTo>
                    <a:pt x="191" y="80"/>
                  </a:lnTo>
                  <a:lnTo>
                    <a:pt x="199" y="58"/>
                  </a:lnTo>
                  <a:lnTo>
                    <a:pt x="213" y="39"/>
                  </a:lnTo>
                  <a:lnTo>
                    <a:pt x="230" y="23"/>
                  </a:lnTo>
                  <a:lnTo>
                    <a:pt x="250" y="11"/>
                  </a:lnTo>
                  <a:lnTo>
                    <a:pt x="273" y="3"/>
                  </a:lnTo>
                  <a:lnTo>
                    <a:pt x="2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17" name="Shape 11517"/>
            <p:cNvSpPr/>
            <p:nvPr/>
          </p:nvSpPr>
          <p:spPr>
            <a:xfrm>
              <a:off x="4117975" y="2162176"/>
              <a:ext cx="307975" cy="207963"/>
            </a:xfrm>
            <a:custGeom>
              <a:avLst/>
              <a:gdLst/>
              <a:ahLst/>
              <a:cxnLst/>
              <a:rect l="0" t="0" r="0" b="0"/>
              <a:pathLst>
                <a:path w="3485" h="2215" extrusionOk="0">
                  <a:moveTo>
                    <a:pt x="1924" y="1334"/>
                  </a:moveTo>
                  <a:lnTo>
                    <a:pt x="1924" y="1475"/>
                  </a:lnTo>
                  <a:lnTo>
                    <a:pt x="3093" y="1475"/>
                  </a:lnTo>
                  <a:lnTo>
                    <a:pt x="3093" y="1334"/>
                  </a:lnTo>
                  <a:lnTo>
                    <a:pt x="1924" y="1334"/>
                  </a:lnTo>
                  <a:close/>
                  <a:moveTo>
                    <a:pt x="1924" y="1036"/>
                  </a:moveTo>
                  <a:lnTo>
                    <a:pt x="1924" y="1178"/>
                  </a:lnTo>
                  <a:lnTo>
                    <a:pt x="3093" y="1178"/>
                  </a:lnTo>
                  <a:lnTo>
                    <a:pt x="3093" y="1036"/>
                  </a:lnTo>
                  <a:lnTo>
                    <a:pt x="1924" y="1036"/>
                  </a:lnTo>
                  <a:close/>
                  <a:moveTo>
                    <a:pt x="1924" y="739"/>
                  </a:moveTo>
                  <a:lnTo>
                    <a:pt x="1924" y="880"/>
                  </a:lnTo>
                  <a:lnTo>
                    <a:pt x="3093" y="880"/>
                  </a:lnTo>
                  <a:lnTo>
                    <a:pt x="3093" y="739"/>
                  </a:lnTo>
                  <a:lnTo>
                    <a:pt x="1924" y="739"/>
                  </a:lnTo>
                  <a:close/>
                  <a:moveTo>
                    <a:pt x="981" y="432"/>
                  </a:moveTo>
                  <a:lnTo>
                    <a:pt x="911" y="435"/>
                  </a:lnTo>
                  <a:lnTo>
                    <a:pt x="842" y="445"/>
                  </a:lnTo>
                  <a:lnTo>
                    <a:pt x="777" y="460"/>
                  </a:lnTo>
                  <a:lnTo>
                    <a:pt x="713" y="480"/>
                  </a:lnTo>
                  <a:lnTo>
                    <a:pt x="652" y="506"/>
                  </a:lnTo>
                  <a:lnTo>
                    <a:pt x="595" y="537"/>
                  </a:lnTo>
                  <a:lnTo>
                    <a:pt x="541" y="572"/>
                  </a:lnTo>
                  <a:lnTo>
                    <a:pt x="490" y="612"/>
                  </a:lnTo>
                  <a:lnTo>
                    <a:pt x="443" y="656"/>
                  </a:lnTo>
                  <a:lnTo>
                    <a:pt x="401" y="704"/>
                  </a:lnTo>
                  <a:lnTo>
                    <a:pt x="364" y="756"/>
                  </a:lnTo>
                  <a:lnTo>
                    <a:pt x="331" y="811"/>
                  </a:lnTo>
                  <a:lnTo>
                    <a:pt x="304" y="868"/>
                  </a:lnTo>
                  <a:lnTo>
                    <a:pt x="281" y="928"/>
                  </a:lnTo>
                  <a:lnTo>
                    <a:pt x="266" y="991"/>
                  </a:lnTo>
                  <a:lnTo>
                    <a:pt x="256" y="1055"/>
                  </a:lnTo>
                  <a:lnTo>
                    <a:pt x="253" y="1121"/>
                  </a:lnTo>
                  <a:lnTo>
                    <a:pt x="256" y="1189"/>
                  </a:lnTo>
                  <a:lnTo>
                    <a:pt x="266" y="1253"/>
                  </a:lnTo>
                  <a:lnTo>
                    <a:pt x="281" y="1316"/>
                  </a:lnTo>
                  <a:lnTo>
                    <a:pt x="304" y="1376"/>
                  </a:lnTo>
                  <a:lnTo>
                    <a:pt x="331" y="1433"/>
                  </a:lnTo>
                  <a:lnTo>
                    <a:pt x="364" y="1488"/>
                  </a:lnTo>
                  <a:lnTo>
                    <a:pt x="401" y="1539"/>
                  </a:lnTo>
                  <a:lnTo>
                    <a:pt x="443" y="1587"/>
                  </a:lnTo>
                  <a:lnTo>
                    <a:pt x="490" y="1631"/>
                  </a:lnTo>
                  <a:lnTo>
                    <a:pt x="541" y="1671"/>
                  </a:lnTo>
                  <a:lnTo>
                    <a:pt x="595" y="1707"/>
                  </a:lnTo>
                  <a:lnTo>
                    <a:pt x="652" y="1738"/>
                  </a:lnTo>
                  <a:lnTo>
                    <a:pt x="713" y="1763"/>
                  </a:lnTo>
                  <a:lnTo>
                    <a:pt x="777" y="1784"/>
                  </a:lnTo>
                  <a:lnTo>
                    <a:pt x="842" y="1799"/>
                  </a:lnTo>
                  <a:lnTo>
                    <a:pt x="911" y="1808"/>
                  </a:lnTo>
                  <a:lnTo>
                    <a:pt x="981" y="1812"/>
                  </a:lnTo>
                  <a:lnTo>
                    <a:pt x="1051" y="1808"/>
                  </a:lnTo>
                  <a:lnTo>
                    <a:pt x="1120" y="1799"/>
                  </a:lnTo>
                  <a:lnTo>
                    <a:pt x="1185" y="1784"/>
                  </a:lnTo>
                  <a:lnTo>
                    <a:pt x="1249" y="1763"/>
                  </a:lnTo>
                  <a:lnTo>
                    <a:pt x="1310" y="1738"/>
                  </a:lnTo>
                  <a:lnTo>
                    <a:pt x="1367" y="1707"/>
                  </a:lnTo>
                  <a:lnTo>
                    <a:pt x="1421" y="1671"/>
                  </a:lnTo>
                  <a:lnTo>
                    <a:pt x="1472" y="1631"/>
                  </a:lnTo>
                  <a:lnTo>
                    <a:pt x="1518" y="1587"/>
                  </a:lnTo>
                  <a:lnTo>
                    <a:pt x="1561" y="1539"/>
                  </a:lnTo>
                  <a:lnTo>
                    <a:pt x="1598" y="1488"/>
                  </a:lnTo>
                  <a:lnTo>
                    <a:pt x="1631" y="1433"/>
                  </a:lnTo>
                  <a:lnTo>
                    <a:pt x="1658" y="1376"/>
                  </a:lnTo>
                  <a:lnTo>
                    <a:pt x="1680" y="1316"/>
                  </a:lnTo>
                  <a:lnTo>
                    <a:pt x="1696" y="1253"/>
                  </a:lnTo>
                  <a:lnTo>
                    <a:pt x="1706" y="1189"/>
                  </a:lnTo>
                  <a:lnTo>
                    <a:pt x="1709" y="1121"/>
                  </a:lnTo>
                  <a:lnTo>
                    <a:pt x="1706" y="1055"/>
                  </a:lnTo>
                  <a:lnTo>
                    <a:pt x="1696" y="991"/>
                  </a:lnTo>
                  <a:lnTo>
                    <a:pt x="1680" y="928"/>
                  </a:lnTo>
                  <a:lnTo>
                    <a:pt x="1658" y="868"/>
                  </a:lnTo>
                  <a:lnTo>
                    <a:pt x="1631" y="811"/>
                  </a:lnTo>
                  <a:lnTo>
                    <a:pt x="1598" y="756"/>
                  </a:lnTo>
                  <a:lnTo>
                    <a:pt x="1561" y="704"/>
                  </a:lnTo>
                  <a:lnTo>
                    <a:pt x="1518" y="656"/>
                  </a:lnTo>
                  <a:lnTo>
                    <a:pt x="1472" y="612"/>
                  </a:lnTo>
                  <a:lnTo>
                    <a:pt x="1421" y="572"/>
                  </a:lnTo>
                  <a:lnTo>
                    <a:pt x="1367" y="537"/>
                  </a:lnTo>
                  <a:lnTo>
                    <a:pt x="1310" y="506"/>
                  </a:lnTo>
                  <a:lnTo>
                    <a:pt x="1249" y="480"/>
                  </a:lnTo>
                  <a:lnTo>
                    <a:pt x="1185" y="460"/>
                  </a:lnTo>
                  <a:lnTo>
                    <a:pt x="1120" y="445"/>
                  </a:lnTo>
                  <a:lnTo>
                    <a:pt x="1051" y="435"/>
                  </a:lnTo>
                  <a:lnTo>
                    <a:pt x="981" y="432"/>
                  </a:lnTo>
                  <a:close/>
                  <a:moveTo>
                    <a:pt x="401" y="0"/>
                  </a:moveTo>
                  <a:lnTo>
                    <a:pt x="1073" y="0"/>
                  </a:lnTo>
                  <a:lnTo>
                    <a:pt x="1073" y="34"/>
                  </a:lnTo>
                  <a:lnTo>
                    <a:pt x="1076" y="72"/>
                  </a:lnTo>
                  <a:lnTo>
                    <a:pt x="1085" y="109"/>
                  </a:lnTo>
                  <a:lnTo>
                    <a:pt x="1098" y="143"/>
                  </a:lnTo>
                  <a:lnTo>
                    <a:pt x="1117" y="175"/>
                  </a:lnTo>
                  <a:lnTo>
                    <a:pt x="1141" y="204"/>
                  </a:lnTo>
                  <a:lnTo>
                    <a:pt x="1168" y="230"/>
                  </a:lnTo>
                  <a:lnTo>
                    <a:pt x="1199" y="252"/>
                  </a:lnTo>
                  <a:lnTo>
                    <a:pt x="1233" y="270"/>
                  </a:lnTo>
                  <a:lnTo>
                    <a:pt x="1269" y="283"/>
                  </a:lnTo>
                  <a:lnTo>
                    <a:pt x="1308" y="292"/>
                  </a:lnTo>
                  <a:lnTo>
                    <a:pt x="1349" y="295"/>
                  </a:lnTo>
                  <a:lnTo>
                    <a:pt x="2135" y="295"/>
                  </a:lnTo>
                  <a:lnTo>
                    <a:pt x="2177" y="292"/>
                  </a:lnTo>
                  <a:lnTo>
                    <a:pt x="2216" y="283"/>
                  </a:lnTo>
                  <a:lnTo>
                    <a:pt x="2252" y="270"/>
                  </a:lnTo>
                  <a:lnTo>
                    <a:pt x="2286" y="252"/>
                  </a:lnTo>
                  <a:lnTo>
                    <a:pt x="2316" y="230"/>
                  </a:lnTo>
                  <a:lnTo>
                    <a:pt x="2344" y="204"/>
                  </a:lnTo>
                  <a:lnTo>
                    <a:pt x="2367" y="175"/>
                  </a:lnTo>
                  <a:lnTo>
                    <a:pt x="2386" y="143"/>
                  </a:lnTo>
                  <a:lnTo>
                    <a:pt x="2400" y="109"/>
                  </a:lnTo>
                  <a:lnTo>
                    <a:pt x="2408" y="72"/>
                  </a:lnTo>
                  <a:lnTo>
                    <a:pt x="2412" y="34"/>
                  </a:lnTo>
                  <a:lnTo>
                    <a:pt x="2412" y="0"/>
                  </a:lnTo>
                  <a:lnTo>
                    <a:pt x="3084" y="0"/>
                  </a:lnTo>
                  <a:lnTo>
                    <a:pt x="3134" y="3"/>
                  </a:lnTo>
                  <a:lnTo>
                    <a:pt x="3182" y="11"/>
                  </a:lnTo>
                  <a:lnTo>
                    <a:pt x="3229" y="25"/>
                  </a:lnTo>
                  <a:lnTo>
                    <a:pt x="3272" y="44"/>
                  </a:lnTo>
                  <a:lnTo>
                    <a:pt x="3312" y="67"/>
                  </a:lnTo>
                  <a:lnTo>
                    <a:pt x="3350" y="95"/>
                  </a:lnTo>
                  <a:lnTo>
                    <a:pt x="3383" y="126"/>
                  </a:lnTo>
                  <a:lnTo>
                    <a:pt x="3413" y="162"/>
                  </a:lnTo>
                  <a:lnTo>
                    <a:pt x="3437" y="200"/>
                  </a:lnTo>
                  <a:lnTo>
                    <a:pt x="3457" y="241"/>
                  </a:lnTo>
                  <a:lnTo>
                    <a:pt x="3472" y="284"/>
                  </a:lnTo>
                  <a:lnTo>
                    <a:pt x="3481" y="331"/>
                  </a:lnTo>
                  <a:lnTo>
                    <a:pt x="3485" y="379"/>
                  </a:lnTo>
                  <a:lnTo>
                    <a:pt x="3485" y="1835"/>
                  </a:lnTo>
                  <a:lnTo>
                    <a:pt x="3481" y="1883"/>
                  </a:lnTo>
                  <a:lnTo>
                    <a:pt x="3472" y="1928"/>
                  </a:lnTo>
                  <a:lnTo>
                    <a:pt x="3457" y="1972"/>
                  </a:lnTo>
                  <a:lnTo>
                    <a:pt x="3437" y="2014"/>
                  </a:lnTo>
                  <a:lnTo>
                    <a:pt x="3413" y="2053"/>
                  </a:lnTo>
                  <a:lnTo>
                    <a:pt x="3383" y="2088"/>
                  </a:lnTo>
                  <a:lnTo>
                    <a:pt x="3350" y="2119"/>
                  </a:lnTo>
                  <a:lnTo>
                    <a:pt x="3312" y="2147"/>
                  </a:lnTo>
                  <a:lnTo>
                    <a:pt x="3272" y="2171"/>
                  </a:lnTo>
                  <a:lnTo>
                    <a:pt x="3229" y="2189"/>
                  </a:lnTo>
                  <a:lnTo>
                    <a:pt x="3182" y="2203"/>
                  </a:lnTo>
                  <a:lnTo>
                    <a:pt x="3134" y="2212"/>
                  </a:lnTo>
                  <a:lnTo>
                    <a:pt x="3084" y="2215"/>
                  </a:lnTo>
                  <a:lnTo>
                    <a:pt x="401" y="2215"/>
                  </a:lnTo>
                  <a:lnTo>
                    <a:pt x="350" y="2212"/>
                  </a:lnTo>
                  <a:lnTo>
                    <a:pt x="302" y="2203"/>
                  </a:lnTo>
                  <a:lnTo>
                    <a:pt x="256" y="2189"/>
                  </a:lnTo>
                  <a:lnTo>
                    <a:pt x="213" y="2171"/>
                  </a:lnTo>
                  <a:lnTo>
                    <a:pt x="171" y="2147"/>
                  </a:lnTo>
                  <a:lnTo>
                    <a:pt x="134" y="2119"/>
                  </a:lnTo>
                  <a:lnTo>
                    <a:pt x="102" y="2088"/>
                  </a:lnTo>
                  <a:lnTo>
                    <a:pt x="72" y="2053"/>
                  </a:lnTo>
                  <a:lnTo>
                    <a:pt x="47" y="2014"/>
                  </a:lnTo>
                  <a:lnTo>
                    <a:pt x="28" y="1972"/>
                  </a:lnTo>
                  <a:lnTo>
                    <a:pt x="13" y="1928"/>
                  </a:lnTo>
                  <a:lnTo>
                    <a:pt x="3" y="1883"/>
                  </a:lnTo>
                  <a:lnTo>
                    <a:pt x="0" y="1835"/>
                  </a:lnTo>
                  <a:lnTo>
                    <a:pt x="0" y="379"/>
                  </a:lnTo>
                  <a:lnTo>
                    <a:pt x="3" y="332"/>
                  </a:lnTo>
                  <a:lnTo>
                    <a:pt x="13" y="286"/>
                  </a:lnTo>
                  <a:lnTo>
                    <a:pt x="28" y="241"/>
                  </a:lnTo>
                  <a:lnTo>
                    <a:pt x="47" y="200"/>
                  </a:lnTo>
                  <a:lnTo>
                    <a:pt x="72" y="162"/>
                  </a:lnTo>
                  <a:lnTo>
                    <a:pt x="102" y="127"/>
                  </a:lnTo>
                  <a:lnTo>
                    <a:pt x="134" y="95"/>
                  </a:lnTo>
                  <a:lnTo>
                    <a:pt x="171" y="67"/>
                  </a:lnTo>
                  <a:lnTo>
                    <a:pt x="213" y="44"/>
                  </a:lnTo>
                  <a:lnTo>
                    <a:pt x="256" y="25"/>
                  </a:lnTo>
                  <a:lnTo>
                    <a:pt x="302" y="11"/>
                  </a:lnTo>
                  <a:lnTo>
                    <a:pt x="350" y="3"/>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18" name="Shape 11518"/>
          <p:cNvGrpSpPr/>
          <p:nvPr/>
        </p:nvGrpSpPr>
        <p:grpSpPr>
          <a:xfrm>
            <a:off x="3683496" y="2065378"/>
            <a:ext cx="204788" cy="216694"/>
            <a:chOff x="4887913" y="2105026"/>
            <a:chExt cx="273050" cy="288925"/>
          </a:xfrm>
        </p:grpSpPr>
        <p:sp>
          <p:nvSpPr>
            <p:cNvPr id="11519" name="Shape 11519"/>
            <p:cNvSpPr/>
            <p:nvPr/>
          </p:nvSpPr>
          <p:spPr>
            <a:xfrm>
              <a:off x="4921250" y="2120901"/>
              <a:ext cx="44450" cy="44450"/>
            </a:xfrm>
            <a:custGeom>
              <a:avLst/>
              <a:gdLst/>
              <a:ahLst/>
              <a:cxnLst/>
              <a:rect l="0" t="0" r="0" b="0"/>
              <a:pathLst>
                <a:path w="515" h="512" extrusionOk="0">
                  <a:moveTo>
                    <a:pt x="257" y="0"/>
                  </a:moveTo>
                  <a:lnTo>
                    <a:pt x="295" y="3"/>
                  </a:lnTo>
                  <a:lnTo>
                    <a:pt x="332" y="11"/>
                  </a:lnTo>
                  <a:lnTo>
                    <a:pt x="366" y="24"/>
                  </a:lnTo>
                  <a:lnTo>
                    <a:pt x="397" y="41"/>
                  </a:lnTo>
                  <a:lnTo>
                    <a:pt x="426" y="63"/>
                  </a:lnTo>
                  <a:lnTo>
                    <a:pt x="451" y="88"/>
                  </a:lnTo>
                  <a:lnTo>
                    <a:pt x="473" y="116"/>
                  </a:lnTo>
                  <a:lnTo>
                    <a:pt x="491" y="148"/>
                  </a:lnTo>
                  <a:lnTo>
                    <a:pt x="504" y="182"/>
                  </a:lnTo>
                  <a:lnTo>
                    <a:pt x="512" y="218"/>
                  </a:lnTo>
                  <a:lnTo>
                    <a:pt x="515" y="256"/>
                  </a:lnTo>
                  <a:lnTo>
                    <a:pt x="512" y="294"/>
                  </a:lnTo>
                  <a:lnTo>
                    <a:pt x="504" y="330"/>
                  </a:lnTo>
                  <a:lnTo>
                    <a:pt x="491" y="364"/>
                  </a:lnTo>
                  <a:lnTo>
                    <a:pt x="473" y="395"/>
                  </a:lnTo>
                  <a:lnTo>
                    <a:pt x="451" y="424"/>
                  </a:lnTo>
                  <a:lnTo>
                    <a:pt x="426" y="449"/>
                  </a:lnTo>
                  <a:lnTo>
                    <a:pt x="397" y="470"/>
                  </a:lnTo>
                  <a:lnTo>
                    <a:pt x="366" y="488"/>
                  </a:lnTo>
                  <a:lnTo>
                    <a:pt x="332" y="502"/>
                  </a:lnTo>
                  <a:lnTo>
                    <a:pt x="295" y="510"/>
                  </a:lnTo>
                  <a:lnTo>
                    <a:pt x="257" y="512"/>
                  </a:lnTo>
                  <a:lnTo>
                    <a:pt x="220" y="510"/>
                  </a:lnTo>
                  <a:lnTo>
                    <a:pt x="184" y="502"/>
                  </a:lnTo>
                  <a:lnTo>
                    <a:pt x="149" y="488"/>
                  </a:lnTo>
                  <a:lnTo>
                    <a:pt x="117" y="470"/>
                  </a:lnTo>
                  <a:lnTo>
                    <a:pt x="89" y="449"/>
                  </a:lnTo>
                  <a:lnTo>
                    <a:pt x="64" y="424"/>
                  </a:lnTo>
                  <a:lnTo>
                    <a:pt x="42" y="395"/>
                  </a:lnTo>
                  <a:lnTo>
                    <a:pt x="25" y="364"/>
                  </a:lnTo>
                  <a:lnTo>
                    <a:pt x="11" y="330"/>
                  </a:lnTo>
                  <a:lnTo>
                    <a:pt x="3" y="294"/>
                  </a:lnTo>
                  <a:lnTo>
                    <a:pt x="0" y="256"/>
                  </a:lnTo>
                  <a:lnTo>
                    <a:pt x="3" y="218"/>
                  </a:lnTo>
                  <a:lnTo>
                    <a:pt x="11" y="182"/>
                  </a:lnTo>
                  <a:lnTo>
                    <a:pt x="25" y="148"/>
                  </a:lnTo>
                  <a:lnTo>
                    <a:pt x="42" y="116"/>
                  </a:lnTo>
                  <a:lnTo>
                    <a:pt x="64" y="88"/>
                  </a:lnTo>
                  <a:lnTo>
                    <a:pt x="89" y="63"/>
                  </a:lnTo>
                  <a:lnTo>
                    <a:pt x="117" y="41"/>
                  </a:lnTo>
                  <a:lnTo>
                    <a:pt x="149" y="24"/>
                  </a:lnTo>
                  <a:lnTo>
                    <a:pt x="184" y="11"/>
                  </a:lnTo>
                  <a:lnTo>
                    <a:pt x="220" y="3"/>
                  </a:lnTo>
                  <a:lnTo>
                    <a:pt x="2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0" name="Shape 11520"/>
            <p:cNvSpPr/>
            <p:nvPr/>
          </p:nvSpPr>
          <p:spPr>
            <a:xfrm>
              <a:off x="4887913" y="2171701"/>
              <a:ext cx="111125" cy="222250"/>
            </a:xfrm>
            <a:custGeom>
              <a:avLst/>
              <a:gdLst/>
              <a:ahLst/>
              <a:cxnLst/>
              <a:rect l="0" t="0" r="0" b="0"/>
              <a:pathLst>
                <a:path w="1261" h="2520" extrusionOk="0">
                  <a:moveTo>
                    <a:pt x="571" y="0"/>
                  </a:moveTo>
                  <a:lnTo>
                    <a:pt x="692" y="0"/>
                  </a:lnTo>
                  <a:lnTo>
                    <a:pt x="696" y="0"/>
                  </a:lnTo>
                  <a:lnTo>
                    <a:pt x="702" y="2"/>
                  </a:lnTo>
                  <a:lnTo>
                    <a:pt x="705" y="5"/>
                  </a:lnTo>
                  <a:lnTo>
                    <a:pt x="708" y="9"/>
                  </a:lnTo>
                  <a:lnTo>
                    <a:pt x="711" y="17"/>
                  </a:lnTo>
                  <a:lnTo>
                    <a:pt x="708" y="26"/>
                  </a:lnTo>
                  <a:lnTo>
                    <a:pt x="663" y="106"/>
                  </a:lnTo>
                  <a:lnTo>
                    <a:pt x="714" y="197"/>
                  </a:lnTo>
                  <a:lnTo>
                    <a:pt x="718" y="208"/>
                  </a:lnTo>
                  <a:lnTo>
                    <a:pt x="720" y="220"/>
                  </a:lnTo>
                  <a:lnTo>
                    <a:pt x="719" y="232"/>
                  </a:lnTo>
                  <a:lnTo>
                    <a:pt x="682" y="402"/>
                  </a:lnTo>
                  <a:lnTo>
                    <a:pt x="836" y="2"/>
                  </a:lnTo>
                  <a:lnTo>
                    <a:pt x="963" y="2"/>
                  </a:lnTo>
                  <a:lnTo>
                    <a:pt x="1006" y="5"/>
                  </a:lnTo>
                  <a:lnTo>
                    <a:pt x="1048" y="14"/>
                  </a:lnTo>
                  <a:lnTo>
                    <a:pt x="1086" y="29"/>
                  </a:lnTo>
                  <a:lnTo>
                    <a:pt x="1122" y="49"/>
                  </a:lnTo>
                  <a:lnTo>
                    <a:pt x="1154" y="73"/>
                  </a:lnTo>
                  <a:lnTo>
                    <a:pt x="1184" y="102"/>
                  </a:lnTo>
                  <a:lnTo>
                    <a:pt x="1209" y="134"/>
                  </a:lnTo>
                  <a:lnTo>
                    <a:pt x="1229" y="170"/>
                  </a:lnTo>
                  <a:lnTo>
                    <a:pt x="1244" y="209"/>
                  </a:lnTo>
                  <a:lnTo>
                    <a:pt x="1253" y="250"/>
                  </a:lnTo>
                  <a:lnTo>
                    <a:pt x="1256" y="293"/>
                  </a:lnTo>
                  <a:lnTo>
                    <a:pt x="1261" y="1201"/>
                  </a:lnTo>
                  <a:lnTo>
                    <a:pt x="1259" y="1225"/>
                  </a:lnTo>
                  <a:lnTo>
                    <a:pt x="1251" y="1249"/>
                  </a:lnTo>
                  <a:lnTo>
                    <a:pt x="1240" y="1270"/>
                  </a:lnTo>
                  <a:lnTo>
                    <a:pt x="1225" y="1289"/>
                  </a:lnTo>
                  <a:lnTo>
                    <a:pt x="1207" y="1304"/>
                  </a:lnTo>
                  <a:lnTo>
                    <a:pt x="1186" y="1315"/>
                  </a:lnTo>
                  <a:lnTo>
                    <a:pt x="1162" y="1323"/>
                  </a:lnTo>
                  <a:lnTo>
                    <a:pt x="1137" y="1325"/>
                  </a:lnTo>
                  <a:lnTo>
                    <a:pt x="1137" y="1325"/>
                  </a:lnTo>
                  <a:lnTo>
                    <a:pt x="1112" y="1323"/>
                  </a:lnTo>
                  <a:lnTo>
                    <a:pt x="1089" y="1316"/>
                  </a:lnTo>
                  <a:lnTo>
                    <a:pt x="1068" y="1304"/>
                  </a:lnTo>
                  <a:lnTo>
                    <a:pt x="1050" y="1289"/>
                  </a:lnTo>
                  <a:lnTo>
                    <a:pt x="1035" y="1270"/>
                  </a:lnTo>
                  <a:lnTo>
                    <a:pt x="1024" y="1250"/>
                  </a:lnTo>
                  <a:lnTo>
                    <a:pt x="1016" y="1227"/>
                  </a:lnTo>
                  <a:lnTo>
                    <a:pt x="1014" y="1202"/>
                  </a:lnTo>
                  <a:lnTo>
                    <a:pt x="1008" y="294"/>
                  </a:lnTo>
                  <a:lnTo>
                    <a:pt x="1008" y="289"/>
                  </a:lnTo>
                  <a:lnTo>
                    <a:pt x="1006" y="279"/>
                  </a:lnTo>
                  <a:lnTo>
                    <a:pt x="1001" y="271"/>
                  </a:lnTo>
                  <a:lnTo>
                    <a:pt x="993" y="265"/>
                  </a:lnTo>
                  <a:lnTo>
                    <a:pt x="982" y="263"/>
                  </a:lnTo>
                  <a:lnTo>
                    <a:pt x="972" y="265"/>
                  </a:lnTo>
                  <a:lnTo>
                    <a:pt x="964" y="271"/>
                  </a:lnTo>
                  <a:lnTo>
                    <a:pt x="959" y="279"/>
                  </a:lnTo>
                  <a:lnTo>
                    <a:pt x="957" y="289"/>
                  </a:lnTo>
                  <a:lnTo>
                    <a:pt x="959" y="2371"/>
                  </a:lnTo>
                  <a:lnTo>
                    <a:pt x="956" y="2402"/>
                  </a:lnTo>
                  <a:lnTo>
                    <a:pt x="948" y="2430"/>
                  </a:lnTo>
                  <a:lnTo>
                    <a:pt x="934" y="2455"/>
                  </a:lnTo>
                  <a:lnTo>
                    <a:pt x="916" y="2477"/>
                  </a:lnTo>
                  <a:lnTo>
                    <a:pt x="894" y="2495"/>
                  </a:lnTo>
                  <a:lnTo>
                    <a:pt x="869" y="2508"/>
                  </a:lnTo>
                  <a:lnTo>
                    <a:pt x="840" y="2517"/>
                  </a:lnTo>
                  <a:lnTo>
                    <a:pt x="810" y="2520"/>
                  </a:lnTo>
                  <a:lnTo>
                    <a:pt x="781" y="2517"/>
                  </a:lnTo>
                  <a:lnTo>
                    <a:pt x="753" y="2508"/>
                  </a:lnTo>
                  <a:lnTo>
                    <a:pt x="728" y="2495"/>
                  </a:lnTo>
                  <a:lnTo>
                    <a:pt x="706" y="2477"/>
                  </a:lnTo>
                  <a:lnTo>
                    <a:pt x="687" y="2455"/>
                  </a:lnTo>
                  <a:lnTo>
                    <a:pt x="673" y="2430"/>
                  </a:lnTo>
                  <a:lnTo>
                    <a:pt x="665" y="2402"/>
                  </a:lnTo>
                  <a:lnTo>
                    <a:pt x="662" y="2371"/>
                  </a:lnTo>
                  <a:lnTo>
                    <a:pt x="662" y="1218"/>
                  </a:lnTo>
                  <a:lnTo>
                    <a:pt x="659" y="1206"/>
                  </a:lnTo>
                  <a:lnTo>
                    <a:pt x="652" y="1195"/>
                  </a:lnTo>
                  <a:lnTo>
                    <a:pt x="642" y="1189"/>
                  </a:lnTo>
                  <a:lnTo>
                    <a:pt x="630" y="1186"/>
                  </a:lnTo>
                  <a:lnTo>
                    <a:pt x="617" y="1189"/>
                  </a:lnTo>
                  <a:lnTo>
                    <a:pt x="607" y="1195"/>
                  </a:lnTo>
                  <a:lnTo>
                    <a:pt x="600" y="1206"/>
                  </a:lnTo>
                  <a:lnTo>
                    <a:pt x="598" y="1218"/>
                  </a:lnTo>
                  <a:lnTo>
                    <a:pt x="598" y="2371"/>
                  </a:lnTo>
                  <a:lnTo>
                    <a:pt x="595" y="2402"/>
                  </a:lnTo>
                  <a:lnTo>
                    <a:pt x="586" y="2430"/>
                  </a:lnTo>
                  <a:lnTo>
                    <a:pt x="573" y="2455"/>
                  </a:lnTo>
                  <a:lnTo>
                    <a:pt x="555" y="2477"/>
                  </a:lnTo>
                  <a:lnTo>
                    <a:pt x="532" y="2495"/>
                  </a:lnTo>
                  <a:lnTo>
                    <a:pt x="507" y="2508"/>
                  </a:lnTo>
                  <a:lnTo>
                    <a:pt x="479" y="2517"/>
                  </a:lnTo>
                  <a:lnTo>
                    <a:pt x="449" y="2520"/>
                  </a:lnTo>
                  <a:lnTo>
                    <a:pt x="419" y="2517"/>
                  </a:lnTo>
                  <a:lnTo>
                    <a:pt x="392" y="2508"/>
                  </a:lnTo>
                  <a:lnTo>
                    <a:pt x="365" y="2495"/>
                  </a:lnTo>
                  <a:lnTo>
                    <a:pt x="344" y="2477"/>
                  </a:lnTo>
                  <a:lnTo>
                    <a:pt x="326" y="2455"/>
                  </a:lnTo>
                  <a:lnTo>
                    <a:pt x="312" y="2430"/>
                  </a:lnTo>
                  <a:lnTo>
                    <a:pt x="303" y="2402"/>
                  </a:lnTo>
                  <a:lnTo>
                    <a:pt x="300" y="2371"/>
                  </a:lnTo>
                  <a:lnTo>
                    <a:pt x="300" y="294"/>
                  </a:lnTo>
                  <a:lnTo>
                    <a:pt x="298" y="285"/>
                  </a:lnTo>
                  <a:lnTo>
                    <a:pt x="293" y="277"/>
                  </a:lnTo>
                  <a:lnTo>
                    <a:pt x="286" y="272"/>
                  </a:lnTo>
                  <a:lnTo>
                    <a:pt x="277" y="270"/>
                  </a:lnTo>
                  <a:lnTo>
                    <a:pt x="267" y="272"/>
                  </a:lnTo>
                  <a:lnTo>
                    <a:pt x="260" y="277"/>
                  </a:lnTo>
                  <a:lnTo>
                    <a:pt x="255" y="285"/>
                  </a:lnTo>
                  <a:lnTo>
                    <a:pt x="253" y="294"/>
                  </a:lnTo>
                  <a:lnTo>
                    <a:pt x="248" y="1202"/>
                  </a:lnTo>
                  <a:lnTo>
                    <a:pt x="246" y="1226"/>
                  </a:lnTo>
                  <a:lnTo>
                    <a:pt x="238" y="1250"/>
                  </a:lnTo>
                  <a:lnTo>
                    <a:pt x="226" y="1270"/>
                  </a:lnTo>
                  <a:lnTo>
                    <a:pt x="211" y="1289"/>
                  </a:lnTo>
                  <a:lnTo>
                    <a:pt x="193" y="1304"/>
                  </a:lnTo>
                  <a:lnTo>
                    <a:pt x="172" y="1316"/>
                  </a:lnTo>
                  <a:lnTo>
                    <a:pt x="149" y="1323"/>
                  </a:lnTo>
                  <a:lnTo>
                    <a:pt x="124" y="1325"/>
                  </a:lnTo>
                  <a:lnTo>
                    <a:pt x="123" y="1325"/>
                  </a:lnTo>
                  <a:lnTo>
                    <a:pt x="99" y="1323"/>
                  </a:lnTo>
                  <a:lnTo>
                    <a:pt x="74" y="1315"/>
                  </a:lnTo>
                  <a:lnTo>
                    <a:pt x="54" y="1304"/>
                  </a:lnTo>
                  <a:lnTo>
                    <a:pt x="35" y="1289"/>
                  </a:lnTo>
                  <a:lnTo>
                    <a:pt x="21" y="1270"/>
                  </a:lnTo>
                  <a:lnTo>
                    <a:pt x="9" y="1249"/>
                  </a:lnTo>
                  <a:lnTo>
                    <a:pt x="2" y="1225"/>
                  </a:lnTo>
                  <a:lnTo>
                    <a:pt x="0" y="1201"/>
                  </a:lnTo>
                  <a:lnTo>
                    <a:pt x="4" y="293"/>
                  </a:lnTo>
                  <a:lnTo>
                    <a:pt x="8" y="250"/>
                  </a:lnTo>
                  <a:lnTo>
                    <a:pt x="17" y="209"/>
                  </a:lnTo>
                  <a:lnTo>
                    <a:pt x="32" y="170"/>
                  </a:lnTo>
                  <a:lnTo>
                    <a:pt x="52" y="134"/>
                  </a:lnTo>
                  <a:lnTo>
                    <a:pt x="77" y="102"/>
                  </a:lnTo>
                  <a:lnTo>
                    <a:pt x="106" y="73"/>
                  </a:lnTo>
                  <a:lnTo>
                    <a:pt x="139" y="49"/>
                  </a:lnTo>
                  <a:lnTo>
                    <a:pt x="175" y="29"/>
                  </a:lnTo>
                  <a:lnTo>
                    <a:pt x="213" y="14"/>
                  </a:lnTo>
                  <a:lnTo>
                    <a:pt x="255" y="5"/>
                  </a:lnTo>
                  <a:lnTo>
                    <a:pt x="298" y="2"/>
                  </a:lnTo>
                  <a:lnTo>
                    <a:pt x="424" y="2"/>
                  </a:lnTo>
                  <a:lnTo>
                    <a:pt x="576" y="402"/>
                  </a:lnTo>
                  <a:lnTo>
                    <a:pt x="543" y="232"/>
                  </a:lnTo>
                  <a:lnTo>
                    <a:pt x="543" y="220"/>
                  </a:lnTo>
                  <a:lnTo>
                    <a:pt x="544" y="208"/>
                  </a:lnTo>
                  <a:lnTo>
                    <a:pt x="550" y="197"/>
                  </a:lnTo>
                  <a:lnTo>
                    <a:pt x="599" y="106"/>
                  </a:lnTo>
                  <a:lnTo>
                    <a:pt x="555" y="26"/>
                  </a:lnTo>
                  <a:lnTo>
                    <a:pt x="553" y="17"/>
                  </a:lnTo>
                  <a:lnTo>
                    <a:pt x="556" y="9"/>
                  </a:lnTo>
                  <a:lnTo>
                    <a:pt x="559" y="5"/>
                  </a:lnTo>
                  <a:lnTo>
                    <a:pt x="562" y="2"/>
                  </a:lnTo>
                  <a:lnTo>
                    <a:pt x="567" y="0"/>
                  </a:lnTo>
                  <a:lnTo>
                    <a:pt x="5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1" name="Shape 11521"/>
            <p:cNvSpPr/>
            <p:nvPr/>
          </p:nvSpPr>
          <p:spPr>
            <a:xfrm>
              <a:off x="5046663" y="2120901"/>
              <a:ext cx="46037" cy="44450"/>
            </a:xfrm>
            <a:custGeom>
              <a:avLst/>
              <a:gdLst/>
              <a:ahLst/>
              <a:cxnLst/>
              <a:rect l="0" t="0" r="0" b="0"/>
              <a:pathLst>
                <a:path w="513" h="512" extrusionOk="0">
                  <a:moveTo>
                    <a:pt x="256" y="0"/>
                  </a:moveTo>
                  <a:lnTo>
                    <a:pt x="294" y="3"/>
                  </a:lnTo>
                  <a:lnTo>
                    <a:pt x="331" y="11"/>
                  </a:lnTo>
                  <a:lnTo>
                    <a:pt x="365" y="24"/>
                  </a:lnTo>
                  <a:lnTo>
                    <a:pt x="396" y="41"/>
                  </a:lnTo>
                  <a:lnTo>
                    <a:pt x="425" y="63"/>
                  </a:lnTo>
                  <a:lnTo>
                    <a:pt x="450" y="88"/>
                  </a:lnTo>
                  <a:lnTo>
                    <a:pt x="472" y="116"/>
                  </a:lnTo>
                  <a:lnTo>
                    <a:pt x="490" y="148"/>
                  </a:lnTo>
                  <a:lnTo>
                    <a:pt x="503" y="182"/>
                  </a:lnTo>
                  <a:lnTo>
                    <a:pt x="511" y="218"/>
                  </a:lnTo>
                  <a:lnTo>
                    <a:pt x="513" y="256"/>
                  </a:lnTo>
                  <a:lnTo>
                    <a:pt x="511" y="294"/>
                  </a:lnTo>
                  <a:lnTo>
                    <a:pt x="503" y="330"/>
                  </a:lnTo>
                  <a:lnTo>
                    <a:pt x="490" y="364"/>
                  </a:lnTo>
                  <a:lnTo>
                    <a:pt x="472" y="395"/>
                  </a:lnTo>
                  <a:lnTo>
                    <a:pt x="450" y="424"/>
                  </a:lnTo>
                  <a:lnTo>
                    <a:pt x="425" y="449"/>
                  </a:lnTo>
                  <a:lnTo>
                    <a:pt x="396" y="470"/>
                  </a:lnTo>
                  <a:lnTo>
                    <a:pt x="365" y="488"/>
                  </a:lnTo>
                  <a:lnTo>
                    <a:pt x="331" y="502"/>
                  </a:lnTo>
                  <a:lnTo>
                    <a:pt x="294" y="510"/>
                  </a:lnTo>
                  <a:lnTo>
                    <a:pt x="256" y="512"/>
                  </a:lnTo>
                  <a:lnTo>
                    <a:pt x="219" y="510"/>
                  </a:lnTo>
                  <a:lnTo>
                    <a:pt x="183" y="502"/>
                  </a:lnTo>
                  <a:lnTo>
                    <a:pt x="149" y="488"/>
                  </a:lnTo>
                  <a:lnTo>
                    <a:pt x="116" y="470"/>
                  </a:lnTo>
                  <a:lnTo>
                    <a:pt x="88" y="449"/>
                  </a:lnTo>
                  <a:lnTo>
                    <a:pt x="63" y="424"/>
                  </a:lnTo>
                  <a:lnTo>
                    <a:pt x="41" y="395"/>
                  </a:lnTo>
                  <a:lnTo>
                    <a:pt x="24" y="364"/>
                  </a:lnTo>
                  <a:lnTo>
                    <a:pt x="11" y="330"/>
                  </a:lnTo>
                  <a:lnTo>
                    <a:pt x="3" y="294"/>
                  </a:lnTo>
                  <a:lnTo>
                    <a:pt x="0" y="256"/>
                  </a:lnTo>
                  <a:lnTo>
                    <a:pt x="3" y="218"/>
                  </a:lnTo>
                  <a:lnTo>
                    <a:pt x="11" y="182"/>
                  </a:lnTo>
                  <a:lnTo>
                    <a:pt x="24" y="148"/>
                  </a:lnTo>
                  <a:lnTo>
                    <a:pt x="41" y="116"/>
                  </a:lnTo>
                  <a:lnTo>
                    <a:pt x="63" y="88"/>
                  </a:lnTo>
                  <a:lnTo>
                    <a:pt x="88" y="63"/>
                  </a:lnTo>
                  <a:lnTo>
                    <a:pt x="116" y="41"/>
                  </a:lnTo>
                  <a:lnTo>
                    <a:pt x="149" y="24"/>
                  </a:lnTo>
                  <a:lnTo>
                    <a:pt x="183" y="11"/>
                  </a:lnTo>
                  <a:lnTo>
                    <a:pt x="219" y="3"/>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2" name="Shape 11522"/>
            <p:cNvSpPr/>
            <p:nvPr/>
          </p:nvSpPr>
          <p:spPr>
            <a:xfrm>
              <a:off x="4976813" y="2105026"/>
              <a:ext cx="184150" cy="288925"/>
            </a:xfrm>
            <a:custGeom>
              <a:avLst/>
              <a:gdLst/>
              <a:ahLst/>
              <a:cxnLst/>
              <a:rect l="0" t="0" r="0" b="0"/>
              <a:pathLst>
                <a:path w="2091" h="3294" extrusionOk="0">
                  <a:moveTo>
                    <a:pt x="134" y="0"/>
                  </a:moveTo>
                  <a:lnTo>
                    <a:pt x="158" y="5"/>
                  </a:lnTo>
                  <a:lnTo>
                    <a:pt x="180" y="13"/>
                  </a:lnTo>
                  <a:lnTo>
                    <a:pt x="200" y="26"/>
                  </a:lnTo>
                  <a:lnTo>
                    <a:pt x="218" y="44"/>
                  </a:lnTo>
                  <a:lnTo>
                    <a:pt x="848" y="795"/>
                  </a:lnTo>
                  <a:lnTo>
                    <a:pt x="993" y="1176"/>
                  </a:lnTo>
                  <a:lnTo>
                    <a:pt x="961" y="1006"/>
                  </a:lnTo>
                  <a:lnTo>
                    <a:pt x="960" y="994"/>
                  </a:lnTo>
                  <a:lnTo>
                    <a:pt x="962" y="982"/>
                  </a:lnTo>
                  <a:lnTo>
                    <a:pt x="967" y="971"/>
                  </a:lnTo>
                  <a:lnTo>
                    <a:pt x="1016" y="880"/>
                  </a:lnTo>
                  <a:lnTo>
                    <a:pt x="972" y="800"/>
                  </a:lnTo>
                  <a:lnTo>
                    <a:pt x="970" y="791"/>
                  </a:lnTo>
                  <a:lnTo>
                    <a:pt x="973" y="783"/>
                  </a:lnTo>
                  <a:lnTo>
                    <a:pt x="975" y="779"/>
                  </a:lnTo>
                  <a:lnTo>
                    <a:pt x="979" y="776"/>
                  </a:lnTo>
                  <a:lnTo>
                    <a:pt x="983" y="774"/>
                  </a:lnTo>
                  <a:lnTo>
                    <a:pt x="988" y="774"/>
                  </a:lnTo>
                  <a:lnTo>
                    <a:pt x="1110" y="774"/>
                  </a:lnTo>
                  <a:lnTo>
                    <a:pt x="1114" y="774"/>
                  </a:lnTo>
                  <a:lnTo>
                    <a:pt x="1118" y="776"/>
                  </a:lnTo>
                  <a:lnTo>
                    <a:pt x="1122" y="779"/>
                  </a:lnTo>
                  <a:lnTo>
                    <a:pt x="1125" y="783"/>
                  </a:lnTo>
                  <a:lnTo>
                    <a:pt x="1127" y="791"/>
                  </a:lnTo>
                  <a:lnTo>
                    <a:pt x="1125" y="800"/>
                  </a:lnTo>
                  <a:lnTo>
                    <a:pt x="1080" y="880"/>
                  </a:lnTo>
                  <a:lnTo>
                    <a:pt x="1131" y="971"/>
                  </a:lnTo>
                  <a:lnTo>
                    <a:pt x="1135" y="982"/>
                  </a:lnTo>
                  <a:lnTo>
                    <a:pt x="1137" y="994"/>
                  </a:lnTo>
                  <a:lnTo>
                    <a:pt x="1136" y="1006"/>
                  </a:lnTo>
                  <a:lnTo>
                    <a:pt x="1100" y="1176"/>
                  </a:lnTo>
                  <a:lnTo>
                    <a:pt x="1249" y="789"/>
                  </a:lnTo>
                  <a:lnTo>
                    <a:pt x="1873" y="44"/>
                  </a:lnTo>
                  <a:lnTo>
                    <a:pt x="1891" y="26"/>
                  </a:lnTo>
                  <a:lnTo>
                    <a:pt x="1911" y="13"/>
                  </a:lnTo>
                  <a:lnTo>
                    <a:pt x="1933" y="5"/>
                  </a:lnTo>
                  <a:lnTo>
                    <a:pt x="1957" y="0"/>
                  </a:lnTo>
                  <a:lnTo>
                    <a:pt x="1980" y="0"/>
                  </a:lnTo>
                  <a:lnTo>
                    <a:pt x="2004" y="5"/>
                  </a:lnTo>
                  <a:lnTo>
                    <a:pt x="2027" y="14"/>
                  </a:lnTo>
                  <a:lnTo>
                    <a:pt x="2048" y="28"/>
                  </a:lnTo>
                  <a:lnTo>
                    <a:pt x="2065" y="46"/>
                  </a:lnTo>
                  <a:lnTo>
                    <a:pt x="2078" y="67"/>
                  </a:lnTo>
                  <a:lnTo>
                    <a:pt x="2087" y="89"/>
                  </a:lnTo>
                  <a:lnTo>
                    <a:pt x="2091" y="112"/>
                  </a:lnTo>
                  <a:lnTo>
                    <a:pt x="2091" y="137"/>
                  </a:lnTo>
                  <a:lnTo>
                    <a:pt x="2086" y="160"/>
                  </a:lnTo>
                  <a:lnTo>
                    <a:pt x="2077" y="182"/>
                  </a:lnTo>
                  <a:lnTo>
                    <a:pt x="2063" y="203"/>
                  </a:lnTo>
                  <a:lnTo>
                    <a:pt x="1373" y="1024"/>
                  </a:lnTo>
                  <a:lnTo>
                    <a:pt x="1376" y="3145"/>
                  </a:lnTo>
                  <a:lnTo>
                    <a:pt x="1373" y="3176"/>
                  </a:lnTo>
                  <a:lnTo>
                    <a:pt x="1364" y="3204"/>
                  </a:lnTo>
                  <a:lnTo>
                    <a:pt x="1351" y="3229"/>
                  </a:lnTo>
                  <a:lnTo>
                    <a:pt x="1333" y="3251"/>
                  </a:lnTo>
                  <a:lnTo>
                    <a:pt x="1311" y="3269"/>
                  </a:lnTo>
                  <a:lnTo>
                    <a:pt x="1286" y="3282"/>
                  </a:lnTo>
                  <a:lnTo>
                    <a:pt x="1258" y="3291"/>
                  </a:lnTo>
                  <a:lnTo>
                    <a:pt x="1227" y="3294"/>
                  </a:lnTo>
                  <a:lnTo>
                    <a:pt x="1197" y="3291"/>
                  </a:lnTo>
                  <a:lnTo>
                    <a:pt x="1170" y="3282"/>
                  </a:lnTo>
                  <a:lnTo>
                    <a:pt x="1145" y="3269"/>
                  </a:lnTo>
                  <a:lnTo>
                    <a:pt x="1123" y="3251"/>
                  </a:lnTo>
                  <a:lnTo>
                    <a:pt x="1105" y="3229"/>
                  </a:lnTo>
                  <a:lnTo>
                    <a:pt x="1091" y="3204"/>
                  </a:lnTo>
                  <a:lnTo>
                    <a:pt x="1081" y="3176"/>
                  </a:lnTo>
                  <a:lnTo>
                    <a:pt x="1078" y="3145"/>
                  </a:lnTo>
                  <a:lnTo>
                    <a:pt x="1078" y="1992"/>
                  </a:lnTo>
                  <a:lnTo>
                    <a:pt x="1076" y="1980"/>
                  </a:lnTo>
                  <a:lnTo>
                    <a:pt x="1069" y="1969"/>
                  </a:lnTo>
                  <a:lnTo>
                    <a:pt x="1059" y="1963"/>
                  </a:lnTo>
                  <a:lnTo>
                    <a:pt x="1047" y="1960"/>
                  </a:lnTo>
                  <a:lnTo>
                    <a:pt x="1034" y="1963"/>
                  </a:lnTo>
                  <a:lnTo>
                    <a:pt x="1024" y="1969"/>
                  </a:lnTo>
                  <a:lnTo>
                    <a:pt x="1017" y="1980"/>
                  </a:lnTo>
                  <a:lnTo>
                    <a:pt x="1015" y="1992"/>
                  </a:lnTo>
                  <a:lnTo>
                    <a:pt x="1015" y="3145"/>
                  </a:lnTo>
                  <a:lnTo>
                    <a:pt x="1012" y="3176"/>
                  </a:lnTo>
                  <a:lnTo>
                    <a:pt x="1003" y="3204"/>
                  </a:lnTo>
                  <a:lnTo>
                    <a:pt x="989" y="3229"/>
                  </a:lnTo>
                  <a:lnTo>
                    <a:pt x="971" y="3251"/>
                  </a:lnTo>
                  <a:lnTo>
                    <a:pt x="950" y="3269"/>
                  </a:lnTo>
                  <a:lnTo>
                    <a:pt x="923" y="3282"/>
                  </a:lnTo>
                  <a:lnTo>
                    <a:pt x="896" y="3291"/>
                  </a:lnTo>
                  <a:lnTo>
                    <a:pt x="866" y="3294"/>
                  </a:lnTo>
                  <a:lnTo>
                    <a:pt x="836" y="3291"/>
                  </a:lnTo>
                  <a:lnTo>
                    <a:pt x="808" y="3282"/>
                  </a:lnTo>
                  <a:lnTo>
                    <a:pt x="783" y="3269"/>
                  </a:lnTo>
                  <a:lnTo>
                    <a:pt x="760" y="3251"/>
                  </a:lnTo>
                  <a:lnTo>
                    <a:pt x="742" y="3229"/>
                  </a:lnTo>
                  <a:lnTo>
                    <a:pt x="729" y="3204"/>
                  </a:lnTo>
                  <a:lnTo>
                    <a:pt x="720" y="3176"/>
                  </a:lnTo>
                  <a:lnTo>
                    <a:pt x="717" y="3145"/>
                  </a:lnTo>
                  <a:lnTo>
                    <a:pt x="717" y="1024"/>
                  </a:lnTo>
                  <a:lnTo>
                    <a:pt x="28" y="203"/>
                  </a:lnTo>
                  <a:lnTo>
                    <a:pt x="14" y="182"/>
                  </a:lnTo>
                  <a:lnTo>
                    <a:pt x="5" y="160"/>
                  </a:lnTo>
                  <a:lnTo>
                    <a:pt x="0" y="137"/>
                  </a:lnTo>
                  <a:lnTo>
                    <a:pt x="0" y="112"/>
                  </a:lnTo>
                  <a:lnTo>
                    <a:pt x="4" y="89"/>
                  </a:lnTo>
                  <a:lnTo>
                    <a:pt x="13" y="67"/>
                  </a:lnTo>
                  <a:lnTo>
                    <a:pt x="26" y="46"/>
                  </a:lnTo>
                  <a:lnTo>
                    <a:pt x="44" y="28"/>
                  </a:lnTo>
                  <a:lnTo>
                    <a:pt x="64" y="14"/>
                  </a:lnTo>
                  <a:lnTo>
                    <a:pt x="87" y="5"/>
                  </a:lnTo>
                  <a:lnTo>
                    <a:pt x="110" y="0"/>
                  </a:lnTo>
                  <a:lnTo>
                    <a:pt x="1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23" name="Shape 11523"/>
          <p:cNvGrpSpPr/>
          <p:nvPr/>
        </p:nvGrpSpPr>
        <p:grpSpPr>
          <a:xfrm>
            <a:off x="4223841" y="2074902"/>
            <a:ext cx="232172" cy="197645"/>
            <a:chOff x="5624513" y="2117725"/>
            <a:chExt cx="309562" cy="263526"/>
          </a:xfrm>
        </p:grpSpPr>
        <p:sp>
          <p:nvSpPr>
            <p:cNvPr id="11524" name="Shape 11524"/>
            <p:cNvSpPr/>
            <p:nvPr/>
          </p:nvSpPr>
          <p:spPr>
            <a:xfrm>
              <a:off x="5835650" y="2117725"/>
              <a:ext cx="68262" cy="90488"/>
            </a:xfrm>
            <a:custGeom>
              <a:avLst/>
              <a:gdLst/>
              <a:ahLst/>
              <a:cxnLst/>
              <a:rect l="0" t="0" r="0" b="0"/>
              <a:pathLst>
                <a:path w="724" h="968" extrusionOk="0">
                  <a:moveTo>
                    <a:pt x="376" y="0"/>
                  </a:moveTo>
                  <a:lnTo>
                    <a:pt x="410" y="3"/>
                  </a:lnTo>
                  <a:lnTo>
                    <a:pt x="440" y="8"/>
                  </a:lnTo>
                  <a:lnTo>
                    <a:pt x="467" y="16"/>
                  </a:lnTo>
                  <a:lnTo>
                    <a:pt x="492" y="26"/>
                  </a:lnTo>
                  <a:lnTo>
                    <a:pt x="515" y="38"/>
                  </a:lnTo>
                  <a:lnTo>
                    <a:pt x="536" y="52"/>
                  </a:lnTo>
                  <a:lnTo>
                    <a:pt x="554" y="66"/>
                  </a:lnTo>
                  <a:lnTo>
                    <a:pt x="569" y="79"/>
                  </a:lnTo>
                  <a:lnTo>
                    <a:pt x="580" y="91"/>
                  </a:lnTo>
                  <a:lnTo>
                    <a:pt x="589" y="102"/>
                  </a:lnTo>
                  <a:lnTo>
                    <a:pt x="595" y="110"/>
                  </a:lnTo>
                  <a:lnTo>
                    <a:pt x="599" y="116"/>
                  </a:lnTo>
                  <a:lnTo>
                    <a:pt x="600" y="118"/>
                  </a:lnTo>
                  <a:lnTo>
                    <a:pt x="601" y="118"/>
                  </a:lnTo>
                  <a:lnTo>
                    <a:pt x="604" y="118"/>
                  </a:lnTo>
                  <a:lnTo>
                    <a:pt x="609" y="120"/>
                  </a:lnTo>
                  <a:lnTo>
                    <a:pt x="615" y="122"/>
                  </a:lnTo>
                  <a:lnTo>
                    <a:pt x="623" y="125"/>
                  </a:lnTo>
                  <a:lnTo>
                    <a:pt x="631" y="129"/>
                  </a:lnTo>
                  <a:lnTo>
                    <a:pt x="640" y="135"/>
                  </a:lnTo>
                  <a:lnTo>
                    <a:pt x="650" y="143"/>
                  </a:lnTo>
                  <a:lnTo>
                    <a:pt x="659" y="154"/>
                  </a:lnTo>
                  <a:lnTo>
                    <a:pt x="669" y="166"/>
                  </a:lnTo>
                  <a:lnTo>
                    <a:pt x="677" y="180"/>
                  </a:lnTo>
                  <a:lnTo>
                    <a:pt x="685" y="198"/>
                  </a:lnTo>
                  <a:lnTo>
                    <a:pt x="692" y="218"/>
                  </a:lnTo>
                  <a:lnTo>
                    <a:pt x="697" y="241"/>
                  </a:lnTo>
                  <a:lnTo>
                    <a:pt x="701" y="269"/>
                  </a:lnTo>
                  <a:lnTo>
                    <a:pt x="702" y="299"/>
                  </a:lnTo>
                  <a:lnTo>
                    <a:pt x="702" y="334"/>
                  </a:lnTo>
                  <a:lnTo>
                    <a:pt x="699" y="373"/>
                  </a:lnTo>
                  <a:lnTo>
                    <a:pt x="693" y="416"/>
                  </a:lnTo>
                  <a:lnTo>
                    <a:pt x="688" y="438"/>
                  </a:lnTo>
                  <a:lnTo>
                    <a:pt x="681" y="462"/>
                  </a:lnTo>
                  <a:lnTo>
                    <a:pt x="688" y="462"/>
                  </a:lnTo>
                  <a:lnTo>
                    <a:pt x="696" y="463"/>
                  </a:lnTo>
                  <a:lnTo>
                    <a:pt x="703" y="465"/>
                  </a:lnTo>
                  <a:lnTo>
                    <a:pt x="710" y="470"/>
                  </a:lnTo>
                  <a:lnTo>
                    <a:pt x="715" y="477"/>
                  </a:lnTo>
                  <a:lnTo>
                    <a:pt x="719" y="487"/>
                  </a:lnTo>
                  <a:lnTo>
                    <a:pt x="723" y="499"/>
                  </a:lnTo>
                  <a:lnTo>
                    <a:pt x="724" y="515"/>
                  </a:lnTo>
                  <a:lnTo>
                    <a:pt x="721" y="534"/>
                  </a:lnTo>
                  <a:lnTo>
                    <a:pt x="717" y="559"/>
                  </a:lnTo>
                  <a:lnTo>
                    <a:pt x="710" y="587"/>
                  </a:lnTo>
                  <a:lnTo>
                    <a:pt x="701" y="618"/>
                  </a:lnTo>
                  <a:lnTo>
                    <a:pt x="691" y="643"/>
                  </a:lnTo>
                  <a:lnTo>
                    <a:pt x="682" y="662"/>
                  </a:lnTo>
                  <a:lnTo>
                    <a:pt x="673" y="676"/>
                  </a:lnTo>
                  <a:lnTo>
                    <a:pt x="665" y="685"/>
                  </a:lnTo>
                  <a:lnTo>
                    <a:pt x="658" y="690"/>
                  </a:lnTo>
                  <a:lnTo>
                    <a:pt x="650" y="692"/>
                  </a:lnTo>
                  <a:lnTo>
                    <a:pt x="644" y="722"/>
                  </a:lnTo>
                  <a:lnTo>
                    <a:pt x="634" y="753"/>
                  </a:lnTo>
                  <a:lnTo>
                    <a:pt x="621" y="783"/>
                  </a:lnTo>
                  <a:lnTo>
                    <a:pt x="604" y="814"/>
                  </a:lnTo>
                  <a:lnTo>
                    <a:pt x="584" y="843"/>
                  </a:lnTo>
                  <a:lnTo>
                    <a:pt x="561" y="872"/>
                  </a:lnTo>
                  <a:lnTo>
                    <a:pt x="535" y="897"/>
                  </a:lnTo>
                  <a:lnTo>
                    <a:pt x="506" y="920"/>
                  </a:lnTo>
                  <a:lnTo>
                    <a:pt x="473" y="939"/>
                  </a:lnTo>
                  <a:lnTo>
                    <a:pt x="439" y="955"/>
                  </a:lnTo>
                  <a:lnTo>
                    <a:pt x="408" y="964"/>
                  </a:lnTo>
                  <a:lnTo>
                    <a:pt x="377" y="968"/>
                  </a:lnTo>
                  <a:lnTo>
                    <a:pt x="346" y="968"/>
                  </a:lnTo>
                  <a:lnTo>
                    <a:pt x="315" y="964"/>
                  </a:lnTo>
                  <a:lnTo>
                    <a:pt x="284" y="955"/>
                  </a:lnTo>
                  <a:lnTo>
                    <a:pt x="248" y="939"/>
                  </a:lnTo>
                  <a:lnTo>
                    <a:pt x="216" y="920"/>
                  </a:lnTo>
                  <a:lnTo>
                    <a:pt x="187" y="897"/>
                  </a:lnTo>
                  <a:lnTo>
                    <a:pt x="161" y="872"/>
                  </a:lnTo>
                  <a:lnTo>
                    <a:pt x="138" y="843"/>
                  </a:lnTo>
                  <a:lnTo>
                    <a:pt x="118" y="814"/>
                  </a:lnTo>
                  <a:lnTo>
                    <a:pt x="102" y="783"/>
                  </a:lnTo>
                  <a:lnTo>
                    <a:pt x="89" y="753"/>
                  </a:lnTo>
                  <a:lnTo>
                    <a:pt x="79" y="722"/>
                  </a:lnTo>
                  <a:lnTo>
                    <a:pt x="73" y="692"/>
                  </a:lnTo>
                  <a:lnTo>
                    <a:pt x="66" y="690"/>
                  </a:lnTo>
                  <a:lnTo>
                    <a:pt x="57" y="685"/>
                  </a:lnTo>
                  <a:lnTo>
                    <a:pt x="49" y="676"/>
                  </a:lnTo>
                  <a:lnTo>
                    <a:pt x="40" y="662"/>
                  </a:lnTo>
                  <a:lnTo>
                    <a:pt x="32" y="642"/>
                  </a:lnTo>
                  <a:lnTo>
                    <a:pt x="22" y="618"/>
                  </a:lnTo>
                  <a:lnTo>
                    <a:pt x="13" y="587"/>
                  </a:lnTo>
                  <a:lnTo>
                    <a:pt x="6" y="559"/>
                  </a:lnTo>
                  <a:lnTo>
                    <a:pt x="2" y="534"/>
                  </a:lnTo>
                  <a:lnTo>
                    <a:pt x="0" y="515"/>
                  </a:lnTo>
                  <a:lnTo>
                    <a:pt x="1" y="499"/>
                  </a:lnTo>
                  <a:lnTo>
                    <a:pt x="3" y="487"/>
                  </a:lnTo>
                  <a:lnTo>
                    <a:pt x="8" y="477"/>
                  </a:lnTo>
                  <a:lnTo>
                    <a:pt x="13" y="470"/>
                  </a:lnTo>
                  <a:lnTo>
                    <a:pt x="20" y="465"/>
                  </a:lnTo>
                  <a:lnTo>
                    <a:pt x="27" y="463"/>
                  </a:lnTo>
                  <a:lnTo>
                    <a:pt x="35" y="462"/>
                  </a:lnTo>
                  <a:lnTo>
                    <a:pt x="43" y="462"/>
                  </a:lnTo>
                  <a:lnTo>
                    <a:pt x="35" y="438"/>
                  </a:lnTo>
                  <a:lnTo>
                    <a:pt x="30" y="416"/>
                  </a:lnTo>
                  <a:lnTo>
                    <a:pt x="24" y="378"/>
                  </a:lnTo>
                  <a:lnTo>
                    <a:pt x="22" y="340"/>
                  </a:lnTo>
                  <a:lnTo>
                    <a:pt x="23" y="305"/>
                  </a:lnTo>
                  <a:lnTo>
                    <a:pt x="30" y="270"/>
                  </a:lnTo>
                  <a:lnTo>
                    <a:pt x="41" y="234"/>
                  </a:lnTo>
                  <a:lnTo>
                    <a:pt x="55" y="201"/>
                  </a:lnTo>
                  <a:lnTo>
                    <a:pt x="74" y="172"/>
                  </a:lnTo>
                  <a:lnTo>
                    <a:pt x="94" y="144"/>
                  </a:lnTo>
                  <a:lnTo>
                    <a:pt x="116" y="120"/>
                  </a:lnTo>
                  <a:lnTo>
                    <a:pt x="140" y="96"/>
                  </a:lnTo>
                  <a:lnTo>
                    <a:pt x="166" y="74"/>
                  </a:lnTo>
                  <a:lnTo>
                    <a:pt x="194" y="55"/>
                  </a:lnTo>
                  <a:lnTo>
                    <a:pt x="217" y="39"/>
                  </a:lnTo>
                  <a:lnTo>
                    <a:pt x="243" y="26"/>
                  </a:lnTo>
                  <a:lnTo>
                    <a:pt x="270" y="15"/>
                  </a:lnTo>
                  <a:lnTo>
                    <a:pt x="304" y="6"/>
                  </a:lnTo>
                  <a:lnTo>
                    <a:pt x="340" y="2"/>
                  </a:lnTo>
                  <a:lnTo>
                    <a:pt x="3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5" name="Shape 11525"/>
            <p:cNvSpPr/>
            <p:nvPr/>
          </p:nvSpPr>
          <p:spPr>
            <a:xfrm>
              <a:off x="5654675" y="2117725"/>
              <a:ext cx="66675" cy="90488"/>
            </a:xfrm>
            <a:custGeom>
              <a:avLst/>
              <a:gdLst/>
              <a:ahLst/>
              <a:cxnLst/>
              <a:rect l="0" t="0" r="0" b="0"/>
              <a:pathLst>
                <a:path w="724" h="968" extrusionOk="0">
                  <a:moveTo>
                    <a:pt x="377" y="0"/>
                  </a:moveTo>
                  <a:lnTo>
                    <a:pt x="410" y="3"/>
                  </a:lnTo>
                  <a:lnTo>
                    <a:pt x="440" y="8"/>
                  </a:lnTo>
                  <a:lnTo>
                    <a:pt x="469" y="16"/>
                  </a:lnTo>
                  <a:lnTo>
                    <a:pt x="494" y="26"/>
                  </a:lnTo>
                  <a:lnTo>
                    <a:pt x="515" y="38"/>
                  </a:lnTo>
                  <a:lnTo>
                    <a:pt x="537" y="52"/>
                  </a:lnTo>
                  <a:lnTo>
                    <a:pt x="555" y="66"/>
                  </a:lnTo>
                  <a:lnTo>
                    <a:pt x="569" y="79"/>
                  </a:lnTo>
                  <a:lnTo>
                    <a:pt x="581" y="91"/>
                  </a:lnTo>
                  <a:lnTo>
                    <a:pt x="590" y="102"/>
                  </a:lnTo>
                  <a:lnTo>
                    <a:pt x="596" y="110"/>
                  </a:lnTo>
                  <a:lnTo>
                    <a:pt x="599" y="116"/>
                  </a:lnTo>
                  <a:lnTo>
                    <a:pt x="600" y="118"/>
                  </a:lnTo>
                  <a:lnTo>
                    <a:pt x="601" y="118"/>
                  </a:lnTo>
                  <a:lnTo>
                    <a:pt x="605" y="118"/>
                  </a:lnTo>
                  <a:lnTo>
                    <a:pt x="609" y="120"/>
                  </a:lnTo>
                  <a:lnTo>
                    <a:pt x="616" y="122"/>
                  </a:lnTo>
                  <a:lnTo>
                    <a:pt x="623" y="125"/>
                  </a:lnTo>
                  <a:lnTo>
                    <a:pt x="632" y="129"/>
                  </a:lnTo>
                  <a:lnTo>
                    <a:pt x="641" y="135"/>
                  </a:lnTo>
                  <a:lnTo>
                    <a:pt x="650" y="143"/>
                  </a:lnTo>
                  <a:lnTo>
                    <a:pt x="660" y="154"/>
                  </a:lnTo>
                  <a:lnTo>
                    <a:pt x="669" y="166"/>
                  </a:lnTo>
                  <a:lnTo>
                    <a:pt x="679" y="180"/>
                  </a:lnTo>
                  <a:lnTo>
                    <a:pt x="686" y="198"/>
                  </a:lnTo>
                  <a:lnTo>
                    <a:pt x="693" y="218"/>
                  </a:lnTo>
                  <a:lnTo>
                    <a:pt x="698" y="241"/>
                  </a:lnTo>
                  <a:lnTo>
                    <a:pt x="702" y="269"/>
                  </a:lnTo>
                  <a:lnTo>
                    <a:pt x="704" y="299"/>
                  </a:lnTo>
                  <a:lnTo>
                    <a:pt x="703" y="334"/>
                  </a:lnTo>
                  <a:lnTo>
                    <a:pt x="700" y="373"/>
                  </a:lnTo>
                  <a:lnTo>
                    <a:pt x="694" y="416"/>
                  </a:lnTo>
                  <a:lnTo>
                    <a:pt x="689" y="438"/>
                  </a:lnTo>
                  <a:lnTo>
                    <a:pt x="682" y="462"/>
                  </a:lnTo>
                  <a:lnTo>
                    <a:pt x="690" y="462"/>
                  </a:lnTo>
                  <a:lnTo>
                    <a:pt x="697" y="463"/>
                  </a:lnTo>
                  <a:lnTo>
                    <a:pt x="704" y="465"/>
                  </a:lnTo>
                  <a:lnTo>
                    <a:pt x="711" y="470"/>
                  </a:lnTo>
                  <a:lnTo>
                    <a:pt x="717" y="477"/>
                  </a:lnTo>
                  <a:lnTo>
                    <a:pt x="721" y="487"/>
                  </a:lnTo>
                  <a:lnTo>
                    <a:pt x="723" y="499"/>
                  </a:lnTo>
                  <a:lnTo>
                    <a:pt x="724" y="515"/>
                  </a:lnTo>
                  <a:lnTo>
                    <a:pt x="723" y="534"/>
                  </a:lnTo>
                  <a:lnTo>
                    <a:pt x="719" y="559"/>
                  </a:lnTo>
                  <a:lnTo>
                    <a:pt x="712" y="587"/>
                  </a:lnTo>
                  <a:lnTo>
                    <a:pt x="702" y="618"/>
                  </a:lnTo>
                  <a:lnTo>
                    <a:pt x="693" y="643"/>
                  </a:lnTo>
                  <a:lnTo>
                    <a:pt x="684" y="662"/>
                  </a:lnTo>
                  <a:lnTo>
                    <a:pt x="674" y="676"/>
                  </a:lnTo>
                  <a:lnTo>
                    <a:pt x="666" y="685"/>
                  </a:lnTo>
                  <a:lnTo>
                    <a:pt x="658" y="690"/>
                  </a:lnTo>
                  <a:lnTo>
                    <a:pt x="651" y="692"/>
                  </a:lnTo>
                  <a:lnTo>
                    <a:pt x="644" y="722"/>
                  </a:lnTo>
                  <a:lnTo>
                    <a:pt x="635" y="753"/>
                  </a:lnTo>
                  <a:lnTo>
                    <a:pt x="621" y="783"/>
                  </a:lnTo>
                  <a:lnTo>
                    <a:pt x="604" y="814"/>
                  </a:lnTo>
                  <a:lnTo>
                    <a:pt x="585" y="843"/>
                  </a:lnTo>
                  <a:lnTo>
                    <a:pt x="561" y="872"/>
                  </a:lnTo>
                  <a:lnTo>
                    <a:pt x="535" y="897"/>
                  </a:lnTo>
                  <a:lnTo>
                    <a:pt x="506" y="920"/>
                  </a:lnTo>
                  <a:lnTo>
                    <a:pt x="474" y="939"/>
                  </a:lnTo>
                  <a:lnTo>
                    <a:pt x="439" y="955"/>
                  </a:lnTo>
                  <a:lnTo>
                    <a:pt x="409" y="964"/>
                  </a:lnTo>
                  <a:lnTo>
                    <a:pt x="378" y="968"/>
                  </a:lnTo>
                  <a:lnTo>
                    <a:pt x="346" y="968"/>
                  </a:lnTo>
                  <a:lnTo>
                    <a:pt x="315" y="964"/>
                  </a:lnTo>
                  <a:lnTo>
                    <a:pt x="285" y="955"/>
                  </a:lnTo>
                  <a:lnTo>
                    <a:pt x="250" y="939"/>
                  </a:lnTo>
                  <a:lnTo>
                    <a:pt x="216" y="920"/>
                  </a:lnTo>
                  <a:lnTo>
                    <a:pt x="187" y="897"/>
                  </a:lnTo>
                  <a:lnTo>
                    <a:pt x="161" y="872"/>
                  </a:lnTo>
                  <a:lnTo>
                    <a:pt x="139" y="843"/>
                  </a:lnTo>
                  <a:lnTo>
                    <a:pt x="119" y="814"/>
                  </a:lnTo>
                  <a:lnTo>
                    <a:pt x="102" y="783"/>
                  </a:lnTo>
                  <a:lnTo>
                    <a:pt x="89" y="753"/>
                  </a:lnTo>
                  <a:lnTo>
                    <a:pt x="80" y="722"/>
                  </a:lnTo>
                  <a:lnTo>
                    <a:pt x="74" y="692"/>
                  </a:lnTo>
                  <a:lnTo>
                    <a:pt x="67" y="690"/>
                  </a:lnTo>
                  <a:lnTo>
                    <a:pt x="59" y="685"/>
                  </a:lnTo>
                  <a:lnTo>
                    <a:pt x="51" y="676"/>
                  </a:lnTo>
                  <a:lnTo>
                    <a:pt x="42" y="662"/>
                  </a:lnTo>
                  <a:lnTo>
                    <a:pt x="33" y="642"/>
                  </a:lnTo>
                  <a:lnTo>
                    <a:pt x="24" y="618"/>
                  </a:lnTo>
                  <a:lnTo>
                    <a:pt x="13" y="587"/>
                  </a:lnTo>
                  <a:lnTo>
                    <a:pt x="6" y="559"/>
                  </a:lnTo>
                  <a:lnTo>
                    <a:pt x="2" y="534"/>
                  </a:lnTo>
                  <a:lnTo>
                    <a:pt x="0" y="515"/>
                  </a:lnTo>
                  <a:lnTo>
                    <a:pt x="1" y="499"/>
                  </a:lnTo>
                  <a:lnTo>
                    <a:pt x="4" y="487"/>
                  </a:lnTo>
                  <a:lnTo>
                    <a:pt x="8" y="477"/>
                  </a:lnTo>
                  <a:lnTo>
                    <a:pt x="14" y="470"/>
                  </a:lnTo>
                  <a:lnTo>
                    <a:pt x="21" y="465"/>
                  </a:lnTo>
                  <a:lnTo>
                    <a:pt x="29" y="463"/>
                  </a:lnTo>
                  <a:lnTo>
                    <a:pt x="36" y="462"/>
                  </a:lnTo>
                  <a:lnTo>
                    <a:pt x="44" y="462"/>
                  </a:lnTo>
                  <a:lnTo>
                    <a:pt x="37" y="438"/>
                  </a:lnTo>
                  <a:lnTo>
                    <a:pt x="32" y="416"/>
                  </a:lnTo>
                  <a:lnTo>
                    <a:pt x="26" y="378"/>
                  </a:lnTo>
                  <a:lnTo>
                    <a:pt x="23" y="340"/>
                  </a:lnTo>
                  <a:lnTo>
                    <a:pt x="25" y="305"/>
                  </a:lnTo>
                  <a:lnTo>
                    <a:pt x="31" y="270"/>
                  </a:lnTo>
                  <a:lnTo>
                    <a:pt x="42" y="234"/>
                  </a:lnTo>
                  <a:lnTo>
                    <a:pt x="57" y="201"/>
                  </a:lnTo>
                  <a:lnTo>
                    <a:pt x="74" y="172"/>
                  </a:lnTo>
                  <a:lnTo>
                    <a:pt x="94" y="144"/>
                  </a:lnTo>
                  <a:lnTo>
                    <a:pt x="116" y="120"/>
                  </a:lnTo>
                  <a:lnTo>
                    <a:pt x="140" y="96"/>
                  </a:lnTo>
                  <a:lnTo>
                    <a:pt x="167" y="74"/>
                  </a:lnTo>
                  <a:lnTo>
                    <a:pt x="194" y="55"/>
                  </a:lnTo>
                  <a:lnTo>
                    <a:pt x="218" y="39"/>
                  </a:lnTo>
                  <a:lnTo>
                    <a:pt x="244" y="26"/>
                  </a:lnTo>
                  <a:lnTo>
                    <a:pt x="271" y="15"/>
                  </a:lnTo>
                  <a:lnTo>
                    <a:pt x="305" y="6"/>
                  </a:lnTo>
                  <a:lnTo>
                    <a:pt x="341" y="2"/>
                  </a:lnTo>
                  <a:lnTo>
                    <a:pt x="3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6" name="Shape 11526"/>
            <p:cNvSpPr/>
            <p:nvPr/>
          </p:nvSpPr>
          <p:spPr>
            <a:xfrm>
              <a:off x="5741988" y="2132013"/>
              <a:ext cx="74612" cy="98425"/>
            </a:xfrm>
            <a:custGeom>
              <a:avLst/>
              <a:gdLst/>
              <a:ahLst/>
              <a:cxnLst/>
              <a:rect l="0" t="0" r="0" b="0"/>
              <a:pathLst>
                <a:path w="793" h="1063" extrusionOk="0">
                  <a:moveTo>
                    <a:pt x="413" y="0"/>
                  </a:moveTo>
                  <a:lnTo>
                    <a:pt x="450" y="3"/>
                  </a:lnTo>
                  <a:lnTo>
                    <a:pt x="483" y="10"/>
                  </a:lnTo>
                  <a:lnTo>
                    <a:pt x="513" y="19"/>
                  </a:lnTo>
                  <a:lnTo>
                    <a:pt x="540" y="30"/>
                  </a:lnTo>
                  <a:lnTo>
                    <a:pt x="564" y="43"/>
                  </a:lnTo>
                  <a:lnTo>
                    <a:pt x="587" y="57"/>
                  </a:lnTo>
                  <a:lnTo>
                    <a:pt x="607" y="72"/>
                  </a:lnTo>
                  <a:lnTo>
                    <a:pt x="624" y="86"/>
                  </a:lnTo>
                  <a:lnTo>
                    <a:pt x="637" y="100"/>
                  </a:lnTo>
                  <a:lnTo>
                    <a:pt x="646" y="112"/>
                  </a:lnTo>
                  <a:lnTo>
                    <a:pt x="653" y="122"/>
                  </a:lnTo>
                  <a:lnTo>
                    <a:pt x="657" y="128"/>
                  </a:lnTo>
                  <a:lnTo>
                    <a:pt x="658" y="130"/>
                  </a:lnTo>
                  <a:lnTo>
                    <a:pt x="659" y="130"/>
                  </a:lnTo>
                  <a:lnTo>
                    <a:pt x="662" y="131"/>
                  </a:lnTo>
                  <a:lnTo>
                    <a:pt x="667" y="132"/>
                  </a:lnTo>
                  <a:lnTo>
                    <a:pt x="674" y="134"/>
                  </a:lnTo>
                  <a:lnTo>
                    <a:pt x="681" y="137"/>
                  </a:lnTo>
                  <a:lnTo>
                    <a:pt x="690" y="141"/>
                  </a:lnTo>
                  <a:lnTo>
                    <a:pt x="699" y="147"/>
                  </a:lnTo>
                  <a:lnTo>
                    <a:pt x="709" y="154"/>
                  </a:lnTo>
                  <a:lnTo>
                    <a:pt x="719" y="163"/>
                  </a:lnTo>
                  <a:lnTo>
                    <a:pt x="728" y="175"/>
                  </a:lnTo>
                  <a:lnTo>
                    <a:pt x="738" y="189"/>
                  </a:lnTo>
                  <a:lnTo>
                    <a:pt x="746" y="205"/>
                  </a:lnTo>
                  <a:lnTo>
                    <a:pt x="754" y="225"/>
                  </a:lnTo>
                  <a:lnTo>
                    <a:pt x="761" y="247"/>
                  </a:lnTo>
                  <a:lnTo>
                    <a:pt x="766" y="272"/>
                  </a:lnTo>
                  <a:lnTo>
                    <a:pt x="769" y="301"/>
                  </a:lnTo>
                  <a:lnTo>
                    <a:pt x="770" y="335"/>
                  </a:lnTo>
                  <a:lnTo>
                    <a:pt x="769" y="371"/>
                  </a:lnTo>
                  <a:lnTo>
                    <a:pt x="766" y="412"/>
                  </a:lnTo>
                  <a:lnTo>
                    <a:pt x="760" y="457"/>
                  </a:lnTo>
                  <a:lnTo>
                    <a:pt x="754" y="482"/>
                  </a:lnTo>
                  <a:lnTo>
                    <a:pt x="746" y="507"/>
                  </a:lnTo>
                  <a:lnTo>
                    <a:pt x="754" y="507"/>
                  </a:lnTo>
                  <a:lnTo>
                    <a:pt x="762" y="508"/>
                  </a:lnTo>
                  <a:lnTo>
                    <a:pt x="769" y="511"/>
                  </a:lnTo>
                  <a:lnTo>
                    <a:pt x="776" y="515"/>
                  </a:lnTo>
                  <a:lnTo>
                    <a:pt x="782" y="521"/>
                  </a:lnTo>
                  <a:lnTo>
                    <a:pt x="787" y="530"/>
                  </a:lnTo>
                  <a:lnTo>
                    <a:pt x="791" y="541"/>
                  </a:lnTo>
                  <a:lnTo>
                    <a:pt x="793" y="554"/>
                  </a:lnTo>
                  <a:lnTo>
                    <a:pt x="793" y="571"/>
                  </a:lnTo>
                  <a:lnTo>
                    <a:pt x="791" y="592"/>
                  </a:lnTo>
                  <a:lnTo>
                    <a:pt x="786" y="617"/>
                  </a:lnTo>
                  <a:lnTo>
                    <a:pt x="779" y="645"/>
                  </a:lnTo>
                  <a:lnTo>
                    <a:pt x="769" y="679"/>
                  </a:lnTo>
                  <a:lnTo>
                    <a:pt x="758" y="706"/>
                  </a:lnTo>
                  <a:lnTo>
                    <a:pt x="748" y="727"/>
                  </a:lnTo>
                  <a:lnTo>
                    <a:pt x="739" y="742"/>
                  </a:lnTo>
                  <a:lnTo>
                    <a:pt x="730" y="752"/>
                  </a:lnTo>
                  <a:lnTo>
                    <a:pt x="721" y="758"/>
                  </a:lnTo>
                  <a:lnTo>
                    <a:pt x="713" y="760"/>
                  </a:lnTo>
                  <a:lnTo>
                    <a:pt x="707" y="789"/>
                  </a:lnTo>
                  <a:lnTo>
                    <a:pt x="698" y="820"/>
                  </a:lnTo>
                  <a:lnTo>
                    <a:pt x="685" y="851"/>
                  </a:lnTo>
                  <a:lnTo>
                    <a:pt x="670" y="881"/>
                  </a:lnTo>
                  <a:lnTo>
                    <a:pt x="651" y="911"/>
                  </a:lnTo>
                  <a:lnTo>
                    <a:pt x="630" y="940"/>
                  </a:lnTo>
                  <a:lnTo>
                    <a:pt x="605" y="967"/>
                  </a:lnTo>
                  <a:lnTo>
                    <a:pt x="578" y="992"/>
                  </a:lnTo>
                  <a:lnTo>
                    <a:pt x="548" y="1015"/>
                  </a:lnTo>
                  <a:lnTo>
                    <a:pt x="516" y="1033"/>
                  </a:lnTo>
                  <a:lnTo>
                    <a:pt x="481" y="1048"/>
                  </a:lnTo>
                  <a:lnTo>
                    <a:pt x="448" y="1058"/>
                  </a:lnTo>
                  <a:lnTo>
                    <a:pt x="414" y="1063"/>
                  </a:lnTo>
                  <a:lnTo>
                    <a:pt x="379" y="1063"/>
                  </a:lnTo>
                  <a:lnTo>
                    <a:pt x="344" y="1058"/>
                  </a:lnTo>
                  <a:lnTo>
                    <a:pt x="311" y="1049"/>
                  </a:lnTo>
                  <a:lnTo>
                    <a:pt x="276" y="1034"/>
                  </a:lnTo>
                  <a:lnTo>
                    <a:pt x="244" y="1015"/>
                  </a:lnTo>
                  <a:lnTo>
                    <a:pt x="214" y="992"/>
                  </a:lnTo>
                  <a:lnTo>
                    <a:pt x="187" y="968"/>
                  </a:lnTo>
                  <a:lnTo>
                    <a:pt x="162" y="941"/>
                  </a:lnTo>
                  <a:lnTo>
                    <a:pt x="141" y="911"/>
                  </a:lnTo>
                  <a:lnTo>
                    <a:pt x="123" y="882"/>
                  </a:lnTo>
                  <a:lnTo>
                    <a:pt x="107" y="851"/>
                  </a:lnTo>
                  <a:lnTo>
                    <a:pt x="95" y="821"/>
                  </a:lnTo>
                  <a:lnTo>
                    <a:pt x="86" y="790"/>
                  </a:lnTo>
                  <a:lnTo>
                    <a:pt x="80" y="760"/>
                  </a:lnTo>
                  <a:lnTo>
                    <a:pt x="73" y="759"/>
                  </a:lnTo>
                  <a:lnTo>
                    <a:pt x="66" y="754"/>
                  </a:lnTo>
                  <a:lnTo>
                    <a:pt x="58" y="747"/>
                  </a:lnTo>
                  <a:lnTo>
                    <a:pt x="50" y="736"/>
                  </a:lnTo>
                  <a:lnTo>
                    <a:pt x="41" y="720"/>
                  </a:lnTo>
                  <a:lnTo>
                    <a:pt x="32" y="699"/>
                  </a:lnTo>
                  <a:lnTo>
                    <a:pt x="23" y="675"/>
                  </a:lnTo>
                  <a:lnTo>
                    <a:pt x="14" y="644"/>
                  </a:lnTo>
                  <a:lnTo>
                    <a:pt x="7" y="616"/>
                  </a:lnTo>
                  <a:lnTo>
                    <a:pt x="2" y="591"/>
                  </a:lnTo>
                  <a:lnTo>
                    <a:pt x="0" y="570"/>
                  </a:lnTo>
                  <a:lnTo>
                    <a:pt x="0" y="553"/>
                  </a:lnTo>
                  <a:lnTo>
                    <a:pt x="2" y="540"/>
                  </a:lnTo>
                  <a:lnTo>
                    <a:pt x="6" y="529"/>
                  </a:lnTo>
                  <a:lnTo>
                    <a:pt x="11" y="520"/>
                  </a:lnTo>
                  <a:lnTo>
                    <a:pt x="17" y="514"/>
                  </a:lnTo>
                  <a:lnTo>
                    <a:pt x="24" y="509"/>
                  </a:lnTo>
                  <a:lnTo>
                    <a:pt x="31" y="507"/>
                  </a:lnTo>
                  <a:lnTo>
                    <a:pt x="39" y="506"/>
                  </a:lnTo>
                  <a:lnTo>
                    <a:pt x="47" y="506"/>
                  </a:lnTo>
                  <a:lnTo>
                    <a:pt x="39" y="481"/>
                  </a:lnTo>
                  <a:lnTo>
                    <a:pt x="33" y="456"/>
                  </a:lnTo>
                  <a:lnTo>
                    <a:pt x="27" y="415"/>
                  </a:lnTo>
                  <a:lnTo>
                    <a:pt x="24" y="373"/>
                  </a:lnTo>
                  <a:lnTo>
                    <a:pt x="26" y="334"/>
                  </a:lnTo>
                  <a:lnTo>
                    <a:pt x="33" y="295"/>
                  </a:lnTo>
                  <a:lnTo>
                    <a:pt x="42" y="263"/>
                  </a:lnTo>
                  <a:lnTo>
                    <a:pt x="55" y="232"/>
                  </a:lnTo>
                  <a:lnTo>
                    <a:pt x="70" y="203"/>
                  </a:lnTo>
                  <a:lnTo>
                    <a:pt x="87" y="177"/>
                  </a:lnTo>
                  <a:lnTo>
                    <a:pt x="106" y="153"/>
                  </a:lnTo>
                  <a:lnTo>
                    <a:pt x="126" y="131"/>
                  </a:lnTo>
                  <a:lnTo>
                    <a:pt x="153" y="104"/>
                  </a:lnTo>
                  <a:lnTo>
                    <a:pt x="183" y="81"/>
                  </a:lnTo>
                  <a:lnTo>
                    <a:pt x="213" y="60"/>
                  </a:lnTo>
                  <a:lnTo>
                    <a:pt x="239" y="43"/>
                  </a:lnTo>
                  <a:lnTo>
                    <a:pt x="267" y="28"/>
                  </a:lnTo>
                  <a:lnTo>
                    <a:pt x="296" y="17"/>
                  </a:lnTo>
                  <a:lnTo>
                    <a:pt x="321" y="10"/>
                  </a:lnTo>
                  <a:lnTo>
                    <a:pt x="346" y="4"/>
                  </a:lnTo>
                  <a:lnTo>
                    <a:pt x="372" y="1"/>
                  </a:lnTo>
                  <a:lnTo>
                    <a:pt x="4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7" name="Shape 11527"/>
            <p:cNvSpPr/>
            <p:nvPr/>
          </p:nvSpPr>
          <p:spPr>
            <a:xfrm>
              <a:off x="5811838" y="2205038"/>
              <a:ext cx="122237" cy="65088"/>
            </a:xfrm>
            <a:custGeom>
              <a:avLst/>
              <a:gdLst/>
              <a:ahLst/>
              <a:cxnLst/>
              <a:rect l="0" t="0" r="0" b="0"/>
              <a:pathLst>
                <a:path w="1301" h="704" extrusionOk="0">
                  <a:moveTo>
                    <a:pt x="374" y="0"/>
                  </a:moveTo>
                  <a:lnTo>
                    <a:pt x="483" y="347"/>
                  </a:lnTo>
                  <a:lnTo>
                    <a:pt x="503" y="412"/>
                  </a:lnTo>
                  <a:lnTo>
                    <a:pt x="503" y="411"/>
                  </a:lnTo>
                  <a:lnTo>
                    <a:pt x="521" y="467"/>
                  </a:lnTo>
                  <a:lnTo>
                    <a:pt x="579" y="302"/>
                  </a:lnTo>
                  <a:lnTo>
                    <a:pt x="560" y="274"/>
                  </a:lnTo>
                  <a:lnTo>
                    <a:pt x="545" y="249"/>
                  </a:lnTo>
                  <a:lnTo>
                    <a:pt x="535" y="226"/>
                  </a:lnTo>
                  <a:lnTo>
                    <a:pt x="527" y="206"/>
                  </a:lnTo>
                  <a:lnTo>
                    <a:pt x="523" y="188"/>
                  </a:lnTo>
                  <a:lnTo>
                    <a:pt x="522" y="173"/>
                  </a:lnTo>
                  <a:lnTo>
                    <a:pt x="524" y="160"/>
                  </a:lnTo>
                  <a:lnTo>
                    <a:pt x="527" y="148"/>
                  </a:lnTo>
                  <a:lnTo>
                    <a:pt x="534" y="139"/>
                  </a:lnTo>
                  <a:lnTo>
                    <a:pt x="541" y="131"/>
                  </a:lnTo>
                  <a:lnTo>
                    <a:pt x="550" y="123"/>
                  </a:lnTo>
                  <a:lnTo>
                    <a:pt x="559" y="118"/>
                  </a:lnTo>
                  <a:lnTo>
                    <a:pt x="568" y="114"/>
                  </a:lnTo>
                  <a:lnTo>
                    <a:pt x="578" y="111"/>
                  </a:lnTo>
                  <a:lnTo>
                    <a:pt x="587" y="109"/>
                  </a:lnTo>
                  <a:lnTo>
                    <a:pt x="595" y="108"/>
                  </a:lnTo>
                  <a:lnTo>
                    <a:pt x="603" y="107"/>
                  </a:lnTo>
                  <a:lnTo>
                    <a:pt x="609" y="106"/>
                  </a:lnTo>
                  <a:lnTo>
                    <a:pt x="614" y="106"/>
                  </a:lnTo>
                  <a:lnTo>
                    <a:pt x="616" y="106"/>
                  </a:lnTo>
                  <a:lnTo>
                    <a:pt x="619" y="106"/>
                  </a:lnTo>
                  <a:lnTo>
                    <a:pt x="624" y="106"/>
                  </a:lnTo>
                  <a:lnTo>
                    <a:pt x="630" y="107"/>
                  </a:lnTo>
                  <a:lnTo>
                    <a:pt x="638" y="108"/>
                  </a:lnTo>
                  <a:lnTo>
                    <a:pt x="646" y="109"/>
                  </a:lnTo>
                  <a:lnTo>
                    <a:pt x="655" y="111"/>
                  </a:lnTo>
                  <a:lnTo>
                    <a:pt x="665" y="114"/>
                  </a:lnTo>
                  <a:lnTo>
                    <a:pt x="674" y="118"/>
                  </a:lnTo>
                  <a:lnTo>
                    <a:pt x="683" y="123"/>
                  </a:lnTo>
                  <a:lnTo>
                    <a:pt x="692" y="131"/>
                  </a:lnTo>
                  <a:lnTo>
                    <a:pt x="699" y="139"/>
                  </a:lnTo>
                  <a:lnTo>
                    <a:pt x="704" y="148"/>
                  </a:lnTo>
                  <a:lnTo>
                    <a:pt x="708" y="160"/>
                  </a:lnTo>
                  <a:lnTo>
                    <a:pt x="710" y="173"/>
                  </a:lnTo>
                  <a:lnTo>
                    <a:pt x="709" y="188"/>
                  </a:lnTo>
                  <a:lnTo>
                    <a:pt x="705" y="206"/>
                  </a:lnTo>
                  <a:lnTo>
                    <a:pt x="698" y="226"/>
                  </a:lnTo>
                  <a:lnTo>
                    <a:pt x="688" y="249"/>
                  </a:lnTo>
                  <a:lnTo>
                    <a:pt x="673" y="274"/>
                  </a:lnTo>
                  <a:lnTo>
                    <a:pt x="654" y="302"/>
                  </a:lnTo>
                  <a:lnTo>
                    <a:pt x="711" y="467"/>
                  </a:lnTo>
                  <a:lnTo>
                    <a:pt x="729" y="411"/>
                  </a:lnTo>
                  <a:lnTo>
                    <a:pt x="729" y="412"/>
                  </a:lnTo>
                  <a:lnTo>
                    <a:pt x="749" y="347"/>
                  </a:lnTo>
                  <a:lnTo>
                    <a:pt x="859" y="0"/>
                  </a:lnTo>
                  <a:lnTo>
                    <a:pt x="861" y="2"/>
                  </a:lnTo>
                  <a:lnTo>
                    <a:pt x="867" y="6"/>
                  </a:lnTo>
                  <a:lnTo>
                    <a:pt x="877" y="12"/>
                  </a:lnTo>
                  <a:lnTo>
                    <a:pt x="890" y="21"/>
                  </a:lnTo>
                  <a:lnTo>
                    <a:pt x="907" y="32"/>
                  </a:lnTo>
                  <a:lnTo>
                    <a:pt x="927" y="43"/>
                  </a:lnTo>
                  <a:lnTo>
                    <a:pt x="949" y="56"/>
                  </a:lnTo>
                  <a:lnTo>
                    <a:pt x="976" y="69"/>
                  </a:lnTo>
                  <a:lnTo>
                    <a:pt x="1003" y="82"/>
                  </a:lnTo>
                  <a:lnTo>
                    <a:pt x="1033" y="95"/>
                  </a:lnTo>
                  <a:lnTo>
                    <a:pt x="1065" y="109"/>
                  </a:lnTo>
                  <a:lnTo>
                    <a:pt x="1098" y="121"/>
                  </a:lnTo>
                  <a:lnTo>
                    <a:pt x="1133" y="133"/>
                  </a:lnTo>
                  <a:lnTo>
                    <a:pt x="1169" y="144"/>
                  </a:lnTo>
                  <a:lnTo>
                    <a:pt x="1196" y="152"/>
                  </a:lnTo>
                  <a:lnTo>
                    <a:pt x="1218" y="164"/>
                  </a:lnTo>
                  <a:lnTo>
                    <a:pt x="1237" y="178"/>
                  </a:lnTo>
                  <a:lnTo>
                    <a:pt x="1252" y="195"/>
                  </a:lnTo>
                  <a:lnTo>
                    <a:pt x="1265" y="214"/>
                  </a:lnTo>
                  <a:lnTo>
                    <a:pt x="1276" y="234"/>
                  </a:lnTo>
                  <a:lnTo>
                    <a:pt x="1284" y="255"/>
                  </a:lnTo>
                  <a:lnTo>
                    <a:pt x="1291" y="277"/>
                  </a:lnTo>
                  <a:lnTo>
                    <a:pt x="1295" y="299"/>
                  </a:lnTo>
                  <a:lnTo>
                    <a:pt x="1298" y="320"/>
                  </a:lnTo>
                  <a:lnTo>
                    <a:pt x="1300" y="342"/>
                  </a:lnTo>
                  <a:lnTo>
                    <a:pt x="1301" y="362"/>
                  </a:lnTo>
                  <a:lnTo>
                    <a:pt x="1301" y="381"/>
                  </a:lnTo>
                  <a:lnTo>
                    <a:pt x="1300" y="398"/>
                  </a:lnTo>
                  <a:lnTo>
                    <a:pt x="1300" y="401"/>
                  </a:lnTo>
                  <a:lnTo>
                    <a:pt x="1299" y="411"/>
                  </a:lnTo>
                  <a:lnTo>
                    <a:pt x="1298" y="425"/>
                  </a:lnTo>
                  <a:lnTo>
                    <a:pt x="1297" y="444"/>
                  </a:lnTo>
                  <a:lnTo>
                    <a:pt x="1295" y="464"/>
                  </a:lnTo>
                  <a:lnTo>
                    <a:pt x="1293" y="485"/>
                  </a:lnTo>
                  <a:lnTo>
                    <a:pt x="1290" y="505"/>
                  </a:lnTo>
                  <a:lnTo>
                    <a:pt x="1288" y="524"/>
                  </a:lnTo>
                  <a:lnTo>
                    <a:pt x="1286" y="542"/>
                  </a:lnTo>
                  <a:lnTo>
                    <a:pt x="1283" y="543"/>
                  </a:lnTo>
                  <a:lnTo>
                    <a:pt x="1276" y="547"/>
                  </a:lnTo>
                  <a:lnTo>
                    <a:pt x="1265" y="554"/>
                  </a:lnTo>
                  <a:lnTo>
                    <a:pt x="1250" y="562"/>
                  </a:lnTo>
                  <a:lnTo>
                    <a:pt x="1230" y="572"/>
                  </a:lnTo>
                  <a:lnTo>
                    <a:pt x="1206" y="584"/>
                  </a:lnTo>
                  <a:lnTo>
                    <a:pt x="1176" y="596"/>
                  </a:lnTo>
                  <a:lnTo>
                    <a:pt x="1144" y="609"/>
                  </a:lnTo>
                  <a:lnTo>
                    <a:pt x="1108" y="622"/>
                  </a:lnTo>
                  <a:lnTo>
                    <a:pt x="1068" y="637"/>
                  </a:lnTo>
                  <a:lnTo>
                    <a:pt x="1024" y="650"/>
                  </a:lnTo>
                  <a:lnTo>
                    <a:pt x="977" y="662"/>
                  </a:lnTo>
                  <a:lnTo>
                    <a:pt x="925" y="674"/>
                  </a:lnTo>
                  <a:lnTo>
                    <a:pt x="870" y="684"/>
                  </a:lnTo>
                  <a:lnTo>
                    <a:pt x="812" y="692"/>
                  </a:lnTo>
                  <a:lnTo>
                    <a:pt x="750" y="699"/>
                  </a:lnTo>
                  <a:lnTo>
                    <a:pt x="685" y="703"/>
                  </a:lnTo>
                  <a:lnTo>
                    <a:pt x="617" y="704"/>
                  </a:lnTo>
                  <a:lnTo>
                    <a:pt x="551" y="703"/>
                  </a:lnTo>
                  <a:lnTo>
                    <a:pt x="487" y="699"/>
                  </a:lnTo>
                  <a:lnTo>
                    <a:pt x="488" y="687"/>
                  </a:lnTo>
                  <a:lnTo>
                    <a:pt x="489" y="679"/>
                  </a:lnTo>
                  <a:lnTo>
                    <a:pt x="489" y="674"/>
                  </a:lnTo>
                  <a:lnTo>
                    <a:pt x="490" y="625"/>
                  </a:lnTo>
                  <a:lnTo>
                    <a:pt x="488" y="579"/>
                  </a:lnTo>
                  <a:lnTo>
                    <a:pt x="482" y="536"/>
                  </a:lnTo>
                  <a:lnTo>
                    <a:pt x="473" y="495"/>
                  </a:lnTo>
                  <a:lnTo>
                    <a:pt x="460" y="458"/>
                  </a:lnTo>
                  <a:lnTo>
                    <a:pt x="443" y="424"/>
                  </a:lnTo>
                  <a:lnTo>
                    <a:pt x="424" y="393"/>
                  </a:lnTo>
                  <a:lnTo>
                    <a:pt x="401" y="366"/>
                  </a:lnTo>
                  <a:lnTo>
                    <a:pt x="374" y="343"/>
                  </a:lnTo>
                  <a:lnTo>
                    <a:pt x="345" y="322"/>
                  </a:lnTo>
                  <a:lnTo>
                    <a:pt x="313" y="307"/>
                  </a:lnTo>
                  <a:lnTo>
                    <a:pt x="276" y="296"/>
                  </a:lnTo>
                  <a:lnTo>
                    <a:pt x="232" y="283"/>
                  </a:lnTo>
                  <a:lnTo>
                    <a:pt x="190" y="268"/>
                  </a:lnTo>
                  <a:lnTo>
                    <a:pt x="150" y="253"/>
                  </a:lnTo>
                  <a:lnTo>
                    <a:pt x="113" y="236"/>
                  </a:lnTo>
                  <a:lnTo>
                    <a:pt x="78" y="219"/>
                  </a:lnTo>
                  <a:lnTo>
                    <a:pt x="48" y="203"/>
                  </a:lnTo>
                  <a:lnTo>
                    <a:pt x="22" y="188"/>
                  </a:lnTo>
                  <a:lnTo>
                    <a:pt x="0" y="175"/>
                  </a:lnTo>
                  <a:lnTo>
                    <a:pt x="18" y="162"/>
                  </a:lnTo>
                  <a:lnTo>
                    <a:pt x="39" y="152"/>
                  </a:lnTo>
                  <a:lnTo>
                    <a:pt x="63" y="144"/>
                  </a:lnTo>
                  <a:lnTo>
                    <a:pt x="100" y="133"/>
                  </a:lnTo>
                  <a:lnTo>
                    <a:pt x="135" y="121"/>
                  </a:lnTo>
                  <a:lnTo>
                    <a:pt x="168" y="109"/>
                  </a:lnTo>
                  <a:lnTo>
                    <a:pt x="200" y="95"/>
                  </a:lnTo>
                  <a:lnTo>
                    <a:pt x="230" y="82"/>
                  </a:lnTo>
                  <a:lnTo>
                    <a:pt x="257" y="69"/>
                  </a:lnTo>
                  <a:lnTo>
                    <a:pt x="283" y="56"/>
                  </a:lnTo>
                  <a:lnTo>
                    <a:pt x="305" y="43"/>
                  </a:lnTo>
                  <a:lnTo>
                    <a:pt x="326" y="32"/>
                  </a:lnTo>
                  <a:lnTo>
                    <a:pt x="343" y="21"/>
                  </a:lnTo>
                  <a:lnTo>
                    <a:pt x="356" y="12"/>
                  </a:lnTo>
                  <a:lnTo>
                    <a:pt x="366" y="6"/>
                  </a:lnTo>
                  <a:lnTo>
                    <a:pt x="372" y="2"/>
                  </a:lnTo>
                  <a:lnTo>
                    <a:pt x="3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8" name="Shape 11528"/>
            <p:cNvSpPr/>
            <p:nvPr/>
          </p:nvSpPr>
          <p:spPr>
            <a:xfrm>
              <a:off x="5732463" y="2287588"/>
              <a:ext cx="93662" cy="93663"/>
            </a:xfrm>
            <a:custGeom>
              <a:avLst/>
              <a:gdLst/>
              <a:ahLst/>
              <a:cxnLst/>
              <a:rect l="0" t="0" r="0" b="0"/>
              <a:pathLst>
                <a:path w="994" h="997" extrusionOk="0">
                  <a:moveTo>
                    <a:pt x="513" y="257"/>
                  </a:moveTo>
                  <a:lnTo>
                    <a:pt x="477" y="257"/>
                  </a:lnTo>
                  <a:lnTo>
                    <a:pt x="442" y="263"/>
                  </a:lnTo>
                  <a:lnTo>
                    <a:pt x="408" y="273"/>
                  </a:lnTo>
                  <a:lnTo>
                    <a:pt x="377" y="288"/>
                  </a:lnTo>
                  <a:lnTo>
                    <a:pt x="349" y="307"/>
                  </a:lnTo>
                  <a:lnTo>
                    <a:pt x="324" y="329"/>
                  </a:lnTo>
                  <a:lnTo>
                    <a:pt x="303" y="356"/>
                  </a:lnTo>
                  <a:lnTo>
                    <a:pt x="285" y="384"/>
                  </a:lnTo>
                  <a:lnTo>
                    <a:pt x="270" y="415"/>
                  </a:lnTo>
                  <a:lnTo>
                    <a:pt x="261" y="447"/>
                  </a:lnTo>
                  <a:lnTo>
                    <a:pt x="256" y="481"/>
                  </a:lnTo>
                  <a:lnTo>
                    <a:pt x="257" y="516"/>
                  </a:lnTo>
                  <a:lnTo>
                    <a:pt x="262" y="552"/>
                  </a:lnTo>
                  <a:lnTo>
                    <a:pt x="272" y="586"/>
                  </a:lnTo>
                  <a:lnTo>
                    <a:pt x="288" y="617"/>
                  </a:lnTo>
                  <a:lnTo>
                    <a:pt x="307" y="645"/>
                  </a:lnTo>
                  <a:lnTo>
                    <a:pt x="330" y="671"/>
                  </a:lnTo>
                  <a:lnTo>
                    <a:pt x="355" y="693"/>
                  </a:lnTo>
                  <a:lnTo>
                    <a:pt x="383" y="710"/>
                  </a:lnTo>
                  <a:lnTo>
                    <a:pt x="414" y="724"/>
                  </a:lnTo>
                  <a:lnTo>
                    <a:pt x="446" y="733"/>
                  </a:lnTo>
                  <a:lnTo>
                    <a:pt x="480" y="738"/>
                  </a:lnTo>
                  <a:lnTo>
                    <a:pt x="515" y="737"/>
                  </a:lnTo>
                  <a:lnTo>
                    <a:pt x="550" y="732"/>
                  </a:lnTo>
                  <a:lnTo>
                    <a:pt x="584" y="722"/>
                  </a:lnTo>
                  <a:lnTo>
                    <a:pt x="615" y="707"/>
                  </a:lnTo>
                  <a:lnTo>
                    <a:pt x="643" y="688"/>
                  </a:lnTo>
                  <a:lnTo>
                    <a:pt x="668" y="665"/>
                  </a:lnTo>
                  <a:lnTo>
                    <a:pt x="690" y="639"/>
                  </a:lnTo>
                  <a:lnTo>
                    <a:pt x="707" y="611"/>
                  </a:lnTo>
                  <a:lnTo>
                    <a:pt x="722" y="580"/>
                  </a:lnTo>
                  <a:lnTo>
                    <a:pt x="731" y="547"/>
                  </a:lnTo>
                  <a:lnTo>
                    <a:pt x="736" y="513"/>
                  </a:lnTo>
                  <a:lnTo>
                    <a:pt x="736" y="479"/>
                  </a:lnTo>
                  <a:lnTo>
                    <a:pt x="730" y="443"/>
                  </a:lnTo>
                  <a:lnTo>
                    <a:pt x="719" y="409"/>
                  </a:lnTo>
                  <a:lnTo>
                    <a:pt x="704" y="378"/>
                  </a:lnTo>
                  <a:lnTo>
                    <a:pt x="685" y="349"/>
                  </a:lnTo>
                  <a:lnTo>
                    <a:pt x="663" y="324"/>
                  </a:lnTo>
                  <a:lnTo>
                    <a:pt x="637" y="302"/>
                  </a:lnTo>
                  <a:lnTo>
                    <a:pt x="609" y="285"/>
                  </a:lnTo>
                  <a:lnTo>
                    <a:pt x="578" y="271"/>
                  </a:lnTo>
                  <a:lnTo>
                    <a:pt x="546" y="262"/>
                  </a:lnTo>
                  <a:lnTo>
                    <a:pt x="513" y="257"/>
                  </a:lnTo>
                  <a:close/>
                  <a:moveTo>
                    <a:pt x="449" y="0"/>
                  </a:moveTo>
                  <a:lnTo>
                    <a:pt x="543" y="0"/>
                  </a:lnTo>
                  <a:lnTo>
                    <a:pt x="555" y="2"/>
                  </a:lnTo>
                  <a:lnTo>
                    <a:pt x="566" y="8"/>
                  </a:lnTo>
                  <a:lnTo>
                    <a:pt x="574" y="18"/>
                  </a:lnTo>
                  <a:lnTo>
                    <a:pt x="578" y="29"/>
                  </a:lnTo>
                  <a:lnTo>
                    <a:pt x="593" y="121"/>
                  </a:lnTo>
                  <a:lnTo>
                    <a:pt x="628" y="132"/>
                  </a:lnTo>
                  <a:lnTo>
                    <a:pt x="662" y="146"/>
                  </a:lnTo>
                  <a:lnTo>
                    <a:pt x="694" y="164"/>
                  </a:lnTo>
                  <a:lnTo>
                    <a:pt x="771" y="109"/>
                  </a:lnTo>
                  <a:lnTo>
                    <a:pt x="783" y="104"/>
                  </a:lnTo>
                  <a:lnTo>
                    <a:pt x="795" y="103"/>
                  </a:lnTo>
                  <a:lnTo>
                    <a:pt x="806" y="106"/>
                  </a:lnTo>
                  <a:lnTo>
                    <a:pt x="817" y="113"/>
                  </a:lnTo>
                  <a:lnTo>
                    <a:pt x="881" y="179"/>
                  </a:lnTo>
                  <a:lnTo>
                    <a:pt x="888" y="189"/>
                  </a:lnTo>
                  <a:lnTo>
                    <a:pt x="891" y="201"/>
                  </a:lnTo>
                  <a:lnTo>
                    <a:pt x="890" y="213"/>
                  </a:lnTo>
                  <a:lnTo>
                    <a:pt x="885" y="224"/>
                  </a:lnTo>
                  <a:lnTo>
                    <a:pt x="830" y="301"/>
                  </a:lnTo>
                  <a:lnTo>
                    <a:pt x="847" y="333"/>
                  </a:lnTo>
                  <a:lnTo>
                    <a:pt x="861" y="367"/>
                  </a:lnTo>
                  <a:lnTo>
                    <a:pt x="871" y="402"/>
                  </a:lnTo>
                  <a:lnTo>
                    <a:pt x="964" y="417"/>
                  </a:lnTo>
                  <a:lnTo>
                    <a:pt x="975" y="422"/>
                  </a:lnTo>
                  <a:lnTo>
                    <a:pt x="985" y="429"/>
                  </a:lnTo>
                  <a:lnTo>
                    <a:pt x="991" y="440"/>
                  </a:lnTo>
                  <a:lnTo>
                    <a:pt x="994" y="453"/>
                  </a:lnTo>
                  <a:lnTo>
                    <a:pt x="994" y="546"/>
                  </a:lnTo>
                  <a:lnTo>
                    <a:pt x="992" y="560"/>
                  </a:lnTo>
                  <a:lnTo>
                    <a:pt x="986" y="570"/>
                  </a:lnTo>
                  <a:lnTo>
                    <a:pt x="976" y="578"/>
                  </a:lnTo>
                  <a:lnTo>
                    <a:pt x="964" y="582"/>
                  </a:lnTo>
                  <a:lnTo>
                    <a:pt x="871" y="597"/>
                  </a:lnTo>
                  <a:lnTo>
                    <a:pt x="860" y="631"/>
                  </a:lnTo>
                  <a:lnTo>
                    <a:pt x="846" y="665"/>
                  </a:lnTo>
                  <a:lnTo>
                    <a:pt x="829" y="697"/>
                  </a:lnTo>
                  <a:lnTo>
                    <a:pt x="883" y="774"/>
                  </a:lnTo>
                  <a:lnTo>
                    <a:pt x="889" y="785"/>
                  </a:lnTo>
                  <a:lnTo>
                    <a:pt x="890" y="797"/>
                  </a:lnTo>
                  <a:lnTo>
                    <a:pt x="886" y="809"/>
                  </a:lnTo>
                  <a:lnTo>
                    <a:pt x="879" y="819"/>
                  </a:lnTo>
                  <a:lnTo>
                    <a:pt x="815" y="885"/>
                  </a:lnTo>
                  <a:lnTo>
                    <a:pt x="804" y="892"/>
                  </a:lnTo>
                  <a:lnTo>
                    <a:pt x="793" y="895"/>
                  </a:lnTo>
                  <a:lnTo>
                    <a:pt x="781" y="894"/>
                  </a:lnTo>
                  <a:lnTo>
                    <a:pt x="769" y="888"/>
                  </a:lnTo>
                  <a:lnTo>
                    <a:pt x="692" y="833"/>
                  </a:lnTo>
                  <a:lnTo>
                    <a:pt x="661" y="850"/>
                  </a:lnTo>
                  <a:lnTo>
                    <a:pt x="627" y="864"/>
                  </a:lnTo>
                  <a:lnTo>
                    <a:pt x="593" y="875"/>
                  </a:lnTo>
                  <a:lnTo>
                    <a:pt x="577" y="967"/>
                  </a:lnTo>
                  <a:lnTo>
                    <a:pt x="573" y="979"/>
                  </a:lnTo>
                  <a:lnTo>
                    <a:pt x="565" y="989"/>
                  </a:lnTo>
                  <a:lnTo>
                    <a:pt x="554" y="995"/>
                  </a:lnTo>
                  <a:lnTo>
                    <a:pt x="542" y="997"/>
                  </a:lnTo>
                  <a:lnTo>
                    <a:pt x="448" y="997"/>
                  </a:lnTo>
                  <a:lnTo>
                    <a:pt x="436" y="995"/>
                  </a:lnTo>
                  <a:lnTo>
                    <a:pt x="425" y="989"/>
                  </a:lnTo>
                  <a:lnTo>
                    <a:pt x="417" y="979"/>
                  </a:lnTo>
                  <a:lnTo>
                    <a:pt x="413" y="967"/>
                  </a:lnTo>
                  <a:lnTo>
                    <a:pt x="398" y="874"/>
                  </a:lnTo>
                  <a:lnTo>
                    <a:pt x="365" y="864"/>
                  </a:lnTo>
                  <a:lnTo>
                    <a:pt x="332" y="849"/>
                  </a:lnTo>
                  <a:lnTo>
                    <a:pt x="301" y="833"/>
                  </a:lnTo>
                  <a:lnTo>
                    <a:pt x="224" y="888"/>
                  </a:lnTo>
                  <a:lnTo>
                    <a:pt x="212" y="893"/>
                  </a:lnTo>
                  <a:lnTo>
                    <a:pt x="200" y="894"/>
                  </a:lnTo>
                  <a:lnTo>
                    <a:pt x="189" y="891"/>
                  </a:lnTo>
                  <a:lnTo>
                    <a:pt x="178" y="884"/>
                  </a:lnTo>
                  <a:lnTo>
                    <a:pt x="114" y="818"/>
                  </a:lnTo>
                  <a:lnTo>
                    <a:pt x="107" y="808"/>
                  </a:lnTo>
                  <a:lnTo>
                    <a:pt x="104" y="796"/>
                  </a:lnTo>
                  <a:lnTo>
                    <a:pt x="105" y="784"/>
                  </a:lnTo>
                  <a:lnTo>
                    <a:pt x="110" y="773"/>
                  </a:lnTo>
                  <a:lnTo>
                    <a:pt x="164" y="696"/>
                  </a:lnTo>
                  <a:lnTo>
                    <a:pt x="148" y="665"/>
                  </a:lnTo>
                  <a:lnTo>
                    <a:pt x="134" y="631"/>
                  </a:lnTo>
                  <a:lnTo>
                    <a:pt x="123" y="596"/>
                  </a:lnTo>
                  <a:lnTo>
                    <a:pt x="29" y="580"/>
                  </a:lnTo>
                  <a:lnTo>
                    <a:pt x="17" y="576"/>
                  </a:lnTo>
                  <a:lnTo>
                    <a:pt x="8" y="568"/>
                  </a:lnTo>
                  <a:lnTo>
                    <a:pt x="2" y="557"/>
                  </a:lnTo>
                  <a:lnTo>
                    <a:pt x="0" y="544"/>
                  </a:lnTo>
                  <a:lnTo>
                    <a:pt x="0" y="450"/>
                  </a:lnTo>
                  <a:lnTo>
                    <a:pt x="2" y="438"/>
                  </a:lnTo>
                  <a:lnTo>
                    <a:pt x="8" y="427"/>
                  </a:lnTo>
                  <a:lnTo>
                    <a:pt x="18" y="419"/>
                  </a:lnTo>
                  <a:lnTo>
                    <a:pt x="29" y="415"/>
                  </a:lnTo>
                  <a:lnTo>
                    <a:pt x="122" y="402"/>
                  </a:lnTo>
                  <a:lnTo>
                    <a:pt x="133" y="367"/>
                  </a:lnTo>
                  <a:lnTo>
                    <a:pt x="146" y="333"/>
                  </a:lnTo>
                  <a:lnTo>
                    <a:pt x="163" y="302"/>
                  </a:lnTo>
                  <a:lnTo>
                    <a:pt x="109" y="224"/>
                  </a:lnTo>
                  <a:lnTo>
                    <a:pt x="104" y="213"/>
                  </a:lnTo>
                  <a:lnTo>
                    <a:pt x="103" y="201"/>
                  </a:lnTo>
                  <a:lnTo>
                    <a:pt x="106" y="189"/>
                  </a:lnTo>
                  <a:lnTo>
                    <a:pt x="113" y="179"/>
                  </a:lnTo>
                  <a:lnTo>
                    <a:pt x="178" y="113"/>
                  </a:lnTo>
                  <a:lnTo>
                    <a:pt x="188" y="106"/>
                  </a:lnTo>
                  <a:lnTo>
                    <a:pt x="200" y="103"/>
                  </a:lnTo>
                  <a:lnTo>
                    <a:pt x="212" y="104"/>
                  </a:lnTo>
                  <a:lnTo>
                    <a:pt x="223" y="110"/>
                  </a:lnTo>
                  <a:lnTo>
                    <a:pt x="299" y="165"/>
                  </a:lnTo>
                  <a:lnTo>
                    <a:pt x="330" y="149"/>
                  </a:lnTo>
                  <a:lnTo>
                    <a:pt x="363" y="134"/>
                  </a:lnTo>
                  <a:lnTo>
                    <a:pt x="398" y="123"/>
                  </a:lnTo>
                  <a:lnTo>
                    <a:pt x="414" y="29"/>
                  </a:lnTo>
                  <a:lnTo>
                    <a:pt x="418" y="17"/>
                  </a:lnTo>
                  <a:lnTo>
                    <a:pt x="426" y="8"/>
                  </a:lnTo>
                  <a:lnTo>
                    <a:pt x="437" y="2"/>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29" name="Shape 11529"/>
            <p:cNvSpPr/>
            <p:nvPr/>
          </p:nvSpPr>
          <p:spPr>
            <a:xfrm>
              <a:off x="5624513" y="2205038"/>
              <a:ext cx="120650" cy="65088"/>
            </a:xfrm>
            <a:custGeom>
              <a:avLst/>
              <a:gdLst/>
              <a:ahLst/>
              <a:cxnLst/>
              <a:rect l="0" t="0" r="0" b="0"/>
              <a:pathLst>
                <a:path w="1300" h="705" extrusionOk="0">
                  <a:moveTo>
                    <a:pt x="441" y="0"/>
                  </a:moveTo>
                  <a:lnTo>
                    <a:pt x="550" y="347"/>
                  </a:lnTo>
                  <a:lnTo>
                    <a:pt x="571" y="412"/>
                  </a:lnTo>
                  <a:lnTo>
                    <a:pt x="571" y="411"/>
                  </a:lnTo>
                  <a:lnTo>
                    <a:pt x="589" y="467"/>
                  </a:lnTo>
                  <a:lnTo>
                    <a:pt x="646" y="302"/>
                  </a:lnTo>
                  <a:lnTo>
                    <a:pt x="627" y="274"/>
                  </a:lnTo>
                  <a:lnTo>
                    <a:pt x="612" y="249"/>
                  </a:lnTo>
                  <a:lnTo>
                    <a:pt x="602" y="226"/>
                  </a:lnTo>
                  <a:lnTo>
                    <a:pt x="595" y="206"/>
                  </a:lnTo>
                  <a:lnTo>
                    <a:pt x="591" y="188"/>
                  </a:lnTo>
                  <a:lnTo>
                    <a:pt x="590" y="173"/>
                  </a:lnTo>
                  <a:lnTo>
                    <a:pt x="592" y="160"/>
                  </a:lnTo>
                  <a:lnTo>
                    <a:pt x="596" y="148"/>
                  </a:lnTo>
                  <a:lnTo>
                    <a:pt x="601" y="139"/>
                  </a:lnTo>
                  <a:lnTo>
                    <a:pt x="608" y="131"/>
                  </a:lnTo>
                  <a:lnTo>
                    <a:pt x="617" y="123"/>
                  </a:lnTo>
                  <a:lnTo>
                    <a:pt x="626" y="118"/>
                  </a:lnTo>
                  <a:lnTo>
                    <a:pt x="635" y="114"/>
                  </a:lnTo>
                  <a:lnTo>
                    <a:pt x="645" y="111"/>
                  </a:lnTo>
                  <a:lnTo>
                    <a:pt x="654" y="109"/>
                  </a:lnTo>
                  <a:lnTo>
                    <a:pt x="663" y="108"/>
                  </a:lnTo>
                  <a:lnTo>
                    <a:pt x="670" y="107"/>
                  </a:lnTo>
                  <a:lnTo>
                    <a:pt x="676" y="106"/>
                  </a:lnTo>
                  <a:lnTo>
                    <a:pt x="681" y="106"/>
                  </a:lnTo>
                  <a:lnTo>
                    <a:pt x="684" y="106"/>
                  </a:lnTo>
                  <a:lnTo>
                    <a:pt x="686" y="106"/>
                  </a:lnTo>
                  <a:lnTo>
                    <a:pt x="691" y="106"/>
                  </a:lnTo>
                  <a:lnTo>
                    <a:pt x="697" y="107"/>
                  </a:lnTo>
                  <a:lnTo>
                    <a:pt x="705" y="108"/>
                  </a:lnTo>
                  <a:lnTo>
                    <a:pt x="713" y="109"/>
                  </a:lnTo>
                  <a:lnTo>
                    <a:pt x="722" y="111"/>
                  </a:lnTo>
                  <a:lnTo>
                    <a:pt x="732" y="114"/>
                  </a:lnTo>
                  <a:lnTo>
                    <a:pt x="741" y="118"/>
                  </a:lnTo>
                  <a:lnTo>
                    <a:pt x="750" y="123"/>
                  </a:lnTo>
                  <a:lnTo>
                    <a:pt x="759" y="131"/>
                  </a:lnTo>
                  <a:lnTo>
                    <a:pt x="766" y="139"/>
                  </a:lnTo>
                  <a:lnTo>
                    <a:pt x="772" y="148"/>
                  </a:lnTo>
                  <a:lnTo>
                    <a:pt x="776" y="160"/>
                  </a:lnTo>
                  <a:lnTo>
                    <a:pt x="778" y="173"/>
                  </a:lnTo>
                  <a:lnTo>
                    <a:pt x="777" y="188"/>
                  </a:lnTo>
                  <a:lnTo>
                    <a:pt x="772" y="206"/>
                  </a:lnTo>
                  <a:lnTo>
                    <a:pt x="765" y="226"/>
                  </a:lnTo>
                  <a:lnTo>
                    <a:pt x="755" y="249"/>
                  </a:lnTo>
                  <a:lnTo>
                    <a:pt x="740" y="274"/>
                  </a:lnTo>
                  <a:lnTo>
                    <a:pt x="721" y="302"/>
                  </a:lnTo>
                  <a:lnTo>
                    <a:pt x="780" y="467"/>
                  </a:lnTo>
                  <a:lnTo>
                    <a:pt x="797" y="411"/>
                  </a:lnTo>
                  <a:lnTo>
                    <a:pt x="797" y="412"/>
                  </a:lnTo>
                  <a:lnTo>
                    <a:pt x="817" y="347"/>
                  </a:lnTo>
                  <a:lnTo>
                    <a:pt x="926" y="0"/>
                  </a:lnTo>
                  <a:lnTo>
                    <a:pt x="928" y="2"/>
                  </a:lnTo>
                  <a:lnTo>
                    <a:pt x="934" y="6"/>
                  </a:lnTo>
                  <a:lnTo>
                    <a:pt x="944" y="12"/>
                  </a:lnTo>
                  <a:lnTo>
                    <a:pt x="957" y="21"/>
                  </a:lnTo>
                  <a:lnTo>
                    <a:pt x="974" y="32"/>
                  </a:lnTo>
                  <a:lnTo>
                    <a:pt x="995" y="43"/>
                  </a:lnTo>
                  <a:lnTo>
                    <a:pt x="1017" y="56"/>
                  </a:lnTo>
                  <a:lnTo>
                    <a:pt x="1043" y="69"/>
                  </a:lnTo>
                  <a:lnTo>
                    <a:pt x="1070" y="82"/>
                  </a:lnTo>
                  <a:lnTo>
                    <a:pt x="1100" y="95"/>
                  </a:lnTo>
                  <a:lnTo>
                    <a:pt x="1132" y="109"/>
                  </a:lnTo>
                  <a:lnTo>
                    <a:pt x="1165" y="121"/>
                  </a:lnTo>
                  <a:lnTo>
                    <a:pt x="1200" y="133"/>
                  </a:lnTo>
                  <a:lnTo>
                    <a:pt x="1237" y="144"/>
                  </a:lnTo>
                  <a:lnTo>
                    <a:pt x="1261" y="151"/>
                  </a:lnTo>
                  <a:lnTo>
                    <a:pt x="1282" y="162"/>
                  </a:lnTo>
                  <a:lnTo>
                    <a:pt x="1300" y="175"/>
                  </a:lnTo>
                  <a:lnTo>
                    <a:pt x="1278" y="188"/>
                  </a:lnTo>
                  <a:lnTo>
                    <a:pt x="1252" y="203"/>
                  </a:lnTo>
                  <a:lnTo>
                    <a:pt x="1221" y="219"/>
                  </a:lnTo>
                  <a:lnTo>
                    <a:pt x="1186" y="236"/>
                  </a:lnTo>
                  <a:lnTo>
                    <a:pt x="1149" y="253"/>
                  </a:lnTo>
                  <a:lnTo>
                    <a:pt x="1109" y="268"/>
                  </a:lnTo>
                  <a:lnTo>
                    <a:pt x="1067" y="283"/>
                  </a:lnTo>
                  <a:lnTo>
                    <a:pt x="1024" y="296"/>
                  </a:lnTo>
                  <a:lnTo>
                    <a:pt x="988" y="307"/>
                  </a:lnTo>
                  <a:lnTo>
                    <a:pt x="955" y="322"/>
                  </a:lnTo>
                  <a:lnTo>
                    <a:pt x="926" y="343"/>
                  </a:lnTo>
                  <a:lnTo>
                    <a:pt x="900" y="366"/>
                  </a:lnTo>
                  <a:lnTo>
                    <a:pt x="877" y="393"/>
                  </a:lnTo>
                  <a:lnTo>
                    <a:pt x="857" y="424"/>
                  </a:lnTo>
                  <a:lnTo>
                    <a:pt x="841" y="459"/>
                  </a:lnTo>
                  <a:lnTo>
                    <a:pt x="828" y="496"/>
                  </a:lnTo>
                  <a:lnTo>
                    <a:pt x="818" y="537"/>
                  </a:lnTo>
                  <a:lnTo>
                    <a:pt x="813" y="580"/>
                  </a:lnTo>
                  <a:lnTo>
                    <a:pt x="811" y="625"/>
                  </a:lnTo>
                  <a:lnTo>
                    <a:pt x="813" y="675"/>
                  </a:lnTo>
                  <a:lnTo>
                    <a:pt x="813" y="680"/>
                  </a:lnTo>
                  <a:lnTo>
                    <a:pt x="813" y="688"/>
                  </a:lnTo>
                  <a:lnTo>
                    <a:pt x="815" y="700"/>
                  </a:lnTo>
                  <a:lnTo>
                    <a:pt x="750" y="704"/>
                  </a:lnTo>
                  <a:lnTo>
                    <a:pt x="684" y="705"/>
                  </a:lnTo>
                  <a:lnTo>
                    <a:pt x="616" y="704"/>
                  </a:lnTo>
                  <a:lnTo>
                    <a:pt x="551" y="699"/>
                  </a:lnTo>
                  <a:lnTo>
                    <a:pt x="489" y="693"/>
                  </a:lnTo>
                  <a:lnTo>
                    <a:pt x="431" y="685"/>
                  </a:lnTo>
                  <a:lnTo>
                    <a:pt x="377" y="674"/>
                  </a:lnTo>
                  <a:lnTo>
                    <a:pt x="324" y="663"/>
                  </a:lnTo>
                  <a:lnTo>
                    <a:pt x="277" y="651"/>
                  </a:lnTo>
                  <a:lnTo>
                    <a:pt x="233" y="638"/>
                  </a:lnTo>
                  <a:lnTo>
                    <a:pt x="193" y="623"/>
                  </a:lnTo>
                  <a:lnTo>
                    <a:pt x="157" y="610"/>
                  </a:lnTo>
                  <a:lnTo>
                    <a:pt x="125" y="597"/>
                  </a:lnTo>
                  <a:lnTo>
                    <a:pt x="96" y="584"/>
                  </a:lnTo>
                  <a:lnTo>
                    <a:pt x="72" y="573"/>
                  </a:lnTo>
                  <a:lnTo>
                    <a:pt x="52" y="563"/>
                  </a:lnTo>
                  <a:lnTo>
                    <a:pt x="36" y="554"/>
                  </a:lnTo>
                  <a:lnTo>
                    <a:pt x="25" y="548"/>
                  </a:lnTo>
                  <a:lnTo>
                    <a:pt x="18" y="544"/>
                  </a:lnTo>
                  <a:lnTo>
                    <a:pt x="16" y="542"/>
                  </a:lnTo>
                  <a:lnTo>
                    <a:pt x="13" y="525"/>
                  </a:lnTo>
                  <a:lnTo>
                    <a:pt x="11" y="506"/>
                  </a:lnTo>
                  <a:lnTo>
                    <a:pt x="9" y="485"/>
                  </a:lnTo>
                  <a:lnTo>
                    <a:pt x="7" y="464"/>
                  </a:lnTo>
                  <a:lnTo>
                    <a:pt x="5" y="444"/>
                  </a:lnTo>
                  <a:lnTo>
                    <a:pt x="3" y="425"/>
                  </a:lnTo>
                  <a:lnTo>
                    <a:pt x="2" y="411"/>
                  </a:lnTo>
                  <a:lnTo>
                    <a:pt x="1" y="402"/>
                  </a:lnTo>
                  <a:lnTo>
                    <a:pt x="1" y="398"/>
                  </a:lnTo>
                  <a:lnTo>
                    <a:pt x="0" y="381"/>
                  </a:lnTo>
                  <a:lnTo>
                    <a:pt x="0" y="363"/>
                  </a:lnTo>
                  <a:lnTo>
                    <a:pt x="1" y="343"/>
                  </a:lnTo>
                  <a:lnTo>
                    <a:pt x="2" y="321"/>
                  </a:lnTo>
                  <a:lnTo>
                    <a:pt x="5" y="299"/>
                  </a:lnTo>
                  <a:lnTo>
                    <a:pt x="10" y="277"/>
                  </a:lnTo>
                  <a:lnTo>
                    <a:pt x="16" y="256"/>
                  </a:lnTo>
                  <a:lnTo>
                    <a:pt x="24" y="235"/>
                  </a:lnTo>
                  <a:lnTo>
                    <a:pt x="35" y="214"/>
                  </a:lnTo>
                  <a:lnTo>
                    <a:pt x="48" y="195"/>
                  </a:lnTo>
                  <a:lnTo>
                    <a:pt x="63" y="178"/>
                  </a:lnTo>
                  <a:lnTo>
                    <a:pt x="82" y="164"/>
                  </a:lnTo>
                  <a:lnTo>
                    <a:pt x="104" y="152"/>
                  </a:lnTo>
                  <a:lnTo>
                    <a:pt x="131" y="144"/>
                  </a:lnTo>
                  <a:lnTo>
                    <a:pt x="167" y="133"/>
                  </a:lnTo>
                  <a:lnTo>
                    <a:pt x="202" y="121"/>
                  </a:lnTo>
                  <a:lnTo>
                    <a:pt x="235" y="109"/>
                  </a:lnTo>
                  <a:lnTo>
                    <a:pt x="267" y="95"/>
                  </a:lnTo>
                  <a:lnTo>
                    <a:pt x="297" y="82"/>
                  </a:lnTo>
                  <a:lnTo>
                    <a:pt x="324" y="69"/>
                  </a:lnTo>
                  <a:lnTo>
                    <a:pt x="351" y="56"/>
                  </a:lnTo>
                  <a:lnTo>
                    <a:pt x="373" y="43"/>
                  </a:lnTo>
                  <a:lnTo>
                    <a:pt x="393" y="32"/>
                  </a:lnTo>
                  <a:lnTo>
                    <a:pt x="410" y="21"/>
                  </a:lnTo>
                  <a:lnTo>
                    <a:pt x="423" y="12"/>
                  </a:lnTo>
                  <a:lnTo>
                    <a:pt x="433" y="6"/>
                  </a:lnTo>
                  <a:lnTo>
                    <a:pt x="439" y="2"/>
                  </a:lnTo>
                  <a:lnTo>
                    <a:pt x="4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0" name="Shape 11530"/>
            <p:cNvSpPr/>
            <p:nvPr/>
          </p:nvSpPr>
          <p:spPr>
            <a:xfrm>
              <a:off x="5708650" y="2225675"/>
              <a:ext cx="139700" cy="68263"/>
            </a:xfrm>
            <a:custGeom>
              <a:avLst/>
              <a:gdLst/>
              <a:ahLst/>
              <a:cxnLst/>
              <a:rect l="0" t="0" r="0" b="0"/>
              <a:pathLst>
                <a:path w="1502" h="724" extrusionOk="0">
                  <a:moveTo>
                    <a:pt x="484" y="0"/>
                  </a:moveTo>
                  <a:lnTo>
                    <a:pt x="604" y="379"/>
                  </a:lnTo>
                  <a:lnTo>
                    <a:pt x="626" y="451"/>
                  </a:lnTo>
                  <a:lnTo>
                    <a:pt x="626" y="450"/>
                  </a:lnTo>
                  <a:lnTo>
                    <a:pt x="646" y="511"/>
                  </a:lnTo>
                  <a:lnTo>
                    <a:pt x="709" y="331"/>
                  </a:lnTo>
                  <a:lnTo>
                    <a:pt x="689" y="302"/>
                  </a:lnTo>
                  <a:lnTo>
                    <a:pt x="673" y="274"/>
                  </a:lnTo>
                  <a:lnTo>
                    <a:pt x="662" y="251"/>
                  </a:lnTo>
                  <a:lnTo>
                    <a:pt x="654" y="229"/>
                  </a:lnTo>
                  <a:lnTo>
                    <a:pt x="650" y="210"/>
                  </a:lnTo>
                  <a:lnTo>
                    <a:pt x="648" y="193"/>
                  </a:lnTo>
                  <a:lnTo>
                    <a:pt x="649" y="178"/>
                  </a:lnTo>
                  <a:lnTo>
                    <a:pt x="652" y="166"/>
                  </a:lnTo>
                  <a:lnTo>
                    <a:pt x="657" y="155"/>
                  </a:lnTo>
                  <a:lnTo>
                    <a:pt x="664" y="146"/>
                  </a:lnTo>
                  <a:lnTo>
                    <a:pt x="672" y="138"/>
                  </a:lnTo>
                  <a:lnTo>
                    <a:pt x="681" y="132"/>
                  </a:lnTo>
                  <a:lnTo>
                    <a:pt x="691" y="127"/>
                  </a:lnTo>
                  <a:lnTo>
                    <a:pt x="701" y="124"/>
                  </a:lnTo>
                  <a:lnTo>
                    <a:pt x="711" y="121"/>
                  </a:lnTo>
                  <a:lnTo>
                    <a:pt x="720" y="119"/>
                  </a:lnTo>
                  <a:lnTo>
                    <a:pt x="729" y="118"/>
                  </a:lnTo>
                  <a:lnTo>
                    <a:pt x="737" y="117"/>
                  </a:lnTo>
                  <a:lnTo>
                    <a:pt x="743" y="116"/>
                  </a:lnTo>
                  <a:lnTo>
                    <a:pt x="748" y="116"/>
                  </a:lnTo>
                  <a:lnTo>
                    <a:pt x="750" y="116"/>
                  </a:lnTo>
                  <a:lnTo>
                    <a:pt x="753" y="116"/>
                  </a:lnTo>
                  <a:lnTo>
                    <a:pt x="759" y="117"/>
                  </a:lnTo>
                  <a:lnTo>
                    <a:pt x="765" y="117"/>
                  </a:lnTo>
                  <a:lnTo>
                    <a:pt x="773" y="118"/>
                  </a:lnTo>
                  <a:lnTo>
                    <a:pt x="782" y="119"/>
                  </a:lnTo>
                  <a:lnTo>
                    <a:pt x="791" y="121"/>
                  </a:lnTo>
                  <a:lnTo>
                    <a:pt x="801" y="124"/>
                  </a:lnTo>
                  <a:lnTo>
                    <a:pt x="811" y="128"/>
                  </a:lnTo>
                  <a:lnTo>
                    <a:pt x="821" y="132"/>
                  </a:lnTo>
                  <a:lnTo>
                    <a:pt x="830" y="139"/>
                  </a:lnTo>
                  <a:lnTo>
                    <a:pt x="838" y="146"/>
                  </a:lnTo>
                  <a:lnTo>
                    <a:pt x="845" y="155"/>
                  </a:lnTo>
                  <a:lnTo>
                    <a:pt x="850" y="166"/>
                  </a:lnTo>
                  <a:lnTo>
                    <a:pt x="853" y="179"/>
                  </a:lnTo>
                  <a:lnTo>
                    <a:pt x="854" y="193"/>
                  </a:lnTo>
                  <a:lnTo>
                    <a:pt x="852" y="211"/>
                  </a:lnTo>
                  <a:lnTo>
                    <a:pt x="848" y="229"/>
                  </a:lnTo>
                  <a:lnTo>
                    <a:pt x="840" y="251"/>
                  </a:lnTo>
                  <a:lnTo>
                    <a:pt x="828" y="274"/>
                  </a:lnTo>
                  <a:lnTo>
                    <a:pt x="813" y="302"/>
                  </a:lnTo>
                  <a:lnTo>
                    <a:pt x="793" y="331"/>
                  </a:lnTo>
                  <a:lnTo>
                    <a:pt x="856" y="511"/>
                  </a:lnTo>
                  <a:lnTo>
                    <a:pt x="875" y="450"/>
                  </a:lnTo>
                  <a:lnTo>
                    <a:pt x="876" y="451"/>
                  </a:lnTo>
                  <a:lnTo>
                    <a:pt x="898" y="379"/>
                  </a:lnTo>
                  <a:lnTo>
                    <a:pt x="1018" y="0"/>
                  </a:lnTo>
                  <a:lnTo>
                    <a:pt x="1020" y="2"/>
                  </a:lnTo>
                  <a:lnTo>
                    <a:pt x="1027" y="6"/>
                  </a:lnTo>
                  <a:lnTo>
                    <a:pt x="1038" y="13"/>
                  </a:lnTo>
                  <a:lnTo>
                    <a:pt x="1052" y="23"/>
                  </a:lnTo>
                  <a:lnTo>
                    <a:pt x="1071" y="34"/>
                  </a:lnTo>
                  <a:lnTo>
                    <a:pt x="1093" y="46"/>
                  </a:lnTo>
                  <a:lnTo>
                    <a:pt x="1118" y="60"/>
                  </a:lnTo>
                  <a:lnTo>
                    <a:pt x="1145" y="74"/>
                  </a:lnTo>
                  <a:lnTo>
                    <a:pt x="1176" y="89"/>
                  </a:lnTo>
                  <a:lnTo>
                    <a:pt x="1209" y="104"/>
                  </a:lnTo>
                  <a:lnTo>
                    <a:pt x="1244" y="119"/>
                  </a:lnTo>
                  <a:lnTo>
                    <a:pt x="1281" y="132"/>
                  </a:lnTo>
                  <a:lnTo>
                    <a:pt x="1319" y="145"/>
                  </a:lnTo>
                  <a:lnTo>
                    <a:pt x="1359" y="156"/>
                  </a:lnTo>
                  <a:lnTo>
                    <a:pt x="1387" y="166"/>
                  </a:lnTo>
                  <a:lnTo>
                    <a:pt x="1411" y="178"/>
                  </a:lnTo>
                  <a:lnTo>
                    <a:pt x="1433" y="194"/>
                  </a:lnTo>
                  <a:lnTo>
                    <a:pt x="1450" y="214"/>
                  </a:lnTo>
                  <a:lnTo>
                    <a:pt x="1464" y="234"/>
                  </a:lnTo>
                  <a:lnTo>
                    <a:pt x="1476" y="256"/>
                  </a:lnTo>
                  <a:lnTo>
                    <a:pt x="1485" y="279"/>
                  </a:lnTo>
                  <a:lnTo>
                    <a:pt x="1492" y="304"/>
                  </a:lnTo>
                  <a:lnTo>
                    <a:pt x="1497" y="328"/>
                  </a:lnTo>
                  <a:lnTo>
                    <a:pt x="1500" y="352"/>
                  </a:lnTo>
                  <a:lnTo>
                    <a:pt x="1501" y="375"/>
                  </a:lnTo>
                  <a:lnTo>
                    <a:pt x="1502" y="397"/>
                  </a:lnTo>
                  <a:lnTo>
                    <a:pt x="1502" y="419"/>
                  </a:lnTo>
                  <a:lnTo>
                    <a:pt x="1501" y="437"/>
                  </a:lnTo>
                  <a:lnTo>
                    <a:pt x="1500" y="440"/>
                  </a:lnTo>
                  <a:lnTo>
                    <a:pt x="1500" y="449"/>
                  </a:lnTo>
                  <a:lnTo>
                    <a:pt x="1499" y="462"/>
                  </a:lnTo>
                  <a:lnTo>
                    <a:pt x="1497" y="478"/>
                  </a:lnTo>
                  <a:lnTo>
                    <a:pt x="1495" y="497"/>
                  </a:lnTo>
                  <a:lnTo>
                    <a:pt x="1494" y="519"/>
                  </a:lnTo>
                  <a:lnTo>
                    <a:pt x="1491" y="540"/>
                  </a:lnTo>
                  <a:lnTo>
                    <a:pt x="1489" y="560"/>
                  </a:lnTo>
                  <a:lnTo>
                    <a:pt x="1487" y="578"/>
                  </a:lnTo>
                  <a:lnTo>
                    <a:pt x="1484" y="594"/>
                  </a:lnTo>
                  <a:lnTo>
                    <a:pt x="1482" y="596"/>
                  </a:lnTo>
                  <a:lnTo>
                    <a:pt x="1475" y="601"/>
                  </a:lnTo>
                  <a:lnTo>
                    <a:pt x="1463" y="608"/>
                  </a:lnTo>
                  <a:lnTo>
                    <a:pt x="1447" y="617"/>
                  </a:lnTo>
                  <a:lnTo>
                    <a:pt x="1426" y="627"/>
                  </a:lnTo>
                  <a:lnTo>
                    <a:pt x="1400" y="639"/>
                  </a:lnTo>
                  <a:lnTo>
                    <a:pt x="1370" y="653"/>
                  </a:lnTo>
                  <a:lnTo>
                    <a:pt x="1337" y="666"/>
                  </a:lnTo>
                  <a:lnTo>
                    <a:pt x="1299" y="681"/>
                  </a:lnTo>
                  <a:lnTo>
                    <a:pt x="1257" y="695"/>
                  </a:lnTo>
                  <a:lnTo>
                    <a:pt x="1211" y="710"/>
                  </a:lnTo>
                  <a:lnTo>
                    <a:pt x="1160" y="724"/>
                  </a:lnTo>
                  <a:lnTo>
                    <a:pt x="1138" y="700"/>
                  </a:lnTo>
                  <a:lnTo>
                    <a:pt x="1118" y="683"/>
                  </a:lnTo>
                  <a:lnTo>
                    <a:pt x="1096" y="671"/>
                  </a:lnTo>
                  <a:lnTo>
                    <a:pt x="1072" y="664"/>
                  </a:lnTo>
                  <a:lnTo>
                    <a:pt x="1046" y="661"/>
                  </a:lnTo>
                  <a:lnTo>
                    <a:pt x="1020" y="664"/>
                  </a:lnTo>
                  <a:lnTo>
                    <a:pt x="994" y="672"/>
                  </a:lnTo>
                  <a:lnTo>
                    <a:pt x="970" y="685"/>
                  </a:lnTo>
                  <a:lnTo>
                    <a:pt x="941" y="707"/>
                  </a:lnTo>
                  <a:lnTo>
                    <a:pt x="930" y="703"/>
                  </a:lnTo>
                  <a:lnTo>
                    <a:pt x="925" y="667"/>
                  </a:lnTo>
                  <a:lnTo>
                    <a:pt x="918" y="641"/>
                  </a:lnTo>
                  <a:lnTo>
                    <a:pt x="907" y="618"/>
                  </a:lnTo>
                  <a:lnTo>
                    <a:pt x="891" y="597"/>
                  </a:lnTo>
                  <a:lnTo>
                    <a:pt x="871" y="580"/>
                  </a:lnTo>
                  <a:lnTo>
                    <a:pt x="849" y="568"/>
                  </a:lnTo>
                  <a:lnTo>
                    <a:pt x="824" y="560"/>
                  </a:lnTo>
                  <a:lnTo>
                    <a:pt x="798" y="557"/>
                  </a:lnTo>
                  <a:lnTo>
                    <a:pt x="704" y="557"/>
                  </a:lnTo>
                  <a:lnTo>
                    <a:pt x="677" y="559"/>
                  </a:lnTo>
                  <a:lnTo>
                    <a:pt x="653" y="567"/>
                  </a:lnTo>
                  <a:lnTo>
                    <a:pt x="630" y="580"/>
                  </a:lnTo>
                  <a:lnTo>
                    <a:pt x="611" y="596"/>
                  </a:lnTo>
                  <a:lnTo>
                    <a:pt x="595" y="617"/>
                  </a:lnTo>
                  <a:lnTo>
                    <a:pt x="583" y="640"/>
                  </a:lnTo>
                  <a:lnTo>
                    <a:pt x="576" y="666"/>
                  </a:lnTo>
                  <a:lnTo>
                    <a:pt x="569" y="704"/>
                  </a:lnTo>
                  <a:lnTo>
                    <a:pt x="566" y="705"/>
                  </a:lnTo>
                  <a:lnTo>
                    <a:pt x="562" y="706"/>
                  </a:lnTo>
                  <a:lnTo>
                    <a:pt x="534" y="684"/>
                  </a:lnTo>
                  <a:lnTo>
                    <a:pt x="532" y="684"/>
                  </a:lnTo>
                  <a:lnTo>
                    <a:pt x="514" y="673"/>
                  </a:lnTo>
                  <a:lnTo>
                    <a:pt x="496" y="666"/>
                  </a:lnTo>
                  <a:lnTo>
                    <a:pt x="476" y="661"/>
                  </a:lnTo>
                  <a:lnTo>
                    <a:pt x="456" y="659"/>
                  </a:lnTo>
                  <a:lnTo>
                    <a:pt x="431" y="662"/>
                  </a:lnTo>
                  <a:lnTo>
                    <a:pt x="407" y="669"/>
                  </a:lnTo>
                  <a:lnTo>
                    <a:pt x="385" y="681"/>
                  </a:lnTo>
                  <a:lnTo>
                    <a:pt x="365" y="697"/>
                  </a:lnTo>
                  <a:lnTo>
                    <a:pt x="341" y="722"/>
                  </a:lnTo>
                  <a:lnTo>
                    <a:pt x="290" y="709"/>
                  </a:lnTo>
                  <a:lnTo>
                    <a:pt x="244" y="694"/>
                  </a:lnTo>
                  <a:lnTo>
                    <a:pt x="202" y="679"/>
                  </a:lnTo>
                  <a:lnTo>
                    <a:pt x="165" y="665"/>
                  </a:lnTo>
                  <a:lnTo>
                    <a:pt x="131" y="651"/>
                  </a:lnTo>
                  <a:lnTo>
                    <a:pt x="102" y="638"/>
                  </a:lnTo>
                  <a:lnTo>
                    <a:pt x="76" y="626"/>
                  </a:lnTo>
                  <a:lnTo>
                    <a:pt x="55" y="615"/>
                  </a:lnTo>
                  <a:lnTo>
                    <a:pt x="39" y="607"/>
                  </a:lnTo>
                  <a:lnTo>
                    <a:pt x="27" y="599"/>
                  </a:lnTo>
                  <a:lnTo>
                    <a:pt x="20" y="595"/>
                  </a:lnTo>
                  <a:lnTo>
                    <a:pt x="17" y="593"/>
                  </a:lnTo>
                  <a:lnTo>
                    <a:pt x="15" y="577"/>
                  </a:lnTo>
                  <a:lnTo>
                    <a:pt x="13" y="559"/>
                  </a:lnTo>
                  <a:lnTo>
                    <a:pt x="10" y="538"/>
                  </a:lnTo>
                  <a:lnTo>
                    <a:pt x="8" y="517"/>
                  </a:lnTo>
                  <a:lnTo>
                    <a:pt x="6" y="496"/>
                  </a:lnTo>
                  <a:lnTo>
                    <a:pt x="4" y="477"/>
                  </a:lnTo>
                  <a:lnTo>
                    <a:pt x="3" y="461"/>
                  </a:lnTo>
                  <a:lnTo>
                    <a:pt x="2" y="448"/>
                  </a:lnTo>
                  <a:lnTo>
                    <a:pt x="1" y="439"/>
                  </a:lnTo>
                  <a:lnTo>
                    <a:pt x="1" y="436"/>
                  </a:lnTo>
                  <a:lnTo>
                    <a:pt x="0" y="418"/>
                  </a:lnTo>
                  <a:lnTo>
                    <a:pt x="0" y="396"/>
                  </a:lnTo>
                  <a:lnTo>
                    <a:pt x="0" y="374"/>
                  </a:lnTo>
                  <a:lnTo>
                    <a:pt x="2" y="351"/>
                  </a:lnTo>
                  <a:lnTo>
                    <a:pt x="5" y="327"/>
                  </a:lnTo>
                  <a:lnTo>
                    <a:pt x="10" y="304"/>
                  </a:lnTo>
                  <a:lnTo>
                    <a:pt x="17" y="279"/>
                  </a:lnTo>
                  <a:lnTo>
                    <a:pt x="26" y="256"/>
                  </a:lnTo>
                  <a:lnTo>
                    <a:pt x="38" y="234"/>
                  </a:lnTo>
                  <a:lnTo>
                    <a:pt x="52" y="214"/>
                  </a:lnTo>
                  <a:lnTo>
                    <a:pt x="69" y="194"/>
                  </a:lnTo>
                  <a:lnTo>
                    <a:pt x="90" y="178"/>
                  </a:lnTo>
                  <a:lnTo>
                    <a:pt x="115" y="166"/>
                  </a:lnTo>
                  <a:lnTo>
                    <a:pt x="143" y="156"/>
                  </a:lnTo>
                  <a:lnTo>
                    <a:pt x="183" y="145"/>
                  </a:lnTo>
                  <a:lnTo>
                    <a:pt x="221" y="132"/>
                  </a:lnTo>
                  <a:lnTo>
                    <a:pt x="258" y="119"/>
                  </a:lnTo>
                  <a:lnTo>
                    <a:pt x="292" y="104"/>
                  </a:lnTo>
                  <a:lnTo>
                    <a:pt x="326" y="89"/>
                  </a:lnTo>
                  <a:lnTo>
                    <a:pt x="357" y="74"/>
                  </a:lnTo>
                  <a:lnTo>
                    <a:pt x="384" y="60"/>
                  </a:lnTo>
                  <a:lnTo>
                    <a:pt x="409" y="46"/>
                  </a:lnTo>
                  <a:lnTo>
                    <a:pt x="431" y="34"/>
                  </a:lnTo>
                  <a:lnTo>
                    <a:pt x="449" y="23"/>
                  </a:lnTo>
                  <a:lnTo>
                    <a:pt x="464" y="13"/>
                  </a:lnTo>
                  <a:lnTo>
                    <a:pt x="475" y="6"/>
                  </a:lnTo>
                  <a:lnTo>
                    <a:pt x="482" y="2"/>
                  </a:lnTo>
                  <a:lnTo>
                    <a:pt x="4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31" name="Shape 11531"/>
          <p:cNvGrpSpPr/>
          <p:nvPr/>
        </p:nvGrpSpPr>
        <p:grpSpPr>
          <a:xfrm>
            <a:off x="4791570" y="2059425"/>
            <a:ext cx="205979" cy="228601"/>
            <a:chOff x="6397625" y="2095500"/>
            <a:chExt cx="274638" cy="304801"/>
          </a:xfrm>
        </p:grpSpPr>
        <p:sp>
          <p:nvSpPr>
            <p:cNvPr id="11532" name="Shape 11532"/>
            <p:cNvSpPr/>
            <p:nvPr/>
          </p:nvSpPr>
          <p:spPr>
            <a:xfrm>
              <a:off x="6397625" y="2095500"/>
              <a:ext cx="190500" cy="254000"/>
            </a:xfrm>
            <a:custGeom>
              <a:avLst/>
              <a:gdLst/>
              <a:ahLst/>
              <a:cxnLst/>
              <a:rect l="0" t="0" r="0" b="0"/>
              <a:pathLst>
                <a:path w="2163" h="2873" extrusionOk="0">
                  <a:moveTo>
                    <a:pt x="1194" y="0"/>
                  </a:moveTo>
                  <a:lnTo>
                    <a:pt x="1231" y="4"/>
                  </a:lnTo>
                  <a:lnTo>
                    <a:pt x="1266" y="9"/>
                  </a:lnTo>
                  <a:lnTo>
                    <a:pt x="1298" y="17"/>
                  </a:lnTo>
                  <a:lnTo>
                    <a:pt x="1327" y="27"/>
                  </a:lnTo>
                  <a:lnTo>
                    <a:pt x="1352" y="37"/>
                  </a:lnTo>
                  <a:lnTo>
                    <a:pt x="1377" y="49"/>
                  </a:lnTo>
                  <a:lnTo>
                    <a:pt x="1398" y="61"/>
                  </a:lnTo>
                  <a:lnTo>
                    <a:pt x="1415" y="73"/>
                  </a:lnTo>
                  <a:lnTo>
                    <a:pt x="1430" y="85"/>
                  </a:lnTo>
                  <a:lnTo>
                    <a:pt x="1443" y="94"/>
                  </a:lnTo>
                  <a:lnTo>
                    <a:pt x="1452" y="104"/>
                  </a:lnTo>
                  <a:lnTo>
                    <a:pt x="1460" y="110"/>
                  </a:lnTo>
                  <a:lnTo>
                    <a:pt x="1464" y="115"/>
                  </a:lnTo>
                  <a:lnTo>
                    <a:pt x="1465" y="116"/>
                  </a:lnTo>
                  <a:lnTo>
                    <a:pt x="1513" y="114"/>
                  </a:lnTo>
                  <a:lnTo>
                    <a:pt x="1559" y="117"/>
                  </a:lnTo>
                  <a:lnTo>
                    <a:pt x="1602" y="125"/>
                  </a:lnTo>
                  <a:lnTo>
                    <a:pt x="1641" y="137"/>
                  </a:lnTo>
                  <a:lnTo>
                    <a:pt x="1677" y="153"/>
                  </a:lnTo>
                  <a:lnTo>
                    <a:pt x="1711" y="174"/>
                  </a:lnTo>
                  <a:lnTo>
                    <a:pt x="1742" y="199"/>
                  </a:lnTo>
                  <a:lnTo>
                    <a:pt x="1770" y="228"/>
                  </a:lnTo>
                  <a:lnTo>
                    <a:pt x="1795" y="259"/>
                  </a:lnTo>
                  <a:lnTo>
                    <a:pt x="1819" y="295"/>
                  </a:lnTo>
                  <a:lnTo>
                    <a:pt x="1840" y="334"/>
                  </a:lnTo>
                  <a:lnTo>
                    <a:pt x="1857" y="376"/>
                  </a:lnTo>
                  <a:lnTo>
                    <a:pt x="1872" y="420"/>
                  </a:lnTo>
                  <a:lnTo>
                    <a:pt x="1886" y="468"/>
                  </a:lnTo>
                  <a:lnTo>
                    <a:pt x="1896" y="517"/>
                  </a:lnTo>
                  <a:lnTo>
                    <a:pt x="1905" y="569"/>
                  </a:lnTo>
                  <a:lnTo>
                    <a:pt x="1911" y="624"/>
                  </a:lnTo>
                  <a:lnTo>
                    <a:pt x="1916" y="679"/>
                  </a:lnTo>
                  <a:lnTo>
                    <a:pt x="1918" y="736"/>
                  </a:lnTo>
                  <a:lnTo>
                    <a:pt x="1918" y="795"/>
                  </a:lnTo>
                  <a:lnTo>
                    <a:pt x="1916" y="855"/>
                  </a:lnTo>
                  <a:lnTo>
                    <a:pt x="1913" y="916"/>
                  </a:lnTo>
                  <a:lnTo>
                    <a:pt x="1908" y="978"/>
                  </a:lnTo>
                  <a:lnTo>
                    <a:pt x="1904" y="1038"/>
                  </a:lnTo>
                  <a:lnTo>
                    <a:pt x="1903" y="1094"/>
                  </a:lnTo>
                  <a:lnTo>
                    <a:pt x="1904" y="1146"/>
                  </a:lnTo>
                  <a:lnTo>
                    <a:pt x="1909" y="1193"/>
                  </a:lnTo>
                  <a:lnTo>
                    <a:pt x="1915" y="1236"/>
                  </a:lnTo>
                  <a:lnTo>
                    <a:pt x="1924" y="1276"/>
                  </a:lnTo>
                  <a:lnTo>
                    <a:pt x="1935" y="1312"/>
                  </a:lnTo>
                  <a:lnTo>
                    <a:pt x="1947" y="1345"/>
                  </a:lnTo>
                  <a:lnTo>
                    <a:pt x="1961" y="1374"/>
                  </a:lnTo>
                  <a:lnTo>
                    <a:pt x="1975" y="1401"/>
                  </a:lnTo>
                  <a:lnTo>
                    <a:pt x="1990" y="1424"/>
                  </a:lnTo>
                  <a:lnTo>
                    <a:pt x="2006" y="1445"/>
                  </a:lnTo>
                  <a:lnTo>
                    <a:pt x="2022" y="1463"/>
                  </a:lnTo>
                  <a:lnTo>
                    <a:pt x="2037" y="1477"/>
                  </a:lnTo>
                  <a:lnTo>
                    <a:pt x="2052" y="1491"/>
                  </a:lnTo>
                  <a:lnTo>
                    <a:pt x="2067" y="1502"/>
                  </a:lnTo>
                  <a:lnTo>
                    <a:pt x="2081" y="1511"/>
                  </a:lnTo>
                  <a:lnTo>
                    <a:pt x="2092" y="1517"/>
                  </a:lnTo>
                  <a:lnTo>
                    <a:pt x="2103" y="1523"/>
                  </a:lnTo>
                  <a:lnTo>
                    <a:pt x="2111" y="1527"/>
                  </a:lnTo>
                  <a:lnTo>
                    <a:pt x="2118" y="1530"/>
                  </a:lnTo>
                  <a:lnTo>
                    <a:pt x="2123" y="1531"/>
                  </a:lnTo>
                  <a:lnTo>
                    <a:pt x="2124" y="1532"/>
                  </a:lnTo>
                  <a:lnTo>
                    <a:pt x="2090" y="1563"/>
                  </a:lnTo>
                  <a:lnTo>
                    <a:pt x="2052" y="1589"/>
                  </a:lnTo>
                  <a:lnTo>
                    <a:pt x="2012" y="1612"/>
                  </a:lnTo>
                  <a:lnTo>
                    <a:pt x="1971" y="1632"/>
                  </a:lnTo>
                  <a:lnTo>
                    <a:pt x="1927" y="1649"/>
                  </a:lnTo>
                  <a:lnTo>
                    <a:pt x="1884" y="1663"/>
                  </a:lnTo>
                  <a:lnTo>
                    <a:pt x="1840" y="1674"/>
                  </a:lnTo>
                  <a:lnTo>
                    <a:pt x="1796" y="1684"/>
                  </a:lnTo>
                  <a:lnTo>
                    <a:pt x="1755" y="1690"/>
                  </a:lnTo>
                  <a:lnTo>
                    <a:pt x="1715" y="1695"/>
                  </a:lnTo>
                  <a:lnTo>
                    <a:pt x="1680" y="1700"/>
                  </a:lnTo>
                  <a:lnTo>
                    <a:pt x="1647" y="1702"/>
                  </a:lnTo>
                  <a:lnTo>
                    <a:pt x="1619" y="1704"/>
                  </a:lnTo>
                  <a:lnTo>
                    <a:pt x="1595" y="1704"/>
                  </a:lnTo>
                  <a:lnTo>
                    <a:pt x="1578" y="1705"/>
                  </a:lnTo>
                  <a:lnTo>
                    <a:pt x="1567" y="1705"/>
                  </a:lnTo>
                  <a:lnTo>
                    <a:pt x="1563" y="1705"/>
                  </a:lnTo>
                  <a:lnTo>
                    <a:pt x="1563" y="1825"/>
                  </a:lnTo>
                  <a:lnTo>
                    <a:pt x="1564" y="1833"/>
                  </a:lnTo>
                  <a:lnTo>
                    <a:pt x="1230" y="2807"/>
                  </a:lnTo>
                  <a:lnTo>
                    <a:pt x="1640" y="2304"/>
                  </a:lnTo>
                  <a:lnTo>
                    <a:pt x="1825" y="2319"/>
                  </a:lnTo>
                  <a:lnTo>
                    <a:pt x="1692" y="1927"/>
                  </a:lnTo>
                  <a:lnTo>
                    <a:pt x="1764" y="1965"/>
                  </a:lnTo>
                  <a:lnTo>
                    <a:pt x="2163" y="2162"/>
                  </a:lnTo>
                  <a:lnTo>
                    <a:pt x="2105" y="2192"/>
                  </a:lnTo>
                  <a:lnTo>
                    <a:pt x="2051" y="2228"/>
                  </a:lnTo>
                  <a:lnTo>
                    <a:pt x="2001" y="2269"/>
                  </a:lnTo>
                  <a:lnTo>
                    <a:pt x="1953" y="2313"/>
                  </a:lnTo>
                  <a:lnTo>
                    <a:pt x="1909" y="2362"/>
                  </a:lnTo>
                  <a:lnTo>
                    <a:pt x="1870" y="2413"/>
                  </a:lnTo>
                  <a:lnTo>
                    <a:pt x="1835" y="2468"/>
                  </a:lnTo>
                  <a:lnTo>
                    <a:pt x="1805" y="2526"/>
                  </a:lnTo>
                  <a:lnTo>
                    <a:pt x="1780" y="2587"/>
                  </a:lnTo>
                  <a:lnTo>
                    <a:pt x="1760" y="2650"/>
                  </a:lnTo>
                  <a:lnTo>
                    <a:pt x="1745" y="2715"/>
                  </a:lnTo>
                  <a:lnTo>
                    <a:pt x="1736" y="2783"/>
                  </a:lnTo>
                  <a:lnTo>
                    <a:pt x="1733" y="2852"/>
                  </a:lnTo>
                  <a:lnTo>
                    <a:pt x="1733" y="2873"/>
                  </a:lnTo>
                  <a:lnTo>
                    <a:pt x="43" y="2873"/>
                  </a:lnTo>
                  <a:lnTo>
                    <a:pt x="27" y="2870"/>
                  </a:lnTo>
                  <a:lnTo>
                    <a:pt x="15" y="2863"/>
                  </a:lnTo>
                  <a:lnTo>
                    <a:pt x="5" y="2851"/>
                  </a:lnTo>
                  <a:lnTo>
                    <a:pt x="0" y="2836"/>
                  </a:lnTo>
                  <a:lnTo>
                    <a:pt x="0" y="2821"/>
                  </a:lnTo>
                  <a:lnTo>
                    <a:pt x="67" y="2450"/>
                  </a:lnTo>
                  <a:lnTo>
                    <a:pt x="78" y="2406"/>
                  </a:lnTo>
                  <a:lnTo>
                    <a:pt x="94" y="2364"/>
                  </a:lnTo>
                  <a:lnTo>
                    <a:pt x="114" y="2324"/>
                  </a:lnTo>
                  <a:lnTo>
                    <a:pt x="139" y="2287"/>
                  </a:lnTo>
                  <a:lnTo>
                    <a:pt x="167" y="2252"/>
                  </a:lnTo>
                  <a:lnTo>
                    <a:pt x="200" y="2222"/>
                  </a:lnTo>
                  <a:lnTo>
                    <a:pt x="237" y="2195"/>
                  </a:lnTo>
                  <a:lnTo>
                    <a:pt x="276" y="2173"/>
                  </a:lnTo>
                  <a:lnTo>
                    <a:pt x="686" y="1970"/>
                  </a:lnTo>
                  <a:lnTo>
                    <a:pt x="770" y="1927"/>
                  </a:lnTo>
                  <a:lnTo>
                    <a:pt x="635" y="2319"/>
                  </a:lnTo>
                  <a:lnTo>
                    <a:pt x="821" y="2304"/>
                  </a:lnTo>
                  <a:lnTo>
                    <a:pt x="1229" y="2807"/>
                  </a:lnTo>
                  <a:lnTo>
                    <a:pt x="896" y="1832"/>
                  </a:lnTo>
                  <a:lnTo>
                    <a:pt x="896" y="1708"/>
                  </a:lnTo>
                  <a:lnTo>
                    <a:pt x="829" y="1707"/>
                  </a:lnTo>
                  <a:lnTo>
                    <a:pt x="767" y="1704"/>
                  </a:lnTo>
                  <a:lnTo>
                    <a:pt x="710" y="1697"/>
                  </a:lnTo>
                  <a:lnTo>
                    <a:pt x="658" y="1689"/>
                  </a:lnTo>
                  <a:lnTo>
                    <a:pt x="610" y="1678"/>
                  </a:lnTo>
                  <a:lnTo>
                    <a:pt x="566" y="1666"/>
                  </a:lnTo>
                  <a:lnTo>
                    <a:pt x="527" y="1653"/>
                  </a:lnTo>
                  <a:lnTo>
                    <a:pt x="493" y="1640"/>
                  </a:lnTo>
                  <a:lnTo>
                    <a:pt x="461" y="1625"/>
                  </a:lnTo>
                  <a:lnTo>
                    <a:pt x="434" y="1610"/>
                  </a:lnTo>
                  <a:lnTo>
                    <a:pt x="409" y="1595"/>
                  </a:lnTo>
                  <a:lnTo>
                    <a:pt x="388" y="1582"/>
                  </a:lnTo>
                  <a:lnTo>
                    <a:pt x="371" y="1568"/>
                  </a:lnTo>
                  <a:lnTo>
                    <a:pt x="357" y="1556"/>
                  </a:lnTo>
                  <a:lnTo>
                    <a:pt x="346" y="1545"/>
                  </a:lnTo>
                  <a:lnTo>
                    <a:pt x="338" y="1536"/>
                  </a:lnTo>
                  <a:lnTo>
                    <a:pt x="332" y="1530"/>
                  </a:lnTo>
                  <a:lnTo>
                    <a:pt x="328" y="1525"/>
                  </a:lnTo>
                  <a:lnTo>
                    <a:pt x="327" y="1524"/>
                  </a:lnTo>
                  <a:lnTo>
                    <a:pt x="328" y="1524"/>
                  </a:lnTo>
                  <a:lnTo>
                    <a:pt x="332" y="1524"/>
                  </a:lnTo>
                  <a:lnTo>
                    <a:pt x="337" y="1523"/>
                  </a:lnTo>
                  <a:lnTo>
                    <a:pt x="343" y="1522"/>
                  </a:lnTo>
                  <a:lnTo>
                    <a:pt x="351" y="1518"/>
                  </a:lnTo>
                  <a:lnTo>
                    <a:pt x="361" y="1515"/>
                  </a:lnTo>
                  <a:lnTo>
                    <a:pt x="371" y="1510"/>
                  </a:lnTo>
                  <a:lnTo>
                    <a:pt x="383" y="1504"/>
                  </a:lnTo>
                  <a:lnTo>
                    <a:pt x="396" y="1495"/>
                  </a:lnTo>
                  <a:lnTo>
                    <a:pt x="409" y="1485"/>
                  </a:lnTo>
                  <a:lnTo>
                    <a:pt x="423" y="1472"/>
                  </a:lnTo>
                  <a:lnTo>
                    <a:pt x="437" y="1456"/>
                  </a:lnTo>
                  <a:lnTo>
                    <a:pt x="450" y="1438"/>
                  </a:lnTo>
                  <a:lnTo>
                    <a:pt x="465" y="1418"/>
                  </a:lnTo>
                  <a:lnTo>
                    <a:pt x="479" y="1394"/>
                  </a:lnTo>
                  <a:lnTo>
                    <a:pt x="491" y="1367"/>
                  </a:lnTo>
                  <a:lnTo>
                    <a:pt x="504" y="1335"/>
                  </a:lnTo>
                  <a:lnTo>
                    <a:pt x="517" y="1301"/>
                  </a:lnTo>
                  <a:lnTo>
                    <a:pt x="527" y="1262"/>
                  </a:lnTo>
                  <a:lnTo>
                    <a:pt x="537" y="1218"/>
                  </a:lnTo>
                  <a:lnTo>
                    <a:pt x="546" y="1171"/>
                  </a:lnTo>
                  <a:lnTo>
                    <a:pt x="553" y="1118"/>
                  </a:lnTo>
                  <a:lnTo>
                    <a:pt x="558" y="1061"/>
                  </a:lnTo>
                  <a:lnTo>
                    <a:pt x="562" y="998"/>
                  </a:lnTo>
                  <a:lnTo>
                    <a:pt x="563" y="930"/>
                  </a:lnTo>
                  <a:lnTo>
                    <a:pt x="563" y="857"/>
                  </a:lnTo>
                  <a:lnTo>
                    <a:pt x="562" y="780"/>
                  </a:lnTo>
                  <a:lnTo>
                    <a:pt x="565" y="708"/>
                  </a:lnTo>
                  <a:lnTo>
                    <a:pt x="570" y="642"/>
                  </a:lnTo>
                  <a:lnTo>
                    <a:pt x="578" y="579"/>
                  </a:lnTo>
                  <a:lnTo>
                    <a:pt x="588" y="522"/>
                  </a:lnTo>
                  <a:lnTo>
                    <a:pt x="600" y="469"/>
                  </a:lnTo>
                  <a:lnTo>
                    <a:pt x="614" y="419"/>
                  </a:lnTo>
                  <a:lnTo>
                    <a:pt x="629" y="375"/>
                  </a:lnTo>
                  <a:lnTo>
                    <a:pt x="647" y="334"/>
                  </a:lnTo>
                  <a:lnTo>
                    <a:pt x="665" y="296"/>
                  </a:lnTo>
                  <a:lnTo>
                    <a:pt x="685" y="263"/>
                  </a:lnTo>
                  <a:lnTo>
                    <a:pt x="706" y="231"/>
                  </a:lnTo>
                  <a:lnTo>
                    <a:pt x="727" y="204"/>
                  </a:lnTo>
                  <a:lnTo>
                    <a:pt x="748" y="178"/>
                  </a:lnTo>
                  <a:lnTo>
                    <a:pt x="770" y="156"/>
                  </a:lnTo>
                  <a:lnTo>
                    <a:pt x="793" y="137"/>
                  </a:lnTo>
                  <a:lnTo>
                    <a:pt x="816" y="119"/>
                  </a:lnTo>
                  <a:lnTo>
                    <a:pt x="837" y="105"/>
                  </a:lnTo>
                  <a:lnTo>
                    <a:pt x="859" y="91"/>
                  </a:lnTo>
                  <a:lnTo>
                    <a:pt x="880" y="79"/>
                  </a:lnTo>
                  <a:lnTo>
                    <a:pt x="899" y="70"/>
                  </a:lnTo>
                  <a:lnTo>
                    <a:pt x="918" y="61"/>
                  </a:lnTo>
                  <a:lnTo>
                    <a:pt x="936" y="54"/>
                  </a:lnTo>
                  <a:lnTo>
                    <a:pt x="952" y="48"/>
                  </a:lnTo>
                  <a:lnTo>
                    <a:pt x="966" y="41"/>
                  </a:lnTo>
                  <a:lnTo>
                    <a:pt x="1018" y="25"/>
                  </a:lnTo>
                  <a:lnTo>
                    <a:pt x="1066" y="12"/>
                  </a:lnTo>
                  <a:lnTo>
                    <a:pt x="1111" y="5"/>
                  </a:lnTo>
                  <a:lnTo>
                    <a:pt x="1154" y="0"/>
                  </a:lnTo>
                  <a:lnTo>
                    <a:pt x="1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3" name="Shape 11533"/>
            <p:cNvSpPr/>
            <p:nvPr/>
          </p:nvSpPr>
          <p:spPr>
            <a:xfrm>
              <a:off x="6564313" y="2293938"/>
              <a:ext cx="107950" cy="106363"/>
            </a:xfrm>
            <a:custGeom>
              <a:avLst/>
              <a:gdLst/>
              <a:ahLst/>
              <a:cxnLst/>
              <a:rect l="0" t="0" r="0" b="0"/>
              <a:pathLst>
                <a:path w="1212" h="1212" extrusionOk="0">
                  <a:moveTo>
                    <a:pt x="585" y="190"/>
                  </a:moveTo>
                  <a:lnTo>
                    <a:pt x="573" y="190"/>
                  </a:lnTo>
                  <a:lnTo>
                    <a:pt x="564" y="194"/>
                  </a:lnTo>
                  <a:lnTo>
                    <a:pt x="559" y="199"/>
                  </a:lnTo>
                  <a:lnTo>
                    <a:pt x="557" y="207"/>
                  </a:lnTo>
                  <a:lnTo>
                    <a:pt x="556" y="219"/>
                  </a:lnTo>
                  <a:lnTo>
                    <a:pt x="556" y="252"/>
                  </a:lnTo>
                  <a:lnTo>
                    <a:pt x="556" y="266"/>
                  </a:lnTo>
                  <a:lnTo>
                    <a:pt x="555" y="276"/>
                  </a:lnTo>
                  <a:lnTo>
                    <a:pt x="552" y="282"/>
                  </a:lnTo>
                  <a:lnTo>
                    <a:pt x="547" y="287"/>
                  </a:lnTo>
                  <a:lnTo>
                    <a:pt x="537" y="291"/>
                  </a:lnTo>
                  <a:lnTo>
                    <a:pt x="524" y="296"/>
                  </a:lnTo>
                  <a:lnTo>
                    <a:pt x="497" y="307"/>
                  </a:lnTo>
                  <a:lnTo>
                    <a:pt x="473" y="321"/>
                  </a:lnTo>
                  <a:lnTo>
                    <a:pt x="452" y="337"/>
                  </a:lnTo>
                  <a:lnTo>
                    <a:pt x="434" y="356"/>
                  </a:lnTo>
                  <a:lnTo>
                    <a:pt x="419" y="377"/>
                  </a:lnTo>
                  <a:lnTo>
                    <a:pt x="409" y="401"/>
                  </a:lnTo>
                  <a:lnTo>
                    <a:pt x="400" y="427"/>
                  </a:lnTo>
                  <a:lnTo>
                    <a:pt x="397" y="457"/>
                  </a:lnTo>
                  <a:lnTo>
                    <a:pt x="397" y="487"/>
                  </a:lnTo>
                  <a:lnTo>
                    <a:pt x="402" y="515"/>
                  </a:lnTo>
                  <a:lnTo>
                    <a:pt x="413" y="539"/>
                  </a:lnTo>
                  <a:lnTo>
                    <a:pt x="427" y="561"/>
                  </a:lnTo>
                  <a:lnTo>
                    <a:pt x="444" y="581"/>
                  </a:lnTo>
                  <a:lnTo>
                    <a:pt x="465" y="599"/>
                  </a:lnTo>
                  <a:lnTo>
                    <a:pt x="490" y="616"/>
                  </a:lnTo>
                  <a:lnTo>
                    <a:pt x="528" y="635"/>
                  </a:lnTo>
                  <a:lnTo>
                    <a:pt x="568" y="651"/>
                  </a:lnTo>
                  <a:lnTo>
                    <a:pt x="607" y="667"/>
                  </a:lnTo>
                  <a:lnTo>
                    <a:pt x="629" y="679"/>
                  </a:lnTo>
                  <a:lnTo>
                    <a:pt x="649" y="693"/>
                  </a:lnTo>
                  <a:lnTo>
                    <a:pt x="661" y="705"/>
                  </a:lnTo>
                  <a:lnTo>
                    <a:pt x="669" y="719"/>
                  </a:lnTo>
                  <a:lnTo>
                    <a:pt x="673" y="734"/>
                  </a:lnTo>
                  <a:lnTo>
                    <a:pt x="673" y="748"/>
                  </a:lnTo>
                  <a:lnTo>
                    <a:pt x="670" y="763"/>
                  </a:lnTo>
                  <a:lnTo>
                    <a:pt x="661" y="776"/>
                  </a:lnTo>
                  <a:lnTo>
                    <a:pt x="651" y="786"/>
                  </a:lnTo>
                  <a:lnTo>
                    <a:pt x="635" y="795"/>
                  </a:lnTo>
                  <a:lnTo>
                    <a:pt x="611" y="803"/>
                  </a:lnTo>
                  <a:lnTo>
                    <a:pt x="585" y="806"/>
                  </a:lnTo>
                  <a:lnTo>
                    <a:pt x="560" y="805"/>
                  </a:lnTo>
                  <a:lnTo>
                    <a:pt x="521" y="798"/>
                  </a:lnTo>
                  <a:lnTo>
                    <a:pt x="483" y="787"/>
                  </a:lnTo>
                  <a:lnTo>
                    <a:pt x="447" y="770"/>
                  </a:lnTo>
                  <a:lnTo>
                    <a:pt x="435" y="766"/>
                  </a:lnTo>
                  <a:lnTo>
                    <a:pt x="428" y="765"/>
                  </a:lnTo>
                  <a:lnTo>
                    <a:pt x="421" y="767"/>
                  </a:lnTo>
                  <a:lnTo>
                    <a:pt x="416" y="775"/>
                  </a:lnTo>
                  <a:lnTo>
                    <a:pt x="412" y="786"/>
                  </a:lnTo>
                  <a:lnTo>
                    <a:pt x="403" y="816"/>
                  </a:lnTo>
                  <a:lnTo>
                    <a:pt x="395" y="845"/>
                  </a:lnTo>
                  <a:lnTo>
                    <a:pt x="392" y="859"/>
                  </a:lnTo>
                  <a:lnTo>
                    <a:pt x="392" y="869"/>
                  </a:lnTo>
                  <a:lnTo>
                    <a:pt x="395" y="878"/>
                  </a:lnTo>
                  <a:lnTo>
                    <a:pt x="402" y="884"/>
                  </a:lnTo>
                  <a:lnTo>
                    <a:pt x="415" y="891"/>
                  </a:lnTo>
                  <a:lnTo>
                    <a:pt x="449" y="904"/>
                  </a:lnTo>
                  <a:lnTo>
                    <a:pt x="483" y="914"/>
                  </a:lnTo>
                  <a:lnTo>
                    <a:pt x="519" y="921"/>
                  </a:lnTo>
                  <a:lnTo>
                    <a:pt x="532" y="923"/>
                  </a:lnTo>
                  <a:lnTo>
                    <a:pt x="540" y="926"/>
                  </a:lnTo>
                  <a:lnTo>
                    <a:pt x="545" y="932"/>
                  </a:lnTo>
                  <a:lnTo>
                    <a:pt x="547" y="941"/>
                  </a:lnTo>
                  <a:lnTo>
                    <a:pt x="548" y="955"/>
                  </a:lnTo>
                  <a:lnTo>
                    <a:pt x="548" y="995"/>
                  </a:lnTo>
                  <a:lnTo>
                    <a:pt x="550" y="1005"/>
                  </a:lnTo>
                  <a:lnTo>
                    <a:pt x="554" y="1014"/>
                  </a:lnTo>
                  <a:lnTo>
                    <a:pt x="562" y="1019"/>
                  </a:lnTo>
                  <a:lnTo>
                    <a:pt x="573" y="1021"/>
                  </a:lnTo>
                  <a:lnTo>
                    <a:pt x="631" y="1021"/>
                  </a:lnTo>
                  <a:lnTo>
                    <a:pt x="641" y="1019"/>
                  </a:lnTo>
                  <a:lnTo>
                    <a:pt x="649" y="1014"/>
                  </a:lnTo>
                  <a:lnTo>
                    <a:pt x="653" y="1006"/>
                  </a:lnTo>
                  <a:lnTo>
                    <a:pt x="655" y="996"/>
                  </a:lnTo>
                  <a:lnTo>
                    <a:pt x="655" y="942"/>
                  </a:lnTo>
                  <a:lnTo>
                    <a:pt x="656" y="930"/>
                  </a:lnTo>
                  <a:lnTo>
                    <a:pt x="660" y="921"/>
                  </a:lnTo>
                  <a:lnTo>
                    <a:pt x="668" y="915"/>
                  </a:lnTo>
                  <a:lnTo>
                    <a:pt x="679" y="909"/>
                  </a:lnTo>
                  <a:lnTo>
                    <a:pt x="708" y="900"/>
                  </a:lnTo>
                  <a:lnTo>
                    <a:pt x="735" y="885"/>
                  </a:lnTo>
                  <a:lnTo>
                    <a:pt x="759" y="867"/>
                  </a:lnTo>
                  <a:lnTo>
                    <a:pt x="780" y="845"/>
                  </a:lnTo>
                  <a:lnTo>
                    <a:pt x="797" y="820"/>
                  </a:lnTo>
                  <a:lnTo>
                    <a:pt x="810" y="794"/>
                  </a:lnTo>
                  <a:lnTo>
                    <a:pt x="818" y="765"/>
                  </a:lnTo>
                  <a:lnTo>
                    <a:pt x="821" y="738"/>
                  </a:lnTo>
                  <a:lnTo>
                    <a:pt x="819" y="709"/>
                  </a:lnTo>
                  <a:lnTo>
                    <a:pt x="814" y="681"/>
                  </a:lnTo>
                  <a:lnTo>
                    <a:pt x="803" y="655"/>
                  </a:lnTo>
                  <a:lnTo>
                    <a:pt x="789" y="629"/>
                  </a:lnTo>
                  <a:lnTo>
                    <a:pt x="771" y="606"/>
                  </a:lnTo>
                  <a:lnTo>
                    <a:pt x="749" y="585"/>
                  </a:lnTo>
                  <a:lnTo>
                    <a:pt x="722" y="567"/>
                  </a:lnTo>
                  <a:lnTo>
                    <a:pt x="689" y="550"/>
                  </a:lnTo>
                  <a:lnTo>
                    <a:pt x="655" y="536"/>
                  </a:lnTo>
                  <a:lnTo>
                    <a:pt x="620" y="522"/>
                  </a:lnTo>
                  <a:lnTo>
                    <a:pt x="600" y="513"/>
                  </a:lnTo>
                  <a:lnTo>
                    <a:pt x="582" y="502"/>
                  </a:lnTo>
                  <a:lnTo>
                    <a:pt x="564" y="490"/>
                  </a:lnTo>
                  <a:lnTo>
                    <a:pt x="553" y="478"/>
                  </a:lnTo>
                  <a:lnTo>
                    <a:pt x="545" y="464"/>
                  </a:lnTo>
                  <a:lnTo>
                    <a:pt x="543" y="450"/>
                  </a:lnTo>
                  <a:lnTo>
                    <a:pt x="545" y="437"/>
                  </a:lnTo>
                  <a:lnTo>
                    <a:pt x="552" y="424"/>
                  </a:lnTo>
                  <a:lnTo>
                    <a:pt x="562" y="413"/>
                  </a:lnTo>
                  <a:lnTo>
                    <a:pt x="577" y="404"/>
                  </a:lnTo>
                  <a:lnTo>
                    <a:pt x="594" y="399"/>
                  </a:lnTo>
                  <a:lnTo>
                    <a:pt x="611" y="397"/>
                  </a:lnTo>
                  <a:lnTo>
                    <a:pt x="644" y="398"/>
                  </a:lnTo>
                  <a:lnTo>
                    <a:pt x="677" y="402"/>
                  </a:lnTo>
                  <a:lnTo>
                    <a:pt x="709" y="410"/>
                  </a:lnTo>
                  <a:lnTo>
                    <a:pt x="739" y="423"/>
                  </a:lnTo>
                  <a:lnTo>
                    <a:pt x="750" y="427"/>
                  </a:lnTo>
                  <a:lnTo>
                    <a:pt x="758" y="428"/>
                  </a:lnTo>
                  <a:lnTo>
                    <a:pt x="763" y="425"/>
                  </a:lnTo>
                  <a:lnTo>
                    <a:pt x="769" y="419"/>
                  </a:lnTo>
                  <a:lnTo>
                    <a:pt x="773" y="408"/>
                  </a:lnTo>
                  <a:lnTo>
                    <a:pt x="783" y="375"/>
                  </a:lnTo>
                  <a:lnTo>
                    <a:pt x="793" y="341"/>
                  </a:lnTo>
                  <a:lnTo>
                    <a:pt x="795" y="330"/>
                  </a:lnTo>
                  <a:lnTo>
                    <a:pt x="793" y="322"/>
                  </a:lnTo>
                  <a:lnTo>
                    <a:pt x="786" y="315"/>
                  </a:lnTo>
                  <a:lnTo>
                    <a:pt x="778" y="309"/>
                  </a:lnTo>
                  <a:lnTo>
                    <a:pt x="738" y="295"/>
                  </a:lnTo>
                  <a:lnTo>
                    <a:pt x="697" y="285"/>
                  </a:lnTo>
                  <a:lnTo>
                    <a:pt x="681" y="283"/>
                  </a:lnTo>
                  <a:lnTo>
                    <a:pt x="671" y="280"/>
                  </a:lnTo>
                  <a:lnTo>
                    <a:pt x="665" y="276"/>
                  </a:lnTo>
                  <a:lnTo>
                    <a:pt x="662" y="268"/>
                  </a:lnTo>
                  <a:lnTo>
                    <a:pt x="660" y="258"/>
                  </a:lnTo>
                  <a:lnTo>
                    <a:pt x="660" y="242"/>
                  </a:lnTo>
                  <a:lnTo>
                    <a:pt x="660" y="223"/>
                  </a:lnTo>
                  <a:lnTo>
                    <a:pt x="659" y="209"/>
                  </a:lnTo>
                  <a:lnTo>
                    <a:pt x="656" y="200"/>
                  </a:lnTo>
                  <a:lnTo>
                    <a:pt x="651" y="194"/>
                  </a:lnTo>
                  <a:lnTo>
                    <a:pt x="641" y="191"/>
                  </a:lnTo>
                  <a:lnTo>
                    <a:pt x="628" y="190"/>
                  </a:lnTo>
                  <a:lnTo>
                    <a:pt x="609" y="190"/>
                  </a:lnTo>
                  <a:lnTo>
                    <a:pt x="585" y="190"/>
                  </a:lnTo>
                  <a:close/>
                  <a:moveTo>
                    <a:pt x="605" y="0"/>
                  </a:moveTo>
                  <a:lnTo>
                    <a:pt x="668" y="3"/>
                  </a:lnTo>
                  <a:lnTo>
                    <a:pt x="728" y="12"/>
                  </a:lnTo>
                  <a:lnTo>
                    <a:pt x="786" y="27"/>
                  </a:lnTo>
                  <a:lnTo>
                    <a:pt x="841" y="47"/>
                  </a:lnTo>
                  <a:lnTo>
                    <a:pt x="895" y="74"/>
                  </a:lnTo>
                  <a:lnTo>
                    <a:pt x="944" y="104"/>
                  </a:lnTo>
                  <a:lnTo>
                    <a:pt x="992" y="139"/>
                  </a:lnTo>
                  <a:lnTo>
                    <a:pt x="1034" y="178"/>
                  </a:lnTo>
                  <a:lnTo>
                    <a:pt x="1074" y="221"/>
                  </a:lnTo>
                  <a:lnTo>
                    <a:pt x="1108" y="267"/>
                  </a:lnTo>
                  <a:lnTo>
                    <a:pt x="1139" y="318"/>
                  </a:lnTo>
                  <a:lnTo>
                    <a:pt x="1164" y="370"/>
                  </a:lnTo>
                  <a:lnTo>
                    <a:pt x="1184" y="426"/>
                  </a:lnTo>
                  <a:lnTo>
                    <a:pt x="1199" y="484"/>
                  </a:lnTo>
                  <a:lnTo>
                    <a:pt x="1208" y="544"/>
                  </a:lnTo>
                  <a:lnTo>
                    <a:pt x="1212" y="606"/>
                  </a:lnTo>
                  <a:lnTo>
                    <a:pt x="1208" y="668"/>
                  </a:lnTo>
                  <a:lnTo>
                    <a:pt x="1199" y="728"/>
                  </a:lnTo>
                  <a:lnTo>
                    <a:pt x="1184" y="786"/>
                  </a:lnTo>
                  <a:lnTo>
                    <a:pt x="1164" y="842"/>
                  </a:lnTo>
                  <a:lnTo>
                    <a:pt x="1139" y="895"/>
                  </a:lnTo>
                  <a:lnTo>
                    <a:pt x="1108" y="945"/>
                  </a:lnTo>
                  <a:lnTo>
                    <a:pt x="1074" y="992"/>
                  </a:lnTo>
                  <a:lnTo>
                    <a:pt x="1034" y="1035"/>
                  </a:lnTo>
                  <a:lnTo>
                    <a:pt x="992" y="1074"/>
                  </a:lnTo>
                  <a:lnTo>
                    <a:pt x="944" y="1108"/>
                  </a:lnTo>
                  <a:lnTo>
                    <a:pt x="895" y="1139"/>
                  </a:lnTo>
                  <a:lnTo>
                    <a:pt x="841" y="1164"/>
                  </a:lnTo>
                  <a:lnTo>
                    <a:pt x="786" y="1185"/>
                  </a:lnTo>
                  <a:lnTo>
                    <a:pt x="728" y="1200"/>
                  </a:lnTo>
                  <a:lnTo>
                    <a:pt x="668" y="1209"/>
                  </a:lnTo>
                  <a:lnTo>
                    <a:pt x="605" y="1212"/>
                  </a:lnTo>
                  <a:lnTo>
                    <a:pt x="544" y="1209"/>
                  </a:lnTo>
                  <a:lnTo>
                    <a:pt x="484" y="1200"/>
                  </a:lnTo>
                  <a:lnTo>
                    <a:pt x="426" y="1185"/>
                  </a:lnTo>
                  <a:lnTo>
                    <a:pt x="371" y="1164"/>
                  </a:lnTo>
                  <a:lnTo>
                    <a:pt x="317" y="1139"/>
                  </a:lnTo>
                  <a:lnTo>
                    <a:pt x="268" y="1108"/>
                  </a:lnTo>
                  <a:lnTo>
                    <a:pt x="220" y="1074"/>
                  </a:lnTo>
                  <a:lnTo>
                    <a:pt x="178" y="1035"/>
                  </a:lnTo>
                  <a:lnTo>
                    <a:pt x="138" y="992"/>
                  </a:lnTo>
                  <a:lnTo>
                    <a:pt x="103" y="945"/>
                  </a:lnTo>
                  <a:lnTo>
                    <a:pt x="73" y="895"/>
                  </a:lnTo>
                  <a:lnTo>
                    <a:pt x="48" y="842"/>
                  </a:lnTo>
                  <a:lnTo>
                    <a:pt x="28" y="786"/>
                  </a:lnTo>
                  <a:lnTo>
                    <a:pt x="13" y="728"/>
                  </a:lnTo>
                  <a:lnTo>
                    <a:pt x="3" y="668"/>
                  </a:lnTo>
                  <a:lnTo>
                    <a:pt x="0" y="606"/>
                  </a:lnTo>
                  <a:lnTo>
                    <a:pt x="3" y="544"/>
                  </a:lnTo>
                  <a:lnTo>
                    <a:pt x="13" y="484"/>
                  </a:lnTo>
                  <a:lnTo>
                    <a:pt x="28" y="426"/>
                  </a:lnTo>
                  <a:lnTo>
                    <a:pt x="48" y="370"/>
                  </a:lnTo>
                  <a:lnTo>
                    <a:pt x="73" y="318"/>
                  </a:lnTo>
                  <a:lnTo>
                    <a:pt x="103" y="267"/>
                  </a:lnTo>
                  <a:lnTo>
                    <a:pt x="138" y="221"/>
                  </a:lnTo>
                  <a:lnTo>
                    <a:pt x="177" y="178"/>
                  </a:lnTo>
                  <a:lnTo>
                    <a:pt x="220" y="139"/>
                  </a:lnTo>
                  <a:lnTo>
                    <a:pt x="267" y="104"/>
                  </a:lnTo>
                  <a:lnTo>
                    <a:pt x="317" y="74"/>
                  </a:lnTo>
                  <a:lnTo>
                    <a:pt x="370" y="47"/>
                  </a:lnTo>
                  <a:lnTo>
                    <a:pt x="426" y="27"/>
                  </a:lnTo>
                  <a:lnTo>
                    <a:pt x="483" y="12"/>
                  </a:lnTo>
                  <a:lnTo>
                    <a:pt x="544" y="3"/>
                  </a:lnTo>
                  <a:lnTo>
                    <a:pt x="6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34" name="Shape 11534"/>
          <p:cNvGrpSpPr/>
          <p:nvPr/>
        </p:nvGrpSpPr>
        <p:grpSpPr>
          <a:xfrm>
            <a:off x="5333106" y="2057043"/>
            <a:ext cx="197644" cy="233363"/>
            <a:chOff x="7135813" y="2093913"/>
            <a:chExt cx="263525" cy="311150"/>
          </a:xfrm>
        </p:grpSpPr>
        <p:sp>
          <p:nvSpPr>
            <p:cNvPr id="11535" name="Shape 11535"/>
            <p:cNvSpPr/>
            <p:nvPr/>
          </p:nvSpPr>
          <p:spPr>
            <a:xfrm>
              <a:off x="7264401"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6" name="Shape 11536"/>
            <p:cNvSpPr/>
            <p:nvPr/>
          </p:nvSpPr>
          <p:spPr>
            <a:xfrm>
              <a:off x="7264401"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7" name="Shape 11537"/>
            <p:cNvSpPr/>
            <p:nvPr/>
          </p:nvSpPr>
          <p:spPr>
            <a:xfrm>
              <a:off x="7264401"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8" name="Shape 11538"/>
            <p:cNvSpPr/>
            <p:nvPr/>
          </p:nvSpPr>
          <p:spPr>
            <a:xfrm>
              <a:off x="7264401"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39" name="Shape 11539"/>
            <p:cNvSpPr/>
            <p:nvPr/>
          </p:nvSpPr>
          <p:spPr>
            <a:xfrm>
              <a:off x="7264401"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0" name="Shape 11540"/>
            <p:cNvSpPr/>
            <p:nvPr/>
          </p:nvSpPr>
          <p:spPr>
            <a:xfrm>
              <a:off x="7264401"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1" name="Shape 11541"/>
            <p:cNvSpPr/>
            <p:nvPr/>
          </p:nvSpPr>
          <p:spPr>
            <a:xfrm>
              <a:off x="7264401"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2" name="Shape 11542"/>
            <p:cNvSpPr/>
            <p:nvPr/>
          </p:nvSpPr>
          <p:spPr>
            <a:xfrm>
              <a:off x="7264401"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3" name="Shape 11543"/>
            <p:cNvSpPr/>
            <p:nvPr/>
          </p:nvSpPr>
          <p:spPr>
            <a:xfrm>
              <a:off x="7264401"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4" name="Shape 11544"/>
            <p:cNvSpPr/>
            <p:nvPr/>
          </p:nvSpPr>
          <p:spPr>
            <a:xfrm>
              <a:off x="7264401"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5" name="Shape 11545"/>
            <p:cNvSpPr/>
            <p:nvPr/>
          </p:nvSpPr>
          <p:spPr>
            <a:xfrm>
              <a:off x="7264401"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6" name="Shape 11546"/>
            <p:cNvSpPr/>
            <p:nvPr/>
          </p:nvSpPr>
          <p:spPr>
            <a:xfrm>
              <a:off x="7264401"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7" name="Shape 11547"/>
            <p:cNvSpPr/>
            <p:nvPr/>
          </p:nvSpPr>
          <p:spPr>
            <a:xfrm>
              <a:off x="7324726"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0"/>
                  </a:lnTo>
                  <a:lnTo>
                    <a:pt x="57" y="42"/>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8" name="Shape 11548"/>
            <p:cNvSpPr/>
            <p:nvPr/>
          </p:nvSpPr>
          <p:spPr>
            <a:xfrm>
              <a:off x="7332663"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49" name="Shape 11549"/>
            <p:cNvSpPr/>
            <p:nvPr/>
          </p:nvSpPr>
          <p:spPr>
            <a:xfrm>
              <a:off x="7339013"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0" name="Shape 11550"/>
            <p:cNvSpPr/>
            <p:nvPr/>
          </p:nvSpPr>
          <p:spPr>
            <a:xfrm>
              <a:off x="7304088"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1" name="Shape 11551"/>
            <p:cNvSpPr/>
            <p:nvPr/>
          </p:nvSpPr>
          <p:spPr>
            <a:xfrm>
              <a:off x="7310438"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2" name="Shape 11552"/>
            <p:cNvSpPr/>
            <p:nvPr/>
          </p:nvSpPr>
          <p:spPr>
            <a:xfrm>
              <a:off x="7318376"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3" name="Shape 11553"/>
            <p:cNvSpPr/>
            <p:nvPr/>
          </p:nvSpPr>
          <p:spPr>
            <a:xfrm>
              <a:off x="7196138"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4" name="Shape 11554"/>
            <p:cNvSpPr/>
            <p:nvPr/>
          </p:nvSpPr>
          <p:spPr>
            <a:xfrm>
              <a:off x="7189788"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5" name="Shape 11555"/>
            <p:cNvSpPr/>
            <p:nvPr/>
          </p:nvSpPr>
          <p:spPr>
            <a:xfrm>
              <a:off x="7224713"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6" name="Shape 11556"/>
            <p:cNvSpPr/>
            <p:nvPr/>
          </p:nvSpPr>
          <p:spPr>
            <a:xfrm>
              <a:off x="7216776"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7" name="Shape 11557"/>
            <p:cNvSpPr/>
            <p:nvPr/>
          </p:nvSpPr>
          <p:spPr>
            <a:xfrm>
              <a:off x="7210426"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8" name="Shape 11558"/>
            <p:cNvSpPr/>
            <p:nvPr/>
          </p:nvSpPr>
          <p:spPr>
            <a:xfrm>
              <a:off x="7204076"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59" name="Shape 11559"/>
            <p:cNvSpPr/>
            <p:nvPr/>
          </p:nvSpPr>
          <p:spPr>
            <a:xfrm>
              <a:off x="7196138"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0" name="Shape 11560"/>
            <p:cNvSpPr/>
            <p:nvPr/>
          </p:nvSpPr>
          <p:spPr>
            <a:xfrm>
              <a:off x="7189788"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1" name="Shape 11561"/>
            <p:cNvSpPr/>
            <p:nvPr/>
          </p:nvSpPr>
          <p:spPr>
            <a:xfrm>
              <a:off x="7224713"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2" name="Shape 11562"/>
            <p:cNvSpPr/>
            <p:nvPr/>
          </p:nvSpPr>
          <p:spPr>
            <a:xfrm>
              <a:off x="7216776"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3" name="Shape 11563"/>
            <p:cNvSpPr/>
            <p:nvPr/>
          </p:nvSpPr>
          <p:spPr>
            <a:xfrm>
              <a:off x="7210426"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4" name="Shape 11564"/>
            <p:cNvSpPr/>
            <p:nvPr/>
          </p:nvSpPr>
          <p:spPr>
            <a:xfrm>
              <a:off x="7204076"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5" name="Shape 11565"/>
            <p:cNvSpPr/>
            <p:nvPr/>
          </p:nvSpPr>
          <p:spPr>
            <a:xfrm>
              <a:off x="7324726"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6" name="Shape 11566"/>
            <p:cNvSpPr/>
            <p:nvPr/>
          </p:nvSpPr>
          <p:spPr>
            <a:xfrm>
              <a:off x="7332663"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7" name="Shape 11567"/>
            <p:cNvSpPr/>
            <p:nvPr/>
          </p:nvSpPr>
          <p:spPr>
            <a:xfrm>
              <a:off x="7339013"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8" name="Shape 11568"/>
            <p:cNvSpPr/>
            <p:nvPr/>
          </p:nvSpPr>
          <p:spPr>
            <a:xfrm>
              <a:off x="7304088"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69" name="Shape 11569"/>
            <p:cNvSpPr/>
            <p:nvPr/>
          </p:nvSpPr>
          <p:spPr>
            <a:xfrm>
              <a:off x="7310438"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0" name="Shape 11570"/>
            <p:cNvSpPr/>
            <p:nvPr/>
          </p:nvSpPr>
          <p:spPr>
            <a:xfrm>
              <a:off x="7318376"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1" name="Shape 11571"/>
            <p:cNvSpPr/>
            <p:nvPr/>
          </p:nvSpPr>
          <p:spPr>
            <a:xfrm>
              <a:off x="7361238"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2" name="Shape 11572"/>
            <p:cNvSpPr/>
            <p:nvPr/>
          </p:nvSpPr>
          <p:spPr>
            <a:xfrm>
              <a:off x="7350126"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3" name="Shape 11573"/>
            <p:cNvSpPr/>
            <p:nvPr/>
          </p:nvSpPr>
          <p:spPr>
            <a:xfrm>
              <a:off x="7361238"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5"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4" name="Shape 11574"/>
            <p:cNvSpPr/>
            <p:nvPr/>
          </p:nvSpPr>
          <p:spPr>
            <a:xfrm>
              <a:off x="7350126"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5" name="Shape 11575"/>
            <p:cNvSpPr/>
            <p:nvPr/>
          </p:nvSpPr>
          <p:spPr>
            <a:xfrm>
              <a:off x="7146926"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6" name="Shape 11576"/>
            <p:cNvSpPr/>
            <p:nvPr/>
          </p:nvSpPr>
          <p:spPr>
            <a:xfrm>
              <a:off x="7135813"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7" name="Shape 11577"/>
            <p:cNvSpPr/>
            <p:nvPr/>
          </p:nvSpPr>
          <p:spPr>
            <a:xfrm>
              <a:off x="7146926"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8" name="Shape 11578"/>
            <p:cNvSpPr/>
            <p:nvPr/>
          </p:nvSpPr>
          <p:spPr>
            <a:xfrm>
              <a:off x="7135813"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79" name="Shape 11579"/>
            <p:cNvSpPr/>
            <p:nvPr/>
          </p:nvSpPr>
          <p:spPr>
            <a:xfrm>
              <a:off x="7253288"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0" name="Shape 11580"/>
            <p:cNvSpPr/>
            <p:nvPr/>
          </p:nvSpPr>
          <p:spPr>
            <a:xfrm>
              <a:off x="7242176"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1" name="Shape 11581"/>
            <p:cNvSpPr/>
            <p:nvPr/>
          </p:nvSpPr>
          <p:spPr>
            <a:xfrm>
              <a:off x="7253288"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2" name="Shape 11582"/>
            <p:cNvSpPr/>
            <p:nvPr/>
          </p:nvSpPr>
          <p:spPr>
            <a:xfrm>
              <a:off x="7242176"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3" name="Shape 11583"/>
            <p:cNvSpPr/>
            <p:nvPr/>
          </p:nvSpPr>
          <p:spPr>
            <a:xfrm>
              <a:off x="7237413" y="2219326"/>
              <a:ext cx="60325" cy="60325"/>
            </a:xfrm>
            <a:custGeom>
              <a:avLst/>
              <a:gdLst/>
              <a:ahLst/>
              <a:cxnLst/>
              <a:rect l="0" t="0" r="0" b="0"/>
              <a:pathLst>
                <a:path w="642" h="644" extrusionOk="0">
                  <a:moveTo>
                    <a:pt x="345" y="438"/>
                  </a:moveTo>
                  <a:lnTo>
                    <a:pt x="345" y="552"/>
                  </a:lnTo>
                  <a:lnTo>
                    <a:pt x="359" y="536"/>
                  </a:lnTo>
                  <a:lnTo>
                    <a:pt x="374" y="517"/>
                  </a:lnTo>
                  <a:lnTo>
                    <a:pt x="389" y="495"/>
                  </a:lnTo>
                  <a:lnTo>
                    <a:pt x="403" y="468"/>
                  </a:lnTo>
                  <a:lnTo>
                    <a:pt x="417" y="438"/>
                  </a:lnTo>
                  <a:lnTo>
                    <a:pt x="345" y="438"/>
                  </a:lnTo>
                  <a:close/>
                  <a:moveTo>
                    <a:pt x="225" y="438"/>
                  </a:moveTo>
                  <a:lnTo>
                    <a:pt x="238" y="468"/>
                  </a:lnTo>
                  <a:lnTo>
                    <a:pt x="253" y="494"/>
                  </a:lnTo>
                  <a:lnTo>
                    <a:pt x="268" y="517"/>
                  </a:lnTo>
                  <a:lnTo>
                    <a:pt x="283" y="536"/>
                  </a:lnTo>
                  <a:lnTo>
                    <a:pt x="297" y="552"/>
                  </a:lnTo>
                  <a:lnTo>
                    <a:pt x="297" y="438"/>
                  </a:lnTo>
                  <a:lnTo>
                    <a:pt x="225" y="438"/>
                  </a:lnTo>
                  <a:close/>
                  <a:moveTo>
                    <a:pt x="112" y="438"/>
                  </a:moveTo>
                  <a:lnTo>
                    <a:pt x="129" y="465"/>
                  </a:lnTo>
                  <a:lnTo>
                    <a:pt x="149" y="489"/>
                  </a:lnTo>
                  <a:lnTo>
                    <a:pt x="172" y="510"/>
                  </a:lnTo>
                  <a:lnTo>
                    <a:pt x="197" y="528"/>
                  </a:lnTo>
                  <a:lnTo>
                    <a:pt x="225" y="543"/>
                  </a:lnTo>
                  <a:lnTo>
                    <a:pt x="211" y="521"/>
                  </a:lnTo>
                  <a:lnTo>
                    <a:pt x="197" y="496"/>
                  </a:lnTo>
                  <a:lnTo>
                    <a:pt x="185" y="468"/>
                  </a:lnTo>
                  <a:lnTo>
                    <a:pt x="174" y="438"/>
                  </a:lnTo>
                  <a:lnTo>
                    <a:pt x="112" y="438"/>
                  </a:lnTo>
                  <a:close/>
                  <a:moveTo>
                    <a:pt x="467" y="438"/>
                  </a:moveTo>
                  <a:lnTo>
                    <a:pt x="457" y="468"/>
                  </a:lnTo>
                  <a:lnTo>
                    <a:pt x="444" y="496"/>
                  </a:lnTo>
                  <a:lnTo>
                    <a:pt x="431" y="521"/>
                  </a:lnTo>
                  <a:lnTo>
                    <a:pt x="416" y="542"/>
                  </a:lnTo>
                  <a:lnTo>
                    <a:pt x="444" y="528"/>
                  </a:lnTo>
                  <a:lnTo>
                    <a:pt x="470" y="510"/>
                  </a:lnTo>
                  <a:lnTo>
                    <a:pt x="493" y="489"/>
                  </a:lnTo>
                  <a:lnTo>
                    <a:pt x="513" y="464"/>
                  </a:lnTo>
                  <a:lnTo>
                    <a:pt x="530" y="438"/>
                  </a:lnTo>
                  <a:lnTo>
                    <a:pt x="467" y="438"/>
                  </a:lnTo>
                  <a:close/>
                  <a:moveTo>
                    <a:pt x="478" y="254"/>
                  </a:moveTo>
                  <a:lnTo>
                    <a:pt x="482" y="287"/>
                  </a:lnTo>
                  <a:lnTo>
                    <a:pt x="483" y="322"/>
                  </a:lnTo>
                  <a:lnTo>
                    <a:pt x="482" y="356"/>
                  </a:lnTo>
                  <a:lnTo>
                    <a:pt x="478" y="390"/>
                  </a:lnTo>
                  <a:lnTo>
                    <a:pt x="550" y="390"/>
                  </a:lnTo>
                  <a:lnTo>
                    <a:pt x="555" y="368"/>
                  </a:lnTo>
                  <a:lnTo>
                    <a:pt x="559" y="345"/>
                  </a:lnTo>
                  <a:lnTo>
                    <a:pt x="560" y="322"/>
                  </a:lnTo>
                  <a:lnTo>
                    <a:pt x="557" y="287"/>
                  </a:lnTo>
                  <a:lnTo>
                    <a:pt x="550" y="254"/>
                  </a:lnTo>
                  <a:lnTo>
                    <a:pt x="478" y="254"/>
                  </a:lnTo>
                  <a:close/>
                  <a:moveTo>
                    <a:pt x="345" y="254"/>
                  </a:moveTo>
                  <a:lnTo>
                    <a:pt x="345" y="390"/>
                  </a:lnTo>
                  <a:lnTo>
                    <a:pt x="430" y="390"/>
                  </a:lnTo>
                  <a:lnTo>
                    <a:pt x="435" y="357"/>
                  </a:lnTo>
                  <a:lnTo>
                    <a:pt x="436" y="322"/>
                  </a:lnTo>
                  <a:lnTo>
                    <a:pt x="434" y="287"/>
                  </a:lnTo>
                  <a:lnTo>
                    <a:pt x="430" y="254"/>
                  </a:lnTo>
                  <a:lnTo>
                    <a:pt x="345" y="254"/>
                  </a:lnTo>
                  <a:close/>
                  <a:moveTo>
                    <a:pt x="211" y="254"/>
                  </a:moveTo>
                  <a:lnTo>
                    <a:pt x="207" y="287"/>
                  </a:lnTo>
                  <a:lnTo>
                    <a:pt x="205" y="322"/>
                  </a:lnTo>
                  <a:lnTo>
                    <a:pt x="207" y="357"/>
                  </a:lnTo>
                  <a:lnTo>
                    <a:pt x="212" y="390"/>
                  </a:lnTo>
                  <a:lnTo>
                    <a:pt x="296" y="390"/>
                  </a:lnTo>
                  <a:lnTo>
                    <a:pt x="296" y="254"/>
                  </a:lnTo>
                  <a:lnTo>
                    <a:pt x="211" y="254"/>
                  </a:lnTo>
                  <a:close/>
                  <a:moveTo>
                    <a:pt x="91" y="254"/>
                  </a:moveTo>
                  <a:lnTo>
                    <a:pt x="85" y="276"/>
                  </a:lnTo>
                  <a:lnTo>
                    <a:pt x="82" y="299"/>
                  </a:lnTo>
                  <a:lnTo>
                    <a:pt x="81" y="322"/>
                  </a:lnTo>
                  <a:lnTo>
                    <a:pt x="83" y="356"/>
                  </a:lnTo>
                  <a:lnTo>
                    <a:pt x="91" y="390"/>
                  </a:lnTo>
                  <a:lnTo>
                    <a:pt x="164" y="390"/>
                  </a:lnTo>
                  <a:lnTo>
                    <a:pt x="160" y="357"/>
                  </a:lnTo>
                  <a:lnTo>
                    <a:pt x="158" y="322"/>
                  </a:lnTo>
                  <a:lnTo>
                    <a:pt x="160" y="287"/>
                  </a:lnTo>
                  <a:lnTo>
                    <a:pt x="164" y="254"/>
                  </a:lnTo>
                  <a:lnTo>
                    <a:pt x="91" y="254"/>
                  </a:lnTo>
                  <a:close/>
                  <a:moveTo>
                    <a:pt x="225" y="101"/>
                  </a:moveTo>
                  <a:lnTo>
                    <a:pt x="197" y="116"/>
                  </a:lnTo>
                  <a:lnTo>
                    <a:pt x="172" y="134"/>
                  </a:lnTo>
                  <a:lnTo>
                    <a:pt x="149" y="155"/>
                  </a:lnTo>
                  <a:lnTo>
                    <a:pt x="129" y="179"/>
                  </a:lnTo>
                  <a:lnTo>
                    <a:pt x="112" y="206"/>
                  </a:lnTo>
                  <a:lnTo>
                    <a:pt x="174" y="206"/>
                  </a:lnTo>
                  <a:lnTo>
                    <a:pt x="185" y="176"/>
                  </a:lnTo>
                  <a:lnTo>
                    <a:pt x="197" y="147"/>
                  </a:lnTo>
                  <a:lnTo>
                    <a:pt x="211" y="123"/>
                  </a:lnTo>
                  <a:lnTo>
                    <a:pt x="225" y="101"/>
                  </a:lnTo>
                  <a:close/>
                  <a:moveTo>
                    <a:pt x="416" y="101"/>
                  </a:moveTo>
                  <a:lnTo>
                    <a:pt x="431" y="123"/>
                  </a:lnTo>
                  <a:lnTo>
                    <a:pt x="444" y="147"/>
                  </a:lnTo>
                  <a:lnTo>
                    <a:pt x="457" y="175"/>
                  </a:lnTo>
                  <a:lnTo>
                    <a:pt x="467" y="205"/>
                  </a:lnTo>
                  <a:lnTo>
                    <a:pt x="530" y="205"/>
                  </a:lnTo>
                  <a:lnTo>
                    <a:pt x="513" y="179"/>
                  </a:lnTo>
                  <a:lnTo>
                    <a:pt x="493" y="154"/>
                  </a:lnTo>
                  <a:lnTo>
                    <a:pt x="470" y="133"/>
                  </a:lnTo>
                  <a:lnTo>
                    <a:pt x="444" y="115"/>
                  </a:lnTo>
                  <a:lnTo>
                    <a:pt x="416" y="101"/>
                  </a:lnTo>
                  <a:close/>
                  <a:moveTo>
                    <a:pt x="345" y="92"/>
                  </a:moveTo>
                  <a:lnTo>
                    <a:pt x="345" y="205"/>
                  </a:lnTo>
                  <a:lnTo>
                    <a:pt x="416" y="205"/>
                  </a:lnTo>
                  <a:lnTo>
                    <a:pt x="403" y="176"/>
                  </a:lnTo>
                  <a:lnTo>
                    <a:pt x="389" y="149"/>
                  </a:lnTo>
                  <a:lnTo>
                    <a:pt x="374" y="127"/>
                  </a:lnTo>
                  <a:lnTo>
                    <a:pt x="359" y="108"/>
                  </a:lnTo>
                  <a:lnTo>
                    <a:pt x="345" y="92"/>
                  </a:lnTo>
                  <a:close/>
                  <a:moveTo>
                    <a:pt x="297" y="91"/>
                  </a:moveTo>
                  <a:lnTo>
                    <a:pt x="282" y="107"/>
                  </a:lnTo>
                  <a:lnTo>
                    <a:pt x="267" y="126"/>
                  </a:lnTo>
                  <a:lnTo>
                    <a:pt x="252" y="149"/>
                  </a:lnTo>
                  <a:lnTo>
                    <a:pt x="237" y="176"/>
                  </a:lnTo>
                  <a:lnTo>
                    <a:pt x="225" y="205"/>
                  </a:lnTo>
                  <a:lnTo>
                    <a:pt x="297" y="205"/>
                  </a:lnTo>
                  <a:lnTo>
                    <a:pt x="297" y="91"/>
                  </a:lnTo>
                  <a:close/>
                  <a:moveTo>
                    <a:pt x="321" y="0"/>
                  </a:moveTo>
                  <a:lnTo>
                    <a:pt x="364" y="3"/>
                  </a:lnTo>
                  <a:lnTo>
                    <a:pt x="407" y="11"/>
                  </a:lnTo>
                  <a:lnTo>
                    <a:pt x="446" y="25"/>
                  </a:lnTo>
                  <a:lnTo>
                    <a:pt x="483" y="43"/>
                  </a:lnTo>
                  <a:lnTo>
                    <a:pt x="517" y="67"/>
                  </a:lnTo>
                  <a:lnTo>
                    <a:pt x="547" y="94"/>
                  </a:lnTo>
                  <a:lnTo>
                    <a:pt x="575" y="125"/>
                  </a:lnTo>
                  <a:lnTo>
                    <a:pt x="598" y="159"/>
                  </a:lnTo>
                  <a:lnTo>
                    <a:pt x="617" y="197"/>
                  </a:lnTo>
                  <a:lnTo>
                    <a:pt x="631" y="236"/>
                  </a:lnTo>
                  <a:lnTo>
                    <a:pt x="639" y="279"/>
                  </a:lnTo>
                  <a:lnTo>
                    <a:pt x="642" y="322"/>
                  </a:lnTo>
                  <a:lnTo>
                    <a:pt x="639" y="365"/>
                  </a:lnTo>
                  <a:lnTo>
                    <a:pt x="631" y="408"/>
                  </a:lnTo>
                  <a:lnTo>
                    <a:pt x="617" y="447"/>
                  </a:lnTo>
                  <a:lnTo>
                    <a:pt x="599" y="485"/>
                  </a:lnTo>
                  <a:lnTo>
                    <a:pt x="576" y="519"/>
                  </a:lnTo>
                  <a:lnTo>
                    <a:pt x="548" y="549"/>
                  </a:lnTo>
                  <a:lnTo>
                    <a:pt x="517" y="576"/>
                  </a:lnTo>
                  <a:lnTo>
                    <a:pt x="483" y="600"/>
                  </a:lnTo>
                  <a:lnTo>
                    <a:pt x="446" y="619"/>
                  </a:lnTo>
                  <a:lnTo>
                    <a:pt x="407" y="632"/>
                  </a:lnTo>
                  <a:lnTo>
                    <a:pt x="364" y="641"/>
                  </a:lnTo>
                  <a:lnTo>
                    <a:pt x="321" y="644"/>
                  </a:lnTo>
                  <a:lnTo>
                    <a:pt x="278" y="641"/>
                  </a:lnTo>
                  <a:lnTo>
                    <a:pt x="235" y="632"/>
                  </a:lnTo>
                  <a:lnTo>
                    <a:pt x="196" y="619"/>
                  </a:lnTo>
                  <a:lnTo>
                    <a:pt x="159" y="600"/>
                  </a:lnTo>
                  <a:lnTo>
                    <a:pt x="125" y="576"/>
                  </a:lnTo>
                  <a:lnTo>
                    <a:pt x="95" y="549"/>
                  </a:lnTo>
                  <a:lnTo>
                    <a:pt x="67" y="519"/>
                  </a:lnTo>
                  <a:lnTo>
                    <a:pt x="44" y="485"/>
                  </a:lnTo>
                  <a:lnTo>
                    <a:pt x="25" y="447"/>
                  </a:lnTo>
                  <a:lnTo>
                    <a:pt x="11" y="408"/>
                  </a:lnTo>
                  <a:lnTo>
                    <a:pt x="3" y="365"/>
                  </a:lnTo>
                  <a:lnTo>
                    <a:pt x="0" y="322"/>
                  </a:lnTo>
                  <a:lnTo>
                    <a:pt x="3" y="279"/>
                  </a:lnTo>
                  <a:lnTo>
                    <a:pt x="11" y="236"/>
                  </a:lnTo>
                  <a:lnTo>
                    <a:pt x="25" y="197"/>
                  </a:lnTo>
                  <a:lnTo>
                    <a:pt x="44" y="159"/>
                  </a:lnTo>
                  <a:lnTo>
                    <a:pt x="67" y="125"/>
                  </a:lnTo>
                  <a:lnTo>
                    <a:pt x="95" y="94"/>
                  </a:lnTo>
                  <a:lnTo>
                    <a:pt x="125" y="67"/>
                  </a:lnTo>
                  <a:lnTo>
                    <a:pt x="159" y="43"/>
                  </a:lnTo>
                  <a:lnTo>
                    <a:pt x="196" y="25"/>
                  </a:lnTo>
                  <a:lnTo>
                    <a:pt x="235" y="11"/>
                  </a:lnTo>
                  <a:lnTo>
                    <a:pt x="278" y="3"/>
                  </a:lnTo>
                  <a:lnTo>
                    <a:pt x="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84" name="Shape 11584"/>
          <p:cNvGrpSpPr/>
          <p:nvPr/>
        </p:nvGrpSpPr>
        <p:grpSpPr>
          <a:xfrm>
            <a:off x="5866309" y="2074902"/>
            <a:ext cx="232172" cy="197645"/>
            <a:chOff x="7861300" y="2117725"/>
            <a:chExt cx="309563" cy="263526"/>
          </a:xfrm>
        </p:grpSpPr>
        <p:sp>
          <p:nvSpPr>
            <p:cNvPr id="11585" name="Shape 11585"/>
            <p:cNvSpPr/>
            <p:nvPr/>
          </p:nvSpPr>
          <p:spPr>
            <a:xfrm>
              <a:off x="7888288" y="2149475"/>
              <a:ext cx="144463" cy="225425"/>
            </a:xfrm>
            <a:custGeom>
              <a:avLst/>
              <a:gdLst/>
              <a:ahLst/>
              <a:cxnLst/>
              <a:rect l="0" t="0" r="0" b="0"/>
              <a:pathLst>
                <a:path w="1556" h="2422" extrusionOk="0">
                  <a:moveTo>
                    <a:pt x="725" y="0"/>
                  </a:moveTo>
                  <a:lnTo>
                    <a:pt x="761" y="1"/>
                  </a:lnTo>
                  <a:lnTo>
                    <a:pt x="794" y="4"/>
                  </a:lnTo>
                  <a:lnTo>
                    <a:pt x="824" y="10"/>
                  </a:lnTo>
                  <a:lnTo>
                    <a:pt x="852" y="18"/>
                  </a:lnTo>
                  <a:lnTo>
                    <a:pt x="877" y="27"/>
                  </a:lnTo>
                  <a:lnTo>
                    <a:pt x="900" y="38"/>
                  </a:lnTo>
                  <a:lnTo>
                    <a:pt x="920" y="49"/>
                  </a:lnTo>
                  <a:lnTo>
                    <a:pt x="938" y="59"/>
                  </a:lnTo>
                  <a:lnTo>
                    <a:pt x="953" y="70"/>
                  </a:lnTo>
                  <a:lnTo>
                    <a:pt x="965" y="80"/>
                  </a:lnTo>
                  <a:lnTo>
                    <a:pt x="974" y="88"/>
                  </a:lnTo>
                  <a:lnTo>
                    <a:pt x="981" y="95"/>
                  </a:lnTo>
                  <a:lnTo>
                    <a:pt x="985" y="99"/>
                  </a:lnTo>
                  <a:lnTo>
                    <a:pt x="986" y="100"/>
                  </a:lnTo>
                  <a:lnTo>
                    <a:pt x="1030" y="99"/>
                  </a:lnTo>
                  <a:lnTo>
                    <a:pt x="1071" y="102"/>
                  </a:lnTo>
                  <a:lnTo>
                    <a:pt x="1109" y="109"/>
                  </a:lnTo>
                  <a:lnTo>
                    <a:pt x="1144" y="121"/>
                  </a:lnTo>
                  <a:lnTo>
                    <a:pt x="1177" y="136"/>
                  </a:lnTo>
                  <a:lnTo>
                    <a:pt x="1207" y="156"/>
                  </a:lnTo>
                  <a:lnTo>
                    <a:pt x="1234" y="180"/>
                  </a:lnTo>
                  <a:lnTo>
                    <a:pt x="1259" y="207"/>
                  </a:lnTo>
                  <a:lnTo>
                    <a:pt x="1281" y="237"/>
                  </a:lnTo>
                  <a:lnTo>
                    <a:pt x="1301" y="270"/>
                  </a:lnTo>
                  <a:lnTo>
                    <a:pt x="1318" y="306"/>
                  </a:lnTo>
                  <a:lnTo>
                    <a:pt x="1333" y="346"/>
                  </a:lnTo>
                  <a:lnTo>
                    <a:pt x="1346" y="388"/>
                  </a:lnTo>
                  <a:lnTo>
                    <a:pt x="1356" y="432"/>
                  </a:lnTo>
                  <a:lnTo>
                    <a:pt x="1365" y="478"/>
                  </a:lnTo>
                  <a:lnTo>
                    <a:pt x="1371" y="526"/>
                  </a:lnTo>
                  <a:lnTo>
                    <a:pt x="1376" y="576"/>
                  </a:lnTo>
                  <a:lnTo>
                    <a:pt x="1379" y="628"/>
                  </a:lnTo>
                  <a:lnTo>
                    <a:pt x="1379" y="681"/>
                  </a:lnTo>
                  <a:lnTo>
                    <a:pt x="1378" y="735"/>
                  </a:lnTo>
                  <a:lnTo>
                    <a:pt x="1374" y="790"/>
                  </a:lnTo>
                  <a:lnTo>
                    <a:pt x="1370" y="846"/>
                  </a:lnTo>
                  <a:lnTo>
                    <a:pt x="1366" y="900"/>
                  </a:lnTo>
                  <a:lnTo>
                    <a:pt x="1365" y="950"/>
                  </a:lnTo>
                  <a:lnTo>
                    <a:pt x="1367" y="996"/>
                  </a:lnTo>
                  <a:lnTo>
                    <a:pt x="1371" y="1038"/>
                  </a:lnTo>
                  <a:lnTo>
                    <a:pt x="1378" y="1076"/>
                  </a:lnTo>
                  <a:lnTo>
                    <a:pt x="1387" y="1111"/>
                  </a:lnTo>
                  <a:lnTo>
                    <a:pt x="1397" y="1143"/>
                  </a:lnTo>
                  <a:lnTo>
                    <a:pt x="1409" y="1171"/>
                  </a:lnTo>
                  <a:lnTo>
                    <a:pt x="1421" y="1197"/>
                  </a:lnTo>
                  <a:lnTo>
                    <a:pt x="1434" y="1219"/>
                  </a:lnTo>
                  <a:lnTo>
                    <a:pt x="1448" y="1239"/>
                  </a:lnTo>
                  <a:lnTo>
                    <a:pt x="1462" y="1256"/>
                  </a:lnTo>
                  <a:lnTo>
                    <a:pt x="1477" y="1271"/>
                  </a:lnTo>
                  <a:lnTo>
                    <a:pt x="1490" y="1283"/>
                  </a:lnTo>
                  <a:lnTo>
                    <a:pt x="1504" y="1294"/>
                  </a:lnTo>
                  <a:lnTo>
                    <a:pt x="1516" y="1302"/>
                  </a:lnTo>
                  <a:lnTo>
                    <a:pt x="1527" y="1309"/>
                  </a:lnTo>
                  <a:lnTo>
                    <a:pt x="1537" y="1314"/>
                  </a:lnTo>
                  <a:lnTo>
                    <a:pt x="1545" y="1318"/>
                  </a:lnTo>
                  <a:lnTo>
                    <a:pt x="1551" y="1320"/>
                  </a:lnTo>
                  <a:lnTo>
                    <a:pt x="1555" y="1322"/>
                  </a:lnTo>
                  <a:lnTo>
                    <a:pt x="1556" y="1322"/>
                  </a:lnTo>
                  <a:lnTo>
                    <a:pt x="1527" y="1349"/>
                  </a:lnTo>
                  <a:lnTo>
                    <a:pt x="1495" y="1372"/>
                  </a:lnTo>
                  <a:lnTo>
                    <a:pt x="1461" y="1392"/>
                  </a:lnTo>
                  <a:lnTo>
                    <a:pt x="1424" y="1409"/>
                  </a:lnTo>
                  <a:lnTo>
                    <a:pt x="1387" y="1423"/>
                  </a:lnTo>
                  <a:lnTo>
                    <a:pt x="1348" y="1435"/>
                  </a:lnTo>
                  <a:lnTo>
                    <a:pt x="1310" y="1445"/>
                  </a:lnTo>
                  <a:lnTo>
                    <a:pt x="1273" y="1453"/>
                  </a:lnTo>
                  <a:lnTo>
                    <a:pt x="1238" y="1459"/>
                  </a:lnTo>
                  <a:lnTo>
                    <a:pt x="1204" y="1464"/>
                  </a:lnTo>
                  <a:lnTo>
                    <a:pt x="1172" y="1467"/>
                  </a:lnTo>
                  <a:lnTo>
                    <a:pt x="1143" y="1469"/>
                  </a:lnTo>
                  <a:lnTo>
                    <a:pt x="1119" y="1471"/>
                  </a:lnTo>
                  <a:lnTo>
                    <a:pt x="1099" y="1471"/>
                  </a:lnTo>
                  <a:lnTo>
                    <a:pt x="1084" y="1471"/>
                  </a:lnTo>
                  <a:lnTo>
                    <a:pt x="1074" y="1471"/>
                  </a:lnTo>
                  <a:lnTo>
                    <a:pt x="1071" y="1471"/>
                  </a:lnTo>
                  <a:lnTo>
                    <a:pt x="1071" y="1575"/>
                  </a:lnTo>
                  <a:lnTo>
                    <a:pt x="1070" y="1582"/>
                  </a:lnTo>
                  <a:lnTo>
                    <a:pt x="782" y="2422"/>
                  </a:lnTo>
                  <a:lnTo>
                    <a:pt x="493" y="1580"/>
                  </a:lnTo>
                  <a:lnTo>
                    <a:pt x="493" y="1474"/>
                  </a:lnTo>
                  <a:lnTo>
                    <a:pt x="434" y="1473"/>
                  </a:lnTo>
                  <a:lnTo>
                    <a:pt x="381" y="1470"/>
                  </a:lnTo>
                  <a:lnTo>
                    <a:pt x="332" y="1464"/>
                  </a:lnTo>
                  <a:lnTo>
                    <a:pt x="287" y="1457"/>
                  </a:lnTo>
                  <a:lnTo>
                    <a:pt x="245" y="1448"/>
                  </a:lnTo>
                  <a:lnTo>
                    <a:pt x="207" y="1438"/>
                  </a:lnTo>
                  <a:lnTo>
                    <a:pt x="174" y="1426"/>
                  </a:lnTo>
                  <a:lnTo>
                    <a:pt x="143" y="1414"/>
                  </a:lnTo>
                  <a:lnTo>
                    <a:pt x="116" y="1402"/>
                  </a:lnTo>
                  <a:lnTo>
                    <a:pt x="92" y="1389"/>
                  </a:lnTo>
                  <a:lnTo>
                    <a:pt x="72" y="1377"/>
                  </a:lnTo>
                  <a:lnTo>
                    <a:pt x="54" y="1365"/>
                  </a:lnTo>
                  <a:lnTo>
                    <a:pt x="38" y="1353"/>
                  </a:lnTo>
                  <a:lnTo>
                    <a:pt x="26" y="1343"/>
                  </a:lnTo>
                  <a:lnTo>
                    <a:pt x="16" y="1333"/>
                  </a:lnTo>
                  <a:lnTo>
                    <a:pt x="9" y="1326"/>
                  </a:lnTo>
                  <a:lnTo>
                    <a:pt x="4" y="1320"/>
                  </a:lnTo>
                  <a:lnTo>
                    <a:pt x="1" y="1316"/>
                  </a:lnTo>
                  <a:lnTo>
                    <a:pt x="0" y="1315"/>
                  </a:lnTo>
                  <a:lnTo>
                    <a:pt x="1" y="1315"/>
                  </a:lnTo>
                  <a:lnTo>
                    <a:pt x="4" y="1315"/>
                  </a:lnTo>
                  <a:lnTo>
                    <a:pt x="8" y="1314"/>
                  </a:lnTo>
                  <a:lnTo>
                    <a:pt x="15" y="1312"/>
                  </a:lnTo>
                  <a:lnTo>
                    <a:pt x="22" y="1310"/>
                  </a:lnTo>
                  <a:lnTo>
                    <a:pt x="31" y="1307"/>
                  </a:lnTo>
                  <a:lnTo>
                    <a:pt x="41" y="1302"/>
                  </a:lnTo>
                  <a:lnTo>
                    <a:pt x="53" y="1295"/>
                  </a:lnTo>
                  <a:lnTo>
                    <a:pt x="64" y="1287"/>
                  </a:lnTo>
                  <a:lnTo>
                    <a:pt x="76" y="1277"/>
                  </a:lnTo>
                  <a:lnTo>
                    <a:pt x="89" y="1265"/>
                  </a:lnTo>
                  <a:lnTo>
                    <a:pt x="101" y="1250"/>
                  </a:lnTo>
                  <a:lnTo>
                    <a:pt x="114" y="1233"/>
                  </a:lnTo>
                  <a:lnTo>
                    <a:pt x="126" y="1213"/>
                  </a:lnTo>
                  <a:lnTo>
                    <a:pt x="138" y="1189"/>
                  </a:lnTo>
                  <a:lnTo>
                    <a:pt x="150" y="1163"/>
                  </a:lnTo>
                  <a:lnTo>
                    <a:pt x="161" y="1133"/>
                  </a:lnTo>
                  <a:lnTo>
                    <a:pt x="171" y="1099"/>
                  </a:lnTo>
                  <a:lnTo>
                    <a:pt x="180" y="1061"/>
                  </a:lnTo>
                  <a:lnTo>
                    <a:pt x="188" y="1019"/>
                  </a:lnTo>
                  <a:lnTo>
                    <a:pt x="195" y="973"/>
                  </a:lnTo>
                  <a:lnTo>
                    <a:pt x="200" y="922"/>
                  </a:lnTo>
                  <a:lnTo>
                    <a:pt x="203" y="867"/>
                  </a:lnTo>
                  <a:lnTo>
                    <a:pt x="205" y="806"/>
                  </a:lnTo>
                  <a:lnTo>
                    <a:pt x="204" y="740"/>
                  </a:lnTo>
                  <a:lnTo>
                    <a:pt x="204" y="672"/>
                  </a:lnTo>
                  <a:lnTo>
                    <a:pt x="206" y="607"/>
                  </a:lnTo>
                  <a:lnTo>
                    <a:pt x="211" y="548"/>
                  </a:lnTo>
                  <a:lnTo>
                    <a:pt x="218" y="493"/>
                  </a:lnTo>
                  <a:lnTo>
                    <a:pt x="228" y="442"/>
                  </a:lnTo>
                  <a:lnTo>
                    <a:pt x="239" y="395"/>
                  </a:lnTo>
                  <a:lnTo>
                    <a:pt x="252" y="351"/>
                  </a:lnTo>
                  <a:lnTo>
                    <a:pt x="267" y="312"/>
                  </a:lnTo>
                  <a:lnTo>
                    <a:pt x="283" y="276"/>
                  </a:lnTo>
                  <a:lnTo>
                    <a:pt x="300" y="243"/>
                  </a:lnTo>
                  <a:lnTo>
                    <a:pt x="318" y="214"/>
                  </a:lnTo>
                  <a:lnTo>
                    <a:pt x="337" y="188"/>
                  </a:lnTo>
                  <a:lnTo>
                    <a:pt x="357" y="164"/>
                  </a:lnTo>
                  <a:lnTo>
                    <a:pt x="376" y="143"/>
                  </a:lnTo>
                  <a:lnTo>
                    <a:pt x="396" y="124"/>
                  </a:lnTo>
                  <a:lnTo>
                    <a:pt x="416" y="108"/>
                  </a:lnTo>
                  <a:lnTo>
                    <a:pt x="436" y="94"/>
                  </a:lnTo>
                  <a:lnTo>
                    <a:pt x="456" y="82"/>
                  </a:lnTo>
                  <a:lnTo>
                    <a:pt x="474" y="71"/>
                  </a:lnTo>
                  <a:lnTo>
                    <a:pt x="493" y="62"/>
                  </a:lnTo>
                  <a:lnTo>
                    <a:pt x="511" y="54"/>
                  </a:lnTo>
                  <a:lnTo>
                    <a:pt x="527" y="47"/>
                  </a:lnTo>
                  <a:lnTo>
                    <a:pt x="541" y="41"/>
                  </a:lnTo>
                  <a:lnTo>
                    <a:pt x="554" y="36"/>
                  </a:lnTo>
                  <a:lnTo>
                    <a:pt x="601" y="21"/>
                  </a:lnTo>
                  <a:lnTo>
                    <a:pt x="644" y="10"/>
                  </a:lnTo>
                  <a:lnTo>
                    <a:pt x="686" y="3"/>
                  </a:lnTo>
                  <a:lnTo>
                    <a:pt x="7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6" name="Shape 11586"/>
            <p:cNvSpPr/>
            <p:nvPr/>
          </p:nvSpPr>
          <p:spPr>
            <a:xfrm>
              <a:off x="7861300" y="2303463"/>
              <a:ext cx="198438" cy="77788"/>
            </a:xfrm>
            <a:custGeom>
              <a:avLst/>
              <a:gdLst/>
              <a:ahLst/>
              <a:cxnLst/>
              <a:rect l="0" t="0" r="0" b="0"/>
              <a:pathLst>
                <a:path w="2130" h="817" extrusionOk="0">
                  <a:moveTo>
                    <a:pt x="667" y="0"/>
                  </a:moveTo>
                  <a:lnTo>
                    <a:pt x="550" y="339"/>
                  </a:lnTo>
                  <a:lnTo>
                    <a:pt x="710" y="326"/>
                  </a:lnTo>
                  <a:lnTo>
                    <a:pt x="1065" y="760"/>
                  </a:lnTo>
                  <a:lnTo>
                    <a:pt x="1418" y="326"/>
                  </a:lnTo>
                  <a:lnTo>
                    <a:pt x="1578" y="339"/>
                  </a:lnTo>
                  <a:lnTo>
                    <a:pt x="1464" y="0"/>
                  </a:lnTo>
                  <a:lnTo>
                    <a:pt x="1494" y="17"/>
                  </a:lnTo>
                  <a:lnTo>
                    <a:pt x="1525" y="33"/>
                  </a:lnTo>
                  <a:lnTo>
                    <a:pt x="1890" y="213"/>
                  </a:lnTo>
                  <a:lnTo>
                    <a:pt x="1924" y="232"/>
                  </a:lnTo>
                  <a:lnTo>
                    <a:pt x="1955" y="255"/>
                  </a:lnTo>
                  <a:lnTo>
                    <a:pt x="1983" y="281"/>
                  </a:lnTo>
                  <a:lnTo>
                    <a:pt x="2008" y="311"/>
                  </a:lnTo>
                  <a:lnTo>
                    <a:pt x="2030" y="343"/>
                  </a:lnTo>
                  <a:lnTo>
                    <a:pt x="2047" y="377"/>
                  </a:lnTo>
                  <a:lnTo>
                    <a:pt x="2061" y="413"/>
                  </a:lnTo>
                  <a:lnTo>
                    <a:pt x="2070" y="452"/>
                  </a:lnTo>
                  <a:lnTo>
                    <a:pt x="2130" y="772"/>
                  </a:lnTo>
                  <a:lnTo>
                    <a:pt x="2130" y="785"/>
                  </a:lnTo>
                  <a:lnTo>
                    <a:pt x="2125" y="798"/>
                  </a:lnTo>
                  <a:lnTo>
                    <a:pt x="2117" y="808"/>
                  </a:lnTo>
                  <a:lnTo>
                    <a:pt x="2106" y="814"/>
                  </a:lnTo>
                  <a:lnTo>
                    <a:pt x="2091" y="817"/>
                  </a:lnTo>
                  <a:lnTo>
                    <a:pt x="37" y="817"/>
                  </a:lnTo>
                  <a:lnTo>
                    <a:pt x="24" y="814"/>
                  </a:lnTo>
                  <a:lnTo>
                    <a:pt x="13" y="808"/>
                  </a:lnTo>
                  <a:lnTo>
                    <a:pt x="4" y="798"/>
                  </a:lnTo>
                  <a:lnTo>
                    <a:pt x="0" y="785"/>
                  </a:lnTo>
                  <a:lnTo>
                    <a:pt x="0" y="772"/>
                  </a:lnTo>
                  <a:lnTo>
                    <a:pt x="57" y="452"/>
                  </a:lnTo>
                  <a:lnTo>
                    <a:pt x="67" y="413"/>
                  </a:lnTo>
                  <a:lnTo>
                    <a:pt x="80" y="377"/>
                  </a:lnTo>
                  <a:lnTo>
                    <a:pt x="98" y="343"/>
                  </a:lnTo>
                  <a:lnTo>
                    <a:pt x="120" y="311"/>
                  </a:lnTo>
                  <a:lnTo>
                    <a:pt x="145" y="281"/>
                  </a:lnTo>
                  <a:lnTo>
                    <a:pt x="174" y="255"/>
                  </a:lnTo>
                  <a:lnTo>
                    <a:pt x="205" y="232"/>
                  </a:lnTo>
                  <a:lnTo>
                    <a:pt x="239" y="213"/>
                  </a:lnTo>
                  <a:lnTo>
                    <a:pt x="595" y="37"/>
                  </a:lnTo>
                  <a:lnTo>
                    <a:pt x="6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7" name="Shape 11587"/>
            <p:cNvSpPr/>
            <p:nvPr/>
          </p:nvSpPr>
          <p:spPr>
            <a:xfrm>
              <a:off x="8035925" y="2117725"/>
              <a:ext cx="134938" cy="134938"/>
            </a:xfrm>
            <a:custGeom>
              <a:avLst/>
              <a:gdLst/>
              <a:ahLst/>
              <a:cxnLst/>
              <a:rect l="0" t="0" r="0" b="0"/>
              <a:pathLst>
                <a:path w="1441" h="1435" extrusionOk="0">
                  <a:moveTo>
                    <a:pt x="721" y="169"/>
                  </a:moveTo>
                  <a:lnTo>
                    <a:pt x="664" y="171"/>
                  </a:lnTo>
                  <a:lnTo>
                    <a:pt x="610" y="180"/>
                  </a:lnTo>
                  <a:lnTo>
                    <a:pt x="557" y="193"/>
                  </a:lnTo>
                  <a:lnTo>
                    <a:pt x="507" y="212"/>
                  </a:lnTo>
                  <a:lnTo>
                    <a:pt x="459" y="235"/>
                  </a:lnTo>
                  <a:lnTo>
                    <a:pt x="413" y="262"/>
                  </a:lnTo>
                  <a:lnTo>
                    <a:pt x="370" y="294"/>
                  </a:lnTo>
                  <a:lnTo>
                    <a:pt x="331" y="329"/>
                  </a:lnTo>
                  <a:lnTo>
                    <a:pt x="296" y="368"/>
                  </a:lnTo>
                  <a:lnTo>
                    <a:pt x="264" y="410"/>
                  </a:lnTo>
                  <a:lnTo>
                    <a:pt x="237" y="455"/>
                  </a:lnTo>
                  <a:lnTo>
                    <a:pt x="213" y="503"/>
                  </a:lnTo>
                  <a:lnTo>
                    <a:pt x="194" y="554"/>
                  </a:lnTo>
                  <a:lnTo>
                    <a:pt x="181" y="606"/>
                  </a:lnTo>
                  <a:lnTo>
                    <a:pt x="173" y="661"/>
                  </a:lnTo>
                  <a:lnTo>
                    <a:pt x="170" y="718"/>
                  </a:lnTo>
                  <a:lnTo>
                    <a:pt x="173" y="774"/>
                  </a:lnTo>
                  <a:lnTo>
                    <a:pt x="181" y="828"/>
                  </a:lnTo>
                  <a:lnTo>
                    <a:pt x="194" y="881"/>
                  </a:lnTo>
                  <a:lnTo>
                    <a:pt x="213" y="931"/>
                  </a:lnTo>
                  <a:lnTo>
                    <a:pt x="237" y="979"/>
                  </a:lnTo>
                  <a:lnTo>
                    <a:pt x="264" y="1024"/>
                  </a:lnTo>
                  <a:lnTo>
                    <a:pt x="296" y="1066"/>
                  </a:lnTo>
                  <a:lnTo>
                    <a:pt x="331" y="1105"/>
                  </a:lnTo>
                  <a:lnTo>
                    <a:pt x="370" y="1141"/>
                  </a:lnTo>
                  <a:lnTo>
                    <a:pt x="412" y="1172"/>
                  </a:lnTo>
                  <a:lnTo>
                    <a:pt x="458" y="1200"/>
                  </a:lnTo>
                  <a:lnTo>
                    <a:pt x="506" y="1223"/>
                  </a:lnTo>
                  <a:lnTo>
                    <a:pt x="557" y="1241"/>
                  </a:lnTo>
                  <a:lnTo>
                    <a:pt x="609" y="1255"/>
                  </a:lnTo>
                  <a:lnTo>
                    <a:pt x="664" y="1263"/>
                  </a:lnTo>
                  <a:lnTo>
                    <a:pt x="721" y="1266"/>
                  </a:lnTo>
                  <a:lnTo>
                    <a:pt x="777" y="1263"/>
                  </a:lnTo>
                  <a:lnTo>
                    <a:pt x="831" y="1255"/>
                  </a:lnTo>
                  <a:lnTo>
                    <a:pt x="884" y="1241"/>
                  </a:lnTo>
                  <a:lnTo>
                    <a:pt x="935" y="1223"/>
                  </a:lnTo>
                  <a:lnTo>
                    <a:pt x="983" y="1200"/>
                  </a:lnTo>
                  <a:lnTo>
                    <a:pt x="1029" y="1173"/>
                  </a:lnTo>
                  <a:lnTo>
                    <a:pt x="1071" y="1141"/>
                  </a:lnTo>
                  <a:lnTo>
                    <a:pt x="1110" y="1106"/>
                  </a:lnTo>
                  <a:lnTo>
                    <a:pt x="1146" y="1067"/>
                  </a:lnTo>
                  <a:lnTo>
                    <a:pt x="1178" y="1025"/>
                  </a:lnTo>
                  <a:lnTo>
                    <a:pt x="1205" y="979"/>
                  </a:lnTo>
                  <a:lnTo>
                    <a:pt x="1228" y="931"/>
                  </a:lnTo>
                  <a:lnTo>
                    <a:pt x="1247" y="881"/>
                  </a:lnTo>
                  <a:lnTo>
                    <a:pt x="1260" y="828"/>
                  </a:lnTo>
                  <a:lnTo>
                    <a:pt x="1268" y="774"/>
                  </a:lnTo>
                  <a:lnTo>
                    <a:pt x="1271" y="718"/>
                  </a:lnTo>
                  <a:lnTo>
                    <a:pt x="1268" y="661"/>
                  </a:lnTo>
                  <a:lnTo>
                    <a:pt x="1260" y="607"/>
                  </a:lnTo>
                  <a:lnTo>
                    <a:pt x="1247" y="554"/>
                  </a:lnTo>
                  <a:lnTo>
                    <a:pt x="1228" y="504"/>
                  </a:lnTo>
                  <a:lnTo>
                    <a:pt x="1205" y="456"/>
                  </a:lnTo>
                  <a:lnTo>
                    <a:pt x="1178" y="411"/>
                  </a:lnTo>
                  <a:lnTo>
                    <a:pt x="1146" y="368"/>
                  </a:lnTo>
                  <a:lnTo>
                    <a:pt x="1110" y="329"/>
                  </a:lnTo>
                  <a:lnTo>
                    <a:pt x="1071" y="294"/>
                  </a:lnTo>
                  <a:lnTo>
                    <a:pt x="1029" y="262"/>
                  </a:lnTo>
                  <a:lnTo>
                    <a:pt x="983" y="235"/>
                  </a:lnTo>
                  <a:lnTo>
                    <a:pt x="935" y="212"/>
                  </a:lnTo>
                  <a:lnTo>
                    <a:pt x="884" y="193"/>
                  </a:lnTo>
                  <a:lnTo>
                    <a:pt x="831" y="180"/>
                  </a:lnTo>
                  <a:lnTo>
                    <a:pt x="777" y="171"/>
                  </a:lnTo>
                  <a:lnTo>
                    <a:pt x="721" y="169"/>
                  </a:lnTo>
                  <a:close/>
                  <a:moveTo>
                    <a:pt x="692" y="0"/>
                  </a:moveTo>
                  <a:lnTo>
                    <a:pt x="750" y="0"/>
                  </a:lnTo>
                  <a:lnTo>
                    <a:pt x="808" y="5"/>
                  </a:lnTo>
                  <a:lnTo>
                    <a:pt x="865" y="14"/>
                  </a:lnTo>
                  <a:lnTo>
                    <a:pt x="923" y="28"/>
                  </a:lnTo>
                  <a:lnTo>
                    <a:pt x="978" y="47"/>
                  </a:lnTo>
                  <a:lnTo>
                    <a:pt x="1032" y="70"/>
                  </a:lnTo>
                  <a:lnTo>
                    <a:pt x="1085" y="98"/>
                  </a:lnTo>
                  <a:lnTo>
                    <a:pt x="1136" y="131"/>
                  </a:lnTo>
                  <a:lnTo>
                    <a:pt x="1184" y="168"/>
                  </a:lnTo>
                  <a:lnTo>
                    <a:pt x="1230" y="210"/>
                  </a:lnTo>
                  <a:lnTo>
                    <a:pt x="1272" y="255"/>
                  </a:lnTo>
                  <a:lnTo>
                    <a:pt x="1309" y="304"/>
                  </a:lnTo>
                  <a:lnTo>
                    <a:pt x="1343" y="354"/>
                  </a:lnTo>
                  <a:lnTo>
                    <a:pt x="1371" y="407"/>
                  </a:lnTo>
                  <a:lnTo>
                    <a:pt x="1394" y="461"/>
                  </a:lnTo>
                  <a:lnTo>
                    <a:pt x="1413" y="516"/>
                  </a:lnTo>
                  <a:lnTo>
                    <a:pt x="1427" y="573"/>
                  </a:lnTo>
                  <a:lnTo>
                    <a:pt x="1436" y="630"/>
                  </a:lnTo>
                  <a:lnTo>
                    <a:pt x="1441" y="688"/>
                  </a:lnTo>
                  <a:lnTo>
                    <a:pt x="1441" y="747"/>
                  </a:lnTo>
                  <a:lnTo>
                    <a:pt x="1436" y="805"/>
                  </a:lnTo>
                  <a:lnTo>
                    <a:pt x="1427" y="862"/>
                  </a:lnTo>
                  <a:lnTo>
                    <a:pt x="1413" y="919"/>
                  </a:lnTo>
                  <a:lnTo>
                    <a:pt x="1394" y="974"/>
                  </a:lnTo>
                  <a:lnTo>
                    <a:pt x="1371" y="1028"/>
                  </a:lnTo>
                  <a:lnTo>
                    <a:pt x="1343" y="1081"/>
                  </a:lnTo>
                  <a:lnTo>
                    <a:pt x="1310" y="1131"/>
                  </a:lnTo>
                  <a:lnTo>
                    <a:pt x="1273" y="1179"/>
                  </a:lnTo>
                  <a:lnTo>
                    <a:pt x="1231" y="1225"/>
                  </a:lnTo>
                  <a:lnTo>
                    <a:pt x="1185" y="1267"/>
                  </a:lnTo>
                  <a:lnTo>
                    <a:pt x="1137" y="1304"/>
                  </a:lnTo>
                  <a:lnTo>
                    <a:pt x="1085" y="1337"/>
                  </a:lnTo>
                  <a:lnTo>
                    <a:pt x="1033" y="1365"/>
                  </a:lnTo>
                  <a:lnTo>
                    <a:pt x="978" y="1388"/>
                  </a:lnTo>
                  <a:lnTo>
                    <a:pt x="923" y="1407"/>
                  </a:lnTo>
                  <a:lnTo>
                    <a:pt x="865" y="1421"/>
                  </a:lnTo>
                  <a:lnTo>
                    <a:pt x="808" y="1430"/>
                  </a:lnTo>
                  <a:lnTo>
                    <a:pt x="750" y="1435"/>
                  </a:lnTo>
                  <a:lnTo>
                    <a:pt x="692" y="1435"/>
                  </a:lnTo>
                  <a:lnTo>
                    <a:pt x="633" y="1430"/>
                  </a:lnTo>
                  <a:lnTo>
                    <a:pt x="576" y="1421"/>
                  </a:lnTo>
                  <a:lnTo>
                    <a:pt x="519" y="1407"/>
                  </a:lnTo>
                  <a:lnTo>
                    <a:pt x="464" y="1388"/>
                  </a:lnTo>
                  <a:lnTo>
                    <a:pt x="408" y="1365"/>
                  </a:lnTo>
                  <a:lnTo>
                    <a:pt x="356" y="1337"/>
                  </a:lnTo>
                  <a:lnTo>
                    <a:pt x="355" y="1335"/>
                  </a:lnTo>
                  <a:lnTo>
                    <a:pt x="314" y="1363"/>
                  </a:lnTo>
                  <a:lnTo>
                    <a:pt x="273" y="1385"/>
                  </a:lnTo>
                  <a:lnTo>
                    <a:pt x="232" y="1401"/>
                  </a:lnTo>
                  <a:lnTo>
                    <a:pt x="191" y="1413"/>
                  </a:lnTo>
                  <a:lnTo>
                    <a:pt x="152" y="1420"/>
                  </a:lnTo>
                  <a:lnTo>
                    <a:pt x="115" y="1423"/>
                  </a:lnTo>
                  <a:lnTo>
                    <a:pt x="80" y="1422"/>
                  </a:lnTo>
                  <a:lnTo>
                    <a:pt x="49" y="1419"/>
                  </a:lnTo>
                  <a:lnTo>
                    <a:pt x="38" y="1415"/>
                  </a:lnTo>
                  <a:lnTo>
                    <a:pt x="31" y="1409"/>
                  </a:lnTo>
                  <a:lnTo>
                    <a:pt x="26" y="1400"/>
                  </a:lnTo>
                  <a:lnTo>
                    <a:pt x="25" y="1391"/>
                  </a:lnTo>
                  <a:lnTo>
                    <a:pt x="27" y="1381"/>
                  </a:lnTo>
                  <a:lnTo>
                    <a:pt x="32" y="1373"/>
                  </a:lnTo>
                  <a:lnTo>
                    <a:pt x="40" y="1366"/>
                  </a:lnTo>
                  <a:lnTo>
                    <a:pt x="70" y="1349"/>
                  </a:lnTo>
                  <a:lnTo>
                    <a:pt x="97" y="1328"/>
                  </a:lnTo>
                  <a:lnTo>
                    <a:pt x="121" y="1304"/>
                  </a:lnTo>
                  <a:lnTo>
                    <a:pt x="142" y="1278"/>
                  </a:lnTo>
                  <a:lnTo>
                    <a:pt x="160" y="1252"/>
                  </a:lnTo>
                  <a:lnTo>
                    <a:pt x="175" y="1225"/>
                  </a:lnTo>
                  <a:lnTo>
                    <a:pt x="188" y="1199"/>
                  </a:lnTo>
                  <a:lnTo>
                    <a:pt x="181" y="1193"/>
                  </a:lnTo>
                  <a:lnTo>
                    <a:pt x="141" y="1145"/>
                  </a:lnTo>
                  <a:lnTo>
                    <a:pt x="107" y="1094"/>
                  </a:lnTo>
                  <a:lnTo>
                    <a:pt x="78" y="1041"/>
                  </a:lnTo>
                  <a:lnTo>
                    <a:pt x="53" y="987"/>
                  </a:lnTo>
                  <a:lnTo>
                    <a:pt x="33" y="930"/>
                  </a:lnTo>
                  <a:lnTo>
                    <a:pt x="18" y="873"/>
                  </a:lnTo>
                  <a:lnTo>
                    <a:pt x="6" y="815"/>
                  </a:lnTo>
                  <a:lnTo>
                    <a:pt x="1" y="756"/>
                  </a:lnTo>
                  <a:lnTo>
                    <a:pt x="0" y="696"/>
                  </a:lnTo>
                  <a:lnTo>
                    <a:pt x="4" y="637"/>
                  </a:lnTo>
                  <a:lnTo>
                    <a:pt x="14" y="579"/>
                  </a:lnTo>
                  <a:lnTo>
                    <a:pt x="28" y="522"/>
                  </a:lnTo>
                  <a:lnTo>
                    <a:pt x="46" y="465"/>
                  </a:lnTo>
                  <a:lnTo>
                    <a:pt x="70" y="410"/>
                  </a:lnTo>
                  <a:lnTo>
                    <a:pt x="98" y="356"/>
                  </a:lnTo>
                  <a:lnTo>
                    <a:pt x="131" y="305"/>
                  </a:lnTo>
                  <a:lnTo>
                    <a:pt x="168" y="256"/>
                  </a:lnTo>
                  <a:lnTo>
                    <a:pt x="211" y="210"/>
                  </a:lnTo>
                  <a:lnTo>
                    <a:pt x="257" y="168"/>
                  </a:lnTo>
                  <a:lnTo>
                    <a:pt x="306" y="131"/>
                  </a:lnTo>
                  <a:lnTo>
                    <a:pt x="356" y="98"/>
                  </a:lnTo>
                  <a:lnTo>
                    <a:pt x="409" y="70"/>
                  </a:lnTo>
                  <a:lnTo>
                    <a:pt x="464" y="47"/>
                  </a:lnTo>
                  <a:lnTo>
                    <a:pt x="519" y="28"/>
                  </a:lnTo>
                  <a:lnTo>
                    <a:pt x="576" y="14"/>
                  </a:lnTo>
                  <a:lnTo>
                    <a:pt x="633" y="5"/>
                  </a:lnTo>
                  <a:lnTo>
                    <a:pt x="6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88" name="Shape 11588"/>
            <p:cNvSpPr/>
            <p:nvPr/>
          </p:nvSpPr>
          <p:spPr>
            <a:xfrm>
              <a:off x="8083550" y="2147888"/>
              <a:ext cx="38100" cy="74613"/>
            </a:xfrm>
            <a:custGeom>
              <a:avLst/>
              <a:gdLst/>
              <a:ahLst/>
              <a:cxnLst/>
              <a:rect l="0" t="0" r="0" b="0"/>
              <a:pathLst>
                <a:path w="410" h="789" extrusionOk="0">
                  <a:moveTo>
                    <a:pt x="184" y="0"/>
                  </a:moveTo>
                  <a:lnTo>
                    <a:pt x="206" y="0"/>
                  </a:lnTo>
                  <a:lnTo>
                    <a:pt x="224" y="0"/>
                  </a:lnTo>
                  <a:lnTo>
                    <a:pt x="237" y="1"/>
                  </a:lnTo>
                  <a:lnTo>
                    <a:pt x="246" y="4"/>
                  </a:lnTo>
                  <a:lnTo>
                    <a:pt x="252" y="9"/>
                  </a:lnTo>
                  <a:lnTo>
                    <a:pt x="254" y="18"/>
                  </a:lnTo>
                  <a:lnTo>
                    <a:pt x="255" y="31"/>
                  </a:lnTo>
                  <a:lnTo>
                    <a:pt x="255" y="49"/>
                  </a:lnTo>
                  <a:lnTo>
                    <a:pt x="256" y="64"/>
                  </a:lnTo>
                  <a:lnTo>
                    <a:pt x="257" y="74"/>
                  </a:lnTo>
                  <a:lnTo>
                    <a:pt x="260" y="81"/>
                  </a:lnTo>
                  <a:lnTo>
                    <a:pt x="266" y="85"/>
                  </a:lnTo>
                  <a:lnTo>
                    <a:pt x="276" y="87"/>
                  </a:lnTo>
                  <a:lnTo>
                    <a:pt x="290" y="90"/>
                  </a:lnTo>
                  <a:lnTo>
                    <a:pt x="317" y="95"/>
                  </a:lnTo>
                  <a:lnTo>
                    <a:pt x="342" y="103"/>
                  </a:lnTo>
                  <a:lnTo>
                    <a:pt x="367" y="113"/>
                  </a:lnTo>
                  <a:lnTo>
                    <a:pt x="376" y="118"/>
                  </a:lnTo>
                  <a:lnTo>
                    <a:pt x="382" y="125"/>
                  </a:lnTo>
                  <a:lnTo>
                    <a:pt x="384" y="133"/>
                  </a:lnTo>
                  <a:lnTo>
                    <a:pt x="383" y="142"/>
                  </a:lnTo>
                  <a:lnTo>
                    <a:pt x="373" y="175"/>
                  </a:lnTo>
                  <a:lnTo>
                    <a:pt x="363" y="206"/>
                  </a:lnTo>
                  <a:lnTo>
                    <a:pt x="359" y="216"/>
                  </a:lnTo>
                  <a:lnTo>
                    <a:pt x="354" y="222"/>
                  </a:lnTo>
                  <a:lnTo>
                    <a:pt x="348" y="225"/>
                  </a:lnTo>
                  <a:lnTo>
                    <a:pt x="341" y="224"/>
                  </a:lnTo>
                  <a:lnTo>
                    <a:pt x="331" y="220"/>
                  </a:lnTo>
                  <a:lnTo>
                    <a:pt x="301" y="208"/>
                  </a:lnTo>
                  <a:lnTo>
                    <a:pt x="271" y="200"/>
                  </a:lnTo>
                  <a:lnTo>
                    <a:pt x="240" y="196"/>
                  </a:lnTo>
                  <a:lnTo>
                    <a:pt x="209" y="196"/>
                  </a:lnTo>
                  <a:lnTo>
                    <a:pt x="193" y="197"/>
                  </a:lnTo>
                  <a:lnTo>
                    <a:pt x="177" y="202"/>
                  </a:lnTo>
                  <a:lnTo>
                    <a:pt x="163" y="210"/>
                  </a:lnTo>
                  <a:lnTo>
                    <a:pt x="152" y="221"/>
                  </a:lnTo>
                  <a:lnTo>
                    <a:pt x="146" y="233"/>
                  </a:lnTo>
                  <a:lnTo>
                    <a:pt x="144" y="246"/>
                  </a:lnTo>
                  <a:lnTo>
                    <a:pt x="146" y="259"/>
                  </a:lnTo>
                  <a:lnTo>
                    <a:pt x="153" y="272"/>
                  </a:lnTo>
                  <a:lnTo>
                    <a:pt x="165" y="284"/>
                  </a:lnTo>
                  <a:lnTo>
                    <a:pt x="182" y="295"/>
                  </a:lnTo>
                  <a:lnTo>
                    <a:pt x="199" y="305"/>
                  </a:lnTo>
                  <a:lnTo>
                    <a:pt x="218" y="313"/>
                  </a:lnTo>
                  <a:lnTo>
                    <a:pt x="250" y="327"/>
                  </a:lnTo>
                  <a:lnTo>
                    <a:pt x="282" y="341"/>
                  </a:lnTo>
                  <a:lnTo>
                    <a:pt x="314" y="357"/>
                  </a:lnTo>
                  <a:lnTo>
                    <a:pt x="339" y="374"/>
                  </a:lnTo>
                  <a:lnTo>
                    <a:pt x="361" y="394"/>
                  </a:lnTo>
                  <a:lnTo>
                    <a:pt x="379" y="416"/>
                  </a:lnTo>
                  <a:lnTo>
                    <a:pt x="393" y="440"/>
                  </a:lnTo>
                  <a:lnTo>
                    <a:pt x="403" y="466"/>
                  </a:lnTo>
                  <a:lnTo>
                    <a:pt x="408" y="492"/>
                  </a:lnTo>
                  <a:lnTo>
                    <a:pt x="410" y="519"/>
                  </a:lnTo>
                  <a:lnTo>
                    <a:pt x="407" y="546"/>
                  </a:lnTo>
                  <a:lnTo>
                    <a:pt x="399" y="573"/>
                  </a:lnTo>
                  <a:lnTo>
                    <a:pt x="388" y="598"/>
                  </a:lnTo>
                  <a:lnTo>
                    <a:pt x="370" y="623"/>
                  </a:lnTo>
                  <a:lnTo>
                    <a:pt x="350" y="644"/>
                  </a:lnTo>
                  <a:lnTo>
                    <a:pt x="327" y="661"/>
                  </a:lnTo>
                  <a:lnTo>
                    <a:pt x="302" y="674"/>
                  </a:lnTo>
                  <a:lnTo>
                    <a:pt x="274" y="684"/>
                  </a:lnTo>
                  <a:lnTo>
                    <a:pt x="263" y="688"/>
                  </a:lnTo>
                  <a:lnTo>
                    <a:pt x="256" y="694"/>
                  </a:lnTo>
                  <a:lnTo>
                    <a:pt x="252" y="703"/>
                  </a:lnTo>
                  <a:lnTo>
                    <a:pt x="251" y="714"/>
                  </a:lnTo>
                  <a:lnTo>
                    <a:pt x="251" y="740"/>
                  </a:lnTo>
                  <a:lnTo>
                    <a:pt x="251" y="766"/>
                  </a:lnTo>
                  <a:lnTo>
                    <a:pt x="249" y="775"/>
                  </a:lnTo>
                  <a:lnTo>
                    <a:pt x="245" y="783"/>
                  </a:lnTo>
                  <a:lnTo>
                    <a:pt x="238" y="787"/>
                  </a:lnTo>
                  <a:lnTo>
                    <a:pt x="228" y="789"/>
                  </a:lnTo>
                  <a:lnTo>
                    <a:pt x="173" y="789"/>
                  </a:lnTo>
                  <a:lnTo>
                    <a:pt x="163" y="787"/>
                  </a:lnTo>
                  <a:lnTo>
                    <a:pt x="154" y="783"/>
                  </a:lnTo>
                  <a:lnTo>
                    <a:pt x="150" y="775"/>
                  </a:lnTo>
                  <a:lnTo>
                    <a:pt x="149" y="764"/>
                  </a:lnTo>
                  <a:lnTo>
                    <a:pt x="148" y="746"/>
                  </a:lnTo>
                  <a:lnTo>
                    <a:pt x="148" y="727"/>
                  </a:lnTo>
                  <a:lnTo>
                    <a:pt x="147" y="714"/>
                  </a:lnTo>
                  <a:lnTo>
                    <a:pt x="146" y="705"/>
                  </a:lnTo>
                  <a:lnTo>
                    <a:pt x="141" y="700"/>
                  </a:lnTo>
                  <a:lnTo>
                    <a:pt x="133" y="697"/>
                  </a:lnTo>
                  <a:lnTo>
                    <a:pt x="120" y="694"/>
                  </a:lnTo>
                  <a:lnTo>
                    <a:pt x="87" y="688"/>
                  </a:lnTo>
                  <a:lnTo>
                    <a:pt x="54" y="679"/>
                  </a:lnTo>
                  <a:lnTo>
                    <a:pt x="23" y="666"/>
                  </a:lnTo>
                  <a:lnTo>
                    <a:pt x="11" y="660"/>
                  </a:lnTo>
                  <a:lnTo>
                    <a:pt x="3" y="653"/>
                  </a:lnTo>
                  <a:lnTo>
                    <a:pt x="0" y="646"/>
                  </a:lnTo>
                  <a:lnTo>
                    <a:pt x="0" y="636"/>
                  </a:lnTo>
                  <a:lnTo>
                    <a:pt x="3" y="623"/>
                  </a:lnTo>
                  <a:lnTo>
                    <a:pt x="11" y="595"/>
                  </a:lnTo>
                  <a:lnTo>
                    <a:pt x="19" y="566"/>
                  </a:lnTo>
                  <a:lnTo>
                    <a:pt x="23" y="556"/>
                  </a:lnTo>
                  <a:lnTo>
                    <a:pt x="28" y="549"/>
                  </a:lnTo>
                  <a:lnTo>
                    <a:pt x="34" y="547"/>
                  </a:lnTo>
                  <a:lnTo>
                    <a:pt x="41" y="548"/>
                  </a:lnTo>
                  <a:lnTo>
                    <a:pt x="52" y="552"/>
                  </a:lnTo>
                  <a:lnTo>
                    <a:pt x="87" y="567"/>
                  </a:lnTo>
                  <a:lnTo>
                    <a:pt x="123" y="578"/>
                  </a:lnTo>
                  <a:lnTo>
                    <a:pt x="161" y="584"/>
                  </a:lnTo>
                  <a:lnTo>
                    <a:pt x="186" y="585"/>
                  </a:lnTo>
                  <a:lnTo>
                    <a:pt x="209" y="583"/>
                  </a:lnTo>
                  <a:lnTo>
                    <a:pt x="233" y="575"/>
                  </a:lnTo>
                  <a:lnTo>
                    <a:pt x="249" y="565"/>
                  </a:lnTo>
                  <a:lnTo>
                    <a:pt x="260" y="553"/>
                  </a:lnTo>
                  <a:lnTo>
                    <a:pt x="267" y="538"/>
                  </a:lnTo>
                  <a:lnTo>
                    <a:pt x="269" y="523"/>
                  </a:lnTo>
                  <a:lnTo>
                    <a:pt x="266" y="507"/>
                  </a:lnTo>
                  <a:lnTo>
                    <a:pt x="259" y="492"/>
                  </a:lnTo>
                  <a:lnTo>
                    <a:pt x="246" y="478"/>
                  </a:lnTo>
                  <a:lnTo>
                    <a:pt x="227" y="465"/>
                  </a:lnTo>
                  <a:lnTo>
                    <a:pt x="206" y="454"/>
                  </a:lnTo>
                  <a:lnTo>
                    <a:pt x="168" y="439"/>
                  </a:lnTo>
                  <a:lnTo>
                    <a:pt x="130" y="423"/>
                  </a:lnTo>
                  <a:lnTo>
                    <a:pt x="94" y="405"/>
                  </a:lnTo>
                  <a:lnTo>
                    <a:pt x="71" y="389"/>
                  </a:lnTo>
                  <a:lnTo>
                    <a:pt x="51" y="371"/>
                  </a:lnTo>
                  <a:lnTo>
                    <a:pt x="34" y="353"/>
                  </a:lnTo>
                  <a:lnTo>
                    <a:pt x="21" y="332"/>
                  </a:lnTo>
                  <a:lnTo>
                    <a:pt x="11" y="308"/>
                  </a:lnTo>
                  <a:lnTo>
                    <a:pt x="6" y="283"/>
                  </a:lnTo>
                  <a:lnTo>
                    <a:pt x="5" y="254"/>
                  </a:lnTo>
                  <a:lnTo>
                    <a:pt x="9" y="226"/>
                  </a:lnTo>
                  <a:lnTo>
                    <a:pt x="16" y="201"/>
                  </a:lnTo>
                  <a:lnTo>
                    <a:pt x="27" y="178"/>
                  </a:lnTo>
                  <a:lnTo>
                    <a:pt x="41" y="158"/>
                  </a:lnTo>
                  <a:lnTo>
                    <a:pt x="58" y="141"/>
                  </a:lnTo>
                  <a:lnTo>
                    <a:pt x="78" y="125"/>
                  </a:lnTo>
                  <a:lnTo>
                    <a:pt x="100" y="112"/>
                  </a:lnTo>
                  <a:lnTo>
                    <a:pt x="126" y="101"/>
                  </a:lnTo>
                  <a:lnTo>
                    <a:pt x="138" y="97"/>
                  </a:lnTo>
                  <a:lnTo>
                    <a:pt x="147" y="93"/>
                  </a:lnTo>
                  <a:lnTo>
                    <a:pt x="152" y="88"/>
                  </a:lnTo>
                  <a:lnTo>
                    <a:pt x="154" y="82"/>
                  </a:lnTo>
                  <a:lnTo>
                    <a:pt x="155" y="73"/>
                  </a:lnTo>
                  <a:lnTo>
                    <a:pt x="155" y="60"/>
                  </a:lnTo>
                  <a:lnTo>
                    <a:pt x="155" y="29"/>
                  </a:lnTo>
                  <a:lnTo>
                    <a:pt x="157" y="17"/>
                  </a:lnTo>
                  <a:lnTo>
                    <a:pt x="160" y="9"/>
                  </a:lnTo>
                  <a:lnTo>
                    <a:pt x="165" y="4"/>
                  </a:lnTo>
                  <a:lnTo>
                    <a:pt x="172" y="1"/>
                  </a:lnTo>
                  <a:lnTo>
                    <a:pt x="1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89" name="Shape 11589"/>
          <p:cNvGrpSpPr/>
          <p:nvPr/>
        </p:nvGrpSpPr>
        <p:grpSpPr>
          <a:xfrm>
            <a:off x="6434038" y="2065377"/>
            <a:ext cx="215503" cy="216695"/>
            <a:chOff x="8634413" y="2105025"/>
            <a:chExt cx="287337" cy="288926"/>
          </a:xfrm>
        </p:grpSpPr>
        <p:sp>
          <p:nvSpPr>
            <p:cNvPr id="11590" name="Shape 11590"/>
            <p:cNvSpPr/>
            <p:nvPr/>
          </p:nvSpPr>
          <p:spPr>
            <a:xfrm>
              <a:off x="8742363" y="2117725"/>
              <a:ext cx="173037" cy="131763"/>
            </a:xfrm>
            <a:custGeom>
              <a:avLst/>
              <a:gdLst/>
              <a:ahLst/>
              <a:cxnLst/>
              <a:rect l="0" t="0" r="0" b="0"/>
              <a:pathLst>
                <a:path w="2080" h="1576" extrusionOk="0">
                  <a:moveTo>
                    <a:pt x="75" y="0"/>
                  </a:moveTo>
                  <a:lnTo>
                    <a:pt x="2004" y="0"/>
                  </a:lnTo>
                  <a:lnTo>
                    <a:pt x="2024" y="3"/>
                  </a:lnTo>
                  <a:lnTo>
                    <a:pt x="2042" y="10"/>
                  </a:lnTo>
                  <a:lnTo>
                    <a:pt x="2057" y="22"/>
                  </a:lnTo>
                  <a:lnTo>
                    <a:pt x="2069" y="37"/>
                  </a:lnTo>
                  <a:lnTo>
                    <a:pt x="2076" y="55"/>
                  </a:lnTo>
                  <a:lnTo>
                    <a:pt x="2080" y="75"/>
                  </a:lnTo>
                  <a:lnTo>
                    <a:pt x="2080" y="1500"/>
                  </a:lnTo>
                  <a:lnTo>
                    <a:pt x="2076" y="1521"/>
                  </a:lnTo>
                  <a:lnTo>
                    <a:pt x="2069" y="1539"/>
                  </a:lnTo>
                  <a:lnTo>
                    <a:pt x="2057" y="1554"/>
                  </a:lnTo>
                  <a:lnTo>
                    <a:pt x="2042" y="1566"/>
                  </a:lnTo>
                  <a:lnTo>
                    <a:pt x="2024" y="1574"/>
                  </a:lnTo>
                  <a:lnTo>
                    <a:pt x="2004" y="1576"/>
                  </a:lnTo>
                  <a:lnTo>
                    <a:pt x="80" y="1576"/>
                  </a:lnTo>
                  <a:lnTo>
                    <a:pt x="83" y="1575"/>
                  </a:lnTo>
                  <a:lnTo>
                    <a:pt x="86" y="1574"/>
                  </a:lnTo>
                  <a:lnTo>
                    <a:pt x="88" y="1571"/>
                  </a:lnTo>
                  <a:lnTo>
                    <a:pt x="92" y="1570"/>
                  </a:lnTo>
                  <a:lnTo>
                    <a:pt x="95" y="1568"/>
                  </a:lnTo>
                  <a:lnTo>
                    <a:pt x="100" y="1566"/>
                  </a:lnTo>
                  <a:lnTo>
                    <a:pt x="105" y="1563"/>
                  </a:lnTo>
                  <a:lnTo>
                    <a:pt x="112" y="1559"/>
                  </a:lnTo>
                  <a:lnTo>
                    <a:pt x="120" y="1554"/>
                  </a:lnTo>
                  <a:lnTo>
                    <a:pt x="131" y="1547"/>
                  </a:lnTo>
                  <a:lnTo>
                    <a:pt x="144" y="1539"/>
                  </a:lnTo>
                  <a:lnTo>
                    <a:pt x="160" y="1530"/>
                  </a:lnTo>
                  <a:lnTo>
                    <a:pt x="179" y="1518"/>
                  </a:lnTo>
                  <a:lnTo>
                    <a:pt x="201" y="1504"/>
                  </a:lnTo>
                  <a:lnTo>
                    <a:pt x="226" y="1488"/>
                  </a:lnTo>
                  <a:lnTo>
                    <a:pt x="255" y="1470"/>
                  </a:lnTo>
                  <a:lnTo>
                    <a:pt x="289" y="1449"/>
                  </a:lnTo>
                  <a:lnTo>
                    <a:pt x="327" y="1426"/>
                  </a:lnTo>
                  <a:lnTo>
                    <a:pt x="1928" y="1426"/>
                  </a:lnTo>
                  <a:lnTo>
                    <a:pt x="1928" y="151"/>
                  </a:lnTo>
                  <a:lnTo>
                    <a:pt x="150" y="151"/>
                  </a:lnTo>
                  <a:lnTo>
                    <a:pt x="150" y="634"/>
                  </a:lnTo>
                  <a:lnTo>
                    <a:pt x="145" y="608"/>
                  </a:lnTo>
                  <a:lnTo>
                    <a:pt x="136" y="585"/>
                  </a:lnTo>
                  <a:lnTo>
                    <a:pt x="124" y="563"/>
                  </a:lnTo>
                  <a:lnTo>
                    <a:pt x="109" y="544"/>
                  </a:lnTo>
                  <a:lnTo>
                    <a:pt x="94" y="525"/>
                  </a:lnTo>
                  <a:lnTo>
                    <a:pt x="78" y="508"/>
                  </a:lnTo>
                  <a:lnTo>
                    <a:pt x="61" y="493"/>
                  </a:lnTo>
                  <a:lnTo>
                    <a:pt x="45" y="481"/>
                  </a:lnTo>
                  <a:lnTo>
                    <a:pt x="31" y="470"/>
                  </a:lnTo>
                  <a:lnTo>
                    <a:pt x="18" y="462"/>
                  </a:lnTo>
                  <a:lnTo>
                    <a:pt x="9" y="457"/>
                  </a:lnTo>
                  <a:lnTo>
                    <a:pt x="2" y="452"/>
                  </a:lnTo>
                  <a:lnTo>
                    <a:pt x="0" y="451"/>
                  </a:lnTo>
                  <a:lnTo>
                    <a:pt x="0" y="75"/>
                  </a:lnTo>
                  <a:lnTo>
                    <a:pt x="2" y="55"/>
                  </a:lnTo>
                  <a:lnTo>
                    <a:pt x="10" y="37"/>
                  </a:lnTo>
                  <a:lnTo>
                    <a:pt x="22" y="22"/>
                  </a:lnTo>
                  <a:lnTo>
                    <a:pt x="37" y="10"/>
                  </a:lnTo>
                  <a:lnTo>
                    <a:pt x="55" y="3"/>
                  </a:lnTo>
                  <a:lnTo>
                    <a:pt x="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1" name="Shape 11591"/>
            <p:cNvSpPr/>
            <p:nvPr/>
          </p:nvSpPr>
          <p:spPr>
            <a:xfrm>
              <a:off x="8813800" y="2181225"/>
              <a:ext cx="77787" cy="36513"/>
            </a:xfrm>
            <a:custGeom>
              <a:avLst/>
              <a:gdLst/>
              <a:ahLst/>
              <a:cxnLst/>
              <a:rect l="0" t="0" r="0" b="0"/>
              <a:pathLst>
                <a:path w="933" h="436" extrusionOk="0">
                  <a:moveTo>
                    <a:pt x="488" y="0"/>
                  </a:moveTo>
                  <a:lnTo>
                    <a:pt x="505" y="1"/>
                  </a:lnTo>
                  <a:lnTo>
                    <a:pt x="522" y="6"/>
                  </a:lnTo>
                  <a:lnTo>
                    <a:pt x="537" y="15"/>
                  </a:lnTo>
                  <a:lnTo>
                    <a:pt x="904" y="301"/>
                  </a:lnTo>
                  <a:lnTo>
                    <a:pt x="918" y="315"/>
                  </a:lnTo>
                  <a:lnTo>
                    <a:pt x="928" y="333"/>
                  </a:lnTo>
                  <a:lnTo>
                    <a:pt x="933" y="351"/>
                  </a:lnTo>
                  <a:lnTo>
                    <a:pt x="933" y="371"/>
                  </a:lnTo>
                  <a:lnTo>
                    <a:pt x="928" y="389"/>
                  </a:lnTo>
                  <a:lnTo>
                    <a:pt x="917" y="407"/>
                  </a:lnTo>
                  <a:lnTo>
                    <a:pt x="904" y="420"/>
                  </a:lnTo>
                  <a:lnTo>
                    <a:pt x="890" y="428"/>
                  </a:lnTo>
                  <a:lnTo>
                    <a:pt x="874" y="433"/>
                  </a:lnTo>
                  <a:lnTo>
                    <a:pt x="857" y="436"/>
                  </a:lnTo>
                  <a:lnTo>
                    <a:pt x="841" y="434"/>
                  </a:lnTo>
                  <a:lnTo>
                    <a:pt x="826" y="429"/>
                  </a:lnTo>
                  <a:lnTo>
                    <a:pt x="811" y="420"/>
                  </a:lnTo>
                  <a:lnTo>
                    <a:pt x="482" y="164"/>
                  </a:lnTo>
                  <a:lnTo>
                    <a:pt x="154" y="333"/>
                  </a:lnTo>
                  <a:lnTo>
                    <a:pt x="135" y="340"/>
                  </a:lnTo>
                  <a:lnTo>
                    <a:pt x="114" y="341"/>
                  </a:lnTo>
                  <a:lnTo>
                    <a:pt x="94" y="337"/>
                  </a:lnTo>
                  <a:lnTo>
                    <a:pt x="75" y="327"/>
                  </a:lnTo>
                  <a:lnTo>
                    <a:pt x="61" y="313"/>
                  </a:lnTo>
                  <a:lnTo>
                    <a:pt x="50" y="295"/>
                  </a:lnTo>
                  <a:lnTo>
                    <a:pt x="0" y="175"/>
                  </a:lnTo>
                  <a:lnTo>
                    <a:pt x="124" y="78"/>
                  </a:lnTo>
                  <a:lnTo>
                    <a:pt x="158" y="161"/>
                  </a:lnTo>
                  <a:lnTo>
                    <a:pt x="456" y="8"/>
                  </a:lnTo>
                  <a:lnTo>
                    <a:pt x="471" y="2"/>
                  </a:lnTo>
                  <a:lnTo>
                    <a:pt x="4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2" name="Shape 11592"/>
            <p:cNvSpPr/>
            <p:nvPr/>
          </p:nvSpPr>
          <p:spPr>
            <a:xfrm>
              <a:off x="8761413" y="2138363"/>
              <a:ext cx="49212" cy="30163"/>
            </a:xfrm>
            <a:custGeom>
              <a:avLst/>
              <a:gdLst/>
              <a:ahLst/>
              <a:cxnLst/>
              <a:rect l="0" t="0" r="0" b="0"/>
              <a:pathLst>
                <a:path w="596" h="369" extrusionOk="0">
                  <a:moveTo>
                    <a:pt x="74" y="0"/>
                  </a:moveTo>
                  <a:lnTo>
                    <a:pt x="93" y="2"/>
                  </a:lnTo>
                  <a:lnTo>
                    <a:pt x="111" y="8"/>
                  </a:lnTo>
                  <a:lnTo>
                    <a:pt x="126" y="20"/>
                  </a:lnTo>
                  <a:lnTo>
                    <a:pt x="140" y="36"/>
                  </a:lnTo>
                  <a:lnTo>
                    <a:pt x="250" y="211"/>
                  </a:lnTo>
                  <a:lnTo>
                    <a:pt x="508" y="162"/>
                  </a:lnTo>
                  <a:lnTo>
                    <a:pt x="526" y="161"/>
                  </a:lnTo>
                  <a:lnTo>
                    <a:pt x="543" y="165"/>
                  </a:lnTo>
                  <a:lnTo>
                    <a:pt x="558" y="171"/>
                  </a:lnTo>
                  <a:lnTo>
                    <a:pt x="572" y="180"/>
                  </a:lnTo>
                  <a:lnTo>
                    <a:pt x="584" y="193"/>
                  </a:lnTo>
                  <a:lnTo>
                    <a:pt x="592" y="208"/>
                  </a:lnTo>
                  <a:lnTo>
                    <a:pt x="596" y="218"/>
                  </a:lnTo>
                  <a:lnTo>
                    <a:pt x="460" y="325"/>
                  </a:lnTo>
                  <a:lnTo>
                    <a:pt x="228" y="368"/>
                  </a:lnTo>
                  <a:lnTo>
                    <a:pt x="209" y="369"/>
                  </a:lnTo>
                  <a:lnTo>
                    <a:pt x="192" y="366"/>
                  </a:lnTo>
                  <a:lnTo>
                    <a:pt x="176" y="359"/>
                  </a:lnTo>
                  <a:lnTo>
                    <a:pt x="161" y="348"/>
                  </a:lnTo>
                  <a:lnTo>
                    <a:pt x="150" y="334"/>
                  </a:lnTo>
                  <a:lnTo>
                    <a:pt x="12" y="116"/>
                  </a:lnTo>
                  <a:lnTo>
                    <a:pt x="4" y="98"/>
                  </a:lnTo>
                  <a:lnTo>
                    <a:pt x="0" y="79"/>
                  </a:lnTo>
                  <a:lnTo>
                    <a:pt x="2" y="59"/>
                  </a:lnTo>
                  <a:lnTo>
                    <a:pt x="9" y="41"/>
                  </a:lnTo>
                  <a:lnTo>
                    <a:pt x="20" y="25"/>
                  </a:lnTo>
                  <a:lnTo>
                    <a:pt x="36" y="12"/>
                  </a:lnTo>
                  <a:lnTo>
                    <a:pt x="54" y="3"/>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3" name="Shape 11593"/>
            <p:cNvSpPr/>
            <p:nvPr/>
          </p:nvSpPr>
          <p:spPr>
            <a:xfrm>
              <a:off x="8791575" y="2160588"/>
              <a:ext cx="38100" cy="33338"/>
            </a:xfrm>
            <a:custGeom>
              <a:avLst/>
              <a:gdLst/>
              <a:ahLst/>
              <a:cxnLst/>
              <a:rect l="0" t="0" r="0" b="0"/>
              <a:pathLst>
                <a:path w="460" h="397" extrusionOk="0">
                  <a:moveTo>
                    <a:pt x="394" y="0"/>
                  </a:moveTo>
                  <a:lnTo>
                    <a:pt x="413" y="5"/>
                  </a:lnTo>
                  <a:lnTo>
                    <a:pt x="430" y="14"/>
                  </a:lnTo>
                  <a:lnTo>
                    <a:pt x="444" y="29"/>
                  </a:lnTo>
                  <a:lnTo>
                    <a:pt x="455" y="46"/>
                  </a:lnTo>
                  <a:lnTo>
                    <a:pt x="459" y="64"/>
                  </a:lnTo>
                  <a:lnTo>
                    <a:pt x="460" y="84"/>
                  </a:lnTo>
                  <a:lnTo>
                    <a:pt x="455" y="103"/>
                  </a:lnTo>
                  <a:lnTo>
                    <a:pt x="445" y="120"/>
                  </a:lnTo>
                  <a:lnTo>
                    <a:pt x="432" y="135"/>
                  </a:lnTo>
                  <a:lnTo>
                    <a:pt x="98" y="397"/>
                  </a:lnTo>
                  <a:lnTo>
                    <a:pt x="82" y="366"/>
                  </a:lnTo>
                  <a:lnTo>
                    <a:pt x="64" y="341"/>
                  </a:lnTo>
                  <a:lnTo>
                    <a:pt x="45" y="319"/>
                  </a:lnTo>
                  <a:lnTo>
                    <a:pt x="23" y="299"/>
                  </a:lnTo>
                  <a:lnTo>
                    <a:pt x="0" y="282"/>
                  </a:lnTo>
                  <a:lnTo>
                    <a:pt x="338" y="16"/>
                  </a:lnTo>
                  <a:lnTo>
                    <a:pt x="355" y="6"/>
                  </a:lnTo>
                  <a:lnTo>
                    <a:pt x="374" y="0"/>
                  </a:lnTo>
                  <a:lnTo>
                    <a:pt x="3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4" name="Shape 11594"/>
            <p:cNvSpPr/>
            <p:nvPr/>
          </p:nvSpPr>
          <p:spPr>
            <a:xfrm>
              <a:off x="8634413" y="2160588"/>
              <a:ext cx="155575" cy="231775"/>
            </a:xfrm>
            <a:custGeom>
              <a:avLst/>
              <a:gdLst/>
              <a:ahLst/>
              <a:cxnLst/>
              <a:rect l="0" t="0" r="0" b="0"/>
              <a:pathLst>
                <a:path w="1871" h="2773" extrusionOk="0">
                  <a:moveTo>
                    <a:pt x="329" y="0"/>
                  </a:moveTo>
                  <a:lnTo>
                    <a:pt x="465" y="0"/>
                  </a:lnTo>
                  <a:lnTo>
                    <a:pt x="570" y="272"/>
                  </a:lnTo>
                  <a:lnTo>
                    <a:pt x="635" y="454"/>
                  </a:lnTo>
                  <a:lnTo>
                    <a:pt x="599" y="261"/>
                  </a:lnTo>
                  <a:lnTo>
                    <a:pt x="598" y="247"/>
                  </a:lnTo>
                  <a:lnTo>
                    <a:pt x="600" y="235"/>
                  </a:lnTo>
                  <a:lnTo>
                    <a:pt x="605" y="222"/>
                  </a:lnTo>
                  <a:lnTo>
                    <a:pt x="661" y="122"/>
                  </a:lnTo>
                  <a:lnTo>
                    <a:pt x="610" y="30"/>
                  </a:lnTo>
                  <a:lnTo>
                    <a:pt x="607" y="20"/>
                  </a:lnTo>
                  <a:lnTo>
                    <a:pt x="610" y="10"/>
                  </a:lnTo>
                  <a:lnTo>
                    <a:pt x="618" y="3"/>
                  </a:lnTo>
                  <a:lnTo>
                    <a:pt x="628" y="0"/>
                  </a:lnTo>
                  <a:lnTo>
                    <a:pt x="763" y="0"/>
                  </a:lnTo>
                  <a:lnTo>
                    <a:pt x="773" y="3"/>
                  </a:lnTo>
                  <a:lnTo>
                    <a:pt x="781" y="10"/>
                  </a:lnTo>
                  <a:lnTo>
                    <a:pt x="783" y="20"/>
                  </a:lnTo>
                  <a:lnTo>
                    <a:pt x="781" y="30"/>
                  </a:lnTo>
                  <a:lnTo>
                    <a:pt x="732" y="122"/>
                  </a:lnTo>
                  <a:lnTo>
                    <a:pt x="788" y="222"/>
                  </a:lnTo>
                  <a:lnTo>
                    <a:pt x="793" y="235"/>
                  </a:lnTo>
                  <a:lnTo>
                    <a:pt x="795" y="247"/>
                  </a:lnTo>
                  <a:lnTo>
                    <a:pt x="794" y="261"/>
                  </a:lnTo>
                  <a:lnTo>
                    <a:pt x="753" y="454"/>
                  </a:lnTo>
                  <a:lnTo>
                    <a:pt x="823" y="272"/>
                  </a:lnTo>
                  <a:lnTo>
                    <a:pt x="926" y="0"/>
                  </a:lnTo>
                  <a:lnTo>
                    <a:pt x="1062" y="0"/>
                  </a:lnTo>
                  <a:lnTo>
                    <a:pt x="1106" y="3"/>
                  </a:lnTo>
                  <a:lnTo>
                    <a:pt x="1147" y="12"/>
                  </a:lnTo>
                  <a:lnTo>
                    <a:pt x="1187" y="25"/>
                  </a:lnTo>
                  <a:lnTo>
                    <a:pt x="1225" y="44"/>
                  </a:lnTo>
                  <a:lnTo>
                    <a:pt x="1259" y="67"/>
                  </a:lnTo>
                  <a:lnTo>
                    <a:pt x="1290" y="94"/>
                  </a:lnTo>
                  <a:lnTo>
                    <a:pt x="1318" y="126"/>
                  </a:lnTo>
                  <a:lnTo>
                    <a:pt x="1341" y="159"/>
                  </a:lnTo>
                  <a:lnTo>
                    <a:pt x="1360" y="196"/>
                  </a:lnTo>
                  <a:lnTo>
                    <a:pt x="1373" y="236"/>
                  </a:lnTo>
                  <a:lnTo>
                    <a:pt x="1383" y="278"/>
                  </a:lnTo>
                  <a:lnTo>
                    <a:pt x="1386" y="321"/>
                  </a:lnTo>
                  <a:lnTo>
                    <a:pt x="1386" y="375"/>
                  </a:lnTo>
                  <a:lnTo>
                    <a:pt x="1386" y="425"/>
                  </a:lnTo>
                  <a:lnTo>
                    <a:pt x="1386" y="474"/>
                  </a:lnTo>
                  <a:lnTo>
                    <a:pt x="1387" y="523"/>
                  </a:lnTo>
                  <a:lnTo>
                    <a:pt x="1387" y="575"/>
                  </a:lnTo>
                  <a:lnTo>
                    <a:pt x="1663" y="405"/>
                  </a:lnTo>
                  <a:lnTo>
                    <a:pt x="1687" y="392"/>
                  </a:lnTo>
                  <a:lnTo>
                    <a:pt x="1714" y="386"/>
                  </a:lnTo>
                  <a:lnTo>
                    <a:pt x="1740" y="384"/>
                  </a:lnTo>
                  <a:lnTo>
                    <a:pt x="1766" y="388"/>
                  </a:lnTo>
                  <a:lnTo>
                    <a:pt x="1790" y="396"/>
                  </a:lnTo>
                  <a:lnTo>
                    <a:pt x="1813" y="409"/>
                  </a:lnTo>
                  <a:lnTo>
                    <a:pt x="1835" y="427"/>
                  </a:lnTo>
                  <a:lnTo>
                    <a:pt x="1851" y="449"/>
                  </a:lnTo>
                  <a:lnTo>
                    <a:pt x="1863" y="473"/>
                  </a:lnTo>
                  <a:lnTo>
                    <a:pt x="1870" y="499"/>
                  </a:lnTo>
                  <a:lnTo>
                    <a:pt x="1871" y="525"/>
                  </a:lnTo>
                  <a:lnTo>
                    <a:pt x="1868" y="551"/>
                  </a:lnTo>
                  <a:lnTo>
                    <a:pt x="1860" y="575"/>
                  </a:lnTo>
                  <a:lnTo>
                    <a:pt x="1846" y="598"/>
                  </a:lnTo>
                  <a:lnTo>
                    <a:pt x="1829" y="618"/>
                  </a:lnTo>
                  <a:lnTo>
                    <a:pt x="1807" y="635"/>
                  </a:lnTo>
                  <a:lnTo>
                    <a:pt x="1324" y="935"/>
                  </a:lnTo>
                  <a:lnTo>
                    <a:pt x="1302" y="946"/>
                  </a:lnTo>
                  <a:lnTo>
                    <a:pt x="1279" y="953"/>
                  </a:lnTo>
                  <a:lnTo>
                    <a:pt x="1255" y="956"/>
                  </a:lnTo>
                  <a:lnTo>
                    <a:pt x="1231" y="954"/>
                  </a:lnTo>
                  <a:lnTo>
                    <a:pt x="1207" y="948"/>
                  </a:lnTo>
                  <a:lnTo>
                    <a:pt x="1185" y="938"/>
                  </a:lnTo>
                  <a:lnTo>
                    <a:pt x="1165" y="924"/>
                  </a:lnTo>
                  <a:lnTo>
                    <a:pt x="1148" y="909"/>
                  </a:lnTo>
                  <a:lnTo>
                    <a:pt x="1134" y="889"/>
                  </a:lnTo>
                  <a:lnTo>
                    <a:pt x="1124" y="868"/>
                  </a:lnTo>
                  <a:lnTo>
                    <a:pt x="1117" y="845"/>
                  </a:lnTo>
                  <a:lnTo>
                    <a:pt x="1115" y="819"/>
                  </a:lnTo>
                  <a:lnTo>
                    <a:pt x="1115" y="797"/>
                  </a:lnTo>
                  <a:lnTo>
                    <a:pt x="1115" y="769"/>
                  </a:lnTo>
                  <a:lnTo>
                    <a:pt x="1115" y="736"/>
                  </a:lnTo>
                  <a:lnTo>
                    <a:pt x="1115" y="698"/>
                  </a:lnTo>
                  <a:lnTo>
                    <a:pt x="1114" y="656"/>
                  </a:lnTo>
                  <a:lnTo>
                    <a:pt x="1114" y="612"/>
                  </a:lnTo>
                  <a:lnTo>
                    <a:pt x="1114" y="567"/>
                  </a:lnTo>
                  <a:lnTo>
                    <a:pt x="1114" y="522"/>
                  </a:lnTo>
                  <a:lnTo>
                    <a:pt x="1114" y="477"/>
                  </a:lnTo>
                  <a:lnTo>
                    <a:pt x="1113" y="434"/>
                  </a:lnTo>
                  <a:lnTo>
                    <a:pt x="1113" y="393"/>
                  </a:lnTo>
                  <a:lnTo>
                    <a:pt x="1113" y="355"/>
                  </a:lnTo>
                  <a:lnTo>
                    <a:pt x="1113" y="323"/>
                  </a:lnTo>
                  <a:lnTo>
                    <a:pt x="1110" y="311"/>
                  </a:lnTo>
                  <a:lnTo>
                    <a:pt x="1104" y="303"/>
                  </a:lnTo>
                  <a:lnTo>
                    <a:pt x="1095" y="297"/>
                  </a:lnTo>
                  <a:lnTo>
                    <a:pt x="1083" y="294"/>
                  </a:lnTo>
                  <a:lnTo>
                    <a:pt x="1073" y="297"/>
                  </a:lnTo>
                  <a:lnTo>
                    <a:pt x="1063" y="303"/>
                  </a:lnTo>
                  <a:lnTo>
                    <a:pt x="1058" y="312"/>
                  </a:lnTo>
                  <a:lnTo>
                    <a:pt x="1055" y="323"/>
                  </a:lnTo>
                  <a:lnTo>
                    <a:pt x="1055" y="437"/>
                  </a:lnTo>
                  <a:lnTo>
                    <a:pt x="1056" y="543"/>
                  </a:lnTo>
                  <a:lnTo>
                    <a:pt x="1056" y="641"/>
                  </a:lnTo>
                  <a:lnTo>
                    <a:pt x="1056" y="731"/>
                  </a:lnTo>
                  <a:lnTo>
                    <a:pt x="1056" y="815"/>
                  </a:lnTo>
                  <a:lnTo>
                    <a:pt x="1056" y="892"/>
                  </a:lnTo>
                  <a:lnTo>
                    <a:pt x="1056" y="962"/>
                  </a:lnTo>
                  <a:lnTo>
                    <a:pt x="1056" y="1026"/>
                  </a:lnTo>
                  <a:lnTo>
                    <a:pt x="1056" y="1085"/>
                  </a:lnTo>
                  <a:lnTo>
                    <a:pt x="1056" y="1137"/>
                  </a:lnTo>
                  <a:lnTo>
                    <a:pt x="1057" y="1184"/>
                  </a:lnTo>
                  <a:lnTo>
                    <a:pt x="1057" y="1226"/>
                  </a:lnTo>
                  <a:lnTo>
                    <a:pt x="1057" y="1263"/>
                  </a:lnTo>
                  <a:lnTo>
                    <a:pt x="1057" y="1295"/>
                  </a:lnTo>
                  <a:lnTo>
                    <a:pt x="1057" y="1323"/>
                  </a:lnTo>
                  <a:lnTo>
                    <a:pt x="1057" y="1348"/>
                  </a:lnTo>
                  <a:lnTo>
                    <a:pt x="1058" y="1369"/>
                  </a:lnTo>
                  <a:lnTo>
                    <a:pt x="1058" y="1385"/>
                  </a:lnTo>
                  <a:lnTo>
                    <a:pt x="1058" y="1400"/>
                  </a:lnTo>
                  <a:lnTo>
                    <a:pt x="1058" y="1410"/>
                  </a:lnTo>
                  <a:lnTo>
                    <a:pt x="1058" y="1420"/>
                  </a:lnTo>
                  <a:lnTo>
                    <a:pt x="1058" y="1426"/>
                  </a:lnTo>
                  <a:lnTo>
                    <a:pt x="1058" y="1430"/>
                  </a:lnTo>
                  <a:lnTo>
                    <a:pt x="1058" y="1434"/>
                  </a:lnTo>
                  <a:lnTo>
                    <a:pt x="1058" y="1436"/>
                  </a:lnTo>
                  <a:lnTo>
                    <a:pt x="1058" y="1436"/>
                  </a:lnTo>
                  <a:lnTo>
                    <a:pt x="1024" y="1467"/>
                  </a:lnTo>
                  <a:lnTo>
                    <a:pt x="994" y="1503"/>
                  </a:lnTo>
                  <a:lnTo>
                    <a:pt x="968" y="1541"/>
                  </a:lnTo>
                  <a:lnTo>
                    <a:pt x="946" y="1582"/>
                  </a:lnTo>
                  <a:lnTo>
                    <a:pt x="928" y="1625"/>
                  </a:lnTo>
                  <a:lnTo>
                    <a:pt x="914" y="1671"/>
                  </a:lnTo>
                  <a:lnTo>
                    <a:pt x="906" y="1720"/>
                  </a:lnTo>
                  <a:lnTo>
                    <a:pt x="904" y="1769"/>
                  </a:lnTo>
                  <a:lnTo>
                    <a:pt x="906" y="1817"/>
                  </a:lnTo>
                  <a:lnTo>
                    <a:pt x="914" y="1864"/>
                  </a:lnTo>
                  <a:lnTo>
                    <a:pt x="927" y="1910"/>
                  </a:lnTo>
                  <a:lnTo>
                    <a:pt x="945" y="1953"/>
                  </a:lnTo>
                  <a:lnTo>
                    <a:pt x="967" y="1994"/>
                  </a:lnTo>
                  <a:lnTo>
                    <a:pt x="916" y="1997"/>
                  </a:lnTo>
                  <a:lnTo>
                    <a:pt x="867" y="2006"/>
                  </a:lnTo>
                  <a:lnTo>
                    <a:pt x="820" y="2018"/>
                  </a:lnTo>
                  <a:lnTo>
                    <a:pt x="774" y="2036"/>
                  </a:lnTo>
                  <a:lnTo>
                    <a:pt x="731" y="2058"/>
                  </a:lnTo>
                  <a:lnTo>
                    <a:pt x="731" y="1340"/>
                  </a:lnTo>
                  <a:lnTo>
                    <a:pt x="728" y="1327"/>
                  </a:lnTo>
                  <a:lnTo>
                    <a:pt x="721" y="1315"/>
                  </a:lnTo>
                  <a:lnTo>
                    <a:pt x="709" y="1308"/>
                  </a:lnTo>
                  <a:lnTo>
                    <a:pt x="696" y="1305"/>
                  </a:lnTo>
                  <a:lnTo>
                    <a:pt x="682" y="1308"/>
                  </a:lnTo>
                  <a:lnTo>
                    <a:pt x="670" y="1315"/>
                  </a:lnTo>
                  <a:lnTo>
                    <a:pt x="663" y="1327"/>
                  </a:lnTo>
                  <a:lnTo>
                    <a:pt x="660" y="1340"/>
                  </a:lnTo>
                  <a:lnTo>
                    <a:pt x="660" y="2107"/>
                  </a:lnTo>
                  <a:lnTo>
                    <a:pt x="623" y="2142"/>
                  </a:lnTo>
                  <a:lnTo>
                    <a:pt x="590" y="2181"/>
                  </a:lnTo>
                  <a:lnTo>
                    <a:pt x="562" y="2222"/>
                  </a:lnTo>
                  <a:lnTo>
                    <a:pt x="537" y="2267"/>
                  </a:lnTo>
                  <a:lnTo>
                    <a:pt x="518" y="2314"/>
                  </a:lnTo>
                  <a:lnTo>
                    <a:pt x="503" y="2363"/>
                  </a:lnTo>
                  <a:lnTo>
                    <a:pt x="494" y="2415"/>
                  </a:lnTo>
                  <a:lnTo>
                    <a:pt x="491" y="2468"/>
                  </a:lnTo>
                  <a:lnTo>
                    <a:pt x="490" y="2773"/>
                  </a:lnTo>
                  <a:lnTo>
                    <a:pt x="458" y="2769"/>
                  </a:lnTo>
                  <a:lnTo>
                    <a:pt x="428" y="2758"/>
                  </a:lnTo>
                  <a:lnTo>
                    <a:pt x="401" y="2743"/>
                  </a:lnTo>
                  <a:lnTo>
                    <a:pt x="378" y="2723"/>
                  </a:lnTo>
                  <a:lnTo>
                    <a:pt x="359" y="2699"/>
                  </a:lnTo>
                  <a:lnTo>
                    <a:pt x="345" y="2672"/>
                  </a:lnTo>
                  <a:lnTo>
                    <a:pt x="336" y="2642"/>
                  </a:lnTo>
                  <a:lnTo>
                    <a:pt x="333" y="2610"/>
                  </a:lnTo>
                  <a:lnTo>
                    <a:pt x="333" y="323"/>
                  </a:lnTo>
                  <a:lnTo>
                    <a:pt x="331" y="312"/>
                  </a:lnTo>
                  <a:lnTo>
                    <a:pt x="325" y="303"/>
                  </a:lnTo>
                  <a:lnTo>
                    <a:pt x="316" y="298"/>
                  </a:lnTo>
                  <a:lnTo>
                    <a:pt x="306" y="296"/>
                  </a:lnTo>
                  <a:lnTo>
                    <a:pt x="295" y="298"/>
                  </a:lnTo>
                  <a:lnTo>
                    <a:pt x="287" y="303"/>
                  </a:lnTo>
                  <a:lnTo>
                    <a:pt x="280" y="311"/>
                  </a:lnTo>
                  <a:lnTo>
                    <a:pt x="278" y="323"/>
                  </a:lnTo>
                  <a:lnTo>
                    <a:pt x="273" y="1322"/>
                  </a:lnTo>
                  <a:lnTo>
                    <a:pt x="270" y="1350"/>
                  </a:lnTo>
                  <a:lnTo>
                    <a:pt x="263" y="1375"/>
                  </a:lnTo>
                  <a:lnTo>
                    <a:pt x="250" y="1398"/>
                  </a:lnTo>
                  <a:lnTo>
                    <a:pt x="233" y="1418"/>
                  </a:lnTo>
                  <a:lnTo>
                    <a:pt x="213" y="1435"/>
                  </a:lnTo>
                  <a:lnTo>
                    <a:pt x="190" y="1447"/>
                  </a:lnTo>
                  <a:lnTo>
                    <a:pt x="164" y="1454"/>
                  </a:lnTo>
                  <a:lnTo>
                    <a:pt x="137" y="1458"/>
                  </a:lnTo>
                  <a:lnTo>
                    <a:pt x="137" y="1458"/>
                  </a:lnTo>
                  <a:lnTo>
                    <a:pt x="109" y="1454"/>
                  </a:lnTo>
                  <a:lnTo>
                    <a:pt x="83" y="1446"/>
                  </a:lnTo>
                  <a:lnTo>
                    <a:pt x="60" y="1434"/>
                  </a:lnTo>
                  <a:lnTo>
                    <a:pt x="40" y="1417"/>
                  </a:lnTo>
                  <a:lnTo>
                    <a:pt x="23" y="1397"/>
                  </a:lnTo>
                  <a:lnTo>
                    <a:pt x="10" y="1374"/>
                  </a:lnTo>
                  <a:lnTo>
                    <a:pt x="3" y="1349"/>
                  </a:lnTo>
                  <a:lnTo>
                    <a:pt x="0" y="1320"/>
                  </a:lnTo>
                  <a:lnTo>
                    <a:pt x="5" y="321"/>
                  </a:lnTo>
                  <a:lnTo>
                    <a:pt x="8" y="278"/>
                  </a:lnTo>
                  <a:lnTo>
                    <a:pt x="18" y="236"/>
                  </a:lnTo>
                  <a:lnTo>
                    <a:pt x="31" y="196"/>
                  </a:lnTo>
                  <a:lnTo>
                    <a:pt x="50" y="159"/>
                  </a:lnTo>
                  <a:lnTo>
                    <a:pt x="73" y="125"/>
                  </a:lnTo>
                  <a:lnTo>
                    <a:pt x="101" y="94"/>
                  </a:lnTo>
                  <a:lnTo>
                    <a:pt x="132" y="67"/>
                  </a:lnTo>
                  <a:lnTo>
                    <a:pt x="166" y="44"/>
                  </a:lnTo>
                  <a:lnTo>
                    <a:pt x="204" y="25"/>
                  </a:lnTo>
                  <a:lnTo>
                    <a:pt x="243" y="12"/>
                  </a:lnTo>
                  <a:lnTo>
                    <a:pt x="285" y="3"/>
                  </a:lnTo>
                  <a:lnTo>
                    <a:pt x="3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5" name="Shape 11595"/>
            <p:cNvSpPr/>
            <p:nvPr/>
          </p:nvSpPr>
          <p:spPr>
            <a:xfrm>
              <a:off x="8669338" y="2105025"/>
              <a:ext cx="46037" cy="47625"/>
            </a:xfrm>
            <a:custGeom>
              <a:avLst/>
              <a:gdLst/>
              <a:ahLst/>
              <a:cxnLst/>
              <a:rect l="0" t="0" r="0" b="0"/>
              <a:pathLst>
                <a:path w="565" h="565" extrusionOk="0">
                  <a:moveTo>
                    <a:pt x="283" y="0"/>
                  </a:moveTo>
                  <a:lnTo>
                    <a:pt x="325" y="3"/>
                  </a:lnTo>
                  <a:lnTo>
                    <a:pt x="364" y="13"/>
                  </a:lnTo>
                  <a:lnTo>
                    <a:pt x="401" y="26"/>
                  </a:lnTo>
                  <a:lnTo>
                    <a:pt x="436" y="46"/>
                  </a:lnTo>
                  <a:lnTo>
                    <a:pt x="467" y="69"/>
                  </a:lnTo>
                  <a:lnTo>
                    <a:pt x="496" y="98"/>
                  </a:lnTo>
                  <a:lnTo>
                    <a:pt x="520" y="129"/>
                  </a:lnTo>
                  <a:lnTo>
                    <a:pt x="539" y="164"/>
                  </a:lnTo>
                  <a:lnTo>
                    <a:pt x="554" y="201"/>
                  </a:lnTo>
                  <a:lnTo>
                    <a:pt x="562" y="241"/>
                  </a:lnTo>
                  <a:lnTo>
                    <a:pt x="565" y="282"/>
                  </a:lnTo>
                  <a:lnTo>
                    <a:pt x="562" y="324"/>
                  </a:lnTo>
                  <a:lnTo>
                    <a:pt x="554" y="364"/>
                  </a:lnTo>
                  <a:lnTo>
                    <a:pt x="539" y="401"/>
                  </a:lnTo>
                  <a:lnTo>
                    <a:pt x="520" y="436"/>
                  </a:lnTo>
                  <a:lnTo>
                    <a:pt x="496" y="467"/>
                  </a:lnTo>
                  <a:lnTo>
                    <a:pt x="467" y="496"/>
                  </a:lnTo>
                  <a:lnTo>
                    <a:pt x="436" y="519"/>
                  </a:lnTo>
                  <a:lnTo>
                    <a:pt x="401" y="539"/>
                  </a:lnTo>
                  <a:lnTo>
                    <a:pt x="364" y="552"/>
                  </a:lnTo>
                  <a:lnTo>
                    <a:pt x="325" y="562"/>
                  </a:lnTo>
                  <a:lnTo>
                    <a:pt x="283" y="565"/>
                  </a:lnTo>
                  <a:lnTo>
                    <a:pt x="240" y="562"/>
                  </a:lnTo>
                  <a:lnTo>
                    <a:pt x="201" y="552"/>
                  </a:lnTo>
                  <a:lnTo>
                    <a:pt x="163" y="539"/>
                  </a:lnTo>
                  <a:lnTo>
                    <a:pt x="128" y="519"/>
                  </a:lnTo>
                  <a:lnTo>
                    <a:pt x="97" y="496"/>
                  </a:lnTo>
                  <a:lnTo>
                    <a:pt x="69" y="467"/>
                  </a:lnTo>
                  <a:lnTo>
                    <a:pt x="45" y="436"/>
                  </a:lnTo>
                  <a:lnTo>
                    <a:pt x="26" y="401"/>
                  </a:lnTo>
                  <a:lnTo>
                    <a:pt x="11" y="364"/>
                  </a:lnTo>
                  <a:lnTo>
                    <a:pt x="3" y="324"/>
                  </a:lnTo>
                  <a:lnTo>
                    <a:pt x="0" y="282"/>
                  </a:lnTo>
                  <a:lnTo>
                    <a:pt x="3" y="241"/>
                  </a:lnTo>
                  <a:lnTo>
                    <a:pt x="11" y="201"/>
                  </a:lnTo>
                  <a:lnTo>
                    <a:pt x="26" y="164"/>
                  </a:lnTo>
                  <a:lnTo>
                    <a:pt x="45" y="129"/>
                  </a:lnTo>
                  <a:lnTo>
                    <a:pt x="69" y="98"/>
                  </a:lnTo>
                  <a:lnTo>
                    <a:pt x="97" y="69"/>
                  </a:lnTo>
                  <a:lnTo>
                    <a:pt x="128" y="46"/>
                  </a:lnTo>
                  <a:lnTo>
                    <a:pt x="163" y="26"/>
                  </a:lnTo>
                  <a:lnTo>
                    <a:pt x="201" y="13"/>
                  </a:lnTo>
                  <a:lnTo>
                    <a:pt x="240" y="3"/>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6" name="Shape 11596"/>
            <p:cNvSpPr/>
            <p:nvPr/>
          </p:nvSpPr>
          <p:spPr>
            <a:xfrm>
              <a:off x="8839200" y="2284413"/>
              <a:ext cx="47625" cy="47625"/>
            </a:xfrm>
            <a:custGeom>
              <a:avLst/>
              <a:gdLst/>
              <a:ahLst/>
              <a:cxnLst/>
              <a:rect l="0" t="0" r="0" b="0"/>
              <a:pathLst>
                <a:path w="573" h="571" extrusionOk="0">
                  <a:moveTo>
                    <a:pt x="287" y="0"/>
                  </a:moveTo>
                  <a:lnTo>
                    <a:pt x="329" y="3"/>
                  </a:lnTo>
                  <a:lnTo>
                    <a:pt x="369" y="12"/>
                  </a:lnTo>
                  <a:lnTo>
                    <a:pt x="408" y="26"/>
                  </a:lnTo>
                  <a:lnTo>
                    <a:pt x="442" y="46"/>
                  </a:lnTo>
                  <a:lnTo>
                    <a:pt x="474" y="70"/>
                  </a:lnTo>
                  <a:lnTo>
                    <a:pt x="502" y="98"/>
                  </a:lnTo>
                  <a:lnTo>
                    <a:pt x="526" y="130"/>
                  </a:lnTo>
                  <a:lnTo>
                    <a:pt x="546" y="165"/>
                  </a:lnTo>
                  <a:lnTo>
                    <a:pt x="561" y="203"/>
                  </a:lnTo>
                  <a:lnTo>
                    <a:pt x="570" y="243"/>
                  </a:lnTo>
                  <a:lnTo>
                    <a:pt x="573" y="286"/>
                  </a:lnTo>
                  <a:lnTo>
                    <a:pt x="570" y="328"/>
                  </a:lnTo>
                  <a:lnTo>
                    <a:pt x="561" y="368"/>
                  </a:lnTo>
                  <a:lnTo>
                    <a:pt x="546" y="405"/>
                  </a:lnTo>
                  <a:lnTo>
                    <a:pt x="526" y="441"/>
                  </a:lnTo>
                  <a:lnTo>
                    <a:pt x="502" y="473"/>
                  </a:lnTo>
                  <a:lnTo>
                    <a:pt x="474" y="501"/>
                  </a:lnTo>
                  <a:lnTo>
                    <a:pt x="442" y="525"/>
                  </a:lnTo>
                  <a:lnTo>
                    <a:pt x="408" y="545"/>
                  </a:lnTo>
                  <a:lnTo>
                    <a:pt x="369" y="558"/>
                  </a:lnTo>
                  <a:lnTo>
                    <a:pt x="329" y="568"/>
                  </a:lnTo>
                  <a:lnTo>
                    <a:pt x="287" y="571"/>
                  </a:lnTo>
                  <a:lnTo>
                    <a:pt x="245" y="568"/>
                  </a:lnTo>
                  <a:lnTo>
                    <a:pt x="204" y="558"/>
                  </a:lnTo>
                  <a:lnTo>
                    <a:pt x="166" y="545"/>
                  </a:lnTo>
                  <a:lnTo>
                    <a:pt x="130" y="525"/>
                  </a:lnTo>
                  <a:lnTo>
                    <a:pt x="99" y="501"/>
                  </a:lnTo>
                  <a:lnTo>
                    <a:pt x="70" y="473"/>
                  </a:lnTo>
                  <a:lnTo>
                    <a:pt x="46" y="441"/>
                  </a:lnTo>
                  <a:lnTo>
                    <a:pt x="27" y="405"/>
                  </a:lnTo>
                  <a:lnTo>
                    <a:pt x="13" y="368"/>
                  </a:lnTo>
                  <a:lnTo>
                    <a:pt x="3" y="328"/>
                  </a:lnTo>
                  <a:lnTo>
                    <a:pt x="0" y="286"/>
                  </a:lnTo>
                  <a:lnTo>
                    <a:pt x="3" y="243"/>
                  </a:lnTo>
                  <a:lnTo>
                    <a:pt x="13" y="203"/>
                  </a:lnTo>
                  <a:lnTo>
                    <a:pt x="27" y="165"/>
                  </a:lnTo>
                  <a:lnTo>
                    <a:pt x="46" y="130"/>
                  </a:lnTo>
                  <a:lnTo>
                    <a:pt x="70" y="98"/>
                  </a:lnTo>
                  <a:lnTo>
                    <a:pt x="99" y="70"/>
                  </a:lnTo>
                  <a:lnTo>
                    <a:pt x="130" y="46"/>
                  </a:lnTo>
                  <a:lnTo>
                    <a:pt x="166" y="26"/>
                  </a:lnTo>
                  <a:lnTo>
                    <a:pt x="204" y="12"/>
                  </a:lnTo>
                  <a:lnTo>
                    <a:pt x="245" y="3"/>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7" name="Shape 11597"/>
            <p:cNvSpPr/>
            <p:nvPr/>
          </p:nvSpPr>
          <p:spPr>
            <a:xfrm>
              <a:off x="8688388" y="2338388"/>
              <a:ext cx="233362" cy="55563"/>
            </a:xfrm>
            <a:custGeom>
              <a:avLst/>
              <a:gdLst/>
              <a:ahLst/>
              <a:cxnLst/>
              <a:rect l="0" t="0" r="0" b="0"/>
              <a:pathLst>
                <a:path w="2790" h="647" extrusionOk="0">
                  <a:moveTo>
                    <a:pt x="328" y="0"/>
                  </a:moveTo>
                  <a:lnTo>
                    <a:pt x="1070" y="0"/>
                  </a:lnTo>
                  <a:lnTo>
                    <a:pt x="1115" y="3"/>
                  </a:lnTo>
                  <a:lnTo>
                    <a:pt x="1158" y="12"/>
                  </a:lnTo>
                  <a:lnTo>
                    <a:pt x="1199" y="27"/>
                  </a:lnTo>
                  <a:lnTo>
                    <a:pt x="1238" y="46"/>
                  </a:lnTo>
                  <a:lnTo>
                    <a:pt x="1273" y="71"/>
                  </a:lnTo>
                  <a:lnTo>
                    <a:pt x="1305" y="101"/>
                  </a:lnTo>
                  <a:lnTo>
                    <a:pt x="1332" y="133"/>
                  </a:lnTo>
                  <a:lnTo>
                    <a:pt x="1356" y="170"/>
                  </a:lnTo>
                  <a:lnTo>
                    <a:pt x="1374" y="210"/>
                  </a:lnTo>
                  <a:lnTo>
                    <a:pt x="1388" y="252"/>
                  </a:lnTo>
                  <a:lnTo>
                    <a:pt x="1394" y="297"/>
                  </a:lnTo>
                  <a:lnTo>
                    <a:pt x="1403" y="253"/>
                  </a:lnTo>
                  <a:lnTo>
                    <a:pt x="1415" y="211"/>
                  </a:lnTo>
                  <a:lnTo>
                    <a:pt x="1434" y="172"/>
                  </a:lnTo>
                  <a:lnTo>
                    <a:pt x="1457" y="135"/>
                  </a:lnTo>
                  <a:lnTo>
                    <a:pt x="1485" y="103"/>
                  </a:lnTo>
                  <a:lnTo>
                    <a:pt x="1516" y="74"/>
                  </a:lnTo>
                  <a:lnTo>
                    <a:pt x="1552" y="49"/>
                  </a:lnTo>
                  <a:lnTo>
                    <a:pt x="1590" y="29"/>
                  </a:lnTo>
                  <a:lnTo>
                    <a:pt x="1631" y="15"/>
                  </a:lnTo>
                  <a:lnTo>
                    <a:pt x="1675" y="6"/>
                  </a:lnTo>
                  <a:lnTo>
                    <a:pt x="1720" y="3"/>
                  </a:lnTo>
                  <a:lnTo>
                    <a:pt x="2461" y="3"/>
                  </a:lnTo>
                  <a:lnTo>
                    <a:pt x="2505" y="6"/>
                  </a:lnTo>
                  <a:lnTo>
                    <a:pt x="2548" y="15"/>
                  </a:lnTo>
                  <a:lnTo>
                    <a:pt x="2588" y="28"/>
                  </a:lnTo>
                  <a:lnTo>
                    <a:pt x="2626" y="47"/>
                  </a:lnTo>
                  <a:lnTo>
                    <a:pt x="2660" y="70"/>
                  </a:lnTo>
                  <a:lnTo>
                    <a:pt x="2692" y="97"/>
                  </a:lnTo>
                  <a:lnTo>
                    <a:pt x="2719" y="129"/>
                  </a:lnTo>
                  <a:lnTo>
                    <a:pt x="2742" y="163"/>
                  </a:lnTo>
                  <a:lnTo>
                    <a:pt x="2762" y="201"/>
                  </a:lnTo>
                  <a:lnTo>
                    <a:pt x="2776" y="241"/>
                  </a:lnTo>
                  <a:lnTo>
                    <a:pt x="2784" y="283"/>
                  </a:lnTo>
                  <a:lnTo>
                    <a:pt x="2788" y="327"/>
                  </a:lnTo>
                  <a:lnTo>
                    <a:pt x="2790" y="647"/>
                  </a:lnTo>
                  <a:lnTo>
                    <a:pt x="2513" y="647"/>
                  </a:lnTo>
                  <a:lnTo>
                    <a:pt x="2512" y="329"/>
                  </a:lnTo>
                  <a:lnTo>
                    <a:pt x="2512" y="328"/>
                  </a:lnTo>
                  <a:lnTo>
                    <a:pt x="2509" y="318"/>
                  </a:lnTo>
                  <a:lnTo>
                    <a:pt x="2502" y="309"/>
                  </a:lnTo>
                  <a:lnTo>
                    <a:pt x="2492" y="304"/>
                  </a:lnTo>
                  <a:lnTo>
                    <a:pt x="2482" y="303"/>
                  </a:lnTo>
                  <a:lnTo>
                    <a:pt x="2471" y="305"/>
                  </a:lnTo>
                  <a:lnTo>
                    <a:pt x="2462" y="311"/>
                  </a:lnTo>
                  <a:lnTo>
                    <a:pt x="2456" y="321"/>
                  </a:lnTo>
                  <a:lnTo>
                    <a:pt x="2454" y="331"/>
                  </a:lnTo>
                  <a:lnTo>
                    <a:pt x="2454" y="647"/>
                  </a:lnTo>
                  <a:lnTo>
                    <a:pt x="1722" y="647"/>
                  </a:lnTo>
                  <a:lnTo>
                    <a:pt x="1722" y="329"/>
                  </a:lnTo>
                  <a:lnTo>
                    <a:pt x="1721" y="319"/>
                  </a:lnTo>
                  <a:lnTo>
                    <a:pt x="1715" y="310"/>
                  </a:lnTo>
                  <a:lnTo>
                    <a:pt x="1706" y="304"/>
                  </a:lnTo>
                  <a:lnTo>
                    <a:pt x="1696" y="302"/>
                  </a:lnTo>
                  <a:lnTo>
                    <a:pt x="1685" y="304"/>
                  </a:lnTo>
                  <a:lnTo>
                    <a:pt x="1677" y="310"/>
                  </a:lnTo>
                  <a:lnTo>
                    <a:pt x="1672" y="319"/>
                  </a:lnTo>
                  <a:lnTo>
                    <a:pt x="1669" y="329"/>
                  </a:lnTo>
                  <a:lnTo>
                    <a:pt x="1667" y="647"/>
                  </a:lnTo>
                  <a:lnTo>
                    <a:pt x="1121" y="647"/>
                  </a:lnTo>
                  <a:lnTo>
                    <a:pt x="1120" y="326"/>
                  </a:lnTo>
                  <a:lnTo>
                    <a:pt x="1120" y="325"/>
                  </a:lnTo>
                  <a:lnTo>
                    <a:pt x="1118" y="313"/>
                  </a:lnTo>
                  <a:lnTo>
                    <a:pt x="1112" y="304"/>
                  </a:lnTo>
                  <a:lnTo>
                    <a:pt x="1102" y="299"/>
                  </a:lnTo>
                  <a:lnTo>
                    <a:pt x="1091" y="296"/>
                  </a:lnTo>
                  <a:lnTo>
                    <a:pt x="1080" y="299"/>
                  </a:lnTo>
                  <a:lnTo>
                    <a:pt x="1071" y="304"/>
                  </a:lnTo>
                  <a:lnTo>
                    <a:pt x="1064" y="313"/>
                  </a:lnTo>
                  <a:lnTo>
                    <a:pt x="1062" y="325"/>
                  </a:lnTo>
                  <a:lnTo>
                    <a:pt x="1062" y="647"/>
                  </a:lnTo>
                  <a:lnTo>
                    <a:pt x="331" y="647"/>
                  </a:lnTo>
                  <a:lnTo>
                    <a:pt x="331" y="326"/>
                  </a:lnTo>
                  <a:lnTo>
                    <a:pt x="329" y="315"/>
                  </a:lnTo>
                  <a:lnTo>
                    <a:pt x="322" y="307"/>
                  </a:lnTo>
                  <a:lnTo>
                    <a:pt x="314" y="301"/>
                  </a:lnTo>
                  <a:lnTo>
                    <a:pt x="304" y="299"/>
                  </a:lnTo>
                  <a:lnTo>
                    <a:pt x="294" y="301"/>
                  </a:lnTo>
                  <a:lnTo>
                    <a:pt x="285" y="307"/>
                  </a:lnTo>
                  <a:lnTo>
                    <a:pt x="279" y="315"/>
                  </a:lnTo>
                  <a:lnTo>
                    <a:pt x="277" y="326"/>
                  </a:lnTo>
                  <a:lnTo>
                    <a:pt x="275" y="647"/>
                  </a:lnTo>
                  <a:lnTo>
                    <a:pt x="0" y="647"/>
                  </a:lnTo>
                  <a:lnTo>
                    <a:pt x="1" y="324"/>
                  </a:lnTo>
                  <a:lnTo>
                    <a:pt x="4" y="280"/>
                  </a:lnTo>
                  <a:lnTo>
                    <a:pt x="14" y="238"/>
                  </a:lnTo>
                  <a:lnTo>
                    <a:pt x="27" y="198"/>
                  </a:lnTo>
                  <a:lnTo>
                    <a:pt x="46" y="160"/>
                  </a:lnTo>
                  <a:lnTo>
                    <a:pt x="70" y="126"/>
                  </a:lnTo>
                  <a:lnTo>
                    <a:pt x="98" y="95"/>
                  </a:lnTo>
                  <a:lnTo>
                    <a:pt x="129" y="67"/>
                  </a:lnTo>
                  <a:lnTo>
                    <a:pt x="164" y="44"/>
                  </a:lnTo>
                  <a:lnTo>
                    <a:pt x="202" y="25"/>
                  </a:lnTo>
                  <a:lnTo>
                    <a:pt x="242" y="12"/>
                  </a:lnTo>
                  <a:lnTo>
                    <a:pt x="284" y="3"/>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598" name="Shape 11598"/>
            <p:cNvSpPr/>
            <p:nvPr/>
          </p:nvSpPr>
          <p:spPr>
            <a:xfrm>
              <a:off x="8721725" y="2284413"/>
              <a:ext cx="49212" cy="47625"/>
            </a:xfrm>
            <a:custGeom>
              <a:avLst/>
              <a:gdLst/>
              <a:ahLst/>
              <a:cxnLst/>
              <a:rect l="0" t="0" r="0" b="0"/>
              <a:pathLst>
                <a:path w="571" h="571" extrusionOk="0">
                  <a:moveTo>
                    <a:pt x="286" y="0"/>
                  </a:moveTo>
                  <a:lnTo>
                    <a:pt x="327" y="3"/>
                  </a:lnTo>
                  <a:lnTo>
                    <a:pt x="366" y="11"/>
                  </a:lnTo>
                  <a:lnTo>
                    <a:pt x="403" y="25"/>
                  </a:lnTo>
                  <a:lnTo>
                    <a:pt x="437" y="43"/>
                  </a:lnTo>
                  <a:lnTo>
                    <a:pt x="468" y="66"/>
                  </a:lnTo>
                  <a:lnTo>
                    <a:pt x="497" y="93"/>
                  </a:lnTo>
                  <a:lnTo>
                    <a:pt x="521" y="122"/>
                  </a:lnTo>
                  <a:lnTo>
                    <a:pt x="541" y="156"/>
                  </a:lnTo>
                  <a:lnTo>
                    <a:pt x="557" y="192"/>
                  </a:lnTo>
                  <a:lnTo>
                    <a:pt x="566" y="230"/>
                  </a:lnTo>
                  <a:lnTo>
                    <a:pt x="571" y="271"/>
                  </a:lnTo>
                  <a:lnTo>
                    <a:pt x="570" y="315"/>
                  </a:lnTo>
                  <a:lnTo>
                    <a:pt x="563" y="357"/>
                  </a:lnTo>
                  <a:lnTo>
                    <a:pt x="549" y="397"/>
                  </a:lnTo>
                  <a:lnTo>
                    <a:pt x="530" y="434"/>
                  </a:lnTo>
                  <a:lnTo>
                    <a:pt x="506" y="467"/>
                  </a:lnTo>
                  <a:lnTo>
                    <a:pt x="478" y="496"/>
                  </a:lnTo>
                  <a:lnTo>
                    <a:pt x="445" y="523"/>
                  </a:lnTo>
                  <a:lnTo>
                    <a:pt x="410" y="543"/>
                  </a:lnTo>
                  <a:lnTo>
                    <a:pt x="371" y="558"/>
                  </a:lnTo>
                  <a:lnTo>
                    <a:pt x="329" y="568"/>
                  </a:lnTo>
                  <a:lnTo>
                    <a:pt x="286" y="571"/>
                  </a:lnTo>
                  <a:lnTo>
                    <a:pt x="247" y="568"/>
                  </a:lnTo>
                  <a:lnTo>
                    <a:pt x="210" y="560"/>
                  </a:lnTo>
                  <a:lnTo>
                    <a:pt x="174" y="548"/>
                  </a:lnTo>
                  <a:lnTo>
                    <a:pt x="141" y="532"/>
                  </a:lnTo>
                  <a:lnTo>
                    <a:pt x="110" y="511"/>
                  </a:lnTo>
                  <a:lnTo>
                    <a:pt x="80" y="484"/>
                  </a:lnTo>
                  <a:lnTo>
                    <a:pt x="55" y="454"/>
                  </a:lnTo>
                  <a:lnTo>
                    <a:pt x="33" y="420"/>
                  </a:lnTo>
                  <a:lnTo>
                    <a:pt x="18" y="385"/>
                  </a:lnTo>
                  <a:lnTo>
                    <a:pt x="6" y="348"/>
                  </a:lnTo>
                  <a:lnTo>
                    <a:pt x="1" y="310"/>
                  </a:lnTo>
                  <a:lnTo>
                    <a:pt x="0" y="271"/>
                  </a:lnTo>
                  <a:lnTo>
                    <a:pt x="5" y="230"/>
                  </a:lnTo>
                  <a:lnTo>
                    <a:pt x="16" y="193"/>
                  </a:lnTo>
                  <a:lnTo>
                    <a:pt x="30" y="156"/>
                  </a:lnTo>
                  <a:lnTo>
                    <a:pt x="50" y="122"/>
                  </a:lnTo>
                  <a:lnTo>
                    <a:pt x="74" y="93"/>
                  </a:lnTo>
                  <a:lnTo>
                    <a:pt x="103" y="66"/>
                  </a:lnTo>
                  <a:lnTo>
                    <a:pt x="134" y="44"/>
                  </a:lnTo>
                  <a:lnTo>
                    <a:pt x="168" y="25"/>
                  </a:lnTo>
                  <a:lnTo>
                    <a:pt x="206" y="11"/>
                  </a:lnTo>
                  <a:lnTo>
                    <a:pt x="245" y="3"/>
                  </a:lnTo>
                  <a:lnTo>
                    <a:pt x="2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599" name="Shape 11599"/>
          <p:cNvGrpSpPr/>
          <p:nvPr/>
        </p:nvGrpSpPr>
        <p:grpSpPr>
          <a:xfrm>
            <a:off x="6985098" y="2057043"/>
            <a:ext cx="197645" cy="233363"/>
            <a:chOff x="9385300" y="2093913"/>
            <a:chExt cx="263526" cy="311150"/>
          </a:xfrm>
        </p:grpSpPr>
        <p:sp>
          <p:nvSpPr>
            <p:cNvPr id="11600" name="Shape 11600"/>
            <p:cNvSpPr/>
            <p:nvPr/>
          </p:nvSpPr>
          <p:spPr>
            <a:xfrm>
              <a:off x="9483725" y="2216151"/>
              <a:ext cx="66675" cy="66675"/>
            </a:xfrm>
            <a:custGeom>
              <a:avLst/>
              <a:gdLst/>
              <a:ahLst/>
              <a:cxnLst/>
              <a:rect l="0" t="0" r="0" b="0"/>
              <a:pathLst>
                <a:path w="716" h="718" extrusionOk="0">
                  <a:moveTo>
                    <a:pt x="170" y="393"/>
                  </a:moveTo>
                  <a:lnTo>
                    <a:pt x="179" y="426"/>
                  </a:lnTo>
                  <a:lnTo>
                    <a:pt x="193" y="456"/>
                  </a:lnTo>
                  <a:lnTo>
                    <a:pt x="212" y="482"/>
                  </a:lnTo>
                  <a:lnTo>
                    <a:pt x="235" y="505"/>
                  </a:lnTo>
                  <a:lnTo>
                    <a:pt x="261" y="525"/>
                  </a:lnTo>
                  <a:lnTo>
                    <a:pt x="292" y="539"/>
                  </a:lnTo>
                  <a:lnTo>
                    <a:pt x="325" y="548"/>
                  </a:lnTo>
                  <a:lnTo>
                    <a:pt x="359" y="551"/>
                  </a:lnTo>
                  <a:lnTo>
                    <a:pt x="390" y="549"/>
                  </a:lnTo>
                  <a:lnTo>
                    <a:pt x="422" y="541"/>
                  </a:lnTo>
                  <a:lnTo>
                    <a:pt x="391" y="488"/>
                  </a:lnTo>
                  <a:lnTo>
                    <a:pt x="374" y="492"/>
                  </a:lnTo>
                  <a:lnTo>
                    <a:pt x="356" y="493"/>
                  </a:lnTo>
                  <a:lnTo>
                    <a:pt x="330" y="491"/>
                  </a:lnTo>
                  <a:lnTo>
                    <a:pt x="306" y="483"/>
                  </a:lnTo>
                  <a:lnTo>
                    <a:pt x="283" y="472"/>
                  </a:lnTo>
                  <a:lnTo>
                    <a:pt x="263" y="457"/>
                  </a:lnTo>
                  <a:lnTo>
                    <a:pt x="247" y="438"/>
                  </a:lnTo>
                  <a:lnTo>
                    <a:pt x="234" y="417"/>
                  </a:lnTo>
                  <a:lnTo>
                    <a:pt x="225" y="393"/>
                  </a:lnTo>
                  <a:lnTo>
                    <a:pt x="170" y="393"/>
                  </a:lnTo>
                  <a:close/>
                  <a:moveTo>
                    <a:pt x="355" y="292"/>
                  </a:moveTo>
                  <a:lnTo>
                    <a:pt x="338" y="294"/>
                  </a:lnTo>
                  <a:lnTo>
                    <a:pt x="323" y="300"/>
                  </a:lnTo>
                  <a:lnTo>
                    <a:pt x="309" y="312"/>
                  </a:lnTo>
                  <a:lnTo>
                    <a:pt x="299" y="325"/>
                  </a:lnTo>
                  <a:lnTo>
                    <a:pt x="293" y="340"/>
                  </a:lnTo>
                  <a:lnTo>
                    <a:pt x="291" y="357"/>
                  </a:lnTo>
                  <a:lnTo>
                    <a:pt x="293" y="374"/>
                  </a:lnTo>
                  <a:lnTo>
                    <a:pt x="299" y="390"/>
                  </a:lnTo>
                  <a:lnTo>
                    <a:pt x="309" y="403"/>
                  </a:lnTo>
                  <a:lnTo>
                    <a:pt x="323" y="414"/>
                  </a:lnTo>
                  <a:lnTo>
                    <a:pt x="338" y="420"/>
                  </a:lnTo>
                  <a:lnTo>
                    <a:pt x="355" y="423"/>
                  </a:lnTo>
                  <a:lnTo>
                    <a:pt x="372" y="420"/>
                  </a:lnTo>
                  <a:lnTo>
                    <a:pt x="388" y="414"/>
                  </a:lnTo>
                  <a:lnTo>
                    <a:pt x="401" y="403"/>
                  </a:lnTo>
                  <a:lnTo>
                    <a:pt x="411" y="390"/>
                  </a:lnTo>
                  <a:lnTo>
                    <a:pt x="417" y="374"/>
                  </a:lnTo>
                  <a:lnTo>
                    <a:pt x="420" y="357"/>
                  </a:lnTo>
                  <a:lnTo>
                    <a:pt x="417" y="340"/>
                  </a:lnTo>
                  <a:lnTo>
                    <a:pt x="411" y="325"/>
                  </a:lnTo>
                  <a:lnTo>
                    <a:pt x="401" y="312"/>
                  </a:lnTo>
                  <a:lnTo>
                    <a:pt x="388" y="300"/>
                  </a:lnTo>
                  <a:lnTo>
                    <a:pt x="372" y="294"/>
                  </a:lnTo>
                  <a:lnTo>
                    <a:pt x="355" y="292"/>
                  </a:lnTo>
                  <a:close/>
                  <a:moveTo>
                    <a:pt x="481" y="208"/>
                  </a:moveTo>
                  <a:lnTo>
                    <a:pt x="451" y="261"/>
                  </a:lnTo>
                  <a:lnTo>
                    <a:pt x="468" y="281"/>
                  </a:lnTo>
                  <a:lnTo>
                    <a:pt x="481" y="304"/>
                  </a:lnTo>
                  <a:lnTo>
                    <a:pt x="488" y="330"/>
                  </a:lnTo>
                  <a:lnTo>
                    <a:pt x="491" y="357"/>
                  </a:lnTo>
                  <a:lnTo>
                    <a:pt x="488" y="384"/>
                  </a:lnTo>
                  <a:lnTo>
                    <a:pt x="481" y="409"/>
                  </a:lnTo>
                  <a:lnTo>
                    <a:pt x="468" y="433"/>
                  </a:lnTo>
                  <a:lnTo>
                    <a:pt x="452" y="453"/>
                  </a:lnTo>
                  <a:lnTo>
                    <a:pt x="483" y="505"/>
                  </a:lnTo>
                  <a:lnTo>
                    <a:pt x="503" y="486"/>
                  </a:lnTo>
                  <a:lnTo>
                    <a:pt x="519" y="465"/>
                  </a:lnTo>
                  <a:lnTo>
                    <a:pt x="533" y="441"/>
                  </a:lnTo>
                  <a:lnTo>
                    <a:pt x="543" y="415"/>
                  </a:lnTo>
                  <a:lnTo>
                    <a:pt x="549" y="386"/>
                  </a:lnTo>
                  <a:lnTo>
                    <a:pt x="551" y="357"/>
                  </a:lnTo>
                  <a:lnTo>
                    <a:pt x="549" y="328"/>
                  </a:lnTo>
                  <a:lnTo>
                    <a:pt x="542" y="299"/>
                  </a:lnTo>
                  <a:lnTo>
                    <a:pt x="532" y="273"/>
                  </a:lnTo>
                  <a:lnTo>
                    <a:pt x="518" y="249"/>
                  </a:lnTo>
                  <a:lnTo>
                    <a:pt x="501" y="227"/>
                  </a:lnTo>
                  <a:lnTo>
                    <a:pt x="481" y="208"/>
                  </a:lnTo>
                  <a:close/>
                  <a:moveTo>
                    <a:pt x="359" y="164"/>
                  </a:moveTo>
                  <a:lnTo>
                    <a:pt x="325" y="167"/>
                  </a:lnTo>
                  <a:lnTo>
                    <a:pt x="292" y="176"/>
                  </a:lnTo>
                  <a:lnTo>
                    <a:pt x="262" y="190"/>
                  </a:lnTo>
                  <a:lnTo>
                    <a:pt x="235" y="210"/>
                  </a:lnTo>
                  <a:lnTo>
                    <a:pt x="212" y="233"/>
                  </a:lnTo>
                  <a:lnTo>
                    <a:pt x="193" y="259"/>
                  </a:lnTo>
                  <a:lnTo>
                    <a:pt x="179" y="289"/>
                  </a:lnTo>
                  <a:lnTo>
                    <a:pt x="169" y="322"/>
                  </a:lnTo>
                  <a:lnTo>
                    <a:pt x="224" y="322"/>
                  </a:lnTo>
                  <a:lnTo>
                    <a:pt x="233" y="298"/>
                  </a:lnTo>
                  <a:lnTo>
                    <a:pt x="246" y="277"/>
                  </a:lnTo>
                  <a:lnTo>
                    <a:pt x="262" y="258"/>
                  </a:lnTo>
                  <a:lnTo>
                    <a:pt x="282" y="243"/>
                  </a:lnTo>
                  <a:lnTo>
                    <a:pt x="305" y="232"/>
                  </a:lnTo>
                  <a:lnTo>
                    <a:pt x="329" y="224"/>
                  </a:lnTo>
                  <a:lnTo>
                    <a:pt x="355" y="222"/>
                  </a:lnTo>
                  <a:lnTo>
                    <a:pt x="373" y="223"/>
                  </a:lnTo>
                  <a:lnTo>
                    <a:pt x="389" y="226"/>
                  </a:lnTo>
                  <a:lnTo>
                    <a:pt x="419" y="174"/>
                  </a:lnTo>
                  <a:lnTo>
                    <a:pt x="390" y="167"/>
                  </a:lnTo>
                  <a:lnTo>
                    <a:pt x="359" y="164"/>
                  </a:lnTo>
                  <a:close/>
                  <a:moveTo>
                    <a:pt x="335" y="0"/>
                  </a:moveTo>
                  <a:lnTo>
                    <a:pt x="381" y="0"/>
                  </a:lnTo>
                  <a:lnTo>
                    <a:pt x="393" y="2"/>
                  </a:lnTo>
                  <a:lnTo>
                    <a:pt x="403" y="9"/>
                  </a:lnTo>
                  <a:lnTo>
                    <a:pt x="409" y="19"/>
                  </a:lnTo>
                  <a:lnTo>
                    <a:pt x="411" y="30"/>
                  </a:lnTo>
                  <a:lnTo>
                    <a:pt x="411" y="75"/>
                  </a:lnTo>
                  <a:lnTo>
                    <a:pt x="450" y="85"/>
                  </a:lnTo>
                  <a:lnTo>
                    <a:pt x="486" y="101"/>
                  </a:lnTo>
                  <a:lnTo>
                    <a:pt x="519" y="121"/>
                  </a:lnTo>
                  <a:lnTo>
                    <a:pt x="552" y="87"/>
                  </a:lnTo>
                  <a:lnTo>
                    <a:pt x="561" y="81"/>
                  </a:lnTo>
                  <a:lnTo>
                    <a:pt x="573" y="79"/>
                  </a:lnTo>
                  <a:lnTo>
                    <a:pt x="584" y="81"/>
                  </a:lnTo>
                  <a:lnTo>
                    <a:pt x="594" y="87"/>
                  </a:lnTo>
                  <a:lnTo>
                    <a:pt x="628" y="121"/>
                  </a:lnTo>
                  <a:lnTo>
                    <a:pt x="634" y="131"/>
                  </a:lnTo>
                  <a:lnTo>
                    <a:pt x="636" y="143"/>
                  </a:lnTo>
                  <a:lnTo>
                    <a:pt x="634" y="154"/>
                  </a:lnTo>
                  <a:lnTo>
                    <a:pt x="628" y="164"/>
                  </a:lnTo>
                  <a:lnTo>
                    <a:pt x="595" y="196"/>
                  </a:lnTo>
                  <a:lnTo>
                    <a:pt x="615" y="230"/>
                  </a:lnTo>
                  <a:lnTo>
                    <a:pt x="630" y="266"/>
                  </a:lnTo>
                  <a:lnTo>
                    <a:pt x="640" y="304"/>
                  </a:lnTo>
                  <a:lnTo>
                    <a:pt x="686" y="304"/>
                  </a:lnTo>
                  <a:lnTo>
                    <a:pt x="697" y="306"/>
                  </a:lnTo>
                  <a:lnTo>
                    <a:pt x="707" y="314"/>
                  </a:lnTo>
                  <a:lnTo>
                    <a:pt x="713" y="324"/>
                  </a:lnTo>
                  <a:lnTo>
                    <a:pt x="716" y="336"/>
                  </a:lnTo>
                  <a:lnTo>
                    <a:pt x="716" y="383"/>
                  </a:lnTo>
                  <a:lnTo>
                    <a:pt x="713" y="394"/>
                  </a:lnTo>
                  <a:lnTo>
                    <a:pt x="707" y="404"/>
                  </a:lnTo>
                  <a:lnTo>
                    <a:pt x="697" y="411"/>
                  </a:lnTo>
                  <a:lnTo>
                    <a:pt x="686" y="414"/>
                  </a:lnTo>
                  <a:lnTo>
                    <a:pt x="640" y="414"/>
                  </a:lnTo>
                  <a:lnTo>
                    <a:pt x="630" y="452"/>
                  </a:lnTo>
                  <a:lnTo>
                    <a:pt x="615" y="488"/>
                  </a:lnTo>
                  <a:lnTo>
                    <a:pt x="595" y="522"/>
                  </a:lnTo>
                  <a:lnTo>
                    <a:pt x="628" y="554"/>
                  </a:lnTo>
                  <a:lnTo>
                    <a:pt x="634" y="564"/>
                  </a:lnTo>
                  <a:lnTo>
                    <a:pt x="636" y="575"/>
                  </a:lnTo>
                  <a:lnTo>
                    <a:pt x="634" y="586"/>
                  </a:lnTo>
                  <a:lnTo>
                    <a:pt x="628" y="596"/>
                  </a:lnTo>
                  <a:lnTo>
                    <a:pt x="594" y="630"/>
                  </a:lnTo>
                  <a:lnTo>
                    <a:pt x="584" y="637"/>
                  </a:lnTo>
                  <a:lnTo>
                    <a:pt x="573" y="639"/>
                  </a:lnTo>
                  <a:lnTo>
                    <a:pt x="561" y="637"/>
                  </a:lnTo>
                  <a:lnTo>
                    <a:pt x="552" y="630"/>
                  </a:lnTo>
                  <a:lnTo>
                    <a:pt x="519" y="597"/>
                  </a:lnTo>
                  <a:lnTo>
                    <a:pt x="486" y="616"/>
                  </a:lnTo>
                  <a:lnTo>
                    <a:pt x="450" y="632"/>
                  </a:lnTo>
                  <a:lnTo>
                    <a:pt x="411" y="642"/>
                  </a:lnTo>
                  <a:lnTo>
                    <a:pt x="411" y="687"/>
                  </a:lnTo>
                  <a:lnTo>
                    <a:pt x="409" y="699"/>
                  </a:lnTo>
                  <a:lnTo>
                    <a:pt x="403" y="709"/>
                  </a:lnTo>
                  <a:lnTo>
                    <a:pt x="393" y="715"/>
                  </a:lnTo>
                  <a:lnTo>
                    <a:pt x="381" y="718"/>
                  </a:lnTo>
                  <a:lnTo>
                    <a:pt x="335" y="718"/>
                  </a:lnTo>
                  <a:lnTo>
                    <a:pt x="323" y="715"/>
                  </a:lnTo>
                  <a:lnTo>
                    <a:pt x="313" y="709"/>
                  </a:lnTo>
                  <a:lnTo>
                    <a:pt x="307" y="699"/>
                  </a:lnTo>
                  <a:lnTo>
                    <a:pt x="305" y="687"/>
                  </a:lnTo>
                  <a:lnTo>
                    <a:pt x="305" y="642"/>
                  </a:lnTo>
                  <a:lnTo>
                    <a:pt x="266" y="632"/>
                  </a:lnTo>
                  <a:lnTo>
                    <a:pt x="229" y="616"/>
                  </a:lnTo>
                  <a:lnTo>
                    <a:pt x="196" y="597"/>
                  </a:lnTo>
                  <a:lnTo>
                    <a:pt x="165" y="630"/>
                  </a:lnTo>
                  <a:lnTo>
                    <a:pt x="155" y="636"/>
                  </a:lnTo>
                  <a:lnTo>
                    <a:pt x="143" y="638"/>
                  </a:lnTo>
                  <a:lnTo>
                    <a:pt x="132" y="636"/>
                  </a:lnTo>
                  <a:lnTo>
                    <a:pt x="121" y="630"/>
                  </a:lnTo>
                  <a:lnTo>
                    <a:pt x="88" y="596"/>
                  </a:lnTo>
                  <a:lnTo>
                    <a:pt x="82" y="586"/>
                  </a:lnTo>
                  <a:lnTo>
                    <a:pt x="80" y="574"/>
                  </a:lnTo>
                  <a:lnTo>
                    <a:pt x="82" y="563"/>
                  </a:lnTo>
                  <a:lnTo>
                    <a:pt x="88" y="553"/>
                  </a:lnTo>
                  <a:lnTo>
                    <a:pt x="119" y="522"/>
                  </a:lnTo>
                  <a:lnTo>
                    <a:pt x="99" y="488"/>
                  </a:lnTo>
                  <a:lnTo>
                    <a:pt x="84" y="452"/>
                  </a:lnTo>
                  <a:lnTo>
                    <a:pt x="74" y="413"/>
                  </a:lnTo>
                  <a:lnTo>
                    <a:pt x="31" y="413"/>
                  </a:lnTo>
                  <a:lnTo>
                    <a:pt x="19" y="410"/>
                  </a:lnTo>
                  <a:lnTo>
                    <a:pt x="9" y="403"/>
                  </a:lnTo>
                  <a:lnTo>
                    <a:pt x="3" y="394"/>
                  </a:lnTo>
                  <a:lnTo>
                    <a:pt x="0" y="382"/>
                  </a:lnTo>
                  <a:lnTo>
                    <a:pt x="0" y="336"/>
                  </a:lnTo>
                  <a:lnTo>
                    <a:pt x="3" y="324"/>
                  </a:lnTo>
                  <a:lnTo>
                    <a:pt x="9" y="314"/>
                  </a:lnTo>
                  <a:lnTo>
                    <a:pt x="19" y="307"/>
                  </a:lnTo>
                  <a:lnTo>
                    <a:pt x="31" y="304"/>
                  </a:lnTo>
                  <a:lnTo>
                    <a:pt x="74" y="304"/>
                  </a:lnTo>
                  <a:lnTo>
                    <a:pt x="81" y="275"/>
                  </a:lnTo>
                  <a:lnTo>
                    <a:pt x="91" y="247"/>
                  </a:lnTo>
                  <a:lnTo>
                    <a:pt x="104" y="221"/>
                  </a:lnTo>
                  <a:lnTo>
                    <a:pt x="119" y="195"/>
                  </a:lnTo>
                  <a:lnTo>
                    <a:pt x="88" y="164"/>
                  </a:lnTo>
                  <a:lnTo>
                    <a:pt x="82" y="155"/>
                  </a:lnTo>
                  <a:lnTo>
                    <a:pt x="80" y="143"/>
                  </a:lnTo>
                  <a:lnTo>
                    <a:pt x="82" y="132"/>
                  </a:lnTo>
                  <a:lnTo>
                    <a:pt x="88" y="122"/>
                  </a:lnTo>
                  <a:lnTo>
                    <a:pt x="121" y="88"/>
                  </a:lnTo>
                  <a:lnTo>
                    <a:pt x="132" y="82"/>
                  </a:lnTo>
                  <a:lnTo>
                    <a:pt x="143" y="80"/>
                  </a:lnTo>
                  <a:lnTo>
                    <a:pt x="155" y="82"/>
                  </a:lnTo>
                  <a:lnTo>
                    <a:pt x="165" y="88"/>
                  </a:lnTo>
                  <a:lnTo>
                    <a:pt x="196" y="121"/>
                  </a:lnTo>
                  <a:lnTo>
                    <a:pt x="229" y="101"/>
                  </a:lnTo>
                  <a:lnTo>
                    <a:pt x="265" y="85"/>
                  </a:lnTo>
                  <a:lnTo>
                    <a:pt x="305" y="75"/>
                  </a:lnTo>
                  <a:lnTo>
                    <a:pt x="305" y="30"/>
                  </a:lnTo>
                  <a:lnTo>
                    <a:pt x="307" y="19"/>
                  </a:lnTo>
                  <a:lnTo>
                    <a:pt x="313" y="9"/>
                  </a:lnTo>
                  <a:lnTo>
                    <a:pt x="323" y="2"/>
                  </a:lnTo>
                  <a:lnTo>
                    <a:pt x="3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1" name="Shape 11601"/>
            <p:cNvSpPr/>
            <p:nvPr/>
          </p:nvSpPr>
          <p:spPr>
            <a:xfrm>
              <a:off x="9513888"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2" name="Shape 11602"/>
            <p:cNvSpPr/>
            <p:nvPr/>
          </p:nvSpPr>
          <p:spPr>
            <a:xfrm>
              <a:off x="9513888"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3" name="Shape 11603"/>
            <p:cNvSpPr/>
            <p:nvPr/>
          </p:nvSpPr>
          <p:spPr>
            <a:xfrm>
              <a:off x="9513888"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4" name="Shape 11604"/>
            <p:cNvSpPr/>
            <p:nvPr/>
          </p:nvSpPr>
          <p:spPr>
            <a:xfrm>
              <a:off x="9513888"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5" name="Shape 11605"/>
            <p:cNvSpPr/>
            <p:nvPr/>
          </p:nvSpPr>
          <p:spPr>
            <a:xfrm>
              <a:off x="9513888"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6" name="Shape 11606"/>
            <p:cNvSpPr/>
            <p:nvPr/>
          </p:nvSpPr>
          <p:spPr>
            <a:xfrm>
              <a:off x="9513888"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7" name="Shape 11607"/>
            <p:cNvSpPr/>
            <p:nvPr/>
          </p:nvSpPr>
          <p:spPr>
            <a:xfrm>
              <a:off x="9513888"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8" name="Shape 11608"/>
            <p:cNvSpPr/>
            <p:nvPr/>
          </p:nvSpPr>
          <p:spPr>
            <a:xfrm>
              <a:off x="9513888"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09" name="Shape 11609"/>
            <p:cNvSpPr/>
            <p:nvPr/>
          </p:nvSpPr>
          <p:spPr>
            <a:xfrm>
              <a:off x="9513888"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0" name="Shape 11610"/>
            <p:cNvSpPr/>
            <p:nvPr/>
          </p:nvSpPr>
          <p:spPr>
            <a:xfrm>
              <a:off x="9513888"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1" name="Shape 11611"/>
            <p:cNvSpPr/>
            <p:nvPr/>
          </p:nvSpPr>
          <p:spPr>
            <a:xfrm>
              <a:off x="9513888"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2" name="Shape 11612"/>
            <p:cNvSpPr/>
            <p:nvPr/>
          </p:nvSpPr>
          <p:spPr>
            <a:xfrm>
              <a:off x="9513888"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3" name="Shape 11613"/>
            <p:cNvSpPr/>
            <p:nvPr/>
          </p:nvSpPr>
          <p:spPr>
            <a:xfrm>
              <a:off x="9574213"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1"/>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4" name="Shape 11614"/>
            <p:cNvSpPr/>
            <p:nvPr/>
          </p:nvSpPr>
          <p:spPr>
            <a:xfrm>
              <a:off x="9582150"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5" name="Shape 11615"/>
            <p:cNvSpPr/>
            <p:nvPr/>
          </p:nvSpPr>
          <p:spPr>
            <a:xfrm>
              <a:off x="9588500"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6" name="Shape 11616"/>
            <p:cNvSpPr/>
            <p:nvPr/>
          </p:nvSpPr>
          <p:spPr>
            <a:xfrm>
              <a:off x="9553575"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7" name="Shape 11617"/>
            <p:cNvSpPr/>
            <p:nvPr/>
          </p:nvSpPr>
          <p:spPr>
            <a:xfrm>
              <a:off x="9559925"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8" name="Shape 11618"/>
            <p:cNvSpPr/>
            <p:nvPr/>
          </p:nvSpPr>
          <p:spPr>
            <a:xfrm>
              <a:off x="9567863"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19" name="Shape 11619"/>
            <p:cNvSpPr/>
            <p:nvPr/>
          </p:nvSpPr>
          <p:spPr>
            <a:xfrm>
              <a:off x="9445625"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0" name="Shape 11620"/>
            <p:cNvSpPr/>
            <p:nvPr/>
          </p:nvSpPr>
          <p:spPr>
            <a:xfrm>
              <a:off x="9439275"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1" name="Shape 11621"/>
            <p:cNvSpPr/>
            <p:nvPr/>
          </p:nvSpPr>
          <p:spPr>
            <a:xfrm>
              <a:off x="9474200"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2" name="Shape 11622"/>
            <p:cNvSpPr/>
            <p:nvPr/>
          </p:nvSpPr>
          <p:spPr>
            <a:xfrm>
              <a:off x="9466263"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3" name="Shape 11623"/>
            <p:cNvSpPr/>
            <p:nvPr/>
          </p:nvSpPr>
          <p:spPr>
            <a:xfrm>
              <a:off x="9459913"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4" name="Shape 11624"/>
            <p:cNvSpPr/>
            <p:nvPr/>
          </p:nvSpPr>
          <p:spPr>
            <a:xfrm>
              <a:off x="9453563"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5" name="Shape 11625"/>
            <p:cNvSpPr/>
            <p:nvPr/>
          </p:nvSpPr>
          <p:spPr>
            <a:xfrm>
              <a:off x="9445625"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6" name="Shape 11626"/>
            <p:cNvSpPr/>
            <p:nvPr/>
          </p:nvSpPr>
          <p:spPr>
            <a:xfrm>
              <a:off x="9439275"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7" name="Shape 11627"/>
            <p:cNvSpPr/>
            <p:nvPr/>
          </p:nvSpPr>
          <p:spPr>
            <a:xfrm>
              <a:off x="9474200"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8" name="Shape 11628"/>
            <p:cNvSpPr/>
            <p:nvPr/>
          </p:nvSpPr>
          <p:spPr>
            <a:xfrm>
              <a:off x="9466263"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29" name="Shape 11629"/>
            <p:cNvSpPr/>
            <p:nvPr/>
          </p:nvSpPr>
          <p:spPr>
            <a:xfrm>
              <a:off x="9459913"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0" name="Shape 11630"/>
            <p:cNvSpPr/>
            <p:nvPr/>
          </p:nvSpPr>
          <p:spPr>
            <a:xfrm>
              <a:off x="9453563"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1" name="Shape 11631"/>
            <p:cNvSpPr/>
            <p:nvPr/>
          </p:nvSpPr>
          <p:spPr>
            <a:xfrm>
              <a:off x="9574213"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2" name="Shape 11632"/>
            <p:cNvSpPr/>
            <p:nvPr/>
          </p:nvSpPr>
          <p:spPr>
            <a:xfrm>
              <a:off x="9582150"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3" name="Shape 11633"/>
            <p:cNvSpPr/>
            <p:nvPr/>
          </p:nvSpPr>
          <p:spPr>
            <a:xfrm>
              <a:off x="9588500"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4" name="Shape 11634"/>
            <p:cNvSpPr/>
            <p:nvPr/>
          </p:nvSpPr>
          <p:spPr>
            <a:xfrm>
              <a:off x="9553575"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5" name="Shape 11635"/>
            <p:cNvSpPr/>
            <p:nvPr/>
          </p:nvSpPr>
          <p:spPr>
            <a:xfrm>
              <a:off x="9559925"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6" name="Shape 11636"/>
            <p:cNvSpPr/>
            <p:nvPr/>
          </p:nvSpPr>
          <p:spPr>
            <a:xfrm>
              <a:off x="9567863"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7" name="Shape 11637"/>
            <p:cNvSpPr/>
            <p:nvPr/>
          </p:nvSpPr>
          <p:spPr>
            <a:xfrm>
              <a:off x="9610725"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8" name="Shape 11638"/>
            <p:cNvSpPr/>
            <p:nvPr/>
          </p:nvSpPr>
          <p:spPr>
            <a:xfrm>
              <a:off x="9599613"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39" name="Shape 11639"/>
            <p:cNvSpPr/>
            <p:nvPr/>
          </p:nvSpPr>
          <p:spPr>
            <a:xfrm>
              <a:off x="9610725"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5"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0" name="Shape 11640"/>
            <p:cNvSpPr/>
            <p:nvPr/>
          </p:nvSpPr>
          <p:spPr>
            <a:xfrm>
              <a:off x="9599613"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1" name="Shape 11641"/>
            <p:cNvSpPr/>
            <p:nvPr/>
          </p:nvSpPr>
          <p:spPr>
            <a:xfrm>
              <a:off x="9396413"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2" name="Shape 11642"/>
            <p:cNvSpPr/>
            <p:nvPr/>
          </p:nvSpPr>
          <p:spPr>
            <a:xfrm>
              <a:off x="9385300"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3" name="Shape 11643"/>
            <p:cNvSpPr/>
            <p:nvPr/>
          </p:nvSpPr>
          <p:spPr>
            <a:xfrm>
              <a:off x="9396413"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4" name="Shape 11644"/>
            <p:cNvSpPr/>
            <p:nvPr/>
          </p:nvSpPr>
          <p:spPr>
            <a:xfrm>
              <a:off x="9385300"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5" name="Shape 11645"/>
            <p:cNvSpPr/>
            <p:nvPr/>
          </p:nvSpPr>
          <p:spPr>
            <a:xfrm>
              <a:off x="9502775"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6" name="Shape 11646"/>
            <p:cNvSpPr/>
            <p:nvPr/>
          </p:nvSpPr>
          <p:spPr>
            <a:xfrm>
              <a:off x="9491663"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7" name="Shape 11647"/>
            <p:cNvSpPr/>
            <p:nvPr/>
          </p:nvSpPr>
          <p:spPr>
            <a:xfrm>
              <a:off x="9502775"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48" name="Shape 11648"/>
            <p:cNvSpPr/>
            <p:nvPr/>
          </p:nvSpPr>
          <p:spPr>
            <a:xfrm>
              <a:off x="9491663"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1649" name="Shape 11649"/>
          <p:cNvSpPr/>
          <p:nvPr/>
        </p:nvSpPr>
        <p:spPr>
          <a:xfrm>
            <a:off x="7518301" y="2058235"/>
            <a:ext cx="229790" cy="230981"/>
          </a:xfrm>
          <a:custGeom>
            <a:avLst/>
            <a:gdLst/>
            <a:ahLst/>
            <a:cxnLst/>
            <a:rect l="0" t="0" r="0" b="0"/>
            <a:pathLst>
              <a:path w="3471" h="3480" extrusionOk="0">
                <a:moveTo>
                  <a:pt x="1735" y="1037"/>
                </a:moveTo>
                <a:lnTo>
                  <a:pt x="1668" y="1040"/>
                </a:lnTo>
                <a:lnTo>
                  <a:pt x="1602" y="1050"/>
                </a:lnTo>
                <a:lnTo>
                  <a:pt x="1539" y="1066"/>
                </a:lnTo>
                <a:lnTo>
                  <a:pt x="1478" y="1086"/>
                </a:lnTo>
                <a:lnTo>
                  <a:pt x="1420" y="1112"/>
                </a:lnTo>
                <a:lnTo>
                  <a:pt x="1364" y="1144"/>
                </a:lnTo>
                <a:lnTo>
                  <a:pt x="1312" y="1180"/>
                </a:lnTo>
                <a:lnTo>
                  <a:pt x="1264" y="1221"/>
                </a:lnTo>
                <a:lnTo>
                  <a:pt x="1218" y="1266"/>
                </a:lnTo>
                <a:lnTo>
                  <a:pt x="1178" y="1314"/>
                </a:lnTo>
                <a:lnTo>
                  <a:pt x="1142" y="1366"/>
                </a:lnTo>
                <a:lnTo>
                  <a:pt x="1110" y="1422"/>
                </a:lnTo>
                <a:lnTo>
                  <a:pt x="1084" y="1481"/>
                </a:lnTo>
                <a:lnTo>
                  <a:pt x="1063" y="1542"/>
                </a:lnTo>
                <a:lnTo>
                  <a:pt x="1048" y="1605"/>
                </a:lnTo>
                <a:lnTo>
                  <a:pt x="1039" y="1671"/>
                </a:lnTo>
                <a:lnTo>
                  <a:pt x="1035" y="1739"/>
                </a:lnTo>
                <a:lnTo>
                  <a:pt x="1039" y="1805"/>
                </a:lnTo>
                <a:lnTo>
                  <a:pt x="1048" y="1870"/>
                </a:lnTo>
                <a:lnTo>
                  <a:pt x="1063" y="1932"/>
                </a:lnTo>
                <a:lnTo>
                  <a:pt x="1083" y="1993"/>
                </a:lnTo>
                <a:lnTo>
                  <a:pt x="1108" y="2051"/>
                </a:lnTo>
                <a:lnTo>
                  <a:pt x="1139" y="2106"/>
                </a:lnTo>
                <a:lnTo>
                  <a:pt x="1174" y="2158"/>
                </a:lnTo>
                <a:lnTo>
                  <a:pt x="1213" y="2205"/>
                </a:lnTo>
                <a:lnTo>
                  <a:pt x="1257" y="2250"/>
                </a:lnTo>
                <a:lnTo>
                  <a:pt x="1288" y="2232"/>
                </a:lnTo>
                <a:lnTo>
                  <a:pt x="1319" y="2214"/>
                </a:lnTo>
                <a:lnTo>
                  <a:pt x="1349" y="2197"/>
                </a:lnTo>
                <a:lnTo>
                  <a:pt x="1379" y="2181"/>
                </a:lnTo>
                <a:lnTo>
                  <a:pt x="1406" y="2166"/>
                </a:lnTo>
                <a:lnTo>
                  <a:pt x="1430" y="2153"/>
                </a:lnTo>
                <a:lnTo>
                  <a:pt x="1452" y="2141"/>
                </a:lnTo>
                <a:lnTo>
                  <a:pt x="1473" y="2131"/>
                </a:lnTo>
                <a:lnTo>
                  <a:pt x="1488" y="2123"/>
                </a:lnTo>
                <a:lnTo>
                  <a:pt x="1500" y="2118"/>
                </a:lnTo>
                <a:lnTo>
                  <a:pt x="1507" y="2113"/>
                </a:lnTo>
                <a:lnTo>
                  <a:pt x="1509" y="2112"/>
                </a:lnTo>
                <a:lnTo>
                  <a:pt x="1521" y="2104"/>
                </a:lnTo>
                <a:lnTo>
                  <a:pt x="1532" y="2090"/>
                </a:lnTo>
                <a:lnTo>
                  <a:pt x="1540" y="2073"/>
                </a:lnTo>
                <a:lnTo>
                  <a:pt x="1546" y="2053"/>
                </a:lnTo>
                <a:lnTo>
                  <a:pt x="1552" y="2031"/>
                </a:lnTo>
                <a:lnTo>
                  <a:pt x="1554" y="2015"/>
                </a:lnTo>
                <a:lnTo>
                  <a:pt x="1556" y="1997"/>
                </a:lnTo>
                <a:lnTo>
                  <a:pt x="1530" y="1971"/>
                </a:lnTo>
                <a:lnTo>
                  <a:pt x="1508" y="1941"/>
                </a:lnTo>
                <a:lnTo>
                  <a:pt x="1489" y="1908"/>
                </a:lnTo>
                <a:lnTo>
                  <a:pt x="1475" y="1874"/>
                </a:lnTo>
                <a:lnTo>
                  <a:pt x="1463" y="1839"/>
                </a:lnTo>
                <a:lnTo>
                  <a:pt x="1455" y="1804"/>
                </a:lnTo>
                <a:lnTo>
                  <a:pt x="1448" y="1770"/>
                </a:lnTo>
                <a:lnTo>
                  <a:pt x="1444" y="1737"/>
                </a:lnTo>
                <a:lnTo>
                  <a:pt x="1442" y="1706"/>
                </a:lnTo>
                <a:lnTo>
                  <a:pt x="1441" y="1677"/>
                </a:lnTo>
                <a:lnTo>
                  <a:pt x="1441" y="1652"/>
                </a:lnTo>
                <a:lnTo>
                  <a:pt x="1441" y="1632"/>
                </a:lnTo>
                <a:lnTo>
                  <a:pt x="1442" y="1616"/>
                </a:lnTo>
                <a:lnTo>
                  <a:pt x="1443" y="1605"/>
                </a:lnTo>
                <a:lnTo>
                  <a:pt x="1443" y="1602"/>
                </a:lnTo>
                <a:lnTo>
                  <a:pt x="1447" y="1559"/>
                </a:lnTo>
                <a:lnTo>
                  <a:pt x="1454" y="1521"/>
                </a:lnTo>
                <a:lnTo>
                  <a:pt x="1464" y="1486"/>
                </a:lnTo>
                <a:lnTo>
                  <a:pt x="1476" y="1455"/>
                </a:lnTo>
                <a:lnTo>
                  <a:pt x="1490" y="1428"/>
                </a:lnTo>
                <a:lnTo>
                  <a:pt x="1507" y="1404"/>
                </a:lnTo>
                <a:lnTo>
                  <a:pt x="1525" y="1383"/>
                </a:lnTo>
                <a:lnTo>
                  <a:pt x="1544" y="1366"/>
                </a:lnTo>
                <a:lnTo>
                  <a:pt x="1564" y="1352"/>
                </a:lnTo>
                <a:lnTo>
                  <a:pt x="1584" y="1339"/>
                </a:lnTo>
                <a:lnTo>
                  <a:pt x="1604" y="1329"/>
                </a:lnTo>
                <a:lnTo>
                  <a:pt x="1626" y="1321"/>
                </a:lnTo>
                <a:lnTo>
                  <a:pt x="1645" y="1314"/>
                </a:lnTo>
                <a:lnTo>
                  <a:pt x="1664" y="1310"/>
                </a:lnTo>
                <a:lnTo>
                  <a:pt x="1680" y="1307"/>
                </a:lnTo>
                <a:lnTo>
                  <a:pt x="1696" y="1305"/>
                </a:lnTo>
                <a:lnTo>
                  <a:pt x="1710" y="1304"/>
                </a:lnTo>
                <a:lnTo>
                  <a:pt x="1721" y="1303"/>
                </a:lnTo>
                <a:lnTo>
                  <a:pt x="1729" y="1303"/>
                </a:lnTo>
                <a:lnTo>
                  <a:pt x="1734" y="1303"/>
                </a:lnTo>
                <a:lnTo>
                  <a:pt x="1740" y="1303"/>
                </a:lnTo>
                <a:lnTo>
                  <a:pt x="1748" y="1303"/>
                </a:lnTo>
                <a:lnTo>
                  <a:pt x="1760" y="1304"/>
                </a:lnTo>
                <a:lnTo>
                  <a:pt x="1773" y="1305"/>
                </a:lnTo>
                <a:lnTo>
                  <a:pt x="1789" y="1307"/>
                </a:lnTo>
                <a:lnTo>
                  <a:pt x="1806" y="1310"/>
                </a:lnTo>
                <a:lnTo>
                  <a:pt x="1825" y="1314"/>
                </a:lnTo>
                <a:lnTo>
                  <a:pt x="1844" y="1321"/>
                </a:lnTo>
                <a:lnTo>
                  <a:pt x="1864" y="1329"/>
                </a:lnTo>
                <a:lnTo>
                  <a:pt x="1884" y="1339"/>
                </a:lnTo>
                <a:lnTo>
                  <a:pt x="1905" y="1352"/>
                </a:lnTo>
                <a:lnTo>
                  <a:pt x="1925" y="1366"/>
                </a:lnTo>
                <a:lnTo>
                  <a:pt x="1944" y="1383"/>
                </a:lnTo>
                <a:lnTo>
                  <a:pt x="1962" y="1404"/>
                </a:lnTo>
                <a:lnTo>
                  <a:pt x="1978" y="1428"/>
                </a:lnTo>
                <a:lnTo>
                  <a:pt x="1993" y="1455"/>
                </a:lnTo>
                <a:lnTo>
                  <a:pt x="2006" y="1486"/>
                </a:lnTo>
                <a:lnTo>
                  <a:pt x="2015" y="1521"/>
                </a:lnTo>
                <a:lnTo>
                  <a:pt x="2022" y="1559"/>
                </a:lnTo>
                <a:lnTo>
                  <a:pt x="2026" y="1602"/>
                </a:lnTo>
                <a:lnTo>
                  <a:pt x="2027" y="1605"/>
                </a:lnTo>
                <a:lnTo>
                  <a:pt x="2027" y="1616"/>
                </a:lnTo>
                <a:lnTo>
                  <a:pt x="2028" y="1632"/>
                </a:lnTo>
                <a:lnTo>
                  <a:pt x="2029" y="1652"/>
                </a:lnTo>
                <a:lnTo>
                  <a:pt x="2029" y="1677"/>
                </a:lnTo>
                <a:lnTo>
                  <a:pt x="2027" y="1706"/>
                </a:lnTo>
                <a:lnTo>
                  <a:pt x="2025" y="1737"/>
                </a:lnTo>
                <a:lnTo>
                  <a:pt x="2020" y="1770"/>
                </a:lnTo>
                <a:lnTo>
                  <a:pt x="2014" y="1804"/>
                </a:lnTo>
                <a:lnTo>
                  <a:pt x="2006" y="1839"/>
                </a:lnTo>
                <a:lnTo>
                  <a:pt x="1994" y="1874"/>
                </a:lnTo>
                <a:lnTo>
                  <a:pt x="1979" y="1908"/>
                </a:lnTo>
                <a:lnTo>
                  <a:pt x="1961" y="1941"/>
                </a:lnTo>
                <a:lnTo>
                  <a:pt x="1939" y="1971"/>
                </a:lnTo>
                <a:lnTo>
                  <a:pt x="1913" y="1997"/>
                </a:lnTo>
                <a:lnTo>
                  <a:pt x="1918" y="2031"/>
                </a:lnTo>
                <a:lnTo>
                  <a:pt x="1923" y="2053"/>
                </a:lnTo>
                <a:lnTo>
                  <a:pt x="1930" y="2073"/>
                </a:lnTo>
                <a:lnTo>
                  <a:pt x="1938" y="2090"/>
                </a:lnTo>
                <a:lnTo>
                  <a:pt x="1948" y="2104"/>
                </a:lnTo>
                <a:lnTo>
                  <a:pt x="1959" y="2112"/>
                </a:lnTo>
                <a:lnTo>
                  <a:pt x="1962" y="2113"/>
                </a:lnTo>
                <a:lnTo>
                  <a:pt x="1970" y="2118"/>
                </a:lnTo>
                <a:lnTo>
                  <a:pt x="1981" y="2123"/>
                </a:lnTo>
                <a:lnTo>
                  <a:pt x="1997" y="2131"/>
                </a:lnTo>
                <a:lnTo>
                  <a:pt x="2016" y="2141"/>
                </a:lnTo>
                <a:lnTo>
                  <a:pt x="2038" y="2153"/>
                </a:lnTo>
                <a:lnTo>
                  <a:pt x="2064" y="2166"/>
                </a:lnTo>
                <a:lnTo>
                  <a:pt x="2091" y="2181"/>
                </a:lnTo>
                <a:lnTo>
                  <a:pt x="2120" y="2197"/>
                </a:lnTo>
                <a:lnTo>
                  <a:pt x="2150" y="2214"/>
                </a:lnTo>
                <a:lnTo>
                  <a:pt x="2181" y="2232"/>
                </a:lnTo>
                <a:lnTo>
                  <a:pt x="2212" y="2250"/>
                </a:lnTo>
                <a:lnTo>
                  <a:pt x="2256" y="2205"/>
                </a:lnTo>
                <a:lnTo>
                  <a:pt x="2296" y="2158"/>
                </a:lnTo>
                <a:lnTo>
                  <a:pt x="2331" y="2106"/>
                </a:lnTo>
                <a:lnTo>
                  <a:pt x="2361" y="2051"/>
                </a:lnTo>
                <a:lnTo>
                  <a:pt x="2387" y="1993"/>
                </a:lnTo>
                <a:lnTo>
                  <a:pt x="2408" y="1932"/>
                </a:lnTo>
                <a:lnTo>
                  <a:pt x="2423" y="1870"/>
                </a:lnTo>
                <a:lnTo>
                  <a:pt x="2432" y="1805"/>
                </a:lnTo>
                <a:lnTo>
                  <a:pt x="2435" y="1739"/>
                </a:lnTo>
                <a:lnTo>
                  <a:pt x="2432" y="1671"/>
                </a:lnTo>
                <a:lnTo>
                  <a:pt x="2423" y="1605"/>
                </a:lnTo>
                <a:lnTo>
                  <a:pt x="2408" y="1542"/>
                </a:lnTo>
                <a:lnTo>
                  <a:pt x="2387" y="1481"/>
                </a:lnTo>
                <a:lnTo>
                  <a:pt x="2360" y="1422"/>
                </a:lnTo>
                <a:lnTo>
                  <a:pt x="2329" y="1366"/>
                </a:lnTo>
                <a:lnTo>
                  <a:pt x="2293" y="1314"/>
                </a:lnTo>
                <a:lnTo>
                  <a:pt x="2252" y="1266"/>
                </a:lnTo>
                <a:lnTo>
                  <a:pt x="2207" y="1220"/>
                </a:lnTo>
                <a:lnTo>
                  <a:pt x="2159" y="1180"/>
                </a:lnTo>
                <a:lnTo>
                  <a:pt x="2107" y="1144"/>
                </a:lnTo>
                <a:lnTo>
                  <a:pt x="2051" y="1112"/>
                </a:lnTo>
                <a:lnTo>
                  <a:pt x="1993" y="1086"/>
                </a:lnTo>
                <a:lnTo>
                  <a:pt x="1932" y="1066"/>
                </a:lnTo>
                <a:lnTo>
                  <a:pt x="1868" y="1050"/>
                </a:lnTo>
                <a:lnTo>
                  <a:pt x="1803" y="1040"/>
                </a:lnTo>
                <a:lnTo>
                  <a:pt x="1735" y="1037"/>
                </a:lnTo>
                <a:close/>
                <a:moveTo>
                  <a:pt x="1734" y="0"/>
                </a:moveTo>
                <a:lnTo>
                  <a:pt x="1780" y="3"/>
                </a:lnTo>
                <a:lnTo>
                  <a:pt x="1822" y="13"/>
                </a:lnTo>
                <a:lnTo>
                  <a:pt x="1862" y="29"/>
                </a:lnTo>
                <a:lnTo>
                  <a:pt x="1899" y="49"/>
                </a:lnTo>
                <a:lnTo>
                  <a:pt x="1933" y="74"/>
                </a:lnTo>
                <a:lnTo>
                  <a:pt x="1962" y="105"/>
                </a:lnTo>
                <a:lnTo>
                  <a:pt x="1989" y="139"/>
                </a:lnTo>
                <a:lnTo>
                  <a:pt x="2009" y="176"/>
                </a:lnTo>
                <a:lnTo>
                  <a:pt x="2025" y="216"/>
                </a:lnTo>
                <a:lnTo>
                  <a:pt x="2034" y="258"/>
                </a:lnTo>
                <a:lnTo>
                  <a:pt x="2037" y="303"/>
                </a:lnTo>
                <a:lnTo>
                  <a:pt x="2034" y="346"/>
                </a:lnTo>
                <a:lnTo>
                  <a:pt x="2026" y="388"/>
                </a:lnTo>
                <a:lnTo>
                  <a:pt x="2011" y="426"/>
                </a:lnTo>
                <a:lnTo>
                  <a:pt x="1993" y="462"/>
                </a:lnTo>
                <a:lnTo>
                  <a:pt x="1969" y="494"/>
                </a:lnTo>
                <a:lnTo>
                  <a:pt x="1941" y="524"/>
                </a:lnTo>
                <a:lnTo>
                  <a:pt x="1911" y="549"/>
                </a:lnTo>
                <a:lnTo>
                  <a:pt x="1877" y="572"/>
                </a:lnTo>
                <a:lnTo>
                  <a:pt x="1839" y="588"/>
                </a:lnTo>
                <a:lnTo>
                  <a:pt x="1839" y="866"/>
                </a:lnTo>
                <a:lnTo>
                  <a:pt x="1907" y="876"/>
                </a:lnTo>
                <a:lnTo>
                  <a:pt x="1974" y="892"/>
                </a:lnTo>
                <a:lnTo>
                  <a:pt x="2038" y="913"/>
                </a:lnTo>
                <a:lnTo>
                  <a:pt x="2102" y="940"/>
                </a:lnTo>
                <a:lnTo>
                  <a:pt x="2162" y="971"/>
                </a:lnTo>
                <a:lnTo>
                  <a:pt x="2221" y="1007"/>
                </a:lnTo>
                <a:lnTo>
                  <a:pt x="2276" y="1048"/>
                </a:lnTo>
                <a:lnTo>
                  <a:pt x="2473" y="850"/>
                </a:lnTo>
                <a:lnTo>
                  <a:pt x="2461" y="816"/>
                </a:lnTo>
                <a:lnTo>
                  <a:pt x="2451" y="780"/>
                </a:lnTo>
                <a:lnTo>
                  <a:pt x="2447" y="744"/>
                </a:lnTo>
                <a:lnTo>
                  <a:pt x="2446" y="708"/>
                </a:lnTo>
                <a:lnTo>
                  <a:pt x="2450" y="672"/>
                </a:lnTo>
                <a:lnTo>
                  <a:pt x="2458" y="637"/>
                </a:lnTo>
                <a:lnTo>
                  <a:pt x="2471" y="602"/>
                </a:lnTo>
                <a:lnTo>
                  <a:pt x="2488" y="570"/>
                </a:lnTo>
                <a:lnTo>
                  <a:pt x="2509" y="539"/>
                </a:lnTo>
                <a:lnTo>
                  <a:pt x="2534" y="509"/>
                </a:lnTo>
                <a:lnTo>
                  <a:pt x="2565" y="483"/>
                </a:lnTo>
                <a:lnTo>
                  <a:pt x="2599" y="461"/>
                </a:lnTo>
                <a:lnTo>
                  <a:pt x="2634" y="444"/>
                </a:lnTo>
                <a:lnTo>
                  <a:pt x="2671" y="431"/>
                </a:lnTo>
                <a:lnTo>
                  <a:pt x="2709" y="424"/>
                </a:lnTo>
                <a:lnTo>
                  <a:pt x="2748" y="421"/>
                </a:lnTo>
                <a:lnTo>
                  <a:pt x="2786" y="424"/>
                </a:lnTo>
                <a:lnTo>
                  <a:pt x="2824" y="431"/>
                </a:lnTo>
                <a:lnTo>
                  <a:pt x="2861" y="444"/>
                </a:lnTo>
                <a:lnTo>
                  <a:pt x="2897" y="461"/>
                </a:lnTo>
                <a:lnTo>
                  <a:pt x="2929" y="483"/>
                </a:lnTo>
                <a:lnTo>
                  <a:pt x="2960" y="509"/>
                </a:lnTo>
                <a:lnTo>
                  <a:pt x="2987" y="540"/>
                </a:lnTo>
                <a:lnTo>
                  <a:pt x="3009" y="574"/>
                </a:lnTo>
                <a:lnTo>
                  <a:pt x="3026" y="610"/>
                </a:lnTo>
                <a:lnTo>
                  <a:pt x="3039" y="647"/>
                </a:lnTo>
                <a:lnTo>
                  <a:pt x="3046" y="685"/>
                </a:lnTo>
                <a:lnTo>
                  <a:pt x="3049" y="723"/>
                </a:lnTo>
                <a:lnTo>
                  <a:pt x="3046" y="762"/>
                </a:lnTo>
                <a:lnTo>
                  <a:pt x="3039" y="800"/>
                </a:lnTo>
                <a:lnTo>
                  <a:pt x="3026" y="837"/>
                </a:lnTo>
                <a:lnTo>
                  <a:pt x="3009" y="872"/>
                </a:lnTo>
                <a:lnTo>
                  <a:pt x="2987" y="906"/>
                </a:lnTo>
                <a:lnTo>
                  <a:pt x="2960" y="937"/>
                </a:lnTo>
                <a:lnTo>
                  <a:pt x="2931" y="962"/>
                </a:lnTo>
                <a:lnTo>
                  <a:pt x="2901" y="983"/>
                </a:lnTo>
                <a:lnTo>
                  <a:pt x="2868" y="1000"/>
                </a:lnTo>
                <a:lnTo>
                  <a:pt x="2833" y="1013"/>
                </a:lnTo>
                <a:lnTo>
                  <a:pt x="2798" y="1021"/>
                </a:lnTo>
                <a:lnTo>
                  <a:pt x="2762" y="1026"/>
                </a:lnTo>
                <a:lnTo>
                  <a:pt x="2727" y="1025"/>
                </a:lnTo>
                <a:lnTo>
                  <a:pt x="2691" y="1020"/>
                </a:lnTo>
                <a:lnTo>
                  <a:pt x="2655" y="1011"/>
                </a:lnTo>
                <a:lnTo>
                  <a:pt x="2621" y="998"/>
                </a:lnTo>
                <a:lnTo>
                  <a:pt x="2424" y="1195"/>
                </a:lnTo>
                <a:lnTo>
                  <a:pt x="2466" y="1253"/>
                </a:lnTo>
                <a:lnTo>
                  <a:pt x="2502" y="1313"/>
                </a:lnTo>
                <a:lnTo>
                  <a:pt x="2533" y="1377"/>
                </a:lnTo>
                <a:lnTo>
                  <a:pt x="2560" y="1443"/>
                </a:lnTo>
                <a:lnTo>
                  <a:pt x="2581" y="1510"/>
                </a:lnTo>
                <a:lnTo>
                  <a:pt x="2597" y="1580"/>
                </a:lnTo>
                <a:lnTo>
                  <a:pt x="2606" y="1651"/>
                </a:lnTo>
                <a:lnTo>
                  <a:pt x="2878" y="1651"/>
                </a:lnTo>
                <a:lnTo>
                  <a:pt x="2892" y="1611"/>
                </a:lnTo>
                <a:lnTo>
                  <a:pt x="2913" y="1574"/>
                </a:lnTo>
                <a:lnTo>
                  <a:pt x="2939" y="1540"/>
                </a:lnTo>
                <a:lnTo>
                  <a:pt x="2968" y="1510"/>
                </a:lnTo>
                <a:lnTo>
                  <a:pt x="3002" y="1485"/>
                </a:lnTo>
                <a:lnTo>
                  <a:pt x="3039" y="1464"/>
                </a:lnTo>
                <a:lnTo>
                  <a:pt x="3079" y="1449"/>
                </a:lnTo>
                <a:lnTo>
                  <a:pt x="3122" y="1439"/>
                </a:lnTo>
                <a:lnTo>
                  <a:pt x="3167" y="1436"/>
                </a:lnTo>
                <a:lnTo>
                  <a:pt x="3211" y="1439"/>
                </a:lnTo>
                <a:lnTo>
                  <a:pt x="3254" y="1449"/>
                </a:lnTo>
                <a:lnTo>
                  <a:pt x="3294" y="1464"/>
                </a:lnTo>
                <a:lnTo>
                  <a:pt x="3331" y="1485"/>
                </a:lnTo>
                <a:lnTo>
                  <a:pt x="3365" y="1510"/>
                </a:lnTo>
                <a:lnTo>
                  <a:pt x="3395" y="1540"/>
                </a:lnTo>
                <a:lnTo>
                  <a:pt x="3421" y="1574"/>
                </a:lnTo>
                <a:lnTo>
                  <a:pt x="3441" y="1612"/>
                </a:lnTo>
                <a:lnTo>
                  <a:pt x="3457" y="1652"/>
                </a:lnTo>
                <a:lnTo>
                  <a:pt x="3467" y="1694"/>
                </a:lnTo>
                <a:lnTo>
                  <a:pt x="3471" y="1740"/>
                </a:lnTo>
                <a:lnTo>
                  <a:pt x="3468" y="1784"/>
                </a:lnTo>
                <a:lnTo>
                  <a:pt x="3458" y="1827"/>
                </a:lnTo>
                <a:lnTo>
                  <a:pt x="3442" y="1868"/>
                </a:lnTo>
                <a:lnTo>
                  <a:pt x="3422" y="1905"/>
                </a:lnTo>
                <a:lnTo>
                  <a:pt x="3396" y="1939"/>
                </a:lnTo>
                <a:lnTo>
                  <a:pt x="3366" y="1968"/>
                </a:lnTo>
                <a:lnTo>
                  <a:pt x="3332" y="1994"/>
                </a:lnTo>
                <a:lnTo>
                  <a:pt x="3296" y="2015"/>
                </a:lnTo>
                <a:lnTo>
                  <a:pt x="3255" y="2030"/>
                </a:lnTo>
                <a:lnTo>
                  <a:pt x="3213" y="2039"/>
                </a:lnTo>
                <a:lnTo>
                  <a:pt x="3168" y="2043"/>
                </a:lnTo>
                <a:lnTo>
                  <a:pt x="3128" y="2040"/>
                </a:lnTo>
                <a:lnTo>
                  <a:pt x="3089" y="2032"/>
                </a:lnTo>
                <a:lnTo>
                  <a:pt x="3052" y="2019"/>
                </a:lnTo>
                <a:lnTo>
                  <a:pt x="3017" y="2002"/>
                </a:lnTo>
                <a:lnTo>
                  <a:pt x="2985" y="1981"/>
                </a:lnTo>
                <a:lnTo>
                  <a:pt x="2957" y="1956"/>
                </a:lnTo>
                <a:lnTo>
                  <a:pt x="2931" y="1927"/>
                </a:lnTo>
                <a:lnTo>
                  <a:pt x="2909" y="1895"/>
                </a:lnTo>
                <a:lnTo>
                  <a:pt x="2891" y="1862"/>
                </a:lnTo>
                <a:lnTo>
                  <a:pt x="2603" y="1862"/>
                </a:lnTo>
                <a:lnTo>
                  <a:pt x="2591" y="1927"/>
                </a:lnTo>
                <a:lnTo>
                  <a:pt x="2576" y="1992"/>
                </a:lnTo>
                <a:lnTo>
                  <a:pt x="2555" y="2054"/>
                </a:lnTo>
                <a:lnTo>
                  <a:pt x="2528" y="2114"/>
                </a:lnTo>
                <a:lnTo>
                  <a:pt x="2499" y="2173"/>
                </a:lnTo>
                <a:lnTo>
                  <a:pt x="2464" y="2229"/>
                </a:lnTo>
                <a:lnTo>
                  <a:pt x="2425" y="2283"/>
                </a:lnTo>
                <a:lnTo>
                  <a:pt x="2621" y="2480"/>
                </a:lnTo>
                <a:lnTo>
                  <a:pt x="2661" y="2465"/>
                </a:lnTo>
                <a:lnTo>
                  <a:pt x="2704" y="2455"/>
                </a:lnTo>
                <a:lnTo>
                  <a:pt x="2749" y="2452"/>
                </a:lnTo>
                <a:lnTo>
                  <a:pt x="2793" y="2455"/>
                </a:lnTo>
                <a:lnTo>
                  <a:pt x="2835" y="2465"/>
                </a:lnTo>
                <a:lnTo>
                  <a:pt x="2875" y="2481"/>
                </a:lnTo>
                <a:lnTo>
                  <a:pt x="2913" y="2501"/>
                </a:lnTo>
                <a:lnTo>
                  <a:pt x="2946" y="2526"/>
                </a:lnTo>
                <a:lnTo>
                  <a:pt x="2977" y="2557"/>
                </a:lnTo>
                <a:lnTo>
                  <a:pt x="3002" y="2590"/>
                </a:lnTo>
                <a:lnTo>
                  <a:pt x="3022" y="2628"/>
                </a:lnTo>
                <a:lnTo>
                  <a:pt x="3038" y="2668"/>
                </a:lnTo>
                <a:lnTo>
                  <a:pt x="3047" y="2710"/>
                </a:lnTo>
                <a:lnTo>
                  <a:pt x="3051" y="2755"/>
                </a:lnTo>
                <a:lnTo>
                  <a:pt x="3047" y="2800"/>
                </a:lnTo>
                <a:lnTo>
                  <a:pt x="3038" y="2843"/>
                </a:lnTo>
                <a:lnTo>
                  <a:pt x="3022" y="2883"/>
                </a:lnTo>
                <a:lnTo>
                  <a:pt x="3002" y="2920"/>
                </a:lnTo>
                <a:lnTo>
                  <a:pt x="2977" y="2954"/>
                </a:lnTo>
                <a:lnTo>
                  <a:pt x="2946" y="2984"/>
                </a:lnTo>
                <a:lnTo>
                  <a:pt x="2913" y="3010"/>
                </a:lnTo>
                <a:lnTo>
                  <a:pt x="2875" y="3030"/>
                </a:lnTo>
                <a:lnTo>
                  <a:pt x="2835" y="3046"/>
                </a:lnTo>
                <a:lnTo>
                  <a:pt x="2793" y="3055"/>
                </a:lnTo>
                <a:lnTo>
                  <a:pt x="2749" y="3058"/>
                </a:lnTo>
                <a:lnTo>
                  <a:pt x="2703" y="3055"/>
                </a:lnTo>
                <a:lnTo>
                  <a:pt x="2661" y="3046"/>
                </a:lnTo>
                <a:lnTo>
                  <a:pt x="2621" y="3030"/>
                </a:lnTo>
                <a:lnTo>
                  <a:pt x="2584" y="3010"/>
                </a:lnTo>
                <a:lnTo>
                  <a:pt x="2550" y="2984"/>
                </a:lnTo>
                <a:lnTo>
                  <a:pt x="2520" y="2954"/>
                </a:lnTo>
                <a:lnTo>
                  <a:pt x="2494" y="2920"/>
                </a:lnTo>
                <a:lnTo>
                  <a:pt x="2474" y="2883"/>
                </a:lnTo>
                <a:lnTo>
                  <a:pt x="2458" y="2843"/>
                </a:lnTo>
                <a:lnTo>
                  <a:pt x="2449" y="2800"/>
                </a:lnTo>
                <a:lnTo>
                  <a:pt x="2446" y="2755"/>
                </a:lnTo>
                <a:lnTo>
                  <a:pt x="2449" y="2710"/>
                </a:lnTo>
                <a:lnTo>
                  <a:pt x="2458" y="2668"/>
                </a:lnTo>
                <a:lnTo>
                  <a:pt x="2474" y="2628"/>
                </a:lnTo>
                <a:lnTo>
                  <a:pt x="2277" y="2431"/>
                </a:lnTo>
                <a:lnTo>
                  <a:pt x="2221" y="2471"/>
                </a:lnTo>
                <a:lnTo>
                  <a:pt x="2163" y="2507"/>
                </a:lnTo>
                <a:lnTo>
                  <a:pt x="2103" y="2539"/>
                </a:lnTo>
                <a:lnTo>
                  <a:pt x="2039" y="2564"/>
                </a:lnTo>
                <a:lnTo>
                  <a:pt x="1975" y="2585"/>
                </a:lnTo>
                <a:lnTo>
                  <a:pt x="1908" y="2601"/>
                </a:lnTo>
                <a:lnTo>
                  <a:pt x="1840" y="2612"/>
                </a:lnTo>
                <a:lnTo>
                  <a:pt x="1840" y="2891"/>
                </a:lnTo>
                <a:lnTo>
                  <a:pt x="1877" y="2908"/>
                </a:lnTo>
                <a:lnTo>
                  <a:pt x="1912" y="2929"/>
                </a:lnTo>
                <a:lnTo>
                  <a:pt x="1942" y="2955"/>
                </a:lnTo>
                <a:lnTo>
                  <a:pt x="1970" y="2984"/>
                </a:lnTo>
                <a:lnTo>
                  <a:pt x="1993" y="3017"/>
                </a:lnTo>
                <a:lnTo>
                  <a:pt x="2012" y="3053"/>
                </a:lnTo>
                <a:lnTo>
                  <a:pt x="2026" y="3092"/>
                </a:lnTo>
                <a:lnTo>
                  <a:pt x="2035" y="3134"/>
                </a:lnTo>
                <a:lnTo>
                  <a:pt x="2037" y="3176"/>
                </a:lnTo>
                <a:lnTo>
                  <a:pt x="2034" y="3220"/>
                </a:lnTo>
                <a:lnTo>
                  <a:pt x="2025" y="3264"/>
                </a:lnTo>
                <a:lnTo>
                  <a:pt x="2010" y="3304"/>
                </a:lnTo>
                <a:lnTo>
                  <a:pt x="1989" y="3341"/>
                </a:lnTo>
                <a:lnTo>
                  <a:pt x="1963" y="3375"/>
                </a:lnTo>
                <a:lnTo>
                  <a:pt x="1934" y="3404"/>
                </a:lnTo>
                <a:lnTo>
                  <a:pt x="1900" y="3430"/>
                </a:lnTo>
                <a:lnTo>
                  <a:pt x="1863" y="3451"/>
                </a:lnTo>
                <a:lnTo>
                  <a:pt x="1823" y="3466"/>
                </a:lnTo>
                <a:lnTo>
                  <a:pt x="1780" y="3475"/>
                </a:lnTo>
                <a:lnTo>
                  <a:pt x="1735" y="3480"/>
                </a:lnTo>
                <a:lnTo>
                  <a:pt x="1691" y="3475"/>
                </a:lnTo>
                <a:lnTo>
                  <a:pt x="1648" y="3466"/>
                </a:lnTo>
                <a:lnTo>
                  <a:pt x="1608" y="3451"/>
                </a:lnTo>
                <a:lnTo>
                  <a:pt x="1571" y="3430"/>
                </a:lnTo>
                <a:lnTo>
                  <a:pt x="1537" y="3404"/>
                </a:lnTo>
                <a:lnTo>
                  <a:pt x="1507" y="3375"/>
                </a:lnTo>
                <a:lnTo>
                  <a:pt x="1482" y="3341"/>
                </a:lnTo>
                <a:lnTo>
                  <a:pt x="1461" y="3304"/>
                </a:lnTo>
                <a:lnTo>
                  <a:pt x="1446" y="3264"/>
                </a:lnTo>
                <a:lnTo>
                  <a:pt x="1437" y="3220"/>
                </a:lnTo>
                <a:lnTo>
                  <a:pt x="1433" y="3176"/>
                </a:lnTo>
                <a:lnTo>
                  <a:pt x="1436" y="3134"/>
                </a:lnTo>
                <a:lnTo>
                  <a:pt x="1445" y="3092"/>
                </a:lnTo>
                <a:lnTo>
                  <a:pt x="1459" y="3053"/>
                </a:lnTo>
                <a:lnTo>
                  <a:pt x="1478" y="3017"/>
                </a:lnTo>
                <a:lnTo>
                  <a:pt x="1501" y="2984"/>
                </a:lnTo>
                <a:lnTo>
                  <a:pt x="1528" y="2955"/>
                </a:lnTo>
                <a:lnTo>
                  <a:pt x="1559" y="2929"/>
                </a:lnTo>
                <a:lnTo>
                  <a:pt x="1594" y="2908"/>
                </a:lnTo>
                <a:lnTo>
                  <a:pt x="1631" y="2891"/>
                </a:lnTo>
                <a:lnTo>
                  <a:pt x="1631" y="2612"/>
                </a:lnTo>
                <a:lnTo>
                  <a:pt x="1563" y="2601"/>
                </a:lnTo>
                <a:lnTo>
                  <a:pt x="1497" y="2585"/>
                </a:lnTo>
                <a:lnTo>
                  <a:pt x="1431" y="2564"/>
                </a:lnTo>
                <a:lnTo>
                  <a:pt x="1369" y="2538"/>
                </a:lnTo>
                <a:lnTo>
                  <a:pt x="1308" y="2507"/>
                </a:lnTo>
                <a:lnTo>
                  <a:pt x="1250" y="2471"/>
                </a:lnTo>
                <a:lnTo>
                  <a:pt x="1194" y="2431"/>
                </a:lnTo>
                <a:lnTo>
                  <a:pt x="996" y="2628"/>
                </a:lnTo>
                <a:lnTo>
                  <a:pt x="1012" y="2668"/>
                </a:lnTo>
                <a:lnTo>
                  <a:pt x="1022" y="2710"/>
                </a:lnTo>
                <a:lnTo>
                  <a:pt x="1025" y="2755"/>
                </a:lnTo>
                <a:lnTo>
                  <a:pt x="1022" y="2800"/>
                </a:lnTo>
                <a:lnTo>
                  <a:pt x="1012" y="2843"/>
                </a:lnTo>
                <a:lnTo>
                  <a:pt x="996" y="2883"/>
                </a:lnTo>
                <a:lnTo>
                  <a:pt x="976" y="2920"/>
                </a:lnTo>
                <a:lnTo>
                  <a:pt x="950" y="2954"/>
                </a:lnTo>
                <a:lnTo>
                  <a:pt x="920" y="2984"/>
                </a:lnTo>
                <a:lnTo>
                  <a:pt x="887" y="3010"/>
                </a:lnTo>
                <a:lnTo>
                  <a:pt x="850" y="3030"/>
                </a:lnTo>
                <a:lnTo>
                  <a:pt x="810" y="3046"/>
                </a:lnTo>
                <a:lnTo>
                  <a:pt x="767" y="3055"/>
                </a:lnTo>
                <a:lnTo>
                  <a:pt x="722" y="3058"/>
                </a:lnTo>
                <a:lnTo>
                  <a:pt x="678" y="3055"/>
                </a:lnTo>
                <a:lnTo>
                  <a:pt x="635" y="3046"/>
                </a:lnTo>
                <a:lnTo>
                  <a:pt x="595" y="3030"/>
                </a:lnTo>
                <a:lnTo>
                  <a:pt x="557" y="3010"/>
                </a:lnTo>
                <a:lnTo>
                  <a:pt x="524" y="2984"/>
                </a:lnTo>
                <a:lnTo>
                  <a:pt x="494" y="2954"/>
                </a:lnTo>
                <a:lnTo>
                  <a:pt x="469" y="2920"/>
                </a:lnTo>
                <a:lnTo>
                  <a:pt x="449" y="2883"/>
                </a:lnTo>
                <a:lnTo>
                  <a:pt x="433" y="2843"/>
                </a:lnTo>
                <a:lnTo>
                  <a:pt x="423" y="2800"/>
                </a:lnTo>
                <a:lnTo>
                  <a:pt x="420" y="2755"/>
                </a:lnTo>
                <a:lnTo>
                  <a:pt x="423" y="2710"/>
                </a:lnTo>
                <a:lnTo>
                  <a:pt x="433" y="2668"/>
                </a:lnTo>
                <a:lnTo>
                  <a:pt x="449" y="2628"/>
                </a:lnTo>
                <a:lnTo>
                  <a:pt x="469" y="2590"/>
                </a:lnTo>
                <a:lnTo>
                  <a:pt x="494" y="2557"/>
                </a:lnTo>
                <a:lnTo>
                  <a:pt x="524" y="2526"/>
                </a:lnTo>
                <a:lnTo>
                  <a:pt x="557" y="2501"/>
                </a:lnTo>
                <a:lnTo>
                  <a:pt x="595" y="2481"/>
                </a:lnTo>
                <a:lnTo>
                  <a:pt x="635" y="2465"/>
                </a:lnTo>
                <a:lnTo>
                  <a:pt x="678" y="2455"/>
                </a:lnTo>
                <a:lnTo>
                  <a:pt x="722" y="2452"/>
                </a:lnTo>
                <a:lnTo>
                  <a:pt x="766" y="2455"/>
                </a:lnTo>
                <a:lnTo>
                  <a:pt x="810" y="2465"/>
                </a:lnTo>
                <a:lnTo>
                  <a:pt x="849" y="2480"/>
                </a:lnTo>
                <a:lnTo>
                  <a:pt x="1046" y="2283"/>
                </a:lnTo>
                <a:lnTo>
                  <a:pt x="1006" y="2227"/>
                </a:lnTo>
                <a:lnTo>
                  <a:pt x="970" y="2168"/>
                </a:lnTo>
                <a:lnTo>
                  <a:pt x="938" y="2108"/>
                </a:lnTo>
                <a:lnTo>
                  <a:pt x="912" y="2045"/>
                </a:lnTo>
                <a:lnTo>
                  <a:pt x="892" y="1980"/>
                </a:lnTo>
                <a:lnTo>
                  <a:pt x="875" y="1912"/>
                </a:lnTo>
                <a:lnTo>
                  <a:pt x="864" y="1845"/>
                </a:lnTo>
                <a:lnTo>
                  <a:pt x="586" y="1845"/>
                </a:lnTo>
                <a:lnTo>
                  <a:pt x="570" y="1882"/>
                </a:lnTo>
                <a:lnTo>
                  <a:pt x="549" y="1917"/>
                </a:lnTo>
                <a:lnTo>
                  <a:pt x="522" y="1947"/>
                </a:lnTo>
                <a:lnTo>
                  <a:pt x="494" y="1975"/>
                </a:lnTo>
                <a:lnTo>
                  <a:pt x="460" y="1998"/>
                </a:lnTo>
                <a:lnTo>
                  <a:pt x="424" y="2017"/>
                </a:lnTo>
                <a:lnTo>
                  <a:pt x="386" y="2031"/>
                </a:lnTo>
                <a:lnTo>
                  <a:pt x="345" y="2039"/>
                </a:lnTo>
                <a:lnTo>
                  <a:pt x="303" y="2043"/>
                </a:lnTo>
                <a:lnTo>
                  <a:pt x="258" y="2039"/>
                </a:lnTo>
                <a:lnTo>
                  <a:pt x="215" y="2030"/>
                </a:lnTo>
                <a:lnTo>
                  <a:pt x="175" y="2015"/>
                </a:lnTo>
                <a:lnTo>
                  <a:pt x="138" y="1994"/>
                </a:lnTo>
                <a:lnTo>
                  <a:pt x="104" y="1968"/>
                </a:lnTo>
                <a:lnTo>
                  <a:pt x="75" y="1939"/>
                </a:lnTo>
                <a:lnTo>
                  <a:pt x="49" y="1905"/>
                </a:lnTo>
                <a:lnTo>
                  <a:pt x="28" y="1868"/>
                </a:lnTo>
                <a:lnTo>
                  <a:pt x="13" y="1827"/>
                </a:lnTo>
                <a:lnTo>
                  <a:pt x="3" y="1784"/>
                </a:lnTo>
                <a:lnTo>
                  <a:pt x="0" y="1740"/>
                </a:lnTo>
                <a:lnTo>
                  <a:pt x="0" y="1740"/>
                </a:lnTo>
                <a:lnTo>
                  <a:pt x="3" y="1694"/>
                </a:lnTo>
                <a:lnTo>
                  <a:pt x="13" y="1652"/>
                </a:lnTo>
                <a:lnTo>
                  <a:pt x="28" y="1612"/>
                </a:lnTo>
                <a:lnTo>
                  <a:pt x="49" y="1575"/>
                </a:lnTo>
                <a:lnTo>
                  <a:pt x="75" y="1541"/>
                </a:lnTo>
                <a:lnTo>
                  <a:pt x="104" y="1511"/>
                </a:lnTo>
                <a:lnTo>
                  <a:pt x="138" y="1486"/>
                </a:lnTo>
                <a:lnTo>
                  <a:pt x="175" y="1465"/>
                </a:lnTo>
                <a:lnTo>
                  <a:pt x="215" y="1450"/>
                </a:lnTo>
                <a:lnTo>
                  <a:pt x="258" y="1440"/>
                </a:lnTo>
                <a:lnTo>
                  <a:pt x="303" y="1436"/>
                </a:lnTo>
                <a:lnTo>
                  <a:pt x="345" y="1439"/>
                </a:lnTo>
                <a:lnTo>
                  <a:pt x="386" y="1448"/>
                </a:lnTo>
                <a:lnTo>
                  <a:pt x="424" y="1463"/>
                </a:lnTo>
                <a:lnTo>
                  <a:pt x="460" y="1482"/>
                </a:lnTo>
                <a:lnTo>
                  <a:pt x="494" y="1505"/>
                </a:lnTo>
                <a:lnTo>
                  <a:pt x="522" y="1532"/>
                </a:lnTo>
                <a:lnTo>
                  <a:pt x="549" y="1563"/>
                </a:lnTo>
                <a:lnTo>
                  <a:pt x="570" y="1597"/>
                </a:lnTo>
                <a:lnTo>
                  <a:pt x="586" y="1635"/>
                </a:lnTo>
                <a:lnTo>
                  <a:pt x="864" y="1635"/>
                </a:lnTo>
                <a:lnTo>
                  <a:pt x="875" y="1566"/>
                </a:lnTo>
                <a:lnTo>
                  <a:pt x="891" y="1500"/>
                </a:lnTo>
                <a:lnTo>
                  <a:pt x="912" y="1435"/>
                </a:lnTo>
                <a:lnTo>
                  <a:pt x="938" y="1372"/>
                </a:lnTo>
                <a:lnTo>
                  <a:pt x="969" y="1311"/>
                </a:lnTo>
                <a:lnTo>
                  <a:pt x="1005" y="1253"/>
                </a:lnTo>
                <a:lnTo>
                  <a:pt x="1045" y="1197"/>
                </a:lnTo>
                <a:lnTo>
                  <a:pt x="849" y="999"/>
                </a:lnTo>
                <a:lnTo>
                  <a:pt x="809" y="1014"/>
                </a:lnTo>
                <a:lnTo>
                  <a:pt x="766" y="1023"/>
                </a:lnTo>
                <a:lnTo>
                  <a:pt x="722" y="1028"/>
                </a:lnTo>
                <a:lnTo>
                  <a:pt x="677" y="1023"/>
                </a:lnTo>
                <a:lnTo>
                  <a:pt x="634" y="1014"/>
                </a:lnTo>
                <a:lnTo>
                  <a:pt x="594" y="999"/>
                </a:lnTo>
                <a:lnTo>
                  <a:pt x="557" y="978"/>
                </a:lnTo>
                <a:lnTo>
                  <a:pt x="524" y="953"/>
                </a:lnTo>
                <a:lnTo>
                  <a:pt x="494" y="923"/>
                </a:lnTo>
                <a:lnTo>
                  <a:pt x="468" y="889"/>
                </a:lnTo>
                <a:lnTo>
                  <a:pt x="448" y="852"/>
                </a:lnTo>
                <a:lnTo>
                  <a:pt x="432" y="812"/>
                </a:lnTo>
                <a:lnTo>
                  <a:pt x="422" y="768"/>
                </a:lnTo>
                <a:lnTo>
                  <a:pt x="419" y="724"/>
                </a:lnTo>
                <a:lnTo>
                  <a:pt x="422" y="680"/>
                </a:lnTo>
                <a:lnTo>
                  <a:pt x="432" y="636"/>
                </a:lnTo>
                <a:lnTo>
                  <a:pt x="448" y="596"/>
                </a:lnTo>
                <a:lnTo>
                  <a:pt x="468" y="559"/>
                </a:lnTo>
                <a:lnTo>
                  <a:pt x="494" y="525"/>
                </a:lnTo>
                <a:lnTo>
                  <a:pt x="524" y="495"/>
                </a:lnTo>
                <a:lnTo>
                  <a:pt x="557" y="470"/>
                </a:lnTo>
                <a:lnTo>
                  <a:pt x="594" y="449"/>
                </a:lnTo>
                <a:lnTo>
                  <a:pt x="634" y="434"/>
                </a:lnTo>
                <a:lnTo>
                  <a:pt x="677" y="425"/>
                </a:lnTo>
                <a:lnTo>
                  <a:pt x="722" y="421"/>
                </a:lnTo>
                <a:lnTo>
                  <a:pt x="766" y="425"/>
                </a:lnTo>
                <a:lnTo>
                  <a:pt x="809" y="434"/>
                </a:lnTo>
                <a:lnTo>
                  <a:pt x="849" y="449"/>
                </a:lnTo>
                <a:lnTo>
                  <a:pt x="887" y="470"/>
                </a:lnTo>
                <a:lnTo>
                  <a:pt x="920" y="495"/>
                </a:lnTo>
                <a:lnTo>
                  <a:pt x="950" y="525"/>
                </a:lnTo>
                <a:lnTo>
                  <a:pt x="975" y="559"/>
                </a:lnTo>
                <a:lnTo>
                  <a:pt x="995" y="596"/>
                </a:lnTo>
                <a:lnTo>
                  <a:pt x="1011" y="636"/>
                </a:lnTo>
                <a:lnTo>
                  <a:pt x="1021" y="680"/>
                </a:lnTo>
                <a:lnTo>
                  <a:pt x="1024" y="724"/>
                </a:lnTo>
                <a:lnTo>
                  <a:pt x="1021" y="768"/>
                </a:lnTo>
                <a:lnTo>
                  <a:pt x="1011" y="811"/>
                </a:lnTo>
                <a:lnTo>
                  <a:pt x="996" y="851"/>
                </a:lnTo>
                <a:lnTo>
                  <a:pt x="1193" y="1049"/>
                </a:lnTo>
                <a:lnTo>
                  <a:pt x="1249" y="1008"/>
                </a:lnTo>
                <a:lnTo>
                  <a:pt x="1307" y="972"/>
                </a:lnTo>
                <a:lnTo>
                  <a:pt x="1367" y="941"/>
                </a:lnTo>
                <a:lnTo>
                  <a:pt x="1430" y="915"/>
                </a:lnTo>
                <a:lnTo>
                  <a:pt x="1496" y="893"/>
                </a:lnTo>
                <a:lnTo>
                  <a:pt x="1562" y="877"/>
                </a:lnTo>
                <a:lnTo>
                  <a:pt x="1630" y="867"/>
                </a:lnTo>
                <a:lnTo>
                  <a:pt x="1630" y="588"/>
                </a:lnTo>
                <a:lnTo>
                  <a:pt x="1593" y="572"/>
                </a:lnTo>
                <a:lnTo>
                  <a:pt x="1559" y="549"/>
                </a:lnTo>
                <a:lnTo>
                  <a:pt x="1527" y="524"/>
                </a:lnTo>
                <a:lnTo>
                  <a:pt x="1500" y="494"/>
                </a:lnTo>
                <a:lnTo>
                  <a:pt x="1477" y="462"/>
                </a:lnTo>
                <a:lnTo>
                  <a:pt x="1458" y="426"/>
                </a:lnTo>
                <a:lnTo>
                  <a:pt x="1444" y="388"/>
                </a:lnTo>
                <a:lnTo>
                  <a:pt x="1436" y="346"/>
                </a:lnTo>
                <a:lnTo>
                  <a:pt x="1432" y="303"/>
                </a:lnTo>
                <a:lnTo>
                  <a:pt x="1436" y="258"/>
                </a:lnTo>
                <a:lnTo>
                  <a:pt x="1445" y="216"/>
                </a:lnTo>
                <a:lnTo>
                  <a:pt x="1461" y="176"/>
                </a:lnTo>
                <a:lnTo>
                  <a:pt x="1481" y="139"/>
                </a:lnTo>
                <a:lnTo>
                  <a:pt x="1506" y="105"/>
                </a:lnTo>
                <a:lnTo>
                  <a:pt x="1536" y="74"/>
                </a:lnTo>
                <a:lnTo>
                  <a:pt x="1570" y="49"/>
                </a:lnTo>
                <a:lnTo>
                  <a:pt x="1608" y="29"/>
                </a:lnTo>
                <a:lnTo>
                  <a:pt x="1648" y="13"/>
                </a:lnTo>
                <a:lnTo>
                  <a:pt x="1690" y="3"/>
                </a:lnTo>
                <a:lnTo>
                  <a:pt x="17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1650" name="Shape 11650"/>
          <p:cNvGrpSpPr/>
          <p:nvPr/>
        </p:nvGrpSpPr>
        <p:grpSpPr>
          <a:xfrm>
            <a:off x="8083648" y="2058829"/>
            <a:ext cx="197644" cy="229791"/>
            <a:chOff x="10880725" y="2095500"/>
            <a:chExt cx="263525" cy="306388"/>
          </a:xfrm>
        </p:grpSpPr>
        <p:sp>
          <p:nvSpPr>
            <p:cNvPr id="11651" name="Shape 11651"/>
            <p:cNvSpPr/>
            <p:nvPr/>
          </p:nvSpPr>
          <p:spPr>
            <a:xfrm>
              <a:off x="10880725" y="20955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8"/>
                  </a:lnTo>
                  <a:lnTo>
                    <a:pt x="2465" y="1367"/>
                  </a:lnTo>
                  <a:lnTo>
                    <a:pt x="2465" y="1296"/>
                  </a:lnTo>
                  <a:lnTo>
                    <a:pt x="2460" y="1225"/>
                  </a:lnTo>
                  <a:lnTo>
                    <a:pt x="2450" y="1156"/>
                  </a:lnTo>
                  <a:lnTo>
                    <a:pt x="2435" y="1086"/>
                  </a:lnTo>
                  <a:lnTo>
                    <a:pt x="2416" y="1017"/>
                  </a:lnTo>
                  <a:lnTo>
                    <a:pt x="2391" y="949"/>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2" name="Shape 11652"/>
            <p:cNvSpPr/>
            <p:nvPr/>
          </p:nvSpPr>
          <p:spPr>
            <a:xfrm>
              <a:off x="11049000" y="2203450"/>
              <a:ext cx="17463" cy="19050"/>
            </a:xfrm>
            <a:custGeom>
              <a:avLst/>
              <a:gdLst/>
              <a:ahLst/>
              <a:cxnLst/>
              <a:rect l="0" t="0" r="0" b="0"/>
              <a:pathLst>
                <a:path w="201" h="213" extrusionOk="0">
                  <a:moveTo>
                    <a:pt x="100" y="0"/>
                  </a:moveTo>
                  <a:lnTo>
                    <a:pt x="123" y="4"/>
                  </a:lnTo>
                  <a:lnTo>
                    <a:pt x="144" y="11"/>
                  </a:lnTo>
                  <a:lnTo>
                    <a:pt x="163" y="24"/>
                  </a:lnTo>
                  <a:lnTo>
                    <a:pt x="179" y="41"/>
                  </a:lnTo>
                  <a:lnTo>
                    <a:pt x="190" y="60"/>
                  </a:lnTo>
                  <a:lnTo>
                    <a:pt x="198" y="83"/>
                  </a:lnTo>
                  <a:lnTo>
                    <a:pt x="201" y="107"/>
                  </a:lnTo>
                  <a:lnTo>
                    <a:pt x="198" y="132"/>
                  </a:lnTo>
                  <a:lnTo>
                    <a:pt x="190" y="154"/>
                  </a:lnTo>
                  <a:lnTo>
                    <a:pt x="179" y="174"/>
                  </a:lnTo>
                  <a:lnTo>
                    <a:pt x="163" y="190"/>
                  </a:lnTo>
                  <a:lnTo>
                    <a:pt x="144" y="203"/>
                  </a:lnTo>
                  <a:lnTo>
                    <a:pt x="123" y="211"/>
                  </a:lnTo>
                  <a:lnTo>
                    <a:pt x="100" y="213"/>
                  </a:lnTo>
                  <a:lnTo>
                    <a:pt x="77" y="211"/>
                  </a:lnTo>
                  <a:lnTo>
                    <a:pt x="56" y="203"/>
                  </a:lnTo>
                  <a:lnTo>
                    <a:pt x="37" y="190"/>
                  </a:lnTo>
                  <a:lnTo>
                    <a:pt x="22" y="174"/>
                  </a:lnTo>
                  <a:lnTo>
                    <a:pt x="10" y="154"/>
                  </a:lnTo>
                  <a:lnTo>
                    <a:pt x="2" y="132"/>
                  </a:lnTo>
                  <a:lnTo>
                    <a:pt x="0" y="107"/>
                  </a:lnTo>
                  <a:lnTo>
                    <a:pt x="2" y="83"/>
                  </a:lnTo>
                  <a:lnTo>
                    <a:pt x="10" y="60"/>
                  </a:lnTo>
                  <a:lnTo>
                    <a:pt x="22" y="41"/>
                  </a:lnTo>
                  <a:lnTo>
                    <a:pt x="37" y="24"/>
                  </a:lnTo>
                  <a:lnTo>
                    <a:pt x="56" y="11"/>
                  </a:lnTo>
                  <a:lnTo>
                    <a:pt x="77" y="4"/>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3" name="Shape 11653"/>
            <p:cNvSpPr/>
            <p:nvPr/>
          </p:nvSpPr>
          <p:spPr>
            <a:xfrm>
              <a:off x="10982325" y="2203450"/>
              <a:ext cx="19050" cy="19050"/>
            </a:xfrm>
            <a:custGeom>
              <a:avLst/>
              <a:gdLst/>
              <a:ahLst/>
              <a:cxnLst/>
              <a:rect l="0" t="0" r="0" b="0"/>
              <a:pathLst>
                <a:path w="201" h="213" extrusionOk="0">
                  <a:moveTo>
                    <a:pt x="100" y="0"/>
                  </a:moveTo>
                  <a:lnTo>
                    <a:pt x="123" y="4"/>
                  </a:lnTo>
                  <a:lnTo>
                    <a:pt x="144" y="11"/>
                  </a:lnTo>
                  <a:lnTo>
                    <a:pt x="163" y="24"/>
                  </a:lnTo>
                  <a:lnTo>
                    <a:pt x="179" y="41"/>
                  </a:lnTo>
                  <a:lnTo>
                    <a:pt x="191" y="60"/>
                  </a:lnTo>
                  <a:lnTo>
                    <a:pt x="198" y="83"/>
                  </a:lnTo>
                  <a:lnTo>
                    <a:pt x="201" y="107"/>
                  </a:lnTo>
                  <a:lnTo>
                    <a:pt x="198" y="132"/>
                  </a:lnTo>
                  <a:lnTo>
                    <a:pt x="191" y="154"/>
                  </a:lnTo>
                  <a:lnTo>
                    <a:pt x="179" y="174"/>
                  </a:lnTo>
                  <a:lnTo>
                    <a:pt x="163" y="190"/>
                  </a:lnTo>
                  <a:lnTo>
                    <a:pt x="144" y="203"/>
                  </a:lnTo>
                  <a:lnTo>
                    <a:pt x="123" y="211"/>
                  </a:lnTo>
                  <a:lnTo>
                    <a:pt x="100" y="213"/>
                  </a:lnTo>
                  <a:lnTo>
                    <a:pt x="77" y="211"/>
                  </a:lnTo>
                  <a:lnTo>
                    <a:pt x="56" y="203"/>
                  </a:lnTo>
                  <a:lnTo>
                    <a:pt x="37" y="190"/>
                  </a:lnTo>
                  <a:lnTo>
                    <a:pt x="22" y="174"/>
                  </a:lnTo>
                  <a:lnTo>
                    <a:pt x="10" y="154"/>
                  </a:lnTo>
                  <a:lnTo>
                    <a:pt x="2" y="132"/>
                  </a:lnTo>
                  <a:lnTo>
                    <a:pt x="0" y="107"/>
                  </a:lnTo>
                  <a:lnTo>
                    <a:pt x="2" y="83"/>
                  </a:lnTo>
                  <a:lnTo>
                    <a:pt x="10" y="60"/>
                  </a:lnTo>
                  <a:lnTo>
                    <a:pt x="22" y="41"/>
                  </a:lnTo>
                  <a:lnTo>
                    <a:pt x="37" y="24"/>
                  </a:lnTo>
                  <a:lnTo>
                    <a:pt x="56" y="11"/>
                  </a:lnTo>
                  <a:lnTo>
                    <a:pt x="77" y="4"/>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4" name="Shape 11654"/>
            <p:cNvSpPr/>
            <p:nvPr/>
          </p:nvSpPr>
          <p:spPr>
            <a:xfrm>
              <a:off x="11015663" y="2203450"/>
              <a:ext cx="19050" cy="19050"/>
            </a:xfrm>
            <a:custGeom>
              <a:avLst/>
              <a:gdLst/>
              <a:ahLst/>
              <a:cxnLst/>
              <a:rect l="0" t="0" r="0" b="0"/>
              <a:pathLst>
                <a:path w="202" h="213" extrusionOk="0">
                  <a:moveTo>
                    <a:pt x="102" y="0"/>
                  </a:moveTo>
                  <a:lnTo>
                    <a:pt x="125" y="4"/>
                  </a:lnTo>
                  <a:lnTo>
                    <a:pt x="146" y="11"/>
                  </a:lnTo>
                  <a:lnTo>
                    <a:pt x="165" y="24"/>
                  </a:lnTo>
                  <a:lnTo>
                    <a:pt x="180" y="41"/>
                  </a:lnTo>
                  <a:lnTo>
                    <a:pt x="192" y="60"/>
                  </a:lnTo>
                  <a:lnTo>
                    <a:pt x="200" y="83"/>
                  </a:lnTo>
                  <a:lnTo>
                    <a:pt x="202" y="107"/>
                  </a:lnTo>
                  <a:lnTo>
                    <a:pt x="200" y="132"/>
                  </a:lnTo>
                  <a:lnTo>
                    <a:pt x="192" y="154"/>
                  </a:lnTo>
                  <a:lnTo>
                    <a:pt x="180" y="174"/>
                  </a:lnTo>
                  <a:lnTo>
                    <a:pt x="165" y="190"/>
                  </a:lnTo>
                  <a:lnTo>
                    <a:pt x="146" y="203"/>
                  </a:lnTo>
                  <a:lnTo>
                    <a:pt x="125" y="211"/>
                  </a:lnTo>
                  <a:lnTo>
                    <a:pt x="102" y="213"/>
                  </a:lnTo>
                  <a:lnTo>
                    <a:pt x="78" y="211"/>
                  </a:lnTo>
                  <a:lnTo>
                    <a:pt x="56" y="203"/>
                  </a:lnTo>
                  <a:lnTo>
                    <a:pt x="38" y="190"/>
                  </a:lnTo>
                  <a:lnTo>
                    <a:pt x="22" y="174"/>
                  </a:lnTo>
                  <a:lnTo>
                    <a:pt x="10" y="154"/>
                  </a:lnTo>
                  <a:lnTo>
                    <a:pt x="3" y="132"/>
                  </a:lnTo>
                  <a:lnTo>
                    <a:pt x="0" y="107"/>
                  </a:lnTo>
                  <a:lnTo>
                    <a:pt x="3" y="83"/>
                  </a:lnTo>
                  <a:lnTo>
                    <a:pt x="10" y="60"/>
                  </a:lnTo>
                  <a:lnTo>
                    <a:pt x="22" y="41"/>
                  </a:lnTo>
                  <a:lnTo>
                    <a:pt x="38" y="24"/>
                  </a:lnTo>
                  <a:lnTo>
                    <a:pt x="56" y="11"/>
                  </a:lnTo>
                  <a:lnTo>
                    <a:pt x="78" y="4"/>
                  </a:lnTo>
                  <a:lnTo>
                    <a:pt x="1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655" name="Shape 11655"/>
          <p:cNvGrpSpPr/>
          <p:nvPr/>
        </p:nvGrpSpPr>
        <p:grpSpPr>
          <a:xfrm>
            <a:off x="8616851" y="2057043"/>
            <a:ext cx="197644" cy="233363"/>
            <a:chOff x="11606213" y="2093913"/>
            <a:chExt cx="263525" cy="311150"/>
          </a:xfrm>
        </p:grpSpPr>
        <p:sp>
          <p:nvSpPr>
            <p:cNvPr id="11656" name="Shape 11656"/>
            <p:cNvSpPr/>
            <p:nvPr/>
          </p:nvSpPr>
          <p:spPr>
            <a:xfrm>
              <a:off x="11734801"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7" name="Shape 11657"/>
            <p:cNvSpPr/>
            <p:nvPr/>
          </p:nvSpPr>
          <p:spPr>
            <a:xfrm>
              <a:off x="11734801"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8" name="Shape 11658"/>
            <p:cNvSpPr/>
            <p:nvPr/>
          </p:nvSpPr>
          <p:spPr>
            <a:xfrm>
              <a:off x="11734801"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59" name="Shape 11659"/>
            <p:cNvSpPr/>
            <p:nvPr/>
          </p:nvSpPr>
          <p:spPr>
            <a:xfrm>
              <a:off x="11734801"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0" name="Shape 11660"/>
            <p:cNvSpPr/>
            <p:nvPr/>
          </p:nvSpPr>
          <p:spPr>
            <a:xfrm>
              <a:off x="11734801"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1" name="Shape 11661"/>
            <p:cNvSpPr/>
            <p:nvPr/>
          </p:nvSpPr>
          <p:spPr>
            <a:xfrm>
              <a:off x="11734801"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2" name="Shape 11662"/>
            <p:cNvSpPr/>
            <p:nvPr/>
          </p:nvSpPr>
          <p:spPr>
            <a:xfrm>
              <a:off x="11734801"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3" name="Shape 11663"/>
            <p:cNvSpPr/>
            <p:nvPr/>
          </p:nvSpPr>
          <p:spPr>
            <a:xfrm>
              <a:off x="11734801"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4" name="Shape 11664"/>
            <p:cNvSpPr/>
            <p:nvPr/>
          </p:nvSpPr>
          <p:spPr>
            <a:xfrm>
              <a:off x="11734801"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5" name="Shape 11665"/>
            <p:cNvSpPr/>
            <p:nvPr/>
          </p:nvSpPr>
          <p:spPr>
            <a:xfrm>
              <a:off x="11734801"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6" name="Shape 11666"/>
            <p:cNvSpPr/>
            <p:nvPr/>
          </p:nvSpPr>
          <p:spPr>
            <a:xfrm>
              <a:off x="11734801"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7" name="Shape 11667"/>
            <p:cNvSpPr/>
            <p:nvPr/>
          </p:nvSpPr>
          <p:spPr>
            <a:xfrm>
              <a:off x="11734801"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8" name="Shape 11668"/>
            <p:cNvSpPr/>
            <p:nvPr/>
          </p:nvSpPr>
          <p:spPr>
            <a:xfrm>
              <a:off x="11795126"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1"/>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69" name="Shape 11669"/>
            <p:cNvSpPr/>
            <p:nvPr/>
          </p:nvSpPr>
          <p:spPr>
            <a:xfrm>
              <a:off x="11803063"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0" name="Shape 11670"/>
            <p:cNvSpPr/>
            <p:nvPr/>
          </p:nvSpPr>
          <p:spPr>
            <a:xfrm>
              <a:off x="11809413"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1" name="Shape 11671"/>
            <p:cNvSpPr/>
            <p:nvPr/>
          </p:nvSpPr>
          <p:spPr>
            <a:xfrm>
              <a:off x="11774488"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2" name="Shape 11672"/>
            <p:cNvSpPr/>
            <p:nvPr/>
          </p:nvSpPr>
          <p:spPr>
            <a:xfrm>
              <a:off x="11780838"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3" name="Shape 11673"/>
            <p:cNvSpPr/>
            <p:nvPr/>
          </p:nvSpPr>
          <p:spPr>
            <a:xfrm>
              <a:off x="11788776"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4" name="Shape 11674"/>
            <p:cNvSpPr/>
            <p:nvPr/>
          </p:nvSpPr>
          <p:spPr>
            <a:xfrm>
              <a:off x="11666538"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5" name="Shape 11675"/>
            <p:cNvSpPr/>
            <p:nvPr/>
          </p:nvSpPr>
          <p:spPr>
            <a:xfrm>
              <a:off x="11660188"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6" name="Shape 11676"/>
            <p:cNvSpPr/>
            <p:nvPr/>
          </p:nvSpPr>
          <p:spPr>
            <a:xfrm>
              <a:off x="11695113"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7" name="Shape 11677"/>
            <p:cNvSpPr/>
            <p:nvPr/>
          </p:nvSpPr>
          <p:spPr>
            <a:xfrm>
              <a:off x="11687176"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8" name="Shape 11678"/>
            <p:cNvSpPr/>
            <p:nvPr/>
          </p:nvSpPr>
          <p:spPr>
            <a:xfrm>
              <a:off x="11680826"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79" name="Shape 11679"/>
            <p:cNvSpPr/>
            <p:nvPr/>
          </p:nvSpPr>
          <p:spPr>
            <a:xfrm>
              <a:off x="11674476"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0" name="Shape 11680"/>
            <p:cNvSpPr/>
            <p:nvPr/>
          </p:nvSpPr>
          <p:spPr>
            <a:xfrm>
              <a:off x="11666538"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1" name="Shape 11681"/>
            <p:cNvSpPr/>
            <p:nvPr/>
          </p:nvSpPr>
          <p:spPr>
            <a:xfrm>
              <a:off x="11660188"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2" name="Shape 11682"/>
            <p:cNvSpPr/>
            <p:nvPr/>
          </p:nvSpPr>
          <p:spPr>
            <a:xfrm>
              <a:off x="11695113"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3" name="Shape 11683"/>
            <p:cNvSpPr/>
            <p:nvPr/>
          </p:nvSpPr>
          <p:spPr>
            <a:xfrm>
              <a:off x="11687176"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4" name="Shape 11684"/>
            <p:cNvSpPr/>
            <p:nvPr/>
          </p:nvSpPr>
          <p:spPr>
            <a:xfrm>
              <a:off x="11680826"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5" name="Shape 11685"/>
            <p:cNvSpPr/>
            <p:nvPr/>
          </p:nvSpPr>
          <p:spPr>
            <a:xfrm>
              <a:off x="11674476"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6" name="Shape 11686"/>
            <p:cNvSpPr/>
            <p:nvPr/>
          </p:nvSpPr>
          <p:spPr>
            <a:xfrm>
              <a:off x="11795126"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7" name="Shape 11687"/>
            <p:cNvSpPr/>
            <p:nvPr/>
          </p:nvSpPr>
          <p:spPr>
            <a:xfrm>
              <a:off x="11803063"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8" name="Shape 11688"/>
            <p:cNvSpPr/>
            <p:nvPr/>
          </p:nvSpPr>
          <p:spPr>
            <a:xfrm>
              <a:off x="11809413"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89" name="Shape 11689"/>
            <p:cNvSpPr/>
            <p:nvPr/>
          </p:nvSpPr>
          <p:spPr>
            <a:xfrm>
              <a:off x="11774488"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0" name="Shape 11690"/>
            <p:cNvSpPr/>
            <p:nvPr/>
          </p:nvSpPr>
          <p:spPr>
            <a:xfrm>
              <a:off x="11780838"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1" name="Shape 11691"/>
            <p:cNvSpPr/>
            <p:nvPr/>
          </p:nvSpPr>
          <p:spPr>
            <a:xfrm>
              <a:off x="11788776"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2" name="Shape 11692"/>
            <p:cNvSpPr/>
            <p:nvPr/>
          </p:nvSpPr>
          <p:spPr>
            <a:xfrm>
              <a:off x="11831638"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3" name="Shape 11693"/>
            <p:cNvSpPr/>
            <p:nvPr/>
          </p:nvSpPr>
          <p:spPr>
            <a:xfrm>
              <a:off x="11820526"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4" name="Shape 11694"/>
            <p:cNvSpPr/>
            <p:nvPr/>
          </p:nvSpPr>
          <p:spPr>
            <a:xfrm>
              <a:off x="11831638"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6"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5" name="Shape 11695"/>
            <p:cNvSpPr/>
            <p:nvPr/>
          </p:nvSpPr>
          <p:spPr>
            <a:xfrm>
              <a:off x="11820526"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6" name="Shape 11696"/>
            <p:cNvSpPr/>
            <p:nvPr/>
          </p:nvSpPr>
          <p:spPr>
            <a:xfrm>
              <a:off x="11617326"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7" name="Shape 11697"/>
            <p:cNvSpPr/>
            <p:nvPr/>
          </p:nvSpPr>
          <p:spPr>
            <a:xfrm>
              <a:off x="11606213"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8" name="Shape 11698"/>
            <p:cNvSpPr/>
            <p:nvPr/>
          </p:nvSpPr>
          <p:spPr>
            <a:xfrm>
              <a:off x="11617326"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699" name="Shape 11699"/>
            <p:cNvSpPr/>
            <p:nvPr/>
          </p:nvSpPr>
          <p:spPr>
            <a:xfrm>
              <a:off x="11606213"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0" name="Shape 11700"/>
            <p:cNvSpPr/>
            <p:nvPr/>
          </p:nvSpPr>
          <p:spPr>
            <a:xfrm>
              <a:off x="11723688"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1" name="Shape 11701"/>
            <p:cNvSpPr/>
            <p:nvPr/>
          </p:nvSpPr>
          <p:spPr>
            <a:xfrm>
              <a:off x="11712576"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2" name="Shape 11702"/>
            <p:cNvSpPr/>
            <p:nvPr/>
          </p:nvSpPr>
          <p:spPr>
            <a:xfrm>
              <a:off x="11723688"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3" name="Shape 11703"/>
            <p:cNvSpPr/>
            <p:nvPr/>
          </p:nvSpPr>
          <p:spPr>
            <a:xfrm>
              <a:off x="11712576"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4" name="Shape 11704"/>
            <p:cNvSpPr/>
            <p:nvPr/>
          </p:nvSpPr>
          <p:spPr>
            <a:xfrm>
              <a:off x="11706226" y="2219326"/>
              <a:ext cx="60325" cy="60325"/>
            </a:xfrm>
            <a:custGeom>
              <a:avLst/>
              <a:gdLst/>
              <a:ahLst/>
              <a:cxnLst/>
              <a:rect l="0" t="0" r="0" b="0"/>
              <a:pathLst>
                <a:path w="644" h="646" extrusionOk="0">
                  <a:moveTo>
                    <a:pt x="461" y="281"/>
                  </a:moveTo>
                  <a:lnTo>
                    <a:pt x="448" y="283"/>
                  </a:lnTo>
                  <a:lnTo>
                    <a:pt x="437" y="289"/>
                  </a:lnTo>
                  <a:lnTo>
                    <a:pt x="427" y="298"/>
                  </a:lnTo>
                  <a:lnTo>
                    <a:pt x="422" y="310"/>
                  </a:lnTo>
                  <a:lnTo>
                    <a:pt x="419" y="323"/>
                  </a:lnTo>
                  <a:lnTo>
                    <a:pt x="422" y="336"/>
                  </a:lnTo>
                  <a:lnTo>
                    <a:pt x="427" y="347"/>
                  </a:lnTo>
                  <a:lnTo>
                    <a:pt x="437" y="356"/>
                  </a:lnTo>
                  <a:lnTo>
                    <a:pt x="448" y="362"/>
                  </a:lnTo>
                  <a:lnTo>
                    <a:pt x="461" y="364"/>
                  </a:lnTo>
                  <a:lnTo>
                    <a:pt x="474" y="362"/>
                  </a:lnTo>
                  <a:lnTo>
                    <a:pt x="486" y="356"/>
                  </a:lnTo>
                  <a:lnTo>
                    <a:pt x="495" y="347"/>
                  </a:lnTo>
                  <a:lnTo>
                    <a:pt x="501" y="336"/>
                  </a:lnTo>
                  <a:lnTo>
                    <a:pt x="503" y="323"/>
                  </a:lnTo>
                  <a:lnTo>
                    <a:pt x="501" y="310"/>
                  </a:lnTo>
                  <a:lnTo>
                    <a:pt x="495" y="298"/>
                  </a:lnTo>
                  <a:lnTo>
                    <a:pt x="486" y="289"/>
                  </a:lnTo>
                  <a:lnTo>
                    <a:pt x="474" y="283"/>
                  </a:lnTo>
                  <a:lnTo>
                    <a:pt x="461" y="281"/>
                  </a:lnTo>
                  <a:close/>
                  <a:moveTo>
                    <a:pt x="322" y="281"/>
                  </a:moveTo>
                  <a:lnTo>
                    <a:pt x="309" y="283"/>
                  </a:lnTo>
                  <a:lnTo>
                    <a:pt x="298" y="289"/>
                  </a:lnTo>
                  <a:lnTo>
                    <a:pt x="289" y="298"/>
                  </a:lnTo>
                  <a:lnTo>
                    <a:pt x="283" y="310"/>
                  </a:lnTo>
                  <a:lnTo>
                    <a:pt x="281" y="323"/>
                  </a:lnTo>
                  <a:lnTo>
                    <a:pt x="283" y="336"/>
                  </a:lnTo>
                  <a:lnTo>
                    <a:pt x="289" y="347"/>
                  </a:lnTo>
                  <a:lnTo>
                    <a:pt x="298" y="356"/>
                  </a:lnTo>
                  <a:lnTo>
                    <a:pt x="309" y="362"/>
                  </a:lnTo>
                  <a:lnTo>
                    <a:pt x="322" y="364"/>
                  </a:lnTo>
                  <a:lnTo>
                    <a:pt x="335" y="362"/>
                  </a:lnTo>
                  <a:lnTo>
                    <a:pt x="347" y="356"/>
                  </a:lnTo>
                  <a:lnTo>
                    <a:pt x="356" y="347"/>
                  </a:lnTo>
                  <a:lnTo>
                    <a:pt x="362" y="336"/>
                  </a:lnTo>
                  <a:lnTo>
                    <a:pt x="364" y="323"/>
                  </a:lnTo>
                  <a:lnTo>
                    <a:pt x="362" y="310"/>
                  </a:lnTo>
                  <a:lnTo>
                    <a:pt x="356" y="298"/>
                  </a:lnTo>
                  <a:lnTo>
                    <a:pt x="347" y="289"/>
                  </a:lnTo>
                  <a:lnTo>
                    <a:pt x="335" y="283"/>
                  </a:lnTo>
                  <a:lnTo>
                    <a:pt x="322" y="281"/>
                  </a:lnTo>
                  <a:close/>
                  <a:moveTo>
                    <a:pt x="183" y="281"/>
                  </a:moveTo>
                  <a:lnTo>
                    <a:pt x="170" y="283"/>
                  </a:lnTo>
                  <a:lnTo>
                    <a:pt x="158" y="289"/>
                  </a:lnTo>
                  <a:lnTo>
                    <a:pt x="149" y="298"/>
                  </a:lnTo>
                  <a:lnTo>
                    <a:pt x="143" y="310"/>
                  </a:lnTo>
                  <a:lnTo>
                    <a:pt x="141" y="323"/>
                  </a:lnTo>
                  <a:lnTo>
                    <a:pt x="143" y="336"/>
                  </a:lnTo>
                  <a:lnTo>
                    <a:pt x="149" y="347"/>
                  </a:lnTo>
                  <a:lnTo>
                    <a:pt x="158" y="356"/>
                  </a:lnTo>
                  <a:lnTo>
                    <a:pt x="170" y="362"/>
                  </a:lnTo>
                  <a:lnTo>
                    <a:pt x="183" y="364"/>
                  </a:lnTo>
                  <a:lnTo>
                    <a:pt x="196" y="362"/>
                  </a:lnTo>
                  <a:lnTo>
                    <a:pt x="207" y="356"/>
                  </a:lnTo>
                  <a:lnTo>
                    <a:pt x="217" y="347"/>
                  </a:lnTo>
                  <a:lnTo>
                    <a:pt x="222" y="336"/>
                  </a:lnTo>
                  <a:lnTo>
                    <a:pt x="225" y="323"/>
                  </a:lnTo>
                  <a:lnTo>
                    <a:pt x="222" y="310"/>
                  </a:lnTo>
                  <a:lnTo>
                    <a:pt x="217" y="298"/>
                  </a:lnTo>
                  <a:lnTo>
                    <a:pt x="207" y="289"/>
                  </a:lnTo>
                  <a:lnTo>
                    <a:pt x="196" y="283"/>
                  </a:lnTo>
                  <a:lnTo>
                    <a:pt x="183" y="281"/>
                  </a:lnTo>
                  <a:close/>
                  <a:moveTo>
                    <a:pt x="303" y="0"/>
                  </a:moveTo>
                  <a:lnTo>
                    <a:pt x="341" y="0"/>
                  </a:lnTo>
                  <a:lnTo>
                    <a:pt x="379" y="4"/>
                  </a:lnTo>
                  <a:lnTo>
                    <a:pt x="417" y="13"/>
                  </a:lnTo>
                  <a:lnTo>
                    <a:pt x="453" y="27"/>
                  </a:lnTo>
                  <a:lnTo>
                    <a:pt x="487" y="44"/>
                  </a:lnTo>
                  <a:lnTo>
                    <a:pt x="520" y="68"/>
                  </a:lnTo>
                  <a:lnTo>
                    <a:pt x="550" y="94"/>
                  </a:lnTo>
                  <a:lnTo>
                    <a:pt x="577" y="125"/>
                  </a:lnTo>
                  <a:lnTo>
                    <a:pt x="600" y="157"/>
                  </a:lnTo>
                  <a:lnTo>
                    <a:pt x="617" y="193"/>
                  </a:lnTo>
                  <a:lnTo>
                    <a:pt x="631" y="229"/>
                  </a:lnTo>
                  <a:lnTo>
                    <a:pt x="639" y="266"/>
                  </a:lnTo>
                  <a:lnTo>
                    <a:pt x="644" y="304"/>
                  </a:lnTo>
                  <a:lnTo>
                    <a:pt x="644" y="342"/>
                  </a:lnTo>
                  <a:lnTo>
                    <a:pt x="639" y="381"/>
                  </a:lnTo>
                  <a:lnTo>
                    <a:pt x="631" y="418"/>
                  </a:lnTo>
                  <a:lnTo>
                    <a:pt x="617" y="454"/>
                  </a:lnTo>
                  <a:lnTo>
                    <a:pt x="600" y="489"/>
                  </a:lnTo>
                  <a:lnTo>
                    <a:pt x="577" y="522"/>
                  </a:lnTo>
                  <a:lnTo>
                    <a:pt x="550" y="552"/>
                  </a:lnTo>
                  <a:lnTo>
                    <a:pt x="520" y="578"/>
                  </a:lnTo>
                  <a:lnTo>
                    <a:pt x="487" y="602"/>
                  </a:lnTo>
                  <a:lnTo>
                    <a:pt x="453" y="619"/>
                  </a:lnTo>
                  <a:lnTo>
                    <a:pt x="417" y="633"/>
                  </a:lnTo>
                  <a:lnTo>
                    <a:pt x="379" y="642"/>
                  </a:lnTo>
                  <a:lnTo>
                    <a:pt x="342" y="646"/>
                  </a:lnTo>
                  <a:lnTo>
                    <a:pt x="304" y="646"/>
                  </a:lnTo>
                  <a:lnTo>
                    <a:pt x="267" y="642"/>
                  </a:lnTo>
                  <a:lnTo>
                    <a:pt x="229" y="633"/>
                  </a:lnTo>
                  <a:lnTo>
                    <a:pt x="193" y="620"/>
                  </a:lnTo>
                  <a:lnTo>
                    <a:pt x="159" y="603"/>
                  </a:lnTo>
                  <a:lnTo>
                    <a:pt x="158" y="602"/>
                  </a:lnTo>
                  <a:lnTo>
                    <a:pt x="134" y="618"/>
                  </a:lnTo>
                  <a:lnTo>
                    <a:pt x="109" y="629"/>
                  </a:lnTo>
                  <a:lnTo>
                    <a:pt x="84" y="636"/>
                  </a:lnTo>
                  <a:lnTo>
                    <a:pt x="61" y="640"/>
                  </a:lnTo>
                  <a:lnTo>
                    <a:pt x="40" y="641"/>
                  </a:lnTo>
                  <a:lnTo>
                    <a:pt x="21" y="639"/>
                  </a:lnTo>
                  <a:lnTo>
                    <a:pt x="15" y="636"/>
                  </a:lnTo>
                  <a:lnTo>
                    <a:pt x="11" y="631"/>
                  </a:lnTo>
                  <a:lnTo>
                    <a:pt x="10" y="625"/>
                  </a:lnTo>
                  <a:lnTo>
                    <a:pt x="12" y="620"/>
                  </a:lnTo>
                  <a:lnTo>
                    <a:pt x="17" y="615"/>
                  </a:lnTo>
                  <a:lnTo>
                    <a:pt x="36" y="604"/>
                  </a:lnTo>
                  <a:lnTo>
                    <a:pt x="51" y="590"/>
                  </a:lnTo>
                  <a:lnTo>
                    <a:pt x="64" y="573"/>
                  </a:lnTo>
                  <a:lnTo>
                    <a:pt x="75" y="556"/>
                  </a:lnTo>
                  <a:lnTo>
                    <a:pt x="83" y="540"/>
                  </a:lnTo>
                  <a:lnTo>
                    <a:pt x="80" y="537"/>
                  </a:lnTo>
                  <a:lnTo>
                    <a:pt x="54" y="504"/>
                  </a:lnTo>
                  <a:lnTo>
                    <a:pt x="34" y="468"/>
                  </a:lnTo>
                  <a:lnTo>
                    <a:pt x="18" y="431"/>
                  </a:lnTo>
                  <a:lnTo>
                    <a:pt x="7" y="393"/>
                  </a:lnTo>
                  <a:lnTo>
                    <a:pt x="1" y="353"/>
                  </a:lnTo>
                  <a:lnTo>
                    <a:pt x="0" y="314"/>
                  </a:lnTo>
                  <a:lnTo>
                    <a:pt x="3" y="274"/>
                  </a:lnTo>
                  <a:lnTo>
                    <a:pt x="12" y="235"/>
                  </a:lnTo>
                  <a:lnTo>
                    <a:pt x="25" y="197"/>
                  </a:lnTo>
                  <a:lnTo>
                    <a:pt x="43" y="160"/>
                  </a:lnTo>
                  <a:lnTo>
                    <a:pt x="66" y="126"/>
                  </a:lnTo>
                  <a:lnTo>
                    <a:pt x="93" y="94"/>
                  </a:lnTo>
                  <a:lnTo>
                    <a:pt x="125" y="68"/>
                  </a:lnTo>
                  <a:lnTo>
                    <a:pt x="157" y="44"/>
                  </a:lnTo>
                  <a:lnTo>
                    <a:pt x="192" y="27"/>
                  </a:lnTo>
                  <a:lnTo>
                    <a:pt x="228" y="13"/>
                  </a:lnTo>
                  <a:lnTo>
                    <a:pt x="266" y="4"/>
                  </a:lnTo>
                  <a:lnTo>
                    <a:pt x="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05" name="Shape 11705"/>
          <p:cNvGrpSpPr/>
          <p:nvPr/>
        </p:nvGrpSpPr>
        <p:grpSpPr>
          <a:xfrm>
            <a:off x="8587979" y="2867978"/>
            <a:ext cx="230981" cy="213122"/>
            <a:chOff x="11583988" y="2873375"/>
            <a:chExt cx="307975" cy="284163"/>
          </a:xfrm>
        </p:grpSpPr>
        <p:sp>
          <p:nvSpPr>
            <p:cNvPr id="11706" name="Shape 11706"/>
            <p:cNvSpPr/>
            <p:nvPr/>
          </p:nvSpPr>
          <p:spPr>
            <a:xfrm>
              <a:off x="11663363" y="3125788"/>
              <a:ext cx="149225" cy="31750"/>
            </a:xfrm>
            <a:custGeom>
              <a:avLst/>
              <a:gdLst/>
              <a:ahLst/>
              <a:cxnLst/>
              <a:rect l="0" t="0" r="0" b="0"/>
              <a:pathLst>
                <a:path w="1685" h="353" extrusionOk="0">
                  <a:moveTo>
                    <a:pt x="399" y="0"/>
                  </a:moveTo>
                  <a:lnTo>
                    <a:pt x="1291" y="0"/>
                  </a:lnTo>
                  <a:lnTo>
                    <a:pt x="1307" y="21"/>
                  </a:lnTo>
                  <a:lnTo>
                    <a:pt x="1326" y="41"/>
                  </a:lnTo>
                  <a:lnTo>
                    <a:pt x="1348" y="61"/>
                  </a:lnTo>
                  <a:lnTo>
                    <a:pt x="1373" y="80"/>
                  </a:lnTo>
                  <a:lnTo>
                    <a:pt x="1401" y="98"/>
                  </a:lnTo>
                  <a:lnTo>
                    <a:pt x="1434" y="114"/>
                  </a:lnTo>
                  <a:lnTo>
                    <a:pt x="1470" y="128"/>
                  </a:lnTo>
                  <a:lnTo>
                    <a:pt x="1510" y="141"/>
                  </a:lnTo>
                  <a:lnTo>
                    <a:pt x="1555" y="152"/>
                  </a:lnTo>
                  <a:lnTo>
                    <a:pt x="1605" y="160"/>
                  </a:lnTo>
                  <a:lnTo>
                    <a:pt x="1588" y="160"/>
                  </a:lnTo>
                  <a:lnTo>
                    <a:pt x="1610" y="162"/>
                  </a:lnTo>
                  <a:lnTo>
                    <a:pt x="1631" y="169"/>
                  </a:lnTo>
                  <a:lnTo>
                    <a:pt x="1649" y="181"/>
                  </a:lnTo>
                  <a:lnTo>
                    <a:pt x="1664" y="196"/>
                  </a:lnTo>
                  <a:lnTo>
                    <a:pt x="1676" y="214"/>
                  </a:lnTo>
                  <a:lnTo>
                    <a:pt x="1682" y="234"/>
                  </a:lnTo>
                  <a:lnTo>
                    <a:pt x="1685" y="256"/>
                  </a:lnTo>
                  <a:lnTo>
                    <a:pt x="1682" y="278"/>
                  </a:lnTo>
                  <a:lnTo>
                    <a:pt x="1676" y="298"/>
                  </a:lnTo>
                  <a:lnTo>
                    <a:pt x="1664" y="316"/>
                  </a:lnTo>
                  <a:lnTo>
                    <a:pt x="1649" y="332"/>
                  </a:lnTo>
                  <a:lnTo>
                    <a:pt x="1631" y="342"/>
                  </a:lnTo>
                  <a:lnTo>
                    <a:pt x="1610" y="349"/>
                  </a:lnTo>
                  <a:lnTo>
                    <a:pt x="1588" y="353"/>
                  </a:lnTo>
                  <a:lnTo>
                    <a:pt x="97" y="353"/>
                  </a:lnTo>
                  <a:lnTo>
                    <a:pt x="75" y="349"/>
                  </a:lnTo>
                  <a:lnTo>
                    <a:pt x="54" y="342"/>
                  </a:lnTo>
                  <a:lnTo>
                    <a:pt x="36" y="332"/>
                  </a:lnTo>
                  <a:lnTo>
                    <a:pt x="22" y="316"/>
                  </a:lnTo>
                  <a:lnTo>
                    <a:pt x="10" y="298"/>
                  </a:lnTo>
                  <a:lnTo>
                    <a:pt x="3" y="278"/>
                  </a:lnTo>
                  <a:lnTo>
                    <a:pt x="0" y="256"/>
                  </a:lnTo>
                  <a:lnTo>
                    <a:pt x="3" y="234"/>
                  </a:lnTo>
                  <a:lnTo>
                    <a:pt x="10" y="214"/>
                  </a:lnTo>
                  <a:lnTo>
                    <a:pt x="22" y="196"/>
                  </a:lnTo>
                  <a:lnTo>
                    <a:pt x="36" y="181"/>
                  </a:lnTo>
                  <a:lnTo>
                    <a:pt x="54" y="169"/>
                  </a:lnTo>
                  <a:lnTo>
                    <a:pt x="75" y="162"/>
                  </a:lnTo>
                  <a:lnTo>
                    <a:pt x="97" y="160"/>
                  </a:lnTo>
                  <a:lnTo>
                    <a:pt x="86" y="160"/>
                  </a:lnTo>
                  <a:lnTo>
                    <a:pt x="136" y="152"/>
                  </a:lnTo>
                  <a:lnTo>
                    <a:pt x="180" y="141"/>
                  </a:lnTo>
                  <a:lnTo>
                    <a:pt x="221" y="128"/>
                  </a:lnTo>
                  <a:lnTo>
                    <a:pt x="257" y="114"/>
                  </a:lnTo>
                  <a:lnTo>
                    <a:pt x="289" y="98"/>
                  </a:lnTo>
                  <a:lnTo>
                    <a:pt x="318" y="80"/>
                  </a:lnTo>
                  <a:lnTo>
                    <a:pt x="343" y="61"/>
                  </a:lnTo>
                  <a:lnTo>
                    <a:pt x="364" y="41"/>
                  </a:lnTo>
                  <a:lnTo>
                    <a:pt x="384" y="21"/>
                  </a:lnTo>
                  <a:lnTo>
                    <a:pt x="3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7" name="Shape 11707"/>
            <p:cNvSpPr/>
            <p:nvPr/>
          </p:nvSpPr>
          <p:spPr>
            <a:xfrm>
              <a:off x="11671301" y="2914650"/>
              <a:ext cx="133350" cy="131763"/>
            </a:xfrm>
            <a:custGeom>
              <a:avLst/>
              <a:gdLst/>
              <a:ahLst/>
              <a:cxnLst/>
              <a:rect l="0" t="0" r="0" b="0"/>
              <a:pathLst>
                <a:path w="1521" h="1510" extrusionOk="0">
                  <a:moveTo>
                    <a:pt x="769" y="389"/>
                  </a:moveTo>
                  <a:lnTo>
                    <a:pt x="724" y="391"/>
                  </a:lnTo>
                  <a:lnTo>
                    <a:pt x="678" y="399"/>
                  </a:lnTo>
                  <a:lnTo>
                    <a:pt x="634" y="411"/>
                  </a:lnTo>
                  <a:lnTo>
                    <a:pt x="593" y="429"/>
                  </a:lnTo>
                  <a:lnTo>
                    <a:pt x="555" y="452"/>
                  </a:lnTo>
                  <a:lnTo>
                    <a:pt x="520" y="479"/>
                  </a:lnTo>
                  <a:lnTo>
                    <a:pt x="489" y="509"/>
                  </a:lnTo>
                  <a:lnTo>
                    <a:pt x="461" y="543"/>
                  </a:lnTo>
                  <a:lnTo>
                    <a:pt x="438" y="579"/>
                  </a:lnTo>
                  <a:lnTo>
                    <a:pt x="420" y="618"/>
                  </a:lnTo>
                  <a:lnTo>
                    <a:pt x="406" y="659"/>
                  </a:lnTo>
                  <a:lnTo>
                    <a:pt x="397" y="702"/>
                  </a:lnTo>
                  <a:lnTo>
                    <a:pt x="394" y="746"/>
                  </a:lnTo>
                  <a:lnTo>
                    <a:pt x="395" y="790"/>
                  </a:lnTo>
                  <a:lnTo>
                    <a:pt x="402" y="835"/>
                  </a:lnTo>
                  <a:lnTo>
                    <a:pt x="416" y="880"/>
                  </a:lnTo>
                  <a:lnTo>
                    <a:pt x="434" y="921"/>
                  </a:lnTo>
                  <a:lnTo>
                    <a:pt x="456" y="958"/>
                  </a:lnTo>
                  <a:lnTo>
                    <a:pt x="483" y="993"/>
                  </a:lnTo>
                  <a:lnTo>
                    <a:pt x="513" y="1024"/>
                  </a:lnTo>
                  <a:lnTo>
                    <a:pt x="547" y="1051"/>
                  </a:lnTo>
                  <a:lnTo>
                    <a:pt x="584" y="1074"/>
                  </a:lnTo>
                  <a:lnTo>
                    <a:pt x="623" y="1092"/>
                  </a:lnTo>
                  <a:lnTo>
                    <a:pt x="665" y="1107"/>
                  </a:lnTo>
                  <a:lnTo>
                    <a:pt x="708" y="1115"/>
                  </a:lnTo>
                  <a:lnTo>
                    <a:pt x="751" y="1119"/>
                  </a:lnTo>
                  <a:lnTo>
                    <a:pt x="797" y="1117"/>
                  </a:lnTo>
                  <a:lnTo>
                    <a:pt x="842" y="1110"/>
                  </a:lnTo>
                  <a:lnTo>
                    <a:pt x="887" y="1096"/>
                  </a:lnTo>
                  <a:lnTo>
                    <a:pt x="928" y="1078"/>
                  </a:lnTo>
                  <a:lnTo>
                    <a:pt x="966" y="1056"/>
                  </a:lnTo>
                  <a:lnTo>
                    <a:pt x="1001" y="1029"/>
                  </a:lnTo>
                  <a:lnTo>
                    <a:pt x="1032" y="1000"/>
                  </a:lnTo>
                  <a:lnTo>
                    <a:pt x="1059" y="966"/>
                  </a:lnTo>
                  <a:lnTo>
                    <a:pt x="1082" y="929"/>
                  </a:lnTo>
                  <a:lnTo>
                    <a:pt x="1101" y="890"/>
                  </a:lnTo>
                  <a:lnTo>
                    <a:pt x="1114" y="849"/>
                  </a:lnTo>
                  <a:lnTo>
                    <a:pt x="1123" y="806"/>
                  </a:lnTo>
                  <a:lnTo>
                    <a:pt x="1127" y="763"/>
                  </a:lnTo>
                  <a:lnTo>
                    <a:pt x="1125" y="718"/>
                  </a:lnTo>
                  <a:lnTo>
                    <a:pt x="1118" y="672"/>
                  </a:lnTo>
                  <a:lnTo>
                    <a:pt x="1105" y="629"/>
                  </a:lnTo>
                  <a:lnTo>
                    <a:pt x="1087" y="588"/>
                  </a:lnTo>
                  <a:lnTo>
                    <a:pt x="1065" y="550"/>
                  </a:lnTo>
                  <a:lnTo>
                    <a:pt x="1037" y="515"/>
                  </a:lnTo>
                  <a:lnTo>
                    <a:pt x="1007" y="484"/>
                  </a:lnTo>
                  <a:lnTo>
                    <a:pt x="974" y="458"/>
                  </a:lnTo>
                  <a:lnTo>
                    <a:pt x="937" y="434"/>
                  </a:lnTo>
                  <a:lnTo>
                    <a:pt x="897" y="416"/>
                  </a:lnTo>
                  <a:lnTo>
                    <a:pt x="856" y="402"/>
                  </a:lnTo>
                  <a:lnTo>
                    <a:pt x="813" y="393"/>
                  </a:lnTo>
                  <a:lnTo>
                    <a:pt x="769" y="389"/>
                  </a:lnTo>
                  <a:close/>
                  <a:moveTo>
                    <a:pt x="687" y="0"/>
                  </a:moveTo>
                  <a:lnTo>
                    <a:pt x="830" y="0"/>
                  </a:lnTo>
                  <a:lnTo>
                    <a:pt x="845" y="2"/>
                  </a:lnTo>
                  <a:lnTo>
                    <a:pt x="859" y="8"/>
                  </a:lnTo>
                  <a:lnTo>
                    <a:pt x="870" y="18"/>
                  </a:lnTo>
                  <a:lnTo>
                    <a:pt x="878" y="30"/>
                  </a:lnTo>
                  <a:lnTo>
                    <a:pt x="884" y="45"/>
                  </a:lnTo>
                  <a:lnTo>
                    <a:pt x="906" y="184"/>
                  </a:lnTo>
                  <a:lnTo>
                    <a:pt x="961" y="201"/>
                  </a:lnTo>
                  <a:lnTo>
                    <a:pt x="1013" y="222"/>
                  </a:lnTo>
                  <a:lnTo>
                    <a:pt x="1063" y="248"/>
                  </a:lnTo>
                  <a:lnTo>
                    <a:pt x="1180" y="166"/>
                  </a:lnTo>
                  <a:lnTo>
                    <a:pt x="1194" y="159"/>
                  </a:lnTo>
                  <a:lnTo>
                    <a:pt x="1209" y="157"/>
                  </a:lnTo>
                  <a:lnTo>
                    <a:pt x="1223" y="158"/>
                  </a:lnTo>
                  <a:lnTo>
                    <a:pt x="1237" y="163"/>
                  </a:lnTo>
                  <a:lnTo>
                    <a:pt x="1250" y="172"/>
                  </a:lnTo>
                  <a:lnTo>
                    <a:pt x="1298" y="222"/>
                  </a:lnTo>
                  <a:lnTo>
                    <a:pt x="1348" y="272"/>
                  </a:lnTo>
                  <a:lnTo>
                    <a:pt x="1358" y="284"/>
                  </a:lnTo>
                  <a:lnTo>
                    <a:pt x="1363" y="299"/>
                  </a:lnTo>
                  <a:lnTo>
                    <a:pt x="1364" y="313"/>
                  </a:lnTo>
                  <a:lnTo>
                    <a:pt x="1361" y="328"/>
                  </a:lnTo>
                  <a:lnTo>
                    <a:pt x="1355" y="342"/>
                  </a:lnTo>
                  <a:lnTo>
                    <a:pt x="1271" y="458"/>
                  </a:lnTo>
                  <a:lnTo>
                    <a:pt x="1296" y="505"/>
                  </a:lnTo>
                  <a:lnTo>
                    <a:pt x="1318" y="557"/>
                  </a:lnTo>
                  <a:lnTo>
                    <a:pt x="1333" y="609"/>
                  </a:lnTo>
                  <a:lnTo>
                    <a:pt x="1475" y="633"/>
                  </a:lnTo>
                  <a:lnTo>
                    <a:pt x="1490" y="639"/>
                  </a:lnTo>
                  <a:lnTo>
                    <a:pt x="1502" y="647"/>
                  </a:lnTo>
                  <a:lnTo>
                    <a:pt x="1511" y="658"/>
                  </a:lnTo>
                  <a:lnTo>
                    <a:pt x="1518" y="671"/>
                  </a:lnTo>
                  <a:lnTo>
                    <a:pt x="1521" y="686"/>
                  </a:lnTo>
                  <a:lnTo>
                    <a:pt x="1521" y="827"/>
                  </a:lnTo>
                  <a:lnTo>
                    <a:pt x="1519" y="843"/>
                  </a:lnTo>
                  <a:lnTo>
                    <a:pt x="1512" y="856"/>
                  </a:lnTo>
                  <a:lnTo>
                    <a:pt x="1503" y="868"/>
                  </a:lnTo>
                  <a:lnTo>
                    <a:pt x="1490" y="876"/>
                  </a:lnTo>
                  <a:lnTo>
                    <a:pt x="1475" y="881"/>
                  </a:lnTo>
                  <a:lnTo>
                    <a:pt x="1333" y="904"/>
                  </a:lnTo>
                  <a:lnTo>
                    <a:pt x="1316" y="956"/>
                  </a:lnTo>
                  <a:lnTo>
                    <a:pt x="1295" y="1007"/>
                  </a:lnTo>
                  <a:lnTo>
                    <a:pt x="1270" y="1055"/>
                  </a:lnTo>
                  <a:lnTo>
                    <a:pt x="1350" y="1171"/>
                  </a:lnTo>
                  <a:lnTo>
                    <a:pt x="1358" y="1185"/>
                  </a:lnTo>
                  <a:lnTo>
                    <a:pt x="1361" y="1199"/>
                  </a:lnTo>
                  <a:lnTo>
                    <a:pt x="1360" y="1214"/>
                  </a:lnTo>
                  <a:lnTo>
                    <a:pt x="1355" y="1228"/>
                  </a:lnTo>
                  <a:lnTo>
                    <a:pt x="1345" y="1240"/>
                  </a:lnTo>
                  <a:lnTo>
                    <a:pt x="1245" y="1339"/>
                  </a:lnTo>
                  <a:lnTo>
                    <a:pt x="1232" y="1348"/>
                  </a:lnTo>
                  <a:lnTo>
                    <a:pt x="1218" y="1353"/>
                  </a:lnTo>
                  <a:lnTo>
                    <a:pt x="1203" y="1354"/>
                  </a:lnTo>
                  <a:lnTo>
                    <a:pt x="1188" y="1352"/>
                  </a:lnTo>
                  <a:lnTo>
                    <a:pt x="1175" y="1345"/>
                  </a:lnTo>
                  <a:lnTo>
                    <a:pt x="1058" y="1262"/>
                  </a:lnTo>
                  <a:lnTo>
                    <a:pt x="1010" y="1288"/>
                  </a:lnTo>
                  <a:lnTo>
                    <a:pt x="959" y="1308"/>
                  </a:lnTo>
                  <a:lnTo>
                    <a:pt x="906" y="1324"/>
                  </a:lnTo>
                  <a:lnTo>
                    <a:pt x="882" y="1465"/>
                  </a:lnTo>
                  <a:lnTo>
                    <a:pt x="876" y="1479"/>
                  </a:lnTo>
                  <a:lnTo>
                    <a:pt x="868" y="1492"/>
                  </a:lnTo>
                  <a:lnTo>
                    <a:pt x="856" y="1501"/>
                  </a:lnTo>
                  <a:lnTo>
                    <a:pt x="842" y="1508"/>
                  </a:lnTo>
                  <a:lnTo>
                    <a:pt x="828" y="1510"/>
                  </a:lnTo>
                  <a:lnTo>
                    <a:pt x="685" y="1510"/>
                  </a:lnTo>
                  <a:lnTo>
                    <a:pt x="669" y="1508"/>
                  </a:lnTo>
                  <a:lnTo>
                    <a:pt x="655" y="1501"/>
                  </a:lnTo>
                  <a:lnTo>
                    <a:pt x="645" y="1491"/>
                  </a:lnTo>
                  <a:lnTo>
                    <a:pt x="636" y="1479"/>
                  </a:lnTo>
                  <a:lnTo>
                    <a:pt x="631" y="1464"/>
                  </a:lnTo>
                  <a:lnTo>
                    <a:pt x="609" y="1324"/>
                  </a:lnTo>
                  <a:lnTo>
                    <a:pt x="557" y="1308"/>
                  </a:lnTo>
                  <a:lnTo>
                    <a:pt x="507" y="1287"/>
                  </a:lnTo>
                  <a:lnTo>
                    <a:pt x="459" y="1262"/>
                  </a:lnTo>
                  <a:lnTo>
                    <a:pt x="342" y="1345"/>
                  </a:lnTo>
                  <a:lnTo>
                    <a:pt x="328" y="1352"/>
                  </a:lnTo>
                  <a:lnTo>
                    <a:pt x="313" y="1355"/>
                  </a:lnTo>
                  <a:lnTo>
                    <a:pt x="299" y="1354"/>
                  </a:lnTo>
                  <a:lnTo>
                    <a:pt x="285" y="1348"/>
                  </a:lnTo>
                  <a:lnTo>
                    <a:pt x="272" y="1339"/>
                  </a:lnTo>
                  <a:lnTo>
                    <a:pt x="222" y="1289"/>
                  </a:lnTo>
                  <a:lnTo>
                    <a:pt x="173" y="1239"/>
                  </a:lnTo>
                  <a:lnTo>
                    <a:pt x="164" y="1227"/>
                  </a:lnTo>
                  <a:lnTo>
                    <a:pt x="159" y="1213"/>
                  </a:lnTo>
                  <a:lnTo>
                    <a:pt x="158" y="1198"/>
                  </a:lnTo>
                  <a:lnTo>
                    <a:pt x="160" y="1184"/>
                  </a:lnTo>
                  <a:lnTo>
                    <a:pt x="167" y="1170"/>
                  </a:lnTo>
                  <a:lnTo>
                    <a:pt x="251" y="1055"/>
                  </a:lnTo>
                  <a:lnTo>
                    <a:pt x="226" y="1007"/>
                  </a:lnTo>
                  <a:lnTo>
                    <a:pt x="203" y="956"/>
                  </a:lnTo>
                  <a:lnTo>
                    <a:pt x="187" y="904"/>
                  </a:lnTo>
                  <a:lnTo>
                    <a:pt x="46" y="879"/>
                  </a:lnTo>
                  <a:lnTo>
                    <a:pt x="30" y="874"/>
                  </a:lnTo>
                  <a:lnTo>
                    <a:pt x="18" y="866"/>
                  </a:lnTo>
                  <a:lnTo>
                    <a:pt x="9" y="854"/>
                  </a:lnTo>
                  <a:lnTo>
                    <a:pt x="2" y="841"/>
                  </a:lnTo>
                  <a:lnTo>
                    <a:pt x="0" y="825"/>
                  </a:lnTo>
                  <a:lnTo>
                    <a:pt x="0" y="684"/>
                  </a:lnTo>
                  <a:lnTo>
                    <a:pt x="2" y="668"/>
                  </a:lnTo>
                  <a:lnTo>
                    <a:pt x="9" y="654"/>
                  </a:lnTo>
                  <a:lnTo>
                    <a:pt x="18" y="643"/>
                  </a:lnTo>
                  <a:lnTo>
                    <a:pt x="31" y="634"/>
                  </a:lnTo>
                  <a:lnTo>
                    <a:pt x="46" y="630"/>
                  </a:lnTo>
                  <a:lnTo>
                    <a:pt x="186" y="607"/>
                  </a:lnTo>
                  <a:lnTo>
                    <a:pt x="202" y="554"/>
                  </a:lnTo>
                  <a:lnTo>
                    <a:pt x="222" y="504"/>
                  </a:lnTo>
                  <a:lnTo>
                    <a:pt x="249" y="456"/>
                  </a:lnTo>
                  <a:lnTo>
                    <a:pt x="165" y="339"/>
                  </a:lnTo>
                  <a:lnTo>
                    <a:pt x="158" y="325"/>
                  </a:lnTo>
                  <a:lnTo>
                    <a:pt x="155" y="310"/>
                  </a:lnTo>
                  <a:lnTo>
                    <a:pt x="156" y="296"/>
                  </a:lnTo>
                  <a:lnTo>
                    <a:pt x="162" y="282"/>
                  </a:lnTo>
                  <a:lnTo>
                    <a:pt x="170" y="269"/>
                  </a:lnTo>
                  <a:lnTo>
                    <a:pt x="221" y="220"/>
                  </a:lnTo>
                  <a:lnTo>
                    <a:pt x="271" y="170"/>
                  </a:lnTo>
                  <a:lnTo>
                    <a:pt x="284" y="162"/>
                  </a:lnTo>
                  <a:lnTo>
                    <a:pt x="297" y="157"/>
                  </a:lnTo>
                  <a:lnTo>
                    <a:pt x="312" y="156"/>
                  </a:lnTo>
                  <a:lnTo>
                    <a:pt x="327" y="158"/>
                  </a:lnTo>
                  <a:lnTo>
                    <a:pt x="341" y="165"/>
                  </a:lnTo>
                  <a:lnTo>
                    <a:pt x="456" y="248"/>
                  </a:lnTo>
                  <a:lnTo>
                    <a:pt x="504" y="223"/>
                  </a:lnTo>
                  <a:lnTo>
                    <a:pt x="555" y="202"/>
                  </a:lnTo>
                  <a:lnTo>
                    <a:pt x="609" y="186"/>
                  </a:lnTo>
                  <a:lnTo>
                    <a:pt x="633" y="44"/>
                  </a:lnTo>
                  <a:lnTo>
                    <a:pt x="638" y="29"/>
                  </a:lnTo>
                  <a:lnTo>
                    <a:pt x="647" y="17"/>
                  </a:lnTo>
                  <a:lnTo>
                    <a:pt x="658" y="7"/>
                  </a:lnTo>
                  <a:lnTo>
                    <a:pt x="672" y="2"/>
                  </a:lnTo>
                  <a:lnTo>
                    <a:pt x="6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08" name="Shape 11708"/>
            <p:cNvSpPr/>
            <p:nvPr/>
          </p:nvSpPr>
          <p:spPr>
            <a:xfrm>
              <a:off x="11583988" y="2873375"/>
              <a:ext cx="307975" cy="238125"/>
            </a:xfrm>
            <a:custGeom>
              <a:avLst/>
              <a:gdLst/>
              <a:ahLst/>
              <a:cxnLst/>
              <a:rect l="0" t="0" r="0" b="0"/>
              <a:pathLst>
                <a:path w="3489" h="2698" extrusionOk="0">
                  <a:moveTo>
                    <a:pt x="1597" y="2361"/>
                  </a:moveTo>
                  <a:lnTo>
                    <a:pt x="1580" y="2365"/>
                  </a:lnTo>
                  <a:lnTo>
                    <a:pt x="1564" y="2372"/>
                  </a:lnTo>
                  <a:lnTo>
                    <a:pt x="1552" y="2385"/>
                  </a:lnTo>
                  <a:lnTo>
                    <a:pt x="1544" y="2399"/>
                  </a:lnTo>
                  <a:lnTo>
                    <a:pt x="1541" y="2417"/>
                  </a:lnTo>
                  <a:lnTo>
                    <a:pt x="1541" y="2456"/>
                  </a:lnTo>
                  <a:lnTo>
                    <a:pt x="1544" y="2473"/>
                  </a:lnTo>
                  <a:lnTo>
                    <a:pt x="1552" y="2489"/>
                  </a:lnTo>
                  <a:lnTo>
                    <a:pt x="1564" y="2500"/>
                  </a:lnTo>
                  <a:lnTo>
                    <a:pt x="1580" y="2509"/>
                  </a:lnTo>
                  <a:lnTo>
                    <a:pt x="1597" y="2512"/>
                  </a:lnTo>
                  <a:lnTo>
                    <a:pt x="1891" y="2512"/>
                  </a:lnTo>
                  <a:lnTo>
                    <a:pt x="1909" y="2509"/>
                  </a:lnTo>
                  <a:lnTo>
                    <a:pt x="1924" y="2500"/>
                  </a:lnTo>
                  <a:lnTo>
                    <a:pt x="1936" y="2489"/>
                  </a:lnTo>
                  <a:lnTo>
                    <a:pt x="1944" y="2473"/>
                  </a:lnTo>
                  <a:lnTo>
                    <a:pt x="1947" y="2456"/>
                  </a:lnTo>
                  <a:lnTo>
                    <a:pt x="1947" y="2417"/>
                  </a:lnTo>
                  <a:lnTo>
                    <a:pt x="1944" y="2399"/>
                  </a:lnTo>
                  <a:lnTo>
                    <a:pt x="1936" y="2385"/>
                  </a:lnTo>
                  <a:lnTo>
                    <a:pt x="1924" y="2372"/>
                  </a:lnTo>
                  <a:lnTo>
                    <a:pt x="1909" y="2365"/>
                  </a:lnTo>
                  <a:lnTo>
                    <a:pt x="1891" y="2361"/>
                  </a:lnTo>
                  <a:lnTo>
                    <a:pt x="1597" y="2361"/>
                  </a:lnTo>
                  <a:close/>
                  <a:moveTo>
                    <a:pt x="254" y="208"/>
                  </a:moveTo>
                  <a:lnTo>
                    <a:pt x="239" y="210"/>
                  </a:lnTo>
                  <a:lnTo>
                    <a:pt x="228" y="216"/>
                  </a:lnTo>
                  <a:lnTo>
                    <a:pt x="218" y="226"/>
                  </a:lnTo>
                  <a:lnTo>
                    <a:pt x="212" y="238"/>
                  </a:lnTo>
                  <a:lnTo>
                    <a:pt x="208" y="252"/>
                  </a:lnTo>
                  <a:lnTo>
                    <a:pt x="208" y="2112"/>
                  </a:lnTo>
                  <a:lnTo>
                    <a:pt x="212" y="2127"/>
                  </a:lnTo>
                  <a:lnTo>
                    <a:pt x="218" y="2138"/>
                  </a:lnTo>
                  <a:lnTo>
                    <a:pt x="228" y="2148"/>
                  </a:lnTo>
                  <a:lnTo>
                    <a:pt x="239" y="2154"/>
                  </a:lnTo>
                  <a:lnTo>
                    <a:pt x="254" y="2156"/>
                  </a:lnTo>
                  <a:lnTo>
                    <a:pt x="3235" y="2156"/>
                  </a:lnTo>
                  <a:lnTo>
                    <a:pt x="3250" y="2154"/>
                  </a:lnTo>
                  <a:lnTo>
                    <a:pt x="3261" y="2148"/>
                  </a:lnTo>
                  <a:lnTo>
                    <a:pt x="3271" y="2138"/>
                  </a:lnTo>
                  <a:lnTo>
                    <a:pt x="3277" y="2127"/>
                  </a:lnTo>
                  <a:lnTo>
                    <a:pt x="3279" y="2112"/>
                  </a:lnTo>
                  <a:lnTo>
                    <a:pt x="3279" y="252"/>
                  </a:lnTo>
                  <a:lnTo>
                    <a:pt x="3277" y="238"/>
                  </a:lnTo>
                  <a:lnTo>
                    <a:pt x="3271" y="226"/>
                  </a:lnTo>
                  <a:lnTo>
                    <a:pt x="3260" y="216"/>
                  </a:lnTo>
                  <a:lnTo>
                    <a:pt x="3249" y="210"/>
                  </a:lnTo>
                  <a:lnTo>
                    <a:pt x="3235" y="208"/>
                  </a:lnTo>
                  <a:lnTo>
                    <a:pt x="254" y="208"/>
                  </a:lnTo>
                  <a:close/>
                  <a:moveTo>
                    <a:pt x="254" y="0"/>
                  </a:moveTo>
                  <a:lnTo>
                    <a:pt x="3235" y="0"/>
                  </a:lnTo>
                  <a:lnTo>
                    <a:pt x="3276" y="3"/>
                  </a:lnTo>
                  <a:lnTo>
                    <a:pt x="3315" y="13"/>
                  </a:lnTo>
                  <a:lnTo>
                    <a:pt x="3351" y="29"/>
                  </a:lnTo>
                  <a:lnTo>
                    <a:pt x="3385" y="49"/>
                  </a:lnTo>
                  <a:lnTo>
                    <a:pt x="3415" y="74"/>
                  </a:lnTo>
                  <a:lnTo>
                    <a:pt x="3440" y="103"/>
                  </a:lnTo>
                  <a:lnTo>
                    <a:pt x="3460" y="136"/>
                  </a:lnTo>
                  <a:lnTo>
                    <a:pt x="3476" y="173"/>
                  </a:lnTo>
                  <a:lnTo>
                    <a:pt x="3486" y="212"/>
                  </a:lnTo>
                  <a:lnTo>
                    <a:pt x="3489" y="252"/>
                  </a:lnTo>
                  <a:lnTo>
                    <a:pt x="3489" y="2068"/>
                  </a:lnTo>
                  <a:lnTo>
                    <a:pt x="3488" y="2485"/>
                  </a:lnTo>
                  <a:lnTo>
                    <a:pt x="3484" y="2519"/>
                  </a:lnTo>
                  <a:lnTo>
                    <a:pt x="3474" y="2552"/>
                  </a:lnTo>
                  <a:lnTo>
                    <a:pt x="3460" y="2582"/>
                  </a:lnTo>
                  <a:lnTo>
                    <a:pt x="3442" y="2611"/>
                  </a:lnTo>
                  <a:lnTo>
                    <a:pt x="3420" y="2636"/>
                  </a:lnTo>
                  <a:lnTo>
                    <a:pt x="3394" y="2657"/>
                  </a:lnTo>
                  <a:lnTo>
                    <a:pt x="3365" y="2674"/>
                  </a:lnTo>
                  <a:lnTo>
                    <a:pt x="3333" y="2688"/>
                  </a:lnTo>
                  <a:lnTo>
                    <a:pt x="3300" y="2695"/>
                  </a:lnTo>
                  <a:lnTo>
                    <a:pt x="3264" y="2698"/>
                  </a:lnTo>
                  <a:lnTo>
                    <a:pt x="223" y="2698"/>
                  </a:lnTo>
                  <a:lnTo>
                    <a:pt x="188" y="2695"/>
                  </a:lnTo>
                  <a:lnTo>
                    <a:pt x="154" y="2688"/>
                  </a:lnTo>
                  <a:lnTo>
                    <a:pt x="123" y="2674"/>
                  </a:lnTo>
                  <a:lnTo>
                    <a:pt x="94" y="2657"/>
                  </a:lnTo>
                  <a:lnTo>
                    <a:pt x="68" y="2636"/>
                  </a:lnTo>
                  <a:lnTo>
                    <a:pt x="46" y="2611"/>
                  </a:lnTo>
                  <a:lnTo>
                    <a:pt x="28" y="2582"/>
                  </a:lnTo>
                  <a:lnTo>
                    <a:pt x="14" y="2552"/>
                  </a:lnTo>
                  <a:lnTo>
                    <a:pt x="4" y="2519"/>
                  </a:lnTo>
                  <a:lnTo>
                    <a:pt x="0" y="2485"/>
                  </a:lnTo>
                  <a:lnTo>
                    <a:pt x="0" y="252"/>
                  </a:lnTo>
                  <a:lnTo>
                    <a:pt x="3" y="212"/>
                  </a:lnTo>
                  <a:lnTo>
                    <a:pt x="13" y="173"/>
                  </a:lnTo>
                  <a:lnTo>
                    <a:pt x="29" y="136"/>
                  </a:lnTo>
                  <a:lnTo>
                    <a:pt x="49" y="103"/>
                  </a:lnTo>
                  <a:lnTo>
                    <a:pt x="74" y="74"/>
                  </a:lnTo>
                  <a:lnTo>
                    <a:pt x="104" y="49"/>
                  </a:lnTo>
                  <a:lnTo>
                    <a:pt x="137" y="29"/>
                  </a:lnTo>
                  <a:lnTo>
                    <a:pt x="174" y="13"/>
                  </a:lnTo>
                  <a:lnTo>
                    <a:pt x="213" y="3"/>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09" name="Shape 11709"/>
          <p:cNvGrpSpPr/>
          <p:nvPr/>
        </p:nvGrpSpPr>
        <p:grpSpPr>
          <a:xfrm>
            <a:off x="8035763" y="2879884"/>
            <a:ext cx="230982" cy="189310"/>
            <a:chOff x="10833100" y="2889250"/>
            <a:chExt cx="307976" cy="252413"/>
          </a:xfrm>
        </p:grpSpPr>
        <p:sp>
          <p:nvSpPr>
            <p:cNvPr id="11710" name="Shape 11710"/>
            <p:cNvSpPr/>
            <p:nvPr/>
          </p:nvSpPr>
          <p:spPr>
            <a:xfrm>
              <a:off x="11020425" y="2892425"/>
              <a:ext cx="95250" cy="112713"/>
            </a:xfrm>
            <a:custGeom>
              <a:avLst/>
              <a:gdLst/>
              <a:ahLst/>
              <a:cxnLst/>
              <a:rect l="0" t="0" r="0" b="0"/>
              <a:pathLst>
                <a:path w="1078" h="1204" extrusionOk="0">
                  <a:moveTo>
                    <a:pt x="632" y="0"/>
                  </a:moveTo>
                  <a:lnTo>
                    <a:pt x="632" y="603"/>
                  </a:lnTo>
                  <a:lnTo>
                    <a:pt x="1078" y="1028"/>
                  </a:lnTo>
                  <a:lnTo>
                    <a:pt x="1033" y="1066"/>
                  </a:lnTo>
                  <a:lnTo>
                    <a:pt x="984" y="1101"/>
                  </a:lnTo>
                  <a:lnTo>
                    <a:pt x="932" y="1132"/>
                  </a:lnTo>
                  <a:lnTo>
                    <a:pt x="877" y="1157"/>
                  </a:lnTo>
                  <a:lnTo>
                    <a:pt x="819" y="1177"/>
                  </a:lnTo>
                  <a:lnTo>
                    <a:pt x="759" y="1192"/>
                  </a:lnTo>
                  <a:lnTo>
                    <a:pt x="696" y="1201"/>
                  </a:lnTo>
                  <a:lnTo>
                    <a:pt x="632" y="1204"/>
                  </a:lnTo>
                  <a:lnTo>
                    <a:pt x="574" y="1201"/>
                  </a:lnTo>
                  <a:lnTo>
                    <a:pt x="516" y="1194"/>
                  </a:lnTo>
                  <a:lnTo>
                    <a:pt x="462" y="1182"/>
                  </a:lnTo>
                  <a:lnTo>
                    <a:pt x="410" y="1166"/>
                  </a:lnTo>
                  <a:lnTo>
                    <a:pt x="359" y="1145"/>
                  </a:lnTo>
                  <a:lnTo>
                    <a:pt x="310" y="1121"/>
                  </a:lnTo>
                  <a:lnTo>
                    <a:pt x="269" y="1146"/>
                  </a:lnTo>
                  <a:lnTo>
                    <a:pt x="228" y="1166"/>
                  </a:lnTo>
                  <a:lnTo>
                    <a:pt x="187" y="1179"/>
                  </a:lnTo>
                  <a:lnTo>
                    <a:pt x="147" y="1188"/>
                  </a:lnTo>
                  <a:lnTo>
                    <a:pt x="110" y="1192"/>
                  </a:lnTo>
                  <a:lnTo>
                    <a:pt x="75" y="1193"/>
                  </a:lnTo>
                  <a:lnTo>
                    <a:pt x="42" y="1189"/>
                  </a:lnTo>
                  <a:lnTo>
                    <a:pt x="33" y="1186"/>
                  </a:lnTo>
                  <a:lnTo>
                    <a:pt x="25" y="1179"/>
                  </a:lnTo>
                  <a:lnTo>
                    <a:pt x="22" y="1170"/>
                  </a:lnTo>
                  <a:lnTo>
                    <a:pt x="22" y="1161"/>
                  </a:lnTo>
                  <a:lnTo>
                    <a:pt x="26" y="1152"/>
                  </a:lnTo>
                  <a:lnTo>
                    <a:pt x="35" y="1146"/>
                  </a:lnTo>
                  <a:lnTo>
                    <a:pt x="61" y="1131"/>
                  </a:lnTo>
                  <a:lnTo>
                    <a:pt x="85" y="1114"/>
                  </a:lnTo>
                  <a:lnTo>
                    <a:pt x="106" y="1093"/>
                  </a:lnTo>
                  <a:lnTo>
                    <a:pt x="124" y="1072"/>
                  </a:lnTo>
                  <a:lnTo>
                    <a:pt x="140" y="1050"/>
                  </a:lnTo>
                  <a:lnTo>
                    <a:pt x="152" y="1029"/>
                  </a:lnTo>
                  <a:lnTo>
                    <a:pt x="164" y="1008"/>
                  </a:lnTo>
                  <a:lnTo>
                    <a:pt x="128" y="965"/>
                  </a:lnTo>
                  <a:lnTo>
                    <a:pt x="95" y="921"/>
                  </a:lnTo>
                  <a:lnTo>
                    <a:pt x="67" y="874"/>
                  </a:lnTo>
                  <a:lnTo>
                    <a:pt x="43" y="823"/>
                  </a:lnTo>
                  <a:lnTo>
                    <a:pt x="24" y="771"/>
                  </a:lnTo>
                  <a:lnTo>
                    <a:pt x="11" y="717"/>
                  </a:lnTo>
                  <a:lnTo>
                    <a:pt x="2" y="660"/>
                  </a:lnTo>
                  <a:lnTo>
                    <a:pt x="0" y="603"/>
                  </a:lnTo>
                  <a:lnTo>
                    <a:pt x="3" y="541"/>
                  </a:lnTo>
                  <a:lnTo>
                    <a:pt x="13" y="481"/>
                  </a:lnTo>
                  <a:lnTo>
                    <a:pt x="29" y="423"/>
                  </a:lnTo>
                  <a:lnTo>
                    <a:pt x="50" y="368"/>
                  </a:lnTo>
                  <a:lnTo>
                    <a:pt x="76" y="316"/>
                  </a:lnTo>
                  <a:lnTo>
                    <a:pt x="108" y="266"/>
                  </a:lnTo>
                  <a:lnTo>
                    <a:pt x="144" y="220"/>
                  </a:lnTo>
                  <a:lnTo>
                    <a:pt x="185" y="177"/>
                  </a:lnTo>
                  <a:lnTo>
                    <a:pt x="230" y="138"/>
                  </a:lnTo>
                  <a:lnTo>
                    <a:pt x="278" y="103"/>
                  </a:lnTo>
                  <a:lnTo>
                    <a:pt x="330" y="73"/>
                  </a:lnTo>
                  <a:lnTo>
                    <a:pt x="386" y="48"/>
                  </a:lnTo>
                  <a:lnTo>
                    <a:pt x="444" y="27"/>
                  </a:lnTo>
                  <a:lnTo>
                    <a:pt x="505" y="12"/>
                  </a:lnTo>
                  <a:lnTo>
                    <a:pt x="567" y="3"/>
                  </a:lnTo>
                  <a:lnTo>
                    <a:pt x="632" y="0"/>
                  </a:lnTo>
                  <a:close/>
                  <a:moveTo>
                    <a:pt x="632" y="0"/>
                  </a:moveTo>
                  <a:lnTo>
                    <a:pt x="632" y="0"/>
                  </a:lnTo>
                  <a:lnTo>
                    <a:pt x="632" y="0"/>
                  </a:lnTo>
                  <a:lnTo>
                    <a:pt x="6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1" name="Shape 11711"/>
            <p:cNvSpPr/>
            <p:nvPr/>
          </p:nvSpPr>
          <p:spPr>
            <a:xfrm>
              <a:off x="11091863" y="2932113"/>
              <a:ext cx="49213" cy="25400"/>
            </a:xfrm>
            <a:custGeom>
              <a:avLst/>
              <a:gdLst/>
              <a:ahLst/>
              <a:cxnLst/>
              <a:rect l="0" t="0" r="0" b="0"/>
              <a:pathLst>
                <a:path w="549" h="258" extrusionOk="0">
                  <a:moveTo>
                    <a:pt x="537" y="0"/>
                  </a:moveTo>
                  <a:lnTo>
                    <a:pt x="543" y="33"/>
                  </a:lnTo>
                  <a:lnTo>
                    <a:pt x="549" y="66"/>
                  </a:lnTo>
                  <a:lnTo>
                    <a:pt x="52" y="258"/>
                  </a:lnTo>
                  <a:lnTo>
                    <a:pt x="0" y="209"/>
                  </a:lnTo>
                  <a:lnTo>
                    <a:pt x="5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2" name="Shape 11712"/>
            <p:cNvSpPr/>
            <p:nvPr/>
          </p:nvSpPr>
          <p:spPr>
            <a:xfrm>
              <a:off x="11085513" y="2921000"/>
              <a:ext cx="52388" cy="26988"/>
            </a:xfrm>
            <a:custGeom>
              <a:avLst/>
              <a:gdLst/>
              <a:ahLst/>
              <a:cxnLst/>
              <a:rect l="0" t="0" r="0" b="0"/>
              <a:pathLst>
                <a:path w="597" h="280" extrusionOk="0">
                  <a:moveTo>
                    <a:pt x="571" y="0"/>
                  </a:moveTo>
                  <a:lnTo>
                    <a:pt x="584" y="30"/>
                  </a:lnTo>
                  <a:lnTo>
                    <a:pt x="597" y="60"/>
                  </a:lnTo>
                  <a:lnTo>
                    <a:pt x="27" y="280"/>
                  </a:lnTo>
                  <a:lnTo>
                    <a:pt x="0" y="255"/>
                  </a:lnTo>
                  <a:lnTo>
                    <a:pt x="0" y="220"/>
                  </a:lnTo>
                  <a:lnTo>
                    <a:pt x="5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3" name="Shape 11713"/>
            <p:cNvSpPr/>
            <p:nvPr/>
          </p:nvSpPr>
          <p:spPr>
            <a:xfrm>
              <a:off x="11085513" y="2911475"/>
              <a:ext cx="47625" cy="23813"/>
            </a:xfrm>
            <a:custGeom>
              <a:avLst/>
              <a:gdLst/>
              <a:ahLst/>
              <a:cxnLst/>
              <a:rect l="0" t="0" r="0" b="0"/>
              <a:pathLst>
                <a:path w="537" h="262" extrusionOk="0">
                  <a:moveTo>
                    <a:pt x="496" y="0"/>
                  </a:moveTo>
                  <a:lnTo>
                    <a:pt x="517" y="26"/>
                  </a:lnTo>
                  <a:lnTo>
                    <a:pt x="537" y="54"/>
                  </a:lnTo>
                  <a:lnTo>
                    <a:pt x="0" y="262"/>
                  </a:lnTo>
                  <a:lnTo>
                    <a:pt x="0" y="191"/>
                  </a:lnTo>
                  <a:lnTo>
                    <a:pt x="4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4" name="Shape 11714"/>
            <p:cNvSpPr/>
            <p:nvPr/>
          </p:nvSpPr>
          <p:spPr>
            <a:xfrm>
              <a:off x="11085513" y="2901950"/>
              <a:ext cx="39688" cy="20638"/>
            </a:xfrm>
            <a:custGeom>
              <a:avLst/>
              <a:gdLst/>
              <a:ahLst/>
              <a:cxnLst/>
              <a:rect l="0" t="0" r="0" b="0"/>
              <a:pathLst>
                <a:path w="448" h="222" extrusionOk="0">
                  <a:moveTo>
                    <a:pt x="391" y="0"/>
                  </a:moveTo>
                  <a:lnTo>
                    <a:pt x="420" y="23"/>
                  </a:lnTo>
                  <a:lnTo>
                    <a:pt x="448" y="48"/>
                  </a:lnTo>
                  <a:lnTo>
                    <a:pt x="0" y="222"/>
                  </a:lnTo>
                  <a:lnTo>
                    <a:pt x="0" y="151"/>
                  </a:lnTo>
                  <a:lnTo>
                    <a:pt x="3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5" name="Shape 11715"/>
            <p:cNvSpPr/>
            <p:nvPr/>
          </p:nvSpPr>
          <p:spPr>
            <a:xfrm>
              <a:off x="11085513" y="2894013"/>
              <a:ext cx="28575" cy="14288"/>
            </a:xfrm>
            <a:custGeom>
              <a:avLst/>
              <a:gdLst/>
              <a:ahLst/>
              <a:cxnLst/>
              <a:rect l="0" t="0" r="0" b="0"/>
              <a:pathLst>
                <a:path w="324" h="165" extrusionOk="0">
                  <a:moveTo>
                    <a:pt x="244" y="0"/>
                  </a:moveTo>
                  <a:lnTo>
                    <a:pt x="285" y="18"/>
                  </a:lnTo>
                  <a:lnTo>
                    <a:pt x="324" y="40"/>
                  </a:lnTo>
                  <a:lnTo>
                    <a:pt x="0" y="165"/>
                  </a:lnTo>
                  <a:lnTo>
                    <a:pt x="0" y="94"/>
                  </a:lnTo>
                  <a:lnTo>
                    <a:pt x="2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6" name="Shape 11716"/>
            <p:cNvSpPr/>
            <p:nvPr/>
          </p:nvSpPr>
          <p:spPr>
            <a:xfrm>
              <a:off x="11085513" y="2889250"/>
              <a:ext cx="12700" cy="6350"/>
            </a:xfrm>
            <a:custGeom>
              <a:avLst/>
              <a:gdLst/>
              <a:ahLst/>
              <a:cxnLst/>
              <a:rect l="0" t="0" r="0" b="0"/>
              <a:pathLst>
                <a:path w="142" h="71" extrusionOk="0">
                  <a:moveTo>
                    <a:pt x="0" y="0"/>
                  </a:moveTo>
                  <a:lnTo>
                    <a:pt x="49" y="2"/>
                  </a:lnTo>
                  <a:lnTo>
                    <a:pt x="96" y="7"/>
                  </a:lnTo>
                  <a:lnTo>
                    <a:pt x="142" y="16"/>
                  </a:lnTo>
                  <a:lnTo>
                    <a:pt x="0" y="71"/>
                  </a:lnTo>
                  <a:lnTo>
                    <a:pt x="0" y="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7" name="Shape 11717"/>
            <p:cNvSpPr/>
            <p:nvPr/>
          </p:nvSpPr>
          <p:spPr>
            <a:xfrm>
              <a:off x="11120438" y="2974975"/>
              <a:ext cx="11113" cy="9525"/>
            </a:xfrm>
            <a:custGeom>
              <a:avLst/>
              <a:gdLst/>
              <a:ahLst/>
              <a:cxnLst/>
              <a:rect l="0" t="0" r="0" b="0"/>
              <a:pathLst>
                <a:path w="140" h="105" extrusionOk="0">
                  <a:moveTo>
                    <a:pt x="140" y="0"/>
                  </a:moveTo>
                  <a:lnTo>
                    <a:pt x="113" y="37"/>
                  </a:lnTo>
                  <a:lnTo>
                    <a:pt x="83" y="72"/>
                  </a:lnTo>
                  <a:lnTo>
                    <a:pt x="52" y="105"/>
                  </a:lnTo>
                  <a:lnTo>
                    <a:pt x="0" y="54"/>
                  </a:lnTo>
                  <a:lnTo>
                    <a:pt x="1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8" name="Shape 11718"/>
            <p:cNvSpPr/>
            <p:nvPr/>
          </p:nvSpPr>
          <p:spPr>
            <a:xfrm>
              <a:off x="11110913" y="2959100"/>
              <a:ext cx="28575" cy="15875"/>
            </a:xfrm>
            <a:custGeom>
              <a:avLst/>
              <a:gdLst/>
              <a:ahLst/>
              <a:cxnLst/>
              <a:rect l="0" t="0" r="0" b="0"/>
              <a:pathLst>
                <a:path w="324" h="175" extrusionOk="0">
                  <a:moveTo>
                    <a:pt x="324" y="0"/>
                  </a:moveTo>
                  <a:lnTo>
                    <a:pt x="310" y="41"/>
                  </a:lnTo>
                  <a:lnTo>
                    <a:pt x="294" y="81"/>
                  </a:lnTo>
                  <a:lnTo>
                    <a:pt x="52" y="175"/>
                  </a:lnTo>
                  <a:lnTo>
                    <a:pt x="0" y="124"/>
                  </a:lnTo>
                  <a:lnTo>
                    <a:pt x="3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19" name="Shape 11719"/>
            <p:cNvSpPr/>
            <p:nvPr/>
          </p:nvSpPr>
          <p:spPr>
            <a:xfrm>
              <a:off x="11101388" y="2944813"/>
              <a:ext cx="39688" cy="22225"/>
            </a:xfrm>
            <a:custGeom>
              <a:avLst/>
              <a:gdLst/>
              <a:ahLst/>
              <a:cxnLst/>
              <a:rect l="0" t="0" r="0" b="0"/>
              <a:pathLst>
                <a:path w="448" h="224" extrusionOk="0">
                  <a:moveTo>
                    <a:pt x="448" y="0"/>
                  </a:moveTo>
                  <a:lnTo>
                    <a:pt x="448" y="1"/>
                  </a:lnTo>
                  <a:lnTo>
                    <a:pt x="447" y="38"/>
                  </a:lnTo>
                  <a:lnTo>
                    <a:pt x="443" y="73"/>
                  </a:lnTo>
                  <a:lnTo>
                    <a:pt x="52" y="224"/>
                  </a:lnTo>
                  <a:lnTo>
                    <a:pt x="0" y="174"/>
                  </a:lnTo>
                  <a:lnTo>
                    <a:pt x="4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0" name="Shape 11720"/>
            <p:cNvSpPr/>
            <p:nvPr/>
          </p:nvSpPr>
          <p:spPr>
            <a:xfrm>
              <a:off x="10833100" y="3041650"/>
              <a:ext cx="214313" cy="100013"/>
            </a:xfrm>
            <a:custGeom>
              <a:avLst/>
              <a:gdLst/>
              <a:ahLst/>
              <a:cxnLst/>
              <a:rect l="0" t="0" r="0" b="0"/>
              <a:pathLst>
                <a:path w="2427" h="1069" extrusionOk="0">
                  <a:moveTo>
                    <a:pt x="788" y="0"/>
                  </a:moveTo>
                  <a:lnTo>
                    <a:pt x="1017" y="689"/>
                  </a:lnTo>
                  <a:lnTo>
                    <a:pt x="1049" y="783"/>
                  </a:lnTo>
                  <a:lnTo>
                    <a:pt x="1151" y="506"/>
                  </a:lnTo>
                  <a:lnTo>
                    <a:pt x="1124" y="469"/>
                  </a:lnTo>
                  <a:lnTo>
                    <a:pt x="1102" y="433"/>
                  </a:lnTo>
                  <a:lnTo>
                    <a:pt x="1085" y="402"/>
                  </a:lnTo>
                  <a:lnTo>
                    <a:pt x="1071" y="373"/>
                  </a:lnTo>
                  <a:lnTo>
                    <a:pt x="1061" y="347"/>
                  </a:lnTo>
                  <a:lnTo>
                    <a:pt x="1055" y="322"/>
                  </a:lnTo>
                  <a:lnTo>
                    <a:pt x="1052" y="301"/>
                  </a:lnTo>
                  <a:lnTo>
                    <a:pt x="1053" y="281"/>
                  </a:lnTo>
                  <a:lnTo>
                    <a:pt x="1055" y="264"/>
                  </a:lnTo>
                  <a:lnTo>
                    <a:pt x="1060" y="249"/>
                  </a:lnTo>
                  <a:lnTo>
                    <a:pt x="1068" y="236"/>
                  </a:lnTo>
                  <a:lnTo>
                    <a:pt x="1077" y="225"/>
                  </a:lnTo>
                  <a:lnTo>
                    <a:pt x="1088" y="215"/>
                  </a:lnTo>
                  <a:lnTo>
                    <a:pt x="1099" y="206"/>
                  </a:lnTo>
                  <a:lnTo>
                    <a:pt x="1112" y="200"/>
                  </a:lnTo>
                  <a:lnTo>
                    <a:pt x="1125" y="194"/>
                  </a:lnTo>
                  <a:lnTo>
                    <a:pt x="1139" y="188"/>
                  </a:lnTo>
                  <a:lnTo>
                    <a:pt x="1151" y="185"/>
                  </a:lnTo>
                  <a:lnTo>
                    <a:pt x="1164" y="182"/>
                  </a:lnTo>
                  <a:lnTo>
                    <a:pt x="1177" y="180"/>
                  </a:lnTo>
                  <a:lnTo>
                    <a:pt x="1187" y="179"/>
                  </a:lnTo>
                  <a:lnTo>
                    <a:pt x="1198" y="178"/>
                  </a:lnTo>
                  <a:lnTo>
                    <a:pt x="1206" y="178"/>
                  </a:lnTo>
                  <a:lnTo>
                    <a:pt x="1213" y="177"/>
                  </a:lnTo>
                  <a:lnTo>
                    <a:pt x="1215" y="177"/>
                  </a:lnTo>
                  <a:lnTo>
                    <a:pt x="1222" y="178"/>
                  </a:lnTo>
                  <a:lnTo>
                    <a:pt x="1231" y="178"/>
                  </a:lnTo>
                  <a:lnTo>
                    <a:pt x="1240" y="179"/>
                  </a:lnTo>
                  <a:lnTo>
                    <a:pt x="1252" y="180"/>
                  </a:lnTo>
                  <a:lnTo>
                    <a:pt x="1263" y="182"/>
                  </a:lnTo>
                  <a:lnTo>
                    <a:pt x="1276" y="185"/>
                  </a:lnTo>
                  <a:lnTo>
                    <a:pt x="1290" y="188"/>
                  </a:lnTo>
                  <a:lnTo>
                    <a:pt x="1303" y="194"/>
                  </a:lnTo>
                  <a:lnTo>
                    <a:pt x="1316" y="200"/>
                  </a:lnTo>
                  <a:lnTo>
                    <a:pt x="1329" y="206"/>
                  </a:lnTo>
                  <a:lnTo>
                    <a:pt x="1341" y="215"/>
                  </a:lnTo>
                  <a:lnTo>
                    <a:pt x="1351" y="225"/>
                  </a:lnTo>
                  <a:lnTo>
                    <a:pt x="1360" y="236"/>
                  </a:lnTo>
                  <a:lnTo>
                    <a:pt x="1367" y="249"/>
                  </a:lnTo>
                  <a:lnTo>
                    <a:pt x="1372" y="264"/>
                  </a:lnTo>
                  <a:lnTo>
                    <a:pt x="1376" y="281"/>
                  </a:lnTo>
                  <a:lnTo>
                    <a:pt x="1376" y="301"/>
                  </a:lnTo>
                  <a:lnTo>
                    <a:pt x="1372" y="322"/>
                  </a:lnTo>
                  <a:lnTo>
                    <a:pt x="1367" y="347"/>
                  </a:lnTo>
                  <a:lnTo>
                    <a:pt x="1357" y="373"/>
                  </a:lnTo>
                  <a:lnTo>
                    <a:pt x="1344" y="402"/>
                  </a:lnTo>
                  <a:lnTo>
                    <a:pt x="1326" y="433"/>
                  </a:lnTo>
                  <a:lnTo>
                    <a:pt x="1304" y="469"/>
                  </a:lnTo>
                  <a:lnTo>
                    <a:pt x="1277" y="506"/>
                  </a:lnTo>
                  <a:lnTo>
                    <a:pt x="1379" y="783"/>
                  </a:lnTo>
                  <a:lnTo>
                    <a:pt x="1411" y="689"/>
                  </a:lnTo>
                  <a:lnTo>
                    <a:pt x="1639" y="0"/>
                  </a:lnTo>
                  <a:lnTo>
                    <a:pt x="1641" y="2"/>
                  </a:lnTo>
                  <a:lnTo>
                    <a:pt x="1649" y="6"/>
                  </a:lnTo>
                  <a:lnTo>
                    <a:pt x="1660" y="12"/>
                  </a:lnTo>
                  <a:lnTo>
                    <a:pt x="1676" y="21"/>
                  </a:lnTo>
                  <a:lnTo>
                    <a:pt x="1696" y="33"/>
                  </a:lnTo>
                  <a:lnTo>
                    <a:pt x="1721" y="46"/>
                  </a:lnTo>
                  <a:lnTo>
                    <a:pt x="1749" y="61"/>
                  </a:lnTo>
                  <a:lnTo>
                    <a:pt x="1782" y="78"/>
                  </a:lnTo>
                  <a:lnTo>
                    <a:pt x="1819" y="95"/>
                  </a:lnTo>
                  <a:lnTo>
                    <a:pt x="1859" y="114"/>
                  </a:lnTo>
                  <a:lnTo>
                    <a:pt x="1903" y="134"/>
                  </a:lnTo>
                  <a:lnTo>
                    <a:pt x="1950" y="154"/>
                  </a:lnTo>
                  <a:lnTo>
                    <a:pt x="2002" y="175"/>
                  </a:lnTo>
                  <a:lnTo>
                    <a:pt x="2056" y="197"/>
                  </a:lnTo>
                  <a:lnTo>
                    <a:pt x="2114" y="219"/>
                  </a:lnTo>
                  <a:lnTo>
                    <a:pt x="2163" y="238"/>
                  </a:lnTo>
                  <a:lnTo>
                    <a:pt x="2206" y="259"/>
                  </a:lnTo>
                  <a:lnTo>
                    <a:pt x="2244" y="283"/>
                  </a:lnTo>
                  <a:lnTo>
                    <a:pt x="2278" y="309"/>
                  </a:lnTo>
                  <a:lnTo>
                    <a:pt x="2307" y="340"/>
                  </a:lnTo>
                  <a:lnTo>
                    <a:pt x="2332" y="371"/>
                  </a:lnTo>
                  <a:lnTo>
                    <a:pt x="2353" y="406"/>
                  </a:lnTo>
                  <a:lnTo>
                    <a:pt x="2370" y="443"/>
                  </a:lnTo>
                  <a:lnTo>
                    <a:pt x="2385" y="485"/>
                  </a:lnTo>
                  <a:lnTo>
                    <a:pt x="2397" y="528"/>
                  </a:lnTo>
                  <a:lnTo>
                    <a:pt x="2406" y="574"/>
                  </a:lnTo>
                  <a:lnTo>
                    <a:pt x="2413" y="625"/>
                  </a:lnTo>
                  <a:lnTo>
                    <a:pt x="2418" y="678"/>
                  </a:lnTo>
                  <a:lnTo>
                    <a:pt x="2421" y="735"/>
                  </a:lnTo>
                  <a:lnTo>
                    <a:pt x="2423" y="794"/>
                  </a:lnTo>
                  <a:lnTo>
                    <a:pt x="2425" y="857"/>
                  </a:lnTo>
                  <a:lnTo>
                    <a:pt x="2426" y="925"/>
                  </a:lnTo>
                  <a:lnTo>
                    <a:pt x="2426" y="994"/>
                  </a:lnTo>
                  <a:lnTo>
                    <a:pt x="2427" y="1069"/>
                  </a:lnTo>
                  <a:lnTo>
                    <a:pt x="0" y="1069"/>
                  </a:lnTo>
                  <a:lnTo>
                    <a:pt x="1" y="994"/>
                  </a:lnTo>
                  <a:lnTo>
                    <a:pt x="2" y="925"/>
                  </a:lnTo>
                  <a:lnTo>
                    <a:pt x="3" y="857"/>
                  </a:lnTo>
                  <a:lnTo>
                    <a:pt x="4" y="794"/>
                  </a:lnTo>
                  <a:lnTo>
                    <a:pt x="6" y="735"/>
                  </a:lnTo>
                  <a:lnTo>
                    <a:pt x="11" y="678"/>
                  </a:lnTo>
                  <a:lnTo>
                    <a:pt x="16" y="625"/>
                  </a:lnTo>
                  <a:lnTo>
                    <a:pt x="22" y="574"/>
                  </a:lnTo>
                  <a:lnTo>
                    <a:pt x="32" y="528"/>
                  </a:lnTo>
                  <a:lnTo>
                    <a:pt x="43" y="485"/>
                  </a:lnTo>
                  <a:lnTo>
                    <a:pt x="57" y="443"/>
                  </a:lnTo>
                  <a:lnTo>
                    <a:pt x="75" y="406"/>
                  </a:lnTo>
                  <a:lnTo>
                    <a:pt x="96" y="371"/>
                  </a:lnTo>
                  <a:lnTo>
                    <a:pt x="121" y="340"/>
                  </a:lnTo>
                  <a:lnTo>
                    <a:pt x="150" y="309"/>
                  </a:lnTo>
                  <a:lnTo>
                    <a:pt x="183" y="283"/>
                  </a:lnTo>
                  <a:lnTo>
                    <a:pt x="221" y="259"/>
                  </a:lnTo>
                  <a:lnTo>
                    <a:pt x="265" y="238"/>
                  </a:lnTo>
                  <a:lnTo>
                    <a:pt x="313" y="219"/>
                  </a:lnTo>
                  <a:lnTo>
                    <a:pt x="371" y="197"/>
                  </a:lnTo>
                  <a:lnTo>
                    <a:pt x="426" y="175"/>
                  </a:lnTo>
                  <a:lnTo>
                    <a:pt x="477" y="154"/>
                  </a:lnTo>
                  <a:lnTo>
                    <a:pt x="525" y="134"/>
                  </a:lnTo>
                  <a:lnTo>
                    <a:pt x="569" y="114"/>
                  </a:lnTo>
                  <a:lnTo>
                    <a:pt x="610" y="95"/>
                  </a:lnTo>
                  <a:lnTo>
                    <a:pt x="645" y="78"/>
                  </a:lnTo>
                  <a:lnTo>
                    <a:pt x="678" y="61"/>
                  </a:lnTo>
                  <a:lnTo>
                    <a:pt x="707" y="46"/>
                  </a:lnTo>
                  <a:lnTo>
                    <a:pt x="731" y="33"/>
                  </a:lnTo>
                  <a:lnTo>
                    <a:pt x="752" y="21"/>
                  </a:lnTo>
                  <a:lnTo>
                    <a:pt x="768" y="12"/>
                  </a:lnTo>
                  <a:lnTo>
                    <a:pt x="780" y="6"/>
                  </a:lnTo>
                  <a:lnTo>
                    <a:pt x="786" y="2"/>
                  </a:lnTo>
                  <a:lnTo>
                    <a:pt x="7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1" name="Shape 11721"/>
            <p:cNvSpPr/>
            <p:nvPr/>
          </p:nvSpPr>
          <p:spPr>
            <a:xfrm>
              <a:off x="10883900" y="2892425"/>
              <a:ext cx="112713" cy="152400"/>
            </a:xfrm>
            <a:custGeom>
              <a:avLst/>
              <a:gdLst/>
              <a:ahLst/>
              <a:cxnLst/>
              <a:rect l="0" t="0" r="0" b="0"/>
              <a:pathLst>
                <a:path w="1278" h="1621" extrusionOk="0">
                  <a:moveTo>
                    <a:pt x="649" y="0"/>
                  </a:moveTo>
                  <a:lnTo>
                    <a:pt x="695" y="2"/>
                  </a:lnTo>
                  <a:lnTo>
                    <a:pt x="738" y="6"/>
                  </a:lnTo>
                  <a:lnTo>
                    <a:pt x="778" y="14"/>
                  </a:lnTo>
                  <a:lnTo>
                    <a:pt x="815" y="24"/>
                  </a:lnTo>
                  <a:lnTo>
                    <a:pt x="849" y="36"/>
                  </a:lnTo>
                  <a:lnTo>
                    <a:pt x="881" y="50"/>
                  </a:lnTo>
                  <a:lnTo>
                    <a:pt x="909" y="65"/>
                  </a:lnTo>
                  <a:lnTo>
                    <a:pt x="940" y="82"/>
                  </a:lnTo>
                  <a:lnTo>
                    <a:pt x="966" y="100"/>
                  </a:lnTo>
                  <a:lnTo>
                    <a:pt x="990" y="118"/>
                  </a:lnTo>
                  <a:lnTo>
                    <a:pt x="1009" y="136"/>
                  </a:lnTo>
                  <a:lnTo>
                    <a:pt x="1025" y="152"/>
                  </a:lnTo>
                  <a:lnTo>
                    <a:pt x="1037" y="167"/>
                  </a:lnTo>
                  <a:lnTo>
                    <a:pt x="1047" y="180"/>
                  </a:lnTo>
                  <a:lnTo>
                    <a:pt x="1054" y="189"/>
                  </a:lnTo>
                  <a:lnTo>
                    <a:pt x="1057" y="195"/>
                  </a:lnTo>
                  <a:lnTo>
                    <a:pt x="1059" y="197"/>
                  </a:lnTo>
                  <a:lnTo>
                    <a:pt x="1061" y="197"/>
                  </a:lnTo>
                  <a:lnTo>
                    <a:pt x="1064" y="198"/>
                  </a:lnTo>
                  <a:lnTo>
                    <a:pt x="1069" y="199"/>
                  </a:lnTo>
                  <a:lnTo>
                    <a:pt x="1075" y="200"/>
                  </a:lnTo>
                  <a:lnTo>
                    <a:pt x="1084" y="203"/>
                  </a:lnTo>
                  <a:lnTo>
                    <a:pt x="1095" y="206"/>
                  </a:lnTo>
                  <a:lnTo>
                    <a:pt x="1105" y="211"/>
                  </a:lnTo>
                  <a:lnTo>
                    <a:pt x="1117" y="217"/>
                  </a:lnTo>
                  <a:lnTo>
                    <a:pt x="1128" y="225"/>
                  </a:lnTo>
                  <a:lnTo>
                    <a:pt x="1141" y="234"/>
                  </a:lnTo>
                  <a:lnTo>
                    <a:pt x="1154" y="245"/>
                  </a:lnTo>
                  <a:lnTo>
                    <a:pt x="1166" y="258"/>
                  </a:lnTo>
                  <a:lnTo>
                    <a:pt x="1179" y="274"/>
                  </a:lnTo>
                  <a:lnTo>
                    <a:pt x="1191" y="291"/>
                  </a:lnTo>
                  <a:lnTo>
                    <a:pt x="1202" y="313"/>
                  </a:lnTo>
                  <a:lnTo>
                    <a:pt x="1213" y="336"/>
                  </a:lnTo>
                  <a:lnTo>
                    <a:pt x="1222" y="362"/>
                  </a:lnTo>
                  <a:lnTo>
                    <a:pt x="1229" y="391"/>
                  </a:lnTo>
                  <a:lnTo>
                    <a:pt x="1235" y="423"/>
                  </a:lnTo>
                  <a:lnTo>
                    <a:pt x="1239" y="460"/>
                  </a:lnTo>
                  <a:lnTo>
                    <a:pt x="1242" y="499"/>
                  </a:lnTo>
                  <a:lnTo>
                    <a:pt x="1241" y="542"/>
                  </a:lnTo>
                  <a:lnTo>
                    <a:pt x="1238" y="590"/>
                  </a:lnTo>
                  <a:lnTo>
                    <a:pt x="1232" y="641"/>
                  </a:lnTo>
                  <a:lnTo>
                    <a:pt x="1224" y="696"/>
                  </a:lnTo>
                  <a:lnTo>
                    <a:pt x="1215" y="735"/>
                  </a:lnTo>
                  <a:lnTo>
                    <a:pt x="1202" y="773"/>
                  </a:lnTo>
                  <a:lnTo>
                    <a:pt x="1213" y="773"/>
                  </a:lnTo>
                  <a:lnTo>
                    <a:pt x="1223" y="774"/>
                  </a:lnTo>
                  <a:lnTo>
                    <a:pt x="1232" y="776"/>
                  </a:lnTo>
                  <a:lnTo>
                    <a:pt x="1242" y="779"/>
                  </a:lnTo>
                  <a:lnTo>
                    <a:pt x="1250" y="784"/>
                  </a:lnTo>
                  <a:lnTo>
                    <a:pt x="1259" y="791"/>
                  </a:lnTo>
                  <a:lnTo>
                    <a:pt x="1265" y="801"/>
                  </a:lnTo>
                  <a:lnTo>
                    <a:pt x="1271" y="813"/>
                  </a:lnTo>
                  <a:lnTo>
                    <a:pt x="1274" y="827"/>
                  </a:lnTo>
                  <a:lnTo>
                    <a:pt x="1278" y="845"/>
                  </a:lnTo>
                  <a:lnTo>
                    <a:pt x="1278" y="865"/>
                  </a:lnTo>
                  <a:lnTo>
                    <a:pt x="1275" y="889"/>
                  </a:lnTo>
                  <a:lnTo>
                    <a:pt x="1271" y="916"/>
                  </a:lnTo>
                  <a:lnTo>
                    <a:pt x="1265" y="947"/>
                  </a:lnTo>
                  <a:lnTo>
                    <a:pt x="1255" y="983"/>
                  </a:lnTo>
                  <a:lnTo>
                    <a:pt x="1243" y="1025"/>
                  </a:lnTo>
                  <a:lnTo>
                    <a:pt x="1229" y="1059"/>
                  </a:lnTo>
                  <a:lnTo>
                    <a:pt x="1216" y="1088"/>
                  </a:lnTo>
                  <a:lnTo>
                    <a:pt x="1204" y="1112"/>
                  </a:lnTo>
                  <a:lnTo>
                    <a:pt x="1192" y="1130"/>
                  </a:lnTo>
                  <a:lnTo>
                    <a:pt x="1180" y="1143"/>
                  </a:lnTo>
                  <a:lnTo>
                    <a:pt x="1170" y="1152"/>
                  </a:lnTo>
                  <a:lnTo>
                    <a:pt x="1159" y="1157"/>
                  </a:lnTo>
                  <a:lnTo>
                    <a:pt x="1150" y="1159"/>
                  </a:lnTo>
                  <a:lnTo>
                    <a:pt x="1141" y="1197"/>
                  </a:lnTo>
                  <a:lnTo>
                    <a:pt x="1129" y="1235"/>
                  </a:lnTo>
                  <a:lnTo>
                    <a:pt x="1114" y="1276"/>
                  </a:lnTo>
                  <a:lnTo>
                    <a:pt x="1095" y="1315"/>
                  </a:lnTo>
                  <a:lnTo>
                    <a:pt x="1072" y="1354"/>
                  </a:lnTo>
                  <a:lnTo>
                    <a:pt x="1047" y="1393"/>
                  </a:lnTo>
                  <a:lnTo>
                    <a:pt x="1017" y="1430"/>
                  </a:lnTo>
                  <a:lnTo>
                    <a:pt x="984" y="1465"/>
                  </a:lnTo>
                  <a:lnTo>
                    <a:pt x="948" y="1498"/>
                  </a:lnTo>
                  <a:lnTo>
                    <a:pt x="909" y="1529"/>
                  </a:lnTo>
                  <a:lnTo>
                    <a:pt x="868" y="1556"/>
                  </a:lnTo>
                  <a:lnTo>
                    <a:pt x="823" y="1579"/>
                  </a:lnTo>
                  <a:lnTo>
                    <a:pt x="775" y="1598"/>
                  </a:lnTo>
                  <a:lnTo>
                    <a:pt x="731" y="1611"/>
                  </a:lnTo>
                  <a:lnTo>
                    <a:pt x="685" y="1619"/>
                  </a:lnTo>
                  <a:lnTo>
                    <a:pt x="638" y="1621"/>
                  </a:lnTo>
                  <a:lnTo>
                    <a:pt x="593" y="1619"/>
                  </a:lnTo>
                  <a:lnTo>
                    <a:pt x="546" y="1611"/>
                  </a:lnTo>
                  <a:lnTo>
                    <a:pt x="502" y="1599"/>
                  </a:lnTo>
                  <a:lnTo>
                    <a:pt x="453" y="1580"/>
                  </a:lnTo>
                  <a:lnTo>
                    <a:pt x="408" y="1557"/>
                  </a:lnTo>
                  <a:lnTo>
                    <a:pt x="366" y="1530"/>
                  </a:lnTo>
                  <a:lnTo>
                    <a:pt x="327" y="1499"/>
                  </a:lnTo>
                  <a:lnTo>
                    <a:pt x="291" y="1466"/>
                  </a:lnTo>
                  <a:lnTo>
                    <a:pt x="260" y="1431"/>
                  </a:lnTo>
                  <a:lnTo>
                    <a:pt x="230" y="1394"/>
                  </a:lnTo>
                  <a:lnTo>
                    <a:pt x="205" y="1355"/>
                  </a:lnTo>
                  <a:lnTo>
                    <a:pt x="182" y="1316"/>
                  </a:lnTo>
                  <a:lnTo>
                    <a:pt x="163" y="1276"/>
                  </a:lnTo>
                  <a:lnTo>
                    <a:pt x="149" y="1236"/>
                  </a:lnTo>
                  <a:lnTo>
                    <a:pt x="137" y="1197"/>
                  </a:lnTo>
                  <a:lnTo>
                    <a:pt x="128" y="1159"/>
                  </a:lnTo>
                  <a:lnTo>
                    <a:pt x="119" y="1157"/>
                  </a:lnTo>
                  <a:lnTo>
                    <a:pt x="108" y="1152"/>
                  </a:lnTo>
                  <a:lnTo>
                    <a:pt x="98" y="1143"/>
                  </a:lnTo>
                  <a:lnTo>
                    <a:pt x="86" y="1130"/>
                  </a:lnTo>
                  <a:lnTo>
                    <a:pt x="74" y="1112"/>
                  </a:lnTo>
                  <a:lnTo>
                    <a:pt x="62" y="1088"/>
                  </a:lnTo>
                  <a:lnTo>
                    <a:pt x="49" y="1060"/>
                  </a:lnTo>
                  <a:lnTo>
                    <a:pt x="36" y="1025"/>
                  </a:lnTo>
                  <a:lnTo>
                    <a:pt x="23" y="984"/>
                  </a:lnTo>
                  <a:lnTo>
                    <a:pt x="13" y="948"/>
                  </a:lnTo>
                  <a:lnTo>
                    <a:pt x="7" y="917"/>
                  </a:lnTo>
                  <a:lnTo>
                    <a:pt x="2" y="890"/>
                  </a:lnTo>
                  <a:lnTo>
                    <a:pt x="0" y="866"/>
                  </a:lnTo>
                  <a:lnTo>
                    <a:pt x="0" y="846"/>
                  </a:lnTo>
                  <a:lnTo>
                    <a:pt x="4" y="827"/>
                  </a:lnTo>
                  <a:lnTo>
                    <a:pt x="7" y="813"/>
                  </a:lnTo>
                  <a:lnTo>
                    <a:pt x="13" y="801"/>
                  </a:lnTo>
                  <a:lnTo>
                    <a:pt x="19" y="792"/>
                  </a:lnTo>
                  <a:lnTo>
                    <a:pt x="28" y="785"/>
                  </a:lnTo>
                  <a:lnTo>
                    <a:pt x="36" y="779"/>
                  </a:lnTo>
                  <a:lnTo>
                    <a:pt x="46" y="776"/>
                  </a:lnTo>
                  <a:lnTo>
                    <a:pt x="55" y="774"/>
                  </a:lnTo>
                  <a:lnTo>
                    <a:pt x="66" y="773"/>
                  </a:lnTo>
                  <a:lnTo>
                    <a:pt x="75" y="774"/>
                  </a:lnTo>
                  <a:lnTo>
                    <a:pt x="64" y="736"/>
                  </a:lnTo>
                  <a:lnTo>
                    <a:pt x="54" y="697"/>
                  </a:lnTo>
                  <a:lnTo>
                    <a:pt x="46" y="645"/>
                  </a:lnTo>
                  <a:lnTo>
                    <a:pt x="41" y="596"/>
                  </a:lnTo>
                  <a:lnTo>
                    <a:pt x="40" y="546"/>
                  </a:lnTo>
                  <a:lnTo>
                    <a:pt x="44" y="498"/>
                  </a:lnTo>
                  <a:lnTo>
                    <a:pt x="53" y="452"/>
                  </a:lnTo>
                  <a:lnTo>
                    <a:pt x="66" y="408"/>
                  </a:lnTo>
                  <a:lnTo>
                    <a:pt x="82" y="368"/>
                  </a:lnTo>
                  <a:lnTo>
                    <a:pt x="102" y="330"/>
                  </a:lnTo>
                  <a:lnTo>
                    <a:pt x="124" y="293"/>
                  </a:lnTo>
                  <a:lnTo>
                    <a:pt x="149" y="260"/>
                  </a:lnTo>
                  <a:lnTo>
                    <a:pt x="175" y="229"/>
                  </a:lnTo>
                  <a:lnTo>
                    <a:pt x="204" y="201"/>
                  </a:lnTo>
                  <a:lnTo>
                    <a:pt x="247" y="160"/>
                  </a:lnTo>
                  <a:lnTo>
                    <a:pt x="293" y="123"/>
                  </a:lnTo>
                  <a:lnTo>
                    <a:pt x="342" y="91"/>
                  </a:lnTo>
                  <a:lnTo>
                    <a:pt x="384" y="65"/>
                  </a:lnTo>
                  <a:lnTo>
                    <a:pt x="430" y="43"/>
                  </a:lnTo>
                  <a:lnTo>
                    <a:pt x="478" y="25"/>
                  </a:lnTo>
                  <a:lnTo>
                    <a:pt x="517" y="14"/>
                  </a:lnTo>
                  <a:lnTo>
                    <a:pt x="558" y="6"/>
                  </a:lnTo>
                  <a:lnTo>
                    <a:pt x="600" y="2"/>
                  </a:lnTo>
                  <a:lnTo>
                    <a:pt x="6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22" name="Shape 11722"/>
          <p:cNvGrpSpPr/>
          <p:nvPr/>
        </p:nvGrpSpPr>
        <p:grpSpPr>
          <a:xfrm>
            <a:off x="7483552" y="2879288"/>
            <a:ext cx="230981" cy="190500"/>
            <a:chOff x="10082213" y="2887663"/>
            <a:chExt cx="307975" cy="254000"/>
          </a:xfrm>
        </p:grpSpPr>
        <p:sp>
          <p:nvSpPr>
            <p:cNvPr id="11723" name="Shape 11723"/>
            <p:cNvSpPr/>
            <p:nvPr/>
          </p:nvSpPr>
          <p:spPr>
            <a:xfrm>
              <a:off x="10275888" y="2887663"/>
              <a:ext cx="114300" cy="114300"/>
            </a:xfrm>
            <a:custGeom>
              <a:avLst/>
              <a:gdLst/>
              <a:ahLst/>
              <a:cxnLst/>
              <a:rect l="0" t="0" r="0" b="0"/>
              <a:pathLst>
                <a:path w="1297" h="1292" extrusionOk="0">
                  <a:moveTo>
                    <a:pt x="517" y="507"/>
                  </a:moveTo>
                  <a:lnTo>
                    <a:pt x="505" y="507"/>
                  </a:lnTo>
                  <a:lnTo>
                    <a:pt x="492" y="509"/>
                  </a:lnTo>
                  <a:lnTo>
                    <a:pt x="481" y="513"/>
                  </a:lnTo>
                  <a:lnTo>
                    <a:pt x="472" y="521"/>
                  </a:lnTo>
                  <a:lnTo>
                    <a:pt x="469" y="530"/>
                  </a:lnTo>
                  <a:lnTo>
                    <a:pt x="469" y="539"/>
                  </a:lnTo>
                  <a:lnTo>
                    <a:pt x="473" y="546"/>
                  </a:lnTo>
                  <a:lnTo>
                    <a:pt x="479" y="552"/>
                  </a:lnTo>
                  <a:lnTo>
                    <a:pt x="488" y="557"/>
                  </a:lnTo>
                  <a:lnTo>
                    <a:pt x="505" y="561"/>
                  </a:lnTo>
                  <a:lnTo>
                    <a:pt x="523" y="563"/>
                  </a:lnTo>
                  <a:lnTo>
                    <a:pt x="537" y="566"/>
                  </a:lnTo>
                  <a:lnTo>
                    <a:pt x="547" y="571"/>
                  </a:lnTo>
                  <a:lnTo>
                    <a:pt x="554" y="579"/>
                  </a:lnTo>
                  <a:lnTo>
                    <a:pt x="558" y="589"/>
                  </a:lnTo>
                  <a:lnTo>
                    <a:pt x="559" y="604"/>
                  </a:lnTo>
                  <a:lnTo>
                    <a:pt x="559" y="610"/>
                  </a:lnTo>
                  <a:lnTo>
                    <a:pt x="558" y="617"/>
                  </a:lnTo>
                  <a:lnTo>
                    <a:pt x="524" y="814"/>
                  </a:lnTo>
                  <a:lnTo>
                    <a:pt x="506" y="927"/>
                  </a:lnTo>
                  <a:lnTo>
                    <a:pt x="506" y="951"/>
                  </a:lnTo>
                  <a:lnTo>
                    <a:pt x="514" y="973"/>
                  </a:lnTo>
                  <a:lnTo>
                    <a:pt x="524" y="993"/>
                  </a:lnTo>
                  <a:lnTo>
                    <a:pt x="540" y="1011"/>
                  </a:lnTo>
                  <a:lnTo>
                    <a:pt x="557" y="1026"/>
                  </a:lnTo>
                  <a:lnTo>
                    <a:pt x="576" y="1035"/>
                  </a:lnTo>
                  <a:lnTo>
                    <a:pt x="595" y="1040"/>
                  </a:lnTo>
                  <a:lnTo>
                    <a:pt x="632" y="1044"/>
                  </a:lnTo>
                  <a:lnTo>
                    <a:pt x="671" y="1045"/>
                  </a:lnTo>
                  <a:lnTo>
                    <a:pt x="703" y="1041"/>
                  </a:lnTo>
                  <a:lnTo>
                    <a:pt x="734" y="1033"/>
                  </a:lnTo>
                  <a:lnTo>
                    <a:pt x="761" y="1020"/>
                  </a:lnTo>
                  <a:lnTo>
                    <a:pt x="787" y="1004"/>
                  </a:lnTo>
                  <a:lnTo>
                    <a:pt x="811" y="982"/>
                  </a:lnTo>
                  <a:lnTo>
                    <a:pt x="820" y="971"/>
                  </a:lnTo>
                  <a:lnTo>
                    <a:pt x="826" y="957"/>
                  </a:lnTo>
                  <a:lnTo>
                    <a:pt x="827" y="948"/>
                  </a:lnTo>
                  <a:lnTo>
                    <a:pt x="824" y="941"/>
                  </a:lnTo>
                  <a:lnTo>
                    <a:pt x="818" y="937"/>
                  </a:lnTo>
                  <a:lnTo>
                    <a:pt x="811" y="936"/>
                  </a:lnTo>
                  <a:lnTo>
                    <a:pt x="801" y="938"/>
                  </a:lnTo>
                  <a:lnTo>
                    <a:pt x="791" y="943"/>
                  </a:lnTo>
                  <a:lnTo>
                    <a:pt x="781" y="949"/>
                  </a:lnTo>
                  <a:lnTo>
                    <a:pt x="772" y="953"/>
                  </a:lnTo>
                  <a:lnTo>
                    <a:pt x="752" y="960"/>
                  </a:lnTo>
                  <a:lnTo>
                    <a:pt x="732" y="965"/>
                  </a:lnTo>
                  <a:lnTo>
                    <a:pt x="721" y="963"/>
                  </a:lnTo>
                  <a:lnTo>
                    <a:pt x="713" y="959"/>
                  </a:lnTo>
                  <a:lnTo>
                    <a:pt x="705" y="952"/>
                  </a:lnTo>
                  <a:lnTo>
                    <a:pt x="701" y="941"/>
                  </a:lnTo>
                  <a:lnTo>
                    <a:pt x="697" y="923"/>
                  </a:lnTo>
                  <a:lnTo>
                    <a:pt x="697" y="904"/>
                  </a:lnTo>
                  <a:lnTo>
                    <a:pt x="703" y="868"/>
                  </a:lnTo>
                  <a:lnTo>
                    <a:pt x="710" y="830"/>
                  </a:lnTo>
                  <a:lnTo>
                    <a:pt x="731" y="717"/>
                  </a:lnTo>
                  <a:lnTo>
                    <a:pt x="752" y="604"/>
                  </a:lnTo>
                  <a:lnTo>
                    <a:pt x="756" y="575"/>
                  </a:lnTo>
                  <a:lnTo>
                    <a:pt x="758" y="543"/>
                  </a:lnTo>
                  <a:lnTo>
                    <a:pt x="756" y="530"/>
                  </a:lnTo>
                  <a:lnTo>
                    <a:pt x="751" y="520"/>
                  </a:lnTo>
                  <a:lnTo>
                    <a:pt x="742" y="512"/>
                  </a:lnTo>
                  <a:lnTo>
                    <a:pt x="732" y="508"/>
                  </a:lnTo>
                  <a:lnTo>
                    <a:pt x="718" y="507"/>
                  </a:lnTo>
                  <a:lnTo>
                    <a:pt x="517" y="507"/>
                  </a:lnTo>
                  <a:close/>
                  <a:moveTo>
                    <a:pt x="675" y="247"/>
                  </a:moveTo>
                  <a:lnTo>
                    <a:pt x="651" y="250"/>
                  </a:lnTo>
                  <a:lnTo>
                    <a:pt x="629" y="257"/>
                  </a:lnTo>
                  <a:lnTo>
                    <a:pt x="610" y="270"/>
                  </a:lnTo>
                  <a:lnTo>
                    <a:pt x="593" y="287"/>
                  </a:lnTo>
                  <a:lnTo>
                    <a:pt x="580" y="306"/>
                  </a:lnTo>
                  <a:lnTo>
                    <a:pt x="573" y="328"/>
                  </a:lnTo>
                  <a:lnTo>
                    <a:pt x="570" y="352"/>
                  </a:lnTo>
                  <a:lnTo>
                    <a:pt x="572" y="376"/>
                  </a:lnTo>
                  <a:lnTo>
                    <a:pt x="580" y="399"/>
                  </a:lnTo>
                  <a:lnTo>
                    <a:pt x="593" y="419"/>
                  </a:lnTo>
                  <a:lnTo>
                    <a:pt x="609" y="435"/>
                  </a:lnTo>
                  <a:lnTo>
                    <a:pt x="629" y="448"/>
                  </a:lnTo>
                  <a:lnTo>
                    <a:pt x="651" y="456"/>
                  </a:lnTo>
                  <a:lnTo>
                    <a:pt x="675" y="459"/>
                  </a:lnTo>
                  <a:lnTo>
                    <a:pt x="699" y="457"/>
                  </a:lnTo>
                  <a:lnTo>
                    <a:pt x="721" y="448"/>
                  </a:lnTo>
                  <a:lnTo>
                    <a:pt x="740" y="435"/>
                  </a:lnTo>
                  <a:lnTo>
                    <a:pt x="757" y="420"/>
                  </a:lnTo>
                  <a:lnTo>
                    <a:pt x="769" y="400"/>
                  </a:lnTo>
                  <a:lnTo>
                    <a:pt x="777" y="378"/>
                  </a:lnTo>
                  <a:lnTo>
                    <a:pt x="780" y="353"/>
                  </a:lnTo>
                  <a:lnTo>
                    <a:pt x="777" y="329"/>
                  </a:lnTo>
                  <a:lnTo>
                    <a:pt x="770" y="307"/>
                  </a:lnTo>
                  <a:lnTo>
                    <a:pt x="757" y="287"/>
                  </a:lnTo>
                  <a:lnTo>
                    <a:pt x="741" y="271"/>
                  </a:lnTo>
                  <a:lnTo>
                    <a:pt x="722" y="258"/>
                  </a:lnTo>
                  <a:lnTo>
                    <a:pt x="700" y="250"/>
                  </a:lnTo>
                  <a:lnTo>
                    <a:pt x="675" y="247"/>
                  </a:lnTo>
                  <a:close/>
                  <a:moveTo>
                    <a:pt x="649" y="0"/>
                  </a:moveTo>
                  <a:lnTo>
                    <a:pt x="704" y="2"/>
                  </a:lnTo>
                  <a:lnTo>
                    <a:pt x="759" y="10"/>
                  </a:lnTo>
                  <a:lnTo>
                    <a:pt x="813" y="21"/>
                  </a:lnTo>
                  <a:lnTo>
                    <a:pt x="866" y="38"/>
                  </a:lnTo>
                  <a:lnTo>
                    <a:pt x="918" y="59"/>
                  </a:lnTo>
                  <a:lnTo>
                    <a:pt x="969" y="85"/>
                  </a:lnTo>
                  <a:lnTo>
                    <a:pt x="1017" y="115"/>
                  </a:lnTo>
                  <a:lnTo>
                    <a:pt x="1063" y="150"/>
                  </a:lnTo>
                  <a:lnTo>
                    <a:pt x="1107" y="189"/>
                  </a:lnTo>
                  <a:lnTo>
                    <a:pt x="1146" y="233"/>
                  </a:lnTo>
                  <a:lnTo>
                    <a:pt x="1181" y="278"/>
                  </a:lnTo>
                  <a:lnTo>
                    <a:pt x="1212" y="327"/>
                  </a:lnTo>
                  <a:lnTo>
                    <a:pt x="1237" y="378"/>
                  </a:lnTo>
                  <a:lnTo>
                    <a:pt x="1259" y="429"/>
                  </a:lnTo>
                  <a:lnTo>
                    <a:pt x="1275" y="483"/>
                  </a:lnTo>
                  <a:lnTo>
                    <a:pt x="1287" y="537"/>
                  </a:lnTo>
                  <a:lnTo>
                    <a:pt x="1295" y="591"/>
                  </a:lnTo>
                  <a:lnTo>
                    <a:pt x="1297" y="646"/>
                  </a:lnTo>
                  <a:lnTo>
                    <a:pt x="1295" y="701"/>
                  </a:lnTo>
                  <a:lnTo>
                    <a:pt x="1287" y="756"/>
                  </a:lnTo>
                  <a:lnTo>
                    <a:pt x="1275" y="810"/>
                  </a:lnTo>
                  <a:lnTo>
                    <a:pt x="1259" y="863"/>
                  </a:lnTo>
                  <a:lnTo>
                    <a:pt x="1237" y="915"/>
                  </a:lnTo>
                  <a:lnTo>
                    <a:pt x="1212" y="965"/>
                  </a:lnTo>
                  <a:lnTo>
                    <a:pt x="1181" y="1013"/>
                  </a:lnTo>
                  <a:lnTo>
                    <a:pt x="1146" y="1059"/>
                  </a:lnTo>
                  <a:lnTo>
                    <a:pt x="1107" y="1103"/>
                  </a:lnTo>
                  <a:lnTo>
                    <a:pt x="1063" y="1143"/>
                  </a:lnTo>
                  <a:lnTo>
                    <a:pt x="1016" y="1178"/>
                  </a:lnTo>
                  <a:lnTo>
                    <a:pt x="966" y="1209"/>
                  </a:lnTo>
                  <a:lnTo>
                    <a:pt x="916" y="1234"/>
                  </a:lnTo>
                  <a:lnTo>
                    <a:pt x="863" y="1255"/>
                  </a:lnTo>
                  <a:lnTo>
                    <a:pt x="809" y="1271"/>
                  </a:lnTo>
                  <a:lnTo>
                    <a:pt x="755" y="1283"/>
                  </a:lnTo>
                  <a:lnTo>
                    <a:pt x="699" y="1290"/>
                  </a:lnTo>
                  <a:lnTo>
                    <a:pt x="643" y="1292"/>
                  </a:lnTo>
                  <a:lnTo>
                    <a:pt x="588" y="1289"/>
                  </a:lnTo>
                  <a:lnTo>
                    <a:pt x="532" y="1282"/>
                  </a:lnTo>
                  <a:lnTo>
                    <a:pt x="477" y="1269"/>
                  </a:lnTo>
                  <a:lnTo>
                    <a:pt x="424" y="1252"/>
                  </a:lnTo>
                  <a:lnTo>
                    <a:pt x="371" y="1230"/>
                  </a:lnTo>
                  <a:lnTo>
                    <a:pt x="320" y="1203"/>
                  </a:lnTo>
                  <a:lnTo>
                    <a:pt x="319" y="1202"/>
                  </a:lnTo>
                  <a:lnTo>
                    <a:pt x="277" y="1229"/>
                  </a:lnTo>
                  <a:lnTo>
                    <a:pt x="234" y="1251"/>
                  </a:lnTo>
                  <a:lnTo>
                    <a:pt x="192" y="1266"/>
                  </a:lnTo>
                  <a:lnTo>
                    <a:pt x="152" y="1275"/>
                  </a:lnTo>
                  <a:lnTo>
                    <a:pt x="113" y="1280"/>
                  </a:lnTo>
                  <a:lnTo>
                    <a:pt x="77" y="1280"/>
                  </a:lnTo>
                  <a:lnTo>
                    <a:pt x="43" y="1276"/>
                  </a:lnTo>
                  <a:lnTo>
                    <a:pt x="32" y="1272"/>
                  </a:lnTo>
                  <a:lnTo>
                    <a:pt x="26" y="1265"/>
                  </a:lnTo>
                  <a:lnTo>
                    <a:pt x="22" y="1255"/>
                  </a:lnTo>
                  <a:lnTo>
                    <a:pt x="23" y="1246"/>
                  </a:lnTo>
                  <a:lnTo>
                    <a:pt x="27" y="1236"/>
                  </a:lnTo>
                  <a:lnTo>
                    <a:pt x="36" y="1229"/>
                  </a:lnTo>
                  <a:lnTo>
                    <a:pt x="63" y="1213"/>
                  </a:lnTo>
                  <a:lnTo>
                    <a:pt x="87" y="1194"/>
                  </a:lnTo>
                  <a:lnTo>
                    <a:pt x="108" y="1173"/>
                  </a:lnTo>
                  <a:lnTo>
                    <a:pt x="127" y="1150"/>
                  </a:lnTo>
                  <a:lnTo>
                    <a:pt x="143" y="1126"/>
                  </a:lnTo>
                  <a:lnTo>
                    <a:pt x="158" y="1103"/>
                  </a:lnTo>
                  <a:lnTo>
                    <a:pt x="169" y="1079"/>
                  </a:lnTo>
                  <a:lnTo>
                    <a:pt x="162" y="1073"/>
                  </a:lnTo>
                  <a:lnTo>
                    <a:pt x="125" y="1028"/>
                  </a:lnTo>
                  <a:lnTo>
                    <a:pt x="92" y="978"/>
                  </a:lnTo>
                  <a:lnTo>
                    <a:pt x="65" y="928"/>
                  </a:lnTo>
                  <a:lnTo>
                    <a:pt x="43" y="876"/>
                  </a:lnTo>
                  <a:lnTo>
                    <a:pt x="25" y="822"/>
                  </a:lnTo>
                  <a:lnTo>
                    <a:pt x="12" y="767"/>
                  </a:lnTo>
                  <a:lnTo>
                    <a:pt x="4" y="712"/>
                  </a:lnTo>
                  <a:lnTo>
                    <a:pt x="0" y="656"/>
                  </a:lnTo>
                  <a:lnTo>
                    <a:pt x="1" y="599"/>
                  </a:lnTo>
                  <a:lnTo>
                    <a:pt x="8" y="543"/>
                  </a:lnTo>
                  <a:lnTo>
                    <a:pt x="19" y="488"/>
                  </a:lnTo>
                  <a:lnTo>
                    <a:pt x="35" y="434"/>
                  </a:lnTo>
                  <a:lnTo>
                    <a:pt x="56" y="381"/>
                  </a:lnTo>
                  <a:lnTo>
                    <a:pt x="83" y="330"/>
                  </a:lnTo>
                  <a:lnTo>
                    <a:pt x="114" y="281"/>
                  </a:lnTo>
                  <a:lnTo>
                    <a:pt x="150" y="233"/>
                  </a:lnTo>
                  <a:lnTo>
                    <a:pt x="190" y="189"/>
                  </a:lnTo>
                  <a:lnTo>
                    <a:pt x="233" y="150"/>
                  </a:lnTo>
                  <a:lnTo>
                    <a:pt x="280" y="115"/>
                  </a:lnTo>
                  <a:lnTo>
                    <a:pt x="328" y="85"/>
                  </a:lnTo>
                  <a:lnTo>
                    <a:pt x="379" y="59"/>
                  </a:lnTo>
                  <a:lnTo>
                    <a:pt x="431" y="38"/>
                  </a:lnTo>
                  <a:lnTo>
                    <a:pt x="484" y="21"/>
                  </a:lnTo>
                  <a:lnTo>
                    <a:pt x="538" y="10"/>
                  </a:lnTo>
                  <a:lnTo>
                    <a:pt x="593" y="2"/>
                  </a:lnTo>
                  <a:lnTo>
                    <a:pt x="6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4" name="Shape 11724"/>
            <p:cNvSpPr/>
            <p:nvPr/>
          </p:nvSpPr>
          <p:spPr>
            <a:xfrm>
              <a:off x="10082213" y="3040063"/>
              <a:ext cx="220663" cy="101600"/>
            </a:xfrm>
            <a:custGeom>
              <a:avLst/>
              <a:gdLst/>
              <a:ahLst/>
              <a:cxnLst/>
              <a:rect l="0" t="0" r="0" b="0"/>
              <a:pathLst>
                <a:path w="2505" h="1153" extrusionOk="0">
                  <a:moveTo>
                    <a:pt x="813" y="0"/>
                  </a:moveTo>
                  <a:lnTo>
                    <a:pt x="1049" y="744"/>
                  </a:lnTo>
                  <a:lnTo>
                    <a:pt x="1080" y="844"/>
                  </a:lnTo>
                  <a:lnTo>
                    <a:pt x="1187" y="546"/>
                  </a:lnTo>
                  <a:lnTo>
                    <a:pt x="1160" y="507"/>
                  </a:lnTo>
                  <a:lnTo>
                    <a:pt x="1138" y="471"/>
                  </a:lnTo>
                  <a:lnTo>
                    <a:pt x="1120" y="438"/>
                  </a:lnTo>
                  <a:lnTo>
                    <a:pt x="1106" y="407"/>
                  </a:lnTo>
                  <a:lnTo>
                    <a:pt x="1096" y="379"/>
                  </a:lnTo>
                  <a:lnTo>
                    <a:pt x="1089" y="354"/>
                  </a:lnTo>
                  <a:lnTo>
                    <a:pt x="1086" y="332"/>
                  </a:lnTo>
                  <a:lnTo>
                    <a:pt x="1085" y="311"/>
                  </a:lnTo>
                  <a:lnTo>
                    <a:pt x="1087" y="292"/>
                  </a:lnTo>
                  <a:lnTo>
                    <a:pt x="1091" y="276"/>
                  </a:lnTo>
                  <a:lnTo>
                    <a:pt x="1098" y="261"/>
                  </a:lnTo>
                  <a:lnTo>
                    <a:pt x="1106" y="248"/>
                  </a:lnTo>
                  <a:lnTo>
                    <a:pt x="1116" y="237"/>
                  </a:lnTo>
                  <a:lnTo>
                    <a:pt x="1127" y="227"/>
                  </a:lnTo>
                  <a:lnTo>
                    <a:pt x="1139" y="219"/>
                  </a:lnTo>
                  <a:lnTo>
                    <a:pt x="1151" y="213"/>
                  </a:lnTo>
                  <a:lnTo>
                    <a:pt x="1164" y="207"/>
                  </a:lnTo>
                  <a:lnTo>
                    <a:pt x="1178" y="202"/>
                  </a:lnTo>
                  <a:lnTo>
                    <a:pt x="1190" y="199"/>
                  </a:lnTo>
                  <a:lnTo>
                    <a:pt x="1203" y="197"/>
                  </a:lnTo>
                  <a:lnTo>
                    <a:pt x="1216" y="195"/>
                  </a:lnTo>
                  <a:lnTo>
                    <a:pt x="1226" y="194"/>
                  </a:lnTo>
                  <a:lnTo>
                    <a:pt x="1236" y="192"/>
                  </a:lnTo>
                  <a:lnTo>
                    <a:pt x="1244" y="191"/>
                  </a:lnTo>
                  <a:lnTo>
                    <a:pt x="1251" y="191"/>
                  </a:lnTo>
                  <a:lnTo>
                    <a:pt x="1254" y="191"/>
                  </a:lnTo>
                  <a:lnTo>
                    <a:pt x="1260" y="192"/>
                  </a:lnTo>
                  <a:lnTo>
                    <a:pt x="1268" y="192"/>
                  </a:lnTo>
                  <a:lnTo>
                    <a:pt x="1278" y="194"/>
                  </a:lnTo>
                  <a:lnTo>
                    <a:pt x="1289" y="195"/>
                  </a:lnTo>
                  <a:lnTo>
                    <a:pt x="1301" y="197"/>
                  </a:lnTo>
                  <a:lnTo>
                    <a:pt x="1313" y="199"/>
                  </a:lnTo>
                  <a:lnTo>
                    <a:pt x="1327" y="203"/>
                  </a:lnTo>
                  <a:lnTo>
                    <a:pt x="1340" y="207"/>
                  </a:lnTo>
                  <a:lnTo>
                    <a:pt x="1352" y="213"/>
                  </a:lnTo>
                  <a:lnTo>
                    <a:pt x="1365" y="220"/>
                  </a:lnTo>
                  <a:lnTo>
                    <a:pt x="1378" y="227"/>
                  </a:lnTo>
                  <a:lnTo>
                    <a:pt x="1388" y="237"/>
                  </a:lnTo>
                  <a:lnTo>
                    <a:pt x="1398" y="248"/>
                  </a:lnTo>
                  <a:lnTo>
                    <a:pt x="1406" y="261"/>
                  </a:lnTo>
                  <a:lnTo>
                    <a:pt x="1413" y="276"/>
                  </a:lnTo>
                  <a:lnTo>
                    <a:pt x="1417" y="292"/>
                  </a:lnTo>
                  <a:lnTo>
                    <a:pt x="1419" y="311"/>
                  </a:lnTo>
                  <a:lnTo>
                    <a:pt x="1418" y="332"/>
                  </a:lnTo>
                  <a:lnTo>
                    <a:pt x="1415" y="354"/>
                  </a:lnTo>
                  <a:lnTo>
                    <a:pt x="1408" y="379"/>
                  </a:lnTo>
                  <a:lnTo>
                    <a:pt x="1398" y="407"/>
                  </a:lnTo>
                  <a:lnTo>
                    <a:pt x="1384" y="438"/>
                  </a:lnTo>
                  <a:lnTo>
                    <a:pt x="1366" y="471"/>
                  </a:lnTo>
                  <a:lnTo>
                    <a:pt x="1344" y="507"/>
                  </a:lnTo>
                  <a:lnTo>
                    <a:pt x="1317" y="546"/>
                  </a:lnTo>
                  <a:lnTo>
                    <a:pt x="1422" y="845"/>
                  </a:lnTo>
                  <a:lnTo>
                    <a:pt x="1455" y="744"/>
                  </a:lnTo>
                  <a:lnTo>
                    <a:pt x="1691" y="1"/>
                  </a:lnTo>
                  <a:lnTo>
                    <a:pt x="1693" y="2"/>
                  </a:lnTo>
                  <a:lnTo>
                    <a:pt x="1700" y="7"/>
                  </a:lnTo>
                  <a:lnTo>
                    <a:pt x="1712" y="14"/>
                  </a:lnTo>
                  <a:lnTo>
                    <a:pt x="1728" y="24"/>
                  </a:lnTo>
                  <a:lnTo>
                    <a:pt x="1749" y="35"/>
                  </a:lnTo>
                  <a:lnTo>
                    <a:pt x="1775" y="50"/>
                  </a:lnTo>
                  <a:lnTo>
                    <a:pt x="1804" y="66"/>
                  </a:lnTo>
                  <a:lnTo>
                    <a:pt x="1838" y="84"/>
                  </a:lnTo>
                  <a:lnTo>
                    <a:pt x="1875" y="103"/>
                  </a:lnTo>
                  <a:lnTo>
                    <a:pt x="1917" y="123"/>
                  </a:lnTo>
                  <a:lnTo>
                    <a:pt x="1963" y="145"/>
                  </a:lnTo>
                  <a:lnTo>
                    <a:pt x="2012" y="167"/>
                  </a:lnTo>
                  <a:lnTo>
                    <a:pt x="2065" y="189"/>
                  </a:lnTo>
                  <a:lnTo>
                    <a:pt x="2121" y="213"/>
                  </a:lnTo>
                  <a:lnTo>
                    <a:pt x="2181" y="236"/>
                  </a:lnTo>
                  <a:lnTo>
                    <a:pt x="2229" y="256"/>
                  </a:lnTo>
                  <a:lnTo>
                    <a:pt x="2271" y="278"/>
                  </a:lnTo>
                  <a:lnTo>
                    <a:pt x="2309" y="302"/>
                  </a:lnTo>
                  <a:lnTo>
                    <a:pt x="2343" y="328"/>
                  </a:lnTo>
                  <a:lnTo>
                    <a:pt x="2372" y="358"/>
                  </a:lnTo>
                  <a:lnTo>
                    <a:pt x="2398" y="390"/>
                  </a:lnTo>
                  <a:lnTo>
                    <a:pt x="2420" y="424"/>
                  </a:lnTo>
                  <a:lnTo>
                    <a:pt x="2438" y="462"/>
                  </a:lnTo>
                  <a:lnTo>
                    <a:pt x="2454" y="502"/>
                  </a:lnTo>
                  <a:lnTo>
                    <a:pt x="2467" y="546"/>
                  </a:lnTo>
                  <a:lnTo>
                    <a:pt x="2476" y="592"/>
                  </a:lnTo>
                  <a:lnTo>
                    <a:pt x="2485" y="641"/>
                  </a:lnTo>
                  <a:lnTo>
                    <a:pt x="2490" y="693"/>
                  </a:lnTo>
                  <a:lnTo>
                    <a:pt x="2495" y="749"/>
                  </a:lnTo>
                  <a:lnTo>
                    <a:pt x="2498" y="808"/>
                  </a:lnTo>
                  <a:lnTo>
                    <a:pt x="2500" y="870"/>
                  </a:lnTo>
                  <a:lnTo>
                    <a:pt x="2502" y="935"/>
                  </a:lnTo>
                  <a:lnTo>
                    <a:pt x="2503" y="1004"/>
                  </a:lnTo>
                  <a:lnTo>
                    <a:pt x="2504" y="1077"/>
                  </a:lnTo>
                  <a:lnTo>
                    <a:pt x="2505" y="1153"/>
                  </a:lnTo>
                  <a:lnTo>
                    <a:pt x="0" y="1153"/>
                  </a:lnTo>
                  <a:lnTo>
                    <a:pt x="1" y="1077"/>
                  </a:lnTo>
                  <a:lnTo>
                    <a:pt x="1" y="1004"/>
                  </a:lnTo>
                  <a:lnTo>
                    <a:pt x="2" y="935"/>
                  </a:lnTo>
                  <a:lnTo>
                    <a:pt x="3" y="869"/>
                  </a:lnTo>
                  <a:lnTo>
                    <a:pt x="5" y="808"/>
                  </a:lnTo>
                  <a:lnTo>
                    <a:pt x="8" y="749"/>
                  </a:lnTo>
                  <a:lnTo>
                    <a:pt x="14" y="693"/>
                  </a:lnTo>
                  <a:lnTo>
                    <a:pt x="19" y="640"/>
                  </a:lnTo>
                  <a:lnTo>
                    <a:pt x="28" y="592"/>
                  </a:lnTo>
                  <a:lnTo>
                    <a:pt x="37" y="546"/>
                  </a:lnTo>
                  <a:lnTo>
                    <a:pt x="50" y="502"/>
                  </a:lnTo>
                  <a:lnTo>
                    <a:pt x="66" y="461"/>
                  </a:lnTo>
                  <a:lnTo>
                    <a:pt x="84" y="424"/>
                  </a:lnTo>
                  <a:lnTo>
                    <a:pt x="106" y="390"/>
                  </a:lnTo>
                  <a:lnTo>
                    <a:pt x="131" y="357"/>
                  </a:lnTo>
                  <a:lnTo>
                    <a:pt x="161" y="327"/>
                  </a:lnTo>
                  <a:lnTo>
                    <a:pt x="194" y="301"/>
                  </a:lnTo>
                  <a:lnTo>
                    <a:pt x="232" y="277"/>
                  </a:lnTo>
                  <a:lnTo>
                    <a:pt x="275" y="255"/>
                  </a:lnTo>
                  <a:lnTo>
                    <a:pt x="323" y="236"/>
                  </a:lnTo>
                  <a:lnTo>
                    <a:pt x="383" y="213"/>
                  </a:lnTo>
                  <a:lnTo>
                    <a:pt x="439" y="189"/>
                  </a:lnTo>
                  <a:lnTo>
                    <a:pt x="492" y="166"/>
                  </a:lnTo>
                  <a:lnTo>
                    <a:pt x="541" y="144"/>
                  </a:lnTo>
                  <a:lnTo>
                    <a:pt x="586" y="123"/>
                  </a:lnTo>
                  <a:lnTo>
                    <a:pt x="628" y="102"/>
                  </a:lnTo>
                  <a:lnTo>
                    <a:pt x="666" y="83"/>
                  </a:lnTo>
                  <a:lnTo>
                    <a:pt x="699" y="65"/>
                  </a:lnTo>
                  <a:lnTo>
                    <a:pt x="729" y="49"/>
                  </a:lnTo>
                  <a:lnTo>
                    <a:pt x="754" y="35"/>
                  </a:lnTo>
                  <a:lnTo>
                    <a:pt x="775" y="23"/>
                  </a:lnTo>
                  <a:lnTo>
                    <a:pt x="792" y="13"/>
                  </a:lnTo>
                  <a:lnTo>
                    <a:pt x="803" y="6"/>
                  </a:lnTo>
                  <a:lnTo>
                    <a:pt x="811" y="2"/>
                  </a:lnTo>
                  <a:lnTo>
                    <a:pt x="8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5" name="Shape 11725"/>
            <p:cNvSpPr/>
            <p:nvPr/>
          </p:nvSpPr>
          <p:spPr>
            <a:xfrm>
              <a:off x="10134601" y="2889250"/>
              <a:ext cx="115888" cy="153987"/>
            </a:xfrm>
            <a:custGeom>
              <a:avLst/>
              <a:gdLst/>
              <a:ahLst/>
              <a:cxnLst/>
              <a:rect l="0" t="0" r="0" b="0"/>
              <a:pathLst>
                <a:path w="1318" h="1748" extrusionOk="0">
                  <a:moveTo>
                    <a:pt x="670" y="0"/>
                  </a:moveTo>
                  <a:lnTo>
                    <a:pt x="717" y="1"/>
                  </a:lnTo>
                  <a:lnTo>
                    <a:pt x="761" y="6"/>
                  </a:lnTo>
                  <a:lnTo>
                    <a:pt x="802" y="15"/>
                  </a:lnTo>
                  <a:lnTo>
                    <a:pt x="841" y="25"/>
                  </a:lnTo>
                  <a:lnTo>
                    <a:pt x="875" y="38"/>
                  </a:lnTo>
                  <a:lnTo>
                    <a:pt x="908" y="52"/>
                  </a:lnTo>
                  <a:lnTo>
                    <a:pt x="938" y="69"/>
                  </a:lnTo>
                  <a:lnTo>
                    <a:pt x="970" y="88"/>
                  </a:lnTo>
                  <a:lnTo>
                    <a:pt x="997" y="107"/>
                  </a:lnTo>
                  <a:lnTo>
                    <a:pt x="1020" y="127"/>
                  </a:lnTo>
                  <a:lnTo>
                    <a:pt x="1041" y="146"/>
                  </a:lnTo>
                  <a:lnTo>
                    <a:pt x="1057" y="164"/>
                  </a:lnTo>
                  <a:lnTo>
                    <a:pt x="1070" y="180"/>
                  </a:lnTo>
                  <a:lnTo>
                    <a:pt x="1081" y="193"/>
                  </a:lnTo>
                  <a:lnTo>
                    <a:pt x="1087" y="203"/>
                  </a:lnTo>
                  <a:lnTo>
                    <a:pt x="1091" y="209"/>
                  </a:lnTo>
                  <a:lnTo>
                    <a:pt x="1092" y="213"/>
                  </a:lnTo>
                  <a:lnTo>
                    <a:pt x="1093" y="213"/>
                  </a:lnTo>
                  <a:lnTo>
                    <a:pt x="1097" y="213"/>
                  </a:lnTo>
                  <a:lnTo>
                    <a:pt x="1103" y="214"/>
                  </a:lnTo>
                  <a:lnTo>
                    <a:pt x="1109" y="216"/>
                  </a:lnTo>
                  <a:lnTo>
                    <a:pt x="1119" y="218"/>
                  </a:lnTo>
                  <a:lnTo>
                    <a:pt x="1128" y="222"/>
                  </a:lnTo>
                  <a:lnTo>
                    <a:pt x="1140" y="227"/>
                  </a:lnTo>
                  <a:lnTo>
                    <a:pt x="1152" y="234"/>
                  </a:lnTo>
                  <a:lnTo>
                    <a:pt x="1164" y="242"/>
                  </a:lnTo>
                  <a:lnTo>
                    <a:pt x="1177" y="252"/>
                  </a:lnTo>
                  <a:lnTo>
                    <a:pt x="1191" y="264"/>
                  </a:lnTo>
                  <a:lnTo>
                    <a:pt x="1204" y="278"/>
                  </a:lnTo>
                  <a:lnTo>
                    <a:pt x="1216" y="295"/>
                  </a:lnTo>
                  <a:lnTo>
                    <a:pt x="1229" y="315"/>
                  </a:lnTo>
                  <a:lnTo>
                    <a:pt x="1241" y="337"/>
                  </a:lnTo>
                  <a:lnTo>
                    <a:pt x="1251" y="361"/>
                  </a:lnTo>
                  <a:lnTo>
                    <a:pt x="1260" y="390"/>
                  </a:lnTo>
                  <a:lnTo>
                    <a:pt x="1268" y="421"/>
                  </a:lnTo>
                  <a:lnTo>
                    <a:pt x="1274" y="456"/>
                  </a:lnTo>
                  <a:lnTo>
                    <a:pt x="1279" y="495"/>
                  </a:lnTo>
                  <a:lnTo>
                    <a:pt x="1280" y="538"/>
                  </a:lnTo>
                  <a:lnTo>
                    <a:pt x="1280" y="585"/>
                  </a:lnTo>
                  <a:lnTo>
                    <a:pt x="1277" y="635"/>
                  </a:lnTo>
                  <a:lnTo>
                    <a:pt x="1271" y="691"/>
                  </a:lnTo>
                  <a:lnTo>
                    <a:pt x="1263" y="751"/>
                  </a:lnTo>
                  <a:lnTo>
                    <a:pt x="1253" y="792"/>
                  </a:lnTo>
                  <a:lnTo>
                    <a:pt x="1241" y="833"/>
                  </a:lnTo>
                  <a:lnTo>
                    <a:pt x="1250" y="833"/>
                  </a:lnTo>
                  <a:lnTo>
                    <a:pt x="1261" y="833"/>
                  </a:lnTo>
                  <a:lnTo>
                    <a:pt x="1271" y="835"/>
                  </a:lnTo>
                  <a:lnTo>
                    <a:pt x="1281" y="840"/>
                  </a:lnTo>
                  <a:lnTo>
                    <a:pt x="1290" y="845"/>
                  </a:lnTo>
                  <a:lnTo>
                    <a:pt x="1299" y="852"/>
                  </a:lnTo>
                  <a:lnTo>
                    <a:pt x="1305" y="863"/>
                  </a:lnTo>
                  <a:lnTo>
                    <a:pt x="1311" y="875"/>
                  </a:lnTo>
                  <a:lnTo>
                    <a:pt x="1316" y="891"/>
                  </a:lnTo>
                  <a:lnTo>
                    <a:pt x="1318" y="910"/>
                  </a:lnTo>
                  <a:lnTo>
                    <a:pt x="1318" y="932"/>
                  </a:lnTo>
                  <a:lnTo>
                    <a:pt x="1317" y="958"/>
                  </a:lnTo>
                  <a:lnTo>
                    <a:pt x="1312" y="987"/>
                  </a:lnTo>
                  <a:lnTo>
                    <a:pt x="1305" y="1021"/>
                  </a:lnTo>
                  <a:lnTo>
                    <a:pt x="1296" y="1059"/>
                  </a:lnTo>
                  <a:lnTo>
                    <a:pt x="1282" y="1104"/>
                  </a:lnTo>
                  <a:lnTo>
                    <a:pt x="1268" y="1142"/>
                  </a:lnTo>
                  <a:lnTo>
                    <a:pt x="1254" y="1174"/>
                  </a:lnTo>
                  <a:lnTo>
                    <a:pt x="1242" y="1198"/>
                  </a:lnTo>
                  <a:lnTo>
                    <a:pt x="1230" y="1218"/>
                  </a:lnTo>
                  <a:lnTo>
                    <a:pt x="1218" y="1232"/>
                  </a:lnTo>
                  <a:lnTo>
                    <a:pt x="1207" y="1241"/>
                  </a:lnTo>
                  <a:lnTo>
                    <a:pt x="1196" y="1247"/>
                  </a:lnTo>
                  <a:lnTo>
                    <a:pt x="1186" y="1250"/>
                  </a:lnTo>
                  <a:lnTo>
                    <a:pt x="1177" y="1291"/>
                  </a:lnTo>
                  <a:lnTo>
                    <a:pt x="1165" y="1333"/>
                  </a:lnTo>
                  <a:lnTo>
                    <a:pt x="1150" y="1376"/>
                  </a:lnTo>
                  <a:lnTo>
                    <a:pt x="1129" y="1418"/>
                  </a:lnTo>
                  <a:lnTo>
                    <a:pt x="1107" y="1461"/>
                  </a:lnTo>
                  <a:lnTo>
                    <a:pt x="1080" y="1502"/>
                  </a:lnTo>
                  <a:lnTo>
                    <a:pt x="1050" y="1543"/>
                  </a:lnTo>
                  <a:lnTo>
                    <a:pt x="1016" y="1580"/>
                  </a:lnTo>
                  <a:lnTo>
                    <a:pt x="979" y="1616"/>
                  </a:lnTo>
                  <a:lnTo>
                    <a:pt x="939" y="1649"/>
                  </a:lnTo>
                  <a:lnTo>
                    <a:pt x="896" y="1678"/>
                  </a:lnTo>
                  <a:lnTo>
                    <a:pt x="849" y="1704"/>
                  </a:lnTo>
                  <a:lnTo>
                    <a:pt x="800" y="1724"/>
                  </a:lnTo>
                  <a:lnTo>
                    <a:pt x="754" y="1737"/>
                  </a:lnTo>
                  <a:lnTo>
                    <a:pt x="707" y="1746"/>
                  </a:lnTo>
                  <a:lnTo>
                    <a:pt x="660" y="1748"/>
                  </a:lnTo>
                  <a:lnTo>
                    <a:pt x="611" y="1746"/>
                  </a:lnTo>
                  <a:lnTo>
                    <a:pt x="564" y="1737"/>
                  </a:lnTo>
                  <a:lnTo>
                    <a:pt x="518" y="1725"/>
                  </a:lnTo>
                  <a:lnTo>
                    <a:pt x="468" y="1704"/>
                  </a:lnTo>
                  <a:lnTo>
                    <a:pt x="422" y="1678"/>
                  </a:lnTo>
                  <a:lnTo>
                    <a:pt x="378" y="1650"/>
                  </a:lnTo>
                  <a:lnTo>
                    <a:pt x="338" y="1617"/>
                  </a:lnTo>
                  <a:lnTo>
                    <a:pt x="301" y="1582"/>
                  </a:lnTo>
                  <a:lnTo>
                    <a:pt x="268" y="1543"/>
                  </a:lnTo>
                  <a:lnTo>
                    <a:pt x="237" y="1502"/>
                  </a:lnTo>
                  <a:lnTo>
                    <a:pt x="211" y="1461"/>
                  </a:lnTo>
                  <a:lnTo>
                    <a:pt x="189" y="1418"/>
                  </a:lnTo>
                  <a:lnTo>
                    <a:pt x="169" y="1376"/>
                  </a:lnTo>
                  <a:lnTo>
                    <a:pt x="154" y="1333"/>
                  </a:lnTo>
                  <a:lnTo>
                    <a:pt x="141" y="1291"/>
                  </a:lnTo>
                  <a:lnTo>
                    <a:pt x="134" y="1250"/>
                  </a:lnTo>
                  <a:lnTo>
                    <a:pt x="123" y="1247"/>
                  </a:lnTo>
                  <a:lnTo>
                    <a:pt x="113" y="1241"/>
                  </a:lnTo>
                  <a:lnTo>
                    <a:pt x="101" y="1232"/>
                  </a:lnTo>
                  <a:lnTo>
                    <a:pt x="89" y="1218"/>
                  </a:lnTo>
                  <a:lnTo>
                    <a:pt x="77" y="1198"/>
                  </a:lnTo>
                  <a:lnTo>
                    <a:pt x="64" y="1174"/>
                  </a:lnTo>
                  <a:lnTo>
                    <a:pt x="50" y="1142"/>
                  </a:lnTo>
                  <a:lnTo>
                    <a:pt x="37" y="1104"/>
                  </a:lnTo>
                  <a:lnTo>
                    <a:pt x="23" y="1060"/>
                  </a:lnTo>
                  <a:lnTo>
                    <a:pt x="13" y="1022"/>
                  </a:lnTo>
                  <a:lnTo>
                    <a:pt x="7" y="988"/>
                  </a:lnTo>
                  <a:lnTo>
                    <a:pt x="2" y="959"/>
                  </a:lnTo>
                  <a:lnTo>
                    <a:pt x="0" y="933"/>
                  </a:lnTo>
                  <a:lnTo>
                    <a:pt x="0" y="911"/>
                  </a:lnTo>
                  <a:lnTo>
                    <a:pt x="4" y="892"/>
                  </a:lnTo>
                  <a:lnTo>
                    <a:pt x="8" y="877"/>
                  </a:lnTo>
                  <a:lnTo>
                    <a:pt x="13" y="864"/>
                  </a:lnTo>
                  <a:lnTo>
                    <a:pt x="20" y="853"/>
                  </a:lnTo>
                  <a:lnTo>
                    <a:pt x="28" y="846"/>
                  </a:lnTo>
                  <a:lnTo>
                    <a:pt x="37" y="841"/>
                  </a:lnTo>
                  <a:lnTo>
                    <a:pt x="47" y="836"/>
                  </a:lnTo>
                  <a:lnTo>
                    <a:pt x="57" y="834"/>
                  </a:lnTo>
                  <a:lnTo>
                    <a:pt x="68" y="833"/>
                  </a:lnTo>
                  <a:lnTo>
                    <a:pt x="79" y="834"/>
                  </a:lnTo>
                  <a:lnTo>
                    <a:pt x="65" y="792"/>
                  </a:lnTo>
                  <a:lnTo>
                    <a:pt x="56" y="751"/>
                  </a:lnTo>
                  <a:lnTo>
                    <a:pt x="47" y="696"/>
                  </a:lnTo>
                  <a:lnTo>
                    <a:pt x="41" y="642"/>
                  </a:lnTo>
                  <a:lnTo>
                    <a:pt x="41" y="589"/>
                  </a:lnTo>
                  <a:lnTo>
                    <a:pt x="45" y="537"/>
                  </a:lnTo>
                  <a:lnTo>
                    <a:pt x="54" y="487"/>
                  </a:lnTo>
                  <a:lnTo>
                    <a:pt x="68" y="440"/>
                  </a:lnTo>
                  <a:lnTo>
                    <a:pt x="85" y="396"/>
                  </a:lnTo>
                  <a:lnTo>
                    <a:pt x="105" y="355"/>
                  </a:lnTo>
                  <a:lnTo>
                    <a:pt x="128" y="316"/>
                  </a:lnTo>
                  <a:lnTo>
                    <a:pt x="154" y="280"/>
                  </a:lnTo>
                  <a:lnTo>
                    <a:pt x="181" y="246"/>
                  </a:lnTo>
                  <a:lnTo>
                    <a:pt x="210" y="216"/>
                  </a:lnTo>
                  <a:lnTo>
                    <a:pt x="254" y="173"/>
                  </a:lnTo>
                  <a:lnTo>
                    <a:pt x="303" y="133"/>
                  </a:lnTo>
                  <a:lnTo>
                    <a:pt x="353" y="98"/>
                  </a:lnTo>
                  <a:lnTo>
                    <a:pt x="397" y="69"/>
                  </a:lnTo>
                  <a:lnTo>
                    <a:pt x="444" y="46"/>
                  </a:lnTo>
                  <a:lnTo>
                    <a:pt x="492" y="26"/>
                  </a:lnTo>
                  <a:lnTo>
                    <a:pt x="534" y="15"/>
                  </a:lnTo>
                  <a:lnTo>
                    <a:pt x="576" y="6"/>
                  </a:lnTo>
                  <a:lnTo>
                    <a:pt x="619" y="2"/>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26" name="Shape 11726"/>
          <p:cNvGrpSpPr/>
          <p:nvPr/>
        </p:nvGrpSpPr>
        <p:grpSpPr>
          <a:xfrm>
            <a:off x="6930150" y="2873335"/>
            <a:ext cx="232172" cy="202407"/>
            <a:chOff x="9328150" y="2879725"/>
            <a:chExt cx="309563" cy="269876"/>
          </a:xfrm>
        </p:grpSpPr>
        <p:sp>
          <p:nvSpPr>
            <p:cNvPr id="11727" name="Shape 11727"/>
            <p:cNvSpPr/>
            <p:nvPr/>
          </p:nvSpPr>
          <p:spPr>
            <a:xfrm>
              <a:off x="9509125" y="2959100"/>
              <a:ext cx="82550" cy="106363"/>
            </a:xfrm>
            <a:custGeom>
              <a:avLst/>
              <a:gdLst/>
              <a:ahLst/>
              <a:cxnLst/>
              <a:rect l="0" t="0" r="0" b="0"/>
              <a:pathLst>
                <a:path w="883" h="1141" extrusionOk="0">
                  <a:moveTo>
                    <a:pt x="435" y="0"/>
                  </a:moveTo>
                  <a:lnTo>
                    <a:pt x="441" y="0"/>
                  </a:lnTo>
                  <a:lnTo>
                    <a:pt x="447" y="0"/>
                  </a:lnTo>
                  <a:lnTo>
                    <a:pt x="456" y="0"/>
                  </a:lnTo>
                  <a:lnTo>
                    <a:pt x="468" y="0"/>
                  </a:lnTo>
                  <a:lnTo>
                    <a:pt x="482" y="1"/>
                  </a:lnTo>
                  <a:lnTo>
                    <a:pt x="499" y="3"/>
                  </a:lnTo>
                  <a:lnTo>
                    <a:pt x="517" y="5"/>
                  </a:lnTo>
                  <a:lnTo>
                    <a:pt x="537" y="9"/>
                  </a:lnTo>
                  <a:lnTo>
                    <a:pt x="559" y="13"/>
                  </a:lnTo>
                  <a:lnTo>
                    <a:pt x="581" y="19"/>
                  </a:lnTo>
                  <a:lnTo>
                    <a:pt x="605" y="27"/>
                  </a:lnTo>
                  <a:lnTo>
                    <a:pt x="630" y="36"/>
                  </a:lnTo>
                  <a:lnTo>
                    <a:pt x="654" y="48"/>
                  </a:lnTo>
                  <a:lnTo>
                    <a:pt x="679" y="62"/>
                  </a:lnTo>
                  <a:lnTo>
                    <a:pt x="703" y="77"/>
                  </a:lnTo>
                  <a:lnTo>
                    <a:pt x="727" y="95"/>
                  </a:lnTo>
                  <a:lnTo>
                    <a:pt x="750" y="116"/>
                  </a:lnTo>
                  <a:lnTo>
                    <a:pt x="772" y="139"/>
                  </a:lnTo>
                  <a:lnTo>
                    <a:pt x="792" y="167"/>
                  </a:lnTo>
                  <a:lnTo>
                    <a:pt x="811" y="196"/>
                  </a:lnTo>
                  <a:lnTo>
                    <a:pt x="829" y="229"/>
                  </a:lnTo>
                  <a:lnTo>
                    <a:pt x="845" y="266"/>
                  </a:lnTo>
                  <a:lnTo>
                    <a:pt x="858" y="306"/>
                  </a:lnTo>
                  <a:lnTo>
                    <a:pt x="868" y="351"/>
                  </a:lnTo>
                  <a:lnTo>
                    <a:pt x="875" y="399"/>
                  </a:lnTo>
                  <a:lnTo>
                    <a:pt x="880" y="451"/>
                  </a:lnTo>
                  <a:lnTo>
                    <a:pt x="880" y="453"/>
                  </a:lnTo>
                  <a:lnTo>
                    <a:pt x="880" y="461"/>
                  </a:lnTo>
                  <a:lnTo>
                    <a:pt x="881" y="470"/>
                  </a:lnTo>
                  <a:lnTo>
                    <a:pt x="882" y="483"/>
                  </a:lnTo>
                  <a:lnTo>
                    <a:pt x="883" y="500"/>
                  </a:lnTo>
                  <a:lnTo>
                    <a:pt x="883" y="519"/>
                  </a:lnTo>
                  <a:lnTo>
                    <a:pt x="883" y="540"/>
                  </a:lnTo>
                  <a:lnTo>
                    <a:pt x="883" y="565"/>
                  </a:lnTo>
                  <a:lnTo>
                    <a:pt x="882" y="592"/>
                  </a:lnTo>
                  <a:lnTo>
                    <a:pt x="881" y="619"/>
                  </a:lnTo>
                  <a:lnTo>
                    <a:pt x="878" y="649"/>
                  </a:lnTo>
                  <a:lnTo>
                    <a:pt x="875" y="680"/>
                  </a:lnTo>
                  <a:lnTo>
                    <a:pt x="870" y="712"/>
                  </a:lnTo>
                  <a:lnTo>
                    <a:pt x="865" y="744"/>
                  </a:lnTo>
                  <a:lnTo>
                    <a:pt x="857" y="778"/>
                  </a:lnTo>
                  <a:lnTo>
                    <a:pt x="849" y="811"/>
                  </a:lnTo>
                  <a:lnTo>
                    <a:pt x="838" y="844"/>
                  </a:lnTo>
                  <a:lnTo>
                    <a:pt x="825" y="877"/>
                  </a:lnTo>
                  <a:lnTo>
                    <a:pt x="811" y="909"/>
                  </a:lnTo>
                  <a:lnTo>
                    <a:pt x="795" y="940"/>
                  </a:lnTo>
                  <a:lnTo>
                    <a:pt x="777" y="969"/>
                  </a:lnTo>
                  <a:lnTo>
                    <a:pt x="756" y="998"/>
                  </a:lnTo>
                  <a:lnTo>
                    <a:pt x="733" y="1025"/>
                  </a:lnTo>
                  <a:lnTo>
                    <a:pt x="708" y="1049"/>
                  </a:lnTo>
                  <a:lnTo>
                    <a:pt x="679" y="1071"/>
                  </a:lnTo>
                  <a:lnTo>
                    <a:pt x="648" y="1091"/>
                  </a:lnTo>
                  <a:lnTo>
                    <a:pt x="614" y="1108"/>
                  </a:lnTo>
                  <a:lnTo>
                    <a:pt x="576" y="1121"/>
                  </a:lnTo>
                  <a:lnTo>
                    <a:pt x="536" y="1132"/>
                  </a:lnTo>
                  <a:lnTo>
                    <a:pt x="492" y="1138"/>
                  </a:lnTo>
                  <a:lnTo>
                    <a:pt x="445" y="1141"/>
                  </a:lnTo>
                  <a:lnTo>
                    <a:pt x="439" y="1141"/>
                  </a:lnTo>
                  <a:lnTo>
                    <a:pt x="392" y="1138"/>
                  </a:lnTo>
                  <a:lnTo>
                    <a:pt x="347" y="1132"/>
                  </a:lnTo>
                  <a:lnTo>
                    <a:pt x="307" y="1121"/>
                  </a:lnTo>
                  <a:lnTo>
                    <a:pt x="270" y="1108"/>
                  </a:lnTo>
                  <a:lnTo>
                    <a:pt x="236" y="1091"/>
                  </a:lnTo>
                  <a:lnTo>
                    <a:pt x="205" y="1071"/>
                  </a:lnTo>
                  <a:lnTo>
                    <a:pt x="176" y="1049"/>
                  </a:lnTo>
                  <a:lnTo>
                    <a:pt x="150" y="1025"/>
                  </a:lnTo>
                  <a:lnTo>
                    <a:pt x="127" y="998"/>
                  </a:lnTo>
                  <a:lnTo>
                    <a:pt x="106" y="969"/>
                  </a:lnTo>
                  <a:lnTo>
                    <a:pt x="88" y="940"/>
                  </a:lnTo>
                  <a:lnTo>
                    <a:pt x="72" y="909"/>
                  </a:lnTo>
                  <a:lnTo>
                    <a:pt x="58" y="877"/>
                  </a:lnTo>
                  <a:lnTo>
                    <a:pt x="46" y="844"/>
                  </a:lnTo>
                  <a:lnTo>
                    <a:pt x="35" y="811"/>
                  </a:lnTo>
                  <a:lnTo>
                    <a:pt x="27" y="778"/>
                  </a:lnTo>
                  <a:lnTo>
                    <a:pt x="19" y="744"/>
                  </a:lnTo>
                  <a:lnTo>
                    <a:pt x="14" y="712"/>
                  </a:lnTo>
                  <a:lnTo>
                    <a:pt x="9" y="680"/>
                  </a:lnTo>
                  <a:lnTo>
                    <a:pt x="6" y="649"/>
                  </a:lnTo>
                  <a:lnTo>
                    <a:pt x="3" y="619"/>
                  </a:lnTo>
                  <a:lnTo>
                    <a:pt x="2" y="592"/>
                  </a:lnTo>
                  <a:lnTo>
                    <a:pt x="1" y="565"/>
                  </a:lnTo>
                  <a:lnTo>
                    <a:pt x="0" y="540"/>
                  </a:lnTo>
                  <a:lnTo>
                    <a:pt x="1" y="519"/>
                  </a:lnTo>
                  <a:lnTo>
                    <a:pt x="1" y="500"/>
                  </a:lnTo>
                  <a:lnTo>
                    <a:pt x="2" y="483"/>
                  </a:lnTo>
                  <a:lnTo>
                    <a:pt x="3" y="470"/>
                  </a:lnTo>
                  <a:lnTo>
                    <a:pt x="3" y="461"/>
                  </a:lnTo>
                  <a:lnTo>
                    <a:pt x="4" y="453"/>
                  </a:lnTo>
                  <a:lnTo>
                    <a:pt x="4" y="451"/>
                  </a:lnTo>
                  <a:lnTo>
                    <a:pt x="8" y="399"/>
                  </a:lnTo>
                  <a:lnTo>
                    <a:pt x="16" y="351"/>
                  </a:lnTo>
                  <a:lnTo>
                    <a:pt x="26" y="306"/>
                  </a:lnTo>
                  <a:lnTo>
                    <a:pt x="39" y="266"/>
                  </a:lnTo>
                  <a:lnTo>
                    <a:pt x="54" y="229"/>
                  </a:lnTo>
                  <a:lnTo>
                    <a:pt x="71" y="196"/>
                  </a:lnTo>
                  <a:lnTo>
                    <a:pt x="90" y="167"/>
                  </a:lnTo>
                  <a:lnTo>
                    <a:pt x="111" y="139"/>
                  </a:lnTo>
                  <a:lnTo>
                    <a:pt x="133" y="116"/>
                  </a:lnTo>
                  <a:lnTo>
                    <a:pt x="156" y="95"/>
                  </a:lnTo>
                  <a:lnTo>
                    <a:pt x="181" y="77"/>
                  </a:lnTo>
                  <a:lnTo>
                    <a:pt x="205" y="62"/>
                  </a:lnTo>
                  <a:lnTo>
                    <a:pt x="229" y="48"/>
                  </a:lnTo>
                  <a:lnTo>
                    <a:pt x="254" y="36"/>
                  </a:lnTo>
                  <a:lnTo>
                    <a:pt x="278" y="27"/>
                  </a:lnTo>
                  <a:lnTo>
                    <a:pt x="301" y="19"/>
                  </a:lnTo>
                  <a:lnTo>
                    <a:pt x="324" y="13"/>
                  </a:lnTo>
                  <a:lnTo>
                    <a:pt x="345" y="9"/>
                  </a:lnTo>
                  <a:lnTo>
                    <a:pt x="365" y="5"/>
                  </a:lnTo>
                  <a:lnTo>
                    <a:pt x="383" y="3"/>
                  </a:lnTo>
                  <a:lnTo>
                    <a:pt x="401" y="1"/>
                  </a:lnTo>
                  <a:lnTo>
                    <a:pt x="415" y="0"/>
                  </a:lnTo>
                  <a:lnTo>
                    <a:pt x="426" y="0"/>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8" name="Shape 11728"/>
            <p:cNvSpPr/>
            <p:nvPr/>
          </p:nvSpPr>
          <p:spPr>
            <a:xfrm>
              <a:off x="9501188" y="3068638"/>
              <a:ext cx="136525" cy="80963"/>
            </a:xfrm>
            <a:custGeom>
              <a:avLst/>
              <a:gdLst/>
              <a:ahLst/>
              <a:cxnLst/>
              <a:rect l="0" t="0" r="0" b="0"/>
              <a:pathLst>
                <a:path w="1469" h="876" extrusionOk="0">
                  <a:moveTo>
                    <a:pt x="197" y="0"/>
                  </a:moveTo>
                  <a:lnTo>
                    <a:pt x="375" y="565"/>
                  </a:lnTo>
                  <a:lnTo>
                    <a:pt x="399" y="642"/>
                  </a:lnTo>
                  <a:lnTo>
                    <a:pt x="479" y="415"/>
                  </a:lnTo>
                  <a:lnTo>
                    <a:pt x="456" y="382"/>
                  </a:lnTo>
                  <a:lnTo>
                    <a:pt x="438" y="352"/>
                  </a:lnTo>
                  <a:lnTo>
                    <a:pt x="424" y="324"/>
                  </a:lnTo>
                  <a:lnTo>
                    <a:pt x="413" y="298"/>
                  </a:lnTo>
                  <a:lnTo>
                    <a:pt x="407" y="276"/>
                  </a:lnTo>
                  <a:lnTo>
                    <a:pt x="403" y="256"/>
                  </a:lnTo>
                  <a:lnTo>
                    <a:pt x="402" y="238"/>
                  </a:lnTo>
                  <a:lnTo>
                    <a:pt x="404" y="222"/>
                  </a:lnTo>
                  <a:lnTo>
                    <a:pt x="408" y="207"/>
                  </a:lnTo>
                  <a:lnTo>
                    <a:pt x="414" y="195"/>
                  </a:lnTo>
                  <a:lnTo>
                    <a:pt x="421" y="185"/>
                  </a:lnTo>
                  <a:lnTo>
                    <a:pt x="430" y="176"/>
                  </a:lnTo>
                  <a:lnTo>
                    <a:pt x="440" y="169"/>
                  </a:lnTo>
                  <a:lnTo>
                    <a:pt x="451" y="163"/>
                  </a:lnTo>
                  <a:lnTo>
                    <a:pt x="462" y="158"/>
                  </a:lnTo>
                  <a:lnTo>
                    <a:pt x="473" y="155"/>
                  </a:lnTo>
                  <a:lnTo>
                    <a:pt x="485" y="152"/>
                  </a:lnTo>
                  <a:lnTo>
                    <a:pt x="496" y="150"/>
                  </a:lnTo>
                  <a:lnTo>
                    <a:pt x="506" y="148"/>
                  </a:lnTo>
                  <a:lnTo>
                    <a:pt x="514" y="148"/>
                  </a:lnTo>
                  <a:lnTo>
                    <a:pt x="522" y="147"/>
                  </a:lnTo>
                  <a:lnTo>
                    <a:pt x="527" y="147"/>
                  </a:lnTo>
                  <a:lnTo>
                    <a:pt x="530" y="147"/>
                  </a:lnTo>
                  <a:lnTo>
                    <a:pt x="536" y="147"/>
                  </a:lnTo>
                  <a:lnTo>
                    <a:pt x="543" y="148"/>
                  </a:lnTo>
                  <a:lnTo>
                    <a:pt x="552" y="148"/>
                  </a:lnTo>
                  <a:lnTo>
                    <a:pt x="561" y="150"/>
                  </a:lnTo>
                  <a:lnTo>
                    <a:pt x="572" y="152"/>
                  </a:lnTo>
                  <a:lnTo>
                    <a:pt x="583" y="155"/>
                  </a:lnTo>
                  <a:lnTo>
                    <a:pt x="594" y="158"/>
                  </a:lnTo>
                  <a:lnTo>
                    <a:pt x="605" y="163"/>
                  </a:lnTo>
                  <a:lnTo>
                    <a:pt x="616" y="169"/>
                  </a:lnTo>
                  <a:lnTo>
                    <a:pt x="626" y="176"/>
                  </a:lnTo>
                  <a:lnTo>
                    <a:pt x="635" y="185"/>
                  </a:lnTo>
                  <a:lnTo>
                    <a:pt x="642" y="195"/>
                  </a:lnTo>
                  <a:lnTo>
                    <a:pt x="648" y="207"/>
                  </a:lnTo>
                  <a:lnTo>
                    <a:pt x="652" y="222"/>
                  </a:lnTo>
                  <a:lnTo>
                    <a:pt x="654" y="238"/>
                  </a:lnTo>
                  <a:lnTo>
                    <a:pt x="653" y="256"/>
                  </a:lnTo>
                  <a:lnTo>
                    <a:pt x="650" y="276"/>
                  </a:lnTo>
                  <a:lnTo>
                    <a:pt x="643" y="298"/>
                  </a:lnTo>
                  <a:lnTo>
                    <a:pt x="632" y="324"/>
                  </a:lnTo>
                  <a:lnTo>
                    <a:pt x="618" y="352"/>
                  </a:lnTo>
                  <a:lnTo>
                    <a:pt x="600" y="382"/>
                  </a:lnTo>
                  <a:lnTo>
                    <a:pt x="578" y="415"/>
                  </a:lnTo>
                  <a:lnTo>
                    <a:pt x="657" y="642"/>
                  </a:lnTo>
                  <a:lnTo>
                    <a:pt x="681" y="565"/>
                  </a:lnTo>
                  <a:lnTo>
                    <a:pt x="859" y="0"/>
                  </a:lnTo>
                  <a:lnTo>
                    <a:pt x="861" y="2"/>
                  </a:lnTo>
                  <a:lnTo>
                    <a:pt x="867" y="7"/>
                  </a:lnTo>
                  <a:lnTo>
                    <a:pt x="877" y="13"/>
                  </a:lnTo>
                  <a:lnTo>
                    <a:pt x="891" y="21"/>
                  </a:lnTo>
                  <a:lnTo>
                    <a:pt x="909" y="31"/>
                  </a:lnTo>
                  <a:lnTo>
                    <a:pt x="932" y="44"/>
                  </a:lnTo>
                  <a:lnTo>
                    <a:pt x="957" y="57"/>
                  </a:lnTo>
                  <a:lnTo>
                    <a:pt x="986" y="72"/>
                  </a:lnTo>
                  <a:lnTo>
                    <a:pt x="1018" y="88"/>
                  </a:lnTo>
                  <a:lnTo>
                    <a:pt x="1053" y="105"/>
                  </a:lnTo>
                  <a:lnTo>
                    <a:pt x="1092" y="124"/>
                  </a:lnTo>
                  <a:lnTo>
                    <a:pt x="1134" y="142"/>
                  </a:lnTo>
                  <a:lnTo>
                    <a:pt x="1180" y="161"/>
                  </a:lnTo>
                  <a:lnTo>
                    <a:pt x="1227" y="179"/>
                  </a:lnTo>
                  <a:lnTo>
                    <a:pt x="1269" y="197"/>
                  </a:lnTo>
                  <a:lnTo>
                    <a:pt x="1306" y="218"/>
                  </a:lnTo>
                  <a:lnTo>
                    <a:pt x="1337" y="240"/>
                  </a:lnTo>
                  <a:lnTo>
                    <a:pt x="1366" y="266"/>
                  </a:lnTo>
                  <a:lnTo>
                    <a:pt x="1389" y="293"/>
                  </a:lnTo>
                  <a:lnTo>
                    <a:pt x="1408" y="325"/>
                  </a:lnTo>
                  <a:lnTo>
                    <a:pt x="1424" y="359"/>
                  </a:lnTo>
                  <a:lnTo>
                    <a:pt x="1436" y="395"/>
                  </a:lnTo>
                  <a:lnTo>
                    <a:pt x="1446" y="436"/>
                  </a:lnTo>
                  <a:lnTo>
                    <a:pt x="1454" y="479"/>
                  </a:lnTo>
                  <a:lnTo>
                    <a:pt x="1459" y="525"/>
                  </a:lnTo>
                  <a:lnTo>
                    <a:pt x="1463" y="575"/>
                  </a:lnTo>
                  <a:lnTo>
                    <a:pt x="1466" y="628"/>
                  </a:lnTo>
                  <a:lnTo>
                    <a:pt x="1467" y="684"/>
                  </a:lnTo>
                  <a:lnTo>
                    <a:pt x="1468" y="745"/>
                  </a:lnTo>
                  <a:lnTo>
                    <a:pt x="1469" y="808"/>
                  </a:lnTo>
                  <a:lnTo>
                    <a:pt x="1469" y="876"/>
                  </a:lnTo>
                  <a:lnTo>
                    <a:pt x="201" y="876"/>
                  </a:lnTo>
                  <a:lnTo>
                    <a:pt x="201" y="874"/>
                  </a:lnTo>
                  <a:lnTo>
                    <a:pt x="200" y="836"/>
                  </a:lnTo>
                  <a:lnTo>
                    <a:pt x="200" y="799"/>
                  </a:lnTo>
                  <a:lnTo>
                    <a:pt x="199" y="722"/>
                  </a:lnTo>
                  <a:lnTo>
                    <a:pt x="197" y="651"/>
                  </a:lnTo>
                  <a:lnTo>
                    <a:pt x="195" y="582"/>
                  </a:lnTo>
                  <a:lnTo>
                    <a:pt x="190" y="518"/>
                  </a:lnTo>
                  <a:lnTo>
                    <a:pt x="183" y="458"/>
                  </a:lnTo>
                  <a:lnTo>
                    <a:pt x="173" y="400"/>
                  </a:lnTo>
                  <a:lnTo>
                    <a:pt x="159" y="346"/>
                  </a:lnTo>
                  <a:lnTo>
                    <a:pt x="143" y="297"/>
                  </a:lnTo>
                  <a:lnTo>
                    <a:pt x="122" y="252"/>
                  </a:lnTo>
                  <a:lnTo>
                    <a:pt x="98" y="211"/>
                  </a:lnTo>
                  <a:lnTo>
                    <a:pt x="69" y="173"/>
                  </a:lnTo>
                  <a:lnTo>
                    <a:pt x="37" y="138"/>
                  </a:lnTo>
                  <a:lnTo>
                    <a:pt x="0" y="107"/>
                  </a:lnTo>
                  <a:lnTo>
                    <a:pt x="37" y="89"/>
                  </a:lnTo>
                  <a:lnTo>
                    <a:pt x="70" y="73"/>
                  </a:lnTo>
                  <a:lnTo>
                    <a:pt x="99" y="58"/>
                  </a:lnTo>
                  <a:lnTo>
                    <a:pt x="124" y="44"/>
                  </a:lnTo>
                  <a:lnTo>
                    <a:pt x="146" y="32"/>
                  </a:lnTo>
                  <a:lnTo>
                    <a:pt x="164" y="21"/>
                  </a:lnTo>
                  <a:lnTo>
                    <a:pt x="179" y="13"/>
                  </a:lnTo>
                  <a:lnTo>
                    <a:pt x="189" y="7"/>
                  </a:lnTo>
                  <a:lnTo>
                    <a:pt x="195" y="2"/>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29" name="Shape 11729"/>
            <p:cNvSpPr/>
            <p:nvPr/>
          </p:nvSpPr>
          <p:spPr>
            <a:xfrm>
              <a:off x="9374188" y="2959100"/>
              <a:ext cx="82550" cy="106363"/>
            </a:xfrm>
            <a:custGeom>
              <a:avLst/>
              <a:gdLst/>
              <a:ahLst/>
              <a:cxnLst/>
              <a:rect l="0" t="0" r="0" b="0"/>
              <a:pathLst>
                <a:path w="885" h="1141" extrusionOk="0">
                  <a:moveTo>
                    <a:pt x="436" y="0"/>
                  </a:moveTo>
                  <a:lnTo>
                    <a:pt x="442" y="0"/>
                  </a:lnTo>
                  <a:lnTo>
                    <a:pt x="449" y="0"/>
                  </a:lnTo>
                  <a:lnTo>
                    <a:pt x="458" y="0"/>
                  </a:lnTo>
                  <a:lnTo>
                    <a:pt x="469" y="0"/>
                  </a:lnTo>
                  <a:lnTo>
                    <a:pt x="484" y="1"/>
                  </a:lnTo>
                  <a:lnTo>
                    <a:pt x="501" y="3"/>
                  </a:lnTo>
                  <a:lnTo>
                    <a:pt x="519" y="5"/>
                  </a:lnTo>
                  <a:lnTo>
                    <a:pt x="540" y="9"/>
                  </a:lnTo>
                  <a:lnTo>
                    <a:pt x="561" y="13"/>
                  </a:lnTo>
                  <a:lnTo>
                    <a:pt x="584" y="19"/>
                  </a:lnTo>
                  <a:lnTo>
                    <a:pt x="607" y="27"/>
                  </a:lnTo>
                  <a:lnTo>
                    <a:pt x="631" y="36"/>
                  </a:lnTo>
                  <a:lnTo>
                    <a:pt x="656" y="48"/>
                  </a:lnTo>
                  <a:lnTo>
                    <a:pt x="680" y="62"/>
                  </a:lnTo>
                  <a:lnTo>
                    <a:pt x="704" y="77"/>
                  </a:lnTo>
                  <a:lnTo>
                    <a:pt x="729" y="95"/>
                  </a:lnTo>
                  <a:lnTo>
                    <a:pt x="752" y="116"/>
                  </a:lnTo>
                  <a:lnTo>
                    <a:pt x="774" y="139"/>
                  </a:lnTo>
                  <a:lnTo>
                    <a:pt x="795" y="167"/>
                  </a:lnTo>
                  <a:lnTo>
                    <a:pt x="814" y="196"/>
                  </a:lnTo>
                  <a:lnTo>
                    <a:pt x="831" y="229"/>
                  </a:lnTo>
                  <a:lnTo>
                    <a:pt x="846" y="266"/>
                  </a:lnTo>
                  <a:lnTo>
                    <a:pt x="859" y="306"/>
                  </a:lnTo>
                  <a:lnTo>
                    <a:pt x="869" y="351"/>
                  </a:lnTo>
                  <a:lnTo>
                    <a:pt x="877" y="399"/>
                  </a:lnTo>
                  <a:lnTo>
                    <a:pt x="881" y="451"/>
                  </a:lnTo>
                  <a:lnTo>
                    <a:pt x="881" y="453"/>
                  </a:lnTo>
                  <a:lnTo>
                    <a:pt x="882" y="461"/>
                  </a:lnTo>
                  <a:lnTo>
                    <a:pt x="882" y="470"/>
                  </a:lnTo>
                  <a:lnTo>
                    <a:pt x="883" y="483"/>
                  </a:lnTo>
                  <a:lnTo>
                    <a:pt x="884" y="500"/>
                  </a:lnTo>
                  <a:lnTo>
                    <a:pt x="884" y="519"/>
                  </a:lnTo>
                  <a:lnTo>
                    <a:pt x="885" y="540"/>
                  </a:lnTo>
                  <a:lnTo>
                    <a:pt x="884" y="565"/>
                  </a:lnTo>
                  <a:lnTo>
                    <a:pt x="883" y="592"/>
                  </a:lnTo>
                  <a:lnTo>
                    <a:pt x="882" y="619"/>
                  </a:lnTo>
                  <a:lnTo>
                    <a:pt x="879" y="649"/>
                  </a:lnTo>
                  <a:lnTo>
                    <a:pt x="876" y="680"/>
                  </a:lnTo>
                  <a:lnTo>
                    <a:pt x="871" y="712"/>
                  </a:lnTo>
                  <a:lnTo>
                    <a:pt x="866" y="744"/>
                  </a:lnTo>
                  <a:lnTo>
                    <a:pt x="858" y="778"/>
                  </a:lnTo>
                  <a:lnTo>
                    <a:pt x="850" y="811"/>
                  </a:lnTo>
                  <a:lnTo>
                    <a:pt x="839" y="844"/>
                  </a:lnTo>
                  <a:lnTo>
                    <a:pt x="827" y="877"/>
                  </a:lnTo>
                  <a:lnTo>
                    <a:pt x="813" y="909"/>
                  </a:lnTo>
                  <a:lnTo>
                    <a:pt x="797" y="940"/>
                  </a:lnTo>
                  <a:lnTo>
                    <a:pt x="778" y="969"/>
                  </a:lnTo>
                  <a:lnTo>
                    <a:pt x="758" y="998"/>
                  </a:lnTo>
                  <a:lnTo>
                    <a:pt x="735" y="1025"/>
                  </a:lnTo>
                  <a:lnTo>
                    <a:pt x="708" y="1049"/>
                  </a:lnTo>
                  <a:lnTo>
                    <a:pt x="680" y="1071"/>
                  </a:lnTo>
                  <a:lnTo>
                    <a:pt x="649" y="1091"/>
                  </a:lnTo>
                  <a:lnTo>
                    <a:pt x="614" y="1108"/>
                  </a:lnTo>
                  <a:lnTo>
                    <a:pt x="577" y="1121"/>
                  </a:lnTo>
                  <a:lnTo>
                    <a:pt x="537" y="1132"/>
                  </a:lnTo>
                  <a:lnTo>
                    <a:pt x="492" y="1138"/>
                  </a:lnTo>
                  <a:lnTo>
                    <a:pt x="445" y="1141"/>
                  </a:lnTo>
                  <a:lnTo>
                    <a:pt x="439" y="1141"/>
                  </a:lnTo>
                  <a:lnTo>
                    <a:pt x="392" y="1138"/>
                  </a:lnTo>
                  <a:lnTo>
                    <a:pt x="348" y="1132"/>
                  </a:lnTo>
                  <a:lnTo>
                    <a:pt x="308" y="1121"/>
                  </a:lnTo>
                  <a:lnTo>
                    <a:pt x="270" y="1108"/>
                  </a:lnTo>
                  <a:lnTo>
                    <a:pt x="236" y="1091"/>
                  </a:lnTo>
                  <a:lnTo>
                    <a:pt x="204" y="1071"/>
                  </a:lnTo>
                  <a:lnTo>
                    <a:pt x="176" y="1049"/>
                  </a:lnTo>
                  <a:lnTo>
                    <a:pt x="151" y="1025"/>
                  </a:lnTo>
                  <a:lnTo>
                    <a:pt x="128" y="998"/>
                  </a:lnTo>
                  <a:lnTo>
                    <a:pt x="107" y="969"/>
                  </a:lnTo>
                  <a:lnTo>
                    <a:pt x="89" y="940"/>
                  </a:lnTo>
                  <a:lnTo>
                    <a:pt x="73" y="909"/>
                  </a:lnTo>
                  <a:lnTo>
                    <a:pt x="59" y="877"/>
                  </a:lnTo>
                  <a:lnTo>
                    <a:pt x="46" y="844"/>
                  </a:lnTo>
                  <a:lnTo>
                    <a:pt x="35" y="811"/>
                  </a:lnTo>
                  <a:lnTo>
                    <a:pt x="27" y="778"/>
                  </a:lnTo>
                  <a:lnTo>
                    <a:pt x="19" y="744"/>
                  </a:lnTo>
                  <a:lnTo>
                    <a:pt x="14" y="712"/>
                  </a:lnTo>
                  <a:lnTo>
                    <a:pt x="9" y="680"/>
                  </a:lnTo>
                  <a:lnTo>
                    <a:pt x="6" y="649"/>
                  </a:lnTo>
                  <a:lnTo>
                    <a:pt x="3" y="619"/>
                  </a:lnTo>
                  <a:lnTo>
                    <a:pt x="1" y="592"/>
                  </a:lnTo>
                  <a:lnTo>
                    <a:pt x="1" y="565"/>
                  </a:lnTo>
                  <a:lnTo>
                    <a:pt x="0" y="540"/>
                  </a:lnTo>
                  <a:lnTo>
                    <a:pt x="1" y="519"/>
                  </a:lnTo>
                  <a:lnTo>
                    <a:pt x="1" y="500"/>
                  </a:lnTo>
                  <a:lnTo>
                    <a:pt x="2" y="483"/>
                  </a:lnTo>
                  <a:lnTo>
                    <a:pt x="3" y="470"/>
                  </a:lnTo>
                  <a:lnTo>
                    <a:pt x="3" y="461"/>
                  </a:lnTo>
                  <a:lnTo>
                    <a:pt x="4" y="453"/>
                  </a:lnTo>
                  <a:lnTo>
                    <a:pt x="4" y="451"/>
                  </a:lnTo>
                  <a:lnTo>
                    <a:pt x="8" y="399"/>
                  </a:lnTo>
                  <a:lnTo>
                    <a:pt x="16" y="351"/>
                  </a:lnTo>
                  <a:lnTo>
                    <a:pt x="26" y="306"/>
                  </a:lnTo>
                  <a:lnTo>
                    <a:pt x="39" y="266"/>
                  </a:lnTo>
                  <a:lnTo>
                    <a:pt x="55" y="229"/>
                  </a:lnTo>
                  <a:lnTo>
                    <a:pt x="72" y="196"/>
                  </a:lnTo>
                  <a:lnTo>
                    <a:pt x="91" y="167"/>
                  </a:lnTo>
                  <a:lnTo>
                    <a:pt x="112" y="139"/>
                  </a:lnTo>
                  <a:lnTo>
                    <a:pt x="134" y="116"/>
                  </a:lnTo>
                  <a:lnTo>
                    <a:pt x="157" y="95"/>
                  </a:lnTo>
                  <a:lnTo>
                    <a:pt x="181" y="77"/>
                  </a:lnTo>
                  <a:lnTo>
                    <a:pt x="205" y="62"/>
                  </a:lnTo>
                  <a:lnTo>
                    <a:pt x="229" y="48"/>
                  </a:lnTo>
                  <a:lnTo>
                    <a:pt x="254" y="36"/>
                  </a:lnTo>
                  <a:lnTo>
                    <a:pt x="279" y="27"/>
                  </a:lnTo>
                  <a:lnTo>
                    <a:pt x="302" y="19"/>
                  </a:lnTo>
                  <a:lnTo>
                    <a:pt x="325" y="13"/>
                  </a:lnTo>
                  <a:lnTo>
                    <a:pt x="346" y="9"/>
                  </a:lnTo>
                  <a:lnTo>
                    <a:pt x="366" y="5"/>
                  </a:lnTo>
                  <a:lnTo>
                    <a:pt x="385" y="3"/>
                  </a:lnTo>
                  <a:lnTo>
                    <a:pt x="401" y="1"/>
                  </a:lnTo>
                  <a:lnTo>
                    <a:pt x="416" y="0"/>
                  </a:lnTo>
                  <a:lnTo>
                    <a:pt x="427" y="0"/>
                  </a:lnTo>
                  <a:lnTo>
                    <a:pt x="4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0" name="Shape 11730"/>
            <p:cNvSpPr/>
            <p:nvPr/>
          </p:nvSpPr>
          <p:spPr>
            <a:xfrm>
              <a:off x="9328150" y="3068638"/>
              <a:ext cx="176213" cy="80963"/>
            </a:xfrm>
            <a:custGeom>
              <a:avLst/>
              <a:gdLst/>
              <a:ahLst/>
              <a:cxnLst/>
              <a:rect l="0" t="0" r="0" b="0"/>
              <a:pathLst>
                <a:path w="1883" h="876" extrusionOk="0">
                  <a:moveTo>
                    <a:pt x="610" y="0"/>
                  </a:moveTo>
                  <a:lnTo>
                    <a:pt x="788" y="565"/>
                  </a:lnTo>
                  <a:lnTo>
                    <a:pt x="812" y="642"/>
                  </a:lnTo>
                  <a:lnTo>
                    <a:pt x="892" y="415"/>
                  </a:lnTo>
                  <a:lnTo>
                    <a:pt x="869" y="382"/>
                  </a:lnTo>
                  <a:lnTo>
                    <a:pt x="851" y="352"/>
                  </a:lnTo>
                  <a:lnTo>
                    <a:pt x="837" y="324"/>
                  </a:lnTo>
                  <a:lnTo>
                    <a:pt x="827" y="298"/>
                  </a:lnTo>
                  <a:lnTo>
                    <a:pt x="820" y="276"/>
                  </a:lnTo>
                  <a:lnTo>
                    <a:pt x="816" y="256"/>
                  </a:lnTo>
                  <a:lnTo>
                    <a:pt x="815" y="238"/>
                  </a:lnTo>
                  <a:lnTo>
                    <a:pt x="817" y="222"/>
                  </a:lnTo>
                  <a:lnTo>
                    <a:pt x="821" y="207"/>
                  </a:lnTo>
                  <a:lnTo>
                    <a:pt x="827" y="195"/>
                  </a:lnTo>
                  <a:lnTo>
                    <a:pt x="835" y="185"/>
                  </a:lnTo>
                  <a:lnTo>
                    <a:pt x="844" y="176"/>
                  </a:lnTo>
                  <a:lnTo>
                    <a:pt x="854" y="169"/>
                  </a:lnTo>
                  <a:lnTo>
                    <a:pt x="864" y="163"/>
                  </a:lnTo>
                  <a:lnTo>
                    <a:pt x="875" y="158"/>
                  </a:lnTo>
                  <a:lnTo>
                    <a:pt x="887" y="155"/>
                  </a:lnTo>
                  <a:lnTo>
                    <a:pt x="898" y="152"/>
                  </a:lnTo>
                  <a:lnTo>
                    <a:pt x="908" y="150"/>
                  </a:lnTo>
                  <a:lnTo>
                    <a:pt x="918" y="148"/>
                  </a:lnTo>
                  <a:lnTo>
                    <a:pt x="927" y="148"/>
                  </a:lnTo>
                  <a:lnTo>
                    <a:pt x="934" y="147"/>
                  </a:lnTo>
                  <a:lnTo>
                    <a:pt x="939" y="147"/>
                  </a:lnTo>
                  <a:lnTo>
                    <a:pt x="942" y="147"/>
                  </a:lnTo>
                  <a:lnTo>
                    <a:pt x="948" y="147"/>
                  </a:lnTo>
                  <a:lnTo>
                    <a:pt x="955" y="148"/>
                  </a:lnTo>
                  <a:lnTo>
                    <a:pt x="964" y="148"/>
                  </a:lnTo>
                  <a:lnTo>
                    <a:pt x="974" y="150"/>
                  </a:lnTo>
                  <a:lnTo>
                    <a:pt x="984" y="152"/>
                  </a:lnTo>
                  <a:lnTo>
                    <a:pt x="996" y="155"/>
                  </a:lnTo>
                  <a:lnTo>
                    <a:pt x="1007" y="158"/>
                  </a:lnTo>
                  <a:lnTo>
                    <a:pt x="1019" y="163"/>
                  </a:lnTo>
                  <a:lnTo>
                    <a:pt x="1029" y="169"/>
                  </a:lnTo>
                  <a:lnTo>
                    <a:pt x="1039" y="176"/>
                  </a:lnTo>
                  <a:lnTo>
                    <a:pt x="1048" y="185"/>
                  </a:lnTo>
                  <a:lnTo>
                    <a:pt x="1056" y="195"/>
                  </a:lnTo>
                  <a:lnTo>
                    <a:pt x="1062" y="207"/>
                  </a:lnTo>
                  <a:lnTo>
                    <a:pt x="1066" y="222"/>
                  </a:lnTo>
                  <a:lnTo>
                    <a:pt x="1067" y="238"/>
                  </a:lnTo>
                  <a:lnTo>
                    <a:pt x="1066" y="256"/>
                  </a:lnTo>
                  <a:lnTo>
                    <a:pt x="1063" y="276"/>
                  </a:lnTo>
                  <a:lnTo>
                    <a:pt x="1056" y="298"/>
                  </a:lnTo>
                  <a:lnTo>
                    <a:pt x="1046" y="324"/>
                  </a:lnTo>
                  <a:lnTo>
                    <a:pt x="1032" y="352"/>
                  </a:lnTo>
                  <a:lnTo>
                    <a:pt x="1013" y="382"/>
                  </a:lnTo>
                  <a:lnTo>
                    <a:pt x="990" y="415"/>
                  </a:lnTo>
                  <a:lnTo>
                    <a:pt x="1070" y="642"/>
                  </a:lnTo>
                  <a:lnTo>
                    <a:pt x="1095" y="565"/>
                  </a:lnTo>
                  <a:lnTo>
                    <a:pt x="1272" y="0"/>
                  </a:lnTo>
                  <a:lnTo>
                    <a:pt x="1274" y="2"/>
                  </a:lnTo>
                  <a:lnTo>
                    <a:pt x="1280" y="7"/>
                  </a:lnTo>
                  <a:lnTo>
                    <a:pt x="1291" y="13"/>
                  </a:lnTo>
                  <a:lnTo>
                    <a:pt x="1305" y="21"/>
                  </a:lnTo>
                  <a:lnTo>
                    <a:pt x="1323" y="31"/>
                  </a:lnTo>
                  <a:lnTo>
                    <a:pt x="1344" y="44"/>
                  </a:lnTo>
                  <a:lnTo>
                    <a:pt x="1369" y="57"/>
                  </a:lnTo>
                  <a:lnTo>
                    <a:pt x="1398" y="72"/>
                  </a:lnTo>
                  <a:lnTo>
                    <a:pt x="1430" y="88"/>
                  </a:lnTo>
                  <a:lnTo>
                    <a:pt x="1467" y="105"/>
                  </a:lnTo>
                  <a:lnTo>
                    <a:pt x="1505" y="124"/>
                  </a:lnTo>
                  <a:lnTo>
                    <a:pt x="1547" y="142"/>
                  </a:lnTo>
                  <a:lnTo>
                    <a:pt x="1592" y="161"/>
                  </a:lnTo>
                  <a:lnTo>
                    <a:pt x="1640" y="179"/>
                  </a:lnTo>
                  <a:lnTo>
                    <a:pt x="1682" y="197"/>
                  </a:lnTo>
                  <a:lnTo>
                    <a:pt x="1719" y="218"/>
                  </a:lnTo>
                  <a:lnTo>
                    <a:pt x="1751" y="240"/>
                  </a:lnTo>
                  <a:lnTo>
                    <a:pt x="1778" y="266"/>
                  </a:lnTo>
                  <a:lnTo>
                    <a:pt x="1801" y="293"/>
                  </a:lnTo>
                  <a:lnTo>
                    <a:pt x="1820" y="325"/>
                  </a:lnTo>
                  <a:lnTo>
                    <a:pt x="1836" y="359"/>
                  </a:lnTo>
                  <a:lnTo>
                    <a:pt x="1849" y="395"/>
                  </a:lnTo>
                  <a:lnTo>
                    <a:pt x="1859" y="436"/>
                  </a:lnTo>
                  <a:lnTo>
                    <a:pt x="1867" y="479"/>
                  </a:lnTo>
                  <a:lnTo>
                    <a:pt x="1872" y="525"/>
                  </a:lnTo>
                  <a:lnTo>
                    <a:pt x="1876" y="575"/>
                  </a:lnTo>
                  <a:lnTo>
                    <a:pt x="1880" y="628"/>
                  </a:lnTo>
                  <a:lnTo>
                    <a:pt x="1881" y="684"/>
                  </a:lnTo>
                  <a:lnTo>
                    <a:pt x="1882" y="745"/>
                  </a:lnTo>
                  <a:lnTo>
                    <a:pt x="1883" y="808"/>
                  </a:lnTo>
                  <a:lnTo>
                    <a:pt x="1883" y="876"/>
                  </a:lnTo>
                  <a:lnTo>
                    <a:pt x="0" y="876"/>
                  </a:lnTo>
                  <a:lnTo>
                    <a:pt x="1" y="808"/>
                  </a:lnTo>
                  <a:lnTo>
                    <a:pt x="1" y="745"/>
                  </a:lnTo>
                  <a:lnTo>
                    <a:pt x="2" y="684"/>
                  </a:lnTo>
                  <a:lnTo>
                    <a:pt x="4" y="628"/>
                  </a:lnTo>
                  <a:lnTo>
                    <a:pt x="7" y="575"/>
                  </a:lnTo>
                  <a:lnTo>
                    <a:pt x="10" y="525"/>
                  </a:lnTo>
                  <a:lnTo>
                    <a:pt x="16" y="479"/>
                  </a:lnTo>
                  <a:lnTo>
                    <a:pt x="23" y="436"/>
                  </a:lnTo>
                  <a:lnTo>
                    <a:pt x="33" y="395"/>
                  </a:lnTo>
                  <a:lnTo>
                    <a:pt x="46" y="359"/>
                  </a:lnTo>
                  <a:lnTo>
                    <a:pt x="62" y="325"/>
                  </a:lnTo>
                  <a:lnTo>
                    <a:pt x="81" y="293"/>
                  </a:lnTo>
                  <a:lnTo>
                    <a:pt x="104" y="266"/>
                  </a:lnTo>
                  <a:lnTo>
                    <a:pt x="132" y="240"/>
                  </a:lnTo>
                  <a:lnTo>
                    <a:pt x="164" y="218"/>
                  </a:lnTo>
                  <a:lnTo>
                    <a:pt x="200" y="197"/>
                  </a:lnTo>
                  <a:lnTo>
                    <a:pt x="242" y="179"/>
                  </a:lnTo>
                  <a:lnTo>
                    <a:pt x="290" y="161"/>
                  </a:lnTo>
                  <a:lnTo>
                    <a:pt x="336" y="142"/>
                  </a:lnTo>
                  <a:lnTo>
                    <a:pt x="377" y="124"/>
                  </a:lnTo>
                  <a:lnTo>
                    <a:pt x="416" y="105"/>
                  </a:lnTo>
                  <a:lnTo>
                    <a:pt x="451" y="88"/>
                  </a:lnTo>
                  <a:lnTo>
                    <a:pt x="483" y="72"/>
                  </a:lnTo>
                  <a:lnTo>
                    <a:pt x="512" y="57"/>
                  </a:lnTo>
                  <a:lnTo>
                    <a:pt x="537" y="44"/>
                  </a:lnTo>
                  <a:lnTo>
                    <a:pt x="560" y="31"/>
                  </a:lnTo>
                  <a:lnTo>
                    <a:pt x="578" y="21"/>
                  </a:lnTo>
                  <a:lnTo>
                    <a:pt x="592" y="13"/>
                  </a:lnTo>
                  <a:lnTo>
                    <a:pt x="602" y="7"/>
                  </a:lnTo>
                  <a:lnTo>
                    <a:pt x="608" y="2"/>
                  </a:lnTo>
                  <a:lnTo>
                    <a:pt x="6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1" name="Shape 11731"/>
            <p:cNvSpPr/>
            <p:nvPr/>
          </p:nvSpPr>
          <p:spPr>
            <a:xfrm>
              <a:off x="9434513" y="2879725"/>
              <a:ext cx="96838" cy="68263"/>
            </a:xfrm>
            <a:custGeom>
              <a:avLst/>
              <a:gdLst/>
              <a:ahLst/>
              <a:cxnLst/>
              <a:rect l="0" t="0" r="0" b="0"/>
              <a:pathLst>
                <a:path w="1050" h="726" extrusionOk="0">
                  <a:moveTo>
                    <a:pt x="803" y="283"/>
                  </a:moveTo>
                  <a:lnTo>
                    <a:pt x="795" y="283"/>
                  </a:lnTo>
                  <a:lnTo>
                    <a:pt x="787" y="284"/>
                  </a:lnTo>
                  <a:lnTo>
                    <a:pt x="779" y="286"/>
                  </a:lnTo>
                  <a:lnTo>
                    <a:pt x="772" y="289"/>
                  </a:lnTo>
                  <a:lnTo>
                    <a:pt x="756" y="298"/>
                  </a:lnTo>
                  <a:lnTo>
                    <a:pt x="742" y="311"/>
                  </a:lnTo>
                  <a:lnTo>
                    <a:pt x="731" y="326"/>
                  </a:lnTo>
                  <a:lnTo>
                    <a:pt x="725" y="343"/>
                  </a:lnTo>
                  <a:lnTo>
                    <a:pt x="722" y="362"/>
                  </a:lnTo>
                  <a:lnTo>
                    <a:pt x="725" y="383"/>
                  </a:lnTo>
                  <a:lnTo>
                    <a:pt x="731" y="400"/>
                  </a:lnTo>
                  <a:lnTo>
                    <a:pt x="742" y="415"/>
                  </a:lnTo>
                  <a:lnTo>
                    <a:pt x="756" y="428"/>
                  </a:lnTo>
                  <a:lnTo>
                    <a:pt x="772" y="437"/>
                  </a:lnTo>
                  <a:lnTo>
                    <a:pt x="779" y="439"/>
                  </a:lnTo>
                  <a:lnTo>
                    <a:pt x="787" y="442"/>
                  </a:lnTo>
                  <a:lnTo>
                    <a:pt x="803" y="443"/>
                  </a:lnTo>
                  <a:lnTo>
                    <a:pt x="824" y="440"/>
                  </a:lnTo>
                  <a:lnTo>
                    <a:pt x="843" y="432"/>
                  </a:lnTo>
                  <a:lnTo>
                    <a:pt x="859" y="420"/>
                  </a:lnTo>
                  <a:lnTo>
                    <a:pt x="871" y="403"/>
                  </a:lnTo>
                  <a:lnTo>
                    <a:pt x="879" y="385"/>
                  </a:lnTo>
                  <a:lnTo>
                    <a:pt x="882" y="362"/>
                  </a:lnTo>
                  <a:lnTo>
                    <a:pt x="879" y="341"/>
                  </a:lnTo>
                  <a:lnTo>
                    <a:pt x="871" y="322"/>
                  </a:lnTo>
                  <a:lnTo>
                    <a:pt x="859" y="306"/>
                  </a:lnTo>
                  <a:lnTo>
                    <a:pt x="843" y="294"/>
                  </a:lnTo>
                  <a:lnTo>
                    <a:pt x="824" y="286"/>
                  </a:lnTo>
                  <a:lnTo>
                    <a:pt x="803" y="283"/>
                  </a:lnTo>
                  <a:close/>
                  <a:moveTo>
                    <a:pt x="557" y="278"/>
                  </a:moveTo>
                  <a:lnTo>
                    <a:pt x="536" y="280"/>
                  </a:lnTo>
                  <a:lnTo>
                    <a:pt x="516" y="288"/>
                  </a:lnTo>
                  <a:lnTo>
                    <a:pt x="500" y="301"/>
                  </a:lnTo>
                  <a:lnTo>
                    <a:pt x="488" y="317"/>
                  </a:lnTo>
                  <a:lnTo>
                    <a:pt x="480" y="336"/>
                  </a:lnTo>
                  <a:lnTo>
                    <a:pt x="477" y="357"/>
                  </a:lnTo>
                  <a:lnTo>
                    <a:pt x="480" y="379"/>
                  </a:lnTo>
                  <a:lnTo>
                    <a:pt x="488" y="398"/>
                  </a:lnTo>
                  <a:lnTo>
                    <a:pt x="500" y="414"/>
                  </a:lnTo>
                  <a:lnTo>
                    <a:pt x="516" y="427"/>
                  </a:lnTo>
                  <a:lnTo>
                    <a:pt x="536" y="435"/>
                  </a:lnTo>
                  <a:lnTo>
                    <a:pt x="557" y="438"/>
                  </a:lnTo>
                  <a:lnTo>
                    <a:pt x="578" y="435"/>
                  </a:lnTo>
                  <a:lnTo>
                    <a:pt x="597" y="427"/>
                  </a:lnTo>
                  <a:lnTo>
                    <a:pt x="613" y="414"/>
                  </a:lnTo>
                  <a:lnTo>
                    <a:pt x="626" y="398"/>
                  </a:lnTo>
                  <a:lnTo>
                    <a:pt x="634" y="379"/>
                  </a:lnTo>
                  <a:lnTo>
                    <a:pt x="637" y="357"/>
                  </a:lnTo>
                  <a:lnTo>
                    <a:pt x="634" y="336"/>
                  </a:lnTo>
                  <a:lnTo>
                    <a:pt x="626" y="317"/>
                  </a:lnTo>
                  <a:lnTo>
                    <a:pt x="613" y="301"/>
                  </a:lnTo>
                  <a:lnTo>
                    <a:pt x="597" y="288"/>
                  </a:lnTo>
                  <a:lnTo>
                    <a:pt x="578" y="280"/>
                  </a:lnTo>
                  <a:lnTo>
                    <a:pt x="557" y="278"/>
                  </a:lnTo>
                  <a:close/>
                  <a:moveTo>
                    <a:pt x="313" y="273"/>
                  </a:moveTo>
                  <a:lnTo>
                    <a:pt x="292" y="275"/>
                  </a:lnTo>
                  <a:lnTo>
                    <a:pt x="274" y="282"/>
                  </a:lnTo>
                  <a:lnTo>
                    <a:pt x="258" y="293"/>
                  </a:lnTo>
                  <a:lnTo>
                    <a:pt x="246" y="307"/>
                  </a:lnTo>
                  <a:lnTo>
                    <a:pt x="237" y="324"/>
                  </a:lnTo>
                  <a:lnTo>
                    <a:pt x="233" y="343"/>
                  </a:lnTo>
                  <a:lnTo>
                    <a:pt x="233" y="362"/>
                  </a:lnTo>
                  <a:lnTo>
                    <a:pt x="237" y="382"/>
                  </a:lnTo>
                  <a:lnTo>
                    <a:pt x="246" y="398"/>
                  </a:lnTo>
                  <a:lnTo>
                    <a:pt x="258" y="412"/>
                  </a:lnTo>
                  <a:lnTo>
                    <a:pt x="274" y="423"/>
                  </a:lnTo>
                  <a:lnTo>
                    <a:pt x="292" y="430"/>
                  </a:lnTo>
                  <a:lnTo>
                    <a:pt x="313" y="433"/>
                  </a:lnTo>
                  <a:lnTo>
                    <a:pt x="334" y="430"/>
                  </a:lnTo>
                  <a:lnTo>
                    <a:pt x="353" y="422"/>
                  </a:lnTo>
                  <a:lnTo>
                    <a:pt x="369" y="409"/>
                  </a:lnTo>
                  <a:lnTo>
                    <a:pt x="381" y="393"/>
                  </a:lnTo>
                  <a:lnTo>
                    <a:pt x="389" y="374"/>
                  </a:lnTo>
                  <a:lnTo>
                    <a:pt x="392" y="352"/>
                  </a:lnTo>
                  <a:lnTo>
                    <a:pt x="389" y="331"/>
                  </a:lnTo>
                  <a:lnTo>
                    <a:pt x="381" y="312"/>
                  </a:lnTo>
                  <a:lnTo>
                    <a:pt x="369" y="296"/>
                  </a:lnTo>
                  <a:lnTo>
                    <a:pt x="353" y="284"/>
                  </a:lnTo>
                  <a:lnTo>
                    <a:pt x="334" y="276"/>
                  </a:lnTo>
                  <a:lnTo>
                    <a:pt x="313" y="273"/>
                  </a:lnTo>
                  <a:close/>
                  <a:moveTo>
                    <a:pt x="325" y="0"/>
                  </a:moveTo>
                  <a:lnTo>
                    <a:pt x="793" y="0"/>
                  </a:lnTo>
                  <a:lnTo>
                    <a:pt x="831" y="3"/>
                  </a:lnTo>
                  <a:lnTo>
                    <a:pt x="867" y="11"/>
                  </a:lnTo>
                  <a:lnTo>
                    <a:pt x="901" y="24"/>
                  </a:lnTo>
                  <a:lnTo>
                    <a:pt x="932" y="41"/>
                  </a:lnTo>
                  <a:lnTo>
                    <a:pt x="961" y="64"/>
                  </a:lnTo>
                  <a:lnTo>
                    <a:pt x="987" y="89"/>
                  </a:lnTo>
                  <a:lnTo>
                    <a:pt x="1009" y="118"/>
                  </a:lnTo>
                  <a:lnTo>
                    <a:pt x="1026" y="150"/>
                  </a:lnTo>
                  <a:lnTo>
                    <a:pt x="1039" y="185"/>
                  </a:lnTo>
                  <a:lnTo>
                    <a:pt x="1047" y="221"/>
                  </a:lnTo>
                  <a:lnTo>
                    <a:pt x="1050" y="258"/>
                  </a:lnTo>
                  <a:lnTo>
                    <a:pt x="1050" y="449"/>
                  </a:lnTo>
                  <a:lnTo>
                    <a:pt x="1047" y="488"/>
                  </a:lnTo>
                  <a:lnTo>
                    <a:pt x="1039" y="524"/>
                  </a:lnTo>
                  <a:lnTo>
                    <a:pt x="1026" y="558"/>
                  </a:lnTo>
                  <a:lnTo>
                    <a:pt x="1009" y="591"/>
                  </a:lnTo>
                  <a:lnTo>
                    <a:pt x="987" y="619"/>
                  </a:lnTo>
                  <a:lnTo>
                    <a:pt x="961" y="645"/>
                  </a:lnTo>
                  <a:lnTo>
                    <a:pt x="932" y="666"/>
                  </a:lnTo>
                  <a:lnTo>
                    <a:pt x="900" y="685"/>
                  </a:lnTo>
                  <a:lnTo>
                    <a:pt x="866" y="698"/>
                  </a:lnTo>
                  <a:lnTo>
                    <a:pt x="830" y="706"/>
                  </a:lnTo>
                  <a:lnTo>
                    <a:pt x="793" y="709"/>
                  </a:lnTo>
                  <a:lnTo>
                    <a:pt x="325" y="709"/>
                  </a:lnTo>
                  <a:lnTo>
                    <a:pt x="292" y="707"/>
                  </a:lnTo>
                  <a:lnTo>
                    <a:pt x="261" y="701"/>
                  </a:lnTo>
                  <a:lnTo>
                    <a:pt x="232" y="691"/>
                  </a:lnTo>
                  <a:lnTo>
                    <a:pt x="204" y="679"/>
                  </a:lnTo>
                  <a:lnTo>
                    <a:pt x="175" y="697"/>
                  </a:lnTo>
                  <a:lnTo>
                    <a:pt x="146" y="710"/>
                  </a:lnTo>
                  <a:lnTo>
                    <a:pt x="117" y="719"/>
                  </a:lnTo>
                  <a:lnTo>
                    <a:pt x="89" y="724"/>
                  </a:lnTo>
                  <a:lnTo>
                    <a:pt x="62" y="726"/>
                  </a:lnTo>
                  <a:lnTo>
                    <a:pt x="37" y="725"/>
                  </a:lnTo>
                  <a:lnTo>
                    <a:pt x="14" y="722"/>
                  </a:lnTo>
                  <a:lnTo>
                    <a:pt x="7" y="719"/>
                  </a:lnTo>
                  <a:lnTo>
                    <a:pt x="2" y="714"/>
                  </a:lnTo>
                  <a:lnTo>
                    <a:pt x="0" y="707"/>
                  </a:lnTo>
                  <a:lnTo>
                    <a:pt x="0" y="700"/>
                  </a:lnTo>
                  <a:lnTo>
                    <a:pt x="3" y="694"/>
                  </a:lnTo>
                  <a:lnTo>
                    <a:pt x="9" y="689"/>
                  </a:lnTo>
                  <a:lnTo>
                    <a:pt x="32" y="676"/>
                  </a:lnTo>
                  <a:lnTo>
                    <a:pt x="51" y="658"/>
                  </a:lnTo>
                  <a:lnTo>
                    <a:pt x="68" y="640"/>
                  </a:lnTo>
                  <a:lnTo>
                    <a:pt x="83" y="620"/>
                  </a:lnTo>
                  <a:lnTo>
                    <a:pt x="95" y="601"/>
                  </a:lnTo>
                  <a:lnTo>
                    <a:pt x="104" y="582"/>
                  </a:lnTo>
                  <a:lnTo>
                    <a:pt x="89" y="551"/>
                  </a:lnTo>
                  <a:lnTo>
                    <a:pt x="76" y="519"/>
                  </a:lnTo>
                  <a:lnTo>
                    <a:pt x="69" y="485"/>
                  </a:lnTo>
                  <a:lnTo>
                    <a:pt x="67" y="449"/>
                  </a:lnTo>
                  <a:lnTo>
                    <a:pt x="67" y="258"/>
                  </a:lnTo>
                  <a:lnTo>
                    <a:pt x="70" y="221"/>
                  </a:lnTo>
                  <a:lnTo>
                    <a:pt x="78" y="184"/>
                  </a:lnTo>
                  <a:lnTo>
                    <a:pt x="92" y="149"/>
                  </a:lnTo>
                  <a:lnTo>
                    <a:pt x="109" y="118"/>
                  </a:lnTo>
                  <a:lnTo>
                    <a:pt x="131" y="89"/>
                  </a:lnTo>
                  <a:lnTo>
                    <a:pt x="156" y="64"/>
                  </a:lnTo>
                  <a:lnTo>
                    <a:pt x="185" y="41"/>
                  </a:lnTo>
                  <a:lnTo>
                    <a:pt x="217" y="24"/>
                  </a:lnTo>
                  <a:lnTo>
                    <a:pt x="251" y="11"/>
                  </a:lnTo>
                  <a:lnTo>
                    <a:pt x="287" y="3"/>
                  </a:lnTo>
                  <a:lnTo>
                    <a:pt x="3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32" name="Shape 11732"/>
          <p:cNvGrpSpPr/>
          <p:nvPr/>
        </p:nvGrpSpPr>
        <p:grpSpPr>
          <a:xfrm>
            <a:off x="6392226" y="2887028"/>
            <a:ext cx="216694" cy="175022"/>
            <a:chOff x="8596313" y="2898775"/>
            <a:chExt cx="288925" cy="233363"/>
          </a:xfrm>
        </p:grpSpPr>
        <p:sp>
          <p:nvSpPr>
            <p:cNvPr id="11733" name="Shape 11733"/>
            <p:cNvSpPr/>
            <p:nvPr/>
          </p:nvSpPr>
          <p:spPr>
            <a:xfrm>
              <a:off x="8656638" y="2921000"/>
              <a:ext cx="34925" cy="34925"/>
            </a:xfrm>
            <a:custGeom>
              <a:avLst/>
              <a:gdLst/>
              <a:ahLst/>
              <a:cxnLst/>
              <a:rect l="0" t="0" r="0" b="0"/>
              <a:pathLst>
                <a:path w="415" h="414" extrusionOk="0">
                  <a:moveTo>
                    <a:pt x="207" y="0"/>
                  </a:moveTo>
                  <a:lnTo>
                    <a:pt x="241" y="2"/>
                  </a:lnTo>
                  <a:lnTo>
                    <a:pt x="272" y="10"/>
                  </a:lnTo>
                  <a:lnTo>
                    <a:pt x="303" y="23"/>
                  </a:lnTo>
                  <a:lnTo>
                    <a:pt x="330" y="39"/>
                  </a:lnTo>
                  <a:lnTo>
                    <a:pt x="354" y="60"/>
                  </a:lnTo>
                  <a:lnTo>
                    <a:pt x="374" y="85"/>
                  </a:lnTo>
                  <a:lnTo>
                    <a:pt x="392" y="112"/>
                  </a:lnTo>
                  <a:lnTo>
                    <a:pt x="404" y="141"/>
                  </a:lnTo>
                  <a:lnTo>
                    <a:pt x="412" y="173"/>
                  </a:lnTo>
                  <a:lnTo>
                    <a:pt x="415" y="206"/>
                  </a:lnTo>
                  <a:lnTo>
                    <a:pt x="412" y="240"/>
                  </a:lnTo>
                  <a:lnTo>
                    <a:pt x="404" y="273"/>
                  </a:lnTo>
                  <a:lnTo>
                    <a:pt x="392" y="302"/>
                  </a:lnTo>
                  <a:lnTo>
                    <a:pt x="374" y="329"/>
                  </a:lnTo>
                  <a:lnTo>
                    <a:pt x="354" y="354"/>
                  </a:lnTo>
                  <a:lnTo>
                    <a:pt x="330" y="375"/>
                  </a:lnTo>
                  <a:lnTo>
                    <a:pt x="303" y="391"/>
                  </a:lnTo>
                  <a:lnTo>
                    <a:pt x="272" y="404"/>
                  </a:lnTo>
                  <a:lnTo>
                    <a:pt x="241" y="411"/>
                  </a:lnTo>
                  <a:lnTo>
                    <a:pt x="207" y="414"/>
                  </a:lnTo>
                  <a:lnTo>
                    <a:pt x="174" y="411"/>
                  </a:lnTo>
                  <a:lnTo>
                    <a:pt x="142" y="404"/>
                  </a:lnTo>
                  <a:lnTo>
                    <a:pt x="112" y="391"/>
                  </a:lnTo>
                  <a:lnTo>
                    <a:pt x="85" y="375"/>
                  </a:lnTo>
                  <a:lnTo>
                    <a:pt x="61" y="354"/>
                  </a:lnTo>
                  <a:lnTo>
                    <a:pt x="40" y="329"/>
                  </a:lnTo>
                  <a:lnTo>
                    <a:pt x="23" y="302"/>
                  </a:lnTo>
                  <a:lnTo>
                    <a:pt x="10" y="273"/>
                  </a:lnTo>
                  <a:lnTo>
                    <a:pt x="3" y="240"/>
                  </a:lnTo>
                  <a:lnTo>
                    <a:pt x="0" y="206"/>
                  </a:lnTo>
                  <a:lnTo>
                    <a:pt x="3" y="173"/>
                  </a:lnTo>
                  <a:lnTo>
                    <a:pt x="10" y="141"/>
                  </a:lnTo>
                  <a:lnTo>
                    <a:pt x="23" y="112"/>
                  </a:lnTo>
                  <a:lnTo>
                    <a:pt x="40" y="85"/>
                  </a:lnTo>
                  <a:lnTo>
                    <a:pt x="61" y="60"/>
                  </a:lnTo>
                  <a:lnTo>
                    <a:pt x="85" y="39"/>
                  </a:lnTo>
                  <a:lnTo>
                    <a:pt x="112" y="23"/>
                  </a:lnTo>
                  <a:lnTo>
                    <a:pt x="142" y="10"/>
                  </a:lnTo>
                  <a:lnTo>
                    <a:pt x="174" y="2"/>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4" name="Shape 11734"/>
            <p:cNvSpPr/>
            <p:nvPr/>
          </p:nvSpPr>
          <p:spPr>
            <a:xfrm>
              <a:off x="8596313" y="2898775"/>
              <a:ext cx="288925" cy="233363"/>
            </a:xfrm>
            <a:custGeom>
              <a:avLst/>
              <a:gdLst/>
              <a:ahLst/>
              <a:cxnLst/>
              <a:rect l="0" t="0" r="0" b="0"/>
              <a:pathLst>
                <a:path w="3449" h="2784" extrusionOk="0">
                  <a:moveTo>
                    <a:pt x="1707" y="0"/>
                  </a:moveTo>
                  <a:lnTo>
                    <a:pt x="1734" y="2"/>
                  </a:lnTo>
                  <a:lnTo>
                    <a:pt x="1760" y="11"/>
                  </a:lnTo>
                  <a:lnTo>
                    <a:pt x="1785" y="22"/>
                  </a:lnTo>
                  <a:lnTo>
                    <a:pt x="1805" y="38"/>
                  </a:lnTo>
                  <a:lnTo>
                    <a:pt x="1824" y="59"/>
                  </a:lnTo>
                  <a:lnTo>
                    <a:pt x="2348" y="743"/>
                  </a:lnTo>
                  <a:lnTo>
                    <a:pt x="2756" y="743"/>
                  </a:lnTo>
                  <a:lnTo>
                    <a:pt x="2775" y="745"/>
                  </a:lnTo>
                  <a:lnTo>
                    <a:pt x="2793" y="750"/>
                  </a:lnTo>
                  <a:lnTo>
                    <a:pt x="2810" y="758"/>
                  </a:lnTo>
                  <a:lnTo>
                    <a:pt x="3050" y="916"/>
                  </a:lnTo>
                  <a:lnTo>
                    <a:pt x="3275" y="664"/>
                  </a:lnTo>
                  <a:lnTo>
                    <a:pt x="3292" y="649"/>
                  </a:lnTo>
                  <a:lnTo>
                    <a:pt x="3311" y="639"/>
                  </a:lnTo>
                  <a:lnTo>
                    <a:pt x="3333" y="632"/>
                  </a:lnTo>
                  <a:lnTo>
                    <a:pt x="3354" y="631"/>
                  </a:lnTo>
                  <a:lnTo>
                    <a:pt x="3376" y="634"/>
                  </a:lnTo>
                  <a:lnTo>
                    <a:pt x="3397" y="643"/>
                  </a:lnTo>
                  <a:lnTo>
                    <a:pt x="3416" y="656"/>
                  </a:lnTo>
                  <a:lnTo>
                    <a:pt x="3431" y="673"/>
                  </a:lnTo>
                  <a:lnTo>
                    <a:pt x="3442" y="693"/>
                  </a:lnTo>
                  <a:lnTo>
                    <a:pt x="3448" y="714"/>
                  </a:lnTo>
                  <a:lnTo>
                    <a:pt x="3449" y="736"/>
                  </a:lnTo>
                  <a:lnTo>
                    <a:pt x="3445" y="758"/>
                  </a:lnTo>
                  <a:lnTo>
                    <a:pt x="3437" y="779"/>
                  </a:lnTo>
                  <a:lnTo>
                    <a:pt x="3423" y="798"/>
                  </a:lnTo>
                  <a:lnTo>
                    <a:pt x="3143" y="1113"/>
                  </a:lnTo>
                  <a:lnTo>
                    <a:pt x="3126" y="1127"/>
                  </a:lnTo>
                  <a:lnTo>
                    <a:pt x="3108" y="1138"/>
                  </a:lnTo>
                  <a:lnTo>
                    <a:pt x="3088" y="1144"/>
                  </a:lnTo>
                  <a:lnTo>
                    <a:pt x="3068" y="1146"/>
                  </a:lnTo>
                  <a:lnTo>
                    <a:pt x="3049" y="1145"/>
                  </a:lnTo>
                  <a:lnTo>
                    <a:pt x="3030" y="1140"/>
                  </a:lnTo>
                  <a:lnTo>
                    <a:pt x="3014" y="1130"/>
                  </a:lnTo>
                  <a:lnTo>
                    <a:pt x="2753" y="960"/>
                  </a:lnTo>
                  <a:lnTo>
                    <a:pt x="2753" y="2663"/>
                  </a:lnTo>
                  <a:lnTo>
                    <a:pt x="2750" y="2691"/>
                  </a:lnTo>
                  <a:lnTo>
                    <a:pt x="2740" y="2716"/>
                  </a:lnTo>
                  <a:lnTo>
                    <a:pt x="2727" y="2738"/>
                  </a:lnTo>
                  <a:lnTo>
                    <a:pt x="2708" y="2757"/>
                  </a:lnTo>
                  <a:lnTo>
                    <a:pt x="2686" y="2771"/>
                  </a:lnTo>
                  <a:lnTo>
                    <a:pt x="2661" y="2780"/>
                  </a:lnTo>
                  <a:lnTo>
                    <a:pt x="2632" y="2784"/>
                  </a:lnTo>
                  <a:lnTo>
                    <a:pt x="2605" y="2780"/>
                  </a:lnTo>
                  <a:lnTo>
                    <a:pt x="2580" y="2771"/>
                  </a:lnTo>
                  <a:lnTo>
                    <a:pt x="2558" y="2757"/>
                  </a:lnTo>
                  <a:lnTo>
                    <a:pt x="2539" y="2738"/>
                  </a:lnTo>
                  <a:lnTo>
                    <a:pt x="2525" y="2716"/>
                  </a:lnTo>
                  <a:lnTo>
                    <a:pt x="2516" y="2691"/>
                  </a:lnTo>
                  <a:lnTo>
                    <a:pt x="2513" y="2663"/>
                  </a:lnTo>
                  <a:lnTo>
                    <a:pt x="2513" y="1729"/>
                  </a:lnTo>
                  <a:lnTo>
                    <a:pt x="2511" y="1718"/>
                  </a:lnTo>
                  <a:lnTo>
                    <a:pt x="2505" y="1710"/>
                  </a:lnTo>
                  <a:lnTo>
                    <a:pt x="2497" y="1705"/>
                  </a:lnTo>
                  <a:lnTo>
                    <a:pt x="2487" y="1703"/>
                  </a:lnTo>
                  <a:lnTo>
                    <a:pt x="2477" y="1705"/>
                  </a:lnTo>
                  <a:lnTo>
                    <a:pt x="2469" y="1710"/>
                  </a:lnTo>
                  <a:lnTo>
                    <a:pt x="2463" y="1718"/>
                  </a:lnTo>
                  <a:lnTo>
                    <a:pt x="2461" y="1729"/>
                  </a:lnTo>
                  <a:lnTo>
                    <a:pt x="2461" y="2663"/>
                  </a:lnTo>
                  <a:lnTo>
                    <a:pt x="2458" y="2691"/>
                  </a:lnTo>
                  <a:lnTo>
                    <a:pt x="2449" y="2716"/>
                  </a:lnTo>
                  <a:lnTo>
                    <a:pt x="2434" y="2738"/>
                  </a:lnTo>
                  <a:lnTo>
                    <a:pt x="2416" y="2757"/>
                  </a:lnTo>
                  <a:lnTo>
                    <a:pt x="2393" y="2771"/>
                  </a:lnTo>
                  <a:lnTo>
                    <a:pt x="2368" y="2780"/>
                  </a:lnTo>
                  <a:lnTo>
                    <a:pt x="2341" y="2784"/>
                  </a:lnTo>
                  <a:lnTo>
                    <a:pt x="2314" y="2780"/>
                  </a:lnTo>
                  <a:lnTo>
                    <a:pt x="2289" y="2771"/>
                  </a:lnTo>
                  <a:lnTo>
                    <a:pt x="2267" y="2757"/>
                  </a:lnTo>
                  <a:lnTo>
                    <a:pt x="2248" y="2738"/>
                  </a:lnTo>
                  <a:lnTo>
                    <a:pt x="2233" y="2716"/>
                  </a:lnTo>
                  <a:lnTo>
                    <a:pt x="2225" y="2691"/>
                  </a:lnTo>
                  <a:lnTo>
                    <a:pt x="2222" y="2663"/>
                  </a:lnTo>
                  <a:lnTo>
                    <a:pt x="2222" y="2538"/>
                  </a:lnTo>
                  <a:lnTo>
                    <a:pt x="2222" y="2419"/>
                  </a:lnTo>
                  <a:lnTo>
                    <a:pt x="2222" y="2308"/>
                  </a:lnTo>
                  <a:lnTo>
                    <a:pt x="2222" y="2204"/>
                  </a:lnTo>
                  <a:lnTo>
                    <a:pt x="2222" y="2105"/>
                  </a:lnTo>
                  <a:lnTo>
                    <a:pt x="2222" y="2013"/>
                  </a:lnTo>
                  <a:lnTo>
                    <a:pt x="2222" y="1925"/>
                  </a:lnTo>
                  <a:lnTo>
                    <a:pt x="2222" y="1843"/>
                  </a:lnTo>
                  <a:lnTo>
                    <a:pt x="2222" y="1766"/>
                  </a:lnTo>
                  <a:lnTo>
                    <a:pt x="2222" y="1693"/>
                  </a:lnTo>
                  <a:lnTo>
                    <a:pt x="2223" y="1623"/>
                  </a:lnTo>
                  <a:lnTo>
                    <a:pt x="2223" y="1557"/>
                  </a:lnTo>
                  <a:lnTo>
                    <a:pt x="2223" y="1493"/>
                  </a:lnTo>
                  <a:lnTo>
                    <a:pt x="2223" y="1431"/>
                  </a:lnTo>
                  <a:lnTo>
                    <a:pt x="2223" y="1371"/>
                  </a:lnTo>
                  <a:lnTo>
                    <a:pt x="2223" y="1313"/>
                  </a:lnTo>
                  <a:lnTo>
                    <a:pt x="2223" y="1255"/>
                  </a:lnTo>
                  <a:lnTo>
                    <a:pt x="2223" y="1199"/>
                  </a:lnTo>
                  <a:lnTo>
                    <a:pt x="2224" y="1142"/>
                  </a:lnTo>
                  <a:lnTo>
                    <a:pt x="2224" y="1085"/>
                  </a:lnTo>
                  <a:lnTo>
                    <a:pt x="2224" y="1027"/>
                  </a:lnTo>
                  <a:lnTo>
                    <a:pt x="2224" y="968"/>
                  </a:lnTo>
                  <a:lnTo>
                    <a:pt x="2224" y="909"/>
                  </a:lnTo>
                  <a:lnTo>
                    <a:pt x="2223" y="908"/>
                  </a:lnTo>
                  <a:lnTo>
                    <a:pt x="2223" y="908"/>
                  </a:lnTo>
                  <a:lnTo>
                    <a:pt x="2223" y="908"/>
                  </a:lnTo>
                  <a:lnTo>
                    <a:pt x="2223" y="906"/>
                  </a:lnTo>
                  <a:lnTo>
                    <a:pt x="2222" y="906"/>
                  </a:lnTo>
                  <a:lnTo>
                    <a:pt x="2220" y="905"/>
                  </a:lnTo>
                  <a:lnTo>
                    <a:pt x="2219" y="903"/>
                  </a:lnTo>
                  <a:lnTo>
                    <a:pt x="2217" y="901"/>
                  </a:lnTo>
                  <a:lnTo>
                    <a:pt x="2215" y="898"/>
                  </a:lnTo>
                  <a:lnTo>
                    <a:pt x="2212" y="894"/>
                  </a:lnTo>
                  <a:lnTo>
                    <a:pt x="2208" y="889"/>
                  </a:lnTo>
                  <a:lnTo>
                    <a:pt x="2203" y="882"/>
                  </a:lnTo>
                  <a:lnTo>
                    <a:pt x="2196" y="874"/>
                  </a:lnTo>
                  <a:lnTo>
                    <a:pt x="2189" y="864"/>
                  </a:lnTo>
                  <a:lnTo>
                    <a:pt x="2181" y="853"/>
                  </a:lnTo>
                  <a:lnTo>
                    <a:pt x="2170" y="839"/>
                  </a:lnTo>
                  <a:lnTo>
                    <a:pt x="2158" y="824"/>
                  </a:lnTo>
                  <a:lnTo>
                    <a:pt x="2144" y="806"/>
                  </a:lnTo>
                  <a:lnTo>
                    <a:pt x="2128" y="786"/>
                  </a:lnTo>
                  <a:lnTo>
                    <a:pt x="2111" y="763"/>
                  </a:lnTo>
                  <a:lnTo>
                    <a:pt x="2092" y="737"/>
                  </a:lnTo>
                  <a:lnTo>
                    <a:pt x="2070" y="709"/>
                  </a:lnTo>
                  <a:lnTo>
                    <a:pt x="2045" y="678"/>
                  </a:lnTo>
                  <a:lnTo>
                    <a:pt x="2019" y="643"/>
                  </a:lnTo>
                  <a:lnTo>
                    <a:pt x="1990" y="605"/>
                  </a:lnTo>
                  <a:lnTo>
                    <a:pt x="1958" y="564"/>
                  </a:lnTo>
                  <a:lnTo>
                    <a:pt x="1924" y="519"/>
                  </a:lnTo>
                  <a:lnTo>
                    <a:pt x="1886" y="471"/>
                  </a:lnTo>
                  <a:lnTo>
                    <a:pt x="1846" y="418"/>
                  </a:lnTo>
                  <a:lnTo>
                    <a:pt x="1802" y="361"/>
                  </a:lnTo>
                  <a:lnTo>
                    <a:pt x="1755" y="300"/>
                  </a:lnTo>
                  <a:lnTo>
                    <a:pt x="1706" y="235"/>
                  </a:lnTo>
                  <a:lnTo>
                    <a:pt x="1656" y="300"/>
                  </a:lnTo>
                  <a:lnTo>
                    <a:pt x="1608" y="361"/>
                  </a:lnTo>
                  <a:lnTo>
                    <a:pt x="1566" y="418"/>
                  </a:lnTo>
                  <a:lnTo>
                    <a:pt x="1525" y="471"/>
                  </a:lnTo>
                  <a:lnTo>
                    <a:pt x="1487" y="519"/>
                  </a:lnTo>
                  <a:lnTo>
                    <a:pt x="1452" y="564"/>
                  </a:lnTo>
                  <a:lnTo>
                    <a:pt x="1421" y="605"/>
                  </a:lnTo>
                  <a:lnTo>
                    <a:pt x="1392" y="643"/>
                  </a:lnTo>
                  <a:lnTo>
                    <a:pt x="1365" y="678"/>
                  </a:lnTo>
                  <a:lnTo>
                    <a:pt x="1341" y="709"/>
                  </a:lnTo>
                  <a:lnTo>
                    <a:pt x="1319" y="737"/>
                  </a:lnTo>
                  <a:lnTo>
                    <a:pt x="1300" y="763"/>
                  </a:lnTo>
                  <a:lnTo>
                    <a:pt x="1283" y="786"/>
                  </a:lnTo>
                  <a:lnTo>
                    <a:pt x="1267" y="806"/>
                  </a:lnTo>
                  <a:lnTo>
                    <a:pt x="1253" y="824"/>
                  </a:lnTo>
                  <a:lnTo>
                    <a:pt x="1242" y="839"/>
                  </a:lnTo>
                  <a:lnTo>
                    <a:pt x="1231" y="853"/>
                  </a:lnTo>
                  <a:lnTo>
                    <a:pt x="1222" y="864"/>
                  </a:lnTo>
                  <a:lnTo>
                    <a:pt x="1214" y="874"/>
                  </a:lnTo>
                  <a:lnTo>
                    <a:pt x="1208" y="882"/>
                  </a:lnTo>
                  <a:lnTo>
                    <a:pt x="1203" y="889"/>
                  </a:lnTo>
                  <a:lnTo>
                    <a:pt x="1199" y="894"/>
                  </a:lnTo>
                  <a:lnTo>
                    <a:pt x="1196" y="898"/>
                  </a:lnTo>
                  <a:lnTo>
                    <a:pt x="1194" y="901"/>
                  </a:lnTo>
                  <a:lnTo>
                    <a:pt x="1191" y="903"/>
                  </a:lnTo>
                  <a:lnTo>
                    <a:pt x="1190" y="905"/>
                  </a:lnTo>
                  <a:lnTo>
                    <a:pt x="1189" y="906"/>
                  </a:lnTo>
                  <a:lnTo>
                    <a:pt x="1189" y="906"/>
                  </a:lnTo>
                  <a:lnTo>
                    <a:pt x="1188" y="908"/>
                  </a:lnTo>
                  <a:lnTo>
                    <a:pt x="1188" y="908"/>
                  </a:lnTo>
                  <a:lnTo>
                    <a:pt x="1188" y="908"/>
                  </a:lnTo>
                  <a:lnTo>
                    <a:pt x="1187" y="909"/>
                  </a:lnTo>
                  <a:lnTo>
                    <a:pt x="1188" y="993"/>
                  </a:lnTo>
                  <a:lnTo>
                    <a:pt x="1188" y="1069"/>
                  </a:lnTo>
                  <a:lnTo>
                    <a:pt x="1188" y="1141"/>
                  </a:lnTo>
                  <a:lnTo>
                    <a:pt x="1188" y="1206"/>
                  </a:lnTo>
                  <a:lnTo>
                    <a:pt x="1188" y="1266"/>
                  </a:lnTo>
                  <a:lnTo>
                    <a:pt x="1188" y="1320"/>
                  </a:lnTo>
                  <a:lnTo>
                    <a:pt x="1188" y="1371"/>
                  </a:lnTo>
                  <a:lnTo>
                    <a:pt x="1188" y="1418"/>
                  </a:lnTo>
                  <a:lnTo>
                    <a:pt x="1188" y="1461"/>
                  </a:lnTo>
                  <a:lnTo>
                    <a:pt x="1188" y="1501"/>
                  </a:lnTo>
                  <a:lnTo>
                    <a:pt x="1188" y="1538"/>
                  </a:lnTo>
                  <a:lnTo>
                    <a:pt x="1188" y="1573"/>
                  </a:lnTo>
                  <a:lnTo>
                    <a:pt x="1188" y="1607"/>
                  </a:lnTo>
                  <a:lnTo>
                    <a:pt x="1188" y="1640"/>
                  </a:lnTo>
                  <a:lnTo>
                    <a:pt x="1188" y="1671"/>
                  </a:lnTo>
                  <a:lnTo>
                    <a:pt x="1188" y="1703"/>
                  </a:lnTo>
                  <a:lnTo>
                    <a:pt x="1189" y="1734"/>
                  </a:lnTo>
                  <a:lnTo>
                    <a:pt x="1189" y="1767"/>
                  </a:lnTo>
                  <a:lnTo>
                    <a:pt x="1189" y="1801"/>
                  </a:lnTo>
                  <a:lnTo>
                    <a:pt x="1189" y="1836"/>
                  </a:lnTo>
                  <a:lnTo>
                    <a:pt x="1189" y="1874"/>
                  </a:lnTo>
                  <a:lnTo>
                    <a:pt x="1189" y="1914"/>
                  </a:lnTo>
                  <a:lnTo>
                    <a:pt x="1189" y="1957"/>
                  </a:lnTo>
                  <a:lnTo>
                    <a:pt x="1189" y="2004"/>
                  </a:lnTo>
                  <a:lnTo>
                    <a:pt x="1189" y="2055"/>
                  </a:lnTo>
                  <a:lnTo>
                    <a:pt x="1189" y="2110"/>
                  </a:lnTo>
                  <a:lnTo>
                    <a:pt x="1189" y="2171"/>
                  </a:lnTo>
                  <a:lnTo>
                    <a:pt x="1189" y="2236"/>
                  </a:lnTo>
                  <a:lnTo>
                    <a:pt x="1189" y="2308"/>
                  </a:lnTo>
                  <a:lnTo>
                    <a:pt x="1190" y="2386"/>
                  </a:lnTo>
                  <a:lnTo>
                    <a:pt x="1190" y="2471"/>
                  </a:lnTo>
                  <a:lnTo>
                    <a:pt x="1190" y="2563"/>
                  </a:lnTo>
                  <a:lnTo>
                    <a:pt x="1190" y="2663"/>
                  </a:lnTo>
                  <a:lnTo>
                    <a:pt x="1187" y="2691"/>
                  </a:lnTo>
                  <a:lnTo>
                    <a:pt x="1178" y="2716"/>
                  </a:lnTo>
                  <a:lnTo>
                    <a:pt x="1163" y="2738"/>
                  </a:lnTo>
                  <a:lnTo>
                    <a:pt x="1145" y="2757"/>
                  </a:lnTo>
                  <a:lnTo>
                    <a:pt x="1122" y="2771"/>
                  </a:lnTo>
                  <a:lnTo>
                    <a:pt x="1097" y="2780"/>
                  </a:lnTo>
                  <a:lnTo>
                    <a:pt x="1070" y="2784"/>
                  </a:lnTo>
                  <a:lnTo>
                    <a:pt x="1043" y="2780"/>
                  </a:lnTo>
                  <a:lnTo>
                    <a:pt x="1017" y="2771"/>
                  </a:lnTo>
                  <a:lnTo>
                    <a:pt x="995" y="2757"/>
                  </a:lnTo>
                  <a:lnTo>
                    <a:pt x="977" y="2738"/>
                  </a:lnTo>
                  <a:lnTo>
                    <a:pt x="962" y="2716"/>
                  </a:lnTo>
                  <a:lnTo>
                    <a:pt x="954" y="2691"/>
                  </a:lnTo>
                  <a:lnTo>
                    <a:pt x="950" y="2663"/>
                  </a:lnTo>
                  <a:lnTo>
                    <a:pt x="950" y="1729"/>
                  </a:lnTo>
                  <a:lnTo>
                    <a:pt x="948" y="1718"/>
                  </a:lnTo>
                  <a:lnTo>
                    <a:pt x="942" y="1710"/>
                  </a:lnTo>
                  <a:lnTo>
                    <a:pt x="935" y="1705"/>
                  </a:lnTo>
                  <a:lnTo>
                    <a:pt x="924" y="1703"/>
                  </a:lnTo>
                  <a:lnTo>
                    <a:pt x="914" y="1705"/>
                  </a:lnTo>
                  <a:lnTo>
                    <a:pt x="906" y="1710"/>
                  </a:lnTo>
                  <a:lnTo>
                    <a:pt x="900" y="1718"/>
                  </a:lnTo>
                  <a:lnTo>
                    <a:pt x="898" y="1729"/>
                  </a:lnTo>
                  <a:lnTo>
                    <a:pt x="898" y="2663"/>
                  </a:lnTo>
                  <a:lnTo>
                    <a:pt x="895" y="2691"/>
                  </a:lnTo>
                  <a:lnTo>
                    <a:pt x="887" y="2716"/>
                  </a:lnTo>
                  <a:lnTo>
                    <a:pt x="872" y="2738"/>
                  </a:lnTo>
                  <a:lnTo>
                    <a:pt x="853" y="2757"/>
                  </a:lnTo>
                  <a:lnTo>
                    <a:pt x="831" y="2771"/>
                  </a:lnTo>
                  <a:lnTo>
                    <a:pt x="806" y="2780"/>
                  </a:lnTo>
                  <a:lnTo>
                    <a:pt x="779" y="2784"/>
                  </a:lnTo>
                  <a:lnTo>
                    <a:pt x="751" y="2780"/>
                  </a:lnTo>
                  <a:lnTo>
                    <a:pt x="726" y="2771"/>
                  </a:lnTo>
                  <a:lnTo>
                    <a:pt x="703" y="2757"/>
                  </a:lnTo>
                  <a:lnTo>
                    <a:pt x="685" y="2738"/>
                  </a:lnTo>
                  <a:lnTo>
                    <a:pt x="671" y="2716"/>
                  </a:lnTo>
                  <a:lnTo>
                    <a:pt x="661" y="2691"/>
                  </a:lnTo>
                  <a:lnTo>
                    <a:pt x="658" y="2663"/>
                  </a:lnTo>
                  <a:lnTo>
                    <a:pt x="658" y="924"/>
                  </a:lnTo>
                  <a:lnTo>
                    <a:pt x="306" y="808"/>
                  </a:lnTo>
                  <a:lnTo>
                    <a:pt x="284" y="798"/>
                  </a:lnTo>
                  <a:lnTo>
                    <a:pt x="266" y="784"/>
                  </a:lnTo>
                  <a:lnTo>
                    <a:pt x="251" y="766"/>
                  </a:lnTo>
                  <a:lnTo>
                    <a:pt x="15" y="381"/>
                  </a:lnTo>
                  <a:lnTo>
                    <a:pt x="5" y="360"/>
                  </a:lnTo>
                  <a:lnTo>
                    <a:pt x="0" y="339"/>
                  </a:lnTo>
                  <a:lnTo>
                    <a:pt x="1" y="317"/>
                  </a:lnTo>
                  <a:lnTo>
                    <a:pt x="6" y="295"/>
                  </a:lnTo>
                  <a:lnTo>
                    <a:pt x="16" y="275"/>
                  </a:lnTo>
                  <a:lnTo>
                    <a:pt x="29" y="258"/>
                  </a:lnTo>
                  <a:lnTo>
                    <a:pt x="47" y="244"/>
                  </a:lnTo>
                  <a:lnTo>
                    <a:pt x="68" y="234"/>
                  </a:lnTo>
                  <a:lnTo>
                    <a:pt x="90" y="229"/>
                  </a:lnTo>
                  <a:lnTo>
                    <a:pt x="112" y="230"/>
                  </a:lnTo>
                  <a:lnTo>
                    <a:pt x="133" y="234"/>
                  </a:lnTo>
                  <a:lnTo>
                    <a:pt x="153" y="244"/>
                  </a:lnTo>
                  <a:lnTo>
                    <a:pt x="171" y="258"/>
                  </a:lnTo>
                  <a:lnTo>
                    <a:pt x="184" y="276"/>
                  </a:lnTo>
                  <a:lnTo>
                    <a:pt x="402" y="629"/>
                  </a:lnTo>
                  <a:lnTo>
                    <a:pt x="747" y="743"/>
                  </a:lnTo>
                  <a:lnTo>
                    <a:pt x="1063" y="743"/>
                  </a:lnTo>
                  <a:lnTo>
                    <a:pt x="1589" y="58"/>
                  </a:lnTo>
                  <a:lnTo>
                    <a:pt x="1607" y="38"/>
                  </a:lnTo>
                  <a:lnTo>
                    <a:pt x="1629" y="22"/>
                  </a:lnTo>
                  <a:lnTo>
                    <a:pt x="1654" y="9"/>
                  </a:lnTo>
                  <a:lnTo>
                    <a:pt x="1680" y="2"/>
                  </a:lnTo>
                  <a:lnTo>
                    <a:pt x="17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5" name="Shape 11735"/>
            <p:cNvSpPr/>
            <p:nvPr/>
          </p:nvSpPr>
          <p:spPr>
            <a:xfrm>
              <a:off x="8786813" y="2921000"/>
              <a:ext cx="34925" cy="34925"/>
            </a:xfrm>
            <a:custGeom>
              <a:avLst/>
              <a:gdLst/>
              <a:ahLst/>
              <a:cxnLst/>
              <a:rect l="0" t="0" r="0" b="0"/>
              <a:pathLst>
                <a:path w="414" h="414" extrusionOk="0">
                  <a:moveTo>
                    <a:pt x="207" y="0"/>
                  </a:moveTo>
                  <a:lnTo>
                    <a:pt x="240" y="2"/>
                  </a:lnTo>
                  <a:lnTo>
                    <a:pt x="273" y="10"/>
                  </a:lnTo>
                  <a:lnTo>
                    <a:pt x="302" y="23"/>
                  </a:lnTo>
                  <a:lnTo>
                    <a:pt x="329" y="39"/>
                  </a:lnTo>
                  <a:lnTo>
                    <a:pt x="353" y="60"/>
                  </a:lnTo>
                  <a:lnTo>
                    <a:pt x="374" y="85"/>
                  </a:lnTo>
                  <a:lnTo>
                    <a:pt x="391" y="112"/>
                  </a:lnTo>
                  <a:lnTo>
                    <a:pt x="404" y="141"/>
                  </a:lnTo>
                  <a:lnTo>
                    <a:pt x="411" y="173"/>
                  </a:lnTo>
                  <a:lnTo>
                    <a:pt x="414" y="206"/>
                  </a:lnTo>
                  <a:lnTo>
                    <a:pt x="411" y="240"/>
                  </a:lnTo>
                  <a:lnTo>
                    <a:pt x="404" y="273"/>
                  </a:lnTo>
                  <a:lnTo>
                    <a:pt x="391" y="302"/>
                  </a:lnTo>
                  <a:lnTo>
                    <a:pt x="374" y="329"/>
                  </a:lnTo>
                  <a:lnTo>
                    <a:pt x="353" y="354"/>
                  </a:lnTo>
                  <a:lnTo>
                    <a:pt x="329" y="375"/>
                  </a:lnTo>
                  <a:lnTo>
                    <a:pt x="302" y="391"/>
                  </a:lnTo>
                  <a:lnTo>
                    <a:pt x="273" y="404"/>
                  </a:lnTo>
                  <a:lnTo>
                    <a:pt x="240" y="411"/>
                  </a:lnTo>
                  <a:lnTo>
                    <a:pt x="207" y="414"/>
                  </a:lnTo>
                  <a:lnTo>
                    <a:pt x="173" y="411"/>
                  </a:lnTo>
                  <a:lnTo>
                    <a:pt x="142" y="404"/>
                  </a:lnTo>
                  <a:lnTo>
                    <a:pt x="111" y="391"/>
                  </a:lnTo>
                  <a:lnTo>
                    <a:pt x="85" y="375"/>
                  </a:lnTo>
                  <a:lnTo>
                    <a:pt x="61" y="354"/>
                  </a:lnTo>
                  <a:lnTo>
                    <a:pt x="40" y="329"/>
                  </a:lnTo>
                  <a:lnTo>
                    <a:pt x="23" y="302"/>
                  </a:lnTo>
                  <a:lnTo>
                    <a:pt x="11" y="273"/>
                  </a:lnTo>
                  <a:lnTo>
                    <a:pt x="2" y="240"/>
                  </a:lnTo>
                  <a:lnTo>
                    <a:pt x="0" y="206"/>
                  </a:lnTo>
                  <a:lnTo>
                    <a:pt x="2" y="173"/>
                  </a:lnTo>
                  <a:lnTo>
                    <a:pt x="11" y="141"/>
                  </a:lnTo>
                  <a:lnTo>
                    <a:pt x="23" y="112"/>
                  </a:lnTo>
                  <a:lnTo>
                    <a:pt x="40" y="85"/>
                  </a:lnTo>
                  <a:lnTo>
                    <a:pt x="61" y="60"/>
                  </a:lnTo>
                  <a:lnTo>
                    <a:pt x="85" y="39"/>
                  </a:lnTo>
                  <a:lnTo>
                    <a:pt x="111" y="23"/>
                  </a:lnTo>
                  <a:lnTo>
                    <a:pt x="142" y="10"/>
                  </a:lnTo>
                  <a:lnTo>
                    <a:pt x="173" y="2"/>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36" name="Shape 11736"/>
          <p:cNvGrpSpPr/>
          <p:nvPr/>
        </p:nvGrpSpPr>
        <p:grpSpPr>
          <a:xfrm>
            <a:off x="5286613" y="2879288"/>
            <a:ext cx="230981" cy="190500"/>
            <a:chOff x="7092950" y="2887663"/>
            <a:chExt cx="307975" cy="254000"/>
          </a:xfrm>
        </p:grpSpPr>
        <p:sp>
          <p:nvSpPr>
            <p:cNvPr id="11737" name="Shape 11737"/>
            <p:cNvSpPr/>
            <p:nvPr/>
          </p:nvSpPr>
          <p:spPr>
            <a:xfrm>
              <a:off x="7092950" y="3040063"/>
              <a:ext cx="220663" cy="101600"/>
            </a:xfrm>
            <a:custGeom>
              <a:avLst/>
              <a:gdLst/>
              <a:ahLst/>
              <a:cxnLst/>
              <a:rect l="0" t="0" r="0" b="0"/>
              <a:pathLst>
                <a:path w="2505" h="1153" extrusionOk="0">
                  <a:moveTo>
                    <a:pt x="813" y="0"/>
                  </a:moveTo>
                  <a:lnTo>
                    <a:pt x="1049" y="744"/>
                  </a:lnTo>
                  <a:lnTo>
                    <a:pt x="1080" y="844"/>
                  </a:lnTo>
                  <a:lnTo>
                    <a:pt x="1186" y="546"/>
                  </a:lnTo>
                  <a:lnTo>
                    <a:pt x="1160" y="507"/>
                  </a:lnTo>
                  <a:lnTo>
                    <a:pt x="1138" y="471"/>
                  </a:lnTo>
                  <a:lnTo>
                    <a:pt x="1120" y="438"/>
                  </a:lnTo>
                  <a:lnTo>
                    <a:pt x="1106" y="407"/>
                  </a:lnTo>
                  <a:lnTo>
                    <a:pt x="1095" y="379"/>
                  </a:lnTo>
                  <a:lnTo>
                    <a:pt x="1089" y="354"/>
                  </a:lnTo>
                  <a:lnTo>
                    <a:pt x="1085" y="331"/>
                  </a:lnTo>
                  <a:lnTo>
                    <a:pt x="1085" y="311"/>
                  </a:lnTo>
                  <a:lnTo>
                    <a:pt x="1087" y="292"/>
                  </a:lnTo>
                  <a:lnTo>
                    <a:pt x="1091" y="276"/>
                  </a:lnTo>
                  <a:lnTo>
                    <a:pt x="1097" y="261"/>
                  </a:lnTo>
                  <a:lnTo>
                    <a:pt x="1106" y="248"/>
                  </a:lnTo>
                  <a:lnTo>
                    <a:pt x="1115" y="237"/>
                  </a:lnTo>
                  <a:lnTo>
                    <a:pt x="1126" y="227"/>
                  </a:lnTo>
                  <a:lnTo>
                    <a:pt x="1139" y="219"/>
                  </a:lnTo>
                  <a:lnTo>
                    <a:pt x="1150" y="213"/>
                  </a:lnTo>
                  <a:lnTo>
                    <a:pt x="1164" y="207"/>
                  </a:lnTo>
                  <a:lnTo>
                    <a:pt x="1177" y="202"/>
                  </a:lnTo>
                  <a:lnTo>
                    <a:pt x="1190" y="199"/>
                  </a:lnTo>
                  <a:lnTo>
                    <a:pt x="1203" y="197"/>
                  </a:lnTo>
                  <a:lnTo>
                    <a:pt x="1215" y="195"/>
                  </a:lnTo>
                  <a:lnTo>
                    <a:pt x="1225" y="194"/>
                  </a:lnTo>
                  <a:lnTo>
                    <a:pt x="1235" y="192"/>
                  </a:lnTo>
                  <a:lnTo>
                    <a:pt x="1243" y="191"/>
                  </a:lnTo>
                  <a:lnTo>
                    <a:pt x="1250" y="191"/>
                  </a:lnTo>
                  <a:lnTo>
                    <a:pt x="1253" y="191"/>
                  </a:lnTo>
                  <a:lnTo>
                    <a:pt x="1259" y="192"/>
                  </a:lnTo>
                  <a:lnTo>
                    <a:pt x="1268" y="192"/>
                  </a:lnTo>
                  <a:lnTo>
                    <a:pt x="1277" y="194"/>
                  </a:lnTo>
                  <a:lnTo>
                    <a:pt x="1288" y="195"/>
                  </a:lnTo>
                  <a:lnTo>
                    <a:pt x="1301" y="197"/>
                  </a:lnTo>
                  <a:lnTo>
                    <a:pt x="1313" y="199"/>
                  </a:lnTo>
                  <a:lnTo>
                    <a:pt x="1326" y="203"/>
                  </a:lnTo>
                  <a:lnTo>
                    <a:pt x="1339" y="207"/>
                  </a:lnTo>
                  <a:lnTo>
                    <a:pt x="1352" y="213"/>
                  </a:lnTo>
                  <a:lnTo>
                    <a:pt x="1365" y="220"/>
                  </a:lnTo>
                  <a:lnTo>
                    <a:pt x="1377" y="227"/>
                  </a:lnTo>
                  <a:lnTo>
                    <a:pt x="1387" y="237"/>
                  </a:lnTo>
                  <a:lnTo>
                    <a:pt x="1398" y="248"/>
                  </a:lnTo>
                  <a:lnTo>
                    <a:pt x="1405" y="261"/>
                  </a:lnTo>
                  <a:lnTo>
                    <a:pt x="1412" y="276"/>
                  </a:lnTo>
                  <a:lnTo>
                    <a:pt x="1417" y="292"/>
                  </a:lnTo>
                  <a:lnTo>
                    <a:pt x="1418" y="311"/>
                  </a:lnTo>
                  <a:lnTo>
                    <a:pt x="1418" y="332"/>
                  </a:lnTo>
                  <a:lnTo>
                    <a:pt x="1414" y="354"/>
                  </a:lnTo>
                  <a:lnTo>
                    <a:pt x="1407" y="379"/>
                  </a:lnTo>
                  <a:lnTo>
                    <a:pt x="1398" y="407"/>
                  </a:lnTo>
                  <a:lnTo>
                    <a:pt x="1383" y="438"/>
                  </a:lnTo>
                  <a:lnTo>
                    <a:pt x="1365" y="471"/>
                  </a:lnTo>
                  <a:lnTo>
                    <a:pt x="1343" y="507"/>
                  </a:lnTo>
                  <a:lnTo>
                    <a:pt x="1316" y="546"/>
                  </a:lnTo>
                  <a:lnTo>
                    <a:pt x="1422" y="844"/>
                  </a:lnTo>
                  <a:lnTo>
                    <a:pt x="1455" y="744"/>
                  </a:lnTo>
                  <a:lnTo>
                    <a:pt x="1691" y="0"/>
                  </a:lnTo>
                  <a:lnTo>
                    <a:pt x="1693" y="2"/>
                  </a:lnTo>
                  <a:lnTo>
                    <a:pt x="1700" y="6"/>
                  </a:lnTo>
                  <a:lnTo>
                    <a:pt x="1712" y="13"/>
                  </a:lnTo>
                  <a:lnTo>
                    <a:pt x="1728" y="23"/>
                  </a:lnTo>
                  <a:lnTo>
                    <a:pt x="1749" y="35"/>
                  </a:lnTo>
                  <a:lnTo>
                    <a:pt x="1775" y="49"/>
                  </a:lnTo>
                  <a:lnTo>
                    <a:pt x="1804" y="65"/>
                  </a:lnTo>
                  <a:lnTo>
                    <a:pt x="1838" y="83"/>
                  </a:lnTo>
                  <a:lnTo>
                    <a:pt x="1875" y="102"/>
                  </a:lnTo>
                  <a:lnTo>
                    <a:pt x="1917" y="123"/>
                  </a:lnTo>
                  <a:lnTo>
                    <a:pt x="1963" y="144"/>
                  </a:lnTo>
                  <a:lnTo>
                    <a:pt x="2012" y="166"/>
                  </a:lnTo>
                  <a:lnTo>
                    <a:pt x="2065" y="189"/>
                  </a:lnTo>
                  <a:lnTo>
                    <a:pt x="2121" y="213"/>
                  </a:lnTo>
                  <a:lnTo>
                    <a:pt x="2181" y="236"/>
                  </a:lnTo>
                  <a:lnTo>
                    <a:pt x="2229" y="255"/>
                  </a:lnTo>
                  <a:lnTo>
                    <a:pt x="2271" y="277"/>
                  </a:lnTo>
                  <a:lnTo>
                    <a:pt x="2309" y="301"/>
                  </a:lnTo>
                  <a:lnTo>
                    <a:pt x="2343" y="327"/>
                  </a:lnTo>
                  <a:lnTo>
                    <a:pt x="2372" y="357"/>
                  </a:lnTo>
                  <a:lnTo>
                    <a:pt x="2398" y="390"/>
                  </a:lnTo>
                  <a:lnTo>
                    <a:pt x="2420" y="424"/>
                  </a:lnTo>
                  <a:lnTo>
                    <a:pt x="2438" y="461"/>
                  </a:lnTo>
                  <a:lnTo>
                    <a:pt x="2454" y="502"/>
                  </a:lnTo>
                  <a:lnTo>
                    <a:pt x="2467" y="546"/>
                  </a:lnTo>
                  <a:lnTo>
                    <a:pt x="2476" y="592"/>
                  </a:lnTo>
                  <a:lnTo>
                    <a:pt x="2485" y="640"/>
                  </a:lnTo>
                  <a:lnTo>
                    <a:pt x="2490" y="693"/>
                  </a:lnTo>
                  <a:lnTo>
                    <a:pt x="2495" y="749"/>
                  </a:lnTo>
                  <a:lnTo>
                    <a:pt x="2498" y="808"/>
                  </a:lnTo>
                  <a:lnTo>
                    <a:pt x="2500" y="869"/>
                  </a:lnTo>
                  <a:lnTo>
                    <a:pt x="2502" y="935"/>
                  </a:lnTo>
                  <a:lnTo>
                    <a:pt x="2503" y="1004"/>
                  </a:lnTo>
                  <a:lnTo>
                    <a:pt x="2504" y="1077"/>
                  </a:lnTo>
                  <a:lnTo>
                    <a:pt x="2505" y="1153"/>
                  </a:lnTo>
                  <a:lnTo>
                    <a:pt x="0" y="1153"/>
                  </a:lnTo>
                  <a:lnTo>
                    <a:pt x="1" y="1077"/>
                  </a:lnTo>
                  <a:lnTo>
                    <a:pt x="1" y="1004"/>
                  </a:lnTo>
                  <a:lnTo>
                    <a:pt x="2" y="935"/>
                  </a:lnTo>
                  <a:lnTo>
                    <a:pt x="3" y="869"/>
                  </a:lnTo>
                  <a:lnTo>
                    <a:pt x="5" y="808"/>
                  </a:lnTo>
                  <a:lnTo>
                    <a:pt x="8" y="749"/>
                  </a:lnTo>
                  <a:lnTo>
                    <a:pt x="14" y="693"/>
                  </a:lnTo>
                  <a:lnTo>
                    <a:pt x="19" y="640"/>
                  </a:lnTo>
                  <a:lnTo>
                    <a:pt x="28" y="592"/>
                  </a:lnTo>
                  <a:lnTo>
                    <a:pt x="37" y="546"/>
                  </a:lnTo>
                  <a:lnTo>
                    <a:pt x="50" y="502"/>
                  </a:lnTo>
                  <a:lnTo>
                    <a:pt x="66" y="461"/>
                  </a:lnTo>
                  <a:lnTo>
                    <a:pt x="84" y="424"/>
                  </a:lnTo>
                  <a:lnTo>
                    <a:pt x="106" y="390"/>
                  </a:lnTo>
                  <a:lnTo>
                    <a:pt x="131" y="357"/>
                  </a:lnTo>
                  <a:lnTo>
                    <a:pt x="161" y="327"/>
                  </a:lnTo>
                  <a:lnTo>
                    <a:pt x="194" y="301"/>
                  </a:lnTo>
                  <a:lnTo>
                    <a:pt x="232" y="277"/>
                  </a:lnTo>
                  <a:lnTo>
                    <a:pt x="275" y="255"/>
                  </a:lnTo>
                  <a:lnTo>
                    <a:pt x="323" y="236"/>
                  </a:lnTo>
                  <a:lnTo>
                    <a:pt x="383" y="213"/>
                  </a:lnTo>
                  <a:lnTo>
                    <a:pt x="439" y="189"/>
                  </a:lnTo>
                  <a:lnTo>
                    <a:pt x="492" y="166"/>
                  </a:lnTo>
                  <a:lnTo>
                    <a:pt x="541" y="144"/>
                  </a:lnTo>
                  <a:lnTo>
                    <a:pt x="586" y="123"/>
                  </a:lnTo>
                  <a:lnTo>
                    <a:pt x="628" y="102"/>
                  </a:lnTo>
                  <a:lnTo>
                    <a:pt x="666" y="83"/>
                  </a:lnTo>
                  <a:lnTo>
                    <a:pt x="699" y="65"/>
                  </a:lnTo>
                  <a:lnTo>
                    <a:pt x="729" y="49"/>
                  </a:lnTo>
                  <a:lnTo>
                    <a:pt x="754" y="35"/>
                  </a:lnTo>
                  <a:lnTo>
                    <a:pt x="775" y="23"/>
                  </a:lnTo>
                  <a:lnTo>
                    <a:pt x="792" y="13"/>
                  </a:lnTo>
                  <a:lnTo>
                    <a:pt x="803" y="6"/>
                  </a:lnTo>
                  <a:lnTo>
                    <a:pt x="811" y="2"/>
                  </a:lnTo>
                  <a:lnTo>
                    <a:pt x="8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8" name="Shape 11738"/>
            <p:cNvSpPr/>
            <p:nvPr/>
          </p:nvSpPr>
          <p:spPr>
            <a:xfrm>
              <a:off x="7145338" y="2889250"/>
              <a:ext cx="115888" cy="153987"/>
            </a:xfrm>
            <a:custGeom>
              <a:avLst/>
              <a:gdLst/>
              <a:ahLst/>
              <a:cxnLst/>
              <a:rect l="0" t="0" r="0" b="0"/>
              <a:pathLst>
                <a:path w="1318" h="1748" extrusionOk="0">
                  <a:moveTo>
                    <a:pt x="670" y="0"/>
                  </a:moveTo>
                  <a:lnTo>
                    <a:pt x="717" y="1"/>
                  </a:lnTo>
                  <a:lnTo>
                    <a:pt x="761" y="6"/>
                  </a:lnTo>
                  <a:lnTo>
                    <a:pt x="802" y="15"/>
                  </a:lnTo>
                  <a:lnTo>
                    <a:pt x="841" y="25"/>
                  </a:lnTo>
                  <a:lnTo>
                    <a:pt x="875" y="38"/>
                  </a:lnTo>
                  <a:lnTo>
                    <a:pt x="908" y="52"/>
                  </a:lnTo>
                  <a:lnTo>
                    <a:pt x="938" y="69"/>
                  </a:lnTo>
                  <a:lnTo>
                    <a:pt x="970" y="88"/>
                  </a:lnTo>
                  <a:lnTo>
                    <a:pt x="997" y="107"/>
                  </a:lnTo>
                  <a:lnTo>
                    <a:pt x="1020" y="127"/>
                  </a:lnTo>
                  <a:lnTo>
                    <a:pt x="1041" y="146"/>
                  </a:lnTo>
                  <a:lnTo>
                    <a:pt x="1057" y="164"/>
                  </a:lnTo>
                  <a:lnTo>
                    <a:pt x="1070" y="180"/>
                  </a:lnTo>
                  <a:lnTo>
                    <a:pt x="1081" y="193"/>
                  </a:lnTo>
                  <a:lnTo>
                    <a:pt x="1087" y="203"/>
                  </a:lnTo>
                  <a:lnTo>
                    <a:pt x="1091" y="209"/>
                  </a:lnTo>
                  <a:lnTo>
                    <a:pt x="1092" y="213"/>
                  </a:lnTo>
                  <a:lnTo>
                    <a:pt x="1093" y="213"/>
                  </a:lnTo>
                  <a:lnTo>
                    <a:pt x="1097" y="213"/>
                  </a:lnTo>
                  <a:lnTo>
                    <a:pt x="1103" y="214"/>
                  </a:lnTo>
                  <a:lnTo>
                    <a:pt x="1109" y="216"/>
                  </a:lnTo>
                  <a:lnTo>
                    <a:pt x="1119" y="218"/>
                  </a:lnTo>
                  <a:lnTo>
                    <a:pt x="1128" y="222"/>
                  </a:lnTo>
                  <a:lnTo>
                    <a:pt x="1140" y="227"/>
                  </a:lnTo>
                  <a:lnTo>
                    <a:pt x="1152" y="234"/>
                  </a:lnTo>
                  <a:lnTo>
                    <a:pt x="1164" y="242"/>
                  </a:lnTo>
                  <a:lnTo>
                    <a:pt x="1177" y="252"/>
                  </a:lnTo>
                  <a:lnTo>
                    <a:pt x="1191" y="264"/>
                  </a:lnTo>
                  <a:lnTo>
                    <a:pt x="1204" y="278"/>
                  </a:lnTo>
                  <a:lnTo>
                    <a:pt x="1216" y="295"/>
                  </a:lnTo>
                  <a:lnTo>
                    <a:pt x="1229" y="314"/>
                  </a:lnTo>
                  <a:lnTo>
                    <a:pt x="1241" y="336"/>
                  </a:lnTo>
                  <a:lnTo>
                    <a:pt x="1251" y="361"/>
                  </a:lnTo>
                  <a:lnTo>
                    <a:pt x="1260" y="390"/>
                  </a:lnTo>
                  <a:lnTo>
                    <a:pt x="1268" y="420"/>
                  </a:lnTo>
                  <a:lnTo>
                    <a:pt x="1274" y="456"/>
                  </a:lnTo>
                  <a:lnTo>
                    <a:pt x="1279" y="494"/>
                  </a:lnTo>
                  <a:lnTo>
                    <a:pt x="1280" y="537"/>
                  </a:lnTo>
                  <a:lnTo>
                    <a:pt x="1280" y="584"/>
                  </a:lnTo>
                  <a:lnTo>
                    <a:pt x="1277" y="634"/>
                  </a:lnTo>
                  <a:lnTo>
                    <a:pt x="1271" y="690"/>
                  </a:lnTo>
                  <a:lnTo>
                    <a:pt x="1263" y="750"/>
                  </a:lnTo>
                  <a:lnTo>
                    <a:pt x="1253" y="791"/>
                  </a:lnTo>
                  <a:lnTo>
                    <a:pt x="1241" y="833"/>
                  </a:lnTo>
                  <a:lnTo>
                    <a:pt x="1250" y="832"/>
                  </a:lnTo>
                  <a:lnTo>
                    <a:pt x="1261" y="833"/>
                  </a:lnTo>
                  <a:lnTo>
                    <a:pt x="1271" y="835"/>
                  </a:lnTo>
                  <a:lnTo>
                    <a:pt x="1281" y="839"/>
                  </a:lnTo>
                  <a:lnTo>
                    <a:pt x="1290" y="844"/>
                  </a:lnTo>
                  <a:lnTo>
                    <a:pt x="1299" y="852"/>
                  </a:lnTo>
                  <a:lnTo>
                    <a:pt x="1305" y="862"/>
                  </a:lnTo>
                  <a:lnTo>
                    <a:pt x="1311" y="875"/>
                  </a:lnTo>
                  <a:lnTo>
                    <a:pt x="1316" y="890"/>
                  </a:lnTo>
                  <a:lnTo>
                    <a:pt x="1318" y="909"/>
                  </a:lnTo>
                  <a:lnTo>
                    <a:pt x="1318" y="931"/>
                  </a:lnTo>
                  <a:lnTo>
                    <a:pt x="1317" y="957"/>
                  </a:lnTo>
                  <a:lnTo>
                    <a:pt x="1312" y="986"/>
                  </a:lnTo>
                  <a:lnTo>
                    <a:pt x="1305" y="1020"/>
                  </a:lnTo>
                  <a:lnTo>
                    <a:pt x="1296" y="1058"/>
                  </a:lnTo>
                  <a:lnTo>
                    <a:pt x="1282" y="1103"/>
                  </a:lnTo>
                  <a:lnTo>
                    <a:pt x="1268" y="1141"/>
                  </a:lnTo>
                  <a:lnTo>
                    <a:pt x="1254" y="1173"/>
                  </a:lnTo>
                  <a:lnTo>
                    <a:pt x="1242" y="1198"/>
                  </a:lnTo>
                  <a:lnTo>
                    <a:pt x="1230" y="1217"/>
                  </a:lnTo>
                  <a:lnTo>
                    <a:pt x="1218" y="1231"/>
                  </a:lnTo>
                  <a:lnTo>
                    <a:pt x="1207" y="1241"/>
                  </a:lnTo>
                  <a:lnTo>
                    <a:pt x="1196" y="1246"/>
                  </a:lnTo>
                  <a:lnTo>
                    <a:pt x="1186" y="1249"/>
                  </a:lnTo>
                  <a:lnTo>
                    <a:pt x="1177" y="1290"/>
                  </a:lnTo>
                  <a:lnTo>
                    <a:pt x="1165" y="1332"/>
                  </a:lnTo>
                  <a:lnTo>
                    <a:pt x="1150" y="1375"/>
                  </a:lnTo>
                  <a:lnTo>
                    <a:pt x="1129" y="1418"/>
                  </a:lnTo>
                  <a:lnTo>
                    <a:pt x="1107" y="1460"/>
                  </a:lnTo>
                  <a:lnTo>
                    <a:pt x="1080" y="1501"/>
                  </a:lnTo>
                  <a:lnTo>
                    <a:pt x="1050" y="1541"/>
                  </a:lnTo>
                  <a:lnTo>
                    <a:pt x="1016" y="1580"/>
                  </a:lnTo>
                  <a:lnTo>
                    <a:pt x="979" y="1615"/>
                  </a:lnTo>
                  <a:lnTo>
                    <a:pt x="939" y="1648"/>
                  </a:lnTo>
                  <a:lnTo>
                    <a:pt x="896" y="1677"/>
                  </a:lnTo>
                  <a:lnTo>
                    <a:pt x="849" y="1703"/>
                  </a:lnTo>
                  <a:lnTo>
                    <a:pt x="800" y="1723"/>
                  </a:lnTo>
                  <a:lnTo>
                    <a:pt x="754" y="1736"/>
                  </a:lnTo>
                  <a:lnTo>
                    <a:pt x="707" y="1745"/>
                  </a:lnTo>
                  <a:lnTo>
                    <a:pt x="660" y="1748"/>
                  </a:lnTo>
                  <a:lnTo>
                    <a:pt x="611" y="1745"/>
                  </a:lnTo>
                  <a:lnTo>
                    <a:pt x="564" y="1737"/>
                  </a:lnTo>
                  <a:lnTo>
                    <a:pt x="518" y="1724"/>
                  </a:lnTo>
                  <a:lnTo>
                    <a:pt x="468" y="1703"/>
                  </a:lnTo>
                  <a:lnTo>
                    <a:pt x="422" y="1678"/>
                  </a:lnTo>
                  <a:lnTo>
                    <a:pt x="378" y="1649"/>
                  </a:lnTo>
                  <a:lnTo>
                    <a:pt x="338" y="1616"/>
                  </a:lnTo>
                  <a:lnTo>
                    <a:pt x="301" y="1580"/>
                  </a:lnTo>
                  <a:lnTo>
                    <a:pt x="268" y="1543"/>
                  </a:lnTo>
                  <a:lnTo>
                    <a:pt x="237" y="1502"/>
                  </a:lnTo>
                  <a:lnTo>
                    <a:pt x="211" y="1460"/>
                  </a:lnTo>
                  <a:lnTo>
                    <a:pt x="189" y="1418"/>
                  </a:lnTo>
                  <a:lnTo>
                    <a:pt x="169" y="1375"/>
                  </a:lnTo>
                  <a:lnTo>
                    <a:pt x="154" y="1332"/>
                  </a:lnTo>
                  <a:lnTo>
                    <a:pt x="141" y="1290"/>
                  </a:lnTo>
                  <a:lnTo>
                    <a:pt x="134" y="1249"/>
                  </a:lnTo>
                  <a:lnTo>
                    <a:pt x="123" y="1246"/>
                  </a:lnTo>
                  <a:lnTo>
                    <a:pt x="113" y="1241"/>
                  </a:lnTo>
                  <a:lnTo>
                    <a:pt x="101" y="1231"/>
                  </a:lnTo>
                  <a:lnTo>
                    <a:pt x="88" y="1217"/>
                  </a:lnTo>
                  <a:lnTo>
                    <a:pt x="77" y="1198"/>
                  </a:lnTo>
                  <a:lnTo>
                    <a:pt x="64" y="1173"/>
                  </a:lnTo>
                  <a:lnTo>
                    <a:pt x="50" y="1142"/>
                  </a:lnTo>
                  <a:lnTo>
                    <a:pt x="36" y="1104"/>
                  </a:lnTo>
                  <a:lnTo>
                    <a:pt x="23" y="1060"/>
                  </a:lnTo>
                  <a:lnTo>
                    <a:pt x="13" y="1022"/>
                  </a:lnTo>
                  <a:lnTo>
                    <a:pt x="7" y="988"/>
                  </a:lnTo>
                  <a:lnTo>
                    <a:pt x="2" y="959"/>
                  </a:lnTo>
                  <a:lnTo>
                    <a:pt x="0" y="933"/>
                  </a:lnTo>
                  <a:lnTo>
                    <a:pt x="0" y="911"/>
                  </a:lnTo>
                  <a:lnTo>
                    <a:pt x="4" y="892"/>
                  </a:lnTo>
                  <a:lnTo>
                    <a:pt x="8" y="877"/>
                  </a:lnTo>
                  <a:lnTo>
                    <a:pt x="13" y="864"/>
                  </a:lnTo>
                  <a:lnTo>
                    <a:pt x="20" y="853"/>
                  </a:lnTo>
                  <a:lnTo>
                    <a:pt x="28" y="846"/>
                  </a:lnTo>
                  <a:lnTo>
                    <a:pt x="37" y="841"/>
                  </a:lnTo>
                  <a:lnTo>
                    <a:pt x="47" y="836"/>
                  </a:lnTo>
                  <a:lnTo>
                    <a:pt x="57" y="834"/>
                  </a:lnTo>
                  <a:lnTo>
                    <a:pt x="68" y="833"/>
                  </a:lnTo>
                  <a:lnTo>
                    <a:pt x="79" y="834"/>
                  </a:lnTo>
                  <a:lnTo>
                    <a:pt x="65" y="792"/>
                  </a:lnTo>
                  <a:lnTo>
                    <a:pt x="56" y="751"/>
                  </a:lnTo>
                  <a:lnTo>
                    <a:pt x="47" y="696"/>
                  </a:lnTo>
                  <a:lnTo>
                    <a:pt x="41" y="642"/>
                  </a:lnTo>
                  <a:lnTo>
                    <a:pt x="41" y="589"/>
                  </a:lnTo>
                  <a:lnTo>
                    <a:pt x="45" y="537"/>
                  </a:lnTo>
                  <a:lnTo>
                    <a:pt x="54" y="487"/>
                  </a:lnTo>
                  <a:lnTo>
                    <a:pt x="68" y="440"/>
                  </a:lnTo>
                  <a:lnTo>
                    <a:pt x="85" y="396"/>
                  </a:lnTo>
                  <a:lnTo>
                    <a:pt x="105" y="355"/>
                  </a:lnTo>
                  <a:lnTo>
                    <a:pt x="128" y="316"/>
                  </a:lnTo>
                  <a:lnTo>
                    <a:pt x="154" y="280"/>
                  </a:lnTo>
                  <a:lnTo>
                    <a:pt x="181" y="246"/>
                  </a:lnTo>
                  <a:lnTo>
                    <a:pt x="210" y="216"/>
                  </a:lnTo>
                  <a:lnTo>
                    <a:pt x="254" y="173"/>
                  </a:lnTo>
                  <a:lnTo>
                    <a:pt x="303" y="133"/>
                  </a:lnTo>
                  <a:lnTo>
                    <a:pt x="353" y="98"/>
                  </a:lnTo>
                  <a:lnTo>
                    <a:pt x="397" y="69"/>
                  </a:lnTo>
                  <a:lnTo>
                    <a:pt x="444" y="46"/>
                  </a:lnTo>
                  <a:lnTo>
                    <a:pt x="492" y="26"/>
                  </a:lnTo>
                  <a:lnTo>
                    <a:pt x="534" y="15"/>
                  </a:lnTo>
                  <a:lnTo>
                    <a:pt x="576" y="6"/>
                  </a:lnTo>
                  <a:lnTo>
                    <a:pt x="619" y="2"/>
                  </a:lnTo>
                  <a:lnTo>
                    <a:pt x="6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39" name="Shape 11739"/>
            <p:cNvSpPr/>
            <p:nvPr/>
          </p:nvSpPr>
          <p:spPr>
            <a:xfrm>
              <a:off x="7286625" y="2887663"/>
              <a:ext cx="114300" cy="114300"/>
            </a:xfrm>
            <a:custGeom>
              <a:avLst/>
              <a:gdLst/>
              <a:ahLst/>
              <a:cxnLst/>
              <a:rect l="0" t="0" r="0" b="0"/>
              <a:pathLst>
                <a:path w="1299" h="1294" extrusionOk="0">
                  <a:moveTo>
                    <a:pt x="930" y="562"/>
                  </a:moveTo>
                  <a:lnTo>
                    <a:pt x="906" y="565"/>
                  </a:lnTo>
                  <a:lnTo>
                    <a:pt x="886" y="573"/>
                  </a:lnTo>
                  <a:lnTo>
                    <a:pt x="869" y="587"/>
                  </a:lnTo>
                  <a:lnTo>
                    <a:pt x="857" y="604"/>
                  </a:lnTo>
                  <a:lnTo>
                    <a:pt x="848" y="624"/>
                  </a:lnTo>
                  <a:lnTo>
                    <a:pt x="845" y="646"/>
                  </a:lnTo>
                  <a:lnTo>
                    <a:pt x="848" y="669"/>
                  </a:lnTo>
                  <a:lnTo>
                    <a:pt x="857" y="689"/>
                  </a:lnTo>
                  <a:lnTo>
                    <a:pt x="869" y="706"/>
                  </a:lnTo>
                  <a:lnTo>
                    <a:pt x="886" y="719"/>
                  </a:lnTo>
                  <a:lnTo>
                    <a:pt x="906" y="727"/>
                  </a:lnTo>
                  <a:lnTo>
                    <a:pt x="930" y="730"/>
                  </a:lnTo>
                  <a:lnTo>
                    <a:pt x="952" y="727"/>
                  </a:lnTo>
                  <a:lnTo>
                    <a:pt x="972" y="719"/>
                  </a:lnTo>
                  <a:lnTo>
                    <a:pt x="989" y="706"/>
                  </a:lnTo>
                  <a:lnTo>
                    <a:pt x="1003" y="689"/>
                  </a:lnTo>
                  <a:lnTo>
                    <a:pt x="1011" y="669"/>
                  </a:lnTo>
                  <a:lnTo>
                    <a:pt x="1014" y="646"/>
                  </a:lnTo>
                  <a:lnTo>
                    <a:pt x="1011" y="624"/>
                  </a:lnTo>
                  <a:lnTo>
                    <a:pt x="1003" y="604"/>
                  </a:lnTo>
                  <a:lnTo>
                    <a:pt x="989" y="587"/>
                  </a:lnTo>
                  <a:lnTo>
                    <a:pt x="972" y="573"/>
                  </a:lnTo>
                  <a:lnTo>
                    <a:pt x="952" y="565"/>
                  </a:lnTo>
                  <a:lnTo>
                    <a:pt x="930" y="562"/>
                  </a:lnTo>
                  <a:close/>
                  <a:moveTo>
                    <a:pt x="650" y="562"/>
                  </a:moveTo>
                  <a:lnTo>
                    <a:pt x="627" y="565"/>
                  </a:lnTo>
                  <a:lnTo>
                    <a:pt x="607" y="573"/>
                  </a:lnTo>
                  <a:lnTo>
                    <a:pt x="590" y="587"/>
                  </a:lnTo>
                  <a:lnTo>
                    <a:pt x="577" y="604"/>
                  </a:lnTo>
                  <a:lnTo>
                    <a:pt x="569" y="624"/>
                  </a:lnTo>
                  <a:lnTo>
                    <a:pt x="566" y="646"/>
                  </a:lnTo>
                  <a:lnTo>
                    <a:pt x="569" y="669"/>
                  </a:lnTo>
                  <a:lnTo>
                    <a:pt x="577" y="689"/>
                  </a:lnTo>
                  <a:lnTo>
                    <a:pt x="590" y="706"/>
                  </a:lnTo>
                  <a:lnTo>
                    <a:pt x="607" y="719"/>
                  </a:lnTo>
                  <a:lnTo>
                    <a:pt x="627" y="727"/>
                  </a:lnTo>
                  <a:lnTo>
                    <a:pt x="650" y="730"/>
                  </a:lnTo>
                  <a:lnTo>
                    <a:pt x="672" y="727"/>
                  </a:lnTo>
                  <a:lnTo>
                    <a:pt x="693" y="719"/>
                  </a:lnTo>
                  <a:lnTo>
                    <a:pt x="709" y="706"/>
                  </a:lnTo>
                  <a:lnTo>
                    <a:pt x="722" y="689"/>
                  </a:lnTo>
                  <a:lnTo>
                    <a:pt x="731" y="669"/>
                  </a:lnTo>
                  <a:lnTo>
                    <a:pt x="735" y="646"/>
                  </a:lnTo>
                  <a:lnTo>
                    <a:pt x="732" y="624"/>
                  </a:lnTo>
                  <a:lnTo>
                    <a:pt x="723" y="604"/>
                  </a:lnTo>
                  <a:lnTo>
                    <a:pt x="709" y="587"/>
                  </a:lnTo>
                  <a:lnTo>
                    <a:pt x="693" y="573"/>
                  </a:lnTo>
                  <a:lnTo>
                    <a:pt x="672" y="565"/>
                  </a:lnTo>
                  <a:lnTo>
                    <a:pt x="650" y="562"/>
                  </a:lnTo>
                  <a:close/>
                  <a:moveTo>
                    <a:pt x="370" y="562"/>
                  </a:moveTo>
                  <a:lnTo>
                    <a:pt x="348" y="565"/>
                  </a:lnTo>
                  <a:lnTo>
                    <a:pt x="327" y="573"/>
                  </a:lnTo>
                  <a:lnTo>
                    <a:pt x="311" y="587"/>
                  </a:lnTo>
                  <a:lnTo>
                    <a:pt x="297" y="604"/>
                  </a:lnTo>
                  <a:lnTo>
                    <a:pt x="288" y="624"/>
                  </a:lnTo>
                  <a:lnTo>
                    <a:pt x="285" y="646"/>
                  </a:lnTo>
                  <a:lnTo>
                    <a:pt x="288" y="669"/>
                  </a:lnTo>
                  <a:lnTo>
                    <a:pt x="297" y="689"/>
                  </a:lnTo>
                  <a:lnTo>
                    <a:pt x="311" y="706"/>
                  </a:lnTo>
                  <a:lnTo>
                    <a:pt x="327" y="719"/>
                  </a:lnTo>
                  <a:lnTo>
                    <a:pt x="348" y="727"/>
                  </a:lnTo>
                  <a:lnTo>
                    <a:pt x="370" y="730"/>
                  </a:lnTo>
                  <a:lnTo>
                    <a:pt x="392" y="727"/>
                  </a:lnTo>
                  <a:lnTo>
                    <a:pt x="412" y="719"/>
                  </a:lnTo>
                  <a:lnTo>
                    <a:pt x="429" y="706"/>
                  </a:lnTo>
                  <a:lnTo>
                    <a:pt x="443" y="689"/>
                  </a:lnTo>
                  <a:lnTo>
                    <a:pt x="451" y="669"/>
                  </a:lnTo>
                  <a:lnTo>
                    <a:pt x="454" y="646"/>
                  </a:lnTo>
                  <a:lnTo>
                    <a:pt x="451" y="624"/>
                  </a:lnTo>
                  <a:lnTo>
                    <a:pt x="443" y="604"/>
                  </a:lnTo>
                  <a:lnTo>
                    <a:pt x="429" y="587"/>
                  </a:lnTo>
                  <a:lnTo>
                    <a:pt x="412" y="573"/>
                  </a:lnTo>
                  <a:lnTo>
                    <a:pt x="392" y="565"/>
                  </a:lnTo>
                  <a:lnTo>
                    <a:pt x="370" y="562"/>
                  </a:lnTo>
                  <a:close/>
                  <a:moveTo>
                    <a:pt x="650" y="0"/>
                  </a:moveTo>
                  <a:lnTo>
                    <a:pt x="705" y="2"/>
                  </a:lnTo>
                  <a:lnTo>
                    <a:pt x="760" y="10"/>
                  </a:lnTo>
                  <a:lnTo>
                    <a:pt x="814" y="21"/>
                  </a:lnTo>
                  <a:lnTo>
                    <a:pt x="868" y="37"/>
                  </a:lnTo>
                  <a:lnTo>
                    <a:pt x="920" y="58"/>
                  </a:lnTo>
                  <a:lnTo>
                    <a:pt x="971" y="84"/>
                  </a:lnTo>
                  <a:lnTo>
                    <a:pt x="1020" y="114"/>
                  </a:lnTo>
                  <a:lnTo>
                    <a:pt x="1065" y="150"/>
                  </a:lnTo>
                  <a:lnTo>
                    <a:pt x="1109" y="189"/>
                  </a:lnTo>
                  <a:lnTo>
                    <a:pt x="1149" y="233"/>
                  </a:lnTo>
                  <a:lnTo>
                    <a:pt x="1185" y="279"/>
                  </a:lnTo>
                  <a:lnTo>
                    <a:pt x="1214" y="328"/>
                  </a:lnTo>
                  <a:lnTo>
                    <a:pt x="1241" y="377"/>
                  </a:lnTo>
                  <a:lnTo>
                    <a:pt x="1262" y="430"/>
                  </a:lnTo>
                  <a:lnTo>
                    <a:pt x="1278" y="483"/>
                  </a:lnTo>
                  <a:lnTo>
                    <a:pt x="1289" y="538"/>
                  </a:lnTo>
                  <a:lnTo>
                    <a:pt x="1297" y="592"/>
                  </a:lnTo>
                  <a:lnTo>
                    <a:pt x="1299" y="647"/>
                  </a:lnTo>
                  <a:lnTo>
                    <a:pt x="1297" y="702"/>
                  </a:lnTo>
                  <a:lnTo>
                    <a:pt x="1289" y="757"/>
                  </a:lnTo>
                  <a:lnTo>
                    <a:pt x="1278" y="812"/>
                  </a:lnTo>
                  <a:lnTo>
                    <a:pt x="1262" y="864"/>
                  </a:lnTo>
                  <a:lnTo>
                    <a:pt x="1241" y="916"/>
                  </a:lnTo>
                  <a:lnTo>
                    <a:pt x="1214" y="967"/>
                  </a:lnTo>
                  <a:lnTo>
                    <a:pt x="1184" y="1015"/>
                  </a:lnTo>
                  <a:lnTo>
                    <a:pt x="1149" y="1061"/>
                  </a:lnTo>
                  <a:lnTo>
                    <a:pt x="1108" y="1105"/>
                  </a:lnTo>
                  <a:lnTo>
                    <a:pt x="1064" y="1145"/>
                  </a:lnTo>
                  <a:lnTo>
                    <a:pt x="1017" y="1180"/>
                  </a:lnTo>
                  <a:lnTo>
                    <a:pt x="969" y="1211"/>
                  </a:lnTo>
                  <a:lnTo>
                    <a:pt x="917" y="1236"/>
                  </a:lnTo>
                  <a:lnTo>
                    <a:pt x="865" y="1257"/>
                  </a:lnTo>
                  <a:lnTo>
                    <a:pt x="811" y="1273"/>
                  </a:lnTo>
                  <a:lnTo>
                    <a:pt x="756" y="1285"/>
                  </a:lnTo>
                  <a:lnTo>
                    <a:pt x="700" y="1292"/>
                  </a:lnTo>
                  <a:lnTo>
                    <a:pt x="644" y="1294"/>
                  </a:lnTo>
                  <a:lnTo>
                    <a:pt x="588" y="1291"/>
                  </a:lnTo>
                  <a:lnTo>
                    <a:pt x="533" y="1284"/>
                  </a:lnTo>
                  <a:lnTo>
                    <a:pt x="478" y="1271"/>
                  </a:lnTo>
                  <a:lnTo>
                    <a:pt x="424" y="1254"/>
                  </a:lnTo>
                  <a:lnTo>
                    <a:pt x="371" y="1232"/>
                  </a:lnTo>
                  <a:lnTo>
                    <a:pt x="320" y="1205"/>
                  </a:lnTo>
                  <a:lnTo>
                    <a:pt x="319" y="1204"/>
                  </a:lnTo>
                  <a:lnTo>
                    <a:pt x="277" y="1231"/>
                  </a:lnTo>
                  <a:lnTo>
                    <a:pt x="234" y="1252"/>
                  </a:lnTo>
                  <a:lnTo>
                    <a:pt x="192" y="1268"/>
                  </a:lnTo>
                  <a:lnTo>
                    <a:pt x="152" y="1277"/>
                  </a:lnTo>
                  <a:lnTo>
                    <a:pt x="113" y="1282"/>
                  </a:lnTo>
                  <a:lnTo>
                    <a:pt x="77" y="1282"/>
                  </a:lnTo>
                  <a:lnTo>
                    <a:pt x="43" y="1278"/>
                  </a:lnTo>
                  <a:lnTo>
                    <a:pt x="32" y="1274"/>
                  </a:lnTo>
                  <a:lnTo>
                    <a:pt x="26" y="1267"/>
                  </a:lnTo>
                  <a:lnTo>
                    <a:pt x="22" y="1257"/>
                  </a:lnTo>
                  <a:lnTo>
                    <a:pt x="23" y="1248"/>
                  </a:lnTo>
                  <a:lnTo>
                    <a:pt x="27" y="1238"/>
                  </a:lnTo>
                  <a:lnTo>
                    <a:pt x="36" y="1231"/>
                  </a:lnTo>
                  <a:lnTo>
                    <a:pt x="63" y="1215"/>
                  </a:lnTo>
                  <a:lnTo>
                    <a:pt x="87" y="1196"/>
                  </a:lnTo>
                  <a:lnTo>
                    <a:pt x="109" y="1175"/>
                  </a:lnTo>
                  <a:lnTo>
                    <a:pt x="129" y="1152"/>
                  </a:lnTo>
                  <a:lnTo>
                    <a:pt x="144" y="1128"/>
                  </a:lnTo>
                  <a:lnTo>
                    <a:pt x="158" y="1105"/>
                  </a:lnTo>
                  <a:lnTo>
                    <a:pt x="170" y="1081"/>
                  </a:lnTo>
                  <a:lnTo>
                    <a:pt x="163" y="1075"/>
                  </a:lnTo>
                  <a:lnTo>
                    <a:pt x="126" y="1029"/>
                  </a:lnTo>
                  <a:lnTo>
                    <a:pt x="94" y="980"/>
                  </a:lnTo>
                  <a:lnTo>
                    <a:pt x="66" y="930"/>
                  </a:lnTo>
                  <a:lnTo>
                    <a:pt x="43" y="877"/>
                  </a:lnTo>
                  <a:lnTo>
                    <a:pt x="25" y="823"/>
                  </a:lnTo>
                  <a:lnTo>
                    <a:pt x="12" y="768"/>
                  </a:lnTo>
                  <a:lnTo>
                    <a:pt x="4" y="713"/>
                  </a:lnTo>
                  <a:lnTo>
                    <a:pt x="0" y="657"/>
                  </a:lnTo>
                  <a:lnTo>
                    <a:pt x="2" y="600"/>
                  </a:lnTo>
                  <a:lnTo>
                    <a:pt x="9" y="544"/>
                  </a:lnTo>
                  <a:lnTo>
                    <a:pt x="20" y="489"/>
                  </a:lnTo>
                  <a:lnTo>
                    <a:pt x="36" y="434"/>
                  </a:lnTo>
                  <a:lnTo>
                    <a:pt x="58" y="382"/>
                  </a:lnTo>
                  <a:lnTo>
                    <a:pt x="83" y="330"/>
                  </a:lnTo>
                  <a:lnTo>
                    <a:pt x="115" y="280"/>
                  </a:lnTo>
                  <a:lnTo>
                    <a:pt x="150" y="234"/>
                  </a:lnTo>
                  <a:lnTo>
                    <a:pt x="191" y="189"/>
                  </a:lnTo>
                  <a:lnTo>
                    <a:pt x="234" y="150"/>
                  </a:lnTo>
                  <a:lnTo>
                    <a:pt x="281" y="114"/>
                  </a:lnTo>
                  <a:lnTo>
                    <a:pt x="330" y="84"/>
                  </a:lnTo>
                  <a:lnTo>
                    <a:pt x="379" y="58"/>
                  </a:lnTo>
                  <a:lnTo>
                    <a:pt x="432" y="37"/>
                  </a:lnTo>
                  <a:lnTo>
                    <a:pt x="485" y="21"/>
                  </a:lnTo>
                  <a:lnTo>
                    <a:pt x="539" y="10"/>
                  </a:lnTo>
                  <a:lnTo>
                    <a:pt x="594" y="2"/>
                  </a:lnTo>
                  <a:lnTo>
                    <a:pt x="6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40" name="Shape 11740"/>
          <p:cNvGrpSpPr/>
          <p:nvPr/>
        </p:nvGrpSpPr>
        <p:grpSpPr>
          <a:xfrm>
            <a:off x="5838823" y="2890600"/>
            <a:ext cx="232172" cy="167878"/>
            <a:chOff x="7843838" y="2903538"/>
            <a:chExt cx="309562" cy="223837"/>
          </a:xfrm>
        </p:grpSpPr>
        <p:sp>
          <p:nvSpPr>
            <p:cNvPr id="11741" name="Shape 11741"/>
            <p:cNvSpPr/>
            <p:nvPr/>
          </p:nvSpPr>
          <p:spPr>
            <a:xfrm>
              <a:off x="7886700" y="2917825"/>
              <a:ext cx="95250" cy="127000"/>
            </a:xfrm>
            <a:custGeom>
              <a:avLst/>
              <a:gdLst/>
              <a:ahLst/>
              <a:cxnLst/>
              <a:rect l="0" t="0" r="0" b="0"/>
              <a:pathLst>
                <a:path w="1013" h="1356" extrusionOk="0">
                  <a:moveTo>
                    <a:pt x="519" y="0"/>
                  </a:moveTo>
                  <a:lnTo>
                    <a:pt x="561" y="2"/>
                  </a:lnTo>
                  <a:lnTo>
                    <a:pt x="599" y="7"/>
                  </a:lnTo>
                  <a:lnTo>
                    <a:pt x="633" y="15"/>
                  </a:lnTo>
                  <a:lnTo>
                    <a:pt x="665" y="26"/>
                  </a:lnTo>
                  <a:lnTo>
                    <a:pt x="694" y="39"/>
                  </a:lnTo>
                  <a:lnTo>
                    <a:pt x="720" y="53"/>
                  </a:lnTo>
                  <a:lnTo>
                    <a:pt x="747" y="69"/>
                  </a:lnTo>
                  <a:lnTo>
                    <a:pt x="771" y="86"/>
                  </a:lnTo>
                  <a:lnTo>
                    <a:pt x="790" y="104"/>
                  </a:lnTo>
                  <a:lnTo>
                    <a:pt x="806" y="119"/>
                  </a:lnTo>
                  <a:lnTo>
                    <a:pt x="818" y="134"/>
                  </a:lnTo>
                  <a:lnTo>
                    <a:pt x="828" y="146"/>
                  </a:lnTo>
                  <a:lnTo>
                    <a:pt x="834" y="156"/>
                  </a:lnTo>
                  <a:lnTo>
                    <a:pt x="838" y="162"/>
                  </a:lnTo>
                  <a:lnTo>
                    <a:pt x="839" y="164"/>
                  </a:lnTo>
                  <a:lnTo>
                    <a:pt x="840" y="164"/>
                  </a:lnTo>
                  <a:lnTo>
                    <a:pt x="844" y="165"/>
                  </a:lnTo>
                  <a:lnTo>
                    <a:pt x="848" y="166"/>
                  </a:lnTo>
                  <a:lnTo>
                    <a:pt x="855" y="167"/>
                  </a:lnTo>
                  <a:lnTo>
                    <a:pt x="863" y="170"/>
                  </a:lnTo>
                  <a:lnTo>
                    <a:pt x="871" y="174"/>
                  </a:lnTo>
                  <a:lnTo>
                    <a:pt x="881" y="179"/>
                  </a:lnTo>
                  <a:lnTo>
                    <a:pt x="891" y="185"/>
                  </a:lnTo>
                  <a:lnTo>
                    <a:pt x="902" y="193"/>
                  </a:lnTo>
                  <a:lnTo>
                    <a:pt x="913" y="204"/>
                  </a:lnTo>
                  <a:lnTo>
                    <a:pt x="924" y="216"/>
                  </a:lnTo>
                  <a:lnTo>
                    <a:pt x="935" y="229"/>
                  </a:lnTo>
                  <a:lnTo>
                    <a:pt x="945" y="246"/>
                  </a:lnTo>
                  <a:lnTo>
                    <a:pt x="954" y="265"/>
                  </a:lnTo>
                  <a:lnTo>
                    <a:pt x="963" y="286"/>
                  </a:lnTo>
                  <a:lnTo>
                    <a:pt x="970" y="312"/>
                  </a:lnTo>
                  <a:lnTo>
                    <a:pt x="976" y="339"/>
                  </a:lnTo>
                  <a:lnTo>
                    <a:pt x="981" y="370"/>
                  </a:lnTo>
                  <a:lnTo>
                    <a:pt x="984" y="405"/>
                  </a:lnTo>
                  <a:lnTo>
                    <a:pt x="984" y="443"/>
                  </a:lnTo>
                  <a:lnTo>
                    <a:pt x="982" y="485"/>
                  </a:lnTo>
                  <a:lnTo>
                    <a:pt x="978" y="532"/>
                  </a:lnTo>
                  <a:lnTo>
                    <a:pt x="969" y="582"/>
                  </a:lnTo>
                  <a:lnTo>
                    <a:pt x="962" y="614"/>
                  </a:lnTo>
                  <a:lnTo>
                    <a:pt x="953" y="646"/>
                  </a:lnTo>
                  <a:lnTo>
                    <a:pt x="962" y="646"/>
                  </a:lnTo>
                  <a:lnTo>
                    <a:pt x="971" y="646"/>
                  </a:lnTo>
                  <a:lnTo>
                    <a:pt x="981" y="649"/>
                  </a:lnTo>
                  <a:lnTo>
                    <a:pt x="989" y="653"/>
                  </a:lnTo>
                  <a:lnTo>
                    <a:pt x="996" y="659"/>
                  </a:lnTo>
                  <a:lnTo>
                    <a:pt x="1003" y="668"/>
                  </a:lnTo>
                  <a:lnTo>
                    <a:pt x="1008" y="679"/>
                  </a:lnTo>
                  <a:lnTo>
                    <a:pt x="1011" y="693"/>
                  </a:lnTo>
                  <a:lnTo>
                    <a:pt x="1013" y="712"/>
                  </a:lnTo>
                  <a:lnTo>
                    <a:pt x="1012" y="733"/>
                  </a:lnTo>
                  <a:lnTo>
                    <a:pt x="1009" y="758"/>
                  </a:lnTo>
                  <a:lnTo>
                    <a:pt x="1004" y="787"/>
                  </a:lnTo>
                  <a:lnTo>
                    <a:pt x="995" y="821"/>
                  </a:lnTo>
                  <a:lnTo>
                    <a:pt x="983" y="860"/>
                  </a:lnTo>
                  <a:lnTo>
                    <a:pt x="971" y="891"/>
                  </a:lnTo>
                  <a:lnTo>
                    <a:pt x="959" y="917"/>
                  </a:lnTo>
                  <a:lnTo>
                    <a:pt x="948" y="937"/>
                  </a:lnTo>
                  <a:lnTo>
                    <a:pt x="938" y="951"/>
                  </a:lnTo>
                  <a:lnTo>
                    <a:pt x="928" y="960"/>
                  </a:lnTo>
                  <a:lnTo>
                    <a:pt x="919" y="966"/>
                  </a:lnTo>
                  <a:lnTo>
                    <a:pt x="910" y="968"/>
                  </a:lnTo>
                  <a:lnTo>
                    <a:pt x="903" y="1003"/>
                  </a:lnTo>
                  <a:lnTo>
                    <a:pt x="893" y="1039"/>
                  </a:lnTo>
                  <a:lnTo>
                    <a:pt x="879" y="1074"/>
                  </a:lnTo>
                  <a:lnTo>
                    <a:pt x="862" y="1111"/>
                  </a:lnTo>
                  <a:lnTo>
                    <a:pt x="841" y="1146"/>
                  </a:lnTo>
                  <a:lnTo>
                    <a:pt x="818" y="1180"/>
                  </a:lnTo>
                  <a:lnTo>
                    <a:pt x="791" y="1213"/>
                  </a:lnTo>
                  <a:lnTo>
                    <a:pt x="761" y="1244"/>
                  </a:lnTo>
                  <a:lnTo>
                    <a:pt x="728" y="1272"/>
                  </a:lnTo>
                  <a:lnTo>
                    <a:pt x="693" y="1298"/>
                  </a:lnTo>
                  <a:lnTo>
                    <a:pt x="655" y="1319"/>
                  </a:lnTo>
                  <a:lnTo>
                    <a:pt x="614" y="1337"/>
                  </a:lnTo>
                  <a:lnTo>
                    <a:pt x="579" y="1347"/>
                  </a:lnTo>
                  <a:lnTo>
                    <a:pt x="543" y="1354"/>
                  </a:lnTo>
                  <a:lnTo>
                    <a:pt x="505" y="1356"/>
                  </a:lnTo>
                  <a:lnTo>
                    <a:pt x="469" y="1354"/>
                  </a:lnTo>
                  <a:lnTo>
                    <a:pt x="433" y="1347"/>
                  </a:lnTo>
                  <a:lnTo>
                    <a:pt x="398" y="1337"/>
                  </a:lnTo>
                  <a:lnTo>
                    <a:pt x="356" y="1320"/>
                  </a:lnTo>
                  <a:lnTo>
                    <a:pt x="318" y="1299"/>
                  </a:lnTo>
                  <a:lnTo>
                    <a:pt x="282" y="1273"/>
                  </a:lnTo>
                  <a:lnTo>
                    <a:pt x="249" y="1245"/>
                  </a:lnTo>
                  <a:lnTo>
                    <a:pt x="220" y="1214"/>
                  </a:lnTo>
                  <a:lnTo>
                    <a:pt x="193" y="1181"/>
                  </a:lnTo>
                  <a:lnTo>
                    <a:pt x="170" y="1147"/>
                  </a:lnTo>
                  <a:lnTo>
                    <a:pt x="150" y="1112"/>
                  </a:lnTo>
                  <a:lnTo>
                    <a:pt x="133" y="1075"/>
                  </a:lnTo>
                  <a:lnTo>
                    <a:pt x="120" y="1039"/>
                  </a:lnTo>
                  <a:lnTo>
                    <a:pt x="109" y="1004"/>
                  </a:lnTo>
                  <a:lnTo>
                    <a:pt x="102" y="969"/>
                  </a:lnTo>
                  <a:lnTo>
                    <a:pt x="94" y="967"/>
                  </a:lnTo>
                  <a:lnTo>
                    <a:pt x="83" y="961"/>
                  </a:lnTo>
                  <a:lnTo>
                    <a:pt x="73" y="952"/>
                  </a:lnTo>
                  <a:lnTo>
                    <a:pt x="63" y="938"/>
                  </a:lnTo>
                  <a:lnTo>
                    <a:pt x="52" y="918"/>
                  </a:lnTo>
                  <a:lnTo>
                    <a:pt x="41" y="892"/>
                  </a:lnTo>
                  <a:lnTo>
                    <a:pt x="30" y="860"/>
                  </a:lnTo>
                  <a:lnTo>
                    <a:pt x="18" y="821"/>
                  </a:lnTo>
                  <a:lnTo>
                    <a:pt x="9" y="787"/>
                  </a:lnTo>
                  <a:lnTo>
                    <a:pt x="4" y="758"/>
                  </a:lnTo>
                  <a:lnTo>
                    <a:pt x="1" y="733"/>
                  </a:lnTo>
                  <a:lnTo>
                    <a:pt x="0" y="712"/>
                  </a:lnTo>
                  <a:lnTo>
                    <a:pt x="2" y="694"/>
                  </a:lnTo>
                  <a:lnTo>
                    <a:pt x="5" y="679"/>
                  </a:lnTo>
                  <a:lnTo>
                    <a:pt x="10" y="668"/>
                  </a:lnTo>
                  <a:lnTo>
                    <a:pt x="17" y="660"/>
                  </a:lnTo>
                  <a:lnTo>
                    <a:pt x="24" y="653"/>
                  </a:lnTo>
                  <a:lnTo>
                    <a:pt x="33" y="649"/>
                  </a:lnTo>
                  <a:lnTo>
                    <a:pt x="41" y="647"/>
                  </a:lnTo>
                  <a:lnTo>
                    <a:pt x="50" y="646"/>
                  </a:lnTo>
                  <a:lnTo>
                    <a:pt x="60" y="646"/>
                  </a:lnTo>
                  <a:lnTo>
                    <a:pt x="50" y="614"/>
                  </a:lnTo>
                  <a:lnTo>
                    <a:pt x="43" y="582"/>
                  </a:lnTo>
                  <a:lnTo>
                    <a:pt x="36" y="539"/>
                  </a:lnTo>
                  <a:lnTo>
                    <a:pt x="32" y="497"/>
                  </a:lnTo>
                  <a:lnTo>
                    <a:pt x="31" y="456"/>
                  </a:lnTo>
                  <a:lnTo>
                    <a:pt x="34" y="416"/>
                  </a:lnTo>
                  <a:lnTo>
                    <a:pt x="42" y="376"/>
                  </a:lnTo>
                  <a:lnTo>
                    <a:pt x="54" y="335"/>
                  </a:lnTo>
                  <a:lnTo>
                    <a:pt x="70" y="296"/>
                  </a:lnTo>
                  <a:lnTo>
                    <a:pt x="89" y="259"/>
                  </a:lnTo>
                  <a:lnTo>
                    <a:pt x="112" y="226"/>
                  </a:lnTo>
                  <a:lnTo>
                    <a:pt x="136" y="194"/>
                  </a:lnTo>
                  <a:lnTo>
                    <a:pt x="162" y="166"/>
                  </a:lnTo>
                  <a:lnTo>
                    <a:pt x="196" y="133"/>
                  </a:lnTo>
                  <a:lnTo>
                    <a:pt x="233" y="102"/>
                  </a:lnTo>
                  <a:lnTo>
                    <a:pt x="271" y="74"/>
                  </a:lnTo>
                  <a:lnTo>
                    <a:pt x="304" y="53"/>
                  </a:lnTo>
                  <a:lnTo>
                    <a:pt x="341" y="35"/>
                  </a:lnTo>
                  <a:lnTo>
                    <a:pt x="379" y="20"/>
                  </a:lnTo>
                  <a:lnTo>
                    <a:pt x="410" y="11"/>
                  </a:lnTo>
                  <a:lnTo>
                    <a:pt x="442" y="5"/>
                  </a:lnTo>
                  <a:lnTo>
                    <a:pt x="476" y="2"/>
                  </a:lnTo>
                  <a:lnTo>
                    <a:pt x="5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2" name="Shape 11742"/>
            <p:cNvSpPr/>
            <p:nvPr/>
          </p:nvSpPr>
          <p:spPr>
            <a:xfrm>
              <a:off x="7843838" y="3043238"/>
              <a:ext cx="180975" cy="84137"/>
            </a:xfrm>
            <a:custGeom>
              <a:avLst/>
              <a:gdLst/>
              <a:ahLst/>
              <a:cxnLst/>
              <a:rect l="0" t="0" r="0" b="0"/>
              <a:pathLst>
                <a:path w="1934" h="898" extrusionOk="0">
                  <a:moveTo>
                    <a:pt x="628" y="0"/>
                  </a:moveTo>
                  <a:lnTo>
                    <a:pt x="809" y="579"/>
                  </a:lnTo>
                  <a:lnTo>
                    <a:pt x="834" y="659"/>
                  </a:lnTo>
                  <a:lnTo>
                    <a:pt x="915" y="425"/>
                  </a:lnTo>
                  <a:lnTo>
                    <a:pt x="892" y="391"/>
                  </a:lnTo>
                  <a:lnTo>
                    <a:pt x="873" y="360"/>
                  </a:lnTo>
                  <a:lnTo>
                    <a:pt x="859" y="331"/>
                  </a:lnTo>
                  <a:lnTo>
                    <a:pt x="849" y="305"/>
                  </a:lnTo>
                  <a:lnTo>
                    <a:pt x="842" y="282"/>
                  </a:lnTo>
                  <a:lnTo>
                    <a:pt x="838" y="262"/>
                  </a:lnTo>
                  <a:lnTo>
                    <a:pt x="837" y="243"/>
                  </a:lnTo>
                  <a:lnTo>
                    <a:pt x="839" y="226"/>
                  </a:lnTo>
                  <a:lnTo>
                    <a:pt x="843" y="212"/>
                  </a:lnTo>
                  <a:lnTo>
                    <a:pt x="849" y="200"/>
                  </a:lnTo>
                  <a:lnTo>
                    <a:pt x="857" y="189"/>
                  </a:lnTo>
                  <a:lnTo>
                    <a:pt x="866" y="180"/>
                  </a:lnTo>
                  <a:lnTo>
                    <a:pt x="876" y="173"/>
                  </a:lnTo>
                  <a:lnTo>
                    <a:pt x="887" y="167"/>
                  </a:lnTo>
                  <a:lnTo>
                    <a:pt x="898" y="162"/>
                  </a:lnTo>
                  <a:lnTo>
                    <a:pt x="910" y="158"/>
                  </a:lnTo>
                  <a:lnTo>
                    <a:pt x="921" y="154"/>
                  </a:lnTo>
                  <a:lnTo>
                    <a:pt x="932" y="152"/>
                  </a:lnTo>
                  <a:lnTo>
                    <a:pt x="942" y="151"/>
                  </a:lnTo>
                  <a:lnTo>
                    <a:pt x="951" y="150"/>
                  </a:lnTo>
                  <a:lnTo>
                    <a:pt x="959" y="150"/>
                  </a:lnTo>
                  <a:lnTo>
                    <a:pt x="964" y="149"/>
                  </a:lnTo>
                  <a:lnTo>
                    <a:pt x="967" y="149"/>
                  </a:lnTo>
                  <a:lnTo>
                    <a:pt x="973" y="150"/>
                  </a:lnTo>
                  <a:lnTo>
                    <a:pt x="980" y="150"/>
                  </a:lnTo>
                  <a:lnTo>
                    <a:pt x="989" y="151"/>
                  </a:lnTo>
                  <a:lnTo>
                    <a:pt x="1000" y="152"/>
                  </a:lnTo>
                  <a:lnTo>
                    <a:pt x="1011" y="154"/>
                  </a:lnTo>
                  <a:lnTo>
                    <a:pt x="1022" y="158"/>
                  </a:lnTo>
                  <a:lnTo>
                    <a:pt x="1034" y="162"/>
                  </a:lnTo>
                  <a:lnTo>
                    <a:pt x="1045" y="167"/>
                  </a:lnTo>
                  <a:lnTo>
                    <a:pt x="1056" y="173"/>
                  </a:lnTo>
                  <a:lnTo>
                    <a:pt x="1067" y="180"/>
                  </a:lnTo>
                  <a:lnTo>
                    <a:pt x="1076" y="189"/>
                  </a:lnTo>
                  <a:lnTo>
                    <a:pt x="1083" y="200"/>
                  </a:lnTo>
                  <a:lnTo>
                    <a:pt x="1090" y="212"/>
                  </a:lnTo>
                  <a:lnTo>
                    <a:pt x="1094" y="226"/>
                  </a:lnTo>
                  <a:lnTo>
                    <a:pt x="1095" y="242"/>
                  </a:lnTo>
                  <a:lnTo>
                    <a:pt x="1095" y="262"/>
                  </a:lnTo>
                  <a:lnTo>
                    <a:pt x="1091" y="282"/>
                  </a:lnTo>
                  <a:lnTo>
                    <a:pt x="1084" y="305"/>
                  </a:lnTo>
                  <a:lnTo>
                    <a:pt x="1073" y="331"/>
                  </a:lnTo>
                  <a:lnTo>
                    <a:pt x="1059" y="360"/>
                  </a:lnTo>
                  <a:lnTo>
                    <a:pt x="1040" y="391"/>
                  </a:lnTo>
                  <a:lnTo>
                    <a:pt x="1017" y="425"/>
                  </a:lnTo>
                  <a:lnTo>
                    <a:pt x="1099" y="659"/>
                  </a:lnTo>
                  <a:lnTo>
                    <a:pt x="1124" y="579"/>
                  </a:lnTo>
                  <a:lnTo>
                    <a:pt x="1306" y="0"/>
                  </a:lnTo>
                  <a:lnTo>
                    <a:pt x="1308" y="1"/>
                  </a:lnTo>
                  <a:lnTo>
                    <a:pt x="1314" y="5"/>
                  </a:lnTo>
                  <a:lnTo>
                    <a:pt x="1325" y="11"/>
                  </a:lnTo>
                  <a:lnTo>
                    <a:pt x="1339" y="20"/>
                  </a:lnTo>
                  <a:lnTo>
                    <a:pt x="1358" y="31"/>
                  </a:lnTo>
                  <a:lnTo>
                    <a:pt x="1380" y="43"/>
                  </a:lnTo>
                  <a:lnTo>
                    <a:pt x="1406" y="58"/>
                  </a:lnTo>
                  <a:lnTo>
                    <a:pt x="1435" y="73"/>
                  </a:lnTo>
                  <a:lnTo>
                    <a:pt x="1469" y="90"/>
                  </a:lnTo>
                  <a:lnTo>
                    <a:pt x="1506" y="107"/>
                  </a:lnTo>
                  <a:lnTo>
                    <a:pt x="1546" y="125"/>
                  </a:lnTo>
                  <a:lnTo>
                    <a:pt x="1588" y="144"/>
                  </a:lnTo>
                  <a:lnTo>
                    <a:pt x="1634" y="164"/>
                  </a:lnTo>
                  <a:lnTo>
                    <a:pt x="1684" y="183"/>
                  </a:lnTo>
                  <a:lnTo>
                    <a:pt x="1725" y="200"/>
                  </a:lnTo>
                  <a:lnTo>
                    <a:pt x="1761" y="219"/>
                  </a:lnTo>
                  <a:lnTo>
                    <a:pt x="1792" y="241"/>
                  </a:lnTo>
                  <a:lnTo>
                    <a:pt x="1820" y="266"/>
                  </a:lnTo>
                  <a:lnTo>
                    <a:pt x="1843" y="292"/>
                  </a:lnTo>
                  <a:lnTo>
                    <a:pt x="1863" y="321"/>
                  </a:lnTo>
                  <a:lnTo>
                    <a:pt x="1880" y="352"/>
                  </a:lnTo>
                  <a:lnTo>
                    <a:pt x="1894" y="388"/>
                  </a:lnTo>
                  <a:lnTo>
                    <a:pt x="1905" y="425"/>
                  </a:lnTo>
                  <a:lnTo>
                    <a:pt x="1913" y="465"/>
                  </a:lnTo>
                  <a:lnTo>
                    <a:pt x="1920" y="508"/>
                  </a:lnTo>
                  <a:lnTo>
                    <a:pt x="1925" y="554"/>
                  </a:lnTo>
                  <a:lnTo>
                    <a:pt x="1928" y="603"/>
                  </a:lnTo>
                  <a:lnTo>
                    <a:pt x="1930" y="655"/>
                  </a:lnTo>
                  <a:lnTo>
                    <a:pt x="1932" y="711"/>
                  </a:lnTo>
                  <a:lnTo>
                    <a:pt x="1932" y="770"/>
                  </a:lnTo>
                  <a:lnTo>
                    <a:pt x="1933" y="832"/>
                  </a:lnTo>
                  <a:lnTo>
                    <a:pt x="1934" y="898"/>
                  </a:lnTo>
                  <a:lnTo>
                    <a:pt x="0" y="898"/>
                  </a:lnTo>
                  <a:lnTo>
                    <a:pt x="1" y="832"/>
                  </a:lnTo>
                  <a:lnTo>
                    <a:pt x="1" y="770"/>
                  </a:lnTo>
                  <a:lnTo>
                    <a:pt x="2" y="711"/>
                  </a:lnTo>
                  <a:lnTo>
                    <a:pt x="4" y="655"/>
                  </a:lnTo>
                  <a:lnTo>
                    <a:pt x="6" y="603"/>
                  </a:lnTo>
                  <a:lnTo>
                    <a:pt x="9" y="554"/>
                  </a:lnTo>
                  <a:lnTo>
                    <a:pt x="14" y="508"/>
                  </a:lnTo>
                  <a:lnTo>
                    <a:pt x="20" y="465"/>
                  </a:lnTo>
                  <a:lnTo>
                    <a:pt x="29" y="425"/>
                  </a:lnTo>
                  <a:lnTo>
                    <a:pt x="40" y="388"/>
                  </a:lnTo>
                  <a:lnTo>
                    <a:pt x="54" y="352"/>
                  </a:lnTo>
                  <a:lnTo>
                    <a:pt x="70" y="321"/>
                  </a:lnTo>
                  <a:lnTo>
                    <a:pt x="90" y="292"/>
                  </a:lnTo>
                  <a:lnTo>
                    <a:pt x="114" y="266"/>
                  </a:lnTo>
                  <a:lnTo>
                    <a:pt x="141" y="241"/>
                  </a:lnTo>
                  <a:lnTo>
                    <a:pt x="173" y="219"/>
                  </a:lnTo>
                  <a:lnTo>
                    <a:pt x="209" y="200"/>
                  </a:lnTo>
                  <a:lnTo>
                    <a:pt x="250" y="183"/>
                  </a:lnTo>
                  <a:lnTo>
                    <a:pt x="299" y="164"/>
                  </a:lnTo>
                  <a:lnTo>
                    <a:pt x="346" y="144"/>
                  </a:lnTo>
                  <a:lnTo>
                    <a:pt x="389" y="125"/>
                  </a:lnTo>
                  <a:lnTo>
                    <a:pt x="428" y="107"/>
                  </a:lnTo>
                  <a:lnTo>
                    <a:pt x="465" y="90"/>
                  </a:lnTo>
                  <a:lnTo>
                    <a:pt x="498" y="73"/>
                  </a:lnTo>
                  <a:lnTo>
                    <a:pt x="527" y="58"/>
                  </a:lnTo>
                  <a:lnTo>
                    <a:pt x="554" y="43"/>
                  </a:lnTo>
                  <a:lnTo>
                    <a:pt x="576" y="31"/>
                  </a:lnTo>
                  <a:lnTo>
                    <a:pt x="595" y="20"/>
                  </a:lnTo>
                  <a:lnTo>
                    <a:pt x="609" y="11"/>
                  </a:lnTo>
                  <a:lnTo>
                    <a:pt x="619" y="5"/>
                  </a:lnTo>
                  <a:lnTo>
                    <a:pt x="626" y="1"/>
                  </a:lnTo>
                  <a:lnTo>
                    <a:pt x="6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3" name="Shape 11743"/>
            <p:cNvSpPr/>
            <p:nvPr/>
          </p:nvSpPr>
          <p:spPr>
            <a:xfrm>
              <a:off x="7978775" y="2960688"/>
              <a:ext cx="82550" cy="80962"/>
            </a:xfrm>
            <a:custGeom>
              <a:avLst/>
              <a:gdLst/>
              <a:ahLst/>
              <a:cxnLst/>
              <a:rect l="0" t="0" r="0" b="0"/>
              <a:pathLst>
                <a:path w="888" h="880" extrusionOk="0">
                  <a:moveTo>
                    <a:pt x="607" y="0"/>
                  </a:moveTo>
                  <a:lnTo>
                    <a:pt x="665" y="3"/>
                  </a:lnTo>
                  <a:lnTo>
                    <a:pt x="722" y="10"/>
                  </a:lnTo>
                  <a:lnTo>
                    <a:pt x="778" y="23"/>
                  </a:lnTo>
                  <a:lnTo>
                    <a:pt x="833" y="41"/>
                  </a:lnTo>
                  <a:lnTo>
                    <a:pt x="888" y="65"/>
                  </a:lnTo>
                  <a:lnTo>
                    <a:pt x="716" y="237"/>
                  </a:lnTo>
                  <a:lnTo>
                    <a:pt x="672" y="228"/>
                  </a:lnTo>
                  <a:lnTo>
                    <a:pt x="626" y="223"/>
                  </a:lnTo>
                  <a:lnTo>
                    <a:pt x="581" y="222"/>
                  </a:lnTo>
                  <a:lnTo>
                    <a:pt x="536" y="227"/>
                  </a:lnTo>
                  <a:lnTo>
                    <a:pt x="492" y="236"/>
                  </a:lnTo>
                  <a:lnTo>
                    <a:pt x="449" y="250"/>
                  </a:lnTo>
                  <a:lnTo>
                    <a:pt x="406" y="268"/>
                  </a:lnTo>
                  <a:lnTo>
                    <a:pt x="365" y="291"/>
                  </a:lnTo>
                  <a:lnTo>
                    <a:pt x="327" y="319"/>
                  </a:lnTo>
                  <a:lnTo>
                    <a:pt x="291" y="352"/>
                  </a:lnTo>
                  <a:lnTo>
                    <a:pt x="258" y="389"/>
                  </a:lnTo>
                  <a:lnTo>
                    <a:pt x="230" y="428"/>
                  </a:lnTo>
                  <a:lnTo>
                    <a:pt x="206" y="471"/>
                  </a:lnTo>
                  <a:lnTo>
                    <a:pt x="188" y="514"/>
                  </a:lnTo>
                  <a:lnTo>
                    <a:pt x="175" y="560"/>
                  </a:lnTo>
                  <a:lnTo>
                    <a:pt x="166" y="606"/>
                  </a:lnTo>
                  <a:lnTo>
                    <a:pt x="163" y="653"/>
                  </a:lnTo>
                  <a:lnTo>
                    <a:pt x="164" y="700"/>
                  </a:lnTo>
                  <a:lnTo>
                    <a:pt x="170" y="747"/>
                  </a:lnTo>
                  <a:lnTo>
                    <a:pt x="182" y="792"/>
                  </a:lnTo>
                  <a:lnTo>
                    <a:pt x="198" y="836"/>
                  </a:lnTo>
                  <a:lnTo>
                    <a:pt x="220" y="880"/>
                  </a:lnTo>
                  <a:lnTo>
                    <a:pt x="172" y="860"/>
                  </a:lnTo>
                  <a:lnTo>
                    <a:pt x="129" y="839"/>
                  </a:lnTo>
                  <a:lnTo>
                    <a:pt x="90" y="820"/>
                  </a:lnTo>
                  <a:lnTo>
                    <a:pt x="56" y="803"/>
                  </a:lnTo>
                  <a:lnTo>
                    <a:pt x="26" y="787"/>
                  </a:lnTo>
                  <a:lnTo>
                    <a:pt x="0" y="774"/>
                  </a:lnTo>
                  <a:lnTo>
                    <a:pt x="18" y="734"/>
                  </a:lnTo>
                  <a:lnTo>
                    <a:pt x="35" y="694"/>
                  </a:lnTo>
                  <a:lnTo>
                    <a:pt x="49" y="651"/>
                  </a:lnTo>
                  <a:lnTo>
                    <a:pt x="68" y="633"/>
                  </a:lnTo>
                  <a:lnTo>
                    <a:pt x="86" y="613"/>
                  </a:lnTo>
                  <a:lnTo>
                    <a:pt x="104" y="589"/>
                  </a:lnTo>
                  <a:lnTo>
                    <a:pt x="123" y="556"/>
                  </a:lnTo>
                  <a:lnTo>
                    <a:pt x="141" y="517"/>
                  </a:lnTo>
                  <a:lnTo>
                    <a:pt x="157" y="473"/>
                  </a:lnTo>
                  <a:lnTo>
                    <a:pt x="173" y="421"/>
                  </a:lnTo>
                  <a:lnTo>
                    <a:pt x="184" y="381"/>
                  </a:lnTo>
                  <a:lnTo>
                    <a:pt x="191" y="344"/>
                  </a:lnTo>
                  <a:lnTo>
                    <a:pt x="196" y="308"/>
                  </a:lnTo>
                  <a:lnTo>
                    <a:pt x="198" y="276"/>
                  </a:lnTo>
                  <a:lnTo>
                    <a:pt x="197" y="245"/>
                  </a:lnTo>
                  <a:lnTo>
                    <a:pt x="194" y="216"/>
                  </a:lnTo>
                  <a:lnTo>
                    <a:pt x="186" y="185"/>
                  </a:lnTo>
                  <a:lnTo>
                    <a:pt x="175" y="156"/>
                  </a:lnTo>
                  <a:lnTo>
                    <a:pt x="224" y="119"/>
                  </a:lnTo>
                  <a:lnTo>
                    <a:pt x="274" y="87"/>
                  </a:lnTo>
                  <a:lnTo>
                    <a:pt x="327" y="60"/>
                  </a:lnTo>
                  <a:lnTo>
                    <a:pt x="380" y="37"/>
                  </a:lnTo>
                  <a:lnTo>
                    <a:pt x="437" y="20"/>
                  </a:lnTo>
                  <a:lnTo>
                    <a:pt x="493" y="8"/>
                  </a:lnTo>
                  <a:lnTo>
                    <a:pt x="550" y="2"/>
                  </a:lnTo>
                  <a:lnTo>
                    <a:pt x="6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4" name="Shape 11744"/>
            <p:cNvSpPr/>
            <p:nvPr/>
          </p:nvSpPr>
          <p:spPr>
            <a:xfrm>
              <a:off x="8029575" y="2995613"/>
              <a:ext cx="66675" cy="88900"/>
            </a:xfrm>
            <a:custGeom>
              <a:avLst/>
              <a:gdLst/>
              <a:ahLst/>
              <a:cxnLst/>
              <a:rect l="0" t="0" r="0" b="0"/>
              <a:pathLst>
                <a:path w="714" h="950" extrusionOk="0">
                  <a:moveTo>
                    <a:pt x="649" y="0"/>
                  </a:moveTo>
                  <a:lnTo>
                    <a:pt x="672" y="53"/>
                  </a:lnTo>
                  <a:lnTo>
                    <a:pt x="690" y="109"/>
                  </a:lnTo>
                  <a:lnTo>
                    <a:pt x="703" y="164"/>
                  </a:lnTo>
                  <a:lnTo>
                    <a:pt x="711" y="222"/>
                  </a:lnTo>
                  <a:lnTo>
                    <a:pt x="714" y="280"/>
                  </a:lnTo>
                  <a:lnTo>
                    <a:pt x="712" y="337"/>
                  </a:lnTo>
                  <a:lnTo>
                    <a:pt x="705" y="394"/>
                  </a:lnTo>
                  <a:lnTo>
                    <a:pt x="694" y="450"/>
                  </a:lnTo>
                  <a:lnTo>
                    <a:pt x="677" y="506"/>
                  </a:lnTo>
                  <a:lnTo>
                    <a:pt x="656" y="560"/>
                  </a:lnTo>
                  <a:lnTo>
                    <a:pt x="630" y="613"/>
                  </a:lnTo>
                  <a:lnTo>
                    <a:pt x="599" y="663"/>
                  </a:lnTo>
                  <a:lnTo>
                    <a:pt x="563" y="711"/>
                  </a:lnTo>
                  <a:lnTo>
                    <a:pt x="521" y="756"/>
                  </a:lnTo>
                  <a:lnTo>
                    <a:pt x="480" y="796"/>
                  </a:lnTo>
                  <a:lnTo>
                    <a:pt x="436" y="830"/>
                  </a:lnTo>
                  <a:lnTo>
                    <a:pt x="390" y="859"/>
                  </a:lnTo>
                  <a:lnTo>
                    <a:pt x="342" y="886"/>
                  </a:lnTo>
                  <a:lnTo>
                    <a:pt x="292" y="907"/>
                  </a:lnTo>
                  <a:lnTo>
                    <a:pt x="241" y="924"/>
                  </a:lnTo>
                  <a:lnTo>
                    <a:pt x="190" y="937"/>
                  </a:lnTo>
                  <a:lnTo>
                    <a:pt x="138" y="946"/>
                  </a:lnTo>
                  <a:lnTo>
                    <a:pt x="84" y="950"/>
                  </a:lnTo>
                  <a:lnTo>
                    <a:pt x="75" y="906"/>
                  </a:lnTo>
                  <a:lnTo>
                    <a:pt x="64" y="862"/>
                  </a:lnTo>
                  <a:lnTo>
                    <a:pt x="46" y="813"/>
                  </a:lnTo>
                  <a:lnTo>
                    <a:pt x="25" y="768"/>
                  </a:lnTo>
                  <a:lnTo>
                    <a:pt x="0" y="725"/>
                  </a:lnTo>
                  <a:lnTo>
                    <a:pt x="43" y="728"/>
                  </a:lnTo>
                  <a:lnTo>
                    <a:pt x="87" y="727"/>
                  </a:lnTo>
                  <a:lnTo>
                    <a:pt x="131" y="721"/>
                  </a:lnTo>
                  <a:lnTo>
                    <a:pt x="173" y="712"/>
                  </a:lnTo>
                  <a:lnTo>
                    <a:pt x="214" y="698"/>
                  </a:lnTo>
                  <a:lnTo>
                    <a:pt x="254" y="680"/>
                  </a:lnTo>
                  <a:lnTo>
                    <a:pt x="293" y="657"/>
                  </a:lnTo>
                  <a:lnTo>
                    <a:pt x="330" y="630"/>
                  </a:lnTo>
                  <a:lnTo>
                    <a:pt x="365" y="599"/>
                  </a:lnTo>
                  <a:lnTo>
                    <a:pt x="397" y="562"/>
                  </a:lnTo>
                  <a:lnTo>
                    <a:pt x="424" y="524"/>
                  </a:lnTo>
                  <a:lnTo>
                    <a:pt x="447" y="484"/>
                  </a:lnTo>
                  <a:lnTo>
                    <a:pt x="465" y="441"/>
                  </a:lnTo>
                  <a:lnTo>
                    <a:pt x="478" y="398"/>
                  </a:lnTo>
                  <a:lnTo>
                    <a:pt x="487" y="352"/>
                  </a:lnTo>
                  <a:lnTo>
                    <a:pt x="492" y="308"/>
                  </a:lnTo>
                  <a:lnTo>
                    <a:pt x="491" y="262"/>
                  </a:lnTo>
                  <a:lnTo>
                    <a:pt x="487" y="217"/>
                  </a:lnTo>
                  <a:lnTo>
                    <a:pt x="477" y="173"/>
                  </a:lnTo>
                  <a:lnTo>
                    <a:pt x="6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5" name="Shape 11745"/>
            <p:cNvSpPr/>
            <p:nvPr/>
          </p:nvSpPr>
          <p:spPr>
            <a:xfrm>
              <a:off x="8039100" y="2963863"/>
              <a:ext cx="100012" cy="161925"/>
            </a:xfrm>
            <a:custGeom>
              <a:avLst/>
              <a:gdLst/>
              <a:ahLst/>
              <a:cxnLst/>
              <a:rect l="0" t="0" r="0" b="0"/>
              <a:pathLst>
                <a:path w="1065" h="1740" extrusionOk="0">
                  <a:moveTo>
                    <a:pt x="879" y="0"/>
                  </a:moveTo>
                  <a:lnTo>
                    <a:pt x="918" y="64"/>
                  </a:lnTo>
                  <a:lnTo>
                    <a:pt x="953" y="129"/>
                  </a:lnTo>
                  <a:lnTo>
                    <a:pt x="982" y="196"/>
                  </a:lnTo>
                  <a:lnTo>
                    <a:pt x="1008" y="264"/>
                  </a:lnTo>
                  <a:lnTo>
                    <a:pt x="1028" y="334"/>
                  </a:lnTo>
                  <a:lnTo>
                    <a:pt x="1044" y="404"/>
                  </a:lnTo>
                  <a:lnTo>
                    <a:pt x="1056" y="475"/>
                  </a:lnTo>
                  <a:lnTo>
                    <a:pt x="1063" y="547"/>
                  </a:lnTo>
                  <a:lnTo>
                    <a:pt x="1065" y="619"/>
                  </a:lnTo>
                  <a:lnTo>
                    <a:pt x="1063" y="690"/>
                  </a:lnTo>
                  <a:lnTo>
                    <a:pt x="1057" y="762"/>
                  </a:lnTo>
                  <a:lnTo>
                    <a:pt x="1045" y="833"/>
                  </a:lnTo>
                  <a:lnTo>
                    <a:pt x="1030" y="904"/>
                  </a:lnTo>
                  <a:lnTo>
                    <a:pt x="1010" y="973"/>
                  </a:lnTo>
                  <a:lnTo>
                    <a:pt x="985" y="1042"/>
                  </a:lnTo>
                  <a:lnTo>
                    <a:pt x="955" y="1109"/>
                  </a:lnTo>
                  <a:lnTo>
                    <a:pt x="922" y="1173"/>
                  </a:lnTo>
                  <a:lnTo>
                    <a:pt x="882" y="1237"/>
                  </a:lnTo>
                  <a:lnTo>
                    <a:pt x="839" y="1298"/>
                  </a:lnTo>
                  <a:lnTo>
                    <a:pt x="792" y="1357"/>
                  </a:lnTo>
                  <a:lnTo>
                    <a:pt x="740" y="1414"/>
                  </a:lnTo>
                  <a:lnTo>
                    <a:pt x="683" y="1467"/>
                  </a:lnTo>
                  <a:lnTo>
                    <a:pt x="622" y="1516"/>
                  </a:lnTo>
                  <a:lnTo>
                    <a:pt x="560" y="1560"/>
                  </a:lnTo>
                  <a:lnTo>
                    <a:pt x="496" y="1600"/>
                  </a:lnTo>
                  <a:lnTo>
                    <a:pt x="429" y="1634"/>
                  </a:lnTo>
                  <a:lnTo>
                    <a:pt x="361" y="1663"/>
                  </a:lnTo>
                  <a:lnTo>
                    <a:pt x="292" y="1688"/>
                  </a:lnTo>
                  <a:lnTo>
                    <a:pt x="221" y="1709"/>
                  </a:lnTo>
                  <a:lnTo>
                    <a:pt x="149" y="1724"/>
                  </a:lnTo>
                  <a:lnTo>
                    <a:pt x="77" y="1734"/>
                  </a:lnTo>
                  <a:lnTo>
                    <a:pt x="5" y="1740"/>
                  </a:lnTo>
                  <a:lnTo>
                    <a:pt x="5" y="1739"/>
                  </a:lnTo>
                  <a:lnTo>
                    <a:pt x="4" y="1700"/>
                  </a:lnTo>
                  <a:lnTo>
                    <a:pt x="4" y="1662"/>
                  </a:lnTo>
                  <a:lnTo>
                    <a:pt x="3" y="1576"/>
                  </a:lnTo>
                  <a:lnTo>
                    <a:pt x="0" y="1495"/>
                  </a:lnTo>
                  <a:lnTo>
                    <a:pt x="63" y="1490"/>
                  </a:lnTo>
                  <a:lnTo>
                    <a:pt x="124" y="1480"/>
                  </a:lnTo>
                  <a:lnTo>
                    <a:pt x="184" y="1465"/>
                  </a:lnTo>
                  <a:lnTo>
                    <a:pt x="245" y="1446"/>
                  </a:lnTo>
                  <a:lnTo>
                    <a:pt x="303" y="1423"/>
                  </a:lnTo>
                  <a:lnTo>
                    <a:pt x="360" y="1395"/>
                  </a:lnTo>
                  <a:lnTo>
                    <a:pt x="415" y="1363"/>
                  </a:lnTo>
                  <a:lnTo>
                    <a:pt x="469" y="1327"/>
                  </a:lnTo>
                  <a:lnTo>
                    <a:pt x="520" y="1285"/>
                  </a:lnTo>
                  <a:lnTo>
                    <a:pt x="568" y="1241"/>
                  </a:lnTo>
                  <a:lnTo>
                    <a:pt x="614" y="1191"/>
                  </a:lnTo>
                  <a:lnTo>
                    <a:pt x="655" y="1139"/>
                  </a:lnTo>
                  <a:lnTo>
                    <a:pt x="692" y="1085"/>
                  </a:lnTo>
                  <a:lnTo>
                    <a:pt x="724" y="1029"/>
                  </a:lnTo>
                  <a:lnTo>
                    <a:pt x="752" y="971"/>
                  </a:lnTo>
                  <a:lnTo>
                    <a:pt x="775" y="912"/>
                  </a:lnTo>
                  <a:lnTo>
                    <a:pt x="793" y="851"/>
                  </a:lnTo>
                  <a:lnTo>
                    <a:pt x="808" y="789"/>
                  </a:lnTo>
                  <a:lnTo>
                    <a:pt x="817" y="727"/>
                  </a:lnTo>
                  <a:lnTo>
                    <a:pt x="823" y="664"/>
                  </a:lnTo>
                  <a:lnTo>
                    <a:pt x="823" y="601"/>
                  </a:lnTo>
                  <a:lnTo>
                    <a:pt x="820" y="538"/>
                  </a:lnTo>
                  <a:lnTo>
                    <a:pt x="812" y="475"/>
                  </a:lnTo>
                  <a:lnTo>
                    <a:pt x="799" y="414"/>
                  </a:lnTo>
                  <a:lnTo>
                    <a:pt x="782" y="353"/>
                  </a:lnTo>
                  <a:lnTo>
                    <a:pt x="761" y="292"/>
                  </a:lnTo>
                  <a:lnTo>
                    <a:pt x="735" y="234"/>
                  </a:lnTo>
                  <a:lnTo>
                    <a:pt x="704" y="177"/>
                  </a:lnTo>
                  <a:lnTo>
                    <a:pt x="8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6" name="Shape 11746"/>
            <p:cNvSpPr/>
            <p:nvPr/>
          </p:nvSpPr>
          <p:spPr>
            <a:xfrm>
              <a:off x="8013700" y="2903538"/>
              <a:ext cx="139700" cy="139700"/>
            </a:xfrm>
            <a:custGeom>
              <a:avLst/>
              <a:gdLst/>
              <a:ahLst/>
              <a:cxnLst/>
              <a:rect l="0" t="0" r="0" b="0"/>
              <a:pathLst>
                <a:path w="1489" h="1498" extrusionOk="0">
                  <a:moveTo>
                    <a:pt x="1242" y="0"/>
                  </a:moveTo>
                  <a:lnTo>
                    <a:pt x="1271" y="219"/>
                  </a:lnTo>
                  <a:lnTo>
                    <a:pt x="1489" y="248"/>
                  </a:lnTo>
                  <a:lnTo>
                    <a:pt x="1201" y="538"/>
                  </a:lnTo>
                  <a:lnTo>
                    <a:pt x="1092" y="524"/>
                  </a:lnTo>
                  <a:lnTo>
                    <a:pt x="437" y="1182"/>
                  </a:lnTo>
                  <a:lnTo>
                    <a:pt x="448" y="1214"/>
                  </a:lnTo>
                  <a:lnTo>
                    <a:pt x="453" y="1246"/>
                  </a:lnTo>
                  <a:lnTo>
                    <a:pt x="454" y="1280"/>
                  </a:lnTo>
                  <a:lnTo>
                    <a:pt x="450" y="1313"/>
                  </a:lnTo>
                  <a:lnTo>
                    <a:pt x="442" y="1344"/>
                  </a:lnTo>
                  <a:lnTo>
                    <a:pt x="429" y="1376"/>
                  </a:lnTo>
                  <a:lnTo>
                    <a:pt x="411" y="1405"/>
                  </a:lnTo>
                  <a:lnTo>
                    <a:pt x="388" y="1431"/>
                  </a:lnTo>
                  <a:lnTo>
                    <a:pt x="363" y="1454"/>
                  </a:lnTo>
                  <a:lnTo>
                    <a:pt x="335" y="1472"/>
                  </a:lnTo>
                  <a:lnTo>
                    <a:pt x="306" y="1485"/>
                  </a:lnTo>
                  <a:lnTo>
                    <a:pt x="274" y="1494"/>
                  </a:lnTo>
                  <a:lnTo>
                    <a:pt x="243" y="1498"/>
                  </a:lnTo>
                  <a:lnTo>
                    <a:pt x="211" y="1498"/>
                  </a:lnTo>
                  <a:lnTo>
                    <a:pt x="180" y="1494"/>
                  </a:lnTo>
                  <a:lnTo>
                    <a:pt x="149" y="1485"/>
                  </a:lnTo>
                  <a:lnTo>
                    <a:pt x="120" y="1472"/>
                  </a:lnTo>
                  <a:lnTo>
                    <a:pt x="92" y="1454"/>
                  </a:lnTo>
                  <a:lnTo>
                    <a:pt x="67" y="1431"/>
                  </a:lnTo>
                  <a:lnTo>
                    <a:pt x="44" y="1406"/>
                  </a:lnTo>
                  <a:lnTo>
                    <a:pt x="26" y="1378"/>
                  </a:lnTo>
                  <a:lnTo>
                    <a:pt x="13" y="1348"/>
                  </a:lnTo>
                  <a:lnTo>
                    <a:pt x="4" y="1317"/>
                  </a:lnTo>
                  <a:lnTo>
                    <a:pt x="0" y="1286"/>
                  </a:lnTo>
                  <a:lnTo>
                    <a:pt x="0" y="1254"/>
                  </a:lnTo>
                  <a:lnTo>
                    <a:pt x="4" y="1222"/>
                  </a:lnTo>
                  <a:lnTo>
                    <a:pt x="13" y="1191"/>
                  </a:lnTo>
                  <a:lnTo>
                    <a:pt x="26" y="1162"/>
                  </a:lnTo>
                  <a:lnTo>
                    <a:pt x="44" y="1133"/>
                  </a:lnTo>
                  <a:lnTo>
                    <a:pt x="67" y="1108"/>
                  </a:lnTo>
                  <a:lnTo>
                    <a:pt x="93" y="1085"/>
                  </a:lnTo>
                  <a:lnTo>
                    <a:pt x="122" y="1067"/>
                  </a:lnTo>
                  <a:lnTo>
                    <a:pt x="152" y="1054"/>
                  </a:lnTo>
                  <a:lnTo>
                    <a:pt x="184" y="1045"/>
                  </a:lnTo>
                  <a:lnTo>
                    <a:pt x="217" y="1041"/>
                  </a:lnTo>
                  <a:lnTo>
                    <a:pt x="250" y="1042"/>
                  </a:lnTo>
                  <a:lnTo>
                    <a:pt x="283" y="1047"/>
                  </a:lnTo>
                  <a:lnTo>
                    <a:pt x="315" y="1059"/>
                  </a:lnTo>
                  <a:lnTo>
                    <a:pt x="968" y="400"/>
                  </a:lnTo>
                  <a:lnTo>
                    <a:pt x="954" y="291"/>
                  </a:lnTo>
                  <a:lnTo>
                    <a:pt x="12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47" name="Shape 11747"/>
            <p:cNvSpPr/>
            <p:nvPr/>
          </p:nvSpPr>
          <p:spPr>
            <a:xfrm>
              <a:off x="7988300" y="2917825"/>
              <a:ext cx="104775" cy="33337"/>
            </a:xfrm>
            <a:custGeom>
              <a:avLst/>
              <a:gdLst/>
              <a:ahLst/>
              <a:cxnLst/>
              <a:rect l="0" t="0" r="0" b="0"/>
              <a:pathLst>
                <a:path w="1123" h="363" extrusionOk="0">
                  <a:moveTo>
                    <a:pt x="529" y="0"/>
                  </a:moveTo>
                  <a:lnTo>
                    <a:pt x="608" y="4"/>
                  </a:lnTo>
                  <a:lnTo>
                    <a:pt x="685" y="14"/>
                  </a:lnTo>
                  <a:lnTo>
                    <a:pt x="761" y="29"/>
                  </a:lnTo>
                  <a:lnTo>
                    <a:pt x="837" y="49"/>
                  </a:lnTo>
                  <a:lnTo>
                    <a:pt x="911" y="75"/>
                  </a:lnTo>
                  <a:lnTo>
                    <a:pt x="984" y="107"/>
                  </a:lnTo>
                  <a:lnTo>
                    <a:pt x="1055" y="144"/>
                  </a:lnTo>
                  <a:lnTo>
                    <a:pt x="1123" y="186"/>
                  </a:lnTo>
                  <a:lnTo>
                    <a:pt x="947" y="363"/>
                  </a:lnTo>
                  <a:lnTo>
                    <a:pt x="886" y="330"/>
                  </a:lnTo>
                  <a:lnTo>
                    <a:pt x="822" y="302"/>
                  </a:lnTo>
                  <a:lnTo>
                    <a:pt x="756" y="279"/>
                  </a:lnTo>
                  <a:lnTo>
                    <a:pt x="689" y="262"/>
                  </a:lnTo>
                  <a:lnTo>
                    <a:pt x="622" y="250"/>
                  </a:lnTo>
                  <a:lnTo>
                    <a:pt x="553" y="244"/>
                  </a:lnTo>
                  <a:lnTo>
                    <a:pt x="485" y="243"/>
                  </a:lnTo>
                  <a:lnTo>
                    <a:pt x="417" y="247"/>
                  </a:lnTo>
                  <a:lnTo>
                    <a:pt x="349" y="257"/>
                  </a:lnTo>
                  <a:lnTo>
                    <a:pt x="281" y="272"/>
                  </a:lnTo>
                  <a:lnTo>
                    <a:pt x="215" y="292"/>
                  </a:lnTo>
                  <a:lnTo>
                    <a:pt x="151" y="319"/>
                  </a:lnTo>
                  <a:lnTo>
                    <a:pt x="87" y="350"/>
                  </a:lnTo>
                  <a:lnTo>
                    <a:pt x="79" y="297"/>
                  </a:lnTo>
                  <a:lnTo>
                    <a:pt x="66" y="250"/>
                  </a:lnTo>
                  <a:lnTo>
                    <a:pt x="49" y="206"/>
                  </a:lnTo>
                  <a:lnTo>
                    <a:pt x="29" y="164"/>
                  </a:lnTo>
                  <a:lnTo>
                    <a:pt x="5" y="127"/>
                  </a:lnTo>
                  <a:lnTo>
                    <a:pt x="0" y="121"/>
                  </a:lnTo>
                  <a:lnTo>
                    <a:pt x="72" y="87"/>
                  </a:lnTo>
                  <a:lnTo>
                    <a:pt x="146" y="59"/>
                  </a:lnTo>
                  <a:lnTo>
                    <a:pt x="221" y="36"/>
                  </a:lnTo>
                  <a:lnTo>
                    <a:pt x="297" y="19"/>
                  </a:lnTo>
                  <a:lnTo>
                    <a:pt x="374" y="7"/>
                  </a:lnTo>
                  <a:lnTo>
                    <a:pt x="452" y="1"/>
                  </a:lnTo>
                  <a:lnTo>
                    <a:pt x="5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48" name="Shape 11748"/>
          <p:cNvGrpSpPr/>
          <p:nvPr/>
        </p:nvGrpSpPr>
        <p:grpSpPr>
          <a:xfrm>
            <a:off x="4734401" y="2887624"/>
            <a:ext cx="230981" cy="173831"/>
            <a:chOff x="6340475" y="2898775"/>
            <a:chExt cx="307975" cy="231775"/>
          </a:xfrm>
        </p:grpSpPr>
        <p:sp>
          <p:nvSpPr>
            <p:cNvPr id="11749" name="Shape 11749"/>
            <p:cNvSpPr/>
            <p:nvPr/>
          </p:nvSpPr>
          <p:spPr>
            <a:xfrm>
              <a:off x="6340475" y="2898775"/>
              <a:ext cx="173038" cy="219075"/>
            </a:xfrm>
            <a:custGeom>
              <a:avLst/>
              <a:gdLst/>
              <a:ahLst/>
              <a:cxnLst/>
              <a:rect l="0" t="0" r="0" b="0"/>
              <a:pathLst>
                <a:path w="1953" h="2343" extrusionOk="0">
                  <a:moveTo>
                    <a:pt x="334" y="1639"/>
                  </a:moveTo>
                  <a:lnTo>
                    <a:pt x="371" y="1697"/>
                  </a:lnTo>
                  <a:lnTo>
                    <a:pt x="412" y="1753"/>
                  </a:lnTo>
                  <a:lnTo>
                    <a:pt x="456" y="1805"/>
                  </a:lnTo>
                  <a:lnTo>
                    <a:pt x="505" y="1855"/>
                  </a:lnTo>
                  <a:lnTo>
                    <a:pt x="556" y="1902"/>
                  </a:lnTo>
                  <a:lnTo>
                    <a:pt x="611" y="1945"/>
                  </a:lnTo>
                  <a:lnTo>
                    <a:pt x="669" y="1984"/>
                  </a:lnTo>
                  <a:lnTo>
                    <a:pt x="730" y="2020"/>
                  </a:lnTo>
                  <a:lnTo>
                    <a:pt x="794" y="2051"/>
                  </a:lnTo>
                  <a:lnTo>
                    <a:pt x="859" y="2078"/>
                  </a:lnTo>
                  <a:lnTo>
                    <a:pt x="816" y="1994"/>
                  </a:lnTo>
                  <a:lnTo>
                    <a:pt x="778" y="1907"/>
                  </a:lnTo>
                  <a:lnTo>
                    <a:pt x="744" y="1819"/>
                  </a:lnTo>
                  <a:lnTo>
                    <a:pt x="714" y="1730"/>
                  </a:lnTo>
                  <a:lnTo>
                    <a:pt x="689" y="1639"/>
                  </a:lnTo>
                  <a:lnTo>
                    <a:pt x="334" y="1639"/>
                  </a:lnTo>
                  <a:close/>
                  <a:moveTo>
                    <a:pt x="866" y="903"/>
                  </a:moveTo>
                  <a:lnTo>
                    <a:pt x="853" y="996"/>
                  </a:lnTo>
                  <a:lnTo>
                    <a:pt x="845" y="1090"/>
                  </a:lnTo>
                  <a:lnTo>
                    <a:pt x="842" y="1185"/>
                  </a:lnTo>
                  <a:lnTo>
                    <a:pt x="844" y="1271"/>
                  </a:lnTo>
                  <a:lnTo>
                    <a:pt x="851" y="1356"/>
                  </a:lnTo>
                  <a:lnTo>
                    <a:pt x="861" y="1441"/>
                  </a:lnTo>
                  <a:lnTo>
                    <a:pt x="1599" y="1441"/>
                  </a:lnTo>
                  <a:lnTo>
                    <a:pt x="1612" y="1348"/>
                  </a:lnTo>
                  <a:lnTo>
                    <a:pt x="1620" y="1254"/>
                  </a:lnTo>
                  <a:lnTo>
                    <a:pt x="1622" y="1160"/>
                  </a:lnTo>
                  <a:lnTo>
                    <a:pt x="1620" y="1073"/>
                  </a:lnTo>
                  <a:lnTo>
                    <a:pt x="1614" y="988"/>
                  </a:lnTo>
                  <a:lnTo>
                    <a:pt x="1602" y="903"/>
                  </a:lnTo>
                  <a:lnTo>
                    <a:pt x="866" y="903"/>
                  </a:lnTo>
                  <a:close/>
                  <a:moveTo>
                    <a:pt x="249" y="903"/>
                  </a:moveTo>
                  <a:lnTo>
                    <a:pt x="232" y="968"/>
                  </a:lnTo>
                  <a:lnTo>
                    <a:pt x="219" y="1034"/>
                  </a:lnTo>
                  <a:lnTo>
                    <a:pt x="212" y="1102"/>
                  </a:lnTo>
                  <a:lnTo>
                    <a:pt x="208" y="1173"/>
                  </a:lnTo>
                  <a:lnTo>
                    <a:pt x="212" y="1241"/>
                  </a:lnTo>
                  <a:lnTo>
                    <a:pt x="219" y="1309"/>
                  </a:lnTo>
                  <a:lnTo>
                    <a:pt x="231" y="1376"/>
                  </a:lnTo>
                  <a:lnTo>
                    <a:pt x="248" y="1441"/>
                  </a:lnTo>
                  <a:lnTo>
                    <a:pt x="650" y="1441"/>
                  </a:lnTo>
                  <a:lnTo>
                    <a:pt x="640" y="1356"/>
                  </a:lnTo>
                  <a:lnTo>
                    <a:pt x="635" y="1271"/>
                  </a:lnTo>
                  <a:lnTo>
                    <a:pt x="633" y="1185"/>
                  </a:lnTo>
                  <a:lnTo>
                    <a:pt x="635" y="1090"/>
                  </a:lnTo>
                  <a:lnTo>
                    <a:pt x="642" y="996"/>
                  </a:lnTo>
                  <a:lnTo>
                    <a:pt x="654" y="903"/>
                  </a:lnTo>
                  <a:lnTo>
                    <a:pt x="249" y="903"/>
                  </a:lnTo>
                  <a:close/>
                  <a:moveTo>
                    <a:pt x="876" y="260"/>
                  </a:moveTo>
                  <a:lnTo>
                    <a:pt x="808" y="287"/>
                  </a:lnTo>
                  <a:lnTo>
                    <a:pt x="743" y="318"/>
                  </a:lnTo>
                  <a:lnTo>
                    <a:pt x="679" y="353"/>
                  </a:lnTo>
                  <a:lnTo>
                    <a:pt x="620" y="394"/>
                  </a:lnTo>
                  <a:lnTo>
                    <a:pt x="563" y="437"/>
                  </a:lnTo>
                  <a:lnTo>
                    <a:pt x="510" y="484"/>
                  </a:lnTo>
                  <a:lnTo>
                    <a:pt x="460" y="534"/>
                  </a:lnTo>
                  <a:lnTo>
                    <a:pt x="415" y="587"/>
                  </a:lnTo>
                  <a:lnTo>
                    <a:pt x="372" y="645"/>
                  </a:lnTo>
                  <a:lnTo>
                    <a:pt x="335" y="704"/>
                  </a:lnTo>
                  <a:lnTo>
                    <a:pt x="696" y="704"/>
                  </a:lnTo>
                  <a:lnTo>
                    <a:pt x="723" y="612"/>
                  </a:lnTo>
                  <a:lnTo>
                    <a:pt x="754" y="522"/>
                  </a:lnTo>
                  <a:lnTo>
                    <a:pt x="790" y="433"/>
                  </a:lnTo>
                  <a:lnTo>
                    <a:pt x="832" y="345"/>
                  </a:lnTo>
                  <a:lnTo>
                    <a:pt x="876" y="260"/>
                  </a:lnTo>
                  <a:close/>
                  <a:moveTo>
                    <a:pt x="1235" y="199"/>
                  </a:moveTo>
                  <a:lnTo>
                    <a:pt x="1196" y="200"/>
                  </a:lnTo>
                  <a:lnTo>
                    <a:pt x="1157" y="202"/>
                  </a:lnTo>
                  <a:lnTo>
                    <a:pt x="1104" y="280"/>
                  </a:lnTo>
                  <a:lnTo>
                    <a:pt x="1056" y="361"/>
                  </a:lnTo>
                  <a:lnTo>
                    <a:pt x="1013" y="445"/>
                  </a:lnTo>
                  <a:lnTo>
                    <a:pt x="975" y="529"/>
                  </a:lnTo>
                  <a:lnTo>
                    <a:pt x="941" y="616"/>
                  </a:lnTo>
                  <a:lnTo>
                    <a:pt x="912" y="705"/>
                  </a:lnTo>
                  <a:lnTo>
                    <a:pt x="1559" y="705"/>
                  </a:lnTo>
                  <a:lnTo>
                    <a:pt x="1531" y="616"/>
                  </a:lnTo>
                  <a:lnTo>
                    <a:pt x="1499" y="530"/>
                  </a:lnTo>
                  <a:lnTo>
                    <a:pt x="1462" y="446"/>
                  </a:lnTo>
                  <a:lnTo>
                    <a:pt x="1421" y="362"/>
                  </a:lnTo>
                  <a:lnTo>
                    <a:pt x="1376" y="282"/>
                  </a:lnTo>
                  <a:lnTo>
                    <a:pt x="1325" y="203"/>
                  </a:lnTo>
                  <a:lnTo>
                    <a:pt x="1279" y="200"/>
                  </a:lnTo>
                  <a:lnTo>
                    <a:pt x="1235" y="199"/>
                  </a:lnTo>
                  <a:close/>
                  <a:moveTo>
                    <a:pt x="1235" y="0"/>
                  </a:moveTo>
                  <a:lnTo>
                    <a:pt x="1322" y="3"/>
                  </a:lnTo>
                  <a:lnTo>
                    <a:pt x="1407" y="11"/>
                  </a:lnTo>
                  <a:lnTo>
                    <a:pt x="1492" y="25"/>
                  </a:lnTo>
                  <a:lnTo>
                    <a:pt x="1574" y="44"/>
                  </a:lnTo>
                  <a:lnTo>
                    <a:pt x="1655" y="69"/>
                  </a:lnTo>
                  <a:lnTo>
                    <a:pt x="1733" y="98"/>
                  </a:lnTo>
                  <a:lnTo>
                    <a:pt x="1809" y="134"/>
                  </a:lnTo>
                  <a:lnTo>
                    <a:pt x="1883" y="174"/>
                  </a:lnTo>
                  <a:lnTo>
                    <a:pt x="1953" y="219"/>
                  </a:lnTo>
                  <a:lnTo>
                    <a:pt x="1946" y="226"/>
                  </a:lnTo>
                  <a:lnTo>
                    <a:pt x="1911" y="262"/>
                  </a:lnTo>
                  <a:lnTo>
                    <a:pt x="1879" y="299"/>
                  </a:lnTo>
                  <a:lnTo>
                    <a:pt x="1852" y="338"/>
                  </a:lnTo>
                  <a:lnTo>
                    <a:pt x="1826" y="378"/>
                  </a:lnTo>
                  <a:lnTo>
                    <a:pt x="1775" y="344"/>
                  </a:lnTo>
                  <a:lnTo>
                    <a:pt x="1720" y="314"/>
                  </a:lnTo>
                  <a:lnTo>
                    <a:pt x="1662" y="287"/>
                  </a:lnTo>
                  <a:lnTo>
                    <a:pt x="1603" y="264"/>
                  </a:lnTo>
                  <a:lnTo>
                    <a:pt x="1648" y="350"/>
                  </a:lnTo>
                  <a:lnTo>
                    <a:pt x="1687" y="439"/>
                  </a:lnTo>
                  <a:lnTo>
                    <a:pt x="1721" y="528"/>
                  </a:lnTo>
                  <a:lnTo>
                    <a:pt x="1751" y="619"/>
                  </a:lnTo>
                  <a:lnTo>
                    <a:pt x="1749" y="666"/>
                  </a:lnTo>
                  <a:lnTo>
                    <a:pt x="1751" y="714"/>
                  </a:lnTo>
                  <a:lnTo>
                    <a:pt x="1757" y="764"/>
                  </a:lnTo>
                  <a:lnTo>
                    <a:pt x="1739" y="798"/>
                  </a:lnTo>
                  <a:lnTo>
                    <a:pt x="1727" y="833"/>
                  </a:lnTo>
                  <a:lnTo>
                    <a:pt x="1720" y="869"/>
                  </a:lnTo>
                  <a:lnTo>
                    <a:pt x="1716" y="906"/>
                  </a:lnTo>
                  <a:lnTo>
                    <a:pt x="1717" y="942"/>
                  </a:lnTo>
                  <a:lnTo>
                    <a:pt x="1722" y="976"/>
                  </a:lnTo>
                  <a:lnTo>
                    <a:pt x="1728" y="1010"/>
                  </a:lnTo>
                  <a:lnTo>
                    <a:pt x="1735" y="1041"/>
                  </a:lnTo>
                  <a:lnTo>
                    <a:pt x="1743" y="1071"/>
                  </a:lnTo>
                  <a:lnTo>
                    <a:pt x="1760" y="1122"/>
                  </a:lnTo>
                  <a:lnTo>
                    <a:pt x="1778" y="1167"/>
                  </a:lnTo>
                  <a:lnTo>
                    <a:pt x="1797" y="1206"/>
                  </a:lnTo>
                  <a:lnTo>
                    <a:pt x="1817" y="1239"/>
                  </a:lnTo>
                  <a:lnTo>
                    <a:pt x="1822" y="1247"/>
                  </a:lnTo>
                  <a:lnTo>
                    <a:pt x="1829" y="1256"/>
                  </a:lnTo>
                  <a:lnTo>
                    <a:pt x="1821" y="1345"/>
                  </a:lnTo>
                  <a:lnTo>
                    <a:pt x="1811" y="1434"/>
                  </a:lnTo>
                  <a:lnTo>
                    <a:pt x="1761" y="1455"/>
                  </a:lnTo>
                  <a:lnTo>
                    <a:pt x="1707" y="1476"/>
                  </a:lnTo>
                  <a:lnTo>
                    <a:pt x="1649" y="1495"/>
                  </a:lnTo>
                  <a:lnTo>
                    <a:pt x="1589" y="1511"/>
                  </a:lnTo>
                  <a:lnTo>
                    <a:pt x="1546" y="1524"/>
                  </a:lnTo>
                  <a:lnTo>
                    <a:pt x="1505" y="1540"/>
                  </a:lnTo>
                  <a:lnTo>
                    <a:pt x="1467" y="1559"/>
                  </a:lnTo>
                  <a:lnTo>
                    <a:pt x="1431" y="1582"/>
                  </a:lnTo>
                  <a:lnTo>
                    <a:pt x="1398" y="1609"/>
                  </a:lnTo>
                  <a:lnTo>
                    <a:pt x="1368" y="1639"/>
                  </a:lnTo>
                  <a:lnTo>
                    <a:pt x="904" y="1639"/>
                  </a:lnTo>
                  <a:lnTo>
                    <a:pt x="931" y="1727"/>
                  </a:lnTo>
                  <a:lnTo>
                    <a:pt x="963" y="1813"/>
                  </a:lnTo>
                  <a:lnTo>
                    <a:pt x="1000" y="1899"/>
                  </a:lnTo>
                  <a:lnTo>
                    <a:pt x="1041" y="1981"/>
                  </a:lnTo>
                  <a:lnTo>
                    <a:pt x="1087" y="2062"/>
                  </a:lnTo>
                  <a:lnTo>
                    <a:pt x="1139" y="2142"/>
                  </a:lnTo>
                  <a:lnTo>
                    <a:pt x="1186" y="2145"/>
                  </a:lnTo>
                  <a:lnTo>
                    <a:pt x="1235" y="2146"/>
                  </a:lnTo>
                  <a:lnTo>
                    <a:pt x="1250" y="2146"/>
                  </a:lnTo>
                  <a:lnTo>
                    <a:pt x="1253" y="2176"/>
                  </a:lnTo>
                  <a:lnTo>
                    <a:pt x="1256" y="2207"/>
                  </a:lnTo>
                  <a:lnTo>
                    <a:pt x="1259" y="2238"/>
                  </a:lnTo>
                  <a:lnTo>
                    <a:pt x="1263" y="2267"/>
                  </a:lnTo>
                  <a:lnTo>
                    <a:pt x="1268" y="2293"/>
                  </a:lnTo>
                  <a:lnTo>
                    <a:pt x="1274" y="2318"/>
                  </a:lnTo>
                  <a:lnTo>
                    <a:pt x="1285" y="2343"/>
                  </a:lnTo>
                  <a:lnTo>
                    <a:pt x="1235" y="2343"/>
                  </a:lnTo>
                  <a:lnTo>
                    <a:pt x="1152" y="2341"/>
                  </a:lnTo>
                  <a:lnTo>
                    <a:pt x="1072" y="2333"/>
                  </a:lnTo>
                  <a:lnTo>
                    <a:pt x="993" y="2321"/>
                  </a:lnTo>
                  <a:lnTo>
                    <a:pt x="914" y="2304"/>
                  </a:lnTo>
                  <a:lnTo>
                    <a:pt x="837" y="2282"/>
                  </a:lnTo>
                  <a:lnTo>
                    <a:pt x="762" y="2255"/>
                  </a:lnTo>
                  <a:lnTo>
                    <a:pt x="689" y="2224"/>
                  </a:lnTo>
                  <a:lnTo>
                    <a:pt x="619" y="2188"/>
                  </a:lnTo>
                  <a:lnTo>
                    <a:pt x="550" y="2148"/>
                  </a:lnTo>
                  <a:lnTo>
                    <a:pt x="485" y="2103"/>
                  </a:lnTo>
                  <a:lnTo>
                    <a:pt x="421" y="2054"/>
                  </a:lnTo>
                  <a:lnTo>
                    <a:pt x="362" y="2001"/>
                  </a:lnTo>
                  <a:lnTo>
                    <a:pt x="306" y="1944"/>
                  </a:lnTo>
                  <a:lnTo>
                    <a:pt x="254" y="1885"/>
                  </a:lnTo>
                  <a:lnTo>
                    <a:pt x="206" y="1822"/>
                  </a:lnTo>
                  <a:lnTo>
                    <a:pt x="164" y="1757"/>
                  </a:lnTo>
                  <a:lnTo>
                    <a:pt x="127" y="1690"/>
                  </a:lnTo>
                  <a:lnTo>
                    <a:pt x="93" y="1621"/>
                  </a:lnTo>
                  <a:lnTo>
                    <a:pt x="66" y="1550"/>
                  </a:lnTo>
                  <a:lnTo>
                    <a:pt x="42" y="1477"/>
                  </a:lnTo>
                  <a:lnTo>
                    <a:pt x="23" y="1403"/>
                  </a:lnTo>
                  <a:lnTo>
                    <a:pt x="11" y="1327"/>
                  </a:lnTo>
                  <a:lnTo>
                    <a:pt x="3" y="1250"/>
                  </a:lnTo>
                  <a:lnTo>
                    <a:pt x="0" y="1173"/>
                  </a:lnTo>
                  <a:lnTo>
                    <a:pt x="3" y="1094"/>
                  </a:lnTo>
                  <a:lnTo>
                    <a:pt x="11" y="1017"/>
                  </a:lnTo>
                  <a:lnTo>
                    <a:pt x="23" y="942"/>
                  </a:lnTo>
                  <a:lnTo>
                    <a:pt x="42" y="867"/>
                  </a:lnTo>
                  <a:lnTo>
                    <a:pt x="65" y="794"/>
                  </a:lnTo>
                  <a:lnTo>
                    <a:pt x="93" y="723"/>
                  </a:lnTo>
                  <a:lnTo>
                    <a:pt x="126" y="655"/>
                  </a:lnTo>
                  <a:lnTo>
                    <a:pt x="164" y="587"/>
                  </a:lnTo>
                  <a:lnTo>
                    <a:pt x="206" y="522"/>
                  </a:lnTo>
                  <a:lnTo>
                    <a:pt x="254" y="460"/>
                  </a:lnTo>
                  <a:lnTo>
                    <a:pt x="306" y="400"/>
                  </a:lnTo>
                  <a:lnTo>
                    <a:pt x="362" y="343"/>
                  </a:lnTo>
                  <a:lnTo>
                    <a:pt x="422" y="290"/>
                  </a:lnTo>
                  <a:lnTo>
                    <a:pt x="485" y="241"/>
                  </a:lnTo>
                  <a:lnTo>
                    <a:pt x="550" y="197"/>
                  </a:lnTo>
                  <a:lnTo>
                    <a:pt x="619" y="156"/>
                  </a:lnTo>
                  <a:lnTo>
                    <a:pt x="690" y="120"/>
                  </a:lnTo>
                  <a:lnTo>
                    <a:pt x="762" y="88"/>
                  </a:lnTo>
                  <a:lnTo>
                    <a:pt x="837" y="62"/>
                  </a:lnTo>
                  <a:lnTo>
                    <a:pt x="914" y="40"/>
                  </a:lnTo>
                  <a:lnTo>
                    <a:pt x="993" y="23"/>
                  </a:lnTo>
                  <a:lnTo>
                    <a:pt x="1072" y="10"/>
                  </a:lnTo>
                  <a:lnTo>
                    <a:pt x="1153" y="3"/>
                  </a:lnTo>
                  <a:lnTo>
                    <a:pt x="12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0" name="Shape 11750"/>
            <p:cNvSpPr/>
            <p:nvPr/>
          </p:nvSpPr>
          <p:spPr>
            <a:xfrm>
              <a:off x="6510338" y="2916238"/>
              <a:ext cx="95250" cy="128588"/>
            </a:xfrm>
            <a:custGeom>
              <a:avLst/>
              <a:gdLst/>
              <a:ahLst/>
              <a:cxnLst/>
              <a:rect l="0" t="0" r="0" b="0"/>
              <a:pathLst>
                <a:path w="1079" h="1363" extrusionOk="0">
                  <a:moveTo>
                    <a:pt x="553" y="0"/>
                  </a:moveTo>
                  <a:lnTo>
                    <a:pt x="596" y="2"/>
                  </a:lnTo>
                  <a:lnTo>
                    <a:pt x="637" y="7"/>
                  </a:lnTo>
                  <a:lnTo>
                    <a:pt x="674" y="16"/>
                  </a:lnTo>
                  <a:lnTo>
                    <a:pt x="709" y="27"/>
                  </a:lnTo>
                  <a:lnTo>
                    <a:pt x="739" y="39"/>
                  </a:lnTo>
                  <a:lnTo>
                    <a:pt x="767" y="54"/>
                  </a:lnTo>
                  <a:lnTo>
                    <a:pt x="795" y="70"/>
                  </a:lnTo>
                  <a:lnTo>
                    <a:pt x="820" y="87"/>
                  </a:lnTo>
                  <a:lnTo>
                    <a:pt x="840" y="104"/>
                  </a:lnTo>
                  <a:lnTo>
                    <a:pt x="857" y="120"/>
                  </a:lnTo>
                  <a:lnTo>
                    <a:pt x="870" y="134"/>
                  </a:lnTo>
                  <a:lnTo>
                    <a:pt x="881" y="147"/>
                  </a:lnTo>
                  <a:lnTo>
                    <a:pt x="887" y="156"/>
                  </a:lnTo>
                  <a:lnTo>
                    <a:pt x="892" y="163"/>
                  </a:lnTo>
                  <a:lnTo>
                    <a:pt x="894" y="165"/>
                  </a:lnTo>
                  <a:lnTo>
                    <a:pt x="895" y="165"/>
                  </a:lnTo>
                  <a:lnTo>
                    <a:pt x="898" y="166"/>
                  </a:lnTo>
                  <a:lnTo>
                    <a:pt x="903" y="167"/>
                  </a:lnTo>
                  <a:lnTo>
                    <a:pt x="910" y="168"/>
                  </a:lnTo>
                  <a:lnTo>
                    <a:pt x="918" y="171"/>
                  </a:lnTo>
                  <a:lnTo>
                    <a:pt x="928" y="175"/>
                  </a:lnTo>
                  <a:lnTo>
                    <a:pt x="938" y="179"/>
                  </a:lnTo>
                  <a:lnTo>
                    <a:pt x="949" y="187"/>
                  </a:lnTo>
                  <a:lnTo>
                    <a:pt x="960" y="195"/>
                  </a:lnTo>
                  <a:lnTo>
                    <a:pt x="972" y="205"/>
                  </a:lnTo>
                  <a:lnTo>
                    <a:pt x="984" y="217"/>
                  </a:lnTo>
                  <a:lnTo>
                    <a:pt x="995" y="231"/>
                  </a:lnTo>
                  <a:lnTo>
                    <a:pt x="1006" y="247"/>
                  </a:lnTo>
                  <a:lnTo>
                    <a:pt x="1017" y="266"/>
                  </a:lnTo>
                  <a:lnTo>
                    <a:pt x="1025" y="288"/>
                  </a:lnTo>
                  <a:lnTo>
                    <a:pt x="1033" y="313"/>
                  </a:lnTo>
                  <a:lnTo>
                    <a:pt x="1040" y="341"/>
                  </a:lnTo>
                  <a:lnTo>
                    <a:pt x="1044" y="372"/>
                  </a:lnTo>
                  <a:lnTo>
                    <a:pt x="1047" y="407"/>
                  </a:lnTo>
                  <a:lnTo>
                    <a:pt x="1047" y="446"/>
                  </a:lnTo>
                  <a:lnTo>
                    <a:pt x="1045" y="488"/>
                  </a:lnTo>
                  <a:lnTo>
                    <a:pt x="1041" y="534"/>
                  </a:lnTo>
                  <a:lnTo>
                    <a:pt x="1032" y="585"/>
                  </a:lnTo>
                  <a:lnTo>
                    <a:pt x="1025" y="617"/>
                  </a:lnTo>
                  <a:lnTo>
                    <a:pt x="1014" y="649"/>
                  </a:lnTo>
                  <a:lnTo>
                    <a:pt x="1025" y="649"/>
                  </a:lnTo>
                  <a:lnTo>
                    <a:pt x="1035" y="650"/>
                  </a:lnTo>
                  <a:lnTo>
                    <a:pt x="1044" y="652"/>
                  </a:lnTo>
                  <a:lnTo>
                    <a:pt x="1052" y="657"/>
                  </a:lnTo>
                  <a:lnTo>
                    <a:pt x="1061" y="663"/>
                  </a:lnTo>
                  <a:lnTo>
                    <a:pt x="1067" y="672"/>
                  </a:lnTo>
                  <a:lnTo>
                    <a:pt x="1073" y="684"/>
                  </a:lnTo>
                  <a:lnTo>
                    <a:pt x="1077" y="699"/>
                  </a:lnTo>
                  <a:lnTo>
                    <a:pt x="1079" y="716"/>
                  </a:lnTo>
                  <a:lnTo>
                    <a:pt x="1078" y="738"/>
                  </a:lnTo>
                  <a:lnTo>
                    <a:pt x="1075" y="763"/>
                  </a:lnTo>
                  <a:lnTo>
                    <a:pt x="1068" y="792"/>
                  </a:lnTo>
                  <a:lnTo>
                    <a:pt x="1060" y="826"/>
                  </a:lnTo>
                  <a:lnTo>
                    <a:pt x="1047" y="865"/>
                  </a:lnTo>
                  <a:lnTo>
                    <a:pt x="1035" y="897"/>
                  </a:lnTo>
                  <a:lnTo>
                    <a:pt x="1023" y="922"/>
                  </a:lnTo>
                  <a:lnTo>
                    <a:pt x="1011" y="943"/>
                  </a:lnTo>
                  <a:lnTo>
                    <a:pt x="1000" y="957"/>
                  </a:lnTo>
                  <a:lnTo>
                    <a:pt x="989" y="967"/>
                  </a:lnTo>
                  <a:lnTo>
                    <a:pt x="979" y="972"/>
                  </a:lnTo>
                  <a:lnTo>
                    <a:pt x="970" y="974"/>
                  </a:lnTo>
                  <a:lnTo>
                    <a:pt x="963" y="1009"/>
                  </a:lnTo>
                  <a:lnTo>
                    <a:pt x="951" y="1045"/>
                  </a:lnTo>
                  <a:lnTo>
                    <a:pt x="936" y="1081"/>
                  </a:lnTo>
                  <a:lnTo>
                    <a:pt x="918" y="1117"/>
                  </a:lnTo>
                  <a:lnTo>
                    <a:pt x="896" y="1152"/>
                  </a:lnTo>
                  <a:lnTo>
                    <a:pt x="870" y="1188"/>
                  </a:lnTo>
                  <a:lnTo>
                    <a:pt x="842" y="1221"/>
                  </a:lnTo>
                  <a:lnTo>
                    <a:pt x="810" y="1252"/>
                  </a:lnTo>
                  <a:lnTo>
                    <a:pt x="776" y="1280"/>
                  </a:lnTo>
                  <a:lnTo>
                    <a:pt x="738" y="1305"/>
                  </a:lnTo>
                  <a:lnTo>
                    <a:pt x="697" y="1327"/>
                  </a:lnTo>
                  <a:lnTo>
                    <a:pt x="654" y="1344"/>
                  </a:lnTo>
                  <a:lnTo>
                    <a:pt x="608" y="1356"/>
                  </a:lnTo>
                  <a:lnTo>
                    <a:pt x="563" y="1363"/>
                  </a:lnTo>
                  <a:lnTo>
                    <a:pt x="515" y="1363"/>
                  </a:lnTo>
                  <a:lnTo>
                    <a:pt x="468" y="1357"/>
                  </a:lnTo>
                  <a:lnTo>
                    <a:pt x="423" y="1345"/>
                  </a:lnTo>
                  <a:lnTo>
                    <a:pt x="379" y="1327"/>
                  </a:lnTo>
                  <a:lnTo>
                    <a:pt x="338" y="1306"/>
                  </a:lnTo>
                  <a:lnTo>
                    <a:pt x="300" y="1281"/>
                  </a:lnTo>
                  <a:lnTo>
                    <a:pt x="265" y="1252"/>
                  </a:lnTo>
                  <a:lnTo>
                    <a:pt x="233" y="1222"/>
                  </a:lnTo>
                  <a:lnTo>
                    <a:pt x="206" y="1189"/>
                  </a:lnTo>
                  <a:lnTo>
                    <a:pt x="181" y="1153"/>
                  </a:lnTo>
                  <a:lnTo>
                    <a:pt x="159" y="1118"/>
                  </a:lnTo>
                  <a:lnTo>
                    <a:pt x="141" y="1081"/>
                  </a:lnTo>
                  <a:lnTo>
                    <a:pt x="127" y="1045"/>
                  </a:lnTo>
                  <a:lnTo>
                    <a:pt x="116" y="1010"/>
                  </a:lnTo>
                  <a:lnTo>
                    <a:pt x="109" y="975"/>
                  </a:lnTo>
                  <a:lnTo>
                    <a:pt x="99" y="973"/>
                  </a:lnTo>
                  <a:lnTo>
                    <a:pt x="88" y="967"/>
                  </a:lnTo>
                  <a:lnTo>
                    <a:pt x="78" y="958"/>
                  </a:lnTo>
                  <a:lnTo>
                    <a:pt x="67" y="943"/>
                  </a:lnTo>
                  <a:lnTo>
                    <a:pt x="56" y="923"/>
                  </a:lnTo>
                  <a:lnTo>
                    <a:pt x="43" y="897"/>
                  </a:lnTo>
                  <a:lnTo>
                    <a:pt x="30" y="865"/>
                  </a:lnTo>
                  <a:lnTo>
                    <a:pt x="18" y="826"/>
                  </a:lnTo>
                  <a:lnTo>
                    <a:pt x="9" y="793"/>
                  </a:lnTo>
                  <a:lnTo>
                    <a:pt x="3" y="763"/>
                  </a:lnTo>
                  <a:lnTo>
                    <a:pt x="0" y="738"/>
                  </a:lnTo>
                  <a:lnTo>
                    <a:pt x="0" y="717"/>
                  </a:lnTo>
                  <a:lnTo>
                    <a:pt x="1" y="699"/>
                  </a:lnTo>
                  <a:lnTo>
                    <a:pt x="5" y="685"/>
                  </a:lnTo>
                  <a:lnTo>
                    <a:pt x="10" y="672"/>
                  </a:lnTo>
                  <a:lnTo>
                    <a:pt x="18" y="663"/>
                  </a:lnTo>
                  <a:lnTo>
                    <a:pt x="25" y="657"/>
                  </a:lnTo>
                  <a:lnTo>
                    <a:pt x="35" y="653"/>
                  </a:lnTo>
                  <a:lnTo>
                    <a:pt x="44" y="650"/>
                  </a:lnTo>
                  <a:lnTo>
                    <a:pt x="54" y="649"/>
                  </a:lnTo>
                  <a:lnTo>
                    <a:pt x="63" y="650"/>
                  </a:lnTo>
                  <a:lnTo>
                    <a:pt x="53" y="617"/>
                  </a:lnTo>
                  <a:lnTo>
                    <a:pt x="45" y="586"/>
                  </a:lnTo>
                  <a:lnTo>
                    <a:pt x="38" y="542"/>
                  </a:lnTo>
                  <a:lnTo>
                    <a:pt x="33" y="501"/>
                  </a:lnTo>
                  <a:lnTo>
                    <a:pt x="32" y="460"/>
                  </a:lnTo>
                  <a:lnTo>
                    <a:pt x="36" y="419"/>
                  </a:lnTo>
                  <a:lnTo>
                    <a:pt x="44" y="379"/>
                  </a:lnTo>
                  <a:lnTo>
                    <a:pt x="57" y="337"/>
                  </a:lnTo>
                  <a:lnTo>
                    <a:pt x="74" y="298"/>
                  </a:lnTo>
                  <a:lnTo>
                    <a:pt x="95" y="262"/>
                  </a:lnTo>
                  <a:lnTo>
                    <a:pt x="118" y="228"/>
                  </a:lnTo>
                  <a:lnTo>
                    <a:pt x="144" y="197"/>
                  </a:lnTo>
                  <a:lnTo>
                    <a:pt x="171" y="168"/>
                  </a:lnTo>
                  <a:lnTo>
                    <a:pt x="208" y="134"/>
                  </a:lnTo>
                  <a:lnTo>
                    <a:pt x="247" y="103"/>
                  </a:lnTo>
                  <a:lnTo>
                    <a:pt x="288" y="76"/>
                  </a:lnTo>
                  <a:lnTo>
                    <a:pt x="324" y="54"/>
                  </a:lnTo>
                  <a:lnTo>
                    <a:pt x="363" y="36"/>
                  </a:lnTo>
                  <a:lnTo>
                    <a:pt x="403" y="20"/>
                  </a:lnTo>
                  <a:lnTo>
                    <a:pt x="436" y="11"/>
                  </a:lnTo>
                  <a:lnTo>
                    <a:pt x="470" y="5"/>
                  </a:lnTo>
                  <a:lnTo>
                    <a:pt x="506" y="2"/>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1" name="Shape 11751"/>
            <p:cNvSpPr/>
            <p:nvPr/>
          </p:nvSpPr>
          <p:spPr>
            <a:xfrm>
              <a:off x="6467475" y="3038475"/>
              <a:ext cx="180975" cy="92075"/>
            </a:xfrm>
            <a:custGeom>
              <a:avLst/>
              <a:gdLst/>
              <a:ahLst/>
              <a:cxnLst/>
              <a:rect l="0" t="0" r="0" b="0"/>
              <a:pathLst>
                <a:path w="2044" h="991" extrusionOk="0">
                  <a:moveTo>
                    <a:pt x="660" y="0"/>
                  </a:moveTo>
                  <a:lnTo>
                    <a:pt x="822" y="488"/>
                  </a:lnTo>
                  <a:lnTo>
                    <a:pt x="852" y="579"/>
                  </a:lnTo>
                  <a:lnTo>
                    <a:pt x="853" y="578"/>
                  </a:lnTo>
                  <a:lnTo>
                    <a:pt x="880" y="656"/>
                  </a:lnTo>
                  <a:lnTo>
                    <a:pt x="966" y="426"/>
                  </a:lnTo>
                  <a:lnTo>
                    <a:pt x="941" y="392"/>
                  </a:lnTo>
                  <a:lnTo>
                    <a:pt x="922" y="361"/>
                  </a:lnTo>
                  <a:lnTo>
                    <a:pt x="907" y="333"/>
                  </a:lnTo>
                  <a:lnTo>
                    <a:pt x="896" y="308"/>
                  </a:lnTo>
                  <a:lnTo>
                    <a:pt x="888" y="285"/>
                  </a:lnTo>
                  <a:lnTo>
                    <a:pt x="884" y="264"/>
                  </a:lnTo>
                  <a:lnTo>
                    <a:pt x="882" y="246"/>
                  </a:lnTo>
                  <a:lnTo>
                    <a:pt x="883" y="230"/>
                  </a:lnTo>
                  <a:lnTo>
                    <a:pt x="887" y="215"/>
                  </a:lnTo>
                  <a:lnTo>
                    <a:pt x="893" y="203"/>
                  </a:lnTo>
                  <a:lnTo>
                    <a:pt x="900" y="192"/>
                  </a:lnTo>
                  <a:lnTo>
                    <a:pt x="909" y="183"/>
                  </a:lnTo>
                  <a:lnTo>
                    <a:pt x="920" y="175"/>
                  </a:lnTo>
                  <a:lnTo>
                    <a:pt x="931" y="168"/>
                  </a:lnTo>
                  <a:lnTo>
                    <a:pt x="942" y="163"/>
                  </a:lnTo>
                  <a:lnTo>
                    <a:pt x="954" y="159"/>
                  </a:lnTo>
                  <a:lnTo>
                    <a:pt x="967" y="156"/>
                  </a:lnTo>
                  <a:lnTo>
                    <a:pt x="977" y="153"/>
                  </a:lnTo>
                  <a:lnTo>
                    <a:pt x="989" y="152"/>
                  </a:lnTo>
                  <a:lnTo>
                    <a:pt x="998" y="151"/>
                  </a:lnTo>
                  <a:lnTo>
                    <a:pt x="1007" y="150"/>
                  </a:lnTo>
                  <a:lnTo>
                    <a:pt x="1014" y="150"/>
                  </a:lnTo>
                  <a:lnTo>
                    <a:pt x="1020" y="150"/>
                  </a:lnTo>
                  <a:lnTo>
                    <a:pt x="1022" y="150"/>
                  </a:lnTo>
                  <a:lnTo>
                    <a:pt x="1025" y="150"/>
                  </a:lnTo>
                  <a:lnTo>
                    <a:pt x="1030" y="150"/>
                  </a:lnTo>
                  <a:lnTo>
                    <a:pt x="1037" y="150"/>
                  </a:lnTo>
                  <a:lnTo>
                    <a:pt x="1046" y="151"/>
                  </a:lnTo>
                  <a:lnTo>
                    <a:pt x="1055" y="152"/>
                  </a:lnTo>
                  <a:lnTo>
                    <a:pt x="1066" y="154"/>
                  </a:lnTo>
                  <a:lnTo>
                    <a:pt x="1078" y="156"/>
                  </a:lnTo>
                  <a:lnTo>
                    <a:pt x="1089" y="159"/>
                  </a:lnTo>
                  <a:lnTo>
                    <a:pt x="1101" y="164"/>
                  </a:lnTo>
                  <a:lnTo>
                    <a:pt x="1113" y="169"/>
                  </a:lnTo>
                  <a:lnTo>
                    <a:pt x="1124" y="175"/>
                  </a:lnTo>
                  <a:lnTo>
                    <a:pt x="1135" y="183"/>
                  </a:lnTo>
                  <a:lnTo>
                    <a:pt x="1143" y="192"/>
                  </a:lnTo>
                  <a:lnTo>
                    <a:pt x="1151" y="203"/>
                  </a:lnTo>
                  <a:lnTo>
                    <a:pt x="1157" y="216"/>
                  </a:lnTo>
                  <a:lnTo>
                    <a:pt x="1160" y="230"/>
                  </a:lnTo>
                  <a:lnTo>
                    <a:pt x="1162" y="246"/>
                  </a:lnTo>
                  <a:lnTo>
                    <a:pt x="1160" y="265"/>
                  </a:lnTo>
                  <a:lnTo>
                    <a:pt x="1156" y="285"/>
                  </a:lnTo>
                  <a:lnTo>
                    <a:pt x="1149" y="308"/>
                  </a:lnTo>
                  <a:lnTo>
                    <a:pt x="1137" y="333"/>
                  </a:lnTo>
                  <a:lnTo>
                    <a:pt x="1122" y="361"/>
                  </a:lnTo>
                  <a:lnTo>
                    <a:pt x="1102" y="392"/>
                  </a:lnTo>
                  <a:lnTo>
                    <a:pt x="1079" y="426"/>
                  </a:lnTo>
                  <a:lnTo>
                    <a:pt x="1164" y="656"/>
                  </a:lnTo>
                  <a:lnTo>
                    <a:pt x="1191" y="578"/>
                  </a:lnTo>
                  <a:lnTo>
                    <a:pt x="1191" y="579"/>
                  </a:lnTo>
                  <a:lnTo>
                    <a:pt x="1222" y="488"/>
                  </a:lnTo>
                  <a:lnTo>
                    <a:pt x="1385" y="0"/>
                  </a:lnTo>
                  <a:lnTo>
                    <a:pt x="1387" y="2"/>
                  </a:lnTo>
                  <a:lnTo>
                    <a:pt x="1394" y="6"/>
                  </a:lnTo>
                  <a:lnTo>
                    <a:pt x="1405" y="14"/>
                  </a:lnTo>
                  <a:lnTo>
                    <a:pt x="1421" y="23"/>
                  </a:lnTo>
                  <a:lnTo>
                    <a:pt x="1441" y="34"/>
                  </a:lnTo>
                  <a:lnTo>
                    <a:pt x="1464" y="47"/>
                  </a:lnTo>
                  <a:lnTo>
                    <a:pt x="1490" y="62"/>
                  </a:lnTo>
                  <a:lnTo>
                    <a:pt x="1520" y="77"/>
                  </a:lnTo>
                  <a:lnTo>
                    <a:pt x="1553" y="93"/>
                  </a:lnTo>
                  <a:lnTo>
                    <a:pt x="1589" y="110"/>
                  </a:lnTo>
                  <a:lnTo>
                    <a:pt x="1627" y="128"/>
                  </a:lnTo>
                  <a:lnTo>
                    <a:pt x="1668" y="144"/>
                  </a:lnTo>
                  <a:lnTo>
                    <a:pt x="1710" y="160"/>
                  </a:lnTo>
                  <a:lnTo>
                    <a:pt x="1755" y="175"/>
                  </a:lnTo>
                  <a:lnTo>
                    <a:pt x="1802" y="189"/>
                  </a:lnTo>
                  <a:lnTo>
                    <a:pt x="1849" y="201"/>
                  </a:lnTo>
                  <a:lnTo>
                    <a:pt x="1883" y="212"/>
                  </a:lnTo>
                  <a:lnTo>
                    <a:pt x="1913" y="225"/>
                  </a:lnTo>
                  <a:lnTo>
                    <a:pt x="1938" y="242"/>
                  </a:lnTo>
                  <a:lnTo>
                    <a:pt x="1960" y="262"/>
                  </a:lnTo>
                  <a:lnTo>
                    <a:pt x="1980" y="284"/>
                  </a:lnTo>
                  <a:lnTo>
                    <a:pt x="1996" y="307"/>
                  </a:lnTo>
                  <a:lnTo>
                    <a:pt x="2009" y="332"/>
                  </a:lnTo>
                  <a:lnTo>
                    <a:pt x="2019" y="359"/>
                  </a:lnTo>
                  <a:lnTo>
                    <a:pt x="2028" y="386"/>
                  </a:lnTo>
                  <a:lnTo>
                    <a:pt x="2034" y="413"/>
                  </a:lnTo>
                  <a:lnTo>
                    <a:pt x="2039" y="440"/>
                  </a:lnTo>
                  <a:lnTo>
                    <a:pt x="2042" y="467"/>
                  </a:lnTo>
                  <a:lnTo>
                    <a:pt x="2043" y="492"/>
                  </a:lnTo>
                  <a:lnTo>
                    <a:pt x="2044" y="516"/>
                  </a:lnTo>
                  <a:lnTo>
                    <a:pt x="2043" y="539"/>
                  </a:lnTo>
                  <a:lnTo>
                    <a:pt x="2042" y="559"/>
                  </a:lnTo>
                  <a:lnTo>
                    <a:pt x="2042" y="563"/>
                  </a:lnTo>
                  <a:lnTo>
                    <a:pt x="2041" y="572"/>
                  </a:lnTo>
                  <a:lnTo>
                    <a:pt x="2040" y="586"/>
                  </a:lnTo>
                  <a:lnTo>
                    <a:pt x="2037" y="604"/>
                  </a:lnTo>
                  <a:lnTo>
                    <a:pt x="2036" y="626"/>
                  </a:lnTo>
                  <a:lnTo>
                    <a:pt x="2033" y="650"/>
                  </a:lnTo>
                  <a:lnTo>
                    <a:pt x="2031" y="674"/>
                  </a:lnTo>
                  <a:lnTo>
                    <a:pt x="2029" y="698"/>
                  </a:lnTo>
                  <a:lnTo>
                    <a:pt x="2026" y="722"/>
                  </a:lnTo>
                  <a:lnTo>
                    <a:pt x="2023" y="743"/>
                  </a:lnTo>
                  <a:lnTo>
                    <a:pt x="2019" y="762"/>
                  </a:lnTo>
                  <a:lnTo>
                    <a:pt x="2017" y="763"/>
                  </a:lnTo>
                  <a:lnTo>
                    <a:pt x="2010" y="767"/>
                  </a:lnTo>
                  <a:lnTo>
                    <a:pt x="1997" y="774"/>
                  </a:lnTo>
                  <a:lnTo>
                    <a:pt x="1979" y="783"/>
                  </a:lnTo>
                  <a:lnTo>
                    <a:pt x="1958" y="794"/>
                  </a:lnTo>
                  <a:lnTo>
                    <a:pt x="1931" y="807"/>
                  </a:lnTo>
                  <a:lnTo>
                    <a:pt x="1900" y="821"/>
                  </a:lnTo>
                  <a:lnTo>
                    <a:pt x="1864" y="836"/>
                  </a:lnTo>
                  <a:lnTo>
                    <a:pt x="1824" y="852"/>
                  </a:lnTo>
                  <a:lnTo>
                    <a:pt x="1779" y="868"/>
                  </a:lnTo>
                  <a:lnTo>
                    <a:pt x="1730" y="885"/>
                  </a:lnTo>
                  <a:lnTo>
                    <a:pt x="1677" y="901"/>
                  </a:lnTo>
                  <a:lnTo>
                    <a:pt x="1619" y="917"/>
                  </a:lnTo>
                  <a:lnTo>
                    <a:pt x="1558" y="932"/>
                  </a:lnTo>
                  <a:lnTo>
                    <a:pt x="1493" y="946"/>
                  </a:lnTo>
                  <a:lnTo>
                    <a:pt x="1424" y="959"/>
                  </a:lnTo>
                  <a:lnTo>
                    <a:pt x="1351" y="970"/>
                  </a:lnTo>
                  <a:lnTo>
                    <a:pt x="1273" y="979"/>
                  </a:lnTo>
                  <a:lnTo>
                    <a:pt x="1193" y="986"/>
                  </a:lnTo>
                  <a:lnTo>
                    <a:pt x="1109" y="990"/>
                  </a:lnTo>
                  <a:lnTo>
                    <a:pt x="1022" y="991"/>
                  </a:lnTo>
                  <a:lnTo>
                    <a:pt x="935" y="990"/>
                  </a:lnTo>
                  <a:lnTo>
                    <a:pt x="850" y="986"/>
                  </a:lnTo>
                  <a:lnTo>
                    <a:pt x="770" y="979"/>
                  </a:lnTo>
                  <a:lnTo>
                    <a:pt x="694" y="970"/>
                  </a:lnTo>
                  <a:lnTo>
                    <a:pt x="621" y="959"/>
                  </a:lnTo>
                  <a:lnTo>
                    <a:pt x="551" y="946"/>
                  </a:lnTo>
                  <a:lnTo>
                    <a:pt x="486" y="932"/>
                  </a:lnTo>
                  <a:lnTo>
                    <a:pt x="425" y="917"/>
                  </a:lnTo>
                  <a:lnTo>
                    <a:pt x="368" y="901"/>
                  </a:lnTo>
                  <a:lnTo>
                    <a:pt x="314" y="885"/>
                  </a:lnTo>
                  <a:lnTo>
                    <a:pt x="265" y="868"/>
                  </a:lnTo>
                  <a:lnTo>
                    <a:pt x="221" y="852"/>
                  </a:lnTo>
                  <a:lnTo>
                    <a:pt x="180" y="836"/>
                  </a:lnTo>
                  <a:lnTo>
                    <a:pt x="144" y="821"/>
                  </a:lnTo>
                  <a:lnTo>
                    <a:pt x="113" y="807"/>
                  </a:lnTo>
                  <a:lnTo>
                    <a:pt x="86" y="794"/>
                  </a:lnTo>
                  <a:lnTo>
                    <a:pt x="64" y="783"/>
                  </a:lnTo>
                  <a:lnTo>
                    <a:pt x="47" y="774"/>
                  </a:lnTo>
                  <a:lnTo>
                    <a:pt x="34" y="767"/>
                  </a:lnTo>
                  <a:lnTo>
                    <a:pt x="27" y="763"/>
                  </a:lnTo>
                  <a:lnTo>
                    <a:pt x="25" y="762"/>
                  </a:lnTo>
                  <a:lnTo>
                    <a:pt x="22" y="743"/>
                  </a:lnTo>
                  <a:lnTo>
                    <a:pt x="18" y="722"/>
                  </a:lnTo>
                  <a:lnTo>
                    <a:pt x="16" y="698"/>
                  </a:lnTo>
                  <a:lnTo>
                    <a:pt x="13" y="674"/>
                  </a:lnTo>
                  <a:lnTo>
                    <a:pt x="11" y="650"/>
                  </a:lnTo>
                  <a:lnTo>
                    <a:pt x="9" y="626"/>
                  </a:lnTo>
                  <a:lnTo>
                    <a:pt x="7" y="604"/>
                  </a:lnTo>
                  <a:lnTo>
                    <a:pt x="5" y="586"/>
                  </a:lnTo>
                  <a:lnTo>
                    <a:pt x="4" y="572"/>
                  </a:lnTo>
                  <a:lnTo>
                    <a:pt x="3" y="563"/>
                  </a:lnTo>
                  <a:lnTo>
                    <a:pt x="3" y="559"/>
                  </a:lnTo>
                  <a:lnTo>
                    <a:pt x="2" y="539"/>
                  </a:lnTo>
                  <a:lnTo>
                    <a:pt x="0" y="516"/>
                  </a:lnTo>
                  <a:lnTo>
                    <a:pt x="2" y="492"/>
                  </a:lnTo>
                  <a:lnTo>
                    <a:pt x="3" y="467"/>
                  </a:lnTo>
                  <a:lnTo>
                    <a:pt x="6" y="440"/>
                  </a:lnTo>
                  <a:lnTo>
                    <a:pt x="10" y="413"/>
                  </a:lnTo>
                  <a:lnTo>
                    <a:pt x="16" y="386"/>
                  </a:lnTo>
                  <a:lnTo>
                    <a:pt x="25" y="359"/>
                  </a:lnTo>
                  <a:lnTo>
                    <a:pt x="35" y="332"/>
                  </a:lnTo>
                  <a:lnTo>
                    <a:pt x="49" y="307"/>
                  </a:lnTo>
                  <a:lnTo>
                    <a:pt x="65" y="284"/>
                  </a:lnTo>
                  <a:lnTo>
                    <a:pt x="84" y="262"/>
                  </a:lnTo>
                  <a:lnTo>
                    <a:pt x="106" y="242"/>
                  </a:lnTo>
                  <a:lnTo>
                    <a:pt x="132" y="225"/>
                  </a:lnTo>
                  <a:lnTo>
                    <a:pt x="161" y="212"/>
                  </a:lnTo>
                  <a:lnTo>
                    <a:pt x="195" y="201"/>
                  </a:lnTo>
                  <a:lnTo>
                    <a:pt x="243" y="189"/>
                  </a:lnTo>
                  <a:lnTo>
                    <a:pt x="289" y="175"/>
                  </a:lnTo>
                  <a:lnTo>
                    <a:pt x="334" y="160"/>
                  </a:lnTo>
                  <a:lnTo>
                    <a:pt x="376" y="144"/>
                  </a:lnTo>
                  <a:lnTo>
                    <a:pt x="416" y="128"/>
                  </a:lnTo>
                  <a:lnTo>
                    <a:pt x="455" y="110"/>
                  </a:lnTo>
                  <a:lnTo>
                    <a:pt x="490" y="93"/>
                  </a:lnTo>
                  <a:lnTo>
                    <a:pt x="524" y="77"/>
                  </a:lnTo>
                  <a:lnTo>
                    <a:pt x="554" y="62"/>
                  </a:lnTo>
                  <a:lnTo>
                    <a:pt x="580" y="47"/>
                  </a:lnTo>
                  <a:lnTo>
                    <a:pt x="604" y="34"/>
                  </a:lnTo>
                  <a:lnTo>
                    <a:pt x="624" y="23"/>
                  </a:lnTo>
                  <a:lnTo>
                    <a:pt x="639" y="14"/>
                  </a:lnTo>
                  <a:lnTo>
                    <a:pt x="650" y="6"/>
                  </a:lnTo>
                  <a:lnTo>
                    <a:pt x="658" y="2"/>
                  </a:lnTo>
                  <a:lnTo>
                    <a:pt x="6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52" name="Shape 11752"/>
          <p:cNvGrpSpPr/>
          <p:nvPr/>
        </p:nvGrpSpPr>
        <p:grpSpPr>
          <a:xfrm>
            <a:off x="4182190" y="2891194"/>
            <a:ext cx="230981" cy="166688"/>
            <a:chOff x="5589588" y="2903538"/>
            <a:chExt cx="307975" cy="222250"/>
          </a:xfrm>
        </p:grpSpPr>
        <p:sp>
          <p:nvSpPr>
            <p:cNvPr id="11753" name="Shape 11753"/>
            <p:cNvSpPr/>
            <p:nvPr/>
          </p:nvSpPr>
          <p:spPr>
            <a:xfrm>
              <a:off x="5695951" y="3068638"/>
              <a:ext cx="6350" cy="7937"/>
            </a:xfrm>
            <a:custGeom>
              <a:avLst/>
              <a:gdLst/>
              <a:ahLst/>
              <a:cxnLst/>
              <a:rect l="0" t="0" r="0" b="0"/>
              <a:pathLst>
                <a:path w="84" h="84" extrusionOk="0">
                  <a:moveTo>
                    <a:pt x="41" y="0"/>
                  </a:moveTo>
                  <a:lnTo>
                    <a:pt x="55" y="2"/>
                  </a:lnTo>
                  <a:lnTo>
                    <a:pt x="67" y="8"/>
                  </a:lnTo>
                  <a:lnTo>
                    <a:pt x="76" y="16"/>
                  </a:lnTo>
                  <a:lnTo>
                    <a:pt x="82" y="28"/>
                  </a:lnTo>
                  <a:lnTo>
                    <a:pt x="84" y="42"/>
                  </a:lnTo>
                  <a:lnTo>
                    <a:pt x="82" y="55"/>
                  </a:lnTo>
                  <a:lnTo>
                    <a:pt x="76" y="67"/>
                  </a:lnTo>
                  <a:lnTo>
                    <a:pt x="67" y="75"/>
                  </a:lnTo>
                  <a:lnTo>
                    <a:pt x="55" y="82"/>
                  </a:lnTo>
                  <a:lnTo>
                    <a:pt x="41" y="84"/>
                  </a:lnTo>
                  <a:lnTo>
                    <a:pt x="29" y="82"/>
                  </a:lnTo>
                  <a:lnTo>
                    <a:pt x="17" y="75"/>
                  </a:lnTo>
                  <a:lnTo>
                    <a:pt x="8" y="67"/>
                  </a:lnTo>
                  <a:lnTo>
                    <a:pt x="2" y="55"/>
                  </a:lnTo>
                  <a:lnTo>
                    <a:pt x="0" y="42"/>
                  </a:lnTo>
                  <a:lnTo>
                    <a:pt x="2" y="29"/>
                  </a:lnTo>
                  <a:lnTo>
                    <a:pt x="8" y="17"/>
                  </a:lnTo>
                  <a:lnTo>
                    <a:pt x="17" y="8"/>
                  </a:lnTo>
                  <a:lnTo>
                    <a:pt x="29"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4" name="Shape 11754"/>
            <p:cNvSpPr/>
            <p:nvPr/>
          </p:nvSpPr>
          <p:spPr>
            <a:xfrm>
              <a:off x="5684838" y="3068638"/>
              <a:ext cx="7938" cy="7937"/>
            </a:xfrm>
            <a:custGeom>
              <a:avLst/>
              <a:gdLst/>
              <a:ahLst/>
              <a:cxnLst/>
              <a:rect l="0" t="0" r="0" b="0"/>
              <a:pathLst>
                <a:path w="85" h="84" extrusionOk="0">
                  <a:moveTo>
                    <a:pt x="43" y="0"/>
                  </a:moveTo>
                  <a:lnTo>
                    <a:pt x="55" y="2"/>
                  </a:lnTo>
                  <a:lnTo>
                    <a:pt x="67" y="8"/>
                  </a:lnTo>
                  <a:lnTo>
                    <a:pt x="76" y="17"/>
                  </a:lnTo>
                  <a:lnTo>
                    <a:pt x="83" y="28"/>
                  </a:lnTo>
                  <a:lnTo>
                    <a:pt x="85" y="42"/>
                  </a:lnTo>
                  <a:lnTo>
                    <a:pt x="83" y="55"/>
                  </a:lnTo>
                  <a:lnTo>
                    <a:pt x="76" y="67"/>
                  </a:lnTo>
                  <a:lnTo>
                    <a:pt x="67" y="75"/>
                  </a:lnTo>
                  <a:lnTo>
                    <a:pt x="55" y="82"/>
                  </a:lnTo>
                  <a:lnTo>
                    <a:pt x="43" y="84"/>
                  </a:lnTo>
                  <a:lnTo>
                    <a:pt x="29" y="82"/>
                  </a:lnTo>
                  <a:lnTo>
                    <a:pt x="17" y="75"/>
                  </a:lnTo>
                  <a:lnTo>
                    <a:pt x="8" y="67"/>
                  </a:lnTo>
                  <a:lnTo>
                    <a:pt x="2" y="55"/>
                  </a:lnTo>
                  <a:lnTo>
                    <a:pt x="0" y="42"/>
                  </a:lnTo>
                  <a:lnTo>
                    <a:pt x="2" y="28"/>
                  </a:lnTo>
                  <a:lnTo>
                    <a:pt x="8" y="17"/>
                  </a:lnTo>
                  <a:lnTo>
                    <a:pt x="17" y="8"/>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5" name="Shape 11755"/>
            <p:cNvSpPr/>
            <p:nvPr/>
          </p:nvSpPr>
          <p:spPr>
            <a:xfrm>
              <a:off x="5673726" y="3068638"/>
              <a:ext cx="7938" cy="7937"/>
            </a:xfrm>
            <a:custGeom>
              <a:avLst/>
              <a:gdLst/>
              <a:ahLst/>
              <a:cxnLst/>
              <a:rect l="0" t="0" r="0" b="0"/>
              <a:pathLst>
                <a:path w="85" h="84" extrusionOk="0">
                  <a:moveTo>
                    <a:pt x="43" y="0"/>
                  </a:moveTo>
                  <a:lnTo>
                    <a:pt x="56" y="2"/>
                  </a:lnTo>
                  <a:lnTo>
                    <a:pt x="67" y="8"/>
                  </a:lnTo>
                  <a:lnTo>
                    <a:pt x="77" y="17"/>
                  </a:lnTo>
                  <a:lnTo>
                    <a:pt x="83" y="28"/>
                  </a:lnTo>
                  <a:lnTo>
                    <a:pt x="85" y="42"/>
                  </a:lnTo>
                  <a:lnTo>
                    <a:pt x="83" y="55"/>
                  </a:lnTo>
                  <a:lnTo>
                    <a:pt x="77" y="67"/>
                  </a:lnTo>
                  <a:lnTo>
                    <a:pt x="67" y="75"/>
                  </a:lnTo>
                  <a:lnTo>
                    <a:pt x="56" y="82"/>
                  </a:lnTo>
                  <a:lnTo>
                    <a:pt x="43" y="84"/>
                  </a:lnTo>
                  <a:lnTo>
                    <a:pt x="29" y="82"/>
                  </a:lnTo>
                  <a:lnTo>
                    <a:pt x="17" y="75"/>
                  </a:lnTo>
                  <a:lnTo>
                    <a:pt x="8" y="67"/>
                  </a:lnTo>
                  <a:lnTo>
                    <a:pt x="3" y="55"/>
                  </a:lnTo>
                  <a:lnTo>
                    <a:pt x="0" y="42"/>
                  </a:lnTo>
                  <a:lnTo>
                    <a:pt x="3" y="28"/>
                  </a:lnTo>
                  <a:lnTo>
                    <a:pt x="8" y="17"/>
                  </a:lnTo>
                  <a:lnTo>
                    <a:pt x="17" y="8"/>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6" name="Shape 11756"/>
            <p:cNvSpPr/>
            <p:nvPr/>
          </p:nvSpPr>
          <p:spPr>
            <a:xfrm>
              <a:off x="5738813" y="3024188"/>
              <a:ext cx="7938" cy="7937"/>
            </a:xfrm>
            <a:custGeom>
              <a:avLst/>
              <a:gdLst/>
              <a:ahLst/>
              <a:cxnLst/>
              <a:rect l="0" t="0" r="0" b="0"/>
              <a:pathLst>
                <a:path w="85" h="84" extrusionOk="0">
                  <a:moveTo>
                    <a:pt x="43" y="0"/>
                  </a:moveTo>
                  <a:lnTo>
                    <a:pt x="53" y="2"/>
                  </a:lnTo>
                  <a:lnTo>
                    <a:pt x="64" y="6"/>
                  </a:lnTo>
                  <a:lnTo>
                    <a:pt x="72" y="12"/>
                  </a:lnTo>
                  <a:lnTo>
                    <a:pt x="79" y="21"/>
                  </a:lnTo>
                  <a:lnTo>
                    <a:pt x="83" y="31"/>
                  </a:lnTo>
                  <a:lnTo>
                    <a:pt x="85" y="42"/>
                  </a:lnTo>
                  <a:lnTo>
                    <a:pt x="83" y="53"/>
                  </a:lnTo>
                  <a:lnTo>
                    <a:pt x="79" y="63"/>
                  </a:lnTo>
                  <a:lnTo>
                    <a:pt x="72" y="72"/>
                  </a:lnTo>
                  <a:lnTo>
                    <a:pt x="64" y="79"/>
                  </a:lnTo>
                  <a:lnTo>
                    <a:pt x="53" y="83"/>
                  </a:lnTo>
                  <a:lnTo>
                    <a:pt x="43" y="84"/>
                  </a:lnTo>
                  <a:lnTo>
                    <a:pt x="31" y="83"/>
                  </a:lnTo>
                  <a:lnTo>
                    <a:pt x="21" y="79"/>
                  </a:lnTo>
                  <a:lnTo>
                    <a:pt x="12" y="72"/>
                  </a:lnTo>
                  <a:lnTo>
                    <a:pt x="6" y="63"/>
                  </a:lnTo>
                  <a:lnTo>
                    <a:pt x="1" y="53"/>
                  </a:lnTo>
                  <a:lnTo>
                    <a:pt x="0" y="42"/>
                  </a:lnTo>
                  <a:lnTo>
                    <a:pt x="1" y="31"/>
                  </a:lnTo>
                  <a:lnTo>
                    <a:pt x="6" y="21"/>
                  </a:lnTo>
                  <a:lnTo>
                    <a:pt x="12" y="12"/>
                  </a:lnTo>
                  <a:lnTo>
                    <a:pt x="21" y="6"/>
                  </a:lnTo>
                  <a:lnTo>
                    <a:pt x="31"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7" name="Shape 11757"/>
            <p:cNvSpPr/>
            <p:nvPr/>
          </p:nvSpPr>
          <p:spPr>
            <a:xfrm>
              <a:off x="5738813" y="3068638"/>
              <a:ext cx="7938" cy="7937"/>
            </a:xfrm>
            <a:custGeom>
              <a:avLst/>
              <a:gdLst/>
              <a:ahLst/>
              <a:cxnLst/>
              <a:rect l="0" t="0" r="0" b="0"/>
              <a:pathLst>
                <a:path w="85" h="84" extrusionOk="0">
                  <a:moveTo>
                    <a:pt x="43" y="0"/>
                  </a:moveTo>
                  <a:lnTo>
                    <a:pt x="55" y="2"/>
                  </a:lnTo>
                  <a:lnTo>
                    <a:pt x="67" y="8"/>
                  </a:lnTo>
                  <a:lnTo>
                    <a:pt x="77" y="16"/>
                  </a:lnTo>
                  <a:lnTo>
                    <a:pt x="83" y="28"/>
                  </a:lnTo>
                  <a:lnTo>
                    <a:pt x="85" y="42"/>
                  </a:lnTo>
                  <a:lnTo>
                    <a:pt x="82" y="55"/>
                  </a:lnTo>
                  <a:lnTo>
                    <a:pt x="77" y="67"/>
                  </a:lnTo>
                  <a:lnTo>
                    <a:pt x="67" y="75"/>
                  </a:lnTo>
                  <a:lnTo>
                    <a:pt x="55" y="82"/>
                  </a:lnTo>
                  <a:lnTo>
                    <a:pt x="43" y="84"/>
                  </a:lnTo>
                  <a:lnTo>
                    <a:pt x="29" y="82"/>
                  </a:lnTo>
                  <a:lnTo>
                    <a:pt x="17" y="75"/>
                  </a:lnTo>
                  <a:lnTo>
                    <a:pt x="8" y="67"/>
                  </a:lnTo>
                  <a:lnTo>
                    <a:pt x="3" y="55"/>
                  </a:lnTo>
                  <a:lnTo>
                    <a:pt x="0" y="42"/>
                  </a:lnTo>
                  <a:lnTo>
                    <a:pt x="3" y="29"/>
                  </a:lnTo>
                  <a:lnTo>
                    <a:pt x="8" y="17"/>
                  </a:lnTo>
                  <a:lnTo>
                    <a:pt x="17" y="8"/>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8" name="Shape 11758"/>
            <p:cNvSpPr/>
            <p:nvPr/>
          </p:nvSpPr>
          <p:spPr>
            <a:xfrm>
              <a:off x="5738813" y="3057525"/>
              <a:ext cx="7938" cy="7937"/>
            </a:xfrm>
            <a:custGeom>
              <a:avLst/>
              <a:gdLst/>
              <a:ahLst/>
              <a:cxnLst/>
              <a:rect l="0" t="0" r="0" b="0"/>
              <a:pathLst>
                <a:path w="85" h="85" extrusionOk="0">
                  <a:moveTo>
                    <a:pt x="43" y="0"/>
                  </a:moveTo>
                  <a:lnTo>
                    <a:pt x="55" y="2"/>
                  </a:lnTo>
                  <a:lnTo>
                    <a:pt x="67" y="9"/>
                  </a:lnTo>
                  <a:lnTo>
                    <a:pt x="77" y="17"/>
                  </a:lnTo>
                  <a:lnTo>
                    <a:pt x="82" y="29"/>
                  </a:lnTo>
                  <a:lnTo>
                    <a:pt x="85" y="42"/>
                  </a:lnTo>
                  <a:lnTo>
                    <a:pt x="82" y="56"/>
                  </a:lnTo>
                  <a:lnTo>
                    <a:pt x="77" y="68"/>
                  </a:lnTo>
                  <a:lnTo>
                    <a:pt x="67" y="76"/>
                  </a:lnTo>
                  <a:lnTo>
                    <a:pt x="55" y="82"/>
                  </a:lnTo>
                  <a:lnTo>
                    <a:pt x="43" y="85"/>
                  </a:lnTo>
                  <a:lnTo>
                    <a:pt x="29" y="82"/>
                  </a:lnTo>
                  <a:lnTo>
                    <a:pt x="17" y="76"/>
                  </a:lnTo>
                  <a:lnTo>
                    <a:pt x="8" y="68"/>
                  </a:lnTo>
                  <a:lnTo>
                    <a:pt x="3" y="56"/>
                  </a:lnTo>
                  <a:lnTo>
                    <a:pt x="0" y="42"/>
                  </a:lnTo>
                  <a:lnTo>
                    <a:pt x="3" y="29"/>
                  </a:lnTo>
                  <a:lnTo>
                    <a:pt x="8" y="17"/>
                  </a:lnTo>
                  <a:lnTo>
                    <a:pt x="17" y="9"/>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59" name="Shape 11759"/>
            <p:cNvSpPr/>
            <p:nvPr/>
          </p:nvSpPr>
          <p:spPr>
            <a:xfrm>
              <a:off x="5738813" y="3046413"/>
              <a:ext cx="7938" cy="7937"/>
            </a:xfrm>
            <a:custGeom>
              <a:avLst/>
              <a:gdLst/>
              <a:ahLst/>
              <a:cxnLst/>
              <a:rect l="0" t="0" r="0" b="0"/>
              <a:pathLst>
                <a:path w="85" h="84" extrusionOk="0">
                  <a:moveTo>
                    <a:pt x="43" y="0"/>
                  </a:moveTo>
                  <a:lnTo>
                    <a:pt x="55" y="2"/>
                  </a:lnTo>
                  <a:lnTo>
                    <a:pt x="67" y="9"/>
                  </a:lnTo>
                  <a:lnTo>
                    <a:pt x="77" y="18"/>
                  </a:lnTo>
                  <a:lnTo>
                    <a:pt x="82" y="30"/>
                  </a:lnTo>
                  <a:lnTo>
                    <a:pt x="85" y="42"/>
                  </a:lnTo>
                  <a:lnTo>
                    <a:pt x="82" y="56"/>
                  </a:lnTo>
                  <a:lnTo>
                    <a:pt x="77" y="68"/>
                  </a:lnTo>
                  <a:lnTo>
                    <a:pt x="67" y="76"/>
                  </a:lnTo>
                  <a:lnTo>
                    <a:pt x="55" y="82"/>
                  </a:lnTo>
                  <a:lnTo>
                    <a:pt x="43" y="84"/>
                  </a:lnTo>
                  <a:lnTo>
                    <a:pt x="29" y="82"/>
                  </a:lnTo>
                  <a:lnTo>
                    <a:pt x="17" y="76"/>
                  </a:lnTo>
                  <a:lnTo>
                    <a:pt x="8" y="68"/>
                  </a:lnTo>
                  <a:lnTo>
                    <a:pt x="3" y="56"/>
                  </a:lnTo>
                  <a:lnTo>
                    <a:pt x="0" y="42"/>
                  </a:lnTo>
                  <a:lnTo>
                    <a:pt x="3" y="30"/>
                  </a:lnTo>
                  <a:lnTo>
                    <a:pt x="8" y="18"/>
                  </a:lnTo>
                  <a:lnTo>
                    <a:pt x="17" y="9"/>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0" name="Shape 11760"/>
            <p:cNvSpPr/>
            <p:nvPr/>
          </p:nvSpPr>
          <p:spPr>
            <a:xfrm>
              <a:off x="5738813" y="3035300"/>
              <a:ext cx="7938" cy="7937"/>
            </a:xfrm>
            <a:custGeom>
              <a:avLst/>
              <a:gdLst/>
              <a:ahLst/>
              <a:cxnLst/>
              <a:rect l="0" t="0" r="0" b="0"/>
              <a:pathLst>
                <a:path w="85" h="84" extrusionOk="0">
                  <a:moveTo>
                    <a:pt x="43" y="0"/>
                  </a:moveTo>
                  <a:lnTo>
                    <a:pt x="55" y="2"/>
                  </a:lnTo>
                  <a:lnTo>
                    <a:pt x="67" y="8"/>
                  </a:lnTo>
                  <a:lnTo>
                    <a:pt x="77" y="18"/>
                  </a:lnTo>
                  <a:lnTo>
                    <a:pt x="82" y="28"/>
                  </a:lnTo>
                  <a:lnTo>
                    <a:pt x="85" y="42"/>
                  </a:lnTo>
                  <a:lnTo>
                    <a:pt x="82" y="56"/>
                  </a:lnTo>
                  <a:lnTo>
                    <a:pt x="77" y="67"/>
                  </a:lnTo>
                  <a:lnTo>
                    <a:pt x="67" y="76"/>
                  </a:lnTo>
                  <a:lnTo>
                    <a:pt x="55" y="82"/>
                  </a:lnTo>
                  <a:lnTo>
                    <a:pt x="43" y="84"/>
                  </a:lnTo>
                  <a:lnTo>
                    <a:pt x="29" y="82"/>
                  </a:lnTo>
                  <a:lnTo>
                    <a:pt x="17" y="76"/>
                  </a:lnTo>
                  <a:lnTo>
                    <a:pt x="8" y="67"/>
                  </a:lnTo>
                  <a:lnTo>
                    <a:pt x="3" y="56"/>
                  </a:lnTo>
                  <a:lnTo>
                    <a:pt x="0" y="42"/>
                  </a:lnTo>
                  <a:lnTo>
                    <a:pt x="3" y="28"/>
                  </a:lnTo>
                  <a:lnTo>
                    <a:pt x="8" y="18"/>
                  </a:lnTo>
                  <a:lnTo>
                    <a:pt x="17" y="8"/>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1" name="Shape 11761"/>
            <p:cNvSpPr/>
            <p:nvPr/>
          </p:nvSpPr>
          <p:spPr>
            <a:xfrm>
              <a:off x="5772151" y="3068638"/>
              <a:ext cx="7938" cy="7937"/>
            </a:xfrm>
            <a:custGeom>
              <a:avLst/>
              <a:gdLst/>
              <a:ahLst/>
              <a:cxnLst/>
              <a:rect l="0" t="0" r="0" b="0"/>
              <a:pathLst>
                <a:path w="85" h="84" extrusionOk="0">
                  <a:moveTo>
                    <a:pt x="42" y="0"/>
                  </a:moveTo>
                  <a:lnTo>
                    <a:pt x="55" y="2"/>
                  </a:lnTo>
                  <a:lnTo>
                    <a:pt x="67" y="8"/>
                  </a:lnTo>
                  <a:lnTo>
                    <a:pt x="76" y="16"/>
                  </a:lnTo>
                  <a:lnTo>
                    <a:pt x="82" y="28"/>
                  </a:lnTo>
                  <a:lnTo>
                    <a:pt x="85" y="42"/>
                  </a:lnTo>
                  <a:lnTo>
                    <a:pt x="82" y="55"/>
                  </a:lnTo>
                  <a:lnTo>
                    <a:pt x="76" y="67"/>
                  </a:lnTo>
                  <a:lnTo>
                    <a:pt x="67" y="75"/>
                  </a:lnTo>
                  <a:lnTo>
                    <a:pt x="55" y="82"/>
                  </a:lnTo>
                  <a:lnTo>
                    <a:pt x="42" y="84"/>
                  </a:lnTo>
                  <a:lnTo>
                    <a:pt x="28" y="82"/>
                  </a:lnTo>
                  <a:lnTo>
                    <a:pt x="17" y="75"/>
                  </a:lnTo>
                  <a:lnTo>
                    <a:pt x="7" y="67"/>
                  </a:lnTo>
                  <a:lnTo>
                    <a:pt x="2" y="55"/>
                  </a:lnTo>
                  <a:lnTo>
                    <a:pt x="0" y="42"/>
                  </a:lnTo>
                  <a:lnTo>
                    <a:pt x="2" y="29"/>
                  </a:lnTo>
                  <a:lnTo>
                    <a:pt x="7" y="17"/>
                  </a:lnTo>
                  <a:lnTo>
                    <a:pt x="17" y="8"/>
                  </a:lnTo>
                  <a:lnTo>
                    <a:pt x="28"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2" name="Shape 11762"/>
            <p:cNvSpPr/>
            <p:nvPr/>
          </p:nvSpPr>
          <p:spPr>
            <a:xfrm>
              <a:off x="5761038" y="3068638"/>
              <a:ext cx="7938" cy="7937"/>
            </a:xfrm>
            <a:custGeom>
              <a:avLst/>
              <a:gdLst/>
              <a:ahLst/>
              <a:cxnLst/>
              <a:rect l="0" t="0" r="0" b="0"/>
              <a:pathLst>
                <a:path w="84" h="84" extrusionOk="0">
                  <a:moveTo>
                    <a:pt x="41" y="0"/>
                  </a:moveTo>
                  <a:lnTo>
                    <a:pt x="55" y="2"/>
                  </a:lnTo>
                  <a:lnTo>
                    <a:pt x="67" y="8"/>
                  </a:lnTo>
                  <a:lnTo>
                    <a:pt x="76" y="17"/>
                  </a:lnTo>
                  <a:lnTo>
                    <a:pt x="82" y="28"/>
                  </a:lnTo>
                  <a:lnTo>
                    <a:pt x="84" y="42"/>
                  </a:lnTo>
                  <a:lnTo>
                    <a:pt x="82" y="55"/>
                  </a:lnTo>
                  <a:lnTo>
                    <a:pt x="76" y="67"/>
                  </a:lnTo>
                  <a:lnTo>
                    <a:pt x="67" y="75"/>
                  </a:lnTo>
                  <a:lnTo>
                    <a:pt x="55" y="82"/>
                  </a:lnTo>
                  <a:lnTo>
                    <a:pt x="41" y="84"/>
                  </a:lnTo>
                  <a:lnTo>
                    <a:pt x="29" y="82"/>
                  </a:lnTo>
                  <a:lnTo>
                    <a:pt x="17" y="75"/>
                  </a:lnTo>
                  <a:lnTo>
                    <a:pt x="8" y="67"/>
                  </a:lnTo>
                  <a:lnTo>
                    <a:pt x="2" y="55"/>
                  </a:lnTo>
                  <a:lnTo>
                    <a:pt x="0" y="42"/>
                  </a:lnTo>
                  <a:lnTo>
                    <a:pt x="2" y="28"/>
                  </a:lnTo>
                  <a:lnTo>
                    <a:pt x="8" y="17"/>
                  </a:lnTo>
                  <a:lnTo>
                    <a:pt x="17" y="8"/>
                  </a:lnTo>
                  <a:lnTo>
                    <a:pt x="29"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3" name="Shape 11763"/>
            <p:cNvSpPr/>
            <p:nvPr/>
          </p:nvSpPr>
          <p:spPr>
            <a:xfrm>
              <a:off x="5749926" y="3068638"/>
              <a:ext cx="7938" cy="7937"/>
            </a:xfrm>
            <a:custGeom>
              <a:avLst/>
              <a:gdLst/>
              <a:ahLst/>
              <a:cxnLst/>
              <a:rect l="0" t="0" r="0" b="0"/>
              <a:pathLst>
                <a:path w="85" h="84" extrusionOk="0">
                  <a:moveTo>
                    <a:pt x="43" y="0"/>
                  </a:moveTo>
                  <a:lnTo>
                    <a:pt x="56" y="2"/>
                  </a:lnTo>
                  <a:lnTo>
                    <a:pt x="68" y="8"/>
                  </a:lnTo>
                  <a:lnTo>
                    <a:pt x="77" y="17"/>
                  </a:lnTo>
                  <a:lnTo>
                    <a:pt x="83" y="28"/>
                  </a:lnTo>
                  <a:lnTo>
                    <a:pt x="85" y="42"/>
                  </a:lnTo>
                  <a:lnTo>
                    <a:pt x="83" y="55"/>
                  </a:lnTo>
                  <a:lnTo>
                    <a:pt x="77" y="67"/>
                  </a:lnTo>
                  <a:lnTo>
                    <a:pt x="68" y="75"/>
                  </a:lnTo>
                  <a:lnTo>
                    <a:pt x="56" y="82"/>
                  </a:lnTo>
                  <a:lnTo>
                    <a:pt x="43" y="84"/>
                  </a:lnTo>
                  <a:lnTo>
                    <a:pt x="30" y="82"/>
                  </a:lnTo>
                  <a:lnTo>
                    <a:pt x="18" y="75"/>
                  </a:lnTo>
                  <a:lnTo>
                    <a:pt x="9" y="67"/>
                  </a:lnTo>
                  <a:lnTo>
                    <a:pt x="2" y="55"/>
                  </a:lnTo>
                  <a:lnTo>
                    <a:pt x="0" y="42"/>
                  </a:lnTo>
                  <a:lnTo>
                    <a:pt x="2" y="28"/>
                  </a:lnTo>
                  <a:lnTo>
                    <a:pt x="9" y="17"/>
                  </a:lnTo>
                  <a:lnTo>
                    <a:pt x="18" y="8"/>
                  </a:lnTo>
                  <a:lnTo>
                    <a:pt x="30"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4" name="Shape 11764"/>
            <p:cNvSpPr/>
            <p:nvPr/>
          </p:nvSpPr>
          <p:spPr>
            <a:xfrm>
              <a:off x="5783263" y="3068638"/>
              <a:ext cx="7938" cy="7937"/>
            </a:xfrm>
            <a:custGeom>
              <a:avLst/>
              <a:gdLst/>
              <a:ahLst/>
              <a:cxnLst/>
              <a:rect l="0" t="0" r="0" b="0"/>
              <a:pathLst>
                <a:path w="84" h="84" extrusionOk="0">
                  <a:moveTo>
                    <a:pt x="42" y="0"/>
                  </a:moveTo>
                  <a:lnTo>
                    <a:pt x="54" y="1"/>
                  </a:lnTo>
                  <a:lnTo>
                    <a:pt x="63" y="5"/>
                  </a:lnTo>
                  <a:lnTo>
                    <a:pt x="73" y="12"/>
                  </a:lnTo>
                  <a:lnTo>
                    <a:pt x="79" y="21"/>
                  </a:lnTo>
                  <a:lnTo>
                    <a:pt x="83" y="31"/>
                  </a:lnTo>
                  <a:lnTo>
                    <a:pt x="84" y="42"/>
                  </a:lnTo>
                  <a:lnTo>
                    <a:pt x="83" y="53"/>
                  </a:lnTo>
                  <a:lnTo>
                    <a:pt x="79" y="63"/>
                  </a:lnTo>
                  <a:lnTo>
                    <a:pt x="73" y="72"/>
                  </a:lnTo>
                  <a:lnTo>
                    <a:pt x="64" y="79"/>
                  </a:lnTo>
                  <a:lnTo>
                    <a:pt x="54" y="83"/>
                  </a:lnTo>
                  <a:lnTo>
                    <a:pt x="42" y="84"/>
                  </a:lnTo>
                  <a:lnTo>
                    <a:pt x="31" y="83"/>
                  </a:lnTo>
                  <a:lnTo>
                    <a:pt x="21" y="79"/>
                  </a:lnTo>
                  <a:lnTo>
                    <a:pt x="12" y="72"/>
                  </a:lnTo>
                  <a:lnTo>
                    <a:pt x="6" y="63"/>
                  </a:lnTo>
                  <a:lnTo>
                    <a:pt x="2" y="53"/>
                  </a:lnTo>
                  <a:lnTo>
                    <a:pt x="0" y="42"/>
                  </a:lnTo>
                  <a:lnTo>
                    <a:pt x="2" y="31"/>
                  </a:lnTo>
                  <a:lnTo>
                    <a:pt x="6" y="21"/>
                  </a:lnTo>
                  <a:lnTo>
                    <a:pt x="12" y="12"/>
                  </a:lnTo>
                  <a:lnTo>
                    <a:pt x="21" y="5"/>
                  </a:lnTo>
                  <a:lnTo>
                    <a:pt x="31" y="1"/>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5" name="Shape 11765"/>
            <p:cNvSpPr/>
            <p:nvPr/>
          </p:nvSpPr>
          <p:spPr>
            <a:xfrm>
              <a:off x="5729288" y="3068638"/>
              <a:ext cx="6350" cy="7937"/>
            </a:xfrm>
            <a:custGeom>
              <a:avLst/>
              <a:gdLst/>
              <a:ahLst/>
              <a:cxnLst/>
              <a:rect l="0" t="0" r="0" b="0"/>
              <a:pathLst>
                <a:path w="83" h="84" extrusionOk="0">
                  <a:moveTo>
                    <a:pt x="42" y="0"/>
                  </a:moveTo>
                  <a:lnTo>
                    <a:pt x="55" y="2"/>
                  </a:lnTo>
                  <a:lnTo>
                    <a:pt x="66" y="8"/>
                  </a:lnTo>
                  <a:lnTo>
                    <a:pt x="76" y="16"/>
                  </a:lnTo>
                  <a:lnTo>
                    <a:pt x="81" y="28"/>
                  </a:lnTo>
                  <a:lnTo>
                    <a:pt x="83" y="42"/>
                  </a:lnTo>
                  <a:lnTo>
                    <a:pt x="81" y="55"/>
                  </a:lnTo>
                  <a:lnTo>
                    <a:pt x="76" y="67"/>
                  </a:lnTo>
                  <a:lnTo>
                    <a:pt x="66" y="75"/>
                  </a:lnTo>
                  <a:lnTo>
                    <a:pt x="55" y="82"/>
                  </a:lnTo>
                  <a:lnTo>
                    <a:pt x="42" y="84"/>
                  </a:lnTo>
                  <a:lnTo>
                    <a:pt x="28" y="82"/>
                  </a:lnTo>
                  <a:lnTo>
                    <a:pt x="17" y="75"/>
                  </a:lnTo>
                  <a:lnTo>
                    <a:pt x="7" y="67"/>
                  </a:lnTo>
                  <a:lnTo>
                    <a:pt x="2" y="55"/>
                  </a:lnTo>
                  <a:lnTo>
                    <a:pt x="0" y="42"/>
                  </a:lnTo>
                  <a:lnTo>
                    <a:pt x="2" y="29"/>
                  </a:lnTo>
                  <a:lnTo>
                    <a:pt x="7" y="17"/>
                  </a:lnTo>
                  <a:lnTo>
                    <a:pt x="17" y="8"/>
                  </a:lnTo>
                  <a:lnTo>
                    <a:pt x="28"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6" name="Shape 11766"/>
            <p:cNvSpPr/>
            <p:nvPr/>
          </p:nvSpPr>
          <p:spPr>
            <a:xfrm>
              <a:off x="5718176" y="3068638"/>
              <a:ext cx="6350" cy="7937"/>
            </a:xfrm>
            <a:custGeom>
              <a:avLst/>
              <a:gdLst/>
              <a:ahLst/>
              <a:cxnLst/>
              <a:rect l="0" t="0" r="0" b="0"/>
              <a:pathLst>
                <a:path w="84" h="84" extrusionOk="0">
                  <a:moveTo>
                    <a:pt x="42" y="0"/>
                  </a:moveTo>
                  <a:lnTo>
                    <a:pt x="55" y="2"/>
                  </a:lnTo>
                  <a:lnTo>
                    <a:pt x="66" y="8"/>
                  </a:lnTo>
                  <a:lnTo>
                    <a:pt x="76" y="17"/>
                  </a:lnTo>
                  <a:lnTo>
                    <a:pt x="82" y="28"/>
                  </a:lnTo>
                  <a:lnTo>
                    <a:pt x="84" y="42"/>
                  </a:lnTo>
                  <a:lnTo>
                    <a:pt x="82" y="55"/>
                  </a:lnTo>
                  <a:lnTo>
                    <a:pt x="76" y="67"/>
                  </a:lnTo>
                  <a:lnTo>
                    <a:pt x="66" y="75"/>
                  </a:lnTo>
                  <a:lnTo>
                    <a:pt x="55" y="82"/>
                  </a:lnTo>
                  <a:lnTo>
                    <a:pt x="42" y="84"/>
                  </a:lnTo>
                  <a:lnTo>
                    <a:pt x="28" y="82"/>
                  </a:lnTo>
                  <a:lnTo>
                    <a:pt x="17" y="75"/>
                  </a:lnTo>
                  <a:lnTo>
                    <a:pt x="7" y="67"/>
                  </a:lnTo>
                  <a:lnTo>
                    <a:pt x="2" y="55"/>
                  </a:lnTo>
                  <a:lnTo>
                    <a:pt x="0" y="42"/>
                  </a:lnTo>
                  <a:lnTo>
                    <a:pt x="2" y="28"/>
                  </a:lnTo>
                  <a:lnTo>
                    <a:pt x="7" y="17"/>
                  </a:lnTo>
                  <a:lnTo>
                    <a:pt x="17" y="8"/>
                  </a:lnTo>
                  <a:lnTo>
                    <a:pt x="28"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7" name="Shape 11767"/>
            <p:cNvSpPr/>
            <p:nvPr/>
          </p:nvSpPr>
          <p:spPr>
            <a:xfrm>
              <a:off x="5707063" y="3068638"/>
              <a:ext cx="6350" cy="7937"/>
            </a:xfrm>
            <a:custGeom>
              <a:avLst/>
              <a:gdLst/>
              <a:ahLst/>
              <a:cxnLst/>
              <a:rect l="0" t="0" r="0" b="0"/>
              <a:pathLst>
                <a:path w="85" h="84" extrusionOk="0">
                  <a:moveTo>
                    <a:pt x="42" y="0"/>
                  </a:moveTo>
                  <a:lnTo>
                    <a:pt x="55" y="2"/>
                  </a:lnTo>
                  <a:lnTo>
                    <a:pt x="67" y="8"/>
                  </a:lnTo>
                  <a:lnTo>
                    <a:pt x="76" y="17"/>
                  </a:lnTo>
                  <a:lnTo>
                    <a:pt x="82" y="28"/>
                  </a:lnTo>
                  <a:lnTo>
                    <a:pt x="85" y="42"/>
                  </a:lnTo>
                  <a:lnTo>
                    <a:pt x="82" y="55"/>
                  </a:lnTo>
                  <a:lnTo>
                    <a:pt x="76" y="67"/>
                  </a:lnTo>
                  <a:lnTo>
                    <a:pt x="67" y="75"/>
                  </a:lnTo>
                  <a:lnTo>
                    <a:pt x="55" y="82"/>
                  </a:lnTo>
                  <a:lnTo>
                    <a:pt x="42" y="84"/>
                  </a:lnTo>
                  <a:lnTo>
                    <a:pt x="29" y="82"/>
                  </a:lnTo>
                  <a:lnTo>
                    <a:pt x="17" y="75"/>
                  </a:lnTo>
                  <a:lnTo>
                    <a:pt x="7" y="67"/>
                  </a:lnTo>
                  <a:lnTo>
                    <a:pt x="2" y="55"/>
                  </a:lnTo>
                  <a:lnTo>
                    <a:pt x="0" y="42"/>
                  </a:lnTo>
                  <a:lnTo>
                    <a:pt x="2" y="28"/>
                  </a:lnTo>
                  <a:lnTo>
                    <a:pt x="7" y="17"/>
                  </a:lnTo>
                  <a:lnTo>
                    <a:pt x="17" y="8"/>
                  </a:lnTo>
                  <a:lnTo>
                    <a:pt x="29"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8" name="Shape 11768"/>
            <p:cNvSpPr/>
            <p:nvPr/>
          </p:nvSpPr>
          <p:spPr>
            <a:xfrm>
              <a:off x="5805488" y="3068638"/>
              <a:ext cx="7938" cy="7937"/>
            </a:xfrm>
            <a:custGeom>
              <a:avLst/>
              <a:gdLst/>
              <a:ahLst/>
              <a:cxnLst/>
              <a:rect l="0" t="0" r="0" b="0"/>
              <a:pathLst>
                <a:path w="85" h="84" extrusionOk="0">
                  <a:moveTo>
                    <a:pt x="43" y="0"/>
                  </a:moveTo>
                  <a:lnTo>
                    <a:pt x="55" y="2"/>
                  </a:lnTo>
                  <a:lnTo>
                    <a:pt x="67" y="8"/>
                  </a:lnTo>
                  <a:lnTo>
                    <a:pt x="77" y="17"/>
                  </a:lnTo>
                  <a:lnTo>
                    <a:pt x="82" y="28"/>
                  </a:lnTo>
                  <a:lnTo>
                    <a:pt x="85" y="42"/>
                  </a:lnTo>
                  <a:lnTo>
                    <a:pt x="82" y="55"/>
                  </a:lnTo>
                  <a:lnTo>
                    <a:pt x="77" y="67"/>
                  </a:lnTo>
                  <a:lnTo>
                    <a:pt x="67" y="75"/>
                  </a:lnTo>
                  <a:lnTo>
                    <a:pt x="55" y="82"/>
                  </a:lnTo>
                  <a:lnTo>
                    <a:pt x="43" y="84"/>
                  </a:lnTo>
                  <a:lnTo>
                    <a:pt x="29" y="82"/>
                  </a:lnTo>
                  <a:lnTo>
                    <a:pt x="17" y="75"/>
                  </a:lnTo>
                  <a:lnTo>
                    <a:pt x="8" y="67"/>
                  </a:lnTo>
                  <a:lnTo>
                    <a:pt x="3" y="55"/>
                  </a:lnTo>
                  <a:lnTo>
                    <a:pt x="0" y="42"/>
                  </a:lnTo>
                  <a:lnTo>
                    <a:pt x="3" y="28"/>
                  </a:lnTo>
                  <a:lnTo>
                    <a:pt x="8" y="17"/>
                  </a:lnTo>
                  <a:lnTo>
                    <a:pt x="17" y="8"/>
                  </a:lnTo>
                  <a:lnTo>
                    <a:pt x="29" y="2"/>
                  </a:lnTo>
                  <a:lnTo>
                    <a:pt x="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69" name="Shape 11769"/>
            <p:cNvSpPr/>
            <p:nvPr/>
          </p:nvSpPr>
          <p:spPr>
            <a:xfrm>
              <a:off x="5794376" y="3068638"/>
              <a:ext cx="7938" cy="7937"/>
            </a:xfrm>
            <a:custGeom>
              <a:avLst/>
              <a:gdLst/>
              <a:ahLst/>
              <a:cxnLst/>
              <a:rect l="0" t="0" r="0" b="0"/>
              <a:pathLst>
                <a:path w="83" h="84" extrusionOk="0">
                  <a:moveTo>
                    <a:pt x="41" y="0"/>
                  </a:moveTo>
                  <a:lnTo>
                    <a:pt x="55" y="2"/>
                  </a:lnTo>
                  <a:lnTo>
                    <a:pt x="66" y="8"/>
                  </a:lnTo>
                  <a:lnTo>
                    <a:pt x="76" y="17"/>
                  </a:lnTo>
                  <a:lnTo>
                    <a:pt x="81" y="28"/>
                  </a:lnTo>
                  <a:lnTo>
                    <a:pt x="83" y="42"/>
                  </a:lnTo>
                  <a:lnTo>
                    <a:pt x="81" y="55"/>
                  </a:lnTo>
                  <a:lnTo>
                    <a:pt x="76" y="67"/>
                  </a:lnTo>
                  <a:lnTo>
                    <a:pt x="66" y="75"/>
                  </a:lnTo>
                  <a:lnTo>
                    <a:pt x="55" y="82"/>
                  </a:lnTo>
                  <a:lnTo>
                    <a:pt x="41" y="84"/>
                  </a:lnTo>
                  <a:lnTo>
                    <a:pt x="28" y="82"/>
                  </a:lnTo>
                  <a:lnTo>
                    <a:pt x="17" y="75"/>
                  </a:lnTo>
                  <a:lnTo>
                    <a:pt x="7" y="67"/>
                  </a:lnTo>
                  <a:lnTo>
                    <a:pt x="2" y="55"/>
                  </a:lnTo>
                  <a:lnTo>
                    <a:pt x="0" y="42"/>
                  </a:lnTo>
                  <a:lnTo>
                    <a:pt x="2" y="28"/>
                  </a:lnTo>
                  <a:lnTo>
                    <a:pt x="7" y="17"/>
                  </a:lnTo>
                  <a:lnTo>
                    <a:pt x="17" y="8"/>
                  </a:lnTo>
                  <a:lnTo>
                    <a:pt x="28"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0" name="Shape 11770"/>
            <p:cNvSpPr/>
            <p:nvPr/>
          </p:nvSpPr>
          <p:spPr>
            <a:xfrm>
              <a:off x="5697538" y="2967038"/>
              <a:ext cx="92075" cy="41275"/>
            </a:xfrm>
            <a:custGeom>
              <a:avLst/>
              <a:gdLst/>
              <a:ahLst/>
              <a:cxnLst/>
              <a:rect l="0" t="0" r="0" b="0"/>
              <a:pathLst>
                <a:path w="1039" h="478" extrusionOk="0">
                  <a:moveTo>
                    <a:pt x="338" y="0"/>
                  </a:moveTo>
                  <a:lnTo>
                    <a:pt x="436" y="308"/>
                  </a:lnTo>
                  <a:lnTo>
                    <a:pt x="450" y="351"/>
                  </a:lnTo>
                  <a:lnTo>
                    <a:pt x="493" y="226"/>
                  </a:lnTo>
                  <a:lnTo>
                    <a:pt x="477" y="202"/>
                  </a:lnTo>
                  <a:lnTo>
                    <a:pt x="465" y="180"/>
                  </a:lnTo>
                  <a:lnTo>
                    <a:pt x="457" y="161"/>
                  </a:lnTo>
                  <a:lnTo>
                    <a:pt x="452" y="144"/>
                  </a:lnTo>
                  <a:lnTo>
                    <a:pt x="451" y="131"/>
                  </a:lnTo>
                  <a:lnTo>
                    <a:pt x="453" y="119"/>
                  </a:lnTo>
                  <a:lnTo>
                    <a:pt x="456" y="108"/>
                  </a:lnTo>
                  <a:lnTo>
                    <a:pt x="462" y="101"/>
                  </a:lnTo>
                  <a:lnTo>
                    <a:pt x="469" y="95"/>
                  </a:lnTo>
                  <a:lnTo>
                    <a:pt x="476" y="89"/>
                  </a:lnTo>
                  <a:lnTo>
                    <a:pt x="485" y="85"/>
                  </a:lnTo>
                  <a:lnTo>
                    <a:pt x="494" y="83"/>
                  </a:lnTo>
                  <a:lnTo>
                    <a:pt x="502" y="81"/>
                  </a:lnTo>
                  <a:lnTo>
                    <a:pt x="509" y="80"/>
                  </a:lnTo>
                  <a:lnTo>
                    <a:pt x="516" y="80"/>
                  </a:lnTo>
                  <a:lnTo>
                    <a:pt x="520" y="80"/>
                  </a:lnTo>
                  <a:lnTo>
                    <a:pt x="525" y="80"/>
                  </a:lnTo>
                  <a:lnTo>
                    <a:pt x="530" y="80"/>
                  </a:lnTo>
                  <a:lnTo>
                    <a:pt x="538" y="81"/>
                  </a:lnTo>
                  <a:lnTo>
                    <a:pt x="546" y="83"/>
                  </a:lnTo>
                  <a:lnTo>
                    <a:pt x="555" y="85"/>
                  </a:lnTo>
                  <a:lnTo>
                    <a:pt x="563" y="89"/>
                  </a:lnTo>
                  <a:lnTo>
                    <a:pt x="572" y="95"/>
                  </a:lnTo>
                  <a:lnTo>
                    <a:pt x="578" y="101"/>
                  </a:lnTo>
                  <a:lnTo>
                    <a:pt x="583" y="108"/>
                  </a:lnTo>
                  <a:lnTo>
                    <a:pt x="587" y="119"/>
                  </a:lnTo>
                  <a:lnTo>
                    <a:pt x="589" y="131"/>
                  </a:lnTo>
                  <a:lnTo>
                    <a:pt x="587" y="144"/>
                  </a:lnTo>
                  <a:lnTo>
                    <a:pt x="583" y="161"/>
                  </a:lnTo>
                  <a:lnTo>
                    <a:pt x="575" y="180"/>
                  </a:lnTo>
                  <a:lnTo>
                    <a:pt x="563" y="202"/>
                  </a:lnTo>
                  <a:lnTo>
                    <a:pt x="546" y="226"/>
                  </a:lnTo>
                  <a:lnTo>
                    <a:pt x="591" y="351"/>
                  </a:lnTo>
                  <a:lnTo>
                    <a:pt x="603" y="308"/>
                  </a:lnTo>
                  <a:lnTo>
                    <a:pt x="702" y="0"/>
                  </a:lnTo>
                  <a:lnTo>
                    <a:pt x="704" y="1"/>
                  </a:lnTo>
                  <a:lnTo>
                    <a:pt x="711" y="5"/>
                  </a:lnTo>
                  <a:lnTo>
                    <a:pt x="722" y="12"/>
                  </a:lnTo>
                  <a:lnTo>
                    <a:pt x="737" y="20"/>
                  </a:lnTo>
                  <a:lnTo>
                    <a:pt x="756" y="31"/>
                  </a:lnTo>
                  <a:lnTo>
                    <a:pt x="779" y="42"/>
                  </a:lnTo>
                  <a:lnTo>
                    <a:pt x="805" y="55"/>
                  </a:lnTo>
                  <a:lnTo>
                    <a:pt x="835" y="68"/>
                  </a:lnTo>
                  <a:lnTo>
                    <a:pt x="869" y="83"/>
                  </a:lnTo>
                  <a:lnTo>
                    <a:pt x="905" y="98"/>
                  </a:lnTo>
                  <a:lnTo>
                    <a:pt x="936" y="111"/>
                  </a:lnTo>
                  <a:lnTo>
                    <a:pt x="960" y="126"/>
                  </a:lnTo>
                  <a:lnTo>
                    <a:pt x="980" y="143"/>
                  </a:lnTo>
                  <a:lnTo>
                    <a:pt x="997" y="164"/>
                  </a:lnTo>
                  <a:lnTo>
                    <a:pt x="1010" y="186"/>
                  </a:lnTo>
                  <a:lnTo>
                    <a:pt x="1020" y="213"/>
                  </a:lnTo>
                  <a:lnTo>
                    <a:pt x="1027" y="241"/>
                  </a:lnTo>
                  <a:lnTo>
                    <a:pt x="1032" y="273"/>
                  </a:lnTo>
                  <a:lnTo>
                    <a:pt x="1035" y="307"/>
                  </a:lnTo>
                  <a:lnTo>
                    <a:pt x="1037" y="345"/>
                  </a:lnTo>
                  <a:lnTo>
                    <a:pt x="1038" y="385"/>
                  </a:lnTo>
                  <a:lnTo>
                    <a:pt x="1039" y="431"/>
                  </a:lnTo>
                  <a:lnTo>
                    <a:pt x="1039" y="478"/>
                  </a:lnTo>
                  <a:lnTo>
                    <a:pt x="0" y="478"/>
                  </a:lnTo>
                  <a:lnTo>
                    <a:pt x="1" y="431"/>
                  </a:lnTo>
                  <a:lnTo>
                    <a:pt x="1" y="385"/>
                  </a:lnTo>
                  <a:lnTo>
                    <a:pt x="2" y="344"/>
                  </a:lnTo>
                  <a:lnTo>
                    <a:pt x="4" y="307"/>
                  </a:lnTo>
                  <a:lnTo>
                    <a:pt x="8" y="273"/>
                  </a:lnTo>
                  <a:lnTo>
                    <a:pt x="13" y="241"/>
                  </a:lnTo>
                  <a:lnTo>
                    <a:pt x="20" y="213"/>
                  </a:lnTo>
                  <a:lnTo>
                    <a:pt x="30" y="186"/>
                  </a:lnTo>
                  <a:lnTo>
                    <a:pt x="43" y="163"/>
                  </a:lnTo>
                  <a:lnTo>
                    <a:pt x="59" y="143"/>
                  </a:lnTo>
                  <a:lnTo>
                    <a:pt x="80" y="125"/>
                  </a:lnTo>
                  <a:lnTo>
                    <a:pt x="105" y="111"/>
                  </a:lnTo>
                  <a:lnTo>
                    <a:pt x="135" y="98"/>
                  </a:lnTo>
                  <a:lnTo>
                    <a:pt x="172" y="83"/>
                  </a:lnTo>
                  <a:lnTo>
                    <a:pt x="204" y="68"/>
                  </a:lnTo>
                  <a:lnTo>
                    <a:pt x="235" y="55"/>
                  </a:lnTo>
                  <a:lnTo>
                    <a:pt x="262" y="42"/>
                  </a:lnTo>
                  <a:lnTo>
                    <a:pt x="284" y="31"/>
                  </a:lnTo>
                  <a:lnTo>
                    <a:pt x="303" y="20"/>
                  </a:lnTo>
                  <a:lnTo>
                    <a:pt x="319" y="12"/>
                  </a:lnTo>
                  <a:lnTo>
                    <a:pt x="329" y="5"/>
                  </a:lnTo>
                  <a:lnTo>
                    <a:pt x="336" y="1"/>
                  </a:lnTo>
                  <a:lnTo>
                    <a:pt x="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1" name="Shape 11771"/>
            <p:cNvSpPr/>
            <p:nvPr/>
          </p:nvSpPr>
          <p:spPr>
            <a:xfrm>
              <a:off x="5719763" y="2903538"/>
              <a:ext cx="47625" cy="65087"/>
            </a:xfrm>
            <a:custGeom>
              <a:avLst/>
              <a:gdLst/>
              <a:ahLst/>
              <a:cxnLst/>
              <a:rect l="0" t="0" r="0" b="0"/>
              <a:pathLst>
                <a:path w="547" h="725" extrusionOk="0">
                  <a:moveTo>
                    <a:pt x="290" y="0"/>
                  </a:moveTo>
                  <a:lnTo>
                    <a:pt x="319" y="3"/>
                  </a:lnTo>
                  <a:lnTo>
                    <a:pt x="345" y="10"/>
                  </a:lnTo>
                  <a:lnTo>
                    <a:pt x="368" y="18"/>
                  </a:lnTo>
                  <a:lnTo>
                    <a:pt x="389" y="29"/>
                  </a:lnTo>
                  <a:lnTo>
                    <a:pt x="407" y="40"/>
                  </a:lnTo>
                  <a:lnTo>
                    <a:pt x="422" y="52"/>
                  </a:lnTo>
                  <a:lnTo>
                    <a:pt x="434" y="62"/>
                  </a:lnTo>
                  <a:lnTo>
                    <a:pt x="442" y="73"/>
                  </a:lnTo>
                  <a:lnTo>
                    <a:pt x="448" y="80"/>
                  </a:lnTo>
                  <a:lnTo>
                    <a:pt x="452" y="86"/>
                  </a:lnTo>
                  <a:lnTo>
                    <a:pt x="453" y="88"/>
                  </a:lnTo>
                  <a:lnTo>
                    <a:pt x="455" y="88"/>
                  </a:lnTo>
                  <a:lnTo>
                    <a:pt x="458" y="89"/>
                  </a:lnTo>
                  <a:lnTo>
                    <a:pt x="463" y="90"/>
                  </a:lnTo>
                  <a:lnTo>
                    <a:pt x="470" y="93"/>
                  </a:lnTo>
                  <a:lnTo>
                    <a:pt x="477" y="96"/>
                  </a:lnTo>
                  <a:lnTo>
                    <a:pt x="485" y="101"/>
                  </a:lnTo>
                  <a:lnTo>
                    <a:pt x="494" y="109"/>
                  </a:lnTo>
                  <a:lnTo>
                    <a:pt x="502" y="118"/>
                  </a:lnTo>
                  <a:lnTo>
                    <a:pt x="510" y="131"/>
                  </a:lnTo>
                  <a:lnTo>
                    <a:pt x="517" y="146"/>
                  </a:lnTo>
                  <a:lnTo>
                    <a:pt x="523" y="163"/>
                  </a:lnTo>
                  <a:lnTo>
                    <a:pt x="528" y="186"/>
                  </a:lnTo>
                  <a:lnTo>
                    <a:pt x="531" y="210"/>
                  </a:lnTo>
                  <a:lnTo>
                    <a:pt x="531" y="239"/>
                  </a:lnTo>
                  <a:lnTo>
                    <a:pt x="529" y="273"/>
                  </a:lnTo>
                  <a:lnTo>
                    <a:pt x="525" y="311"/>
                  </a:lnTo>
                  <a:lnTo>
                    <a:pt x="520" y="328"/>
                  </a:lnTo>
                  <a:lnTo>
                    <a:pt x="515" y="346"/>
                  </a:lnTo>
                  <a:lnTo>
                    <a:pt x="521" y="345"/>
                  </a:lnTo>
                  <a:lnTo>
                    <a:pt x="528" y="346"/>
                  </a:lnTo>
                  <a:lnTo>
                    <a:pt x="534" y="349"/>
                  </a:lnTo>
                  <a:lnTo>
                    <a:pt x="539" y="353"/>
                  </a:lnTo>
                  <a:lnTo>
                    <a:pt x="544" y="360"/>
                  </a:lnTo>
                  <a:lnTo>
                    <a:pt x="546" y="369"/>
                  </a:lnTo>
                  <a:lnTo>
                    <a:pt x="547" y="381"/>
                  </a:lnTo>
                  <a:lnTo>
                    <a:pt x="547" y="396"/>
                  </a:lnTo>
                  <a:lnTo>
                    <a:pt x="544" y="416"/>
                  </a:lnTo>
                  <a:lnTo>
                    <a:pt x="537" y="438"/>
                  </a:lnTo>
                  <a:lnTo>
                    <a:pt x="529" y="466"/>
                  </a:lnTo>
                  <a:lnTo>
                    <a:pt x="520" y="487"/>
                  </a:lnTo>
                  <a:lnTo>
                    <a:pt x="513" y="500"/>
                  </a:lnTo>
                  <a:lnTo>
                    <a:pt x="506" y="511"/>
                  </a:lnTo>
                  <a:lnTo>
                    <a:pt x="498" y="516"/>
                  </a:lnTo>
                  <a:lnTo>
                    <a:pt x="492" y="517"/>
                  </a:lnTo>
                  <a:lnTo>
                    <a:pt x="486" y="542"/>
                  </a:lnTo>
                  <a:lnTo>
                    <a:pt x="478" y="568"/>
                  </a:lnTo>
                  <a:lnTo>
                    <a:pt x="466" y="593"/>
                  </a:lnTo>
                  <a:lnTo>
                    <a:pt x="450" y="618"/>
                  </a:lnTo>
                  <a:lnTo>
                    <a:pt x="432" y="642"/>
                  </a:lnTo>
                  <a:lnTo>
                    <a:pt x="411" y="665"/>
                  </a:lnTo>
                  <a:lnTo>
                    <a:pt x="388" y="685"/>
                  </a:lnTo>
                  <a:lnTo>
                    <a:pt x="362" y="701"/>
                  </a:lnTo>
                  <a:lnTo>
                    <a:pt x="332" y="714"/>
                  </a:lnTo>
                  <a:lnTo>
                    <a:pt x="303" y="721"/>
                  </a:lnTo>
                  <a:lnTo>
                    <a:pt x="274" y="725"/>
                  </a:lnTo>
                  <a:lnTo>
                    <a:pt x="244" y="721"/>
                  </a:lnTo>
                  <a:lnTo>
                    <a:pt x="215" y="714"/>
                  </a:lnTo>
                  <a:lnTo>
                    <a:pt x="185" y="701"/>
                  </a:lnTo>
                  <a:lnTo>
                    <a:pt x="158" y="685"/>
                  </a:lnTo>
                  <a:lnTo>
                    <a:pt x="135" y="666"/>
                  </a:lnTo>
                  <a:lnTo>
                    <a:pt x="114" y="644"/>
                  </a:lnTo>
                  <a:lnTo>
                    <a:pt x="96" y="619"/>
                  </a:lnTo>
                  <a:lnTo>
                    <a:pt x="81" y="594"/>
                  </a:lnTo>
                  <a:lnTo>
                    <a:pt x="68" y="568"/>
                  </a:lnTo>
                  <a:lnTo>
                    <a:pt x="60" y="542"/>
                  </a:lnTo>
                  <a:lnTo>
                    <a:pt x="55" y="517"/>
                  </a:lnTo>
                  <a:lnTo>
                    <a:pt x="48" y="515"/>
                  </a:lnTo>
                  <a:lnTo>
                    <a:pt x="42" y="510"/>
                  </a:lnTo>
                  <a:lnTo>
                    <a:pt x="35" y="500"/>
                  </a:lnTo>
                  <a:lnTo>
                    <a:pt x="26" y="486"/>
                  </a:lnTo>
                  <a:lnTo>
                    <a:pt x="18" y="466"/>
                  </a:lnTo>
                  <a:lnTo>
                    <a:pt x="9" y="439"/>
                  </a:lnTo>
                  <a:lnTo>
                    <a:pt x="4" y="416"/>
                  </a:lnTo>
                  <a:lnTo>
                    <a:pt x="1" y="397"/>
                  </a:lnTo>
                  <a:lnTo>
                    <a:pt x="0" y="382"/>
                  </a:lnTo>
                  <a:lnTo>
                    <a:pt x="2" y="370"/>
                  </a:lnTo>
                  <a:lnTo>
                    <a:pt x="4" y="360"/>
                  </a:lnTo>
                  <a:lnTo>
                    <a:pt x="8" y="354"/>
                  </a:lnTo>
                  <a:lnTo>
                    <a:pt x="13" y="350"/>
                  </a:lnTo>
                  <a:lnTo>
                    <a:pt x="20" y="347"/>
                  </a:lnTo>
                  <a:lnTo>
                    <a:pt x="26" y="346"/>
                  </a:lnTo>
                  <a:lnTo>
                    <a:pt x="33" y="346"/>
                  </a:lnTo>
                  <a:lnTo>
                    <a:pt x="27" y="329"/>
                  </a:lnTo>
                  <a:lnTo>
                    <a:pt x="23" y="312"/>
                  </a:lnTo>
                  <a:lnTo>
                    <a:pt x="18" y="274"/>
                  </a:lnTo>
                  <a:lnTo>
                    <a:pt x="17" y="237"/>
                  </a:lnTo>
                  <a:lnTo>
                    <a:pt x="23" y="202"/>
                  </a:lnTo>
                  <a:lnTo>
                    <a:pt x="30" y="175"/>
                  </a:lnTo>
                  <a:lnTo>
                    <a:pt x="42" y="150"/>
                  </a:lnTo>
                  <a:lnTo>
                    <a:pt x="56" y="128"/>
                  </a:lnTo>
                  <a:lnTo>
                    <a:pt x="71" y="108"/>
                  </a:lnTo>
                  <a:lnTo>
                    <a:pt x="88" y="90"/>
                  </a:lnTo>
                  <a:lnTo>
                    <a:pt x="115" y="62"/>
                  </a:lnTo>
                  <a:lnTo>
                    <a:pt x="147" y="40"/>
                  </a:lnTo>
                  <a:lnTo>
                    <a:pt x="174" y="23"/>
                  </a:lnTo>
                  <a:lnTo>
                    <a:pt x="205" y="11"/>
                  </a:lnTo>
                  <a:lnTo>
                    <a:pt x="230" y="5"/>
                  </a:lnTo>
                  <a:lnTo>
                    <a:pt x="257" y="1"/>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2" name="Shape 11772"/>
            <p:cNvSpPr/>
            <p:nvPr/>
          </p:nvSpPr>
          <p:spPr>
            <a:xfrm>
              <a:off x="5589588" y="3084513"/>
              <a:ext cx="92075" cy="41275"/>
            </a:xfrm>
            <a:custGeom>
              <a:avLst/>
              <a:gdLst/>
              <a:ahLst/>
              <a:cxnLst/>
              <a:rect l="0" t="0" r="0" b="0"/>
              <a:pathLst>
                <a:path w="1039" h="478" extrusionOk="0">
                  <a:moveTo>
                    <a:pt x="338" y="0"/>
                  </a:moveTo>
                  <a:lnTo>
                    <a:pt x="436" y="308"/>
                  </a:lnTo>
                  <a:lnTo>
                    <a:pt x="450" y="350"/>
                  </a:lnTo>
                  <a:lnTo>
                    <a:pt x="493" y="226"/>
                  </a:lnTo>
                  <a:lnTo>
                    <a:pt x="477" y="202"/>
                  </a:lnTo>
                  <a:lnTo>
                    <a:pt x="465" y="180"/>
                  </a:lnTo>
                  <a:lnTo>
                    <a:pt x="457" y="161"/>
                  </a:lnTo>
                  <a:lnTo>
                    <a:pt x="453" y="145"/>
                  </a:lnTo>
                  <a:lnTo>
                    <a:pt x="451" y="130"/>
                  </a:lnTo>
                  <a:lnTo>
                    <a:pt x="453" y="119"/>
                  </a:lnTo>
                  <a:lnTo>
                    <a:pt x="456" y="109"/>
                  </a:lnTo>
                  <a:lnTo>
                    <a:pt x="462" y="101"/>
                  </a:lnTo>
                  <a:lnTo>
                    <a:pt x="469" y="94"/>
                  </a:lnTo>
                  <a:lnTo>
                    <a:pt x="477" y="89"/>
                  </a:lnTo>
                  <a:lnTo>
                    <a:pt x="486" y="86"/>
                  </a:lnTo>
                  <a:lnTo>
                    <a:pt x="494" y="83"/>
                  </a:lnTo>
                  <a:lnTo>
                    <a:pt x="502" y="81"/>
                  </a:lnTo>
                  <a:lnTo>
                    <a:pt x="509" y="80"/>
                  </a:lnTo>
                  <a:lnTo>
                    <a:pt x="515" y="80"/>
                  </a:lnTo>
                  <a:lnTo>
                    <a:pt x="520" y="80"/>
                  </a:lnTo>
                  <a:lnTo>
                    <a:pt x="525" y="80"/>
                  </a:lnTo>
                  <a:lnTo>
                    <a:pt x="530" y="80"/>
                  </a:lnTo>
                  <a:lnTo>
                    <a:pt x="538" y="81"/>
                  </a:lnTo>
                  <a:lnTo>
                    <a:pt x="546" y="83"/>
                  </a:lnTo>
                  <a:lnTo>
                    <a:pt x="554" y="86"/>
                  </a:lnTo>
                  <a:lnTo>
                    <a:pt x="563" y="89"/>
                  </a:lnTo>
                  <a:lnTo>
                    <a:pt x="571" y="94"/>
                  </a:lnTo>
                  <a:lnTo>
                    <a:pt x="578" y="101"/>
                  </a:lnTo>
                  <a:lnTo>
                    <a:pt x="584" y="109"/>
                  </a:lnTo>
                  <a:lnTo>
                    <a:pt x="587" y="119"/>
                  </a:lnTo>
                  <a:lnTo>
                    <a:pt x="589" y="130"/>
                  </a:lnTo>
                  <a:lnTo>
                    <a:pt x="587" y="145"/>
                  </a:lnTo>
                  <a:lnTo>
                    <a:pt x="583" y="161"/>
                  </a:lnTo>
                  <a:lnTo>
                    <a:pt x="576" y="180"/>
                  </a:lnTo>
                  <a:lnTo>
                    <a:pt x="563" y="202"/>
                  </a:lnTo>
                  <a:lnTo>
                    <a:pt x="546" y="226"/>
                  </a:lnTo>
                  <a:lnTo>
                    <a:pt x="590" y="350"/>
                  </a:lnTo>
                  <a:lnTo>
                    <a:pt x="604" y="308"/>
                  </a:lnTo>
                  <a:lnTo>
                    <a:pt x="702" y="0"/>
                  </a:lnTo>
                  <a:lnTo>
                    <a:pt x="705" y="1"/>
                  </a:lnTo>
                  <a:lnTo>
                    <a:pt x="711" y="5"/>
                  </a:lnTo>
                  <a:lnTo>
                    <a:pt x="722" y="11"/>
                  </a:lnTo>
                  <a:lnTo>
                    <a:pt x="738" y="20"/>
                  </a:lnTo>
                  <a:lnTo>
                    <a:pt x="757" y="30"/>
                  </a:lnTo>
                  <a:lnTo>
                    <a:pt x="779" y="42"/>
                  </a:lnTo>
                  <a:lnTo>
                    <a:pt x="805" y="55"/>
                  </a:lnTo>
                  <a:lnTo>
                    <a:pt x="836" y="69"/>
                  </a:lnTo>
                  <a:lnTo>
                    <a:pt x="869" y="83"/>
                  </a:lnTo>
                  <a:lnTo>
                    <a:pt x="906" y="98"/>
                  </a:lnTo>
                  <a:lnTo>
                    <a:pt x="935" y="110"/>
                  </a:lnTo>
                  <a:lnTo>
                    <a:pt x="960" y="125"/>
                  </a:lnTo>
                  <a:lnTo>
                    <a:pt x="980" y="143"/>
                  </a:lnTo>
                  <a:lnTo>
                    <a:pt x="997" y="164"/>
                  </a:lnTo>
                  <a:lnTo>
                    <a:pt x="1010" y="186"/>
                  </a:lnTo>
                  <a:lnTo>
                    <a:pt x="1020" y="212"/>
                  </a:lnTo>
                  <a:lnTo>
                    <a:pt x="1027" y="241"/>
                  </a:lnTo>
                  <a:lnTo>
                    <a:pt x="1032" y="272"/>
                  </a:lnTo>
                  <a:lnTo>
                    <a:pt x="1035" y="307"/>
                  </a:lnTo>
                  <a:lnTo>
                    <a:pt x="1037" y="345"/>
                  </a:lnTo>
                  <a:lnTo>
                    <a:pt x="1038" y="386"/>
                  </a:lnTo>
                  <a:lnTo>
                    <a:pt x="1039" y="430"/>
                  </a:lnTo>
                  <a:lnTo>
                    <a:pt x="1039" y="478"/>
                  </a:lnTo>
                  <a:lnTo>
                    <a:pt x="0" y="478"/>
                  </a:lnTo>
                  <a:lnTo>
                    <a:pt x="0" y="430"/>
                  </a:lnTo>
                  <a:lnTo>
                    <a:pt x="1" y="386"/>
                  </a:lnTo>
                  <a:lnTo>
                    <a:pt x="2" y="345"/>
                  </a:lnTo>
                  <a:lnTo>
                    <a:pt x="4" y="307"/>
                  </a:lnTo>
                  <a:lnTo>
                    <a:pt x="7" y="272"/>
                  </a:lnTo>
                  <a:lnTo>
                    <a:pt x="12" y="241"/>
                  </a:lnTo>
                  <a:lnTo>
                    <a:pt x="19" y="212"/>
                  </a:lnTo>
                  <a:lnTo>
                    <a:pt x="30" y="186"/>
                  </a:lnTo>
                  <a:lnTo>
                    <a:pt x="42" y="164"/>
                  </a:lnTo>
                  <a:lnTo>
                    <a:pt x="58" y="143"/>
                  </a:lnTo>
                  <a:lnTo>
                    <a:pt x="79" y="125"/>
                  </a:lnTo>
                  <a:lnTo>
                    <a:pt x="104" y="110"/>
                  </a:lnTo>
                  <a:lnTo>
                    <a:pt x="134" y="98"/>
                  </a:lnTo>
                  <a:lnTo>
                    <a:pt x="170" y="83"/>
                  </a:lnTo>
                  <a:lnTo>
                    <a:pt x="204" y="69"/>
                  </a:lnTo>
                  <a:lnTo>
                    <a:pt x="234" y="55"/>
                  </a:lnTo>
                  <a:lnTo>
                    <a:pt x="260" y="42"/>
                  </a:lnTo>
                  <a:lnTo>
                    <a:pt x="284" y="30"/>
                  </a:lnTo>
                  <a:lnTo>
                    <a:pt x="303" y="20"/>
                  </a:lnTo>
                  <a:lnTo>
                    <a:pt x="317" y="11"/>
                  </a:lnTo>
                  <a:lnTo>
                    <a:pt x="328" y="5"/>
                  </a:lnTo>
                  <a:lnTo>
                    <a:pt x="335" y="1"/>
                  </a:lnTo>
                  <a:lnTo>
                    <a:pt x="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3" name="Shape 11773"/>
            <p:cNvSpPr/>
            <p:nvPr/>
          </p:nvSpPr>
          <p:spPr>
            <a:xfrm>
              <a:off x="5611813" y="3021013"/>
              <a:ext cx="47625" cy="65087"/>
            </a:xfrm>
            <a:custGeom>
              <a:avLst/>
              <a:gdLst/>
              <a:ahLst/>
              <a:cxnLst/>
              <a:rect l="0" t="0" r="0" b="0"/>
              <a:pathLst>
                <a:path w="547" h="724" extrusionOk="0">
                  <a:moveTo>
                    <a:pt x="289" y="0"/>
                  </a:moveTo>
                  <a:lnTo>
                    <a:pt x="319" y="3"/>
                  </a:lnTo>
                  <a:lnTo>
                    <a:pt x="345" y="9"/>
                  </a:lnTo>
                  <a:lnTo>
                    <a:pt x="368" y="19"/>
                  </a:lnTo>
                  <a:lnTo>
                    <a:pt x="388" y="29"/>
                  </a:lnTo>
                  <a:lnTo>
                    <a:pt x="407" y="40"/>
                  </a:lnTo>
                  <a:lnTo>
                    <a:pt x="422" y="51"/>
                  </a:lnTo>
                  <a:lnTo>
                    <a:pt x="433" y="63"/>
                  </a:lnTo>
                  <a:lnTo>
                    <a:pt x="442" y="73"/>
                  </a:lnTo>
                  <a:lnTo>
                    <a:pt x="448" y="81"/>
                  </a:lnTo>
                  <a:lnTo>
                    <a:pt x="451" y="86"/>
                  </a:lnTo>
                  <a:lnTo>
                    <a:pt x="452" y="88"/>
                  </a:lnTo>
                  <a:lnTo>
                    <a:pt x="454" y="88"/>
                  </a:lnTo>
                  <a:lnTo>
                    <a:pt x="458" y="88"/>
                  </a:lnTo>
                  <a:lnTo>
                    <a:pt x="462" y="90"/>
                  </a:lnTo>
                  <a:lnTo>
                    <a:pt x="469" y="93"/>
                  </a:lnTo>
                  <a:lnTo>
                    <a:pt x="477" y="97"/>
                  </a:lnTo>
                  <a:lnTo>
                    <a:pt x="484" y="102"/>
                  </a:lnTo>
                  <a:lnTo>
                    <a:pt x="494" y="109"/>
                  </a:lnTo>
                  <a:lnTo>
                    <a:pt x="502" y="119"/>
                  </a:lnTo>
                  <a:lnTo>
                    <a:pt x="510" y="130"/>
                  </a:lnTo>
                  <a:lnTo>
                    <a:pt x="517" y="145"/>
                  </a:lnTo>
                  <a:lnTo>
                    <a:pt x="523" y="164"/>
                  </a:lnTo>
                  <a:lnTo>
                    <a:pt x="528" y="185"/>
                  </a:lnTo>
                  <a:lnTo>
                    <a:pt x="531" y="210"/>
                  </a:lnTo>
                  <a:lnTo>
                    <a:pt x="531" y="240"/>
                  </a:lnTo>
                  <a:lnTo>
                    <a:pt x="529" y="273"/>
                  </a:lnTo>
                  <a:lnTo>
                    <a:pt x="523" y="311"/>
                  </a:lnTo>
                  <a:lnTo>
                    <a:pt x="520" y="328"/>
                  </a:lnTo>
                  <a:lnTo>
                    <a:pt x="515" y="345"/>
                  </a:lnTo>
                  <a:lnTo>
                    <a:pt x="521" y="345"/>
                  </a:lnTo>
                  <a:lnTo>
                    <a:pt x="528" y="346"/>
                  </a:lnTo>
                  <a:lnTo>
                    <a:pt x="533" y="348"/>
                  </a:lnTo>
                  <a:lnTo>
                    <a:pt x="538" y="354"/>
                  </a:lnTo>
                  <a:lnTo>
                    <a:pt x="542" y="360"/>
                  </a:lnTo>
                  <a:lnTo>
                    <a:pt x="546" y="369"/>
                  </a:lnTo>
                  <a:lnTo>
                    <a:pt x="547" y="381"/>
                  </a:lnTo>
                  <a:lnTo>
                    <a:pt x="547" y="397"/>
                  </a:lnTo>
                  <a:lnTo>
                    <a:pt x="543" y="416"/>
                  </a:lnTo>
                  <a:lnTo>
                    <a:pt x="537" y="439"/>
                  </a:lnTo>
                  <a:lnTo>
                    <a:pt x="529" y="466"/>
                  </a:lnTo>
                  <a:lnTo>
                    <a:pt x="520" y="486"/>
                  </a:lnTo>
                  <a:lnTo>
                    <a:pt x="513" y="501"/>
                  </a:lnTo>
                  <a:lnTo>
                    <a:pt x="505" y="510"/>
                  </a:lnTo>
                  <a:lnTo>
                    <a:pt x="498" y="516"/>
                  </a:lnTo>
                  <a:lnTo>
                    <a:pt x="492" y="518"/>
                  </a:lnTo>
                  <a:lnTo>
                    <a:pt x="486" y="542"/>
                  </a:lnTo>
                  <a:lnTo>
                    <a:pt x="478" y="568"/>
                  </a:lnTo>
                  <a:lnTo>
                    <a:pt x="465" y="594"/>
                  </a:lnTo>
                  <a:lnTo>
                    <a:pt x="450" y="619"/>
                  </a:lnTo>
                  <a:lnTo>
                    <a:pt x="432" y="643"/>
                  </a:lnTo>
                  <a:lnTo>
                    <a:pt x="411" y="665"/>
                  </a:lnTo>
                  <a:lnTo>
                    <a:pt x="388" y="685"/>
                  </a:lnTo>
                  <a:lnTo>
                    <a:pt x="360" y="701"/>
                  </a:lnTo>
                  <a:lnTo>
                    <a:pt x="332" y="715"/>
                  </a:lnTo>
                  <a:lnTo>
                    <a:pt x="303" y="722"/>
                  </a:lnTo>
                  <a:lnTo>
                    <a:pt x="273" y="724"/>
                  </a:lnTo>
                  <a:lnTo>
                    <a:pt x="243" y="722"/>
                  </a:lnTo>
                  <a:lnTo>
                    <a:pt x="214" y="715"/>
                  </a:lnTo>
                  <a:lnTo>
                    <a:pt x="185" y="702"/>
                  </a:lnTo>
                  <a:lnTo>
                    <a:pt x="158" y="685"/>
                  </a:lnTo>
                  <a:lnTo>
                    <a:pt x="134" y="665"/>
                  </a:lnTo>
                  <a:lnTo>
                    <a:pt x="114" y="643"/>
                  </a:lnTo>
                  <a:lnTo>
                    <a:pt x="96" y="619"/>
                  </a:lnTo>
                  <a:lnTo>
                    <a:pt x="81" y="594"/>
                  </a:lnTo>
                  <a:lnTo>
                    <a:pt x="68" y="568"/>
                  </a:lnTo>
                  <a:lnTo>
                    <a:pt x="60" y="543"/>
                  </a:lnTo>
                  <a:lnTo>
                    <a:pt x="55" y="518"/>
                  </a:lnTo>
                  <a:lnTo>
                    <a:pt x="48" y="516"/>
                  </a:lnTo>
                  <a:lnTo>
                    <a:pt x="41" y="510"/>
                  </a:lnTo>
                  <a:lnTo>
                    <a:pt x="33" y="501"/>
                  </a:lnTo>
                  <a:lnTo>
                    <a:pt x="26" y="486"/>
                  </a:lnTo>
                  <a:lnTo>
                    <a:pt x="18" y="466"/>
                  </a:lnTo>
                  <a:lnTo>
                    <a:pt x="9" y="439"/>
                  </a:lnTo>
                  <a:lnTo>
                    <a:pt x="4" y="417"/>
                  </a:lnTo>
                  <a:lnTo>
                    <a:pt x="1" y="398"/>
                  </a:lnTo>
                  <a:lnTo>
                    <a:pt x="0" y="382"/>
                  </a:lnTo>
                  <a:lnTo>
                    <a:pt x="1" y="369"/>
                  </a:lnTo>
                  <a:lnTo>
                    <a:pt x="4" y="361"/>
                  </a:lnTo>
                  <a:lnTo>
                    <a:pt x="8" y="354"/>
                  </a:lnTo>
                  <a:lnTo>
                    <a:pt x="13" y="349"/>
                  </a:lnTo>
                  <a:lnTo>
                    <a:pt x="20" y="347"/>
                  </a:lnTo>
                  <a:lnTo>
                    <a:pt x="26" y="346"/>
                  </a:lnTo>
                  <a:lnTo>
                    <a:pt x="32" y="346"/>
                  </a:lnTo>
                  <a:lnTo>
                    <a:pt x="27" y="329"/>
                  </a:lnTo>
                  <a:lnTo>
                    <a:pt x="23" y="311"/>
                  </a:lnTo>
                  <a:lnTo>
                    <a:pt x="18" y="274"/>
                  </a:lnTo>
                  <a:lnTo>
                    <a:pt x="16" y="238"/>
                  </a:lnTo>
                  <a:lnTo>
                    <a:pt x="23" y="202"/>
                  </a:lnTo>
                  <a:lnTo>
                    <a:pt x="30" y="175"/>
                  </a:lnTo>
                  <a:lnTo>
                    <a:pt x="42" y="150"/>
                  </a:lnTo>
                  <a:lnTo>
                    <a:pt x="56" y="128"/>
                  </a:lnTo>
                  <a:lnTo>
                    <a:pt x="70" y="107"/>
                  </a:lnTo>
                  <a:lnTo>
                    <a:pt x="86" y="89"/>
                  </a:lnTo>
                  <a:lnTo>
                    <a:pt x="115" y="63"/>
                  </a:lnTo>
                  <a:lnTo>
                    <a:pt x="147" y="40"/>
                  </a:lnTo>
                  <a:lnTo>
                    <a:pt x="174" y="24"/>
                  </a:lnTo>
                  <a:lnTo>
                    <a:pt x="204" y="11"/>
                  </a:lnTo>
                  <a:lnTo>
                    <a:pt x="229" y="4"/>
                  </a:lnTo>
                  <a:lnTo>
                    <a:pt x="257" y="1"/>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4" name="Shape 11774"/>
            <p:cNvSpPr/>
            <p:nvPr/>
          </p:nvSpPr>
          <p:spPr>
            <a:xfrm>
              <a:off x="5805488" y="3084513"/>
              <a:ext cx="92075" cy="41275"/>
            </a:xfrm>
            <a:custGeom>
              <a:avLst/>
              <a:gdLst/>
              <a:ahLst/>
              <a:cxnLst/>
              <a:rect l="0" t="0" r="0" b="0"/>
              <a:pathLst>
                <a:path w="1041" h="478" extrusionOk="0">
                  <a:moveTo>
                    <a:pt x="338" y="0"/>
                  </a:moveTo>
                  <a:lnTo>
                    <a:pt x="436" y="308"/>
                  </a:lnTo>
                  <a:lnTo>
                    <a:pt x="450" y="350"/>
                  </a:lnTo>
                  <a:lnTo>
                    <a:pt x="493" y="226"/>
                  </a:lnTo>
                  <a:lnTo>
                    <a:pt x="478" y="202"/>
                  </a:lnTo>
                  <a:lnTo>
                    <a:pt x="465" y="180"/>
                  </a:lnTo>
                  <a:lnTo>
                    <a:pt x="457" y="161"/>
                  </a:lnTo>
                  <a:lnTo>
                    <a:pt x="453" y="145"/>
                  </a:lnTo>
                  <a:lnTo>
                    <a:pt x="451" y="130"/>
                  </a:lnTo>
                  <a:lnTo>
                    <a:pt x="453" y="119"/>
                  </a:lnTo>
                  <a:lnTo>
                    <a:pt x="456" y="109"/>
                  </a:lnTo>
                  <a:lnTo>
                    <a:pt x="463" y="101"/>
                  </a:lnTo>
                  <a:lnTo>
                    <a:pt x="469" y="94"/>
                  </a:lnTo>
                  <a:lnTo>
                    <a:pt x="478" y="89"/>
                  </a:lnTo>
                  <a:lnTo>
                    <a:pt x="486" y="86"/>
                  </a:lnTo>
                  <a:lnTo>
                    <a:pt x="495" y="83"/>
                  </a:lnTo>
                  <a:lnTo>
                    <a:pt x="502" y="81"/>
                  </a:lnTo>
                  <a:lnTo>
                    <a:pt x="509" y="80"/>
                  </a:lnTo>
                  <a:lnTo>
                    <a:pt x="516" y="80"/>
                  </a:lnTo>
                  <a:lnTo>
                    <a:pt x="520" y="80"/>
                  </a:lnTo>
                  <a:lnTo>
                    <a:pt x="525" y="80"/>
                  </a:lnTo>
                  <a:lnTo>
                    <a:pt x="530" y="80"/>
                  </a:lnTo>
                  <a:lnTo>
                    <a:pt x="538" y="81"/>
                  </a:lnTo>
                  <a:lnTo>
                    <a:pt x="546" y="83"/>
                  </a:lnTo>
                  <a:lnTo>
                    <a:pt x="555" y="86"/>
                  </a:lnTo>
                  <a:lnTo>
                    <a:pt x="563" y="89"/>
                  </a:lnTo>
                  <a:lnTo>
                    <a:pt x="572" y="94"/>
                  </a:lnTo>
                  <a:lnTo>
                    <a:pt x="578" y="101"/>
                  </a:lnTo>
                  <a:lnTo>
                    <a:pt x="584" y="109"/>
                  </a:lnTo>
                  <a:lnTo>
                    <a:pt x="588" y="119"/>
                  </a:lnTo>
                  <a:lnTo>
                    <a:pt x="590" y="130"/>
                  </a:lnTo>
                  <a:lnTo>
                    <a:pt x="588" y="145"/>
                  </a:lnTo>
                  <a:lnTo>
                    <a:pt x="583" y="161"/>
                  </a:lnTo>
                  <a:lnTo>
                    <a:pt x="576" y="180"/>
                  </a:lnTo>
                  <a:lnTo>
                    <a:pt x="563" y="202"/>
                  </a:lnTo>
                  <a:lnTo>
                    <a:pt x="546" y="226"/>
                  </a:lnTo>
                  <a:lnTo>
                    <a:pt x="591" y="350"/>
                  </a:lnTo>
                  <a:lnTo>
                    <a:pt x="605" y="308"/>
                  </a:lnTo>
                  <a:lnTo>
                    <a:pt x="702" y="0"/>
                  </a:lnTo>
                  <a:lnTo>
                    <a:pt x="705" y="1"/>
                  </a:lnTo>
                  <a:lnTo>
                    <a:pt x="711" y="5"/>
                  </a:lnTo>
                  <a:lnTo>
                    <a:pt x="722" y="11"/>
                  </a:lnTo>
                  <a:lnTo>
                    <a:pt x="737" y="20"/>
                  </a:lnTo>
                  <a:lnTo>
                    <a:pt x="756" y="30"/>
                  </a:lnTo>
                  <a:lnTo>
                    <a:pt x="779" y="42"/>
                  </a:lnTo>
                  <a:lnTo>
                    <a:pt x="806" y="55"/>
                  </a:lnTo>
                  <a:lnTo>
                    <a:pt x="835" y="69"/>
                  </a:lnTo>
                  <a:lnTo>
                    <a:pt x="869" y="83"/>
                  </a:lnTo>
                  <a:lnTo>
                    <a:pt x="906" y="98"/>
                  </a:lnTo>
                  <a:lnTo>
                    <a:pt x="936" y="110"/>
                  </a:lnTo>
                  <a:lnTo>
                    <a:pt x="960" y="125"/>
                  </a:lnTo>
                  <a:lnTo>
                    <a:pt x="980" y="143"/>
                  </a:lnTo>
                  <a:lnTo>
                    <a:pt x="997" y="164"/>
                  </a:lnTo>
                  <a:lnTo>
                    <a:pt x="1010" y="186"/>
                  </a:lnTo>
                  <a:lnTo>
                    <a:pt x="1020" y="212"/>
                  </a:lnTo>
                  <a:lnTo>
                    <a:pt x="1028" y="241"/>
                  </a:lnTo>
                  <a:lnTo>
                    <a:pt x="1032" y="272"/>
                  </a:lnTo>
                  <a:lnTo>
                    <a:pt x="1036" y="307"/>
                  </a:lnTo>
                  <a:lnTo>
                    <a:pt x="1038" y="345"/>
                  </a:lnTo>
                  <a:lnTo>
                    <a:pt x="1039" y="386"/>
                  </a:lnTo>
                  <a:lnTo>
                    <a:pt x="1039" y="430"/>
                  </a:lnTo>
                  <a:lnTo>
                    <a:pt x="1041" y="478"/>
                  </a:lnTo>
                  <a:lnTo>
                    <a:pt x="0" y="478"/>
                  </a:lnTo>
                  <a:lnTo>
                    <a:pt x="0" y="430"/>
                  </a:lnTo>
                  <a:lnTo>
                    <a:pt x="1" y="386"/>
                  </a:lnTo>
                  <a:lnTo>
                    <a:pt x="2" y="345"/>
                  </a:lnTo>
                  <a:lnTo>
                    <a:pt x="5" y="307"/>
                  </a:lnTo>
                  <a:lnTo>
                    <a:pt x="8" y="272"/>
                  </a:lnTo>
                  <a:lnTo>
                    <a:pt x="12" y="241"/>
                  </a:lnTo>
                  <a:lnTo>
                    <a:pt x="19" y="212"/>
                  </a:lnTo>
                  <a:lnTo>
                    <a:pt x="30" y="186"/>
                  </a:lnTo>
                  <a:lnTo>
                    <a:pt x="43" y="164"/>
                  </a:lnTo>
                  <a:lnTo>
                    <a:pt x="59" y="143"/>
                  </a:lnTo>
                  <a:lnTo>
                    <a:pt x="80" y="125"/>
                  </a:lnTo>
                  <a:lnTo>
                    <a:pt x="104" y="110"/>
                  </a:lnTo>
                  <a:lnTo>
                    <a:pt x="135" y="98"/>
                  </a:lnTo>
                  <a:lnTo>
                    <a:pt x="171" y="83"/>
                  </a:lnTo>
                  <a:lnTo>
                    <a:pt x="205" y="69"/>
                  </a:lnTo>
                  <a:lnTo>
                    <a:pt x="234" y="55"/>
                  </a:lnTo>
                  <a:lnTo>
                    <a:pt x="261" y="42"/>
                  </a:lnTo>
                  <a:lnTo>
                    <a:pt x="284" y="30"/>
                  </a:lnTo>
                  <a:lnTo>
                    <a:pt x="303" y="20"/>
                  </a:lnTo>
                  <a:lnTo>
                    <a:pt x="318" y="11"/>
                  </a:lnTo>
                  <a:lnTo>
                    <a:pt x="328" y="5"/>
                  </a:lnTo>
                  <a:lnTo>
                    <a:pt x="336" y="1"/>
                  </a:lnTo>
                  <a:lnTo>
                    <a:pt x="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5" name="Shape 11775"/>
            <p:cNvSpPr/>
            <p:nvPr/>
          </p:nvSpPr>
          <p:spPr>
            <a:xfrm>
              <a:off x="5826126" y="3021013"/>
              <a:ext cx="49213" cy="65087"/>
            </a:xfrm>
            <a:custGeom>
              <a:avLst/>
              <a:gdLst/>
              <a:ahLst/>
              <a:cxnLst/>
              <a:rect l="0" t="0" r="0" b="0"/>
              <a:pathLst>
                <a:path w="547" h="724" extrusionOk="0">
                  <a:moveTo>
                    <a:pt x="290" y="0"/>
                  </a:moveTo>
                  <a:lnTo>
                    <a:pt x="319" y="3"/>
                  </a:lnTo>
                  <a:lnTo>
                    <a:pt x="345" y="9"/>
                  </a:lnTo>
                  <a:lnTo>
                    <a:pt x="368" y="19"/>
                  </a:lnTo>
                  <a:lnTo>
                    <a:pt x="388" y="29"/>
                  </a:lnTo>
                  <a:lnTo>
                    <a:pt x="407" y="40"/>
                  </a:lnTo>
                  <a:lnTo>
                    <a:pt x="422" y="51"/>
                  </a:lnTo>
                  <a:lnTo>
                    <a:pt x="434" y="63"/>
                  </a:lnTo>
                  <a:lnTo>
                    <a:pt x="442" y="73"/>
                  </a:lnTo>
                  <a:lnTo>
                    <a:pt x="449" y="81"/>
                  </a:lnTo>
                  <a:lnTo>
                    <a:pt x="452" y="86"/>
                  </a:lnTo>
                  <a:lnTo>
                    <a:pt x="453" y="88"/>
                  </a:lnTo>
                  <a:lnTo>
                    <a:pt x="454" y="88"/>
                  </a:lnTo>
                  <a:lnTo>
                    <a:pt x="458" y="88"/>
                  </a:lnTo>
                  <a:lnTo>
                    <a:pt x="462" y="90"/>
                  </a:lnTo>
                  <a:lnTo>
                    <a:pt x="470" y="93"/>
                  </a:lnTo>
                  <a:lnTo>
                    <a:pt x="477" y="97"/>
                  </a:lnTo>
                  <a:lnTo>
                    <a:pt x="485" y="102"/>
                  </a:lnTo>
                  <a:lnTo>
                    <a:pt x="494" y="109"/>
                  </a:lnTo>
                  <a:lnTo>
                    <a:pt x="503" y="119"/>
                  </a:lnTo>
                  <a:lnTo>
                    <a:pt x="510" y="130"/>
                  </a:lnTo>
                  <a:lnTo>
                    <a:pt x="517" y="145"/>
                  </a:lnTo>
                  <a:lnTo>
                    <a:pt x="524" y="164"/>
                  </a:lnTo>
                  <a:lnTo>
                    <a:pt x="528" y="185"/>
                  </a:lnTo>
                  <a:lnTo>
                    <a:pt x="531" y="210"/>
                  </a:lnTo>
                  <a:lnTo>
                    <a:pt x="531" y="240"/>
                  </a:lnTo>
                  <a:lnTo>
                    <a:pt x="529" y="273"/>
                  </a:lnTo>
                  <a:lnTo>
                    <a:pt x="524" y="311"/>
                  </a:lnTo>
                  <a:lnTo>
                    <a:pt x="521" y="328"/>
                  </a:lnTo>
                  <a:lnTo>
                    <a:pt x="515" y="345"/>
                  </a:lnTo>
                  <a:lnTo>
                    <a:pt x="522" y="345"/>
                  </a:lnTo>
                  <a:lnTo>
                    <a:pt x="528" y="346"/>
                  </a:lnTo>
                  <a:lnTo>
                    <a:pt x="533" y="348"/>
                  </a:lnTo>
                  <a:lnTo>
                    <a:pt x="539" y="354"/>
                  </a:lnTo>
                  <a:lnTo>
                    <a:pt x="543" y="360"/>
                  </a:lnTo>
                  <a:lnTo>
                    <a:pt x="546" y="369"/>
                  </a:lnTo>
                  <a:lnTo>
                    <a:pt x="547" y="381"/>
                  </a:lnTo>
                  <a:lnTo>
                    <a:pt x="546" y="397"/>
                  </a:lnTo>
                  <a:lnTo>
                    <a:pt x="544" y="416"/>
                  </a:lnTo>
                  <a:lnTo>
                    <a:pt x="537" y="439"/>
                  </a:lnTo>
                  <a:lnTo>
                    <a:pt x="529" y="466"/>
                  </a:lnTo>
                  <a:lnTo>
                    <a:pt x="521" y="486"/>
                  </a:lnTo>
                  <a:lnTo>
                    <a:pt x="513" y="501"/>
                  </a:lnTo>
                  <a:lnTo>
                    <a:pt x="506" y="510"/>
                  </a:lnTo>
                  <a:lnTo>
                    <a:pt x="498" y="516"/>
                  </a:lnTo>
                  <a:lnTo>
                    <a:pt x="492" y="518"/>
                  </a:lnTo>
                  <a:lnTo>
                    <a:pt x="487" y="542"/>
                  </a:lnTo>
                  <a:lnTo>
                    <a:pt x="478" y="568"/>
                  </a:lnTo>
                  <a:lnTo>
                    <a:pt x="465" y="594"/>
                  </a:lnTo>
                  <a:lnTo>
                    <a:pt x="451" y="619"/>
                  </a:lnTo>
                  <a:lnTo>
                    <a:pt x="433" y="643"/>
                  </a:lnTo>
                  <a:lnTo>
                    <a:pt x="412" y="665"/>
                  </a:lnTo>
                  <a:lnTo>
                    <a:pt x="387" y="685"/>
                  </a:lnTo>
                  <a:lnTo>
                    <a:pt x="361" y="701"/>
                  </a:lnTo>
                  <a:lnTo>
                    <a:pt x="332" y="715"/>
                  </a:lnTo>
                  <a:lnTo>
                    <a:pt x="304" y="722"/>
                  </a:lnTo>
                  <a:lnTo>
                    <a:pt x="273" y="724"/>
                  </a:lnTo>
                  <a:lnTo>
                    <a:pt x="243" y="722"/>
                  </a:lnTo>
                  <a:lnTo>
                    <a:pt x="215" y="715"/>
                  </a:lnTo>
                  <a:lnTo>
                    <a:pt x="185" y="702"/>
                  </a:lnTo>
                  <a:lnTo>
                    <a:pt x="159" y="685"/>
                  </a:lnTo>
                  <a:lnTo>
                    <a:pt x="134" y="665"/>
                  </a:lnTo>
                  <a:lnTo>
                    <a:pt x="114" y="643"/>
                  </a:lnTo>
                  <a:lnTo>
                    <a:pt x="96" y="619"/>
                  </a:lnTo>
                  <a:lnTo>
                    <a:pt x="81" y="594"/>
                  </a:lnTo>
                  <a:lnTo>
                    <a:pt x="69" y="568"/>
                  </a:lnTo>
                  <a:lnTo>
                    <a:pt x="60" y="543"/>
                  </a:lnTo>
                  <a:lnTo>
                    <a:pt x="55" y="518"/>
                  </a:lnTo>
                  <a:lnTo>
                    <a:pt x="49" y="516"/>
                  </a:lnTo>
                  <a:lnTo>
                    <a:pt x="41" y="510"/>
                  </a:lnTo>
                  <a:lnTo>
                    <a:pt x="34" y="501"/>
                  </a:lnTo>
                  <a:lnTo>
                    <a:pt x="26" y="486"/>
                  </a:lnTo>
                  <a:lnTo>
                    <a:pt x="18" y="466"/>
                  </a:lnTo>
                  <a:lnTo>
                    <a:pt x="9" y="439"/>
                  </a:lnTo>
                  <a:lnTo>
                    <a:pt x="4" y="417"/>
                  </a:lnTo>
                  <a:lnTo>
                    <a:pt x="1" y="398"/>
                  </a:lnTo>
                  <a:lnTo>
                    <a:pt x="0" y="382"/>
                  </a:lnTo>
                  <a:lnTo>
                    <a:pt x="1" y="369"/>
                  </a:lnTo>
                  <a:lnTo>
                    <a:pt x="4" y="361"/>
                  </a:lnTo>
                  <a:lnTo>
                    <a:pt x="8" y="354"/>
                  </a:lnTo>
                  <a:lnTo>
                    <a:pt x="14" y="349"/>
                  </a:lnTo>
                  <a:lnTo>
                    <a:pt x="20" y="347"/>
                  </a:lnTo>
                  <a:lnTo>
                    <a:pt x="26" y="346"/>
                  </a:lnTo>
                  <a:lnTo>
                    <a:pt x="33" y="346"/>
                  </a:lnTo>
                  <a:lnTo>
                    <a:pt x="23" y="311"/>
                  </a:lnTo>
                  <a:lnTo>
                    <a:pt x="18" y="274"/>
                  </a:lnTo>
                  <a:lnTo>
                    <a:pt x="17" y="238"/>
                  </a:lnTo>
                  <a:lnTo>
                    <a:pt x="23" y="202"/>
                  </a:lnTo>
                  <a:lnTo>
                    <a:pt x="31" y="175"/>
                  </a:lnTo>
                  <a:lnTo>
                    <a:pt x="42" y="150"/>
                  </a:lnTo>
                  <a:lnTo>
                    <a:pt x="56" y="128"/>
                  </a:lnTo>
                  <a:lnTo>
                    <a:pt x="71" y="107"/>
                  </a:lnTo>
                  <a:lnTo>
                    <a:pt x="87" y="89"/>
                  </a:lnTo>
                  <a:lnTo>
                    <a:pt x="115" y="63"/>
                  </a:lnTo>
                  <a:lnTo>
                    <a:pt x="147" y="40"/>
                  </a:lnTo>
                  <a:lnTo>
                    <a:pt x="174" y="24"/>
                  </a:lnTo>
                  <a:lnTo>
                    <a:pt x="204" y="11"/>
                  </a:lnTo>
                  <a:lnTo>
                    <a:pt x="230" y="4"/>
                  </a:lnTo>
                  <a:lnTo>
                    <a:pt x="257" y="1"/>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76" name="Shape 11776"/>
          <p:cNvGrpSpPr/>
          <p:nvPr/>
        </p:nvGrpSpPr>
        <p:grpSpPr>
          <a:xfrm>
            <a:off x="3627596" y="2903102"/>
            <a:ext cx="233363" cy="142874"/>
            <a:chOff x="4835525" y="2919413"/>
            <a:chExt cx="311151" cy="190499"/>
          </a:xfrm>
        </p:grpSpPr>
        <p:sp>
          <p:nvSpPr>
            <p:cNvPr id="11777" name="Shape 11777"/>
            <p:cNvSpPr/>
            <p:nvPr/>
          </p:nvSpPr>
          <p:spPr>
            <a:xfrm>
              <a:off x="5016500" y="2919413"/>
              <a:ext cx="82550" cy="106362"/>
            </a:xfrm>
            <a:custGeom>
              <a:avLst/>
              <a:gdLst/>
              <a:ahLst/>
              <a:cxnLst/>
              <a:rect l="0" t="0" r="0" b="0"/>
              <a:pathLst>
                <a:path w="888" h="1136" extrusionOk="0">
                  <a:moveTo>
                    <a:pt x="438" y="0"/>
                  </a:moveTo>
                  <a:lnTo>
                    <a:pt x="444" y="0"/>
                  </a:lnTo>
                  <a:lnTo>
                    <a:pt x="450" y="0"/>
                  </a:lnTo>
                  <a:lnTo>
                    <a:pt x="459" y="0"/>
                  </a:lnTo>
                  <a:lnTo>
                    <a:pt x="471" y="0"/>
                  </a:lnTo>
                  <a:lnTo>
                    <a:pt x="485" y="1"/>
                  </a:lnTo>
                  <a:lnTo>
                    <a:pt x="501" y="2"/>
                  </a:lnTo>
                  <a:lnTo>
                    <a:pt x="521" y="5"/>
                  </a:lnTo>
                  <a:lnTo>
                    <a:pt x="541" y="8"/>
                  </a:lnTo>
                  <a:lnTo>
                    <a:pt x="562" y="13"/>
                  </a:lnTo>
                  <a:lnTo>
                    <a:pt x="585" y="19"/>
                  </a:lnTo>
                  <a:lnTo>
                    <a:pt x="608" y="26"/>
                  </a:lnTo>
                  <a:lnTo>
                    <a:pt x="634" y="36"/>
                  </a:lnTo>
                  <a:lnTo>
                    <a:pt x="658" y="47"/>
                  </a:lnTo>
                  <a:lnTo>
                    <a:pt x="682" y="60"/>
                  </a:lnTo>
                  <a:lnTo>
                    <a:pt x="707" y="76"/>
                  </a:lnTo>
                  <a:lnTo>
                    <a:pt x="731" y="95"/>
                  </a:lnTo>
                  <a:lnTo>
                    <a:pt x="754" y="115"/>
                  </a:lnTo>
                  <a:lnTo>
                    <a:pt x="776" y="139"/>
                  </a:lnTo>
                  <a:lnTo>
                    <a:pt x="797" y="165"/>
                  </a:lnTo>
                  <a:lnTo>
                    <a:pt x="816" y="195"/>
                  </a:lnTo>
                  <a:lnTo>
                    <a:pt x="834" y="228"/>
                  </a:lnTo>
                  <a:lnTo>
                    <a:pt x="850" y="265"/>
                  </a:lnTo>
                  <a:lnTo>
                    <a:pt x="863" y="305"/>
                  </a:lnTo>
                  <a:lnTo>
                    <a:pt x="873" y="349"/>
                  </a:lnTo>
                  <a:lnTo>
                    <a:pt x="880" y="397"/>
                  </a:lnTo>
                  <a:lnTo>
                    <a:pt x="884" y="450"/>
                  </a:lnTo>
                  <a:lnTo>
                    <a:pt x="884" y="452"/>
                  </a:lnTo>
                  <a:lnTo>
                    <a:pt x="885" y="458"/>
                  </a:lnTo>
                  <a:lnTo>
                    <a:pt x="886" y="468"/>
                  </a:lnTo>
                  <a:lnTo>
                    <a:pt x="887" y="481"/>
                  </a:lnTo>
                  <a:lnTo>
                    <a:pt x="887" y="497"/>
                  </a:lnTo>
                  <a:lnTo>
                    <a:pt x="888" y="516"/>
                  </a:lnTo>
                  <a:lnTo>
                    <a:pt x="888" y="538"/>
                  </a:lnTo>
                  <a:lnTo>
                    <a:pt x="888" y="562"/>
                  </a:lnTo>
                  <a:lnTo>
                    <a:pt x="887" y="588"/>
                  </a:lnTo>
                  <a:lnTo>
                    <a:pt x="885" y="617"/>
                  </a:lnTo>
                  <a:lnTo>
                    <a:pt x="883" y="646"/>
                  </a:lnTo>
                  <a:lnTo>
                    <a:pt x="880" y="677"/>
                  </a:lnTo>
                  <a:lnTo>
                    <a:pt x="875" y="709"/>
                  </a:lnTo>
                  <a:lnTo>
                    <a:pt x="869" y="741"/>
                  </a:lnTo>
                  <a:lnTo>
                    <a:pt x="862" y="775"/>
                  </a:lnTo>
                  <a:lnTo>
                    <a:pt x="853" y="808"/>
                  </a:lnTo>
                  <a:lnTo>
                    <a:pt x="843" y="840"/>
                  </a:lnTo>
                  <a:lnTo>
                    <a:pt x="831" y="873"/>
                  </a:lnTo>
                  <a:lnTo>
                    <a:pt x="816" y="904"/>
                  </a:lnTo>
                  <a:lnTo>
                    <a:pt x="800" y="935"/>
                  </a:lnTo>
                  <a:lnTo>
                    <a:pt x="782" y="966"/>
                  </a:lnTo>
                  <a:lnTo>
                    <a:pt x="761" y="994"/>
                  </a:lnTo>
                  <a:lnTo>
                    <a:pt x="738" y="1020"/>
                  </a:lnTo>
                  <a:lnTo>
                    <a:pt x="711" y="1044"/>
                  </a:lnTo>
                  <a:lnTo>
                    <a:pt x="683" y="1066"/>
                  </a:lnTo>
                  <a:lnTo>
                    <a:pt x="652" y="1086"/>
                  </a:lnTo>
                  <a:lnTo>
                    <a:pt x="618" y="1103"/>
                  </a:lnTo>
                  <a:lnTo>
                    <a:pt x="580" y="1117"/>
                  </a:lnTo>
                  <a:lnTo>
                    <a:pt x="539" y="1127"/>
                  </a:lnTo>
                  <a:lnTo>
                    <a:pt x="495" y="1134"/>
                  </a:lnTo>
                  <a:lnTo>
                    <a:pt x="447" y="1136"/>
                  </a:lnTo>
                  <a:lnTo>
                    <a:pt x="442" y="1136"/>
                  </a:lnTo>
                  <a:lnTo>
                    <a:pt x="394" y="1134"/>
                  </a:lnTo>
                  <a:lnTo>
                    <a:pt x="350" y="1127"/>
                  </a:lnTo>
                  <a:lnTo>
                    <a:pt x="309" y="1117"/>
                  </a:lnTo>
                  <a:lnTo>
                    <a:pt x="271" y="1103"/>
                  </a:lnTo>
                  <a:lnTo>
                    <a:pt x="237" y="1086"/>
                  </a:lnTo>
                  <a:lnTo>
                    <a:pt x="206" y="1066"/>
                  </a:lnTo>
                  <a:lnTo>
                    <a:pt x="177" y="1044"/>
                  </a:lnTo>
                  <a:lnTo>
                    <a:pt x="151" y="1020"/>
                  </a:lnTo>
                  <a:lnTo>
                    <a:pt x="128" y="994"/>
                  </a:lnTo>
                  <a:lnTo>
                    <a:pt x="107" y="966"/>
                  </a:lnTo>
                  <a:lnTo>
                    <a:pt x="88" y="935"/>
                  </a:lnTo>
                  <a:lnTo>
                    <a:pt x="72" y="904"/>
                  </a:lnTo>
                  <a:lnTo>
                    <a:pt x="58" y="873"/>
                  </a:lnTo>
                  <a:lnTo>
                    <a:pt x="46" y="840"/>
                  </a:lnTo>
                  <a:lnTo>
                    <a:pt x="35" y="808"/>
                  </a:lnTo>
                  <a:lnTo>
                    <a:pt x="27" y="775"/>
                  </a:lnTo>
                  <a:lnTo>
                    <a:pt x="19" y="741"/>
                  </a:lnTo>
                  <a:lnTo>
                    <a:pt x="13" y="709"/>
                  </a:lnTo>
                  <a:lnTo>
                    <a:pt x="9" y="677"/>
                  </a:lnTo>
                  <a:lnTo>
                    <a:pt x="5" y="646"/>
                  </a:lnTo>
                  <a:lnTo>
                    <a:pt x="3" y="617"/>
                  </a:lnTo>
                  <a:lnTo>
                    <a:pt x="1" y="588"/>
                  </a:lnTo>
                  <a:lnTo>
                    <a:pt x="0" y="562"/>
                  </a:lnTo>
                  <a:lnTo>
                    <a:pt x="0" y="538"/>
                  </a:lnTo>
                  <a:lnTo>
                    <a:pt x="0" y="516"/>
                  </a:lnTo>
                  <a:lnTo>
                    <a:pt x="1" y="497"/>
                  </a:lnTo>
                  <a:lnTo>
                    <a:pt x="1" y="481"/>
                  </a:lnTo>
                  <a:lnTo>
                    <a:pt x="2" y="468"/>
                  </a:lnTo>
                  <a:lnTo>
                    <a:pt x="3" y="458"/>
                  </a:lnTo>
                  <a:lnTo>
                    <a:pt x="3" y="452"/>
                  </a:lnTo>
                  <a:lnTo>
                    <a:pt x="3" y="450"/>
                  </a:lnTo>
                  <a:lnTo>
                    <a:pt x="8" y="397"/>
                  </a:lnTo>
                  <a:lnTo>
                    <a:pt x="15" y="349"/>
                  </a:lnTo>
                  <a:lnTo>
                    <a:pt x="25" y="305"/>
                  </a:lnTo>
                  <a:lnTo>
                    <a:pt x="38" y="265"/>
                  </a:lnTo>
                  <a:lnTo>
                    <a:pt x="53" y="228"/>
                  </a:lnTo>
                  <a:lnTo>
                    <a:pt x="71" y="195"/>
                  </a:lnTo>
                  <a:lnTo>
                    <a:pt x="91" y="165"/>
                  </a:lnTo>
                  <a:lnTo>
                    <a:pt x="111" y="139"/>
                  </a:lnTo>
                  <a:lnTo>
                    <a:pt x="133" y="115"/>
                  </a:lnTo>
                  <a:lnTo>
                    <a:pt x="156" y="95"/>
                  </a:lnTo>
                  <a:lnTo>
                    <a:pt x="180" y="76"/>
                  </a:lnTo>
                  <a:lnTo>
                    <a:pt x="205" y="60"/>
                  </a:lnTo>
                  <a:lnTo>
                    <a:pt x="230" y="47"/>
                  </a:lnTo>
                  <a:lnTo>
                    <a:pt x="254" y="36"/>
                  </a:lnTo>
                  <a:lnTo>
                    <a:pt x="278" y="26"/>
                  </a:lnTo>
                  <a:lnTo>
                    <a:pt x="303" y="19"/>
                  </a:lnTo>
                  <a:lnTo>
                    <a:pt x="325" y="13"/>
                  </a:lnTo>
                  <a:lnTo>
                    <a:pt x="347" y="8"/>
                  </a:lnTo>
                  <a:lnTo>
                    <a:pt x="367" y="5"/>
                  </a:lnTo>
                  <a:lnTo>
                    <a:pt x="385" y="2"/>
                  </a:lnTo>
                  <a:lnTo>
                    <a:pt x="403" y="1"/>
                  </a:lnTo>
                  <a:lnTo>
                    <a:pt x="417" y="0"/>
                  </a:lnTo>
                  <a:lnTo>
                    <a:pt x="429" y="0"/>
                  </a:lnTo>
                  <a:lnTo>
                    <a:pt x="4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8" name="Shape 11778"/>
            <p:cNvSpPr/>
            <p:nvPr/>
          </p:nvSpPr>
          <p:spPr>
            <a:xfrm>
              <a:off x="5008563" y="3028950"/>
              <a:ext cx="138113" cy="80962"/>
            </a:xfrm>
            <a:custGeom>
              <a:avLst/>
              <a:gdLst/>
              <a:ahLst/>
              <a:cxnLst/>
              <a:rect l="0" t="0" r="0" b="0"/>
              <a:pathLst>
                <a:path w="1476" h="871" extrusionOk="0">
                  <a:moveTo>
                    <a:pt x="198" y="0"/>
                  </a:moveTo>
                  <a:lnTo>
                    <a:pt x="376" y="562"/>
                  </a:lnTo>
                  <a:lnTo>
                    <a:pt x="401" y="639"/>
                  </a:lnTo>
                  <a:lnTo>
                    <a:pt x="480" y="412"/>
                  </a:lnTo>
                  <a:lnTo>
                    <a:pt x="458" y="379"/>
                  </a:lnTo>
                  <a:lnTo>
                    <a:pt x="440" y="349"/>
                  </a:lnTo>
                  <a:lnTo>
                    <a:pt x="426" y="322"/>
                  </a:lnTo>
                  <a:lnTo>
                    <a:pt x="415" y="297"/>
                  </a:lnTo>
                  <a:lnTo>
                    <a:pt x="409" y="273"/>
                  </a:lnTo>
                  <a:lnTo>
                    <a:pt x="405" y="253"/>
                  </a:lnTo>
                  <a:lnTo>
                    <a:pt x="404" y="235"/>
                  </a:lnTo>
                  <a:lnTo>
                    <a:pt x="406" y="219"/>
                  </a:lnTo>
                  <a:lnTo>
                    <a:pt x="410" y="206"/>
                  </a:lnTo>
                  <a:lnTo>
                    <a:pt x="416" y="194"/>
                  </a:lnTo>
                  <a:lnTo>
                    <a:pt x="423" y="183"/>
                  </a:lnTo>
                  <a:lnTo>
                    <a:pt x="432" y="175"/>
                  </a:lnTo>
                  <a:lnTo>
                    <a:pt x="442" y="167"/>
                  </a:lnTo>
                  <a:lnTo>
                    <a:pt x="453" y="161"/>
                  </a:lnTo>
                  <a:lnTo>
                    <a:pt x="464" y="157"/>
                  </a:lnTo>
                  <a:lnTo>
                    <a:pt x="475" y="153"/>
                  </a:lnTo>
                  <a:lnTo>
                    <a:pt x="486" y="150"/>
                  </a:lnTo>
                  <a:lnTo>
                    <a:pt x="498" y="148"/>
                  </a:lnTo>
                  <a:lnTo>
                    <a:pt x="508" y="147"/>
                  </a:lnTo>
                  <a:lnTo>
                    <a:pt x="516" y="146"/>
                  </a:lnTo>
                  <a:lnTo>
                    <a:pt x="524" y="146"/>
                  </a:lnTo>
                  <a:lnTo>
                    <a:pt x="529" y="145"/>
                  </a:lnTo>
                  <a:lnTo>
                    <a:pt x="532" y="145"/>
                  </a:lnTo>
                  <a:lnTo>
                    <a:pt x="538" y="146"/>
                  </a:lnTo>
                  <a:lnTo>
                    <a:pt x="545" y="146"/>
                  </a:lnTo>
                  <a:lnTo>
                    <a:pt x="554" y="147"/>
                  </a:lnTo>
                  <a:lnTo>
                    <a:pt x="563" y="148"/>
                  </a:lnTo>
                  <a:lnTo>
                    <a:pt x="574" y="150"/>
                  </a:lnTo>
                  <a:lnTo>
                    <a:pt x="585" y="153"/>
                  </a:lnTo>
                  <a:lnTo>
                    <a:pt x="597" y="157"/>
                  </a:lnTo>
                  <a:lnTo>
                    <a:pt x="608" y="161"/>
                  </a:lnTo>
                  <a:lnTo>
                    <a:pt x="619" y="167"/>
                  </a:lnTo>
                  <a:lnTo>
                    <a:pt x="629" y="175"/>
                  </a:lnTo>
                  <a:lnTo>
                    <a:pt x="638" y="183"/>
                  </a:lnTo>
                  <a:lnTo>
                    <a:pt x="645" y="194"/>
                  </a:lnTo>
                  <a:lnTo>
                    <a:pt x="651" y="206"/>
                  </a:lnTo>
                  <a:lnTo>
                    <a:pt x="655" y="219"/>
                  </a:lnTo>
                  <a:lnTo>
                    <a:pt x="657" y="235"/>
                  </a:lnTo>
                  <a:lnTo>
                    <a:pt x="656" y="253"/>
                  </a:lnTo>
                  <a:lnTo>
                    <a:pt x="653" y="273"/>
                  </a:lnTo>
                  <a:lnTo>
                    <a:pt x="646" y="297"/>
                  </a:lnTo>
                  <a:lnTo>
                    <a:pt x="635" y="322"/>
                  </a:lnTo>
                  <a:lnTo>
                    <a:pt x="621" y="349"/>
                  </a:lnTo>
                  <a:lnTo>
                    <a:pt x="603" y="379"/>
                  </a:lnTo>
                  <a:lnTo>
                    <a:pt x="580" y="412"/>
                  </a:lnTo>
                  <a:lnTo>
                    <a:pt x="660" y="639"/>
                  </a:lnTo>
                  <a:lnTo>
                    <a:pt x="684" y="562"/>
                  </a:lnTo>
                  <a:lnTo>
                    <a:pt x="863" y="0"/>
                  </a:lnTo>
                  <a:lnTo>
                    <a:pt x="865" y="1"/>
                  </a:lnTo>
                  <a:lnTo>
                    <a:pt x="871" y="5"/>
                  </a:lnTo>
                  <a:lnTo>
                    <a:pt x="881" y="11"/>
                  </a:lnTo>
                  <a:lnTo>
                    <a:pt x="895" y="19"/>
                  </a:lnTo>
                  <a:lnTo>
                    <a:pt x="914" y="30"/>
                  </a:lnTo>
                  <a:lnTo>
                    <a:pt x="936" y="42"/>
                  </a:lnTo>
                  <a:lnTo>
                    <a:pt x="961" y="55"/>
                  </a:lnTo>
                  <a:lnTo>
                    <a:pt x="990" y="70"/>
                  </a:lnTo>
                  <a:lnTo>
                    <a:pt x="1023" y="86"/>
                  </a:lnTo>
                  <a:lnTo>
                    <a:pt x="1058" y="103"/>
                  </a:lnTo>
                  <a:lnTo>
                    <a:pt x="1097" y="122"/>
                  </a:lnTo>
                  <a:lnTo>
                    <a:pt x="1140" y="140"/>
                  </a:lnTo>
                  <a:lnTo>
                    <a:pt x="1185" y="159"/>
                  </a:lnTo>
                  <a:lnTo>
                    <a:pt x="1233" y="178"/>
                  </a:lnTo>
                  <a:lnTo>
                    <a:pt x="1275" y="195"/>
                  </a:lnTo>
                  <a:lnTo>
                    <a:pt x="1312" y="215"/>
                  </a:lnTo>
                  <a:lnTo>
                    <a:pt x="1344" y="238"/>
                  </a:lnTo>
                  <a:lnTo>
                    <a:pt x="1372" y="263"/>
                  </a:lnTo>
                  <a:lnTo>
                    <a:pt x="1395" y="291"/>
                  </a:lnTo>
                  <a:lnTo>
                    <a:pt x="1414" y="322"/>
                  </a:lnTo>
                  <a:lnTo>
                    <a:pt x="1431" y="356"/>
                  </a:lnTo>
                  <a:lnTo>
                    <a:pt x="1443" y="392"/>
                  </a:lnTo>
                  <a:lnTo>
                    <a:pt x="1453" y="432"/>
                  </a:lnTo>
                  <a:lnTo>
                    <a:pt x="1461" y="476"/>
                  </a:lnTo>
                  <a:lnTo>
                    <a:pt x="1466" y="522"/>
                  </a:lnTo>
                  <a:lnTo>
                    <a:pt x="1470" y="571"/>
                  </a:lnTo>
                  <a:lnTo>
                    <a:pt x="1473" y="625"/>
                  </a:lnTo>
                  <a:lnTo>
                    <a:pt x="1474" y="681"/>
                  </a:lnTo>
                  <a:lnTo>
                    <a:pt x="1475" y="740"/>
                  </a:lnTo>
                  <a:lnTo>
                    <a:pt x="1476" y="804"/>
                  </a:lnTo>
                  <a:lnTo>
                    <a:pt x="1476" y="871"/>
                  </a:lnTo>
                  <a:lnTo>
                    <a:pt x="202" y="871"/>
                  </a:lnTo>
                  <a:lnTo>
                    <a:pt x="202" y="869"/>
                  </a:lnTo>
                  <a:lnTo>
                    <a:pt x="201" y="832"/>
                  </a:lnTo>
                  <a:lnTo>
                    <a:pt x="201" y="795"/>
                  </a:lnTo>
                  <a:lnTo>
                    <a:pt x="200" y="718"/>
                  </a:lnTo>
                  <a:lnTo>
                    <a:pt x="198" y="647"/>
                  </a:lnTo>
                  <a:lnTo>
                    <a:pt x="196" y="578"/>
                  </a:lnTo>
                  <a:lnTo>
                    <a:pt x="191" y="515"/>
                  </a:lnTo>
                  <a:lnTo>
                    <a:pt x="184" y="455"/>
                  </a:lnTo>
                  <a:lnTo>
                    <a:pt x="173" y="397"/>
                  </a:lnTo>
                  <a:lnTo>
                    <a:pt x="159" y="343"/>
                  </a:lnTo>
                  <a:lnTo>
                    <a:pt x="143" y="295"/>
                  </a:lnTo>
                  <a:lnTo>
                    <a:pt x="122" y="250"/>
                  </a:lnTo>
                  <a:lnTo>
                    <a:pt x="98" y="209"/>
                  </a:lnTo>
                  <a:lnTo>
                    <a:pt x="68" y="171"/>
                  </a:lnTo>
                  <a:lnTo>
                    <a:pt x="36" y="137"/>
                  </a:lnTo>
                  <a:lnTo>
                    <a:pt x="0" y="105"/>
                  </a:lnTo>
                  <a:lnTo>
                    <a:pt x="36" y="88"/>
                  </a:lnTo>
                  <a:lnTo>
                    <a:pt x="69" y="71"/>
                  </a:lnTo>
                  <a:lnTo>
                    <a:pt x="99" y="56"/>
                  </a:lnTo>
                  <a:lnTo>
                    <a:pt x="124" y="42"/>
                  </a:lnTo>
                  <a:lnTo>
                    <a:pt x="146" y="30"/>
                  </a:lnTo>
                  <a:lnTo>
                    <a:pt x="164" y="20"/>
                  </a:lnTo>
                  <a:lnTo>
                    <a:pt x="180" y="11"/>
                  </a:lnTo>
                  <a:lnTo>
                    <a:pt x="190" y="5"/>
                  </a:lnTo>
                  <a:lnTo>
                    <a:pt x="196" y="1"/>
                  </a:lnTo>
                  <a:lnTo>
                    <a:pt x="1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79" name="Shape 11779"/>
            <p:cNvSpPr/>
            <p:nvPr/>
          </p:nvSpPr>
          <p:spPr>
            <a:xfrm>
              <a:off x="4883150" y="2919413"/>
              <a:ext cx="82550" cy="106362"/>
            </a:xfrm>
            <a:custGeom>
              <a:avLst/>
              <a:gdLst/>
              <a:ahLst/>
              <a:cxnLst/>
              <a:rect l="0" t="0" r="0" b="0"/>
              <a:pathLst>
                <a:path w="887" h="1136" extrusionOk="0">
                  <a:moveTo>
                    <a:pt x="437" y="0"/>
                  </a:moveTo>
                  <a:lnTo>
                    <a:pt x="443" y="0"/>
                  </a:lnTo>
                  <a:lnTo>
                    <a:pt x="449" y="0"/>
                  </a:lnTo>
                  <a:lnTo>
                    <a:pt x="458" y="0"/>
                  </a:lnTo>
                  <a:lnTo>
                    <a:pt x="470" y="0"/>
                  </a:lnTo>
                  <a:lnTo>
                    <a:pt x="484" y="1"/>
                  </a:lnTo>
                  <a:lnTo>
                    <a:pt x="502" y="2"/>
                  </a:lnTo>
                  <a:lnTo>
                    <a:pt x="520" y="5"/>
                  </a:lnTo>
                  <a:lnTo>
                    <a:pt x="540" y="8"/>
                  </a:lnTo>
                  <a:lnTo>
                    <a:pt x="562" y="13"/>
                  </a:lnTo>
                  <a:lnTo>
                    <a:pt x="584" y="19"/>
                  </a:lnTo>
                  <a:lnTo>
                    <a:pt x="609" y="26"/>
                  </a:lnTo>
                  <a:lnTo>
                    <a:pt x="633" y="36"/>
                  </a:lnTo>
                  <a:lnTo>
                    <a:pt x="657" y="47"/>
                  </a:lnTo>
                  <a:lnTo>
                    <a:pt x="682" y="60"/>
                  </a:lnTo>
                  <a:lnTo>
                    <a:pt x="707" y="76"/>
                  </a:lnTo>
                  <a:lnTo>
                    <a:pt x="731" y="95"/>
                  </a:lnTo>
                  <a:lnTo>
                    <a:pt x="754" y="115"/>
                  </a:lnTo>
                  <a:lnTo>
                    <a:pt x="776" y="139"/>
                  </a:lnTo>
                  <a:lnTo>
                    <a:pt x="796" y="165"/>
                  </a:lnTo>
                  <a:lnTo>
                    <a:pt x="816" y="195"/>
                  </a:lnTo>
                  <a:lnTo>
                    <a:pt x="834" y="228"/>
                  </a:lnTo>
                  <a:lnTo>
                    <a:pt x="849" y="265"/>
                  </a:lnTo>
                  <a:lnTo>
                    <a:pt x="862" y="305"/>
                  </a:lnTo>
                  <a:lnTo>
                    <a:pt x="872" y="349"/>
                  </a:lnTo>
                  <a:lnTo>
                    <a:pt x="879" y="397"/>
                  </a:lnTo>
                  <a:lnTo>
                    <a:pt x="884" y="450"/>
                  </a:lnTo>
                  <a:lnTo>
                    <a:pt x="884" y="452"/>
                  </a:lnTo>
                  <a:lnTo>
                    <a:pt x="884" y="458"/>
                  </a:lnTo>
                  <a:lnTo>
                    <a:pt x="885" y="468"/>
                  </a:lnTo>
                  <a:lnTo>
                    <a:pt x="886" y="481"/>
                  </a:lnTo>
                  <a:lnTo>
                    <a:pt x="887" y="497"/>
                  </a:lnTo>
                  <a:lnTo>
                    <a:pt x="887" y="516"/>
                  </a:lnTo>
                  <a:lnTo>
                    <a:pt x="887" y="538"/>
                  </a:lnTo>
                  <a:lnTo>
                    <a:pt x="887" y="562"/>
                  </a:lnTo>
                  <a:lnTo>
                    <a:pt x="886" y="588"/>
                  </a:lnTo>
                  <a:lnTo>
                    <a:pt x="885" y="617"/>
                  </a:lnTo>
                  <a:lnTo>
                    <a:pt x="882" y="646"/>
                  </a:lnTo>
                  <a:lnTo>
                    <a:pt x="879" y="677"/>
                  </a:lnTo>
                  <a:lnTo>
                    <a:pt x="874" y="709"/>
                  </a:lnTo>
                  <a:lnTo>
                    <a:pt x="868" y="741"/>
                  </a:lnTo>
                  <a:lnTo>
                    <a:pt x="861" y="775"/>
                  </a:lnTo>
                  <a:lnTo>
                    <a:pt x="853" y="808"/>
                  </a:lnTo>
                  <a:lnTo>
                    <a:pt x="842" y="840"/>
                  </a:lnTo>
                  <a:lnTo>
                    <a:pt x="830" y="873"/>
                  </a:lnTo>
                  <a:lnTo>
                    <a:pt x="816" y="904"/>
                  </a:lnTo>
                  <a:lnTo>
                    <a:pt x="799" y="935"/>
                  </a:lnTo>
                  <a:lnTo>
                    <a:pt x="781" y="966"/>
                  </a:lnTo>
                  <a:lnTo>
                    <a:pt x="760" y="994"/>
                  </a:lnTo>
                  <a:lnTo>
                    <a:pt x="737" y="1020"/>
                  </a:lnTo>
                  <a:lnTo>
                    <a:pt x="712" y="1044"/>
                  </a:lnTo>
                  <a:lnTo>
                    <a:pt x="682" y="1066"/>
                  </a:lnTo>
                  <a:lnTo>
                    <a:pt x="651" y="1086"/>
                  </a:lnTo>
                  <a:lnTo>
                    <a:pt x="617" y="1103"/>
                  </a:lnTo>
                  <a:lnTo>
                    <a:pt x="579" y="1117"/>
                  </a:lnTo>
                  <a:lnTo>
                    <a:pt x="539" y="1127"/>
                  </a:lnTo>
                  <a:lnTo>
                    <a:pt x="495" y="1134"/>
                  </a:lnTo>
                  <a:lnTo>
                    <a:pt x="447" y="1136"/>
                  </a:lnTo>
                  <a:lnTo>
                    <a:pt x="441" y="1136"/>
                  </a:lnTo>
                  <a:lnTo>
                    <a:pt x="394" y="1134"/>
                  </a:lnTo>
                  <a:lnTo>
                    <a:pt x="349" y="1127"/>
                  </a:lnTo>
                  <a:lnTo>
                    <a:pt x="309" y="1117"/>
                  </a:lnTo>
                  <a:lnTo>
                    <a:pt x="271" y="1103"/>
                  </a:lnTo>
                  <a:lnTo>
                    <a:pt x="237" y="1086"/>
                  </a:lnTo>
                  <a:lnTo>
                    <a:pt x="205" y="1066"/>
                  </a:lnTo>
                  <a:lnTo>
                    <a:pt x="177" y="1044"/>
                  </a:lnTo>
                  <a:lnTo>
                    <a:pt x="151" y="1020"/>
                  </a:lnTo>
                  <a:lnTo>
                    <a:pt x="128" y="994"/>
                  </a:lnTo>
                  <a:lnTo>
                    <a:pt x="107" y="966"/>
                  </a:lnTo>
                  <a:lnTo>
                    <a:pt x="89" y="935"/>
                  </a:lnTo>
                  <a:lnTo>
                    <a:pt x="73" y="904"/>
                  </a:lnTo>
                  <a:lnTo>
                    <a:pt x="58" y="873"/>
                  </a:lnTo>
                  <a:lnTo>
                    <a:pt x="45" y="840"/>
                  </a:lnTo>
                  <a:lnTo>
                    <a:pt x="35" y="808"/>
                  </a:lnTo>
                  <a:lnTo>
                    <a:pt x="26" y="775"/>
                  </a:lnTo>
                  <a:lnTo>
                    <a:pt x="19" y="741"/>
                  </a:lnTo>
                  <a:lnTo>
                    <a:pt x="13" y="709"/>
                  </a:lnTo>
                  <a:lnTo>
                    <a:pt x="9" y="677"/>
                  </a:lnTo>
                  <a:lnTo>
                    <a:pt x="5" y="646"/>
                  </a:lnTo>
                  <a:lnTo>
                    <a:pt x="3" y="617"/>
                  </a:lnTo>
                  <a:lnTo>
                    <a:pt x="1" y="588"/>
                  </a:lnTo>
                  <a:lnTo>
                    <a:pt x="0" y="562"/>
                  </a:lnTo>
                  <a:lnTo>
                    <a:pt x="0" y="538"/>
                  </a:lnTo>
                  <a:lnTo>
                    <a:pt x="0" y="516"/>
                  </a:lnTo>
                  <a:lnTo>
                    <a:pt x="0" y="497"/>
                  </a:lnTo>
                  <a:lnTo>
                    <a:pt x="1" y="481"/>
                  </a:lnTo>
                  <a:lnTo>
                    <a:pt x="2" y="468"/>
                  </a:lnTo>
                  <a:lnTo>
                    <a:pt x="2" y="458"/>
                  </a:lnTo>
                  <a:lnTo>
                    <a:pt x="3" y="452"/>
                  </a:lnTo>
                  <a:lnTo>
                    <a:pt x="3" y="450"/>
                  </a:lnTo>
                  <a:lnTo>
                    <a:pt x="7" y="397"/>
                  </a:lnTo>
                  <a:lnTo>
                    <a:pt x="14" y="349"/>
                  </a:lnTo>
                  <a:lnTo>
                    <a:pt x="24" y="305"/>
                  </a:lnTo>
                  <a:lnTo>
                    <a:pt x="37" y="265"/>
                  </a:lnTo>
                  <a:lnTo>
                    <a:pt x="53" y="228"/>
                  </a:lnTo>
                  <a:lnTo>
                    <a:pt x="70" y="195"/>
                  </a:lnTo>
                  <a:lnTo>
                    <a:pt x="90" y="165"/>
                  </a:lnTo>
                  <a:lnTo>
                    <a:pt x="111" y="139"/>
                  </a:lnTo>
                  <a:lnTo>
                    <a:pt x="133" y="115"/>
                  </a:lnTo>
                  <a:lnTo>
                    <a:pt x="156" y="95"/>
                  </a:lnTo>
                  <a:lnTo>
                    <a:pt x="180" y="76"/>
                  </a:lnTo>
                  <a:lnTo>
                    <a:pt x="205" y="60"/>
                  </a:lnTo>
                  <a:lnTo>
                    <a:pt x="229" y="47"/>
                  </a:lnTo>
                  <a:lnTo>
                    <a:pt x="253" y="36"/>
                  </a:lnTo>
                  <a:lnTo>
                    <a:pt x="278" y="26"/>
                  </a:lnTo>
                  <a:lnTo>
                    <a:pt x="302" y="19"/>
                  </a:lnTo>
                  <a:lnTo>
                    <a:pt x="325" y="13"/>
                  </a:lnTo>
                  <a:lnTo>
                    <a:pt x="346" y="8"/>
                  </a:lnTo>
                  <a:lnTo>
                    <a:pt x="366" y="5"/>
                  </a:lnTo>
                  <a:lnTo>
                    <a:pt x="386" y="2"/>
                  </a:lnTo>
                  <a:lnTo>
                    <a:pt x="402" y="1"/>
                  </a:lnTo>
                  <a:lnTo>
                    <a:pt x="416" y="0"/>
                  </a:lnTo>
                  <a:lnTo>
                    <a:pt x="428" y="0"/>
                  </a:lnTo>
                  <a:lnTo>
                    <a:pt x="4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0" name="Shape 11780"/>
            <p:cNvSpPr/>
            <p:nvPr/>
          </p:nvSpPr>
          <p:spPr>
            <a:xfrm>
              <a:off x="4835525" y="3028950"/>
              <a:ext cx="176213" cy="80962"/>
            </a:xfrm>
            <a:custGeom>
              <a:avLst/>
              <a:gdLst/>
              <a:ahLst/>
              <a:cxnLst/>
              <a:rect l="0" t="0" r="0" b="0"/>
              <a:pathLst>
                <a:path w="1892" h="871" extrusionOk="0">
                  <a:moveTo>
                    <a:pt x="613" y="0"/>
                  </a:moveTo>
                  <a:lnTo>
                    <a:pt x="792" y="562"/>
                  </a:lnTo>
                  <a:lnTo>
                    <a:pt x="816" y="639"/>
                  </a:lnTo>
                  <a:lnTo>
                    <a:pt x="897" y="412"/>
                  </a:lnTo>
                  <a:lnTo>
                    <a:pt x="873" y="379"/>
                  </a:lnTo>
                  <a:lnTo>
                    <a:pt x="855" y="349"/>
                  </a:lnTo>
                  <a:lnTo>
                    <a:pt x="841" y="322"/>
                  </a:lnTo>
                  <a:lnTo>
                    <a:pt x="831" y="297"/>
                  </a:lnTo>
                  <a:lnTo>
                    <a:pt x="824" y="273"/>
                  </a:lnTo>
                  <a:lnTo>
                    <a:pt x="820" y="253"/>
                  </a:lnTo>
                  <a:lnTo>
                    <a:pt x="819" y="235"/>
                  </a:lnTo>
                  <a:lnTo>
                    <a:pt x="821" y="219"/>
                  </a:lnTo>
                  <a:lnTo>
                    <a:pt x="825" y="206"/>
                  </a:lnTo>
                  <a:lnTo>
                    <a:pt x="831" y="194"/>
                  </a:lnTo>
                  <a:lnTo>
                    <a:pt x="839" y="183"/>
                  </a:lnTo>
                  <a:lnTo>
                    <a:pt x="848" y="175"/>
                  </a:lnTo>
                  <a:lnTo>
                    <a:pt x="858" y="167"/>
                  </a:lnTo>
                  <a:lnTo>
                    <a:pt x="868" y="161"/>
                  </a:lnTo>
                  <a:lnTo>
                    <a:pt x="879" y="157"/>
                  </a:lnTo>
                  <a:lnTo>
                    <a:pt x="892" y="153"/>
                  </a:lnTo>
                  <a:lnTo>
                    <a:pt x="903" y="150"/>
                  </a:lnTo>
                  <a:lnTo>
                    <a:pt x="913" y="148"/>
                  </a:lnTo>
                  <a:lnTo>
                    <a:pt x="923" y="147"/>
                  </a:lnTo>
                  <a:lnTo>
                    <a:pt x="932" y="146"/>
                  </a:lnTo>
                  <a:lnTo>
                    <a:pt x="939" y="146"/>
                  </a:lnTo>
                  <a:lnTo>
                    <a:pt x="944" y="145"/>
                  </a:lnTo>
                  <a:lnTo>
                    <a:pt x="947" y="145"/>
                  </a:lnTo>
                  <a:lnTo>
                    <a:pt x="953" y="146"/>
                  </a:lnTo>
                  <a:lnTo>
                    <a:pt x="960" y="146"/>
                  </a:lnTo>
                  <a:lnTo>
                    <a:pt x="969" y="147"/>
                  </a:lnTo>
                  <a:lnTo>
                    <a:pt x="979" y="148"/>
                  </a:lnTo>
                  <a:lnTo>
                    <a:pt x="990" y="150"/>
                  </a:lnTo>
                  <a:lnTo>
                    <a:pt x="1001" y="153"/>
                  </a:lnTo>
                  <a:lnTo>
                    <a:pt x="1012" y="157"/>
                  </a:lnTo>
                  <a:lnTo>
                    <a:pt x="1024" y="161"/>
                  </a:lnTo>
                  <a:lnTo>
                    <a:pt x="1034" y="167"/>
                  </a:lnTo>
                  <a:lnTo>
                    <a:pt x="1044" y="175"/>
                  </a:lnTo>
                  <a:lnTo>
                    <a:pt x="1053" y="183"/>
                  </a:lnTo>
                  <a:lnTo>
                    <a:pt x="1061" y="194"/>
                  </a:lnTo>
                  <a:lnTo>
                    <a:pt x="1067" y="206"/>
                  </a:lnTo>
                  <a:lnTo>
                    <a:pt x="1071" y="219"/>
                  </a:lnTo>
                  <a:lnTo>
                    <a:pt x="1072" y="235"/>
                  </a:lnTo>
                  <a:lnTo>
                    <a:pt x="1071" y="253"/>
                  </a:lnTo>
                  <a:lnTo>
                    <a:pt x="1068" y="273"/>
                  </a:lnTo>
                  <a:lnTo>
                    <a:pt x="1061" y="297"/>
                  </a:lnTo>
                  <a:lnTo>
                    <a:pt x="1051" y="322"/>
                  </a:lnTo>
                  <a:lnTo>
                    <a:pt x="1037" y="349"/>
                  </a:lnTo>
                  <a:lnTo>
                    <a:pt x="1018" y="379"/>
                  </a:lnTo>
                  <a:lnTo>
                    <a:pt x="996" y="412"/>
                  </a:lnTo>
                  <a:lnTo>
                    <a:pt x="1075" y="639"/>
                  </a:lnTo>
                  <a:lnTo>
                    <a:pt x="1101" y="562"/>
                  </a:lnTo>
                  <a:lnTo>
                    <a:pt x="1278" y="0"/>
                  </a:lnTo>
                  <a:lnTo>
                    <a:pt x="1280" y="1"/>
                  </a:lnTo>
                  <a:lnTo>
                    <a:pt x="1286" y="5"/>
                  </a:lnTo>
                  <a:lnTo>
                    <a:pt x="1297" y="11"/>
                  </a:lnTo>
                  <a:lnTo>
                    <a:pt x="1312" y="19"/>
                  </a:lnTo>
                  <a:lnTo>
                    <a:pt x="1330" y="30"/>
                  </a:lnTo>
                  <a:lnTo>
                    <a:pt x="1351" y="42"/>
                  </a:lnTo>
                  <a:lnTo>
                    <a:pt x="1376" y="55"/>
                  </a:lnTo>
                  <a:lnTo>
                    <a:pt x="1405" y="70"/>
                  </a:lnTo>
                  <a:lnTo>
                    <a:pt x="1438" y="86"/>
                  </a:lnTo>
                  <a:lnTo>
                    <a:pt x="1474" y="103"/>
                  </a:lnTo>
                  <a:lnTo>
                    <a:pt x="1513" y="122"/>
                  </a:lnTo>
                  <a:lnTo>
                    <a:pt x="1555" y="140"/>
                  </a:lnTo>
                  <a:lnTo>
                    <a:pt x="1600" y="159"/>
                  </a:lnTo>
                  <a:lnTo>
                    <a:pt x="1649" y="178"/>
                  </a:lnTo>
                  <a:lnTo>
                    <a:pt x="1690" y="195"/>
                  </a:lnTo>
                  <a:lnTo>
                    <a:pt x="1728" y="215"/>
                  </a:lnTo>
                  <a:lnTo>
                    <a:pt x="1760" y="238"/>
                  </a:lnTo>
                  <a:lnTo>
                    <a:pt x="1787" y="263"/>
                  </a:lnTo>
                  <a:lnTo>
                    <a:pt x="1810" y="291"/>
                  </a:lnTo>
                  <a:lnTo>
                    <a:pt x="1830" y="322"/>
                  </a:lnTo>
                  <a:lnTo>
                    <a:pt x="1846" y="356"/>
                  </a:lnTo>
                  <a:lnTo>
                    <a:pt x="1859" y="392"/>
                  </a:lnTo>
                  <a:lnTo>
                    <a:pt x="1869" y="432"/>
                  </a:lnTo>
                  <a:lnTo>
                    <a:pt x="1877" y="476"/>
                  </a:lnTo>
                  <a:lnTo>
                    <a:pt x="1882" y="521"/>
                  </a:lnTo>
                  <a:lnTo>
                    <a:pt x="1886" y="571"/>
                  </a:lnTo>
                  <a:lnTo>
                    <a:pt x="1889" y="624"/>
                  </a:lnTo>
                  <a:lnTo>
                    <a:pt x="1890" y="680"/>
                  </a:lnTo>
                  <a:lnTo>
                    <a:pt x="1891" y="740"/>
                  </a:lnTo>
                  <a:lnTo>
                    <a:pt x="1892" y="804"/>
                  </a:lnTo>
                  <a:lnTo>
                    <a:pt x="1892" y="871"/>
                  </a:lnTo>
                  <a:lnTo>
                    <a:pt x="0" y="871"/>
                  </a:lnTo>
                  <a:lnTo>
                    <a:pt x="1" y="804"/>
                  </a:lnTo>
                  <a:lnTo>
                    <a:pt x="1" y="740"/>
                  </a:lnTo>
                  <a:lnTo>
                    <a:pt x="2" y="680"/>
                  </a:lnTo>
                  <a:lnTo>
                    <a:pt x="4" y="624"/>
                  </a:lnTo>
                  <a:lnTo>
                    <a:pt x="7" y="571"/>
                  </a:lnTo>
                  <a:lnTo>
                    <a:pt x="10" y="521"/>
                  </a:lnTo>
                  <a:lnTo>
                    <a:pt x="16" y="476"/>
                  </a:lnTo>
                  <a:lnTo>
                    <a:pt x="23" y="432"/>
                  </a:lnTo>
                  <a:lnTo>
                    <a:pt x="33" y="392"/>
                  </a:lnTo>
                  <a:lnTo>
                    <a:pt x="46" y="356"/>
                  </a:lnTo>
                  <a:lnTo>
                    <a:pt x="63" y="322"/>
                  </a:lnTo>
                  <a:lnTo>
                    <a:pt x="82" y="291"/>
                  </a:lnTo>
                  <a:lnTo>
                    <a:pt x="105" y="263"/>
                  </a:lnTo>
                  <a:lnTo>
                    <a:pt x="132" y="238"/>
                  </a:lnTo>
                  <a:lnTo>
                    <a:pt x="165" y="215"/>
                  </a:lnTo>
                  <a:lnTo>
                    <a:pt x="201" y="195"/>
                  </a:lnTo>
                  <a:lnTo>
                    <a:pt x="243" y="178"/>
                  </a:lnTo>
                  <a:lnTo>
                    <a:pt x="292" y="159"/>
                  </a:lnTo>
                  <a:lnTo>
                    <a:pt x="337" y="140"/>
                  </a:lnTo>
                  <a:lnTo>
                    <a:pt x="379" y="122"/>
                  </a:lnTo>
                  <a:lnTo>
                    <a:pt x="418" y="103"/>
                  </a:lnTo>
                  <a:lnTo>
                    <a:pt x="453" y="86"/>
                  </a:lnTo>
                  <a:lnTo>
                    <a:pt x="486" y="70"/>
                  </a:lnTo>
                  <a:lnTo>
                    <a:pt x="515" y="55"/>
                  </a:lnTo>
                  <a:lnTo>
                    <a:pt x="540" y="42"/>
                  </a:lnTo>
                  <a:lnTo>
                    <a:pt x="562" y="30"/>
                  </a:lnTo>
                  <a:lnTo>
                    <a:pt x="581" y="19"/>
                  </a:lnTo>
                  <a:lnTo>
                    <a:pt x="595" y="11"/>
                  </a:lnTo>
                  <a:lnTo>
                    <a:pt x="605" y="5"/>
                  </a:lnTo>
                  <a:lnTo>
                    <a:pt x="611" y="1"/>
                  </a:lnTo>
                  <a:lnTo>
                    <a:pt x="6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781" name="Shape 11781"/>
          <p:cNvGrpSpPr/>
          <p:nvPr/>
        </p:nvGrpSpPr>
        <p:grpSpPr>
          <a:xfrm>
            <a:off x="3075383" y="2912626"/>
            <a:ext cx="230982" cy="123826"/>
            <a:chOff x="4084638" y="2932113"/>
            <a:chExt cx="307976" cy="165101"/>
          </a:xfrm>
        </p:grpSpPr>
        <p:sp>
          <p:nvSpPr>
            <p:cNvPr id="11782" name="Shape 11782"/>
            <p:cNvSpPr/>
            <p:nvPr/>
          </p:nvSpPr>
          <p:spPr>
            <a:xfrm>
              <a:off x="4221163" y="3008313"/>
              <a:ext cx="11113" cy="11113"/>
            </a:xfrm>
            <a:custGeom>
              <a:avLst/>
              <a:gdLst/>
              <a:ahLst/>
              <a:cxnLst/>
              <a:rect l="0" t="0" r="0" b="0"/>
              <a:pathLst>
                <a:path w="127" h="128" extrusionOk="0">
                  <a:moveTo>
                    <a:pt x="64" y="0"/>
                  </a:moveTo>
                  <a:lnTo>
                    <a:pt x="80" y="2"/>
                  </a:lnTo>
                  <a:lnTo>
                    <a:pt x="95" y="8"/>
                  </a:lnTo>
                  <a:lnTo>
                    <a:pt x="108" y="19"/>
                  </a:lnTo>
                  <a:lnTo>
                    <a:pt x="119" y="33"/>
                  </a:lnTo>
                  <a:lnTo>
                    <a:pt x="125" y="48"/>
                  </a:lnTo>
                  <a:lnTo>
                    <a:pt x="127" y="65"/>
                  </a:lnTo>
                  <a:lnTo>
                    <a:pt x="125" y="80"/>
                  </a:lnTo>
                  <a:lnTo>
                    <a:pt x="119" y="96"/>
                  </a:lnTo>
                  <a:lnTo>
                    <a:pt x="108" y="109"/>
                  </a:lnTo>
                  <a:lnTo>
                    <a:pt x="95" y="120"/>
                  </a:lnTo>
                  <a:lnTo>
                    <a:pt x="80" y="126"/>
                  </a:lnTo>
                  <a:lnTo>
                    <a:pt x="64" y="128"/>
                  </a:lnTo>
                  <a:lnTo>
                    <a:pt x="47" y="126"/>
                  </a:lnTo>
                  <a:lnTo>
                    <a:pt x="32" y="120"/>
                  </a:lnTo>
                  <a:lnTo>
                    <a:pt x="18" y="109"/>
                  </a:lnTo>
                  <a:lnTo>
                    <a:pt x="9" y="96"/>
                  </a:lnTo>
                  <a:lnTo>
                    <a:pt x="2" y="80"/>
                  </a:lnTo>
                  <a:lnTo>
                    <a:pt x="0" y="65"/>
                  </a:lnTo>
                  <a:lnTo>
                    <a:pt x="2" y="48"/>
                  </a:lnTo>
                  <a:lnTo>
                    <a:pt x="8" y="33"/>
                  </a:lnTo>
                  <a:lnTo>
                    <a:pt x="18" y="19"/>
                  </a:lnTo>
                  <a:lnTo>
                    <a:pt x="32" y="8"/>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3" name="Shape 11783"/>
            <p:cNvSpPr/>
            <p:nvPr/>
          </p:nvSpPr>
          <p:spPr>
            <a:xfrm>
              <a:off x="4254501" y="3008313"/>
              <a:ext cx="11113" cy="11113"/>
            </a:xfrm>
            <a:custGeom>
              <a:avLst/>
              <a:gdLst/>
              <a:ahLst/>
              <a:cxnLst/>
              <a:rect l="0" t="0" r="0" b="0"/>
              <a:pathLst>
                <a:path w="128" h="128" extrusionOk="0">
                  <a:moveTo>
                    <a:pt x="63" y="0"/>
                  </a:moveTo>
                  <a:lnTo>
                    <a:pt x="83" y="4"/>
                  </a:lnTo>
                  <a:lnTo>
                    <a:pt x="101" y="13"/>
                  </a:lnTo>
                  <a:lnTo>
                    <a:pt x="115" y="26"/>
                  </a:lnTo>
                  <a:lnTo>
                    <a:pt x="125" y="44"/>
                  </a:lnTo>
                  <a:lnTo>
                    <a:pt x="128" y="65"/>
                  </a:lnTo>
                  <a:lnTo>
                    <a:pt x="125" y="85"/>
                  </a:lnTo>
                  <a:lnTo>
                    <a:pt x="115" y="102"/>
                  </a:lnTo>
                  <a:lnTo>
                    <a:pt x="101" y="115"/>
                  </a:lnTo>
                  <a:lnTo>
                    <a:pt x="83" y="125"/>
                  </a:lnTo>
                  <a:lnTo>
                    <a:pt x="63" y="128"/>
                  </a:lnTo>
                  <a:lnTo>
                    <a:pt x="43" y="125"/>
                  </a:lnTo>
                  <a:lnTo>
                    <a:pt x="26" y="115"/>
                  </a:lnTo>
                  <a:lnTo>
                    <a:pt x="12" y="102"/>
                  </a:lnTo>
                  <a:lnTo>
                    <a:pt x="3" y="85"/>
                  </a:lnTo>
                  <a:lnTo>
                    <a:pt x="0" y="65"/>
                  </a:lnTo>
                  <a:lnTo>
                    <a:pt x="3" y="44"/>
                  </a:lnTo>
                  <a:lnTo>
                    <a:pt x="12" y="26"/>
                  </a:lnTo>
                  <a:lnTo>
                    <a:pt x="26"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4" name="Shape 11784"/>
            <p:cNvSpPr/>
            <p:nvPr/>
          </p:nvSpPr>
          <p:spPr>
            <a:xfrm>
              <a:off x="4237038" y="3008313"/>
              <a:ext cx="12700" cy="11113"/>
            </a:xfrm>
            <a:custGeom>
              <a:avLst/>
              <a:gdLst/>
              <a:ahLst/>
              <a:cxnLst/>
              <a:rect l="0" t="0" r="0" b="0"/>
              <a:pathLst>
                <a:path w="128" h="128" extrusionOk="0">
                  <a:moveTo>
                    <a:pt x="64" y="0"/>
                  </a:moveTo>
                  <a:lnTo>
                    <a:pt x="84" y="4"/>
                  </a:lnTo>
                  <a:lnTo>
                    <a:pt x="102" y="13"/>
                  </a:lnTo>
                  <a:lnTo>
                    <a:pt x="116" y="26"/>
                  </a:lnTo>
                  <a:lnTo>
                    <a:pt x="125" y="44"/>
                  </a:lnTo>
                  <a:lnTo>
                    <a:pt x="128" y="65"/>
                  </a:lnTo>
                  <a:lnTo>
                    <a:pt x="125" y="85"/>
                  </a:lnTo>
                  <a:lnTo>
                    <a:pt x="116" y="102"/>
                  </a:lnTo>
                  <a:lnTo>
                    <a:pt x="102" y="115"/>
                  </a:lnTo>
                  <a:lnTo>
                    <a:pt x="84" y="125"/>
                  </a:lnTo>
                  <a:lnTo>
                    <a:pt x="64" y="128"/>
                  </a:lnTo>
                  <a:lnTo>
                    <a:pt x="44" y="125"/>
                  </a:lnTo>
                  <a:lnTo>
                    <a:pt x="27" y="115"/>
                  </a:lnTo>
                  <a:lnTo>
                    <a:pt x="13" y="102"/>
                  </a:lnTo>
                  <a:lnTo>
                    <a:pt x="4" y="85"/>
                  </a:lnTo>
                  <a:lnTo>
                    <a:pt x="0" y="65"/>
                  </a:lnTo>
                  <a:lnTo>
                    <a:pt x="4" y="44"/>
                  </a:lnTo>
                  <a:lnTo>
                    <a:pt x="13" y="26"/>
                  </a:lnTo>
                  <a:lnTo>
                    <a:pt x="27" y="13"/>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5" name="Shape 11785"/>
            <p:cNvSpPr/>
            <p:nvPr/>
          </p:nvSpPr>
          <p:spPr>
            <a:xfrm>
              <a:off x="4270376" y="3008313"/>
              <a:ext cx="11113" cy="11113"/>
            </a:xfrm>
            <a:custGeom>
              <a:avLst/>
              <a:gdLst/>
              <a:ahLst/>
              <a:cxnLst/>
              <a:rect l="0" t="0" r="0" b="0"/>
              <a:pathLst>
                <a:path w="128" h="128" extrusionOk="0">
                  <a:moveTo>
                    <a:pt x="63" y="0"/>
                  </a:moveTo>
                  <a:lnTo>
                    <a:pt x="83" y="4"/>
                  </a:lnTo>
                  <a:lnTo>
                    <a:pt x="101" y="13"/>
                  </a:lnTo>
                  <a:lnTo>
                    <a:pt x="115" y="26"/>
                  </a:lnTo>
                  <a:lnTo>
                    <a:pt x="125" y="44"/>
                  </a:lnTo>
                  <a:lnTo>
                    <a:pt x="128" y="65"/>
                  </a:lnTo>
                  <a:lnTo>
                    <a:pt x="125" y="85"/>
                  </a:lnTo>
                  <a:lnTo>
                    <a:pt x="115" y="102"/>
                  </a:lnTo>
                  <a:lnTo>
                    <a:pt x="101" y="115"/>
                  </a:lnTo>
                  <a:lnTo>
                    <a:pt x="83" y="125"/>
                  </a:lnTo>
                  <a:lnTo>
                    <a:pt x="63" y="128"/>
                  </a:lnTo>
                  <a:lnTo>
                    <a:pt x="43" y="125"/>
                  </a:lnTo>
                  <a:lnTo>
                    <a:pt x="26" y="115"/>
                  </a:lnTo>
                  <a:lnTo>
                    <a:pt x="13" y="102"/>
                  </a:lnTo>
                  <a:lnTo>
                    <a:pt x="3" y="85"/>
                  </a:lnTo>
                  <a:lnTo>
                    <a:pt x="0" y="65"/>
                  </a:lnTo>
                  <a:lnTo>
                    <a:pt x="3" y="44"/>
                  </a:lnTo>
                  <a:lnTo>
                    <a:pt x="13" y="26"/>
                  </a:lnTo>
                  <a:lnTo>
                    <a:pt x="26"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6" name="Shape 11786"/>
            <p:cNvSpPr/>
            <p:nvPr/>
          </p:nvSpPr>
          <p:spPr>
            <a:xfrm>
              <a:off x="4287838" y="3008313"/>
              <a:ext cx="11113" cy="11113"/>
            </a:xfrm>
            <a:custGeom>
              <a:avLst/>
              <a:gdLst/>
              <a:ahLst/>
              <a:cxnLst/>
              <a:rect l="0" t="0" r="0" b="0"/>
              <a:pathLst>
                <a:path w="127" h="127" extrusionOk="0">
                  <a:moveTo>
                    <a:pt x="64" y="0"/>
                  </a:moveTo>
                  <a:lnTo>
                    <a:pt x="84" y="3"/>
                  </a:lnTo>
                  <a:lnTo>
                    <a:pt x="102" y="12"/>
                  </a:lnTo>
                  <a:lnTo>
                    <a:pt x="116" y="25"/>
                  </a:lnTo>
                  <a:lnTo>
                    <a:pt x="124" y="43"/>
                  </a:lnTo>
                  <a:lnTo>
                    <a:pt x="127" y="63"/>
                  </a:lnTo>
                  <a:lnTo>
                    <a:pt x="124" y="84"/>
                  </a:lnTo>
                  <a:lnTo>
                    <a:pt x="116" y="102"/>
                  </a:lnTo>
                  <a:lnTo>
                    <a:pt x="102" y="115"/>
                  </a:lnTo>
                  <a:lnTo>
                    <a:pt x="84" y="124"/>
                  </a:lnTo>
                  <a:lnTo>
                    <a:pt x="64" y="127"/>
                  </a:lnTo>
                  <a:lnTo>
                    <a:pt x="44" y="124"/>
                  </a:lnTo>
                  <a:lnTo>
                    <a:pt x="27" y="115"/>
                  </a:lnTo>
                  <a:lnTo>
                    <a:pt x="13" y="102"/>
                  </a:lnTo>
                  <a:lnTo>
                    <a:pt x="3" y="84"/>
                  </a:lnTo>
                  <a:lnTo>
                    <a:pt x="0" y="63"/>
                  </a:lnTo>
                  <a:lnTo>
                    <a:pt x="3" y="43"/>
                  </a:lnTo>
                  <a:lnTo>
                    <a:pt x="13" y="25"/>
                  </a:lnTo>
                  <a:lnTo>
                    <a:pt x="27" y="12"/>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7" name="Shape 11787"/>
            <p:cNvSpPr/>
            <p:nvPr/>
          </p:nvSpPr>
          <p:spPr>
            <a:xfrm>
              <a:off x="4287838" y="2992438"/>
              <a:ext cx="11113" cy="11113"/>
            </a:xfrm>
            <a:custGeom>
              <a:avLst/>
              <a:gdLst/>
              <a:ahLst/>
              <a:cxnLst/>
              <a:rect l="0" t="0" r="0" b="0"/>
              <a:pathLst>
                <a:path w="127" h="127" extrusionOk="0">
                  <a:moveTo>
                    <a:pt x="64" y="0"/>
                  </a:moveTo>
                  <a:lnTo>
                    <a:pt x="84" y="3"/>
                  </a:lnTo>
                  <a:lnTo>
                    <a:pt x="102" y="11"/>
                  </a:lnTo>
                  <a:lnTo>
                    <a:pt x="116" y="25"/>
                  </a:lnTo>
                  <a:lnTo>
                    <a:pt x="124" y="43"/>
                  </a:lnTo>
                  <a:lnTo>
                    <a:pt x="127" y="63"/>
                  </a:lnTo>
                  <a:lnTo>
                    <a:pt x="124" y="83"/>
                  </a:lnTo>
                  <a:lnTo>
                    <a:pt x="116" y="101"/>
                  </a:lnTo>
                  <a:lnTo>
                    <a:pt x="102" y="115"/>
                  </a:lnTo>
                  <a:lnTo>
                    <a:pt x="84" y="123"/>
                  </a:lnTo>
                  <a:lnTo>
                    <a:pt x="64" y="127"/>
                  </a:lnTo>
                  <a:lnTo>
                    <a:pt x="44" y="123"/>
                  </a:lnTo>
                  <a:lnTo>
                    <a:pt x="27" y="115"/>
                  </a:lnTo>
                  <a:lnTo>
                    <a:pt x="12" y="101"/>
                  </a:lnTo>
                  <a:lnTo>
                    <a:pt x="3" y="83"/>
                  </a:lnTo>
                  <a:lnTo>
                    <a:pt x="0" y="63"/>
                  </a:lnTo>
                  <a:lnTo>
                    <a:pt x="3" y="43"/>
                  </a:lnTo>
                  <a:lnTo>
                    <a:pt x="12" y="25"/>
                  </a:lnTo>
                  <a:lnTo>
                    <a:pt x="27" y="11"/>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8" name="Shape 11788"/>
            <p:cNvSpPr/>
            <p:nvPr/>
          </p:nvSpPr>
          <p:spPr>
            <a:xfrm>
              <a:off x="4287838" y="2974976"/>
              <a:ext cx="11113" cy="11113"/>
            </a:xfrm>
            <a:custGeom>
              <a:avLst/>
              <a:gdLst/>
              <a:ahLst/>
              <a:cxnLst/>
              <a:rect l="0" t="0" r="0" b="0"/>
              <a:pathLst>
                <a:path w="127" h="128" extrusionOk="0">
                  <a:moveTo>
                    <a:pt x="64" y="0"/>
                  </a:moveTo>
                  <a:lnTo>
                    <a:pt x="84" y="3"/>
                  </a:lnTo>
                  <a:lnTo>
                    <a:pt x="102" y="13"/>
                  </a:lnTo>
                  <a:lnTo>
                    <a:pt x="116" y="27"/>
                  </a:lnTo>
                  <a:lnTo>
                    <a:pt x="124" y="44"/>
                  </a:lnTo>
                  <a:lnTo>
                    <a:pt x="127" y="64"/>
                  </a:lnTo>
                  <a:lnTo>
                    <a:pt x="124" y="84"/>
                  </a:lnTo>
                  <a:lnTo>
                    <a:pt x="116" y="102"/>
                  </a:lnTo>
                  <a:lnTo>
                    <a:pt x="102" y="116"/>
                  </a:lnTo>
                  <a:lnTo>
                    <a:pt x="84" y="125"/>
                  </a:lnTo>
                  <a:lnTo>
                    <a:pt x="64" y="128"/>
                  </a:lnTo>
                  <a:lnTo>
                    <a:pt x="44" y="125"/>
                  </a:lnTo>
                  <a:lnTo>
                    <a:pt x="27" y="116"/>
                  </a:lnTo>
                  <a:lnTo>
                    <a:pt x="12" y="102"/>
                  </a:lnTo>
                  <a:lnTo>
                    <a:pt x="3" y="84"/>
                  </a:lnTo>
                  <a:lnTo>
                    <a:pt x="0" y="64"/>
                  </a:lnTo>
                  <a:lnTo>
                    <a:pt x="3" y="44"/>
                  </a:lnTo>
                  <a:lnTo>
                    <a:pt x="12" y="27"/>
                  </a:lnTo>
                  <a:lnTo>
                    <a:pt x="27" y="13"/>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89" name="Shape 11789"/>
            <p:cNvSpPr/>
            <p:nvPr/>
          </p:nvSpPr>
          <p:spPr>
            <a:xfrm>
              <a:off x="4287838" y="2959101"/>
              <a:ext cx="11113" cy="11113"/>
            </a:xfrm>
            <a:custGeom>
              <a:avLst/>
              <a:gdLst/>
              <a:ahLst/>
              <a:cxnLst/>
              <a:rect l="0" t="0" r="0" b="0"/>
              <a:pathLst>
                <a:path w="127" h="128" extrusionOk="0">
                  <a:moveTo>
                    <a:pt x="64" y="0"/>
                  </a:moveTo>
                  <a:lnTo>
                    <a:pt x="84" y="3"/>
                  </a:lnTo>
                  <a:lnTo>
                    <a:pt x="102" y="13"/>
                  </a:lnTo>
                  <a:lnTo>
                    <a:pt x="116" y="26"/>
                  </a:lnTo>
                  <a:lnTo>
                    <a:pt x="124" y="43"/>
                  </a:lnTo>
                  <a:lnTo>
                    <a:pt x="127" y="63"/>
                  </a:lnTo>
                  <a:lnTo>
                    <a:pt x="124" y="83"/>
                  </a:lnTo>
                  <a:lnTo>
                    <a:pt x="116" y="101"/>
                  </a:lnTo>
                  <a:lnTo>
                    <a:pt x="102" y="115"/>
                  </a:lnTo>
                  <a:lnTo>
                    <a:pt x="84" y="125"/>
                  </a:lnTo>
                  <a:lnTo>
                    <a:pt x="64" y="128"/>
                  </a:lnTo>
                  <a:lnTo>
                    <a:pt x="44" y="125"/>
                  </a:lnTo>
                  <a:lnTo>
                    <a:pt x="27" y="115"/>
                  </a:lnTo>
                  <a:lnTo>
                    <a:pt x="13" y="101"/>
                  </a:lnTo>
                  <a:lnTo>
                    <a:pt x="3" y="83"/>
                  </a:lnTo>
                  <a:lnTo>
                    <a:pt x="0" y="63"/>
                  </a:lnTo>
                  <a:lnTo>
                    <a:pt x="3" y="43"/>
                  </a:lnTo>
                  <a:lnTo>
                    <a:pt x="13" y="26"/>
                  </a:lnTo>
                  <a:lnTo>
                    <a:pt x="27" y="13"/>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0" name="Shape 11790"/>
            <p:cNvSpPr/>
            <p:nvPr/>
          </p:nvSpPr>
          <p:spPr>
            <a:xfrm>
              <a:off x="4287838" y="2941638"/>
              <a:ext cx="11113" cy="12700"/>
            </a:xfrm>
            <a:custGeom>
              <a:avLst/>
              <a:gdLst/>
              <a:ahLst/>
              <a:cxnLst/>
              <a:rect l="0" t="0" r="0" b="0"/>
              <a:pathLst>
                <a:path w="127" h="129" extrusionOk="0">
                  <a:moveTo>
                    <a:pt x="64" y="0"/>
                  </a:moveTo>
                  <a:lnTo>
                    <a:pt x="81" y="4"/>
                  </a:lnTo>
                  <a:lnTo>
                    <a:pt x="95" y="10"/>
                  </a:lnTo>
                  <a:lnTo>
                    <a:pt x="109" y="19"/>
                  </a:lnTo>
                  <a:lnTo>
                    <a:pt x="119" y="33"/>
                  </a:lnTo>
                  <a:lnTo>
                    <a:pt x="125" y="48"/>
                  </a:lnTo>
                  <a:lnTo>
                    <a:pt x="127" y="65"/>
                  </a:lnTo>
                  <a:lnTo>
                    <a:pt x="125" y="81"/>
                  </a:lnTo>
                  <a:lnTo>
                    <a:pt x="119" y="97"/>
                  </a:lnTo>
                  <a:lnTo>
                    <a:pt x="109" y="109"/>
                  </a:lnTo>
                  <a:lnTo>
                    <a:pt x="95" y="120"/>
                  </a:lnTo>
                  <a:lnTo>
                    <a:pt x="81" y="126"/>
                  </a:lnTo>
                  <a:lnTo>
                    <a:pt x="64" y="129"/>
                  </a:lnTo>
                  <a:lnTo>
                    <a:pt x="48" y="126"/>
                  </a:lnTo>
                  <a:lnTo>
                    <a:pt x="32" y="120"/>
                  </a:lnTo>
                  <a:lnTo>
                    <a:pt x="18" y="109"/>
                  </a:lnTo>
                  <a:lnTo>
                    <a:pt x="9" y="97"/>
                  </a:lnTo>
                  <a:lnTo>
                    <a:pt x="2" y="81"/>
                  </a:lnTo>
                  <a:lnTo>
                    <a:pt x="0" y="65"/>
                  </a:lnTo>
                  <a:lnTo>
                    <a:pt x="2" y="48"/>
                  </a:lnTo>
                  <a:lnTo>
                    <a:pt x="9" y="33"/>
                  </a:lnTo>
                  <a:lnTo>
                    <a:pt x="18" y="19"/>
                  </a:lnTo>
                  <a:lnTo>
                    <a:pt x="32" y="9"/>
                  </a:lnTo>
                  <a:lnTo>
                    <a:pt x="48"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1" name="Shape 11791"/>
            <p:cNvSpPr/>
            <p:nvPr/>
          </p:nvSpPr>
          <p:spPr>
            <a:xfrm>
              <a:off x="4287838" y="3073401"/>
              <a:ext cx="11113" cy="12700"/>
            </a:xfrm>
            <a:custGeom>
              <a:avLst/>
              <a:gdLst/>
              <a:ahLst/>
              <a:cxnLst/>
              <a:rect l="0" t="0" r="0" b="0"/>
              <a:pathLst>
                <a:path w="127" h="129" extrusionOk="0">
                  <a:moveTo>
                    <a:pt x="64" y="0"/>
                  </a:moveTo>
                  <a:lnTo>
                    <a:pt x="84" y="4"/>
                  </a:lnTo>
                  <a:lnTo>
                    <a:pt x="102" y="13"/>
                  </a:lnTo>
                  <a:lnTo>
                    <a:pt x="116" y="27"/>
                  </a:lnTo>
                  <a:lnTo>
                    <a:pt x="124" y="44"/>
                  </a:lnTo>
                  <a:lnTo>
                    <a:pt x="127" y="64"/>
                  </a:lnTo>
                  <a:lnTo>
                    <a:pt x="124" y="84"/>
                  </a:lnTo>
                  <a:lnTo>
                    <a:pt x="116" y="102"/>
                  </a:lnTo>
                  <a:lnTo>
                    <a:pt x="102" y="116"/>
                  </a:lnTo>
                  <a:lnTo>
                    <a:pt x="84" y="125"/>
                  </a:lnTo>
                  <a:lnTo>
                    <a:pt x="64" y="129"/>
                  </a:lnTo>
                  <a:lnTo>
                    <a:pt x="44" y="125"/>
                  </a:lnTo>
                  <a:lnTo>
                    <a:pt x="27" y="116"/>
                  </a:lnTo>
                  <a:lnTo>
                    <a:pt x="12" y="102"/>
                  </a:lnTo>
                  <a:lnTo>
                    <a:pt x="3" y="84"/>
                  </a:lnTo>
                  <a:lnTo>
                    <a:pt x="0" y="64"/>
                  </a:lnTo>
                  <a:lnTo>
                    <a:pt x="3" y="44"/>
                  </a:lnTo>
                  <a:lnTo>
                    <a:pt x="12" y="27"/>
                  </a:lnTo>
                  <a:lnTo>
                    <a:pt x="27" y="13"/>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2" name="Shape 11792"/>
            <p:cNvSpPr/>
            <p:nvPr/>
          </p:nvSpPr>
          <p:spPr>
            <a:xfrm>
              <a:off x="4287838" y="3024188"/>
              <a:ext cx="11113" cy="11113"/>
            </a:xfrm>
            <a:custGeom>
              <a:avLst/>
              <a:gdLst/>
              <a:ahLst/>
              <a:cxnLst/>
              <a:rect l="0" t="0" r="0" b="0"/>
              <a:pathLst>
                <a:path w="127" h="128" extrusionOk="0">
                  <a:moveTo>
                    <a:pt x="64" y="0"/>
                  </a:moveTo>
                  <a:lnTo>
                    <a:pt x="84" y="5"/>
                  </a:lnTo>
                  <a:lnTo>
                    <a:pt x="102" y="13"/>
                  </a:lnTo>
                  <a:lnTo>
                    <a:pt x="116" y="27"/>
                  </a:lnTo>
                  <a:lnTo>
                    <a:pt x="124" y="45"/>
                  </a:lnTo>
                  <a:lnTo>
                    <a:pt x="127" y="65"/>
                  </a:lnTo>
                  <a:lnTo>
                    <a:pt x="124" y="85"/>
                  </a:lnTo>
                  <a:lnTo>
                    <a:pt x="116" y="102"/>
                  </a:lnTo>
                  <a:lnTo>
                    <a:pt x="102" y="116"/>
                  </a:lnTo>
                  <a:lnTo>
                    <a:pt x="84" y="125"/>
                  </a:lnTo>
                  <a:lnTo>
                    <a:pt x="64" y="128"/>
                  </a:lnTo>
                  <a:lnTo>
                    <a:pt x="44" y="125"/>
                  </a:lnTo>
                  <a:lnTo>
                    <a:pt x="27" y="116"/>
                  </a:lnTo>
                  <a:lnTo>
                    <a:pt x="13" y="102"/>
                  </a:lnTo>
                  <a:lnTo>
                    <a:pt x="3" y="85"/>
                  </a:lnTo>
                  <a:lnTo>
                    <a:pt x="0" y="65"/>
                  </a:lnTo>
                  <a:lnTo>
                    <a:pt x="3" y="45"/>
                  </a:lnTo>
                  <a:lnTo>
                    <a:pt x="13" y="27"/>
                  </a:lnTo>
                  <a:lnTo>
                    <a:pt x="27" y="13"/>
                  </a:lnTo>
                  <a:lnTo>
                    <a:pt x="44" y="5"/>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3" name="Shape 11793"/>
            <p:cNvSpPr/>
            <p:nvPr/>
          </p:nvSpPr>
          <p:spPr>
            <a:xfrm>
              <a:off x="4287838" y="3057526"/>
              <a:ext cx="11113" cy="11113"/>
            </a:xfrm>
            <a:custGeom>
              <a:avLst/>
              <a:gdLst/>
              <a:ahLst/>
              <a:cxnLst/>
              <a:rect l="0" t="0" r="0" b="0"/>
              <a:pathLst>
                <a:path w="127" h="128" extrusionOk="0">
                  <a:moveTo>
                    <a:pt x="64" y="0"/>
                  </a:moveTo>
                  <a:lnTo>
                    <a:pt x="84" y="3"/>
                  </a:lnTo>
                  <a:lnTo>
                    <a:pt x="102" y="13"/>
                  </a:lnTo>
                  <a:lnTo>
                    <a:pt x="116" y="27"/>
                  </a:lnTo>
                  <a:lnTo>
                    <a:pt x="124" y="43"/>
                  </a:lnTo>
                  <a:lnTo>
                    <a:pt x="127" y="64"/>
                  </a:lnTo>
                  <a:lnTo>
                    <a:pt x="124" y="84"/>
                  </a:lnTo>
                  <a:lnTo>
                    <a:pt x="116" y="102"/>
                  </a:lnTo>
                  <a:lnTo>
                    <a:pt x="102" y="115"/>
                  </a:lnTo>
                  <a:lnTo>
                    <a:pt x="84" y="125"/>
                  </a:lnTo>
                  <a:lnTo>
                    <a:pt x="64" y="128"/>
                  </a:lnTo>
                  <a:lnTo>
                    <a:pt x="44" y="125"/>
                  </a:lnTo>
                  <a:lnTo>
                    <a:pt x="27" y="115"/>
                  </a:lnTo>
                  <a:lnTo>
                    <a:pt x="12" y="102"/>
                  </a:lnTo>
                  <a:lnTo>
                    <a:pt x="3" y="84"/>
                  </a:lnTo>
                  <a:lnTo>
                    <a:pt x="0" y="64"/>
                  </a:lnTo>
                  <a:lnTo>
                    <a:pt x="3" y="43"/>
                  </a:lnTo>
                  <a:lnTo>
                    <a:pt x="12" y="27"/>
                  </a:lnTo>
                  <a:lnTo>
                    <a:pt x="27" y="13"/>
                  </a:lnTo>
                  <a:lnTo>
                    <a:pt x="44"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4" name="Shape 11794"/>
            <p:cNvSpPr/>
            <p:nvPr/>
          </p:nvSpPr>
          <p:spPr>
            <a:xfrm>
              <a:off x="4287838" y="3041651"/>
              <a:ext cx="11113" cy="11113"/>
            </a:xfrm>
            <a:custGeom>
              <a:avLst/>
              <a:gdLst/>
              <a:ahLst/>
              <a:cxnLst/>
              <a:rect l="0" t="0" r="0" b="0"/>
              <a:pathLst>
                <a:path w="127" h="128" extrusionOk="0">
                  <a:moveTo>
                    <a:pt x="64" y="0"/>
                  </a:moveTo>
                  <a:lnTo>
                    <a:pt x="84" y="4"/>
                  </a:lnTo>
                  <a:lnTo>
                    <a:pt x="102" y="12"/>
                  </a:lnTo>
                  <a:lnTo>
                    <a:pt x="116" y="26"/>
                  </a:lnTo>
                  <a:lnTo>
                    <a:pt x="124" y="44"/>
                  </a:lnTo>
                  <a:lnTo>
                    <a:pt x="127" y="64"/>
                  </a:lnTo>
                  <a:lnTo>
                    <a:pt x="124" y="84"/>
                  </a:lnTo>
                  <a:lnTo>
                    <a:pt x="116" y="101"/>
                  </a:lnTo>
                  <a:lnTo>
                    <a:pt x="102" y="115"/>
                  </a:lnTo>
                  <a:lnTo>
                    <a:pt x="84" y="125"/>
                  </a:lnTo>
                  <a:lnTo>
                    <a:pt x="64" y="128"/>
                  </a:lnTo>
                  <a:lnTo>
                    <a:pt x="44" y="125"/>
                  </a:lnTo>
                  <a:lnTo>
                    <a:pt x="27" y="115"/>
                  </a:lnTo>
                  <a:lnTo>
                    <a:pt x="12" y="101"/>
                  </a:lnTo>
                  <a:lnTo>
                    <a:pt x="3" y="84"/>
                  </a:lnTo>
                  <a:lnTo>
                    <a:pt x="0" y="64"/>
                  </a:lnTo>
                  <a:lnTo>
                    <a:pt x="3" y="44"/>
                  </a:lnTo>
                  <a:lnTo>
                    <a:pt x="12" y="26"/>
                  </a:lnTo>
                  <a:lnTo>
                    <a:pt x="27" y="12"/>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5" name="Shape 11795"/>
            <p:cNvSpPr/>
            <p:nvPr/>
          </p:nvSpPr>
          <p:spPr>
            <a:xfrm>
              <a:off x="4337051" y="3073401"/>
              <a:ext cx="11113" cy="12700"/>
            </a:xfrm>
            <a:custGeom>
              <a:avLst/>
              <a:gdLst/>
              <a:ahLst/>
              <a:cxnLst/>
              <a:rect l="0" t="0" r="0" b="0"/>
              <a:pathLst>
                <a:path w="127" h="129" extrusionOk="0">
                  <a:moveTo>
                    <a:pt x="63" y="0"/>
                  </a:moveTo>
                  <a:lnTo>
                    <a:pt x="80" y="3"/>
                  </a:lnTo>
                  <a:lnTo>
                    <a:pt x="95" y="9"/>
                  </a:lnTo>
                  <a:lnTo>
                    <a:pt x="109" y="19"/>
                  </a:lnTo>
                  <a:lnTo>
                    <a:pt x="118" y="32"/>
                  </a:lnTo>
                  <a:lnTo>
                    <a:pt x="125" y="47"/>
                  </a:lnTo>
                  <a:lnTo>
                    <a:pt x="127" y="64"/>
                  </a:lnTo>
                  <a:lnTo>
                    <a:pt x="124" y="84"/>
                  </a:lnTo>
                  <a:lnTo>
                    <a:pt x="114" y="102"/>
                  </a:lnTo>
                  <a:lnTo>
                    <a:pt x="101" y="116"/>
                  </a:lnTo>
                  <a:lnTo>
                    <a:pt x="84" y="125"/>
                  </a:lnTo>
                  <a:lnTo>
                    <a:pt x="63" y="129"/>
                  </a:lnTo>
                  <a:lnTo>
                    <a:pt x="43" y="125"/>
                  </a:lnTo>
                  <a:lnTo>
                    <a:pt x="25" y="116"/>
                  </a:lnTo>
                  <a:lnTo>
                    <a:pt x="12" y="102"/>
                  </a:lnTo>
                  <a:lnTo>
                    <a:pt x="3" y="84"/>
                  </a:lnTo>
                  <a:lnTo>
                    <a:pt x="0" y="64"/>
                  </a:lnTo>
                  <a:lnTo>
                    <a:pt x="3" y="44"/>
                  </a:lnTo>
                  <a:lnTo>
                    <a:pt x="12" y="27"/>
                  </a:lnTo>
                  <a:lnTo>
                    <a:pt x="25"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6" name="Shape 11796"/>
            <p:cNvSpPr/>
            <p:nvPr/>
          </p:nvSpPr>
          <p:spPr>
            <a:xfrm>
              <a:off x="4319588" y="3073401"/>
              <a:ext cx="11113" cy="12700"/>
            </a:xfrm>
            <a:custGeom>
              <a:avLst/>
              <a:gdLst/>
              <a:ahLst/>
              <a:cxnLst/>
              <a:rect l="0" t="0" r="0" b="0"/>
              <a:pathLst>
                <a:path w="127" h="129" extrusionOk="0">
                  <a:moveTo>
                    <a:pt x="63" y="0"/>
                  </a:moveTo>
                  <a:lnTo>
                    <a:pt x="83" y="4"/>
                  </a:lnTo>
                  <a:lnTo>
                    <a:pt x="100" y="13"/>
                  </a:lnTo>
                  <a:lnTo>
                    <a:pt x="114" y="27"/>
                  </a:lnTo>
                  <a:lnTo>
                    <a:pt x="124" y="44"/>
                  </a:lnTo>
                  <a:lnTo>
                    <a:pt x="127" y="64"/>
                  </a:lnTo>
                  <a:lnTo>
                    <a:pt x="124" y="84"/>
                  </a:lnTo>
                  <a:lnTo>
                    <a:pt x="114" y="102"/>
                  </a:lnTo>
                  <a:lnTo>
                    <a:pt x="100" y="116"/>
                  </a:lnTo>
                  <a:lnTo>
                    <a:pt x="83" y="125"/>
                  </a:lnTo>
                  <a:lnTo>
                    <a:pt x="63" y="129"/>
                  </a:lnTo>
                  <a:lnTo>
                    <a:pt x="43" y="125"/>
                  </a:lnTo>
                  <a:lnTo>
                    <a:pt x="25" y="116"/>
                  </a:lnTo>
                  <a:lnTo>
                    <a:pt x="11" y="102"/>
                  </a:lnTo>
                  <a:lnTo>
                    <a:pt x="3" y="84"/>
                  </a:lnTo>
                  <a:lnTo>
                    <a:pt x="0" y="64"/>
                  </a:lnTo>
                  <a:lnTo>
                    <a:pt x="3" y="44"/>
                  </a:lnTo>
                  <a:lnTo>
                    <a:pt x="11" y="27"/>
                  </a:lnTo>
                  <a:lnTo>
                    <a:pt x="25"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7" name="Shape 11797"/>
            <p:cNvSpPr/>
            <p:nvPr/>
          </p:nvSpPr>
          <p:spPr>
            <a:xfrm>
              <a:off x="4303713" y="3073401"/>
              <a:ext cx="11113" cy="12700"/>
            </a:xfrm>
            <a:custGeom>
              <a:avLst/>
              <a:gdLst/>
              <a:ahLst/>
              <a:cxnLst/>
              <a:rect l="0" t="0" r="0" b="0"/>
              <a:pathLst>
                <a:path w="127" h="129" extrusionOk="0">
                  <a:moveTo>
                    <a:pt x="64" y="0"/>
                  </a:moveTo>
                  <a:lnTo>
                    <a:pt x="84" y="4"/>
                  </a:lnTo>
                  <a:lnTo>
                    <a:pt x="102" y="13"/>
                  </a:lnTo>
                  <a:lnTo>
                    <a:pt x="116" y="27"/>
                  </a:lnTo>
                  <a:lnTo>
                    <a:pt x="124" y="44"/>
                  </a:lnTo>
                  <a:lnTo>
                    <a:pt x="127" y="64"/>
                  </a:lnTo>
                  <a:lnTo>
                    <a:pt x="124" y="84"/>
                  </a:lnTo>
                  <a:lnTo>
                    <a:pt x="116" y="102"/>
                  </a:lnTo>
                  <a:lnTo>
                    <a:pt x="102" y="116"/>
                  </a:lnTo>
                  <a:lnTo>
                    <a:pt x="84" y="125"/>
                  </a:lnTo>
                  <a:lnTo>
                    <a:pt x="64" y="129"/>
                  </a:lnTo>
                  <a:lnTo>
                    <a:pt x="44" y="125"/>
                  </a:lnTo>
                  <a:lnTo>
                    <a:pt x="27" y="116"/>
                  </a:lnTo>
                  <a:lnTo>
                    <a:pt x="12" y="102"/>
                  </a:lnTo>
                  <a:lnTo>
                    <a:pt x="4" y="84"/>
                  </a:lnTo>
                  <a:lnTo>
                    <a:pt x="0" y="64"/>
                  </a:lnTo>
                  <a:lnTo>
                    <a:pt x="4" y="44"/>
                  </a:lnTo>
                  <a:lnTo>
                    <a:pt x="12" y="27"/>
                  </a:lnTo>
                  <a:lnTo>
                    <a:pt x="27" y="13"/>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8" name="Shape 11798"/>
            <p:cNvSpPr/>
            <p:nvPr/>
          </p:nvSpPr>
          <p:spPr>
            <a:xfrm>
              <a:off x="4337051" y="3008313"/>
              <a:ext cx="11113" cy="11113"/>
            </a:xfrm>
            <a:custGeom>
              <a:avLst/>
              <a:gdLst/>
              <a:ahLst/>
              <a:cxnLst/>
              <a:rect l="0" t="0" r="0" b="0"/>
              <a:pathLst>
                <a:path w="127" h="127" extrusionOk="0">
                  <a:moveTo>
                    <a:pt x="63" y="0"/>
                  </a:moveTo>
                  <a:lnTo>
                    <a:pt x="80" y="2"/>
                  </a:lnTo>
                  <a:lnTo>
                    <a:pt x="95" y="8"/>
                  </a:lnTo>
                  <a:lnTo>
                    <a:pt x="109" y="18"/>
                  </a:lnTo>
                  <a:lnTo>
                    <a:pt x="118" y="32"/>
                  </a:lnTo>
                  <a:lnTo>
                    <a:pt x="125" y="47"/>
                  </a:lnTo>
                  <a:lnTo>
                    <a:pt x="127" y="63"/>
                  </a:lnTo>
                  <a:lnTo>
                    <a:pt x="124" y="84"/>
                  </a:lnTo>
                  <a:lnTo>
                    <a:pt x="114" y="102"/>
                  </a:lnTo>
                  <a:lnTo>
                    <a:pt x="101" y="115"/>
                  </a:lnTo>
                  <a:lnTo>
                    <a:pt x="84" y="124"/>
                  </a:lnTo>
                  <a:lnTo>
                    <a:pt x="63" y="127"/>
                  </a:lnTo>
                  <a:lnTo>
                    <a:pt x="43" y="124"/>
                  </a:lnTo>
                  <a:lnTo>
                    <a:pt x="25" y="115"/>
                  </a:lnTo>
                  <a:lnTo>
                    <a:pt x="12" y="102"/>
                  </a:lnTo>
                  <a:lnTo>
                    <a:pt x="3" y="84"/>
                  </a:lnTo>
                  <a:lnTo>
                    <a:pt x="0" y="63"/>
                  </a:lnTo>
                  <a:lnTo>
                    <a:pt x="3" y="43"/>
                  </a:lnTo>
                  <a:lnTo>
                    <a:pt x="12" y="25"/>
                  </a:lnTo>
                  <a:lnTo>
                    <a:pt x="25" y="12"/>
                  </a:lnTo>
                  <a:lnTo>
                    <a:pt x="43" y="3"/>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799" name="Shape 11799"/>
            <p:cNvSpPr/>
            <p:nvPr/>
          </p:nvSpPr>
          <p:spPr>
            <a:xfrm>
              <a:off x="4319588" y="3008313"/>
              <a:ext cx="11113" cy="11113"/>
            </a:xfrm>
            <a:custGeom>
              <a:avLst/>
              <a:gdLst/>
              <a:ahLst/>
              <a:cxnLst/>
              <a:rect l="0" t="0" r="0" b="0"/>
              <a:pathLst>
                <a:path w="127" h="128" extrusionOk="0">
                  <a:moveTo>
                    <a:pt x="63" y="0"/>
                  </a:moveTo>
                  <a:lnTo>
                    <a:pt x="83" y="4"/>
                  </a:lnTo>
                  <a:lnTo>
                    <a:pt x="100" y="13"/>
                  </a:lnTo>
                  <a:lnTo>
                    <a:pt x="114" y="26"/>
                  </a:lnTo>
                  <a:lnTo>
                    <a:pt x="124" y="44"/>
                  </a:lnTo>
                  <a:lnTo>
                    <a:pt x="127" y="65"/>
                  </a:lnTo>
                  <a:lnTo>
                    <a:pt x="124" y="85"/>
                  </a:lnTo>
                  <a:lnTo>
                    <a:pt x="114" y="102"/>
                  </a:lnTo>
                  <a:lnTo>
                    <a:pt x="100" y="115"/>
                  </a:lnTo>
                  <a:lnTo>
                    <a:pt x="83" y="125"/>
                  </a:lnTo>
                  <a:lnTo>
                    <a:pt x="63" y="128"/>
                  </a:lnTo>
                  <a:lnTo>
                    <a:pt x="43" y="125"/>
                  </a:lnTo>
                  <a:lnTo>
                    <a:pt x="25" y="115"/>
                  </a:lnTo>
                  <a:lnTo>
                    <a:pt x="11" y="102"/>
                  </a:lnTo>
                  <a:lnTo>
                    <a:pt x="3" y="85"/>
                  </a:lnTo>
                  <a:lnTo>
                    <a:pt x="0" y="65"/>
                  </a:lnTo>
                  <a:lnTo>
                    <a:pt x="3" y="44"/>
                  </a:lnTo>
                  <a:lnTo>
                    <a:pt x="11" y="26"/>
                  </a:lnTo>
                  <a:lnTo>
                    <a:pt x="25"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0" name="Shape 11800"/>
            <p:cNvSpPr/>
            <p:nvPr/>
          </p:nvSpPr>
          <p:spPr>
            <a:xfrm>
              <a:off x="4303713" y="3008313"/>
              <a:ext cx="11113" cy="11113"/>
            </a:xfrm>
            <a:custGeom>
              <a:avLst/>
              <a:gdLst/>
              <a:ahLst/>
              <a:cxnLst/>
              <a:rect l="0" t="0" r="0" b="0"/>
              <a:pathLst>
                <a:path w="127" h="128" extrusionOk="0">
                  <a:moveTo>
                    <a:pt x="64" y="0"/>
                  </a:moveTo>
                  <a:lnTo>
                    <a:pt x="84" y="4"/>
                  </a:lnTo>
                  <a:lnTo>
                    <a:pt x="102" y="13"/>
                  </a:lnTo>
                  <a:lnTo>
                    <a:pt x="116" y="26"/>
                  </a:lnTo>
                  <a:lnTo>
                    <a:pt x="124" y="44"/>
                  </a:lnTo>
                  <a:lnTo>
                    <a:pt x="127" y="65"/>
                  </a:lnTo>
                  <a:lnTo>
                    <a:pt x="124" y="85"/>
                  </a:lnTo>
                  <a:lnTo>
                    <a:pt x="116" y="102"/>
                  </a:lnTo>
                  <a:lnTo>
                    <a:pt x="102" y="115"/>
                  </a:lnTo>
                  <a:lnTo>
                    <a:pt x="84" y="125"/>
                  </a:lnTo>
                  <a:lnTo>
                    <a:pt x="64" y="128"/>
                  </a:lnTo>
                  <a:lnTo>
                    <a:pt x="44" y="125"/>
                  </a:lnTo>
                  <a:lnTo>
                    <a:pt x="27" y="115"/>
                  </a:lnTo>
                  <a:lnTo>
                    <a:pt x="12" y="102"/>
                  </a:lnTo>
                  <a:lnTo>
                    <a:pt x="4" y="85"/>
                  </a:lnTo>
                  <a:lnTo>
                    <a:pt x="0" y="65"/>
                  </a:lnTo>
                  <a:lnTo>
                    <a:pt x="4" y="44"/>
                  </a:lnTo>
                  <a:lnTo>
                    <a:pt x="12" y="26"/>
                  </a:lnTo>
                  <a:lnTo>
                    <a:pt x="27" y="13"/>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1" name="Shape 11801"/>
            <p:cNvSpPr/>
            <p:nvPr/>
          </p:nvSpPr>
          <p:spPr>
            <a:xfrm>
              <a:off x="4337051" y="2941638"/>
              <a:ext cx="11113" cy="12700"/>
            </a:xfrm>
            <a:custGeom>
              <a:avLst/>
              <a:gdLst/>
              <a:ahLst/>
              <a:cxnLst/>
              <a:rect l="0" t="0" r="0" b="0"/>
              <a:pathLst>
                <a:path w="127" h="129" extrusionOk="0">
                  <a:moveTo>
                    <a:pt x="63" y="0"/>
                  </a:moveTo>
                  <a:lnTo>
                    <a:pt x="80" y="4"/>
                  </a:lnTo>
                  <a:lnTo>
                    <a:pt x="96" y="10"/>
                  </a:lnTo>
                  <a:lnTo>
                    <a:pt x="109" y="19"/>
                  </a:lnTo>
                  <a:lnTo>
                    <a:pt x="118" y="32"/>
                  </a:lnTo>
                  <a:lnTo>
                    <a:pt x="125" y="48"/>
                  </a:lnTo>
                  <a:lnTo>
                    <a:pt x="127" y="65"/>
                  </a:lnTo>
                  <a:lnTo>
                    <a:pt x="124" y="85"/>
                  </a:lnTo>
                  <a:lnTo>
                    <a:pt x="114" y="102"/>
                  </a:lnTo>
                  <a:lnTo>
                    <a:pt x="101" y="116"/>
                  </a:lnTo>
                  <a:lnTo>
                    <a:pt x="84" y="125"/>
                  </a:lnTo>
                  <a:lnTo>
                    <a:pt x="63" y="129"/>
                  </a:lnTo>
                  <a:lnTo>
                    <a:pt x="43" y="125"/>
                  </a:lnTo>
                  <a:lnTo>
                    <a:pt x="25" y="116"/>
                  </a:lnTo>
                  <a:lnTo>
                    <a:pt x="12" y="102"/>
                  </a:lnTo>
                  <a:lnTo>
                    <a:pt x="3" y="85"/>
                  </a:lnTo>
                  <a:lnTo>
                    <a:pt x="0" y="65"/>
                  </a:lnTo>
                  <a:lnTo>
                    <a:pt x="3" y="45"/>
                  </a:lnTo>
                  <a:lnTo>
                    <a:pt x="12" y="27"/>
                  </a:lnTo>
                  <a:lnTo>
                    <a:pt x="25" y="13"/>
                  </a:lnTo>
                  <a:lnTo>
                    <a:pt x="43" y="5"/>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2" name="Shape 11802"/>
            <p:cNvSpPr/>
            <p:nvPr/>
          </p:nvSpPr>
          <p:spPr>
            <a:xfrm>
              <a:off x="4319588" y="2941638"/>
              <a:ext cx="11113" cy="12700"/>
            </a:xfrm>
            <a:custGeom>
              <a:avLst/>
              <a:gdLst/>
              <a:ahLst/>
              <a:cxnLst/>
              <a:rect l="0" t="0" r="0" b="0"/>
              <a:pathLst>
                <a:path w="127" h="129" extrusionOk="0">
                  <a:moveTo>
                    <a:pt x="63" y="0"/>
                  </a:moveTo>
                  <a:lnTo>
                    <a:pt x="83" y="4"/>
                  </a:lnTo>
                  <a:lnTo>
                    <a:pt x="100" y="13"/>
                  </a:lnTo>
                  <a:lnTo>
                    <a:pt x="114" y="27"/>
                  </a:lnTo>
                  <a:lnTo>
                    <a:pt x="124" y="45"/>
                  </a:lnTo>
                  <a:lnTo>
                    <a:pt x="127" y="65"/>
                  </a:lnTo>
                  <a:lnTo>
                    <a:pt x="124" y="85"/>
                  </a:lnTo>
                  <a:lnTo>
                    <a:pt x="114" y="102"/>
                  </a:lnTo>
                  <a:lnTo>
                    <a:pt x="100" y="116"/>
                  </a:lnTo>
                  <a:lnTo>
                    <a:pt x="83" y="125"/>
                  </a:lnTo>
                  <a:lnTo>
                    <a:pt x="63" y="129"/>
                  </a:lnTo>
                  <a:lnTo>
                    <a:pt x="43" y="125"/>
                  </a:lnTo>
                  <a:lnTo>
                    <a:pt x="25" y="116"/>
                  </a:lnTo>
                  <a:lnTo>
                    <a:pt x="11" y="102"/>
                  </a:lnTo>
                  <a:lnTo>
                    <a:pt x="3" y="85"/>
                  </a:lnTo>
                  <a:lnTo>
                    <a:pt x="0" y="65"/>
                  </a:lnTo>
                  <a:lnTo>
                    <a:pt x="3" y="45"/>
                  </a:lnTo>
                  <a:lnTo>
                    <a:pt x="11" y="27"/>
                  </a:lnTo>
                  <a:lnTo>
                    <a:pt x="25"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3" name="Shape 11803"/>
            <p:cNvSpPr/>
            <p:nvPr/>
          </p:nvSpPr>
          <p:spPr>
            <a:xfrm>
              <a:off x="4303713" y="2941638"/>
              <a:ext cx="11113" cy="12700"/>
            </a:xfrm>
            <a:custGeom>
              <a:avLst/>
              <a:gdLst/>
              <a:ahLst/>
              <a:cxnLst/>
              <a:rect l="0" t="0" r="0" b="0"/>
              <a:pathLst>
                <a:path w="127" h="129" extrusionOk="0">
                  <a:moveTo>
                    <a:pt x="64" y="0"/>
                  </a:moveTo>
                  <a:lnTo>
                    <a:pt x="84" y="4"/>
                  </a:lnTo>
                  <a:lnTo>
                    <a:pt x="102" y="13"/>
                  </a:lnTo>
                  <a:lnTo>
                    <a:pt x="116" y="27"/>
                  </a:lnTo>
                  <a:lnTo>
                    <a:pt x="124" y="45"/>
                  </a:lnTo>
                  <a:lnTo>
                    <a:pt x="127" y="65"/>
                  </a:lnTo>
                  <a:lnTo>
                    <a:pt x="124" y="85"/>
                  </a:lnTo>
                  <a:lnTo>
                    <a:pt x="116" y="102"/>
                  </a:lnTo>
                  <a:lnTo>
                    <a:pt x="102" y="116"/>
                  </a:lnTo>
                  <a:lnTo>
                    <a:pt x="84" y="125"/>
                  </a:lnTo>
                  <a:lnTo>
                    <a:pt x="64" y="129"/>
                  </a:lnTo>
                  <a:lnTo>
                    <a:pt x="44" y="125"/>
                  </a:lnTo>
                  <a:lnTo>
                    <a:pt x="27" y="116"/>
                  </a:lnTo>
                  <a:lnTo>
                    <a:pt x="12" y="102"/>
                  </a:lnTo>
                  <a:lnTo>
                    <a:pt x="4" y="85"/>
                  </a:lnTo>
                  <a:lnTo>
                    <a:pt x="0" y="65"/>
                  </a:lnTo>
                  <a:lnTo>
                    <a:pt x="4" y="45"/>
                  </a:lnTo>
                  <a:lnTo>
                    <a:pt x="12" y="27"/>
                  </a:lnTo>
                  <a:lnTo>
                    <a:pt x="27" y="13"/>
                  </a:lnTo>
                  <a:lnTo>
                    <a:pt x="44" y="4"/>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4" name="Shape 11804"/>
            <p:cNvSpPr/>
            <p:nvPr/>
          </p:nvSpPr>
          <p:spPr>
            <a:xfrm>
              <a:off x="4356101" y="2935288"/>
              <a:ext cx="36513" cy="25400"/>
            </a:xfrm>
            <a:custGeom>
              <a:avLst/>
              <a:gdLst/>
              <a:ahLst/>
              <a:cxnLst/>
              <a:rect l="0" t="0" r="0" b="0"/>
              <a:pathLst>
                <a:path w="405" h="304" extrusionOk="0">
                  <a:moveTo>
                    <a:pt x="356" y="0"/>
                  </a:moveTo>
                  <a:lnTo>
                    <a:pt x="369" y="0"/>
                  </a:lnTo>
                  <a:lnTo>
                    <a:pt x="382" y="4"/>
                  </a:lnTo>
                  <a:lnTo>
                    <a:pt x="392" y="11"/>
                  </a:lnTo>
                  <a:lnTo>
                    <a:pt x="401" y="22"/>
                  </a:lnTo>
                  <a:lnTo>
                    <a:pt x="405" y="34"/>
                  </a:lnTo>
                  <a:lnTo>
                    <a:pt x="405" y="48"/>
                  </a:lnTo>
                  <a:lnTo>
                    <a:pt x="401" y="60"/>
                  </a:lnTo>
                  <a:lnTo>
                    <a:pt x="392" y="72"/>
                  </a:lnTo>
                  <a:lnTo>
                    <a:pt x="172" y="292"/>
                  </a:lnTo>
                  <a:lnTo>
                    <a:pt x="163" y="299"/>
                  </a:lnTo>
                  <a:lnTo>
                    <a:pt x="152" y="303"/>
                  </a:lnTo>
                  <a:lnTo>
                    <a:pt x="141" y="304"/>
                  </a:lnTo>
                  <a:lnTo>
                    <a:pt x="131" y="303"/>
                  </a:lnTo>
                  <a:lnTo>
                    <a:pt x="121" y="299"/>
                  </a:lnTo>
                  <a:lnTo>
                    <a:pt x="112" y="292"/>
                  </a:lnTo>
                  <a:lnTo>
                    <a:pt x="11" y="192"/>
                  </a:lnTo>
                  <a:lnTo>
                    <a:pt x="4" y="181"/>
                  </a:lnTo>
                  <a:lnTo>
                    <a:pt x="0" y="168"/>
                  </a:lnTo>
                  <a:lnTo>
                    <a:pt x="0" y="155"/>
                  </a:lnTo>
                  <a:lnTo>
                    <a:pt x="4" y="142"/>
                  </a:lnTo>
                  <a:lnTo>
                    <a:pt x="11" y="132"/>
                  </a:lnTo>
                  <a:lnTo>
                    <a:pt x="22" y="123"/>
                  </a:lnTo>
                  <a:lnTo>
                    <a:pt x="35" y="120"/>
                  </a:lnTo>
                  <a:lnTo>
                    <a:pt x="48" y="120"/>
                  </a:lnTo>
                  <a:lnTo>
                    <a:pt x="60" y="123"/>
                  </a:lnTo>
                  <a:lnTo>
                    <a:pt x="72" y="132"/>
                  </a:lnTo>
                  <a:lnTo>
                    <a:pt x="141" y="202"/>
                  </a:lnTo>
                  <a:lnTo>
                    <a:pt x="332" y="11"/>
                  </a:lnTo>
                  <a:lnTo>
                    <a:pt x="344" y="4"/>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5" name="Shape 11805"/>
            <p:cNvSpPr/>
            <p:nvPr/>
          </p:nvSpPr>
          <p:spPr>
            <a:xfrm>
              <a:off x="4357688" y="2998788"/>
              <a:ext cx="30163" cy="30163"/>
            </a:xfrm>
            <a:custGeom>
              <a:avLst/>
              <a:gdLst/>
              <a:ahLst/>
              <a:cxnLst/>
              <a:rect l="0" t="0" r="0" b="0"/>
              <a:pathLst>
                <a:path w="326" h="328" extrusionOk="0">
                  <a:moveTo>
                    <a:pt x="36" y="0"/>
                  </a:moveTo>
                  <a:lnTo>
                    <a:pt x="48" y="0"/>
                  </a:lnTo>
                  <a:lnTo>
                    <a:pt x="61" y="5"/>
                  </a:lnTo>
                  <a:lnTo>
                    <a:pt x="72" y="12"/>
                  </a:lnTo>
                  <a:lnTo>
                    <a:pt x="163" y="103"/>
                  </a:lnTo>
                  <a:lnTo>
                    <a:pt x="254" y="12"/>
                  </a:lnTo>
                  <a:lnTo>
                    <a:pt x="265" y="5"/>
                  </a:lnTo>
                  <a:lnTo>
                    <a:pt x="278" y="0"/>
                  </a:lnTo>
                  <a:lnTo>
                    <a:pt x="291" y="0"/>
                  </a:lnTo>
                  <a:lnTo>
                    <a:pt x="303" y="5"/>
                  </a:lnTo>
                  <a:lnTo>
                    <a:pt x="314" y="12"/>
                  </a:lnTo>
                  <a:lnTo>
                    <a:pt x="322" y="24"/>
                  </a:lnTo>
                  <a:lnTo>
                    <a:pt x="326" y="36"/>
                  </a:lnTo>
                  <a:lnTo>
                    <a:pt x="326" y="49"/>
                  </a:lnTo>
                  <a:lnTo>
                    <a:pt x="321" y="62"/>
                  </a:lnTo>
                  <a:lnTo>
                    <a:pt x="314" y="73"/>
                  </a:lnTo>
                  <a:lnTo>
                    <a:pt x="223" y="165"/>
                  </a:lnTo>
                  <a:lnTo>
                    <a:pt x="314" y="256"/>
                  </a:lnTo>
                  <a:lnTo>
                    <a:pt x="321" y="266"/>
                  </a:lnTo>
                  <a:lnTo>
                    <a:pt x="326" y="279"/>
                  </a:lnTo>
                  <a:lnTo>
                    <a:pt x="326" y="292"/>
                  </a:lnTo>
                  <a:lnTo>
                    <a:pt x="321" y="304"/>
                  </a:lnTo>
                  <a:lnTo>
                    <a:pt x="314" y="316"/>
                  </a:lnTo>
                  <a:lnTo>
                    <a:pt x="304" y="322"/>
                  </a:lnTo>
                  <a:lnTo>
                    <a:pt x="294" y="327"/>
                  </a:lnTo>
                  <a:lnTo>
                    <a:pt x="283" y="328"/>
                  </a:lnTo>
                  <a:lnTo>
                    <a:pt x="273" y="327"/>
                  </a:lnTo>
                  <a:lnTo>
                    <a:pt x="262" y="322"/>
                  </a:lnTo>
                  <a:lnTo>
                    <a:pt x="254" y="316"/>
                  </a:lnTo>
                  <a:lnTo>
                    <a:pt x="163" y="225"/>
                  </a:lnTo>
                  <a:lnTo>
                    <a:pt x="72" y="316"/>
                  </a:lnTo>
                  <a:lnTo>
                    <a:pt x="62" y="322"/>
                  </a:lnTo>
                  <a:lnTo>
                    <a:pt x="53" y="327"/>
                  </a:lnTo>
                  <a:lnTo>
                    <a:pt x="41" y="328"/>
                  </a:lnTo>
                  <a:lnTo>
                    <a:pt x="30" y="327"/>
                  </a:lnTo>
                  <a:lnTo>
                    <a:pt x="21" y="322"/>
                  </a:lnTo>
                  <a:lnTo>
                    <a:pt x="11" y="316"/>
                  </a:lnTo>
                  <a:lnTo>
                    <a:pt x="3" y="304"/>
                  </a:lnTo>
                  <a:lnTo>
                    <a:pt x="0" y="292"/>
                  </a:lnTo>
                  <a:lnTo>
                    <a:pt x="0" y="279"/>
                  </a:lnTo>
                  <a:lnTo>
                    <a:pt x="3" y="266"/>
                  </a:lnTo>
                  <a:lnTo>
                    <a:pt x="11" y="256"/>
                  </a:lnTo>
                  <a:lnTo>
                    <a:pt x="103" y="163"/>
                  </a:lnTo>
                  <a:lnTo>
                    <a:pt x="12" y="72"/>
                  </a:lnTo>
                  <a:lnTo>
                    <a:pt x="4" y="62"/>
                  </a:lnTo>
                  <a:lnTo>
                    <a:pt x="0" y="49"/>
                  </a:lnTo>
                  <a:lnTo>
                    <a:pt x="0" y="35"/>
                  </a:lnTo>
                  <a:lnTo>
                    <a:pt x="4" y="24"/>
                  </a:lnTo>
                  <a:lnTo>
                    <a:pt x="12" y="12"/>
                  </a:lnTo>
                  <a:lnTo>
                    <a:pt x="23" y="5"/>
                  </a:lnTo>
                  <a:lnTo>
                    <a:pt x="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6" name="Shape 11806"/>
            <p:cNvSpPr/>
            <p:nvPr/>
          </p:nvSpPr>
          <p:spPr>
            <a:xfrm>
              <a:off x="4357688" y="3065463"/>
              <a:ext cx="30163" cy="28575"/>
            </a:xfrm>
            <a:custGeom>
              <a:avLst/>
              <a:gdLst/>
              <a:ahLst/>
              <a:cxnLst/>
              <a:rect l="0" t="0" r="0" b="0"/>
              <a:pathLst>
                <a:path w="327" h="327" extrusionOk="0">
                  <a:moveTo>
                    <a:pt x="36" y="0"/>
                  </a:moveTo>
                  <a:lnTo>
                    <a:pt x="48" y="0"/>
                  </a:lnTo>
                  <a:lnTo>
                    <a:pt x="61" y="4"/>
                  </a:lnTo>
                  <a:lnTo>
                    <a:pt x="72" y="13"/>
                  </a:lnTo>
                  <a:lnTo>
                    <a:pt x="163" y="104"/>
                  </a:lnTo>
                  <a:lnTo>
                    <a:pt x="254" y="13"/>
                  </a:lnTo>
                  <a:lnTo>
                    <a:pt x="265" y="4"/>
                  </a:lnTo>
                  <a:lnTo>
                    <a:pt x="278" y="0"/>
                  </a:lnTo>
                  <a:lnTo>
                    <a:pt x="291" y="0"/>
                  </a:lnTo>
                  <a:lnTo>
                    <a:pt x="303" y="4"/>
                  </a:lnTo>
                  <a:lnTo>
                    <a:pt x="314" y="13"/>
                  </a:lnTo>
                  <a:lnTo>
                    <a:pt x="322" y="23"/>
                  </a:lnTo>
                  <a:lnTo>
                    <a:pt x="327" y="36"/>
                  </a:lnTo>
                  <a:lnTo>
                    <a:pt x="327" y="49"/>
                  </a:lnTo>
                  <a:lnTo>
                    <a:pt x="322" y="61"/>
                  </a:lnTo>
                  <a:lnTo>
                    <a:pt x="314" y="72"/>
                  </a:lnTo>
                  <a:lnTo>
                    <a:pt x="223" y="163"/>
                  </a:lnTo>
                  <a:lnTo>
                    <a:pt x="314" y="254"/>
                  </a:lnTo>
                  <a:lnTo>
                    <a:pt x="322" y="266"/>
                  </a:lnTo>
                  <a:lnTo>
                    <a:pt x="327" y="278"/>
                  </a:lnTo>
                  <a:lnTo>
                    <a:pt x="327" y="291"/>
                  </a:lnTo>
                  <a:lnTo>
                    <a:pt x="322" y="304"/>
                  </a:lnTo>
                  <a:lnTo>
                    <a:pt x="314" y="314"/>
                  </a:lnTo>
                  <a:lnTo>
                    <a:pt x="305" y="322"/>
                  </a:lnTo>
                  <a:lnTo>
                    <a:pt x="295" y="325"/>
                  </a:lnTo>
                  <a:lnTo>
                    <a:pt x="284" y="327"/>
                  </a:lnTo>
                  <a:lnTo>
                    <a:pt x="274" y="326"/>
                  </a:lnTo>
                  <a:lnTo>
                    <a:pt x="263" y="322"/>
                  </a:lnTo>
                  <a:lnTo>
                    <a:pt x="254" y="314"/>
                  </a:lnTo>
                  <a:lnTo>
                    <a:pt x="163" y="223"/>
                  </a:lnTo>
                  <a:lnTo>
                    <a:pt x="72" y="314"/>
                  </a:lnTo>
                  <a:lnTo>
                    <a:pt x="63" y="322"/>
                  </a:lnTo>
                  <a:lnTo>
                    <a:pt x="53" y="325"/>
                  </a:lnTo>
                  <a:lnTo>
                    <a:pt x="42" y="327"/>
                  </a:lnTo>
                  <a:lnTo>
                    <a:pt x="31" y="326"/>
                  </a:lnTo>
                  <a:lnTo>
                    <a:pt x="21" y="322"/>
                  </a:lnTo>
                  <a:lnTo>
                    <a:pt x="12" y="314"/>
                  </a:lnTo>
                  <a:lnTo>
                    <a:pt x="4" y="304"/>
                  </a:lnTo>
                  <a:lnTo>
                    <a:pt x="0" y="291"/>
                  </a:lnTo>
                  <a:lnTo>
                    <a:pt x="0" y="278"/>
                  </a:lnTo>
                  <a:lnTo>
                    <a:pt x="4" y="266"/>
                  </a:lnTo>
                  <a:lnTo>
                    <a:pt x="12" y="254"/>
                  </a:lnTo>
                  <a:lnTo>
                    <a:pt x="103" y="163"/>
                  </a:lnTo>
                  <a:lnTo>
                    <a:pt x="12" y="72"/>
                  </a:lnTo>
                  <a:lnTo>
                    <a:pt x="4" y="61"/>
                  </a:lnTo>
                  <a:lnTo>
                    <a:pt x="0" y="49"/>
                  </a:lnTo>
                  <a:lnTo>
                    <a:pt x="0" y="36"/>
                  </a:lnTo>
                  <a:lnTo>
                    <a:pt x="4" y="23"/>
                  </a:lnTo>
                  <a:lnTo>
                    <a:pt x="12" y="13"/>
                  </a:lnTo>
                  <a:lnTo>
                    <a:pt x="23" y="4"/>
                  </a:lnTo>
                  <a:lnTo>
                    <a:pt x="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7" name="Shape 11807"/>
            <p:cNvSpPr/>
            <p:nvPr/>
          </p:nvSpPr>
          <p:spPr>
            <a:xfrm>
              <a:off x="4124326" y="2932113"/>
              <a:ext cx="71438" cy="92075"/>
            </a:xfrm>
            <a:custGeom>
              <a:avLst/>
              <a:gdLst/>
              <a:ahLst/>
              <a:cxnLst/>
              <a:rect l="0" t="0" r="0" b="0"/>
              <a:pathLst>
                <a:path w="806" h="1035" extrusionOk="0">
                  <a:moveTo>
                    <a:pt x="397" y="0"/>
                  </a:moveTo>
                  <a:lnTo>
                    <a:pt x="403" y="0"/>
                  </a:lnTo>
                  <a:lnTo>
                    <a:pt x="410" y="0"/>
                  </a:lnTo>
                  <a:lnTo>
                    <a:pt x="419" y="0"/>
                  </a:lnTo>
                  <a:lnTo>
                    <a:pt x="431" y="0"/>
                  </a:lnTo>
                  <a:lnTo>
                    <a:pt x="446" y="1"/>
                  </a:lnTo>
                  <a:lnTo>
                    <a:pt x="464" y="3"/>
                  </a:lnTo>
                  <a:lnTo>
                    <a:pt x="483" y="6"/>
                  </a:lnTo>
                  <a:lnTo>
                    <a:pt x="503" y="11"/>
                  </a:lnTo>
                  <a:lnTo>
                    <a:pt x="525" y="16"/>
                  </a:lnTo>
                  <a:lnTo>
                    <a:pt x="548" y="22"/>
                  </a:lnTo>
                  <a:lnTo>
                    <a:pt x="572" y="32"/>
                  </a:lnTo>
                  <a:lnTo>
                    <a:pt x="597" y="42"/>
                  </a:lnTo>
                  <a:lnTo>
                    <a:pt x="621" y="56"/>
                  </a:lnTo>
                  <a:lnTo>
                    <a:pt x="644" y="72"/>
                  </a:lnTo>
                  <a:lnTo>
                    <a:pt x="669" y="90"/>
                  </a:lnTo>
                  <a:lnTo>
                    <a:pt x="691" y="111"/>
                  </a:lnTo>
                  <a:lnTo>
                    <a:pt x="712" y="136"/>
                  </a:lnTo>
                  <a:lnTo>
                    <a:pt x="732" y="163"/>
                  </a:lnTo>
                  <a:lnTo>
                    <a:pt x="750" y="194"/>
                  </a:lnTo>
                  <a:lnTo>
                    <a:pt x="766" y="229"/>
                  </a:lnTo>
                  <a:lnTo>
                    <a:pt x="780" y="268"/>
                  </a:lnTo>
                  <a:lnTo>
                    <a:pt x="790" y="310"/>
                  </a:lnTo>
                  <a:lnTo>
                    <a:pt x="799" y="358"/>
                  </a:lnTo>
                  <a:lnTo>
                    <a:pt x="803" y="410"/>
                  </a:lnTo>
                  <a:lnTo>
                    <a:pt x="803" y="412"/>
                  </a:lnTo>
                  <a:lnTo>
                    <a:pt x="803" y="418"/>
                  </a:lnTo>
                  <a:lnTo>
                    <a:pt x="804" y="428"/>
                  </a:lnTo>
                  <a:lnTo>
                    <a:pt x="805" y="442"/>
                  </a:lnTo>
                  <a:lnTo>
                    <a:pt x="805" y="459"/>
                  </a:lnTo>
                  <a:lnTo>
                    <a:pt x="806" y="479"/>
                  </a:lnTo>
                  <a:lnTo>
                    <a:pt x="806" y="501"/>
                  </a:lnTo>
                  <a:lnTo>
                    <a:pt x="805" y="525"/>
                  </a:lnTo>
                  <a:lnTo>
                    <a:pt x="804" y="552"/>
                  </a:lnTo>
                  <a:lnTo>
                    <a:pt x="802" y="580"/>
                  </a:lnTo>
                  <a:lnTo>
                    <a:pt x="799" y="610"/>
                  </a:lnTo>
                  <a:lnTo>
                    <a:pt x="795" y="641"/>
                  </a:lnTo>
                  <a:lnTo>
                    <a:pt x="789" y="672"/>
                  </a:lnTo>
                  <a:lnTo>
                    <a:pt x="782" y="704"/>
                  </a:lnTo>
                  <a:lnTo>
                    <a:pt x="774" y="736"/>
                  </a:lnTo>
                  <a:lnTo>
                    <a:pt x="764" y="768"/>
                  </a:lnTo>
                  <a:lnTo>
                    <a:pt x="751" y="799"/>
                  </a:lnTo>
                  <a:lnTo>
                    <a:pt x="738" y="831"/>
                  </a:lnTo>
                  <a:lnTo>
                    <a:pt x="721" y="861"/>
                  </a:lnTo>
                  <a:lnTo>
                    <a:pt x="703" y="889"/>
                  </a:lnTo>
                  <a:lnTo>
                    <a:pt x="681" y="916"/>
                  </a:lnTo>
                  <a:lnTo>
                    <a:pt x="657" y="940"/>
                  </a:lnTo>
                  <a:lnTo>
                    <a:pt x="631" y="964"/>
                  </a:lnTo>
                  <a:lnTo>
                    <a:pt x="602" y="984"/>
                  </a:lnTo>
                  <a:lnTo>
                    <a:pt x="569" y="1001"/>
                  </a:lnTo>
                  <a:lnTo>
                    <a:pt x="533" y="1014"/>
                  </a:lnTo>
                  <a:lnTo>
                    <a:pt x="494" y="1025"/>
                  </a:lnTo>
                  <a:lnTo>
                    <a:pt x="452" y="1031"/>
                  </a:lnTo>
                  <a:lnTo>
                    <a:pt x="406" y="1035"/>
                  </a:lnTo>
                  <a:lnTo>
                    <a:pt x="400" y="1035"/>
                  </a:lnTo>
                  <a:lnTo>
                    <a:pt x="355" y="1031"/>
                  </a:lnTo>
                  <a:lnTo>
                    <a:pt x="311" y="1025"/>
                  </a:lnTo>
                  <a:lnTo>
                    <a:pt x="273" y="1014"/>
                  </a:lnTo>
                  <a:lnTo>
                    <a:pt x="237" y="1001"/>
                  </a:lnTo>
                  <a:lnTo>
                    <a:pt x="204" y="984"/>
                  </a:lnTo>
                  <a:lnTo>
                    <a:pt x="175" y="964"/>
                  </a:lnTo>
                  <a:lnTo>
                    <a:pt x="148" y="940"/>
                  </a:lnTo>
                  <a:lnTo>
                    <a:pt x="125" y="916"/>
                  </a:lnTo>
                  <a:lnTo>
                    <a:pt x="104" y="889"/>
                  </a:lnTo>
                  <a:lnTo>
                    <a:pt x="85" y="861"/>
                  </a:lnTo>
                  <a:lnTo>
                    <a:pt x="69" y="831"/>
                  </a:lnTo>
                  <a:lnTo>
                    <a:pt x="55" y="799"/>
                  </a:lnTo>
                  <a:lnTo>
                    <a:pt x="42" y="768"/>
                  </a:lnTo>
                  <a:lnTo>
                    <a:pt x="33" y="736"/>
                  </a:lnTo>
                  <a:lnTo>
                    <a:pt x="24" y="704"/>
                  </a:lnTo>
                  <a:lnTo>
                    <a:pt x="17" y="672"/>
                  </a:lnTo>
                  <a:lnTo>
                    <a:pt x="12" y="641"/>
                  </a:lnTo>
                  <a:lnTo>
                    <a:pt x="7" y="610"/>
                  </a:lnTo>
                  <a:lnTo>
                    <a:pt x="4" y="580"/>
                  </a:lnTo>
                  <a:lnTo>
                    <a:pt x="2" y="552"/>
                  </a:lnTo>
                  <a:lnTo>
                    <a:pt x="1" y="525"/>
                  </a:lnTo>
                  <a:lnTo>
                    <a:pt x="0" y="501"/>
                  </a:lnTo>
                  <a:lnTo>
                    <a:pt x="0" y="479"/>
                  </a:lnTo>
                  <a:lnTo>
                    <a:pt x="1" y="459"/>
                  </a:lnTo>
                  <a:lnTo>
                    <a:pt x="2" y="442"/>
                  </a:lnTo>
                  <a:lnTo>
                    <a:pt x="2" y="428"/>
                  </a:lnTo>
                  <a:lnTo>
                    <a:pt x="3" y="418"/>
                  </a:lnTo>
                  <a:lnTo>
                    <a:pt x="4" y="412"/>
                  </a:lnTo>
                  <a:lnTo>
                    <a:pt x="4" y="410"/>
                  </a:lnTo>
                  <a:lnTo>
                    <a:pt x="8" y="358"/>
                  </a:lnTo>
                  <a:lnTo>
                    <a:pt x="16" y="310"/>
                  </a:lnTo>
                  <a:lnTo>
                    <a:pt x="26" y="268"/>
                  </a:lnTo>
                  <a:lnTo>
                    <a:pt x="40" y="229"/>
                  </a:lnTo>
                  <a:lnTo>
                    <a:pt x="56" y="194"/>
                  </a:lnTo>
                  <a:lnTo>
                    <a:pt x="74" y="163"/>
                  </a:lnTo>
                  <a:lnTo>
                    <a:pt x="94" y="136"/>
                  </a:lnTo>
                  <a:lnTo>
                    <a:pt x="115" y="111"/>
                  </a:lnTo>
                  <a:lnTo>
                    <a:pt x="138" y="90"/>
                  </a:lnTo>
                  <a:lnTo>
                    <a:pt x="162" y="72"/>
                  </a:lnTo>
                  <a:lnTo>
                    <a:pt x="185" y="56"/>
                  </a:lnTo>
                  <a:lnTo>
                    <a:pt x="210" y="42"/>
                  </a:lnTo>
                  <a:lnTo>
                    <a:pt x="234" y="32"/>
                  </a:lnTo>
                  <a:lnTo>
                    <a:pt x="258" y="22"/>
                  </a:lnTo>
                  <a:lnTo>
                    <a:pt x="281" y="16"/>
                  </a:lnTo>
                  <a:lnTo>
                    <a:pt x="303" y="11"/>
                  </a:lnTo>
                  <a:lnTo>
                    <a:pt x="324" y="6"/>
                  </a:lnTo>
                  <a:lnTo>
                    <a:pt x="343" y="3"/>
                  </a:lnTo>
                  <a:lnTo>
                    <a:pt x="360" y="1"/>
                  </a:lnTo>
                  <a:lnTo>
                    <a:pt x="376" y="0"/>
                  </a:lnTo>
                  <a:lnTo>
                    <a:pt x="387" y="0"/>
                  </a:lnTo>
                  <a:lnTo>
                    <a:pt x="3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08" name="Shape 11808"/>
            <p:cNvSpPr/>
            <p:nvPr/>
          </p:nvSpPr>
          <p:spPr>
            <a:xfrm>
              <a:off x="4084638" y="3025776"/>
              <a:ext cx="150813" cy="71438"/>
            </a:xfrm>
            <a:custGeom>
              <a:avLst/>
              <a:gdLst/>
              <a:ahLst/>
              <a:cxnLst/>
              <a:rect l="0" t="0" r="0" b="0"/>
              <a:pathLst>
                <a:path w="1715" h="794" extrusionOk="0">
                  <a:moveTo>
                    <a:pt x="556" y="0"/>
                  </a:moveTo>
                  <a:lnTo>
                    <a:pt x="717" y="512"/>
                  </a:lnTo>
                  <a:lnTo>
                    <a:pt x="740" y="582"/>
                  </a:lnTo>
                  <a:lnTo>
                    <a:pt x="813" y="376"/>
                  </a:lnTo>
                  <a:lnTo>
                    <a:pt x="790" y="345"/>
                  </a:lnTo>
                  <a:lnTo>
                    <a:pt x="774" y="316"/>
                  </a:lnTo>
                  <a:lnTo>
                    <a:pt x="761" y="290"/>
                  </a:lnTo>
                  <a:lnTo>
                    <a:pt x="751" y="266"/>
                  </a:lnTo>
                  <a:lnTo>
                    <a:pt x="746" y="245"/>
                  </a:lnTo>
                  <a:lnTo>
                    <a:pt x="743" y="226"/>
                  </a:lnTo>
                  <a:lnTo>
                    <a:pt x="743" y="210"/>
                  </a:lnTo>
                  <a:lnTo>
                    <a:pt x="745" y="195"/>
                  </a:lnTo>
                  <a:lnTo>
                    <a:pt x="750" y="183"/>
                  </a:lnTo>
                  <a:lnTo>
                    <a:pt x="757" y="172"/>
                  </a:lnTo>
                  <a:lnTo>
                    <a:pt x="764" y="162"/>
                  </a:lnTo>
                  <a:lnTo>
                    <a:pt x="774" y="155"/>
                  </a:lnTo>
                  <a:lnTo>
                    <a:pt x="783" y="149"/>
                  </a:lnTo>
                  <a:lnTo>
                    <a:pt x="794" y="144"/>
                  </a:lnTo>
                  <a:lnTo>
                    <a:pt x="805" y="140"/>
                  </a:lnTo>
                  <a:lnTo>
                    <a:pt x="816" y="137"/>
                  </a:lnTo>
                  <a:lnTo>
                    <a:pt x="825" y="135"/>
                  </a:lnTo>
                  <a:lnTo>
                    <a:pt x="835" y="134"/>
                  </a:lnTo>
                  <a:lnTo>
                    <a:pt x="843" y="133"/>
                  </a:lnTo>
                  <a:lnTo>
                    <a:pt x="851" y="133"/>
                  </a:lnTo>
                  <a:lnTo>
                    <a:pt x="856" y="133"/>
                  </a:lnTo>
                  <a:lnTo>
                    <a:pt x="859" y="133"/>
                  </a:lnTo>
                  <a:lnTo>
                    <a:pt x="865" y="133"/>
                  </a:lnTo>
                  <a:lnTo>
                    <a:pt x="871" y="133"/>
                  </a:lnTo>
                  <a:lnTo>
                    <a:pt x="879" y="134"/>
                  </a:lnTo>
                  <a:lnTo>
                    <a:pt x="889" y="135"/>
                  </a:lnTo>
                  <a:lnTo>
                    <a:pt x="899" y="137"/>
                  </a:lnTo>
                  <a:lnTo>
                    <a:pt x="910" y="140"/>
                  </a:lnTo>
                  <a:lnTo>
                    <a:pt x="921" y="144"/>
                  </a:lnTo>
                  <a:lnTo>
                    <a:pt x="931" y="149"/>
                  </a:lnTo>
                  <a:lnTo>
                    <a:pt x="942" y="155"/>
                  </a:lnTo>
                  <a:lnTo>
                    <a:pt x="950" y="162"/>
                  </a:lnTo>
                  <a:lnTo>
                    <a:pt x="959" y="172"/>
                  </a:lnTo>
                  <a:lnTo>
                    <a:pt x="965" y="183"/>
                  </a:lnTo>
                  <a:lnTo>
                    <a:pt x="969" y="195"/>
                  </a:lnTo>
                  <a:lnTo>
                    <a:pt x="971" y="210"/>
                  </a:lnTo>
                  <a:lnTo>
                    <a:pt x="972" y="226"/>
                  </a:lnTo>
                  <a:lnTo>
                    <a:pt x="969" y="245"/>
                  </a:lnTo>
                  <a:lnTo>
                    <a:pt x="963" y="266"/>
                  </a:lnTo>
                  <a:lnTo>
                    <a:pt x="954" y="290"/>
                  </a:lnTo>
                  <a:lnTo>
                    <a:pt x="941" y="316"/>
                  </a:lnTo>
                  <a:lnTo>
                    <a:pt x="924" y="345"/>
                  </a:lnTo>
                  <a:lnTo>
                    <a:pt x="903" y="376"/>
                  </a:lnTo>
                  <a:lnTo>
                    <a:pt x="975" y="582"/>
                  </a:lnTo>
                  <a:lnTo>
                    <a:pt x="997" y="512"/>
                  </a:lnTo>
                  <a:lnTo>
                    <a:pt x="1159" y="0"/>
                  </a:lnTo>
                  <a:lnTo>
                    <a:pt x="1161" y="2"/>
                  </a:lnTo>
                  <a:lnTo>
                    <a:pt x="1168" y="6"/>
                  </a:lnTo>
                  <a:lnTo>
                    <a:pt x="1179" y="12"/>
                  </a:lnTo>
                  <a:lnTo>
                    <a:pt x="1194" y="22"/>
                  </a:lnTo>
                  <a:lnTo>
                    <a:pt x="1213" y="32"/>
                  </a:lnTo>
                  <a:lnTo>
                    <a:pt x="1235" y="45"/>
                  </a:lnTo>
                  <a:lnTo>
                    <a:pt x="1261" y="59"/>
                  </a:lnTo>
                  <a:lnTo>
                    <a:pt x="1292" y="74"/>
                  </a:lnTo>
                  <a:lnTo>
                    <a:pt x="1326" y="90"/>
                  </a:lnTo>
                  <a:lnTo>
                    <a:pt x="1363" y="107"/>
                  </a:lnTo>
                  <a:lnTo>
                    <a:pt x="1403" y="125"/>
                  </a:lnTo>
                  <a:lnTo>
                    <a:pt x="1448" y="144"/>
                  </a:lnTo>
                  <a:lnTo>
                    <a:pt x="1494" y="162"/>
                  </a:lnTo>
                  <a:lnTo>
                    <a:pt x="1534" y="179"/>
                  </a:lnTo>
                  <a:lnTo>
                    <a:pt x="1570" y="200"/>
                  </a:lnTo>
                  <a:lnTo>
                    <a:pt x="1600" y="222"/>
                  </a:lnTo>
                  <a:lnTo>
                    <a:pt x="1625" y="246"/>
                  </a:lnTo>
                  <a:lnTo>
                    <a:pt x="1648" y="275"/>
                  </a:lnTo>
                  <a:lnTo>
                    <a:pt x="1665" y="305"/>
                  </a:lnTo>
                  <a:lnTo>
                    <a:pt x="1679" y="339"/>
                  </a:lnTo>
                  <a:lnTo>
                    <a:pt x="1690" y="375"/>
                  </a:lnTo>
                  <a:lnTo>
                    <a:pt x="1698" y="416"/>
                  </a:lnTo>
                  <a:lnTo>
                    <a:pt x="1705" y="459"/>
                  </a:lnTo>
                  <a:lnTo>
                    <a:pt x="1709" y="506"/>
                  </a:lnTo>
                  <a:lnTo>
                    <a:pt x="1712" y="556"/>
                  </a:lnTo>
                  <a:lnTo>
                    <a:pt x="1713" y="610"/>
                  </a:lnTo>
                  <a:lnTo>
                    <a:pt x="1714" y="668"/>
                  </a:lnTo>
                  <a:lnTo>
                    <a:pt x="1715" y="729"/>
                  </a:lnTo>
                  <a:lnTo>
                    <a:pt x="1715" y="794"/>
                  </a:lnTo>
                  <a:lnTo>
                    <a:pt x="0" y="794"/>
                  </a:lnTo>
                  <a:lnTo>
                    <a:pt x="1" y="729"/>
                  </a:lnTo>
                  <a:lnTo>
                    <a:pt x="1" y="668"/>
                  </a:lnTo>
                  <a:lnTo>
                    <a:pt x="2" y="610"/>
                  </a:lnTo>
                  <a:lnTo>
                    <a:pt x="4" y="556"/>
                  </a:lnTo>
                  <a:lnTo>
                    <a:pt x="7" y="506"/>
                  </a:lnTo>
                  <a:lnTo>
                    <a:pt x="12" y="459"/>
                  </a:lnTo>
                  <a:lnTo>
                    <a:pt x="18" y="416"/>
                  </a:lnTo>
                  <a:lnTo>
                    <a:pt x="26" y="375"/>
                  </a:lnTo>
                  <a:lnTo>
                    <a:pt x="37" y="339"/>
                  </a:lnTo>
                  <a:lnTo>
                    <a:pt x="51" y="305"/>
                  </a:lnTo>
                  <a:lnTo>
                    <a:pt x="69" y="275"/>
                  </a:lnTo>
                  <a:lnTo>
                    <a:pt x="90" y="246"/>
                  </a:lnTo>
                  <a:lnTo>
                    <a:pt x="115" y="222"/>
                  </a:lnTo>
                  <a:lnTo>
                    <a:pt x="145" y="200"/>
                  </a:lnTo>
                  <a:lnTo>
                    <a:pt x="180" y="179"/>
                  </a:lnTo>
                  <a:lnTo>
                    <a:pt x="221" y="162"/>
                  </a:lnTo>
                  <a:lnTo>
                    <a:pt x="268" y="144"/>
                  </a:lnTo>
                  <a:lnTo>
                    <a:pt x="311" y="126"/>
                  </a:lnTo>
                  <a:lnTo>
                    <a:pt x="352" y="108"/>
                  </a:lnTo>
                  <a:lnTo>
                    <a:pt x="389" y="90"/>
                  </a:lnTo>
                  <a:lnTo>
                    <a:pt x="423" y="75"/>
                  </a:lnTo>
                  <a:lnTo>
                    <a:pt x="453" y="59"/>
                  </a:lnTo>
                  <a:lnTo>
                    <a:pt x="479" y="45"/>
                  </a:lnTo>
                  <a:lnTo>
                    <a:pt x="503" y="32"/>
                  </a:lnTo>
                  <a:lnTo>
                    <a:pt x="522" y="22"/>
                  </a:lnTo>
                  <a:lnTo>
                    <a:pt x="536" y="13"/>
                  </a:lnTo>
                  <a:lnTo>
                    <a:pt x="547" y="6"/>
                  </a:lnTo>
                  <a:lnTo>
                    <a:pt x="553" y="2"/>
                  </a:lnTo>
                  <a:lnTo>
                    <a:pt x="5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09" name="Shape 11809"/>
          <p:cNvGrpSpPr/>
          <p:nvPr/>
        </p:nvGrpSpPr>
        <p:grpSpPr>
          <a:xfrm>
            <a:off x="2523172" y="2912626"/>
            <a:ext cx="230981" cy="123826"/>
            <a:chOff x="3333750" y="2932113"/>
            <a:chExt cx="307975" cy="165101"/>
          </a:xfrm>
        </p:grpSpPr>
        <p:sp>
          <p:nvSpPr>
            <p:cNvPr id="11810" name="Shape 11810"/>
            <p:cNvSpPr/>
            <p:nvPr/>
          </p:nvSpPr>
          <p:spPr>
            <a:xfrm>
              <a:off x="3465513" y="3008313"/>
              <a:ext cx="11113" cy="11113"/>
            </a:xfrm>
            <a:custGeom>
              <a:avLst/>
              <a:gdLst/>
              <a:ahLst/>
              <a:cxnLst/>
              <a:rect l="0" t="0" r="0" b="0"/>
              <a:pathLst>
                <a:path w="133" h="125" extrusionOk="0">
                  <a:moveTo>
                    <a:pt x="67" y="0"/>
                  </a:moveTo>
                  <a:lnTo>
                    <a:pt x="84" y="2"/>
                  </a:lnTo>
                  <a:lnTo>
                    <a:pt x="100" y="8"/>
                  </a:lnTo>
                  <a:lnTo>
                    <a:pt x="112" y="18"/>
                  </a:lnTo>
                  <a:lnTo>
                    <a:pt x="123" y="31"/>
                  </a:lnTo>
                  <a:lnTo>
                    <a:pt x="129" y="46"/>
                  </a:lnTo>
                  <a:lnTo>
                    <a:pt x="133" y="62"/>
                  </a:lnTo>
                  <a:lnTo>
                    <a:pt x="129" y="79"/>
                  </a:lnTo>
                  <a:lnTo>
                    <a:pt x="123" y="94"/>
                  </a:lnTo>
                  <a:lnTo>
                    <a:pt x="112" y="107"/>
                  </a:lnTo>
                  <a:lnTo>
                    <a:pt x="100" y="116"/>
                  </a:lnTo>
                  <a:lnTo>
                    <a:pt x="84" y="123"/>
                  </a:lnTo>
                  <a:lnTo>
                    <a:pt x="67" y="125"/>
                  </a:lnTo>
                  <a:lnTo>
                    <a:pt x="49" y="123"/>
                  </a:lnTo>
                  <a:lnTo>
                    <a:pt x="34" y="116"/>
                  </a:lnTo>
                  <a:lnTo>
                    <a:pt x="20" y="107"/>
                  </a:lnTo>
                  <a:lnTo>
                    <a:pt x="10" y="94"/>
                  </a:lnTo>
                  <a:lnTo>
                    <a:pt x="3" y="79"/>
                  </a:lnTo>
                  <a:lnTo>
                    <a:pt x="0" y="62"/>
                  </a:lnTo>
                  <a:lnTo>
                    <a:pt x="3" y="46"/>
                  </a:lnTo>
                  <a:lnTo>
                    <a:pt x="10" y="31"/>
                  </a:lnTo>
                  <a:lnTo>
                    <a:pt x="20" y="18"/>
                  </a:lnTo>
                  <a:lnTo>
                    <a:pt x="34" y="8"/>
                  </a:lnTo>
                  <a:lnTo>
                    <a:pt x="49"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1" name="Shape 11811"/>
            <p:cNvSpPr/>
            <p:nvPr/>
          </p:nvSpPr>
          <p:spPr>
            <a:xfrm>
              <a:off x="3516313" y="3008313"/>
              <a:ext cx="11113" cy="11113"/>
            </a:xfrm>
            <a:custGeom>
              <a:avLst/>
              <a:gdLst/>
              <a:ahLst/>
              <a:cxnLst/>
              <a:rect l="0" t="0" r="0" b="0"/>
              <a:pathLst>
                <a:path w="129" h="124" extrusionOk="0">
                  <a:moveTo>
                    <a:pt x="64" y="0"/>
                  </a:moveTo>
                  <a:lnTo>
                    <a:pt x="81" y="2"/>
                  </a:lnTo>
                  <a:lnTo>
                    <a:pt x="97" y="8"/>
                  </a:lnTo>
                  <a:lnTo>
                    <a:pt x="110" y="18"/>
                  </a:lnTo>
                  <a:lnTo>
                    <a:pt x="120" y="30"/>
                  </a:lnTo>
                  <a:lnTo>
                    <a:pt x="127" y="45"/>
                  </a:lnTo>
                  <a:lnTo>
                    <a:pt x="129" y="61"/>
                  </a:lnTo>
                  <a:lnTo>
                    <a:pt x="127" y="78"/>
                  </a:lnTo>
                  <a:lnTo>
                    <a:pt x="120" y="93"/>
                  </a:lnTo>
                  <a:lnTo>
                    <a:pt x="110" y="105"/>
                  </a:lnTo>
                  <a:lnTo>
                    <a:pt x="97" y="115"/>
                  </a:lnTo>
                  <a:lnTo>
                    <a:pt x="81" y="121"/>
                  </a:lnTo>
                  <a:lnTo>
                    <a:pt x="64" y="124"/>
                  </a:lnTo>
                  <a:lnTo>
                    <a:pt x="47" y="121"/>
                  </a:lnTo>
                  <a:lnTo>
                    <a:pt x="32" y="115"/>
                  </a:lnTo>
                  <a:lnTo>
                    <a:pt x="19" y="105"/>
                  </a:lnTo>
                  <a:lnTo>
                    <a:pt x="8" y="93"/>
                  </a:lnTo>
                  <a:lnTo>
                    <a:pt x="2" y="78"/>
                  </a:lnTo>
                  <a:lnTo>
                    <a:pt x="0" y="61"/>
                  </a:lnTo>
                  <a:lnTo>
                    <a:pt x="2" y="45"/>
                  </a:lnTo>
                  <a:lnTo>
                    <a:pt x="8" y="30"/>
                  </a:lnTo>
                  <a:lnTo>
                    <a:pt x="19" y="18"/>
                  </a:lnTo>
                  <a:lnTo>
                    <a:pt x="32" y="8"/>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2" name="Shape 11812"/>
            <p:cNvSpPr/>
            <p:nvPr/>
          </p:nvSpPr>
          <p:spPr>
            <a:xfrm>
              <a:off x="3533775" y="3008313"/>
              <a:ext cx="11113" cy="11113"/>
            </a:xfrm>
            <a:custGeom>
              <a:avLst/>
              <a:gdLst/>
              <a:ahLst/>
              <a:cxnLst/>
              <a:rect l="0" t="0" r="0" b="0"/>
              <a:pathLst>
                <a:path w="131" h="124" extrusionOk="0">
                  <a:moveTo>
                    <a:pt x="66" y="0"/>
                  </a:moveTo>
                  <a:lnTo>
                    <a:pt x="84" y="2"/>
                  </a:lnTo>
                  <a:lnTo>
                    <a:pt x="99" y="8"/>
                  </a:lnTo>
                  <a:lnTo>
                    <a:pt x="112" y="18"/>
                  </a:lnTo>
                  <a:lnTo>
                    <a:pt x="122" y="30"/>
                  </a:lnTo>
                  <a:lnTo>
                    <a:pt x="129" y="45"/>
                  </a:lnTo>
                  <a:lnTo>
                    <a:pt x="131" y="61"/>
                  </a:lnTo>
                  <a:lnTo>
                    <a:pt x="129" y="78"/>
                  </a:lnTo>
                  <a:lnTo>
                    <a:pt x="122" y="93"/>
                  </a:lnTo>
                  <a:lnTo>
                    <a:pt x="112" y="105"/>
                  </a:lnTo>
                  <a:lnTo>
                    <a:pt x="99" y="115"/>
                  </a:lnTo>
                  <a:lnTo>
                    <a:pt x="84" y="121"/>
                  </a:lnTo>
                  <a:lnTo>
                    <a:pt x="66" y="124"/>
                  </a:lnTo>
                  <a:lnTo>
                    <a:pt x="49" y="121"/>
                  </a:lnTo>
                  <a:lnTo>
                    <a:pt x="33" y="115"/>
                  </a:lnTo>
                  <a:lnTo>
                    <a:pt x="19" y="105"/>
                  </a:lnTo>
                  <a:lnTo>
                    <a:pt x="10" y="93"/>
                  </a:lnTo>
                  <a:lnTo>
                    <a:pt x="2" y="78"/>
                  </a:lnTo>
                  <a:lnTo>
                    <a:pt x="0" y="61"/>
                  </a:lnTo>
                  <a:lnTo>
                    <a:pt x="2" y="45"/>
                  </a:lnTo>
                  <a:lnTo>
                    <a:pt x="10" y="30"/>
                  </a:lnTo>
                  <a:lnTo>
                    <a:pt x="19" y="18"/>
                  </a:lnTo>
                  <a:lnTo>
                    <a:pt x="33" y="8"/>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3" name="Shape 11813"/>
            <p:cNvSpPr/>
            <p:nvPr/>
          </p:nvSpPr>
          <p:spPr>
            <a:xfrm>
              <a:off x="3498850" y="3008313"/>
              <a:ext cx="12700" cy="11113"/>
            </a:xfrm>
            <a:custGeom>
              <a:avLst/>
              <a:gdLst/>
              <a:ahLst/>
              <a:cxnLst/>
              <a:rect l="0" t="0" r="0" b="0"/>
              <a:pathLst>
                <a:path w="130" h="124" extrusionOk="0">
                  <a:moveTo>
                    <a:pt x="66" y="0"/>
                  </a:moveTo>
                  <a:lnTo>
                    <a:pt x="83" y="2"/>
                  </a:lnTo>
                  <a:lnTo>
                    <a:pt x="99" y="8"/>
                  </a:lnTo>
                  <a:lnTo>
                    <a:pt x="111" y="18"/>
                  </a:lnTo>
                  <a:lnTo>
                    <a:pt x="122" y="30"/>
                  </a:lnTo>
                  <a:lnTo>
                    <a:pt x="128" y="45"/>
                  </a:lnTo>
                  <a:lnTo>
                    <a:pt x="130" y="61"/>
                  </a:lnTo>
                  <a:lnTo>
                    <a:pt x="128" y="78"/>
                  </a:lnTo>
                  <a:lnTo>
                    <a:pt x="122" y="93"/>
                  </a:lnTo>
                  <a:lnTo>
                    <a:pt x="111" y="105"/>
                  </a:lnTo>
                  <a:lnTo>
                    <a:pt x="99" y="115"/>
                  </a:lnTo>
                  <a:lnTo>
                    <a:pt x="83" y="121"/>
                  </a:lnTo>
                  <a:lnTo>
                    <a:pt x="66" y="124"/>
                  </a:lnTo>
                  <a:lnTo>
                    <a:pt x="48" y="121"/>
                  </a:lnTo>
                  <a:lnTo>
                    <a:pt x="33" y="115"/>
                  </a:lnTo>
                  <a:lnTo>
                    <a:pt x="19" y="105"/>
                  </a:lnTo>
                  <a:lnTo>
                    <a:pt x="10" y="93"/>
                  </a:lnTo>
                  <a:lnTo>
                    <a:pt x="2" y="78"/>
                  </a:lnTo>
                  <a:lnTo>
                    <a:pt x="0" y="61"/>
                  </a:lnTo>
                  <a:lnTo>
                    <a:pt x="2" y="45"/>
                  </a:lnTo>
                  <a:lnTo>
                    <a:pt x="10" y="30"/>
                  </a:lnTo>
                  <a:lnTo>
                    <a:pt x="19" y="18"/>
                  </a:lnTo>
                  <a:lnTo>
                    <a:pt x="33" y="8"/>
                  </a:lnTo>
                  <a:lnTo>
                    <a:pt x="48"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4" name="Shape 11814"/>
            <p:cNvSpPr/>
            <p:nvPr/>
          </p:nvSpPr>
          <p:spPr>
            <a:xfrm>
              <a:off x="3482975" y="3008313"/>
              <a:ext cx="11113" cy="11113"/>
            </a:xfrm>
            <a:custGeom>
              <a:avLst/>
              <a:gdLst/>
              <a:ahLst/>
              <a:cxnLst/>
              <a:rect l="0" t="0" r="0" b="0"/>
              <a:pathLst>
                <a:path w="130" h="124" extrusionOk="0">
                  <a:moveTo>
                    <a:pt x="65" y="0"/>
                  </a:moveTo>
                  <a:lnTo>
                    <a:pt x="82" y="2"/>
                  </a:lnTo>
                  <a:lnTo>
                    <a:pt x="98" y="8"/>
                  </a:lnTo>
                  <a:lnTo>
                    <a:pt x="111" y="18"/>
                  </a:lnTo>
                  <a:lnTo>
                    <a:pt x="121" y="30"/>
                  </a:lnTo>
                  <a:lnTo>
                    <a:pt x="128" y="45"/>
                  </a:lnTo>
                  <a:lnTo>
                    <a:pt x="130" y="61"/>
                  </a:lnTo>
                  <a:lnTo>
                    <a:pt x="128" y="78"/>
                  </a:lnTo>
                  <a:lnTo>
                    <a:pt x="121" y="93"/>
                  </a:lnTo>
                  <a:lnTo>
                    <a:pt x="111" y="105"/>
                  </a:lnTo>
                  <a:lnTo>
                    <a:pt x="98" y="115"/>
                  </a:lnTo>
                  <a:lnTo>
                    <a:pt x="82" y="121"/>
                  </a:lnTo>
                  <a:lnTo>
                    <a:pt x="65" y="124"/>
                  </a:lnTo>
                  <a:lnTo>
                    <a:pt x="47" y="121"/>
                  </a:lnTo>
                  <a:lnTo>
                    <a:pt x="33" y="115"/>
                  </a:lnTo>
                  <a:lnTo>
                    <a:pt x="19" y="105"/>
                  </a:lnTo>
                  <a:lnTo>
                    <a:pt x="9" y="93"/>
                  </a:lnTo>
                  <a:lnTo>
                    <a:pt x="3" y="78"/>
                  </a:lnTo>
                  <a:lnTo>
                    <a:pt x="0" y="61"/>
                  </a:lnTo>
                  <a:lnTo>
                    <a:pt x="3" y="45"/>
                  </a:lnTo>
                  <a:lnTo>
                    <a:pt x="9" y="30"/>
                  </a:lnTo>
                  <a:lnTo>
                    <a:pt x="19" y="18"/>
                  </a:lnTo>
                  <a:lnTo>
                    <a:pt x="33" y="8"/>
                  </a:lnTo>
                  <a:lnTo>
                    <a:pt x="47"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5" name="Shape 11815"/>
            <p:cNvSpPr/>
            <p:nvPr/>
          </p:nvSpPr>
          <p:spPr>
            <a:xfrm>
              <a:off x="3533775" y="2974976"/>
              <a:ext cx="11113" cy="11113"/>
            </a:xfrm>
            <a:custGeom>
              <a:avLst/>
              <a:gdLst/>
              <a:ahLst/>
              <a:cxnLst/>
              <a:rect l="0" t="0" r="0" b="0"/>
              <a:pathLst>
                <a:path w="130" h="124" extrusionOk="0">
                  <a:moveTo>
                    <a:pt x="65" y="0"/>
                  </a:moveTo>
                  <a:lnTo>
                    <a:pt x="83" y="2"/>
                  </a:lnTo>
                  <a:lnTo>
                    <a:pt x="98" y="8"/>
                  </a:lnTo>
                  <a:lnTo>
                    <a:pt x="111" y="18"/>
                  </a:lnTo>
                  <a:lnTo>
                    <a:pt x="121" y="30"/>
                  </a:lnTo>
                  <a:lnTo>
                    <a:pt x="128" y="45"/>
                  </a:lnTo>
                  <a:lnTo>
                    <a:pt x="130" y="62"/>
                  </a:lnTo>
                  <a:lnTo>
                    <a:pt x="128" y="78"/>
                  </a:lnTo>
                  <a:lnTo>
                    <a:pt x="121" y="94"/>
                  </a:lnTo>
                  <a:lnTo>
                    <a:pt x="111" y="106"/>
                  </a:lnTo>
                  <a:lnTo>
                    <a:pt x="98" y="116"/>
                  </a:lnTo>
                  <a:lnTo>
                    <a:pt x="83" y="122"/>
                  </a:lnTo>
                  <a:lnTo>
                    <a:pt x="65" y="124"/>
                  </a:lnTo>
                  <a:lnTo>
                    <a:pt x="48" y="122"/>
                  </a:lnTo>
                  <a:lnTo>
                    <a:pt x="32" y="116"/>
                  </a:lnTo>
                  <a:lnTo>
                    <a:pt x="19" y="106"/>
                  </a:lnTo>
                  <a:lnTo>
                    <a:pt x="9" y="94"/>
                  </a:lnTo>
                  <a:lnTo>
                    <a:pt x="2" y="78"/>
                  </a:lnTo>
                  <a:lnTo>
                    <a:pt x="0" y="62"/>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6" name="Shape 11816"/>
            <p:cNvSpPr/>
            <p:nvPr/>
          </p:nvSpPr>
          <p:spPr>
            <a:xfrm>
              <a:off x="3533775" y="2990851"/>
              <a:ext cx="11113" cy="11113"/>
            </a:xfrm>
            <a:custGeom>
              <a:avLst/>
              <a:gdLst/>
              <a:ahLst/>
              <a:cxnLst/>
              <a:rect l="0" t="0" r="0" b="0"/>
              <a:pathLst>
                <a:path w="130" h="123" extrusionOk="0">
                  <a:moveTo>
                    <a:pt x="65" y="0"/>
                  </a:moveTo>
                  <a:lnTo>
                    <a:pt x="83" y="3"/>
                  </a:lnTo>
                  <a:lnTo>
                    <a:pt x="98" y="9"/>
                  </a:lnTo>
                  <a:lnTo>
                    <a:pt x="111" y="18"/>
                  </a:lnTo>
                  <a:lnTo>
                    <a:pt x="121" y="31"/>
                  </a:lnTo>
                  <a:lnTo>
                    <a:pt x="128" y="45"/>
                  </a:lnTo>
                  <a:lnTo>
                    <a:pt x="130" y="62"/>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2"/>
                  </a:lnTo>
                  <a:lnTo>
                    <a:pt x="2" y="45"/>
                  </a:lnTo>
                  <a:lnTo>
                    <a:pt x="9" y="31"/>
                  </a:lnTo>
                  <a:lnTo>
                    <a:pt x="19" y="18"/>
                  </a:lnTo>
                  <a:lnTo>
                    <a:pt x="32" y="9"/>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7" name="Shape 11817"/>
            <p:cNvSpPr/>
            <p:nvPr/>
          </p:nvSpPr>
          <p:spPr>
            <a:xfrm>
              <a:off x="3533775" y="2957513"/>
              <a:ext cx="11113" cy="11113"/>
            </a:xfrm>
            <a:custGeom>
              <a:avLst/>
              <a:gdLst/>
              <a:ahLst/>
              <a:cxnLst/>
              <a:rect l="0" t="0" r="0" b="0"/>
              <a:pathLst>
                <a:path w="130" h="124" extrusionOk="0">
                  <a:moveTo>
                    <a:pt x="65" y="0"/>
                  </a:moveTo>
                  <a:lnTo>
                    <a:pt x="83" y="2"/>
                  </a:lnTo>
                  <a:lnTo>
                    <a:pt x="98" y="9"/>
                  </a:lnTo>
                  <a:lnTo>
                    <a:pt x="111" y="18"/>
                  </a:lnTo>
                  <a:lnTo>
                    <a:pt x="121" y="31"/>
                  </a:lnTo>
                  <a:lnTo>
                    <a:pt x="128" y="45"/>
                  </a:lnTo>
                  <a:lnTo>
                    <a:pt x="130" y="62"/>
                  </a:lnTo>
                  <a:lnTo>
                    <a:pt x="128" y="78"/>
                  </a:lnTo>
                  <a:lnTo>
                    <a:pt x="121" y="93"/>
                  </a:lnTo>
                  <a:lnTo>
                    <a:pt x="111" y="106"/>
                  </a:lnTo>
                  <a:lnTo>
                    <a:pt x="98" y="115"/>
                  </a:lnTo>
                  <a:lnTo>
                    <a:pt x="83" y="121"/>
                  </a:lnTo>
                  <a:lnTo>
                    <a:pt x="65" y="124"/>
                  </a:lnTo>
                  <a:lnTo>
                    <a:pt x="48" y="121"/>
                  </a:lnTo>
                  <a:lnTo>
                    <a:pt x="32" y="115"/>
                  </a:lnTo>
                  <a:lnTo>
                    <a:pt x="19" y="106"/>
                  </a:lnTo>
                  <a:lnTo>
                    <a:pt x="9" y="93"/>
                  </a:lnTo>
                  <a:lnTo>
                    <a:pt x="2" y="78"/>
                  </a:lnTo>
                  <a:lnTo>
                    <a:pt x="0" y="62"/>
                  </a:lnTo>
                  <a:lnTo>
                    <a:pt x="2" y="45"/>
                  </a:lnTo>
                  <a:lnTo>
                    <a:pt x="9" y="31"/>
                  </a:lnTo>
                  <a:lnTo>
                    <a:pt x="19" y="18"/>
                  </a:lnTo>
                  <a:lnTo>
                    <a:pt x="32" y="9"/>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8" name="Shape 11818"/>
            <p:cNvSpPr/>
            <p:nvPr/>
          </p:nvSpPr>
          <p:spPr>
            <a:xfrm>
              <a:off x="3533775" y="2940051"/>
              <a:ext cx="11113" cy="12700"/>
            </a:xfrm>
            <a:custGeom>
              <a:avLst/>
              <a:gdLst/>
              <a:ahLst/>
              <a:cxnLst/>
              <a:rect l="0" t="0" r="0" b="0"/>
              <a:pathLst>
                <a:path w="131" h="125" extrusionOk="0">
                  <a:moveTo>
                    <a:pt x="66" y="0"/>
                  </a:moveTo>
                  <a:lnTo>
                    <a:pt x="83" y="2"/>
                  </a:lnTo>
                  <a:lnTo>
                    <a:pt x="99" y="8"/>
                  </a:lnTo>
                  <a:lnTo>
                    <a:pt x="112" y="18"/>
                  </a:lnTo>
                  <a:lnTo>
                    <a:pt x="123" y="31"/>
                  </a:lnTo>
                  <a:lnTo>
                    <a:pt x="129" y="46"/>
                  </a:lnTo>
                  <a:lnTo>
                    <a:pt x="131" y="62"/>
                  </a:lnTo>
                  <a:lnTo>
                    <a:pt x="129" y="78"/>
                  </a:lnTo>
                  <a:lnTo>
                    <a:pt x="123" y="94"/>
                  </a:lnTo>
                  <a:lnTo>
                    <a:pt x="112" y="107"/>
                  </a:lnTo>
                  <a:lnTo>
                    <a:pt x="99" y="117"/>
                  </a:lnTo>
                  <a:lnTo>
                    <a:pt x="83" y="123"/>
                  </a:lnTo>
                  <a:lnTo>
                    <a:pt x="66" y="125"/>
                  </a:lnTo>
                  <a:lnTo>
                    <a:pt x="49" y="123"/>
                  </a:lnTo>
                  <a:lnTo>
                    <a:pt x="33" y="117"/>
                  </a:lnTo>
                  <a:lnTo>
                    <a:pt x="19" y="107"/>
                  </a:lnTo>
                  <a:lnTo>
                    <a:pt x="10" y="94"/>
                  </a:lnTo>
                  <a:lnTo>
                    <a:pt x="2" y="78"/>
                  </a:lnTo>
                  <a:lnTo>
                    <a:pt x="0" y="62"/>
                  </a:lnTo>
                  <a:lnTo>
                    <a:pt x="2" y="46"/>
                  </a:lnTo>
                  <a:lnTo>
                    <a:pt x="10" y="31"/>
                  </a:lnTo>
                  <a:lnTo>
                    <a:pt x="19" y="18"/>
                  </a:lnTo>
                  <a:lnTo>
                    <a:pt x="33" y="8"/>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19" name="Shape 11819"/>
            <p:cNvSpPr/>
            <p:nvPr/>
          </p:nvSpPr>
          <p:spPr>
            <a:xfrm>
              <a:off x="3533775" y="3041651"/>
              <a:ext cx="11113" cy="11113"/>
            </a:xfrm>
            <a:custGeom>
              <a:avLst/>
              <a:gdLst/>
              <a:ahLst/>
              <a:cxnLst/>
              <a:rect l="0" t="0" r="0" b="0"/>
              <a:pathLst>
                <a:path w="130" h="124" extrusionOk="0">
                  <a:moveTo>
                    <a:pt x="65" y="0"/>
                  </a:moveTo>
                  <a:lnTo>
                    <a:pt x="83" y="2"/>
                  </a:lnTo>
                  <a:lnTo>
                    <a:pt x="98" y="8"/>
                  </a:lnTo>
                  <a:lnTo>
                    <a:pt x="111" y="18"/>
                  </a:lnTo>
                  <a:lnTo>
                    <a:pt x="121" y="30"/>
                  </a:lnTo>
                  <a:lnTo>
                    <a:pt x="128" y="45"/>
                  </a:lnTo>
                  <a:lnTo>
                    <a:pt x="130" y="61"/>
                  </a:lnTo>
                  <a:lnTo>
                    <a:pt x="128" y="79"/>
                  </a:lnTo>
                  <a:lnTo>
                    <a:pt x="121" y="93"/>
                  </a:lnTo>
                  <a:lnTo>
                    <a:pt x="111" y="106"/>
                  </a:lnTo>
                  <a:lnTo>
                    <a:pt x="98" y="115"/>
                  </a:lnTo>
                  <a:lnTo>
                    <a:pt x="83" y="122"/>
                  </a:lnTo>
                  <a:lnTo>
                    <a:pt x="65" y="124"/>
                  </a:lnTo>
                  <a:lnTo>
                    <a:pt x="48" y="122"/>
                  </a:lnTo>
                  <a:lnTo>
                    <a:pt x="32" y="115"/>
                  </a:lnTo>
                  <a:lnTo>
                    <a:pt x="19" y="106"/>
                  </a:lnTo>
                  <a:lnTo>
                    <a:pt x="9" y="93"/>
                  </a:lnTo>
                  <a:lnTo>
                    <a:pt x="2" y="79"/>
                  </a:lnTo>
                  <a:lnTo>
                    <a:pt x="0" y="61"/>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0" name="Shape 11820"/>
            <p:cNvSpPr/>
            <p:nvPr/>
          </p:nvSpPr>
          <p:spPr>
            <a:xfrm>
              <a:off x="3533775" y="3074988"/>
              <a:ext cx="11113" cy="12700"/>
            </a:xfrm>
            <a:custGeom>
              <a:avLst/>
              <a:gdLst/>
              <a:ahLst/>
              <a:cxnLst/>
              <a:rect l="0" t="0" r="0" b="0"/>
              <a:pathLst>
                <a:path w="130" h="124" extrusionOk="0">
                  <a:moveTo>
                    <a:pt x="65" y="0"/>
                  </a:moveTo>
                  <a:lnTo>
                    <a:pt x="83" y="3"/>
                  </a:lnTo>
                  <a:lnTo>
                    <a:pt x="98" y="9"/>
                  </a:lnTo>
                  <a:lnTo>
                    <a:pt x="111" y="18"/>
                  </a:lnTo>
                  <a:lnTo>
                    <a:pt x="121" y="31"/>
                  </a:lnTo>
                  <a:lnTo>
                    <a:pt x="128" y="45"/>
                  </a:lnTo>
                  <a:lnTo>
                    <a:pt x="130" y="63"/>
                  </a:lnTo>
                  <a:lnTo>
                    <a:pt x="128" y="79"/>
                  </a:lnTo>
                  <a:lnTo>
                    <a:pt x="121" y="94"/>
                  </a:lnTo>
                  <a:lnTo>
                    <a:pt x="111" y="106"/>
                  </a:lnTo>
                  <a:lnTo>
                    <a:pt x="98" y="116"/>
                  </a:lnTo>
                  <a:lnTo>
                    <a:pt x="83" y="122"/>
                  </a:lnTo>
                  <a:lnTo>
                    <a:pt x="65" y="124"/>
                  </a:lnTo>
                  <a:lnTo>
                    <a:pt x="48" y="122"/>
                  </a:lnTo>
                  <a:lnTo>
                    <a:pt x="32" y="116"/>
                  </a:lnTo>
                  <a:lnTo>
                    <a:pt x="19" y="106"/>
                  </a:lnTo>
                  <a:lnTo>
                    <a:pt x="9" y="94"/>
                  </a:lnTo>
                  <a:lnTo>
                    <a:pt x="2" y="79"/>
                  </a:lnTo>
                  <a:lnTo>
                    <a:pt x="0" y="63"/>
                  </a:lnTo>
                  <a:lnTo>
                    <a:pt x="2" y="45"/>
                  </a:lnTo>
                  <a:lnTo>
                    <a:pt x="9" y="31"/>
                  </a:lnTo>
                  <a:lnTo>
                    <a:pt x="19" y="18"/>
                  </a:lnTo>
                  <a:lnTo>
                    <a:pt x="32" y="9"/>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1" name="Shape 11821"/>
            <p:cNvSpPr/>
            <p:nvPr/>
          </p:nvSpPr>
          <p:spPr>
            <a:xfrm>
              <a:off x="3533775" y="3024188"/>
              <a:ext cx="11113" cy="12700"/>
            </a:xfrm>
            <a:custGeom>
              <a:avLst/>
              <a:gdLst/>
              <a:ahLst/>
              <a:cxnLst/>
              <a:rect l="0" t="0" r="0" b="0"/>
              <a:pathLst>
                <a:path w="130" h="123" extrusionOk="0">
                  <a:moveTo>
                    <a:pt x="65" y="0"/>
                  </a:moveTo>
                  <a:lnTo>
                    <a:pt x="83" y="2"/>
                  </a:lnTo>
                  <a:lnTo>
                    <a:pt x="98" y="8"/>
                  </a:lnTo>
                  <a:lnTo>
                    <a:pt x="111" y="18"/>
                  </a:lnTo>
                  <a:lnTo>
                    <a:pt x="121" y="30"/>
                  </a:lnTo>
                  <a:lnTo>
                    <a:pt x="128" y="45"/>
                  </a:lnTo>
                  <a:lnTo>
                    <a:pt x="130" y="61"/>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1"/>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2" name="Shape 11822"/>
            <p:cNvSpPr/>
            <p:nvPr/>
          </p:nvSpPr>
          <p:spPr>
            <a:xfrm>
              <a:off x="3533775" y="3059113"/>
              <a:ext cx="11113" cy="11113"/>
            </a:xfrm>
            <a:custGeom>
              <a:avLst/>
              <a:gdLst/>
              <a:ahLst/>
              <a:cxnLst/>
              <a:rect l="0" t="0" r="0" b="0"/>
              <a:pathLst>
                <a:path w="130" h="123" extrusionOk="0">
                  <a:moveTo>
                    <a:pt x="65" y="0"/>
                  </a:moveTo>
                  <a:lnTo>
                    <a:pt x="83" y="2"/>
                  </a:lnTo>
                  <a:lnTo>
                    <a:pt x="98" y="8"/>
                  </a:lnTo>
                  <a:lnTo>
                    <a:pt x="111" y="18"/>
                  </a:lnTo>
                  <a:lnTo>
                    <a:pt x="121" y="31"/>
                  </a:lnTo>
                  <a:lnTo>
                    <a:pt x="128" y="45"/>
                  </a:lnTo>
                  <a:lnTo>
                    <a:pt x="130" y="62"/>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2"/>
                  </a:lnTo>
                  <a:lnTo>
                    <a:pt x="2" y="45"/>
                  </a:lnTo>
                  <a:lnTo>
                    <a:pt x="9" y="31"/>
                  </a:lnTo>
                  <a:lnTo>
                    <a:pt x="19" y="18"/>
                  </a:lnTo>
                  <a:lnTo>
                    <a:pt x="32"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3" name="Shape 11823"/>
            <p:cNvSpPr/>
            <p:nvPr/>
          </p:nvSpPr>
          <p:spPr>
            <a:xfrm>
              <a:off x="3582988" y="3074988"/>
              <a:ext cx="12700" cy="12700"/>
            </a:xfrm>
            <a:custGeom>
              <a:avLst/>
              <a:gdLst/>
              <a:ahLst/>
              <a:cxnLst/>
              <a:rect l="0" t="0" r="0" b="0"/>
              <a:pathLst>
                <a:path w="131" h="124" extrusionOk="0">
                  <a:moveTo>
                    <a:pt x="65" y="0"/>
                  </a:moveTo>
                  <a:lnTo>
                    <a:pt x="83" y="2"/>
                  </a:lnTo>
                  <a:lnTo>
                    <a:pt x="98" y="8"/>
                  </a:lnTo>
                  <a:lnTo>
                    <a:pt x="112" y="18"/>
                  </a:lnTo>
                  <a:lnTo>
                    <a:pt x="121" y="30"/>
                  </a:lnTo>
                  <a:lnTo>
                    <a:pt x="128" y="45"/>
                  </a:lnTo>
                  <a:lnTo>
                    <a:pt x="131" y="62"/>
                  </a:lnTo>
                  <a:lnTo>
                    <a:pt x="128" y="78"/>
                  </a:lnTo>
                  <a:lnTo>
                    <a:pt x="121" y="93"/>
                  </a:lnTo>
                  <a:lnTo>
                    <a:pt x="112" y="106"/>
                  </a:lnTo>
                  <a:lnTo>
                    <a:pt x="98" y="115"/>
                  </a:lnTo>
                  <a:lnTo>
                    <a:pt x="82" y="121"/>
                  </a:lnTo>
                  <a:lnTo>
                    <a:pt x="65" y="124"/>
                  </a:lnTo>
                  <a:lnTo>
                    <a:pt x="48" y="121"/>
                  </a:lnTo>
                  <a:lnTo>
                    <a:pt x="33" y="115"/>
                  </a:lnTo>
                  <a:lnTo>
                    <a:pt x="19" y="106"/>
                  </a:lnTo>
                  <a:lnTo>
                    <a:pt x="8" y="93"/>
                  </a:lnTo>
                  <a:lnTo>
                    <a:pt x="2" y="78"/>
                  </a:lnTo>
                  <a:lnTo>
                    <a:pt x="0" y="62"/>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4" name="Shape 11824"/>
            <p:cNvSpPr/>
            <p:nvPr/>
          </p:nvSpPr>
          <p:spPr>
            <a:xfrm>
              <a:off x="3567113" y="3074988"/>
              <a:ext cx="11113" cy="12700"/>
            </a:xfrm>
            <a:custGeom>
              <a:avLst/>
              <a:gdLst/>
              <a:ahLst/>
              <a:cxnLst/>
              <a:rect l="0" t="0" r="0" b="0"/>
              <a:pathLst>
                <a:path w="130" h="124" extrusionOk="0">
                  <a:moveTo>
                    <a:pt x="66" y="0"/>
                  </a:moveTo>
                  <a:lnTo>
                    <a:pt x="83" y="3"/>
                  </a:lnTo>
                  <a:lnTo>
                    <a:pt x="99" y="9"/>
                  </a:lnTo>
                  <a:lnTo>
                    <a:pt x="111" y="18"/>
                  </a:lnTo>
                  <a:lnTo>
                    <a:pt x="122" y="31"/>
                  </a:lnTo>
                  <a:lnTo>
                    <a:pt x="128" y="45"/>
                  </a:lnTo>
                  <a:lnTo>
                    <a:pt x="130" y="63"/>
                  </a:lnTo>
                  <a:lnTo>
                    <a:pt x="128" y="79"/>
                  </a:lnTo>
                  <a:lnTo>
                    <a:pt x="122" y="94"/>
                  </a:lnTo>
                  <a:lnTo>
                    <a:pt x="111" y="106"/>
                  </a:lnTo>
                  <a:lnTo>
                    <a:pt x="99" y="116"/>
                  </a:lnTo>
                  <a:lnTo>
                    <a:pt x="83" y="122"/>
                  </a:lnTo>
                  <a:lnTo>
                    <a:pt x="66" y="124"/>
                  </a:lnTo>
                  <a:lnTo>
                    <a:pt x="49" y="122"/>
                  </a:lnTo>
                  <a:lnTo>
                    <a:pt x="33" y="116"/>
                  </a:lnTo>
                  <a:lnTo>
                    <a:pt x="19" y="106"/>
                  </a:lnTo>
                  <a:lnTo>
                    <a:pt x="10" y="94"/>
                  </a:lnTo>
                  <a:lnTo>
                    <a:pt x="3" y="79"/>
                  </a:lnTo>
                  <a:lnTo>
                    <a:pt x="0" y="63"/>
                  </a:lnTo>
                  <a:lnTo>
                    <a:pt x="3" y="45"/>
                  </a:lnTo>
                  <a:lnTo>
                    <a:pt x="10" y="31"/>
                  </a:lnTo>
                  <a:lnTo>
                    <a:pt x="19" y="18"/>
                  </a:lnTo>
                  <a:lnTo>
                    <a:pt x="33" y="9"/>
                  </a:lnTo>
                  <a:lnTo>
                    <a:pt x="49" y="3"/>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5" name="Shape 11825"/>
            <p:cNvSpPr/>
            <p:nvPr/>
          </p:nvSpPr>
          <p:spPr>
            <a:xfrm>
              <a:off x="3549650" y="3074988"/>
              <a:ext cx="11113" cy="12700"/>
            </a:xfrm>
            <a:custGeom>
              <a:avLst/>
              <a:gdLst/>
              <a:ahLst/>
              <a:cxnLst/>
              <a:rect l="0" t="0" r="0" b="0"/>
              <a:pathLst>
                <a:path w="130" h="124" extrusionOk="0">
                  <a:moveTo>
                    <a:pt x="65" y="0"/>
                  </a:moveTo>
                  <a:lnTo>
                    <a:pt x="82" y="3"/>
                  </a:lnTo>
                  <a:lnTo>
                    <a:pt x="98" y="9"/>
                  </a:lnTo>
                  <a:lnTo>
                    <a:pt x="111" y="18"/>
                  </a:lnTo>
                  <a:lnTo>
                    <a:pt x="121" y="31"/>
                  </a:lnTo>
                  <a:lnTo>
                    <a:pt x="128" y="45"/>
                  </a:lnTo>
                  <a:lnTo>
                    <a:pt x="130" y="63"/>
                  </a:lnTo>
                  <a:lnTo>
                    <a:pt x="128" y="79"/>
                  </a:lnTo>
                  <a:lnTo>
                    <a:pt x="121" y="94"/>
                  </a:lnTo>
                  <a:lnTo>
                    <a:pt x="111" y="106"/>
                  </a:lnTo>
                  <a:lnTo>
                    <a:pt x="98" y="116"/>
                  </a:lnTo>
                  <a:lnTo>
                    <a:pt x="82" y="122"/>
                  </a:lnTo>
                  <a:lnTo>
                    <a:pt x="65" y="124"/>
                  </a:lnTo>
                  <a:lnTo>
                    <a:pt x="47" y="122"/>
                  </a:lnTo>
                  <a:lnTo>
                    <a:pt x="33" y="116"/>
                  </a:lnTo>
                  <a:lnTo>
                    <a:pt x="19" y="106"/>
                  </a:lnTo>
                  <a:lnTo>
                    <a:pt x="9" y="94"/>
                  </a:lnTo>
                  <a:lnTo>
                    <a:pt x="2" y="79"/>
                  </a:lnTo>
                  <a:lnTo>
                    <a:pt x="0" y="63"/>
                  </a:lnTo>
                  <a:lnTo>
                    <a:pt x="2" y="45"/>
                  </a:lnTo>
                  <a:lnTo>
                    <a:pt x="9" y="31"/>
                  </a:lnTo>
                  <a:lnTo>
                    <a:pt x="19" y="18"/>
                  </a:lnTo>
                  <a:lnTo>
                    <a:pt x="33" y="9"/>
                  </a:lnTo>
                  <a:lnTo>
                    <a:pt x="47"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6" name="Shape 11826"/>
            <p:cNvSpPr/>
            <p:nvPr/>
          </p:nvSpPr>
          <p:spPr>
            <a:xfrm>
              <a:off x="3582988" y="3008313"/>
              <a:ext cx="12700" cy="11113"/>
            </a:xfrm>
            <a:custGeom>
              <a:avLst/>
              <a:gdLst/>
              <a:ahLst/>
              <a:cxnLst/>
              <a:rect l="0" t="0" r="0" b="0"/>
              <a:pathLst>
                <a:path w="131" h="124" extrusionOk="0">
                  <a:moveTo>
                    <a:pt x="65" y="0"/>
                  </a:moveTo>
                  <a:lnTo>
                    <a:pt x="83" y="2"/>
                  </a:lnTo>
                  <a:lnTo>
                    <a:pt x="98" y="8"/>
                  </a:lnTo>
                  <a:lnTo>
                    <a:pt x="112" y="18"/>
                  </a:lnTo>
                  <a:lnTo>
                    <a:pt x="121" y="30"/>
                  </a:lnTo>
                  <a:lnTo>
                    <a:pt x="128" y="45"/>
                  </a:lnTo>
                  <a:lnTo>
                    <a:pt x="131" y="61"/>
                  </a:lnTo>
                  <a:lnTo>
                    <a:pt x="128" y="78"/>
                  </a:lnTo>
                  <a:lnTo>
                    <a:pt x="121" y="93"/>
                  </a:lnTo>
                  <a:lnTo>
                    <a:pt x="112" y="105"/>
                  </a:lnTo>
                  <a:lnTo>
                    <a:pt x="98" y="115"/>
                  </a:lnTo>
                  <a:lnTo>
                    <a:pt x="82" y="121"/>
                  </a:lnTo>
                  <a:lnTo>
                    <a:pt x="65" y="124"/>
                  </a:lnTo>
                  <a:lnTo>
                    <a:pt x="48" y="121"/>
                  </a:lnTo>
                  <a:lnTo>
                    <a:pt x="33" y="115"/>
                  </a:lnTo>
                  <a:lnTo>
                    <a:pt x="19" y="105"/>
                  </a:lnTo>
                  <a:lnTo>
                    <a:pt x="8" y="93"/>
                  </a:lnTo>
                  <a:lnTo>
                    <a:pt x="2" y="78"/>
                  </a:lnTo>
                  <a:lnTo>
                    <a:pt x="0" y="61"/>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7" name="Shape 11827"/>
            <p:cNvSpPr/>
            <p:nvPr/>
          </p:nvSpPr>
          <p:spPr>
            <a:xfrm>
              <a:off x="3567113" y="3008313"/>
              <a:ext cx="11113" cy="11113"/>
            </a:xfrm>
            <a:custGeom>
              <a:avLst/>
              <a:gdLst/>
              <a:ahLst/>
              <a:cxnLst/>
              <a:rect l="0" t="0" r="0" b="0"/>
              <a:pathLst>
                <a:path w="130" h="124" extrusionOk="0">
                  <a:moveTo>
                    <a:pt x="66" y="0"/>
                  </a:moveTo>
                  <a:lnTo>
                    <a:pt x="83" y="2"/>
                  </a:lnTo>
                  <a:lnTo>
                    <a:pt x="99" y="8"/>
                  </a:lnTo>
                  <a:lnTo>
                    <a:pt x="111" y="18"/>
                  </a:lnTo>
                  <a:lnTo>
                    <a:pt x="122" y="30"/>
                  </a:lnTo>
                  <a:lnTo>
                    <a:pt x="128" y="45"/>
                  </a:lnTo>
                  <a:lnTo>
                    <a:pt x="130" y="61"/>
                  </a:lnTo>
                  <a:lnTo>
                    <a:pt x="128" y="78"/>
                  </a:lnTo>
                  <a:lnTo>
                    <a:pt x="122" y="93"/>
                  </a:lnTo>
                  <a:lnTo>
                    <a:pt x="111" y="105"/>
                  </a:lnTo>
                  <a:lnTo>
                    <a:pt x="99" y="115"/>
                  </a:lnTo>
                  <a:lnTo>
                    <a:pt x="83" y="121"/>
                  </a:lnTo>
                  <a:lnTo>
                    <a:pt x="66" y="124"/>
                  </a:lnTo>
                  <a:lnTo>
                    <a:pt x="49" y="121"/>
                  </a:lnTo>
                  <a:lnTo>
                    <a:pt x="33" y="115"/>
                  </a:lnTo>
                  <a:lnTo>
                    <a:pt x="19" y="105"/>
                  </a:lnTo>
                  <a:lnTo>
                    <a:pt x="10" y="93"/>
                  </a:lnTo>
                  <a:lnTo>
                    <a:pt x="3" y="78"/>
                  </a:lnTo>
                  <a:lnTo>
                    <a:pt x="0" y="61"/>
                  </a:lnTo>
                  <a:lnTo>
                    <a:pt x="3" y="45"/>
                  </a:lnTo>
                  <a:lnTo>
                    <a:pt x="10" y="30"/>
                  </a:lnTo>
                  <a:lnTo>
                    <a:pt x="19" y="18"/>
                  </a:lnTo>
                  <a:lnTo>
                    <a:pt x="33" y="8"/>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8" name="Shape 11828"/>
            <p:cNvSpPr/>
            <p:nvPr/>
          </p:nvSpPr>
          <p:spPr>
            <a:xfrm>
              <a:off x="3549650" y="3008313"/>
              <a:ext cx="11113" cy="11113"/>
            </a:xfrm>
            <a:custGeom>
              <a:avLst/>
              <a:gdLst/>
              <a:ahLst/>
              <a:cxnLst/>
              <a:rect l="0" t="0" r="0" b="0"/>
              <a:pathLst>
                <a:path w="130" h="124" extrusionOk="0">
                  <a:moveTo>
                    <a:pt x="65" y="0"/>
                  </a:moveTo>
                  <a:lnTo>
                    <a:pt x="82" y="2"/>
                  </a:lnTo>
                  <a:lnTo>
                    <a:pt x="98" y="8"/>
                  </a:lnTo>
                  <a:lnTo>
                    <a:pt x="111" y="18"/>
                  </a:lnTo>
                  <a:lnTo>
                    <a:pt x="121" y="30"/>
                  </a:lnTo>
                  <a:lnTo>
                    <a:pt x="128" y="45"/>
                  </a:lnTo>
                  <a:lnTo>
                    <a:pt x="130" y="61"/>
                  </a:lnTo>
                  <a:lnTo>
                    <a:pt x="128" y="78"/>
                  </a:lnTo>
                  <a:lnTo>
                    <a:pt x="121" y="93"/>
                  </a:lnTo>
                  <a:lnTo>
                    <a:pt x="111" y="105"/>
                  </a:lnTo>
                  <a:lnTo>
                    <a:pt x="98" y="115"/>
                  </a:lnTo>
                  <a:lnTo>
                    <a:pt x="82" y="121"/>
                  </a:lnTo>
                  <a:lnTo>
                    <a:pt x="65" y="124"/>
                  </a:lnTo>
                  <a:lnTo>
                    <a:pt x="47" y="121"/>
                  </a:lnTo>
                  <a:lnTo>
                    <a:pt x="33" y="115"/>
                  </a:lnTo>
                  <a:lnTo>
                    <a:pt x="19" y="105"/>
                  </a:lnTo>
                  <a:lnTo>
                    <a:pt x="9" y="93"/>
                  </a:lnTo>
                  <a:lnTo>
                    <a:pt x="2" y="78"/>
                  </a:lnTo>
                  <a:lnTo>
                    <a:pt x="0" y="61"/>
                  </a:lnTo>
                  <a:lnTo>
                    <a:pt x="2" y="45"/>
                  </a:lnTo>
                  <a:lnTo>
                    <a:pt x="9" y="30"/>
                  </a:lnTo>
                  <a:lnTo>
                    <a:pt x="19" y="18"/>
                  </a:lnTo>
                  <a:lnTo>
                    <a:pt x="33" y="8"/>
                  </a:lnTo>
                  <a:lnTo>
                    <a:pt x="47"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29" name="Shape 11829"/>
            <p:cNvSpPr/>
            <p:nvPr/>
          </p:nvSpPr>
          <p:spPr>
            <a:xfrm>
              <a:off x="3582988" y="2940051"/>
              <a:ext cx="12700" cy="12700"/>
            </a:xfrm>
            <a:custGeom>
              <a:avLst/>
              <a:gdLst/>
              <a:ahLst/>
              <a:cxnLst/>
              <a:rect l="0" t="0" r="0" b="0"/>
              <a:pathLst>
                <a:path w="131" h="124" extrusionOk="0">
                  <a:moveTo>
                    <a:pt x="65" y="0"/>
                  </a:moveTo>
                  <a:lnTo>
                    <a:pt x="83" y="2"/>
                  </a:lnTo>
                  <a:lnTo>
                    <a:pt x="98" y="8"/>
                  </a:lnTo>
                  <a:lnTo>
                    <a:pt x="112" y="18"/>
                  </a:lnTo>
                  <a:lnTo>
                    <a:pt x="121" y="30"/>
                  </a:lnTo>
                  <a:lnTo>
                    <a:pt x="128" y="45"/>
                  </a:lnTo>
                  <a:lnTo>
                    <a:pt x="131" y="61"/>
                  </a:lnTo>
                  <a:lnTo>
                    <a:pt x="128" y="78"/>
                  </a:lnTo>
                  <a:lnTo>
                    <a:pt x="121" y="93"/>
                  </a:lnTo>
                  <a:lnTo>
                    <a:pt x="112" y="106"/>
                  </a:lnTo>
                  <a:lnTo>
                    <a:pt x="98" y="115"/>
                  </a:lnTo>
                  <a:lnTo>
                    <a:pt x="82" y="122"/>
                  </a:lnTo>
                  <a:lnTo>
                    <a:pt x="65" y="124"/>
                  </a:lnTo>
                  <a:lnTo>
                    <a:pt x="48" y="122"/>
                  </a:lnTo>
                  <a:lnTo>
                    <a:pt x="33" y="115"/>
                  </a:lnTo>
                  <a:lnTo>
                    <a:pt x="19" y="106"/>
                  </a:lnTo>
                  <a:lnTo>
                    <a:pt x="8" y="93"/>
                  </a:lnTo>
                  <a:lnTo>
                    <a:pt x="2" y="78"/>
                  </a:lnTo>
                  <a:lnTo>
                    <a:pt x="0" y="61"/>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0" name="Shape 11830"/>
            <p:cNvSpPr/>
            <p:nvPr/>
          </p:nvSpPr>
          <p:spPr>
            <a:xfrm>
              <a:off x="3567113" y="2940051"/>
              <a:ext cx="11113" cy="12700"/>
            </a:xfrm>
            <a:custGeom>
              <a:avLst/>
              <a:gdLst/>
              <a:ahLst/>
              <a:cxnLst/>
              <a:rect l="0" t="0" r="0" b="0"/>
              <a:pathLst>
                <a:path w="130" h="123" extrusionOk="0">
                  <a:moveTo>
                    <a:pt x="66" y="0"/>
                  </a:moveTo>
                  <a:lnTo>
                    <a:pt x="83" y="2"/>
                  </a:lnTo>
                  <a:lnTo>
                    <a:pt x="99" y="8"/>
                  </a:lnTo>
                  <a:lnTo>
                    <a:pt x="111" y="18"/>
                  </a:lnTo>
                  <a:lnTo>
                    <a:pt x="122" y="30"/>
                  </a:lnTo>
                  <a:lnTo>
                    <a:pt x="128" y="45"/>
                  </a:lnTo>
                  <a:lnTo>
                    <a:pt x="130" y="61"/>
                  </a:lnTo>
                  <a:lnTo>
                    <a:pt x="128" y="77"/>
                  </a:lnTo>
                  <a:lnTo>
                    <a:pt x="122" y="93"/>
                  </a:lnTo>
                  <a:lnTo>
                    <a:pt x="111" y="105"/>
                  </a:lnTo>
                  <a:lnTo>
                    <a:pt x="99" y="115"/>
                  </a:lnTo>
                  <a:lnTo>
                    <a:pt x="83" y="121"/>
                  </a:lnTo>
                  <a:lnTo>
                    <a:pt x="66" y="123"/>
                  </a:lnTo>
                  <a:lnTo>
                    <a:pt x="49" y="121"/>
                  </a:lnTo>
                  <a:lnTo>
                    <a:pt x="33" y="115"/>
                  </a:lnTo>
                  <a:lnTo>
                    <a:pt x="19" y="105"/>
                  </a:lnTo>
                  <a:lnTo>
                    <a:pt x="10" y="93"/>
                  </a:lnTo>
                  <a:lnTo>
                    <a:pt x="3" y="77"/>
                  </a:lnTo>
                  <a:lnTo>
                    <a:pt x="0" y="61"/>
                  </a:lnTo>
                  <a:lnTo>
                    <a:pt x="3" y="45"/>
                  </a:lnTo>
                  <a:lnTo>
                    <a:pt x="10" y="30"/>
                  </a:lnTo>
                  <a:lnTo>
                    <a:pt x="19" y="18"/>
                  </a:lnTo>
                  <a:lnTo>
                    <a:pt x="33" y="8"/>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1" name="Shape 11831"/>
            <p:cNvSpPr/>
            <p:nvPr/>
          </p:nvSpPr>
          <p:spPr>
            <a:xfrm>
              <a:off x="3549650" y="2940051"/>
              <a:ext cx="11113" cy="12700"/>
            </a:xfrm>
            <a:custGeom>
              <a:avLst/>
              <a:gdLst/>
              <a:ahLst/>
              <a:cxnLst/>
              <a:rect l="0" t="0" r="0" b="0"/>
              <a:pathLst>
                <a:path w="130" h="123" extrusionOk="0">
                  <a:moveTo>
                    <a:pt x="65" y="0"/>
                  </a:moveTo>
                  <a:lnTo>
                    <a:pt x="82" y="2"/>
                  </a:lnTo>
                  <a:lnTo>
                    <a:pt x="98" y="8"/>
                  </a:lnTo>
                  <a:lnTo>
                    <a:pt x="111" y="18"/>
                  </a:lnTo>
                  <a:lnTo>
                    <a:pt x="121" y="30"/>
                  </a:lnTo>
                  <a:lnTo>
                    <a:pt x="128" y="45"/>
                  </a:lnTo>
                  <a:lnTo>
                    <a:pt x="130" y="61"/>
                  </a:lnTo>
                  <a:lnTo>
                    <a:pt x="128" y="77"/>
                  </a:lnTo>
                  <a:lnTo>
                    <a:pt x="121" y="93"/>
                  </a:lnTo>
                  <a:lnTo>
                    <a:pt x="111" y="105"/>
                  </a:lnTo>
                  <a:lnTo>
                    <a:pt x="98" y="115"/>
                  </a:lnTo>
                  <a:lnTo>
                    <a:pt x="82" y="121"/>
                  </a:lnTo>
                  <a:lnTo>
                    <a:pt x="65" y="123"/>
                  </a:lnTo>
                  <a:lnTo>
                    <a:pt x="47" y="121"/>
                  </a:lnTo>
                  <a:lnTo>
                    <a:pt x="33" y="115"/>
                  </a:lnTo>
                  <a:lnTo>
                    <a:pt x="19" y="105"/>
                  </a:lnTo>
                  <a:lnTo>
                    <a:pt x="9" y="93"/>
                  </a:lnTo>
                  <a:lnTo>
                    <a:pt x="2" y="77"/>
                  </a:lnTo>
                  <a:lnTo>
                    <a:pt x="0" y="61"/>
                  </a:lnTo>
                  <a:lnTo>
                    <a:pt x="2" y="45"/>
                  </a:lnTo>
                  <a:lnTo>
                    <a:pt x="9" y="30"/>
                  </a:lnTo>
                  <a:lnTo>
                    <a:pt x="19" y="18"/>
                  </a:lnTo>
                  <a:lnTo>
                    <a:pt x="33" y="8"/>
                  </a:lnTo>
                  <a:lnTo>
                    <a:pt x="47"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2" name="Shape 11832"/>
            <p:cNvSpPr/>
            <p:nvPr/>
          </p:nvSpPr>
          <p:spPr>
            <a:xfrm>
              <a:off x="3603625" y="2932113"/>
              <a:ext cx="38100" cy="28575"/>
            </a:xfrm>
            <a:custGeom>
              <a:avLst/>
              <a:gdLst/>
              <a:ahLst/>
              <a:cxnLst/>
              <a:rect l="0" t="0" r="0" b="0"/>
              <a:pathLst>
                <a:path w="418" h="300" extrusionOk="0">
                  <a:moveTo>
                    <a:pt x="366" y="0"/>
                  </a:moveTo>
                  <a:lnTo>
                    <a:pt x="380" y="0"/>
                  </a:lnTo>
                  <a:lnTo>
                    <a:pt x="393" y="4"/>
                  </a:lnTo>
                  <a:lnTo>
                    <a:pt x="405" y="12"/>
                  </a:lnTo>
                  <a:lnTo>
                    <a:pt x="413" y="23"/>
                  </a:lnTo>
                  <a:lnTo>
                    <a:pt x="418" y="35"/>
                  </a:lnTo>
                  <a:lnTo>
                    <a:pt x="418" y="49"/>
                  </a:lnTo>
                  <a:lnTo>
                    <a:pt x="413" y="62"/>
                  </a:lnTo>
                  <a:lnTo>
                    <a:pt x="405" y="73"/>
                  </a:lnTo>
                  <a:lnTo>
                    <a:pt x="180" y="288"/>
                  </a:lnTo>
                  <a:lnTo>
                    <a:pt x="177" y="289"/>
                  </a:lnTo>
                  <a:lnTo>
                    <a:pt x="176" y="290"/>
                  </a:lnTo>
                  <a:lnTo>
                    <a:pt x="175" y="290"/>
                  </a:lnTo>
                  <a:lnTo>
                    <a:pt x="162" y="297"/>
                  </a:lnTo>
                  <a:lnTo>
                    <a:pt x="147" y="300"/>
                  </a:lnTo>
                  <a:lnTo>
                    <a:pt x="135" y="298"/>
                  </a:lnTo>
                  <a:lnTo>
                    <a:pt x="125" y="294"/>
                  </a:lnTo>
                  <a:lnTo>
                    <a:pt x="115" y="287"/>
                  </a:lnTo>
                  <a:lnTo>
                    <a:pt x="12" y="190"/>
                  </a:lnTo>
                  <a:lnTo>
                    <a:pt x="4" y="179"/>
                  </a:lnTo>
                  <a:lnTo>
                    <a:pt x="0" y="166"/>
                  </a:lnTo>
                  <a:lnTo>
                    <a:pt x="0" y="153"/>
                  </a:lnTo>
                  <a:lnTo>
                    <a:pt x="4" y="140"/>
                  </a:lnTo>
                  <a:lnTo>
                    <a:pt x="12" y="129"/>
                  </a:lnTo>
                  <a:lnTo>
                    <a:pt x="24" y="121"/>
                  </a:lnTo>
                  <a:lnTo>
                    <a:pt x="38" y="117"/>
                  </a:lnTo>
                  <a:lnTo>
                    <a:pt x="52" y="117"/>
                  </a:lnTo>
                  <a:lnTo>
                    <a:pt x="65" y="121"/>
                  </a:lnTo>
                  <a:lnTo>
                    <a:pt x="77" y="129"/>
                  </a:lnTo>
                  <a:lnTo>
                    <a:pt x="147" y="196"/>
                  </a:lnTo>
                  <a:lnTo>
                    <a:pt x="340" y="12"/>
                  </a:lnTo>
                  <a:lnTo>
                    <a:pt x="352" y="4"/>
                  </a:lnTo>
                  <a:lnTo>
                    <a:pt x="3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3" name="Shape 11833"/>
            <p:cNvSpPr/>
            <p:nvPr/>
          </p:nvSpPr>
          <p:spPr>
            <a:xfrm>
              <a:off x="3605213" y="2998788"/>
              <a:ext cx="30163" cy="30163"/>
            </a:xfrm>
            <a:custGeom>
              <a:avLst/>
              <a:gdLst/>
              <a:ahLst/>
              <a:cxnLst/>
              <a:rect l="0" t="0" r="0" b="0"/>
              <a:pathLst>
                <a:path w="338" h="321" extrusionOk="0">
                  <a:moveTo>
                    <a:pt x="38" y="0"/>
                  </a:moveTo>
                  <a:lnTo>
                    <a:pt x="52" y="0"/>
                  </a:lnTo>
                  <a:lnTo>
                    <a:pt x="65" y="4"/>
                  </a:lnTo>
                  <a:lnTo>
                    <a:pt x="77" y="12"/>
                  </a:lnTo>
                  <a:lnTo>
                    <a:pt x="169" y="99"/>
                  </a:lnTo>
                  <a:lnTo>
                    <a:pt x="261" y="12"/>
                  </a:lnTo>
                  <a:lnTo>
                    <a:pt x="273" y="4"/>
                  </a:lnTo>
                  <a:lnTo>
                    <a:pt x="286" y="0"/>
                  </a:lnTo>
                  <a:lnTo>
                    <a:pt x="300" y="0"/>
                  </a:lnTo>
                  <a:lnTo>
                    <a:pt x="314" y="4"/>
                  </a:lnTo>
                  <a:lnTo>
                    <a:pt x="326" y="12"/>
                  </a:lnTo>
                  <a:lnTo>
                    <a:pt x="334" y="23"/>
                  </a:lnTo>
                  <a:lnTo>
                    <a:pt x="338" y="36"/>
                  </a:lnTo>
                  <a:lnTo>
                    <a:pt x="338" y="49"/>
                  </a:lnTo>
                  <a:lnTo>
                    <a:pt x="334" y="61"/>
                  </a:lnTo>
                  <a:lnTo>
                    <a:pt x="326" y="73"/>
                  </a:lnTo>
                  <a:lnTo>
                    <a:pt x="234" y="160"/>
                  </a:lnTo>
                  <a:lnTo>
                    <a:pt x="326" y="248"/>
                  </a:lnTo>
                  <a:lnTo>
                    <a:pt x="334" y="259"/>
                  </a:lnTo>
                  <a:lnTo>
                    <a:pt x="338" y="272"/>
                  </a:lnTo>
                  <a:lnTo>
                    <a:pt x="338" y="285"/>
                  </a:lnTo>
                  <a:lnTo>
                    <a:pt x="334" y="297"/>
                  </a:lnTo>
                  <a:lnTo>
                    <a:pt x="326" y="309"/>
                  </a:lnTo>
                  <a:lnTo>
                    <a:pt x="316" y="316"/>
                  </a:lnTo>
                  <a:lnTo>
                    <a:pt x="304" y="320"/>
                  </a:lnTo>
                  <a:lnTo>
                    <a:pt x="294" y="321"/>
                  </a:lnTo>
                  <a:lnTo>
                    <a:pt x="282" y="320"/>
                  </a:lnTo>
                  <a:lnTo>
                    <a:pt x="271" y="316"/>
                  </a:lnTo>
                  <a:lnTo>
                    <a:pt x="261" y="309"/>
                  </a:lnTo>
                  <a:lnTo>
                    <a:pt x="169" y="222"/>
                  </a:lnTo>
                  <a:lnTo>
                    <a:pt x="77" y="309"/>
                  </a:lnTo>
                  <a:lnTo>
                    <a:pt x="67" y="316"/>
                  </a:lnTo>
                  <a:lnTo>
                    <a:pt x="56" y="320"/>
                  </a:lnTo>
                  <a:lnTo>
                    <a:pt x="45" y="321"/>
                  </a:lnTo>
                  <a:lnTo>
                    <a:pt x="34" y="320"/>
                  </a:lnTo>
                  <a:lnTo>
                    <a:pt x="22" y="316"/>
                  </a:lnTo>
                  <a:lnTo>
                    <a:pt x="12" y="309"/>
                  </a:lnTo>
                  <a:lnTo>
                    <a:pt x="4" y="297"/>
                  </a:lnTo>
                  <a:lnTo>
                    <a:pt x="0" y="285"/>
                  </a:lnTo>
                  <a:lnTo>
                    <a:pt x="0" y="272"/>
                  </a:lnTo>
                  <a:lnTo>
                    <a:pt x="4" y="259"/>
                  </a:lnTo>
                  <a:lnTo>
                    <a:pt x="12" y="248"/>
                  </a:lnTo>
                  <a:lnTo>
                    <a:pt x="104" y="160"/>
                  </a:lnTo>
                  <a:lnTo>
                    <a:pt x="12" y="73"/>
                  </a:lnTo>
                  <a:lnTo>
                    <a:pt x="4" y="61"/>
                  </a:lnTo>
                  <a:lnTo>
                    <a:pt x="0" y="49"/>
                  </a:lnTo>
                  <a:lnTo>
                    <a:pt x="0" y="36"/>
                  </a:lnTo>
                  <a:lnTo>
                    <a:pt x="4" y="23"/>
                  </a:lnTo>
                  <a:lnTo>
                    <a:pt x="12" y="12"/>
                  </a:lnTo>
                  <a:lnTo>
                    <a:pt x="24" y="4"/>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4" name="Shape 11834"/>
            <p:cNvSpPr/>
            <p:nvPr/>
          </p:nvSpPr>
          <p:spPr>
            <a:xfrm>
              <a:off x="3605213" y="3067051"/>
              <a:ext cx="30163" cy="30163"/>
            </a:xfrm>
            <a:custGeom>
              <a:avLst/>
              <a:gdLst/>
              <a:ahLst/>
              <a:cxnLst/>
              <a:rect l="0" t="0" r="0" b="0"/>
              <a:pathLst>
                <a:path w="338" h="322" extrusionOk="0">
                  <a:moveTo>
                    <a:pt x="38" y="0"/>
                  </a:moveTo>
                  <a:lnTo>
                    <a:pt x="52" y="0"/>
                  </a:lnTo>
                  <a:lnTo>
                    <a:pt x="65" y="4"/>
                  </a:lnTo>
                  <a:lnTo>
                    <a:pt x="77" y="12"/>
                  </a:lnTo>
                  <a:lnTo>
                    <a:pt x="169" y="99"/>
                  </a:lnTo>
                  <a:lnTo>
                    <a:pt x="261" y="12"/>
                  </a:lnTo>
                  <a:lnTo>
                    <a:pt x="273" y="4"/>
                  </a:lnTo>
                  <a:lnTo>
                    <a:pt x="286" y="0"/>
                  </a:lnTo>
                  <a:lnTo>
                    <a:pt x="300" y="0"/>
                  </a:lnTo>
                  <a:lnTo>
                    <a:pt x="314" y="4"/>
                  </a:lnTo>
                  <a:lnTo>
                    <a:pt x="326" y="12"/>
                  </a:lnTo>
                  <a:lnTo>
                    <a:pt x="334" y="23"/>
                  </a:lnTo>
                  <a:lnTo>
                    <a:pt x="338" y="36"/>
                  </a:lnTo>
                  <a:lnTo>
                    <a:pt x="338" y="49"/>
                  </a:lnTo>
                  <a:lnTo>
                    <a:pt x="334" y="62"/>
                  </a:lnTo>
                  <a:lnTo>
                    <a:pt x="326" y="73"/>
                  </a:lnTo>
                  <a:lnTo>
                    <a:pt x="234" y="161"/>
                  </a:lnTo>
                  <a:lnTo>
                    <a:pt x="326" y="248"/>
                  </a:lnTo>
                  <a:lnTo>
                    <a:pt x="334" y="259"/>
                  </a:lnTo>
                  <a:lnTo>
                    <a:pt x="338" y="272"/>
                  </a:lnTo>
                  <a:lnTo>
                    <a:pt x="338" y="285"/>
                  </a:lnTo>
                  <a:lnTo>
                    <a:pt x="334" y="298"/>
                  </a:lnTo>
                  <a:lnTo>
                    <a:pt x="326" y="309"/>
                  </a:lnTo>
                  <a:lnTo>
                    <a:pt x="316" y="316"/>
                  </a:lnTo>
                  <a:lnTo>
                    <a:pt x="304" y="320"/>
                  </a:lnTo>
                  <a:lnTo>
                    <a:pt x="294" y="322"/>
                  </a:lnTo>
                  <a:lnTo>
                    <a:pt x="282" y="320"/>
                  </a:lnTo>
                  <a:lnTo>
                    <a:pt x="271" y="316"/>
                  </a:lnTo>
                  <a:lnTo>
                    <a:pt x="261" y="309"/>
                  </a:lnTo>
                  <a:lnTo>
                    <a:pt x="169" y="222"/>
                  </a:lnTo>
                  <a:lnTo>
                    <a:pt x="77" y="309"/>
                  </a:lnTo>
                  <a:lnTo>
                    <a:pt x="67" y="316"/>
                  </a:lnTo>
                  <a:lnTo>
                    <a:pt x="56" y="320"/>
                  </a:lnTo>
                  <a:lnTo>
                    <a:pt x="45" y="322"/>
                  </a:lnTo>
                  <a:lnTo>
                    <a:pt x="34" y="320"/>
                  </a:lnTo>
                  <a:lnTo>
                    <a:pt x="22" y="316"/>
                  </a:lnTo>
                  <a:lnTo>
                    <a:pt x="12" y="309"/>
                  </a:lnTo>
                  <a:lnTo>
                    <a:pt x="4" y="298"/>
                  </a:lnTo>
                  <a:lnTo>
                    <a:pt x="0" y="285"/>
                  </a:lnTo>
                  <a:lnTo>
                    <a:pt x="0" y="272"/>
                  </a:lnTo>
                  <a:lnTo>
                    <a:pt x="4" y="259"/>
                  </a:lnTo>
                  <a:lnTo>
                    <a:pt x="12" y="248"/>
                  </a:lnTo>
                  <a:lnTo>
                    <a:pt x="104" y="161"/>
                  </a:lnTo>
                  <a:lnTo>
                    <a:pt x="12" y="73"/>
                  </a:lnTo>
                  <a:lnTo>
                    <a:pt x="4" y="62"/>
                  </a:lnTo>
                  <a:lnTo>
                    <a:pt x="0" y="49"/>
                  </a:lnTo>
                  <a:lnTo>
                    <a:pt x="0" y="36"/>
                  </a:lnTo>
                  <a:lnTo>
                    <a:pt x="4" y="23"/>
                  </a:lnTo>
                  <a:lnTo>
                    <a:pt x="12" y="12"/>
                  </a:lnTo>
                  <a:lnTo>
                    <a:pt x="24" y="4"/>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5" name="Shape 11835"/>
            <p:cNvSpPr/>
            <p:nvPr/>
          </p:nvSpPr>
          <p:spPr>
            <a:xfrm>
              <a:off x="3365500" y="2932113"/>
              <a:ext cx="73025" cy="96838"/>
            </a:xfrm>
            <a:custGeom>
              <a:avLst/>
              <a:gdLst/>
              <a:ahLst/>
              <a:cxnLst/>
              <a:rect l="0" t="0" r="0" b="0"/>
              <a:pathLst>
                <a:path w="821" h="1036" extrusionOk="0">
                  <a:moveTo>
                    <a:pt x="427" y="0"/>
                  </a:moveTo>
                  <a:lnTo>
                    <a:pt x="465" y="2"/>
                  </a:lnTo>
                  <a:lnTo>
                    <a:pt x="500" y="8"/>
                  </a:lnTo>
                  <a:lnTo>
                    <a:pt x="530" y="17"/>
                  </a:lnTo>
                  <a:lnTo>
                    <a:pt x="559" y="28"/>
                  </a:lnTo>
                  <a:lnTo>
                    <a:pt x="584" y="41"/>
                  </a:lnTo>
                  <a:lnTo>
                    <a:pt x="607" y="55"/>
                  </a:lnTo>
                  <a:lnTo>
                    <a:pt x="629" y="69"/>
                  </a:lnTo>
                  <a:lnTo>
                    <a:pt x="645" y="84"/>
                  </a:lnTo>
                  <a:lnTo>
                    <a:pt x="658" y="97"/>
                  </a:lnTo>
                  <a:lnTo>
                    <a:pt x="668" y="108"/>
                  </a:lnTo>
                  <a:lnTo>
                    <a:pt x="675" y="118"/>
                  </a:lnTo>
                  <a:lnTo>
                    <a:pt x="678" y="124"/>
                  </a:lnTo>
                  <a:lnTo>
                    <a:pt x="680" y="126"/>
                  </a:lnTo>
                  <a:lnTo>
                    <a:pt x="682" y="126"/>
                  </a:lnTo>
                  <a:lnTo>
                    <a:pt x="685" y="126"/>
                  </a:lnTo>
                  <a:lnTo>
                    <a:pt x="690" y="127"/>
                  </a:lnTo>
                  <a:lnTo>
                    <a:pt x="696" y="129"/>
                  </a:lnTo>
                  <a:lnTo>
                    <a:pt x="705" y="132"/>
                  </a:lnTo>
                  <a:lnTo>
                    <a:pt x="713" y="136"/>
                  </a:lnTo>
                  <a:lnTo>
                    <a:pt x="723" y="142"/>
                  </a:lnTo>
                  <a:lnTo>
                    <a:pt x="733" y="149"/>
                  </a:lnTo>
                  <a:lnTo>
                    <a:pt x="743" y="158"/>
                  </a:lnTo>
                  <a:lnTo>
                    <a:pt x="753" y="171"/>
                  </a:lnTo>
                  <a:lnTo>
                    <a:pt x="763" y="184"/>
                  </a:lnTo>
                  <a:lnTo>
                    <a:pt x="773" y="200"/>
                  </a:lnTo>
                  <a:lnTo>
                    <a:pt x="780" y="219"/>
                  </a:lnTo>
                  <a:lnTo>
                    <a:pt x="787" y="241"/>
                  </a:lnTo>
                  <a:lnTo>
                    <a:pt x="793" y="265"/>
                  </a:lnTo>
                  <a:lnTo>
                    <a:pt x="796" y="294"/>
                  </a:lnTo>
                  <a:lnTo>
                    <a:pt x="797" y="326"/>
                  </a:lnTo>
                  <a:lnTo>
                    <a:pt x="796" y="361"/>
                  </a:lnTo>
                  <a:lnTo>
                    <a:pt x="793" y="401"/>
                  </a:lnTo>
                  <a:lnTo>
                    <a:pt x="786" y="445"/>
                  </a:lnTo>
                  <a:lnTo>
                    <a:pt x="780" y="469"/>
                  </a:lnTo>
                  <a:lnTo>
                    <a:pt x="773" y="493"/>
                  </a:lnTo>
                  <a:lnTo>
                    <a:pt x="780" y="493"/>
                  </a:lnTo>
                  <a:lnTo>
                    <a:pt x="788" y="494"/>
                  </a:lnTo>
                  <a:lnTo>
                    <a:pt x="796" y="496"/>
                  </a:lnTo>
                  <a:lnTo>
                    <a:pt x="803" y="500"/>
                  </a:lnTo>
                  <a:lnTo>
                    <a:pt x="810" y="506"/>
                  </a:lnTo>
                  <a:lnTo>
                    <a:pt x="815" y="515"/>
                  </a:lnTo>
                  <a:lnTo>
                    <a:pt x="819" y="526"/>
                  </a:lnTo>
                  <a:lnTo>
                    <a:pt x="821" y="540"/>
                  </a:lnTo>
                  <a:lnTo>
                    <a:pt x="821" y="557"/>
                  </a:lnTo>
                  <a:lnTo>
                    <a:pt x="819" y="577"/>
                  </a:lnTo>
                  <a:lnTo>
                    <a:pt x="814" y="600"/>
                  </a:lnTo>
                  <a:lnTo>
                    <a:pt x="806" y="628"/>
                  </a:lnTo>
                  <a:lnTo>
                    <a:pt x="797" y="658"/>
                  </a:lnTo>
                  <a:lnTo>
                    <a:pt x="787" y="682"/>
                  </a:lnTo>
                  <a:lnTo>
                    <a:pt x="778" y="702"/>
                  </a:lnTo>
                  <a:lnTo>
                    <a:pt x="769" y="717"/>
                  </a:lnTo>
                  <a:lnTo>
                    <a:pt x="761" y="727"/>
                  </a:lnTo>
                  <a:lnTo>
                    <a:pt x="752" y="735"/>
                  </a:lnTo>
                  <a:lnTo>
                    <a:pt x="745" y="739"/>
                  </a:lnTo>
                  <a:lnTo>
                    <a:pt x="738" y="741"/>
                  </a:lnTo>
                  <a:lnTo>
                    <a:pt x="731" y="772"/>
                  </a:lnTo>
                  <a:lnTo>
                    <a:pt x="720" y="805"/>
                  </a:lnTo>
                  <a:lnTo>
                    <a:pt x="705" y="838"/>
                  </a:lnTo>
                  <a:lnTo>
                    <a:pt x="686" y="870"/>
                  </a:lnTo>
                  <a:lnTo>
                    <a:pt x="662" y="903"/>
                  </a:lnTo>
                  <a:lnTo>
                    <a:pt x="637" y="933"/>
                  </a:lnTo>
                  <a:lnTo>
                    <a:pt x="606" y="960"/>
                  </a:lnTo>
                  <a:lnTo>
                    <a:pt x="574" y="985"/>
                  </a:lnTo>
                  <a:lnTo>
                    <a:pt x="538" y="1006"/>
                  </a:lnTo>
                  <a:lnTo>
                    <a:pt x="498" y="1022"/>
                  </a:lnTo>
                  <a:lnTo>
                    <a:pt x="464" y="1031"/>
                  </a:lnTo>
                  <a:lnTo>
                    <a:pt x="428" y="1036"/>
                  </a:lnTo>
                  <a:lnTo>
                    <a:pt x="393" y="1036"/>
                  </a:lnTo>
                  <a:lnTo>
                    <a:pt x="357" y="1031"/>
                  </a:lnTo>
                  <a:lnTo>
                    <a:pt x="322" y="1022"/>
                  </a:lnTo>
                  <a:lnTo>
                    <a:pt x="286" y="1007"/>
                  </a:lnTo>
                  <a:lnTo>
                    <a:pt x="252" y="989"/>
                  </a:lnTo>
                  <a:lnTo>
                    <a:pt x="221" y="967"/>
                  </a:lnTo>
                  <a:lnTo>
                    <a:pt x="194" y="943"/>
                  </a:lnTo>
                  <a:lnTo>
                    <a:pt x="168" y="917"/>
                  </a:lnTo>
                  <a:lnTo>
                    <a:pt x="146" y="889"/>
                  </a:lnTo>
                  <a:lnTo>
                    <a:pt x="127" y="858"/>
                  </a:lnTo>
                  <a:lnTo>
                    <a:pt x="111" y="829"/>
                  </a:lnTo>
                  <a:lnTo>
                    <a:pt x="98" y="799"/>
                  </a:lnTo>
                  <a:lnTo>
                    <a:pt x="89" y="769"/>
                  </a:lnTo>
                  <a:lnTo>
                    <a:pt x="83" y="740"/>
                  </a:lnTo>
                  <a:lnTo>
                    <a:pt x="75" y="738"/>
                  </a:lnTo>
                  <a:lnTo>
                    <a:pt x="66" y="732"/>
                  </a:lnTo>
                  <a:lnTo>
                    <a:pt x="56" y="723"/>
                  </a:lnTo>
                  <a:lnTo>
                    <a:pt x="47" y="708"/>
                  </a:lnTo>
                  <a:lnTo>
                    <a:pt x="36" y="688"/>
                  </a:lnTo>
                  <a:lnTo>
                    <a:pt x="25" y="661"/>
                  </a:lnTo>
                  <a:lnTo>
                    <a:pt x="14" y="627"/>
                  </a:lnTo>
                  <a:lnTo>
                    <a:pt x="6" y="600"/>
                  </a:lnTo>
                  <a:lnTo>
                    <a:pt x="2" y="576"/>
                  </a:lnTo>
                  <a:lnTo>
                    <a:pt x="0" y="556"/>
                  </a:lnTo>
                  <a:lnTo>
                    <a:pt x="0" y="539"/>
                  </a:lnTo>
                  <a:lnTo>
                    <a:pt x="2" y="526"/>
                  </a:lnTo>
                  <a:lnTo>
                    <a:pt x="6" y="514"/>
                  </a:lnTo>
                  <a:lnTo>
                    <a:pt x="11" y="506"/>
                  </a:lnTo>
                  <a:lnTo>
                    <a:pt x="17" y="500"/>
                  </a:lnTo>
                  <a:lnTo>
                    <a:pt x="24" y="496"/>
                  </a:lnTo>
                  <a:lnTo>
                    <a:pt x="33" y="493"/>
                  </a:lnTo>
                  <a:lnTo>
                    <a:pt x="40" y="492"/>
                  </a:lnTo>
                  <a:lnTo>
                    <a:pt x="49" y="493"/>
                  </a:lnTo>
                  <a:lnTo>
                    <a:pt x="40" y="468"/>
                  </a:lnTo>
                  <a:lnTo>
                    <a:pt x="35" y="444"/>
                  </a:lnTo>
                  <a:lnTo>
                    <a:pt x="29" y="403"/>
                  </a:lnTo>
                  <a:lnTo>
                    <a:pt x="25" y="363"/>
                  </a:lnTo>
                  <a:lnTo>
                    <a:pt x="28" y="325"/>
                  </a:lnTo>
                  <a:lnTo>
                    <a:pt x="34" y="287"/>
                  </a:lnTo>
                  <a:lnTo>
                    <a:pt x="45" y="255"/>
                  </a:lnTo>
                  <a:lnTo>
                    <a:pt x="57" y="226"/>
                  </a:lnTo>
                  <a:lnTo>
                    <a:pt x="73" y="198"/>
                  </a:lnTo>
                  <a:lnTo>
                    <a:pt x="91" y="172"/>
                  </a:lnTo>
                  <a:lnTo>
                    <a:pt x="110" y="148"/>
                  </a:lnTo>
                  <a:lnTo>
                    <a:pt x="130" y="126"/>
                  </a:lnTo>
                  <a:lnTo>
                    <a:pt x="159" y="101"/>
                  </a:lnTo>
                  <a:lnTo>
                    <a:pt x="188" y="78"/>
                  </a:lnTo>
                  <a:lnTo>
                    <a:pt x="220" y="57"/>
                  </a:lnTo>
                  <a:lnTo>
                    <a:pt x="248" y="41"/>
                  </a:lnTo>
                  <a:lnTo>
                    <a:pt x="276" y="27"/>
                  </a:lnTo>
                  <a:lnTo>
                    <a:pt x="307" y="15"/>
                  </a:lnTo>
                  <a:lnTo>
                    <a:pt x="332" y="8"/>
                  </a:lnTo>
                  <a:lnTo>
                    <a:pt x="359" y="3"/>
                  </a:lnTo>
                  <a:lnTo>
                    <a:pt x="386" y="1"/>
                  </a:lnTo>
                  <a:lnTo>
                    <a:pt x="4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6" name="Shape 11836"/>
            <p:cNvSpPr/>
            <p:nvPr/>
          </p:nvSpPr>
          <p:spPr>
            <a:xfrm>
              <a:off x="3333750" y="3025776"/>
              <a:ext cx="136525" cy="69850"/>
            </a:xfrm>
            <a:custGeom>
              <a:avLst/>
              <a:gdLst/>
              <a:ahLst/>
              <a:cxnLst/>
              <a:rect l="0" t="0" r="0" b="0"/>
              <a:pathLst>
                <a:path w="1553" h="754" extrusionOk="0">
                  <a:moveTo>
                    <a:pt x="502" y="0"/>
                  </a:moveTo>
                  <a:lnTo>
                    <a:pt x="625" y="371"/>
                  </a:lnTo>
                  <a:lnTo>
                    <a:pt x="649" y="440"/>
                  </a:lnTo>
                  <a:lnTo>
                    <a:pt x="649" y="439"/>
                  </a:lnTo>
                  <a:lnTo>
                    <a:pt x="669" y="498"/>
                  </a:lnTo>
                  <a:lnTo>
                    <a:pt x="733" y="323"/>
                  </a:lnTo>
                  <a:lnTo>
                    <a:pt x="713" y="295"/>
                  </a:lnTo>
                  <a:lnTo>
                    <a:pt x="697" y="269"/>
                  </a:lnTo>
                  <a:lnTo>
                    <a:pt x="685" y="245"/>
                  </a:lnTo>
                  <a:lnTo>
                    <a:pt x="676" y="223"/>
                  </a:lnTo>
                  <a:lnTo>
                    <a:pt x="672" y="205"/>
                  </a:lnTo>
                  <a:lnTo>
                    <a:pt x="670" y="189"/>
                  </a:lnTo>
                  <a:lnTo>
                    <a:pt x="671" y="174"/>
                  </a:lnTo>
                  <a:lnTo>
                    <a:pt x="674" y="162"/>
                  </a:lnTo>
                  <a:lnTo>
                    <a:pt x="679" y="152"/>
                  </a:lnTo>
                  <a:lnTo>
                    <a:pt x="687" y="143"/>
                  </a:lnTo>
                  <a:lnTo>
                    <a:pt x="695" y="135"/>
                  </a:lnTo>
                  <a:lnTo>
                    <a:pt x="705" y="129"/>
                  </a:lnTo>
                  <a:lnTo>
                    <a:pt x="714" y="125"/>
                  </a:lnTo>
                  <a:lnTo>
                    <a:pt x="725" y="121"/>
                  </a:lnTo>
                  <a:lnTo>
                    <a:pt x="735" y="118"/>
                  </a:lnTo>
                  <a:lnTo>
                    <a:pt x="745" y="116"/>
                  </a:lnTo>
                  <a:lnTo>
                    <a:pt x="754" y="115"/>
                  </a:lnTo>
                  <a:lnTo>
                    <a:pt x="762" y="114"/>
                  </a:lnTo>
                  <a:lnTo>
                    <a:pt x="769" y="114"/>
                  </a:lnTo>
                  <a:lnTo>
                    <a:pt x="774" y="114"/>
                  </a:lnTo>
                  <a:lnTo>
                    <a:pt x="777" y="114"/>
                  </a:lnTo>
                  <a:lnTo>
                    <a:pt x="779" y="114"/>
                  </a:lnTo>
                  <a:lnTo>
                    <a:pt x="784" y="114"/>
                  </a:lnTo>
                  <a:lnTo>
                    <a:pt x="790" y="114"/>
                  </a:lnTo>
                  <a:lnTo>
                    <a:pt x="799" y="115"/>
                  </a:lnTo>
                  <a:lnTo>
                    <a:pt x="807" y="116"/>
                  </a:lnTo>
                  <a:lnTo>
                    <a:pt x="818" y="118"/>
                  </a:lnTo>
                  <a:lnTo>
                    <a:pt x="827" y="121"/>
                  </a:lnTo>
                  <a:lnTo>
                    <a:pt x="838" y="124"/>
                  </a:lnTo>
                  <a:lnTo>
                    <a:pt x="849" y="129"/>
                  </a:lnTo>
                  <a:lnTo>
                    <a:pt x="857" y="135"/>
                  </a:lnTo>
                  <a:lnTo>
                    <a:pt x="866" y="142"/>
                  </a:lnTo>
                  <a:lnTo>
                    <a:pt x="873" y="151"/>
                  </a:lnTo>
                  <a:lnTo>
                    <a:pt x="878" y="162"/>
                  </a:lnTo>
                  <a:lnTo>
                    <a:pt x="881" y="174"/>
                  </a:lnTo>
                  <a:lnTo>
                    <a:pt x="883" y="188"/>
                  </a:lnTo>
                  <a:lnTo>
                    <a:pt x="881" y="205"/>
                  </a:lnTo>
                  <a:lnTo>
                    <a:pt x="876" y="223"/>
                  </a:lnTo>
                  <a:lnTo>
                    <a:pt x="868" y="245"/>
                  </a:lnTo>
                  <a:lnTo>
                    <a:pt x="856" y="269"/>
                  </a:lnTo>
                  <a:lnTo>
                    <a:pt x="840" y="295"/>
                  </a:lnTo>
                  <a:lnTo>
                    <a:pt x="819" y="323"/>
                  </a:lnTo>
                  <a:lnTo>
                    <a:pt x="885" y="498"/>
                  </a:lnTo>
                  <a:lnTo>
                    <a:pt x="905" y="439"/>
                  </a:lnTo>
                  <a:lnTo>
                    <a:pt x="905" y="440"/>
                  </a:lnTo>
                  <a:lnTo>
                    <a:pt x="928" y="371"/>
                  </a:lnTo>
                  <a:lnTo>
                    <a:pt x="1052" y="0"/>
                  </a:lnTo>
                  <a:lnTo>
                    <a:pt x="1054" y="2"/>
                  </a:lnTo>
                  <a:lnTo>
                    <a:pt x="1061" y="6"/>
                  </a:lnTo>
                  <a:lnTo>
                    <a:pt x="1072" y="13"/>
                  </a:lnTo>
                  <a:lnTo>
                    <a:pt x="1088" y="22"/>
                  </a:lnTo>
                  <a:lnTo>
                    <a:pt x="1107" y="33"/>
                  </a:lnTo>
                  <a:lnTo>
                    <a:pt x="1129" y="46"/>
                  </a:lnTo>
                  <a:lnTo>
                    <a:pt x="1156" y="59"/>
                  </a:lnTo>
                  <a:lnTo>
                    <a:pt x="1184" y="73"/>
                  </a:lnTo>
                  <a:lnTo>
                    <a:pt x="1216" y="88"/>
                  </a:lnTo>
                  <a:lnTo>
                    <a:pt x="1250" y="102"/>
                  </a:lnTo>
                  <a:lnTo>
                    <a:pt x="1286" y="116"/>
                  </a:lnTo>
                  <a:lnTo>
                    <a:pt x="1324" y="130"/>
                  </a:lnTo>
                  <a:lnTo>
                    <a:pt x="1364" y="142"/>
                  </a:lnTo>
                  <a:lnTo>
                    <a:pt x="1405" y="153"/>
                  </a:lnTo>
                  <a:lnTo>
                    <a:pt x="1434" y="162"/>
                  </a:lnTo>
                  <a:lnTo>
                    <a:pt x="1459" y="175"/>
                  </a:lnTo>
                  <a:lnTo>
                    <a:pt x="1480" y="190"/>
                  </a:lnTo>
                  <a:lnTo>
                    <a:pt x="1498" y="208"/>
                  </a:lnTo>
                  <a:lnTo>
                    <a:pt x="1513" y="228"/>
                  </a:lnTo>
                  <a:lnTo>
                    <a:pt x="1526" y="251"/>
                  </a:lnTo>
                  <a:lnTo>
                    <a:pt x="1535" y="273"/>
                  </a:lnTo>
                  <a:lnTo>
                    <a:pt x="1543" y="297"/>
                  </a:lnTo>
                  <a:lnTo>
                    <a:pt x="1548" y="320"/>
                  </a:lnTo>
                  <a:lnTo>
                    <a:pt x="1551" y="344"/>
                  </a:lnTo>
                  <a:lnTo>
                    <a:pt x="1553" y="366"/>
                  </a:lnTo>
                  <a:lnTo>
                    <a:pt x="1553" y="388"/>
                  </a:lnTo>
                  <a:lnTo>
                    <a:pt x="1553" y="408"/>
                  </a:lnTo>
                  <a:lnTo>
                    <a:pt x="1553" y="426"/>
                  </a:lnTo>
                  <a:lnTo>
                    <a:pt x="1553" y="429"/>
                  </a:lnTo>
                  <a:lnTo>
                    <a:pt x="1552" y="437"/>
                  </a:lnTo>
                  <a:lnTo>
                    <a:pt x="1551" y="450"/>
                  </a:lnTo>
                  <a:lnTo>
                    <a:pt x="1549" y="467"/>
                  </a:lnTo>
                  <a:lnTo>
                    <a:pt x="1548" y="485"/>
                  </a:lnTo>
                  <a:lnTo>
                    <a:pt x="1546" y="505"/>
                  </a:lnTo>
                  <a:lnTo>
                    <a:pt x="1544" y="526"/>
                  </a:lnTo>
                  <a:lnTo>
                    <a:pt x="1541" y="545"/>
                  </a:lnTo>
                  <a:lnTo>
                    <a:pt x="1539" y="564"/>
                  </a:lnTo>
                  <a:lnTo>
                    <a:pt x="1536" y="579"/>
                  </a:lnTo>
                  <a:lnTo>
                    <a:pt x="1533" y="581"/>
                  </a:lnTo>
                  <a:lnTo>
                    <a:pt x="1527" y="585"/>
                  </a:lnTo>
                  <a:lnTo>
                    <a:pt x="1515" y="591"/>
                  </a:lnTo>
                  <a:lnTo>
                    <a:pt x="1499" y="600"/>
                  </a:lnTo>
                  <a:lnTo>
                    <a:pt x="1478" y="610"/>
                  </a:lnTo>
                  <a:lnTo>
                    <a:pt x="1454" y="621"/>
                  </a:lnTo>
                  <a:lnTo>
                    <a:pt x="1425" y="634"/>
                  </a:lnTo>
                  <a:lnTo>
                    <a:pt x="1392" y="647"/>
                  </a:lnTo>
                  <a:lnTo>
                    <a:pt x="1354" y="660"/>
                  </a:lnTo>
                  <a:lnTo>
                    <a:pt x="1313" y="674"/>
                  </a:lnTo>
                  <a:lnTo>
                    <a:pt x="1269" y="688"/>
                  </a:lnTo>
                  <a:lnTo>
                    <a:pt x="1220" y="701"/>
                  </a:lnTo>
                  <a:lnTo>
                    <a:pt x="1167" y="713"/>
                  </a:lnTo>
                  <a:lnTo>
                    <a:pt x="1111" y="725"/>
                  </a:lnTo>
                  <a:lnTo>
                    <a:pt x="1051" y="735"/>
                  </a:lnTo>
                  <a:lnTo>
                    <a:pt x="987" y="743"/>
                  </a:lnTo>
                  <a:lnTo>
                    <a:pt x="921" y="749"/>
                  </a:lnTo>
                  <a:lnTo>
                    <a:pt x="851" y="753"/>
                  </a:lnTo>
                  <a:lnTo>
                    <a:pt x="777" y="754"/>
                  </a:lnTo>
                  <a:lnTo>
                    <a:pt x="704" y="753"/>
                  </a:lnTo>
                  <a:lnTo>
                    <a:pt x="634" y="749"/>
                  </a:lnTo>
                  <a:lnTo>
                    <a:pt x="567" y="743"/>
                  </a:lnTo>
                  <a:lnTo>
                    <a:pt x="504" y="735"/>
                  </a:lnTo>
                  <a:lnTo>
                    <a:pt x="443" y="725"/>
                  </a:lnTo>
                  <a:lnTo>
                    <a:pt x="387" y="713"/>
                  </a:lnTo>
                  <a:lnTo>
                    <a:pt x="334" y="701"/>
                  </a:lnTo>
                  <a:lnTo>
                    <a:pt x="286" y="688"/>
                  </a:lnTo>
                  <a:lnTo>
                    <a:pt x="240" y="674"/>
                  </a:lnTo>
                  <a:lnTo>
                    <a:pt x="200" y="660"/>
                  </a:lnTo>
                  <a:lnTo>
                    <a:pt x="162" y="647"/>
                  </a:lnTo>
                  <a:lnTo>
                    <a:pt x="129" y="634"/>
                  </a:lnTo>
                  <a:lnTo>
                    <a:pt x="101" y="621"/>
                  </a:lnTo>
                  <a:lnTo>
                    <a:pt x="76" y="610"/>
                  </a:lnTo>
                  <a:lnTo>
                    <a:pt x="55" y="600"/>
                  </a:lnTo>
                  <a:lnTo>
                    <a:pt x="39" y="591"/>
                  </a:lnTo>
                  <a:lnTo>
                    <a:pt x="28" y="585"/>
                  </a:lnTo>
                  <a:lnTo>
                    <a:pt x="21" y="581"/>
                  </a:lnTo>
                  <a:lnTo>
                    <a:pt x="18" y="579"/>
                  </a:lnTo>
                  <a:lnTo>
                    <a:pt x="16" y="564"/>
                  </a:lnTo>
                  <a:lnTo>
                    <a:pt x="14" y="545"/>
                  </a:lnTo>
                  <a:lnTo>
                    <a:pt x="11" y="526"/>
                  </a:lnTo>
                  <a:lnTo>
                    <a:pt x="8" y="505"/>
                  </a:lnTo>
                  <a:lnTo>
                    <a:pt x="6" y="485"/>
                  </a:lnTo>
                  <a:lnTo>
                    <a:pt x="5" y="467"/>
                  </a:lnTo>
                  <a:lnTo>
                    <a:pt x="3" y="450"/>
                  </a:lnTo>
                  <a:lnTo>
                    <a:pt x="2" y="437"/>
                  </a:lnTo>
                  <a:lnTo>
                    <a:pt x="1" y="429"/>
                  </a:lnTo>
                  <a:lnTo>
                    <a:pt x="1" y="426"/>
                  </a:lnTo>
                  <a:lnTo>
                    <a:pt x="0" y="408"/>
                  </a:lnTo>
                  <a:lnTo>
                    <a:pt x="0" y="388"/>
                  </a:lnTo>
                  <a:lnTo>
                    <a:pt x="1" y="367"/>
                  </a:lnTo>
                  <a:lnTo>
                    <a:pt x="2" y="344"/>
                  </a:lnTo>
                  <a:lnTo>
                    <a:pt x="5" y="321"/>
                  </a:lnTo>
                  <a:lnTo>
                    <a:pt x="11" y="297"/>
                  </a:lnTo>
                  <a:lnTo>
                    <a:pt x="18" y="274"/>
                  </a:lnTo>
                  <a:lnTo>
                    <a:pt x="28" y="251"/>
                  </a:lnTo>
                  <a:lnTo>
                    <a:pt x="39" y="228"/>
                  </a:lnTo>
                  <a:lnTo>
                    <a:pt x="54" y="208"/>
                  </a:lnTo>
                  <a:lnTo>
                    <a:pt x="72" y="190"/>
                  </a:lnTo>
                  <a:lnTo>
                    <a:pt x="94" y="175"/>
                  </a:lnTo>
                  <a:lnTo>
                    <a:pt x="119" y="162"/>
                  </a:lnTo>
                  <a:lnTo>
                    <a:pt x="148" y="153"/>
                  </a:lnTo>
                  <a:lnTo>
                    <a:pt x="189" y="142"/>
                  </a:lnTo>
                  <a:lnTo>
                    <a:pt x="229" y="130"/>
                  </a:lnTo>
                  <a:lnTo>
                    <a:pt x="267" y="116"/>
                  </a:lnTo>
                  <a:lnTo>
                    <a:pt x="304" y="102"/>
                  </a:lnTo>
                  <a:lnTo>
                    <a:pt x="338" y="87"/>
                  </a:lnTo>
                  <a:lnTo>
                    <a:pt x="369" y="73"/>
                  </a:lnTo>
                  <a:lnTo>
                    <a:pt x="398" y="59"/>
                  </a:lnTo>
                  <a:lnTo>
                    <a:pt x="423" y="45"/>
                  </a:lnTo>
                  <a:lnTo>
                    <a:pt x="447" y="33"/>
                  </a:lnTo>
                  <a:lnTo>
                    <a:pt x="466" y="22"/>
                  </a:lnTo>
                  <a:lnTo>
                    <a:pt x="480" y="13"/>
                  </a:lnTo>
                  <a:lnTo>
                    <a:pt x="492" y="6"/>
                  </a:lnTo>
                  <a:lnTo>
                    <a:pt x="499" y="2"/>
                  </a:lnTo>
                  <a:lnTo>
                    <a:pt x="5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37" name="Shape 11837"/>
          <p:cNvGrpSpPr/>
          <p:nvPr/>
        </p:nvGrpSpPr>
        <p:grpSpPr>
          <a:xfrm>
            <a:off x="1968579" y="2890600"/>
            <a:ext cx="233363" cy="167878"/>
            <a:chOff x="2579688" y="2903538"/>
            <a:chExt cx="311151" cy="223837"/>
          </a:xfrm>
        </p:grpSpPr>
        <p:sp>
          <p:nvSpPr>
            <p:cNvPr id="11838" name="Shape 11838"/>
            <p:cNvSpPr/>
            <p:nvPr/>
          </p:nvSpPr>
          <p:spPr>
            <a:xfrm>
              <a:off x="2686051" y="3070225"/>
              <a:ext cx="7938" cy="6350"/>
            </a:xfrm>
            <a:custGeom>
              <a:avLst/>
              <a:gdLst/>
              <a:ahLst/>
              <a:cxnLst/>
              <a:rect l="0" t="0" r="0" b="0"/>
              <a:pathLst>
                <a:path w="82" h="82" extrusionOk="0">
                  <a:moveTo>
                    <a:pt x="40" y="0"/>
                  </a:moveTo>
                  <a:lnTo>
                    <a:pt x="53" y="2"/>
                  </a:lnTo>
                  <a:lnTo>
                    <a:pt x="65" y="8"/>
                  </a:lnTo>
                  <a:lnTo>
                    <a:pt x="74" y="16"/>
                  </a:lnTo>
                  <a:lnTo>
                    <a:pt x="79" y="27"/>
                  </a:lnTo>
                  <a:lnTo>
                    <a:pt x="82" y="40"/>
                  </a:lnTo>
                  <a:lnTo>
                    <a:pt x="79" y="53"/>
                  </a:lnTo>
                  <a:lnTo>
                    <a:pt x="74" y="64"/>
                  </a:lnTo>
                  <a:lnTo>
                    <a:pt x="65" y="74"/>
                  </a:lnTo>
                  <a:lnTo>
                    <a:pt x="53" y="80"/>
                  </a:lnTo>
                  <a:lnTo>
                    <a:pt x="40" y="82"/>
                  </a:lnTo>
                  <a:lnTo>
                    <a:pt x="25" y="79"/>
                  </a:lnTo>
                  <a:lnTo>
                    <a:pt x="13" y="71"/>
                  </a:lnTo>
                  <a:lnTo>
                    <a:pt x="4" y="58"/>
                  </a:lnTo>
                  <a:lnTo>
                    <a:pt x="0" y="44"/>
                  </a:lnTo>
                  <a:lnTo>
                    <a:pt x="0" y="40"/>
                  </a:lnTo>
                  <a:lnTo>
                    <a:pt x="2" y="27"/>
                  </a:lnTo>
                  <a:lnTo>
                    <a:pt x="8" y="16"/>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39" name="Shape 11839"/>
            <p:cNvSpPr/>
            <p:nvPr/>
          </p:nvSpPr>
          <p:spPr>
            <a:xfrm>
              <a:off x="2674938" y="3070225"/>
              <a:ext cx="7938" cy="6350"/>
            </a:xfrm>
            <a:custGeom>
              <a:avLst/>
              <a:gdLst/>
              <a:ahLst/>
              <a:cxnLst/>
              <a:rect l="0" t="0" r="0" b="0"/>
              <a:pathLst>
                <a:path w="82" h="82" extrusionOk="0">
                  <a:moveTo>
                    <a:pt x="41" y="0"/>
                  </a:moveTo>
                  <a:lnTo>
                    <a:pt x="53" y="2"/>
                  </a:lnTo>
                  <a:lnTo>
                    <a:pt x="64" y="8"/>
                  </a:lnTo>
                  <a:lnTo>
                    <a:pt x="74" y="16"/>
                  </a:lnTo>
                  <a:lnTo>
                    <a:pt x="80" y="27"/>
                  </a:lnTo>
                  <a:lnTo>
                    <a:pt x="82" y="40"/>
                  </a:lnTo>
                  <a:lnTo>
                    <a:pt x="80" y="53"/>
                  </a:lnTo>
                  <a:lnTo>
                    <a:pt x="74" y="64"/>
                  </a:lnTo>
                  <a:lnTo>
                    <a:pt x="64" y="74"/>
                  </a:lnTo>
                  <a:lnTo>
                    <a:pt x="53" y="80"/>
                  </a:lnTo>
                  <a:lnTo>
                    <a:pt x="41" y="82"/>
                  </a:lnTo>
                  <a:lnTo>
                    <a:pt x="28" y="80"/>
                  </a:lnTo>
                  <a:lnTo>
                    <a:pt x="17" y="74"/>
                  </a:lnTo>
                  <a:lnTo>
                    <a:pt x="8" y="64"/>
                  </a:lnTo>
                  <a:lnTo>
                    <a:pt x="2" y="53"/>
                  </a:lnTo>
                  <a:lnTo>
                    <a:pt x="0" y="40"/>
                  </a:lnTo>
                  <a:lnTo>
                    <a:pt x="2" y="27"/>
                  </a:lnTo>
                  <a:lnTo>
                    <a:pt x="8" y="16"/>
                  </a:lnTo>
                  <a:lnTo>
                    <a:pt x="17" y="8"/>
                  </a:lnTo>
                  <a:lnTo>
                    <a:pt x="28"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0" name="Shape 11840"/>
            <p:cNvSpPr/>
            <p:nvPr/>
          </p:nvSpPr>
          <p:spPr>
            <a:xfrm>
              <a:off x="2663826" y="3070225"/>
              <a:ext cx="7938" cy="6350"/>
            </a:xfrm>
            <a:custGeom>
              <a:avLst/>
              <a:gdLst/>
              <a:ahLst/>
              <a:cxnLst/>
              <a:rect l="0" t="0" r="0" b="0"/>
              <a:pathLst>
                <a:path w="80" h="82" extrusionOk="0">
                  <a:moveTo>
                    <a:pt x="40" y="0"/>
                  </a:moveTo>
                  <a:lnTo>
                    <a:pt x="53" y="2"/>
                  </a:lnTo>
                  <a:lnTo>
                    <a:pt x="64" y="8"/>
                  </a:lnTo>
                  <a:lnTo>
                    <a:pt x="73" y="16"/>
                  </a:lnTo>
                  <a:lnTo>
                    <a:pt x="78" y="27"/>
                  </a:lnTo>
                  <a:lnTo>
                    <a:pt x="80" y="40"/>
                  </a:lnTo>
                  <a:lnTo>
                    <a:pt x="78" y="53"/>
                  </a:lnTo>
                  <a:lnTo>
                    <a:pt x="73" y="64"/>
                  </a:lnTo>
                  <a:lnTo>
                    <a:pt x="64" y="74"/>
                  </a:lnTo>
                  <a:lnTo>
                    <a:pt x="53" y="80"/>
                  </a:lnTo>
                  <a:lnTo>
                    <a:pt x="40" y="82"/>
                  </a:lnTo>
                  <a:lnTo>
                    <a:pt x="27" y="80"/>
                  </a:lnTo>
                  <a:lnTo>
                    <a:pt x="16" y="74"/>
                  </a:lnTo>
                  <a:lnTo>
                    <a:pt x="7" y="64"/>
                  </a:lnTo>
                  <a:lnTo>
                    <a:pt x="2" y="53"/>
                  </a:lnTo>
                  <a:lnTo>
                    <a:pt x="0" y="40"/>
                  </a:lnTo>
                  <a:lnTo>
                    <a:pt x="2" y="27"/>
                  </a:lnTo>
                  <a:lnTo>
                    <a:pt x="7" y="16"/>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1" name="Shape 11841"/>
            <p:cNvSpPr/>
            <p:nvPr/>
          </p:nvSpPr>
          <p:spPr>
            <a:xfrm>
              <a:off x="2730501" y="3024188"/>
              <a:ext cx="7938" cy="7937"/>
            </a:xfrm>
            <a:custGeom>
              <a:avLst/>
              <a:gdLst/>
              <a:ahLst/>
              <a:cxnLst/>
              <a:rect l="0" t="0" r="0" b="0"/>
              <a:pathLst>
                <a:path w="82" h="83" extrusionOk="0">
                  <a:moveTo>
                    <a:pt x="41" y="0"/>
                  </a:moveTo>
                  <a:lnTo>
                    <a:pt x="51" y="1"/>
                  </a:lnTo>
                  <a:lnTo>
                    <a:pt x="61" y="5"/>
                  </a:lnTo>
                  <a:lnTo>
                    <a:pt x="70" y="12"/>
                  </a:lnTo>
                  <a:lnTo>
                    <a:pt x="77" y="21"/>
                  </a:lnTo>
                  <a:lnTo>
                    <a:pt x="81" y="31"/>
                  </a:lnTo>
                  <a:lnTo>
                    <a:pt x="82" y="41"/>
                  </a:lnTo>
                  <a:lnTo>
                    <a:pt x="81" y="53"/>
                  </a:lnTo>
                  <a:lnTo>
                    <a:pt x="76" y="63"/>
                  </a:lnTo>
                  <a:lnTo>
                    <a:pt x="70" y="71"/>
                  </a:lnTo>
                  <a:lnTo>
                    <a:pt x="61" y="78"/>
                  </a:lnTo>
                  <a:lnTo>
                    <a:pt x="51" y="82"/>
                  </a:lnTo>
                  <a:lnTo>
                    <a:pt x="41" y="83"/>
                  </a:lnTo>
                  <a:lnTo>
                    <a:pt x="30" y="82"/>
                  </a:lnTo>
                  <a:lnTo>
                    <a:pt x="20" y="77"/>
                  </a:lnTo>
                  <a:lnTo>
                    <a:pt x="12" y="71"/>
                  </a:lnTo>
                  <a:lnTo>
                    <a:pt x="5" y="62"/>
                  </a:lnTo>
                  <a:lnTo>
                    <a:pt x="1" y="53"/>
                  </a:lnTo>
                  <a:lnTo>
                    <a:pt x="0" y="41"/>
                  </a:lnTo>
                  <a:lnTo>
                    <a:pt x="1" y="30"/>
                  </a:lnTo>
                  <a:lnTo>
                    <a:pt x="6" y="21"/>
                  </a:lnTo>
                  <a:lnTo>
                    <a:pt x="12" y="12"/>
                  </a:lnTo>
                  <a:lnTo>
                    <a:pt x="21" y="5"/>
                  </a:lnTo>
                  <a:lnTo>
                    <a:pt x="30" y="1"/>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2" name="Shape 11842"/>
            <p:cNvSpPr/>
            <p:nvPr/>
          </p:nvSpPr>
          <p:spPr>
            <a:xfrm>
              <a:off x="2730501" y="3070225"/>
              <a:ext cx="7938" cy="6350"/>
            </a:xfrm>
            <a:custGeom>
              <a:avLst/>
              <a:gdLst/>
              <a:ahLst/>
              <a:cxnLst/>
              <a:rect l="0" t="0" r="0" b="0"/>
              <a:pathLst>
                <a:path w="80" h="82" extrusionOk="0">
                  <a:moveTo>
                    <a:pt x="40" y="0"/>
                  </a:moveTo>
                  <a:lnTo>
                    <a:pt x="53" y="2"/>
                  </a:lnTo>
                  <a:lnTo>
                    <a:pt x="64" y="8"/>
                  </a:lnTo>
                  <a:lnTo>
                    <a:pt x="73" y="16"/>
                  </a:lnTo>
                  <a:lnTo>
                    <a:pt x="78" y="27"/>
                  </a:lnTo>
                  <a:lnTo>
                    <a:pt x="80" y="40"/>
                  </a:lnTo>
                  <a:lnTo>
                    <a:pt x="78" y="53"/>
                  </a:lnTo>
                  <a:lnTo>
                    <a:pt x="73" y="64"/>
                  </a:lnTo>
                  <a:lnTo>
                    <a:pt x="64" y="74"/>
                  </a:lnTo>
                  <a:lnTo>
                    <a:pt x="53" y="80"/>
                  </a:lnTo>
                  <a:lnTo>
                    <a:pt x="40" y="82"/>
                  </a:lnTo>
                  <a:lnTo>
                    <a:pt x="27" y="80"/>
                  </a:lnTo>
                  <a:lnTo>
                    <a:pt x="16" y="74"/>
                  </a:lnTo>
                  <a:lnTo>
                    <a:pt x="7" y="64"/>
                  </a:lnTo>
                  <a:lnTo>
                    <a:pt x="2" y="53"/>
                  </a:lnTo>
                  <a:lnTo>
                    <a:pt x="0" y="40"/>
                  </a:lnTo>
                  <a:lnTo>
                    <a:pt x="2" y="27"/>
                  </a:lnTo>
                  <a:lnTo>
                    <a:pt x="7" y="16"/>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3" name="Shape 11843"/>
            <p:cNvSpPr/>
            <p:nvPr/>
          </p:nvSpPr>
          <p:spPr>
            <a:xfrm>
              <a:off x="2730501" y="3059113"/>
              <a:ext cx="7938" cy="6350"/>
            </a:xfrm>
            <a:custGeom>
              <a:avLst/>
              <a:gdLst/>
              <a:ahLst/>
              <a:cxnLst/>
              <a:rect l="0" t="0" r="0" b="0"/>
              <a:pathLst>
                <a:path w="80" h="81" extrusionOk="0">
                  <a:moveTo>
                    <a:pt x="40" y="0"/>
                  </a:moveTo>
                  <a:lnTo>
                    <a:pt x="53" y="2"/>
                  </a:lnTo>
                  <a:lnTo>
                    <a:pt x="64" y="8"/>
                  </a:lnTo>
                  <a:lnTo>
                    <a:pt x="73" y="17"/>
                  </a:lnTo>
                  <a:lnTo>
                    <a:pt x="78" y="28"/>
                  </a:lnTo>
                  <a:lnTo>
                    <a:pt x="80" y="41"/>
                  </a:lnTo>
                  <a:lnTo>
                    <a:pt x="78" y="53"/>
                  </a:lnTo>
                  <a:lnTo>
                    <a:pt x="73" y="65"/>
                  </a:lnTo>
                  <a:lnTo>
                    <a:pt x="64" y="73"/>
                  </a:lnTo>
                  <a:lnTo>
                    <a:pt x="53" y="79"/>
                  </a:lnTo>
                  <a:lnTo>
                    <a:pt x="40" y="81"/>
                  </a:lnTo>
                  <a:lnTo>
                    <a:pt x="27" y="79"/>
                  </a:lnTo>
                  <a:lnTo>
                    <a:pt x="16" y="73"/>
                  </a:lnTo>
                  <a:lnTo>
                    <a:pt x="7" y="65"/>
                  </a:lnTo>
                  <a:lnTo>
                    <a:pt x="2" y="53"/>
                  </a:lnTo>
                  <a:lnTo>
                    <a:pt x="0" y="41"/>
                  </a:lnTo>
                  <a:lnTo>
                    <a:pt x="2" y="28"/>
                  </a:lnTo>
                  <a:lnTo>
                    <a:pt x="7" y="17"/>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4" name="Shape 11844"/>
            <p:cNvSpPr/>
            <p:nvPr/>
          </p:nvSpPr>
          <p:spPr>
            <a:xfrm>
              <a:off x="2730501" y="3046413"/>
              <a:ext cx="7938" cy="7937"/>
            </a:xfrm>
            <a:custGeom>
              <a:avLst/>
              <a:gdLst/>
              <a:ahLst/>
              <a:cxnLst/>
              <a:rect l="0" t="0" r="0" b="0"/>
              <a:pathLst>
                <a:path w="80" h="82" extrusionOk="0">
                  <a:moveTo>
                    <a:pt x="40" y="0"/>
                  </a:moveTo>
                  <a:lnTo>
                    <a:pt x="53" y="2"/>
                  </a:lnTo>
                  <a:lnTo>
                    <a:pt x="64" y="8"/>
                  </a:lnTo>
                  <a:lnTo>
                    <a:pt x="73" y="17"/>
                  </a:lnTo>
                  <a:lnTo>
                    <a:pt x="78" y="28"/>
                  </a:lnTo>
                  <a:lnTo>
                    <a:pt x="80" y="41"/>
                  </a:lnTo>
                  <a:lnTo>
                    <a:pt x="78" y="54"/>
                  </a:lnTo>
                  <a:lnTo>
                    <a:pt x="73" y="65"/>
                  </a:lnTo>
                  <a:lnTo>
                    <a:pt x="64" y="74"/>
                  </a:lnTo>
                  <a:lnTo>
                    <a:pt x="53" y="79"/>
                  </a:lnTo>
                  <a:lnTo>
                    <a:pt x="40" y="82"/>
                  </a:lnTo>
                  <a:lnTo>
                    <a:pt x="27" y="79"/>
                  </a:lnTo>
                  <a:lnTo>
                    <a:pt x="16" y="74"/>
                  </a:lnTo>
                  <a:lnTo>
                    <a:pt x="7" y="65"/>
                  </a:lnTo>
                  <a:lnTo>
                    <a:pt x="2" y="54"/>
                  </a:lnTo>
                  <a:lnTo>
                    <a:pt x="0" y="41"/>
                  </a:lnTo>
                  <a:lnTo>
                    <a:pt x="2" y="28"/>
                  </a:lnTo>
                  <a:lnTo>
                    <a:pt x="7" y="17"/>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5" name="Shape 11845"/>
            <p:cNvSpPr/>
            <p:nvPr/>
          </p:nvSpPr>
          <p:spPr>
            <a:xfrm>
              <a:off x="2730501" y="3035300"/>
              <a:ext cx="7938" cy="7937"/>
            </a:xfrm>
            <a:custGeom>
              <a:avLst/>
              <a:gdLst/>
              <a:ahLst/>
              <a:cxnLst/>
              <a:rect l="0" t="0" r="0" b="0"/>
              <a:pathLst>
                <a:path w="80" h="82" extrusionOk="0">
                  <a:moveTo>
                    <a:pt x="40" y="0"/>
                  </a:moveTo>
                  <a:lnTo>
                    <a:pt x="53" y="2"/>
                  </a:lnTo>
                  <a:lnTo>
                    <a:pt x="64" y="8"/>
                  </a:lnTo>
                  <a:lnTo>
                    <a:pt x="73" y="17"/>
                  </a:lnTo>
                  <a:lnTo>
                    <a:pt x="78" y="28"/>
                  </a:lnTo>
                  <a:lnTo>
                    <a:pt x="80" y="42"/>
                  </a:lnTo>
                  <a:lnTo>
                    <a:pt x="78" y="54"/>
                  </a:lnTo>
                  <a:lnTo>
                    <a:pt x="73" y="65"/>
                  </a:lnTo>
                  <a:lnTo>
                    <a:pt x="64" y="74"/>
                  </a:lnTo>
                  <a:lnTo>
                    <a:pt x="53" y="80"/>
                  </a:lnTo>
                  <a:lnTo>
                    <a:pt x="40" y="82"/>
                  </a:lnTo>
                  <a:lnTo>
                    <a:pt x="27" y="80"/>
                  </a:lnTo>
                  <a:lnTo>
                    <a:pt x="16" y="74"/>
                  </a:lnTo>
                  <a:lnTo>
                    <a:pt x="7" y="65"/>
                  </a:lnTo>
                  <a:lnTo>
                    <a:pt x="2" y="54"/>
                  </a:lnTo>
                  <a:lnTo>
                    <a:pt x="0" y="42"/>
                  </a:lnTo>
                  <a:lnTo>
                    <a:pt x="2" y="28"/>
                  </a:lnTo>
                  <a:lnTo>
                    <a:pt x="7" y="17"/>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6" name="Shape 11846"/>
            <p:cNvSpPr/>
            <p:nvPr/>
          </p:nvSpPr>
          <p:spPr>
            <a:xfrm>
              <a:off x="2765426" y="3070225"/>
              <a:ext cx="6350" cy="6350"/>
            </a:xfrm>
            <a:custGeom>
              <a:avLst/>
              <a:gdLst/>
              <a:ahLst/>
              <a:cxnLst/>
              <a:rect l="0" t="0" r="0" b="0"/>
              <a:pathLst>
                <a:path w="82" h="82" extrusionOk="0">
                  <a:moveTo>
                    <a:pt x="40" y="0"/>
                  </a:moveTo>
                  <a:lnTo>
                    <a:pt x="54" y="2"/>
                  </a:lnTo>
                  <a:lnTo>
                    <a:pt x="65" y="8"/>
                  </a:lnTo>
                  <a:lnTo>
                    <a:pt x="74" y="16"/>
                  </a:lnTo>
                  <a:lnTo>
                    <a:pt x="80" y="27"/>
                  </a:lnTo>
                  <a:lnTo>
                    <a:pt x="82" y="40"/>
                  </a:lnTo>
                  <a:lnTo>
                    <a:pt x="80" y="53"/>
                  </a:lnTo>
                  <a:lnTo>
                    <a:pt x="74" y="64"/>
                  </a:lnTo>
                  <a:lnTo>
                    <a:pt x="65" y="74"/>
                  </a:lnTo>
                  <a:lnTo>
                    <a:pt x="54" y="80"/>
                  </a:lnTo>
                  <a:lnTo>
                    <a:pt x="40" y="82"/>
                  </a:lnTo>
                  <a:lnTo>
                    <a:pt x="27" y="80"/>
                  </a:lnTo>
                  <a:lnTo>
                    <a:pt x="16" y="74"/>
                  </a:lnTo>
                  <a:lnTo>
                    <a:pt x="8" y="64"/>
                  </a:lnTo>
                  <a:lnTo>
                    <a:pt x="2" y="53"/>
                  </a:lnTo>
                  <a:lnTo>
                    <a:pt x="0" y="40"/>
                  </a:lnTo>
                  <a:lnTo>
                    <a:pt x="2" y="27"/>
                  </a:lnTo>
                  <a:lnTo>
                    <a:pt x="8" y="16"/>
                  </a:lnTo>
                  <a:lnTo>
                    <a:pt x="16" y="8"/>
                  </a:lnTo>
                  <a:lnTo>
                    <a:pt x="27"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7" name="Shape 11847"/>
            <p:cNvSpPr/>
            <p:nvPr/>
          </p:nvSpPr>
          <p:spPr>
            <a:xfrm>
              <a:off x="2754313" y="3070225"/>
              <a:ext cx="6350" cy="6350"/>
            </a:xfrm>
            <a:custGeom>
              <a:avLst/>
              <a:gdLst/>
              <a:ahLst/>
              <a:cxnLst/>
              <a:rect l="0" t="0" r="0" b="0"/>
              <a:pathLst>
                <a:path w="82" h="82" extrusionOk="0">
                  <a:moveTo>
                    <a:pt x="41" y="0"/>
                  </a:moveTo>
                  <a:lnTo>
                    <a:pt x="53" y="2"/>
                  </a:lnTo>
                  <a:lnTo>
                    <a:pt x="66" y="8"/>
                  </a:lnTo>
                  <a:lnTo>
                    <a:pt x="74" y="16"/>
                  </a:lnTo>
                  <a:lnTo>
                    <a:pt x="80" y="27"/>
                  </a:lnTo>
                  <a:lnTo>
                    <a:pt x="82" y="40"/>
                  </a:lnTo>
                  <a:lnTo>
                    <a:pt x="80" y="53"/>
                  </a:lnTo>
                  <a:lnTo>
                    <a:pt x="74" y="64"/>
                  </a:lnTo>
                  <a:lnTo>
                    <a:pt x="66" y="74"/>
                  </a:lnTo>
                  <a:lnTo>
                    <a:pt x="53" y="80"/>
                  </a:lnTo>
                  <a:lnTo>
                    <a:pt x="41" y="82"/>
                  </a:lnTo>
                  <a:lnTo>
                    <a:pt x="28" y="80"/>
                  </a:lnTo>
                  <a:lnTo>
                    <a:pt x="17" y="74"/>
                  </a:lnTo>
                  <a:lnTo>
                    <a:pt x="8" y="64"/>
                  </a:lnTo>
                  <a:lnTo>
                    <a:pt x="2" y="53"/>
                  </a:lnTo>
                  <a:lnTo>
                    <a:pt x="0" y="40"/>
                  </a:lnTo>
                  <a:lnTo>
                    <a:pt x="2" y="27"/>
                  </a:lnTo>
                  <a:lnTo>
                    <a:pt x="8" y="16"/>
                  </a:lnTo>
                  <a:lnTo>
                    <a:pt x="17" y="8"/>
                  </a:lnTo>
                  <a:lnTo>
                    <a:pt x="28"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8" name="Shape 11848"/>
            <p:cNvSpPr/>
            <p:nvPr/>
          </p:nvSpPr>
          <p:spPr>
            <a:xfrm>
              <a:off x="2741613" y="3070225"/>
              <a:ext cx="7938" cy="6350"/>
            </a:xfrm>
            <a:custGeom>
              <a:avLst/>
              <a:gdLst/>
              <a:ahLst/>
              <a:cxnLst/>
              <a:rect l="0" t="0" r="0" b="0"/>
              <a:pathLst>
                <a:path w="82" h="82" extrusionOk="0">
                  <a:moveTo>
                    <a:pt x="40" y="0"/>
                  </a:moveTo>
                  <a:lnTo>
                    <a:pt x="53" y="2"/>
                  </a:lnTo>
                  <a:lnTo>
                    <a:pt x="64" y="8"/>
                  </a:lnTo>
                  <a:lnTo>
                    <a:pt x="73" y="16"/>
                  </a:lnTo>
                  <a:lnTo>
                    <a:pt x="79" y="27"/>
                  </a:lnTo>
                  <a:lnTo>
                    <a:pt x="82" y="40"/>
                  </a:lnTo>
                  <a:lnTo>
                    <a:pt x="79" y="53"/>
                  </a:lnTo>
                  <a:lnTo>
                    <a:pt x="73" y="64"/>
                  </a:lnTo>
                  <a:lnTo>
                    <a:pt x="64" y="74"/>
                  </a:lnTo>
                  <a:lnTo>
                    <a:pt x="53" y="80"/>
                  </a:lnTo>
                  <a:lnTo>
                    <a:pt x="40" y="82"/>
                  </a:lnTo>
                  <a:lnTo>
                    <a:pt x="28" y="80"/>
                  </a:lnTo>
                  <a:lnTo>
                    <a:pt x="17" y="74"/>
                  </a:lnTo>
                  <a:lnTo>
                    <a:pt x="8" y="64"/>
                  </a:lnTo>
                  <a:lnTo>
                    <a:pt x="2" y="53"/>
                  </a:lnTo>
                  <a:lnTo>
                    <a:pt x="0" y="40"/>
                  </a:lnTo>
                  <a:lnTo>
                    <a:pt x="2" y="27"/>
                  </a:lnTo>
                  <a:lnTo>
                    <a:pt x="8" y="16"/>
                  </a:lnTo>
                  <a:lnTo>
                    <a:pt x="17" y="8"/>
                  </a:lnTo>
                  <a:lnTo>
                    <a:pt x="28" y="2"/>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49" name="Shape 11849"/>
            <p:cNvSpPr/>
            <p:nvPr/>
          </p:nvSpPr>
          <p:spPr>
            <a:xfrm>
              <a:off x="2776538" y="3070225"/>
              <a:ext cx="6350" cy="6350"/>
            </a:xfrm>
            <a:custGeom>
              <a:avLst/>
              <a:gdLst/>
              <a:ahLst/>
              <a:cxnLst/>
              <a:rect l="0" t="0" r="0" b="0"/>
              <a:pathLst>
                <a:path w="83" h="83" extrusionOk="0">
                  <a:moveTo>
                    <a:pt x="42" y="0"/>
                  </a:moveTo>
                  <a:lnTo>
                    <a:pt x="52" y="1"/>
                  </a:lnTo>
                  <a:lnTo>
                    <a:pt x="62" y="5"/>
                  </a:lnTo>
                  <a:lnTo>
                    <a:pt x="71" y="12"/>
                  </a:lnTo>
                  <a:lnTo>
                    <a:pt x="77" y="21"/>
                  </a:lnTo>
                  <a:lnTo>
                    <a:pt x="81" y="30"/>
                  </a:lnTo>
                  <a:lnTo>
                    <a:pt x="83" y="41"/>
                  </a:lnTo>
                  <a:lnTo>
                    <a:pt x="81" y="52"/>
                  </a:lnTo>
                  <a:lnTo>
                    <a:pt x="77" y="61"/>
                  </a:lnTo>
                  <a:lnTo>
                    <a:pt x="71" y="71"/>
                  </a:lnTo>
                  <a:lnTo>
                    <a:pt x="62" y="78"/>
                  </a:lnTo>
                  <a:lnTo>
                    <a:pt x="52" y="82"/>
                  </a:lnTo>
                  <a:lnTo>
                    <a:pt x="42" y="83"/>
                  </a:lnTo>
                  <a:lnTo>
                    <a:pt x="30" y="81"/>
                  </a:lnTo>
                  <a:lnTo>
                    <a:pt x="20" y="77"/>
                  </a:lnTo>
                  <a:lnTo>
                    <a:pt x="12" y="71"/>
                  </a:lnTo>
                  <a:lnTo>
                    <a:pt x="5" y="61"/>
                  </a:lnTo>
                  <a:lnTo>
                    <a:pt x="1" y="51"/>
                  </a:lnTo>
                  <a:lnTo>
                    <a:pt x="0" y="41"/>
                  </a:lnTo>
                  <a:lnTo>
                    <a:pt x="1" y="30"/>
                  </a:lnTo>
                  <a:lnTo>
                    <a:pt x="5" y="20"/>
                  </a:lnTo>
                  <a:lnTo>
                    <a:pt x="12" y="12"/>
                  </a:lnTo>
                  <a:lnTo>
                    <a:pt x="20" y="5"/>
                  </a:lnTo>
                  <a:lnTo>
                    <a:pt x="30" y="1"/>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0" name="Shape 11850"/>
            <p:cNvSpPr/>
            <p:nvPr/>
          </p:nvSpPr>
          <p:spPr>
            <a:xfrm>
              <a:off x="2719388" y="3070225"/>
              <a:ext cx="7938" cy="6350"/>
            </a:xfrm>
            <a:custGeom>
              <a:avLst/>
              <a:gdLst/>
              <a:ahLst/>
              <a:cxnLst/>
              <a:rect l="0" t="0" r="0" b="0"/>
              <a:pathLst>
                <a:path w="82" h="82" extrusionOk="0">
                  <a:moveTo>
                    <a:pt x="41" y="0"/>
                  </a:moveTo>
                  <a:lnTo>
                    <a:pt x="54" y="2"/>
                  </a:lnTo>
                  <a:lnTo>
                    <a:pt x="65" y="8"/>
                  </a:lnTo>
                  <a:lnTo>
                    <a:pt x="74" y="16"/>
                  </a:lnTo>
                  <a:lnTo>
                    <a:pt x="80" y="27"/>
                  </a:lnTo>
                  <a:lnTo>
                    <a:pt x="82" y="40"/>
                  </a:lnTo>
                  <a:lnTo>
                    <a:pt x="80" y="53"/>
                  </a:lnTo>
                  <a:lnTo>
                    <a:pt x="74" y="64"/>
                  </a:lnTo>
                  <a:lnTo>
                    <a:pt x="65" y="74"/>
                  </a:lnTo>
                  <a:lnTo>
                    <a:pt x="54" y="80"/>
                  </a:lnTo>
                  <a:lnTo>
                    <a:pt x="41" y="82"/>
                  </a:lnTo>
                  <a:lnTo>
                    <a:pt x="29" y="80"/>
                  </a:lnTo>
                  <a:lnTo>
                    <a:pt x="18" y="74"/>
                  </a:lnTo>
                  <a:lnTo>
                    <a:pt x="9" y="64"/>
                  </a:lnTo>
                  <a:lnTo>
                    <a:pt x="2" y="53"/>
                  </a:lnTo>
                  <a:lnTo>
                    <a:pt x="0" y="40"/>
                  </a:lnTo>
                  <a:lnTo>
                    <a:pt x="2" y="27"/>
                  </a:lnTo>
                  <a:lnTo>
                    <a:pt x="9" y="16"/>
                  </a:lnTo>
                  <a:lnTo>
                    <a:pt x="18" y="8"/>
                  </a:lnTo>
                  <a:lnTo>
                    <a:pt x="29"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1" name="Shape 11851"/>
            <p:cNvSpPr/>
            <p:nvPr/>
          </p:nvSpPr>
          <p:spPr>
            <a:xfrm>
              <a:off x="2708276" y="3070225"/>
              <a:ext cx="7938" cy="6350"/>
            </a:xfrm>
            <a:custGeom>
              <a:avLst/>
              <a:gdLst/>
              <a:ahLst/>
              <a:cxnLst/>
              <a:rect l="0" t="0" r="0" b="0"/>
              <a:pathLst>
                <a:path w="82" h="82" extrusionOk="0">
                  <a:moveTo>
                    <a:pt x="42" y="0"/>
                  </a:moveTo>
                  <a:lnTo>
                    <a:pt x="55" y="2"/>
                  </a:lnTo>
                  <a:lnTo>
                    <a:pt x="66" y="8"/>
                  </a:lnTo>
                  <a:lnTo>
                    <a:pt x="74" y="16"/>
                  </a:lnTo>
                  <a:lnTo>
                    <a:pt x="80" y="27"/>
                  </a:lnTo>
                  <a:lnTo>
                    <a:pt x="82" y="40"/>
                  </a:lnTo>
                  <a:lnTo>
                    <a:pt x="80" y="53"/>
                  </a:lnTo>
                  <a:lnTo>
                    <a:pt x="74" y="64"/>
                  </a:lnTo>
                  <a:lnTo>
                    <a:pt x="66" y="74"/>
                  </a:lnTo>
                  <a:lnTo>
                    <a:pt x="55" y="80"/>
                  </a:lnTo>
                  <a:lnTo>
                    <a:pt x="42" y="82"/>
                  </a:lnTo>
                  <a:lnTo>
                    <a:pt x="29" y="80"/>
                  </a:lnTo>
                  <a:lnTo>
                    <a:pt x="17" y="74"/>
                  </a:lnTo>
                  <a:lnTo>
                    <a:pt x="8" y="64"/>
                  </a:lnTo>
                  <a:lnTo>
                    <a:pt x="3" y="53"/>
                  </a:lnTo>
                  <a:lnTo>
                    <a:pt x="0" y="40"/>
                  </a:lnTo>
                  <a:lnTo>
                    <a:pt x="3" y="27"/>
                  </a:lnTo>
                  <a:lnTo>
                    <a:pt x="8" y="16"/>
                  </a:lnTo>
                  <a:lnTo>
                    <a:pt x="17" y="8"/>
                  </a:lnTo>
                  <a:lnTo>
                    <a:pt x="29"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2" name="Shape 11852"/>
            <p:cNvSpPr/>
            <p:nvPr/>
          </p:nvSpPr>
          <p:spPr>
            <a:xfrm>
              <a:off x="2697163" y="3070225"/>
              <a:ext cx="7938" cy="6350"/>
            </a:xfrm>
            <a:custGeom>
              <a:avLst/>
              <a:gdLst/>
              <a:ahLst/>
              <a:cxnLst/>
              <a:rect l="0" t="0" r="0" b="0"/>
              <a:pathLst>
                <a:path w="82" h="82" extrusionOk="0">
                  <a:moveTo>
                    <a:pt x="42" y="0"/>
                  </a:moveTo>
                  <a:lnTo>
                    <a:pt x="54" y="2"/>
                  </a:lnTo>
                  <a:lnTo>
                    <a:pt x="66" y="8"/>
                  </a:lnTo>
                  <a:lnTo>
                    <a:pt x="74" y="16"/>
                  </a:lnTo>
                  <a:lnTo>
                    <a:pt x="80" y="27"/>
                  </a:lnTo>
                  <a:lnTo>
                    <a:pt x="82" y="40"/>
                  </a:lnTo>
                  <a:lnTo>
                    <a:pt x="80" y="53"/>
                  </a:lnTo>
                  <a:lnTo>
                    <a:pt x="74" y="64"/>
                  </a:lnTo>
                  <a:lnTo>
                    <a:pt x="66" y="74"/>
                  </a:lnTo>
                  <a:lnTo>
                    <a:pt x="54" y="80"/>
                  </a:lnTo>
                  <a:lnTo>
                    <a:pt x="42" y="82"/>
                  </a:lnTo>
                  <a:lnTo>
                    <a:pt x="28" y="80"/>
                  </a:lnTo>
                  <a:lnTo>
                    <a:pt x="17" y="74"/>
                  </a:lnTo>
                  <a:lnTo>
                    <a:pt x="8" y="64"/>
                  </a:lnTo>
                  <a:lnTo>
                    <a:pt x="2" y="53"/>
                  </a:lnTo>
                  <a:lnTo>
                    <a:pt x="0" y="40"/>
                  </a:lnTo>
                  <a:lnTo>
                    <a:pt x="2" y="27"/>
                  </a:lnTo>
                  <a:lnTo>
                    <a:pt x="8" y="16"/>
                  </a:lnTo>
                  <a:lnTo>
                    <a:pt x="17" y="8"/>
                  </a:lnTo>
                  <a:lnTo>
                    <a:pt x="28" y="2"/>
                  </a:lnTo>
                  <a:lnTo>
                    <a:pt x="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3" name="Shape 11853"/>
            <p:cNvSpPr/>
            <p:nvPr/>
          </p:nvSpPr>
          <p:spPr>
            <a:xfrm>
              <a:off x="2798763" y="3070225"/>
              <a:ext cx="7938" cy="6350"/>
            </a:xfrm>
            <a:custGeom>
              <a:avLst/>
              <a:gdLst/>
              <a:ahLst/>
              <a:cxnLst/>
              <a:rect l="0" t="0" r="0" b="0"/>
              <a:pathLst>
                <a:path w="82" h="82" extrusionOk="0">
                  <a:moveTo>
                    <a:pt x="41" y="0"/>
                  </a:moveTo>
                  <a:lnTo>
                    <a:pt x="54" y="2"/>
                  </a:lnTo>
                  <a:lnTo>
                    <a:pt x="65" y="8"/>
                  </a:lnTo>
                  <a:lnTo>
                    <a:pt x="74" y="16"/>
                  </a:lnTo>
                  <a:lnTo>
                    <a:pt x="80" y="27"/>
                  </a:lnTo>
                  <a:lnTo>
                    <a:pt x="82" y="40"/>
                  </a:lnTo>
                  <a:lnTo>
                    <a:pt x="80" y="53"/>
                  </a:lnTo>
                  <a:lnTo>
                    <a:pt x="74" y="64"/>
                  </a:lnTo>
                  <a:lnTo>
                    <a:pt x="65" y="74"/>
                  </a:lnTo>
                  <a:lnTo>
                    <a:pt x="54" y="80"/>
                  </a:lnTo>
                  <a:lnTo>
                    <a:pt x="41" y="82"/>
                  </a:lnTo>
                  <a:lnTo>
                    <a:pt x="29" y="80"/>
                  </a:lnTo>
                  <a:lnTo>
                    <a:pt x="18" y="74"/>
                  </a:lnTo>
                  <a:lnTo>
                    <a:pt x="9" y="64"/>
                  </a:lnTo>
                  <a:lnTo>
                    <a:pt x="3" y="53"/>
                  </a:lnTo>
                  <a:lnTo>
                    <a:pt x="0" y="40"/>
                  </a:lnTo>
                  <a:lnTo>
                    <a:pt x="3" y="27"/>
                  </a:lnTo>
                  <a:lnTo>
                    <a:pt x="9" y="16"/>
                  </a:lnTo>
                  <a:lnTo>
                    <a:pt x="18" y="8"/>
                  </a:lnTo>
                  <a:lnTo>
                    <a:pt x="29"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4" name="Shape 11854"/>
            <p:cNvSpPr/>
            <p:nvPr/>
          </p:nvSpPr>
          <p:spPr>
            <a:xfrm>
              <a:off x="2787651" y="3070225"/>
              <a:ext cx="6350" cy="6350"/>
            </a:xfrm>
            <a:custGeom>
              <a:avLst/>
              <a:gdLst/>
              <a:ahLst/>
              <a:cxnLst/>
              <a:rect l="0" t="0" r="0" b="0"/>
              <a:pathLst>
                <a:path w="81" h="82" extrusionOk="0">
                  <a:moveTo>
                    <a:pt x="41" y="0"/>
                  </a:moveTo>
                  <a:lnTo>
                    <a:pt x="54" y="2"/>
                  </a:lnTo>
                  <a:lnTo>
                    <a:pt x="65" y="8"/>
                  </a:lnTo>
                  <a:lnTo>
                    <a:pt x="74" y="16"/>
                  </a:lnTo>
                  <a:lnTo>
                    <a:pt x="79" y="27"/>
                  </a:lnTo>
                  <a:lnTo>
                    <a:pt x="81" y="40"/>
                  </a:lnTo>
                  <a:lnTo>
                    <a:pt x="79" y="53"/>
                  </a:lnTo>
                  <a:lnTo>
                    <a:pt x="74" y="64"/>
                  </a:lnTo>
                  <a:lnTo>
                    <a:pt x="65" y="74"/>
                  </a:lnTo>
                  <a:lnTo>
                    <a:pt x="54" y="80"/>
                  </a:lnTo>
                  <a:lnTo>
                    <a:pt x="41" y="82"/>
                  </a:lnTo>
                  <a:lnTo>
                    <a:pt x="28" y="80"/>
                  </a:lnTo>
                  <a:lnTo>
                    <a:pt x="16" y="74"/>
                  </a:lnTo>
                  <a:lnTo>
                    <a:pt x="7" y="64"/>
                  </a:lnTo>
                  <a:lnTo>
                    <a:pt x="2" y="53"/>
                  </a:lnTo>
                  <a:lnTo>
                    <a:pt x="0" y="40"/>
                  </a:lnTo>
                  <a:lnTo>
                    <a:pt x="2" y="27"/>
                  </a:lnTo>
                  <a:lnTo>
                    <a:pt x="7" y="16"/>
                  </a:lnTo>
                  <a:lnTo>
                    <a:pt x="16" y="8"/>
                  </a:lnTo>
                  <a:lnTo>
                    <a:pt x="28" y="2"/>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5" name="Shape 11855"/>
            <p:cNvSpPr/>
            <p:nvPr/>
          </p:nvSpPr>
          <p:spPr>
            <a:xfrm>
              <a:off x="2813051" y="3021013"/>
              <a:ext cx="65088" cy="103187"/>
            </a:xfrm>
            <a:custGeom>
              <a:avLst/>
              <a:gdLst/>
              <a:ahLst/>
              <a:cxnLst/>
              <a:rect l="0" t="0" r="0" b="0"/>
              <a:pathLst>
                <a:path w="702" h="1097" extrusionOk="0">
                  <a:moveTo>
                    <a:pt x="334" y="0"/>
                  </a:moveTo>
                  <a:lnTo>
                    <a:pt x="357" y="2"/>
                  </a:lnTo>
                  <a:lnTo>
                    <a:pt x="378" y="6"/>
                  </a:lnTo>
                  <a:lnTo>
                    <a:pt x="395" y="12"/>
                  </a:lnTo>
                  <a:lnTo>
                    <a:pt x="410" y="19"/>
                  </a:lnTo>
                  <a:lnTo>
                    <a:pt x="422" y="27"/>
                  </a:lnTo>
                  <a:lnTo>
                    <a:pt x="431" y="33"/>
                  </a:lnTo>
                  <a:lnTo>
                    <a:pt x="438" y="39"/>
                  </a:lnTo>
                  <a:lnTo>
                    <a:pt x="442" y="43"/>
                  </a:lnTo>
                  <a:lnTo>
                    <a:pt x="443" y="45"/>
                  </a:lnTo>
                  <a:lnTo>
                    <a:pt x="472" y="44"/>
                  </a:lnTo>
                  <a:lnTo>
                    <a:pt x="498" y="48"/>
                  </a:lnTo>
                  <a:lnTo>
                    <a:pt x="521" y="57"/>
                  </a:lnTo>
                  <a:lnTo>
                    <a:pt x="541" y="69"/>
                  </a:lnTo>
                  <a:lnTo>
                    <a:pt x="559" y="85"/>
                  </a:lnTo>
                  <a:lnTo>
                    <a:pt x="574" y="104"/>
                  </a:lnTo>
                  <a:lnTo>
                    <a:pt x="588" y="126"/>
                  </a:lnTo>
                  <a:lnTo>
                    <a:pt x="599" y="151"/>
                  </a:lnTo>
                  <a:lnTo>
                    <a:pt x="607" y="178"/>
                  </a:lnTo>
                  <a:lnTo>
                    <a:pt x="614" y="209"/>
                  </a:lnTo>
                  <a:lnTo>
                    <a:pt x="618" y="240"/>
                  </a:lnTo>
                  <a:lnTo>
                    <a:pt x="620" y="274"/>
                  </a:lnTo>
                  <a:lnTo>
                    <a:pt x="621" y="309"/>
                  </a:lnTo>
                  <a:lnTo>
                    <a:pt x="620" y="345"/>
                  </a:lnTo>
                  <a:lnTo>
                    <a:pt x="617" y="383"/>
                  </a:lnTo>
                  <a:lnTo>
                    <a:pt x="615" y="418"/>
                  </a:lnTo>
                  <a:lnTo>
                    <a:pt x="616" y="449"/>
                  </a:lnTo>
                  <a:lnTo>
                    <a:pt x="619" y="476"/>
                  </a:lnTo>
                  <a:lnTo>
                    <a:pt x="624" y="501"/>
                  </a:lnTo>
                  <a:lnTo>
                    <a:pt x="631" y="522"/>
                  </a:lnTo>
                  <a:lnTo>
                    <a:pt x="639" y="539"/>
                  </a:lnTo>
                  <a:lnTo>
                    <a:pt x="647" y="554"/>
                  </a:lnTo>
                  <a:lnTo>
                    <a:pt x="657" y="566"/>
                  </a:lnTo>
                  <a:lnTo>
                    <a:pt x="666" y="576"/>
                  </a:lnTo>
                  <a:lnTo>
                    <a:pt x="675" y="585"/>
                  </a:lnTo>
                  <a:lnTo>
                    <a:pt x="684" y="590"/>
                  </a:lnTo>
                  <a:lnTo>
                    <a:pt x="691" y="595"/>
                  </a:lnTo>
                  <a:lnTo>
                    <a:pt x="697" y="597"/>
                  </a:lnTo>
                  <a:lnTo>
                    <a:pt x="700" y="599"/>
                  </a:lnTo>
                  <a:lnTo>
                    <a:pt x="702" y="599"/>
                  </a:lnTo>
                  <a:lnTo>
                    <a:pt x="680" y="617"/>
                  </a:lnTo>
                  <a:lnTo>
                    <a:pt x="656" y="631"/>
                  </a:lnTo>
                  <a:lnTo>
                    <a:pt x="631" y="642"/>
                  </a:lnTo>
                  <a:lnTo>
                    <a:pt x="605" y="651"/>
                  </a:lnTo>
                  <a:lnTo>
                    <a:pt x="578" y="657"/>
                  </a:lnTo>
                  <a:lnTo>
                    <a:pt x="553" y="661"/>
                  </a:lnTo>
                  <a:lnTo>
                    <a:pt x="530" y="664"/>
                  </a:lnTo>
                  <a:lnTo>
                    <a:pt x="511" y="665"/>
                  </a:lnTo>
                  <a:lnTo>
                    <a:pt x="496" y="666"/>
                  </a:lnTo>
                  <a:lnTo>
                    <a:pt x="486" y="666"/>
                  </a:lnTo>
                  <a:lnTo>
                    <a:pt x="483" y="666"/>
                  </a:lnTo>
                  <a:lnTo>
                    <a:pt x="483" y="717"/>
                  </a:lnTo>
                  <a:lnTo>
                    <a:pt x="352" y="1097"/>
                  </a:lnTo>
                  <a:lnTo>
                    <a:pt x="222" y="716"/>
                  </a:lnTo>
                  <a:lnTo>
                    <a:pt x="222" y="667"/>
                  </a:lnTo>
                  <a:lnTo>
                    <a:pt x="185" y="666"/>
                  </a:lnTo>
                  <a:lnTo>
                    <a:pt x="150" y="663"/>
                  </a:lnTo>
                  <a:lnTo>
                    <a:pt x="121" y="658"/>
                  </a:lnTo>
                  <a:lnTo>
                    <a:pt x="96" y="651"/>
                  </a:lnTo>
                  <a:lnTo>
                    <a:pt x="74" y="644"/>
                  </a:lnTo>
                  <a:lnTo>
                    <a:pt x="54" y="636"/>
                  </a:lnTo>
                  <a:lnTo>
                    <a:pt x="38" y="628"/>
                  </a:lnTo>
                  <a:lnTo>
                    <a:pt x="26" y="620"/>
                  </a:lnTo>
                  <a:lnTo>
                    <a:pt x="16" y="612"/>
                  </a:lnTo>
                  <a:lnTo>
                    <a:pt x="8" y="605"/>
                  </a:lnTo>
                  <a:lnTo>
                    <a:pt x="3" y="600"/>
                  </a:lnTo>
                  <a:lnTo>
                    <a:pt x="1" y="597"/>
                  </a:lnTo>
                  <a:lnTo>
                    <a:pt x="0" y="596"/>
                  </a:lnTo>
                  <a:lnTo>
                    <a:pt x="1" y="596"/>
                  </a:lnTo>
                  <a:lnTo>
                    <a:pt x="3" y="595"/>
                  </a:lnTo>
                  <a:lnTo>
                    <a:pt x="8" y="594"/>
                  </a:lnTo>
                  <a:lnTo>
                    <a:pt x="13" y="592"/>
                  </a:lnTo>
                  <a:lnTo>
                    <a:pt x="20" y="589"/>
                  </a:lnTo>
                  <a:lnTo>
                    <a:pt x="27" y="584"/>
                  </a:lnTo>
                  <a:lnTo>
                    <a:pt x="35" y="576"/>
                  </a:lnTo>
                  <a:lnTo>
                    <a:pt x="43" y="567"/>
                  </a:lnTo>
                  <a:lnTo>
                    <a:pt x="51" y="556"/>
                  </a:lnTo>
                  <a:lnTo>
                    <a:pt x="61" y="541"/>
                  </a:lnTo>
                  <a:lnTo>
                    <a:pt x="68" y="524"/>
                  </a:lnTo>
                  <a:lnTo>
                    <a:pt x="75" y="503"/>
                  </a:lnTo>
                  <a:lnTo>
                    <a:pt x="81" y="477"/>
                  </a:lnTo>
                  <a:lnTo>
                    <a:pt x="86" y="449"/>
                  </a:lnTo>
                  <a:lnTo>
                    <a:pt x="90" y="416"/>
                  </a:lnTo>
                  <a:lnTo>
                    <a:pt x="92" y="377"/>
                  </a:lnTo>
                  <a:lnTo>
                    <a:pt x="91" y="334"/>
                  </a:lnTo>
                  <a:lnTo>
                    <a:pt x="92" y="288"/>
                  </a:lnTo>
                  <a:lnTo>
                    <a:pt x="95" y="247"/>
                  </a:lnTo>
                  <a:lnTo>
                    <a:pt x="100" y="210"/>
                  </a:lnTo>
                  <a:lnTo>
                    <a:pt x="107" y="177"/>
                  </a:lnTo>
                  <a:lnTo>
                    <a:pt x="116" y="149"/>
                  </a:lnTo>
                  <a:lnTo>
                    <a:pt x="127" y="124"/>
                  </a:lnTo>
                  <a:lnTo>
                    <a:pt x="138" y="103"/>
                  </a:lnTo>
                  <a:lnTo>
                    <a:pt x="151" y="85"/>
                  </a:lnTo>
                  <a:lnTo>
                    <a:pt x="165" y="68"/>
                  </a:lnTo>
                  <a:lnTo>
                    <a:pt x="178" y="55"/>
                  </a:lnTo>
                  <a:lnTo>
                    <a:pt x="192" y="45"/>
                  </a:lnTo>
                  <a:lnTo>
                    <a:pt x="205" y="36"/>
                  </a:lnTo>
                  <a:lnTo>
                    <a:pt x="218" y="29"/>
                  </a:lnTo>
                  <a:lnTo>
                    <a:pt x="229" y="24"/>
                  </a:lnTo>
                  <a:lnTo>
                    <a:pt x="240" y="19"/>
                  </a:lnTo>
                  <a:lnTo>
                    <a:pt x="249" y="16"/>
                  </a:lnTo>
                  <a:lnTo>
                    <a:pt x="280" y="6"/>
                  </a:lnTo>
                  <a:lnTo>
                    <a:pt x="308" y="1"/>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6" name="Shape 11856"/>
            <p:cNvSpPr/>
            <p:nvPr/>
          </p:nvSpPr>
          <p:spPr>
            <a:xfrm>
              <a:off x="2800351" y="3092450"/>
              <a:ext cx="90488" cy="34925"/>
            </a:xfrm>
            <a:custGeom>
              <a:avLst/>
              <a:gdLst/>
              <a:ahLst/>
              <a:cxnLst/>
              <a:rect l="0" t="0" r="0" b="0"/>
              <a:pathLst>
                <a:path w="960" h="370" extrusionOk="0">
                  <a:moveTo>
                    <a:pt x="301" y="0"/>
                  </a:moveTo>
                  <a:lnTo>
                    <a:pt x="247" y="153"/>
                  </a:lnTo>
                  <a:lnTo>
                    <a:pt x="320" y="148"/>
                  </a:lnTo>
                  <a:lnTo>
                    <a:pt x="479" y="345"/>
                  </a:lnTo>
                  <a:lnTo>
                    <a:pt x="639" y="148"/>
                  </a:lnTo>
                  <a:lnTo>
                    <a:pt x="712" y="153"/>
                  </a:lnTo>
                  <a:lnTo>
                    <a:pt x="660" y="0"/>
                  </a:lnTo>
                  <a:lnTo>
                    <a:pt x="687" y="15"/>
                  </a:lnTo>
                  <a:lnTo>
                    <a:pt x="851" y="96"/>
                  </a:lnTo>
                  <a:lnTo>
                    <a:pt x="875" y="111"/>
                  </a:lnTo>
                  <a:lnTo>
                    <a:pt x="896" y="130"/>
                  </a:lnTo>
                  <a:lnTo>
                    <a:pt x="912" y="152"/>
                  </a:lnTo>
                  <a:lnTo>
                    <a:pt x="926" y="177"/>
                  </a:lnTo>
                  <a:lnTo>
                    <a:pt x="933" y="204"/>
                  </a:lnTo>
                  <a:lnTo>
                    <a:pt x="960" y="349"/>
                  </a:lnTo>
                  <a:lnTo>
                    <a:pt x="958" y="359"/>
                  </a:lnTo>
                  <a:lnTo>
                    <a:pt x="952" y="367"/>
                  </a:lnTo>
                  <a:lnTo>
                    <a:pt x="943" y="370"/>
                  </a:lnTo>
                  <a:lnTo>
                    <a:pt x="16" y="370"/>
                  </a:lnTo>
                  <a:lnTo>
                    <a:pt x="9" y="368"/>
                  </a:lnTo>
                  <a:lnTo>
                    <a:pt x="3" y="364"/>
                  </a:lnTo>
                  <a:lnTo>
                    <a:pt x="0" y="357"/>
                  </a:lnTo>
                  <a:lnTo>
                    <a:pt x="0" y="349"/>
                  </a:lnTo>
                  <a:lnTo>
                    <a:pt x="26" y="204"/>
                  </a:lnTo>
                  <a:lnTo>
                    <a:pt x="33" y="177"/>
                  </a:lnTo>
                  <a:lnTo>
                    <a:pt x="46" y="152"/>
                  </a:lnTo>
                  <a:lnTo>
                    <a:pt x="62" y="130"/>
                  </a:lnTo>
                  <a:lnTo>
                    <a:pt x="84" y="111"/>
                  </a:lnTo>
                  <a:lnTo>
                    <a:pt x="108" y="96"/>
                  </a:lnTo>
                  <a:lnTo>
                    <a:pt x="268" y="17"/>
                  </a:lnTo>
                  <a:lnTo>
                    <a:pt x="3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7" name="Shape 11857"/>
            <p:cNvSpPr/>
            <p:nvPr/>
          </p:nvSpPr>
          <p:spPr>
            <a:xfrm>
              <a:off x="2592388" y="3021013"/>
              <a:ext cx="65088" cy="103187"/>
            </a:xfrm>
            <a:custGeom>
              <a:avLst/>
              <a:gdLst/>
              <a:ahLst/>
              <a:cxnLst/>
              <a:rect l="0" t="0" r="0" b="0"/>
              <a:pathLst>
                <a:path w="702" h="1096" extrusionOk="0">
                  <a:moveTo>
                    <a:pt x="334" y="0"/>
                  </a:moveTo>
                  <a:lnTo>
                    <a:pt x="358" y="2"/>
                  </a:lnTo>
                  <a:lnTo>
                    <a:pt x="378" y="6"/>
                  </a:lnTo>
                  <a:lnTo>
                    <a:pt x="395" y="12"/>
                  </a:lnTo>
                  <a:lnTo>
                    <a:pt x="410" y="19"/>
                  </a:lnTo>
                  <a:lnTo>
                    <a:pt x="422" y="27"/>
                  </a:lnTo>
                  <a:lnTo>
                    <a:pt x="432" y="33"/>
                  </a:lnTo>
                  <a:lnTo>
                    <a:pt x="438" y="39"/>
                  </a:lnTo>
                  <a:lnTo>
                    <a:pt x="442" y="43"/>
                  </a:lnTo>
                  <a:lnTo>
                    <a:pt x="444" y="45"/>
                  </a:lnTo>
                  <a:lnTo>
                    <a:pt x="473" y="44"/>
                  </a:lnTo>
                  <a:lnTo>
                    <a:pt x="499" y="48"/>
                  </a:lnTo>
                  <a:lnTo>
                    <a:pt x="521" y="57"/>
                  </a:lnTo>
                  <a:lnTo>
                    <a:pt x="542" y="69"/>
                  </a:lnTo>
                  <a:lnTo>
                    <a:pt x="560" y="85"/>
                  </a:lnTo>
                  <a:lnTo>
                    <a:pt x="576" y="104"/>
                  </a:lnTo>
                  <a:lnTo>
                    <a:pt x="589" y="126"/>
                  </a:lnTo>
                  <a:lnTo>
                    <a:pt x="599" y="151"/>
                  </a:lnTo>
                  <a:lnTo>
                    <a:pt x="608" y="178"/>
                  </a:lnTo>
                  <a:lnTo>
                    <a:pt x="614" y="209"/>
                  </a:lnTo>
                  <a:lnTo>
                    <a:pt x="618" y="240"/>
                  </a:lnTo>
                  <a:lnTo>
                    <a:pt x="621" y="274"/>
                  </a:lnTo>
                  <a:lnTo>
                    <a:pt x="621" y="309"/>
                  </a:lnTo>
                  <a:lnTo>
                    <a:pt x="620" y="345"/>
                  </a:lnTo>
                  <a:lnTo>
                    <a:pt x="617" y="383"/>
                  </a:lnTo>
                  <a:lnTo>
                    <a:pt x="615" y="418"/>
                  </a:lnTo>
                  <a:lnTo>
                    <a:pt x="616" y="449"/>
                  </a:lnTo>
                  <a:lnTo>
                    <a:pt x="619" y="476"/>
                  </a:lnTo>
                  <a:lnTo>
                    <a:pt x="624" y="501"/>
                  </a:lnTo>
                  <a:lnTo>
                    <a:pt x="631" y="522"/>
                  </a:lnTo>
                  <a:lnTo>
                    <a:pt x="639" y="539"/>
                  </a:lnTo>
                  <a:lnTo>
                    <a:pt x="648" y="554"/>
                  </a:lnTo>
                  <a:lnTo>
                    <a:pt x="658" y="566"/>
                  </a:lnTo>
                  <a:lnTo>
                    <a:pt x="667" y="576"/>
                  </a:lnTo>
                  <a:lnTo>
                    <a:pt x="676" y="585"/>
                  </a:lnTo>
                  <a:lnTo>
                    <a:pt x="684" y="590"/>
                  </a:lnTo>
                  <a:lnTo>
                    <a:pt x="692" y="595"/>
                  </a:lnTo>
                  <a:lnTo>
                    <a:pt x="697" y="597"/>
                  </a:lnTo>
                  <a:lnTo>
                    <a:pt x="701" y="599"/>
                  </a:lnTo>
                  <a:lnTo>
                    <a:pt x="702" y="599"/>
                  </a:lnTo>
                  <a:lnTo>
                    <a:pt x="681" y="617"/>
                  </a:lnTo>
                  <a:lnTo>
                    <a:pt x="658" y="631"/>
                  </a:lnTo>
                  <a:lnTo>
                    <a:pt x="631" y="642"/>
                  </a:lnTo>
                  <a:lnTo>
                    <a:pt x="605" y="651"/>
                  </a:lnTo>
                  <a:lnTo>
                    <a:pt x="579" y="657"/>
                  </a:lnTo>
                  <a:lnTo>
                    <a:pt x="554" y="661"/>
                  </a:lnTo>
                  <a:lnTo>
                    <a:pt x="531" y="664"/>
                  </a:lnTo>
                  <a:lnTo>
                    <a:pt x="511" y="665"/>
                  </a:lnTo>
                  <a:lnTo>
                    <a:pt x="496" y="666"/>
                  </a:lnTo>
                  <a:lnTo>
                    <a:pt x="487" y="666"/>
                  </a:lnTo>
                  <a:lnTo>
                    <a:pt x="483" y="666"/>
                  </a:lnTo>
                  <a:lnTo>
                    <a:pt x="483" y="716"/>
                  </a:lnTo>
                  <a:lnTo>
                    <a:pt x="353" y="1096"/>
                  </a:lnTo>
                  <a:lnTo>
                    <a:pt x="222" y="715"/>
                  </a:lnTo>
                  <a:lnTo>
                    <a:pt x="222" y="666"/>
                  </a:lnTo>
                  <a:lnTo>
                    <a:pt x="185" y="665"/>
                  </a:lnTo>
                  <a:lnTo>
                    <a:pt x="152" y="662"/>
                  </a:lnTo>
                  <a:lnTo>
                    <a:pt x="122" y="657"/>
                  </a:lnTo>
                  <a:lnTo>
                    <a:pt x="96" y="651"/>
                  </a:lnTo>
                  <a:lnTo>
                    <a:pt x="74" y="643"/>
                  </a:lnTo>
                  <a:lnTo>
                    <a:pt x="55" y="635"/>
                  </a:lnTo>
                  <a:lnTo>
                    <a:pt x="40" y="627"/>
                  </a:lnTo>
                  <a:lnTo>
                    <a:pt x="26" y="619"/>
                  </a:lnTo>
                  <a:lnTo>
                    <a:pt x="16" y="611"/>
                  </a:lnTo>
                  <a:lnTo>
                    <a:pt x="9" y="605"/>
                  </a:lnTo>
                  <a:lnTo>
                    <a:pt x="4" y="600"/>
                  </a:lnTo>
                  <a:lnTo>
                    <a:pt x="1" y="596"/>
                  </a:lnTo>
                  <a:lnTo>
                    <a:pt x="0" y="595"/>
                  </a:lnTo>
                  <a:lnTo>
                    <a:pt x="1" y="595"/>
                  </a:lnTo>
                  <a:lnTo>
                    <a:pt x="4" y="594"/>
                  </a:lnTo>
                  <a:lnTo>
                    <a:pt x="8" y="593"/>
                  </a:lnTo>
                  <a:lnTo>
                    <a:pt x="13" y="591"/>
                  </a:lnTo>
                  <a:lnTo>
                    <a:pt x="20" y="588"/>
                  </a:lnTo>
                  <a:lnTo>
                    <a:pt x="27" y="583"/>
                  </a:lnTo>
                  <a:lnTo>
                    <a:pt x="36" y="576"/>
                  </a:lnTo>
                  <a:lnTo>
                    <a:pt x="45" y="567"/>
                  </a:lnTo>
                  <a:lnTo>
                    <a:pt x="53" y="555"/>
                  </a:lnTo>
                  <a:lnTo>
                    <a:pt x="61" y="541"/>
                  </a:lnTo>
                  <a:lnTo>
                    <a:pt x="69" y="523"/>
                  </a:lnTo>
                  <a:lnTo>
                    <a:pt x="76" y="503"/>
                  </a:lnTo>
                  <a:lnTo>
                    <a:pt x="82" y="477"/>
                  </a:lnTo>
                  <a:lnTo>
                    <a:pt x="87" y="448"/>
                  </a:lnTo>
                  <a:lnTo>
                    <a:pt x="90" y="415"/>
                  </a:lnTo>
                  <a:lnTo>
                    <a:pt x="92" y="377"/>
                  </a:lnTo>
                  <a:lnTo>
                    <a:pt x="92" y="334"/>
                  </a:lnTo>
                  <a:lnTo>
                    <a:pt x="92" y="288"/>
                  </a:lnTo>
                  <a:lnTo>
                    <a:pt x="95" y="247"/>
                  </a:lnTo>
                  <a:lnTo>
                    <a:pt x="100" y="210"/>
                  </a:lnTo>
                  <a:lnTo>
                    <a:pt x="108" y="177"/>
                  </a:lnTo>
                  <a:lnTo>
                    <a:pt x="117" y="149"/>
                  </a:lnTo>
                  <a:lnTo>
                    <a:pt x="127" y="124"/>
                  </a:lnTo>
                  <a:lnTo>
                    <a:pt x="140" y="103"/>
                  </a:lnTo>
                  <a:lnTo>
                    <a:pt x="152" y="85"/>
                  </a:lnTo>
                  <a:lnTo>
                    <a:pt x="165" y="68"/>
                  </a:lnTo>
                  <a:lnTo>
                    <a:pt x="179" y="55"/>
                  </a:lnTo>
                  <a:lnTo>
                    <a:pt x="192" y="45"/>
                  </a:lnTo>
                  <a:lnTo>
                    <a:pt x="205" y="36"/>
                  </a:lnTo>
                  <a:lnTo>
                    <a:pt x="218" y="29"/>
                  </a:lnTo>
                  <a:lnTo>
                    <a:pt x="230" y="24"/>
                  </a:lnTo>
                  <a:lnTo>
                    <a:pt x="241" y="19"/>
                  </a:lnTo>
                  <a:lnTo>
                    <a:pt x="250" y="16"/>
                  </a:lnTo>
                  <a:lnTo>
                    <a:pt x="281" y="6"/>
                  </a:lnTo>
                  <a:lnTo>
                    <a:pt x="309" y="1"/>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8" name="Shape 11858"/>
            <p:cNvSpPr/>
            <p:nvPr/>
          </p:nvSpPr>
          <p:spPr>
            <a:xfrm>
              <a:off x="2579688" y="3092450"/>
              <a:ext cx="88900" cy="34925"/>
            </a:xfrm>
            <a:custGeom>
              <a:avLst/>
              <a:gdLst/>
              <a:ahLst/>
              <a:cxnLst/>
              <a:rect l="0" t="0" r="0" b="0"/>
              <a:pathLst>
                <a:path w="960" h="370" extrusionOk="0">
                  <a:moveTo>
                    <a:pt x="302" y="0"/>
                  </a:moveTo>
                  <a:lnTo>
                    <a:pt x="248" y="153"/>
                  </a:lnTo>
                  <a:lnTo>
                    <a:pt x="321" y="148"/>
                  </a:lnTo>
                  <a:lnTo>
                    <a:pt x="481" y="345"/>
                  </a:lnTo>
                  <a:lnTo>
                    <a:pt x="641" y="148"/>
                  </a:lnTo>
                  <a:lnTo>
                    <a:pt x="713" y="153"/>
                  </a:lnTo>
                  <a:lnTo>
                    <a:pt x="661" y="0"/>
                  </a:lnTo>
                  <a:lnTo>
                    <a:pt x="690" y="15"/>
                  </a:lnTo>
                  <a:lnTo>
                    <a:pt x="853" y="96"/>
                  </a:lnTo>
                  <a:lnTo>
                    <a:pt x="877" y="111"/>
                  </a:lnTo>
                  <a:lnTo>
                    <a:pt x="898" y="130"/>
                  </a:lnTo>
                  <a:lnTo>
                    <a:pt x="915" y="152"/>
                  </a:lnTo>
                  <a:lnTo>
                    <a:pt x="927" y="177"/>
                  </a:lnTo>
                  <a:lnTo>
                    <a:pt x="935" y="204"/>
                  </a:lnTo>
                  <a:lnTo>
                    <a:pt x="960" y="349"/>
                  </a:lnTo>
                  <a:lnTo>
                    <a:pt x="960" y="357"/>
                  </a:lnTo>
                  <a:lnTo>
                    <a:pt x="957" y="364"/>
                  </a:lnTo>
                  <a:lnTo>
                    <a:pt x="951" y="368"/>
                  </a:lnTo>
                  <a:lnTo>
                    <a:pt x="943" y="370"/>
                  </a:lnTo>
                  <a:lnTo>
                    <a:pt x="17" y="370"/>
                  </a:lnTo>
                  <a:lnTo>
                    <a:pt x="10" y="368"/>
                  </a:lnTo>
                  <a:lnTo>
                    <a:pt x="4" y="364"/>
                  </a:lnTo>
                  <a:lnTo>
                    <a:pt x="1" y="357"/>
                  </a:lnTo>
                  <a:lnTo>
                    <a:pt x="0" y="349"/>
                  </a:lnTo>
                  <a:lnTo>
                    <a:pt x="27" y="204"/>
                  </a:lnTo>
                  <a:lnTo>
                    <a:pt x="34" y="177"/>
                  </a:lnTo>
                  <a:lnTo>
                    <a:pt x="46" y="152"/>
                  </a:lnTo>
                  <a:lnTo>
                    <a:pt x="64" y="130"/>
                  </a:lnTo>
                  <a:lnTo>
                    <a:pt x="84" y="111"/>
                  </a:lnTo>
                  <a:lnTo>
                    <a:pt x="108" y="96"/>
                  </a:lnTo>
                  <a:lnTo>
                    <a:pt x="269" y="17"/>
                  </a:lnTo>
                  <a:lnTo>
                    <a:pt x="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59" name="Shape 11859"/>
            <p:cNvSpPr/>
            <p:nvPr/>
          </p:nvSpPr>
          <p:spPr>
            <a:xfrm>
              <a:off x="2701926" y="2903538"/>
              <a:ext cx="65088" cy="103187"/>
            </a:xfrm>
            <a:custGeom>
              <a:avLst/>
              <a:gdLst/>
              <a:ahLst/>
              <a:cxnLst/>
              <a:rect l="0" t="0" r="0" b="0"/>
              <a:pathLst>
                <a:path w="701" h="1097" extrusionOk="0">
                  <a:moveTo>
                    <a:pt x="334" y="0"/>
                  </a:moveTo>
                  <a:lnTo>
                    <a:pt x="357" y="2"/>
                  </a:lnTo>
                  <a:lnTo>
                    <a:pt x="377" y="6"/>
                  </a:lnTo>
                  <a:lnTo>
                    <a:pt x="395" y="12"/>
                  </a:lnTo>
                  <a:lnTo>
                    <a:pt x="409" y="20"/>
                  </a:lnTo>
                  <a:lnTo>
                    <a:pt x="422" y="27"/>
                  </a:lnTo>
                  <a:lnTo>
                    <a:pt x="432" y="34"/>
                  </a:lnTo>
                  <a:lnTo>
                    <a:pt x="438" y="40"/>
                  </a:lnTo>
                  <a:lnTo>
                    <a:pt x="442" y="44"/>
                  </a:lnTo>
                  <a:lnTo>
                    <a:pt x="444" y="45"/>
                  </a:lnTo>
                  <a:lnTo>
                    <a:pt x="472" y="45"/>
                  </a:lnTo>
                  <a:lnTo>
                    <a:pt x="498" y="49"/>
                  </a:lnTo>
                  <a:lnTo>
                    <a:pt x="522" y="58"/>
                  </a:lnTo>
                  <a:lnTo>
                    <a:pt x="542" y="70"/>
                  </a:lnTo>
                  <a:lnTo>
                    <a:pt x="560" y="86"/>
                  </a:lnTo>
                  <a:lnTo>
                    <a:pt x="575" y="105"/>
                  </a:lnTo>
                  <a:lnTo>
                    <a:pt x="588" y="127"/>
                  </a:lnTo>
                  <a:lnTo>
                    <a:pt x="598" y="152"/>
                  </a:lnTo>
                  <a:lnTo>
                    <a:pt x="607" y="180"/>
                  </a:lnTo>
                  <a:lnTo>
                    <a:pt x="613" y="209"/>
                  </a:lnTo>
                  <a:lnTo>
                    <a:pt x="618" y="241"/>
                  </a:lnTo>
                  <a:lnTo>
                    <a:pt x="621" y="275"/>
                  </a:lnTo>
                  <a:lnTo>
                    <a:pt x="622" y="310"/>
                  </a:lnTo>
                  <a:lnTo>
                    <a:pt x="620" y="345"/>
                  </a:lnTo>
                  <a:lnTo>
                    <a:pt x="617" y="383"/>
                  </a:lnTo>
                  <a:lnTo>
                    <a:pt x="614" y="418"/>
                  </a:lnTo>
                  <a:lnTo>
                    <a:pt x="615" y="450"/>
                  </a:lnTo>
                  <a:lnTo>
                    <a:pt x="618" y="478"/>
                  </a:lnTo>
                  <a:lnTo>
                    <a:pt x="624" y="501"/>
                  </a:lnTo>
                  <a:lnTo>
                    <a:pt x="631" y="522"/>
                  </a:lnTo>
                  <a:lnTo>
                    <a:pt x="639" y="540"/>
                  </a:lnTo>
                  <a:lnTo>
                    <a:pt x="648" y="555"/>
                  </a:lnTo>
                  <a:lnTo>
                    <a:pt x="657" y="567"/>
                  </a:lnTo>
                  <a:lnTo>
                    <a:pt x="666" y="577"/>
                  </a:lnTo>
                  <a:lnTo>
                    <a:pt x="675" y="585"/>
                  </a:lnTo>
                  <a:lnTo>
                    <a:pt x="684" y="591"/>
                  </a:lnTo>
                  <a:lnTo>
                    <a:pt x="691" y="595"/>
                  </a:lnTo>
                  <a:lnTo>
                    <a:pt x="696" y="598"/>
                  </a:lnTo>
                  <a:lnTo>
                    <a:pt x="700" y="599"/>
                  </a:lnTo>
                  <a:lnTo>
                    <a:pt x="701" y="599"/>
                  </a:lnTo>
                  <a:lnTo>
                    <a:pt x="680" y="617"/>
                  </a:lnTo>
                  <a:lnTo>
                    <a:pt x="657" y="631"/>
                  </a:lnTo>
                  <a:lnTo>
                    <a:pt x="631" y="642"/>
                  </a:lnTo>
                  <a:lnTo>
                    <a:pt x="604" y="652"/>
                  </a:lnTo>
                  <a:lnTo>
                    <a:pt x="578" y="658"/>
                  </a:lnTo>
                  <a:lnTo>
                    <a:pt x="553" y="662"/>
                  </a:lnTo>
                  <a:lnTo>
                    <a:pt x="531" y="665"/>
                  </a:lnTo>
                  <a:lnTo>
                    <a:pt x="511" y="666"/>
                  </a:lnTo>
                  <a:lnTo>
                    <a:pt x="495" y="667"/>
                  </a:lnTo>
                  <a:lnTo>
                    <a:pt x="486" y="667"/>
                  </a:lnTo>
                  <a:lnTo>
                    <a:pt x="482" y="667"/>
                  </a:lnTo>
                  <a:lnTo>
                    <a:pt x="482" y="716"/>
                  </a:lnTo>
                  <a:lnTo>
                    <a:pt x="353" y="1097"/>
                  </a:lnTo>
                  <a:lnTo>
                    <a:pt x="222" y="716"/>
                  </a:lnTo>
                  <a:lnTo>
                    <a:pt x="222" y="668"/>
                  </a:lnTo>
                  <a:lnTo>
                    <a:pt x="184" y="667"/>
                  </a:lnTo>
                  <a:lnTo>
                    <a:pt x="151" y="664"/>
                  </a:lnTo>
                  <a:lnTo>
                    <a:pt x="122" y="659"/>
                  </a:lnTo>
                  <a:lnTo>
                    <a:pt x="95" y="652"/>
                  </a:lnTo>
                  <a:lnTo>
                    <a:pt x="73" y="644"/>
                  </a:lnTo>
                  <a:lnTo>
                    <a:pt x="54" y="636"/>
                  </a:lnTo>
                  <a:lnTo>
                    <a:pt x="39" y="627"/>
                  </a:lnTo>
                  <a:lnTo>
                    <a:pt x="26" y="619"/>
                  </a:lnTo>
                  <a:lnTo>
                    <a:pt x="16" y="612"/>
                  </a:lnTo>
                  <a:lnTo>
                    <a:pt x="9" y="605"/>
                  </a:lnTo>
                  <a:lnTo>
                    <a:pt x="4" y="600"/>
                  </a:lnTo>
                  <a:lnTo>
                    <a:pt x="1" y="597"/>
                  </a:lnTo>
                  <a:lnTo>
                    <a:pt x="0" y="595"/>
                  </a:lnTo>
                  <a:lnTo>
                    <a:pt x="1" y="595"/>
                  </a:lnTo>
                  <a:lnTo>
                    <a:pt x="4" y="595"/>
                  </a:lnTo>
                  <a:lnTo>
                    <a:pt x="8" y="594"/>
                  </a:lnTo>
                  <a:lnTo>
                    <a:pt x="14" y="592"/>
                  </a:lnTo>
                  <a:lnTo>
                    <a:pt x="20" y="588"/>
                  </a:lnTo>
                  <a:lnTo>
                    <a:pt x="28" y="584"/>
                  </a:lnTo>
                  <a:lnTo>
                    <a:pt x="35" y="577"/>
                  </a:lnTo>
                  <a:lnTo>
                    <a:pt x="44" y="568"/>
                  </a:lnTo>
                  <a:lnTo>
                    <a:pt x="52" y="556"/>
                  </a:lnTo>
                  <a:lnTo>
                    <a:pt x="60" y="541"/>
                  </a:lnTo>
                  <a:lnTo>
                    <a:pt x="68" y="524"/>
                  </a:lnTo>
                  <a:lnTo>
                    <a:pt x="75" y="503"/>
                  </a:lnTo>
                  <a:lnTo>
                    <a:pt x="81" y="478"/>
                  </a:lnTo>
                  <a:lnTo>
                    <a:pt x="86" y="450"/>
                  </a:lnTo>
                  <a:lnTo>
                    <a:pt x="89" y="416"/>
                  </a:lnTo>
                  <a:lnTo>
                    <a:pt x="91" y="378"/>
                  </a:lnTo>
                  <a:lnTo>
                    <a:pt x="91" y="334"/>
                  </a:lnTo>
                  <a:lnTo>
                    <a:pt x="91" y="289"/>
                  </a:lnTo>
                  <a:lnTo>
                    <a:pt x="94" y="247"/>
                  </a:lnTo>
                  <a:lnTo>
                    <a:pt x="100" y="211"/>
                  </a:lnTo>
                  <a:lnTo>
                    <a:pt x="108" y="179"/>
                  </a:lnTo>
                  <a:lnTo>
                    <a:pt x="117" y="149"/>
                  </a:lnTo>
                  <a:lnTo>
                    <a:pt x="127" y="125"/>
                  </a:lnTo>
                  <a:lnTo>
                    <a:pt x="139" y="103"/>
                  </a:lnTo>
                  <a:lnTo>
                    <a:pt x="151" y="85"/>
                  </a:lnTo>
                  <a:lnTo>
                    <a:pt x="165" y="70"/>
                  </a:lnTo>
                  <a:lnTo>
                    <a:pt x="178" y="57"/>
                  </a:lnTo>
                  <a:lnTo>
                    <a:pt x="191" y="45"/>
                  </a:lnTo>
                  <a:lnTo>
                    <a:pt x="205" y="37"/>
                  </a:lnTo>
                  <a:lnTo>
                    <a:pt x="218" y="30"/>
                  </a:lnTo>
                  <a:lnTo>
                    <a:pt x="230" y="24"/>
                  </a:lnTo>
                  <a:lnTo>
                    <a:pt x="240" y="20"/>
                  </a:lnTo>
                  <a:lnTo>
                    <a:pt x="249" y="16"/>
                  </a:lnTo>
                  <a:lnTo>
                    <a:pt x="280" y="7"/>
                  </a:lnTo>
                  <a:lnTo>
                    <a:pt x="309" y="1"/>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0" name="Shape 11860"/>
            <p:cNvSpPr/>
            <p:nvPr/>
          </p:nvSpPr>
          <p:spPr>
            <a:xfrm>
              <a:off x="2689226" y="2973388"/>
              <a:ext cx="90488" cy="34925"/>
            </a:xfrm>
            <a:custGeom>
              <a:avLst/>
              <a:gdLst/>
              <a:ahLst/>
              <a:cxnLst/>
              <a:rect l="0" t="0" r="0" b="0"/>
              <a:pathLst>
                <a:path w="961" h="369" extrusionOk="0">
                  <a:moveTo>
                    <a:pt x="301" y="0"/>
                  </a:moveTo>
                  <a:lnTo>
                    <a:pt x="249" y="152"/>
                  </a:lnTo>
                  <a:lnTo>
                    <a:pt x="320" y="147"/>
                  </a:lnTo>
                  <a:lnTo>
                    <a:pt x="481" y="344"/>
                  </a:lnTo>
                  <a:lnTo>
                    <a:pt x="640" y="147"/>
                  </a:lnTo>
                  <a:lnTo>
                    <a:pt x="712" y="153"/>
                  </a:lnTo>
                  <a:lnTo>
                    <a:pt x="661" y="0"/>
                  </a:lnTo>
                  <a:lnTo>
                    <a:pt x="675" y="8"/>
                  </a:lnTo>
                  <a:lnTo>
                    <a:pt x="689" y="15"/>
                  </a:lnTo>
                  <a:lnTo>
                    <a:pt x="853" y="96"/>
                  </a:lnTo>
                  <a:lnTo>
                    <a:pt x="877" y="111"/>
                  </a:lnTo>
                  <a:lnTo>
                    <a:pt x="897" y="130"/>
                  </a:lnTo>
                  <a:lnTo>
                    <a:pt x="914" y="152"/>
                  </a:lnTo>
                  <a:lnTo>
                    <a:pt x="926" y="176"/>
                  </a:lnTo>
                  <a:lnTo>
                    <a:pt x="934" y="204"/>
                  </a:lnTo>
                  <a:lnTo>
                    <a:pt x="961" y="349"/>
                  </a:lnTo>
                  <a:lnTo>
                    <a:pt x="961" y="356"/>
                  </a:lnTo>
                  <a:lnTo>
                    <a:pt x="957" y="363"/>
                  </a:lnTo>
                  <a:lnTo>
                    <a:pt x="951" y="367"/>
                  </a:lnTo>
                  <a:lnTo>
                    <a:pt x="943" y="369"/>
                  </a:lnTo>
                  <a:lnTo>
                    <a:pt x="17" y="369"/>
                  </a:lnTo>
                  <a:lnTo>
                    <a:pt x="9" y="367"/>
                  </a:lnTo>
                  <a:lnTo>
                    <a:pt x="4" y="363"/>
                  </a:lnTo>
                  <a:lnTo>
                    <a:pt x="0" y="356"/>
                  </a:lnTo>
                  <a:lnTo>
                    <a:pt x="0" y="348"/>
                  </a:lnTo>
                  <a:lnTo>
                    <a:pt x="27" y="204"/>
                  </a:lnTo>
                  <a:lnTo>
                    <a:pt x="35" y="176"/>
                  </a:lnTo>
                  <a:lnTo>
                    <a:pt x="47" y="151"/>
                  </a:lnTo>
                  <a:lnTo>
                    <a:pt x="64" y="129"/>
                  </a:lnTo>
                  <a:lnTo>
                    <a:pt x="84" y="110"/>
                  </a:lnTo>
                  <a:lnTo>
                    <a:pt x="108" y="96"/>
                  </a:lnTo>
                  <a:lnTo>
                    <a:pt x="269" y="16"/>
                  </a:lnTo>
                  <a:lnTo>
                    <a:pt x="3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61" name="Shape 11861"/>
          <p:cNvGrpSpPr/>
          <p:nvPr/>
        </p:nvGrpSpPr>
        <p:grpSpPr>
          <a:xfrm>
            <a:off x="1416367" y="2859049"/>
            <a:ext cx="230981" cy="230981"/>
            <a:chOff x="1828800" y="2860675"/>
            <a:chExt cx="307975" cy="307975"/>
          </a:xfrm>
        </p:grpSpPr>
        <p:sp>
          <p:nvSpPr>
            <p:cNvPr id="11862" name="Shape 11862"/>
            <p:cNvSpPr/>
            <p:nvPr/>
          </p:nvSpPr>
          <p:spPr>
            <a:xfrm>
              <a:off x="1949450" y="2967038"/>
              <a:ext cx="66675" cy="104775"/>
            </a:xfrm>
            <a:custGeom>
              <a:avLst/>
              <a:gdLst/>
              <a:ahLst/>
              <a:cxnLst/>
              <a:rect l="0" t="0" r="0" b="0"/>
              <a:pathLst>
                <a:path w="716" h="1122" extrusionOk="0">
                  <a:moveTo>
                    <a:pt x="336" y="0"/>
                  </a:moveTo>
                  <a:lnTo>
                    <a:pt x="358" y="1"/>
                  </a:lnTo>
                  <a:lnTo>
                    <a:pt x="379" y="4"/>
                  </a:lnTo>
                  <a:lnTo>
                    <a:pt x="396" y="9"/>
                  </a:lnTo>
                  <a:lnTo>
                    <a:pt x="412" y="16"/>
                  </a:lnTo>
                  <a:lnTo>
                    <a:pt x="424" y="23"/>
                  </a:lnTo>
                  <a:lnTo>
                    <a:pt x="435" y="29"/>
                  </a:lnTo>
                  <a:lnTo>
                    <a:pt x="443" y="36"/>
                  </a:lnTo>
                  <a:lnTo>
                    <a:pt x="449" y="41"/>
                  </a:lnTo>
                  <a:lnTo>
                    <a:pt x="453" y="45"/>
                  </a:lnTo>
                  <a:lnTo>
                    <a:pt x="454" y="46"/>
                  </a:lnTo>
                  <a:lnTo>
                    <a:pt x="483" y="45"/>
                  </a:lnTo>
                  <a:lnTo>
                    <a:pt x="509" y="50"/>
                  </a:lnTo>
                  <a:lnTo>
                    <a:pt x="533" y="58"/>
                  </a:lnTo>
                  <a:lnTo>
                    <a:pt x="553" y="70"/>
                  </a:lnTo>
                  <a:lnTo>
                    <a:pt x="572" y="87"/>
                  </a:lnTo>
                  <a:lnTo>
                    <a:pt x="587" y="107"/>
                  </a:lnTo>
                  <a:lnTo>
                    <a:pt x="601" y="129"/>
                  </a:lnTo>
                  <a:lnTo>
                    <a:pt x="612" y="155"/>
                  </a:lnTo>
                  <a:lnTo>
                    <a:pt x="620" y="183"/>
                  </a:lnTo>
                  <a:lnTo>
                    <a:pt x="627" y="213"/>
                  </a:lnTo>
                  <a:lnTo>
                    <a:pt x="631" y="246"/>
                  </a:lnTo>
                  <a:lnTo>
                    <a:pt x="634" y="280"/>
                  </a:lnTo>
                  <a:lnTo>
                    <a:pt x="634" y="317"/>
                  </a:lnTo>
                  <a:lnTo>
                    <a:pt x="633" y="354"/>
                  </a:lnTo>
                  <a:lnTo>
                    <a:pt x="630" y="391"/>
                  </a:lnTo>
                  <a:lnTo>
                    <a:pt x="628" y="427"/>
                  </a:lnTo>
                  <a:lnTo>
                    <a:pt x="629" y="459"/>
                  </a:lnTo>
                  <a:lnTo>
                    <a:pt x="632" y="487"/>
                  </a:lnTo>
                  <a:lnTo>
                    <a:pt x="637" y="512"/>
                  </a:lnTo>
                  <a:lnTo>
                    <a:pt x="644" y="534"/>
                  </a:lnTo>
                  <a:lnTo>
                    <a:pt x="652" y="552"/>
                  </a:lnTo>
                  <a:lnTo>
                    <a:pt x="661" y="567"/>
                  </a:lnTo>
                  <a:lnTo>
                    <a:pt x="671" y="580"/>
                  </a:lnTo>
                  <a:lnTo>
                    <a:pt x="680" y="590"/>
                  </a:lnTo>
                  <a:lnTo>
                    <a:pt x="689" y="598"/>
                  </a:lnTo>
                  <a:lnTo>
                    <a:pt x="698" y="604"/>
                  </a:lnTo>
                  <a:lnTo>
                    <a:pt x="705" y="608"/>
                  </a:lnTo>
                  <a:lnTo>
                    <a:pt x="711" y="611"/>
                  </a:lnTo>
                  <a:lnTo>
                    <a:pt x="714" y="612"/>
                  </a:lnTo>
                  <a:lnTo>
                    <a:pt x="716" y="613"/>
                  </a:lnTo>
                  <a:lnTo>
                    <a:pt x="694" y="631"/>
                  </a:lnTo>
                  <a:lnTo>
                    <a:pt x="670" y="645"/>
                  </a:lnTo>
                  <a:lnTo>
                    <a:pt x="644" y="657"/>
                  </a:lnTo>
                  <a:lnTo>
                    <a:pt x="617" y="666"/>
                  </a:lnTo>
                  <a:lnTo>
                    <a:pt x="590" y="672"/>
                  </a:lnTo>
                  <a:lnTo>
                    <a:pt x="565" y="676"/>
                  </a:lnTo>
                  <a:lnTo>
                    <a:pt x="542" y="679"/>
                  </a:lnTo>
                  <a:lnTo>
                    <a:pt x="522" y="681"/>
                  </a:lnTo>
                  <a:lnTo>
                    <a:pt x="506" y="681"/>
                  </a:lnTo>
                  <a:lnTo>
                    <a:pt x="496" y="681"/>
                  </a:lnTo>
                  <a:lnTo>
                    <a:pt x="493" y="681"/>
                  </a:lnTo>
                  <a:lnTo>
                    <a:pt x="493" y="732"/>
                  </a:lnTo>
                  <a:lnTo>
                    <a:pt x="359" y="1122"/>
                  </a:lnTo>
                  <a:lnTo>
                    <a:pt x="226" y="732"/>
                  </a:lnTo>
                  <a:lnTo>
                    <a:pt x="226" y="683"/>
                  </a:lnTo>
                  <a:lnTo>
                    <a:pt x="188" y="682"/>
                  </a:lnTo>
                  <a:lnTo>
                    <a:pt x="154" y="678"/>
                  </a:lnTo>
                  <a:lnTo>
                    <a:pt x="124" y="673"/>
                  </a:lnTo>
                  <a:lnTo>
                    <a:pt x="98" y="667"/>
                  </a:lnTo>
                  <a:lnTo>
                    <a:pt x="75" y="659"/>
                  </a:lnTo>
                  <a:lnTo>
                    <a:pt x="56" y="651"/>
                  </a:lnTo>
                  <a:lnTo>
                    <a:pt x="40" y="642"/>
                  </a:lnTo>
                  <a:lnTo>
                    <a:pt x="27" y="634"/>
                  </a:lnTo>
                  <a:lnTo>
                    <a:pt x="17" y="626"/>
                  </a:lnTo>
                  <a:lnTo>
                    <a:pt x="9" y="619"/>
                  </a:lnTo>
                  <a:lnTo>
                    <a:pt x="4" y="614"/>
                  </a:lnTo>
                  <a:lnTo>
                    <a:pt x="1" y="610"/>
                  </a:lnTo>
                  <a:lnTo>
                    <a:pt x="0" y="609"/>
                  </a:lnTo>
                  <a:lnTo>
                    <a:pt x="1" y="609"/>
                  </a:lnTo>
                  <a:lnTo>
                    <a:pt x="4" y="609"/>
                  </a:lnTo>
                  <a:lnTo>
                    <a:pt x="8" y="608"/>
                  </a:lnTo>
                  <a:lnTo>
                    <a:pt x="14" y="606"/>
                  </a:lnTo>
                  <a:lnTo>
                    <a:pt x="21" y="602"/>
                  </a:lnTo>
                  <a:lnTo>
                    <a:pt x="28" y="597"/>
                  </a:lnTo>
                  <a:lnTo>
                    <a:pt x="37" y="590"/>
                  </a:lnTo>
                  <a:lnTo>
                    <a:pt x="45" y="581"/>
                  </a:lnTo>
                  <a:lnTo>
                    <a:pt x="54" y="569"/>
                  </a:lnTo>
                  <a:lnTo>
                    <a:pt x="62" y="555"/>
                  </a:lnTo>
                  <a:lnTo>
                    <a:pt x="70" y="537"/>
                  </a:lnTo>
                  <a:lnTo>
                    <a:pt x="77" y="514"/>
                  </a:lnTo>
                  <a:lnTo>
                    <a:pt x="83" y="489"/>
                  </a:lnTo>
                  <a:lnTo>
                    <a:pt x="88" y="460"/>
                  </a:lnTo>
                  <a:lnTo>
                    <a:pt x="92" y="426"/>
                  </a:lnTo>
                  <a:lnTo>
                    <a:pt x="94" y="387"/>
                  </a:lnTo>
                  <a:lnTo>
                    <a:pt x="94" y="343"/>
                  </a:lnTo>
                  <a:lnTo>
                    <a:pt x="94" y="298"/>
                  </a:lnTo>
                  <a:lnTo>
                    <a:pt x="97" y="258"/>
                  </a:lnTo>
                  <a:lnTo>
                    <a:pt x="101" y="222"/>
                  </a:lnTo>
                  <a:lnTo>
                    <a:pt x="108" y="190"/>
                  </a:lnTo>
                  <a:lnTo>
                    <a:pt x="116" y="161"/>
                  </a:lnTo>
                  <a:lnTo>
                    <a:pt x="126" y="136"/>
                  </a:lnTo>
                  <a:lnTo>
                    <a:pt x="137" y="114"/>
                  </a:lnTo>
                  <a:lnTo>
                    <a:pt x="149" y="96"/>
                  </a:lnTo>
                  <a:lnTo>
                    <a:pt x="161" y="79"/>
                  </a:lnTo>
                  <a:lnTo>
                    <a:pt x="174" y="65"/>
                  </a:lnTo>
                  <a:lnTo>
                    <a:pt x="187" y="53"/>
                  </a:lnTo>
                  <a:lnTo>
                    <a:pt x="200" y="43"/>
                  </a:lnTo>
                  <a:lnTo>
                    <a:pt x="213" y="35"/>
                  </a:lnTo>
                  <a:lnTo>
                    <a:pt x="225" y="29"/>
                  </a:lnTo>
                  <a:lnTo>
                    <a:pt x="236" y="24"/>
                  </a:lnTo>
                  <a:lnTo>
                    <a:pt x="246" y="20"/>
                  </a:lnTo>
                  <a:lnTo>
                    <a:pt x="255" y="16"/>
                  </a:lnTo>
                  <a:lnTo>
                    <a:pt x="284" y="7"/>
                  </a:lnTo>
                  <a:lnTo>
                    <a:pt x="311" y="2"/>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3" name="Shape 11863"/>
            <p:cNvSpPr/>
            <p:nvPr/>
          </p:nvSpPr>
          <p:spPr>
            <a:xfrm>
              <a:off x="1828800" y="2860675"/>
              <a:ext cx="307975" cy="307975"/>
            </a:xfrm>
            <a:custGeom>
              <a:avLst/>
              <a:gdLst/>
              <a:ahLst/>
              <a:cxnLst/>
              <a:rect l="0" t="0" r="0" b="0"/>
              <a:pathLst>
                <a:path w="3294" h="3303" extrusionOk="0">
                  <a:moveTo>
                    <a:pt x="1646" y="979"/>
                  </a:moveTo>
                  <a:lnTo>
                    <a:pt x="1582" y="982"/>
                  </a:lnTo>
                  <a:lnTo>
                    <a:pt x="1519" y="992"/>
                  </a:lnTo>
                  <a:lnTo>
                    <a:pt x="1459" y="1007"/>
                  </a:lnTo>
                  <a:lnTo>
                    <a:pt x="1400" y="1027"/>
                  </a:lnTo>
                  <a:lnTo>
                    <a:pt x="1345" y="1052"/>
                  </a:lnTo>
                  <a:lnTo>
                    <a:pt x="1292" y="1082"/>
                  </a:lnTo>
                  <a:lnTo>
                    <a:pt x="1242" y="1116"/>
                  </a:lnTo>
                  <a:lnTo>
                    <a:pt x="1196" y="1155"/>
                  </a:lnTo>
                  <a:lnTo>
                    <a:pt x="1152" y="1197"/>
                  </a:lnTo>
                  <a:lnTo>
                    <a:pt x="1113" y="1245"/>
                  </a:lnTo>
                  <a:lnTo>
                    <a:pt x="1079" y="1295"/>
                  </a:lnTo>
                  <a:lnTo>
                    <a:pt x="1049" y="1348"/>
                  </a:lnTo>
                  <a:lnTo>
                    <a:pt x="1024" y="1403"/>
                  </a:lnTo>
                  <a:lnTo>
                    <a:pt x="1003" y="1463"/>
                  </a:lnTo>
                  <a:lnTo>
                    <a:pt x="989" y="1523"/>
                  </a:lnTo>
                  <a:lnTo>
                    <a:pt x="980" y="1586"/>
                  </a:lnTo>
                  <a:lnTo>
                    <a:pt x="977" y="1651"/>
                  </a:lnTo>
                  <a:lnTo>
                    <a:pt x="980" y="1714"/>
                  </a:lnTo>
                  <a:lnTo>
                    <a:pt x="988" y="1774"/>
                  </a:lnTo>
                  <a:lnTo>
                    <a:pt x="1002" y="1833"/>
                  </a:lnTo>
                  <a:lnTo>
                    <a:pt x="1020" y="1890"/>
                  </a:lnTo>
                  <a:lnTo>
                    <a:pt x="1044" y="1945"/>
                  </a:lnTo>
                  <a:lnTo>
                    <a:pt x="1072" y="1996"/>
                  </a:lnTo>
                  <a:lnTo>
                    <a:pt x="1104" y="2045"/>
                  </a:lnTo>
                  <a:lnTo>
                    <a:pt x="1140" y="2090"/>
                  </a:lnTo>
                  <a:lnTo>
                    <a:pt x="1181" y="2134"/>
                  </a:lnTo>
                  <a:lnTo>
                    <a:pt x="1184" y="2114"/>
                  </a:lnTo>
                  <a:lnTo>
                    <a:pt x="1192" y="2086"/>
                  </a:lnTo>
                  <a:lnTo>
                    <a:pt x="1205" y="2060"/>
                  </a:lnTo>
                  <a:lnTo>
                    <a:pt x="1222" y="2037"/>
                  </a:lnTo>
                  <a:lnTo>
                    <a:pt x="1243" y="2018"/>
                  </a:lnTo>
                  <a:lnTo>
                    <a:pt x="1268" y="2003"/>
                  </a:lnTo>
                  <a:lnTo>
                    <a:pt x="1431" y="1922"/>
                  </a:lnTo>
                  <a:lnTo>
                    <a:pt x="1465" y="1905"/>
                  </a:lnTo>
                  <a:lnTo>
                    <a:pt x="1411" y="2061"/>
                  </a:lnTo>
                  <a:lnTo>
                    <a:pt x="1484" y="2055"/>
                  </a:lnTo>
                  <a:lnTo>
                    <a:pt x="1647" y="2256"/>
                  </a:lnTo>
                  <a:lnTo>
                    <a:pt x="1811" y="2055"/>
                  </a:lnTo>
                  <a:lnTo>
                    <a:pt x="1885" y="2061"/>
                  </a:lnTo>
                  <a:lnTo>
                    <a:pt x="1832" y="1905"/>
                  </a:lnTo>
                  <a:lnTo>
                    <a:pt x="1860" y="1921"/>
                  </a:lnTo>
                  <a:lnTo>
                    <a:pt x="2027" y="2003"/>
                  </a:lnTo>
                  <a:lnTo>
                    <a:pt x="2052" y="2018"/>
                  </a:lnTo>
                  <a:lnTo>
                    <a:pt x="2073" y="2037"/>
                  </a:lnTo>
                  <a:lnTo>
                    <a:pt x="2090" y="2060"/>
                  </a:lnTo>
                  <a:lnTo>
                    <a:pt x="2103" y="2086"/>
                  </a:lnTo>
                  <a:lnTo>
                    <a:pt x="2111" y="2114"/>
                  </a:lnTo>
                  <a:lnTo>
                    <a:pt x="2114" y="2134"/>
                  </a:lnTo>
                  <a:lnTo>
                    <a:pt x="2155" y="2090"/>
                  </a:lnTo>
                  <a:lnTo>
                    <a:pt x="2191" y="2045"/>
                  </a:lnTo>
                  <a:lnTo>
                    <a:pt x="2223" y="1996"/>
                  </a:lnTo>
                  <a:lnTo>
                    <a:pt x="2251" y="1945"/>
                  </a:lnTo>
                  <a:lnTo>
                    <a:pt x="2274" y="1890"/>
                  </a:lnTo>
                  <a:lnTo>
                    <a:pt x="2293" y="1833"/>
                  </a:lnTo>
                  <a:lnTo>
                    <a:pt x="2306" y="1774"/>
                  </a:lnTo>
                  <a:lnTo>
                    <a:pt x="2315" y="1714"/>
                  </a:lnTo>
                  <a:lnTo>
                    <a:pt x="2317" y="1651"/>
                  </a:lnTo>
                  <a:lnTo>
                    <a:pt x="2314" y="1586"/>
                  </a:lnTo>
                  <a:lnTo>
                    <a:pt x="2305" y="1524"/>
                  </a:lnTo>
                  <a:lnTo>
                    <a:pt x="2291" y="1463"/>
                  </a:lnTo>
                  <a:lnTo>
                    <a:pt x="2271" y="1404"/>
                  </a:lnTo>
                  <a:lnTo>
                    <a:pt x="2245" y="1348"/>
                  </a:lnTo>
                  <a:lnTo>
                    <a:pt x="2216" y="1295"/>
                  </a:lnTo>
                  <a:lnTo>
                    <a:pt x="2181" y="1245"/>
                  </a:lnTo>
                  <a:lnTo>
                    <a:pt x="2142" y="1198"/>
                  </a:lnTo>
                  <a:lnTo>
                    <a:pt x="2099" y="1155"/>
                  </a:lnTo>
                  <a:lnTo>
                    <a:pt x="2052" y="1116"/>
                  </a:lnTo>
                  <a:lnTo>
                    <a:pt x="2002" y="1082"/>
                  </a:lnTo>
                  <a:lnTo>
                    <a:pt x="1950" y="1052"/>
                  </a:lnTo>
                  <a:lnTo>
                    <a:pt x="1894" y="1027"/>
                  </a:lnTo>
                  <a:lnTo>
                    <a:pt x="1835" y="1007"/>
                  </a:lnTo>
                  <a:lnTo>
                    <a:pt x="1775" y="992"/>
                  </a:lnTo>
                  <a:lnTo>
                    <a:pt x="1712" y="982"/>
                  </a:lnTo>
                  <a:lnTo>
                    <a:pt x="1646" y="979"/>
                  </a:lnTo>
                  <a:close/>
                  <a:moveTo>
                    <a:pt x="1647" y="0"/>
                  </a:moveTo>
                  <a:lnTo>
                    <a:pt x="1691" y="3"/>
                  </a:lnTo>
                  <a:lnTo>
                    <a:pt x="1731" y="11"/>
                  </a:lnTo>
                  <a:lnTo>
                    <a:pt x="1770" y="24"/>
                  </a:lnTo>
                  <a:lnTo>
                    <a:pt x="1806" y="42"/>
                  </a:lnTo>
                  <a:lnTo>
                    <a:pt x="1839" y="65"/>
                  </a:lnTo>
                  <a:lnTo>
                    <a:pt x="1869" y="91"/>
                  </a:lnTo>
                  <a:lnTo>
                    <a:pt x="1895" y="122"/>
                  </a:lnTo>
                  <a:lnTo>
                    <a:pt x="1917" y="155"/>
                  </a:lnTo>
                  <a:lnTo>
                    <a:pt x="1935" y="191"/>
                  </a:lnTo>
                  <a:lnTo>
                    <a:pt x="1949" y="230"/>
                  </a:lnTo>
                  <a:lnTo>
                    <a:pt x="1957" y="270"/>
                  </a:lnTo>
                  <a:lnTo>
                    <a:pt x="1960" y="313"/>
                  </a:lnTo>
                  <a:lnTo>
                    <a:pt x="1957" y="358"/>
                  </a:lnTo>
                  <a:lnTo>
                    <a:pt x="1948" y="400"/>
                  </a:lnTo>
                  <a:lnTo>
                    <a:pt x="1933" y="440"/>
                  </a:lnTo>
                  <a:lnTo>
                    <a:pt x="1913" y="477"/>
                  </a:lnTo>
                  <a:lnTo>
                    <a:pt x="1889" y="512"/>
                  </a:lnTo>
                  <a:lnTo>
                    <a:pt x="1860" y="542"/>
                  </a:lnTo>
                  <a:lnTo>
                    <a:pt x="1828" y="569"/>
                  </a:lnTo>
                  <a:lnTo>
                    <a:pt x="1792" y="591"/>
                  </a:lnTo>
                  <a:lnTo>
                    <a:pt x="1753" y="608"/>
                  </a:lnTo>
                  <a:lnTo>
                    <a:pt x="1753" y="792"/>
                  </a:lnTo>
                  <a:lnTo>
                    <a:pt x="1821" y="803"/>
                  </a:lnTo>
                  <a:lnTo>
                    <a:pt x="1886" y="819"/>
                  </a:lnTo>
                  <a:lnTo>
                    <a:pt x="1949" y="840"/>
                  </a:lnTo>
                  <a:lnTo>
                    <a:pt x="2011" y="866"/>
                  </a:lnTo>
                  <a:lnTo>
                    <a:pt x="2069" y="896"/>
                  </a:lnTo>
                  <a:lnTo>
                    <a:pt x="2126" y="930"/>
                  </a:lnTo>
                  <a:lnTo>
                    <a:pt x="2179" y="969"/>
                  </a:lnTo>
                  <a:lnTo>
                    <a:pt x="2309" y="839"/>
                  </a:lnTo>
                  <a:lnTo>
                    <a:pt x="2295" y="803"/>
                  </a:lnTo>
                  <a:lnTo>
                    <a:pt x="2285" y="766"/>
                  </a:lnTo>
                  <a:lnTo>
                    <a:pt x="2280" y="728"/>
                  </a:lnTo>
                  <a:lnTo>
                    <a:pt x="2280" y="691"/>
                  </a:lnTo>
                  <a:lnTo>
                    <a:pt x="2283" y="653"/>
                  </a:lnTo>
                  <a:lnTo>
                    <a:pt x="2292" y="617"/>
                  </a:lnTo>
                  <a:lnTo>
                    <a:pt x="2305" y="581"/>
                  </a:lnTo>
                  <a:lnTo>
                    <a:pt x="2322" y="546"/>
                  </a:lnTo>
                  <a:lnTo>
                    <a:pt x="2344" y="513"/>
                  </a:lnTo>
                  <a:lnTo>
                    <a:pt x="2370" y="483"/>
                  </a:lnTo>
                  <a:lnTo>
                    <a:pt x="2400" y="457"/>
                  </a:lnTo>
                  <a:lnTo>
                    <a:pt x="2432" y="436"/>
                  </a:lnTo>
                  <a:lnTo>
                    <a:pt x="2465" y="418"/>
                  </a:lnTo>
                  <a:lnTo>
                    <a:pt x="2500" y="405"/>
                  </a:lnTo>
                  <a:lnTo>
                    <a:pt x="2536" y="397"/>
                  </a:lnTo>
                  <a:lnTo>
                    <a:pt x="2573" y="392"/>
                  </a:lnTo>
                  <a:lnTo>
                    <a:pt x="2610" y="392"/>
                  </a:lnTo>
                  <a:lnTo>
                    <a:pt x="2647" y="397"/>
                  </a:lnTo>
                  <a:lnTo>
                    <a:pt x="2683" y="405"/>
                  </a:lnTo>
                  <a:lnTo>
                    <a:pt x="2718" y="418"/>
                  </a:lnTo>
                  <a:lnTo>
                    <a:pt x="2751" y="436"/>
                  </a:lnTo>
                  <a:lnTo>
                    <a:pt x="2783" y="457"/>
                  </a:lnTo>
                  <a:lnTo>
                    <a:pt x="2813" y="483"/>
                  </a:lnTo>
                  <a:lnTo>
                    <a:pt x="2839" y="513"/>
                  </a:lnTo>
                  <a:lnTo>
                    <a:pt x="2860" y="544"/>
                  </a:lnTo>
                  <a:lnTo>
                    <a:pt x="2877" y="579"/>
                  </a:lnTo>
                  <a:lnTo>
                    <a:pt x="2890" y="614"/>
                  </a:lnTo>
                  <a:lnTo>
                    <a:pt x="2899" y="650"/>
                  </a:lnTo>
                  <a:lnTo>
                    <a:pt x="2903" y="686"/>
                  </a:lnTo>
                  <a:lnTo>
                    <a:pt x="2903" y="723"/>
                  </a:lnTo>
                  <a:lnTo>
                    <a:pt x="2899" y="760"/>
                  </a:lnTo>
                  <a:lnTo>
                    <a:pt x="2890" y="797"/>
                  </a:lnTo>
                  <a:lnTo>
                    <a:pt x="2877" y="832"/>
                  </a:lnTo>
                  <a:lnTo>
                    <a:pt x="2860" y="865"/>
                  </a:lnTo>
                  <a:lnTo>
                    <a:pt x="2839" y="897"/>
                  </a:lnTo>
                  <a:lnTo>
                    <a:pt x="2813" y="926"/>
                  </a:lnTo>
                  <a:lnTo>
                    <a:pt x="2782" y="953"/>
                  </a:lnTo>
                  <a:lnTo>
                    <a:pt x="2750" y="975"/>
                  </a:lnTo>
                  <a:lnTo>
                    <a:pt x="2715" y="994"/>
                  </a:lnTo>
                  <a:lnTo>
                    <a:pt x="2679" y="1007"/>
                  </a:lnTo>
                  <a:lnTo>
                    <a:pt x="2642" y="1015"/>
                  </a:lnTo>
                  <a:lnTo>
                    <a:pt x="2604" y="1019"/>
                  </a:lnTo>
                  <a:lnTo>
                    <a:pt x="2565" y="1018"/>
                  </a:lnTo>
                  <a:lnTo>
                    <a:pt x="2527" y="1012"/>
                  </a:lnTo>
                  <a:lnTo>
                    <a:pt x="2490" y="1002"/>
                  </a:lnTo>
                  <a:lnTo>
                    <a:pt x="2455" y="986"/>
                  </a:lnTo>
                  <a:lnTo>
                    <a:pt x="2326" y="1116"/>
                  </a:lnTo>
                  <a:lnTo>
                    <a:pt x="2365" y="1169"/>
                  </a:lnTo>
                  <a:lnTo>
                    <a:pt x="2399" y="1226"/>
                  </a:lnTo>
                  <a:lnTo>
                    <a:pt x="2430" y="1285"/>
                  </a:lnTo>
                  <a:lnTo>
                    <a:pt x="2456" y="1347"/>
                  </a:lnTo>
                  <a:lnTo>
                    <a:pt x="2477" y="1411"/>
                  </a:lnTo>
                  <a:lnTo>
                    <a:pt x="2493" y="1478"/>
                  </a:lnTo>
                  <a:lnTo>
                    <a:pt x="2504" y="1546"/>
                  </a:lnTo>
                  <a:lnTo>
                    <a:pt x="2689" y="1546"/>
                  </a:lnTo>
                  <a:lnTo>
                    <a:pt x="2706" y="1507"/>
                  </a:lnTo>
                  <a:lnTo>
                    <a:pt x="2728" y="1471"/>
                  </a:lnTo>
                  <a:lnTo>
                    <a:pt x="2754" y="1438"/>
                  </a:lnTo>
                  <a:lnTo>
                    <a:pt x="2785" y="1409"/>
                  </a:lnTo>
                  <a:lnTo>
                    <a:pt x="2819" y="1384"/>
                  </a:lnTo>
                  <a:lnTo>
                    <a:pt x="2856" y="1365"/>
                  </a:lnTo>
                  <a:lnTo>
                    <a:pt x="2896" y="1350"/>
                  </a:lnTo>
                  <a:lnTo>
                    <a:pt x="2938" y="1341"/>
                  </a:lnTo>
                  <a:lnTo>
                    <a:pt x="2982" y="1338"/>
                  </a:lnTo>
                  <a:lnTo>
                    <a:pt x="3025" y="1341"/>
                  </a:lnTo>
                  <a:lnTo>
                    <a:pt x="3066" y="1349"/>
                  </a:lnTo>
                  <a:lnTo>
                    <a:pt x="3105" y="1362"/>
                  </a:lnTo>
                  <a:lnTo>
                    <a:pt x="3141" y="1380"/>
                  </a:lnTo>
                  <a:lnTo>
                    <a:pt x="3174" y="1403"/>
                  </a:lnTo>
                  <a:lnTo>
                    <a:pt x="3203" y="1429"/>
                  </a:lnTo>
                  <a:lnTo>
                    <a:pt x="3230" y="1460"/>
                  </a:lnTo>
                  <a:lnTo>
                    <a:pt x="3252" y="1493"/>
                  </a:lnTo>
                  <a:lnTo>
                    <a:pt x="3270" y="1529"/>
                  </a:lnTo>
                  <a:lnTo>
                    <a:pt x="3283" y="1568"/>
                  </a:lnTo>
                  <a:lnTo>
                    <a:pt x="3292" y="1608"/>
                  </a:lnTo>
                  <a:lnTo>
                    <a:pt x="3294" y="1651"/>
                  </a:lnTo>
                  <a:lnTo>
                    <a:pt x="3292" y="1694"/>
                  </a:lnTo>
                  <a:lnTo>
                    <a:pt x="3283" y="1735"/>
                  </a:lnTo>
                  <a:lnTo>
                    <a:pt x="3270" y="1773"/>
                  </a:lnTo>
                  <a:lnTo>
                    <a:pt x="3252" y="1809"/>
                  </a:lnTo>
                  <a:lnTo>
                    <a:pt x="3230" y="1842"/>
                  </a:lnTo>
                  <a:lnTo>
                    <a:pt x="3203" y="1872"/>
                  </a:lnTo>
                  <a:lnTo>
                    <a:pt x="3173" y="1900"/>
                  </a:lnTo>
                  <a:lnTo>
                    <a:pt x="3140" y="1922"/>
                  </a:lnTo>
                  <a:lnTo>
                    <a:pt x="3104" y="1940"/>
                  </a:lnTo>
                  <a:lnTo>
                    <a:pt x="3066" y="1953"/>
                  </a:lnTo>
                  <a:lnTo>
                    <a:pt x="3024" y="1962"/>
                  </a:lnTo>
                  <a:lnTo>
                    <a:pt x="2982" y="1964"/>
                  </a:lnTo>
                  <a:lnTo>
                    <a:pt x="2941" y="1962"/>
                  </a:lnTo>
                  <a:lnTo>
                    <a:pt x="2902" y="1954"/>
                  </a:lnTo>
                  <a:lnTo>
                    <a:pt x="2866" y="1942"/>
                  </a:lnTo>
                  <a:lnTo>
                    <a:pt x="2831" y="1926"/>
                  </a:lnTo>
                  <a:lnTo>
                    <a:pt x="2799" y="1905"/>
                  </a:lnTo>
                  <a:lnTo>
                    <a:pt x="2769" y="1881"/>
                  </a:lnTo>
                  <a:lnTo>
                    <a:pt x="2743" y="1853"/>
                  </a:lnTo>
                  <a:lnTo>
                    <a:pt x="2720" y="1822"/>
                  </a:lnTo>
                  <a:lnTo>
                    <a:pt x="2701" y="1789"/>
                  </a:lnTo>
                  <a:lnTo>
                    <a:pt x="2687" y="1753"/>
                  </a:lnTo>
                  <a:lnTo>
                    <a:pt x="2504" y="1753"/>
                  </a:lnTo>
                  <a:lnTo>
                    <a:pt x="2494" y="1821"/>
                  </a:lnTo>
                  <a:lnTo>
                    <a:pt x="2478" y="1888"/>
                  </a:lnTo>
                  <a:lnTo>
                    <a:pt x="2457" y="1952"/>
                  </a:lnTo>
                  <a:lnTo>
                    <a:pt x="2431" y="2014"/>
                  </a:lnTo>
                  <a:lnTo>
                    <a:pt x="2401" y="2073"/>
                  </a:lnTo>
                  <a:lnTo>
                    <a:pt x="2367" y="2130"/>
                  </a:lnTo>
                  <a:lnTo>
                    <a:pt x="2328" y="2184"/>
                  </a:lnTo>
                  <a:lnTo>
                    <a:pt x="2458" y="2314"/>
                  </a:lnTo>
                  <a:lnTo>
                    <a:pt x="2493" y="2300"/>
                  </a:lnTo>
                  <a:lnTo>
                    <a:pt x="2530" y="2290"/>
                  </a:lnTo>
                  <a:lnTo>
                    <a:pt x="2567" y="2285"/>
                  </a:lnTo>
                  <a:lnTo>
                    <a:pt x="2606" y="2284"/>
                  </a:lnTo>
                  <a:lnTo>
                    <a:pt x="2643" y="2288"/>
                  </a:lnTo>
                  <a:lnTo>
                    <a:pt x="2680" y="2296"/>
                  </a:lnTo>
                  <a:lnTo>
                    <a:pt x="2716" y="2309"/>
                  </a:lnTo>
                  <a:lnTo>
                    <a:pt x="2750" y="2328"/>
                  </a:lnTo>
                  <a:lnTo>
                    <a:pt x="2783" y="2350"/>
                  </a:lnTo>
                  <a:lnTo>
                    <a:pt x="2813" y="2376"/>
                  </a:lnTo>
                  <a:lnTo>
                    <a:pt x="2839" y="2405"/>
                  </a:lnTo>
                  <a:lnTo>
                    <a:pt x="2860" y="2437"/>
                  </a:lnTo>
                  <a:lnTo>
                    <a:pt x="2877" y="2471"/>
                  </a:lnTo>
                  <a:lnTo>
                    <a:pt x="2890" y="2505"/>
                  </a:lnTo>
                  <a:lnTo>
                    <a:pt x="2899" y="2542"/>
                  </a:lnTo>
                  <a:lnTo>
                    <a:pt x="2903" y="2579"/>
                  </a:lnTo>
                  <a:lnTo>
                    <a:pt x="2903" y="2616"/>
                  </a:lnTo>
                  <a:lnTo>
                    <a:pt x="2899" y="2653"/>
                  </a:lnTo>
                  <a:lnTo>
                    <a:pt x="2890" y="2688"/>
                  </a:lnTo>
                  <a:lnTo>
                    <a:pt x="2877" y="2723"/>
                  </a:lnTo>
                  <a:lnTo>
                    <a:pt x="2860" y="2757"/>
                  </a:lnTo>
                  <a:lnTo>
                    <a:pt x="2839" y="2790"/>
                  </a:lnTo>
                  <a:lnTo>
                    <a:pt x="2813" y="2819"/>
                  </a:lnTo>
                  <a:lnTo>
                    <a:pt x="2783" y="2845"/>
                  </a:lnTo>
                  <a:lnTo>
                    <a:pt x="2751" y="2867"/>
                  </a:lnTo>
                  <a:lnTo>
                    <a:pt x="2718" y="2884"/>
                  </a:lnTo>
                  <a:lnTo>
                    <a:pt x="2683" y="2897"/>
                  </a:lnTo>
                  <a:lnTo>
                    <a:pt x="2647" y="2906"/>
                  </a:lnTo>
                  <a:lnTo>
                    <a:pt x="2610" y="2910"/>
                  </a:lnTo>
                  <a:lnTo>
                    <a:pt x="2573" y="2910"/>
                  </a:lnTo>
                  <a:lnTo>
                    <a:pt x="2536" y="2906"/>
                  </a:lnTo>
                  <a:lnTo>
                    <a:pt x="2500" y="2897"/>
                  </a:lnTo>
                  <a:lnTo>
                    <a:pt x="2465" y="2884"/>
                  </a:lnTo>
                  <a:lnTo>
                    <a:pt x="2432" y="2867"/>
                  </a:lnTo>
                  <a:lnTo>
                    <a:pt x="2400" y="2845"/>
                  </a:lnTo>
                  <a:lnTo>
                    <a:pt x="2370" y="2819"/>
                  </a:lnTo>
                  <a:lnTo>
                    <a:pt x="2344" y="2789"/>
                  </a:lnTo>
                  <a:lnTo>
                    <a:pt x="2322" y="2755"/>
                  </a:lnTo>
                  <a:lnTo>
                    <a:pt x="2304" y="2721"/>
                  </a:lnTo>
                  <a:lnTo>
                    <a:pt x="2291" y="2684"/>
                  </a:lnTo>
                  <a:lnTo>
                    <a:pt x="2283" y="2647"/>
                  </a:lnTo>
                  <a:lnTo>
                    <a:pt x="2279" y="2609"/>
                  </a:lnTo>
                  <a:lnTo>
                    <a:pt x="2280" y="2571"/>
                  </a:lnTo>
                  <a:lnTo>
                    <a:pt x="2286" y="2533"/>
                  </a:lnTo>
                  <a:lnTo>
                    <a:pt x="2296" y="2496"/>
                  </a:lnTo>
                  <a:lnTo>
                    <a:pt x="2310" y="2460"/>
                  </a:lnTo>
                  <a:lnTo>
                    <a:pt x="2182" y="2331"/>
                  </a:lnTo>
                  <a:lnTo>
                    <a:pt x="2129" y="2370"/>
                  </a:lnTo>
                  <a:lnTo>
                    <a:pt x="2071" y="2405"/>
                  </a:lnTo>
                  <a:lnTo>
                    <a:pt x="2012" y="2435"/>
                  </a:lnTo>
                  <a:lnTo>
                    <a:pt x="1951" y="2461"/>
                  </a:lnTo>
                  <a:lnTo>
                    <a:pt x="1887" y="2483"/>
                  </a:lnTo>
                  <a:lnTo>
                    <a:pt x="1821" y="2499"/>
                  </a:lnTo>
                  <a:lnTo>
                    <a:pt x="1753" y="2510"/>
                  </a:lnTo>
                  <a:lnTo>
                    <a:pt x="1753" y="2694"/>
                  </a:lnTo>
                  <a:lnTo>
                    <a:pt x="1792" y="2711"/>
                  </a:lnTo>
                  <a:lnTo>
                    <a:pt x="1828" y="2733"/>
                  </a:lnTo>
                  <a:lnTo>
                    <a:pt x="1860" y="2761"/>
                  </a:lnTo>
                  <a:lnTo>
                    <a:pt x="1889" y="2791"/>
                  </a:lnTo>
                  <a:lnTo>
                    <a:pt x="1913" y="2825"/>
                  </a:lnTo>
                  <a:lnTo>
                    <a:pt x="1933" y="2862"/>
                  </a:lnTo>
                  <a:lnTo>
                    <a:pt x="1948" y="2902"/>
                  </a:lnTo>
                  <a:lnTo>
                    <a:pt x="1957" y="2944"/>
                  </a:lnTo>
                  <a:lnTo>
                    <a:pt x="1960" y="2990"/>
                  </a:lnTo>
                  <a:lnTo>
                    <a:pt x="1957" y="3032"/>
                  </a:lnTo>
                  <a:lnTo>
                    <a:pt x="1949" y="3073"/>
                  </a:lnTo>
                  <a:lnTo>
                    <a:pt x="1935" y="3111"/>
                  </a:lnTo>
                  <a:lnTo>
                    <a:pt x="1917" y="3147"/>
                  </a:lnTo>
                  <a:lnTo>
                    <a:pt x="1895" y="3180"/>
                  </a:lnTo>
                  <a:lnTo>
                    <a:pt x="1869" y="3211"/>
                  </a:lnTo>
                  <a:lnTo>
                    <a:pt x="1839" y="3238"/>
                  </a:lnTo>
                  <a:lnTo>
                    <a:pt x="1806" y="3260"/>
                  </a:lnTo>
                  <a:lnTo>
                    <a:pt x="1770" y="3278"/>
                  </a:lnTo>
                  <a:lnTo>
                    <a:pt x="1731" y="3291"/>
                  </a:lnTo>
                  <a:lnTo>
                    <a:pt x="1691" y="3300"/>
                  </a:lnTo>
                  <a:lnTo>
                    <a:pt x="1647" y="3303"/>
                  </a:lnTo>
                  <a:lnTo>
                    <a:pt x="1605" y="3300"/>
                  </a:lnTo>
                  <a:lnTo>
                    <a:pt x="1564" y="3291"/>
                  </a:lnTo>
                  <a:lnTo>
                    <a:pt x="1526" y="3278"/>
                  </a:lnTo>
                  <a:lnTo>
                    <a:pt x="1490" y="3260"/>
                  </a:lnTo>
                  <a:lnTo>
                    <a:pt x="1457" y="3238"/>
                  </a:lnTo>
                  <a:lnTo>
                    <a:pt x="1427" y="3211"/>
                  </a:lnTo>
                  <a:lnTo>
                    <a:pt x="1400" y="3180"/>
                  </a:lnTo>
                  <a:lnTo>
                    <a:pt x="1378" y="3147"/>
                  </a:lnTo>
                  <a:lnTo>
                    <a:pt x="1360" y="3111"/>
                  </a:lnTo>
                  <a:lnTo>
                    <a:pt x="1346" y="3073"/>
                  </a:lnTo>
                  <a:lnTo>
                    <a:pt x="1338" y="3032"/>
                  </a:lnTo>
                  <a:lnTo>
                    <a:pt x="1335" y="2990"/>
                  </a:lnTo>
                  <a:lnTo>
                    <a:pt x="1338" y="2948"/>
                  </a:lnTo>
                  <a:lnTo>
                    <a:pt x="1345" y="2910"/>
                  </a:lnTo>
                  <a:lnTo>
                    <a:pt x="1358" y="2873"/>
                  </a:lnTo>
                  <a:lnTo>
                    <a:pt x="1374" y="2838"/>
                  </a:lnTo>
                  <a:lnTo>
                    <a:pt x="1394" y="2806"/>
                  </a:lnTo>
                  <a:lnTo>
                    <a:pt x="1419" y="2777"/>
                  </a:lnTo>
                  <a:lnTo>
                    <a:pt x="1446" y="2749"/>
                  </a:lnTo>
                  <a:lnTo>
                    <a:pt x="1477" y="2727"/>
                  </a:lnTo>
                  <a:lnTo>
                    <a:pt x="1510" y="2708"/>
                  </a:lnTo>
                  <a:lnTo>
                    <a:pt x="1545" y="2693"/>
                  </a:lnTo>
                  <a:lnTo>
                    <a:pt x="1545" y="2511"/>
                  </a:lnTo>
                  <a:lnTo>
                    <a:pt x="1477" y="2500"/>
                  </a:lnTo>
                  <a:lnTo>
                    <a:pt x="1411" y="2484"/>
                  </a:lnTo>
                  <a:lnTo>
                    <a:pt x="1346" y="2463"/>
                  </a:lnTo>
                  <a:lnTo>
                    <a:pt x="1284" y="2436"/>
                  </a:lnTo>
                  <a:lnTo>
                    <a:pt x="1224" y="2406"/>
                  </a:lnTo>
                  <a:lnTo>
                    <a:pt x="1167" y="2371"/>
                  </a:lnTo>
                  <a:lnTo>
                    <a:pt x="1113" y="2331"/>
                  </a:lnTo>
                  <a:lnTo>
                    <a:pt x="984" y="2460"/>
                  </a:lnTo>
                  <a:lnTo>
                    <a:pt x="999" y="2496"/>
                  </a:lnTo>
                  <a:lnTo>
                    <a:pt x="1009" y="2533"/>
                  </a:lnTo>
                  <a:lnTo>
                    <a:pt x="1014" y="2571"/>
                  </a:lnTo>
                  <a:lnTo>
                    <a:pt x="1015" y="2609"/>
                  </a:lnTo>
                  <a:lnTo>
                    <a:pt x="1011" y="2647"/>
                  </a:lnTo>
                  <a:lnTo>
                    <a:pt x="1003" y="2684"/>
                  </a:lnTo>
                  <a:lnTo>
                    <a:pt x="990" y="2721"/>
                  </a:lnTo>
                  <a:lnTo>
                    <a:pt x="973" y="2755"/>
                  </a:lnTo>
                  <a:lnTo>
                    <a:pt x="951" y="2789"/>
                  </a:lnTo>
                  <a:lnTo>
                    <a:pt x="924" y="2819"/>
                  </a:lnTo>
                  <a:lnTo>
                    <a:pt x="895" y="2845"/>
                  </a:lnTo>
                  <a:lnTo>
                    <a:pt x="863" y="2867"/>
                  </a:lnTo>
                  <a:lnTo>
                    <a:pt x="830" y="2884"/>
                  </a:lnTo>
                  <a:lnTo>
                    <a:pt x="795" y="2897"/>
                  </a:lnTo>
                  <a:lnTo>
                    <a:pt x="759" y="2906"/>
                  </a:lnTo>
                  <a:lnTo>
                    <a:pt x="722" y="2910"/>
                  </a:lnTo>
                  <a:lnTo>
                    <a:pt x="684" y="2910"/>
                  </a:lnTo>
                  <a:lnTo>
                    <a:pt x="648" y="2906"/>
                  </a:lnTo>
                  <a:lnTo>
                    <a:pt x="612" y="2897"/>
                  </a:lnTo>
                  <a:lnTo>
                    <a:pt x="577" y="2884"/>
                  </a:lnTo>
                  <a:lnTo>
                    <a:pt x="543" y="2867"/>
                  </a:lnTo>
                  <a:lnTo>
                    <a:pt x="511" y="2845"/>
                  </a:lnTo>
                  <a:lnTo>
                    <a:pt x="482" y="2819"/>
                  </a:lnTo>
                  <a:lnTo>
                    <a:pt x="456" y="2790"/>
                  </a:lnTo>
                  <a:lnTo>
                    <a:pt x="434" y="2757"/>
                  </a:lnTo>
                  <a:lnTo>
                    <a:pt x="417" y="2723"/>
                  </a:lnTo>
                  <a:lnTo>
                    <a:pt x="404" y="2688"/>
                  </a:lnTo>
                  <a:lnTo>
                    <a:pt x="396" y="2653"/>
                  </a:lnTo>
                  <a:lnTo>
                    <a:pt x="391" y="2616"/>
                  </a:lnTo>
                  <a:lnTo>
                    <a:pt x="391" y="2579"/>
                  </a:lnTo>
                  <a:lnTo>
                    <a:pt x="396" y="2542"/>
                  </a:lnTo>
                  <a:lnTo>
                    <a:pt x="404" y="2505"/>
                  </a:lnTo>
                  <a:lnTo>
                    <a:pt x="417" y="2471"/>
                  </a:lnTo>
                  <a:lnTo>
                    <a:pt x="434" y="2437"/>
                  </a:lnTo>
                  <a:lnTo>
                    <a:pt x="456" y="2405"/>
                  </a:lnTo>
                  <a:lnTo>
                    <a:pt x="482" y="2376"/>
                  </a:lnTo>
                  <a:lnTo>
                    <a:pt x="512" y="2350"/>
                  </a:lnTo>
                  <a:lnTo>
                    <a:pt x="544" y="2328"/>
                  </a:lnTo>
                  <a:lnTo>
                    <a:pt x="579" y="2309"/>
                  </a:lnTo>
                  <a:lnTo>
                    <a:pt x="614" y="2296"/>
                  </a:lnTo>
                  <a:lnTo>
                    <a:pt x="651" y="2288"/>
                  </a:lnTo>
                  <a:lnTo>
                    <a:pt x="689" y="2284"/>
                  </a:lnTo>
                  <a:lnTo>
                    <a:pt x="727" y="2285"/>
                  </a:lnTo>
                  <a:lnTo>
                    <a:pt x="765" y="2290"/>
                  </a:lnTo>
                  <a:lnTo>
                    <a:pt x="801" y="2300"/>
                  </a:lnTo>
                  <a:lnTo>
                    <a:pt x="837" y="2314"/>
                  </a:lnTo>
                  <a:lnTo>
                    <a:pt x="967" y="2183"/>
                  </a:lnTo>
                  <a:lnTo>
                    <a:pt x="928" y="2130"/>
                  </a:lnTo>
                  <a:lnTo>
                    <a:pt x="894" y="2072"/>
                  </a:lnTo>
                  <a:lnTo>
                    <a:pt x="864" y="2013"/>
                  </a:lnTo>
                  <a:lnTo>
                    <a:pt x="838" y="1951"/>
                  </a:lnTo>
                  <a:lnTo>
                    <a:pt x="817" y="1887"/>
                  </a:lnTo>
                  <a:lnTo>
                    <a:pt x="801" y="1821"/>
                  </a:lnTo>
                  <a:lnTo>
                    <a:pt x="790" y="1753"/>
                  </a:lnTo>
                  <a:lnTo>
                    <a:pt x="608" y="1753"/>
                  </a:lnTo>
                  <a:lnTo>
                    <a:pt x="593" y="1788"/>
                  </a:lnTo>
                  <a:lnTo>
                    <a:pt x="574" y="1821"/>
                  </a:lnTo>
                  <a:lnTo>
                    <a:pt x="551" y="1852"/>
                  </a:lnTo>
                  <a:lnTo>
                    <a:pt x="525" y="1880"/>
                  </a:lnTo>
                  <a:lnTo>
                    <a:pt x="496" y="1904"/>
                  </a:lnTo>
                  <a:lnTo>
                    <a:pt x="464" y="1925"/>
                  </a:lnTo>
                  <a:lnTo>
                    <a:pt x="429" y="1941"/>
                  </a:lnTo>
                  <a:lnTo>
                    <a:pt x="392" y="1954"/>
                  </a:lnTo>
                  <a:lnTo>
                    <a:pt x="353" y="1961"/>
                  </a:lnTo>
                  <a:lnTo>
                    <a:pt x="313" y="1964"/>
                  </a:lnTo>
                  <a:lnTo>
                    <a:pt x="271" y="1961"/>
                  </a:lnTo>
                  <a:lnTo>
                    <a:pt x="229" y="1953"/>
                  </a:lnTo>
                  <a:lnTo>
                    <a:pt x="191" y="1939"/>
                  </a:lnTo>
                  <a:lnTo>
                    <a:pt x="155" y="1921"/>
                  </a:lnTo>
                  <a:lnTo>
                    <a:pt x="121" y="1899"/>
                  </a:lnTo>
                  <a:lnTo>
                    <a:pt x="91" y="1872"/>
                  </a:lnTo>
                  <a:lnTo>
                    <a:pt x="65" y="1842"/>
                  </a:lnTo>
                  <a:lnTo>
                    <a:pt x="43" y="1808"/>
                  </a:lnTo>
                  <a:lnTo>
                    <a:pt x="25" y="1772"/>
                  </a:lnTo>
                  <a:lnTo>
                    <a:pt x="11" y="1734"/>
                  </a:lnTo>
                  <a:lnTo>
                    <a:pt x="3" y="1693"/>
                  </a:lnTo>
                  <a:lnTo>
                    <a:pt x="0" y="1650"/>
                  </a:lnTo>
                  <a:lnTo>
                    <a:pt x="3" y="1608"/>
                  </a:lnTo>
                  <a:lnTo>
                    <a:pt x="11" y="1567"/>
                  </a:lnTo>
                  <a:lnTo>
                    <a:pt x="25" y="1529"/>
                  </a:lnTo>
                  <a:lnTo>
                    <a:pt x="43" y="1492"/>
                  </a:lnTo>
                  <a:lnTo>
                    <a:pt x="65" y="1459"/>
                  </a:lnTo>
                  <a:lnTo>
                    <a:pt x="91" y="1428"/>
                  </a:lnTo>
                  <a:lnTo>
                    <a:pt x="121" y="1402"/>
                  </a:lnTo>
                  <a:lnTo>
                    <a:pt x="155" y="1380"/>
                  </a:lnTo>
                  <a:lnTo>
                    <a:pt x="191" y="1362"/>
                  </a:lnTo>
                  <a:lnTo>
                    <a:pt x="229" y="1348"/>
                  </a:lnTo>
                  <a:lnTo>
                    <a:pt x="271" y="1340"/>
                  </a:lnTo>
                  <a:lnTo>
                    <a:pt x="313" y="1337"/>
                  </a:lnTo>
                  <a:lnTo>
                    <a:pt x="357" y="1340"/>
                  </a:lnTo>
                  <a:lnTo>
                    <a:pt x="400" y="1349"/>
                  </a:lnTo>
                  <a:lnTo>
                    <a:pt x="440" y="1364"/>
                  </a:lnTo>
                  <a:lnTo>
                    <a:pt x="477" y="1384"/>
                  </a:lnTo>
                  <a:lnTo>
                    <a:pt x="511" y="1408"/>
                  </a:lnTo>
                  <a:lnTo>
                    <a:pt x="541" y="1438"/>
                  </a:lnTo>
                  <a:lnTo>
                    <a:pt x="568" y="1470"/>
                  </a:lnTo>
                  <a:lnTo>
                    <a:pt x="590" y="1506"/>
                  </a:lnTo>
                  <a:lnTo>
                    <a:pt x="607" y="1545"/>
                  </a:lnTo>
                  <a:lnTo>
                    <a:pt x="791" y="1545"/>
                  </a:lnTo>
                  <a:lnTo>
                    <a:pt x="802" y="1477"/>
                  </a:lnTo>
                  <a:lnTo>
                    <a:pt x="818" y="1410"/>
                  </a:lnTo>
                  <a:lnTo>
                    <a:pt x="839" y="1346"/>
                  </a:lnTo>
                  <a:lnTo>
                    <a:pt x="865" y="1285"/>
                  </a:lnTo>
                  <a:lnTo>
                    <a:pt x="896" y="1226"/>
                  </a:lnTo>
                  <a:lnTo>
                    <a:pt x="930" y="1168"/>
                  </a:lnTo>
                  <a:lnTo>
                    <a:pt x="969" y="1115"/>
                  </a:lnTo>
                  <a:lnTo>
                    <a:pt x="841" y="986"/>
                  </a:lnTo>
                  <a:lnTo>
                    <a:pt x="805" y="1001"/>
                  </a:lnTo>
                  <a:lnTo>
                    <a:pt x="768" y="1011"/>
                  </a:lnTo>
                  <a:lnTo>
                    <a:pt x="730" y="1017"/>
                  </a:lnTo>
                  <a:lnTo>
                    <a:pt x="691" y="1018"/>
                  </a:lnTo>
                  <a:lnTo>
                    <a:pt x="654" y="1014"/>
                  </a:lnTo>
                  <a:lnTo>
                    <a:pt x="616" y="1006"/>
                  </a:lnTo>
                  <a:lnTo>
                    <a:pt x="580" y="993"/>
                  </a:lnTo>
                  <a:lnTo>
                    <a:pt x="546" y="974"/>
                  </a:lnTo>
                  <a:lnTo>
                    <a:pt x="513" y="952"/>
                  </a:lnTo>
                  <a:lnTo>
                    <a:pt x="483" y="926"/>
                  </a:lnTo>
                  <a:lnTo>
                    <a:pt x="457" y="896"/>
                  </a:lnTo>
                  <a:lnTo>
                    <a:pt x="435" y="865"/>
                  </a:lnTo>
                  <a:lnTo>
                    <a:pt x="418" y="831"/>
                  </a:lnTo>
                  <a:lnTo>
                    <a:pt x="405" y="796"/>
                  </a:lnTo>
                  <a:lnTo>
                    <a:pt x="396" y="759"/>
                  </a:lnTo>
                  <a:lnTo>
                    <a:pt x="392" y="723"/>
                  </a:lnTo>
                  <a:lnTo>
                    <a:pt x="392" y="686"/>
                  </a:lnTo>
                  <a:lnTo>
                    <a:pt x="396" y="649"/>
                  </a:lnTo>
                  <a:lnTo>
                    <a:pt x="405" y="613"/>
                  </a:lnTo>
                  <a:lnTo>
                    <a:pt x="418" y="578"/>
                  </a:lnTo>
                  <a:lnTo>
                    <a:pt x="435" y="544"/>
                  </a:lnTo>
                  <a:lnTo>
                    <a:pt x="457" y="512"/>
                  </a:lnTo>
                  <a:lnTo>
                    <a:pt x="483" y="483"/>
                  </a:lnTo>
                  <a:lnTo>
                    <a:pt x="512" y="457"/>
                  </a:lnTo>
                  <a:lnTo>
                    <a:pt x="544" y="435"/>
                  </a:lnTo>
                  <a:lnTo>
                    <a:pt x="577" y="418"/>
                  </a:lnTo>
                  <a:lnTo>
                    <a:pt x="612" y="405"/>
                  </a:lnTo>
                  <a:lnTo>
                    <a:pt x="648" y="396"/>
                  </a:lnTo>
                  <a:lnTo>
                    <a:pt x="685" y="392"/>
                  </a:lnTo>
                  <a:lnTo>
                    <a:pt x="723" y="392"/>
                  </a:lnTo>
                  <a:lnTo>
                    <a:pt x="759" y="396"/>
                  </a:lnTo>
                  <a:lnTo>
                    <a:pt x="795" y="405"/>
                  </a:lnTo>
                  <a:lnTo>
                    <a:pt x="830" y="418"/>
                  </a:lnTo>
                  <a:lnTo>
                    <a:pt x="864" y="435"/>
                  </a:lnTo>
                  <a:lnTo>
                    <a:pt x="895" y="457"/>
                  </a:lnTo>
                  <a:lnTo>
                    <a:pt x="925" y="483"/>
                  </a:lnTo>
                  <a:lnTo>
                    <a:pt x="951" y="513"/>
                  </a:lnTo>
                  <a:lnTo>
                    <a:pt x="973" y="545"/>
                  </a:lnTo>
                  <a:lnTo>
                    <a:pt x="991" y="580"/>
                  </a:lnTo>
                  <a:lnTo>
                    <a:pt x="1003" y="616"/>
                  </a:lnTo>
                  <a:lnTo>
                    <a:pt x="1012" y="653"/>
                  </a:lnTo>
                  <a:lnTo>
                    <a:pt x="1016" y="690"/>
                  </a:lnTo>
                  <a:lnTo>
                    <a:pt x="1015" y="728"/>
                  </a:lnTo>
                  <a:lnTo>
                    <a:pt x="1010" y="765"/>
                  </a:lnTo>
                  <a:lnTo>
                    <a:pt x="1000" y="803"/>
                  </a:lnTo>
                  <a:lnTo>
                    <a:pt x="986" y="838"/>
                  </a:lnTo>
                  <a:lnTo>
                    <a:pt x="1116" y="968"/>
                  </a:lnTo>
                  <a:lnTo>
                    <a:pt x="1170" y="930"/>
                  </a:lnTo>
                  <a:lnTo>
                    <a:pt x="1227" y="895"/>
                  </a:lnTo>
                  <a:lnTo>
                    <a:pt x="1286" y="865"/>
                  </a:lnTo>
                  <a:lnTo>
                    <a:pt x="1348" y="839"/>
                  </a:lnTo>
                  <a:lnTo>
                    <a:pt x="1412" y="818"/>
                  </a:lnTo>
                  <a:lnTo>
                    <a:pt x="1478" y="802"/>
                  </a:lnTo>
                  <a:lnTo>
                    <a:pt x="1545" y="792"/>
                  </a:lnTo>
                  <a:lnTo>
                    <a:pt x="1545" y="609"/>
                  </a:lnTo>
                  <a:lnTo>
                    <a:pt x="1510" y="595"/>
                  </a:lnTo>
                  <a:lnTo>
                    <a:pt x="1477" y="576"/>
                  </a:lnTo>
                  <a:lnTo>
                    <a:pt x="1446" y="553"/>
                  </a:lnTo>
                  <a:lnTo>
                    <a:pt x="1419" y="526"/>
                  </a:lnTo>
                  <a:lnTo>
                    <a:pt x="1395" y="496"/>
                  </a:lnTo>
                  <a:lnTo>
                    <a:pt x="1374" y="464"/>
                  </a:lnTo>
                  <a:lnTo>
                    <a:pt x="1358" y="430"/>
                  </a:lnTo>
                  <a:lnTo>
                    <a:pt x="1345" y="393"/>
                  </a:lnTo>
                  <a:lnTo>
                    <a:pt x="1338" y="354"/>
                  </a:lnTo>
                  <a:lnTo>
                    <a:pt x="1335" y="313"/>
                  </a:lnTo>
                  <a:lnTo>
                    <a:pt x="1338" y="270"/>
                  </a:lnTo>
                  <a:lnTo>
                    <a:pt x="1346" y="230"/>
                  </a:lnTo>
                  <a:lnTo>
                    <a:pt x="1360" y="191"/>
                  </a:lnTo>
                  <a:lnTo>
                    <a:pt x="1378" y="155"/>
                  </a:lnTo>
                  <a:lnTo>
                    <a:pt x="1400" y="122"/>
                  </a:lnTo>
                  <a:lnTo>
                    <a:pt x="1427" y="91"/>
                  </a:lnTo>
                  <a:lnTo>
                    <a:pt x="1457" y="65"/>
                  </a:lnTo>
                  <a:lnTo>
                    <a:pt x="1490" y="42"/>
                  </a:lnTo>
                  <a:lnTo>
                    <a:pt x="1526" y="24"/>
                  </a:lnTo>
                  <a:lnTo>
                    <a:pt x="1564" y="11"/>
                  </a:lnTo>
                  <a:lnTo>
                    <a:pt x="1605" y="3"/>
                  </a:lnTo>
                  <a:lnTo>
                    <a:pt x="16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64" name="Shape 11864"/>
          <p:cNvGrpSpPr/>
          <p:nvPr/>
        </p:nvGrpSpPr>
        <p:grpSpPr>
          <a:xfrm>
            <a:off x="864156" y="2862621"/>
            <a:ext cx="230981" cy="223837"/>
            <a:chOff x="1077913" y="2865438"/>
            <a:chExt cx="307975" cy="298449"/>
          </a:xfrm>
        </p:grpSpPr>
        <p:sp>
          <p:nvSpPr>
            <p:cNvPr id="11865" name="Shape 11865"/>
            <p:cNvSpPr/>
            <p:nvPr/>
          </p:nvSpPr>
          <p:spPr>
            <a:xfrm>
              <a:off x="1184276" y="3009900"/>
              <a:ext cx="95250" cy="88900"/>
            </a:xfrm>
            <a:custGeom>
              <a:avLst/>
              <a:gdLst/>
              <a:ahLst/>
              <a:cxnLst/>
              <a:rect l="0" t="0" r="0" b="0"/>
              <a:pathLst>
                <a:path w="1077" h="1008" extrusionOk="0">
                  <a:moveTo>
                    <a:pt x="538" y="0"/>
                  </a:moveTo>
                  <a:lnTo>
                    <a:pt x="560" y="3"/>
                  </a:lnTo>
                  <a:lnTo>
                    <a:pt x="581" y="10"/>
                  </a:lnTo>
                  <a:lnTo>
                    <a:pt x="599" y="22"/>
                  </a:lnTo>
                  <a:lnTo>
                    <a:pt x="614" y="36"/>
                  </a:lnTo>
                  <a:lnTo>
                    <a:pt x="626" y="54"/>
                  </a:lnTo>
                  <a:lnTo>
                    <a:pt x="633" y="74"/>
                  </a:lnTo>
                  <a:lnTo>
                    <a:pt x="635" y="97"/>
                  </a:lnTo>
                  <a:lnTo>
                    <a:pt x="635" y="571"/>
                  </a:lnTo>
                  <a:lnTo>
                    <a:pt x="1033" y="829"/>
                  </a:lnTo>
                  <a:lnTo>
                    <a:pt x="1050" y="843"/>
                  </a:lnTo>
                  <a:lnTo>
                    <a:pt x="1064" y="860"/>
                  </a:lnTo>
                  <a:lnTo>
                    <a:pt x="1072" y="880"/>
                  </a:lnTo>
                  <a:lnTo>
                    <a:pt x="1077" y="900"/>
                  </a:lnTo>
                  <a:lnTo>
                    <a:pt x="1077" y="922"/>
                  </a:lnTo>
                  <a:lnTo>
                    <a:pt x="1071" y="943"/>
                  </a:lnTo>
                  <a:lnTo>
                    <a:pt x="1061" y="963"/>
                  </a:lnTo>
                  <a:lnTo>
                    <a:pt x="1049" y="978"/>
                  </a:lnTo>
                  <a:lnTo>
                    <a:pt x="1034" y="991"/>
                  </a:lnTo>
                  <a:lnTo>
                    <a:pt x="1017" y="1000"/>
                  </a:lnTo>
                  <a:lnTo>
                    <a:pt x="999" y="1006"/>
                  </a:lnTo>
                  <a:lnTo>
                    <a:pt x="980" y="1008"/>
                  </a:lnTo>
                  <a:lnTo>
                    <a:pt x="961" y="1006"/>
                  </a:lnTo>
                  <a:lnTo>
                    <a:pt x="944" y="1000"/>
                  </a:lnTo>
                  <a:lnTo>
                    <a:pt x="927" y="992"/>
                  </a:lnTo>
                  <a:lnTo>
                    <a:pt x="538" y="739"/>
                  </a:lnTo>
                  <a:lnTo>
                    <a:pt x="150" y="992"/>
                  </a:lnTo>
                  <a:lnTo>
                    <a:pt x="129" y="1001"/>
                  </a:lnTo>
                  <a:lnTo>
                    <a:pt x="108" y="1006"/>
                  </a:lnTo>
                  <a:lnTo>
                    <a:pt x="87" y="1006"/>
                  </a:lnTo>
                  <a:lnTo>
                    <a:pt x="66" y="1001"/>
                  </a:lnTo>
                  <a:lnTo>
                    <a:pt x="46" y="992"/>
                  </a:lnTo>
                  <a:lnTo>
                    <a:pt x="29" y="979"/>
                  </a:lnTo>
                  <a:lnTo>
                    <a:pt x="15" y="963"/>
                  </a:lnTo>
                  <a:lnTo>
                    <a:pt x="5" y="943"/>
                  </a:lnTo>
                  <a:lnTo>
                    <a:pt x="0" y="922"/>
                  </a:lnTo>
                  <a:lnTo>
                    <a:pt x="0" y="901"/>
                  </a:lnTo>
                  <a:lnTo>
                    <a:pt x="5" y="880"/>
                  </a:lnTo>
                  <a:lnTo>
                    <a:pt x="13" y="861"/>
                  </a:lnTo>
                  <a:lnTo>
                    <a:pt x="27" y="843"/>
                  </a:lnTo>
                  <a:lnTo>
                    <a:pt x="44" y="829"/>
                  </a:lnTo>
                  <a:lnTo>
                    <a:pt x="442" y="571"/>
                  </a:lnTo>
                  <a:lnTo>
                    <a:pt x="442" y="97"/>
                  </a:lnTo>
                  <a:lnTo>
                    <a:pt x="444" y="74"/>
                  </a:lnTo>
                  <a:lnTo>
                    <a:pt x="451" y="54"/>
                  </a:lnTo>
                  <a:lnTo>
                    <a:pt x="463" y="36"/>
                  </a:lnTo>
                  <a:lnTo>
                    <a:pt x="478" y="22"/>
                  </a:lnTo>
                  <a:lnTo>
                    <a:pt x="496" y="10"/>
                  </a:lnTo>
                  <a:lnTo>
                    <a:pt x="517" y="3"/>
                  </a:lnTo>
                  <a:lnTo>
                    <a:pt x="5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6" name="Shape 11866"/>
            <p:cNvSpPr/>
            <p:nvPr/>
          </p:nvSpPr>
          <p:spPr>
            <a:xfrm>
              <a:off x="1193801" y="2865438"/>
              <a:ext cx="76200" cy="119062"/>
            </a:xfrm>
            <a:custGeom>
              <a:avLst/>
              <a:gdLst/>
              <a:ahLst/>
              <a:cxnLst/>
              <a:rect l="0" t="0" r="0" b="0"/>
              <a:pathLst>
                <a:path w="867" h="1354" extrusionOk="0">
                  <a:moveTo>
                    <a:pt x="406" y="0"/>
                  </a:moveTo>
                  <a:lnTo>
                    <a:pt x="433" y="2"/>
                  </a:lnTo>
                  <a:lnTo>
                    <a:pt x="457" y="5"/>
                  </a:lnTo>
                  <a:lnTo>
                    <a:pt x="478" y="12"/>
                  </a:lnTo>
                  <a:lnTo>
                    <a:pt x="497" y="20"/>
                  </a:lnTo>
                  <a:lnTo>
                    <a:pt x="512" y="28"/>
                  </a:lnTo>
                  <a:lnTo>
                    <a:pt x="525" y="36"/>
                  </a:lnTo>
                  <a:lnTo>
                    <a:pt x="535" y="45"/>
                  </a:lnTo>
                  <a:lnTo>
                    <a:pt x="543" y="51"/>
                  </a:lnTo>
                  <a:lnTo>
                    <a:pt x="547" y="55"/>
                  </a:lnTo>
                  <a:lnTo>
                    <a:pt x="548" y="56"/>
                  </a:lnTo>
                  <a:lnTo>
                    <a:pt x="581" y="56"/>
                  </a:lnTo>
                  <a:lnTo>
                    <a:pt x="612" y="60"/>
                  </a:lnTo>
                  <a:lnTo>
                    <a:pt x="639" y="69"/>
                  </a:lnTo>
                  <a:lnTo>
                    <a:pt x="662" y="82"/>
                  </a:lnTo>
                  <a:lnTo>
                    <a:pt x="685" y="99"/>
                  </a:lnTo>
                  <a:lnTo>
                    <a:pt x="704" y="120"/>
                  </a:lnTo>
                  <a:lnTo>
                    <a:pt x="720" y="144"/>
                  </a:lnTo>
                  <a:lnTo>
                    <a:pt x="733" y="172"/>
                  </a:lnTo>
                  <a:lnTo>
                    <a:pt x="745" y="202"/>
                  </a:lnTo>
                  <a:lnTo>
                    <a:pt x="753" y="235"/>
                  </a:lnTo>
                  <a:lnTo>
                    <a:pt x="760" y="270"/>
                  </a:lnTo>
                  <a:lnTo>
                    <a:pt x="764" y="308"/>
                  </a:lnTo>
                  <a:lnTo>
                    <a:pt x="767" y="347"/>
                  </a:lnTo>
                  <a:lnTo>
                    <a:pt x="767" y="387"/>
                  </a:lnTo>
                  <a:lnTo>
                    <a:pt x="765" y="430"/>
                  </a:lnTo>
                  <a:lnTo>
                    <a:pt x="762" y="472"/>
                  </a:lnTo>
                  <a:lnTo>
                    <a:pt x="760" y="513"/>
                  </a:lnTo>
                  <a:lnTo>
                    <a:pt x="760" y="550"/>
                  </a:lnTo>
                  <a:lnTo>
                    <a:pt x="763" y="582"/>
                  </a:lnTo>
                  <a:lnTo>
                    <a:pt x="769" y="612"/>
                  </a:lnTo>
                  <a:lnTo>
                    <a:pt x="777" y="636"/>
                  </a:lnTo>
                  <a:lnTo>
                    <a:pt x="785" y="658"/>
                  </a:lnTo>
                  <a:lnTo>
                    <a:pt x="796" y="676"/>
                  </a:lnTo>
                  <a:lnTo>
                    <a:pt x="806" y="692"/>
                  </a:lnTo>
                  <a:lnTo>
                    <a:pt x="817" y="705"/>
                  </a:lnTo>
                  <a:lnTo>
                    <a:pt x="828" y="715"/>
                  </a:lnTo>
                  <a:lnTo>
                    <a:pt x="838" y="724"/>
                  </a:lnTo>
                  <a:lnTo>
                    <a:pt x="847" y="729"/>
                  </a:lnTo>
                  <a:lnTo>
                    <a:pt x="855" y="735"/>
                  </a:lnTo>
                  <a:lnTo>
                    <a:pt x="861" y="737"/>
                  </a:lnTo>
                  <a:lnTo>
                    <a:pt x="865" y="739"/>
                  </a:lnTo>
                  <a:lnTo>
                    <a:pt x="867" y="739"/>
                  </a:lnTo>
                  <a:lnTo>
                    <a:pt x="842" y="759"/>
                  </a:lnTo>
                  <a:lnTo>
                    <a:pt x="816" y="776"/>
                  </a:lnTo>
                  <a:lnTo>
                    <a:pt x="787" y="790"/>
                  </a:lnTo>
                  <a:lnTo>
                    <a:pt x="757" y="800"/>
                  </a:lnTo>
                  <a:lnTo>
                    <a:pt x="727" y="809"/>
                  </a:lnTo>
                  <a:lnTo>
                    <a:pt x="698" y="814"/>
                  </a:lnTo>
                  <a:lnTo>
                    <a:pt x="671" y="818"/>
                  </a:lnTo>
                  <a:lnTo>
                    <a:pt x="647" y="820"/>
                  </a:lnTo>
                  <a:lnTo>
                    <a:pt x="625" y="821"/>
                  </a:lnTo>
                  <a:lnTo>
                    <a:pt x="610" y="822"/>
                  </a:lnTo>
                  <a:lnTo>
                    <a:pt x="599" y="822"/>
                  </a:lnTo>
                  <a:lnTo>
                    <a:pt x="596" y="822"/>
                  </a:lnTo>
                  <a:lnTo>
                    <a:pt x="596" y="881"/>
                  </a:lnTo>
                  <a:lnTo>
                    <a:pt x="596" y="885"/>
                  </a:lnTo>
                  <a:lnTo>
                    <a:pt x="435" y="1354"/>
                  </a:lnTo>
                  <a:lnTo>
                    <a:pt x="274" y="884"/>
                  </a:lnTo>
                  <a:lnTo>
                    <a:pt x="274" y="823"/>
                  </a:lnTo>
                  <a:lnTo>
                    <a:pt x="232" y="822"/>
                  </a:lnTo>
                  <a:lnTo>
                    <a:pt x="193" y="819"/>
                  </a:lnTo>
                  <a:lnTo>
                    <a:pt x="158" y="814"/>
                  </a:lnTo>
                  <a:lnTo>
                    <a:pt x="127" y="806"/>
                  </a:lnTo>
                  <a:lnTo>
                    <a:pt x="101" y="798"/>
                  </a:lnTo>
                  <a:lnTo>
                    <a:pt x="77" y="790"/>
                  </a:lnTo>
                  <a:lnTo>
                    <a:pt x="58" y="780"/>
                  </a:lnTo>
                  <a:lnTo>
                    <a:pt x="41" y="771"/>
                  </a:lnTo>
                  <a:lnTo>
                    <a:pt x="28" y="761"/>
                  </a:lnTo>
                  <a:lnTo>
                    <a:pt x="18" y="753"/>
                  </a:lnTo>
                  <a:lnTo>
                    <a:pt x="10" y="745"/>
                  </a:lnTo>
                  <a:lnTo>
                    <a:pt x="4" y="740"/>
                  </a:lnTo>
                  <a:lnTo>
                    <a:pt x="1" y="736"/>
                  </a:lnTo>
                  <a:lnTo>
                    <a:pt x="0" y="735"/>
                  </a:lnTo>
                  <a:lnTo>
                    <a:pt x="1" y="735"/>
                  </a:lnTo>
                  <a:lnTo>
                    <a:pt x="4" y="735"/>
                  </a:lnTo>
                  <a:lnTo>
                    <a:pt x="10" y="733"/>
                  </a:lnTo>
                  <a:lnTo>
                    <a:pt x="15" y="731"/>
                  </a:lnTo>
                  <a:lnTo>
                    <a:pt x="23" y="727"/>
                  </a:lnTo>
                  <a:lnTo>
                    <a:pt x="31" y="723"/>
                  </a:lnTo>
                  <a:lnTo>
                    <a:pt x="40" y="715"/>
                  </a:lnTo>
                  <a:lnTo>
                    <a:pt x="50" y="706"/>
                  </a:lnTo>
                  <a:lnTo>
                    <a:pt x="59" y="694"/>
                  </a:lnTo>
                  <a:lnTo>
                    <a:pt x="69" y="678"/>
                  </a:lnTo>
                  <a:lnTo>
                    <a:pt x="78" y="660"/>
                  </a:lnTo>
                  <a:lnTo>
                    <a:pt x="88" y="639"/>
                  </a:lnTo>
                  <a:lnTo>
                    <a:pt x="95" y="613"/>
                  </a:lnTo>
                  <a:lnTo>
                    <a:pt x="103" y="583"/>
                  </a:lnTo>
                  <a:lnTo>
                    <a:pt x="108" y="548"/>
                  </a:lnTo>
                  <a:lnTo>
                    <a:pt x="112" y="509"/>
                  </a:lnTo>
                  <a:lnTo>
                    <a:pt x="113" y="464"/>
                  </a:lnTo>
                  <a:lnTo>
                    <a:pt x="113" y="414"/>
                  </a:lnTo>
                  <a:lnTo>
                    <a:pt x="114" y="363"/>
                  </a:lnTo>
                  <a:lnTo>
                    <a:pt x="116" y="317"/>
                  </a:lnTo>
                  <a:lnTo>
                    <a:pt x="122" y="275"/>
                  </a:lnTo>
                  <a:lnTo>
                    <a:pt x="129" y="238"/>
                  </a:lnTo>
                  <a:lnTo>
                    <a:pt x="139" y="204"/>
                  </a:lnTo>
                  <a:lnTo>
                    <a:pt x="149" y="175"/>
                  </a:lnTo>
                  <a:lnTo>
                    <a:pt x="161" y="148"/>
                  </a:lnTo>
                  <a:lnTo>
                    <a:pt x="174" y="125"/>
                  </a:lnTo>
                  <a:lnTo>
                    <a:pt x="187" y="105"/>
                  </a:lnTo>
                  <a:lnTo>
                    <a:pt x="202" y="88"/>
                  </a:lnTo>
                  <a:lnTo>
                    <a:pt x="217" y="73"/>
                  </a:lnTo>
                  <a:lnTo>
                    <a:pt x="232" y="62"/>
                  </a:lnTo>
                  <a:lnTo>
                    <a:pt x="247" y="51"/>
                  </a:lnTo>
                  <a:lnTo>
                    <a:pt x="261" y="43"/>
                  </a:lnTo>
                  <a:lnTo>
                    <a:pt x="274" y="35"/>
                  </a:lnTo>
                  <a:lnTo>
                    <a:pt x="287" y="29"/>
                  </a:lnTo>
                  <a:lnTo>
                    <a:pt x="298" y="25"/>
                  </a:lnTo>
                  <a:lnTo>
                    <a:pt x="308" y="20"/>
                  </a:lnTo>
                  <a:lnTo>
                    <a:pt x="344" y="10"/>
                  </a:lnTo>
                  <a:lnTo>
                    <a:pt x="377"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7" name="Shape 11867"/>
            <p:cNvSpPr/>
            <p:nvPr/>
          </p:nvSpPr>
          <p:spPr>
            <a:xfrm>
              <a:off x="1179513" y="2947988"/>
              <a:ext cx="104775" cy="39687"/>
            </a:xfrm>
            <a:custGeom>
              <a:avLst/>
              <a:gdLst/>
              <a:ahLst/>
              <a:cxnLst/>
              <a:rect l="0" t="0" r="0" b="0"/>
              <a:pathLst>
                <a:path w="1185" h="457" extrusionOk="0">
                  <a:moveTo>
                    <a:pt x="372" y="0"/>
                  </a:moveTo>
                  <a:lnTo>
                    <a:pt x="306" y="189"/>
                  </a:lnTo>
                  <a:lnTo>
                    <a:pt x="395" y="182"/>
                  </a:lnTo>
                  <a:lnTo>
                    <a:pt x="592" y="425"/>
                  </a:lnTo>
                  <a:lnTo>
                    <a:pt x="790" y="182"/>
                  </a:lnTo>
                  <a:lnTo>
                    <a:pt x="879" y="190"/>
                  </a:lnTo>
                  <a:lnTo>
                    <a:pt x="815" y="1"/>
                  </a:lnTo>
                  <a:lnTo>
                    <a:pt x="849" y="19"/>
                  </a:lnTo>
                  <a:lnTo>
                    <a:pt x="1052" y="120"/>
                  </a:lnTo>
                  <a:lnTo>
                    <a:pt x="1077" y="135"/>
                  </a:lnTo>
                  <a:lnTo>
                    <a:pt x="1099" y="153"/>
                  </a:lnTo>
                  <a:lnTo>
                    <a:pt x="1118" y="174"/>
                  </a:lnTo>
                  <a:lnTo>
                    <a:pt x="1134" y="198"/>
                  </a:lnTo>
                  <a:lnTo>
                    <a:pt x="1145" y="225"/>
                  </a:lnTo>
                  <a:lnTo>
                    <a:pt x="1153" y="253"/>
                  </a:lnTo>
                  <a:lnTo>
                    <a:pt x="1185" y="432"/>
                  </a:lnTo>
                  <a:lnTo>
                    <a:pt x="1185" y="441"/>
                  </a:lnTo>
                  <a:lnTo>
                    <a:pt x="1180" y="449"/>
                  </a:lnTo>
                  <a:lnTo>
                    <a:pt x="1174" y="455"/>
                  </a:lnTo>
                  <a:lnTo>
                    <a:pt x="1164" y="457"/>
                  </a:lnTo>
                  <a:lnTo>
                    <a:pt x="21" y="457"/>
                  </a:lnTo>
                  <a:lnTo>
                    <a:pt x="12" y="455"/>
                  </a:lnTo>
                  <a:lnTo>
                    <a:pt x="5" y="449"/>
                  </a:lnTo>
                  <a:lnTo>
                    <a:pt x="0" y="441"/>
                  </a:lnTo>
                  <a:lnTo>
                    <a:pt x="0" y="432"/>
                  </a:lnTo>
                  <a:lnTo>
                    <a:pt x="32" y="253"/>
                  </a:lnTo>
                  <a:lnTo>
                    <a:pt x="40" y="225"/>
                  </a:lnTo>
                  <a:lnTo>
                    <a:pt x="51" y="198"/>
                  </a:lnTo>
                  <a:lnTo>
                    <a:pt x="66" y="174"/>
                  </a:lnTo>
                  <a:lnTo>
                    <a:pt x="85" y="153"/>
                  </a:lnTo>
                  <a:lnTo>
                    <a:pt x="107" y="135"/>
                  </a:lnTo>
                  <a:lnTo>
                    <a:pt x="133" y="120"/>
                  </a:lnTo>
                  <a:lnTo>
                    <a:pt x="332" y="21"/>
                  </a:lnTo>
                  <a:lnTo>
                    <a:pt x="3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8" name="Shape 11868"/>
            <p:cNvSpPr/>
            <p:nvPr/>
          </p:nvSpPr>
          <p:spPr>
            <a:xfrm>
              <a:off x="1295401" y="3043238"/>
              <a:ext cx="76200" cy="119062"/>
            </a:xfrm>
            <a:custGeom>
              <a:avLst/>
              <a:gdLst/>
              <a:ahLst/>
              <a:cxnLst/>
              <a:rect l="0" t="0" r="0" b="0"/>
              <a:pathLst>
                <a:path w="867" h="1353" extrusionOk="0">
                  <a:moveTo>
                    <a:pt x="407" y="0"/>
                  </a:moveTo>
                  <a:lnTo>
                    <a:pt x="433" y="1"/>
                  </a:lnTo>
                  <a:lnTo>
                    <a:pt x="458" y="6"/>
                  </a:lnTo>
                  <a:lnTo>
                    <a:pt x="479" y="11"/>
                  </a:lnTo>
                  <a:lnTo>
                    <a:pt x="497" y="19"/>
                  </a:lnTo>
                  <a:lnTo>
                    <a:pt x="513" y="28"/>
                  </a:lnTo>
                  <a:lnTo>
                    <a:pt x="525" y="36"/>
                  </a:lnTo>
                  <a:lnTo>
                    <a:pt x="536" y="44"/>
                  </a:lnTo>
                  <a:lnTo>
                    <a:pt x="543" y="50"/>
                  </a:lnTo>
                  <a:lnTo>
                    <a:pt x="548" y="54"/>
                  </a:lnTo>
                  <a:lnTo>
                    <a:pt x="549" y="56"/>
                  </a:lnTo>
                  <a:lnTo>
                    <a:pt x="581" y="55"/>
                  </a:lnTo>
                  <a:lnTo>
                    <a:pt x="612" y="60"/>
                  </a:lnTo>
                  <a:lnTo>
                    <a:pt x="639" y="68"/>
                  </a:lnTo>
                  <a:lnTo>
                    <a:pt x="663" y="81"/>
                  </a:lnTo>
                  <a:lnTo>
                    <a:pt x="685" y="99"/>
                  </a:lnTo>
                  <a:lnTo>
                    <a:pt x="704" y="119"/>
                  </a:lnTo>
                  <a:lnTo>
                    <a:pt x="720" y="143"/>
                  </a:lnTo>
                  <a:lnTo>
                    <a:pt x="734" y="171"/>
                  </a:lnTo>
                  <a:lnTo>
                    <a:pt x="744" y="201"/>
                  </a:lnTo>
                  <a:lnTo>
                    <a:pt x="754" y="234"/>
                  </a:lnTo>
                  <a:lnTo>
                    <a:pt x="760" y="270"/>
                  </a:lnTo>
                  <a:lnTo>
                    <a:pt x="764" y="307"/>
                  </a:lnTo>
                  <a:lnTo>
                    <a:pt x="768" y="346"/>
                  </a:lnTo>
                  <a:lnTo>
                    <a:pt x="768" y="387"/>
                  </a:lnTo>
                  <a:lnTo>
                    <a:pt x="766" y="429"/>
                  </a:lnTo>
                  <a:lnTo>
                    <a:pt x="762" y="472"/>
                  </a:lnTo>
                  <a:lnTo>
                    <a:pt x="760" y="513"/>
                  </a:lnTo>
                  <a:lnTo>
                    <a:pt x="760" y="550"/>
                  </a:lnTo>
                  <a:lnTo>
                    <a:pt x="763" y="582"/>
                  </a:lnTo>
                  <a:lnTo>
                    <a:pt x="770" y="611"/>
                  </a:lnTo>
                  <a:lnTo>
                    <a:pt x="777" y="635"/>
                  </a:lnTo>
                  <a:lnTo>
                    <a:pt x="786" y="658"/>
                  </a:lnTo>
                  <a:lnTo>
                    <a:pt x="795" y="676"/>
                  </a:lnTo>
                  <a:lnTo>
                    <a:pt x="806" y="691"/>
                  </a:lnTo>
                  <a:lnTo>
                    <a:pt x="817" y="704"/>
                  </a:lnTo>
                  <a:lnTo>
                    <a:pt x="828" y="715"/>
                  </a:lnTo>
                  <a:lnTo>
                    <a:pt x="839" y="723"/>
                  </a:lnTo>
                  <a:lnTo>
                    <a:pt x="847" y="729"/>
                  </a:lnTo>
                  <a:lnTo>
                    <a:pt x="855" y="734"/>
                  </a:lnTo>
                  <a:lnTo>
                    <a:pt x="861" y="736"/>
                  </a:lnTo>
                  <a:lnTo>
                    <a:pt x="865" y="738"/>
                  </a:lnTo>
                  <a:lnTo>
                    <a:pt x="867" y="738"/>
                  </a:lnTo>
                  <a:lnTo>
                    <a:pt x="843" y="759"/>
                  </a:lnTo>
                  <a:lnTo>
                    <a:pt x="816" y="775"/>
                  </a:lnTo>
                  <a:lnTo>
                    <a:pt x="788" y="789"/>
                  </a:lnTo>
                  <a:lnTo>
                    <a:pt x="757" y="799"/>
                  </a:lnTo>
                  <a:lnTo>
                    <a:pt x="727" y="808"/>
                  </a:lnTo>
                  <a:lnTo>
                    <a:pt x="699" y="813"/>
                  </a:lnTo>
                  <a:lnTo>
                    <a:pt x="671" y="817"/>
                  </a:lnTo>
                  <a:lnTo>
                    <a:pt x="647" y="819"/>
                  </a:lnTo>
                  <a:lnTo>
                    <a:pt x="626" y="822"/>
                  </a:lnTo>
                  <a:lnTo>
                    <a:pt x="610" y="822"/>
                  </a:lnTo>
                  <a:lnTo>
                    <a:pt x="599" y="822"/>
                  </a:lnTo>
                  <a:lnTo>
                    <a:pt x="596" y="822"/>
                  </a:lnTo>
                  <a:lnTo>
                    <a:pt x="596" y="880"/>
                  </a:lnTo>
                  <a:lnTo>
                    <a:pt x="596" y="884"/>
                  </a:lnTo>
                  <a:lnTo>
                    <a:pt x="435" y="1353"/>
                  </a:lnTo>
                  <a:lnTo>
                    <a:pt x="275" y="883"/>
                  </a:lnTo>
                  <a:lnTo>
                    <a:pt x="275" y="823"/>
                  </a:lnTo>
                  <a:lnTo>
                    <a:pt x="232" y="822"/>
                  </a:lnTo>
                  <a:lnTo>
                    <a:pt x="193" y="818"/>
                  </a:lnTo>
                  <a:lnTo>
                    <a:pt x="158" y="813"/>
                  </a:lnTo>
                  <a:lnTo>
                    <a:pt x="127" y="806"/>
                  </a:lnTo>
                  <a:lnTo>
                    <a:pt x="101" y="797"/>
                  </a:lnTo>
                  <a:lnTo>
                    <a:pt x="78" y="789"/>
                  </a:lnTo>
                  <a:lnTo>
                    <a:pt x="59" y="779"/>
                  </a:lnTo>
                  <a:lnTo>
                    <a:pt x="42" y="770"/>
                  </a:lnTo>
                  <a:lnTo>
                    <a:pt x="28" y="760"/>
                  </a:lnTo>
                  <a:lnTo>
                    <a:pt x="17" y="752"/>
                  </a:lnTo>
                  <a:lnTo>
                    <a:pt x="10" y="744"/>
                  </a:lnTo>
                  <a:lnTo>
                    <a:pt x="5" y="739"/>
                  </a:lnTo>
                  <a:lnTo>
                    <a:pt x="2" y="735"/>
                  </a:lnTo>
                  <a:lnTo>
                    <a:pt x="0" y="734"/>
                  </a:lnTo>
                  <a:lnTo>
                    <a:pt x="2" y="734"/>
                  </a:lnTo>
                  <a:lnTo>
                    <a:pt x="5" y="734"/>
                  </a:lnTo>
                  <a:lnTo>
                    <a:pt x="10" y="733"/>
                  </a:lnTo>
                  <a:lnTo>
                    <a:pt x="15" y="731"/>
                  </a:lnTo>
                  <a:lnTo>
                    <a:pt x="23" y="727"/>
                  </a:lnTo>
                  <a:lnTo>
                    <a:pt x="31" y="722"/>
                  </a:lnTo>
                  <a:lnTo>
                    <a:pt x="41" y="715"/>
                  </a:lnTo>
                  <a:lnTo>
                    <a:pt x="50" y="705"/>
                  </a:lnTo>
                  <a:lnTo>
                    <a:pt x="60" y="693"/>
                  </a:lnTo>
                  <a:lnTo>
                    <a:pt x="69" y="679"/>
                  </a:lnTo>
                  <a:lnTo>
                    <a:pt x="79" y="660"/>
                  </a:lnTo>
                  <a:lnTo>
                    <a:pt x="88" y="638"/>
                  </a:lnTo>
                  <a:lnTo>
                    <a:pt x="96" y="612"/>
                  </a:lnTo>
                  <a:lnTo>
                    <a:pt x="103" y="582"/>
                  </a:lnTo>
                  <a:lnTo>
                    <a:pt x="108" y="547"/>
                  </a:lnTo>
                  <a:lnTo>
                    <a:pt x="112" y="508"/>
                  </a:lnTo>
                  <a:lnTo>
                    <a:pt x="114" y="463"/>
                  </a:lnTo>
                  <a:lnTo>
                    <a:pt x="114" y="413"/>
                  </a:lnTo>
                  <a:lnTo>
                    <a:pt x="115" y="362"/>
                  </a:lnTo>
                  <a:lnTo>
                    <a:pt x="117" y="316"/>
                  </a:lnTo>
                  <a:lnTo>
                    <a:pt x="122" y="274"/>
                  </a:lnTo>
                  <a:lnTo>
                    <a:pt x="130" y="237"/>
                  </a:lnTo>
                  <a:lnTo>
                    <a:pt x="138" y="204"/>
                  </a:lnTo>
                  <a:lnTo>
                    <a:pt x="150" y="174"/>
                  </a:lnTo>
                  <a:lnTo>
                    <a:pt x="161" y="147"/>
                  </a:lnTo>
                  <a:lnTo>
                    <a:pt x="174" y="125"/>
                  </a:lnTo>
                  <a:lnTo>
                    <a:pt x="188" y="105"/>
                  </a:lnTo>
                  <a:lnTo>
                    <a:pt x="203" y="87"/>
                  </a:lnTo>
                  <a:lnTo>
                    <a:pt x="217" y="72"/>
                  </a:lnTo>
                  <a:lnTo>
                    <a:pt x="232" y="61"/>
                  </a:lnTo>
                  <a:lnTo>
                    <a:pt x="247" y="50"/>
                  </a:lnTo>
                  <a:lnTo>
                    <a:pt x="261" y="42"/>
                  </a:lnTo>
                  <a:lnTo>
                    <a:pt x="275" y="34"/>
                  </a:lnTo>
                  <a:lnTo>
                    <a:pt x="287" y="29"/>
                  </a:lnTo>
                  <a:lnTo>
                    <a:pt x="299" y="24"/>
                  </a:lnTo>
                  <a:lnTo>
                    <a:pt x="308" y="21"/>
                  </a:lnTo>
                  <a:lnTo>
                    <a:pt x="344" y="9"/>
                  </a:lnTo>
                  <a:lnTo>
                    <a:pt x="376" y="3"/>
                  </a:lnTo>
                  <a:lnTo>
                    <a:pt x="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69" name="Shape 11869"/>
            <p:cNvSpPr/>
            <p:nvPr/>
          </p:nvSpPr>
          <p:spPr>
            <a:xfrm>
              <a:off x="1281113" y="3124200"/>
              <a:ext cx="104775" cy="39687"/>
            </a:xfrm>
            <a:custGeom>
              <a:avLst/>
              <a:gdLst/>
              <a:ahLst/>
              <a:cxnLst/>
              <a:rect l="0" t="0" r="0" b="0"/>
              <a:pathLst>
                <a:path w="1183" h="456" extrusionOk="0">
                  <a:moveTo>
                    <a:pt x="370" y="0"/>
                  </a:moveTo>
                  <a:lnTo>
                    <a:pt x="305" y="190"/>
                  </a:lnTo>
                  <a:lnTo>
                    <a:pt x="394" y="182"/>
                  </a:lnTo>
                  <a:lnTo>
                    <a:pt x="590" y="425"/>
                  </a:lnTo>
                  <a:lnTo>
                    <a:pt x="787" y="182"/>
                  </a:lnTo>
                  <a:lnTo>
                    <a:pt x="876" y="190"/>
                  </a:lnTo>
                  <a:lnTo>
                    <a:pt x="813" y="0"/>
                  </a:lnTo>
                  <a:lnTo>
                    <a:pt x="847" y="19"/>
                  </a:lnTo>
                  <a:lnTo>
                    <a:pt x="1050" y="119"/>
                  </a:lnTo>
                  <a:lnTo>
                    <a:pt x="1075" y="134"/>
                  </a:lnTo>
                  <a:lnTo>
                    <a:pt x="1096" y="152"/>
                  </a:lnTo>
                  <a:lnTo>
                    <a:pt x="1115" y="174"/>
                  </a:lnTo>
                  <a:lnTo>
                    <a:pt x="1131" y="198"/>
                  </a:lnTo>
                  <a:lnTo>
                    <a:pt x="1143" y="225"/>
                  </a:lnTo>
                  <a:lnTo>
                    <a:pt x="1150" y="252"/>
                  </a:lnTo>
                  <a:lnTo>
                    <a:pt x="1183" y="431"/>
                  </a:lnTo>
                  <a:lnTo>
                    <a:pt x="1182" y="441"/>
                  </a:lnTo>
                  <a:lnTo>
                    <a:pt x="1179" y="449"/>
                  </a:lnTo>
                  <a:lnTo>
                    <a:pt x="1171" y="454"/>
                  </a:lnTo>
                  <a:lnTo>
                    <a:pt x="1163" y="456"/>
                  </a:lnTo>
                  <a:lnTo>
                    <a:pt x="20" y="456"/>
                  </a:lnTo>
                  <a:lnTo>
                    <a:pt x="12" y="454"/>
                  </a:lnTo>
                  <a:lnTo>
                    <a:pt x="4" y="449"/>
                  </a:lnTo>
                  <a:lnTo>
                    <a:pt x="0" y="441"/>
                  </a:lnTo>
                  <a:lnTo>
                    <a:pt x="0" y="431"/>
                  </a:lnTo>
                  <a:lnTo>
                    <a:pt x="32" y="252"/>
                  </a:lnTo>
                  <a:lnTo>
                    <a:pt x="39" y="225"/>
                  </a:lnTo>
                  <a:lnTo>
                    <a:pt x="51" y="198"/>
                  </a:lnTo>
                  <a:lnTo>
                    <a:pt x="67" y="174"/>
                  </a:lnTo>
                  <a:lnTo>
                    <a:pt x="86" y="152"/>
                  </a:lnTo>
                  <a:lnTo>
                    <a:pt x="108" y="134"/>
                  </a:lnTo>
                  <a:lnTo>
                    <a:pt x="132" y="119"/>
                  </a:lnTo>
                  <a:lnTo>
                    <a:pt x="330" y="22"/>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70" name="Shape 11870"/>
            <p:cNvSpPr/>
            <p:nvPr/>
          </p:nvSpPr>
          <p:spPr>
            <a:xfrm>
              <a:off x="1092201" y="3043238"/>
              <a:ext cx="76200" cy="119062"/>
            </a:xfrm>
            <a:custGeom>
              <a:avLst/>
              <a:gdLst/>
              <a:ahLst/>
              <a:cxnLst/>
              <a:rect l="0" t="0" r="0" b="0"/>
              <a:pathLst>
                <a:path w="865" h="1353" extrusionOk="0">
                  <a:moveTo>
                    <a:pt x="405" y="0"/>
                  </a:moveTo>
                  <a:lnTo>
                    <a:pt x="432" y="1"/>
                  </a:lnTo>
                  <a:lnTo>
                    <a:pt x="457" y="6"/>
                  </a:lnTo>
                  <a:lnTo>
                    <a:pt x="478" y="11"/>
                  </a:lnTo>
                  <a:lnTo>
                    <a:pt x="496" y="19"/>
                  </a:lnTo>
                  <a:lnTo>
                    <a:pt x="512" y="28"/>
                  </a:lnTo>
                  <a:lnTo>
                    <a:pt x="525" y="36"/>
                  </a:lnTo>
                  <a:lnTo>
                    <a:pt x="535" y="44"/>
                  </a:lnTo>
                  <a:lnTo>
                    <a:pt x="541" y="50"/>
                  </a:lnTo>
                  <a:lnTo>
                    <a:pt x="546" y="54"/>
                  </a:lnTo>
                  <a:lnTo>
                    <a:pt x="548" y="56"/>
                  </a:lnTo>
                  <a:lnTo>
                    <a:pt x="581" y="55"/>
                  </a:lnTo>
                  <a:lnTo>
                    <a:pt x="611" y="60"/>
                  </a:lnTo>
                  <a:lnTo>
                    <a:pt x="638" y="68"/>
                  </a:lnTo>
                  <a:lnTo>
                    <a:pt x="662" y="81"/>
                  </a:lnTo>
                  <a:lnTo>
                    <a:pt x="684" y="99"/>
                  </a:lnTo>
                  <a:lnTo>
                    <a:pt x="702" y="119"/>
                  </a:lnTo>
                  <a:lnTo>
                    <a:pt x="719" y="143"/>
                  </a:lnTo>
                  <a:lnTo>
                    <a:pt x="733" y="171"/>
                  </a:lnTo>
                  <a:lnTo>
                    <a:pt x="744" y="201"/>
                  </a:lnTo>
                  <a:lnTo>
                    <a:pt x="753" y="234"/>
                  </a:lnTo>
                  <a:lnTo>
                    <a:pt x="759" y="270"/>
                  </a:lnTo>
                  <a:lnTo>
                    <a:pt x="764" y="307"/>
                  </a:lnTo>
                  <a:lnTo>
                    <a:pt x="766" y="346"/>
                  </a:lnTo>
                  <a:lnTo>
                    <a:pt x="767" y="387"/>
                  </a:lnTo>
                  <a:lnTo>
                    <a:pt x="765" y="429"/>
                  </a:lnTo>
                  <a:lnTo>
                    <a:pt x="762" y="472"/>
                  </a:lnTo>
                  <a:lnTo>
                    <a:pt x="759" y="513"/>
                  </a:lnTo>
                  <a:lnTo>
                    <a:pt x="759" y="550"/>
                  </a:lnTo>
                  <a:lnTo>
                    <a:pt x="763" y="582"/>
                  </a:lnTo>
                  <a:lnTo>
                    <a:pt x="768" y="611"/>
                  </a:lnTo>
                  <a:lnTo>
                    <a:pt x="775" y="635"/>
                  </a:lnTo>
                  <a:lnTo>
                    <a:pt x="785" y="658"/>
                  </a:lnTo>
                  <a:lnTo>
                    <a:pt x="794" y="676"/>
                  </a:lnTo>
                  <a:lnTo>
                    <a:pt x="805" y="691"/>
                  </a:lnTo>
                  <a:lnTo>
                    <a:pt x="817" y="704"/>
                  </a:lnTo>
                  <a:lnTo>
                    <a:pt x="827" y="715"/>
                  </a:lnTo>
                  <a:lnTo>
                    <a:pt x="837" y="723"/>
                  </a:lnTo>
                  <a:lnTo>
                    <a:pt x="846" y="729"/>
                  </a:lnTo>
                  <a:lnTo>
                    <a:pt x="854" y="734"/>
                  </a:lnTo>
                  <a:lnTo>
                    <a:pt x="860" y="736"/>
                  </a:lnTo>
                  <a:lnTo>
                    <a:pt x="864" y="738"/>
                  </a:lnTo>
                  <a:lnTo>
                    <a:pt x="865" y="738"/>
                  </a:lnTo>
                  <a:lnTo>
                    <a:pt x="842" y="759"/>
                  </a:lnTo>
                  <a:lnTo>
                    <a:pt x="816" y="775"/>
                  </a:lnTo>
                  <a:lnTo>
                    <a:pt x="786" y="789"/>
                  </a:lnTo>
                  <a:lnTo>
                    <a:pt x="756" y="799"/>
                  </a:lnTo>
                  <a:lnTo>
                    <a:pt x="727" y="808"/>
                  </a:lnTo>
                  <a:lnTo>
                    <a:pt x="697" y="813"/>
                  </a:lnTo>
                  <a:lnTo>
                    <a:pt x="671" y="817"/>
                  </a:lnTo>
                  <a:lnTo>
                    <a:pt x="645" y="819"/>
                  </a:lnTo>
                  <a:lnTo>
                    <a:pt x="625" y="822"/>
                  </a:lnTo>
                  <a:lnTo>
                    <a:pt x="609" y="822"/>
                  </a:lnTo>
                  <a:lnTo>
                    <a:pt x="599" y="822"/>
                  </a:lnTo>
                  <a:lnTo>
                    <a:pt x="595" y="822"/>
                  </a:lnTo>
                  <a:lnTo>
                    <a:pt x="595" y="880"/>
                  </a:lnTo>
                  <a:lnTo>
                    <a:pt x="595" y="884"/>
                  </a:lnTo>
                  <a:lnTo>
                    <a:pt x="435" y="1353"/>
                  </a:lnTo>
                  <a:lnTo>
                    <a:pt x="274" y="883"/>
                  </a:lnTo>
                  <a:lnTo>
                    <a:pt x="274" y="823"/>
                  </a:lnTo>
                  <a:lnTo>
                    <a:pt x="230" y="822"/>
                  </a:lnTo>
                  <a:lnTo>
                    <a:pt x="192" y="818"/>
                  </a:lnTo>
                  <a:lnTo>
                    <a:pt x="157" y="813"/>
                  </a:lnTo>
                  <a:lnTo>
                    <a:pt x="127" y="806"/>
                  </a:lnTo>
                  <a:lnTo>
                    <a:pt x="100" y="797"/>
                  </a:lnTo>
                  <a:lnTo>
                    <a:pt x="77" y="789"/>
                  </a:lnTo>
                  <a:lnTo>
                    <a:pt x="57" y="779"/>
                  </a:lnTo>
                  <a:lnTo>
                    <a:pt x="41" y="770"/>
                  </a:lnTo>
                  <a:lnTo>
                    <a:pt x="27" y="760"/>
                  </a:lnTo>
                  <a:lnTo>
                    <a:pt x="17" y="752"/>
                  </a:lnTo>
                  <a:lnTo>
                    <a:pt x="9" y="744"/>
                  </a:lnTo>
                  <a:lnTo>
                    <a:pt x="4" y="739"/>
                  </a:lnTo>
                  <a:lnTo>
                    <a:pt x="1" y="735"/>
                  </a:lnTo>
                  <a:lnTo>
                    <a:pt x="0" y="734"/>
                  </a:lnTo>
                  <a:lnTo>
                    <a:pt x="1" y="734"/>
                  </a:lnTo>
                  <a:lnTo>
                    <a:pt x="4" y="734"/>
                  </a:lnTo>
                  <a:lnTo>
                    <a:pt x="8" y="733"/>
                  </a:lnTo>
                  <a:lnTo>
                    <a:pt x="14" y="731"/>
                  </a:lnTo>
                  <a:lnTo>
                    <a:pt x="22" y="727"/>
                  </a:lnTo>
                  <a:lnTo>
                    <a:pt x="30" y="722"/>
                  </a:lnTo>
                  <a:lnTo>
                    <a:pt x="40" y="715"/>
                  </a:lnTo>
                  <a:lnTo>
                    <a:pt x="49" y="705"/>
                  </a:lnTo>
                  <a:lnTo>
                    <a:pt x="59" y="693"/>
                  </a:lnTo>
                  <a:lnTo>
                    <a:pt x="68" y="679"/>
                  </a:lnTo>
                  <a:lnTo>
                    <a:pt x="78" y="660"/>
                  </a:lnTo>
                  <a:lnTo>
                    <a:pt x="86" y="638"/>
                  </a:lnTo>
                  <a:lnTo>
                    <a:pt x="95" y="612"/>
                  </a:lnTo>
                  <a:lnTo>
                    <a:pt x="101" y="582"/>
                  </a:lnTo>
                  <a:lnTo>
                    <a:pt x="108" y="547"/>
                  </a:lnTo>
                  <a:lnTo>
                    <a:pt x="111" y="508"/>
                  </a:lnTo>
                  <a:lnTo>
                    <a:pt x="113" y="463"/>
                  </a:lnTo>
                  <a:lnTo>
                    <a:pt x="113" y="413"/>
                  </a:lnTo>
                  <a:lnTo>
                    <a:pt x="113" y="362"/>
                  </a:lnTo>
                  <a:lnTo>
                    <a:pt x="116" y="316"/>
                  </a:lnTo>
                  <a:lnTo>
                    <a:pt x="121" y="274"/>
                  </a:lnTo>
                  <a:lnTo>
                    <a:pt x="129" y="237"/>
                  </a:lnTo>
                  <a:lnTo>
                    <a:pt x="137" y="204"/>
                  </a:lnTo>
                  <a:lnTo>
                    <a:pt x="148" y="174"/>
                  </a:lnTo>
                  <a:lnTo>
                    <a:pt x="161" y="147"/>
                  </a:lnTo>
                  <a:lnTo>
                    <a:pt x="173" y="125"/>
                  </a:lnTo>
                  <a:lnTo>
                    <a:pt x="187" y="105"/>
                  </a:lnTo>
                  <a:lnTo>
                    <a:pt x="202" y="87"/>
                  </a:lnTo>
                  <a:lnTo>
                    <a:pt x="217" y="72"/>
                  </a:lnTo>
                  <a:lnTo>
                    <a:pt x="231" y="61"/>
                  </a:lnTo>
                  <a:lnTo>
                    <a:pt x="246" y="50"/>
                  </a:lnTo>
                  <a:lnTo>
                    <a:pt x="260" y="42"/>
                  </a:lnTo>
                  <a:lnTo>
                    <a:pt x="274" y="34"/>
                  </a:lnTo>
                  <a:lnTo>
                    <a:pt x="286" y="29"/>
                  </a:lnTo>
                  <a:lnTo>
                    <a:pt x="298" y="24"/>
                  </a:lnTo>
                  <a:lnTo>
                    <a:pt x="308" y="21"/>
                  </a:lnTo>
                  <a:lnTo>
                    <a:pt x="343" y="9"/>
                  </a:lnTo>
                  <a:lnTo>
                    <a:pt x="375" y="3"/>
                  </a:lnTo>
                  <a:lnTo>
                    <a:pt x="4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71" name="Shape 11871"/>
            <p:cNvSpPr/>
            <p:nvPr/>
          </p:nvSpPr>
          <p:spPr>
            <a:xfrm>
              <a:off x="1077913" y="3124200"/>
              <a:ext cx="104775" cy="39687"/>
            </a:xfrm>
            <a:custGeom>
              <a:avLst/>
              <a:gdLst/>
              <a:ahLst/>
              <a:cxnLst/>
              <a:rect l="0" t="0" r="0" b="0"/>
              <a:pathLst>
                <a:path w="1184" h="456" extrusionOk="0">
                  <a:moveTo>
                    <a:pt x="371" y="0"/>
                  </a:moveTo>
                  <a:lnTo>
                    <a:pt x="306" y="190"/>
                  </a:lnTo>
                  <a:lnTo>
                    <a:pt x="396" y="182"/>
                  </a:lnTo>
                  <a:lnTo>
                    <a:pt x="593" y="425"/>
                  </a:lnTo>
                  <a:lnTo>
                    <a:pt x="789" y="182"/>
                  </a:lnTo>
                  <a:lnTo>
                    <a:pt x="878" y="190"/>
                  </a:lnTo>
                  <a:lnTo>
                    <a:pt x="815" y="0"/>
                  </a:lnTo>
                  <a:lnTo>
                    <a:pt x="849" y="19"/>
                  </a:lnTo>
                  <a:lnTo>
                    <a:pt x="1053" y="119"/>
                  </a:lnTo>
                  <a:lnTo>
                    <a:pt x="1077" y="134"/>
                  </a:lnTo>
                  <a:lnTo>
                    <a:pt x="1099" y="152"/>
                  </a:lnTo>
                  <a:lnTo>
                    <a:pt x="1118" y="174"/>
                  </a:lnTo>
                  <a:lnTo>
                    <a:pt x="1133" y="198"/>
                  </a:lnTo>
                  <a:lnTo>
                    <a:pt x="1145" y="225"/>
                  </a:lnTo>
                  <a:lnTo>
                    <a:pt x="1153" y="252"/>
                  </a:lnTo>
                  <a:lnTo>
                    <a:pt x="1184" y="431"/>
                  </a:lnTo>
                  <a:lnTo>
                    <a:pt x="1184" y="441"/>
                  </a:lnTo>
                  <a:lnTo>
                    <a:pt x="1180" y="449"/>
                  </a:lnTo>
                  <a:lnTo>
                    <a:pt x="1174" y="454"/>
                  </a:lnTo>
                  <a:lnTo>
                    <a:pt x="1164" y="456"/>
                  </a:lnTo>
                  <a:lnTo>
                    <a:pt x="21" y="456"/>
                  </a:lnTo>
                  <a:lnTo>
                    <a:pt x="12" y="454"/>
                  </a:lnTo>
                  <a:lnTo>
                    <a:pt x="5" y="449"/>
                  </a:lnTo>
                  <a:lnTo>
                    <a:pt x="1" y="441"/>
                  </a:lnTo>
                  <a:lnTo>
                    <a:pt x="0" y="431"/>
                  </a:lnTo>
                  <a:lnTo>
                    <a:pt x="33" y="252"/>
                  </a:lnTo>
                  <a:lnTo>
                    <a:pt x="40" y="225"/>
                  </a:lnTo>
                  <a:lnTo>
                    <a:pt x="52" y="198"/>
                  </a:lnTo>
                  <a:lnTo>
                    <a:pt x="68" y="174"/>
                  </a:lnTo>
                  <a:lnTo>
                    <a:pt x="87" y="152"/>
                  </a:lnTo>
                  <a:lnTo>
                    <a:pt x="109" y="134"/>
                  </a:lnTo>
                  <a:lnTo>
                    <a:pt x="134" y="119"/>
                  </a:lnTo>
                  <a:lnTo>
                    <a:pt x="331" y="22"/>
                  </a:lnTo>
                  <a:lnTo>
                    <a:pt x="3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72" name="Shape 11872"/>
          <p:cNvGrpSpPr/>
          <p:nvPr/>
        </p:nvGrpSpPr>
        <p:grpSpPr>
          <a:xfrm>
            <a:off x="325041" y="2879884"/>
            <a:ext cx="217884" cy="189310"/>
            <a:chOff x="344488" y="2889250"/>
            <a:chExt cx="290512" cy="252413"/>
          </a:xfrm>
        </p:grpSpPr>
        <p:sp>
          <p:nvSpPr>
            <p:cNvPr id="11873" name="Shape 11873"/>
            <p:cNvSpPr/>
            <p:nvPr/>
          </p:nvSpPr>
          <p:spPr>
            <a:xfrm>
              <a:off x="417513" y="2889250"/>
              <a:ext cx="41275" cy="41275"/>
            </a:xfrm>
            <a:custGeom>
              <a:avLst/>
              <a:gdLst/>
              <a:ahLst/>
              <a:cxnLst/>
              <a:rect l="0" t="0" r="0" b="0"/>
              <a:pathLst>
                <a:path w="493" h="492" extrusionOk="0">
                  <a:moveTo>
                    <a:pt x="246" y="0"/>
                  </a:moveTo>
                  <a:lnTo>
                    <a:pt x="286" y="3"/>
                  </a:lnTo>
                  <a:lnTo>
                    <a:pt x="324" y="13"/>
                  </a:lnTo>
                  <a:lnTo>
                    <a:pt x="359" y="28"/>
                  </a:lnTo>
                  <a:lnTo>
                    <a:pt x="392" y="47"/>
                  </a:lnTo>
                  <a:lnTo>
                    <a:pt x="420" y="72"/>
                  </a:lnTo>
                  <a:lnTo>
                    <a:pt x="445" y="101"/>
                  </a:lnTo>
                  <a:lnTo>
                    <a:pt x="465" y="133"/>
                  </a:lnTo>
                  <a:lnTo>
                    <a:pt x="480" y="168"/>
                  </a:lnTo>
                  <a:lnTo>
                    <a:pt x="490" y="206"/>
                  </a:lnTo>
                  <a:lnTo>
                    <a:pt x="493" y="246"/>
                  </a:lnTo>
                  <a:lnTo>
                    <a:pt x="490" y="286"/>
                  </a:lnTo>
                  <a:lnTo>
                    <a:pt x="480" y="324"/>
                  </a:lnTo>
                  <a:lnTo>
                    <a:pt x="465" y="359"/>
                  </a:lnTo>
                  <a:lnTo>
                    <a:pt x="445" y="391"/>
                  </a:lnTo>
                  <a:lnTo>
                    <a:pt x="420" y="420"/>
                  </a:lnTo>
                  <a:lnTo>
                    <a:pt x="392" y="444"/>
                  </a:lnTo>
                  <a:lnTo>
                    <a:pt x="359" y="464"/>
                  </a:lnTo>
                  <a:lnTo>
                    <a:pt x="324" y="479"/>
                  </a:lnTo>
                  <a:lnTo>
                    <a:pt x="286" y="488"/>
                  </a:lnTo>
                  <a:lnTo>
                    <a:pt x="246" y="492"/>
                  </a:lnTo>
                  <a:lnTo>
                    <a:pt x="206" y="488"/>
                  </a:lnTo>
                  <a:lnTo>
                    <a:pt x="168" y="479"/>
                  </a:lnTo>
                  <a:lnTo>
                    <a:pt x="132" y="464"/>
                  </a:lnTo>
                  <a:lnTo>
                    <a:pt x="100" y="444"/>
                  </a:lnTo>
                  <a:lnTo>
                    <a:pt x="71" y="420"/>
                  </a:lnTo>
                  <a:lnTo>
                    <a:pt x="47" y="391"/>
                  </a:lnTo>
                  <a:lnTo>
                    <a:pt x="27" y="359"/>
                  </a:lnTo>
                  <a:lnTo>
                    <a:pt x="11" y="324"/>
                  </a:lnTo>
                  <a:lnTo>
                    <a:pt x="3" y="286"/>
                  </a:lnTo>
                  <a:lnTo>
                    <a:pt x="0" y="246"/>
                  </a:lnTo>
                  <a:lnTo>
                    <a:pt x="3" y="206"/>
                  </a:lnTo>
                  <a:lnTo>
                    <a:pt x="11" y="168"/>
                  </a:lnTo>
                  <a:lnTo>
                    <a:pt x="27" y="133"/>
                  </a:lnTo>
                  <a:lnTo>
                    <a:pt x="47" y="101"/>
                  </a:lnTo>
                  <a:lnTo>
                    <a:pt x="71" y="72"/>
                  </a:lnTo>
                  <a:lnTo>
                    <a:pt x="100" y="47"/>
                  </a:lnTo>
                  <a:lnTo>
                    <a:pt x="132" y="28"/>
                  </a:lnTo>
                  <a:lnTo>
                    <a:pt x="168" y="13"/>
                  </a:lnTo>
                  <a:lnTo>
                    <a:pt x="206" y="3"/>
                  </a:lnTo>
                  <a:lnTo>
                    <a:pt x="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74" name="Shape 11874"/>
            <p:cNvSpPr/>
            <p:nvPr/>
          </p:nvSpPr>
          <p:spPr>
            <a:xfrm>
              <a:off x="344488" y="2928938"/>
              <a:ext cx="290512" cy="212725"/>
            </a:xfrm>
            <a:custGeom>
              <a:avLst/>
              <a:gdLst/>
              <a:ahLst/>
              <a:cxnLst/>
              <a:rect l="0" t="0" r="0" b="0"/>
              <a:pathLst>
                <a:path w="3477" h="2534" extrusionOk="0">
                  <a:moveTo>
                    <a:pt x="557" y="1007"/>
                  </a:moveTo>
                  <a:lnTo>
                    <a:pt x="480" y="2049"/>
                  </a:lnTo>
                  <a:lnTo>
                    <a:pt x="476" y="2077"/>
                  </a:lnTo>
                  <a:lnTo>
                    <a:pt x="466" y="2101"/>
                  </a:lnTo>
                  <a:lnTo>
                    <a:pt x="450" y="2123"/>
                  </a:lnTo>
                  <a:lnTo>
                    <a:pt x="431" y="2142"/>
                  </a:lnTo>
                  <a:lnTo>
                    <a:pt x="409" y="2156"/>
                  </a:lnTo>
                  <a:lnTo>
                    <a:pt x="384" y="2165"/>
                  </a:lnTo>
                  <a:lnTo>
                    <a:pt x="357" y="2169"/>
                  </a:lnTo>
                  <a:lnTo>
                    <a:pt x="997" y="2169"/>
                  </a:lnTo>
                  <a:lnTo>
                    <a:pt x="967" y="2165"/>
                  </a:lnTo>
                  <a:lnTo>
                    <a:pt x="941" y="2154"/>
                  </a:lnTo>
                  <a:lnTo>
                    <a:pt x="918" y="2139"/>
                  </a:lnTo>
                  <a:lnTo>
                    <a:pt x="899" y="2119"/>
                  </a:lnTo>
                  <a:lnTo>
                    <a:pt x="884" y="2096"/>
                  </a:lnTo>
                  <a:lnTo>
                    <a:pt x="875" y="2068"/>
                  </a:lnTo>
                  <a:lnTo>
                    <a:pt x="871" y="2040"/>
                  </a:lnTo>
                  <a:lnTo>
                    <a:pt x="871" y="1466"/>
                  </a:lnTo>
                  <a:lnTo>
                    <a:pt x="585" y="1016"/>
                  </a:lnTo>
                  <a:lnTo>
                    <a:pt x="557" y="1007"/>
                  </a:lnTo>
                  <a:close/>
                  <a:moveTo>
                    <a:pt x="733" y="0"/>
                  </a:moveTo>
                  <a:lnTo>
                    <a:pt x="758" y="1"/>
                  </a:lnTo>
                  <a:lnTo>
                    <a:pt x="780" y="6"/>
                  </a:lnTo>
                  <a:lnTo>
                    <a:pt x="785" y="7"/>
                  </a:lnTo>
                  <a:lnTo>
                    <a:pt x="789" y="7"/>
                  </a:lnTo>
                  <a:lnTo>
                    <a:pt x="793" y="8"/>
                  </a:lnTo>
                  <a:lnTo>
                    <a:pt x="798" y="9"/>
                  </a:lnTo>
                  <a:lnTo>
                    <a:pt x="803" y="10"/>
                  </a:lnTo>
                  <a:lnTo>
                    <a:pt x="809" y="12"/>
                  </a:lnTo>
                  <a:lnTo>
                    <a:pt x="818" y="14"/>
                  </a:lnTo>
                  <a:lnTo>
                    <a:pt x="827" y="19"/>
                  </a:lnTo>
                  <a:lnTo>
                    <a:pt x="839" y="23"/>
                  </a:lnTo>
                  <a:lnTo>
                    <a:pt x="852" y="28"/>
                  </a:lnTo>
                  <a:lnTo>
                    <a:pt x="870" y="34"/>
                  </a:lnTo>
                  <a:lnTo>
                    <a:pt x="890" y="42"/>
                  </a:lnTo>
                  <a:lnTo>
                    <a:pt x="915" y="51"/>
                  </a:lnTo>
                  <a:lnTo>
                    <a:pt x="942" y="62"/>
                  </a:lnTo>
                  <a:lnTo>
                    <a:pt x="975" y="74"/>
                  </a:lnTo>
                  <a:lnTo>
                    <a:pt x="1011" y="88"/>
                  </a:lnTo>
                  <a:lnTo>
                    <a:pt x="1054" y="105"/>
                  </a:lnTo>
                  <a:lnTo>
                    <a:pt x="1101" y="123"/>
                  </a:lnTo>
                  <a:lnTo>
                    <a:pt x="1128" y="135"/>
                  </a:lnTo>
                  <a:lnTo>
                    <a:pt x="1152" y="153"/>
                  </a:lnTo>
                  <a:lnTo>
                    <a:pt x="1172" y="174"/>
                  </a:lnTo>
                  <a:lnTo>
                    <a:pt x="1187" y="197"/>
                  </a:lnTo>
                  <a:lnTo>
                    <a:pt x="1199" y="223"/>
                  </a:lnTo>
                  <a:lnTo>
                    <a:pt x="1206" y="251"/>
                  </a:lnTo>
                  <a:lnTo>
                    <a:pt x="1209" y="279"/>
                  </a:lnTo>
                  <a:lnTo>
                    <a:pt x="1205" y="308"/>
                  </a:lnTo>
                  <a:lnTo>
                    <a:pt x="1197" y="337"/>
                  </a:lnTo>
                  <a:lnTo>
                    <a:pt x="1179" y="385"/>
                  </a:lnTo>
                  <a:lnTo>
                    <a:pt x="1073" y="227"/>
                  </a:lnTo>
                  <a:lnTo>
                    <a:pt x="1213" y="628"/>
                  </a:lnTo>
                  <a:lnTo>
                    <a:pt x="1482" y="696"/>
                  </a:lnTo>
                  <a:lnTo>
                    <a:pt x="1513" y="704"/>
                  </a:lnTo>
                  <a:lnTo>
                    <a:pt x="1538" y="711"/>
                  </a:lnTo>
                  <a:lnTo>
                    <a:pt x="1558" y="716"/>
                  </a:lnTo>
                  <a:lnTo>
                    <a:pt x="1574" y="720"/>
                  </a:lnTo>
                  <a:lnTo>
                    <a:pt x="1587" y="723"/>
                  </a:lnTo>
                  <a:lnTo>
                    <a:pt x="1597" y="726"/>
                  </a:lnTo>
                  <a:lnTo>
                    <a:pt x="1606" y="730"/>
                  </a:lnTo>
                  <a:lnTo>
                    <a:pt x="1612" y="733"/>
                  </a:lnTo>
                  <a:lnTo>
                    <a:pt x="1618" y="737"/>
                  </a:lnTo>
                  <a:lnTo>
                    <a:pt x="1625" y="741"/>
                  </a:lnTo>
                  <a:lnTo>
                    <a:pt x="1632" y="740"/>
                  </a:lnTo>
                  <a:lnTo>
                    <a:pt x="1638" y="740"/>
                  </a:lnTo>
                  <a:lnTo>
                    <a:pt x="1645" y="741"/>
                  </a:lnTo>
                  <a:lnTo>
                    <a:pt x="1651" y="741"/>
                  </a:lnTo>
                  <a:lnTo>
                    <a:pt x="1658" y="743"/>
                  </a:lnTo>
                  <a:lnTo>
                    <a:pt x="1666" y="745"/>
                  </a:lnTo>
                  <a:lnTo>
                    <a:pt x="1675" y="750"/>
                  </a:lnTo>
                  <a:lnTo>
                    <a:pt x="1686" y="754"/>
                  </a:lnTo>
                  <a:lnTo>
                    <a:pt x="1697" y="760"/>
                  </a:lnTo>
                  <a:lnTo>
                    <a:pt x="1712" y="767"/>
                  </a:lnTo>
                  <a:lnTo>
                    <a:pt x="1728" y="776"/>
                  </a:lnTo>
                  <a:lnTo>
                    <a:pt x="1747" y="786"/>
                  </a:lnTo>
                  <a:lnTo>
                    <a:pt x="1769" y="799"/>
                  </a:lnTo>
                  <a:lnTo>
                    <a:pt x="1794" y="813"/>
                  </a:lnTo>
                  <a:lnTo>
                    <a:pt x="1823" y="829"/>
                  </a:lnTo>
                  <a:lnTo>
                    <a:pt x="1855" y="847"/>
                  </a:lnTo>
                  <a:lnTo>
                    <a:pt x="1891" y="868"/>
                  </a:lnTo>
                  <a:lnTo>
                    <a:pt x="1931" y="891"/>
                  </a:lnTo>
                  <a:lnTo>
                    <a:pt x="1977" y="918"/>
                  </a:lnTo>
                  <a:lnTo>
                    <a:pt x="2027" y="946"/>
                  </a:lnTo>
                  <a:lnTo>
                    <a:pt x="2407" y="755"/>
                  </a:lnTo>
                  <a:lnTo>
                    <a:pt x="2232" y="793"/>
                  </a:lnTo>
                  <a:lnTo>
                    <a:pt x="2247" y="772"/>
                  </a:lnTo>
                  <a:lnTo>
                    <a:pt x="2266" y="753"/>
                  </a:lnTo>
                  <a:lnTo>
                    <a:pt x="2288" y="737"/>
                  </a:lnTo>
                  <a:lnTo>
                    <a:pt x="2314" y="724"/>
                  </a:lnTo>
                  <a:lnTo>
                    <a:pt x="2361" y="706"/>
                  </a:lnTo>
                  <a:lnTo>
                    <a:pt x="2403" y="690"/>
                  </a:lnTo>
                  <a:lnTo>
                    <a:pt x="2440" y="676"/>
                  </a:lnTo>
                  <a:lnTo>
                    <a:pt x="2473" y="663"/>
                  </a:lnTo>
                  <a:lnTo>
                    <a:pt x="2501" y="653"/>
                  </a:lnTo>
                  <a:lnTo>
                    <a:pt x="2525" y="643"/>
                  </a:lnTo>
                  <a:lnTo>
                    <a:pt x="2546" y="636"/>
                  </a:lnTo>
                  <a:lnTo>
                    <a:pt x="2562" y="630"/>
                  </a:lnTo>
                  <a:lnTo>
                    <a:pt x="2576" y="625"/>
                  </a:lnTo>
                  <a:lnTo>
                    <a:pt x="2589" y="620"/>
                  </a:lnTo>
                  <a:lnTo>
                    <a:pt x="2598" y="617"/>
                  </a:lnTo>
                  <a:lnTo>
                    <a:pt x="2606" y="614"/>
                  </a:lnTo>
                  <a:lnTo>
                    <a:pt x="2612" y="612"/>
                  </a:lnTo>
                  <a:lnTo>
                    <a:pt x="2617" y="611"/>
                  </a:lnTo>
                  <a:lnTo>
                    <a:pt x="2621" y="610"/>
                  </a:lnTo>
                  <a:lnTo>
                    <a:pt x="2626" y="610"/>
                  </a:lnTo>
                  <a:lnTo>
                    <a:pt x="2630" y="609"/>
                  </a:lnTo>
                  <a:lnTo>
                    <a:pt x="2635" y="609"/>
                  </a:lnTo>
                  <a:lnTo>
                    <a:pt x="2656" y="603"/>
                  </a:lnTo>
                  <a:lnTo>
                    <a:pt x="2678" y="601"/>
                  </a:lnTo>
                  <a:lnTo>
                    <a:pt x="2700" y="605"/>
                  </a:lnTo>
                  <a:lnTo>
                    <a:pt x="2722" y="612"/>
                  </a:lnTo>
                  <a:lnTo>
                    <a:pt x="2741" y="625"/>
                  </a:lnTo>
                  <a:lnTo>
                    <a:pt x="3152" y="936"/>
                  </a:lnTo>
                  <a:lnTo>
                    <a:pt x="3165" y="947"/>
                  </a:lnTo>
                  <a:lnTo>
                    <a:pt x="3176" y="960"/>
                  </a:lnTo>
                  <a:lnTo>
                    <a:pt x="3456" y="1343"/>
                  </a:lnTo>
                  <a:lnTo>
                    <a:pt x="3468" y="1362"/>
                  </a:lnTo>
                  <a:lnTo>
                    <a:pt x="3474" y="1383"/>
                  </a:lnTo>
                  <a:lnTo>
                    <a:pt x="3477" y="1404"/>
                  </a:lnTo>
                  <a:lnTo>
                    <a:pt x="3476" y="1426"/>
                  </a:lnTo>
                  <a:lnTo>
                    <a:pt x="3471" y="1446"/>
                  </a:lnTo>
                  <a:lnTo>
                    <a:pt x="3461" y="1466"/>
                  </a:lnTo>
                  <a:lnTo>
                    <a:pt x="3447" y="1483"/>
                  </a:lnTo>
                  <a:lnTo>
                    <a:pt x="3431" y="1498"/>
                  </a:lnTo>
                  <a:lnTo>
                    <a:pt x="3412" y="1510"/>
                  </a:lnTo>
                  <a:lnTo>
                    <a:pt x="3391" y="1517"/>
                  </a:lnTo>
                  <a:lnTo>
                    <a:pt x="3370" y="1519"/>
                  </a:lnTo>
                  <a:lnTo>
                    <a:pt x="3347" y="1518"/>
                  </a:lnTo>
                  <a:lnTo>
                    <a:pt x="3327" y="1513"/>
                  </a:lnTo>
                  <a:lnTo>
                    <a:pt x="3307" y="1503"/>
                  </a:lnTo>
                  <a:lnTo>
                    <a:pt x="3289" y="1491"/>
                  </a:lnTo>
                  <a:lnTo>
                    <a:pt x="3275" y="1474"/>
                  </a:lnTo>
                  <a:lnTo>
                    <a:pt x="3004" y="1103"/>
                  </a:lnTo>
                  <a:lnTo>
                    <a:pt x="2936" y="1052"/>
                  </a:lnTo>
                  <a:lnTo>
                    <a:pt x="3080" y="1523"/>
                  </a:lnTo>
                  <a:lnTo>
                    <a:pt x="3012" y="1905"/>
                  </a:lnTo>
                  <a:lnTo>
                    <a:pt x="3291" y="2332"/>
                  </a:lnTo>
                  <a:lnTo>
                    <a:pt x="3303" y="2356"/>
                  </a:lnTo>
                  <a:lnTo>
                    <a:pt x="3309" y="2380"/>
                  </a:lnTo>
                  <a:lnTo>
                    <a:pt x="3312" y="2405"/>
                  </a:lnTo>
                  <a:lnTo>
                    <a:pt x="3308" y="2430"/>
                  </a:lnTo>
                  <a:lnTo>
                    <a:pt x="3301" y="2454"/>
                  </a:lnTo>
                  <a:lnTo>
                    <a:pt x="3289" y="2476"/>
                  </a:lnTo>
                  <a:lnTo>
                    <a:pt x="3273" y="2496"/>
                  </a:lnTo>
                  <a:lnTo>
                    <a:pt x="3253" y="2511"/>
                  </a:lnTo>
                  <a:lnTo>
                    <a:pt x="3228" y="2524"/>
                  </a:lnTo>
                  <a:lnTo>
                    <a:pt x="3204" y="2530"/>
                  </a:lnTo>
                  <a:lnTo>
                    <a:pt x="3179" y="2532"/>
                  </a:lnTo>
                  <a:lnTo>
                    <a:pt x="3155" y="2530"/>
                  </a:lnTo>
                  <a:lnTo>
                    <a:pt x="3130" y="2522"/>
                  </a:lnTo>
                  <a:lnTo>
                    <a:pt x="3108" y="2510"/>
                  </a:lnTo>
                  <a:lnTo>
                    <a:pt x="3088" y="2494"/>
                  </a:lnTo>
                  <a:lnTo>
                    <a:pt x="3072" y="2474"/>
                  </a:lnTo>
                  <a:lnTo>
                    <a:pt x="2766" y="2003"/>
                  </a:lnTo>
                  <a:lnTo>
                    <a:pt x="2755" y="1981"/>
                  </a:lnTo>
                  <a:lnTo>
                    <a:pt x="2748" y="1958"/>
                  </a:lnTo>
                  <a:lnTo>
                    <a:pt x="2745" y="1934"/>
                  </a:lnTo>
                  <a:lnTo>
                    <a:pt x="2747" y="1910"/>
                  </a:lnTo>
                  <a:lnTo>
                    <a:pt x="2796" y="1632"/>
                  </a:lnTo>
                  <a:lnTo>
                    <a:pt x="2749" y="1649"/>
                  </a:lnTo>
                  <a:lnTo>
                    <a:pt x="2480" y="1863"/>
                  </a:lnTo>
                  <a:lnTo>
                    <a:pt x="2333" y="2435"/>
                  </a:lnTo>
                  <a:lnTo>
                    <a:pt x="2323" y="2460"/>
                  </a:lnTo>
                  <a:lnTo>
                    <a:pt x="2311" y="2482"/>
                  </a:lnTo>
                  <a:lnTo>
                    <a:pt x="2293" y="2500"/>
                  </a:lnTo>
                  <a:lnTo>
                    <a:pt x="2273" y="2515"/>
                  </a:lnTo>
                  <a:lnTo>
                    <a:pt x="2251" y="2525"/>
                  </a:lnTo>
                  <a:lnTo>
                    <a:pt x="2226" y="2531"/>
                  </a:lnTo>
                  <a:lnTo>
                    <a:pt x="2200" y="2532"/>
                  </a:lnTo>
                  <a:lnTo>
                    <a:pt x="2175" y="2528"/>
                  </a:lnTo>
                  <a:lnTo>
                    <a:pt x="2149" y="2520"/>
                  </a:lnTo>
                  <a:lnTo>
                    <a:pt x="2127" y="2506"/>
                  </a:lnTo>
                  <a:lnTo>
                    <a:pt x="2109" y="2489"/>
                  </a:lnTo>
                  <a:lnTo>
                    <a:pt x="2095" y="2469"/>
                  </a:lnTo>
                  <a:lnTo>
                    <a:pt x="2084" y="2446"/>
                  </a:lnTo>
                  <a:lnTo>
                    <a:pt x="2078" y="2422"/>
                  </a:lnTo>
                  <a:lnTo>
                    <a:pt x="2077" y="2397"/>
                  </a:lnTo>
                  <a:lnTo>
                    <a:pt x="2081" y="2371"/>
                  </a:lnTo>
                  <a:lnTo>
                    <a:pt x="2239" y="1755"/>
                  </a:lnTo>
                  <a:lnTo>
                    <a:pt x="2245" y="1736"/>
                  </a:lnTo>
                  <a:lnTo>
                    <a:pt x="2256" y="1717"/>
                  </a:lnTo>
                  <a:lnTo>
                    <a:pt x="2268" y="1701"/>
                  </a:lnTo>
                  <a:lnTo>
                    <a:pt x="2284" y="1686"/>
                  </a:lnTo>
                  <a:lnTo>
                    <a:pt x="2453" y="1553"/>
                  </a:lnTo>
                  <a:lnTo>
                    <a:pt x="2291" y="1131"/>
                  </a:lnTo>
                  <a:lnTo>
                    <a:pt x="2494" y="962"/>
                  </a:lnTo>
                  <a:lnTo>
                    <a:pt x="2075" y="1172"/>
                  </a:lnTo>
                  <a:lnTo>
                    <a:pt x="2054" y="1180"/>
                  </a:lnTo>
                  <a:lnTo>
                    <a:pt x="2032" y="1183"/>
                  </a:lnTo>
                  <a:lnTo>
                    <a:pt x="2010" y="1183"/>
                  </a:lnTo>
                  <a:lnTo>
                    <a:pt x="1989" y="1178"/>
                  </a:lnTo>
                  <a:lnTo>
                    <a:pt x="1968" y="1170"/>
                  </a:lnTo>
                  <a:lnTo>
                    <a:pt x="1916" y="1139"/>
                  </a:lnTo>
                  <a:lnTo>
                    <a:pt x="1868" y="1112"/>
                  </a:lnTo>
                  <a:lnTo>
                    <a:pt x="1825" y="1088"/>
                  </a:lnTo>
                  <a:lnTo>
                    <a:pt x="1786" y="1066"/>
                  </a:lnTo>
                  <a:lnTo>
                    <a:pt x="1751" y="1046"/>
                  </a:lnTo>
                  <a:lnTo>
                    <a:pt x="1721" y="1029"/>
                  </a:lnTo>
                  <a:lnTo>
                    <a:pt x="1694" y="1013"/>
                  </a:lnTo>
                  <a:lnTo>
                    <a:pt x="1671" y="1000"/>
                  </a:lnTo>
                  <a:lnTo>
                    <a:pt x="1651" y="989"/>
                  </a:lnTo>
                  <a:lnTo>
                    <a:pt x="1633" y="979"/>
                  </a:lnTo>
                  <a:lnTo>
                    <a:pt x="1619" y="971"/>
                  </a:lnTo>
                  <a:lnTo>
                    <a:pt x="1607" y="964"/>
                  </a:lnTo>
                  <a:lnTo>
                    <a:pt x="1597" y="958"/>
                  </a:lnTo>
                  <a:lnTo>
                    <a:pt x="1590" y="954"/>
                  </a:lnTo>
                  <a:lnTo>
                    <a:pt x="1585" y="951"/>
                  </a:lnTo>
                  <a:lnTo>
                    <a:pt x="1579" y="948"/>
                  </a:lnTo>
                  <a:lnTo>
                    <a:pt x="1576" y="947"/>
                  </a:lnTo>
                  <a:lnTo>
                    <a:pt x="1574" y="945"/>
                  </a:lnTo>
                  <a:lnTo>
                    <a:pt x="1573" y="945"/>
                  </a:lnTo>
                  <a:lnTo>
                    <a:pt x="1572" y="944"/>
                  </a:lnTo>
                  <a:lnTo>
                    <a:pt x="1571" y="943"/>
                  </a:lnTo>
                  <a:lnTo>
                    <a:pt x="1571" y="943"/>
                  </a:lnTo>
                  <a:lnTo>
                    <a:pt x="1570" y="942"/>
                  </a:lnTo>
                  <a:lnTo>
                    <a:pt x="1567" y="943"/>
                  </a:lnTo>
                  <a:lnTo>
                    <a:pt x="1564" y="943"/>
                  </a:lnTo>
                  <a:lnTo>
                    <a:pt x="1560" y="943"/>
                  </a:lnTo>
                  <a:lnTo>
                    <a:pt x="1557" y="943"/>
                  </a:lnTo>
                  <a:lnTo>
                    <a:pt x="1554" y="943"/>
                  </a:lnTo>
                  <a:lnTo>
                    <a:pt x="1549" y="942"/>
                  </a:lnTo>
                  <a:lnTo>
                    <a:pt x="1544" y="942"/>
                  </a:lnTo>
                  <a:lnTo>
                    <a:pt x="1536" y="940"/>
                  </a:lnTo>
                  <a:lnTo>
                    <a:pt x="1527" y="937"/>
                  </a:lnTo>
                  <a:lnTo>
                    <a:pt x="1516" y="935"/>
                  </a:lnTo>
                  <a:lnTo>
                    <a:pt x="1502" y="932"/>
                  </a:lnTo>
                  <a:lnTo>
                    <a:pt x="1486" y="928"/>
                  </a:lnTo>
                  <a:lnTo>
                    <a:pt x="1467" y="923"/>
                  </a:lnTo>
                  <a:lnTo>
                    <a:pt x="1443" y="916"/>
                  </a:lnTo>
                  <a:lnTo>
                    <a:pt x="1416" y="910"/>
                  </a:lnTo>
                  <a:lnTo>
                    <a:pt x="1386" y="902"/>
                  </a:lnTo>
                  <a:lnTo>
                    <a:pt x="1351" y="893"/>
                  </a:lnTo>
                  <a:lnTo>
                    <a:pt x="1311" y="883"/>
                  </a:lnTo>
                  <a:lnTo>
                    <a:pt x="1266" y="871"/>
                  </a:lnTo>
                  <a:lnTo>
                    <a:pt x="1216" y="859"/>
                  </a:lnTo>
                  <a:lnTo>
                    <a:pt x="1160" y="844"/>
                  </a:lnTo>
                  <a:lnTo>
                    <a:pt x="1099" y="828"/>
                  </a:lnTo>
                  <a:lnTo>
                    <a:pt x="1078" y="821"/>
                  </a:lnTo>
                  <a:lnTo>
                    <a:pt x="1059" y="809"/>
                  </a:lnTo>
                  <a:lnTo>
                    <a:pt x="1043" y="795"/>
                  </a:lnTo>
                  <a:lnTo>
                    <a:pt x="1030" y="777"/>
                  </a:lnTo>
                  <a:lnTo>
                    <a:pt x="1021" y="757"/>
                  </a:lnTo>
                  <a:lnTo>
                    <a:pt x="866" y="315"/>
                  </a:lnTo>
                  <a:lnTo>
                    <a:pt x="914" y="768"/>
                  </a:lnTo>
                  <a:lnTo>
                    <a:pt x="918" y="786"/>
                  </a:lnTo>
                  <a:lnTo>
                    <a:pt x="925" y="806"/>
                  </a:lnTo>
                  <a:lnTo>
                    <a:pt x="936" y="827"/>
                  </a:lnTo>
                  <a:lnTo>
                    <a:pt x="949" y="848"/>
                  </a:lnTo>
                  <a:lnTo>
                    <a:pt x="966" y="869"/>
                  </a:lnTo>
                  <a:lnTo>
                    <a:pt x="986" y="888"/>
                  </a:lnTo>
                  <a:lnTo>
                    <a:pt x="921" y="1059"/>
                  </a:lnTo>
                  <a:lnTo>
                    <a:pt x="1112" y="1359"/>
                  </a:lnTo>
                  <a:lnTo>
                    <a:pt x="1123" y="1381"/>
                  </a:lnTo>
                  <a:lnTo>
                    <a:pt x="1129" y="1404"/>
                  </a:lnTo>
                  <a:lnTo>
                    <a:pt x="1132" y="1428"/>
                  </a:lnTo>
                  <a:lnTo>
                    <a:pt x="1132" y="2040"/>
                  </a:lnTo>
                  <a:lnTo>
                    <a:pt x="1128" y="2068"/>
                  </a:lnTo>
                  <a:lnTo>
                    <a:pt x="1120" y="2096"/>
                  </a:lnTo>
                  <a:lnTo>
                    <a:pt x="1105" y="2119"/>
                  </a:lnTo>
                  <a:lnTo>
                    <a:pt x="1085" y="2139"/>
                  </a:lnTo>
                  <a:lnTo>
                    <a:pt x="1062" y="2154"/>
                  </a:lnTo>
                  <a:lnTo>
                    <a:pt x="1036" y="2165"/>
                  </a:lnTo>
                  <a:lnTo>
                    <a:pt x="1007" y="2169"/>
                  </a:lnTo>
                  <a:lnTo>
                    <a:pt x="1201" y="2169"/>
                  </a:lnTo>
                  <a:lnTo>
                    <a:pt x="1218" y="2171"/>
                  </a:lnTo>
                  <a:lnTo>
                    <a:pt x="1232" y="2179"/>
                  </a:lnTo>
                  <a:lnTo>
                    <a:pt x="1243" y="2190"/>
                  </a:lnTo>
                  <a:lnTo>
                    <a:pt x="1251" y="2205"/>
                  </a:lnTo>
                  <a:lnTo>
                    <a:pt x="1253" y="2221"/>
                  </a:lnTo>
                  <a:lnTo>
                    <a:pt x="1253" y="2482"/>
                  </a:lnTo>
                  <a:lnTo>
                    <a:pt x="1251" y="2498"/>
                  </a:lnTo>
                  <a:lnTo>
                    <a:pt x="1243" y="2513"/>
                  </a:lnTo>
                  <a:lnTo>
                    <a:pt x="1232" y="2523"/>
                  </a:lnTo>
                  <a:lnTo>
                    <a:pt x="1218" y="2530"/>
                  </a:lnTo>
                  <a:lnTo>
                    <a:pt x="1201" y="2534"/>
                  </a:lnTo>
                  <a:lnTo>
                    <a:pt x="126" y="2534"/>
                  </a:lnTo>
                  <a:lnTo>
                    <a:pt x="110" y="2530"/>
                  </a:lnTo>
                  <a:lnTo>
                    <a:pt x="96" y="2523"/>
                  </a:lnTo>
                  <a:lnTo>
                    <a:pt x="84" y="2513"/>
                  </a:lnTo>
                  <a:lnTo>
                    <a:pt x="77" y="2498"/>
                  </a:lnTo>
                  <a:lnTo>
                    <a:pt x="75" y="2482"/>
                  </a:lnTo>
                  <a:lnTo>
                    <a:pt x="75" y="2221"/>
                  </a:lnTo>
                  <a:lnTo>
                    <a:pt x="77" y="2205"/>
                  </a:lnTo>
                  <a:lnTo>
                    <a:pt x="84" y="2190"/>
                  </a:lnTo>
                  <a:lnTo>
                    <a:pt x="96" y="2179"/>
                  </a:lnTo>
                  <a:lnTo>
                    <a:pt x="110" y="2171"/>
                  </a:lnTo>
                  <a:lnTo>
                    <a:pt x="126" y="2169"/>
                  </a:lnTo>
                  <a:lnTo>
                    <a:pt x="343" y="2169"/>
                  </a:lnTo>
                  <a:lnTo>
                    <a:pt x="341" y="2169"/>
                  </a:lnTo>
                  <a:lnTo>
                    <a:pt x="315" y="2165"/>
                  </a:lnTo>
                  <a:lnTo>
                    <a:pt x="292" y="2156"/>
                  </a:lnTo>
                  <a:lnTo>
                    <a:pt x="270" y="2142"/>
                  </a:lnTo>
                  <a:lnTo>
                    <a:pt x="252" y="2124"/>
                  </a:lnTo>
                  <a:lnTo>
                    <a:pt x="238" y="2104"/>
                  </a:lnTo>
                  <a:lnTo>
                    <a:pt x="228" y="2081"/>
                  </a:lnTo>
                  <a:lnTo>
                    <a:pt x="221" y="2057"/>
                  </a:lnTo>
                  <a:lnTo>
                    <a:pt x="221" y="2031"/>
                  </a:lnTo>
                  <a:lnTo>
                    <a:pt x="229" y="1920"/>
                  </a:lnTo>
                  <a:lnTo>
                    <a:pt x="237" y="1818"/>
                  </a:lnTo>
                  <a:lnTo>
                    <a:pt x="243" y="1723"/>
                  </a:lnTo>
                  <a:lnTo>
                    <a:pt x="251" y="1635"/>
                  </a:lnTo>
                  <a:lnTo>
                    <a:pt x="256" y="1552"/>
                  </a:lnTo>
                  <a:lnTo>
                    <a:pt x="262" y="1476"/>
                  </a:lnTo>
                  <a:lnTo>
                    <a:pt x="268" y="1407"/>
                  </a:lnTo>
                  <a:lnTo>
                    <a:pt x="273" y="1343"/>
                  </a:lnTo>
                  <a:lnTo>
                    <a:pt x="277" y="1285"/>
                  </a:lnTo>
                  <a:lnTo>
                    <a:pt x="281" y="1231"/>
                  </a:lnTo>
                  <a:lnTo>
                    <a:pt x="284" y="1184"/>
                  </a:lnTo>
                  <a:lnTo>
                    <a:pt x="289" y="1141"/>
                  </a:lnTo>
                  <a:lnTo>
                    <a:pt x="291" y="1102"/>
                  </a:lnTo>
                  <a:lnTo>
                    <a:pt x="294" y="1069"/>
                  </a:lnTo>
                  <a:lnTo>
                    <a:pt x="296" y="1038"/>
                  </a:lnTo>
                  <a:lnTo>
                    <a:pt x="298" y="1012"/>
                  </a:lnTo>
                  <a:lnTo>
                    <a:pt x="300" y="990"/>
                  </a:lnTo>
                  <a:lnTo>
                    <a:pt x="302" y="971"/>
                  </a:lnTo>
                  <a:lnTo>
                    <a:pt x="303" y="954"/>
                  </a:lnTo>
                  <a:lnTo>
                    <a:pt x="305" y="942"/>
                  </a:lnTo>
                  <a:lnTo>
                    <a:pt x="306" y="931"/>
                  </a:lnTo>
                  <a:lnTo>
                    <a:pt x="307" y="924"/>
                  </a:lnTo>
                  <a:lnTo>
                    <a:pt x="307" y="918"/>
                  </a:lnTo>
                  <a:lnTo>
                    <a:pt x="308" y="914"/>
                  </a:lnTo>
                  <a:lnTo>
                    <a:pt x="308" y="911"/>
                  </a:lnTo>
                  <a:lnTo>
                    <a:pt x="308" y="911"/>
                  </a:lnTo>
                  <a:lnTo>
                    <a:pt x="511" y="365"/>
                  </a:lnTo>
                  <a:lnTo>
                    <a:pt x="372" y="441"/>
                  </a:lnTo>
                  <a:lnTo>
                    <a:pt x="214" y="792"/>
                  </a:lnTo>
                  <a:lnTo>
                    <a:pt x="202" y="810"/>
                  </a:lnTo>
                  <a:lnTo>
                    <a:pt x="188" y="827"/>
                  </a:lnTo>
                  <a:lnTo>
                    <a:pt x="171" y="840"/>
                  </a:lnTo>
                  <a:lnTo>
                    <a:pt x="152" y="849"/>
                  </a:lnTo>
                  <a:lnTo>
                    <a:pt x="131" y="856"/>
                  </a:lnTo>
                  <a:lnTo>
                    <a:pt x="110" y="857"/>
                  </a:lnTo>
                  <a:lnTo>
                    <a:pt x="87" y="855"/>
                  </a:lnTo>
                  <a:lnTo>
                    <a:pt x="66" y="847"/>
                  </a:lnTo>
                  <a:lnTo>
                    <a:pt x="46" y="836"/>
                  </a:lnTo>
                  <a:lnTo>
                    <a:pt x="30" y="821"/>
                  </a:lnTo>
                  <a:lnTo>
                    <a:pt x="17" y="804"/>
                  </a:lnTo>
                  <a:lnTo>
                    <a:pt x="7" y="785"/>
                  </a:lnTo>
                  <a:lnTo>
                    <a:pt x="2" y="764"/>
                  </a:lnTo>
                  <a:lnTo>
                    <a:pt x="0" y="743"/>
                  </a:lnTo>
                  <a:lnTo>
                    <a:pt x="3" y="721"/>
                  </a:lnTo>
                  <a:lnTo>
                    <a:pt x="9" y="699"/>
                  </a:lnTo>
                  <a:lnTo>
                    <a:pt x="183" y="316"/>
                  </a:lnTo>
                  <a:lnTo>
                    <a:pt x="195" y="295"/>
                  </a:lnTo>
                  <a:lnTo>
                    <a:pt x="212" y="278"/>
                  </a:lnTo>
                  <a:lnTo>
                    <a:pt x="231" y="264"/>
                  </a:lnTo>
                  <a:lnTo>
                    <a:pt x="688" y="13"/>
                  </a:lnTo>
                  <a:lnTo>
                    <a:pt x="710" y="4"/>
                  </a:lnTo>
                  <a:lnTo>
                    <a:pt x="7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75" name="Shape 11875"/>
            <p:cNvSpPr/>
            <p:nvPr/>
          </p:nvSpPr>
          <p:spPr>
            <a:xfrm>
              <a:off x="515938" y="2940050"/>
              <a:ext cx="41275" cy="41275"/>
            </a:xfrm>
            <a:custGeom>
              <a:avLst/>
              <a:gdLst/>
              <a:ahLst/>
              <a:cxnLst/>
              <a:rect l="0" t="0" r="0" b="0"/>
              <a:pathLst>
                <a:path w="494" h="491" extrusionOk="0">
                  <a:moveTo>
                    <a:pt x="247" y="0"/>
                  </a:moveTo>
                  <a:lnTo>
                    <a:pt x="287" y="3"/>
                  </a:lnTo>
                  <a:lnTo>
                    <a:pt x="325" y="12"/>
                  </a:lnTo>
                  <a:lnTo>
                    <a:pt x="361" y="27"/>
                  </a:lnTo>
                  <a:lnTo>
                    <a:pt x="393" y="47"/>
                  </a:lnTo>
                  <a:lnTo>
                    <a:pt x="422" y="72"/>
                  </a:lnTo>
                  <a:lnTo>
                    <a:pt x="446" y="101"/>
                  </a:lnTo>
                  <a:lnTo>
                    <a:pt x="466" y="133"/>
                  </a:lnTo>
                  <a:lnTo>
                    <a:pt x="482" y="168"/>
                  </a:lnTo>
                  <a:lnTo>
                    <a:pt x="490" y="206"/>
                  </a:lnTo>
                  <a:lnTo>
                    <a:pt x="494" y="246"/>
                  </a:lnTo>
                  <a:lnTo>
                    <a:pt x="490" y="285"/>
                  </a:lnTo>
                  <a:lnTo>
                    <a:pt x="482" y="323"/>
                  </a:lnTo>
                  <a:lnTo>
                    <a:pt x="466" y="359"/>
                  </a:lnTo>
                  <a:lnTo>
                    <a:pt x="446" y="392"/>
                  </a:lnTo>
                  <a:lnTo>
                    <a:pt x="422" y="420"/>
                  </a:lnTo>
                  <a:lnTo>
                    <a:pt x="393" y="444"/>
                  </a:lnTo>
                  <a:lnTo>
                    <a:pt x="361" y="464"/>
                  </a:lnTo>
                  <a:lnTo>
                    <a:pt x="325" y="480"/>
                  </a:lnTo>
                  <a:lnTo>
                    <a:pt x="287" y="488"/>
                  </a:lnTo>
                  <a:lnTo>
                    <a:pt x="247" y="491"/>
                  </a:lnTo>
                  <a:lnTo>
                    <a:pt x="207" y="488"/>
                  </a:lnTo>
                  <a:lnTo>
                    <a:pt x="169" y="480"/>
                  </a:lnTo>
                  <a:lnTo>
                    <a:pt x="134" y="464"/>
                  </a:lnTo>
                  <a:lnTo>
                    <a:pt x="101" y="444"/>
                  </a:lnTo>
                  <a:lnTo>
                    <a:pt x="73" y="420"/>
                  </a:lnTo>
                  <a:lnTo>
                    <a:pt x="48" y="392"/>
                  </a:lnTo>
                  <a:lnTo>
                    <a:pt x="28" y="359"/>
                  </a:lnTo>
                  <a:lnTo>
                    <a:pt x="13" y="323"/>
                  </a:lnTo>
                  <a:lnTo>
                    <a:pt x="3" y="285"/>
                  </a:lnTo>
                  <a:lnTo>
                    <a:pt x="0" y="246"/>
                  </a:lnTo>
                  <a:lnTo>
                    <a:pt x="3" y="206"/>
                  </a:lnTo>
                  <a:lnTo>
                    <a:pt x="13" y="168"/>
                  </a:lnTo>
                  <a:lnTo>
                    <a:pt x="28" y="133"/>
                  </a:lnTo>
                  <a:lnTo>
                    <a:pt x="48" y="101"/>
                  </a:lnTo>
                  <a:lnTo>
                    <a:pt x="73" y="72"/>
                  </a:lnTo>
                  <a:lnTo>
                    <a:pt x="101" y="47"/>
                  </a:lnTo>
                  <a:lnTo>
                    <a:pt x="134" y="27"/>
                  </a:lnTo>
                  <a:lnTo>
                    <a:pt x="169" y="12"/>
                  </a:lnTo>
                  <a:lnTo>
                    <a:pt x="207" y="3"/>
                  </a:lnTo>
                  <a:lnTo>
                    <a:pt x="2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76" name="Shape 11876"/>
          <p:cNvGrpSpPr/>
          <p:nvPr/>
        </p:nvGrpSpPr>
        <p:grpSpPr>
          <a:xfrm>
            <a:off x="333375" y="3659267"/>
            <a:ext cx="197644" cy="229791"/>
            <a:chOff x="330200" y="3721100"/>
            <a:chExt cx="263525" cy="306388"/>
          </a:xfrm>
        </p:grpSpPr>
        <p:sp>
          <p:nvSpPr>
            <p:cNvPr id="11877" name="Shape 11877"/>
            <p:cNvSpPr/>
            <p:nvPr/>
          </p:nvSpPr>
          <p:spPr>
            <a:xfrm>
              <a:off x="330200" y="37211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8"/>
                  </a:lnTo>
                  <a:lnTo>
                    <a:pt x="2465" y="1367"/>
                  </a:lnTo>
                  <a:lnTo>
                    <a:pt x="2465" y="1296"/>
                  </a:lnTo>
                  <a:lnTo>
                    <a:pt x="2460" y="1225"/>
                  </a:lnTo>
                  <a:lnTo>
                    <a:pt x="2450" y="1156"/>
                  </a:lnTo>
                  <a:lnTo>
                    <a:pt x="2435" y="1086"/>
                  </a:lnTo>
                  <a:lnTo>
                    <a:pt x="2416" y="1017"/>
                  </a:lnTo>
                  <a:lnTo>
                    <a:pt x="2391" y="949"/>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78" name="Shape 11878"/>
            <p:cNvSpPr/>
            <p:nvPr/>
          </p:nvSpPr>
          <p:spPr>
            <a:xfrm>
              <a:off x="404813" y="3770313"/>
              <a:ext cx="138113" cy="136525"/>
            </a:xfrm>
            <a:custGeom>
              <a:avLst/>
              <a:gdLst/>
              <a:ahLst/>
              <a:cxnLst/>
              <a:rect l="0" t="0" r="0" b="0"/>
              <a:pathLst>
                <a:path w="1479" h="1557" extrusionOk="0">
                  <a:moveTo>
                    <a:pt x="1076" y="1060"/>
                  </a:moveTo>
                  <a:lnTo>
                    <a:pt x="1057" y="1119"/>
                  </a:lnTo>
                  <a:lnTo>
                    <a:pt x="1035" y="1173"/>
                  </a:lnTo>
                  <a:lnTo>
                    <a:pt x="1011" y="1224"/>
                  </a:lnTo>
                  <a:lnTo>
                    <a:pt x="985" y="1269"/>
                  </a:lnTo>
                  <a:lnTo>
                    <a:pt x="958" y="1312"/>
                  </a:lnTo>
                  <a:lnTo>
                    <a:pt x="1005" y="1287"/>
                  </a:lnTo>
                  <a:lnTo>
                    <a:pt x="1049" y="1259"/>
                  </a:lnTo>
                  <a:lnTo>
                    <a:pt x="1090" y="1226"/>
                  </a:lnTo>
                  <a:lnTo>
                    <a:pt x="1128" y="1190"/>
                  </a:lnTo>
                  <a:lnTo>
                    <a:pt x="1163" y="1150"/>
                  </a:lnTo>
                  <a:lnTo>
                    <a:pt x="1194" y="1106"/>
                  </a:lnTo>
                  <a:lnTo>
                    <a:pt x="1222" y="1060"/>
                  </a:lnTo>
                  <a:lnTo>
                    <a:pt x="1076" y="1060"/>
                  </a:lnTo>
                  <a:close/>
                  <a:moveTo>
                    <a:pt x="796" y="1060"/>
                  </a:moveTo>
                  <a:lnTo>
                    <a:pt x="796" y="1335"/>
                  </a:lnTo>
                  <a:lnTo>
                    <a:pt x="819" y="1309"/>
                  </a:lnTo>
                  <a:lnTo>
                    <a:pt x="844" y="1278"/>
                  </a:lnTo>
                  <a:lnTo>
                    <a:pt x="869" y="1243"/>
                  </a:lnTo>
                  <a:lnTo>
                    <a:pt x="893" y="1204"/>
                  </a:lnTo>
                  <a:lnTo>
                    <a:pt x="917" y="1160"/>
                  </a:lnTo>
                  <a:lnTo>
                    <a:pt x="939" y="1113"/>
                  </a:lnTo>
                  <a:lnTo>
                    <a:pt x="959" y="1060"/>
                  </a:lnTo>
                  <a:lnTo>
                    <a:pt x="796" y="1060"/>
                  </a:lnTo>
                  <a:close/>
                  <a:moveTo>
                    <a:pt x="521" y="1060"/>
                  </a:moveTo>
                  <a:lnTo>
                    <a:pt x="541" y="1112"/>
                  </a:lnTo>
                  <a:lnTo>
                    <a:pt x="563" y="1159"/>
                  </a:lnTo>
                  <a:lnTo>
                    <a:pt x="587" y="1203"/>
                  </a:lnTo>
                  <a:lnTo>
                    <a:pt x="611" y="1242"/>
                  </a:lnTo>
                  <a:lnTo>
                    <a:pt x="636" y="1277"/>
                  </a:lnTo>
                  <a:lnTo>
                    <a:pt x="660" y="1308"/>
                  </a:lnTo>
                  <a:lnTo>
                    <a:pt x="684" y="1334"/>
                  </a:lnTo>
                  <a:lnTo>
                    <a:pt x="684" y="1060"/>
                  </a:lnTo>
                  <a:lnTo>
                    <a:pt x="521" y="1060"/>
                  </a:lnTo>
                  <a:close/>
                  <a:moveTo>
                    <a:pt x="259" y="1060"/>
                  </a:moveTo>
                  <a:lnTo>
                    <a:pt x="286" y="1106"/>
                  </a:lnTo>
                  <a:lnTo>
                    <a:pt x="317" y="1150"/>
                  </a:lnTo>
                  <a:lnTo>
                    <a:pt x="351" y="1190"/>
                  </a:lnTo>
                  <a:lnTo>
                    <a:pt x="389" y="1226"/>
                  </a:lnTo>
                  <a:lnTo>
                    <a:pt x="430" y="1259"/>
                  </a:lnTo>
                  <a:lnTo>
                    <a:pt x="474" y="1287"/>
                  </a:lnTo>
                  <a:lnTo>
                    <a:pt x="522" y="1312"/>
                  </a:lnTo>
                  <a:lnTo>
                    <a:pt x="495" y="1269"/>
                  </a:lnTo>
                  <a:lnTo>
                    <a:pt x="469" y="1224"/>
                  </a:lnTo>
                  <a:lnTo>
                    <a:pt x="445" y="1173"/>
                  </a:lnTo>
                  <a:lnTo>
                    <a:pt x="423" y="1119"/>
                  </a:lnTo>
                  <a:lnTo>
                    <a:pt x="403" y="1060"/>
                  </a:lnTo>
                  <a:lnTo>
                    <a:pt x="259" y="1060"/>
                  </a:lnTo>
                  <a:close/>
                  <a:moveTo>
                    <a:pt x="1102" y="614"/>
                  </a:moveTo>
                  <a:lnTo>
                    <a:pt x="1109" y="666"/>
                  </a:lnTo>
                  <a:lnTo>
                    <a:pt x="1113" y="721"/>
                  </a:lnTo>
                  <a:lnTo>
                    <a:pt x="1115" y="778"/>
                  </a:lnTo>
                  <a:lnTo>
                    <a:pt x="1113" y="836"/>
                  </a:lnTo>
                  <a:lnTo>
                    <a:pt x="1109" y="891"/>
                  </a:lnTo>
                  <a:lnTo>
                    <a:pt x="1102" y="942"/>
                  </a:lnTo>
                  <a:lnTo>
                    <a:pt x="1268" y="942"/>
                  </a:lnTo>
                  <a:lnTo>
                    <a:pt x="1280" y="890"/>
                  </a:lnTo>
                  <a:lnTo>
                    <a:pt x="1288" y="835"/>
                  </a:lnTo>
                  <a:lnTo>
                    <a:pt x="1291" y="778"/>
                  </a:lnTo>
                  <a:lnTo>
                    <a:pt x="1288" y="722"/>
                  </a:lnTo>
                  <a:lnTo>
                    <a:pt x="1281" y="667"/>
                  </a:lnTo>
                  <a:lnTo>
                    <a:pt x="1268" y="614"/>
                  </a:lnTo>
                  <a:lnTo>
                    <a:pt x="1102" y="614"/>
                  </a:lnTo>
                  <a:close/>
                  <a:moveTo>
                    <a:pt x="796" y="614"/>
                  </a:moveTo>
                  <a:lnTo>
                    <a:pt x="796" y="942"/>
                  </a:lnTo>
                  <a:lnTo>
                    <a:pt x="990" y="942"/>
                  </a:lnTo>
                  <a:lnTo>
                    <a:pt x="999" y="891"/>
                  </a:lnTo>
                  <a:lnTo>
                    <a:pt x="1004" y="837"/>
                  </a:lnTo>
                  <a:lnTo>
                    <a:pt x="1005" y="778"/>
                  </a:lnTo>
                  <a:lnTo>
                    <a:pt x="1004" y="720"/>
                  </a:lnTo>
                  <a:lnTo>
                    <a:pt x="999" y="666"/>
                  </a:lnTo>
                  <a:lnTo>
                    <a:pt x="990" y="614"/>
                  </a:lnTo>
                  <a:lnTo>
                    <a:pt x="796" y="614"/>
                  </a:lnTo>
                  <a:close/>
                  <a:moveTo>
                    <a:pt x="489" y="614"/>
                  </a:moveTo>
                  <a:lnTo>
                    <a:pt x="481" y="665"/>
                  </a:lnTo>
                  <a:lnTo>
                    <a:pt x="476" y="720"/>
                  </a:lnTo>
                  <a:lnTo>
                    <a:pt x="474" y="778"/>
                  </a:lnTo>
                  <a:lnTo>
                    <a:pt x="476" y="837"/>
                  </a:lnTo>
                  <a:lnTo>
                    <a:pt x="481" y="891"/>
                  </a:lnTo>
                  <a:lnTo>
                    <a:pt x="489" y="942"/>
                  </a:lnTo>
                  <a:lnTo>
                    <a:pt x="684" y="942"/>
                  </a:lnTo>
                  <a:lnTo>
                    <a:pt x="684" y="614"/>
                  </a:lnTo>
                  <a:lnTo>
                    <a:pt x="489" y="614"/>
                  </a:lnTo>
                  <a:close/>
                  <a:moveTo>
                    <a:pt x="211" y="614"/>
                  </a:moveTo>
                  <a:lnTo>
                    <a:pt x="199" y="667"/>
                  </a:lnTo>
                  <a:lnTo>
                    <a:pt x="192" y="722"/>
                  </a:lnTo>
                  <a:lnTo>
                    <a:pt x="189" y="778"/>
                  </a:lnTo>
                  <a:lnTo>
                    <a:pt x="192" y="835"/>
                  </a:lnTo>
                  <a:lnTo>
                    <a:pt x="199" y="890"/>
                  </a:lnTo>
                  <a:lnTo>
                    <a:pt x="211" y="942"/>
                  </a:lnTo>
                  <a:lnTo>
                    <a:pt x="378" y="942"/>
                  </a:lnTo>
                  <a:lnTo>
                    <a:pt x="371" y="891"/>
                  </a:lnTo>
                  <a:lnTo>
                    <a:pt x="366" y="836"/>
                  </a:lnTo>
                  <a:lnTo>
                    <a:pt x="365" y="778"/>
                  </a:lnTo>
                  <a:lnTo>
                    <a:pt x="366" y="721"/>
                  </a:lnTo>
                  <a:lnTo>
                    <a:pt x="371" y="666"/>
                  </a:lnTo>
                  <a:lnTo>
                    <a:pt x="378" y="614"/>
                  </a:lnTo>
                  <a:lnTo>
                    <a:pt x="211" y="614"/>
                  </a:lnTo>
                  <a:close/>
                  <a:moveTo>
                    <a:pt x="958" y="245"/>
                  </a:moveTo>
                  <a:lnTo>
                    <a:pt x="985" y="287"/>
                  </a:lnTo>
                  <a:lnTo>
                    <a:pt x="1011" y="333"/>
                  </a:lnTo>
                  <a:lnTo>
                    <a:pt x="1035" y="383"/>
                  </a:lnTo>
                  <a:lnTo>
                    <a:pt x="1057" y="438"/>
                  </a:lnTo>
                  <a:lnTo>
                    <a:pt x="1076" y="497"/>
                  </a:lnTo>
                  <a:lnTo>
                    <a:pt x="1222" y="497"/>
                  </a:lnTo>
                  <a:lnTo>
                    <a:pt x="1194" y="450"/>
                  </a:lnTo>
                  <a:lnTo>
                    <a:pt x="1163" y="407"/>
                  </a:lnTo>
                  <a:lnTo>
                    <a:pt x="1128" y="367"/>
                  </a:lnTo>
                  <a:lnTo>
                    <a:pt x="1090" y="331"/>
                  </a:lnTo>
                  <a:lnTo>
                    <a:pt x="1049" y="298"/>
                  </a:lnTo>
                  <a:lnTo>
                    <a:pt x="1005" y="269"/>
                  </a:lnTo>
                  <a:lnTo>
                    <a:pt x="958" y="245"/>
                  </a:lnTo>
                  <a:close/>
                  <a:moveTo>
                    <a:pt x="522" y="245"/>
                  </a:moveTo>
                  <a:lnTo>
                    <a:pt x="474" y="269"/>
                  </a:lnTo>
                  <a:lnTo>
                    <a:pt x="430" y="298"/>
                  </a:lnTo>
                  <a:lnTo>
                    <a:pt x="389" y="331"/>
                  </a:lnTo>
                  <a:lnTo>
                    <a:pt x="351" y="367"/>
                  </a:lnTo>
                  <a:lnTo>
                    <a:pt x="317" y="407"/>
                  </a:lnTo>
                  <a:lnTo>
                    <a:pt x="286" y="450"/>
                  </a:lnTo>
                  <a:lnTo>
                    <a:pt x="259" y="497"/>
                  </a:lnTo>
                  <a:lnTo>
                    <a:pt x="403" y="497"/>
                  </a:lnTo>
                  <a:lnTo>
                    <a:pt x="423" y="438"/>
                  </a:lnTo>
                  <a:lnTo>
                    <a:pt x="445" y="383"/>
                  </a:lnTo>
                  <a:lnTo>
                    <a:pt x="469" y="333"/>
                  </a:lnTo>
                  <a:lnTo>
                    <a:pt x="495" y="287"/>
                  </a:lnTo>
                  <a:lnTo>
                    <a:pt x="522" y="245"/>
                  </a:lnTo>
                  <a:close/>
                  <a:moveTo>
                    <a:pt x="796" y="223"/>
                  </a:moveTo>
                  <a:lnTo>
                    <a:pt x="796" y="497"/>
                  </a:lnTo>
                  <a:lnTo>
                    <a:pt x="959" y="497"/>
                  </a:lnTo>
                  <a:lnTo>
                    <a:pt x="939" y="445"/>
                  </a:lnTo>
                  <a:lnTo>
                    <a:pt x="917" y="397"/>
                  </a:lnTo>
                  <a:lnTo>
                    <a:pt x="893" y="354"/>
                  </a:lnTo>
                  <a:lnTo>
                    <a:pt x="869" y="315"/>
                  </a:lnTo>
                  <a:lnTo>
                    <a:pt x="844" y="280"/>
                  </a:lnTo>
                  <a:lnTo>
                    <a:pt x="819" y="249"/>
                  </a:lnTo>
                  <a:lnTo>
                    <a:pt x="796" y="223"/>
                  </a:lnTo>
                  <a:close/>
                  <a:moveTo>
                    <a:pt x="684" y="222"/>
                  </a:moveTo>
                  <a:lnTo>
                    <a:pt x="660" y="248"/>
                  </a:lnTo>
                  <a:lnTo>
                    <a:pt x="636" y="279"/>
                  </a:lnTo>
                  <a:lnTo>
                    <a:pt x="611" y="314"/>
                  </a:lnTo>
                  <a:lnTo>
                    <a:pt x="586" y="353"/>
                  </a:lnTo>
                  <a:lnTo>
                    <a:pt x="563" y="396"/>
                  </a:lnTo>
                  <a:lnTo>
                    <a:pt x="540" y="444"/>
                  </a:lnTo>
                  <a:lnTo>
                    <a:pt x="521" y="497"/>
                  </a:lnTo>
                  <a:lnTo>
                    <a:pt x="684" y="497"/>
                  </a:lnTo>
                  <a:lnTo>
                    <a:pt x="684" y="222"/>
                  </a:lnTo>
                  <a:close/>
                  <a:moveTo>
                    <a:pt x="740" y="0"/>
                  </a:moveTo>
                  <a:lnTo>
                    <a:pt x="807" y="3"/>
                  </a:lnTo>
                  <a:lnTo>
                    <a:pt x="872" y="12"/>
                  </a:lnTo>
                  <a:lnTo>
                    <a:pt x="936" y="27"/>
                  </a:lnTo>
                  <a:lnTo>
                    <a:pt x="998" y="48"/>
                  </a:lnTo>
                  <a:lnTo>
                    <a:pt x="1057" y="75"/>
                  </a:lnTo>
                  <a:lnTo>
                    <a:pt x="1112" y="106"/>
                  </a:lnTo>
                  <a:lnTo>
                    <a:pt x="1165" y="142"/>
                  </a:lnTo>
                  <a:lnTo>
                    <a:pt x="1216" y="183"/>
                  </a:lnTo>
                  <a:lnTo>
                    <a:pt x="1262" y="228"/>
                  </a:lnTo>
                  <a:lnTo>
                    <a:pt x="1305" y="277"/>
                  </a:lnTo>
                  <a:lnTo>
                    <a:pt x="1343" y="330"/>
                  </a:lnTo>
                  <a:lnTo>
                    <a:pt x="1378" y="386"/>
                  </a:lnTo>
                  <a:lnTo>
                    <a:pt x="1407" y="445"/>
                  </a:lnTo>
                  <a:lnTo>
                    <a:pt x="1433" y="506"/>
                  </a:lnTo>
                  <a:lnTo>
                    <a:pt x="1453" y="572"/>
                  </a:lnTo>
                  <a:lnTo>
                    <a:pt x="1467" y="639"/>
                  </a:lnTo>
                  <a:lnTo>
                    <a:pt x="1476" y="708"/>
                  </a:lnTo>
                  <a:lnTo>
                    <a:pt x="1479" y="778"/>
                  </a:lnTo>
                  <a:lnTo>
                    <a:pt x="1476" y="849"/>
                  </a:lnTo>
                  <a:lnTo>
                    <a:pt x="1467" y="918"/>
                  </a:lnTo>
                  <a:lnTo>
                    <a:pt x="1453" y="985"/>
                  </a:lnTo>
                  <a:lnTo>
                    <a:pt x="1433" y="1050"/>
                  </a:lnTo>
                  <a:lnTo>
                    <a:pt x="1407" y="1112"/>
                  </a:lnTo>
                  <a:lnTo>
                    <a:pt x="1378" y="1171"/>
                  </a:lnTo>
                  <a:lnTo>
                    <a:pt x="1343" y="1227"/>
                  </a:lnTo>
                  <a:lnTo>
                    <a:pt x="1305" y="1280"/>
                  </a:lnTo>
                  <a:lnTo>
                    <a:pt x="1262" y="1329"/>
                  </a:lnTo>
                  <a:lnTo>
                    <a:pt x="1216" y="1374"/>
                  </a:lnTo>
                  <a:lnTo>
                    <a:pt x="1165" y="1414"/>
                  </a:lnTo>
                  <a:lnTo>
                    <a:pt x="1112" y="1450"/>
                  </a:lnTo>
                  <a:lnTo>
                    <a:pt x="1057" y="1482"/>
                  </a:lnTo>
                  <a:lnTo>
                    <a:pt x="998" y="1509"/>
                  </a:lnTo>
                  <a:lnTo>
                    <a:pt x="936" y="1530"/>
                  </a:lnTo>
                  <a:lnTo>
                    <a:pt x="872" y="1545"/>
                  </a:lnTo>
                  <a:lnTo>
                    <a:pt x="807" y="1554"/>
                  </a:lnTo>
                  <a:lnTo>
                    <a:pt x="740" y="1557"/>
                  </a:lnTo>
                  <a:lnTo>
                    <a:pt x="672" y="1554"/>
                  </a:lnTo>
                  <a:lnTo>
                    <a:pt x="607" y="1545"/>
                  </a:lnTo>
                  <a:lnTo>
                    <a:pt x="544" y="1530"/>
                  </a:lnTo>
                  <a:lnTo>
                    <a:pt x="482" y="1509"/>
                  </a:lnTo>
                  <a:lnTo>
                    <a:pt x="423" y="1482"/>
                  </a:lnTo>
                  <a:lnTo>
                    <a:pt x="367" y="1450"/>
                  </a:lnTo>
                  <a:lnTo>
                    <a:pt x="314" y="1414"/>
                  </a:lnTo>
                  <a:lnTo>
                    <a:pt x="264" y="1374"/>
                  </a:lnTo>
                  <a:lnTo>
                    <a:pt x="217" y="1329"/>
                  </a:lnTo>
                  <a:lnTo>
                    <a:pt x="175" y="1280"/>
                  </a:lnTo>
                  <a:lnTo>
                    <a:pt x="136" y="1227"/>
                  </a:lnTo>
                  <a:lnTo>
                    <a:pt x="102" y="1171"/>
                  </a:lnTo>
                  <a:lnTo>
                    <a:pt x="72" y="1112"/>
                  </a:lnTo>
                  <a:lnTo>
                    <a:pt x="47" y="1050"/>
                  </a:lnTo>
                  <a:lnTo>
                    <a:pt x="28" y="985"/>
                  </a:lnTo>
                  <a:lnTo>
                    <a:pt x="12" y="918"/>
                  </a:lnTo>
                  <a:lnTo>
                    <a:pt x="3" y="849"/>
                  </a:lnTo>
                  <a:lnTo>
                    <a:pt x="0" y="778"/>
                  </a:lnTo>
                  <a:lnTo>
                    <a:pt x="3" y="708"/>
                  </a:lnTo>
                  <a:lnTo>
                    <a:pt x="12" y="639"/>
                  </a:lnTo>
                  <a:lnTo>
                    <a:pt x="28" y="572"/>
                  </a:lnTo>
                  <a:lnTo>
                    <a:pt x="47" y="506"/>
                  </a:lnTo>
                  <a:lnTo>
                    <a:pt x="72" y="445"/>
                  </a:lnTo>
                  <a:lnTo>
                    <a:pt x="102" y="386"/>
                  </a:lnTo>
                  <a:lnTo>
                    <a:pt x="136" y="330"/>
                  </a:lnTo>
                  <a:lnTo>
                    <a:pt x="175" y="277"/>
                  </a:lnTo>
                  <a:lnTo>
                    <a:pt x="217" y="228"/>
                  </a:lnTo>
                  <a:lnTo>
                    <a:pt x="264" y="183"/>
                  </a:lnTo>
                  <a:lnTo>
                    <a:pt x="314" y="142"/>
                  </a:lnTo>
                  <a:lnTo>
                    <a:pt x="367" y="106"/>
                  </a:lnTo>
                  <a:lnTo>
                    <a:pt x="423" y="75"/>
                  </a:lnTo>
                  <a:lnTo>
                    <a:pt x="482" y="48"/>
                  </a:lnTo>
                  <a:lnTo>
                    <a:pt x="544" y="27"/>
                  </a:lnTo>
                  <a:lnTo>
                    <a:pt x="607" y="12"/>
                  </a:lnTo>
                  <a:lnTo>
                    <a:pt x="672" y="3"/>
                  </a:lnTo>
                  <a:lnTo>
                    <a:pt x="7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79" name="Shape 11879"/>
          <p:cNvGrpSpPr/>
          <p:nvPr/>
        </p:nvGrpSpPr>
        <p:grpSpPr>
          <a:xfrm>
            <a:off x="867331" y="3659267"/>
            <a:ext cx="230981" cy="229791"/>
            <a:chOff x="1057275" y="3721100"/>
            <a:chExt cx="307975" cy="306388"/>
          </a:xfrm>
        </p:grpSpPr>
        <p:sp>
          <p:nvSpPr>
            <p:cNvPr id="11880" name="Shape 11880"/>
            <p:cNvSpPr/>
            <p:nvPr/>
          </p:nvSpPr>
          <p:spPr>
            <a:xfrm>
              <a:off x="1249363" y="400685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1" name="Shape 11881"/>
            <p:cNvSpPr/>
            <p:nvPr/>
          </p:nvSpPr>
          <p:spPr>
            <a:xfrm>
              <a:off x="1270000" y="381476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2" name="Shape 11882"/>
            <p:cNvSpPr/>
            <p:nvPr/>
          </p:nvSpPr>
          <p:spPr>
            <a:xfrm>
              <a:off x="1300163" y="384968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3" name="Shape 11883"/>
            <p:cNvSpPr/>
            <p:nvPr/>
          </p:nvSpPr>
          <p:spPr>
            <a:xfrm>
              <a:off x="1204913" y="401478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4" name="Shape 11884"/>
            <p:cNvSpPr/>
            <p:nvPr/>
          </p:nvSpPr>
          <p:spPr>
            <a:xfrm>
              <a:off x="1314450" y="389413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5" name="Shape 11885"/>
            <p:cNvSpPr/>
            <p:nvPr/>
          </p:nvSpPr>
          <p:spPr>
            <a:xfrm>
              <a:off x="1095375" y="389255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6" name="Shape 11886"/>
            <p:cNvSpPr/>
            <p:nvPr/>
          </p:nvSpPr>
          <p:spPr>
            <a:xfrm>
              <a:off x="1139825" y="3814763"/>
              <a:ext cx="12700" cy="12700"/>
            </a:xfrm>
            <a:custGeom>
              <a:avLst/>
              <a:gdLst/>
              <a:ahLst/>
              <a:cxnLst/>
              <a:rect l="0" t="0" r="0" b="0"/>
              <a:pathLst>
                <a:path w="143" h="142" extrusionOk="0">
                  <a:moveTo>
                    <a:pt x="65" y="0"/>
                  </a:moveTo>
                  <a:lnTo>
                    <a:pt x="83" y="1"/>
                  </a:lnTo>
                  <a:lnTo>
                    <a:pt x="101" y="5"/>
                  </a:lnTo>
                  <a:lnTo>
                    <a:pt x="117" y="14"/>
                  </a:lnTo>
                  <a:lnTo>
                    <a:pt x="131" y="28"/>
                  </a:lnTo>
                  <a:lnTo>
                    <a:pt x="139" y="45"/>
                  </a:lnTo>
                  <a:lnTo>
                    <a:pt x="143" y="63"/>
                  </a:lnTo>
                  <a:lnTo>
                    <a:pt x="143" y="82"/>
                  </a:lnTo>
                  <a:lnTo>
                    <a:pt x="138" y="99"/>
                  </a:lnTo>
                  <a:lnTo>
                    <a:pt x="129" y="115"/>
                  </a:lnTo>
                  <a:lnTo>
                    <a:pt x="115" y="129"/>
                  </a:lnTo>
                  <a:lnTo>
                    <a:pt x="101" y="136"/>
                  </a:lnTo>
                  <a:lnTo>
                    <a:pt x="86" y="141"/>
                  </a:lnTo>
                  <a:lnTo>
                    <a:pt x="71" y="142"/>
                  </a:lnTo>
                  <a:lnTo>
                    <a:pt x="56" y="140"/>
                  </a:lnTo>
                  <a:lnTo>
                    <a:pt x="40" y="135"/>
                  </a:lnTo>
                  <a:lnTo>
                    <a:pt x="26" y="126"/>
                  </a:lnTo>
                  <a:lnTo>
                    <a:pt x="14" y="113"/>
                  </a:lnTo>
                  <a:lnTo>
                    <a:pt x="5" y="96"/>
                  </a:lnTo>
                  <a:lnTo>
                    <a:pt x="0" y="78"/>
                  </a:lnTo>
                  <a:lnTo>
                    <a:pt x="2" y="60"/>
                  </a:lnTo>
                  <a:lnTo>
                    <a:pt x="6" y="42"/>
                  </a:lnTo>
                  <a:lnTo>
                    <a:pt x="16" y="26"/>
                  </a:lnTo>
                  <a:lnTo>
                    <a:pt x="30" y="12"/>
                  </a:lnTo>
                  <a:lnTo>
                    <a:pt x="47" y="4"/>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7" name="Shape 11887"/>
            <p:cNvSpPr/>
            <p:nvPr/>
          </p:nvSpPr>
          <p:spPr>
            <a:xfrm>
              <a:off x="1109663" y="384968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8" name="Shape 11888"/>
            <p:cNvSpPr/>
            <p:nvPr/>
          </p:nvSpPr>
          <p:spPr>
            <a:xfrm>
              <a:off x="1160463" y="400526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89" name="Shape 11889"/>
            <p:cNvSpPr/>
            <p:nvPr/>
          </p:nvSpPr>
          <p:spPr>
            <a:xfrm>
              <a:off x="1177925" y="372110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0" name="Shape 11890"/>
            <p:cNvSpPr/>
            <p:nvPr/>
          </p:nvSpPr>
          <p:spPr>
            <a:xfrm>
              <a:off x="1166813" y="378936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1" name="Shape 11891"/>
            <p:cNvSpPr/>
            <p:nvPr/>
          </p:nvSpPr>
          <p:spPr>
            <a:xfrm>
              <a:off x="1289050" y="391953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2" name="Shape 11892"/>
            <p:cNvSpPr/>
            <p:nvPr/>
          </p:nvSpPr>
          <p:spPr>
            <a:xfrm>
              <a:off x="1276350" y="398780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3" name="Shape 11893"/>
            <p:cNvSpPr/>
            <p:nvPr/>
          </p:nvSpPr>
          <p:spPr>
            <a:xfrm>
              <a:off x="1068388" y="391953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4" name="Shape 11894"/>
            <p:cNvSpPr/>
            <p:nvPr/>
          </p:nvSpPr>
          <p:spPr>
            <a:xfrm>
              <a:off x="1057275" y="398780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95" name="Shape 11895"/>
          <p:cNvGrpSpPr/>
          <p:nvPr/>
        </p:nvGrpSpPr>
        <p:grpSpPr>
          <a:xfrm>
            <a:off x="1434624" y="3659863"/>
            <a:ext cx="194072" cy="228600"/>
            <a:chOff x="1827213" y="3721100"/>
            <a:chExt cx="258762" cy="304800"/>
          </a:xfrm>
        </p:grpSpPr>
        <p:sp>
          <p:nvSpPr>
            <p:cNvPr id="11896" name="Shape 11896"/>
            <p:cNvSpPr/>
            <p:nvPr/>
          </p:nvSpPr>
          <p:spPr>
            <a:xfrm>
              <a:off x="1887538" y="3721100"/>
              <a:ext cx="138112" cy="180975"/>
            </a:xfrm>
            <a:custGeom>
              <a:avLst/>
              <a:gdLst/>
              <a:ahLst/>
              <a:cxnLst/>
              <a:rect l="0" t="0" r="0" b="0"/>
              <a:pathLst>
                <a:path w="1551" h="2053" extrusionOk="0">
                  <a:moveTo>
                    <a:pt x="781" y="0"/>
                  </a:moveTo>
                  <a:lnTo>
                    <a:pt x="831" y="1"/>
                  </a:lnTo>
                  <a:lnTo>
                    <a:pt x="878" y="6"/>
                  </a:lnTo>
                  <a:lnTo>
                    <a:pt x="922" y="13"/>
                  </a:lnTo>
                  <a:lnTo>
                    <a:pt x="963" y="23"/>
                  </a:lnTo>
                  <a:lnTo>
                    <a:pt x="1001" y="35"/>
                  </a:lnTo>
                  <a:lnTo>
                    <a:pt x="1038" y="50"/>
                  </a:lnTo>
                  <a:lnTo>
                    <a:pt x="1071" y="66"/>
                  </a:lnTo>
                  <a:lnTo>
                    <a:pt x="1102" y="82"/>
                  </a:lnTo>
                  <a:lnTo>
                    <a:pt x="1136" y="102"/>
                  </a:lnTo>
                  <a:lnTo>
                    <a:pt x="1167" y="123"/>
                  </a:lnTo>
                  <a:lnTo>
                    <a:pt x="1193" y="144"/>
                  </a:lnTo>
                  <a:lnTo>
                    <a:pt x="1215" y="164"/>
                  </a:lnTo>
                  <a:lnTo>
                    <a:pt x="1234" y="184"/>
                  </a:lnTo>
                  <a:lnTo>
                    <a:pt x="1250" y="202"/>
                  </a:lnTo>
                  <a:lnTo>
                    <a:pt x="1263" y="218"/>
                  </a:lnTo>
                  <a:lnTo>
                    <a:pt x="1272" y="232"/>
                  </a:lnTo>
                  <a:lnTo>
                    <a:pt x="1279" y="241"/>
                  </a:lnTo>
                  <a:lnTo>
                    <a:pt x="1283" y="248"/>
                  </a:lnTo>
                  <a:lnTo>
                    <a:pt x="1284" y="251"/>
                  </a:lnTo>
                  <a:lnTo>
                    <a:pt x="1285" y="251"/>
                  </a:lnTo>
                  <a:lnTo>
                    <a:pt x="1289" y="251"/>
                  </a:lnTo>
                  <a:lnTo>
                    <a:pt x="1295" y="252"/>
                  </a:lnTo>
                  <a:lnTo>
                    <a:pt x="1302" y="254"/>
                  </a:lnTo>
                  <a:lnTo>
                    <a:pt x="1312" y="256"/>
                  </a:lnTo>
                  <a:lnTo>
                    <a:pt x="1321" y="259"/>
                  </a:lnTo>
                  <a:lnTo>
                    <a:pt x="1333" y="264"/>
                  </a:lnTo>
                  <a:lnTo>
                    <a:pt x="1345" y="271"/>
                  </a:lnTo>
                  <a:lnTo>
                    <a:pt x="1359" y="278"/>
                  </a:lnTo>
                  <a:lnTo>
                    <a:pt x="1373" y="288"/>
                  </a:lnTo>
                  <a:lnTo>
                    <a:pt x="1387" y="299"/>
                  </a:lnTo>
                  <a:lnTo>
                    <a:pt x="1402" y="313"/>
                  </a:lnTo>
                  <a:lnTo>
                    <a:pt x="1416" y="329"/>
                  </a:lnTo>
                  <a:lnTo>
                    <a:pt x="1430" y="347"/>
                  </a:lnTo>
                  <a:lnTo>
                    <a:pt x="1443" y="368"/>
                  </a:lnTo>
                  <a:lnTo>
                    <a:pt x="1456" y="391"/>
                  </a:lnTo>
                  <a:lnTo>
                    <a:pt x="1467" y="417"/>
                  </a:lnTo>
                  <a:lnTo>
                    <a:pt x="1478" y="447"/>
                  </a:lnTo>
                  <a:lnTo>
                    <a:pt x="1487" y="479"/>
                  </a:lnTo>
                  <a:lnTo>
                    <a:pt x="1495" y="516"/>
                  </a:lnTo>
                  <a:lnTo>
                    <a:pt x="1501" y="556"/>
                  </a:lnTo>
                  <a:lnTo>
                    <a:pt x="1504" y="600"/>
                  </a:lnTo>
                  <a:lnTo>
                    <a:pt x="1505" y="648"/>
                  </a:lnTo>
                  <a:lnTo>
                    <a:pt x="1504" y="699"/>
                  </a:lnTo>
                  <a:lnTo>
                    <a:pt x="1501" y="756"/>
                  </a:lnTo>
                  <a:lnTo>
                    <a:pt x="1495" y="816"/>
                  </a:lnTo>
                  <a:lnTo>
                    <a:pt x="1484" y="882"/>
                  </a:lnTo>
                  <a:lnTo>
                    <a:pt x="1474" y="930"/>
                  </a:lnTo>
                  <a:lnTo>
                    <a:pt x="1459" y="979"/>
                  </a:lnTo>
                  <a:lnTo>
                    <a:pt x="1470" y="978"/>
                  </a:lnTo>
                  <a:lnTo>
                    <a:pt x="1482" y="979"/>
                  </a:lnTo>
                  <a:lnTo>
                    <a:pt x="1493" y="981"/>
                  </a:lnTo>
                  <a:lnTo>
                    <a:pt x="1504" y="985"/>
                  </a:lnTo>
                  <a:lnTo>
                    <a:pt x="1514" y="990"/>
                  </a:lnTo>
                  <a:lnTo>
                    <a:pt x="1523" y="998"/>
                  </a:lnTo>
                  <a:lnTo>
                    <a:pt x="1532" y="1008"/>
                  </a:lnTo>
                  <a:lnTo>
                    <a:pt x="1539" y="1020"/>
                  </a:lnTo>
                  <a:lnTo>
                    <a:pt x="1544" y="1036"/>
                  </a:lnTo>
                  <a:lnTo>
                    <a:pt x="1549" y="1055"/>
                  </a:lnTo>
                  <a:lnTo>
                    <a:pt x="1551" y="1077"/>
                  </a:lnTo>
                  <a:lnTo>
                    <a:pt x="1550" y="1102"/>
                  </a:lnTo>
                  <a:lnTo>
                    <a:pt x="1548" y="1131"/>
                  </a:lnTo>
                  <a:lnTo>
                    <a:pt x="1542" y="1165"/>
                  </a:lnTo>
                  <a:lnTo>
                    <a:pt x="1535" y="1202"/>
                  </a:lnTo>
                  <a:lnTo>
                    <a:pt x="1523" y="1244"/>
                  </a:lnTo>
                  <a:lnTo>
                    <a:pt x="1508" y="1292"/>
                  </a:lnTo>
                  <a:lnTo>
                    <a:pt x="1495" y="1333"/>
                  </a:lnTo>
                  <a:lnTo>
                    <a:pt x="1481" y="1368"/>
                  </a:lnTo>
                  <a:lnTo>
                    <a:pt x="1467" y="1396"/>
                  </a:lnTo>
                  <a:lnTo>
                    <a:pt x="1453" y="1419"/>
                  </a:lnTo>
                  <a:lnTo>
                    <a:pt x="1441" y="1437"/>
                  </a:lnTo>
                  <a:lnTo>
                    <a:pt x="1428" y="1451"/>
                  </a:lnTo>
                  <a:lnTo>
                    <a:pt x="1416" y="1459"/>
                  </a:lnTo>
                  <a:lnTo>
                    <a:pt x="1406" y="1465"/>
                  </a:lnTo>
                  <a:lnTo>
                    <a:pt x="1394" y="1468"/>
                  </a:lnTo>
                  <a:lnTo>
                    <a:pt x="1386" y="1512"/>
                  </a:lnTo>
                  <a:lnTo>
                    <a:pt x="1373" y="1557"/>
                  </a:lnTo>
                  <a:lnTo>
                    <a:pt x="1356" y="1604"/>
                  </a:lnTo>
                  <a:lnTo>
                    <a:pt x="1336" y="1651"/>
                  </a:lnTo>
                  <a:lnTo>
                    <a:pt x="1312" y="1697"/>
                  </a:lnTo>
                  <a:lnTo>
                    <a:pt x="1283" y="1743"/>
                  </a:lnTo>
                  <a:lnTo>
                    <a:pt x="1252" y="1788"/>
                  </a:lnTo>
                  <a:lnTo>
                    <a:pt x="1217" y="1830"/>
                  </a:lnTo>
                  <a:lnTo>
                    <a:pt x="1179" y="1871"/>
                  </a:lnTo>
                  <a:lnTo>
                    <a:pt x="1138" y="1909"/>
                  </a:lnTo>
                  <a:lnTo>
                    <a:pt x="1092" y="1944"/>
                  </a:lnTo>
                  <a:lnTo>
                    <a:pt x="1045" y="1975"/>
                  </a:lnTo>
                  <a:lnTo>
                    <a:pt x="994" y="2001"/>
                  </a:lnTo>
                  <a:lnTo>
                    <a:pt x="941" y="2024"/>
                  </a:lnTo>
                  <a:lnTo>
                    <a:pt x="886" y="2040"/>
                  </a:lnTo>
                  <a:lnTo>
                    <a:pt x="831" y="2050"/>
                  </a:lnTo>
                  <a:lnTo>
                    <a:pt x="775" y="2053"/>
                  </a:lnTo>
                  <a:lnTo>
                    <a:pt x="719" y="2050"/>
                  </a:lnTo>
                  <a:lnTo>
                    <a:pt x="664" y="2040"/>
                  </a:lnTo>
                  <a:lnTo>
                    <a:pt x="609" y="2025"/>
                  </a:lnTo>
                  <a:lnTo>
                    <a:pt x="555" y="2003"/>
                  </a:lnTo>
                  <a:lnTo>
                    <a:pt x="503" y="1975"/>
                  </a:lnTo>
                  <a:lnTo>
                    <a:pt x="455" y="1945"/>
                  </a:lnTo>
                  <a:lnTo>
                    <a:pt x="411" y="1910"/>
                  </a:lnTo>
                  <a:lnTo>
                    <a:pt x="370" y="1872"/>
                  </a:lnTo>
                  <a:lnTo>
                    <a:pt x="331" y="1831"/>
                  </a:lnTo>
                  <a:lnTo>
                    <a:pt x="297" y="1789"/>
                  </a:lnTo>
                  <a:lnTo>
                    <a:pt x="266" y="1744"/>
                  </a:lnTo>
                  <a:lnTo>
                    <a:pt x="238" y="1698"/>
                  </a:lnTo>
                  <a:lnTo>
                    <a:pt x="214" y="1651"/>
                  </a:lnTo>
                  <a:lnTo>
                    <a:pt x="194" y="1605"/>
                  </a:lnTo>
                  <a:lnTo>
                    <a:pt x="178" y="1558"/>
                  </a:lnTo>
                  <a:lnTo>
                    <a:pt x="165" y="1512"/>
                  </a:lnTo>
                  <a:lnTo>
                    <a:pt x="157" y="1468"/>
                  </a:lnTo>
                  <a:lnTo>
                    <a:pt x="146" y="1465"/>
                  </a:lnTo>
                  <a:lnTo>
                    <a:pt x="135" y="1459"/>
                  </a:lnTo>
                  <a:lnTo>
                    <a:pt x="123" y="1451"/>
                  </a:lnTo>
                  <a:lnTo>
                    <a:pt x="110" y="1437"/>
                  </a:lnTo>
                  <a:lnTo>
                    <a:pt x="98" y="1419"/>
                  </a:lnTo>
                  <a:lnTo>
                    <a:pt x="84" y="1396"/>
                  </a:lnTo>
                  <a:lnTo>
                    <a:pt x="70" y="1368"/>
                  </a:lnTo>
                  <a:lnTo>
                    <a:pt x="56" y="1333"/>
                  </a:lnTo>
                  <a:lnTo>
                    <a:pt x="41" y="1293"/>
                  </a:lnTo>
                  <a:lnTo>
                    <a:pt x="27" y="1245"/>
                  </a:lnTo>
                  <a:lnTo>
                    <a:pt x="16" y="1202"/>
                  </a:lnTo>
                  <a:lnTo>
                    <a:pt x="8" y="1166"/>
                  </a:lnTo>
                  <a:lnTo>
                    <a:pt x="3" y="1132"/>
                  </a:lnTo>
                  <a:lnTo>
                    <a:pt x="0" y="1102"/>
                  </a:lnTo>
                  <a:lnTo>
                    <a:pt x="0" y="1077"/>
                  </a:lnTo>
                  <a:lnTo>
                    <a:pt x="2" y="1056"/>
                  </a:lnTo>
                  <a:lnTo>
                    <a:pt x="7" y="1037"/>
                  </a:lnTo>
                  <a:lnTo>
                    <a:pt x="12" y="1021"/>
                  </a:lnTo>
                  <a:lnTo>
                    <a:pt x="18" y="1009"/>
                  </a:lnTo>
                  <a:lnTo>
                    <a:pt x="27" y="998"/>
                  </a:lnTo>
                  <a:lnTo>
                    <a:pt x="36" y="991"/>
                  </a:lnTo>
                  <a:lnTo>
                    <a:pt x="47" y="986"/>
                  </a:lnTo>
                  <a:lnTo>
                    <a:pt x="57" y="981"/>
                  </a:lnTo>
                  <a:lnTo>
                    <a:pt x="69" y="979"/>
                  </a:lnTo>
                  <a:lnTo>
                    <a:pt x="81" y="979"/>
                  </a:lnTo>
                  <a:lnTo>
                    <a:pt x="92" y="979"/>
                  </a:lnTo>
                  <a:lnTo>
                    <a:pt x="76" y="931"/>
                  </a:lnTo>
                  <a:lnTo>
                    <a:pt x="66" y="882"/>
                  </a:lnTo>
                  <a:lnTo>
                    <a:pt x="56" y="829"/>
                  </a:lnTo>
                  <a:lnTo>
                    <a:pt x="50" y="775"/>
                  </a:lnTo>
                  <a:lnTo>
                    <a:pt x="48" y="722"/>
                  </a:lnTo>
                  <a:lnTo>
                    <a:pt x="49" y="672"/>
                  </a:lnTo>
                  <a:lnTo>
                    <a:pt x="54" y="621"/>
                  </a:lnTo>
                  <a:lnTo>
                    <a:pt x="65" y="572"/>
                  </a:lnTo>
                  <a:lnTo>
                    <a:pt x="81" y="517"/>
                  </a:lnTo>
                  <a:lnTo>
                    <a:pt x="100" y="466"/>
                  </a:lnTo>
                  <a:lnTo>
                    <a:pt x="124" y="417"/>
                  </a:lnTo>
                  <a:lnTo>
                    <a:pt x="152" y="372"/>
                  </a:lnTo>
                  <a:lnTo>
                    <a:pt x="181" y="330"/>
                  </a:lnTo>
                  <a:lnTo>
                    <a:pt x="213" y="291"/>
                  </a:lnTo>
                  <a:lnTo>
                    <a:pt x="247" y="254"/>
                  </a:lnTo>
                  <a:lnTo>
                    <a:pt x="286" y="215"/>
                  </a:lnTo>
                  <a:lnTo>
                    <a:pt x="327" y="178"/>
                  </a:lnTo>
                  <a:lnTo>
                    <a:pt x="371" y="146"/>
                  </a:lnTo>
                  <a:lnTo>
                    <a:pt x="415" y="115"/>
                  </a:lnTo>
                  <a:lnTo>
                    <a:pt x="453" y="90"/>
                  </a:lnTo>
                  <a:lnTo>
                    <a:pt x="493" y="68"/>
                  </a:lnTo>
                  <a:lnTo>
                    <a:pt x="536" y="48"/>
                  </a:lnTo>
                  <a:lnTo>
                    <a:pt x="579" y="31"/>
                  </a:lnTo>
                  <a:lnTo>
                    <a:pt x="627" y="18"/>
                  </a:lnTo>
                  <a:lnTo>
                    <a:pt x="677" y="8"/>
                  </a:lnTo>
                  <a:lnTo>
                    <a:pt x="728" y="3"/>
                  </a:lnTo>
                  <a:lnTo>
                    <a:pt x="7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897" name="Shape 11897"/>
            <p:cNvSpPr/>
            <p:nvPr/>
          </p:nvSpPr>
          <p:spPr>
            <a:xfrm>
              <a:off x="1827213" y="3895725"/>
              <a:ext cx="258762" cy="130175"/>
            </a:xfrm>
            <a:custGeom>
              <a:avLst/>
              <a:gdLst/>
              <a:ahLst/>
              <a:cxnLst/>
              <a:rect l="0" t="0" r="0" b="0"/>
              <a:pathLst>
                <a:path w="2934" h="1493" extrusionOk="0">
                  <a:moveTo>
                    <a:pt x="945" y="0"/>
                  </a:moveTo>
                  <a:lnTo>
                    <a:pt x="1179" y="734"/>
                  </a:lnTo>
                  <a:lnTo>
                    <a:pt x="1224" y="872"/>
                  </a:lnTo>
                  <a:lnTo>
                    <a:pt x="1225" y="870"/>
                  </a:lnTo>
                  <a:lnTo>
                    <a:pt x="1263" y="987"/>
                  </a:lnTo>
                  <a:lnTo>
                    <a:pt x="1386" y="640"/>
                  </a:lnTo>
                  <a:lnTo>
                    <a:pt x="1356" y="597"/>
                  </a:lnTo>
                  <a:lnTo>
                    <a:pt x="1330" y="557"/>
                  </a:lnTo>
                  <a:lnTo>
                    <a:pt x="1310" y="519"/>
                  </a:lnTo>
                  <a:lnTo>
                    <a:pt x="1293" y="485"/>
                  </a:lnTo>
                  <a:lnTo>
                    <a:pt x="1282" y="453"/>
                  </a:lnTo>
                  <a:lnTo>
                    <a:pt x="1273" y="424"/>
                  </a:lnTo>
                  <a:lnTo>
                    <a:pt x="1268" y="398"/>
                  </a:lnTo>
                  <a:lnTo>
                    <a:pt x="1266" y="375"/>
                  </a:lnTo>
                  <a:lnTo>
                    <a:pt x="1267" y="352"/>
                  </a:lnTo>
                  <a:lnTo>
                    <a:pt x="1270" y="333"/>
                  </a:lnTo>
                  <a:lnTo>
                    <a:pt x="1276" y="316"/>
                  </a:lnTo>
                  <a:lnTo>
                    <a:pt x="1284" y="300"/>
                  </a:lnTo>
                  <a:lnTo>
                    <a:pt x="1294" y="287"/>
                  </a:lnTo>
                  <a:lnTo>
                    <a:pt x="1305" y="275"/>
                  </a:lnTo>
                  <a:lnTo>
                    <a:pt x="1318" y="265"/>
                  </a:lnTo>
                  <a:lnTo>
                    <a:pt x="1332" y="256"/>
                  </a:lnTo>
                  <a:lnTo>
                    <a:pt x="1345" y="248"/>
                  </a:lnTo>
                  <a:lnTo>
                    <a:pt x="1360" y="243"/>
                  </a:lnTo>
                  <a:lnTo>
                    <a:pt x="1375" y="238"/>
                  </a:lnTo>
                  <a:lnTo>
                    <a:pt x="1389" y="233"/>
                  </a:lnTo>
                  <a:lnTo>
                    <a:pt x="1403" y="230"/>
                  </a:lnTo>
                  <a:lnTo>
                    <a:pt x="1416" y="228"/>
                  </a:lnTo>
                  <a:lnTo>
                    <a:pt x="1429" y="227"/>
                  </a:lnTo>
                  <a:lnTo>
                    <a:pt x="1441" y="226"/>
                  </a:lnTo>
                  <a:lnTo>
                    <a:pt x="1450" y="225"/>
                  </a:lnTo>
                  <a:lnTo>
                    <a:pt x="1457" y="225"/>
                  </a:lnTo>
                  <a:lnTo>
                    <a:pt x="1464" y="225"/>
                  </a:lnTo>
                  <a:lnTo>
                    <a:pt x="1466" y="225"/>
                  </a:lnTo>
                  <a:lnTo>
                    <a:pt x="1470" y="225"/>
                  </a:lnTo>
                  <a:lnTo>
                    <a:pt x="1477" y="225"/>
                  </a:lnTo>
                  <a:lnTo>
                    <a:pt x="1484" y="225"/>
                  </a:lnTo>
                  <a:lnTo>
                    <a:pt x="1493" y="226"/>
                  </a:lnTo>
                  <a:lnTo>
                    <a:pt x="1505" y="227"/>
                  </a:lnTo>
                  <a:lnTo>
                    <a:pt x="1518" y="228"/>
                  </a:lnTo>
                  <a:lnTo>
                    <a:pt x="1531" y="230"/>
                  </a:lnTo>
                  <a:lnTo>
                    <a:pt x="1545" y="233"/>
                  </a:lnTo>
                  <a:lnTo>
                    <a:pt x="1559" y="238"/>
                  </a:lnTo>
                  <a:lnTo>
                    <a:pt x="1574" y="243"/>
                  </a:lnTo>
                  <a:lnTo>
                    <a:pt x="1589" y="248"/>
                  </a:lnTo>
                  <a:lnTo>
                    <a:pt x="1602" y="256"/>
                  </a:lnTo>
                  <a:lnTo>
                    <a:pt x="1616" y="265"/>
                  </a:lnTo>
                  <a:lnTo>
                    <a:pt x="1629" y="275"/>
                  </a:lnTo>
                  <a:lnTo>
                    <a:pt x="1640" y="287"/>
                  </a:lnTo>
                  <a:lnTo>
                    <a:pt x="1650" y="300"/>
                  </a:lnTo>
                  <a:lnTo>
                    <a:pt x="1658" y="316"/>
                  </a:lnTo>
                  <a:lnTo>
                    <a:pt x="1664" y="333"/>
                  </a:lnTo>
                  <a:lnTo>
                    <a:pt x="1667" y="352"/>
                  </a:lnTo>
                  <a:lnTo>
                    <a:pt x="1668" y="375"/>
                  </a:lnTo>
                  <a:lnTo>
                    <a:pt x="1666" y="398"/>
                  </a:lnTo>
                  <a:lnTo>
                    <a:pt x="1661" y="424"/>
                  </a:lnTo>
                  <a:lnTo>
                    <a:pt x="1652" y="453"/>
                  </a:lnTo>
                  <a:lnTo>
                    <a:pt x="1641" y="485"/>
                  </a:lnTo>
                  <a:lnTo>
                    <a:pt x="1624" y="519"/>
                  </a:lnTo>
                  <a:lnTo>
                    <a:pt x="1604" y="557"/>
                  </a:lnTo>
                  <a:lnTo>
                    <a:pt x="1578" y="597"/>
                  </a:lnTo>
                  <a:lnTo>
                    <a:pt x="1549" y="640"/>
                  </a:lnTo>
                  <a:lnTo>
                    <a:pt x="1671" y="987"/>
                  </a:lnTo>
                  <a:lnTo>
                    <a:pt x="1709" y="870"/>
                  </a:lnTo>
                  <a:lnTo>
                    <a:pt x="1710" y="872"/>
                  </a:lnTo>
                  <a:lnTo>
                    <a:pt x="1754" y="734"/>
                  </a:lnTo>
                  <a:lnTo>
                    <a:pt x="1988" y="0"/>
                  </a:lnTo>
                  <a:lnTo>
                    <a:pt x="1990" y="1"/>
                  </a:lnTo>
                  <a:lnTo>
                    <a:pt x="1997" y="6"/>
                  </a:lnTo>
                  <a:lnTo>
                    <a:pt x="2009" y="13"/>
                  </a:lnTo>
                  <a:lnTo>
                    <a:pt x="2025" y="24"/>
                  </a:lnTo>
                  <a:lnTo>
                    <a:pt x="2046" y="37"/>
                  </a:lnTo>
                  <a:lnTo>
                    <a:pt x="2070" y="52"/>
                  </a:lnTo>
                  <a:lnTo>
                    <a:pt x="2098" y="68"/>
                  </a:lnTo>
                  <a:lnTo>
                    <a:pt x="2130" y="86"/>
                  </a:lnTo>
                  <a:lnTo>
                    <a:pt x="2165" y="106"/>
                  </a:lnTo>
                  <a:lnTo>
                    <a:pt x="2203" y="126"/>
                  </a:lnTo>
                  <a:lnTo>
                    <a:pt x="2244" y="147"/>
                  </a:lnTo>
                  <a:lnTo>
                    <a:pt x="2287" y="168"/>
                  </a:lnTo>
                  <a:lnTo>
                    <a:pt x="2334" y="189"/>
                  </a:lnTo>
                  <a:lnTo>
                    <a:pt x="2383" y="210"/>
                  </a:lnTo>
                  <a:lnTo>
                    <a:pt x="2433" y="230"/>
                  </a:lnTo>
                  <a:lnTo>
                    <a:pt x="2486" y="250"/>
                  </a:lnTo>
                  <a:lnTo>
                    <a:pt x="2541" y="269"/>
                  </a:lnTo>
                  <a:lnTo>
                    <a:pt x="2597" y="286"/>
                  </a:lnTo>
                  <a:lnTo>
                    <a:pt x="2655" y="302"/>
                  </a:lnTo>
                  <a:lnTo>
                    <a:pt x="2696" y="315"/>
                  </a:lnTo>
                  <a:lnTo>
                    <a:pt x="2733" y="331"/>
                  </a:lnTo>
                  <a:lnTo>
                    <a:pt x="2766" y="351"/>
                  </a:lnTo>
                  <a:lnTo>
                    <a:pt x="2795" y="375"/>
                  </a:lnTo>
                  <a:lnTo>
                    <a:pt x="2821" y="401"/>
                  </a:lnTo>
                  <a:lnTo>
                    <a:pt x="2844" y="428"/>
                  </a:lnTo>
                  <a:lnTo>
                    <a:pt x="2863" y="459"/>
                  </a:lnTo>
                  <a:lnTo>
                    <a:pt x="2880" y="490"/>
                  </a:lnTo>
                  <a:lnTo>
                    <a:pt x="2894" y="523"/>
                  </a:lnTo>
                  <a:lnTo>
                    <a:pt x="2905" y="557"/>
                  </a:lnTo>
                  <a:lnTo>
                    <a:pt x="2915" y="591"/>
                  </a:lnTo>
                  <a:lnTo>
                    <a:pt x="2921" y="625"/>
                  </a:lnTo>
                  <a:lnTo>
                    <a:pt x="2927" y="660"/>
                  </a:lnTo>
                  <a:lnTo>
                    <a:pt x="2931" y="694"/>
                  </a:lnTo>
                  <a:lnTo>
                    <a:pt x="2933" y="726"/>
                  </a:lnTo>
                  <a:lnTo>
                    <a:pt x="2934" y="758"/>
                  </a:lnTo>
                  <a:lnTo>
                    <a:pt x="2934" y="788"/>
                  </a:lnTo>
                  <a:lnTo>
                    <a:pt x="2933" y="816"/>
                  </a:lnTo>
                  <a:lnTo>
                    <a:pt x="2932" y="842"/>
                  </a:lnTo>
                  <a:lnTo>
                    <a:pt x="2932" y="845"/>
                  </a:lnTo>
                  <a:lnTo>
                    <a:pt x="2931" y="856"/>
                  </a:lnTo>
                  <a:lnTo>
                    <a:pt x="2930" y="871"/>
                  </a:lnTo>
                  <a:lnTo>
                    <a:pt x="2928" y="892"/>
                  </a:lnTo>
                  <a:lnTo>
                    <a:pt x="2926" y="917"/>
                  </a:lnTo>
                  <a:lnTo>
                    <a:pt x="2923" y="945"/>
                  </a:lnTo>
                  <a:lnTo>
                    <a:pt x="2920" y="975"/>
                  </a:lnTo>
                  <a:lnTo>
                    <a:pt x="2917" y="1005"/>
                  </a:lnTo>
                  <a:lnTo>
                    <a:pt x="2914" y="1037"/>
                  </a:lnTo>
                  <a:lnTo>
                    <a:pt x="2911" y="1067"/>
                  </a:lnTo>
                  <a:lnTo>
                    <a:pt x="2908" y="1097"/>
                  </a:lnTo>
                  <a:lnTo>
                    <a:pt x="2903" y="1123"/>
                  </a:lnTo>
                  <a:lnTo>
                    <a:pt x="2900" y="1146"/>
                  </a:lnTo>
                  <a:lnTo>
                    <a:pt x="2898" y="1148"/>
                  </a:lnTo>
                  <a:lnTo>
                    <a:pt x="2891" y="1152"/>
                  </a:lnTo>
                  <a:lnTo>
                    <a:pt x="2879" y="1159"/>
                  </a:lnTo>
                  <a:lnTo>
                    <a:pt x="2863" y="1168"/>
                  </a:lnTo>
                  <a:lnTo>
                    <a:pt x="2842" y="1180"/>
                  </a:lnTo>
                  <a:lnTo>
                    <a:pt x="2817" y="1194"/>
                  </a:lnTo>
                  <a:lnTo>
                    <a:pt x="2787" y="1208"/>
                  </a:lnTo>
                  <a:lnTo>
                    <a:pt x="2753" y="1225"/>
                  </a:lnTo>
                  <a:lnTo>
                    <a:pt x="2715" y="1242"/>
                  </a:lnTo>
                  <a:lnTo>
                    <a:pt x="2673" y="1261"/>
                  </a:lnTo>
                  <a:lnTo>
                    <a:pt x="2626" y="1280"/>
                  </a:lnTo>
                  <a:lnTo>
                    <a:pt x="2575" y="1300"/>
                  </a:lnTo>
                  <a:lnTo>
                    <a:pt x="2520" y="1320"/>
                  </a:lnTo>
                  <a:lnTo>
                    <a:pt x="2461" y="1340"/>
                  </a:lnTo>
                  <a:lnTo>
                    <a:pt x="2398" y="1360"/>
                  </a:lnTo>
                  <a:lnTo>
                    <a:pt x="2332" y="1379"/>
                  </a:lnTo>
                  <a:lnTo>
                    <a:pt x="2262" y="1397"/>
                  </a:lnTo>
                  <a:lnTo>
                    <a:pt x="2188" y="1415"/>
                  </a:lnTo>
                  <a:lnTo>
                    <a:pt x="2109" y="1431"/>
                  </a:lnTo>
                  <a:lnTo>
                    <a:pt x="2028" y="1446"/>
                  </a:lnTo>
                  <a:lnTo>
                    <a:pt x="1943" y="1460"/>
                  </a:lnTo>
                  <a:lnTo>
                    <a:pt x="1854" y="1471"/>
                  </a:lnTo>
                  <a:lnTo>
                    <a:pt x="1763" y="1480"/>
                  </a:lnTo>
                  <a:lnTo>
                    <a:pt x="1667" y="1487"/>
                  </a:lnTo>
                  <a:lnTo>
                    <a:pt x="1569" y="1491"/>
                  </a:lnTo>
                  <a:lnTo>
                    <a:pt x="1466" y="1493"/>
                  </a:lnTo>
                  <a:lnTo>
                    <a:pt x="1365" y="1491"/>
                  </a:lnTo>
                  <a:lnTo>
                    <a:pt x="1266" y="1487"/>
                  </a:lnTo>
                  <a:lnTo>
                    <a:pt x="1171" y="1480"/>
                  </a:lnTo>
                  <a:lnTo>
                    <a:pt x="1080" y="1470"/>
                  </a:lnTo>
                  <a:lnTo>
                    <a:pt x="991" y="1459"/>
                  </a:lnTo>
                  <a:lnTo>
                    <a:pt x="906" y="1446"/>
                  </a:lnTo>
                  <a:lnTo>
                    <a:pt x="825" y="1430"/>
                  </a:lnTo>
                  <a:lnTo>
                    <a:pt x="746" y="1415"/>
                  </a:lnTo>
                  <a:lnTo>
                    <a:pt x="672" y="1397"/>
                  </a:lnTo>
                  <a:lnTo>
                    <a:pt x="602" y="1379"/>
                  </a:lnTo>
                  <a:lnTo>
                    <a:pt x="536" y="1359"/>
                  </a:lnTo>
                  <a:lnTo>
                    <a:pt x="473" y="1340"/>
                  </a:lnTo>
                  <a:lnTo>
                    <a:pt x="414" y="1320"/>
                  </a:lnTo>
                  <a:lnTo>
                    <a:pt x="359" y="1300"/>
                  </a:lnTo>
                  <a:lnTo>
                    <a:pt x="308" y="1280"/>
                  </a:lnTo>
                  <a:lnTo>
                    <a:pt x="261" y="1261"/>
                  </a:lnTo>
                  <a:lnTo>
                    <a:pt x="219" y="1242"/>
                  </a:lnTo>
                  <a:lnTo>
                    <a:pt x="181" y="1224"/>
                  </a:lnTo>
                  <a:lnTo>
                    <a:pt x="147" y="1208"/>
                  </a:lnTo>
                  <a:lnTo>
                    <a:pt x="117" y="1194"/>
                  </a:lnTo>
                  <a:lnTo>
                    <a:pt x="92" y="1180"/>
                  </a:lnTo>
                  <a:lnTo>
                    <a:pt x="71" y="1168"/>
                  </a:lnTo>
                  <a:lnTo>
                    <a:pt x="55" y="1159"/>
                  </a:lnTo>
                  <a:lnTo>
                    <a:pt x="43" y="1152"/>
                  </a:lnTo>
                  <a:lnTo>
                    <a:pt x="36" y="1148"/>
                  </a:lnTo>
                  <a:lnTo>
                    <a:pt x="34" y="1146"/>
                  </a:lnTo>
                  <a:lnTo>
                    <a:pt x="31" y="1123"/>
                  </a:lnTo>
                  <a:lnTo>
                    <a:pt x="26" y="1097"/>
                  </a:lnTo>
                  <a:lnTo>
                    <a:pt x="23" y="1067"/>
                  </a:lnTo>
                  <a:lnTo>
                    <a:pt x="20" y="1037"/>
                  </a:lnTo>
                  <a:lnTo>
                    <a:pt x="17" y="1005"/>
                  </a:lnTo>
                  <a:lnTo>
                    <a:pt x="14" y="975"/>
                  </a:lnTo>
                  <a:lnTo>
                    <a:pt x="11" y="945"/>
                  </a:lnTo>
                  <a:lnTo>
                    <a:pt x="8" y="917"/>
                  </a:lnTo>
                  <a:lnTo>
                    <a:pt x="6" y="892"/>
                  </a:lnTo>
                  <a:lnTo>
                    <a:pt x="4" y="871"/>
                  </a:lnTo>
                  <a:lnTo>
                    <a:pt x="3" y="856"/>
                  </a:lnTo>
                  <a:lnTo>
                    <a:pt x="2" y="845"/>
                  </a:lnTo>
                  <a:lnTo>
                    <a:pt x="2" y="842"/>
                  </a:lnTo>
                  <a:lnTo>
                    <a:pt x="1" y="816"/>
                  </a:lnTo>
                  <a:lnTo>
                    <a:pt x="0" y="788"/>
                  </a:lnTo>
                  <a:lnTo>
                    <a:pt x="0" y="758"/>
                  </a:lnTo>
                  <a:lnTo>
                    <a:pt x="1" y="726"/>
                  </a:lnTo>
                  <a:lnTo>
                    <a:pt x="3" y="694"/>
                  </a:lnTo>
                  <a:lnTo>
                    <a:pt x="6" y="660"/>
                  </a:lnTo>
                  <a:lnTo>
                    <a:pt x="12" y="625"/>
                  </a:lnTo>
                  <a:lnTo>
                    <a:pt x="19" y="591"/>
                  </a:lnTo>
                  <a:lnTo>
                    <a:pt x="28" y="557"/>
                  </a:lnTo>
                  <a:lnTo>
                    <a:pt x="39" y="523"/>
                  </a:lnTo>
                  <a:lnTo>
                    <a:pt x="53" y="490"/>
                  </a:lnTo>
                  <a:lnTo>
                    <a:pt x="70" y="459"/>
                  </a:lnTo>
                  <a:lnTo>
                    <a:pt x="90" y="428"/>
                  </a:lnTo>
                  <a:lnTo>
                    <a:pt x="112" y="401"/>
                  </a:lnTo>
                  <a:lnTo>
                    <a:pt x="138" y="375"/>
                  </a:lnTo>
                  <a:lnTo>
                    <a:pt x="167" y="351"/>
                  </a:lnTo>
                  <a:lnTo>
                    <a:pt x="200" y="331"/>
                  </a:lnTo>
                  <a:lnTo>
                    <a:pt x="237" y="315"/>
                  </a:lnTo>
                  <a:lnTo>
                    <a:pt x="278" y="302"/>
                  </a:lnTo>
                  <a:lnTo>
                    <a:pt x="337" y="286"/>
                  </a:lnTo>
                  <a:lnTo>
                    <a:pt x="393" y="269"/>
                  </a:lnTo>
                  <a:lnTo>
                    <a:pt x="447" y="250"/>
                  </a:lnTo>
                  <a:lnTo>
                    <a:pt x="500" y="230"/>
                  </a:lnTo>
                  <a:lnTo>
                    <a:pt x="550" y="210"/>
                  </a:lnTo>
                  <a:lnTo>
                    <a:pt x="599" y="189"/>
                  </a:lnTo>
                  <a:lnTo>
                    <a:pt x="646" y="168"/>
                  </a:lnTo>
                  <a:lnTo>
                    <a:pt x="690" y="147"/>
                  </a:lnTo>
                  <a:lnTo>
                    <a:pt x="730" y="126"/>
                  </a:lnTo>
                  <a:lnTo>
                    <a:pt x="768" y="106"/>
                  </a:lnTo>
                  <a:lnTo>
                    <a:pt x="803" y="86"/>
                  </a:lnTo>
                  <a:lnTo>
                    <a:pt x="835" y="68"/>
                  </a:lnTo>
                  <a:lnTo>
                    <a:pt x="864" y="52"/>
                  </a:lnTo>
                  <a:lnTo>
                    <a:pt x="888" y="37"/>
                  </a:lnTo>
                  <a:lnTo>
                    <a:pt x="908" y="24"/>
                  </a:lnTo>
                  <a:lnTo>
                    <a:pt x="924" y="13"/>
                  </a:lnTo>
                  <a:lnTo>
                    <a:pt x="936" y="6"/>
                  </a:lnTo>
                  <a:lnTo>
                    <a:pt x="943" y="1"/>
                  </a:lnTo>
                  <a:lnTo>
                    <a:pt x="9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898" name="Shape 11898"/>
          <p:cNvGrpSpPr/>
          <p:nvPr/>
        </p:nvGrpSpPr>
        <p:grpSpPr>
          <a:xfrm>
            <a:off x="1965007" y="3659267"/>
            <a:ext cx="233363" cy="229791"/>
            <a:chOff x="2547938" y="3721100"/>
            <a:chExt cx="311150" cy="306388"/>
          </a:xfrm>
        </p:grpSpPr>
        <p:sp>
          <p:nvSpPr>
            <p:cNvPr id="11899" name="Shape 11899"/>
            <p:cNvSpPr/>
            <p:nvPr/>
          </p:nvSpPr>
          <p:spPr>
            <a:xfrm>
              <a:off x="2597151" y="3844925"/>
              <a:ext cx="14288" cy="12700"/>
            </a:xfrm>
            <a:custGeom>
              <a:avLst/>
              <a:gdLst/>
              <a:ahLst/>
              <a:cxnLst/>
              <a:rect l="0" t="0" r="0" b="0"/>
              <a:pathLst>
                <a:path w="140" h="139" extrusionOk="0">
                  <a:moveTo>
                    <a:pt x="71" y="0"/>
                  </a:moveTo>
                  <a:lnTo>
                    <a:pt x="88" y="2"/>
                  </a:lnTo>
                  <a:lnTo>
                    <a:pt x="105" y="9"/>
                  </a:lnTo>
                  <a:lnTo>
                    <a:pt x="120" y="21"/>
                  </a:lnTo>
                  <a:lnTo>
                    <a:pt x="131" y="35"/>
                  </a:lnTo>
                  <a:lnTo>
                    <a:pt x="137" y="51"/>
                  </a:lnTo>
                  <a:lnTo>
                    <a:pt x="140" y="69"/>
                  </a:lnTo>
                  <a:lnTo>
                    <a:pt x="137" y="86"/>
                  </a:lnTo>
                  <a:lnTo>
                    <a:pt x="130" y="103"/>
                  </a:lnTo>
                  <a:lnTo>
                    <a:pt x="118" y="119"/>
                  </a:lnTo>
                  <a:lnTo>
                    <a:pt x="104" y="130"/>
                  </a:lnTo>
                  <a:lnTo>
                    <a:pt x="87" y="137"/>
                  </a:lnTo>
                  <a:lnTo>
                    <a:pt x="69" y="139"/>
                  </a:lnTo>
                  <a:lnTo>
                    <a:pt x="52" y="136"/>
                  </a:lnTo>
                  <a:lnTo>
                    <a:pt x="35" y="129"/>
                  </a:lnTo>
                  <a:lnTo>
                    <a:pt x="20" y="118"/>
                  </a:lnTo>
                  <a:lnTo>
                    <a:pt x="9" y="102"/>
                  </a:lnTo>
                  <a:lnTo>
                    <a:pt x="3" y="86"/>
                  </a:lnTo>
                  <a:lnTo>
                    <a:pt x="0" y="69"/>
                  </a:lnTo>
                  <a:lnTo>
                    <a:pt x="3" y="51"/>
                  </a:lnTo>
                  <a:lnTo>
                    <a:pt x="10" y="34"/>
                  </a:lnTo>
                  <a:lnTo>
                    <a:pt x="22" y="20"/>
                  </a:lnTo>
                  <a:lnTo>
                    <a:pt x="36" y="9"/>
                  </a:lnTo>
                  <a:lnTo>
                    <a:pt x="53" y="2"/>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0" name="Shape 11900"/>
            <p:cNvSpPr/>
            <p:nvPr/>
          </p:nvSpPr>
          <p:spPr>
            <a:xfrm>
              <a:off x="2795588" y="3844925"/>
              <a:ext cx="12700" cy="12700"/>
            </a:xfrm>
            <a:custGeom>
              <a:avLst/>
              <a:gdLst/>
              <a:ahLst/>
              <a:cxnLst/>
              <a:rect l="0" t="0" r="0" b="0"/>
              <a:pathLst>
                <a:path w="140" h="139" extrusionOk="0">
                  <a:moveTo>
                    <a:pt x="70" y="0"/>
                  </a:moveTo>
                  <a:lnTo>
                    <a:pt x="88" y="3"/>
                  </a:lnTo>
                  <a:lnTo>
                    <a:pt x="104" y="9"/>
                  </a:lnTo>
                  <a:lnTo>
                    <a:pt x="119" y="20"/>
                  </a:lnTo>
                  <a:lnTo>
                    <a:pt x="131" y="35"/>
                  </a:lnTo>
                  <a:lnTo>
                    <a:pt x="137" y="52"/>
                  </a:lnTo>
                  <a:lnTo>
                    <a:pt x="140" y="70"/>
                  </a:lnTo>
                  <a:lnTo>
                    <a:pt x="137" y="87"/>
                  </a:lnTo>
                  <a:lnTo>
                    <a:pt x="130" y="104"/>
                  </a:lnTo>
                  <a:lnTo>
                    <a:pt x="120" y="119"/>
                  </a:lnTo>
                  <a:lnTo>
                    <a:pt x="104" y="130"/>
                  </a:lnTo>
                  <a:lnTo>
                    <a:pt x="86" y="137"/>
                  </a:lnTo>
                  <a:lnTo>
                    <a:pt x="68" y="139"/>
                  </a:lnTo>
                  <a:lnTo>
                    <a:pt x="51" y="137"/>
                  </a:lnTo>
                  <a:lnTo>
                    <a:pt x="35" y="130"/>
                  </a:lnTo>
                  <a:lnTo>
                    <a:pt x="21" y="119"/>
                  </a:lnTo>
                  <a:lnTo>
                    <a:pt x="10" y="104"/>
                  </a:lnTo>
                  <a:lnTo>
                    <a:pt x="2" y="86"/>
                  </a:lnTo>
                  <a:lnTo>
                    <a:pt x="0" y="68"/>
                  </a:lnTo>
                  <a:lnTo>
                    <a:pt x="2" y="51"/>
                  </a:lnTo>
                  <a:lnTo>
                    <a:pt x="10" y="35"/>
                  </a:lnTo>
                  <a:lnTo>
                    <a:pt x="21" y="20"/>
                  </a:lnTo>
                  <a:lnTo>
                    <a:pt x="36" y="9"/>
                  </a:lnTo>
                  <a:lnTo>
                    <a:pt x="53"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1" name="Shape 11901"/>
            <p:cNvSpPr/>
            <p:nvPr/>
          </p:nvSpPr>
          <p:spPr>
            <a:xfrm>
              <a:off x="2763838" y="3810000"/>
              <a:ext cx="12700" cy="12700"/>
            </a:xfrm>
            <a:custGeom>
              <a:avLst/>
              <a:gdLst/>
              <a:ahLst/>
              <a:cxnLst/>
              <a:rect l="0" t="0" r="0" b="0"/>
              <a:pathLst>
                <a:path w="139" h="138" extrusionOk="0">
                  <a:moveTo>
                    <a:pt x="76" y="0"/>
                  </a:moveTo>
                  <a:lnTo>
                    <a:pt x="94" y="4"/>
                  </a:lnTo>
                  <a:lnTo>
                    <a:pt x="110" y="12"/>
                  </a:lnTo>
                  <a:lnTo>
                    <a:pt x="124" y="25"/>
                  </a:lnTo>
                  <a:lnTo>
                    <a:pt x="133" y="42"/>
                  </a:lnTo>
                  <a:lnTo>
                    <a:pt x="138" y="59"/>
                  </a:lnTo>
                  <a:lnTo>
                    <a:pt x="139" y="76"/>
                  </a:lnTo>
                  <a:lnTo>
                    <a:pt x="135" y="94"/>
                  </a:lnTo>
                  <a:lnTo>
                    <a:pt x="125" y="110"/>
                  </a:lnTo>
                  <a:lnTo>
                    <a:pt x="113" y="123"/>
                  </a:lnTo>
                  <a:lnTo>
                    <a:pt x="99" y="131"/>
                  </a:lnTo>
                  <a:lnTo>
                    <a:pt x="84" y="137"/>
                  </a:lnTo>
                  <a:lnTo>
                    <a:pt x="68" y="138"/>
                  </a:lnTo>
                  <a:lnTo>
                    <a:pt x="54" y="136"/>
                  </a:lnTo>
                  <a:lnTo>
                    <a:pt x="41" y="132"/>
                  </a:lnTo>
                  <a:lnTo>
                    <a:pt x="27" y="125"/>
                  </a:lnTo>
                  <a:lnTo>
                    <a:pt x="14" y="112"/>
                  </a:lnTo>
                  <a:lnTo>
                    <a:pt x="5" y="96"/>
                  </a:lnTo>
                  <a:lnTo>
                    <a:pt x="0" y="80"/>
                  </a:lnTo>
                  <a:lnTo>
                    <a:pt x="0" y="62"/>
                  </a:lnTo>
                  <a:lnTo>
                    <a:pt x="4" y="44"/>
                  </a:lnTo>
                  <a:lnTo>
                    <a:pt x="12" y="27"/>
                  </a:lnTo>
                  <a:lnTo>
                    <a:pt x="25" y="14"/>
                  </a:lnTo>
                  <a:lnTo>
                    <a:pt x="42" y="5"/>
                  </a:lnTo>
                  <a:lnTo>
                    <a:pt x="59" y="0"/>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2" name="Shape 11902"/>
            <p:cNvSpPr/>
            <p:nvPr/>
          </p:nvSpPr>
          <p:spPr>
            <a:xfrm>
              <a:off x="2628901" y="3810000"/>
              <a:ext cx="14288" cy="12700"/>
            </a:xfrm>
            <a:custGeom>
              <a:avLst/>
              <a:gdLst/>
              <a:ahLst/>
              <a:cxnLst/>
              <a:rect l="0" t="0" r="0" b="0"/>
              <a:pathLst>
                <a:path w="140" h="139" extrusionOk="0">
                  <a:moveTo>
                    <a:pt x="63" y="0"/>
                  </a:moveTo>
                  <a:lnTo>
                    <a:pt x="81" y="0"/>
                  </a:lnTo>
                  <a:lnTo>
                    <a:pt x="98" y="5"/>
                  </a:lnTo>
                  <a:lnTo>
                    <a:pt x="113" y="15"/>
                  </a:lnTo>
                  <a:lnTo>
                    <a:pt x="127" y="28"/>
                  </a:lnTo>
                  <a:lnTo>
                    <a:pt x="136" y="46"/>
                  </a:lnTo>
                  <a:lnTo>
                    <a:pt x="140" y="63"/>
                  </a:lnTo>
                  <a:lnTo>
                    <a:pt x="139" y="81"/>
                  </a:lnTo>
                  <a:lnTo>
                    <a:pt x="134" y="98"/>
                  </a:lnTo>
                  <a:lnTo>
                    <a:pt x="125" y="113"/>
                  </a:lnTo>
                  <a:lnTo>
                    <a:pt x="111" y="126"/>
                  </a:lnTo>
                  <a:lnTo>
                    <a:pt x="97" y="133"/>
                  </a:lnTo>
                  <a:lnTo>
                    <a:pt x="83" y="138"/>
                  </a:lnTo>
                  <a:lnTo>
                    <a:pt x="69" y="139"/>
                  </a:lnTo>
                  <a:lnTo>
                    <a:pt x="53" y="137"/>
                  </a:lnTo>
                  <a:lnTo>
                    <a:pt x="39" y="131"/>
                  </a:lnTo>
                  <a:lnTo>
                    <a:pt x="25" y="122"/>
                  </a:lnTo>
                  <a:lnTo>
                    <a:pt x="14" y="110"/>
                  </a:lnTo>
                  <a:lnTo>
                    <a:pt x="4" y="94"/>
                  </a:lnTo>
                  <a:lnTo>
                    <a:pt x="0" y="76"/>
                  </a:lnTo>
                  <a:lnTo>
                    <a:pt x="1" y="58"/>
                  </a:lnTo>
                  <a:lnTo>
                    <a:pt x="6" y="41"/>
                  </a:lnTo>
                  <a:lnTo>
                    <a:pt x="16" y="25"/>
                  </a:lnTo>
                  <a:lnTo>
                    <a:pt x="29" y="12"/>
                  </a:lnTo>
                  <a:lnTo>
                    <a:pt x="46"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3" name="Shape 11903"/>
            <p:cNvSpPr/>
            <p:nvPr/>
          </p:nvSpPr>
          <p:spPr>
            <a:xfrm>
              <a:off x="2582863" y="3889375"/>
              <a:ext cx="12700" cy="12700"/>
            </a:xfrm>
            <a:custGeom>
              <a:avLst/>
              <a:gdLst/>
              <a:ahLst/>
              <a:cxnLst/>
              <a:rect l="0" t="0" r="0" b="0"/>
              <a:pathLst>
                <a:path w="139" h="141"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1"/>
                  </a:lnTo>
                  <a:lnTo>
                    <a:pt x="65" y="140"/>
                  </a:lnTo>
                  <a:lnTo>
                    <a:pt x="62" y="140"/>
                  </a:lnTo>
                  <a:lnTo>
                    <a:pt x="43" y="136"/>
                  </a:lnTo>
                  <a:lnTo>
                    <a:pt x="28" y="127"/>
                  </a:lnTo>
                  <a:lnTo>
                    <a:pt x="15" y="115"/>
                  </a:lnTo>
                  <a:lnTo>
                    <a:pt x="6" y="100"/>
                  </a:lnTo>
                  <a:lnTo>
                    <a:pt x="1" y="83"/>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4" name="Shape 11904"/>
            <p:cNvSpPr/>
            <p:nvPr/>
          </p:nvSpPr>
          <p:spPr>
            <a:xfrm>
              <a:off x="2649538" y="4005263"/>
              <a:ext cx="14288" cy="12700"/>
            </a:xfrm>
            <a:custGeom>
              <a:avLst/>
              <a:gdLst/>
              <a:ahLst/>
              <a:cxnLst/>
              <a:rect l="0" t="0" r="0" b="0"/>
              <a:pathLst>
                <a:path w="138" h="137" extrusionOk="0">
                  <a:moveTo>
                    <a:pt x="61" y="0"/>
                  </a:moveTo>
                  <a:lnTo>
                    <a:pt x="79" y="0"/>
                  </a:lnTo>
                  <a:lnTo>
                    <a:pt x="97" y="5"/>
                  </a:lnTo>
                  <a:lnTo>
                    <a:pt x="114" y="15"/>
                  </a:lnTo>
                  <a:lnTo>
                    <a:pt x="126" y="28"/>
                  </a:lnTo>
                  <a:lnTo>
                    <a:pt x="134" y="43"/>
                  </a:lnTo>
                  <a:lnTo>
                    <a:pt x="138" y="61"/>
                  </a:lnTo>
                  <a:lnTo>
                    <a:pt x="138" y="79"/>
                  </a:lnTo>
                  <a:lnTo>
                    <a:pt x="133" y="96"/>
                  </a:lnTo>
                  <a:lnTo>
                    <a:pt x="124" y="111"/>
                  </a:lnTo>
                  <a:lnTo>
                    <a:pt x="113" y="122"/>
                  </a:lnTo>
                  <a:lnTo>
                    <a:pt x="98" y="131"/>
                  </a:lnTo>
                  <a:lnTo>
                    <a:pt x="83" y="136"/>
                  </a:lnTo>
                  <a:lnTo>
                    <a:pt x="67" y="137"/>
                  </a:lnTo>
                  <a:lnTo>
                    <a:pt x="54" y="136"/>
                  </a:lnTo>
                  <a:lnTo>
                    <a:pt x="41" y="131"/>
                  </a:lnTo>
                  <a:lnTo>
                    <a:pt x="25" y="122"/>
                  </a:lnTo>
                  <a:lnTo>
                    <a:pt x="13" y="109"/>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5" name="Shape 11905"/>
            <p:cNvSpPr/>
            <p:nvPr/>
          </p:nvSpPr>
          <p:spPr>
            <a:xfrm>
              <a:off x="2809876" y="3889375"/>
              <a:ext cx="12700" cy="14288"/>
            </a:xfrm>
            <a:custGeom>
              <a:avLst/>
              <a:gdLst/>
              <a:ahLst/>
              <a:cxnLst/>
              <a:rect l="0" t="0" r="0" b="0"/>
              <a:pathLst>
                <a:path w="138" h="139" extrusionOk="0">
                  <a:moveTo>
                    <a:pt x="63" y="0"/>
                  </a:moveTo>
                  <a:lnTo>
                    <a:pt x="81" y="0"/>
                  </a:lnTo>
                  <a:lnTo>
                    <a:pt x="98" y="5"/>
                  </a:lnTo>
                  <a:lnTo>
                    <a:pt x="113" y="15"/>
                  </a:lnTo>
                  <a:lnTo>
                    <a:pt x="125" y="28"/>
                  </a:lnTo>
                  <a:lnTo>
                    <a:pt x="134" y="43"/>
                  </a:lnTo>
                  <a:lnTo>
                    <a:pt x="138" y="63"/>
                  </a:lnTo>
                  <a:lnTo>
                    <a:pt x="138" y="81"/>
                  </a:lnTo>
                  <a:lnTo>
                    <a:pt x="132" y="98"/>
                  </a:lnTo>
                  <a:lnTo>
                    <a:pt x="123" y="113"/>
                  </a:lnTo>
                  <a:lnTo>
                    <a:pt x="110" y="125"/>
                  </a:lnTo>
                  <a:lnTo>
                    <a:pt x="95" y="134"/>
                  </a:lnTo>
                  <a:lnTo>
                    <a:pt x="77" y="138"/>
                  </a:lnTo>
                  <a:lnTo>
                    <a:pt x="72" y="139"/>
                  </a:lnTo>
                  <a:lnTo>
                    <a:pt x="68" y="139"/>
                  </a:lnTo>
                  <a:lnTo>
                    <a:pt x="50" y="137"/>
                  </a:lnTo>
                  <a:lnTo>
                    <a:pt x="35" y="131"/>
                  </a:lnTo>
                  <a:lnTo>
                    <a:pt x="22" y="121"/>
                  </a:lnTo>
                  <a:lnTo>
                    <a:pt x="11" y="108"/>
                  </a:lnTo>
                  <a:lnTo>
                    <a:pt x="4" y="94"/>
                  </a:lnTo>
                  <a:lnTo>
                    <a:pt x="0" y="77"/>
                  </a:lnTo>
                  <a:lnTo>
                    <a:pt x="0" y="57"/>
                  </a:lnTo>
                  <a:lnTo>
                    <a:pt x="5" y="40"/>
                  </a:lnTo>
                  <a:lnTo>
                    <a:pt x="15" y="25"/>
                  </a:lnTo>
                  <a:lnTo>
                    <a:pt x="28"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6" name="Shape 11906"/>
            <p:cNvSpPr/>
            <p:nvPr/>
          </p:nvSpPr>
          <p:spPr>
            <a:xfrm>
              <a:off x="2697163" y="401478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6"/>
                  </a:lnTo>
                  <a:lnTo>
                    <a:pt x="34" y="129"/>
                  </a:lnTo>
                  <a:lnTo>
                    <a:pt x="20" y="118"/>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7" name="Shape 11907"/>
            <p:cNvSpPr/>
            <p:nvPr/>
          </p:nvSpPr>
          <p:spPr>
            <a:xfrm>
              <a:off x="2743201" y="4005263"/>
              <a:ext cx="12700" cy="12700"/>
            </a:xfrm>
            <a:custGeom>
              <a:avLst/>
              <a:gdLst/>
              <a:ahLst/>
              <a:cxnLst/>
              <a:rect l="0" t="0" r="0" b="0"/>
              <a:pathLst>
                <a:path w="138" h="138" extrusionOk="0">
                  <a:moveTo>
                    <a:pt x="77" y="0"/>
                  </a:moveTo>
                  <a:lnTo>
                    <a:pt x="94" y="4"/>
                  </a:lnTo>
                  <a:lnTo>
                    <a:pt x="110" y="13"/>
                  </a:lnTo>
                  <a:lnTo>
                    <a:pt x="123" y="25"/>
                  </a:lnTo>
                  <a:lnTo>
                    <a:pt x="133" y="41"/>
                  </a:lnTo>
                  <a:lnTo>
                    <a:pt x="138" y="59"/>
                  </a:lnTo>
                  <a:lnTo>
                    <a:pt x="138" y="76"/>
                  </a:lnTo>
                  <a:lnTo>
                    <a:pt x="134" y="94"/>
                  </a:lnTo>
                  <a:lnTo>
                    <a:pt x="126" y="109"/>
                  </a:lnTo>
                  <a:lnTo>
                    <a:pt x="114" y="122"/>
                  </a:lnTo>
                  <a:lnTo>
                    <a:pt x="98" y="132"/>
                  </a:lnTo>
                  <a:lnTo>
                    <a:pt x="83" y="137"/>
                  </a:lnTo>
                  <a:lnTo>
                    <a:pt x="68" y="138"/>
                  </a:lnTo>
                  <a:lnTo>
                    <a:pt x="53" y="136"/>
                  </a:lnTo>
                  <a:lnTo>
                    <a:pt x="37" y="131"/>
                  </a:lnTo>
                  <a:lnTo>
                    <a:pt x="25" y="122"/>
                  </a:lnTo>
                  <a:lnTo>
                    <a:pt x="14" y="111"/>
                  </a:lnTo>
                  <a:lnTo>
                    <a:pt x="5" y="97"/>
                  </a:lnTo>
                  <a:lnTo>
                    <a:pt x="0" y="79"/>
                  </a:lnTo>
                  <a:lnTo>
                    <a:pt x="0" y="61"/>
                  </a:lnTo>
                  <a:lnTo>
                    <a:pt x="4" y="44"/>
                  </a:lnTo>
                  <a:lnTo>
                    <a:pt x="12" y="29"/>
                  </a:lnTo>
                  <a:lnTo>
                    <a:pt x="25" y="15"/>
                  </a:lnTo>
                  <a:lnTo>
                    <a:pt x="40" y="6"/>
                  </a:lnTo>
                  <a:lnTo>
                    <a:pt x="59" y="1"/>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8" name="Shape 11908"/>
            <p:cNvSpPr/>
            <p:nvPr/>
          </p:nvSpPr>
          <p:spPr>
            <a:xfrm>
              <a:off x="2547938" y="3975100"/>
              <a:ext cx="84138" cy="38100"/>
            </a:xfrm>
            <a:custGeom>
              <a:avLst/>
              <a:gdLst/>
              <a:ahLst/>
              <a:cxnLst/>
              <a:rect l="0" t="0" r="0" b="0"/>
              <a:pathLst>
                <a:path w="904" h="416" extrusionOk="0">
                  <a:moveTo>
                    <a:pt x="294" y="0"/>
                  </a:moveTo>
                  <a:lnTo>
                    <a:pt x="380" y="269"/>
                  </a:lnTo>
                  <a:lnTo>
                    <a:pt x="391" y="305"/>
                  </a:lnTo>
                  <a:lnTo>
                    <a:pt x="429" y="197"/>
                  </a:lnTo>
                  <a:lnTo>
                    <a:pt x="414"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5" y="72"/>
                  </a:lnTo>
                  <a:lnTo>
                    <a:pt x="441" y="71"/>
                  </a:lnTo>
                  <a:lnTo>
                    <a:pt x="447" y="70"/>
                  </a:lnTo>
                  <a:lnTo>
                    <a:pt x="451" y="70"/>
                  </a:lnTo>
                  <a:lnTo>
                    <a:pt x="456" y="70"/>
                  </a:lnTo>
                  <a:lnTo>
                    <a:pt x="461" y="71"/>
                  </a:lnTo>
                  <a:lnTo>
                    <a:pt x="468"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6" y="27"/>
                  </a:lnTo>
                  <a:lnTo>
                    <a:pt x="676" y="38"/>
                  </a:lnTo>
                  <a:lnTo>
                    <a:pt x="699" y="49"/>
                  </a:lnTo>
                  <a:lnTo>
                    <a:pt x="725" y="61"/>
                  </a:lnTo>
                  <a:lnTo>
                    <a:pt x="754" y="73"/>
                  </a:lnTo>
                  <a:lnTo>
                    <a:pt x="787" y="86"/>
                  </a:lnTo>
                  <a:lnTo>
                    <a:pt x="814" y="98"/>
                  </a:lnTo>
                  <a:lnTo>
                    <a:pt x="837" y="112"/>
                  </a:lnTo>
                  <a:lnTo>
                    <a:pt x="855" y="129"/>
                  </a:lnTo>
                  <a:lnTo>
                    <a:pt x="869" y="149"/>
                  </a:lnTo>
                  <a:lnTo>
                    <a:pt x="880" y="171"/>
                  </a:lnTo>
                  <a:lnTo>
                    <a:pt x="889" y="197"/>
                  </a:lnTo>
                  <a:lnTo>
                    <a:pt x="895" y="225"/>
                  </a:lnTo>
                  <a:lnTo>
                    <a:pt x="899" y="257"/>
                  </a:lnTo>
                  <a:lnTo>
                    <a:pt x="901" y="292"/>
                  </a:lnTo>
                  <a:lnTo>
                    <a:pt x="902" y="330"/>
                  </a:lnTo>
                  <a:lnTo>
                    <a:pt x="903" y="371"/>
                  </a:lnTo>
                  <a:lnTo>
                    <a:pt x="904" y="416"/>
                  </a:lnTo>
                  <a:lnTo>
                    <a:pt x="0" y="416"/>
                  </a:lnTo>
                  <a:lnTo>
                    <a:pt x="1" y="371"/>
                  </a:lnTo>
                  <a:lnTo>
                    <a:pt x="1" y="330"/>
                  </a:lnTo>
                  <a:lnTo>
                    <a:pt x="2" y="292"/>
                  </a:lnTo>
                  <a:lnTo>
                    <a:pt x="4" y="257"/>
                  </a:lnTo>
                  <a:lnTo>
                    <a:pt x="8" y="225"/>
                  </a:lnTo>
                  <a:lnTo>
                    <a:pt x="13" y="197"/>
                  </a:lnTo>
                  <a:lnTo>
                    <a:pt x="21" y="171"/>
                  </a:lnTo>
                  <a:lnTo>
                    <a:pt x="32" y="149"/>
                  </a:lnTo>
                  <a:lnTo>
                    <a:pt x="47" y="129"/>
                  </a:lnTo>
                  <a:lnTo>
                    <a:pt x="66" y="112"/>
                  </a:lnTo>
                  <a:lnTo>
                    <a:pt x="89" y="98"/>
                  </a:lnTo>
                  <a:lnTo>
                    <a:pt x="117" y="86"/>
                  </a:lnTo>
                  <a:lnTo>
                    <a:pt x="148" y="73"/>
                  </a:lnTo>
                  <a:lnTo>
                    <a:pt x="178" y="61"/>
                  </a:lnTo>
                  <a:lnTo>
                    <a:pt x="204" y="49"/>
                  </a:lnTo>
                  <a:lnTo>
                    <a:pt x="227" y="38"/>
                  </a:lnTo>
                  <a:lnTo>
                    <a:pt x="246"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09" name="Shape 11909"/>
            <p:cNvSpPr/>
            <p:nvPr/>
          </p:nvSpPr>
          <p:spPr>
            <a:xfrm>
              <a:off x="2566988" y="3916363"/>
              <a:ext cx="44450" cy="58738"/>
            </a:xfrm>
            <a:custGeom>
              <a:avLst/>
              <a:gdLst/>
              <a:ahLst/>
              <a:cxnLst/>
              <a:rect l="0" t="0" r="0" b="0"/>
              <a:pathLst>
                <a:path w="475" h="630" extrusionOk="0">
                  <a:moveTo>
                    <a:pt x="251" y="0"/>
                  </a:moveTo>
                  <a:lnTo>
                    <a:pt x="277" y="3"/>
                  </a:lnTo>
                  <a:lnTo>
                    <a:pt x="300" y="8"/>
                  </a:lnTo>
                  <a:lnTo>
                    <a:pt x="320" y="16"/>
                  </a:lnTo>
                  <a:lnTo>
                    <a:pt x="337" y="25"/>
                  </a:lnTo>
                  <a:lnTo>
                    <a:pt x="355" y="36"/>
                  </a:lnTo>
                  <a:lnTo>
                    <a:pt x="370" y="48"/>
                  </a:lnTo>
                  <a:lnTo>
                    <a:pt x="381" y="59"/>
                  </a:lnTo>
                  <a:lnTo>
                    <a:pt x="388" y="68"/>
                  </a:lnTo>
                  <a:lnTo>
                    <a:pt x="392" y="74"/>
                  </a:lnTo>
                  <a:lnTo>
                    <a:pt x="393" y="76"/>
                  </a:lnTo>
                  <a:lnTo>
                    <a:pt x="394" y="77"/>
                  </a:lnTo>
                  <a:lnTo>
                    <a:pt x="397" y="77"/>
                  </a:lnTo>
                  <a:lnTo>
                    <a:pt x="401" y="78"/>
                  </a:lnTo>
                  <a:lnTo>
                    <a:pt x="407" y="80"/>
                  </a:lnTo>
                  <a:lnTo>
                    <a:pt x="414" y="84"/>
                  </a:lnTo>
                  <a:lnTo>
                    <a:pt x="421" y="88"/>
                  </a:lnTo>
                  <a:lnTo>
                    <a:pt x="428" y="95"/>
                  </a:lnTo>
                  <a:lnTo>
                    <a:pt x="435" y="103"/>
                  </a:lnTo>
                  <a:lnTo>
                    <a:pt x="442" y="114"/>
                  </a:lnTo>
                  <a:lnTo>
                    <a:pt x="449" y="127"/>
                  </a:lnTo>
                  <a:lnTo>
                    <a:pt x="454" y="142"/>
                  </a:lnTo>
                  <a:lnTo>
                    <a:pt x="458" y="161"/>
                  </a:lnTo>
                  <a:lnTo>
                    <a:pt x="460" y="183"/>
                  </a:lnTo>
                  <a:lnTo>
                    <a:pt x="461" y="208"/>
                  </a:lnTo>
                  <a:lnTo>
                    <a:pt x="459" y="238"/>
                  </a:lnTo>
                  <a:lnTo>
                    <a:pt x="454" y="271"/>
                  </a:lnTo>
                  <a:lnTo>
                    <a:pt x="446" y="300"/>
                  </a:lnTo>
                  <a:lnTo>
                    <a:pt x="452" y="301"/>
                  </a:lnTo>
                  <a:lnTo>
                    <a:pt x="458" y="302"/>
                  </a:lnTo>
                  <a:lnTo>
                    <a:pt x="464" y="305"/>
                  </a:lnTo>
                  <a:lnTo>
                    <a:pt x="469" y="310"/>
                  </a:lnTo>
                  <a:lnTo>
                    <a:pt x="473" y="318"/>
                  </a:lnTo>
                  <a:lnTo>
                    <a:pt x="475" y="328"/>
                  </a:lnTo>
                  <a:lnTo>
                    <a:pt x="475" y="342"/>
                  </a:lnTo>
                  <a:lnTo>
                    <a:pt x="472" y="360"/>
                  </a:lnTo>
                  <a:lnTo>
                    <a:pt x="467" y="382"/>
                  </a:lnTo>
                  <a:lnTo>
                    <a:pt x="458" y="405"/>
                  </a:lnTo>
                  <a:lnTo>
                    <a:pt x="451" y="423"/>
                  </a:lnTo>
                  <a:lnTo>
                    <a:pt x="445" y="437"/>
                  </a:lnTo>
                  <a:lnTo>
                    <a:pt x="438" y="445"/>
                  </a:lnTo>
                  <a:lnTo>
                    <a:pt x="432" y="450"/>
                  </a:lnTo>
                  <a:lnTo>
                    <a:pt x="427" y="451"/>
                  </a:lnTo>
                  <a:lnTo>
                    <a:pt x="421" y="475"/>
                  </a:lnTo>
                  <a:lnTo>
                    <a:pt x="412" y="500"/>
                  </a:lnTo>
                  <a:lnTo>
                    <a:pt x="400" y="525"/>
                  </a:lnTo>
                  <a:lnTo>
                    <a:pt x="384" y="549"/>
                  </a:lnTo>
                  <a:lnTo>
                    <a:pt x="364" y="572"/>
                  </a:lnTo>
                  <a:lnTo>
                    <a:pt x="341" y="592"/>
                  </a:lnTo>
                  <a:lnTo>
                    <a:pt x="316" y="608"/>
                  </a:lnTo>
                  <a:lnTo>
                    <a:pt x="288" y="621"/>
                  </a:lnTo>
                  <a:lnTo>
                    <a:pt x="263" y="628"/>
                  </a:lnTo>
                  <a:lnTo>
                    <a:pt x="237" y="630"/>
                  </a:lnTo>
                  <a:lnTo>
                    <a:pt x="211" y="628"/>
                  </a:lnTo>
                  <a:lnTo>
                    <a:pt x="186" y="621"/>
                  </a:lnTo>
                  <a:lnTo>
                    <a:pt x="158" y="608"/>
                  </a:lnTo>
                  <a:lnTo>
                    <a:pt x="131" y="591"/>
                  </a:lnTo>
                  <a:lnTo>
                    <a:pt x="109" y="571"/>
                  </a:lnTo>
                  <a:lnTo>
                    <a:pt x="90" y="549"/>
                  </a:lnTo>
                  <a:lnTo>
                    <a:pt x="74" y="525"/>
                  </a:lnTo>
                  <a:lnTo>
                    <a:pt x="62" y="500"/>
                  </a:lnTo>
                  <a:lnTo>
                    <a:pt x="53" y="475"/>
                  </a:lnTo>
                  <a:lnTo>
                    <a:pt x="47" y="451"/>
                  </a:lnTo>
                  <a:lnTo>
                    <a:pt x="41" y="449"/>
                  </a:lnTo>
                  <a:lnTo>
                    <a:pt x="35" y="444"/>
                  </a:lnTo>
                  <a:lnTo>
                    <a:pt x="29" y="436"/>
                  </a:lnTo>
                  <a:lnTo>
                    <a:pt x="22" y="422"/>
                  </a:lnTo>
                  <a:lnTo>
                    <a:pt x="15" y="405"/>
                  </a:lnTo>
                  <a:lnTo>
                    <a:pt x="8" y="381"/>
                  </a:lnTo>
                  <a:lnTo>
                    <a:pt x="3" y="359"/>
                  </a:lnTo>
                  <a:lnTo>
                    <a:pt x="0" y="341"/>
                  </a:lnTo>
                  <a:lnTo>
                    <a:pt x="0" y="327"/>
                  </a:lnTo>
                  <a:lnTo>
                    <a:pt x="2" y="317"/>
                  </a:lnTo>
                  <a:lnTo>
                    <a:pt x="5" y="309"/>
                  </a:lnTo>
                  <a:lnTo>
                    <a:pt x="10" y="304"/>
                  </a:lnTo>
                  <a:lnTo>
                    <a:pt x="16" y="301"/>
                  </a:lnTo>
                  <a:lnTo>
                    <a:pt x="22" y="300"/>
                  </a:lnTo>
                  <a:lnTo>
                    <a:pt x="28" y="300"/>
                  </a:lnTo>
                  <a:lnTo>
                    <a:pt x="23" y="285"/>
                  </a:lnTo>
                  <a:lnTo>
                    <a:pt x="20" y="270"/>
                  </a:lnTo>
                  <a:lnTo>
                    <a:pt x="15" y="237"/>
                  </a:lnTo>
                  <a:lnTo>
                    <a:pt x="14" y="205"/>
                  </a:lnTo>
                  <a:lnTo>
                    <a:pt x="19" y="175"/>
                  </a:lnTo>
                  <a:lnTo>
                    <a:pt x="28" y="146"/>
                  </a:lnTo>
                  <a:lnTo>
                    <a:pt x="41" y="120"/>
                  </a:lnTo>
                  <a:lnTo>
                    <a:pt x="58" y="97"/>
                  </a:lnTo>
                  <a:lnTo>
                    <a:pt x="76" y="77"/>
                  </a:lnTo>
                  <a:lnTo>
                    <a:pt x="92" y="62"/>
                  </a:lnTo>
                  <a:lnTo>
                    <a:pt x="109" y="47"/>
                  </a:lnTo>
                  <a:lnTo>
                    <a:pt x="127" y="35"/>
                  </a:lnTo>
                  <a:lnTo>
                    <a:pt x="150" y="20"/>
                  </a:lnTo>
                  <a:lnTo>
                    <a:pt x="178" y="9"/>
                  </a:lnTo>
                  <a:lnTo>
                    <a:pt x="199" y="3"/>
                  </a:lnTo>
                  <a:lnTo>
                    <a:pt x="223" y="1"/>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0" name="Shape 11910"/>
            <p:cNvSpPr/>
            <p:nvPr/>
          </p:nvSpPr>
          <p:spPr>
            <a:xfrm>
              <a:off x="2773363" y="3975100"/>
              <a:ext cx="85725" cy="38100"/>
            </a:xfrm>
            <a:custGeom>
              <a:avLst/>
              <a:gdLst/>
              <a:ahLst/>
              <a:cxnLst/>
              <a:rect l="0" t="0" r="0" b="0"/>
              <a:pathLst>
                <a:path w="904" h="416" extrusionOk="0">
                  <a:moveTo>
                    <a:pt x="294" y="0"/>
                  </a:moveTo>
                  <a:lnTo>
                    <a:pt x="379" y="269"/>
                  </a:lnTo>
                  <a:lnTo>
                    <a:pt x="391" y="305"/>
                  </a:lnTo>
                  <a:lnTo>
                    <a:pt x="428" y="197"/>
                  </a:lnTo>
                  <a:lnTo>
                    <a:pt x="413"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4" y="72"/>
                  </a:lnTo>
                  <a:lnTo>
                    <a:pt x="442" y="71"/>
                  </a:lnTo>
                  <a:lnTo>
                    <a:pt x="448" y="70"/>
                  </a:lnTo>
                  <a:lnTo>
                    <a:pt x="452" y="70"/>
                  </a:lnTo>
                  <a:lnTo>
                    <a:pt x="456" y="70"/>
                  </a:lnTo>
                  <a:lnTo>
                    <a:pt x="462" y="71"/>
                  </a:lnTo>
                  <a:lnTo>
                    <a:pt x="469"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7" y="27"/>
                  </a:lnTo>
                  <a:lnTo>
                    <a:pt x="676" y="38"/>
                  </a:lnTo>
                  <a:lnTo>
                    <a:pt x="699" y="49"/>
                  </a:lnTo>
                  <a:lnTo>
                    <a:pt x="725" y="61"/>
                  </a:lnTo>
                  <a:lnTo>
                    <a:pt x="755" y="73"/>
                  </a:lnTo>
                  <a:lnTo>
                    <a:pt x="786" y="86"/>
                  </a:lnTo>
                  <a:lnTo>
                    <a:pt x="814" y="98"/>
                  </a:lnTo>
                  <a:lnTo>
                    <a:pt x="837" y="112"/>
                  </a:lnTo>
                  <a:lnTo>
                    <a:pt x="855" y="129"/>
                  </a:lnTo>
                  <a:lnTo>
                    <a:pt x="870" y="149"/>
                  </a:lnTo>
                  <a:lnTo>
                    <a:pt x="881" y="171"/>
                  </a:lnTo>
                  <a:lnTo>
                    <a:pt x="889" y="197"/>
                  </a:lnTo>
                  <a:lnTo>
                    <a:pt x="895" y="225"/>
                  </a:lnTo>
                  <a:lnTo>
                    <a:pt x="899" y="257"/>
                  </a:lnTo>
                  <a:lnTo>
                    <a:pt x="901" y="292"/>
                  </a:lnTo>
                  <a:lnTo>
                    <a:pt x="902" y="330"/>
                  </a:lnTo>
                  <a:lnTo>
                    <a:pt x="903" y="371"/>
                  </a:lnTo>
                  <a:lnTo>
                    <a:pt x="904" y="416"/>
                  </a:lnTo>
                  <a:lnTo>
                    <a:pt x="0" y="416"/>
                  </a:lnTo>
                  <a:lnTo>
                    <a:pt x="0" y="371"/>
                  </a:lnTo>
                  <a:lnTo>
                    <a:pt x="1" y="330"/>
                  </a:lnTo>
                  <a:lnTo>
                    <a:pt x="2" y="292"/>
                  </a:lnTo>
                  <a:lnTo>
                    <a:pt x="4" y="257"/>
                  </a:lnTo>
                  <a:lnTo>
                    <a:pt x="8" y="225"/>
                  </a:lnTo>
                  <a:lnTo>
                    <a:pt x="13" y="197"/>
                  </a:lnTo>
                  <a:lnTo>
                    <a:pt x="21" y="171"/>
                  </a:lnTo>
                  <a:lnTo>
                    <a:pt x="33" y="149"/>
                  </a:lnTo>
                  <a:lnTo>
                    <a:pt x="48" y="129"/>
                  </a:lnTo>
                  <a:lnTo>
                    <a:pt x="66" y="112"/>
                  </a:lnTo>
                  <a:lnTo>
                    <a:pt x="89" y="98"/>
                  </a:lnTo>
                  <a:lnTo>
                    <a:pt x="116" y="86"/>
                  </a:lnTo>
                  <a:lnTo>
                    <a:pt x="149" y="73"/>
                  </a:lnTo>
                  <a:lnTo>
                    <a:pt x="178" y="61"/>
                  </a:lnTo>
                  <a:lnTo>
                    <a:pt x="204" y="49"/>
                  </a:lnTo>
                  <a:lnTo>
                    <a:pt x="226" y="38"/>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1" name="Shape 11911"/>
            <p:cNvSpPr/>
            <p:nvPr/>
          </p:nvSpPr>
          <p:spPr>
            <a:xfrm>
              <a:off x="2794001" y="3916363"/>
              <a:ext cx="44450" cy="58738"/>
            </a:xfrm>
            <a:custGeom>
              <a:avLst/>
              <a:gdLst/>
              <a:ahLst/>
              <a:cxnLst/>
              <a:rect l="0" t="0" r="0" b="0"/>
              <a:pathLst>
                <a:path w="475" h="630" extrusionOk="0">
                  <a:moveTo>
                    <a:pt x="252" y="0"/>
                  </a:moveTo>
                  <a:lnTo>
                    <a:pt x="277" y="3"/>
                  </a:lnTo>
                  <a:lnTo>
                    <a:pt x="300" y="8"/>
                  </a:lnTo>
                  <a:lnTo>
                    <a:pt x="320" y="16"/>
                  </a:lnTo>
                  <a:lnTo>
                    <a:pt x="338" y="25"/>
                  </a:lnTo>
                  <a:lnTo>
                    <a:pt x="356" y="36"/>
                  </a:lnTo>
                  <a:lnTo>
                    <a:pt x="370" y="48"/>
                  </a:lnTo>
                  <a:lnTo>
                    <a:pt x="380" y="59"/>
                  </a:lnTo>
                  <a:lnTo>
                    <a:pt x="388" y="68"/>
                  </a:lnTo>
                  <a:lnTo>
                    <a:pt x="392" y="74"/>
                  </a:lnTo>
                  <a:lnTo>
                    <a:pt x="393" y="76"/>
                  </a:lnTo>
                  <a:lnTo>
                    <a:pt x="394" y="77"/>
                  </a:lnTo>
                  <a:lnTo>
                    <a:pt x="397" y="77"/>
                  </a:lnTo>
                  <a:lnTo>
                    <a:pt x="401" y="78"/>
                  </a:lnTo>
                  <a:lnTo>
                    <a:pt x="407" y="80"/>
                  </a:lnTo>
                  <a:lnTo>
                    <a:pt x="413" y="84"/>
                  </a:lnTo>
                  <a:lnTo>
                    <a:pt x="421" y="88"/>
                  </a:lnTo>
                  <a:lnTo>
                    <a:pt x="428" y="95"/>
                  </a:lnTo>
                  <a:lnTo>
                    <a:pt x="435" y="103"/>
                  </a:lnTo>
                  <a:lnTo>
                    <a:pt x="443" y="114"/>
                  </a:lnTo>
                  <a:lnTo>
                    <a:pt x="449" y="127"/>
                  </a:lnTo>
                  <a:lnTo>
                    <a:pt x="455" y="142"/>
                  </a:lnTo>
                  <a:lnTo>
                    <a:pt x="459" y="161"/>
                  </a:lnTo>
                  <a:lnTo>
                    <a:pt x="461" y="183"/>
                  </a:lnTo>
                  <a:lnTo>
                    <a:pt x="461" y="208"/>
                  </a:lnTo>
                  <a:lnTo>
                    <a:pt x="460" y="238"/>
                  </a:lnTo>
                  <a:lnTo>
                    <a:pt x="455" y="271"/>
                  </a:lnTo>
                  <a:lnTo>
                    <a:pt x="447" y="300"/>
                  </a:lnTo>
                  <a:lnTo>
                    <a:pt x="453" y="301"/>
                  </a:lnTo>
                  <a:lnTo>
                    <a:pt x="459" y="302"/>
                  </a:lnTo>
                  <a:lnTo>
                    <a:pt x="465" y="305"/>
                  </a:lnTo>
                  <a:lnTo>
                    <a:pt x="469" y="310"/>
                  </a:lnTo>
                  <a:lnTo>
                    <a:pt x="473" y="318"/>
                  </a:lnTo>
                  <a:lnTo>
                    <a:pt x="475" y="328"/>
                  </a:lnTo>
                  <a:lnTo>
                    <a:pt x="474" y="342"/>
                  </a:lnTo>
                  <a:lnTo>
                    <a:pt x="472" y="360"/>
                  </a:lnTo>
                  <a:lnTo>
                    <a:pt x="467" y="382"/>
                  </a:lnTo>
                  <a:lnTo>
                    <a:pt x="459" y="405"/>
                  </a:lnTo>
                  <a:lnTo>
                    <a:pt x="452" y="423"/>
                  </a:lnTo>
                  <a:lnTo>
                    <a:pt x="446" y="437"/>
                  </a:lnTo>
                  <a:lnTo>
                    <a:pt x="439" y="445"/>
                  </a:lnTo>
                  <a:lnTo>
                    <a:pt x="432" y="450"/>
                  </a:lnTo>
                  <a:lnTo>
                    <a:pt x="427" y="451"/>
                  </a:lnTo>
                  <a:lnTo>
                    <a:pt x="421" y="475"/>
                  </a:lnTo>
                  <a:lnTo>
                    <a:pt x="412" y="500"/>
                  </a:lnTo>
                  <a:lnTo>
                    <a:pt x="399" y="525"/>
                  </a:lnTo>
                  <a:lnTo>
                    <a:pt x="383" y="549"/>
                  </a:lnTo>
                  <a:lnTo>
                    <a:pt x="364" y="572"/>
                  </a:lnTo>
                  <a:lnTo>
                    <a:pt x="342" y="592"/>
                  </a:lnTo>
                  <a:lnTo>
                    <a:pt x="316" y="608"/>
                  </a:lnTo>
                  <a:lnTo>
                    <a:pt x="288" y="621"/>
                  </a:lnTo>
                  <a:lnTo>
                    <a:pt x="263" y="628"/>
                  </a:lnTo>
                  <a:lnTo>
                    <a:pt x="238" y="630"/>
                  </a:lnTo>
                  <a:lnTo>
                    <a:pt x="211" y="628"/>
                  </a:lnTo>
                  <a:lnTo>
                    <a:pt x="186" y="621"/>
                  </a:lnTo>
                  <a:lnTo>
                    <a:pt x="158" y="608"/>
                  </a:lnTo>
                  <a:lnTo>
                    <a:pt x="132" y="591"/>
                  </a:lnTo>
                  <a:lnTo>
                    <a:pt x="109" y="571"/>
                  </a:lnTo>
                  <a:lnTo>
                    <a:pt x="90" y="549"/>
                  </a:lnTo>
                  <a:lnTo>
                    <a:pt x="74" y="525"/>
                  </a:lnTo>
                  <a:lnTo>
                    <a:pt x="62" y="500"/>
                  </a:lnTo>
                  <a:lnTo>
                    <a:pt x="53" y="475"/>
                  </a:lnTo>
                  <a:lnTo>
                    <a:pt x="47" y="451"/>
                  </a:lnTo>
                  <a:lnTo>
                    <a:pt x="42" y="449"/>
                  </a:lnTo>
                  <a:lnTo>
                    <a:pt x="36" y="444"/>
                  </a:lnTo>
                  <a:lnTo>
                    <a:pt x="30" y="436"/>
                  </a:lnTo>
                  <a:lnTo>
                    <a:pt x="23" y="422"/>
                  </a:lnTo>
                  <a:lnTo>
                    <a:pt x="15" y="405"/>
                  </a:lnTo>
                  <a:lnTo>
                    <a:pt x="8" y="381"/>
                  </a:lnTo>
                  <a:lnTo>
                    <a:pt x="3" y="359"/>
                  </a:lnTo>
                  <a:lnTo>
                    <a:pt x="0" y="341"/>
                  </a:lnTo>
                  <a:lnTo>
                    <a:pt x="0" y="327"/>
                  </a:lnTo>
                  <a:lnTo>
                    <a:pt x="2" y="317"/>
                  </a:lnTo>
                  <a:lnTo>
                    <a:pt x="5" y="309"/>
                  </a:lnTo>
                  <a:lnTo>
                    <a:pt x="10" y="304"/>
                  </a:lnTo>
                  <a:lnTo>
                    <a:pt x="15" y="301"/>
                  </a:lnTo>
                  <a:lnTo>
                    <a:pt x="23" y="300"/>
                  </a:lnTo>
                  <a:lnTo>
                    <a:pt x="29" y="300"/>
                  </a:lnTo>
                  <a:lnTo>
                    <a:pt x="24" y="285"/>
                  </a:lnTo>
                  <a:lnTo>
                    <a:pt x="20" y="270"/>
                  </a:lnTo>
                  <a:lnTo>
                    <a:pt x="15" y="237"/>
                  </a:lnTo>
                  <a:lnTo>
                    <a:pt x="14" y="205"/>
                  </a:lnTo>
                  <a:lnTo>
                    <a:pt x="19" y="175"/>
                  </a:lnTo>
                  <a:lnTo>
                    <a:pt x="29" y="146"/>
                  </a:lnTo>
                  <a:lnTo>
                    <a:pt x="42" y="120"/>
                  </a:lnTo>
                  <a:lnTo>
                    <a:pt x="58" y="97"/>
                  </a:lnTo>
                  <a:lnTo>
                    <a:pt x="76" y="77"/>
                  </a:lnTo>
                  <a:lnTo>
                    <a:pt x="92" y="62"/>
                  </a:lnTo>
                  <a:lnTo>
                    <a:pt x="109" y="47"/>
                  </a:lnTo>
                  <a:lnTo>
                    <a:pt x="128" y="35"/>
                  </a:lnTo>
                  <a:lnTo>
                    <a:pt x="151" y="20"/>
                  </a:lnTo>
                  <a:lnTo>
                    <a:pt x="177" y="9"/>
                  </a:lnTo>
                  <a:lnTo>
                    <a:pt x="199" y="3"/>
                  </a:lnTo>
                  <a:lnTo>
                    <a:pt x="222" y="1"/>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2" name="Shape 11912"/>
            <p:cNvSpPr/>
            <p:nvPr/>
          </p:nvSpPr>
          <p:spPr>
            <a:xfrm>
              <a:off x="2660651" y="3779838"/>
              <a:ext cx="84138" cy="38100"/>
            </a:xfrm>
            <a:custGeom>
              <a:avLst/>
              <a:gdLst/>
              <a:ahLst/>
              <a:cxnLst/>
              <a:rect l="0" t="0" r="0" b="0"/>
              <a:pathLst>
                <a:path w="903" h="416" extrusionOk="0">
                  <a:moveTo>
                    <a:pt x="293" y="0"/>
                  </a:moveTo>
                  <a:lnTo>
                    <a:pt x="379" y="267"/>
                  </a:lnTo>
                  <a:lnTo>
                    <a:pt x="390" y="304"/>
                  </a:lnTo>
                  <a:lnTo>
                    <a:pt x="429" y="197"/>
                  </a:lnTo>
                  <a:lnTo>
                    <a:pt x="414" y="174"/>
                  </a:lnTo>
                  <a:lnTo>
                    <a:pt x="402" y="154"/>
                  </a:lnTo>
                  <a:lnTo>
                    <a:pt x="396" y="136"/>
                  </a:lnTo>
                  <a:lnTo>
                    <a:pt x="392" y="122"/>
                  </a:lnTo>
                  <a:lnTo>
                    <a:pt x="392" y="109"/>
                  </a:lnTo>
                  <a:lnTo>
                    <a:pt x="394" y="99"/>
                  </a:lnTo>
                  <a:lnTo>
                    <a:pt x="398" y="91"/>
                  </a:lnTo>
                  <a:lnTo>
                    <a:pt x="405" y="84"/>
                  </a:lnTo>
                  <a:lnTo>
                    <a:pt x="412" y="79"/>
                  </a:lnTo>
                  <a:lnTo>
                    <a:pt x="419" y="75"/>
                  </a:lnTo>
                  <a:lnTo>
                    <a:pt x="427" y="72"/>
                  </a:lnTo>
                  <a:lnTo>
                    <a:pt x="435" y="71"/>
                  </a:lnTo>
                  <a:lnTo>
                    <a:pt x="442" y="70"/>
                  </a:lnTo>
                  <a:lnTo>
                    <a:pt x="448" y="69"/>
                  </a:lnTo>
                  <a:lnTo>
                    <a:pt x="452" y="69"/>
                  </a:lnTo>
                  <a:lnTo>
                    <a:pt x="455" y="69"/>
                  </a:lnTo>
                  <a:lnTo>
                    <a:pt x="462" y="70"/>
                  </a:lnTo>
                  <a:lnTo>
                    <a:pt x="469" y="71"/>
                  </a:lnTo>
                  <a:lnTo>
                    <a:pt x="476" y="72"/>
                  </a:lnTo>
                  <a:lnTo>
                    <a:pt x="484" y="75"/>
                  </a:lnTo>
                  <a:lnTo>
                    <a:pt x="492" y="79"/>
                  </a:lnTo>
                  <a:lnTo>
                    <a:pt x="499" y="84"/>
                  </a:lnTo>
                  <a:lnTo>
                    <a:pt x="504" y="91"/>
                  </a:lnTo>
                  <a:lnTo>
                    <a:pt x="510" y="99"/>
                  </a:lnTo>
                  <a:lnTo>
                    <a:pt x="512" y="109"/>
                  </a:lnTo>
                  <a:lnTo>
                    <a:pt x="511" y="122"/>
                  </a:lnTo>
                  <a:lnTo>
                    <a:pt x="507" y="136"/>
                  </a:lnTo>
                  <a:lnTo>
                    <a:pt x="500" y="154"/>
                  </a:lnTo>
                  <a:lnTo>
                    <a:pt x="490" y="174"/>
                  </a:lnTo>
                  <a:lnTo>
                    <a:pt x="475" y="197"/>
                  </a:lnTo>
                  <a:lnTo>
                    <a:pt x="513" y="304"/>
                  </a:lnTo>
                  <a:lnTo>
                    <a:pt x="525" y="267"/>
                  </a:lnTo>
                  <a:lnTo>
                    <a:pt x="609" y="0"/>
                  </a:lnTo>
                  <a:lnTo>
                    <a:pt x="611" y="1"/>
                  </a:lnTo>
                  <a:lnTo>
                    <a:pt x="618" y="5"/>
                  </a:lnTo>
                  <a:lnTo>
                    <a:pt x="628" y="10"/>
                  </a:lnTo>
                  <a:lnTo>
                    <a:pt x="641" y="18"/>
                  </a:lnTo>
                  <a:lnTo>
                    <a:pt x="657" y="27"/>
                  </a:lnTo>
                  <a:lnTo>
                    <a:pt x="677" y="37"/>
                  </a:lnTo>
                  <a:lnTo>
                    <a:pt x="699" y="48"/>
                  </a:lnTo>
                  <a:lnTo>
                    <a:pt x="726" y="60"/>
                  </a:lnTo>
                  <a:lnTo>
                    <a:pt x="755" y="72"/>
                  </a:lnTo>
                  <a:lnTo>
                    <a:pt x="787" y="84"/>
                  </a:lnTo>
                  <a:lnTo>
                    <a:pt x="814" y="97"/>
                  </a:lnTo>
                  <a:lnTo>
                    <a:pt x="838" y="111"/>
                  </a:lnTo>
                  <a:lnTo>
                    <a:pt x="856" y="128"/>
                  </a:lnTo>
                  <a:lnTo>
                    <a:pt x="871" y="149"/>
                  </a:lnTo>
                  <a:lnTo>
                    <a:pt x="882" y="171"/>
                  </a:lnTo>
                  <a:lnTo>
                    <a:pt x="890" y="197"/>
                  </a:lnTo>
                  <a:lnTo>
                    <a:pt x="895" y="225"/>
                  </a:lnTo>
                  <a:lnTo>
                    <a:pt x="899" y="256"/>
                  </a:lnTo>
                  <a:lnTo>
                    <a:pt x="901" y="291"/>
                  </a:lnTo>
                  <a:lnTo>
                    <a:pt x="902" y="329"/>
                  </a:lnTo>
                  <a:lnTo>
                    <a:pt x="903" y="371"/>
                  </a:lnTo>
                  <a:lnTo>
                    <a:pt x="903" y="416"/>
                  </a:lnTo>
                  <a:lnTo>
                    <a:pt x="0" y="416"/>
                  </a:lnTo>
                  <a:lnTo>
                    <a:pt x="1" y="371"/>
                  </a:lnTo>
                  <a:lnTo>
                    <a:pt x="1" y="329"/>
                  </a:lnTo>
                  <a:lnTo>
                    <a:pt x="3" y="291"/>
                  </a:lnTo>
                  <a:lnTo>
                    <a:pt x="5" y="256"/>
                  </a:lnTo>
                  <a:lnTo>
                    <a:pt x="8" y="225"/>
                  </a:lnTo>
                  <a:lnTo>
                    <a:pt x="14" y="197"/>
                  </a:lnTo>
                  <a:lnTo>
                    <a:pt x="22" y="171"/>
                  </a:lnTo>
                  <a:lnTo>
                    <a:pt x="33" y="149"/>
                  </a:lnTo>
                  <a:lnTo>
                    <a:pt x="47" y="128"/>
                  </a:lnTo>
                  <a:lnTo>
                    <a:pt x="66" y="111"/>
                  </a:lnTo>
                  <a:lnTo>
                    <a:pt x="88" y="97"/>
                  </a:lnTo>
                  <a:lnTo>
                    <a:pt x="117" y="84"/>
                  </a:lnTo>
                  <a:lnTo>
                    <a:pt x="148" y="72"/>
                  </a:lnTo>
                  <a:lnTo>
                    <a:pt x="177" y="60"/>
                  </a:lnTo>
                  <a:lnTo>
                    <a:pt x="204" y="48"/>
                  </a:lnTo>
                  <a:lnTo>
                    <a:pt x="227"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3" name="Shape 11913"/>
            <p:cNvSpPr/>
            <p:nvPr/>
          </p:nvSpPr>
          <p:spPr>
            <a:xfrm>
              <a:off x="2681288" y="3721100"/>
              <a:ext cx="44450" cy="60325"/>
            </a:xfrm>
            <a:custGeom>
              <a:avLst/>
              <a:gdLst/>
              <a:ahLst/>
              <a:cxnLst/>
              <a:rect l="0" t="0" r="0" b="0"/>
              <a:pathLst>
                <a:path w="473" h="631" extrusionOk="0">
                  <a:moveTo>
                    <a:pt x="250" y="0"/>
                  </a:moveTo>
                  <a:lnTo>
                    <a:pt x="276" y="3"/>
                  </a:lnTo>
                  <a:lnTo>
                    <a:pt x="299" y="8"/>
                  </a:lnTo>
                  <a:lnTo>
                    <a:pt x="319" y="16"/>
                  </a:lnTo>
                  <a:lnTo>
                    <a:pt x="337" y="25"/>
                  </a:lnTo>
                  <a:lnTo>
                    <a:pt x="355" y="36"/>
                  </a:lnTo>
                  <a:lnTo>
                    <a:pt x="369" y="48"/>
                  </a:lnTo>
                  <a:lnTo>
                    <a:pt x="379" y="59"/>
                  </a:lnTo>
                  <a:lnTo>
                    <a:pt x="386" y="68"/>
                  </a:lnTo>
                  <a:lnTo>
                    <a:pt x="391" y="74"/>
                  </a:lnTo>
                  <a:lnTo>
                    <a:pt x="392" y="76"/>
                  </a:lnTo>
                  <a:lnTo>
                    <a:pt x="393" y="76"/>
                  </a:lnTo>
                  <a:lnTo>
                    <a:pt x="396" y="77"/>
                  </a:lnTo>
                  <a:lnTo>
                    <a:pt x="401" y="78"/>
                  </a:lnTo>
                  <a:lnTo>
                    <a:pt x="407" y="80"/>
                  </a:lnTo>
                  <a:lnTo>
                    <a:pt x="413" y="84"/>
                  </a:lnTo>
                  <a:lnTo>
                    <a:pt x="420" y="88"/>
                  </a:lnTo>
                  <a:lnTo>
                    <a:pt x="428" y="95"/>
                  </a:lnTo>
                  <a:lnTo>
                    <a:pt x="435" y="104"/>
                  </a:lnTo>
                  <a:lnTo>
                    <a:pt x="442" y="115"/>
                  </a:lnTo>
                  <a:lnTo>
                    <a:pt x="448" y="128"/>
                  </a:lnTo>
                  <a:lnTo>
                    <a:pt x="454" y="143"/>
                  </a:lnTo>
                  <a:lnTo>
                    <a:pt x="458" y="162"/>
                  </a:lnTo>
                  <a:lnTo>
                    <a:pt x="460" y="184"/>
                  </a:lnTo>
                  <a:lnTo>
                    <a:pt x="460" y="209"/>
                  </a:lnTo>
                  <a:lnTo>
                    <a:pt x="458" y="238"/>
                  </a:lnTo>
                  <a:lnTo>
                    <a:pt x="454" y="271"/>
                  </a:lnTo>
                  <a:lnTo>
                    <a:pt x="451" y="285"/>
                  </a:lnTo>
                  <a:lnTo>
                    <a:pt x="446" y="300"/>
                  </a:lnTo>
                  <a:lnTo>
                    <a:pt x="452" y="300"/>
                  </a:lnTo>
                  <a:lnTo>
                    <a:pt x="458" y="302"/>
                  </a:lnTo>
                  <a:lnTo>
                    <a:pt x="464" y="305"/>
                  </a:lnTo>
                  <a:lnTo>
                    <a:pt x="468" y="310"/>
                  </a:lnTo>
                  <a:lnTo>
                    <a:pt x="472" y="318"/>
                  </a:lnTo>
                  <a:lnTo>
                    <a:pt x="473" y="329"/>
                  </a:lnTo>
                  <a:lnTo>
                    <a:pt x="473" y="343"/>
                  </a:lnTo>
                  <a:lnTo>
                    <a:pt x="471" y="361"/>
                  </a:lnTo>
                  <a:lnTo>
                    <a:pt x="466" y="383"/>
                  </a:lnTo>
                  <a:lnTo>
                    <a:pt x="458" y="406"/>
                  </a:lnTo>
                  <a:lnTo>
                    <a:pt x="451" y="424"/>
                  </a:lnTo>
                  <a:lnTo>
                    <a:pt x="445" y="437"/>
                  </a:lnTo>
                  <a:lnTo>
                    <a:pt x="438" y="445"/>
                  </a:lnTo>
                  <a:lnTo>
                    <a:pt x="432" y="450"/>
                  </a:lnTo>
                  <a:lnTo>
                    <a:pt x="427" y="451"/>
                  </a:lnTo>
                  <a:lnTo>
                    <a:pt x="421" y="475"/>
                  </a:lnTo>
                  <a:lnTo>
                    <a:pt x="412" y="500"/>
                  </a:lnTo>
                  <a:lnTo>
                    <a:pt x="399" y="525"/>
                  </a:lnTo>
                  <a:lnTo>
                    <a:pt x="382" y="550"/>
                  </a:lnTo>
                  <a:lnTo>
                    <a:pt x="363" y="572"/>
                  </a:lnTo>
                  <a:lnTo>
                    <a:pt x="341" y="592"/>
                  </a:lnTo>
                  <a:lnTo>
                    <a:pt x="316" y="609"/>
                  </a:lnTo>
                  <a:lnTo>
                    <a:pt x="287" y="622"/>
                  </a:lnTo>
                  <a:lnTo>
                    <a:pt x="262" y="629"/>
                  </a:lnTo>
                  <a:lnTo>
                    <a:pt x="236" y="631"/>
                  </a:lnTo>
                  <a:lnTo>
                    <a:pt x="211" y="629"/>
                  </a:lnTo>
                  <a:lnTo>
                    <a:pt x="185" y="622"/>
                  </a:lnTo>
                  <a:lnTo>
                    <a:pt x="157" y="609"/>
                  </a:lnTo>
                  <a:lnTo>
                    <a:pt x="131" y="592"/>
                  </a:lnTo>
                  <a:lnTo>
                    <a:pt x="109" y="572"/>
                  </a:lnTo>
                  <a:lnTo>
                    <a:pt x="90" y="550"/>
                  </a:lnTo>
                  <a:lnTo>
                    <a:pt x="73" y="525"/>
                  </a:lnTo>
                  <a:lnTo>
                    <a:pt x="61" y="500"/>
                  </a:lnTo>
                  <a:lnTo>
                    <a:pt x="52" y="475"/>
                  </a:lnTo>
                  <a:lnTo>
                    <a:pt x="46" y="451"/>
                  </a:lnTo>
                  <a:lnTo>
                    <a:pt x="41" y="449"/>
                  </a:lnTo>
                  <a:lnTo>
                    <a:pt x="35" y="444"/>
                  </a:lnTo>
                  <a:lnTo>
                    <a:pt x="28" y="436"/>
                  </a:lnTo>
                  <a:lnTo>
                    <a:pt x="22" y="423"/>
                  </a:lnTo>
                  <a:lnTo>
                    <a:pt x="15" y="405"/>
                  </a:lnTo>
                  <a:lnTo>
                    <a:pt x="8" y="382"/>
                  </a:lnTo>
                  <a:lnTo>
                    <a:pt x="3" y="360"/>
                  </a:lnTo>
                  <a:lnTo>
                    <a:pt x="0" y="342"/>
                  </a:lnTo>
                  <a:lnTo>
                    <a:pt x="0" y="328"/>
                  </a:lnTo>
                  <a:lnTo>
                    <a:pt x="2" y="317"/>
                  </a:lnTo>
                  <a:lnTo>
                    <a:pt x="5" y="309"/>
                  </a:lnTo>
                  <a:lnTo>
                    <a:pt x="10" y="304"/>
                  </a:lnTo>
                  <a:lnTo>
                    <a:pt x="15" y="301"/>
                  </a:lnTo>
                  <a:lnTo>
                    <a:pt x="21" y="300"/>
                  </a:lnTo>
                  <a:lnTo>
                    <a:pt x="28" y="300"/>
                  </a:lnTo>
                  <a:lnTo>
                    <a:pt x="19" y="270"/>
                  </a:lnTo>
                  <a:lnTo>
                    <a:pt x="15" y="237"/>
                  </a:lnTo>
                  <a:lnTo>
                    <a:pt x="14" y="206"/>
                  </a:lnTo>
                  <a:lnTo>
                    <a:pt x="19" y="175"/>
                  </a:lnTo>
                  <a:lnTo>
                    <a:pt x="28" y="147"/>
                  </a:lnTo>
                  <a:lnTo>
                    <a:pt x="41" y="121"/>
                  </a:lnTo>
                  <a:lnTo>
                    <a:pt x="57" y="97"/>
                  </a:lnTo>
                  <a:lnTo>
                    <a:pt x="75" y="77"/>
                  </a:lnTo>
                  <a:lnTo>
                    <a:pt x="92" y="61"/>
                  </a:lnTo>
                  <a:lnTo>
                    <a:pt x="108" y="47"/>
                  </a:lnTo>
                  <a:lnTo>
                    <a:pt x="127" y="35"/>
                  </a:lnTo>
                  <a:lnTo>
                    <a:pt x="150" y="20"/>
                  </a:lnTo>
                  <a:lnTo>
                    <a:pt x="176" y="9"/>
                  </a:lnTo>
                  <a:lnTo>
                    <a:pt x="199" y="3"/>
                  </a:lnTo>
                  <a:lnTo>
                    <a:pt x="222" y="0"/>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4" name="Shape 11914"/>
            <p:cNvSpPr/>
            <p:nvPr/>
          </p:nvSpPr>
          <p:spPr>
            <a:xfrm>
              <a:off x="2652713" y="3862388"/>
              <a:ext cx="100013" cy="98425"/>
            </a:xfrm>
            <a:custGeom>
              <a:avLst/>
              <a:gdLst/>
              <a:ahLst/>
              <a:cxnLst/>
              <a:rect l="0" t="0" r="0" b="0"/>
              <a:pathLst>
                <a:path w="1065" h="1059" extrusionOk="0">
                  <a:moveTo>
                    <a:pt x="774" y="721"/>
                  </a:moveTo>
                  <a:lnTo>
                    <a:pt x="760" y="761"/>
                  </a:lnTo>
                  <a:lnTo>
                    <a:pt x="744" y="799"/>
                  </a:lnTo>
                  <a:lnTo>
                    <a:pt x="727" y="833"/>
                  </a:lnTo>
                  <a:lnTo>
                    <a:pt x="709" y="864"/>
                  </a:lnTo>
                  <a:lnTo>
                    <a:pt x="689" y="893"/>
                  </a:lnTo>
                  <a:lnTo>
                    <a:pt x="728" y="873"/>
                  </a:lnTo>
                  <a:lnTo>
                    <a:pt x="765" y="850"/>
                  </a:lnTo>
                  <a:lnTo>
                    <a:pt x="799" y="822"/>
                  </a:lnTo>
                  <a:lnTo>
                    <a:pt x="829" y="791"/>
                  </a:lnTo>
                  <a:lnTo>
                    <a:pt x="856" y="757"/>
                  </a:lnTo>
                  <a:lnTo>
                    <a:pt x="879" y="721"/>
                  </a:lnTo>
                  <a:lnTo>
                    <a:pt x="774" y="721"/>
                  </a:lnTo>
                  <a:close/>
                  <a:moveTo>
                    <a:pt x="571" y="721"/>
                  </a:moveTo>
                  <a:lnTo>
                    <a:pt x="571" y="908"/>
                  </a:lnTo>
                  <a:lnTo>
                    <a:pt x="592" y="887"/>
                  </a:lnTo>
                  <a:lnTo>
                    <a:pt x="613" y="862"/>
                  </a:lnTo>
                  <a:lnTo>
                    <a:pt x="634" y="833"/>
                  </a:lnTo>
                  <a:lnTo>
                    <a:pt x="654" y="800"/>
                  </a:lnTo>
                  <a:lnTo>
                    <a:pt x="673" y="762"/>
                  </a:lnTo>
                  <a:lnTo>
                    <a:pt x="690" y="721"/>
                  </a:lnTo>
                  <a:lnTo>
                    <a:pt x="571" y="721"/>
                  </a:lnTo>
                  <a:close/>
                  <a:moveTo>
                    <a:pt x="374" y="721"/>
                  </a:moveTo>
                  <a:lnTo>
                    <a:pt x="392" y="762"/>
                  </a:lnTo>
                  <a:lnTo>
                    <a:pt x="410" y="800"/>
                  </a:lnTo>
                  <a:lnTo>
                    <a:pt x="431" y="833"/>
                  </a:lnTo>
                  <a:lnTo>
                    <a:pt x="451" y="861"/>
                  </a:lnTo>
                  <a:lnTo>
                    <a:pt x="472" y="886"/>
                  </a:lnTo>
                  <a:lnTo>
                    <a:pt x="493" y="907"/>
                  </a:lnTo>
                  <a:lnTo>
                    <a:pt x="493" y="721"/>
                  </a:lnTo>
                  <a:lnTo>
                    <a:pt x="374" y="721"/>
                  </a:lnTo>
                  <a:close/>
                  <a:moveTo>
                    <a:pt x="186" y="721"/>
                  </a:moveTo>
                  <a:lnTo>
                    <a:pt x="208" y="757"/>
                  </a:lnTo>
                  <a:lnTo>
                    <a:pt x="235" y="791"/>
                  </a:lnTo>
                  <a:lnTo>
                    <a:pt x="265" y="822"/>
                  </a:lnTo>
                  <a:lnTo>
                    <a:pt x="300" y="850"/>
                  </a:lnTo>
                  <a:lnTo>
                    <a:pt x="336" y="873"/>
                  </a:lnTo>
                  <a:lnTo>
                    <a:pt x="375" y="893"/>
                  </a:lnTo>
                  <a:lnTo>
                    <a:pt x="356" y="864"/>
                  </a:lnTo>
                  <a:lnTo>
                    <a:pt x="337" y="833"/>
                  </a:lnTo>
                  <a:lnTo>
                    <a:pt x="320" y="799"/>
                  </a:lnTo>
                  <a:lnTo>
                    <a:pt x="304" y="761"/>
                  </a:lnTo>
                  <a:lnTo>
                    <a:pt x="290" y="721"/>
                  </a:lnTo>
                  <a:lnTo>
                    <a:pt x="186" y="721"/>
                  </a:lnTo>
                  <a:close/>
                  <a:moveTo>
                    <a:pt x="571" y="418"/>
                  </a:moveTo>
                  <a:lnTo>
                    <a:pt x="571" y="642"/>
                  </a:lnTo>
                  <a:lnTo>
                    <a:pt x="712" y="642"/>
                  </a:lnTo>
                  <a:lnTo>
                    <a:pt x="718" y="607"/>
                  </a:lnTo>
                  <a:lnTo>
                    <a:pt x="721" y="569"/>
                  </a:lnTo>
                  <a:lnTo>
                    <a:pt x="723" y="530"/>
                  </a:lnTo>
                  <a:lnTo>
                    <a:pt x="721" y="491"/>
                  </a:lnTo>
                  <a:lnTo>
                    <a:pt x="718" y="453"/>
                  </a:lnTo>
                  <a:lnTo>
                    <a:pt x="712" y="418"/>
                  </a:lnTo>
                  <a:lnTo>
                    <a:pt x="571" y="418"/>
                  </a:lnTo>
                  <a:close/>
                  <a:moveTo>
                    <a:pt x="792" y="418"/>
                  </a:moveTo>
                  <a:lnTo>
                    <a:pt x="799" y="453"/>
                  </a:lnTo>
                  <a:lnTo>
                    <a:pt x="802" y="490"/>
                  </a:lnTo>
                  <a:lnTo>
                    <a:pt x="803" y="529"/>
                  </a:lnTo>
                  <a:lnTo>
                    <a:pt x="802" y="568"/>
                  </a:lnTo>
                  <a:lnTo>
                    <a:pt x="799" y="606"/>
                  </a:lnTo>
                  <a:lnTo>
                    <a:pt x="792" y="642"/>
                  </a:lnTo>
                  <a:lnTo>
                    <a:pt x="913" y="642"/>
                  </a:lnTo>
                  <a:lnTo>
                    <a:pt x="921" y="606"/>
                  </a:lnTo>
                  <a:lnTo>
                    <a:pt x="927" y="567"/>
                  </a:lnTo>
                  <a:lnTo>
                    <a:pt x="929" y="529"/>
                  </a:lnTo>
                  <a:lnTo>
                    <a:pt x="927" y="491"/>
                  </a:lnTo>
                  <a:lnTo>
                    <a:pt x="922" y="454"/>
                  </a:lnTo>
                  <a:lnTo>
                    <a:pt x="913" y="418"/>
                  </a:lnTo>
                  <a:lnTo>
                    <a:pt x="792" y="418"/>
                  </a:lnTo>
                  <a:close/>
                  <a:moveTo>
                    <a:pt x="352" y="418"/>
                  </a:moveTo>
                  <a:lnTo>
                    <a:pt x="347" y="453"/>
                  </a:lnTo>
                  <a:lnTo>
                    <a:pt x="343" y="490"/>
                  </a:lnTo>
                  <a:lnTo>
                    <a:pt x="342" y="529"/>
                  </a:lnTo>
                  <a:lnTo>
                    <a:pt x="343" y="568"/>
                  </a:lnTo>
                  <a:lnTo>
                    <a:pt x="347" y="606"/>
                  </a:lnTo>
                  <a:lnTo>
                    <a:pt x="352" y="642"/>
                  </a:lnTo>
                  <a:lnTo>
                    <a:pt x="494" y="642"/>
                  </a:lnTo>
                  <a:lnTo>
                    <a:pt x="494" y="418"/>
                  </a:lnTo>
                  <a:lnTo>
                    <a:pt x="352" y="418"/>
                  </a:lnTo>
                  <a:close/>
                  <a:moveTo>
                    <a:pt x="152" y="418"/>
                  </a:moveTo>
                  <a:lnTo>
                    <a:pt x="143" y="454"/>
                  </a:lnTo>
                  <a:lnTo>
                    <a:pt x="137" y="491"/>
                  </a:lnTo>
                  <a:lnTo>
                    <a:pt x="136" y="529"/>
                  </a:lnTo>
                  <a:lnTo>
                    <a:pt x="137" y="567"/>
                  </a:lnTo>
                  <a:lnTo>
                    <a:pt x="143" y="606"/>
                  </a:lnTo>
                  <a:lnTo>
                    <a:pt x="152" y="642"/>
                  </a:lnTo>
                  <a:lnTo>
                    <a:pt x="271" y="642"/>
                  </a:lnTo>
                  <a:lnTo>
                    <a:pt x="266" y="606"/>
                  </a:lnTo>
                  <a:lnTo>
                    <a:pt x="263" y="568"/>
                  </a:lnTo>
                  <a:lnTo>
                    <a:pt x="261" y="529"/>
                  </a:lnTo>
                  <a:lnTo>
                    <a:pt x="263" y="490"/>
                  </a:lnTo>
                  <a:lnTo>
                    <a:pt x="266" y="453"/>
                  </a:lnTo>
                  <a:lnTo>
                    <a:pt x="271" y="418"/>
                  </a:lnTo>
                  <a:lnTo>
                    <a:pt x="152" y="418"/>
                  </a:lnTo>
                  <a:close/>
                  <a:moveTo>
                    <a:pt x="689" y="167"/>
                  </a:moveTo>
                  <a:lnTo>
                    <a:pt x="709" y="196"/>
                  </a:lnTo>
                  <a:lnTo>
                    <a:pt x="727" y="227"/>
                  </a:lnTo>
                  <a:lnTo>
                    <a:pt x="744" y="261"/>
                  </a:lnTo>
                  <a:lnTo>
                    <a:pt x="760" y="298"/>
                  </a:lnTo>
                  <a:lnTo>
                    <a:pt x="774" y="338"/>
                  </a:lnTo>
                  <a:lnTo>
                    <a:pt x="879" y="338"/>
                  </a:lnTo>
                  <a:lnTo>
                    <a:pt x="856" y="302"/>
                  </a:lnTo>
                  <a:lnTo>
                    <a:pt x="829" y="268"/>
                  </a:lnTo>
                  <a:lnTo>
                    <a:pt x="799" y="238"/>
                  </a:lnTo>
                  <a:lnTo>
                    <a:pt x="765" y="210"/>
                  </a:lnTo>
                  <a:lnTo>
                    <a:pt x="728" y="187"/>
                  </a:lnTo>
                  <a:lnTo>
                    <a:pt x="689" y="167"/>
                  </a:lnTo>
                  <a:close/>
                  <a:moveTo>
                    <a:pt x="375" y="167"/>
                  </a:moveTo>
                  <a:lnTo>
                    <a:pt x="336" y="187"/>
                  </a:lnTo>
                  <a:lnTo>
                    <a:pt x="300" y="210"/>
                  </a:lnTo>
                  <a:lnTo>
                    <a:pt x="265" y="238"/>
                  </a:lnTo>
                  <a:lnTo>
                    <a:pt x="235" y="268"/>
                  </a:lnTo>
                  <a:lnTo>
                    <a:pt x="208" y="302"/>
                  </a:lnTo>
                  <a:lnTo>
                    <a:pt x="186" y="338"/>
                  </a:lnTo>
                  <a:lnTo>
                    <a:pt x="290" y="338"/>
                  </a:lnTo>
                  <a:lnTo>
                    <a:pt x="304" y="298"/>
                  </a:lnTo>
                  <a:lnTo>
                    <a:pt x="320" y="261"/>
                  </a:lnTo>
                  <a:lnTo>
                    <a:pt x="337" y="227"/>
                  </a:lnTo>
                  <a:lnTo>
                    <a:pt x="356" y="196"/>
                  </a:lnTo>
                  <a:lnTo>
                    <a:pt x="375" y="167"/>
                  </a:lnTo>
                  <a:close/>
                  <a:moveTo>
                    <a:pt x="571" y="153"/>
                  </a:moveTo>
                  <a:lnTo>
                    <a:pt x="571" y="338"/>
                  </a:lnTo>
                  <a:lnTo>
                    <a:pt x="689" y="338"/>
                  </a:lnTo>
                  <a:lnTo>
                    <a:pt x="673" y="297"/>
                  </a:lnTo>
                  <a:lnTo>
                    <a:pt x="654" y="260"/>
                  </a:lnTo>
                  <a:lnTo>
                    <a:pt x="634" y="227"/>
                  </a:lnTo>
                  <a:lnTo>
                    <a:pt x="613" y="199"/>
                  </a:lnTo>
                  <a:lnTo>
                    <a:pt x="592" y="174"/>
                  </a:lnTo>
                  <a:lnTo>
                    <a:pt x="571" y="153"/>
                  </a:lnTo>
                  <a:close/>
                  <a:moveTo>
                    <a:pt x="493" y="152"/>
                  </a:moveTo>
                  <a:lnTo>
                    <a:pt x="472" y="173"/>
                  </a:lnTo>
                  <a:lnTo>
                    <a:pt x="451" y="198"/>
                  </a:lnTo>
                  <a:lnTo>
                    <a:pt x="430" y="227"/>
                  </a:lnTo>
                  <a:lnTo>
                    <a:pt x="410" y="260"/>
                  </a:lnTo>
                  <a:lnTo>
                    <a:pt x="391" y="297"/>
                  </a:lnTo>
                  <a:lnTo>
                    <a:pt x="373" y="338"/>
                  </a:lnTo>
                  <a:lnTo>
                    <a:pt x="493" y="338"/>
                  </a:lnTo>
                  <a:lnTo>
                    <a:pt x="493" y="152"/>
                  </a:lnTo>
                  <a:close/>
                  <a:moveTo>
                    <a:pt x="532" y="0"/>
                  </a:moveTo>
                  <a:lnTo>
                    <a:pt x="591" y="3"/>
                  </a:lnTo>
                  <a:lnTo>
                    <a:pt x="646" y="12"/>
                  </a:lnTo>
                  <a:lnTo>
                    <a:pt x="701" y="27"/>
                  </a:lnTo>
                  <a:lnTo>
                    <a:pt x="752" y="47"/>
                  </a:lnTo>
                  <a:lnTo>
                    <a:pt x="801" y="72"/>
                  </a:lnTo>
                  <a:lnTo>
                    <a:pt x="846" y="102"/>
                  </a:lnTo>
                  <a:lnTo>
                    <a:pt x="888" y="137"/>
                  </a:lnTo>
                  <a:lnTo>
                    <a:pt x="928" y="175"/>
                  </a:lnTo>
                  <a:lnTo>
                    <a:pt x="962" y="217"/>
                  </a:lnTo>
                  <a:lnTo>
                    <a:pt x="992" y="262"/>
                  </a:lnTo>
                  <a:lnTo>
                    <a:pt x="1018" y="311"/>
                  </a:lnTo>
                  <a:lnTo>
                    <a:pt x="1038" y="363"/>
                  </a:lnTo>
                  <a:lnTo>
                    <a:pt x="1053" y="416"/>
                  </a:lnTo>
                  <a:lnTo>
                    <a:pt x="1062" y="472"/>
                  </a:lnTo>
                  <a:lnTo>
                    <a:pt x="1065" y="529"/>
                  </a:lnTo>
                  <a:lnTo>
                    <a:pt x="1062" y="588"/>
                  </a:lnTo>
                  <a:lnTo>
                    <a:pt x="1053" y="643"/>
                  </a:lnTo>
                  <a:lnTo>
                    <a:pt x="1038" y="697"/>
                  </a:lnTo>
                  <a:lnTo>
                    <a:pt x="1018" y="748"/>
                  </a:lnTo>
                  <a:lnTo>
                    <a:pt x="992" y="797"/>
                  </a:lnTo>
                  <a:lnTo>
                    <a:pt x="962" y="842"/>
                  </a:lnTo>
                  <a:lnTo>
                    <a:pt x="928" y="884"/>
                  </a:lnTo>
                  <a:lnTo>
                    <a:pt x="889" y="922"/>
                  </a:lnTo>
                  <a:lnTo>
                    <a:pt x="847" y="957"/>
                  </a:lnTo>
                  <a:lnTo>
                    <a:pt x="801" y="986"/>
                  </a:lnTo>
                  <a:lnTo>
                    <a:pt x="752" y="1011"/>
                  </a:lnTo>
                  <a:lnTo>
                    <a:pt x="701" y="1033"/>
                  </a:lnTo>
                  <a:lnTo>
                    <a:pt x="646" y="1047"/>
                  </a:lnTo>
                  <a:lnTo>
                    <a:pt x="591" y="1056"/>
                  </a:lnTo>
                  <a:lnTo>
                    <a:pt x="532" y="1059"/>
                  </a:lnTo>
                  <a:lnTo>
                    <a:pt x="474" y="1056"/>
                  </a:lnTo>
                  <a:lnTo>
                    <a:pt x="418" y="1047"/>
                  </a:lnTo>
                  <a:lnTo>
                    <a:pt x="364" y="1033"/>
                  </a:lnTo>
                  <a:lnTo>
                    <a:pt x="313" y="1011"/>
                  </a:lnTo>
                  <a:lnTo>
                    <a:pt x="263" y="986"/>
                  </a:lnTo>
                  <a:lnTo>
                    <a:pt x="218" y="957"/>
                  </a:lnTo>
                  <a:lnTo>
                    <a:pt x="176" y="922"/>
                  </a:lnTo>
                  <a:lnTo>
                    <a:pt x="137" y="884"/>
                  </a:lnTo>
                  <a:lnTo>
                    <a:pt x="103" y="842"/>
                  </a:lnTo>
                  <a:lnTo>
                    <a:pt x="73" y="797"/>
                  </a:lnTo>
                  <a:lnTo>
                    <a:pt x="47" y="748"/>
                  </a:lnTo>
                  <a:lnTo>
                    <a:pt x="27" y="697"/>
                  </a:lnTo>
                  <a:lnTo>
                    <a:pt x="12" y="643"/>
                  </a:lnTo>
                  <a:lnTo>
                    <a:pt x="3" y="588"/>
                  </a:lnTo>
                  <a:lnTo>
                    <a:pt x="0" y="529"/>
                  </a:lnTo>
                  <a:lnTo>
                    <a:pt x="3" y="472"/>
                  </a:lnTo>
                  <a:lnTo>
                    <a:pt x="12" y="416"/>
                  </a:lnTo>
                  <a:lnTo>
                    <a:pt x="27" y="363"/>
                  </a:lnTo>
                  <a:lnTo>
                    <a:pt x="47" y="311"/>
                  </a:lnTo>
                  <a:lnTo>
                    <a:pt x="73" y="262"/>
                  </a:lnTo>
                  <a:lnTo>
                    <a:pt x="103" y="217"/>
                  </a:lnTo>
                  <a:lnTo>
                    <a:pt x="137" y="175"/>
                  </a:lnTo>
                  <a:lnTo>
                    <a:pt x="176" y="137"/>
                  </a:lnTo>
                  <a:lnTo>
                    <a:pt x="218" y="102"/>
                  </a:lnTo>
                  <a:lnTo>
                    <a:pt x="263" y="72"/>
                  </a:lnTo>
                  <a:lnTo>
                    <a:pt x="313" y="47"/>
                  </a:lnTo>
                  <a:lnTo>
                    <a:pt x="364" y="27"/>
                  </a:lnTo>
                  <a:lnTo>
                    <a:pt x="418" y="12"/>
                  </a:lnTo>
                  <a:lnTo>
                    <a:pt x="474" y="3"/>
                  </a:lnTo>
                  <a:lnTo>
                    <a:pt x="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15" name="Shape 11915"/>
          <p:cNvGrpSpPr/>
          <p:nvPr/>
        </p:nvGrpSpPr>
        <p:grpSpPr>
          <a:xfrm>
            <a:off x="2534682" y="3659267"/>
            <a:ext cx="196453" cy="229791"/>
            <a:chOff x="3322638" y="3721100"/>
            <a:chExt cx="261937" cy="306388"/>
          </a:xfrm>
        </p:grpSpPr>
        <p:sp>
          <p:nvSpPr>
            <p:cNvPr id="11916" name="Shape 11916"/>
            <p:cNvSpPr/>
            <p:nvPr/>
          </p:nvSpPr>
          <p:spPr>
            <a:xfrm>
              <a:off x="3322638" y="3721100"/>
              <a:ext cx="261937" cy="306388"/>
            </a:xfrm>
            <a:custGeom>
              <a:avLst/>
              <a:gdLst/>
              <a:ahLst/>
              <a:cxnLst/>
              <a:rect l="0" t="0" r="0" b="0"/>
              <a:pathLst>
                <a:path w="2962" h="3480" extrusionOk="0">
                  <a:moveTo>
                    <a:pt x="1589" y="361"/>
                  </a:moveTo>
                  <a:lnTo>
                    <a:pt x="1518" y="366"/>
                  </a:lnTo>
                  <a:lnTo>
                    <a:pt x="1448" y="377"/>
                  </a:lnTo>
                  <a:lnTo>
                    <a:pt x="1378" y="393"/>
                  </a:lnTo>
                  <a:lnTo>
                    <a:pt x="1310" y="413"/>
                  </a:lnTo>
                  <a:lnTo>
                    <a:pt x="1243" y="439"/>
                  </a:lnTo>
                  <a:lnTo>
                    <a:pt x="1177" y="470"/>
                  </a:lnTo>
                  <a:lnTo>
                    <a:pt x="1114" y="506"/>
                  </a:lnTo>
                  <a:lnTo>
                    <a:pt x="1053" y="547"/>
                  </a:lnTo>
                  <a:lnTo>
                    <a:pt x="995" y="594"/>
                  </a:lnTo>
                  <a:lnTo>
                    <a:pt x="939" y="646"/>
                  </a:lnTo>
                  <a:lnTo>
                    <a:pt x="889" y="699"/>
                  </a:lnTo>
                  <a:lnTo>
                    <a:pt x="843" y="756"/>
                  </a:lnTo>
                  <a:lnTo>
                    <a:pt x="803" y="814"/>
                  </a:lnTo>
                  <a:lnTo>
                    <a:pt x="768" y="875"/>
                  </a:lnTo>
                  <a:lnTo>
                    <a:pt x="738" y="938"/>
                  </a:lnTo>
                  <a:lnTo>
                    <a:pt x="711" y="1002"/>
                  </a:lnTo>
                  <a:lnTo>
                    <a:pt x="691" y="1068"/>
                  </a:lnTo>
                  <a:lnTo>
                    <a:pt x="674" y="1134"/>
                  </a:lnTo>
                  <a:lnTo>
                    <a:pt x="663" y="1202"/>
                  </a:lnTo>
                  <a:lnTo>
                    <a:pt x="656" y="1270"/>
                  </a:lnTo>
                  <a:lnTo>
                    <a:pt x="654" y="1339"/>
                  </a:lnTo>
                  <a:lnTo>
                    <a:pt x="657" y="1406"/>
                  </a:lnTo>
                  <a:lnTo>
                    <a:pt x="665" y="1475"/>
                  </a:lnTo>
                  <a:lnTo>
                    <a:pt x="677" y="1542"/>
                  </a:lnTo>
                  <a:lnTo>
                    <a:pt x="694" y="1609"/>
                  </a:lnTo>
                  <a:lnTo>
                    <a:pt x="717" y="1674"/>
                  </a:lnTo>
                  <a:lnTo>
                    <a:pt x="743" y="1739"/>
                  </a:lnTo>
                  <a:lnTo>
                    <a:pt x="775" y="1801"/>
                  </a:lnTo>
                  <a:lnTo>
                    <a:pt x="811" y="1861"/>
                  </a:lnTo>
                  <a:lnTo>
                    <a:pt x="852" y="1920"/>
                  </a:lnTo>
                  <a:lnTo>
                    <a:pt x="897" y="1976"/>
                  </a:lnTo>
                  <a:lnTo>
                    <a:pt x="908" y="1983"/>
                  </a:lnTo>
                  <a:lnTo>
                    <a:pt x="893" y="2014"/>
                  </a:lnTo>
                  <a:lnTo>
                    <a:pt x="875" y="2046"/>
                  </a:lnTo>
                  <a:lnTo>
                    <a:pt x="855" y="2077"/>
                  </a:lnTo>
                  <a:lnTo>
                    <a:pt x="832" y="2108"/>
                  </a:lnTo>
                  <a:lnTo>
                    <a:pt x="805" y="2138"/>
                  </a:lnTo>
                  <a:lnTo>
                    <a:pt x="776" y="2165"/>
                  </a:lnTo>
                  <a:lnTo>
                    <a:pt x="744" y="2189"/>
                  </a:lnTo>
                  <a:lnTo>
                    <a:pt x="708" y="2210"/>
                  </a:lnTo>
                  <a:lnTo>
                    <a:pt x="698" y="2218"/>
                  </a:lnTo>
                  <a:lnTo>
                    <a:pt x="690" y="2228"/>
                  </a:lnTo>
                  <a:lnTo>
                    <a:pt x="687" y="2238"/>
                  </a:lnTo>
                  <a:lnTo>
                    <a:pt x="687" y="2250"/>
                  </a:lnTo>
                  <a:lnTo>
                    <a:pt x="690" y="2260"/>
                  </a:lnTo>
                  <a:lnTo>
                    <a:pt x="697" y="2270"/>
                  </a:lnTo>
                  <a:lnTo>
                    <a:pt x="706" y="2277"/>
                  </a:lnTo>
                  <a:lnTo>
                    <a:pt x="719" y="2282"/>
                  </a:lnTo>
                  <a:lnTo>
                    <a:pt x="757" y="2286"/>
                  </a:lnTo>
                  <a:lnTo>
                    <a:pt x="798" y="2287"/>
                  </a:lnTo>
                  <a:lnTo>
                    <a:pt x="841" y="2285"/>
                  </a:lnTo>
                  <a:lnTo>
                    <a:pt x="888" y="2278"/>
                  </a:lnTo>
                  <a:lnTo>
                    <a:pt x="934" y="2267"/>
                  </a:lnTo>
                  <a:lnTo>
                    <a:pt x="983" y="2251"/>
                  </a:lnTo>
                  <a:lnTo>
                    <a:pt x="1033" y="2230"/>
                  </a:lnTo>
                  <a:lnTo>
                    <a:pt x="1082" y="2202"/>
                  </a:lnTo>
                  <a:lnTo>
                    <a:pt x="1131" y="2168"/>
                  </a:lnTo>
                  <a:lnTo>
                    <a:pt x="1133" y="2170"/>
                  </a:lnTo>
                  <a:lnTo>
                    <a:pt x="1196" y="2204"/>
                  </a:lnTo>
                  <a:lnTo>
                    <a:pt x="1261" y="2233"/>
                  </a:lnTo>
                  <a:lnTo>
                    <a:pt x="1328" y="2257"/>
                  </a:lnTo>
                  <a:lnTo>
                    <a:pt x="1395" y="2276"/>
                  </a:lnTo>
                  <a:lnTo>
                    <a:pt x="1464" y="2290"/>
                  </a:lnTo>
                  <a:lnTo>
                    <a:pt x="1533" y="2300"/>
                  </a:lnTo>
                  <a:lnTo>
                    <a:pt x="1602" y="2304"/>
                  </a:lnTo>
                  <a:lnTo>
                    <a:pt x="1672" y="2303"/>
                  </a:lnTo>
                  <a:lnTo>
                    <a:pt x="1742" y="2296"/>
                  </a:lnTo>
                  <a:lnTo>
                    <a:pt x="1811" y="2286"/>
                  </a:lnTo>
                  <a:lnTo>
                    <a:pt x="1879" y="2270"/>
                  </a:lnTo>
                  <a:lnTo>
                    <a:pt x="1946" y="2249"/>
                  </a:lnTo>
                  <a:lnTo>
                    <a:pt x="2012" y="2223"/>
                  </a:lnTo>
                  <a:lnTo>
                    <a:pt x="2076" y="2193"/>
                  </a:lnTo>
                  <a:lnTo>
                    <a:pt x="2138" y="2157"/>
                  </a:lnTo>
                  <a:lnTo>
                    <a:pt x="2198" y="2115"/>
                  </a:lnTo>
                  <a:lnTo>
                    <a:pt x="2256" y="2070"/>
                  </a:lnTo>
                  <a:lnTo>
                    <a:pt x="2310" y="2019"/>
                  </a:lnTo>
                  <a:lnTo>
                    <a:pt x="2362" y="1963"/>
                  </a:lnTo>
                  <a:lnTo>
                    <a:pt x="2409" y="1905"/>
                  </a:lnTo>
                  <a:lnTo>
                    <a:pt x="2450" y="1843"/>
                  </a:lnTo>
                  <a:lnTo>
                    <a:pt x="2486" y="1780"/>
                  </a:lnTo>
                  <a:lnTo>
                    <a:pt x="2517" y="1714"/>
                  </a:lnTo>
                  <a:lnTo>
                    <a:pt x="2543" y="1648"/>
                  </a:lnTo>
                  <a:lnTo>
                    <a:pt x="2563" y="1579"/>
                  </a:lnTo>
                  <a:lnTo>
                    <a:pt x="2579" y="1509"/>
                  </a:lnTo>
                  <a:lnTo>
                    <a:pt x="2590" y="1439"/>
                  </a:lnTo>
                  <a:lnTo>
                    <a:pt x="2595" y="1368"/>
                  </a:lnTo>
                  <a:lnTo>
                    <a:pt x="2595" y="1296"/>
                  </a:lnTo>
                  <a:lnTo>
                    <a:pt x="2590" y="1225"/>
                  </a:lnTo>
                  <a:lnTo>
                    <a:pt x="2579" y="1156"/>
                  </a:lnTo>
                  <a:lnTo>
                    <a:pt x="2563" y="1086"/>
                  </a:lnTo>
                  <a:lnTo>
                    <a:pt x="2543" y="1017"/>
                  </a:lnTo>
                  <a:lnTo>
                    <a:pt x="2517" y="950"/>
                  </a:lnTo>
                  <a:lnTo>
                    <a:pt x="2486" y="885"/>
                  </a:lnTo>
                  <a:lnTo>
                    <a:pt x="2450" y="821"/>
                  </a:lnTo>
                  <a:lnTo>
                    <a:pt x="2409" y="760"/>
                  </a:lnTo>
                  <a:lnTo>
                    <a:pt x="2362" y="701"/>
                  </a:lnTo>
                  <a:lnTo>
                    <a:pt x="2310" y="646"/>
                  </a:lnTo>
                  <a:lnTo>
                    <a:pt x="2256" y="594"/>
                  </a:lnTo>
                  <a:lnTo>
                    <a:pt x="2196" y="547"/>
                  </a:lnTo>
                  <a:lnTo>
                    <a:pt x="2135" y="506"/>
                  </a:lnTo>
                  <a:lnTo>
                    <a:pt x="2072" y="470"/>
                  </a:lnTo>
                  <a:lnTo>
                    <a:pt x="2006" y="439"/>
                  </a:lnTo>
                  <a:lnTo>
                    <a:pt x="1939" y="413"/>
                  </a:lnTo>
                  <a:lnTo>
                    <a:pt x="1871" y="393"/>
                  </a:lnTo>
                  <a:lnTo>
                    <a:pt x="1801" y="377"/>
                  </a:lnTo>
                  <a:lnTo>
                    <a:pt x="1731" y="366"/>
                  </a:lnTo>
                  <a:lnTo>
                    <a:pt x="1660" y="361"/>
                  </a:lnTo>
                  <a:lnTo>
                    <a:pt x="1589" y="361"/>
                  </a:lnTo>
                  <a:close/>
                  <a:moveTo>
                    <a:pt x="1633" y="0"/>
                  </a:moveTo>
                  <a:lnTo>
                    <a:pt x="1728" y="3"/>
                  </a:lnTo>
                  <a:lnTo>
                    <a:pt x="1821" y="14"/>
                  </a:lnTo>
                  <a:lnTo>
                    <a:pt x="1912" y="30"/>
                  </a:lnTo>
                  <a:lnTo>
                    <a:pt x="2001" y="52"/>
                  </a:lnTo>
                  <a:lnTo>
                    <a:pt x="2086" y="79"/>
                  </a:lnTo>
                  <a:lnTo>
                    <a:pt x="2170" y="113"/>
                  </a:lnTo>
                  <a:lnTo>
                    <a:pt x="2251" y="152"/>
                  </a:lnTo>
                  <a:lnTo>
                    <a:pt x="2328" y="197"/>
                  </a:lnTo>
                  <a:lnTo>
                    <a:pt x="2402" y="247"/>
                  </a:lnTo>
                  <a:lnTo>
                    <a:pt x="2473" y="301"/>
                  </a:lnTo>
                  <a:lnTo>
                    <a:pt x="2540" y="359"/>
                  </a:lnTo>
                  <a:lnTo>
                    <a:pt x="2603" y="421"/>
                  </a:lnTo>
                  <a:lnTo>
                    <a:pt x="2661" y="488"/>
                  </a:lnTo>
                  <a:lnTo>
                    <a:pt x="2715" y="559"/>
                  </a:lnTo>
                  <a:lnTo>
                    <a:pt x="2764" y="633"/>
                  </a:lnTo>
                  <a:lnTo>
                    <a:pt x="2808" y="711"/>
                  </a:lnTo>
                  <a:lnTo>
                    <a:pt x="2847" y="792"/>
                  </a:lnTo>
                  <a:lnTo>
                    <a:pt x="2881" y="875"/>
                  </a:lnTo>
                  <a:lnTo>
                    <a:pt x="2910" y="962"/>
                  </a:lnTo>
                  <a:lnTo>
                    <a:pt x="2932" y="1051"/>
                  </a:lnTo>
                  <a:lnTo>
                    <a:pt x="2948" y="1142"/>
                  </a:lnTo>
                  <a:lnTo>
                    <a:pt x="2958" y="1235"/>
                  </a:lnTo>
                  <a:lnTo>
                    <a:pt x="2962" y="1330"/>
                  </a:lnTo>
                  <a:lnTo>
                    <a:pt x="2958" y="1418"/>
                  </a:lnTo>
                  <a:lnTo>
                    <a:pt x="2950" y="1506"/>
                  </a:lnTo>
                  <a:lnTo>
                    <a:pt x="2936" y="1591"/>
                  </a:lnTo>
                  <a:lnTo>
                    <a:pt x="2916" y="1674"/>
                  </a:lnTo>
                  <a:lnTo>
                    <a:pt x="2892" y="1756"/>
                  </a:lnTo>
                  <a:lnTo>
                    <a:pt x="2862" y="1835"/>
                  </a:lnTo>
                  <a:lnTo>
                    <a:pt x="2828" y="1912"/>
                  </a:lnTo>
                  <a:lnTo>
                    <a:pt x="2789" y="1985"/>
                  </a:lnTo>
                  <a:lnTo>
                    <a:pt x="2746" y="2057"/>
                  </a:lnTo>
                  <a:lnTo>
                    <a:pt x="2697" y="2125"/>
                  </a:lnTo>
                  <a:lnTo>
                    <a:pt x="2647" y="2189"/>
                  </a:lnTo>
                  <a:lnTo>
                    <a:pt x="2591" y="2252"/>
                  </a:lnTo>
                  <a:lnTo>
                    <a:pt x="2531" y="2309"/>
                  </a:lnTo>
                  <a:lnTo>
                    <a:pt x="2531" y="3123"/>
                  </a:lnTo>
                  <a:lnTo>
                    <a:pt x="2528" y="3148"/>
                  </a:lnTo>
                  <a:lnTo>
                    <a:pt x="2519" y="3174"/>
                  </a:lnTo>
                  <a:lnTo>
                    <a:pt x="2503" y="3195"/>
                  </a:lnTo>
                  <a:lnTo>
                    <a:pt x="2484" y="3214"/>
                  </a:lnTo>
                  <a:lnTo>
                    <a:pt x="2462" y="3228"/>
                  </a:lnTo>
                  <a:lnTo>
                    <a:pt x="2436" y="3235"/>
                  </a:lnTo>
                  <a:lnTo>
                    <a:pt x="1056" y="3479"/>
                  </a:lnTo>
                  <a:lnTo>
                    <a:pt x="1034" y="3480"/>
                  </a:lnTo>
                  <a:lnTo>
                    <a:pt x="1015" y="3477"/>
                  </a:lnTo>
                  <a:lnTo>
                    <a:pt x="997" y="3470"/>
                  </a:lnTo>
                  <a:lnTo>
                    <a:pt x="983" y="3459"/>
                  </a:lnTo>
                  <a:lnTo>
                    <a:pt x="971" y="3444"/>
                  </a:lnTo>
                  <a:lnTo>
                    <a:pt x="964" y="3427"/>
                  </a:lnTo>
                  <a:lnTo>
                    <a:pt x="961" y="3406"/>
                  </a:lnTo>
                  <a:lnTo>
                    <a:pt x="961" y="3404"/>
                  </a:lnTo>
                  <a:lnTo>
                    <a:pt x="960" y="3020"/>
                  </a:lnTo>
                  <a:lnTo>
                    <a:pt x="577" y="3077"/>
                  </a:lnTo>
                  <a:lnTo>
                    <a:pt x="536" y="3074"/>
                  </a:lnTo>
                  <a:lnTo>
                    <a:pt x="496" y="3066"/>
                  </a:lnTo>
                  <a:lnTo>
                    <a:pt x="459" y="3051"/>
                  </a:lnTo>
                  <a:lnTo>
                    <a:pt x="425" y="3032"/>
                  </a:lnTo>
                  <a:lnTo>
                    <a:pt x="394" y="3009"/>
                  </a:lnTo>
                  <a:lnTo>
                    <a:pt x="366" y="2981"/>
                  </a:lnTo>
                  <a:lnTo>
                    <a:pt x="342" y="2950"/>
                  </a:lnTo>
                  <a:lnTo>
                    <a:pt x="323" y="2915"/>
                  </a:lnTo>
                  <a:lnTo>
                    <a:pt x="310" y="2878"/>
                  </a:lnTo>
                  <a:lnTo>
                    <a:pt x="300" y="2839"/>
                  </a:lnTo>
                  <a:lnTo>
                    <a:pt x="298" y="2798"/>
                  </a:lnTo>
                  <a:lnTo>
                    <a:pt x="298" y="2307"/>
                  </a:lnTo>
                  <a:lnTo>
                    <a:pt x="170" y="2307"/>
                  </a:lnTo>
                  <a:lnTo>
                    <a:pt x="135" y="2305"/>
                  </a:lnTo>
                  <a:lnTo>
                    <a:pt x="104" y="2298"/>
                  </a:lnTo>
                  <a:lnTo>
                    <a:pt x="76" y="2288"/>
                  </a:lnTo>
                  <a:lnTo>
                    <a:pt x="53" y="2274"/>
                  </a:lnTo>
                  <a:lnTo>
                    <a:pt x="33" y="2257"/>
                  </a:lnTo>
                  <a:lnTo>
                    <a:pt x="18" y="2237"/>
                  </a:lnTo>
                  <a:lnTo>
                    <a:pt x="7" y="2214"/>
                  </a:lnTo>
                  <a:lnTo>
                    <a:pt x="1" y="2188"/>
                  </a:lnTo>
                  <a:lnTo>
                    <a:pt x="0" y="2162"/>
                  </a:lnTo>
                  <a:lnTo>
                    <a:pt x="3" y="2132"/>
                  </a:lnTo>
                  <a:lnTo>
                    <a:pt x="13" y="2102"/>
                  </a:lnTo>
                  <a:lnTo>
                    <a:pt x="27" y="2069"/>
                  </a:lnTo>
                  <a:lnTo>
                    <a:pt x="298" y="1552"/>
                  </a:lnTo>
                  <a:lnTo>
                    <a:pt x="298" y="1331"/>
                  </a:lnTo>
                  <a:lnTo>
                    <a:pt x="301" y="1238"/>
                  </a:lnTo>
                  <a:lnTo>
                    <a:pt x="311" y="1146"/>
                  </a:lnTo>
                  <a:lnTo>
                    <a:pt x="326" y="1056"/>
                  </a:lnTo>
                  <a:lnTo>
                    <a:pt x="348" y="969"/>
                  </a:lnTo>
                  <a:lnTo>
                    <a:pt x="374" y="884"/>
                  </a:lnTo>
                  <a:lnTo>
                    <a:pt x="407" y="801"/>
                  </a:lnTo>
                  <a:lnTo>
                    <a:pt x="445" y="722"/>
                  </a:lnTo>
                  <a:lnTo>
                    <a:pt x="488" y="646"/>
                  </a:lnTo>
                  <a:lnTo>
                    <a:pt x="536" y="572"/>
                  </a:lnTo>
                  <a:lnTo>
                    <a:pt x="588" y="502"/>
                  </a:lnTo>
                  <a:lnTo>
                    <a:pt x="645" y="436"/>
                  </a:lnTo>
                  <a:lnTo>
                    <a:pt x="706" y="374"/>
                  </a:lnTo>
                  <a:lnTo>
                    <a:pt x="771" y="315"/>
                  </a:lnTo>
                  <a:lnTo>
                    <a:pt x="839" y="261"/>
                  </a:lnTo>
                  <a:lnTo>
                    <a:pt x="911" y="212"/>
                  </a:lnTo>
                  <a:lnTo>
                    <a:pt x="987" y="167"/>
                  </a:lnTo>
                  <a:lnTo>
                    <a:pt x="1065" y="127"/>
                  </a:lnTo>
                  <a:lnTo>
                    <a:pt x="1140" y="94"/>
                  </a:lnTo>
                  <a:lnTo>
                    <a:pt x="1218" y="67"/>
                  </a:lnTo>
                  <a:lnTo>
                    <a:pt x="1297" y="44"/>
                  </a:lnTo>
                  <a:lnTo>
                    <a:pt x="1378" y="24"/>
                  </a:lnTo>
                  <a:lnTo>
                    <a:pt x="1462" y="11"/>
                  </a:lnTo>
                  <a:lnTo>
                    <a:pt x="1546" y="3"/>
                  </a:lnTo>
                  <a:lnTo>
                    <a:pt x="16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17" name="Shape 11917"/>
            <p:cNvSpPr/>
            <p:nvPr/>
          </p:nvSpPr>
          <p:spPr>
            <a:xfrm>
              <a:off x="3397250" y="3770313"/>
              <a:ext cx="136525" cy="136525"/>
            </a:xfrm>
            <a:custGeom>
              <a:avLst/>
              <a:gdLst/>
              <a:ahLst/>
              <a:cxnLst/>
              <a:rect l="0" t="0" r="0" b="0"/>
              <a:pathLst>
                <a:path w="1552" h="1556" extrusionOk="0">
                  <a:moveTo>
                    <a:pt x="363" y="854"/>
                  </a:moveTo>
                  <a:lnTo>
                    <a:pt x="375" y="901"/>
                  </a:lnTo>
                  <a:lnTo>
                    <a:pt x="392" y="947"/>
                  </a:lnTo>
                  <a:lnTo>
                    <a:pt x="414" y="990"/>
                  </a:lnTo>
                  <a:lnTo>
                    <a:pt x="440" y="1029"/>
                  </a:lnTo>
                  <a:lnTo>
                    <a:pt x="471" y="1066"/>
                  </a:lnTo>
                  <a:lnTo>
                    <a:pt x="506" y="1098"/>
                  </a:lnTo>
                  <a:lnTo>
                    <a:pt x="544" y="1127"/>
                  </a:lnTo>
                  <a:lnTo>
                    <a:pt x="585" y="1151"/>
                  </a:lnTo>
                  <a:lnTo>
                    <a:pt x="630" y="1171"/>
                  </a:lnTo>
                  <a:lnTo>
                    <a:pt x="676" y="1185"/>
                  </a:lnTo>
                  <a:lnTo>
                    <a:pt x="725" y="1193"/>
                  </a:lnTo>
                  <a:lnTo>
                    <a:pt x="775" y="1196"/>
                  </a:lnTo>
                  <a:lnTo>
                    <a:pt x="822" y="1194"/>
                  </a:lnTo>
                  <a:lnTo>
                    <a:pt x="866" y="1187"/>
                  </a:lnTo>
                  <a:lnTo>
                    <a:pt x="910" y="1175"/>
                  </a:lnTo>
                  <a:lnTo>
                    <a:pt x="843" y="1062"/>
                  </a:lnTo>
                  <a:lnTo>
                    <a:pt x="806" y="1069"/>
                  </a:lnTo>
                  <a:lnTo>
                    <a:pt x="768" y="1072"/>
                  </a:lnTo>
                  <a:lnTo>
                    <a:pt x="728" y="1069"/>
                  </a:lnTo>
                  <a:lnTo>
                    <a:pt x="689" y="1061"/>
                  </a:lnTo>
                  <a:lnTo>
                    <a:pt x="653" y="1048"/>
                  </a:lnTo>
                  <a:lnTo>
                    <a:pt x="619" y="1031"/>
                  </a:lnTo>
                  <a:lnTo>
                    <a:pt x="587" y="1009"/>
                  </a:lnTo>
                  <a:lnTo>
                    <a:pt x="559" y="985"/>
                  </a:lnTo>
                  <a:lnTo>
                    <a:pt x="534" y="956"/>
                  </a:lnTo>
                  <a:lnTo>
                    <a:pt x="513" y="925"/>
                  </a:lnTo>
                  <a:lnTo>
                    <a:pt x="495" y="891"/>
                  </a:lnTo>
                  <a:lnTo>
                    <a:pt x="483" y="854"/>
                  </a:lnTo>
                  <a:lnTo>
                    <a:pt x="363" y="854"/>
                  </a:lnTo>
                  <a:close/>
                  <a:moveTo>
                    <a:pt x="768" y="635"/>
                  </a:moveTo>
                  <a:lnTo>
                    <a:pt x="739" y="638"/>
                  </a:lnTo>
                  <a:lnTo>
                    <a:pt x="713" y="645"/>
                  </a:lnTo>
                  <a:lnTo>
                    <a:pt x="689" y="659"/>
                  </a:lnTo>
                  <a:lnTo>
                    <a:pt x="668" y="676"/>
                  </a:lnTo>
                  <a:lnTo>
                    <a:pt x="651" y="697"/>
                  </a:lnTo>
                  <a:lnTo>
                    <a:pt x="637" y="721"/>
                  </a:lnTo>
                  <a:lnTo>
                    <a:pt x="630" y="748"/>
                  </a:lnTo>
                  <a:lnTo>
                    <a:pt x="626" y="776"/>
                  </a:lnTo>
                  <a:lnTo>
                    <a:pt x="630" y="805"/>
                  </a:lnTo>
                  <a:lnTo>
                    <a:pt x="637" y="831"/>
                  </a:lnTo>
                  <a:lnTo>
                    <a:pt x="651" y="855"/>
                  </a:lnTo>
                  <a:lnTo>
                    <a:pt x="668" y="876"/>
                  </a:lnTo>
                  <a:lnTo>
                    <a:pt x="689" y="893"/>
                  </a:lnTo>
                  <a:lnTo>
                    <a:pt x="713" y="907"/>
                  </a:lnTo>
                  <a:lnTo>
                    <a:pt x="739" y="915"/>
                  </a:lnTo>
                  <a:lnTo>
                    <a:pt x="768" y="917"/>
                  </a:lnTo>
                  <a:lnTo>
                    <a:pt x="797" y="915"/>
                  </a:lnTo>
                  <a:lnTo>
                    <a:pt x="823" y="907"/>
                  </a:lnTo>
                  <a:lnTo>
                    <a:pt x="847" y="893"/>
                  </a:lnTo>
                  <a:lnTo>
                    <a:pt x="867" y="876"/>
                  </a:lnTo>
                  <a:lnTo>
                    <a:pt x="885" y="855"/>
                  </a:lnTo>
                  <a:lnTo>
                    <a:pt x="898" y="831"/>
                  </a:lnTo>
                  <a:lnTo>
                    <a:pt x="906" y="805"/>
                  </a:lnTo>
                  <a:lnTo>
                    <a:pt x="910" y="776"/>
                  </a:lnTo>
                  <a:lnTo>
                    <a:pt x="906" y="748"/>
                  </a:lnTo>
                  <a:lnTo>
                    <a:pt x="898" y="721"/>
                  </a:lnTo>
                  <a:lnTo>
                    <a:pt x="885" y="697"/>
                  </a:lnTo>
                  <a:lnTo>
                    <a:pt x="868" y="676"/>
                  </a:lnTo>
                  <a:lnTo>
                    <a:pt x="847" y="659"/>
                  </a:lnTo>
                  <a:lnTo>
                    <a:pt x="823" y="645"/>
                  </a:lnTo>
                  <a:lnTo>
                    <a:pt x="797" y="638"/>
                  </a:lnTo>
                  <a:lnTo>
                    <a:pt x="768" y="635"/>
                  </a:lnTo>
                  <a:close/>
                  <a:moveTo>
                    <a:pt x="1042" y="453"/>
                  </a:moveTo>
                  <a:lnTo>
                    <a:pt x="976" y="567"/>
                  </a:lnTo>
                  <a:lnTo>
                    <a:pt x="1002" y="595"/>
                  </a:lnTo>
                  <a:lnTo>
                    <a:pt x="1023" y="627"/>
                  </a:lnTo>
                  <a:lnTo>
                    <a:pt x="1040" y="661"/>
                  </a:lnTo>
                  <a:lnTo>
                    <a:pt x="1052" y="698"/>
                  </a:lnTo>
                  <a:lnTo>
                    <a:pt x="1060" y="736"/>
                  </a:lnTo>
                  <a:lnTo>
                    <a:pt x="1063" y="776"/>
                  </a:lnTo>
                  <a:lnTo>
                    <a:pt x="1060" y="816"/>
                  </a:lnTo>
                  <a:lnTo>
                    <a:pt x="1052" y="854"/>
                  </a:lnTo>
                  <a:lnTo>
                    <a:pt x="1040" y="890"/>
                  </a:lnTo>
                  <a:lnTo>
                    <a:pt x="1023" y="923"/>
                  </a:lnTo>
                  <a:lnTo>
                    <a:pt x="1003" y="955"/>
                  </a:lnTo>
                  <a:lnTo>
                    <a:pt x="977" y="983"/>
                  </a:lnTo>
                  <a:lnTo>
                    <a:pt x="1045" y="1099"/>
                  </a:lnTo>
                  <a:lnTo>
                    <a:pt x="1078" y="1068"/>
                  </a:lnTo>
                  <a:lnTo>
                    <a:pt x="1107" y="1035"/>
                  </a:lnTo>
                  <a:lnTo>
                    <a:pt x="1133" y="998"/>
                  </a:lnTo>
                  <a:lnTo>
                    <a:pt x="1154" y="957"/>
                  </a:lnTo>
                  <a:lnTo>
                    <a:pt x="1172" y="915"/>
                  </a:lnTo>
                  <a:lnTo>
                    <a:pt x="1184" y="871"/>
                  </a:lnTo>
                  <a:lnTo>
                    <a:pt x="1192" y="825"/>
                  </a:lnTo>
                  <a:lnTo>
                    <a:pt x="1195" y="776"/>
                  </a:lnTo>
                  <a:lnTo>
                    <a:pt x="1192" y="729"/>
                  </a:lnTo>
                  <a:lnTo>
                    <a:pt x="1184" y="682"/>
                  </a:lnTo>
                  <a:lnTo>
                    <a:pt x="1171" y="638"/>
                  </a:lnTo>
                  <a:lnTo>
                    <a:pt x="1154" y="595"/>
                  </a:lnTo>
                  <a:lnTo>
                    <a:pt x="1132" y="555"/>
                  </a:lnTo>
                  <a:lnTo>
                    <a:pt x="1105" y="518"/>
                  </a:lnTo>
                  <a:lnTo>
                    <a:pt x="1076" y="483"/>
                  </a:lnTo>
                  <a:lnTo>
                    <a:pt x="1042" y="453"/>
                  </a:lnTo>
                  <a:close/>
                  <a:moveTo>
                    <a:pt x="775" y="358"/>
                  </a:moveTo>
                  <a:lnTo>
                    <a:pt x="726" y="361"/>
                  </a:lnTo>
                  <a:lnTo>
                    <a:pt x="677" y="370"/>
                  </a:lnTo>
                  <a:lnTo>
                    <a:pt x="631" y="384"/>
                  </a:lnTo>
                  <a:lnTo>
                    <a:pt x="586" y="403"/>
                  </a:lnTo>
                  <a:lnTo>
                    <a:pt x="545" y="427"/>
                  </a:lnTo>
                  <a:lnTo>
                    <a:pt x="507" y="456"/>
                  </a:lnTo>
                  <a:lnTo>
                    <a:pt x="472" y="487"/>
                  </a:lnTo>
                  <a:lnTo>
                    <a:pt x="441" y="525"/>
                  </a:lnTo>
                  <a:lnTo>
                    <a:pt x="415" y="564"/>
                  </a:lnTo>
                  <a:lnTo>
                    <a:pt x="393" y="606"/>
                  </a:lnTo>
                  <a:lnTo>
                    <a:pt x="376" y="652"/>
                  </a:lnTo>
                  <a:lnTo>
                    <a:pt x="363" y="699"/>
                  </a:lnTo>
                  <a:lnTo>
                    <a:pt x="483" y="699"/>
                  </a:lnTo>
                  <a:lnTo>
                    <a:pt x="495" y="662"/>
                  </a:lnTo>
                  <a:lnTo>
                    <a:pt x="513" y="628"/>
                  </a:lnTo>
                  <a:lnTo>
                    <a:pt x="534" y="596"/>
                  </a:lnTo>
                  <a:lnTo>
                    <a:pt x="559" y="568"/>
                  </a:lnTo>
                  <a:lnTo>
                    <a:pt x="587" y="543"/>
                  </a:lnTo>
                  <a:lnTo>
                    <a:pt x="619" y="521"/>
                  </a:lnTo>
                  <a:lnTo>
                    <a:pt x="653" y="504"/>
                  </a:lnTo>
                  <a:lnTo>
                    <a:pt x="690" y="492"/>
                  </a:lnTo>
                  <a:lnTo>
                    <a:pt x="728" y="483"/>
                  </a:lnTo>
                  <a:lnTo>
                    <a:pt x="768" y="481"/>
                  </a:lnTo>
                  <a:lnTo>
                    <a:pt x="806" y="483"/>
                  </a:lnTo>
                  <a:lnTo>
                    <a:pt x="842" y="491"/>
                  </a:lnTo>
                  <a:lnTo>
                    <a:pt x="906" y="378"/>
                  </a:lnTo>
                  <a:lnTo>
                    <a:pt x="864" y="367"/>
                  </a:lnTo>
                  <a:lnTo>
                    <a:pt x="821" y="361"/>
                  </a:lnTo>
                  <a:lnTo>
                    <a:pt x="775" y="358"/>
                  </a:lnTo>
                  <a:close/>
                  <a:moveTo>
                    <a:pt x="725" y="0"/>
                  </a:moveTo>
                  <a:lnTo>
                    <a:pt x="826" y="0"/>
                  </a:lnTo>
                  <a:lnTo>
                    <a:pt x="843" y="3"/>
                  </a:lnTo>
                  <a:lnTo>
                    <a:pt x="859" y="9"/>
                  </a:lnTo>
                  <a:lnTo>
                    <a:pt x="873" y="20"/>
                  </a:lnTo>
                  <a:lnTo>
                    <a:pt x="882" y="32"/>
                  </a:lnTo>
                  <a:lnTo>
                    <a:pt x="888" y="48"/>
                  </a:lnTo>
                  <a:lnTo>
                    <a:pt x="892" y="66"/>
                  </a:lnTo>
                  <a:lnTo>
                    <a:pt x="892" y="165"/>
                  </a:lnTo>
                  <a:lnTo>
                    <a:pt x="942" y="177"/>
                  </a:lnTo>
                  <a:lnTo>
                    <a:pt x="991" y="193"/>
                  </a:lnTo>
                  <a:lnTo>
                    <a:pt x="1038" y="212"/>
                  </a:lnTo>
                  <a:lnTo>
                    <a:pt x="1083" y="237"/>
                  </a:lnTo>
                  <a:lnTo>
                    <a:pt x="1125" y="263"/>
                  </a:lnTo>
                  <a:lnTo>
                    <a:pt x="1196" y="192"/>
                  </a:lnTo>
                  <a:lnTo>
                    <a:pt x="1210" y="182"/>
                  </a:lnTo>
                  <a:lnTo>
                    <a:pt x="1226" y="175"/>
                  </a:lnTo>
                  <a:lnTo>
                    <a:pt x="1243" y="173"/>
                  </a:lnTo>
                  <a:lnTo>
                    <a:pt x="1259" y="175"/>
                  </a:lnTo>
                  <a:lnTo>
                    <a:pt x="1275" y="182"/>
                  </a:lnTo>
                  <a:lnTo>
                    <a:pt x="1289" y="192"/>
                  </a:lnTo>
                  <a:lnTo>
                    <a:pt x="1360" y="264"/>
                  </a:lnTo>
                  <a:lnTo>
                    <a:pt x="1370" y="278"/>
                  </a:lnTo>
                  <a:lnTo>
                    <a:pt x="1378" y="294"/>
                  </a:lnTo>
                  <a:lnTo>
                    <a:pt x="1380" y="310"/>
                  </a:lnTo>
                  <a:lnTo>
                    <a:pt x="1378" y="327"/>
                  </a:lnTo>
                  <a:lnTo>
                    <a:pt x="1370" y="343"/>
                  </a:lnTo>
                  <a:lnTo>
                    <a:pt x="1360" y="356"/>
                  </a:lnTo>
                  <a:lnTo>
                    <a:pt x="1289" y="427"/>
                  </a:lnTo>
                  <a:lnTo>
                    <a:pt x="1317" y="471"/>
                  </a:lnTo>
                  <a:lnTo>
                    <a:pt x="1339" y="515"/>
                  </a:lnTo>
                  <a:lnTo>
                    <a:pt x="1359" y="562"/>
                  </a:lnTo>
                  <a:lnTo>
                    <a:pt x="1374" y="610"/>
                  </a:lnTo>
                  <a:lnTo>
                    <a:pt x="1386" y="661"/>
                  </a:lnTo>
                  <a:lnTo>
                    <a:pt x="1487" y="661"/>
                  </a:lnTo>
                  <a:lnTo>
                    <a:pt x="1504" y="663"/>
                  </a:lnTo>
                  <a:lnTo>
                    <a:pt x="1519" y="669"/>
                  </a:lnTo>
                  <a:lnTo>
                    <a:pt x="1533" y="680"/>
                  </a:lnTo>
                  <a:lnTo>
                    <a:pt x="1543" y="694"/>
                  </a:lnTo>
                  <a:lnTo>
                    <a:pt x="1550" y="711"/>
                  </a:lnTo>
                  <a:lnTo>
                    <a:pt x="1552" y="729"/>
                  </a:lnTo>
                  <a:lnTo>
                    <a:pt x="1552" y="830"/>
                  </a:lnTo>
                  <a:lnTo>
                    <a:pt x="1550" y="847"/>
                  </a:lnTo>
                  <a:lnTo>
                    <a:pt x="1543" y="863"/>
                  </a:lnTo>
                  <a:lnTo>
                    <a:pt x="1533" y="877"/>
                  </a:lnTo>
                  <a:lnTo>
                    <a:pt x="1519" y="887"/>
                  </a:lnTo>
                  <a:lnTo>
                    <a:pt x="1504" y="894"/>
                  </a:lnTo>
                  <a:lnTo>
                    <a:pt x="1487" y="896"/>
                  </a:lnTo>
                  <a:lnTo>
                    <a:pt x="1386" y="896"/>
                  </a:lnTo>
                  <a:lnTo>
                    <a:pt x="1375" y="947"/>
                  </a:lnTo>
                  <a:lnTo>
                    <a:pt x="1359" y="995"/>
                  </a:lnTo>
                  <a:lnTo>
                    <a:pt x="1340" y="1042"/>
                  </a:lnTo>
                  <a:lnTo>
                    <a:pt x="1317" y="1086"/>
                  </a:lnTo>
                  <a:lnTo>
                    <a:pt x="1289" y="1130"/>
                  </a:lnTo>
                  <a:lnTo>
                    <a:pt x="1360" y="1201"/>
                  </a:lnTo>
                  <a:lnTo>
                    <a:pt x="1370" y="1214"/>
                  </a:lnTo>
                  <a:lnTo>
                    <a:pt x="1378" y="1230"/>
                  </a:lnTo>
                  <a:lnTo>
                    <a:pt x="1380" y="1247"/>
                  </a:lnTo>
                  <a:lnTo>
                    <a:pt x="1378" y="1263"/>
                  </a:lnTo>
                  <a:lnTo>
                    <a:pt x="1370" y="1279"/>
                  </a:lnTo>
                  <a:lnTo>
                    <a:pt x="1360" y="1293"/>
                  </a:lnTo>
                  <a:lnTo>
                    <a:pt x="1289" y="1365"/>
                  </a:lnTo>
                  <a:lnTo>
                    <a:pt x="1275" y="1375"/>
                  </a:lnTo>
                  <a:lnTo>
                    <a:pt x="1259" y="1382"/>
                  </a:lnTo>
                  <a:lnTo>
                    <a:pt x="1243" y="1384"/>
                  </a:lnTo>
                  <a:lnTo>
                    <a:pt x="1226" y="1382"/>
                  </a:lnTo>
                  <a:lnTo>
                    <a:pt x="1210" y="1375"/>
                  </a:lnTo>
                  <a:lnTo>
                    <a:pt x="1196" y="1365"/>
                  </a:lnTo>
                  <a:lnTo>
                    <a:pt x="1125" y="1294"/>
                  </a:lnTo>
                  <a:lnTo>
                    <a:pt x="1083" y="1321"/>
                  </a:lnTo>
                  <a:lnTo>
                    <a:pt x="1038" y="1345"/>
                  </a:lnTo>
                  <a:lnTo>
                    <a:pt x="991" y="1364"/>
                  </a:lnTo>
                  <a:lnTo>
                    <a:pt x="942" y="1380"/>
                  </a:lnTo>
                  <a:lnTo>
                    <a:pt x="892" y="1392"/>
                  </a:lnTo>
                  <a:lnTo>
                    <a:pt x="892" y="1491"/>
                  </a:lnTo>
                  <a:lnTo>
                    <a:pt x="888" y="1508"/>
                  </a:lnTo>
                  <a:lnTo>
                    <a:pt x="882" y="1523"/>
                  </a:lnTo>
                  <a:lnTo>
                    <a:pt x="873" y="1537"/>
                  </a:lnTo>
                  <a:lnTo>
                    <a:pt x="859" y="1547"/>
                  </a:lnTo>
                  <a:lnTo>
                    <a:pt x="843" y="1554"/>
                  </a:lnTo>
                  <a:lnTo>
                    <a:pt x="826" y="1556"/>
                  </a:lnTo>
                  <a:lnTo>
                    <a:pt x="725" y="1556"/>
                  </a:lnTo>
                  <a:lnTo>
                    <a:pt x="707" y="1554"/>
                  </a:lnTo>
                  <a:lnTo>
                    <a:pt x="691" y="1547"/>
                  </a:lnTo>
                  <a:lnTo>
                    <a:pt x="678" y="1537"/>
                  </a:lnTo>
                  <a:lnTo>
                    <a:pt x="668" y="1523"/>
                  </a:lnTo>
                  <a:lnTo>
                    <a:pt x="661" y="1508"/>
                  </a:lnTo>
                  <a:lnTo>
                    <a:pt x="659" y="1491"/>
                  </a:lnTo>
                  <a:lnTo>
                    <a:pt x="659" y="1392"/>
                  </a:lnTo>
                  <a:lnTo>
                    <a:pt x="608" y="1381"/>
                  </a:lnTo>
                  <a:lnTo>
                    <a:pt x="559" y="1365"/>
                  </a:lnTo>
                  <a:lnTo>
                    <a:pt x="511" y="1346"/>
                  </a:lnTo>
                  <a:lnTo>
                    <a:pt x="467" y="1322"/>
                  </a:lnTo>
                  <a:lnTo>
                    <a:pt x="423" y="1295"/>
                  </a:lnTo>
                  <a:lnTo>
                    <a:pt x="355" y="1364"/>
                  </a:lnTo>
                  <a:lnTo>
                    <a:pt x="341" y="1374"/>
                  </a:lnTo>
                  <a:lnTo>
                    <a:pt x="325" y="1382"/>
                  </a:lnTo>
                  <a:lnTo>
                    <a:pt x="308" y="1384"/>
                  </a:lnTo>
                  <a:lnTo>
                    <a:pt x="291" y="1382"/>
                  </a:lnTo>
                  <a:lnTo>
                    <a:pt x="275" y="1374"/>
                  </a:lnTo>
                  <a:lnTo>
                    <a:pt x="262" y="1364"/>
                  </a:lnTo>
                  <a:lnTo>
                    <a:pt x="191" y="1293"/>
                  </a:lnTo>
                  <a:lnTo>
                    <a:pt x="180" y="1279"/>
                  </a:lnTo>
                  <a:lnTo>
                    <a:pt x="173" y="1263"/>
                  </a:lnTo>
                  <a:lnTo>
                    <a:pt x="171" y="1246"/>
                  </a:lnTo>
                  <a:lnTo>
                    <a:pt x="173" y="1229"/>
                  </a:lnTo>
                  <a:lnTo>
                    <a:pt x="180" y="1213"/>
                  </a:lnTo>
                  <a:lnTo>
                    <a:pt x="191" y="1200"/>
                  </a:lnTo>
                  <a:lnTo>
                    <a:pt x="259" y="1131"/>
                  </a:lnTo>
                  <a:lnTo>
                    <a:pt x="232" y="1087"/>
                  </a:lnTo>
                  <a:lnTo>
                    <a:pt x="209" y="1042"/>
                  </a:lnTo>
                  <a:lnTo>
                    <a:pt x="189" y="995"/>
                  </a:lnTo>
                  <a:lnTo>
                    <a:pt x="173" y="946"/>
                  </a:lnTo>
                  <a:lnTo>
                    <a:pt x="161" y="895"/>
                  </a:lnTo>
                  <a:lnTo>
                    <a:pt x="65" y="895"/>
                  </a:lnTo>
                  <a:lnTo>
                    <a:pt x="47" y="892"/>
                  </a:lnTo>
                  <a:lnTo>
                    <a:pt x="31" y="885"/>
                  </a:lnTo>
                  <a:lnTo>
                    <a:pt x="19" y="876"/>
                  </a:lnTo>
                  <a:lnTo>
                    <a:pt x="8" y="862"/>
                  </a:lnTo>
                  <a:lnTo>
                    <a:pt x="2" y="846"/>
                  </a:lnTo>
                  <a:lnTo>
                    <a:pt x="0" y="829"/>
                  </a:lnTo>
                  <a:lnTo>
                    <a:pt x="0" y="728"/>
                  </a:lnTo>
                  <a:lnTo>
                    <a:pt x="2" y="710"/>
                  </a:lnTo>
                  <a:lnTo>
                    <a:pt x="8" y="694"/>
                  </a:lnTo>
                  <a:lnTo>
                    <a:pt x="19" y="681"/>
                  </a:lnTo>
                  <a:lnTo>
                    <a:pt x="31" y="671"/>
                  </a:lnTo>
                  <a:lnTo>
                    <a:pt x="47" y="664"/>
                  </a:lnTo>
                  <a:lnTo>
                    <a:pt x="65" y="662"/>
                  </a:lnTo>
                  <a:lnTo>
                    <a:pt x="161" y="662"/>
                  </a:lnTo>
                  <a:lnTo>
                    <a:pt x="173" y="610"/>
                  </a:lnTo>
                  <a:lnTo>
                    <a:pt x="189" y="562"/>
                  </a:lnTo>
                  <a:lnTo>
                    <a:pt x="209" y="514"/>
                  </a:lnTo>
                  <a:lnTo>
                    <a:pt x="232" y="468"/>
                  </a:lnTo>
                  <a:lnTo>
                    <a:pt x="259" y="425"/>
                  </a:lnTo>
                  <a:lnTo>
                    <a:pt x="191" y="356"/>
                  </a:lnTo>
                  <a:lnTo>
                    <a:pt x="180" y="343"/>
                  </a:lnTo>
                  <a:lnTo>
                    <a:pt x="173" y="327"/>
                  </a:lnTo>
                  <a:lnTo>
                    <a:pt x="171" y="310"/>
                  </a:lnTo>
                  <a:lnTo>
                    <a:pt x="173" y="294"/>
                  </a:lnTo>
                  <a:lnTo>
                    <a:pt x="180" y="278"/>
                  </a:lnTo>
                  <a:lnTo>
                    <a:pt x="191" y="264"/>
                  </a:lnTo>
                  <a:lnTo>
                    <a:pt x="262" y="192"/>
                  </a:lnTo>
                  <a:lnTo>
                    <a:pt x="275" y="182"/>
                  </a:lnTo>
                  <a:lnTo>
                    <a:pt x="291" y="175"/>
                  </a:lnTo>
                  <a:lnTo>
                    <a:pt x="308" y="173"/>
                  </a:lnTo>
                  <a:lnTo>
                    <a:pt x="325" y="175"/>
                  </a:lnTo>
                  <a:lnTo>
                    <a:pt x="341" y="182"/>
                  </a:lnTo>
                  <a:lnTo>
                    <a:pt x="355" y="192"/>
                  </a:lnTo>
                  <a:lnTo>
                    <a:pt x="423" y="261"/>
                  </a:lnTo>
                  <a:lnTo>
                    <a:pt x="467" y="234"/>
                  </a:lnTo>
                  <a:lnTo>
                    <a:pt x="511" y="210"/>
                  </a:lnTo>
                  <a:lnTo>
                    <a:pt x="559" y="191"/>
                  </a:lnTo>
                  <a:lnTo>
                    <a:pt x="607" y="175"/>
                  </a:lnTo>
                  <a:lnTo>
                    <a:pt x="659" y="164"/>
                  </a:lnTo>
                  <a:lnTo>
                    <a:pt x="659" y="66"/>
                  </a:lnTo>
                  <a:lnTo>
                    <a:pt x="661" y="48"/>
                  </a:lnTo>
                  <a:lnTo>
                    <a:pt x="668" y="32"/>
                  </a:lnTo>
                  <a:lnTo>
                    <a:pt x="678" y="20"/>
                  </a:lnTo>
                  <a:lnTo>
                    <a:pt x="691" y="9"/>
                  </a:lnTo>
                  <a:lnTo>
                    <a:pt x="707" y="3"/>
                  </a:lnTo>
                  <a:lnTo>
                    <a:pt x="7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18" name="Shape 11918"/>
          <p:cNvGrpSpPr/>
          <p:nvPr/>
        </p:nvGrpSpPr>
        <p:grpSpPr>
          <a:xfrm>
            <a:off x="3067447" y="3659267"/>
            <a:ext cx="197644" cy="229791"/>
            <a:chOff x="4048125" y="3721100"/>
            <a:chExt cx="263525" cy="306388"/>
          </a:xfrm>
        </p:grpSpPr>
        <p:sp>
          <p:nvSpPr>
            <p:cNvPr id="11919" name="Shape 11919"/>
            <p:cNvSpPr/>
            <p:nvPr/>
          </p:nvSpPr>
          <p:spPr>
            <a:xfrm>
              <a:off x="4048125" y="37211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9"/>
                  </a:lnTo>
                  <a:lnTo>
                    <a:pt x="2465" y="1368"/>
                  </a:lnTo>
                  <a:lnTo>
                    <a:pt x="2465" y="1296"/>
                  </a:lnTo>
                  <a:lnTo>
                    <a:pt x="2460" y="1225"/>
                  </a:lnTo>
                  <a:lnTo>
                    <a:pt x="2450" y="1156"/>
                  </a:lnTo>
                  <a:lnTo>
                    <a:pt x="2435" y="1086"/>
                  </a:lnTo>
                  <a:lnTo>
                    <a:pt x="2416" y="1017"/>
                  </a:lnTo>
                  <a:lnTo>
                    <a:pt x="2391" y="950"/>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20" name="Shape 11920"/>
            <p:cNvSpPr/>
            <p:nvPr/>
          </p:nvSpPr>
          <p:spPr>
            <a:xfrm>
              <a:off x="4181475" y="3786188"/>
              <a:ext cx="28575" cy="26988"/>
            </a:xfrm>
            <a:custGeom>
              <a:avLst/>
              <a:gdLst/>
              <a:ahLst/>
              <a:cxnLst/>
              <a:rect l="0" t="0" r="0" b="0"/>
              <a:pathLst>
                <a:path w="299" h="320" extrusionOk="0">
                  <a:moveTo>
                    <a:pt x="151" y="0"/>
                  </a:moveTo>
                  <a:lnTo>
                    <a:pt x="181" y="5"/>
                  </a:lnTo>
                  <a:lnTo>
                    <a:pt x="209" y="14"/>
                  </a:lnTo>
                  <a:lnTo>
                    <a:pt x="234" y="29"/>
                  </a:lnTo>
                  <a:lnTo>
                    <a:pt x="256" y="48"/>
                  </a:lnTo>
                  <a:lnTo>
                    <a:pt x="274" y="72"/>
                  </a:lnTo>
                  <a:lnTo>
                    <a:pt x="288" y="99"/>
                  </a:lnTo>
                  <a:lnTo>
                    <a:pt x="296" y="129"/>
                  </a:lnTo>
                  <a:lnTo>
                    <a:pt x="299" y="161"/>
                  </a:lnTo>
                  <a:lnTo>
                    <a:pt x="296" y="194"/>
                  </a:lnTo>
                  <a:lnTo>
                    <a:pt x="287" y="224"/>
                  </a:lnTo>
                  <a:lnTo>
                    <a:pt x="273" y="250"/>
                  </a:lnTo>
                  <a:lnTo>
                    <a:pt x="255" y="274"/>
                  </a:lnTo>
                  <a:lnTo>
                    <a:pt x="233" y="293"/>
                  </a:lnTo>
                  <a:lnTo>
                    <a:pt x="208" y="308"/>
                  </a:lnTo>
                  <a:lnTo>
                    <a:pt x="180" y="317"/>
                  </a:lnTo>
                  <a:lnTo>
                    <a:pt x="150" y="320"/>
                  </a:lnTo>
                  <a:lnTo>
                    <a:pt x="120" y="317"/>
                  </a:lnTo>
                  <a:lnTo>
                    <a:pt x="91" y="307"/>
                  </a:lnTo>
                  <a:lnTo>
                    <a:pt x="65" y="292"/>
                  </a:lnTo>
                  <a:lnTo>
                    <a:pt x="43" y="272"/>
                  </a:lnTo>
                  <a:lnTo>
                    <a:pt x="25" y="249"/>
                  </a:lnTo>
                  <a:lnTo>
                    <a:pt x="11" y="221"/>
                  </a:lnTo>
                  <a:lnTo>
                    <a:pt x="2" y="191"/>
                  </a:lnTo>
                  <a:lnTo>
                    <a:pt x="0" y="159"/>
                  </a:lnTo>
                  <a:lnTo>
                    <a:pt x="3" y="126"/>
                  </a:lnTo>
                  <a:lnTo>
                    <a:pt x="12" y="97"/>
                  </a:lnTo>
                  <a:lnTo>
                    <a:pt x="26" y="70"/>
                  </a:lnTo>
                  <a:lnTo>
                    <a:pt x="44" y="47"/>
                  </a:lnTo>
                  <a:lnTo>
                    <a:pt x="66" y="27"/>
                  </a:lnTo>
                  <a:lnTo>
                    <a:pt x="92" y="13"/>
                  </a:lnTo>
                  <a:lnTo>
                    <a:pt x="121" y="3"/>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21" name="Shape 11921"/>
            <p:cNvSpPr/>
            <p:nvPr/>
          </p:nvSpPr>
          <p:spPr>
            <a:xfrm>
              <a:off x="4168775" y="3819525"/>
              <a:ext cx="47625" cy="71438"/>
            </a:xfrm>
            <a:custGeom>
              <a:avLst/>
              <a:gdLst/>
              <a:ahLst/>
              <a:cxnLst/>
              <a:rect l="0" t="0" r="0" b="0"/>
              <a:pathLst>
                <a:path w="509" h="809" extrusionOk="0">
                  <a:moveTo>
                    <a:pt x="69" y="0"/>
                  </a:moveTo>
                  <a:lnTo>
                    <a:pt x="354" y="0"/>
                  </a:lnTo>
                  <a:lnTo>
                    <a:pt x="370" y="1"/>
                  </a:lnTo>
                  <a:lnTo>
                    <a:pt x="384" y="5"/>
                  </a:lnTo>
                  <a:lnTo>
                    <a:pt x="395" y="13"/>
                  </a:lnTo>
                  <a:lnTo>
                    <a:pt x="403" y="23"/>
                  </a:lnTo>
                  <a:lnTo>
                    <a:pt x="408" y="37"/>
                  </a:lnTo>
                  <a:lnTo>
                    <a:pt x="410" y="54"/>
                  </a:lnTo>
                  <a:lnTo>
                    <a:pt x="409" y="85"/>
                  </a:lnTo>
                  <a:lnTo>
                    <a:pt x="406" y="115"/>
                  </a:lnTo>
                  <a:lnTo>
                    <a:pt x="401" y="146"/>
                  </a:lnTo>
                  <a:lnTo>
                    <a:pt x="343" y="484"/>
                  </a:lnTo>
                  <a:lnTo>
                    <a:pt x="333" y="541"/>
                  </a:lnTo>
                  <a:lnTo>
                    <a:pt x="325" y="597"/>
                  </a:lnTo>
                  <a:lnTo>
                    <a:pt x="325" y="615"/>
                  </a:lnTo>
                  <a:lnTo>
                    <a:pt x="326" y="634"/>
                  </a:lnTo>
                  <a:lnTo>
                    <a:pt x="330" y="652"/>
                  </a:lnTo>
                  <a:lnTo>
                    <a:pt x="335" y="664"/>
                  </a:lnTo>
                  <a:lnTo>
                    <a:pt x="342" y="675"/>
                  </a:lnTo>
                  <a:lnTo>
                    <a:pt x="351" y="681"/>
                  </a:lnTo>
                  <a:lnTo>
                    <a:pt x="362" y="686"/>
                  </a:lnTo>
                  <a:lnTo>
                    <a:pt x="375" y="686"/>
                  </a:lnTo>
                  <a:lnTo>
                    <a:pt x="394" y="682"/>
                  </a:lnTo>
                  <a:lnTo>
                    <a:pt x="413" y="676"/>
                  </a:lnTo>
                  <a:lnTo>
                    <a:pt x="431" y="669"/>
                  </a:lnTo>
                  <a:lnTo>
                    <a:pt x="445" y="661"/>
                  </a:lnTo>
                  <a:lnTo>
                    <a:pt x="459" y="653"/>
                  </a:lnTo>
                  <a:lnTo>
                    <a:pt x="473" y="646"/>
                  </a:lnTo>
                  <a:lnTo>
                    <a:pt x="486" y="643"/>
                  </a:lnTo>
                  <a:lnTo>
                    <a:pt x="497" y="646"/>
                  </a:lnTo>
                  <a:lnTo>
                    <a:pt x="505" y="653"/>
                  </a:lnTo>
                  <a:lnTo>
                    <a:pt x="509" y="664"/>
                  </a:lnTo>
                  <a:lnTo>
                    <a:pt x="508" y="678"/>
                  </a:lnTo>
                  <a:lnTo>
                    <a:pt x="503" y="691"/>
                  </a:lnTo>
                  <a:lnTo>
                    <a:pt x="496" y="705"/>
                  </a:lnTo>
                  <a:lnTo>
                    <a:pt x="487" y="715"/>
                  </a:lnTo>
                  <a:lnTo>
                    <a:pt x="458" y="743"/>
                  </a:lnTo>
                  <a:lnTo>
                    <a:pt x="428" y="766"/>
                  </a:lnTo>
                  <a:lnTo>
                    <a:pt x="396" y="784"/>
                  </a:lnTo>
                  <a:lnTo>
                    <a:pt x="362" y="798"/>
                  </a:lnTo>
                  <a:lnTo>
                    <a:pt x="326" y="806"/>
                  </a:lnTo>
                  <a:lnTo>
                    <a:pt x="288" y="809"/>
                  </a:lnTo>
                  <a:lnTo>
                    <a:pt x="251" y="809"/>
                  </a:lnTo>
                  <a:lnTo>
                    <a:pt x="214" y="807"/>
                  </a:lnTo>
                  <a:lnTo>
                    <a:pt x="178" y="803"/>
                  </a:lnTo>
                  <a:lnTo>
                    <a:pt x="157" y="798"/>
                  </a:lnTo>
                  <a:lnTo>
                    <a:pt x="137" y="788"/>
                  </a:lnTo>
                  <a:lnTo>
                    <a:pt x="117" y="774"/>
                  </a:lnTo>
                  <a:lnTo>
                    <a:pt x="98" y="756"/>
                  </a:lnTo>
                  <a:lnTo>
                    <a:pt x="81" y="735"/>
                  </a:lnTo>
                  <a:lnTo>
                    <a:pt x="67" y="712"/>
                  </a:lnTo>
                  <a:lnTo>
                    <a:pt x="57" y="687"/>
                  </a:lnTo>
                  <a:lnTo>
                    <a:pt x="52" y="660"/>
                  </a:lnTo>
                  <a:lnTo>
                    <a:pt x="53" y="633"/>
                  </a:lnTo>
                  <a:lnTo>
                    <a:pt x="65" y="547"/>
                  </a:lnTo>
                  <a:lnTo>
                    <a:pt x="78" y="462"/>
                  </a:lnTo>
                  <a:lnTo>
                    <a:pt x="102" y="314"/>
                  </a:lnTo>
                  <a:lnTo>
                    <a:pt x="126" y="165"/>
                  </a:lnTo>
                  <a:lnTo>
                    <a:pt x="128" y="146"/>
                  </a:lnTo>
                  <a:lnTo>
                    <a:pt x="127" y="128"/>
                  </a:lnTo>
                  <a:lnTo>
                    <a:pt x="123" y="113"/>
                  </a:lnTo>
                  <a:lnTo>
                    <a:pt x="117" y="102"/>
                  </a:lnTo>
                  <a:lnTo>
                    <a:pt x="107" y="94"/>
                  </a:lnTo>
                  <a:lnTo>
                    <a:pt x="94" y="89"/>
                  </a:lnTo>
                  <a:lnTo>
                    <a:pt x="77" y="85"/>
                  </a:lnTo>
                  <a:lnTo>
                    <a:pt x="60" y="82"/>
                  </a:lnTo>
                  <a:lnTo>
                    <a:pt x="44" y="79"/>
                  </a:lnTo>
                  <a:lnTo>
                    <a:pt x="28" y="75"/>
                  </a:lnTo>
                  <a:lnTo>
                    <a:pt x="15" y="68"/>
                  </a:lnTo>
                  <a:lnTo>
                    <a:pt x="7" y="58"/>
                  </a:lnTo>
                  <a:lnTo>
                    <a:pt x="1" y="47"/>
                  </a:lnTo>
                  <a:lnTo>
                    <a:pt x="0" y="36"/>
                  </a:lnTo>
                  <a:lnTo>
                    <a:pt x="3" y="23"/>
                  </a:lnTo>
                  <a:lnTo>
                    <a:pt x="11" y="14"/>
                  </a:lnTo>
                  <a:lnTo>
                    <a:pt x="21" y="7"/>
                  </a:lnTo>
                  <a:lnTo>
                    <a:pt x="35" y="2"/>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22" name="Shape 11922"/>
          <p:cNvGrpSpPr/>
          <p:nvPr/>
        </p:nvGrpSpPr>
        <p:grpSpPr>
          <a:xfrm>
            <a:off x="3601403" y="3658673"/>
            <a:ext cx="198834" cy="230981"/>
            <a:chOff x="4773613" y="3719513"/>
            <a:chExt cx="265112" cy="307975"/>
          </a:xfrm>
        </p:grpSpPr>
        <p:sp>
          <p:nvSpPr>
            <p:cNvPr id="11923" name="Shape 11923"/>
            <p:cNvSpPr/>
            <p:nvPr/>
          </p:nvSpPr>
          <p:spPr>
            <a:xfrm>
              <a:off x="4808538" y="3719513"/>
              <a:ext cx="193675" cy="301625"/>
            </a:xfrm>
            <a:custGeom>
              <a:avLst/>
              <a:gdLst/>
              <a:ahLst/>
              <a:cxnLst/>
              <a:rect l="0" t="0" r="0" b="0"/>
              <a:pathLst>
                <a:path w="2068" h="3225" extrusionOk="0">
                  <a:moveTo>
                    <a:pt x="977" y="0"/>
                  </a:moveTo>
                  <a:lnTo>
                    <a:pt x="1017" y="1"/>
                  </a:lnTo>
                  <a:lnTo>
                    <a:pt x="1055" y="6"/>
                  </a:lnTo>
                  <a:lnTo>
                    <a:pt x="1090" y="12"/>
                  </a:lnTo>
                  <a:lnTo>
                    <a:pt x="1122" y="20"/>
                  </a:lnTo>
                  <a:lnTo>
                    <a:pt x="1152" y="31"/>
                  </a:lnTo>
                  <a:lnTo>
                    <a:pt x="1179" y="42"/>
                  </a:lnTo>
                  <a:lnTo>
                    <a:pt x="1205" y="54"/>
                  </a:lnTo>
                  <a:lnTo>
                    <a:pt x="1227" y="66"/>
                  </a:lnTo>
                  <a:lnTo>
                    <a:pt x="1246" y="79"/>
                  </a:lnTo>
                  <a:lnTo>
                    <a:pt x="1263" y="91"/>
                  </a:lnTo>
                  <a:lnTo>
                    <a:pt x="1277" y="102"/>
                  </a:lnTo>
                  <a:lnTo>
                    <a:pt x="1289" y="113"/>
                  </a:lnTo>
                  <a:lnTo>
                    <a:pt x="1298" y="121"/>
                  </a:lnTo>
                  <a:lnTo>
                    <a:pt x="1304" y="128"/>
                  </a:lnTo>
                  <a:lnTo>
                    <a:pt x="1308" y="132"/>
                  </a:lnTo>
                  <a:lnTo>
                    <a:pt x="1310" y="134"/>
                  </a:lnTo>
                  <a:lnTo>
                    <a:pt x="1360" y="131"/>
                  </a:lnTo>
                  <a:lnTo>
                    <a:pt x="1407" y="133"/>
                  </a:lnTo>
                  <a:lnTo>
                    <a:pt x="1450" y="140"/>
                  </a:lnTo>
                  <a:lnTo>
                    <a:pt x="1492" y="150"/>
                  </a:lnTo>
                  <a:lnTo>
                    <a:pt x="1531" y="165"/>
                  </a:lnTo>
                  <a:lnTo>
                    <a:pt x="1567" y="183"/>
                  </a:lnTo>
                  <a:lnTo>
                    <a:pt x="1600" y="205"/>
                  </a:lnTo>
                  <a:lnTo>
                    <a:pt x="1631" y="231"/>
                  </a:lnTo>
                  <a:lnTo>
                    <a:pt x="1661" y="260"/>
                  </a:lnTo>
                  <a:lnTo>
                    <a:pt x="1687" y="292"/>
                  </a:lnTo>
                  <a:lnTo>
                    <a:pt x="1711" y="329"/>
                  </a:lnTo>
                  <a:lnTo>
                    <a:pt x="1732" y="367"/>
                  </a:lnTo>
                  <a:lnTo>
                    <a:pt x="1751" y="408"/>
                  </a:lnTo>
                  <a:lnTo>
                    <a:pt x="1768" y="451"/>
                  </a:lnTo>
                  <a:lnTo>
                    <a:pt x="1783" y="497"/>
                  </a:lnTo>
                  <a:lnTo>
                    <a:pt x="1797" y="546"/>
                  </a:lnTo>
                  <a:lnTo>
                    <a:pt x="1808" y="597"/>
                  </a:lnTo>
                  <a:lnTo>
                    <a:pt x="1817" y="650"/>
                  </a:lnTo>
                  <a:lnTo>
                    <a:pt x="1823" y="704"/>
                  </a:lnTo>
                  <a:lnTo>
                    <a:pt x="1828" y="760"/>
                  </a:lnTo>
                  <a:lnTo>
                    <a:pt x="1831" y="818"/>
                  </a:lnTo>
                  <a:lnTo>
                    <a:pt x="1833" y="877"/>
                  </a:lnTo>
                  <a:lnTo>
                    <a:pt x="1832" y="937"/>
                  </a:lnTo>
                  <a:lnTo>
                    <a:pt x="1830" y="1000"/>
                  </a:lnTo>
                  <a:lnTo>
                    <a:pt x="1826" y="1062"/>
                  </a:lnTo>
                  <a:lnTo>
                    <a:pt x="1821" y="1124"/>
                  </a:lnTo>
                  <a:lnTo>
                    <a:pt x="1816" y="1188"/>
                  </a:lnTo>
                  <a:lnTo>
                    <a:pt x="1814" y="1248"/>
                  </a:lnTo>
                  <a:lnTo>
                    <a:pt x="1816" y="1303"/>
                  </a:lnTo>
                  <a:lnTo>
                    <a:pt x="1819" y="1354"/>
                  </a:lnTo>
                  <a:lnTo>
                    <a:pt x="1826" y="1401"/>
                  </a:lnTo>
                  <a:lnTo>
                    <a:pt x="1834" y="1446"/>
                  </a:lnTo>
                  <a:lnTo>
                    <a:pt x="1844" y="1486"/>
                  </a:lnTo>
                  <a:lnTo>
                    <a:pt x="1856" y="1522"/>
                  </a:lnTo>
                  <a:lnTo>
                    <a:pt x="1870" y="1555"/>
                  </a:lnTo>
                  <a:lnTo>
                    <a:pt x="1884" y="1585"/>
                  </a:lnTo>
                  <a:lnTo>
                    <a:pt x="1900" y="1613"/>
                  </a:lnTo>
                  <a:lnTo>
                    <a:pt x="1916" y="1637"/>
                  </a:lnTo>
                  <a:lnTo>
                    <a:pt x="1932" y="1659"/>
                  </a:lnTo>
                  <a:lnTo>
                    <a:pt x="1950" y="1678"/>
                  </a:lnTo>
                  <a:lnTo>
                    <a:pt x="1966" y="1695"/>
                  </a:lnTo>
                  <a:lnTo>
                    <a:pt x="1982" y="1709"/>
                  </a:lnTo>
                  <a:lnTo>
                    <a:pt x="1997" y="1721"/>
                  </a:lnTo>
                  <a:lnTo>
                    <a:pt x="2012" y="1731"/>
                  </a:lnTo>
                  <a:lnTo>
                    <a:pt x="2025" y="1740"/>
                  </a:lnTo>
                  <a:lnTo>
                    <a:pt x="2037" y="1747"/>
                  </a:lnTo>
                  <a:lnTo>
                    <a:pt x="2048" y="1752"/>
                  </a:lnTo>
                  <a:lnTo>
                    <a:pt x="2056" y="1755"/>
                  </a:lnTo>
                  <a:lnTo>
                    <a:pt x="2063" y="1758"/>
                  </a:lnTo>
                  <a:lnTo>
                    <a:pt x="2067" y="1759"/>
                  </a:lnTo>
                  <a:lnTo>
                    <a:pt x="2068" y="1760"/>
                  </a:lnTo>
                  <a:lnTo>
                    <a:pt x="2034" y="1791"/>
                  </a:lnTo>
                  <a:lnTo>
                    <a:pt x="1996" y="1819"/>
                  </a:lnTo>
                  <a:lnTo>
                    <a:pt x="1956" y="1844"/>
                  </a:lnTo>
                  <a:lnTo>
                    <a:pt x="1912" y="1865"/>
                  </a:lnTo>
                  <a:lnTo>
                    <a:pt x="1869" y="1885"/>
                  </a:lnTo>
                  <a:lnTo>
                    <a:pt x="1824" y="1901"/>
                  </a:lnTo>
                  <a:lnTo>
                    <a:pt x="1778" y="1914"/>
                  </a:lnTo>
                  <a:lnTo>
                    <a:pt x="1733" y="1925"/>
                  </a:lnTo>
                  <a:lnTo>
                    <a:pt x="1689" y="1935"/>
                  </a:lnTo>
                  <a:lnTo>
                    <a:pt x="1647" y="1942"/>
                  </a:lnTo>
                  <a:lnTo>
                    <a:pt x="1605" y="1947"/>
                  </a:lnTo>
                  <a:lnTo>
                    <a:pt x="1567" y="1952"/>
                  </a:lnTo>
                  <a:lnTo>
                    <a:pt x="1533" y="1955"/>
                  </a:lnTo>
                  <a:lnTo>
                    <a:pt x="1502" y="1957"/>
                  </a:lnTo>
                  <a:lnTo>
                    <a:pt x="1474" y="1958"/>
                  </a:lnTo>
                  <a:lnTo>
                    <a:pt x="1452" y="1958"/>
                  </a:lnTo>
                  <a:lnTo>
                    <a:pt x="1436" y="1958"/>
                  </a:lnTo>
                  <a:lnTo>
                    <a:pt x="1426" y="1958"/>
                  </a:lnTo>
                  <a:lnTo>
                    <a:pt x="1422" y="1958"/>
                  </a:lnTo>
                  <a:lnTo>
                    <a:pt x="1422" y="2097"/>
                  </a:lnTo>
                  <a:lnTo>
                    <a:pt x="1423" y="2107"/>
                  </a:lnTo>
                  <a:lnTo>
                    <a:pt x="1039" y="3225"/>
                  </a:lnTo>
                  <a:lnTo>
                    <a:pt x="655" y="2105"/>
                  </a:lnTo>
                  <a:lnTo>
                    <a:pt x="655" y="1963"/>
                  </a:lnTo>
                  <a:lnTo>
                    <a:pt x="585" y="1962"/>
                  </a:lnTo>
                  <a:lnTo>
                    <a:pt x="520" y="1959"/>
                  </a:lnTo>
                  <a:lnTo>
                    <a:pt x="460" y="1953"/>
                  </a:lnTo>
                  <a:lnTo>
                    <a:pt x="403" y="1945"/>
                  </a:lnTo>
                  <a:lnTo>
                    <a:pt x="352" y="1935"/>
                  </a:lnTo>
                  <a:lnTo>
                    <a:pt x="304" y="1923"/>
                  </a:lnTo>
                  <a:lnTo>
                    <a:pt x="260" y="1910"/>
                  </a:lnTo>
                  <a:lnTo>
                    <a:pt x="221" y="1896"/>
                  </a:lnTo>
                  <a:lnTo>
                    <a:pt x="185" y="1882"/>
                  </a:lnTo>
                  <a:lnTo>
                    <a:pt x="153" y="1866"/>
                  </a:lnTo>
                  <a:lnTo>
                    <a:pt x="124" y="1851"/>
                  </a:lnTo>
                  <a:lnTo>
                    <a:pt x="98" y="1835"/>
                  </a:lnTo>
                  <a:lnTo>
                    <a:pt x="76" y="1821"/>
                  </a:lnTo>
                  <a:lnTo>
                    <a:pt x="57" y="1807"/>
                  </a:lnTo>
                  <a:lnTo>
                    <a:pt x="42" y="1794"/>
                  </a:lnTo>
                  <a:lnTo>
                    <a:pt x="28" y="1782"/>
                  </a:lnTo>
                  <a:lnTo>
                    <a:pt x="18" y="1771"/>
                  </a:lnTo>
                  <a:lnTo>
                    <a:pt x="10" y="1763"/>
                  </a:lnTo>
                  <a:lnTo>
                    <a:pt x="5" y="1756"/>
                  </a:lnTo>
                  <a:lnTo>
                    <a:pt x="2" y="1752"/>
                  </a:lnTo>
                  <a:lnTo>
                    <a:pt x="0" y="1751"/>
                  </a:lnTo>
                  <a:lnTo>
                    <a:pt x="1" y="1751"/>
                  </a:lnTo>
                  <a:lnTo>
                    <a:pt x="4" y="1751"/>
                  </a:lnTo>
                  <a:lnTo>
                    <a:pt x="9" y="1750"/>
                  </a:lnTo>
                  <a:lnTo>
                    <a:pt x="15" y="1749"/>
                  </a:lnTo>
                  <a:lnTo>
                    <a:pt x="23" y="1747"/>
                  </a:lnTo>
                  <a:lnTo>
                    <a:pt x="32" y="1744"/>
                  </a:lnTo>
                  <a:lnTo>
                    <a:pt x="42" y="1740"/>
                  </a:lnTo>
                  <a:lnTo>
                    <a:pt x="54" y="1734"/>
                  </a:lnTo>
                  <a:lnTo>
                    <a:pt x="66" y="1727"/>
                  </a:lnTo>
                  <a:lnTo>
                    <a:pt x="79" y="1719"/>
                  </a:lnTo>
                  <a:lnTo>
                    <a:pt x="92" y="1708"/>
                  </a:lnTo>
                  <a:lnTo>
                    <a:pt x="106" y="1696"/>
                  </a:lnTo>
                  <a:lnTo>
                    <a:pt x="120" y="1681"/>
                  </a:lnTo>
                  <a:lnTo>
                    <a:pt x="135" y="1664"/>
                  </a:lnTo>
                  <a:lnTo>
                    <a:pt x="150" y="1643"/>
                  </a:lnTo>
                  <a:lnTo>
                    <a:pt x="164" y="1620"/>
                  </a:lnTo>
                  <a:lnTo>
                    <a:pt x="178" y="1594"/>
                  </a:lnTo>
                  <a:lnTo>
                    <a:pt x="192" y="1566"/>
                  </a:lnTo>
                  <a:lnTo>
                    <a:pt x="205" y="1533"/>
                  </a:lnTo>
                  <a:lnTo>
                    <a:pt x="217" y="1498"/>
                  </a:lnTo>
                  <a:lnTo>
                    <a:pt x="228" y="1458"/>
                  </a:lnTo>
                  <a:lnTo>
                    <a:pt x="239" y="1414"/>
                  </a:lnTo>
                  <a:lnTo>
                    <a:pt x="248" y="1367"/>
                  </a:lnTo>
                  <a:lnTo>
                    <a:pt x="256" y="1315"/>
                  </a:lnTo>
                  <a:lnTo>
                    <a:pt x="262" y="1259"/>
                  </a:lnTo>
                  <a:lnTo>
                    <a:pt x="267" y="1197"/>
                  </a:lnTo>
                  <a:lnTo>
                    <a:pt x="270" y="1132"/>
                  </a:lnTo>
                  <a:lnTo>
                    <a:pt x="272" y="1061"/>
                  </a:lnTo>
                  <a:lnTo>
                    <a:pt x="271" y="985"/>
                  </a:lnTo>
                  <a:lnTo>
                    <a:pt x="270" y="906"/>
                  </a:lnTo>
                  <a:lnTo>
                    <a:pt x="273" y="832"/>
                  </a:lnTo>
                  <a:lnTo>
                    <a:pt x="277" y="761"/>
                  </a:lnTo>
                  <a:lnTo>
                    <a:pt x="284" y="696"/>
                  </a:lnTo>
                  <a:lnTo>
                    <a:pt x="293" y="635"/>
                  </a:lnTo>
                  <a:lnTo>
                    <a:pt x="305" y="578"/>
                  </a:lnTo>
                  <a:lnTo>
                    <a:pt x="318" y="524"/>
                  </a:lnTo>
                  <a:lnTo>
                    <a:pt x="333" y="475"/>
                  </a:lnTo>
                  <a:lnTo>
                    <a:pt x="349" y="429"/>
                  </a:lnTo>
                  <a:lnTo>
                    <a:pt x="367" y="387"/>
                  </a:lnTo>
                  <a:lnTo>
                    <a:pt x="386" y="348"/>
                  </a:lnTo>
                  <a:lnTo>
                    <a:pt x="405" y="312"/>
                  </a:lnTo>
                  <a:lnTo>
                    <a:pt x="426" y="279"/>
                  </a:lnTo>
                  <a:lnTo>
                    <a:pt x="449" y="250"/>
                  </a:lnTo>
                  <a:lnTo>
                    <a:pt x="471" y="223"/>
                  </a:lnTo>
                  <a:lnTo>
                    <a:pt x="493" y="198"/>
                  </a:lnTo>
                  <a:lnTo>
                    <a:pt x="516" y="176"/>
                  </a:lnTo>
                  <a:lnTo>
                    <a:pt x="538" y="156"/>
                  </a:lnTo>
                  <a:lnTo>
                    <a:pt x="561" y="139"/>
                  </a:lnTo>
                  <a:lnTo>
                    <a:pt x="583" y="123"/>
                  </a:lnTo>
                  <a:lnTo>
                    <a:pt x="606" y="109"/>
                  </a:lnTo>
                  <a:lnTo>
                    <a:pt x="628" y="96"/>
                  </a:lnTo>
                  <a:lnTo>
                    <a:pt x="649" y="85"/>
                  </a:lnTo>
                  <a:lnTo>
                    <a:pt x="668" y="75"/>
                  </a:lnTo>
                  <a:lnTo>
                    <a:pt x="687" y="67"/>
                  </a:lnTo>
                  <a:lnTo>
                    <a:pt x="705" y="60"/>
                  </a:lnTo>
                  <a:lnTo>
                    <a:pt x="721" y="54"/>
                  </a:lnTo>
                  <a:lnTo>
                    <a:pt x="736" y="48"/>
                  </a:lnTo>
                  <a:lnTo>
                    <a:pt x="790" y="30"/>
                  </a:lnTo>
                  <a:lnTo>
                    <a:pt x="840" y="16"/>
                  </a:lnTo>
                  <a:lnTo>
                    <a:pt x="888" y="7"/>
                  </a:lnTo>
                  <a:lnTo>
                    <a:pt x="934" y="2"/>
                  </a:lnTo>
                  <a:lnTo>
                    <a:pt x="9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24" name="Shape 11924"/>
            <p:cNvSpPr/>
            <p:nvPr/>
          </p:nvSpPr>
          <p:spPr>
            <a:xfrm>
              <a:off x="4773613" y="3925888"/>
              <a:ext cx="265112" cy="101600"/>
            </a:xfrm>
            <a:custGeom>
              <a:avLst/>
              <a:gdLst/>
              <a:ahLst/>
              <a:cxnLst/>
              <a:rect l="0" t="0" r="0" b="0"/>
              <a:pathLst>
                <a:path w="2832" h="1088" extrusionOk="0">
                  <a:moveTo>
                    <a:pt x="888" y="0"/>
                  </a:moveTo>
                  <a:lnTo>
                    <a:pt x="732" y="449"/>
                  </a:lnTo>
                  <a:lnTo>
                    <a:pt x="946" y="433"/>
                  </a:lnTo>
                  <a:lnTo>
                    <a:pt x="1416" y="1011"/>
                  </a:lnTo>
                  <a:lnTo>
                    <a:pt x="1887" y="433"/>
                  </a:lnTo>
                  <a:lnTo>
                    <a:pt x="2100" y="449"/>
                  </a:lnTo>
                  <a:lnTo>
                    <a:pt x="1948" y="0"/>
                  </a:lnTo>
                  <a:lnTo>
                    <a:pt x="1988" y="23"/>
                  </a:lnTo>
                  <a:lnTo>
                    <a:pt x="2030" y="44"/>
                  </a:lnTo>
                  <a:lnTo>
                    <a:pt x="2514" y="282"/>
                  </a:lnTo>
                  <a:lnTo>
                    <a:pt x="2555" y="305"/>
                  </a:lnTo>
                  <a:lnTo>
                    <a:pt x="2592" y="332"/>
                  </a:lnTo>
                  <a:lnTo>
                    <a:pt x="2627" y="362"/>
                  </a:lnTo>
                  <a:lnTo>
                    <a:pt x="2658" y="396"/>
                  </a:lnTo>
                  <a:lnTo>
                    <a:pt x="2686" y="432"/>
                  </a:lnTo>
                  <a:lnTo>
                    <a:pt x="2709" y="471"/>
                  </a:lnTo>
                  <a:lnTo>
                    <a:pt x="2729" y="512"/>
                  </a:lnTo>
                  <a:lnTo>
                    <a:pt x="2744" y="556"/>
                  </a:lnTo>
                  <a:lnTo>
                    <a:pt x="2754" y="601"/>
                  </a:lnTo>
                  <a:lnTo>
                    <a:pt x="2832" y="1028"/>
                  </a:lnTo>
                  <a:lnTo>
                    <a:pt x="2832" y="1043"/>
                  </a:lnTo>
                  <a:lnTo>
                    <a:pt x="2829" y="1057"/>
                  </a:lnTo>
                  <a:lnTo>
                    <a:pt x="2821" y="1069"/>
                  </a:lnTo>
                  <a:lnTo>
                    <a:pt x="2810" y="1079"/>
                  </a:lnTo>
                  <a:lnTo>
                    <a:pt x="2797" y="1085"/>
                  </a:lnTo>
                  <a:lnTo>
                    <a:pt x="2781" y="1088"/>
                  </a:lnTo>
                  <a:lnTo>
                    <a:pt x="51" y="1088"/>
                  </a:lnTo>
                  <a:lnTo>
                    <a:pt x="35" y="1085"/>
                  </a:lnTo>
                  <a:lnTo>
                    <a:pt x="22" y="1079"/>
                  </a:lnTo>
                  <a:lnTo>
                    <a:pt x="12" y="1069"/>
                  </a:lnTo>
                  <a:lnTo>
                    <a:pt x="4" y="1057"/>
                  </a:lnTo>
                  <a:lnTo>
                    <a:pt x="0" y="1043"/>
                  </a:lnTo>
                  <a:lnTo>
                    <a:pt x="1" y="1028"/>
                  </a:lnTo>
                  <a:lnTo>
                    <a:pt x="78" y="601"/>
                  </a:lnTo>
                  <a:lnTo>
                    <a:pt x="89" y="556"/>
                  </a:lnTo>
                  <a:lnTo>
                    <a:pt x="104" y="512"/>
                  </a:lnTo>
                  <a:lnTo>
                    <a:pt x="124" y="471"/>
                  </a:lnTo>
                  <a:lnTo>
                    <a:pt x="147" y="432"/>
                  </a:lnTo>
                  <a:lnTo>
                    <a:pt x="175" y="396"/>
                  </a:lnTo>
                  <a:lnTo>
                    <a:pt x="205" y="362"/>
                  </a:lnTo>
                  <a:lnTo>
                    <a:pt x="241" y="332"/>
                  </a:lnTo>
                  <a:lnTo>
                    <a:pt x="278" y="305"/>
                  </a:lnTo>
                  <a:lnTo>
                    <a:pt x="319" y="282"/>
                  </a:lnTo>
                  <a:lnTo>
                    <a:pt x="791" y="49"/>
                  </a:lnTo>
                  <a:lnTo>
                    <a:pt x="8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25" name="Shape 11925"/>
          <p:cNvGrpSpPr/>
          <p:nvPr/>
        </p:nvGrpSpPr>
        <p:grpSpPr>
          <a:xfrm>
            <a:off x="4136549" y="3658672"/>
            <a:ext cx="219076" cy="230982"/>
            <a:chOff x="5502275" y="3721100"/>
            <a:chExt cx="292101" cy="307976"/>
          </a:xfrm>
        </p:grpSpPr>
        <p:sp>
          <p:nvSpPr>
            <p:cNvPr id="11926" name="Shape 11926"/>
            <p:cNvSpPr/>
            <p:nvPr/>
          </p:nvSpPr>
          <p:spPr>
            <a:xfrm>
              <a:off x="5567363" y="3721100"/>
              <a:ext cx="112713" cy="146050"/>
            </a:xfrm>
            <a:custGeom>
              <a:avLst/>
              <a:gdLst/>
              <a:ahLst/>
              <a:cxnLst/>
              <a:rect l="0" t="0" r="0" b="0"/>
              <a:pathLst>
                <a:path w="1294" h="1661" extrusionOk="0">
                  <a:moveTo>
                    <a:pt x="629" y="0"/>
                  </a:moveTo>
                  <a:lnTo>
                    <a:pt x="640" y="0"/>
                  </a:lnTo>
                  <a:lnTo>
                    <a:pt x="647" y="0"/>
                  </a:lnTo>
                  <a:lnTo>
                    <a:pt x="655" y="0"/>
                  </a:lnTo>
                  <a:lnTo>
                    <a:pt x="664" y="0"/>
                  </a:lnTo>
                  <a:lnTo>
                    <a:pt x="678" y="0"/>
                  </a:lnTo>
                  <a:lnTo>
                    <a:pt x="693" y="1"/>
                  </a:lnTo>
                  <a:lnTo>
                    <a:pt x="712" y="2"/>
                  </a:lnTo>
                  <a:lnTo>
                    <a:pt x="732" y="4"/>
                  </a:lnTo>
                  <a:lnTo>
                    <a:pt x="754" y="6"/>
                  </a:lnTo>
                  <a:lnTo>
                    <a:pt x="778" y="11"/>
                  </a:lnTo>
                  <a:lnTo>
                    <a:pt x="804" y="16"/>
                  </a:lnTo>
                  <a:lnTo>
                    <a:pt x="830" y="22"/>
                  </a:lnTo>
                  <a:lnTo>
                    <a:pt x="859" y="30"/>
                  </a:lnTo>
                  <a:lnTo>
                    <a:pt x="887" y="39"/>
                  </a:lnTo>
                  <a:lnTo>
                    <a:pt x="917" y="51"/>
                  </a:lnTo>
                  <a:lnTo>
                    <a:pt x="947" y="64"/>
                  </a:lnTo>
                  <a:lnTo>
                    <a:pt x="976" y="78"/>
                  </a:lnTo>
                  <a:lnTo>
                    <a:pt x="1007" y="96"/>
                  </a:lnTo>
                  <a:lnTo>
                    <a:pt x="1037" y="116"/>
                  </a:lnTo>
                  <a:lnTo>
                    <a:pt x="1065" y="139"/>
                  </a:lnTo>
                  <a:lnTo>
                    <a:pt x="1094" y="163"/>
                  </a:lnTo>
                  <a:lnTo>
                    <a:pt x="1120" y="192"/>
                  </a:lnTo>
                  <a:lnTo>
                    <a:pt x="1147" y="222"/>
                  </a:lnTo>
                  <a:lnTo>
                    <a:pt x="1171" y="256"/>
                  </a:lnTo>
                  <a:lnTo>
                    <a:pt x="1194" y="293"/>
                  </a:lnTo>
                  <a:lnTo>
                    <a:pt x="1215" y="333"/>
                  </a:lnTo>
                  <a:lnTo>
                    <a:pt x="1234" y="378"/>
                  </a:lnTo>
                  <a:lnTo>
                    <a:pt x="1250" y="425"/>
                  </a:lnTo>
                  <a:lnTo>
                    <a:pt x="1265" y="477"/>
                  </a:lnTo>
                  <a:lnTo>
                    <a:pt x="1276" y="533"/>
                  </a:lnTo>
                  <a:lnTo>
                    <a:pt x="1284" y="594"/>
                  </a:lnTo>
                  <a:lnTo>
                    <a:pt x="1288" y="658"/>
                  </a:lnTo>
                  <a:lnTo>
                    <a:pt x="1288" y="660"/>
                  </a:lnTo>
                  <a:lnTo>
                    <a:pt x="1289" y="666"/>
                  </a:lnTo>
                  <a:lnTo>
                    <a:pt x="1290" y="676"/>
                  </a:lnTo>
                  <a:lnTo>
                    <a:pt x="1291" y="690"/>
                  </a:lnTo>
                  <a:lnTo>
                    <a:pt x="1293" y="707"/>
                  </a:lnTo>
                  <a:lnTo>
                    <a:pt x="1293" y="728"/>
                  </a:lnTo>
                  <a:lnTo>
                    <a:pt x="1294" y="751"/>
                  </a:lnTo>
                  <a:lnTo>
                    <a:pt x="1294" y="778"/>
                  </a:lnTo>
                  <a:lnTo>
                    <a:pt x="1294" y="806"/>
                  </a:lnTo>
                  <a:lnTo>
                    <a:pt x="1294" y="837"/>
                  </a:lnTo>
                  <a:lnTo>
                    <a:pt x="1291" y="870"/>
                  </a:lnTo>
                  <a:lnTo>
                    <a:pt x="1290" y="904"/>
                  </a:lnTo>
                  <a:lnTo>
                    <a:pt x="1287" y="941"/>
                  </a:lnTo>
                  <a:lnTo>
                    <a:pt x="1283" y="978"/>
                  </a:lnTo>
                  <a:lnTo>
                    <a:pt x="1278" y="1016"/>
                  </a:lnTo>
                  <a:lnTo>
                    <a:pt x="1271" y="1056"/>
                  </a:lnTo>
                  <a:lnTo>
                    <a:pt x="1264" y="1095"/>
                  </a:lnTo>
                  <a:lnTo>
                    <a:pt x="1254" y="1137"/>
                  </a:lnTo>
                  <a:lnTo>
                    <a:pt x="1244" y="1177"/>
                  </a:lnTo>
                  <a:lnTo>
                    <a:pt x="1231" y="1217"/>
                  </a:lnTo>
                  <a:lnTo>
                    <a:pt x="1217" y="1257"/>
                  </a:lnTo>
                  <a:lnTo>
                    <a:pt x="1202" y="1296"/>
                  </a:lnTo>
                  <a:lnTo>
                    <a:pt x="1184" y="1335"/>
                  </a:lnTo>
                  <a:lnTo>
                    <a:pt x="1162" y="1373"/>
                  </a:lnTo>
                  <a:lnTo>
                    <a:pt x="1140" y="1410"/>
                  </a:lnTo>
                  <a:lnTo>
                    <a:pt x="1115" y="1444"/>
                  </a:lnTo>
                  <a:lnTo>
                    <a:pt x="1087" y="1477"/>
                  </a:lnTo>
                  <a:lnTo>
                    <a:pt x="1058" y="1508"/>
                  </a:lnTo>
                  <a:lnTo>
                    <a:pt x="1025" y="1538"/>
                  </a:lnTo>
                  <a:lnTo>
                    <a:pt x="989" y="1564"/>
                  </a:lnTo>
                  <a:lnTo>
                    <a:pt x="951" y="1587"/>
                  </a:lnTo>
                  <a:lnTo>
                    <a:pt x="910" y="1608"/>
                  </a:lnTo>
                  <a:lnTo>
                    <a:pt x="864" y="1626"/>
                  </a:lnTo>
                  <a:lnTo>
                    <a:pt x="817" y="1640"/>
                  </a:lnTo>
                  <a:lnTo>
                    <a:pt x="765" y="1651"/>
                  </a:lnTo>
                  <a:lnTo>
                    <a:pt x="710" y="1658"/>
                  </a:lnTo>
                  <a:lnTo>
                    <a:pt x="651" y="1661"/>
                  </a:lnTo>
                  <a:lnTo>
                    <a:pt x="643" y="1661"/>
                  </a:lnTo>
                  <a:lnTo>
                    <a:pt x="584" y="1658"/>
                  </a:lnTo>
                  <a:lnTo>
                    <a:pt x="530" y="1651"/>
                  </a:lnTo>
                  <a:lnTo>
                    <a:pt x="478" y="1640"/>
                  </a:lnTo>
                  <a:lnTo>
                    <a:pt x="430" y="1626"/>
                  </a:lnTo>
                  <a:lnTo>
                    <a:pt x="385" y="1608"/>
                  </a:lnTo>
                  <a:lnTo>
                    <a:pt x="344" y="1587"/>
                  </a:lnTo>
                  <a:lnTo>
                    <a:pt x="306" y="1564"/>
                  </a:lnTo>
                  <a:lnTo>
                    <a:pt x="270" y="1538"/>
                  </a:lnTo>
                  <a:lnTo>
                    <a:pt x="237" y="1508"/>
                  </a:lnTo>
                  <a:lnTo>
                    <a:pt x="207" y="1477"/>
                  </a:lnTo>
                  <a:lnTo>
                    <a:pt x="180" y="1444"/>
                  </a:lnTo>
                  <a:lnTo>
                    <a:pt x="154" y="1410"/>
                  </a:lnTo>
                  <a:lnTo>
                    <a:pt x="132" y="1373"/>
                  </a:lnTo>
                  <a:lnTo>
                    <a:pt x="111" y="1335"/>
                  </a:lnTo>
                  <a:lnTo>
                    <a:pt x="93" y="1296"/>
                  </a:lnTo>
                  <a:lnTo>
                    <a:pt x="77" y="1257"/>
                  </a:lnTo>
                  <a:lnTo>
                    <a:pt x="63" y="1217"/>
                  </a:lnTo>
                  <a:lnTo>
                    <a:pt x="51" y="1177"/>
                  </a:lnTo>
                  <a:lnTo>
                    <a:pt x="40" y="1137"/>
                  </a:lnTo>
                  <a:lnTo>
                    <a:pt x="31" y="1095"/>
                  </a:lnTo>
                  <a:lnTo>
                    <a:pt x="23" y="1056"/>
                  </a:lnTo>
                  <a:lnTo>
                    <a:pt x="17" y="1016"/>
                  </a:lnTo>
                  <a:lnTo>
                    <a:pt x="12" y="978"/>
                  </a:lnTo>
                  <a:lnTo>
                    <a:pt x="7" y="941"/>
                  </a:lnTo>
                  <a:lnTo>
                    <a:pt x="4" y="904"/>
                  </a:lnTo>
                  <a:lnTo>
                    <a:pt x="2" y="870"/>
                  </a:lnTo>
                  <a:lnTo>
                    <a:pt x="1" y="837"/>
                  </a:lnTo>
                  <a:lnTo>
                    <a:pt x="0" y="806"/>
                  </a:lnTo>
                  <a:lnTo>
                    <a:pt x="0" y="778"/>
                  </a:lnTo>
                  <a:lnTo>
                    <a:pt x="1" y="751"/>
                  </a:lnTo>
                  <a:lnTo>
                    <a:pt x="1" y="728"/>
                  </a:lnTo>
                  <a:lnTo>
                    <a:pt x="2" y="707"/>
                  </a:lnTo>
                  <a:lnTo>
                    <a:pt x="3" y="690"/>
                  </a:lnTo>
                  <a:lnTo>
                    <a:pt x="4" y="676"/>
                  </a:lnTo>
                  <a:lnTo>
                    <a:pt x="5" y="666"/>
                  </a:lnTo>
                  <a:lnTo>
                    <a:pt x="5" y="660"/>
                  </a:lnTo>
                  <a:lnTo>
                    <a:pt x="6" y="658"/>
                  </a:lnTo>
                  <a:lnTo>
                    <a:pt x="10" y="594"/>
                  </a:lnTo>
                  <a:lnTo>
                    <a:pt x="19" y="533"/>
                  </a:lnTo>
                  <a:lnTo>
                    <a:pt x="30" y="477"/>
                  </a:lnTo>
                  <a:lnTo>
                    <a:pt x="43" y="425"/>
                  </a:lnTo>
                  <a:lnTo>
                    <a:pt x="60" y="378"/>
                  </a:lnTo>
                  <a:lnTo>
                    <a:pt x="78" y="333"/>
                  </a:lnTo>
                  <a:lnTo>
                    <a:pt x="99" y="293"/>
                  </a:lnTo>
                  <a:lnTo>
                    <a:pt x="123" y="256"/>
                  </a:lnTo>
                  <a:lnTo>
                    <a:pt x="147" y="222"/>
                  </a:lnTo>
                  <a:lnTo>
                    <a:pt x="173" y="192"/>
                  </a:lnTo>
                  <a:lnTo>
                    <a:pt x="201" y="163"/>
                  </a:lnTo>
                  <a:lnTo>
                    <a:pt x="228" y="139"/>
                  </a:lnTo>
                  <a:lnTo>
                    <a:pt x="258" y="116"/>
                  </a:lnTo>
                  <a:lnTo>
                    <a:pt x="288" y="96"/>
                  </a:lnTo>
                  <a:lnTo>
                    <a:pt x="317" y="78"/>
                  </a:lnTo>
                  <a:lnTo>
                    <a:pt x="347" y="64"/>
                  </a:lnTo>
                  <a:lnTo>
                    <a:pt x="376" y="51"/>
                  </a:lnTo>
                  <a:lnTo>
                    <a:pt x="406" y="39"/>
                  </a:lnTo>
                  <a:lnTo>
                    <a:pt x="435" y="30"/>
                  </a:lnTo>
                  <a:lnTo>
                    <a:pt x="463" y="22"/>
                  </a:lnTo>
                  <a:lnTo>
                    <a:pt x="490" y="16"/>
                  </a:lnTo>
                  <a:lnTo>
                    <a:pt x="516" y="11"/>
                  </a:lnTo>
                  <a:lnTo>
                    <a:pt x="539" y="6"/>
                  </a:lnTo>
                  <a:lnTo>
                    <a:pt x="563" y="4"/>
                  </a:lnTo>
                  <a:lnTo>
                    <a:pt x="583" y="2"/>
                  </a:lnTo>
                  <a:lnTo>
                    <a:pt x="601" y="1"/>
                  </a:lnTo>
                  <a:lnTo>
                    <a:pt x="617" y="0"/>
                  </a:lnTo>
                  <a:lnTo>
                    <a:pt x="6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27" name="Shape 11927"/>
            <p:cNvSpPr/>
            <p:nvPr/>
          </p:nvSpPr>
          <p:spPr>
            <a:xfrm>
              <a:off x="5502275" y="3871913"/>
              <a:ext cx="233363" cy="112713"/>
            </a:xfrm>
            <a:custGeom>
              <a:avLst/>
              <a:gdLst/>
              <a:ahLst/>
              <a:cxnLst/>
              <a:rect l="0" t="0" r="0" b="0"/>
              <a:pathLst>
                <a:path w="2647" h="1276" extrusionOk="0">
                  <a:moveTo>
                    <a:pt x="895" y="0"/>
                  </a:moveTo>
                  <a:lnTo>
                    <a:pt x="1155" y="823"/>
                  </a:lnTo>
                  <a:lnTo>
                    <a:pt x="1190" y="934"/>
                  </a:lnTo>
                  <a:lnTo>
                    <a:pt x="1306" y="604"/>
                  </a:lnTo>
                  <a:lnTo>
                    <a:pt x="1278" y="562"/>
                  </a:lnTo>
                  <a:lnTo>
                    <a:pt x="1255" y="523"/>
                  </a:lnTo>
                  <a:lnTo>
                    <a:pt x="1235" y="488"/>
                  </a:lnTo>
                  <a:lnTo>
                    <a:pt x="1220" y="455"/>
                  </a:lnTo>
                  <a:lnTo>
                    <a:pt x="1208" y="425"/>
                  </a:lnTo>
                  <a:lnTo>
                    <a:pt x="1201" y="397"/>
                  </a:lnTo>
                  <a:lnTo>
                    <a:pt x="1196" y="373"/>
                  </a:lnTo>
                  <a:lnTo>
                    <a:pt x="1194" y="350"/>
                  </a:lnTo>
                  <a:lnTo>
                    <a:pt x="1195" y="330"/>
                  </a:lnTo>
                  <a:lnTo>
                    <a:pt x="1199" y="312"/>
                  </a:lnTo>
                  <a:lnTo>
                    <a:pt x="1206" y="295"/>
                  </a:lnTo>
                  <a:lnTo>
                    <a:pt x="1213" y="281"/>
                  </a:lnTo>
                  <a:lnTo>
                    <a:pt x="1223" y="268"/>
                  </a:lnTo>
                  <a:lnTo>
                    <a:pt x="1233" y="257"/>
                  </a:lnTo>
                  <a:lnTo>
                    <a:pt x="1246" y="248"/>
                  </a:lnTo>
                  <a:lnTo>
                    <a:pt x="1259" y="240"/>
                  </a:lnTo>
                  <a:lnTo>
                    <a:pt x="1272" y="233"/>
                  </a:lnTo>
                  <a:lnTo>
                    <a:pt x="1286" y="227"/>
                  </a:lnTo>
                  <a:lnTo>
                    <a:pt x="1300" y="223"/>
                  </a:lnTo>
                  <a:lnTo>
                    <a:pt x="1314" y="219"/>
                  </a:lnTo>
                  <a:lnTo>
                    <a:pt x="1327" y="216"/>
                  </a:lnTo>
                  <a:lnTo>
                    <a:pt x="1339" y="215"/>
                  </a:lnTo>
                  <a:lnTo>
                    <a:pt x="1351" y="213"/>
                  </a:lnTo>
                  <a:lnTo>
                    <a:pt x="1361" y="213"/>
                  </a:lnTo>
                  <a:lnTo>
                    <a:pt x="1370" y="212"/>
                  </a:lnTo>
                  <a:lnTo>
                    <a:pt x="1376" y="212"/>
                  </a:lnTo>
                  <a:lnTo>
                    <a:pt x="1379" y="212"/>
                  </a:lnTo>
                  <a:lnTo>
                    <a:pt x="1387" y="212"/>
                  </a:lnTo>
                  <a:lnTo>
                    <a:pt x="1395" y="213"/>
                  </a:lnTo>
                  <a:lnTo>
                    <a:pt x="1405" y="213"/>
                  </a:lnTo>
                  <a:lnTo>
                    <a:pt x="1416" y="215"/>
                  </a:lnTo>
                  <a:lnTo>
                    <a:pt x="1429" y="216"/>
                  </a:lnTo>
                  <a:lnTo>
                    <a:pt x="1443" y="219"/>
                  </a:lnTo>
                  <a:lnTo>
                    <a:pt x="1457" y="223"/>
                  </a:lnTo>
                  <a:lnTo>
                    <a:pt x="1470" y="228"/>
                  </a:lnTo>
                  <a:lnTo>
                    <a:pt x="1484" y="233"/>
                  </a:lnTo>
                  <a:lnTo>
                    <a:pt x="1498" y="240"/>
                  </a:lnTo>
                  <a:lnTo>
                    <a:pt x="1510" y="248"/>
                  </a:lnTo>
                  <a:lnTo>
                    <a:pt x="1522" y="258"/>
                  </a:lnTo>
                  <a:lnTo>
                    <a:pt x="1534" y="268"/>
                  </a:lnTo>
                  <a:lnTo>
                    <a:pt x="1543" y="281"/>
                  </a:lnTo>
                  <a:lnTo>
                    <a:pt x="1551" y="296"/>
                  </a:lnTo>
                  <a:lnTo>
                    <a:pt x="1557" y="312"/>
                  </a:lnTo>
                  <a:lnTo>
                    <a:pt x="1560" y="330"/>
                  </a:lnTo>
                  <a:lnTo>
                    <a:pt x="1561" y="351"/>
                  </a:lnTo>
                  <a:lnTo>
                    <a:pt x="1560" y="373"/>
                  </a:lnTo>
                  <a:lnTo>
                    <a:pt x="1556" y="398"/>
                  </a:lnTo>
                  <a:lnTo>
                    <a:pt x="1548" y="426"/>
                  </a:lnTo>
                  <a:lnTo>
                    <a:pt x="1536" y="455"/>
                  </a:lnTo>
                  <a:lnTo>
                    <a:pt x="1521" y="488"/>
                  </a:lnTo>
                  <a:lnTo>
                    <a:pt x="1502" y="524"/>
                  </a:lnTo>
                  <a:lnTo>
                    <a:pt x="1478" y="562"/>
                  </a:lnTo>
                  <a:lnTo>
                    <a:pt x="1449" y="604"/>
                  </a:lnTo>
                  <a:lnTo>
                    <a:pt x="1565" y="934"/>
                  </a:lnTo>
                  <a:lnTo>
                    <a:pt x="1601" y="823"/>
                  </a:lnTo>
                  <a:lnTo>
                    <a:pt x="1862" y="0"/>
                  </a:lnTo>
                  <a:lnTo>
                    <a:pt x="1864" y="3"/>
                  </a:lnTo>
                  <a:lnTo>
                    <a:pt x="1871" y="7"/>
                  </a:lnTo>
                  <a:lnTo>
                    <a:pt x="1883" y="13"/>
                  </a:lnTo>
                  <a:lnTo>
                    <a:pt x="1899" y="24"/>
                  </a:lnTo>
                  <a:lnTo>
                    <a:pt x="1919" y="35"/>
                  </a:lnTo>
                  <a:lnTo>
                    <a:pt x="1943" y="49"/>
                  </a:lnTo>
                  <a:lnTo>
                    <a:pt x="1972" y="65"/>
                  </a:lnTo>
                  <a:lnTo>
                    <a:pt x="2004" y="83"/>
                  </a:lnTo>
                  <a:lnTo>
                    <a:pt x="2042" y="102"/>
                  </a:lnTo>
                  <a:lnTo>
                    <a:pt x="2082" y="122"/>
                  </a:lnTo>
                  <a:lnTo>
                    <a:pt x="2126" y="144"/>
                  </a:lnTo>
                  <a:lnTo>
                    <a:pt x="2175" y="167"/>
                  </a:lnTo>
                  <a:lnTo>
                    <a:pt x="2226" y="190"/>
                  </a:lnTo>
                  <a:lnTo>
                    <a:pt x="2281" y="213"/>
                  </a:lnTo>
                  <a:lnTo>
                    <a:pt x="2339" y="237"/>
                  </a:lnTo>
                  <a:lnTo>
                    <a:pt x="2401" y="262"/>
                  </a:lnTo>
                  <a:lnTo>
                    <a:pt x="2449" y="281"/>
                  </a:lnTo>
                  <a:lnTo>
                    <a:pt x="2491" y="302"/>
                  </a:lnTo>
                  <a:lnTo>
                    <a:pt x="2530" y="325"/>
                  </a:lnTo>
                  <a:lnTo>
                    <a:pt x="2565" y="351"/>
                  </a:lnTo>
                  <a:lnTo>
                    <a:pt x="2596" y="378"/>
                  </a:lnTo>
                  <a:lnTo>
                    <a:pt x="2622" y="408"/>
                  </a:lnTo>
                  <a:lnTo>
                    <a:pt x="2647" y="441"/>
                  </a:lnTo>
                  <a:lnTo>
                    <a:pt x="2580" y="451"/>
                  </a:lnTo>
                  <a:lnTo>
                    <a:pt x="2515" y="467"/>
                  </a:lnTo>
                  <a:lnTo>
                    <a:pt x="2453" y="488"/>
                  </a:lnTo>
                  <a:lnTo>
                    <a:pt x="2394" y="515"/>
                  </a:lnTo>
                  <a:lnTo>
                    <a:pt x="2337" y="545"/>
                  </a:lnTo>
                  <a:lnTo>
                    <a:pt x="2283" y="581"/>
                  </a:lnTo>
                  <a:lnTo>
                    <a:pt x="2232" y="622"/>
                  </a:lnTo>
                  <a:lnTo>
                    <a:pt x="2185" y="666"/>
                  </a:lnTo>
                  <a:lnTo>
                    <a:pt x="2142" y="714"/>
                  </a:lnTo>
                  <a:lnTo>
                    <a:pt x="2103" y="765"/>
                  </a:lnTo>
                  <a:lnTo>
                    <a:pt x="2068" y="819"/>
                  </a:lnTo>
                  <a:lnTo>
                    <a:pt x="2038" y="878"/>
                  </a:lnTo>
                  <a:lnTo>
                    <a:pt x="2013" y="938"/>
                  </a:lnTo>
                  <a:lnTo>
                    <a:pt x="1993" y="1000"/>
                  </a:lnTo>
                  <a:lnTo>
                    <a:pt x="1978" y="1066"/>
                  </a:lnTo>
                  <a:lnTo>
                    <a:pt x="1969" y="1133"/>
                  </a:lnTo>
                  <a:lnTo>
                    <a:pt x="1966" y="1201"/>
                  </a:lnTo>
                  <a:lnTo>
                    <a:pt x="1966" y="1239"/>
                  </a:lnTo>
                  <a:lnTo>
                    <a:pt x="1970" y="1276"/>
                  </a:lnTo>
                  <a:lnTo>
                    <a:pt x="0" y="1276"/>
                  </a:lnTo>
                  <a:lnTo>
                    <a:pt x="1" y="1195"/>
                  </a:lnTo>
                  <a:lnTo>
                    <a:pt x="2" y="1119"/>
                  </a:lnTo>
                  <a:lnTo>
                    <a:pt x="3" y="1046"/>
                  </a:lnTo>
                  <a:lnTo>
                    <a:pt x="4" y="976"/>
                  </a:lnTo>
                  <a:lnTo>
                    <a:pt x="6" y="910"/>
                  </a:lnTo>
                  <a:lnTo>
                    <a:pt x="9" y="847"/>
                  </a:lnTo>
                  <a:lnTo>
                    <a:pt x="14" y="788"/>
                  </a:lnTo>
                  <a:lnTo>
                    <a:pt x="19" y="732"/>
                  </a:lnTo>
                  <a:lnTo>
                    <a:pt x="26" y="678"/>
                  </a:lnTo>
                  <a:lnTo>
                    <a:pt x="36" y="628"/>
                  </a:lnTo>
                  <a:lnTo>
                    <a:pt x="48" y="581"/>
                  </a:lnTo>
                  <a:lnTo>
                    <a:pt x="62" y="537"/>
                  </a:lnTo>
                  <a:lnTo>
                    <a:pt x="79" y="496"/>
                  </a:lnTo>
                  <a:lnTo>
                    <a:pt x="100" y="457"/>
                  </a:lnTo>
                  <a:lnTo>
                    <a:pt x="124" y="422"/>
                  </a:lnTo>
                  <a:lnTo>
                    <a:pt x="152" y="388"/>
                  </a:lnTo>
                  <a:lnTo>
                    <a:pt x="183" y="358"/>
                  </a:lnTo>
                  <a:lnTo>
                    <a:pt x="219" y="330"/>
                  </a:lnTo>
                  <a:lnTo>
                    <a:pt x="260" y="305"/>
                  </a:lnTo>
                  <a:lnTo>
                    <a:pt x="305" y="282"/>
                  </a:lnTo>
                  <a:lnTo>
                    <a:pt x="355" y="262"/>
                  </a:lnTo>
                  <a:lnTo>
                    <a:pt x="417" y="237"/>
                  </a:lnTo>
                  <a:lnTo>
                    <a:pt x="475" y="213"/>
                  </a:lnTo>
                  <a:lnTo>
                    <a:pt x="530" y="190"/>
                  </a:lnTo>
                  <a:lnTo>
                    <a:pt x="582" y="167"/>
                  </a:lnTo>
                  <a:lnTo>
                    <a:pt x="629" y="144"/>
                  </a:lnTo>
                  <a:lnTo>
                    <a:pt x="674" y="122"/>
                  </a:lnTo>
                  <a:lnTo>
                    <a:pt x="715" y="102"/>
                  </a:lnTo>
                  <a:lnTo>
                    <a:pt x="751" y="83"/>
                  </a:lnTo>
                  <a:lnTo>
                    <a:pt x="784" y="65"/>
                  </a:lnTo>
                  <a:lnTo>
                    <a:pt x="812" y="49"/>
                  </a:lnTo>
                  <a:lnTo>
                    <a:pt x="838" y="35"/>
                  </a:lnTo>
                  <a:lnTo>
                    <a:pt x="858" y="24"/>
                  </a:lnTo>
                  <a:lnTo>
                    <a:pt x="874" y="13"/>
                  </a:lnTo>
                  <a:lnTo>
                    <a:pt x="885" y="7"/>
                  </a:lnTo>
                  <a:lnTo>
                    <a:pt x="893" y="3"/>
                  </a:lnTo>
                  <a:lnTo>
                    <a:pt x="8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28" name="Shape 11928"/>
            <p:cNvSpPr/>
            <p:nvPr/>
          </p:nvSpPr>
          <p:spPr>
            <a:xfrm>
              <a:off x="5694363" y="3929063"/>
              <a:ext cx="100013" cy="100013"/>
            </a:xfrm>
            <a:custGeom>
              <a:avLst/>
              <a:gdLst/>
              <a:ahLst/>
              <a:cxnLst/>
              <a:rect l="0" t="0" r="0" b="0"/>
              <a:pathLst>
                <a:path w="1129" h="1130" extrusionOk="0">
                  <a:moveTo>
                    <a:pt x="742" y="333"/>
                  </a:moveTo>
                  <a:lnTo>
                    <a:pt x="493" y="580"/>
                  </a:lnTo>
                  <a:lnTo>
                    <a:pt x="388" y="476"/>
                  </a:lnTo>
                  <a:lnTo>
                    <a:pt x="279" y="584"/>
                  </a:lnTo>
                  <a:lnTo>
                    <a:pt x="384" y="688"/>
                  </a:lnTo>
                  <a:lnTo>
                    <a:pt x="492" y="797"/>
                  </a:lnTo>
                  <a:lnTo>
                    <a:pt x="601" y="689"/>
                  </a:lnTo>
                  <a:lnTo>
                    <a:pt x="850" y="442"/>
                  </a:lnTo>
                  <a:lnTo>
                    <a:pt x="742" y="333"/>
                  </a:lnTo>
                  <a:close/>
                  <a:moveTo>
                    <a:pt x="565" y="0"/>
                  </a:moveTo>
                  <a:lnTo>
                    <a:pt x="626" y="4"/>
                  </a:lnTo>
                  <a:lnTo>
                    <a:pt x="686" y="13"/>
                  </a:lnTo>
                  <a:lnTo>
                    <a:pt x="743" y="29"/>
                  </a:lnTo>
                  <a:lnTo>
                    <a:pt x="798" y="50"/>
                  </a:lnTo>
                  <a:lnTo>
                    <a:pt x="850" y="78"/>
                  </a:lnTo>
                  <a:lnTo>
                    <a:pt x="898" y="109"/>
                  </a:lnTo>
                  <a:lnTo>
                    <a:pt x="943" y="145"/>
                  </a:lnTo>
                  <a:lnTo>
                    <a:pt x="984" y="187"/>
                  </a:lnTo>
                  <a:lnTo>
                    <a:pt x="1020" y="231"/>
                  </a:lnTo>
                  <a:lnTo>
                    <a:pt x="1052" y="280"/>
                  </a:lnTo>
                  <a:lnTo>
                    <a:pt x="1079" y="332"/>
                  </a:lnTo>
                  <a:lnTo>
                    <a:pt x="1100" y="387"/>
                  </a:lnTo>
                  <a:lnTo>
                    <a:pt x="1116" y="444"/>
                  </a:lnTo>
                  <a:lnTo>
                    <a:pt x="1126" y="503"/>
                  </a:lnTo>
                  <a:lnTo>
                    <a:pt x="1129" y="564"/>
                  </a:lnTo>
                  <a:lnTo>
                    <a:pt x="1126" y="626"/>
                  </a:lnTo>
                  <a:lnTo>
                    <a:pt x="1116" y="686"/>
                  </a:lnTo>
                  <a:lnTo>
                    <a:pt x="1100" y="743"/>
                  </a:lnTo>
                  <a:lnTo>
                    <a:pt x="1079" y="797"/>
                  </a:lnTo>
                  <a:lnTo>
                    <a:pt x="1052" y="849"/>
                  </a:lnTo>
                  <a:lnTo>
                    <a:pt x="1020" y="898"/>
                  </a:lnTo>
                  <a:lnTo>
                    <a:pt x="984" y="942"/>
                  </a:lnTo>
                  <a:lnTo>
                    <a:pt x="943" y="984"/>
                  </a:lnTo>
                  <a:lnTo>
                    <a:pt x="898" y="1021"/>
                  </a:lnTo>
                  <a:lnTo>
                    <a:pt x="850" y="1052"/>
                  </a:lnTo>
                  <a:lnTo>
                    <a:pt x="798" y="1079"/>
                  </a:lnTo>
                  <a:lnTo>
                    <a:pt x="743" y="1100"/>
                  </a:lnTo>
                  <a:lnTo>
                    <a:pt x="686" y="1116"/>
                  </a:lnTo>
                  <a:lnTo>
                    <a:pt x="626" y="1125"/>
                  </a:lnTo>
                  <a:lnTo>
                    <a:pt x="565" y="1130"/>
                  </a:lnTo>
                  <a:lnTo>
                    <a:pt x="504" y="1125"/>
                  </a:lnTo>
                  <a:lnTo>
                    <a:pt x="443" y="1116"/>
                  </a:lnTo>
                  <a:lnTo>
                    <a:pt x="386" y="1100"/>
                  </a:lnTo>
                  <a:lnTo>
                    <a:pt x="332" y="1079"/>
                  </a:lnTo>
                  <a:lnTo>
                    <a:pt x="280" y="1052"/>
                  </a:lnTo>
                  <a:lnTo>
                    <a:pt x="232" y="1021"/>
                  </a:lnTo>
                  <a:lnTo>
                    <a:pt x="187" y="984"/>
                  </a:lnTo>
                  <a:lnTo>
                    <a:pt x="146" y="942"/>
                  </a:lnTo>
                  <a:lnTo>
                    <a:pt x="109" y="898"/>
                  </a:lnTo>
                  <a:lnTo>
                    <a:pt x="77" y="849"/>
                  </a:lnTo>
                  <a:lnTo>
                    <a:pt x="51" y="797"/>
                  </a:lnTo>
                  <a:lnTo>
                    <a:pt x="30" y="743"/>
                  </a:lnTo>
                  <a:lnTo>
                    <a:pt x="14" y="686"/>
                  </a:lnTo>
                  <a:lnTo>
                    <a:pt x="4" y="626"/>
                  </a:lnTo>
                  <a:lnTo>
                    <a:pt x="0" y="564"/>
                  </a:lnTo>
                  <a:lnTo>
                    <a:pt x="4" y="503"/>
                  </a:lnTo>
                  <a:lnTo>
                    <a:pt x="14" y="444"/>
                  </a:lnTo>
                  <a:lnTo>
                    <a:pt x="30" y="387"/>
                  </a:lnTo>
                  <a:lnTo>
                    <a:pt x="51" y="332"/>
                  </a:lnTo>
                  <a:lnTo>
                    <a:pt x="77" y="280"/>
                  </a:lnTo>
                  <a:lnTo>
                    <a:pt x="109" y="231"/>
                  </a:lnTo>
                  <a:lnTo>
                    <a:pt x="146" y="187"/>
                  </a:lnTo>
                  <a:lnTo>
                    <a:pt x="187" y="145"/>
                  </a:lnTo>
                  <a:lnTo>
                    <a:pt x="232" y="109"/>
                  </a:lnTo>
                  <a:lnTo>
                    <a:pt x="280" y="78"/>
                  </a:lnTo>
                  <a:lnTo>
                    <a:pt x="332" y="50"/>
                  </a:lnTo>
                  <a:lnTo>
                    <a:pt x="386" y="29"/>
                  </a:lnTo>
                  <a:lnTo>
                    <a:pt x="443" y="13"/>
                  </a:lnTo>
                  <a:lnTo>
                    <a:pt x="504" y="4"/>
                  </a:lnTo>
                  <a:lnTo>
                    <a:pt x="5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29" name="Shape 11929"/>
          <p:cNvGrpSpPr/>
          <p:nvPr/>
        </p:nvGrpSpPr>
        <p:grpSpPr>
          <a:xfrm>
            <a:off x="4691937" y="3662244"/>
            <a:ext cx="230981" cy="223838"/>
            <a:chOff x="6257925" y="3724275"/>
            <a:chExt cx="307975" cy="298450"/>
          </a:xfrm>
        </p:grpSpPr>
        <p:sp>
          <p:nvSpPr>
            <p:cNvPr id="11930" name="Shape 11930"/>
            <p:cNvSpPr/>
            <p:nvPr/>
          </p:nvSpPr>
          <p:spPr>
            <a:xfrm>
              <a:off x="6296025" y="3832225"/>
              <a:ext cx="231775" cy="82550"/>
            </a:xfrm>
            <a:custGeom>
              <a:avLst/>
              <a:gdLst/>
              <a:ahLst/>
              <a:cxnLst/>
              <a:rect l="0" t="0" r="0" b="0"/>
              <a:pathLst>
                <a:path w="2624" h="934" extrusionOk="0">
                  <a:moveTo>
                    <a:pt x="1314" y="0"/>
                  </a:moveTo>
                  <a:lnTo>
                    <a:pt x="1333" y="3"/>
                  </a:lnTo>
                  <a:lnTo>
                    <a:pt x="1349" y="12"/>
                  </a:lnTo>
                  <a:lnTo>
                    <a:pt x="1362" y="24"/>
                  </a:lnTo>
                  <a:lnTo>
                    <a:pt x="1370" y="40"/>
                  </a:lnTo>
                  <a:lnTo>
                    <a:pt x="1373" y="58"/>
                  </a:lnTo>
                  <a:lnTo>
                    <a:pt x="1373" y="421"/>
                  </a:lnTo>
                  <a:lnTo>
                    <a:pt x="2565" y="421"/>
                  </a:lnTo>
                  <a:lnTo>
                    <a:pt x="2584" y="424"/>
                  </a:lnTo>
                  <a:lnTo>
                    <a:pt x="2600" y="433"/>
                  </a:lnTo>
                  <a:lnTo>
                    <a:pt x="2612" y="445"/>
                  </a:lnTo>
                  <a:lnTo>
                    <a:pt x="2621" y="462"/>
                  </a:lnTo>
                  <a:lnTo>
                    <a:pt x="2624" y="480"/>
                  </a:lnTo>
                  <a:lnTo>
                    <a:pt x="2624" y="876"/>
                  </a:lnTo>
                  <a:lnTo>
                    <a:pt x="2621" y="894"/>
                  </a:lnTo>
                  <a:lnTo>
                    <a:pt x="2612" y="910"/>
                  </a:lnTo>
                  <a:lnTo>
                    <a:pt x="2600" y="923"/>
                  </a:lnTo>
                  <a:lnTo>
                    <a:pt x="2584" y="931"/>
                  </a:lnTo>
                  <a:lnTo>
                    <a:pt x="2565" y="934"/>
                  </a:lnTo>
                  <a:lnTo>
                    <a:pt x="2547" y="931"/>
                  </a:lnTo>
                  <a:lnTo>
                    <a:pt x="2531" y="923"/>
                  </a:lnTo>
                  <a:lnTo>
                    <a:pt x="2518" y="910"/>
                  </a:lnTo>
                  <a:lnTo>
                    <a:pt x="2510" y="894"/>
                  </a:lnTo>
                  <a:lnTo>
                    <a:pt x="2507" y="876"/>
                  </a:lnTo>
                  <a:lnTo>
                    <a:pt x="2507" y="539"/>
                  </a:lnTo>
                  <a:lnTo>
                    <a:pt x="1370" y="539"/>
                  </a:lnTo>
                  <a:lnTo>
                    <a:pt x="1370" y="876"/>
                  </a:lnTo>
                  <a:lnTo>
                    <a:pt x="1367" y="894"/>
                  </a:lnTo>
                  <a:lnTo>
                    <a:pt x="1358" y="910"/>
                  </a:lnTo>
                  <a:lnTo>
                    <a:pt x="1346" y="923"/>
                  </a:lnTo>
                  <a:lnTo>
                    <a:pt x="1330" y="931"/>
                  </a:lnTo>
                  <a:lnTo>
                    <a:pt x="1312" y="934"/>
                  </a:lnTo>
                  <a:lnTo>
                    <a:pt x="1293" y="931"/>
                  </a:lnTo>
                  <a:lnTo>
                    <a:pt x="1277" y="923"/>
                  </a:lnTo>
                  <a:lnTo>
                    <a:pt x="1264" y="910"/>
                  </a:lnTo>
                  <a:lnTo>
                    <a:pt x="1256" y="894"/>
                  </a:lnTo>
                  <a:lnTo>
                    <a:pt x="1253" y="876"/>
                  </a:lnTo>
                  <a:lnTo>
                    <a:pt x="1253" y="539"/>
                  </a:lnTo>
                  <a:lnTo>
                    <a:pt x="117" y="539"/>
                  </a:lnTo>
                  <a:lnTo>
                    <a:pt x="117" y="876"/>
                  </a:lnTo>
                  <a:lnTo>
                    <a:pt x="114" y="894"/>
                  </a:lnTo>
                  <a:lnTo>
                    <a:pt x="106" y="910"/>
                  </a:lnTo>
                  <a:lnTo>
                    <a:pt x="93" y="923"/>
                  </a:lnTo>
                  <a:lnTo>
                    <a:pt x="76" y="931"/>
                  </a:lnTo>
                  <a:lnTo>
                    <a:pt x="58" y="934"/>
                  </a:lnTo>
                  <a:lnTo>
                    <a:pt x="40" y="931"/>
                  </a:lnTo>
                  <a:lnTo>
                    <a:pt x="23" y="924"/>
                  </a:lnTo>
                  <a:lnTo>
                    <a:pt x="10" y="911"/>
                  </a:lnTo>
                  <a:lnTo>
                    <a:pt x="2" y="894"/>
                  </a:lnTo>
                  <a:lnTo>
                    <a:pt x="0" y="876"/>
                  </a:lnTo>
                  <a:lnTo>
                    <a:pt x="0" y="480"/>
                  </a:lnTo>
                  <a:lnTo>
                    <a:pt x="2" y="462"/>
                  </a:lnTo>
                  <a:lnTo>
                    <a:pt x="10" y="445"/>
                  </a:lnTo>
                  <a:lnTo>
                    <a:pt x="23" y="433"/>
                  </a:lnTo>
                  <a:lnTo>
                    <a:pt x="40" y="424"/>
                  </a:lnTo>
                  <a:lnTo>
                    <a:pt x="58" y="421"/>
                  </a:lnTo>
                  <a:lnTo>
                    <a:pt x="1256" y="421"/>
                  </a:lnTo>
                  <a:lnTo>
                    <a:pt x="1256" y="58"/>
                  </a:lnTo>
                  <a:lnTo>
                    <a:pt x="1259" y="40"/>
                  </a:lnTo>
                  <a:lnTo>
                    <a:pt x="1267" y="24"/>
                  </a:lnTo>
                  <a:lnTo>
                    <a:pt x="1280" y="12"/>
                  </a:lnTo>
                  <a:lnTo>
                    <a:pt x="1296" y="3"/>
                  </a:lnTo>
                  <a:lnTo>
                    <a:pt x="1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1" name="Shape 11931"/>
            <p:cNvSpPr/>
            <p:nvPr/>
          </p:nvSpPr>
          <p:spPr>
            <a:xfrm>
              <a:off x="6369050" y="3776663"/>
              <a:ext cx="85725" cy="39688"/>
            </a:xfrm>
            <a:custGeom>
              <a:avLst/>
              <a:gdLst/>
              <a:ahLst/>
              <a:cxnLst/>
              <a:rect l="0" t="0" r="0" b="0"/>
              <a:pathLst>
                <a:path w="963" h="446" extrusionOk="0">
                  <a:moveTo>
                    <a:pt x="313" y="0"/>
                  </a:moveTo>
                  <a:lnTo>
                    <a:pt x="404" y="287"/>
                  </a:lnTo>
                  <a:lnTo>
                    <a:pt x="417" y="326"/>
                  </a:lnTo>
                  <a:lnTo>
                    <a:pt x="458" y="211"/>
                  </a:lnTo>
                  <a:lnTo>
                    <a:pt x="443" y="187"/>
                  </a:lnTo>
                  <a:lnTo>
                    <a:pt x="431" y="167"/>
                  </a:lnTo>
                  <a:lnTo>
                    <a:pt x="424" y="149"/>
                  </a:lnTo>
                  <a:lnTo>
                    <a:pt x="419" y="133"/>
                  </a:lnTo>
                  <a:lnTo>
                    <a:pt x="418" y="121"/>
                  </a:lnTo>
                  <a:lnTo>
                    <a:pt x="419" y="110"/>
                  </a:lnTo>
                  <a:lnTo>
                    <a:pt x="424" y="101"/>
                  </a:lnTo>
                  <a:lnTo>
                    <a:pt x="428" y="93"/>
                  </a:lnTo>
                  <a:lnTo>
                    <a:pt x="435" y="87"/>
                  </a:lnTo>
                  <a:lnTo>
                    <a:pt x="443" y="83"/>
                  </a:lnTo>
                  <a:lnTo>
                    <a:pt x="450" y="78"/>
                  </a:lnTo>
                  <a:lnTo>
                    <a:pt x="458" y="76"/>
                  </a:lnTo>
                  <a:lnTo>
                    <a:pt x="466" y="75"/>
                  </a:lnTo>
                  <a:lnTo>
                    <a:pt x="472" y="74"/>
                  </a:lnTo>
                  <a:lnTo>
                    <a:pt x="478" y="73"/>
                  </a:lnTo>
                  <a:lnTo>
                    <a:pt x="482" y="73"/>
                  </a:lnTo>
                  <a:lnTo>
                    <a:pt x="487" y="73"/>
                  </a:lnTo>
                  <a:lnTo>
                    <a:pt x="492" y="74"/>
                  </a:lnTo>
                  <a:lnTo>
                    <a:pt x="500" y="75"/>
                  </a:lnTo>
                  <a:lnTo>
                    <a:pt x="508" y="77"/>
                  </a:lnTo>
                  <a:lnTo>
                    <a:pt x="517" y="79"/>
                  </a:lnTo>
                  <a:lnTo>
                    <a:pt x="525" y="84"/>
                  </a:lnTo>
                  <a:lnTo>
                    <a:pt x="533" y="90"/>
                  </a:lnTo>
                  <a:lnTo>
                    <a:pt x="539" y="96"/>
                  </a:lnTo>
                  <a:lnTo>
                    <a:pt x="543" y="106"/>
                  </a:lnTo>
                  <a:lnTo>
                    <a:pt x="545" y="116"/>
                  </a:lnTo>
                  <a:lnTo>
                    <a:pt x="545" y="130"/>
                  </a:lnTo>
                  <a:lnTo>
                    <a:pt x="541" y="146"/>
                  </a:lnTo>
                  <a:lnTo>
                    <a:pt x="534" y="164"/>
                  </a:lnTo>
                  <a:lnTo>
                    <a:pt x="523" y="185"/>
                  </a:lnTo>
                  <a:lnTo>
                    <a:pt x="506" y="211"/>
                  </a:lnTo>
                  <a:lnTo>
                    <a:pt x="547" y="326"/>
                  </a:lnTo>
                  <a:lnTo>
                    <a:pt x="559" y="287"/>
                  </a:lnTo>
                  <a:lnTo>
                    <a:pt x="650" y="0"/>
                  </a:lnTo>
                  <a:lnTo>
                    <a:pt x="652" y="2"/>
                  </a:lnTo>
                  <a:lnTo>
                    <a:pt x="659" y="5"/>
                  </a:lnTo>
                  <a:lnTo>
                    <a:pt x="669" y="12"/>
                  </a:lnTo>
                  <a:lnTo>
                    <a:pt x="683" y="19"/>
                  </a:lnTo>
                  <a:lnTo>
                    <a:pt x="701" y="29"/>
                  </a:lnTo>
                  <a:lnTo>
                    <a:pt x="722" y="40"/>
                  </a:lnTo>
                  <a:lnTo>
                    <a:pt x="746" y="52"/>
                  </a:lnTo>
                  <a:lnTo>
                    <a:pt x="774" y="65"/>
                  </a:lnTo>
                  <a:lnTo>
                    <a:pt x="805" y="77"/>
                  </a:lnTo>
                  <a:lnTo>
                    <a:pt x="838" y="91"/>
                  </a:lnTo>
                  <a:lnTo>
                    <a:pt x="868" y="105"/>
                  </a:lnTo>
                  <a:lnTo>
                    <a:pt x="892" y="120"/>
                  </a:lnTo>
                  <a:lnTo>
                    <a:pt x="913" y="139"/>
                  </a:lnTo>
                  <a:lnTo>
                    <a:pt x="928" y="160"/>
                  </a:lnTo>
                  <a:lnTo>
                    <a:pt x="940" y="184"/>
                  </a:lnTo>
                  <a:lnTo>
                    <a:pt x="949" y="211"/>
                  </a:lnTo>
                  <a:lnTo>
                    <a:pt x="955" y="241"/>
                  </a:lnTo>
                  <a:lnTo>
                    <a:pt x="958" y="275"/>
                  </a:lnTo>
                  <a:lnTo>
                    <a:pt x="960" y="312"/>
                  </a:lnTo>
                  <a:lnTo>
                    <a:pt x="961" y="352"/>
                  </a:lnTo>
                  <a:lnTo>
                    <a:pt x="962" y="397"/>
                  </a:lnTo>
                  <a:lnTo>
                    <a:pt x="963" y="446"/>
                  </a:lnTo>
                  <a:lnTo>
                    <a:pt x="0" y="446"/>
                  </a:lnTo>
                  <a:lnTo>
                    <a:pt x="0" y="397"/>
                  </a:lnTo>
                  <a:lnTo>
                    <a:pt x="1" y="352"/>
                  </a:lnTo>
                  <a:lnTo>
                    <a:pt x="3" y="312"/>
                  </a:lnTo>
                  <a:lnTo>
                    <a:pt x="5" y="275"/>
                  </a:lnTo>
                  <a:lnTo>
                    <a:pt x="8" y="241"/>
                  </a:lnTo>
                  <a:lnTo>
                    <a:pt x="14" y="211"/>
                  </a:lnTo>
                  <a:lnTo>
                    <a:pt x="23" y="184"/>
                  </a:lnTo>
                  <a:lnTo>
                    <a:pt x="34" y="160"/>
                  </a:lnTo>
                  <a:lnTo>
                    <a:pt x="50" y="139"/>
                  </a:lnTo>
                  <a:lnTo>
                    <a:pt x="70" y="120"/>
                  </a:lnTo>
                  <a:lnTo>
                    <a:pt x="95" y="105"/>
                  </a:lnTo>
                  <a:lnTo>
                    <a:pt x="124" y="91"/>
                  </a:lnTo>
                  <a:lnTo>
                    <a:pt x="158" y="77"/>
                  </a:lnTo>
                  <a:lnTo>
                    <a:pt x="189" y="65"/>
                  </a:lnTo>
                  <a:lnTo>
                    <a:pt x="217" y="52"/>
                  </a:lnTo>
                  <a:lnTo>
                    <a:pt x="242" y="40"/>
                  </a:lnTo>
                  <a:lnTo>
                    <a:pt x="263" y="29"/>
                  </a:lnTo>
                  <a:lnTo>
                    <a:pt x="280" y="19"/>
                  </a:lnTo>
                  <a:lnTo>
                    <a:pt x="295" y="12"/>
                  </a:lnTo>
                  <a:lnTo>
                    <a:pt x="304" y="5"/>
                  </a:lnTo>
                  <a:lnTo>
                    <a:pt x="310" y="2"/>
                  </a:lnTo>
                  <a:lnTo>
                    <a:pt x="3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2" name="Shape 11932"/>
            <p:cNvSpPr/>
            <p:nvPr/>
          </p:nvSpPr>
          <p:spPr>
            <a:xfrm>
              <a:off x="6391275" y="3724275"/>
              <a:ext cx="39688" cy="50800"/>
            </a:xfrm>
            <a:custGeom>
              <a:avLst/>
              <a:gdLst/>
              <a:ahLst/>
              <a:cxnLst/>
              <a:rect l="0" t="0" r="0" b="0"/>
              <a:pathLst>
                <a:path w="452" h="580" extrusionOk="0">
                  <a:moveTo>
                    <a:pt x="231" y="0"/>
                  </a:moveTo>
                  <a:lnTo>
                    <a:pt x="239" y="1"/>
                  </a:lnTo>
                  <a:lnTo>
                    <a:pt x="249" y="1"/>
                  </a:lnTo>
                  <a:lnTo>
                    <a:pt x="262" y="2"/>
                  </a:lnTo>
                  <a:lnTo>
                    <a:pt x="276" y="4"/>
                  </a:lnTo>
                  <a:lnTo>
                    <a:pt x="290" y="7"/>
                  </a:lnTo>
                  <a:lnTo>
                    <a:pt x="307" y="13"/>
                  </a:lnTo>
                  <a:lnTo>
                    <a:pt x="324" y="19"/>
                  </a:lnTo>
                  <a:lnTo>
                    <a:pt x="342" y="28"/>
                  </a:lnTo>
                  <a:lnTo>
                    <a:pt x="359" y="38"/>
                  </a:lnTo>
                  <a:lnTo>
                    <a:pt x="376" y="52"/>
                  </a:lnTo>
                  <a:lnTo>
                    <a:pt x="392" y="67"/>
                  </a:lnTo>
                  <a:lnTo>
                    <a:pt x="407" y="86"/>
                  </a:lnTo>
                  <a:lnTo>
                    <a:pt x="421" y="107"/>
                  </a:lnTo>
                  <a:lnTo>
                    <a:pt x="432" y="132"/>
                  </a:lnTo>
                  <a:lnTo>
                    <a:pt x="441" y="161"/>
                  </a:lnTo>
                  <a:lnTo>
                    <a:pt x="447" y="194"/>
                  </a:lnTo>
                  <a:lnTo>
                    <a:pt x="451" y="230"/>
                  </a:lnTo>
                  <a:lnTo>
                    <a:pt x="451" y="232"/>
                  </a:lnTo>
                  <a:lnTo>
                    <a:pt x="451" y="238"/>
                  </a:lnTo>
                  <a:lnTo>
                    <a:pt x="452" y="248"/>
                  </a:lnTo>
                  <a:lnTo>
                    <a:pt x="452" y="260"/>
                  </a:lnTo>
                  <a:lnTo>
                    <a:pt x="452" y="275"/>
                  </a:lnTo>
                  <a:lnTo>
                    <a:pt x="452" y="293"/>
                  </a:lnTo>
                  <a:lnTo>
                    <a:pt x="451" y="313"/>
                  </a:lnTo>
                  <a:lnTo>
                    <a:pt x="449" y="334"/>
                  </a:lnTo>
                  <a:lnTo>
                    <a:pt x="447" y="357"/>
                  </a:lnTo>
                  <a:lnTo>
                    <a:pt x="443" y="380"/>
                  </a:lnTo>
                  <a:lnTo>
                    <a:pt x="437" y="404"/>
                  </a:lnTo>
                  <a:lnTo>
                    <a:pt x="430" y="428"/>
                  </a:lnTo>
                  <a:lnTo>
                    <a:pt x="421" y="451"/>
                  </a:lnTo>
                  <a:lnTo>
                    <a:pt x="410" y="474"/>
                  </a:lnTo>
                  <a:lnTo>
                    <a:pt x="397" y="495"/>
                  </a:lnTo>
                  <a:lnTo>
                    <a:pt x="381" y="515"/>
                  </a:lnTo>
                  <a:lnTo>
                    <a:pt x="363" y="533"/>
                  </a:lnTo>
                  <a:lnTo>
                    <a:pt x="342" y="548"/>
                  </a:lnTo>
                  <a:lnTo>
                    <a:pt x="319" y="562"/>
                  </a:lnTo>
                  <a:lnTo>
                    <a:pt x="291" y="571"/>
                  </a:lnTo>
                  <a:lnTo>
                    <a:pt x="262" y="578"/>
                  </a:lnTo>
                  <a:lnTo>
                    <a:pt x="228" y="580"/>
                  </a:lnTo>
                  <a:lnTo>
                    <a:pt x="225" y="580"/>
                  </a:lnTo>
                  <a:lnTo>
                    <a:pt x="191" y="578"/>
                  </a:lnTo>
                  <a:lnTo>
                    <a:pt x="161" y="571"/>
                  </a:lnTo>
                  <a:lnTo>
                    <a:pt x="134" y="562"/>
                  </a:lnTo>
                  <a:lnTo>
                    <a:pt x="110" y="549"/>
                  </a:lnTo>
                  <a:lnTo>
                    <a:pt x="89" y="533"/>
                  </a:lnTo>
                  <a:lnTo>
                    <a:pt x="71" y="515"/>
                  </a:lnTo>
                  <a:lnTo>
                    <a:pt x="57" y="495"/>
                  </a:lnTo>
                  <a:lnTo>
                    <a:pt x="43" y="474"/>
                  </a:lnTo>
                  <a:lnTo>
                    <a:pt x="32" y="452"/>
                  </a:lnTo>
                  <a:lnTo>
                    <a:pt x="23" y="428"/>
                  </a:lnTo>
                  <a:lnTo>
                    <a:pt x="16" y="404"/>
                  </a:lnTo>
                  <a:lnTo>
                    <a:pt x="10" y="381"/>
                  </a:lnTo>
                  <a:lnTo>
                    <a:pt x="7" y="358"/>
                  </a:lnTo>
                  <a:lnTo>
                    <a:pt x="4" y="334"/>
                  </a:lnTo>
                  <a:lnTo>
                    <a:pt x="1" y="313"/>
                  </a:lnTo>
                  <a:lnTo>
                    <a:pt x="0" y="293"/>
                  </a:lnTo>
                  <a:lnTo>
                    <a:pt x="0" y="276"/>
                  </a:lnTo>
                  <a:lnTo>
                    <a:pt x="0" y="260"/>
                  </a:lnTo>
                  <a:lnTo>
                    <a:pt x="1" y="248"/>
                  </a:lnTo>
                  <a:lnTo>
                    <a:pt x="1" y="238"/>
                  </a:lnTo>
                  <a:lnTo>
                    <a:pt x="3" y="232"/>
                  </a:lnTo>
                  <a:lnTo>
                    <a:pt x="3" y="230"/>
                  </a:lnTo>
                  <a:lnTo>
                    <a:pt x="6" y="194"/>
                  </a:lnTo>
                  <a:lnTo>
                    <a:pt x="12" y="161"/>
                  </a:lnTo>
                  <a:lnTo>
                    <a:pt x="22" y="132"/>
                  </a:lnTo>
                  <a:lnTo>
                    <a:pt x="32" y="107"/>
                  </a:lnTo>
                  <a:lnTo>
                    <a:pt x="46" y="86"/>
                  </a:lnTo>
                  <a:lnTo>
                    <a:pt x="61" y="67"/>
                  </a:lnTo>
                  <a:lnTo>
                    <a:pt x="77" y="52"/>
                  </a:lnTo>
                  <a:lnTo>
                    <a:pt x="94" y="38"/>
                  </a:lnTo>
                  <a:lnTo>
                    <a:pt x="112" y="28"/>
                  </a:lnTo>
                  <a:lnTo>
                    <a:pt x="128" y="20"/>
                  </a:lnTo>
                  <a:lnTo>
                    <a:pt x="145" y="13"/>
                  </a:lnTo>
                  <a:lnTo>
                    <a:pt x="162" y="9"/>
                  </a:lnTo>
                  <a:lnTo>
                    <a:pt x="177" y="5"/>
                  </a:lnTo>
                  <a:lnTo>
                    <a:pt x="192" y="2"/>
                  </a:lnTo>
                  <a:lnTo>
                    <a:pt x="204" y="1"/>
                  </a:lnTo>
                  <a:lnTo>
                    <a:pt x="214" y="1"/>
                  </a:lnTo>
                  <a:lnTo>
                    <a:pt x="222" y="1"/>
                  </a:lnTo>
                  <a:lnTo>
                    <a:pt x="227" y="1"/>
                  </a:lnTo>
                  <a:lnTo>
                    <a:pt x="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3" name="Shape 11933"/>
            <p:cNvSpPr/>
            <p:nvPr/>
          </p:nvSpPr>
          <p:spPr>
            <a:xfrm>
              <a:off x="6480175" y="3984625"/>
              <a:ext cx="85725" cy="38100"/>
            </a:xfrm>
            <a:custGeom>
              <a:avLst/>
              <a:gdLst/>
              <a:ahLst/>
              <a:cxnLst/>
              <a:rect l="0" t="0" r="0" b="0"/>
              <a:pathLst>
                <a:path w="963" h="444" extrusionOk="0">
                  <a:moveTo>
                    <a:pt x="312" y="0"/>
                  </a:moveTo>
                  <a:lnTo>
                    <a:pt x="404" y="287"/>
                  </a:lnTo>
                  <a:lnTo>
                    <a:pt x="416" y="326"/>
                  </a:lnTo>
                  <a:lnTo>
                    <a:pt x="457" y="211"/>
                  </a:lnTo>
                  <a:lnTo>
                    <a:pt x="441" y="187"/>
                  </a:lnTo>
                  <a:lnTo>
                    <a:pt x="431" y="167"/>
                  </a:lnTo>
                  <a:lnTo>
                    <a:pt x="423" y="149"/>
                  </a:lnTo>
                  <a:lnTo>
                    <a:pt x="419" y="134"/>
                  </a:lnTo>
                  <a:lnTo>
                    <a:pt x="418" y="121"/>
                  </a:lnTo>
                  <a:lnTo>
                    <a:pt x="419" y="110"/>
                  </a:lnTo>
                  <a:lnTo>
                    <a:pt x="422" y="101"/>
                  </a:lnTo>
                  <a:lnTo>
                    <a:pt x="428" y="93"/>
                  </a:lnTo>
                  <a:lnTo>
                    <a:pt x="434" y="87"/>
                  </a:lnTo>
                  <a:lnTo>
                    <a:pt x="441" y="83"/>
                  </a:lnTo>
                  <a:lnTo>
                    <a:pt x="449" y="79"/>
                  </a:lnTo>
                  <a:lnTo>
                    <a:pt x="457" y="76"/>
                  </a:lnTo>
                  <a:lnTo>
                    <a:pt x="465" y="75"/>
                  </a:lnTo>
                  <a:lnTo>
                    <a:pt x="471" y="74"/>
                  </a:lnTo>
                  <a:lnTo>
                    <a:pt x="477" y="74"/>
                  </a:lnTo>
                  <a:lnTo>
                    <a:pt x="481" y="74"/>
                  </a:lnTo>
                  <a:lnTo>
                    <a:pt x="486" y="74"/>
                  </a:lnTo>
                  <a:lnTo>
                    <a:pt x="492" y="74"/>
                  </a:lnTo>
                  <a:lnTo>
                    <a:pt x="499" y="75"/>
                  </a:lnTo>
                  <a:lnTo>
                    <a:pt x="508" y="77"/>
                  </a:lnTo>
                  <a:lnTo>
                    <a:pt x="515" y="80"/>
                  </a:lnTo>
                  <a:lnTo>
                    <a:pt x="524" y="85"/>
                  </a:lnTo>
                  <a:lnTo>
                    <a:pt x="531" y="90"/>
                  </a:lnTo>
                  <a:lnTo>
                    <a:pt x="538" y="97"/>
                  </a:lnTo>
                  <a:lnTo>
                    <a:pt x="542" y="106"/>
                  </a:lnTo>
                  <a:lnTo>
                    <a:pt x="545" y="118"/>
                  </a:lnTo>
                  <a:lnTo>
                    <a:pt x="544" y="130"/>
                  </a:lnTo>
                  <a:lnTo>
                    <a:pt x="541" y="146"/>
                  </a:lnTo>
                  <a:lnTo>
                    <a:pt x="533" y="165"/>
                  </a:lnTo>
                  <a:lnTo>
                    <a:pt x="522" y="186"/>
                  </a:lnTo>
                  <a:lnTo>
                    <a:pt x="506" y="211"/>
                  </a:lnTo>
                  <a:lnTo>
                    <a:pt x="546" y="326"/>
                  </a:lnTo>
                  <a:lnTo>
                    <a:pt x="559" y="287"/>
                  </a:lnTo>
                  <a:lnTo>
                    <a:pt x="650" y="0"/>
                  </a:lnTo>
                  <a:lnTo>
                    <a:pt x="652" y="1"/>
                  </a:lnTo>
                  <a:lnTo>
                    <a:pt x="658" y="5"/>
                  </a:lnTo>
                  <a:lnTo>
                    <a:pt x="668" y="11"/>
                  </a:lnTo>
                  <a:lnTo>
                    <a:pt x="683" y="19"/>
                  </a:lnTo>
                  <a:lnTo>
                    <a:pt x="699" y="29"/>
                  </a:lnTo>
                  <a:lnTo>
                    <a:pt x="721" y="39"/>
                  </a:lnTo>
                  <a:lnTo>
                    <a:pt x="745" y="51"/>
                  </a:lnTo>
                  <a:lnTo>
                    <a:pt x="774" y="65"/>
                  </a:lnTo>
                  <a:lnTo>
                    <a:pt x="804" y="77"/>
                  </a:lnTo>
                  <a:lnTo>
                    <a:pt x="838" y="91"/>
                  </a:lnTo>
                  <a:lnTo>
                    <a:pt x="868" y="104"/>
                  </a:lnTo>
                  <a:lnTo>
                    <a:pt x="892" y="120"/>
                  </a:lnTo>
                  <a:lnTo>
                    <a:pt x="912" y="138"/>
                  </a:lnTo>
                  <a:lnTo>
                    <a:pt x="927" y="159"/>
                  </a:lnTo>
                  <a:lnTo>
                    <a:pt x="939" y="183"/>
                  </a:lnTo>
                  <a:lnTo>
                    <a:pt x="948" y="211"/>
                  </a:lnTo>
                  <a:lnTo>
                    <a:pt x="953" y="241"/>
                  </a:lnTo>
                  <a:lnTo>
                    <a:pt x="958" y="275"/>
                  </a:lnTo>
                  <a:lnTo>
                    <a:pt x="960" y="312"/>
                  </a:lnTo>
                  <a:lnTo>
                    <a:pt x="961" y="352"/>
                  </a:lnTo>
                  <a:lnTo>
                    <a:pt x="962" y="397"/>
                  </a:lnTo>
                  <a:lnTo>
                    <a:pt x="963" y="444"/>
                  </a:lnTo>
                  <a:lnTo>
                    <a:pt x="0" y="444"/>
                  </a:lnTo>
                  <a:lnTo>
                    <a:pt x="0" y="397"/>
                  </a:lnTo>
                  <a:lnTo>
                    <a:pt x="1" y="352"/>
                  </a:lnTo>
                  <a:lnTo>
                    <a:pt x="2" y="312"/>
                  </a:lnTo>
                  <a:lnTo>
                    <a:pt x="4" y="275"/>
                  </a:lnTo>
                  <a:lnTo>
                    <a:pt x="8" y="241"/>
                  </a:lnTo>
                  <a:lnTo>
                    <a:pt x="14" y="211"/>
                  </a:lnTo>
                  <a:lnTo>
                    <a:pt x="22" y="183"/>
                  </a:lnTo>
                  <a:lnTo>
                    <a:pt x="35" y="159"/>
                  </a:lnTo>
                  <a:lnTo>
                    <a:pt x="50" y="138"/>
                  </a:lnTo>
                  <a:lnTo>
                    <a:pt x="70" y="120"/>
                  </a:lnTo>
                  <a:lnTo>
                    <a:pt x="94" y="104"/>
                  </a:lnTo>
                  <a:lnTo>
                    <a:pt x="124" y="91"/>
                  </a:lnTo>
                  <a:lnTo>
                    <a:pt x="158" y="77"/>
                  </a:lnTo>
                  <a:lnTo>
                    <a:pt x="188" y="65"/>
                  </a:lnTo>
                  <a:lnTo>
                    <a:pt x="217" y="51"/>
                  </a:lnTo>
                  <a:lnTo>
                    <a:pt x="241" y="39"/>
                  </a:lnTo>
                  <a:lnTo>
                    <a:pt x="262" y="29"/>
                  </a:lnTo>
                  <a:lnTo>
                    <a:pt x="279" y="19"/>
                  </a:lnTo>
                  <a:lnTo>
                    <a:pt x="294" y="11"/>
                  </a:lnTo>
                  <a:lnTo>
                    <a:pt x="304" y="5"/>
                  </a:lnTo>
                  <a:lnTo>
                    <a:pt x="310" y="1"/>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4" name="Shape 11934"/>
            <p:cNvSpPr/>
            <p:nvPr/>
          </p:nvSpPr>
          <p:spPr>
            <a:xfrm>
              <a:off x="6503988" y="3930650"/>
              <a:ext cx="39688" cy="52388"/>
            </a:xfrm>
            <a:custGeom>
              <a:avLst/>
              <a:gdLst/>
              <a:ahLst/>
              <a:cxnLst/>
              <a:rect l="0" t="0" r="0" b="0"/>
              <a:pathLst>
                <a:path w="453" h="580" extrusionOk="0">
                  <a:moveTo>
                    <a:pt x="222" y="0"/>
                  </a:moveTo>
                  <a:lnTo>
                    <a:pt x="226" y="0"/>
                  </a:lnTo>
                  <a:lnTo>
                    <a:pt x="232" y="0"/>
                  </a:lnTo>
                  <a:lnTo>
                    <a:pt x="239" y="0"/>
                  </a:lnTo>
                  <a:lnTo>
                    <a:pt x="249" y="1"/>
                  </a:lnTo>
                  <a:lnTo>
                    <a:pt x="261" y="2"/>
                  </a:lnTo>
                  <a:lnTo>
                    <a:pt x="275" y="4"/>
                  </a:lnTo>
                  <a:lnTo>
                    <a:pt x="291" y="7"/>
                  </a:lnTo>
                  <a:lnTo>
                    <a:pt x="307" y="13"/>
                  </a:lnTo>
                  <a:lnTo>
                    <a:pt x="325" y="19"/>
                  </a:lnTo>
                  <a:lnTo>
                    <a:pt x="342" y="28"/>
                  </a:lnTo>
                  <a:lnTo>
                    <a:pt x="359" y="38"/>
                  </a:lnTo>
                  <a:lnTo>
                    <a:pt x="376" y="51"/>
                  </a:lnTo>
                  <a:lnTo>
                    <a:pt x="393" y="67"/>
                  </a:lnTo>
                  <a:lnTo>
                    <a:pt x="407" y="86"/>
                  </a:lnTo>
                  <a:lnTo>
                    <a:pt x="420" y="107"/>
                  </a:lnTo>
                  <a:lnTo>
                    <a:pt x="432" y="132"/>
                  </a:lnTo>
                  <a:lnTo>
                    <a:pt x="441" y="161"/>
                  </a:lnTo>
                  <a:lnTo>
                    <a:pt x="448" y="193"/>
                  </a:lnTo>
                  <a:lnTo>
                    <a:pt x="451" y="230"/>
                  </a:lnTo>
                  <a:lnTo>
                    <a:pt x="451" y="232"/>
                  </a:lnTo>
                  <a:lnTo>
                    <a:pt x="452" y="238"/>
                  </a:lnTo>
                  <a:lnTo>
                    <a:pt x="452" y="248"/>
                  </a:lnTo>
                  <a:lnTo>
                    <a:pt x="453" y="260"/>
                  </a:lnTo>
                  <a:lnTo>
                    <a:pt x="453" y="275"/>
                  </a:lnTo>
                  <a:lnTo>
                    <a:pt x="453" y="293"/>
                  </a:lnTo>
                  <a:lnTo>
                    <a:pt x="452" y="313"/>
                  </a:lnTo>
                  <a:lnTo>
                    <a:pt x="450" y="334"/>
                  </a:lnTo>
                  <a:lnTo>
                    <a:pt x="447" y="357"/>
                  </a:lnTo>
                  <a:lnTo>
                    <a:pt x="442" y="380"/>
                  </a:lnTo>
                  <a:lnTo>
                    <a:pt x="437" y="403"/>
                  </a:lnTo>
                  <a:lnTo>
                    <a:pt x="430" y="428"/>
                  </a:lnTo>
                  <a:lnTo>
                    <a:pt x="421" y="451"/>
                  </a:lnTo>
                  <a:lnTo>
                    <a:pt x="411" y="473"/>
                  </a:lnTo>
                  <a:lnTo>
                    <a:pt x="397" y="494"/>
                  </a:lnTo>
                  <a:lnTo>
                    <a:pt x="381" y="514"/>
                  </a:lnTo>
                  <a:lnTo>
                    <a:pt x="363" y="532"/>
                  </a:lnTo>
                  <a:lnTo>
                    <a:pt x="343" y="548"/>
                  </a:lnTo>
                  <a:lnTo>
                    <a:pt x="318" y="561"/>
                  </a:lnTo>
                  <a:lnTo>
                    <a:pt x="292" y="571"/>
                  </a:lnTo>
                  <a:lnTo>
                    <a:pt x="261" y="578"/>
                  </a:lnTo>
                  <a:lnTo>
                    <a:pt x="227" y="580"/>
                  </a:lnTo>
                  <a:lnTo>
                    <a:pt x="225" y="580"/>
                  </a:lnTo>
                  <a:lnTo>
                    <a:pt x="191" y="578"/>
                  </a:lnTo>
                  <a:lnTo>
                    <a:pt x="161" y="571"/>
                  </a:lnTo>
                  <a:lnTo>
                    <a:pt x="134" y="561"/>
                  </a:lnTo>
                  <a:lnTo>
                    <a:pt x="110" y="548"/>
                  </a:lnTo>
                  <a:lnTo>
                    <a:pt x="90" y="532"/>
                  </a:lnTo>
                  <a:lnTo>
                    <a:pt x="72" y="514"/>
                  </a:lnTo>
                  <a:lnTo>
                    <a:pt x="56" y="494"/>
                  </a:lnTo>
                  <a:lnTo>
                    <a:pt x="43" y="473"/>
                  </a:lnTo>
                  <a:lnTo>
                    <a:pt x="32" y="451"/>
                  </a:lnTo>
                  <a:lnTo>
                    <a:pt x="23" y="428"/>
                  </a:lnTo>
                  <a:lnTo>
                    <a:pt x="16" y="403"/>
                  </a:lnTo>
                  <a:lnTo>
                    <a:pt x="11" y="380"/>
                  </a:lnTo>
                  <a:lnTo>
                    <a:pt x="6" y="357"/>
                  </a:lnTo>
                  <a:lnTo>
                    <a:pt x="3" y="334"/>
                  </a:lnTo>
                  <a:lnTo>
                    <a:pt x="2" y="313"/>
                  </a:lnTo>
                  <a:lnTo>
                    <a:pt x="1" y="293"/>
                  </a:lnTo>
                  <a:lnTo>
                    <a:pt x="0" y="275"/>
                  </a:lnTo>
                  <a:lnTo>
                    <a:pt x="1" y="260"/>
                  </a:lnTo>
                  <a:lnTo>
                    <a:pt x="1" y="248"/>
                  </a:lnTo>
                  <a:lnTo>
                    <a:pt x="2" y="238"/>
                  </a:lnTo>
                  <a:lnTo>
                    <a:pt x="2" y="232"/>
                  </a:lnTo>
                  <a:lnTo>
                    <a:pt x="2" y="230"/>
                  </a:lnTo>
                  <a:lnTo>
                    <a:pt x="5" y="193"/>
                  </a:lnTo>
                  <a:lnTo>
                    <a:pt x="13" y="161"/>
                  </a:lnTo>
                  <a:lnTo>
                    <a:pt x="21" y="132"/>
                  </a:lnTo>
                  <a:lnTo>
                    <a:pt x="33" y="107"/>
                  </a:lnTo>
                  <a:lnTo>
                    <a:pt x="47" y="86"/>
                  </a:lnTo>
                  <a:lnTo>
                    <a:pt x="61" y="67"/>
                  </a:lnTo>
                  <a:lnTo>
                    <a:pt x="77" y="51"/>
                  </a:lnTo>
                  <a:lnTo>
                    <a:pt x="94" y="38"/>
                  </a:lnTo>
                  <a:lnTo>
                    <a:pt x="111" y="28"/>
                  </a:lnTo>
                  <a:lnTo>
                    <a:pt x="129" y="19"/>
                  </a:lnTo>
                  <a:lnTo>
                    <a:pt x="146" y="13"/>
                  </a:lnTo>
                  <a:lnTo>
                    <a:pt x="162" y="7"/>
                  </a:lnTo>
                  <a:lnTo>
                    <a:pt x="178" y="4"/>
                  </a:lnTo>
                  <a:lnTo>
                    <a:pt x="191" y="2"/>
                  </a:lnTo>
                  <a:lnTo>
                    <a:pt x="204" y="1"/>
                  </a:lnTo>
                  <a:lnTo>
                    <a:pt x="214" y="0"/>
                  </a:lnTo>
                  <a:lnTo>
                    <a:pt x="2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5" name="Shape 11935"/>
            <p:cNvSpPr/>
            <p:nvPr/>
          </p:nvSpPr>
          <p:spPr>
            <a:xfrm>
              <a:off x="6369050" y="3984625"/>
              <a:ext cx="85725" cy="38100"/>
            </a:xfrm>
            <a:custGeom>
              <a:avLst/>
              <a:gdLst/>
              <a:ahLst/>
              <a:cxnLst/>
              <a:rect l="0" t="0" r="0" b="0"/>
              <a:pathLst>
                <a:path w="963" h="444" extrusionOk="0">
                  <a:moveTo>
                    <a:pt x="314" y="0"/>
                  </a:moveTo>
                  <a:lnTo>
                    <a:pt x="405" y="287"/>
                  </a:lnTo>
                  <a:lnTo>
                    <a:pt x="416" y="326"/>
                  </a:lnTo>
                  <a:lnTo>
                    <a:pt x="458" y="211"/>
                  </a:lnTo>
                  <a:lnTo>
                    <a:pt x="442" y="187"/>
                  </a:lnTo>
                  <a:lnTo>
                    <a:pt x="430" y="167"/>
                  </a:lnTo>
                  <a:lnTo>
                    <a:pt x="423" y="149"/>
                  </a:lnTo>
                  <a:lnTo>
                    <a:pt x="419" y="134"/>
                  </a:lnTo>
                  <a:lnTo>
                    <a:pt x="417" y="121"/>
                  </a:lnTo>
                  <a:lnTo>
                    <a:pt x="419" y="110"/>
                  </a:lnTo>
                  <a:lnTo>
                    <a:pt x="423" y="101"/>
                  </a:lnTo>
                  <a:lnTo>
                    <a:pt x="428" y="93"/>
                  </a:lnTo>
                  <a:lnTo>
                    <a:pt x="434" y="87"/>
                  </a:lnTo>
                  <a:lnTo>
                    <a:pt x="442" y="83"/>
                  </a:lnTo>
                  <a:lnTo>
                    <a:pt x="449" y="79"/>
                  </a:lnTo>
                  <a:lnTo>
                    <a:pt x="458" y="76"/>
                  </a:lnTo>
                  <a:lnTo>
                    <a:pt x="465" y="75"/>
                  </a:lnTo>
                  <a:lnTo>
                    <a:pt x="471" y="74"/>
                  </a:lnTo>
                  <a:lnTo>
                    <a:pt x="478" y="74"/>
                  </a:lnTo>
                  <a:lnTo>
                    <a:pt x="482" y="74"/>
                  </a:lnTo>
                  <a:lnTo>
                    <a:pt x="486" y="74"/>
                  </a:lnTo>
                  <a:lnTo>
                    <a:pt x="492" y="74"/>
                  </a:lnTo>
                  <a:lnTo>
                    <a:pt x="500" y="75"/>
                  </a:lnTo>
                  <a:lnTo>
                    <a:pt x="507" y="77"/>
                  </a:lnTo>
                  <a:lnTo>
                    <a:pt x="516" y="80"/>
                  </a:lnTo>
                  <a:lnTo>
                    <a:pt x="524" y="85"/>
                  </a:lnTo>
                  <a:lnTo>
                    <a:pt x="532" y="90"/>
                  </a:lnTo>
                  <a:lnTo>
                    <a:pt x="538" y="97"/>
                  </a:lnTo>
                  <a:lnTo>
                    <a:pt x="542" y="106"/>
                  </a:lnTo>
                  <a:lnTo>
                    <a:pt x="544" y="118"/>
                  </a:lnTo>
                  <a:lnTo>
                    <a:pt x="544" y="130"/>
                  </a:lnTo>
                  <a:lnTo>
                    <a:pt x="541" y="146"/>
                  </a:lnTo>
                  <a:lnTo>
                    <a:pt x="534" y="165"/>
                  </a:lnTo>
                  <a:lnTo>
                    <a:pt x="522" y="186"/>
                  </a:lnTo>
                  <a:lnTo>
                    <a:pt x="506" y="211"/>
                  </a:lnTo>
                  <a:lnTo>
                    <a:pt x="546" y="326"/>
                  </a:lnTo>
                  <a:lnTo>
                    <a:pt x="559" y="287"/>
                  </a:lnTo>
                  <a:lnTo>
                    <a:pt x="650" y="0"/>
                  </a:lnTo>
                  <a:lnTo>
                    <a:pt x="652" y="1"/>
                  </a:lnTo>
                  <a:lnTo>
                    <a:pt x="659" y="5"/>
                  </a:lnTo>
                  <a:lnTo>
                    <a:pt x="668" y="11"/>
                  </a:lnTo>
                  <a:lnTo>
                    <a:pt x="682" y="19"/>
                  </a:lnTo>
                  <a:lnTo>
                    <a:pt x="700" y="29"/>
                  </a:lnTo>
                  <a:lnTo>
                    <a:pt x="721" y="39"/>
                  </a:lnTo>
                  <a:lnTo>
                    <a:pt x="745" y="51"/>
                  </a:lnTo>
                  <a:lnTo>
                    <a:pt x="774" y="65"/>
                  </a:lnTo>
                  <a:lnTo>
                    <a:pt x="805" y="77"/>
                  </a:lnTo>
                  <a:lnTo>
                    <a:pt x="838" y="91"/>
                  </a:lnTo>
                  <a:lnTo>
                    <a:pt x="868" y="104"/>
                  </a:lnTo>
                  <a:lnTo>
                    <a:pt x="892" y="120"/>
                  </a:lnTo>
                  <a:lnTo>
                    <a:pt x="913" y="138"/>
                  </a:lnTo>
                  <a:lnTo>
                    <a:pt x="927" y="159"/>
                  </a:lnTo>
                  <a:lnTo>
                    <a:pt x="940" y="183"/>
                  </a:lnTo>
                  <a:lnTo>
                    <a:pt x="949" y="211"/>
                  </a:lnTo>
                  <a:lnTo>
                    <a:pt x="955" y="241"/>
                  </a:lnTo>
                  <a:lnTo>
                    <a:pt x="958" y="275"/>
                  </a:lnTo>
                  <a:lnTo>
                    <a:pt x="961" y="312"/>
                  </a:lnTo>
                  <a:lnTo>
                    <a:pt x="962" y="352"/>
                  </a:lnTo>
                  <a:lnTo>
                    <a:pt x="963" y="397"/>
                  </a:lnTo>
                  <a:lnTo>
                    <a:pt x="963" y="444"/>
                  </a:lnTo>
                  <a:lnTo>
                    <a:pt x="0" y="444"/>
                  </a:lnTo>
                  <a:lnTo>
                    <a:pt x="1" y="397"/>
                  </a:lnTo>
                  <a:lnTo>
                    <a:pt x="1" y="352"/>
                  </a:lnTo>
                  <a:lnTo>
                    <a:pt x="3" y="312"/>
                  </a:lnTo>
                  <a:lnTo>
                    <a:pt x="5" y="275"/>
                  </a:lnTo>
                  <a:lnTo>
                    <a:pt x="9" y="241"/>
                  </a:lnTo>
                  <a:lnTo>
                    <a:pt x="15" y="211"/>
                  </a:lnTo>
                  <a:lnTo>
                    <a:pt x="24" y="183"/>
                  </a:lnTo>
                  <a:lnTo>
                    <a:pt x="35" y="159"/>
                  </a:lnTo>
                  <a:lnTo>
                    <a:pt x="51" y="138"/>
                  </a:lnTo>
                  <a:lnTo>
                    <a:pt x="70" y="120"/>
                  </a:lnTo>
                  <a:lnTo>
                    <a:pt x="96" y="104"/>
                  </a:lnTo>
                  <a:lnTo>
                    <a:pt x="125" y="91"/>
                  </a:lnTo>
                  <a:lnTo>
                    <a:pt x="159" y="77"/>
                  </a:lnTo>
                  <a:lnTo>
                    <a:pt x="190" y="65"/>
                  </a:lnTo>
                  <a:lnTo>
                    <a:pt x="217" y="51"/>
                  </a:lnTo>
                  <a:lnTo>
                    <a:pt x="242" y="39"/>
                  </a:lnTo>
                  <a:lnTo>
                    <a:pt x="263" y="29"/>
                  </a:lnTo>
                  <a:lnTo>
                    <a:pt x="281" y="19"/>
                  </a:lnTo>
                  <a:lnTo>
                    <a:pt x="295" y="11"/>
                  </a:lnTo>
                  <a:lnTo>
                    <a:pt x="305" y="5"/>
                  </a:lnTo>
                  <a:lnTo>
                    <a:pt x="312" y="1"/>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6" name="Shape 11936"/>
            <p:cNvSpPr/>
            <p:nvPr/>
          </p:nvSpPr>
          <p:spPr>
            <a:xfrm>
              <a:off x="6391275" y="3932238"/>
              <a:ext cx="39688" cy="50800"/>
            </a:xfrm>
            <a:custGeom>
              <a:avLst/>
              <a:gdLst/>
              <a:ahLst/>
              <a:cxnLst/>
              <a:rect l="0" t="0" r="0" b="0"/>
              <a:pathLst>
                <a:path w="452" h="580" extrusionOk="0">
                  <a:moveTo>
                    <a:pt x="231" y="0"/>
                  </a:moveTo>
                  <a:lnTo>
                    <a:pt x="239" y="0"/>
                  </a:lnTo>
                  <a:lnTo>
                    <a:pt x="249" y="0"/>
                  </a:lnTo>
                  <a:lnTo>
                    <a:pt x="262" y="1"/>
                  </a:lnTo>
                  <a:lnTo>
                    <a:pt x="276" y="4"/>
                  </a:lnTo>
                  <a:lnTo>
                    <a:pt x="290" y="8"/>
                  </a:lnTo>
                  <a:lnTo>
                    <a:pt x="307" y="12"/>
                  </a:lnTo>
                  <a:lnTo>
                    <a:pt x="324" y="19"/>
                  </a:lnTo>
                  <a:lnTo>
                    <a:pt x="342" y="27"/>
                  </a:lnTo>
                  <a:lnTo>
                    <a:pt x="359" y="38"/>
                  </a:lnTo>
                  <a:lnTo>
                    <a:pt x="376" y="51"/>
                  </a:lnTo>
                  <a:lnTo>
                    <a:pt x="392" y="67"/>
                  </a:lnTo>
                  <a:lnTo>
                    <a:pt x="407" y="85"/>
                  </a:lnTo>
                  <a:lnTo>
                    <a:pt x="421" y="107"/>
                  </a:lnTo>
                  <a:lnTo>
                    <a:pt x="432" y="131"/>
                  </a:lnTo>
                  <a:lnTo>
                    <a:pt x="441" y="160"/>
                  </a:lnTo>
                  <a:lnTo>
                    <a:pt x="447" y="193"/>
                  </a:lnTo>
                  <a:lnTo>
                    <a:pt x="451" y="230"/>
                  </a:lnTo>
                  <a:lnTo>
                    <a:pt x="451" y="232"/>
                  </a:lnTo>
                  <a:lnTo>
                    <a:pt x="451" y="237"/>
                  </a:lnTo>
                  <a:lnTo>
                    <a:pt x="452" y="247"/>
                  </a:lnTo>
                  <a:lnTo>
                    <a:pt x="452" y="259"/>
                  </a:lnTo>
                  <a:lnTo>
                    <a:pt x="452" y="275"/>
                  </a:lnTo>
                  <a:lnTo>
                    <a:pt x="452" y="293"/>
                  </a:lnTo>
                  <a:lnTo>
                    <a:pt x="451" y="312"/>
                  </a:lnTo>
                  <a:lnTo>
                    <a:pt x="449" y="333"/>
                  </a:lnTo>
                  <a:lnTo>
                    <a:pt x="447" y="357"/>
                  </a:lnTo>
                  <a:lnTo>
                    <a:pt x="443" y="380"/>
                  </a:lnTo>
                  <a:lnTo>
                    <a:pt x="437" y="403"/>
                  </a:lnTo>
                  <a:lnTo>
                    <a:pt x="430" y="427"/>
                  </a:lnTo>
                  <a:lnTo>
                    <a:pt x="421" y="451"/>
                  </a:lnTo>
                  <a:lnTo>
                    <a:pt x="410" y="473"/>
                  </a:lnTo>
                  <a:lnTo>
                    <a:pt x="397" y="494"/>
                  </a:lnTo>
                  <a:lnTo>
                    <a:pt x="381" y="514"/>
                  </a:lnTo>
                  <a:lnTo>
                    <a:pt x="363" y="532"/>
                  </a:lnTo>
                  <a:lnTo>
                    <a:pt x="342" y="548"/>
                  </a:lnTo>
                  <a:lnTo>
                    <a:pt x="319" y="561"/>
                  </a:lnTo>
                  <a:lnTo>
                    <a:pt x="291" y="570"/>
                  </a:lnTo>
                  <a:lnTo>
                    <a:pt x="262" y="577"/>
                  </a:lnTo>
                  <a:lnTo>
                    <a:pt x="228" y="580"/>
                  </a:lnTo>
                  <a:lnTo>
                    <a:pt x="225" y="580"/>
                  </a:lnTo>
                  <a:lnTo>
                    <a:pt x="191" y="577"/>
                  </a:lnTo>
                  <a:lnTo>
                    <a:pt x="161" y="570"/>
                  </a:lnTo>
                  <a:lnTo>
                    <a:pt x="134" y="561"/>
                  </a:lnTo>
                  <a:lnTo>
                    <a:pt x="110" y="548"/>
                  </a:lnTo>
                  <a:lnTo>
                    <a:pt x="89" y="532"/>
                  </a:lnTo>
                  <a:lnTo>
                    <a:pt x="71" y="514"/>
                  </a:lnTo>
                  <a:lnTo>
                    <a:pt x="57" y="494"/>
                  </a:lnTo>
                  <a:lnTo>
                    <a:pt x="43" y="473"/>
                  </a:lnTo>
                  <a:lnTo>
                    <a:pt x="32" y="451"/>
                  </a:lnTo>
                  <a:lnTo>
                    <a:pt x="23" y="427"/>
                  </a:lnTo>
                  <a:lnTo>
                    <a:pt x="16" y="403"/>
                  </a:lnTo>
                  <a:lnTo>
                    <a:pt x="10" y="380"/>
                  </a:lnTo>
                  <a:lnTo>
                    <a:pt x="7" y="357"/>
                  </a:lnTo>
                  <a:lnTo>
                    <a:pt x="4" y="333"/>
                  </a:lnTo>
                  <a:lnTo>
                    <a:pt x="1" y="312"/>
                  </a:lnTo>
                  <a:lnTo>
                    <a:pt x="0" y="293"/>
                  </a:lnTo>
                  <a:lnTo>
                    <a:pt x="0" y="275"/>
                  </a:lnTo>
                  <a:lnTo>
                    <a:pt x="0" y="259"/>
                  </a:lnTo>
                  <a:lnTo>
                    <a:pt x="1" y="247"/>
                  </a:lnTo>
                  <a:lnTo>
                    <a:pt x="1" y="237"/>
                  </a:lnTo>
                  <a:lnTo>
                    <a:pt x="3" y="232"/>
                  </a:lnTo>
                  <a:lnTo>
                    <a:pt x="3" y="230"/>
                  </a:lnTo>
                  <a:lnTo>
                    <a:pt x="6" y="193"/>
                  </a:lnTo>
                  <a:lnTo>
                    <a:pt x="12" y="160"/>
                  </a:lnTo>
                  <a:lnTo>
                    <a:pt x="22" y="131"/>
                  </a:lnTo>
                  <a:lnTo>
                    <a:pt x="32" y="107"/>
                  </a:lnTo>
                  <a:lnTo>
                    <a:pt x="46" y="85"/>
                  </a:lnTo>
                  <a:lnTo>
                    <a:pt x="61" y="67"/>
                  </a:lnTo>
                  <a:lnTo>
                    <a:pt x="77" y="51"/>
                  </a:lnTo>
                  <a:lnTo>
                    <a:pt x="94" y="38"/>
                  </a:lnTo>
                  <a:lnTo>
                    <a:pt x="112" y="28"/>
                  </a:lnTo>
                  <a:lnTo>
                    <a:pt x="128" y="19"/>
                  </a:lnTo>
                  <a:lnTo>
                    <a:pt x="145" y="13"/>
                  </a:lnTo>
                  <a:lnTo>
                    <a:pt x="162" y="8"/>
                  </a:lnTo>
                  <a:lnTo>
                    <a:pt x="177" y="4"/>
                  </a:lnTo>
                  <a:lnTo>
                    <a:pt x="192" y="2"/>
                  </a:lnTo>
                  <a:lnTo>
                    <a:pt x="204" y="1"/>
                  </a:lnTo>
                  <a:lnTo>
                    <a:pt x="214" y="0"/>
                  </a:lnTo>
                  <a:lnTo>
                    <a:pt x="222" y="0"/>
                  </a:lnTo>
                  <a:lnTo>
                    <a:pt x="227" y="0"/>
                  </a:lnTo>
                  <a:lnTo>
                    <a:pt x="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7" name="Shape 11937"/>
            <p:cNvSpPr/>
            <p:nvPr/>
          </p:nvSpPr>
          <p:spPr>
            <a:xfrm>
              <a:off x="6257925" y="3984625"/>
              <a:ext cx="84138" cy="38100"/>
            </a:xfrm>
            <a:custGeom>
              <a:avLst/>
              <a:gdLst/>
              <a:ahLst/>
              <a:cxnLst/>
              <a:rect l="0" t="0" r="0" b="0"/>
              <a:pathLst>
                <a:path w="963" h="444" extrusionOk="0">
                  <a:moveTo>
                    <a:pt x="312" y="0"/>
                  </a:moveTo>
                  <a:lnTo>
                    <a:pt x="403" y="287"/>
                  </a:lnTo>
                  <a:lnTo>
                    <a:pt x="416" y="326"/>
                  </a:lnTo>
                  <a:lnTo>
                    <a:pt x="456" y="211"/>
                  </a:lnTo>
                  <a:lnTo>
                    <a:pt x="441" y="187"/>
                  </a:lnTo>
                  <a:lnTo>
                    <a:pt x="430" y="167"/>
                  </a:lnTo>
                  <a:lnTo>
                    <a:pt x="422" y="149"/>
                  </a:lnTo>
                  <a:lnTo>
                    <a:pt x="418" y="134"/>
                  </a:lnTo>
                  <a:lnTo>
                    <a:pt x="417" y="121"/>
                  </a:lnTo>
                  <a:lnTo>
                    <a:pt x="418" y="110"/>
                  </a:lnTo>
                  <a:lnTo>
                    <a:pt x="421" y="101"/>
                  </a:lnTo>
                  <a:lnTo>
                    <a:pt x="426" y="93"/>
                  </a:lnTo>
                  <a:lnTo>
                    <a:pt x="433" y="87"/>
                  </a:lnTo>
                  <a:lnTo>
                    <a:pt x="440" y="83"/>
                  </a:lnTo>
                  <a:lnTo>
                    <a:pt x="449" y="79"/>
                  </a:lnTo>
                  <a:lnTo>
                    <a:pt x="456" y="76"/>
                  </a:lnTo>
                  <a:lnTo>
                    <a:pt x="463" y="75"/>
                  </a:lnTo>
                  <a:lnTo>
                    <a:pt x="471" y="74"/>
                  </a:lnTo>
                  <a:lnTo>
                    <a:pt x="476" y="74"/>
                  </a:lnTo>
                  <a:lnTo>
                    <a:pt x="480" y="74"/>
                  </a:lnTo>
                  <a:lnTo>
                    <a:pt x="485" y="74"/>
                  </a:lnTo>
                  <a:lnTo>
                    <a:pt x="491" y="74"/>
                  </a:lnTo>
                  <a:lnTo>
                    <a:pt x="498" y="75"/>
                  </a:lnTo>
                  <a:lnTo>
                    <a:pt x="507" y="77"/>
                  </a:lnTo>
                  <a:lnTo>
                    <a:pt x="515" y="80"/>
                  </a:lnTo>
                  <a:lnTo>
                    <a:pt x="524" y="85"/>
                  </a:lnTo>
                  <a:lnTo>
                    <a:pt x="531" y="90"/>
                  </a:lnTo>
                  <a:lnTo>
                    <a:pt x="538" y="97"/>
                  </a:lnTo>
                  <a:lnTo>
                    <a:pt x="542" y="106"/>
                  </a:lnTo>
                  <a:lnTo>
                    <a:pt x="544" y="118"/>
                  </a:lnTo>
                  <a:lnTo>
                    <a:pt x="544" y="130"/>
                  </a:lnTo>
                  <a:lnTo>
                    <a:pt x="540" y="146"/>
                  </a:lnTo>
                  <a:lnTo>
                    <a:pt x="532" y="165"/>
                  </a:lnTo>
                  <a:lnTo>
                    <a:pt x="521" y="186"/>
                  </a:lnTo>
                  <a:lnTo>
                    <a:pt x="505" y="211"/>
                  </a:lnTo>
                  <a:lnTo>
                    <a:pt x="545" y="326"/>
                  </a:lnTo>
                  <a:lnTo>
                    <a:pt x="558" y="287"/>
                  </a:lnTo>
                  <a:lnTo>
                    <a:pt x="649" y="0"/>
                  </a:lnTo>
                  <a:lnTo>
                    <a:pt x="651" y="1"/>
                  </a:lnTo>
                  <a:lnTo>
                    <a:pt x="656" y="5"/>
                  </a:lnTo>
                  <a:lnTo>
                    <a:pt x="667" y="11"/>
                  </a:lnTo>
                  <a:lnTo>
                    <a:pt x="680" y="19"/>
                  </a:lnTo>
                  <a:lnTo>
                    <a:pt x="698" y="29"/>
                  </a:lnTo>
                  <a:lnTo>
                    <a:pt x="720" y="39"/>
                  </a:lnTo>
                  <a:lnTo>
                    <a:pt x="744" y="51"/>
                  </a:lnTo>
                  <a:lnTo>
                    <a:pt x="772" y="65"/>
                  </a:lnTo>
                  <a:lnTo>
                    <a:pt x="803" y="77"/>
                  </a:lnTo>
                  <a:lnTo>
                    <a:pt x="837" y="91"/>
                  </a:lnTo>
                  <a:lnTo>
                    <a:pt x="867" y="104"/>
                  </a:lnTo>
                  <a:lnTo>
                    <a:pt x="891" y="120"/>
                  </a:lnTo>
                  <a:lnTo>
                    <a:pt x="910" y="138"/>
                  </a:lnTo>
                  <a:lnTo>
                    <a:pt x="926" y="159"/>
                  </a:lnTo>
                  <a:lnTo>
                    <a:pt x="938" y="183"/>
                  </a:lnTo>
                  <a:lnTo>
                    <a:pt x="947" y="211"/>
                  </a:lnTo>
                  <a:lnTo>
                    <a:pt x="952" y="241"/>
                  </a:lnTo>
                  <a:lnTo>
                    <a:pt x="957" y="275"/>
                  </a:lnTo>
                  <a:lnTo>
                    <a:pt x="960" y="312"/>
                  </a:lnTo>
                  <a:lnTo>
                    <a:pt x="961" y="352"/>
                  </a:lnTo>
                  <a:lnTo>
                    <a:pt x="962" y="397"/>
                  </a:lnTo>
                  <a:lnTo>
                    <a:pt x="963" y="444"/>
                  </a:lnTo>
                  <a:lnTo>
                    <a:pt x="0" y="444"/>
                  </a:lnTo>
                  <a:lnTo>
                    <a:pt x="0" y="397"/>
                  </a:lnTo>
                  <a:lnTo>
                    <a:pt x="1" y="352"/>
                  </a:lnTo>
                  <a:lnTo>
                    <a:pt x="2" y="312"/>
                  </a:lnTo>
                  <a:lnTo>
                    <a:pt x="4" y="275"/>
                  </a:lnTo>
                  <a:lnTo>
                    <a:pt x="8" y="241"/>
                  </a:lnTo>
                  <a:lnTo>
                    <a:pt x="14" y="211"/>
                  </a:lnTo>
                  <a:lnTo>
                    <a:pt x="23" y="183"/>
                  </a:lnTo>
                  <a:lnTo>
                    <a:pt x="35" y="159"/>
                  </a:lnTo>
                  <a:lnTo>
                    <a:pt x="50" y="138"/>
                  </a:lnTo>
                  <a:lnTo>
                    <a:pt x="70" y="120"/>
                  </a:lnTo>
                  <a:lnTo>
                    <a:pt x="94" y="104"/>
                  </a:lnTo>
                  <a:lnTo>
                    <a:pt x="124" y="91"/>
                  </a:lnTo>
                  <a:lnTo>
                    <a:pt x="158" y="77"/>
                  </a:lnTo>
                  <a:lnTo>
                    <a:pt x="189" y="65"/>
                  </a:lnTo>
                  <a:lnTo>
                    <a:pt x="217" y="51"/>
                  </a:lnTo>
                  <a:lnTo>
                    <a:pt x="241" y="39"/>
                  </a:lnTo>
                  <a:lnTo>
                    <a:pt x="262" y="29"/>
                  </a:lnTo>
                  <a:lnTo>
                    <a:pt x="280" y="19"/>
                  </a:lnTo>
                  <a:lnTo>
                    <a:pt x="294" y="11"/>
                  </a:lnTo>
                  <a:lnTo>
                    <a:pt x="304" y="5"/>
                  </a:lnTo>
                  <a:lnTo>
                    <a:pt x="310" y="1"/>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38" name="Shape 11938"/>
            <p:cNvSpPr/>
            <p:nvPr/>
          </p:nvSpPr>
          <p:spPr>
            <a:xfrm>
              <a:off x="6280150" y="3932238"/>
              <a:ext cx="39688" cy="50800"/>
            </a:xfrm>
            <a:custGeom>
              <a:avLst/>
              <a:gdLst/>
              <a:ahLst/>
              <a:cxnLst/>
              <a:rect l="0" t="0" r="0" b="0"/>
              <a:pathLst>
                <a:path w="452" h="580" extrusionOk="0">
                  <a:moveTo>
                    <a:pt x="231" y="0"/>
                  </a:moveTo>
                  <a:lnTo>
                    <a:pt x="238" y="0"/>
                  </a:lnTo>
                  <a:lnTo>
                    <a:pt x="249" y="0"/>
                  </a:lnTo>
                  <a:lnTo>
                    <a:pt x="260" y="1"/>
                  </a:lnTo>
                  <a:lnTo>
                    <a:pt x="275" y="4"/>
                  </a:lnTo>
                  <a:lnTo>
                    <a:pt x="290" y="8"/>
                  </a:lnTo>
                  <a:lnTo>
                    <a:pt x="307" y="12"/>
                  </a:lnTo>
                  <a:lnTo>
                    <a:pt x="324" y="19"/>
                  </a:lnTo>
                  <a:lnTo>
                    <a:pt x="342" y="27"/>
                  </a:lnTo>
                  <a:lnTo>
                    <a:pt x="359" y="38"/>
                  </a:lnTo>
                  <a:lnTo>
                    <a:pt x="376" y="51"/>
                  </a:lnTo>
                  <a:lnTo>
                    <a:pt x="391" y="67"/>
                  </a:lnTo>
                  <a:lnTo>
                    <a:pt x="406" y="85"/>
                  </a:lnTo>
                  <a:lnTo>
                    <a:pt x="420" y="107"/>
                  </a:lnTo>
                  <a:lnTo>
                    <a:pt x="431" y="131"/>
                  </a:lnTo>
                  <a:lnTo>
                    <a:pt x="440" y="160"/>
                  </a:lnTo>
                  <a:lnTo>
                    <a:pt x="447" y="193"/>
                  </a:lnTo>
                  <a:lnTo>
                    <a:pt x="450" y="230"/>
                  </a:lnTo>
                  <a:lnTo>
                    <a:pt x="451" y="232"/>
                  </a:lnTo>
                  <a:lnTo>
                    <a:pt x="451" y="237"/>
                  </a:lnTo>
                  <a:lnTo>
                    <a:pt x="452" y="247"/>
                  </a:lnTo>
                  <a:lnTo>
                    <a:pt x="452" y="259"/>
                  </a:lnTo>
                  <a:lnTo>
                    <a:pt x="452" y="275"/>
                  </a:lnTo>
                  <a:lnTo>
                    <a:pt x="452" y="293"/>
                  </a:lnTo>
                  <a:lnTo>
                    <a:pt x="451" y="312"/>
                  </a:lnTo>
                  <a:lnTo>
                    <a:pt x="449" y="333"/>
                  </a:lnTo>
                  <a:lnTo>
                    <a:pt x="447" y="357"/>
                  </a:lnTo>
                  <a:lnTo>
                    <a:pt x="442" y="380"/>
                  </a:lnTo>
                  <a:lnTo>
                    <a:pt x="437" y="403"/>
                  </a:lnTo>
                  <a:lnTo>
                    <a:pt x="430" y="427"/>
                  </a:lnTo>
                  <a:lnTo>
                    <a:pt x="420" y="451"/>
                  </a:lnTo>
                  <a:lnTo>
                    <a:pt x="409" y="473"/>
                  </a:lnTo>
                  <a:lnTo>
                    <a:pt x="397" y="494"/>
                  </a:lnTo>
                  <a:lnTo>
                    <a:pt x="381" y="514"/>
                  </a:lnTo>
                  <a:lnTo>
                    <a:pt x="363" y="532"/>
                  </a:lnTo>
                  <a:lnTo>
                    <a:pt x="342" y="548"/>
                  </a:lnTo>
                  <a:lnTo>
                    <a:pt x="318" y="561"/>
                  </a:lnTo>
                  <a:lnTo>
                    <a:pt x="291" y="570"/>
                  </a:lnTo>
                  <a:lnTo>
                    <a:pt x="261" y="577"/>
                  </a:lnTo>
                  <a:lnTo>
                    <a:pt x="227" y="580"/>
                  </a:lnTo>
                  <a:lnTo>
                    <a:pt x="224" y="580"/>
                  </a:lnTo>
                  <a:lnTo>
                    <a:pt x="190" y="577"/>
                  </a:lnTo>
                  <a:lnTo>
                    <a:pt x="161" y="570"/>
                  </a:lnTo>
                  <a:lnTo>
                    <a:pt x="133" y="561"/>
                  </a:lnTo>
                  <a:lnTo>
                    <a:pt x="110" y="548"/>
                  </a:lnTo>
                  <a:lnTo>
                    <a:pt x="89" y="532"/>
                  </a:lnTo>
                  <a:lnTo>
                    <a:pt x="71" y="514"/>
                  </a:lnTo>
                  <a:lnTo>
                    <a:pt x="55" y="494"/>
                  </a:lnTo>
                  <a:lnTo>
                    <a:pt x="42" y="473"/>
                  </a:lnTo>
                  <a:lnTo>
                    <a:pt x="32" y="451"/>
                  </a:lnTo>
                  <a:lnTo>
                    <a:pt x="22" y="427"/>
                  </a:lnTo>
                  <a:lnTo>
                    <a:pt x="16" y="403"/>
                  </a:lnTo>
                  <a:lnTo>
                    <a:pt x="9" y="380"/>
                  </a:lnTo>
                  <a:lnTo>
                    <a:pt x="5" y="357"/>
                  </a:lnTo>
                  <a:lnTo>
                    <a:pt x="3" y="333"/>
                  </a:lnTo>
                  <a:lnTo>
                    <a:pt x="1" y="312"/>
                  </a:lnTo>
                  <a:lnTo>
                    <a:pt x="0" y="293"/>
                  </a:lnTo>
                  <a:lnTo>
                    <a:pt x="0" y="275"/>
                  </a:lnTo>
                  <a:lnTo>
                    <a:pt x="0" y="259"/>
                  </a:lnTo>
                  <a:lnTo>
                    <a:pt x="0" y="247"/>
                  </a:lnTo>
                  <a:lnTo>
                    <a:pt x="1" y="237"/>
                  </a:lnTo>
                  <a:lnTo>
                    <a:pt x="1" y="232"/>
                  </a:lnTo>
                  <a:lnTo>
                    <a:pt x="2" y="230"/>
                  </a:lnTo>
                  <a:lnTo>
                    <a:pt x="5" y="193"/>
                  </a:lnTo>
                  <a:lnTo>
                    <a:pt x="12" y="160"/>
                  </a:lnTo>
                  <a:lnTo>
                    <a:pt x="21" y="131"/>
                  </a:lnTo>
                  <a:lnTo>
                    <a:pt x="32" y="107"/>
                  </a:lnTo>
                  <a:lnTo>
                    <a:pt x="45" y="85"/>
                  </a:lnTo>
                  <a:lnTo>
                    <a:pt x="60" y="67"/>
                  </a:lnTo>
                  <a:lnTo>
                    <a:pt x="76" y="51"/>
                  </a:lnTo>
                  <a:lnTo>
                    <a:pt x="93" y="38"/>
                  </a:lnTo>
                  <a:lnTo>
                    <a:pt x="111" y="28"/>
                  </a:lnTo>
                  <a:lnTo>
                    <a:pt x="128" y="19"/>
                  </a:lnTo>
                  <a:lnTo>
                    <a:pt x="145" y="13"/>
                  </a:lnTo>
                  <a:lnTo>
                    <a:pt x="162" y="8"/>
                  </a:lnTo>
                  <a:lnTo>
                    <a:pt x="177" y="4"/>
                  </a:lnTo>
                  <a:lnTo>
                    <a:pt x="191" y="2"/>
                  </a:lnTo>
                  <a:lnTo>
                    <a:pt x="203" y="1"/>
                  </a:lnTo>
                  <a:lnTo>
                    <a:pt x="214" y="0"/>
                  </a:lnTo>
                  <a:lnTo>
                    <a:pt x="221" y="0"/>
                  </a:lnTo>
                  <a:lnTo>
                    <a:pt x="226" y="0"/>
                  </a:lnTo>
                  <a:lnTo>
                    <a:pt x="2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39" name="Shape 11939"/>
          <p:cNvGrpSpPr/>
          <p:nvPr/>
        </p:nvGrpSpPr>
        <p:grpSpPr>
          <a:xfrm>
            <a:off x="5259229" y="3667602"/>
            <a:ext cx="216695" cy="213122"/>
            <a:chOff x="7029450" y="3732213"/>
            <a:chExt cx="288926" cy="284162"/>
          </a:xfrm>
        </p:grpSpPr>
        <p:sp>
          <p:nvSpPr>
            <p:cNvPr id="11940" name="Shape 11940"/>
            <p:cNvSpPr/>
            <p:nvPr/>
          </p:nvSpPr>
          <p:spPr>
            <a:xfrm>
              <a:off x="7258050" y="3825875"/>
              <a:ext cx="20638" cy="26987"/>
            </a:xfrm>
            <a:custGeom>
              <a:avLst/>
              <a:gdLst/>
              <a:ahLst/>
              <a:cxnLst/>
              <a:rect l="0" t="0" r="0" b="0"/>
              <a:pathLst>
                <a:path w="247" h="316" extrusionOk="0">
                  <a:moveTo>
                    <a:pt x="27" y="0"/>
                  </a:moveTo>
                  <a:lnTo>
                    <a:pt x="219" y="0"/>
                  </a:lnTo>
                  <a:lnTo>
                    <a:pt x="229" y="2"/>
                  </a:lnTo>
                  <a:lnTo>
                    <a:pt x="239" y="8"/>
                  </a:lnTo>
                  <a:lnTo>
                    <a:pt x="245" y="16"/>
                  </a:lnTo>
                  <a:lnTo>
                    <a:pt x="247" y="28"/>
                  </a:lnTo>
                  <a:lnTo>
                    <a:pt x="247" y="289"/>
                  </a:lnTo>
                  <a:lnTo>
                    <a:pt x="245" y="299"/>
                  </a:lnTo>
                  <a:lnTo>
                    <a:pt x="239" y="309"/>
                  </a:lnTo>
                  <a:lnTo>
                    <a:pt x="229" y="314"/>
                  </a:lnTo>
                  <a:lnTo>
                    <a:pt x="219" y="316"/>
                  </a:lnTo>
                  <a:lnTo>
                    <a:pt x="27" y="316"/>
                  </a:lnTo>
                  <a:lnTo>
                    <a:pt x="17" y="314"/>
                  </a:lnTo>
                  <a:lnTo>
                    <a:pt x="7" y="309"/>
                  </a:lnTo>
                  <a:lnTo>
                    <a:pt x="2" y="299"/>
                  </a:lnTo>
                  <a:lnTo>
                    <a:pt x="0" y="289"/>
                  </a:lnTo>
                  <a:lnTo>
                    <a:pt x="0" y="28"/>
                  </a:lnTo>
                  <a:lnTo>
                    <a:pt x="2" y="16"/>
                  </a:lnTo>
                  <a:lnTo>
                    <a:pt x="7" y="8"/>
                  </a:lnTo>
                  <a:lnTo>
                    <a:pt x="17" y="2"/>
                  </a:lnTo>
                  <a:lnTo>
                    <a:pt x="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1" name="Shape 11941"/>
            <p:cNvSpPr/>
            <p:nvPr/>
          </p:nvSpPr>
          <p:spPr>
            <a:xfrm>
              <a:off x="7226300" y="3810000"/>
              <a:ext cx="20638" cy="42862"/>
            </a:xfrm>
            <a:custGeom>
              <a:avLst/>
              <a:gdLst/>
              <a:ahLst/>
              <a:cxnLst/>
              <a:rect l="0" t="0" r="0" b="0"/>
              <a:pathLst>
                <a:path w="248" h="515" extrusionOk="0">
                  <a:moveTo>
                    <a:pt x="28" y="0"/>
                  </a:moveTo>
                  <a:lnTo>
                    <a:pt x="219" y="0"/>
                  </a:lnTo>
                  <a:lnTo>
                    <a:pt x="230" y="2"/>
                  </a:lnTo>
                  <a:lnTo>
                    <a:pt x="239" y="8"/>
                  </a:lnTo>
                  <a:lnTo>
                    <a:pt x="246" y="18"/>
                  </a:lnTo>
                  <a:lnTo>
                    <a:pt x="248" y="28"/>
                  </a:lnTo>
                  <a:lnTo>
                    <a:pt x="248" y="488"/>
                  </a:lnTo>
                  <a:lnTo>
                    <a:pt x="246" y="498"/>
                  </a:lnTo>
                  <a:lnTo>
                    <a:pt x="239" y="508"/>
                  </a:lnTo>
                  <a:lnTo>
                    <a:pt x="230" y="513"/>
                  </a:lnTo>
                  <a:lnTo>
                    <a:pt x="219" y="515"/>
                  </a:lnTo>
                  <a:lnTo>
                    <a:pt x="28" y="515"/>
                  </a:lnTo>
                  <a:lnTo>
                    <a:pt x="17" y="513"/>
                  </a:lnTo>
                  <a:lnTo>
                    <a:pt x="8" y="508"/>
                  </a:lnTo>
                  <a:lnTo>
                    <a:pt x="2" y="498"/>
                  </a:lnTo>
                  <a:lnTo>
                    <a:pt x="0" y="488"/>
                  </a:lnTo>
                  <a:lnTo>
                    <a:pt x="0" y="28"/>
                  </a:lnTo>
                  <a:lnTo>
                    <a:pt x="2" y="18"/>
                  </a:lnTo>
                  <a:lnTo>
                    <a:pt x="8" y="8"/>
                  </a:lnTo>
                  <a:lnTo>
                    <a:pt x="17" y="2"/>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2" name="Shape 11942"/>
            <p:cNvSpPr/>
            <p:nvPr/>
          </p:nvSpPr>
          <p:spPr>
            <a:xfrm>
              <a:off x="7192963" y="3792538"/>
              <a:ext cx="20638" cy="60325"/>
            </a:xfrm>
            <a:custGeom>
              <a:avLst/>
              <a:gdLst/>
              <a:ahLst/>
              <a:cxnLst/>
              <a:rect l="0" t="0" r="0" b="0"/>
              <a:pathLst>
                <a:path w="248" h="712" extrusionOk="0">
                  <a:moveTo>
                    <a:pt x="28" y="0"/>
                  </a:moveTo>
                  <a:lnTo>
                    <a:pt x="220" y="0"/>
                  </a:lnTo>
                  <a:lnTo>
                    <a:pt x="230" y="2"/>
                  </a:lnTo>
                  <a:lnTo>
                    <a:pt x="240" y="9"/>
                  </a:lnTo>
                  <a:lnTo>
                    <a:pt x="245" y="17"/>
                  </a:lnTo>
                  <a:lnTo>
                    <a:pt x="248" y="29"/>
                  </a:lnTo>
                  <a:lnTo>
                    <a:pt x="248" y="685"/>
                  </a:lnTo>
                  <a:lnTo>
                    <a:pt x="245" y="695"/>
                  </a:lnTo>
                  <a:lnTo>
                    <a:pt x="240" y="705"/>
                  </a:lnTo>
                  <a:lnTo>
                    <a:pt x="230" y="710"/>
                  </a:lnTo>
                  <a:lnTo>
                    <a:pt x="220" y="712"/>
                  </a:lnTo>
                  <a:lnTo>
                    <a:pt x="28" y="712"/>
                  </a:lnTo>
                  <a:lnTo>
                    <a:pt x="18" y="710"/>
                  </a:lnTo>
                  <a:lnTo>
                    <a:pt x="8" y="705"/>
                  </a:lnTo>
                  <a:lnTo>
                    <a:pt x="3" y="695"/>
                  </a:lnTo>
                  <a:lnTo>
                    <a:pt x="0" y="685"/>
                  </a:lnTo>
                  <a:lnTo>
                    <a:pt x="0" y="29"/>
                  </a:lnTo>
                  <a:lnTo>
                    <a:pt x="3" y="17"/>
                  </a:lnTo>
                  <a:lnTo>
                    <a:pt x="8" y="9"/>
                  </a:lnTo>
                  <a:lnTo>
                    <a:pt x="18" y="2"/>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3" name="Shape 11943"/>
            <p:cNvSpPr/>
            <p:nvPr/>
          </p:nvSpPr>
          <p:spPr>
            <a:xfrm>
              <a:off x="7161213" y="3775075"/>
              <a:ext cx="20638" cy="34925"/>
            </a:xfrm>
            <a:custGeom>
              <a:avLst/>
              <a:gdLst/>
              <a:ahLst/>
              <a:cxnLst/>
              <a:rect l="0" t="0" r="0" b="0"/>
              <a:pathLst>
                <a:path w="249" h="419" extrusionOk="0">
                  <a:moveTo>
                    <a:pt x="28" y="0"/>
                  </a:moveTo>
                  <a:lnTo>
                    <a:pt x="220" y="0"/>
                  </a:lnTo>
                  <a:lnTo>
                    <a:pt x="231" y="3"/>
                  </a:lnTo>
                  <a:lnTo>
                    <a:pt x="240" y="8"/>
                  </a:lnTo>
                  <a:lnTo>
                    <a:pt x="245" y="18"/>
                  </a:lnTo>
                  <a:lnTo>
                    <a:pt x="249" y="28"/>
                  </a:lnTo>
                  <a:lnTo>
                    <a:pt x="249" y="419"/>
                  </a:lnTo>
                  <a:lnTo>
                    <a:pt x="215" y="404"/>
                  </a:lnTo>
                  <a:lnTo>
                    <a:pt x="180" y="394"/>
                  </a:lnTo>
                  <a:lnTo>
                    <a:pt x="144" y="389"/>
                  </a:lnTo>
                  <a:lnTo>
                    <a:pt x="108" y="389"/>
                  </a:lnTo>
                  <a:lnTo>
                    <a:pt x="71" y="394"/>
                  </a:lnTo>
                  <a:lnTo>
                    <a:pt x="36" y="403"/>
                  </a:lnTo>
                  <a:lnTo>
                    <a:pt x="0" y="418"/>
                  </a:lnTo>
                  <a:lnTo>
                    <a:pt x="0" y="28"/>
                  </a:lnTo>
                  <a:lnTo>
                    <a:pt x="2" y="18"/>
                  </a:lnTo>
                  <a:lnTo>
                    <a:pt x="9" y="8"/>
                  </a:lnTo>
                  <a:lnTo>
                    <a:pt x="18" y="3"/>
                  </a:lnTo>
                  <a:lnTo>
                    <a:pt x="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4" name="Shape 11944"/>
            <p:cNvSpPr/>
            <p:nvPr/>
          </p:nvSpPr>
          <p:spPr>
            <a:xfrm>
              <a:off x="7056438" y="3903663"/>
              <a:ext cx="26988" cy="112712"/>
            </a:xfrm>
            <a:custGeom>
              <a:avLst/>
              <a:gdLst/>
              <a:ahLst/>
              <a:cxnLst/>
              <a:rect l="0" t="0" r="0" b="0"/>
              <a:pathLst>
                <a:path w="322" h="1349" extrusionOk="0">
                  <a:moveTo>
                    <a:pt x="322" y="0"/>
                  </a:moveTo>
                  <a:lnTo>
                    <a:pt x="322" y="1188"/>
                  </a:lnTo>
                  <a:lnTo>
                    <a:pt x="318" y="1220"/>
                  </a:lnTo>
                  <a:lnTo>
                    <a:pt x="309" y="1251"/>
                  </a:lnTo>
                  <a:lnTo>
                    <a:pt x="294" y="1278"/>
                  </a:lnTo>
                  <a:lnTo>
                    <a:pt x="274" y="1301"/>
                  </a:lnTo>
                  <a:lnTo>
                    <a:pt x="251" y="1321"/>
                  </a:lnTo>
                  <a:lnTo>
                    <a:pt x="224" y="1336"/>
                  </a:lnTo>
                  <a:lnTo>
                    <a:pt x="194" y="1345"/>
                  </a:lnTo>
                  <a:lnTo>
                    <a:pt x="161" y="1349"/>
                  </a:lnTo>
                  <a:lnTo>
                    <a:pt x="129" y="1345"/>
                  </a:lnTo>
                  <a:lnTo>
                    <a:pt x="98" y="1336"/>
                  </a:lnTo>
                  <a:lnTo>
                    <a:pt x="71" y="1321"/>
                  </a:lnTo>
                  <a:lnTo>
                    <a:pt x="47" y="1301"/>
                  </a:lnTo>
                  <a:lnTo>
                    <a:pt x="28" y="1278"/>
                  </a:lnTo>
                  <a:lnTo>
                    <a:pt x="12" y="1251"/>
                  </a:lnTo>
                  <a:lnTo>
                    <a:pt x="3" y="1220"/>
                  </a:lnTo>
                  <a:lnTo>
                    <a:pt x="0" y="1188"/>
                  </a:lnTo>
                  <a:lnTo>
                    <a:pt x="0" y="204"/>
                  </a:lnTo>
                  <a:lnTo>
                    <a:pt x="28" y="205"/>
                  </a:lnTo>
                  <a:lnTo>
                    <a:pt x="62" y="203"/>
                  </a:lnTo>
                  <a:lnTo>
                    <a:pt x="94" y="195"/>
                  </a:lnTo>
                  <a:lnTo>
                    <a:pt x="126" y="182"/>
                  </a:lnTo>
                  <a:lnTo>
                    <a:pt x="154" y="164"/>
                  </a:lnTo>
                  <a:lnTo>
                    <a:pt x="180" y="142"/>
                  </a:lnTo>
                  <a:lnTo>
                    <a:pt x="3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5" name="Shape 11945"/>
            <p:cNvSpPr/>
            <p:nvPr/>
          </p:nvSpPr>
          <p:spPr>
            <a:xfrm>
              <a:off x="7029450" y="3786188"/>
              <a:ext cx="50800" cy="120650"/>
            </a:xfrm>
            <a:custGeom>
              <a:avLst/>
              <a:gdLst/>
              <a:ahLst/>
              <a:cxnLst/>
              <a:rect l="0" t="0" r="0" b="0"/>
              <a:pathLst>
                <a:path w="601" h="1440" extrusionOk="0">
                  <a:moveTo>
                    <a:pt x="322" y="0"/>
                  </a:moveTo>
                  <a:lnTo>
                    <a:pt x="457" y="0"/>
                  </a:lnTo>
                  <a:lnTo>
                    <a:pt x="560" y="269"/>
                  </a:lnTo>
                  <a:lnTo>
                    <a:pt x="601" y="377"/>
                  </a:lnTo>
                  <a:lnTo>
                    <a:pt x="573" y="360"/>
                  </a:lnTo>
                  <a:lnTo>
                    <a:pt x="544" y="348"/>
                  </a:lnTo>
                  <a:lnTo>
                    <a:pt x="512" y="340"/>
                  </a:lnTo>
                  <a:lnTo>
                    <a:pt x="481" y="337"/>
                  </a:lnTo>
                  <a:lnTo>
                    <a:pt x="448" y="339"/>
                  </a:lnTo>
                  <a:lnTo>
                    <a:pt x="417" y="345"/>
                  </a:lnTo>
                  <a:lnTo>
                    <a:pt x="388" y="356"/>
                  </a:lnTo>
                  <a:lnTo>
                    <a:pt x="359" y="372"/>
                  </a:lnTo>
                  <a:lnTo>
                    <a:pt x="344" y="351"/>
                  </a:lnTo>
                  <a:lnTo>
                    <a:pt x="326" y="330"/>
                  </a:lnTo>
                  <a:lnTo>
                    <a:pt x="326" y="304"/>
                  </a:lnTo>
                  <a:lnTo>
                    <a:pt x="324" y="294"/>
                  </a:lnTo>
                  <a:lnTo>
                    <a:pt x="318" y="287"/>
                  </a:lnTo>
                  <a:lnTo>
                    <a:pt x="309" y="281"/>
                  </a:lnTo>
                  <a:lnTo>
                    <a:pt x="299" y="280"/>
                  </a:lnTo>
                  <a:lnTo>
                    <a:pt x="288" y="283"/>
                  </a:lnTo>
                  <a:lnTo>
                    <a:pt x="281" y="291"/>
                  </a:lnTo>
                  <a:lnTo>
                    <a:pt x="281" y="292"/>
                  </a:lnTo>
                  <a:lnTo>
                    <a:pt x="280" y="294"/>
                  </a:lnTo>
                  <a:lnTo>
                    <a:pt x="279" y="295"/>
                  </a:lnTo>
                  <a:lnTo>
                    <a:pt x="278" y="296"/>
                  </a:lnTo>
                  <a:lnTo>
                    <a:pt x="277" y="297"/>
                  </a:lnTo>
                  <a:lnTo>
                    <a:pt x="276" y="299"/>
                  </a:lnTo>
                  <a:lnTo>
                    <a:pt x="276" y="302"/>
                  </a:lnTo>
                  <a:lnTo>
                    <a:pt x="275" y="307"/>
                  </a:lnTo>
                  <a:lnTo>
                    <a:pt x="275" y="312"/>
                  </a:lnTo>
                  <a:lnTo>
                    <a:pt x="273" y="319"/>
                  </a:lnTo>
                  <a:lnTo>
                    <a:pt x="273" y="329"/>
                  </a:lnTo>
                  <a:lnTo>
                    <a:pt x="273" y="340"/>
                  </a:lnTo>
                  <a:lnTo>
                    <a:pt x="272" y="355"/>
                  </a:lnTo>
                  <a:lnTo>
                    <a:pt x="272" y="372"/>
                  </a:lnTo>
                  <a:lnTo>
                    <a:pt x="272" y="393"/>
                  </a:lnTo>
                  <a:lnTo>
                    <a:pt x="272" y="417"/>
                  </a:lnTo>
                  <a:lnTo>
                    <a:pt x="272" y="445"/>
                  </a:lnTo>
                  <a:lnTo>
                    <a:pt x="271" y="478"/>
                  </a:lnTo>
                  <a:lnTo>
                    <a:pt x="271" y="515"/>
                  </a:lnTo>
                  <a:lnTo>
                    <a:pt x="271" y="557"/>
                  </a:lnTo>
                  <a:lnTo>
                    <a:pt x="271" y="604"/>
                  </a:lnTo>
                  <a:lnTo>
                    <a:pt x="271" y="655"/>
                  </a:lnTo>
                  <a:lnTo>
                    <a:pt x="270" y="714"/>
                  </a:lnTo>
                  <a:lnTo>
                    <a:pt x="270" y="778"/>
                  </a:lnTo>
                  <a:lnTo>
                    <a:pt x="270" y="848"/>
                  </a:lnTo>
                  <a:lnTo>
                    <a:pt x="269" y="926"/>
                  </a:lnTo>
                  <a:lnTo>
                    <a:pt x="269" y="1010"/>
                  </a:lnTo>
                  <a:lnTo>
                    <a:pt x="269" y="1100"/>
                  </a:lnTo>
                  <a:lnTo>
                    <a:pt x="268" y="1199"/>
                  </a:lnTo>
                  <a:lnTo>
                    <a:pt x="268" y="1305"/>
                  </a:lnTo>
                  <a:lnTo>
                    <a:pt x="265" y="1332"/>
                  </a:lnTo>
                  <a:lnTo>
                    <a:pt x="258" y="1358"/>
                  </a:lnTo>
                  <a:lnTo>
                    <a:pt x="245" y="1381"/>
                  </a:lnTo>
                  <a:lnTo>
                    <a:pt x="228" y="1400"/>
                  </a:lnTo>
                  <a:lnTo>
                    <a:pt x="209" y="1416"/>
                  </a:lnTo>
                  <a:lnTo>
                    <a:pt x="187" y="1429"/>
                  </a:lnTo>
                  <a:lnTo>
                    <a:pt x="161" y="1436"/>
                  </a:lnTo>
                  <a:lnTo>
                    <a:pt x="134" y="1440"/>
                  </a:lnTo>
                  <a:lnTo>
                    <a:pt x="133" y="1440"/>
                  </a:lnTo>
                  <a:lnTo>
                    <a:pt x="107" y="1436"/>
                  </a:lnTo>
                  <a:lnTo>
                    <a:pt x="82" y="1428"/>
                  </a:lnTo>
                  <a:lnTo>
                    <a:pt x="59" y="1415"/>
                  </a:lnTo>
                  <a:lnTo>
                    <a:pt x="39" y="1400"/>
                  </a:lnTo>
                  <a:lnTo>
                    <a:pt x="22" y="1380"/>
                  </a:lnTo>
                  <a:lnTo>
                    <a:pt x="10" y="1356"/>
                  </a:lnTo>
                  <a:lnTo>
                    <a:pt x="2" y="1331"/>
                  </a:lnTo>
                  <a:lnTo>
                    <a:pt x="0" y="1304"/>
                  </a:lnTo>
                  <a:lnTo>
                    <a:pt x="1" y="1198"/>
                  </a:lnTo>
                  <a:lnTo>
                    <a:pt x="1" y="1099"/>
                  </a:lnTo>
                  <a:lnTo>
                    <a:pt x="1" y="1008"/>
                  </a:lnTo>
                  <a:lnTo>
                    <a:pt x="2" y="923"/>
                  </a:lnTo>
                  <a:lnTo>
                    <a:pt x="2" y="847"/>
                  </a:lnTo>
                  <a:lnTo>
                    <a:pt x="2" y="776"/>
                  </a:lnTo>
                  <a:lnTo>
                    <a:pt x="3" y="712"/>
                  </a:lnTo>
                  <a:lnTo>
                    <a:pt x="3" y="654"/>
                  </a:lnTo>
                  <a:lnTo>
                    <a:pt x="3" y="602"/>
                  </a:lnTo>
                  <a:lnTo>
                    <a:pt x="3" y="556"/>
                  </a:lnTo>
                  <a:lnTo>
                    <a:pt x="4" y="514"/>
                  </a:lnTo>
                  <a:lnTo>
                    <a:pt x="4" y="477"/>
                  </a:lnTo>
                  <a:lnTo>
                    <a:pt x="4" y="444"/>
                  </a:lnTo>
                  <a:lnTo>
                    <a:pt x="4" y="416"/>
                  </a:lnTo>
                  <a:lnTo>
                    <a:pt x="4" y="391"/>
                  </a:lnTo>
                  <a:lnTo>
                    <a:pt x="4" y="371"/>
                  </a:lnTo>
                  <a:lnTo>
                    <a:pt x="5" y="353"/>
                  </a:lnTo>
                  <a:lnTo>
                    <a:pt x="5" y="338"/>
                  </a:lnTo>
                  <a:lnTo>
                    <a:pt x="5" y="327"/>
                  </a:lnTo>
                  <a:lnTo>
                    <a:pt x="5" y="317"/>
                  </a:lnTo>
                  <a:lnTo>
                    <a:pt x="5" y="309"/>
                  </a:lnTo>
                  <a:lnTo>
                    <a:pt x="5" y="303"/>
                  </a:lnTo>
                  <a:lnTo>
                    <a:pt x="5" y="299"/>
                  </a:lnTo>
                  <a:lnTo>
                    <a:pt x="5" y="296"/>
                  </a:lnTo>
                  <a:lnTo>
                    <a:pt x="6" y="294"/>
                  </a:lnTo>
                  <a:lnTo>
                    <a:pt x="6" y="292"/>
                  </a:lnTo>
                  <a:lnTo>
                    <a:pt x="6" y="290"/>
                  </a:lnTo>
                  <a:lnTo>
                    <a:pt x="6" y="289"/>
                  </a:lnTo>
                  <a:lnTo>
                    <a:pt x="6" y="287"/>
                  </a:lnTo>
                  <a:lnTo>
                    <a:pt x="14" y="243"/>
                  </a:lnTo>
                  <a:lnTo>
                    <a:pt x="26" y="203"/>
                  </a:lnTo>
                  <a:lnTo>
                    <a:pt x="44" y="165"/>
                  </a:lnTo>
                  <a:lnTo>
                    <a:pt x="67" y="129"/>
                  </a:lnTo>
                  <a:lnTo>
                    <a:pt x="94" y="97"/>
                  </a:lnTo>
                  <a:lnTo>
                    <a:pt x="125" y="69"/>
                  </a:lnTo>
                  <a:lnTo>
                    <a:pt x="159" y="46"/>
                  </a:lnTo>
                  <a:lnTo>
                    <a:pt x="196" y="26"/>
                  </a:lnTo>
                  <a:lnTo>
                    <a:pt x="236" y="12"/>
                  </a:lnTo>
                  <a:lnTo>
                    <a:pt x="278" y="3"/>
                  </a:lnTo>
                  <a:lnTo>
                    <a:pt x="32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6" name="Shape 11946"/>
            <p:cNvSpPr/>
            <p:nvPr/>
          </p:nvSpPr>
          <p:spPr>
            <a:xfrm>
              <a:off x="7089775" y="3867150"/>
              <a:ext cx="26988" cy="149225"/>
            </a:xfrm>
            <a:custGeom>
              <a:avLst/>
              <a:gdLst/>
              <a:ahLst/>
              <a:cxnLst/>
              <a:rect l="0" t="0" r="0" b="0"/>
              <a:pathLst>
                <a:path w="321" h="1782" extrusionOk="0">
                  <a:moveTo>
                    <a:pt x="318" y="0"/>
                  </a:moveTo>
                  <a:lnTo>
                    <a:pt x="318" y="10"/>
                  </a:lnTo>
                  <a:lnTo>
                    <a:pt x="318" y="19"/>
                  </a:lnTo>
                  <a:lnTo>
                    <a:pt x="318" y="31"/>
                  </a:lnTo>
                  <a:lnTo>
                    <a:pt x="318" y="42"/>
                  </a:lnTo>
                  <a:lnTo>
                    <a:pt x="318" y="55"/>
                  </a:lnTo>
                  <a:lnTo>
                    <a:pt x="318" y="71"/>
                  </a:lnTo>
                  <a:lnTo>
                    <a:pt x="318" y="87"/>
                  </a:lnTo>
                  <a:lnTo>
                    <a:pt x="318" y="106"/>
                  </a:lnTo>
                  <a:lnTo>
                    <a:pt x="318" y="128"/>
                  </a:lnTo>
                  <a:lnTo>
                    <a:pt x="319" y="153"/>
                  </a:lnTo>
                  <a:lnTo>
                    <a:pt x="319" y="180"/>
                  </a:lnTo>
                  <a:lnTo>
                    <a:pt x="319" y="210"/>
                  </a:lnTo>
                  <a:lnTo>
                    <a:pt x="319" y="245"/>
                  </a:lnTo>
                  <a:lnTo>
                    <a:pt x="319" y="283"/>
                  </a:lnTo>
                  <a:lnTo>
                    <a:pt x="319" y="325"/>
                  </a:lnTo>
                  <a:lnTo>
                    <a:pt x="319" y="371"/>
                  </a:lnTo>
                  <a:lnTo>
                    <a:pt x="319" y="422"/>
                  </a:lnTo>
                  <a:lnTo>
                    <a:pt x="320" y="477"/>
                  </a:lnTo>
                  <a:lnTo>
                    <a:pt x="320" y="538"/>
                  </a:lnTo>
                  <a:lnTo>
                    <a:pt x="320" y="604"/>
                  </a:lnTo>
                  <a:lnTo>
                    <a:pt x="320" y="677"/>
                  </a:lnTo>
                  <a:lnTo>
                    <a:pt x="320" y="755"/>
                  </a:lnTo>
                  <a:lnTo>
                    <a:pt x="320" y="839"/>
                  </a:lnTo>
                  <a:lnTo>
                    <a:pt x="320" y="929"/>
                  </a:lnTo>
                  <a:lnTo>
                    <a:pt x="320" y="1026"/>
                  </a:lnTo>
                  <a:lnTo>
                    <a:pt x="320" y="1130"/>
                  </a:lnTo>
                  <a:lnTo>
                    <a:pt x="321" y="1241"/>
                  </a:lnTo>
                  <a:lnTo>
                    <a:pt x="321" y="1360"/>
                  </a:lnTo>
                  <a:lnTo>
                    <a:pt x="321" y="1486"/>
                  </a:lnTo>
                  <a:lnTo>
                    <a:pt x="321" y="1621"/>
                  </a:lnTo>
                  <a:lnTo>
                    <a:pt x="317" y="1653"/>
                  </a:lnTo>
                  <a:lnTo>
                    <a:pt x="309" y="1684"/>
                  </a:lnTo>
                  <a:lnTo>
                    <a:pt x="293" y="1711"/>
                  </a:lnTo>
                  <a:lnTo>
                    <a:pt x="274" y="1734"/>
                  </a:lnTo>
                  <a:lnTo>
                    <a:pt x="250" y="1754"/>
                  </a:lnTo>
                  <a:lnTo>
                    <a:pt x="223" y="1769"/>
                  </a:lnTo>
                  <a:lnTo>
                    <a:pt x="193" y="1778"/>
                  </a:lnTo>
                  <a:lnTo>
                    <a:pt x="160" y="1782"/>
                  </a:lnTo>
                  <a:lnTo>
                    <a:pt x="128" y="1778"/>
                  </a:lnTo>
                  <a:lnTo>
                    <a:pt x="97" y="1769"/>
                  </a:lnTo>
                  <a:lnTo>
                    <a:pt x="70" y="1754"/>
                  </a:lnTo>
                  <a:lnTo>
                    <a:pt x="47" y="1734"/>
                  </a:lnTo>
                  <a:lnTo>
                    <a:pt x="27" y="1711"/>
                  </a:lnTo>
                  <a:lnTo>
                    <a:pt x="12" y="1684"/>
                  </a:lnTo>
                  <a:lnTo>
                    <a:pt x="3" y="1653"/>
                  </a:lnTo>
                  <a:lnTo>
                    <a:pt x="0" y="1621"/>
                  </a:lnTo>
                  <a:lnTo>
                    <a:pt x="0" y="363"/>
                  </a:lnTo>
                  <a:lnTo>
                    <a:pt x="262" y="100"/>
                  </a:lnTo>
                  <a:lnTo>
                    <a:pt x="281" y="78"/>
                  </a:lnTo>
                  <a:lnTo>
                    <a:pt x="296" y="54"/>
                  </a:lnTo>
                  <a:lnTo>
                    <a:pt x="309" y="28"/>
                  </a:lnTo>
                  <a:lnTo>
                    <a:pt x="3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7" name="Shape 11947"/>
            <p:cNvSpPr/>
            <p:nvPr/>
          </p:nvSpPr>
          <p:spPr>
            <a:xfrm>
              <a:off x="7062788" y="3732213"/>
              <a:ext cx="47625" cy="47625"/>
            </a:xfrm>
            <a:custGeom>
              <a:avLst/>
              <a:gdLst/>
              <a:ahLst/>
              <a:cxnLst/>
              <a:rect l="0" t="0" r="0" b="0"/>
              <a:pathLst>
                <a:path w="557" h="557" extrusionOk="0">
                  <a:moveTo>
                    <a:pt x="278" y="0"/>
                  </a:moveTo>
                  <a:lnTo>
                    <a:pt x="320" y="2"/>
                  </a:lnTo>
                  <a:lnTo>
                    <a:pt x="359" y="12"/>
                  </a:lnTo>
                  <a:lnTo>
                    <a:pt x="396" y="26"/>
                  </a:lnTo>
                  <a:lnTo>
                    <a:pt x="430" y="44"/>
                  </a:lnTo>
                  <a:lnTo>
                    <a:pt x="461" y="69"/>
                  </a:lnTo>
                  <a:lnTo>
                    <a:pt x="489" y="96"/>
                  </a:lnTo>
                  <a:lnTo>
                    <a:pt x="512" y="126"/>
                  </a:lnTo>
                  <a:lnTo>
                    <a:pt x="531" y="161"/>
                  </a:lnTo>
                  <a:lnTo>
                    <a:pt x="544" y="198"/>
                  </a:lnTo>
                  <a:lnTo>
                    <a:pt x="554" y="237"/>
                  </a:lnTo>
                  <a:lnTo>
                    <a:pt x="557" y="279"/>
                  </a:lnTo>
                  <a:lnTo>
                    <a:pt x="554" y="320"/>
                  </a:lnTo>
                  <a:lnTo>
                    <a:pt x="544" y="359"/>
                  </a:lnTo>
                  <a:lnTo>
                    <a:pt x="531" y="396"/>
                  </a:lnTo>
                  <a:lnTo>
                    <a:pt x="512" y="430"/>
                  </a:lnTo>
                  <a:lnTo>
                    <a:pt x="489" y="462"/>
                  </a:lnTo>
                  <a:lnTo>
                    <a:pt x="461" y="489"/>
                  </a:lnTo>
                  <a:lnTo>
                    <a:pt x="430" y="512"/>
                  </a:lnTo>
                  <a:lnTo>
                    <a:pt x="396" y="531"/>
                  </a:lnTo>
                  <a:lnTo>
                    <a:pt x="359" y="545"/>
                  </a:lnTo>
                  <a:lnTo>
                    <a:pt x="320" y="554"/>
                  </a:lnTo>
                  <a:lnTo>
                    <a:pt x="278" y="557"/>
                  </a:lnTo>
                  <a:lnTo>
                    <a:pt x="237" y="554"/>
                  </a:lnTo>
                  <a:lnTo>
                    <a:pt x="199" y="545"/>
                  </a:lnTo>
                  <a:lnTo>
                    <a:pt x="162" y="531"/>
                  </a:lnTo>
                  <a:lnTo>
                    <a:pt x="127" y="512"/>
                  </a:lnTo>
                  <a:lnTo>
                    <a:pt x="97" y="489"/>
                  </a:lnTo>
                  <a:lnTo>
                    <a:pt x="69" y="462"/>
                  </a:lnTo>
                  <a:lnTo>
                    <a:pt x="46" y="430"/>
                  </a:lnTo>
                  <a:lnTo>
                    <a:pt x="27" y="396"/>
                  </a:lnTo>
                  <a:lnTo>
                    <a:pt x="13" y="359"/>
                  </a:lnTo>
                  <a:lnTo>
                    <a:pt x="4" y="320"/>
                  </a:lnTo>
                  <a:lnTo>
                    <a:pt x="0" y="279"/>
                  </a:lnTo>
                  <a:lnTo>
                    <a:pt x="4" y="237"/>
                  </a:lnTo>
                  <a:lnTo>
                    <a:pt x="13" y="198"/>
                  </a:lnTo>
                  <a:lnTo>
                    <a:pt x="27" y="161"/>
                  </a:lnTo>
                  <a:lnTo>
                    <a:pt x="46" y="126"/>
                  </a:lnTo>
                  <a:lnTo>
                    <a:pt x="69" y="96"/>
                  </a:lnTo>
                  <a:lnTo>
                    <a:pt x="97" y="69"/>
                  </a:lnTo>
                  <a:lnTo>
                    <a:pt x="127" y="44"/>
                  </a:lnTo>
                  <a:lnTo>
                    <a:pt x="162" y="26"/>
                  </a:lnTo>
                  <a:lnTo>
                    <a:pt x="199" y="12"/>
                  </a:lnTo>
                  <a:lnTo>
                    <a:pt x="237" y="2"/>
                  </a:lnTo>
                  <a:lnTo>
                    <a:pt x="2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8" name="Shape 11948"/>
            <p:cNvSpPr/>
            <p:nvPr/>
          </p:nvSpPr>
          <p:spPr>
            <a:xfrm>
              <a:off x="7078663" y="3744913"/>
              <a:ext cx="227013" cy="130175"/>
            </a:xfrm>
            <a:custGeom>
              <a:avLst/>
              <a:gdLst/>
              <a:ahLst/>
              <a:cxnLst/>
              <a:rect l="0" t="0" r="0" b="0"/>
              <a:pathLst>
                <a:path w="2720" h="1557" extrusionOk="0">
                  <a:moveTo>
                    <a:pt x="751" y="0"/>
                  </a:moveTo>
                  <a:lnTo>
                    <a:pt x="2646" y="0"/>
                  </a:lnTo>
                  <a:lnTo>
                    <a:pt x="2666" y="2"/>
                  </a:lnTo>
                  <a:lnTo>
                    <a:pt x="2683" y="10"/>
                  </a:lnTo>
                  <a:lnTo>
                    <a:pt x="2698" y="21"/>
                  </a:lnTo>
                  <a:lnTo>
                    <a:pt x="2710" y="37"/>
                  </a:lnTo>
                  <a:lnTo>
                    <a:pt x="2717" y="55"/>
                  </a:lnTo>
                  <a:lnTo>
                    <a:pt x="2720" y="74"/>
                  </a:lnTo>
                  <a:lnTo>
                    <a:pt x="2720" y="1482"/>
                  </a:lnTo>
                  <a:lnTo>
                    <a:pt x="2717" y="1502"/>
                  </a:lnTo>
                  <a:lnTo>
                    <a:pt x="2710" y="1520"/>
                  </a:lnTo>
                  <a:lnTo>
                    <a:pt x="2698" y="1535"/>
                  </a:lnTo>
                  <a:lnTo>
                    <a:pt x="2683" y="1546"/>
                  </a:lnTo>
                  <a:lnTo>
                    <a:pt x="2666" y="1554"/>
                  </a:lnTo>
                  <a:lnTo>
                    <a:pt x="2646" y="1557"/>
                  </a:lnTo>
                  <a:lnTo>
                    <a:pt x="756" y="1557"/>
                  </a:lnTo>
                  <a:lnTo>
                    <a:pt x="784" y="1542"/>
                  </a:lnTo>
                  <a:lnTo>
                    <a:pt x="999" y="1407"/>
                  </a:lnTo>
                  <a:lnTo>
                    <a:pt x="2571" y="1407"/>
                  </a:lnTo>
                  <a:lnTo>
                    <a:pt x="2571" y="148"/>
                  </a:lnTo>
                  <a:lnTo>
                    <a:pt x="826" y="148"/>
                  </a:lnTo>
                  <a:lnTo>
                    <a:pt x="826" y="883"/>
                  </a:lnTo>
                  <a:lnTo>
                    <a:pt x="774" y="915"/>
                  </a:lnTo>
                  <a:lnTo>
                    <a:pt x="774" y="1073"/>
                  </a:lnTo>
                  <a:lnTo>
                    <a:pt x="1046" y="904"/>
                  </a:lnTo>
                  <a:lnTo>
                    <a:pt x="1071" y="891"/>
                  </a:lnTo>
                  <a:lnTo>
                    <a:pt x="1096" y="885"/>
                  </a:lnTo>
                  <a:lnTo>
                    <a:pt x="1122" y="884"/>
                  </a:lnTo>
                  <a:lnTo>
                    <a:pt x="1147" y="887"/>
                  </a:lnTo>
                  <a:lnTo>
                    <a:pt x="1171" y="896"/>
                  </a:lnTo>
                  <a:lnTo>
                    <a:pt x="1194" y="908"/>
                  </a:lnTo>
                  <a:lnTo>
                    <a:pt x="1214" y="925"/>
                  </a:lnTo>
                  <a:lnTo>
                    <a:pt x="1231" y="947"/>
                  </a:lnTo>
                  <a:lnTo>
                    <a:pt x="1243" y="971"/>
                  </a:lnTo>
                  <a:lnTo>
                    <a:pt x="1249" y="998"/>
                  </a:lnTo>
                  <a:lnTo>
                    <a:pt x="1251" y="1023"/>
                  </a:lnTo>
                  <a:lnTo>
                    <a:pt x="1247" y="1049"/>
                  </a:lnTo>
                  <a:lnTo>
                    <a:pt x="1239" y="1073"/>
                  </a:lnTo>
                  <a:lnTo>
                    <a:pt x="1226" y="1095"/>
                  </a:lnTo>
                  <a:lnTo>
                    <a:pt x="1209" y="1115"/>
                  </a:lnTo>
                  <a:lnTo>
                    <a:pt x="1187" y="1132"/>
                  </a:lnTo>
                  <a:lnTo>
                    <a:pt x="712" y="1427"/>
                  </a:lnTo>
                  <a:lnTo>
                    <a:pt x="691" y="1439"/>
                  </a:lnTo>
                  <a:lnTo>
                    <a:pt x="668" y="1445"/>
                  </a:lnTo>
                  <a:lnTo>
                    <a:pt x="645" y="1448"/>
                  </a:lnTo>
                  <a:lnTo>
                    <a:pt x="622" y="1446"/>
                  </a:lnTo>
                  <a:lnTo>
                    <a:pt x="599" y="1441"/>
                  </a:lnTo>
                  <a:lnTo>
                    <a:pt x="577" y="1432"/>
                  </a:lnTo>
                  <a:lnTo>
                    <a:pt x="557" y="1418"/>
                  </a:lnTo>
                  <a:lnTo>
                    <a:pt x="541" y="1401"/>
                  </a:lnTo>
                  <a:lnTo>
                    <a:pt x="527" y="1382"/>
                  </a:lnTo>
                  <a:lnTo>
                    <a:pt x="516" y="1361"/>
                  </a:lnTo>
                  <a:lnTo>
                    <a:pt x="510" y="1338"/>
                  </a:lnTo>
                  <a:lnTo>
                    <a:pt x="508" y="1314"/>
                  </a:lnTo>
                  <a:lnTo>
                    <a:pt x="508" y="1297"/>
                  </a:lnTo>
                  <a:lnTo>
                    <a:pt x="508" y="1273"/>
                  </a:lnTo>
                  <a:lnTo>
                    <a:pt x="507" y="1245"/>
                  </a:lnTo>
                  <a:lnTo>
                    <a:pt x="507" y="1212"/>
                  </a:lnTo>
                  <a:lnTo>
                    <a:pt x="507" y="1176"/>
                  </a:lnTo>
                  <a:lnTo>
                    <a:pt x="507" y="1138"/>
                  </a:lnTo>
                  <a:lnTo>
                    <a:pt x="507" y="1098"/>
                  </a:lnTo>
                  <a:lnTo>
                    <a:pt x="506" y="1059"/>
                  </a:lnTo>
                  <a:lnTo>
                    <a:pt x="506" y="1019"/>
                  </a:lnTo>
                  <a:lnTo>
                    <a:pt x="506" y="980"/>
                  </a:lnTo>
                  <a:lnTo>
                    <a:pt x="506" y="943"/>
                  </a:lnTo>
                  <a:lnTo>
                    <a:pt x="506" y="909"/>
                  </a:lnTo>
                  <a:lnTo>
                    <a:pt x="506" y="880"/>
                  </a:lnTo>
                  <a:lnTo>
                    <a:pt x="505" y="855"/>
                  </a:lnTo>
                  <a:lnTo>
                    <a:pt x="505" y="836"/>
                  </a:lnTo>
                  <a:lnTo>
                    <a:pt x="505" y="823"/>
                  </a:lnTo>
                  <a:lnTo>
                    <a:pt x="503" y="809"/>
                  </a:lnTo>
                  <a:lnTo>
                    <a:pt x="498" y="798"/>
                  </a:lnTo>
                  <a:lnTo>
                    <a:pt x="489" y="789"/>
                  </a:lnTo>
                  <a:lnTo>
                    <a:pt x="481" y="785"/>
                  </a:lnTo>
                  <a:lnTo>
                    <a:pt x="472" y="784"/>
                  </a:lnTo>
                  <a:lnTo>
                    <a:pt x="463" y="786"/>
                  </a:lnTo>
                  <a:lnTo>
                    <a:pt x="456" y="793"/>
                  </a:lnTo>
                  <a:lnTo>
                    <a:pt x="450" y="800"/>
                  </a:lnTo>
                  <a:lnTo>
                    <a:pt x="449" y="809"/>
                  </a:lnTo>
                  <a:lnTo>
                    <a:pt x="449" y="1356"/>
                  </a:lnTo>
                  <a:lnTo>
                    <a:pt x="440" y="1329"/>
                  </a:lnTo>
                  <a:lnTo>
                    <a:pt x="427" y="1303"/>
                  </a:lnTo>
                  <a:lnTo>
                    <a:pt x="412" y="1279"/>
                  </a:lnTo>
                  <a:lnTo>
                    <a:pt x="393" y="1257"/>
                  </a:lnTo>
                  <a:lnTo>
                    <a:pt x="356" y="1220"/>
                  </a:lnTo>
                  <a:lnTo>
                    <a:pt x="324" y="1188"/>
                  </a:lnTo>
                  <a:lnTo>
                    <a:pt x="294" y="1158"/>
                  </a:lnTo>
                  <a:lnTo>
                    <a:pt x="269" y="1133"/>
                  </a:lnTo>
                  <a:lnTo>
                    <a:pt x="246" y="1110"/>
                  </a:lnTo>
                  <a:lnTo>
                    <a:pt x="226" y="1090"/>
                  </a:lnTo>
                  <a:lnTo>
                    <a:pt x="208" y="1072"/>
                  </a:lnTo>
                  <a:lnTo>
                    <a:pt x="194" y="1056"/>
                  </a:lnTo>
                  <a:lnTo>
                    <a:pt x="180" y="1044"/>
                  </a:lnTo>
                  <a:lnTo>
                    <a:pt x="169" y="1032"/>
                  </a:lnTo>
                  <a:lnTo>
                    <a:pt x="158" y="1022"/>
                  </a:lnTo>
                  <a:lnTo>
                    <a:pt x="150" y="1013"/>
                  </a:lnTo>
                  <a:lnTo>
                    <a:pt x="141" y="1005"/>
                  </a:lnTo>
                  <a:lnTo>
                    <a:pt x="134" y="998"/>
                  </a:lnTo>
                  <a:lnTo>
                    <a:pt x="128" y="991"/>
                  </a:lnTo>
                  <a:lnTo>
                    <a:pt x="121" y="985"/>
                  </a:lnTo>
                  <a:lnTo>
                    <a:pt x="114" y="978"/>
                  </a:lnTo>
                  <a:lnTo>
                    <a:pt x="108" y="971"/>
                  </a:lnTo>
                  <a:lnTo>
                    <a:pt x="99" y="964"/>
                  </a:lnTo>
                  <a:lnTo>
                    <a:pt x="91" y="956"/>
                  </a:lnTo>
                  <a:lnTo>
                    <a:pt x="82" y="946"/>
                  </a:lnTo>
                  <a:lnTo>
                    <a:pt x="71" y="936"/>
                  </a:lnTo>
                  <a:lnTo>
                    <a:pt x="58" y="923"/>
                  </a:lnTo>
                  <a:lnTo>
                    <a:pt x="44" y="909"/>
                  </a:lnTo>
                  <a:lnTo>
                    <a:pt x="27" y="894"/>
                  </a:lnTo>
                  <a:lnTo>
                    <a:pt x="1" y="762"/>
                  </a:lnTo>
                  <a:lnTo>
                    <a:pt x="0" y="748"/>
                  </a:lnTo>
                  <a:lnTo>
                    <a:pt x="2" y="736"/>
                  </a:lnTo>
                  <a:lnTo>
                    <a:pt x="7" y="724"/>
                  </a:lnTo>
                  <a:lnTo>
                    <a:pt x="62" y="624"/>
                  </a:lnTo>
                  <a:lnTo>
                    <a:pt x="13" y="536"/>
                  </a:lnTo>
                  <a:lnTo>
                    <a:pt x="11" y="526"/>
                  </a:lnTo>
                  <a:lnTo>
                    <a:pt x="13" y="516"/>
                  </a:lnTo>
                  <a:lnTo>
                    <a:pt x="21" y="509"/>
                  </a:lnTo>
                  <a:lnTo>
                    <a:pt x="30" y="507"/>
                  </a:lnTo>
                  <a:lnTo>
                    <a:pt x="163" y="507"/>
                  </a:lnTo>
                  <a:lnTo>
                    <a:pt x="173" y="509"/>
                  </a:lnTo>
                  <a:lnTo>
                    <a:pt x="180" y="516"/>
                  </a:lnTo>
                  <a:lnTo>
                    <a:pt x="183" y="526"/>
                  </a:lnTo>
                  <a:lnTo>
                    <a:pt x="181" y="536"/>
                  </a:lnTo>
                  <a:lnTo>
                    <a:pt x="132" y="624"/>
                  </a:lnTo>
                  <a:lnTo>
                    <a:pt x="186" y="723"/>
                  </a:lnTo>
                  <a:lnTo>
                    <a:pt x="192" y="736"/>
                  </a:lnTo>
                  <a:lnTo>
                    <a:pt x="194" y="748"/>
                  </a:lnTo>
                  <a:lnTo>
                    <a:pt x="193" y="762"/>
                  </a:lnTo>
                  <a:lnTo>
                    <a:pt x="153" y="951"/>
                  </a:lnTo>
                  <a:lnTo>
                    <a:pt x="221" y="774"/>
                  </a:lnTo>
                  <a:lnTo>
                    <a:pt x="325" y="505"/>
                  </a:lnTo>
                  <a:lnTo>
                    <a:pt x="456" y="505"/>
                  </a:lnTo>
                  <a:lnTo>
                    <a:pt x="499" y="508"/>
                  </a:lnTo>
                  <a:lnTo>
                    <a:pt x="538" y="516"/>
                  </a:lnTo>
                  <a:lnTo>
                    <a:pt x="577" y="529"/>
                  </a:lnTo>
                  <a:lnTo>
                    <a:pt x="614" y="547"/>
                  </a:lnTo>
                  <a:lnTo>
                    <a:pt x="647" y="570"/>
                  </a:lnTo>
                  <a:lnTo>
                    <a:pt x="678" y="595"/>
                  </a:lnTo>
                  <a:lnTo>
                    <a:pt x="678" y="74"/>
                  </a:lnTo>
                  <a:lnTo>
                    <a:pt x="680" y="55"/>
                  </a:lnTo>
                  <a:lnTo>
                    <a:pt x="687" y="37"/>
                  </a:lnTo>
                  <a:lnTo>
                    <a:pt x="699" y="21"/>
                  </a:lnTo>
                  <a:lnTo>
                    <a:pt x="714" y="10"/>
                  </a:lnTo>
                  <a:lnTo>
                    <a:pt x="732" y="2"/>
                  </a:lnTo>
                  <a:lnTo>
                    <a:pt x="7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49" name="Shape 11949"/>
            <p:cNvSpPr/>
            <p:nvPr/>
          </p:nvSpPr>
          <p:spPr>
            <a:xfrm>
              <a:off x="7059613" y="3827463"/>
              <a:ext cx="44450" cy="80962"/>
            </a:xfrm>
            <a:custGeom>
              <a:avLst/>
              <a:gdLst/>
              <a:ahLst/>
              <a:cxnLst/>
              <a:rect l="0" t="0" r="0" b="0"/>
              <a:pathLst>
                <a:path w="542" h="961" extrusionOk="0">
                  <a:moveTo>
                    <a:pt x="125" y="0"/>
                  </a:moveTo>
                  <a:lnTo>
                    <a:pt x="142" y="2"/>
                  </a:lnTo>
                  <a:lnTo>
                    <a:pt x="157" y="9"/>
                  </a:lnTo>
                  <a:lnTo>
                    <a:pt x="172" y="19"/>
                  </a:lnTo>
                  <a:lnTo>
                    <a:pt x="523" y="371"/>
                  </a:lnTo>
                  <a:lnTo>
                    <a:pt x="533" y="386"/>
                  </a:lnTo>
                  <a:lnTo>
                    <a:pt x="540" y="402"/>
                  </a:lnTo>
                  <a:lnTo>
                    <a:pt x="542" y="419"/>
                  </a:lnTo>
                  <a:lnTo>
                    <a:pt x="540" y="435"/>
                  </a:lnTo>
                  <a:lnTo>
                    <a:pt x="533" y="451"/>
                  </a:lnTo>
                  <a:lnTo>
                    <a:pt x="523" y="466"/>
                  </a:lnTo>
                  <a:lnTo>
                    <a:pt x="48" y="941"/>
                  </a:lnTo>
                  <a:lnTo>
                    <a:pt x="35" y="951"/>
                  </a:lnTo>
                  <a:lnTo>
                    <a:pt x="19" y="959"/>
                  </a:lnTo>
                  <a:lnTo>
                    <a:pt x="2" y="961"/>
                  </a:lnTo>
                  <a:lnTo>
                    <a:pt x="0" y="961"/>
                  </a:lnTo>
                  <a:lnTo>
                    <a:pt x="18" y="929"/>
                  </a:lnTo>
                  <a:lnTo>
                    <a:pt x="30" y="895"/>
                  </a:lnTo>
                  <a:lnTo>
                    <a:pt x="39" y="858"/>
                  </a:lnTo>
                  <a:lnTo>
                    <a:pt x="42" y="820"/>
                  </a:lnTo>
                  <a:lnTo>
                    <a:pt x="46" y="51"/>
                  </a:lnTo>
                  <a:lnTo>
                    <a:pt x="78" y="19"/>
                  </a:lnTo>
                  <a:lnTo>
                    <a:pt x="92" y="9"/>
                  </a:lnTo>
                  <a:lnTo>
                    <a:pt x="108" y="2"/>
                  </a:lnTo>
                  <a:lnTo>
                    <a:pt x="1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0" name="Shape 11950"/>
            <p:cNvSpPr/>
            <p:nvPr/>
          </p:nvSpPr>
          <p:spPr>
            <a:xfrm>
              <a:off x="7123113" y="3884613"/>
              <a:ext cx="195263" cy="12700"/>
            </a:xfrm>
            <a:custGeom>
              <a:avLst/>
              <a:gdLst/>
              <a:ahLst/>
              <a:cxnLst/>
              <a:rect l="0" t="0" r="0" b="0"/>
              <a:pathLst>
                <a:path w="2340" h="150" extrusionOk="0">
                  <a:moveTo>
                    <a:pt x="74" y="0"/>
                  </a:moveTo>
                  <a:lnTo>
                    <a:pt x="2266" y="0"/>
                  </a:lnTo>
                  <a:lnTo>
                    <a:pt x="2285" y="2"/>
                  </a:lnTo>
                  <a:lnTo>
                    <a:pt x="2303" y="11"/>
                  </a:lnTo>
                  <a:lnTo>
                    <a:pt x="2318" y="22"/>
                  </a:lnTo>
                  <a:lnTo>
                    <a:pt x="2329" y="37"/>
                  </a:lnTo>
                  <a:lnTo>
                    <a:pt x="2337" y="55"/>
                  </a:lnTo>
                  <a:lnTo>
                    <a:pt x="2340" y="75"/>
                  </a:lnTo>
                  <a:lnTo>
                    <a:pt x="2337" y="95"/>
                  </a:lnTo>
                  <a:lnTo>
                    <a:pt x="2329" y="113"/>
                  </a:lnTo>
                  <a:lnTo>
                    <a:pt x="2318" y="127"/>
                  </a:lnTo>
                  <a:lnTo>
                    <a:pt x="2303" y="139"/>
                  </a:lnTo>
                  <a:lnTo>
                    <a:pt x="2285" y="146"/>
                  </a:lnTo>
                  <a:lnTo>
                    <a:pt x="2266" y="150"/>
                  </a:lnTo>
                  <a:lnTo>
                    <a:pt x="74" y="150"/>
                  </a:lnTo>
                  <a:lnTo>
                    <a:pt x="54" y="146"/>
                  </a:lnTo>
                  <a:lnTo>
                    <a:pt x="37" y="139"/>
                  </a:lnTo>
                  <a:lnTo>
                    <a:pt x="22" y="127"/>
                  </a:lnTo>
                  <a:lnTo>
                    <a:pt x="10" y="113"/>
                  </a:lnTo>
                  <a:lnTo>
                    <a:pt x="2" y="95"/>
                  </a:lnTo>
                  <a:lnTo>
                    <a:pt x="0" y="75"/>
                  </a:lnTo>
                  <a:lnTo>
                    <a:pt x="2" y="55"/>
                  </a:lnTo>
                  <a:lnTo>
                    <a:pt x="10" y="37"/>
                  </a:lnTo>
                  <a:lnTo>
                    <a:pt x="22" y="22"/>
                  </a:lnTo>
                  <a:lnTo>
                    <a:pt x="37" y="11"/>
                  </a:lnTo>
                  <a:lnTo>
                    <a:pt x="54" y="2"/>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51" name="Shape 11951"/>
          <p:cNvGrpSpPr/>
          <p:nvPr/>
        </p:nvGrpSpPr>
        <p:grpSpPr>
          <a:xfrm>
            <a:off x="5812236" y="3658672"/>
            <a:ext cx="219076" cy="230982"/>
            <a:chOff x="7780338" y="3721100"/>
            <a:chExt cx="292101" cy="307976"/>
          </a:xfrm>
        </p:grpSpPr>
        <p:sp>
          <p:nvSpPr>
            <p:cNvPr id="11952" name="Shape 11952"/>
            <p:cNvSpPr/>
            <p:nvPr/>
          </p:nvSpPr>
          <p:spPr>
            <a:xfrm>
              <a:off x="7845426" y="3721100"/>
              <a:ext cx="114300" cy="146050"/>
            </a:xfrm>
            <a:custGeom>
              <a:avLst/>
              <a:gdLst/>
              <a:ahLst/>
              <a:cxnLst/>
              <a:rect l="0" t="0" r="0" b="0"/>
              <a:pathLst>
                <a:path w="1226" h="1661" extrusionOk="0">
                  <a:moveTo>
                    <a:pt x="596" y="0"/>
                  </a:moveTo>
                  <a:lnTo>
                    <a:pt x="606" y="1"/>
                  </a:lnTo>
                  <a:lnTo>
                    <a:pt x="613" y="1"/>
                  </a:lnTo>
                  <a:lnTo>
                    <a:pt x="620" y="1"/>
                  </a:lnTo>
                  <a:lnTo>
                    <a:pt x="630" y="0"/>
                  </a:lnTo>
                  <a:lnTo>
                    <a:pt x="642" y="1"/>
                  </a:lnTo>
                  <a:lnTo>
                    <a:pt x="657" y="1"/>
                  </a:lnTo>
                  <a:lnTo>
                    <a:pt x="674" y="2"/>
                  </a:lnTo>
                  <a:lnTo>
                    <a:pt x="693" y="4"/>
                  </a:lnTo>
                  <a:lnTo>
                    <a:pt x="715" y="8"/>
                  </a:lnTo>
                  <a:lnTo>
                    <a:pt x="737" y="11"/>
                  </a:lnTo>
                  <a:lnTo>
                    <a:pt x="762" y="16"/>
                  </a:lnTo>
                  <a:lnTo>
                    <a:pt x="787" y="22"/>
                  </a:lnTo>
                  <a:lnTo>
                    <a:pt x="813" y="31"/>
                  </a:lnTo>
                  <a:lnTo>
                    <a:pt x="841" y="39"/>
                  </a:lnTo>
                  <a:lnTo>
                    <a:pt x="868" y="51"/>
                  </a:lnTo>
                  <a:lnTo>
                    <a:pt x="897" y="64"/>
                  </a:lnTo>
                  <a:lnTo>
                    <a:pt x="925" y="79"/>
                  </a:lnTo>
                  <a:lnTo>
                    <a:pt x="953" y="96"/>
                  </a:lnTo>
                  <a:lnTo>
                    <a:pt x="981" y="117"/>
                  </a:lnTo>
                  <a:lnTo>
                    <a:pt x="1009" y="139"/>
                  </a:lnTo>
                  <a:lnTo>
                    <a:pt x="1035" y="164"/>
                  </a:lnTo>
                  <a:lnTo>
                    <a:pt x="1061" y="192"/>
                  </a:lnTo>
                  <a:lnTo>
                    <a:pt x="1086" y="222"/>
                  </a:lnTo>
                  <a:lnTo>
                    <a:pt x="1109" y="256"/>
                  </a:lnTo>
                  <a:lnTo>
                    <a:pt x="1131" y="293"/>
                  </a:lnTo>
                  <a:lnTo>
                    <a:pt x="1151" y="335"/>
                  </a:lnTo>
                  <a:lnTo>
                    <a:pt x="1169" y="378"/>
                  </a:lnTo>
                  <a:lnTo>
                    <a:pt x="1185" y="427"/>
                  </a:lnTo>
                  <a:lnTo>
                    <a:pt x="1198" y="478"/>
                  </a:lnTo>
                  <a:lnTo>
                    <a:pt x="1209" y="533"/>
                  </a:lnTo>
                  <a:lnTo>
                    <a:pt x="1216" y="594"/>
                  </a:lnTo>
                  <a:lnTo>
                    <a:pt x="1221" y="658"/>
                  </a:lnTo>
                  <a:lnTo>
                    <a:pt x="1221" y="660"/>
                  </a:lnTo>
                  <a:lnTo>
                    <a:pt x="1221" y="667"/>
                  </a:lnTo>
                  <a:lnTo>
                    <a:pt x="1222" y="676"/>
                  </a:lnTo>
                  <a:lnTo>
                    <a:pt x="1223" y="691"/>
                  </a:lnTo>
                  <a:lnTo>
                    <a:pt x="1224" y="708"/>
                  </a:lnTo>
                  <a:lnTo>
                    <a:pt x="1225" y="728"/>
                  </a:lnTo>
                  <a:lnTo>
                    <a:pt x="1226" y="751"/>
                  </a:lnTo>
                  <a:lnTo>
                    <a:pt x="1226" y="778"/>
                  </a:lnTo>
                  <a:lnTo>
                    <a:pt x="1226" y="806"/>
                  </a:lnTo>
                  <a:lnTo>
                    <a:pt x="1225" y="837"/>
                  </a:lnTo>
                  <a:lnTo>
                    <a:pt x="1224" y="870"/>
                  </a:lnTo>
                  <a:lnTo>
                    <a:pt x="1222" y="905"/>
                  </a:lnTo>
                  <a:lnTo>
                    <a:pt x="1219" y="941"/>
                  </a:lnTo>
                  <a:lnTo>
                    <a:pt x="1216" y="978"/>
                  </a:lnTo>
                  <a:lnTo>
                    <a:pt x="1211" y="1017"/>
                  </a:lnTo>
                  <a:lnTo>
                    <a:pt x="1205" y="1056"/>
                  </a:lnTo>
                  <a:lnTo>
                    <a:pt x="1197" y="1096"/>
                  </a:lnTo>
                  <a:lnTo>
                    <a:pt x="1189" y="1137"/>
                  </a:lnTo>
                  <a:lnTo>
                    <a:pt x="1179" y="1177"/>
                  </a:lnTo>
                  <a:lnTo>
                    <a:pt x="1167" y="1217"/>
                  </a:lnTo>
                  <a:lnTo>
                    <a:pt x="1154" y="1257"/>
                  </a:lnTo>
                  <a:lnTo>
                    <a:pt x="1138" y="1297"/>
                  </a:lnTo>
                  <a:lnTo>
                    <a:pt x="1120" y="1336"/>
                  </a:lnTo>
                  <a:lnTo>
                    <a:pt x="1101" y="1374"/>
                  </a:lnTo>
                  <a:lnTo>
                    <a:pt x="1080" y="1410"/>
                  </a:lnTo>
                  <a:lnTo>
                    <a:pt x="1056" y="1445"/>
                  </a:lnTo>
                  <a:lnTo>
                    <a:pt x="1030" y="1477"/>
                  </a:lnTo>
                  <a:lnTo>
                    <a:pt x="1002" y="1509"/>
                  </a:lnTo>
                  <a:lnTo>
                    <a:pt x="971" y="1538"/>
                  </a:lnTo>
                  <a:lnTo>
                    <a:pt x="937" y="1564"/>
                  </a:lnTo>
                  <a:lnTo>
                    <a:pt x="901" y="1588"/>
                  </a:lnTo>
                  <a:lnTo>
                    <a:pt x="861" y="1609"/>
                  </a:lnTo>
                  <a:lnTo>
                    <a:pt x="819" y="1627"/>
                  </a:lnTo>
                  <a:lnTo>
                    <a:pt x="773" y="1641"/>
                  </a:lnTo>
                  <a:lnTo>
                    <a:pt x="725" y="1652"/>
                  </a:lnTo>
                  <a:lnTo>
                    <a:pt x="673" y="1658"/>
                  </a:lnTo>
                  <a:lnTo>
                    <a:pt x="617" y="1661"/>
                  </a:lnTo>
                  <a:lnTo>
                    <a:pt x="608" y="1661"/>
                  </a:lnTo>
                  <a:lnTo>
                    <a:pt x="553" y="1658"/>
                  </a:lnTo>
                  <a:lnTo>
                    <a:pt x="501" y="1652"/>
                  </a:lnTo>
                  <a:lnTo>
                    <a:pt x="452" y="1641"/>
                  </a:lnTo>
                  <a:lnTo>
                    <a:pt x="407" y="1627"/>
                  </a:lnTo>
                  <a:lnTo>
                    <a:pt x="365" y="1609"/>
                  </a:lnTo>
                  <a:lnTo>
                    <a:pt x="325" y="1588"/>
                  </a:lnTo>
                  <a:lnTo>
                    <a:pt x="289" y="1564"/>
                  </a:lnTo>
                  <a:lnTo>
                    <a:pt x="255" y="1538"/>
                  </a:lnTo>
                  <a:lnTo>
                    <a:pt x="224" y="1509"/>
                  </a:lnTo>
                  <a:lnTo>
                    <a:pt x="196" y="1477"/>
                  </a:lnTo>
                  <a:lnTo>
                    <a:pt x="170" y="1445"/>
                  </a:lnTo>
                  <a:lnTo>
                    <a:pt x="146" y="1410"/>
                  </a:lnTo>
                  <a:lnTo>
                    <a:pt x="125" y="1374"/>
                  </a:lnTo>
                  <a:lnTo>
                    <a:pt x="106" y="1336"/>
                  </a:lnTo>
                  <a:lnTo>
                    <a:pt x="88" y="1296"/>
                  </a:lnTo>
                  <a:lnTo>
                    <a:pt x="72" y="1257"/>
                  </a:lnTo>
                  <a:lnTo>
                    <a:pt x="59" y="1217"/>
                  </a:lnTo>
                  <a:lnTo>
                    <a:pt x="47" y="1177"/>
                  </a:lnTo>
                  <a:lnTo>
                    <a:pt x="37" y="1137"/>
                  </a:lnTo>
                  <a:lnTo>
                    <a:pt x="28" y="1096"/>
                  </a:lnTo>
                  <a:lnTo>
                    <a:pt x="21" y="1056"/>
                  </a:lnTo>
                  <a:lnTo>
                    <a:pt x="15" y="1016"/>
                  </a:lnTo>
                  <a:lnTo>
                    <a:pt x="10" y="978"/>
                  </a:lnTo>
                  <a:lnTo>
                    <a:pt x="7" y="941"/>
                  </a:lnTo>
                  <a:lnTo>
                    <a:pt x="4" y="904"/>
                  </a:lnTo>
                  <a:lnTo>
                    <a:pt x="2" y="870"/>
                  </a:lnTo>
                  <a:lnTo>
                    <a:pt x="1" y="837"/>
                  </a:lnTo>
                  <a:lnTo>
                    <a:pt x="0" y="806"/>
                  </a:lnTo>
                  <a:lnTo>
                    <a:pt x="0" y="778"/>
                  </a:lnTo>
                  <a:lnTo>
                    <a:pt x="0" y="751"/>
                  </a:lnTo>
                  <a:lnTo>
                    <a:pt x="1" y="728"/>
                  </a:lnTo>
                  <a:lnTo>
                    <a:pt x="2" y="708"/>
                  </a:lnTo>
                  <a:lnTo>
                    <a:pt x="3" y="690"/>
                  </a:lnTo>
                  <a:lnTo>
                    <a:pt x="4" y="676"/>
                  </a:lnTo>
                  <a:lnTo>
                    <a:pt x="4" y="667"/>
                  </a:lnTo>
                  <a:lnTo>
                    <a:pt x="5" y="660"/>
                  </a:lnTo>
                  <a:lnTo>
                    <a:pt x="5" y="658"/>
                  </a:lnTo>
                  <a:lnTo>
                    <a:pt x="10" y="594"/>
                  </a:lnTo>
                  <a:lnTo>
                    <a:pt x="17" y="533"/>
                  </a:lnTo>
                  <a:lnTo>
                    <a:pt x="28" y="478"/>
                  </a:lnTo>
                  <a:lnTo>
                    <a:pt x="41" y="427"/>
                  </a:lnTo>
                  <a:lnTo>
                    <a:pt x="56" y="378"/>
                  </a:lnTo>
                  <a:lnTo>
                    <a:pt x="74" y="335"/>
                  </a:lnTo>
                  <a:lnTo>
                    <a:pt x="95" y="293"/>
                  </a:lnTo>
                  <a:lnTo>
                    <a:pt x="117" y="256"/>
                  </a:lnTo>
                  <a:lnTo>
                    <a:pt x="140" y="222"/>
                  </a:lnTo>
                  <a:lnTo>
                    <a:pt x="164" y="192"/>
                  </a:lnTo>
                  <a:lnTo>
                    <a:pt x="190" y="164"/>
                  </a:lnTo>
                  <a:lnTo>
                    <a:pt x="217" y="139"/>
                  </a:lnTo>
                  <a:lnTo>
                    <a:pt x="244" y="117"/>
                  </a:lnTo>
                  <a:lnTo>
                    <a:pt x="272" y="96"/>
                  </a:lnTo>
                  <a:lnTo>
                    <a:pt x="300" y="79"/>
                  </a:lnTo>
                  <a:lnTo>
                    <a:pt x="329" y="64"/>
                  </a:lnTo>
                  <a:lnTo>
                    <a:pt x="357" y="51"/>
                  </a:lnTo>
                  <a:lnTo>
                    <a:pt x="385" y="39"/>
                  </a:lnTo>
                  <a:lnTo>
                    <a:pt x="412" y="31"/>
                  </a:lnTo>
                  <a:lnTo>
                    <a:pt x="438" y="22"/>
                  </a:lnTo>
                  <a:lnTo>
                    <a:pt x="464" y="16"/>
                  </a:lnTo>
                  <a:lnTo>
                    <a:pt x="488" y="11"/>
                  </a:lnTo>
                  <a:lnTo>
                    <a:pt x="511" y="8"/>
                  </a:lnTo>
                  <a:lnTo>
                    <a:pt x="532" y="4"/>
                  </a:lnTo>
                  <a:lnTo>
                    <a:pt x="551" y="2"/>
                  </a:lnTo>
                  <a:lnTo>
                    <a:pt x="569" y="1"/>
                  </a:lnTo>
                  <a:lnTo>
                    <a:pt x="584" y="1"/>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3" name="Shape 11953"/>
            <p:cNvSpPr/>
            <p:nvPr/>
          </p:nvSpPr>
          <p:spPr>
            <a:xfrm>
              <a:off x="7780338" y="3873500"/>
              <a:ext cx="233363" cy="111125"/>
            </a:xfrm>
            <a:custGeom>
              <a:avLst/>
              <a:gdLst/>
              <a:ahLst/>
              <a:cxnLst/>
              <a:rect l="0" t="0" r="0" b="0"/>
              <a:pathLst>
                <a:path w="2507" h="1274" extrusionOk="0">
                  <a:moveTo>
                    <a:pt x="848" y="0"/>
                  </a:moveTo>
                  <a:lnTo>
                    <a:pt x="1093" y="821"/>
                  </a:lnTo>
                  <a:lnTo>
                    <a:pt x="1127" y="932"/>
                  </a:lnTo>
                  <a:lnTo>
                    <a:pt x="1237" y="602"/>
                  </a:lnTo>
                  <a:lnTo>
                    <a:pt x="1210" y="560"/>
                  </a:lnTo>
                  <a:lnTo>
                    <a:pt x="1188" y="522"/>
                  </a:lnTo>
                  <a:lnTo>
                    <a:pt x="1170" y="486"/>
                  </a:lnTo>
                  <a:lnTo>
                    <a:pt x="1155" y="454"/>
                  </a:lnTo>
                  <a:lnTo>
                    <a:pt x="1144" y="424"/>
                  </a:lnTo>
                  <a:lnTo>
                    <a:pt x="1137" y="396"/>
                  </a:lnTo>
                  <a:lnTo>
                    <a:pt x="1133" y="371"/>
                  </a:lnTo>
                  <a:lnTo>
                    <a:pt x="1131" y="349"/>
                  </a:lnTo>
                  <a:lnTo>
                    <a:pt x="1132" y="328"/>
                  </a:lnTo>
                  <a:lnTo>
                    <a:pt x="1136" y="310"/>
                  </a:lnTo>
                  <a:lnTo>
                    <a:pt x="1141" y="294"/>
                  </a:lnTo>
                  <a:lnTo>
                    <a:pt x="1149" y="279"/>
                  </a:lnTo>
                  <a:lnTo>
                    <a:pt x="1158" y="266"/>
                  </a:lnTo>
                  <a:lnTo>
                    <a:pt x="1168" y="256"/>
                  </a:lnTo>
                  <a:lnTo>
                    <a:pt x="1180" y="246"/>
                  </a:lnTo>
                  <a:lnTo>
                    <a:pt x="1192" y="238"/>
                  </a:lnTo>
                  <a:lnTo>
                    <a:pt x="1205" y="231"/>
                  </a:lnTo>
                  <a:lnTo>
                    <a:pt x="1218" y="226"/>
                  </a:lnTo>
                  <a:lnTo>
                    <a:pt x="1231" y="222"/>
                  </a:lnTo>
                  <a:lnTo>
                    <a:pt x="1244" y="218"/>
                  </a:lnTo>
                  <a:lnTo>
                    <a:pt x="1257" y="215"/>
                  </a:lnTo>
                  <a:lnTo>
                    <a:pt x="1268" y="213"/>
                  </a:lnTo>
                  <a:lnTo>
                    <a:pt x="1279" y="212"/>
                  </a:lnTo>
                  <a:lnTo>
                    <a:pt x="1289" y="211"/>
                  </a:lnTo>
                  <a:lnTo>
                    <a:pt x="1297" y="211"/>
                  </a:lnTo>
                  <a:lnTo>
                    <a:pt x="1304" y="210"/>
                  </a:lnTo>
                  <a:lnTo>
                    <a:pt x="1307" y="210"/>
                  </a:lnTo>
                  <a:lnTo>
                    <a:pt x="1313" y="211"/>
                  </a:lnTo>
                  <a:lnTo>
                    <a:pt x="1322" y="211"/>
                  </a:lnTo>
                  <a:lnTo>
                    <a:pt x="1331" y="212"/>
                  </a:lnTo>
                  <a:lnTo>
                    <a:pt x="1342" y="213"/>
                  </a:lnTo>
                  <a:lnTo>
                    <a:pt x="1354" y="215"/>
                  </a:lnTo>
                  <a:lnTo>
                    <a:pt x="1366" y="218"/>
                  </a:lnTo>
                  <a:lnTo>
                    <a:pt x="1379" y="222"/>
                  </a:lnTo>
                  <a:lnTo>
                    <a:pt x="1393" y="226"/>
                  </a:lnTo>
                  <a:lnTo>
                    <a:pt x="1406" y="231"/>
                  </a:lnTo>
                  <a:lnTo>
                    <a:pt x="1419" y="239"/>
                  </a:lnTo>
                  <a:lnTo>
                    <a:pt x="1431" y="246"/>
                  </a:lnTo>
                  <a:lnTo>
                    <a:pt x="1442" y="256"/>
                  </a:lnTo>
                  <a:lnTo>
                    <a:pt x="1453" y="266"/>
                  </a:lnTo>
                  <a:lnTo>
                    <a:pt x="1462" y="279"/>
                  </a:lnTo>
                  <a:lnTo>
                    <a:pt x="1469" y="294"/>
                  </a:lnTo>
                  <a:lnTo>
                    <a:pt x="1475" y="310"/>
                  </a:lnTo>
                  <a:lnTo>
                    <a:pt x="1478" y="329"/>
                  </a:lnTo>
                  <a:lnTo>
                    <a:pt x="1479" y="349"/>
                  </a:lnTo>
                  <a:lnTo>
                    <a:pt x="1478" y="371"/>
                  </a:lnTo>
                  <a:lnTo>
                    <a:pt x="1474" y="396"/>
                  </a:lnTo>
                  <a:lnTo>
                    <a:pt x="1466" y="424"/>
                  </a:lnTo>
                  <a:lnTo>
                    <a:pt x="1455" y="454"/>
                  </a:lnTo>
                  <a:lnTo>
                    <a:pt x="1441" y="486"/>
                  </a:lnTo>
                  <a:lnTo>
                    <a:pt x="1423" y="522"/>
                  </a:lnTo>
                  <a:lnTo>
                    <a:pt x="1400" y="560"/>
                  </a:lnTo>
                  <a:lnTo>
                    <a:pt x="1373" y="602"/>
                  </a:lnTo>
                  <a:lnTo>
                    <a:pt x="1483" y="932"/>
                  </a:lnTo>
                  <a:lnTo>
                    <a:pt x="1517" y="821"/>
                  </a:lnTo>
                  <a:lnTo>
                    <a:pt x="1763" y="0"/>
                  </a:lnTo>
                  <a:lnTo>
                    <a:pt x="1765" y="1"/>
                  </a:lnTo>
                  <a:lnTo>
                    <a:pt x="1772" y="5"/>
                  </a:lnTo>
                  <a:lnTo>
                    <a:pt x="1783" y="12"/>
                  </a:lnTo>
                  <a:lnTo>
                    <a:pt x="1798" y="22"/>
                  </a:lnTo>
                  <a:lnTo>
                    <a:pt x="1817" y="33"/>
                  </a:lnTo>
                  <a:lnTo>
                    <a:pt x="1841" y="47"/>
                  </a:lnTo>
                  <a:lnTo>
                    <a:pt x="1868" y="63"/>
                  </a:lnTo>
                  <a:lnTo>
                    <a:pt x="1899" y="81"/>
                  </a:lnTo>
                  <a:lnTo>
                    <a:pt x="1934" y="100"/>
                  </a:lnTo>
                  <a:lnTo>
                    <a:pt x="1972" y="121"/>
                  </a:lnTo>
                  <a:lnTo>
                    <a:pt x="2014" y="142"/>
                  </a:lnTo>
                  <a:lnTo>
                    <a:pt x="2060" y="165"/>
                  </a:lnTo>
                  <a:lnTo>
                    <a:pt x="2108" y="188"/>
                  </a:lnTo>
                  <a:lnTo>
                    <a:pt x="2160" y="211"/>
                  </a:lnTo>
                  <a:lnTo>
                    <a:pt x="2215" y="236"/>
                  </a:lnTo>
                  <a:lnTo>
                    <a:pt x="2274" y="260"/>
                  </a:lnTo>
                  <a:lnTo>
                    <a:pt x="2319" y="279"/>
                  </a:lnTo>
                  <a:lnTo>
                    <a:pt x="2360" y="300"/>
                  </a:lnTo>
                  <a:lnTo>
                    <a:pt x="2397" y="323"/>
                  </a:lnTo>
                  <a:lnTo>
                    <a:pt x="2429" y="349"/>
                  </a:lnTo>
                  <a:lnTo>
                    <a:pt x="2459" y="376"/>
                  </a:lnTo>
                  <a:lnTo>
                    <a:pt x="2484" y="407"/>
                  </a:lnTo>
                  <a:lnTo>
                    <a:pt x="2507" y="439"/>
                  </a:lnTo>
                  <a:lnTo>
                    <a:pt x="2444" y="449"/>
                  </a:lnTo>
                  <a:lnTo>
                    <a:pt x="2383" y="465"/>
                  </a:lnTo>
                  <a:lnTo>
                    <a:pt x="2323" y="486"/>
                  </a:lnTo>
                  <a:lnTo>
                    <a:pt x="2267" y="513"/>
                  </a:lnTo>
                  <a:lnTo>
                    <a:pt x="2213" y="545"/>
                  </a:lnTo>
                  <a:lnTo>
                    <a:pt x="2162" y="580"/>
                  </a:lnTo>
                  <a:lnTo>
                    <a:pt x="2114" y="620"/>
                  </a:lnTo>
                  <a:lnTo>
                    <a:pt x="2069" y="664"/>
                  </a:lnTo>
                  <a:lnTo>
                    <a:pt x="2029" y="712"/>
                  </a:lnTo>
                  <a:lnTo>
                    <a:pt x="1992" y="764"/>
                  </a:lnTo>
                  <a:lnTo>
                    <a:pt x="1959" y="819"/>
                  </a:lnTo>
                  <a:lnTo>
                    <a:pt x="1930" y="876"/>
                  </a:lnTo>
                  <a:lnTo>
                    <a:pt x="1906" y="936"/>
                  </a:lnTo>
                  <a:lnTo>
                    <a:pt x="1887" y="1000"/>
                  </a:lnTo>
                  <a:lnTo>
                    <a:pt x="1873" y="1064"/>
                  </a:lnTo>
                  <a:lnTo>
                    <a:pt x="1865" y="1132"/>
                  </a:lnTo>
                  <a:lnTo>
                    <a:pt x="1862" y="1201"/>
                  </a:lnTo>
                  <a:lnTo>
                    <a:pt x="1863" y="1238"/>
                  </a:lnTo>
                  <a:lnTo>
                    <a:pt x="1865" y="1274"/>
                  </a:lnTo>
                  <a:lnTo>
                    <a:pt x="0" y="1274"/>
                  </a:lnTo>
                  <a:lnTo>
                    <a:pt x="0" y="1193"/>
                  </a:lnTo>
                  <a:lnTo>
                    <a:pt x="1" y="1117"/>
                  </a:lnTo>
                  <a:lnTo>
                    <a:pt x="2" y="1044"/>
                  </a:lnTo>
                  <a:lnTo>
                    <a:pt x="3" y="974"/>
                  </a:lnTo>
                  <a:lnTo>
                    <a:pt x="5" y="909"/>
                  </a:lnTo>
                  <a:lnTo>
                    <a:pt x="8" y="846"/>
                  </a:lnTo>
                  <a:lnTo>
                    <a:pt x="12" y="786"/>
                  </a:lnTo>
                  <a:lnTo>
                    <a:pt x="17" y="730"/>
                  </a:lnTo>
                  <a:lnTo>
                    <a:pt x="24" y="677"/>
                  </a:lnTo>
                  <a:lnTo>
                    <a:pt x="33" y="626"/>
                  </a:lnTo>
                  <a:lnTo>
                    <a:pt x="45" y="579"/>
                  </a:lnTo>
                  <a:lnTo>
                    <a:pt x="58" y="535"/>
                  </a:lnTo>
                  <a:lnTo>
                    <a:pt x="75" y="494"/>
                  </a:lnTo>
                  <a:lnTo>
                    <a:pt x="94" y="456"/>
                  </a:lnTo>
                  <a:lnTo>
                    <a:pt x="117" y="420"/>
                  </a:lnTo>
                  <a:lnTo>
                    <a:pt x="143" y="387"/>
                  </a:lnTo>
                  <a:lnTo>
                    <a:pt x="173" y="356"/>
                  </a:lnTo>
                  <a:lnTo>
                    <a:pt x="207" y="329"/>
                  </a:lnTo>
                  <a:lnTo>
                    <a:pt x="245" y="303"/>
                  </a:lnTo>
                  <a:lnTo>
                    <a:pt x="289" y="280"/>
                  </a:lnTo>
                  <a:lnTo>
                    <a:pt x="337" y="260"/>
                  </a:lnTo>
                  <a:lnTo>
                    <a:pt x="395" y="236"/>
                  </a:lnTo>
                  <a:lnTo>
                    <a:pt x="450" y="211"/>
                  </a:lnTo>
                  <a:lnTo>
                    <a:pt x="502" y="188"/>
                  </a:lnTo>
                  <a:lnTo>
                    <a:pt x="551" y="165"/>
                  </a:lnTo>
                  <a:lnTo>
                    <a:pt x="596" y="142"/>
                  </a:lnTo>
                  <a:lnTo>
                    <a:pt x="638" y="121"/>
                  </a:lnTo>
                  <a:lnTo>
                    <a:pt x="677" y="100"/>
                  </a:lnTo>
                  <a:lnTo>
                    <a:pt x="711" y="81"/>
                  </a:lnTo>
                  <a:lnTo>
                    <a:pt x="742" y="63"/>
                  </a:lnTo>
                  <a:lnTo>
                    <a:pt x="769" y="47"/>
                  </a:lnTo>
                  <a:lnTo>
                    <a:pt x="794" y="33"/>
                  </a:lnTo>
                  <a:lnTo>
                    <a:pt x="813" y="22"/>
                  </a:lnTo>
                  <a:lnTo>
                    <a:pt x="828" y="12"/>
                  </a:lnTo>
                  <a:lnTo>
                    <a:pt x="839" y="5"/>
                  </a:lnTo>
                  <a:lnTo>
                    <a:pt x="845" y="1"/>
                  </a:lnTo>
                  <a:lnTo>
                    <a:pt x="8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4" name="Shape 11954"/>
            <p:cNvSpPr/>
            <p:nvPr/>
          </p:nvSpPr>
          <p:spPr>
            <a:xfrm>
              <a:off x="7972426" y="3929063"/>
              <a:ext cx="100013" cy="100013"/>
            </a:xfrm>
            <a:custGeom>
              <a:avLst/>
              <a:gdLst/>
              <a:ahLst/>
              <a:cxnLst/>
              <a:rect l="0" t="0" r="0" b="0"/>
              <a:pathLst>
                <a:path w="1064" h="1124" extrusionOk="0">
                  <a:moveTo>
                    <a:pt x="460" y="288"/>
                  </a:moveTo>
                  <a:lnTo>
                    <a:pt x="460" y="485"/>
                  </a:lnTo>
                  <a:lnTo>
                    <a:pt x="272" y="485"/>
                  </a:lnTo>
                  <a:lnTo>
                    <a:pt x="272" y="638"/>
                  </a:lnTo>
                  <a:lnTo>
                    <a:pt x="460" y="638"/>
                  </a:lnTo>
                  <a:lnTo>
                    <a:pt x="460" y="836"/>
                  </a:lnTo>
                  <a:lnTo>
                    <a:pt x="604" y="836"/>
                  </a:lnTo>
                  <a:lnTo>
                    <a:pt x="604" y="638"/>
                  </a:lnTo>
                  <a:lnTo>
                    <a:pt x="791" y="638"/>
                  </a:lnTo>
                  <a:lnTo>
                    <a:pt x="791" y="485"/>
                  </a:lnTo>
                  <a:lnTo>
                    <a:pt x="604" y="485"/>
                  </a:lnTo>
                  <a:lnTo>
                    <a:pt x="604" y="288"/>
                  </a:lnTo>
                  <a:lnTo>
                    <a:pt x="460" y="288"/>
                  </a:lnTo>
                  <a:close/>
                  <a:moveTo>
                    <a:pt x="532" y="0"/>
                  </a:moveTo>
                  <a:lnTo>
                    <a:pt x="590" y="3"/>
                  </a:lnTo>
                  <a:lnTo>
                    <a:pt x="646" y="12"/>
                  </a:lnTo>
                  <a:lnTo>
                    <a:pt x="700" y="28"/>
                  </a:lnTo>
                  <a:lnTo>
                    <a:pt x="751" y="49"/>
                  </a:lnTo>
                  <a:lnTo>
                    <a:pt x="800" y="77"/>
                  </a:lnTo>
                  <a:lnTo>
                    <a:pt x="847" y="109"/>
                  </a:lnTo>
                  <a:lnTo>
                    <a:pt x="889" y="145"/>
                  </a:lnTo>
                  <a:lnTo>
                    <a:pt x="927" y="185"/>
                  </a:lnTo>
                  <a:lnTo>
                    <a:pt x="961" y="229"/>
                  </a:lnTo>
                  <a:lnTo>
                    <a:pt x="991" y="278"/>
                  </a:lnTo>
                  <a:lnTo>
                    <a:pt x="1017" y="330"/>
                  </a:lnTo>
                  <a:lnTo>
                    <a:pt x="1037" y="384"/>
                  </a:lnTo>
                  <a:lnTo>
                    <a:pt x="1052" y="441"/>
                  </a:lnTo>
                  <a:lnTo>
                    <a:pt x="1061" y="500"/>
                  </a:lnTo>
                  <a:lnTo>
                    <a:pt x="1064" y="562"/>
                  </a:lnTo>
                  <a:lnTo>
                    <a:pt x="1061" y="623"/>
                  </a:lnTo>
                  <a:lnTo>
                    <a:pt x="1051" y="682"/>
                  </a:lnTo>
                  <a:lnTo>
                    <a:pt x="1037" y="739"/>
                  </a:lnTo>
                  <a:lnTo>
                    <a:pt x="1016" y="793"/>
                  </a:lnTo>
                  <a:lnTo>
                    <a:pt x="991" y="845"/>
                  </a:lnTo>
                  <a:lnTo>
                    <a:pt x="961" y="893"/>
                  </a:lnTo>
                  <a:lnTo>
                    <a:pt x="927" y="937"/>
                  </a:lnTo>
                  <a:lnTo>
                    <a:pt x="889" y="979"/>
                  </a:lnTo>
                  <a:lnTo>
                    <a:pt x="846" y="1015"/>
                  </a:lnTo>
                  <a:lnTo>
                    <a:pt x="800" y="1046"/>
                  </a:lnTo>
                  <a:lnTo>
                    <a:pt x="751" y="1073"/>
                  </a:lnTo>
                  <a:lnTo>
                    <a:pt x="700" y="1094"/>
                  </a:lnTo>
                  <a:lnTo>
                    <a:pt x="646" y="1110"/>
                  </a:lnTo>
                  <a:lnTo>
                    <a:pt x="590" y="1119"/>
                  </a:lnTo>
                  <a:lnTo>
                    <a:pt x="532" y="1124"/>
                  </a:lnTo>
                  <a:lnTo>
                    <a:pt x="474" y="1119"/>
                  </a:lnTo>
                  <a:lnTo>
                    <a:pt x="418" y="1110"/>
                  </a:lnTo>
                  <a:lnTo>
                    <a:pt x="364" y="1094"/>
                  </a:lnTo>
                  <a:lnTo>
                    <a:pt x="312" y="1073"/>
                  </a:lnTo>
                  <a:lnTo>
                    <a:pt x="263" y="1046"/>
                  </a:lnTo>
                  <a:lnTo>
                    <a:pt x="217" y="1015"/>
                  </a:lnTo>
                  <a:lnTo>
                    <a:pt x="175" y="979"/>
                  </a:lnTo>
                  <a:lnTo>
                    <a:pt x="136" y="937"/>
                  </a:lnTo>
                  <a:lnTo>
                    <a:pt x="102" y="893"/>
                  </a:lnTo>
                  <a:lnTo>
                    <a:pt x="72" y="845"/>
                  </a:lnTo>
                  <a:lnTo>
                    <a:pt x="47" y="793"/>
                  </a:lnTo>
                  <a:lnTo>
                    <a:pt x="27" y="739"/>
                  </a:lnTo>
                  <a:lnTo>
                    <a:pt x="12" y="682"/>
                  </a:lnTo>
                  <a:lnTo>
                    <a:pt x="3" y="623"/>
                  </a:lnTo>
                  <a:lnTo>
                    <a:pt x="0" y="562"/>
                  </a:lnTo>
                  <a:lnTo>
                    <a:pt x="3" y="500"/>
                  </a:lnTo>
                  <a:lnTo>
                    <a:pt x="12" y="441"/>
                  </a:lnTo>
                  <a:lnTo>
                    <a:pt x="27" y="384"/>
                  </a:lnTo>
                  <a:lnTo>
                    <a:pt x="47" y="330"/>
                  </a:lnTo>
                  <a:lnTo>
                    <a:pt x="72" y="278"/>
                  </a:lnTo>
                  <a:lnTo>
                    <a:pt x="102" y="229"/>
                  </a:lnTo>
                  <a:lnTo>
                    <a:pt x="137" y="185"/>
                  </a:lnTo>
                  <a:lnTo>
                    <a:pt x="175" y="145"/>
                  </a:lnTo>
                  <a:lnTo>
                    <a:pt x="217" y="109"/>
                  </a:lnTo>
                  <a:lnTo>
                    <a:pt x="263" y="77"/>
                  </a:lnTo>
                  <a:lnTo>
                    <a:pt x="313" y="49"/>
                  </a:lnTo>
                  <a:lnTo>
                    <a:pt x="364" y="28"/>
                  </a:lnTo>
                  <a:lnTo>
                    <a:pt x="418" y="12"/>
                  </a:lnTo>
                  <a:lnTo>
                    <a:pt x="474" y="3"/>
                  </a:lnTo>
                  <a:lnTo>
                    <a:pt x="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55" name="Shape 11955"/>
          <p:cNvGrpSpPr/>
          <p:nvPr/>
        </p:nvGrpSpPr>
        <p:grpSpPr>
          <a:xfrm>
            <a:off x="6367624" y="3665221"/>
            <a:ext cx="201215" cy="217885"/>
            <a:chOff x="8535988" y="3729038"/>
            <a:chExt cx="268287" cy="290513"/>
          </a:xfrm>
        </p:grpSpPr>
        <p:sp>
          <p:nvSpPr>
            <p:cNvPr id="11956" name="Shape 11956"/>
            <p:cNvSpPr/>
            <p:nvPr/>
          </p:nvSpPr>
          <p:spPr>
            <a:xfrm>
              <a:off x="8758238" y="3775076"/>
              <a:ext cx="46037" cy="12700"/>
            </a:xfrm>
            <a:custGeom>
              <a:avLst/>
              <a:gdLst/>
              <a:ahLst/>
              <a:cxnLst/>
              <a:rect l="0" t="0" r="0" b="0"/>
              <a:pathLst>
                <a:path w="509" h="143" extrusionOk="0">
                  <a:moveTo>
                    <a:pt x="72" y="0"/>
                  </a:moveTo>
                  <a:lnTo>
                    <a:pt x="438" y="0"/>
                  </a:lnTo>
                  <a:lnTo>
                    <a:pt x="457" y="2"/>
                  </a:lnTo>
                  <a:lnTo>
                    <a:pt x="474" y="10"/>
                  </a:lnTo>
                  <a:lnTo>
                    <a:pt x="488" y="21"/>
                  </a:lnTo>
                  <a:lnTo>
                    <a:pt x="499" y="35"/>
                  </a:lnTo>
                  <a:lnTo>
                    <a:pt x="506" y="52"/>
                  </a:lnTo>
                  <a:lnTo>
                    <a:pt x="509" y="71"/>
                  </a:lnTo>
                  <a:lnTo>
                    <a:pt x="506" y="90"/>
                  </a:lnTo>
                  <a:lnTo>
                    <a:pt x="499" y="107"/>
                  </a:lnTo>
                  <a:lnTo>
                    <a:pt x="488" y="122"/>
                  </a:lnTo>
                  <a:lnTo>
                    <a:pt x="474" y="133"/>
                  </a:lnTo>
                  <a:lnTo>
                    <a:pt x="457" y="140"/>
                  </a:lnTo>
                  <a:lnTo>
                    <a:pt x="438" y="143"/>
                  </a:lnTo>
                  <a:lnTo>
                    <a:pt x="72" y="143"/>
                  </a:lnTo>
                  <a:lnTo>
                    <a:pt x="53" y="140"/>
                  </a:lnTo>
                  <a:lnTo>
                    <a:pt x="36" y="133"/>
                  </a:lnTo>
                  <a:lnTo>
                    <a:pt x="21" y="122"/>
                  </a:lnTo>
                  <a:lnTo>
                    <a:pt x="10" y="107"/>
                  </a:lnTo>
                  <a:lnTo>
                    <a:pt x="3" y="90"/>
                  </a:lnTo>
                  <a:lnTo>
                    <a:pt x="0" y="71"/>
                  </a:lnTo>
                  <a:lnTo>
                    <a:pt x="3" y="52"/>
                  </a:lnTo>
                  <a:lnTo>
                    <a:pt x="10" y="35"/>
                  </a:lnTo>
                  <a:lnTo>
                    <a:pt x="21" y="21"/>
                  </a:lnTo>
                  <a:lnTo>
                    <a:pt x="36" y="10"/>
                  </a:lnTo>
                  <a:lnTo>
                    <a:pt x="53" y="2"/>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7" name="Shape 11957"/>
            <p:cNvSpPr/>
            <p:nvPr/>
          </p:nvSpPr>
          <p:spPr>
            <a:xfrm>
              <a:off x="8758238" y="3729038"/>
              <a:ext cx="36512" cy="36513"/>
            </a:xfrm>
            <a:custGeom>
              <a:avLst/>
              <a:gdLst/>
              <a:ahLst/>
              <a:cxnLst/>
              <a:rect l="0" t="0" r="0" b="0"/>
              <a:pathLst>
                <a:path w="402" h="400" extrusionOk="0">
                  <a:moveTo>
                    <a:pt x="330" y="0"/>
                  </a:moveTo>
                  <a:lnTo>
                    <a:pt x="348" y="2"/>
                  </a:lnTo>
                  <a:lnTo>
                    <a:pt x="366" y="9"/>
                  </a:lnTo>
                  <a:lnTo>
                    <a:pt x="381" y="21"/>
                  </a:lnTo>
                  <a:lnTo>
                    <a:pt x="392" y="36"/>
                  </a:lnTo>
                  <a:lnTo>
                    <a:pt x="399" y="53"/>
                  </a:lnTo>
                  <a:lnTo>
                    <a:pt x="402" y="71"/>
                  </a:lnTo>
                  <a:lnTo>
                    <a:pt x="399" y="89"/>
                  </a:lnTo>
                  <a:lnTo>
                    <a:pt x="392" y="107"/>
                  </a:lnTo>
                  <a:lnTo>
                    <a:pt x="381" y="122"/>
                  </a:lnTo>
                  <a:lnTo>
                    <a:pt x="123" y="380"/>
                  </a:lnTo>
                  <a:lnTo>
                    <a:pt x="107" y="391"/>
                  </a:lnTo>
                  <a:lnTo>
                    <a:pt x="90" y="398"/>
                  </a:lnTo>
                  <a:lnTo>
                    <a:pt x="72" y="400"/>
                  </a:lnTo>
                  <a:lnTo>
                    <a:pt x="54" y="398"/>
                  </a:lnTo>
                  <a:lnTo>
                    <a:pt x="36" y="391"/>
                  </a:lnTo>
                  <a:lnTo>
                    <a:pt x="21" y="380"/>
                  </a:lnTo>
                  <a:lnTo>
                    <a:pt x="10" y="364"/>
                  </a:lnTo>
                  <a:lnTo>
                    <a:pt x="3" y="347"/>
                  </a:lnTo>
                  <a:lnTo>
                    <a:pt x="0" y="329"/>
                  </a:lnTo>
                  <a:lnTo>
                    <a:pt x="3" y="311"/>
                  </a:lnTo>
                  <a:lnTo>
                    <a:pt x="10" y="294"/>
                  </a:lnTo>
                  <a:lnTo>
                    <a:pt x="21" y="279"/>
                  </a:lnTo>
                  <a:lnTo>
                    <a:pt x="280" y="21"/>
                  </a:lnTo>
                  <a:lnTo>
                    <a:pt x="295" y="9"/>
                  </a:lnTo>
                  <a:lnTo>
                    <a:pt x="312" y="2"/>
                  </a:lnTo>
                  <a:lnTo>
                    <a:pt x="3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8" name="Shape 11958"/>
            <p:cNvSpPr/>
            <p:nvPr/>
          </p:nvSpPr>
          <p:spPr>
            <a:xfrm>
              <a:off x="8702675" y="3748088"/>
              <a:ext cx="44450" cy="44450"/>
            </a:xfrm>
            <a:custGeom>
              <a:avLst/>
              <a:gdLst/>
              <a:ahLst/>
              <a:cxnLst/>
              <a:rect l="0" t="0" r="0" b="0"/>
              <a:pathLst>
                <a:path w="503" h="503" extrusionOk="0">
                  <a:moveTo>
                    <a:pt x="251" y="0"/>
                  </a:moveTo>
                  <a:lnTo>
                    <a:pt x="289" y="3"/>
                  </a:lnTo>
                  <a:lnTo>
                    <a:pt x="324" y="11"/>
                  </a:lnTo>
                  <a:lnTo>
                    <a:pt x="357" y="23"/>
                  </a:lnTo>
                  <a:lnTo>
                    <a:pt x="388" y="41"/>
                  </a:lnTo>
                  <a:lnTo>
                    <a:pt x="416" y="62"/>
                  </a:lnTo>
                  <a:lnTo>
                    <a:pt x="442" y="86"/>
                  </a:lnTo>
                  <a:lnTo>
                    <a:pt x="463" y="114"/>
                  </a:lnTo>
                  <a:lnTo>
                    <a:pt x="480" y="145"/>
                  </a:lnTo>
                  <a:lnTo>
                    <a:pt x="493" y="178"/>
                  </a:lnTo>
                  <a:lnTo>
                    <a:pt x="500" y="214"/>
                  </a:lnTo>
                  <a:lnTo>
                    <a:pt x="503" y="251"/>
                  </a:lnTo>
                  <a:lnTo>
                    <a:pt x="500" y="288"/>
                  </a:lnTo>
                  <a:lnTo>
                    <a:pt x="493" y="324"/>
                  </a:lnTo>
                  <a:lnTo>
                    <a:pt x="480" y="357"/>
                  </a:lnTo>
                  <a:lnTo>
                    <a:pt x="463" y="388"/>
                  </a:lnTo>
                  <a:lnTo>
                    <a:pt x="442" y="416"/>
                  </a:lnTo>
                  <a:lnTo>
                    <a:pt x="416" y="440"/>
                  </a:lnTo>
                  <a:lnTo>
                    <a:pt x="388" y="461"/>
                  </a:lnTo>
                  <a:lnTo>
                    <a:pt x="357" y="479"/>
                  </a:lnTo>
                  <a:lnTo>
                    <a:pt x="324" y="492"/>
                  </a:lnTo>
                  <a:lnTo>
                    <a:pt x="289" y="500"/>
                  </a:lnTo>
                  <a:lnTo>
                    <a:pt x="251" y="503"/>
                  </a:lnTo>
                  <a:lnTo>
                    <a:pt x="214" y="500"/>
                  </a:lnTo>
                  <a:lnTo>
                    <a:pt x="179" y="492"/>
                  </a:lnTo>
                  <a:lnTo>
                    <a:pt x="146" y="479"/>
                  </a:lnTo>
                  <a:lnTo>
                    <a:pt x="115" y="461"/>
                  </a:lnTo>
                  <a:lnTo>
                    <a:pt x="86" y="440"/>
                  </a:lnTo>
                  <a:lnTo>
                    <a:pt x="61" y="416"/>
                  </a:lnTo>
                  <a:lnTo>
                    <a:pt x="40" y="388"/>
                  </a:lnTo>
                  <a:lnTo>
                    <a:pt x="23" y="357"/>
                  </a:lnTo>
                  <a:lnTo>
                    <a:pt x="10" y="324"/>
                  </a:lnTo>
                  <a:lnTo>
                    <a:pt x="3" y="288"/>
                  </a:lnTo>
                  <a:lnTo>
                    <a:pt x="0" y="251"/>
                  </a:lnTo>
                  <a:lnTo>
                    <a:pt x="3" y="214"/>
                  </a:lnTo>
                  <a:lnTo>
                    <a:pt x="10" y="178"/>
                  </a:lnTo>
                  <a:lnTo>
                    <a:pt x="23" y="145"/>
                  </a:lnTo>
                  <a:lnTo>
                    <a:pt x="40" y="114"/>
                  </a:lnTo>
                  <a:lnTo>
                    <a:pt x="61" y="86"/>
                  </a:lnTo>
                  <a:lnTo>
                    <a:pt x="86" y="62"/>
                  </a:lnTo>
                  <a:lnTo>
                    <a:pt x="115" y="41"/>
                  </a:lnTo>
                  <a:lnTo>
                    <a:pt x="146" y="23"/>
                  </a:lnTo>
                  <a:lnTo>
                    <a:pt x="179" y="11"/>
                  </a:lnTo>
                  <a:lnTo>
                    <a:pt x="214" y="3"/>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59" name="Shape 11959"/>
            <p:cNvSpPr/>
            <p:nvPr/>
          </p:nvSpPr>
          <p:spPr>
            <a:xfrm>
              <a:off x="8648700" y="3767138"/>
              <a:ext cx="130175" cy="252413"/>
            </a:xfrm>
            <a:custGeom>
              <a:avLst/>
              <a:gdLst/>
              <a:ahLst/>
              <a:cxnLst/>
              <a:rect l="0" t="0" r="0" b="0"/>
              <a:pathLst>
                <a:path w="1477" h="2869" extrusionOk="0">
                  <a:moveTo>
                    <a:pt x="396" y="0"/>
                  </a:moveTo>
                  <a:lnTo>
                    <a:pt x="420" y="0"/>
                  </a:lnTo>
                  <a:lnTo>
                    <a:pt x="443" y="5"/>
                  </a:lnTo>
                  <a:lnTo>
                    <a:pt x="465" y="14"/>
                  </a:lnTo>
                  <a:lnTo>
                    <a:pt x="486" y="28"/>
                  </a:lnTo>
                  <a:lnTo>
                    <a:pt x="503" y="45"/>
                  </a:lnTo>
                  <a:lnTo>
                    <a:pt x="516" y="65"/>
                  </a:lnTo>
                  <a:lnTo>
                    <a:pt x="524" y="87"/>
                  </a:lnTo>
                  <a:lnTo>
                    <a:pt x="528" y="110"/>
                  </a:lnTo>
                  <a:lnTo>
                    <a:pt x="528" y="133"/>
                  </a:lnTo>
                  <a:lnTo>
                    <a:pt x="524" y="156"/>
                  </a:lnTo>
                  <a:lnTo>
                    <a:pt x="515" y="178"/>
                  </a:lnTo>
                  <a:lnTo>
                    <a:pt x="501" y="198"/>
                  </a:lnTo>
                  <a:lnTo>
                    <a:pt x="358" y="370"/>
                  </a:lnTo>
                  <a:lnTo>
                    <a:pt x="624" y="401"/>
                  </a:lnTo>
                  <a:lnTo>
                    <a:pt x="1185" y="401"/>
                  </a:lnTo>
                  <a:lnTo>
                    <a:pt x="1228" y="404"/>
                  </a:lnTo>
                  <a:lnTo>
                    <a:pt x="1268" y="413"/>
                  </a:lnTo>
                  <a:lnTo>
                    <a:pt x="1306" y="427"/>
                  </a:lnTo>
                  <a:lnTo>
                    <a:pt x="1341" y="447"/>
                  </a:lnTo>
                  <a:lnTo>
                    <a:pt x="1374" y="470"/>
                  </a:lnTo>
                  <a:lnTo>
                    <a:pt x="1402" y="499"/>
                  </a:lnTo>
                  <a:lnTo>
                    <a:pt x="1426" y="530"/>
                  </a:lnTo>
                  <a:lnTo>
                    <a:pt x="1446" y="566"/>
                  </a:lnTo>
                  <a:lnTo>
                    <a:pt x="1460" y="604"/>
                  </a:lnTo>
                  <a:lnTo>
                    <a:pt x="1469" y="644"/>
                  </a:lnTo>
                  <a:lnTo>
                    <a:pt x="1473" y="686"/>
                  </a:lnTo>
                  <a:lnTo>
                    <a:pt x="1477" y="1576"/>
                  </a:lnTo>
                  <a:lnTo>
                    <a:pt x="1475" y="1600"/>
                  </a:lnTo>
                  <a:lnTo>
                    <a:pt x="1468" y="1623"/>
                  </a:lnTo>
                  <a:lnTo>
                    <a:pt x="1457" y="1644"/>
                  </a:lnTo>
                  <a:lnTo>
                    <a:pt x="1442" y="1662"/>
                  </a:lnTo>
                  <a:lnTo>
                    <a:pt x="1424" y="1677"/>
                  </a:lnTo>
                  <a:lnTo>
                    <a:pt x="1404" y="1688"/>
                  </a:lnTo>
                  <a:lnTo>
                    <a:pt x="1381" y="1695"/>
                  </a:lnTo>
                  <a:lnTo>
                    <a:pt x="1356" y="1698"/>
                  </a:lnTo>
                  <a:lnTo>
                    <a:pt x="1355" y="1698"/>
                  </a:lnTo>
                  <a:lnTo>
                    <a:pt x="1331" y="1696"/>
                  </a:lnTo>
                  <a:lnTo>
                    <a:pt x="1309" y="1689"/>
                  </a:lnTo>
                  <a:lnTo>
                    <a:pt x="1288" y="1678"/>
                  </a:lnTo>
                  <a:lnTo>
                    <a:pt x="1270" y="1663"/>
                  </a:lnTo>
                  <a:lnTo>
                    <a:pt x="1256" y="1645"/>
                  </a:lnTo>
                  <a:lnTo>
                    <a:pt x="1244" y="1624"/>
                  </a:lnTo>
                  <a:lnTo>
                    <a:pt x="1237" y="1601"/>
                  </a:lnTo>
                  <a:lnTo>
                    <a:pt x="1235" y="1577"/>
                  </a:lnTo>
                  <a:lnTo>
                    <a:pt x="1230" y="687"/>
                  </a:lnTo>
                  <a:lnTo>
                    <a:pt x="1230" y="687"/>
                  </a:lnTo>
                  <a:lnTo>
                    <a:pt x="1228" y="677"/>
                  </a:lnTo>
                  <a:lnTo>
                    <a:pt x="1222" y="670"/>
                  </a:lnTo>
                  <a:lnTo>
                    <a:pt x="1214" y="665"/>
                  </a:lnTo>
                  <a:lnTo>
                    <a:pt x="1204" y="663"/>
                  </a:lnTo>
                  <a:lnTo>
                    <a:pt x="1194" y="665"/>
                  </a:lnTo>
                  <a:lnTo>
                    <a:pt x="1186" y="671"/>
                  </a:lnTo>
                  <a:lnTo>
                    <a:pt x="1181" y="679"/>
                  </a:lnTo>
                  <a:lnTo>
                    <a:pt x="1179" y="688"/>
                  </a:lnTo>
                  <a:lnTo>
                    <a:pt x="1181" y="2723"/>
                  </a:lnTo>
                  <a:lnTo>
                    <a:pt x="1178" y="2753"/>
                  </a:lnTo>
                  <a:lnTo>
                    <a:pt x="1170" y="2781"/>
                  </a:lnTo>
                  <a:lnTo>
                    <a:pt x="1157" y="2805"/>
                  </a:lnTo>
                  <a:lnTo>
                    <a:pt x="1139" y="2827"/>
                  </a:lnTo>
                  <a:lnTo>
                    <a:pt x="1117" y="2844"/>
                  </a:lnTo>
                  <a:lnTo>
                    <a:pt x="1093" y="2858"/>
                  </a:lnTo>
                  <a:lnTo>
                    <a:pt x="1066" y="2866"/>
                  </a:lnTo>
                  <a:lnTo>
                    <a:pt x="1036" y="2869"/>
                  </a:lnTo>
                  <a:lnTo>
                    <a:pt x="1006" y="2866"/>
                  </a:lnTo>
                  <a:lnTo>
                    <a:pt x="979" y="2858"/>
                  </a:lnTo>
                  <a:lnTo>
                    <a:pt x="955" y="2844"/>
                  </a:lnTo>
                  <a:lnTo>
                    <a:pt x="933" y="2827"/>
                  </a:lnTo>
                  <a:lnTo>
                    <a:pt x="915" y="2805"/>
                  </a:lnTo>
                  <a:lnTo>
                    <a:pt x="902" y="2781"/>
                  </a:lnTo>
                  <a:lnTo>
                    <a:pt x="894" y="2753"/>
                  </a:lnTo>
                  <a:lnTo>
                    <a:pt x="891" y="2723"/>
                  </a:lnTo>
                  <a:lnTo>
                    <a:pt x="891" y="1593"/>
                  </a:lnTo>
                  <a:lnTo>
                    <a:pt x="888" y="1581"/>
                  </a:lnTo>
                  <a:lnTo>
                    <a:pt x="881" y="1571"/>
                  </a:lnTo>
                  <a:lnTo>
                    <a:pt x="871" y="1564"/>
                  </a:lnTo>
                  <a:lnTo>
                    <a:pt x="858" y="1561"/>
                  </a:lnTo>
                  <a:lnTo>
                    <a:pt x="846" y="1564"/>
                  </a:lnTo>
                  <a:lnTo>
                    <a:pt x="836" y="1571"/>
                  </a:lnTo>
                  <a:lnTo>
                    <a:pt x="830" y="1581"/>
                  </a:lnTo>
                  <a:lnTo>
                    <a:pt x="827" y="1593"/>
                  </a:lnTo>
                  <a:lnTo>
                    <a:pt x="827" y="2723"/>
                  </a:lnTo>
                  <a:lnTo>
                    <a:pt x="824" y="2753"/>
                  </a:lnTo>
                  <a:lnTo>
                    <a:pt x="816" y="2781"/>
                  </a:lnTo>
                  <a:lnTo>
                    <a:pt x="802" y="2805"/>
                  </a:lnTo>
                  <a:lnTo>
                    <a:pt x="785" y="2827"/>
                  </a:lnTo>
                  <a:lnTo>
                    <a:pt x="763" y="2844"/>
                  </a:lnTo>
                  <a:lnTo>
                    <a:pt x="739" y="2858"/>
                  </a:lnTo>
                  <a:lnTo>
                    <a:pt x="710" y="2866"/>
                  </a:lnTo>
                  <a:lnTo>
                    <a:pt x="681" y="2869"/>
                  </a:lnTo>
                  <a:lnTo>
                    <a:pt x="652" y="2866"/>
                  </a:lnTo>
                  <a:lnTo>
                    <a:pt x="625" y="2858"/>
                  </a:lnTo>
                  <a:lnTo>
                    <a:pt x="600" y="2844"/>
                  </a:lnTo>
                  <a:lnTo>
                    <a:pt x="579" y="2827"/>
                  </a:lnTo>
                  <a:lnTo>
                    <a:pt x="561" y="2805"/>
                  </a:lnTo>
                  <a:lnTo>
                    <a:pt x="547" y="2781"/>
                  </a:lnTo>
                  <a:lnTo>
                    <a:pt x="538" y="2753"/>
                  </a:lnTo>
                  <a:lnTo>
                    <a:pt x="535" y="2723"/>
                  </a:lnTo>
                  <a:lnTo>
                    <a:pt x="535" y="634"/>
                  </a:lnTo>
                  <a:lnTo>
                    <a:pt x="107" y="585"/>
                  </a:lnTo>
                  <a:lnTo>
                    <a:pt x="86" y="580"/>
                  </a:lnTo>
                  <a:lnTo>
                    <a:pt x="65" y="572"/>
                  </a:lnTo>
                  <a:lnTo>
                    <a:pt x="47" y="561"/>
                  </a:lnTo>
                  <a:lnTo>
                    <a:pt x="31" y="546"/>
                  </a:lnTo>
                  <a:lnTo>
                    <a:pt x="18" y="528"/>
                  </a:lnTo>
                  <a:lnTo>
                    <a:pt x="8" y="509"/>
                  </a:lnTo>
                  <a:lnTo>
                    <a:pt x="2" y="488"/>
                  </a:lnTo>
                  <a:lnTo>
                    <a:pt x="0" y="466"/>
                  </a:lnTo>
                  <a:lnTo>
                    <a:pt x="1" y="445"/>
                  </a:lnTo>
                  <a:lnTo>
                    <a:pt x="6" y="424"/>
                  </a:lnTo>
                  <a:lnTo>
                    <a:pt x="15" y="405"/>
                  </a:lnTo>
                  <a:lnTo>
                    <a:pt x="28" y="387"/>
                  </a:lnTo>
                  <a:lnTo>
                    <a:pt x="315" y="43"/>
                  </a:lnTo>
                  <a:lnTo>
                    <a:pt x="332" y="26"/>
                  </a:lnTo>
                  <a:lnTo>
                    <a:pt x="352" y="13"/>
                  </a:lnTo>
                  <a:lnTo>
                    <a:pt x="374" y="5"/>
                  </a:lnTo>
                  <a:lnTo>
                    <a:pt x="3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0" name="Shape 11960"/>
            <p:cNvSpPr/>
            <p:nvPr/>
          </p:nvSpPr>
          <p:spPr>
            <a:xfrm>
              <a:off x="8569325" y="3748088"/>
              <a:ext cx="44450" cy="46038"/>
            </a:xfrm>
            <a:custGeom>
              <a:avLst/>
              <a:gdLst/>
              <a:ahLst/>
              <a:cxnLst/>
              <a:rect l="0" t="0" r="0" b="0"/>
              <a:pathLst>
                <a:path w="508" h="507" extrusionOk="0">
                  <a:moveTo>
                    <a:pt x="254" y="0"/>
                  </a:moveTo>
                  <a:lnTo>
                    <a:pt x="292" y="3"/>
                  </a:lnTo>
                  <a:lnTo>
                    <a:pt x="327" y="11"/>
                  </a:lnTo>
                  <a:lnTo>
                    <a:pt x="362" y="24"/>
                  </a:lnTo>
                  <a:lnTo>
                    <a:pt x="393" y="41"/>
                  </a:lnTo>
                  <a:lnTo>
                    <a:pt x="421" y="62"/>
                  </a:lnTo>
                  <a:lnTo>
                    <a:pt x="446" y="87"/>
                  </a:lnTo>
                  <a:lnTo>
                    <a:pt x="467" y="115"/>
                  </a:lnTo>
                  <a:lnTo>
                    <a:pt x="484" y="146"/>
                  </a:lnTo>
                  <a:lnTo>
                    <a:pt x="497" y="180"/>
                  </a:lnTo>
                  <a:lnTo>
                    <a:pt x="505" y="216"/>
                  </a:lnTo>
                  <a:lnTo>
                    <a:pt x="508" y="254"/>
                  </a:lnTo>
                  <a:lnTo>
                    <a:pt x="505" y="291"/>
                  </a:lnTo>
                  <a:lnTo>
                    <a:pt x="497" y="327"/>
                  </a:lnTo>
                  <a:lnTo>
                    <a:pt x="484" y="360"/>
                  </a:lnTo>
                  <a:lnTo>
                    <a:pt x="467" y="391"/>
                  </a:lnTo>
                  <a:lnTo>
                    <a:pt x="446" y="420"/>
                  </a:lnTo>
                  <a:lnTo>
                    <a:pt x="421" y="444"/>
                  </a:lnTo>
                  <a:lnTo>
                    <a:pt x="393" y="466"/>
                  </a:lnTo>
                  <a:lnTo>
                    <a:pt x="362" y="484"/>
                  </a:lnTo>
                  <a:lnTo>
                    <a:pt x="327" y="497"/>
                  </a:lnTo>
                  <a:lnTo>
                    <a:pt x="292" y="505"/>
                  </a:lnTo>
                  <a:lnTo>
                    <a:pt x="254" y="507"/>
                  </a:lnTo>
                  <a:lnTo>
                    <a:pt x="217" y="505"/>
                  </a:lnTo>
                  <a:lnTo>
                    <a:pt x="180" y="497"/>
                  </a:lnTo>
                  <a:lnTo>
                    <a:pt x="147" y="484"/>
                  </a:lnTo>
                  <a:lnTo>
                    <a:pt x="116" y="466"/>
                  </a:lnTo>
                  <a:lnTo>
                    <a:pt x="88" y="444"/>
                  </a:lnTo>
                  <a:lnTo>
                    <a:pt x="63" y="420"/>
                  </a:lnTo>
                  <a:lnTo>
                    <a:pt x="41" y="391"/>
                  </a:lnTo>
                  <a:lnTo>
                    <a:pt x="23" y="360"/>
                  </a:lnTo>
                  <a:lnTo>
                    <a:pt x="10" y="327"/>
                  </a:lnTo>
                  <a:lnTo>
                    <a:pt x="2" y="291"/>
                  </a:lnTo>
                  <a:lnTo>
                    <a:pt x="0" y="254"/>
                  </a:lnTo>
                  <a:lnTo>
                    <a:pt x="2" y="216"/>
                  </a:lnTo>
                  <a:lnTo>
                    <a:pt x="10" y="180"/>
                  </a:lnTo>
                  <a:lnTo>
                    <a:pt x="23" y="146"/>
                  </a:lnTo>
                  <a:lnTo>
                    <a:pt x="41" y="115"/>
                  </a:lnTo>
                  <a:lnTo>
                    <a:pt x="63" y="87"/>
                  </a:lnTo>
                  <a:lnTo>
                    <a:pt x="88" y="62"/>
                  </a:lnTo>
                  <a:lnTo>
                    <a:pt x="116" y="41"/>
                  </a:lnTo>
                  <a:lnTo>
                    <a:pt x="147" y="24"/>
                  </a:lnTo>
                  <a:lnTo>
                    <a:pt x="180" y="11"/>
                  </a:lnTo>
                  <a:lnTo>
                    <a:pt x="217" y="3"/>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1" name="Shape 11961"/>
            <p:cNvSpPr/>
            <p:nvPr/>
          </p:nvSpPr>
          <p:spPr>
            <a:xfrm>
              <a:off x="8535988" y="3800476"/>
              <a:ext cx="109537" cy="219075"/>
            </a:xfrm>
            <a:custGeom>
              <a:avLst/>
              <a:gdLst/>
              <a:ahLst/>
              <a:cxnLst/>
              <a:rect l="0" t="0" r="0" b="0"/>
              <a:pathLst>
                <a:path w="1248" h="2494" extrusionOk="0">
                  <a:moveTo>
                    <a:pt x="566" y="0"/>
                  </a:moveTo>
                  <a:lnTo>
                    <a:pt x="685" y="0"/>
                  </a:lnTo>
                  <a:lnTo>
                    <a:pt x="690" y="1"/>
                  </a:lnTo>
                  <a:lnTo>
                    <a:pt x="694" y="2"/>
                  </a:lnTo>
                  <a:lnTo>
                    <a:pt x="697" y="5"/>
                  </a:lnTo>
                  <a:lnTo>
                    <a:pt x="700" y="9"/>
                  </a:lnTo>
                  <a:lnTo>
                    <a:pt x="703" y="17"/>
                  </a:lnTo>
                  <a:lnTo>
                    <a:pt x="701" y="26"/>
                  </a:lnTo>
                  <a:lnTo>
                    <a:pt x="657" y="105"/>
                  </a:lnTo>
                  <a:lnTo>
                    <a:pt x="706" y="195"/>
                  </a:lnTo>
                  <a:lnTo>
                    <a:pt x="710" y="206"/>
                  </a:lnTo>
                  <a:lnTo>
                    <a:pt x="712" y="218"/>
                  </a:lnTo>
                  <a:lnTo>
                    <a:pt x="711" y="230"/>
                  </a:lnTo>
                  <a:lnTo>
                    <a:pt x="675" y="398"/>
                  </a:lnTo>
                  <a:lnTo>
                    <a:pt x="828" y="2"/>
                  </a:lnTo>
                  <a:lnTo>
                    <a:pt x="953" y="2"/>
                  </a:lnTo>
                  <a:lnTo>
                    <a:pt x="996" y="5"/>
                  </a:lnTo>
                  <a:lnTo>
                    <a:pt x="1036" y="14"/>
                  </a:lnTo>
                  <a:lnTo>
                    <a:pt x="1075" y="29"/>
                  </a:lnTo>
                  <a:lnTo>
                    <a:pt x="1111" y="48"/>
                  </a:lnTo>
                  <a:lnTo>
                    <a:pt x="1143" y="72"/>
                  </a:lnTo>
                  <a:lnTo>
                    <a:pt x="1171" y="101"/>
                  </a:lnTo>
                  <a:lnTo>
                    <a:pt x="1196" y="133"/>
                  </a:lnTo>
                  <a:lnTo>
                    <a:pt x="1217" y="169"/>
                  </a:lnTo>
                  <a:lnTo>
                    <a:pt x="1231" y="207"/>
                  </a:lnTo>
                  <a:lnTo>
                    <a:pt x="1241" y="248"/>
                  </a:lnTo>
                  <a:lnTo>
                    <a:pt x="1244" y="290"/>
                  </a:lnTo>
                  <a:lnTo>
                    <a:pt x="1248" y="1188"/>
                  </a:lnTo>
                  <a:lnTo>
                    <a:pt x="1246" y="1213"/>
                  </a:lnTo>
                  <a:lnTo>
                    <a:pt x="1239" y="1236"/>
                  </a:lnTo>
                  <a:lnTo>
                    <a:pt x="1228" y="1256"/>
                  </a:lnTo>
                  <a:lnTo>
                    <a:pt x="1213" y="1276"/>
                  </a:lnTo>
                  <a:lnTo>
                    <a:pt x="1194" y="1291"/>
                  </a:lnTo>
                  <a:lnTo>
                    <a:pt x="1173" y="1302"/>
                  </a:lnTo>
                  <a:lnTo>
                    <a:pt x="1151" y="1309"/>
                  </a:lnTo>
                  <a:lnTo>
                    <a:pt x="1126" y="1312"/>
                  </a:lnTo>
                  <a:lnTo>
                    <a:pt x="1125" y="1312"/>
                  </a:lnTo>
                  <a:lnTo>
                    <a:pt x="1101" y="1309"/>
                  </a:lnTo>
                  <a:lnTo>
                    <a:pt x="1078" y="1302"/>
                  </a:lnTo>
                  <a:lnTo>
                    <a:pt x="1058" y="1291"/>
                  </a:lnTo>
                  <a:lnTo>
                    <a:pt x="1039" y="1276"/>
                  </a:lnTo>
                  <a:lnTo>
                    <a:pt x="1024" y="1257"/>
                  </a:lnTo>
                  <a:lnTo>
                    <a:pt x="1012" y="1237"/>
                  </a:lnTo>
                  <a:lnTo>
                    <a:pt x="1005" y="1214"/>
                  </a:lnTo>
                  <a:lnTo>
                    <a:pt x="1003" y="1189"/>
                  </a:lnTo>
                  <a:lnTo>
                    <a:pt x="998" y="291"/>
                  </a:lnTo>
                  <a:lnTo>
                    <a:pt x="998" y="286"/>
                  </a:lnTo>
                  <a:lnTo>
                    <a:pt x="996" y="276"/>
                  </a:lnTo>
                  <a:lnTo>
                    <a:pt x="991" y="268"/>
                  </a:lnTo>
                  <a:lnTo>
                    <a:pt x="983" y="262"/>
                  </a:lnTo>
                  <a:lnTo>
                    <a:pt x="973" y="260"/>
                  </a:lnTo>
                  <a:lnTo>
                    <a:pt x="963" y="262"/>
                  </a:lnTo>
                  <a:lnTo>
                    <a:pt x="955" y="268"/>
                  </a:lnTo>
                  <a:lnTo>
                    <a:pt x="949" y="276"/>
                  </a:lnTo>
                  <a:lnTo>
                    <a:pt x="947" y="286"/>
                  </a:lnTo>
                  <a:lnTo>
                    <a:pt x="950" y="2347"/>
                  </a:lnTo>
                  <a:lnTo>
                    <a:pt x="947" y="2377"/>
                  </a:lnTo>
                  <a:lnTo>
                    <a:pt x="938" y="2405"/>
                  </a:lnTo>
                  <a:lnTo>
                    <a:pt x="925" y="2430"/>
                  </a:lnTo>
                  <a:lnTo>
                    <a:pt x="907" y="2451"/>
                  </a:lnTo>
                  <a:lnTo>
                    <a:pt x="885" y="2469"/>
                  </a:lnTo>
                  <a:lnTo>
                    <a:pt x="859" y="2483"/>
                  </a:lnTo>
                  <a:lnTo>
                    <a:pt x="832" y="2491"/>
                  </a:lnTo>
                  <a:lnTo>
                    <a:pt x="803" y="2494"/>
                  </a:lnTo>
                  <a:lnTo>
                    <a:pt x="773" y="2491"/>
                  </a:lnTo>
                  <a:lnTo>
                    <a:pt x="746" y="2483"/>
                  </a:lnTo>
                  <a:lnTo>
                    <a:pt x="720" y="2469"/>
                  </a:lnTo>
                  <a:lnTo>
                    <a:pt x="698" y="2451"/>
                  </a:lnTo>
                  <a:lnTo>
                    <a:pt x="680" y="2430"/>
                  </a:lnTo>
                  <a:lnTo>
                    <a:pt x="667" y="2405"/>
                  </a:lnTo>
                  <a:lnTo>
                    <a:pt x="658" y="2377"/>
                  </a:lnTo>
                  <a:lnTo>
                    <a:pt x="655" y="2347"/>
                  </a:lnTo>
                  <a:lnTo>
                    <a:pt x="655" y="1205"/>
                  </a:lnTo>
                  <a:lnTo>
                    <a:pt x="653" y="1193"/>
                  </a:lnTo>
                  <a:lnTo>
                    <a:pt x="646" y="1183"/>
                  </a:lnTo>
                  <a:lnTo>
                    <a:pt x="636" y="1176"/>
                  </a:lnTo>
                  <a:lnTo>
                    <a:pt x="624" y="1174"/>
                  </a:lnTo>
                  <a:lnTo>
                    <a:pt x="611" y="1176"/>
                  </a:lnTo>
                  <a:lnTo>
                    <a:pt x="601" y="1183"/>
                  </a:lnTo>
                  <a:lnTo>
                    <a:pt x="595" y="1193"/>
                  </a:lnTo>
                  <a:lnTo>
                    <a:pt x="592" y="1205"/>
                  </a:lnTo>
                  <a:lnTo>
                    <a:pt x="592" y="2347"/>
                  </a:lnTo>
                  <a:lnTo>
                    <a:pt x="589" y="2377"/>
                  </a:lnTo>
                  <a:lnTo>
                    <a:pt x="581" y="2405"/>
                  </a:lnTo>
                  <a:lnTo>
                    <a:pt x="567" y="2430"/>
                  </a:lnTo>
                  <a:lnTo>
                    <a:pt x="548" y="2451"/>
                  </a:lnTo>
                  <a:lnTo>
                    <a:pt x="527" y="2469"/>
                  </a:lnTo>
                  <a:lnTo>
                    <a:pt x="502" y="2483"/>
                  </a:lnTo>
                  <a:lnTo>
                    <a:pt x="474" y="2491"/>
                  </a:lnTo>
                  <a:lnTo>
                    <a:pt x="445" y="2494"/>
                  </a:lnTo>
                  <a:lnTo>
                    <a:pt x="415" y="2491"/>
                  </a:lnTo>
                  <a:lnTo>
                    <a:pt x="387" y="2483"/>
                  </a:lnTo>
                  <a:lnTo>
                    <a:pt x="362" y="2469"/>
                  </a:lnTo>
                  <a:lnTo>
                    <a:pt x="340" y="2451"/>
                  </a:lnTo>
                  <a:lnTo>
                    <a:pt x="323" y="2430"/>
                  </a:lnTo>
                  <a:lnTo>
                    <a:pt x="309" y="2405"/>
                  </a:lnTo>
                  <a:lnTo>
                    <a:pt x="301" y="2377"/>
                  </a:lnTo>
                  <a:lnTo>
                    <a:pt x="298" y="2347"/>
                  </a:lnTo>
                  <a:lnTo>
                    <a:pt x="298" y="291"/>
                  </a:lnTo>
                  <a:lnTo>
                    <a:pt x="296" y="282"/>
                  </a:lnTo>
                  <a:lnTo>
                    <a:pt x="291" y="275"/>
                  </a:lnTo>
                  <a:lnTo>
                    <a:pt x="283" y="270"/>
                  </a:lnTo>
                  <a:lnTo>
                    <a:pt x="274" y="268"/>
                  </a:lnTo>
                  <a:lnTo>
                    <a:pt x="265" y="269"/>
                  </a:lnTo>
                  <a:lnTo>
                    <a:pt x="257" y="275"/>
                  </a:lnTo>
                  <a:lnTo>
                    <a:pt x="252" y="282"/>
                  </a:lnTo>
                  <a:lnTo>
                    <a:pt x="250" y="291"/>
                  </a:lnTo>
                  <a:lnTo>
                    <a:pt x="246" y="1189"/>
                  </a:lnTo>
                  <a:lnTo>
                    <a:pt x="243" y="1214"/>
                  </a:lnTo>
                  <a:lnTo>
                    <a:pt x="235" y="1237"/>
                  </a:lnTo>
                  <a:lnTo>
                    <a:pt x="224" y="1257"/>
                  </a:lnTo>
                  <a:lnTo>
                    <a:pt x="209" y="1276"/>
                  </a:lnTo>
                  <a:lnTo>
                    <a:pt x="191" y="1291"/>
                  </a:lnTo>
                  <a:lnTo>
                    <a:pt x="170" y="1302"/>
                  </a:lnTo>
                  <a:lnTo>
                    <a:pt x="148" y="1309"/>
                  </a:lnTo>
                  <a:lnTo>
                    <a:pt x="123" y="1312"/>
                  </a:lnTo>
                  <a:lnTo>
                    <a:pt x="123" y="1312"/>
                  </a:lnTo>
                  <a:lnTo>
                    <a:pt x="98" y="1309"/>
                  </a:lnTo>
                  <a:lnTo>
                    <a:pt x="74" y="1302"/>
                  </a:lnTo>
                  <a:lnTo>
                    <a:pt x="53" y="1291"/>
                  </a:lnTo>
                  <a:lnTo>
                    <a:pt x="36" y="1276"/>
                  </a:lnTo>
                  <a:lnTo>
                    <a:pt x="21" y="1256"/>
                  </a:lnTo>
                  <a:lnTo>
                    <a:pt x="10" y="1236"/>
                  </a:lnTo>
                  <a:lnTo>
                    <a:pt x="3" y="1213"/>
                  </a:lnTo>
                  <a:lnTo>
                    <a:pt x="0" y="1188"/>
                  </a:lnTo>
                  <a:lnTo>
                    <a:pt x="5" y="290"/>
                  </a:lnTo>
                  <a:lnTo>
                    <a:pt x="8" y="248"/>
                  </a:lnTo>
                  <a:lnTo>
                    <a:pt x="17" y="207"/>
                  </a:lnTo>
                  <a:lnTo>
                    <a:pt x="32" y="169"/>
                  </a:lnTo>
                  <a:lnTo>
                    <a:pt x="52" y="133"/>
                  </a:lnTo>
                  <a:lnTo>
                    <a:pt x="76" y="101"/>
                  </a:lnTo>
                  <a:lnTo>
                    <a:pt x="106" y="72"/>
                  </a:lnTo>
                  <a:lnTo>
                    <a:pt x="138" y="48"/>
                  </a:lnTo>
                  <a:lnTo>
                    <a:pt x="173" y="29"/>
                  </a:lnTo>
                  <a:lnTo>
                    <a:pt x="211" y="14"/>
                  </a:lnTo>
                  <a:lnTo>
                    <a:pt x="253" y="5"/>
                  </a:lnTo>
                  <a:lnTo>
                    <a:pt x="295" y="2"/>
                  </a:lnTo>
                  <a:lnTo>
                    <a:pt x="420" y="2"/>
                  </a:lnTo>
                  <a:lnTo>
                    <a:pt x="570" y="398"/>
                  </a:lnTo>
                  <a:lnTo>
                    <a:pt x="538" y="229"/>
                  </a:lnTo>
                  <a:lnTo>
                    <a:pt x="537" y="218"/>
                  </a:lnTo>
                  <a:lnTo>
                    <a:pt x="539" y="206"/>
                  </a:lnTo>
                  <a:lnTo>
                    <a:pt x="544" y="196"/>
                  </a:lnTo>
                  <a:lnTo>
                    <a:pt x="594" y="105"/>
                  </a:lnTo>
                  <a:lnTo>
                    <a:pt x="549" y="26"/>
                  </a:lnTo>
                  <a:lnTo>
                    <a:pt x="547" y="17"/>
                  </a:lnTo>
                  <a:lnTo>
                    <a:pt x="549" y="9"/>
                  </a:lnTo>
                  <a:lnTo>
                    <a:pt x="552" y="5"/>
                  </a:lnTo>
                  <a:lnTo>
                    <a:pt x="556" y="2"/>
                  </a:lnTo>
                  <a:lnTo>
                    <a:pt x="560" y="1"/>
                  </a:lnTo>
                  <a:lnTo>
                    <a:pt x="5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62" name="Shape 11962"/>
          <p:cNvGrpSpPr/>
          <p:nvPr/>
        </p:nvGrpSpPr>
        <p:grpSpPr>
          <a:xfrm>
            <a:off x="6905151" y="3665817"/>
            <a:ext cx="217884" cy="216694"/>
            <a:chOff x="9266238" y="3730626"/>
            <a:chExt cx="290512" cy="288925"/>
          </a:xfrm>
        </p:grpSpPr>
        <p:sp>
          <p:nvSpPr>
            <p:cNvPr id="11963" name="Shape 11963"/>
            <p:cNvSpPr/>
            <p:nvPr/>
          </p:nvSpPr>
          <p:spPr>
            <a:xfrm>
              <a:off x="9301163" y="3730626"/>
              <a:ext cx="46037" cy="46038"/>
            </a:xfrm>
            <a:custGeom>
              <a:avLst/>
              <a:gdLst/>
              <a:ahLst/>
              <a:cxnLst/>
              <a:rect l="0" t="0" r="0" b="0"/>
              <a:pathLst>
                <a:path w="538" h="536" extrusionOk="0">
                  <a:moveTo>
                    <a:pt x="269" y="0"/>
                  </a:moveTo>
                  <a:lnTo>
                    <a:pt x="309" y="3"/>
                  </a:lnTo>
                  <a:lnTo>
                    <a:pt x="348" y="11"/>
                  </a:lnTo>
                  <a:lnTo>
                    <a:pt x="383" y="25"/>
                  </a:lnTo>
                  <a:lnTo>
                    <a:pt x="416" y="43"/>
                  </a:lnTo>
                  <a:lnTo>
                    <a:pt x="446" y="65"/>
                  </a:lnTo>
                  <a:lnTo>
                    <a:pt x="472" y="92"/>
                  </a:lnTo>
                  <a:lnTo>
                    <a:pt x="495" y="121"/>
                  </a:lnTo>
                  <a:lnTo>
                    <a:pt x="514" y="155"/>
                  </a:lnTo>
                  <a:lnTo>
                    <a:pt x="527" y="191"/>
                  </a:lnTo>
                  <a:lnTo>
                    <a:pt x="536" y="228"/>
                  </a:lnTo>
                  <a:lnTo>
                    <a:pt x="538" y="268"/>
                  </a:lnTo>
                  <a:lnTo>
                    <a:pt x="536" y="307"/>
                  </a:lnTo>
                  <a:lnTo>
                    <a:pt x="527" y="345"/>
                  </a:lnTo>
                  <a:lnTo>
                    <a:pt x="514" y="380"/>
                  </a:lnTo>
                  <a:lnTo>
                    <a:pt x="495" y="414"/>
                  </a:lnTo>
                  <a:lnTo>
                    <a:pt x="472" y="444"/>
                  </a:lnTo>
                  <a:lnTo>
                    <a:pt x="446" y="470"/>
                  </a:lnTo>
                  <a:lnTo>
                    <a:pt x="416" y="493"/>
                  </a:lnTo>
                  <a:lnTo>
                    <a:pt x="383" y="511"/>
                  </a:lnTo>
                  <a:lnTo>
                    <a:pt x="348" y="525"/>
                  </a:lnTo>
                  <a:lnTo>
                    <a:pt x="309" y="533"/>
                  </a:lnTo>
                  <a:lnTo>
                    <a:pt x="269" y="536"/>
                  </a:lnTo>
                  <a:lnTo>
                    <a:pt x="230" y="533"/>
                  </a:lnTo>
                  <a:lnTo>
                    <a:pt x="192" y="525"/>
                  </a:lnTo>
                  <a:lnTo>
                    <a:pt x="156" y="511"/>
                  </a:lnTo>
                  <a:lnTo>
                    <a:pt x="123" y="493"/>
                  </a:lnTo>
                  <a:lnTo>
                    <a:pt x="93" y="470"/>
                  </a:lnTo>
                  <a:lnTo>
                    <a:pt x="67" y="444"/>
                  </a:lnTo>
                  <a:lnTo>
                    <a:pt x="44" y="414"/>
                  </a:lnTo>
                  <a:lnTo>
                    <a:pt x="26" y="380"/>
                  </a:lnTo>
                  <a:lnTo>
                    <a:pt x="13" y="345"/>
                  </a:lnTo>
                  <a:lnTo>
                    <a:pt x="3" y="307"/>
                  </a:lnTo>
                  <a:lnTo>
                    <a:pt x="0" y="268"/>
                  </a:lnTo>
                  <a:lnTo>
                    <a:pt x="3" y="228"/>
                  </a:lnTo>
                  <a:lnTo>
                    <a:pt x="13" y="191"/>
                  </a:lnTo>
                  <a:lnTo>
                    <a:pt x="26" y="155"/>
                  </a:lnTo>
                  <a:lnTo>
                    <a:pt x="44" y="121"/>
                  </a:lnTo>
                  <a:lnTo>
                    <a:pt x="67" y="92"/>
                  </a:lnTo>
                  <a:lnTo>
                    <a:pt x="93" y="65"/>
                  </a:lnTo>
                  <a:lnTo>
                    <a:pt x="123" y="43"/>
                  </a:lnTo>
                  <a:lnTo>
                    <a:pt x="156" y="25"/>
                  </a:lnTo>
                  <a:lnTo>
                    <a:pt x="192" y="11"/>
                  </a:lnTo>
                  <a:lnTo>
                    <a:pt x="230"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4" name="Shape 11964"/>
            <p:cNvSpPr/>
            <p:nvPr/>
          </p:nvSpPr>
          <p:spPr>
            <a:xfrm>
              <a:off x="9266238" y="3784601"/>
              <a:ext cx="115887" cy="58738"/>
            </a:xfrm>
            <a:custGeom>
              <a:avLst/>
              <a:gdLst/>
              <a:ahLst/>
              <a:cxnLst/>
              <a:rect l="0" t="0" r="0" b="0"/>
              <a:pathLst>
                <a:path w="1315" h="665" extrusionOk="0">
                  <a:moveTo>
                    <a:pt x="309" y="0"/>
                  </a:moveTo>
                  <a:lnTo>
                    <a:pt x="439" y="0"/>
                  </a:lnTo>
                  <a:lnTo>
                    <a:pt x="600" y="431"/>
                  </a:lnTo>
                  <a:lnTo>
                    <a:pt x="567" y="247"/>
                  </a:lnTo>
                  <a:lnTo>
                    <a:pt x="566" y="235"/>
                  </a:lnTo>
                  <a:lnTo>
                    <a:pt x="568" y="222"/>
                  </a:lnTo>
                  <a:lnTo>
                    <a:pt x="572" y="211"/>
                  </a:lnTo>
                  <a:lnTo>
                    <a:pt x="625" y="115"/>
                  </a:lnTo>
                  <a:lnTo>
                    <a:pt x="577" y="28"/>
                  </a:lnTo>
                  <a:lnTo>
                    <a:pt x="575" y="19"/>
                  </a:lnTo>
                  <a:lnTo>
                    <a:pt x="577" y="9"/>
                  </a:lnTo>
                  <a:lnTo>
                    <a:pt x="584" y="2"/>
                  </a:lnTo>
                  <a:lnTo>
                    <a:pt x="594" y="0"/>
                  </a:lnTo>
                  <a:lnTo>
                    <a:pt x="722" y="0"/>
                  </a:lnTo>
                  <a:lnTo>
                    <a:pt x="732" y="2"/>
                  </a:lnTo>
                  <a:lnTo>
                    <a:pt x="739" y="9"/>
                  </a:lnTo>
                  <a:lnTo>
                    <a:pt x="741" y="19"/>
                  </a:lnTo>
                  <a:lnTo>
                    <a:pt x="739" y="28"/>
                  </a:lnTo>
                  <a:lnTo>
                    <a:pt x="693" y="115"/>
                  </a:lnTo>
                  <a:lnTo>
                    <a:pt x="746" y="211"/>
                  </a:lnTo>
                  <a:lnTo>
                    <a:pt x="751" y="222"/>
                  </a:lnTo>
                  <a:lnTo>
                    <a:pt x="753" y="235"/>
                  </a:lnTo>
                  <a:lnTo>
                    <a:pt x="752" y="248"/>
                  </a:lnTo>
                  <a:lnTo>
                    <a:pt x="713" y="431"/>
                  </a:lnTo>
                  <a:lnTo>
                    <a:pt x="879" y="0"/>
                  </a:lnTo>
                  <a:lnTo>
                    <a:pt x="1006" y="0"/>
                  </a:lnTo>
                  <a:lnTo>
                    <a:pt x="1048" y="3"/>
                  </a:lnTo>
                  <a:lnTo>
                    <a:pt x="1088" y="11"/>
                  </a:lnTo>
                  <a:lnTo>
                    <a:pt x="1125" y="24"/>
                  </a:lnTo>
                  <a:lnTo>
                    <a:pt x="1160" y="41"/>
                  </a:lnTo>
                  <a:lnTo>
                    <a:pt x="1193" y="64"/>
                  </a:lnTo>
                  <a:lnTo>
                    <a:pt x="1223" y="90"/>
                  </a:lnTo>
                  <a:lnTo>
                    <a:pt x="1249" y="119"/>
                  </a:lnTo>
                  <a:lnTo>
                    <a:pt x="1270" y="151"/>
                  </a:lnTo>
                  <a:lnTo>
                    <a:pt x="1288" y="186"/>
                  </a:lnTo>
                  <a:lnTo>
                    <a:pt x="1301" y="224"/>
                  </a:lnTo>
                  <a:lnTo>
                    <a:pt x="1310" y="263"/>
                  </a:lnTo>
                  <a:lnTo>
                    <a:pt x="1313" y="304"/>
                  </a:lnTo>
                  <a:lnTo>
                    <a:pt x="1315" y="665"/>
                  </a:lnTo>
                  <a:lnTo>
                    <a:pt x="1290" y="648"/>
                  </a:lnTo>
                  <a:lnTo>
                    <a:pt x="1262" y="634"/>
                  </a:lnTo>
                  <a:lnTo>
                    <a:pt x="1231" y="626"/>
                  </a:lnTo>
                  <a:lnTo>
                    <a:pt x="1199" y="623"/>
                  </a:lnTo>
                  <a:lnTo>
                    <a:pt x="1056" y="623"/>
                  </a:lnTo>
                  <a:lnTo>
                    <a:pt x="1054" y="306"/>
                  </a:lnTo>
                  <a:lnTo>
                    <a:pt x="1054" y="304"/>
                  </a:lnTo>
                  <a:lnTo>
                    <a:pt x="1052" y="294"/>
                  </a:lnTo>
                  <a:lnTo>
                    <a:pt x="1046" y="285"/>
                  </a:lnTo>
                  <a:lnTo>
                    <a:pt x="1038" y="279"/>
                  </a:lnTo>
                  <a:lnTo>
                    <a:pt x="1027" y="277"/>
                  </a:lnTo>
                  <a:lnTo>
                    <a:pt x="1016" y="279"/>
                  </a:lnTo>
                  <a:lnTo>
                    <a:pt x="1007" y="285"/>
                  </a:lnTo>
                  <a:lnTo>
                    <a:pt x="1001" y="294"/>
                  </a:lnTo>
                  <a:lnTo>
                    <a:pt x="999" y="304"/>
                  </a:lnTo>
                  <a:lnTo>
                    <a:pt x="999" y="623"/>
                  </a:lnTo>
                  <a:lnTo>
                    <a:pt x="313" y="623"/>
                  </a:lnTo>
                  <a:lnTo>
                    <a:pt x="313" y="306"/>
                  </a:lnTo>
                  <a:lnTo>
                    <a:pt x="311" y="296"/>
                  </a:lnTo>
                  <a:lnTo>
                    <a:pt x="305" y="288"/>
                  </a:lnTo>
                  <a:lnTo>
                    <a:pt x="297" y="282"/>
                  </a:lnTo>
                  <a:lnTo>
                    <a:pt x="287" y="280"/>
                  </a:lnTo>
                  <a:lnTo>
                    <a:pt x="277" y="282"/>
                  </a:lnTo>
                  <a:lnTo>
                    <a:pt x="269" y="288"/>
                  </a:lnTo>
                  <a:lnTo>
                    <a:pt x="264" y="296"/>
                  </a:lnTo>
                  <a:lnTo>
                    <a:pt x="262" y="306"/>
                  </a:lnTo>
                  <a:lnTo>
                    <a:pt x="260" y="623"/>
                  </a:lnTo>
                  <a:lnTo>
                    <a:pt x="105" y="623"/>
                  </a:lnTo>
                  <a:lnTo>
                    <a:pt x="75" y="625"/>
                  </a:lnTo>
                  <a:lnTo>
                    <a:pt x="49" y="632"/>
                  </a:lnTo>
                  <a:lnTo>
                    <a:pt x="23" y="642"/>
                  </a:lnTo>
                  <a:lnTo>
                    <a:pt x="0" y="656"/>
                  </a:lnTo>
                  <a:lnTo>
                    <a:pt x="2" y="304"/>
                  </a:lnTo>
                  <a:lnTo>
                    <a:pt x="5" y="263"/>
                  </a:lnTo>
                  <a:lnTo>
                    <a:pt x="13" y="224"/>
                  </a:lnTo>
                  <a:lnTo>
                    <a:pt x="27" y="186"/>
                  </a:lnTo>
                  <a:lnTo>
                    <a:pt x="44" y="151"/>
                  </a:lnTo>
                  <a:lnTo>
                    <a:pt x="66" y="119"/>
                  </a:lnTo>
                  <a:lnTo>
                    <a:pt x="93" y="90"/>
                  </a:lnTo>
                  <a:lnTo>
                    <a:pt x="122" y="64"/>
                  </a:lnTo>
                  <a:lnTo>
                    <a:pt x="155" y="41"/>
                  </a:lnTo>
                  <a:lnTo>
                    <a:pt x="190" y="24"/>
                  </a:lnTo>
                  <a:lnTo>
                    <a:pt x="227" y="11"/>
                  </a:lnTo>
                  <a:lnTo>
                    <a:pt x="268" y="3"/>
                  </a:lnTo>
                  <a:lnTo>
                    <a:pt x="3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5" name="Shape 11965"/>
            <p:cNvSpPr/>
            <p:nvPr/>
          </p:nvSpPr>
          <p:spPr>
            <a:xfrm>
              <a:off x="9272588" y="3852863"/>
              <a:ext cx="103187" cy="57150"/>
            </a:xfrm>
            <a:custGeom>
              <a:avLst/>
              <a:gdLst/>
              <a:ahLst/>
              <a:cxnLst/>
              <a:rect l="0" t="0" r="0" b="0"/>
              <a:pathLst>
                <a:path w="1169" h="653" extrusionOk="0">
                  <a:moveTo>
                    <a:pt x="38" y="0"/>
                  </a:moveTo>
                  <a:lnTo>
                    <a:pt x="1132" y="0"/>
                  </a:lnTo>
                  <a:lnTo>
                    <a:pt x="1146" y="3"/>
                  </a:lnTo>
                  <a:lnTo>
                    <a:pt x="1158" y="10"/>
                  </a:lnTo>
                  <a:lnTo>
                    <a:pt x="1166" y="22"/>
                  </a:lnTo>
                  <a:lnTo>
                    <a:pt x="1169" y="36"/>
                  </a:lnTo>
                  <a:lnTo>
                    <a:pt x="1169" y="524"/>
                  </a:lnTo>
                  <a:lnTo>
                    <a:pt x="1126" y="534"/>
                  </a:lnTo>
                  <a:lnTo>
                    <a:pt x="1083" y="548"/>
                  </a:lnTo>
                  <a:lnTo>
                    <a:pt x="1044" y="567"/>
                  </a:lnTo>
                  <a:lnTo>
                    <a:pt x="1007" y="589"/>
                  </a:lnTo>
                  <a:lnTo>
                    <a:pt x="1007" y="394"/>
                  </a:lnTo>
                  <a:lnTo>
                    <a:pt x="1004" y="360"/>
                  </a:lnTo>
                  <a:lnTo>
                    <a:pt x="995" y="327"/>
                  </a:lnTo>
                  <a:lnTo>
                    <a:pt x="981" y="298"/>
                  </a:lnTo>
                  <a:lnTo>
                    <a:pt x="962" y="271"/>
                  </a:lnTo>
                  <a:lnTo>
                    <a:pt x="938" y="248"/>
                  </a:lnTo>
                  <a:lnTo>
                    <a:pt x="912" y="229"/>
                  </a:lnTo>
                  <a:lnTo>
                    <a:pt x="882" y="215"/>
                  </a:lnTo>
                  <a:lnTo>
                    <a:pt x="849" y="206"/>
                  </a:lnTo>
                  <a:lnTo>
                    <a:pt x="815" y="203"/>
                  </a:lnTo>
                  <a:lnTo>
                    <a:pt x="369" y="203"/>
                  </a:lnTo>
                  <a:lnTo>
                    <a:pt x="335" y="206"/>
                  </a:lnTo>
                  <a:lnTo>
                    <a:pt x="302" y="215"/>
                  </a:lnTo>
                  <a:lnTo>
                    <a:pt x="272" y="229"/>
                  </a:lnTo>
                  <a:lnTo>
                    <a:pt x="245" y="248"/>
                  </a:lnTo>
                  <a:lnTo>
                    <a:pt x="222" y="271"/>
                  </a:lnTo>
                  <a:lnTo>
                    <a:pt x="203" y="298"/>
                  </a:lnTo>
                  <a:lnTo>
                    <a:pt x="189" y="327"/>
                  </a:lnTo>
                  <a:lnTo>
                    <a:pt x="180" y="360"/>
                  </a:lnTo>
                  <a:lnTo>
                    <a:pt x="177" y="394"/>
                  </a:lnTo>
                  <a:lnTo>
                    <a:pt x="177" y="653"/>
                  </a:lnTo>
                  <a:lnTo>
                    <a:pt x="38" y="653"/>
                  </a:lnTo>
                  <a:lnTo>
                    <a:pt x="24" y="650"/>
                  </a:lnTo>
                  <a:lnTo>
                    <a:pt x="11" y="643"/>
                  </a:lnTo>
                  <a:lnTo>
                    <a:pt x="3" y="631"/>
                  </a:lnTo>
                  <a:lnTo>
                    <a:pt x="0" y="617"/>
                  </a:lnTo>
                  <a:lnTo>
                    <a:pt x="0" y="36"/>
                  </a:lnTo>
                  <a:lnTo>
                    <a:pt x="3" y="22"/>
                  </a:lnTo>
                  <a:lnTo>
                    <a:pt x="11" y="10"/>
                  </a:lnTo>
                  <a:lnTo>
                    <a:pt x="24" y="3"/>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6" name="Shape 11966"/>
            <p:cNvSpPr/>
            <p:nvPr/>
          </p:nvSpPr>
          <p:spPr>
            <a:xfrm>
              <a:off x="9474200" y="3910013"/>
              <a:ext cx="47625" cy="49213"/>
            </a:xfrm>
            <a:custGeom>
              <a:avLst/>
              <a:gdLst/>
              <a:ahLst/>
              <a:cxnLst/>
              <a:rect l="0" t="0" r="0" b="0"/>
              <a:pathLst>
                <a:path w="543" h="542" extrusionOk="0">
                  <a:moveTo>
                    <a:pt x="272" y="0"/>
                  </a:moveTo>
                  <a:lnTo>
                    <a:pt x="312" y="3"/>
                  </a:lnTo>
                  <a:lnTo>
                    <a:pt x="350" y="12"/>
                  </a:lnTo>
                  <a:lnTo>
                    <a:pt x="386" y="26"/>
                  </a:lnTo>
                  <a:lnTo>
                    <a:pt x="420" y="44"/>
                  </a:lnTo>
                  <a:lnTo>
                    <a:pt x="450" y="67"/>
                  </a:lnTo>
                  <a:lnTo>
                    <a:pt x="477" y="94"/>
                  </a:lnTo>
                  <a:lnTo>
                    <a:pt x="500" y="124"/>
                  </a:lnTo>
                  <a:lnTo>
                    <a:pt x="518" y="157"/>
                  </a:lnTo>
                  <a:lnTo>
                    <a:pt x="532" y="193"/>
                  </a:lnTo>
                  <a:lnTo>
                    <a:pt x="540" y="231"/>
                  </a:lnTo>
                  <a:lnTo>
                    <a:pt x="543" y="271"/>
                  </a:lnTo>
                  <a:lnTo>
                    <a:pt x="540" y="312"/>
                  </a:lnTo>
                  <a:lnTo>
                    <a:pt x="532" y="350"/>
                  </a:lnTo>
                  <a:lnTo>
                    <a:pt x="518" y="386"/>
                  </a:lnTo>
                  <a:lnTo>
                    <a:pt x="500" y="419"/>
                  </a:lnTo>
                  <a:lnTo>
                    <a:pt x="477" y="449"/>
                  </a:lnTo>
                  <a:lnTo>
                    <a:pt x="450" y="476"/>
                  </a:lnTo>
                  <a:lnTo>
                    <a:pt x="420" y="499"/>
                  </a:lnTo>
                  <a:lnTo>
                    <a:pt x="386" y="517"/>
                  </a:lnTo>
                  <a:lnTo>
                    <a:pt x="350" y="531"/>
                  </a:lnTo>
                  <a:lnTo>
                    <a:pt x="312" y="539"/>
                  </a:lnTo>
                  <a:lnTo>
                    <a:pt x="272" y="542"/>
                  </a:lnTo>
                  <a:lnTo>
                    <a:pt x="232" y="539"/>
                  </a:lnTo>
                  <a:lnTo>
                    <a:pt x="193" y="531"/>
                  </a:lnTo>
                  <a:lnTo>
                    <a:pt x="157" y="517"/>
                  </a:lnTo>
                  <a:lnTo>
                    <a:pt x="124" y="499"/>
                  </a:lnTo>
                  <a:lnTo>
                    <a:pt x="94" y="476"/>
                  </a:lnTo>
                  <a:lnTo>
                    <a:pt x="66" y="449"/>
                  </a:lnTo>
                  <a:lnTo>
                    <a:pt x="43" y="419"/>
                  </a:lnTo>
                  <a:lnTo>
                    <a:pt x="25" y="386"/>
                  </a:lnTo>
                  <a:lnTo>
                    <a:pt x="11" y="350"/>
                  </a:lnTo>
                  <a:lnTo>
                    <a:pt x="3" y="312"/>
                  </a:lnTo>
                  <a:lnTo>
                    <a:pt x="0" y="271"/>
                  </a:lnTo>
                  <a:lnTo>
                    <a:pt x="3" y="231"/>
                  </a:lnTo>
                  <a:lnTo>
                    <a:pt x="11" y="193"/>
                  </a:lnTo>
                  <a:lnTo>
                    <a:pt x="25" y="157"/>
                  </a:lnTo>
                  <a:lnTo>
                    <a:pt x="43" y="124"/>
                  </a:lnTo>
                  <a:lnTo>
                    <a:pt x="66" y="94"/>
                  </a:lnTo>
                  <a:lnTo>
                    <a:pt x="94" y="67"/>
                  </a:lnTo>
                  <a:lnTo>
                    <a:pt x="124" y="44"/>
                  </a:lnTo>
                  <a:lnTo>
                    <a:pt x="157" y="26"/>
                  </a:lnTo>
                  <a:lnTo>
                    <a:pt x="193" y="12"/>
                  </a:lnTo>
                  <a:lnTo>
                    <a:pt x="232" y="3"/>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7" name="Shape 11967"/>
            <p:cNvSpPr/>
            <p:nvPr/>
          </p:nvSpPr>
          <p:spPr>
            <a:xfrm>
              <a:off x="9323388" y="3965576"/>
              <a:ext cx="233362" cy="53975"/>
            </a:xfrm>
            <a:custGeom>
              <a:avLst/>
              <a:gdLst/>
              <a:ahLst/>
              <a:cxnLst/>
              <a:rect l="0" t="0" r="0" b="0"/>
              <a:pathLst>
                <a:path w="2651" h="618" extrusionOk="0">
                  <a:moveTo>
                    <a:pt x="312" y="0"/>
                  </a:moveTo>
                  <a:lnTo>
                    <a:pt x="1017" y="0"/>
                  </a:lnTo>
                  <a:lnTo>
                    <a:pt x="1060" y="3"/>
                  </a:lnTo>
                  <a:lnTo>
                    <a:pt x="1101" y="12"/>
                  </a:lnTo>
                  <a:lnTo>
                    <a:pt x="1140" y="26"/>
                  </a:lnTo>
                  <a:lnTo>
                    <a:pt x="1177" y="45"/>
                  </a:lnTo>
                  <a:lnTo>
                    <a:pt x="1211" y="68"/>
                  </a:lnTo>
                  <a:lnTo>
                    <a:pt x="1241" y="96"/>
                  </a:lnTo>
                  <a:lnTo>
                    <a:pt x="1267" y="127"/>
                  </a:lnTo>
                  <a:lnTo>
                    <a:pt x="1289" y="161"/>
                  </a:lnTo>
                  <a:lnTo>
                    <a:pt x="1306" y="199"/>
                  </a:lnTo>
                  <a:lnTo>
                    <a:pt x="1318" y="240"/>
                  </a:lnTo>
                  <a:lnTo>
                    <a:pt x="1326" y="282"/>
                  </a:lnTo>
                  <a:lnTo>
                    <a:pt x="1333" y="241"/>
                  </a:lnTo>
                  <a:lnTo>
                    <a:pt x="1346" y="200"/>
                  </a:lnTo>
                  <a:lnTo>
                    <a:pt x="1363" y="163"/>
                  </a:lnTo>
                  <a:lnTo>
                    <a:pt x="1385" y="129"/>
                  </a:lnTo>
                  <a:lnTo>
                    <a:pt x="1411" y="98"/>
                  </a:lnTo>
                  <a:lnTo>
                    <a:pt x="1441" y="71"/>
                  </a:lnTo>
                  <a:lnTo>
                    <a:pt x="1474" y="47"/>
                  </a:lnTo>
                  <a:lnTo>
                    <a:pt x="1512" y="29"/>
                  </a:lnTo>
                  <a:lnTo>
                    <a:pt x="1550" y="15"/>
                  </a:lnTo>
                  <a:lnTo>
                    <a:pt x="1591" y="6"/>
                  </a:lnTo>
                  <a:lnTo>
                    <a:pt x="1635" y="3"/>
                  </a:lnTo>
                  <a:lnTo>
                    <a:pt x="2339" y="3"/>
                  </a:lnTo>
                  <a:lnTo>
                    <a:pt x="2381" y="6"/>
                  </a:lnTo>
                  <a:lnTo>
                    <a:pt x="2422" y="14"/>
                  </a:lnTo>
                  <a:lnTo>
                    <a:pt x="2459" y="27"/>
                  </a:lnTo>
                  <a:lnTo>
                    <a:pt x="2495" y="45"/>
                  </a:lnTo>
                  <a:lnTo>
                    <a:pt x="2528" y="67"/>
                  </a:lnTo>
                  <a:lnTo>
                    <a:pt x="2557" y="93"/>
                  </a:lnTo>
                  <a:lnTo>
                    <a:pt x="2585" y="123"/>
                  </a:lnTo>
                  <a:lnTo>
                    <a:pt x="2607" y="155"/>
                  </a:lnTo>
                  <a:lnTo>
                    <a:pt x="2625" y="191"/>
                  </a:lnTo>
                  <a:lnTo>
                    <a:pt x="2638" y="230"/>
                  </a:lnTo>
                  <a:lnTo>
                    <a:pt x="2646" y="270"/>
                  </a:lnTo>
                  <a:lnTo>
                    <a:pt x="2649" y="311"/>
                  </a:lnTo>
                  <a:lnTo>
                    <a:pt x="2651" y="618"/>
                  </a:lnTo>
                  <a:lnTo>
                    <a:pt x="2388" y="618"/>
                  </a:lnTo>
                  <a:lnTo>
                    <a:pt x="2387" y="312"/>
                  </a:lnTo>
                  <a:lnTo>
                    <a:pt x="2384" y="302"/>
                  </a:lnTo>
                  <a:lnTo>
                    <a:pt x="2378" y="294"/>
                  </a:lnTo>
                  <a:lnTo>
                    <a:pt x="2369" y="288"/>
                  </a:lnTo>
                  <a:lnTo>
                    <a:pt x="2359" y="286"/>
                  </a:lnTo>
                  <a:lnTo>
                    <a:pt x="2348" y="289"/>
                  </a:lnTo>
                  <a:lnTo>
                    <a:pt x="2340" y="295"/>
                  </a:lnTo>
                  <a:lnTo>
                    <a:pt x="2334" y="303"/>
                  </a:lnTo>
                  <a:lnTo>
                    <a:pt x="2332" y="314"/>
                  </a:lnTo>
                  <a:lnTo>
                    <a:pt x="2332" y="618"/>
                  </a:lnTo>
                  <a:lnTo>
                    <a:pt x="1638" y="618"/>
                  </a:lnTo>
                  <a:lnTo>
                    <a:pt x="1638" y="313"/>
                  </a:lnTo>
                  <a:lnTo>
                    <a:pt x="1636" y="303"/>
                  </a:lnTo>
                  <a:lnTo>
                    <a:pt x="1629" y="295"/>
                  </a:lnTo>
                  <a:lnTo>
                    <a:pt x="1621" y="289"/>
                  </a:lnTo>
                  <a:lnTo>
                    <a:pt x="1612" y="287"/>
                  </a:lnTo>
                  <a:lnTo>
                    <a:pt x="1602" y="289"/>
                  </a:lnTo>
                  <a:lnTo>
                    <a:pt x="1594" y="295"/>
                  </a:lnTo>
                  <a:lnTo>
                    <a:pt x="1588" y="303"/>
                  </a:lnTo>
                  <a:lnTo>
                    <a:pt x="1586" y="312"/>
                  </a:lnTo>
                  <a:lnTo>
                    <a:pt x="1586" y="313"/>
                  </a:lnTo>
                  <a:lnTo>
                    <a:pt x="1585" y="618"/>
                  </a:lnTo>
                  <a:lnTo>
                    <a:pt x="1066" y="618"/>
                  </a:lnTo>
                  <a:lnTo>
                    <a:pt x="1065" y="310"/>
                  </a:lnTo>
                  <a:lnTo>
                    <a:pt x="1065" y="309"/>
                  </a:lnTo>
                  <a:lnTo>
                    <a:pt x="1063" y="298"/>
                  </a:lnTo>
                  <a:lnTo>
                    <a:pt x="1057" y="290"/>
                  </a:lnTo>
                  <a:lnTo>
                    <a:pt x="1048" y="284"/>
                  </a:lnTo>
                  <a:lnTo>
                    <a:pt x="1038" y="282"/>
                  </a:lnTo>
                  <a:lnTo>
                    <a:pt x="1027" y="284"/>
                  </a:lnTo>
                  <a:lnTo>
                    <a:pt x="1018" y="290"/>
                  </a:lnTo>
                  <a:lnTo>
                    <a:pt x="1012" y="298"/>
                  </a:lnTo>
                  <a:lnTo>
                    <a:pt x="1010" y="309"/>
                  </a:lnTo>
                  <a:lnTo>
                    <a:pt x="1010" y="618"/>
                  </a:lnTo>
                  <a:lnTo>
                    <a:pt x="997" y="618"/>
                  </a:lnTo>
                  <a:lnTo>
                    <a:pt x="978" y="618"/>
                  </a:lnTo>
                  <a:lnTo>
                    <a:pt x="953" y="618"/>
                  </a:lnTo>
                  <a:lnTo>
                    <a:pt x="921" y="618"/>
                  </a:lnTo>
                  <a:lnTo>
                    <a:pt x="883" y="618"/>
                  </a:lnTo>
                  <a:lnTo>
                    <a:pt x="836" y="618"/>
                  </a:lnTo>
                  <a:lnTo>
                    <a:pt x="784" y="618"/>
                  </a:lnTo>
                  <a:lnTo>
                    <a:pt x="725" y="618"/>
                  </a:lnTo>
                  <a:lnTo>
                    <a:pt x="657" y="618"/>
                  </a:lnTo>
                  <a:lnTo>
                    <a:pt x="584" y="618"/>
                  </a:lnTo>
                  <a:lnTo>
                    <a:pt x="501" y="618"/>
                  </a:lnTo>
                  <a:lnTo>
                    <a:pt x="412" y="618"/>
                  </a:lnTo>
                  <a:lnTo>
                    <a:pt x="315" y="618"/>
                  </a:lnTo>
                  <a:lnTo>
                    <a:pt x="315" y="310"/>
                  </a:lnTo>
                  <a:lnTo>
                    <a:pt x="313" y="300"/>
                  </a:lnTo>
                  <a:lnTo>
                    <a:pt x="307" y="292"/>
                  </a:lnTo>
                  <a:lnTo>
                    <a:pt x="299" y="286"/>
                  </a:lnTo>
                  <a:lnTo>
                    <a:pt x="290" y="284"/>
                  </a:lnTo>
                  <a:lnTo>
                    <a:pt x="280" y="286"/>
                  </a:lnTo>
                  <a:lnTo>
                    <a:pt x="272" y="292"/>
                  </a:lnTo>
                  <a:lnTo>
                    <a:pt x="266" y="300"/>
                  </a:lnTo>
                  <a:lnTo>
                    <a:pt x="264" y="310"/>
                  </a:lnTo>
                  <a:lnTo>
                    <a:pt x="264" y="310"/>
                  </a:lnTo>
                  <a:lnTo>
                    <a:pt x="263" y="618"/>
                  </a:lnTo>
                  <a:lnTo>
                    <a:pt x="180" y="618"/>
                  </a:lnTo>
                  <a:lnTo>
                    <a:pt x="93" y="618"/>
                  </a:lnTo>
                  <a:lnTo>
                    <a:pt x="0" y="618"/>
                  </a:lnTo>
                  <a:lnTo>
                    <a:pt x="2" y="308"/>
                  </a:lnTo>
                  <a:lnTo>
                    <a:pt x="5" y="267"/>
                  </a:lnTo>
                  <a:lnTo>
                    <a:pt x="13" y="227"/>
                  </a:lnTo>
                  <a:lnTo>
                    <a:pt x="26" y="188"/>
                  </a:lnTo>
                  <a:lnTo>
                    <a:pt x="44" y="152"/>
                  </a:lnTo>
                  <a:lnTo>
                    <a:pt x="68" y="120"/>
                  </a:lnTo>
                  <a:lnTo>
                    <a:pt x="94" y="90"/>
                  </a:lnTo>
                  <a:lnTo>
                    <a:pt x="123" y="64"/>
                  </a:lnTo>
                  <a:lnTo>
                    <a:pt x="156" y="42"/>
                  </a:lnTo>
                  <a:lnTo>
                    <a:pt x="192" y="24"/>
                  </a:lnTo>
                  <a:lnTo>
                    <a:pt x="231" y="11"/>
                  </a:lnTo>
                  <a:lnTo>
                    <a:pt x="271" y="3"/>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8" name="Shape 11968"/>
            <p:cNvSpPr/>
            <p:nvPr/>
          </p:nvSpPr>
          <p:spPr>
            <a:xfrm>
              <a:off x="9282113" y="3883026"/>
              <a:ext cx="68262" cy="136525"/>
            </a:xfrm>
            <a:custGeom>
              <a:avLst/>
              <a:gdLst/>
              <a:ahLst/>
              <a:cxnLst/>
              <a:rect l="0" t="0" r="0" b="0"/>
              <a:pathLst>
                <a:path w="781" h="1561" extrusionOk="0">
                  <a:moveTo>
                    <a:pt x="264" y="0"/>
                  </a:moveTo>
                  <a:lnTo>
                    <a:pt x="710" y="0"/>
                  </a:lnTo>
                  <a:lnTo>
                    <a:pt x="725" y="2"/>
                  </a:lnTo>
                  <a:lnTo>
                    <a:pt x="739" y="9"/>
                  </a:lnTo>
                  <a:lnTo>
                    <a:pt x="749" y="19"/>
                  </a:lnTo>
                  <a:lnTo>
                    <a:pt x="756" y="33"/>
                  </a:lnTo>
                  <a:lnTo>
                    <a:pt x="759" y="48"/>
                  </a:lnTo>
                  <a:lnTo>
                    <a:pt x="759" y="414"/>
                  </a:lnTo>
                  <a:lnTo>
                    <a:pt x="743" y="454"/>
                  </a:lnTo>
                  <a:lnTo>
                    <a:pt x="731" y="496"/>
                  </a:lnTo>
                  <a:lnTo>
                    <a:pt x="724" y="540"/>
                  </a:lnTo>
                  <a:lnTo>
                    <a:pt x="721" y="585"/>
                  </a:lnTo>
                  <a:lnTo>
                    <a:pt x="724" y="632"/>
                  </a:lnTo>
                  <a:lnTo>
                    <a:pt x="732" y="677"/>
                  </a:lnTo>
                  <a:lnTo>
                    <a:pt x="744" y="721"/>
                  </a:lnTo>
                  <a:lnTo>
                    <a:pt x="760" y="761"/>
                  </a:lnTo>
                  <a:lnTo>
                    <a:pt x="781" y="800"/>
                  </a:lnTo>
                  <a:lnTo>
                    <a:pt x="729" y="803"/>
                  </a:lnTo>
                  <a:lnTo>
                    <a:pt x="677" y="812"/>
                  </a:lnTo>
                  <a:lnTo>
                    <a:pt x="629" y="826"/>
                  </a:lnTo>
                  <a:lnTo>
                    <a:pt x="583" y="846"/>
                  </a:lnTo>
                  <a:lnTo>
                    <a:pt x="540" y="870"/>
                  </a:lnTo>
                  <a:lnTo>
                    <a:pt x="499" y="900"/>
                  </a:lnTo>
                  <a:lnTo>
                    <a:pt x="462" y="933"/>
                  </a:lnTo>
                  <a:lnTo>
                    <a:pt x="430" y="970"/>
                  </a:lnTo>
                  <a:lnTo>
                    <a:pt x="401" y="1010"/>
                  </a:lnTo>
                  <a:lnTo>
                    <a:pt x="375" y="1053"/>
                  </a:lnTo>
                  <a:lnTo>
                    <a:pt x="356" y="1099"/>
                  </a:lnTo>
                  <a:lnTo>
                    <a:pt x="341" y="1147"/>
                  </a:lnTo>
                  <a:lnTo>
                    <a:pt x="332" y="1198"/>
                  </a:lnTo>
                  <a:lnTo>
                    <a:pt x="329" y="1251"/>
                  </a:lnTo>
                  <a:lnTo>
                    <a:pt x="327" y="1561"/>
                  </a:lnTo>
                  <a:lnTo>
                    <a:pt x="239" y="1561"/>
                  </a:lnTo>
                  <a:lnTo>
                    <a:pt x="145" y="1561"/>
                  </a:lnTo>
                  <a:lnTo>
                    <a:pt x="48" y="1561"/>
                  </a:lnTo>
                  <a:lnTo>
                    <a:pt x="33" y="1559"/>
                  </a:lnTo>
                  <a:lnTo>
                    <a:pt x="19" y="1552"/>
                  </a:lnTo>
                  <a:lnTo>
                    <a:pt x="9" y="1541"/>
                  </a:lnTo>
                  <a:lnTo>
                    <a:pt x="2" y="1528"/>
                  </a:lnTo>
                  <a:lnTo>
                    <a:pt x="0" y="1513"/>
                  </a:lnTo>
                  <a:lnTo>
                    <a:pt x="0" y="1415"/>
                  </a:lnTo>
                  <a:lnTo>
                    <a:pt x="2" y="1400"/>
                  </a:lnTo>
                  <a:lnTo>
                    <a:pt x="9" y="1387"/>
                  </a:lnTo>
                  <a:lnTo>
                    <a:pt x="19" y="1376"/>
                  </a:lnTo>
                  <a:lnTo>
                    <a:pt x="33" y="1369"/>
                  </a:lnTo>
                  <a:lnTo>
                    <a:pt x="48" y="1367"/>
                  </a:lnTo>
                  <a:lnTo>
                    <a:pt x="215" y="1367"/>
                  </a:lnTo>
                  <a:lnTo>
                    <a:pt x="215" y="48"/>
                  </a:lnTo>
                  <a:lnTo>
                    <a:pt x="217" y="33"/>
                  </a:lnTo>
                  <a:lnTo>
                    <a:pt x="225" y="19"/>
                  </a:lnTo>
                  <a:lnTo>
                    <a:pt x="236" y="9"/>
                  </a:lnTo>
                  <a:lnTo>
                    <a:pt x="249" y="2"/>
                  </a:lnTo>
                  <a:lnTo>
                    <a:pt x="2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69" name="Shape 11969"/>
            <p:cNvSpPr/>
            <p:nvPr/>
          </p:nvSpPr>
          <p:spPr>
            <a:xfrm>
              <a:off x="9358313" y="3910013"/>
              <a:ext cx="47625" cy="47625"/>
            </a:xfrm>
            <a:custGeom>
              <a:avLst/>
              <a:gdLst/>
              <a:ahLst/>
              <a:cxnLst/>
              <a:rect l="0" t="0" r="0" b="0"/>
              <a:pathLst>
                <a:path w="543" h="542" extrusionOk="0">
                  <a:moveTo>
                    <a:pt x="271" y="0"/>
                  </a:moveTo>
                  <a:lnTo>
                    <a:pt x="312" y="3"/>
                  </a:lnTo>
                  <a:lnTo>
                    <a:pt x="350" y="11"/>
                  </a:lnTo>
                  <a:lnTo>
                    <a:pt x="386" y="26"/>
                  </a:lnTo>
                  <a:lnTo>
                    <a:pt x="419" y="44"/>
                  </a:lnTo>
                  <a:lnTo>
                    <a:pt x="449" y="67"/>
                  </a:lnTo>
                  <a:lnTo>
                    <a:pt x="477" y="94"/>
                  </a:lnTo>
                  <a:lnTo>
                    <a:pt x="500" y="124"/>
                  </a:lnTo>
                  <a:lnTo>
                    <a:pt x="518" y="157"/>
                  </a:lnTo>
                  <a:lnTo>
                    <a:pt x="532" y="193"/>
                  </a:lnTo>
                  <a:lnTo>
                    <a:pt x="540" y="231"/>
                  </a:lnTo>
                  <a:lnTo>
                    <a:pt x="543" y="271"/>
                  </a:lnTo>
                  <a:lnTo>
                    <a:pt x="540" y="312"/>
                  </a:lnTo>
                  <a:lnTo>
                    <a:pt x="532" y="350"/>
                  </a:lnTo>
                  <a:lnTo>
                    <a:pt x="518" y="386"/>
                  </a:lnTo>
                  <a:lnTo>
                    <a:pt x="500" y="419"/>
                  </a:lnTo>
                  <a:lnTo>
                    <a:pt x="477" y="450"/>
                  </a:lnTo>
                  <a:lnTo>
                    <a:pt x="449" y="476"/>
                  </a:lnTo>
                  <a:lnTo>
                    <a:pt x="419" y="499"/>
                  </a:lnTo>
                  <a:lnTo>
                    <a:pt x="386" y="517"/>
                  </a:lnTo>
                  <a:lnTo>
                    <a:pt x="350" y="531"/>
                  </a:lnTo>
                  <a:lnTo>
                    <a:pt x="312" y="539"/>
                  </a:lnTo>
                  <a:lnTo>
                    <a:pt x="271" y="542"/>
                  </a:lnTo>
                  <a:lnTo>
                    <a:pt x="234" y="540"/>
                  </a:lnTo>
                  <a:lnTo>
                    <a:pt x="199" y="532"/>
                  </a:lnTo>
                  <a:lnTo>
                    <a:pt x="166" y="521"/>
                  </a:lnTo>
                  <a:lnTo>
                    <a:pt x="134" y="505"/>
                  </a:lnTo>
                  <a:lnTo>
                    <a:pt x="105" y="486"/>
                  </a:lnTo>
                  <a:lnTo>
                    <a:pt x="78" y="461"/>
                  </a:lnTo>
                  <a:lnTo>
                    <a:pt x="54" y="434"/>
                  </a:lnTo>
                  <a:lnTo>
                    <a:pt x="35" y="405"/>
                  </a:lnTo>
                  <a:lnTo>
                    <a:pt x="20" y="374"/>
                  </a:lnTo>
                  <a:lnTo>
                    <a:pt x="9" y="341"/>
                  </a:lnTo>
                  <a:lnTo>
                    <a:pt x="2" y="307"/>
                  </a:lnTo>
                  <a:lnTo>
                    <a:pt x="0" y="271"/>
                  </a:lnTo>
                  <a:lnTo>
                    <a:pt x="3" y="231"/>
                  </a:lnTo>
                  <a:lnTo>
                    <a:pt x="11" y="193"/>
                  </a:lnTo>
                  <a:lnTo>
                    <a:pt x="25" y="157"/>
                  </a:lnTo>
                  <a:lnTo>
                    <a:pt x="44" y="124"/>
                  </a:lnTo>
                  <a:lnTo>
                    <a:pt x="66" y="94"/>
                  </a:lnTo>
                  <a:lnTo>
                    <a:pt x="93" y="67"/>
                  </a:lnTo>
                  <a:lnTo>
                    <a:pt x="123" y="44"/>
                  </a:lnTo>
                  <a:lnTo>
                    <a:pt x="157" y="26"/>
                  </a:lnTo>
                  <a:lnTo>
                    <a:pt x="193" y="11"/>
                  </a:lnTo>
                  <a:lnTo>
                    <a:pt x="231"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70" name="Shape 11970"/>
          <p:cNvGrpSpPr/>
          <p:nvPr/>
        </p:nvGrpSpPr>
        <p:grpSpPr>
          <a:xfrm>
            <a:off x="7459348" y="3662840"/>
            <a:ext cx="230981" cy="222647"/>
            <a:chOff x="10018713" y="3725863"/>
            <a:chExt cx="307975" cy="296863"/>
          </a:xfrm>
        </p:grpSpPr>
        <p:sp>
          <p:nvSpPr>
            <p:cNvPr id="11971" name="Shape 11971"/>
            <p:cNvSpPr/>
            <p:nvPr/>
          </p:nvSpPr>
          <p:spPr>
            <a:xfrm>
              <a:off x="10134601" y="3725863"/>
              <a:ext cx="76200" cy="119063"/>
            </a:xfrm>
            <a:custGeom>
              <a:avLst/>
              <a:gdLst/>
              <a:ahLst/>
              <a:cxnLst/>
              <a:rect l="0" t="0" r="0" b="0"/>
              <a:pathLst>
                <a:path w="867" h="1346" extrusionOk="0">
                  <a:moveTo>
                    <a:pt x="406" y="0"/>
                  </a:moveTo>
                  <a:lnTo>
                    <a:pt x="433" y="2"/>
                  </a:lnTo>
                  <a:lnTo>
                    <a:pt x="457" y="5"/>
                  </a:lnTo>
                  <a:lnTo>
                    <a:pt x="478" y="12"/>
                  </a:lnTo>
                  <a:lnTo>
                    <a:pt x="497" y="20"/>
                  </a:lnTo>
                  <a:lnTo>
                    <a:pt x="512" y="28"/>
                  </a:lnTo>
                  <a:lnTo>
                    <a:pt x="525" y="36"/>
                  </a:lnTo>
                  <a:lnTo>
                    <a:pt x="535" y="44"/>
                  </a:lnTo>
                  <a:lnTo>
                    <a:pt x="543" y="51"/>
                  </a:lnTo>
                  <a:lnTo>
                    <a:pt x="547" y="55"/>
                  </a:lnTo>
                  <a:lnTo>
                    <a:pt x="548" y="56"/>
                  </a:lnTo>
                  <a:lnTo>
                    <a:pt x="581" y="56"/>
                  </a:lnTo>
                  <a:lnTo>
                    <a:pt x="612" y="60"/>
                  </a:lnTo>
                  <a:lnTo>
                    <a:pt x="639" y="69"/>
                  </a:lnTo>
                  <a:lnTo>
                    <a:pt x="662" y="81"/>
                  </a:lnTo>
                  <a:lnTo>
                    <a:pt x="685" y="98"/>
                  </a:lnTo>
                  <a:lnTo>
                    <a:pt x="704" y="119"/>
                  </a:lnTo>
                  <a:lnTo>
                    <a:pt x="720" y="143"/>
                  </a:lnTo>
                  <a:lnTo>
                    <a:pt x="733" y="171"/>
                  </a:lnTo>
                  <a:lnTo>
                    <a:pt x="745" y="201"/>
                  </a:lnTo>
                  <a:lnTo>
                    <a:pt x="753" y="234"/>
                  </a:lnTo>
                  <a:lnTo>
                    <a:pt x="760" y="269"/>
                  </a:lnTo>
                  <a:lnTo>
                    <a:pt x="764" y="306"/>
                  </a:lnTo>
                  <a:lnTo>
                    <a:pt x="767" y="345"/>
                  </a:lnTo>
                  <a:lnTo>
                    <a:pt x="767" y="385"/>
                  </a:lnTo>
                  <a:lnTo>
                    <a:pt x="765" y="427"/>
                  </a:lnTo>
                  <a:lnTo>
                    <a:pt x="762" y="470"/>
                  </a:lnTo>
                  <a:lnTo>
                    <a:pt x="760" y="511"/>
                  </a:lnTo>
                  <a:lnTo>
                    <a:pt x="760" y="547"/>
                  </a:lnTo>
                  <a:lnTo>
                    <a:pt x="763" y="579"/>
                  </a:lnTo>
                  <a:lnTo>
                    <a:pt x="769" y="609"/>
                  </a:lnTo>
                  <a:lnTo>
                    <a:pt x="777" y="633"/>
                  </a:lnTo>
                  <a:lnTo>
                    <a:pt x="785" y="655"/>
                  </a:lnTo>
                  <a:lnTo>
                    <a:pt x="796" y="673"/>
                  </a:lnTo>
                  <a:lnTo>
                    <a:pt x="806" y="689"/>
                  </a:lnTo>
                  <a:lnTo>
                    <a:pt x="817" y="701"/>
                  </a:lnTo>
                  <a:lnTo>
                    <a:pt x="828" y="712"/>
                  </a:lnTo>
                  <a:lnTo>
                    <a:pt x="838" y="720"/>
                  </a:lnTo>
                  <a:lnTo>
                    <a:pt x="847" y="725"/>
                  </a:lnTo>
                  <a:lnTo>
                    <a:pt x="855" y="731"/>
                  </a:lnTo>
                  <a:lnTo>
                    <a:pt x="861" y="733"/>
                  </a:lnTo>
                  <a:lnTo>
                    <a:pt x="865" y="735"/>
                  </a:lnTo>
                  <a:lnTo>
                    <a:pt x="867" y="735"/>
                  </a:lnTo>
                  <a:lnTo>
                    <a:pt x="842" y="755"/>
                  </a:lnTo>
                  <a:lnTo>
                    <a:pt x="816" y="772"/>
                  </a:lnTo>
                  <a:lnTo>
                    <a:pt x="787" y="785"/>
                  </a:lnTo>
                  <a:lnTo>
                    <a:pt x="757" y="796"/>
                  </a:lnTo>
                  <a:lnTo>
                    <a:pt x="727" y="804"/>
                  </a:lnTo>
                  <a:lnTo>
                    <a:pt x="698" y="810"/>
                  </a:lnTo>
                  <a:lnTo>
                    <a:pt x="671" y="814"/>
                  </a:lnTo>
                  <a:lnTo>
                    <a:pt x="647" y="816"/>
                  </a:lnTo>
                  <a:lnTo>
                    <a:pt x="625" y="817"/>
                  </a:lnTo>
                  <a:lnTo>
                    <a:pt x="610" y="818"/>
                  </a:lnTo>
                  <a:lnTo>
                    <a:pt x="599" y="818"/>
                  </a:lnTo>
                  <a:lnTo>
                    <a:pt x="596" y="818"/>
                  </a:lnTo>
                  <a:lnTo>
                    <a:pt x="596" y="876"/>
                  </a:lnTo>
                  <a:lnTo>
                    <a:pt x="596" y="880"/>
                  </a:lnTo>
                  <a:lnTo>
                    <a:pt x="435" y="1346"/>
                  </a:lnTo>
                  <a:lnTo>
                    <a:pt x="274" y="879"/>
                  </a:lnTo>
                  <a:lnTo>
                    <a:pt x="274" y="819"/>
                  </a:lnTo>
                  <a:lnTo>
                    <a:pt x="232" y="818"/>
                  </a:lnTo>
                  <a:lnTo>
                    <a:pt x="193" y="815"/>
                  </a:lnTo>
                  <a:lnTo>
                    <a:pt x="158" y="810"/>
                  </a:lnTo>
                  <a:lnTo>
                    <a:pt x="127" y="802"/>
                  </a:lnTo>
                  <a:lnTo>
                    <a:pt x="101" y="794"/>
                  </a:lnTo>
                  <a:lnTo>
                    <a:pt x="77" y="785"/>
                  </a:lnTo>
                  <a:lnTo>
                    <a:pt x="58" y="776"/>
                  </a:lnTo>
                  <a:lnTo>
                    <a:pt x="41" y="766"/>
                  </a:lnTo>
                  <a:lnTo>
                    <a:pt x="28" y="757"/>
                  </a:lnTo>
                  <a:lnTo>
                    <a:pt x="18" y="749"/>
                  </a:lnTo>
                  <a:lnTo>
                    <a:pt x="10" y="741"/>
                  </a:lnTo>
                  <a:lnTo>
                    <a:pt x="4" y="736"/>
                  </a:lnTo>
                  <a:lnTo>
                    <a:pt x="1" y="732"/>
                  </a:lnTo>
                  <a:lnTo>
                    <a:pt x="0" y="731"/>
                  </a:lnTo>
                  <a:lnTo>
                    <a:pt x="1" y="731"/>
                  </a:lnTo>
                  <a:lnTo>
                    <a:pt x="4" y="731"/>
                  </a:lnTo>
                  <a:lnTo>
                    <a:pt x="10" y="730"/>
                  </a:lnTo>
                  <a:lnTo>
                    <a:pt x="15" y="727"/>
                  </a:lnTo>
                  <a:lnTo>
                    <a:pt x="23" y="723"/>
                  </a:lnTo>
                  <a:lnTo>
                    <a:pt x="31" y="719"/>
                  </a:lnTo>
                  <a:lnTo>
                    <a:pt x="40" y="712"/>
                  </a:lnTo>
                  <a:lnTo>
                    <a:pt x="50" y="702"/>
                  </a:lnTo>
                  <a:lnTo>
                    <a:pt x="59" y="691"/>
                  </a:lnTo>
                  <a:lnTo>
                    <a:pt x="69" y="675"/>
                  </a:lnTo>
                  <a:lnTo>
                    <a:pt x="78" y="657"/>
                  </a:lnTo>
                  <a:lnTo>
                    <a:pt x="88" y="636"/>
                  </a:lnTo>
                  <a:lnTo>
                    <a:pt x="95" y="610"/>
                  </a:lnTo>
                  <a:lnTo>
                    <a:pt x="103" y="580"/>
                  </a:lnTo>
                  <a:lnTo>
                    <a:pt x="108" y="545"/>
                  </a:lnTo>
                  <a:lnTo>
                    <a:pt x="112" y="506"/>
                  </a:lnTo>
                  <a:lnTo>
                    <a:pt x="113" y="461"/>
                  </a:lnTo>
                  <a:lnTo>
                    <a:pt x="113" y="412"/>
                  </a:lnTo>
                  <a:lnTo>
                    <a:pt x="114" y="361"/>
                  </a:lnTo>
                  <a:lnTo>
                    <a:pt x="116" y="315"/>
                  </a:lnTo>
                  <a:lnTo>
                    <a:pt x="122" y="274"/>
                  </a:lnTo>
                  <a:lnTo>
                    <a:pt x="129" y="237"/>
                  </a:lnTo>
                  <a:lnTo>
                    <a:pt x="139" y="203"/>
                  </a:lnTo>
                  <a:lnTo>
                    <a:pt x="149" y="174"/>
                  </a:lnTo>
                  <a:lnTo>
                    <a:pt x="161" y="148"/>
                  </a:lnTo>
                  <a:lnTo>
                    <a:pt x="174" y="124"/>
                  </a:lnTo>
                  <a:lnTo>
                    <a:pt x="187" y="104"/>
                  </a:lnTo>
                  <a:lnTo>
                    <a:pt x="202" y="88"/>
                  </a:lnTo>
                  <a:lnTo>
                    <a:pt x="217" y="73"/>
                  </a:lnTo>
                  <a:lnTo>
                    <a:pt x="232" y="61"/>
                  </a:lnTo>
                  <a:lnTo>
                    <a:pt x="247" y="51"/>
                  </a:lnTo>
                  <a:lnTo>
                    <a:pt x="261" y="42"/>
                  </a:lnTo>
                  <a:lnTo>
                    <a:pt x="274" y="35"/>
                  </a:lnTo>
                  <a:lnTo>
                    <a:pt x="287" y="29"/>
                  </a:lnTo>
                  <a:lnTo>
                    <a:pt x="298" y="24"/>
                  </a:lnTo>
                  <a:lnTo>
                    <a:pt x="308" y="20"/>
                  </a:lnTo>
                  <a:lnTo>
                    <a:pt x="344" y="10"/>
                  </a:lnTo>
                  <a:lnTo>
                    <a:pt x="377" y="3"/>
                  </a:lnTo>
                  <a:lnTo>
                    <a:pt x="4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2" name="Shape 11972"/>
            <p:cNvSpPr/>
            <p:nvPr/>
          </p:nvSpPr>
          <p:spPr>
            <a:xfrm>
              <a:off x="10120313" y="3808413"/>
              <a:ext cx="104775" cy="39688"/>
            </a:xfrm>
            <a:custGeom>
              <a:avLst/>
              <a:gdLst/>
              <a:ahLst/>
              <a:cxnLst/>
              <a:rect l="0" t="0" r="0" b="0"/>
              <a:pathLst>
                <a:path w="1185" h="455" extrusionOk="0">
                  <a:moveTo>
                    <a:pt x="372" y="0"/>
                  </a:moveTo>
                  <a:lnTo>
                    <a:pt x="306" y="188"/>
                  </a:lnTo>
                  <a:lnTo>
                    <a:pt x="395" y="181"/>
                  </a:lnTo>
                  <a:lnTo>
                    <a:pt x="592" y="422"/>
                  </a:lnTo>
                  <a:lnTo>
                    <a:pt x="790" y="181"/>
                  </a:lnTo>
                  <a:lnTo>
                    <a:pt x="879" y="189"/>
                  </a:lnTo>
                  <a:lnTo>
                    <a:pt x="815" y="1"/>
                  </a:lnTo>
                  <a:lnTo>
                    <a:pt x="849" y="19"/>
                  </a:lnTo>
                  <a:lnTo>
                    <a:pt x="1052" y="119"/>
                  </a:lnTo>
                  <a:lnTo>
                    <a:pt x="1077" y="134"/>
                  </a:lnTo>
                  <a:lnTo>
                    <a:pt x="1099" y="152"/>
                  </a:lnTo>
                  <a:lnTo>
                    <a:pt x="1118" y="173"/>
                  </a:lnTo>
                  <a:lnTo>
                    <a:pt x="1134" y="197"/>
                  </a:lnTo>
                  <a:lnTo>
                    <a:pt x="1145" y="223"/>
                  </a:lnTo>
                  <a:lnTo>
                    <a:pt x="1153" y="252"/>
                  </a:lnTo>
                  <a:lnTo>
                    <a:pt x="1185" y="430"/>
                  </a:lnTo>
                  <a:lnTo>
                    <a:pt x="1185" y="439"/>
                  </a:lnTo>
                  <a:lnTo>
                    <a:pt x="1180" y="447"/>
                  </a:lnTo>
                  <a:lnTo>
                    <a:pt x="1174" y="453"/>
                  </a:lnTo>
                  <a:lnTo>
                    <a:pt x="1164" y="455"/>
                  </a:lnTo>
                  <a:lnTo>
                    <a:pt x="21" y="455"/>
                  </a:lnTo>
                  <a:lnTo>
                    <a:pt x="12" y="453"/>
                  </a:lnTo>
                  <a:lnTo>
                    <a:pt x="5" y="447"/>
                  </a:lnTo>
                  <a:lnTo>
                    <a:pt x="0" y="439"/>
                  </a:lnTo>
                  <a:lnTo>
                    <a:pt x="0" y="430"/>
                  </a:lnTo>
                  <a:lnTo>
                    <a:pt x="32" y="252"/>
                  </a:lnTo>
                  <a:lnTo>
                    <a:pt x="40" y="223"/>
                  </a:lnTo>
                  <a:lnTo>
                    <a:pt x="51" y="197"/>
                  </a:lnTo>
                  <a:lnTo>
                    <a:pt x="66" y="173"/>
                  </a:lnTo>
                  <a:lnTo>
                    <a:pt x="85" y="152"/>
                  </a:lnTo>
                  <a:lnTo>
                    <a:pt x="107" y="134"/>
                  </a:lnTo>
                  <a:lnTo>
                    <a:pt x="133" y="119"/>
                  </a:lnTo>
                  <a:lnTo>
                    <a:pt x="332" y="21"/>
                  </a:lnTo>
                  <a:lnTo>
                    <a:pt x="3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3" name="Shape 11973"/>
            <p:cNvSpPr/>
            <p:nvPr/>
          </p:nvSpPr>
          <p:spPr>
            <a:xfrm>
              <a:off x="10236201" y="3902076"/>
              <a:ext cx="76200" cy="119063"/>
            </a:xfrm>
            <a:custGeom>
              <a:avLst/>
              <a:gdLst/>
              <a:ahLst/>
              <a:cxnLst/>
              <a:rect l="0" t="0" r="0" b="0"/>
              <a:pathLst>
                <a:path w="867" h="1345" extrusionOk="0">
                  <a:moveTo>
                    <a:pt x="407" y="0"/>
                  </a:moveTo>
                  <a:lnTo>
                    <a:pt x="433" y="1"/>
                  </a:lnTo>
                  <a:lnTo>
                    <a:pt x="458" y="5"/>
                  </a:lnTo>
                  <a:lnTo>
                    <a:pt x="479" y="10"/>
                  </a:lnTo>
                  <a:lnTo>
                    <a:pt x="497" y="19"/>
                  </a:lnTo>
                  <a:lnTo>
                    <a:pt x="513" y="27"/>
                  </a:lnTo>
                  <a:lnTo>
                    <a:pt x="525" y="36"/>
                  </a:lnTo>
                  <a:lnTo>
                    <a:pt x="536" y="43"/>
                  </a:lnTo>
                  <a:lnTo>
                    <a:pt x="543" y="49"/>
                  </a:lnTo>
                  <a:lnTo>
                    <a:pt x="548" y="53"/>
                  </a:lnTo>
                  <a:lnTo>
                    <a:pt x="549" y="56"/>
                  </a:lnTo>
                  <a:lnTo>
                    <a:pt x="581" y="55"/>
                  </a:lnTo>
                  <a:lnTo>
                    <a:pt x="612" y="59"/>
                  </a:lnTo>
                  <a:lnTo>
                    <a:pt x="639" y="67"/>
                  </a:lnTo>
                  <a:lnTo>
                    <a:pt x="663" y="80"/>
                  </a:lnTo>
                  <a:lnTo>
                    <a:pt x="685" y="98"/>
                  </a:lnTo>
                  <a:lnTo>
                    <a:pt x="704" y="118"/>
                  </a:lnTo>
                  <a:lnTo>
                    <a:pt x="720" y="142"/>
                  </a:lnTo>
                  <a:lnTo>
                    <a:pt x="734" y="169"/>
                  </a:lnTo>
                  <a:lnTo>
                    <a:pt x="744" y="200"/>
                  </a:lnTo>
                  <a:lnTo>
                    <a:pt x="754" y="232"/>
                  </a:lnTo>
                  <a:lnTo>
                    <a:pt x="760" y="268"/>
                  </a:lnTo>
                  <a:lnTo>
                    <a:pt x="764" y="305"/>
                  </a:lnTo>
                  <a:lnTo>
                    <a:pt x="768" y="344"/>
                  </a:lnTo>
                  <a:lnTo>
                    <a:pt x="768" y="384"/>
                  </a:lnTo>
                  <a:lnTo>
                    <a:pt x="766" y="426"/>
                  </a:lnTo>
                  <a:lnTo>
                    <a:pt x="762" y="469"/>
                  </a:lnTo>
                  <a:lnTo>
                    <a:pt x="760" y="509"/>
                  </a:lnTo>
                  <a:lnTo>
                    <a:pt x="760" y="546"/>
                  </a:lnTo>
                  <a:lnTo>
                    <a:pt x="763" y="579"/>
                  </a:lnTo>
                  <a:lnTo>
                    <a:pt x="770" y="607"/>
                  </a:lnTo>
                  <a:lnTo>
                    <a:pt x="777" y="631"/>
                  </a:lnTo>
                  <a:lnTo>
                    <a:pt x="786" y="653"/>
                  </a:lnTo>
                  <a:lnTo>
                    <a:pt x="795" y="671"/>
                  </a:lnTo>
                  <a:lnTo>
                    <a:pt x="806" y="687"/>
                  </a:lnTo>
                  <a:lnTo>
                    <a:pt x="817" y="700"/>
                  </a:lnTo>
                  <a:lnTo>
                    <a:pt x="828" y="710"/>
                  </a:lnTo>
                  <a:lnTo>
                    <a:pt x="839" y="719"/>
                  </a:lnTo>
                  <a:lnTo>
                    <a:pt x="847" y="725"/>
                  </a:lnTo>
                  <a:lnTo>
                    <a:pt x="855" y="729"/>
                  </a:lnTo>
                  <a:lnTo>
                    <a:pt x="861" y="731"/>
                  </a:lnTo>
                  <a:lnTo>
                    <a:pt x="865" y="733"/>
                  </a:lnTo>
                  <a:lnTo>
                    <a:pt x="867" y="733"/>
                  </a:lnTo>
                  <a:lnTo>
                    <a:pt x="843" y="754"/>
                  </a:lnTo>
                  <a:lnTo>
                    <a:pt x="816" y="770"/>
                  </a:lnTo>
                  <a:lnTo>
                    <a:pt x="788" y="784"/>
                  </a:lnTo>
                  <a:lnTo>
                    <a:pt x="757" y="794"/>
                  </a:lnTo>
                  <a:lnTo>
                    <a:pt x="727" y="803"/>
                  </a:lnTo>
                  <a:lnTo>
                    <a:pt x="699" y="808"/>
                  </a:lnTo>
                  <a:lnTo>
                    <a:pt x="671" y="812"/>
                  </a:lnTo>
                  <a:lnTo>
                    <a:pt x="647" y="814"/>
                  </a:lnTo>
                  <a:lnTo>
                    <a:pt x="626" y="817"/>
                  </a:lnTo>
                  <a:lnTo>
                    <a:pt x="610" y="817"/>
                  </a:lnTo>
                  <a:lnTo>
                    <a:pt x="599" y="817"/>
                  </a:lnTo>
                  <a:lnTo>
                    <a:pt x="596" y="817"/>
                  </a:lnTo>
                  <a:lnTo>
                    <a:pt x="596" y="874"/>
                  </a:lnTo>
                  <a:lnTo>
                    <a:pt x="596" y="879"/>
                  </a:lnTo>
                  <a:lnTo>
                    <a:pt x="435" y="1345"/>
                  </a:lnTo>
                  <a:lnTo>
                    <a:pt x="275" y="878"/>
                  </a:lnTo>
                  <a:lnTo>
                    <a:pt x="275" y="818"/>
                  </a:lnTo>
                  <a:lnTo>
                    <a:pt x="232" y="817"/>
                  </a:lnTo>
                  <a:lnTo>
                    <a:pt x="193" y="813"/>
                  </a:lnTo>
                  <a:lnTo>
                    <a:pt x="158" y="808"/>
                  </a:lnTo>
                  <a:lnTo>
                    <a:pt x="127" y="801"/>
                  </a:lnTo>
                  <a:lnTo>
                    <a:pt x="101" y="792"/>
                  </a:lnTo>
                  <a:lnTo>
                    <a:pt x="78" y="784"/>
                  </a:lnTo>
                  <a:lnTo>
                    <a:pt x="59" y="774"/>
                  </a:lnTo>
                  <a:lnTo>
                    <a:pt x="42" y="765"/>
                  </a:lnTo>
                  <a:lnTo>
                    <a:pt x="28" y="756"/>
                  </a:lnTo>
                  <a:lnTo>
                    <a:pt x="17" y="747"/>
                  </a:lnTo>
                  <a:lnTo>
                    <a:pt x="10" y="740"/>
                  </a:lnTo>
                  <a:lnTo>
                    <a:pt x="5" y="734"/>
                  </a:lnTo>
                  <a:lnTo>
                    <a:pt x="2" y="730"/>
                  </a:lnTo>
                  <a:lnTo>
                    <a:pt x="0" y="729"/>
                  </a:lnTo>
                  <a:lnTo>
                    <a:pt x="2" y="729"/>
                  </a:lnTo>
                  <a:lnTo>
                    <a:pt x="5" y="729"/>
                  </a:lnTo>
                  <a:lnTo>
                    <a:pt x="10" y="728"/>
                  </a:lnTo>
                  <a:lnTo>
                    <a:pt x="15" y="726"/>
                  </a:lnTo>
                  <a:lnTo>
                    <a:pt x="23" y="723"/>
                  </a:lnTo>
                  <a:lnTo>
                    <a:pt x="31" y="718"/>
                  </a:lnTo>
                  <a:lnTo>
                    <a:pt x="41" y="710"/>
                  </a:lnTo>
                  <a:lnTo>
                    <a:pt x="50" y="701"/>
                  </a:lnTo>
                  <a:lnTo>
                    <a:pt x="60" y="689"/>
                  </a:lnTo>
                  <a:lnTo>
                    <a:pt x="69" y="674"/>
                  </a:lnTo>
                  <a:lnTo>
                    <a:pt x="79" y="656"/>
                  </a:lnTo>
                  <a:lnTo>
                    <a:pt x="88" y="634"/>
                  </a:lnTo>
                  <a:lnTo>
                    <a:pt x="96" y="608"/>
                  </a:lnTo>
                  <a:lnTo>
                    <a:pt x="103" y="579"/>
                  </a:lnTo>
                  <a:lnTo>
                    <a:pt x="108" y="544"/>
                  </a:lnTo>
                  <a:lnTo>
                    <a:pt x="112" y="505"/>
                  </a:lnTo>
                  <a:lnTo>
                    <a:pt x="114" y="460"/>
                  </a:lnTo>
                  <a:lnTo>
                    <a:pt x="114" y="410"/>
                  </a:lnTo>
                  <a:lnTo>
                    <a:pt x="115" y="360"/>
                  </a:lnTo>
                  <a:lnTo>
                    <a:pt x="117" y="313"/>
                  </a:lnTo>
                  <a:lnTo>
                    <a:pt x="122" y="272"/>
                  </a:lnTo>
                  <a:lnTo>
                    <a:pt x="130" y="236"/>
                  </a:lnTo>
                  <a:lnTo>
                    <a:pt x="138" y="202"/>
                  </a:lnTo>
                  <a:lnTo>
                    <a:pt x="150" y="172"/>
                  </a:lnTo>
                  <a:lnTo>
                    <a:pt x="161" y="146"/>
                  </a:lnTo>
                  <a:lnTo>
                    <a:pt x="174" y="124"/>
                  </a:lnTo>
                  <a:lnTo>
                    <a:pt x="188" y="104"/>
                  </a:lnTo>
                  <a:lnTo>
                    <a:pt x="203" y="86"/>
                  </a:lnTo>
                  <a:lnTo>
                    <a:pt x="217" y="71"/>
                  </a:lnTo>
                  <a:lnTo>
                    <a:pt x="232" y="60"/>
                  </a:lnTo>
                  <a:lnTo>
                    <a:pt x="247" y="49"/>
                  </a:lnTo>
                  <a:lnTo>
                    <a:pt x="261" y="41"/>
                  </a:lnTo>
                  <a:lnTo>
                    <a:pt x="275" y="33"/>
                  </a:lnTo>
                  <a:lnTo>
                    <a:pt x="287" y="28"/>
                  </a:lnTo>
                  <a:lnTo>
                    <a:pt x="299" y="23"/>
                  </a:lnTo>
                  <a:lnTo>
                    <a:pt x="308" y="20"/>
                  </a:lnTo>
                  <a:lnTo>
                    <a:pt x="344" y="8"/>
                  </a:lnTo>
                  <a:lnTo>
                    <a:pt x="376" y="2"/>
                  </a:lnTo>
                  <a:lnTo>
                    <a:pt x="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4" name="Shape 11974"/>
            <p:cNvSpPr/>
            <p:nvPr/>
          </p:nvSpPr>
          <p:spPr>
            <a:xfrm>
              <a:off x="10221913" y="3983038"/>
              <a:ext cx="104775" cy="39688"/>
            </a:xfrm>
            <a:custGeom>
              <a:avLst/>
              <a:gdLst/>
              <a:ahLst/>
              <a:cxnLst/>
              <a:rect l="0" t="0" r="0" b="0"/>
              <a:pathLst>
                <a:path w="1183" h="454" extrusionOk="0">
                  <a:moveTo>
                    <a:pt x="370" y="0"/>
                  </a:moveTo>
                  <a:lnTo>
                    <a:pt x="305" y="188"/>
                  </a:lnTo>
                  <a:lnTo>
                    <a:pt x="394" y="181"/>
                  </a:lnTo>
                  <a:lnTo>
                    <a:pt x="590" y="422"/>
                  </a:lnTo>
                  <a:lnTo>
                    <a:pt x="787" y="181"/>
                  </a:lnTo>
                  <a:lnTo>
                    <a:pt x="876" y="188"/>
                  </a:lnTo>
                  <a:lnTo>
                    <a:pt x="813" y="0"/>
                  </a:lnTo>
                  <a:lnTo>
                    <a:pt x="847" y="19"/>
                  </a:lnTo>
                  <a:lnTo>
                    <a:pt x="1050" y="118"/>
                  </a:lnTo>
                  <a:lnTo>
                    <a:pt x="1075" y="132"/>
                  </a:lnTo>
                  <a:lnTo>
                    <a:pt x="1096" y="150"/>
                  </a:lnTo>
                  <a:lnTo>
                    <a:pt x="1115" y="172"/>
                  </a:lnTo>
                  <a:lnTo>
                    <a:pt x="1131" y="197"/>
                  </a:lnTo>
                  <a:lnTo>
                    <a:pt x="1143" y="223"/>
                  </a:lnTo>
                  <a:lnTo>
                    <a:pt x="1150" y="250"/>
                  </a:lnTo>
                  <a:lnTo>
                    <a:pt x="1183" y="428"/>
                  </a:lnTo>
                  <a:lnTo>
                    <a:pt x="1182" y="438"/>
                  </a:lnTo>
                  <a:lnTo>
                    <a:pt x="1179" y="446"/>
                  </a:lnTo>
                  <a:lnTo>
                    <a:pt x="1171" y="451"/>
                  </a:lnTo>
                  <a:lnTo>
                    <a:pt x="1163" y="454"/>
                  </a:lnTo>
                  <a:lnTo>
                    <a:pt x="20" y="454"/>
                  </a:lnTo>
                  <a:lnTo>
                    <a:pt x="12" y="451"/>
                  </a:lnTo>
                  <a:lnTo>
                    <a:pt x="4" y="446"/>
                  </a:lnTo>
                  <a:lnTo>
                    <a:pt x="0" y="438"/>
                  </a:lnTo>
                  <a:lnTo>
                    <a:pt x="0" y="428"/>
                  </a:lnTo>
                  <a:lnTo>
                    <a:pt x="32" y="250"/>
                  </a:lnTo>
                  <a:lnTo>
                    <a:pt x="39" y="223"/>
                  </a:lnTo>
                  <a:lnTo>
                    <a:pt x="51" y="197"/>
                  </a:lnTo>
                  <a:lnTo>
                    <a:pt x="67" y="172"/>
                  </a:lnTo>
                  <a:lnTo>
                    <a:pt x="86" y="150"/>
                  </a:lnTo>
                  <a:lnTo>
                    <a:pt x="108" y="132"/>
                  </a:lnTo>
                  <a:lnTo>
                    <a:pt x="132" y="118"/>
                  </a:lnTo>
                  <a:lnTo>
                    <a:pt x="330" y="21"/>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5" name="Shape 11975"/>
            <p:cNvSpPr/>
            <p:nvPr/>
          </p:nvSpPr>
          <p:spPr>
            <a:xfrm>
              <a:off x="10033001" y="3902076"/>
              <a:ext cx="76200" cy="119063"/>
            </a:xfrm>
            <a:custGeom>
              <a:avLst/>
              <a:gdLst/>
              <a:ahLst/>
              <a:cxnLst/>
              <a:rect l="0" t="0" r="0" b="0"/>
              <a:pathLst>
                <a:path w="865" h="1345" extrusionOk="0">
                  <a:moveTo>
                    <a:pt x="405" y="0"/>
                  </a:moveTo>
                  <a:lnTo>
                    <a:pt x="432" y="1"/>
                  </a:lnTo>
                  <a:lnTo>
                    <a:pt x="457" y="5"/>
                  </a:lnTo>
                  <a:lnTo>
                    <a:pt x="478" y="10"/>
                  </a:lnTo>
                  <a:lnTo>
                    <a:pt x="496" y="19"/>
                  </a:lnTo>
                  <a:lnTo>
                    <a:pt x="512" y="27"/>
                  </a:lnTo>
                  <a:lnTo>
                    <a:pt x="525" y="36"/>
                  </a:lnTo>
                  <a:lnTo>
                    <a:pt x="535" y="43"/>
                  </a:lnTo>
                  <a:lnTo>
                    <a:pt x="541" y="49"/>
                  </a:lnTo>
                  <a:lnTo>
                    <a:pt x="546" y="53"/>
                  </a:lnTo>
                  <a:lnTo>
                    <a:pt x="548" y="56"/>
                  </a:lnTo>
                  <a:lnTo>
                    <a:pt x="581" y="55"/>
                  </a:lnTo>
                  <a:lnTo>
                    <a:pt x="611" y="59"/>
                  </a:lnTo>
                  <a:lnTo>
                    <a:pt x="638" y="67"/>
                  </a:lnTo>
                  <a:lnTo>
                    <a:pt x="662" y="80"/>
                  </a:lnTo>
                  <a:lnTo>
                    <a:pt x="684" y="98"/>
                  </a:lnTo>
                  <a:lnTo>
                    <a:pt x="702" y="118"/>
                  </a:lnTo>
                  <a:lnTo>
                    <a:pt x="719" y="142"/>
                  </a:lnTo>
                  <a:lnTo>
                    <a:pt x="733" y="169"/>
                  </a:lnTo>
                  <a:lnTo>
                    <a:pt x="744" y="200"/>
                  </a:lnTo>
                  <a:lnTo>
                    <a:pt x="753" y="232"/>
                  </a:lnTo>
                  <a:lnTo>
                    <a:pt x="759" y="268"/>
                  </a:lnTo>
                  <a:lnTo>
                    <a:pt x="764" y="305"/>
                  </a:lnTo>
                  <a:lnTo>
                    <a:pt x="766" y="344"/>
                  </a:lnTo>
                  <a:lnTo>
                    <a:pt x="767" y="384"/>
                  </a:lnTo>
                  <a:lnTo>
                    <a:pt x="765" y="426"/>
                  </a:lnTo>
                  <a:lnTo>
                    <a:pt x="762" y="469"/>
                  </a:lnTo>
                  <a:lnTo>
                    <a:pt x="759" y="509"/>
                  </a:lnTo>
                  <a:lnTo>
                    <a:pt x="759" y="546"/>
                  </a:lnTo>
                  <a:lnTo>
                    <a:pt x="763" y="579"/>
                  </a:lnTo>
                  <a:lnTo>
                    <a:pt x="768" y="607"/>
                  </a:lnTo>
                  <a:lnTo>
                    <a:pt x="775" y="631"/>
                  </a:lnTo>
                  <a:lnTo>
                    <a:pt x="785" y="653"/>
                  </a:lnTo>
                  <a:lnTo>
                    <a:pt x="794" y="671"/>
                  </a:lnTo>
                  <a:lnTo>
                    <a:pt x="805" y="687"/>
                  </a:lnTo>
                  <a:lnTo>
                    <a:pt x="817" y="700"/>
                  </a:lnTo>
                  <a:lnTo>
                    <a:pt x="827" y="710"/>
                  </a:lnTo>
                  <a:lnTo>
                    <a:pt x="837" y="719"/>
                  </a:lnTo>
                  <a:lnTo>
                    <a:pt x="846" y="725"/>
                  </a:lnTo>
                  <a:lnTo>
                    <a:pt x="854" y="729"/>
                  </a:lnTo>
                  <a:lnTo>
                    <a:pt x="860" y="731"/>
                  </a:lnTo>
                  <a:lnTo>
                    <a:pt x="864" y="733"/>
                  </a:lnTo>
                  <a:lnTo>
                    <a:pt x="865" y="733"/>
                  </a:lnTo>
                  <a:lnTo>
                    <a:pt x="842" y="754"/>
                  </a:lnTo>
                  <a:lnTo>
                    <a:pt x="816" y="770"/>
                  </a:lnTo>
                  <a:lnTo>
                    <a:pt x="786" y="784"/>
                  </a:lnTo>
                  <a:lnTo>
                    <a:pt x="756" y="794"/>
                  </a:lnTo>
                  <a:lnTo>
                    <a:pt x="727" y="803"/>
                  </a:lnTo>
                  <a:lnTo>
                    <a:pt x="697" y="808"/>
                  </a:lnTo>
                  <a:lnTo>
                    <a:pt x="671" y="812"/>
                  </a:lnTo>
                  <a:lnTo>
                    <a:pt x="645" y="814"/>
                  </a:lnTo>
                  <a:lnTo>
                    <a:pt x="625" y="817"/>
                  </a:lnTo>
                  <a:lnTo>
                    <a:pt x="609" y="817"/>
                  </a:lnTo>
                  <a:lnTo>
                    <a:pt x="599" y="817"/>
                  </a:lnTo>
                  <a:lnTo>
                    <a:pt x="595" y="817"/>
                  </a:lnTo>
                  <a:lnTo>
                    <a:pt x="595" y="874"/>
                  </a:lnTo>
                  <a:lnTo>
                    <a:pt x="595" y="879"/>
                  </a:lnTo>
                  <a:lnTo>
                    <a:pt x="435" y="1345"/>
                  </a:lnTo>
                  <a:lnTo>
                    <a:pt x="274" y="878"/>
                  </a:lnTo>
                  <a:lnTo>
                    <a:pt x="274" y="818"/>
                  </a:lnTo>
                  <a:lnTo>
                    <a:pt x="230" y="817"/>
                  </a:lnTo>
                  <a:lnTo>
                    <a:pt x="192" y="813"/>
                  </a:lnTo>
                  <a:lnTo>
                    <a:pt x="157" y="808"/>
                  </a:lnTo>
                  <a:lnTo>
                    <a:pt x="127" y="801"/>
                  </a:lnTo>
                  <a:lnTo>
                    <a:pt x="100" y="792"/>
                  </a:lnTo>
                  <a:lnTo>
                    <a:pt x="77" y="784"/>
                  </a:lnTo>
                  <a:lnTo>
                    <a:pt x="57" y="774"/>
                  </a:lnTo>
                  <a:lnTo>
                    <a:pt x="41" y="765"/>
                  </a:lnTo>
                  <a:lnTo>
                    <a:pt x="27" y="756"/>
                  </a:lnTo>
                  <a:lnTo>
                    <a:pt x="17" y="747"/>
                  </a:lnTo>
                  <a:lnTo>
                    <a:pt x="9" y="740"/>
                  </a:lnTo>
                  <a:lnTo>
                    <a:pt x="4" y="734"/>
                  </a:lnTo>
                  <a:lnTo>
                    <a:pt x="1" y="730"/>
                  </a:lnTo>
                  <a:lnTo>
                    <a:pt x="0" y="729"/>
                  </a:lnTo>
                  <a:lnTo>
                    <a:pt x="1" y="729"/>
                  </a:lnTo>
                  <a:lnTo>
                    <a:pt x="4" y="729"/>
                  </a:lnTo>
                  <a:lnTo>
                    <a:pt x="8" y="728"/>
                  </a:lnTo>
                  <a:lnTo>
                    <a:pt x="14" y="726"/>
                  </a:lnTo>
                  <a:lnTo>
                    <a:pt x="22" y="723"/>
                  </a:lnTo>
                  <a:lnTo>
                    <a:pt x="30" y="718"/>
                  </a:lnTo>
                  <a:lnTo>
                    <a:pt x="40" y="710"/>
                  </a:lnTo>
                  <a:lnTo>
                    <a:pt x="49" y="701"/>
                  </a:lnTo>
                  <a:lnTo>
                    <a:pt x="59" y="689"/>
                  </a:lnTo>
                  <a:lnTo>
                    <a:pt x="68" y="674"/>
                  </a:lnTo>
                  <a:lnTo>
                    <a:pt x="78" y="656"/>
                  </a:lnTo>
                  <a:lnTo>
                    <a:pt x="86" y="634"/>
                  </a:lnTo>
                  <a:lnTo>
                    <a:pt x="95" y="608"/>
                  </a:lnTo>
                  <a:lnTo>
                    <a:pt x="101" y="579"/>
                  </a:lnTo>
                  <a:lnTo>
                    <a:pt x="108" y="544"/>
                  </a:lnTo>
                  <a:lnTo>
                    <a:pt x="111" y="505"/>
                  </a:lnTo>
                  <a:lnTo>
                    <a:pt x="113" y="460"/>
                  </a:lnTo>
                  <a:lnTo>
                    <a:pt x="113" y="410"/>
                  </a:lnTo>
                  <a:lnTo>
                    <a:pt x="113" y="360"/>
                  </a:lnTo>
                  <a:lnTo>
                    <a:pt x="116" y="313"/>
                  </a:lnTo>
                  <a:lnTo>
                    <a:pt x="121" y="272"/>
                  </a:lnTo>
                  <a:lnTo>
                    <a:pt x="129" y="236"/>
                  </a:lnTo>
                  <a:lnTo>
                    <a:pt x="137" y="202"/>
                  </a:lnTo>
                  <a:lnTo>
                    <a:pt x="148" y="172"/>
                  </a:lnTo>
                  <a:lnTo>
                    <a:pt x="161" y="146"/>
                  </a:lnTo>
                  <a:lnTo>
                    <a:pt x="173" y="124"/>
                  </a:lnTo>
                  <a:lnTo>
                    <a:pt x="187" y="104"/>
                  </a:lnTo>
                  <a:lnTo>
                    <a:pt x="202" y="86"/>
                  </a:lnTo>
                  <a:lnTo>
                    <a:pt x="217" y="71"/>
                  </a:lnTo>
                  <a:lnTo>
                    <a:pt x="231" y="60"/>
                  </a:lnTo>
                  <a:lnTo>
                    <a:pt x="246" y="49"/>
                  </a:lnTo>
                  <a:lnTo>
                    <a:pt x="260" y="41"/>
                  </a:lnTo>
                  <a:lnTo>
                    <a:pt x="274" y="33"/>
                  </a:lnTo>
                  <a:lnTo>
                    <a:pt x="286" y="28"/>
                  </a:lnTo>
                  <a:lnTo>
                    <a:pt x="298" y="23"/>
                  </a:lnTo>
                  <a:lnTo>
                    <a:pt x="308" y="20"/>
                  </a:lnTo>
                  <a:lnTo>
                    <a:pt x="343" y="8"/>
                  </a:lnTo>
                  <a:lnTo>
                    <a:pt x="375" y="2"/>
                  </a:lnTo>
                  <a:lnTo>
                    <a:pt x="4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6" name="Shape 11976"/>
            <p:cNvSpPr/>
            <p:nvPr/>
          </p:nvSpPr>
          <p:spPr>
            <a:xfrm>
              <a:off x="10018713" y="3983038"/>
              <a:ext cx="104775" cy="39688"/>
            </a:xfrm>
            <a:custGeom>
              <a:avLst/>
              <a:gdLst/>
              <a:ahLst/>
              <a:cxnLst/>
              <a:rect l="0" t="0" r="0" b="0"/>
              <a:pathLst>
                <a:path w="1184" h="454" extrusionOk="0">
                  <a:moveTo>
                    <a:pt x="371" y="0"/>
                  </a:moveTo>
                  <a:lnTo>
                    <a:pt x="306" y="188"/>
                  </a:lnTo>
                  <a:lnTo>
                    <a:pt x="396" y="181"/>
                  </a:lnTo>
                  <a:lnTo>
                    <a:pt x="593" y="422"/>
                  </a:lnTo>
                  <a:lnTo>
                    <a:pt x="789" y="181"/>
                  </a:lnTo>
                  <a:lnTo>
                    <a:pt x="878" y="188"/>
                  </a:lnTo>
                  <a:lnTo>
                    <a:pt x="815" y="0"/>
                  </a:lnTo>
                  <a:lnTo>
                    <a:pt x="849" y="19"/>
                  </a:lnTo>
                  <a:lnTo>
                    <a:pt x="1053" y="118"/>
                  </a:lnTo>
                  <a:lnTo>
                    <a:pt x="1077" y="132"/>
                  </a:lnTo>
                  <a:lnTo>
                    <a:pt x="1099" y="150"/>
                  </a:lnTo>
                  <a:lnTo>
                    <a:pt x="1118" y="172"/>
                  </a:lnTo>
                  <a:lnTo>
                    <a:pt x="1133" y="197"/>
                  </a:lnTo>
                  <a:lnTo>
                    <a:pt x="1145" y="223"/>
                  </a:lnTo>
                  <a:lnTo>
                    <a:pt x="1153" y="250"/>
                  </a:lnTo>
                  <a:lnTo>
                    <a:pt x="1184" y="428"/>
                  </a:lnTo>
                  <a:lnTo>
                    <a:pt x="1184" y="438"/>
                  </a:lnTo>
                  <a:lnTo>
                    <a:pt x="1180" y="446"/>
                  </a:lnTo>
                  <a:lnTo>
                    <a:pt x="1174" y="451"/>
                  </a:lnTo>
                  <a:lnTo>
                    <a:pt x="1164" y="454"/>
                  </a:lnTo>
                  <a:lnTo>
                    <a:pt x="21" y="454"/>
                  </a:lnTo>
                  <a:lnTo>
                    <a:pt x="12" y="451"/>
                  </a:lnTo>
                  <a:lnTo>
                    <a:pt x="5" y="446"/>
                  </a:lnTo>
                  <a:lnTo>
                    <a:pt x="1" y="438"/>
                  </a:lnTo>
                  <a:lnTo>
                    <a:pt x="0" y="428"/>
                  </a:lnTo>
                  <a:lnTo>
                    <a:pt x="33" y="250"/>
                  </a:lnTo>
                  <a:lnTo>
                    <a:pt x="40" y="223"/>
                  </a:lnTo>
                  <a:lnTo>
                    <a:pt x="52" y="197"/>
                  </a:lnTo>
                  <a:lnTo>
                    <a:pt x="68" y="172"/>
                  </a:lnTo>
                  <a:lnTo>
                    <a:pt x="87" y="150"/>
                  </a:lnTo>
                  <a:lnTo>
                    <a:pt x="109" y="132"/>
                  </a:lnTo>
                  <a:lnTo>
                    <a:pt x="134" y="118"/>
                  </a:lnTo>
                  <a:lnTo>
                    <a:pt x="331" y="21"/>
                  </a:lnTo>
                  <a:lnTo>
                    <a:pt x="3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7" name="Shape 11977"/>
            <p:cNvSpPr/>
            <p:nvPr/>
          </p:nvSpPr>
          <p:spPr>
            <a:xfrm>
              <a:off x="10167938" y="3887788"/>
              <a:ext cx="9525" cy="11113"/>
            </a:xfrm>
            <a:custGeom>
              <a:avLst/>
              <a:gdLst/>
              <a:ahLst/>
              <a:cxnLst/>
              <a:rect l="0" t="0" r="0" b="0"/>
              <a:pathLst>
                <a:path w="122" h="123" extrusionOk="0">
                  <a:moveTo>
                    <a:pt x="61" y="0"/>
                  </a:moveTo>
                  <a:lnTo>
                    <a:pt x="80" y="3"/>
                  </a:lnTo>
                  <a:lnTo>
                    <a:pt x="97" y="11"/>
                  </a:lnTo>
                  <a:lnTo>
                    <a:pt x="111" y="25"/>
                  </a:lnTo>
                  <a:lnTo>
                    <a:pt x="119" y="42"/>
                  </a:lnTo>
                  <a:lnTo>
                    <a:pt x="122" y="61"/>
                  </a:lnTo>
                  <a:lnTo>
                    <a:pt x="120" y="81"/>
                  </a:lnTo>
                  <a:lnTo>
                    <a:pt x="111" y="98"/>
                  </a:lnTo>
                  <a:lnTo>
                    <a:pt x="98" y="110"/>
                  </a:lnTo>
                  <a:lnTo>
                    <a:pt x="81" y="120"/>
                  </a:lnTo>
                  <a:lnTo>
                    <a:pt x="61" y="123"/>
                  </a:lnTo>
                  <a:lnTo>
                    <a:pt x="42" y="120"/>
                  </a:lnTo>
                  <a:lnTo>
                    <a:pt x="25" y="110"/>
                  </a:lnTo>
                  <a:lnTo>
                    <a:pt x="11" y="98"/>
                  </a:lnTo>
                  <a:lnTo>
                    <a:pt x="3" y="81"/>
                  </a:lnTo>
                  <a:lnTo>
                    <a:pt x="0" y="61"/>
                  </a:lnTo>
                  <a:lnTo>
                    <a:pt x="3" y="42"/>
                  </a:lnTo>
                  <a:lnTo>
                    <a:pt x="11" y="25"/>
                  </a:lnTo>
                  <a:lnTo>
                    <a:pt x="24" y="11"/>
                  </a:lnTo>
                  <a:lnTo>
                    <a:pt x="42"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8" name="Shape 11978"/>
            <p:cNvSpPr/>
            <p:nvPr/>
          </p:nvSpPr>
          <p:spPr>
            <a:xfrm>
              <a:off x="10167938" y="3903663"/>
              <a:ext cx="9525" cy="11113"/>
            </a:xfrm>
            <a:custGeom>
              <a:avLst/>
              <a:gdLst/>
              <a:ahLst/>
              <a:cxnLst/>
              <a:rect l="0" t="0" r="0" b="0"/>
              <a:pathLst>
                <a:path w="122" h="123" extrusionOk="0">
                  <a:moveTo>
                    <a:pt x="61" y="0"/>
                  </a:moveTo>
                  <a:lnTo>
                    <a:pt x="81" y="3"/>
                  </a:lnTo>
                  <a:lnTo>
                    <a:pt x="98" y="11"/>
                  </a:lnTo>
                  <a:lnTo>
                    <a:pt x="111" y="25"/>
                  </a:lnTo>
                  <a:lnTo>
                    <a:pt x="119" y="42"/>
                  </a:lnTo>
                  <a:lnTo>
                    <a:pt x="122" y="61"/>
                  </a:lnTo>
                  <a:lnTo>
                    <a:pt x="119" y="81"/>
                  </a:lnTo>
                  <a:lnTo>
                    <a:pt x="111" y="98"/>
                  </a:lnTo>
                  <a:lnTo>
                    <a:pt x="98" y="110"/>
                  </a:lnTo>
                  <a:lnTo>
                    <a:pt x="81" y="120"/>
                  </a:lnTo>
                  <a:lnTo>
                    <a:pt x="61" y="123"/>
                  </a:lnTo>
                  <a:lnTo>
                    <a:pt x="42" y="120"/>
                  </a:lnTo>
                  <a:lnTo>
                    <a:pt x="25" y="110"/>
                  </a:lnTo>
                  <a:lnTo>
                    <a:pt x="11" y="98"/>
                  </a:lnTo>
                  <a:lnTo>
                    <a:pt x="3" y="81"/>
                  </a:lnTo>
                  <a:lnTo>
                    <a:pt x="0" y="61"/>
                  </a:lnTo>
                  <a:lnTo>
                    <a:pt x="3" y="42"/>
                  </a:lnTo>
                  <a:lnTo>
                    <a:pt x="11" y="25"/>
                  </a:lnTo>
                  <a:lnTo>
                    <a:pt x="25" y="11"/>
                  </a:lnTo>
                  <a:lnTo>
                    <a:pt x="42"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79" name="Shape 11979"/>
            <p:cNvSpPr/>
            <p:nvPr/>
          </p:nvSpPr>
          <p:spPr>
            <a:xfrm>
              <a:off x="10167938" y="3919538"/>
              <a:ext cx="9525" cy="11113"/>
            </a:xfrm>
            <a:custGeom>
              <a:avLst/>
              <a:gdLst/>
              <a:ahLst/>
              <a:cxnLst/>
              <a:rect l="0" t="0" r="0" b="0"/>
              <a:pathLst>
                <a:path w="122" h="123" extrusionOk="0">
                  <a:moveTo>
                    <a:pt x="61" y="0"/>
                  </a:moveTo>
                  <a:lnTo>
                    <a:pt x="81" y="3"/>
                  </a:lnTo>
                  <a:lnTo>
                    <a:pt x="98" y="11"/>
                  </a:lnTo>
                  <a:lnTo>
                    <a:pt x="111" y="25"/>
                  </a:lnTo>
                  <a:lnTo>
                    <a:pt x="119" y="42"/>
                  </a:lnTo>
                  <a:lnTo>
                    <a:pt x="122" y="61"/>
                  </a:lnTo>
                  <a:lnTo>
                    <a:pt x="119" y="81"/>
                  </a:lnTo>
                  <a:lnTo>
                    <a:pt x="111" y="97"/>
                  </a:lnTo>
                  <a:lnTo>
                    <a:pt x="98" y="110"/>
                  </a:lnTo>
                  <a:lnTo>
                    <a:pt x="81" y="120"/>
                  </a:lnTo>
                  <a:lnTo>
                    <a:pt x="61" y="123"/>
                  </a:lnTo>
                  <a:lnTo>
                    <a:pt x="42" y="120"/>
                  </a:lnTo>
                  <a:lnTo>
                    <a:pt x="25" y="110"/>
                  </a:lnTo>
                  <a:lnTo>
                    <a:pt x="11" y="97"/>
                  </a:lnTo>
                  <a:lnTo>
                    <a:pt x="3" y="81"/>
                  </a:lnTo>
                  <a:lnTo>
                    <a:pt x="0" y="61"/>
                  </a:lnTo>
                  <a:lnTo>
                    <a:pt x="3" y="42"/>
                  </a:lnTo>
                  <a:lnTo>
                    <a:pt x="11" y="25"/>
                  </a:lnTo>
                  <a:lnTo>
                    <a:pt x="25" y="11"/>
                  </a:lnTo>
                  <a:lnTo>
                    <a:pt x="42"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0" name="Shape 11980"/>
            <p:cNvSpPr/>
            <p:nvPr/>
          </p:nvSpPr>
          <p:spPr>
            <a:xfrm>
              <a:off x="10167938" y="3871913"/>
              <a:ext cx="9525" cy="11113"/>
            </a:xfrm>
            <a:custGeom>
              <a:avLst/>
              <a:gdLst/>
              <a:ahLst/>
              <a:cxnLst/>
              <a:rect l="0" t="0" r="0" b="0"/>
              <a:pathLst>
                <a:path w="122" h="123" extrusionOk="0">
                  <a:moveTo>
                    <a:pt x="61" y="0"/>
                  </a:moveTo>
                  <a:lnTo>
                    <a:pt x="77" y="2"/>
                  </a:lnTo>
                  <a:lnTo>
                    <a:pt x="92" y="8"/>
                  </a:lnTo>
                  <a:lnTo>
                    <a:pt x="104" y="18"/>
                  </a:lnTo>
                  <a:lnTo>
                    <a:pt x="115" y="30"/>
                  </a:lnTo>
                  <a:lnTo>
                    <a:pt x="120" y="45"/>
                  </a:lnTo>
                  <a:lnTo>
                    <a:pt x="122" y="61"/>
                  </a:lnTo>
                  <a:lnTo>
                    <a:pt x="120" y="76"/>
                  </a:lnTo>
                  <a:lnTo>
                    <a:pt x="115" y="92"/>
                  </a:lnTo>
                  <a:lnTo>
                    <a:pt x="104" y="105"/>
                  </a:lnTo>
                  <a:lnTo>
                    <a:pt x="92" y="114"/>
                  </a:lnTo>
                  <a:lnTo>
                    <a:pt x="77" y="121"/>
                  </a:lnTo>
                  <a:lnTo>
                    <a:pt x="61" y="123"/>
                  </a:lnTo>
                  <a:lnTo>
                    <a:pt x="45" y="121"/>
                  </a:lnTo>
                  <a:lnTo>
                    <a:pt x="30" y="114"/>
                  </a:lnTo>
                  <a:lnTo>
                    <a:pt x="18" y="105"/>
                  </a:lnTo>
                  <a:lnTo>
                    <a:pt x="7" y="92"/>
                  </a:lnTo>
                  <a:lnTo>
                    <a:pt x="2" y="76"/>
                  </a:lnTo>
                  <a:lnTo>
                    <a:pt x="0" y="61"/>
                  </a:lnTo>
                  <a:lnTo>
                    <a:pt x="2" y="45"/>
                  </a:lnTo>
                  <a:lnTo>
                    <a:pt x="7" y="30"/>
                  </a:lnTo>
                  <a:lnTo>
                    <a:pt x="18" y="18"/>
                  </a:lnTo>
                  <a:lnTo>
                    <a:pt x="30" y="8"/>
                  </a:lnTo>
                  <a:lnTo>
                    <a:pt x="45"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1" name="Shape 11981"/>
            <p:cNvSpPr/>
            <p:nvPr/>
          </p:nvSpPr>
          <p:spPr>
            <a:xfrm>
              <a:off x="10180638" y="3927476"/>
              <a:ext cx="11113" cy="11113"/>
            </a:xfrm>
            <a:custGeom>
              <a:avLst/>
              <a:gdLst/>
              <a:ahLst/>
              <a:cxnLst/>
              <a:rect l="0" t="0" r="0" b="0"/>
              <a:pathLst>
                <a:path w="124" h="124" extrusionOk="0">
                  <a:moveTo>
                    <a:pt x="64" y="0"/>
                  </a:moveTo>
                  <a:lnTo>
                    <a:pt x="80" y="4"/>
                  </a:lnTo>
                  <a:lnTo>
                    <a:pt x="95" y="11"/>
                  </a:lnTo>
                  <a:lnTo>
                    <a:pt x="108" y="21"/>
                  </a:lnTo>
                  <a:lnTo>
                    <a:pt x="117" y="35"/>
                  </a:lnTo>
                  <a:lnTo>
                    <a:pt x="123" y="50"/>
                  </a:lnTo>
                  <a:lnTo>
                    <a:pt x="124" y="65"/>
                  </a:lnTo>
                  <a:lnTo>
                    <a:pt x="122" y="80"/>
                  </a:lnTo>
                  <a:lnTo>
                    <a:pt x="114" y="96"/>
                  </a:lnTo>
                  <a:lnTo>
                    <a:pt x="104" y="108"/>
                  </a:lnTo>
                  <a:lnTo>
                    <a:pt x="90" y="117"/>
                  </a:lnTo>
                  <a:lnTo>
                    <a:pt x="75" y="123"/>
                  </a:lnTo>
                  <a:lnTo>
                    <a:pt x="59" y="124"/>
                  </a:lnTo>
                  <a:lnTo>
                    <a:pt x="43" y="121"/>
                  </a:lnTo>
                  <a:lnTo>
                    <a:pt x="29" y="114"/>
                  </a:lnTo>
                  <a:lnTo>
                    <a:pt x="16" y="104"/>
                  </a:lnTo>
                  <a:lnTo>
                    <a:pt x="7" y="90"/>
                  </a:lnTo>
                  <a:lnTo>
                    <a:pt x="1" y="75"/>
                  </a:lnTo>
                  <a:lnTo>
                    <a:pt x="0" y="59"/>
                  </a:lnTo>
                  <a:lnTo>
                    <a:pt x="3" y="45"/>
                  </a:lnTo>
                  <a:lnTo>
                    <a:pt x="9" y="29"/>
                  </a:lnTo>
                  <a:lnTo>
                    <a:pt x="21" y="16"/>
                  </a:lnTo>
                  <a:lnTo>
                    <a:pt x="34" y="8"/>
                  </a:lnTo>
                  <a:lnTo>
                    <a:pt x="49" y="3"/>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2" name="Shape 11982"/>
            <p:cNvSpPr/>
            <p:nvPr/>
          </p:nvSpPr>
          <p:spPr>
            <a:xfrm>
              <a:off x="10193338" y="3937001"/>
              <a:ext cx="11113" cy="11113"/>
            </a:xfrm>
            <a:custGeom>
              <a:avLst/>
              <a:gdLst/>
              <a:ahLst/>
              <a:cxnLst/>
              <a:rect l="0" t="0" r="0" b="0"/>
              <a:pathLst>
                <a:path w="124" h="123" extrusionOk="0">
                  <a:moveTo>
                    <a:pt x="62" y="0"/>
                  </a:moveTo>
                  <a:lnTo>
                    <a:pt x="82" y="3"/>
                  </a:lnTo>
                  <a:lnTo>
                    <a:pt x="99" y="12"/>
                  </a:lnTo>
                  <a:lnTo>
                    <a:pt x="111" y="26"/>
                  </a:lnTo>
                  <a:lnTo>
                    <a:pt x="121" y="42"/>
                  </a:lnTo>
                  <a:lnTo>
                    <a:pt x="124" y="62"/>
                  </a:lnTo>
                  <a:lnTo>
                    <a:pt x="121" y="81"/>
                  </a:lnTo>
                  <a:lnTo>
                    <a:pt x="111" y="98"/>
                  </a:lnTo>
                  <a:lnTo>
                    <a:pt x="99" y="112"/>
                  </a:lnTo>
                  <a:lnTo>
                    <a:pt x="82" y="120"/>
                  </a:lnTo>
                  <a:lnTo>
                    <a:pt x="62" y="123"/>
                  </a:lnTo>
                  <a:lnTo>
                    <a:pt x="43" y="120"/>
                  </a:lnTo>
                  <a:lnTo>
                    <a:pt x="26" y="112"/>
                  </a:lnTo>
                  <a:lnTo>
                    <a:pt x="12" y="98"/>
                  </a:lnTo>
                  <a:lnTo>
                    <a:pt x="3" y="81"/>
                  </a:lnTo>
                  <a:lnTo>
                    <a:pt x="0" y="62"/>
                  </a:lnTo>
                  <a:lnTo>
                    <a:pt x="3" y="42"/>
                  </a:lnTo>
                  <a:lnTo>
                    <a:pt x="12" y="26"/>
                  </a:lnTo>
                  <a:lnTo>
                    <a:pt x="26" y="12"/>
                  </a:lnTo>
                  <a:lnTo>
                    <a:pt x="43" y="3"/>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3" name="Shape 11983"/>
            <p:cNvSpPr/>
            <p:nvPr/>
          </p:nvSpPr>
          <p:spPr>
            <a:xfrm>
              <a:off x="10207626" y="3944938"/>
              <a:ext cx="11113" cy="11113"/>
            </a:xfrm>
            <a:custGeom>
              <a:avLst/>
              <a:gdLst/>
              <a:ahLst/>
              <a:cxnLst/>
              <a:rect l="0" t="0" r="0" b="0"/>
              <a:pathLst>
                <a:path w="123" h="122" extrusionOk="0">
                  <a:moveTo>
                    <a:pt x="61" y="0"/>
                  </a:moveTo>
                  <a:lnTo>
                    <a:pt x="81" y="2"/>
                  </a:lnTo>
                  <a:lnTo>
                    <a:pt x="98" y="12"/>
                  </a:lnTo>
                  <a:lnTo>
                    <a:pt x="111" y="24"/>
                  </a:lnTo>
                  <a:lnTo>
                    <a:pt x="120" y="41"/>
                  </a:lnTo>
                  <a:lnTo>
                    <a:pt x="123" y="61"/>
                  </a:lnTo>
                  <a:lnTo>
                    <a:pt x="120" y="80"/>
                  </a:lnTo>
                  <a:lnTo>
                    <a:pt x="111" y="97"/>
                  </a:lnTo>
                  <a:lnTo>
                    <a:pt x="98" y="111"/>
                  </a:lnTo>
                  <a:lnTo>
                    <a:pt x="81" y="119"/>
                  </a:lnTo>
                  <a:lnTo>
                    <a:pt x="61" y="122"/>
                  </a:lnTo>
                  <a:lnTo>
                    <a:pt x="42" y="119"/>
                  </a:lnTo>
                  <a:lnTo>
                    <a:pt x="25" y="111"/>
                  </a:lnTo>
                  <a:lnTo>
                    <a:pt x="11" y="97"/>
                  </a:lnTo>
                  <a:lnTo>
                    <a:pt x="3" y="80"/>
                  </a:lnTo>
                  <a:lnTo>
                    <a:pt x="0" y="61"/>
                  </a:lnTo>
                  <a:lnTo>
                    <a:pt x="3" y="41"/>
                  </a:lnTo>
                  <a:lnTo>
                    <a:pt x="11" y="24"/>
                  </a:lnTo>
                  <a:lnTo>
                    <a:pt x="25" y="12"/>
                  </a:lnTo>
                  <a:lnTo>
                    <a:pt x="42"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4" name="Shape 11984"/>
            <p:cNvSpPr/>
            <p:nvPr/>
          </p:nvSpPr>
          <p:spPr>
            <a:xfrm>
              <a:off x="10153651" y="3927476"/>
              <a:ext cx="11113" cy="11113"/>
            </a:xfrm>
            <a:custGeom>
              <a:avLst/>
              <a:gdLst/>
              <a:ahLst/>
              <a:cxnLst/>
              <a:rect l="0" t="0" r="0" b="0"/>
              <a:pathLst>
                <a:path w="124" h="124" extrusionOk="0">
                  <a:moveTo>
                    <a:pt x="61" y="0"/>
                  </a:moveTo>
                  <a:lnTo>
                    <a:pt x="76" y="3"/>
                  </a:lnTo>
                  <a:lnTo>
                    <a:pt x="91" y="8"/>
                  </a:lnTo>
                  <a:lnTo>
                    <a:pt x="104" y="16"/>
                  </a:lnTo>
                  <a:lnTo>
                    <a:pt x="114" y="29"/>
                  </a:lnTo>
                  <a:lnTo>
                    <a:pt x="122" y="45"/>
                  </a:lnTo>
                  <a:lnTo>
                    <a:pt x="124" y="59"/>
                  </a:lnTo>
                  <a:lnTo>
                    <a:pt x="123" y="75"/>
                  </a:lnTo>
                  <a:lnTo>
                    <a:pt x="118" y="90"/>
                  </a:lnTo>
                  <a:lnTo>
                    <a:pt x="108" y="104"/>
                  </a:lnTo>
                  <a:lnTo>
                    <a:pt x="95" y="114"/>
                  </a:lnTo>
                  <a:lnTo>
                    <a:pt x="81" y="121"/>
                  </a:lnTo>
                  <a:lnTo>
                    <a:pt x="65" y="124"/>
                  </a:lnTo>
                  <a:lnTo>
                    <a:pt x="50" y="123"/>
                  </a:lnTo>
                  <a:lnTo>
                    <a:pt x="34" y="117"/>
                  </a:lnTo>
                  <a:lnTo>
                    <a:pt x="21" y="108"/>
                  </a:lnTo>
                  <a:lnTo>
                    <a:pt x="11" y="96"/>
                  </a:lnTo>
                  <a:lnTo>
                    <a:pt x="3" y="80"/>
                  </a:lnTo>
                  <a:lnTo>
                    <a:pt x="0" y="65"/>
                  </a:lnTo>
                  <a:lnTo>
                    <a:pt x="2" y="50"/>
                  </a:lnTo>
                  <a:lnTo>
                    <a:pt x="8" y="35"/>
                  </a:lnTo>
                  <a:lnTo>
                    <a:pt x="16" y="21"/>
                  </a:lnTo>
                  <a:lnTo>
                    <a:pt x="29" y="11"/>
                  </a:lnTo>
                  <a:lnTo>
                    <a:pt x="45"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5" name="Shape 11985"/>
            <p:cNvSpPr/>
            <p:nvPr/>
          </p:nvSpPr>
          <p:spPr>
            <a:xfrm>
              <a:off x="10140951" y="3937001"/>
              <a:ext cx="11113" cy="11113"/>
            </a:xfrm>
            <a:custGeom>
              <a:avLst/>
              <a:gdLst/>
              <a:ahLst/>
              <a:cxnLst/>
              <a:rect l="0" t="0" r="0" b="0"/>
              <a:pathLst>
                <a:path w="123" h="123" extrusionOk="0">
                  <a:moveTo>
                    <a:pt x="61" y="0"/>
                  </a:moveTo>
                  <a:lnTo>
                    <a:pt x="80" y="3"/>
                  </a:lnTo>
                  <a:lnTo>
                    <a:pt x="97" y="12"/>
                  </a:lnTo>
                  <a:lnTo>
                    <a:pt x="111" y="26"/>
                  </a:lnTo>
                  <a:lnTo>
                    <a:pt x="120" y="42"/>
                  </a:lnTo>
                  <a:lnTo>
                    <a:pt x="123" y="62"/>
                  </a:lnTo>
                  <a:lnTo>
                    <a:pt x="120" y="81"/>
                  </a:lnTo>
                  <a:lnTo>
                    <a:pt x="111" y="98"/>
                  </a:lnTo>
                  <a:lnTo>
                    <a:pt x="97" y="112"/>
                  </a:lnTo>
                  <a:lnTo>
                    <a:pt x="80" y="120"/>
                  </a:lnTo>
                  <a:lnTo>
                    <a:pt x="61" y="123"/>
                  </a:lnTo>
                  <a:lnTo>
                    <a:pt x="42" y="120"/>
                  </a:lnTo>
                  <a:lnTo>
                    <a:pt x="25" y="112"/>
                  </a:lnTo>
                  <a:lnTo>
                    <a:pt x="12" y="98"/>
                  </a:lnTo>
                  <a:lnTo>
                    <a:pt x="3" y="81"/>
                  </a:lnTo>
                  <a:lnTo>
                    <a:pt x="0" y="62"/>
                  </a:lnTo>
                  <a:lnTo>
                    <a:pt x="3" y="42"/>
                  </a:lnTo>
                  <a:lnTo>
                    <a:pt x="12" y="26"/>
                  </a:lnTo>
                  <a:lnTo>
                    <a:pt x="25" y="12"/>
                  </a:lnTo>
                  <a:lnTo>
                    <a:pt x="42" y="3"/>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6" name="Shape 11986"/>
            <p:cNvSpPr/>
            <p:nvPr/>
          </p:nvSpPr>
          <p:spPr>
            <a:xfrm>
              <a:off x="10126663" y="3944938"/>
              <a:ext cx="11113" cy="11113"/>
            </a:xfrm>
            <a:custGeom>
              <a:avLst/>
              <a:gdLst/>
              <a:ahLst/>
              <a:cxnLst/>
              <a:rect l="0" t="0" r="0" b="0"/>
              <a:pathLst>
                <a:path w="123" h="122" extrusionOk="0">
                  <a:moveTo>
                    <a:pt x="61" y="0"/>
                  </a:moveTo>
                  <a:lnTo>
                    <a:pt x="81" y="2"/>
                  </a:lnTo>
                  <a:lnTo>
                    <a:pt x="98" y="12"/>
                  </a:lnTo>
                  <a:lnTo>
                    <a:pt x="111" y="24"/>
                  </a:lnTo>
                  <a:lnTo>
                    <a:pt x="120" y="41"/>
                  </a:lnTo>
                  <a:lnTo>
                    <a:pt x="123" y="61"/>
                  </a:lnTo>
                  <a:lnTo>
                    <a:pt x="120" y="80"/>
                  </a:lnTo>
                  <a:lnTo>
                    <a:pt x="111" y="97"/>
                  </a:lnTo>
                  <a:lnTo>
                    <a:pt x="98" y="111"/>
                  </a:lnTo>
                  <a:lnTo>
                    <a:pt x="81" y="119"/>
                  </a:lnTo>
                  <a:lnTo>
                    <a:pt x="61" y="122"/>
                  </a:lnTo>
                  <a:lnTo>
                    <a:pt x="42" y="119"/>
                  </a:lnTo>
                  <a:lnTo>
                    <a:pt x="25" y="111"/>
                  </a:lnTo>
                  <a:lnTo>
                    <a:pt x="11" y="97"/>
                  </a:lnTo>
                  <a:lnTo>
                    <a:pt x="3" y="80"/>
                  </a:lnTo>
                  <a:lnTo>
                    <a:pt x="0" y="61"/>
                  </a:lnTo>
                  <a:lnTo>
                    <a:pt x="3" y="41"/>
                  </a:lnTo>
                  <a:lnTo>
                    <a:pt x="11" y="24"/>
                  </a:lnTo>
                  <a:lnTo>
                    <a:pt x="25" y="12"/>
                  </a:lnTo>
                  <a:lnTo>
                    <a:pt x="42" y="2"/>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87" name="Shape 11987"/>
          <p:cNvGrpSpPr/>
          <p:nvPr/>
        </p:nvGrpSpPr>
        <p:grpSpPr>
          <a:xfrm>
            <a:off x="8026641" y="3668792"/>
            <a:ext cx="229790" cy="210741"/>
            <a:chOff x="10790238" y="3733800"/>
            <a:chExt cx="306387" cy="280988"/>
          </a:xfrm>
        </p:grpSpPr>
        <p:sp>
          <p:nvSpPr>
            <p:cNvPr id="11988" name="Shape 11988"/>
            <p:cNvSpPr/>
            <p:nvPr/>
          </p:nvSpPr>
          <p:spPr>
            <a:xfrm>
              <a:off x="10790238" y="3733800"/>
              <a:ext cx="306387" cy="280988"/>
            </a:xfrm>
            <a:custGeom>
              <a:avLst/>
              <a:gdLst/>
              <a:ahLst/>
              <a:cxnLst/>
              <a:rect l="0" t="0" r="0" b="0"/>
              <a:pathLst>
                <a:path w="3474" h="3172" extrusionOk="0">
                  <a:moveTo>
                    <a:pt x="1892" y="0"/>
                  </a:moveTo>
                  <a:lnTo>
                    <a:pt x="1996" y="5"/>
                  </a:lnTo>
                  <a:lnTo>
                    <a:pt x="2098" y="14"/>
                  </a:lnTo>
                  <a:lnTo>
                    <a:pt x="2198" y="31"/>
                  </a:lnTo>
                  <a:lnTo>
                    <a:pt x="2296" y="53"/>
                  </a:lnTo>
                  <a:lnTo>
                    <a:pt x="2392" y="82"/>
                  </a:lnTo>
                  <a:lnTo>
                    <a:pt x="2484" y="116"/>
                  </a:lnTo>
                  <a:lnTo>
                    <a:pt x="2575" y="156"/>
                  </a:lnTo>
                  <a:lnTo>
                    <a:pt x="2661" y="201"/>
                  </a:lnTo>
                  <a:lnTo>
                    <a:pt x="2746" y="251"/>
                  </a:lnTo>
                  <a:lnTo>
                    <a:pt x="2826" y="307"/>
                  </a:lnTo>
                  <a:lnTo>
                    <a:pt x="2902" y="367"/>
                  </a:lnTo>
                  <a:lnTo>
                    <a:pt x="2975" y="432"/>
                  </a:lnTo>
                  <a:lnTo>
                    <a:pt x="3044" y="500"/>
                  </a:lnTo>
                  <a:lnTo>
                    <a:pt x="3109" y="573"/>
                  </a:lnTo>
                  <a:lnTo>
                    <a:pt x="3169" y="650"/>
                  </a:lnTo>
                  <a:lnTo>
                    <a:pt x="3223" y="730"/>
                  </a:lnTo>
                  <a:lnTo>
                    <a:pt x="3274" y="815"/>
                  </a:lnTo>
                  <a:lnTo>
                    <a:pt x="3319" y="902"/>
                  </a:lnTo>
                  <a:lnTo>
                    <a:pt x="3359" y="992"/>
                  </a:lnTo>
                  <a:lnTo>
                    <a:pt x="3393" y="1086"/>
                  </a:lnTo>
                  <a:lnTo>
                    <a:pt x="3421" y="1181"/>
                  </a:lnTo>
                  <a:lnTo>
                    <a:pt x="3445" y="1279"/>
                  </a:lnTo>
                  <a:lnTo>
                    <a:pt x="3460" y="1379"/>
                  </a:lnTo>
                  <a:lnTo>
                    <a:pt x="3471" y="1482"/>
                  </a:lnTo>
                  <a:lnTo>
                    <a:pt x="3474" y="1586"/>
                  </a:lnTo>
                  <a:lnTo>
                    <a:pt x="3471" y="1690"/>
                  </a:lnTo>
                  <a:lnTo>
                    <a:pt x="3460" y="1793"/>
                  </a:lnTo>
                  <a:lnTo>
                    <a:pt x="3445" y="1893"/>
                  </a:lnTo>
                  <a:lnTo>
                    <a:pt x="3421" y="1991"/>
                  </a:lnTo>
                  <a:lnTo>
                    <a:pt x="3393" y="2086"/>
                  </a:lnTo>
                  <a:lnTo>
                    <a:pt x="3359" y="2180"/>
                  </a:lnTo>
                  <a:lnTo>
                    <a:pt x="3319" y="2270"/>
                  </a:lnTo>
                  <a:lnTo>
                    <a:pt x="3274" y="2357"/>
                  </a:lnTo>
                  <a:lnTo>
                    <a:pt x="3223" y="2442"/>
                  </a:lnTo>
                  <a:lnTo>
                    <a:pt x="3169" y="2522"/>
                  </a:lnTo>
                  <a:lnTo>
                    <a:pt x="3109" y="2599"/>
                  </a:lnTo>
                  <a:lnTo>
                    <a:pt x="3044" y="2672"/>
                  </a:lnTo>
                  <a:lnTo>
                    <a:pt x="2975" y="2740"/>
                  </a:lnTo>
                  <a:lnTo>
                    <a:pt x="2902" y="2804"/>
                  </a:lnTo>
                  <a:lnTo>
                    <a:pt x="2826" y="2865"/>
                  </a:lnTo>
                  <a:lnTo>
                    <a:pt x="2746" y="2920"/>
                  </a:lnTo>
                  <a:lnTo>
                    <a:pt x="2661" y="2971"/>
                  </a:lnTo>
                  <a:lnTo>
                    <a:pt x="2575" y="3015"/>
                  </a:lnTo>
                  <a:lnTo>
                    <a:pt x="2484" y="3056"/>
                  </a:lnTo>
                  <a:lnTo>
                    <a:pt x="2392" y="3090"/>
                  </a:lnTo>
                  <a:lnTo>
                    <a:pt x="2296" y="3119"/>
                  </a:lnTo>
                  <a:lnTo>
                    <a:pt x="2198" y="3141"/>
                  </a:lnTo>
                  <a:lnTo>
                    <a:pt x="2098" y="3158"/>
                  </a:lnTo>
                  <a:lnTo>
                    <a:pt x="1996" y="3167"/>
                  </a:lnTo>
                  <a:lnTo>
                    <a:pt x="1892" y="3172"/>
                  </a:lnTo>
                  <a:lnTo>
                    <a:pt x="1790" y="3167"/>
                  </a:lnTo>
                  <a:lnTo>
                    <a:pt x="1689" y="3158"/>
                  </a:lnTo>
                  <a:lnTo>
                    <a:pt x="1589" y="3142"/>
                  </a:lnTo>
                  <a:lnTo>
                    <a:pt x="1492" y="3120"/>
                  </a:lnTo>
                  <a:lnTo>
                    <a:pt x="1397" y="3091"/>
                  </a:lnTo>
                  <a:lnTo>
                    <a:pt x="1305" y="3058"/>
                  </a:lnTo>
                  <a:lnTo>
                    <a:pt x="1216" y="3019"/>
                  </a:lnTo>
                  <a:lnTo>
                    <a:pt x="1130" y="2974"/>
                  </a:lnTo>
                  <a:lnTo>
                    <a:pt x="1046" y="2925"/>
                  </a:lnTo>
                  <a:lnTo>
                    <a:pt x="966" y="2871"/>
                  </a:lnTo>
                  <a:lnTo>
                    <a:pt x="890" y="2812"/>
                  </a:lnTo>
                  <a:lnTo>
                    <a:pt x="817" y="2747"/>
                  </a:lnTo>
                  <a:lnTo>
                    <a:pt x="748" y="2680"/>
                  </a:lnTo>
                  <a:lnTo>
                    <a:pt x="684" y="2608"/>
                  </a:lnTo>
                  <a:lnTo>
                    <a:pt x="624" y="2533"/>
                  </a:lnTo>
                  <a:lnTo>
                    <a:pt x="568" y="2454"/>
                  </a:lnTo>
                  <a:lnTo>
                    <a:pt x="518" y="2371"/>
                  </a:lnTo>
                  <a:lnTo>
                    <a:pt x="472" y="2285"/>
                  </a:lnTo>
                  <a:lnTo>
                    <a:pt x="432" y="2197"/>
                  </a:lnTo>
                  <a:lnTo>
                    <a:pt x="397" y="2105"/>
                  </a:lnTo>
                  <a:lnTo>
                    <a:pt x="367" y="2011"/>
                  </a:lnTo>
                  <a:lnTo>
                    <a:pt x="343" y="1914"/>
                  </a:lnTo>
                  <a:lnTo>
                    <a:pt x="325" y="1815"/>
                  </a:lnTo>
                  <a:lnTo>
                    <a:pt x="314" y="1715"/>
                  </a:lnTo>
                  <a:lnTo>
                    <a:pt x="308" y="1611"/>
                  </a:lnTo>
                  <a:lnTo>
                    <a:pt x="76" y="1611"/>
                  </a:lnTo>
                  <a:lnTo>
                    <a:pt x="56" y="1609"/>
                  </a:lnTo>
                  <a:lnTo>
                    <a:pt x="38" y="1602"/>
                  </a:lnTo>
                  <a:lnTo>
                    <a:pt x="23" y="1590"/>
                  </a:lnTo>
                  <a:lnTo>
                    <a:pt x="12" y="1576"/>
                  </a:lnTo>
                  <a:lnTo>
                    <a:pt x="4" y="1560"/>
                  </a:lnTo>
                  <a:lnTo>
                    <a:pt x="0" y="1542"/>
                  </a:lnTo>
                  <a:lnTo>
                    <a:pt x="1" y="1524"/>
                  </a:lnTo>
                  <a:lnTo>
                    <a:pt x="6" y="1505"/>
                  </a:lnTo>
                  <a:lnTo>
                    <a:pt x="18" y="1488"/>
                  </a:lnTo>
                  <a:lnTo>
                    <a:pt x="62" y="1426"/>
                  </a:lnTo>
                  <a:lnTo>
                    <a:pt x="148" y="1308"/>
                  </a:lnTo>
                  <a:lnTo>
                    <a:pt x="239" y="1195"/>
                  </a:lnTo>
                  <a:lnTo>
                    <a:pt x="335" y="1085"/>
                  </a:lnTo>
                  <a:lnTo>
                    <a:pt x="434" y="978"/>
                  </a:lnTo>
                  <a:lnTo>
                    <a:pt x="437" y="976"/>
                  </a:lnTo>
                  <a:lnTo>
                    <a:pt x="454" y="959"/>
                  </a:lnTo>
                  <a:lnTo>
                    <a:pt x="473" y="948"/>
                  </a:lnTo>
                  <a:lnTo>
                    <a:pt x="494" y="940"/>
                  </a:lnTo>
                  <a:lnTo>
                    <a:pt x="516" y="938"/>
                  </a:lnTo>
                  <a:lnTo>
                    <a:pt x="538" y="940"/>
                  </a:lnTo>
                  <a:lnTo>
                    <a:pt x="559" y="948"/>
                  </a:lnTo>
                  <a:lnTo>
                    <a:pt x="578" y="959"/>
                  </a:lnTo>
                  <a:lnTo>
                    <a:pt x="595" y="976"/>
                  </a:lnTo>
                  <a:lnTo>
                    <a:pt x="696" y="1083"/>
                  </a:lnTo>
                  <a:lnTo>
                    <a:pt x="792" y="1195"/>
                  </a:lnTo>
                  <a:lnTo>
                    <a:pt x="884" y="1310"/>
                  </a:lnTo>
                  <a:lnTo>
                    <a:pt x="972" y="1428"/>
                  </a:lnTo>
                  <a:lnTo>
                    <a:pt x="1014" y="1488"/>
                  </a:lnTo>
                  <a:lnTo>
                    <a:pt x="1024" y="1505"/>
                  </a:lnTo>
                  <a:lnTo>
                    <a:pt x="1030" y="1524"/>
                  </a:lnTo>
                  <a:lnTo>
                    <a:pt x="1031" y="1542"/>
                  </a:lnTo>
                  <a:lnTo>
                    <a:pt x="1026" y="1560"/>
                  </a:lnTo>
                  <a:lnTo>
                    <a:pt x="1019" y="1576"/>
                  </a:lnTo>
                  <a:lnTo>
                    <a:pt x="1007" y="1590"/>
                  </a:lnTo>
                  <a:lnTo>
                    <a:pt x="993" y="1602"/>
                  </a:lnTo>
                  <a:lnTo>
                    <a:pt x="975" y="1609"/>
                  </a:lnTo>
                  <a:lnTo>
                    <a:pt x="955" y="1611"/>
                  </a:lnTo>
                  <a:lnTo>
                    <a:pt x="723" y="1611"/>
                  </a:lnTo>
                  <a:lnTo>
                    <a:pt x="727" y="1692"/>
                  </a:lnTo>
                  <a:lnTo>
                    <a:pt x="738" y="1772"/>
                  </a:lnTo>
                  <a:lnTo>
                    <a:pt x="753" y="1849"/>
                  </a:lnTo>
                  <a:lnTo>
                    <a:pt x="773" y="1924"/>
                  </a:lnTo>
                  <a:lnTo>
                    <a:pt x="797" y="1997"/>
                  </a:lnTo>
                  <a:lnTo>
                    <a:pt x="826" y="2068"/>
                  </a:lnTo>
                  <a:lnTo>
                    <a:pt x="860" y="2137"/>
                  </a:lnTo>
                  <a:lnTo>
                    <a:pt x="899" y="2203"/>
                  </a:lnTo>
                  <a:lnTo>
                    <a:pt x="941" y="2266"/>
                  </a:lnTo>
                  <a:lnTo>
                    <a:pt x="987" y="2327"/>
                  </a:lnTo>
                  <a:lnTo>
                    <a:pt x="1006" y="2298"/>
                  </a:lnTo>
                  <a:lnTo>
                    <a:pt x="1030" y="2273"/>
                  </a:lnTo>
                  <a:lnTo>
                    <a:pt x="1057" y="2250"/>
                  </a:lnTo>
                  <a:lnTo>
                    <a:pt x="1087" y="2228"/>
                  </a:lnTo>
                  <a:lnTo>
                    <a:pt x="1123" y="2210"/>
                  </a:lnTo>
                  <a:lnTo>
                    <a:pt x="1162" y="2194"/>
                  </a:lnTo>
                  <a:lnTo>
                    <a:pt x="1216" y="2173"/>
                  </a:lnTo>
                  <a:lnTo>
                    <a:pt x="1264" y="2152"/>
                  </a:lnTo>
                  <a:lnTo>
                    <a:pt x="1311" y="2132"/>
                  </a:lnTo>
                  <a:lnTo>
                    <a:pt x="1352" y="2112"/>
                  </a:lnTo>
                  <a:lnTo>
                    <a:pt x="1391" y="2094"/>
                  </a:lnTo>
                  <a:lnTo>
                    <a:pt x="1424" y="2077"/>
                  </a:lnTo>
                  <a:lnTo>
                    <a:pt x="1454" y="2061"/>
                  </a:lnTo>
                  <a:lnTo>
                    <a:pt x="1480" y="2047"/>
                  </a:lnTo>
                  <a:lnTo>
                    <a:pt x="1501" y="2034"/>
                  </a:lnTo>
                  <a:lnTo>
                    <a:pt x="1518" y="2025"/>
                  </a:lnTo>
                  <a:lnTo>
                    <a:pt x="1530" y="2017"/>
                  </a:lnTo>
                  <a:lnTo>
                    <a:pt x="1537" y="2013"/>
                  </a:lnTo>
                  <a:lnTo>
                    <a:pt x="1540" y="2011"/>
                  </a:lnTo>
                  <a:lnTo>
                    <a:pt x="1721" y="2587"/>
                  </a:lnTo>
                  <a:lnTo>
                    <a:pt x="1746" y="2665"/>
                  </a:lnTo>
                  <a:lnTo>
                    <a:pt x="1828" y="2434"/>
                  </a:lnTo>
                  <a:lnTo>
                    <a:pt x="1804" y="2399"/>
                  </a:lnTo>
                  <a:lnTo>
                    <a:pt x="1786" y="2369"/>
                  </a:lnTo>
                  <a:lnTo>
                    <a:pt x="1772" y="2340"/>
                  </a:lnTo>
                  <a:lnTo>
                    <a:pt x="1761" y="2314"/>
                  </a:lnTo>
                  <a:lnTo>
                    <a:pt x="1754" y="2291"/>
                  </a:lnTo>
                  <a:lnTo>
                    <a:pt x="1751" y="2271"/>
                  </a:lnTo>
                  <a:lnTo>
                    <a:pt x="1750" y="2252"/>
                  </a:lnTo>
                  <a:lnTo>
                    <a:pt x="1752" y="2236"/>
                  </a:lnTo>
                  <a:lnTo>
                    <a:pt x="1756" y="2221"/>
                  </a:lnTo>
                  <a:lnTo>
                    <a:pt x="1761" y="2209"/>
                  </a:lnTo>
                  <a:lnTo>
                    <a:pt x="1770" y="2199"/>
                  </a:lnTo>
                  <a:lnTo>
                    <a:pt x="1779" y="2189"/>
                  </a:lnTo>
                  <a:lnTo>
                    <a:pt x="1789" y="2182"/>
                  </a:lnTo>
                  <a:lnTo>
                    <a:pt x="1800" y="2176"/>
                  </a:lnTo>
                  <a:lnTo>
                    <a:pt x="1811" y="2170"/>
                  </a:lnTo>
                  <a:lnTo>
                    <a:pt x="1822" y="2167"/>
                  </a:lnTo>
                  <a:lnTo>
                    <a:pt x="1834" y="2164"/>
                  </a:lnTo>
                  <a:lnTo>
                    <a:pt x="1845" y="2162"/>
                  </a:lnTo>
                  <a:lnTo>
                    <a:pt x="1855" y="2161"/>
                  </a:lnTo>
                  <a:lnTo>
                    <a:pt x="1864" y="2160"/>
                  </a:lnTo>
                  <a:lnTo>
                    <a:pt x="1872" y="2160"/>
                  </a:lnTo>
                  <a:lnTo>
                    <a:pt x="1877" y="2160"/>
                  </a:lnTo>
                  <a:lnTo>
                    <a:pt x="1880" y="2160"/>
                  </a:lnTo>
                  <a:lnTo>
                    <a:pt x="1885" y="2160"/>
                  </a:lnTo>
                  <a:lnTo>
                    <a:pt x="1893" y="2160"/>
                  </a:lnTo>
                  <a:lnTo>
                    <a:pt x="1902" y="2161"/>
                  </a:lnTo>
                  <a:lnTo>
                    <a:pt x="1913" y="2162"/>
                  </a:lnTo>
                  <a:lnTo>
                    <a:pt x="1923" y="2164"/>
                  </a:lnTo>
                  <a:lnTo>
                    <a:pt x="1935" y="2167"/>
                  </a:lnTo>
                  <a:lnTo>
                    <a:pt x="1946" y="2170"/>
                  </a:lnTo>
                  <a:lnTo>
                    <a:pt x="1958" y="2176"/>
                  </a:lnTo>
                  <a:lnTo>
                    <a:pt x="1969" y="2182"/>
                  </a:lnTo>
                  <a:lnTo>
                    <a:pt x="1979" y="2189"/>
                  </a:lnTo>
                  <a:lnTo>
                    <a:pt x="1988" y="2199"/>
                  </a:lnTo>
                  <a:lnTo>
                    <a:pt x="1996" y="2209"/>
                  </a:lnTo>
                  <a:lnTo>
                    <a:pt x="2002" y="2221"/>
                  </a:lnTo>
                  <a:lnTo>
                    <a:pt x="2006" y="2236"/>
                  </a:lnTo>
                  <a:lnTo>
                    <a:pt x="2008" y="2252"/>
                  </a:lnTo>
                  <a:lnTo>
                    <a:pt x="2006" y="2271"/>
                  </a:lnTo>
                  <a:lnTo>
                    <a:pt x="2003" y="2291"/>
                  </a:lnTo>
                  <a:lnTo>
                    <a:pt x="1996" y="2314"/>
                  </a:lnTo>
                  <a:lnTo>
                    <a:pt x="1985" y="2340"/>
                  </a:lnTo>
                  <a:lnTo>
                    <a:pt x="1971" y="2369"/>
                  </a:lnTo>
                  <a:lnTo>
                    <a:pt x="1953" y="2399"/>
                  </a:lnTo>
                  <a:lnTo>
                    <a:pt x="1930" y="2434"/>
                  </a:lnTo>
                  <a:lnTo>
                    <a:pt x="2011" y="2665"/>
                  </a:lnTo>
                  <a:lnTo>
                    <a:pt x="2036" y="2587"/>
                  </a:lnTo>
                  <a:lnTo>
                    <a:pt x="2217" y="2011"/>
                  </a:lnTo>
                  <a:lnTo>
                    <a:pt x="2220" y="2013"/>
                  </a:lnTo>
                  <a:lnTo>
                    <a:pt x="2228" y="2017"/>
                  </a:lnTo>
                  <a:lnTo>
                    <a:pt x="2239" y="2025"/>
                  </a:lnTo>
                  <a:lnTo>
                    <a:pt x="2256" y="2034"/>
                  </a:lnTo>
                  <a:lnTo>
                    <a:pt x="2277" y="2047"/>
                  </a:lnTo>
                  <a:lnTo>
                    <a:pt x="2303" y="2061"/>
                  </a:lnTo>
                  <a:lnTo>
                    <a:pt x="2333" y="2077"/>
                  </a:lnTo>
                  <a:lnTo>
                    <a:pt x="2367" y="2094"/>
                  </a:lnTo>
                  <a:lnTo>
                    <a:pt x="2405" y="2112"/>
                  </a:lnTo>
                  <a:lnTo>
                    <a:pt x="2447" y="2132"/>
                  </a:lnTo>
                  <a:lnTo>
                    <a:pt x="2493" y="2152"/>
                  </a:lnTo>
                  <a:lnTo>
                    <a:pt x="2541" y="2173"/>
                  </a:lnTo>
                  <a:lnTo>
                    <a:pt x="2595" y="2194"/>
                  </a:lnTo>
                  <a:lnTo>
                    <a:pt x="2632" y="2209"/>
                  </a:lnTo>
                  <a:lnTo>
                    <a:pt x="2666" y="2226"/>
                  </a:lnTo>
                  <a:lnTo>
                    <a:pt x="2696" y="2246"/>
                  </a:lnTo>
                  <a:lnTo>
                    <a:pt x="2721" y="2267"/>
                  </a:lnTo>
                  <a:lnTo>
                    <a:pt x="2744" y="2291"/>
                  </a:lnTo>
                  <a:lnTo>
                    <a:pt x="2764" y="2316"/>
                  </a:lnTo>
                  <a:lnTo>
                    <a:pt x="2781" y="2344"/>
                  </a:lnTo>
                  <a:lnTo>
                    <a:pt x="2831" y="2281"/>
                  </a:lnTo>
                  <a:lnTo>
                    <a:pt x="2877" y="2215"/>
                  </a:lnTo>
                  <a:lnTo>
                    <a:pt x="2918" y="2145"/>
                  </a:lnTo>
                  <a:lnTo>
                    <a:pt x="2954" y="2072"/>
                  </a:lnTo>
                  <a:lnTo>
                    <a:pt x="2986" y="1996"/>
                  </a:lnTo>
                  <a:lnTo>
                    <a:pt x="3012" y="1919"/>
                  </a:lnTo>
                  <a:lnTo>
                    <a:pt x="3032" y="1838"/>
                  </a:lnTo>
                  <a:lnTo>
                    <a:pt x="3048" y="1756"/>
                  </a:lnTo>
                  <a:lnTo>
                    <a:pt x="3056" y="1671"/>
                  </a:lnTo>
                  <a:lnTo>
                    <a:pt x="3059" y="1586"/>
                  </a:lnTo>
                  <a:lnTo>
                    <a:pt x="3056" y="1498"/>
                  </a:lnTo>
                  <a:lnTo>
                    <a:pt x="3047" y="1413"/>
                  </a:lnTo>
                  <a:lnTo>
                    <a:pt x="3032" y="1330"/>
                  </a:lnTo>
                  <a:lnTo>
                    <a:pt x="3010" y="1248"/>
                  </a:lnTo>
                  <a:lnTo>
                    <a:pt x="2983" y="1169"/>
                  </a:lnTo>
                  <a:lnTo>
                    <a:pt x="2951" y="1093"/>
                  </a:lnTo>
                  <a:lnTo>
                    <a:pt x="2914" y="1019"/>
                  </a:lnTo>
                  <a:lnTo>
                    <a:pt x="2871" y="949"/>
                  </a:lnTo>
                  <a:lnTo>
                    <a:pt x="2824" y="882"/>
                  </a:lnTo>
                  <a:lnTo>
                    <a:pt x="2773" y="819"/>
                  </a:lnTo>
                  <a:lnTo>
                    <a:pt x="2717" y="759"/>
                  </a:lnTo>
                  <a:lnTo>
                    <a:pt x="2658" y="703"/>
                  </a:lnTo>
                  <a:lnTo>
                    <a:pt x="2594" y="651"/>
                  </a:lnTo>
                  <a:lnTo>
                    <a:pt x="2528" y="605"/>
                  </a:lnTo>
                  <a:lnTo>
                    <a:pt x="2457" y="562"/>
                  </a:lnTo>
                  <a:lnTo>
                    <a:pt x="2383" y="525"/>
                  </a:lnTo>
                  <a:lnTo>
                    <a:pt x="2308" y="492"/>
                  </a:lnTo>
                  <a:lnTo>
                    <a:pt x="2229" y="466"/>
                  </a:lnTo>
                  <a:lnTo>
                    <a:pt x="2148" y="444"/>
                  </a:lnTo>
                  <a:lnTo>
                    <a:pt x="2064" y="429"/>
                  </a:lnTo>
                  <a:lnTo>
                    <a:pt x="1979" y="419"/>
                  </a:lnTo>
                  <a:lnTo>
                    <a:pt x="1892" y="416"/>
                  </a:lnTo>
                  <a:lnTo>
                    <a:pt x="1812" y="419"/>
                  </a:lnTo>
                  <a:lnTo>
                    <a:pt x="1733" y="427"/>
                  </a:lnTo>
                  <a:lnTo>
                    <a:pt x="1654" y="440"/>
                  </a:lnTo>
                  <a:lnTo>
                    <a:pt x="1577" y="459"/>
                  </a:lnTo>
                  <a:lnTo>
                    <a:pt x="1501" y="484"/>
                  </a:lnTo>
                  <a:lnTo>
                    <a:pt x="1427" y="512"/>
                  </a:lnTo>
                  <a:lnTo>
                    <a:pt x="1355" y="547"/>
                  </a:lnTo>
                  <a:lnTo>
                    <a:pt x="1285" y="586"/>
                  </a:lnTo>
                  <a:lnTo>
                    <a:pt x="1256" y="601"/>
                  </a:lnTo>
                  <a:lnTo>
                    <a:pt x="1224" y="611"/>
                  </a:lnTo>
                  <a:lnTo>
                    <a:pt x="1193" y="615"/>
                  </a:lnTo>
                  <a:lnTo>
                    <a:pt x="1160" y="615"/>
                  </a:lnTo>
                  <a:lnTo>
                    <a:pt x="1129" y="610"/>
                  </a:lnTo>
                  <a:lnTo>
                    <a:pt x="1099" y="601"/>
                  </a:lnTo>
                  <a:lnTo>
                    <a:pt x="1071" y="586"/>
                  </a:lnTo>
                  <a:lnTo>
                    <a:pt x="1044" y="567"/>
                  </a:lnTo>
                  <a:lnTo>
                    <a:pt x="1021" y="544"/>
                  </a:lnTo>
                  <a:lnTo>
                    <a:pt x="1001" y="516"/>
                  </a:lnTo>
                  <a:lnTo>
                    <a:pt x="986" y="487"/>
                  </a:lnTo>
                  <a:lnTo>
                    <a:pt x="976" y="455"/>
                  </a:lnTo>
                  <a:lnTo>
                    <a:pt x="972" y="423"/>
                  </a:lnTo>
                  <a:lnTo>
                    <a:pt x="972" y="391"/>
                  </a:lnTo>
                  <a:lnTo>
                    <a:pt x="977" y="360"/>
                  </a:lnTo>
                  <a:lnTo>
                    <a:pt x="986" y="329"/>
                  </a:lnTo>
                  <a:lnTo>
                    <a:pt x="1001" y="301"/>
                  </a:lnTo>
                  <a:lnTo>
                    <a:pt x="1020" y="275"/>
                  </a:lnTo>
                  <a:lnTo>
                    <a:pt x="1043" y="251"/>
                  </a:lnTo>
                  <a:lnTo>
                    <a:pt x="1071" y="231"/>
                  </a:lnTo>
                  <a:lnTo>
                    <a:pt x="1154" y="184"/>
                  </a:lnTo>
                  <a:lnTo>
                    <a:pt x="1240" y="142"/>
                  </a:lnTo>
                  <a:lnTo>
                    <a:pt x="1329" y="105"/>
                  </a:lnTo>
                  <a:lnTo>
                    <a:pt x="1419" y="73"/>
                  </a:lnTo>
                  <a:lnTo>
                    <a:pt x="1512" y="47"/>
                  </a:lnTo>
                  <a:lnTo>
                    <a:pt x="1604" y="27"/>
                  </a:lnTo>
                  <a:lnTo>
                    <a:pt x="1700" y="12"/>
                  </a:lnTo>
                  <a:lnTo>
                    <a:pt x="1796" y="3"/>
                  </a:lnTo>
                  <a:lnTo>
                    <a:pt x="18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89" name="Shape 11989"/>
            <p:cNvSpPr/>
            <p:nvPr/>
          </p:nvSpPr>
          <p:spPr>
            <a:xfrm>
              <a:off x="10912475" y="3795713"/>
              <a:ext cx="87312" cy="117475"/>
            </a:xfrm>
            <a:custGeom>
              <a:avLst/>
              <a:gdLst/>
              <a:ahLst/>
              <a:cxnLst/>
              <a:rect l="0" t="0" r="0" b="0"/>
              <a:pathLst>
                <a:path w="1003" h="1340" extrusionOk="0">
                  <a:moveTo>
                    <a:pt x="516" y="0"/>
                  </a:moveTo>
                  <a:lnTo>
                    <a:pt x="556" y="2"/>
                  </a:lnTo>
                  <a:lnTo>
                    <a:pt x="594" y="9"/>
                  </a:lnTo>
                  <a:lnTo>
                    <a:pt x="629" y="16"/>
                  </a:lnTo>
                  <a:lnTo>
                    <a:pt x="660" y="28"/>
                  </a:lnTo>
                  <a:lnTo>
                    <a:pt x="689" y="39"/>
                  </a:lnTo>
                  <a:lnTo>
                    <a:pt x="715" y="54"/>
                  </a:lnTo>
                  <a:lnTo>
                    <a:pt x="741" y="70"/>
                  </a:lnTo>
                  <a:lnTo>
                    <a:pt x="764" y="87"/>
                  </a:lnTo>
                  <a:lnTo>
                    <a:pt x="783" y="104"/>
                  </a:lnTo>
                  <a:lnTo>
                    <a:pt x="799" y="119"/>
                  </a:lnTo>
                  <a:lnTo>
                    <a:pt x="812" y="133"/>
                  </a:lnTo>
                  <a:lnTo>
                    <a:pt x="821" y="146"/>
                  </a:lnTo>
                  <a:lnTo>
                    <a:pt x="828" y="155"/>
                  </a:lnTo>
                  <a:lnTo>
                    <a:pt x="832" y="162"/>
                  </a:lnTo>
                  <a:lnTo>
                    <a:pt x="833" y="164"/>
                  </a:lnTo>
                  <a:lnTo>
                    <a:pt x="834" y="164"/>
                  </a:lnTo>
                  <a:lnTo>
                    <a:pt x="837" y="164"/>
                  </a:lnTo>
                  <a:lnTo>
                    <a:pt x="842" y="165"/>
                  </a:lnTo>
                  <a:lnTo>
                    <a:pt x="850" y="167"/>
                  </a:lnTo>
                  <a:lnTo>
                    <a:pt x="858" y="170"/>
                  </a:lnTo>
                  <a:lnTo>
                    <a:pt x="867" y="174"/>
                  </a:lnTo>
                  <a:lnTo>
                    <a:pt x="877" y="180"/>
                  </a:lnTo>
                  <a:lnTo>
                    <a:pt x="889" y="187"/>
                  </a:lnTo>
                  <a:lnTo>
                    <a:pt x="899" y="195"/>
                  </a:lnTo>
                  <a:lnTo>
                    <a:pt x="911" y="207"/>
                  </a:lnTo>
                  <a:lnTo>
                    <a:pt x="922" y="220"/>
                  </a:lnTo>
                  <a:lnTo>
                    <a:pt x="933" y="236"/>
                  </a:lnTo>
                  <a:lnTo>
                    <a:pt x="943" y="255"/>
                  </a:lnTo>
                  <a:lnTo>
                    <a:pt x="953" y="276"/>
                  </a:lnTo>
                  <a:lnTo>
                    <a:pt x="960" y="300"/>
                  </a:lnTo>
                  <a:lnTo>
                    <a:pt x="968" y="328"/>
                  </a:lnTo>
                  <a:lnTo>
                    <a:pt x="972" y="359"/>
                  </a:lnTo>
                  <a:lnTo>
                    <a:pt x="975" y="395"/>
                  </a:lnTo>
                  <a:lnTo>
                    <a:pt x="976" y="433"/>
                  </a:lnTo>
                  <a:lnTo>
                    <a:pt x="974" y="476"/>
                  </a:lnTo>
                  <a:lnTo>
                    <a:pt x="970" y="524"/>
                  </a:lnTo>
                  <a:lnTo>
                    <a:pt x="962" y="576"/>
                  </a:lnTo>
                  <a:lnTo>
                    <a:pt x="955" y="607"/>
                  </a:lnTo>
                  <a:lnTo>
                    <a:pt x="944" y="639"/>
                  </a:lnTo>
                  <a:lnTo>
                    <a:pt x="954" y="639"/>
                  </a:lnTo>
                  <a:lnTo>
                    <a:pt x="962" y="640"/>
                  </a:lnTo>
                  <a:lnTo>
                    <a:pt x="972" y="642"/>
                  </a:lnTo>
                  <a:lnTo>
                    <a:pt x="980" y="646"/>
                  </a:lnTo>
                  <a:lnTo>
                    <a:pt x="988" y="652"/>
                  </a:lnTo>
                  <a:lnTo>
                    <a:pt x="994" y="661"/>
                  </a:lnTo>
                  <a:lnTo>
                    <a:pt x="999" y="672"/>
                  </a:lnTo>
                  <a:lnTo>
                    <a:pt x="1002" y="687"/>
                  </a:lnTo>
                  <a:lnTo>
                    <a:pt x="1003" y="704"/>
                  </a:lnTo>
                  <a:lnTo>
                    <a:pt x="1003" y="725"/>
                  </a:lnTo>
                  <a:lnTo>
                    <a:pt x="1000" y="750"/>
                  </a:lnTo>
                  <a:lnTo>
                    <a:pt x="995" y="779"/>
                  </a:lnTo>
                  <a:lnTo>
                    <a:pt x="987" y="813"/>
                  </a:lnTo>
                  <a:lnTo>
                    <a:pt x="975" y="851"/>
                  </a:lnTo>
                  <a:lnTo>
                    <a:pt x="963" y="882"/>
                  </a:lnTo>
                  <a:lnTo>
                    <a:pt x="952" y="908"/>
                  </a:lnTo>
                  <a:lnTo>
                    <a:pt x="941" y="927"/>
                  </a:lnTo>
                  <a:lnTo>
                    <a:pt x="931" y="941"/>
                  </a:lnTo>
                  <a:lnTo>
                    <a:pt x="920" y="951"/>
                  </a:lnTo>
                  <a:lnTo>
                    <a:pt x="912" y="956"/>
                  </a:lnTo>
                  <a:lnTo>
                    <a:pt x="902" y="958"/>
                  </a:lnTo>
                  <a:lnTo>
                    <a:pt x="895" y="995"/>
                  </a:lnTo>
                  <a:lnTo>
                    <a:pt x="883" y="1034"/>
                  </a:lnTo>
                  <a:lnTo>
                    <a:pt x="868" y="1073"/>
                  </a:lnTo>
                  <a:lnTo>
                    <a:pt x="848" y="1111"/>
                  </a:lnTo>
                  <a:lnTo>
                    <a:pt x="823" y="1149"/>
                  </a:lnTo>
                  <a:lnTo>
                    <a:pt x="796" y="1186"/>
                  </a:lnTo>
                  <a:lnTo>
                    <a:pt x="766" y="1220"/>
                  </a:lnTo>
                  <a:lnTo>
                    <a:pt x="732" y="1251"/>
                  </a:lnTo>
                  <a:lnTo>
                    <a:pt x="694" y="1279"/>
                  </a:lnTo>
                  <a:lnTo>
                    <a:pt x="653" y="1303"/>
                  </a:lnTo>
                  <a:lnTo>
                    <a:pt x="609" y="1322"/>
                  </a:lnTo>
                  <a:lnTo>
                    <a:pt x="567" y="1334"/>
                  </a:lnTo>
                  <a:lnTo>
                    <a:pt x="523" y="1340"/>
                  </a:lnTo>
                  <a:lnTo>
                    <a:pt x="479" y="1340"/>
                  </a:lnTo>
                  <a:lnTo>
                    <a:pt x="436" y="1335"/>
                  </a:lnTo>
                  <a:lnTo>
                    <a:pt x="394" y="1322"/>
                  </a:lnTo>
                  <a:lnTo>
                    <a:pt x="353" y="1305"/>
                  </a:lnTo>
                  <a:lnTo>
                    <a:pt x="315" y="1284"/>
                  </a:lnTo>
                  <a:lnTo>
                    <a:pt x="280" y="1260"/>
                  </a:lnTo>
                  <a:lnTo>
                    <a:pt x="248" y="1231"/>
                  </a:lnTo>
                  <a:lnTo>
                    <a:pt x="218" y="1201"/>
                  </a:lnTo>
                  <a:lnTo>
                    <a:pt x="192" y="1169"/>
                  </a:lnTo>
                  <a:lnTo>
                    <a:pt x="169" y="1134"/>
                  </a:lnTo>
                  <a:lnTo>
                    <a:pt x="149" y="1100"/>
                  </a:lnTo>
                  <a:lnTo>
                    <a:pt x="132" y="1064"/>
                  </a:lnTo>
                  <a:lnTo>
                    <a:pt x="118" y="1028"/>
                  </a:lnTo>
                  <a:lnTo>
                    <a:pt x="108" y="993"/>
                  </a:lnTo>
                  <a:lnTo>
                    <a:pt x="101" y="959"/>
                  </a:lnTo>
                  <a:lnTo>
                    <a:pt x="93" y="957"/>
                  </a:lnTo>
                  <a:lnTo>
                    <a:pt x="83" y="951"/>
                  </a:lnTo>
                  <a:lnTo>
                    <a:pt x="73" y="941"/>
                  </a:lnTo>
                  <a:lnTo>
                    <a:pt x="62" y="928"/>
                  </a:lnTo>
                  <a:lnTo>
                    <a:pt x="52" y="908"/>
                  </a:lnTo>
                  <a:lnTo>
                    <a:pt x="40" y="883"/>
                  </a:lnTo>
                  <a:lnTo>
                    <a:pt x="30" y="852"/>
                  </a:lnTo>
                  <a:lnTo>
                    <a:pt x="17" y="813"/>
                  </a:lnTo>
                  <a:lnTo>
                    <a:pt x="9" y="780"/>
                  </a:lnTo>
                  <a:lnTo>
                    <a:pt x="3" y="750"/>
                  </a:lnTo>
                  <a:lnTo>
                    <a:pt x="0" y="726"/>
                  </a:lnTo>
                  <a:lnTo>
                    <a:pt x="0" y="705"/>
                  </a:lnTo>
                  <a:lnTo>
                    <a:pt x="1" y="687"/>
                  </a:lnTo>
                  <a:lnTo>
                    <a:pt x="5" y="673"/>
                  </a:lnTo>
                  <a:lnTo>
                    <a:pt x="10" y="662"/>
                  </a:lnTo>
                  <a:lnTo>
                    <a:pt x="17" y="653"/>
                  </a:lnTo>
                  <a:lnTo>
                    <a:pt x="24" y="647"/>
                  </a:lnTo>
                  <a:lnTo>
                    <a:pt x="33" y="643"/>
                  </a:lnTo>
                  <a:lnTo>
                    <a:pt x="41" y="640"/>
                  </a:lnTo>
                  <a:lnTo>
                    <a:pt x="51" y="639"/>
                  </a:lnTo>
                  <a:lnTo>
                    <a:pt x="60" y="639"/>
                  </a:lnTo>
                  <a:lnTo>
                    <a:pt x="50" y="607"/>
                  </a:lnTo>
                  <a:lnTo>
                    <a:pt x="43" y="576"/>
                  </a:lnTo>
                  <a:lnTo>
                    <a:pt x="36" y="533"/>
                  </a:lnTo>
                  <a:lnTo>
                    <a:pt x="33" y="492"/>
                  </a:lnTo>
                  <a:lnTo>
                    <a:pt x="32" y="452"/>
                  </a:lnTo>
                  <a:lnTo>
                    <a:pt x="35" y="412"/>
                  </a:lnTo>
                  <a:lnTo>
                    <a:pt x="42" y="374"/>
                  </a:lnTo>
                  <a:lnTo>
                    <a:pt x="55" y="332"/>
                  </a:lnTo>
                  <a:lnTo>
                    <a:pt x="71" y="294"/>
                  </a:lnTo>
                  <a:lnTo>
                    <a:pt x="90" y="257"/>
                  </a:lnTo>
                  <a:lnTo>
                    <a:pt x="111" y="224"/>
                  </a:lnTo>
                  <a:lnTo>
                    <a:pt x="135" y="193"/>
                  </a:lnTo>
                  <a:lnTo>
                    <a:pt x="160" y="166"/>
                  </a:lnTo>
                  <a:lnTo>
                    <a:pt x="195" y="132"/>
                  </a:lnTo>
                  <a:lnTo>
                    <a:pt x="231" y="103"/>
                  </a:lnTo>
                  <a:lnTo>
                    <a:pt x="270" y="75"/>
                  </a:lnTo>
                  <a:lnTo>
                    <a:pt x="303" y="54"/>
                  </a:lnTo>
                  <a:lnTo>
                    <a:pt x="338" y="36"/>
                  </a:lnTo>
                  <a:lnTo>
                    <a:pt x="376" y="21"/>
                  </a:lnTo>
                  <a:lnTo>
                    <a:pt x="407" y="12"/>
                  </a:lnTo>
                  <a:lnTo>
                    <a:pt x="439" y="6"/>
                  </a:lnTo>
                  <a:lnTo>
                    <a:pt x="473" y="2"/>
                  </a:lnTo>
                  <a:lnTo>
                    <a:pt x="5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90" name="Shape 11990"/>
          <p:cNvGrpSpPr/>
          <p:nvPr/>
        </p:nvGrpSpPr>
        <p:grpSpPr>
          <a:xfrm>
            <a:off x="8592741" y="3667602"/>
            <a:ext cx="217885" cy="213122"/>
            <a:chOff x="11560175" y="3732213"/>
            <a:chExt cx="290513" cy="284162"/>
          </a:xfrm>
        </p:grpSpPr>
        <p:sp>
          <p:nvSpPr>
            <p:cNvPr id="11991" name="Shape 11991"/>
            <p:cNvSpPr/>
            <p:nvPr/>
          </p:nvSpPr>
          <p:spPr>
            <a:xfrm>
              <a:off x="11601450" y="3817938"/>
              <a:ext cx="60325" cy="198437"/>
            </a:xfrm>
            <a:custGeom>
              <a:avLst/>
              <a:gdLst/>
              <a:ahLst/>
              <a:cxnLst/>
              <a:rect l="0" t="0" r="0" b="0"/>
              <a:pathLst>
                <a:path w="716" h="2368" extrusionOk="0">
                  <a:moveTo>
                    <a:pt x="0" y="0"/>
                  </a:moveTo>
                  <a:lnTo>
                    <a:pt x="126" y="462"/>
                  </a:lnTo>
                  <a:lnTo>
                    <a:pt x="134" y="484"/>
                  </a:lnTo>
                  <a:lnTo>
                    <a:pt x="147" y="503"/>
                  </a:lnTo>
                  <a:lnTo>
                    <a:pt x="164" y="518"/>
                  </a:lnTo>
                  <a:lnTo>
                    <a:pt x="183" y="530"/>
                  </a:lnTo>
                  <a:lnTo>
                    <a:pt x="204" y="537"/>
                  </a:lnTo>
                  <a:lnTo>
                    <a:pt x="227" y="539"/>
                  </a:lnTo>
                  <a:lnTo>
                    <a:pt x="251" y="537"/>
                  </a:lnTo>
                  <a:lnTo>
                    <a:pt x="281" y="558"/>
                  </a:lnTo>
                  <a:lnTo>
                    <a:pt x="314" y="576"/>
                  </a:lnTo>
                  <a:lnTo>
                    <a:pt x="348" y="589"/>
                  </a:lnTo>
                  <a:lnTo>
                    <a:pt x="386" y="595"/>
                  </a:lnTo>
                  <a:lnTo>
                    <a:pt x="713" y="630"/>
                  </a:lnTo>
                  <a:lnTo>
                    <a:pt x="716" y="2206"/>
                  </a:lnTo>
                  <a:lnTo>
                    <a:pt x="713" y="2238"/>
                  </a:lnTo>
                  <a:lnTo>
                    <a:pt x="703" y="2269"/>
                  </a:lnTo>
                  <a:lnTo>
                    <a:pt x="689" y="2296"/>
                  </a:lnTo>
                  <a:lnTo>
                    <a:pt x="669" y="2320"/>
                  </a:lnTo>
                  <a:lnTo>
                    <a:pt x="644" y="2339"/>
                  </a:lnTo>
                  <a:lnTo>
                    <a:pt x="617" y="2354"/>
                  </a:lnTo>
                  <a:lnTo>
                    <a:pt x="586" y="2363"/>
                  </a:lnTo>
                  <a:lnTo>
                    <a:pt x="554" y="2368"/>
                  </a:lnTo>
                  <a:lnTo>
                    <a:pt x="522" y="2363"/>
                  </a:lnTo>
                  <a:lnTo>
                    <a:pt x="492" y="2354"/>
                  </a:lnTo>
                  <a:lnTo>
                    <a:pt x="464" y="2339"/>
                  </a:lnTo>
                  <a:lnTo>
                    <a:pt x="440" y="2320"/>
                  </a:lnTo>
                  <a:lnTo>
                    <a:pt x="420" y="2296"/>
                  </a:lnTo>
                  <a:lnTo>
                    <a:pt x="405" y="2269"/>
                  </a:lnTo>
                  <a:lnTo>
                    <a:pt x="396" y="2238"/>
                  </a:lnTo>
                  <a:lnTo>
                    <a:pt x="393" y="2206"/>
                  </a:lnTo>
                  <a:lnTo>
                    <a:pt x="393" y="953"/>
                  </a:lnTo>
                  <a:lnTo>
                    <a:pt x="390" y="940"/>
                  </a:lnTo>
                  <a:lnTo>
                    <a:pt x="383" y="929"/>
                  </a:lnTo>
                  <a:lnTo>
                    <a:pt x="372" y="922"/>
                  </a:lnTo>
                  <a:lnTo>
                    <a:pt x="358" y="919"/>
                  </a:lnTo>
                  <a:lnTo>
                    <a:pt x="344" y="922"/>
                  </a:lnTo>
                  <a:lnTo>
                    <a:pt x="334" y="929"/>
                  </a:lnTo>
                  <a:lnTo>
                    <a:pt x="326" y="940"/>
                  </a:lnTo>
                  <a:lnTo>
                    <a:pt x="323" y="953"/>
                  </a:lnTo>
                  <a:lnTo>
                    <a:pt x="323" y="2206"/>
                  </a:lnTo>
                  <a:lnTo>
                    <a:pt x="320" y="2238"/>
                  </a:lnTo>
                  <a:lnTo>
                    <a:pt x="310" y="2269"/>
                  </a:lnTo>
                  <a:lnTo>
                    <a:pt x="296" y="2296"/>
                  </a:lnTo>
                  <a:lnTo>
                    <a:pt x="276" y="2320"/>
                  </a:lnTo>
                  <a:lnTo>
                    <a:pt x="251" y="2339"/>
                  </a:lnTo>
                  <a:lnTo>
                    <a:pt x="224" y="2354"/>
                  </a:lnTo>
                  <a:lnTo>
                    <a:pt x="195" y="2363"/>
                  </a:lnTo>
                  <a:lnTo>
                    <a:pt x="162" y="2368"/>
                  </a:lnTo>
                  <a:lnTo>
                    <a:pt x="129" y="2363"/>
                  </a:lnTo>
                  <a:lnTo>
                    <a:pt x="99" y="2354"/>
                  </a:lnTo>
                  <a:lnTo>
                    <a:pt x="71" y="2339"/>
                  </a:lnTo>
                  <a:lnTo>
                    <a:pt x="47" y="2320"/>
                  </a:lnTo>
                  <a:lnTo>
                    <a:pt x="28" y="2296"/>
                  </a:lnTo>
                  <a:lnTo>
                    <a:pt x="12" y="2269"/>
                  </a:lnTo>
                  <a:lnTo>
                    <a:pt x="3" y="2238"/>
                  </a:lnTo>
                  <a:lnTo>
                    <a:pt x="0" y="220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2" name="Shape 11992"/>
            <p:cNvSpPr/>
            <p:nvPr/>
          </p:nvSpPr>
          <p:spPr>
            <a:xfrm>
              <a:off x="11609388" y="3800475"/>
              <a:ext cx="36513" cy="39687"/>
            </a:xfrm>
            <a:custGeom>
              <a:avLst/>
              <a:gdLst/>
              <a:ahLst/>
              <a:cxnLst/>
              <a:rect l="0" t="0" r="0" b="0"/>
              <a:pathLst>
                <a:path w="444" h="474" extrusionOk="0">
                  <a:moveTo>
                    <a:pt x="356" y="0"/>
                  </a:moveTo>
                  <a:lnTo>
                    <a:pt x="444" y="326"/>
                  </a:lnTo>
                  <a:lnTo>
                    <a:pt x="359" y="317"/>
                  </a:lnTo>
                  <a:lnTo>
                    <a:pt x="322" y="315"/>
                  </a:lnTo>
                  <a:lnTo>
                    <a:pt x="285" y="320"/>
                  </a:lnTo>
                  <a:lnTo>
                    <a:pt x="250" y="329"/>
                  </a:lnTo>
                  <a:lnTo>
                    <a:pt x="218" y="344"/>
                  </a:lnTo>
                  <a:lnTo>
                    <a:pt x="188" y="363"/>
                  </a:lnTo>
                  <a:lnTo>
                    <a:pt x="161" y="386"/>
                  </a:lnTo>
                  <a:lnTo>
                    <a:pt x="138" y="412"/>
                  </a:lnTo>
                  <a:lnTo>
                    <a:pt x="118" y="442"/>
                  </a:lnTo>
                  <a:lnTo>
                    <a:pt x="103" y="474"/>
                  </a:lnTo>
                  <a:lnTo>
                    <a:pt x="0" y="97"/>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3" name="Shape 11993"/>
            <p:cNvSpPr/>
            <p:nvPr/>
          </p:nvSpPr>
          <p:spPr>
            <a:xfrm>
              <a:off x="11560175" y="3733800"/>
              <a:ext cx="128588" cy="128587"/>
            </a:xfrm>
            <a:custGeom>
              <a:avLst/>
              <a:gdLst/>
              <a:ahLst/>
              <a:cxnLst/>
              <a:rect l="0" t="0" r="0" b="0"/>
              <a:pathLst>
                <a:path w="1541" h="1549" extrusionOk="0">
                  <a:moveTo>
                    <a:pt x="861" y="0"/>
                  </a:moveTo>
                  <a:lnTo>
                    <a:pt x="902" y="3"/>
                  </a:lnTo>
                  <a:lnTo>
                    <a:pt x="941" y="11"/>
                  </a:lnTo>
                  <a:lnTo>
                    <a:pt x="979" y="25"/>
                  </a:lnTo>
                  <a:lnTo>
                    <a:pt x="1013" y="45"/>
                  </a:lnTo>
                  <a:lnTo>
                    <a:pt x="1044" y="68"/>
                  </a:lnTo>
                  <a:lnTo>
                    <a:pt x="1072" y="95"/>
                  </a:lnTo>
                  <a:lnTo>
                    <a:pt x="1095" y="126"/>
                  </a:lnTo>
                  <a:lnTo>
                    <a:pt x="1114" y="160"/>
                  </a:lnTo>
                  <a:lnTo>
                    <a:pt x="1128" y="197"/>
                  </a:lnTo>
                  <a:lnTo>
                    <a:pt x="1137" y="236"/>
                  </a:lnTo>
                  <a:lnTo>
                    <a:pt x="1140" y="278"/>
                  </a:lnTo>
                  <a:lnTo>
                    <a:pt x="1137" y="319"/>
                  </a:lnTo>
                  <a:lnTo>
                    <a:pt x="1128" y="358"/>
                  </a:lnTo>
                  <a:lnTo>
                    <a:pt x="1114" y="395"/>
                  </a:lnTo>
                  <a:lnTo>
                    <a:pt x="1095" y="429"/>
                  </a:lnTo>
                  <a:lnTo>
                    <a:pt x="1072" y="460"/>
                  </a:lnTo>
                  <a:lnTo>
                    <a:pt x="1044" y="487"/>
                  </a:lnTo>
                  <a:lnTo>
                    <a:pt x="1013" y="511"/>
                  </a:lnTo>
                  <a:lnTo>
                    <a:pt x="979" y="530"/>
                  </a:lnTo>
                  <a:lnTo>
                    <a:pt x="941" y="544"/>
                  </a:lnTo>
                  <a:lnTo>
                    <a:pt x="902" y="552"/>
                  </a:lnTo>
                  <a:lnTo>
                    <a:pt x="861" y="555"/>
                  </a:lnTo>
                  <a:lnTo>
                    <a:pt x="820" y="552"/>
                  </a:lnTo>
                  <a:lnTo>
                    <a:pt x="781" y="544"/>
                  </a:lnTo>
                  <a:lnTo>
                    <a:pt x="743" y="530"/>
                  </a:lnTo>
                  <a:lnTo>
                    <a:pt x="709" y="511"/>
                  </a:lnTo>
                  <a:lnTo>
                    <a:pt x="677" y="487"/>
                  </a:lnTo>
                  <a:lnTo>
                    <a:pt x="650" y="460"/>
                  </a:lnTo>
                  <a:lnTo>
                    <a:pt x="627" y="429"/>
                  </a:lnTo>
                  <a:lnTo>
                    <a:pt x="608" y="395"/>
                  </a:lnTo>
                  <a:lnTo>
                    <a:pt x="593" y="358"/>
                  </a:lnTo>
                  <a:lnTo>
                    <a:pt x="585" y="319"/>
                  </a:lnTo>
                  <a:lnTo>
                    <a:pt x="582" y="278"/>
                  </a:lnTo>
                  <a:lnTo>
                    <a:pt x="583" y="263"/>
                  </a:lnTo>
                  <a:lnTo>
                    <a:pt x="354" y="551"/>
                  </a:lnTo>
                  <a:lnTo>
                    <a:pt x="609" y="647"/>
                  </a:lnTo>
                  <a:lnTo>
                    <a:pt x="1221" y="645"/>
                  </a:lnTo>
                  <a:lnTo>
                    <a:pt x="1263" y="648"/>
                  </a:lnTo>
                  <a:lnTo>
                    <a:pt x="1305" y="656"/>
                  </a:lnTo>
                  <a:lnTo>
                    <a:pt x="1344" y="669"/>
                  </a:lnTo>
                  <a:lnTo>
                    <a:pt x="1381" y="688"/>
                  </a:lnTo>
                  <a:lnTo>
                    <a:pt x="1415" y="711"/>
                  </a:lnTo>
                  <a:lnTo>
                    <a:pt x="1446" y="737"/>
                  </a:lnTo>
                  <a:lnTo>
                    <a:pt x="1472" y="768"/>
                  </a:lnTo>
                  <a:lnTo>
                    <a:pt x="1495" y="801"/>
                  </a:lnTo>
                  <a:lnTo>
                    <a:pt x="1514" y="838"/>
                  </a:lnTo>
                  <a:lnTo>
                    <a:pt x="1528" y="877"/>
                  </a:lnTo>
                  <a:lnTo>
                    <a:pt x="1536" y="918"/>
                  </a:lnTo>
                  <a:lnTo>
                    <a:pt x="1539" y="961"/>
                  </a:lnTo>
                  <a:lnTo>
                    <a:pt x="1541" y="1415"/>
                  </a:lnTo>
                  <a:lnTo>
                    <a:pt x="1539" y="1438"/>
                  </a:lnTo>
                  <a:lnTo>
                    <a:pt x="1534" y="1459"/>
                  </a:lnTo>
                  <a:lnTo>
                    <a:pt x="1526" y="1480"/>
                  </a:lnTo>
                  <a:lnTo>
                    <a:pt x="1513" y="1499"/>
                  </a:lnTo>
                  <a:lnTo>
                    <a:pt x="1497" y="1515"/>
                  </a:lnTo>
                  <a:lnTo>
                    <a:pt x="1479" y="1529"/>
                  </a:lnTo>
                  <a:lnTo>
                    <a:pt x="1459" y="1539"/>
                  </a:lnTo>
                  <a:lnTo>
                    <a:pt x="1438" y="1546"/>
                  </a:lnTo>
                  <a:lnTo>
                    <a:pt x="1415" y="1549"/>
                  </a:lnTo>
                  <a:lnTo>
                    <a:pt x="1393" y="1549"/>
                  </a:lnTo>
                  <a:lnTo>
                    <a:pt x="901" y="1497"/>
                  </a:lnTo>
                  <a:lnTo>
                    <a:pt x="875" y="1490"/>
                  </a:lnTo>
                  <a:lnTo>
                    <a:pt x="850" y="1481"/>
                  </a:lnTo>
                  <a:lnTo>
                    <a:pt x="828" y="1466"/>
                  </a:lnTo>
                  <a:lnTo>
                    <a:pt x="810" y="1447"/>
                  </a:lnTo>
                  <a:lnTo>
                    <a:pt x="797" y="1426"/>
                  </a:lnTo>
                  <a:lnTo>
                    <a:pt x="786" y="1402"/>
                  </a:lnTo>
                  <a:lnTo>
                    <a:pt x="781" y="1376"/>
                  </a:lnTo>
                  <a:lnTo>
                    <a:pt x="782" y="1349"/>
                  </a:lnTo>
                  <a:lnTo>
                    <a:pt x="787" y="1322"/>
                  </a:lnTo>
                  <a:lnTo>
                    <a:pt x="798" y="1298"/>
                  </a:lnTo>
                  <a:lnTo>
                    <a:pt x="812" y="1277"/>
                  </a:lnTo>
                  <a:lnTo>
                    <a:pt x="830" y="1258"/>
                  </a:lnTo>
                  <a:lnTo>
                    <a:pt x="852" y="1245"/>
                  </a:lnTo>
                  <a:lnTo>
                    <a:pt x="877" y="1234"/>
                  </a:lnTo>
                  <a:lnTo>
                    <a:pt x="902" y="1230"/>
                  </a:lnTo>
                  <a:lnTo>
                    <a:pt x="929" y="1230"/>
                  </a:lnTo>
                  <a:lnTo>
                    <a:pt x="1272" y="1266"/>
                  </a:lnTo>
                  <a:lnTo>
                    <a:pt x="1272" y="1262"/>
                  </a:lnTo>
                  <a:lnTo>
                    <a:pt x="1272" y="1252"/>
                  </a:lnTo>
                  <a:lnTo>
                    <a:pt x="1272" y="1235"/>
                  </a:lnTo>
                  <a:lnTo>
                    <a:pt x="1272" y="1214"/>
                  </a:lnTo>
                  <a:lnTo>
                    <a:pt x="1272" y="1189"/>
                  </a:lnTo>
                  <a:lnTo>
                    <a:pt x="1271" y="1161"/>
                  </a:lnTo>
                  <a:lnTo>
                    <a:pt x="1271" y="1131"/>
                  </a:lnTo>
                  <a:lnTo>
                    <a:pt x="1271" y="1101"/>
                  </a:lnTo>
                  <a:lnTo>
                    <a:pt x="1271" y="1070"/>
                  </a:lnTo>
                  <a:lnTo>
                    <a:pt x="1271" y="1042"/>
                  </a:lnTo>
                  <a:lnTo>
                    <a:pt x="1271" y="1016"/>
                  </a:lnTo>
                  <a:lnTo>
                    <a:pt x="1271" y="992"/>
                  </a:lnTo>
                  <a:lnTo>
                    <a:pt x="1270" y="975"/>
                  </a:lnTo>
                  <a:lnTo>
                    <a:pt x="1270" y="962"/>
                  </a:lnTo>
                  <a:lnTo>
                    <a:pt x="1268" y="951"/>
                  </a:lnTo>
                  <a:lnTo>
                    <a:pt x="1262" y="943"/>
                  </a:lnTo>
                  <a:lnTo>
                    <a:pt x="1254" y="937"/>
                  </a:lnTo>
                  <a:lnTo>
                    <a:pt x="1243" y="935"/>
                  </a:lnTo>
                  <a:lnTo>
                    <a:pt x="1233" y="937"/>
                  </a:lnTo>
                  <a:lnTo>
                    <a:pt x="1223" y="943"/>
                  </a:lnTo>
                  <a:lnTo>
                    <a:pt x="1218" y="951"/>
                  </a:lnTo>
                  <a:lnTo>
                    <a:pt x="1216" y="962"/>
                  </a:lnTo>
                  <a:lnTo>
                    <a:pt x="1216" y="1148"/>
                  </a:lnTo>
                  <a:lnTo>
                    <a:pt x="1139" y="1140"/>
                  </a:lnTo>
                  <a:lnTo>
                    <a:pt x="1041" y="779"/>
                  </a:lnTo>
                  <a:lnTo>
                    <a:pt x="1033" y="756"/>
                  </a:lnTo>
                  <a:lnTo>
                    <a:pt x="1020" y="736"/>
                  </a:lnTo>
                  <a:lnTo>
                    <a:pt x="1005" y="721"/>
                  </a:lnTo>
                  <a:lnTo>
                    <a:pt x="988" y="710"/>
                  </a:lnTo>
                  <a:lnTo>
                    <a:pt x="969" y="701"/>
                  </a:lnTo>
                  <a:lnTo>
                    <a:pt x="949" y="697"/>
                  </a:lnTo>
                  <a:lnTo>
                    <a:pt x="929" y="697"/>
                  </a:lnTo>
                  <a:lnTo>
                    <a:pt x="909" y="700"/>
                  </a:lnTo>
                  <a:lnTo>
                    <a:pt x="871" y="711"/>
                  </a:lnTo>
                  <a:lnTo>
                    <a:pt x="839" y="719"/>
                  </a:lnTo>
                  <a:lnTo>
                    <a:pt x="809" y="728"/>
                  </a:lnTo>
                  <a:lnTo>
                    <a:pt x="783" y="735"/>
                  </a:lnTo>
                  <a:lnTo>
                    <a:pt x="758" y="741"/>
                  </a:lnTo>
                  <a:lnTo>
                    <a:pt x="733" y="748"/>
                  </a:lnTo>
                  <a:lnTo>
                    <a:pt x="710" y="754"/>
                  </a:lnTo>
                  <a:lnTo>
                    <a:pt x="685" y="761"/>
                  </a:lnTo>
                  <a:lnTo>
                    <a:pt x="657" y="769"/>
                  </a:lnTo>
                  <a:lnTo>
                    <a:pt x="628" y="776"/>
                  </a:lnTo>
                  <a:lnTo>
                    <a:pt x="593" y="785"/>
                  </a:lnTo>
                  <a:lnTo>
                    <a:pt x="554" y="796"/>
                  </a:lnTo>
                  <a:lnTo>
                    <a:pt x="535" y="803"/>
                  </a:lnTo>
                  <a:lnTo>
                    <a:pt x="517" y="814"/>
                  </a:lnTo>
                  <a:lnTo>
                    <a:pt x="503" y="827"/>
                  </a:lnTo>
                  <a:lnTo>
                    <a:pt x="491" y="844"/>
                  </a:lnTo>
                  <a:lnTo>
                    <a:pt x="482" y="863"/>
                  </a:lnTo>
                  <a:lnTo>
                    <a:pt x="477" y="884"/>
                  </a:lnTo>
                  <a:lnTo>
                    <a:pt x="86" y="737"/>
                  </a:lnTo>
                  <a:lnTo>
                    <a:pt x="64" y="726"/>
                  </a:lnTo>
                  <a:lnTo>
                    <a:pt x="44" y="711"/>
                  </a:lnTo>
                  <a:lnTo>
                    <a:pt x="27" y="692"/>
                  </a:lnTo>
                  <a:lnTo>
                    <a:pt x="14" y="671"/>
                  </a:lnTo>
                  <a:lnTo>
                    <a:pt x="5" y="647"/>
                  </a:lnTo>
                  <a:lnTo>
                    <a:pt x="0" y="623"/>
                  </a:lnTo>
                  <a:lnTo>
                    <a:pt x="1" y="597"/>
                  </a:lnTo>
                  <a:lnTo>
                    <a:pt x="5" y="572"/>
                  </a:lnTo>
                  <a:lnTo>
                    <a:pt x="15" y="549"/>
                  </a:lnTo>
                  <a:lnTo>
                    <a:pt x="30" y="528"/>
                  </a:lnTo>
                  <a:lnTo>
                    <a:pt x="397" y="64"/>
                  </a:lnTo>
                  <a:lnTo>
                    <a:pt x="416" y="44"/>
                  </a:lnTo>
                  <a:lnTo>
                    <a:pt x="438" y="29"/>
                  </a:lnTo>
                  <a:lnTo>
                    <a:pt x="461" y="18"/>
                  </a:lnTo>
                  <a:lnTo>
                    <a:pt x="487" y="13"/>
                  </a:lnTo>
                  <a:lnTo>
                    <a:pt x="513" y="12"/>
                  </a:lnTo>
                  <a:lnTo>
                    <a:pt x="538" y="17"/>
                  </a:lnTo>
                  <a:lnTo>
                    <a:pt x="564" y="27"/>
                  </a:lnTo>
                  <a:lnTo>
                    <a:pt x="587" y="42"/>
                  </a:lnTo>
                  <a:lnTo>
                    <a:pt x="604" y="57"/>
                  </a:lnTo>
                  <a:lnTo>
                    <a:pt x="617" y="75"/>
                  </a:lnTo>
                  <a:lnTo>
                    <a:pt x="627" y="95"/>
                  </a:lnTo>
                  <a:lnTo>
                    <a:pt x="634" y="116"/>
                  </a:lnTo>
                  <a:lnTo>
                    <a:pt x="657" y="87"/>
                  </a:lnTo>
                  <a:lnTo>
                    <a:pt x="685" y="62"/>
                  </a:lnTo>
                  <a:lnTo>
                    <a:pt x="715" y="41"/>
                  </a:lnTo>
                  <a:lnTo>
                    <a:pt x="748" y="23"/>
                  </a:lnTo>
                  <a:lnTo>
                    <a:pt x="784" y="10"/>
                  </a:lnTo>
                  <a:lnTo>
                    <a:pt x="822" y="2"/>
                  </a:lnTo>
                  <a:lnTo>
                    <a:pt x="8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4" name="Shape 11994"/>
            <p:cNvSpPr/>
            <p:nvPr/>
          </p:nvSpPr>
          <p:spPr>
            <a:xfrm>
              <a:off x="11685588" y="3732213"/>
              <a:ext cx="165100" cy="282575"/>
            </a:xfrm>
            <a:custGeom>
              <a:avLst/>
              <a:gdLst/>
              <a:ahLst/>
              <a:cxnLst/>
              <a:rect l="0" t="0" r="0" b="0"/>
              <a:pathLst>
                <a:path w="1978" h="3381" extrusionOk="0">
                  <a:moveTo>
                    <a:pt x="718" y="213"/>
                  </a:moveTo>
                  <a:lnTo>
                    <a:pt x="709" y="221"/>
                  </a:lnTo>
                  <a:lnTo>
                    <a:pt x="364" y="534"/>
                  </a:lnTo>
                  <a:lnTo>
                    <a:pt x="782" y="687"/>
                  </a:lnTo>
                  <a:lnTo>
                    <a:pt x="873" y="920"/>
                  </a:lnTo>
                  <a:lnTo>
                    <a:pt x="938" y="1098"/>
                  </a:lnTo>
                  <a:lnTo>
                    <a:pt x="905" y="922"/>
                  </a:lnTo>
                  <a:lnTo>
                    <a:pt x="904" y="909"/>
                  </a:lnTo>
                  <a:lnTo>
                    <a:pt x="905" y="898"/>
                  </a:lnTo>
                  <a:lnTo>
                    <a:pt x="911" y="886"/>
                  </a:lnTo>
                  <a:lnTo>
                    <a:pt x="962" y="793"/>
                  </a:lnTo>
                  <a:lnTo>
                    <a:pt x="916" y="710"/>
                  </a:lnTo>
                  <a:lnTo>
                    <a:pt x="914" y="701"/>
                  </a:lnTo>
                  <a:lnTo>
                    <a:pt x="917" y="692"/>
                  </a:lnTo>
                  <a:lnTo>
                    <a:pt x="920" y="687"/>
                  </a:lnTo>
                  <a:lnTo>
                    <a:pt x="923" y="684"/>
                  </a:lnTo>
                  <a:lnTo>
                    <a:pt x="927" y="683"/>
                  </a:lnTo>
                  <a:lnTo>
                    <a:pt x="933" y="682"/>
                  </a:lnTo>
                  <a:lnTo>
                    <a:pt x="1058" y="682"/>
                  </a:lnTo>
                  <a:lnTo>
                    <a:pt x="1062" y="683"/>
                  </a:lnTo>
                  <a:lnTo>
                    <a:pt x="1067" y="684"/>
                  </a:lnTo>
                  <a:lnTo>
                    <a:pt x="1071" y="687"/>
                  </a:lnTo>
                  <a:lnTo>
                    <a:pt x="1074" y="692"/>
                  </a:lnTo>
                  <a:lnTo>
                    <a:pt x="1076" y="701"/>
                  </a:lnTo>
                  <a:lnTo>
                    <a:pt x="1074" y="710"/>
                  </a:lnTo>
                  <a:lnTo>
                    <a:pt x="1029" y="793"/>
                  </a:lnTo>
                  <a:lnTo>
                    <a:pt x="1080" y="886"/>
                  </a:lnTo>
                  <a:lnTo>
                    <a:pt x="1084" y="898"/>
                  </a:lnTo>
                  <a:lnTo>
                    <a:pt x="1086" y="909"/>
                  </a:lnTo>
                  <a:lnTo>
                    <a:pt x="1085" y="922"/>
                  </a:lnTo>
                  <a:lnTo>
                    <a:pt x="1047" y="1098"/>
                  </a:lnTo>
                  <a:lnTo>
                    <a:pt x="1115" y="924"/>
                  </a:lnTo>
                  <a:lnTo>
                    <a:pt x="1208" y="681"/>
                  </a:lnTo>
                  <a:lnTo>
                    <a:pt x="1614" y="532"/>
                  </a:lnTo>
                  <a:lnTo>
                    <a:pt x="1272" y="221"/>
                  </a:lnTo>
                  <a:lnTo>
                    <a:pt x="1279" y="259"/>
                  </a:lnTo>
                  <a:lnTo>
                    <a:pt x="1282" y="299"/>
                  </a:lnTo>
                  <a:lnTo>
                    <a:pt x="1279" y="341"/>
                  </a:lnTo>
                  <a:lnTo>
                    <a:pt x="1270" y="382"/>
                  </a:lnTo>
                  <a:lnTo>
                    <a:pt x="1255" y="420"/>
                  </a:lnTo>
                  <a:lnTo>
                    <a:pt x="1236" y="455"/>
                  </a:lnTo>
                  <a:lnTo>
                    <a:pt x="1212" y="487"/>
                  </a:lnTo>
                  <a:lnTo>
                    <a:pt x="1182" y="515"/>
                  </a:lnTo>
                  <a:lnTo>
                    <a:pt x="1151" y="540"/>
                  </a:lnTo>
                  <a:lnTo>
                    <a:pt x="1115" y="559"/>
                  </a:lnTo>
                  <a:lnTo>
                    <a:pt x="1077" y="574"/>
                  </a:lnTo>
                  <a:lnTo>
                    <a:pt x="1036" y="583"/>
                  </a:lnTo>
                  <a:lnTo>
                    <a:pt x="994" y="587"/>
                  </a:lnTo>
                  <a:lnTo>
                    <a:pt x="951" y="583"/>
                  </a:lnTo>
                  <a:lnTo>
                    <a:pt x="911" y="574"/>
                  </a:lnTo>
                  <a:lnTo>
                    <a:pt x="872" y="559"/>
                  </a:lnTo>
                  <a:lnTo>
                    <a:pt x="837" y="540"/>
                  </a:lnTo>
                  <a:lnTo>
                    <a:pt x="804" y="515"/>
                  </a:lnTo>
                  <a:lnTo>
                    <a:pt x="776" y="487"/>
                  </a:lnTo>
                  <a:lnTo>
                    <a:pt x="751" y="455"/>
                  </a:lnTo>
                  <a:lnTo>
                    <a:pt x="731" y="420"/>
                  </a:lnTo>
                  <a:lnTo>
                    <a:pt x="717" y="382"/>
                  </a:lnTo>
                  <a:lnTo>
                    <a:pt x="708" y="341"/>
                  </a:lnTo>
                  <a:lnTo>
                    <a:pt x="705" y="299"/>
                  </a:lnTo>
                  <a:lnTo>
                    <a:pt x="708" y="255"/>
                  </a:lnTo>
                  <a:lnTo>
                    <a:pt x="718" y="213"/>
                  </a:lnTo>
                  <a:close/>
                  <a:moveTo>
                    <a:pt x="1348" y="0"/>
                  </a:moveTo>
                  <a:lnTo>
                    <a:pt x="1372" y="2"/>
                  </a:lnTo>
                  <a:lnTo>
                    <a:pt x="1395" y="8"/>
                  </a:lnTo>
                  <a:lnTo>
                    <a:pt x="1417" y="18"/>
                  </a:lnTo>
                  <a:lnTo>
                    <a:pt x="1438" y="33"/>
                  </a:lnTo>
                  <a:lnTo>
                    <a:pt x="1937" y="485"/>
                  </a:lnTo>
                  <a:lnTo>
                    <a:pt x="1954" y="505"/>
                  </a:lnTo>
                  <a:lnTo>
                    <a:pt x="1966" y="527"/>
                  </a:lnTo>
                  <a:lnTo>
                    <a:pt x="1975" y="551"/>
                  </a:lnTo>
                  <a:lnTo>
                    <a:pt x="1978" y="576"/>
                  </a:lnTo>
                  <a:lnTo>
                    <a:pt x="1976" y="601"/>
                  </a:lnTo>
                  <a:lnTo>
                    <a:pt x="1968" y="626"/>
                  </a:lnTo>
                  <a:lnTo>
                    <a:pt x="1956" y="649"/>
                  </a:lnTo>
                  <a:lnTo>
                    <a:pt x="1939" y="669"/>
                  </a:lnTo>
                  <a:lnTo>
                    <a:pt x="1919" y="684"/>
                  </a:lnTo>
                  <a:lnTo>
                    <a:pt x="1896" y="696"/>
                  </a:lnTo>
                  <a:lnTo>
                    <a:pt x="1363" y="891"/>
                  </a:lnTo>
                  <a:lnTo>
                    <a:pt x="1364" y="3215"/>
                  </a:lnTo>
                  <a:lnTo>
                    <a:pt x="1361" y="3245"/>
                  </a:lnTo>
                  <a:lnTo>
                    <a:pt x="1353" y="3273"/>
                  </a:lnTo>
                  <a:lnTo>
                    <a:pt x="1341" y="3299"/>
                  </a:lnTo>
                  <a:lnTo>
                    <a:pt x="1325" y="3323"/>
                  </a:lnTo>
                  <a:lnTo>
                    <a:pt x="1305" y="3342"/>
                  </a:lnTo>
                  <a:lnTo>
                    <a:pt x="1281" y="3359"/>
                  </a:lnTo>
                  <a:lnTo>
                    <a:pt x="1255" y="3371"/>
                  </a:lnTo>
                  <a:lnTo>
                    <a:pt x="1227" y="3379"/>
                  </a:lnTo>
                  <a:lnTo>
                    <a:pt x="1197" y="3381"/>
                  </a:lnTo>
                  <a:lnTo>
                    <a:pt x="1167" y="3379"/>
                  </a:lnTo>
                  <a:lnTo>
                    <a:pt x="1138" y="3371"/>
                  </a:lnTo>
                  <a:lnTo>
                    <a:pt x="1113" y="3359"/>
                  </a:lnTo>
                  <a:lnTo>
                    <a:pt x="1089" y="3342"/>
                  </a:lnTo>
                  <a:lnTo>
                    <a:pt x="1069" y="3323"/>
                  </a:lnTo>
                  <a:lnTo>
                    <a:pt x="1053" y="3299"/>
                  </a:lnTo>
                  <a:lnTo>
                    <a:pt x="1040" y="3273"/>
                  </a:lnTo>
                  <a:lnTo>
                    <a:pt x="1033" y="3245"/>
                  </a:lnTo>
                  <a:lnTo>
                    <a:pt x="1030" y="3215"/>
                  </a:lnTo>
                  <a:lnTo>
                    <a:pt x="1030" y="1919"/>
                  </a:lnTo>
                  <a:lnTo>
                    <a:pt x="1026" y="1904"/>
                  </a:lnTo>
                  <a:lnTo>
                    <a:pt x="1019" y="1894"/>
                  </a:lnTo>
                  <a:lnTo>
                    <a:pt x="1007" y="1885"/>
                  </a:lnTo>
                  <a:lnTo>
                    <a:pt x="994" y="1883"/>
                  </a:lnTo>
                  <a:lnTo>
                    <a:pt x="979" y="1885"/>
                  </a:lnTo>
                  <a:lnTo>
                    <a:pt x="968" y="1894"/>
                  </a:lnTo>
                  <a:lnTo>
                    <a:pt x="960" y="1904"/>
                  </a:lnTo>
                  <a:lnTo>
                    <a:pt x="957" y="1919"/>
                  </a:lnTo>
                  <a:lnTo>
                    <a:pt x="957" y="3215"/>
                  </a:lnTo>
                  <a:lnTo>
                    <a:pt x="955" y="3245"/>
                  </a:lnTo>
                  <a:lnTo>
                    <a:pt x="947" y="3273"/>
                  </a:lnTo>
                  <a:lnTo>
                    <a:pt x="935" y="3299"/>
                  </a:lnTo>
                  <a:lnTo>
                    <a:pt x="918" y="3323"/>
                  </a:lnTo>
                  <a:lnTo>
                    <a:pt x="898" y="3342"/>
                  </a:lnTo>
                  <a:lnTo>
                    <a:pt x="875" y="3359"/>
                  </a:lnTo>
                  <a:lnTo>
                    <a:pt x="848" y="3371"/>
                  </a:lnTo>
                  <a:lnTo>
                    <a:pt x="820" y="3379"/>
                  </a:lnTo>
                  <a:lnTo>
                    <a:pt x="790" y="3381"/>
                  </a:lnTo>
                  <a:lnTo>
                    <a:pt x="760" y="3379"/>
                  </a:lnTo>
                  <a:lnTo>
                    <a:pt x="731" y="3371"/>
                  </a:lnTo>
                  <a:lnTo>
                    <a:pt x="706" y="3359"/>
                  </a:lnTo>
                  <a:lnTo>
                    <a:pt x="683" y="3342"/>
                  </a:lnTo>
                  <a:lnTo>
                    <a:pt x="663" y="3323"/>
                  </a:lnTo>
                  <a:lnTo>
                    <a:pt x="646" y="3299"/>
                  </a:lnTo>
                  <a:lnTo>
                    <a:pt x="633" y="3273"/>
                  </a:lnTo>
                  <a:lnTo>
                    <a:pt x="626" y="3245"/>
                  </a:lnTo>
                  <a:lnTo>
                    <a:pt x="623" y="3215"/>
                  </a:lnTo>
                  <a:lnTo>
                    <a:pt x="625" y="898"/>
                  </a:lnTo>
                  <a:lnTo>
                    <a:pt x="82" y="698"/>
                  </a:lnTo>
                  <a:lnTo>
                    <a:pt x="59" y="686"/>
                  </a:lnTo>
                  <a:lnTo>
                    <a:pt x="39" y="671"/>
                  </a:lnTo>
                  <a:lnTo>
                    <a:pt x="22" y="652"/>
                  </a:lnTo>
                  <a:lnTo>
                    <a:pt x="10" y="629"/>
                  </a:lnTo>
                  <a:lnTo>
                    <a:pt x="2" y="604"/>
                  </a:lnTo>
                  <a:lnTo>
                    <a:pt x="0" y="578"/>
                  </a:lnTo>
                  <a:lnTo>
                    <a:pt x="3" y="553"/>
                  </a:lnTo>
                  <a:lnTo>
                    <a:pt x="12" y="529"/>
                  </a:lnTo>
                  <a:lnTo>
                    <a:pt x="24" y="507"/>
                  </a:lnTo>
                  <a:lnTo>
                    <a:pt x="41" y="488"/>
                  </a:lnTo>
                  <a:lnTo>
                    <a:pt x="540" y="36"/>
                  </a:lnTo>
                  <a:lnTo>
                    <a:pt x="561" y="20"/>
                  </a:lnTo>
                  <a:lnTo>
                    <a:pt x="583" y="10"/>
                  </a:lnTo>
                  <a:lnTo>
                    <a:pt x="606" y="5"/>
                  </a:lnTo>
                  <a:lnTo>
                    <a:pt x="630" y="3"/>
                  </a:lnTo>
                  <a:lnTo>
                    <a:pt x="654" y="7"/>
                  </a:lnTo>
                  <a:lnTo>
                    <a:pt x="678" y="15"/>
                  </a:lnTo>
                  <a:lnTo>
                    <a:pt x="699" y="28"/>
                  </a:lnTo>
                  <a:lnTo>
                    <a:pt x="718" y="44"/>
                  </a:lnTo>
                  <a:lnTo>
                    <a:pt x="731" y="62"/>
                  </a:lnTo>
                  <a:lnTo>
                    <a:pt x="741" y="82"/>
                  </a:lnTo>
                  <a:lnTo>
                    <a:pt x="747" y="102"/>
                  </a:lnTo>
                  <a:lnTo>
                    <a:pt x="750" y="123"/>
                  </a:lnTo>
                  <a:lnTo>
                    <a:pt x="749" y="145"/>
                  </a:lnTo>
                  <a:lnTo>
                    <a:pt x="774" y="112"/>
                  </a:lnTo>
                  <a:lnTo>
                    <a:pt x="802" y="83"/>
                  </a:lnTo>
                  <a:lnTo>
                    <a:pt x="835" y="58"/>
                  </a:lnTo>
                  <a:lnTo>
                    <a:pt x="870" y="38"/>
                  </a:lnTo>
                  <a:lnTo>
                    <a:pt x="909" y="23"/>
                  </a:lnTo>
                  <a:lnTo>
                    <a:pt x="951" y="14"/>
                  </a:lnTo>
                  <a:lnTo>
                    <a:pt x="994" y="11"/>
                  </a:lnTo>
                  <a:lnTo>
                    <a:pt x="1034" y="13"/>
                  </a:lnTo>
                  <a:lnTo>
                    <a:pt x="1073" y="21"/>
                  </a:lnTo>
                  <a:lnTo>
                    <a:pt x="1110" y="35"/>
                  </a:lnTo>
                  <a:lnTo>
                    <a:pt x="1144" y="53"/>
                  </a:lnTo>
                  <a:lnTo>
                    <a:pt x="1175" y="75"/>
                  </a:lnTo>
                  <a:lnTo>
                    <a:pt x="1203" y="101"/>
                  </a:lnTo>
                  <a:lnTo>
                    <a:pt x="1228" y="131"/>
                  </a:lnTo>
                  <a:lnTo>
                    <a:pt x="1229" y="106"/>
                  </a:lnTo>
                  <a:lnTo>
                    <a:pt x="1235" y="83"/>
                  </a:lnTo>
                  <a:lnTo>
                    <a:pt x="1246" y="61"/>
                  </a:lnTo>
                  <a:lnTo>
                    <a:pt x="1260" y="41"/>
                  </a:lnTo>
                  <a:lnTo>
                    <a:pt x="1279" y="24"/>
                  </a:lnTo>
                  <a:lnTo>
                    <a:pt x="1300" y="12"/>
                  </a:lnTo>
                  <a:lnTo>
                    <a:pt x="1324" y="5"/>
                  </a:lnTo>
                  <a:lnTo>
                    <a:pt x="1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1995" name="Shape 11995"/>
          <p:cNvGrpSpPr/>
          <p:nvPr/>
        </p:nvGrpSpPr>
        <p:grpSpPr>
          <a:xfrm>
            <a:off x="337244" y="4459487"/>
            <a:ext cx="182166" cy="228600"/>
            <a:chOff x="349250" y="4489450"/>
            <a:chExt cx="242888" cy="304800"/>
          </a:xfrm>
        </p:grpSpPr>
        <p:sp>
          <p:nvSpPr>
            <p:cNvPr id="11996" name="Shape 11996"/>
            <p:cNvSpPr/>
            <p:nvPr/>
          </p:nvSpPr>
          <p:spPr>
            <a:xfrm>
              <a:off x="349250" y="4489450"/>
              <a:ext cx="242888" cy="304800"/>
            </a:xfrm>
            <a:custGeom>
              <a:avLst/>
              <a:gdLst/>
              <a:ahLst/>
              <a:cxnLst/>
              <a:rect l="0" t="0" r="0" b="0"/>
              <a:pathLst>
                <a:path w="2749" h="3459" extrusionOk="0">
                  <a:moveTo>
                    <a:pt x="427" y="203"/>
                  </a:moveTo>
                  <a:lnTo>
                    <a:pt x="391" y="207"/>
                  </a:lnTo>
                  <a:lnTo>
                    <a:pt x="356" y="215"/>
                  </a:lnTo>
                  <a:lnTo>
                    <a:pt x="324" y="229"/>
                  </a:lnTo>
                  <a:lnTo>
                    <a:pt x="294" y="247"/>
                  </a:lnTo>
                  <a:lnTo>
                    <a:pt x="268" y="270"/>
                  </a:lnTo>
                  <a:lnTo>
                    <a:pt x="245" y="296"/>
                  </a:lnTo>
                  <a:lnTo>
                    <a:pt x="227" y="326"/>
                  </a:lnTo>
                  <a:lnTo>
                    <a:pt x="213" y="358"/>
                  </a:lnTo>
                  <a:lnTo>
                    <a:pt x="205" y="393"/>
                  </a:lnTo>
                  <a:lnTo>
                    <a:pt x="202" y="429"/>
                  </a:lnTo>
                  <a:lnTo>
                    <a:pt x="202" y="3032"/>
                  </a:lnTo>
                  <a:lnTo>
                    <a:pt x="205" y="3069"/>
                  </a:lnTo>
                  <a:lnTo>
                    <a:pt x="213" y="3103"/>
                  </a:lnTo>
                  <a:lnTo>
                    <a:pt x="227" y="3135"/>
                  </a:lnTo>
                  <a:lnTo>
                    <a:pt x="245" y="3165"/>
                  </a:lnTo>
                  <a:lnTo>
                    <a:pt x="268" y="3191"/>
                  </a:lnTo>
                  <a:lnTo>
                    <a:pt x="294" y="3214"/>
                  </a:lnTo>
                  <a:lnTo>
                    <a:pt x="324" y="3232"/>
                  </a:lnTo>
                  <a:lnTo>
                    <a:pt x="356" y="3246"/>
                  </a:lnTo>
                  <a:lnTo>
                    <a:pt x="391" y="3254"/>
                  </a:lnTo>
                  <a:lnTo>
                    <a:pt x="427" y="3257"/>
                  </a:lnTo>
                  <a:lnTo>
                    <a:pt x="2322" y="3257"/>
                  </a:lnTo>
                  <a:lnTo>
                    <a:pt x="2359" y="3255"/>
                  </a:lnTo>
                  <a:lnTo>
                    <a:pt x="2393" y="3246"/>
                  </a:lnTo>
                  <a:lnTo>
                    <a:pt x="2425" y="3232"/>
                  </a:lnTo>
                  <a:lnTo>
                    <a:pt x="2454" y="3214"/>
                  </a:lnTo>
                  <a:lnTo>
                    <a:pt x="2481" y="3192"/>
                  </a:lnTo>
                  <a:lnTo>
                    <a:pt x="2504" y="3166"/>
                  </a:lnTo>
                  <a:lnTo>
                    <a:pt x="2522" y="3135"/>
                  </a:lnTo>
                  <a:lnTo>
                    <a:pt x="2535" y="3104"/>
                  </a:lnTo>
                  <a:lnTo>
                    <a:pt x="2545" y="3069"/>
                  </a:lnTo>
                  <a:lnTo>
                    <a:pt x="2547" y="3032"/>
                  </a:lnTo>
                  <a:lnTo>
                    <a:pt x="2547" y="958"/>
                  </a:lnTo>
                  <a:lnTo>
                    <a:pt x="2190" y="958"/>
                  </a:lnTo>
                  <a:lnTo>
                    <a:pt x="2137" y="955"/>
                  </a:lnTo>
                  <a:lnTo>
                    <a:pt x="2085" y="946"/>
                  </a:lnTo>
                  <a:lnTo>
                    <a:pt x="2036" y="930"/>
                  </a:lnTo>
                  <a:lnTo>
                    <a:pt x="1989" y="908"/>
                  </a:lnTo>
                  <a:lnTo>
                    <a:pt x="1946" y="881"/>
                  </a:lnTo>
                  <a:lnTo>
                    <a:pt x="1906" y="850"/>
                  </a:lnTo>
                  <a:lnTo>
                    <a:pt x="1871" y="815"/>
                  </a:lnTo>
                  <a:lnTo>
                    <a:pt x="1840" y="775"/>
                  </a:lnTo>
                  <a:lnTo>
                    <a:pt x="1813" y="732"/>
                  </a:lnTo>
                  <a:lnTo>
                    <a:pt x="1792" y="686"/>
                  </a:lnTo>
                  <a:lnTo>
                    <a:pt x="1776" y="636"/>
                  </a:lnTo>
                  <a:lnTo>
                    <a:pt x="1767" y="585"/>
                  </a:lnTo>
                  <a:lnTo>
                    <a:pt x="1763" y="531"/>
                  </a:lnTo>
                  <a:lnTo>
                    <a:pt x="1763" y="203"/>
                  </a:lnTo>
                  <a:lnTo>
                    <a:pt x="427" y="203"/>
                  </a:lnTo>
                  <a:close/>
                  <a:moveTo>
                    <a:pt x="427" y="0"/>
                  </a:moveTo>
                  <a:lnTo>
                    <a:pt x="1826" y="0"/>
                  </a:lnTo>
                  <a:lnTo>
                    <a:pt x="1852" y="2"/>
                  </a:lnTo>
                  <a:lnTo>
                    <a:pt x="1876" y="8"/>
                  </a:lnTo>
                  <a:lnTo>
                    <a:pt x="1899" y="15"/>
                  </a:lnTo>
                  <a:lnTo>
                    <a:pt x="1921" y="26"/>
                  </a:lnTo>
                  <a:lnTo>
                    <a:pt x="1942" y="39"/>
                  </a:lnTo>
                  <a:lnTo>
                    <a:pt x="1961" y="55"/>
                  </a:lnTo>
                  <a:lnTo>
                    <a:pt x="2690" y="757"/>
                  </a:lnTo>
                  <a:lnTo>
                    <a:pt x="2707" y="776"/>
                  </a:lnTo>
                  <a:lnTo>
                    <a:pt x="2721" y="798"/>
                  </a:lnTo>
                  <a:lnTo>
                    <a:pt x="2733" y="821"/>
                  </a:lnTo>
                  <a:lnTo>
                    <a:pt x="2741" y="846"/>
                  </a:lnTo>
                  <a:lnTo>
                    <a:pt x="2748" y="871"/>
                  </a:lnTo>
                  <a:lnTo>
                    <a:pt x="2749" y="897"/>
                  </a:lnTo>
                  <a:lnTo>
                    <a:pt x="2749" y="3031"/>
                  </a:lnTo>
                  <a:lnTo>
                    <a:pt x="2746" y="3085"/>
                  </a:lnTo>
                  <a:lnTo>
                    <a:pt x="2736" y="3136"/>
                  </a:lnTo>
                  <a:lnTo>
                    <a:pt x="2720" y="3186"/>
                  </a:lnTo>
                  <a:lnTo>
                    <a:pt x="2699" y="3232"/>
                  </a:lnTo>
                  <a:lnTo>
                    <a:pt x="2673" y="3275"/>
                  </a:lnTo>
                  <a:lnTo>
                    <a:pt x="2641" y="3315"/>
                  </a:lnTo>
                  <a:lnTo>
                    <a:pt x="2606" y="3351"/>
                  </a:lnTo>
                  <a:lnTo>
                    <a:pt x="2566" y="3383"/>
                  </a:lnTo>
                  <a:lnTo>
                    <a:pt x="2523" y="3409"/>
                  </a:lnTo>
                  <a:lnTo>
                    <a:pt x="2476" y="3430"/>
                  </a:lnTo>
                  <a:lnTo>
                    <a:pt x="2427" y="3446"/>
                  </a:lnTo>
                  <a:lnTo>
                    <a:pt x="2375" y="3455"/>
                  </a:lnTo>
                  <a:lnTo>
                    <a:pt x="2322" y="3459"/>
                  </a:lnTo>
                  <a:lnTo>
                    <a:pt x="427" y="3459"/>
                  </a:lnTo>
                  <a:lnTo>
                    <a:pt x="373" y="3455"/>
                  </a:lnTo>
                  <a:lnTo>
                    <a:pt x="322" y="3446"/>
                  </a:lnTo>
                  <a:lnTo>
                    <a:pt x="273" y="3430"/>
                  </a:lnTo>
                  <a:lnTo>
                    <a:pt x="226" y="3409"/>
                  </a:lnTo>
                  <a:lnTo>
                    <a:pt x="183" y="3383"/>
                  </a:lnTo>
                  <a:lnTo>
                    <a:pt x="144" y="3351"/>
                  </a:lnTo>
                  <a:lnTo>
                    <a:pt x="108" y="3315"/>
                  </a:lnTo>
                  <a:lnTo>
                    <a:pt x="77" y="3275"/>
                  </a:lnTo>
                  <a:lnTo>
                    <a:pt x="50" y="3232"/>
                  </a:lnTo>
                  <a:lnTo>
                    <a:pt x="29" y="3186"/>
                  </a:lnTo>
                  <a:lnTo>
                    <a:pt x="14" y="3136"/>
                  </a:lnTo>
                  <a:lnTo>
                    <a:pt x="3" y="3085"/>
                  </a:lnTo>
                  <a:lnTo>
                    <a:pt x="0" y="3031"/>
                  </a:lnTo>
                  <a:lnTo>
                    <a:pt x="0" y="429"/>
                  </a:lnTo>
                  <a:lnTo>
                    <a:pt x="3" y="375"/>
                  </a:lnTo>
                  <a:lnTo>
                    <a:pt x="14" y="324"/>
                  </a:lnTo>
                  <a:lnTo>
                    <a:pt x="29" y="274"/>
                  </a:lnTo>
                  <a:lnTo>
                    <a:pt x="50" y="228"/>
                  </a:lnTo>
                  <a:lnTo>
                    <a:pt x="77" y="185"/>
                  </a:lnTo>
                  <a:lnTo>
                    <a:pt x="108" y="145"/>
                  </a:lnTo>
                  <a:lnTo>
                    <a:pt x="144" y="109"/>
                  </a:lnTo>
                  <a:lnTo>
                    <a:pt x="183" y="77"/>
                  </a:lnTo>
                  <a:lnTo>
                    <a:pt x="226" y="51"/>
                  </a:lnTo>
                  <a:lnTo>
                    <a:pt x="273" y="30"/>
                  </a:lnTo>
                  <a:lnTo>
                    <a:pt x="322" y="14"/>
                  </a:lnTo>
                  <a:lnTo>
                    <a:pt x="373" y="5"/>
                  </a:lnTo>
                  <a:lnTo>
                    <a:pt x="4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7" name="Shape 11997"/>
            <p:cNvSpPr/>
            <p:nvPr/>
          </p:nvSpPr>
          <p:spPr>
            <a:xfrm>
              <a:off x="387350" y="4633913"/>
              <a:ext cx="168275" cy="17463"/>
            </a:xfrm>
            <a:custGeom>
              <a:avLst/>
              <a:gdLst/>
              <a:ahLst/>
              <a:cxnLst/>
              <a:rect l="0" t="0" r="0" b="0"/>
              <a:pathLst>
                <a:path w="1898" h="202" extrusionOk="0">
                  <a:moveTo>
                    <a:pt x="101" y="0"/>
                  </a:moveTo>
                  <a:lnTo>
                    <a:pt x="1797" y="0"/>
                  </a:lnTo>
                  <a:lnTo>
                    <a:pt x="1820" y="2"/>
                  </a:lnTo>
                  <a:lnTo>
                    <a:pt x="1843" y="10"/>
                  </a:lnTo>
                  <a:lnTo>
                    <a:pt x="1860" y="22"/>
                  </a:lnTo>
                  <a:lnTo>
                    <a:pt x="1876" y="38"/>
                  </a:lnTo>
                  <a:lnTo>
                    <a:pt x="1889" y="57"/>
                  </a:lnTo>
                  <a:lnTo>
                    <a:pt x="1896" y="78"/>
                  </a:lnTo>
                  <a:lnTo>
                    <a:pt x="1898" y="100"/>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3"/>
                  </a:lnTo>
                  <a:lnTo>
                    <a:pt x="0" y="100"/>
                  </a:lnTo>
                  <a:lnTo>
                    <a:pt x="3" y="78"/>
                  </a:lnTo>
                  <a:lnTo>
                    <a:pt x="11" y="57"/>
                  </a:lnTo>
                  <a:lnTo>
                    <a:pt x="22" y="38"/>
                  </a:lnTo>
                  <a:lnTo>
                    <a:pt x="38" y="22"/>
                  </a:lnTo>
                  <a:lnTo>
                    <a:pt x="57" y="10"/>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8" name="Shape 11998"/>
            <p:cNvSpPr/>
            <p:nvPr/>
          </p:nvSpPr>
          <p:spPr>
            <a:xfrm>
              <a:off x="387350" y="4668838"/>
              <a:ext cx="168275" cy="19050"/>
            </a:xfrm>
            <a:custGeom>
              <a:avLst/>
              <a:gdLst/>
              <a:ahLst/>
              <a:cxnLst/>
              <a:rect l="0" t="0" r="0" b="0"/>
              <a:pathLst>
                <a:path w="1898" h="202" extrusionOk="0">
                  <a:moveTo>
                    <a:pt x="101" y="0"/>
                  </a:moveTo>
                  <a:lnTo>
                    <a:pt x="1797" y="0"/>
                  </a:lnTo>
                  <a:lnTo>
                    <a:pt x="1820" y="2"/>
                  </a:lnTo>
                  <a:lnTo>
                    <a:pt x="1841" y="11"/>
                  </a:lnTo>
                  <a:lnTo>
                    <a:pt x="1860" y="22"/>
                  </a:lnTo>
                  <a:lnTo>
                    <a:pt x="1876" y="38"/>
                  </a:lnTo>
                  <a:lnTo>
                    <a:pt x="1888" y="56"/>
                  </a:lnTo>
                  <a:lnTo>
                    <a:pt x="1896" y="78"/>
                  </a:lnTo>
                  <a:lnTo>
                    <a:pt x="1898" y="101"/>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4"/>
                  </a:lnTo>
                  <a:lnTo>
                    <a:pt x="0" y="101"/>
                  </a:lnTo>
                  <a:lnTo>
                    <a:pt x="3" y="78"/>
                  </a:lnTo>
                  <a:lnTo>
                    <a:pt x="11" y="56"/>
                  </a:lnTo>
                  <a:lnTo>
                    <a:pt x="22" y="38"/>
                  </a:lnTo>
                  <a:lnTo>
                    <a:pt x="38" y="22"/>
                  </a:lnTo>
                  <a:lnTo>
                    <a:pt x="57" y="11"/>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999" name="Shape 11999"/>
            <p:cNvSpPr/>
            <p:nvPr/>
          </p:nvSpPr>
          <p:spPr>
            <a:xfrm>
              <a:off x="387350" y="4705350"/>
              <a:ext cx="168275" cy="17463"/>
            </a:xfrm>
            <a:custGeom>
              <a:avLst/>
              <a:gdLst/>
              <a:ahLst/>
              <a:cxnLst/>
              <a:rect l="0" t="0" r="0" b="0"/>
              <a:pathLst>
                <a:path w="1898" h="202" extrusionOk="0">
                  <a:moveTo>
                    <a:pt x="101" y="0"/>
                  </a:moveTo>
                  <a:lnTo>
                    <a:pt x="1797" y="0"/>
                  </a:lnTo>
                  <a:lnTo>
                    <a:pt x="1820" y="2"/>
                  </a:lnTo>
                  <a:lnTo>
                    <a:pt x="1841" y="11"/>
                  </a:lnTo>
                  <a:lnTo>
                    <a:pt x="1860" y="22"/>
                  </a:lnTo>
                  <a:lnTo>
                    <a:pt x="1876" y="38"/>
                  </a:lnTo>
                  <a:lnTo>
                    <a:pt x="1888" y="57"/>
                  </a:lnTo>
                  <a:lnTo>
                    <a:pt x="1896" y="78"/>
                  </a:lnTo>
                  <a:lnTo>
                    <a:pt x="1898" y="101"/>
                  </a:lnTo>
                  <a:lnTo>
                    <a:pt x="1896" y="125"/>
                  </a:lnTo>
                  <a:lnTo>
                    <a:pt x="1889" y="146"/>
                  </a:lnTo>
                  <a:lnTo>
                    <a:pt x="1876" y="165"/>
                  </a:lnTo>
                  <a:lnTo>
                    <a:pt x="1860" y="180"/>
                  </a:lnTo>
                  <a:lnTo>
                    <a:pt x="1841" y="192"/>
                  </a:lnTo>
                  <a:lnTo>
                    <a:pt x="1820" y="199"/>
                  </a:lnTo>
                  <a:lnTo>
                    <a:pt x="1797" y="202"/>
                  </a:lnTo>
                  <a:lnTo>
                    <a:pt x="101" y="202"/>
                  </a:lnTo>
                  <a:lnTo>
                    <a:pt x="78" y="199"/>
                  </a:lnTo>
                  <a:lnTo>
                    <a:pt x="57" y="192"/>
                  </a:lnTo>
                  <a:lnTo>
                    <a:pt x="38" y="179"/>
                  </a:lnTo>
                  <a:lnTo>
                    <a:pt x="22" y="165"/>
                  </a:lnTo>
                  <a:lnTo>
                    <a:pt x="11" y="146"/>
                  </a:lnTo>
                  <a:lnTo>
                    <a:pt x="3" y="125"/>
                  </a:lnTo>
                  <a:lnTo>
                    <a:pt x="0" y="101"/>
                  </a:lnTo>
                  <a:lnTo>
                    <a:pt x="3" y="78"/>
                  </a:lnTo>
                  <a:lnTo>
                    <a:pt x="11" y="57"/>
                  </a:lnTo>
                  <a:lnTo>
                    <a:pt x="22" y="38"/>
                  </a:lnTo>
                  <a:lnTo>
                    <a:pt x="38" y="22"/>
                  </a:lnTo>
                  <a:lnTo>
                    <a:pt x="57" y="11"/>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0" name="Shape 12000"/>
            <p:cNvSpPr/>
            <p:nvPr/>
          </p:nvSpPr>
          <p:spPr>
            <a:xfrm>
              <a:off x="387350" y="4740275"/>
              <a:ext cx="100013" cy="17463"/>
            </a:xfrm>
            <a:custGeom>
              <a:avLst/>
              <a:gdLst/>
              <a:ahLst/>
              <a:cxnLst/>
              <a:rect l="0" t="0" r="0" b="0"/>
              <a:pathLst>
                <a:path w="1148" h="203" extrusionOk="0">
                  <a:moveTo>
                    <a:pt x="101" y="0"/>
                  </a:moveTo>
                  <a:lnTo>
                    <a:pt x="1047" y="0"/>
                  </a:lnTo>
                  <a:lnTo>
                    <a:pt x="1070" y="4"/>
                  </a:lnTo>
                  <a:lnTo>
                    <a:pt x="1091" y="11"/>
                  </a:lnTo>
                  <a:lnTo>
                    <a:pt x="1110" y="24"/>
                  </a:lnTo>
                  <a:lnTo>
                    <a:pt x="1126" y="38"/>
                  </a:lnTo>
                  <a:lnTo>
                    <a:pt x="1138" y="57"/>
                  </a:lnTo>
                  <a:lnTo>
                    <a:pt x="1145" y="78"/>
                  </a:lnTo>
                  <a:lnTo>
                    <a:pt x="1148" y="102"/>
                  </a:lnTo>
                  <a:lnTo>
                    <a:pt x="1146" y="125"/>
                  </a:lnTo>
                  <a:lnTo>
                    <a:pt x="1138" y="146"/>
                  </a:lnTo>
                  <a:lnTo>
                    <a:pt x="1126" y="165"/>
                  </a:lnTo>
                  <a:lnTo>
                    <a:pt x="1110" y="180"/>
                  </a:lnTo>
                  <a:lnTo>
                    <a:pt x="1091" y="192"/>
                  </a:lnTo>
                  <a:lnTo>
                    <a:pt x="1070" y="200"/>
                  </a:lnTo>
                  <a:lnTo>
                    <a:pt x="1047" y="203"/>
                  </a:lnTo>
                  <a:lnTo>
                    <a:pt x="101" y="203"/>
                  </a:lnTo>
                  <a:lnTo>
                    <a:pt x="78" y="200"/>
                  </a:lnTo>
                  <a:lnTo>
                    <a:pt x="57" y="192"/>
                  </a:lnTo>
                  <a:lnTo>
                    <a:pt x="38" y="180"/>
                  </a:lnTo>
                  <a:lnTo>
                    <a:pt x="22" y="165"/>
                  </a:lnTo>
                  <a:lnTo>
                    <a:pt x="10" y="146"/>
                  </a:lnTo>
                  <a:lnTo>
                    <a:pt x="3" y="125"/>
                  </a:lnTo>
                  <a:lnTo>
                    <a:pt x="0" y="102"/>
                  </a:lnTo>
                  <a:lnTo>
                    <a:pt x="3" y="78"/>
                  </a:lnTo>
                  <a:lnTo>
                    <a:pt x="10" y="57"/>
                  </a:lnTo>
                  <a:lnTo>
                    <a:pt x="22" y="38"/>
                  </a:lnTo>
                  <a:lnTo>
                    <a:pt x="38" y="23"/>
                  </a:lnTo>
                  <a:lnTo>
                    <a:pt x="57" y="11"/>
                  </a:lnTo>
                  <a:lnTo>
                    <a:pt x="78" y="4"/>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1" name="Shape 12001"/>
            <p:cNvSpPr/>
            <p:nvPr/>
          </p:nvSpPr>
          <p:spPr>
            <a:xfrm>
              <a:off x="398463" y="4527550"/>
              <a:ext cx="55563" cy="87313"/>
            </a:xfrm>
            <a:custGeom>
              <a:avLst/>
              <a:gdLst/>
              <a:ahLst/>
              <a:cxnLst/>
              <a:rect l="0" t="0" r="0" b="0"/>
              <a:pathLst>
                <a:path w="638" h="1001" extrusionOk="0">
                  <a:moveTo>
                    <a:pt x="305" y="0"/>
                  </a:moveTo>
                  <a:lnTo>
                    <a:pt x="326" y="2"/>
                  </a:lnTo>
                  <a:lnTo>
                    <a:pt x="344" y="7"/>
                  </a:lnTo>
                  <a:lnTo>
                    <a:pt x="361" y="12"/>
                  </a:lnTo>
                  <a:lnTo>
                    <a:pt x="374" y="18"/>
                  </a:lnTo>
                  <a:lnTo>
                    <a:pt x="385" y="26"/>
                  </a:lnTo>
                  <a:lnTo>
                    <a:pt x="393" y="32"/>
                  </a:lnTo>
                  <a:lnTo>
                    <a:pt x="400" y="37"/>
                  </a:lnTo>
                  <a:lnTo>
                    <a:pt x="404" y="40"/>
                  </a:lnTo>
                  <a:lnTo>
                    <a:pt x="405" y="42"/>
                  </a:lnTo>
                  <a:lnTo>
                    <a:pt x="432" y="41"/>
                  </a:lnTo>
                  <a:lnTo>
                    <a:pt x="458" y="46"/>
                  </a:lnTo>
                  <a:lnTo>
                    <a:pt x="480" y="55"/>
                  </a:lnTo>
                  <a:lnTo>
                    <a:pt x="499" y="68"/>
                  </a:lnTo>
                  <a:lnTo>
                    <a:pt x="515" y="84"/>
                  </a:lnTo>
                  <a:lnTo>
                    <a:pt x="529" y="104"/>
                  </a:lnTo>
                  <a:lnTo>
                    <a:pt x="541" y="127"/>
                  </a:lnTo>
                  <a:lnTo>
                    <a:pt x="550" y="153"/>
                  </a:lnTo>
                  <a:lnTo>
                    <a:pt x="557" y="181"/>
                  </a:lnTo>
                  <a:lnTo>
                    <a:pt x="563" y="212"/>
                  </a:lnTo>
                  <a:lnTo>
                    <a:pt x="565" y="244"/>
                  </a:lnTo>
                  <a:lnTo>
                    <a:pt x="566" y="278"/>
                  </a:lnTo>
                  <a:lnTo>
                    <a:pt x="565" y="313"/>
                  </a:lnTo>
                  <a:lnTo>
                    <a:pt x="563" y="350"/>
                  </a:lnTo>
                  <a:lnTo>
                    <a:pt x="561" y="384"/>
                  </a:lnTo>
                  <a:lnTo>
                    <a:pt x="562" y="414"/>
                  </a:lnTo>
                  <a:lnTo>
                    <a:pt x="565" y="440"/>
                  </a:lnTo>
                  <a:lnTo>
                    <a:pt x="570" y="463"/>
                  </a:lnTo>
                  <a:lnTo>
                    <a:pt x="577" y="483"/>
                  </a:lnTo>
                  <a:lnTo>
                    <a:pt x="585" y="498"/>
                  </a:lnTo>
                  <a:lnTo>
                    <a:pt x="594" y="512"/>
                  </a:lnTo>
                  <a:lnTo>
                    <a:pt x="604" y="523"/>
                  </a:lnTo>
                  <a:lnTo>
                    <a:pt x="612" y="531"/>
                  </a:lnTo>
                  <a:lnTo>
                    <a:pt x="621" y="537"/>
                  </a:lnTo>
                  <a:lnTo>
                    <a:pt x="628" y="541"/>
                  </a:lnTo>
                  <a:lnTo>
                    <a:pt x="634" y="545"/>
                  </a:lnTo>
                  <a:lnTo>
                    <a:pt x="637" y="546"/>
                  </a:lnTo>
                  <a:lnTo>
                    <a:pt x="638" y="547"/>
                  </a:lnTo>
                  <a:lnTo>
                    <a:pt x="619" y="563"/>
                  </a:lnTo>
                  <a:lnTo>
                    <a:pt x="598" y="576"/>
                  </a:lnTo>
                  <a:lnTo>
                    <a:pt x="574" y="586"/>
                  </a:lnTo>
                  <a:lnTo>
                    <a:pt x="550" y="594"/>
                  </a:lnTo>
                  <a:lnTo>
                    <a:pt x="527" y="599"/>
                  </a:lnTo>
                  <a:lnTo>
                    <a:pt x="504" y="604"/>
                  </a:lnTo>
                  <a:lnTo>
                    <a:pt x="483" y="606"/>
                  </a:lnTo>
                  <a:lnTo>
                    <a:pt x="465" y="608"/>
                  </a:lnTo>
                  <a:lnTo>
                    <a:pt x="451" y="608"/>
                  </a:lnTo>
                  <a:lnTo>
                    <a:pt x="443" y="608"/>
                  </a:lnTo>
                  <a:lnTo>
                    <a:pt x="440" y="608"/>
                  </a:lnTo>
                  <a:lnTo>
                    <a:pt x="440" y="651"/>
                  </a:lnTo>
                  <a:lnTo>
                    <a:pt x="440" y="654"/>
                  </a:lnTo>
                  <a:lnTo>
                    <a:pt x="321" y="1001"/>
                  </a:lnTo>
                  <a:lnTo>
                    <a:pt x="202" y="654"/>
                  </a:lnTo>
                  <a:lnTo>
                    <a:pt x="202" y="610"/>
                  </a:lnTo>
                  <a:lnTo>
                    <a:pt x="165" y="609"/>
                  </a:lnTo>
                  <a:lnTo>
                    <a:pt x="133" y="606"/>
                  </a:lnTo>
                  <a:lnTo>
                    <a:pt x="104" y="600"/>
                  </a:lnTo>
                  <a:lnTo>
                    <a:pt x="80" y="594"/>
                  </a:lnTo>
                  <a:lnTo>
                    <a:pt x="60" y="586"/>
                  </a:lnTo>
                  <a:lnTo>
                    <a:pt x="42" y="577"/>
                  </a:lnTo>
                  <a:lnTo>
                    <a:pt x="29" y="570"/>
                  </a:lnTo>
                  <a:lnTo>
                    <a:pt x="18" y="561"/>
                  </a:lnTo>
                  <a:lnTo>
                    <a:pt x="10" y="555"/>
                  </a:lnTo>
                  <a:lnTo>
                    <a:pt x="4" y="549"/>
                  </a:lnTo>
                  <a:lnTo>
                    <a:pt x="1" y="546"/>
                  </a:lnTo>
                  <a:lnTo>
                    <a:pt x="0" y="545"/>
                  </a:lnTo>
                  <a:lnTo>
                    <a:pt x="1" y="545"/>
                  </a:lnTo>
                  <a:lnTo>
                    <a:pt x="4" y="544"/>
                  </a:lnTo>
                  <a:lnTo>
                    <a:pt x="9" y="543"/>
                  </a:lnTo>
                  <a:lnTo>
                    <a:pt x="14" y="540"/>
                  </a:lnTo>
                  <a:lnTo>
                    <a:pt x="20" y="536"/>
                  </a:lnTo>
                  <a:lnTo>
                    <a:pt x="27" y="531"/>
                  </a:lnTo>
                  <a:lnTo>
                    <a:pt x="36" y="524"/>
                  </a:lnTo>
                  <a:lnTo>
                    <a:pt x="44" y="514"/>
                  </a:lnTo>
                  <a:lnTo>
                    <a:pt x="52" y="501"/>
                  </a:lnTo>
                  <a:lnTo>
                    <a:pt x="60" y="486"/>
                  </a:lnTo>
                  <a:lnTo>
                    <a:pt x="66" y="467"/>
                  </a:lnTo>
                  <a:lnTo>
                    <a:pt x="73" y="444"/>
                  </a:lnTo>
                  <a:lnTo>
                    <a:pt x="78" y="416"/>
                  </a:lnTo>
                  <a:lnTo>
                    <a:pt x="82" y="385"/>
                  </a:lnTo>
                  <a:lnTo>
                    <a:pt x="83" y="348"/>
                  </a:lnTo>
                  <a:lnTo>
                    <a:pt x="83" y="307"/>
                  </a:lnTo>
                  <a:lnTo>
                    <a:pt x="84" y="261"/>
                  </a:lnTo>
                  <a:lnTo>
                    <a:pt x="87" y="222"/>
                  </a:lnTo>
                  <a:lnTo>
                    <a:pt x="93" y="187"/>
                  </a:lnTo>
                  <a:lnTo>
                    <a:pt x="100" y="156"/>
                  </a:lnTo>
                  <a:lnTo>
                    <a:pt x="109" y="130"/>
                  </a:lnTo>
                  <a:lnTo>
                    <a:pt x="120" y="107"/>
                  </a:lnTo>
                  <a:lnTo>
                    <a:pt x="132" y="87"/>
                  </a:lnTo>
                  <a:lnTo>
                    <a:pt x="144" y="71"/>
                  </a:lnTo>
                  <a:lnTo>
                    <a:pt x="158" y="57"/>
                  </a:lnTo>
                  <a:lnTo>
                    <a:pt x="170" y="46"/>
                  </a:lnTo>
                  <a:lnTo>
                    <a:pt x="184" y="36"/>
                  </a:lnTo>
                  <a:lnTo>
                    <a:pt x="197" y="29"/>
                  </a:lnTo>
                  <a:lnTo>
                    <a:pt x="208" y="24"/>
                  </a:lnTo>
                  <a:lnTo>
                    <a:pt x="219" y="19"/>
                  </a:lnTo>
                  <a:lnTo>
                    <a:pt x="227" y="15"/>
                  </a:lnTo>
                  <a:lnTo>
                    <a:pt x="256" y="7"/>
                  </a:lnTo>
                  <a:lnTo>
                    <a:pt x="282" y="1"/>
                  </a:lnTo>
                  <a:lnTo>
                    <a:pt x="3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2" name="Shape 12002"/>
            <p:cNvSpPr/>
            <p:nvPr/>
          </p:nvSpPr>
          <p:spPr>
            <a:xfrm>
              <a:off x="387350" y="4587875"/>
              <a:ext cx="77788" cy="30163"/>
            </a:xfrm>
            <a:custGeom>
              <a:avLst/>
              <a:gdLst/>
              <a:ahLst/>
              <a:cxnLst/>
              <a:rect l="0" t="0" r="0" b="0"/>
              <a:pathLst>
                <a:path w="874" h="336" extrusionOk="0">
                  <a:moveTo>
                    <a:pt x="275" y="0"/>
                  </a:moveTo>
                  <a:lnTo>
                    <a:pt x="227" y="139"/>
                  </a:lnTo>
                  <a:lnTo>
                    <a:pt x="293" y="135"/>
                  </a:lnTo>
                  <a:lnTo>
                    <a:pt x="438" y="313"/>
                  </a:lnTo>
                  <a:lnTo>
                    <a:pt x="583" y="135"/>
                  </a:lnTo>
                  <a:lnTo>
                    <a:pt x="649" y="139"/>
                  </a:lnTo>
                  <a:lnTo>
                    <a:pt x="602" y="0"/>
                  </a:lnTo>
                  <a:lnTo>
                    <a:pt x="627" y="13"/>
                  </a:lnTo>
                  <a:lnTo>
                    <a:pt x="776" y="87"/>
                  </a:lnTo>
                  <a:lnTo>
                    <a:pt x="799" y="101"/>
                  </a:lnTo>
                  <a:lnTo>
                    <a:pt x="817" y="118"/>
                  </a:lnTo>
                  <a:lnTo>
                    <a:pt x="832" y="138"/>
                  </a:lnTo>
                  <a:lnTo>
                    <a:pt x="844" y="161"/>
                  </a:lnTo>
                  <a:lnTo>
                    <a:pt x="851" y="186"/>
                  </a:lnTo>
                  <a:lnTo>
                    <a:pt x="874" y="318"/>
                  </a:lnTo>
                  <a:lnTo>
                    <a:pt x="873" y="327"/>
                  </a:lnTo>
                  <a:lnTo>
                    <a:pt x="868" y="334"/>
                  </a:lnTo>
                  <a:lnTo>
                    <a:pt x="859" y="336"/>
                  </a:lnTo>
                  <a:lnTo>
                    <a:pt x="15" y="336"/>
                  </a:lnTo>
                  <a:lnTo>
                    <a:pt x="7" y="334"/>
                  </a:lnTo>
                  <a:lnTo>
                    <a:pt x="0" y="327"/>
                  </a:lnTo>
                  <a:lnTo>
                    <a:pt x="0" y="318"/>
                  </a:lnTo>
                  <a:lnTo>
                    <a:pt x="25" y="186"/>
                  </a:lnTo>
                  <a:lnTo>
                    <a:pt x="31" y="161"/>
                  </a:lnTo>
                  <a:lnTo>
                    <a:pt x="43" y="138"/>
                  </a:lnTo>
                  <a:lnTo>
                    <a:pt x="58" y="118"/>
                  </a:lnTo>
                  <a:lnTo>
                    <a:pt x="77" y="101"/>
                  </a:lnTo>
                  <a:lnTo>
                    <a:pt x="99" y="87"/>
                  </a:lnTo>
                  <a:lnTo>
                    <a:pt x="244" y="15"/>
                  </a:lnTo>
                  <a:lnTo>
                    <a:pt x="2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03" name="Shape 12003"/>
          <p:cNvGrpSpPr/>
          <p:nvPr/>
        </p:nvGrpSpPr>
        <p:grpSpPr>
          <a:xfrm>
            <a:off x="858302" y="4458296"/>
            <a:ext cx="219076" cy="230982"/>
            <a:chOff x="1057275" y="4489450"/>
            <a:chExt cx="292101" cy="307976"/>
          </a:xfrm>
        </p:grpSpPr>
        <p:sp>
          <p:nvSpPr>
            <p:cNvPr id="12004" name="Shape 12004"/>
            <p:cNvSpPr/>
            <p:nvPr/>
          </p:nvSpPr>
          <p:spPr>
            <a:xfrm>
              <a:off x="1122363" y="4489450"/>
              <a:ext cx="114300" cy="146050"/>
            </a:xfrm>
            <a:custGeom>
              <a:avLst/>
              <a:gdLst/>
              <a:ahLst/>
              <a:cxnLst/>
              <a:rect l="0" t="0" r="0" b="0"/>
              <a:pathLst>
                <a:path w="1226" h="1661" extrusionOk="0">
                  <a:moveTo>
                    <a:pt x="596" y="0"/>
                  </a:moveTo>
                  <a:lnTo>
                    <a:pt x="606" y="0"/>
                  </a:lnTo>
                  <a:lnTo>
                    <a:pt x="613" y="1"/>
                  </a:lnTo>
                  <a:lnTo>
                    <a:pt x="620" y="0"/>
                  </a:lnTo>
                  <a:lnTo>
                    <a:pt x="630" y="0"/>
                  </a:lnTo>
                  <a:lnTo>
                    <a:pt x="642" y="0"/>
                  </a:lnTo>
                  <a:lnTo>
                    <a:pt x="657" y="1"/>
                  </a:lnTo>
                  <a:lnTo>
                    <a:pt x="674" y="2"/>
                  </a:lnTo>
                  <a:lnTo>
                    <a:pt x="693" y="4"/>
                  </a:lnTo>
                  <a:lnTo>
                    <a:pt x="715" y="8"/>
                  </a:lnTo>
                  <a:lnTo>
                    <a:pt x="737" y="11"/>
                  </a:lnTo>
                  <a:lnTo>
                    <a:pt x="762" y="16"/>
                  </a:lnTo>
                  <a:lnTo>
                    <a:pt x="787" y="22"/>
                  </a:lnTo>
                  <a:lnTo>
                    <a:pt x="813" y="30"/>
                  </a:lnTo>
                  <a:lnTo>
                    <a:pt x="841" y="39"/>
                  </a:lnTo>
                  <a:lnTo>
                    <a:pt x="868" y="51"/>
                  </a:lnTo>
                  <a:lnTo>
                    <a:pt x="897" y="64"/>
                  </a:lnTo>
                  <a:lnTo>
                    <a:pt x="925" y="79"/>
                  </a:lnTo>
                  <a:lnTo>
                    <a:pt x="953" y="96"/>
                  </a:lnTo>
                  <a:lnTo>
                    <a:pt x="981" y="117"/>
                  </a:lnTo>
                  <a:lnTo>
                    <a:pt x="1009" y="139"/>
                  </a:lnTo>
                  <a:lnTo>
                    <a:pt x="1035" y="164"/>
                  </a:lnTo>
                  <a:lnTo>
                    <a:pt x="1061" y="192"/>
                  </a:lnTo>
                  <a:lnTo>
                    <a:pt x="1086" y="222"/>
                  </a:lnTo>
                  <a:lnTo>
                    <a:pt x="1109" y="256"/>
                  </a:lnTo>
                  <a:lnTo>
                    <a:pt x="1131" y="293"/>
                  </a:lnTo>
                  <a:lnTo>
                    <a:pt x="1151" y="335"/>
                  </a:lnTo>
                  <a:lnTo>
                    <a:pt x="1169" y="378"/>
                  </a:lnTo>
                  <a:lnTo>
                    <a:pt x="1185" y="427"/>
                  </a:lnTo>
                  <a:lnTo>
                    <a:pt x="1198" y="478"/>
                  </a:lnTo>
                  <a:lnTo>
                    <a:pt x="1209" y="533"/>
                  </a:lnTo>
                  <a:lnTo>
                    <a:pt x="1216" y="594"/>
                  </a:lnTo>
                  <a:lnTo>
                    <a:pt x="1221" y="658"/>
                  </a:lnTo>
                  <a:lnTo>
                    <a:pt x="1221" y="660"/>
                  </a:lnTo>
                  <a:lnTo>
                    <a:pt x="1221" y="667"/>
                  </a:lnTo>
                  <a:lnTo>
                    <a:pt x="1222" y="676"/>
                  </a:lnTo>
                  <a:lnTo>
                    <a:pt x="1223" y="690"/>
                  </a:lnTo>
                  <a:lnTo>
                    <a:pt x="1224" y="708"/>
                  </a:lnTo>
                  <a:lnTo>
                    <a:pt x="1225" y="728"/>
                  </a:lnTo>
                  <a:lnTo>
                    <a:pt x="1226" y="751"/>
                  </a:lnTo>
                  <a:lnTo>
                    <a:pt x="1226" y="778"/>
                  </a:lnTo>
                  <a:lnTo>
                    <a:pt x="1226" y="806"/>
                  </a:lnTo>
                  <a:lnTo>
                    <a:pt x="1225" y="837"/>
                  </a:lnTo>
                  <a:lnTo>
                    <a:pt x="1224" y="870"/>
                  </a:lnTo>
                  <a:lnTo>
                    <a:pt x="1222" y="905"/>
                  </a:lnTo>
                  <a:lnTo>
                    <a:pt x="1219" y="941"/>
                  </a:lnTo>
                  <a:lnTo>
                    <a:pt x="1216" y="978"/>
                  </a:lnTo>
                  <a:lnTo>
                    <a:pt x="1211" y="1017"/>
                  </a:lnTo>
                  <a:lnTo>
                    <a:pt x="1205" y="1056"/>
                  </a:lnTo>
                  <a:lnTo>
                    <a:pt x="1197" y="1096"/>
                  </a:lnTo>
                  <a:lnTo>
                    <a:pt x="1189" y="1137"/>
                  </a:lnTo>
                  <a:lnTo>
                    <a:pt x="1179" y="1177"/>
                  </a:lnTo>
                  <a:lnTo>
                    <a:pt x="1167" y="1217"/>
                  </a:lnTo>
                  <a:lnTo>
                    <a:pt x="1154" y="1257"/>
                  </a:lnTo>
                  <a:lnTo>
                    <a:pt x="1138" y="1296"/>
                  </a:lnTo>
                  <a:lnTo>
                    <a:pt x="1120" y="1336"/>
                  </a:lnTo>
                  <a:lnTo>
                    <a:pt x="1101" y="1374"/>
                  </a:lnTo>
                  <a:lnTo>
                    <a:pt x="1080" y="1410"/>
                  </a:lnTo>
                  <a:lnTo>
                    <a:pt x="1056" y="1445"/>
                  </a:lnTo>
                  <a:lnTo>
                    <a:pt x="1030" y="1477"/>
                  </a:lnTo>
                  <a:lnTo>
                    <a:pt x="1002" y="1509"/>
                  </a:lnTo>
                  <a:lnTo>
                    <a:pt x="971" y="1538"/>
                  </a:lnTo>
                  <a:lnTo>
                    <a:pt x="937" y="1564"/>
                  </a:lnTo>
                  <a:lnTo>
                    <a:pt x="901" y="1587"/>
                  </a:lnTo>
                  <a:lnTo>
                    <a:pt x="861" y="1609"/>
                  </a:lnTo>
                  <a:lnTo>
                    <a:pt x="819" y="1627"/>
                  </a:lnTo>
                  <a:lnTo>
                    <a:pt x="773" y="1640"/>
                  </a:lnTo>
                  <a:lnTo>
                    <a:pt x="725" y="1652"/>
                  </a:lnTo>
                  <a:lnTo>
                    <a:pt x="673" y="1658"/>
                  </a:lnTo>
                  <a:lnTo>
                    <a:pt x="617" y="1661"/>
                  </a:lnTo>
                  <a:lnTo>
                    <a:pt x="608" y="1661"/>
                  </a:lnTo>
                  <a:lnTo>
                    <a:pt x="553" y="1658"/>
                  </a:lnTo>
                  <a:lnTo>
                    <a:pt x="501" y="1652"/>
                  </a:lnTo>
                  <a:lnTo>
                    <a:pt x="452" y="1640"/>
                  </a:lnTo>
                  <a:lnTo>
                    <a:pt x="407" y="1627"/>
                  </a:lnTo>
                  <a:lnTo>
                    <a:pt x="365" y="1609"/>
                  </a:lnTo>
                  <a:lnTo>
                    <a:pt x="325" y="1587"/>
                  </a:lnTo>
                  <a:lnTo>
                    <a:pt x="289" y="1564"/>
                  </a:lnTo>
                  <a:lnTo>
                    <a:pt x="255" y="1538"/>
                  </a:lnTo>
                  <a:lnTo>
                    <a:pt x="224" y="1509"/>
                  </a:lnTo>
                  <a:lnTo>
                    <a:pt x="196" y="1477"/>
                  </a:lnTo>
                  <a:lnTo>
                    <a:pt x="170" y="1445"/>
                  </a:lnTo>
                  <a:lnTo>
                    <a:pt x="146" y="1410"/>
                  </a:lnTo>
                  <a:lnTo>
                    <a:pt x="125" y="1373"/>
                  </a:lnTo>
                  <a:lnTo>
                    <a:pt x="106" y="1336"/>
                  </a:lnTo>
                  <a:lnTo>
                    <a:pt x="88" y="1296"/>
                  </a:lnTo>
                  <a:lnTo>
                    <a:pt x="72" y="1257"/>
                  </a:lnTo>
                  <a:lnTo>
                    <a:pt x="59" y="1217"/>
                  </a:lnTo>
                  <a:lnTo>
                    <a:pt x="47" y="1177"/>
                  </a:lnTo>
                  <a:lnTo>
                    <a:pt x="37" y="1137"/>
                  </a:lnTo>
                  <a:lnTo>
                    <a:pt x="28" y="1095"/>
                  </a:lnTo>
                  <a:lnTo>
                    <a:pt x="21" y="1056"/>
                  </a:lnTo>
                  <a:lnTo>
                    <a:pt x="15" y="1016"/>
                  </a:lnTo>
                  <a:lnTo>
                    <a:pt x="10" y="978"/>
                  </a:lnTo>
                  <a:lnTo>
                    <a:pt x="7" y="940"/>
                  </a:lnTo>
                  <a:lnTo>
                    <a:pt x="4" y="904"/>
                  </a:lnTo>
                  <a:lnTo>
                    <a:pt x="2" y="870"/>
                  </a:lnTo>
                  <a:lnTo>
                    <a:pt x="1" y="837"/>
                  </a:lnTo>
                  <a:lnTo>
                    <a:pt x="0" y="805"/>
                  </a:lnTo>
                  <a:lnTo>
                    <a:pt x="0" y="777"/>
                  </a:lnTo>
                  <a:lnTo>
                    <a:pt x="0" y="751"/>
                  </a:lnTo>
                  <a:lnTo>
                    <a:pt x="1" y="728"/>
                  </a:lnTo>
                  <a:lnTo>
                    <a:pt x="2" y="707"/>
                  </a:lnTo>
                  <a:lnTo>
                    <a:pt x="3" y="690"/>
                  </a:lnTo>
                  <a:lnTo>
                    <a:pt x="4" y="676"/>
                  </a:lnTo>
                  <a:lnTo>
                    <a:pt x="4" y="667"/>
                  </a:lnTo>
                  <a:lnTo>
                    <a:pt x="5" y="660"/>
                  </a:lnTo>
                  <a:lnTo>
                    <a:pt x="5" y="658"/>
                  </a:lnTo>
                  <a:lnTo>
                    <a:pt x="10" y="594"/>
                  </a:lnTo>
                  <a:lnTo>
                    <a:pt x="17" y="533"/>
                  </a:lnTo>
                  <a:lnTo>
                    <a:pt x="28" y="478"/>
                  </a:lnTo>
                  <a:lnTo>
                    <a:pt x="41" y="427"/>
                  </a:lnTo>
                  <a:lnTo>
                    <a:pt x="56" y="378"/>
                  </a:lnTo>
                  <a:lnTo>
                    <a:pt x="74" y="335"/>
                  </a:lnTo>
                  <a:lnTo>
                    <a:pt x="95" y="293"/>
                  </a:lnTo>
                  <a:lnTo>
                    <a:pt x="117" y="256"/>
                  </a:lnTo>
                  <a:lnTo>
                    <a:pt x="140" y="222"/>
                  </a:lnTo>
                  <a:lnTo>
                    <a:pt x="164" y="192"/>
                  </a:lnTo>
                  <a:lnTo>
                    <a:pt x="190" y="164"/>
                  </a:lnTo>
                  <a:lnTo>
                    <a:pt x="217" y="139"/>
                  </a:lnTo>
                  <a:lnTo>
                    <a:pt x="244" y="117"/>
                  </a:lnTo>
                  <a:lnTo>
                    <a:pt x="272" y="96"/>
                  </a:lnTo>
                  <a:lnTo>
                    <a:pt x="300" y="79"/>
                  </a:lnTo>
                  <a:lnTo>
                    <a:pt x="329" y="64"/>
                  </a:lnTo>
                  <a:lnTo>
                    <a:pt x="357" y="51"/>
                  </a:lnTo>
                  <a:lnTo>
                    <a:pt x="385" y="39"/>
                  </a:lnTo>
                  <a:lnTo>
                    <a:pt x="412" y="30"/>
                  </a:lnTo>
                  <a:lnTo>
                    <a:pt x="438" y="22"/>
                  </a:lnTo>
                  <a:lnTo>
                    <a:pt x="464" y="16"/>
                  </a:lnTo>
                  <a:lnTo>
                    <a:pt x="488" y="11"/>
                  </a:lnTo>
                  <a:lnTo>
                    <a:pt x="511" y="8"/>
                  </a:lnTo>
                  <a:lnTo>
                    <a:pt x="532" y="4"/>
                  </a:lnTo>
                  <a:lnTo>
                    <a:pt x="551" y="2"/>
                  </a:lnTo>
                  <a:lnTo>
                    <a:pt x="569" y="1"/>
                  </a:lnTo>
                  <a:lnTo>
                    <a:pt x="584" y="0"/>
                  </a:lnTo>
                  <a:lnTo>
                    <a:pt x="5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5" name="Shape 12005"/>
            <p:cNvSpPr/>
            <p:nvPr/>
          </p:nvSpPr>
          <p:spPr>
            <a:xfrm>
              <a:off x="1057275" y="4640263"/>
              <a:ext cx="233363" cy="112713"/>
            </a:xfrm>
            <a:custGeom>
              <a:avLst/>
              <a:gdLst/>
              <a:ahLst/>
              <a:cxnLst/>
              <a:rect l="0" t="0" r="0" b="0"/>
              <a:pathLst>
                <a:path w="2507" h="1276" extrusionOk="0">
                  <a:moveTo>
                    <a:pt x="848" y="0"/>
                  </a:moveTo>
                  <a:lnTo>
                    <a:pt x="1093" y="823"/>
                  </a:lnTo>
                  <a:lnTo>
                    <a:pt x="1127" y="934"/>
                  </a:lnTo>
                  <a:lnTo>
                    <a:pt x="1237" y="604"/>
                  </a:lnTo>
                  <a:lnTo>
                    <a:pt x="1210" y="562"/>
                  </a:lnTo>
                  <a:lnTo>
                    <a:pt x="1188" y="524"/>
                  </a:lnTo>
                  <a:lnTo>
                    <a:pt x="1170" y="488"/>
                  </a:lnTo>
                  <a:lnTo>
                    <a:pt x="1155" y="456"/>
                  </a:lnTo>
                  <a:lnTo>
                    <a:pt x="1144" y="426"/>
                  </a:lnTo>
                  <a:lnTo>
                    <a:pt x="1137" y="398"/>
                  </a:lnTo>
                  <a:lnTo>
                    <a:pt x="1133" y="373"/>
                  </a:lnTo>
                  <a:lnTo>
                    <a:pt x="1131" y="351"/>
                  </a:lnTo>
                  <a:lnTo>
                    <a:pt x="1132" y="330"/>
                  </a:lnTo>
                  <a:lnTo>
                    <a:pt x="1136" y="312"/>
                  </a:lnTo>
                  <a:lnTo>
                    <a:pt x="1141" y="296"/>
                  </a:lnTo>
                  <a:lnTo>
                    <a:pt x="1149" y="281"/>
                  </a:lnTo>
                  <a:lnTo>
                    <a:pt x="1158" y="268"/>
                  </a:lnTo>
                  <a:lnTo>
                    <a:pt x="1168" y="258"/>
                  </a:lnTo>
                  <a:lnTo>
                    <a:pt x="1180" y="248"/>
                  </a:lnTo>
                  <a:lnTo>
                    <a:pt x="1192" y="240"/>
                  </a:lnTo>
                  <a:lnTo>
                    <a:pt x="1205" y="233"/>
                  </a:lnTo>
                  <a:lnTo>
                    <a:pt x="1218" y="228"/>
                  </a:lnTo>
                  <a:lnTo>
                    <a:pt x="1231" y="223"/>
                  </a:lnTo>
                  <a:lnTo>
                    <a:pt x="1244" y="220"/>
                  </a:lnTo>
                  <a:lnTo>
                    <a:pt x="1257" y="217"/>
                  </a:lnTo>
                  <a:lnTo>
                    <a:pt x="1268" y="215"/>
                  </a:lnTo>
                  <a:lnTo>
                    <a:pt x="1279" y="214"/>
                  </a:lnTo>
                  <a:lnTo>
                    <a:pt x="1289" y="213"/>
                  </a:lnTo>
                  <a:lnTo>
                    <a:pt x="1297" y="212"/>
                  </a:lnTo>
                  <a:lnTo>
                    <a:pt x="1304" y="212"/>
                  </a:lnTo>
                  <a:lnTo>
                    <a:pt x="1307" y="212"/>
                  </a:lnTo>
                  <a:lnTo>
                    <a:pt x="1313" y="212"/>
                  </a:lnTo>
                  <a:lnTo>
                    <a:pt x="1322" y="213"/>
                  </a:lnTo>
                  <a:lnTo>
                    <a:pt x="1331" y="214"/>
                  </a:lnTo>
                  <a:lnTo>
                    <a:pt x="1342" y="215"/>
                  </a:lnTo>
                  <a:lnTo>
                    <a:pt x="1354" y="217"/>
                  </a:lnTo>
                  <a:lnTo>
                    <a:pt x="1366" y="220"/>
                  </a:lnTo>
                  <a:lnTo>
                    <a:pt x="1379" y="224"/>
                  </a:lnTo>
                  <a:lnTo>
                    <a:pt x="1393" y="228"/>
                  </a:lnTo>
                  <a:lnTo>
                    <a:pt x="1406" y="233"/>
                  </a:lnTo>
                  <a:lnTo>
                    <a:pt x="1419" y="240"/>
                  </a:lnTo>
                  <a:lnTo>
                    <a:pt x="1431" y="248"/>
                  </a:lnTo>
                  <a:lnTo>
                    <a:pt x="1442" y="258"/>
                  </a:lnTo>
                  <a:lnTo>
                    <a:pt x="1453" y="268"/>
                  </a:lnTo>
                  <a:lnTo>
                    <a:pt x="1462" y="281"/>
                  </a:lnTo>
                  <a:lnTo>
                    <a:pt x="1469" y="296"/>
                  </a:lnTo>
                  <a:lnTo>
                    <a:pt x="1475" y="312"/>
                  </a:lnTo>
                  <a:lnTo>
                    <a:pt x="1478" y="331"/>
                  </a:lnTo>
                  <a:lnTo>
                    <a:pt x="1479" y="351"/>
                  </a:lnTo>
                  <a:lnTo>
                    <a:pt x="1478" y="373"/>
                  </a:lnTo>
                  <a:lnTo>
                    <a:pt x="1474" y="398"/>
                  </a:lnTo>
                  <a:lnTo>
                    <a:pt x="1466" y="426"/>
                  </a:lnTo>
                  <a:lnTo>
                    <a:pt x="1455" y="456"/>
                  </a:lnTo>
                  <a:lnTo>
                    <a:pt x="1441" y="488"/>
                  </a:lnTo>
                  <a:lnTo>
                    <a:pt x="1423" y="524"/>
                  </a:lnTo>
                  <a:lnTo>
                    <a:pt x="1400" y="562"/>
                  </a:lnTo>
                  <a:lnTo>
                    <a:pt x="1373" y="604"/>
                  </a:lnTo>
                  <a:lnTo>
                    <a:pt x="1483" y="934"/>
                  </a:lnTo>
                  <a:lnTo>
                    <a:pt x="1517" y="823"/>
                  </a:lnTo>
                  <a:lnTo>
                    <a:pt x="1763" y="0"/>
                  </a:lnTo>
                  <a:lnTo>
                    <a:pt x="1765" y="3"/>
                  </a:lnTo>
                  <a:lnTo>
                    <a:pt x="1772" y="7"/>
                  </a:lnTo>
                  <a:lnTo>
                    <a:pt x="1783" y="14"/>
                  </a:lnTo>
                  <a:lnTo>
                    <a:pt x="1798" y="24"/>
                  </a:lnTo>
                  <a:lnTo>
                    <a:pt x="1817" y="35"/>
                  </a:lnTo>
                  <a:lnTo>
                    <a:pt x="1841" y="49"/>
                  </a:lnTo>
                  <a:lnTo>
                    <a:pt x="1868" y="65"/>
                  </a:lnTo>
                  <a:lnTo>
                    <a:pt x="1899" y="83"/>
                  </a:lnTo>
                  <a:lnTo>
                    <a:pt x="1934" y="102"/>
                  </a:lnTo>
                  <a:lnTo>
                    <a:pt x="1972" y="122"/>
                  </a:lnTo>
                  <a:lnTo>
                    <a:pt x="2014" y="144"/>
                  </a:lnTo>
                  <a:lnTo>
                    <a:pt x="2060" y="167"/>
                  </a:lnTo>
                  <a:lnTo>
                    <a:pt x="2108" y="190"/>
                  </a:lnTo>
                  <a:lnTo>
                    <a:pt x="2160" y="213"/>
                  </a:lnTo>
                  <a:lnTo>
                    <a:pt x="2215" y="238"/>
                  </a:lnTo>
                  <a:lnTo>
                    <a:pt x="2274" y="262"/>
                  </a:lnTo>
                  <a:lnTo>
                    <a:pt x="2319" y="281"/>
                  </a:lnTo>
                  <a:lnTo>
                    <a:pt x="2360" y="302"/>
                  </a:lnTo>
                  <a:lnTo>
                    <a:pt x="2397" y="325"/>
                  </a:lnTo>
                  <a:lnTo>
                    <a:pt x="2429" y="351"/>
                  </a:lnTo>
                  <a:lnTo>
                    <a:pt x="2459" y="378"/>
                  </a:lnTo>
                  <a:lnTo>
                    <a:pt x="2484" y="409"/>
                  </a:lnTo>
                  <a:lnTo>
                    <a:pt x="2507" y="441"/>
                  </a:lnTo>
                  <a:lnTo>
                    <a:pt x="2444" y="451"/>
                  </a:lnTo>
                  <a:lnTo>
                    <a:pt x="2383" y="467"/>
                  </a:lnTo>
                  <a:lnTo>
                    <a:pt x="2323" y="488"/>
                  </a:lnTo>
                  <a:lnTo>
                    <a:pt x="2267" y="515"/>
                  </a:lnTo>
                  <a:lnTo>
                    <a:pt x="2213" y="547"/>
                  </a:lnTo>
                  <a:lnTo>
                    <a:pt x="2162" y="581"/>
                  </a:lnTo>
                  <a:lnTo>
                    <a:pt x="2114" y="622"/>
                  </a:lnTo>
                  <a:lnTo>
                    <a:pt x="2069" y="666"/>
                  </a:lnTo>
                  <a:lnTo>
                    <a:pt x="2029" y="714"/>
                  </a:lnTo>
                  <a:lnTo>
                    <a:pt x="1992" y="766"/>
                  </a:lnTo>
                  <a:lnTo>
                    <a:pt x="1959" y="821"/>
                  </a:lnTo>
                  <a:lnTo>
                    <a:pt x="1930" y="878"/>
                  </a:lnTo>
                  <a:lnTo>
                    <a:pt x="1906" y="938"/>
                  </a:lnTo>
                  <a:lnTo>
                    <a:pt x="1887" y="1002"/>
                  </a:lnTo>
                  <a:lnTo>
                    <a:pt x="1873" y="1066"/>
                  </a:lnTo>
                  <a:lnTo>
                    <a:pt x="1865" y="1133"/>
                  </a:lnTo>
                  <a:lnTo>
                    <a:pt x="1862" y="1202"/>
                  </a:lnTo>
                  <a:lnTo>
                    <a:pt x="1863" y="1239"/>
                  </a:lnTo>
                  <a:lnTo>
                    <a:pt x="1865" y="1276"/>
                  </a:lnTo>
                  <a:lnTo>
                    <a:pt x="0" y="1276"/>
                  </a:lnTo>
                  <a:lnTo>
                    <a:pt x="0" y="1195"/>
                  </a:lnTo>
                  <a:lnTo>
                    <a:pt x="1" y="1119"/>
                  </a:lnTo>
                  <a:lnTo>
                    <a:pt x="2" y="1046"/>
                  </a:lnTo>
                  <a:lnTo>
                    <a:pt x="3" y="976"/>
                  </a:lnTo>
                  <a:lnTo>
                    <a:pt x="5" y="911"/>
                  </a:lnTo>
                  <a:lnTo>
                    <a:pt x="8" y="847"/>
                  </a:lnTo>
                  <a:lnTo>
                    <a:pt x="12" y="788"/>
                  </a:lnTo>
                  <a:lnTo>
                    <a:pt x="17" y="732"/>
                  </a:lnTo>
                  <a:lnTo>
                    <a:pt x="24" y="679"/>
                  </a:lnTo>
                  <a:lnTo>
                    <a:pt x="33" y="628"/>
                  </a:lnTo>
                  <a:lnTo>
                    <a:pt x="45" y="581"/>
                  </a:lnTo>
                  <a:lnTo>
                    <a:pt x="58" y="537"/>
                  </a:lnTo>
                  <a:lnTo>
                    <a:pt x="75" y="496"/>
                  </a:lnTo>
                  <a:lnTo>
                    <a:pt x="94" y="458"/>
                  </a:lnTo>
                  <a:lnTo>
                    <a:pt x="117" y="422"/>
                  </a:lnTo>
                  <a:lnTo>
                    <a:pt x="143" y="389"/>
                  </a:lnTo>
                  <a:lnTo>
                    <a:pt x="173" y="358"/>
                  </a:lnTo>
                  <a:lnTo>
                    <a:pt x="207" y="331"/>
                  </a:lnTo>
                  <a:lnTo>
                    <a:pt x="245" y="305"/>
                  </a:lnTo>
                  <a:lnTo>
                    <a:pt x="289" y="282"/>
                  </a:lnTo>
                  <a:lnTo>
                    <a:pt x="337" y="262"/>
                  </a:lnTo>
                  <a:lnTo>
                    <a:pt x="395" y="238"/>
                  </a:lnTo>
                  <a:lnTo>
                    <a:pt x="450" y="213"/>
                  </a:lnTo>
                  <a:lnTo>
                    <a:pt x="502" y="190"/>
                  </a:lnTo>
                  <a:lnTo>
                    <a:pt x="551" y="167"/>
                  </a:lnTo>
                  <a:lnTo>
                    <a:pt x="596" y="144"/>
                  </a:lnTo>
                  <a:lnTo>
                    <a:pt x="638" y="122"/>
                  </a:lnTo>
                  <a:lnTo>
                    <a:pt x="677" y="102"/>
                  </a:lnTo>
                  <a:lnTo>
                    <a:pt x="711" y="83"/>
                  </a:lnTo>
                  <a:lnTo>
                    <a:pt x="742" y="65"/>
                  </a:lnTo>
                  <a:lnTo>
                    <a:pt x="769" y="49"/>
                  </a:lnTo>
                  <a:lnTo>
                    <a:pt x="794" y="35"/>
                  </a:lnTo>
                  <a:lnTo>
                    <a:pt x="813" y="24"/>
                  </a:lnTo>
                  <a:lnTo>
                    <a:pt x="828" y="14"/>
                  </a:lnTo>
                  <a:lnTo>
                    <a:pt x="839" y="7"/>
                  </a:lnTo>
                  <a:lnTo>
                    <a:pt x="845" y="3"/>
                  </a:lnTo>
                  <a:lnTo>
                    <a:pt x="8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6" name="Shape 12006"/>
            <p:cNvSpPr/>
            <p:nvPr/>
          </p:nvSpPr>
          <p:spPr>
            <a:xfrm>
              <a:off x="1249363" y="4697413"/>
              <a:ext cx="100013" cy="100013"/>
            </a:xfrm>
            <a:custGeom>
              <a:avLst/>
              <a:gdLst/>
              <a:ahLst/>
              <a:cxnLst/>
              <a:rect l="0" t="0" r="0" b="0"/>
              <a:pathLst>
                <a:path w="1064" h="1124" extrusionOk="0">
                  <a:moveTo>
                    <a:pt x="400" y="313"/>
                  </a:moveTo>
                  <a:lnTo>
                    <a:pt x="298" y="421"/>
                  </a:lnTo>
                  <a:lnTo>
                    <a:pt x="430" y="562"/>
                  </a:lnTo>
                  <a:lnTo>
                    <a:pt x="298" y="701"/>
                  </a:lnTo>
                  <a:lnTo>
                    <a:pt x="400" y="809"/>
                  </a:lnTo>
                  <a:lnTo>
                    <a:pt x="532" y="670"/>
                  </a:lnTo>
                  <a:lnTo>
                    <a:pt x="664" y="809"/>
                  </a:lnTo>
                  <a:lnTo>
                    <a:pt x="766" y="701"/>
                  </a:lnTo>
                  <a:lnTo>
                    <a:pt x="634" y="562"/>
                  </a:lnTo>
                  <a:lnTo>
                    <a:pt x="766" y="421"/>
                  </a:lnTo>
                  <a:lnTo>
                    <a:pt x="664" y="313"/>
                  </a:lnTo>
                  <a:lnTo>
                    <a:pt x="532" y="454"/>
                  </a:lnTo>
                  <a:lnTo>
                    <a:pt x="400" y="313"/>
                  </a:lnTo>
                  <a:close/>
                  <a:moveTo>
                    <a:pt x="532" y="0"/>
                  </a:moveTo>
                  <a:lnTo>
                    <a:pt x="583" y="2"/>
                  </a:lnTo>
                  <a:lnTo>
                    <a:pt x="633" y="10"/>
                  </a:lnTo>
                  <a:lnTo>
                    <a:pt x="683" y="23"/>
                  </a:lnTo>
                  <a:lnTo>
                    <a:pt x="732" y="41"/>
                  </a:lnTo>
                  <a:lnTo>
                    <a:pt x="779" y="64"/>
                  </a:lnTo>
                  <a:lnTo>
                    <a:pt x="825" y="92"/>
                  </a:lnTo>
                  <a:lnTo>
                    <a:pt x="868" y="126"/>
                  </a:lnTo>
                  <a:lnTo>
                    <a:pt x="908" y="164"/>
                  </a:lnTo>
                  <a:lnTo>
                    <a:pt x="945" y="207"/>
                  </a:lnTo>
                  <a:lnTo>
                    <a:pt x="977" y="253"/>
                  </a:lnTo>
                  <a:lnTo>
                    <a:pt x="1003" y="300"/>
                  </a:lnTo>
                  <a:lnTo>
                    <a:pt x="1025" y="350"/>
                  </a:lnTo>
                  <a:lnTo>
                    <a:pt x="1042" y="402"/>
                  </a:lnTo>
                  <a:lnTo>
                    <a:pt x="1055" y="454"/>
                  </a:lnTo>
                  <a:lnTo>
                    <a:pt x="1062" y="508"/>
                  </a:lnTo>
                  <a:lnTo>
                    <a:pt x="1064" y="562"/>
                  </a:lnTo>
                  <a:lnTo>
                    <a:pt x="1062" y="616"/>
                  </a:lnTo>
                  <a:lnTo>
                    <a:pt x="1055" y="669"/>
                  </a:lnTo>
                  <a:lnTo>
                    <a:pt x="1042" y="721"/>
                  </a:lnTo>
                  <a:lnTo>
                    <a:pt x="1025" y="772"/>
                  </a:lnTo>
                  <a:lnTo>
                    <a:pt x="1003" y="823"/>
                  </a:lnTo>
                  <a:lnTo>
                    <a:pt x="977" y="871"/>
                  </a:lnTo>
                  <a:lnTo>
                    <a:pt x="945" y="916"/>
                  </a:lnTo>
                  <a:lnTo>
                    <a:pt x="908" y="958"/>
                  </a:lnTo>
                  <a:lnTo>
                    <a:pt x="868" y="998"/>
                  </a:lnTo>
                  <a:lnTo>
                    <a:pt x="825" y="1030"/>
                  </a:lnTo>
                  <a:lnTo>
                    <a:pt x="779" y="1059"/>
                  </a:lnTo>
                  <a:lnTo>
                    <a:pt x="732" y="1082"/>
                  </a:lnTo>
                  <a:lnTo>
                    <a:pt x="683" y="1100"/>
                  </a:lnTo>
                  <a:lnTo>
                    <a:pt x="633" y="1113"/>
                  </a:lnTo>
                  <a:lnTo>
                    <a:pt x="583" y="1120"/>
                  </a:lnTo>
                  <a:lnTo>
                    <a:pt x="532" y="1124"/>
                  </a:lnTo>
                  <a:lnTo>
                    <a:pt x="481" y="1120"/>
                  </a:lnTo>
                  <a:lnTo>
                    <a:pt x="431" y="1113"/>
                  </a:lnTo>
                  <a:lnTo>
                    <a:pt x="381" y="1100"/>
                  </a:lnTo>
                  <a:lnTo>
                    <a:pt x="332" y="1082"/>
                  </a:lnTo>
                  <a:lnTo>
                    <a:pt x="285" y="1059"/>
                  </a:lnTo>
                  <a:lnTo>
                    <a:pt x="239" y="1030"/>
                  </a:lnTo>
                  <a:lnTo>
                    <a:pt x="196" y="998"/>
                  </a:lnTo>
                  <a:lnTo>
                    <a:pt x="156" y="958"/>
                  </a:lnTo>
                  <a:lnTo>
                    <a:pt x="119" y="916"/>
                  </a:lnTo>
                  <a:lnTo>
                    <a:pt x="88" y="871"/>
                  </a:lnTo>
                  <a:lnTo>
                    <a:pt x="61" y="823"/>
                  </a:lnTo>
                  <a:lnTo>
                    <a:pt x="39" y="772"/>
                  </a:lnTo>
                  <a:lnTo>
                    <a:pt x="22" y="721"/>
                  </a:lnTo>
                  <a:lnTo>
                    <a:pt x="10" y="669"/>
                  </a:lnTo>
                  <a:lnTo>
                    <a:pt x="3" y="616"/>
                  </a:lnTo>
                  <a:lnTo>
                    <a:pt x="0" y="562"/>
                  </a:lnTo>
                  <a:lnTo>
                    <a:pt x="3" y="508"/>
                  </a:lnTo>
                  <a:lnTo>
                    <a:pt x="10" y="454"/>
                  </a:lnTo>
                  <a:lnTo>
                    <a:pt x="22" y="402"/>
                  </a:lnTo>
                  <a:lnTo>
                    <a:pt x="39" y="350"/>
                  </a:lnTo>
                  <a:lnTo>
                    <a:pt x="61" y="300"/>
                  </a:lnTo>
                  <a:lnTo>
                    <a:pt x="88" y="253"/>
                  </a:lnTo>
                  <a:lnTo>
                    <a:pt x="119" y="207"/>
                  </a:lnTo>
                  <a:lnTo>
                    <a:pt x="156" y="164"/>
                  </a:lnTo>
                  <a:lnTo>
                    <a:pt x="196" y="126"/>
                  </a:lnTo>
                  <a:lnTo>
                    <a:pt x="239" y="92"/>
                  </a:lnTo>
                  <a:lnTo>
                    <a:pt x="285" y="64"/>
                  </a:lnTo>
                  <a:lnTo>
                    <a:pt x="332" y="41"/>
                  </a:lnTo>
                  <a:lnTo>
                    <a:pt x="381" y="23"/>
                  </a:lnTo>
                  <a:lnTo>
                    <a:pt x="431" y="10"/>
                  </a:lnTo>
                  <a:lnTo>
                    <a:pt x="481" y="2"/>
                  </a:lnTo>
                  <a:lnTo>
                    <a:pt x="5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07" name="Shape 12007"/>
          <p:cNvGrpSpPr/>
          <p:nvPr/>
        </p:nvGrpSpPr>
        <p:grpSpPr>
          <a:xfrm>
            <a:off x="1416269" y="4459487"/>
            <a:ext cx="201215" cy="228600"/>
            <a:chOff x="1814513" y="4489450"/>
            <a:chExt cx="268287" cy="304800"/>
          </a:xfrm>
        </p:grpSpPr>
        <p:sp>
          <p:nvSpPr>
            <p:cNvPr id="12008" name="Shape 12008"/>
            <p:cNvSpPr/>
            <p:nvPr/>
          </p:nvSpPr>
          <p:spPr>
            <a:xfrm>
              <a:off x="1814513" y="4670425"/>
              <a:ext cx="268287" cy="123825"/>
            </a:xfrm>
            <a:custGeom>
              <a:avLst/>
              <a:gdLst/>
              <a:ahLst/>
              <a:cxnLst/>
              <a:rect l="0" t="0" r="0" b="0"/>
              <a:pathLst>
                <a:path w="3042" h="1411" extrusionOk="0">
                  <a:moveTo>
                    <a:pt x="2055" y="0"/>
                  </a:moveTo>
                  <a:lnTo>
                    <a:pt x="2057" y="1"/>
                  </a:lnTo>
                  <a:lnTo>
                    <a:pt x="2063" y="6"/>
                  </a:lnTo>
                  <a:lnTo>
                    <a:pt x="2074" y="13"/>
                  </a:lnTo>
                  <a:lnTo>
                    <a:pt x="2090" y="22"/>
                  </a:lnTo>
                  <a:lnTo>
                    <a:pt x="2110" y="34"/>
                  </a:lnTo>
                  <a:lnTo>
                    <a:pt x="2134" y="48"/>
                  </a:lnTo>
                  <a:lnTo>
                    <a:pt x="2163" y="64"/>
                  </a:lnTo>
                  <a:lnTo>
                    <a:pt x="2194" y="81"/>
                  </a:lnTo>
                  <a:lnTo>
                    <a:pt x="2231" y="101"/>
                  </a:lnTo>
                  <a:lnTo>
                    <a:pt x="2271" y="121"/>
                  </a:lnTo>
                  <a:lnTo>
                    <a:pt x="2314" y="143"/>
                  </a:lnTo>
                  <a:lnTo>
                    <a:pt x="2361" y="165"/>
                  </a:lnTo>
                  <a:lnTo>
                    <a:pt x="2412" y="189"/>
                  </a:lnTo>
                  <a:lnTo>
                    <a:pt x="2466" y="214"/>
                  </a:lnTo>
                  <a:lnTo>
                    <a:pt x="2524" y="238"/>
                  </a:lnTo>
                  <a:lnTo>
                    <a:pt x="2584" y="263"/>
                  </a:lnTo>
                  <a:lnTo>
                    <a:pt x="2648" y="288"/>
                  </a:lnTo>
                  <a:lnTo>
                    <a:pt x="2702" y="310"/>
                  </a:lnTo>
                  <a:lnTo>
                    <a:pt x="2750" y="334"/>
                  </a:lnTo>
                  <a:lnTo>
                    <a:pt x="2793" y="361"/>
                  </a:lnTo>
                  <a:lnTo>
                    <a:pt x="2832" y="389"/>
                  </a:lnTo>
                  <a:lnTo>
                    <a:pt x="2867" y="421"/>
                  </a:lnTo>
                  <a:lnTo>
                    <a:pt x="2897" y="456"/>
                  </a:lnTo>
                  <a:lnTo>
                    <a:pt x="2923" y="493"/>
                  </a:lnTo>
                  <a:lnTo>
                    <a:pt x="2946" y="531"/>
                  </a:lnTo>
                  <a:lnTo>
                    <a:pt x="2965" y="575"/>
                  </a:lnTo>
                  <a:lnTo>
                    <a:pt x="2982" y="620"/>
                  </a:lnTo>
                  <a:lnTo>
                    <a:pt x="2996" y="668"/>
                  </a:lnTo>
                  <a:lnTo>
                    <a:pt x="3007" y="719"/>
                  </a:lnTo>
                  <a:lnTo>
                    <a:pt x="3017" y="774"/>
                  </a:lnTo>
                  <a:lnTo>
                    <a:pt x="3023" y="832"/>
                  </a:lnTo>
                  <a:lnTo>
                    <a:pt x="3029" y="892"/>
                  </a:lnTo>
                  <a:lnTo>
                    <a:pt x="3033" y="956"/>
                  </a:lnTo>
                  <a:lnTo>
                    <a:pt x="3036" y="1023"/>
                  </a:lnTo>
                  <a:lnTo>
                    <a:pt x="3038" y="1094"/>
                  </a:lnTo>
                  <a:lnTo>
                    <a:pt x="3039" y="1167"/>
                  </a:lnTo>
                  <a:lnTo>
                    <a:pt x="3040" y="1245"/>
                  </a:lnTo>
                  <a:lnTo>
                    <a:pt x="3041" y="1326"/>
                  </a:lnTo>
                  <a:lnTo>
                    <a:pt x="3042" y="1411"/>
                  </a:lnTo>
                  <a:lnTo>
                    <a:pt x="0" y="1411"/>
                  </a:lnTo>
                  <a:lnTo>
                    <a:pt x="1" y="1326"/>
                  </a:lnTo>
                  <a:lnTo>
                    <a:pt x="2" y="1245"/>
                  </a:lnTo>
                  <a:lnTo>
                    <a:pt x="3" y="1167"/>
                  </a:lnTo>
                  <a:lnTo>
                    <a:pt x="4" y="1094"/>
                  </a:lnTo>
                  <a:lnTo>
                    <a:pt x="6" y="1023"/>
                  </a:lnTo>
                  <a:lnTo>
                    <a:pt x="8" y="956"/>
                  </a:lnTo>
                  <a:lnTo>
                    <a:pt x="13" y="893"/>
                  </a:lnTo>
                  <a:lnTo>
                    <a:pt x="18" y="832"/>
                  </a:lnTo>
                  <a:lnTo>
                    <a:pt x="25" y="774"/>
                  </a:lnTo>
                  <a:lnTo>
                    <a:pt x="35" y="720"/>
                  </a:lnTo>
                  <a:lnTo>
                    <a:pt x="46" y="668"/>
                  </a:lnTo>
                  <a:lnTo>
                    <a:pt x="60" y="620"/>
                  </a:lnTo>
                  <a:lnTo>
                    <a:pt x="76" y="575"/>
                  </a:lnTo>
                  <a:lnTo>
                    <a:pt x="95" y="533"/>
                  </a:lnTo>
                  <a:lnTo>
                    <a:pt x="119" y="493"/>
                  </a:lnTo>
                  <a:lnTo>
                    <a:pt x="145" y="456"/>
                  </a:lnTo>
                  <a:lnTo>
                    <a:pt x="175" y="422"/>
                  </a:lnTo>
                  <a:lnTo>
                    <a:pt x="210" y="390"/>
                  </a:lnTo>
                  <a:lnTo>
                    <a:pt x="248" y="361"/>
                  </a:lnTo>
                  <a:lnTo>
                    <a:pt x="292" y="335"/>
                  </a:lnTo>
                  <a:lnTo>
                    <a:pt x="339" y="310"/>
                  </a:lnTo>
                  <a:lnTo>
                    <a:pt x="392" y="289"/>
                  </a:lnTo>
                  <a:lnTo>
                    <a:pt x="456" y="264"/>
                  </a:lnTo>
                  <a:lnTo>
                    <a:pt x="517" y="239"/>
                  </a:lnTo>
                  <a:lnTo>
                    <a:pt x="575" y="215"/>
                  </a:lnTo>
                  <a:lnTo>
                    <a:pt x="630" y="189"/>
                  </a:lnTo>
                  <a:lnTo>
                    <a:pt x="680" y="166"/>
                  </a:lnTo>
                  <a:lnTo>
                    <a:pt x="727" y="143"/>
                  </a:lnTo>
                  <a:lnTo>
                    <a:pt x="771" y="122"/>
                  </a:lnTo>
                  <a:lnTo>
                    <a:pt x="811" y="101"/>
                  </a:lnTo>
                  <a:lnTo>
                    <a:pt x="847" y="82"/>
                  </a:lnTo>
                  <a:lnTo>
                    <a:pt x="879" y="64"/>
                  </a:lnTo>
                  <a:lnTo>
                    <a:pt x="908" y="48"/>
                  </a:lnTo>
                  <a:lnTo>
                    <a:pt x="932" y="35"/>
                  </a:lnTo>
                  <a:lnTo>
                    <a:pt x="952" y="23"/>
                  </a:lnTo>
                  <a:lnTo>
                    <a:pt x="967" y="14"/>
                  </a:lnTo>
                  <a:lnTo>
                    <a:pt x="978" y="6"/>
                  </a:lnTo>
                  <a:lnTo>
                    <a:pt x="985" y="2"/>
                  </a:lnTo>
                  <a:lnTo>
                    <a:pt x="987" y="1"/>
                  </a:lnTo>
                  <a:lnTo>
                    <a:pt x="1274" y="909"/>
                  </a:lnTo>
                  <a:lnTo>
                    <a:pt x="1313" y="1034"/>
                  </a:lnTo>
                  <a:lnTo>
                    <a:pt x="1443" y="667"/>
                  </a:lnTo>
                  <a:lnTo>
                    <a:pt x="1412" y="623"/>
                  </a:lnTo>
                  <a:lnTo>
                    <a:pt x="1387" y="582"/>
                  </a:lnTo>
                  <a:lnTo>
                    <a:pt x="1366" y="544"/>
                  </a:lnTo>
                  <a:lnTo>
                    <a:pt x="1349" y="509"/>
                  </a:lnTo>
                  <a:lnTo>
                    <a:pt x="1337" y="477"/>
                  </a:lnTo>
                  <a:lnTo>
                    <a:pt x="1327" y="446"/>
                  </a:lnTo>
                  <a:lnTo>
                    <a:pt x="1321" y="420"/>
                  </a:lnTo>
                  <a:lnTo>
                    <a:pt x="1319" y="395"/>
                  </a:lnTo>
                  <a:lnTo>
                    <a:pt x="1319" y="373"/>
                  </a:lnTo>
                  <a:lnTo>
                    <a:pt x="1322" y="351"/>
                  </a:lnTo>
                  <a:lnTo>
                    <a:pt x="1328" y="334"/>
                  </a:lnTo>
                  <a:lnTo>
                    <a:pt x="1336" y="318"/>
                  </a:lnTo>
                  <a:lnTo>
                    <a:pt x="1345" y="303"/>
                  </a:lnTo>
                  <a:lnTo>
                    <a:pt x="1356" y="290"/>
                  </a:lnTo>
                  <a:lnTo>
                    <a:pt x="1368" y="280"/>
                  </a:lnTo>
                  <a:lnTo>
                    <a:pt x="1381" y="270"/>
                  </a:lnTo>
                  <a:lnTo>
                    <a:pt x="1396" y="262"/>
                  </a:lnTo>
                  <a:lnTo>
                    <a:pt x="1410" y="256"/>
                  </a:lnTo>
                  <a:lnTo>
                    <a:pt x="1425" y="250"/>
                  </a:lnTo>
                  <a:lnTo>
                    <a:pt x="1440" y="245"/>
                  </a:lnTo>
                  <a:lnTo>
                    <a:pt x="1454" y="242"/>
                  </a:lnTo>
                  <a:lnTo>
                    <a:pt x="1468" y="240"/>
                  </a:lnTo>
                  <a:lnTo>
                    <a:pt x="1482" y="238"/>
                  </a:lnTo>
                  <a:lnTo>
                    <a:pt x="1493" y="236"/>
                  </a:lnTo>
                  <a:lnTo>
                    <a:pt x="1504" y="236"/>
                  </a:lnTo>
                  <a:lnTo>
                    <a:pt x="1513" y="235"/>
                  </a:lnTo>
                  <a:lnTo>
                    <a:pt x="1520" y="235"/>
                  </a:lnTo>
                  <a:lnTo>
                    <a:pt x="1523" y="235"/>
                  </a:lnTo>
                  <a:lnTo>
                    <a:pt x="1530" y="235"/>
                  </a:lnTo>
                  <a:lnTo>
                    <a:pt x="1539" y="236"/>
                  </a:lnTo>
                  <a:lnTo>
                    <a:pt x="1550" y="236"/>
                  </a:lnTo>
                  <a:lnTo>
                    <a:pt x="1561" y="238"/>
                  </a:lnTo>
                  <a:lnTo>
                    <a:pt x="1575" y="240"/>
                  </a:lnTo>
                  <a:lnTo>
                    <a:pt x="1589" y="242"/>
                  </a:lnTo>
                  <a:lnTo>
                    <a:pt x="1603" y="245"/>
                  </a:lnTo>
                  <a:lnTo>
                    <a:pt x="1618" y="250"/>
                  </a:lnTo>
                  <a:lnTo>
                    <a:pt x="1633" y="256"/>
                  </a:lnTo>
                  <a:lnTo>
                    <a:pt x="1647" y="262"/>
                  </a:lnTo>
                  <a:lnTo>
                    <a:pt x="1662" y="270"/>
                  </a:lnTo>
                  <a:lnTo>
                    <a:pt x="1675" y="280"/>
                  </a:lnTo>
                  <a:lnTo>
                    <a:pt x="1687" y="290"/>
                  </a:lnTo>
                  <a:lnTo>
                    <a:pt x="1698" y="303"/>
                  </a:lnTo>
                  <a:lnTo>
                    <a:pt x="1707" y="318"/>
                  </a:lnTo>
                  <a:lnTo>
                    <a:pt x="1715" y="334"/>
                  </a:lnTo>
                  <a:lnTo>
                    <a:pt x="1721" y="351"/>
                  </a:lnTo>
                  <a:lnTo>
                    <a:pt x="1724" y="373"/>
                  </a:lnTo>
                  <a:lnTo>
                    <a:pt x="1724" y="395"/>
                  </a:lnTo>
                  <a:lnTo>
                    <a:pt x="1722" y="420"/>
                  </a:lnTo>
                  <a:lnTo>
                    <a:pt x="1716" y="446"/>
                  </a:lnTo>
                  <a:lnTo>
                    <a:pt x="1706" y="477"/>
                  </a:lnTo>
                  <a:lnTo>
                    <a:pt x="1694" y="509"/>
                  </a:lnTo>
                  <a:lnTo>
                    <a:pt x="1677" y="544"/>
                  </a:lnTo>
                  <a:lnTo>
                    <a:pt x="1656" y="582"/>
                  </a:lnTo>
                  <a:lnTo>
                    <a:pt x="1631" y="623"/>
                  </a:lnTo>
                  <a:lnTo>
                    <a:pt x="1600" y="667"/>
                  </a:lnTo>
                  <a:lnTo>
                    <a:pt x="1728" y="1033"/>
                  </a:lnTo>
                  <a:lnTo>
                    <a:pt x="1768" y="909"/>
                  </a:lnTo>
                  <a:lnTo>
                    <a:pt x="20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09" name="Shape 12009"/>
            <p:cNvSpPr/>
            <p:nvPr/>
          </p:nvSpPr>
          <p:spPr>
            <a:xfrm>
              <a:off x="1857375" y="4489450"/>
              <a:ext cx="179387" cy="180975"/>
            </a:xfrm>
            <a:custGeom>
              <a:avLst/>
              <a:gdLst/>
              <a:ahLst/>
              <a:cxnLst/>
              <a:rect l="0" t="0" r="0" b="0"/>
              <a:pathLst>
                <a:path w="2036" h="2042" extrusionOk="0">
                  <a:moveTo>
                    <a:pt x="1016" y="552"/>
                  </a:moveTo>
                  <a:lnTo>
                    <a:pt x="962" y="556"/>
                  </a:lnTo>
                  <a:lnTo>
                    <a:pt x="908" y="565"/>
                  </a:lnTo>
                  <a:lnTo>
                    <a:pt x="858" y="580"/>
                  </a:lnTo>
                  <a:lnTo>
                    <a:pt x="811" y="600"/>
                  </a:lnTo>
                  <a:lnTo>
                    <a:pt x="766" y="626"/>
                  </a:lnTo>
                  <a:lnTo>
                    <a:pt x="724" y="656"/>
                  </a:lnTo>
                  <a:lnTo>
                    <a:pt x="686" y="691"/>
                  </a:lnTo>
                  <a:lnTo>
                    <a:pt x="651" y="730"/>
                  </a:lnTo>
                  <a:lnTo>
                    <a:pt x="622" y="772"/>
                  </a:lnTo>
                  <a:lnTo>
                    <a:pt x="597" y="817"/>
                  </a:lnTo>
                  <a:lnTo>
                    <a:pt x="577" y="864"/>
                  </a:lnTo>
                  <a:lnTo>
                    <a:pt x="562" y="916"/>
                  </a:lnTo>
                  <a:lnTo>
                    <a:pt x="553" y="969"/>
                  </a:lnTo>
                  <a:lnTo>
                    <a:pt x="550" y="1023"/>
                  </a:lnTo>
                  <a:lnTo>
                    <a:pt x="554" y="1078"/>
                  </a:lnTo>
                  <a:lnTo>
                    <a:pt x="563" y="1131"/>
                  </a:lnTo>
                  <a:lnTo>
                    <a:pt x="578" y="1181"/>
                  </a:lnTo>
                  <a:lnTo>
                    <a:pt x="598" y="1230"/>
                  </a:lnTo>
                  <a:lnTo>
                    <a:pt x="624" y="1274"/>
                  </a:lnTo>
                  <a:lnTo>
                    <a:pt x="653" y="1316"/>
                  </a:lnTo>
                  <a:lnTo>
                    <a:pt x="688" y="1354"/>
                  </a:lnTo>
                  <a:lnTo>
                    <a:pt x="727" y="1389"/>
                  </a:lnTo>
                  <a:lnTo>
                    <a:pt x="769" y="1418"/>
                  </a:lnTo>
                  <a:lnTo>
                    <a:pt x="814" y="1443"/>
                  </a:lnTo>
                  <a:lnTo>
                    <a:pt x="861" y="1463"/>
                  </a:lnTo>
                  <a:lnTo>
                    <a:pt x="913" y="1478"/>
                  </a:lnTo>
                  <a:lnTo>
                    <a:pt x="965" y="1488"/>
                  </a:lnTo>
                  <a:lnTo>
                    <a:pt x="1020" y="1491"/>
                  </a:lnTo>
                  <a:lnTo>
                    <a:pt x="1074" y="1488"/>
                  </a:lnTo>
                  <a:lnTo>
                    <a:pt x="1127" y="1478"/>
                  </a:lnTo>
                  <a:lnTo>
                    <a:pt x="1177" y="1462"/>
                  </a:lnTo>
                  <a:lnTo>
                    <a:pt x="1225" y="1442"/>
                  </a:lnTo>
                  <a:lnTo>
                    <a:pt x="1270" y="1417"/>
                  </a:lnTo>
                  <a:lnTo>
                    <a:pt x="1311" y="1386"/>
                  </a:lnTo>
                  <a:lnTo>
                    <a:pt x="1350" y="1352"/>
                  </a:lnTo>
                  <a:lnTo>
                    <a:pt x="1384" y="1314"/>
                  </a:lnTo>
                  <a:lnTo>
                    <a:pt x="1413" y="1272"/>
                  </a:lnTo>
                  <a:lnTo>
                    <a:pt x="1438" y="1226"/>
                  </a:lnTo>
                  <a:lnTo>
                    <a:pt x="1459" y="1178"/>
                  </a:lnTo>
                  <a:lnTo>
                    <a:pt x="1474" y="1128"/>
                  </a:lnTo>
                  <a:lnTo>
                    <a:pt x="1482" y="1074"/>
                  </a:lnTo>
                  <a:lnTo>
                    <a:pt x="1486" y="1019"/>
                  </a:lnTo>
                  <a:lnTo>
                    <a:pt x="1482" y="964"/>
                  </a:lnTo>
                  <a:lnTo>
                    <a:pt x="1473" y="912"/>
                  </a:lnTo>
                  <a:lnTo>
                    <a:pt x="1458" y="861"/>
                  </a:lnTo>
                  <a:lnTo>
                    <a:pt x="1437" y="814"/>
                  </a:lnTo>
                  <a:lnTo>
                    <a:pt x="1412" y="769"/>
                  </a:lnTo>
                  <a:lnTo>
                    <a:pt x="1382" y="726"/>
                  </a:lnTo>
                  <a:lnTo>
                    <a:pt x="1347" y="689"/>
                  </a:lnTo>
                  <a:lnTo>
                    <a:pt x="1309" y="654"/>
                  </a:lnTo>
                  <a:lnTo>
                    <a:pt x="1267" y="624"/>
                  </a:lnTo>
                  <a:lnTo>
                    <a:pt x="1222" y="599"/>
                  </a:lnTo>
                  <a:lnTo>
                    <a:pt x="1174" y="579"/>
                  </a:lnTo>
                  <a:lnTo>
                    <a:pt x="1124" y="564"/>
                  </a:lnTo>
                  <a:lnTo>
                    <a:pt x="1071" y="555"/>
                  </a:lnTo>
                  <a:lnTo>
                    <a:pt x="1016" y="552"/>
                  </a:lnTo>
                  <a:close/>
                  <a:moveTo>
                    <a:pt x="1086" y="0"/>
                  </a:moveTo>
                  <a:lnTo>
                    <a:pt x="1109" y="2"/>
                  </a:lnTo>
                  <a:lnTo>
                    <a:pt x="1130" y="11"/>
                  </a:lnTo>
                  <a:lnTo>
                    <a:pt x="1148" y="24"/>
                  </a:lnTo>
                  <a:lnTo>
                    <a:pt x="1161" y="42"/>
                  </a:lnTo>
                  <a:lnTo>
                    <a:pt x="1170" y="63"/>
                  </a:lnTo>
                  <a:lnTo>
                    <a:pt x="1173" y="86"/>
                  </a:lnTo>
                  <a:lnTo>
                    <a:pt x="1174" y="220"/>
                  </a:lnTo>
                  <a:lnTo>
                    <a:pt x="1237" y="235"/>
                  </a:lnTo>
                  <a:lnTo>
                    <a:pt x="1298" y="255"/>
                  </a:lnTo>
                  <a:lnTo>
                    <a:pt x="1356" y="279"/>
                  </a:lnTo>
                  <a:lnTo>
                    <a:pt x="1412" y="307"/>
                  </a:lnTo>
                  <a:lnTo>
                    <a:pt x="1467" y="341"/>
                  </a:lnTo>
                  <a:lnTo>
                    <a:pt x="1561" y="246"/>
                  </a:lnTo>
                  <a:lnTo>
                    <a:pt x="1577" y="234"/>
                  </a:lnTo>
                  <a:lnTo>
                    <a:pt x="1594" y="225"/>
                  </a:lnTo>
                  <a:lnTo>
                    <a:pt x="1613" y="221"/>
                  </a:lnTo>
                  <a:lnTo>
                    <a:pt x="1631" y="220"/>
                  </a:lnTo>
                  <a:lnTo>
                    <a:pt x="1650" y="224"/>
                  </a:lnTo>
                  <a:lnTo>
                    <a:pt x="1667" y="233"/>
                  </a:lnTo>
                  <a:lnTo>
                    <a:pt x="1683" y="245"/>
                  </a:lnTo>
                  <a:lnTo>
                    <a:pt x="1787" y="349"/>
                  </a:lnTo>
                  <a:lnTo>
                    <a:pt x="1799" y="364"/>
                  </a:lnTo>
                  <a:lnTo>
                    <a:pt x="1808" y="382"/>
                  </a:lnTo>
                  <a:lnTo>
                    <a:pt x="1812" y="400"/>
                  </a:lnTo>
                  <a:lnTo>
                    <a:pt x="1812" y="420"/>
                  </a:lnTo>
                  <a:lnTo>
                    <a:pt x="1808" y="438"/>
                  </a:lnTo>
                  <a:lnTo>
                    <a:pt x="1799" y="456"/>
                  </a:lnTo>
                  <a:lnTo>
                    <a:pt x="1787" y="472"/>
                  </a:lnTo>
                  <a:lnTo>
                    <a:pt x="1692" y="566"/>
                  </a:lnTo>
                  <a:lnTo>
                    <a:pt x="1726" y="620"/>
                  </a:lnTo>
                  <a:lnTo>
                    <a:pt x="1755" y="676"/>
                  </a:lnTo>
                  <a:lnTo>
                    <a:pt x="1779" y="735"/>
                  </a:lnTo>
                  <a:lnTo>
                    <a:pt x="1799" y="796"/>
                  </a:lnTo>
                  <a:lnTo>
                    <a:pt x="1815" y="859"/>
                  </a:lnTo>
                  <a:lnTo>
                    <a:pt x="1948" y="859"/>
                  </a:lnTo>
                  <a:lnTo>
                    <a:pt x="1971" y="861"/>
                  </a:lnTo>
                  <a:lnTo>
                    <a:pt x="1992" y="870"/>
                  </a:lnTo>
                  <a:lnTo>
                    <a:pt x="2010" y="883"/>
                  </a:lnTo>
                  <a:lnTo>
                    <a:pt x="2024" y="901"/>
                  </a:lnTo>
                  <a:lnTo>
                    <a:pt x="2032" y="921"/>
                  </a:lnTo>
                  <a:lnTo>
                    <a:pt x="2035" y="944"/>
                  </a:lnTo>
                  <a:lnTo>
                    <a:pt x="2036" y="1091"/>
                  </a:lnTo>
                  <a:lnTo>
                    <a:pt x="2033" y="1114"/>
                  </a:lnTo>
                  <a:lnTo>
                    <a:pt x="2025" y="1134"/>
                  </a:lnTo>
                  <a:lnTo>
                    <a:pt x="2011" y="1152"/>
                  </a:lnTo>
                  <a:lnTo>
                    <a:pt x="1993" y="1165"/>
                  </a:lnTo>
                  <a:lnTo>
                    <a:pt x="1973" y="1174"/>
                  </a:lnTo>
                  <a:lnTo>
                    <a:pt x="1950" y="1177"/>
                  </a:lnTo>
                  <a:lnTo>
                    <a:pt x="1816" y="1178"/>
                  </a:lnTo>
                  <a:lnTo>
                    <a:pt x="1801" y="1241"/>
                  </a:lnTo>
                  <a:lnTo>
                    <a:pt x="1781" y="1302"/>
                  </a:lnTo>
                  <a:lnTo>
                    <a:pt x="1757" y="1361"/>
                  </a:lnTo>
                  <a:lnTo>
                    <a:pt x="1729" y="1418"/>
                  </a:lnTo>
                  <a:lnTo>
                    <a:pt x="1696" y="1472"/>
                  </a:lnTo>
                  <a:lnTo>
                    <a:pt x="1791" y="1565"/>
                  </a:lnTo>
                  <a:lnTo>
                    <a:pt x="1803" y="1581"/>
                  </a:lnTo>
                  <a:lnTo>
                    <a:pt x="1812" y="1599"/>
                  </a:lnTo>
                  <a:lnTo>
                    <a:pt x="1816" y="1618"/>
                  </a:lnTo>
                  <a:lnTo>
                    <a:pt x="1816" y="1637"/>
                  </a:lnTo>
                  <a:lnTo>
                    <a:pt x="1812" y="1656"/>
                  </a:lnTo>
                  <a:lnTo>
                    <a:pt x="1803" y="1673"/>
                  </a:lnTo>
                  <a:lnTo>
                    <a:pt x="1791" y="1689"/>
                  </a:lnTo>
                  <a:lnTo>
                    <a:pt x="1689" y="1792"/>
                  </a:lnTo>
                  <a:lnTo>
                    <a:pt x="1673" y="1804"/>
                  </a:lnTo>
                  <a:lnTo>
                    <a:pt x="1656" y="1813"/>
                  </a:lnTo>
                  <a:lnTo>
                    <a:pt x="1637" y="1817"/>
                  </a:lnTo>
                  <a:lnTo>
                    <a:pt x="1618" y="1818"/>
                  </a:lnTo>
                  <a:lnTo>
                    <a:pt x="1600" y="1814"/>
                  </a:lnTo>
                  <a:lnTo>
                    <a:pt x="1582" y="1805"/>
                  </a:lnTo>
                  <a:lnTo>
                    <a:pt x="1566" y="1793"/>
                  </a:lnTo>
                  <a:lnTo>
                    <a:pt x="1472" y="1698"/>
                  </a:lnTo>
                  <a:lnTo>
                    <a:pt x="1418" y="1732"/>
                  </a:lnTo>
                  <a:lnTo>
                    <a:pt x="1363" y="1760"/>
                  </a:lnTo>
                  <a:lnTo>
                    <a:pt x="1304" y="1785"/>
                  </a:lnTo>
                  <a:lnTo>
                    <a:pt x="1243" y="1805"/>
                  </a:lnTo>
                  <a:lnTo>
                    <a:pt x="1180" y="1821"/>
                  </a:lnTo>
                  <a:lnTo>
                    <a:pt x="1180" y="1955"/>
                  </a:lnTo>
                  <a:lnTo>
                    <a:pt x="1178" y="1978"/>
                  </a:lnTo>
                  <a:lnTo>
                    <a:pt x="1170" y="1999"/>
                  </a:lnTo>
                  <a:lnTo>
                    <a:pt x="1156" y="2016"/>
                  </a:lnTo>
                  <a:lnTo>
                    <a:pt x="1138" y="2030"/>
                  </a:lnTo>
                  <a:lnTo>
                    <a:pt x="1118" y="2039"/>
                  </a:lnTo>
                  <a:lnTo>
                    <a:pt x="1095" y="2042"/>
                  </a:lnTo>
                  <a:lnTo>
                    <a:pt x="949" y="2042"/>
                  </a:lnTo>
                  <a:lnTo>
                    <a:pt x="926" y="2040"/>
                  </a:lnTo>
                  <a:lnTo>
                    <a:pt x="906" y="2032"/>
                  </a:lnTo>
                  <a:lnTo>
                    <a:pt x="888" y="2018"/>
                  </a:lnTo>
                  <a:lnTo>
                    <a:pt x="875" y="2000"/>
                  </a:lnTo>
                  <a:lnTo>
                    <a:pt x="866" y="1980"/>
                  </a:lnTo>
                  <a:lnTo>
                    <a:pt x="863" y="1957"/>
                  </a:lnTo>
                  <a:lnTo>
                    <a:pt x="862" y="1822"/>
                  </a:lnTo>
                  <a:lnTo>
                    <a:pt x="799" y="1808"/>
                  </a:lnTo>
                  <a:lnTo>
                    <a:pt x="738" y="1788"/>
                  </a:lnTo>
                  <a:lnTo>
                    <a:pt x="680" y="1763"/>
                  </a:lnTo>
                  <a:lnTo>
                    <a:pt x="623" y="1735"/>
                  </a:lnTo>
                  <a:lnTo>
                    <a:pt x="569" y="1701"/>
                  </a:lnTo>
                  <a:lnTo>
                    <a:pt x="475" y="1796"/>
                  </a:lnTo>
                  <a:lnTo>
                    <a:pt x="459" y="1809"/>
                  </a:lnTo>
                  <a:lnTo>
                    <a:pt x="441" y="1818"/>
                  </a:lnTo>
                  <a:lnTo>
                    <a:pt x="424" y="1822"/>
                  </a:lnTo>
                  <a:lnTo>
                    <a:pt x="404" y="1822"/>
                  </a:lnTo>
                  <a:lnTo>
                    <a:pt x="386" y="1818"/>
                  </a:lnTo>
                  <a:lnTo>
                    <a:pt x="368" y="1810"/>
                  </a:lnTo>
                  <a:lnTo>
                    <a:pt x="352" y="1797"/>
                  </a:lnTo>
                  <a:lnTo>
                    <a:pt x="249" y="1695"/>
                  </a:lnTo>
                  <a:lnTo>
                    <a:pt x="237" y="1679"/>
                  </a:lnTo>
                  <a:lnTo>
                    <a:pt x="228" y="1661"/>
                  </a:lnTo>
                  <a:lnTo>
                    <a:pt x="224" y="1642"/>
                  </a:lnTo>
                  <a:lnTo>
                    <a:pt x="224" y="1623"/>
                  </a:lnTo>
                  <a:lnTo>
                    <a:pt x="228" y="1605"/>
                  </a:lnTo>
                  <a:lnTo>
                    <a:pt x="236" y="1588"/>
                  </a:lnTo>
                  <a:lnTo>
                    <a:pt x="248" y="1572"/>
                  </a:lnTo>
                  <a:lnTo>
                    <a:pt x="343" y="1477"/>
                  </a:lnTo>
                  <a:lnTo>
                    <a:pt x="310" y="1423"/>
                  </a:lnTo>
                  <a:lnTo>
                    <a:pt x="281" y="1368"/>
                  </a:lnTo>
                  <a:lnTo>
                    <a:pt x="256" y="1309"/>
                  </a:lnTo>
                  <a:lnTo>
                    <a:pt x="236" y="1248"/>
                  </a:lnTo>
                  <a:lnTo>
                    <a:pt x="221" y="1184"/>
                  </a:lnTo>
                  <a:lnTo>
                    <a:pt x="87" y="1184"/>
                  </a:lnTo>
                  <a:lnTo>
                    <a:pt x="64" y="1181"/>
                  </a:lnTo>
                  <a:lnTo>
                    <a:pt x="43" y="1173"/>
                  </a:lnTo>
                  <a:lnTo>
                    <a:pt x="26" y="1159"/>
                  </a:lnTo>
                  <a:lnTo>
                    <a:pt x="12" y="1142"/>
                  </a:lnTo>
                  <a:lnTo>
                    <a:pt x="3" y="1121"/>
                  </a:lnTo>
                  <a:lnTo>
                    <a:pt x="1" y="1098"/>
                  </a:lnTo>
                  <a:lnTo>
                    <a:pt x="0" y="953"/>
                  </a:lnTo>
                  <a:lnTo>
                    <a:pt x="3" y="930"/>
                  </a:lnTo>
                  <a:lnTo>
                    <a:pt x="11" y="910"/>
                  </a:lnTo>
                  <a:lnTo>
                    <a:pt x="24" y="892"/>
                  </a:lnTo>
                  <a:lnTo>
                    <a:pt x="42" y="878"/>
                  </a:lnTo>
                  <a:lnTo>
                    <a:pt x="63" y="869"/>
                  </a:lnTo>
                  <a:lnTo>
                    <a:pt x="86" y="865"/>
                  </a:lnTo>
                  <a:lnTo>
                    <a:pt x="219" y="865"/>
                  </a:lnTo>
                  <a:lnTo>
                    <a:pt x="234" y="802"/>
                  </a:lnTo>
                  <a:lnTo>
                    <a:pt x="254" y="741"/>
                  </a:lnTo>
                  <a:lnTo>
                    <a:pt x="278" y="682"/>
                  </a:lnTo>
                  <a:lnTo>
                    <a:pt x="307" y="625"/>
                  </a:lnTo>
                  <a:lnTo>
                    <a:pt x="340" y="572"/>
                  </a:lnTo>
                  <a:lnTo>
                    <a:pt x="245" y="477"/>
                  </a:lnTo>
                  <a:lnTo>
                    <a:pt x="233" y="461"/>
                  </a:lnTo>
                  <a:lnTo>
                    <a:pt x="224" y="443"/>
                  </a:lnTo>
                  <a:lnTo>
                    <a:pt x="220" y="424"/>
                  </a:lnTo>
                  <a:lnTo>
                    <a:pt x="220" y="405"/>
                  </a:lnTo>
                  <a:lnTo>
                    <a:pt x="224" y="387"/>
                  </a:lnTo>
                  <a:lnTo>
                    <a:pt x="232" y="370"/>
                  </a:lnTo>
                  <a:lnTo>
                    <a:pt x="244" y="354"/>
                  </a:lnTo>
                  <a:lnTo>
                    <a:pt x="347" y="251"/>
                  </a:lnTo>
                  <a:lnTo>
                    <a:pt x="363" y="238"/>
                  </a:lnTo>
                  <a:lnTo>
                    <a:pt x="380" y="230"/>
                  </a:lnTo>
                  <a:lnTo>
                    <a:pt x="398" y="225"/>
                  </a:lnTo>
                  <a:lnTo>
                    <a:pt x="417" y="225"/>
                  </a:lnTo>
                  <a:lnTo>
                    <a:pt x="436" y="228"/>
                  </a:lnTo>
                  <a:lnTo>
                    <a:pt x="453" y="237"/>
                  </a:lnTo>
                  <a:lnTo>
                    <a:pt x="469" y="250"/>
                  </a:lnTo>
                  <a:lnTo>
                    <a:pt x="563" y="344"/>
                  </a:lnTo>
                  <a:lnTo>
                    <a:pt x="617" y="311"/>
                  </a:lnTo>
                  <a:lnTo>
                    <a:pt x="673" y="282"/>
                  </a:lnTo>
                  <a:lnTo>
                    <a:pt x="732" y="257"/>
                  </a:lnTo>
                  <a:lnTo>
                    <a:pt x="793" y="237"/>
                  </a:lnTo>
                  <a:lnTo>
                    <a:pt x="856" y="221"/>
                  </a:lnTo>
                  <a:lnTo>
                    <a:pt x="855" y="87"/>
                  </a:lnTo>
                  <a:lnTo>
                    <a:pt x="858" y="64"/>
                  </a:lnTo>
                  <a:lnTo>
                    <a:pt x="866" y="43"/>
                  </a:lnTo>
                  <a:lnTo>
                    <a:pt x="880" y="26"/>
                  </a:lnTo>
                  <a:lnTo>
                    <a:pt x="897" y="13"/>
                  </a:lnTo>
                  <a:lnTo>
                    <a:pt x="918" y="3"/>
                  </a:lnTo>
                  <a:lnTo>
                    <a:pt x="941" y="0"/>
                  </a:lnTo>
                  <a:lnTo>
                    <a:pt x="10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10" name="Shape 12010"/>
          <p:cNvGrpSpPr/>
          <p:nvPr/>
        </p:nvGrpSpPr>
        <p:grpSpPr>
          <a:xfrm>
            <a:off x="1956375" y="4460082"/>
            <a:ext cx="230982" cy="227410"/>
            <a:chOff x="2546350" y="4489450"/>
            <a:chExt cx="307976" cy="303213"/>
          </a:xfrm>
        </p:grpSpPr>
        <p:sp>
          <p:nvSpPr>
            <p:cNvPr id="12011" name="Shape 12011"/>
            <p:cNvSpPr/>
            <p:nvPr/>
          </p:nvSpPr>
          <p:spPr>
            <a:xfrm>
              <a:off x="2546350" y="4524375"/>
              <a:ext cx="93663" cy="268288"/>
            </a:xfrm>
            <a:custGeom>
              <a:avLst/>
              <a:gdLst/>
              <a:ahLst/>
              <a:cxnLst/>
              <a:rect l="0" t="0" r="0" b="0"/>
              <a:pathLst>
                <a:path w="1060" h="3030" extrusionOk="0">
                  <a:moveTo>
                    <a:pt x="594" y="0"/>
                  </a:moveTo>
                  <a:lnTo>
                    <a:pt x="611" y="3"/>
                  </a:lnTo>
                  <a:lnTo>
                    <a:pt x="628" y="11"/>
                  </a:lnTo>
                  <a:lnTo>
                    <a:pt x="641" y="22"/>
                  </a:lnTo>
                  <a:lnTo>
                    <a:pt x="653" y="36"/>
                  </a:lnTo>
                  <a:lnTo>
                    <a:pt x="660" y="52"/>
                  </a:lnTo>
                  <a:lnTo>
                    <a:pt x="664" y="69"/>
                  </a:lnTo>
                  <a:lnTo>
                    <a:pt x="664" y="87"/>
                  </a:lnTo>
                  <a:lnTo>
                    <a:pt x="660" y="104"/>
                  </a:lnTo>
                  <a:lnTo>
                    <a:pt x="653" y="120"/>
                  </a:lnTo>
                  <a:lnTo>
                    <a:pt x="641" y="135"/>
                  </a:lnTo>
                  <a:lnTo>
                    <a:pt x="576" y="204"/>
                  </a:lnTo>
                  <a:lnTo>
                    <a:pt x="514" y="278"/>
                  </a:lnTo>
                  <a:lnTo>
                    <a:pt x="458" y="353"/>
                  </a:lnTo>
                  <a:lnTo>
                    <a:pt x="406" y="431"/>
                  </a:lnTo>
                  <a:lnTo>
                    <a:pt x="360" y="511"/>
                  </a:lnTo>
                  <a:lnTo>
                    <a:pt x="319" y="593"/>
                  </a:lnTo>
                  <a:lnTo>
                    <a:pt x="282" y="677"/>
                  </a:lnTo>
                  <a:lnTo>
                    <a:pt x="250" y="761"/>
                  </a:lnTo>
                  <a:lnTo>
                    <a:pt x="222" y="848"/>
                  </a:lnTo>
                  <a:lnTo>
                    <a:pt x="201" y="936"/>
                  </a:lnTo>
                  <a:lnTo>
                    <a:pt x="183" y="1024"/>
                  </a:lnTo>
                  <a:lnTo>
                    <a:pt x="171" y="1113"/>
                  </a:lnTo>
                  <a:lnTo>
                    <a:pt x="164" y="1202"/>
                  </a:lnTo>
                  <a:lnTo>
                    <a:pt x="162" y="1293"/>
                  </a:lnTo>
                  <a:lnTo>
                    <a:pt x="164" y="1382"/>
                  </a:lnTo>
                  <a:lnTo>
                    <a:pt x="171" y="1472"/>
                  </a:lnTo>
                  <a:lnTo>
                    <a:pt x="183" y="1561"/>
                  </a:lnTo>
                  <a:lnTo>
                    <a:pt x="201" y="1650"/>
                  </a:lnTo>
                  <a:lnTo>
                    <a:pt x="222" y="1737"/>
                  </a:lnTo>
                  <a:lnTo>
                    <a:pt x="250" y="1823"/>
                  </a:lnTo>
                  <a:lnTo>
                    <a:pt x="282" y="1908"/>
                  </a:lnTo>
                  <a:lnTo>
                    <a:pt x="319" y="1992"/>
                  </a:lnTo>
                  <a:lnTo>
                    <a:pt x="360" y="2074"/>
                  </a:lnTo>
                  <a:lnTo>
                    <a:pt x="406" y="2154"/>
                  </a:lnTo>
                  <a:lnTo>
                    <a:pt x="458" y="2232"/>
                  </a:lnTo>
                  <a:lnTo>
                    <a:pt x="514" y="2307"/>
                  </a:lnTo>
                  <a:lnTo>
                    <a:pt x="576" y="2380"/>
                  </a:lnTo>
                  <a:lnTo>
                    <a:pt x="641" y="2451"/>
                  </a:lnTo>
                  <a:lnTo>
                    <a:pt x="644" y="2453"/>
                  </a:lnTo>
                  <a:lnTo>
                    <a:pt x="898" y="2222"/>
                  </a:lnTo>
                  <a:lnTo>
                    <a:pt x="1060" y="3030"/>
                  </a:lnTo>
                  <a:lnTo>
                    <a:pt x="268" y="2798"/>
                  </a:lnTo>
                  <a:lnTo>
                    <a:pt x="525" y="2563"/>
                  </a:lnTo>
                  <a:lnTo>
                    <a:pt x="455" y="2490"/>
                  </a:lnTo>
                  <a:lnTo>
                    <a:pt x="389" y="2412"/>
                  </a:lnTo>
                  <a:lnTo>
                    <a:pt x="330" y="2333"/>
                  </a:lnTo>
                  <a:lnTo>
                    <a:pt x="274" y="2250"/>
                  </a:lnTo>
                  <a:lnTo>
                    <a:pt x="224" y="2165"/>
                  </a:lnTo>
                  <a:lnTo>
                    <a:pt x="179" y="2079"/>
                  </a:lnTo>
                  <a:lnTo>
                    <a:pt x="140" y="1991"/>
                  </a:lnTo>
                  <a:lnTo>
                    <a:pt x="104" y="1901"/>
                  </a:lnTo>
                  <a:lnTo>
                    <a:pt x="74" y="1810"/>
                  </a:lnTo>
                  <a:lnTo>
                    <a:pt x="50" y="1717"/>
                  </a:lnTo>
                  <a:lnTo>
                    <a:pt x="30" y="1623"/>
                  </a:lnTo>
                  <a:lnTo>
                    <a:pt x="15" y="1530"/>
                  </a:lnTo>
                  <a:lnTo>
                    <a:pt x="4" y="1435"/>
                  </a:lnTo>
                  <a:lnTo>
                    <a:pt x="0" y="1339"/>
                  </a:lnTo>
                  <a:lnTo>
                    <a:pt x="0" y="1244"/>
                  </a:lnTo>
                  <a:lnTo>
                    <a:pt x="5" y="1150"/>
                  </a:lnTo>
                  <a:lnTo>
                    <a:pt x="15" y="1055"/>
                  </a:lnTo>
                  <a:lnTo>
                    <a:pt x="30" y="960"/>
                  </a:lnTo>
                  <a:lnTo>
                    <a:pt x="51" y="866"/>
                  </a:lnTo>
                  <a:lnTo>
                    <a:pt x="75" y="775"/>
                  </a:lnTo>
                  <a:lnTo>
                    <a:pt x="106" y="683"/>
                  </a:lnTo>
                  <a:lnTo>
                    <a:pt x="141" y="594"/>
                  </a:lnTo>
                  <a:lnTo>
                    <a:pt x="181" y="505"/>
                  </a:lnTo>
                  <a:lnTo>
                    <a:pt x="227" y="419"/>
                  </a:lnTo>
                  <a:lnTo>
                    <a:pt x="277" y="335"/>
                  </a:lnTo>
                  <a:lnTo>
                    <a:pt x="332" y="253"/>
                  </a:lnTo>
                  <a:lnTo>
                    <a:pt x="393" y="173"/>
                  </a:lnTo>
                  <a:lnTo>
                    <a:pt x="458" y="96"/>
                  </a:lnTo>
                  <a:lnTo>
                    <a:pt x="528" y="22"/>
                  </a:lnTo>
                  <a:lnTo>
                    <a:pt x="542" y="11"/>
                  </a:lnTo>
                  <a:lnTo>
                    <a:pt x="559" y="3"/>
                  </a:lnTo>
                  <a:lnTo>
                    <a:pt x="576" y="0"/>
                  </a:lnTo>
                  <a:lnTo>
                    <a:pt x="5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12" name="Shape 12012"/>
            <p:cNvSpPr/>
            <p:nvPr/>
          </p:nvSpPr>
          <p:spPr>
            <a:xfrm>
              <a:off x="2760663" y="4489450"/>
              <a:ext cx="93663" cy="268288"/>
            </a:xfrm>
            <a:custGeom>
              <a:avLst/>
              <a:gdLst/>
              <a:ahLst/>
              <a:cxnLst/>
              <a:rect l="0" t="0" r="0" b="0"/>
              <a:pathLst>
                <a:path w="1061" h="3032" extrusionOk="0">
                  <a:moveTo>
                    <a:pt x="0" y="0"/>
                  </a:moveTo>
                  <a:lnTo>
                    <a:pt x="792" y="233"/>
                  </a:lnTo>
                  <a:lnTo>
                    <a:pt x="534" y="467"/>
                  </a:lnTo>
                  <a:lnTo>
                    <a:pt x="605" y="541"/>
                  </a:lnTo>
                  <a:lnTo>
                    <a:pt x="670" y="618"/>
                  </a:lnTo>
                  <a:lnTo>
                    <a:pt x="730" y="698"/>
                  </a:lnTo>
                  <a:lnTo>
                    <a:pt x="786" y="780"/>
                  </a:lnTo>
                  <a:lnTo>
                    <a:pt x="836" y="865"/>
                  </a:lnTo>
                  <a:lnTo>
                    <a:pt x="881" y="951"/>
                  </a:lnTo>
                  <a:lnTo>
                    <a:pt x="921" y="1039"/>
                  </a:lnTo>
                  <a:lnTo>
                    <a:pt x="956" y="1129"/>
                  </a:lnTo>
                  <a:lnTo>
                    <a:pt x="986" y="1220"/>
                  </a:lnTo>
                  <a:lnTo>
                    <a:pt x="1011" y="1313"/>
                  </a:lnTo>
                  <a:lnTo>
                    <a:pt x="1031" y="1407"/>
                  </a:lnTo>
                  <a:lnTo>
                    <a:pt x="1046" y="1500"/>
                  </a:lnTo>
                  <a:lnTo>
                    <a:pt x="1056" y="1595"/>
                  </a:lnTo>
                  <a:lnTo>
                    <a:pt x="1061" y="1691"/>
                  </a:lnTo>
                  <a:lnTo>
                    <a:pt x="1061" y="1786"/>
                  </a:lnTo>
                  <a:lnTo>
                    <a:pt x="1057" y="1880"/>
                  </a:lnTo>
                  <a:lnTo>
                    <a:pt x="1046" y="1975"/>
                  </a:lnTo>
                  <a:lnTo>
                    <a:pt x="1031" y="2070"/>
                  </a:lnTo>
                  <a:lnTo>
                    <a:pt x="1011" y="2162"/>
                  </a:lnTo>
                  <a:lnTo>
                    <a:pt x="987" y="2255"/>
                  </a:lnTo>
                  <a:lnTo>
                    <a:pt x="956" y="2347"/>
                  </a:lnTo>
                  <a:lnTo>
                    <a:pt x="921" y="2436"/>
                  </a:lnTo>
                  <a:lnTo>
                    <a:pt x="882" y="2525"/>
                  </a:lnTo>
                  <a:lnTo>
                    <a:pt x="837" y="2611"/>
                  </a:lnTo>
                  <a:lnTo>
                    <a:pt x="787" y="2695"/>
                  </a:lnTo>
                  <a:lnTo>
                    <a:pt x="732" y="2777"/>
                  </a:lnTo>
                  <a:lnTo>
                    <a:pt x="673" y="2857"/>
                  </a:lnTo>
                  <a:lnTo>
                    <a:pt x="608" y="2934"/>
                  </a:lnTo>
                  <a:lnTo>
                    <a:pt x="538" y="3008"/>
                  </a:lnTo>
                  <a:lnTo>
                    <a:pt x="519" y="3021"/>
                  </a:lnTo>
                  <a:lnTo>
                    <a:pt x="502" y="3029"/>
                  </a:lnTo>
                  <a:lnTo>
                    <a:pt x="485" y="3032"/>
                  </a:lnTo>
                  <a:lnTo>
                    <a:pt x="470" y="3032"/>
                  </a:lnTo>
                  <a:lnTo>
                    <a:pt x="457" y="3029"/>
                  </a:lnTo>
                  <a:lnTo>
                    <a:pt x="445" y="3024"/>
                  </a:lnTo>
                  <a:lnTo>
                    <a:pt x="434" y="3018"/>
                  </a:lnTo>
                  <a:lnTo>
                    <a:pt x="428" y="3013"/>
                  </a:lnTo>
                  <a:lnTo>
                    <a:pt x="423" y="3009"/>
                  </a:lnTo>
                  <a:lnTo>
                    <a:pt x="422" y="3008"/>
                  </a:lnTo>
                  <a:lnTo>
                    <a:pt x="410" y="2993"/>
                  </a:lnTo>
                  <a:lnTo>
                    <a:pt x="403" y="2977"/>
                  </a:lnTo>
                  <a:lnTo>
                    <a:pt x="400" y="2960"/>
                  </a:lnTo>
                  <a:lnTo>
                    <a:pt x="400" y="2942"/>
                  </a:lnTo>
                  <a:lnTo>
                    <a:pt x="403" y="2926"/>
                  </a:lnTo>
                  <a:lnTo>
                    <a:pt x="410" y="2909"/>
                  </a:lnTo>
                  <a:lnTo>
                    <a:pt x="422" y="2895"/>
                  </a:lnTo>
                  <a:lnTo>
                    <a:pt x="488" y="2825"/>
                  </a:lnTo>
                  <a:lnTo>
                    <a:pt x="550" y="2752"/>
                  </a:lnTo>
                  <a:lnTo>
                    <a:pt x="606" y="2676"/>
                  </a:lnTo>
                  <a:lnTo>
                    <a:pt x="658" y="2598"/>
                  </a:lnTo>
                  <a:lnTo>
                    <a:pt x="704" y="2518"/>
                  </a:lnTo>
                  <a:lnTo>
                    <a:pt x="747" y="2437"/>
                  </a:lnTo>
                  <a:lnTo>
                    <a:pt x="784" y="2353"/>
                  </a:lnTo>
                  <a:lnTo>
                    <a:pt x="815" y="2268"/>
                  </a:lnTo>
                  <a:lnTo>
                    <a:pt x="843" y="2181"/>
                  </a:lnTo>
                  <a:lnTo>
                    <a:pt x="864" y="2094"/>
                  </a:lnTo>
                  <a:lnTo>
                    <a:pt x="882" y="2006"/>
                  </a:lnTo>
                  <a:lnTo>
                    <a:pt x="894" y="1916"/>
                  </a:lnTo>
                  <a:lnTo>
                    <a:pt x="902" y="1827"/>
                  </a:lnTo>
                  <a:lnTo>
                    <a:pt x="904" y="1737"/>
                  </a:lnTo>
                  <a:lnTo>
                    <a:pt x="902" y="1648"/>
                  </a:lnTo>
                  <a:lnTo>
                    <a:pt x="895" y="1558"/>
                  </a:lnTo>
                  <a:lnTo>
                    <a:pt x="882" y="1469"/>
                  </a:lnTo>
                  <a:lnTo>
                    <a:pt x="865" y="1380"/>
                  </a:lnTo>
                  <a:lnTo>
                    <a:pt x="843" y="1293"/>
                  </a:lnTo>
                  <a:lnTo>
                    <a:pt x="817" y="1207"/>
                  </a:lnTo>
                  <a:lnTo>
                    <a:pt x="785" y="1121"/>
                  </a:lnTo>
                  <a:lnTo>
                    <a:pt x="748" y="1037"/>
                  </a:lnTo>
                  <a:lnTo>
                    <a:pt x="706" y="955"/>
                  </a:lnTo>
                  <a:lnTo>
                    <a:pt x="660" y="875"/>
                  </a:lnTo>
                  <a:lnTo>
                    <a:pt x="608" y="797"/>
                  </a:lnTo>
                  <a:lnTo>
                    <a:pt x="552" y="722"/>
                  </a:lnTo>
                  <a:lnTo>
                    <a:pt x="491" y="650"/>
                  </a:lnTo>
                  <a:lnTo>
                    <a:pt x="425" y="579"/>
                  </a:lnTo>
                  <a:lnTo>
                    <a:pt x="419" y="574"/>
                  </a:lnTo>
                  <a:lnTo>
                    <a:pt x="160" y="80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13" name="Shape 12013"/>
            <p:cNvSpPr/>
            <p:nvPr/>
          </p:nvSpPr>
          <p:spPr>
            <a:xfrm>
              <a:off x="2651125" y="4535488"/>
              <a:ext cx="98425" cy="209550"/>
            </a:xfrm>
            <a:custGeom>
              <a:avLst/>
              <a:gdLst/>
              <a:ahLst/>
              <a:cxnLst/>
              <a:rect l="0" t="0" r="0" b="0"/>
              <a:pathLst>
                <a:path w="1107" h="2375" extrusionOk="0">
                  <a:moveTo>
                    <a:pt x="553" y="0"/>
                  </a:moveTo>
                  <a:lnTo>
                    <a:pt x="586" y="4"/>
                  </a:lnTo>
                  <a:lnTo>
                    <a:pt x="615" y="13"/>
                  </a:lnTo>
                  <a:lnTo>
                    <a:pt x="642" y="28"/>
                  </a:lnTo>
                  <a:lnTo>
                    <a:pt x="666" y="47"/>
                  </a:lnTo>
                  <a:lnTo>
                    <a:pt x="685" y="70"/>
                  </a:lnTo>
                  <a:lnTo>
                    <a:pt x="700" y="96"/>
                  </a:lnTo>
                  <a:lnTo>
                    <a:pt x="708" y="127"/>
                  </a:lnTo>
                  <a:lnTo>
                    <a:pt x="712" y="158"/>
                  </a:lnTo>
                  <a:lnTo>
                    <a:pt x="712" y="267"/>
                  </a:lnTo>
                  <a:lnTo>
                    <a:pt x="757" y="283"/>
                  </a:lnTo>
                  <a:lnTo>
                    <a:pt x="802" y="303"/>
                  </a:lnTo>
                  <a:lnTo>
                    <a:pt x="844" y="326"/>
                  </a:lnTo>
                  <a:lnTo>
                    <a:pt x="884" y="353"/>
                  </a:lnTo>
                  <a:lnTo>
                    <a:pt x="922" y="384"/>
                  </a:lnTo>
                  <a:lnTo>
                    <a:pt x="957" y="417"/>
                  </a:lnTo>
                  <a:lnTo>
                    <a:pt x="975" y="439"/>
                  </a:lnTo>
                  <a:lnTo>
                    <a:pt x="988" y="465"/>
                  </a:lnTo>
                  <a:lnTo>
                    <a:pt x="996" y="490"/>
                  </a:lnTo>
                  <a:lnTo>
                    <a:pt x="999" y="516"/>
                  </a:lnTo>
                  <a:lnTo>
                    <a:pt x="998" y="544"/>
                  </a:lnTo>
                  <a:lnTo>
                    <a:pt x="993" y="570"/>
                  </a:lnTo>
                  <a:lnTo>
                    <a:pt x="984" y="595"/>
                  </a:lnTo>
                  <a:lnTo>
                    <a:pt x="969" y="619"/>
                  </a:lnTo>
                  <a:lnTo>
                    <a:pt x="950" y="641"/>
                  </a:lnTo>
                  <a:lnTo>
                    <a:pt x="928" y="657"/>
                  </a:lnTo>
                  <a:lnTo>
                    <a:pt x="903" y="671"/>
                  </a:lnTo>
                  <a:lnTo>
                    <a:pt x="877" y="678"/>
                  </a:lnTo>
                  <a:lnTo>
                    <a:pt x="850" y="683"/>
                  </a:lnTo>
                  <a:lnTo>
                    <a:pt x="823" y="682"/>
                  </a:lnTo>
                  <a:lnTo>
                    <a:pt x="796" y="676"/>
                  </a:lnTo>
                  <a:lnTo>
                    <a:pt x="771" y="667"/>
                  </a:lnTo>
                  <a:lnTo>
                    <a:pt x="748" y="652"/>
                  </a:lnTo>
                  <a:lnTo>
                    <a:pt x="726" y="633"/>
                  </a:lnTo>
                  <a:lnTo>
                    <a:pt x="702" y="611"/>
                  </a:lnTo>
                  <a:lnTo>
                    <a:pt x="677" y="592"/>
                  </a:lnTo>
                  <a:lnTo>
                    <a:pt x="648" y="577"/>
                  </a:lnTo>
                  <a:lnTo>
                    <a:pt x="617" y="567"/>
                  </a:lnTo>
                  <a:lnTo>
                    <a:pt x="587" y="561"/>
                  </a:lnTo>
                  <a:lnTo>
                    <a:pt x="553" y="558"/>
                  </a:lnTo>
                  <a:lnTo>
                    <a:pt x="515" y="562"/>
                  </a:lnTo>
                  <a:lnTo>
                    <a:pt x="479" y="571"/>
                  </a:lnTo>
                  <a:lnTo>
                    <a:pt x="445" y="585"/>
                  </a:lnTo>
                  <a:lnTo>
                    <a:pt x="413" y="605"/>
                  </a:lnTo>
                  <a:lnTo>
                    <a:pt x="386" y="628"/>
                  </a:lnTo>
                  <a:lnTo>
                    <a:pt x="362" y="655"/>
                  </a:lnTo>
                  <a:lnTo>
                    <a:pt x="343" y="686"/>
                  </a:lnTo>
                  <a:lnTo>
                    <a:pt x="329" y="721"/>
                  </a:lnTo>
                  <a:lnTo>
                    <a:pt x="319" y="756"/>
                  </a:lnTo>
                  <a:lnTo>
                    <a:pt x="316" y="795"/>
                  </a:lnTo>
                  <a:lnTo>
                    <a:pt x="319" y="833"/>
                  </a:lnTo>
                  <a:lnTo>
                    <a:pt x="329" y="869"/>
                  </a:lnTo>
                  <a:lnTo>
                    <a:pt x="343" y="904"/>
                  </a:lnTo>
                  <a:lnTo>
                    <a:pt x="362" y="934"/>
                  </a:lnTo>
                  <a:lnTo>
                    <a:pt x="386" y="962"/>
                  </a:lnTo>
                  <a:lnTo>
                    <a:pt x="414" y="986"/>
                  </a:lnTo>
                  <a:lnTo>
                    <a:pt x="445" y="1005"/>
                  </a:lnTo>
                  <a:lnTo>
                    <a:pt x="479" y="1018"/>
                  </a:lnTo>
                  <a:lnTo>
                    <a:pt x="516" y="1028"/>
                  </a:lnTo>
                  <a:lnTo>
                    <a:pt x="553" y="1031"/>
                  </a:lnTo>
                  <a:lnTo>
                    <a:pt x="561" y="1031"/>
                  </a:lnTo>
                  <a:lnTo>
                    <a:pt x="621" y="1035"/>
                  </a:lnTo>
                  <a:lnTo>
                    <a:pt x="679" y="1045"/>
                  </a:lnTo>
                  <a:lnTo>
                    <a:pt x="734" y="1061"/>
                  </a:lnTo>
                  <a:lnTo>
                    <a:pt x="787" y="1083"/>
                  </a:lnTo>
                  <a:lnTo>
                    <a:pt x="838" y="1109"/>
                  </a:lnTo>
                  <a:lnTo>
                    <a:pt x="884" y="1139"/>
                  </a:lnTo>
                  <a:lnTo>
                    <a:pt x="928" y="1175"/>
                  </a:lnTo>
                  <a:lnTo>
                    <a:pt x="967" y="1215"/>
                  </a:lnTo>
                  <a:lnTo>
                    <a:pt x="1003" y="1258"/>
                  </a:lnTo>
                  <a:lnTo>
                    <a:pt x="1033" y="1306"/>
                  </a:lnTo>
                  <a:lnTo>
                    <a:pt x="1059" y="1356"/>
                  </a:lnTo>
                  <a:lnTo>
                    <a:pt x="1080" y="1409"/>
                  </a:lnTo>
                  <a:lnTo>
                    <a:pt x="1095" y="1465"/>
                  </a:lnTo>
                  <a:lnTo>
                    <a:pt x="1104" y="1523"/>
                  </a:lnTo>
                  <a:lnTo>
                    <a:pt x="1107" y="1582"/>
                  </a:lnTo>
                  <a:lnTo>
                    <a:pt x="1104" y="1638"/>
                  </a:lnTo>
                  <a:lnTo>
                    <a:pt x="1096" y="1693"/>
                  </a:lnTo>
                  <a:lnTo>
                    <a:pt x="1082" y="1747"/>
                  </a:lnTo>
                  <a:lnTo>
                    <a:pt x="1063" y="1797"/>
                  </a:lnTo>
                  <a:lnTo>
                    <a:pt x="1040" y="1846"/>
                  </a:lnTo>
                  <a:lnTo>
                    <a:pt x="1011" y="1892"/>
                  </a:lnTo>
                  <a:lnTo>
                    <a:pt x="978" y="1934"/>
                  </a:lnTo>
                  <a:lnTo>
                    <a:pt x="942" y="1974"/>
                  </a:lnTo>
                  <a:lnTo>
                    <a:pt x="902" y="2009"/>
                  </a:lnTo>
                  <a:lnTo>
                    <a:pt x="859" y="2042"/>
                  </a:lnTo>
                  <a:lnTo>
                    <a:pt x="813" y="2069"/>
                  </a:lnTo>
                  <a:lnTo>
                    <a:pt x="764" y="2092"/>
                  </a:lnTo>
                  <a:lnTo>
                    <a:pt x="712" y="2110"/>
                  </a:lnTo>
                  <a:lnTo>
                    <a:pt x="712" y="2218"/>
                  </a:lnTo>
                  <a:lnTo>
                    <a:pt x="708" y="2250"/>
                  </a:lnTo>
                  <a:lnTo>
                    <a:pt x="700" y="2280"/>
                  </a:lnTo>
                  <a:lnTo>
                    <a:pt x="685" y="2307"/>
                  </a:lnTo>
                  <a:lnTo>
                    <a:pt x="666" y="2330"/>
                  </a:lnTo>
                  <a:lnTo>
                    <a:pt x="642" y="2349"/>
                  </a:lnTo>
                  <a:lnTo>
                    <a:pt x="615" y="2364"/>
                  </a:lnTo>
                  <a:lnTo>
                    <a:pt x="586" y="2372"/>
                  </a:lnTo>
                  <a:lnTo>
                    <a:pt x="553" y="2375"/>
                  </a:lnTo>
                  <a:lnTo>
                    <a:pt x="522" y="2372"/>
                  </a:lnTo>
                  <a:lnTo>
                    <a:pt x="492" y="2364"/>
                  </a:lnTo>
                  <a:lnTo>
                    <a:pt x="465" y="2349"/>
                  </a:lnTo>
                  <a:lnTo>
                    <a:pt x="442" y="2330"/>
                  </a:lnTo>
                  <a:lnTo>
                    <a:pt x="423" y="2307"/>
                  </a:lnTo>
                  <a:lnTo>
                    <a:pt x="408" y="2280"/>
                  </a:lnTo>
                  <a:lnTo>
                    <a:pt x="398" y="2250"/>
                  </a:lnTo>
                  <a:lnTo>
                    <a:pt x="395" y="2218"/>
                  </a:lnTo>
                  <a:lnTo>
                    <a:pt x="395" y="2109"/>
                  </a:lnTo>
                  <a:lnTo>
                    <a:pt x="350" y="2093"/>
                  </a:lnTo>
                  <a:lnTo>
                    <a:pt x="305" y="2073"/>
                  </a:lnTo>
                  <a:lnTo>
                    <a:pt x="263" y="2050"/>
                  </a:lnTo>
                  <a:lnTo>
                    <a:pt x="223" y="2023"/>
                  </a:lnTo>
                  <a:lnTo>
                    <a:pt x="186" y="1993"/>
                  </a:lnTo>
                  <a:lnTo>
                    <a:pt x="151" y="1958"/>
                  </a:lnTo>
                  <a:lnTo>
                    <a:pt x="133" y="1936"/>
                  </a:lnTo>
                  <a:lnTo>
                    <a:pt x="120" y="1912"/>
                  </a:lnTo>
                  <a:lnTo>
                    <a:pt x="112" y="1886"/>
                  </a:lnTo>
                  <a:lnTo>
                    <a:pt x="107" y="1859"/>
                  </a:lnTo>
                  <a:lnTo>
                    <a:pt x="109" y="1833"/>
                  </a:lnTo>
                  <a:lnTo>
                    <a:pt x="114" y="1807"/>
                  </a:lnTo>
                  <a:lnTo>
                    <a:pt x="124" y="1782"/>
                  </a:lnTo>
                  <a:lnTo>
                    <a:pt x="138" y="1757"/>
                  </a:lnTo>
                  <a:lnTo>
                    <a:pt x="157" y="1736"/>
                  </a:lnTo>
                  <a:lnTo>
                    <a:pt x="179" y="1718"/>
                  </a:lnTo>
                  <a:lnTo>
                    <a:pt x="205" y="1706"/>
                  </a:lnTo>
                  <a:lnTo>
                    <a:pt x="230" y="1697"/>
                  </a:lnTo>
                  <a:lnTo>
                    <a:pt x="258" y="1694"/>
                  </a:lnTo>
                  <a:lnTo>
                    <a:pt x="284" y="1695"/>
                  </a:lnTo>
                  <a:lnTo>
                    <a:pt x="311" y="1701"/>
                  </a:lnTo>
                  <a:lnTo>
                    <a:pt x="336" y="1710"/>
                  </a:lnTo>
                  <a:lnTo>
                    <a:pt x="360" y="1725"/>
                  </a:lnTo>
                  <a:lnTo>
                    <a:pt x="382" y="1744"/>
                  </a:lnTo>
                  <a:lnTo>
                    <a:pt x="405" y="1766"/>
                  </a:lnTo>
                  <a:lnTo>
                    <a:pt x="431" y="1784"/>
                  </a:lnTo>
                  <a:lnTo>
                    <a:pt x="460" y="1798"/>
                  </a:lnTo>
                  <a:lnTo>
                    <a:pt x="489" y="1809"/>
                  </a:lnTo>
                  <a:lnTo>
                    <a:pt x="521" y="1815"/>
                  </a:lnTo>
                  <a:lnTo>
                    <a:pt x="553" y="1817"/>
                  </a:lnTo>
                  <a:lnTo>
                    <a:pt x="592" y="1814"/>
                  </a:lnTo>
                  <a:lnTo>
                    <a:pt x="629" y="1806"/>
                  </a:lnTo>
                  <a:lnTo>
                    <a:pt x="663" y="1791"/>
                  </a:lnTo>
                  <a:lnTo>
                    <a:pt x="694" y="1772"/>
                  </a:lnTo>
                  <a:lnTo>
                    <a:pt x="721" y="1749"/>
                  </a:lnTo>
                  <a:lnTo>
                    <a:pt x="746" y="1722"/>
                  </a:lnTo>
                  <a:lnTo>
                    <a:pt x="765" y="1690"/>
                  </a:lnTo>
                  <a:lnTo>
                    <a:pt x="779" y="1656"/>
                  </a:lnTo>
                  <a:lnTo>
                    <a:pt x="788" y="1619"/>
                  </a:lnTo>
                  <a:lnTo>
                    <a:pt x="791" y="1582"/>
                  </a:lnTo>
                  <a:lnTo>
                    <a:pt x="788" y="1544"/>
                  </a:lnTo>
                  <a:lnTo>
                    <a:pt x="779" y="1507"/>
                  </a:lnTo>
                  <a:lnTo>
                    <a:pt x="765" y="1473"/>
                  </a:lnTo>
                  <a:lnTo>
                    <a:pt x="746" y="1443"/>
                  </a:lnTo>
                  <a:lnTo>
                    <a:pt x="721" y="1414"/>
                  </a:lnTo>
                  <a:lnTo>
                    <a:pt x="694" y="1391"/>
                  </a:lnTo>
                  <a:lnTo>
                    <a:pt x="663" y="1372"/>
                  </a:lnTo>
                  <a:lnTo>
                    <a:pt x="628" y="1357"/>
                  </a:lnTo>
                  <a:lnTo>
                    <a:pt x="592" y="1349"/>
                  </a:lnTo>
                  <a:lnTo>
                    <a:pt x="553" y="1346"/>
                  </a:lnTo>
                  <a:lnTo>
                    <a:pt x="546" y="1346"/>
                  </a:lnTo>
                  <a:lnTo>
                    <a:pt x="486" y="1342"/>
                  </a:lnTo>
                  <a:lnTo>
                    <a:pt x="428" y="1331"/>
                  </a:lnTo>
                  <a:lnTo>
                    <a:pt x="373" y="1315"/>
                  </a:lnTo>
                  <a:lnTo>
                    <a:pt x="320" y="1294"/>
                  </a:lnTo>
                  <a:lnTo>
                    <a:pt x="270" y="1268"/>
                  </a:lnTo>
                  <a:lnTo>
                    <a:pt x="223" y="1236"/>
                  </a:lnTo>
                  <a:lnTo>
                    <a:pt x="179" y="1201"/>
                  </a:lnTo>
                  <a:lnTo>
                    <a:pt x="140" y="1162"/>
                  </a:lnTo>
                  <a:lnTo>
                    <a:pt x="105" y="1117"/>
                  </a:lnTo>
                  <a:lnTo>
                    <a:pt x="75" y="1071"/>
                  </a:lnTo>
                  <a:lnTo>
                    <a:pt x="48" y="1021"/>
                  </a:lnTo>
                  <a:lnTo>
                    <a:pt x="28" y="967"/>
                  </a:lnTo>
                  <a:lnTo>
                    <a:pt x="12" y="912"/>
                  </a:lnTo>
                  <a:lnTo>
                    <a:pt x="3" y="854"/>
                  </a:lnTo>
                  <a:lnTo>
                    <a:pt x="0" y="795"/>
                  </a:lnTo>
                  <a:lnTo>
                    <a:pt x="3" y="738"/>
                  </a:lnTo>
                  <a:lnTo>
                    <a:pt x="11" y="683"/>
                  </a:lnTo>
                  <a:lnTo>
                    <a:pt x="25" y="630"/>
                  </a:lnTo>
                  <a:lnTo>
                    <a:pt x="44" y="578"/>
                  </a:lnTo>
                  <a:lnTo>
                    <a:pt x="68" y="530"/>
                  </a:lnTo>
                  <a:lnTo>
                    <a:pt x="96" y="485"/>
                  </a:lnTo>
                  <a:lnTo>
                    <a:pt x="129" y="442"/>
                  </a:lnTo>
                  <a:lnTo>
                    <a:pt x="165" y="403"/>
                  </a:lnTo>
                  <a:lnTo>
                    <a:pt x="205" y="367"/>
                  </a:lnTo>
                  <a:lnTo>
                    <a:pt x="248" y="335"/>
                  </a:lnTo>
                  <a:lnTo>
                    <a:pt x="295" y="308"/>
                  </a:lnTo>
                  <a:lnTo>
                    <a:pt x="343" y="285"/>
                  </a:lnTo>
                  <a:lnTo>
                    <a:pt x="395" y="267"/>
                  </a:lnTo>
                  <a:lnTo>
                    <a:pt x="395" y="158"/>
                  </a:lnTo>
                  <a:lnTo>
                    <a:pt x="398" y="127"/>
                  </a:lnTo>
                  <a:lnTo>
                    <a:pt x="408" y="96"/>
                  </a:lnTo>
                  <a:lnTo>
                    <a:pt x="423" y="70"/>
                  </a:lnTo>
                  <a:lnTo>
                    <a:pt x="442" y="47"/>
                  </a:lnTo>
                  <a:lnTo>
                    <a:pt x="465" y="28"/>
                  </a:lnTo>
                  <a:lnTo>
                    <a:pt x="492" y="13"/>
                  </a:lnTo>
                  <a:lnTo>
                    <a:pt x="522" y="4"/>
                  </a:lnTo>
                  <a:lnTo>
                    <a:pt x="5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014" name="Shape 12014"/>
          <p:cNvSpPr/>
          <p:nvPr/>
        </p:nvSpPr>
        <p:spPr>
          <a:xfrm>
            <a:off x="2526248" y="4458891"/>
            <a:ext cx="229791" cy="229791"/>
          </a:xfrm>
          <a:custGeom>
            <a:avLst/>
            <a:gdLst/>
            <a:ahLst/>
            <a:cxnLst/>
            <a:rect l="0" t="0" r="0" b="0"/>
            <a:pathLst>
              <a:path w="3472" h="3476" extrusionOk="0">
                <a:moveTo>
                  <a:pt x="2889" y="0"/>
                </a:moveTo>
                <a:lnTo>
                  <a:pt x="2941" y="2"/>
                </a:lnTo>
                <a:lnTo>
                  <a:pt x="2994" y="9"/>
                </a:lnTo>
                <a:lnTo>
                  <a:pt x="3046" y="20"/>
                </a:lnTo>
                <a:lnTo>
                  <a:pt x="3097" y="37"/>
                </a:lnTo>
                <a:lnTo>
                  <a:pt x="3148" y="60"/>
                </a:lnTo>
                <a:lnTo>
                  <a:pt x="3197" y="86"/>
                </a:lnTo>
                <a:lnTo>
                  <a:pt x="3243" y="118"/>
                </a:lnTo>
                <a:lnTo>
                  <a:pt x="3285" y="154"/>
                </a:lnTo>
                <a:lnTo>
                  <a:pt x="3323" y="192"/>
                </a:lnTo>
                <a:lnTo>
                  <a:pt x="3357" y="233"/>
                </a:lnTo>
                <a:lnTo>
                  <a:pt x="3386" y="278"/>
                </a:lnTo>
                <a:lnTo>
                  <a:pt x="3412" y="324"/>
                </a:lnTo>
                <a:lnTo>
                  <a:pt x="3433" y="373"/>
                </a:lnTo>
                <a:lnTo>
                  <a:pt x="3450" y="423"/>
                </a:lnTo>
                <a:lnTo>
                  <a:pt x="3461" y="473"/>
                </a:lnTo>
                <a:lnTo>
                  <a:pt x="3469" y="525"/>
                </a:lnTo>
                <a:lnTo>
                  <a:pt x="3472" y="578"/>
                </a:lnTo>
                <a:lnTo>
                  <a:pt x="3470" y="631"/>
                </a:lnTo>
                <a:lnTo>
                  <a:pt x="3462" y="684"/>
                </a:lnTo>
                <a:lnTo>
                  <a:pt x="3451" y="736"/>
                </a:lnTo>
                <a:lnTo>
                  <a:pt x="3434" y="788"/>
                </a:lnTo>
                <a:lnTo>
                  <a:pt x="3413" y="838"/>
                </a:lnTo>
                <a:lnTo>
                  <a:pt x="3385" y="887"/>
                </a:lnTo>
                <a:lnTo>
                  <a:pt x="3354" y="932"/>
                </a:lnTo>
                <a:lnTo>
                  <a:pt x="3321" y="973"/>
                </a:lnTo>
                <a:lnTo>
                  <a:pt x="3284" y="1009"/>
                </a:lnTo>
                <a:lnTo>
                  <a:pt x="3243" y="1043"/>
                </a:lnTo>
                <a:lnTo>
                  <a:pt x="3201" y="1071"/>
                </a:lnTo>
                <a:lnTo>
                  <a:pt x="3158" y="1097"/>
                </a:lnTo>
                <a:lnTo>
                  <a:pt x="3111" y="1118"/>
                </a:lnTo>
                <a:lnTo>
                  <a:pt x="3064" y="1135"/>
                </a:lnTo>
                <a:lnTo>
                  <a:pt x="3016" y="1147"/>
                </a:lnTo>
                <a:lnTo>
                  <a:pt x="2966" y="1156"/>
                </a:lnTo>
                <a:lnTo>
                  <a:pt x="2915" y="1160"/>
                </a:lnTo>
                <a:lnTo>
                  <a:pt x="2866" y="1161"/>
                </a:lnTo>
                <a:lnTo>
                  <a:pt x="2473" y="2374"/>
                </a:lnTo>
                <a:lnTo>
                  <a:pt x="2512" y="2415"/>
                </a:lnTo>
                <a:lnTo>
                  <a:pt x="2547" y="2461"/>
                </a:lnTo>
                <a:lnTo>
                  <a:pt x="2578" y="2507"/>
                </a:lnTo>
                <a:lnTo>
                  <a:pt x="2603" y="2557"/>
                </a:lnTo>
                <a:lnTo>
                  <a:pt x="2623" y="2609"/>
                </a:lnTo>
                <a:lnTo>
                  <a:pt x="2638" y="2663"/>
                </a:lnTo>
                <a:lnTo>
                  <a:pt x="2649" y="2717"/>
                </a:lnTo>
                <a:lnTo>
                  <a:pt x="2653" y="2772"/>
                </a:lnTo>
                <a:lnTo>
                  <a:pt x="2653" y="2828"/>
                </a:lnTo>
                <a:lnTo>
                  <a:pt x="2647" y="2884"/>
                </a:lnTo>
                <a:lnTo>
                  <a:pt x="2635" y="2939"/>
                </a:lnTo>
                <a:lnTo>
                  <a:pt x="2618" y="2993"/>
                </a:lnTo>
                <a:lnTo>
                  <a:pt x="2596" y="3047"/>
                </a:lnTo>
                <a:lnTo>
                  <a:pt x="2567" y="3099"/>
                </a:lnTo>
                <a:lnTo>
                  <a:pt x="2535" y="3144"/>
                </a:lnTo>
                <a:lnTo>
                  <a:pt x="2499" y="3187"/>
                </a:lnTo>
                <a:lnTo>
                  <a:pt x="2461" y="3225"/>
                </a:lnTo>
                <a:lnTo>
                  <a:pt x="2420" y="3257"/>
                </a:lnTo>
                <a:lnTo>
                  <a:pt x="2377" y="3287"/>
                </a:lnTo>
                <a:lnTo>
                  <a:pt x="2330" y="3312"/>
                </a:lnTo>
                <a:lnTo>
                  <a:pt x="2281" y="3334"/>
                </a:lnTo>
                <a:lnTo>
                  <a:pt x="2233" y="3351"/>
                </a:lnTo>
                <a:lnTo>
                  <a:pt x="2182" y="3362"/>
                </a:lnTo>
                <a:lnTo>
                  <a:pt x="2130" y="3370"/>
                </a:lnTo>
                <a:lnTo>
                  <a:pt x="2077" y="3373"/>
                </a:lnTo>
                <a:lnTo>
                  <a:pt x="2025" y="3371"/>
                </a:lnTo>
                <a:lnTo>
                  <a:pt x="1972" y="3363"/>
                </a:lnTo>
                <a:lnTo>
                  <a:pt x="1921" y="3352"/>
                </a:lnTo>
                <a:lnTo>
                  <a:pt x="1870" y="3335"/>
                </a:lnTo>
                <a:lnTo>
                  <a:pt x="1819" y="3314"/>
                </a:lnTo>
                <a:lnTo>
                  <a:pt x="1770" y="3286"/>
                </a:lnTo>
                <a:lnTo>
                  <a:pt x="1725" y="3254"/>
                </a:lnTo>
                <a:lnTo>
                  <a:pt x="1683" y="3219"/>
                </a:lnTo>
                <a:lnTo>
                  <a:pt x="1644" y="3181"/>
                </a:lnTo>
                <a:lnTo>
                  <a:pt x="1612" y="3140"/>
                </a:lnTo>
                <a:lnTo>
                  <a:pt x="1582" y="3096"/>
                </a:lnTo>
                <a:lnTo>
                  <a:pt x="1557" y="3049"/>
                </a:lnTo>
                <a:lnTo>
                  <a:pt x="1535" y="3001"/>
                </a:lnTo>
                <a:lnTo>
                  <a:pt x="1518" y="2952"/>
                </a:lnTo>
                <a:lnTo>
                  <a:pt x="1507" y="2901"/>
                </a:lnTo>
                <a:lnTo>
                  <a:pt x="1499" y="2849"/>
                </a:lnTo>
                <a:lnTo>
                  <a:pt x="1496" y="2797"/>
                </a:lnTo>
                <a:lnTo>
                  <a:pt x="1498" y="2744"/>
                </a:lnTo>
                <a:lnTo>
                  <a:pt x="1505" y="2691"/>
                </a:lnTo>
                <a:lnTo>
                  <a:pt x="1517" y="2639"/>
                </a:lnTo>
                <a:lnTo>
                  <a:pt x="1534" y="2589"/>
                </a:lnTo>
                <a:lnTo>
                  <a:pt x="1556" y="2539"/>
                </a:lnTo>
                <a:lnTo>
                  <a:pt x="1583" y="2490"/>
                </a:lnTo>
                <a:lnTo>
                  <a:pt x="1613" y="2447"/>
                </a:lnTo>
                <a:lnTo>
                  <a:pt x="1644" y="2407"/>
                </a:lnTo>
                <a:lnTo>
                  <a:pt x="1679" y="2372"/>
                </a:lnTo>
                <a:lnTo>
                  <a:pt x="1088" y="1465"/>
                </a:lnTo>
                <a:lnTo>
                  <a:pt x="1054" y="1481"/>
                </a:lnTo>
                <a:lnTo>
                  <a:pt x="1017" y="1493"/>
                </a:lnTo>
                <a:lnTo>
                  <a:pt x="979" y="1502"/>
                </a:lnTo>
                <a:lnTo>
                  <a:pt x="941" y="1507"/>
                </a:lnTo>
                <a:lnTo>
                  <a:pt x="903" y="1509"/>
                </a:lnTo>
                <a:lnTo>
                  <a:pt x="452" y="2855"/>
                </a:lnTo>
                <a:lnTo>
                  <a:pt x="489" y="2874"/>
                </a:lnTo>
                <a:lnTo>
                  <a:pt x="522" y="2897"/>
                </a:lnTo>
                <a:lnTo>
                  <a:pt x="551" y="2923"/>
                </a:lnTo>
                <a:lnTo>
                  <a:pt x="578" y="2953"/>
                </a:lnTo>
                <a:lnTo>
                  <a:pt x="600" y="2984"/>
                </a:lnTo>
                <a:lnTo>
                  <a:pt x="619" y="3019"/>
                </a:lnTo>
                <a:lnTo>
                  <a:pt x="633" y="3055"/>
                </a:lnTo>
                <a:lnTo>
                  <a:pt x="642" y="3093"/>
                </a:lnTo>
                <a:lnTo>
                  <a:pt x="648" y="3133"/>
                </a:lnTo>
                <a:lnTo>
                  <a:pt x="648" y="3173"/>
                </a:lnTo>
                <a:lnTo>
                  <a:pt x="642" y="3213"/>
                </a:lnTo>
                <a:lnTo>
                  <a:pt x="632" y="3253"/>
                </a:lnTo>
                <a:lnTo>
                  <a:pt x="617" y="3291"/>
                </a:lnTo>
                <a:lnTo>
                  <a:pt x="598" y="3326"/>
                </a:lnTo>
                <a:lnTo>
                  <a:pt x="576" y="3358"/>
                </a:lnTo>
                <a:lnTo>
                  <a:pt x="549" y="3387"/>
                </a:lnTo>
                <a:lnTo>
                  <a:pt x="520" y="3412"/>
                </a:lnTo>
                <a:lnTo>
                  <a:pt x="488" y="3433"/>
                </a:lnTo>
                <a:lnTo>
                  <a:pt x="454" y="3450"/>
                </a:lnTo>
                <a:lnTo>
                  <a:pt x="418" y="3464"/>
                </a:lnTo>
                <a:lnTo>
                  <a:pt x="380" y="3472"/>
                </a:lnTo>
                <a:lnTo>
                  <a:pt x="342" y="3476"/>
                </a:lnTo>
                <a:lnTo>
                  <a:pt x="303" y="3476"/>
                </a:lnTo>
                <a:lnTo>
                  <a:pt x="262" y="3471"/>
                </a:lnTo>
                <a:lnTo>
                  <a:pt x="223" y="3461"/>
                </a:lnTo>
                <a:lnTo>
                  <a:pt x="185" y="3446"/>
                </a:lnTo>
                <a:lnTo>
                  <a:pt x="150" y="3427"/>
                </a:lnTo>
                <a:lnTo>
                  <a:pt x="119" y="3405"/>
                </a:lnTo>
                <a:lnTo>
                  <a:pt x="90" y="3378"/>
                </a:lnTo>
                <a:lnTo>
                  <a:pt x="65" y="3348"/>
                </a:lnTo>
                <a:lnTo>
                  <a:pt x="43" y="3317"/>
                </a:lnTo>
                <a:lnTo>
                  <a:pt x="26" y="3283"/>
                </a:lnTo>
                <a:lnTo>
                  <a:pt x="13" y="3247"/>
                </a:lnTo>
                <a:lnTo>
                  <a:pt x="4" y="3210"/>
                </a:lnTo>
                <a:lnTo>
                  <a:pt x="0" y="3171"/>
                </a:lnTo>
                <a:lnTo>
                  <a:pt x="0" y="3132"/>
                </a:lnTo>
                <a:lnTo>
                  <a:pt x="5" y="3092"/>
                </a:lnTo>
                <a:lnTo>
                  <a:pt x="16" y="3052"/>
                </a:lnTo>
                <a:lnTo>
                  <a:pt x="31" y="3015"/>
                </a:lnTo>
                <a:lnTo>
                  <a:pt x="49" y="2981"/>
                </a:lnTo>
                <a:lnTo>
                  <a:pt x="72" y="2950"/>
                </a:lnTo>
                <a:lnTo>
                  <a:pt x="97" y="2922"/>
                </a:lnTo>
                <a:lnTo>
                  <a:pt x="126" y="2898"/>
                </a:lnTo>
                <a:lnTo>
                  <a:pt x="158" y="2876"/>
                </a:lnTo>
                <a:lnTo>
                  <a:pt x="190" y="2858"/>
                </a:lnTo>
                <a:lnTo>
                  <a:pt x="226" y="2845"/>
                </a:lnTo>
                <a:lnTo>
                  <a:pt x="262" y="2836"/>
                </a:lnTo>
                <a:lnTo>
                  <a:pt x="301" y="2831"/>
                </a:lnTo>
                <a:lnTo>
                  <a:pt x="753" y="1478"/>
                </a:lnTo>
                <a:lnTo>
                  <a:pt x="712" y="1456"/>
                </a:lnTo>
                <a:lnTo>
                  <a:pt x="675" y="1431"/>
                </a:lnTo>
                <a:lnTo>
                  <a:pt x="642" y="1401"/>
                </a:lnTo>
                <a:lnTo>
                  <a:pt x="613" y="1369"/>
                </a:lnTo>
                <a:lnTo>
                  <a:pt x="587" y="1333"/>
                </a:lnTo>
                <a:lnTo>
                  <a:pt x="567" y="1295"/>
                </a:lnTo>
                <a:lnTo>
                  <a:pt x="551" y="1253"/>
                </a:lnTo>
                <a:lnTo>
                  <a:pt x="540" y="1211"/>
                </a:lnTo>
                <a:lnTo>
                  <a:pt x="533" y="1169"/>
                </a:lnTo>
                <a:lnTo>
                  <a:pt x="531" y="1124"/>
                </a:lnTo>
                <a:lnTo>
                  <a:pt x="535" y="1080"/>
                </a:lnTo>
                <a:lnTo>
                  <a:pt x="545" y="1035"/>
                </a:lnTo>
                <a:lnTo>
                  <a:pt x="560" y="992"/>
                </a:lnTo>
                <a:lnTo>
                  <a:pt x="579" y="952"/>
                </a:lnTo>
                <a:lnTo>
                  <a:pt x="602" y="915"/>
                </a:lnTo>
                <a:lnTo>
                  <a:pt x="630" y="882"/>
                </a:lnTo>
                <a:lnTo>
                  <a:pt x="659" y="852"/>
                </a:lnTo>
                <a:lnTo>
                  <a:pt x="692" y="827"/>
                </a:lnTo>
                <a:lnTo>
                  <a:pt x="728" y="805"/>
                </a:lnTo>
                <a:lnTo>
                  <a:pt x="765" y="787"/>
                </a:lnTo>
                <a:lnTo>
                  <a:pt x="804" y="773"/>
                </a:lnTo>
                <a:lnTo>
                  <a:pt x="844" y="763"/>
                </a:lnTo>
                <a:lnTo>
                  <a:pt x="886" y="758"/>
                </a:lnTo>
                <a:lnTo>
                  <a:pt x="928" y="758"/>
                </a:lnTo>
                <a:lnTo>
                  <a:pt x="970" y="762"/>
                </a:lnTo>
                <a:lnTo>
                  <a:pt x="1013" y="772"/>
                </a:lnTo>
                <a:lnTo>
                  <a:pt x="1055" y="787"/>
                </a:lnTo>
                <a:lnTo>
                  <a:pt x="1094" y="806"/>
                </a:lnTo>
                <a:lnTo>
                  <a:pt x="1131" y="829"/>
                </a:lnTo>
                <a:lnTo>
                  <a:pt x="1164" y="856"/>
                </a:lnTo>
                <a:lnTo>
                  <a:pt x="1194" y="886"/>
                </a:lnTo>
                <a:lnTo>
                  <a:pt x="1220" y="919"/>
                </a:lnTo>
                <a:lnTo>
                  <a:pt x="1242" y="955"/>
                </a:lnTo>
                <a:lnTo>
                  <a:pt x="1259" y="992"/>
                </a:lnTo>
                <a:lnTo>
                  <a:pt x="1273" y="1031"/>
                </a:lnTo>
                <a:lnTo>
                  <a:pt x="1283" y="1071"/>
                </a:lnTo>
                <a:lnTo>
                  <a:pt x="1288" y="1112"/>
                </a:lnTo>
                <a:lnTo>
                  <a:pt x="1288" y="1155"/>
                </a:lnTo>
                <a:lnTo>
                  <a:pt x="1284" y="1197"/>
                </a:lnTo>
                <a:lnTo>
                  <a:pt x="1274" y="1239"/>
                </a:lnTo>
                <a:lnTo>
                  <a:pt x="1259" y="1282"/>
                </a:lnTo>
                <a:lnTo>
                  <a:pt x="1244" y="1314"/>
                </a:lnTo>
                <a:lnTo>
                  <a:pt x="1227" y="1344"/>
                </a:lnTo>
                <a:lnTo>
                  <a:pt x="1207" y="1373"/>
                </a:lnTo>
                <a:lnTo>
                  <a:pt x="1806" y="2282"/>
                </a:lnTo>
                <a:lnTo>
                  <a:pt x="1857" y="2259"/>
                </a:lnTo>
                <a:lnTo>
                  <a:pt x="1908" y="2239"/>
                </a:lnTo>
                <a:lnTo>
                  <a:pt x="1962" y="2227"/>
                </a:lnTo>
                <a:lnTo>
                  <a:pt x="2016" y="2218"/>
                </a:lnTo>
                <a:lnTo>
                  <a:pt x="2071" y="2215"/>
                </a:lnTo>
                <a:lnTo>
                  <a:pt x="2126" y="2217"/>
                </a:lnTo>
                <a:lnTo>
                  <a:pt x="2181" y="2226"/>
                </a:lnTo>
                <a:lnTo>
                  <a:pt x="2236" y="2238"/>
                </a:lnTo>
                <a:lnTo>
                  <a:pt x="2290" y="2257"/>
                </a:lnTo>
                <a:lnTo>
                  <a:pt x="2343" y="2282"/>
                </a:lnTo>
                <a:lnTo>
                  <a:pt x="2713" y="1135"/>
                </a:lnTo>
                <a:lnTo>
                  <a:pt x="2670" y="1119"/>
                </a:lnTo>
                <a:lnTo>
                  <a:pt x="2627" y="1099"/>
                </a:lnTo>
                <a:lnTo>
                  <a:pt x="2586" y="1077"/>
                </a:lnTo>
                <a:lnTo>
                  <a:pt x="2540" y="1045"/>
                </a:lnTo>
                <a:lnTo>
                  <a:pt x="2498" y="1009"/>
                </a:lnTo>
                <a:lnTo>
                  <a:pt x="2460" y="971"/>
                </a:lnTo>
                <a:lnTo>
                  <a:pt x="2426" y="929"/>
                </a:lnTo>
                <a:lnTo>
                  <a:pt x="2397" y="885"/>
                </a:lnTo>
                <a:lnTo>
                  <a:pt x="2371" y="839"/>
                </a:lnTo>
                <a:lnTo>
                  <a:pt x="2350" y="791"/>
                </a:lnTo>
                <a:lnTo>
                  <a:pt x="2334" y="741"/>
                </a:lnTo>
                <a:lnTo>
                  <a:pt x="2322" y="690"/>
                </a:lnTo>
                <a:lnTo>
                  <a:pt x="2314" y="638"/>
                </a:lnTo>
                <a:lnTo>
                  <a:pt x="2312" y="586"/>
                </a:lnTo>
                <a:lnTo>
                  <a:pt x="2314" y="534"/>
                </a:lnTo>
                <a:lnTo>
                  <a:pt x="2321" y="481"/>
                </a:lnTo>
                <a:lnTo>
                  <a:pt x="2332" y="428"/>
                </a:lnTo>
                <a:lnTo>
                  <a:pt x="2349" y="377"/>
                </a:lnTo>
                <a:lnTo>
                  <a:pt x="2371" y="326"/>
                </a:lnTo>
                <a:lnTo>
                  <a:pt x="2398" y="278"/>
                </a:lnTo>
                <a:lnTo>
                  <a:pt x="2430" y="231"/>
                </a:lnTo>
                <a:lnTo>
                  <a:pt x="2466" y="189"/>
                </a:lnTo>
                <a:lnTo>
                  <a:pt x="2504" y="151"/>
                </a:lnTo>
                <a:lnTo>
                  <a:pt x="2545" y="116"/>
                </a:lnTo>
                <a:lnTo>
                  <a:pt x="2589" y="86"/>
                </a:lnTo>
                <a:lnTo>
                  <a:pt x="2635" y="61"/>
                </a:lnTo>
                <a:lnTo>
                  <a:pt x="2684" y="40"/>
                </a:lnTo>
                <a:lnTo>
                  <a:pt x="2733" y="23"/>
                </a:lnTo>
                <a:lnTo>
                  <a:pt x="2784" y="11"/>
                </a:lnTo>
                <a:lnTo>
                  <a:pt x="2836" y="4"/>
                </a:lnTo>
                <a:lnTo>
                  <a:pt x="28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015" name="Shape 12015"/>
          <p:cNvGrpSpPr/>
          <p:nvPr/>
        </p:nvGrpSpPr>
        <p:grpSpPr>
          <a:xfrm>
            <a:off x="3094931" y="4459487"/>
            <a:ext cx="182166" cy="228600"/>
            <a:chOff x="4089400" y="4489450"/>
            <a:chExt cx="242888" cy="304800"/>
          </a:xfrm>
        </p:grpSpPr>
        <p:sp>
          <p:nvSpPr>
            <p:cNvPr id="12016" name="Shape 12016"/>
            <p:cNvSpPr/>
            <p:nvPr/>
          </p:nvSpPr>
          <p:spPr>
            <a:xfrm>
              <a:off x="4089400" y="4489450"/>
              <a:ext cx="242888" cy="304800"/>
            </a:xfrm>
            <a:custGeom>
              <a:avLst/>
              <a:gdLst/>
              <a:ahLst/>
              <a:cxnLst/>
              <a:rect l="0" t="0" r="0" b="0"/>
              <a:pathLst>
                <a:path w="2749" h="3459" extrusionOk="0">
                  <a:moveTo>
                    <a:pt x="427" y="203"/>
                  </a:moveTo>
                  <a:lnTo>
                    <a:pt x="391" y="207"/>
                  </a:lnTo>
                  <a:lnTo>
                    <a:pt x="356" y="215"/>
                  </a:lnTo>
                  <a:lnTo>
                    <a:pt x="324" y="229"/>
                  </a:lnTo>
                  <a:lnTo>
                    <a:pt x="294" y="247"/>
                  </a:lnTo>
                  <a:lnTo>
                    <a:pt x="268" y="270"/>
                  </a:lnTo>
                  <a:lnTo>
                    <a:pt x="245" y="296"/>
                  </a:lnTo>
                  <a:lnTo>
                    <a:pt x="227" y="326"/>
                  </a:lnTo>
                  <a:lnTo>
                    <a:pt x="213" y="358"/>
                  </a:lnTo>
                  <a:lnTo>
                    <a:pt x="205" y="393"/>
                  </a:lnTo>
                  <a:lnTo>
                    <a:pt x="202" y="429"/>
                  </a:lnTo>
                  <a:lnTo>
                    <a:pt x="202" y="3032"/>
                  </a:lnTo>
                  <a:lnTo>
                    <a:pt x="205" y="3069"/>
                  </a:lnTo>
                  <a:lnTo>
                    <a:pt x="213" y="3103"/>
                  </a:lnTo>
                  <a:lnTo>
                    <a:pt x="227" y="3135"/>
                  </a:lnTo>
                  <a:lnTo>
                    <a:pt x="245" y="3165"/>
                  </a:lnTo>
                  <a:lnTo>
                    <a:pt x="268" y="3191"/>
                  </a:lnTo>
                  <a:lnTo>
                    <a:pt x="294" y="3214"/>
                  </a:lnTo>
                  <a:lnTo>
                    <a:pt x="324" y="3232"/>
                  </a:lnTo>
                  <a:lnTo>
                    <a:pt x="356" y="3246"/>
                  </a:lnTo>
                  <a:lnTo>
                    <a:pt x="391" y="3254"/>
                  </a:lnTo>
                  <a:lnTo>
                    <a:pt x="427" y="3257"/>
                  </a:lnTo>
                  <a:lnTo>
                    <a:pt x="2322" y="3257"/>
                  </a:lnTo>
                  <a:lnTo>
                    <a:pt x="2359" y="3255"/>
                  </a:lnTo>
                  <a:lnTo>
                    <a:pt x="2393" y="3246"/>
                  </a:lnTo>
                  <a:lnTo>
                    <a:pt x="2425" y="3232"/>
                  </a:lnTo>
                  <a:lnTo>
                    <a:pt x="2454" y="3214"/>
                  </a:lnTo>
                  <a:lnTo>
                    <a:pt x="2481" y="3192"/>
                  </a:lnTo>
                  <a:lnTo>
                    <a:pt x="2504" y="3166"/>
                  </a:lnTo>
                  <a:lnTo>
                    <a:pt x="2522" y="3135"/>
                  </a:lnTo>
                  <a:lnTo>
                    <a:pt x="2535" y="3104"/>
                  </a:lnTo>
                  <a:lnTo>
                    <a:pt x="2545" y="3069"/>
                  </a:lnTo>
                  <a:lnTo>
                    <a:pt x="2547" y="3032"/>
                  </a:lnTo>
                  <a:lnTo>
                    <a:pt x="2547" y="958"/>
                  </a:lnTo>
                  <a:lnTo>
                    <a:pt x="2190" y="958"/>
                  </a:lnTo>
                  <a:lnTo>
                    <a:pt x="2137" y="955"/>
                  </a:lnTo>
                  <a:lnTo>
                    <a:pt x="2085" y="946"/>
                  </a:lnTo>
                  <a:lnTo>
                    <a:pt x="2036" y="930"/>
                  </a:lnTo>
                  <a:lnTo>
                    <a:pt x="1989" y="908"/>
                  </a:lnTo>
                  <a:lnTo>
                    <a:pt x="1946" y="881"/>
                  </a:lnTo>
                  <a:lnTo>
                    <a:pt x="1906" y="850"/>
                  </a:lnTo>
                  <a:lnTo>
                    <a:pt x="1871" y="815"/>
                  </a:lnTo>
                  <a:lnTo>
                    <a:pt x="1840" y="775"/>
                  </a:lnTo>
                  <a:lnTo>
                    <a:pt x="1813" y="732"/>
                  </a:lnTo>
                  <a:lnTo>
                    <a:pt x="1792" y="686"/>
                  </a:lnTo>
                  <a:lnTo>
                    <a:pt x="1776" y="636"/>
                  </a:lnTo>
                  <a:lnTo>
                    <a:pt x="1767" y="585"/>
                  </a:lnTo>
                  <a:lnTo>
                    <a:pt x="1763" y="531"/>
                  </a:lnTo>
                  <a:lnTo>
                    <a:pt x="1763" y="203"/>
                  </a:lnTo>
                  <a:lnTo>
                    <a:pt x="427" y="203"/>
                  </a:lnTo>
                  <a:close/>
                  <a:moveTo>
                    <a:pt x="427" y="0"/>
                  </a:moveTo>
                  <a:lnTo>
                    <a:pt x="1826" y="0"/>
                  </a:lnTo>
                  <a:lnTo>
                    <a:pt x="1852" y="2"/>
                  </a:lnTo>
                  <a:lnTo>
                    <a:pt x="1876" y="8"/>
                  </a:lnTo>
                  <a:lnTo>
                    <a:pt x="1899" y="15"/>
                  </a:lnTo>
                  <a:lnTo>
                    <a:pt x="1921" y="26"/>
                  </a:lnTo>
                  <a:lnTo>
                    <a:pt x="1942" y="39"/>
                  </a:lnTo>
                  <a:lnTo>
                    <a:pt x="1961" y="55"/>
                  </a:lnTo>
                  <a:lnTo>
                    <a:pt x="2690" y="757"/>
                  </a:lnTo>
                  <a:lnTo>
                    <a:pt x="2707" y="776"/>
                  </a:lnTo>
                  <a:lnTo>
                    <a:pt x="2721" y="798"/>
                  </a:lnTo>
                  <a:lnTo>
                    <a:pt x="2733" y="821"/>
                  </a:lnTo>
                  <a:lnTo>
                    <a:pt x="2741" y="846"/>
                  </a:lnTo>
                  <a:lnTo>
                    <a:pt x="2748" y="871"/>
                  </a:lnTo>
                  <a:lnTo>
                    <a:pt x="2749" y="897"/>
                  </a:lnTo>
                  <a:lnTo>
                    <a:pt x="2749" y="3031"/>
                  </a:lnTo>
                  <a:lnTo>
                    <a:pt x="2746" y="3085"/>
                  </a:lnTo>
                  <a:lnTo>
                    <a:pt x="2736" y="3136"/>
                  </a:lnTo>
                  <a:lnTo>
                    <a:pt x="2720" y="3186"/>
                  </a:lnTo>
                  <a:lnTo>
                    <a:pt x="2699" y="3232"/>
                  </a:lnTo>
                  <a:lnTo>
                    <a:pt x="2673" y="3275"/>
                  </a:lnTo>
                  <a:lnTo>
                    <a:pt x="2641" y="3315"/>
                  </a:lnTo>
                  <a:lnTo>
                    <a:pt x="2606" y="3351"/>
                  </a:lnTo>
                  <a:lnTo>
                    <a:pt x="2566" y="3383"/>
                  </a:lnTo>
                  <a:lnTo>
                    <a:pt x="2523" y="3409"/>
                  </a:lnTo>
                  <a:lnTo>
                    <a:pt x="2476" y="3430"/>
                  </a:lnTo>
                  <a:lnTo>
                    <a:pt x="2427" y="3446"/>
                  </a:lnTo>
                  <a:lnTo>
                    <a:pt x="2375" y="3455"/>
                  </a:lnTo>
                  <a:lnTo>
                    <a:pt x="2322" y="3459"/>
                  </a:lnTo>
                  <a:lnTo>
                    <a:pt x="427" y="3459"/>
                  </a:lnTo>
                  <a:lnTo>
                    <a:pt x="373" y="3455"/>
                  </a:lnTo>
                  <a:lnTo>
                    <a:pt x="322" y="3446"/>
                  </a:lnTo>
                  <a:lnTo>
                    <a:pt x="273" y="3430"/>
                  </a:lnTo>
                  <a:lnTo>
                    <a:pt x="226" y="3409"/>
                  </a:lnTo>
                  <a:lnTo>
                    <a:pt x="183" y="3383"/>
                  </a:lnTo>
                  <a:lnTo>
                    <a:pt x="144" y="3351"/>
                  </a:lnTo>
                  <a:lnTo>
                    <a:pt x="108" y="3315"/>
                  </a:lnTo>
                  <a:lnTo>
                    <a:pt x="77" y="3275"/>
                  </a:lnTo>
                  <a:lnTo>
                    <a:pt x="50" y="3232"/>
                  </a:lnTo>
                  <a:lnTo>
                    <a:pt x="29" y="3186"/>
                  </a:lnTo>
                  <a:lnTo>
                    <a:pt x="14" y="3136"/>
                  </a:lnTo>
                  <a:lnTo>
                    <a:pt x="3" y="3085"/>
                  </a:lnTo>
                  <a:lnTo>
                    <a:pt x="0" y="3031"/>
                  </a:lnTo>
                  <a:lnTo>
                    <a:pt x="0" y="429"/>
                  </a:lnTo>
                  <a:lnTo>
                    <a:pt x="3" y="375"/>
                  </a:lnTo>
                  <a:lnTo>
                    <a:pt x="14" y="324"/>
                  </a:lnTo>
                  <a:lnTo>
                    <a:pt x="29" y="274"/>
                  </a:lnTo>
                  <a:lnTo>
                    <a:pt x="50" y="228"/>
                  </a:lnTo>
                  <a:lnTo>
                    <a:pt x="77" y="185"/>
                  </a:lnTo>
                  <a:lnTo>
                    <a:pt x="108" y="145"/>
                  </a:lnTo>
                  <a:lnTo>
                    <a:pt x="144" y="109"/>
                  </a:lnTo>
                  <a:lnTo>
                    <a:pt x="183" y="77"/>
                  </a:lnTo>
                  <a:lnTo>
                    <a:pt x="226" y="51"/>
                  </a:lnTo>
                  <a:lnTo>
                    <a:pt x="273" y="30"/>
                  </a:lnTo>
                  <a:lnTo>
                    <a:pt x="322" y="14"/>
                  </a:lnTo>
                  <a:lnTo>
                    <a:pt x="373" y="5"/>
                  </a:lnTo>
                  <a:lnTo>
                    <a:pt x="42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17" name="Shape 12017"/>
            <p:cNvSpPr/>
            <p:nvPr/>
          </p:nvSpPr>
          <p:spPr>
            <a:xfrm>
              <a:off x="4127500" y="4633913"/>
              <a:ext cx="168275" cy="17463"/>
            </a:xfrm>
            <a:custGeom>
              <a:avLst/>
              <a:gdLst/>
              <a:ahLst/>
              <a:cxnLst/>
              <a:rect l="0" t="0" r="0" b="0"/>
              <a:pathLst>
                <a:path w="1898" h="202" extrusionOk="0">
                  <a:moveTo>
                    <a:pt x="101" y="0"/>
                  </a:moveTo>
                  <a:lnTo>
                    <a:pt x="1797" y="0"/>
                  </a:lnTo>
                  <a:lnTo>
                    <a:pt x="1820" y="2"/>
                  </a:lnTo>
                  <a:lnTo>
                    <a:pt x="1843" y="10"/>
                  </a:lnTo>
                  <a:lnTo>
                    <a:pt x="1860" y="22"/>
                  </a:lnTo>
                  <a:lnTo>
                    <a:pt x="1876" y="38"/>
                  </a:lnTo>
                  <a:lnTo>
                    <a:pt x="1889" y="57"/>
                  </a:lnTo>
                  <a:lnTo>
                    <a:pt x="1896" y="78"/>
                  </a:lnTo>
                  <a:lnTo>
                    <a:pt x="1898" y="100"/>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3"/>
                  </a:lnTo>
                  <a:lnTo>
                    <a:pt x="0" y="100"/>
                  </a:lnTo>
                  <a:lnTo>
                    <a:pt x="3" y="78"/>
                  </a:lnTo>
                  <a:lnTo>
                    <a:pt x="11" y="57"/>
                  </a:lnTo>
                  <a:lnTo>
                    <a:pt x="22" y="38"/>
                  </a:lnTo>
                  <a:lnTo>
                    <a:pt x="38" y="22"/>
                  </a:lnTo>
                  <a:lnTo>
                    <a:pt x="57" y="10"/>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18" name="Shape 12018"/>
            <p:cNvSpPr/>
            <p:nvPr/>
          </p:nvSpPr>
          <p:spPr>
            <a:xfrm>
              <a:off x="4127500" y="4668838"/>
              <a:ext cx="168275" cy="19050"/>
            </a:xfrm>
            <a:custGeom>
              <a:avLst/>
              <a:gdLst/>
              <a:ahLst/>
              <a:cxnLst/>
              <a:rect l="0" t="0" r="0" b="0"/>
              <a:pathLst>
                <a:path w="1898" h="202" extrusionOk="0">
                  <a:moveTo>
                    <a:pt x="101" y="0"/>
                  </a:moveTo>
                  <a:lnTo>
                    <a:pt x="1797" y="0"/>
                  </a:lnTo>
                  <a:lnTo>
                    <a:pt x="1820" y="2"/>
                  </a:lnTo>
                  <a:lnTo>
                    <a:pt x="1841" y="11"/>
                  </a:lnTo>
                  <a:lnTo>
                    <a:pt x="1860" y="22"/>
                  </a:lnTo>
                  <a:lnTo>
                    <a:pt x="1876" y="38"/>
                  </a:lnTo>
                  <a:lnTo>
                    <a:pt x="1888" y="56"/>
                  </a:lnTo>
                  <a:lnTo>
                    <a:pt x="1896" y="78"/>
                  </a:lnTo>
                  <a:lnTo>
                    <a:pt x="1898" y="101"/>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4"/>
                  </a:lnTo>
                  <a:lnTo>
                    <a:pt x="0" y="101"/>
                  </a:lnTo>
                  <a:lnTo>
                    <a:pt x="3" y="78"/>
                  </a:lnTo>
                  <a:lnTo>
                    <a:pt x="11" y="56"/>
                  </a:lnTo>
                  <a:lnTo>
                    <a:pt x="22" y="38"/>
                  </a:lnTo>
                  <a:lnTo>
                    <a:pt x="38" y="22"/>
                  </a:lnTo>
                  <a:lnTo>
                    <a:pt x="57" y="11"/>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19" name="Shape 12019"/>
            <p:cNvSpPr/>
            <p:nvPr/>
          </p:nvSpPr>
          <p:spPr>
            <a:xfrm>
              <a:off x="4127500" y="4705350"/>
              <a:ext cx="168275" cy="17463"/>
            </a:xfrm>
            <a:custGeom>
              <a:avLst/>
              <a:gdLst/>
              <a:ahLst/>
              <a:cxnLst/>
              <a:rect l="0" t="0" r="0" b="0"/>
              <a:pathLst>
                <a:path w="1898" h="202" extrusionOk="0">
                  <a:moveTo>
                    <a:pt x="101" y="0"/>
                  </a:moveTo>
                  <a:lnTo>
                    <a:pt x="1797" y="0"/>
                  </a:lnTo>
                  <a:lnTo>
                    <a:pt x="1820" y="2"/>
                  </a:lnTo>
                  <a:lnTo>
                    <a:pt x="1841" y="11"/>
                  </a:lnTo>
                  <a:lnTo>
                    <a:pt x="1860" y="22"/>
                  </a:lnTo>
                  <a:lnTo>
                    <a:pt x="1876" y="38"/>
                  </a:lnTo>
                  <a:lnTo>
                    <a:pt x="1888" y="57"/>
                  </a:lnTo>
                  <a:lnTo>
                    <a:pt x="1896" y="78"/>
                  </a:lnTo>
                  <a:lnTo>
                    <a:pt x="1898" y="101"/>
                  </a:lnTo>
                  <a:lnTo>
                    <a:pt x="1896" y="125"/>
                  </a:lnTo>
                  <a:lnTo>
                    <a:pt x="1889" y="146"/>
                  </a:lnTo>
                  <a:lnTo>
                    <a:pt x="1876" y="165"/>
                  </a:lnTo>
                  <a:lnTo>
                    <a:pt x="1860" y="180"/>
                  </a:lnTo>
                  <a:lnTo>
                    <a:pt x="1841" y="192"/>
                  </a:lnTo>
                  <a:lnTo>
                    <a:pt x="1820" y="199"/>
                  </a:lnTo>
                  <a:lnTo>
                    <a:pt x="1797" y="202"/>
                  </a:lnTo>
                  <a:lnTo>
                    <a:pt x="101" y="202"/>
                  </a:lnTo>
                  <a:lnTo>
                    <a:pt x="78" y="199"/>
                  </a:lnTo>
                  <a:lnTo>
                    <a:pt x="57" y="192"/>
                  </a:lnTo>
                  <a:lnTo>
                    <a:pt x="38" y="179"/>
                  </a:lnTo>
                  <a:lnTo>
                    <a:pt x="22" y="165"/>
                  </a:lnTo>
                  <a:lnTo>
                    <a:pt x="11" y="146"/>
                  </a:lnTo>
                  <a:lnTo>
                    <a:pt x="3" y="125"/>
                  </a:lnTo>
                  <a:lnTo>
                    <a:pt x="0" y="101"/>
                  </a:lnTo>
                  <a:lnTo>
                    <a:pt x="3" y="78"/>
                  </a:lnTo>
                  <a:lnTo>
                    <a:pt x="11" y="57"/>
                  </a:lnTo>
                  <a:lnTo>
                    <a:pt x="22" y="38"/>
                  </a:lnTo>
                  <a:lnTo>
                    <a:pt x="38" y="22"/>
                  </a:lnTo>
                  <a:lnTo>
                    <a:pt x="57" y="11"/>
                  </a:lnTo>
                  <a:lnTo>
                    <a:pt x="78" y="2"/>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0" name="Shape 12020"/>
            <p:cNvSpPr/>
            <p:nvPr/>
          </p:nvSpPr>
          <p:spPr>
            <a:xfrm>
              <a:off x="4127500" y="4740275"/>
              <a:ext cx="100013" cy="17463"/>
            </a:xfrm>
            <a:custGeom>
              <a:avLst/>
              <a:gdLst/>
              <a:ahLst/>
              <a:cxnLst/>
              <a:rect l="0" t="0" r="0" b="0"/>
              <a:pathLst>
                <a:path w="1148" h="203" extrusionOk="0">
                  <a:moveTo>
                    <a:pt x="101" y="0"/>
                  </a:moveTo>
                  <a:lnTo>
                    <a:pt x="1047" y="0"/>
                  </a:lnTo>
                  <a:lnTo>
                    <a:pt x="1070" y="4"/>
                  </a:lnTo>
                  <a:lnTo>
                    <a:pt x="1091" y="11"/>
                  </a:lnTo>
                  <a:lnTo>
                    <a:pt x="1110" y="23"/>
                  </a:lnTo>
                  <a:lnTo>
                    <a:pt x="1126" y="38"/>
                  </a:lnTo>
                  <a:lnTo>
                    <a:pt x="1138" y="57"/>
                  </a:lnTo>
                  <a:lnTo>
                    <a:pt x="1146" y="78"/>
                  </a:lnTo>
                  <a:lnTo>
                    <a:pt x="1148" y="102"/>
                  </a:lnTo>
                  <a:lnTo>
                    <a:pt x="1146" y="125"/>
                  </a:lnTo>
                  <a:lnTo>
                    <a:pt x="1138" y="146"/>
                  </a:lnTo>
                  <a:lnTo>
                    <a:pt x="1126" y="165"/>
                  </a:lnTo>
                  <a:lnTo>
                    <a:pt x="1110" y="180"/>
                  </a:lnTo>
                  <a:lnTo>
                    <a:pt x="1091" y="192"/>
                  </a:lnTo>
                  <a:lnTo>
                    <a:pt x="1070" y="200"/>
                  </a:lnTo>
                  <a:lnTo>
                    <a:pt x="1047" y="203"/>
                  </a:lnTo>
                  <a:lnTo>
                    <a:pt x="101" y="203"/>
                  </a:lnTo>
                  <a:lnTo>
                    <a:pt x="78" y="200"/>
                  </a:lnTo>
                  <a:lnTo>
                    <a:pt x="57" y="192"/>
                  </a:lnTo>
                  <a:lnTo>
                    <a:pt x="38" y="180"/>
                  </a:lnTo>
                  <a:lnTo>
                    <a:pt x="22" y="165"/>
                  </a:lnTo>
                  <a:lnTo>
                    <a:pt x="10" y="146"/>
                  </a:lnTo>
                  <a:lnTo>
                    <a:pt x="3" y="125"/>
                  </a:lnTo>
                  <a:lnTo>
                    <a:pt x="0" y="102"/>
                  </a:lnTo>
                  <a:lnTo>
                    <a:pt x="3" y="78"/>
                  </a:lnTo>
                  <a:lnTo>
                    <a:pt x="10" y="57"/>
                  </a:lnTo>
                  <a:lnTo>
                    <a:pt x="22" y="38"/>
                  </a:lnTo>
                  <a:lnTo>
                    <a:pt x="38" y="23"/>
                  </a:lnTo>
                  <a:lnTo>
                    <a:pt x="57" y="11"/>
                  </a:lnTo>
                  <a:lnTo>
                    <a:pt x="78" y="4"/>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1" name="Shape 12021"/>
            <p:cNvSpPr/>
            <p:nvPr/>
          </p:nvSpPr>
          <p:spPr>
            <a:xfrm>
              <a:off x="4127500" y="4581525"/>
              <a:ext cx="77788" cy="34925"/>
            </a:xfrm>
            <a:custGeom>
              <a:avLst/>
              <a:gdLst/>
              <a:ahLst/>
              <a:cxnLst/>
              <a:rect l="0" t="0" r="0" b="0"/>
              <a:pathLst>
                <a:path w="887" h="411" extrusionOk="0">
                  <a:moveTo>
                    <a:pt x="287" y="0"/>
                  </a:moveTo>
                  <a:lnTo>
                    <a:pt x="372" y="264"/>
                  </a:lnTo>
                  <a:lnTo>
                    <a:pt x="383" y="300"/>
                  </a:lnTo>
                  <a:lnTo>
                    <a:pt x="421" y="195"/>
                  </a:lnTo>
                  <a:lnTo>
                    <a:pt x="406" y="172"/>
                  </a:lnTo>
                  <a:lnTo>
                    <a:pt x="396" y="152"/>
                  </a:lnTo>
                  <a:lnTo>
                    <a:pt x="388" y="135"/>
                  </a:lnTo>
                  <a:lnTo>
                    <a:pt x="385" y="120"/>
                  </a:lnTo>
                  <a:lnTo>
                    <a:pt x="385" y="108"/>
                  </a:lnTo>
                  <a:lnTo>
                    <a:pt x="387" y="98"/>
                  </a:lnTo>
                  <a:lnTo>
                    <a:pt x="392" y="89"/>
                  </a:lnTo>
                  <a:lnTo>
                    <a:pt x="397" y="83"/>
                  </a:lnTo>
                  <a:lnTo>
                    <a:pt x="404" y="78"/>
                  </a:lnTo>
                  <a:lnTo>
                    <a:pt x="411" y="75"/>
                  </a:lnTo>
                  <a:lnTo>
                    <a:pt x="419" y="72"/>
                  </a:lnTo>
                  <a:lnTo>
                    <a:pt x="427" y="69"/>
                  </a:lnTo>
                  <a:lnTo>
                    <a:pt x="434" y="68"/>
                  </a:lnTo>
                  <a:lnTo>
                    <a:pt x="440" y="68"/>
                  </a:lnTo>
                  <a:lnTo>
                    <a:pt x="443" y="68"/>
                  </a:lnTo>
                  <a:lnTo>
                    <a:pt x="447" y="68"/>
                  </a:lnTo>
                  <a:lnTo>
                    <a:pt x="454" y="68"/>
                  </a:lnTo>
                  <a:lnTo>
                    <a:pt x="461" y="69"/>
                  </a:lnTo>
                  <a:lnTo>
                    <a:pt x="468" y="72"/>
                  </a:lnTo>
                  <a:lnTo>
                    <a:pt x="476" y="75"/>
                  </a:lnTo>
                  <a:lnTo>
                    <a:pt x="483" y="78"/>
                  </a:lnTo>
                  <a:lnTo>
                    <a:pt x="490" y="83"/>
                  </a:lnTo>
                  <a:lnTo>
                    <a:pt x="496" y="89"/>
                  </a:lnTo>
                  <a:lnTo>
                    <a:pt x="500" y="98"/>
                  </a:lnTo>
                  <a:lnTo>
                    <a:pt x="502" y="108"/>
                  </a:lnTo>
                  <a:lnTo>
                    <a:pt x="502" y="120"/>
                  </a:lnTo>
                  <a:lnTo>
                    <a:pt x="499" y="135"/>
                  </a:lnTo>
                  <a:lnTo>
                    <a:pt x="491" y="152"/>
                  </a:lnTo>
                  <a:lnTo>
                    <a:pt x="481" y="172"/>
                  </a:lnTo>
                  <a:lnTo>
                    <a:pt x="466" y="195"/>
                  </a:lnTo>
                  <a:lnTo>
                    <a:pt x="504" y="300"/>
                  </a:lnTo>
                  <a:lnTo>
                    <a:pt x="515" y="264"/>
                  </a:lnTo>
                  <a:lnTo>
                    <a:pt x="599" y="0"/>
                  </a:lnTo>
                  <a:lnTo>
                    <a:pt x="601" y="2"/>
                  </a:lnTo>
                  <a:lnTo>
                    <a:pt x="608" y="6"/>
                  </a:lnTo>
                  <a:lnTo>
                    <a:pt x="620" y="13"/>
                  </a:lnTo>
                  <a:lnTo>
                    <a:pt x="635" y="21"/>
                  </a:lnTo>
                  <a:lnTo>
                    <a:pt x="655" y="32"/>
                  </a:lnTo>
                  <a:lnTo>
                    <a:pt x="679" y="44"/>
                  </a:lnTo>
                  <a:lnTo>
                    <a:pt x="706" y="57"/>
                  </a:lnTo>
                  <a:lnTo>
                    <a:pt x="737" y="71"/>
                  </a:lnTo>
                  <a:lnTo>
                    <a:pt x="772" y="84"/>
                  </a:lnTo>
                  <a:lnTo>
                    <a:pt x="800" y="96"/>
                  </a:lnTo>
                  <a:lnTo>
                    <a:pt x="822" y="111"/>
                  </a:lnTo>
                  <a:lnTo>
                    <a:pt x="839" y="127"/>
                  </a:lnTo>
                  <a:lnTo>
                    <a:pt x="854" y="147"/>
                  </a:lnTo>
                  <a:lnTo>
                    <a:pt x="865" y="169"/>
                  </a:lnTo>
                  <a:lnTo>
                    <a:pt x="873" y="195"/>
                  </a:lnTo>
                  <a:lnTo>
                    <a:pt x="878" y="223"/>
                  </a:lnTo>
                  <a:lnTo>
                    <a:pt x="883" y="254"/>
                  </a:lnTo>
                  <a:lnTo>
                    <a:pt x="885" y="288"/>
                  </a:lnTo>
                  <a:lnTo>
                    <a:pt x="886" y="325"/>
                  </a:lnTo>
                  <a:lnTo>
                    <a:pt x="886" y="366"/>
                  </a:lnTo>
                  <a:lnTo>
                    <a:pt x="887" y="411"/>
                  </a:lnTo>
                  <a:lnTo>
                    <a:pt x="0" y="411"/>
                  </a:lnTo>
                  <a:lnTo>
                    <a:pt x="0" y="366"/>
                  </a:lnTo>
                  <a:lnTo>
                    <a:pt x="0" y="325"/>
                  </a:lnTo>
                  <a:lnTo>
                    <a:pt x="1" y="287"/>
                  </a:lnTo>
                  <a:lnTo>
                    <a:pt x="3" y="254"/>
                  </a:lnTo>
                  <a:lnTo>
                    <a:pt x="8" y="222"/>
                  </a:lnTo>
                  <a:lnTo>
                    <a:pt x="13" y="195"/>
                  </a:lnTo>
                  <a:lnTo>
                    <a:pt x="21" y="169"/>
                  </a:lnTo>
                  <a:lnTo>
                    <a:pt x="32" y="147"/>
                  </a:lnTo>
                  <a:lnTo>
                    <a:pt x="47" y="127"/>
                  </a:lnTo>
                  <a:lnTo>
                    <a:pt x="64" y="111"/>
                  </a:lnTo>
                  <a:lnTo>
                    <a:pt x="87" y="96"/>
                  </a:lnTo>
                  <a:lnTo>
                    <a:pt x="114" y="84"/>
                  </a:lnTo>
                  <a:lnTo>
                    <a:pt x="149" y="71"/>
                  </a:lnTo>
                  <a:lnTo>
                    <a:pt x="180" y="57"/>
                  </a:lnTo>
                  <a:lnTo>
                    <a:pt x="207" y="44"/>
                  </a:lnTo>
                  <a:lnTo>
                    <a:pt x="231" y="32"/>
                  </a:lnTo>
                  <a:lnTo>
                    <a:pt x="251" y="21"/>
                  </a:lnTo>
                  <a:lnTo>
                    <a:pt x="266" y="13"/>
                  </a:lnTo>
                  <a:lnTo>
                    <a:pt x="278" y="6"/>
                  </a:lnTo>
                  <a:lnTo>
                    <a:pt x="285" y="2"/>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2" name="Shape 12022"/>
            <p:cNvSpPr/>
            <p:nvPr/>
          </p:nvSpPr>
          <p:spPr>
            <a:xfrm>
              <a:off x="4146550" y="4527550"/>
              <a:ext cx="41275" cy="53975"/>
            </a:xfrm>
            <a:custGeom>
              <a:avLst/>
              <a:gdLst/>
              <a:ahLst/>
              <a:cxnLst/>
              <a:rect l="0" t="0" r="0" b="0"/>
              <a:pathLst>
                <a:path w="465" h="623" extrusionOk="0">
                  <a:moveTo>
                    <a:pt x="246" y="0"/>
                  </a:moveTo>
                  <a:lnTo>
                    <a:pt x="271" y="4"/>
                  </a:lnTo>
                  <a:lnTo>
                    <a:pt x="293" y="9"/>
                  </a:lnTo>
                  <a:lnTo>
                    <a:pt x="313" y="16"/>
                  </a:lnTo>
                  <a:lnTo>
                    <a:pt x="331" y="25"/>
                  </a:lnTo>
                  <a:lnTo>
                    <a:pt x="349" y="36"/>
                  </a:lnTo>
                  <a:lnTo>
                    <a:pt x="362" y="48"/>
                  </a:lnTo>
                  <a:lnTo>
                    <a:pt x="373" y="58"/>
                  </a:lnTo>
                  <a:lnTo>
                    <a:pt x="380" y="68"/>
                  </a:lnTo>
                  <a:lnTo>
                    <a:pt x="384" y="73"/>
                  </a:lnTo>
                  <a:lnTo>
                    <a:pt x="385" y="76"/>
                  </a:lnTo>
                  <a:lnTo>
                    <a:pt x="387" y="76"/>
                  </a:lnTo>
                  <a:lnTo>
                    <a:pt x="390" y="76"/>
                  </a:lnTo>
                  <a:lnTo>
                    <a:pt x="395" y="78"/>
                  </a:lnTo>
                  <a:lnTo>
                    <a:pt x="401" y="80"/>
                  </a:lnTo>
                  <a:lnTo>
                    <a:pt x="408" y="85"/>
                  </a:lnTo>
                  <a:lnTo>
                    <a:pt x="416" y="90"/>
                  </a:lnTo>
                  <a:lnTo>
                    <a:pt x="423" y="97"/>
                  </a:lnTo>
                  <a:lnTo>
                    <a:pt x="431" y="108"/>
                  </a:lnTo>
                  <a:lnTo>
                    <a:pt x="438" y="120"/>
                  </a:lnTo>
                  <a:lnTo>
                    <a:pt x="443" y="135"/>
                  </a:lnTo>
                  <a:lnTo>
                    <a:pt x="449" y="154"/>
                  </a:lnTo>
                  <a:lnTo>
                    <a:pt x="451" y="176"/>
                  </a:lnTo>
                  <a:lnTo>
                    <a:pt x="452" y="202"/>
                  </a:lnTo>
                  <a:lnTo>
                    <a:pt x="451" y="232"/>
                  </a:lnTo>
                  <a:lnTo>
                    <a:pt x="445" y="267"/>
                  </a:lnTo>
                  <a:lnTo>
                    <a:pt x="442" y="281"/>
                  </a:lnTo>
                  <a:lnTo>
                    <a:pt x="438" y="296"/>
                  </a:lnTo>
                  <a:lnTo>
                    <a:pt x="443" y="296"/>
                  </a:lnTo>
                  <a:lnTo>
                    <a:pt x="450" y="297"/>
                  </a:lnTo>
                  <a:lnTo>
                    <a:pt x="455" y="300"/>
                  </a:lnTo>
                  <a:lnTo>
                    <a:pt x="460" y="306"/>
                  </a:lnTo>
                  <a:lnTo>
                    <a:pt x="463" y="313"/>
                  </a:lnTo>
                  <a:lnTo>
                    <a:pt x="465" y="324"/>
                  </a:lnTo>
                  <a:lnTo>
                    <a:pt x="464" y="337"/>
                  </a:lnTo>
                  <a:lnTo>
                    <a:pt x="462" y="355"/>
                  </a:lnTo>
                  <a:lnTo>
                    <a:pt x="457" y="376"/>
                  </a:lnTo>
                  <a:lnTo>
                    <a:pt x="450" y="399"/>
                  </a:lnTo>
                  <a:lnTo>
                    <a:pt x="443" y="417"/>
                  </a:lnTo>
                  <a:lnTo>
                    <a:pt x="436" y="430"/>
                  </a:lnTo>
                  <a:lnTo>
                    <a:pt x="430" y="438"/>
                  </a:lnTo>
                  <a:lnTo>
                    <a:pt x="424" y="443"/>
                  </a:lnTo>
                  <a:lnTo>
                    <a:pt x="418" y="445"/>
                  </a:lnTo>
                  <a:lnTo>
                    <a:pt x="413" y="469"/>
                  </a:lnTo>
                  <a:lnTo>
                    <a:pt x="403" y="493"/>
                  </a:lnTo>
                  <a:lnTo>
                    <a:pt x="391" y="518"/>
                  </a:lnTo>
                  <a:lnTo>
                    <a:pt x="375" y="543"/>
                  </a:lnTo>
                  <a:lnTo>
                    <a:pt x="356" y="565"/>
                  </a:lnTo>
                  <a:lnTo>
                    <a:pt x="334" y="585"/>
                  </a:lnTo>
                  <a:lnTo>
                    <a:pt x="310" y="601"/>
                  </a:lnTo>
                  <a:lnTo>
                    <a:pt x="281" y="614"/>
                  </a:lnTo>
                  <a:lnTo>
                    <a:pt x="257" y="620"/>
                  </a:lnTo>
                  <a:lnTo>
                    <a:pt x="232" y="623"/>
                  </a:lnTo>
                  <a:lnTo>
                    <a:pt x="207" y="620"/>
                  </a:lnTo>
                  <a:lnTo>
                    <a:pt x="181" y="614"/>
                  </a:lnTo>
                  <a:lnTo>
                    <a:pt x="153" y="601"/>
                  </a:lnTo>
                  <a:lnTo>
                    <a:pt x="129" y="585"/>
                  </a:lnTo>
                  <a:lnTo>
                    <a:pt x="107" y="565"/>
                  </a:lnTo>
                  <a:lnTo>
                    <a:pt x="88" y="543"/>
                  </a:lnTo>
                  <a:lnTo>
                    <a:pt x="72" y="518"/>
                  </a:lnTo>
                  <a:lnTo>
                    <a:pt x="59" y="493"/>
                  </a:lnTo>
                  <a:lnTo>
                    <a:pt x="51" y="469"/>
                  </a:lnTo>
                  <a:lnTo>
                    <a:pt x="46" y="445"/>
                  </a:lnTo>
                  <a:lnTo>
                    <a:pt x="41" y="443"/>
                  </a:lnTo>
                  <a:lnTo>
                    <a:pt x="34" y="438"/>
                  </a:lnTo>
                  <a:lnTo>
                    <a:pt x="28" y="430"/>
                  </a:lnTo>
                  <a:lnTo>
                    <a:pt x="22" y="417"/>
                  </a:lnTo>
                  <a:lnTo>
                    <a:pt x="14" y="400"/>
                  </a:lnTo>
                  <a:lnTo>
                    <a:pt x="7" y="377"/>
                  </a:lnTo>
                  <a:lnTo>
                    <a:pt x="2" y="356"/>
                  </a:lnTo>
                  <a:lnTo>
                    <a:pt x="0" y="338"/>
                  </a:lnTo>
                  <a:lnTo>
                    <a:pt x="0" y="325"/>
                  </a:lnTo>
                  <a:lnTo>
                    <a:pt x="1" y="314"/>
                  </a:lnTo>
                  <a:lnTo>
                    <a:pt x="4" y="307"/>
                  </a:lnTo>
                  <a:lnTo>
                    <a:pt x="9" y="301"/>
                  </a:lnTo>
                  <a:lnTo>
                    <a:pt x="14" y="298"/>
                  </a:lnTo>
                  <a:lnTo>
                    <a:pt x="21" y="297"/>
                  </a:lnTo>
                  <a:lnTo>
                    <a:pt x="26" y="297"/>
                  </a:lnTo>
                  <a:lnTo>
                    <a:pt x="22" y="282"/>
                  </a:lnTo>
                  <a:lnTo>
                    <a:pt x="18" y="268"/>
                  </a:lnTo>
                  <a:lnTo>
                    <a:pt x="13" y="235"/>
                  </a:lnTo>
                  <a:lnTo>
                    <a:pt x="13" y="205"/>
                  </a:lnTo>
                  <a:lnTo>
                    <a:pt x="17" y="174"/>
                  </a:lnTo>
                  <a:lnTo>
                    <a:pt x="27" y="146"/>
                  </a:lnTo>
                  <a:lnTo>
                    <a:pt x="40" y="119"/>
                  </a:lnTo>
                  <a:lnTo>
                    <a:pt x="55" y="97"/>
                  </a:lnTo>
                  <a:lnTo>
                    <a:pt x="73" y="77"/>
                  </a:lnTo>
                  <a:lnTo>
                    <a:pt x="97" y="54"/>
                  </a:lnTo>
                  <a:lnTo>
                    <a:pt x="124" y="35"/>
                  </a:lnTo>
                  <a:lnTo>
                    <a:pt x="147" y="20"/>
                  </a:lnTo>
                  <a:lnTo>
                    <a:pt x="173" y="10"/>
                  </a:lnTo>
                  <a:lnTo>
                    <a:pt x="195" y="4"/>
                  </a:lnTo>
                  <a:lnTo>
                    <a:pt x="218" y="1"/>
                  </a:lnTo>
                  <a:lnTo>
                    <a:pt x="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23" name="Shape 12023"/>
          <p:cNvGrpSpPr/>
          <p:nvPr/>
        </p:nvGrpSpPr>
        <p:grpSpPr>
          <a:xfrm>
            <a:off x="3615988" y="4460678"/>
            <a:ext cx="227410" cy="226219"/>
            <a:chOff x="4797425" y="4489450"/>
            <a:chExt cx="303213" cy="301625"/>
          </a:xfrm>
        </p:grpSpPr>
        <p:sp>
          <p:nvSpPr>
            <p:cNvPr id="12024" name="Shape 12024"/>
            <p:cNvSpPr/>
            <p:nvPr/>
          </p:nvSpPr>
          <p:spPr>
            <a:xfrm>
              <a:off x="4797425" y="4489450"/>
              <a:ext cx="303213" cy="301625"/>
            </a:xfrm>
            <a:custGeom>
              <a:avLst/>
              <a:gdLst/>
              <a:ahLst/>
              <a:cxnLst/>
              <a:rect l="0" t="0" r="0" b="0"/>
              <a:pathLst>
                <a:path w="3432" h="3422" extrusionOk="0">
                  <a:moveTo>
                    <a:pt x="1722" y="330"/>
                  </a:moveTo>
                  <a:lnTo>
                    <a:pt x="1627" y="333"/>
                  </a:lnTo>
                  <a:lnTo>
                    <a:pt x="1534" y="342"/>
                  </a:lnTo>
                  <a:lnTo>
                    <a:pt x="1443" y="358"/>
                  </a:lnTo>
                  <a:lnTo>
                    <a:pt x="1354" y="378"/>
                  </a:lnTo>
                  <a:lnTo>
                    <a:pt x="1266" y="406"/>
                  </a:lnTo>
                  <a:lnTo>
                    <a:pt x="1183" y="438"/>
                  </a:lnTo>
                  <a:lnTo>
                    <a:pt x="1101" y="475"/>
                  </a:lnTo>
                  <a:lnTo>
                    <a:pt x="1023" y="518"/>
                  </a:lnTo>
                  <a:lnTo>
                    <a:pt x="947" y="565"/>
                  </a:lnTo>
                  <a:lnTo>
                    <a:pt x="875" y="617"/>
                  </a:lnTo>
                  <a:lnTo>
                    <a:pt x="806" y="673"/>
                  </a:lnTo>
                  <a:lnTo>
                    <a:pt x="742" y="734"/>
                  </a:lnTo>
                  <a:lnTo>
                    <a:pt x="681" y="798"/>
                  </a:lnTo>
                  <a:lnTo>
                    <a:pt x="625" y="867"/>
                  </a:lnTo>
                  <a:lnTo>
                    <a:pt x="572" y="939"/>
                  </a:lnTo>
                  <a:lnTo>
                    <a:pt x="525" y="1014"/>
                  </a:lnTo>
                  <a:lnTo>
                    <a:pt x="483" y="1092"/>
                  </a:lnTo>
                  <a:lnTo>
                    <a:pt x="445" y="1173"/>
                  </a:lnTo>
                  <a:lnTo>
                    <a:pt x="413" y="1258"/>
                  </a:lnTo>
                  <a:lnTo>
                    <a:pt x="385" y="1344"/>
                  </a:lnTo>
                  <a:lnTo>
                    <a:pt x="365" y="1433"/>
                  </a:lnTo>
                  <a:lnTo>
                    <a:pt x="349" y="1523"/>
                  </a:lnTo>
                  <a:lnTo>
                    <a:pt x="339" y="1616"/>
                  </a:lnTo>
                  <a:lnTo>
                    <a:pt x="336" y="1711"/>
                  </a:lnTo>
                  <a:lnTo>
                    <a:pt x="339" y="1800"/>
                  </a:lnTo>
                  <a:lnTo>
                    <a:pt x="348" y="1887"/>
                  </a:lnTo>
                  <a:lnTo>
                    <a:pt x="361" y="1972"/>
                  </a:lnTo>
                  <a:lnTo>
                    <a:pt x="380" y="2056"/>
                  </a:lnTo>
                  <a:lnTo>
                    <a:pt x="403" y="2138"/>
                  </a:lnTo>
                  <a:lnTo>
                    <a:pt x="432" y="2217"/>
                  </a:lnTo>
                  <a:lnTo>
                    <a:pt x="466" y="2294"/>
                  </a:lnTo>
                  <a:lnTo>
                    <a:pt x="503" y="2369"/>
                  </a:lnTo>
                  <a:lnTo>
                    <a:pt x="545" y="2441"/>
                  </a:lnTo>
                  <a:lnTo>
                    <a:pt x="592" y="2510"/>
                  </a:lnTo>
                  <a:lnTo>
                    <a:pt x="642" y="2577"/>
                  </a:lnTo>
                  <a:lnTo>
                    <a:pt x="646" y="2549"/>
                  </a:lnTo>
                  <a:lnTo>
                    <a:pt x="652" y="2519"/>
                  </a:lnTo>
                  <a:lnTo>
                    <a:pt x="659" y="2491"/>
                  </a:lnTo>
                  <a:lnTo>
                    <a:pt x="669" y="2464"/>
                  </a:lnTo>
                  <a:lnTo>
                    <a:pt x="680" y="2437"/>
                  </a:lnTo>
                  <a:lnTo>
                    <a:pt x="695" y="2411"/>
                  </a:lnTo>
                  <a:lnTo>
                    <a:pt x="711" y="2387"/>
                  </a:lnTo>
                  <a:lnTo>
                    <a:pt x="731" y="2365"/>
                  </a:lnTo>
                  <a:lnTo>
                    <a:pt x="754" y="2345"/>
                  </a:lnTo>
                  <a:lnTo>
                    <a:pt x="780" y="2328"/>
                  </a:lnTo>
                  <a:lnTo>
                    <a:pt x="811" y="2314"/>
                  </a:lnTo>
                  <a:lnTo>
                    <a:pt x="844" y="2304"/>
                  </a:lnTo>
                  <a:lnTo>
                    <a:pt x="891" y="2290"/>
                  </a:lnTo>
                  <a:lnTo>
                    <a:pt x="937" y="2276"/>
                  </a:lnTo>
                  <a:lnTo>
                    <a:pt x="982" y="2260"/>
                  </a:lnTo>
                  <a:lnTo>
                    <a:pt x="1025" y="2243"/>
                  </a:lnTo>
                  <a:lnTo>
                    <a:pt x="1067" y="2227"/>
                  </a:lnTo>
                  <a:lnTo>
                    <a:pt x="1105" y="2209"/>
                  </a:lnTo>
                  <a:lnTo>
                    <a:pt x="1142" y="2191"/>
                  </a:lnTo>
                  <a:lnTo>
                    <a:pt x="1176" y="2175"/>
                  </a:lnTo>
                  <a:lnTo>
                    <a:pt x="1208" y="2158"/>
                  </a:lnTo>
                  <a:lnTo>
                    <a:pt x="1236" y="2141"/>
                  </a:lnTo>
                  <a:lnTo>
                    <a:pt x="1261" y="2127"/>
                  </a:lnTo>
                  <a:lnTo>
                    <a:pt x="1283" y="2114"/>
                  </a:lnTo>
                  <a:lnTo>
                    <a:pt x="1302" y="2103"/>
                  </a:lnTo>
                  <a:lnTo>
                    <a:pt x="1316" y="2093"/>
                  </a:lnTo>
                  <a:lnTo>
                    <a:pt x="1328" y="2086"/>
                  </a:lnTo>
                  <a:lnTo>
                    <a:pt x="1334" y="2081"/>
                  </a:lnTo>
                  <a:lnTo>
                    <a:pt x="1336" y="2080"/>
                  </a:lnTo>
                  <a:lnTo>
                    <a:pt x="1541" y="2725"/>
                  </a:lnTo>
                  <a:lnTo>
                    <a:pt x="1569" y="2812"/>
                  </a:lnTo>
                  <a:lnTo>
                    <a:pt x="1661" y="2554"/>
                  </a:lnTo>
                  <a:lnTo>
                    <a:pt x="1636" y="2516"/>
                  </a:lnTo>
                  <a:lnTo>
                    <a:pt x="1615" y="2483"/>
                  </a:lnTo>
                  <a:lnTo>
                    <a:pt x="1599" y="2452"/>
                  </a:lnTo>
                  <a:lnTo>
                    <a:pt x="1587" y="2425"/>
                  </a:lnTo>
                  <a:lnTo>
                    <a:pt x="1579" y="2399"/>
                  </a:lnTo>
                  <a:lnTo>
                    <a:pt x="1574" y="2376"/>
                  </a:lnTo>
                  <a:lnTo>
                    <a:pt x="1572" y="2356"/>
                  </a:lnTo>
                  <a:lnTo>
                    <a:pt x="1573" y="2337"/>
                  </a:lnTo>
                  <a:lnTo>
                    <a:pt x="1577" y="2321"/>
                  </a:lnTo>
                  <a:lnTo>
                    <a:pt x="1583" y="2307"/>
                  </a:lnTo>
                  <a:lnTo>
                    <a:pt x="1591" y="2295"/>
                  </a:lnTo>
                  <a:lnTo>
                    <a:pt x="1600" y="2285"/>
                  </a:lnTo>
                  <a:lnTo>
                    <a:pt x="1611" y="2276"/>
                  </a:lnTo>
                  <a:lnTo>
                    <a:pt x="1622" y="2268"/>
                  </a:lnTo>
                  <a:lnTo>
                    <a:pt x="1634" y="2262"/>
                  </a:lnTo>
                  <a:lnTo>
                    <a:pt x="1646" y="2258"/>
                  </a:lnTo>
                  <a:lnTo>
                    <a:pt x="1659" y="2254"/>
                  </a:lnTo>
                  <a:lnTo>
                    <a:pt x="1671" y="2251"/>
                  </a:lnTo>
                  <a:lnTo>
                    <a:pt x="1683" y="2249"/>
                  </a:lnTo>
                  <a:lnTo>
                    <a:pt x="1693" y="2247"/>
                  </a:lnTo>
                  <a:lnTo>
                    <a:pt x="1703" y="2246"/>
                  </a:lnTo>
                  <a:lnTo>
                    <a:pt x="1710" y="2246"/>
                  </a:lnTo>
                  <a:lnTo>
                    <a:pt x="1716" y="2246"/>
                  </a:lnTo>
                  <a:lnTo>
                    <a:pt x="1721" y="2246"/>
                  </a:lnTo>
                  <a:lnTo>
                    <a:pt x="1722" y="2246"/>
                  </a:lnTo>
                  <a:lnTo>
                    <a:pt x="1723" y="2246"/>
                  </a:lnTo>
                  <a:lnTo>
                    <a:pt x="1727" y="2246"/>
                  </a:lnTo>
                  <a:lnTo>
                    <a:pt x="1733" y="2246"/>
                  </a:lnTo>
                  <a:lnTo>
                    <a:pt x="1740" y="2246"/>
                  </a:lnTo>
                  <a:lnTo>
                    <a:pt x="1750" y="2247"/>
                  </a:lnTo>
                  <a:lnTo>
                    <a:pt x="1760" y="2249"/>
                  </a:lnTo>
                  <a:lnTo>
                    <a:pt x="1772" y="2251"/>
                  </a:lnTo>
                  <a:lnTo>
                    <a:pt x="1784" y="2254"/>
                  </a:lnTo>
                  <a:lnTo>
                    <a:pt x="1797" y="2258"/>
                  </a:lnTo>
                  <a:lnTo>
                    <a:pt x="1809" y="2262"/>
                  </a:lnTo>
                  <a:lnTo>
                    <a:pt x="1822" y="2268"/>
                  </a:lnTo>
                  <a:lnTo>
                    <a:pt x="1833" y="2276"/>
                  </a:lnTo>
                  <a:lnTo>
                    <a:pt x="1844" y="2285"/>
                  </a:lnTo>
                  <a:lnTo>
                    <a:pt x="1853" y="2295"/>
                  </a:lnTo>
                  <a:lnTo>
                    <a:pt x="1861" y="2307"/>
                  </a:lnTo>
                  <a:lnTo>
                    <a:pt x="1866" y="2321"/>
                  </a:lnTo>
                  <a:lnTo>
                    <a:pt x="1870" y="2337"/>
                  </a:lnTo>
                  <a:lnTo>
                    <a:pt x="1871" y="2356"/>
                  </a:lnTo>
                  <a:lnTo>
                    <a:pt x="1869" y="2376"/>
                  </a:lnTo>
                  <a:lnTo>
                    <a:pt x="1865" y="2399"/>
                  </a:lnTo>
                  <a:lnTo>
                    <a:pt x="1856" y="2425"/>
                  </a:lnTo>
                  <a:lnTo>
                    <a:pt x="1844" y="2452"/>
                  </a:lnTo>
                  <a:lnTo>
                    <a:pt x="1828" y="2483"/>
                  </a:lnTo>
                  <a:lnTo>
                    <a:pt x="1807" y="2516"/>
                  </a:lnTo>
                  <a:lnTo>
                    <a:pt x="1782" y="2554"/>
                  </a:lnTo>
                  <a:lnTo>
                    <a:pt x="1873" y="2810"/>
                  </a:lnTo>
                  <a:lnTo>
                    <a:pt x="1901" y="2724"/>
                  </a:lnTo>
                  <a:lnTo>
                    <a:pt x="1902" y="2726"/>
                  </a:lnTo>
                  <a:lnTo>
                    <a:pt x="1935" y="2624"/>
                  </a:lnTo>
                  <a:lnTo>
                    <a:pt x="2106" y="2081"/>
                  </a:lnTo>
                  <a:lnTo>
                    <a:pt x="2108" y="2082"/>
                  </a:lnTo>
                  <a:lnTo>
                    <a:pt x="2115" y="2086"/>
                  </a:lnTo>
                  <a:lnTo>
                    <a:pt x="2126" y="2093"/>
                  </a:lnTo>
                  <a:lnTo>
                    <a:pt x="2140" y="2103"/>
                  </a:lnTo>
                  <a:lnTo>
                    <a:pt x="2159" y="2114"/>
                  </a:lnTo>
                  <a:lnTo>
                    <a:pt x="2181" y="2128"/>
                  </a:lnTo>
                  <a:lnTo>
                    <a:pt x="2206" y="2142"/>
                  </a:lnTo>
                  <a:lnTo>
                    <a:pt x="2236" y="2158"/>
                  </a:lnTo>
                  <a:lnTo>
                    <a:pt x="2267" y="2175"/>
                  </a:lnTo>
                  <a:lnTo>
                    <a:pt x="2300" y="2192"/>
                  </a:lnTo>
                  <a:lnTo>
                    <a:pt x="2338" y="2210"/>
                  </a:lnTo>
                  <a:lnTo>
                    <a:pt x="2377" y="2228"/>
                  </a:lnTo>
                  <a:lnTo>
                    <a:pt x="2417" y="2244"/>
                  </a:lnTo>
                  <a:lnTo>
                    <a:pt x="2460" y="2261"/>
                  </a:lnTo>
                  <a:lnTo>
                    <a:pt x="2505" y="2277"/>
                  </a:lnTo>
                  <a:lnTo>
                    <a:pt x="2551" y="2291"/>
                  </a:lnTo>
                  <a:lnTo>
                    <a:pt x="2598" y="2304"/>
                  </a:lnTo>
                  <a:lnTo>
                    <a:pt x="2631" y="2315"/>
                  </a:lnTo>
                  <a:lnTo>
                    <a:pt x="2662" y="2329"/>
                  </a:lnTo>
                  <a:lnTo>
                    <a:pt x="2688" y="2346"/>
                  </a:lnTo>
                  <a:lnTo>
                    <a:pt x="2711" y="2366"/>
                  </a:lnTo>
                  <a:lnTo>
                    <a:pt x="2731" y="2388"/>
                  </a:lnTo>
                  <a:lnTo>
                    <a:pt x="2747" y="2412"/>
                  </a:lnTo>
                  <a:lnTo>
                    <a:pt x="2762" y="2438"/>
                  </a:lnTo>
                  <a:lnTo>
                    <a:pt x="2774" y="2464"/>
                  </a:lnTo>
                  <a:lnTo>
                    <a:pt x="2783" y="2492"/>
                  </a:lnTo>
                  <a:lnTo>
                    <a:pt x="2791" y="2520"/>
                  </a:lnTo>
                  <a:lnTo>
                    <a:pt x="2797" y="2549"/>
                  </a:lnTo>
                  <a:lnTo>
                    <a:pt x="2801" y="2577"/>
                  </a:lnTo>
                  <a:lnTo>
                    <a:pt x="2851" y="2511"/>
                  </a:lnTo>
                  <a:lnTo>
                    <a:pt x="2897" y="2441"/>
                  </a:lnTo>
                  <a:lnTo>
                    <a:pt x="2940" y="2369"/>
                  </a:lnTo>
                  <a:lnTo>
                    <a:pt x="2977" y="2294"/>
                  </a:lnTo>
                  <a:lnTo>
                    <a:pt x="3011" y="2217"/>
                  </a:lnTo>
                  <a:lnTo>
                    <a:pt x="3039" y="2138"/>
                  </a:lnTo>
                  <a:lnTo>
                    <a:pt x="3063" y="2056"/>
                  </a:lnTo>
                  <a:lnTo>
                    <a:pt x="3082" y="1972"/>
                  </a:lnTo>
                  <a:lnTo>
                    <a:pt x="3096" y="1887"/>
                  </a:lnTo>
                  <a:lnTo>
                    <a:pt x="3105" y="1800"/>
                  </a:lnTo>
                  <a:lnTo>
                    <a:pt x="3107" y="1711"/>
                  </a:lnTo>
                  <a:lnTo>
                    <a:pt x="3104" y="1616"/>
                  </a:lnTo>
                  <a:lnTo>
                    <a:pt x="3094" y="1523"/>
                  </a:lnTo>
                  <a:lnTo>
                    <a:pt x="3079" y="1433"/>
                  </a:lnTo>
                  <a:lnTo>
                    <a:pt x="3058" y="1344"/>
                  </a:lnTo>
                  <a:lnTo>
                    <a:pt x="3031" y="1258"/>
                  </a:lnTo>
                  <a:lnTo>
                    <a:pt x="2998" y="1173"/>
                  </a:lnTo>
                  <a:lnTo>
                    <a:pt x="2961" y="1092"/>
                  </a:lnTo>
                  <a:lnTo>
                    <a:pt x="2918" y="1014"/>
                  </a:lnTo>
                  <a:lnTo>
                    <a:pt x="2871" y="939"/>
                  </a:lnTo>
                  <a:lnTo>
                    <a:pt x="2818" y="867"/>
                  </a:lnTo>
                  <a:lnTo>
                    <a:pt x="2762" y="798"/>
                  </a:lnTo>
                  <a:lnTo>
                    <a:pt x="2701" y="734"/>
                  </a:lnTo>
                  <a:lnTo>
                    <a:pt x="2637" y="673"/>
                  </a:lnTo>
                  <a:lnTo>
                    <a:pt x="2568" y="617"/>
                  </a:lnTo>
                  <a:lnTo>
                    <a:pt x="2496" y="565"/>
                  </a:lnTo>
                  <a:lnTo>
                    <a:pt x="2420" y="518"/>
                  </a:lnTo>
                  <a:lnTo>
                    <a:pt x="2342" y="475"/>
                  </a:lnTo>
                  <a:lnTo>
                    <a:pt x="2261" y="438"/>
                  </a:lnTo>
                  <a:lnTo>
                    <a:pt x="2177" y="406"/>
                  </a:lnTo>
                  <a:lnTo>
                    <a:pt x="2090" y="378"/>
                  </a:lnTo>
                  <a:lnTo>
                    <a:pt x="2000" y="358"/>
                  </a:lnTo>
                  <a:lnTo>
                    <a:pt x="1910" y="342"/>
                  </a:lnTo>
                  <a:lnTo>
                    <a:pt x="1817" y="333"/>
                  </a:lnTo>
                  <a:lnTo>
                    <a:pt x="1722" y="330"/>
                  </a:lnTo>
                  <a:close/>
                  <a:moveTo>
                    <a:pt x="1716" y="0"/>
                  </a:moveTo>
                  <a:lnTo>
                    <a:pt x="1821" y="3"/>
                  </a:lnTo>
                  <a:lnTo>
                    <a:pt x="1923" y="13"/>
                  </a:lnTo>
                  <a:lnTo>
                    <a:pt x="2025" y="27"/>
                  </a:lnTo>
                  <a:lnTo>
                    <a:pt x="2124" y="48"/>
                  </a:lnTo>
                  <a:lnTo>
                    <a:pt x="2220" y="75"/>
                  </a:lnTo>
                  <a:lnTo>
                    <a:pt x="2315" y="108"/>
                  </a:lnTo>
                  <a:lnTo>
                    <a:pt x="2407" y="144"/>
                  </a:lnTo>
                  <a:lnTo>
                    <a:pt x="2496" y="187"/>
                  </a:lnTo>
                  <a:lnTo>
                    <a:pt x="2582" y="234"/>
                  </a:lnTo>
                  <a:lnTo>
                    <a:pt x="2665" y="286"/>
                  </a:lnTo>
                  <a:lnTo>
                    <a:pt x="2745" y="342"/>
                  </a:lnTo>
                  <a:lnTo>
                    <a:pt x="2822" y="402"/>
                  </a:lnTo>
                  <a:lnTo>
                    <a:pt x="2894" y="467"/>
                  </a:lnTo>
                  <a:lnTo>
                    <a:pt x="2963" y="536"/>
                  </a:lnTo>
                  <a:lnTo>
                    <a:pt x="3028" y="609"/>
                  </a:lnTo>
                  <a:lnTo>
                    <a:pt x="3089" y="685"/>
                  </a:lnTo>
                  <a:lnTo>
                    <a:pt x="3145" y="765"/>
                  </a:lnTo>
                  <a:lnTo>
                    <a:pt x="3198" y="847"/>
                  </a:lnTo>
                  <a:lnTo>
                    <a:pt x="3245" y="934"/>
                  </a:lnTo>
                  <a:lnTo>
                    <a:pt x="3286" y="1022"/>
                  </a:lnTo>
                  <a:lnTo>
                    <a:pt x="3324" y="1114"/>
                  </a:lnTo>
                  <a:lnTo>
                    <a:pt x="3356" y="1208"/>
                  </a:lnTo>
                  <a:lnTo>
                    <a:pt x="3383" y="1305"/>
                  </a:lnTo>
                  <a:lnTo>
                    <a:pt x="3403" y="1404"/>
                  </a:lnTo>
                  <a:lnTo>
                    <a:pt x="3419" y="1505"/>
                  </a:lnTo>
                  <a:lnTo>
                    <a:pt x="3429" y="1607"/>
                  </a:lnTo>
                  <a:lnTo>
                    <a:pt x="3432" y="1711"/>
                  </a:lnTo>
                  <a:lnTo>
                    <a:pt x="3429" y="1815"/>
                  </a:lnTo>
                  <a:lnTo>
                    <a:pt x="3419" y="1918"/>
                  </a:lnTo>
                  <a:lnTo>
                    <a:pt x="3403" y="2018"/>
                  </a:lnTo>
                  <a:lnTo>
                    <a:pt x="3383" y="2117"/>
                  </a:lnTo>
                  <a:lnTo>
                    <a:pt x="3356" y="2214"/>
                  </a:lnTo>
                  <a:lnTo>
                    <a:pt x="3324" y="2308"/>
                  </a:lnTo>
                  <a:lnTo>
                    <a:pt x="3286" y="2400"/>
                  </a:lnTo>
                  <a:lnTo>
                    <a:pt x="3245" y="2489"/>
                  </a:lnTo>
                  <a:lnTo>
                    <a:pt x="3198" y="2575"/>
                  </a:lnTo>
                  <a:lnTo>
                    <a:pt x="3145" y="2658"/>
                  </a:lnTo>
                  <a:lnTo>
                    <a:pt x="3089" y="2737"/>
                  </a:lnTo>
                  <a:lnTo>
                    <a:pt x="3028" y="2813"/>
                  </a:lnTo>
                  <a:lnTo>
                    <a:pt x="2963" y="2886"/>
                  </a:lnTo>
                  <a:lnTo>
                    <a:pt x="2894" y="2955"/>
                  </a:lnTo>
                  <a:lnTo>
                    <a:pt x="2822" y="3019"/>
                  </a:lnTo>
                  <a:lnTo>
                    <a:pt x="2745" y="3080"/>
                  </a:lnTo>
                  <a:lnTo>
                    <a:pt x="2665" y="3137"/>
                  </a:lnTo>
                  <a:lnTo>
                    <a:pt x="2582" y="3188"/>
                  </a:lnTo>
                  <a:lnTo>
                    <a:pt x="2496" y="3235"/>
                  </a:lnTo>
                  <a:lnTo>
                    <a:pt x="2407" y="3278"/>
                  </a:lnTo>
                  <a:lnTo>
                    <a:pt x="2315" y="3315"/>
                  </a:lnTo>
                  <a:lnTo>
                    <a:pt x="2220" y="3347"/>
                  </a:lnTo>
                  <a:lnTo>
                    <a:pt x="2124" y="3374"/>
                  </a:lnTo>
                  <a:lnTo>
                    <a:pt x="2025" y="3395"/>
                  </a:lnTo>
                  <a:lnTo>
                    <a:pt x="1923" y="3410"/>
                  </a:lnTo>
                  <a:lnTo>
                    <a:pt x="1821" y="3418"/>
                  </a:lnTo>
                  <a:lnTo>
                    <a:pt x="1716" y="3422"/>
                  </a:lnTo>
                  <a:lnTo>
                    <a:pt x="1612" y="3418"/>
                  </a:lnTo>
                  <a:lnTo>
                    <a:pt x="1508" y="3410"/>
                  </a:lnTo>
                  <a:lnTo>
                    <a:pt x="1407" y="3395"/>
                  </a:lnTo>
                  <a:lnTo>
                    <a:pt x="1309" y="3374"/>
                  </a:lnTo>
                  <a:lnTo>
                    <a:pt x="1212" y="3347"/>
                  </a:lnTo>
                  <a:lnTo>
                    <a:pt x="1117" y="3315"/>
                  </a:lnTo>
                  <a:lnTo>
                    <a:pt x="1026" y="3278"/>
                  </a:lnTo>
                  <a:lnTo>
                    <a:pt x="936" y="3235"/>
                  </a:lnTo>
                  <a:lnTo>
                    <a:pt x="850" y="3188"/>
                  </a:lnTo>
                  <a:lnTo>
                    <a:pt x="767" y="3137"/>
                  </a:lnTo>
                  <a:lnTo>
                    <a:pt x="687" y="3080"/>
                  </a:lnTo>
                  <a:lnTo>
                    <a:pt x="610" y="3019"/>
                  </a:lnTo>
                  <a:lnTo>
                    <a:pt x="538" y="2955"/>
                  </a:lnTo>
                  <a:lnTo>
                    <a:pt x="469" y="2886"/>
                  </a:lnTo>
                  <a:lnTo>
                    <a:pt x="403" y="2813"/>
                  </a:lnTo>
                  <a:lnTo>
                    <a:pt x="343" y="2737"/>
                  </a:lnTo>
                  <a:lnTo>
                    <a:pt x="286" y="2658"/>
                  </a:lnTo>
                  <a:lnTo>
                    <a:pt x="234" y="2575"/>
                  </a:lnTo>
                  <a:lnTo>
                    <a:pt x="187" y="2489"/>
                  </a:lnTo>
                  <a:lnTo>
                    <a:pt x="145" y="2400"/>
                  </a:lnTo>
                  <a:lnTo>
                    <a:pt x="108" y="2308"/>
                  </a:lnTo>
                  <a:lnTo>
                    <a:pt x="75" y="2214"/>
                  </a:lnTo>
                  <a:lnTo>
                    <a:pt x="49" y="2117"/>
                  </a:lnTo>
                  <a:lnTo>
                    <a:pt x="28" y="2018"/>
                  </a:lnTo>
                  <a:lnTo>
                    <a:pt x="12" y="1918"/>
                  </a:lnTo>
                  <a:lnTo>
                    <a:pt x="3" y="1815"/>
                  </a:lnTo>
                  <a:lnTo>
                    <a:pt x="0" y="1711"/>
                  </a:lnTo>
                  <a:lnTo>
                    <a:pt x="3" y="1607"/>
                  </a:lnTo>
                  <a:lnTo>
                    <a:pt x="12" y="1505"/>
                  </a:lnTo>
                  <a:lnTo>
                    <a:pt x="28" y="1404"/>
                  </a:lnTo>
                  <a:lnTo>
                    <a:pt x="49" y="1305"/>
                  </a:lnTo>
                  <a:lnTo>
                    <a:pt x="75" y="1208"/>
                  </a:lnTo>
                  <a:lnTo>
                    <a:pt x="108" y="1114"/>
                  </a:lnTo>
                  <a:lnTo>
                    <a:pt x="145" y="1022"/>
                  </a:lnTo>
                  <a:lnTo>
                    <a:pt x="187" y="934"/>
                  </a:lnTo>
                  <a:lnTo>
                    <a:pt x="234" y="847"/>
                  </a:lnTo>
                  <a:lnTo>
                    <a:pt x="286" y="765"/>
                  </a:lnTo>
                  <a:lnTo>
                    <a:pt x="343" y="685"/>
                  </a:lnTo>
                  <a:lnTo>
                    <a:pt x="403" y="609"/>
                  </a:lnTo>
                  <a:lnTo>
                    <a:pt x="469" y="536"/>
                  </a:lnTo>
                  <a:lnTo>
                    <a:pt x="538" y="467"/>
                  </a:lnTo>
                  <a:lnTo>
                    <a:pt x="610" y="402"/>
                  </a:lnTo>
                  <a:lnTo>
                    <a:pt x="687" y="342"/>
                  </a:lnTo>
                  <a:lnTo>
                    <a:pt x="767" y="286"/>
                  </a:lnTo>
                  <a:lnTo>
                    <a:pt x="850" y="234"/>
                  </a:lnTo>
                  <a:lnTo>
                    <a:pt x="936" y="187"/>
                  </a:lnTo>
                  <a:lnTo>
                    <a:pt x="1026" y="144"/>
                  </a:lnTo>
                  <a:lnTo>
                    <a:pt x="1117" y="108"/>
                  </a:lnTo>
                  <a:lnTo>
                    <a:pt x="1212" y="75"/>
                  </a:lnTo>
                  <a:lnTo>
                    <a:pt x="1309" y="48"/>
                  </a:lnTo>
                  <a:lnTo>
                    <a:pt x="1407" y="27"/>
                  </a:lnTo>
                  <a:lnTo>
                    <a:pt x="1508" y="13"/>
                  </a:lnTo>
                  <a:lnTo>
                    <a:pt x="1612" y="3"/>
                  </a:lnTo>
                  <a:lnTo>
                    <a:pt x="17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5" name="Shape 12025"/>
            <p:cNvSpPr/>
            <p:nvPr/>
          </p:nvSpPr>
          <p:spPr>
            <a:xfrm>
              <a:off x="4897438" y="4545013"/>
              <a:ext cx="101600" cy="134938"/>
            </a:xfrm>
            <a:custGeom>
              <a:avLst/>
              <a:gdLst/>
              <a:ahLst/>
              <a:cxnLst/>
              <a:rect l="0" t="0" r="0" b="0"/>
              <a:pathLst>
                <a:path w="1145" h="1521" extrusionOk="0">
                  <a:moveTo>
                    <a:pt x="582" y="0"/>
                  </a:moveTo>
                  <a:lnTo>
                    <a:pt x="622" y="1"/>
                  </a:lnTo>
                  <a:lnTo>
                    <a:pt x="661" y="5"/>
                  </a:lnTo>
                  <a:lnTo>
                    <a:pt x="697" y="12"/>
                  </a:lnTo>
                  <a:lnTo>
                    <a:pt x="730" y="21"/>
                  </a:lnTo>
                  <a:lnTo>
                    <a:pt x="760" y="33"/>
                  </a:lnTo>
                  <a:lnTo>
                    <a:pt x="789" y="45"/>
                  </a:lnTo>
                  <a:lnTo>
                    <a:pt x="815" y="59"/>
                  </a:lnTo>
                  <a:lnTo>
                    <a:pt x="845" y="78"/>
                  </a:lnTo>
                  <a:lnTo>
                    <a:pt x="871" y="96"/>
                  </a:lnTo>
                  <a:lnTo>
                    <a:pt x="893" y="115"/>
                  </a:lnTo>
                  <a:lnTo>
                    <a:pt x="911" y="133"/>
                  </a:lnTo>
                  <a:lnTo>
                    <a:pt x="925" y="150"/>
                  </a:lnTo>
                  <a:lnTo>
                    <a:pt x="936" y="163"/>
                  </a:lnTo>
                  <a:lnTo>
                    <a:pt x="943" y="174"/>
                  </a:lnTo>
                  <a:lnTo>
                    <a:pt x="947" y="181"/>
                  </a:lnTo>
                  <a:lnTo>
                    <a:pt x="949" y="184"/>
                  </a:lnTo>
                  <a:lnTo>
                    <a:pt x="950" y="184"/>
                  </a:lnTo>
                  <a:lnTo>
                    <a:pt x="954" y="184"/>
                  </a:lnTo>
                  <a:lnTo>
                    <a:pt x="959" y="185"/>
                  </a:lnTo>
                  <a:lnTo>
                    <a:pt x="966" y="187"/>
                  </a:lnTo>
                  <a:lnTo>
                    <a:pt x="976" y="190"/>
                  </a:lnTo>
                  <a:lnTo>
                    <a:pt x="985" y="194"/>
                  </a:lnTo>
                  <a:lnTo>
                    <a:pt x="996" y="200"/>
                  </a:lnTo>
                  <a:lnTo>
                    <a:pt x="1008" y="207"/>
                  </a:lnTo>
                  <a:lnTo>
                    <a:pt x="1020" y="216"/>
                  </a:lnTo>
                  <a:lnTo>
                    <a:pt x="1033" y="227"/>
                  </a:lnTo>
                  <a:lnTo>
                    <a:pt x="1044" y="240"/>
                  </a:lnTo>
                  <a:lnTo>
                    <a:pt x="1057" y="256"/>
                  </a:lnTo>
                  <a:lnTo>
                    <a:pt x="1069" y="275"/>
                  </a:lnTo>
                  <a:lnTo>
                    <a:pt x="1079" y="295"/>
                  </a:lnTo>
                  <a:lnTo>
                    <a:pt x="1088" y="320"/>
                  </a:lnTo>
                  <a:lnTo>
                    <a:pt x="1097" y="348"/>
                  </a:lnTo>
                  <a:lnTo>
                    <a:pt x="1104" y="379"/>
                  </a:lnTo>
                  <a:lnTo>
                    <a:pt x="1108" y="414"/>
                  </a:lnTo>
                  <a:lnTo>
                    <a:pt x="1111" y="453"/>
                  </a:lnTo>
                  <a:lnTo>
                    <a:pt x="1112" y="495"/>
                  </a:lnTo>
                  <a:lnTo>
                    <a:pt x="1109" y="543"/>
                  </a:lnTo>
                  <a:lnTo>
                    <a:pt x="1105" y="594"/>
                  </a:lnTo>
                  <a:lnTo>
                    <a:pt x="1097" y="652"/>
                  </a:lnTo>
                  <a:lnTo>
                    <a:pt x="1088" y="687"/>
                  </a:lnTo>
                  <a:lnTo>
                    <a:pt x="1077" y="724"/>
                  </a:lnTo>
                  <a:lnTo>
                    <a:pt x="1087" y="724"/>
                  </a:lnTo>
                  <a:lnTo>
                    <a:pt x="1097" y="724"/>
                  </a:lnTo>
                  <a:lnTo>
                    <a:pt x="1106" y="726"/>
                  </a:lnTo>
                  <a:lnTo>
                    <a:pt x="1116" y="730"/>
                  </a:lnTo>
                  <a:lnTo>
                    <a:pt x="1123" y="736"/>
                  </a:lnTo>
                  <a:lnTo>
                    <a:pt x="1130" y="744"/>
                  </a:lnTo>
                  <a:lnTo>
                    <a:pt x="1136" y="755"/>
                  </a:lnTo>
                  <a:lnTo>
                    <a:pt x="1141" y="768"/>
                  </a:lnTo>
                  <a:lnTo>
                    <a:pt x="1144" y="784"/>
                  </a:lnTo>
                  <a:lnTo>
                    <a:pt x="1145" y="804"/>
                  </a:lnTo>
                  <a:lnTo>
                    <a:pt x="1144" y="827"/>
                  </a:lnTo>
                  <a:lnTo>
                    <a:pt x="1140" y="854"/>
                  </a:lnTo>
                  <a:lnTo>
                    <a:pt x="1133" y="885"/>
                  </a:lnTo>
                  <a:lnTo>
                    <a:pt x="1124" y="921"/>
                  </a:lnTo>
                  <a:lnTo>
                    <a:pt x="1112" y="960"/>
                  </a:lnTo>
                  <a:lnTo>
                    <a:pt x="1100" y="993"/>
                  </a:lnTo>
                  <a:lnTo>
                    <a:pt x="1088" y="1021"/>
                  </a:lnTo>
                  <a:lnTo>
                    <a:pt x="1078" y="1041"/>
                  </a:lnTo>
                  <a:lnTo>
                    <a:pt x="1067" y="1059"/>
                  </a:lnTo>
                  <a:lnTo>
                    <a:pt x="1057" y="1071"/>
                  </a:lnTo>
                  <a:lnTo>
                    <a:pt x="1047" y="1080"/>
                  </a:lnTo>
                  <a:lnTo>
                    <a:pt x="1037" y="1084"/>
                  </a:lnTo>
                  <a:lnTo>
                    <a:pt x="1029" y="1086"/>
                  </a:lnTo>
                  <a:lnTo>
                    <a:pt x="1020" y="1125"/>
                  </a:lnTo>
                  <a:lnTo>
                    <a:pt x="1009" y="1165"/>
                  </a:lnTo>
                  <a:lnTo>
                    <a:pt x="993" y="1205"/>
                  </a:lnTo>
                  <a:lnTo>
                    <a:pt x="973" y="1246"/>
                  </a:lnTo>
                  <a:lnTo>
                    <a:pt x="950" y="1285"/>
                  </a:lnTo>
                  <a:lnTo>
                    <a:pt x="923" y="1324"/>
                  </a:lnTo>
                  <a:lnTo>
                    <a:pt x="893" y="1360"/>
                  </a:lnTo>
                  <a:lnTo>
                    <a:pt x="860" y="1395"/>
                  </a:lnTo>
                  <a:lnTo>
                    <a:pt x="823" y="1427"/>
                  </a:lnTo>
                  <a:lnTo>
                    <a:pt x="783" y="1455"/>
                  </a:lnTo>
                  <a:lnTo>
                    <a:pt x="740" y="1479"/>
                  </a:lnTo>
                  <a:lnTo>
                    <a:pt x="693" y="1499"/>
                  </a:lnTo>
                  <a:lnTo>
                    <a:pt x="654" y="1510"/>
                  </a:lnTo>
                  <a:lnTo>
                    <a:pt x="613" y="1518"/>
                  </a:lnTo>
                  <a:lnTo>
                    <a:pt x="571" y="1521"/>
                  </a:lnTo>
                  <a:lnTo>
                    <a:pt x="531" y="1518"/>
                  </a:lnTo>
                  <a:lnTo>
                    <a:pt x="489" y="1511"/>
                  </a:lnTo>
                  <a:lnTo>
                    <a:pt x="449" y="1500"/>
                  </a:lnTo>
                  <a:lnTo>
                    <a:pt x="406" y="1482"/>
                  </a:lnTo>
                  <a:lnTo>
                    <a:pt x="365" y="1460"/>
                  </a:lnTo>
                  <a:lnTo>
                    <a:pt x="328" y="1434"/>
                  </a:lnTo>
                  <a:lnTo>
                    <a:pt x="292" y="1406"/>
                  </a:lnTo>
                  <a:lnTo>
                    <a:pt x="261" y="1375"/>
                  </a:lnTo>
                  <a:lnTo>
                    <a:pt x="232" y="1341"/>
                  </a:lnTo>
                  <a:lnTo>
                    <a:pt x="206" y="1307"/>
                  </a:lnTo>
                  <a:lnTo>
                    <a:pt x="183" y="1271"/>
                  </a:lnTo>
                  <a:lnTo>
                    <a:pt x="163" y="1234"/>
                  </a:lnTo>
                  <a:lnTo>
                    <a:pt x="146" y="1197"/>
                  </a:lnTo>
                  <a:lnTo>
                    <a:pt x="132" y="1159"/>
                  </a:lnTo>
                  <a:lnTo>
                    <a:pt x="122" y="1123"/>
                  </a:lnTo>
                  <a:lnTo>
                    <a:pt x="115" y="1086"/>
                  </a:lnTo>
                  <a:lnTo>
                    <a:pt x="106" y="1084"/>
                  </a:lnTo>
                  <a:lnTo>
                    <a:pt x="97" y="1080"/>
                  </a:lnTo>
                  <a:lnTo>
                    <a:pt x="88" y="1071"/>
                  </a:lnTo>
                  <a:lnTo>
                    <a:pt x="77" y="1059"/>
                  </a:lnTo>
                  <a:lnTo>
                    <a:pt x="67" y="1041"/>
                  </a:lnTo>
                  <a:lnTo>
                    <a:pt x="55" y="1021"/>
                  </a:lnTo>
                  <a:lnTo>
                    <a:pt x="44" y="993"/>
                  </a:lnTo>
                  <a:lnTo>
                    <a:pt x="32" y="960"/>
                  </a:lnTo>
                  <a:lnTo>
                    <a:pt x="20" y="921"/>
                  </a:lnTo>
                  <a:lnTo>
                    <a:pt x="10" y="885"/>
                  </a:lnTo>
                  <a:lnTo>
                    <a:pt x="4" y="855"/>
                  </a:lnTo>
                  <a:lnTo>
                    <a:pt x="1" y="828"/>
                  </a:lnTo>
                  <a:lnTo>
                    <a:pt x="0" y="805"/>
                  </a:lnTo>
                  <a:lnTo>
                    <a:pt x="1" y="785"/>
                  </a:lnTo>
                  <a:lnTo>
                    <a:pt x="3" y="768"/>
                  </a:lnTo>
                  <a:lnTo>
                    <a:pt x="8" y="755"/>
                  </a:lnTo>
                  <a:lnTo>
                    <a:pt x="14" y="744"/>
                  </a:lnTo>
                  <a:lnTo>
                    <a:pt x="22" y="736"/>
                  </a:lnTo>
                  <a:lnTo>
                    <a:pt x="29" y="731"/>
                  </a:lnTo>
                  <a:lnTo>
                    <a:pt x="38" y="727"/>
                  </a:lnTo>
                  <a:lnTo>
                    <a:pt x="48" y="725"/>
                  </a:lnTo>
                  <a:lnTo>
                    <a:pt x="57" y="724"/>
                  </a:lnTo>
                  <a:lnTo>
                    <a:pt x="67" y="725"/>
                  </a:lnTo>
                  <a:lnTo>
                    <a:pt x="56" y="688"/>
                  </a:lnTo>
                  <a:lnTo>
                    <a:pt x="48" y="652"/>
                  </a:lnTo>
                  <a:lnTo>
                    <a:pt x="40" y="604"/>
                  </a:lnTo>
                  <a:lnTo>
                    <a:pt x="35" y="557"/>
                  </a:lnTo>
                  <a:lnTo>
                    <a:pt x="34" y="511"/>
                  </a:lnTo>
                  <a:lnTo>
                    <a:pt x="38" y="466"/>
                  </a:lnTo>
                  <a:lnTo>
                    <a:pt x="47" y="423"/>
                  </a:lnTo>
                  <a:lnTo>
                    <a:pt x="60" y="376"/>
                  </a:lnTo>
                  <a:lnTo>
                    <a:pt x="79" y="331"/>
                  </a:lnTo>
                  <a:lnTo>
                    <a:pt x="101" y="290"/>
                  </a:lnTo>
                  <a:lnTo>
                    <a:pt x="125" y="253"/>
                  </a:lnTo>
                  <a:lnTo>
                    <a:pt x="152" y="218"/>
                  </a:lnTo>
                  <a:lnTo>
                    <a:pt x="182" y="187"/>
                  </a:lnTo>
                  <a:lnTo>
                    <a:pt x="220" y="149"/>
                  </a:lnTo>
                  <a:lnTo>
                    <a:pt x="262" y="115"/>
                  </a:lnTo>
                  <a:lnTo>
                    <a:pt x="306" y="84"/>
                  </a:lnTo>
                  <a:lnTo>
                    <a:pt x="345" y="60"/>
                  </a:lnTo>
                  <a:lnTo>
                    <a:pt x="384" y="39"/>
                  </a:lnTo>
                  <a:lnTo>
                    <a:pt x="427" y="23"/>
                  </a:lnTo>
                  <a:lnTo>
                    <a:pt x="463" y="12"/>
                  </a:lnTo>
                  <a:lnTo>
                    <a:pt x="500" y="5"/>
                  </a:lnTo>
                  <a:lnTo>
                    <a:pt x="538" y="2"/>
                  </a:lnTo>
                  <a:lnTo>
                    <a:pt x="5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26" name="Shape 12026"/>
          <p:cNvGrpSpPr/>
          <p:nvPr/>
        </p:nvGrpSpPr>
        <p:grpSpPr>
          <a:xfrm>
            <a:off x="4182289" y="4466035"/>
            <a:ext cx="219075" cy="215504"/>
            <a:chOff x="5565775" y="4489450"/>
            <a:chExt cx="292100" cy="287338"/>
          </a:xfrm>
        </p:grpSpPr>
        <p:sp>
          <p:nvSpPr>
            <p:cNvPr id="12027" name="Shape 12027"/>
            <p:cNvSpPr/>
            <p:nvPr/>
          </p:nvSpPr>
          <p:spPr>
            <a:xfrm>
              <a:off x="5692775" y="4489450"/>
              <a:ext cx="34925" cy="34925"/>
            </a:xfrm>
            <a:custGeom>
              <a:avLst/>
              <a:gdLst/>
              <a:ahLst/>
              <a:cxnLst/>
              <a:rect l="0" t="0" r="0" b="0"/>
              <a:pathLst>
                <a:path w="398" h="399" extrusionOk="0">
                  <a:moveTo>
                    <a:pt x="199" y="0"/>
                  </a:moveTo>
                  <a:lnTo>
                    <a:pt x="231" y="3"/>
                  </a:lnTo>
                  <a:lnTo>
                    <a:pt x="262" y="10"/>
                  </a:lnTo>
                  <a:lnTo>
                    <a:pt x="290" y="22"/>
                  </a:lnTo>
                  <a:lnTo>
                    <a:pt x="316" y="38"/>
                  </a:lnTo>
                  <a:lnTo>
                    <a:pt x="339" y="58"/>
                  </a:lnTo>
                  <a:lnTo>
                    <a:pt x="360" y="82"/>
                  </a:lnTo>
                  <a:lnTo>
                    <a:pt x="376" y="108"/>
                  </a:lnTo>
                  <a:lnTo>
                    <a:pt x="388" y="136"/>
                  </a:lnTo>
                  <a:lnTo>
                    <a:pt x="395" y="167"/>
                  </a:lnTo>
                  <a:lnTo>
                    <a:pt x="398" y="199"/>
                  </a:lnTo>
                  <a:lnTo>
                    <a:pt x="395" y="231"/>
                  </a:lnTo>
                  <a:lnTo>
                    <a:pt x="388" y="262"/>
                  </a:lnTo>
                  <a:lnTo>
                    <a:pt x="376" y="291"/>
                  </a:lnTo>
                  <a:lnTo>
                    <a:pt x="360" y="317"/>
                  </a:lnTo>
                  <a:lnTo>
                    <a:pt x="339" y="340"/>
                  </a:lnTo>
                  <a:lnTo>
                    <a:pt x="316" y="360"/>
                  </a:lnTo>
                  <a:lnTo>
                    <a:pt x="290" y="376"/>
                  </a:lnTo>
                  <a:lnTo>
                    <a:pt x="262" y="389"/>
                  </a:lnTo>
                  <a:lnTo>
                    <a:pt x="231" y="396"/>
                  </a:lnTo>
                  <a:lnTo>
                    <a:pt x="199" y="399"/>
                  </a:lnTo>
                  <a:lnTo>
                    <a:pt x="167" y="396"/>
                  </a:lnTo>
                  <a:lnTo>
                    <a:pt x="136" y="389"/>
                  </a:lnTo>
                  <a:lnTo>
                    <a:pt x="108" y="376"/>
                  </a:lnTo>
                  <a:lnTo>
                    <a:pt x="82" y="360"/>
                  </a:lnTo>
                  <a:lnTo>
                    <a:pt x="58" y="340"/>
                  </a:lnTo>
                  <a:lnTo>
                    <a:pt x="38" y="317"/>
                  </a:lnTo>
                  <a:lnTo>
                    <a:pt x="22" y="291"/>
                  </a:lnTo>
                  <a:lnTo>
                    <a:pt x="10" y="262"/>
                  </a:lnTo>
                  <a:lnTo>
                    <a:pt x="3" y="231"/>
                  </a:lnTo>
                  <a:lnTo>
                    <a:pt x="0" y="199"/>
                  </a:lnTo>
                  <a:lnTo>
                    <a:pt x="3" y="167"/>
                  </a:lnTo>
                  <a:lnTo>
                    <a:pt x="10" y="136"/>
                  </a:lnTo>
                  <a:lnTo>
                    <a:pt x="22" y="108"/>
                  </a:lnTo>
                  <a:lnTo>
                    <a:pt x="38" y="82"/>
                  </a:lnTo>
                  <a:lnTo>
                    <a:pt x="58" y="58"/>
                  </a:lnTo>
                  <a:lnTo>
                    <a:pt x="82" y="38"/>
                  </a:lnTo>
                  <a:lnTo>
                    <a:pt x="108" y="22"/>
                  </a:lnTo>
                  <a:lnTo>
                    <a:pt x="136" y="10"/>
                  </a:lnTo>
                  <a:lnTo>
                    <a:pt x="167" y="3"/>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8" name="Shape 12028"/>
            <p:cNvSpPr/>
            <p:nvPr/>
          </p:nvSpPr>
          <p:spPr>
            <a:xfrm>
              <a:off x="5599113" y="4514850"/>
              <a:ext cx="34925" cy="34925"/>
            </a:xfrm>
            <a:custGeom>
              <a:avLst/>
              <a:gdLst/>
              <a:ahLst/>
              <a:cxnLst/>
              <a:rect l="0" t="0" r="0" b="0"/>
              <a:pathLst>
                <a:path w="398" h="398" extrusionOk="0">
                  <a:moveTo>
                    <a:pt x="199" y="0"/>
                  </a:moveTo>
                  <a:lnTo>
                    <a:pt x="231" y="2"/>
                  </a:lnTo>
                  <a:lnTo>
                    <a:pt x="261" y="10"/>
                  </a:lnTo>
                  <a:lnTo>
                    <a:pt x="290" y="22"/>
                  </a:lnTo>
                  <a:lnTo>
                    <a:pt x="317" y="38"/>
                  </a:lnTo>
                  <a:lnTo>
                    <a:pt x="340" y="58"/>
                  </a:lnTo>
                  <a:lnTo>
                    <a:pt x="359" y="81"/>
                  </a:lnTo>
                  <a:lnTo>
                    <a:pt x="376" y="108"/>
                  </a:lnTo>
                  <a:lnTo>
                    <a:pt x="388" y="136"/>
                  </a:lnTo>
                  <a:lnTo>
                    <a:pt x="395" y="167"/>
                  </a:lnTo>
                  <a:lnTo>
                    <a:pt x="398" y="199"/>
                  </a:lnTo>
                  <a:lnTo>
                    <a:pt x="395" y="231"/>
                  </a:lnTo>
                  <a:lnTo>
                    <a:pt x="388" y="261"/>
                  </a:lnTo>
                  <a:lnTo>
                    <a:pt x="376" y="291"/>
                  </a:lnTo>
                  <a:lnTo>
                    <a:pt x="359" y="317"/>
                  </a:lnTo>
                  <a:lnTo>
                    <a:pt x="340" y="340"/>
                  </a:lnTo>
                  <a:lnTo>
                    <a:pt x="317" y="359"/>
                  </a:lnTo>
                  <a:lnTo>
                    <a:pt x="290" y="376"/>
                  </a:lnTo>
                  <a:lnTo>
                    <a:pt x="261" y="388"/>
                  </a:lnTo>
                  <a:lnTo>
                    <a:pt x="231" y="395"/>
                  </a:lnTo>
                  <a:lnTo>
                    <a:pt x="199" y="398"/>
                  </a:lnTo>
                  <a:lnTo>
                    <a:pt x="167" y="395"/>
                  </a:lnTo>
                  <a:lnTo>
                    <a:pt x="136" y="388"/>
                  </a:lnTo>
                  <a:lnTo>
                    <a:pt x="108" y="376"/>
                  </a:lnTo>
                  <a:lnTo>
                    <a:pt x="82" y="359"/>
                  </a:lnTo>
                  <a:lnTo>
                    <a:pt x="59" y="340"/>
                  </a:lnTo>
                  <a:lnTo>
                    <a:pt x="39" y="317"/>
                  </a:lnTo>
                  <a:lnTo>
                    <a:pt x="22" y="291"/>
                  </a:lnTo>
                  <a:lnTo>
                    <a:pt x="10" y="261"/>
                  </a:lnTo>
                  <a:lnTo>
                    <a:pt x="2" y="231"/>
                  </a:lnTo>
                  <a:lnTo>
                    <a:pt x="0" y="199"/>
                  </a:lnTo>
                  <a:lnTo>
                    <a:pt x="2" y="167"/>
                  </a:lnTo>
                  <a:lnTo>
                    <a:pt x="10" y="136"/>
                  </a:lnTo>
                  <a:lnTo>
                    <a:pt x="22" y="108"/>
                  </a:lnTo>
                  <a:lnTo>
                    <a:pt x="39" y="81"/>
                  </a:lnTo>
                  <a:lnTo>
                    <a:pt x="59" y="58"/>
                  </a:lnTo>
                  <a:lnTo>
                    <a:pt x="82" y="38"/>
                  </a:lnTo>
                  <a:lnTo>
                    <a:pt x="108" y="22"/>
                  </a:lnTo>
                  <a:lnTo>
                    <a:pt x="136" y="10"/>
                  </a:lnTo>
                  <a:lnTo>
                    <a:pt x="167" y="2"/>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29" name="Shape 12029"/>
            <p:cNvSpPr/>
            <p:nvPr/>
          </p:nvSpPr>
          <p:spPr>
            <a:xfrm>
              <a:off x="5789613" y="4540250"/>
              <a:ext cx="34925" cy="34925"/>
            </a:xfrm>
            <a:custGeom>
              <a:avLst/>
              <a:gdLst/>
              <a:ahLst/>
              <a:cxnLst/>
              <a:rect l="0" t="0" r="0" b="0"/>
              <a:pathLst>
                <a:path w="398" h="398" extrusionOk="0">
                  <a:moveTo>
                    <a:pt x="199" y="0"/>
                  </a:moveTo>
                  <a:lnTo>
                    <a:pt x="231" y="3"/>
                  </a:lnTo>
                  <a:lnTo>
                    <a:pt x="262" y="10"/>
                  </a:lnTo>
                  <a:lnTo>
                    <a:pt x="290" y="22"/>
                  </a:lnTo>
                  <a:lnTo>
                    <a:pt x="316" y="38"/>
                  </a:lnTo>
                  <a:lnTo>
                    <a:pt x="339" y="58"/>
                  </a:lnTo>
                  <a:lnTo>
                    <a:pt x="359" y="81"/>
                  </a:lnTo>
                  <a:lnTo>
                    <a:pt x="376" y="107"/>
                  </a:lnTo>
                  <a:lnTo>
                    <a:pt x="388" y="137"/>
                  </a:lnTo>
                  <a:lnTo>
                    <a:pt x="395" y="167"/>
                  </a:lnTo>
                  <a:lnTo>
                    <a:pt x="398" y="199"/>
                  </a:lnTo>
                  <a:lnTo>
                    <a:pt x="395" y="231"/>
                  </a:lnTo>
                  <a:lnTo>
                    <a:pt x="388" y="262"/>
                  </a:lnTo>
                  <a:lnTo>
                    <a:pt x="376" y="291"/>
                  </a:lnTo>
                  <a:lnTo>
                    <a:pt x="359" y="317"/>
                  </a:lnTo>
                  <a:lnTo>
                    <a:pt x="339" y="340"/>
                  </a:lnTo>
                  <a:lnTo>
                    <a:pt x="316" y="360"/>
                  </a:lnTo>
                  <a:lnTo>
                    <a:pt x="290" y="376"/>
                  </a:lnTo>
                  <a:lnTo>
                    <a:pt x="262" y="388"/>
                  </a:lnTo>
                  <a:lnTo>
                    <a:pt x="231" y="395"/>
                  </a:lnTo>
                  <a:lnTo>
                    <a:pt x="199" y="398"/>
                  </a:lnTo>
                  <a:lnTo>
                    <a:pt x="167" y="395"/>
                  </a:lnTo>
                  <a:lnTo>
                    <a:pt x="136" y="388"/>
                  </a:lnTo>
                  <a:lnTo>
                    <a:pt x="108" y="376"/>
                  </a:lnTo>
                  <a:lnTo>
                    <a:pt x="81" y="360"/>
                  </a:lnTo>
                  <a:lnTo>
                    <a:pt x="58" y="340"/>
                  </a:lnTo>
                  <a:lnTo>
                    <a:pt x="38" y="317"/>
                  </a:lnTo>
                  <a:lnTo>
                    <a:pt x="22" y="291"/>
                  </a:lnTo>
                  <a:lnTo>
                    <a:pt x="10" y="262"/>
                  </a:lnTo>
                  <a:lnTo>
                    <a:pt x="3" y="231"/>
                  </a:lnTo>
                  <a:lnTo>
                    <a:pt x="0" y="199"/>
                  </a:lnTo>
                  <a:lnTo>
                    <a:pt x="3" y="167"/>
                  </a:lnTo>
                  <a:lnTo>
                    <a:pt x="10" y="137"/>
                  </a:lnTo>
                  <a:lnTo>
                    <a:pt x="22" y="107"/>
                  </a:lnTo>
                  <a:lnTo>
                    <a:pt x="38" y="81"/>
                  </a:lnTo>
                  <a:lnTo>
                    <a:pt x="58" y="58"/>
                  </a:lnTo>
                  <a:lnTo>
                    <a:pt x="81" y="38"/>
                  </a:lnTo>
                  <a:lnTo>
                    <a:pt x="108" y="22"/>
                  </a:lnTo>
                  <a:lnTo>
                    <a:pt x="136" y="10"/>
                  </a:lnTo>
                  <a:lnTo>
                    <a:pt x="167" y="3"/>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30" name="Shape 12030"/>
            <p:cNvSpPr/>
            <p:nvPr/>
          </p:nvSpPr>
          <p:spPr>
            <a:xfrm>
              <a:off x="5565775" y="4530725"/>
              <a:ext cx="292100" cy="246063"/>
            </a:xfrm>
            <a:custGeom>
              <a:avLst/>
              <a:gdLst/>
              <a:ahLst/>
              <a:cxnLst/>
              <a:rect l="0" t="0" r="0" b="0"/>
              <a:pathLst>
                <a:path w="3306" h="2803" extrusionOk="0">
                  <a:moveTo>
                    <a:pt x="2732" y="1494"/>
                  </a:moveTo>
                  <a:lnTo>
                    <a:pt x="2722" y="1496"/>
                  </a:lnTo>
                  <a:lnTo>
                    <a:pt x="2714" y="1501"/>
                  </a:lnTo>
                  <a:lnTo>
                    <a:pt x="2709" y="1509"/>
                  </a:lnTo>
                  <a:lnTo>
                    <a:pt x="2707" y="1519"/>
                  </a:lnTo>
                  <a:lnTo>
                    <a:pt x="2707" y="2415"/>
                  </a:lnTo>
                  <a:lnTo>
                    <a:pt x="2704" y="2442"/>
                  </a:lnTo>
                  <a:lnTo>
                    <a:pt x="2695" y="2466"/>
                  </a:lnTo>
                  <a:lnTo>
                    <a:pt x="2682" y="2488"/>
                  </a:lnTo>
                  <a:lnTo>
                    <a:pt x="2664" y="2505"/>
                  </a:lnTo>
                  <a:lnTo>
                    <a:pt x="2643" y="2519"/>
                  </a:lnTo>
                  <a:lnTo>
                    <a:pt x="2821" y="2519"/>
                  </a:lnTo>
                  <a:lnTo>
                    <a:pt x="2800" y="2505"/>
                  </a:lnTo>
                  <a:lnTo>
                    <a:pt x="2782" y="2488"/>
                  </a:lnTo>
                  <a:lnTo>
                    <a:pt x="2768" y="2466"/>
                  </a:lnTo>
                  <a:lnTo>
                    <a:pt x="2760" y="2442"/>
                  </a:lnTo>
                  <a:lnTo>
                    <a:pt x="2756" y="2415"/>
                  </a:lnTo>
                  <a:lnTo>
                    <a:pt x="2756" y="1519"/>
                  </a:lnTo>
                  <a:lnTo>
                    <a:pt x="2755" y="1509"/>
                  </a:lnTo>
                  <a:lnTo>
                    <a:pt x="2749" y="1501"/>
                  </a:lnTo>
                  <a:lnTo>
                    <a:pt x="2741" y="1496"/>
                  </a:lnTo>
                  <a:lnTo>
                    <a:pt x="2732" y="1494"/>
                  </a:lnTo>
                  <a:close/>
                  <a:moveTo>
                    <a:pt x="580" y="1203"/>
                  </a:moveTo>
                  <a:lnTo>
                    <a:pt x="570" y="1205"/>
                  </a:lnTo>
                  <a:lnTo>
                    <a:pt x="562" y="1210"/>
                  </a:lnTo>
                  <a:lnTo>
                    <a:pt x="557" y="1218"/>
                  </a:lnTo>
                  <a:lnTo>
                    <a:pt x="555" y="1228"/>
                  </a:lnTo>
                  <a:lnTo>
                    <a:pt x="555" y="2125"/>
                  </a:lnTo>
                  <a:lnTo>
                    <a:pt x="552" y="2150"/>
                  </a:lnTo>
                  <a:lnTo>
                    <a:pt x="544" y="2174"/>
                  </a:lnTo>
                  <a:lnTo>
                    <a:pt x="531" y="2195"/>
                  </a:lnTo>
                  <a:lnTo>
                    <a:pt x="514" y="2212"/>
                  </a:lnTo>
                  <a:lnTo>
                    <a:pt x="494" y="2226"/>
                  </a:lnTo>
                  <a:lnTo>
                    <a:pt x="471" y="2235"/>
                  </a:lnTo>
                  <a:lnTo>
                    <a:pt x="688" y="2235"/>
                  </a:lnTo>
                  <a:lnTo>
                    <a:pt x="665" y="2226"/>
                  </a:lnTo>
                  <a:lnTo>
                    <a:pt x="645" y="2212"/>
                  </a:lnTo>
                  <a:lnTo>
                    <a:pt x="628" y="2195"/>
                  </a:lnTo>
                  <a:lnTo>
                    <a:pt x="615" y="2174"/>
                  </a:lnTo>
                  <a:lnTo>
                    <a:pt x="607" y="2150"/>
                  </a:lnTo>
                  <a:lnTo>
                    <a:pt x="604" y="2125"/>
                  </a:lnTo>
                  <a:lnTo>
                    <a:pt x="604" y="1228"/>
                  </a:lnTo>
                  <a:lnTo>
                    <a:pt x="602" y="1218"/>
                  </a:lnTo>
                  <a:lnTo>
                    <a:pt x="597" y="1210"/>
                  </a:lnTo>
                  <a:lnTo>
                    <a:pt x="589" y="1205"/>
                  </a:lnTo>
                  <a:lnTo>
                    <a:pt x="580" y="1203"/>
                  </a:lnTo>
                  <a:close/>
                  <a:moveTo>
                    <a:pt x="1644" y="921"/>
                  </a:moveTo>
                  <a:lnTo>
                    <a:pt x="1634" y="923"/>
                  </a:lnTo>
                  <a:lnTo>
                    <a:pt x="1626" y="928"/>
                  </a:lnTo>
                  <a:lnTo>
                    <a:pt x="1621" y="936"/>
                  </a:lnTo>
                  <a:lnTo>
                    <a:pt x="1619" y="946"/>
                  </a:lnTo>
                  <a:lnTo>
                    <a:pt x="1619" y="1843"/>
                  </a:lnTo>
                  <a:lnTo>
                    <a:pt x="1616" y="1867"/>
                  </a:lnTo>
                  <a:lnTo>
                    <a:pt x="1609" y="1890"/>
                  </a:lnTo>
                  <a:lnTo>
                    <a:pt x="1597" y="1910"/>
                  </a:lnTo>
                  <a:lnTo>
                    <a:pt x="1582" y="1927"/>
                  </a:lnTo>
                  <a:lnTo>
                    <a:pt x="1563" y="1941"/>
                  </a:lnTo>
                  <a:lnTo>
                    <a:pt x="1542" y="1951"/>
                  </a:lnTo>
                  <a:lnTo>
                    <a:pt x="1746" y="1951"/>
                  </a:lnTo>
                  <a:lnTo>
                    <a:pt x="1725" y="1941"/>
                  </a:lnTo>
                  <a:lnTo>
                    <a:pt x="1706" y="1927"/>
                  </a:lnTo>
                  <a:lnTo>
                    <a:pt x="1690" y="1910"/>
                  </a:lnTo>
                  <a:lnTo>
                    <a:pt x="1679" y="1890"/>
                  </a:lnTo>
                  <a:lnTo>
                    <a:pt x="1671" y="1867"/>
                  </a:lnTo>
                  <a:lnTo>
                    <a:pt x="1669" y="1843"/>
                  </a:lnTo>
                  <a:lnTo>
                    <a:pt x="1669" y="946"/>
                  </a:lnTo>
                  <a:lnTo>
                    <a:pt x="1667" y="936"/>
                  </a:lnTo>
                  <a:lnTo>
                    <a:pt x="1661" y="928"/>
                  </a:lnTo>
                  <a:lnTo>
                    <a:pt x="1653" y="923"/>
                  </a:lnTo>
                  <a:lnTo>
                    <a:pt x="1644" y="921"/>
                  </a:lnTo>
                  <a:close/>
                  <a:moveTo>
                    <a:pt x="1387" y="0"/>
                  </a:moveTo>
                  <a:lnTo>
                    <a:pt x="1489" y="0"/>
                  </a:lnTo>
                  <a:lnTo>
                    <a:pt x="1493" y="9"/>
                  </a:lnTo>
                  <a:lnTo>
                    <a:pt x="1498" y="24"/>
                  </a:lnTo>
                  <a:lnTo>
                    <a:pt x="1505" y="42"/>
                  </a:lnTo>
                  <a:lnTo>
                    <a:pt x="1513" y="64"/>
                  </a:lnTo>
                  <a:lnTo>
                    <a:pt x="1522" y="89"/>
                  </a:lnTo>
                  <a:lnTo>
                    <a:pt x="1532" y="115"/>
                  </a:lnTo>
                  <a:lnTo>
                    <a:pt x="1541" y="143"/>
                  </a:lnTo>
                  <a:lnTo>
                    <a:pt x="1551" y="170"/>
                  </a:lnTo>
                  <a:lnTo>
                    <a:pt x="1561" y="198"/>
                  </a:lnTo>
                  <a:lnTo>
                    <a:pt x="1571" y="224"/>
                  </a:lnTo>
                  <a:lnTo>
                    <a:pt x="1579" y="249"/>
                  </a:lnTo>
                  <a:lnTo>
                    <a:pt x="1587" y="270"/>
                  </a:lnTo>
                  <a:lnTo>
                    <a:pt x="1594" y="288"/>
                  </a:lnTo>
                  <a:lnTo>
                    <a:pt x="1599" y="302"/>
                  </a:lnTo>
                  <a:lnTo>
                    <a:pt x="1602" y="311"/>
                  </a:lnTo>
                  <a:lnTo>
                    <a:pt x="1578" y="178"/>
                  </a:lnTo>
                  <a:lnTo>
                    <a:pt x="1577" y="165"/>
                  </a:lnTo>
                  <a:lnTo>
                    <a:pt x="1582" y="152"/>
                  </a:lnTo>
                  <a:lnTo>
                    <a:pt x="1620" y="81"/>
                  </a:lnTo>
                  <a:lnTo>
                    <a:pt x="1586" y="20"/>
                  </a:lnTo>
                  <a:lnTo>
                    <a:pt x="1585" y="17"/>
                  </a:lnTo>
                  <a:lnTo>
                    <a:pt x="1584" y="14"/>
                  </a:lnTo>
                  <a:lnTo>
                    <a:pt x="1585" y="10"/>
                  </a:lnTo>
                  <a:lnTo>
                    <a:pt x="1586" y="7"/>
                  </a:lnTo>
                  <a:lnTo>
                    <a:pt x="1589" y="4"/>
                  </a:lnTo>
                  <a:lnTo>
                    <a:pt x="1591" y="2"/>
                  </a:lnTo>
                  <a:lnTo>
                    <a:pt x="1595" y="0"/>
                  </a:lnTo>
                  <a:lnTo>
                    <a:pt x="1598" y="0"/>
                  </a:lnTo>
                  <a:lnTo>
                    <a:pt x="1692" y="0"/>
                  </a:lnTo>
                  <a:lnTo>
                    <a:pt x="1695" y="0"/>
                  </a:lnTo>
                  <a:lnTo>
                    <a:pt x="1699" y="2"/>
                  </a:lnTo>
                  <a:lnTo>
                    <a:pt x="1702" y="4"/>
                  </a:lnTo>
                  <a:lnTo>
                    <a:pt x="1704" y="7"/>
                  </a:lnTo>
                  <a:lnTo>
                    <a:pt x="1705" y="10"/>
                  </a:lnTo>
                  <a:lnTo>
                    <a:pt x="1706" y="14"/>
                  </a:lnTo>
                  <a:lnTo>
                    <a:pt x="1705" y="17"/>
                  </a:lnTo>
                  <a:lnTo>
                    <a:pt x="1704" y="20"/>
                  </a:lnTo>
                  <a:lnTo>
                    <a:pt x="1670" y="81"/>
                  </a:lnTo>
                  <a:lnTo>
                    <a:pt x="1708" y="151"/>
                  </a:lnTo>
                  <a:lnTo>
                    <a:pt x="1713" y="165"/>
                  </a:lnTo>
                  <a:lnTo>
                    <a:pt x="1712" y="179"/>
                  </a:lnTo>
                  <a:lnTo>
                    <a:pt x="1684" y="311"/>
                  </a:lnTo>
                  <a:lnTo>
                    <a:pt x="1688" y="301"/>
                  </a:lnTo>
                  <a:lnTo>
                    <a:pt x="1693" y="287"/>
                  </a:lnTo>
                  <a:lnTo>
                    <a:pt x="1700" y="269"/>
                  </a:lnTo>
                  <a:lnTo>
                    <a:pt x="1708" y="247"/>
                  </a:lnTo>
                  <a:lnTo>
                    <a:pt x="1717" y="222"/>
                  </a:lnTo>
                  <a:lnTo>
                    <a:pt x="1727" y="196"/>
                  </a:lnTo>
                  <a:lnTo>
                    <a:pt x="1737" y="168"/>
                  </a:lnTo>
                  <a:lnTo>
                    <a:pt x="1748" y="141"/>
                  </a:lnTo>
                  <a:lnTo>
                    <a:pt x="1758" y="114"/>
                  </a:lnTo>
                  <a:lnTo>
                    <a:pt x="1767" y="88"/>
                  </a:lnTo>
                  <a:lnTo>
                    <a:pt x="1776" y="63"/>
                  </a:lnTo>
                  <a:lnTo>
                    <a:pt x="1784" y="41"/>
                  </a:lnTo>
                  <a:lnTo>
                    <a:pt x="1791" y="23"/>
                  </a:lnTo>
                  <a:lnTo>
                    <a:pt x="1797" y="9"/>
                  </a:lnTo>
                  <a:lnTo>
                    <a:pt x="1801" y="0"/>
                  </a:lnTo>
                  <a:lnTo>
                    <a:pt x="1902" y="0"/>
                  </a:lnTo>
                  <a:lnTo>
                    <a:pt x="1938" y="3"/>
                  </a:lnTo>
                  <a:lnTo>
                    <a:pt x="1973" y="11"/>
                  </a:lnTo>
                  <a:lnTo>
                    <a:pt x="2005" y="25"/>
                  </a:lnTo>
                  <a:lnTo>
                    <a:pt x="2034" y="43"/>
                  </a:lnTo>
                  <a:lnTo>
                    <a:pt x="2061" y="66"/>
                  </a:lnTo>
                  <a:lnTo>
                    <a:pt x="2084" y="93"/>
                  </a:lnTo>
                  <a:lnTo>
                    <a:pt x="2103" y="122"/>
                  </a:lnTo>
                  <a:lnTo>
                    <a:pt x="2117" y="155"/>
                  </a:lnTo>
                  <a:lnTo>
                    <a:pt x="2125" y="189"/>
                  </a:lnTo>
                  <a:lnTo>
                    <a:pt x="2128" y="226"/>
                  </a:lnTo>
                  <a:lnTo>
                    <a:pt x="2132" y="932"/>
                  </a:lnTo>
                  <a:lnTo>
                    <a:pt x="2129" y="955"/>
                  </a:lnTo>
                  <a:lnTo>
                    <a:pt x="2122" y="975"/>
                  </a:lnTo>
                  <a:lnTo>
                    <a:pt x="2110" y="994"/>
                  </a:lnTo>
                  <a:lnTo>
                    <a:pt x="2094" y="1009"/>
                  </a:lnTo>
                  <a:lnTo>
                    <a:pt x="2094" y="1096"/>
                  </a:lnTo>
                  <a:lnTo>
                    <a:pt x="2111" y="1096"/>
                  </a:lnTo>
                  <a:lnTo>
                    <a:pt x="2123" y="1098"/>
                  </a:lnTo>
                  <a:lnTo>
                    <a:pt x="2134" y="1104"/>
                  </a:lnTo>
                  <a:lnTo>
                    <a:pt x="2142" y="1112"/>
                  </a:lnTo>
                  <a:lnTo>
                    <a:pt x="2148" y="1123"/>
                  </a:lnTo>
                  <a:lnTo>
                    <a:pt x="2150" y="1135"/>
                  </a:lnTo>
                  <a:lnTo>
                    <a:pt x="2150" y="1518"/>
                  </a:lnTo>
                  <a:lnTo>
                    <a:pt x="2148" y="1531"/>
                  </a:lnTo>
                  <a:lnTo>
                    <a:pt x="2142" y="1542"/>
                  </a:lnTo>
                  <a:lnTo>
                    <a:pt x="2134" y="1550"/>
                  </a:lnTo>
                  <a:lnTo>
                    <a:pt x="2123" y="1556"/>
                  </a:lnTo>
                  <a:lnTo>
                    <a:pt x="2111" y="1558"/>
                  </a:lnTo>
                  <a:lnTo>
                    <a:pt x="1966" y="1558"/>
                  </a:lnTo>
                  <a:lnTo>
                    <a:pt x="1953" y="1556"/>
                  </a:lnTo>
                  <a:lnTo>
                    <a:pt x="1942" y="1550"/>
                  </a:lnTo>
                  <a:lnTo>
                    <a:pt x="1934" y="1542"/>
                  </a:lnTo>
                  <a:lnTo>
                    <a:pt x="1928" y="1531"/>
                  </a:lnTo>
                  <a:lnTo>
                    <a:pt x="1926" y="1518"/>
                  </a:lnTo>
                  <a:lnTo>
                    <a:pt x="1926" y="1135"/>
                  </a:lnTo>
                  <a:lnTo>
                    <a:pt x="1928" y="1123"/>
                  </a:lnTo>
                  <a:lnTo>
                    <a:pt x="1934" y="1112"/>
                  </a:lnTo>
                  <a:lnTo>
                    <a:pt x="1942" y="1104"/>
                  </a:lnTo>
                  <a:lnTo>
                    <a:pt x="1953" y="1098"/>
                  </a:lnTo>
                  <a:lnTo>
                    <a:pt x="1966" y="1096"/>
                  </a:lnTo>
                  <a:lnTo>
                    <a:pt x="1982" y="1096"/>
                  </a:lnTo>
                  <a:lnTo>
                    <a:pt x="1982" y="1012"/>
                  </a:lnTo>
                  <a:lnTo>
                    <a:pt x="1965" y="997"/>
                  </a:lnTo>
                  <a:lnTo>
                    <a:pt x="1952" y="978"/>
                  </a:lnTo>
                  <a:lnTo>
                    <a:pt x="1943" y="957"/>
                  </a:lnTo>
                  <a:lnTo>
                    <a:pt x="1940" y="933"/>
                  </a:lnTo>
                  <a:lnTo>
                    <a:pt x="1937" y="227"/>
                  </a:lnTo>
                  <a:lnTo>
                    <a:pt x="1934" y="217"/>
                  </a:lnTo>
                  <a:lnTo>
                    <a:pt x="1926" y="210"/>
                  </a:lnTo>
                  <a:lnTo>
                    <a:pt x="1916" y="207"/>
                  </a:lnTo>
                  <a:lnTo>
                    <a:pt x="1906" y="210"/>
                  </a:lnTo>
                  <a:lnTo>
                    <a:pt x="1899" y="217"/>
                  </a:lnTo>
                  <a:lnTo>
                    <a:pt x="1897" y="227"/>
                  </a:lnTo>
                  <a:lnTo>
                    <a:pt x="1897" y="311"/>
                  </a:lnTo>
                  <a:lnTo>
                    <a:pt x="1897" y="386"/>
                  </a:lnTo>
                  <a:lnTo>
                    <a:pt x="1897" y="455"/>
                  </a:lnTo>
                  <a:lnTo>
                    <a:pt x="1897" y="516"/>
                  </a:lnTo>
                  <a:lnTo>
                    <a:pt x="1897" y="572"/>
                  </a:lnTo>
                  <a:lnTo>
                    <a:pt x="1897" y="621"/>
                  </a:lnTo>
                  <a:lnTo>
                    <a:pt x="1897" y="665"/>
                  </a:lnTo>
                  <a:lnTo>
                    <a:pt x="1897" y="704"/>
                  </a:lnTo>
                  <a:lnTo>
                    <a:pt x="1897" y="738"/>
                  </a:lnTo>
                  <a:lnTo>
                    <a:pt x="1897" y="768"/>
                  </a:lnTo>
                  <a:lnTo>
                    <a:pt x="1897" y="794"/>
                  </a:lnTo>
                  <a:lnTo>
                    <a:pt x="1897" y="816"/>
                  </a:lnTo>
                  <a:lnTo>
                    <a:pt x="1898" y="835"/>
                  </a:lnTo>
                  <a:lnTo>
                    <a:pt x="1898" y="851"/>
                  </a:lnTo>
                  <a:lnTo>
                    <a:pt x="1898" y="867"/>
                  </a:lnTo>
                  <a:lnTo>
                    <a:pt x="1898" y="879"/>
                  </a:lnTo>
                  <a:lnTo>
                    <a:pt x="1898" y="890"/>
                  </a:lnTo>
                  <a:lnTo>
                    <a:pt x="1898" y="900"/>
                  </a:lnTo>
                  <a:lnTo>
                    <a:pt x="1898" y="909"/>
                  </a:lnTo>
                  <a:lnTo>
                    <a:pt x="1898" y="918"/>
                  </a:lnTo>
                  <a:lnTo>
                    <a:pt x="1898" y="927"/>
                  </a:lnTo>
                  <a:lnTo>
                    <a:pt x="1898" y="936"/>
                  </a:lnTo>
                  <a:lnTo>
                    <a:pt x="1899" y="947"/>
                  </a:lnTo>
                  <a:lnTo>
                    <a:pt x="1899" y="959"/>
                  </a:lnTo>
                  <a:lnTo>
                    <a:pt x="1899" y="973"/>
                  </a:lnTo>
                  <a:lnTo>
                    <a:pt x="1899" y="989"/>
                  </a:lnTo>
                  <a:lnTo>
                    <a:pt x="1899" y="1007"/>
                  </a:lnTo>
                  <a:lnTo>
                    <a:pt x="1877" y="1022"/>
                  </a:lnTo>
                  <a:lnTo>
                    <a:pt x="1858" y="1040"/>
                  </a:lnTo>
                  <a:lnTo>
                    <a:pt x="1843" y="1060"/>
                  </a:lnTo>
                  <a:lnTo>
                    <a:pt x="1832" y="1083"/>
                  </a:lnTo>
                  <a:lnTo>
                    <a:pt x="1824" y="1108"/>
                  </a:lnTo>
                  <a:lnTo>
                    <a:pt x="1822" y="1135"/>
                  </a:lnTo>
                  <a:lnTo>
                    <a:pt x="1822" y="1518"/>
                  </a:lnTo>
                  <a:lnTo>
                    <a:pt x="1824" y="1545"/>
                  </a:lnTo>
                  <a:lnTo>
                    <a:pt x="1832" y="1570"/>
                  </a:lnTo>
                  <a:lnTo>
                    <a:pt x="1843" y="1594"/>
                  </a:lnTo>
                  <a:lnTo>
                    <a:pt x="1858" y="1614"/>
                  </a:lnTo>
                  <a:lnTo>
                    <a:pt x="1877" y="1632"/>
                  </a:lnTo>
                  <a:lnTo>
                    <a:pt x="1899" y="1647"/>
                  </a:lnTo>
                  <a:lnTo>
                    <a:pt x="1899" y="1843"/>
                  </a:lnTo>
                  <a:lnTo>
                    <a:pt x="1896" y="1867"/>
                  </a:lnTo>
                  <a:lnTo>
                    <a:pt x="1889" y="1890"/>
                  </a:lnTo>
                  <a:lnTo>
                    <a:pt x="1877" y="1910"/>
                  </a:lnTo>
                  <a:lnTo>
                    <a:pt x="1861" y="1927"/>
                  </a:lnTo>
                  <a:lnTo>
                    <a:pt x="1843" y="1941"/>
                  </a:lnTo>
                  <a:lnTo>
                    <a:pt x="1821" y="1951"/>
                  </a:lnTo>
                  <a:lnTo>
                    <a:pt x="2156" y="1951"/>
                  </a:lnTo>
                  <a:lnTo>
                    <a:pt x="2171" y="1955"/>
                  </a:lnTo>
                  <a:lnTo>
                    <a:pt x="2184" y="1961"/>
                  </a:lnTo>
                  <a:lnTo>
                    <a:pt x="2195" y="1972"/>
                  </a:lnTo>
                  <a:lnTo>
                    <a:pt x="2202" y="1985"/>
                  </a:lnTo>
                  <a:lnTo>
                    <a:pt x="2204" y="2000"/>
                  </a:lnTo>
                  <a:lnTo>
                    <a:pt x="2204" y="2519"/>
                  </a:lnTo>
                  <a:lnTo>
                    <a:pt x="2541" y="2519"/>
                  </a:lnTo>
                  <a:lnTo>
                    <a:pt x="2520" y="2505"/>
                  </a:lnTo>
                  <a:lnTo>
                    <a:pt x="2502" y="2488"/>
                  </a:lnTo>
                  <a:lnTo>
                    <a:pt x="2489" y="2466"/>
                  </a:lnTo>
                  <a:lnTo>
                    <a:pt x="2480" y="2442"/>
                  </a:lnTo>
                  <a:lnTo>
                    <a:pt x="2477" y="2415"/>
                  </a:lnTo>
                  <a:lnTo>
                    <a:pt x="2477" y="800"/>
                  </a:lnTo>
                  <a:lnTo>
                    <a:pt x="2474" y="791"/>
                  </a:lnTo>
                  <a:lnTo>
                    <a:pt x="2468" y="784"/>
                  </a:lnTo>
                  <a:lnTo>
                    <a:pt x="2458" y="782"/>
                  </a:lnTo>
                  <a:lnTo>
                    <a:pt x="2449" y="784"/>
                  </a:lnTo>
                  <a:lnTo>
                    <a:pt x="2442" y="791"/>
                  </a:lnTo>
                  <a:lnTo>
                    <a:pt x="2440" y="800"/>
                  </a:lnTo>
                  <a:lnTo>
                    <a:pt x="2436" y="1506"/>
                  </a:lnTo>
                  <a:lnTo>
                    <a:pt x="2434" y="1528"/>
                  </a:lnTo>
                  <a:lnTo>
                    <a:pt x="2427" y="1548"/>
                  </a:lnTo>
                  <a:lnTo>
                    <a:pt x="2415" y="1566"/>
                  </a:lnTo>
                  <a:lnTo>
                    <a:pt x="2400" y="1581"/>
                  </a:lnTo>
                  <a:lnTo>
                    <a:pt x="2383" y="1592"/>
                  </a:lnTo>
                  <a:lnTo>
                    <a:pt x="2363" y="1599"/>
                  </a:lnTo>
                  <a:lnTo>
                    <a:pt x="2340" y="1601"/>
                  </a:lnTo>
                  <a:lnTo>
                    <a:pt x="2339" y="1601"/>
                  </a:lnTo>
                  <a:lnTo>
                    <a:pt x="2318" y="1599"/>
                  </a:lnTo>
                  <a:lnTo>
                    <a:pt x="2297" y="1591"/>
                  </a:lnTo>
                  <a:lnTo>
                    <a:pt x="2280" y="1580"/>
                  </a:lnTo>
                  <a:lnTo>
                    <a:pt x="2265" y="1565"/>
                  </a:lnTo>
                  <a:lnTo>
                    <a:pt x="2254" y="1547"/>
                  </a:lnTo>
                  <a:lnTo>
                    <a:pt x="2247" y="1527"/>
                  </a:lnTo>
                  <a:lnTo>
                    <a:pt x="2244" y="1505"/>
                  </a:lnTo>
                  <a:lnTo>
                    <a:pt x="2248" y="799"/>
                  </a:lnTo>
                  <a:lnTo>
                    <a:pt x="2251" y="763"/>
                  </a:lnTo>
                  <a:lnTo>
                    <a:pt x="2260" y="728"/>
                  </a:lnTo>
                  <a:lnTo>
                    <a:pt x="2274" y="695"/>
                  </a:lnTo>
                  <a:lnTo>
                    <a:pt x="2292" y="665"/>
                  </a:lnTo>
                  <a:lnTo>
                    <a:pt x="2315" y="639"/>
                  </a:lnTo>
                  <a:lnTo>
                    <a:pt x="2341" y="617"/>
                  </a:lnTo>
                  <a:lnTo>
                    <a:pt x="2372" y="598"/>
                  </a:lnTo>
                  <a:lnTo>
                    <a:pt x="2404" y="585"/>
                  </a:lnTo>
                  <a:lnTo>
                    <a:pt x="2438" y="576"/>
                  </a:lnTo>
                  <a:lnTo>
                    <a:pt x="2475" y="573"/>
                  </a:lnTo>
                  <a:lnTo>
                    <a:pt x="2577" y="573"/>
                  </a:lnTo>
                  <a:lnTo>
                    <a:pt x="2581" y="583"/>
                  </a:lnTo>
                  <a:lnTo>
                    <a:pt x="2586" y="597"/>
                  </a:lnTo>
                  <a:lnTo>
                    <a:pt x="2593" y="615"/>
                  </a:lnTo>
                  <a:lnTo>
                    <a:pt x="2601" y="637"/>
                  </a:lnTo>
                  <a:lnTo>
                    <a:pt x="2609" y="661"/>
                  </a:lnTo>
                  <a:lnTo>
                    <a:pt x="2619" y="688"/>
                  </a:lnTo>
                  <a:lnTo>
                    <a:pt x="2629" y="716"/>
                  </a:lnTo>
                  <a:lnTo>
                    <a:pt x="2639" y="744"/>
                  </a:lnTo>
                  <a:lnTo>
                    <a:pt x="2649" y="771"/>
                  </a:lnTo>
                  <a:lnTo>
                    <a:pt x="2659" y="797"/>
                  </a:lnTo>
                  <a:lnTo>
                    <a:pt x="2667" y="821"/>
                  </a:lnTo>
                  <a:lnTo>
                    <a:pt x="2675" y="842"/>
                  </a:lnTo>
                  <a:lnTo>
                    <a:pt x="2682" y="861"/>
                  </a:lnTo>
                  <a:lnTo>
                    <a:pt x="2687" y="875"/>
                  </a:lnTo>
                  <a:lnTo>
                    <a:pt x="2690" y="884"/>
                  </a:lnTo>
                  <a:lnTo>
                    <a:pt x="2666" y="752"/>
                  </a:lnTo>
                  <a:lnTo>
                    <a:pt x="2665" y="738"/>
                  </a:lnTo>
                  <a:lnTo>
                    <a:pt x="2670" y="725"/>
                  </a:lnTo>
                  <a:lnTo>
                    <a:pt x="2708" y="654"/>
                  </a:lnTo>
                  <a:lnTo>
                    <a:pt x="2674" y="594"/>
                  </a:lnTo>
                  <a:lnTo>
                    <a:pt x="2673" y="590"/>
                  </a:lnTo>
                  <a:lnTo>
                    <a:pt x="2672" y="587"/>
                  </a:lnTo>
                  <a:lnTo>
                    <a:pt x="2673" y="583"/>
                  </a:lnTo>
                  <a:lnTo>
                    <a:pt x="2674" y="580"/>
                  </a:lnTo>
                  <a:lnTo>
                    <a:pt x="2677" y="577"/>
                  </a:lnTo>
                  <a:lnTo>
                    <a:pt x="2679" y="575"/>
                  </a:lnTo>
                  <a:lnTo>
                    <a:pt x="2683" y="574"/>
                  </a:lnTo>
                  <a:lnTo>
                    <a:pt x="2686" y="573"/>
                  </a:lnTo>
                  <a:lnTo>
                    <a:pt x="2780" y="573"/>
                  </a:lnTo>
                  <a:lnTo>
                    <a:pt x="2783" y="574"/>
                  </a:lnTo>
                  <a:lnTo>
                    <a:pt x="2787" y="575"/>
                  </a:lnTo>
                  <a:lnTo>
                    <a:pt x="2789" y="577"/>
                  </a:lnTo>
                  <a:lnTo>
                    <a:pt x="2792" y="580"/>
                  </a:lnTo>
                  <a:lnTo>
                    <a:pt x="2793" y="583"/>
                  </a:lnTo>
                  <a:lnTo>
                    <a:pt x="2794" y="587"/>
                  </a:lnTo>
                  <a:lnTo>
                    <a:pt x="2793" y="590"/>
                  </a:lnTo>
                  <a:lnTo>
                    <a:pt x="2792" y="594"/>
                  </a:lnTo>
                  <a:lnTo>
                    <a:pt x="2758" y="654"/>
                  </a:lnTo>
                  <a:lnTo>
                    <a:pt x="2796" y="725"/>
                  </a:lnTo>
                  <a:lnTo>
                    <a:pt x="2801" y="738"/>
                  </a:lnTo>
                  <a:lnTo>
                    <a:pt x="2800" y="752"/>
                  </a:lnTo>
                  <a:lnTo>
                    <a:pt x="2772" y="884"/>
                  </a:lnTo>
                  <a:lnTo>
                    <a:pt x="2776" y="875"/>
                  </a:lnTo>
                  <a:lnTo>
                    <a:pt x="2781" y="859"/>
                  </a:lnTo>
                  <a:lnTo>
                    <a:pt x="2788" y="841"/>
                  </a:lnTo>
                  <a:lnTo>
                    <a:pt x="2796" y="819"/>
                  </a:lnTo>
                  <a:lnTo>
                    <a:pt x="2805" y="795"/>
                  </a:lnTo>
                  <a:lnTo>
                    <a:pt x="2815" y="769"/>
                  </a:lnTo>
                  <a:lnTo>
                    <a:pt x="2825" y="742"/>
                  </a:lnTo>
                  <a:lnTo>
                    <a:pt x="2836" y="714"/>
                  </a:lnTo>
                  <a:lnTo>
                    <a:pt x="2846" y="686"/>
                  </a:lnTo>
                  <a:lnTo>
                    <a:pt x="2855" y="660"/>
                  </a:lnTo>
                  <a:lnTo>
                    <a:pt x="2864" y="636"/>
                  </a:lnTo>
                  <a:lnTo>
                    <a:pt x="2872" y="614"/>
                  </a:lnTo>
                  <a:lnTo>
                    <a:pt x="2879" y="596"/>
                  </a:lnTo>
                  <a:lnTo>
                    <a:pt x="2884" y="582"/>
                  </a:lnTo>
                  <a:lnTo>
                    <a:pt x="2888" y="573"/>
                  </a:lnTo>
                  <a:lnTo>
                    <a:pt x="2990" y="573"/>
                  </a:lnTo>
                  <a:lnTo>
                    <a:pt x="3026" y="576"/>
                  </a:lnTo>
                  <a:lnTo>
                    <a:pt x="3061" y="585"/>
                  </a:lnTo>
                  <a:lnTo>
                    <a:pt x="3093" y="598"/>
                  </a:lnTo>
                  <a:lnTo>
                    <a:pt x="3122" y="617"/>
                  </a:lnTo>
                  <a:lnTo>
                    <a:pt x="3149" y="639"/>
                  </a:lnTo>
                  <a:lnTo>
                    <a:pt x="3171" y="665"/>
                  </a:lnTo>
                  <a:lnTo>
                    <a:pt x="3191" y="695"/>
                  </a:lnTo>
                  <a:lnTo>
                    <a:pt x="3205" y="728"/>
                  </a:lnTo>
                  <a:lnTo>
                    <a:pt x="3213" y="763"/>
                  </a:lnTo>
                  <a:lnTo>
                    <a:pt x="3216" y="799"/>
                  </a:lnTo>
                  <a:lnTo>
                    <a:pt x="3220" y="1505"/>
                  </a:lnTo>
                  <a:lnTo>
                    <a:pt x="3217" y="1528"/>
                  </a:lnTo>
                  <a:lnTo>
                    <a:pt x="3210" y="1549"/>
                  </a:lnTo>
                  <a:lnTo>
                    <a:pt x="3198" y="1567"/>
                  </a:lnTo>
                  <a:lnTo>
                    <a:pt x="3182" y="1582"/>
                  </a:lnTo>
                  <a:lnTo>
                    <a:pt x="3182" y="1669"/>
                  </a:lnTo>
                  <a:lnTo>
                    <a:pt x="3199" y="1669"/>
                  </a:lnTo>
                  <a:lnTo>
                    <a:pt x="3211" y="1671"/>
                  </a:lnTo>
                  <a:lnTo>
                    <a:pt x="3222" y="1677"/>
                  </a:lnTo>
                  <a:lnTo>
                    <a:pt x="3230" y="1685"/>
                  </a:lnTo>
                  <a:lnTo>
                    <a:pt x="3236" y="1696"/>
                  </a:lnTo>
                  <a:lnTo>
                    <a:pt x="3238" y="1709"/>
                  </a:lnTo>
                  <a:lnTo>
                    <a:pt x="3238" y="2091"/>
                  </a:lnTo>
                  <a:lnTo>
                    <a:pt x="3236" y="2103"/>
                  </a:lnTo>
                  <a:lnTo>
                    <a:pt x="3230" y="2115"/>
                  </a:lnTo>
                  <a:lnTo>
                    <a:pt x="3222" y="2123"/>
                  </a:lnTo>
                  <a:lnTo>
                    <a:pt x="3211" y="2129"/>
                  </a:lnTo>
                  <a:lnTo>
                    <a:pt x="3199" y="2131"/>
                  </a:lnTo>
                  <a:lnTo>
                    <a:pt x="3054" y="2131"/>
                  </a:lnTo>
                  <a:lnTo>
                    <a:pt x="3041" y="2129"/>
                  </a:lnTo>
                  <a:lnTo>
                    <a:pt x="3030" y="2123"/>
                  </a:lnTo>
                  <a:lnTo>
                    <a:pt x="3022" y="2115"/>
                  </a:lnTo>
                  <a:lnTo>
                    <a:pt x="3016" y="2103"/>
                  </a:lnTo>
                  <a:lnTo>
                    <a:pt x="3014" y="2091"/>
                  </a:lnTo>
                  <a:lnTo>
                    <a:pt x="3014" y="1709"/>
                  </a:lnTo>
                  <a:lnTo>
                    <a:pt x="3016" y="1696"/>
                  </a:lnTo>
                  <a:lnTo>
                    <a:pt x="3022" y="1685"/>
                  </a:lnTo>
                  <a:lnTo>
                    <a:pt x="3030" y="1677"/>
                  </a:lnTo>
                  <a:lnTo>
                    <a:pt x="3041" y="1671"/>
                  </a:lnTo>
                  <a:lnTo>
                    <a:pt x="3054" y="1669"/>
                  </a:lnTo>
                  <a:lnTo>
                    <a:pt x="3070" y="1669"/>
                  </a:lnTo>
                  <a:lnTo>
                    <a:pt x="3070" y="1585"/>
                  </a:lnTo>
                  <a:lnTo>
                    <a:pt x="3053" y="1570"/>
                  </a:lnTo>
                  <a:lnTo>
                    <a:pt x="3040" y="1551"/>
                  </a:lnTo>
                  <a:lnTo>
                    <a:pt x="3031" y="1530"/>
                  </a:lnTo>
                  <a:lnTo>
                    <a:pt x="3028" y="1506"/>
                  </a:lnTo>
                  <a:lnTo>
                    <a:pt x="3025" y="800"/>
                  </a:lnTo>
                  <a:lnTo>
                    <a:pt x="3022" y="790"/>
                  </a:lnTo>
                  <a:lnTo>
                    <a:pt x="3014" y="783"/>
                  </a:lnTo>
                  <a:lnTo>
                    <a:pt x="3004" y="780"/>
                  </a:lnTo>
                  <a:lnTo>
                    <a:pt x="2994" y="783"/>
                  </a:lnTo>
                  <a:lnTo>
                    <a:pt x="2987" y="790"/>
                  </a:lnTo>
                  <a:lnTo>
                    <a:pt x="2985" y="800"/>
                  </a:lnTo>
                  <a:lnTo>
                    <a:pt x="2985" y="884"/>
                  </a:lnTo>
                  <a:lnTo>
                    <a:pt x="2985" y="959"/>
                  </a:lnTo>
                  <a:lnTo>
                    <a:pt x="2985" y="1028"/>
                  </a:lnTo>
                  <a:lnTo>
                    <a:pt x="2985" y="1089"/>
                  </a:lnTo>
                  <a:lnTo>
                    <a:pt x="2985" y="1145"/>
                  </a:lnTo>
                  <a:lnTo>
                    <a:pt x="2985" y="1195"/>
                  </a:lnTo>
                  <a:lnTo>
                    <a:pt x="2985" y="1238"/>
                  </a:lnTo>
                  <a:lnTo>
                    <a:pt x="2985" y="1277"/>
                  </a:lnTo>
                  <a:lnTo>
                    <a:pt x="2985" y="1311"/>
                  </a:lnTo>
                  <a:lnTo>
                    <a:pt x="2985" y="1341"/>
                  </a:lnTo>
                  <a:lnTo>
                    <a:pt x="2985" y="1367"/>
                  </a:lnTo>
                  <a:lnTo>
                    <a:pt x="2985" y="1389"/>
                  </a:lnTo>
                  <a:lnTo>
                    <a:pt x="2986" y="1408"/>
                  </a:lnTo>
                  <a:lnTo>
                    <a:pt x="2986" y="1425"/>
                  </a:lnTo>
                  <a:lnTo>
                    <a:pt x="2986" y="1439"/>
                  </a:lnTo>
                  <a:lnTo>
                    <a:pt x="2986" y="1451"/>
                  </a:lnTo>
                  <a:lnTo>
                    <a:pt x="2986" y="1462"/>
                  </a:lnTo>
                  <a:lnTo>
                    <a:pt x="2986" y="1472"/>
                  </a:lnTo>
                  <a:lnTo>
                    <a:pt x="2986" y="1481"/>
                  </a:lnTo>
                  <a:lnTo>
                    <a:pt x="2986" y="1491"/>
                  </a:lnTo>
                  <a:lnTo>
                    <a:pt x="2986" y="1500"/>
                  </a:lnTo>
                  <a:lnTo>
                    <a:pt x="2986" y="1510"/>
                  </a:lnTo>
                  <a:lnTo>
                    <a:pt x="2987" y="1520"/>
                  </a:lnTo>
                  <a:lnTo>
                    <a:pt x="2987" y="1532"/>
                  </a:lnTo>
                  <a:lnTo>
                    <a:pt x="2987" y="1546"/>
                  </a:lnTo>
                  <a:lnTo>
                    <a:pt x="2987" y="1562"/>
                  </a:lnTo>
                  <a:lnTo>
                    <a:pt x="2987" y="1580"/>
                  </a:lnTo>
                  <a:lnTo>
                    <a:pt x="2965" y="1594"/>
                  </a:lnTo>
                  <a:lnTo>
                    <a:pt x="2946" y="1612"/>
                  </a:lnTo>
                  <a:lnTo>
                    <a:pt x="2931" y="1632"/>
                  </a:lnTo>
                  <a:lnTo>
                    <a:pt x="2920" y="1656"/>
                  </a:lnTo>
                  <a:lnTo>
                    <a:pt x="2912" y="1682"/>
                  </a:lnTo>
                  <a:lnTo>
                    <a:pt x="2910" y="1709"/>
                  </a:lnTo>
                  <a:lnTo>
                    <a:pt x="2910" y="2091"/>
                  </a:lnTo>
                  <a:lnTo>
                    <a:pt x="2912" y="2118"/>
                  </a:lnTo>
                  <a:lnTo>
                    <a:pt x="2920" y="2144"/>
                  </a:lnTo>
                  <a:lnTo>
                    <a:pt x="2931" y="2167"/>
                  </a:lnTo>
                  <a:lnTo>
                    <a:pt x="2946" y="2187"/>
                  </a:lnTo>
                  <a:lnTo>
                    <a:pt x="2965" y="2205"/>
                  </a:lnTo>
                  <a:lnTo>
                    <a:pt x="2987" y="2219"/>
                  </a:lnTo>
                  <a:lnTo>
                    <a:pt x="2987" y="2415"/>
                  </a:lnTo>
                  <a:lnTo>
                    <a:pt x="2984" y="2442"/>
                  </a:lnTo>
                  <a:lnTo>
                    <a:pt x="2975" y="2466"/>
                  </a:lnTo>
                  <a:lnTo>
                    <a:pt x="2961" y="2488"/>
                  </a:lnTo>
                  <a:lnTo>
                    <a:pt x="2944" y="2505"/>
                  </a:lnTo>
                  <a:lnTo>
                    <a:pt x="2922" y="2519"/>
                  </a:lnTo>
                  <a:lnTo>
                    <a:pt x="3258" y="2519"/>
                  </a:lnTo>
                  <a:lnTo>
                    <a:pt x="3273" y="2521"/>
                  </a:lnTo>
                  <a:lnTo>
                    <a:pt x="3287" y="2528"/>
                  </a:lnTo>
                  <a:lnTo>
                    <a:pt x="3297" y="2539"/>
                  </a:lnTo>
                  <a:lnTo>
                    <a:pt x="3304" y="2552"/>
                  </a:lnTo>
                  <a:lnTo>
                    <a:pt x="3306" y="2567"/>
                  </a:lnTo>
                  <a:lnTo>
                    <a:pt x="3306" y="2755"/>
                  </a:lnTo>
                  <a:lnTo>
                    <a:pt x="3304" y="2770"/>
                  </a:lnTo>
                  <a:lnTo>
                    <a:pt x="3297" y="2783"/>
                  </a:lnTo>
                  <a:lnTo>
                    <a:pt x="3287" y="2794"/>
                  </a:lnTo>
                  <a:lnTo>
                    <a:pt x="3273" y="2800"/>
                  </a:lnTo>
                  <a:lnTo>
                    <a:pt x="3258" y="2803"/>
                  </a:lnTo>
                  <a:lnTo>
                    <a:pt x="48" y="2803"/>
                  </a:lnTo>
                  <a:lnTo>
                    <a:pt x="33" y="2800"/>
                  </a:lnTo>
                  <a:lnTo>
                    <a:pt x="20" y="2794"/>
                  </a:lnTo>
                  <a:lnTo>
                    <a:pt x="9" y="2783"/>
                  </a:lnTo>
                  <a:lnTo>
                    <a:pt x="2" y="2770"/>
                  </a:lnTo>
                  <a:lnTo>
                    <a:pt x="0" y="2755"/>
                  </a:lnTo>
                  <a:lnTo>
                    <a:pt x="0" y="2284"/>
                  </a:lnTo>
                  <a:lnTo>
                    <a:pt x="2" y="2269"/>
                  </a:lnTo>
                  <a:lnTo>
                    <a:pt x="9" y="2255"/>
                  </a:lnTo>
                  <a:lnTo>
                    <a:pt x="20" y="2244"/>
                  </a:lnTo>
                  <a:lnTo>
                    <a:pt x="33" y="2237"/>
                  </a:lnTo>
                  <a:lnTo>
                    <a:pt x="48" y="2235"/>
                  </a:lnTo>
                  <a:lnTo>
                    <a:pt x="409" y="2235"/>
                  </a:lnTo>
                  <a:lnTo>
                    <a:pt x="386" y="2226"/>
                  </a:lnTo>
                  <a:lnTo>
                    <a:pt x="365" y="2212"/>
                  </a:lnTo>
                  <a:lnTo>
                    <a:pt x="348" y="2195"/>
                  </a:lnTo>
                  <a:lnTo>
                    <a:pt x="336" y="2174"/>
                  </a:lnTo>
                  <a:lnTo>
                    <a:pt x="327" y="2150"/>
                  </a:lnTo>
                  <a:lnTo>
                    <a:pt x="325" y="2125"/>
                  </a:lnTo>
                  <a:lnTo>
                    <a:pt x="325" y="509"/>
                  </a:lnTo>
                  <a:lnTo>
                    <a:pt x="322" y="499"/>
                  </a:lnTo>
                  <a:lnTo>
                    <a:pt x="315" y="493"/>
                  </a:lnTo>
                  <a:lnTo>
                    <a:pt x="306" y="490"/>
                  </a:lnTo>
                  <a:lnTo>
                    <a:pt x="297" y="493"/>
                  </a:lnTo>
                  <a:lnTo>
                    <a:pt x="290" y="499"/>
                  </a:lnTo>
                  <a:lnTo>
                    <a:pt x="288" y="509"/>
                  </a:lnTo>
                  <a:lnTo>
                    <a:pt x="284" y="1215"/>
                  </a:lnTo>
                  <a:lnTo>
                    <a:pt x="282" y="1237"/>
                  </a:lnTo>
                  <a:lnTo>
                    <a:pt x="274" y="1257"/>
                  </a:lnTo>
                  <a:lnTo>
                    <a:pt x="263" y="1274"/>
                  </a:lnTo>
                  <a:lnTo>
                    <a:pt x="248" y="1289"/>
                  </a:lnTo>
                  <a:lnTo>
                    <a:pt x="231" y="1300"/>
                  </a:lnTo>
                  <a:lnTo>
                    <a:pt x="211" y="1308"/>
                  </a:lnTo>
                  <a:lnTo>
                    <a:pt x="189" y="1310"/>
                  </a:lnTo>
                  <a:lnTo>
                    <a:pt x="188" y="1310"/>
                  </a:lnTo>
                  <a:lnTo>
                    <a:pt x="166" y="1307"/>
                  </a:lnTo>
                  <a:lnTo>
                    <a:pt x="146" y="1300"/>
                  </a:lnTo>
                  <a:lnTo>
                    <a:pt x="128" y="1289"/>
                  </a:lnTo>
                  <a:lnTo>
                    <a:pt x="113" y="1274"/>
                  </a:lnTo>
                  <a:lnTo>
                    <a:pt x="102" y="1256"/>
                  </a:lnTo>
                  <a:lnTo>
                    <a:pt x="95" y="1236"/>
                  </a:lnTo>
                  <a:lnTo>
                    <a:pt x="92" y="1214"/>
                  </a:lnTo>
                  <a:lnTo>
                    <a:pt x="96" y="508"/>
                  </a:lnTo>
                  <a:lnTo>
                    <a:pt x="99" y="471"/>
                  </a:lnTo>
                  <a:lnTo>
                    <a:pt x="108" y="437"/>
                  </a:lnTo>
                  <a:lnTo>
                    <a:pt x="121" y="404"/>
                  </a:lnTo>
                  <a:lnTo>
                    <a:pt x="141" y="374"/>
                  </a:lnTo>
                  <a:lnTo>
                    <a:pt x="163" y="348"/>
                  </a:lnTo>
                  <a:lnTo>
                    <a:pt x="190" y="325"/>
                  </a:lnTo>
                  <a:lnTo>
                    <a:pt x="219" y="307"/>
                  </a:lnTo>
                  <a:lnTo>
                    <a:pt x="252" y="293"/>
                  </a:lnTo>
                  <a:lnTo>
                    <a:pt x="286" y="285"/>
                  </a:lnTo>
                  <a:lnTo>
                    <a:pt x="323" y="282"/>
                  </a:lnTo>
                  <a:lnTo>
                    <a:pt x="426" y="282"/>
                  </a:lnTo>
                  <a:lnTo>
                    <a:pt x="429" y="291"/>
                  </a:lnTo>
                  <a:lnTo>
                    <a:pt x="435" y="306"/>
                  </a:lnTo>
                  <a:lnTo>
                    <a:pt x="441" y="324"/>
                  </a:lnTo>
                  <a:lnTo>
                    <a:pt x="449" y="346"/>
                  </a:lnTo>
                  <a:lnTo>
                    <a:pt x="458" y="370"/>
                  </a:lnTo>
                  <a:lnTo>
                    <a:pt x="467" y="397"/>
                  </a:lnTo>
                  <a:lnTo>
                    <a:pt x="477" y="425"/>
                  </a:lnTo>
                  <a:lnTo>
                    <a:pt x="487" y="452"/>
                  </a:lnTo>
                  <a:lnTo>
                    <a:pt x="497" y="479"/>
                  </a:lnTo>
                  <a:lnTo>
                    <a:pt x="506" y="505"/>
                  </a:lnTo>
                  <a:lnTo>
                    <a:pt x="515" y="530"/>
                  </a:lnTo>
                  <a:lnTo>
                    <a:pt x="523" y="552"/>
                  </a:lnTo>
                  <a:lnTo>
                    <a:pt x="529" y="570"/>
                  </a:lnTo>
                  <a:lnTo>
                    <a:pt x="534" y="584"/>
                  </a:lnTo>
                  <a:lnTo>
                    <a:pt x="538" y="593"/>
                  </a:lnTo>
                  <a:lnTo>
                    <a:pt x="513" y="460"/>
                  </a:lnTo>
                  <a:lnTo>
                    <a:pt x="513" y="447"/>
                  </a:lnTo>
                  <a:lnTo>
                    <a:pt x="517" y="434"/>
                  </a:lnTo>
                  <a:lnTo>
                    <a:pt x="556" y="363"/>
                  </a:lnTo>
                  <a:lnTo>
                    <a:pt x="522" y="302"/>
                  </a:lnTo>
                  <a:lnTo>
                    <a:pt x="521" y="299"/>
                  </a:lnTo>
                  <a:lnTo>
                    <a:pt x="520" y="295"/>
                  </a:lnTo>
                  <a:lnTo>
                    <a:pt x="521" y="292"/>
                  </a:lnTo>
                  <a:lnTo>
                    <a:pt x="522" y="289"/>
                  </a:lnTo>
                  <a:lnTo>
                    <a:pt x="524" y="286"/>
                  </a:lnTo>
                  <a:lnTo>
                    <a:pt x="527" y="284"/>
                  </a:lnTo>
                  <a:lnTo>
                    <a:pt x="530" y="282"/>
                  </a:lnTo>
                  <a:lnTo>
                    <a:pt x="534" y="282"/>
                  </a:lnTo>
                  <a:lnTo>
                    <a:pt x="628" y="282"/>
                  </a:lnTo>
                  <a:lnTo>
                    <a:pt x="631" y="282"/>
                  </a:lnTo>
                  <a:lnTo>
                    <a:pt x="634" y="284"/>
                  </a:lnTo>
                  <a:lnTo>
                    <a:pt x="637" y="286"/>
                  </a:lnTo>
                  <a:lnTo>
                    <a:pt x="639" y="289"/>
                  </a:lnTo>
                  <a:lnTo>
                    <a:pt x="641" y="292"/>
                  </a:lnTo>
                  <a:lnTo>
                    <a:pt x="641" y="295"/>
                  </a:lnTo>
                  <a:lnTo>
                    <a:pt x="641" y="299"/>
                  </a:lnTo>
                  <a:lnTo>
                    <a:pt x="640" y="302"/>
                  </a:lnTo>
                  <a:lnTo>
                    <a:pt x="606" y="363"/>
                  </a:lnTo>
                  <a:lnTo>
                    <a:pt x="644" y="433"/>
                  </a:lnTo>
                  <a:lnTo>
                    <a:pt x="648" y="447"/>
                  </a:lnTo>
                  <a:lnTo>
                    <a:pt x="648" y="461"/>
                  </a:lnTo>
                  <a:lnTo>
                    <a:pt x="620" y="593"/>
                  </a:lnTo>
                  <a:lnTo>
                    <a:pt x="624" y="583"/>
                  </a:lnTo>
                  <a:lnTo>
                    <a:pt x="629" y="569"/>
                  </a:lnTo>
                  <a:lnTo>
                    <a:pt x="636" y="549"/>
                  </a:lnTo>
                  <a:lnTo>
                    <a:pt x="644" y="528"/>
                  </a:lnTo>
                  <a:lnTo>
                    <a:pt x="653" y="503"/>
                  </a:lnTo>
                  <a:lnTo>
                    <a:pt x="663" y="477"/>
                  </a:lnTo>
                  <a:lnTo>
                    <a:pt x="673" y="450"/>
                  </a:lnTo>
                  <a:lnTo>
                    <a:pt x="683" y="423"/>
                  </a:lnTo>
                  <a:lnTo>
                    <a:pt x="694" y="396"/>
                  </a:lnTo>
                  <a:lnTo>
                    <a:pt x="704" y="369"/>
                  </a:lnTo>
                  <a:lnTo>
                    <a:pt x="713" y="345"/>
                  </a:lnTo>
                  <a:lnTo>
                    <a:pt x="721" y="323"/>
                  </a:lnTo>
                  <a:lnTo>
                    <a:pt x="728" y="305"/>
                  </a:lnTo>
                  <a:lnTo>
                    <a:pt x="733" y="291"/>
                  </a:lnTo>
                  <a:lnTo>
                    <a:pt x="737" y="282"/>
                  </a:lnTo>
                  <a:lnTo>
                    <a:pt x="837" y="282"/>
                  </a:lnTo>
                  <a:lnTo>
                    <a:pt x="874" y="285"/>
                  </a:lnTo>
                  <a:lnTo>
                    <a:pt x="908" y="293"/>
                  </a:lnTo>
                  <a:lnTo>
                    <a:pt x="941" y="307"/>
                  </a:lnTo>
                  <a:lnTo>
                    <a:pt x="971" y="325"/>
                  </a:lnTo>
                  <a:lnTo>
                    <a:pt x="998" y="348"/>
                  </a:lnTo>
                  <a:lnTo>
                    <a:pt x="1020" y="374"/>
                  </a:lnTo>
                  <a:lnTo>
                    <a:pt x="1039" y="404"/>
                  </a:lnTo>
                  <a:lnTo>
                    <a:pt x="1052" y="437"/>
                  </a:lnTo>
                  <a:lnTo>
                    <a:pt x="1061" y="471"/>
                  </a:lnTo>
                  <a:lnTo>
                    <a:pt x="1064" y="508"/>
                  </a:lnTo>
                  <a:lnTo>
                    <a:pt x="1068" y="1214"/>
                  </a:lnTo>
                  <a:lnTo>
                    <a:pt x="1065" y="1236"/>
                  </a:lnTo>
                  <a:lnTo>
                    <a:pt x="1058" y="1257"/>
                  </a:lnTo>
                  <a:lnTo>
                    <a:pt x="1046" y="1275"/>
                  </a:lnTo>
                  <a:lnTo>
                    <a:pt x="1030" y="1291"/>
                  </a:lnTo>
                  <a:lnTo>
                    <a:pt x="1030" y="1378"/>
                  </a:lnTo>
                  <a:lnTo>
                    <a:pt x="1046" y="1378"/>
                  </a:lnTo>
                  <a:lnTo>
                    <a:pt x="1059" y="1380"/>
                  </a:lnTo>
                  <a:lnTo>
                    <a:pt x="1070" y="1385"/>
                  </a:lnTo>
                  <a:lnTo>
                    <a:pt x="1078" y="1394"/>
                  </a:lnTo>
                  <a:lnTo>
                    <a:pt x="1084" y="1405"/>
                  </a:lnTo>
                  <a:lnTo>
                    <a:pt x="1086" y="1417"/>
                  </a:lnTo>
                  <a:lnTo>
                    <a:pt x="1086" y="1800"/>
                  </a:lnTo>
                  <a:lnTo>
                    <a:pt x="1084" y="1813"/>
                  </a:lnTo>
                  <a:lnTo>
                    <a:pt x="1078" y="1823"/>
                  </a:lnTo>
                  <a:lnTo>
                    <a:pt x="1070" y="1832"/>
                  </a:lnTo>
                  <a:lnTo>
                    <a:pt x="1059" y="1838"/>
                  </a:lnTo>
                  <a:lnTo>
                    <a:pt x="1046" y="1840"/>
                  </a:lnTo>
                  <a:lnTo>
                    <a:pt x="901" y="1840"/>
                  </a:lnTo>
                  <a:lnTo>
                    <a:pt x="889" y="1838"/>
                  </a:lnTo>
                  <a:lnTo>
                    <a:pt x="878" y="1832"/>
                  </a:lnTo>
                  <a:lnTo>
                    <a:pt x="870" y="1823"/>
                  </a:lnTo>
                  <a:lnTo>
                    <a:pt x="864" y="1813"/>
                  </a:lnTo>
                  <a:lnTo>
                    <a:pt x="862" y="1800"/>
                  </a:lnTo>
                  <a:lnTo>
                    <a:pt x="862" y="1417"/>
                  </a:lnTo>
                  <a:lnTo>
                    <a:pt x="864" y="1405"/>
                  </a:lnTo>
                  <a:lnTo>
                    <a:pt x="870" y="1394"/>
                  </a:lnTo>
                  <a:lnTo>
                    <a:pt x="878" y="1385"/>
                  </a:lnTo>
                  <a:lnTo>
                    <a:pt x="889" y="1380"/>
                  </a:lnTo>
                  <a:lnTo>
                    <a:pt x="901" y="1378"/>
                  </a:lnTo>
                  <a:lnTo>
                    <a:pt x="917" y="1378"/>
                  </a:lnTo>
                  <a:lnTo>
                    <a:pt x="917" y="1293"/>
                  </a:lnTo>
                  <a:lnTo>
                    <a:pt x="901" y="1279"/>
                  </a:lnTo>
                  <a:lnTo>
                    <a:pt x="887" y="1260"/>
                  </a:lnTo>
                  <a:lnTo>
                    <a:pt x="879" y="1239"/>
                  </a:lnTo>
                  <a:lnTo>
                    <a:pt x="876" y="1215"/>
                  </a:lnTo>
                  <a:lnTo>
                    <a:pt x="872" y="509"/>
                  </a:lnTo>
                  <a:lnTo>
                    <a:pt x="869" y="499"/>
                  </a:lnTo>
                  <a:lnTo>
                    <a:pt x="862" y="492"/>
                  </a:lnTo>
                  <a:lnTo>
                    <a:pt x="852" y="489"/>
                  </a:lnTo>
                  <a:lnTo>
                    <a:pt x="842" y="492"/>
                  </a:lnTo>
                  <a:lnTo>
                    <a:pt x="835" y="499"/>
                  </a:lnTo>
                  <a:lnTo>
                    <a:pt x="832" y="509"/>
                  </a:lnTo>
                  <a:lnTo>
                    <a:pt x="832" y="593"/>
                  </a:lnTo>
                  <a:lnTo>
                    <a:pt x="832" y="668"/>
                  </a:lnTo>
                  <a:lnTo>
                    <a:pt x="832" y="737"/>
                  </a:lnTo>
                  <a:lnTo>
                    <a:pt x="832" y="798"/>
                  </a:lnTo>
                  <a:lnTo>
                    <a:pt x="833" y="853"/>
                  </a:lnTo>
                  <a:lnTo>
                    <a:pt x="833" y="903"/>
                  </a:lnTo>
                  <a:lnTo>
                    <a:pt x="833" y="947"/>
                  </a:lnTo>
                  <a:lnTo>
                    <a:pt x="833" y="985"/>
                  </a:lnTo>
                  <a:lnTo>
                    <a:pt x="833" y="1020"/>
                  </a:lnTo>
                  <a:lnTo>
                    <a:pt x="833" y="1050"/>
                  </a:lnTo>
                  <a:lnTo>
                    <a:pt x="833" y="1076"/>
                  </a:lnTo>
                  <a:lnTo>
                    <a:pt x="833" y="1098"/>
                  </a:lnTo>
                  <a:lnTo>
                    <a:pt x="833" y="1117"/>
                  </a:lnTo>
                  <a:lnTo>
                    <a:pt x="833" y="1133"/>
                  </a:lnTo>
                  <a:lnTo>
                    <a:pt x="834" y="1148"/>
                  </a:lnTo>
                  <a:lnTo>
                    <a:pt x="834" y="1160"/>
                  </a:lnTo>
                  <a:lnTo>
                    <a:pt x="834" y="1171"/>
                  </a:lnTo>
                  <a:lnTo>
                    <a:pt x="834" y="1182"/>
                  </a:lnTo>
                  <a:lnTo>
                    <a:pt x="834" y="1191"/>
                  </a:lnTo>
                  <a:lnTo>
                    <a:pt x="834" y="1200"/>
                  </a:lnTo>
                  <a:lnTo>
                    <a:pt x="834" y="1209"/>
                  </a:lnTo>
                  <a:lnTo>
                    <a:pt x="834" y="1218"/>
                  </a:lnTo>
                  <a:lnTo>
                    <a:pt x="834" y="1229"/>
                  </a:lnTo>
                  <a:lnTo>
                    <a:pt x="834" y="1241"/>
                  </a:lnTo>
                  <a:lnTo>
                    <a:pt x="834" y="1255"/>
                  </a:lnTo>
                  <a:lnTo>
                    <a:pt x="834" y="1270"/>
                  </a:lnTo>
                  <a:lnTo>
                    <a:pt x="834" y="1289"/>
                  </a:lnTo>
                  <a:lnTo>
                    <a:pt x="813" y="1303"/>
                  </a:lnTo>
                  <a:lnTo>
                    <a:pt x="794" y="1320"/>
                  </a:lnTo>
                  <a:lnTo>
                    <a:pt x="779" y="1342"/>
                  </a:lnTo>
                  <a:lnTo>
                    <a:pt x="767" y="1365"/>
                  </a:lnTo>
                  <a:lnTo>
                    <a:pt x="760" y="1390"/>
                  </a:lnTo>
                  <a:lnTo>
                    <a:pt x="757" y="1417"/>
                  </a:lnTo>
                  <a:lnTo>
                    <a:pt x="757" y="1800"/>
                  </a:lnTo>
                  <a:lnTo>
                    <a:pt x="760" y="1827"/>
                  </a:lnTo>
                  <a:lnTo>
                    <a:pt x="767" y="1852"/>
                  </a:lnTo>
                  <a:lnTo>
                    <a:pt x="779" y="1875"/>
                  </a:lnTo>
                  <a:lnTo>
                    <a:pt x="794" y="1896"/>
                  </a:lnTo>
                  <a:lnTo>
                    <a:pt x="813" y="1914"/>
                  </a:lnTo>
                  <a:lnTo>
                    <a:pt x="834" y="1928"/>
                  </a:lnTo>
                  <a:lnTo>
                    <a:pt x="834" y="2125"/>
                  </a:lnTo>
                  <a:lnTo>
                    <a:pt x="832" y="2150"/>
                  </a:lnTo>
                  <a:lnTo>
                    <a:pt x="823" y="2174"/>
                  </a:lnTo>
                  <a:lnTo>
                    <a:pt x="811" y="2195"/>
                  </a:lnTo>
                  <a:lnTo>
                    <a:pt x="794" y="2212"/>
                  </a:lnTo>
                  <a:lnTo>
                    <a:pt x="773" y="2226"/>
                  </a:lnTo>
                  <a:lnTo>
                    <a:pt x="750" y="2235"/>
                  </a:lnTo>
                  <a:lnTo>
                    <a:pt x="1102" y="2235"/>
                  </a:lnTo>
                  <a:lnTo>
                    <a:pt x="1102" y="2000"/>
                  </a:lnTo>
                  <a:lnTo>
                    <a:pt x="1104" y="1985"/>
                  </a:lnTo>
                  <a:lnTo>
                    <a:pt x="1111" y="1972"/>
                  </a:lnTo>
                  <a:lnTo>
                    <a:pt x="1121" y="1961"/>
                  </a:lnTo>
                  <a:lnTo>
                    <a:pt x="1135" y="1955"/>
                  </a:lnTo>
                  <a:lnTo>
                    <a:pt x="1150" y="1951"/>
                  </a:lnTo>
                  <a:lnTo>
                    <a:pt x="1466" y="1951"/>
                  </a:lnTo>
                  <a:lnTo>
                    <a:pt x="1445" y="1941"/>
                  </a:lnTo>
                  <a:lnTo>
                    <a:pt x="1426" y="1927"/>
                  </a:lnTo>
                  <a:lnTo>
                    <a:pt x="1411" y="1910"/>
                  </a:lnTo>
                  <a:lnTo>
                    <a:pt x="1399" y="1890"/>
                  </a:lnTo>
                  <a:lnTo>
                    <a:pt x="1391" y="1867"/>
                  </a:lnTo>
                  <a:lnTo>
                    <a:pt x="1389" y="1843"/>
                  </a:lnTo>
                  <a:lnTo>
                    <a:pt x="1389" y="227"/>
                  </a:lnTo>
                  <a:lnTo>
                    <a:pt x="1386" y="217"/>
                  </a:lnTo>
                  <a:lnTo>
                    <a:pt x="1380" y="211"/>
                  </a:lnTo>
                  <a:lnTo>
                    <a:pt x="1370" y="208"/>
                  </a:lnTo>
                  <a:lnTo>
                    <a:pt x="1361" y="211"/>
                  </a:lnTo>
                  <a:lnTo>
                    <a:pt x="1354" y="217"/>
                  </a:lnTo>
                  <a:lnTo>
                    <a:pt x="1352" y="227"/>
                  </a:lnTo>
                  <a:lnTo>
                    <a:pt x="1348" y="933"/>
                  </a:lnTo>
                  <a:lnTo>
                    <a:pt x="1346" y="955"/>
                  </a:lnTo>
                  <a:lnTo>
                    <a:pt x="1339" y="975"/>
                  </a:lnTo>
                  <a:lnTo>
                    <a:pt x="1327" y="993"/>
                  </a:lnTo>
                  <a:lnTo>
                    <a:pt x="1312" y="1007"/>
                  </a:lnTo>
                  <a:lnTo>
                    <a:pt x="1295" y="1019"/>
                  </a:lnTo>
                  <a:lnTo>
                    <a:pt x="1275" y="1027"/>
                  </a:lnTo>
                  <a:lnTo>
                    <a:pt x="1253" y="1029"/>
                  </a:lnTo>
                  <a:lnTo>
                    <a:pt x="1252" y="1029"/>
                  </a:lnTo>
                  <a:lnTo>
                    <a:pt x="1230" y="1026"/>
                  </a:lnTo>
                  <a:lnTo>
                    <a:pt x="1210" y="1019"/>
                  </a:lnTo>
                  <a:lnTo>
                    <a:pt x="1192" y="1007"/>
                  </a:lnTo>
                  <a:lnTo>
                    <a:pt x="1177" y="992"/>
                  </a:lnTo>
                  <a:lnTo>
                    <a:pt x="1166" y="974"/>
                  </a:lnTo>
                  <a:lnTo>
                    <a:pt x="1159" y="954"/>
                  </a:lnTo>
                  <a:lnTo>
                    <a:pt x="1156" y="932"/>
                  </a:lnTo>
                  <a:lnTo>
                    <a:pt x="1160" y="226"/>
                  </a:lnTo>
                  <a:lnTo>
                    <a:pt x="1163" y="189"/>
                  </a:lnTo>
                  <a:lnTo>
                    <a:pt x="1172" y="155"/>
                  </a:lnTo>
                  <a:lnTo>
                    <a:pt x="1186" y="122"/>
                  </a:lnTo>
                  <a:lnTo>
                    <a:pt x="1204" y="93"/>
                  </a:lnTo>
                  <a:lnTo>
                    <a:pt x="1227" y="66"/>
                  </a:lnTo>
                  <a:lnTo>
                    <a:pt x="1254" y="43"/>
                  </a:lnTo>
                  <a:lnTo>
                    <a:pt x="1284" y="25"/>
                  </a:lnTo>
                  <a:lnTo>
                    <a:pt x="1316" y="11"/>
                  </a:lnTo>
                  <a:lnTo>
                    <a:pt x="1351" y="3"/>
                  </a:lnTo>
                  <a:lnTo>
                    <a:pt x="13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31" name="Shape 12031"/>
          <p:cNvGrpSpPr/>
          <p:nvPr/>
        </p:nvGrpSpPr>
        <p:grpSpPr>
          <a:xfrm>
            <a:off x="4740256" y="4458296"/>
            <a:ext cx="183356" cy="230982"/>
            <a:chOff x="6323013" y="4489450"/>
            <a:chExt cx="244475" cy="307976"/>
          </a:xfrm>
        </p:grpSpPr>
        <p:sp>
          <p:nvSpPr>
            <p:cNvPr id="12032" name="Shape 12032"/>
            <p:cNvSpPr/>
            <p:nvPr/>
          </p:nvSpPr>
          <p:spPr>
            <a:xfrm>
              <a:off x="6335713" y="4694238"/>
              <a:ext cx="217488" cy="103188"/>
            </a:xfrm>
            <a:custGeom>
              <a:avLst/>
              <a:gdLst/>
              <a:ahLst/>
              <a:cxnLst/>
              <a:rect l="0" t="0" r="0" b="0"/>
              <a:pathLst>
                <a:path w="2339" h="1110" extrusionOk="0">
                  <a:moveTo>
                    <a:pt x="752" y="0"/>
                  </a:moveTo>
                  <a:lnTo>
                    <a:pt x="974" y="699"/>
                  </a:lnTo>
                  <a:lnTo>
                    <a:pt x="1005" y="794"/>
                  </a:lnTo>
                  <a:lnTo>
                    <a:pt x="1104" y="513"/>
                  </a:lnTo>
                  <a:lnTo>
                    <a:pt x="1079" y="476"/>
                  </a:lnTo>
                  <a:lnTo>
                    <a:pt x="1058" y="443"/>
                  </a:lnTo>
                  <a:lnTo>
                    <a:pt x="1041" y="411"/>
                  </a:lnTo>
                  <a:lnTo>
                    <a:pt x="1028" y="383"/>
                  </a:lnTo>
                  <a:lnTo>
                    <a:pt x="1018" y="357"/>
                  </a:lnTo>
                  <a:lnTo>
                    <a:pt x="1012" y="332"/>
                  </a:lnTo>
                  <a:lnTo>
                    <a:pt x="1008" y="310"/>
                  </a:lnTo>
                  <a:lnTo>
                    <a:pt x="1008" y="291"/>
                  </a:lnTo>
                  <a:lnTo>
                    <a:pt x="1010" y="274"/>
                  </a:lnTo>
                  <a:lnTo>
                    <a:pt x="1014" y="258"/>
                  </a:lnTo>
                  <a:lnTo>
                    <a:pt x="1021" y="245"/>
                  </a:lnTo>
                  <a:lnTo>
                    <a:pt x="1029" y="233"/>
                  </a:lnTo>
                  <a:lnTo>
                    <a:pt x="1039" y="222"/>
                  </a:lnTo>
                  <a:lnTo>
                    <a:pt x="1049" y="214"/>
                  </a:lnTo>
                  <a:lnTo>
                    <a:pt x="1061" y="206"/>
                  </a:lnTo>
                  <a:lnTo>
                    <a:pt x="1073" y="200"/>
                  </a:lnTo>
                  <a:lnTo>
                    <a:pt x="1085" y="195"/>
                  </a:lnTo>
                  <a:lnTo>
                    <a:pt x="1097" y="191"/>
                  </a:lnTo>
                  <a:lnTo>
                    <a:pt x="1110" y="188"/>
                  </a:lnTo>
                  <a:lnTo>
                    <a:pt x="1121" y="185"/>
                  </a:lnTo>
                  <a:lnTo>
                    <a:pt x="1134" y="184"/>
                  </a:lnTo>
                  <a:lnTo>
                    <a:pt x="1144" y="183"/>
                  </a:lnTo>
                  <a:lnTo>
                    <a:pt x="1153" y="182"/>
                  </a:lnTo>
                  <a:lnTo>
                    <a:pt x="1160" y="182"/>
                  </a:lnTo>
                  <a:lnTo>
                    <a:pt x="1165" y="181"/>
                  </a:lnTo>
                  <a:lnTo>
                    <a:pt x="1169" y="182"/>
                  </a:lnTo>
                  <a:lnTo>
                    <a:pt x="1170" y="182"/>
                  </a:lnTo>
                  <a:lnTo>
                    <a:pt x="1171" y="182"/>
                  </a:lnTo>
                  <a:lnTo>
                    <a:pt x="1175" y="182"/>
                  </a:lnTo>
                  <a:lnTo>
                    <a:pt x="1181" y="182"/>
                  </a:lnTo>
                  <a:lnTo>
                    <a:pt x="1188" y="182"/>
                  </a:lnTo>
                  <a:lnTo>
                    <a:pt x="1197" y="183"/>
                  </a:lnTo>
                  <a:lnTo>
                    <a:pt x="1207" y="184"/>
                  </a:lnTo>
                  <a:lnTo>
                    <a:pt x="1218" y="185"/>
                  </a:lnTo>
                  <a:lnTo>
                    <a:pt x="1231" y="188"/>
                  </a:lnTo>
                  <a:lnTo>
                    <a:pt x="1243" y="191"/>
                  </a:lnTo>
                  <a:lnTo>
                    <a:pt x="1256" y="195"/>
                  </a:lnTo>
                  <a:lnTo>
                    <a:pt x="1268" y="200"/>
                  </a:lnTo>
                  <a:lnTo>
                    <a:pt x="1280" y="206"/>
                  </a:lnTo>
                  <a:lnTo>
                    <a:pt x="1291" y="214"/>
                  </a:lnTo>
                  <a:lnTo>
                    <a:pt x="1302" y="223"/>
                  </a:lnTo>
                  <a:lnTo>
                    <a:pt x="1311" y="233"/>
                  </a:lnTo>
                  <a:lnTo>
                    <a:pt x="1319" y="245"/>
                  </a:lnTo>
                  <a:lnTo>
                    <a:pt x="1325" y="259"/>
                  </a:lnTo>
                  <a:lnTo>
                    <a:pt x="1331" y="274"/>
                  </a:lnTo>
                  <a:lnTo>
                    <a:pt x="1333" y="291"/>
                  </a:lnTo>
                  <a:lnTo>
                    <a:pt x="1332" y="311"/>
                  </a:lnTo>
                  <a:lnTo>
                    <a:pt x="1329" y="332"/>
                  </a:lnTo>
                  <a:lnTo>
                    <a:pt x="1322" y="357"/>
                  </a:lnTo>
                  <a:lnTo>
                    <a:pt x="1312" y="383"/>
                  </a:lnTo>
                  <a:lnTo>
                    <a:pt x="1299" y="412"/>
                  </a:lnTo>
                  <a:lnTo>
                    <a:pt x="1283" y="443"/>
                  </a:lnTo>
                  <a:lnTo>
                    <a:pt x="1262" y="477"/>
                  </a:lnTo>
                  <a:lnTo>
                    <a:pt x="1237" y="514"/>
                  </a:lnTo>
                  <a:lnTo>
                    <a:pt x="1335" y="793"/>
                  </a:lnTo>
                  <a:lnTo>
                    <a:pt x="1366" y="698"/>
                  </a:lnTo>
                  <a:lnTo>
                    <a:pt x="1366" y="699"/>
                  </a:lnTo>
                  <a:lnTo>
                    <a:pt x="1401" y="589"/>
                  </a:lnTo>
                  <a:lnTo>
                    <a:pt x="1588" y="1"/>
                  </a:lnTo>
                  <a:lnTo>
                    <a:pt x="1590" y="2"/>
                  </a:lnTo>
                  <a:lnTo>
                    <a:pt x="1596" y="7"/>
                  </a:lnTo>
                  <a:lnTo>
                    <a:pt x="1607" y="13"/>
                  </a:lnTo>
                  <a:lnTo>
                    <a:pt x="1621" y="23"/>
                  </a:lnTo>
                  <a:lnTo>
                    <a:pt x="1640" y="34"/>
                  </a:lnTo>
                  <a:lnTo>
                    <a:pt x="1661" y="47"/>
                  </a:lnTo>
                  <a:lnTo>
                    <a:pt x="1686" y="61"/>
                  </a:lnTo>
                  <a:lnTo>
                    <a:pt x="1713" y="77"/>
                  </a:lnTo>
                  <a:lnTo>
                    <a:pt x="1745" y="94"/>
                  </a:lnTo>
                  <a:lnTo>
                    <a:pt x="1778" y="111"/>
                  </a:lnTo>
                  <a:lnTo>
                    <a:pt x="1814" y="130"/>
                  </a:lnTo>
                  <a:lnTo>
                    <a:pt x="1853" y="147"/>
                  </a:lnTo>
                  <a:lnTo>
                    <a:pt x="1893" y="165"/>
                  </a:lnTo>
                  <a:lnTo>
                    <a:pt x="1936" y="183"/>
                  </a:lnTo>
                  <a:lnTo>
                    <a:pt x="1980" y="199"/>
                  </a:lnTo>
                  <a:lnTo>
                    <a:pt x="2026" y="215"/>
                  </a:lnTo>
                  <a:lnTo>
                    <a:pt x="2074" y="230"/>
                  </a:lnTo>
                  <a:lnTo>
                    <a:pt x="2122" y="243"/>
                  </a:lnTo>
                  <a:lnTo>
                    <a:pt x="2157" y="254"/>
                  </a:lnTo>
                  <a:lnTo>
                    <a:pt x="2187" y="267"/>
                  </a:lnTo>
                  <a:lnTo>
                    <a:pt x="2214" y="284"/>
                  </a:lnTo>
                  <a:lnTo>
                    <a:pt x="2239" y="303"/>
                  </a:lnTo>
                  <a:lnTo>
                    <a:pt x="2260" y="325"/>
                  </a:lnTo>
                  <a:lnTo>
                    <a:pt x="2278" y="350"/>
                  </a:lnTo>
                  <a:lnTo>
                    <a:pt x="2294" y="375"/>
                  </a:lnTo>
                  <a:lnTo>
                    <a:pt x="2307" y="401"/>
                  </a:lnTo>
                  <a:lnTo>
                    <a:pt x="2318" y="429"/>
                  </a:lnTo>
                  <a:lnTo>
                    <a:pt x="2326" y="457"/>
                  </a:lnTo>
                  <a:lnTo>
                    <a:pt x="2333" y="485"/>
                  </a:lnTo>
                  <a:lnTo>
                    <a:pt x="2339" y="514"/>
                  </a:lnTo>
                  <a:lnTo>
                    <a:pt x="2286" y="584"/>
                  </a:lnTo>
                  <a:lnTo>
                    <a:pt x="2228" y="648"/>
                  </a:lnTo>
                  <a:lnTo>
                    <a:pt x="2168" y="710"/>
                  </a:lnTo>
                  <a:lnTo>
                    <a:pt x="2104" y="767"/>
                  </a:lnTo>
                  <a:lnTo>
                    <a:pt x="2038" y="821"/>
                  </a:lnTo>
                  <a:lnTo>
                    <a:pt x="1967" y="870"/>
                  </a:lnTo>
                  <a:lnTo>
                    <a:pt x="1894" y="915"/>
                  </a:lnTo>
                  <a:lnTo>
                    <a:pt x="1818" y="956"/>
                  </a:lnTo>
                  <a:lnTo>
                    <a:pt x="1741" y="992"/>
                  </a:lnTo>
                  <a:lnTo>
                    <a:pt x="1660" y="1024"/>
                  </a:lnTo>
                  <a:lnTo>
                    <a:pt x="1577" y="1051"/>
                  </a:lnTo>
                  <a:lnTo>
                    <a:pt x="1491" y="1073"/>
                  </a:lnTo>
                  <a:lnTo>
                    <a:pt x="1410" y="1089"/>
                  </a:lnTo>
                  <a:lnTo>
                    <a:pt x="1330" y="1100"/>
                  </a:lnTo>
                  <a:lnTo>
                    <a:pt x="1248" y="1107"/>
                  </a:lnTo>
                  <a:lnTo>
                    <a:pt x="1166" y="1110"/>
                  </a:lnTo>
                  <a:lnTo>
                    <a:pt x="1072" y="1107"/>
                  </a:lnTo>
                  <a:lnTo>
                    <a:pt x="979" y="1098"/>
                  </a:lnTo>
                  <a:lnTo>
                    <a:pt x="888" y="1083"/>
                  </a:lnTo>
                  <a:lnTo>
                    <a:pt x="798" y="1063"/>
                  </a:lnTo>
                  <a:lnTo>
                    <a:pt x="711" y="1038"/>
                  </a:lnTo>
                  <a:lnTo>
                    <a:pt x="627" y="1006"/>
                  </a:lnTo>
                  <a:lnTo>
                    <a:pt x="545" y="970"/>
                  </a:lnTo>
                  <a:lnTo>
                    <a:pt x="465" y="930"/>
                  </a:lnTo>
                  <a:lnTo>
                    <a:pt x="388" y="885"/>
                  </a:lnTo>
                  <a:lnTo>
                    <a:pt x="314" y="835"/>
                  </a:lnTo>
                  <a:lnTo>
                    <a:pt x="245" y="779"/>
                  </a:lnTo>
                  <a:lnTo>
                    <a:pt x="177" y="721"/>
                  </a:lnTo>
                  <a:lnTo>
                    <a:pt x="114" y="658"/>
                  </a:lnTo>
                  <a:lnTo>
                    <a:pt x="55" y="592"/>
                  </a:lnTo>
                  <a:lnTo>
                    <a:pt x="0" y="521"/>
                  </a:lnTo>
                  <a:lnTo>
                    <a:pt x="5" y="492"/>
                  </a:lnTo>
                  <a:lnTo>
                    <a:pt x="11" y="462"/>
                  </a:lnTo>
                  <a:lnTo>
                    <a:pt x="21" y="434"/>
                  </a:lnTo>
                  <a:lnTo>
                    <a:pt x="31" y="405"/>
                  </a:lnTo>
                  <a:lnTo>
                    <a:pt x="44" y="378"/>
                  </a:lnTo>
                  <a:lnTo>
                    <a:pt x="60" y="352"/>
                  </a:lnTo>
                  <a:lnTo>
                    <a:pt x="78" y="327"/>
                  </a:lnTo>
                  <a:lnTo>
                    <a:pt x="99" y="305"/>
                  </a:lnTo>
                  <a:lnTo>
                    <a:pt x="124" y="285"/>
                  </a:lnTo>
                  <a:lnTo>
                    <a:pt x="151" y="268"/>
                  </a:lnTo>
                  <a:lnTo>
                    <a:pt x="182" y="253"/>
                  </a:lnTo>
                  <a:lnTo>
                    <a:pt x="217" y="242"/>
                  </a:lnTo>
                  <a:lnTo>
                    <a:pt x="266" y="229"/>
                  </a:lnTo>
                  <a:lnTo>
                    <a:pt x="313" y="214"/>
                  </a:lnTo>
                  <a:lnTo>
                    <a:pt x="359" y="199"/>
                  </a:lnTo>
                  <a:lnTo>
                    <a:pt x="403" y="182"/>
                  </a:lnTo>
                  <a:lnTo>
                    <a:pt x="447" y="165"/>
                  </a:lnTo>
                  <a:lnTo>
                    <a:pt x="487" y="147"/>
                  </a:lnTo>
                  <a:lnTo>
                    <a:pt x="526" y="129"/>
                  </a:lnTo>
                  <a:lnTo>
                    <a:pt x="562" y="110"/>
                  </a:lnTo>
                  <a:lnTo>
                    <a:pt x="595" y="93"/>
                  </a:lnTo>
                  <a:lnTo>
                    <a:pt x="627" y="76"/>
                  </a:lnTo>
                  <a:lnTo>
                    <a:pt x="654" y="61"/>
                  </a:lnTo>
                  <a:lnTo>
                    <a:pt x="679" y="46"/>
                  </a:lnTo>
                  <a:lnTo>
                    <a:pt x="700" y="33"/>
                  </a:lnTo>
                  <a:lnTo>
                    <a:pt x="718" y="22"/>
                  </a:lnTo>
                  <a:lnTo>
                    <a:pt x="733" y="13"/>
                  </a:lnTo>
                  <a:lnTo>
                    <a:pt x="744" y="6"/>
                  </a:lnTo>
                  <a:lnTo>
                    <a:pt x="750" y="2"/>
                  </a:lnTo>
                  <a:lnTo>
                    <a:pt x="7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33" name="Shape 12033"/>
            <p:cNvSpPr/>
            <p:nvPr/>
          </p:nvSpPr>
          <p:spPr>
            <a:xfrm>
              <a:off x="6323013" y="4489450"/>
              <a:ext cx="244475" cy="209550"/>
            </a:xfrm>
            <a:custGeom>
              <a:avLst/>
              <a:gdLst/>
              <a:ahLst/>
              <a:cxnLst/>
              <a:rect l="0" t="0" r="0" b="0"/>
              <a:pathLst>
                <a:path w="2618" h="2235" extrusionOk="0">
                  <a:moveTo>
                    <a:pt x="1189" y="0"/>
                  </a:moveTo>
                  <a:lnTo>
                    <a:pt x="1433" y="0"/>
                  </a:lnTo>
                  <a:lnTo>
                    <a:pt x="1454" y="3"/>
                  </a:lnTo>
                  <a:lnTo>
                    <a:pt x="1475" y="11"/>
                  </a:lnTo>
                  <a:lnTo>
                    <a:pt x="1493" y="22"/>
                  </a:lnTo>
                  <a:lnTo>
                    <a:pt x="1508" y="38"/>
                  </a:lnTo>
                  <a:lnTo>
                    <a:pt x="1518" y="56"/>
                  </a:lnTo>
                  <a:lnTo>
                    <a:pt x="1524" y="78"/>
                  </a:lnTo>
                  <a:lnTo>
                    <a:pt x="1564" y="306"/>
                  </a:lnTo>
                  <a:lnTo>
                    <a:pt x="1567" y="314"/>
                  </a:lnTo>
                  <a:lnTo>
                    <a:pt x="1572" y="320"/>
                  </a:lnTo>
                  <a:lnTo>
                    <a:pt x="1579" y="323"/>
                  </a:lnTo>
                  <a:lnTo>
                    <a:pt x="1640" y="343"/>
                  </a:lnTo>
                  <a:lnTo>
                    <a:pt x="1700" y="365"/>
                  </a:lnTo>
                  <a:lnTo>
                    <a:pt x="1759" y="391"/>
                  </a:lnTo>
                  <a:lnTo>
                    <a:pt x="1816" y="422"/>
                  </a:lnTo>
                  <a:lnTo>
                    <a:pt x="1824" y="424"/>
                  </a:lnTo>
                  <a:lnTo>
                    <a:pt x="1832" y="424"/>
                  </a:lnTo>
                  <a:lnTo>
                    <a:pt x="1839" y="420"/>
                  </a:lnTo>
                  <a:lnTo>
                    <a:pt x="2029" y="285"/>
                  </a:lnTo>
                  <a:lnTo>
                    <a:pt x="2048" y="275"/>
                  </a:lnTo>
                  <a:lnTo>
                    <a:pt x="2070" y="269"/>
                  </a:lnTo>
                  <a:lnTo>
                    <a:pt x="2091" y="268"/>
                  </a:lnTo>
                  <a:lnTo>
                    <a:pt x="2112" y="272"/>
                  </a:lnTo>
                  <a:lnTo>
                    <a:pt x="2131" y="280"/>
                  </a:lnTo>
                  <a:lnTo>
                    <a:pt x="2149" y="293"/>
                  </a:lnTo>
                  <a:lnTo>
                    <a:pt x="2322" y="465"/>
                  </a:lnTo>
                  <a:lnTo>
                    <a:pt x="2336" y="482"/>
                  </a:lnTo>
                  <a:lnTo>
                    <a:pt x="2345" y="502"/>
                  </a:lnTo>
                  <a:lnTo>
                    <a:pt x="2349" y="523"/>
                  </a:lnTo>
                  <a:lnTo>
                    <a:pt x="2348" y="544"/>
                  </a:lnTo>
                  <a:lnTo>
                    <a:pt x="2343" y="566"/>
                  </a:lnTo>
                  <a:lnTo>
                    <a:pt x="2332" y="585"/>
                  </a:lnTo>
                  <a:lnTo>
                    <a:pt x="2197" y="774"/>
                  </a:lnTo>
                  <a:lnTo>
                    <a:pt x="2193" y="781"/>
                  </a:lnTo>
                  <a:lnTo>
                    <a:pt x="2193" y="789"/>
                  </a:lnTo>
                  <a:lnTo>
                    <a:pt x="2196" y="797"/>
                  </a:lnTo>
                  <a:lnTo>
                    <a:pt x="2226" y="854"/>
                  </a:lnTo>
                  <a:lnTo>
                    <a:pt x="2252" y="912"/>
                  </a:lnTo>
                  <a:lnTo>
                    <a:pt x="2276" y="971"/>
                  </a:lnTo>
                  <a:lnTo>
                    <a:pt x="2294" y="1033"/>
                  </a:lnTo>
                  <a:lnTo>
                    <a:pt x="2298" y="1040"/>
                  </a:lnTo>
                  <a:lnTo>
                    <a:pt x="2304" y="1045"/>
                  </a:lnTo>
                  <a:lnTo>
                    <a:pt x="2311" y="1048"/>
                  </a:lnTo>
                  <a:lnTo>
                    <a:pt x="2541" y="1087"/>
                  </a:lnTo>
                  <a:lnTo>
                    <a:pt x="2562" y="1093"/>
                  </a:lnTo>
                  <a:lnTo>
                    <a:pt x="2581" y="1104"/>
                  </a:lnTo>
                  <a:lnTo>
                    <a:pt x="2597" y="1118"/>
                  </a:lnTo>
                  <a:lnTo>
                    <a:pt x="2608" y="1136"/>
                  </a:lnTo>
                  <a:lnTo>
                    <a:pt x="2616" y="1156"/>
                  </a:lnTo>
                  <a:lnTo>
                    <a:pt x="2618" y="1178"/>
                  </a:lnTo>
                  <a:lnTo>
                    <a:pt x="2618" y="1420"/>
                  </a:lnTo>
                  <a:lnTo>
                    <a:pt x="2617" y="1439"/>
                  </a:lnTo>
                  <a:lnTo>
                    <a:pt x="2611" y="1456"/>
                  </a:lnTo>
                  <a:lnTo>
                    <a:pt x="2603" y="1472"/>
                  </a:lnTo>
                  <a:lnTo>
                    <a:pt x="2591" y="1485"/>
                  </a:lnTo>
                  <a:lnTo>
                    <a:pt x="2577" y="1497"/>
                  </a:lnTo>
                  <a:lnTo>
                    <a:pt x="2559" y="1506"/>
                  </a:lnTo>
                  <a:lnTo>
                    <a:pt x="2540" y="1512"/>
                  </a:lnTo>
                  <a:lnTo>
                    <a:pt x="2310" y="1550"/>
                  </a:lnTo>
                  <a:lnTo>
                    <a:pt x="2303" y="1553"/>
                  </a:lnTo>
                  <a:lnTo>
                    <a:pt x="2297" y="1558"/>
                  </a:lnTo>
                  <a:lnTo>
                    <a:pt x="2294" y="1565"/>
                  </a:lnTo>
                  <a:lnTo>
                    <a:pt x="2275" y="1626"/>
                  </a:lnTo>
                  <a:lnTo>
                    <a:pt x="2252" y="1687"/>
                  </a:lnTo>
                  <a:lnTo>
                    <a:pt x="2225" y="1745"/>
                  </a:lnTo>
                  <a:lnTo>
                    <a:pt x="2195" y="1802"/>
                  </a:lnTo>
                  <a:lnTo>
                    <a:pt x="2192" y="1809"/>
                  </a:lnTo>
                  <a:lnTo>
                    <a:pt x="2193" y="1817"/>
                  </a:lnTo>
                  <a:lnTo>
                    <a:pt x="2196" y="1824"/>
                  </a:lnTo>
                  <a:lnTo>
                    <a:pt x="2332" y="2012"/>
                  </a:lnTo>
                  <a:lnTo>
                    <a:pt x="2342" y="2031"/>
                  </a:lnTo>
                  <a:lnTo>
                    <a:pt x="2348" y="2052"/>
                  </a:lnTo>
                  <a:lnTo>
                    <a:pt x="2348" y="2074"/>
                  </a:lnTo>
                  <a:lnTo>
                    <a:pt x="2344" y="2095"/>
                  </a:lnTo>
                  <a:lnTo>
                    <a:pt x="2335" y="2115"/>
                  </a:lnTo>
                  <a:lnTo>
                    <a:pt x="2322" y="2132"/>
                  </a:lnTo>
                  <a:lnTo>
                    <a:pt x="2224" y="2228"/>
                  </a:lnTo>
                  <a:lnTo>
                    <a:pt x="2218" y="2233"/>
                  </a:lnTo>
                  <a:lnTo>
                    <a:pt x="2210" y="2235"/>
                  </a:lnTo>
                  <a:lnTo>
                    <a:pt x="2202" y="2234"/>
                  </a:lnTo>
                  <a:lnTo>
                    <a:pt x="2152" y="2216"/>
                  </a:lnTo>
                  <a:lnTo>
                    <a:pt x="2106" y="2198"/>
                  </a:lnTo>
                  <a:lnTo>
                    <a:pt x="2061" y="2178"/>
                  </a:lnTo>
                  <a:lnTo>
                    <a:pt x="2019" y="2159"/>
                  </a:lnTo>
                  <a:lnTo>
                    <a:pt x="1981" y="2140"/>
                  </a:lnTo>
                  <a:lnTo>
                    <a:pt x="1945" y="2122"/>
                  </a:lnTo>
                  <a:lnTo>
                    <a:pt x="1914" y="2104"/>
                  </a:lnTo>
                  <a:lnTo>
                    <a:pt x="1887" y="2087"/>
                  </a:lnTo>
                  <a:lnTo>
                    <a:pt x="1887" y="2087"/>
                  </a:lnTo>
                  <a:lnTo>
                    <a:pt x="1886" y="2087"/>
                  </a:lnTo>
                  <a:lnTo>
                    <a:pt x="1885" y="2087"/>
                  </a:lnTo>
                  <a:lnTo>
                    <a:pt x="1878" y="2083"/>
                  </a:lnTo>
                  <a:lnTo>
                    <a:pt x="1871" y="2078"/>
                  </a:lnTo>
                  <a:lnTo>
                    <a:pt x="1867" y="2071"/>
                  </a:lnTo>
                  <a:lnTo>
                    <a:pt x="1866" y="2062"/>
                  </a:lnTo>
                  <a:lnTo>
                    <a:pt x="1869" y="2054"/>
                  </a:lnTo>
                  <a:lnTo>
                    <a:pt x="1897" y="1998"/>
                  </a:lnTo>
                  <a:lnTo>
                    <a:pt x="1921" y="1942"/>
                  </a:lnTo>
                  <a:lnTo>
                    <a:pt x="1939" y="1887"/>
                  </a:lnTo>
                  <a:lnTo>
                    <a:pt x="1940" y="1884"/>
                  </a:lnTo>
                  <a:lnTo>
                    <a:pt x="1942" y="1881"/>
                  </a:lnTo>
                  <a:lnTo>
                    <a:pt x="1944" y="1878"/>
                  </a:lnTo>
                  <a:lnTo>
                    <a:pt x="1967" y="1851"/>
                  </a:lnTo>
                  <a:lnTo>
                    <a:pt x="1987" y="1822"/>
                  </a:lnTo>
                  <a:lnTo>
                    <a:pt x="2004" y="1792"/>
                  </a:lnTo>
                  <a:lnTo>
                    <a:pt x="2018" y="1761"/>
                  </a:lnTo>
                  <a:lnTo>
                    <a:pt x="2030" y="1731"/>
                  </a:lnTo>
                  <a:lnTo>
                    <a:pt x="2040" y="1702"/>
                  </a:lnTo>
                  <a:lnTo>
                    <a:pt x="2048" y="1676"/>
                  </a:lnTo>
                  <a:lnTo>
                    <a:pt x="2054" y="1653"/>
                  </a:lnTo>
                  <a:lnTo>
                    <a:pt x="2061" y="1627"/>
                  </a:lnTo>
                  <a:lnTo>
                    <a:pt x="2069" y="1600"/>
                  </a:lnTo>
                  <a:lnTo>
                    <a:pt x="2074" y="1571"/>
                  </a:lnTo>
                  <a:lnTo>
                    <a:pt x="2078" y="1542"/>
                  </a:lnTo>
                  <a:lnTo>
                    <a:pt x="2081" y="1512"/>
                  </a:lnTo>
                  <a:lnTo>
                    <a:pt x="2082" y="1481"/>
                  </a:lnTo>
                  <a:lnTo>
                    <a:pt x="2080" y="1451"/>
                  </a:lnTo>
                  <a:lnTo>
                    <a:pt x="2074" y="1421"/>
                  </a:lnTo>
                  <a:lnTo>
                    <a:pt x="2066" y="1392"/>
                  </a:lnTo>
                  <a:lnTo>
                    <a:pt x="2053" y="1364"/>
                  </a:lnTo>
                  <a:lnTo>
                    <a:pt x="2036" y="1338"/>
                  </a:lnTo>
                  <a:lnTo>
                    <a:pt x="2035" y="1338"/>
                  </a:lnTo>
                  <a:lnTo>
                    <a:pt x="2035" y="1338"/>
                  </a:lnTo>
                  <a:lnTo>
                    <a:pt x="2031" y="1330"/>
                  </a:lnTo>
                  <a:lnTo>
                    <a:pt x="2031" y="1321"/>
                  </a:lnTo>
                  <a:lnTo>
                    <a:pt x="2039" y="1253"/>
                  </a:lnTo>
                  <a:lnTo>
                    <a:pt x="2044" y="1188"/>
                  </a:lnTo>
                  <a:lnTo>
                    <a:pt x="2045" y="1127"/>
                  </a:lnTo>
                  <a:lnTo>
                    <a:pt x="2042" y="1069"/>
                  </a:lnTo>
                  <a:lnTo>
                    <a:pt x="2036" y="1015"/>
                  </a:lnTo>
                  <a:lnTo>
                    <a:pt x="2025" y="964"/>
                  </a:lnTo>
                  <a:lnTo>
                    <a:pt x="2011" y="917"/>
                  </a:lnTo>
                  <a:lnTo>
                    <a:pt x="1994" y="873"/>
                  </a:lnTo>
                  <a:lnTo>
                    <a:pt x="1972" y="834"/>
                  </a:lnTo>
                  <a:lnTo>
                    <a:pt x="1946" y="797"/>
                  </a:lnTo>
                  <a:lnTo>
                    <a:pt x="1921" y="769"/>
                  </a:lnTo>
                  <a:lnTo>
                    <a:pt x="1895" y="744"/>
                  </a:lnTo>
                  <a:lnTo>
                    <a:pt x="1869" y="725"/>
                  </a:lnTo>
                  <a:lnTo>
                    <a:pt x="1843" y="710"/>
                  </a:lnTo>
                  <a:lnTo>
                    <a:pt x="1819" y="698"/>
                  </a:lnTo>
                  <a:lnTo>
                    <a:pt x="1816" y="697"/>
                  </a:lnTo>
                  <a:lnTo>
                    <a:pt x="1813" y="694"/>
                  </a:lnTo>
                  <a:lnTo>
                    <a:pt x="1811" y="692"/>
                  </a:lnTo>
                  <a:lnTo>
                    <a:pt x="1794" y="672"/>
                  </a:lnTo>
                  <a:lnTo>
                    <a:pt x="1773" y="650"/>
                  </a:lnTo>
                  <a:lnTo>
                    <a:pt x="1747" y="627"/>
                  </a:lnTo>
                  <a:lnTo>
                    <a:pt x="1719" y="604"/>
                  </a:lnTo>
                  <a:lnTo>
                    <a:pt x="1687" y="582"/>
                  </a:lnTo>
                  <a:lnTo>
                    <a:pt x="1650" y="560"/>
                  </a:lnTo>
                  <a:lnTo>
                    <a:pt x="1602" y="534"/>
                  </a:lnTo>
                  <a:lnTo>
                    <a:pt x="1551" y="513"/>
                  </a:lnTo>
                  <a:lnTo>
                    <a:pt x="1499" y="497"/>
                  </a:lnTo>
                  <a:lnTo>
                    <a:pt x="1444" y="485"/>
                  </a:lnTo>
                  <a:lnTo>
                    <a:pt x="1389" y="478"/>
                  </a:lnTo>
                  <a:lnTo>
                    <a:pt x="1331" y="476"/>
                  </a:lnTo>
                  <a:lnTo>
                    <a:pt x="1302" y="476"/>
                  </a:lnTo>
                  <a:lnTo>
                    <a:pt x="1271" y="478"/>
                  </a:lnTo>
                  <a:lnTo>
                    <a:pt x="1219" y="483"/>
                  </a:lnTo>
                  <a:lnTo>
                    <a:pt x="1167" y="493"/>
                  </a:lnTo>
                  <a:lnTo>
                    <a:pt x="1116" y="508"/>
                  </a:lnTo>
                  <a:lnTo>
                    <a:pt x="1115" y="508"/>
                  </a:lnTo>
                  <a:lnTo>
                    <a:pt x="1115" y="508"/>
                  </a:lnTo>
                  <a:lnTo>
                    <a:pt x="1114" y="509"/>
                  </a:lnTo>
                  <a:lnTo>
                    <a:pt x="1059" y="530"/>
                  </a:lnTo>
                  <a:lnTo>
                    <a:pt x="1004" y="559"/>
                  </a:lnTo>
                  <a:lnTo>
                    <a:pt x="951" y="592"/>
                  </a:lnTo>
                  <a:lnTo>
                    <a:pt x="908" y="621"/>
                  </a:lnTo>
                  <a:lnTo>
                    <a:pt x="868" y="652"/>
                  </a:lnTo>
                  <a:lnTo>
                    <a:pt x="829" y="686"/>
                  </a:lnTo>
                  <a:lnTo>
                    <a:pt x="792" y="722"/>
                  </a:lnTo>
                  <a:lnTo>
                    <a:pt x="748" y="771"/>
                  </a:lnTo>
                  <a:lnTo>
                    <a:pt x="710" y="821"/>
                  </a:lnTo>
                  <a:lnTo>
                    <a:pt x="677" y="873"/>
                  </a:lnTo>
                  <a:lnTo>
                    <a:pt x="649" y="927"/>
                  </a:lnTo>
                  <a:lnTo>
                    <a:pt x="627" y="983"/>
                  </a:lnTo>
                  <a:lnTo>
                    <a:pt x="610" y="1042"/>
                  </a:lnTo>
                  <a:lnTo>
                    <a:pt x="601" y="1084"/>
                  </a:lnTo>
                  <a:lnTo>
                    <a:pt x="595" y="1127"/>
                  </a:lnTo>
                  <a:lnTo>
                    <a:pt x="593" y="1172"/>
                  </a:lnTo>
                  <a:lnTo>
                    <a:pt x="593" y="1220"/>
                  </a:lnTo>
                  <a:lnTo>
                    <a:pt x="597" y="1270"/>
                  </a:lnTo>
                  <a:lnTo>
                    <a:pt x="604" y="1321"/>
                  </a:lnTo>
                  <a:lnTo>
                    <a:pt x="604" y="1330"/>
                  </a:lnTo>
                  <a:lnTo>
                    <a:pt x="600" y="1338"/>
                  </a:lnTo>
                  <a:lnTo>
                    <a:pt x="583" y="1364"/>
                  </a:lnTo>
                  <a:lnTo>
                    <a:pt x="571" y="1392"/>
                  </a:lnTo>
                  <a:lnTo>
                    <a:pt x="562" y="1421"/>
                  </a:lnTo>
                  <a:lnTo>
                    <a:pt x="557" y="1451"/>
                  </a:lnTo>
                  <a:lnTo>
                    <a:pt x="555" y="1482"/>
                  </a:lnTo>
                  <a:lnTo>
                    <a:pt x="556" y="1512"/>
                  </a:lnTo>
                  <a:lnTo>
                    <a:pt x="559" y="1542"/>
                  </a:lnTo>
                  <a:lnTo>
                    <a:pt x="563" y="1572"/>
                  </a:lnTo>
                  <a:lnTo>
                    <a:pt x="569" y="1600"/>
                  </a:lnTo>
                  <a:lnTo>
                    <a:pt x="575" y="1627"/>
                  </a:lnTo>
                  <a:lnTo>
                    <a:pt x="582" y="1654"/>
                  </a:lnTo>
                  <a:lnTo>
                    <a:pt x="589" y="1676"/>
                  </a:lnTo>
                  <a:lnTo>
                    <a:pt x="597" y="1702"/>
                  </a:lnTo>
                  <a:lnTo>
                    <a:pt x="607" y="1731"/>
                  </a:lnTo>
                  <a:lnTo>
                    <a:pt x="618" y="1761"/>
                  </a:lnTo>
                  <a:lnTo>
                    <a:pt x="633" y="1792"/>
                  </a:lnTo>
                  <a:lnTo>
                    <a:pt x="649" y="1822"/>
                  </a:lnTo>
                  <a:lnTo>
                    <a:pt x="670" y="1851"/>
                  </a:lnTo>
                  <a:lnTo>
                    <a:pt x="692" y="1878"/>
                  </a:lnTo>
                  <a:lnTo>
                    <a:pt x="695" y="1881"/>
                  </a:lnTo>
                  <a:lnTo>
                    <a:pt x="696" y="1884"/>
                  </a:lnTo>
                  <a:lnTo>
                    <a:pt x="698" y="1887"/>
                  </a:lnTo>
                  <a:lnTo>
                    <a:pt x="714" y="1938"/>
                  </a:lnTo>
                  <a:lnTo>
                    <a:pt x="734" y="1989"/>
                  </a:lnTo>
                  <a:lnTo>
                    <a:pt x="761" y="2040"/>
                  </a:lnTo>
                  <a:lnTo>
                    <a:pt x="763" y="2048"/>
                  </a:lnTo>
                  <a:lnTo>
                    <a:pt x="762" y="2056"/>
                  </a:lnTo>
                  <a:lnTo>
                    <a:pt x="759" y="2063"/>
                  </a:lnTo>
                  <a:lnTo>
                    <a:pt x="751" y="2069"/>
                  </a:lnTo>
                  <a:lnTo>
                    <a:pt x="708" y="2095"/>
                  </a:lnTo>
                  <a:lnTo>
                    <a:pt x="677" y="2113"/>
                  </a:lnTo>
                  <a:lnTo>
                    <a:pt x="641" y="2131"/>
                  </a:lnTo>
                  <a:lnTo>
                    <a:pt x="602" y="2151"/>
                  </a:lnTo>
                  <a:lnTo>
                    <a:pt x="560" y="2172"/>
                  </a:lnTo>
                  <a:lnTo>
                    <a:pt x="514" y="2192"/>
                  </a:lnTo>
                  <a:lnTo>
                    <a:pt x="466" y="2212"/>
                  </a:lnTo>
                  <a:lnTo>
                    <a:pt x="414" y="2231"/>
                  </a:lnTo>
                  <a:lnTo>
                    <a:pt x="407" y="2232"/>
                  </a:lnTo>
                  <a:lnTo>
                    <a:pt x="399" y="2230"/>
                  </a:lnTo>
                  <a:lnTo>
                    <a:pt x="392" y="2225"/>
                  </a:lnTo>
                  <a:lnTo>
                    <a:pt x="389" y="2222"/>
                  </a:lnTo>
                  <a:lnTo>
                    <a:pt x="302" y="2136"/>
                  </a:lnTo>
                  <a:lnTo>
                    <a:pt x="288" y="2119"/>
                  </a:lnTo>
                  <a:lnTo>
                    <a:pt x="279" y="2099"/>
                  </a:lnTo>
                  <a:lnTo>
                    <a:pt x="275" y="2077"/>
                  </a:lnTo>
                  <a:lnTo>
                    <a:pt x="276" y="2056"/>
                  </a:lnTo>
                  <a:lnTo>
                    <a:pt x="282" y="2035"/>
                  </a:lnTo>
                  <a:lnTo>
                    <a:pt x="292" y="2016"/>
                  </a:lnTo>
                  <a:lnTo>
                    <a:pt x="425" y="1829"/>
                  </a:lnTo>
                  <a:lnTo>
                    <a:pt x="428" y="1821"/>
                  </a:lnTo>
                  <a:lnTo>
                    <a:pt x="429" y="1813"/>
                  </a:lnTo>
                  <a:lnTo>
                    <a:pt x="426" y="1806"/>
                  </a:lnTo>
                  <a:lnTo>
                    <a:pt x="395" y="1749"/>
                  </a:lnTo>
                  <a:lnTo>
                    <a:pt x="369" y="1691"/>
                  </a:lnTo>
                  <a:lnTo>
                    <a:pt x="345" y="1631"/>
                  </a:lnTo>
                  <a:lnTo>
                    <a:pt x="326" y="1571"/>
                  </a:lnTo>
                  <a:lnTo>
                    <a:pt x="322" y="1564"/>
                  </a:lnTo>
                  <a:lnTo>
                    <a:pt x="316" y="1558"/>
                  </a:lnTo>
                  <a:lnTo>
                    <a:pt x="309" y="1555"/>
                  </a:lnTo>
                  <a:lnTo>
                    <a:pt x="77" y="1517"/>
                  </a:lnTo>
                  <a:lnTo>
                    <a:pt x="56" y="1511"/>
                  </a:lnTo>
                  <a:lnTo>
                    <a:pt x="37" y="1500"/>
                  </a:lnTo>
                  <a:lnTo>
                    <a:pt x="21" y="1485"/>
                  </a:lnTo>
                  <a:lnTo>
                    <a:pt x="10" y="1468"/>
                  </a:lnTo>
                  <a:lnTo>
                    <a:pt x="2" y="1448"/>
                  </a:lnTo>
                  <a:lnTo>
                    <a:pt x="0" y="1425"/>
                  </a:lnTo>
                  <a:lnTo>
                    <a:pt x="0" y="1183"/>
                  </a:lnTo>
                  <a:lnTo>
                    <a:pt x="1" y="1165"/>
                  </a:lnTo>
                  <a:lnTo>
                    <a:pt x="7" y="1148"/>
                  </a:lnTo>
                  <a:lnTo>
                    <a:pt x="15" y="1132"/>
                  </a:lnTo>
                  <a:lnTo>
                    <a:pt x="27" y="1118"/>
                  </a:lnTo>
                  <a:lnTo>
                    <a:pt x="41" y="1106"/>
                  </a:lnTo>
                  <a:lnTo>
                    <a:pt x="59" y="1097"/>
                  </a:lnTo>
                  <a:lnTo>
                    <a:pt x="78" y="1092"/>
                  </a:lnTo>
                  <a:lnTo>
                    <a:pt x="306" y="1056"/>
                  </a:lnTo>
                  <a:lnTo>
                    <a:pt x="314" y="1054"/>
                  </a:lnTo>
                  <a:lnTo>
                    <a:pt x="320" y="1048"/>
                  </a:lnTo>
                  <a:lnTo>
                    <a:pt x="324" y="1041"/>
                  </a:lnTo>
                  <a:lnTo>
                    <a:pt x="342" y="980"/>
                  </a:lnTo>
                  <a:lnTo>
                    <a:pt x="365" y="920"/>
                  </a:lnTo>
                  <a:lnTo>
                    <a:pt x="391" y="862"/>
                  </a:lnTo>
                  <a:lnTo>
                    <a:pt x="420" y="805"/>
                  </a:lnTo>
                  <a:lnTo>
                    <a:pt x="423" y="797"/>
                  </a:lnTo>
                  <a:lnTo>
                    <a:pt x="422" y="789"/>
                  </a:lnTo>
                  <a:lnTo>
                    <a:pt x="419" y="782"/>
                  </a:lnTo>
                  <a:lnTo>
                    <a:pt x="283" y="591"/>
                  </a:lnTo>
                  <a:lnTo>
                    <a:pt x="273" y="572"/>
                  </a:lnTo>
                  <a:lnTo>
                    <a:pt x="268" y="551"/>
                  </a:lnTo>
                  <a:lnTo>
                    <a:pt x="267" y="528"/>
                  </a:lnTo>
                  <a:lnTo>
                    <a:pt x="271" y="508"/>
                  </a:lnTo>
                  <a:lnTo>
                    <a:pt x="280" y="488"/>
                  </a:lnTo>
                  <a:lnTo>
                    <a:pt x="294" y="471"/>
                  </a:lnTo>
                  <a:lnTo>
                    <a:pt x="467" y="299"/>
                  </a:lnTo>
                  <a:lnTo>
                    <a:pt x="484" y="285"/>
                  </a:lnTo>
                  <a:lnTo>
                    <a:pt x="504" y="276"/>
                  </a:lnTo>
                  <a:lnTo>
                    <a:pt x="524" y="272"/>
                  </a:lnTo>
                  <a:lnTo>
                    <a:pt x="546" y="272"/>
                  </a:lnTo>
                  <a:lnTo>
                    <a:pt x="567" y="278"/>
                  </a:lnTo>
                  <a:lnTo>
                    <a:pt x="587" y="289"/>
                  </a:lnTo>
                  <a:lnTo>
                    <a:pt x="775" y="422"/>
                  </a:lnTo>
                  <a:lnTo>
                    <a:pt x="783" y="425"/>
                  </a:lnTo>
                  <a:lnTo>
                    <a:pt x="791" y="425"/>
                  </a:lnTo>
                  <a:lnTo>
                    <a:pt x="799" y="422"/>
                  </a:lnTo>
                  <a:lnTo>
                    <a:pt x="858" y="391"/>
                  </a:lnTo>
                  <a:lnTo>
                    <a:pt x="917" y="363"/>
                  </a:lnTo>
                  <a:lnTo>
                    <a:pt x="979" y="340"/>
                  </a:lnTo>
                  <a:lnTo>
                    <a:pt x="1041" y="320"/>
                  </a:lnTo>
                  <a:lnTo>
                    <a:pt x="1049" y="317"/>
                  </a:lnTo>
                  <a:lnTo>
                    <a:pt x="1054" y="311"/>
                  </a:lnTo>
                  <a:lnTo>
                    <a:pt x="1058" y="303"/>
                  </a:lnTo>
                  <a:lnTo>
                    <a:pt x="1098" y="78"/>
                  </a:lnTo>
                  <a:lnTo>
                    <a:pt x="1103" y="59"/>
                  </a:lnTo>
                  <a:lnTo>
                    <a:pt x="1112" y="42"/>
                  </a:lnTo>
                  <a:lnTo>
                    <a:pt x="1123" y="28"/>
                  </a:lnTo>
                  <a:lnTo>
                    <a:pt x="1137" y="16"/>
                  </a:lnTo>
                  <a:lnTo>
                    <a:pt x="1153" y="7"/>
                  </a:lnTo>
                  <a:lnTo>
                    <a:pt x="1171" y="2"/>
                  </a:lnTo>
                  <a:lnTo>
                    <a:pt x="11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34" name="Shape 12034"/>
            <p:cNvSpPr/>
            <p:nvPr/>
          </p:nvSpPr>
          <p:spPr>
            <a:xfrm>
              <a:off x="6388101" y="4548188"/>
              <a:ext cx="115888" cy="153988"/>
            </a:xfrm>
            <a:custGeom>
              <a:avLst/>
              <a:gdLst/>
              <a:ahLst/>
              <a:cxnLst/>
              <a:rect l="0" t="0" r="0" b="0"/>
              <a:pathLst>
                <a:path w="1242" h="1647" extrusionOk="0">
                  <a:moveTo>
                    <a:pt x="630" y="0"/>
                  </a:moveTo>
                  <a:lnTo>
                    <a:pt x="675" y="2"/>
                  </a:lnTo>
                  <a:lnTo>
                    <a:pt x="716" y="6"/>
                  </a:lnTo>
                  <a:lnTo>
                    <a:pt x="755" y="14"/>
                  </a:lnTo>
                  <a:lnTo>
                    <a:pt x="792" y="24"/>
                  </a:lnTo>
                  <a:lnTo>
                    <a:pt x="825" y="36"/>
                  </a:lnTo>
                  <a:lnTo>
                    <a:pt x="855" y="50"/>
                  </a:lnTo>
                  <a:lnTo>
                    <a:pt x="883" y="65"/>
                  </a:lnTo>
                  <a:lnTo>
                    <a:pt x="913" y="83"/>
                  </a:lnTo>
                  <a:lnTo>
                    <a:pt x="939" y="102"/>
                  </a:lnTo>
                  <a:lnTo>
                    <a:pt x="961" y="120"/>
                  </a:lnTo>
                  <a:lnTo>
                    <a:pt x="981" y="138"/>
                  </a:lnTo>
                  <a:lnTo>
                    <a:pt x="996" y="155"/>
                  </a:lnTo>
                  <a:lnTo>
                    <a:pt x="1008" y="170"/>
                  </a:lnTo>
                  <a:lnTo>
                    <a:pt x="1018" y="183"/>
                  </a:lnTo>
                  <a:lnTo>
                    <a:pt x="1024" y="193"/>
                  </a:lnTo>
                  <a:lnTo>
                    <a:pt x="1028" y="199"/>
                  </a:lnTo>
                  <a:lnTo>
                    <a:pt x="1029" y="201"/>
                  </a:lnTo>
                  <a:lnTo>
                    <a:pt x="1030" y="201"/>
                  </a:lnTo>
                  <a:lnTo>
                    <a:pt x="1033" y="202"/>
                  </a:lnTo>
                  <a:lnTo>
                    <a:pt x="1039" y="203"/>
                  </a:lnTo>
                  <a:lnTo>
                    <a:pt x="1045" y="204"/>
                  </a:lnTo>
                  <a:lnTo>
                    <a:pt x="1054" y="207"/>
                  </a:lnTo>
                  <a:lnTo>
                    <a:pt x="1063" y="210"/>
                  </a:lnTo>
                  <a:lnTo>
                    <a:pt x="1074" y="215"/>
                  </a:lnTo>
                  <a:lnTo>
                    <a:pt x="1086" y="221"/>
                  </a:lnTo>
                  <a:lnTo>
                    <a:pt x="1097" y="229"/>
                  </a:lnTo>
                  <a:lnTo>
                    <a:pt x="1110" y="238"/>
                  </a:lnTo>
                  <a:lnTo>
                    <a:pt x="1122" y="250"/>
                  </a:lnTo>
                  <a:lnTo>
                    <a:pt x="1134" y="263"/>
                  </a:lnTo>
                  <a:lnTo>
                    <a:pt x="1146" y="279"/>
                  </a:lnTo>
                  <a:lnTo>
                    <a:pt x="1158" y="297"/>
                  </a:lnTo>
                  <a:lnTo>
                    <a:pt x="1169" y="318"/>
                  </a:lnTo>
                  <a:lnTo>
                    <a:pt x="1179" y="341"/>
                  </a:lnTo>
                  <a:lnTo>
                    <a:pt x="1188" y="368"/>
                  </a:lnTo>
                  <a:lnTo>
                    <a:pt x="1195" y="398"/>
                  </a:lnTo>
                  <a:lnTo>
                    <a:pt x="1201" y="431"/>
                  </a:lnTo>
                  <a:lnTo>
                    <a:pt x="1205" y="467"/>
                  </a:lnTo>
                  <a:lnTo>
                    <a:pt x="1207" y="507"/>
                  </a:lnTo>
                  <a:lnTo>
                    <a:pt x="1207" y="551"/>
                  </a:lnTo>
                  <a:lnTo>
                    <a:pt x="1204" y="600"/>
                  </a:lnTo>
                  <a:lnTo>
                    <a:pt x="1198" y="652"/>
                  </a:lnTo>
                  <a:lnTo>
                    <a:pt x="1190" y="708"/>
                  </a:lnTo>
                  <a:lnTo>
                    <a:pt x="1181" y="747"/>
                  </a:lnTo>
                  <a:lnTo>
                    <a:pt x="1169" y="786"/>
                  </a:lnTo>
                  <a:lnTo>
                    <a:pt x="1179" y="785"/>
                  </a:lnTo>
                  <a:lnTo>
                    <a:pt x="1189" y="786"/>
                  </a:lnTo>
                  <a:lnTo>
                    <a:pt x="1198" y="788"/>
                  </a:lnTo>
                  <a:lnTo>
                    <a:pt x="1207" y="791"/>
                  </a:lnTo>
                  <a:lnTo>
                    <a:pt x="1216" y="796"/>
                  </a:lnTo>
                  <a:lnTo>
                    <a:pt x="1223" y="804"/>
                  </a:lnTo>
                  <a:lnTo>
                    <a:pt x="1230" y="814"/>
                  </a:lnTo>
                  <a:lnTo>
                    <a:pt x="1235" y="826"/>
                  </a:lnTo>
                  <a:lnTo>
                    <a:pt x="1239" y="841"/>
                  </a:lnTo>
                  <a:lnTo>
                    <a:pt x="1241" y="858"/>
                  </a:lnTo>
                  <a:lnTo>
                    <a:pt x="1242" y="879"/>
                  </a:lnTo>
                  <a:lnTo>
                    <a:pt x="1240" y="903"/>
                  </a:lnTo>
                  <a:lnTo>
                    <a:pt x="1236" y="931"/>
                  </a:lnTo>
                  <a:lnTo>
                    <a:pt x="1230" y="962"/>
                  </a:lnTo>
                  <a:lnTo>
                    <a:pt x="1220" y="998"/>
                  </a:lnTo>
                  <a:lnTo>
                    <a:pt x="1208" y="1041"/>
                  </a:lnTo>
                  <a:lnTo>
                    <a:pt x="1195" y="1077"/>
                  </a:lnTo>
                  <a:lnTo>
                    <a:pt x="1183" y="1106"/>
                  </a:lnTo>
                  <a:lnTo>
                    <a:pt x="1171" y="1129"/>
                  </a:lnTo>
                  <a:lnTo>
                    <a:pt x="1158" y="1147"/>
                  </a:lnTo>
                  <a:lnTo>
                    <a:pt x="1147" y="1161"/>
                  </a:lnTo>
                  <a:lnTo>
                    <a:pt x="1137" y="1170"/>
                  </a:lnTo>
                  <a:lnTo>
                    <a:pt x="1127" y="1175"/>
                  </a:lnTo>
                  <a:lnTo>
                    <a:pt x="1117" y="1177"/>
                  </a:lnTo>
                  <a:lnTo>
                    <a:pt x="1109" y="1216"/>
                  </a:lnTo>
                  <a:lnTo>
                    <a:pt x="1098" y="1256"/>
                  </a:lnTo>
                  <a:lnTo>
                    <a:pt x="1083" y="1296"/>
                  </a:lnTo>
                  <a:lnTo>
                    <a:pt x="1064" y="1336"/>
                  </a:lnTo>
                  <a:lnTo>
                    <a:pt x="1042" y="1376"/>
                  </a:lnTo>
                  <a:lnTo>
                    <a:pt x="1017" y="1415"/>
                  </a:lnTo>
                  <a:lnTo>
                    <a:pt x="989" y="1453"/>
                  </a:lnTo>
                  <a:lnTo>
                    <a:pt x="956" y="1490"/>
                  </a:lnTo>
                  <a:lnTo>
                    <a:pt x="922" y="1523"/>
                  </a:lnTo>
                  <a:lnTo>
                    <a:pt x="884" y="1554"/>
                  </a:lnTo>
                  <a:lnTo>
                    <a:pt x="843" y="1581"/>
                  </a:lnTo>
                  <a:lnTo>
                    <a:pt x="800" y="1605"/>
                  </a:lnTo>
                  <a:lnTo>
                    <a:pt x="753" y="1624"/>
                  </a:lnTo>
                  <a:lnTo>
                    <a:pt x="710" y="1637"/>
                  </a:lnTo>
                  <a:lnTo>
                    <a:pt x="666" y="1645"/>
                  </a:lnTo>
                  <a:lnTo>
                    <a:pt x="620" y="1647"/>
                  </a:lnTo>
                  <a:lnTo>
                    <a:pt x="576" y="1645"/>
                  </a:lnTo>
                  <a:lnTo>
                    <a:pt x="530" y="1637"/>
                  </a:lnTo>
                  <a:lnTo>
                    <a:pt x="487" y="1625"/>
                  </a:lnTo>
                  <a:lnTo>
                    <a:pt x="440" y="1605"/>
                  </a:lnTo>
                  <a:lnTo>
                    <a:pt x="397" y="1582"/>
                  </a:lnTo>
                  <a:lnTo>
                    <a:pt x="355" y="1554"/>
                  </a:lnTo>
                  <a:lnTo>
                    <a:pt x="318" y="1524"/>
                  </a:lnTo>
                  <a:lnTo>
                    <a:pt x="283" y="1490"/>
                  </a:lnTo>
                  <a:lnTo>
                    <a:pt x="251" y="1454"/>
                  </a:lnTo>
                  <a:lnTo>
                    <a:pt x="223" y="1416"/>
                  </a:lnTo>
                  <a:lnTo>
                    <a:pt x="198" y="1377"/>
                  </a:lnTo>
                  <a:lnTo>
                    <a:pt x="177" y="1337"/>
                  </a:lnTo>
                  <a:lnTo>
                    <a:pt x="158" y="1297"/>
                  </a:lnTo>
                  <a:lnTo>
                    <a:pt x="143" y="1257"/>
                  </a:lnTo>
                  <a:lnTo>
                    <a:pt x="132" y="1216"/>
                  </a:lnTo>
                  <a:lnTo>
                    <a:pt x="124" y="1177"/>
                  </a:lnTo>
                  <a:lnTo>
                    <a:pt x="115" y="1175"/>
                  </a:lnTo>
                  <a:lnTo>
                    <a:pt x="105" y="1170"/>
                  </a:lnTo>
                  <a:lnTo>
                    <a:pt x="95" y="1161"/>
                  </a:lnTo>
                  <a:lnTo>
                    <a:pt x="84" y="1147"/>
                  </a:lnTo>
                  <a:lnTo>
                    <a:pt x="72" y="1129"/>
                  </a:lnTo>
                  <a:lnTo>
                    <a:pt x="60" y="1106"/>
                  </a:lnTo>
                  <a:lnTo>
                    <a:pt x="47" y="1077"/>
                  </a:lnTo>
                  <a:lnTo>
                    <a:pt x="34" y="1041"/>
                  </a:lnTo>
                  <a:lnTo>
                    <a:pt x="21" y="998"/>
                  </a:lnTo>
                  <a:lnTo>
                    <a:pt x="12" y="962"/>
                  </a:lnTo>
                  <a:lnTo>
                    <a:pt x="5" y="931"/>
                  </a:lnTo>
                  <a:lnTo>
                    <a:pt x="1" y="903"/>
                  </a:lnTo>
                  <a:lnTo>
                    <a:pt x="0" y="879"/>
                  </a:lnTo>
                  <a:lnTo>
                    <a:pt x="0" y="858"/>
                  </a:lnTo>
                  <a:lnTo>
                    <a:pt x="2" y="841"/>
                  </a:lnTo>
                  <a:lnTo>
                    <a:pt x="6" y="826"/>
                  </a:lnTo>
                  <a:lnTo>
                    <a:pt x="12" y="814"/>
                  </a:lnTo>
                  <a:lnTo>
                    <a:pt x="18" y="803"/>
                  </a:lnTo>
                  <a:lnTo>
                    <a:pt x="26" y="796"/>
                  </a:lnTo>
                  <a:lnTo>
                    <a:pt x="34" y="791"/>
                  </a:lnTo>
                  <a:lnTo>
                    <a:pt x="43" y="787"/>
                  </a:lnTo>
                  <a:lnTo>
                    <a:pt x="53" y="785"/>
                  </a:lnTo>
                  <a:lnTo>
                    <a:pt x="64" y="785"/>
                  </a:lnTo>
                  <a:lnTo>
                    <a:pt x="73" y="785"/>
                  </a:lnTo>
                  <a:lnTo>
                    <a:pt x="61" y="746"/>
                  </a:lnTo>
                  <a:lnTo>
                    <a:pt x="51" y="707"/>
                  </a:lnTo>
                  <a:lnTo>
                    <a:pt x="43" y="655"/>
                  </a:lnTo>
                  <a:lnTo>
                    <a:pt x="37" y="605"/>
                  </a:lnTo>
                  <a:lnTo>
                    <a:pt x="36" y="554"/>
                  </a:lnTo>
                  <a:lnTo>
                    <a:pt x="40" y="506"/>
                  </a:lnTo>
                  <a:lnTo>
                    <a:pt x="50" y="459"/>
                  </a:lnTo>
                  <a:lnTo>
                    <a:pt x="63" y="415"/>
                  </a:lnTo>
                  <a:lnTo>
                    <a:pt x="79" y="374"/>
                  </a:lnTo>
                  <a:lnTo>
                    <a:pt x="98" y="334"/>
                  </a:lnTo>
                  <a:lnTo>
                    <a:pt x="120" y="298"/>
                  </a:lnTo>
                  <a:lnTo>
                    <a:pt x="144" y="264"/>
                  </a:lnTo>
                  <a:lnTo>
                    <a:pt x="170" y="233"/>
                  </a:lnTo>
                  <a:lnTo>
                    <a:pt x="197" y="204"/>
                  </a:lnTo>
                  <a:lnTo>
                    <a:pt x="239" y="163"/>
                  </a:lnTo>
                  <a:lnTo>
                    <a:pt x="285" y="125"/>
                  </a:lnTo>
                  <a:lnTo>
                    <a:pt x="332" y="92"/>
                  </a:lnTo>
                  <a:lnTo>
                    <a:pt x="373" y="67"/>
                  </a:lnTo>
                  <a:lnTo>
                    <a:pt x="417" y="44"/>
                  </a:lnTo>
                  <a:lnTo>
                    <a:pt x="464" y="26"/>
                  </a:lnTo>
                  <a:lnTo>
                    <a:pt x="502" y="14"/>
                  </a:lnTo>
                  <a:lnTo>
                    <a:pt x="541" y="7"/>
                  </a:lnTo>
                  <a:lnTo>
                    <a:pt x="583" y="3"/>
                  </a:lnTo>
                  <a:lnTo>
                    <a:pt x="6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35" name="Shape 12035"/>
          <p:cNvGrpSpPr/>
          <p:nvPr/>
        </p:nvGrpSpPr>
        <p:grpSpPr>
          <a:xfrm>
            <a:off x="5262503" y="4470202"/>
            <a:ext cx="219075" cy="207170"/>
            <a:chOff x="7031038" y="4489450"/>
            <a:chExt cx="292100" cy="276226"/>
          </a:xfrm>
        </p:grpSpPr>
        <p:sp>
          <p:nvSpPr>
            <p:cNvPr id="12036" name="Shape 12036"/>
            <p:cNvSpPr/>
            <p:nvPr/>
          </p:nvSpPr>
          <p:spPr>
            <a:xfrm>
              <a:off x="7164388" y="4494213"/>
              <a:ext cx="158750" cy="271463"/>
            </a:xfrm>
            <a:custGeom>
              <a:avLst/>
              <a:gdLst/>
              <a:ahLst/>
              <a:cxnLst/>
              <a:rect l="0" t="0" r="0" b="0"/>
              <a:pathLst>
                <a:path w="1803" h="3090" extrusionOk="0">
                  <a:moveTo>
                    <a:pt x="654" y="194"/>
                  </a:moveTo>
                  <a:lnTo>
                    <a:pt x="647" y="202"/>
                  </a:lnTo>
                  <a:lnTo>
                    <a:pt x="332" y="488"/>
                  </a:lnTo>
                  <a:lnTo>
                    <a:pt x="713" y="628"/>
                  </a:lnTo>
                  <a:lnTo>
                    <a:pt x="719" y="645"/>
                  </a:lnTo>
                  <a:lnTo>
                    <a:pt x="727" y="667"/>
                  </a:lnTo>
                  <a:lnTo>
                    <a:pt x="737" y="692"/>
                  </a:lnTo>
                  <a:lnTo>
                    <a:pt x="748" y="721"/>
                  </a:lnTo>
                  <a:lnTo>
                    <a:pt x="759" y="751"/>
                  </a:lnTo>
                  <a:lnTo>
                    <a:pt x="771" y="783"/>
                  </a:lnTo>
                  <a:lnTo>
                    <a:pt x="783" y="816"/>
                  </a:lnTo>
                  <a:lnTo>
                    <a:pt x="796" y="848"/>
                  </a:lnTo>
                  <a:lnTo>
                    <a:pt x="808" y="880"/>
                  </a:lnTo>
                  <a:lnTo>
                    <a:pt x="819" y="911"/>
                  </a:lnTo>
                  <a:lnTo>
                    <a:pt x="830" y="939"/>
                  </a:lnTo>
                  <a:lnTo>
                    <a:pt x="839" y="965"/>
                  </a:lnTo>
                  <a:lnTo>
                    <a:pt x="848" y="986"/>
                  </a:lnTo>
                  <a:lnTo>
                    <a:pt x="855" y="1003"/>
                  </a:lnTo>
                  <a:lnTo>
                    <a:pt x="824" y="842"/>
                  </a:lnTo>
                  <a:lnTo>
                    <a:pt x="824" y="825"/>
                  </a:lnTo>
                  <a:lnTo>
                    <a:pt x="829" y="809"/>
                  </a:lnTo>
                  <a:lnTo>
                    <a:pt x="877" y="724"/>
                  </a:lnTo>
                  <a:lnTo>
                    <a:pt x="835" y="648"/>
                  </a:lnTo>
                  <a:lnTo>
                    <a:pt x="833" y="639"/>
                  </a:lnTo>
                  <a:lnTo>
                    <a:pt x="835" y="631"/>
                  </a:lnTo>
                  <a:lnTo>
                    <a:pt x="838" y="628"/>
                  </a:lnTo>
                  <a:lnTo>
                    <a:pt x="842" y="625"/>
                  </a:lnTo>
                  <a:lnTo>
                    <a:pt x="846" y="623"/>
                  </a:lnTo>
                  <a:lnTo>
                    <a:pt x="850" y="623"/>
                  </a:lnTo>
                  <a:lnTo>
                    <a:pt x="964" y="623"/>
                  </a:lnTo>
                  <a:lnTo>
                    <a:pt x="969" y="623"/>
                  </a:lnTo>
                  <a:lnTo>
                    <a:pt x="973" y="625"/>
                  </a:lnTo>
                  <a:lnTo>
                    <a:pt x="976" y="628"/>
                  </a:lnTo>
                  <a:lnTo>
                    <a:pt x="979" y="631"/>
                  </a:lnTo>
                  <a:lnTo>
                    <a:pt x="981" y="639"/>
                  </a:lnTo>
                  <a:lnTo>
                    <a:pt x="979" y="648"/>
                  </a:lnTo>
                  <a:lnTo>
                    <a:pt x="937" y="724"/>
                  </a:lnTo>
                  <a:lnTo>
                    <a:pt x="984" y="809"/>
                  </a:lnTo>
                  <a:lnTo>
                    <a:pt x="988" y="820"/>
                  </a:lnTo>
                  <a:lnTo>
                    <a:pt x="990" y="831"/>
                  </a:lnTo>
                  <a:lnTo>
                    <a:pt x="989" y="842"/>
                  </a:lnTo>
                  <a:lnTo>
                    <a:pt x="955" y="1003"/>
                  </a:lnTo>
                  <a:lnTo>
                    <a:pt x="963" y="982"/>
                  </a:lnTo>
                  <a:lnTo>
                    <a:pt x="972" y="958"/>
                  </a:lnTo>
                  <a:lnTo>
                    <a:pt x="983" y="928"/>
                  </a:lnTo>
                  <a:lnTo>
                    <a:pt x="995" y="897"/>
                  </a:lnTo>
                  <a:lnTo>
                    <a:pt x="1008" y="864"/>
                  </a:lnTo>
                  <a:lnTo>
                    <a:pt x="1021" y="830"/>
                  </a:lnTo>
                  <a:lnTo>
                    <a:pt x="1034" y="795"/>
                  </a:lnTo>
                  <a:lnTo>
                    <a:pt x="1047" y="761"/>
                  </a:lnTo>
                  <a:lnTo>
                    <a:pt x="1060" y="728"/>
                  </a:lnTo>
                  <a:lnTo>
                    <a:pt x="1072" y="696"/>
                  </a:lnTo>
                  <a:lnTo>
                    <a:pt x="1083" y="668"/>
                  </a:lnTo>
                  <a:lnTo>
                    <a:pt x="1092" y="642"/>
                  </a:lnTo>
                  <a:lnTo>
                    <a:pt x="1100" y="621"/>
                  </a:lnTo>
                  <a:lnTo>
                    <a:pt x="1471" y="485"/>
                  </a:lnTo>
                  <a:lnTo>
                    <a:pt x="1159" y="202"/>
                  </a:lnTo>
                  <a:lnTo>
                    <a:pt x="1166" y="236"/>
                  </a:lnTo>
                  <a:lnTo>
                    <a:pt x="1169" y="272"/>
                  </a:lnTo>
                  <a:lnTo>
                    <a:pt x="1166" y="311"/>
                  </a:lnTo>
                  <a:lnTo>
                    <a:pt x="1158" y="348"/>
                  </a:lnTo>
                  <a:lnTo>
                    <a:pt x="1144" y="384"/>
                  </a:lnTo>
                  <a:lnTo>
                    <a:pt x="1127" y="416"/>
                  </a:lnTo>
                  <a:lnTo>
                    <a:pt x="1104" y="445"/>
                  </a:lnTo>
                  <a:lnTo>
                    <a:pt x="1078" y="471"/>
                  </a:lnTo>
                  <a:lnTo>
                    <a:pt x="1048" y="493"/>
                  </a:lnTo>
                  <a:lnTo>
                    <a:pt x="1016" y="511"/>
                  </a:lnTo>
                  <a:lnTo>
                    <a:pt x="981" y="524"/>
                  </a:lnTo>
                  <a:lnTo>
                    <a:pt x="944" y="532"/>
                  </a:lnTo>
                  <a:lnTo>
                    <a:pt x="906" y="535"/>
                  </a:lnTo>
                  <a:lnTo>
                    <a:pt x="867" y="532"/>
                  </a:lnTo>
                  <a:lnTo>
                    <a:pt x="829" y="524"/>
                  </a:lnTo>
                  <a:lnTo>
                    <a:pt x="794" y="511"/>
                  </a:lnTo>
                  <a:lnTo>
                    <a:pt x="762" y="493"/>
                  </a:lnTo>
                  <a:lnTo>
                    <a:pt x="733" y="471"/>
                  </a:lnTo>
                  <a:lnTo>
                    <a:pt x="707" y="445"/>
                  </a:lnTo>
                  <a:lnTo>
                    <a:pt x="685" y="416"/>
                  </a:lnTo>
                  <a:lnTo>
                    <a:pt x="667" y="384"/>
                  </a:lnTo>
                  <a:lnTo>
                    <a:pt x="654" y="348"/>
                  </a:lnTo>
                  <a:lnTo>
                    <a:pt x="645" y="311"/>
                  </a:lnTo>
                  <a:lnTo>
                    <a:pt x="643" y="272"/>
                  </a:lnTo>
                  <a:lnTo>
                    <a:pt x="646" y="232"/>
                  </a:lnTo>
                  <a:lnTo>
                    <a:pt x="654" y="194"/>
                  </a:lnTo>
                  <a:close/>
                  <a:moveTo>
                    <a:pt x="1228" y="0"/>
                  </a:moveTo>
                  <a:lnTo>
                    <a:pt x="1250" y="1"/>
                  </a:lnTo>
                  <a:lnTo>
                    <a:pt x="1271" y="6"/>
                  </a:lnTo>
                  <a:lnTo>
                    <a:pt x="1292" y="16"/>
                  </a:lnTo>
                  <a:lnTo>
                    <a:pt x="1310" y="30"/>
                  </a:lnTo>
                  <a:lnTo>
                    <a:pt x="1765" y="443"/>
                  </a:lnTo>
                  <a:lnTo>
                    <a:pt x="1781" y="461"/>
                  </a:lnTo>
                  <a:lnTo>
                    <a:pt x="1793" y="481"/>
                  </a:lnTo>
                  <a:lnTo>
                    <a:pt x="1800" y="503"/>
                  </a:lnTo>
                  <a:lnTo>
                    <a:pt x="1803" y="526"/>
                  </a:lnTo>
                  <a:lnTo>
                    <a:pt x="1800" y="549"/>
                  </a:lnTo>
                  <a:lnTo>
                    <a:pt x="1794" y="572"/>
                  </a:lnTo>
                  <a:lnTo>
                    <a:pt x="1782" y="592"/>
                  </a:lnTo>
                  <a:lnTo>
                    <a:pt x="1767" y="610"/>
                  </a:lnTo>
                  <a:lnTo>
                    <a:pt x="1749" y="624"/>
                  </a:lnTo>
                  <a:lnTo>
                    <a:pt x="1728" y="635"/>
                  </a:lnTo>
                  <a:lnTo>
                    <a:pt x="1242" y="814"/>
                  </a:lnTo>
                  <a:lnTo>
                    <a:pt x="1243" y="2937"/>
                  </a:lnTo>
                  <a:lnTo>
                    <a:pt x="1240" y="2968"/>
                  </a:lnTo>
                  <a:lnTo>
                    <a:pt x="1231" y="2997"/>
                  </a:lnTo>
                  <a:lnTo>
                    <a:pt x="1217" y="3023"/>
                  </a:lnTo>
                  <a:lnTo>
                    <a:pt x="1199" y="3045"/>
                  </a:lnTo>
                  <a:lnTo>
                    <a:pt x="1176" y="3064"/>
                  </a:lnTo>
                  <a:lnTo>
                    <a:pt x="1150" y="3078"/>
                  </a:lnTo>
                  <a:lnTo>
                    <a:pt x="1122" y="3086"/>
                  </a:lnTo>
                  <a:lnTo>
                    <a:pt x="1090" y="3090"/>
                  </a:lnTo>
                  <a:lnTo>
                    <a:pt x="1060" y="3086"/>
                  </a:lnTo>
                  <a:lnTo>
                    <a:pt x="1031" y="3078"/>
                  </a:lnTo>
                  <a:lnTo>
                    <a:pt x="1005" y="3064"/>
                  </a:lnTo>
                  <a:lnTo>
                    <a:pt x="983" y="3045"/>
                  </a:lnTo>
                  <a:lnTo>
                    <a:pt x="964" y="3023"/>
                  </a:lnTo>
                  <a:lnTo>
                    <a:pt x="950" y="2997"/>
                  </a:lnTo>
                  <a:lnTo>
                    <a:pt x="942" y="2968"/>
                  </a:lnTo>
                  <a:lnTo>
                    <a:pt x="939" y="2937"/>
                  </a:lnTo>
                  <a:lnTo>
                    <a:pt x="939" y="1752"/>
                  </a:lnTo>
                  <a:lnTo>
                    <a:pt x="936" y="1740"/>
                  </a:lnTo>
                  <a:lnTo>
                    <a:pt x="929" y="1729"/>
                  </a:lnTo>
                  <a:lnTo>
                    <a:pt x="918" y="1722"/>
                  </a:lnTo>
                  <a:lnTo>
                    <a:pt x="906" y="1720"/>
                  </a:lnTo>
                  <a:lnTo>
                    <a:pt x="893" y="1722"/>
                  </a:lnTo>
                  <a:lnTo>
                    <a:pt x="883" y="1729"/>
                  </a:lnTo>
                  <a:lnTo>
                    <a:pt x="876" y="1740"/>
                  </a:lnTo>
                  <a:lnTo>
                    <a:pt x="873" y="1752"/>
                  </a:lnTo>
                  <a:lnTo>
                    <a:pt x="873" y="2937"/>
                  </a:lnTo>
                  <a:lnTo>
                    <a:pt x="870" y="2968"/>
                  </a:lnTo>
                  <a:lnTo>
                    <a:pt x="861" y="2997"/>
                  </a:lnTo>
                  <a:lnTo>
                    <a:pt x="847" y="3023"/>
                  </a:lnTo>
                  <a:lnTo>
                    <a:pt x="828" y="3045"/>
                  </a:lnTo>
                  <a:lnTo>
                    <a:pt x="805" y="3064"/>
                  </a:lnTo>
                  <a:lnTo>
                    <a:pt x="779" y="3078"/>
                  </a:lnTo>
                  <a:lnTo>
                    <a:pt x="751" y="3086"/>
                  </a:lnTo>
                  <a:lnTo>
                    <a:pt x="720" y="3090"/>
                  </a:lnTo>
                  <a:lnTo>
                    <a:pt x="690" y="3086"/>
                  </a:lnTo>
                  <a:lnTo>
                    <a:pt x="661" y="3078"/>
                  </a:lnTo>
                  <a:lnTo>
                    <a:pt x="635" y="3064"/>
                  </a:lnTo>
                  <a:lnTo>
                    <a:pt x="613" y="3045"/>
                  </a:lnTo>
                  <a:lnTo>
                    <a:pt x="594" y="3023"/>
                  </a:lnTo>
                  <a:lnTo>
                    <a:pt x="580" y="2997"/>
                  </a:lnTo>
                  <a:lnTo>
                    <a:pt x="572" y="2968"/>
                  </a:lnTo>
                  <a:lnTo>
                    <a:pt x="568" y="2937"/>
                  </a:lnTo>
                  <a:lnTo>
                    <a:pt x="570" y="819"/>
                  </a:lnTo>
                  <a:lnTo>
                    <a:pt x="76" y="637"/>
                  </a:lnTo>
                  <a:lnTo>
                    <a:pt x="54" y="627"/>
                  </a:lnTo>
                  <a:lnTo>
                    <a:pt x="36" y="612"/>
                  </a:lnTo>
                  <a:lnTo>
                    <a:pt x="21" y="595"/>
                  </a:lnTo>
                  <a:lnTo>
                    <a:pt x="9" y="574"/>
                  </a:lnTo>
                  <a:lnTo>
                    <a:pt x="2" y="552"/>
                  </a:lnTo>
                  <a:lnTo>
                    <a:pt x="0" y="528"/>
                  </a:lnTo>
                  <a:lnTo>
                    <a:pt x="3" y="505"/>
                  </a:lnTo>
                  <a:lnTo>
                    <a:pt x="10" y="483"/>
                  </a:lnTo>
                  <a:lnTo>
                    <a:pt x="22" y="463"/>
                  </a:lnTo>
                  <a:lnTo>
                    <a:pt x="38" y="445"/>
                  </a:lnTo>
                  <a:lnTo>
                    <a:pt x="492" y="32"/>
                  </a:lnTo>
                  <a:lnTo>
                    <a:pt x="511" y="18"/>
                  </a:lnTo>
                  <a:lnTo>
                    <a:pt x="531" y="9"/>
                  </a:lnTo>
                  <a:lnTo>
                    <a:pt x="552" y="3"/>
                  </a:lnTo>
                  <a:lnTo>
                    <a:pt x="575" y="2"/>
                  </a:lnTo>
                  <a:lnTo>
                    <a:pt x="597" y="6"/>
                  </a:lnTo>
                  <a:lnTo>
                    <a:pt x="618" y="13"/>
                  </a:lnTo>
                  <a:lnTo>
                    <a:pt x="637" y="24"/>
                  </a:lnTo>
                  <a:lnTo>
                    <a:pt x="654" y="40"/>
                  </a:lnTo>
                  <a:lnTo>
                    <a:pt x="667" y="56"/>
                  </a:lnTo>
                  <a:lnTo>
                    <a:pt x="676" y="74"/>
                  </a:lnTo>
                  <a:lnTo>
                    <a:pt x="681" y="94"/>
                  </a:lnTo>
                  <a:lnTo>
                    <a:pt x="684" y="113"/>
                  </a:lnTo>
                  <a:lnTo>
                    <a:pt x="683" y="132"/>
                  </a:lnTo>
                  <a:lnTo>
                    <a:pt x="705" y="103"/>
                  </a:lnTo>
                  <a:lnTo>
                    <a:pt x="731" y="75"/>
                  </a:lnTo>
                  <a:lnTo>
                    <a:pt x="760" y="52"/>
                  </a:lnTo>
                  <a:lnTo>
                    <a:pt x="793" y="34"/>
                  </a:lnTo>
                  <a:lnTo>
                    <a:pt x="828" y="20"/>
                  </a:lnTo>
                  <a:lnTo>
                    <a:pt x="866" y="12"/>
                  </a:lnTo>
                  <a:lnTo>
                    <a:pt x="906" y="9"/>
                  </a:lnTo>
                  <a:lnTo>
                    <a:pt x="943" y="12"/>
                  </a:lnTo>
                  <a:lnTo>
                    <a:pt x="978" y="19"/>
                  </a:lnTo>
                  <a:lnTo>
                    <a:pt x="1011" y="31"/>
                  </a:lnTo>
                  <a:lnTo>
                    <a:pt x="1042" y="47"/>
                  </a:lnTo>
                  <a:lnTo>
                    <a:pt x="1071" y="68"/>
                  </a:lnTo>
                  <a:lnTo>
                    <a:pt x="1096" y="91"/>
                  </a:lnTo>
                  <a:lnTo>
                    <a:pt x="1120" y="119"/>
                  </a:lnTo>
                  <a:lnTo>
                    <a:pt x="1121" y="98"/>
                  </a:lnTo>
                  <a:lnTo>
                    <a:pt x="1126" y="76"/>
                  </a:lnTo>
                  <a:lnTo>
                    <a:pt x="1136" y="56"/>
                  </a:lnTo>
                  <a:lnTo>
                    <a:pt x="1149" y="37"/>
                  </a:lnTo>
                  <a:lnTo>
                    <a:pt x="1166" y="22"/>
                  </a:lnTo>
                  <a:lnTo>
                    <a:pt x="1186" y="10"/>
                  </a:lnTo>
                  <a:lnTo>
                    <a:pt x="1206" y="3"/>
                  </a:lnTo>
                  <a:lnTo>
                    <a:pt x="12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37" name="Shape 12037"/>
            <p:cNvSpPr/>
            <p:nvPr/>
          </p:nvSpPr>
          <p:spPr>
            <a:xfrm>
              <a:off x="7085013" y="4489450"/>
              <a:ext cx="46038" cy="46038"/>
            </a:xfrm>
            <a:custGeom>
              <a:avLst/>
              <a:gdLst/>
              <a:ahLst/>
              <a:cxnLst/>
              <a:rect l="0" t="0" r="0" b="0"/>
              <a:pathLst>
                <a:path w="512" h="512" extrusionOk="0">
                  <a:moveTo>
                    <a:pt x="256" y="0"/>
                  </a:moveTo>
                  <a:lnTo>
                    <a:pt x="293" y="2"/>
                  </a:lnTo>
                  <a:lnTo>
                    <a:pt x="329" y="10"/>
                  </a:lnTo>
                  <a:lnTo>
                    <a:pt x="364" y="23"/>
                  </a:lnTo>
                  <a:lnTo>
                    <a:pt x="396" y="41"/>
                  </a:lnTo>
                  <a:lnTo>
                    <a:pt x="424" y="62"/>
                  </a:lnTo>
                  <a:lnTo>
                    <a:pt x="449" y="87"/>
                  </a:lnTo>
                  <a:lnTo>
                    <a:pt x="471" y="116"/>
                  </a:lnTo>
                  <a:lnTo>
                    <a:pt x="488" y="148"/>
                  </a:lnTo>
                  <a:lnTo>
                    <a:pt x="501" y="182"/>
                  </a:lnTo>
                  <a:lnTo>
                    <a:pt x="509" y="218"/>
                  </a:lnTo>
                  <a:lnTo>
                    <a:pt x="512" y="256"/>
                  </a:lnTo>
                  <a:lnTo>
                    <a:pt x="509" y="293"/>
                  </a:lnTo>
                  <a:lnTo>
                    <a:pt x="501" y="329"/>
                  </a:lnTo>
                  <a:lnTo>
                    <a:pt x="488" y="363"/>
                  </a:lnTo>
                  <a:lnTo>
                    <a:pt x="471" y="394"/>
                  </a:lnTo>
                  <a:lnTo>
                    <a:pt x="449" y="423"/>
                  </a:lnTo>
                  <a:lnTo>
                    <a:pt x="424" y="449"/>
                  </a:lnTo>
                  <a:lnTo>
                    <a:pt x="396" y="470"/>
                  </a:lnTo>
                  <a:lnTo>
                    <a:pt x="364" y="488"/>
                  </a:lnTo>
                  <a:lnTo>
                    <a:pt x="329" y="501"/>
                  </a:lnTo>
                  <a:lnTo>
                    <a:pt x="293" y="509"/>
                  </a:lnTo>
                  <a:lnTo>
                    <a:pt x="256" y="512"/>
                  </a:lnTo>
                  <a:lnTo>
                    <a:pt x="218" y="509"/>
                  </a:lnTo>
                  <a:lnTo>
                    <a:pt x="182" y="501"/>
                  </a:lnTo>
                  <a:lnTo>
                    <a:pt x="148" y="488"/>
                  </a:lnTo>
                  <a:lnTo>
                    <a:pt x="117" y="470"/>
                  </a:lnTo>
                  <a:lnTo>
                    <a:pt x="88" y="449"/>
                  </a:lnTo>
                  <a:lnTo>
                    <a:pt x="62" y="423"/>
                  </a:lnTo>
                  <a:lnTo>
                    <a:pt x="41" y="394"/>
                  </a:lnTo>
                  <a:lnTo>
                    <a:pt x="23" y="363"/>
                  </a:lnTo>
                  <a:lnTo>
                    <a:pt x="11" y="329"/>
                  </a:lnTo>
                  <a:lnTo>
                    <a:pt x="2" y="293"/>
                  </a:lnTo>
                  <a:lnTo>
                    <a:pt x="0" y="256"/>
                  </a:lnTo>
                  <a:lnTo>
                    <a:pt x="2" y="218"/>
                  </a:lnTo>
                  <a:lnTo>
                    <a:pt x="11" y="182"/>
                  </a:lnTo>
                  <a:lnTo>
                    <a:pt x="23" y="148"/>
                  </a:lnTo>
                  <a:lnTo>
                    <a:pt x="41" y="116"/>
                  </a:lnTo>
                  <a:lnTo>
                    <a:pt x="62" y="87"/>
                  </a:lnTo>
                  <a:lnTo>
                    <a:pt x="88" y="62"/>
                  </a:lnTo>
                  <a:lnTo>
                    <a:pt x="117" y="41"/>
                  </a:lnTo>
                  <a:lnTo>
                    <a:pt x="148" y="23"/>
                  </a:lnTo>
                  <a:lnTo>
                    <a:pt x="182" y="10"/>
                  </a:lnTo>
                  <a:lnTo>
                    <a:pt x="218" y="2"/>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38" name="Shape 12038"/>
            <p:cNvSpPr/>
            <p:nvPr/>
          </p:nvSpPr>
          <p:spPr>
            <a:xfrm>
              <a:off x="7031038" y="4492625"/>
              <a:ext cx="131763" cy="273050"/>
            </a:xfrm>
            <a:custGeom>
              <a:avLst/>
              <a:gdLst/>
              <a:ahLst/>
              <a:cxnLst/>
              <a:rect l="0" t="0" r="0" b="0"/>
              <a:pathLst>
                <a:path w="1499" h="3101" extrusionOk="0">
                  <a:moveTo>
                    <a:pt x="361" y="0"/>
                  </a:moveTo>
                  <a:lnTo>
                    <a:pt x="379" y="4"/>
                  </a:lnTo>
                  <a:lnTo>
                    <a:pt x="396" y="12"/>
                  </a:lnTo>
                  <a:lnTo>
                    <a:pt x="410" y="24"/>
                  </a:lnTo>
                  <a:lnTo>
                    <a:pt x="423" y="40"/>
                  </a:lnTo>
                  <a:lnTo>
                    <a:pt x="625" y="441"/>
                  </a:lnTo>
                  <a:lnTo>
                    <a:pt x="632" y="459"/>
                  </a:lnTo>
                  <a:lnTo>
                    <a:pt x="633" y="478"/>
                  </a:lnTo>
                  <a:lnTo>
                    <a:pt x="630" y="496"/>
                  </a:lnTo>
                  <a:lnTo>
                    <a:pt x="622" y="513"/>
                  </a:lnTo>
                  <a:lnTo>
                    <a:pt x="610" y="527"/>
                  </a:lnTo>
                  <a:lnTo>
                    <a:pt x="593" y="538"/>
                  </a:lnTo>
                  <a:lnTo>
                    <a:pt x="575" y="545"/>
                  </a:lnTo>
                  <a:lnTo>
                    <a:pt x="556" y="546"/>
                  </a:lnTo>
                  <a:lnTo>
                    <a:pt x="538" y="543"/>
                  </a:lnTo>
                  <a:lnTo>
                    <a:pt x="521" y="535"/>
                  </a:lnTo>
                  <a:lnTo>
                    <a:pt x="507" y="523"/>
                  </a:lnTo>
                  <a:lnTo>
                    <a:pt x="496" y="507"/>
                  </a:lnTo>
                  <a:lnTo>
                    <a:pt x="474" y="465"/>
                  </a:lnTo>
                  <a:lnTo>
                    <a:pt x="372" y="684"/>
                  </a:lnTo>
                  <a:lnTo>
                    <a:pt x="579" y="595"/>
                  </a:lnTo>
                  <a:lnTo>
                    <a:pt x="595" y="589"/>
                  </a:lnTo>
                  <a:lnTo>
                    <a:pt x="610" y="586"/>
                  </a:lnTo>
                  <a:lnTo>
                    <a:pt x="626" y="585"/>
                  </a:lnTo>
                  <a:lnTo>
                    <a:pt x="643" y="585"/>
                  </a:lnTo>
                  <a:lnTo>
                    <a:pt x="664" y="585"/>
                  </a:lnTo>
                  <a:lnTo>
                    <a:pt x="820" y="996"/>
                  </a:lnTo>
                  <a:lnTo>
                    <a:pt x="788" y="823"/>
                  </a:lnTo>
                  <a:lnTo>
                    <a:pt x="787" y="811"/>
                  </a:lnTo>
                  <a:lnTo>
                    <a:pt x="789" y="799"/>
                  </a:lnTo>
                  <a:lnTo>
                    <a:pt x="793" y="788"/>
                  </a:lnTo>
                  <a:lnTo>
                    <a:pt x="844" y="696"/>
                  </a:lnTo>
                  <a:lnTo>
                    <a:pt x="799" y="614"/>
                  </a:lnTo>
                  <a:lnTo>
                    <a:pt x="797" y="605"/>
                  </a:lnTo>
                  <a:lnTo>
                    <a:pt x="799" y="596"/>
                  </a:lnTo>
                  <a:lnTo>
                    <a:pt x="802" y="592"/>
                  </a:lnTo>
                  <a:lnTo>
                    <a:pt x="806" y="589"/>
                  </a:lnTo>
                  <a:lnTo>
                    <a:pt x="810" y="587"/>
                  </a:lnTo>
                  <a:lnTo>
                    <a:pt x="815" y="587"/>
                  </a:lnTo>
                  <a:lnTo>
                    <a:pt x="938" y="587"/>
                  </a:lnTo>
                  <a:lnTo>
                    <a:pt x="942" y="587"/>
                  </a:lnTo>
                  <a:lnTo>
                    <a:pt x="947" y="589"/>
                  </a:lnTo>
                  <a:lnTo>
                    <a:pt x="950" y="592"/>
                  </a:lnTo>
                  <a:lnTo>
                    <a:pt x="953" y="596"/>
                  </a:lnTo>
                  <a:lnTo>
                    <a:pt x="956" y="605"/>
                  </a:lnTo>
                  <a:lnTo>
                    <a:pt x="954" y="614"/>
                  </a:lnTo>
                  <a:lnTo>
                    <a:pt x="909" y="696"/>
                  </a:lnTo>
                  <a:lnTo>
                    <a:pt x="959" y="787"/>
                  </a:lnTo>
                  <a:lnTo>
                    <a:pt x="964" y="799"/>
                  </a:lnTo>
                  <a:lnTo>
                    <a:pt x="967" y="811"/>
                  </a:lnTo>
                  <a:lnTo>
                    <a:pt x="964" y="823"/>
                  </a:lnTo>
                  <a:lnTo>
                    <a:pt x="928" y="996"/>
                  </a:lnTo>
                  <a:lnTo>
                    <a:pt x="1086" y="585"/>
                  </a:lnTo>
                  <a:lnTo>
                    <a:pt x="1205" y="585"/>
                  </a:lnTo>
                  <a:lnTo>
                    <a:pt x="1249" y="588"/>
                  </a:lnTo>
                  <a:lnTo>
                    <a:pt x="1290" y="597"/>
                  </a:lnTo>
                  <a:lnTo>
                    <a:pt x="1328" y="612"/>
                  </a:lnTo>
                  <a:lnTo>
                    <a:pt x="1364" y="632"/>
                  </a:lnTo>
                  <a:lnTo>
                    <a:pt x="1396" y="656"/>
                  </a:lnTo>
                  <a:lnTo>
                    <a:pt x="1425" y="686"/>
                  </a:lnTo>
                  <a:lnTo>
                    <a:pt x="1450" y="718"/>
                  </a:lnTo>
                  <a:lnTo>
                    <a:pt x="1470" y="753"/>
                  </a:lnTo>
                  <a:lnTo>
                    <a:pt x="1484" y="792"/>
                  </a:lnTo>
                  <a:lnTo>
                    <a:pt x="1494" y="833"/>
                  </a:lnTo>
                  <a:lnTo>
                    <a:pt x="1497" y="875"/>
                  </a:lnTo>
                  <a:lnTo>
                    <a:pt x="1499" y="1332"/>
                  </a:lnTo>
                  <a:lnTo>
                    <a:pt x="1499" y="1768"/>
                  </a:lnTo>
                  <a:lnTo>
                    <a:pt x="1497" y="1793"/>
                  </a:lnTo>
                  <a:lnTo>
                    <a:pt x="1490" y="1816"/>
                  </a:lnTo>
                  <a:lnTo>
                    <a:pt x="1478" y="1838"/>
                  </a:lnTo>
                  <a:lnTo>
                    <a:pt x="1463" y="1856"/>
                  </a:lnTo>
                  <a:lnTo>
                    <a:pt x="1445" y="1871"/>
                  </a:lnTo>
                  <a:lnTo>
                    <a:pt x="1424" y="1882"/>
                  </a:lnTo>
                  <a:lnTo>
                    <a:pt x="1401" y="1889"/>
                  </a:lnTo>
                  <a:lnTo>
                    <a:pt x="1376" y="1892"/>
                  </a:lnTo>
                  <a:lnTo>
                    <a:pt x="1352" y="1889"/>
                  </a:lnTo>
                  <a:lnTo>
                    <a:pt x="1328" y="1882"/>
                  </a:lnTo>
                  <a:lnTo>
                    <a:pt x="1308" y="1871"/>
                  </a:lnTo>
                  <a:lnTo>
                    <a:pt x="1289" y="1856"/>
                  </a:lnTo>
                  <a:lnTo>
                    <a:pt x="1274" y="1838"/>
                  </a:lnTo>
                  <a:lnTo>
                    <a:pt x="1263" y="1816"/>
                  </a:lnTo>
                  <a:lnTo>
                    <a:pt x="1256" y="1793"/>
                  </a:lnTo>
                  <a:lnTo>
                    <a:pt x="1253" y="1768"/>
                  </a:lnTo>
                  <a:lnTo>
                    <a:pt x="1253" y="1333"/>
                  </a:lnTo>
                  <a:lnTo>
                    <a:pt x="1251" y="877"/>
                  </a:lnTo>
                  <a:lnTo>
                    <a:pt x="1251" y="873"/>
                  </a:lnTo>
                  <a:lnTo>
                    <a:pt x="1249" y="863"/>
                  </a:lnTo>
                  <a:lnTo>
                    <a:pt x="1244" y="855"/>
                  </a:lnTo>
                  <a:lnTo>
                    <a:pt x="1234" y="849"/>
                  </a:lnTo>
                  <a:lnTo>
                    <a:pt x="1224" y="847"/>
                  </a:lnTo>
                  <a:lnTo>
                    <a:pt x="1214" y="849"/>
                  </a:lnTo>
                  <a:lnTo>
                    <a:pt x="1206" y="855"/>
                  </a:lnTo>
                  <a:lnTo>
                    <a:pt x="1201" y="863"/>
                  </a:lnTo>
                  <a:lnTo>
                    <a:pt x="1199" y="873"/>
                  </a:lnTo>
                  <a:lnTo>
                    <a:pt x="1199" y="946"/>
                  </a:lnTo>
                  <a:lnTo>
                    <a:pt x="1199" y="1014"/>
                  </a:lnTo>
                  <a:lnTo>
                    <a:pt x="1199" y="1076"/>
                  </a:lnTo>
                  <a:lnTo>
                    <a:pt x="1199" y="1133"/>
                  </a:lnTo>
                  <a:lnTo>
                    <a:pt x="1199" y="1185"/>
                  </a:lnTo>
                  <a:lnTo>
                    <a:pt x="1199" y="1233"/>
                  </a:lnTo>
                  <a:lnTo>
                    <a:pt x="1199" y="1277"/>
                  </a:lnTo>
                  <a:lnTo>
                    <a:pt x="1199" y="1317"/>
                  </a:lnTo>
                  <a:lnTo>
                    <a:pt x="1199" y="1353"/>
                  </a:lnTo>
                  <a:lnTo>
                    <a:pt x="1199" y="1385"/>
                  </a:lnTo>
                  <a:lnTo>
                    <a:pt x="1199" y="1414"/>
                  </a:lnTo>
                  <a:lnTo>
                    <a:pt x="1199" y="1441"/>
                  </a:lnTo>
                  <a:lnTo>
                    <a:pt x="1199" y="1464"/>
                  </a:lnTo>
                  <a:lnTo>
                    <a:pt x="1199" y="1486"/>
                  </a:lnTo>
                  <a:lnTo>
                    <a:pt x="1199" y="1505"/>
                  </a:lnTo>
                  <a:lnTo>
                    <a:pt x="1199" y="1523"/>
                  </a:lnTo>
                  <a:lnTo>
                    <a:pt x="1199" y="1540"/>
                  </a:lnTo>
                  <a:lnTo>
                    <a:pt x="1199" y="1556"/>
                  </a:lnTo>
                  <a:lnTo>
                    <a:pt x="1199" y="1570"/>
                  </a:lnTo>
                  <a:lnTo>
                    <a:pt x="1200" y="1583"/>
                  </a:lnTo>
                  <a:lnTo>
                    <a:pt x="1200" y="1597"/>
                  </a:lnTo>
                  <a:lnTo>
                    <a:pt x="1200" y="1610"/>
                  </a:lnTo>
                  <a:lnTo>
                    <a:pt x="1200" y="1623"/>
                  </a:lnTo>
                  <a:lnTo>
                    <a:pt x="1200" y="1637"/>
                  </a:lnTo>
                  <a:lnTo>
                    <a:pt x="1200" y="1651"/>
                  </a:lnTo>
                  <a:lnTo>
                    <a:pt x="1200" y="1667"/>
                  </a:lnTo>
                  <a:lnTo>
                    <a:pt x="1200" y="1684"/>
                  </a:lnTo>
                  <a:lnTo>
                    <a:pt x="1200" y="1702"/>
                  </a:lnTo>
                  <a:lnTo>
                    <a:pt x="1200" y="1723"/>
                  </a:lnTo>
                  <a:lnTo>
                    <a:pt x="1200" y="1745"/>
                  </a:lnTo>
                  <a:lnTo>
                    <a:pt x="1200" y="1770"/>
                  </a:lnTo>
                  <a:lnTo>
                    <a:pt x="1200" y="1798"/>
                  </a:lnTo>
                  <a:lnTo>
                    <a:pt x="1201" y="1829"/>
                  </a:lnTo>
                  <a:lnTo>
                    <a:pt x="1201" y="1863"/>
                  </a:lnTo>
                  <a:lnTo>
                    <a:pt x="1201" y="1900"/>
                  </a:lnTo>
                  <a:lnTo>
                    <a:pt x="1201" y="1941"/>
                  </a:lnTo>
                  <a:lnTo>
                    <a:pt x="1201" y="1987"/>
                  </a:lnTo>
                  <a:lnTo>
                    <a:pt x="1201" y="2036"/>
                  </a:lnTo>
                  <a:lnTo>
                    <a:pt x="1201" y="2091"/>
                  </a:lnTo>
                  <a:lnTo>
                    <a:pt x="1201" y="2151"/>
                  </a:lnTo>
                  <a:lnTo>
                    <a:pt x="1201" y="2215"/>
                  </a:lnTo>
                  <a:lnTo>
                    <a:pt x="1201" y="2285"/>
                  </a:lnTo>
                  <a:lnTo>
                    <a:pt x="1201" y="2360"/>
                  </a:lnTo>
                  <a:lnTo>
                    <a:pt x="1201" y="2443"/>
                  </a:lnTo>
                  <a:lnTo>
                    <a:pt x="1201" y="2531"/>
                  </a:lnTo>
                  <a:lnTo>
                    <a:pt x="1201" y="2625"/>
                  </a:lnTo>
                  <a:lnTo>
                    <a:pt x="1201" y="2728"/>
                  </a:lnTo>
                  <a:lnTo>
                    <a:pt x="1201" y="2836"/>
                  </a:lnTo>
                  <a:lnTo>
                    <a:pt x="1201" y="2952"/>
                  </a:lnTo>
                  <a:lnTo>
                    <a:pt x="1198" y="2983"/>
                  </a:lnTo>
                  <a:lnTo>
                    <a:pt x="1190" y="3010"/>
                  </a:lnTo>
                  <a:lnTo>
                    <a:pt x="1176" y="3035"/>
                  </a:lnTo>
                  <a:lnTo>
                    <a:pt x="1158" y="3057"/>
                  </a:lnTo>
                  <a:lnTo>
                    <a:pt x="1136" y="3075"/>
                  </a:lnTo>
                  <a:lnTo>
                    <a:pt x="1111" y="3089"/>
                  </a:lnTo>
                  <a:lnTo>
                    <a:pt x="1083" y="3098"/>
                  </a:lnTo>
                  <a:lnTo>
                    <a:pt x="1054" y="3101"/>
                  </a:lnTo>
                  <a:lnTo>
                    <a:pt x="1024" y="3098"/>
                  </a:lnTo>
                  <a:lnTo>
                    <a:pt x="996" y="3089"/>
                  </a:lnTo>
                  <a:lnTo>
                    <a:pt x="971" y="3075"/>
                  </a:lnTo>
                  <a:lnTo>
                    <a:pt x="948" y="3057"/>
                  </a:lnTo>
                  <a:lnTo>
                    <a:pt x="930" y="3035"/>
                  </a:lnTo>
                  <a:lnTo>
                    <a:pt x="917" y="3010"/>
                  </a:lnTo>
                  <a:lnTo>
                    <a:pt x="908" y="2983"/>
                  </a:lnTo>
                  <a:lnTo>
                    <a:pt x="905" y="2952"/>
                  </a:lnTo>
                  <a:lnTo>
                    <a:pt x="905" y="1800"/>
                  </a:lnTo>
                  <a:lnTo>
                    <a:pt x="902" y="1787"/>
                  </a:lnTo>
                  <a:lnTo>
                    <a:pt x="896" y="1777"/>
                  </a:lnTo>
                  <a:lnTo>
                    <a:pt x="885" y="1770"/>
                  </a:lnTo>
                  <a:lnTo>
                    <a:pt x="873" y="1768"/>
                  </a:lnTo>
                  <a:lnTo>
                    <a:pt x="861" y="1770"/>
                  </a:lnTo>
                  <a:lnTo>
                    <a:pt x="851" y="1777"/>
                  </a:lnTo>
                  <a:lnTo>
                    <a:pt x="844" y="1787"/>
                  </a:lnTo>
                  <a:lnTo>
                    <a:pt x="841" y="1800"/>
                  </a:lnTo>
                  <a:lnTo>
                    <a:pt x="841" y="2952"/>
                  </a:lnTo>
                  <a:lnTo>
                    <a:pt x="838" y="2983"/>
                  </a:lnTo>
                  <a:lnTo>
                    <a:pt x="830" y="3010"/>
                  </a:lnTo>
                  <a:lnTo>
                    <a:pt x="816" y="3035"/>
                  </a:lnTo>
                  <a:lnTo>
                    <a:pt x="798" y="3057"/>
                  </a:lnTo>
                  <a:lnTo>
                    <a:pt x="776" y="3075"/>
                  </a:lnTo>
                  <a:lnTo>
                    <a:pt x="751" y="3089"/>
                  </a:lnTo>
                  <a:lnTo>
                    <a:pt x="723" y="3098"/>
                  </a:lnTo>
                  <a:lnTo>
                    <a:pt x="694" y="3101"/>
                  </a:lnTo>
                  <a:lnTo>
                    <a:pt x="663" y="3098"/>
                  </a:lnTo>
                  <a:lnTo>
                    <a:pt x="635" y="3089"/>
                  </a:lnTo>
                  <a:lnTo>
                    <a:pt x="610" y="3075"/>
                  </a:lnTo>
                  <a:lnTo>
                    <a:pt x="588" y="3057"/>
                  </a:lnTo>
                  <a:lnTo>
                    <a:pt x="570" y="3035"/>
                  </a:lnTo>
                  <a:lnTo>
                    <a:pt x="557" y="3010"/>
                  </a:lnTo>
                  <a:lnTo>
                    <a:pt x="548" y="2983"/>
                  </a:lnTo>
                  <a:lnTo>
                    <a:pt x="545" y="2952"/>
                  </a:lnTo>
                  <a:lnTo>
                    <a:pt x="545" y="878"/>
                  </a:lnTo>
                  <a:lnTo>
                    <a:pt x="172" y="1038"/>
                  </a:lnTo>
                  <a:lnTo>
                    <a:pt x="149" y="1045"/>
                  </a:lnTo>
                  <a:lnTo>
                    <a:pt x="123" y="1048"/>
                  </a:lnTo>
                  <a:lnTo>
                    <a:pt x="99" y="1045"/>
                  </a:lnTo>
                  <a:lnTo>
                    <a:pt x="75" y="1038"/>
                  </a:lnTo>
                  <a:lnTo>
                    <a:pt x="54" y="1027"/>
                  </a:lnTo>
                  <a:lnTo>
                    <a:pt x="35" y="1010"/>
                  </a:lnTo>
                  <a:lnTo>
                    <a:pt x="19" y="991"/>
                  </a:lnTo>
                  <a:lnTo>
                    <a:pt x="8" y="969"/>
                  </a:lnTo>
                  <a:lnTo>
                    <a:pt x="2" y="944"/>
                  </a:lnTo>
                  <a:lnTo>
                    <a:pt x="0" y="920"/>
                  </a:lnTo>
                  <a:lnTo>
                    <a:pt x="3" y="896"/>
                  </a:lnTo>
                  <a:lnTo>
                    <a:pt x="12" y="872"/>
                  </a:lnTo>
                  <a:lnTo>
                    <a:pt x="303" y="247"/>
                  </a:lnTo>
                  <a:lnTo>
                    <a:pt x="313" y="230"/>
                  </a:lnTo>
                  <a:lnTo>
                    <a:pt x="325" y="214"/>
                  </a:lnTo>
                  <a:lnTo>
                    <a:pt x="340" y="201"/>
                  </a:lnTo>
                  <a:lnTo>
                    <a:pt x="292" y="107"/>
                  </a:lnTo>
                  <a:lnTo>
                    <a:pt x="285" y="87"/>
                  </a:lnTo>
                  <a:lnTo>
                    <a:pt x="284" y="69"/>
                  </a:lnTo>
                  <a:lnTo>
                    <a:pt x="288" y="50"/>
                  </a:lnTo>
                  <a:lnTo>
                    <a:pt x="296" y="34"/>
                  </a:lnTo>
                  <a:lnTo>
                    <a:pt x="308" y="19"/>
                  </a:lnTo>
                  <a:lnTo>
                    <a:pt x="324" y="8"/>
                  </a:lnTo>
                  <a:lnTo>
                    <a:pt x="342" y="2"/>
                  </a:lnTo>
                  <a:lnTo>
                    <a:pt x="3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39" name="Shape 12039"/>
          <p:cNvGrpSpPr/>
          <p:nvPr/>
        </p:nvGrpSpPr>
        <p:grpSpPr>
          <a:xfrm>
            <a:off x="5820469" y="4464845"/>
            <a:ext cx="188119" cy="217885"/>
            <a:chOff x="7786688" y="4489450"/>
            <a:chExt cx="250825" cy="290513"/>
          </a:xfrm>
        </p:grpSpPr>
        <p:sp>
          <p:nvSpPr>
            <p:cNvPr id="12040" name="Shape 12040"/>
            <p:cNvSpPr/>
            <p:nvPr/>
          </p:nvSpPr>
          <p:spPr>
            <a:xfrm>
              <a:off x="7818438" y="4489450"/>
              <a:ext cx="47625" cy="46038"/>
            </a:xfrm>
            <a:custGeom>
              <a:avLst/>
              <a:gdLst/>
              <a:ahLst/>
              <a:cxnLst/>
              <a:rect l="0" t="0" r="0" b="0"/>
              <a:pathLst>
                <a:path w="540" h="519" extrusionOk="0">
                  <a:moveTo>
                    <a:pt x="270" y="0"/>
                  </a:moveTo>
                  <a:lnTo>
                    <a:pt x="309" y="3"/>
                  </a:lnTo>
                  <a:lnTo>
                    <a:pt x="348" y="12"/>
                  </a:lnTo>
                  <a:lnTo>
                    <a:pt x="384" y="25"/>
                  </a:lnTo>
                  <a:lnTo>
                    <a:pt x="417" y="43"/>
                  </a:lnTo>
                  <a:lnTo>
                    <a:pt x="447" y="66"/>
                  </a:lnTo>
                  <a:lnTo>
                    <a:pt x="473" y="92"/>
                  </a:lnTo>
                  <a:lnTo>
                    <a:pt x="496" y="122"/>
                  </a:lnTo>
                  <a:lnTo>
                    <a:pt x="515" y="156"/>
                  </a:lnTo>
                  <a:lnTo>
                    <a:pt x="529" y="192"/>
                  </a:lnTo>
                  <a:lnTo>
                    <a:pt x="537" y="230"/>
                  </a:lnTo>
                  <a:lnTo>
                    <a:pt x="540" y="269"/>
                  </a:lnTo>
                  <a:lnTo>
                    <a:pt x="538" y="305"/>
                  </a:lnTo>
                  <a:lnTo>
                    <a:pt x="531" y="340"/>
                  </a:lnTo>
                  <a:lnTo>
                    <a:pt x="520" y="372"/>
                  </a:lnTo>
                  <a:lnTo>
                    <a:pt x="503" y="403"/>
                  </a:lnTo>
                  <a:lnTo>
                    <a:pt x="485" y="432"/>
                  </a:lnTo>
                  <a:lnTo>
                    <a:pt x="463" y="458"/>
                  </a:lnTo>
                  <a:lnTo>
                    <a:pt x="438" y="480"/>
                  </a:lnTo>
                  <a:lnTo>
                    <a:pt x="413" y="469"/>
                  </a:lnTo>
                  <a:lnTo>
                    <a:pt x="381" y="460"/>
                  </a:lnTo>
                  <a:lnTo>
                    <a:pt x="348" y="455"/>
                  </a:lnTo>
                  <a:lnTo>
                    <a:pt x="314" y="455"/>
                  </a:lnTo>
                  <a:lnTo>
                    <a:pt x="282" y="459"/>
                  </a:lnTo>
                  <a:lnTo>
                    <a:pt x="251" y="468"/>
                  </a:lnTo>
                  <a:lnTo>
                    <a:pt x="222" y="481"/>
                  </a:lnTo>
                  <a:lnTo>
                    <a:pt x="195" y="498"/>
                  </a:lnTo>
                  <a:lnTo>
                    <a:pt x="169" y="519"/>
                  </a:lnTo>
                  <a:lnTo>
                    <a:pt x="137" y="504"/>
                  </a:lnTo>
                  <a:lnTo>
                    <a:pt x="108" y="485"/>
                  </a:lnTo>
                  <a:lnTo>
                    <a:pt x="82" y="462"/>
                  </a:lnTo>
                  <a:lnTo>
                    <a:pt x="58" y="436"/>
                  </a:lnTo>
                  <a:lnTo>
                    <a:pt x="38" y="407"/>
                  </a:lnTo>
                  <a:lnTo>
                    <a:pt x="21" y="375"/>
                  </a:lnTo>
                  <a:lnTo>
                    <a:pt x="10" y="342"/>
                  </a:lnTo>
                  <a:lnTo>
                    <a:pt x="2" y="306"/>
                  </a:lnTo>
                  <a:lnTo>
                    <a:pt x="0" y="269"/>
                  </a:lnTo>
                  <a:lnTo>
                    <a:pt x="3" y="230"/>
                  </a:lnTo>
                  <a:lnTo>
                    <a:pt x="11" y="192"/>
                  </a:lnTo>
                  <a:lnTo>
                    <a:pt x="25" y="156"/>
                  </a:lnTo>
                  <a:lnTo>
                    <a:pt x="44" y="122"/>
                  </a:lnTo>
                  <a:lnTo>
                    <a:pt x="66" y="92"/>
                  </a:lnTo>
                  <a:lnTo>
                    <a:pt x="93" y="66"/>
                  </a:lnTo>
                  <a:lnTo>
                    <a:pt x="123" y="43"/>
                  </a:lnTo>
                  <a:lnTo>
                    <a:pt x="156" y="25"/>
                  </a:lnTo>
                  <a:lnTo>
                    <a:pt x="192" y="12"/>
                  </a:lnTo>
                  <a:lnTo>
                    <a:pt x="230" y="3"/>
                  </a:lnTo>
                  <a:lnTo>
                    <a:pt x="2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1" name="Shape 12041"/>
            <p:cNvSpPr/>
            <p:nvPr/>
          </p:nvSpPr>
          <p:spPr>
            <a:xfrm>
              <a:off x="7812088" y="4622800"/>
              <a:ext cx="60325" cy="157163"/>
            </a:xfrm>
            <a:custGeom>
              <a:avLst/>
              <a:gdLst/>
              <a:ahLst/>
              <a:cxnLst/>
              <a:rect l="0" t="0" r="0" b="0"/>
              <a:pathLst>
                <a:path w="692" h="1790" extrusionOk="0">
                  <a:moveTo>
                    <a:pt x="0" y="0"/>
                  </a:moveTo>
                  <a:lnTo>
                    <a:pt x="25" y="21"/>
                  </a:lnTo>
                  <a:lnTo>
                    <a:pt x="53" y="37"/>
                  </a:lnTo>
                  <a:lnTo>
                    <a:pt x="82" y="50"/>
                  </a:lnTo>
                  <a:lnTo>
                    <a:pt x="114" y="58"/>
                  </a:lnTo>
                  <a:lnTo>
                    <a:pt x="147" y="61"/>
                  </a:lnTo>
                  <a:lnTo>
                    <a:pt x="180" y="60"/>
                  </a:lnTo>
                  <a:lnTo>
                    <a:pt x="186" y="91"/>
                  </a:lnTo>
                  <a:lnTo>
                    <a:pt x="196" y="121"/>
                  </a:lnTo>
                  <a:lnTo>
                    <a:pt x="212" y="151"/>
                  </a:lnTo>
                  <a:lnTo>
                    <a:pt x="231" y="178"/>
                  </a:lnTo>
                  <a:lnTo>
                    <a:pt x="254" y="202"/>
                  </a:lnTo>
                  <a:lnTo>
                    <a:pt x="280" y="221"/>
                  </a:lnTo>
                  <a:lnTo>
                    <a:pt x="308" y="237"/>
                  </a:lnTo>
                  <a:lnTo>
                    <a:pt x="338" y="249"/>
                  </a:lnTo>
                  <a:lnTo>
                    <a:pt x="369" y="257"/>
                  </a:lnTo>
                  <a:lnTo>
                    <a:pt x="401" y="260"/>
                  </a:lnTo>
                  <a:lnTo>
                    <a:pt x="435" y="259"/>
                  </a:lnTo>
                  <a:lnTo>
                    <a:pt x="467" y="253"/>
                  </a:lnTo>
                  <a:lnTo>
                    <a:pt x="500" y="242"/>
                  </a:lnTo>
                  <a:lnTo>
                    <a:pt x="689" y="161"/>
                  </a:lnTo>
                  <a:lnTo>
                    <a:pt x="692" y="1634"/>
                  </a:lnTo>
                  <a:lnTo>
                    <a:pt x="690" y="1663"/>
                  </a:lnTo>
                  <a:lnTo>
                    <a:pt x="682" y="1689"/>
                  </a:lnTo>
                  <a:lnTo>
                    <a:pt x="671" y="1713"/>
                  </a:lnTo>
                  <a:lnTo>
                    <a:pt x="656" y="1735"/>
                  </a:lnTo>
                  <a:lnTo>
                    <a:pt x="637" y="1754"/>
                  </a:lnTo>
                  <a:lnTo>
                    <a:pt x="615" y="1769"/>
                  </a:lnTo>
                  <a:lnTo>
                    <a:pt x="591" y="1780"/>
                  </a:lnTo>
                  <a:lnTo>
                    <a:pt x="564" y="1788"/>
                  </a:lnTo>
                  <a:lnTo>
                    <a:pt x="536" y="1790"/>
                  </a:lnTo>
                  <a:lnTo>
                    <a:pt x="508" y="1788"/>
                  </a:lnTo>
                  <a:lnTo>
                    <a:pt x="482" y="1780"/>
                  </a:lnTo>
                  <a:lnTo>
                    <a:pt x="458" y="1769"/>
                  </a:lnTo>
                  <a:lnTo>
                    <a:pt x="436" y="1754"/>
                  </a:lnTo>
                  <a:lnTo>
                    <a:pt x="416" y="1735"/>
                  </a:lnTo>
                  <a:lnTo>
                    <a:pt x="401" y="1713"/>
                  </a:lnTo>
                  <a:lnTo>
                    <a:pt x="389" y="1689"/>
                  </a:lnTo>
                  <a:lnTo>
                    <a:pt x="382" y="1663"/>
                  </a:lnTo>
                  <a:lnTo>
                    <a:pt x="380" y="1634"/>
                  </a:lnTo>
                  <a:lnTo>
                    <a:pt x="380" y="389"/>
                  </a:lnTo>
                  <a:lnTo>
                    <a:pt x="313" y="389"/>
                  </a:lnTo>
                  <a:lnTo>
                    <a:pt x="313" y="1634"/>
                  </a:lnTo>
                  <a:lnTo>
                    <a:pt x="310" y="1663"/>
                  </a:lnTo>
                  <a:lnTo>
                    <a:pt x="303" y="1689"/>
                  </a:lnTo>
                  <a:lnTo>
                    <a:pt x="291" y="1713"/>
                  </a:lnTo>
                  <a:lnTo>
                    <a:pt x="276" y="1735"/>
                  </a:lnTo>
                  <a:lnTo>
                    <a:pt x="256" y="1754"/>
                  </a:lnTo>
                  <a:lnTo>
                    <a:pt x="235" y="1769"/>
                  </a:lnTo>
                  <a:lnTo>
                    <a:pt x="210" y="1780"/>
                  </a:lnTo>
                  <a:lnTo>
                    <a:pt x="184" y="1788"/>
                  </a:lnTo>
                  <a:lnTo>
                    <a:pt x="156" y="1790"/>
                  </a:lnTo>
                  <a:lnTo>
                    <a:pt x="128" y="1788"/>
                  </a:lnTo>
                  <a:lnTo>
                    <a:pt x="101" y="1780"/>
                  </a:lnTo>
                  <a:lnTo>
                    <a:pt x="77" y="1769"/>
                  </a:lnTo>
                  <a:lnTo>
                    <a:pt x="55" y="1754"/>
                  </a:lnTo>
                  <a:lnTo>
                    <a:pt x="37" y="1735"/>
                  </a:lnTo>
                  <a:lnTo>
                    <a:pt x="21" y="1713"/>
                  </a:lnTo>
                  <a:lnTo>
                    <a:pt x="10" y="1689"/>
                  </a:lnTo>
                  <a:lnTo>
                    <a:pt x="3" y="1663"/>
                  </a:lnTo>
                  <a:lnTo>
                    <a:pt x="0" y="163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2" name="Shape 12042"/>
            <p:cNvSpPr/>
            <p:nvPr/>
          </p:nvSpPr>
          <p:spPr>
            <a:xfrm>
              <a:off x="7786688" y="4538663"/>
              <a:ext cx="73025" cy="80963"/>
            </a:xfrm>
            <a:custGeom>
              <a:avLst/>
              <a:gdLst/>
              <a:ahLst/>
              <a:cxnLst/>
              <a:rect l="0" t="0" r="0" b="0"/>
              <a:pathLst>
                <a:path w="825" h="919" extrusionOk="0">
                  <a:moveTo>
                    <a:pt x="690" y="0"/>
                  </a:moveTo>
                  <a:lnTo>
                    <a:pt x="716" y="2"/>
                  </a:lnTo>
                  <a:lnTo>
                    <a:pt x="741" y="9"/>
                  </a:lnTo>
                  <a:lnTo>
                    <a:pt x="765" y="21"/>
                  </a:lnTo>
                  <a:lnTo>
                    <a:pt x="785" y="36"/>
                  </a:lnTo>
                  <a:lnTo>
                    <a:pt x="801" y="55"/>
                  </a:lnTo>
                  <a:lnTo>
                    <a:pt x="813" y="77"/>
                  </a:lnTo>
                  <a:lnTo>
                    <a:pt x="821" y="100"/>
                  </a:lnTo>
                  <a:lnTo>
                    <a:pt x="825" y="125"/>
                  </a:lnTo>
                  <a:lnTo>
                    <a:pt x="823" y="152"/>
                  </a:lnTo>
                  <a:lnTo>
                    <a:pt x="816" y="177"/>
                  </a:lnTo>
                  <a:lnTo>
                    <a:pt x="564" y="835"/>
                  </a:lnTo>
                  <a:lnTo>
                    <a:pt x="551" y="859"/>
                  </a:lnTo>
                  <a:lnTo>
                    <a:pt x="534" y="880"/>
                  </a:lnTo>
                  <a:lnTo>
                    <a:pt x="514" y="897"/>
                  </a:lnTo>
                  <a:lnTo>
                    <a:pt x="491" y="909"/>
                  </a:lnTo>
                  <a:lnTo>
                    <a:pt x="465" y="917"/>
                  </a:lnTo>
                  <a:lnTo>
                    <a:pt x="443" y="919"/>
                  </a:lnTo>
                  <a:lnTo>
                    <a:pt x="421" y="917"/>
                  </a:lnTo>
                  <a:lnTo>
                    <a:pt x="399" y="911"/>
                  </a:lnTo>
                  <a:lnTo>
                    <a:pt x="378" y="902"/>
                  </a:lnTo>
                  <a:lnTo>
                    <a:pt x="360" y="890"/>
                  </a:lnTo>
                  <a:lnTo>
                    <a:pt x="344" y="874"/>
                  </a:lnTo>
                  <a:lnTo>
                    <a:pt x="334" y="863"/>
                  </a:lnTo>
                  <a:lnTo>
                    <a:pt x="322" y="849"/>
                  </a:lnTo>
                  <a:lnTo>
                    <a:pt x="307" y="831"/>
                  </a:lnTo>
                  <a:lnTo>
                    <a:pt x="289" y="811"/>
                  </a:lnTo>
                  <a:lnTo>
                    <a:pt x="270" y="789"/>
                  </a:lnTo>
                  <a:lnTo>
                    <a:pt x="250" y="764"/>
                  </a:lnTo>
                  <a:lnTo>
                    <a:pt x="227" y="738"/>
                  </a:lnTo>
                  <a:lnTo>
                    <a:pt x="205" y="711"/>
                  </a:lnTo>
                  <a:lnTo>
                    <a:pt x="182" y="683"/>
                  </a:lnTo>
                  <a:lnTo>
                    <a:pt x="160" y="655"/>
                  </a:lnTo>
                  <a:lnTo>
                    <a:pt x="137" y="627"/>
                  </a:lnTo>
                  <a:lnTo>
                    <a:pt x="116" y="599"/>
                  </a:lnTo>
                  <a:lnTo>
                    <a:pt x="95" y="573"/>
                  </a:lnTo>
                  <a:lnTo>
                    <a:pt x="75" y="548"/>
                  </a:lnTo>
                  <a:lnTo>
                    <a:pt x="58" y="524"/>
                  </a:lnTo>
                  <a:lnTo>
                    <a:pt x="44" y="502"/>
                  </a:lnTo>
                  <a:lnTo>
                    <a:pt x="31" y="483"/>
                  </a:lnTo>
                  <a:lnTo>
                    <a:pt x="22" y="467"/>
                  </a:lnTo>
                  <a:lnTo>
                    <a:pt x="16" y="454"/>
                  </a:lnTo>
                  <a:lnTo>
                    <a:pt x="6" y="421"/>
                  </a:lnTo>
                  <a:lnTo>
                    <a:pt x="1" y="386"/>
                  </a:lnTo>
                  <a:lnTo>
                    <a:pt x="0" y="352"/>
                  </a:lnTo>
                  <a:lnTo>
                    <a:pt x="5" y="319"/>
                  </a:lnTo>
                  <a:lnTo>
                    <a:pt x="13" y="286"/>
                  </a:lnTo>
                  <a:lnTo>
                    <a:pt x="27" y="254"/>
                  </a:lnTo>
                  <a:lnTo>
                    <a:pt x="45" y="224"/>
                  </a:lnTo>
                  <a:lnTo>
                    <a:pt x="66" y="198"/>
                  </a:lnTo>
                  <a:lnTo>
                    <a:pt x="91" y="174"/>
                  </a:lnTo>
                  <a:lnTo>
                    <a:pt x="119" y="153"/>
                  </a:lnTo>
                  <a:lnTo>
                    <a:pt x="148" y="136"/>
                  </a:lnTo>
                  <a:lnTo>
                    <a:pt x="180" y="121"/>
                  </a:lnTo>
                  <a:lnTo>
                    <a:pt x="214" y="110"/>
                  </a:lnTo>
                  <a:lnTo>
                    <a:pt x="250" y="104"/>
                  </a:lnTo>
                  <a:lnTo>
                    <a:pt x="285" y="101"/>
                  </a:lnTo>
                  <a:lnTo>
                    <a:pt x="473" y="101"/>
                  </a:lnTo>
                  <a:lnTo>
                    <a:pt x="376" y="361"/>
                  </a:lnTo>
                  <a:lnTo>
                    <a:pt x="266" y="366"/>
                  </a:lnTo>
                  <a:lnTo>
                    <a:pt x="400" y="537"/>
                  </a:lnTo>
                  <a:lnTo>
                    <a:pt x="573" y="84"/>
                  </a:lnTo>
                  <a:lnTo>
                    <a:pt x="585" y="60"/>
                  </a:lnTo>
                  <a:lnTo>
                    <a:pt x="601" y="40"/>
                  </a:lnTo>
                  <a:lnTo>
                    <a:pt x="620" y="24"/>
                  </a:lnTo>
                  <a:lnTo>
                    <a:pt x="642" y="12"/>
                  </a:lnTo>
                  <a:lnTo>
                    <a:pt x="665" y="4"/>
                  </a:lnTo>
                  <a:lnTo>
                    <a:pt x="6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3" name="Shape 12043"/>
            <p:cNvSpPr/>
            <p:nvPr/>
          </p:nvSpPr>
          <p:spPr>
            <a:xfrm>
              <a:off x="7835901" y="4546600"/>
              <a:ext cx="65088" cy="90488"/>
            </a:xfrm>
            <a:custGeom>
              <a:avLst/>
              <a:gdLst/>
              <a:ahLst/>
              <a:cxnLst/>
              <a:rect l="0" t="0" r="0" b="0"/>
              <a:pathLst>
                <a:path w="728" h="1017" extrusionOk="0">
                  <a:moveTo>
                    <a:pt x="359" y="0"/>
                  </a:moveTo>
                  <a:lnTo>
                    <a:pt x="417" y="0"/>
                  </a:lnTo>
                  <a:lnTo>
                    <a:pt x="458" y="3"/>
                  </a:lnTo>
                  <a:lnTo>
                    <a:pt x="499" y="11"/>
                  </a:lnTo>
                  <a:lnTo>
                    <a:pt x="537" y="24"/>
                  </a:lnTo>
                  <a:lnTo>
                    <a:pt x="572" y="43"/>
                  </a:lnTo>
                  <a:lnTo>
                    <a:pt x="604" y="65"/>
                  </a:lnTo>
                  <a:lnTo>
                    <a:pt x="635" y="91"/>
                  </a:lnTo>
                  <a:lnTo>
                    <a:pt x="661" y="120"/>
                  </a:lnTo>
                  <a:lnTo>
                    <a:pt x="683" y="152"/>
                  </a:lnTo>
                  <a:lnTo>
                    <a:pt x="701" y="187"/>
                  </a:lnTo>
                  <a:lnTo>
                    <a:pt x="714" y="225"/>
                  </a:lnTo>
                  <a:lnTo>
                    <a:pt x="722" y="265"/>
                  </a:lnTo>
                  <a:lnTo>
                    <a:pt x="725" y="306"/>
                  </a:lnTo>
                  <a:lnTo>
                    <a:pt x="725" y="306"/>
                  </a:lnTo>
                  <a:lnTo>
                    <a:pt x="726" y="347"/>
                  </a:lnTo>
                  <a:lnTo>
                    <a:pt x="726" y="380"/>
                  </a:lnTo>
                  <a:lnTo>
                    <a:pt x="726" y="407"/>
                  </a:lnTo>
                  <a:lnTo>
                    <a:pt x="726" y="430"/>
                  </a:lnTo>
                  <a:lnTo>
                    <a:pt x="726" y="448"/>
                  </a:lnTo>
                  <a:lnTo>
                    <a:pt x="726" y="463"/>
                  </a:lnTo>
                  <a:lnTo>
                    <a:pt x="726" y="475"/>
                  </a:lnTo>
                  <a:lnTo>
                    <a:pt x="726" y="486"/>
                  </a:lnTo>
                  <a:lnTo>
                    <a:pt x="727" y="497"/>
                  </a:lnTo>
                  <a:lnTo>
                    <a:pt x="727" y="507"/>
                  </a:lnTo>
                  <a:lnTo>
                    <a:pt x="727" y="518"/>
                  </a:lnTo>
                  <a:lnTo>
                    <a:pt x="727" y="530"/>
                  </a:lnTo>
                  <a:lnTo>
                    <a:pt x="727" y="545"/>
                  </a:lnTo>
                  <a:lnTo>
                    <a:pt x="727" y="564"/>
                  </a:lnTo>
                  <a:lnTo>
                    <a:pt x="727" y="587"/>
                  </a:lnTo>
                  <a:lnTo>
                    <a:pt x="727" y="614"/>
                  </a:lnTo>
                  <a:lnTo>
                    <a:pt x="728" y="647"/>
                  </a:lnTo>
                  <a:lnTo>
                    <a:pt x="728" y="687"/>
                  </a:lnTo>
                  <a:lnTo>
                    <a:pt x="725" y="713"/>
                  </a:lnTo>
                  <a:lnTo>
                    <a:pt x="718" y="737"/>
                  </a:lnTo>
                  <a:lnTo>
                    <a:pt x="707" y="759"/>
                  </a:lnTo>
                  <a:lnTo>
                    <a:pt x="691" y="778"/>
                  </a:lnTo>
                  <a:lnTo>
                    <a:pt x="672" y="795"/>
                  </a:lnTo>
                  <a:lnTo>
                    <a:pt x="649" y="807"/>
                  </a:lnTo>
                  <a:lnTo>
                    <a:pt x="181" y="1007"/>
                  </a:lnTo>
                  <a:lnTo>
                    <a:pt x="158" y="1014"/>
                  </a:lnTo>
                  <a:lnTo>
                    <a:pt x="133" y="1017"/>
                  </a:lnTo>
                  <a:lnTo>
                    <a:pt x="109" y="1016"/>
                  </a:lnTo>
                  <a:lnTo>
                    <a:pt x="86" y="1010"/>
                  </a:lnTo>
                  <a:lnTo>
                    <a:pt x="65" y="1000"/>
                  </a:lnTo>
                  <a:lnTo>
                    <a:pt x="46" y="987"/>
                  </a:lnTo>
                  <a:lnTo>
                    <a:pt x="29" y="970"/>
                  </a:lnTo>
                  <a:lnTo>
                    <a:pt x="16" y="949"/>
                  </a:lnTo>
                  <a:lnTo>
                    <a:pt x="6" y="926"/>
                  </a:lnTo>
                  <a:lnTo>
                    <a:pt x="1" y="903"/>
                  </a:lnTo>
                  <a:lnTo>
                    <a:pt x="0" y="880"/>
                  </a:lnTo>
                  <a:lnTo>
                    <a:pt x="4" y="856"/>
                  </a:lnTo>
                  <a:lnTo>
                    <a:pt x="11" y="834"/>
                  </a:lnTo>
                  <a:lnTo>
                    <a:pt x="23" y="813"/>
                  </a:lnTo>
                  <a:lnTo>
                    <a:pt x="38" y="795"/>
                  </a:lnTo>
                  <a:lnTo>
                    <a:pt x="56" y="780"/>
                  </a:lnTo>
                  <a:lnTo>
                    <a:pt x="78" y="768"/>
                  </a:lnTo>
                  <a:lnTo>
                    <a:pt x="88" y="764"/>
                  </a:lnTo>
                  <a:lnTo>
                    <a:pt x="102" y="758"/>
                  </a:lnTo>
                  <a:lnTo>
                    <a:pt x="121" y="750"/>
                  </a:lnTo>
                  <a:lnTo>
                    <a:pt x="143" y="740"/>
                  </a:lnTo>
                  <a:lnTo>
                    <a:pt x="169" y="730"/>
                  </a:lnTo>
                  <a:lnTo>
                    <a:pt x="196" y="718"/>
                  </a:lnTo>
                  <a:lnTo>
                    <a:pt x="225" y="706"/>
                  </a:lnTo>
                  <a:lnTo>
                    <a:pt x="255" y="693"/>
                  </a:lnTo>
                  <a:lnTo>
                    <a:pt x="285" y="680"/>
                  </a:lnTo>
                  <a:lnTo>
                    <a:pt x="316" y="667"/>
                  </a:lnTo>
                  <a:lnTo>
                    <a:pt x="345" y="655"/>
                  </a:lnTo>
                  <a:lnTo>
                    <a:pt x="373" y="643"/>
                  </a:lnTo>
                  <a:lnTo>
                    <a:pt x="399" y="632"/>
                  </a:lnTo>
                  <a:lnTo>
                    <a:pt x="421" y="622"/>
                  </a:lnTo>
                  <a:lnTo>
                    <a:pt x="441" y="614"/>
                  </a:lnTo>
                  <a:lnTo>
                    <a:pt x="456" y="607"/>
                  </a:lnTo>
                  <a:lnTo>
                    <a:pt x="467" y="603"/>
                  </a:lnTo>
                  <a:lnTo>
                    <a:pt x="467" y="540"/>
                  </a:lnTo>
                  <a:lnTo>
                    <a:pt x="467" y="482"/>
                  </a:lnTo>
                  <a:lnTo>
                    <a:pt x="466" y="426"/>
                  </a:lnTo>
                  <a:lnTo>
                    <a:pt x="466" y="369"/>
                  </a:lnTo>
                  <a:lnTo>
                    <a:pt x="466" y="308"/>
                  </a:lnTo>
                  <a:lnTo>
                    <a:pt x="463" y="297"/>
                  </a:lnTo>
                  <a:lnTo>
                    <a:pt x="457" y="289"/>
                  </a:lnTo>
                  <a:lnTo>
                    <a:pt x="448" y="283"/>
                  </a:lnTo>
                  <a:lnTo>
                    <a:pt x="437" y="281"/>
                  </a:lnTo>
                  <a:lnTo>
                    <a:pt x="427" y="283"/>
                  </a:lnTo>
                  <a:lnTo>
                    <a:pt x="418" y="289"/>
                  </a:lnTo>
                  <a:lnTo>
                    <a:pt x="412" y="297"/>
                  </a:lnTo>
                  <a:lnTo>
                    <a:pt x="410" y="308"/>
                  </a:lnTo>
                  <a:lnTo>
                    <a:pt x="410" y="517"/>
                  </a:lnTo>
                  <a:lnTo>
                    <a:pt x="147" y="630"/>
                  </a:lnTo>
                  <a:lnTo>
                    <a:pt x="152" y="618"/>
                  </a:lnTo>
                  <a:lnTo>
                    <a:pt x="159" y="600"/>
                  </a:lnTo>
                  <a:lnTo>
                    <a:pt x="167" y="578"/>
                  </a:lnTo>
                  <a:lnTo>
                    <a:pt x="177" y="552"/>
                  </a:lnTo>
                  <a:lnTo>
                    <a:pt x="188" y="523"/>
                  </a:lnTo>
                  <a:lnTo>
                    <a:pt x="200" y="492"/>
                  </a:lnTo>
                  <a:lnTo>
                    <a:pt x="212" y="459"/>
                  </a:lnTo>
                  <a:lnTo>
                    <a:pt x="226" y="424"/>
                  </a:lnTo>
                  <a:lnTo>
                    <a:pt x="239" y="389"/>
                  </a:lnTo>
                  <a:lnTo>
                    <a:pt x="253" y="353"/>
                  </a:lnTo>
                  <a:lnTo>
                    <a:pt x="266" y="317"/>
                  </a:lnTo>
                  <a:lnTo>
                    <a:pt x="280" y="281"/>
                  </a:lnTo>
                  <a:lnTo>
                    <a:pt x="292" y="248"/>
                  </a:lnTo>
                  <a:lnTo>
                    <a:pt x="305" y="217"/>
                  </a:lnTo>
                  <a:lnTo>
                    <a:pt x="316" y="188"/>
                  </a:lnTo>
                  <a:lnTo>
                    <a:pt x="326" y="163"/>
                  </a:lnTo>
                  <a:lnTo>
                    <a:pt x="334" y="141"/>
                  </a:lnTo>
                  <a:lnTo>
                    <a:pt x="341" y="124"/>
                  </a:lnTo>
                  <a:lnTo>
                    <a:pt x="346" y="112"/>
                  </a:lnTo>
                  <a:lnTo>
                    <a:pt x="356" y="75"/>
                  </a:lnTo>
                  <a:lnTo>
                    <a:pt x="361" y="38"/>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4" name="Shape 12044"/>
            <p:cNvSpPr/>
            <p:nvPr/>
          </p:nvSpPr>
          <p:spPr>
            <a:xfrm>
              <a:off x="7953376" y="4489450"/>
              <a:ext cx="49213" cy="47625"/>
            </a:xfrm>
            <a:custGeom>
              <a:avLst/>
              <a:gdLst/>
              <a:ahLst/>
              <a:cxnLst/>
              <a:rect l="0" t="0" r="0" b="0"/>
              <a:pathLst>
                <a:path w="544" h="543" extrusionOk="0">
                  <a:moveTo>
                    <a:pt x="273" y="0"/>
                  </a:moveTo>
                  <a:lnTo>
                    <a:pt x="313" y="2"/>
                  </a:lnTo>
                  <a:lnTo>
                    <a:pt x="351" y="11"/>
                  </a:lnTo>
                  <a:lnTo>
                    <a:pt x="387" y="25"/>
                  </a:lnTo>
                  <a:lnTo>
                    <a:pt x="421" y="43"/>
                  </a:lnTo>
                  <a:lnTo>
                    <a:pt x="451" y="66"/>
                  </a:lnTo>
                  <a:lnTo>
                    <a:pt x="478" y="93"/>
                  </a:lnTo>
                  <a:lnTo>
                    <a:pt x="501" y="123"/>
                  </a:lnTo>
                  <a:lnTo>
                    <a:pt x="519" y="157"/>
                  </a:lnTo>
                  <a:lnTo>
                    <a:pt x="533" y="193"/>
                  </a:lnTo>
                  <a:lnTo>
                    <a:pt x="541" y="231"/>
                  </a:lnTo>
                  <a:lnTo>
                    <a:pt x="544" y="271"/>
                  </a:lnTo>
                  <a:lnTo>
                    <a:pt x="541" y="311"/>
                  </a:lnTo>
                  <a:lnTo>
                    <a:pt x="533" y="349"/>
                  </a:lnTo>
                  <a:lnTo>
                    <a:pt x="519" y="385"/>
                  </a:lnTo>
                  <a:lnTo>
                    <a:pt x="501" y="419"/>
                  </a:lnTo>
                  <a:lnTo>
                    <a:pt x="478" y="450"/>
                  </a:lnTo>
                  <a:lnTo>
                    <a:pt x="451" y="476"/>
                  </a:lnTo>
                  <a:lnTo>
                    <a:pt x="421" y="499"/>
                  </a:lnTo>
                  <a:lnTo>
                    <a:pt x="387" y="517"/>
                  </a:lnTo>
                  <a:lnTo>
                    <a:pt x="351" y="531"/>
                  </a:lnTo>
                  <a:lnTo>
                    <a:pt x="313" y="540"/>
                  </a:lnTo>
                  <a:lnTo>
                    <a:pt x="273" y="543"/>
                  </a:lnTo>
                  <a:lnTo>
                    <a:pt x="232" y="540"/>
                  </a:lnTo>
                  <a:lnTo>
                    <a:pt x="194" y="531"/>
                  </a:lnTo>
                  <a:lnTo>
                    <a:pt x="158" y="517"/>
                  </a:lnTo>
                  <a:lnTo>
                    <a:pt x="124" y="499"/>
                  </a:lnTo>
                  <a:lnTo>
                    <a:pt x="94" y="476"/>
                  </a:lnTo>
                  <a:lnTo>
                    <a:pt x="67" y="450"/>
                  </a:lnTo>
                  <a:lnTo>
                    <a:pt x="44" y="419"/>
                  </a:lnTo>
                  <a:lnTo>
                    <a:pt x="25" y="385"/>
                  </a:lnTo>
                  <a:lnTo>
                    <a:pt x="12" y="349"/>
                  </a:lnTo>
                  <a:lnTo>
                    <a:pt x="3" y="311"/>
                  </a:lnTo>
                  <a:lnTo>
                    <a:pt x="0" y="271"/>
                  </a:lnTo>
                  <a:lnTo>
                    <a:pt x="3" y="231"/>
                  </a:lnTo>
                  <a:lnTo>
                    <a:pt x="12" y="193"/>
                  </a:lnTo>
                  <a:lnTo>
                    <a:pt x="25" y="157"/>
                  </a:lnTo>
                  <a:lnTo>
                    <a:pt x="44" y="123"/>
                  </a:lnTo>
                  <a:lnTo>
                    <a:pt x="67" y="93"/>
                  </a:lnTo>
                  <a:lnTo>
                    <a:pt x="94" y="66"/>
                  </a:lnTo>
                  <a:lnTo>
                    <a:pt x="124" y="43"/>
                  </a:lnTo>
                  <a:lnTo>
                    <a:pt x="158" y="25"/>
                  </a:lnTo>
                  <a:lnTo>
                    <a:pt x="194" y="11"/>
                  </a:lnTo>
                  <a:lnTo>
                    <a:pt x="232" y="2"/>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5" name="Shape 12045"/>
            <p:cNvSpPr/>
            <p:nvPr/>
          </p:nvSpPr>
          <p:spPr>
            <a:xfrm>
              <a:off x="7918451" y="4545013"/>
              <a:ext cx="119063" cy="234950"/>
            </a:xfrm>
            <a:custGeom>
              <a:avLst/>
              <a:gdLst/>
              <a:ahLst/>
              <a:cxnLst/>
              <a:rect l="0" t="0" r="0" b="0"/>
              <a:pathLst>
                <a:path w="1336" h="2671" extrusionOk="0">
                  <a:moveTo>
                    <a:pt x="604" y="0"/>
                  </a:moveTo>
                  <a:lnTo>
                    <a:pt x="733" y="0"/>
                  </a:lnTo>
                  <a:lnTo>
                    <a:pt x="742" y="2"/>
                  </a:lnTo>
                  <a:lnTo>
                    <a:pt x="749" y="9"/>
                  </a:lnTo>
                  <a:lnTo>
                    <a:pt x="752" y="18"/>
                  </a:lnTo>
                  <a:lnTo>
                    <a:pt x="749" y="28"/>
                  </a:lnTo>
                  <a:lnTo>
                    <a:pt x="703" y="113"/>
                  </a:lnTo>
                  <a:lnTo>
                    <a:pt x="755" y="209"/>
                  </a:lnTo>
                  <a:lnTo>
                    <a:pt x="760" y="221"/>
                  </a:lnTo>
                  <a:lnTo>
                    <a:pt x="762" y="233"/>
                  </a:lnTo>
                  <a:lnTo>
                    <a:pt x="760" y="246"/>
                  </a:lnTo>
                  <a:lnTo>
                    <a:pt x="722" y="426"/>
                  </a:lnTo>
                  <a:lnTo>
                    <a:pt x="885" y="2"/>
                  </a:lnTo>
                  <a:lnTo>
                    <a:pt x="1020" y="2"/>
                  </a:lnTo>
                  <a:lnTo>
                    <a:pt x="1062" y="5"/>
                  </a:lnTo>
                  <a:lnTo>
                    <a:pt x="1102" y="13"/>
                  </a:lnTo>
                  <a:lnTo>
                    <a:pt x="1141" y="26"/>
                  </a:lnTo>
                  <a:lnTo>
                    <a:pt x="1176" y="44"/>
                  </a:lnTo>
                  <a:lnTo>
                    <a:pt x="1209" y="67"/>
                  </a:lnTo>
                  <a:lnTo>
                    <a:pt x="1239" y="93"/>
                  </a:lnTo>
                  <a:lnTo>
                    <a:pt x="1266" y="122"/>
                  </a:lnTo>
                  <a:lnTo>
                    <a:pt x="1288" y="155"/>
                  </a:lnTo>
                  <a:lnTo>
                    <a:pt x="1306" y="191"/>
                  </a:lnTo>
                  <a:lnTo>
                    <a:pt x="1319" y="228"/>
                  </a:lnTo>
                  <a:lnTo>
                    <a:pt x="1328" y="268"/>
                  </a:lnTo>
                  <a:lnTo>
                    <a:pt x="1331" y="310"/>
                  </a:lnTo>
                  <a:lnTo>
                    <a:pt x="1336" y="1273"/>
                  </a:lnTo>
                  <a:lnTo>
                    <a:pt x="1333" y="1299"/>
                  </a:lnTo>
                  <a:lnTo>
                    <a:pt x="1326" y="1324"/>
                  </a:lnTo>
                  <a:lnTo>
                    <a:pt x="1314" y="1346"/>
                  </a:lnTo>
                  <a:lnTo>
                    <a:pt x="1298" y="1365"/>
                  </a:lnTo>
                  <a:lnTo>
                    <a:pt x="1279" y="1381"/>
                  </a:lnTo>
                  <a:lnTo>
                    <a:pt x="1255" y="1394"/>
                  </a:lnTo>
                  <a:lnTo>
                    <a:pt x="1231" y="1401"/>
                  </a:lnTo>
                  <a:lnTo>
                    <a:pt x="1205" y="1404"/>
                  </a:lnTo>
                  <a:lnTo>
                    <a:pt x="1204" y="1404"/>
                  </a:lnTo>
                  <a:lnTo>
                    <a:pt x="1178" y="1401"/>
                  </a:lnTo>
                  <a:lnTo>
                    <a:pt x="1153" y="1394"/>
                  </a:lnTo>
                  <a:lnTo>
                    <a:pt x="1131" y="1382"/>
                  </a:lnTo>
                  <a:lnTo>
                    <a:pt x="1112" y="1366"/>
                  </a:lnTo>
                  <a:lnTo>
                    <a:pt x="1095" y="1347"/>
                  </a:lnTo>
                  <a:lnTo>
                    <a:pt x="1083" y="1325"/>
                  </a:lnTo>
                  <a:lnTo>
                    <a:pt x="1075" y="1300"/>
                  </a:lnTo>
                  <a:lnTo>
                    <a:pt x="1073" y="1274"/>
                  </a:lnTo>
                  <a:lnTo>
                    <a:pt x="1068" y="311"/>
                  </a:lnTo>
                  <a:lnTo>
                    <a:pt x="1068" y="306"/>
                  </a:lnTo>
                  <a:lnTo>
                    <a:pt x="1066" y="295"/>
                  </a:lnTo>
                  <a:lnTo>
                    <a:pt x="1060" y="286"/>
                  </a:lnTo>
                  <a:lnTo>
                    <a:pt x="1051" y="281"/>
                  </a:lnTo>
                  <a:lnTo>
                    <a:pt x="1041" y="278"/>
                  </a:lnTo>
                  <a:lnTo>
                    <a:pt x="1030" y="281"/>
                  </a:lnTo>
                  <a:lnTo>
                    <a:pt x="1021" y="286"/>
                  </a:lnTo>
                  <a:lnTo>
                    <a:pt x="1015" y="295"/>
                  </a:lnTo>
                  <a:lnTo>
                    <a:pt x="1013" y="306"/>
                  </a:lnTo>
                  <a:lnTo>
                    <a:pt x="1016" y="2513"/>
                  </a:lnTo>
                  <a:lnTo>
                    <a:pt x="1013" y="2543"/>
                  </a:lnTo>
                  <a:lnTo>
                    <a:pt x="1006" y="2569"/>
                  </a:lnTo>
                  <a:lnTo>
                    <a:pt x="995" y="2593"/>
                  </a:lnTo>
                  <a:lnTo>
                    <a:pt x="979" y="2615"/>
                  </a:lnTo>
                  <a:lnTo>
                    <a:pt x="960" y="2634"/>
                  </a:lnTo>
                  <a:lnTo>
                    <a:pt x="937" y="2650"/>
                  </a:lnTo>
                  <a:lnTo>
                    <a:pt x="913" y="2661"/>
                  </a:lnTo>
                  <a:lnTo>
                    <a:pt x="887" y="2669"/>
                  </a:lnTo>
                  <a:lnTo>
                    <a:pt x="858" y="2671"/>
                  </a:lnTo>
                  <a:lnTo>
                    <a:pt x="830" y="2669"/>
                  </a:lnTo>
                  <a:lnTo>
                    <a:pt x="804" y="2661"/>
                  </a:lnTo>
                  <a:lnTo>
                    <a:pt x="778" y="2650"/>
                  </a:lnTo>
                  <a:lnTo>
                    <a:pt x="756" y="2634"/>
                  </a:lnTo>
                  <a:lnTo>
                    <a:pt x="738" y="2615"/>
                  </a:lnTo>
                  <a:lnTo>
                    <a:pt x="722" y="2593"/>
                  </a:lnTo>
                  <a:lnTo>
                    <a:pt x="711" y="2569"/>
                  </a:lnTo>
                  <a:lnTo>
                    <a:pt x="703" y="2543"/>
                  </a:lnTo>
                  <a:lnTo>
                    <a:pt x="701" y="2513"/>
                  </a:lnTo>
                  <a:lnTo>
                    <a:pt x="701" y="1291"/>
                  </a:lnTo>
                  <a:lnTo>
                    <a:pt x="698" y="1278"/>
                  </a:lnTo>
                  <a:lnTo>
                    <a:pt x="691" y="1267"/>
                  </a:lnTo>
                  <a:lnTo>
                    <a:pt x="680" y="1260"/>
                  </a:lnTo>
                  <a:lnTo>
                    <a:pt x="667" y="1258"/>
                  </a:lnTo>
                  <a:lnTo>
                    <a:pt x="654" y="1260"/>
                  </a:lnTo>
                  <a:lnTo>
                    <a:pt x="643" y="1267"/>
                  </a:lnTo>
                  <a:lnTo>
                    <a:pt x="636" y="1278"/>
                  </a:lnTo>
                  <a:lnTo>
                    <a:pt x="633" y="1291"/>
                  </a:lnTo>
                  <a:lnTo>
                    <a:pt x="633" y="2513"/>
                  </a:lnTo>
                  <a:lnTo>
                    <a:pt x="630" y="2543"/>
                  </a:lnTo>
                  <a:lnTo>
                    <a:pt x="622" y="2569"/>
                  </a:lnTo>
                  <a:lnTo>
                    <a:pt x="611" y="2594"/>
                  </a:lnTo>
                  <a:lnTo>
                    <a:pt x="595" y="2615"/>
                  </a:lnTo>
                  <a:lnTo>
                    <a:pt x="576" y="2634"/>
                  </a:lnTo>
                  <a:lnTo>
                    <a:pt x="555" y="2650"/>
                  </a:lnTo>
                  <a:lnTo>
                    <a:pt x="530" y="2661"/>
                  </a:lnTo>
                  <a:lnTo>
                    <a:pt x="504" y="2669"/>
                  </a:lnTo>
                  <a:lnTo>
                    <a:pt x="476" y="2671"/>
                  </a:lnTo>
                  <a:lnTo>
                    <a:pt x="446" y="2669"/>
                  </a:lnTo>
                  <a:lnTo>
                    <a:pt x="420" y="2661"/>
                  </a:lnTo>
                  <a:lnTo>
                    <a:pt x="395" y="2650"/>
                  </a:lnTo>
                  <a:lnTo>
                    <a:pt x="374" y="2634"/>
                  </a:lnTo>
                  <a:lnTo>
                    <a:pt x="355" y="2615"/>
                  </a:lnTo>
                  <a:lnTo>
                    <a:pt x="339" y="2594"/>
                  </a:lnTo>
                  <a:lnTo>
                    <a:pt x="328" y="2569"/>
                  </a:lnTo>
                  <a:lnTo>
                    <a:pt x="320" y="2543"/>
                  </a:lnTo>
                  <a:lnTo>
                    <a:pt x="318" y="2513"/>
                  </a:lnTo>
                  <a:lnTo>
                    <a:pt x="318" y="312"/>
                  </a:lnTo>
                  <a:lnTo>
                    <a:pt x="316" y="302"/>
                  </a:lnTo>
                  <a:lnTo>
                    <a:pt x="309" y="294"/>
                  </a:lnTo>
                  <a:lnTo>
                    <a:pt x="301" y="288"/>
                  </a:lnTo>
                  <a:lnTo>
                    <a:pt x="292" y="286"/>
                  </a:lnTo>
                  <a:lnTo>
                    <a:pt x="282" y="288"/>
                  </a:lnTo>
                  <a:lnTo>
                    <a:pt x="274" y="294"/>
                  </a:lnTo>
                  <a:lnTo>
                    <a:pt x="268" y="302"/>
                  </a:lnTo>
                  <a:lnTo>
                    <a:pt x="266" y="311"/>
                  </a:lnTo>
                  <a:lnTo>
                    <a:pt x="262" y="1274"/>
                  </a:lnTo>
                  <a:lnTo>
                    <a:pt x="259" y="1300"/>
                  </a:lnTo>
                  <a:lnTo>
                    <a:pt x="251" y="1325"/>
                  </a:lnTo>
                  <a:lnTo>
                    <a:pt x="239" y="1347"/>
                  </a:lnTo>
                  <a:lnTo>
                    <a:pt x="223" y="1366"/>
                  </a:lnTo>
                  <a:lnTo>
                    <a:pt x="204" y="1382"/>
                  </a:lnTo>
                  <a:lnTo>
                    <a:pt x="182" y="1394"/>
                  </a:lnTo>
                  <a:lnTo>
                    <a:pt x="156" y="1401"/>
                  </a:lnTo>
                  <a:lnTo>
                    <a:pt x="130" y="1404"/>
                  </a:lnTo>
                  <a:lnTo>
                    <a:pt x="129" y="1404"/>
                  </a:lnTo>
                  <a:lnTo>
                    <a:pt x="103" y="1401"/>
                  </a:lnTo>
                  <a:lnTo>
                    <a:pt x="79" y="1394"/>
                  </a:lnTo>
                  <a:lnTo>
                    <a:pt x="57" y="1381"/>
                  </a:lnTo>
                  <a:lnTo>
                    <a:pt x="37" y="1365"/>
                  </a:lnTo>
                  <a:lnTo>
                    <a:pt x="21" y="1346"/>
                  </a:lnTo>
                  <a:lnTo>
                    <a:pt x="10" y="1324"/>
                  </a:lnTo>
                  <a:lnTo>
                    <a:pt x="2" y="1299"/>
                  </a:lnTo>
                  <a:lnTo>
                    <a:pt x="0" y="1273"/>
                  </a:lnTo>
                  <a:lnTo>
                    <a:pt x="4" y="310"/>
                  </a:lnTo>
                  <a:lnTo>
                    <a:pt x="7" y="268"/>
                  </a:lnTo>
                  <a:lnTo>
                    <a:pt x="16" y="228"/>
                  </a:lnTo>
                  <a:lnTo>
                    <a:pt x="29" y="191"/>
                  </a:lnTo>
                  <a:lnTo>
                    <a:pt x="47" y="155"/>
                  </a:lnTo>
                  <a:lnTo>
                    <a:pt x="69" y="122"/>
                  </a:lnTo>
                  <a:lnTo>
                    <a:pt x="96" y="93"/>
                  </a:lnTo>
                  <a:lnTo>
                    <a:pt x="125" y="67"/>
                  </a:lnTo>
                  <a:lnTo>
                    <a:pt x="159" y="44"/>
                  </a:lnTo>
                  <a:lnTo>
                    <a:pt x="195" y="26"/>
                  </a:lnTo>
                  <a:lnTo>
                    <a:pt x="233" y="13"/>
                  </a:lnTo>
                  <a:lnTo>
                    <a:pt x="273" y="5"/>
                  </a:lnTo>
                  <a:lnTo>
                    <a:pt x="314" y="2"/>
                  </a:lnTo>
                  <a:lnTo>
                    <a:pt x="448" y="2"/>
                  </a:lnTo>
                  <a:lnTo>
                    <a:pt x="609" y="426"/>
                  </a:lnTo>
                  <a:lnTo>
                    <a:pt x="576" y="245"/>
                  </a:lnTo>
                  <a:lnTo>
                    <a:pt x="575" y="233"/>
                  </a:lnTo>
                  <a:lnTo>
                    <a:pt x="576" y="221"/>
                  </a:lnTo>
                  <a:lnTo>
                    <a:pt x="581" y="209"/>
                  </a:lnTo>
                  <a:lnTo>
                    <a:pt x="635" y="113"/>
                  </a:lnTo>
                  <a:lnTo>
                    <a:pt x="587" y="28"/>
                  </a:lnTo>
                  <a:lnTo>
                    <a:pt x="585" y="18"/>
                  </a:lnTo>
                  <a:lnTo>
                    <a:pt x="587" y="9"/>
                  </a:lnTo>
                  <a:lnTo>
                    <a:pt x="594" y="2"/>
                  </a:lnTo>
                  <a:lnTo>
                    <a:pt x="6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46" name="Shape 12046"/>
          <p:cNvGrpSpPr/>
          <p:nvPr/>
        </p:nvGrpSpPr>
        <p:grpSpPr>
          <a:xfrm>
            <a:off x="6347479" y="4458891"/>
            <a:ext cx="233363" cy="229791"/>
            <a:chOff x="8501063" y="4489450"/>
            <a:chExt cx="311150" cy="306388"/>
          </a:xfrm>
        </p:grpSpPr>
        <p:sp>
          <p:nvSpPr>
            <p:cNvPr id="12047" name="Shape 12047"/>
            <p:cNvSpPr/>
            <p:nvPr/>
          </p:nvSpPr>
          <p:spPr>
            <a:xfrm>
              <a:off x="8650288" y="478313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6"/>
                  </a:lnTo>
                  <a:lnTo>
                    <a:pt x="34" y="129"/>
                  </a:lnTo>
                  <a:lnTo>
                    <a:pt x="20" y="118"/>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8" name="Shape 12048"/>
            <p:cNvSpPr/>
            <p:nvPr/>
          </p:nvSpPr>
          <p:spPr>
            <a:xfrm>
              <a:off x="8716963" y="4578350"/>
              <a:ext cx="12700" cy="12700"/>
            </a:xfrm>
            <a:custGeom>
              <a:avLst/>
              <a:gdLst/>
              <a:ahLst/>
              <a:cxnLst/>
              <a:rect l="0" t="0" r="0" b="0"/>
              <a:pathLst>
                <a:path w="139" h="138" extrusionOk="0">
                  <a:moveTo>
                    <a:pt x="76" y="0"/>
                  </a:moveTo>
                  <a:lnTo>
                    <a:pt x="94" y="4"/>
                  </a:lnTo>
                  <a:lnTo>
                    <a:pt x="110" y="12"/>
                  </a:lnTo>
                  <a:lnTo>
                    <a:pt x="124" y="25"/>
                  </a:lnTo>
                  <a:lnTo>
                    <a:pt x="133" y="42"/>
                  </a:lnTo>
                  <a:lnTo>
                    <a:pt x="138" y="59"/>
                  </a:lnTo>
                  <a:lnTo>
                    <a:pt x="139" y="76"/>
                  </a:lnTo>
                  <a:lnTo>
                    <a:pt x="135" y="94"/>
                  </a:lnTo>
                  <a:lnTo>
                    <a:pt x="125" y="110"/>
                  </a:lnTo>
                  <a:lnTo>
                    <a:pt x="113" y="123"/>
                  </a:lnTo>
                  <a:lnTo>
                    <a:pt x="99" y="131"/>
                  </a:lnTo>
                  <a:lnTo>
                    <a:pt x="84" y="137"/>
                  </a:lnTo>
                  <a:lnTo>
                    <a:pt x="68" y="138"/>
                  </a:lnTo>
                  <a:lnTo>
                    <a:pt x="54" y="136"/>
                  </a:lnTo>
                  <a:lnTo>
                    <a:pt x="41" y="132"/>
                  </a:lnTo>
                  <a:lnTo>
                    <a:pt x="27" y="125"/>
                  </a:lnTo>
                  <a:lnTo>
                    <a:pt x="14" y="112"/>
                  </a:lnTo>
                  <a:lnTo>
                    <a:pt x="5" y="96"/>
                  </a:lnTo>
                  <a:lnTo>
                    <a:pt x="0" y="80"/>
                  </a:lnTo>
                  <a:lnTo>
                    <a:pt x="0" y="62"/>
                  </a:lnTo>
                  <a:lnTo>
                    <a:pt x="4" y="44"/>
                  </a:lnTo>
                  <a:lnTo>
                    <a:pt x="12" y="27"/>
                  </a:lnTo>
                  <a:lnTo>
                    <a:pt x="25" y="14"/>
                  </a:lnTo>
                  <a:lnTo>
                    <a:pt x="42" y="5"/>
                  </a:lnTo>
                  <a:lnTo>
                    <a:pt x="59" y="0"/>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49" name="Shape 12049"/>
            <p:cNvSpPr/>
            <p:nvPr/>
          </p:nvSpPr>
          <p:spPr>
            <a:xfrm>
              <a:off x="8535988" y="4657725"/>
              <a:ext cx="12700" cy="12700"/>
            </a:xfrm>
            <a:custGeom>
              <a:avLst/>
              <a:gdLst/>
              <a:ahLst/>
              <a:cxnLst/>
              <a:rect l="0" t="0" r="0" b="0"/>
              <a:pathLst>
                <a:path w="139" h="141"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1"/>
                  </a:lnTo>
                  <a:lnTo>
                    <a:pt x="65" y="140"/>
                  </a:lnTo>
                  <a:lnTo>
                    <a:pt x="62" y="140"/>
                  </a:lnTo>
                  <a:lnTo>
                    <a:pt x="43" y="136"/>
                  </a:lnTo>
                  <a:lnTo>
                    <a:pt x="28" y="127"/>
                  </a:lnTo>
                  <a:lnTo>
                    <a:pt x="15" y="115"/>
                  </a:lnTo>
                  <a:lnTo>
                    <a:pt x="6" y="100"/>
                  </a:lnTo>
                  <a:lnTo>
                    <a:pt x="1" y="83"/>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0" name="Shape 12050"/>
            <p:cNvSpPr/>
            <p:nvPr/>
          </p:nvSpPr>
          <p:spPr>
            <a:xfrm>
              <a:off x="8696326" y="4773613"/>
              <a:ext cx="12700" cy="12700"/>
            </a:xfrm>
            <a:custGeom>
              <a:avLst/>
              <a:gdLst/>
              <a:ahLst/>
              <a:cxnLst/>
              <a:rect l="0" t="0" r="0" b="0"/>
              <a:pathLst>
                <a:path w="138" h="138" extrusionOk="0">
                  <a:moveTo>
                    <a:pt x="77" y="0"/>
                  </a:moveTo>
                  <a:lnTo>
                    <a:pt x="94" y="4"/>
                  </a:lnTo>
                  <a:lnTo>
                    <a:pt x="110" y="13"/>
                  </a:lnTo>
                  <a:lnTo>
                    <a:pt x="123" y="25"/>
                  </a:lnTo>
                  <a:lnTo>
                    <a:pt x="133" y="41"/>
                  </a:lnTo>
                  <a:lnTo>
                    <a:pt x="138" y="59"/>
                  </a:lnTo>
                  <a:lnTo>
                    <a:pt x="138" y="76"/>
                  </a:lnTo>
                  <a:lnTo>
                    <a:pt x="134" y="94"/>
                  </a:lnTo>
                  <a:lnTo>
                    <a:pt x="126" y="109"/>
                  </a:lnTo>
                  <a:lnTo>
                    <a:pt x="114" y="122"/>
                  </a:lnTo>
                  <a:lnTo>
                    <a:pt x="98" y="132"/>
                  </a:lnTo>
                  <a:lnTo>
                    <a:pt x="83" y="137"/>
                  </a:lnTo>
                  <a:lnTo>
                    <a:pt x="68" y="138"/>
                  </a:lnTo>
                  <a:lnTo>
                    <a:pt x="53" y="136"/>
                  </a:lnTo>
                  <a:lnTo>
                    <a:pt x="37" y="131"/>
                  </a:lnTo>
                  <a:lnTo>
                    <a:pt x="25" y="122"/>
                  </a:lnTo>
                  <a:lnTo>
                    <a:pt x="14" y="111"/>
                  </a:lnTo>
                  <a:lnTo>
                    <a:pt x="5" y="97"/>
                  </a:lnTo>
                  <a:lnTo>
                    <a:pt x="0" y="79"/>
                  </a:lnTo>
                  <a:lnTo>
                    <a:pt x="0" y="61"/>
                  </a:lnTo>
                  <a:lnTo>
                    <a:pt x="4" y="44"/>
                  </a:lnTo>
                  <a:lnTo>
                    <a:pt x="12" y="29"/>
                  </a:lnTo>
                  <a:lnTo>
                    <a:pt x="25" y="15"/>
                  </a:lnTo>
                  <a:lnTo>
                    <a:pt x="40" y="6"/>
                  </a:lnTo>
                  <a:lnTo>
                    <a:pt x="59" y="1"/>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1" name="Shape 12051"/>
            <p:cNvSpPr/>
            <p:nvPr/>
          </p:nvSpPr>
          <p:spPr>
            <a:xfrm>
              <a:off x="8602663" y="4773613"/>
              <a:ext cx="14288" cy="12700"/>
            </a:xfrm>
            <a:custGeom>
              <a:avLst/>
              <a:gdLst/>
              <a:ahLst/>
              <a:cxnLst/>
              <a:rect l="0" t="0" r="0" b="0"/>
              <a:pathLst>
                <a:path w="138" h="137" extrusionOk="0">
                  <a:moveTo>
                    <a:pt x="61" y="0"/>
                  </a:moveTo>
                  <a:lnTo>
                    <a:pt x="79" y="0"/>
                  </a:lnTo>
                  <a:lnTo>
                    <a:pt x="97" y="5"/>
                  </a:lnTo>
                  <a:lnTo>
                    <a:pt x="114" y="15"/>
                  </a:lnTo>
                  <a:lnTo>
                    <a:pt x="126" y="28"/>
                  </a:lnTo>
                  <a:lnTo>
                    <a:pt x="134" y="43"/>
                  </a:lnTo>
                  <a:lnTo>
                    <a:pt x="138" y="61"/>
                  </a:lnTo>
                  <a:lnTo>
                    <a:pt x="138" y="79"/>
                  </a:lnTo>
                  <a:lnTo>
                    <a:pt x="133" y="96"/>
                  </a:lnTo>
                  <a:lnTo>
                    <a:pt x="124" y="111"/>
                  </a:lnTo>
                  <a:lnTo>
                    <a:pt x="113" y="122"/>
                  </a:lnTo>
                  <a:lnTo>
                    <a:pt x="98" y="131"/>
                  </a:lnTo>
                  <a:lnTo>
                    <a:pt x="83" y="136"/>
                  </a:lnTo>
                  <a:lnTo>
                    <a:pt x="67" y="137"/>
                  </a:lnTo>
                  <a:lnTo>
                    <a:pt x="54" y="136"/>
                  </a:lnTo>
                  <a:lnTo>
                    <a:pt x="41" y="131"/>
                  </a:lnTo>
                  <a:lnTo>
                    <a:pt x="25" y="122"/>
                  </a:lnTo>
                  <a:lnTo>
                    <a:pt x="13" y="109"/>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2" name="Shape 12052"/>
            <p:cNvSpPr/>
            <p:nvPr/>
          </p:nvSpPr>
          <p:spPr>
            <a:xfrm>
              <a:off x="8582026" y="4578350"/>
              <a:ext cx="14288" cy="12700"/>
            </a:xfrm>
            <a:custGeom>
              <a:avLst/>
              <a:gdLst/>
              <a:ahLst/>
              <a:cxnLst/>
              <a:rect l="0" t="0" r="0" b="0"/>
              <a:pathLst>
                <a:path w="140" h="139" extrusionOk="0">
                  <a:moveTo>
                    <a:pt x="63" y="0"/>
                  </a:moveTo>
                  <a:lnTo>
                    <a:pt x="81" y="0"/>
                  </a:lnTo>
                  <a:lnTo>
                    <a:pt x="98" y="5"/>
                  </a:lnTo>
                  <a:lnTo>
                    <a:pt x="113" y="14"/>
                  </a:lnTo>
                  <a:lnTo>
                    <a:pt x="127" y="28"/>
                  </a:lnTo>
                  <a:lnTo>
                    <a:pt x="136" y="45"/>
                  </a:lnTo>
                  <a:lnTo>
                    <a:pt x="140" y="63"/>
                  </a:lnTo>
                  <a:lnTo>
                    <a:pt x="139" y="80"/>
                  </a:lnTo>
                  <a:lnTo>
                    <a:pt x="134" y="97"/>
                  </a:lnTo>
                  <a:lnTo>
                    <a:pt x="125" y="113"/>
                  </a:lnTo>
                  <a:lnTo>
                    <a:pt x="111" y="126"/>
                  </a:lnTo>
                  <a:lnTo>
                    <a:pt x="97" y="133"/>
                  </a:lnTo>
                  <a:lnTo>
                    <a:pt x="83" y="138"/>
                  </a:lnTo>
                  <a:lnTo>
                    <a:pt x="69" y="139"/>
                  </a:lnTo>
                  <a:lnTo>
                    <a:pt x="53" y="137"/>
                  </a:lnTo>
                  <a:lnTo>
                    <a:pt x="39" y="131"/>
                  </a:lnTo>
                  <a:lnTo>
                    <a:pt x="25" y="122"/>
                  </a:lnTo>
                  <a:lnTo>
                    <a:pt x="14" y="110"/>
                  </a:lnTo>
                  <a:lnTo>
                    <a:pt x="4" y="94"/>
                  </a:lnTo>
                  <a:lnTo>
                    <a:pt x="0" y="76"/>
                  </a:lnTo>
                  <a:lnTo>
                    <a:pt x="1" y="58"/>
                  </a:lnTo>
                  <a:lnTo>
                    <a:pt x="6" y="41"/>
                  </a:lnTo>
                  <a:lnTo>
                    <a:pt x="16" y="25"/>
                  </a:lnTo>
                  <a:lnTo>
                    <a:pt x="29" y="12"/>
                  </a:lnTo>
                  <a:lnTo>
                    <a:pt x="46"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3" name="Shape 12053"/>
            <p:cNvSpPr/>
            <p:nvPr/>
          </p:nvSpPr>
          <p:spPr>
            <a:xfrm>
              <a:off x="8748713" y="4613275"/>
              <a:ext cx="12700" cy="12700"/>
            </a:xfrm>
            <a:custGeom>
              <a:avLst/>
              <a:gdLst/>
              <a:ahLst/>
              <a:cxnLst/>
              <a:rect l="0" t="0" r="0" b="0"/>
              <a:pathLst>
                <a:path w="140" h="139" extrusionOk="0">
                  <a:moveTo>
                    <a:pt x="70" y="0"/>
                  </a:moveTo>
                  <a:lnTo>
                    <a:pt x="88" y="3"/>
                  </a:lnTo>
                  <a:lnTo>
                    <a:pt x="104" y="9"/>
                  </a:lnTo>
                  <a:lnTo>
                    <a:pt x="119" y="20"/>
                  </a:lnTo>
                  <a:lnTo>
                    <a:pt x="131" y="35"/>
                  </a:lnTo>
                  <a:lnTo>
                    <a:pt x="137" y="52"/>
                  </a:lnTo>
                  <a:lnTo>
                    <a:pt x="140" y="70"/>
                  </a:lnTo>
                  <a:lnTo>
                    <a:pt x="137" y="87"/>
                  </a:lnTo>
                  <a:lnTo>
                    <a:pt x="130" y="104"/>
                  </a:lnTo>
                  <a:lnTo>
                    <a:pt x="120" y="119"/>
                  </a:lnTo>
                  <a:lnTo>
                    <a:pt x="104" y="130"/>
                  </a:lnTo>
                  <a:lnTo>
                    <a:pt x="86" y="137"/>
                  </a:lnTo>
                  <a:lnTo>
                    <a:pt x="68" y="139"/>
                  </a:lnTo>
                  <a:lnTo>
                    <a:pt x="51" y="137"/>
                  </a:lnTo>
                  <a:lnTo>
                    <a:pt x="35" y="130"/>
                  </a:lnTo>
                  <a:lnTo>
                    <a:pt x="21" y="119"/>
                  </a:lnTo>
                  <a:lnTo>
                    <a:pt x="10" y="104"/>
                  </a:lnTo>
                  <a:lnTo>
                    <a:pt x="2" y="86"/>
                  </a:lnTo>
                  <a:lnTo>
                    <a:pt x="0" y="68"/>
                  </a:lnTo>
                  <a:lnTo>
                    <a:pt x="2" y="51"/>
                  </a:lnTo>
                  <a:lnTo>
                    <a:pt x="10" y="35"/>
                  </a:lnTo>
                  <a:lnTo>
                    <a:pt x="21" y="20"/>
                  </a:lnTo>
                  <a:lnTo>
                    <a:pt x="36" y="9"/>
                  </a:lnTo>
                  <a:lnTo>
                    <a:pt x="53"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4" name="Shape 12054"/>
            <p:cNvSpPr/>
            <p:nvPr/>
          </p:nvSpPr>
          <p:spPr>
            <a:xfrm>
              <a:off x="8550276" y="4613275"/>
              <a:ext cx="14288" cy="12700"/>
            </a:xfrm>
            <a:custGeom>
              <a:avLst/>
              <a:gdLst/>
              <a:ahLst/>
              <a:cxnLst/>
              <a:rect l="0" t="0" r="0" b="0"/>
              <a:pathLst>
                <a:path w="140" h="139" extrusionOk="0">
                  <a:moveTo>
                    <a:pt x="71" y="0"/>
                  </a:moveTo>
                  <a:lnTo>
                    <a:pt x="88" y="2"/>
                  </a:lnTo>
                  <a:lnTo>
                    <a:pt x="105" y="9"/>
                  </a:lnTo>
                  <a:lnTo>
                    <a:pt x="120" y="21"/>
                  </a:lnTo>
                  <a:lnTo>
                    <a:pt x="131" y="35"/>
                  </a:lnTo>
                  <a:lnTo>
                    <a:pt x="137" y="51"/>
                  </a:lnTo>
                  <a:lnTo>
                    <a:pt x="140" y="69"/>
                  </a:lnTo>
                  <a:lnTo>
                    <a:pt x="137" y="86"/>
                  </a:lnTo>
                  <a:lnTo>
                    <a:pt x="130" y="103"/>
                  </a:lnTo>
                  <a:lnTo>
                    <a:pt x="118" y="119"/>
                  </a:lnTo>
                  <a:lnTo>
                    <a:pt x="104" y="130"/>
                  </a:lnTo>
                  <a:lnTo>
                    <a:pt x="87" y="137"/>
                  </a:lnTo>
                  <a:lnTo>
                    <a:pt x="69" y="139"/>
                  </a:lnTo>
                  <a:lnTo>
                    <a:pt x="52" y="136"/>
                  </a:lnTo>
                  <a:lnTo>
                    <a:pt x="35" y="129"/>
                  </a:lnTo>
                  <a:lnTo>
                    <a:pt x="20" y="118"/>
                  </a:lnTo>
                  <a:lnTo>
                    <a:pt x="9" y="102"/>
                  </a:lnTo>
                  <a:lnTo>
                    <a:pt x="3" y="86"/>
                  </a:lnTo>
                  <a:lnTo>
                    <a:pt x="0" y="69"/>
                  </a:lnTo>
                  <a:lnTo>
                    <a:pt x="3" y="51"/>
                  </a:lnTo>
                  <a:lnTo>
                    <a:pt x="10" y="34"/>
                  </a:lnTo>
                  <a:lnTo>
                    <a:pt x="22" y="20"/>
                  </a:lnTo>
                  <a:lnTo>
                    <a:pt x="36" y="9"/>
                  </a:lnTo>
                  <a:lnTo>
                    <a:pt x="53" y="2"/>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5" name="Shape 12055"/>
            <p:cNvSpPr/>
            <p:nvPr/>
          </p:nvSpPr>
          <p:spPr>
            <a:xfrm>
              <a:off x="8763001" y="4657725"/>
              <a:ext cx="12700" cy="14288"/>
            </a:xfrm>
            <a:custGeom>
              <a:avLst/>
              <a:gdLst/>
              <a:ahLst/>
              <a:cxnLst/>
              <a:rect l="0" t="0" r="0" b="0"/>
              <a:pathLst>
                <a:path w="138" h="139" extrusionOk="0">
                  <a:moveTo>
                    <a:pt x="63" y="0"/>
                  </a:moveTo>
                  <a:lnTo>
                    <a:pt x="81" y="0"/>
                  </a:lnTo>
                  <a:lnTo>
                    <a:pt x="98" y="5"/>
                  </a:lnTo>
                  <a:lnTo>
                    <a:pt x="113" y="15"/>
                  </a:lnTo>
                  <a:lnTo>
                    <a:pt x="125" y="28"/>
                  </a:lnTo>
                  <a:lnTo>
                    <a:pt x="134" y="43"/>
                  </a:lnTo>
                  <a:lnTo>
                    <a:pt x="138" y="63"/>
                  </a:lnTo>
                  <a:lnTo>
                    <a:pt x="138" y="81"/>
                  </a:lnTo>
                  <a:lnTo>
                    <a:pt x="132" y="98"/>
                  </a:lnTo>
                  <a:lnTo>
                    <a:pt x="123" y="113"/>
                  </a:lnTo>
                  <a:lnTo>
                    <a:pt x="110" y="125"/>
                  </a:lnTo>
                  <a:lnTo>
                    <a:pt x="95" y="134"/>
                  </a:lnTo>
                  <a:lnTo>
                    <a:pt x="77" y="138"/>
                  </a:lnTo>
                  <a:lnTo>
                    <a:pt x="72" y="139"/>
                  </a:lnTo>
                  <a:lnTo>
                    <a:pt x="68" y="139"/>
                  </a:lnTo>
                  <a:lnTo>
                    <a:pt x="50" y="137"/>
                  </a:lnTo>
                  <a:lnTo>
                    <a:pt x="35" y="131"/>
                  </a:lnTo>
                  <a:lnTo>
                    <a:pt x="22" y="121"/>
                  </a:lnTo>
                  <a:lnTo>
                    <a:pt x="11" y="108"/>
                  </a:lnTo>
                  <a:lnTo>
                    <a:pt x="4" y="94"/>
                  </a:lnTo>
                  <a:lnTo>
                    <a:pt x="0" y="77"/>
                  </a:lnTo>
                  <a:lnTo>
                    <a:pt x="0" y="57"/>
                  </a:lnTo>
                  <a:lnTo>
                    <a:pt x="5" y="40"/>
                  </a:lnTo>
                  <a:lnTo>
                    <a:pt x="15" y="25"/>
                  </a:lnTo>
                  <a:lnTo>
                    <a:pt x="28" y="13"/>
                  </a:lnTo>
                  <a:lnTo>
                    <a:pt x="43" y="4"/>
                  </a:lnTo>
                  <a:lnTo>
                    <a:pt x="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6" name="Shape 12056"/>
            <p:cNvSpPr/>
            <p:nvPr/>
          </p:nvSpPr>
          <p:spPr>
            <a:xfrm>
              <a:off x="8594726" y="4618038"/>
              <a:ext cx="123825" cy="123825"/>
            </a:xfrm>
            <a:custGeom>
              <a:avLst/>
              <a:gdLst/>
              <a:ahLst/>
              <a:cxnLst/>
              <a:rect l="0" t="0" r="0" b="0"/>
              <a:pathLst>
                <a:path w="1334" h="1327" extrusionOk="0">
                  <a:moveTo>
                    <a:pt x="667" y="412"/>
                  </a:moveTo>
                  <a:lnTo>
                    <a:pt x="630" y="415"/>
                  </a:lnTo>
                  <a:lnTo>
                    <a:pt x="593" y="423"/>
                  </a:lnTo>
                  <a:lnTo>
                    <a:pt x="560" y="435"/>
                  </a:lnTo>
                  <a:lnTo>
                    <a:pt x="529" y="452"/>
                  </a:lnTo>
                  <a:lnTo>
                    <a:pt x="500" y="474"/>
                  </a:lnTo>
                  <a:lnTo>
                    <a:pt x="475" y="500"/>
                  </a:lnTo>
                  <a:lnTo>
                    <a:pt x="454" y="528"/>
                  </a:lnTo>
                  <a:lnTo>
                    <a:pt x="437" y="559"/>
                  </a:lnTo>
                  <a:lnTo>
                    <a:pt x="425" y="592"/>
                  </a:lnTo>
                  <a:lnTo>
                    <a:pt x="417" y="628"/>
                  </a:lnTo>
                  <a:lnTo>
                    <a:pt x="414" y="665"/>
                  </a:lnTo>
                  <a:lnTo>
                    <a:pt x="417" y="702"/>
                  </a:lnTo>
                  <a:lnTo>
                    <a:pt x="425" y="738"/>
                  </a:lnTo>
                  <a:lnTo>
                    <a:pt x="438" y="772"/>
                  </a:lnTo>
                  <a:lnTo>
                    <a:pt x="455" y="803"/>
                  </a:lnTo>
                  <a:lnTo>
                    <a:pt x="476" y="831"/>
                  </a:lnTo>
                  <a:lnTo>
                    <a:pt x="501" y="855"/>
                  </a:lnTo>
                  <a:lnTo>
                    <a:pt x="530" y="876"/>
                  </a:lnTo>
                  <a:lnTo>
                    <a:pt x="561" y="893"/>
                  </a:lnTo>
                  <a:lnTo>
                    <a:pt x="594" y="906"/>
                  </a:lnTo>
                  <a:lnTo>
                    <a:pt x="631" y="914"/>
                  </a:lnTo>
                  <a:lnTo>
                    <a:pt x="668" y="916"/>
                  </a:lnTo>
                  <a:lnTo>
                    <a:pt x="705" y="914"/>
                  </a:lnTo>
                  <a:lnTo>
                    <a:pt x="742" y="906"/>
                  </a:lnTo>
                  <a:lnTo>
                    <a:pt x="775" y="893"/>
                  </a:lnTo>
                  <a:lnTo>
                    <a:pt x="806" y="876"/>
                  </a:lnTo>
                  <a:lnTo>
                    <a:pt x="835" y="855"/>
                  </a:lnTo>
                  <a:lnTo>
                    <a:pt x="859" y="830"/>
                  </a:lnTo>
                  <a:lnTo>
                    <a:pt x="880" y="802"/>
                  </a:lnTo>
                  <a:lnTo>
                    <a:pt x="897" y="771"/>
                  </a:lnTo>
                  <a:lnTo>
                    <a:pt x="910" y="737"/>
                  </a:lnTo>
                  <a:lnTo>
                    <a:pt x="918" y="701"/>
                  </a:lnTo>
                  <a:lnTo>
                    <a:pt x="921" y="663"/>
                  </a:lnTo>
                  <a:lnTo>
                    <a:pt x="918" y="626"/>
                  </a:lnTo>
                  <a:lnTo>
                    <a:pt x="910" y="591"/>
                  </a:lnTo>
                  <a:lnTo>
                    <a:pt x="897" y="557"/>
                  </a:lnTo>
                  <a:lnTo>
                    <a:pt x="880" y="527"/>
                  </a:lnTo>
                  <a:lnTo>
                    <a:pt x="859" y="499"/>
                  </a:lnTo>
                  <a:lnTo>
                    <a:pt x="834" y="473"/>
                  </a:lnTo>
                  <a:lnTo>
                    <a:pt x="805" y="452"/>
                  </a:lnTo>
                  <a:lnTo>
                    <a:pt x="774" y="435"/>
                  </a:lnTo>
                  <a:lnTo>
                    <a:pt x="741" y="422"/>
                  </a:lnTo>
                  <a:lnTo>
                    <a:pt x="704" y="414"/>
                  </a:lnTo>
                  <a:lnTo>
                    <a:pt x="667" y="412"/>
                  </a:lnTo>
                  <a:close/>
                  <a:moveTo>
                    <a:pt x="712" y="0"/>
                  </a:moveTo>
                  <a:lnTo>
                    <a:pt x="731" y="3"/>
                  </a:lnTo>
                  <a:lnTo>
                    <a:pt x="746" y="11"/>
                  </a:lnTo>
                  <a:lnTo>
                    <a:pt x="758" y="23"/>
                  </a:lnTo>
                  <a:lnTo>
                    <a:pt x="766" y="38"/>
                  </a:lnTo>
                  <a:lnTo>
                    <a:pt x="769" y="57"/>
                  </a:lnTo>
                  <a:lnTo>
                    <a:pt x="769" y="144"/>
                  </a:lnTo>
                  <a:lnTo>
                    <a:pt x="820" y="156"/>
                  </a:lnTo>
                  <a:lnTo>
                    <a:pt x="870" y="173"/>
                  </a:lnTo>
                  <a:lnTo>
                    <a:pt x="917" y="195"/>
                  </a:lnTo>
                  <a:lnTo>
                    <a:pt x="961" y="221"/>
                  </a:lnTo>
                  <a:lnTo>
                    <a:pt x="1022" y="160"/>
                  </a:lnTo>
                  <a:lnTo>
                    <a:pt x="1034" y="151"/>
                  </a:lnTo>
                  <a:lnTo>
                    <a:pt x="1049" y="145"/>
                  </a:lnTo>
                  <a:lnTo>
                    <a:pt x="1063" y="144"/>
                  </a:lnTo>
                  <a:lnTo>
                    <a:pt x="1077" y="145"/>
                  </a:lnTo>
                  <a:lnTo>
                    <a:pt x="1091" y="151"/>
                  </a:lnTo>
                  <a:lnTo>
                    <a:pt x="1103" y="160"/>
                  </a:lnTo>
                  <a:lnTo>
                    <a:pt x="1171" y="226"/>
                  </a:lnTo>
                  <a:lnTo>
                    <a:pt x="1180" y="238"/>
                  </a:lnTo>
                  <a:lnTo>
                    <a:pt x="1185" y="251"/>
                  </a:lnTo>
                  <a:lnTo>
                    <a:pt x="1187" y="266"/>
                  </a:lnTo>
                  <a:lnTo>
                    <a:pt x="1185" y="281"/>
                  </a:lnTo>
                  <a:lnTo>
                    <a:pt x="1180" y="294"/>
                  </a:lnTo>
                  <a:lnTo>
                    <a:pt x="1171" y="306"/>
                  </a:lnTo>
                  <a:lnTo>
                    <a:pt x="1109" y="368"/>
                  </a:lnTo>
                  <a:lnTo>
                    <a:pt x="1135" y="412"/>
                  </a:lnTo>
                  <a:lnTo>
                    <a:pt x="1158" y="458"/>
                  </a:lnTo>
                  <a:lnTo>
                    <a:pt x="1176" y="508"/>
                  </a:lnTo>
                  <a:lnTo>
                    <a:pt x="1189" y="559"/>
                  </a:lnTo>
                  <a:lnTo>
                    <a:pt x="1277" y="559"/>
                  </a:lnTo>
                  <a:lnTo>
                    <a:pt x="1294" y="562"/>
                  </a:lnTo>
                  <a:lnTo>
                    <a:pt x="1310" y="570"/>
                  </a:lnTo>
                  <a:lnTo>
                    <a:pt x="1322" y="582"/>
                  </a:lnTo>
                  <a:lnTo>
                    <a:pt x="1330" y="597"/>
                  </a:lnTo>
                  <a:lnTo>
                    <a:pt x="1333" y="614"/>
                  </a:lnTo>
                  <a:lnTo>
                    <a:pt x="1334" y="708"/>
                  </a:lnTo>
                  <a:lnTo>
                    <a:pt x="1331" y="727"/>
                  </a:lnTo>
                  <a:lnTo>
                    <a:pt x="1323" y="743"/>
                  </a:lnTo>
                  <a:lnTo>
                    <a:pt x="1311" y="755"/>
                  </a:lnTo>
                  <a:lnTo>
                    <a:pt x="1296" y="763"/>
                  </a:lnTo>
                  <a:lnTo>
                    <a:pt x="1278" y="766"/>
                  </a:lnTo>
                  <a:lnTo>
                    <a:pt x="1190" y="766"/>
                  </a:lnTo>
                  <a:lnTo>
                    <a:pt x="1178" y="817"/>
                  </a:lnTo>
                  <a:lnTo>
                    <a:pt x="1161" y="866"/>
                  </a:lnTo>
                  <a:lnTo>
                    <a:pt x="1138" y="912"/>
                  </a:lnTo>
                  <a:lnTo>
                    <a:pt x="1111" y="957"/>
                  </a:lnTo>
                  <a:lnTo>
                    <a:pt x="1174" y="1018"/>
                  </a:lnTo>
                  <a:lnTo>
                    <a:pt x="1183" y="1030"/>
                  </a:lnTo>
                  <a:lnTo>
                    <a:pt x="1189" y="1043"/>
                  </a:lnTo>
                  <a:lnTo>
                    <a:pt x="1190" y="1058"/>
                  </a:lnTo>
                  <a:lnTo>
                    <a:pt x="1189" y="1072"/>
                  </a:lnTo>
                  <a:lnTo>
                    <a:pt x="1183" y="1085"/>
                  </a:lnTo>
                  <a:lnTo>
                    <a:pt x="1174" y="1097"/>
                  </a:lnTo>
                  <a:lnTo>
                    <a:pt x="1107" y="1166"/>
                  </a:lnTo>
                  <a:lnTo>
                    <a:pt x="1095" y="1175"/>
                  </a:lnTo>
                  <a:lnTo>
                    <a:pt x="1082" y="1180"/>
                  </a:lnTo>
                  <a:lnTo>
                    <a:pt x="1067" y="1182"/>
                  </a:lnTo>
                  <a:lnTo>
                    <a:pt x="1053" y="1180"/>
                  </a:lnTo>
                  <a:lnTo>
                    <a:pt x="1040" y="1175"/>
                  </a:lnTo>
                  <a:lnTo>
                    <a:pt x="1027" y="1166"/>
                  </a:lnTo>
                  <a:lnTo>
                    <a:pt x="965" y="1103"/>
                  </a:lnTo>
                  <a:lnTo>
                    <a:pt x="920" y="1130"/>
                  </a:lnTo>
                  <a:lnTo>
                    <a:pt x="874" y="1153"/>
                  </a:lnTo>
                  <a:lnTo>
                    <a:pt x="824" y="1171"/>
                  </a:lnTo>
                  <a:lnTo>
                    <a:pt x="773" y="1184"/>
                  </a:lnTo>
                  <a:lnTo>
                    <a:pt x="773" y="1270"/>
                  </a:lnTo>
                  <a:lnTo>
                    <a:pt x="770" y="1288"/>
                  </a:lnTo>
                  <a:lnTo>
                    <a:pt x="763" y="1304"/>
                  </a:lnTo>
                  <a:lnTo>
                    <a:pt x="750" y="1316"/>
                  </a:lnTo>
                  <a:lnTo>
                    <a:pt x="735" y="1324"/>
                  </a:lnTo>
                  <a:lnTo>
                    <a:pt x="717" y="1327"/>
                  </a:lnTo>
                  <a:lnTo>
                    <a:pt x="622" y="1327"/>
                  </a:lnTo>
                  <a:lnTo>
                    <a:pt x="604" y="1325"/>
                  </a:lnTo>
                  <a:lnTo>
                    <a:pt x="588" y="1317"/>
                  </a:lnTo>
                  <a:lnTo>
                    <a:pt x="576" y="1305"/>
                  </a:lnTo>
                  <a:lnTo>
                    <a:pt x="568" y="1289"/>
                  </a:lnTo>
                  <a:lnTo>
                    <a:pt x="565" y="1272"/>
                  </a:lnTo>
                  <a:lnTo>
                    <a:pt x="565" y="1185"/>
                  </a:lnTo>
                  <a:lnTo>
                    <a:pt x="513" y="1173"/>
                  </a:lnTo>
                  <a:lnTo>
                    <a:pt x="464" y="1155"/>
                  </a:lnTo>
                  <a:lnTo>
                    <a:pt x="418" y="1132"/>
                  </a:lnTo>
                  <a:lnTo>
                    <a:pt x="373" y="1106"/>
                  </a:lnTo>
                  <a:lnTo>
                    <a:pt x="312" y="1169"/>
                  </a:lnTo>
                  <a:lnTo>
                    <a:pt x="299" y="1178"/>
                  </a:lnTo>
                  <a:lnTo>
                    <a:pt x="286" y="1183"/>
                  </a:lnTo>
                  <a:lnTo>
                    <a:pt x="271" y="1185"/>
                  </a:lnTo>
                  <a:lnTo>
                    <a:pt x="257" y="1183"/>
                  </a:lnTo>
                  <a:lnTo>
                    <a:pt x="244" y="1178"/>
                  </a:lnTo>
                  <a:lnTo>
                    <a:pt x="232" y="1169"/>
                  </a:lnTo>
                  <a:lnTo>
                    <a:pt x="163" y="1101"/>
                  </a:lnTo>
                  <a:lnTo>
                    <a:pt x="154" y="1090"/>
                  </a:lnTo>
                  <a:lnTo>
                    <a:pt x="149" y="1076"/>
                  </a:lnTo>
                  <a:lnTo>
                    <a:pt x="147" y="1062"/>
                  </a:lnTo>
                  <a:lnTo>
                    <a:pt x="149" y="1048"/>
                  </a:lnTo>
                  <a:lnTo>
                    <a:pt x="154" y="1034"/>
                  </a:lnTo>
                  <a:lnTo>
                    <a:pt x="163" y="1022"/>
                  </a:lnTo>
                  <a:lnTo>
                    <a:pt x="226" y="960"/>
                  </a:lnTo>
                  <a:lnTo>
                    <a:pt x="198" y="916"/>
                  </a:lnTo>
                  <a:lnTo>
                    <a:pt x="176" y="869"/>
                  </a:lnTo>
                  <a:lnTo>
                    <a:pt x="158" y="821"/>
                  </a:lnTo>
                  <a:lnTo>
                    <a:pt x="145" y="770"/>
                  </a:lnTo>
                  <a:lnTo>
                    <a:pt x="58" y="770"/>
                  </a:lnTo>
                  <a:lnTo>
                    <a:pt x="40" y="767"/>
                  </a:lnTo>
                  <a:lnTo>
                    <a:pt x="24" y="759"/>
                  </a:lnTo>
                  <a:lnTo>
                    <a:pt x="12" y="747"/>
                  </a:lnTo>
                  <a:lnTo>
                    <a:pt x="4" y="732"/>
                  </a:lnTo>
                  <a:lnTo>
                    <a:pt x="1" y="714"/>
                  </a:lnTo>
                  <a:lnTo>
                    <a:pt x="0" y="619"/>
                  </a:lnTo>
                  <a:lnTo>
                    <a:pt x="3" y="601"/>
                  </a:lnTo>
                  <a:lnTo>
                    <a:pt x="11" y="586"/>
                  </a:lnTo>
                  <a:lnTo>
                    <a:pt x="23" y="574"/>
                  </a:lnTo>
                  <a:lnTo>
                    <a:pt x="39" y="566"/>
                  </a:lnTo>
                  <a:lnTo>
                    <a:pt x="56" y="563"/>
                  </a:lnTo>
                  <a:lnTo>
                    <a:pt x="144" y="563"/>
                  </a:lnTo>
                  <a:lnTo>
                    <a:pt x="156" y="512"/>
                  </a:lnTo>
                  <a:lnTo>
                    <a:pt x="174" y="462"/>
                  </a:lnTo>
                  <a:lnTo>
                    <a:pt x="196" y="415"/>
                  </a:lnTo>
                  <a:lnTo>
                    <a:pt x="223" y="372"/>
                  </a:lnTo>
                  <a:lnTo>
                    <a:pt x="160" y="310"/>
                  </a:lnTo>
                  <a:lnTo>
                    <a:pt x="151" y="299"/>
                  </a:lnTo>
                  <a:lnTo>
                    <a:pt x="146" y="285"/>
                  </a:lnTo>
                  <a:lnTo>
                    <a:pt x="144" y="271"/>
                  </a:lnTo>
                  <a:lnTo>
                    <a:pt x="146" y="256"/>
                  </a:lnTo>
                  <a:lnTo>
                    <a:pt x="151" y="242"/>
                  </a:lnTo>
                  <a:lnTo>
                    <a:pt x="160" y="230"/>
                  </a:lnTo>
                  <a:lnTo>
                    <a:pt x="228" y="163"/>
                  </a:lnTo>
                  <a:lnTo>
                    <a:pt x="239" y="154"/>
                  </a:lnTo>
                  <a:lnTo>
                    <a:pt x="253" y="149"/>
                  </a:lnTo>
                  <a:lnTo>
                    <a:pt x="267" y="147"/>
                  </a:lnTo>
                  <a:lnTo>
                    <a:pt x="281" y="149"/>
                  </a:lnTo>
                  <a:lnTo>
                    <a:pt x="295" y="154"/>
                  </a:lnTo>
                  <a:lnTo>
                    <a:pt x="308" y="163"/>
                  </a:lnTo>
                  <a:lnTo>
                    <a:pt x="370" y="224"/>
                  </a:lnTo>
                  <a:lnTo>
                    <a:pt x="414" y="198"/>
                  </a:lnTo>
                  <a:lnTo>
                    <a:pt x="461" y="176"/>
                  </a:lnTo>
                  <a:lnTo>
                    <a:pt x="509" y="158"/>
                  </a:lnTo>
                  <a:lnTo>
                    <a:pt x="561" y="145"/>
                  </a:lnTo>
                  <a:lnTo>
                    <a:pt x="561" y="58"/>
                  </a:lnTo>
                  <a:lnTo>
                    <a:pt x="564" y="39"/>
                  </a:lnTo>
                  <a:lnTo>
                    <a:pt x="572" y="24"/>
                  </a:lnTo>
                  <a:lnTo>
                    <a:pt x="584" y="12"/>
                  </a:lnTo>
                  <a:lnTo>
                    <a:pt x="599" y="4"/>
                  </a:lnTo>
                  <a:lnTo>
                    <a:pt x="617" y="1"/>
                  </a:lnTo>
                  <a:lnTo>
                    <a:pt x="7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7" name="Shape 12057"/>
            <p:cNvSpPr/>
            <p:nvPr/>
          </p:nvSpPr>
          <p:spPr>
            <a:xfrm>
              <a:off x="8501063" y="4743450"/>
              <a:ext cx="84138" cy="38100"/>
            </a:xfrm>
            <a:custGeom>
              <a:avLst/>
              <a:gdLst/>
              <a:ahLst/>
              <a:cxnLst/>
              <a:rect l="0" t="0" r="0" b="0"/>
              <a:pathLst>
                <a:path w="904" h="416" extrusionOk="0">
                  <a:moveTo>
                    <a:pt x="294" y="0"/>
                  </a:moveTo>
                  <a:lnTo>
                    <a:pt x="380" y="269"/>
                  </a:lnTo>
                  <a:lnTo>
                    <a:pt x="391" y="305"/>
                  </a:lnTo>
                  <a:lnTo>
                    <a:pt x="429" y="197"/>
                  </a:lnTo>
                  <a:lnTo>
                    <a:pt x="414"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5" y="72"/>
                  </a:lnTo>
                  <a:lnTo>
                    <a:pt x="441" y="71"/>
                  </a:lnTo>
                  <a:lnTo>
                    <a:pt x="447" y="70"/>
                  </a:lnTo>
                  <a:lnTo>
                    <a:pt x="451" y="70"/>
                  </a:lnTo>
                  <a:lnTo>
                    <a:pt x="456" y="70"/>
                  </a:lnTo>
                  <a:lnTo>
                    <a:pt x="461" y="71"/>
                  </a:lnTo>
                  <a:lnTo>
                    <a:pt x="468"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6" y="27"/>
                  </a:lnTo>
                  <a:lnTo>
                    <a:pt x="676" y="38"/>
                  </a:lnTo>
                  <a:lnTo>
                    <a:pt x="699" y="49"/>
                  </a:lnTo>
                  <a:lnTo>
                    <a:pt x="725" y="61"/>
                  </a:lnTo>
                  <a:lnTo>
                    <a:pt x="754" y="73"/>
                  </a:lnTo>
                  <a:lnTo>
                    <a:pt x="787" y="86"/>
                  </a:lnTo>
                  <a:lnTo>
                    <a:pt x="814" y="98"/>
                  </a:lnTo>
                  <a:lnTo>
                    <a:pt x="837" y="112"/>
                  </a:lnTo>
                  <a:lnTo>
                    <a:pt x="855" y="129"/>
                  </a:lnTo>
                  <a:lnTo>
                    <a:pt x="869" y="149"/>
                  </a:lnTo>
                  <a:lnTo>
                    <a:pt x="880" y="171"/>
                  </a:lnTo>
                  <a:lnTo>
                    <a:pt x="889" y="197"/>
                  </a:lnTo>
                  <a:lnTo>
                    <a:pt x="895" y="225"/>
                  </a:lnTo>
                  <a:lnTo>
                    <a:pt x="899" y="257"/>
                  </a:lnTo>
                  <a:lnTo>
                    <a:pt x="901" y="292"/>
                  </a:lnTo>
                  <a:lnTo>
                    <a:pt x="902" y="330"/>
                  </a:lnTo>
                  <a:lnTo>
                    <a:pt x="903" y="371"/>
                  </a:lnTo>
                  <a:lnTo>
                    <a:pt x="904" y="416"/>
                  </a:lnTo>
                  <a:lnTo>
                    <a:pt x="0" y="416"/>
                  </a:lnTo>
                  <a:lnTo>
                    <a:pt x="1" y="371"/>
                  </a:lnTo>
                  <a:lnTo>
                    <a:pt x="1" y="330"/>
                  </a:lnTo>
                  <a:lnTo>
                    <a:pt x="2" y="292"/>
                  </a:lnTo>
                  <a:lnTo>
                    <a:pt x="4" y="257"/>
                  </a:lnTo>
                  <a:lnTo>
                    <a:pt x="8" y="225"/>
                  </a:lnTo>
                  <a:lnTo>
                    <a:pt x="13" y="197"/>
                  </a:lnTo>
                  <a:lnTo>
                    <a:pt x="21" y="171"/>
                  </a:lnTo>
                  <a:lnTo>
                    <a:pt x="32" y="149"/>
                  </a:lnTo>
                  <a:lnTo>
                    <a:pt x="47" y="129"/>
                  </a:lnTo>
                  <a:lnTo>
                    <a:pt x="66" y="112"/>
                  </a:lnTo>
                  <a:lnTo>
                    <a:pt x="89" y="98"/>
                  </a:lnTo>
                  <a:lnTo>
                    <a:pt x="117" y="86"/>
                  </a:lnTo>
                  <a:lnTo>
                    <a:pt x="148" y="73"/>
                  </a:lnTo>
                  <a:lnTo>
                    <a:pt x="178" y="61"/>
                  </a:lnTo>
                  <a:lnTo>
                    <a:pt x="204" y="49"/>
                  </a:lnTo>
                  <a:lnTo>
                    <a:pt x="227" y="38"/>
                  </a:lnTo>
                  <a:lnTo>
                    <a:pt x="246"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8" name="Shape 12058"/>
            <p:cNvSpPr/>
            <p:nvPr/>
          </p:nvSpPr>
          <p:spPr>
            <a:xfrm>
              <a:off x="8520113" y="4684713"/>
              <a:ext cx="44450" cy="58738"/>
            </a:xfrm>
            <a:custGeom>
              <a:avLst/>
              <a:gdLst/>
              <a:ahLst/>
              <a:cxnLst/>
              <a:rect l="0" t="0" r="0" b="0"/>
              <a:pathLst>
                <a:path w="475" h="630" extrusionOk="0">
                  <a:moveTo>
                    <a:pt x="251" y="0"/>
                  </a:moveTo>
                  <a:lnTo>
                    <a:pt x="277" y="3"/>
                  </a:lnTo>
                  <a:lnTo>
                    <a:pt x="300" y="8"/>
                  </a:lnTo>
                  <a:lnTo>
                    <a:pt x="320" y="16"/>
                  </a:lnTo>
                  <a:lnTo>
                    <a:pt x="337" y="25"/>
                  </a:lnTo>
                  <a:lnTo>
                    <a:pt x="355" y="36"/>
                  </a:lnTo>
                  <a:lnTo>
                    <a:pt x="370" y="48"/>
                  </a:lnTo>
                  <a:lnTo>
                    <a:pt x="381" y="59"/>
                  </a:lnTo>
                  <a:lnTo>
                    <a:pt x="388" y="68"/>
                  </a:lnTo>
                  <a:lnTo>
                    <a:pt x="392" y="74"/>
                  </a:lnTo>
                  <a:lnTo>
                    <a:pt x="393" y="76"/>
                  </a:lnTo>
                  <a:lnTo>
                    <a:pt x="394" y="77"/>
                  </a:lnTo>
                  <a:lnTo>
                    <a:pt x="397" y="77"/>
                  </a:lnTo>
                  <a:lnTo>
                    <a:pt x="401" y="78"/>
                  </a:lnTo>
                  <a:lnTo>
                    <a:pt x="407" y="80"/>
                  </a:lnTo>
                  <a:lnTo>
                    <a:pt x="414" y="84"/>
                  </a:lnTo>
                  <a:lnTo>
                    <a:pt x="421" y="88"/>
                  </a:lnTo>
                  <a:lnTo>
                    <a:pt x="428" y="95"/>
                  </a:lnTo>
                  <a:lnTo>
                    <a:pt x="435" y="103"/>
                  </a:lnTo>
                  <a:lnTo>
                    <a:pt x="442" y="114"/>
                  </a:lnTo>
                  <a:lnTo>
                    <a:pt x="449" y="127"/>
                  </a:lnTo>
                  <a:lnTo>
                    <a:pt x="454" y="142"/>
                  </a:lnTo>
                  <a:lnTo>
                    <a:pt x="458" y="161"/>
                  </a:lnTo>
                  <a:lnTo>
                    <a:pt x="460" y="183"/>
                  </a:lnTo>
                  <a:lnTo>
                    <a:pt x="461" y="208"/>
                  </a:lnTo>
                  <a:lnTo>
                    <a:pt x="459" y="238"/>
                  </a:lnTo>
                  <a:lnTo>
                    <a:pt x="454" y="271"/>
                  </a:lnTo>
                  <a:lnTo>
                    <a:pt x="446" y="300"/>
                  </a:lnTo>
                  <a:lnTo>
                    <a:pt x="452" y="301"/>
                  </a:lnTo>
                  <a:lnTo>
                    <a:pt x="458" y="302"/>
                  </a:lnTo>
                  <a:lnTo>
                    <a:pt x="464" y="305"/>
                  </a:lnTo>
                  <a:lnTo>
                    <a:pt x="469" y="310"/>
                  </a:lnTo>
                  <a:lnTo>
                    <a:pt x="473" y="318"/>
                  </a:lnTo>
                  <a:lnTo>
                    <a:pt x="475" y="328"/>
                  </a:lnTo>
                  <a:lnTo>
                    <a:pt x="475" y="342"/>
                  </a:lnTo>
                  <a:lnTo>
                    <a:pt x="472" y="360"/>
                  </a:lnTo>
                  <a:lnTo>
                    <a:pt x="467" y="382"/>
                  </a:lnTo>
                  <a:lnTo>
                    <a:pt x="458" y="405"/>
                  </a:lnTo>
                  <a:lnTo>
                    <a:pt x="451" y="423"/>
                  </a:lnTo>
                  <a:lnTo>
                    <a:pt x="445" y="437"/>
                  </a:lnTo>
                  <a:lnTo>
                    <a:pt x="438" y="445"/>
                  </a:lnTo>
                  <a:lnTo>
                    <a:pt x="432" y="450"/>
                  </a:lnTo>
                  <a:lnTo>
                    <a:pt x="427" y="451"/>
                  </a:lnTo>
                  <a:lnTo>
                    <a:pt x="421" y="475"/>
                  </a:lnTo>
                  <a:lnTo>
                    <a:pt x="412" y="500"/>
                  </a:lnTo>
                  <a:lnTo>
                    <a:pt x="400" y="525"/>
                  </a:lnTo>
                  <a:lnTo>
                    <a:pt x="384" y="549"/>
                  </a:lnTo>
                  <a:lnTo>
                    <a:pt x="364" y="572"/>
                  </a:lnTo>
                  <a:lnTo>
                    <a:pt x="341" y="592"/>
                  </a:lnTo>
                  <a:lnTo>
                    <a:pt x="316" y="608"/>
                  </a:lnTo>
                  <a:lnTo>
                    <a:pt x="288" y="621"/>
                  </a:lnTo>
                  <a:lnTo>
                    <a:pt x="263" y="628"/>
                  </a:lnTo>
                  <a:lnTo>
                    <a:pt x="237" y="630"/>
                  </a:lnTo>
                  <a:lnTo>
                    <a:pt x="211" y="628"/>
                  </a:lnTo>
                  <a:lnTo>
                    <a:pt x="186" y="621"/>
                  </a:lnTo>
                  <a:lnTo>
                    <a:pt x="158" y="608"/>
                  </a:lnTo>
                  <a:lnTo>
                    <a:pt x="131" y="591"/>
                  </a:lnTo>
                  <a:lnTo>
                    <a:pt x="109" y="571"/>
                  </a:lnTo>
                  <a:lnTo>
                    <a:pt x="90" y="549"/>
                  </a:lnTo>
                  <a:lnTo>
                    <a:pt x="74" y="525"/>
                  </a:lnTo>
                  <a:lnTo>
                    <a:pt x="62" y="500"/>
                  </a:lnTo>
                  <a:lnTo>
                    <a:pt x="53" y="475"/>
                  </a:lnTo>
                  <a:lnTo>
                    <a:pt x="47" y="451"/>
                  </a:lnTo>
                  <a:lnTo>
                    <a:pt x="41" y="449"/>
                  </a:lnTo>
                  <a:lnTo>
                    <a:pt x="35" y="444"/>
                  </a:lnTo>
                  <a:lnTo>
                    <a:pt x="29" y="436"/>
                  </a:lnTo>
                  <a:lnTo>
                    <a:pt x="22" y="422"/>
                  </a:lnTo>
                  <a:lnTo>
                    <a:pt x="15" y="405"/>
                  </a:lnTo>
                  <a:lnTo>
                    <a:pt x="8" y="381"/>
                  </a:lnTo>
                  <a:lnTo>
                    <a:pt x="3" y="359"/>
                  </a:lnTo>
                  <a:lnTo>
                    <a:pt x="0" y="341"/>
                  </a:lnTo>
                  <a:lnTo>
                    <a:pt x="0" y="327"/>
                  </a:lnTo>
                  <a:lnTo>
                    <a:pt x="2" y="317"/>
                  </a:lnTo>
                  <a:lnTo>
                    <a:pt x="5" y="309"/>
                  </a:lnTo>
                  <a:lnTo>
                    <a:pt x="10" y="304"/>
                  </a:lnTo>
                  <a:lnTo>
                    <a:pt x="16" y="301"/>
                  </a:lnTo>
                  <a:lnTo>
                    <a:pt x="22" y="300"/>
                  </a:lnTo>
                  <a:lnTo>
                    <a:pt x="28" y="300"/>
                  </a:lnTo>
                  <a:lnTo>
                    <a:pt x="23" y="285"/>
                  </a:lnTo>
                  <a:lnTo>
                    <a:pt x="20" y="270"/>
                  </a:lnTo>
                  <a:lnTo>
                    <a:pt x="15" y="237"/>
                  </a:lnTo>
                  <a:lnTo>
                    <a:pt x="14" y="205"/>
                  </a:lnTo>
                  <a:lnTo>
                    <a:pt x="19" y="175"/>
                  </a:lnTo>
                  <a:lnTo>
                    <a:pt x="28" y="146"/>
                  </a:lnTo>
                  <a:lnTo>
                    <a:pt x="41" y="120"/>
                  </a:lnTo>
                  <a:lnTo>
                    <a:pt x="58" y="97"/>
                  </a:lnTo>
                  <a:lnTo>
                    <a:pt x="76" y="77"/>
                  </a:lnTo>
                  <a:lnTo>
                    <a:pt x="92" y="62"/>
                  </a:lnTo>
                  <a:lnTo>
                    <a:pt x="109" y="47"/>
                  </a:lnTo>
                  <a:lnTo>
                    <a:pt x="127" y="35"/>
                  </a:lnTo>
                  <a:lnTo>
                    <a:pt x="150" y="20"/>
                  </a:lnTo>
                  <a:lnTo>
                    <a:pt x="178" y="9"/>
                  </a:lnTo>
                  <a:lnTo>
                    <a:pt x="199" y="3"/>
                  </a:lnTo>
                  <a:lnTo>
                    <a:pt x="223" y="1"/>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59" name="Shape 12059"/>
            <p:cNvSpPr/>
            <p:nvPr/>
          </p:nvSpPr>
          <p:spPr>
            <a:xfrm>
              <a:off x="8726488" y="4743450"/>
              <a:ext cx="85725" cy="38100"/>
            </a:xfrm>
            <a:custGeom>
              <a:avLst/>
              <a:gdLst/>
              <a:ahLst/>
              <a:cxnLst/>
              <a:rect l="0" t="0" r="0" b="0"/>
              <a:pathLst>
                <a:path w="904" h="416" extrusionOk="0">
                  <a:moveTo>
                    <a:pt x="294" y="0"/>
                  </a:moveTo>
                  <a:lnTo>
                    <a:pt x="379" y="269"/>
                  </a:lnTo>
                  <a:lnTo>
                    <a:pt x="391" y="305"/>
                  </a:lnTo>
                  <a:lnTo>
                    <a:pt x="428" y="197"/>
                  </a:lnTo>
                  <a:lnTo>
                    <a:pt x="413"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4" y="72"/>
                  </a:lnTo>
                  <a:lnTo>
                    <a:pt x="442" y="71"/>
                  </a:lnTo>
                  <a:lnTo>
                    <a:pt x="448" y="70"/>
                  </a:lnTo>
                  <a:lnTo>
                    <a:pt x="452" y="70"/>
                  </a:lnTo>
                  <a:lnTo>
                    <a:pt x="456" y="70"/>
                  </a:lnTo>
                  <a:lnTo>
                    <a:pt x="462" y="71"/>
                  </a:lnTo>
                  <a:lnTo>
                    <a:pt x="469"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7" y="27"/>
                  </a:lnTo>
                  <a:lnTo>
                    <a:pt x="676" y="38"/>
                  </a:lnTo>
                  <a:lnTo>
                    <a:pt x="699" y="49"/>
                  </a:lnTo>
                  <a:lnTo>
                    <a:pt x="725" y="61"/>
                  </a:lnTo>
                  <a:lnTo>
                    <a:pt x="755" y="73"/>
                  </a:lnTo>
                  <a:lnTo>
                    <a:pt x="786" y="86"/>
                  </a:lnTo>
                  <a:lnTo>
                    <a:pt x="814" y="98"/>
                  </a:lnTo>
                  <a:lnTo>
                    <a:pt x="837" y="112"/>
                  </a:lnTo>
                  <a:lnTo>
                    <a:pt x="855" y="129"/>
                  </a:lnTo>
                  <a:lnTo>
                    <a:pt x="870" y="149"/>
                  </a:lnTo>
                  <a:lnTo>
                    <a:pt x="881" y="171"/>
                  </a:lnTo>
                  <a:lnTo>
                    <a:pt x="889" y="197"/>
                  </a:lnTo>
                  <a:lnTo>
                    <a:pt x="895" y="225"/>
                  </a:lnTo>
                  <a:lnTo>
                    <a:pt x="899" y="257"/>
                  </a:lnTo>
                  <a:lnTo>
                    <a:pt x="901" y="292"/>
                  </a:lnTo>
                  <a:lnTo>
                    <a:pt x="902" y="330"/>
                  </a:lnTo>
                  <a:lnTo>
                    <a:pt x="903" y="371"/>
                  </a:lnTo>
                  <a:lnTo>
                    <a:pt x="904" y="416"/>
                  </a:lnTo>
                  <a:lnTo>
                    <a:pt x="0" y="416"/>
                  </a:lnTo>
                  <a:lnTo>
                    <a:pt x="0" y="371"/>
                  </a:lnTo>
                  <a:lnTo>
                    <a:pt x="1" y="330"/>
                  </a:lnTo>
                  <a:lnTo>
                    <a:pt x="2" y="292"/>
                  </a:lnTo>
                  <a:lnTo>
                    <a:pt x="4" y="257"/>
                  </a:lnTo>
                  <a:lnTo>
                    <a:pt x="8" y="225"/>
                  </a:lnTo>
                  <a:lnTo>
                    <a:pt x="13" y="197"/>
                  </a:lnTo>
                  <a:lnTo>
                    <a:pt x="21" y="171"/>
                  </a:lnTo>
                  <a:lnTo>
                    <a:pt x="33" y="149"/>
                  </a:lnTo>
                  <a:lnTo>
                    <a:pt x="48" y="129"/>
                  </a:lnTo>
                  <a:lnTo>
                    <a:pt x="66" y="112"/>
                  </a:lnTo>
                  <a:lnTo>
                    <a:pt x="89" y="98"/>
                  </a:lnTo>
                  <a:lnTo>
                    <a:pt x="116" y="86"/>
                  </a:lnTo>
                  <a:lnTo>
                    <a:pt x="149" y="73"/>
                  </a:lnTo>
                  <a:lnTo>
                    <a:pt x="178" y="61"/>
                  </a:lnTo>
                  <a:lnTo>
                    <a:pt x="204" y="49"/>
                  </a:lnTo>
                  <a:lnTo>
                    <a:pt x="226" y="38"/>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0" name="Shape 12060"/>
            <p:cNvSpPr/>
            <p:nvPr/>
          </p:nvSpPr>
          <p:spPr>
            <a:xfrm>
              <a:off x="8747126" y="4684713"/>
              <a:ext cx="44450" cy="58738"/>
            </a:xfrm>
            <a:custGeom>
              <a:avLst/>
              <a:gdLst/>
              <a:ahLst/>
              <a:cxnLst/>
              <a:rect l="0" t="0" r="0" b="0"/>
              <a:pathLst>
                <a:path w="475" h="630" extrusionOk="0">
                  <a:moveTo>
                    <a:pt x="252" y="0"/>
                  </a:moveTo>
                  <a:lnTo>
                    <a:pt x="277" y="3"/>
                  </a:lnTo>
                  <a:lnTo>
                    <a:pt x="300" y="8"/>
                  </a:lnTo>
                  <a:lnTo>
                    <a:pt x="320" y="16"/>
                  </a:lnTo>
                  <a:lnTo>
                    <a:pt x="338" y="25"/>
                  </a:lnTo>
                  <a:lnTo>
                    <a:pt x="356" y="36"/>
                  </a:lnTo>
                  <a:lnTo>
                    <a:pt x="370" y="48"/>
                  </a:lnTo>
                  <a:lnTo>
                    <a:pt x="380" y="59"/>
                  </a:lnTo>
                  <a:lnTo>
                    <a:pt x="388" y="68"/>
                  </a:lnTo>
                  <a:lnTo>
                    <a:pt x="392" y="74"/>
                  </a:lnTo>
                  <a:lnTo>
                    <a:pt x="393" y="76"/>
                  </a:lnTo>
                  <a:lnTo>
                    <a:pt x="394" y="77"/>
                  </a:lnTo>
                  <a:lnTo>
                    <a:pt x="397" y="77"/>
                  </a:lnTo>
                  <a:lnTo>
                    <a:pt x="401" y="78"/>
                  </a:lnTo>
                  <a:lnTo>
                    <a:pt x="407" y="80"/>
                  </a:lnTo>
                  <a:lnTo>
                    <a:pt x="413" y="84"/>
                  </a:lnTo>
                  <a:lnTo>
                    <a:pt x="421" y="88"/>
                  </a:lnTo>
                  <a:lnTo>
                    <a:pt x="428" y="95"/>
                  </a:lnTo>
                  <a:lnTo>
                    <a:pt x="435" y="103"/>
                  </a:lnTo>
                  <a:lnTo>
                    <a:pt x="443" y="114"/>
                  </a:lnTo>
                  <a:lnTo>
                    <a:pt x="449" y="127"/>
                  </a:lnTo>
                  <a:lnTo>
                    <a:pt x="455" y="142"/>
                  </a:lnTo>
                  <a:lnTo>
                    <a:pt x="459" y="161"/>
                  </a:lnTo>
                  <a:lnTo>
                    <a:pt x="461" y="183"/>
                  </a:lnTo>
                  <a:lnTo>
                    <a:pt x="461" y="208"/>
                  </a:lnTo>
                  <a:lnTo>
                    <a:pt x="460" y="238"/>
                  </a:lnTo>
                  <a:lnTo>
                    <a:pt x="455" y="271"/>
                  </a:lnTo>
                  <a:lnTo>
                    <a:pt x="447" y="300"/>
                  </a:lnTo>
                  <a:lnTo>
                    <a:pt x="453" y="301"/>
                  </a:lnTo>
                  <a:lnTo>
                    <a:pt x="459" y="302"/>
                  </a:lnTo>
                  <a:lnTo>
                    <a:pt x="465" y="305"/>
                  </a:lnTo>
                  <a:lnTo>
                    <a:pt x="469" y="310"/>
                  </a:lnTo>
                  <a:lnTo>
                    <a:pt x="473" y="318"/>
                  </a:lnTo>
                  <a:lnTo>
                    <a:pt x="475" y="328"/>
                  </a:lnTo>
                  <a:lnTo>
                    <a:pt x="474" y="342"/>
                  </a:lnTo>
                  <a:lnTo>
                    <a:pt x="472" y="360"/>
                  </a:lnTo>
                  <a:lnTo>
                    <a:pt x="467" y="382"/>
                  </a:lnTo>
                  <a:lnTo>
                    <a:pt x="459" y="405"/>
                  </a:lnTo>
                  <a:lnTo>
                    <a:pt x="452" y="423"/>
                  </a:lnTo>
                  <a:lnTo>
                    <a:pt x="446" y="437"/>
                  </a:lnTo>
                  <a:lnTo>
                    <a:pt x="439" y="445"/>
                  </a:lnTo>
                  <a:lnTo>
                    <a:pt x="432" y="450"/>
                  </a:lnTo>
                  <a:lnTo>
                    <a:pt x="427" y="451"/>
                  </a:lnTo>
                  <a:lnTo>
                    <a:pt x="421" y="475"/>
                  </a:lnTo>
                  <a:lnTo>
                    <a:pt x="412" y="500"/>
                  </a:lnTo>
                  <a:lnTo>
                    <a:pt x="399" y="525"/>
                  </a:lnTo>
                  <a:lnTo>
                    <a:pt x="383" y="549"/>
                  </a:lnTo>
                  <a:lnTo>
                    <a:pt x="364" y="572"/>
                  </a:lnTo>
                  <a:lnTo>
                    <a:pt x="342" y="592"/>
                  </a:lnTo>
                  <a:lnTo>
                    <a:pt x="316" y="608"/>
                  </a:lnTo>
                  <a:lnTo>
                    <a:pt x="288" y="621"/>
                  </a:lnTo>
                  <a:lnTo>
                    <a:pt x="263" y="628"/>
                  </a:lnTo>
                  <a:lnTo>
                    <a:pt x="238" y="630"/>
                  </a:lnTo>
                  <a:lnTo>
                    <a:pt x="211" y="628"/>
                  </a:lnTo>
                  <a:lnTo>
                    <a:pt x="186" y="621"/>
                  </a:lnTo>
                  <a:lnTo>
                    <a:pt x="158" y="608"/>
                  </a:lnTo>
                  <a:lnTo>
                    <a:pt x="132" y="591"/>
                  </a:lnTo>
                  <a:lnTo>
                    <a:pt x="109" y="571"/>
                  </a:lnTo>
                  <a:lnTo>
                    <a:pt x="90" y="549"/>
                  </a:lnTo>
                  <a:lnTo>
                    <a:pt x="74" y="525"/>
                  </a:lnTo>
                  <a:lnTo>
                    <a:pt x="62" y="500"/>
                  </a:lnTo>
                  <a:lnTo>
                    <a:pt x="53" y="475"/>
                  </a:lnTo>
                  <a:lnTo>
                    <a:pt x="47" y="451"/>
                  </a:lnTo>
                  <a:lnTo>
                    <a:pt x="42" y="449"/>
                  </a:lnTo>
                  <a:lnTo>
                    <a:pt x="36" y="444"/>
                  </a:lnTo>
                  <a:lnTo>
                    <a:pt x="30" y="436"/>
                  </a:lnTo>
                  <a:lnTo>
                    <a:pt x="23" y="422"/>
                  </a:lnTo>
                  <a:lnTo>
                    <a:pt x="15" y="405"/>
                  </a:lnTo>
                  <a:lnTo>
                    <a:pt x="8" y="381"/>
                  </a:lnTo>
                  <a:lnTo>
                    <a:pt x="3" y="359"/>
                  </a:lnTo>
                  <a:lnTo>
                    <a:pt x="0" y="341"/>
                  </a:lnTo>
                  <a:lnTo>
                    <a:pt x="0" y="327"/>
                  </a:lnTo>
                  <a:lnTo>
                    <a:pt x="2" y="317"/>
                  </a:lnTo>
                  <a:lnTo>
                    <a:pt x="5" y="309"/>
                  </a:lnTo>
                  <a:lnTo>
                    <a:pt x="10" y="304"/>
                  </a:lnTo>
                  <a:lnTo>
                    <a:pt x="15" y="301"/>
                  </a:lnTo>
                  <a:lnTo>
                    <a:pt x="23" y="300"/>
                  </a:lnTo>
                  <a:lnTo>
                    <a:pt x="29" y="300"/>
                  </a:lnTo>
                  <a:lnTo>
                    <a:pt x="24" y="285"/>
                  </a:lnTo>
                  <a:lnTo>
                    <a:pt x="20" y="270"/>
                  </a:lnTo>
                  <a:lnTo>
                    <a:pt x="15" y="237"/>
                  </a:lnTo>
                  <a:lnTo>
                    <a:pt x="14" y="205"/>
                  </a:lnTo>
                  <a:lnTo>
                    <a:pt x="19" y="175"/>
                  </a:lnTo>
                  <a:lnTo>
                    <a:pt x="29" y="146"/>
                  </a:lnTo>
                  <a:lnTo>
                    <a:pt x="42" y="120"/>
                  </a:lnTo>
                  <a:lnTo>
                    <a:pt x="58" y="97"/>
                  </a:lnTo>
                  <a:lnTo>
                    <a:pt x="76" y="77"/>
                  </a:lnTo>
                  <a:lnTo>
                    <a:pt x="92" y="62"/>
                  </a:lnTo>
                  <a:lnTo>
                    <a:pt x="109" y="47"/>
                  </a:lnTo>
                  <a:lnTo>
                    <a:pt x="128" y="35"/>
                  </a:lnTo>
                  <a:lnTo>
                    <a:pt x="151" y="20"/>
                  </a:lnTo>
                  <a:lnTo>
                    <a:pt x="177" y="9"/>
                  </a:lnTo>
                  <a:lnTo>
                    <a:pt x="199" y="3"/>
                  </a:lnTo>
                  <a:lnTo>
                    <a:pt x="222" y="1"/>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1" name="Shape 12061"/>
            <p:cNvSpPr/>
            <p:nvPr/>
          </p:nvSpPr>
          <p:spPr>
            <a:xfrm>
              <a:off x="8613776" y="4548188"/>
              <a:ext cx="84138" cy="38100"/>
            </a:xfrm>
            <a:custGeom>
              <a:avLst/>
              <a:gdLst/>
              <a:ahLst/>
              <a:cxnLst/>
              <a:rect l="0" t="0" r="0" b="0"/>
              <a:pathLst>
                <a:path w="903" h="416" extrusionOk="0">
                  <a:moveTo>
                    <a:pt x="293" y="0"/>
                  </a:moveTo>
                  <a:lnTo>
                    <a:pt x="379" y="267"/>
                  </a:lnTo>
                  <a:lnTo>
                    <a:pt x="390" y="304"/>
                  </a:lnTo>
                  <a:lnTo>
                    <a:pt x="429" y="197"/>
                  </a:lnTo>
                  <a:lnTo>
                    <a:pt x="414" y="174"/>
                  </a:lnTo>
                  <a:lnTo>
                    <a:pt x="402" y="154"/>
                  </a:lnTo>
                  <a:lnTo>
                    <a:pt x="396" y="136"/>
                  </a:lnTo>
                  <a:lnTo>
                    <a:pt x="392" y="122"/>
                  </a:lnTo>
                  <a:lnTo>
                    <a:pt x="392" y="109"/>
                  </a:lnTo>
                  <a:lnTo>
                    <a:pt x="394" y="99"/>
                  </a:lnTo>
                  <a:lnTo>
                    <a:pt x="398" y="91"/>
                  </a:lnTo>
                  <a:lnTo>
                    <a:pt x="405" y="84"/>
                  </a:lnTo>
                  <a:lnTo>
                    <a:pt x="412" y="79"/>
                  </a:lnTo>
                  <a:lnTo>
                    <a:pt x="419" y="75"/>
                  </a:lnTo>
                  <a:lnTo>
                    <a:pt x="427" y="72"/>
                  </a:lnTo>
                  <a:lnTo>
                    <a:pt x="435" y="71"/>
                  </a:lnTo>
                  <a:lnTo>
                    <a:pt x="442" y="70"/>
                  </a:lnTo>
                  <a:lnTo>
                    <a:pt x="448" y="69"/>
                  </a:lnTo>
                  <a:lnTo>
                    <a:pt x="452" y="69"/>
                  </a:lnTo>
                  <a:lnTo>
                    <a:pt x="455" y="69"/>
                  </a:lnTo>
                  <a:lnTo>
                    <a:pt x="462" y="70"/>
                  </a:lnTo>
                  <a:lnTo>
                    <a:pt x="469" y="71"/>
                  </a:lnTo>
                  <a:lnTo>
                    <a:pt x="476" y="72"/>
                  </a:lnTo>
                  <a:lnTo>
                    <a:pt x="484" y="75"/>
                  </a:lnTo>
                  <a:lnTo>
                    <a:pt x="492" y="79"/>
                  </a:lnTo>
                  <a:lnTo>
                    <a:pt x="499" y="84"/>
                  </a:lnTo>
                  <a:lnTo>
                    <a:pt x="504" y="91"/>
                  </a:lnTo>
                  <a:lnTo>
                    <a:pt x="510" y="99"/>
                  </a:lnTo>
                  <a:lnTo>
                    <a:pt x="512" y="109"/>
                  </a:lnTo>
                  <a:lnTo>
                    <a:pt x="511" y="122"/>
                  </a:lnTo>
                  <a:lnTo>
                    <a:pt x="507" y="136"/>
                  </a:lnTo>
                  <a:lnTo>
                    <a:pt x="500" y="154"/>
                  </a:lnTo>
                  <a:lnTo>
                    <a:pt x="490" y="174"/>
                  </a:lnTo>
                  <a:lnTo>
                    <a:pt x="475" y="197"/>
                  </a:lnTo>
                  <a:lnTo>
                    <a:pt x="513" y="304"/>
                  </a:lnTo>
                  <a:lnTo>
                    <a:pt x="525" y="267"/>
                  </a:lnTo>
                  <a:lnTo>
                    <a:pt x="609" y="0"/>
                  </a:lnTo>
                  <a:lnTo>
                    <a:pt x="611" y="1"/>
                  </a:lnTo>
                  <a:lnTo>
                    <a:pt x="618" y="5"/>
                  </a:lnTo>
                  <a:lnTo>
                    <a:pt x="628" y="10"/>
                  </a:lnTo>
                  <a:lnTo>
                    <a:pt x="641" y="18"/>
                  </a:lnTo>
                  <a:lnTo>
                    <a:pt x="657" y="27"/>
                  </a:lnTo>
                  <a:lnTo>
                    <a:pt x="677" y="37"/>
                  </a:lnTo>
                  <a:lnTo>
                    <a:pt x="699" y="48"/>
                  </a:lnTo>
                  <a:lnTo>
                    <a:pt x="726" y="60"/>
                  </a:lnTo>
                  <a:lnTo>
                    <a:pt x="755" y="72"/>
                  </a:lnTo>
                  <a:lnTo>
                    <a:pt x="787" y="84"/>
                  </a:lnTo>
                  <a:lnTo>
                    <a:pt x="814" y="97"/>
                  </a:lnTo>
                  <a:lnTo>
                    <a:pt x="838" y="111"/>
                  </a:lnTo>
                  <a:lnTo>
                    <a:pt x="856" y="128"/>
                  </a:lnTo>
                  <a:lnTo>
                    <a:pt x="871" y="149"/>
                  </a:lnTo>
                  <a:lnTo>
                    <a:pt x="882" y="171"/>
                  </a:lnTo>
                  <a:lnTo>
                    <a:pt x="890" y="197"/>
                  </a:lnTo>
                  <a:lnTo>
                    <a:pt x="895" y="225"/>
                  </a:lnTo>
                  <a:lnTo>
                    <a:pt x="899" y="256"/>
                  </a:lnTo>
                  <a:lnTo>
                    <a:pt x="901" y="291"/>
                  </a:lnTo>
                  <a:lnTo>
                    <a:pt x="902" y="329"/>
                  </a:lnTo>
                  <a:lnTo>
                    <a:pt x="903" y="371"/>
                  </a:lnTo>
                  <a:lnTo>
                    <a:pt x="903" y="416"/>
                  </a:lnTo>
                  <a:lnTo>
                    <a:pt x="0" y="416"/>
                  </a:lnTo>
                  <a:lnTo>
                    <a:pt x="1" y="371"/>
                  </a:lnTo>
                  <a:lnTo>
                    <a:pt x="1" y="329"/>
                  </a:lnTo>
                  <a:lnTo>
                    <a:pt x="3" y="291"/>
                  </a:lnTo>
                  <a:lnTo>
                    <a:pt x="5" y="256"/>
                  </a:lnTo>
                  <a:lnTo>
                    <a:pt x="8" y="225"/>
                  </a:lnTo>
                  <a:lnTo>
                    <a:pt x="14" y="197"/>
                  </a:lnTo>
                  <a:lnTo>
                    <a:pt x="22" y="171"/>
                  </a:lnTo>
                  <a:lnTo>
                    <a:pt x="33" y="149"/>
                  </a:lnTo>
                  <a:lnTo>
                    <a:pt x="47" y="128"/>
                  </a:lnTo>
                  <a:lnTo>
                    <a:pt x="66" y="111"/>
                  </a:lnTo>
                  <a:lnTo>
                    <a:pt x="88" y="97"/>
                  </a:lnTo>
                  <a:lnTo>
                    <a:pt x="117" y="84"/>
                  </a:lnTo>
                  <a:lnTo>
                    <a:pt x="148" y="72"/>
                  </a:lnTo>
                  <a:lnTo>
                    <a:pt x="177" y="60"/>
                  </a:lnTo>
                  <a:lnTo>
                    <a:pt x="204" y="48"/>
                  </a:lnTo>
                  <a:lnTo>
                    <a:pt x="227"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2" name="Shape 12062"/>
            <p:cNvSpPr/>
            <p:nvPr/>
          </p:nvSpPr>
          <p:spPr>
            <a:xfrm>
              <a:off x="8634413" y="4489450"/>
              <a:ext cx="44450" cy="60325"/>
            </a:xfrm>
            <a:custGeom>
              <a:avLst/>
              <a:gdLst/>
              <a:ahLst/>
              <a:cxnLst/>
              <a:rect l="0" t="0" r="0" b="0"/>
              <a:pathLst>
                <a:path w="473" h="631" extrusionOk="0">
                  <a:moveTo>
                    <a:pt x="250" y="0"/>
                  </a:moveTo>
                  <a:lnTo>
                    <a:pt x="276" y="3"/>
                  </a:lnTo>
                  <a:lnTo>
                    <a:pt x="299" y="8"/>
                  </a:lnTo>
                  <a:lnTo>
                    <a:pt x="319" y="16"/>
                  </a:lnTo>
                  <a:lnTo>
                    <a:pt x="337" y="25"/>
                  </a:lnTo>
                  <a:lnTo>
                    <a:pt x="355" y="36"/>
                  </a:lnTo>
                  <a:lnTo>
                    <a:pt x="369" y="48"/>
                  </a:lnTo>
                  <a:lnTo>
                    <a:pt x="379" y="59"/>
                  </a:lnTo>
                  <a:lnTo>
                    <a:pt x="386" y="68"/>
                  </a:lnTo>
                  <a:lnTo>
                    <a:pt x="391" y="74"/>
                  </a:lnTo>
                  <a:lnTo>
                    <a:pt x="392" y="76"/>
                  </a:lnTo>
                  <a:lnTo>
                    <a:pt x="393" y="76"/>
                  </a:lnTo>
                  <a:lnTo>
                    <a:pt x="396" y="77"/>
                  </a:lnTo>
                  <a:lnTo>
                    <a:pt x="401" y="78"/>
                  </a:lnTo>
                  <a:lnTo>
                    <a:pt x="407" y="80"/>
                  </a:lnTo>
                  <a:lnTo>
                    <a:pt x="413" y="84"/>
                  </a:lnTo>
                  <a:lnTo>
                    <a:pt x="420" y="88"/>
                  </a:lnTo>
                  <a:lnTo>
                    <a:pt x="428" y="95"/>
                  </a:lnTo>
                  <a:lnTo>
                    <a:pt x="435" y="104"/>
                  </a:lnTo>
                  <a:lnTo>
                    <a:pt x="442" y="115"/>
                  </a:lnTo>
                  <a:lnTo>
                    <a:pt x="448" y="128"/>
                  </a:lnTo>
                  <a:lnTo>
                    <a:pt x="454" y="143"/>
                  </a:lnTo>
                  <a:lnTo>
                    <a:pt x="458" y="162"/>
                  </a:lnTo>
                  <a:lnTo>
                    <a:pt x="460" y="184"/>
                  </a:lnTo>
                  <a:lnTo>
                    <a:pt x="460" y="209"/>
                  </a:lnTo>
                  <a:lnTo>
                    <a:pt x="458" y="238"/>
                  </a:lnTo>
                  <a:lnTo>
                    <a:pt x="454" y="271"/>
                  </a:lnTo>
                  <a:lnTo>
                    <a:pt x="451" y="285"/>
                  </a:lnTo>
                  <a:lnTo>
                    <a:pt x="446" y="300"/>
                  </a:lnTo>
                  <a:lnTo>
                    <a:pt x="452" y="300"/>
                  </a:lnTo>
                  <a:lnTo>
                    <a:pt x="458" y="302"/>
                  </a:lnTo>
                  <a:lnTo>
                    <a:pt x="464" y="305"/>
                  </a:lnTo>
                  <a:lnTo>
                    <a:pt x="468" y="310"/>
                  </a:lnTo>
                  <a:lnTo>
                    <a:pt x="472" y="318"/>
                  </a:lnTo>
                  <a:lnTo>
                    <a:pt x="473" y="329"/>
                  </a:lnTo>
                  <a:lnTo>
                    <a:pt x="473" y="343"/>
                  </a:lnTo>
                  <a:lnTo>
                    <a:pt x="471" y="361"/>
                  </a:lnTo>
                  <a:lnTo>
                    <a:pt x="466" y="383"/>
                  </a:lnTo>
                  <a:lnTo>
                    <a:pt x="458" y="406"/>
                  </a:lnTo>
                  <a:lnTo>
                    <a:pt x="451" y="424"/>
                  </a:lnTo>
                  <a:lnTo>
                    <a:pt x="445" y="437"/>
                  </a:lnTo>
                  <a:lnTo>
                    <a:pt x="438" y="445"/>
                  </a:lnTo>
                  <a:lnTo>
                    <a:pt x="432" y="450"/>
                  </a:lnTo>
                  <a:lnTo>
                    <a:pt x="427" y="451"/>
                  </a:lnTo>
                  <a:lnTo>
                    <a:pt x="421" y="475"/>
                  </a:lnTo>
                  <a:lnTo>
                    <a:pt x="412" y="500"/>
                  </a:lnTo>
                  <a:lnTo>
                    <a:pt x="399" y="525"/>
                  </a:lnTo>
                  <a:lnTo>
                    <a:pt x="382" y="550"/>
                  </a:lnTo>
                  <a:lnTo>
                    <a:pt x="363" y="572"/>
                  </a:lnTo>
                  <a:lnTo>
                    <a:pt x="341" y="592"/>
                  </a:lnTo>
                  <a:lnTo>
                    <a:pt x="316" y="609"/>
                  </a:lnTo>
                  <a:lnTo>
                    <a:pt x="287" y="622"/>
                  </a:lnTo>
                  <a:lnTo>
                    <a:pt x="262" y="629"/>
                  </a:lnTo>
                  <a:lnTo>
                    <a:pt x="236" y="631"/>
                  </a:lnTo>
                  <a:lnTo>
                    <a:pt x="211" y="629"/>
                  </a:lnTo>
                  <a:lnTo>
                    <a:pt x="185" y="622"/>
                  </a:lnTo>
                  <a:lnTo>
                    <a:pt x="157" y="609"/>
                  </a:lnTo>
                  <a:lnTo>
                    <a:pt x="131" y="592"/>
                  </a:lnTo>
                  <a:lnTo>
                    <a:pt x="109" y="572"/>
                  </a:lnTo>
                  <a:lnTo>
                    <a:pt x="90" y="550"/>
                  </a:lnTo>
                  <a:lnTo>
                    <a:pt x="73" y="525"/>
                  </a:lnTo>
                  <a:lnTo>
                    <a:pt x="61" y="500"/>
                  </a:lnTo>
                  <a:lnTo>
                    <a:pt x="52" y="475"/>
                  </a:lnTo>
                  <a:lnTo>
                    <a:pt x="46" y="451"/>
                  </a:lnTo>
                  <a:lnTo>
                    <a:pt x="41" y="449"/>
                  </a:lnTo>
                  <a:lnTo>
                    <a:pt x="35" y="444"/>
                  </a:lnTo>
                  <a:lnTo>
                    <a:pt x="28" y="436"/>
                  </a:lnTo>
                  <a:lnTo>
                    <a:pt x="22" y="423"/>
                  </a:lnTo>
                  <a:lnTo>
                    <a:pt x="15" y="405"/>
                  </a:lnTo>
                  <a:lnTo>
                    <a:pt x="8" y="382"/>
                  </a:lnTo>
                  <a:lnTo>
                    <a:pt x="3" y="360"/>
                  </a:lnTo>
                  <a:lnTo>
                    <a:pt x="0" y="342"/>
                  </a:lnTo>
                  <a:lnTo>
                    <a:pt x="0" y="328"/>
                  </a:lnTo>
                  <a:lnTo>
                    <a:pt x="2" y="317"/>
                  </a:lnTo>
                  <a:lnTo>
                    <a:pt x="5" y="309"/>
                  </a:lnTo>
                  <a:lnTo>
                    <a:pt x="10" y="304"/>
                  </a:lnTo>
                  <a:lnTo>
                    <a:pt x="15" y="301"/>
                  </a:lnTo>
                  <a:lnTo>
                    <a:pt x="21" y="300"/>
                  </a:lnTo>
                  <a:lnTo>
                    <a:pt x="28" y="300"/>
                  </a:lnTo>
                  <a:lnTo>
                    <a:pt x="19" y="270"/>
                  </a:lnTo>
                  <a:lnTo>
                    <a:pt x="15" y="237"/>
                  </a:lnTo>
                  <a:lnTo>
                    <a:pt x="14" y="206"/>
                  </a:lnTo>
                  <a:lnTo>
                    <a:pt x="19" y="175"/>
                  </a:lnTo>
                  <a:lnTo>
                    <a:pt x="28" y="147"/>
                  </a:lnTo>
                  <a:lnTo>
                    <a:pt x="41" y="121"/>
                  </a:lnTo>
                  <a:lnTo>
                    <a:pt x="57" y="97"/>
                  </a:lnTo>
                  <a:lnTo>
                    <a:pt x="75" y="77"/>
                  </a:lnTo>
                  <a:lnTo>
                    <a:pt x="92" y="61"/>
                  </a:lnTo>
                  <a:lnTo>
                    <a:pt x="108" y="47"/>
                  </a:lnTo>
                  <a:lnTo>
                    <a:pt x="127" y="35"/>
                  </a:lnTo>
                  <a:lnTo>
                    <a:pt x="150" y="20"/>
                  </a:lnTo>
                  <a:lnTo>
                    <a:pt x="176" y="9"/>
                  </a:lnTo>
                  <a:lnTo>
                    <a:pt x="199" y="3"/>
                  </a:lnTo>
                  <a:lnTo>
                    <a:pt x="222" y="0"/>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63" name="Shape 12063"/>
          <p:cNvGrpSpPr/>
          <p:nvPr/>
        </p:nvGrpSpPr>
        <p:grpSpPr>
          <a:xfrm>
            <a:off x="6919733" y="4467226"/>
            <a:ext cx="232172" cy="213122"/>
            <a:chOff x="9275763" y="4489450"/>
            <a:chExt cx="309562" cy="284163"/>
          </a:xfrm>
        </p:grpSpPr>
        <p:sp>
          <p:nvSpPr>
            <p:cNvPr id="12064" name="Shape 12064"/>
            <p:cNvSpPr/>
            <p:nvPr/>
          </p:nvSpPr>
          <p:spPr>
            <a:xfrm>
              <a:off x="9499600" y="4700588"/>
              <a:ext cx="14287" cy="12700"/>
            </a:xfrm>
            <a:custGeom>
              <a:avLst/>
              <a:gdLst/>
              <a:ahLst/>
              <a:cxnLst/>
              <a:rect l="0" t="0" r="0" b="0"/>
              <a:pathLst>
                <a:path w="140" h="139" extrusionOk="0">
                  <a:moveTo>
                    <a:pt x="69" y="0"/>
                  </a:moveTo>
                  <a:lnTo>
                    <a:pt x="88" y="2"/>
                  </a:lnTo>
                  <a:lnTo>
                    <a:pt x="104" y="9"/>
                  </a:lnTo>
                  <a:lnTo>
                    <a:pt x="118" y="20"/>
                  </a:lnTo>
                  <a:lnTo>
                    <a:pt x="129" y="34"/>
                  </a:lnTo>
                  <a:lnTo>
                    <a:pt x="137" y="51"/>
                  </a:lnTo>
                  <a:lnTo>
                    <a:pt x="140" y="69"/>
                  </a:lnTo>
                  <a:lnTo>
                    <a:pt x="137" y="88"/>
                  </a:lnTo>
                  <a:lnTo>
                    <a:pt x="129" y="105"/>
                  </a:lnTo>
                  <a:lnTo>
                    <a:pt x="118" y="119"/>
                  </a:lnTo>
                  <a:lnTo>
                    <a:pt x="104" y="129"/>
                  </a:lnTo>
                  <a:lnTo>
                    <a:pt x="88" y="136"/>
                  </a:lnTo>
                  <a:lnTo>
                    <a:pt x="69" y="139"/>
                  </a:lnTo>
                  <a:lnTo>
                    <a:pt x="51" y="136"/>
                  </a:lnTo>
                  <a:lnTo>
                    <a:pt x="34" y="129"/>
                  </a:lnTo>
                  <a:lnTo>
                    <a:pt x="20" y="119"/>
                  </a:lnTo>
                  <a:lnTo>
                    <a:pt x="9" y="105"/>
                  </a:lnTo>
                  <a:lnTo>
                    <a:pt x="2" y="88"/>
                  </a:lnTo>
                  <a:lnTo>
                    <a:pt x="0" y="69"/>
                  </a:lnTo>
                  <a:lnTo>
                    <a:pt x="2" y="51"/>
                  </a:lnTo>
                  <a:lnTo>
                    <a:pt x="9" y="34"/>
                  </a:lnTo>
                  <a:lnTo>
                    <a:pt x="20" y="20"/>
                  </a:lnTo>
                  <a:lnTo>
                    <a:pt x="34" y="9"/>
                  </a:lnTo>
                  <a:lnTo>
                    <a:pt x="51" y="2"/>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5" name="Shape 12065"/>
            <p:cNvSpPr/>
            <p:nvPr/>
          </p:nvSpPr>
          <p:spPr>
            <a:xfrm>
              <a:off x="9499600" y="4548188"/>
              <a:ext cx="14287" cy="12700"/>
            </a:xfrm>
            <a:custGeom>
              <a:avLst/>
              <a:gdLst/>
              <a:ahLst/>
              <a:cxnLst/>
              <a:rect l="0" t="0" r="0" b="0"/>
              <a:pathLst>
                <a:path w="140" h="139" extrusionOk="0">
                  <a:moveTo>
                    <a:pt x="70" y="0"/>
                  </a:moveTo>
                  <a:lnTo>
                    <a:pt x="88" y="2"/>
                  </a:lnTo>
                  <a:lnTo>
                    <a:pt x="105" y="10"/>
                  </a:lnTo>
                  <a:lnTo>
                    <a:pt x="119" y="20"/>
                  </a:lnTo>
                  <a:lnTo>
                    <a:pt x="130" y="34"/>
                  </a:lnTo>
                  <a:lnTo>
                    <a:pt x="138" y="51"/>
                  </a:lnTo>
                  <a:lnTo>
                    <a:pt x="140" y="70"/>
                  </a:lnTo>
                  <a:lnTo>
                    <a:pt x="138" y="88"/>
                  </a:lnTo>
                  <a:lnTo>
                    <a:pt x="130"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10"/>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6" name="Shape 12066"/>
            <p:cNvSpPr/>
            <p:nvPr/>
          </p:nvSpPr>
          <p:spPr>
            <a:xfrm>
              <a:off x="9499600" y="4624388"/>
              <a:ext cx="14287" cy="12700"/>
            </a:xfrm>
            <a:custGeom>
              <a:avLst/>
              <a:gdLst/>
              <a:ahLst/>
              <a:cxnLst/>
              <a:rect l="0" t="0" r="0" b="0"/>
              <a:pathLst>
                <a:path w="140" h="140" extrusionOk="0">
                  <a:moveTo>
                    <a:pt x="69" y="0"/>
                  </a:moveTo>
                  <a:lnTo>
                    <a:pt x="88" y="3"/>
                  </a:lnTo>
                  <a:lnTo>
                    <a:pt x="104" y="10"/>
                  </a:lnTo>
                  <a:lnTo>
                    <a:pt x="118" y="21"/>
                  </a:lnTo>
                  <a:lnTo>
                    <a:pt x="129" y="35"/>
                  </a:lnTo>
                  <a:lnTo>
                    <a:pt x="137" y="51"/>
                  </a:lnTo>
                  <a:lnTo>
                    <a:pt x="140" y="70"/>
                  </a:lnTo>
                  <a:lnTo>
                    <a:pt x="137" y="89"/>
                  </a:lnTo>
                  <a:lnTo>
                    <a:pt x="129" y="106"/>
                  </a:lnTo>
                  <a:lnTo>
                    <a:pt x="118" y="120"/>
                  </a:lnTo>
                  <a:lnTo>
                    <a:pt x="104" y="131"/>
                  </a:lnTo>
                  <a:lnTo>
                    <a:pt x="88" y="138"/>
                  </a:lnTo>
                  <a:lnTo>
                    <a:pt x="69"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7" name="Shape 12067"/>
            <p:cNvSpPr/>
            <p:nvPr/>
          </p:nvSpPr>
          <p:spPr>
            <a:xfrm>
              <a:off x="9544050" y="4689475"/>
              <a:ext cx="34925" cy="34925"/>
            </a:xfrm>
            <a:custGeom>
              <a:avLst/>
              <a:gdLst/>
              <a:ahLst/>
              <a:cxnLst/>
              <a:rect l="0" t="0" r="0" b="0"/>
              <a:pathLst>
                <a:path w="373" h="371" extrusionOk="0">
                  <a:moveTo>
                    <a:pt x="53" y="0"/>
                  </a:moveTo>
                  <a:lnTo>
                    <a:pt x="67" y="1"/>
                  </a:lnTo>
                  <a:lnTo>
                    <a:pt x="80" y="7"/>
                  </a:lnTo>
                  <a:lnTo>
                    <a:pt x="91" y="15"/>
                  </a:lnTo>
                  <a:lnTo>
                    <a:pt x="186" y="110"/>
                  </a:lnTo>
                  <a:lnTo>
                    <a:pt x="281" y="15"/>
                  </a:lnTo>
                  <a:lnTo>
                    <a:pt x="292" y="7"/>
                  </a:lnTo>
                  <a:lnTo>
                    <a:pt x="305" y="1"/>
                  </a:lnTo>
                  <a:lnTo>
                    <a:pt x="319" y="0"/>
                  </a:lnTo>
                  <a:lnTo>
                    <a:pt x="333" y="1"/>
                  </a:lnTo>
                  <a:lnTo>
                    <a:pt x="346" y="7"/>
                  </a:lnTo>
                  <a:lnTo>
                    <a:pt x="358" y="15"/>
                  </a:lnTo>
                  <a:lnTo>
                    <a:pt x="366" y="27"/>
                  </a:lnTo>
                  <a:lnTo>
                    <a:pt x="372" y="40"/>
                  </a:lnTo>
                  <a:lnTo>
                    <a:pt x="373" y="53"/>
                  </a:lnTo>
                  <a:lnTo>
                    <a:pt x="372" y="67"/>
                  </a:lnTo>
                  <a:lnTo>
                    <a:pt x="366" y="79"/>
                  </a:lnTo>
                  <a:lnTo>
                    <a:pt x="358" y="91"/>
                  </a:lnTo>
                  <a:lnTo>
                    <a:pt x="262" y="185"/>
                  </a:lnTo>
                  <a:lnTo>
                    <a:pt x="358" y="280"/>
                  </a:lnTo>
                  <a:lnTo>
                    <a:pt x="366" y="291"/>
                  </a:lnTo>
                  <a:lnTo>
                    <a:pt x="372" y="304"/>
                  </a:lnTo>
                  <a:lnTo>
                    <a:pt x="373" y="318"/>
                  </a:lnTo>
                  <a:lnTo>
                    <a:pt x="372" y="331"/>
                  </a:lnTo>
                  <a:lnTo>
                    <a:pt x="366" y="344"/>
                  </a:lnTo>
                  <a:lnTo>
                    <a:pt x="358" y="356"/>
                  </a:lnTo>
                  <a:lnTo>
                    <a:pt x="346" y="364"/>
                  </a:lnTo>
                  <a:lnTo>
                    <a:pt x="333" y="369"/>
                  </a:lnTo>
                  <a:lnTo>
                    <a:pt x="319" y="371"/>
                  </a:lnTo>
                  <a:lnTo>
                    <a:pt x="305" y="369"/>
                  </a:lnTo>
                  <a:lnTo>
                    <a:pt x="292" y="364"/>
                  </a:lnTo>
                  <a:lnTo>
                    <a:pt x="281" y="356"/>
                  </a:lnTo>
                  <a:lnTo>
                    <a:pt x="186" y="261"/>
                  </a:lnTo>
                  <a:lnTo>
                    <a:pt x="91" y="356"/>
                  </a:lnTo>
                  <a:lnTo>
                    <a:pt x="79" y="364"/>
                  </a:lnTo>
                  <a:lnTo>
                    <a:pt x="67" y="369"/>
                  </a:lnTo>
                  <a:lnTo>
                    <a:pt x="53" y="371"/>
                  </a:lnTo>
                  <a:lnTo>
                    <a:pt x="40" y="369"/>
                  </a:lnTo>
                  <a:lnTo>
                    <a:pt x="27" y="364"/>
                  </a:lnTo>
                  <a:lnTo>
                    <a:pt x="15" y="356"/>
                  </a:lnTo>
                  <a:lnTo>
                    <a:pt x="7" y="344"/>
                  </a:lnTo>
                  <a:lnTo>
                    <a:pt x="1" y="331"/>
                  </a:lnTo>
                  <a:lnTo>
                    <a:pt x="0" y="318"/>
                  </a:lnTo>
                  <a:lnTo>
                    <a:pt x="1" y="304"/>
                  </a:lnTo>
                  <a:lnTo>
                    <a:pt x="7" y="291"/>
                  </a:lnTo>
                  <a:lnTo>
                    <a:pt x="15" y="280"/>
                  </a:lnTo>
                  <a:lnTo>
                    <a:pt x="111" y="185"/>
                  </a:lnTo>
                  <a:lnTo>
                    <a:pt x="15" y="91"/>
                  </a:lnTo>
                  <a:lnTo>
                    <a:pt x="7" y="79"/>
                  </a:lnTo>
                  <a:lnTo>
                    <a:pt x="1" y="67"/>
                  </a:lnTo>
                  <a:lnTo>
                    <a:pt x="0" y="53"/>
                  </a:lnTo>
                  <a:lnTo>
                    <a:pt x="1" y="40"/>
                  </a:lnTo>
                  <a:lnTo>
                    <a:pt x="7" y="27"/>
                  </a:lnTo>
                  <a:lnTo>
                    <a:pt x="15" y="15"/>
                  </a:lnTo>
                  <a:lnTo>
                    <a:pt x="27" y="7"/>
                  </a:lnTo>
                  <a:lnTo>
                    <a:pt x="40" y="1"/>
                  </a:lnTo>
                  <a:lnTo>
                    <a:pt x="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8" name="Shape 12068"/>
            <p:cNvSpPr/>
            <p:nvPr/>
          </p:nvSpPr>
          <p:spPr>
            <a:xfrm>
              <a:off x="9544050" y="4613275"/>
              <a:ext cx="34925" cy="34925"/>
            </a:xfrm>
            <a:custGeom>
              <a:avLst/>
              <a:gdLst/>
              <a:ahLst/>
              <a:cxnLst/>
              <a:rect l="0" t="0" r="0" b="0"/>
              <a:pathLst>
                <a:path w="373" h="373" extrusionOk="0">
                  <a:moveTo>
                    <a:pt x="53" y="0"/>
                  </a:moveTo>
                  <a:lnTo>
                    <a:pt x="67" y="2"/>
                  </a:lnTo>
                  <a:lnTo>
                    <a:pt x="80" y="7"/>
                  </a:lnTo>
                  <a:lnTo>
                    <a:pt x="91" y="16"/>
                  </a:lnTo>
                  <a:lnTo>
                    <a:pt x="186" y="110"/>
                  </a:lnTo>
                  <a:lnTo>
                    <a:pt x="281" y="16"/>
                  </a:lnTo>
                  <a:lnTo>
                    <a:pt x="292" y="7"/>
                  </a:lnTo>
                  <a:lnTo>
                    <a:pt x="305" y="2"/>
                  </a:lnTo>
                  <a:lnTo>
                    <a:pt x="319" y="0"/>
                  </a:lnTo>
                  <a:lnTo>
                    <a:pt x="333" y="2"/>
                  </a:lnTo>
                  <a:lnTo>
                    <a:pt x="346" y="7"/>
                  </a:lnTo>
                  <a:lnTo>
                    <a:pt x="358" y="16"/>
                  </a:lnTo>
                  <a:lnTo>
                    <a:pt x="366" y="27"/>
                  </a:lnTo>
                  <a:lnTo>
                    <a:pt x="372" y="40"/>
                  </a:lnTo>
                  <a:lnTo>
                    <a:pt x="373" y="53"/>
                  </a:lnTo>
                  <a:lnTo>
                    <a:pt x="372" y="67"/>
                  </a:lnTo>
                  <a:lnTo>
                    <a:pt x="366" y="80"/>
                  </a:lnTo>
                  <a:lnTo>
                    <a:pt x="358" y="91"/>
                  </a:lnTo>
                  <a:lnTo>
                    <a:pt x="262" y="186"/>
                  </a:lnTo>
                  <a:lnTo>
                    <a:pt x="358" y="281"/>
                  </a:lnTo>
                  <a:lnTo>
                    <a:pt x="366" y="293"/>
                  </a:lnTo>
                  <a:lnTo>
                    <a:pt x="372" y="306"/>
                  </a:lnTo>
                  <a:lnTo>
                    <a:pt x="373" y="319"/>
                  </a:lnTo>
                  <a:lnTo>
                    <a:pt x="372" y="333"/>
                  </a:lnTo>
                  <a:lnTo>
                    <a:pt x="366" y="346"/>
                  </a:lnTo>
                  <a:lnTo>
                    <a:pt x="358" y="357"/>
                  </a:lnTo>
                  <a:lnTo>
                    <a:pt x="346" y="366"/>
                  </a:lnTo>
                  <a:lnTo>
                    <a:pt x="333" y="371"/>
                  </a:lnTo>
                  <a:lnTo>
                    <a:pt x="319" y="373"/>
                  </a:lnTo>
                  <a:lnTo>
                    <a:pt x="305" y="371"/>
                  </a:lnTo>
                  <a:lnTo>
                    <a:pt x="292" y="366"/>
                  </a:lnTo>
                  <a:lnTo>
                    <a:pt x="281" y="357"/>
                  </a:lnTo>
                  <a:lnTo>
                    <a:pt x="186" y="262"/>
                  </a:lnTo>
                  <a:lnTo>
                    <a:pt x="91" y="357"/>
                  </a:lnTo>
                  <a:lnTo>
                    <a:pt x="79" y="366"/>
                  </a:lnTo>
                  <a:lnTo>
                    <a:pt x="67" y="371"/>
                  </a:lnTo>
                  <a:lnTo>
                    <a:pt x="53" y="373"/>
                  </a:lnTo>
                  <a:lnTo>
                    <a:pt x="40" y="371"/>
                  </a:lnTo>
                  <a:lnTo>
                    <a:pt x="27" y="366"/>
                  </a:lnTo>
                  <a:lnTo>
                    <a:pt x="15" y="357"/>
                  </a:lnTo>
                  <a:lnTo>
                    <a:pt x="7" y="346"/>
                  </a:lnTo>
                  <a:lnTo>
                    <a:pt x="1" y="333"/>
                  </a:lnTo>
                  <a:lnTo>
                    <a:pt x="0" y="319"/>
                  </a:lnTo>
                  <a:lnTo>
                    <a:pt x="1" y="306"/>
                  </a:lnTo>
                  <a:lnTo>
                    <a:pt x="7" y="293"/>
                  </a:lnTo>
                  <a:lnTo>
                    <a:pt x="15" y="281"/>
                  </a:lnTo>
                  <a:lnTo>
                    <a:pt x="111" y="186"/>
                  </a:lnTo>
                  <a:lnTo>
                    <a:pt x="15" y="91"/>
                  </a:lnTo>
                  <a:lnTo>
                    <a:pt x="7" y="80"/>
                  </a:lnTo>
                  <a:lnTo>
                    <a:pt x="1" y="67"/>
                  </a:lnTo>
                  <a:lnTo>
                    <a:pt x="0" y="53"/>
                  </a:lnTo>
                  <a:lnTo>
                    <a:pt x="1" y="40"/>
                  </a:lnTo>
                  <a:lnTo>
                    <a:pt x="7" y="27"/>
                  </a:lnTo>
                  <a:lnTo>
                    <a:pt x="15" y="16"/>
                  </a:lnTo>
                  <a:lnTo>
                    <a:pt x="27" y="7"/>
                  </a:lnTo>
                  <a:lnTo>
                    <a:pt x="40" y="2"/>
                  </a:lnTo>
                  <a:lnTo>
                    <a:pt x="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69" name="Shape 12069"/>
            <p:cNvSpPr/>
            <p:nvPr/>
          </p:nvSpPr>
          <p:spPr>
            <a:xfrm>
              <a:off x="9518650" y="4548188"/>
              <a:ext cx="14287" cy="12700"/>
            </a:xfrm>
            <a:custGeom>
              <a:avLst/>
              <a:gdLst/>
              <a:ahLst/>
              <a:cxnLst/>
              <a:rect l="0" t="0" r="0" b="0"/>
              <a:pathLst>
                <a:path w="140" h="139" extrusionOk="0">
                  <a:moveTo>
                    <a:pt x="70" y="0"/>
                  </a:moveTo>
                  <a:lnTo>
                    <a:pt x="88" y="2"/>
                  </a:lnTo>
                  <a:lnTo>
                    <a:pt x="105" y="9"/>
                  </a:lnTo>
                  <a:lnTo>
                    <a:pt x="119" y="20"/>
                  </a:lnTo>
                  <a:lnTo>
                    <a:pt x="130" y="34"/>
                  </a:lnTo>
                  <a:lnTo>
                    <a:pt x="137" y="51"/>
                  </a:lnTo>
                  <a:lnTo>
                    <a:pt x="140" y="70"/>
                  </a:lnTo>
                  <a:lnTo>
                    <a:pt x="137" y="88"/>
                  </a:lnTo>
                  <a:lnTo>
                    <a:pt x="130"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0" name="Shape 12070"/>
            <p:cNvSpPr/>
            <p:nvPr/>
          </p:nvSpPr>
          <p:spPr>
            <a:xfrm>
              <a:off x="9542463" y="4538663"/>
              <a:ext cx="42862" cy="31750"/>
            </a:xfrm>
            <a:custGeom>
              <a:avLst/>
              <a:gdLst/>
              <a:ahLst/>
              <a:cxnLst/>
              <a:rect l="0" t="0" r="0" b="0"/>
              <a:pathLst>
                <a:path w="459" h="348" extrusionOk="0">
                  <a:moveTo>
                    <a:pt x="405" y="0"/>
                  </a:moveTo>
                  <a:lnTo>
                    <a:pt x="419" y="2"/>
                  </a:lnTo>
                  <a:lnTo>
                    <a:pt x="432" y="7"/>
                  </a:lnTo>
                  <a:lnTo>
                    <a:pt x="443" y="16"/>
                  </a:lnTo>
                  <a:lnTo>
                    <a:pt x="452" y="27"/>
                  </a:lnTo>
                  <a:lnTo>
                    <a:pt x="457" y="40"/>
                  </a:lnTo>
                  <a:lnTo>
                    <a:pt x="459" y="53"/>
                  </a:lnTo>
                  <a:lnTo>
                    <a:pt x="457" y="67"/>
                  </a:lnTo>
                  <a:lnTo>
                    <a:pt x="452" y="80"/>
                  </a:lnTo>
                  <a:lnTo>
                    <a:pt x="443" y="92"/>
                  </a:lnTo>
                  <a:lnTo>
                    <a:pt x="202" y="332"/>
                  </a:lnTo>
                  <a:lnTo>
                    <a:pt x="200" y="334"/>
                  </a:lnTo>
                  <a:lnTo>
                    <a:pt x="198" y="336"/>
                  </a:lnTo>
                  <a:lnTo>
                    <a:pt x="187" y="342"/>
                  </a:lnTo>
                  <a:lnTo>
                    <a:pt x="176" y="346"/>
                  </a:lnTo>
                  <a:lnTo>
                    <a:pt x="164" y="348"/>
                  </a:lnTo>
                  <a:lnTo>
                    <a:pt x="159" y="348"/>
                  </a:lnTo>
                  <a:lnTo>
                    <a:pt x="147" y="345"/>
                  </a:lnTo>
                  <a:lnTo>
                    <a:pt x="136" y="340"/>
                  </a:lnTo>
                  <a:lnTo>
                    <a:pt x="125" y="332"/>
                  </a:lnTo>
                  <a:lnTo>
                    <a:pt x="16" y="223"/>
                  </a:lnTo>
                  <a:lnTo>
                    <a:pt x="7" y="211"/>
                  </a:lnTo>
                  <a:lnTo>
                    <a:pt x="2" y="199"/>
                  </a:lnTo>
                  <a:lnTo>
                    <a:pt x="0" y="185"/>
                  </a:lnTo>
                  <a:lnTo>
                    <a:pt x="2" y="171"/>
                  </a:lnTo>
                  <a:lnTo>
                    <a:pt x="7" y="159"/>
                  </a:lnTo>
                  <a:lnTo>
                    <a:pt x="16" y="147"/>
                  </a:lnTo>
                  <a:lnTo>
                    <a:pt x="27" y="138"/>
                  </a:lnTo>
                  <a:lnTo>
                    <a:pt x="40" y="133"/>
                  </a:lnTo>
                  <a:lnTo>
                    <a:pt x="54" y="132"/>
                  </a:lnTo>
                  <a:lnTo>
                    <a:pt x="67" y="133"/>
                  </a:lnTo>
                  <a:lnTo>
                    <a:pt x="80" y="138"/>
                  </a:lnTo>
                  <a:lnTo>
                    <a:pt x="91" y="147"/>
                  </a:lnTo>
                  <a:lnTo>
                    <a:pt x="164" y="218"/>
                  </a:lnTo>
                  <a:lnTo>
                    <a:pt x="367" y="16"/>
                  </a:lnTo>
                  <a:lnTo>
                    <a:pt x="379" y="7"/>
                  </a:lnTo>
                  <a:lnTo>
                    <a:pt x="392" y="2"/>
                  </a:lnTo>
                  <a:lnTo>
                    <a:pt x="4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1" name="Shape 12071"/>
            <p:cNvSpPr/>
            <p:nvPr/>
          </p:nvSpPr>
          <p:spPr>
            <a:xfrm>
              <a:off x="9518650" y="4624388"/>
              <a:ext cx="14287" cy="12700"/>
            </a:xfrm>
            <a:custGeom>
              <a:avLst/>
              <a:gdLst/>
              <a:ahLst/>
              <a:cxnLst/>
              <a:rect l="0" t="0" r="0" b="0"/>
              <a:pathLst>
                <a:path w="140" h="140" extrusionOk="0">
                  <a:moveTo>
                    <a:pt x="70" y="0"/>
                  </a:moveTo>
                  <a:lnTo>
                    <a:pt x="88" y="3"/>
                  </a:lnTo>
                  <a:lnTo>
                    <a:pt x="105" y="10"/>
                  </a:lnTo>
                  <a:lnTo>
                    <a:pt x="119" y="21"/>
                  </a:lnTo>
                  <a:lnTo>
                    <a:pt x="130" y="35"/>
                  </a:lnTo>
                  <a:lnTo>
                    <a:pt x="137" y="51"/>
                  </a:lnTo>
                  <a:lnTo>
                    <a:pt x="140" y="70"/>
                  </a:lnTo>
                  <a:lnTo>
                    <a:pt x="137" y="89"/>
                  </a:lnTo>
                  <a:lnTo>
                    <a:pt x="130" y="106"/>
                  </a:lnTo>
                  <a:lnTo>
                    <a:pt x="119" y="120"/>
                  </a:lnTo>
                  <a:lnTo>
                    <a:pt x="105" y="131"/>
                  </a:lnTo>
                  <a:lnTo>
                    <a:pt x="88"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2" name="Shape 12072"/>
            <p:cNvSpPr/>
            <p:nvPr/>
          </p:nvSpPr>
          <p:spPr>
            <a:xfrm>
              <a:off x="9518650" y="4700588"/>
              <a:ext cx="14287" cy="12700"/>
            </a:xfrm>
            <a:custGeom>
              <a:avLst/>
              <a:gdLst/>
              <a:ahLst/>
              <a:cxnLst/>
              <a:rect l="0" t="0" r="0" b="0"/>
              <a:pathLst>
                <a:path w="140" h="139" extrusionOk="0">
                  <a:moveTo>
                    <a:pt x="70" y="0"/>
                  </a:moveTo>
                  <a:lnTo>
                    <a:pt x="88" y="2"/>
                  </a:lnTo>
                  <a:lnTo>
                    <a:pt x="105" y="9"/>
                  </a:lnTo>
                  <a:lnTo>
                    <a:pt x="119" y="20"/>
                  </a:lnTo>
                  <a:lnTo>
                    <a:pt x="130" y="34"/>
                  </a:lnTo>
                  <a:lnTo>
                    <a:pt x="137" y="51"/>
                  </a:lnTo>
                  <a:lnTo>
                    <a:pt x="140" y="69"/>
                  </a:lnTo>
                  <a:lnTo>
                    <a:pt x="137" y="88"/>
                  </a:lnTo>
                  <a:lnTo>
                    <a:pt x="130" y="105"/>
                  </a:lnTo>
                  <a:lnTo>
                    <a:pt x="119" y="119"/>
                  </a:lnTo>
                  <a:lnTo>
                    <a:pt x="105" y="130"/>
                  </a:lnTo>
                  <a:lnTo>
                    <a:pt x="88" y="137"/>
                  </a:lnTo>
                  <a:lnTo>
                    <a:pt x="70" y="139"/>
                  </a:lnTo>
                  <a:lnTo>
                    <a:pt x="51" y="137"/>
                  </a:lnTo>
                  <a:lnTo>
                    <a:pt x="35" y="130"/>
                  </a:lnTo>
                  <a:lnTo>
                    <a:pt x="21" y="119"/>
                  </a:lnTo>
                  <a:lnTo>
                    <a:pt x="10" y="105"/>
                  </a:lnTo>
                  <a:lnTo>
                    <a:pt x="3" y="88"/>
                  </a:lnTo>
                  <a:lnTo>
                    <a:pt x="0" y="69"/>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3" name="Shape 12073"/>
            <p:cNvSpPr/>
            <p:nvPr/>
          </p:nvSpPr>
          <p:spPr>
            <a:xfrm>
              <a:off x="9461500" y="4548188"/>
              <a:ext cx="14287" cy="12700"/>
            </a:xfrm>
            <a:custGeom>
              <a:avLst/>
              <a:gdLst/>
              <a:ahLst/>
              <a:cxnLst/>
              <a:rect l="0" t="0" r="0" b="0"/>
              <a:pathLst>
                <a:path w="140" h="139" extrusionOk="0">
                  <a:moveTo>
                    <a:pt x="70" y="0"/>
                  </a:moveTo>
                  <a:lnTo>
                    <a:pt x="87" y="2"/>
                  </a:lnTo>
                  <a:lnTo>
                    <a:pt x="105" y="9"/>
                  </a:lnTo>
                  <a:lnTo>
                    <a:pt x="120" y="20"/>
                  </a:lnTo>
                  <a:lnTo>
                    <a:pt x="131" y="35"/>
                  </a:lnTo>
                  <a:lnTo>
                    <a:pt x="138" y="52"/>
                  </a:lnTo>
                  <a:lnTo>
                    <a:pt x="140" y="70"/>
                  </a:lnTo>
                  <a:lnTo>
                    <a:pt x="138" y="88"/>
                  </a:lnTo>
                  <a:lnTo>
                    <a:pt x="131" y="104"/>
                  </a:lnTo>
                  <a:lnTo>
                    <a:pt x="120" y="119"/>
                  </a:lnTo>
                  <a:lnTo>
                    <a:pt x="105" y="130"/>
                  </a:lnTo>
                  <a:lnTo>
                    <a:pt x="88" y="137"/>
                  </a:lnTo>
                  <a:lnTo>
                    <a:pt x="70" y="139"/>
                  </a:lnTo>
                  <a:lnTo>
                    <a:pt x="52" y="137"/>
                  </a:lnTo>
                  <a:lnTo>
                    <a:pt x="35" y="130"/>
                  </a:lnTo>
                  <a:lnTo>
                    <a:pt x="20" y="119"/>
                  </a:lnTo>
                  <a:lnTo>
                    <a:pt x="9" y="104"/>
                  </a:lnTo>
                  <a:lnTo>
                    <a:pt x="2" y="88"/>
                  </a:lnTo>
                  <a:lnTo>
                    <a:pt x="0" y="70"/>
                  </a:lnTo>
                  <a:lnTo>
                    <a:pt x="2" y="52"/>
                  </a:lnTo>
                  <a:lnTo>
                    <a:pt x="9" y="35"/>
                  </a:lnTo>
                  <a:lnTo>
                    <a:pt x="20" y="20"/>
                  </a:lnTo>
                  <a:lnTo>
                    <a:pt x="35" y="9"/>
                  </a:lnTo>
                  <a:lnTo>
                    <a:pt x="52"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4" name="Shape 12074"/>
            <p:cNvSpPr/>
            <p:nvPr/>
          </p:nvSpPr>
          <p:spPr>
            <a:xfrm>
              <a:off x="9461500" y="4624388"/>
              <a:ext cx="14287" cy="12700"/>
            </a:xfrm>
            <a:custGeom>
              <a:avLst/>
              <a:gdLst/>
              <a:ahLst/>
              <a:cxnLst/>
              <a:rect l="0" t="0" r="0" b="0"/>
              <a:pathLst>
                <a:path w="140" h="140" extrusionOk="0">
                  <a:moveTo>
                    <a:pt x="70" y="0"/>
                  </a:moveTo>
                  <a:lnTo>
                    <a:pt x="88" y="3"/>
                  </a:lnTo>
                  <a:lnTo>
                    <a:pt x="106" y="10"/>
                  </a:lnTo>
                  <a:lnTo>
                    <a:pt x="120" y="21"/>
                  </a:lnTo>
                  <a:lnTo>
                    <a:pt x="131" y="35"/>
                  </a:lnTo>
                  <a:lnTo>
                    <a:pt x="138" y="51"/>
                  </a:lnTo>
                  <a:lnTo>
                    <a:pt x="140" y="70"/>
                  </a:lnTo>
                  <a:lnTo>
                    <a:pt x="138" y="89"/>
                  </a:lnTo>
                  <a:lnTo>
                    <a:pt x="131" y="106"/>
                  </a:lnTo>
                  <a:lnTo>
                    <a:pt x="120" y="120"/>
                  </a:lnTo>
                  <a:lnTo>
                    <a:pt x="106" y="131"/>
                  </a:lnTo>
                  <a:lnTo>
                    <a:pt x="88" y="138"/>
                  </a:lnTo>
                  <a:lnTo>
                    <a:pt x="70" y="140"/>
                  </a:lnTo>
                  <a:lnTo>
                    <a:pt x="51" y="138"/>
                  </a:lnTo>
                  <a:lnTo>
                    <a:pt x="34" y="131"/>
                  </a:lnTo>
                  <a:lnTo>
                    <a:pt x="20" y="120"/>
                  </a:lnTo>
                  <a:lnTo>
                    <a:pt x="10" y="106"/>
                  </a:lnTo>
                  <a:lnTo>
                    <a:pt x="3" y="89"/>
                  </a:lnTo>
                  <a:lnTo>
                    <a:pt x="0" y="70"/>
                  </a:lnTo>
                  <a:lnTo>
                    <a:pt x="3" y="51"/>
                  </a:lnTo>
                  <a:lnTo>
                    <a:pt x="10" y="35"/>
                  </a:lnTo>
                  <a:lnTo>
                    <a:pt x="20" y="21"/>
                  </a:lnTo>
                  <a:lnTo>
                    <a:pt x="34"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5" name="Shape 12075"/>
            <p:cNvSpPr/>
            <p:nvPr/>
          </p:nvSpPr>
          <p:spPr>
            <a:xfrm>
              <a:off x="9461500" y="464343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4"/>
                  </a:lnTo>
                  <a:lnTo>
                    <a:pt x="120" y="118"/>
                  </a:lnTo>
                  <a:lnTo>
                    <a:pt x="106" y="129"/>
                  </a:lnTo>
                  <a:lnTo>
                    <a:pt x="88" y="136"/>
                  </a:lnTo>
                  <a:lnTo>
                    <a:pt x="70" y="139"/>
                  </a:lnTo>
                  <a:lnTo>
                    <a:pt x="51" y="136"/>
                  </a:lnTo>
                  <a:lnTo>
                    <a:pt x="34" y="129"/>
                  </a:lnTo>
                  <a:lnTo>
                    <a:pt x="20" y="118"/>
                  </a:lnTo>
                  <a:lnTo>
                    <a:pt x="10" y="104"/>
                  </a:lnTo>
                  <a:lnTo>
                    <a:pt x="3" y="88"/>
                  </a:lnTo>
                  <a:lnTo>
                    <a:pt x="0" y="69"/>
                  </a:lnTo>
                  <a:lnTo>
                    <a:pt x="3" y="51"/>
                  </a:lnTo>
                  <a:lnTo>
                    <a:pt x="10" y="34"/>
                  </a:lnTo>
                  <a:lnTo>
                    <a:pt x="20" y="20"/>
                  </a:lnTo>
                  <a:lnTo>
                    <a:pt x="34"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6" name="Shape 12076"/>
            <p:cNvSpPr/>
            <p:nvPr/>
          </p:nvSpPr>
          <p:spPr>
            <a:xfrm>
              <a:off x="9404350" y="4624388"/>
              <a:ext cx="14287" cy="12700"/>
            </a:xfrm>
            <a:custGeom>
              <a:avLst/>
              <a:gdLst/>
              <a:ahLst/>
              <a:cxnLst/>
              <a:rect l="0" t="0" r="0" b="0"/>
              <a:pathLst>
                <a:path w="140" h="140" extrusionOk="0">
                  <a:moveTo>
                    <a:pt x="70" y="0"/>
                  </a:moveTo>
                  <a:lnTo>
                    <a:pt x="89" y="3"/>
                  </a:lnTo>
                  <a:lnTo>
                    <a:pt x="105" y="10"/>
                  </a:lnTo>
                  <a:lnTo>
                    <a:pt x="119" y="21"/>
                  </a:lnTo>
                  <a:lnTo>
                    <a:pt x="130" y="35"/>
                  </a:lnTo>
                  <a:lnTo>
                    <a:pt x="137" y="51"/>
                  </a:lnTo>
                  <a:lnTo>
                    <a:pt x="140" y="70"/>
                  </a:lnTo>
                  <a:lnTo>
                    <a:pt x="137" y="89"/>
                  </a:lnTo>
                  <a:lnTo>
                    <a:pt x="130" y="106"/>
                  </a:lnTo>
                  <a:lnTo>
                    <a:pt x="119" y="120"/>
                  </a:lnTo>
                  <a:lnTo>
                    <a:pt x="105" y="131"/>
                  </a:lnTo>
                  <a:lnTo>
                    <a:pt x="89" y="138"/>
                  </a:lnTo>
                  <a:lnTo>
                    <a:pt x="70"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7" name="Shape 12077"/>
            <p:cNvSpPr/>
            <p:nvPr/>
          </p:nvSpPr>
          <p:spPr>
            <a:xfrm>
              <a:off x="9461500" y="466248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4"/>
                  </a:lnTo>
                  <a:lnTo>
                    <a:pt x="120" y="118"/>
                  </a:lnTo>
                  <a:lnTo>
                    <a:pt x="106" y="129"/>
                  </a:lnTo>
                  <a:lnTo>
                    <a:pt x="88" y="136"/>
                  </a:lnTo>
                  <a:lnTo>
                    <a:pt x="70" y="139"/>
                  </a:lnTo>
                  <a:lnTo>
                    <a:pt x="51" y="136"/>
                  </a:lnTo>
                  <a:lnTo>
                    <a:pt x="35" y="129"/>
                  </a:lnTo>
                  <a:lnTo>
                    <a:pt x="20" y="118"/>
                  </a:lnTo>
                  <a:lnTo>
                    <a:pt x="10" y="104"/>
                  </a:lnTo>
                  <a:lnTo>
                    <a:pt x="3" y="88"/>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8" name="Shape 12078"/>
            <p:cNvSpPr/>
            <p:nvPr/>
          </p:nvSpPr>
          <p:spPr>
            <a:xfrm>
              <a:off x="9461500" y="470058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5"/>
                  </a:lnTo>
                  <a:lnTo>
                    <a:pt x="120" y="119"/>
                  </a:lnTo>
                  <a:lnTo>
                    <a:pt x="106" y="129"/>
                  </a:lnTo>
                  <a:lnTo>
                    <a:pt x="88" y="136"/>
                  </a:lnTo>
                  <a:lnTo>
                    <a:pt x="70" y="139"/>
                  </a:lnTo>
                  <a:lnTo>
                    <a:pt x="51" y="136"/>
                  </a:lnTo>
                  <a:lnTo>
                    <a:pt x="35" y="129"/>
                  </a:lnTo>
                  <a:lnTo>
                    <a:pt x="20" y="119"/>
                  </a:lnTo>
                  <a:lnTo>
                    <a:pt x="10" y="105"/>
                  </a:lnTo>
                  <a:lnTo>
                    <a:pt x="3" y="88"/>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79" name="Shape 12079"/>
            <p:cNvSpPr/>
            <p:nvPr/>
          </p:nvSpPr>
          <p:spPr>
            <a:xfrm>
              <a:off x="9385300" y="4624388"/>
              <a:ext cx="14287" cy="12700"/>
            </a:xfrm>
            <a:custGeom>
              <a:avLst/>
              <a:gdLst/>
              <a:ahLst/>
              <a:cxnLst/>
              <a:rect l="0" t="0" r="0" b="0"/>
              <a:pathLst>
                <a:path w="140" h="140" extrusionOk="0">
                  <a:moveTo>
                    <a:pt x="70" y="0"/>
                  </a:moveTo>
                  <a:lnTo>
                    <a:pt x="89" y="3"/>
                  </a:lnTo>
                  <a:lnTo>
                    <a:pt x="105" y="10"/>
                  </a:lnTo>
                  <a:lnTo>
                    <a:pt x="120" y="21"/>
                  </a:lnTo>
                  <a:lnTo>
                    <a:pt x="131" y="35"/>
                  </a:lnTo>
                  <a:lnTo>
                    <a:pt x="137" y="52"/>
                  </a:lnTo>
                  <a:lnTo>
                    <a:pt x="140" y="70"/>
                  </a:lnTo>
                  <a:lnTo>
                    <a:pt x="137" y="89"/>
                  </a:lnTo>
                  <a:lnTo>
                    <a:pt x="131" y="106"/>
                  </a:lnTo>
                  <a:lnTo>
                    <a:pt x="120" y="120"/>
                  </a:lnTo>
                  <a:lnTo>
                    <a:pt x="105" y="131"/>
                  </a:lnTo>
                  <a:lnTo>
                    <a:pt x="88" y="138"/>
                  </a:lnTo>
                  <a:lnTo>
                    <a:pt x="70" y="140"/>
                  </a:lnTo>
                  <a:lnTo>
                    <a:pt x="52" y="138"/>
                  </a:lnTo>
                  <a:lnTo>
                    <a:pt x="34" y="131"/>
                  </a:lnTo>
                  <a:lnTo>
                    <a:pt x="20" y="120"/>
                  </a:lnTo>
                  <a:lnTo>
                    <a:pt x="9" y="106"/>
                  </a:lnTo>
                  <a:lnTo>
                    <a:pt x="2" y="89"/>
                  </a:lnTo>
                  <a:lnTo>
                    <a:pt x="0" y="70"/>
                  </a:lnTo>
                  <a:lnTo>
                    <a:pt x="2" y="52"/>
                  </a:lnTo>
                  <a:lnTo>
                    <a:pt x="9" y="35"/>
                  </a:lnTo>
                  <a:lnTo>
                    <a:pt x="20" y="21"/>
                  </a:lnTo>
                  <a:lnTo>
                    <a:pt x="34" y="10"/>
                  </a:lnTo>
                  <a:lnTo>
                    <a:pt x="52"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0" name="Shape 12080"/>
            <p:cNvSpPr/>
            <p:nvPr/>
          </p:nvSpPr>
          <p:spPr>
            <a:xfrm>
              <a:off x="9461500" y="4567238"/>
              <a:ext cx="14287" cy="12700"/>
            </a:xfrm>
            <a:custGeom>
              <a:avLst/>
              <a:gdLst/>
              <a:ahLst/>
              <a:cxnLst/>
              <a:rect l="0" t="0" r="0" b="0"/>
              <a:pathLst>
                <a:path w="140" h="140" extrusionOk="0">
                  <a:moveTo>
                    <a:pt x="70" y="0"/>
                  </a:moveTo>
                  <a:lnTo>
                    <a:pt x="88" y="3"/>
                  </a:lnTo>
                  <a:lnTo>
                    <a:pt x="106" y="10"/>
                  </a:lnTo>
                  <a:lnTo>
                    <a:pt x="120" y="21"/>
                  </a:lnTo>
                  <a:lnTo>
                    <a:pt x="131" y="35"/>
                  </a:lnTo>
                  <a:lnTo>
                    <a:pt x="138" y="51"/>
                  </a:lnTo>
                  <a:lnTo>
                    <a:pt x="140" y="70"/>
                  </a:lnTo>
                  <a:lnTo>
                    <a:pt x="138" y="89"/>
                  </a:lnTo>
                  <a:lnTo>
                    <a:pt x="131" y="106"/>
                  </a:lnTo>
                  <a:lnTo>
                    <a:pt x="120" y="120"/>
                  </a:lnTo>
                  <a:lnTo>
                    <a:pt x="106" y="131"/>
                  </a:lnTo>
                  <a:lnTo>
                    <a:pt x="88" y="138"/>
                  </a:lnTo>
                  <a:lnTo>
                    <a:pt x="70" y="140"/>
                  </a:lnTo>
                  <a:lnTo>
                    <a:pt x="51" y="138"/>
                  </a:lnTo>
                  <a:lnTo>
                    <a:pt x="34" y="131"/>
                  </a:lnTo>
                  <a:lnTo>
                    <a:pt x="20" y="120"/>
                  </a:lnTo>
                  <a:lnTo>
                    <a:pt x="10" y="106"/>
                  </a:lnTo>
                  <a:lnTo>
                    <a:pt x="3" y="89"/>
                  </a:lnTo>
                  <a:lnTo>
                    <a:pt x="0" y="70"/>
                  </a:lnTo>
                  <a:lnTo>
                    <a:pt x="3" y="51"/>
                  </a:lnTo>
                  <a:lnTo>
                    <a:pt x="10" y="35"/>
                  </a:lnTo>
                  <a:lnTo>
                    <a:pt x="20" y="21"/>
                  </a:lnTo>
                  <a:lnTo>
                    <a:pt x="34"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1" name="Shape 12081"/>
            <p:cNvSpPr/>
            <p:nvPr/>
          </p:nvSpPr>
          <p:spPr>
            <a:xfrm>
              <a:off x="9461500" y="4605338"/>
              <a:ext cx="14287" cy="12700"/>
            </a:xfrm>
            <a:custGeom>
              <a:avLst/>
              <a:gdLst/>
              <a:ahLst/>
              <a:cxnLst/>
              <a:rect l="0" t="0" r="0" b="0"/>
              <a:pathLst>
                <a:path w="140" h="139" extrusionOk="0">
                  <a:moveTo>
                    <a:pt x="70" y="0"/>
                  </a:moveTo>
                  <a:lnTo>
                    <a:pt x="88" y="3"/>
                  </a:lnTo>
                  <a:lnTo>
                    <a:pt x="106" y="10"/>
                  </a:lnTo>
                  <a:lnTo>
                    <a:pt x="120" y="21"/>
                  </a:lnTo>
                  <a:lnTo>
                    <a:pt x="131" y="35"/>
                  </a:lnTo>
                  <a:lnTo>
                    <a:pt x="138" y="51"/>
                  </a:lnTo>
                  <a:lnTo>
                    <a:pt x="140" y="70"/>
                  </a:lnTo>
                  <a:lnTo>
                    <a:pt x="138" y="88"/>
                  </a:lnTo>
                  <a:lnTo>
                    <a:pt x="131" y="105"/>
                  </a:lnTo>
                  <a:lnTo>
                    <a:pt x="120" y="119"/>
                  </a:lnTo>
                  <a:lnTo>
                    <a:pt x="106" y="130"/>
                  </a:lnTo>
                  <a:lnTo>
                    <a:pt x="88" y="137"/>
                  </a:lnTo>
                  <a:lnTo>
                    <a:pt x="70" y="139"/>
                  </a:lnTo>
                  <a:lnTo>
                    <a:pt x="51" y="137"/>
                  </a:lnTo>
                  <a:lnTo>
                    <a:pt x="35" y="130"/>
                  </a:lnTo>
                  <a:lnTo>
                    <a:pt x="20" y="119"/>
                  </a:lnTo>
                  <a:lnTo>
                    <a:pt x="10" y="105"/>
                  </a:lnTo>
                  <a:lnTo>
                    <a:pt x="3" y="88"/>
                  </a:lnTo>
                  <a:lnTo>
                    <a:pt x="0" y="70"/>
                  </a:lnTo>
                  <a:lnTo>
                    <a:pt x="3" y="51"/>
                  </a:lnTo>
                  <a:lnTo>
                    <a:pt x="10" y="35"/>
                  </a:lnTo>
                  <a:lnTo>
                    <a:pt x="20" y="21"/>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2" name="Shape 12082"/>
            <p:cNvSpPr/>
            <p:nvPr/>
          </p:nvSpPr>
          <p:spPr>
            <a:xfrm>
              <a:off x="9480550" y="4548188"/>
              <a:ext cx="14287" cy="12700"/>
            </a:xfrm>
            <a:custGeom>
              <a:avLst/>
              <a:gdLst/>
              <a:ahLst/>
              <a:cxnLst/>
              <a:rect l="0" t="0" r="0" b="0"/>
              <a:pathLst>
                <a:path w="140" h="139" extrusionOk="0">
                  <a:moveTo>
                    <a:pt x="70" y="0"/>
                  </a:moveTo>
                  <a:lnTo>
                    <a:pt x="88" y="2"/>
                  </a:lnTo>
                  <a:lnTo>
                    <a:pt x="105" y="10"/>
                  </a:lnTo>
                  <a:lnTo>
                    <a:pt x="119" y="20"/>
                  </a:lnTo>
                  <a:lnTo>
                    <a:pt x="131" y="34"/>
                  </a:lnTo>
                  <a:lnTo>
                    <a:pt x="138" y="51"/>
                  </a:lnTo>
                  <a:lnTo>
                    <a:pt x="140" y="70"/>
                  </a:lnTo>
                  <a:lnTo>
                    <a:pt x="138" y="88"/>
                  </a:lnTo>
                  <a:lnTo>
                    <a:pt x="131"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10"/>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3" name="Shape 12083"/>
            <p:cNvSpPr/>
            <p:nvPr/>
          </p:nvSpPr>
          <p:spPr>
            <a:xfrm>
              <a:off x="9480550" y="4624388"/>
              <a:ext cx="14287" cy="12700"/>
            </a:xfrm>
            <a:custGeom>
              <a:avLst/>
              <a:gdLst/>
              <a:ahLst/>
              <a:cxnLst/>
              <a:rect l="0" t="0" r="0" b="0"/>
              <a:pathLst>
                <a:path w="140" h="140" extrusionOk="0">
                  <a:moveTo>
                    <a:pt x="70" y="0"/>
                  </a:moveTo>
                  <a:lnTo>
                    <a:pt x="88" y="3"/>
                  </a:lnTo>
                  <a:lnTo>
                    <a:pt x="105" y="10"/>
                  </a:lnTo>
                  <a:lnTo>
                    <a:pt x="119" y="21"/>
                  </a:lnTo>
                  <a:lnTo>
                    <a:pt x="131" y="35"/>
                  </a:lnTo>
                  <a:lnTo>
                    <a:pt x="138" y="51"/>
                  </a:lnTo>
                  <a:lnTo>
                    <a:pt x="140" y="70"/>
                  </a:lnTo>
                  <a:lnTo>
                    <a:pt x="138" y="89"/>
                  </a:lnTo>
                  <a:lnTo>
                    <a:pt x="131" y="106"/>
                  </a:lnTo>
                  <a:lnTo>
                    <a:pt x="119" y="120"/>
                  </a:lnTo>
                  <a:lnTo>
                    <a:pt x="105" y="131"/>
                  </a:lnTo>
                  <a:lnTo>
                    <a:pt x="88"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4" name="Shape 12084"/>
            <p:cNvSpPr/>
            <p:nvPr/>
          </p:nvSpPr>
          <p:spPr>
            <a:xfrm>
              <a:off x="9461500" y="4586288"/>
              <a:ext cx="14287" cy="12700"/>
            </a:xfrm>
            <a:custGeom>
              <a:avLst/>
              <a:gdLst/>
              <a:ahLst/>
              <a:cxnLst/>
              <a:rect l="0" t="0" r="0" b="0"/>
              <a:pathLst>
                <a:path w="140" h="139" extrusionOk="0">
                  <a:moveTo>
                    <a:pt x="70" y="0"/>
                  </a:moveTo>
                  <a:lnTo>
                    <a:pt x="88" y="3"/>
                  </a:lnTo>
                  <a:lnTo>
                    <a:pt x="106" y="10"/>
                  </a:lnTo>
                  <a:lnTo>
                    <a:pt x="120" y="21"/>
                  </a:lnTo>
                  <a:lnTo>
                    <a:pt x="131" y="35"/>
                  </a:lnTo>
                  <a:lnTo>
                    <a:pt x="138" y="51"/>
                  </a:lnTo>
                  <a:lnTo>
                    <a:pt x="140" y="70"/>
                  </a:lnTo>
                  <a:lnTo>
                    <a:pt x="138" y="88"/>
                  </a:lnTo>
                  <a:lnTo>
                    <a:pt x="131" y="105"/>
                  </a:lnTo>
                  <a:lnTo>
                    <a:pt x="120" y="119"/>
                  </a:lnTo>
                  <a:lnTo>
                    <a:pt x="106" y="130"/>
                  </a:lnTo>
                  <a:lnTo>
                    <a:pt x="88" y="137"/>
                  </a:lnTo>
                  <a:lnTo>
                    <a:pt x="70" y="139"/>
                  </a:lnTo>
                  <a:lnTo>
                    <a:pt x="51" y="137"/>
                  </a:lnTo>
                  <a:lnTo>
                    <a:pt x="35" y="130"/>
                  </a:lnTo>
                  <a:lnTo>
                    <a:pt x="20" y="119"/>
                  </a:lnTo>
                  <a:lnTo>
                    <a:pt x="10" y="105"/>
                  </a:lnTo>
                  <a:lnTo>
                    <a:pt x="3" y="88"/>
                  </a:lnTo>
                  <a:lnTo>
                    <a:pt x="0" y="70"/>
                  </a:lnTo>
                  <a:lnTo>
                    <a:pt x="3" y="51"/>
                  </a:lnTo>
                  <a:lnTo>
                    <a:pt x="10" y="35"/>
                  </a:lnTo>
                  <a:lnTo>
                    <a:pt x="20" y="21"/>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5" name="Shape 12085"/>
            <p:cNvSpPr/>
            <p:nvPr/>
          </p:nvSpPr>
          <p:spPr>
            <a:xfrm>
              <a:off x="9442450" y="4624388"/>
              <a:ext cx="14287" cy="12700"/>
            </a:xfrm>
            <a:custGeom>
              <a:avLst/>
              <a:gdLst/>
              <a:ahLst/>
              <a:cxnLst/>
              <a:rect l="0" t="0" r="0" b="0"/>
              <a:pathLst>
                <a:path w="140" h="140" extrusionOk="0">
                  <a:moveTo>
                    <a:pt x="70" y="0"/>
                  </a:moveTo>
                  <a:lnTo>
                    <a:pt x="89" y="3"/>
                  </a:lnTo>
                  <a:lnTo>
                    <a:pt x="106" y="10"/>
                  </a:lnTo>
                  <a:lnTo>
                    <a:pt x="120" y="21"/>
                  </a:lnTo>
                  <a:lnTo>
                    <a:pt x="131" y="35"/>
                  </a:lnTo>
                  <a:lnTo>
                    <a:pt x="138" y="51"/>
                  </a:lnTo>
                  <a:lnTo>
                    <a:pt x="140" y="70"/>
                  </a:lnTo>
                  <a:lnTo>
                    <a:pt x="138" y="89"/>
                  </a:lnTo>
                  <a:lnTo>
                    <a:pt x="131" y="106"/>
                  </a:lnTo>
                  <a:lnTo>
                    <a:pt x="120" y="120"/>
                  </a:lnTo>
                  <a:lnTo>
                    <a:pt x="106" y="131"/>
                  </a:lnTo>
                  <a:lnTo>
                    <a:pt x="89"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6" name="Shape 12086"/>
            <p:cNvSpPr/>
            <p:nvPr/>
          </p:nvSpPr>
          <p:spPr>
            <a:xfrm>
              <a:off x="9480550" y="4700588"/>
              <a:ext cx="14287" cy="12700"/>
            </a:xfrm>
            <a:custGeom>
              <a:avLst/>
              <a:gdLst/>
              <a:ahLst/>
              <a:cxnLst/>
              <a:rect l="0" t="0" r="0" b="0"/>
              <a:pathLst>
                <a:path w="140" h="139" extrusionOk="0">
                  <a:moveTo>
                    <a:pt x="70" y="0"/>
                  </a:moveTo>
                  <a:lnTo>
                    <a:pt x="88" y="2"/>
                  </a:lnTo>
                  <a:lnTo>
                    <a:pt x="105" y="9"/>
                  </a:lnTo>
                  <a:lnTo>
                    <a:pt x="119" y="20"/>
                  </a:lnTo>
                  <a:lnTo>
                    <a:pt x="131" y="34"/>
                  </a:lnTo>
                  <a:lnTo>
                    <a:pt x="138" y="51"/>
                  </a:lnTo>
                  <a:lnTo>
                    <a:pt x="140" y="69"/>
                  </a:lnTo>
                  <a:lnTo>
                    <a:pt x="138" y="88"/>
                  </a:lnTo>
                  <a:lnTo>
                    <a:pt x="131" y="105"/>
                  </a:lnTo>
                  <a:lnTo>
                    <a:pt x="119" y="119"/>
                  </a:lnTo>
                  <a:lnTo>
                    <a:pt x="105" y="129"/>
                  </a:lnTo>
                  <a:lnTo>
                    <a:pt x="88" y="136"/>
                  </a:lnTo>
                  <a:lnTo>
                    <a:pt x="70" y="139"/>
                  </a:lnTo>
                  <a:lnTo>
                    <a:pt x="51" y="136"/>
                  </a:lnTo>
                  <a:lnTo>
                    <a:pt x="35" y="129"/>
                  </a:lnTo>
                  <a:lnTo>
                    <a:pt x="21" y="119"/>
                  </a:lnTo>
                  <a:lnTo>
                    <a:pt x="10" y="105"/>
                  </a:lnTo>
                  <a:lnTo>
                    <a:pt x="3" y="88"/>
                  </a:lnTo>
                  <a:lnTo>
                    <a:pt x="0" y="69"/>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7" name="Shape 12087"/>
            <p:cNvSpPr/>
            <p:nvPr/>
          </p:nvSpPr>
          <p:spPr>
            <a:xfrm>
              <a:off x="9423400" y="4624388"/>
              <a:ext cx="14287" cy="12700"/>
            </a:xfrm>
            <a:custGeom>
              <a:avLst/>
              <a:gdLst/>
              <a:ahLst/>
              <a:cxnLst/>
              <a:rect l="0" t="0" r="0" b="0"/>
              <a:pathLst>
                <a:path w="140" h="140" extrusionOk="0">
                  <a:moveTo>
                    <a:pt x="69" y="0"/>
                  </a:moveTo>
                  <a:lnTo>
                    <a:pt x="89" y="3"/>
                  </a:lnTo>
                  <a:lnTo>
                    <a:pt x="106" y="10"/>
                  </a:lnTo>
                  <a:lnTo>
                    <a:pt x="120" y="21"/>
                  </a:lnTo>
                  <a:lnTo>
                    <a:pt x="131" y="35"/>
                  </a:lnTo>
                  <a:lnTo>
                    <a:pt x="138" y="51"/>
                  </a:lnTo>
                  <a:lnTo>
                    <a:pt x="140" y="70"/>
                  </a:lnTo>
                  <a:lnTo>
                    <a:pt x="138" y="89"/>
                  </a:lnTo>
                  <a:lnTo>
                    <a:pt x="131" y="106"/>
                  </a:lnTo>
                  <a:lnTo>
                    <a:pt x="120" y="120"/>
                  </a:lnTo>
                  <a:lnTo>
                    <a:pt x="106" y="131"/>
                  </a:lnTo>
                  <a:lnTo>
                    <a:pt x="89" y="138"/>
                  </a:lnTo>
                  <a:lnTo>
                    <a:pt x="69"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8" name="Shape 12088"/>
            <p:cNvSpPr/>
            <p:nvPr/>
          </p:nvSpPr>
          <p:spPr>
            <a:xfrm>
              <a:off x="9275763" y="4552950"/>
              <a:ext cx="93662" cy="220663"/>
            </a:xfrm>
            <a:custGeom>
              <a:avLst/>
              <a:gdLst/>
              <a:ahLst/>
              <a:cxnLst/>
              <a:rect l="0" t="0" r="0" b="0"/>
              <a:pathLst>
                <a:path w="996" h="2357" extrusionOk="0">
                  <a:moveTo>
                    <a:pt x="321" y="0"/>
                  </a:moveTo>
                  <a:lnTo>
                    <a:pt x="417" y="298"/>
                  </a:lnTo>
                  <a:lnTo>
                    <a:pt x="472" y="141"/>
                  </a:lnTo>
                  <a:lnTo>
                    <a:pt x="457" y="119"/>
                  </a:lnTo>
                  <a:lnTo>
                    <a:pt x="445" y="98"/>
                  </a:lnTo>
                  <a:lnTo>
                    <a:pt x="437" y="80"/>
                  </a:lnTo>
                  <a:lnTo>
                    <a:pt x="433" y="65"/>
                  </a:lnTo>
                  <a:lnTo>
                    <a:pt x="431" y="51"/>
                  </a:lnTo>
                  <a:lnTo>
                    <a:pt x="432" y="40"/>
                  </a:lnTo>
                  <a:lnTo>
                    <a:pt x="435" y="30"/>
                  </a:lnTo>
                  <a:lnTo>
                    <a:pt x="439" y="22"/>
                  </a:lnTo>
                  <a:lnTo>
                    <a:pt x="445" y="16"/>
                  </a:lnTo>
                  <a:lnTo>
                    <a:pt x="452" y="11"/>
                  </a:lnTo>
                  <a:lnTo>
                    <a:pt x="460" y="7"/>
                  </a:lnTo>
                  <a:lnTo>
                    <a:pt x="468" y="4"/>
                  </a:lnTo>
                  <a:lnTo>
                    <a:pt x="476" y="2"/>
                  </a:lnTo>
                  <a:lnTo>
                    <a:pt x="483" y="1"/>
                  </a:lnTo>
                  <a:lnTo>
                    <a:pt x="490" y="0"/>
                  </a:lnTo>
                  <a:lnTo>
                    <a:pt x="495" y="0"/>
                  </a:lnTo>
                  <a:lnTo>
                    <a:pt x="498" y="0"/>
                  </a:lnTo>
                  <a:lnTo>
                    <a:pt x="502" y="0"/>
                  </a:lnTo>
                  <a:lnTo>
                    <a:pt x="507" y="0"/>
                  </a:lnTo>
                  <a:lnTo>
                    <a:pt x="513" y="1"/>
                  </a:lnTo>
                  <a:lnTo>
                    <a:pt x="521" y="2"/>
                  </a:lnTo>
                  <a:lnTo>
                    <a:pt x="528" y="4"/>
                  </a:lnTo>
                  <a:lnTo>
                    <a:pt x="536" y="7"/>
                  </a:lnTo>
                  <a:lnTo>
                    <a:pt x="544" y="11"/>
                  </a:lnTo>
                  <a:lnTo>
                    <a:pt x="551" y="16"/>
                  </a:lnTo>
                  <a:lnTo>
                    <a:pt x="558" y="22"/>
                  </a:lnTo>
                  <a:lnTo>
                    <a:pt x="562" y="30"/>
                  </a:lnTo>
                  <a:lnTo>
                    <a:pt x="565" y="40"/>
                  </a:lnTo>
                  <a:lnTo>
                    <a:pt x="566" y="51"/>
                  </a:lnTo>
                  <a:lnTo>
                    <a:pt x="564" y="65"/>
                  </a:lnTo>
                  <a:lnTo>
                    <a:pt x="560" y="80"/>
                  </a:lnTo>
                  <a:lnTo>
                    <a:pt x="551" y="98"/>
                  </a:lnTo>
                  <a:lnTo>
                    <a:pt x="540" y="119"/>
                  </a:lnTo>
                  <a:lnTo>
                    <a:pt x="525" y="141"/>
                  </a:lnTo>
                  <a:lnTo>
                    <a:pt x="581" y="298"/>
                  </a:lnTo>
                  <a:lnTo>
                    <a:pt x="675" y="0"/>
                  </a:lnTo>
                  <a:lnTo>
                    <a:pt x="678" y="1"/>
                  </a:lnTo>
                  <a:lnTo>
                    <a:pt x="685" y="4"/>
                  </a:lnTo>
                  <a:lnTo>
                    <a:pt x="696" y="9"/>
                  </a:lnTo>
                  <a:lnTo>
                    <a:pt x="711" y="15"/>
                  </a:lnTo>
                  <a:lnTo>
                    <a:pt x="729" y="24"/>
                  </a:lnTo>
                  <a:lnTo>
                    <a:pt x="750" y="34"/>
                  </a:lnTo>
                  <a:lnTo>
                    <a:pt x="774" y="46"/>
                  </a:lnTo>
                  <a:lnTo>
                    <a:pt x="798" y="59"/>
                  </a:lnTo>
                  <a:lnTo>
                    <a:pt x="823" y="73"/>
                  </a:lnTo>
                  <a:lnTo>
                    <a:pt x="849" y="89"/>
                  </a:lnTo>
                  <a:lnTo>
                    <a:pt x="875" y="106"/>
                  </a:lnTo>
                  <a:lnTo>
                    <a:pt x="901" y="124"/>
                  </a:lnTo>
                  <a:lnTo>
                    <a:pt x="915" y="135"/>
                  </a:lnTo>
                  <a:lnTo>
                    <a:pt x="927" y="145"/>
                  </a:lnTo>
                  <a:lnTo>
                    <a:pt x="938" y="155"/>
                  </a:lnTo>
                  <a:lnTo>
                    <a:pt x="949" y="166"/>
                  </a:lnTo>
                  <a:lnTo>
                    <a:pt x="961" y="179"/>
                  </a:lnTo>
                  <a:lnTo>
                    <a:pt x="970" y="191"/>
                  </a:lnTo>
                  <a:lnTo>
                    <a:pt x="978" y="209"/>
                  </a:lnTo>
                  <a:lnTo>
                    <a:pt x="984" y="231"/>
                  </a:lnTo>
                  <a:lnTo>
                    <a:pt x="989" y="257"/>
                  </a:lnTo>
                  <a:lnTo>
                    <a:pt x="992" y="286"/>
                  </a:lnTo>
                  <a:lnTo>
                    <a:pt x="995" y="318"/>
                  </a:lnTo>
                  <a:lnTo>
                    <a:pt x="996" y="352"/>
                  </a:lnTo>
                  <a:lnTo>
                    <a:pt x="996" y="387"/>
                  </a:lnTo>
                  <a:lnTo>
                    <a:pt x="995" y="423"/>
                  </a:lnTo>
                  <a:lnTo>
                    <a:pt x="992" y="460"/>
                  </a:lnTo>
                  <a:lnTo>
                    <a:pt x="989" y="496"/>
                  </a:lnTo>
                  <a:lnTo>
                    <a:pt x="986" y="531"/>
                  </a:lnTo>
                  <a:lnTo>
                    <a:pt x="982" y="566"/>
                  </a:lnTo>
                  <a:lnTo>
                    <a:pt x="977" y="598"/>
                  </a:lnTo>
                  <a:lnTo>
                    <a:pt x="972" y="628"/>
                  </a:lnTo>
                  <a:lnTo>
                    <a:pt x="967" y="654"/>
                  </a:lnTo>
                  <a:lnTo>
                    <a:pt x="961" y="677"/>
                  </a:lnTo>
                  <a:lnTo>
                    <a:pt x="954" y="702"/>
                  </a:lnTo>
                  <a:lnTo>
                    <a:pt x="945" y="727"/>
                  </a:lnTo>
                  <a:lnTo>
                    <a:pt x="936" y="753"/>
                  </a:lnTo>
                  <a:lnTo>
                    <a:pt x="925" y="779"/>
                  </a:lnTo>
                  <a:lnTo>
                    <a:pt x="914" y="805"/>
                  </a:lnTo>
                  <a:lnTo>
                    <a:pt x="903" y="830"/>
                  </a:lnTo>
                  <a:lnTo>
                    <a:pt x="891" y="855"/>
                  </a:lnTo>
                  <a:lnTo>
                    <a:pt x="880" y="878"/>
                  </a:lnTo>
                  <a:lnTo>
                    <a:pt x="870" y="899"/>
                  </a:lnTo>
                  <a:lnTo>
                    <a:pt x="860" y="918"/>
                  </a:lnTo>
                  <a:lnTo>
                    <a:pt x="852" y="935"/>
                  </a:lnTo>
                  <a:lnTo>
                    <a:pt x="845" y="948"/>
                  </a:lnTo>
                  <a:lnTo>
                    <a:pt x="839" y="958"/>
                  </a:lnTo>
                  <a:lnTo>
                    <a:pt x="836" y="964"/>
                  </a:lnTo>
                  <a:lnTo>
                    <a:pt x="834" y="967"/>
                  </a:lnTo>
                  <a:lnTo>
                    <a:pt x="818" y="1010"/>
                  </a:lnTo>
                  <a:lnTo>
                    <a:pt x="806" y="1056"/>
                  </a:lnTo>
                  <a:lnTo>
                    <a:pt x="799" y="1102"/>
                  </a:lnTo>
                  <a:lnTo>
                    <a:pt x="677" y="2291"/>
                  </a:lnTo>
                  <a:lnTo>
                    <a:pt x="673" y="2308"/>
                  </a:lnTo>
                  <a:lnTo>
                    <a:pt x="664" y="2324"/>
                  </a:lnTo>
                  <a:lnTo>
                    <a:pt x="653" y="2338"/>
                  </a:lnTo>
                  <a:lnTo>
                    <a:pt x="638" y="2348"/>
                  </a:lnTo>
                  <a:lnTo>
                    <a:pt x="622" y="2354"/>
                  </a:lnTo>
                  <a:lnTo>
                    <a:pt x="603" y="2357"/>
                  </a:lnTo>
                  <a:lnTo>
                    <a:pt x="393" y="2357"/>
                  </a:lnTo>
                  <a:lnTo>
                    <a:pt x="375" y="2354"/>
                  </a:lnTo>
                  <a:lnTo>
                    <a:pt x="358" y="2348"/>
                  </a:lnTo>
                  <a:lnTo>
                    <a:pt x="343" y="2338"/>
                  </a:lnTo>
                  <a:lnTo>
                    <a:pt x="332" y="2325"/>
                  </a:lnTo>
                  <a:lnTo>
                    <a:pt x="323" y="2309"/>
                  </a:lnTo>
                  <a:lnTo>
                    <a:pt x="318" y="2291"/>
                  </a:lnTo>
                  <a:lnTo>
                    <a:pt x="197" y="1102"/>
                  </a:lnTo>
                  <a:lnTo>
                    <a:pt x="190" y="1056"/>
                  </a:lnTo>
                  <a:lnTo>
                    <a:pt x="178" y="1011"/>
                  </a:lnTo>
                  <a:lnTo>
                    <a:pt x="162" y="967"/>
                  </a:lnTo>
                  <a:lnTo>
                    <a:pt x="160" y="964"/>
                  </a:lnTo>
                  <a:lnTo>
                    <a:pt x="157" y="958"/>
                  </a:lnTo>
                  <a:lnTo>
                    <a:pt x="152" y="948"/>
                  </a:lnTo>
                  <a:lnTo>
                    <a:pt x="144" y="935"/>
                  </a:lnTo>
                  <a:lnTo>
                    <a:pt x="136" y="918"/>
                  </a:lnTo>
                  <a:lnTo>
                    <a:pt x="126" y="899"/>
                  </a:lnTo>
                  <a:lnTo>
                    <a:pt x="116" y="878"/>
                  </a:lnTo>
                  <a:lnTo>
                    <a:pt x="104" y="855"/>
                  </a:lnTo>
                  <a:lnTo>
                    <a:pt x="92" y="830"/>
                  </a:lnTo>
                  <a:lnTo>
                    <a:pt x="81" y="805"/>
                  </a:lnTo>
                  <a:lnTo>
                    <a:pt x="70" y="779"/>
                  </a:lnTo>
                  <a:lnTo>
                    <a:pt x="59" y="753"/>
                  </a:lnTo>
                  <a:lnTo>
                    <a:pt x="50" y="727"/>
                  </a:lnTo>
                  <a:lnTo>
                    <a:pt x="41" y="702"/>
                  </a:lnTo>
                  <a:lnTo>
                    <a:pt x="34" y="677"/>
                  </a:lnTo>
                  <a:lnTo>
                    <a:pt x="28" y="654"/>
                  </a:lnTo>
                  <a:lnTo>
                    <a:pt x="23" y="628"/>
                  </a:lnTo>
                  <a:lnTo>
                    <a:pt x="18" y="598"/>
                  </a:lnTo>
                  <a:lnTo>
                    <a:pt x="13" y="566"/>
                  </a:lnTo>
                  <a:lnTo>
                    <a:pt x="9" y="531"/>
                  </a:lnTo>
                  <a:lnTo>
                    <a:pt x="6" y="496"/>
                  </a:lnTo>
                  <a:lnTo>
                    <a:pt x="3" y="460"/>
                  </a:lnTo>
                  <a:lnTo>
                    <a:pt x="1" y="423"/>
                  </a:lnTo>
                  <a:lnTo>
                    <a:pt x="0" y="387"/>
                  </a:lnTo>
                  <a:lnTo>
                    <a:pt x="0" y="352"/>
                  </a:lnTo>
                  <a:lnTo>
                    <a:pt x="1" y="318"/>
                  </a:lnTo>
                  <a:lnTo>
                    <a:pt x="3" y="286"/>
                  </a:lnTo>
                  <a:lnTo>
                    <a:pt x="6" y="257"/>
                  </a:lnTo>
                  <a:lnTo>
                    <a:pt x="11" y="231"/>
                  </a:lnTo>
                  <a:lnTo>
                    <a:pt x="17" y="209"/>
                  </a:lnTo>
                  <a:lnTo>
                    <a:pt x="25" y="191"/>
                  </a:lnTo>
                  <a:lnTo>
                    <a:pt x="34" y="179"/>
                  </a:lnTo>
                  <a:lnTo>
                    <a:pt x="47" y="166"/>
                  </a:lnTo>
                  <a:lnTo>
                    <a:pt x="58" y="155"/>
                  </a:lnTo>
                  <a:lnTo>
                    <a:pt x="69" y="145"/>
                  </a:lnTo>
                  <a:lnTo>
                    <a:pt x="82" y="135"/>
                  </a:lnTo>
                  <a:lnTo>
                    <a:pt x="96" y="124"/>
                  </a:lnTo>
                  <a:lnTo>
                    <a:pt x="122" y="106"/>
                  </a:lnTo>
                  <a:lnTo>
                    <a:pt x="148" y="89"/>
                  </a:lnTo>
                  <a:lnTo>
                    <a:pt x="174" y="73"/>
                  </a:lnTo>
                  <a:lnTo>
                    <a:pt x="200" y="59"/>
                  </a:lnTo>
                  <a:lnTo>
                    <a:pt x="224" y="46"/>
                  </a:lnTo>
                  <a:lnTo>
                    <a:pt x="247" y="34"/>
                  </a:lnTo>
                  <a:lnTo>
                    <a:pt x="267" y="24"/>
                  </a:lnTo>
                  <a:lnTo>
                    <a:pt x="285" y="15"/>
                  </a:lnTo>
                  <a:lnTo>
                    <a:pt x="300" y="9"/>
                  </a:lnTo>
                  <a:lnTo>
                    <a:pt x="311" y="4"/>
                  </a:lnTo>
                  <a:lnTo>
                    <a:pt x="319" y="1"/>
                  </a:lnTo>
                  <a:lnTo>
                    <a:pt x="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89" name="Shape 12089"/>
            <p:cNvSpPr/>
            <p:nvPr/>
          </p:nvSpPr>
          <p:spPr>
            <a:xfrm>
              <a:off x="9461500" y="4681538"/>
              <a:ext cx="14287" cy="12700"/>
            </a:xfrm>
            <a:custGeom>
              <a:avLst/>
              <a:gdLst/>
              <a:ahLst/>
              <a:cxnLst/>
              <a:rect l="0" t="0" r="0" b="0"/>
              <a:pathLst>
                <a:path w="140" h="140" extrusionOk="0">
                  <a:moveTo>
                    <a:pt x="70" y="0"/>
                  </a:moveTo>
                  <a:lnTo>
                    <a:pt x="88" y="2"/>
                  </a:lnTo>
                  <a:lnTo>
                    <a:pt x="106" y="9"/>
                  </a:lnTo>
                  <a:lnTo>
                    <a:pt x="120" y="20"/>
                  </a:lnTo>
                  <a:lnTo>
                    <a:pt x="131" y="34"/>
                  </a:lnTo>
                  <a:lnTo>
                    <a:pt x="138" y="51"/>
                  </a:lnTo>
                  <a:lnTo>
                    <a:pt x="140" y="69"/>
                  </a:lnTo>
                  <a:lnTo>
                    <a:pt x="138" y="89"/>
                  </a:lnTo>
                  <a:lnTo>
                    <a:pt x="131" y="105"/>
                  </a:lnTo>
                  <a:lnTo>
                    <a:pt x="120" y="119"/>
                  </a:lnTo>
                  <a:lnTo>
                    <a:pt x="106" y="130"/>
                  </a:lnTo>
                  <a:lnTo>
                    <a:pt x="88" y="137"/>
                  </a:lnTo>
                  <a:lnTo>
                    <a:pt x="70" y="140"/>
                  </a:lnTo>
                  <a:lnTo>
                    <a:pt x="51" y="137"/>
                  </a:lnTo>
                  <a:lnTo>
                    <a:pt x="35" y="130"/>
                  </a:lnTo>
                  <a:lnTo>
                    <a:pt x="20" y="119"/>
                  </a:lnTo>
                  <a:lnTo>
                    <a:pt x="10" y="105"/>
                  </a:lnTo>
                  <a:lnTo>
                    <a:pt x="3" y="89"/>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0" name="Shape 12090"/>
            <p:cNvSpPr/>
            <p:nvPr/>
          </p:nvSpPr>
          <p:spPr>
            <a:xfrm>
              <a:off x="9299575" y="4489450"/>
              <a:ext cx="44450" cy="57150"/>
            </a:xfrm>
            <a:custGeom>
              <a:avLst/>
              <a:gdLst/>
              <a:ahLst/>
              <a:cxnLst/>
              <a:rect l="0" t="0" r="0" b="0"/>
              <a:pathLst>
                <a:path w="473" h="606" extrusionOk="0">
                  <a:moveTo>
                    <a:pt x="232" y="0"/>
                  </a:moveTo>
                  <a:lnTo>
                    <a:pt x="236" y="0"/>
                  </a:lnTo>
                  <a:lnTo>
                    <a:pt x="241" y="0"/>
                  </a:lnTo>
                  <a:lnTo>
                    <a:pt x="248" y="0"/>
                  </a:lnTo>
                  <a:lnTo>
                    <a:pt x="258" y="1"/>
                  </a:lnTo>
                  <a:lnTo>
                    <a:pt x="270" y="2"/>
                  </a:lnTo>
                  <a:lnTo>
                    <a:pt x="283" y="4"/>
                  </a:lnTo>
                  <a:lnTo>
                    <a:pt x="299" y="7"/>
                  </a:lnTo>
                  <a:lnTo>
                    <a:pt x="315" y="11"/>
                  </a:lnTo>
                  <a:lnTo>
                    <a:pt x="332" y="17"/>
                  </a:lnTo>
                  <a:lnTo>
                    <a:pt x="349" y="24"/>
                  </a:lnTo>
                  <a:lnTo>
                    <a:pt x="366" y="34"/>
                  </a:lnTo>
                  <a:lnTo>
                    <a:pt x="383" y="45"/>
                  </a:lnTo>
                  <a:lnTo>
                    <a:pt x="399" y="59"/>
                  </a:lnTo>
                  <a:lnTo>
                    <a:pt x="415" y="76"/>
                  </a:lnTo>
                  <a:lnTo>
                    <a:pt x="429" y="95"/>
                  </a:lnTo>
                  <a:lnTo>
                    <a:pt x="442" y="117"/>
                  </a:lnTo>
                  <a:lnTo>
                    <a:pt x="453" y="142"/>
                  </a:lnTo>
                  <a:lnTo>
                    <a:pt x="461" y="171"/>
                  </a:lnTo>
                  <a:lnTo>
                    <a:pt x="468" y="204"/>
                  </a:lnTo>
                  <a:lnTo>
                    <a:pt x="471" y="240"/>
                  </a:lnTo>
                  <a:lnTo>
                    <a:pt x="471" y="242"/>
                  </a:lnTo>
                  <a:lnTo>
                    <a:pt x="472" y="248"/>
                  </a:lnTo>
                  <a:lnTo>
                    <a:pt x="472" y="257"/>
                  </a:lnTo>
                  <a:lnTo>
                    <a:pt x="473" y="269"/>
                  </a:lnTo>
                  <a:lnTo>
                    <a:pt x="473" y="284"/>
                  </a:lnTo>
                  <a:lnTo>
                    <a:pt x="473" y="302"/>
                  </a:lnTo>
                  <a:lnTo>
                    <a:pt x="472" y="321"/>
                  </a:lnTo>
                  <a:lnTo>
                    <a:pt x="470" y="342"/>
                  </a:lnTo>
                  <a:lnTo>
                    <a:pt x="468" y="364"/>
                  </a:lnTo>
                  <a:lnTo>
                    <a:pt x="464" y="387"/>
                  </a:lnTo>
                  <a:lnTo>
                    <a:pt x="459" y="411"/>
                  </a:lnTo>
                  <a:lnTo>
                    <a:pt x="453" y="434"/>
                  </a:lnTo>
                  <a:lnTo>
                    <a:pt x="445" y="458"/>
                  </a:lnTo>
                  <a:lnTo>
                    <a:pt x="436" y="481"/>
                  </a:lnTo>
                  <a:lnTo>
                    <a:pt x="424" y="503"/>
                  </a:lnTo>
                  <a:lnTo>
                    <a:pt x="410" y="524"/>
                  </a:lnTo>
                  <a:lnTo>
                    <a:pt x="394" y="543"/>
                  </a:lnTo>
                  <a:lnTo>
                    <a:pt x="375" y="561"/>
                  </a:lnTo>
                  <a:lnTo>
                    <a:pt x="354" y="576"/>
                  </a:lnTo>
                  <a:lnTo>
                    <a:pt x="330" y="588"/>
                  </a:lnTo>
                  <a:lnTo>
                    <a:pt x="303" y="598"/>
                  </a:lnTo>
                  <a:lnTo>
                    <a:pt x="271" y="604"/>
                  </a:lnTo>
                  <a:lnTo>
                    <a:pt x="238" y="606"/>
                  </a:lnTo>
                  <a:lnTo>
                    <a:pt x="235" y="606"/>
                  </a:lnTo>
                  <a:lnTo>
                    <a:pt x="201" y="604"/>
                  </a:lnTo>
                  <a:lnTo>
                    <a:pt x="171" y="598"/>
                  </a:lnTo>
                  <a:lnTo>
                    <a:pt x="144" y="588"/>
                  </a:lnTo>
                  <a:lnTo>
                    <a:pt x="120" y="576"/>
                  </a:lnTo>
                  <a:lnTo>
                    <a:pt x="98" y="561"/>
                  </a:lnTo>
                  <a:lnTo>
                    <a:pt x="80" y="543"/>
                  </a:lnTo>
                  <a:lnTo>
                    <a:pt x="63" y="524"/>
                  </a:lnTo>
                  <a:lnTo>
                    <a:pt x="49" y="503"/>
                  </a:lnTo>
                  <a:lnTo>
                    <a:pt x="37" y="481"/>
                  </a:lnTo>
                  <a:lnTo>
                    <a:pt x="27" y="458"/>
                  </a:lnTo>
                  <a:lnTo>
                    <a:pt x="19" y="434"/>
                  </a:lnTo>
                  <a:lnTo>
                    <a:pt x="13" y="411"/>
                  </a:lnTo>
                  <a:lnTo>
                    <a:pt x="8" y="387"/>
                  </a:lnTo>
                  <a:lnTo>
                    <a:pt x="5" y="364"/>
                  </a:lnTo>
                  <a:lnTo>
                    <a:pt x="2" y="342"/>
                  </a:lnTo>
                  <a:lnTo>
                    <a:pt x="1" y="321"/>
                  </a:lnTo>
                  <a:lnTo>
                    <a:pt x="0" y="302"/>
                  </a:lnTo>
                  <a:lnTo>
                    <a:pt x="0" y="284"/>
                  </a:lnTo>
                  <a:lnTo>
                    <a:pt x="0" y="269"/>
                  </a:lnTo>
                  <a:lnTo>
                    <a:pt x="0" y="257"/>
                  </a:lnTo>
                  <a:lnTo>
                    <a:pt x="1" y="248"/>
                  </a:lnTo>
                  <a:lnTo>
                    <a:pt x="1" y="242"/>
                  </a:lnTo>
                  <a:lnTo>
                    <a:pt x="2" y="240"/>
                  </a:lnTo>
                  <a:lnTo>
                    <a:pt x="5" y="204"/>
                  </a:lnTo>
                  <a:lnTo>
                    <a:pt x="11" y="171"/>
                  </a:lnTo>
                  <a:lnTo>
                    <a:pt x="20" y="142"/>
                  </a:lnTo>
                  <a:lnTo>
                    <a:pt x="30" y="117"/>
                  </a:lnTo>
                  <a:lnTo>
                    <a:pt x="43" y="95"/>
                  </a:lnTo>
                  <a:lnTo>
                    <a:pt x="57" y="76"/>
                  </a:lnTo>
                  <a:lnTo>
                    <a:pt x="74" y="59"/>
                  </a:lnTo>
                  <a:lnTo>
                    <a:pt x="90" y="45"/>
                  </a:lnTo>
                  <a:lnTo>
                    <a:pt x="107" y="34"/>
                  </a:lnTo>
                  <a:lnTo>
                    <a:pt x="125" y="24"/>
                  </a:lnTo>
                  <a:lnTo>
                    <a:pt x="142" y="17"/>
                  </a:lnTo>
                  <a:lnTo>
                    <a:pt x="158" y="11"/>
                  </a:lnTo>
                  <a:lnTo>
                    <a:pt x="174" y="7"/>
                  </a:lnTo>
                  <a:lnTo>
                    <a:pt x="189" y="4"/>
                  </a:lnTo>
                  <a:lnTo>
                    <a:pt x="203" y="2"/>
                  </a:lnTo>
                  <a:lnTo>
                    <a:pt x="214" y="1"/>
                  </a:lnTo>
                  <a:lnTo>
                    <a:pt x="224" y="0"/>
                  </a:lnTo>
                  <a:lnTo>
                    <a:pt x="2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91" name="Shape 12091"/>
          <p:cNvGrpSpPr/>
          <p:nvPr/>
        </p:nvGrpSpPr>
        <p:grpSpPr>
          <a:xfrm>
            <a:off x="7490796" y="4464845"/>
            <a:ext cx="188119" cy="217885"/>
            <a:chOff x="10048875" y="4489450"/>
            <a:chExt cx="250825" cy="290513"/>
          </a:xfrm>
        </p:grpSpPr>
        <p:sp>
          <p:nvSpPr>
            <p:cNvPr id="12092" name="Shape 12092"/>
            <p:cNvSpPr/>
            <p:nvPr/>
          </p:nvSpPr>
          <p:spPr>
            <a:xfrm>
              <a:off x="10213975" y="4489450"/>
              <a:ext cx="47625" cy="49213"/>
            </a:xfrm>
            <a:custGeom>
              <a:avLst/>
              <a:gdLst/>
              <a:ahLst/>
              <a:cxnLst/>
              <a:rect l="0" t="0" r="0" b="0"/>
              <a:pathLst>
                <a:path w="546" h="543" extrusionOk="0">
                  <a:moveTo>
                    <a:pt x="274" y="0"/>
                  </a:moveTo>
                  <a:lnTo>
                    <a:pt x="313" y="3"/>
                  </a:lnTo>
                  <a:lnTo>
                    <a:pt x="352" y="12"/>
                  </a:lnTo>
                  <a:lnTo>
                    <a:pt x="388" y="26"/>
                  </a:lnTo>
                  <a:lnTo>
                    <a:pt x="422" y="44"/>
                  </a:lnTo>
                  <a:lnTo>
                    <a:pt x="452" y="67"/>
                  </a:lnTo>
                  <a:lnTo>
                    <a:pt x="478" y="93"/>
                  </a:lnTo>
                  <a:lnTo>
                    <a:pt x="502" y="124"/>
                  </a:lnTo>
                  <a:lnTo>
                    <a:pt x="521" y="158"/>
                  </a:lnTo>
                  <a:lnTo>
                    <a:pt x="534" y="194"/>
                  </a:lnTo>
                  <a:lnTo>
                    <a:pt x="543" y="232"/>
                  </a:lnTo>
                  <a:lnTo>
                    <a:pt x="546" y="272"/>
                  </a:lnTo>
                  <a:lnTo>
                    <a:pt x="543" y="312"/>
                  </a:lnTo>
                  <a:lnTo>
                    <a:pt x="534" y="350"/>
                  </a:lnTo>
                  <a:lnTo>
                    <a:pt x="521" y="386"/>
                  </a:lnTo>
                  <a:lnTo>
                    <a:pt x="502" y="420"/>
                  </a:lnTo>
                  <a:lnTo>
                    <a:pt x="478" y="450"/>
                  </a:lnTo>
                  <a:lnTo>
                    <a:pt x="452" y="477"/>
                  </a:lnTo>
                  <a:lnTo>
                    <a:pt x="422" y="499"/>
                  </a:lnTo>
                  <a:lnTo>
                    <a:pt x="388" y="518"/>
                  </a:lnTo>
                  <a:lnTo>
                    <a:pt x="352" y="531"/>
                  </a:lnTo>
                  <a:lnTo>
                    <a:pt x="313" y="540"/>
                  </a:lnTo>
                  <a:lnTo>
                    <a:pt x="274" y="543"/>
                  </a:lnTo>
                  <a:lnTo>
                    <a:pt x="233" y="540"/>
                  </a:lnTo>
                  <a:lnTo>
                    <a:pt x="195" y="531"/>
                  </a:lnTo>
                  <a:lnTo>
                    <a:pt x="159" y="518"/>
                  </a:lnTo>
                  <a:lnTo>
                    <a:pt x="124" y="499"/>
                  </a:lnTo>
                  <a:lnTo>
                    <a:pt x="94" y="477"/>
                  </a:lnTo>
                  <a:lnTo>
                    <a:pt x="68" y="450"/>
                  </a:lnTo>
                  <a:lnTo>
                    <a:pt x="45" y="420"/>
                  </a:lnTo>
                  <a:lnTo>
                    <a:pt x="25" y="386"/>
                  </a:lnTo>
                  <a:lnTo>
                    <a:pt x="12" y="350"/>
                  </a:lnTo>
                  <a:lnTo>
                    <a:pt x="3" y="312"/>
                  </a:lnTo>
                  <a:lnTo>
                    <a:pt x="0" y="272"/>
                  </a:lnTo>
                  <a:lnTo>
                    <a:pt x="3" y="232"/>
                  </a:lnTo>
                  <a:lnTo>
                    <a:pt x="12" y="194"/>
                  </a:lnTo>
                  <a:lnTo>
                    <a:pt x="25" y="158"/>
                  </a:lnTo>
                  <a:lnTo>
                    <a:pt x="45" y="124"/>
                  </a:lnTo>
                  <a:lnTo>
                    <a:pt x="68" y="93"/>
                  </a:lnTo>
                  <a:lnTo>
                    <a:pt x="94" y="67"/>
                  </a:lnTo>
                  <a:lnTo>
                    <a:pt x="124" y="44"/>
                  </a:lnTo>
                  <a:lnTo>
                    <a:pt x="159" y="26"/>
                  </a:lnTo>
                  <a:lnTo>
                    <a:pt x="195" y="12"/>
                  </a:lnTo>
                  <a:lnTo>
                    <a:pt x="233" y="3"/>
                  </a:lnTo>
                  <a:lnTo>
                    <a:pt x="2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3" name="Shape 12093"/>
            <p:cNvSpPr/>
            <p:nvPr/>
          </p:nvSpPr>
          <p:spPr>
            <a:xfrm>
              <a:off x="10179050" y="4545013"/>
              <a:ext cx="120650" cy="234950"/>
            </a:xfrm>
            <a:custGeom>
              <a:avLst/>
              <a:gdLst/>
              <a:ahLst/>
              <a:cxnLst/>
              <a:rect l="0" t="0" r="0" b="0"/>
              <a:pathLst>
                <a:path w="1364" h="2666" extrusionOk="0">
                  <a:moveTo>
                    <a:pt x="317" y="0"/>
                  </a:moveTo>
                  <a:lnTo>
                    <a:pt x="458" y="0"/>
                  </a:lnTo>
                  <a:lnTo>
                    <a:pt x="462" y="10"/>
                  </a:lnTo>
                  <a:lnTo>
                    <a:pt x="467" y="25"/>
                  </a:lnTo>
                  <a:lnTo>
                    <a:pt x="474" y="44"/>
                  </a:lnTo>
                  <a:lnTo>
                    <a:pt x="483" y="68"/>
                  </a:lnTo>
                  <a:lnTo>
                    <a:pt x="492" y="94"/>
                  </a:lnTo>
                  <a:lnTo>
                    <a:pt x="502" y="122"/>
                  </a:lnTo>
                  <a:lnTo>
                    <a:pt x="513" y="151"/>
                  </a:lnTo>
                  <a:lnTo>
                    <a:pt x="524" y="182"/>
                  </a:lnTo>
                  <a:lnTo>
                    <a:pt x="535" y="213"/>
                  </a:lnTo>
                  <a:lnTo>
                    <a:pt x="546" y="245"/>
                  </a:lnTo>
                  <a:lnTo>
                    <a:pt x="558" y="276"/>
                  </a:lnTo>
                  <a:lnTo>
                    <a:pt x="569" y="305"/>
                  </a:lnTo>
                  <a:lnTo>
                    <a:pt x="579" y="334"/>
                  </a:lnTo>
                  <a:lnTo>
                    <a:pt x="588" y="359"/>
                  </a:lnTo>
                  <a:lnTo>
                    <a:pt x="596" y="381"/>
                  </a:lnTo>
                  <a:lnTo>
                    <a:pt x="603" y="400"/>
                  </a:lnTo>
                  <a:lnTo>
                    <a:pt x="608" y="414"/>
                  </a:lnTo>
                  <a:lnTo>
                    <a:pt x="612" y="424"/>
                  </a:lnTo>
                  <a:lnTo>
                    <a:pt x="579" y="243"/>
                  </a:lnTo>
                  <a:lnTo>
                    <a:pt x="577" y="231"/>
                  </a:lnTo>
                  <a:lnTo>
                    <a:pt x="579" y="219"/>
                  </a:lnTo>
                  <a:lnTo>
                    <a:pt x="584" y="207"/>
                  </a:lnTo>
                  <a:lnTo>
                    <a:pt x="637" y="111"/>
                  </a:lnTo>
                  <a:lnTo>
                    <a:pt x="590" y="28"/>
                  </a:lnTo>
                  <a:lnTo>
                    <a:pt x="588" y="19"/>
                  </a:lnTo>
                  <a:lnTo>
                    <a:pt x="590" y="9"/>
                  </a:lnTo>
                  <a:lnTo>
                    <a:pt x="597" y="2"/>
                  </a:lnTo>
                  <a:lnTo>
                    <a:pt x="607" y="0"/>
                  </a:lnTo>
                  <a:lnTo>
                    <a:pt x="735" y="0"/>
                  </a:lnTo>
                  <a:lnTo>
                    <a:pt x="745" y="2"/>
                  </a:lnTo>
                  <a:lnTo>
                    <a:pt x="752" y="9"/>
                  </a:lnTo>
                  <a:lnTo>
                    <a:pt x="754" y="19"/>
                  </a:lnTo>
                  <a:lnTo>
                    <a:pt x="752" y="28"/>
                  </a:lnTo>
                  <a:lnTo>
                    <a:pt x="705" y="111"/>
                  </a:lnTo>
                  <a:lnTo>
                    <a:pt x="758" y="207"/>
                  </a:lnTo>
                  <a:lnTo>
                    <a:pt x="763" y="218"/>
                  </a:lnTo>
                  <a:lnTo>
                    <a:pt x="764" y="231"/>
                  </a:lnTo>
                  <a:lnTo>
                    <a:pt x="763" y="244"/>
                  </a:lnTo>
                  <a:lnTo>
                    <a:pt x="725" y="424"/>
                  </a:lnTo>
                  <a:lnTo>
                    <a:pt x="729" y="414"/>
                  </a:lnTo>
                  <a:lnTo>
                    <a:pt x="735" y="398"/>
                  </a:lnTo>
                  <a:lnTo>
                    <a:pt x="742" y="379"/>
                  </a:lnTo>
                  <a:lnTo>
                    <a:pt x="750" y="357"/>
                  </a:lnTo>
                  <a:lnTo>
                    <a:pt x="760" y="331"/>
                  </a:lnTo>
                  <a:lnTo>
                    <a:pt x="771" y="302"/>
                  </a:lnTo>
                  <a:lnTo>
                    <a:pt x="782" y="273"/>
                  </a:lnTo>
                  <a:lnTo>
                    <a:pt x="794" y="242"/>
                  </a:lnTo>
                  <a:lnTo>
                    <a:pt x="806" y="211"/>
                  </a:lnTo>
                  <a:lnTo>
                    <a:pt x="817" y="180"/>
                  </a:lnTo>
                  <a:lnTo>
                    <a:pt x="829" y="149"/>
                  </a:lnTo>
                  <a:lnTo>
                    <a:pt x="840" y="120"/>
                  </a:lnTo>
                  <a:lnTo>
                    <a:pt x="850" y="92"/>
                  </a:lnTo>
                  <a:lnTo>
                    <a:pt x="859" y="67"/>
                  </a:lnTo>
                  <a:lnTo>
                    <a:pt x="868" y="43"/>
                  </a:lnTo>
                  <a:lnTo>
                    <a:pt x="875" y="25"/>
                  </a:lnTo>
                  <a:lnTo>
                    <a:pt x="881" y="10"/>
                  </a:lnTo>
                  <a:lnTo>
                    <a:pt x="885" y="0"/>
                  </a:lnTo>
                  <a:lnTo>
                    <a:pt x="1023" y="0"/>
                  </a:lnTo>
                  <a:lnTo>
                    <a:pt x="1065" y="3"/>
                  </a:lnTo>
                  <a:lnTo>
                    <a:pt x="1106" y="11"/>
                  </a:lnTo>
                  <a:lnTo>
                    <a:pt x="1144" y="24"/>
                  </a:lnTo>
                  <a:lnTo>
                    <a:pt x="1179" y="42"/>
                  </a:lnTo>
                  <a:lnTo>
                    <a:pt x="1213" y="65"/>
                  </a:lnTo>
                  <a:lnTo>
                    <a:pt x="1243" y="91"/>
                  </a:lnTo>
                  <a:lnTo>
                    <a:pt x="1269" y="120"/>
                  </a:lnTo>
                  <a:lnTo>
                    <a:pt x="1291" y="153"/>
                  </a:lnTo>
                  <a:lnTo>
                    <a:pt x="1309" y="189"/>
                  </a:lnTo>
                  <a:lnTo>
                    <a:pt x="1323" y="226"/>
                  </a:lnTo>
                  <a:lnTo>
                    <a:pt x="1332" y="266"/>
                  </a:lnTo>
                  <a:lnTo>
                    <a:pt x="1335" y="308"/>
                  </a:lnTo>
                  <a:lnTo>
                    <a:pt x="1340" y="1270"/>
                  </a:lnTo>
                  <a:lnTo>
                    <a:pt x="1337" y="1294"/>
                  </a:lnTo>
                  <a:lnTo>
                    <a:pt x="1331" y="1317"/>
                  </a:lnTo>
                  <a:lnTo>
                    <a:pt x="1320" y="1339"/>
                  </a:lnTo>
                  <a:lnTo>
                    <a:pt x="1305" y="1358"/>
                  </a:lnTo>
                  <a:lnTo>
                    <a:pt x="1287" y="1374"/>
                  </a:lnTo>
                  <a:lnTo>
                    <a:pt x="1287" y="1493"/>
                  </a:lnTo>
                  <a:lnTo>
                    <a:pt x="1309" y="1493"/>
                  </a:lnTo>
                  <a:lnTo>
                    <a:pt x="1327" y="1496"/>
                  </a:lnTo>
                  <a:lnTo>
                    <a:pt x="1342" y="1503"/>
                  </a:lnTo>
                  <a:lnTo>
                    <a:pt x="1354" y="1515"/>
                  </a:lnTo>
                  <a:lnTo>
                    <a:pt x="1361" y="1530"/>
                  </a:lnTo>
                  <a:lnTo>
                    <a:pt x="1364" y="1547"/>
                  </a:lnTo>
                  <a:lnTo>
                    <a:pt x="1364" y="2067"/>
                  </a:lnTo>
                  <a:lnTo>
                    <a:pt x="1361" y="2084"/>
                  </a:lnTo>
                  <a:lnTo>
                    <a:pt x="1354" y="2099"/>
                  </a:lnTo>
                  <a:lnTo>
                    <a:pt x="1342" y="2111"/>
                  </a:lnTo>
                  <a:lnTo>
                    <a:pt x="1327" y="2118"/>
                  </a:lnTo>
                  <a:lnTo>
                    <a:pt x="1310" y="2121"/>
                  </a:lnTo>
                  <a:lnTo>
                    <a:pt x="1112" y="2121"/>
                  </a:lnTo>
                  <a:lnTo>
                    <a:pt x="1094" y="2118"/>
                  </a:lnTo>
                  <a:lnTo>
                    <a:pt x="1079" y="2111"/>
                  </a:lnTo>
                  <a:lnTo>
                    <a:pt x="1067" y="2099"/>
                  </a:lnTo>
                  <a:lnTo>
                    <a:pt x="1060" y="2084"/>
                  </a:lnTo>
                  <a:lnTo>
                    <a:pt x="1057" y="2067"/>
                  </a:lnTo>
                  <a:lnTo>
                    <a:pt x="1057" y="1547"/>
                  </a:lnTo>
                  <a:lnTo>
                    <a:pt x="1060" y="1530"/>
                  </a:lnTo>
                  <a:lnTo>
                    <a:pt x="1067" y="1515"/>
                  </a:lnTo>
                  <a:lnTo>
                    <a:pt x="1079" y="1503"/>
                  </a:lnTo>
                  <a:lnTo>
                    <a:pt x="1094" y="1496"/>
                  </a:lnTo>
                  <a:lnTo>
                    <a:pt x="1112" y="1493"/>
                  </a:lnTo>
                  <a:lnTo>
                    <a:pt x="1134" y="1493"/>
                  </a:lnTo>
                  <a:lnTo>
                    <a:pt x="1134" y="1378"/>
                  </a:lnTo>
                  <a:lnTo>
                    <a:pt x="1115" y="1362"/>
                  </a:lnTo>
                  <a:lnTo>
                    <a:pt x="1099" y="1343"/>
                  </a:lnTo>
                  <a:lnTo>
                    <a:pt x="1086" y="1321"/>
                  </a:lnTo>
                  <a:lnTo>
                    <a:pt x="1079" y="1297"/>
                  </a:lnTo>
                  <a:lnTo>
                    <a:pt x="1076" y="1271"/>
                  </a:lnTo>
                  <a:lnTo>
                    <a:pt x="1071" y="309"/>
                  </a:lnTo>
                  <a:lnTo>
                    <a:pt x="1069" y="299"/>
                  </a:lnTo>
                  <a:lnTo>
                    <a:pt x="1063" y="290"/>
                  </a:lnTo>
                  <a:lnTo>
                    <a:pt x="1054" y="284"/>
                  </a:lnTo>
                  <a:lnTo>
                    <a:pt x="1044" y="282"/>
                  </a:lnTo>
                  <a:lnTo>
                    <a:pt x="1033" y="285"/>
                  </a:lnTo>
                  <a:lnTo>
                    <a:pt x="1024" y="291"/>
                  </a:lnTo>
                  <a:lnTo>
                    <a:pt x="1019" y="299"/>
                  </a:lnTo>
                  <a:lnTo>
                    <a:pt x="1017" y="310"/>
                  </a:lnTo>
                  <a:lnTo>
                    <a:pt x="1017" y="407"/>
                  </a:lnTo>
                  <a:lnTo>
                    <a:pt x="1017" y="495"/>
                  </a:lnTo>
                  <a:lnTo>
                    <a:pt x="1017" y="577"/>
                  </a:lnTo>
                  <a:lnTo>
                    <a:pt x="1017" y="653"/>
                  </a:lnTo>
                  <a:lnTo>
                    <a:pt x="1017" y="721"/>
                  </a:lnTo>
                  <a:lnTo>
                    <a:pt x="1017" y="783"/>
                  </a:lnTo>
                  <a:lnTo>
                    <a:pt x="1017" y="840"/>
                  </a:lnTo>
                  <a:lnTo>
                    <a:pt x="1017" y="892"/>
                  </a:lnTo>
                  <a:lnTo>
                    <a:pt x="1017" y="939"/>
                  </a:lnTo>
                  <a:lnTo>
                    <a:pt x="1017" y="980"/>
                  </a:lnTo>
                  <a:lnTo>
                    <a:pt x="1017" y="1017"/>
                  </a:lnTo>
                  <a:lnTo>
                    <a:pt x="1018" y="1050"/>
                  </a:lnTo>
                  <a:lnTo>
                    <a:pt x="1018" y="1080"/>
                  </a:lnTo>
                  <a:lnTo>
                    <a:pt x="1018" y="1106"/>
                  </a:lnTo>
                  <a:lnTo>
                    <a:pt x="1018" y="1129"/>
                  </a:lnTo>
                  <a:lnTo>
                    <a:pt x="1018" y="1149"/>
                  </a:lnTo>
                  <a:lnTo>
                    <a:pt x="1018" y="1168"/>
                  </a:lnTo>
                  <a:lnTo>
                    <a:pt x="1018" y="1183"/>
                  </a:lnTo>
                  <a:lnTo>
                    <a:pt x="1018" y="1197"/>
                  </a:lnTo>
                  <a:lnTo>
                    <a:pt x="1019" y="1210"/>
                  </a:lnTo>
                  <a:lnTo>
                    <a:pt x="1019" y="1222"/>
                  </a:lnTo>
                  <a:lnTo>
                    <a:pt x="1019" y="1232"/>
                  </a:lnTo>
                  <a:lnTo>
                    <a:pt x="1019" y="1243"/>
                  </a:lnTo>
                  <a:lnTo>
                    <a:pt x="1019" y="1253"/>
                  </a:lnTo>
                  <a:lnTo>
                    <a:pt x="1019" y="1263"/>
                  </a:lnTo>
                  <a:lnTo>
                    <a:pt x="1019" y="1275"/>
                  </a:lnTo>
                  <a:lnTo>
                    <a:pt x="1019" y="1287"/>
                  </a:lnTo>
                  <a:lnTo>
                    <a:pt x="1019" y="1300"/>
                  </a:lnTo>
                  <a:lnTo>
                    <a:pt x="1019" y="1315"/>
                  </a:lnTo>
                  <a:lnTo>
                    <a:pt x="1019" y="1331"/>
                  </a:lnTo>
                  <a:lnTo>
                    <a:pt x="1019" y="1350"/>
                  </a:lnTo>
                  <a:lnTo>
                    <a:pt x="1019" y="1372"/>
                  </a:lnTo>
                  <a:lnTo>
                    <a:pt x="994" y="1388"/>
                  </a:lnTo>
                  <a:lnTo>
                    <a:pt x="970" y="1408"/>
                  </a:lnTo>
                  <a:lnTo>
                    <a:pt x="951" y="1430"/>
                  </a:lnTo>
                  <a:lnTo>
                    <a:pt x="935" y="1457"/>
                  </a:lnTo>
                  <a:lnTo>
                    <a:pt x="923" y="1485"/>
                  </a:lnTo>
                  <a:lnTo>
                    <a:pt x="916" y="1515"/>
                  </a:lnTo>
                  <a:lnTo>
                    <a:pt x="913" y="1547"/>
                  </a:lnTo>
                  <a:lnTo>
                    <a:pt x="913" y="2067"/>
                  </a:lnTo>
                  <a:lnTo>
                    <a:pt x="916" y="2099"/>
                  </a:lnTo>
                  <a:lnTo>
                    <a:pt x="923" y="2129"/>
                  </a:lnTo>
                  <a:lnTo>
                    <a:pt x="935" y="2157"/>
                  </a:lnTo>
                  <a:lnTo>
                    <a:pt x="951" y="2183"/>
                  </a:lnTo>
                  <a:lnTo>
                    <a:pt x="970" y="2205"/>
                  </a:lnTo>
                  <a:lnTo>
                    <a:pt x="994" y="2225"/>
                  </a:lnTo>
                  <a:lnTo>
                    <a:pt x="1019" y="2241"/>
                  </a:lnTo>
                  <a:lnTo>
                    <a:pt x="1019" y="2509"/>
                  </a:lnTo>
                  <a:lnTo>
                    <a:pt x="1017" y="2538"/>
                  </a:lnTo>
                  <a:lnTo>
                    <a:pt x="1010" y="2564"/>
                  </a:lnTo>
                  <a:lnTo>
                    <a:pt x="998" y="2589"/>
                  </a:lnTo>
                  <a:lnTo>
                    <a:pt x="982" y="2610"/>
                  </a:lnTo>
                  <a:lnTo>
                    <a:pt x="963" y="2629"/>
                  </a:lnTo>
                  <a:lnTo>
                    <a:pt x="941" y="2645"/>
                  </a:lnTo>
                  <a:lnTo>
                    <a:pt x="917" y="2656"/>
                  </a:lnTo>
                  <a:lnTo>
                    <a:pt x="890" y="2664"/>
                  </a:lnTo>
                  <a:lnTo>
                    <a:pt x="861" y="2666"/>
                  </a:lnTo>
                  <a:lnTo>
                    <a:pt x="833" y="2664"/>
                  </a:lnTo>
                  <a:lnTo>
                    <a:pt x="806" y="2656"/>
                  </a:lnTo>
                  <a:lnTo>
                    <a:pt x="782" y="2645"/>
                  </a:lnTo>
                  <a:lnTo>
                    <a:pt x="759" y="2629"/>
                  </a:lnTo>
                  <a:lnTo>
                    <a:pt x="740" y="2610"/>
                  </a:lnTo>
                  <a:lnTo>
                    <a:pt x="725" y="2589"/>
                  </a:lnTo>
                  <a:lnTo>
                    <a:pt x="713" y="2564"/>
                  </a:lnTo>
                  <a:lnTo>
                    <a:pt x="706" y="2538"/>
                  </a:lnTo>
                  <a:lnTo>
                    <a:pt x="704" y="2509"/>
                  </a:lnTo>
                  <a:lnTo>
                    <a:pt x="704" y="1288"/>
                  </a:lnTo>
                  <a:lnTo>
                    <a:pt x="701" y="1275"/>
                  </a:lnTo>
                  <a:lnTo>
                    <a:pt x="694" y="1264"/>
                  </a:lnTo>
                  <a:lnTo>
                    <a:pt x="683" y="1257"/>
                  </a:lnTo>
                  <a:lnTo>
                    <a:pt x="670" y="1254"/>
                  </a:lnTo>
                  <a:lnTo>
                    <a:pt x="656" y="1257"/>
                  </a:lnTo>
                  <a:lnTo>
                    <a:pt x="645" y="1264"/>
                  </a:lnTo>
                  <a:lnTo>
                    <a:pt x="638" y="1275"/>
                  </a:lnTo>
                  <a:lnTo>
                    <a:pt x="635" y="1288"/>
                  </a:lnTo>
                  <a:lnTo>
                    <a:pt x="635" y="2509"/>
                  </a:lnTo>
                  <a:lnTo>
                    <a:pt x="633" y="2538"/>
                  </a:lnTo>
                  <a:lnTo>
                    <a:pt x="625" y="2564"/>
                  </a:lnTo>
                  <a:lnTo>
                    <a:pt x="614" y="2589"/>
                  </a:lnTo>
                  <a:lnTo>
                    <a:pt x="598" y="2610"/>
                  </a:lnTo>
                  <a:lnTo>
                    <a:pt x="579" y="2629"/>
                  </a:lnTo>
                  <a:lnTo>
                    <a:pt x="558" y="2645"/>
                  </a:lnTo>
                  <a:lnTo>
                    <a:pt x="532" y="2656"/>
                  </a:lnTo>
                  <a:lnTo>
                    <a:pt x="506" y="2664"/>
                  </a:lnTo>
                  <a:lnTo>
                    <a:pt x="478" y="2666"/>
                  </a:lnTo>
                  <a:lnTo>
                    <a:pt x="449" y="2664"/>
                  </a:lnTo>
                  <a:lnTo>
                    <a:pt x="422" y="2656"/>
                  </a:lnTo>
                  <a:lnTo>
                    <a:pt x="398" y="2645"/>
                  </a:lnTo>
                  <a:lnTo>
                    <a:pt x="376" y="2629"/>
                  </a:lnTo>
                  <a:lnTo>
                    <a:pt x="357" y="2610"/>
                  </a:lnTo>
                  <a:lnTo>
                    <a:pt x="342" y="2589"/>
                  </a:lnTo>
                  <a:lnTo>
                    <a:pt x="329" y="2564"/>
                  </a:lnTo>
                  <a:lnTo>
                    <a:pt x="322" y="2538"/>
                  </a:lnTo>
                  <a:lnTo>
                    <a:pt x="319" y="2509"/>
                  </a:lnTo>
                  <a:lnTo>
                    <a:pt x="319" y="309"/>
                  </a:lnTo>
                  <a:lnTo>
                    <a:pt x="317" y="300"/>
                  </a:lnTo>
                  <a:lnTo>
                    <a:pt x="312" y="292"/>
                  </a:lnTo>
                  <a:lnTo>
                    <a:pt x="304" y="286"/>
                  </a:lnTo>
                  <a:lnTo>
                    <a:pt x="294" y="284"/>
                  </a:lnTo>
                  <a:lnTo>
                    <a:pt x="284" y="286"/>
                  </a:lnTo>
                  <a:lnTo>
                    <a:pt x="276" y="291"/>
                  </a:lnTo>
                  <a:lnTo>
                    <a:pt x="271" y="299"/>
                  </a:lnTo>
                  <a:lnTo>
                    <a:pt x="269" y="309"/>
                  </a:lnTo>
                  <a:lnTo>
                    <a:pt x="264" y="1271"/>
                  </a:lnTo>
                  <a:lnTo>
                    <a:pt x="261" y="1297"/>
                  </a:lnTo>
                  <a:lnTo>
                    <a:pt x="254" y="1321"/>
                  </a:lnTo>
                  <a:lnTo>
                    <a:pt x="241" y="1344"/>
                  </a:lnTo>
                  <a:lnTo>
                    <a:pt x="226" y="1363"/>
                  </a:lnTo>
                  <a:lnTo>
                    <a:pt x="205" y="1379"/>
                  </a:lnTo>
                  <a:lnTo>
                    <a:pt x="183" y="1390"/>
                  </a:lnTo>
                  <a:lnTo>
                    <a:pt x="159" y="1398"/>
                  </a:lnTo>
                  <a:lnTo>
                    <a:pt x="133" y="1401"/>
                  </a:lnTo>
                  <a:lnTo>
                    <a:pt x="132" y="1401"/>
                  </a:lnTo>
                  <a:lnTo>
                    <a:pt x="105" y="1398"/>
                  </a:lnTo>
                  <a:lnTo>
                    <a:pt x="80" y="1390"/>
                  </a:lnTo>
                  <a:lnTo>
                    <a:pt x="58" y="1378"/>
                  </a:lnTo>
                  <a:lnTo>
                    <a:pt x="39" y="1362"/>
                  </a:lnTo>
                  <a:lnTo>
                    <a:pt x="23" y="1343"/>
                  </a:lnTo>
                  <a:lnTo>
                    <a:pt x="11" y="1320"/>
                  </a:lnTo>
                  <a:lnTo>
                    <a:pt x="4" y="1296"/>
                  </a:lnTo>
                  <a:lnTo>
                    <a:pt x="0" y="1270"/>
                  </a:lnTo>
                  <a:lnTo>
                    <a:pt x="6" y="308"/>
                  </a:lnTo>
                  <a:lnTo>
                    <a:pt x="9" y="266"/>
                  </a:lnTo>
                  <a:lnTo>
                    <a:pt x="17" y="226"/>
                  </a:lnTo>
                  <a:lnTo>
                    <a:pt x="31" y="189"/>
                  </a:lnTo>
                  <a:lnTo>
                    <a:pt x="49" y="153"/>
                  </a:lnTo>
                  <a:lnTo>
                    <a:pt x="71" y="120"/>
                  </a:lnTo>
                  <a:lnTo>
                    <a:pt x="97" y="91"/>
                  </a:lnTo>
                  <a:lnTo>
                    <a:pt x="128" y="65"/>
                  </a:lnTo>
                  <a:lnTo>
                    <a:pt x="161" y="42"/>
                  </a:lnTo>
                  <a:lnTo>
                    <a:pt x="196" y="24"/>
                  </a:lnTo>
                  <a:lnTo>
                    <a:pt x="235" y="11"/>
                  </a:lnTo>
                  <a:lnTo>
                    <a:pt x="275" y="3"/>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4" name="Shape 12094"/>
            <p:cNvSpPr/>
            <p:nvPr/>
          </p:nvSpPr>
          <p:spPr>
            <a:xfrm>
              <a:off x="10048875" y="4545013"/>
              <a:ext cx="119063" cy="234950"/>
            </a:xfrm>
            <a:custGeom>
              <a:avLst/>
              <a:gdLst/>
              <a:ahLst/>
              <a:cxnLst/>
              <a:rect l="0" t="0" r="0" b="0"/>
              <a:pathLst>
                <a:path w="1341" h="2667" extrusionOk="0">
                  <a:moveTo>
                    <a:pt x="987" y="0"/>
                  </a:moveTo>
                  <a:lnTo>
                    <a:pt x="1010" y="1"/>
                  </a:lnTo>
                  <a:lnTo>
                    <a:pt x="1029" y="1"/>
                  </a:lnTo>
                  <a:lnTo>
                    <a:pt x="1046" y="2"/>
                  </a:lnTo>
                  <a:lnTo>
                    <a:pt x="1061" y="3"/>
                  </a:lnTo>
                  <a:lnTo>
                    <a:pt x="1074" y="5"/>
                  </a:lnTo>
                  <a:lnTo>
                    <a:pt x="1087" y="7"/>
                  </a:lnTo>
                  <a:lnTo>
                    <a:pt x="1101" y="11"/>
                  </a:lnTo>
                  <a:lnTo>
                    <a:pt x="1139" y="23"/>
                  </a:lnTo>
                  <a:lnTo>
                    <a:pt x="1176" y="41"/>
                  </a:lnTo>
                  <a:lnTo>
                    <a:pt x="1210" y="64"/>
                  </a:lnTo>
                  <a:lnTo>
                    <a:pt x="1240" y="90"/>
                  </a:lnTo>
                  <a:lnTo>
                    <a:pt x="1268" y="119"/>
                  </a:lnTo>
                  <a:lnTo>
                    <a:pt x="1291" y="152"/>
                  </a:lnTo>
                  <a:lnTo>
                    <a:pt x="1309" y="188"/>
                  </a:lnTo>
                  <a:lnTo>
                    <a:pt x="1323" y="226"/>
                  </a:lnTo>
                  <a:lnTo>
                    <a:pt x="1331" y="267"/>
                  </a:lnTo>
                  <a:lnTo>
                    <a:pt x="1334" y="309"/>
                  </a:lnTo>
                  <a:lnTo>
                    <a:pt x="1337" y="759"/>
                  </a:lnTo>
                  <a:lnTo>
                    <a:pt x="1341" y="1270"/>
                  </a:lnTo>
                  <a:lnTo>
                    <a:pt x="1339" y="1296"/>
                  </a:lnTo>
                  <a:lnTo>
                    <a:pt x="1332" y="1321"/>
                  </a:lnTo>
                  <a:lnTo>
                    <a:pt x="1320" y="1343"/>
                  </a:lnTo>
                  <a:lnTo>
                    <a:pt x="1304" y="1362"/>
                  </a:lnTo>
                  <a:lnTo>
                    <a:pt x="1285" y="1378"/>
                  </a:lnTo>
                  <a:lnTo>
                    <a:pt x="1263" y="1391"/>
                  </a:lnTo>
                  <a:lnTo>
                    <a:pt x="1237" y="1398"/>
                  </a:lnTo>
                  <a:lnTo>
                    <a:pt x="1211" y="1401"/>
                  </a:lnTo>
                  <a:lnTo>
                    <a:pt x="1210" y="1401"/>
                  </a:lnTo>
                  <a:lnTo>
                    <a:pt x="1184" y="1399"/>
                  </a:lnTo>
                  <a:lnTo>
                    <a:pt x="1160" y="1391"/>
                  </a:lnTo>
                  <a:lnTo>
                    <a:pt x="1137" y="1379"/>
                  </a:lnTo>
                  <a:lnTo>
                    <a:pt x="1117" y="1364"/>
                  </a:lnTo>
                  <a:lnTo>
                    <a:pt x="1101" y="1344"/>
                  </a:lnTo>
                  <a:lnTo>
                    <a:pt x="1089" y="1322"/>
                  </a:lnTo>
                  <a:lnTo>
                    <a:pt x="1082" y="1298"/>
                  </a:lnTo>
                  <a:lnTo>
                    <a:pt x="1079" y="1272"/>
                  </a:lnTo>
                  <a:lnTo>
                    <a:pt x="1071" y="310"/>
                  </a:lnTo>
                  <a:lnTo>
                    <a:pt x="1068" y="299"/>
                  </a:lnTo>
                  <a:lnTo>
                    <a:pt x="1063" y="291"/>
                  </a:lnTo>
                  <a:lnTo>
                    <a:pt x="1054" y="285"/>
                  </a:lnTo>
                  <a:lnTo>
                    <a:pt x="1043" y="283"/>
                  </a:lnTo>
                  <a:lnTo>
                    <a:pt x="1032" y="285"/>
                  </a:lnTo>
                  <a:lnTo>
                    <a:pt x="1023" y="291"/>
                  </a:lnTo>
                  <a:lnTo>
                    <a:pt x="1017" y="300"/>
                  </a:lnTo>
                  <a:lnTo>
                    <a:pt x="1015" y="310"/>
                  </a:lnTo>
                  <a:lnTo>
                    <a:pt x="1015" y="418"/>
                  </a:lnTo>
                  <a:lnTo>
                    <a:pt x="1015" y="525"/>
                  </a:lnTo>
                  <a:lnTo>
                    <a:pt x="1015" y="632"/>
                  </a:lnTo>
                  <a:lnTo>
                    <a:pt x="1015" y="738"/>
                  </a:lnTo>
                  <a:lnTo>
                    <a:pt x="1015" y="844"/>
                  </a:lnTo>
                  <a:lnTo>
                    <a:pt x="1016" y="950"/>
                  </a:lnTo>
                  <a:lnTo>
                    <a:pt x="1016" y="1053"/>
                  </a:lnTo>
                  <a:lnTo>
                    <a:pt x="1016" y="1155"/>
                  </a:lnTo>
                  <a:lnTo>
                    <a:pt x="1016" y="1257"/>
                  </a:lnTo>
                  <a:lnTo>
                    <a:pt x="1016" y="1355"/>
                  </a:lnTo>
                  <a:lnTo>
                    <a:pt x="1016" y="1452"/>
                  </a:lnTo>
                  <a:lnTo>
                    <a:pt x="1016" y="1546"/>
                  </a:lnTo>
                  <a:lnTo>
                    <a:pt x="1016" y="1637"/>
                  </a:lnTo>
                  <a:lnTo>
                    <a:pt x="1017" y="1726"/>
                  </a:lnTo>
                  <a:lnTo>
                    <a:pt x="1017" y="1811"/>
                  </a:lnTo>
                  <a:lnTo>
                    <a:pt x="1017" y="1892"/>
                  </a:lnTo>
                  <a:lnTo>
                    <a:pt x="1017" y="1969"/>
                  </a:lnTo>
                  <a:lnTo>
                    <a:pt x="1017" y="2043"/>
                  </a:lnTo>
                  <a:lnTo>
                    <a:pt x="1017" y="2112"/>
                  </a:lnTo>
                  <a:lnTo>
                    <a:pt x="1017" y="2177"/>
                  </a:lnTo>
                  <a:lnTo>
                    <a:pt x="1017" y="2236"/>
                  </a:lnTo>
                  <a:lnTo>
                    <a:pt x="1018" y="2291"/>
                  </a:lnTo>
                  <a:lnTo>
                    <a:pt x="1018" y="2340"/>
                  </a:lnTo>
                  <a:lnTo>
                    <a:pt x="1018" y="2384"/>
                  </a:lnTo>
                  <a:lnTo>
                    <a:pt x="1018" y="2421"/>
                  </a:lnTo>
                  <a:lnTo>
                    <a:pt x="1018" y="2452"/>
                  </a:lnTo>
                  <a:lnTo>
                    <a:pt x="1018" y="2477"/>
                  </a:lnTo>
                  <a:lnTo>
                    <a:pt x="1018" y="2495"/>
                  </a:lnTo>
                  <a:lnTo>
                    <a:pt x="1018" y="2506"/>
                  </a:lnTo>
                  <a:lnTo>
                    <a:pt x="1018" y="2509"/>
                  </a:lnTo>
                  <a:lnTo>
                    <a:pt x="1016" y="2539"/>
                  </a:lnTo>
                  <a:lnTo>
                    <a:pt x="1008" y="2565"/>
                  </a:lnTo>
                  <a:lnTo>
                    <a:pt x="997" y="2589"/>
                  </a:lnTo>
                  <a:lnTo>
                    <a:pt x="981" y="2611"/>
                  </a:lnTo>
                  <a:lnTo>
                    <a:pt x="962" y="2630"/>
                  </a:lnTo>
                  <a:lnTo>
                    <a:pt x="941" y="2645"/>
                  </a:lnTo>
                  <a:lnTo>
                    <a:pt x="915" y="2657"/>
                  </a:lnTo>
                  <a:lnTo>
                    <a:pt x="889" y="2664"/>
                  </a:lnTo>
                  <a:lnTo>
                    <a:pt x="861" y="2667"/>
                  </a:lnTo>
                  <a:lnTo>
                    <a:pt x="832" y="2664"/>
                  </a:lnTo>
                  <a:lnTo>
                    <a:pt x="805" y="2657"/>
                  </a:lnTo>
                  <a:lnTo>
                    <a:pt x="781" y="2645"/>
                  </a:lnTo>
                  <a:lnTo>
                    <a:pt x="759" y="2630"/>
                  </a:lnTo>
                  <a:lnTo>
                    <a:pt x="740" y="2611"/>
                  </a:lnTo>
                  <a:lnTo>
                    <a:pt x="725" y="2589"/>
                  </a:lnTo>
                  <a:lnTo>
                    <a:pt x="713" y="2565"/>
                  </a:lnTo>
                  <a:lnTo>
                    <a:pt x="705" y="2539"/>
                  </a:lnTo>
                  <a:lnTo>
                    <a:pt x="702" y="2509"/>
                  </a:lnTo>
                  <a:lnTo>
                    <a:pt x="702" y="1456"/>
                  </a:lnTo>
                  <a:lnTo>
                    <a:pt x="945" y="1215"/>
                  </a:lnTo>
                  <a:lnTo>
                    <a:pt x="967" y="1189"/>
                  </a:lnTo>
                  <a:lnTo>
                    <a:pt x="984" y="1161"/>
                  </a:lnTo>
                  <a:lnTo>
                    <a:pt x="996" y="1131"/>
                  </a:lnTo>
                  <a:lnTo>
                    <a:pt x="1003" y="1100"/>
                  </a:lnTo>
                  <a:lnTo>
                    <a:pt x="1006" y="1068"/>
                  </a:lnTo>
                  <a:lnTo>
                    <a:pt x="1003" y="1036"/>
                  </a:lnTo>
                  <a:lnTo>
                    <a:pt x="996" y="1005"/>
                  </a:lnTo>
                  <a:lnTo>
                    <a:pt x="984" y="975"/>
                  </a:lnTo>
                  <a:lnTo>
                    <a:pt x="967" y="947"/>
                  </a:lnTo>
                  <a:lnTo>
                    <a:pt x="945" y="922"/>
                  </a:lnTo>
                  <a:lnTo>
                    <a:pt x="605" y="583"/>
                  </a:lnTo>
                  <a:lnTo>
                    <a:pt x="579" y="561"/>
                  </a:lnTo>
                  <a:lnTo>
                    <a:pt x="552" y="545"/>
                  </a:lnTo>
                  <a:lnTo>
                    <a:pt x="523" y="533"/>
                  </a:lnTo>
                  <a:lnTo>
                    <a:pt x="493" y="525"/>
                  </a:lnTo>
                  <a:lnTo>
                    <a:pt x="462" y="522"/>
                  </a:lnTo>
                  <a:lnTo>
                    <a:pt x="431" y="524"/>
                  </a:lnTo>
                  <a:lnTo>
                    <a:pt x="401" y="530"/>
                  </a:lnTo>
                  <a:lnTo>
                    <a:pt x="371" y="540"/>
                  </a:lnTo>
                  <a:lnTo>
                    <a:pt x="344" y="555"/>
                  </a:lnTo>
                  <a:lnTo>
                    <a:pt x="319" y="574"/>
                  </a:lnTo>
                  <a:lnTo>
                    <a:pt x="319" y="310"/>
                  </a:lnTo>
                  <a:lnTo>
                    <a:pt x="317" y="300"/>
                  </a:lnTo>
                  <a:lnTo>
                    <a:pt x="311" y="292"/>
                  </a:lnTo>
                  <a:lnTo>
                    <a:pt x="303" y="287"/>
                  </a:lnTo>
                  <a:lnTo>
                    <a:pt x="294" y="285"/>
                  </a:lnTo>
                  <a:lnTo>
                    <a:pt x="284" y="287"/>
                  </a:lnTo>
                  <a:lnTo>
                    <a:pt x="276" y="292"/>
                  </a:lnTo>
                  <a:lnTo>
                    <a:pt x="269" y="300"/>
                  </a:lnTo>
                  <a:lnTo>
                    <a:pt x="267" y="310"/>
                  </a:lnTo>
                  <a:lnTo>
                    <a:pt x="266" y="548"/>
                  </a:lnTo>
                  <a:lnTo>
                    <a:pt x="266" y="548"/>
                  </a:lnTo>
                  <a:lnTo>
                    <a:pt x="266" y="553"/>
                  </a:lnTo>
                  <a:lnTo>
                    <a:pt x="266" y="567"/>
                  </a:lnTo>
                  <a:lnTo>
                    <a:pt x="266" y="587"/>
                  </a:lnTo>
                  <a:lnTo>
                    <a:pt x="266" y="615"/>
                  </a:lnTo>
                  <a:lnTo>
                    <a:pt x="266" y="648"/>
                  </a:lnTo>
                  <a:lnTo>
                    <a:pt x="266" y="688"/>
                  </a:lnTo>
                  <a:lnTo>
                    <a:pt x="265" y="733"/>
                  </a:lnTo>
                  <a:lnTo>
                    <a:pt x="265" y="784"/>
                  </a:lnTo>
                  <a:lnTo>
                    <a:pt x="265" y="840"/>
                  </a:lnTo>
                  <a:lnTo>
                    <a:pt x="264" y="902"/>
                  </a:lnTo>
                  <a:lnTo>
                    <a:pt x="264" y="968"/>
                  </a:lnTo>
                  <a:lnTo>
                    <a:pt x="264" y="1037"/>
                  </a:lnTo>
                  <a:lnTo>
                    <a:pt x="263" y="1111"/>
                  </a:lnTo>
                  <a:lnTo>
                    <a:pt x="263" y="1189"/>
                  </a:lnTo>
                  <a:lnTo>
                    <a:pt x="262" y="1270"/>
                  </a:lnTo>
                  <a:lnTo>
                    <a:pt x="262" y="1272"/>
                  </a:lnTo>
                  <a:lnTo>
                    <a:pt x="260" y="1298"/>
                  </a:lnTo>
                  <a:lnTo>
                    <a:pt x="252" y="1322"/>
                  </a:lnTo>
                  <a:lnTo>
                    <a:pt x="240" y="1344"/>
                  </a:lnTo>
                  <a:lnTo>
                    <a:pt x="224" y="1363"/>
                  </a:lnTo>
                  <a:lnTo>
                    <a:pt x="205" y="1379"/>
                  </a:lnTo>
                  <a:lnTo>
                    <a:pt x="183" y="1391"/>
                  </a:lnTo>
                  <a:lnTo>
                    <a:pt x="157" y="1399"/>
                  </a:lnTo>
                  <a:lnTo>
                    <a:pt x="131" y="1401"/>
                  </a:lnTo>
                  <a:lnTo>
                    <a:pt x="130" y="1401"/>
                  </a:lnTo>
                  <a:lnTo>
                    <a:pt x="104" y="1399"/>
                  </a:lnTo>
                  <a:lnTo>
                    <a:pt x="80" y="1391"/>
                  </a:lnTo>
                  <a:lnTo>
                    <a:pt x="58" y="1379"/>
                  </a:lnTo>
                  <a:lnTo>
                    <a:pt x="38" y="1363"/>
                  </a:lnTo>
                  <a:lnTo>
                    <a:pt x="22" y="1343"/>
                  </a:lnTo>
                  <a:lnTo>
                    <a:pt x="10" y="1321"/>
                  </a:lnTo>
                  <a:lnTo>
                    <a:pt x="2" y="1297"/>
                  </a:lnTo>
                  <a:lnTo>
                    <a:pt x="0" y="1270"/>
                  </a:lnTo>
                  <a:lnTo>
                    <a:pt x="0" y="1168"/>
                  </a:lnTo>
                  <a:lnTo>
                    <a:pt x="1" y="1073"/>
                  </a:lnTo>
                  <a:lnTo>
                    <a:pt x="1" y="985"/>
                  </a:lnTo>
                  <a:lnTo>
                    <a:pt x="2" y="905"/>
                  </a:lnTo>
                  <a:lnTo>
                    <a:pt x="2" y="830"/>
                  </a:lnTo>
                  <a:lnTo>
                    <a:pt x="2" y="762"/>
                  </a:lnTo>
                  <a:lnTo>
                    <a:pt x="3" y="701"/>
                  </a:lnTo>
                  <a:lnTo>
                    <a:pt x="3" y="645"/>
                  </a:lnTo>
                  <a:lnTo>
                    <a:pt x="3" y="593"/>
                  </a:lnTo>
                  <a:lnTo>
                    <a:pt x="3" y="548"/>
                  </a:lnTo>
                  <a:lnTo>
                    <a:pt x="4" y="508"/>
                  </a:lnTo>
                  <a:lnTo>
                    <a:pt x="4" y="472"/>
                  </a:lnTo>
                  <a:lnTo>
                    <a:pt x="4" y="441"/>
                  </a:lnTo>
                  <a:lnTo>
                    <a:pt x="4" y="413"/>
                  </a:lnTo>
                  <a:lnTo>
                    <a:pt x="4" y="390"/>
                  </a:lnTo>
                  <a:lnTo>
                    <a:pt x="4" y="370"/>
                  </a:lnTo>
                  <a:lnTo>
                    <a:pt x="4" y="353"/>
                  </a:lnTo>
                  <a:lnTo>
                    <a:pt x="4" y="339"/>
                  </a:lnTo>
                  <a:lnTo>
                    <a:pt x="5" y="326"/>
                  </a:lnTo>
                  <a:lnTo>
                    <a:pt x="5" y="317"/>
                  </a:lnTo>
                  <a:lnTo>
                    <a:pt x="5" y="310"/>
                  </a:lnTo>
                  <a:lnTo>
                    <a:pt x="5" y="305"/>
                  </a:lnTo>
                  <a:lnTo>
                    <a:pt x="5" y="301"/>
                  </a:lnTo>
                  <a:lnTo>
                    <a:pt x="5" y="298"/>
                  </a:lnTo>
                  <a:lnTo>
                    <a:pt x="5" y="297"/>
                  </a:lnTo>
                  <a:lnTo>
                    <a:pt x="5" y="296"/>
                  </a:lnTo>
                  <a:lnTo>
                    <a:pt x="5" y="295"/>
                  </a:lnTo>
                  <a:lnTo>
                    <a:pt x="5" y="294"/>
                  </a:lnTo>
                  <a:lnTo>
                    <a:pt x="5" y="293"/>
                  </a:lnTo>
                  <a:lnTo>
                    <a:pt x="11" y="250"/>
                  </a:lnTo>
                  <a:lnTo>
                    <a:pt x="22" y="208"/>
                  </a:lnTo>
                  <a:lnTo>
                    <a:pt x="39" y="170"/>
                  </a:lnTo>
                  <a:lnTo>
                    <a:pt x="61" y="134"/>
                  </a:lnTo>
                  <a:lnTo>
                    <a:pt x="87" y="101"/>
                  </a:lnTo>
                  <a:lnTo>
                    <a:pt x="118" y="73"/>
                  </a:lnTo>
                  <a:lnTo>
                    <a:pt x="151" y="47"/>
                  </a:lnTo>
                  <a:lnTo>
                    <a:pt x="189" y="28"/>
                  </a:lnTo>
                  <a:lnTo>
                    <a:pt x="229" y="13"/>
                  </a:lnTo>
                  <a:lnTo>
                    <a:pt x="271" y="4"/>
                  </a:lnTo>
                  <a:lnTo>
                    <a:pt x="316" y="1"/>
                  </a:lnTo>
                  <a:lnTo>
                    <a:pt x="457" y="1"/>
                  </a:lnTo>
                  <a:lnTo>
                    <a:pt x="461" y="11"/>
                  </a:lnTo>
                  <a:lnTo>
                    <a:pt x="466" y="26"/>
                  </a:lnTo>
                  <a:lnTo>
                    <a:pt x="473" y="45"/>
                  </a:lnTo>
                  <a:lnTo>
                    <a:pt x="481" y="69"/>
                  </a:lnTo>
                  <a:lnTo>
                    <a:pt x="491" y="94"/>
                  </a:lnTo>
                  <a:lnTo>
                    <a:pt x="502" y="122"/>
                  </a:lnTo>
                  <a:lnTo>
                    <a:pt x="512" y="152"/>
                  </a:lnTo>
                  <a:lnTo>
                    <a:pt x="523" y="183"/>
                  </a:lnTo>
                  <a:lnTo>
                    <a:pt x="535" y="214"/>
                  </a:lnTo>
                  <a:lnTo>
                    <a:pt x="546" y="246"/>
                  </a:lnTo>
                  <a:lnTo>
                    <a:pt x="557" y="276"/>
                  </a:lnTo>
                  <a:lnTo>
                    <a:pt x="567" y="306"/>
                  </a:lnTo>
                  <a:lnTo>
                    <a:pt x="577" y="334"/>
                  </a:lnTo>
                  <a:lnTo>
                    <a:pt x="587" y="360"/>
                  </a:lnTo>
                  <a:lnTo>
                    <a:pt x="595" y="382"/>
                  </a:lnTo>
                  <a:lnTo>
                    <a:pt x="601" y="401"/>
                  </a:lnTo>
                  <a:lnTo>
                    <a:pt x="608" y="415"/>
                  </a:lnTo>
                  <a:lnTo>
                    <a:pt x="611" y="425"/>
                  </a:lnTo>
                  <a:lnTo>
                    <a:pt x="577" y="244"/>
                  </a:lnTo>
                  <a:lnTo>
                    <a:pt x="576" y="232"/>
                  </a:lnTo>
                  <a:lnTo>
                    <a:pt x="578" y="219"/>
                  </a:lnTo>
                  <a:lnTo>
                    <a:pt x="583" y="208"/>
                  </a:lnTo>
                  <a:lnTo>
                    <a:pt x="636" y="112"/>
                  </a:lnTo>
                  <a:lnTo>
                    <a:pt x="589" y="29"/>
                  </a:lnTo>
                  <a:lnTo>
                    <a:pt x="586" y="19"/>
                  </a:lnTo>
                  <a:lnTo>
                    <a:pt x="589" y="10"/>
                  </a:lnTo>
                  <a:lnTo>
                    <a:pt x="596" y="3"/>
                  </a:lnTo>
                  <a:lnTo>
                    <a:pt x="606" y="1"/>
                  </a:lnTo>
                  <a:lnTo>
                    <a:pt x="735" y="1"/>
                  </a:lnTo>
                  <a:lnTo>
                    <a:pt x="744" y="3"/>
                  </a:lnTo>
                  <a:lnTo>
                    <a:pt x="751" y="10"/>
                  </a:lnTo>
                  <a:lnTo>
                    <a:pt x="754" y="19"/>
                  </a:lnTo>
                  <a:lnTo>
                    <a:pt x="752" y="29"/>
                  </a:lnTo>
                  <a:lnTo>
                    <a:pt x="704" y="112"/>
                  </a:lnTo>
                  <a:lnTo>
                    <a:pt x="757" y="207"/>
                  </a:lnTo>
                  <a:lnTo>
                    <a:pt x="762" y="219"/>
                  </a:lnTo>
                  <a:lnTo>
                    <a:pt x="764" y="232"/>
                  </a:lnTo>
                  <a:lnTo>
                    <a:pt x="763" y="244"/>
                  </a:lnTo>
                  <a:lnTo>
                    <a:pt x="725" y="425"/>
                  </a:lnTo>
                  <a:lnTo>
                    <a:pt x="729" y="414"/>
                  </a:lnTo>
                  <a:lnTo>
                    <a:pt x="734" y="399"/>
                  </a:lnTo>
                  <a:lnTo>
                    <a:pt x="742" y="380"/>
                  </a:lnTo>
                  <a:lnTo>
                    <a:pt x="750" y="357"/>
                  </a:lnTo>
                  <a:lnTo>
                    <a:pt x="760" y="332"/>
                  </a:lnTo>
                  <a:lnTo>
                    <a:pt x="770" y="303"/>
                  </a:lnTo>
                  <a:lnTo>
                    <a:pt x="781" y="274"/>
                  </a:lnTo>
                  <a:lnTo>
                    <a:pt x="793" y="243"/>
                  </a:lnTo>
                  <a:lnTo>
                    <a:pt x="804" y="212"/>
                  </a:lnTo>
                  <a:lnTo>
                    <a:pt x="816" y="180"/>
                  </a:lnTo>
                  <a:lnTo>
                    <a:pt x="828" y="150"/>
                  </a:lnTo>
                  <a:lnTo>
                    <a:pt x="839" y="120"/>
                  </a:lnTo>
                  <a:lnTo>
                    <a:pt x="850" y="93"/>
                  </a:lnTo>
                  <a:lnTo>
                    <a:pt x="859" y="67"/>
                  </a:lnTo>
                  <a:lnTo>
                    <a:pt x="867" y="44"/>
                  </a:lnTo>
                  <a:lnTo>
                    <a:pt x="874" y="25"/>
                  </a:lnTo>
                  <a:lnTo>
                    <a:pt x="880" y="11"/>
                  </a:lnTo>
                  <a:lnTo>
                    <a:pt x="884" y="1"/>
                  </a:lnTo>
                  <a:lnTo>
                    <a:pt x="924" y="1"/>
                  </a:lnTo>
                  <a:lnTo>
                    <a:pt x="959" y="1"/>
                  </a:lnTo>
                  <a:lnTo>
                    <a:pt x="9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5" name="Shape 12095"/>
            <p:cNvSpPr/>
            <p:nvPr/>
          </p:nvSpPr>
          <p:spPr>
            <a:xfrm>
              <a:off x="10083800" y="4489450"/>
              <a:ext cx="47625" cy="49213"/>
            </a:xfrm>
            <a:custGeom>
              <a:avLst/>
              <a:gdLst/>
              <a:ahLst/>
              <a:cxnLst/>
              <a:rect l="0" t="0" r="0" b="0"/>
              <a:pathLst>
                <a:path w="545" h="543" extrusionOk="0">
                  <a:moveTo>
                    <a:pt x="272" y="0"/>
                  </a:moveTo>
                  <a:lnTo>
                    <a:pt x="312" y="3"/>
                  </a:lnTo>
                  <a:lnTo>
                    <a:pt x="351" y="12"/>
                  </a:lnTo>
                  <a:lnTo>
                    <a:pt x="387" y="25"/>
                  </a:lnTo>
                  <a:lnTo>
                    <a:pt x="420" y="44"/>
                  </a:lnTo>
                  <a:lnTo>
                    <a:pt x="451" y="66"/>
                  </a:lnTo>
                  <a:lnTo>
                    <a:pt x="478" y="93"/>
                  </a:lnTo>
                  <a:lnTo>
                    <a:pt x="501" y="123"/>
                  </a:lnTo>
                  <a:lnTo>
                    <a:pt x="519" y="157"/>
                  </a:lnTo>
                  <a:lnTo>
                    <a:pt x="534" y="193"/>
                  </a:lnTo>
                  <a:lnTo>
                    <a:pt x="542" y="231"/>
                  </a:lnTo>
                  <a:lnTo>
                    <a:pt x="545" y="271"/>
                  </a:lnTo>
                  <a:lnTo>
                    <a:pt x="542" y="311"/>
                  </a:lnTo>
                  <a:lnTo>
                    <a:pt x="534" y="349"/>
                  </a:lnTo>
                  <a:lnTo>
                    <a:pt x="519" y="385"/>
                  </a:lnTo>
                  <a:lnTo>
                    <a:pt x="501" y="419"/>
                  </a:lnTo>
                  <a:lnTo>
                    <a:pt x="478" y="450"/>
                  </a:lnTo>
                  <a:lnTo>
                    <a:pt x="451" y="476"/>
                  </a:lnTo>
                  <a:lnTo>
                    <a:pt x="420" y="499"/>
                  </a:lnTo>
                  <a:lnTo>
                    <a:pt x="387" y="517"/>
                  </a:lnTo>
                  <a:lnTo>
                    <a:pt x="351" y="531"/>
                  </a:lnTo>
                  <a:lnTo>
                    <a:pt x="312" y="540"/>
                  </a:lnTo>
                  <a:lnTo>
                    <a:pt x="272" y="543"/>
                  </a:lnTo>
                  <a:lnTo>
                    <a:pt x="232" y="540"/>
                  </a:lnTo>
                  <a:lnTo>
                    <a:pt x="193" y="531"/>
                  </a:lnTo>
                  <a:lnTo>
                    <a:pt x="157" y="517"/>
                  </a:lnTo>
                  <a:lnTo>
                    <a:pt x="124" y="499"/>
                  </a:lnTo>
                  <a:lnTo>
                    <a:pt x="93" y="476"/>
                  </a:lnTo>
                  <a:lnTo>
                    <a:pt x="66" y="450"/>
                  </a:lnTo>
                  <a:lnTo>
                    <a:pt x="44" y="419"/>
                  </a:lnTo>
                  <a:lnTo>
                    <a:pt x="25" y="385"/>
                  </a:lnTo>
                  <a:lnTo>
                    <a:pt x="11" y="349"/>
                  </a:lnTo>
                  <a:lnTo>
                    <a:pt x="3" y="311"/>
                  </a:lnTo>
                  <a:lnTo>
                    <a:pt x="0" y="271"/>
                  </a:lnTo>
                  <a:lnTo>
                    <a:pt x="3" y="231"/>
                  </a:lnTo>
                  <a:lnTo>
                    <a:pt x="11" y="193"/>
                  </a:lnTo>
                  <a:lnTo>
                    <a:pt x="25" y="157"/>
                  </a:lnTo>
                  <a:lnTo>
                    <a:pt x="44" y="123"/>
                  </a:lnTo>
                  <a:lnTo>
                    <a:pt x="66" y="93"/>
                  </a:lnTo>
                  <a:lnTo>
                    <a:pt x="93" y="66"/>
                  </a:lnTo>
                  <a:lnTo>
                    <a:pt x="124" y="44"/>
                  </a:lnTo>
                  <a:lnTo>
                    <a:pt x="157" y="25"/>
                  </a:lnTo>
                  <a:lnTo>
                    <a:pt x="193" y="12"/>
                  </a:lnTo>
                  <a:lnTo>
                    <a:pt x="232" y="3"/>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6" name="Shape 12096"/>
            <p:cNvSpPr/>
            <p:nvPr/>
          </p:nvSpPr>
          <p:spPr>
            <a:xfrm>
              <a:off x="10077450" y="4679950"/>
              <a:ext cx="26988" cy="100013"/>
            </a:xfrm>
            <a:custGeom>
              <a:avLst/>
              <a:gdLst/>
              <a:ahLst/>
              <a:cxnLst/>
              <a:rect l="0" t="0" r="0" b="0"/>
              <a:pathLst>
                <a:path w="316" h="1144" extrusionOk="0">
                  <a:moveTo>
                    <a:pt x="316" y="0"/>
                  </a:moveTo>
                  <a:lnTo>
                    <a:pt x="316" y="986"/>
                  </a:lnTo>
                  <a:lnTo>
                    <a:pt x="313" y="1016"/>
                  </a:lnTo>
                  <a:lnTo>
                    <a:pt x="306" y="1042"/>
                  </a:lnTo>
                  <a:lnTo>
                    <a:pt x="294" y="1066"/>
                  </a:lnTo>
                  <a:lnTo>
                    <a:pt x="278" y="1088"/>
                  </a:lnTo>
                  <a:lnTo>
                    <a:pt x="259" y="1107"/>
                  </a:lnTo>
                  <a:lnTo>
                    <a:pt x="237" y="1122"/>
                  </a:lnTo>
                  <a:lnTo>
                    <a:pt x="213" y="1134"/>
                  </a:lnTo>
                  <a:lnTo>
                    <a:pt x="186" y="1141"/>
                  </a:lnTo>
                  <a:lnTo>
                    <a:pt x="157" y="1144"/>
                  </a:lnTo>
                  <a:lnTo>
                    <a:pt x="129" y="1141"/>
                  </a:lnTo>
                  <a:lnTo>
                    <a:pt x="103" y="1134"/>
                  </a:lnTo>
                  <a:lnTo>
                    <a:pt x="78" y="1122"/>
                  </a:lnTo>
                  <a:lnTo>
                    <a:pt x="55" y="1107"/>
                  </a:lnTo>
                  <a:lnTo>
                    <a:pt x="37" y="1088"/>
                  </a:lnTo>
                  <a:lnTo>
                    <a:pt x="21" y="1066"/>
                  </a:lnTo>
                  <a:lnTo>
                    <a:pt x="10" y="1042"/>
                  </a:lnTo>
                  <a:lnTo>
                    <a:pt x="2" y="1016"/>
                  </a:lnTo>
                  <a:lnTo>
                    <a:pt x="0" y="986"/>
                  </a:lnTo>
                  <a:lnTo>
                    <a:pt x="0" y="209"/>
                  </a:lnTo>
                  <a:lnTo>
                    <a:pt x="31" y="210"/>
                  </a:lnTo>
                  <a:lnTo>
                    <a:pt x="61" y="206"/>
                  </a:lnTo>
                  <a:lnTo>
                    <a:pt x="90" y="198"/>
                  </a:lnTo>
                  <a:lnTo>
                    <a:pt x="118" y="184"/>
                  </a:lnTo>
                  <a:lnTo>
                    <a:pt x="143" y="168"/>
                  </a:lnTo>
                  <a:lnTo>
                    <a:pt x="165" y="149"/>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097" name="Shape 12097"/>
            <p:cNvSpPr/>
            <p:nvPr/>
          </p:nvSpPr>
          <p:spPr>
            <a:xfrm>
              <a:off x="10069513" y="4603750"/>
              <a:ext cx="55563" cy="82550"/>
            </a:xfrm>
            <a:custGeom>
              <a:avLst/>
              <a:gdLst/>
              <a:ahLst/>
              <a:cxnLst/>
              <a:rect l="0" t="0" r="0" b="0"/>
              <a:pathLst>
                <a:path w="620" h="923" extrusionOk="0">
                  <a:moveTo>
                    <a:pt x="215" y="0"/>
                  </a:moveTo>
                  <a:lnTo>
                    <a:pt x="231" y="2"/>
                  </a:lnTo>
                  <a:lnTo>
                    <a:pt x="246" y="8"/>
                  </a:lnTo>
                  <a:lnTo>
                    <a:pt x="261" y="19"/>
                  </a:lnTo>
                  <a:lnTo>
                    <a:pt x="601" y="357"/>
                  </a:lnTo>
                  <a:lnTo>
                    <a:pt x="611" y="370"/>
                  </a:lnTo>
                  <a:lnTo>
                    <a:pt x="618" y="386"/>
                  </a:lnTo>
                  <a:lnTo>
                    <a:pt x="620" y="402"/>
                  </a:lnTo>
                  <a:lnTo>
                    <a:pt x="618" y="418"/>
                  </a:lnTo>
                  <a:lnTo>
                    <a:pt x="611" y="434"/>
                  </a:lnTo>
                  <a:lnTo>
                    <a:pt x="601" y="447"/>
                  </a:lnTo>
                  <a:lnTo>
                    <a:pt x="142" y="905"/>
                  </a:lnTo>
                  <a:lnTo>
                    <a:pt x="127" y="915"/>
                  </a:lnTo>
                  <a:lnTo>
                    <a:pt x="112" y="921"/>
                  </a:lnTo>
                  <a:lnTo>
                    <a:pt x="95" y="923"/>
                  </a:lnTo>
                  <a:lnTo>
                    <a:pt x="79" y="921"/>
                  </a:lnTo>
                  <a:lnTo>
                    <a:pt x="64" y="915"/>
                  </a:lnTo>
                  <a:lnTo>
                    <a:pt x="50" y="905"/>
                  </a:lnTo>
                  <a:lnTo>
                    <a:pt x="0" y="856"/>
                  </a:lnTo>
                  <a:lnTo>
                    <a:pt x="35" y="837"/>
                  </a:lnTo>
                  <a:lnTo>
                    <a:pt x="67" y="815"/>
                  </a:lnTo>
                  <a:lnTo>
                    <a:pt x="94" y="788"/>
                  </a:lnTo>
                  <a:lnTo>
                    <a:pt x="118" y="756"/>
                  </a:lnTo>
                  <a:lnTo>
                    <a:pt x="137" y="722"/>
                  </a:lnTo>
                  <a:lnTo>
                    <a:pt x="153" y="686"/>
                  </a:lnTo>
                  <a:lnTo>
                    <a:pt x="162" y="647"/>
                  </a:lnTo>
                  <a:lnTo>
                    <a:pt x="165" y="606"/>
                  </a:lnTo>
                  <a:lnTo>
                    <a:pt x="166" y="527"/>
                  </a:lnTo>
                  <a:lnTo>
                    <a:pt x="166" y="454"/>
                  </a:lnTo>
                  <a:lnTo>
                    <a:pt x="166" y="390"/>
                  </a:lnTo>
                  <a:lnTo>
                    <a:pt x="167" y="332"/>
                  </a:lnTo>
                  <a:lnTo>
                    <a:pt x="167" y="280"/>
                  </a:lnTo>
                  <a:lnTo>
                    <a:pt x="168" y="234"/>
                  </a:lnTo>
                  <a:lnTo>
                    <a:pt x="168" y="193"/>
                  </a:lnTo>
                  <a:lnTo>
                    <a:pt x="168" y="158"/>
                  </a:lnTo>
                  <a:lnTo>
                    <a:pt x="168" y="128"/>
                  </a:lnTo>
                  <a:lnTo>
                    <a:pt x="169" y="102"/>
                  </a:lnTo>
                  <a:lnTo>
                    <a:pt x="169" y="81"/>
                  </a:lnTo>
                  <a:lnTo>
                    <a:pt x="169" y="63"/>
                  </a:lnTo>
                  <a:lnTo>
                    <a:pt x="169" y="49"/>
                  </a:lnTo>
                  <a:lnTo>
                    <a:pt x="169" y="38"/>
                  </a:lnTo>
                  <a:lnTo>
                    <a:pt x="169" y="30"/>
                  </a:lnTo>
                  <a:lnTo>
                    <a:pt x="169" y="25"/>
                  </a:lnTo>
                  <a:lnTo>
                    <a:pt x="169" y="21"/>
                  </a:lnTo>
                  <a:lnTo>
                    <a:pt x="169" y="19"/>
                  </a:lnTo>
                  <a:lnTo>
                    <a:pt x="169" y="19"/>
                  </a:lnTo>
                  <a:lnTo>
                    <a:pt x="183" y="8"/>
                  </a:lnTo>
                  <a:lnTo>
                    <a:pt x="198" y="2"/>
                  </a:lnTo>
                  <a:lnTo>
                    <a:pt x="2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098" name="Shape 12098"/>
          <p:cNvGrpSpPr/>
          <p:nvPr/>
        </p:nvGrpSpPr>
        <p:grpSpPr>
          <a:xfrm>
            <a:off x="8017807" y="4464249"/>
            <a:ext cx="232172" cy="219076"/>
            <a:chOff x="10763250" y="4489450"/>
            <a:chExt cx="309563" cy="292101"/>
          </a:xfrm>
        </p:grpSpPr>
        <p:sp>
          <p:nvSpPr>
            <p:cNvPr id="12099" name="Shape 12099"/>
            <p:cNvSpPr/>
            <p:nvPr/>
          </p:nvSpPr>
          <p:spPr>
            <a:xfrm>
              <a:off x="10863263" y="4564063"/>
              <a:ext cx="107950" cy="50800"/>
            </a:xfrm>
            <a:custGeom>
              <a:avLst/>
              <a:gdLst/>
              <a:ahLst/>
              <a:cxnLst/>
              <a:rect l="0" t="0" r="0" b="0"/>
              <a:pathLst>
                <a:path w="1158" h="536" extrusionOk="0">
                  <a:moveTo>
                    <a:pt x="377" y="0"/>
                  </a:moveTo>
                  <a:lnTo>
                    <a:pt x="485" y="346"/>
                  </a:lnTo>
                  <a:lnTo>
                    <a:pt x="500" y="392"/>
                  </a:lnTo>
                  <a:lnTo>
                    <a:pt x="548" y="253"/>
                  </a:lnTo>
                  <a:lnTo>
                    <a:pt x="531" y="227"/>
                  </a:lnTo>
                  <a:lnTo>
                    <a:pt x="518" y="204"/>
                  </a:lnTo>
                  <a:lnTo>
                    <a:pt x="509" y="183"/>
                  </a:lnTo>
                  <a:lnTo>
                    <a:pt x="504" y="166"/>
                  </a:lnTo>
                  <a:lnTo>
                    <a:pt x="502" y="150"/>
                  </a:lnTo>
                  <a:lnTo>
                    <a:pt x="502" y="137"/>
                  </a:lnTo>
                  <a:lnTo>
                    <a:pt x="505" y="126"/>
                  </a:lnTo>
                  <a:lnTo>
                    <a:pt x="510" y="116"/>
                  </a:lnTo>
                  <a:lnTo>
                    <a:pt x="517" y="108"/>
                  </a:lnTo>
                  <a:lnTo>
                    <a:pt x="525" y="102"/>
                  </a:lnTo>
                  <a:lnTo>
                    <a:pt x="533" y="97"/>
                  </a:lnTo>
                  <a:lnTo>
                    <a:pt x="542" y="94"/>
                  </a:lnTo>
                  <a:lnTo>
                    <a:pt x="551" y="91"/>
                  </a:lnTo>
                  <a:lnTo>
                    <a:pt x="559" y="90"/>
                  </a:lnTo>
                  <a:lnTo>
                    <a:pt x="567" y="89"/>
                  </a:lnTo>
                  <a:lnTo>
                    <a:pt x="573" y="88"/>
                  </a:lnTo>
                  <a:lnTo>
                    <a:pt x="578" y="88"/>
                  </a:lnTo>
                  <a:lnTo>
                    <a:pt x="579" y="88"/>
                  </a:lnTo>
                  <a:lnTo>
                    <a:pt x="585" y="88"/>
                  </a:lnTo>
                  <a:lnTo>
                    <a:pt x="591" y="89"/>
                  </a:lnTo>
                  <a:lnTo>
                    <a:pt x="599" y="90"/>
                  </a:lnTo>
                  <a:lnTo>
                    <a:pt x="607" y="91"/>
                  </a:lnTo>
                  <a:lnTo>
                    <a:pt x="616" y="94"/>
                  </a:lnTo>
                  <a:lnTo>
                    <a:pt x="625" y="97"/>
                  </a:lnTo>
                  <a:lnTo>
                    <a:pt x="634" y="102"/>
                  </a:lnTo>
                  <a:lnTo>
                    <a:pt x="641" y="108"/>
                  </a:lnTo>
                  <a:lnTo>
                    <a:pt x="648" y="116"/>
                  </a:lnTo>
                  <a:lnTo>
                    <a:pt x="653" y="126"/>
                  </a:lnTo>
                  <a:lnTo>
                    <a:pt x="656" y="137"/>
                  </a:lnTo>
                  <a:lnTo>
                    <a:pt x="657" y="150"/>
                  </a:lnTo>
                  <a:lnTo>
                    <a:pt x="655" y="166"/>
                  </a:lnTo>
                  <a:lnTo>
                    <a:pt x="649" y="183"/>
                  </a:lnTo>
                  <a:lnTo>
                    <a:pt x="640" y="204"/>
                  </a:lnTo>
                  <a:lnTo>
                    <a:pt x="627" y="227"/>
                  </a:lnTo>
                  <a:lnTo>
                    <a:pt x="610" y="253"/>
                  </a:lnTo>
                  <a:lnTo>
                    <a:pt x="658" y="392"/>
                  </a:lnTo>
                  <a:lnTo>
                    <a:pt x="673" y="346"/>
                  </a:lnTo>
                  <a:lnTo>
                    <a:pt x="782" y="0"/>
                  </a:lnTo>
                  <a:lnTo>
                    <a:pt x="784" y="1"/>
                  </a:lnTo>
                  <a:lnTo>
                    <a:pt x="790" y="5"/>
                  </a:lnTo>
                  <a:lnTo>
                    <a:pt x="800" y="11"/>
                  </a:lnTo>
                  <a:lnTo>
                    <a:pt x="815" y="19"/>
                  </a:lnTo>
                  <a:lnTo>
                    <a:pt x="833" y="29"/>
                  </a:lnTo>
                  <a:lnTo>
                    <a:pt x="854" y="40"/>
                  </a:lnTo>
                  <a:lnTo>
                    <a:pt x="878" y="53"/>
                  </a:lnTo>
                  <a:lnTo>
                    <a:pt x="906" y="66"/>
                  </a:lnTo>
                  <a:lnTo>
                    <a:pt x="937" y="80"/>
                  </a:lnTo>
                  <a:lnTo>
                    <a:pt x="971" y="95"/>
                  </a:lnTo>
                  <a:lnTo>
                    <a:pt x="1008" y="109"/>
                  </a:lnTo>
                  <a:lnTo>
                    <a:pt x="1040" y="122"/>
                  </a:lnTo>
                  <a:lnTo>
                    <a:pt x="1066" y="139"/>
                  </a:lnTo>
                  <a:lnTo>
                    <a:pt x="1088" y="157"/>
                  </a:lnTo>
                  <a:lnTo>
                    <a:pt x="1106" y="177"/>
                  </a:lnTo>
                  <a:lnTo>
                    <a:pt x="1121" y="200"/>
                  </a:lnTo>
                  <a:lnTo>
                    <a:pt x="1132" y="225"/>
                  </a:lnTo>
                  <a:lnTo>
                    <a:pt x="1141" y="253"/>
                  </a:lnTo>
                  <a:lnTo>
                    <a:pt x="1147" y="285"/>
                  </a:lnTo>
                  <a:lnTo>
                    <a:pt x="1152" y="319"/>
                  </a:lnTo>
                  <a:lnTo>
                    <a:pt x="1154" y="356"/>
                  </a:lnTo>
                  <a:lnTo>
                    <a:pt x="1156" y="396"/>
                  </a:lnTo>
                  <a:lnTo>
                    <a:pt x="1157" y="440"/>
                  </a:lnTo>
                  <a:lnTo>
                    <a:pt x="1158" y="486"/>
                  </a:lnTo>
                  <a:lnTo>
                    <a:pt x="1158" y="536"/>
                  </a:lnTo>
                  <a:lnTo>
                    <a:pt x="0" y="536"/>
                  </a:lnTo>
                  <a:lnTo>
                    <a:pt x="1" y="486"/>
                  </a:lnTo>
                  <a:lnTo>
                    <a:pt x="1" y="440"/>
                  </a:lnTo>
                  <a:lnTo>
                    <a:pt x="2" y="396"/>
                  </a:lnTo>
                  <a:lnTo>
                    <a:pt x="4" y="356"/>
                  </a:lnTo>
                  <a:lnTo>
                    <a:pt x="7" y="319"/>
                  </a:lnTo>
                  <a:lnTo>
                    <a:pt x="11" y="286"/>
                  </a:lnTo>
                  <a:lnTo>
                    <a:pt x="18" y="254"/>
                  </a:lnTo>
                  <a:lnTo>
                    <a:pt x="26" y="225"/>
                  </a:lnTo>
                  <a:lnTo>
                    <a:pt x="38" y="200"/>
                  </a:lnTo>
                  <a:lnTo>
                    <a:pt x="52" y="177"/>
                  </a:lnTo>
                  <a:lnTo>
                    <a:pt x="70" y="157"/>
                  </a:lnTo>
                  <a:lnTo>
                    <a:pt x="92" y="139"/>
                  </a:lnTo>
                  <a:lnTo>
                    <a:pt x="118" y="122"/>
                  </a:lnTo>
                  <a:lnTo>
                    <a:pt x="150" y="109"/>
                  </a:lnTo>
                  <a:lnTo>
                    <a:pt x="187" y="95"/>
                  </a:lnTo>
                  <a:lnTo>
                    <a:pt x="221" y="80"/>
                  </a:lnTo>
                  <a:lnTo>
                    <a:pt x="252" y="66"/>
                  </a:lnTo>
                  <a:lnTo>
                    <a:pt x="280" y="53"/>
                  </a:lnTo>
                  <a:lnTo>
                    <a:pt x="305" y="40"/>
                  </a:lnTo>
                  <a:lnTo>
                    <a:pt x="326" y="29"/>
                  </a:lnTo>
                  <a:lnTo>
                    <a:pt x="344" y="19"/>
                  </a:lnTo>
                  <a:lnTo>
                    <a:pt x="357" y="11"/>
                  </a:lnTo>
                  <a:lnTo>
                    <a:pt x="368" y="5"/>
                  </a:lnTo>
                  <a:lnTo>
                    <a:pt x="375" y="1"/>
                  </a:lnTo>
                  <a:lnTo>
                    <a:pt x="3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0" name="Shape 12100"/>
            <p:cNvSpPr/>
            <p:nvPr/>
          </p:nvSpPr>
          <p:spPr>
            <a:xfrm>
              <a:off x="10888663" y="4489450"/>
              <a:ext cx="57150" cy="76200"/>
            </a:xfrm>
            <a:custGeom>
              <a:avLst/>
              <a:gdLst/>
              <a:ahLst/>
              <a:cxnLst/>
              <a:rect l="0" t="0" r="0" b="0"/>
              <a:pathLst>
                <a:path w="610" h="814" extrusionOk="0">
                  <a:moveTo>
                    <a:pt x="318" y="0"/>
                  </a:moveTo>
                  <a:lnTo>
                    <a:pt x="346" y="2"/>
                  </a:lnTo>
                  <a:lnTo>
                    <a:pt x="371" y="7"/>
                  </a:lnTo>
                  <a:lnTo>
                    <a:pt x="395" y="14"/>
                  </a:lnTo>
                  <a:lnTo>
                    <a:pt x="415" y="22"/>
                  </a:lnTo>
                  <a:lnTo>
                    <a:pt x="434" y="32"/>
                  </a:lnTo>
                  <a:lnTo>
                    <a:pt x="454" y="45"/>
                  </a:lnTo>
                  <a:lnTo>
                    <a:pt x="470" y="58"/>
                  </a:lnTo>
                  <a:lnTo>
                    <a:pt x="483" y="71"/>
                  </a:lnTo>
                  <a:lnTo>
                    <a:pt x="493" y="82"/>
                  </a:lnTo>
                  <a:lnTo>
                    <a:pt x="500" y="91"/>
                  </a:lnTo>
                  <a:lnTo>
                    <a:pt x="504" y="97"/>
                  </a:lnTo>
                  <a:lnTo>
                    <a:pt x="505" y="99"/>
                  </a:lnTo>
                  <a:lnTo>
                    <a:pt x="506" y="99"/>
                  </a:lnTo>
                  <a:lnTo>
                    <a:pt x="509" y="100"/>
                  </a:lnTo>
                  <a:lnTo>
                    <a:pt x="514" y="101"/>
                  </a:lnTo>
                  <a:lnTo>
                    <a:pt x="519" y="103"/>
                  </a:lnTo>
                  <a:lnTo>
                    <a:pt x="526" y="106"/>
                  </a:lnTo>
                  <a:lnTo>
                    <a:pt x="535" y="110"/>
                  </a:lnTo>
                  <a:lnTo>
                    <a:pt x="543" y="116"/>
                  </a:lnTo>
                  <a:lnTo>
                    <a:pt x="552" y="124"/>
                  </a:lnTo>
                  <a:lnTo>
                    <a:pt x="560" y="133"/>
                  </a:lnTo>
                  <a:lnTo>
                    <a:pt x="568" y="145"/>
                  </a:lnTo>
                  <a:lnTo>
                    <a:pt x="575" y="159"/>
                  </a:lnTo>
                  <a:lnTo>
                    <a:pt x="582" y="176"/>
                  </a:lnTo>
                  <a:lnTo>
                    <a:pt x="587" y="196"/>
                  </a:lnTo>
                  <a:lnTo>
                    <a:pt x="590" y="220"/>
                  </a:lnTo>
                  <a:lnTo>
                    <a:pt x="592" y="247"/>
                  </a:lnTo>
                  <a:lnTo>
                    <a:pt x="592" y="277"/>
                  </a:lnTo>
                  <a:lnTo>
                    <a:pt x="589" y="311"/>
                  </a:lnTo>
                  <a:lnTo>
                    <a:pt x="584" y="349"/>
                  </a:lnTo>
                  <a:lnTo>
                    <a:pt x="580" y="369"/>
                  </a:lnTo>
                  <a:lnTo>
                    <a:pt x="574" y="388"/>
                  </a:lnTo>
                  <a:lnTo>
                    <a:pt x="581" y="388"/>
                  </a:lnTo>
                  <a:lnTo>
                    <a:pt x="587" y="389"/>
                  </a:lnTo>
                  <a:lnTo>
                    <a:pt x="593" y="391"/>
                  </a:lnTo>
                  <a:lnTo>
                    <a:pt x="599" y="395"/>
                  </a:lnTo>
                  <a:lnTo>
                    <a:pt x="604" y="401"/>
                  </a:lnTo>
                  <a:lnTo>
                    <a:pt x="607" y="409"/>
                  </a:lnTo>
                  <a:lnTo>
                    <a:pt x="610" y="419"/>
                  </a:lnTo>
                  <a:lnTo>
                    <a:pt x="610" y="433"/>
                  </a:lnTo>
                  <a:lnTo>
                    <a:pt x="609" y="449"/>
                  </a:lnTo>
                  <a:lnTo>
                    <a:pt x="605" y="469"/>
                  </a:lnTo>
                  <a:lnTo>
                    <a:pt x="600" y="492"/>
                  </a:lnTo>
                  <a:lnTo>
                    <a:pt x="592" y="520"/>
                  </a:lnTo>
                  <a:lnTo>
                    <a:pt x="584" y="540"/>
                  </a:lnTo>
                  <a:lnTo>
                    <a:pt x="576" y="556"/>
                  </a:lnTo>
                  <a:lnTo>
                    <a:pt x="569" y="568"/>
                  </a:lnTo>
                  <a:lnTo>
                    <a:pt x="562" y="575"/>
                  </a:lnTo>
                  <a:lnTo>
                    <a:pt x="555" y="580"/>
                  </a:lnTo>
                  <a:lnTo>
                    <a:pt x="549" y="582"/>
                  </a:lnTo>
                  <a:lnTo>
                    <a:pt x="543" y="609"/>
                  </a:lnTo>
                  <a:lnTo>
                    <a:pt x="533" y="637"/>
                  </a:lnTo>
                  <a:lnTo>
                    <a:pt x="519" y="667"/>
                  </a:lnTo>
                  <a:lnTo>
                    <a:pt x="502" y="695"/>
                  </a:lnTo>
                  <a:lnTo>
                    <a:pt x="482" y="722"/>
                  </a:lnTo>
                  <a:lnTo>
                    <a:pt x="458" y="746"/>
                  </a:lnTo>
                  <a:lnTo>
                    <a:pt x="432" y="768"/>
                  </a:lnTo>
                  <a:lnTo>
                    <a:pt x="403" y="788"/>
                  </a:lnTo>
                  <a:lnTo>
                    <a:pt x="370" y="802"/>
                  </a:lnTo>
                  <a:lnTo>
                    <a:pt x="338" y="811"/>
                  </a:lnTo>
                  <a:lnTo>
                    <a:pt x="304" y="814"/>
                  </a:lnTo>
                  <a:lnTo>
                    <a:pt x="271" y="811"/>
                  </a:lnTo>
                  <a:lnTo>
                    <a:pt x="239" y="802"/>
                  </a:lnTo>
                  <a:lnTo>
                    <a:pt x="207" y="788"/>
                  </a:lnTo>
                  <a:lnTo>
                    <a:pt x="177" y="768"/>
                  </a:lnTo>
                  <a:lnTo>
                    <a:pt x="151" y="746"/>
                  </a:lnTo>
                  <a:lnTo>
                    <a:pt x="128" y="722"/>
                  </a:lnTo>
                  <a:lnTo>
                    <a:pt x="108" y="695"/>
                  </a:lnTo>
                  <a:lnTo>
                    <a:pt x="91" y="667"/>
                  </a:lnTo>
                  <a:lnTo>
                    <a:pt x="77" y="637"/>
                  </a:lnTo>
                  <a:lnTo>
                    <a:pt x="67" y="609"/>
                  </a:lnTo>
                  <a:lnTo>
                    <a:pt x="61" y="581"/>
                  </a:lnTo>
                  <a:lnTo>
                    <a:pt x="54" y="579"/>
                  </a:lnTo>
                  <a:lnTo>
                    <a:pt x="46" y="573"/>
                  </a:lnTo>
                  <a:lnTo>
                    <a:pt x="38" y="562"/>
                  </a:lnTo>
                  <a:lnTo>
                    <a:pt x="29" y="546"/>
                  </a:lnTo>
                  <a:lnTo>
                    <a:pt x="20" y="524"/>
                  </a:lnTo>
                  <a:lnTo>
                    <a:pt x="11" y="494"/>
                  </a:lnTo>
                  <a:lnTo>
                    <a:pt x="5" y="470"/>
                  </a:lnTo>
                  <a:lnTo>
                    <a:pt x="1" y="451"/>
                  </a:lnTo>
                  <a:lnTo>
                    <a:pt x="0" y="434"/>
                  </a:lnTo>
                  <a:lnTo>
                    <a:pt x="1" y="421"/>
                  </a:lnTo>
                  <a:lnTo>
                    <a:pt x="3" y="410"/>
                  </a:lnTo>
                  <a:lnTo>
                    <a:pt x="7" y="402"/>
                  </a:lnTo>
                  <a:lnTo>
                    <a:pt x="12" y="396"/>
                  </a:lnTo>
                  <a:lnTo>
                    <a:pt x="17" y="392"/>
                  </a:lnTo>
                  <a:lnTo>
                    <a:pt x="23" y="390"/>
                  </a:lnTo>
                  <a:lnTo>
                    <a:pt x="30" y="389"/>
                  </a:lnTo>
                  <a:lnTo>
                    <a:pt x="36" y="389"/>
                  </a:lnTo>
                  <a:lnTo>
                    <a:pt x="30" y="370"/>
                  </a:lnTo>
                  <a:lnTo>
                    <a:pt x="26" y="350"/>
                  </a:lnTo>
                  <a:lnTo>
                    <a:pt x="21" y="318"/>
                  </a:lnTo>
                  <a:lnTo>
                    <a:pt x="19" y="287"/>
                  </a:lnTo>
                  <a:lnTo>
                    <a:pt x="20" y="257"/>
                  </a:lnTo>
                  <a:lnTo>
                    <a:pt x="25" y="227"/>
                  </a:lnTo>
                  <a:lnTo>
                    <a:pt x="35" y="197"/>
                  </a:lnTo>
                  <a:lnTo>
                    <a:pt x="47" y="169"/>
                  </a:lnTo>
                  <a:lnTo>
                    <a:pt x="62" y="144"/>
                  </a:lnTo>
                  <a:lnTo>
                    <a:pt x="78" y="122"/>
                  </a:lnTo>
                  <a:lnTo>
                    <a:pt x="98" y="101"/>
                  </a:lnTo>
                  <a:lnTo>
                    <a:pt x="129" y="72"/>
                  </a:lnTo>
                  <a:lnTo>
                    <a:pt x="164" y="46"/>
                  </a:lnTo>
                  <a:lnTo>
                    <a:pt x="184" y="33"/>
                  </a:lnTo>
                  <a:lnTo>
                    <a:pt x="205" y="22"/>
                  </a:lnTo>
                  <a:lnTo>
                    <a:pt x="228" y="13"/>
                  </a:lnTo>
                  <a:lnTo>
                    <a:pt x="247" y="7"/>
                  </a:lnTo>
                  <a:lnTo>
                    <a:pt x="266" y="3"/>
                  </a:lnTo>
                  <a:lnTo>
                    <a:pt x="286" y="1"/>
                  </a:lnTo>
                  <a:lnTo>
                    <a:pt x="3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1" name="Shape 12101"/>
            <p:cNvSpPr/>
            <p:nvPr/>
          </p:nvSpPr>
          <p:spPr>
            <a:xfrm>
              <a:off x="10763250" y="4732338"/>
              <a:ext cx="107950" cy="49213"/>
            </a:xfrm>
            <a:custGeom>
              <a:avLst/>
              <a:gdLst/>
              <a:ahLst/>
              <a:cxnLst/>
              <a:rect l="0" t="0" r="0" b="0"/>
              <a:pathLst>
                <a:path w="1158" h="537" extrusionOk="0">
                  <a:moveTo>
                    <a:pt x="376" y="0"/>
                  </a:moveTo>
                  <a:lnTo>
                    <a:pt x="485" y="347"/>
                  </a:lnTo>
                  <a:lnTo>
                    <a:pt x="500" y="393"/>
                  </a:lnTo>
                  <a:lnTo>
                    <a:pt x="548" y="254"/>
                  </a:lnTo>
                  <a:lnTo>
                    <a:pt x="531" y="228"/>
                  </a:lnTo>
                  <a:lnTo>
                    <a:pt x="518" y="205"/>
                  </a:lnTo>
                  <a:lnTo>
                    <a:pt x="509" y="184"/>
                  </a:lnTo>
                  <a:lnTo>
                    <a:pt x="504" y="166"/>
                  </a:lnTo>
                  <a:lnTo>
                    <a:pt x="501" y="151"/>
                  </a:lnTo>
                  <a:lnTo>
                    <a:pt x="502" y="137"/>
                  </a:lnTo>
                  <a:lnTo>
                    <a:pt x="505" y="126"/>
                  </a:lnTo>
                  <a:lnTo>
                    <a:pt x="510" y="117"/>
                  </a:lnTo>
                  <a:lnTo>
                    <a:pt x="517" y="109"/>
                  </a:lnTo>
                  <a:lnTo>
                    <a:pt x="525" y="103"/>
                  </a:lnTo>
                  <a:lnTo>
                    <a:pt x="533" y="99"/>
                  </a:lnTo>
                  <a:lnTo>
                    <a:pt x="542" y="95"/>
                  </a:lnTo>
                  <a:lnTo>
                    <a:pt x="551" y="93"/>
                  </a:lnTo>
                  <a:lnTo>
                    <a:pt x="560" y="91"/>
                  </a:lnTo>
                  <a:lnTo>
                    <a:pt x="568" y="90"/>
                  </a:lnTo>
                  <a:lnTo>
                    <a:pt x="574" y="90"/>
                  </a:lnTo>
                  <a:lnTo>
                    <a:pt x="579" y="90"/>
                  </a:lnTo>
                  <a:lnTo>
                    <a:pt x="580" y="90"/>
                  </a:lnTo>
                  <a:lnTo>
                    <a:pt x="585" y="90"/>
                  </a:lnTo>
                  <a:lnTo>
                    <a:pt x="591" y="90"/>
                  </a:lnTo>
                  <a:lnTo>
                    <a:pt x="599" y="91"/>
                  </a:lnTo>
                  <a:lnTo>
                    <a:pt x="607" y="93"/>
                  </a:lnTo>
                  <a:lnTo>
                    <a:pt x="616" y="95"/>
                  </a:lnTo>
                  <a:lnTo>
                    <a:pt x="625" y="99"/>
                  </a:lnTo>
                  <a:lnTo>
                    <a:pt x="633" y="103"/>
                  </a:lnTo>
                  <a:lnTo>
                    <a:pt x="641" y="109"/>
                  </a:lnTo>
                  <a:lnTo>
                    <a:pt x="648" y="117"/>
                  </a:lnTo>
                  <a:lnTo>
                    <a:pt x="653" y="126"/>
                  </a:lnTo>
                  <a:lnTo>
                    <a:pt x="656" y="137"/>
                  </a:lnTo>
                  <a:lnTo>
                    <a:pt x="657" y="151"/>
                  </a:lnTo>
                  <a:lnTo>
                    <a:pt x="654" y="166"/>
                  </a:lnTo>
                  <a:lnTo>
                    <a:pt x="649" y="184"/>
                  </a:lnTo>
                  <a:lnTo>
                    <a:pt x="640" y="205"/>
                  </a:lnTo>
                  <a:lnTo>
                    <a:pt x="627" y="228"/>
                  </a:lnTo>
                  <a:lnTo>
                    <a:pt x="610" y="254"/>
                  </a:lnTo>
                  <a:lnTo>
                    <a:pt x="658" y="393"/>
                  </a:lnTo>
                  <a:lnTo>
                    <a:pt x="673" y="347"/>
                  </a:lnTo>
                  <a:lnTo>
                    <a:pt x="783" y="0"/>
                  </a:lnTo>
                  <a:lnTo>
                    <a:pt x="785" y="2"/>
                  </a:lnTo>
                  <a:lnTo>
                    <a:pt x="791" y="6"/>
                  </a:lnTo>
                  <a:lnTo>
                    <a:pt x="801" y="12"/>
                  </a:lnTo>
                  <a:lnTo>
                    <a:pt x="815" y="20"/>
                  </a:lnTo>
                  <a:lnTo>
                    <a:pt x="832" y="29"/>
                  </a:lnTo>
                  <a:lnTo>
                    <a:pt x="854" y="41"/>
                  </a:lnTo>
                  <a:lnTo>
                    <a:pt x="878" y="54"/>
                  </a:lnTo>
                  <a:lnTo>
                    <a:pt x="906" y="67"/>
                  </a:lnTo>
                  <a:lnTo>
                    <a:pt x="937" y="81"/>
                  </a:lnTo>
                  <a:lnTo>
                    <a:pt x="971" y="96"/>
                  </a:lnTo>
                  <a:lnTo>
                    <a:pt x="1009" y="111"/>
                  </a:lnTo>
                  <a:lnTo>
                    <a:pt x="1040" y="124"/>
                  </a:lnTo>
                  <a:lnTo>
                    <a:pt x="1066" y="139"/>
                  </a:lnTo>
                  <a:lnTo>
                    <a:pt x="1088" y="157"/>
                  </a:lnTo>
                  <a:lnTo>
                    <a:pt x="1106" y="177"/>
                  </a:lnTo>
                  <a:lnTo>
                    <a:pt x="1121" y="201"/>
                  </a:lnTo>
                  <a:lnTo>
                    <a:pt x="1132" y="227"/>
                  </a:lnTo>
                  <a:lnTo>
                    <a:pt x="1141" y="255"/>
                  </a:lnTo>
                  <a:lnTo>
                    <a:pt x="1147" y="286"/>
                  </a:lnTo>
                  <a:lnTo>
                    <a:pt x="1151" y="320"/>
                  </a:lnTo>
                  <a:lnTo>
                    <a:pt x="1154" y="358"/>
                  </a:lnTo>
                  <a:lnTo>
                    <a:pt x="1156" y="397"/>
                  </a:lnTo>
                  <a:lnTo>
                    <a:pt x="1157" y="440"/>
                  </a:lnTo>
                  <a:lnTo>
                    <a:pt x="1157" y="488"/>
                  </a:lnTo>
                  <a:lnTo>
                    <a:pt x="1158" y="537"/>
                  </a:lnTo>
                  <a:lnTo>
                    <a:pt x="0" y="537"/>
                  </a:lnTo>
                  <a:lnTo>
                    <a:pt x="1" y="488"/>
                  </a:lnTo>
                  <a:lnTo>
                    <a:pt x="1" y="440"/>
                  </a:lnTo>
                  <a:lnTo>
                    <a:pt x="2" y="397"/>
                  </a:lnTo>
                  <a:lnTo>
                    <a:pt x="4" y="358"/>
                  </a:lnTo>
                  <a:lnTo>
                    <a:pt x="7" y="320"/>
                  </a:lnTo>
                  <a:lnTo>
                    <a:pt x="11" y="286"/>
                  </a:lnTo>
                  <a:lnTo>
                    <a:pt x="17" y="255"/>
                  </a:lnTo>
                  <a:lnTo>
                    <a:pt x="26" y="227"/>
                  </a:lnTo>
                  <a:lnTo>
                    <a:pt x="37" y="201"/>
                  </a:lnTo>
                  <a:lnTo>
                    <a:pt x="52" y="177"/>
                  </a:lnTo>
                  <a:lnTo>
                    <a:pt x="70" y="157"/>
                  </a:lnTo>
                  <a:lnTo>
                    <a:pt x="92" y="139"/>
                  </a:lnTo>
                  <a:lnTo>
                    <a:pt x="119" y="124"/>
                  </a:lnTo>
                  <a:lnTo>
                    <a:pt x="150" y="111"/>
                  </a:lnTo>
                  <a:lnTo>
                    <a:pt x="187" y="96"/>
                  </a:lnTo>
                  <a:lnTo>
                    <a:pt x="221" y="81"/>
                  </a:lnTo>
                  <a:lnTo>
                    <a:pt x="252" y="67"/>
                  </a:lnTo>
                  <a:lnTo>
                    <a:pt x="280" y="54"/>
                  </a:lnTo>
                  <a:lnTo>
                    <a:pt x="305" y="41"/>
                  </a:lnTo>
                  <a:lnTo>
                    <a:pt x="326" y="29"/>
                  </a:lnTo>
                  <a:lnTo>
                    <a:pt x="344" y="20"/>
                  </a:lnTo>
                  <a:lnTo>
                    <a:pt x="358" y="12"/>
                  </a:lnTo>
                  <a:lnTo>
                    <a:pt x="368" y="6"/>
                  </a:lnTo>
                  <a:lnTo>
                    <a:pt x="374" y="2"/>
                  </a:lnTo>
                  <a:lnTo>
                    <a:pt x="3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2" name="Shape 12102"/>
            <p:cNvSpPr/>
            <p:nvPr/>
          </p:nvSpPr>
          <p:spPr>
            <a:xfrm>
              <a:off x="10788650" y="4657725"/>
              <a:ext cx="57150" cy="76200"/>
            </a:xfrm>
            <a:custGeom>
              <a:avLst/>
              <a:gdLst/>
              <a:ahLst/>
              <a:cxnLst/>
              <a:rect l="0" t="0" r="0" b="0"/>
              <a:pathLst>
                <a:path w="610" h="813" extrusionOk="0">
                  <a:moveTo>
                    <a:pt x="317" y="0"/>
                  </a:moveTo>
                  <a:lnTo>
                    <a:pt x="345" y="2"/>
                  </a:lnTo>
                  <a:lnTo>
                    <a:pt x="371" y="7"/>
                  </a:lnTo>
                  <a:lnTo>
                    <a:pt x="394" y="14"/>
                  </a:lnTo>
                  <a:lnTo>
                    <a:pt x="415" y="22"/>
                  </a:lnTo>
                  <a:lnTo>
                    <a:pt x="433" y="32"/>
                  </a:lnTo>
                  <a:lnTo>
                    <a:pt x="453" y="45"/>
                  </a:lnTo>
                  <a:lnTo>
                    <a:pt x="470" y="58"/>
                  </a:lnTo>
                  <a:lnTo>
                    <a:pt x="483" y="70"/>
                  </a:lnTo>
                  <a:lnTo>
                    <a:pt x="493" y="81"/>
                  </a:lnTo>
                  <a:lnTo>
                    <a:pt x="499" y="90"/>
                  </a:lnTo>
                  <a:lnTo>
                    <a:pt x="504" y="96"/>
                  </a:lnTo>
                  <a:lnTo>
                    <a:pt x="505" y="98"/>
                  </a:lnTo>
                  <a:lnTo>
                    <a:pt x="507" y="98"/>
                  </a:lnTo>
                  <a:lnTo>
                    <a:pt x="509" y="99"/>
                  </a:lnTo>
                  <a:lnTo>
                    <a:pt x="514" y="100"/>
                  </a:lnTo>
                  <a:lnTo>
                    <a:pt x="520" y="102"/>
                  </a:lnTo>
                  <a:lnTo>
                    <a:pt x="527" y="105"/>
                  </a:lnTo>
                  <a:lnTo>
                    <a:pt x="535" y="109"/>
                  </a:lnTo>
                  <a:lnTo>
                    <a:pt x="543" y="115"/>
                  </a:lnTo>
                  <a:lnTo>
                    <a:pt x="551" y="123"/>
                  </a:lnTo>
                  <a:lnTo>
                    <a:pt x="559" y="133"/>
                  </a:lnTo>
                  <a:lnTo>
                    <a:pt x="567" y="145"/>
                  </a:lnTo>
                  <a:lnTo>
                    <a:pt x="575" y="159"/>
                  </a:lnTo>
                  <a:lnTo>
                    <a:pt x="581" y="176"/>
                  </a:lnTo>
                  <a:lnTo>
                    <a:pt x="586" y="196"/>
                  </a:lnTo>
                  <a:lnTo>
                    <a:pt x="590" y="219"/>
                  </a:lnTo>
                  <a:lnTo>
                    <a:pt x="592" y="246"/>
                  </a:lnTo>
                  <a:lnTo>
                    <a:pt x="591" y="277"/>
                  </a:lnTo>
                  <a:lnTo>
                    <a:pt x="589" y="311"/>
                  </a:lnTo>
                  <a:lnTo>
                    <a:pt x="584" y="349"/>
                  </a:lnTo>
                  <a:lnTo>
                    <a:pt x="580" y="368"/>
                  </a:lnTo>
                  <a:lnTo>
                    <a:pt x="573" y="387"/>
                  </a:lnTo>
                  <a:lnTo>
                    <a:pt x="581" y="387"/>
                  </a:lnTo>
                  <a:lnTo>
                    <a:pt x="588" y="388"/>
                  </a:lnTo>
                  <a:lnTo>
                    <a:pt x="595" y="391"/>
                  </a:lnTo>
                  <a:lnTo>
                    <a:pt x="601" y="396"/>
                  </a:lnTo>
                  <a:lnTo>
                    <a:pt x="605" y="404"/>
                  </a:lnTo>
                  <a:lnTo>
                    <a:pt x="608" y="414"/>
                  </a:lnTo>
                  <a:lnTo>
                    <a:pt x="610" y="428"/>
                  </a:lnTo>
                  <a:lnTo>
                    <a:pt x="609" y="446"/>
                  </a:lnTo>
                  <a:lnTo>
                    <a:pt x="605" y="467"/>
                  </a:lnTo>
                  <a:lnTo>
                    <a:pt x="599" y="492"/>
                  </a:lnTo>
                  <a:lnTo>
                    <a:pt x="591" y="519"/>
                  </a:lnTo>
                  <a:lnTo>
                    <a:pt x="583" y="539"/>
                  </a:lnTo>
                  <a:lnTo>
                    <a:pt x="576" y="555"/>
                  </a:lnTo>
                  <a:lnTo>
                    <a:pt x="568" y="568"/>
                  </a:lnTo>
                  <a:lnTo>
                    <a:pt x="561" y="575"/>
                  </a:lnTo>
                  <a:lnTo>
                    <a:pt x="555" y="580"/>
                  </a:lnTo>
                  <a:lnTo>
                    <a:pt x="549" y="582"/>
                  </a:lnTo>
                  <a:lnTo>
                    <a:pt x="542" y="609"/>
                  </a:lnTo>
                  <a:lnTo>
                    <a:pt x="533" y="637"/>
                  </a:lnTo>
                  <a:lnTo>
                    <a:pt x="519" y="666"/>
                  </a:lnTo>
                  <a:lnTo>
                    <a:pt x="502" y="694"/>
                  </a:lnTo>
                  <a:lnTo>
                    <a:pt x="481" y="722"/>
                  </a:lnTo>
                  <a:lnTo>
                    <a:pt x="458" y="746"/>
                  </a:lnTo>
                  <a:lnTo>
                    <a:pt x="432" y="768"/>
                  </a:lnTo>
                  <a:lnTo>
                    <a:pt x="402" y="787"/>
                  </a:lnTo>
                  <a:lnTo>
                    <a:pt x="370" y="801"/>
                  </a:lnTo>
                  <a:lnTo>
                    <a:pt x="338" y="810"/>
                  </a:lnTo>
                  <a:lnTo>
                    <a:pt x="305" y="813"/>
                  </a:lnTo>
                  <a:lnTo>
                    <a:pt x="271" y="810"/>
                  </a:lnTo>
                  <a:lnTo>
                    <a:pt x="239" y="801"/>
                  </a:lnTo>
                  <a:lnTo>
                    <a:pt x="206" y="787"/>
                  </a:lnTo>
                  <a:lnTo>
                    <a:pt x="177" y="768"/>
                  </a:lnTo>
                  <a:lnTo>
                    <a:pt x="150" y="746"/>
                  </a:lnTo>
                  <a:lnTo>
                    <a:pt x="127" y="722"/>
                  </a:lnTo>
                  <a:lnTo>
                    <a:pt x="107" y="694"/>
                  </a:lnTo>
                  <a:lnTo>
                    <a:pt x="91" y="666"/>
                  </a:lnTo>
                  <a:lnTo>
                    <a:pt x="77" y="637"/>
                  </a:lnTo>
                  <a:lnTo>
                    <a:pt x="68" y="609"/>
                  </a:lnTo>
                  <a:lnTo>
                    <a:pt x="62" y="581"/>
                  </a:lnTo>
                  <a:lnTo>
                    <a:pt x="54" y="579"/>
                  </a:lnTo>
                  <a:lnTo>
                    <a:pt x="46" y="573"/>
                  </a:lnTo>
                  <a:lnTo>
                    <a:pt x="37" y="562"/>
                  </a:lnTo>
                  <a:lnTo>
                    <a:pt x="29" y="545"/>
                  </a:lnTo>
                  <a:lnTo>
                    <a:pt x="20" y="523"/>
                  </a:lnTo>
                  <a:lnTo>
                    <a:pt x="10" y="494"/>
                  </a:lnTo>
                  <a:lnTo>
                    <a:pt x="4" y="470"/>
                  </a:lnTo>
                  <a:lnTo>
                    <a:pt x="1" y="451"/>
                  </a:lnTo>
                  <a:lnTo>
                    <a:pt x="0" y="434"/>
                  </a:lnTo>
                  <a:lnTo>
                    <a:pt x="0" y="421"/>
                  </a:lnTo>
                  <a:lnTo>
                    <a:pt x="3" y="409"/>
                  </a:lnTo>
                  <a:lnTo>
                    <a:pt x="6" y="401"/>
                  </a:lnTo>
                  <a:lnTo>
                    <a:pt x="11" y="395"/>
                  </a:lnTo>
                  <a:lnTo>
                    <a:pt x="17" y="391"/>
                  </a:lnTo>
                  <a:lnTo>
                    <a:pt x="23" y="389"/>
                  </a:lnTo>
                  <a:lnTo>
                    <a:pt x="29" y="388"/>
                  </a:lnTo>
                  <a:lnTo>
                    <a:pt x="36" y="388"/>
                  </a:lnTo>
                  <a:lnTo>
                    <a:pt x="30" y="369"/>
                  </a:lnTo>
                  <a:lnTo>
                    <a:pt x="26" y="350"/>
                  </a:lnTo>
                  <a:lnTo>
                    <a:pt x="20" y="318"/>
                  </a:lnTo>
                  <a:lnTo>
                    <a:pt x="18" y="287"/>
                  </a:lnTo>
                  <a:lnTo>
                    <a:pt x="20" y="256"/>
                  </a:lnTo>
                  <a:lnTo>
                    <a:pt x="25" y="226"/>
                  </a:lnTo>
                  <a:lnTo>
                    <a:pt x="34" y="197"/>
                  </a:lnTo>
                  <a:lnTo>
                    <a:pt x="46" y="169"/>
                  </a:lnTo>
                  <a:lnTo>
                    <a:pt x="62" y="144"/>
                  </a:lnTo>
                  <a:lnTo>
                    <a:pt x="79" y="121"/>
                  </a:lnTo>
                  <a:lnTo>
                    <a:pt x="97" y="100"/>
                  </a:lnTo>
                  <a:lnTo>
                    <a:pt x="118" y="80"/>
                  </a:lnTo>
                  <a:lnTo>
                    <a:pt x="140" y="62"/>
                  </a:lnTo>
                  <a:lnTo>
                    <a:pt x="163" y="46"/>
                  </a:lnTo>
                  <a:lnTo>
                    <a:pt x="183" y="33"/>
                  </a:lnTo>
                  <a:lnTo>
                    <a:pt x="204" y="22"/>
                  </a:lnTo>
                  <a:lnTo>
                    <a:pt x="227" y="13"/>
                  </a:lnTo>
                  <a:lnTo>
                    <a:pt x="246" y="7"/>
                  </a:lnTo>
                  <a:lnTo>
                    <a:pt x="266" y="3"/>
                  </a:lnTo>
                  <a:lnTo>
                    <a:pt x="287" y="1"/>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3" name="Shape 12103"/>
            <p:cNvSpPr/>
            <p:nvPr/>
          </p:nvSpPr>
          <p:spPr>
            <a:xfrm>
              <a:off x="10964863" y="4732338"/>
              <a:ext cx="107950" cy="49213"/>
            </a:xfrm>
            <a:custGeom>
              <a:avLst/>
              <a:gdLst/>
              <a:ahLst/>
              <a:cxnLst/>
              <a:rect l="0" t="0" r="0" b="0"/>
              <a:pathLst>
                <a:path w="1158" h="537" extrusionOk="0">
                  <a:moveTo>
                    <a:pt x="376" y="0"/>
                  </a:moveTo>
                  <a:lnTo>
                    <a:pt x="485" y="347"/>
                  </a:lnTo>
                  <a:lnTo>
                    <a:pt x="500" y="393"/>
                  </a:lnTo>
                  <a:lnTo>
                    <a:pt x="549" y="254"/>
                  </a:lnTo>
                  <a:lnTo>
                    <a:pt x="531" y="228"/>
                  </a:lnTo>
                  <a:lnTo>
                    <a:pt x="518" y="205"/>
                  </a:lnTo>
                  <a:lnTo>
                    <a:pt x="509" y="184"/>
                  </a:lnTo>
                  <a:lnTo>
                    <a:pt x="504" y="166"/>
                  </a:lnTo>
                  <a:lnTo>
                    <a:pt x="502" y="151"/>
                  </a:lnTo>
                  <a:lnTo>
                    <a:pt x="502" y="137"/>
                  </a:lnTo>
                  <a:lnTo>
                    <a:pt x="505" y="126"/>
                  </a:lnTo>
                  <a:lnTo>
                    <a:pt x="510" y="117"/>
                  </a:lnTo>
                  <a:lnTo>
                    <a:pt x="517" y="109"/>
                  </a:lnTo>
                  <a:lnTo>
                    <a:pt x="525" y="103"/>
                  </a:lnTo>
                  <a:lnTo>
                    <a:pt x="533" y="99"/>
                  </a:lnTo>
                  <a:lnTo>
                    <a:pt x="542" y="95"/>
                  </a:lnTo>
                  <a:lnTo>
                    <a:pt x="551" y="93"/>
                  </a:lnTo>
                  <a:lnTo>
                    <a:pt x="560" y="91"/>
                  </a:lnTo>
                  <a:lnTo>
                    <a:pt x="567" y="90"/>
                  </a:lnTo>
                  <a:lnTo>
                    <a:pt x="573" y="90"/>
                  </a:lnTo>
                  <a:lnTo>
                    <a:pt x="578" y="90"/>
                  </a:lnTo>
                  <a:lnTo>
                    <a:pt x="579" y="90"/>
                  </a:lnTo>
                  <a:lnTo>
                    <a:pt x="584" y="90"/>
                  </a:lnTo>
                  <a:lnTo>
                    <a:pt x="590" y="90"/>
                  </a:lnTo>
                  <a:lnTo>
                    <a:pt x="598" y="91"/>
                  </a:lnTo>
                  <a:lnTo>
                    <a:pt x="606" y="93"/>
                  </a:lnTo>
                  <a:lnTo>
                    <a:pt x="616" y="95"/>
                  </a:lnTo>
                  <a:lnTo>
                    <a:pt x="625" y="99"/>
                  </a:lnTo>
                  <a:lnTo>
                    <a:pt x="634" y="103"/>
                  </a:lnTo>
                  <a:lnTo>
                    <a:pt x="642" y="109"/>
                  </a:lnTo>
                  <a:lnTo>
                    <a:pt x="648" y="117"/>
                  </a:lnTo>
                  <a:lnTo>
                    <a:pt x="653" y="126"/>
                  </a:lnTo>
                  <a:lnTo>
                    <a:pt x="656" y="137"/>
                  </a:lnTo>
                  <a:lnTo>
                    <a:pt x="657" y="151"/>
                  </a:lnTo>
                  <a:lnTo>
                    <a:pt x="655" y="166"/>
                  </a:lnTo>
                  <a:lnTo>
                    <a:pt x="649" y="184"/>
                  </a:lnTo>
                  <a:lnTo>
                    <a:pt x="640" y="205"/>
                  </a:lnTo>
                  <a:lnTo>
                    <a:pt x="628" y="228"/>
                  </a:lnTo>
                  <a:lnTo>
                    <a:pt x="610" y="254"/>
                  </a:lnTo>
                  <a:lnTo>
                    <a:pt x="659" y="393"/>
                  </a:lnTo>
                  <a:lnTo>
                    <a:pt x="673" y="347"/>
                  </a:lnTo>
                  <a:lnTo>
                    <a:pt x="782" y="0"/>
                  </a:lnTo>
                  <a:lnTo>
                    <a:pt x="784" y="2"/>
                  </a:lnTo>
                  <a:lnTo>
                    <a:pt x="790" y="6"/>
                  </a:lnTo>
                  <a:lnTo>
                    <a:pt x="800" y="12"/>
                  </a:lnTo>
                  <a:lnTo>
                    <a:pt x="814" y="20"/>
                  </a:lnTo>
                  <a:lnTo>
                    <a:pt x="833" y="29"/>
                  </a:lnTo>
                  <a:lnTo>
                    <a:pt x="854" y="41"/>
                  </a:lnTo>
                  <a:lnTo>
                    <a:pt x="878" y="54"/>
                  </a:lnTo>
                  <a:lnTo>
                    <a:pt x="906" y="67"/>
                  </a:lnTo>
                  <a:lnTo>
                    <a:pt x="937" y="81"/>
                  </a:lnTo>
                  <a:lnTo>
                    <a:pt x="971" y="96"/>
                  </a:lnTo>
                  <a:lnTo>
                    <a:pt x="1008" y="111"/>
                  </a:lnTo>
                  <a:lnTo>
                    <a:pt x="1039" y="124"/>
                  </a:lnTo>
                  <a:lnTo>
                    <a:pt x="1066" y="139"/>
                  </a:lnTo>
                  <a:lnTo>
                    <a:pt x="1088" y="157"/>
                  </a:lnTo>
                  <a:lnTo>
                    <a:pt x="1106" y="177"/>
                  </a:lnTo>
                  <a:lnTo>
                    <a:pt x="1121" y="201"/>
                  </a:lnTo>
                  <a:lnTo>
                    <a:pt x="1132" y="227"/>
                  </a:lnTo>
                  <a:lnTo>
                    <a:pt x="1141" y="255"/>
                  </a:lnTo>
                  <a:lnTo>
                    <a:pt x="1147" y="286"/>
                  </a:lnTo>
                  <a:lnTo>
                    <a:pt x="1152" y="320"/>
                  </a:lnTo>
                  <a:lnTo>
                    <a:pt x="1154" y="358"/>
                  </a:lnTo>
                  <a:lnTo>
                    <a:pt x="1156" y="397"/>
                  </a:lnTo>
                  <a:lnTo>
                    <a:pt x="1157" y="440"/>
                  </a:lnTo>
                  <a:lnTo>
                    <a:pt x="1158" y="488"/>
                  </a:lnTo>
                  <a:lnTo>
                    <a:pt x="1158" y="537"/>
                  </a:lnTo>
                  <a:lnTo>
                    <a:pt x="0" y="537"/>
                  </a:lnTo>
                  <a:lnTo>
                    <a:pt x="1" y="488"/>
                  </a:lnTo>
                  <a:lnTo>
                    <a:pt x="1" y="440"/>
                  </a:lnTo>
                  <a:lnTo>
                    <a:pt x="2" y="397"/>
                  </a:lnTo>
                  <a:lnTo>
                    <a:pt x="4" y="358"/>
                  </a:lnTo>
                  <a:lnTo>
                    <a:pt x="7" y="320"/>
                  </a:lnTo>
                  <a:lnTo>
                    <a:pt x="11" y="286"/>
                  </a:lnTo>
                  <a:lnTo>
                    <a:pt x="18" y="255"/>
                  </a:lnTo>
                  <a:lnTo>
                    <a:pt x="26" y="227"/>
                  </a:lnTo>
                  <a:lnTo>
                    <a:pt x="38" y="201"/>
                  </a:lnTo>
                  <a:lnTo>
                    <a:pt x="52" y="177"/>
                  </a:lnTo>
                  <a:lnTo>
                    <a:pt x="70" y="157"/>
                  </a:lnTo>
                  <a:lnTo>
                    <a:pt x="92" y="139"/>
                  </a:lnTo>
                  <a:lnTo>
                    <a:pt x="118" y="124"/>
                  </a:lnTo>
                  <a:lnTo>
                    <a:pt x="149" y="111"/>
                  </a:lnTo>
                  <a:lnTo>
                    <a:pt x="187" y="96"/>
                  </a:lnTo>
                  <a:lnTo>
                    <a:pt x="221" y="81"/>
                  </a:lnTo>
                  <a:lnTo>
                    <a:pt x="253" y="67"/>
                  </a:lnTo>
                  <a:lnTo>
                    <a:pt x="280" y="54"/>
                  </a:lnTo>
                  <a:lnTo>
                    <a:pt x="305" y="41"/>
                  </a:lnTo>
                  <a:lnTo>
                    <a:pt x="326" y="29"/>
                  </a:lnTo>
                  <a:lnTo>
                    <a:pt x="344" y="20"/>
                  </a:lnTo>
                  <a:lnTo>
                    <a:pt x="358" y="12"/>
                  </a:lnTo>
                  <a:lnTo>
                    <a:pt x="368" y="6"/>
                  </a:lnTo>
                  <a:lnTo>
                    <a:pt x="374" y="2"/>
                  </a:lnTo>
                  <a:lnTo>
                    <a:pt x="3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4" name="Shape 12104"/>
            <p:cNvSpPr/>
            <p:nvPr/>
          </p:nvSpPr>
          <p:spPr>
            <a:xfrm>
              <a:off x="10990263" y="4657725"/>
              <a:ext cx="57150" cy="76200"/>
            </a:xfrm>
            <a:custGeom>
              <a:avLst/>
              <a:gdLst/>
              <a:ahLst/>
              <a:cxnLst/>
              <a:rect l="0" t="0" r="0" b="0"/>
              <a:pathLst>
                <a:path w="610" h="813" extrusionOk="0">
                  <a:moveTo>
                    <a:pt x="317" y="0"/>
                  </a:moveTo>
                  <a:lnTo>
                    <a:pt x="346" y="2"/>
                  </a:lnTo>
                  <a:lnTo>
                    <a:pt x="372" y="7"/>
                  </a:lnTo>
                  <a:lnTo>
                    <a:pt x="395" y="14"/>
                  </a:lnTo>
                  <a:lnTo>
                    <a:pt x="415" y="22"/>
                  </a:lnTo>
                  <a:lnTo>
                    <a:pt x="434" y="32"/>
                  </a:lnTo>
                  <a:lnTo>
                    <a:pt x="454" y="45"/>
                  </a:lnTo>
                  <a:lnTo>
                    <a:pt x="471" y="58"/>
                  </a:lnTo>
                  <a:lnTo>
                    <a:pt x="484" y="70"/>
                  </a:lnTo>
                  <a:lnTo>
                    <a:pt x="493" y="81"/>
                  </a:lnTo>
                  <a:lnTo>
                    <a:pt x="500" y="90"/>
                  </a:lnTo>
                  <a:lnTo>
                    <a:pt x="504" y="96"/>
                  </a:lnTo>
                  <a:lnTo>
                    <a:pt x="505" y="98"/>
                  </a:lnTo>
                  <a:lnTo>
                    <a:pt x="506" y="98"/>
                  </a:lnTo>
                  <a:lnTo>
                    <a:pt x="509" y="99"/>
                  </a:lnTo>
                  <a:lnTo>
                    <a:pt x="514" y="100"/>
                  </a:lnTo>
                  <a:lnTo>
                    <a:pt x="520" y="102"/>
                  </a:lnTo>
                  <a:lnTo>
                    <a:pt x="527" y="105"/>
                  </a:lnTo>
                  <a:lnTo>
                    <a:pt x="534" y="109"/>
                  </a:lnTo>
                  <a:lnTo>
                    <a:pt x="542" y="115"/>
                  </a:lnTo>
                  <a:lnTo>
                    <a:pt x="551" y="123"/>
                  </a:lnTo>
                  <a:lnTo>
                    <a:pt x="560" y="133"/>
                  </a:lnTo>
                  <a:lnTo>
                    <a:pt x="568" y="145"/>
                  </a:lnTo>
                  <a:lnTo>
                    <a:pt x="575" y="159"/>
                  </a:lnTo>
                  <a:lnTo>
                    <a:pt x="582" y="176"/>
                  </a:lnTo>
                  <a:lnTo>
                    <a:pt x="587" y="196"/>
                  </a:lnTo>
                  <a:lnTo>
                    <a:pt x="590" y="219"/>
                  </a:lnTo>
                  <a:lnTo>
                    <a:pt x="592" y="246"/>
                  </a:lnTo>
                  <a:lnTo>
                    <a:pt x="592" y="277"/>
                  </a:lnTo>
                  <a:lnTo>
                    <a:pt x="589" y="311"/>
                  </a:lnTo>
                  <a:lnTo>
                    <a:pt x="584" y="349"/>
                  </a:lnTo>
                  <a:lnTo>
                    <a:pt x="580" y="368"/>
                  </a:lnTo>
                  <a:lnTo>
                    <a:pt x="574" y="387"/>
                  </a:lnTo>
                  <a:lnTo>
                    <a:pt x="581" y="387"/>
                  </a:lnTo>
                  <a:lnTo>
                    <a:pt x="589" y="388"/>
                  </a:lnTo>
                  <a:lnTo>
                    <a:pt x="595" y="391"/>
                  </a:lnTo>
                  <a:lnTo>
                    <a:pt x="601" y="396"/>
                  </a:lnTo>
                  <a:lnTo>
                    <a:pt x="606" y="404"/>
                  </a:lnTo>
                  <a:lnTo>
                    <a:pt x="609" y="414"/>
                  </a:lnTo>
                  <a:lnTo>
                    <a:pt x="610" y="428"/>
                  </a:lnTo>
                  <a:lnTo>
                    <a:pt x="610" y="446"/>
                  </a:lnTo>
                  <a:lnTo>
                    <a:pt x="606" y="467"/>
                  </a:lnTo>
                  <a:lnTo>
                    <a:pt x="600" y="492"/>
                  </a:lnTo>
                  <a:lnTo>
                    <a:pt x="592" y="519"/>
                  </a:lnTo>
                  <a:lnTo>
                    <a:pt x="584" y="539"/>
                  </a:lnTo>
                  <a:lnTo>
                    <a:pt x="576" y="555"/>
                  </a:lnTo>
                  <a:lnTo>
                    <a:pt x="569" y="568"/>
                  </a:lnTo>
                  <a:lnTo>
                    <a:pt x="562" y="575"/>
                  </a:lnTo>
                  <a:lnTo>
                    <a:pt x="554" y="580"/>
                  </a:lnTo>
                  <a:lnTo>
                    <a:pt x="548" y="582"/>
                  </a:lnTo>
                  <a:lnTo>
                    <a:pt x="542" y="609"/>
                  </a:lnTo>
                  <a:lnTo>
                    <a:pt x="532" y="637"/>
                  </a:lnTo>
                  <a:lnTo>
                    <a:pt x="519" y="666"/>
                  </a:lnTo>
                  <a:lnTo>
                    <a:pt x="502" y="694"/>
                  </a:lnTo>
                  <a:lnTo>
                    <a:pt x="482" y="722"/>
                  </a:lnTo>
                  <a:lnTo>
                    <a:pt x="459" y="746"/>
                  </a:lnTo>
                  <a:lnTo>
                    <a:pt x="432" y="768"/>
                  </a:lnTo>
                  <a:lnTo>
                    <a:pt x="403" y="787"/>
                  </a:lnTo>
                  <a:lnTo>
                    <a:pt x="370" y="801"/>
                  </a:lnTo>
                  <a:lnTo>
                    <a:pt x="338" y="810"/>
                  </a:lnTo>
                  <a:lnTo>
                    <a:pt x="304" y="813"/>
                  </a:lnTo>
                  <a:lnTo>
                    <a:pt x="272" y="810"/>
                  </a:lnTo>
                  <a:lnTo>
                    <a:pt x="239" y="801"/>
                  </a:lnTo>
                  <a:lnTo>
                    <a:pt x="207" y="787"/>
                  </a:lnTo>
                  <a:lnTo>
                    <a:pt x="177" y="768"/>
                  </a:lnTo>
                  <a:lnTo>
                    <a:pt x="151" y="746"/>
                  </a:lnTo>
                  <a:lnTo>
                    <a:pt x="128" y="722"/>
                  </a:lnTo>
                  <a:lnTo>
                    <a:pt x="107" y="694"/>
                  </a:lnTo>
                  <a:lnTo>
                    <a:pt x="90" y="666"/>
                  </a:lnTo>
                  <a:lnTo>
                    <a:pt x="77" y="637"/>
                  </a:lnTo>
                  <a:lnTo>
                    <a:pt x="67" y="609"/>
                  </a:lnTo>
                  <a:lnTo>
                    <a:pt x="61" y="581"/>
                  </a:lnTo>
                  <a:lnTo>
                    <a:pt x="54" y="579"/>
                  </a:lnTo>
                  <a:lnTo>
                    <a:pt x="46" y="573"/>
                  </a:lnTo>
                  <a:lnTo>
                    <a:pt x="38" y="562"/>
                  </a:lnTo>
                  <a:lnTo>
                    <a:pt x="29" y="545"/>
                  </a:lnTo>
                  <a:lnTo>
                    <a:pt x="20" y="523"/>
                  </a:lnTo>
                  <a:lnTo>
                    <a:pt x="11" y="494"/>
                  </a:lnTo>
                  <a:lnTo>
                    <a:pt x="5" y="470"/>
                  </a:lnTo>
                  <a:lnTo>
                    <a:pt x="2" y="451"/>
                  </a:lnTo>
                  <a:lnTo>
                    <a:pt x="0" y="434"/>
                  </a:lnTo>
                  <a:lnTo>
                    <a:pt x="1" y="421"/>
                  </a:lnTo>
                  <a:lnTo>
                    <a:pt x="3" y="409"/>
                  </a:lnTo>
                  <a:lnTo>
                    <a:pt x="7" y="401"/>
                  </a:lnTo>
                  <a:lnTo>
                    <a:pt x="12" y="395"/>
                  </a:lnTo>
                  <a:lnTo>
                    <a:pt x="17" y="391"/>
                  </a:lnTo>
                  <a:lnTo>
                    <a:pt x="23" y="389"/>
                  </a:lnTo>
                  <a:lnTo>
                    <a:pt x="30" y="388"/>
                  </a:lnTo>
                  <a:lnTo>
                    <a:pt x="36" y="388"/>
                  </a:lnTo>
                  <a:lnTo>
                    <a:pt x="30" y="369"/>
                  </a:lnTo>
                  <a:lnTo>
                    <a:pt x="26" y="350"/>
                  </a:lnTo>
                  <a:lnTo>
                    <a:pt x="21" y="318"/>
                  </a:lnTo>
                  <a:lnTo>
                    <a:pt x="19" y="287"/>
                  </a:lnTo>
                  <a:lnTo>
                    <a:pt x="20" y="256"/>
                  </a:lnTo>
                  <a:lnTo>
                    <a:pt x="26" y="226"/>
                  </a:lnTo>
                  <a:lnTo>
                    <a:pt x="35" y="197"/>
                  </a:lnTo>
                  <a:lnTo>
                    <a:pt x="47" y="169"/>
                  </a:lnTo>
                  <a:lnTo>
                    <a:pt x="62" y="144"/>
                  </a:lnTo>
                  <a:lnTo>
                    <a:pt x="79" y="121"/>
                  </a:lnTo>
                  <a:lnTo>
                    <a:pt x="97" y="100"/>
                  </a:lnTo>
                  <a:lnTo>
                    <a:pt x="119" y="80"/>
                  </a:lnTo>
                  <a:lnTo>
                    <a:pt x="141" y="62"/>
                  </a:lnTo>
                  <a:lnTo>
                    <a:pt x="164" y="46"/>
                  </a:lnTo>
                  <a:lnTo>
                    <a:pt x="184" y="33"/>
                  </a:lnTo>
                  <a:lnTo>
                    <a:pt x="205" y="22"/>
                  </a:lnTo>
                  <a:lnTo>
                    <a:pt x="228" y="13"/>
                  </a:lnTo>
                  <a:lnTo>
                    <a:pt x="247" y="7"/>
                  </a:lnTo>
                  <a:lnTo>
                    <a:pt x="266" y="3"/>
                  </a:lnTo>
                  <a:lnTo>
                    <a:pt x="287" y="1"/>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5" name="Shape 12105"/>
            <p:cNvSpPr/>
            <p:nvPr/>
          </p:nvSpPr>
          <p:spPr>
            <a:xfrm>
              <a:off x="10871200" y="4632325"/>
              <a:ext cx="93663" cy="88900"/>
            </a:xfrm>
            <a:custGeom>
              <a:avLst/>
              <a:gdLst/>
              <a:ahLst/>
              <a:cxnLst/>
              <a:rect l="0" t="0" r="0" b="0"/>
              <a:pathLst>
                <a:path w="1014" h="951" extrusionOk="0">
                  <a:moveTo>
                    <a:pt x="506" y="0"/>
                  </a:moveTo>
                  <a:lnTo>
                    <a:pt x="528" y="3"/>
                  </a:lnTo>
                  <a:lnTo>
                    <a:pt x="547" y="10"/>
                  </a:lnTo>
                  <a:lnTo>
                    <a:pt x="564" y="20"/>
                  </a:lnTo>
                  <a:lnTo>
                    <a:pt x="578" y="34"/>
                  </a:lnTo>
                  <a:lnTo>
                    <a:pt x="589" y="51"/>
                  </a:lnTo>
                  <a:lnTo>
                    <a:pt x="596" y="70"/>
                  </a:lnTo>
                  <a:lnTo>
                    <a:pt x="598" y="91"/>
                  </a:lnTo>
                  <a:lnTo>
                    <a:pt x="598" y="539"/>
                  </a:lnTo>
                  <a:lnTo>
                    <a:pt x="973" y="783"/>
                  </a:lnTo>
                  <a:lnTo>
                    <a:pt x="990" y="796"/>
                  </a:lnTo>
                  <a:lnTo>
                    <a:pt x="1002" y="812"/>
                  </a:lnTo>
                  <a:lnTo>
                    <a:pt x="1010" y="830"/>
                  </a:lnTo>
                  <a:lnTo>
                    <a:pt x="1014" y="851"/>
                  </a:lnTo>
                  <a:lnTo>
                    <a:pt x="1014" y="871"/>
                  </a:lnTo>
                  <a:lnTo>
                    <a:pt x="1009" y="891"/>
                  </a:lnTo>
                  <a:lnTo>
                    <a:pt x="1000" y="910"/>
                  </a:lnTo>
                  <a:lnTo>
                    <a:pt x="988" y="924"/>
                  </a:lnTo>
                  <a:lnTo>
                    <a:pt x="974" y="936"/>
                  </a:lnTo>
                  <a:lnTo>
                    <a:pt x="959" y="944"/>
                  </a:lnTo>
                  <a:lnTo>
                    <a:pt x="941" y="949"/>
                  </a:lnTo>
                  <a:lnTo>
                    <a:pt x="923" y="951"/>
                  </a:lnTo>
                  <a:lnTo>
                    <a:pt x="905" y="950"/>
                  </a:lnTo>
                  <a:lnTo>
                    <a:pt x="889" y="944"/>
                  </a:lnTo>
                  <a:lnTo>
                    <a:pt x="873" y="936"/>
                  </a:lnTo>
                  <a:lnTo>
                    <a:pt x="506" y="698"/>
                  </a:lnTo>
                  <a:lnTo>
                    <a:pt x="140" y="936"/>
                  </a:lnTo>
                  <a:lnTo>
                    <a:pt x="122" y="945"/>
                  </a:lnTo>
                  <a:lnTo>
                    <a:pt x="102" y="950"/>
                  </a:lnTo>
                  <a:lnTo>
                    <a:pt x="82" y="950"/>
                  </a:lnTo>
                  <a:lnTo>
                    <a:pt x="61" y="945"/>
                  </a:lnTo>
                  <a:lnTo>
                    <a:pt x="43" y="937"/>
                  </a:lnTo>
                  <a:lnTo>
                    <a:pt x="26" y="925"/>
                  </a:lnTo>
                  <a:lnTo>
                    <a:pt x="13" y="910"/>
                  </a:lnTo>
                  <a:lnTo>
                    <a:pt x="4" y="891"/>
                  </a:lnTo>
                  <a:lnTo>
                    <a:pt x="0" y="871"/>
                  </a:lnTo>
                  <a:lnTo>
                    <a:pt x="0" y="851"/>
                  </a:lnTo>
                  <a:lnTo>
                    <a:pt x="4" y="830"/>
                  </a:lnTo>
                  <a:lnTo>
                    <a:pt x="12" y="812"/>
                  </a:lnTo>
                  <a:lnTo>
                    <a:pt x="24" y="796"/>
                  </a:lnTo>
                  <a:lnTo>
                    <a:pt x="40" y="783"/>
                  </a:lnTo>
                  <a:lnTo>
                    <a:pt x="415" y="539"/>
                  </a:lnTo>
                  <a:lnTo>
                    <a:pt x="415" y="91"/>
                  </a:lnTo>
                  <a:lnTo>
                    <a:pt x="418" y="71"/>
                  </a:lnTo>
                  <a:lnTo>
                    <a:pt x="425" y="51"/>
                  </a:lnTo>
                  <a:lnTo>
                    <a:pt x="435" y="35"/>
                  </a:lnTo>
                  <a:lnTo>
                    <a:pt x="449" y="20"/>
                  </a:lnTo>
                  <a:lnTo>
                    <a:pt x="466" y="10"/>
                  </a:lnTo>
                  <a:lnTo>
                    <a:pt x="485" y="3"/>
                  </a:lnTo>
                  <a:lnTo>
                    <a:pt x="5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06" name="Shape 12106"/>
          <p:cNvGrpSpPr/>
          <p:nvPr/>
        </p:nvGrpSpPr>
        <p:grpSpPr>
          <a:xfrm>
            <a:off x="8588871" y="4465440"/>
            <a:ext cx="217885" cy="216694"/>
            <a:chOff x="11537950" y="4489450"/>
            <a:chExt cx="290513" cy="288925"/>
          </a:xfrm>
        </p:grpSpPr>
        <p:sp>
          <p:nvSpPr>
            <p:cNvPr id="12107" name="Shape 12107"/>
            <p:cNvSpPr/>
            <p:nvPr/>
          </p:nvSpPr>
          <p:spPr>
            <a:xfrm>
              <a:off x="11595100" y="4489450"/>
              <a:ext cx="47625" cy="47625"/>
            </a:xfrm>
            <a:custGeom>
              <a:avLst/>
              <a:gdLst/>
              <a:ahLst/>
              <a:cxnLst/>
              <a:rect l="0" t="0" r="0" b="0"/>
              <a:pathLst>
                <a:path w="565" h="565" extrusionOk="0">
                  <a:moveTo>
                    <a:pt x="282" y="0"/>
                  </a:moveTo>
                  <a:lnTo>
                    <a:pt x="324" y="3"/>
                  </a:lnTo>
                  <a:lnTo>
                    <a:pt x="363" y="12"/>
                  </a:lnTo>
                  <a:lnTo>
                    <a:pt x="401" y="26"/>
                  </a:lnTo>
                  <a:lnTo>
                    <a:pt x="436" y="45"/>
                  </a:lnTo>
                  <a:lnTo>
                    <a:pt x="468" y="70"/>
                  </a:lnTo>
                  <a:lnTo>
                    <a:pt x="495" y="97"/>
                  </a:lnTo>
                  <a:lnTo>
                    <a:pt x="519" y="129"/>
                  </a:lnTo>
                  <a:lnTo>
                    <a:pt x="538" y="163"/>
                  </a:lnTo>
                  <a:lnTo>
                    <a:pt x="553" y="201"/>
                  </a:lnTo>
                  <a:lnTo>
                    <a:pt x="561" y="240"/>
                  </a:lnTo>
                  <a:lnTo>
                    <a:pt x="565" y="282"/>
                  </a:lnTo>
                  <a:lnTo>
                    <a:pt x="561" y="325"/>
                  </a:lnTo>
                  <a:lnTo>
                    <a:pt x="553" y="364"/>
                  </a:lnTo>
                  <a:lnTo>
                    <a:pt x="538" y="401"/>
                  </a:lnTo>
                  <a:lnTo>
                    <a:pt x="519" y="436"/>
                  </a:lnTo>
                  <a:lnTo>
                    <a:pt x="495" y="468"/>
                  </a:lnTo>
                  <a:lnTo>
                    <a:pt x="468" y="495"/>
                  </a:lnTo>
                  <a:lnTo>
                    <a:pt x="436" y="519"/>
                  </a:lnTo>
                  <a:lnTo>
                    <a:pt x="401" y="538"/>
                  </a:lnTo>
                  <a:lnTo>
                    <a:pt x="363" y="553"/>
                  </a:lnTo>
                  <a:lnTo>
                    <a:pt x="324" y="562"/>
                  </a:lnTo>
                  <a:lnTo>
                    <a:pt x="282" y="565"/>
                  </a:lnTo>
                  <a:lnTo>
                    <a:pt x="240" y="562"/>
                  </a:lnTo>
                  <a:lnTo>
                    <a:pt x="200" y="553"/>
                  </a:lnTo>
                  <a:lnTo>
                    <a:pt x="163" y="538"/>
                  </a:lnTo>
                  <a:lnTo>
                    <a:pt x="128" y="519"/>
                  </a:lnTo>
                  <a:lnTo>
                    <a:pt x="97" y="495"/>
                  </a:lnTo>
                  <a:lnTo>
                    <a:pt x="69" y="468"/>
                  </a:lnTo>
                  <a:lnTo>
                    <a:pt x="45" y="436"/>
                  </a:lnTo>
                  <a:lnTo>
                    <a:pt x="26" y="401"/>
                  </a:lnTo>
                  <a:lnTo>
                    <a:pt x="11" y="364"/>
                  </a:lnTo>
                  <a:lnTo>
                    <a:pt x="3" y="325"/>
                  </a:lnTo>
                  <a:lnTo>
                    <a:pt x="0" y="282"/>
                  </a:lnTo>
                  <a:lnTo>
                    <a:pt x="3" y="240"/>
                  </a:lnTo>
                  <a:lnTo>
                    <a:pt x="11" y="201"/>
                  </a:lnTo>
                  <a:lnTo>
                    <a:pt x="26" y="163"/>
                  </a:lnTo>
                  <a:lnTo>
                    <a:pt x="45" y="129"/>
                  </a:lnTo>
                  <a:lnTo>
                    <a:pt x="69" y="97"/>
                  </a:lnTo>
                  <a:lnTo>
                    <a:pt x="97" y="70"/>
                  </a:lnTo>
                  <a:lnTo>
                    <a:pt x="128" y="45"/>
                  </a:lnTo>
                  <a:lnTo>
                    <a:pt x="163" y="26"/>
                  </a:lnTo>
                  <a:lnTo>
                    <a:pt x="200" y="12"/>
                  </a:lnTo>
                  <a:lnTo>
                    <a:pt x="240" y="3"/>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8" name="Shape 12108"/>
            <p:cNvSpPr/>
            <p:nvPr/>
          </p:nvSpPr>
          <p:spPr>
            <a:xfrm>
              <a:off x="11747500" y="4489450"/>
              <a:ext cx="47625" cy="47625"/>
            </a:xfrm>
            <a:custGeom>
              <a:avLst/>
              <a:gdLst/>
              <a:ahLst/>
              <a:cxnLst/>
              <a:rect l="0" t="0" r="0" b="0"/>
              <a:pathLst>
                <a:path w="565" h="565" extrusionOk="0">
                  <a:moveTo>
                    <a:pt x="283" y="0"/>
                  </a:moveTo>
                  <a:lnTo>
                    <a:pt x="325" y="3"/>
                  </a:lnTo>
                  <a:lnTo>
                    <a:pt x="364" y="12"/>
                  </a:lnTo>
                  <a:lnTo>
                    <a:pt x="402" y="26"/>
                  </a:lnTo>
                  <a:lnTo>
                    <a:pt x="437" y="45"/>
                  </a:lnTo>
                  <a:lnTo>
                    <a:pt x="468" y="70"/>
                  </a:lnTo>
                  <a:lnTo>
                    <a:pt x="496" y="97"/>
                  </a:lnTo>
                  <a:lnTo>
                    <a:pt x="520" y="129"/>
                  </a:lnTo>
                  <a:lnTo>
                    <a:pt x="539" y="163"/>
                  </a:lnTo>
                  <a:lnTo>
                    <a:pt x="554" y="201"/>
                  </a:lnTo>
                  <a:lnTo>
                    <a:pt x="562" y="240"/>
                  </a:lnTo>
                  <a:lnTo>
                    <a:pt x="565" y="282"/>
                  </a:lnTo>
                  <a:lnTo>
                    <a:pt x="562" y="325"/>
                  </a:lnTo>
                  <a:lnTo>
                    <a:pt x="554" y="364"/>
                  </a:lnTo>
                  <a:lnTo>
                    <a:pt x="539" y="401"/>
                  </a:lnTo>
                  <a:lnTo>
                    <a:pt x="520" y="436"/>
                  </a:lnTo>
                  <a:lnTo>
                    <a:pt x="496" y="468"/>
                  </a:lnTo>
                  <a:lnTo>
                    <a:pt x="468" y="495"/>
                  </a:lnTo>
                  <a:lnTo>
                    <a:pt x="437" y="519"/>
                  </a:lnTo>
                  <a:lnTo>
                    <a:pt x="402" y="538"/>
                  </a:lnTo>
                  <a:lnTo>
                    <a:pt x="364" y="553"/>
                  </a:lnTo>
                  <a:lnTo>
                    <a:pt x="325" y="562"/>
                  </a:lnTo>
                  <a:lnTo>
                    <a:pt x="283" y="565"/>
                  </a:lnTo>
                  <a:lnTo>
                    <a:pt x="241" y="562"/>
                  </a:lnTo>
                  <a:lnTo>
                    <a:pt x="202" y="553"/>
                  </a:lnTo>
                  <a:lnTo>
                    <a:pt x="164" y="538"/>
                  </a:lnTo>
                  <a:lnTo>
                    <a:pt x="129" y="519"/>
                  </a:lnTo>
                  <a:lnTo>
                    <a:pt x="97" y="495"/>
                  </a:lnTo>
                  <a:lnTo>
                    <a:pt x="70" y="468"/>
                  </a:lnTo>
                  <a:lnTo>
                    <a:pt x="46" y="436"/>
                  </a:lnTo>
                  <a:lnTo>
                    <a:pt x="27" y="401"/>
                  </a:lnTo>
                  <a:lnTo>
                    <a:pt x="12" y="364"/>
                  </a:lnTo>
                  <a:lnTo>
                    <a:pt x="4" y="325"/>
                  </a:lnTo>
                  <a:lnTo>
                    <a:pt x="0" y="282"/>
                  </a:lnTo>
                  <a:lnTo>
                    <a:pt x="4" y="240"/>
                  </a:lnTo>
                  <a:lnTo>
                    <a:pt x="12" y="201"/>
                  </a:lnTo>
                  <a:lnTo>
                    <a:pt x="27" y="163"/>
                  </a:lnTo>
                  <a:lnTo>
                    <a:pt x="46" y="129"/>
                  </a:lnTo>
                  <a:lnTo>
                    <a:pt x="70" y="97"/>
                  </a:lnTo>
                  <a:lnTo>
                    <a:pt x="97" y="70"/>
                  </a:lnTo>
                  <a:lnTo>
                    <a:pt x="129" y="45"/>
                  </a:lnTo>
                  <a:lnTo>
                    <a:pt x="164" y="26"/>
                  </a:lnTo>
                  <a:lnTo>
                    <a:pt x="202" y="12"/>
                  </a:lnTo>
                  <a:lnTo>
                    <a:pt x="241" y="3"/>
                  </a:lnTo>
                  <a:lnTo>
                    <a:pt x="2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09" name="Shape 12109"/>
            <p:cNvSpPr/>
            <p:nvPr/>
          </p:nvSpPr>
          <p:spPr>
            <a:xfrm>
              <a:off x="11690350" y="4492625"/>
              <a:ext cx="138113" cy="285750"/>
            </a:xfrm>
            <a:custGeom>
              <a:avLst/>
              <a:gdLst/>
              <a:ahLst/>
              <a:cxnLst/>
              <a:rect l="0" t="0" r="0" b="0"/>
              <a:pathLst>
                <a:path w="1656" h="3424" extrusionOk="0">
                  <a:moveTo>
                    <a:pt x="393" y="0"/>
                  </a:moveTo>
                  <a:lnTo>
                    <a:pt x="411" y="2"/>
                  </a:lnTo>
                  <a:lnTo>
                    <a:pt x="427" y="8"/>
                  </a:lnTo>
                  <a:lnTo>
                    <a:pt x="442" y="17"/>
                  </a:lnTo>
                  <a:lnTo>
                    <a:pt x="456" y="29"/>
                  </a:lnTo>
                  <a:lnTo>
                    <a:pt x="465" y="44"/>
                  </a:lnTo>
                  <a:lnTo>
                    <a:pt x="691" y="487"/>
                  </a:lnTo>
                  <a:lnTo>
                    <a:pt x="697" y="504"/>
                  </a:lnTo>
                  <a:lnTo>
                    <a:pt x="699" y="522"/>
                  </a:lnTo>
                  <a:lnTo>
                    <a:pt x="697" y="540"/>
                  </a:lnTo>
                  <a:lnTo>
                    <a:pt x="692" y="556"/>
                  </a:lnTo>
                  <a:lnTo>
                    <a:pt x="683" y="571"/>
                  </a:lnTo>
                  <a:lnTo>
                    <a:pt x="671" y="585"/>
                  </a:lnTo>
                  <a:lnTo>
                    <a:pt x="655" y="594"/>
                  </a:lnTo>
                  <a:lnTo>
                    <a:pt x="638" y="602"/>
                  </a:lnTo>
                  <a:lnTo>
                    <a:pt x="620" y="604"/>
                  </a:lnTo>
                  <a:lnTo>
                    <a:pt x="602" y="602"/>
                  </a:lnTo>
                  <a:lnTo>
                    <a:pt x="586" y="597"/>
                  </a:lnTo>
                  <a:lnTo>
                    <a:pt x="571" y="587"/>
                  </a:lnTo>
                  <a:lnTo>
                    <a:pt x="557" y="575"/>
                  </a:lnTo>
                  <a:lnTo>
                    <a:pt x="547" y="560"/>
                  </a:lnTo>
                  <a:lnTo>
                    <a:pt x="523" y="513"/>
                  </a:lnTo>
                  <a:lnTo>
                    <a:pt x="411" y="755"/>
                  </a:lnTo>
                  <a:lnTo>
                    <a:pt x="639" y="658"/>
                  </a:lnTo>
                  <a:lnTo>
                    <a:pt x="657" y="651"/>
                  </a:lnTo>
                  <a:lnTo>
                    <a:pt x="674" y="648"/>
                  </a:lnTo>
                  <a:lnTo>
                    <a:pt x="691" y="646"/>
                  </a:lnTo>
                  <a:lnTo>
                    <a:pt x="711" y="646"/>
                  </a:lnTo>
                  <a:lnTo>
                    <a:pt x="733" y="646"/>
                  </a:lnTo>
                  <a:lnTo>
                    <a:pt x="906" y="1100"/>
                  </a:lnTo>
                  <a:lnTo>
                    <a:pt x="870" y="908"/>
                  </a:lnTo>
                  <a:lnTo>
                    <a:pt x="869" y="896"/>
                  </a:lnTo>
                  <a:lnTo>
                    <a:pt x="871" y="882"/>
                  </a:lnTo>
                  <a:lnTo>
                    <a:pt x="876" y="870"/>
                  </a:lnTo>
                  <a:lnTo>
                    <a:pt x="932" y="768"/>
                  </a:lnTo>
                  <a:lnTo>
                    <a:pt x="883" y="679"/>
                  </a:lnTo>
                  <a:lnTo>
                    <a:pt x="879" y="668"/>
                  </a:lnTo>
                  <a:lnTo>
                    <a:pt x="883" y="659"/>
                  </a:lnTo>
                  <a:lnTo>
                    <a:pt x="890" y="651"/>
                  </a:lnTo>
                  <a:lnTo>
                    <a:pt x="899" y="648"/>
                  </a:lnTo>
                  <a:lnTo>
                    <a:pt x="1035" y="648"/>
                  </a:lnTo>
                  <a:lnTo>
                    <a:pt x="1046" y="651"/>
                  </a:lnTo>
                  <a:lnTo>
                    <a:pt x="1053" y="659"/>
                  </a:lnTo>
                  <a:lnTo>
                    <a:pt x="1055" y="668"/>
                  </a:lnTo>
                  <a:lnTo>
                    <a:pt x="1053" y="679"/>
                  </a:lnTo>
                  <a:lnTo>
                    <a:pt x="1004" y="768"/>
                  </a:lnTo>
                  <a:lnTo>
                    <a:pt x="1060" y="869"/>
                  </a:lnTo>
                  <a:lnTo>
                    <a:pt x="1065" y="882"/>
                  </a:lnTo>
                  <a:lnTo>
                    <a:pt x="1067" y="896"/>
                  </a:lnTo>
                  <a:lnTo>
                    <a:pt x="1065" y="909"/>
                  </a:lnTo>
                  <a:lnTo>
                    <a:pt x="1025" y="1100"/>
                  </a:lnTo>
                  <a:lnTo>
                    <a:pt x="1199" y="646"/>
                  </a:lnTo>
                  <a:lnTo>
                    <a:pt x="1330" y="646"/>
                  </a:lnTo>
                  <a:lnTo>
                    <a:pt x="1375" y="649"/>
                  </a:lnTo>
                  <a:lnTo>
                    <a:pt x="1416" y="658"/>
                  </a:lnTo>
                  <a:lnTo>
                    <a:pt x="1456" y="671"/>
                  </a:lnTo>
                  <a:lnTo>
                    <a:pt x="1493" y="690"/>
                  </a:lnTo>
                  <a:lnTo>
                    <a:pt x="1527" y="713"/>
                  </a:lnTo>
                  <a:lnTo>
                    <a:pt x="1558" y="741"/>
                  </a:lnTo>
                  <a:lnTo>
                    <a:pt x="1585" y="771"/>
                  </a:lnTo>
                  <a:lnTo>
                    <a:pt x="1609" y="805"/>
                  </a:lnTo>
                  <a:lnTo>
                    <a:pt x="1628" y="842"/>
                  </a:lnTo>
                  <a:lnTo>
                    <a:pt x="1641" y="882"/>
                  </a:lnTo>
                  <a:lnTo>
                    <a:pt x="1651" y="924"/>
                  </a:lnTo>
                  <a:lnTo>
                    <a:pt x="1654" y="967"/>
                  </a:lnTo>
                  <a:lnTo>
                    <a:pt x="1656" y="1472"/>
                  </a:lnTo>
                  <a:lnTo>
                    <a:pt x="1656" y="1953"/>
                  </a:lnTo>
                  <a:lnTo>
                    <a:pt x="1653" y="1980"/>
                  </a:lnTo>
                  <a:lnTo>
                    <a:pt x="1645" y="2006"/>
                  </a:lnTo>
                  <a:lnTo>
                    <a:pt x="1633" y="2029"/>
                  </a:lnTo>
                  <a:lnTo>
                    <a:pt x="1616" y="2049"/>
                  </a:lnTo>
                  <a:lnTo>
                    <a:pt x="1596" y="2066"/>
                  </a:lnTo>
                  <a:lnTo>
                    <a:pt x="1573" y="2079"/>
                  </a:lnTo>
                  <a:lnTo>
                    <a:pt x="1547" y="2086"/>
                  </a:lnTo>
                  <a:lnTo>
                    <a:pt x="1520" y="2090"/>
                  </a:lnTo>
                  <a:lnTo>
                    <a:pt x="1493" y="2086"/>
                  </a:lnTo>
                  <a:lnTo>
                    <a:pt x="1466" y="2079"/>
                  </a:lnTo>
                  <a:lnTo>
                    <a:pt x="1443" y="2066"/>
                  </a:lnTo>
                  <a:lnTo>
                    <a:pt x="1423" y="2049"/>
                  </a:lnTo>
                  <a:lnTo>
                    <a:pt x="1406" y="2029"/>
                  </a:lnTo>
                  <a:lnTo>
                    <a:pt x="1394" y="2006"/>
                  </a:lnTo>
                  <a:lnTo>
                    <a:pt x="1386" y="1980"/>
                  </a:lnTo>
                  <a:lnTo>
                    <a:pt x="1383" y="1953"/>
                  </a:lnTo>
                  <a:lnTo>
                    <a:pt x="1383" y="1472"/>
                  </a:lnTo>
                  <a:lnTo>
                    <a:pt x="1381" y="968"/>
                  </a:lnTo>
                  <a:lnTo>
                    <a:pt x="1381" y="964"/>
                  </a:lnTo>
                  <a:lnTo>
                    <a:pt x="1379" y="954"/>
                  </a:lnTo>
                  <a:lnTo>
                    <a:pt x="1373" y="944"/>
                  </a:lnTo>
                  <a:lnTo>
                    <a:pt x="1363" y="938"/>
                  </a:lnTo>
                  <a:lnTo>
                    <a:pt x="1353" y="936"/>
                  </a:lnTo>
                  <a:lnTo>
                    <a:pt x="1341" y="938"/>
                  </a:lnTo>
                  <a:lnTo>
                    <a:pt x="1333" y="944"/>
                  </a:lnTo>
                  <a:lnTo>
                    <a:pt x="1326" y="954"/>
                  </a:lnTo>
                  <a:lnTo>
                    <a:pt x="1324" y="964"/>
                  </a:lnTo>
                  <a:lnTo>
                    <a:pt x="1324" y="1044"/>
                  </a:lnTo>
                  <a:lnTo>
                    <a:pt x="1324" y="1117"/>
                  </a:lnTo>
                  <a:lnTo>
                    <a:pt x="1324" y="1184"/>
                  </a:lnTo>
                  <a:lnTo>
                    <a:pt x="1324" y="1247"/>
                  </a:lnTo>
                  <a:lnTo>
                    <a:pt x="1324" y="1305"/>
                  </a:lnTo>
                  <a:lnTo>
                    <a:pt x="1324" y="1356"/>
                  </a:lnTo>
                  <a:lnTo>
                    <a:pt x="1324" y="1405"/>
                  </a:lnTo>
                  <a:lnTo>
                    <a:pt x="1324" y="1448"/>
                  </a:lnTo>
                  <a:lnTo>
                    <a:pt x="1324" y="1487"/>
                  </a:lnTo>
                  <a:lnTo>
                    <a:pt x="1324" y="1523"/>
                  </a:lnTo>
                  <a:lnTo>
                    <a:pt x="1324" y="1555"/>
                  </a:lnTo>
                  <a:lnTo>
                    <a:pt x="1324" y="1585"/>
                  </a:lnTo>
                  <a:lnTo>
                    <a:pt x="1324" y="1611"/>
                  </a:lnTo>
                  <a:lnTo>
                    <a:pt x="1324" y="1635"/>
                  </a:lnTo>
                  <a:lnTo>
                    <a:pt x="1324" y="1658"/>
                  </a:lnTo>
                  <a:lnTo>
                    <a:pt x="1324" y="1676"/>
                  </a:lnTo>
                  <a:lnTo>
                    <a:pt x="1324" y="1694"/>
                  </a:lnTo>
                  <a:lnTo>
                    <a:pt x="1324" y="1712"/>
                  </a:lnTo>
                  <a:lnTo>
                    <a:pt x="1325" y="1727"/>
                  </a:lnTo>
                  <a:lnTo>
                    <a:pt x="1325" y="1743"/>
                  </a:lnTo>
                  <a:lnTo>
                    <a:pt x="1325" y="1757"/>
                  </a:lnTo>
                  <a:lnTo>
                    <a:pt x="1325" y="1771"/>
                  </a:lnTo>
                  <a:lnTo>
                    <a:pt x="1325" y="1786"/>
                  </a:lnTo>
                  <a:lnTo>
                    <a:pt x="1325" y="1800"/>
                  </a:lnTo>
                  <a:lnTo>
                    <a:pt x="1325" y="1816"/>
                  </a:lnTo>
                  <a:lnTo>
                    <a:pt x="1325" y="1832"/>
                  </a:lnTo>
                  <a:lnTo>
                    <a:pt x="1325" y="1849"/>
                  </a:lnTo>
                  <a:lnTo>
                    <a:pt x="1325" y="1868"/>
                  </a:lnTo>
                  <a:lnTo>
                    <a:pt x="1325" y="1889"/>
                  </a:lnTo>
                  <a:lnTo>
                    <a:pt x="1325" y="1912"/>
                  </a:lnTo>
                  <a:lnTo>
                    <a:pt x="1326" y="1938"/>
                  </a:lnTo>
                  <a:lnTo>
                    <a:pt x="1326" y="1966"/>
                  </a:lnTo>
                  <a:lnTo>
                    <a:pt x="1326" y="1997"/>
                  </a:lnTo>
                  <a:lnTo>
                    <a:pt x="1326" y="2032"/>
                  </a:lnTo>
                  <a:lnTo>
                    <a:pt x="1326" y="2069"/>
                  </a:lnTo>
                  <a:lnTo>
                    <a:pt x="1326" y="2111"/>
                  </a:lnTo>
                  <a:lnTo>
                    <a:pt x="1326" y="2157"/>
                  </a:lnTo>
                  <a:lnTo>
                    <a:pt x="1326" y="2208"/>
                  </a:lnTo>
                  <a:lnTo>
                    <a:pt x="1326" y="2262"/>
                  </a:lnTo>
                  <a:lnTo>
                    <a:pt x="1326" y="2322"/>
                  </a:lnTo>
                  <a:lnTo>
                    <a:pt x="1326" y="2388"/>
                  </a:lnTo>
                  <a:lnTo>
                    <a:pt x="1326" y="2458"/>
                  </a:lnTo>
                  <a:lnTo>
                    <a:pt x="1326" y="2535"/>
                  </a:lnTo>
                  <a:lnTo>
                    <a:pt x="1326" y="2618"/>
                  </a:lnTo>
                  <a:lnTo>
                    <a:pt x="1326" y="2707"/>
                  </a:lnTo>
                  <a:lnTo>
                    <a:pt x="1326" y="2804"/>
                  </a:lnTo>
                  <a:lnTo>
                    <a:pt x="1326" y="2906"/>
                  </a:lnTo>
                  <a:lnTo>
                    <a:pt x="1326" y="3017"/>
                  </a:lnTo>
                  <a:lnTo>
                    <a:pt x="1326" y="3135"/>
                  </a:lnTo>
                  <a:lnTo>
                    <a:pt x="1326" y="3261"/>
                  </a:lnTo>
                  <a:lnTo>
                    <a:pt x="1324" y="3291"/>
                  </a:lnTo>
                  <a:lnTo>
                    <a:pt x="1317" y="3318"/>
                  </a:lnTo>
                  <a:lnTo>
                    <a:pt x="1304" y="3343"/>
                  </a:lnTo>
                  <a:lnTo>
                    <a:pt x="1288" y="3367"/>
                  </a:lnTo>
                  <a:lnTo>
                    <a:pt x="1268" y="3387"/>
                  </a:lnTo>
                  <a:lnTo>
                    <a:pt x="1246" y="3402"/>
                  </a:lnTo>
                  <a:lnTo>
                    <a:pt x="1220" y="3414"/>
                  </a:lnTo>
                  <a:lnTo>
                    <a:pt x="1192" y="3422"/>
                  </a:lnTo>
                  <a:lnTo>
                    <a:pt x="1163" y="3424"/>
                  </a:lnTo>
                  <a:lnTo>
                    <a:pt x="1133" y="3422"/>
                  </a:lnTo>
                  <a:lnTo>
                    <a:pt x="1106" y="3414"/>
                  </a:lnTo>
                  <a:lnTo>
                    <a:pt x="1081" y="3402"/>
                  </a:lnTo>
                  <a:lnTo>
                    <a:pt x="1058" y="3387"/>
                  </a:lnTo>
                  <a:lnTo>
                    <a:pt x="1038" y="3367"/>
                  </a:lnTo>
                  <a:lnTo>
                    <a:pt x="1022" y="3343"/>
                  </a:lnTo>
                  <a:lnTo>
                    <a:pt x="1010" y="3318"/>
                  </a:lnTo>
                  <a:lnTo>
                    <a:pt x="1002" y="3291"/>
                  </a:lnTo>
                  <a:lnTo>
                    <a:pt x="1000" y="3261"/>
                  </a:lnTo>
                  <a:lnTo>
                    <a:pt x="1000" y="1988"/>
                  </a:lnTo>
                  <a:lnTo>
                    <a:pt x="996" y="1975"/>
                  </a:lnTo>
                  <a:lnTo>
                    <a:pt x="989" y="1963"/>
                  </a:lnTo>
                  <a:lnTo>
                    <a:pt x="977" y="1956"/>
                  </a:lnTo>
                  <a:lnTo>
                    <a:pt x="964" y="1953"/>
                  </a:lnTo>
                  <a:lnTo>
                    <a:pt x="950" y="1956"/>
                  </a:lnTo>
                  <a:lnTo>
                    <a:pt x="940" y="1963"/>
                  </a:lnTo>
                  <a:lnTo>
                    <a:pt x="931" y="1975"/>
                  </a:lnTo>
                  <a:lnTo>
                    <a:pt x="929" y="1988"/>
                  </a:lnTo>
                  <a:lnTo>
                    <a:pt x="929" y="3261"/>
                  </a:lnTo>
                  <a:lnTo>
                    <a:pt x="926" y="3291"/>
                  </a:lnTo>
                  <a:lnTo>
                    <a:pt x="918" y="3318"/>
                  </a:lnTo>
                  <a:lnTo>
                    <a:pt x="907" y="3343"/>
                  </a:lnTo>
                  <a:lnTo>
                    <a:pt x="890" y="3367"/>
                  </a:lnTo>
                  <a:lnTo>
                    <a:pt x="871" y="3387"/>
                  </a:lnTo>
                  <a:lnTo>
                    <a:pt x="848" y="3402"/>
                  </a:lnTo>
                  <a:lnTo>
                    <a:pt x="823" y="3414"/>
                  </a:lnTo>
                  <a:lnTo>
                    <a:pt x="794" y="3422"/>
                  </a:lnTo>
                  <a:lnTo>
                    <a:pt x="765" y="3424"/>
                  </a:lnTo>
                  <a:lnTo>
                    <a:pt x="736" y="3422"/>
                  </a:lnTo>
                  <a:lnTo>
                    <a:pt x="708" y="3414"/>
                  </a:lnTo>
                  <a:lnTo>
                    <a:pt x="682" y="3402"/>
                  </a:lnTo>
                  <a:lnTo>
                    <a:pt x="659" y="3387"/>
                  </a:lnTo>
                  <a:lnTo>
                    <a:pt x="640" y="3367"/>
                  </a:lnTo>
                  <a:lnTo>
                    <a:pt x="623" y="3343"/>
                  </a:lnTo>
                  <a:lnTo>
                    <a:pt x="612" y="3318"/>
                  </a:lnTo>
                  <a:lnTo>
                    <a:pt x="604" y="3291"/>
                  </a:lnTo>
                  <a:lnTo>
                    <a:pt x="601" y="3261"/>
                  </a:lnTo>
                  <a:lnTo>
                    <a:pt x="601" y="969"/>
                  </a:lnTo>
                  <a:lnTo>
                    <a:pt x="189" y="1147"/>
                  </a:lnTo>
                  <a:lnTo>
                    <a:pt x="163" y="1155"/>
                  </a:lnTo>
                  <a:lnTo>
                    <a:pt x="137" y="1157"/>
                  </a:lnTo>
                  <a:lnTo>
                    <a:pt x="109" y="1155"/>
                  </a:lnTo>
                  <a:lnTo>
                    <a:pt x="83" y="1147"/>
                  </a:lnTo>
                  <a:lnTo>
                    <a:pt x="60" y="1134"/>
                  </a:lnTo>
                  <a:lnTo>
                    <a:pt x="39" y="1116"/>
                  </a:lnTo>
                  <a:lnTo>
                    <a:pt x="21" y="1094"/>
                  </a:lnTo>
                  <a:lnTo>
                    <a:pt x="9" y="1070"/>
                  </a:lnTo>
                  <a:lnTo>
                    <a:pt x="2" y="1043"/>
                  </a:lnTo>
                  <a:lnTo>
                    <a:pt x="0" y="1017"/>
                  </a:lnTo>
                  <a:lnTo>
                    <a:pt x="4" y="990"/>
                  </a:lnTo>
                  <a:lnTo>
                    <a:pt x="12" y="963"/>
                  </a:lnTo>
                  <a:lnTo>
                    <a:pt x="335" y="273"/>
                  </a:lnTo>
                  <a:lnTo>
                    <a:pt x="345" y="254"/>
                  </a:lnTo>
                  <a:lnTo>
                    <a:pt x="359" y="237"/>
                  </a:lnTo>
                  <a:lnTo>
                    <a:pt x="376" y="222"/>
                  </a:lnTo>
                  <a:lnTo>
                    <a:pt x="322" y="117"/>
                  </a:lnTo>
                  <a:lnTo>
                    <a:pt x="316" y="100"/>
                  </a:lnTo>
                  <a:lnTo>
                    <a:pt x="314" y="82"/>
                  </a:lnTo>
                  <a:lnTo>
                    <a:pt x="315" y="64"/>
                  </a:lnTo>
                  <a:lnTo>
                    <a:pt x="321" y="48"/>
                  </a:lnTo>
                  <a:lnTo>
                    <a:pt x="329" y="33"/>
                  </a:lnTo>
                  <a:lnTo>
                    <a:pt x="342" y="19"/>
                  </a:lnTo>
                  <a:lnTo>
                    <a:pt x="358" y="10"/>
                  </a:lnTo>
                  <a:lnTo>
                    <a:pt x="375" y="2"/>
                  </a:lnTo>
                  <a:lnTo>
                    <a:pt x="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10" name="Shape 12110"/>
            <p:cNvSpPr/>
            <p:nvPr/>
          </p:nvSpPr>
          <p:spPr>
            <a:xfrm>
              <a:off x="11537950" y="4492625"/>
              <a:ext cx="141288" cy="285750"/>
            </a:xfrm>
            <a:custGeom>
              <a:avLst/>
              <a:gdLst/>
              <a:ahLst/>
              <a:cxnLst/>
              <a:rect l="0" t="0" r="0" b="0"/>
              <a:pathLst>
                <a:path w="1694" h="3424" extrusionOk="0">
                  <a:moveTo>
                    <a:pt x="393" y="0"/>
                  </a:moveTo>
                  <a:lnTo>
                    <a:pt x="411" y="2"/>
                  </a:lnTo>
                  <a:lnTo>
                    <a:pt x="428" y="8"/>
                  </a:lnTo>
                  <a:lnTo>
                    <a:pt x="443" y="17"/>
                  </a:lnTo>
                  <a:lnTo>
                    <a:pt x="456" y="29"/>
                  </a:lnTo>
                  <a:lnTo>
                    <a:pt x="466" y="44"/>
                  </a:lnTo>
                  <a:lnTo>
                    <a:pt x="691" y="487"/>
                  </a:lnTo>
                  <a:lnTo>
                    <a:pt x="698" y="504"/>
                  </a:lnTo>
                  <a:lnTo>
                    <a:pt x="700" y="522"/>
                  </a:lnTo>
                  <a:lnTo>
                    <a:pt x="698" y="540"/>
                  </a:lnTo>
                  <a:lnTo>
                    <a:pt x="692" y="556"/>
                  </a:lnTo>
                  <a:lnTo>
                    <a:pt x="684" y="571"/>
                  </a:lnTo>
                  <a:lnTo>
                    <a:pt x="671" y="585"/>
                  </a:lnTo>
                  <a:lnTo>
                    <a:pt x="655" y="594"/>
                  </a:lnTo>
                  <a:lnTo>
                    <a:pt x="639" y="602"/>
                  </a:lnTo>
                  <a:lnTo>
                    <a:pt x="621" y="604"/>
                  </a:lnTo>
                  <a:lnTo>
                    <a:pt x="603" y="602"/>
                  </a:lnTo>
                  <a:lnTo>
                    <a:pt x="586" y="597"/>
                  </a:lnTo>
                  <a:lnTo>
                    <a:pt x="570" y="587"/>
                  </a:lnTo>
                  <a:lnTo>
                    <a:pt x="557" y="575"/>
                  </a:lnTo>
                  <a:lnTo>
                    <a:pt x="547" y="560"/>
                  </a:lnTo>
                  <a:lnTo>
                    <a:pt x="524" y="513"/>
                  </a:lnTo>
                  <a:lnTo>
                    <a:pt x="411" y="755"/>
                  </a:lnTo>
                  <a:lnTo>
                    <a:pt x="453" y="737"/>
                  </a:lnTo>
                  <a:lnTo>
                    <a:pt x="489" y="721"/>
                  </a:lnTo>
                  <a:lnTo>
                    <a:pt x="522" y="707"/>
                  </a:lnTo>
                  <a:lnTo>
                    <a:pt x="549" y="696"/>
                  </a:lnTo>
                  <a:lnTo>
                    <a:pt x="573" y="685"/>
                  </a:lnTo>
                  <a:lnTo>
                    <a:pt x="594" y="676"/>
                  </a:lnTo>
                  <a:lnTo>
                    <a:pt x="611" y="668"/>
                  </a:lnTo>
                  <a:lnTo>
                    <a:pt x="626" y="663"/>
                  </a:lnTo>
                  <a:lnTo>
                    <a:pt x="640" y="658"/>
                  </a:lnTo>
                  <a:lnTo>
                    <a:pt x="650" y="653"/>
                  </a:lnTo>
                  <a:lnTo>
                    <a:pt x="660" y="650"/>
                  </a:lnTo>
                  <a:lnTo>
                    <a:pt x="668" y="648"/>
                  </a:lnTo>
                  <a:lnTo>
                    <a:pt x="675" y="647"/>
                  </a:lnTo>
                  <a:lnTo>
                    <a:pt x="683" y="646"/>
                  </a:lnTo>
                  <a:lnTo>
                    <a:pt x="691" y="646"/>
                  </a:lnTo>
                  <a:lnTo>
                    <a:pt x="700" y="646"/>
                  </a:lnTo>
                  <a:lnTo>
                    <a:pt x="709" y="646"/>
                  </a:lnTo>
                  <a:lnTo>
                    <a:pt x="720" y="646"/>
                  </a:lnTo>
                  <a:lnTo>
                    <a:pt x="732" y="646"/>
                  </a:lnTo>
                  <a:lnTo>
                    <a:pt x="735" y="657"/>
                  </a:lnTo>
                  <a:lnTo>
                    <a:pt x="742" y="672"/>
                  </a:lnTo>
                  <a:lnTo>
                    <a:pt x="749" y="692"/>
                  </a:lnTo>
                  <a:lnTo>
                    <a:pt x="759" y="717"/>
                  </a:lnTo>
                  <a:lnTo>
                    <a:pt x="769" y="744"/>
                  </a:lnTo>
                  <a:lnTo>
                    <a:pt x="781" y="774"/>
                  </a:lnTo>
                  <a:lnTo>
                    <a:pt x="792" y="806"/>
                  </a:lnTo>
                  <a:lnTo>
                    <a:pt x="805" y="839"/>
                  </a:lnTo>
                  <a:lnTo>
                    <a:pt x="818" y="874"/>
                  </a:lnTo>
                  <a:lnTo>
                    <a:pt x="831" y="907"/>
                  </a:lnTo>
                  <a:lnTo>
                    <a:pt x="844" y="941"/>
                  </a:lnTo>
                  <a:lnTo>
                    <a:pt x="856" y="973"/>
                  </a:lnTo>
                  <a:lnTo>
                    <a:pt x="867" y="1003"/>
                  </a:lnTo>
                  <a:lnTo>
                    <a:pt x="878" y="1032"/>
                  </a:lnTo>
                  <a:lnTo>
                    <a:pt x="887" y="1056"/>
                  </a:lnTo>
                  <a:lnTo>
                    <a:pt x="895" y="1077"/>
                  </a:lnTo>
                  <a:lnTo>
                    <a:pt x="901" y="1093"/>
                  </a:lnTo>
                  <a:lnTo>
                    <a:pt x="905" y="1104"/>
                  </a:lnTo>
                  <a:lnTo>
                    <a:pt x="870" y="913"/>
                  </a:lnTo>
                  <a:lnTo>
                    <a:pt x="869" y="900"/>
                  </a:lnTo>
                  <a:lnTo>
                    <a:pt x="871" y="886"/>
                  </a:lnTo>
                  <a:lnTo>
                    <a:pt x="876" y="875"/>
                  </a:lnTo>
                  <a:lnTo>
                    <a:pt x="931" y="772"/>
                  </a:lnTo>
                  <a:lnTo>
                    <a:pt x="883" y="683"/>
                  </a:lnTo>
                  <a:lnTo>
                    <a:pt x="880" y="672"/>
                  </a:lnTo>
                  <a:lnTo>
                    <a:pt x="883" y="663"/>
                  </a:lnTo>
                  <a:lnTo>
                    <a:pt x="890" y="656"/>
                  </a:lnTo>
                  <a:lnTo>
                    <a:pt x="900" y="652"/>
                  </a:lnTo>
                  <a:lnTo>
                    <a:pt x="1036" y="652"/>
                  </a:lnTo>
                  <a:lnTo>
                    <a:pt x="1046" y="656"/>
                  </a:lnTo>
                  <a:lnTo>
                    <a:pt x="1054" y="663"/>
                  </a:lnTo>
                  <a:lnTo>
                    <a:pt x="1056" y="672"/>
                  </a:lnTo>
                  <a:lnTo>
                    <a:pt x="1054" y="683"/>
                  </a:lnTo>
                  <a:lnTo>
                    <a:pt x="1004" y="772"/>
                  </a:lnTo>
                  <a:lnTo>
                    <a:pt x="1060" y="874"/>
                  </a:lnTo>
                  <a:lnTo>
                    <a:pt x="1065" y="886"/>
                  </a:lnTo>
                  <a:lnTo>
                    <a:pt x="1067" y="900"/>
                  </a:lnTo>
                  <a:lnTo>
                    <a:pt x="1065" y="914"/>
                  </a:lnTo>
                  <a:lnTo>
                    <a:pt x="1025" y="1104"/>
                  </a:lnTo>
                  <a:lnTo>
                    <a:pt x="1030" y="1090"/>
                  </a:lnTo>
                  <a:lnTo>
                    <a:pt x="1038" y="1071"/>
                  </a:lnTo>
                  <a:lnTo>
                    <a:pt x="1047" y="1047"/>
                  </a:lnTo>
                  <a:lnTo>
                    <a:pt x="1058" y="1020"/>
                  </a:lnTo>
                  <a:lnTo>
                    <a:pt x="1068" y="990"/>
                  </a:lnTo>
                  <a:lnTo>
                    <a:pt x="1081" y="958"/>
                  </a:lnTo>
                  <a:lnTo>
                    <a:pt x="1094" y="924"/>
                  </a:lnTo>
                  <a:lnTo>
                    <a:pt x="1107" y="889"/>
                  </a:lnTo>
                  <a:lnTo>
                    <a:pt x="1121" y="855"/>
                  </a:lnTo>
                  <a:lnTo>
                    <a:pt x="1134" y="820"/>
                  </a:lnTo>
                  <a:lnTo>
                    <a:pt x="1146" y="786"/>
                  </a:lnTo>
                  <a:lnTo>
                    <a:pt x="1159" y="755"/>
                  </a:lnTo>
                  <a:lnTo>
                    <a:pt x="1170" y="726"/>
                  </a:lnTo>
                  <a:lnTo>
                    <a:pt x="1180" y="700"/>
                  </a:lnTo>
                  <a:lnTo>
                    <a:pt x="1189" y="678"/>
                  </a:lnTo>
                  <a:lnTo>
                    <a:pt x="1196" y="659"/>
                  </a:lnTo>
                  <a:lnTo>
                    <a:pt x="1200" y="646"/>
                  </a:lnTo>
                  <a:lnTo>
                    <a:pt x="1331" y="646"/>
                  </a:lnTo>
                  <a:lnTo>
                    <a:pt x="1375" y="649"/>
                  </a:lnTo>
                  <a:lnTo>
                    <a:pt x="1416" y="658"/>
                  </a:lnTo>
                  <a:lnTo>
                    <a:pt x="1456" y="671"/>
                  </a:lnTo>
                  <a:lnTo>
                    <a:pt x="1493" y="690"/>
                  </a:lnTo>
                  <a:lnTo>
                    <a:pt x="1528" y="713"/>
                  </a:lnTo>
                  <a:lnTo>
                    <a:pt x="1558" y="741"/>
                  </a:lnTo>
                  <a:lnTo>
                    <a:pt x="1586" y="771"/>
                  </a:lnTo>
                  <a:lnTo>
                    <a:pt x="1609" y="805"/>
                  </a:lnTo>
                  <a:lnTo>
                    <a:pt x="1628" y="842"/>
                  </a:lnTo>
                  <a:lnTo>
                    <a:pt x="1642" y="882"/>
                  </a:lnTo>
                  <a:lnTo>
                    <a:pt x="1651" y="924"/>
                  </a:lnTo>
                  <a:lnTo>
                    <a:pt x="1653" y="967"/>
                  </a:lnTo>
                  <a:lnTo>
                    <a:pt x="1656" y="1472"/>
                  </a:lnTo>
                  <a:lnTo>
                    <a:pt x="1656" y="1953"/>
                  </a:lnTo>
                  <a:lnTo>
                    <a:pt x="1653" y="1981"/>
                  </a:lnTo>
                  <a:lnTo>
                    <a:pt x="1645" y="2006"/>
                  </a:lnTo>
                  <a:lnTo>
                    <a:pt x="1632" y="2031"/>
                  </a:lnTo>
                  <a:lnTo>
                    <a:pt x="1615" y="2052"/>
                  </a:lnTo>
                  <a:lnTo>
                    <a:pt x="1595" y="2068"/>
                  </a:lnTo>
                  <a:lnTo>
                    <a:pt x="1595" y="2186"/>
                  </a:lnTo>
                  <a:lnTo>
                    <a:pt x="1634" y="2186"/>
                  </a:lnTo>
                  <a:lnTo>
                    <a:pt x="1653" y="2190"/>
                  </a:lnTo>
                  <a:lnTo>
                    <a:pt x="1670" y="2198"/>
                  </a:lnTo>
                  <a:lnTo>
                    <a:pt x="1683" y="2211"/>
                  </a:lnTo>
                  <a:lnTo>
                    <a:pt x="1692" y="2228"/>
                  </a:lnTo>
                  <a:lnTo>
                    <a:pt x="1694" y="2246"/>
                  </a:lnTo>
                  <a:lnTo>
                    <a:pt x="1694" y="2846"/>
                  </a:lnTo>
                  <a:lnTo>
                    <a:pt x="1692" y="2865"/>
                  </a:lnTo>
                  <a:lnTo>
                    <a:pt x="1683" y="2882"/>
                  </a:lnTo>
                  <a:lnTo>
                    <a:pt x="1670" y="2894"/>
                  </a:lnTo>
                  <a:lnTo>
                    <a:pt x="1653" y="2903"/>
                  </a:lnTo>
                  <a:lnTo>
                    <a:pt x="1634" y="2906"/>
                  </a:lnTo>
                  <a:lnTo>
                    <a:pt x="1406" y="2906"/>
                  </a:lnTo>
                  <a:lnTo>
                    <a:pt x="1387" y="2903"/>
                  </a:lnTo>
                  <a:lnTo>
                    <a:pt x="1370" y="2894"/>
                  </a:lnTo>
                  <a:lnTo>
                    <a:pt x="1357" y="2882"/>
                  </a:lnTo>
                  <a:lnTo>
                    <a:pt x="1348" y="2865"/>
                  </a:lnTo>
                  <a:lnTo>
                    <a:pt x="1345" y="2846"/>
                  </a:lnTo>
                  <a:lnTo>
                    <a:pt x="1345" y="2246"/>
                  </a:lnTo>
                  <a:lnTo>
                    <a:pt x="1348" y="2228"/>
                  </a:lnTo>
                  <a:lnTo>
                    <a:pt x="1357" y="2211"/>
                  </a:lnTo>
                  <a:lnTo>
                    <a:pt x="1370" y="2198"/>
                  </a:lnTo>
                  <a:lnTo>
                    <a:pt x="1387" y="2190"/>
                  </a:lnTo>
                  <a:lnTo>
                    <a:pt x="1406" y="2186"/>
                  </a:lnTo>
                  <a:lnTo>
                    <a:pt x="1445" y="2186"/>
                  </a:lnTo>
                  <a:lnTo>
                    <a:pt x="1445" y="2069"/>
                  </a:lnTo>
                  <a:lnTo>
                    <a:pt x="1423" y="2053"/>
                  </a:lnTo>
                  <a:lnTo>
                    <a:pt x="1407" y="2033"/>
                  </a:lnTo>
                  <a:lnTo>
                    <a:pt x="1394" y="2008"/>
                  </a:lnTo>
                  <a:lnTo>
                    <a:pt x="1387" y="1982"/>
                  </a:lnTo>
                  <a:lnTo>
                    <a:pt x="1383" y="1953"/>
                  </a:lnTo>
                  <a:lnTo>
                    <a:pt x="1383" y="1472"/>
                  </a:lnTo>
                  <a:lnTo>
                    <a:pt x="1381" y="968"/>
                  </a:lnTo>
                  <a:lnTo>
                    <a:pt x="1381" y="965"/>
                  </a:lnTo>
                  <a:lnTo>
                    <a:pt x="1379" y="954"/>
                  </a:lnTo>
                  <a:lnTo>
                    <a:pt x="1373" y="945"/>
                  </a:lnTo>
                  <a:lnTo>
                    <a:pt x="1363" y="939"/>
                  </a:lnTo>
                  <a:lnTo>
                    <a:pt x="1353" y="937"/>
                  </a:lnTo>
                  <a:lnTo>
                    <a:pt x="1341" y="939"/>
                  </a:lnTo>
                  <a:lnTo>
                    <a:pt x="1333" y="945"/>
                  </a:lnTo>
                  <a:lnTo>
                    <a:pt x="1327" y="954"/>
                  </a:lnTo>
                  <a:lnTo>
                    <a:pt x="1324" y="965"/>
                  </a:lnTo>
                  <a:lnTo>
                    <a:pt x="1327" y="2076"/>
                  </a:lnTo>
                  <a:lnTo>
                    <a:pt x="1300" y="2091"/>
                  </a:lnTo>
                  <a:lnTo>
                    <a:pt x="1277" y="2110"/>
                  </a:lnTo>
                  <a:lnTo>
                    <a:pt x="1257" y="2132"/>
                  </a:lnTo>
                  <a:lnTo>
                    <a:pt x="1240" y="2157"/>
                  </a:lnTo>
                  <a:lnTo>
                    <a:pt x="1227" y="2185"/>
                  </a:lnTo>
                  <a:lnTo>
                    <a:pt x="1220" y="2215"/>
                  </a:lnTo>
                  <a:lnTo>
                    <a:pt x="1217" y="2246"/>
                  </a:lnTo>
                  <a:lnTo>
                    <a:pt x="1217" y="2846"/>
                  </a:lnTo>
                  <a:lnTo>
                    <a:pt x="1220" y="2878"/>
                  </a:lnTo>
                  <a:lnTo>
                    <a:pt x="1227" y="2907"/>
                  </a:lnTo>
                  <a:lnTo>
                    <a:pt x="1240" y="2936"/>
                  </a:lnTo>
                  <a:lnTo>
                    <a:pt x="1257" y="2961"/>
                  </a:lnTo>
                  <a:lnTo>
                    <a:pt x="1277" y="2983"/>
                  </a:lnTo>
                  <a:lnTo>
                    <a:pt x="1300" y="3002"/>
                  </a:lnTo>
                  <a:lnTo>
                    <a:pt x="1327" y="3017"/>
                  </a:lnTo>
                  <a:lnTo>
                    <a:pt x="1327" y="3261"/>
                  </a:lnTo>
                  <a:lnTo>
                    <a:pt x="1324" y="3291"/>
                  </a:lnTo>
                  <a:lnTo>
                    <a:pt x="1317" y="3318"/>
                  </a:lnTo>
                  <a:lnTo>
                    <a:pt x="1304" y="3343"/>
                  </a:lnTo>
                  <a:lnTo>
                    <a:pt x="1289" y="3367"/>
                  </a:lnTo>
                  <a:lnTo>
                    <a:pt x="1269" y="3387"/>
                  </a:lnTo>
                  <a:lnTo>
                    <a:pt x="1245" y="3402"/>
                  </a:lnTo>
                  <a:lnTo>
                    <a:pt x="1220" y="3414"/>
                  </a:lnTo>
                  <a:lnTo>
                    <a:pt x="1193" y="3422"/>
                  </a:lnTo>
                  <a:lnTo>
                    <a:pt x="1163" y="3424"/>
                  </a:lnTo>
                  <a:lnTo>
                    <a:pt x="1134" y="3422"/>
                  </a:lnTo>
                  <a:lnTo>
                    <a:pt x="1106" y="3414"/>
                  </a:lnTo>
                  <a:lnTo>
                    <a:pt x="1081" y="3402"/>
                  </a:lnTo>
                  <a:lnTo>
                    <a:pt x="1058" y="3387"/>
                  </a:lnTo>
                  <a:lnTo>
                    <a:pt x="1038" y="3367"/>
                  </a:lnTo>
                  <a:lnTo>
                    <a:pt x="1022" y="3343"/>
                  </a:lnTo>
                  <a:lnTo>
                    <a:pt x="1009" y="3318"/>
                  </a:lnTo>
                  <a:lnTo>
                    <a:pt x="1002" y="3291"/>
                  </a:lnTo>
                  <a:lnTo>
                    <a:pt x="1000" y="3261"/>
                  </a:lnTo>
                  <a:lnTo>
                    <a:pt x="1000" y="1988"/>
                  </a:lnTo>
                  <a:lnTo>
                    <a:pt x="997" y="1975"/>
                  </a:lnTo>
                  <a:lnTo>
                    <a:pt x="989" y="1963"/>
                  </a:lnTo>
                  <a:lnTo>
                    <a:pt x="978" y="1956"/>
                  </a:lnTo>
                  <a:lnTo>
                    <a:pt x="964" y="1953"/>
                  </a:lnTo>
                  <a:lnTo>
                    <a:pt x="950" y="1956"/>
                  </a:lnTo>
                  <a:lnTo>
                    <a:pt x="940" y="1963"/>
                  </a:lnTo>
                  <a:lnTo>
                    <a:pt x="931" y="1975"/>
                  </a:lnTo>
                  <a:lnTo>
                    <a:pt x="929" y="1988"/>
                  </a:lnTo>
                  <a:lnTo>
                    <a:pt x="929" y="3261"/>
                  </a:lnTo>
                  <a:lnTo>
                    <a:pt x="926" y="3291"/>
                  </a:lnTo>
                  <a:lnTo>
                    <a:pt x="919" y="3318"/>
                  </a:lnTo>
                  <a:lnTo>
                    <a:pt x="906" y="3343"/>
                  </a:lnTo>
                  <a:lnTo>
                    <a:pt x="890" y="3367"/>
                  </a:lnTo>
                  <a:lnTo>
                    <a:pt x="870" y="3387"/>
                  </a:lnTo>
                  <a:lnTo>
                    <a:pt x="848" y="3402"/>
                  </a:lnTo>
                  <a:lnTo>
                    <a:pt x="823" y="3414"/>
                  </a:lnTo>
                  <a:lnTo>
                    <a:pt x="794" y="3422"/>
                  </a:lnTo>
                  <a:lnTo>
                    <a:pt x="765" y="3424"/>
                  </a:lnTo>
                  <a:lnTo>
                    <a:pt x="735" y="3422"/>
                  </a:lnTo>
                  <a:lnTo>
                    <a:pt x="708" y="3414"/>
                  </a:lnTo>
                  <a:lnTo>
                    <a:pt x="683" y="3402"/>
                  </a:lnTo>
                  <a:lnTo>
                    <a:pt x="660" y="3387"/>
                  </a:lnTo>
                  <a:lnTo>
                    <a:pt x="641" y="3367"/>
                  </a:lnTo>
                  <a:lnTo>
                    <a:pt x="624" y="3343"/>
                  </a:lnTo>
                  <a:lnTo>
                    <a:pt x="612" y="3318"/>
                  </a:lnTo>
                  <a:lnTo>
                    <a:pt x="605" y="3291"/>
                  </a:lnTo>
                  <a:lnTo>
                    <a:pt x="602" y="3261"/>
                  </a:lnTo>
                  <a:lnTo>
                    <a:pt x="602" y="969"/>
                  </a:lnTo>
                  <a:lnTo>
                    <a:pt x="190" y="1147"/>
                  </a:lnTo>
                  <a:lnTo>
                    <a:pt x="163" y="1155"/>
                  </a:lnTo>
                  <a:lnTo>
                    <a:pt x="136" y="1157"/>
                  </a:lnTo>
                  <a:lnTo>
                    <a:pt x="110" y="1155"/>
                  </a:lnTo>
                  <a:lnTo>
                    <a:pt x="83" y="1147"/>
                  </a:lnTo>
                  <a:lnTo>
                    <a:pt x="60" y="1134"/>
                  </a:lnTo>
                  <a:lnTo>
                    <a:pt x="38" y="1116"/>
                  </a:lnTo>
                  <a:lnTo>
                    <a:pt x="21" y="1094"/>
                  </a:lnTo>
                  <a:lnTo>
                    <a:pt x="9" y="1070"/>
                  </a:lnTo>
                  <a:lnTo>
                    <a:pt x="2" y="1043"/>
                  </a:lnTo>
                  <a:lnTo>
                    <a:pt x="0" y="1017"/>
                  </a:lnTo>
                  <a:lnTo>
                    <a:pt x="3" y="990"/>
                  </a:lnTo>
                  <a:lnTo>
                    <a:pt x="13" y="963"/>
                  </a:lnTo>
                  <a:lnTo>
                    <a:pt x="334" y="273"/>
                  </a:lnTo>
                  <a:lnTo>
                    <a:pt x="346" y="254"/>
                  </a:lnTo>
                  <a:lnTo>
                    <a:pt x="359" y="237"/>
                  </a:lnTo>
                  <a:lnTo>
                    <a:pt x="376" y="222"/>
                  </a:lnTo>
                  <a:lnTo>
                    <a:pt x="322" y="118"/>
                  </a:lnTo>
                  <a:lnTo>
                    <a:pt x="316" y="100"/>
                  </a:lnTo>
                  <a:lnTo>
                    <a:pt x="314" y="82"/>
                  </a:lnTo>
                  <a:lnTo>
                    <a:pt x="315" y="64"/>
                  </a:lnTo>
                  <a:lnTo>
                    <a:pt x="320" y="48"/>
                  </a:lnTo>
                  <a:lnTo>
                    <a:pt x="330" y="33"/>
                  </a:lnTo>
                  <a:lnTo>
                    <a:pt x="342" y="19"/>
                  </a:lnTo>
                  <a:lnTo>
                    <a:pt x="357" y="10"/>
                  </a:lnTo>
                  <a:lnTo>
                    <a:pt x="375" y="2"/>
                  </a:lnTo>
                  <a:lnTo>
                    <a:pt x="3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12114"/>
        <p:cNvGrpSpPr/>
        <p:nvPr/>
      </p:nvGrpSpPr>
      <p:grpSpPr>
        <a:xfrm>
          <a:off x="0" y="0"/>
          <a:ext cx="0" cy="0"/>
          <a:chOff x="0" y="0"/>
          <a:chExt cx="0" cy="0"/>
        </a:xfrm>
      </p:grpSpPr>
      <p:grpSp>
        <p:nvGrpSpPr>
          <p:cNvPr id="12115" name="Shape 12115"/>
          <p:cNvGrpSpPr/>
          <p:nvPr/>
        </p:nvGrpSpPr>
        <p:grpSpPr>
          <a:xfrm>
            <a:off x="7974928" y="3570305"/>
            <a:ext cx="264319" cy="222647"/>
            <a:chOff x="6791" y="3505"/>
            <a:chExt cx="222" cy="187"/>
          </a:xfrm>
        </p:grpSpPr>
        <p:sp>
          <p:nvSpPr>
            <p:cNvPr id="12116" name="Shape 12116"/>
            <p:cNvSpPr/>
            <p:nvPr/>
          </p:nvSpPr>
          <p:spPr>
            <a:xfrm>
              <a:off x="6806" y="3626"/>
              <a:ext cx="36" cy="66"/>
            </a:xfrm>
            <a:custGeom>
              <a:avLst/>
              <a:gdLst/>
              <a:ahLst/>
              <a:cxnLst/>
              <a:rect l="0" t="0" r="0" b="0"/>
              <a:pathLst>
                <a:path w="537" h="1003" extrusionOk="0">
                  <a:moveTo>
                    <a:pt x="537" y="0"/>
                  </a:moveTo>
                  <a:lnTo>
                    <a:pt x="537" y="944"/>
                  </a:lnTo>
                  <a:lnTo>
                    <a:pt x="535" y="960"/>
                  </a:lnTo>
                  <a:lnTo>
                    <a:pt x="529" y="974"/>
                  </a:lnTo>
                  <a:lnTo>
                    <a:pt x="520" y="986"/>
                  </a:lnTo>
                  <a:lnTo>
                    <a:pt x="508" y="995"/>
                  </a:lnTo>
                  <a:lnTo>
                    <a:pt x="493" y="1001"/>
                  </a:lnTo>
                  <a:lnTo>
                    <a:pt x="477" y="1003"/>
                  </a:lnTo>
                  <a:lnTo>
                    <a:pt x="61" y="1003"/>
                  </a:lnTo>
                  <a:lnTo>
                    <a:pt x="44" y="1001"/>
                  </a:lnTo>
                  <a:lnTo>
                    <a:pt x="30" y="995"/>
                  </a:lnTo>
                  <a:lnTo>
                    <a:pt x="18" y="986"/>
                  </a:lnTo>
                  <a:lnTo>
                    <a:pt x="8" y="973"/>
                  </a:lnTo>
                  <a:lnTo>
                    <a:pt x="2" y="959"/>
                  </a:lnTo>
                  <a:lnTo>
                    <a:pt x="0" y="944"/>
                  </a:lnTo>
                  <a:lnTo>
                    <a:pt x="0" y="407"/>
                  </a:lnTo>
                  <a:lnTo>
                    <a:pt x="43" y="402"/>
                  </a:lnTo>
                  <a:lnTo>
                    <a:pt x="86" y="391"/>
                  </a:lnTo>
                  <a:lnTo>
                    <a:pt x="126" y="376"/>
                  </a:lnTo>
                  <a:lnTo>
                    <a:pt x="165" y="355"/>
                  </a:lnTo>
                  <a:lnTo>
                    <a:pt x="201" y="330"/>
                  </a:lnTo>
                  <a:lnTo>
                    <a:pt x="235" y="301"/>
                  </a:lnTo>
                  <a:lnTo>
                    <a:pt x="5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17" name="Shape 12117"/>
            <p:cNvSpPr/>
            <p:nvPr/>
          </p:nvSpPr>
          <p:spPr>
            <a:xfrm>
              <a:off x="6856" y="3625"/>
              <a:ext cx="35" cy="67"/>
            </a:xfrm>
            <a:custGeom>
              <a:avLst/>
              <a:gdLst/>
              <a:ahLst/>
              <a:cxnLst/>
              <a:rect l="0" t="0" r="0" b="0"/>
              <a:pathLst>
                <a:path w="537" h="1010" extrusionOk="0">
                  <a:moveTo>
                    <a:pt x="0" y="0"/>
                  </a:moveTo>
                  <a:lnTo>
                    <a:pt x="286" y="285"/>
                  </a:lnTo>
                  <a:lnTo>
                    <a:pt x="317" y="312"/>
                  </a:lnTo>
                  <a:lnTo>
                    <a:pt x="349" y="334"/>
                  </a:lnTo>
                  <a:lnTo>
                    <a:pt x="383" y="354"/>
                  </a:lnTo>
                  <a:lnTo>
                    <a:pt x="420" y="369"/>
                  </a:lnTo>
                  <a:lnTo>
                    <a:pt x="457" y="381"/>
                  </a:lnTo>
                  <a:lnTo>
                    <a:pt x="496" y="388"/>
                  </a:lnTo>
                  <a:lnTo>
                    <a:pt x="537" y="391"/>
                  </a:lnTo>
                  <a:lnTo>
                    <a:pt x="537" y="951"/>
                  </a:lnTo>
                  <a:lnTo>
                    <a:pt x="535" y="967"/>
                  </a:lnTo>
                  <a:lnTo>
                    <a:pt x="529" y="981"/>
                  </a:lnTo>
                  <a:lnTo>
                    <a:pt x="519" y="993"/>
                  </a:lnTo>
                  <a:lnTo>
                    <a:pt x="507" y="1002"/>
                  </a:lnTo>
                  <a:lnTo>
                    <a:pt x="492" y="1008"/>
                  </a:lnTo>
                  <a:lnTo>
                    <a:pt x="477" y="1010"/>
                  </a:lnTo>
                  <a:lnTo>
                    <a:pt x="60" y="1010"/>
                  </a:lnTo>
                  <a:lnTo>
                    <a:pt x="44" y="1008"/>
                  </a:lnTo>
                  <a:lnTo>
                    <a:pt x="30" y="1002"/>
                  </a:lnTo>
                  <a:lnTo>
                    <a:pt x="18" y="993"/>
                  </a:lnTo>
                  <a:lnTo>
                    <a:pt x="8" y="980"/>
                  </a:lnTo>
                  <a:lnTo>
                    <a:pt x="2" y="966"/>
                  </a:lnTo>
                  <a:lnTo>
                    <a:pt x="0" y="95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18" name="Shape 12118"/>
            <p:cNvSpPr/>
            <p:nvPr/>
          </p:nvSpPr>
          <p:spPr>
            <a:xfrm>
              <a:off x="6905" y="3612"/>
              <a:ext cx="36" cy="80"/>
            </a:xfrm>
            <a:custGeom>
              <a:avLst/>
              <a:gdLst/>
              <a:ahLst/>
              <a:cxnLst/>
              <a:rect l="0" t="0" r="0" b="0"/>
              <a:pathLst>
                <a:path w="537" h="1201" extrusionOk="0">
                  <a:moveTo>
                    <a:pt x="537" y="0"/>
                  </a:moveTo>
                  <a:lnTo>
                    <a:pt x="537" y="1142"/>
                  </a:lnTo>
                  <a:lnTo>
                    <a:pt x="535" y="1158"/>
                  </a:lnTo>
                  <a:lnTo>
                    <a:pt x="529" y="1172"/>
                  </a:lnTo>
                  <a:lnTo>
                    <a:pt x="520" y="1184"/>
                  </a:lnTo>
                  <a:lnTo>
                    <a:pt x="507" y="1193"/>
                  </a:lnTo>
                  <a:lnTo>
                    <a:pt x="493" y="1199"/>
                  </a:lnTo>
                  <a:lnTo>
                    <a:pt x="478" y="1201"/>
                  </a:lnTo>
                  <a:lnTo>
                    <a:pt x="61" y="1201"/>
                  </a:lnTo>
                  <a:lnTo>
                    <a:pt x="45" y="1199"/>
                  </a:lnTo>
                  <a:lnTo>
                    <a:pt x="30" y="1193"/>
                  </a:lnTo>
                  <a:lnTo>
                    <a:pt x="18" y="1184"/>
                  </a:lnTo>
                  <a:lnTo>
                    <a:pt x="9" y="1171"/>
                  </a:lnTo>
                  <a:lnTo>
                    <a:pt x="2" y="1157"/>
                  </a:lnTo>
                  <a:lnTo>
                    <a:pt x="0" y="1142"/>
                  </a:lnTo>
                  <a:lnTo>
                    <a:pt x="0" y="523"/>
                  </a:lnTo>
                  <a:lnTo>
                    <a:pt x="32" y="501"/>
                  </a:lnTo>
                  <a:lnTo>
                    <a:pt x="60" y="475"/>
                  </a:lnTo>
                  <a:lnTo>
                    <a:pt x="5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19" name="Shape 12119"/>
            <p:cNvSpPr/>
            <p:nvPr/>
          </p:nvSpPr>
          <p:spPr>
            <a:xfrm>
              <a:off x="6955" y="3566"/>
              <a:ext cx="36" cy="126"/>
            </a:xfrm>
            <a:custGeom>
              <a:avLst/>
              <a:gdLst/>
              <a:ahLst/>
              <a:cxnLst/>
              <a:rect l="0" t="0" r="0" b="0"/>
              <a:pathLst>
                <a:path w="537" h="1902" extrusionOk="0">
                  <a:moveTo>
                    <a:pt x="497" y="0"/>
                  </a:moveTo>
                  <a:lnTo>
                    <a:pt x="506" y="9"/>
                  </a:lnTo>
                  <a:lnTo>
                    <a:pt x="514" y="17"/>
                  </a:lnTo>
                  <a:lnTo>
                    <a:pt x="525" y="27"/>
                  </a:lnTo>
                  <a:lnTo>
                    <a:pt x="537" y="38"/>
                  </a:lnTo>
                  <a:lnTo>
                    <a:pt x="537" y="1843"/>
                  </a:lnTo>
                  <a:lnTo>
                    <a:pt x="535" y="1859"/>
                  </a:lnTo>
                  <a:lnTo>
                    <a:pt x="529" y="1873"/>
                  </a:lnTo>
                  <a:lnTo>
                    <a:pt x="519" y="1885"/>
                  </a:lnTo>
                  <a:lnTo>
                    <a:pt x="507" y="1894"/>
                  </a:lnTo>
                  <a:lnTo>
                    <a:pt x="493" y="1900"/>
                  </a:lnTo>
                  <a:lnTo>
                    <a:pt x="476" y="1902"/>
                  </a:lnTo>
                  <a:lnTo>
                    <a:pt x="60" y="1902"/>
                  </a:lnTo>
                  <a:lnTo>
                    <a:pt x="45" y="1900"/>
                  </a:lnTo>
                  <a:lnTo>
                    <a:pt x="29" y="1894"/>
                  </a:lnTo>
                  <a:lnTo>
                    <a:pt x="17" y="1885"/>
                  </a:lnTo>
                  <a:lnTo>
                    <a:pt x="8" y="1872"/>
                  </a:lnTo>
                  <a:lnTo>
                    <a:pt x="2" y="1858"/>
                  </a:lnTo>
                  <a:lnTo>
                    <a:pt x="0" y="1843"/>
                  </a:lnTo>
                  <a:lnTo>
                    <a:pt x="0" y="494"/>
                  </a:lnTo>
                  <a:lnTo>
                    <a:pt x="4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0" name="Shape 12120"/>
            <p:cNvSpPr/>
            <p:nvPr/>
          </p:nvSpPr>
          <p:spPr>
            <a:xfrm>
              <a:off x="6791" y="3505"/>
              <a:ext cx="222" cy="135"/>
            </a:xfrm>
            <a:custGeom>
              <a:avLst/>
              <a:gdLst/>
              <a:ahLst/>
              <a:cxnLst/>
              <a:rect l="0" t="0" r="0" b="0"/>
              <a:pathLst>
                <a:path w="3324" h="2016" extrusionOk="0">
                  <a:moveTo>
                    <a:pt x="3197" y="0"/>
                  </a:moveTo>
                  <a:lnTo>
                    <a:pt x="3208" y="0"/>
                  </a:lnTo>
                  <a:lnTo>
                    <a:pt x="3234" y="2"/>
                  </a:lnTo>
                  <a:lnTo>
                    <a:pt x="3258" y="8"/>
                  </a:lnTo>
                  <a:lnTo>
                    <a:pt x="3279" y="18"/>
                  </a:lnTo>
                  <a:lnTo>
                    <a:pt x="3296" y="32"/>
                  </a:lnTo>
                  <a:lnTo>
                    <a:pt x="3309" y="49"/>
                  </a:lnTo>
                  <a:lnTo>
                    <a:pt x="3318" y="71"/>
                  </a:lnTo>
                  <a:lnTo>
                    <a:pt x="3323" y="95"/>
                  </a:lnTo>
                  <a:lnTo>
                    <a:pt x="3324" y="123"/>
                  </a:lnTo>
                  <a:lnTo>
                    <a:pt x="3315" y="311"/>
                  </a:lnTo>
                  <a:lnTo>
                    <a:pt x="3297" y="688"/>
                  </a:lnTo>
                  <a:lnTo>
                    <a:pt x="3296" y="706"/>
                  </a:lnTo>
                  <a:lnTo>
                    <a:pt x="3292" y="726"/>
                  </a:lnTo>
                  <a:lnTo>
                    <a:pt x="3286" y="745"/>
                  </a:lnTo>
                  <a:lnTo>
                    <a:pt x="3276" y="765"/>
                  </a:lnTo>
                  <a:lnTo>
                    <a:pt x="3260" y="783"/>
                  </a:lnTo>
                  <a:lnTo>
                    <a:pt x="3247" y="794"/>
                  </a:lnTo>
                  <a:lnTo>
                    <a:pt x="3232" y="804"/>
                  </a:lnTo>
                  <a:lnTo>
                    <a:pt x="3216" y="811"/>
                  </a:lnTo>
                  <a:lnTo>
                    <a:pt x="3200" y="816"/>
                  </a:lnTo>
                  <a:lnTo>
                    <a:pt x="3184" y="817"/>
                  </a:lnTo>
                  <a:lnTo>
                    <a:pt x="3167" y="815"/>
                  </a:lnTo>
                  <a:lnTo>
                    <a:pt x="3150" y="810"/>
                  </a:lnTo>
                  <a:lnTo>
                    <a:pt x="3137" y="803"/>
                  </a:lnTo>
                  <a:lnTo>
                    <a:pt x="3124" y="794"/>
                  </a:lnTo>
                  <a:lnTo>
                    <a:pt x="3114" y="784"/>
                  </a:lnTo>
                  <a:lnTo>
                    <a:pt x="3104" y="775"/>
                  </a:lnTo>
                  <a:lnTo>
                    <a:pt x="2955" y="627"/>
                  </a:lnTo>
                  <a:lnTo>
                    <a:pt x="1633" y="1943"/>
                  </a:lnTo>
                  <a:lnTo>
                    <a:pt x="1612" y="1960"/>
                  </a:lnTo>
                  <a:lnTo>
                    <a:pt x="1589" y="1974"/>
                  </a:lnTo>
                  <a:lnTo>
                    <a:pt x="1565" y="1984"/>
                  </a:lnTo>
                  <a:lnTo>
                    <a:pt x="1540" y="1990"/>
                  </a:lnTo>
                  <a:lnTo>
                    <a:pt x="1514" y="1992"/>
                  </a:lnTo>
                  <a:lnTo>
                    <a:pt x="1486" y="1990"/>
                  </a:lnTo>
                  <a:lnTo>
                    <a:pt x="1461" y="1984"/>
                  </a:lnTo>
                  <a:lnTo>
                    <a:pt x="1437" y="1974"/>
                  </a:lnTo>
                  <a:lnTo>
                    <a:pt x="1415" y="1960"/>
                  </a:lnTo>
                  <a:lnTo>
                    <a:pt x="1395" y="1943"/>
                  </a:lnTo>
                  <a:lnTo>
                    <a:pt x="868" y="1419"/>
                  </a:lnTo>
                  <a:lnTo>
                    <a:pt x="317" y="1967"/>
                  </a:lnTo>
                  <a:lnTo>
                    <a:pt x="297" y="1984"/>
                  </a:lnTo>
                  <a:lnTo>
                    <a:pt x="274" y="1998"/>
                  </a:lnTo>
                  <a:lnTo>
                    <a:pt x="250" y="2008"/>
                  </a:lnTo>
                  <a:lnTo>
                    <a:pt x="225" y="2014"/>
                  </a:lnTo>
                  <a:lnTo>
                    <a:pt x="199" y="2016"/>
                  </a:lnTo>
                  <a:lnTo>
                    <a:pt x="172" y="2014"/>
                  </a:lnTo>
                  <a:lnTo>
                    <a:pt x="146" y="2008"/>
                  </a:lnTo>
                  <a:lnTo>
                    <a:pt x="122" y="1998"/>
                  </a:lnTo>
                  <a:lnTo>
                    <a:pt x="100" y="1984"/>
                  </a:lnTo>
                  <a:lnTo>
                    <a:pt x="80" y="1967"/>
                  </a:lnTo>
                  <a:lnTo>
                    <a:pt x="48" y="1936"/>
                  </a:lnTo>
                  <a:lnTo>
                    <a:pt x="28" y="1912"/>
                  </a:lnTo>
                  <a:lnTo>
                    <a:pt x="14" y="1887"/>
                  </a:lnTo>
                  <a:lnTo>
                    <a:pt x="4" y="1860"/>
                  </a:lnTo>
                  <a:lnTo>
                    <a:pt x="0" y="1832"/>
                  </a:lnTo>
                  <a:lnTo>
                    <a:pt x="0" y="1804"/>
                  </a:lnTo>
                  <a:lnTo>
                    <a:pt x="4" y="1776"/>
                  </a:lnTo>
                  <a:lnTo>
                    <a:pt x="14" y="1749"/>
                  </a:lnTo>
                  <a:lnTo>
                    <a:pt x="28" y="1723"/>
                  </a:lnTo>
                  <a:lnTo>
                    <a:pt x="48" y="1700"/>
                  </a:lnTo>
                  <a:lnTo>
                    <a:pt x="750" y="1003"/>
                  </a:lnTo>
                  <a:lnTo>
                    <a:pt x="770" y="986"/>
                  </a:lnTo>
                  <a:lnTo>
                    <a:pt x="792" y="972"/>
                  </a:lnTo>
                  <a:lnTo>
                    <a:pt x="816" y="962"/>
                  </a:lnTo>
                  <a:lnTo>
                    <a:pt x="842" y="956"/>
                  </a:lnTo>
                  <a:lnTo>
                    <a:pt x="868" y="954"/>
                  </a:lnTo>
                  <a:lnTo>
                    <a:pt x="894" y="956"/>
                  </a:lnTo>
                  <a:lnTo>
                    <a:pt x="920" y="962"/>
                  </a:lnTo>
                  <a:lnTo>
                    <a:pt x="945" y="972"/>
                  </a:lnTo>
                  <a:lnTo>
                    <a:pt x="967" y="986"/>
                  </a:lnTo>
                  <a:lnTo>
                    <a:pt x="987" y="1003"/>
                  </a:lnTo>
                  <a:lnTo>
                    <a:pt x="1514" y="1527"/>
                  </a:lnTo>
                  <a:lnTo>
                    <a:pt x="2685" y="360"/>
                  </a:lnTo>
                  <a:lnTo>
                    <a:pt x="2583" y="259"/>
                  </a:lnTo>
                  <a:lnTo>
                    <a:pt x="2535" y="210"/>
                  </a:lnTo>
                  <a:lnTo>
                    <a:pt x="2528" y="203"/>
                  </a:lnTo>
                  <a:lnTo>
                    <a:pt x="2521" y="194"/>
                  </a:lnTo>
                  <a:lnTo>
                    <a:pt x="2513" y="184"/>
                  </a:lnTo>
                  <a:lnTo>
                    <a:pt x="2506" y="172"/>
                  </a:lnTo>
                  <a:lnTo>
                    <a:pt x="2500" y="159"/>
                  </a:lnTo>
                  <a:lnTo>
                    <a:pt x="2495" y="144"/>
                  </a:lnTo>
                  <a:lnTo>
                    <a:pt x="2494" y="127"/>
                  </a:lnTo>
                  <a:lnTo>
                    <a:pt x="2498" y="108"/>
                  </a:lnTo>
                  <a:lnTo>
                    <a:pt x="2505" y="88"/>
                  </a:lnTo>
                  <a:lnTo>
                    <a:pt x="2514" y="72"/>
                  </a:lnTo>
                  <a:lnTo>
                    <a:pt x="2526" y="57"/>
                  </a:lnTo>
                  <a:lnTo>
                    <a:pt x="2540" y="45"/>
                  </a:lnTo>
                  <a:lnTo>
                    <a:pt x="2556" y="37"/>
                  </a:lnTo>
                  <a:lnTo>
                    <a:pt x="2571" y="32"/>
                  </a:lnTo>
                  <a:lnTo>
                    <a:pt x="2586" y="29"/>
                  </a:lnTo>
                  <a:lnTo>
                    <a:pt x="2601" y="28"/>
                  </a:lnTo>
                  <a:lnTo>
                    <a:pt x="2616" y="27"/>
                  </a:lnTo>
                  <a:lnTo>
                    <a:pt x="2906" y="13"/>
                  </a:lnTo>
                  <a:lnTo>
                    <a:pt x="3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21" name="Shape 12121"/>
          <p:cNvGrpSpPr/>
          <p:nvPr/>
        </p:nvGrpSpPr>
        <p:grpSpPr>
          <a:xfrm>
            <a:off x="8535458" y="3572686"/>
            <a:ext cx="265509" cy="217885"/>
            <a:chOff x="7271" y="3507"/>
            <a:chExt cx="223" cy="183"/>
          </a:xfrm>
        </p:grpSpPr>
        <p:sp>
          <p:nvSpPr>
            <p:cNvPr id="12122" name="Shape 12122"/>
            <p:cNvSpPr/>
            <p:nvPr/>
          </p:nvSpPr>
          <p:spPr>
            <a:xfrm>
              <a:off x="7363" y="3568"/>
              <a:ext cx="39" cy="36"/>
            </a:xfrm>
            <a:custGeom>
              <a:avLst/>
              <a:gdLst/>
              <a:ahLst/>
              <a:cxnLst/>
              <a:rect l="0" t="0" r="0" b="0"/>
              <a:pathLst>
                <a:path w="589" h="546" extrusionOk="0">
                  <a:moveTo>
                    <a:pt x="295" y="0"/>
                  </a:moveTo>
                  <a:lnTo>
                    <a:pt x="308" y="3"/>
                  </a:lnTo>
                  <a:lnTo>
                    <a:pt x="320" y="10"/>
                  </a:lnTo>
                  <a:lnTo>
                    <a:pt x="327" y="21"/>
                  </a:lnTo>
                  <a:lnTo>
                    <a:pt x="330" y="36"/>
                  </a:lnTo>
                  <a:lnTo>
                    <a:pt x="330" y="323"/>
                  </a:lnTo>
                  <a:lnTo>
                    <a:pt x="572" y="481"/>
                  </a:lnTo>
                  <a:lnTo>
                    <a:pt x="581" y="488"/>
                  </a:lnTo>
                  <a:lnTo>
                    <a:pt x="586" y="498"/>
                  </a:lnTo>
                  <a:lnTo>
                    <a:pt x="589" y="508"/>
                  </a:lnTo>
                  <a:lnTo>
                    <a:pt x="587" y="519"/>
                  </a:lnTo>
                  <a:lnTo>
                    <a:pt x="582" y="529"/>
                  </a:lnTo>
                  <a:lnTo>
                    <a:pt x="574" y="538"/>
                  </a:lnTo>
                  <a:lnTo>
                    <a:pt x="564" y="544"/>
                  </a:lnTo>
                  <a:lnTo>
                    <a:pt x="553" y="546"/>
                  </a:lnTo>
                  <a:lnTo>
                    <a:pt x="543" y="544"/>
                  </a:lnTo>
                  <a:lnTo>
                    <a:pt x="534" y="540"/>
                  </a:lnTo>
                  <a:lnTo>
                    <a:pt x="295" y="386"/>
                  </a:lnTo>
                  <a:lnTo>
                    <a:pt x="54" y="540"/>
                  </a:lnTo>
                  <a:lnTo>
                    <a:pt x="45" y="544"/>
                  </a:lnTo>
                  <a:lnTo>
                    <a:pt x="35" y="546"/>
                  </a:lnTo>
                  <a:lnTo>
                    <a:pt x="24" y="544"/>
                  </a:lnTo>
                  <a:lnTo>
                    <a:pt x="14" y="538"/>
                  </a:lnTo>
                  <a:lnTo>
                    <a:pt x="6" y="529"/>
                  </a:lnTo>
                  <a:lnTo>
                    <a:pt x="1" y="519"/>
                  </a:lnTo>
                  <a:lnTo>
                    <a:pt x="0" y="508"/>
                  </a:lnTo>
                  <a:lnTo>
                    <a:pt x="2" y="498"/>
                  </a:lnTo>
                  <a:lnTo>
                    <a:pt x="8" y="489"/>
                  </a:lnTo>
                  <a:lnTo>
                    <a:pt x="16" y="481"/>
                  </a:lnTo>
                  <a:lnTo>
                    <a:pt x="259" y="323"/>
                  </a:lnTo>
                  <a:lnTo>
                    <a:pt x="259" y="36"/>
                  </a:lnTo>
                  <a:lnTo>
                    <a:pt x="261" y="21"/>
                  </a:lnTo>
                  <a:lnTo>
                    <a:pt x="269" y="10"/>
                  </a:lnTo>
                  <a:lnTo>
                    <a:pt x="280" y="3"/>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3" name="Shape 12123"/>
            <p:cNvSpPr/>
            <p:nvPr/>
          </p:nvSpPr>
          <p:spPr>
            <a:xfrm>
              <a:off x="7408" y="3634"/>
              <a:ext cx="39" cy="36"/>
            </a:xfrm>
            <a:custGeom>
              <a:avLst/>
              <a:gdLst/>
              <a:ahLst/>
              <a:cxnLst/>
              <a:rect l="0" t="0" r="0" b="0"/>
              <a:pathLst>
                <a:path w="588" h="545" extrusionOk="0">
                  <a:moveTo>
                    <a:pt x="294" y="0"/>
                  </a:moveTo>
                  <a:lnTo>
                    <a:pt x="308" y="2"/>
                  </a:lnTo>
                  <a:lnTo>
                    <a:pt x="319" y="10"/>
                  </a:lnTo>
                  <a:lnTo>
                    <a:pt x="327" y="21"/>
                  </a:lnTo>
                  <a:lnTo>
                    <a:pt x="329" y="36"/>
                  </a:lnTo>
                  <a:lnTo>
                    <a:pt x="329" y="323"/>
                  </a:lnTo>
                  <a:lnTo>
                    <a:pt x="572" y="481"/>
                  </a:lnTo>
                  <a:lnTo>
                    <a:pt x="580" y="488"/>
                  </a:lnTo>
                  <a:lnTo>
                    <a:pt x="586" y="498"/>
                  </a:lnTo>
                  <a:lnTo>
                    <a:pt x="588" y="508"/>
                  </a:lnTo>
                  <a:lnTo>
                    <a:pt x="587" y="519"/>
                  </a:lnTo>
                  <a:lnTo>
                    <a:pt x="582" y="529"/>
                  </a:lnTo>
                  <a:lnTo>
                    <a:pt x="574" y="538"/>
                  </a:lnTo>
                  <a:lnTo>
                    <a:pt x="564" y="544"/>
                  </a:lnTo>
                  <a:lnTo>
                    <a:pt x="552" y="545"/>
                  </a:lnTo>
                  <a:lnTo>
                    <a:pt x="543" y="544"/>
                  </a:lnTo>
                  <a:lnTo>
                    <a:pt x="534" y="540"/>
                  </a:lnTo>
                  <a:lnTo>
                    <a:pt x="294" y="386"/>
                  </a:lnTo>
                  <a:lnTo>
                    <a:pt x="54" y="540"/>
                  </a:lnTo>
                  <a:lnTo>
                    <a:pt x="45" y="544"/>
                  </a:lnTo>
                  <a:lnTo>
                    <a:pt x="35" y="545"/>
                  </a:lnTo>
                  <a:lnTo>
                    <a:pt x="24" y="544"/>
                  </a:lnTo>
                  <a:lnTo>
                    <a:pt x="13" y="538"/>
                  </a:lnTo>
                  <a:lnTo>
                    <a:pt x="5" y="529"/>
                  </a:lnTo>
                  <a:lnTo>
                    <a:pt x="1" y="519"/>
                  </a:lnTo>
                  <a:lnTo>
                    <a:pt x="0" y="508"/>
                  </a:lnTo>
                  <a:lnTo>
                    <a:pt x="2" y="498"/>
                  </a:lnTo>
                  <a:lnTo>
                    <a:pt x="7" y="488"/>
                  </a:lnTo>
                  <a:lnTo>
                    <a:pt x="15" y="481"/>
                  </a:lnTo>
                  <a:lnTo>
                    <a:pt x="258" y="323"/>
                  </a:lnTo>
                  <a:lnTo>
                    <a:pt x="258" y="36"/>
                  </a:lnTo>
                  <a:lnTo>
                    <a:pt x="261" y="21"/>
                  </a:lnTo>
                  <a:lnTo>
                    <a:pt x="268" y="10"/>
                  </a:lnTo>
                  <a:lnTo>
                    <a:pt x="280" y="2"/>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4" name="Shape 12124"/>
            <p:cNvSpPr/>
            <p:nvPr/>
          </p:nvSpPr>
          <p:spPr>
            <a:xfrm>
              <a:off x="7319" y="3634"/>
              <a:ext cx="39" cy="36"/>
            </a:xfrm>
            <a:custGeom>
              <a:avLst/>
              <a:gdLst/>
              <a:ahLst/>
              <a:cxnLst/>
              <a:rect l="0" t="0" r="0" b="0"/>
              <a:pathLst>
                <a:path w="590" h="545" extrusionOk="0">
                  <a:moveTo>
                    <a:pt x="295" y="0"/>
                  </a:moveTo>
                  <a:lnTo>
                    <a:pt x="309" y="2"/>
                  </a:lnTo>
                  <a:lnTo>
                    <a:pt x="320" y="10"/>
                  </a:lnTo>
                  <a:lnTo>
                    <a:pt x="327" y="21"/>
                  </a:lnTo>
                  <a:lnTo>
                    <a:pt x="330" y="36"/>
                  </a:lnTo>
                  <a:lnTo>
                    <a:pt x="330" y="323"/>
                  </a:lnTo>
                  <a:lnTo>
                    <a:pt x="573" y="481"/>
                  </a:lnTo>
                  <a:lnTo>
                    <a:pt x="581" y="488"/>
                  </a:lnTo>
                  <a:lnTo>
                    <a:pt x="587" y="498"/>
                  </a:lnTo>
                  <a:lnTo>
                    <a:pt x="590" y="508"/>
                  </a:lnTo>
                  <a:lnTo>
                    <a:pt x="588" y="519"/>
                  </a:lnTo>
                  <a:lnTo>
                    <a:pt x="583" y="529"/>
                  </a:lnTo>
                  <a:lnTo>
                    <a:pt x="575" y="538"/>
                  </a:lnTo>
                  <a:lnTo>
                    <a:pt x="564" y="544"/>
                  </a:lnTo>
                  <a:lnTo>
                    <a:pt x="553" y="545"/>
                  </a:lnTo>
                  <a:lnTo>
                    <a:pt x="544" y="544"/>
                  </a:lnTo>
                  <a:lnTo>
                    <a:pt x="534" y="540"/>
                  </a:lnTo>
                  <a:lnTo>
                    <a:pt x="295" y="386"/>
                  </a:lnTo>
                  <a:lnTo>
                    <a:pt x="55" y="540"/>
                  </a:lnTo>
                  <a:lnTo>
                    <a:pt x="46" y="544"/>
                  </a:lnTo>
                  <a:lnTo>
                    <a:pt x="36" y="545"/>
                  </a:lnTo>
                  <a:lnTo>
                    <a:pt x="24" y="544"/>
                  </a:lnTo>
                  <a:lnTo>
                    <a:pt x="14" y="538"/>
                  </a:lnTo>
                  <a:lnTo>
                    <a:pt x="6" y="529"/>
                  </a:lnTo>
                  <a:lnTo>
                    <a:pt x="1" y="519"/>
                  </a:lnTo>
                  <a:lnTo>
                    <a:pt x="0" y="508"/>
                  </a:lnTo>
                  <a:lnTo>
                    <a:pt x="3" y="498"/>
                  </a:lnTo>
                  <a:lnTo>
                    <a:pt x="8" y="488"/>
                  </a:lnTo>
                  <a:lnTo>
                    <a:pt x="16" y="481"/>
                  </a:lnTo>
                  <a:lnTo>
                    <a:pt x="259" y="323"/>
                  </a:lnTo>
                  <a:lnTo>
                    <a:pt x="259" y="36"/>
                  </a:lnTo>
                  <a:lnTo>
                    <a:pt x="262" y="21"/>
                  </a:lnTo>
                  <a:lnTo>
                    <a:pt x="269" y="10"/>
                  </a:lnTo>
                  <a:lnTo>
                    <a:pt x="280" y="2"/>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5" name="Shape 12125"/>
            <p:cNvSpPr/>
            <p:nvPr/>
          </p:nvSpPr>
          <p:spPr>
            <a:xfrm>
              <a:off x="7367" y="3507"/>
              <a:ext cx="32" cy="50"/>
            </a:xfrm>
            <a:custGeom>
              <a:avLst/>
              <a:gdLst/>
              <a:ahLst/>
              <a:cxnLst/>
              <a:rect l="0" t="0" r="0" b="0"/>
              <a:pathLst>
                <a:path w="482" h="749" extrusionOk="0">
                  <a:moveTo>
                    <a:pt x="219" y="0"/>
                  </a:moveTo>
                  <a:lnTo>
                    <a:pt x="240" y="0"/>
                  </a:lnTo>
                  <a:lnTo>
                    <a:pt x="257" y="3"/>
                  </a:lnTo>
                  <a:lnTo>
                    <a:pt x="272" y="8"/>
                  </a:lnTo>
                  <a:lnTo>
                    <a:pt x="283" y="14"/>
                  </a:lnTo>
                  <a:lnTo>
                    <a:pt x="293" y="20"/>
                  </a:lnTo>
                  <a:lnTo>
                    <a:pt x="299" y="25"/>
                  </a:lnTo>
                  <a:lnTo>
                    <a:pt x="303" y="29"/>
                  </a:lnTo>
                  <a:lnTo>
                    <a:pt x="305" y="30"/>
                  </a:lnTo>
                  <a:lnTo>
                    <a:pt x="328" y="30"/>
                  </a:lnTo>
                  <a:lnTo>
                    <a:pt x="347" y="34"/>
                  </a:lnTo>
                  <a:lnTo>
                    <a:pt x="365" y="42"/>
                  </a:lnTo>
                  <a:lnTo>
                    <a:pt x="379" y="53"/>
                  </a:lnTo>
                  <a:lnTo>
                    <a:pt x="393" y="68"/>
                  </a:lnTo>
                  <a:lnTo>
                    <a:pt x="404" y="85"/>
                  </a:lnTo>
                  <a:lnTo>
                    <a:pt x="412" y="105"/>
                  </a:lnTo>
                  <a:lnTo>
                    <a:pt x="418" y="127"/>
                  </a:lnTo>
                  <a:lnTo>
                    <a:pt x="423" y="150"/>
                  </a:lnTo>
                  <a:lnTo>
                    <a:pt x="426" y="177"/>
                  </a:lnTo>
                  <a:lnTo>
                    <a:pt x="427" y="204"/>
                  </a:lnTo>
                  <a:lnTo>
                    <a:pt x="426" y="232"/>
                  </a:lnTo>
                  <a:lnTo>
                    <a:pt x="424" y="261"/>
                  </a:lnTo>
                  <a:lnTo>
                    <a:pt x="422" y="291"/>
                  </a:lnTo>
                  <a:lnTo>
                    <a:pt x="424" y="316"/>
                  </a:lnTo>
                  <a:lnTo>
                    <a:pt x="428" y="338"/>
                  </a:lnTo>
                  <a:lnTo>
                    <a:pt x="433" y="356"/>
                  </a:lnTo>
                  <a:lnTo>
                    <a:pt x="440" y="370"/>
                  </a:lnTo>
                  <a:lnTo>
                    <a:pt x="448" y="382"/>
                  </a:lnTo>
                  <a:lnTo>
                    <a:pt x="456" y="392"/>
                  </a:lnTo>
                  <a:lnTo>
                    <a:pt x="464" y="399"/>
                  </a:lnTo>
                  <a:lnTo>
                    <a:pt x="471" y="404"/>
                  </a:lnTo>
                  <a:lnTo>
                    <a:pt x="477" y="407"/>
                  </a:lnTo>
                  <a:lnTo>
                    <a:pt x="481" y="408"/>
                  </a:lnTo>
                  <a:lnTo>
                    <a:pt x="482" y="409"/>
                  </a:lnTo>
                  <a:lnTo>
                    <a:pt x="464" y="423"/>
                  </a:lnTo>
                  <a:lnTo>
                    <a:pt x="443" y="434"/>
                  </a:lnTo>
                  <a:lnTo>
                    <a:pt x="421" y="443"/>
                  </a:lnTo>
                  <a:lnTo>
                    <a:pt x="400" y="448"/>
                  </a:lnTo>
                  <a:lnTo>
                    <a:pt x="378" y="452"/>
                  </a:lnTo>
                  <a:lnTo>
                    <a:pt x="360" y="454"/>
                  </a:lnTo>
                  <a:lnTo>
                    <a:pt x="345" y="454"/>
                  </a:lnTo>
                  <a:lnTo>
                    <a:pt x="335" y="455"/>
                  </a:lnTo>
                  <a:lnTo>
                    <a:pt x="332" y="455"/>
                  </a:lnTo>
                  <a:lnTo>
                    <a:pt x="332" y="489"/>
                  </a:lnTo>
                  <a:lnTo>
                    <a:pt x="243" y="749"/>
                  </a:lnTo>
                  <a:lnTo>
                    <a:pt x="152" y="488"/>
                  </a:lnTo>
                  <a:lnTo>
                    <a:pt x="152" y="455"/>
                  </a:lnTo>
                  <a:lnTo>
                    <a:pt x="120" y="454"/>
                  </a:lnTo>
                  <a:lnTo>
                    <a:pt x="92" y="451"/>
                  </a:lnTo>
                  <a:lnTo>
                    <a:pt x="68" y="445"/>
                  </a:lnTo>
                  <a:lnTo>
                    <a:pt x="48" y="439"/>
                  </a:lnTo>
                  <a:lnTo>
                    <a:pt x="33" y="432"/>
                  </a:lnTo>
                  <a:lnTo>
                    <a:pt x="21" y="424"/>
                  </a:lnTo>
                  <a:lnTo>
                    <a:pt x="11" y="418"/>
                  </a:lnTo>
                  <a:lnTo>
                    <a:pt x="5" y="412"/>
                  </a:lnTo>
                  <a:lnTo>
                    <a:pt x="1" y="408"/>
                  </a:lnTo>
                  <a:lnTo>
                    <a:pt x="0" y="407"/>
                  </a:lnTo>
                  <a:lnTo>
                    <a:pt x="1" y="407"/>
                  </a:lnTo>
                  <a:lnTo>
                    <a:pt x="4" y="406"/>
                  </a:lnTo>
                  <a:lnTo>
                    <a:pt x="8" y="405"/>
                  </a:lnTo>
                  <a:lnTo>
                    <a:pt x="13" y="402"/>
                  </a:lnTo>
                  <a:lnTo>
                    <a:pt x="20" y="398"/>
                  </a:lnTo>
                  <a:lnTo>
                    <a:pt x="27" y="392"/>
                  </a:lnTo>
                  <a:lnTo>
                    <a:pt x="34" y="383"/>
                  </a:lnTo>
                  <a:lnTo>
                    <a:pt x="40" y="372"/>
                  </a:lnTo>
                  <a:lnTo>
                    <a:pt x="47" y="358"/>
                  </a:lnTo>
                  <a:lnTo>
                    <a:pt x="53" y="341"/>
                  </a:lnTo>
                  <a:lnTo>
                    <a:pt x="57" y="320"/>
                  </a:lnTo>
                  <a:lnTo>
                    <a:pt x="61" y="294"/>
                  </a:lnTo>
                  <a:lnTo>
                    <a:pt x="63" y="263"/>
                  </a:lnTo>
                  <a:lnTo>
                    <a:pt x="63" y="228"/>
                  </a:lnTo>
                  <a:lnTo>
                    <a:pt x="63" y="193"/>
                  </a:lnTo>
                  <a:lnTo>
                    <a:pt x="66" y="161"/>
                  </a:lnTo>
                  <a:lnTo>
                    <a:pt x="71" y="134"/>
                  </a:lnTo>
                  <a:lnTo>
                    <a:pt x="77" y="110"/>
                  </a:lnTo>
                  <a:lnTo>
                    <a:pt x="85" y="90"/>
                  </a:lnTo>
                  <a:lnTo>
                    <a:pt x="94" y="73"/>
                  </a:lnTo>
                  <a:lnTo>
                    <a:pt x="104" y="58"/>
                  </a:lnTo>
                  <a:lnTo>
                    <a:pt x="114" y="45"/>
                  </a:lnTo>
                  <a:lnTo>
                    <a:pt x="125" y="36"/>
                  </a:lnTo>
                  <a:lnTo>
                    <a:pt x="135" y="28"/>
                  </a:lnTo>
                  <a:lnTo>
                    <a:pt x="145" y="22"/>
                  </a:lnTo>
                  <a:lnTo>
                    <a:pt x="155" y="17"/>
                  </a:lnTo>
                  <a:lnTo>
                    <a:pt x="163" y="14"/>
                  </a:lnTo>
                  <a:lnTo>
                    <a:pt x="172" y="11"/>
                  </a:lnTo>
                  <a:lnTo>
                    <a:pt x="197"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6" name="Shape 12126"/>
            <p:cNvSpPr/>
            <p:nvPr/>
          </p:nvSpPr>
          <p:spPr>
            <a:xfrm>
              <a:off x="7361" y="3541"/>
              <a:ext cx="44" cy="17"/>
            </a:xfrm>
            <a:custGeom>
              <a:avLst/>
              <a:gdLst/>
              <a:ahLst/>
              <a:cxnLst/>
              <a:rect l="0" t="0" r="0" b="0"/>
              <a:pathLst>
                <a:path w="658" h="252" extrusionOk="0">
                  <a:moveTo>
                    <a:pt x="206" y="0"/>
                  </a:moveTo>
                  <a:lnTo>
                    <a:pt x="170" y="105"/>
                  </a:lnTo>
                  <a:lnTo>
                    <a:pt x="220" y="101"/>
                  </a:lnTo>
                  <a:lnTo>
                    <a:pt x="330" y="235"/>
                  </a:lnTo>
                  <a:lnTo>
                    <a:pt x="438" y="101"/>
                  </a:lnTo>
                  <a:lnTo>
                    <a:pt x="489" y="105"/>
                  </a:lnTo>
                  <a:lnTo>
                    <a:pt x="452" y="0"/>
                  </a:lnTo>
                  <a:lnTo>
                    <a:pt x="471" y="10"/>
                  </a:lnTo>
                  <a:lnTo>
                    <a:pt x="584" y="65"/>
                  </a:lnTo>
                  <a:lnTo>
                    <a:pt x="601" y="75"/>
                  </a:lnTo>
                  <a:lnTo>
                    <a:pt x="615" y="88"/>
                  </a:lnTo>
                  <a:lnTo>
                    <a:pt x="627" y="104"/>
                  </a:lnTo>
                  <a:lnTo>
                    <a:pt x="635" y="121"/>
                  </a:lnTo>
                  <a:lnTo>
                    <a:pt x="641" y="139"/>
                  </a:lnTo>
                  <a:lnTo>
                    <a:pt x="658" y="238"/>
                  </a:lnTo>
                  <a:lnTo>
                    <a:pt x="658" y="242"/>
                  </a:lnTo>
                  <a:lnTo>
                    <a:pt x="657" y="245"/>
                  </a:lnTo>
                  <a:lnTo>
                    <a:pt x="656" y="248"/>
                  </a:lnTo>
                  <a:lnTo>
                    <a:pt x="653" y="250"/>
                  </a:lnTo>
                  <a:lnTo>
                    <a:pt x="650" y="252"/>
                  </a:lnTo>
                  <a:lnTo>
                    <a:pt x="647" y="252"/>
                  </a:lnTo>
                  <a:lnTo>
                    <a:pt x="11" y="252"/>
                  </a:lnTo>
                  <a:lnTo>
                    <a:pt x="8" y="252"/>
                  </a:lnTo>
                  <a:lnTo>
                    <a:pt x="5" y="250"/>
                  </a:lnTo>
                  <a:lnTo>
                    <a:pt x="2" y="248"/>
                  </a:lnTo>
                  <a:lnTo>
                    <a:pt x="1" y="245"/>
                  </a:lnTo>
                  <a:lnTo>
                    <a:pt x="0" y="242"/>
                  </a:lnTo>
                  <a:lnTo>
                    <a:pt x="0" y="238"/>
                  </a:lnTo>
                  <a:lnTo>
                    <a:pt x="17" y="139"/>
                  </a:lnTo>
                  <a:lnTo>
                    <a:pt x="23" y="121"/>
                  </a:lnTo>
                  <a:lnTo>
                    <a:pt x="32" y="104"/>
                  </a:lnTo>
                  <a:lnTo>
                    <a:pt x="43" y="88"/>
                  </a:lnTo>
                  <a:lnTo>
                    <a:pt x="57" y="75"/>
                  </a:lnTo>
                  <a:lnTo>
                    <a:pt x="74" y="65"/>
                  </a:lnTo>
                  <a:lnTo>
                    <a:pt x="184" y="12"/>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7" name="Shape 12127"/>
            <p:cNvSpPr/>
            <p:nvPr/>
          </p:nvSpPr>
          <p:spPr>
            <a:xfrm>
              <a:off x="7411" y="3573"/>
              <a:ext cx="33" cy="50"/>
            </a:xfrm>
            <a:custGeom>
              <a:avLst/>
              <a:gdLst/>
              <a:ahLst/>
              <a:cxnLst/>
              <a:rect l="0" t="0" r="0" b="0"/>
              <a:pathLst>
                <a:path w="482" h="749" extrusionOk="0">
                  <a:moveTo>
                    <a:pt x="219" y="0"/>
                  </a:moveTo>
                  <a:lnTo>
                    <a:pt x="240" y="0"/>
                  </a:lnTo>
                  <a:lnTo>
                    <a:pt x="257" y="3"/>
                  </a:lnTo>
                  <a:lnTo>
                    <a:pt x="271" y="8"/>
                  </a:lnTo>
                  <a:lnTo>
                    <a:pt x="283" y="14"/>
                  </a:lnTo>
                  <a:lnTo>
                    <a:pt x="292" y="20"/>
                  </a:lnTo>
                  <a:lnTo>
                    <a:pt x="299" y="25"/>
                  </a:lnTo>
                  <a:lnTo>
                    <a:pt x="303" y="29"/>
                  </a:lnTo>
                  <a:lnTo>
                    <a:pt x="304" y="31"/>
                  </a:lnTo>
                  <a:lnTo>
                    <a:pt x="327" y="31"/>
                  </a:lnTo>
                  <a:lnTo>
                    <a:pt x="347" y="35"/>
                  </a:lnTo>
                  <a:lnTo>
                    <a:pt x="364" y="42"/>
                  </a:lnTo>
                  <a:lnTo>
                    <a:pt x="379" y="53"/>
                  </a:lnTo>
                  <a:lnTo>
                    <a:pt x="393" y="69"/>
                  </a:lnTo>
                  <a:lnTo>
                    <a:pt x="403" y="86"/>
                  </a:lnTo>
                  <a:lnTo>
                    <a:pt x="412" y="105"/>
                  </a:lnTo>
                  <a:lnTo>
                    <a:pt x="418" y="127"/>
                  </a:lnTo>
                  <a:lnTo>
                    <a:pt x="423" y="151"/>
                  </a:lnTo>
                  <a:lnTo>
                    <a:pt x="425" y="177"/>
                  </a:lnTo>
                  <a:lnTo>
                    <a:pt x="426" y="204"/>
                  </a:lnTo>
                  <a:lnTo>
                    <a:pt x="426" y="232"/>
                  </a:lnTo>
                  <a:lnTo>
                    <a:pt x="423" y="261"/>
                  </a:lnTo>
                  <a:lnTo>
                    <a:pt x="422" y="291"/>
                  </a:lnTo>
                  <a:lnTo>
                    <a:pt x="423" y="317"/>
                  </a:lnTo>
                  <a:lnTo>
                    <a:pt x="427" y="338"/>
                  </a:lnTo>
                  <a:lnTo>
                    <a:pt x="433" y="356"/>
                  </a:lnTo>
                  <a:lnTo>
                    <a:pt x="440" y="371"/>
                  </a:lnTo>
                  <a:lnTo>
                    <a:pt x="447" y="382"/>
                  </a:lnTo>
                  <a:lnTo>
                    <a:pt x="455" y="393"/>
                  </a:lnTo>
                  <a:lnTo>
                    <a:pt x="464" y="399"/>
                  </a:lnTo>
                  <a:lnTo>
                    <a:pt x="471" y="404"/>
                  </a:lnTo>
                  <a:lnTo>
                    <a:pt x="477" y="407"/>
                  </a:lnTo>
                  <a:lnTo>
                    <a:pt x="480" y="409"/>
                  </a:lnTo>
                  <a:lnTo>
                    <a:pt x="482" y="409"/>
                  </a:lnTo>
                  <a:lnTo>
                    <a:pt x="464" y="424"/>
                  </a:lnTo>
                  <a:lnTo>
                    <a:pt x="443" y="435"/>
                  </a:lnTo>
                  <a:lnTo>
                    <a:pt x="421" y="443"/>
                  </a:lnTo>
                  <a:lnTo>
                    <a:pt x="399" y="448"/>
                  </a:lnTo>
                  <a:lnTo>
                    <a:pt x="378" y="452"/>
                  </a:lnTo>
                  <a:lnTo>
                    <a:pt x="359" y="454"/>
                  </a:lnTo>
                  <a:lnTo>
                    <a:pt x="345" y="455"/>
                  </a:lnTo>
                  <a:lnTo>
                    <a:pt x="335" y="455"/>
                  </a:lnTo>
                  <a:lnTo>
                    <a:pt x="331" y="455"/>
                  </a:lnTo>
                  <a:lnTo>
                    <a:pt x="331" y="489"/>
                  </a:lnTo>
                  <a:lnTo>
                    <a:pt x="242" y="749"/>
                  </a:lnTo>
                  <a:lnTo>
                    <a:pt x="152" y="489"/>
                  </a:lnTo>
                  <a:lnTo>
                    <a:pt x="152" y="456"/>
                  </a:lnTo>
                  <a:lnTo>
                    <a:pt x="120" y="455"/>
                  </a:lnTo>
                  <a:lnTo>
                    <a:pt x="92" y="451"/>
                  </a:lnTo>
                  <a:lnTo>
                    <a:pt x="68" y="446"/>
                  </a:lnTo>
                  <a:lnTo>
                    <a:pt x="48" y="439"/>
                  </a:lnTo>
                  <a:lnTo>
                    <a:pt x="33" y="432"/>
                  </a:lnTo>
                  <a:lnTo>
                    <a:pt x="20" y="425"/>
                  </a:lnTo>
                  <a:lnTo>
                    <a:pt x="10" y="418"/>
                  </a:lnTo>
                  <a:lnTo>
                    <a:pt x="4" y="412"/>
                  </a:lnTo>
                  <a:lnTo>
                    <a:pt x="1" y="408"/>
                  </a:lnTo>
                  <a:lnTo>
                    <a:pt x="0" y="407"/>
                  </a:lnTo>
                  <a:lnTo>
                    <a:pt x="1" y="407"/>
                  </a:lnTo>
                  <a:lnTo>
                    <a:pt x="3" y="406"/>
                  </a:lnTo>
                  <a:lnTo>
                    <a:pt x="8" y="405"/>
                  </a:lnTo>
                  <a:lnTo>
                    <a:pt x="14" y="403"/>
                  </a:lnTo>
                  <a:lnTo>
                    <a:pt x="20" y="399"/>
                  </a:lnTo>
                  <a:lnTo>
                    <a:pt x="27" y="393"/>
                  </a:lnTo>
                  <a:lnTo>
                    <a:pt x="33" y="383"/>
                  </a:lnTo>
                  <a:lnTo>
                    <a:pt x="40" y="373"/>
                  </a:lnTo>
                  <a:lnTo>
                    <a:pt x="47" y="359"/>
                  </a:lnTo>
                  <a:lnTo>
                    <a:pt x="52" y="341"/>
                  </a:lnTo>
                  <a:lnTo>
                    <a:pt x="57" y="320"/>
                  </a:lnTo>
                  <a:lnTo>
                    <a:pt x="61" y="295"/>
                  </a:lnTo>
                  <a:lnTo>
                    <a:pt x="63" y="264"/>
                  </a:lnTo>
                  <a:lnTo>
                    <a:pt x="63" y="229"/>
                  </a:lnTo>
                  <a:lnTo>
                    <a:pt x="63" y="193"/>
                  </a:lnTo>
                  <a:lnTo>
                    <a:pt x="66" y="161"/>
                  </a:lnTo>
                  <a:lnTo>
                    <a:pt x="70" y="134"/>
                  </a:lnTo>
                  <a:lnTo>
                    <a:pt x="77" y="110"/>
                  </a:lnTo>
                  <a:lnTo>
                    <a:pt x="84" y="90"/>
                  </a:lnTo>
                  <a:lnTo>
                    <a:pt x="94" y="73"/>
                  </a:lnTo>
                  <a:lnTo>
                    <a:pt x="104" y="58"/>
                  </a:lnTo>
                  <a:lnTo>
                    <a:pt x="114" y="46"/>
                  </a:lnTo>
                  <a:lnTo>
                    <a:pt x="125" y="36"/>
                  </a:lnTo>
                  <a:lnTo>
                    <a:pt x="135" y="28"/>
                  </a:lnTo>
                  <a:lnTo>
                    <a:pt x="145" y="22"/>
                  </a:lnTo>
                  <a:lnTo>
                    <a:pt x="155" y="17"/>
                  </a:lnTo>
                  <a:lnTo>
                    <a:pt x="164" y="14"/>
                  </a:lnTo>
                  <a:lnTo>
                    <a:pt x="171" y="11"/>
                  </a:lnTo>
                  <a:lnTo>
                    <a:pt x="196"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8" name="Shape 12128"/>
            <p:cNvSpPr/>
            <p:nvPr/>
          </p:nvSpPr>
          <p:spPr>
            <a:xfrm>
              <a:off x="7406" y="3608"/>
              <a:ext cx="43" cy="16"/>
            </a:xfrm>
            <a:custGeom>
              <a:avLst/>
              <a:gdLst/>
              <a:ahLst/>
              <a:cxnLst/>
              <a:rect l="0" t="0" r="0" b="0"/>
              <a:pathLst>
                <a:path w="658" h="252" extrusionOk="0">
                  <a:moveTo>
                    <a:pt x="206" y="0"/>
                  </a:moveTo>
                  <a:lnTo>
                    <a:pt x="169" y="105"/>
                  </a:lnTo>
                  <a:lnTo>
                    <a:pt x="220" y="101"/>
                  </a:lnTo>
                  <a:lnTo>
                    <a:pt x="329" y="235"/>
                  </a:lnTo>
                  <a:lnTo>
                    <a:pt x="438" y="101"/>
                  </a:lnTo>
                  <a:lnTo>
                    <a:pt x="488" y="105"/>
                  </a:lnTo>
                  <a:lnTo>
                    <a:pt x="452" y="0"/>
                  </a:lnTo>
                  <a:lnTo>
                    <a:pt x="472" y="11"/>
                  </a:lnTo>
                  <a:lnTo>
                    <a:pt x="584" y="65"/>
                  </a:lnTo>
                  <a:lnTo>
                    <a:pt x="600" y="75"/>
                  </a:lnTo>
                  <a:lnTo>
                    <a:pt x="614" y="88"/>
                  </a:lnTo>
                  <a:lnTo>
                    <a:pt x="627" y="104"/>
                  </a:lnTo>
                  <a:lnTo>
                    <a:pt x="635" y="121"/>
                  </a:lnTo>
                  <a:lnTo>
                    <a:pt x="640" y="140"/>
                  </a:lnTo>
                  <a:lnTo>
                    <a:pt x="658" y="238"/>
                  </a:lnTo>
                  <a:lnTo>
                    <a:pt x="658" y="242"/>
                  </a:lnTo>
                  <a:lnTo>
                    <a:pt x="657" y="245"/>
                  </a:lnTo>
                  <a:lnTo>
                    <a:pt x="655" y="248"/>
                  </a:lnTo>
                  <a:lnTo>
                    <a:pt x="653" y="250"/>
                  </a:lnTo>
                  <a:lnTo>
                    <a:pt x="650" y="252"/>
                  </a:lnTo>
                  <a:lnTo>
                    <a:pt x="646" y="252"/>
                  </a:lnTo>
                  <a:lnTo>
                    <a:pt x="11" y="252"/>
                  </a:lnTo>
                  <a:lnTo>
                    <a:pt x="8" y="252"/>
                  </a:lnTo>
                  <a:lnTo>
                    <a:pt x="5" y="250"/>
                  </a:lnTo>
                  <a:lnTo>
                    <a:pt x="2" y="248"/>
                  </a:lnTo>
                  <a:lnTo>
                    <a:pt x="0" y="245"/>
                  </a:lnTo>
                  <a:lnTo>
                    <a:pt x="0" y="242"/>
                  </a:lnTo>
                  <a:lnTo>
                    <a:pt x="0" y="238"/>
                  </a:lnTo>
                  <a:lnTo>
                    <a:pt x="17" y="140"/>
                  </a:lnTo>
                  <a:lnTo>
                    <a:pt x="22" y="121"/>
                  </a:lnTo>
                  <a:lnTo>
                    <a:pt x="32" y="104"/>
                  </a:lnTo>
                  <a:lnTo>
                    <a:pt x="43" y="88"/>
                  </a:lnTo>
                  <a:lnTo>
                    <a:pt x="57" y="75"/>
                  </a:lnTo>
                  <a:lnTo>
                    <a:pt x="73" y="65"/>
                  </a:lnTo>
                  <a:lnTo>
                    <a:pt x="184" y="12"/>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29" name="Shape 12129"/>
            <p:cNvSpPr/>
            <p:nvPr/>
          </p:nvSpPr>
          <p:spPr>
            <a:xfrm>
              <a:off x="7322" y="3573"/>
              <a:ext cx="32" cy="50"/>
            </a:xfrm>
            <a:custGeom>
              <a:avLst/>
              <a:gdLst/>
              <a:ahLst/>
              <a:cxnLst/>
              <a:rect l="0" t="0" r="0" b="0"/>
              <a:pathLst>
                <a:path w="482" h="749" extrusionOk="0">
                  <a:moveTo>
                    <a:pt x="219" y="0"/>
                  </a:moveTo>
                  <a:lnTo>
                    <a:pt x="239" y="0"/>
                  </a:lnTo>
                  <a:lnTo>
                    <a:pt x="257" y="3"/>
                  </a:lnTo>
                  <a:lnTo>
                    <a:pt x="272" y="8"/>
                  </a:lnTo>
                  <a:lnTo>
                    <a:pt x="284" y="14"/>
                  </a:lnTo>
                  <a:lnTo>
                    <a:pt x="293" y="20"/>
                  </a:lnTo>
                  <a:lnTo>
                    <a:pt x="300" y="25"/>
                  </a:lnTo>
                  <a:lnTo>
                    <a:pt x="304" y="29"/>
                  </a:lnTo>
                  <a:lnTo>
                    <a:pt x="305" y="31"/>
                  </a:lnTo>
                  <a:lnTo>
                    <a:pt x="328" y="31"/>
                  </a:lnTo>
                  <a:lnTo>
                    <a:pt x="348" y="35"/>
                  </a:lnTo>
                  <a:lnTo>
                    <a:pt x="365" y="42"/>
                  </a:lnTo>
                  <a:lnTo>
                    <a:pt x="380" y="53"/>
                  </a:lnTo>
                  <a:lnTo>
                    <a:pt x="393" y="69"/>
                  </a:lnTo>
                  <a:lnTo>
                    <a:pt x="404" y="86"/>
                  </a:lnTo>
                  <a:lnTo>
                    <a:pt x="412" y="105"/>
                  </a:lnTo>
                  <a:lnTo>
                    <a:pt x="419" y="127"/>
                  </a:lnTo>
                  <a:lnTo>
                    <a:pt x="423" y="151"/>
                  </a:lnTo>
                  <a:lnTo>
                    <a:pt x="426" y="177"/>
                  </a:lnTo>
                  <a:lnTo>
                    <a:pt x="427" y="204"/>
                  </a:lnTo>
                  <a:lnTo>
                    <a:pt x="426" y="232"/>
                  </a:lnTo>
                  <a:lnTo>
                    <a:pt x="424" y="261"/>
                  </a:lnTo>
                  <a:lnTo>
                    <a:pt x="423" y="291"/>
                  </a:lnTo>
                  <a:lnTo>
                    <a:pt x="424" y="317"/>
                  </a:lnTo>
                  <a:lnTo>
                    <a:pt x="428" y="338"/>
                  </a:lnTo>
                  <a:lnTo>
                    <a:pt x="433" y="356"/>
                  </a:lnTo>
                  <a:lnTo>
                    <a:pt x="440" y="371"/>
                  </a:lnTo>
                  <a:lnTo>
                    <a:pt x="448" y="382"/>
                  </a:lnTo>
                  <a:lnTo>
                    <a:pt x="456" y="393"/>
                  </a:lnTo>
                  <a:lnTo>
                    <a:pt x="465" y="399"/>
                  </a:lnTo>
                  <a:lnTo>
                    <a:pt x="472" y="404"/>
                  </a:lnTo>
                  <a:lnTo>
                    <a:pt x="477" y="407"/>
                  </a:lnTo>
                  <a:lnTo>
                    <a:pt x="481" y="409"/>
                  </a:lnTo>
                  <a:lnTo>
                    <a:pt x="482" y="409"/>
                  </a:lnTo>
                  <a:lnTo>
                    <a:pt x="465" y="424"/>
                  </a:lnTo>
                  <a:lnTo>
                    <a:pt x="443" y="435"/>
                  </a:lnTo>
                  <a:lnTo>
                    <a:pt x="422" y="443"/>
                  </a:lnTo>
                  <a:lnTo>
                    <a:pt x="400" y="448"/>
                  </a:lnTo>
                  <a:lnTo>
                    <a:pt x="378" y="452"/>
                  </a:lnTo>
                  <a:lnTo>
                    <a:pt x="360" y="454"/>
                  </a:lnTo>
                  <a:lnTo>
                    <a:pt x="345" y="455"/>
                  </a:lnTo>
                  <a:lnTo>
                    <a:pt x="336" y="455"/>
                  </a:lnTo>
                  <a:lnTo>
                    <a:pt x="332" y="455"/>
                  </a:lnTo>
                  <a:lnTo>
                    <a:pt x="332" y="489"/>
                  </a:lnTo>
                  <a:lnTo>
                    <a:pt x="243" y="749"/>
                  </a:lnTo>
                  <a:lnTo>
                    <a:pt x="153" y="489"/>
                  </a:lnTo>
                  <a:lnTo>
                    <a:pt x="153" y="456"/>
                  </a:lnTo>
                  <a:lnTo>
                    <a:pt x="120" y="455"/>
                  </a:lnTo>
                  <a:lnTo>
                    <a:pt x="92" y="451"/>
                  </a:lnTo>
                  <a:lnTo>
                    <a:pt x="68" y="446"/>
                  </a:lnTo>
                  <a:lnTo>
                    <a:pt x="49" y="439"/>
                  </a:lnTo>
                  <a:lnTo>
                    <a:pt x="33" y="432"/>
                  </a:lnTo>
                  <a:lnTo>
                    <a:pt x="21" y="425"/>
                  </a:lnTo>
                  <a:lnTo>
                    <a:pt x="11" y="418"/>
                  </a:lnTo>
                  <a:lnTo>
                    <a:pt x="5" y="412"/>
                  </a:lnTo>
                  <a:lnTo>
                    <a:pt x="2" y="408"/>
                  </a:lnTo>
                  <a:lnTo>
                    <a:pt x="0" y="407"/>
                  </a:lnTo>
                  <a:lnTo>
                    <a:pt x="1" y="407"/>
                  </a:lnTo>
                  <a:lnTo>
                    <a:pt x="4" y="406"/>
                  </a:lnTo>
                  <a:lnTo>
                    <a:pt x="8" y="405"/>
                  </a:lnTo>
                  <a:lnTo>
                    <a:pt x="13" y="403"/>
                  </a:lnTo>
                  <a:lnTo>
                    <a:pt x="21" y="399"/>
                  </a:lnTo>
                  <a:lnTo>
                    <a:pt x="27" y="393"/>
                  </a:lnTo>
                  <a:lnTo>
                    <a:pt x="34" y="383"/>
                  </a:lnTo>
                  <a:lnTo>
                    <a:pt x="41" y="373"/>
                  </a:lnTo>
                  <a:lnTo>
                    <a:pt x="47" y="359"/>
                  </a:lnTo>
                  <a:lnTo>
                    <a:pt x="53" y="341"/>
                  </a:lnTo>
                  <a:lnTo>
                    <a:pt x="58" y="320"/>
                  </a:lnTo>
                  <a:lnTo>
                    <a:pt x="61" y="295"/>
                  </a:lnTo>
                  <a:lnTo>
                    <a:pt x="63" y="264"/>
                  </a:lnTo>
                  <a:lnTo>
                    <a:pt x="63" y="229"/>
                  </a:lnTo>
                  <a:lnTo>
                    <a:pt x="64" y="193"/>
                  </a:lnTo>
                  <a:lnTo>
                    <a:pt x="66" y="161"/>
                  </a:lnTo>
                  <a:lnTo>
                    <a:pt x="71" y="134"/>
                  </a:lnTo>
                  <a:lnTo>
                    <a:pt x="77" y="110"/>
                  </a:lnTo>
                  <a:lnTo>
                    <a:pt x="85" y="90"/>
                  </a:lnTo>
                  <a:lnTo>
                    <a:pt x="95" y="73"/>
                  </a:lnTo>
                  <a:lnTo>
                    <a:pt x="105" y="58"/>
                  </a:lnTo>
                  <a:lnTo>
                    <a:pt x="115" y="46"/>
                  </a:lnTo>
                  <a:lnTo>
                    <a:pt x="125" y="36"/>
                  </a:lnTo>
                  <a:lnTo>
                    <a:pt x="136" y="28"/>
                  </a:lnTo>
                  <a:lnTo>
                    <a:pt x="146" y="22"/>
                  </a:lnTo>
                  <a:lnTo>
                    <a:pt x="155" y="17"/>
                  </a:lnTo>
                  <a:lnTo>
                    <a:pt x="164" y="14"/>
                  </a:lnTo>
                  <a:lnTo>
                    <a:pt x="172" y="11"/>
                  </a:lnTo>
                  <a:lnTo>
                    <a:pt x="197"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0" name="Shape 12130"/>
            <p:cNvSpPr/>
            <p:nvPr/>
          </p:nvSpPr>
          <p:spPr>
            <a:xfrm>
              <a:off x="7316" y="3608"/>
              <a:ext cx="44" cy="16"/>
            </a:xfrm>
            <a:custGeom>
              <a:avLst/>
              <a:gdLst/>
              <a:ahLst/>
              <a:cxnLst/>
              <a:rect l="0" t="0" r="0" b="0"/>
              <a:pathLst>
                <a:path w="659" h="252" extrusionOk="0">
                  <a:moveTo>
                    <a:pt x="207" y="0"/>
                  </a:moveTo>
                  <a:lnTo>
                    <a:pt x="170" y="105"/>
                  </a:lnTo>
                  <a:lnTo>
                    <a:pt x="220" y="101"/>
                  </a:lnTo>
                  <a:lnTo>
                    <a:pt x="330" y="235"/>
                  </a:lnTo>
                  <a:lnTo>
                    <a:pt x="439" y="101"/>
                  </a:lnTo>
                  <a:lnTo>
                    <a:pt x="489" y="105"/>
                  </a:lnTo>
                  <a:lnTo>
                    <a:pt x="453" y="0"/>
                  </a:lnTo>
                  <a:lnTo>
                    <a:pt x="472" y="11"/>
                  </a:lnTo>
                  <a:lnTo>
                    <a:pt x="585" y="65"/>
                  </a:lnTo>
                  <a:lnTo>
                    <a:pt x="601" y="75"/>
                  </a:lnTo>
                  <a:lnTo>
                    <a:pt x="615" y="88"/>
                  </a:lnTo>
                  <a:lnTo>
                    <a:pt x="627" y="104"/>
                  </a:lnTo>
                  <a:lnTo>
                    <a:pt x="636" y="121"/>
                  </a:lnTo>
                  <a:lnTo>
                    <a:pt x="641" y="140"/>
                  </a:lnTo>
                  <a:lnTo>
                    <a:pt x="659" y="238"/>
                  </a:lnTo>
                  <a:lnTo>
                    <a:pt x="659" y="242"/>
                  </a:lnTo>
                  <a:lnTo>
                    <a:pt x="658" y="245"/>
                  </a:lnTo>
                  <a:lnTo>
                    <a:pt x="656" y="248"/>
                  </a:lnTo>
                  <a:lnTo>
                    <a:pt x="654" y="250"/>
                  </a:lnTo>
                  <a:lnTo>
                    <a:pt x="651" y="252"/>
                  </a:lnTo>
                  <a:lnTo>
                    <a:pt x="647" y="252"/>
                  </a:lnTo>
                  <a:lnTo>
                    <a:pt x="12" y="252"/>
                  </a:lnTo>
                  <a:lnTo>
                    <a:pt x="8" y="252"/>
                  </a:lnTo>
                  <a:lnTo>
                    <a:pt x="5" y="250"/>
                  </a:lnTo>
                  <a:lnTo>
                    <a:pt x="3" y="248"/>
                  </a:lnTo>
                  <a:lnTo>
                    <a:pt x="1" y="245"/>
                  </a:lnTo>
                  <a:lnTo>
                    <a:pt x="0" y="242"/>
                  </a:lnTo>
                  <a:lnTo>
                    <a:pt x="0" y="238"/>
                  </a:lnTo>
                  <a:lnTo>
                    <a:pt x="18" y="140"/>
                  </a:lnTo>
                  <a:lnTo>
                    <a:pt x="23" y="121"/>
                  </a:lnTo>
                  <a:lnTo>
                    <a:pt x="32" y="104"/>
                  </a:lnTo>
                  <a:lnTo>
                    <a:pt x="44" y="88"/>
                  </a:lnTo>
                  <a:lnTo>
                    <a:pt x="58" y="75"/>
                  </a:lnTo>
                  <a:lnTo>
                    <a:pt x="74" y="65"/>
                  </a:lnTo>
                  <a:lnTo>
                    <a:pt x="184" y="12"/>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1" name="Shape 12131"/>
            <p:cNvSpPr/>
            <p:nvPr/>
          </p:nvSpPr>
          <p:spPr>
            <a:xfrm>
              <a:off x="7456" y="3639"/>
              <a:ext cx="32" cy="50"/>
            </a:xfrm>
            <a:custGeom>
              <a:avLst/>
              <a:gdLst/>
              <a:ahLst/>
              <a:cxnLst/>
              <a:rect l="0" t="0" r="0" b="0"/>
              <a:pathLst>
                <a:path w="482" h="749" extrusionOk="0">
                  <a:moveTo>
                    <a:pt x="219" y="0"/>
                  </a:moveTo>
                  <a:lnTo>
                    <a:pt x="240" y="0"/>
                  </a:lnTo>
                  <a:lnTo>
                    <a:pt x="257" y="3"/>
                  </a:lnTo>
                  <a:lnTo>
                    <a:pt x="272" y="8"/>
                  </a:lnTo>
                  <a:lnTo>
                    <a:pt x="284" y="14"/>
                  </a:lnTo>
                  <a:lnTo>
                    <a:pt x="293" y="20"/>
                  </a:lnTo>
                  <a:lnTo>
                    <a:pt x="300" y="25"/>
                  </a:lnTo>
                  <a:lnTo>
                    <a:pt x="304" y="29"/>
                  </a:lnTo>
                  <a:lnTo>
                    <a:pt x="305" y="30"/>
                  </a:lnTo>
                  <a:lnTo>
                    <a:pt x="328" y="30"/>
                  </a:lnTo>
                  <a:lnTo>
                    <a:pt x="348" y="34"/>
                  </a:lnTo>
                  <a:lnTo>
                    <a:pt x="365" y="42"/>
                  </a:lnTo>
                  <a:lnTo>
                    <a:pt x="380" y="53"/>
                  </a:lnTo>
                  <a:lnTo>
                    <a:pt x="393" y="68"/>
                  </a:lnTo>
                  <a:lnTo>
                    <a:pt x="404" y="85"/>
                  </a:lnTo>
                  <a:lnTo>
                    <a:pt x="412" y="105"/>
                  </a:lnTo>
                  <a:lnTo>
                    <a:pt x="419" y="126"/>
                  </a:lnTo>
                  <a:lnTo>
                    <a:pt x="423" y="150"/>
                  </a:lnTo>
                  <a:lnTo>
                    <a:pt x="426" y="177"/>
                  </a:lnTo>
                  <a:lnTo>
                    <a:pt x="427" y="204"/>
                  </a:lnTo>
                  <a:lnTo>
                    <a:pt x="426" y="232"/>
                  </a:lnTo>
                  <a:lnTo>
                    <a:pt x="424" y="260"/>
                  </a:lnTo>
                  <a:lnTo>
                    <a:pt x="423" y="291"/>
                  </a:lnTo>
                  <a:lnTo>
                    <a:pt x="424" y="316"/>
                  </a:lnTo>
                  <a:lnTo>
                    <a:pt x="428" y="338"/>
                  </a:lnTo>
                  <a:lnTo>
                    <a:pt x="433" y="356"/>
                  </a:lnTo>
                  <a:lnTo>
                    <a:pt x="440" y="370"/>
                  </a:lnTo>
                  <a:lnTo>
                    <a:pt x="448" y="382"/>
                  </a:lnTo>
                  <a:lnTo>
                    <a:pt x="456" y="392"/>
                  </a:lnTo>
                  <a:lnTo>
                    <a:pt x="465" y="399"/>
                  </a:lnTo>
                  <a:lnTo>
                    <a:pt x="472" y="404"/>
                  </a:lnTo>
                  <a:lnTo>
                    <a:pt x="477" y="407"/>
                  </a:lnTo>
                  <a:lnTo>
                    <a:pt x="481" y="408"/>
                  </a:lnTo>
                  <a:lnTo>
                    <a:pt x="482" y="409"/>
                  </a:lnTo>
                  <a:lnTo>
                    <a:pt x="465" y="423"/>
                  </a:lnTo>
                  <a:lnTo>
                    <a:pt x="443" y="434"/>
                  </a:lnTo>
                  <a:lnTo>
                    <a:pt x="422" y="442"/>
                  </a:lnTo>
                  <a:lnTo>
                    <a:pt x="400" y="448"/>
                  </a:lnTo>
                  <a:lnTo>
                    <a:pt x="378" y="452"/>
                  </a:lnTo>
                  <a:lnTo>
                    <a:pt x="360" y="453"/>
                  </a:lnTo>
                  <a:lnTo>
                    <a:pt x="345" y="454"/>
                  </a:lnTo>
                  <a:lnTo>
                    <a:pt x="336" y="454"/>
                  </a:lnTo>
                  <a:lnTo>
                    <a:pt x="332" y="454"/>
                  </a:lnTo>
                  <a:lnTo>
                    <a:pt x="332" y="489"/>
                  </a:lnTo>
                  <a:lnTo>
                    <a:pt x="243" y="749"/>
                  </a:lnTo>
                  <a:lnTo>
                    <a:pt x="153" y="488"/>
                  </a:lnTo>
                  <a:lnTo>
                    <a:pt x="153" y="455"/>
                  </a:lnTo>
                  <a:lnTo>
                    <a:pt x="120" y="454"/>
                  </a:lnTo>
                  <a:lnTo>
                    <a:pt x="93" y="451"/>
                  </a:lnTo>
                  <a:lnTo>
                    <a:pt x="68" y="445"/>
                  </a:lnTo>
                  <a:lnTo>
                    <a:pt x="49" y="439"/>
                  </a:lnTo>
                  <a:lnTo>
                    <a:pt x="33" y="431"/>
                  </a:lnTo>
                  <a:lnTo>
                    <a:pt x="21" y="424"/>
                  </a:lnTo>
                  <a:lnTo>
                    <a:pt x="11" y="417"/>
                  </a:lnTo>
                  <a:lnTo>
                    <a:pt x="5" y="412"/>
                  </a:lnTo>
                  <a:lnTo>
                    <a:pt x="2" y="408"/>
                  </a:lnTo>
                  <a:lnTo>
                    <a:pt x="0" y="407"/>
                  </a:lnTo>
                  <a:lnTo>
                    <a:pt x="1" y="407"/>
                  </a:lnTo>
                  <a:lnTo>
                    <a:pt x="4" y="406"/>
                  </a:lnTo>
                  <a:lnTo>
                    <a:pt x="8" y="405"/>
                  </a:lnTo>
                  <a:lnTo>
                    <a:pt x="13" y="402"/>
                  </a:lnTo>
                  <a:lnTo>
                    <a:pt x="21" y="398"/>
                  </a:lnTo>
                  <a:lnTo>
                    <a:pt x="27" y="392"/>
                  </a:lnTo>
                  <a:lnTo>
                    <a:pt x="34" y="383"/>
                  </a:lnTo>
                  <a:lnTo>
                    <a:pt x="41" y="372"/>
                  </a:lnTo>
                  <a:lnTo>
                    <a:pt x="47" y="358"/>
                  </a:lnTo>
                  <a:lnTo>
                    <a:pt x="53" y="341"/>
                  </a:lnTo>
                  <a:lnTo>
                    <a:pt x="58" y="319"/>
                  </a:lnTo>
                  <a:lnTo>
                    <a:pt x="61" y="294"/>
                  </a:lnTo>
                  <a:lnTo>
                    <a:pt x="63" y="263"/>
                  </a:lnTo>
                  <a:lnTo>
                    <a:pt x="63" y="228"/>
                  </a:lnTo>
                  <a:lnTo>
                    <a:pt x="64" y="193"/>
                  </a:lnTo>
                  <a:lnTo>
                    <a:pt x="66" y="161"/>
                  </a:lnTo>
                  <a:lnTo>
                    <a:pt x="71" y="133"/>
                  </a:lnTo>
                  <a:lnTo>
                    <a:pt x="77" y="110"/>
                  </a:lnTo>
                  <a:lnTo>
                    <a:pt x="85" y="90"/>
                  </a:lnTo>
                  <a:lnTo>
                    <a:pt x="95" y="72"/>
                  </a:lnTo>
                  <a:lnTo>
                    <a:pt x="105" y="58"/>
                  </a:lnTo>
                  <a:lnTo>
                    <a:pt x="115" y="45"/>
                  </a:lnTo>
                  <a:lnTo>
                    <a:pt x="125" y="36"/>
                  </a:lnTo>
                  <a:lnTo>
                    <a:pt x="136" y="28"/>
                  </a:lnTo>
                  <a:lnTo>
                    <a:pt x="146" y="22"/>
                  </a:lnTo>
                  <a:lnTo>
                    <a:pt x="155" y="17"/>
                  </a:lnTo>
                  <a:lnTo>
                    <a:pt x="164" y="13"/>
                  </a:lnTo>
                  <a:lnTo>
                    <a:pt x="172" y="11"/>
                  </a:lnTo>
                  <a:lnTo>
                    <a:pt x="197"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2" name="Shape 12132"/>
            <p:cNvSpPr/>
            <p:nvPr/>
          </p:nvSpPr>
          <p:spPr>
            <a:xfrm>
              <a:off x="7450" y="3674"/>
              <a:ext cx="44" cy="16"/>
            </a:xfrm>
            <a:custGeom>
              <a:avLst/>
              <a:gdLst/>
              <a:ahLst/>
              <a:cxnLst/>
              <a:rect l="0" t="0" r="0" b="0"/>
              <a:pathLst>
                <a:path w="658" h="252" extrusionOk="0">
                  <a:moveTo>
                    <a:pt x="206" y="0"/>
                  </a:moveTo>
                  <a:lnTo>
                    <a:pt x="170" y="104"/>
                  </a:lnTo>
                  <a:lnTo>
                    <a:pt x="220" y="100"/>
                  </a:lnTo>
                  <a:lnTo>
                    <a:pt x="330" y="234"/>
                  </a:lnTo>
                  <a:lnTo>
                    <a:pt x="438" y="100"/>
                  </a:lnTo>
                  <a:lnTo>
                    <a:pt x="488" y="104"/>
                  </a:lnTo>
                  <a:lnTo>
                    <a:pt x="452" y="0"/>
                  </a:lnTo>
                  <a:lnTo>
                    <a:pt x="471" y="10"/>
                  </a:lnTo>
                  <a:lnTo>
                    <a:pt x="584" y="64"/>
                  </a:lnTo>
                  <a:lnTo>
                    <a:pt x="601" y="74"/>
                  </a:lnTo>
                  <a:lnTo>
                    <a:pt x="615" y="87"/>
                  </a:lnTo>
                  <a:lnTo>
                    <a:pt x="627" y="103"/>
                  </a:lnTo>
                  <a:lnTo>
                    <a:pt x="635" y="120"/>
                  </a:lnTo>
                  <a:lnTo>
                    <a:pt x="641" y="139"/>
                  </a:lnTo>
                  <a:lnTo>
                    <a:pt x="658" y="237"/>
                  </a:lnTo>
                  <a:lnTo>
                    <a:pt x="658" y="241"/>
                  </a:lnTo>
                  <a:lnTo>
                    <a:pt x="657" y="245"/>
                  </a:lnTo>
                  <a:lnTo>
                    <a:pt x="654" y="248"/>
                  </a:lnTo>
                  <a:lnTo>
                    <a:pt x="650" y="250"/>
                  </a:lnTo>
                  <a:lnTo>
                    <a:pt x="646" y="252"/>
                  </a:lnTo>
                  <a:lnTo>
                    <a:pt x="11" y="252"/>
                  </a:lnTo>
                  <a:lnTo>
                    <a:pt x="8" y="251"/>
                  </a:lnTo>
                  <a:lnTo>
                    <a:pt x="5" y="250"/>
                  </a:lnTo>
                  <a:lnTo>
                    <a:pt x="2" y="247"/>
                  </a:lnTo>
                  <a:lnTo>
                    <a:pt x="1" y="244"/>
                  </a:lnTo>
                  <a:lnTo>
                    <a:pt x="0" y="241"/>
                  </a:lnTo>
                  <a:lnTo>
                    <a:pt x="0" y="237"/>
                  </a:lnTo>
                  <a:lnTo>
                    <a:pt x="17" y="139"/>
                  </a:lnTo>
                  <a:lnTo>
                    <a:pt x="23" y="120"/>
                  </a:lnTo>
                  <a:lnTo>
                    <a:pt x="32" y="103"/>
                  </a:lnTo>
                  <a:lnTo>
                    <a:pt x="43" y="87"/>
                  </a:lnTo>
                  <a:lnTo>
                    <a:pt x="57" y="74"/>
                  </a:lnTo>
                  <a:lnTo>
                    <a:pt x="74" y="64"/>
                  </a:lnTo>
                  <a:lnTo>
                    <a:pt x="184" y="11"/>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3" name="Shape 12133"/>
            <p:cNvSpPr/>
            <p:nvPr/>
          </p:nvSpPr>
          <p:spPr>
            <a:xfrm>
              <a:off x="7366" y="3639"/>
              <a:ext cx="32" cy="50"/>
            </a:xfrm>
            <a:custGeom>
              <a:avLst/>
              <a:gdLst/>
              <a:ahLst/>
              <a:cxnLst/>
              <a:rect l="0" t="0" r="0" b="0"/>
              <a:pathLst>
                <a:path w="482" h="749" extrusionOk="0">
                  <a:moveTo>
                    <a:pt x="219" y="0"/>
                  </a:moveTo>
                  <a:lnTo>
                    <a:pt x="239" y="0"/>
                  </a:lnTo>
                  <a:lnTo>
                    <a:pt x="257" y="3"/>
                  </a:lnTo>
                  <a:lnTo>
                    <a:pt x="272" y="8"/>
                  </a:lnTo>
                  <a:lnTo>
                    <a:pt x="283" y="14"/>
                  </a:lnTo>
                  <a:lnTo>
                    <a:pt x="293" y="20"/>
                  </a:lnTo>
                  <a:lnTo>
                    <a:pt x="299" y="25"/>
                  </a:lnTo>
                  <a:lnTo>
                    <a:pt x="303" y="29"/>
                  </a:lnTo>
                  <a:lnTo>
                    <a:pt x="304" y="30"/>
                  </a:lnTo>
                  <a:lnTo>
                    <a:pt x="328" y="30"/>
                  </a:lnTo>
                  <a:lnTo>
                    <a:pt x="347" y="34"/>
                  </a:lnTo>
                  <a:lnTo>
                    <a:pt x="365" y="42"/>
                  </a:lnTo>
                  <a:lnTo>
                    <a:pt x="379" y="53"/>
                  </a:lnTo>
                  <a:lnTo>
                    <a:pt x="392" y="68"/>
                  </a:lnTo>
                  <a:lnTo>
                    <a:pt x="404" y="85"/>
                  </a:lnTo>
                  <a:lnTo>
                    <a:pt x="412" y="105"/>
                  </a:lnTo>
                  <a:lnTo>
                    <a:pt x="418" y="126"/>
                  </a:lnTo>
                  <a:lnTo>
                    <a:pt x="423" y="150"/>
                  </a:lnTo>
                  <a:lnTo>
                    <a:pt x="426" y="177"/>
                  </a:lnTo>
                  <a:lnTo>
                    <a:pt x="427" y="204"/>
                  </a:lnTo>
                  <a:lnTo>
                    <a:pt x="426" y="232"/>
                  </a:lnTo>
                  <a:lnTo>
                    <a:pt x="424" y="260"/>
                  </a:lnTo>
                  <a:lnTo>
                    <a:pt x="422" y="291"/>
                  </a:lnTo>
                  <a:lnTo>
                    <a:pt x="424" y="316"/>
                  </a:lnTo>
                  <a:lnTo>
                    <a:pt x="427" y="338"/>
                  </a:lnTo>
                  <a:lnTo>
                    <a:pt x="433" y="356"/>
                  </a:lnTo>
                  <a:lnTo>
                    <a:pt x="440" y="370"/>
                  </a:lnTo>
                  <a:lnTo>
                    <a:pt x="448" y="382"/>
                  </a:lnTo>
                  <a:lnTo>
                    <a:pt x="456" y="392"/>
                  </a:lnTo>
                  <a:lnTo>
                    <a:pt x="463" y="399"/>
                  </a:lnTo>
                  <a:lnTo>
                    <a:pt x="471" y="404"/>
                  </a:lnTo>
                  <a:lnTo>
                    <a:pt x="477" y="407"/>
                  </a:lnTo>
                  <a:lnTo>
                    <a:pt x="481" y="408"/>
                  </a:lnTo>
                  <a:lnTo>
                    <a:pt x="482" y="409"/>
                  </a:lnTo>
                  <a:lnTo>
                    <a:pt x="463" y="423"/>
                  </a:lnTo>
                  <a:lnTo>
                    <a:pt x="443" y="434"/>
                  </a:lnTo>
                  <a:lnTo>
                    <a:pt x="421" y="442"/>
                  </a:lnTo>
                  <a:lnTo>
                    <a:pt x="399" y="448"/>
                  </a:lnTo>
                  <a:lnTo>
                    <a:pt x="378" y="452"/>
                  </a:lnTo>
                  <a:lnTo>
                    <a:pt x="360" y="453"/>
                  </a:lnTo>
                  <a:lnTo>
                    <a:pt x="345" y="454"/>
                  </a:lnTo>
                  <a:lnTo>
                    <a:pt x="335" y="454"/>
                  </a:lnTo>
                  <a:lnTo>
                    <a:pt x="332" y="454"/>
                  </a:lnTo>
                  <a:lnTo>
                    <a:pt x="332" y="489"/>
                  </a:lnTo>
                  <a:lnTo>
                    <a:pt x="241" y="749"/>
                  </a:lnTo>
                  <a:lnTo>
                    <a:pt x="152" y="488"/>
                  </a:lnTo>
                  <a:lnTo>
                    <a:pt x="152" y="455"/>
                  </a:lnTo>
                  <a:lnTo>
                    <a:pt x="120" y="454"/>
                  </a:lnTo>
                  <a:lnTo>
                    <a:pt x="91" y="451"/>
                  </a:lnTo>
                  <a:lnTo>
                    <a:pt x="68" y="445"/>
                  </a:lnTo>
                  <a:lnTo>
                    <a:pt x="48" y="439"/>
                  </a:lnTo>
                  <a:lnTo>
                    <a:pt x="33" y="431"/>
                  </a:lnTo>
                  <a:lnTo>
                    <a:pt x="20" y="424"/>
                  </a:lnTo>
                  <a:lnTo>
                    <a:pt x="11" y="417"/>
                  </a:lnTo>
                  <a:lnTo>
                    <a:pt x="5" y="412"/>
                  </a:lnTo>
                  <a:lnTo>
                    <a:pt x="1" y="408"/>
                  </a:lnTo>
                  <a:lnTo>
                    <a:pt x="0" y="407"/>
                  </a:lnTo>
                  <a:lnTo>
                    <a:pt x="1" y="407"/>
                  </a:lnTo>
                  <a:lnTo>
                    <a:pt x="4" y="406"/>
                  </a:lnTo>
                  <a:lnTo>
                    <a:pt x="8" y="405"/>
                  </a:lnTo>
                  <a:lnTo>
                    <a:pt x="13" y="402"/>
                  </a:lnTo>
                  <a:lnTo>
                    <a:pt x="19" y="398"/>
                  </a:lnTo>
                  <a:lnTo>
                    <a:pt x="27" y="392"/>
                  </a:lnTo>
                  <a:lnTo>
                    <a:pt x="34" y="383"/>
                  </a:lnTo>
                  <a:lnTo>
                    <a:pt x="40" y="372"/>
                  </a:lnTo>
                  <a:lnTo>
                    <a:pt x="47" y="358"/>
                  </a:lnTo>
                  <a:lnTo>
                    <a:pt x="53" y="341"/>
                  </a:lnTo>
                  <a:lnTo>
                    <a:pt x="57" y="319"/>
                  </a:lnTo>
                  <a:lnTo>
                    <a:pt x="61" y="294"/>
                  </a:lnTo>
                  <a:lnTo>
                    <a:pt x="63" y="263"/>
                  </a:lnTo>
                  <a:lnTo>
                    <a:pt x="63" y="228"/>
                  </a:lnTo>
                  <a:lnTo>
                    <a:pt x="63" y="193"/>
                  </a:lnTo>
                  <a:lnTo>
                    <a:pt x="66" y="161"/>
                  </a:lnTo>
                  <a:lnTo>
                    <a:pt x="70" y="133"/>
                  </a:lnTo>
                  <a:lnTo>
                    <a:pt x="77" y="110"/>
                  </a:lnTo>
                  <a:lnTo>
                    <a:pt x="85" y="90"/>
                  </a:lnTo>
                  <a:lnTo>
                    <a:pt x="93" y="72"/>
                  </a:lnTo>
                  <a:lnTo>
                    <a:pt x="104" y="58"/>
                  </a:lnTo>
                  <a:lnTo>
                    <a:pt x="114" y="45"/>
                  </a:lnTo>
                  <a:lnTo>
                    <a:pt x="125" y="36"/>
                  </a:lnTo>
                  <a:lnTo>
                    <a:pt x="135" y="28"/>
                  </a:lnTo>
                  <a:lnTo>
                    <a:pt x="145" y="22"/>
                  </a:lnTo>
                  <a:lnTo>
                    <a:pt x="155" y="17"/>
                  </a:lnTo>
                  <a:lnTo>
                    <a:pt x="163" y="13"/>
                  </a:lnTo>
                  <a:lnTo>
                    <a:pt x="171" y="11"/>
                  </a:lnTo>
                  <a:lnTo>
                    <a:pt x="197"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4" name="Shape 12134"/>
            <p:cNvSpPr/>
            <p:nvPr/>
          </p:nvSpPr>
          <p:spPr>
            <a:xfrm>
              <a:off x="7360" y="3674"/>
              <a:ext cx="44" cy="16"/>
            </a:xfrm>
            <a:custGeom>
              <a:avLst/>
              <a:gdLst/>
              <a:ahLst/>
              <a:cxnLst/>
              <a:rect l="0" t="0" r="0" b="0"/>
              <a:pathLst>
                <a:path w="658" h="252" extrusionOk="0">
                  <a:moveTo>
                    <a:pt x="206" y="0"/>
                  </a:moveTo>
                  <a:lnTo>
                    <a:pt x="170" y="105"/>
                  </a:lnTo>
                  <a:lnTo>
                    <a:pt x="220" y="101"/>
                  </a:lnTo>
                  <a:lnTo>
                    <a:pt x="328" y="234"/>
                  </a:lnTo>
                  <a:lnTo>
                    <a:pt x="438" y="101"/>
                  </a:lnTo>
                  <a:lnTo>
                    <a:pt x="488" y="105"/>
                  </a:lnTo>
                  <a:lnTo>
                    <a:pt x="452" y="0"/>
                  </a:lnTo>
                  <a:lnTo>
                    <a:pt x="471" y="10"/>
                  </a:lnTo>
                  <a:lnTo>
                    <a:pt x="584" y="65"/>
                  </a:lnTo>
                  <a:lnTo>
                    <a:pt x="601" y="75"/>
                  </a:lnTo>
                  <a:lnTo>
                    <a:pt x="615" y="88"/>
                  </a:lnTo>
                  <a:lnTo>
                    <a:pt x="626" y="104"/>
                  </a:lnTo>
                  <a:lnTo>
                    <a:pt x="635" y="121"/>
                  </a:lnTo>
                  <a:lnTo>
                    <a:pt x="641" y="139"/>
                  </a:lnTo>
                  <a:lnTo>
                    <a:pt x="658" y="238"/>
                  </a:lnTo>
                  <a:lnTo>
                    <a:pt x="658" y="241"/>
                  </a:lnTo>
                  <a:lnTo>
                    <a:pt x="657" y="245"/>
                  </a:lnTo>
                  <a:lnTo>
                    <a:pt x="656" y="248"/>
                  </a:lnTo>
                  <a:lnTo>
                    <a:pt x="653" y="250"/>
                  </a:lnTo>
                  <a:lnTo>
                    <a:pt x="650" y="251"/>
                  </a:lnTo>
                  <a:lnTo>
                    <a:pt x="647" y="252"/>
                  </a:lnTo>
                  <a:lnTo>
                    <a:pt x="11" y="252"/>
                  </a:lnTo>
                  <a:lnTo>
                    <a:pt x="8" y="251"/>
                  </a:lnTo>
                  <a:lnTo>
                    <a:pt x="5" y="250"/>
                  </a:lnTo>
                  <a:lnTo>
                    <a:pt x="2" y="248"/>
                  </a:lnTo>
                  <a:lnTo>
                    <a:pt x="1" y="245"/>
                  </a:lnTo>
                  <a:lnTo>
                    <a:pt x="0" y="241"/>
                  </a:lnTo>
                  <a:lnTo>
                    <a:pt x="0" y="238"/>
                  </a:lnTo>
                  <a:lnTo>
                    <a:pt x="17" y="139"/>
                  </a:lnTo>
                  <a:lnTo>
                    <a:pt x="23" y="121"/>
                  </a:lnTo>
                  <a:lnTo>
                    <a:pt x="31" y="104"/>
                  </a:lnTo>
                  <a:lnTo>
                    <a:pt x="43" y="88"/>
                  </a:lnTo>
                  <a:lnTo>
                    <a:pt x="57" y="75"/>
                  </a:lnTo>
                  <a:lnTo>
                    <a:pt x="74" y="65"/>
                  </a:lnTo>
                  <a:lnTo>
                    <a:pt x="184" y="11"/>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5" name="Shape 12135"/>
            <p:cNvSpPr/>
            <p:nvPr/>
          </p:nvSpPr>
          <p:spPr>
            <a:xfrm>
              <a:off x="7277" y="3639"/>
              <a:ext cx="32" cy="50"/>
            </a:xfrm>
            <a:custGeom>
              <a:avLst/>
              <a:gdLst/>
              <a:ahLst/>
              <a:cxnLst/>
              <a:rect l="0" t="0" r="0" b="0"/>
              <a:pathLst>
                <a:path w="482" h="749" extrusionOk="0">
                  <a:moveTo>
                    <a:pt x="219" y="0"/>
                  </a:moveTo>
                  <a:lnTo>
                    <a:pt x="239" y="0"/>
                  </a:lnTo>
                  <a:lnTo>
                    <a:pt x="257" y="3"/>
                  </a:lnTo>
                  <a:lnTo>
                    <a:pt x="271" y="8"/>
                  </a:lnTo>
                  <a:lnTo>
                    <a:pt x="283" y="14"/>
                  </a:lnTo>
                  <a:lnTo>
                    <a:pt x="292" y="20"/>
                  </a:lnTo>
                  <a:lnTo>
                    <a:pt x="299" y="25"/>
                  </a:lnTo>
                  <a:lnTo>
                    <a:pt x="303" y="29"/>
                  </a:lnTo>
                  <a:lnTo>
                    <a:pt x="304" y="30"/>
                  </a:lnTo>
                  <a:lnTo>
                    <a:pt x="327" y="30"/>
                  </a:lnTo>
                  <a:lnTo>
                    <a:pt x="347" y="34"/>
                  </a:lnTo>
                  <a:lnTo>
                    <a:pt x="364" y="42"/>
                  </a:lnTo>
                  <a:lnTo>
                    <a:pt x="379" y="53"/>
                  </a:lnTo>
                  <a:lnTo>
                    <a:pt x="392" y="68"/>
                  </a:lnTo>
                  <a:lnTo>
                    <a:pt x="403" y="85"/>
                  </a:lnTo>
                  <a:lnTo>
                    <a:pt x="412" y="105"/>
                  </a:lnTo>
                  <a:lnTo>
                    <a:pt x="418" y="126"/>
                  </a:lnTo>
                  <a:lnTo>
                    <a:pt x="422" y="150"/>
                  </a:lnTo>
                  <a:lnTo>
                    <a:pt x="425" y="177"/>
                  </a:lnTo>
                  <a:lnTo>
                    <a:pt x="426" y="204"/>
                  </a:lnTo>
                  <a:lnTo>
                    <a:pt x="426" y="232"/>
                  </a:lnTo>
                  <a:lnTo>
                    <a:pt x="423" y="260"/>
                  </a:lnTo>
                  <a:lnTo>
                    <a:pt x="422" y="291"/>
                  </a:lnTo>
                  <a:lnTo>
                    <a:pt x="423" y="316"/>
                  </a:lnTo>
                  <a:lnTo>
                    <a:pt x="427" y="338"/>
                  </a:lnTo>
                  <a:lnTo>
                    <a:pt x="433" y="356"/>
                  </a:lnTo>
                  <a:lnTo>
                    <a:pt x="440" y="370"/>
                  </a:lnTo>
                  <a:lnTo>
                    <a:pt x="447" y="382"/>
                  </a:lnTo>
                  <a:lnTo>
                    <a:pt x="455" y="392"/>
                  </a:lnTo>
                  <a:lnTo>
                    <a:pt x="463" y="399"/>
                  </a:lnTo>
                  <a:lnTo>
                    <a:pt x="471" y="404"/>
                  </a:lnTo>
                  <a:lnTo>
                    <a:pt x="476" y="407"/>
                  </a:lnTo>
                  <a:lnTo>
                    <a:pt x="480" y="408"/>
                  </a:lnTo>
                  <a:lnTo>
                    <a:pt x="482" y="409"/>
                  </a:lnTo>
                  <a:lnTo>
                    <a:pt x="463" y="423"/>
                  </a:lnTo>
                  <a:lnTo>
                    <a:pt x="443" y="434"/>
                  </a:lnTo>
                  <a:lnTo>
                    <a:pt x="421" y="442"/>
                  </a:lnTo>
                  <a:lnTo>
                    <a:pt x="399" y="448"/>
                  </a:lnTo>
                  <a:lnTo>
                    <a:pt x="377" y="452"/>
                  </a:lnTo>
                  <a:lnTo>
                    <a:pt x="359" y="453"/>
                  </a:lnTo>
                  <a:lnTo>
                    <a:pt x="345" y="454"/>
                  </a:lnTo>
                  <a:lnTo>
                    <a:pt x="335" y="454"/>
                  </a:lnTo>
                  <a:lnTo>
                    <a:pt x="331" y="454"/>
                  </a:lnTo>
                  <a:lnTo>
                    <a:pt x="331" y="489"/>
                  </a:lnTo>
                  <a:lnTo>
                    <a:pt x="241" y="749"/>
                  </a:lnTo>
                  <a:lnTo>
                    <a:pt x="152" y="488"/>
                  </a:lnTo>
                  <a:lnTo>
                    <a:pt x="152" y="455"/>
                  </a:lnTo>
                  <a:lnTo>
                    <a:pt x="120" y="454"/>
                  </a:lnTo>
                  <a:lnTo>
                    <a:pt x="91" y="451"/>
                  </a:lnTo>
                  <a:lnTo>
                    <a:pt x="67" y="445"/>
                  </a:lnTo>
                  <a:lnTo>
                    <a:pt x="48" y="439"/>
                  </a:lnTo>
                  <a:lnTo>
                    <a:pt x="32" y="431"/>
                  </a:lnTo>
                  <a:lnTo>
                    <a:pt x="19" y="424"/>
                  </a:lnTo>
                  <a:lnTo>
                    <a:pt x="10" y="417"/>
                  </a:lnTo>
                  <a:lnTo>
                    <a:pt x="4" y="412"/>
                  </a:lnTo>
                  <a:lnTo>
                    <a:pt x="1" y="408"/>
                  </a:lnTo>
                  <a:lnTo>
                    <a:pt x="0" y="407"/>
                  </a:lnTo>
                  <a:lnTo>
                    <a:pt x="1" y="407"/>
                  </a:lnTo>
                  <a:lnTo>
                    <a:pt x="3" y="406"/>
                  </a:lnTo>
                  <a:lnTo>
                    <a:pt x="7" y="405"/>
                  </a:lnTo>
                  <a:lnTo>
                    <a:pt x="13" y="402"/>
                  </a:lnTo>
                  <a:lnTo>
                    <a:pt x="19" y="398"/>
                  </a:lnTo>
                  <a:lnTo>
                    <a:pt x="26" y="392"/>
                  </a:lnTo>
                  <a:lnTo>
                    <a:pt x="33" y="383"/>
                  </a:lnTo>
                  <a:lnTo>
                    <a:pt x="40" y="372"/>
                  </a:lnTo>
                  <a:lnTo>
                    <a:pt x="46" y="358"/>
                  </a:lnTo>
                  <a:lnTo>
                    <a:pt x="52" y="341"/>
                  </a:lnTo>
                  <a:lnTo>
                    <a:pt x="57" y="319"/>
                  </a:lnTo>
                  <a:lnTo>
                    <a:pt x="61" y="294"/>
                  </a:lnTo>
                  <a:lnTo>
                    <a:pt x="63" y="263"/>
                  </a:lnTo>
                  <a:lnTo>
                    <a:pt x="63" y="228"/>
                  </a:lnTo>
                  <a:lnTo>
                    <a:pt x="63" y="193"/>
                  </a:lnTo>
                  <a:lnTo>
                    <a:pt x="66" y="161"/>
                  </a:lnTo>
                  <a:lnTo>
                    <a:pt x="70" y="133"/>
                  </a:lnTo>
                  <a:lnTo>
                    <a:pt x="76" y="110"/>
                  </a:lnTo>
                  <a:lnTo>
                    <a:pt x="84" y="90"/>
                  </a:lnTo>
                  <a:lnTo>
                    <a:pt x="93" y="72"/>
                  </a:lnTo>
                  <a:lnTo>
                    <a:pt x="104" y="58"/>
                  </a:lnTo>
                  <a:lnTo>
                    <a:pt x="114" y="45"/>
                  </a:lnTo>
                  <a:lnTo>
                    <a:pt x="125" y="36"/>
                  </a:lnTo>
                  <a:lnTo>
                    <a:pt x="135" y="28"/>
                  </a:lnTo>
                  <a:lnTo>
                    <a:pt x="145" y="22"/>
                  </a:lnTo>
                  <a:lnTo>
                    <a:pt x="154" y="17"/>
                  </a:lnTo>
                  <a:lnTo>
                    <a:pt x="163" y="13"/>
                  </a:lnTo>
                  <a:lnTo>
                    <a:pt x="170" y="11"/>
                  </a:lnTo>
                  <a:lnTo>
                    <a:pt x="196" y="3"/>
                  </a:lnTo>
                  <a:lnTo>
                    <a:pt x="2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6" name="Shape 12136"/>
            <p:cNvSpPr/>
            <p:nvPr/>
          </p:nvSpPr>
          <p:spPr>
            <a:xfrm>
              <a:off x="7271" y="3674"/>
              <a:ext cx="44" cy="16"/>
            </a:xfrm>
            <a:custGeom>
              <a:avLst/>
              <a:gdLst/>
              <a:ahLst/>
              <a:cxnLst/>
              <a:rect l="0" t="0" r="0" b="0"/>
              <a:pathLst>
                <a:path w="659" h="252" extrusionOk="0">
                  <a:moveTo>
                    <a:pt x="207" y="0"/>
                  </a:moveTo>
                  <a:lnTo>
                    <a:pt x="170" y="105"/>
                  </a:lnTo>
                  <a:lnTo>
                    <a:pt x="220" y="101"/>
                  </a:lnTo>
                  <a:lnTo>
                    <a:pt x="329" y="234"/>
                  </a:lnTo>
                  <a:lnTo>
                    <a:pt x="439" y="101"/>
                  </a:lnTo>
                  <a:lnTo>
                    <a:pt x="489" y="105"/>
                  </a:lnTo>
                  <a:lnTo>
                    <a:pt x="453" y="0"/>
                  </a:lnTo>
                  <a:lnTo>
                    <a:pt x="472" y="10"/>
                  </a:lnTo>
                  <a:lnTo>
                    <a:pt x="585" y="65"/>
                  </a:lnTo>
                  <a:lnTo>
                    <a:pt x="601" y="75"/>
                  </a:lnTo>
                  <a:lnTo>
                    <a:pt x="615" y="88"/>
                  </a:lnTo>
                  <a:lnTo>
                    <a:pt x="626" y="104"/>
                  </a:lnTo>
                  <a:lnTo>
                    <a:pt x="636" y="121"/>
                  </a:lnTo>
                  <a:lnTo>
                    <a:pt x="641" y="139"/>
                  </a:lnTo>
                  <a:lnTo>
                    <a:pt x="658" y="238"/>
                  </a:lnTo>
                  <a:lnTo>
                    <a:pt x="659" y="241"/>
                  </a:lnTo>
                  <a:lnTo>
                    <a:pt x="658" y="245"/>
                  </a:lnTo>
                  <a:lnTo>
                    <a:pt x="656" y="248"/>
                  </a:lnTo>
                  <a:lnTo>
                    <a:pt x="654" y="250"/>
                  </a:lnTo>
                  <a:lnTo>
                    <a:pt x="650" y="251"/>
                  </a:lnTo>
                  <a:lnTo>
                    <a:pt x="647" y="252"/>
                  </a:lnTo>
                  <a:lnTo>
                    <a:pt x="12" y="252"/>
                  </a:lnTo>
                  <a:lnTo>
                    <a:pt x="8" y="251"/>
                  </a:lnTo>
                  <a:lnTo>
                    <a:pt x="5" y="250"/>
                  </a:lnTo>
                  <a:lnTo>
                    <a:pt x="3" y="248"/>
                  </a:lnTo>
                  <a:lnTo>
                    <a:pt x="1" y="245"/>
                  </a:lnTo>
                  <a:lnTo>
                    <a:pt x="0" y="241"/>
                  </a:lnTo>
                  <a:lnTo>
                    <a:pt x="0" y="238"/>
                  </a:lnTo>
                  <a:lnTo>
                    <a:pt x="18" y="139"/>
                  </a:lnTo>
                  <a:lnTo>
                    <a:pt x="23" y="121"/>
                  </a:lnTo>
                  <a:lnTo>
                    <a:pt x="31" y="104"/>
                  </a:lnTo>
                  <a:lnTo>
                    <a:pt x="44" y="88"/>
                  </a:lnTo>
                  <a:lnTo>
                    <a:pt x="58" y="75"/>
                  </a:lnTo>
                  <a:lnTo>
                    <a:pt x="74" y="65"/>
                  </a:lnTo>
                  <a:lnTo>
                    <a:pt x="183" y="11"/>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37" name="Shape 12137"/>
          <p:cNvGrpSpPr/>
          <p:nvPr/>
        </p:nvGrpSpPr>
        <p:grpSpPr>
          <a:xfrm>
            <a:off x="7414399" y="3578638"/>
            <a:ext cx="264319" cy="205979"/>
            <a:chOff x="6311" y="3511"/>
            <a:chExt cx="222" cy="173"/>
          </a:xfrm>
        </p:grpSpPr>
        <p:sp>
          <p:nvSpPr>
            <p:cNvPr id="12138" name="Shape 12138"/>
            <p:cNvSpPr/>
            <p:nvPr/>
          </p:nvSpPr>
          <p:spPr>
            <a:xfrm>
              <a:off x="6388" y="3511"/>
              <a:ext cx="68" cy="36"/>
            </a:xfrm>
            <a:custGeom>
              <a:avLst/>
              <a:gdLst/>
              <a:ahLst/>
              <a:cxnLst/>
              <a:rect l="0" t="0" r="0" b="0"/>
              <a:pathLst>
                <a:path w="1027" h="531" extrusionOk="0">
                  <a:moveTo>
                    <a:pt x="285" y="0"/>
                  </a:moveTo>
                  <a:lnTo>
                    <a:pt x="742" y="0"/>
                  </a:lnTo>
                  <a:lnTo>
                    <a:pt x="766" y="3"/>
                  </a:lnTo>
                  <a:lnTo>
                    <a:pt x="788" y="11"/>
                  </a:lnTo>
                  <a:lnTo>
                    <a:pt x="808" y="23"/>
                  </a:lnTo>
                  <a:lnTo>
                    <a:pt x="824" y="39"/>
                  </a:lnTo>
                  <a:lnTo>
                    <a:pt x="836" y="59"/>
                  </a:lnTo>
                  <a:lnTo>
                    <a:pt x="844" y="81"/>
                  </a:lnTo>
                  <a:lnTo>
                    <a:pt x="847" y="105"/>
                  </a:lnTo>
                  <a:lnTo>
                    <a:pt x="847" y="163"/>
                  </a:lnTo>
                  <a:lnTo>
                    <a:pt x="889" y="163"/>
                  </a:lnTo>
                  <a:lnTo>
                    <a:pt x="917" y="166"/>
                  </a:lnTo>
                  <a:lnTo>
                    <a:pt x="943" y="174"/>
                  </a:lnTo>
                  <a:lnTo>
                    <a:pt x="966" y="187"/>
                  </a:lnTo>
                  <a:lnTo>
                    <a:pt x="986" y="203"/>
                  </a:lnTo>
                  <a:lnTo>
                    <a:pt x="1002" y="223"/>
                  </a:lnTo>
                  <a:lnTo>
                    <a:pt x="1016" y="247"/>
                  </a:lnTo>
                  <a:lnTo>
                    <a:pt x="1024" y="273"/>
                  </a:lnTo>
                  <a:lnTo>
                    <a:pt x="1027" y="300"/>
                  </a:lnTo>
                  <a:lnTo>
                    <a:pt x="1027" y="393"/>
                  </a:lnTo>
                  <a:lnTo>
                    <a:pt x="1024" y="421"/>
                  </a:lnTo>
                  <a:lnTo>
                    <a:pt x="1016" y="447"/>
                  </a:lnTo>
                  <a:lnTo>
                    <a:pt x="1002" y="470"/>
                  </a:lnTo>
                  <a:lnTo>
                    <a:pt x="986" y="490"/>
                  </a:lnTo>
                  <a:lnTo>
                    <a:pt x="966" y="508"/>
                  </a:lnTo>
                  <a:lnTo>
                    <a:pt x="943" y="520"/>
                  </a:lnTo>
                  <a:lnTo>
                    <a:pt x="917" y="528"/>
                  </a:lnTo>
                  <a:lnTo>
                    <a:pt x="889" y="531"/>
                  </a:lnTo>
                  <a:lnTo>
                    <a:pt x="138" y="531"/>
                  </a:lnTo>
                  <a:lnTo>
                    <a:pt x="110" y="528"/>
                  </a:lnTo>
                  <a:lnTo>
                    <a:pt x="84" y="520"/>
                  </a:lnTo>
                  <a:lnTo>
                    <a:pt x="61" y="508"/>
                  </a:lnTo>
                  <a:lnTo>
                    <a:pt x="41" y="490"/>
                  </a:lnTo>
                  <a:lnTo>
                    <a:pt x="25" y="470"/>
                  </a:lnTo>
                  <a:lnTo>
                    <a:pt x="11" y="447"/>
                  </a:lnTo>
                  <a:lnTo>
                    <a:pt x="3" y="422"/>
                  </a:lnTo>
                  <a:lnTo>
                    <a:pt x="0" y="393"/>
                  </a:lnTo>
                  <a:lnTo>
                    <a:pt x="0" y="300"/>
                  </a:lnTo>
                  <a:lnTo>
                    <a:pt x="3" y="273"/>
                  </a:lnTo>
                  <a:lnTo>
                    <a:pt x="11" y="247"/>
                  </a:lnTo>
                  <a:lnTo>
                    <a:pt x="25" y="223"/>
                  </a:lnTo>
                  <a:lnTo>
                    <a:pt x="41" y="203"/>
                  </a:lnTo>
                  <a:lnTo>
                    <a:pt x="61" y="187"/>
                  </a:lnTo>
                  <a:lnTo>
                    <a:pt x="84" y="174"/>
                  </a:lnTo>
                  <a:lnTo>
                    <a:pt x="110" y="166"/>
                  </a:lnTo>
                  <a:lnTo>
                    <a:pt x="138" y="163"/>
                  </a:lnTo>
                  <a:lnTo>
                    <a:pt x="180" y="163"/>
                  </a:lnTo>
                  <a:lnTo>
                    <a:pt x="180" y="105"/>
                  </a:lnTo>
                  <a:lnTo>
                    <a:pt x="183" y="81"/>
                  </a:lnTo>
                  <a:lnTo>
                    <a:pt x="191" y="59"/>
                  </a:lnTo>
                  <a:lnTo>
                    <a:pt x="203" y="39"/>
                  </a:lnTo>
                  <a:lnTo>
                    <a:pt x="219" y="23"/>
                  </a:lnTo>
                  <a:lnTo>
                    <a:pt x="239" y="11"/>
                  </a:lnTo>
                  <a:lnTo>
                    <a:pt x="261" y="3"/>
                  </a:lnTo>
                  <a:lnTo>
                    <a:pt x="2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39" name="Shape 12139"/>
            <p:cNvSpPr/>
            <p:nvPr/>
          </p:nvSpPr>
          <p:spPr>
            <a:xfrm>
              <a:off x="6311" y="3535"/>
              <a:ext cx="222" cy="149"/>
            </a:xfrm>
            <a:custGeom>
              <a:avLst/>
              <a:gdLst/>
              <a:ahLst/>
              <a:cxnLst/>
              <a:rect l="0" t="0" r="0" b="0"/>
              <a:pathLst>
                <a:path w="3326" h="2237" extrusionOk="0">
                  <a:moveTo>
                    <a:pt x="1837" y="1348"/>
                  </a:moveTo>
                  <a:lnTo>
                    <a:pt x="1837" y="1491"/>
                  </a:lnTo>
                  <a:lnTo>
                    <a:pt x="2953" y="1491"/>
                  </a:lnTo>
                  <a:lnTo>
                    <a:pt x="2953" y="1348"/>
                  </a:lnTo>
                  <a:lnTo>
                    <a:pt x="1837" y="1348"/>
                  </a:lnTo>
                  <a:close/>
                  <a:moveTo>
                    <a:pt x="1837" y="1047"/>
                  </a:moveTo>
                  <a:lnTo>
                    <a:pt x="1837" y="1190"/>
                  </a:lnTo>
                  <a:lnTo>
                    <a:pt x="2953" y="1190"/>
                  </a:lnTo>
                  <a:lnTo>
                    <a:pt x="2953" y="1047"/>
                  </a:lnTo>
                  <a:lnTo>
                    <a:pt x="1837" y="1047"/>
                  </a:lnTo>
                  <a:close/>
                  <a:moveTo>
                    <a:pt x="1837" y="746"/>
                  </a:moveTo>
                  <a:lnTo>
                    <a:pt x="1837" y="888"/>
                  </a:lnTo>
                  <a:lnTo>
                    <a:pt x="2953" y="888"/>
                  </a:lnTo>
                  <a:lnTo>
                    <a:pt x="2953" y="746"/>
                  </a:lnTo>
                  <a:lnTo>
                    <a:pt x="1837" y="746"/>
                  </a:lnTo>
                  <a:close/>
                  <a:moveTo>
                    <a:pt x="958" y="456"/>
                  </a:moveTo>
                  <a:lnTo>
                    <a:pt x="894" y="459"/>
                  </a:lnTo>
                  <a:lnTo>
                    <a:pt x="831" y="468"/>
                  </a:lnTo>
                  <a:lnTo>
                    <a:pt x="772" y="482"/>
                  </a:lnTo>
                  <a:lnTo>
                    <a:pt x="713" y="502"/>
                  </a:lnTo>
                  <a:lnTo>
                    <a:pt x="659" y="528"/>
                  </a:lnTo>
                  <a:lnTo>
                    <a:pt x="606" y="557"/>
                  </a:lnTo>
                  <a:lnTo>
                    <a:pt x="557" y="591"/>
                  </a:lnTo>
                  <a:lnTo>
                    <a:pt x="512" y="630"/>
                  </a:lnTo>
                  <a:lnTo>
                    <a:pt x="469" y="672"/>
                  </a:lnTo>
                  <a:lnTo>
                    <a:pt x="431" y="718"/>
                  </a:lnTo>
                  <a:lnTo>
                    <a:pt x="397" y="767"/>
                  </a:lnTo>
                  <a:lnTo>
                    <a:pt x="367" y="820"/>
                  </a:lnTo>
                  <a:lnTo>
                    <a:pt x="342" y="875"/>
                  </a:lnTo>
                  <a:lnTo>
                    <a:pt x="322" y="933"/>
                  </a:lnTo>
                  <a:lnTo>
                    <a:pt x="308" y="993"/>
                  </a:lnTo>
                  <a:lnTo>
                    <a:pt x="299" y="1055"/>
                  </a:lnTo>
                  <a:lnTo>
                    <a:pt x="296" y="1119"/>
                  </a:lnTo>
                  <a:lnTo>
                    <a:pt x="299" y="1183"/>
                  </a:lnTo>
                  <a:lnTo>
                    <a:pt x="308" y="1244"/>
                  </a:lnTo>
                  <a:lnTo>
                    <a:pt x="322" y="1305"/>
                  </a:lnTo>
                  <a:lnTo>
                    <a:pt x="342" y="1363"/>
                  </a:lnTo>
                  <a:lnTo>
                    <a:pt x="367" y="1418"/>
                  </a:lnTo>
                  <a:lnTo>
                    <a:pt x="397" y="1471"/>
                  </a:lnTo>
                  <a:lnTo>
                    <a:pt x="431" y="1520"/>
                  </a:lnTo>
                  <a:lnTo>
                    <a:pt x="469" y="1566"/>
                  </a:lnTo>
                  <a:lnTo>
                    <a:pt x="512" y="1608"/>
                  </a:lnTo>
                  <a:lnTo>
                    <a:pt x="557" y="1647"/>
                  </a:lnTo>
                  <a:lnTo>
                    <a:pt x="606" y="1681"/>
                  </a:lnTo>
                  <a:lnTo>
                    <a:pt x="659" y="1710"/>
                  </a:lnTo>
                  <a:lnTo>
                    <a:pt x="713" y="1736"/>
                  </a:lnTo>
                  <a:lnTo>
                    <a:pt x="772" y="1755"/>
                  </a:lnTo>
                  <a:lnTo>
                    <a:pt x="831" y="1770"/>
                  </a:lnTo>
                  <a:lnTo>
                    <a:pt x="894" y="1779"/>
                  </a:lnTo>
                  <a:lnTo>
                    <a:pt x="958" y="1782"/>
                  </a:lnTo>
                  <a:lnTo>
                    <a:pt x="1021" y="1779"/>
                  </a:lnTo>
                  <a:lnTo>
                    <a:pt x="1083" y="1770"/>
                  </a:lnTo>
                  <a:lnTo>
                    <a:pt x="1143" y="1755"/>
                  </a:lnTo>
                  <a:lnTo>
                    <a:pt x="1201" y="1736"/>
                  </a:lnTo>
                  <a:lnTo>
                    <a:pt x="1256" y="1710"/>
                  </a:lnTo>
                  <a:lnTo>
                    <a:pt x="1309" y="1681"/>
                  </a:lnTo>
                  <a:lnTo>
                    <a:pt x="1358" y="1647"/>
                  </a:lnTo>
                  <a:lnTo>
                    <a:pt x="1404" y="1608"/>
                  </a:lnTo>
                  <a:lnTo>
                    <a:pt x="1446" y="1566"/>
                  </a:lnTo>
                  <a:lnTo>
                    <a:pt x="1484" y="1520"/>
                  </a:lnTo>
                  <a:lnTo>
                    <a:pt x="1519" y="1471"/>
                  </a:lnTo>
                  <a:lnTo>
                    <a:pt x="1548" y="1418"/>
                  </a:lnTo>
                  <a:lnTo>
                    <a:pt x="1572" y="1363"/>
                  </a:lnTo>
                  <a:lnTo>
                    <a:pt x="1592" y="1305"/>
                  </a:lnTo>
                  <a:lnTo>
                    <a:pt x="1606" y="1244"/>
                  </a:lnTo>
                  <a:lnTo>
                    <a:pt x="1616" y="1183"/>
                  </a:lnTo>
                  <a:lnTo>
                    <a:pt x="1619" y="1119"/>
                  </a:lnTo>
                  <a:lnTo>
                    <a:pt x="1616" y="1055"/>
                  </a:lnTo>
                  <a:lnTo>
                    <a:pt x="1606" y="993"/>
                  </a:lnTo>
                  <a:lnTo>
                    <a:pt x="1592" y="933"/>
                  </a:lnTo>
                  <a:lnTo>
                    <a:pt x="1572" y="875"/>
                  </a:lnTo>
                  <a:lnTo>
                    <a:pt x="1548" y="820"/>
                  </a:lnTo>
                  <a:lnTo>
                    <a:pt x="1518" y="767"/>
                  </a:lnTo>
                  <a:lnTo>
                    <a:pt x="1484" y="718"/>
                  </a:lnTo>
                  <a:lnTo>
                    <a:pt x="1446" y="672"/>
                  </a:lnTo>
                  <a:lnTo>
                    <a:pt x="1404" y="630"/>
                  </a:lnTo>
                  <a:lnTo>
                    <a:pt x="1357" y="591"/>
                  </a:lnTo>
                  <a:lnTo>
                    <a:pt x="1308" y="557"/>
                  </a:lnTo>
                  <a:lnTo>
                    <a:pt x="1256" y="528"/>
                  </a:lnTo>
                  <a:lnTo>
                    <a:pt x="1201" y="502"/>
                  </a:lnTo>
                  <a:lnTo>
                    <a:pt x="1143" y="482"/>
                  </a:lnTo>
                  <a:lnTo>
                    <a:pt x="1083" y="468"/>
                  </a:lnTo>
                  <a:lnTo>
                    <a:pt x="1021" y="459"/>
                  </a:lnTo>
                  <a:lnTo>
                    <a:pt x="958" y="456"/>
                  </a:lnTo>
                  <a:close/>
                  <a:moveTo>
                    <a:pt x="382" y="0"/>
                  </a:moveTo>
                  <a:lnTo>
                    <a:pt x="1024" y="0"/>
                  </a:lnTo>
                  <a:lnTo>
                    <a:pt x="1024" y="34"/>
                  </a:lnTo>
                  <a:lnTo>
                    <a:pt x="1027" y="74"/>
                  </a:lnTo>
                  <a:lnTo>
                    <a:pt x="1035" y="110"/>
                  </a:lnTo>
                  <a:lnTo>
                    <a:pt x="1048" y="145"/>
                  </a:lnTo>
                  <a:lnTo>
                    <a:pt x="1067" y="178"/>
                  </a:lnTo>
                  <a:lnTo>
                    <a:pt x="1089" y="207"/>
                  </a:lnTo>
                  <a:lnTo>
                    <a:pt x="1115" y="233"/>
                  </a:lnTo>
                  <a:lnTo>
                    <a:pt x="1144" y="256"/>
                  </a:lnTo>
                  <a:lnTo>
                    <a:pt x="1177" y="274"/>
                  </a:lnTo>
                  <a:lnTo>
                    <a:pt x="1212" y="287"/>
                  </a:lnTo>
                  <a:lnTo>
                    <a:pt x="1249" y="295"/>
                  </a:lnTo>
                  <a:lnTo>
                    <a:pt x="1288" y="298"/>
                  </a:lnTo>
                  <a:lnTo>
                    <a:pt x="2038" y="298"/>
                  </a:lnTo>
                  <a:lnTo>
                    <a:pt x="2078" y="295"/>
                  </a:lnTo>
                  <a:lnTo>
                    <a:pt x="2114" y="287"/>
                  </a:lnTo>
                  <a:lnTo>
                    <a:pt x="2149" y="274"/>
                  </a:lnTo>
                  <a:lnTo>
                    <a:pt x="2182" y="256"/>
                  </a:lnTo>
                  <a:lnTo>
                    <a:pt x="2211" y="233"/>
                  </a:lnTo>
                  <a:lnTo>
                    <a:pt x="2237" y="207"/>
                  </a:lnTo>
                  <a:lnTo>
                    <a:pt x="2259" y="178"/>
                  </a:lnTo>
                  <a:lnTo>
                    <a:pt x="2278" y="145"/>
                  </a:lnTo>
                  <a:lnTo>
                    <a:pt x="2291" y="110"/>
                  </a:lnTo>
                  <a:lnTo>
                    <a:pt x="2300" y="74"/>
                  </a:lnTo>
                  <a:lnTo>
                    <a:pt x="2302" y="34"/>
                  </a:lnTo>
                  <a:lnTo>
                    <a:pt x="2302" y="0"/>
                  </a:lnTo>
                  <a:lnTo>
                    <a:pt x="2945" y="0"/>
                  </a:lnTo>
                  <a:lnTo>
                    <a:pt x="2992" y="3"/>
                  </a:lnTo>
                  <a:lnTo>
                    <a:pt x="3038" y="12"/>
                  </a:lnTo>
                  <a:lnTo>
                    <a:pt x="3082" y="26"/>
                  </a:lnTo>
                  <a:lnTo>
                    <a:pt x="3124" y="45"/>
                  </a:lnTo>
                  <a:lnTo>
                    <a:pt x="3162" y="69"/>
                  </a:lnTo>
                  <a:lnTo>
                    <a:pt x="3198" y="97"/>
                  </a:lnTo>
                  <a:lnTo>
                    <a:pt x="3230" y="129"/>
                  </a:lnTo>
                  <a:lnTo>
                    <a:pt x="3257" y="165"/>
                  </a:lnTo>
                  <a:lnTo>
                    <a:pt x="3282" y="203"/>
                  </a:lnTo>
                  <a:lnTo>
                    <a:pt x="3301" y="245"/>
                  </a:lnTo>
                  <a:lnTo>
                    <a:pt x="3315" y="289"/>
                  </a:lnTo>
                  <a:lnTo>
                    <a:pt x="3323" y="336"/>
                  </a:lnTo>
                  <a:lnTo>
                    <a:pt x="3326" y="383"/>
                  </a:lnTo>
                  <a:lnTo>
                    <a:pt x="3326" y="1854"/>
                  </a:lnTo>
                  <a:lnTo>
                    <a:pt x="3323" y="1902"/>
                  </a:lnTo>
                  <a:lnTo>
                    <a:pt x="3315" y="1948"/>
                  </a:lnTo>
                  <a:lnTo>
                    <a:pt x="3301" y="1992"/>
                  </a:lnTo>
                  <a:lnTo>
                    <a:pt x="3282" y="2034"/>
                  </a:lnTo>
                  <a:lnTo>
                    <a:pt x="3257" y="2073"/>
                  </a:lnTo>
                  <a:lnTo>
                    <a:pt x="3230" y="2109"/>
                  </a:lnTo>
                  <a:lnTo>
                    <a:pt x="3198" y="2140"/>
                  </a:lnTo>
                  <a:lnTo>
                    <a:pt x="3162" y="2168"/>
                  </a:lnTo>
                  <a:lnTo>
                    <a:pt x="3124" y="2191"/>
                  </a:lnTo>
                  <a:lnTo>
                    <a:pt x="3082" y="2211"/>
                  </a:lnTo>
                  <a:lnTo>
                    <a:pt x="3038" y="2225"/>
                  </a:lnTo>
                  <a:lnTo>
                    <a:pt x="2992" y="2234"/>
                  </a:lnTo>
                  <a:lnTo>
                    <a:pt x="2945" y="2237"/>
                  </a:lnTo>
                  <a:lnTo>
                    <a:pt x="382" y="2237"/>
                  </a:lnTo>
                  <a:lnTo>
                    <a:pt x="334" y="2234"/>
                  </a:lnTo>
                  <a:lnTo>
                    <a:pt x="288" y="2225"/>
                  </a:lnTo>
                  <a:lnTo>
                    <a:pt x="244" y="2211"/>
                  </a:lnTo>
                  <a:lnTo>
                    <a:pt x="203" y="2191"/>
                  </a:lnTo>
                  <a:lnTo>
                    <a:pt x="163" y="2168"/>
                  </a:lnTo>
                  <a:lnTo>
                    <a:pt x="128" y="2140"/>
                  </a:lnTo>
                  <a:lnTo>
                    <a:pt x="97" y="2109"/>
                  </a:lnTo>
                  <a:lnTo>
                    <a:pt x="69" y="2073"/>
                  </a:lnTo>
                  <a:lnTo>
                    <a:pt x="44" y="2034"/>
                  </a:lnTo>
                  <a:lnTo>
                    <a:pt x="25" y="1992"/>
                  </a:lnTo>
                  <a:lnTo>
                    <a:pt x="12" y="1948"/>
                  </a:lnTo>
                  <a:lnTo>
                    <a:pt x="3" y="1902"/>
                  </a:lnTo>
                  <a:lnTo>
                    <a:pt x="0" y="1854"/>
                  </a:lnTo>
                  <a:lnTo>
                    <a:pt x="0" y="383"/>
                  </a:lnTo>
                  <a:lnTo>
                    <a:pt x="3" y="336"/>
                  </a:lnTo>
                  <a:lnTo>
                    <a:pt x="12" y="289"/>
                  </a:lnTo>
                  <a:lnTo>
                    <a:pt x="25" y="245"/>
                  </a:lnTo>
                  <a:lnTo>
                    <a:pt x="44" y="203"/>
                  </a:lnTo>
                  <a:lnTo>
                    <a:pt x="69" y="165"/>
                  </a:lnTo>
                  <a:lnTo>
                    <a:pt x="97" y="128"/>
                  </a:lnTo>
                  <a:lnTo>
                    <a:pt x="128" y="97"/>
                  </a:lnTo>
                  <a:lnTo>
                    <a:pt x="163" y="69"/>
                  </a:lnTo>
                  <a:lnTo>
                    <a:pt x="203" y="45"/>
                  </a:lnTo>
                  <a:lnTo>
                    <a:pt x="244" y="26"/>
                  </a:lnTo>
                  <a:lnTo>
                    <a:pt x="288" y="12"/>
                  </a:lnTo>
                  <a:lnTo>
                    <a:pt x="334" y="3"/>
                  </a:lnTo>
                  <a:lnTo>
                    <a:pt x="3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40" name="Shape 12140"/>
            <p:cNvSpPr/>
            <p:nvPr/>
          </p:nvSpPr>
          <p:spPr>
            <a:xfrm>
              <a:off x="6339" y="3574"/>
              <a:ext cx="71" cy="64"/>
            </a:xfrm>
            <a:custGeom>
              <a:avLst/>
              <a:gdLst/>
              <a:ahLst/>
              <a:cxnLst/>
              <a:rect l="0" t="0" r="0" b="0"/>
              <a:pathLst>
                <a:path w="1067" h="961" extrusionOk="0">
                  <a:moveTo>
                    <a:pt x="545" y="115"/>
                  </a:moveTo>
                  <a:lnTo>
                    <a:pt x="517" y="115"/>
                  </a:lnTo>
                  <a:lnTo>
                    <a:pt x="496" y="118"/>
                  </a:lnTo>
                  <a:lnTo>
                    <a:pt x="476" y="124"/>
                  </a:lnTo>
                  <a:lnTo>
                    <a:pt x="452" y="135"/>
                  </a:lnTo>
                  <a:lnTo>
                    <a:pt x="430" y="148"/>
                  </a:lnTo>
                  <a:lnTo>
                    <a:pt x="404" y="166"/>
                  </a:lnTo>
                  <a:lnTo>
                    <a:pt x="381" y="187"/>
                  </a:lnTo>
                  <a:lnTo>
                    <a:pt x="365" y="206"/>
                  </a:lnTo>
                  <a:lnTo>
                    <a:pt x="351" y="228"/>
                  </a:lnTo>
                  <a:lnTo>
                    <a:pt x="339" y="252"/>
                  </a:lnTo>
                  <a:lnTo>
                    <a:pt x="330" y="279"/>
                  </a:lnTo>
                  <a:lnTo>
                    <a:pt x="326" y="307"/>
                  </a:lnTo>
                  <a:lnTo>
                    <a:pt x="326" y="338"/>
                  </a:lnTo>
                  <a:lnTo>
                    <a:pt x="331" y="368"/>
                  </a:lnTo>
                  <a:lnTo>
                    <a:pt x="334" y="382"/>
                  </a:lnTo>
                  <a:lnTo>
                    <a:pt x="338" y="396"/>
                  </a:lnTo>
                  <a:lnTo>
                    <a:pt x="333" y="396"/>
                  </a:lnTo>
                  <a:lnTo>
                    <a:pt x="327" y="397"/>
                  </a:lnTo>
                  <a:lnTo>
                    <a:pt x="322" y="400"/>
                  </a:lnTo>
                  <a:lnTo>
                    <a:pt x="317" y="405"/>
                  </a:lnTo>
                  <a:lnTo>
                    <a:pt x="314" y="412"/>
                  </a:lnTo>
                  <a:lnTo>
                    <a:pt x="313" y="422"/>
                  </a:lnTo>
                  <a:lnTo>
                    <a:pt x="313" y="435"/>
                  </a:lnTo>
                  <a:lnTo>
                    <a:pt x="315" y="452"/>
                  </a:lnTo>
                  <a:lnTo>
                    <a:pt x="320" y="472"/>
                  </a:lnTo>
                  <a:lnTo>
                    <a:pt x="327" y="494"/>
                  </a:lnTo>
                  <a:lnTo>
                    <a:pt x="333" y="511"/>
                  </a:lnTo>
                  <a:lnTo>
                    <a:pt x="340" y="523"/>
                  </a:lnTo>
                  <a:lnTo>
                    <a:pt x="346" y="530"/>
                  </a:lnTo>
                  <a:lnTo>
                    <a:pt x="351" y="535"/>
                  </a:lnTo>
                  <a:lnTo>
                    <a:pt x="356" y="536"/>
                  </a:lnTo>
                  <a:lnTo>
                    <a:pt x="361" y="559"/>
                  </a:lnTo>
                  <a:lnTo>
                    <a:pt x="370" y="582"/>
                  </a:lnTo>
                  <a:lnTo>
                    <a:pt x="381" y="606"/>
                  </a:lnTo>
                  <a:lnTo>
                    <a:pt x="396" y="628"/>
                  </a:lnTo>
                  <a:lnTo>
                    <a:pt x="415" y="649"/>
                  </a:lnTo>
                  <a:lnTo>
                    <a:pt x="435" y="668"/>
                  </a:lnTo>
                  <a:lnTo>
                    <a:pt x="459" y="684"/>
                  </a:lnTo>
                  <a:lnTo>
                    <a:pt x="485" y="696"/>
                  </a:lnTo>
                  <a:lnTo>
                    <a:pt x="508" y="702"/>
                  </a:lnTo>
                  <a:lnTo>
                    <a:pt x="533" y="704"/>
                  </a:lnTo>
                  <a:lnTo>
                    <a:pt x="557" y="702"/>
                  </a:lnTo>
                  <a:lnTo>
                    <a:pt x="580" y="696"/>
                  </a:lnTo>
                  <a:lnTo>
                    <a:pt x="606" y="684"/>
                  </a:lnTo>
                  <a:lnTo>
                    <a:pt x="630" y="668"/>
                  </a:lnTo>
                  <a:lnTo>
                    <a:pt x="651" y="649"/>
                  </a:lnTo>
                  <a:lnTo>
                    <a:pt x="669" y="628"/>
                  </a:lnTo>
                  <a:lnTo>
                    <a:pt x="683" y="606"/>
                  </a:lnTo>
                  <a:lnTo>
                    <a:pt x="695" y="582"/>
                  </a:lnTo>
                  <a:lnTo>
                    <a:pt x="703" y="559"/>
                  </a:lnTo>
                  <a:lnTo>
                    <a:pt x="709" y="536"/>
                  </a:lnTo>
                  <a:lnTo>
                    <a:pt x="714" y="535"/>
                  </a:lnTo>
                  <a:lnTo>
                    <a:pt x="719" y="530"/>
                  </a:lnTo>
                  <a:lnTo>
                    <a:pt x="725" y="523"/>
                  </a:lnTo>
                  <a:lnTo>
                    <a:pt x="732" y="511"/>
                  </a:lnTo>
                  <a:lnTo>
                    <a:pt x="738" y="493"/>
                  </a:lnTo>
                  <a:lnTo>
                    <a:pt x="746" y="472"/>
                  </a:lnTo>
                  <a:lnTo>
                    <a:pt x="751" y="452"/>
                  </a:lnTo>
                  <a:lnTo>
                    <a:pt x="753" y="435"/>
                  </a:lnTo>
                  <a:lnTo>
                    <a:pt x="753" y="422"/>
                  </a:lnTo>
                  <a:lnTo>
                    <a:pt x="752" y="413"/>
                  </a:lnTo>
                  <a:lnTo>
                    <a:pt x="748" y="406"/>
                  </a:lnTo>
                  <a:lnTo>
                    <a:pt x="744" y="400"/>
                  </a:lnTo>
                  <a:lnTo>
                    <a:pt x="737" y="397"/>
                  </a:lnTo>
                  <a:lnTo>
                    <a:pt x="732" y="396"/>
                  </a:lnTo>
                  <a:lnTo>
                    <a:pt x="725" y="396"/>
                  </a:lnTo>
                  <a:lnTo>
                    <a:pt x="730" y="382"/>
                  </a:lnTo>
                  <a:lnTo>
                    <a:pt x="733" y="368"/>
                  </a:lnTo>
                  <a:lnTo>
                    <a:pt x="737" y="336"/>
                  </a:lnTo>
                  <a:lnTo>
                    <a:pt x="739" y="306"/>
                  </a:lnTo>
                  <a:lnTo>
                    <a:pt x="738" y="282"/>
                  </a:lnTo>
                  <a:lnTo>
                    <a:pt x="735" y="261"/>
                  </a:lnTo>
                  <a:lnTo>
                    <a:pt x="731" y="243"/>
                  </a:lnTo>
                  <a:lnTo>
                    <a:pt x="725" y="229"/>
                  </a:lnTo>
                  <a:lnTo>
                    <a:pt x="719" y="217"/>
                  </a:lnTo>
                  <a:lnTo>
                    <a:pt x="712" y="207"/>
                  </a:lnTo>
                  <a:lnTo>
                    <a:pt x="704" y="200"/>
                  </a:lnTo>
                  <a:lnTo>
                    <a:pt x="697" y="195"/>
                  </a:lnTo>
                  <a:lnTo>
                    <a:pt x="691" y="191"/>
                  </a:lnTo>
                  <a:lnTo>
                    <a:pt x="685" y="189"/>
                  </a:lnTo>
                  <a:lnTo>
                    <a:pt x="680" y="187"/>
                  </a:lnTo>
                  <a:lnTo>
                    <a:pt x="677" y="187"/>
                  </a:lnTo>
                  <a:lnTo>
                    <a:pt x="676" y="187"/>
                  </a:lnTo>
                  <a:lnTo>
                    <a:pt x="675" y="184"/>
                  </a:lnTo>
                  <a:lnTo>
                    <a:pt x="671" y="179"/>
                  </a:lnTo>
                  <a:lnTo>
                    <a:pt x="664" y="170"/>
                  </a:lnTo>
                  <a:lnTo>
                    <a:pt x="655" y="160"/>
                  </a:lnTo>
                  <a:lnTo>
                    <a:pt x="641" y="149"/>
                  </a:lnTo>
                  <a:lnTo>
                    <a:pt x="624" y="139"/>
                  </a:lnTo>
                  <a:lnTo>
                    <a:pt x="608" y="130"/>
                  </a:lnTo>
                  <a:lnTo>
                    <a:pt x="589" y="122"/>
                  </a:lnTo>
                  <a:lnTo>
                    <a:pt x="568" y="117"/>
                  </a:lnTo>
                  <a:lnTo>
                    <a:pt x="545" y="115"/>
                  </a:lnTo>
                  <a:close/>
                  <a:moveTo>
                    <a:pt x="535" y="0"/>
                  </a:moveTo>
                  <a:lnTo>
                    <a:pt x="592" y="3"/>
                  </a:lnTo>
                  <a:lnTo>
                    <a:pt x="649" y="12"/>
                  </a:lnTo>
                  <a:lnTo>
                    <a:pt x="703" y="27"/>
                  </a:lnTo>
                  <a:lnTo>
                    <a:pt x="755" y="48"/>
                  </a:lnTo>
                  <a:lnTo>
                    <a:pt x="804" y="73"/>
                  </a:lnTo>
                  <a:lnTo>
                    <a:pt x="849" y="103"/>
                  </a:lnTo>
                  <a:lnTo>
                    <a:pt x="892" y="138"/>
                  </a:lnTo>
                  <a:lnTo>
                    <a:pt x="930" y="176"/>
                  </a:lnTo>
                  <a:lnTo>
                    <a:pt x="966" y="219"/>
                  </a:lnTo>
                  <a:lnTo>
                    <a:pt x="995" y="265"/>
                  </a:lnTo>
                  <a:lnTo>
                    <a:pt x="1020" y="315"/>
                  </a:lnTo>
                  <a:lnTo>
                    <a:pt x="1040" y="366"/>
                  </a:lnTo>
                  <a:lnTo>
                    <a:pt x="1055" y="421"/>
                  </a:lnTo>
                  <a:lnTo>
                    <a:pt x="1064" y="477"/>
                  </a:lnTo>
                  <a:lnTo>
                    <a:pt x="1067" y="536"/>
                  </a:lnTo>
                  <a:lnTo>
                    <a:pt x="1064" y="590"/>
                  </a:lnTo>
                  <a:lnTo>
                    <a:pt x="1056" y="641"/>
                  </a:lnTo>
                  <a:lnTo>
                    <a:pt x="1044" y="692"/>
                  </a:lnTo>
                  <a:lnTo>
                    <a:pt x="1026" y="740"/>
                  </a:lnTo>
                  <a:lnTo>
                    <a:pt x="1005" y="787"/>
                  </a:lnTo>
                  <a:lnTo>
                    <a:pt x="979" y="830"/>
                  </a:lnTo>
                  <a:lnTo>
                    <a:pt x="949" y="871"/>
                  </a:lnTo>
                  <a:lnTo>
                    <a:pt x="946" y="854"/>
                  </a:lnTo>
                  <a:lnTo>
                    <a:pt x="942" y="838"/>
                  </a:lnTo>
                  <a:lnTo>
                    <a:pt x="937" y="822"/>
                  </a:lnTo>
                  <a:lnTo>
                    <a:pt x="929" y="807"/>
                  </a:lnTo>
                  <a:lnTo>
                    <a:pt x="919" y="793"/>
                  </a:lnTo>
                  <a:lnTo>
                    <a:pt x="906" y="782"/>
                  </a:lnTo>
                  <a:lnTo>
                    <a:pt x="891" y="771"/>
                  </a:lnTo>
                  <a:lnTo>
                    <a:pt x="872" y="764"/>
                  </a:lnTo>
                  <a:lnTo>
                    <a:pt x="843" y="757"/>
                  </a:lnTo>
                  <a:lnTo>
                    <a:pt x="817" y="747"/>
                  </a:lnTo>
                  <a:lnTo>
                    <a:pt x="792" y="737"/>
                  </a:lnTo>
                  <a:lnTo>
                    <a:pt x="768" y="727"/>
                  </a:lnTo>
                  <a:lnTo>
                    <a:pt x="747" y="717"/>
                  </a:lnTo>
                  <a:lnTo>
                    <a:pt x="728" y="707"/>
                  </a:lnTo>
                  <a:lnTo>
                    <a:pt x="712" y="698"/>
                  </a:lnTo>
                  <a:lnTo>
                    <a:pt x="699" y="690"/>
                  </a:lnTo>
                  <a:lnTo>
                    <a:pt x="690" y="684"/>
                  </a:lnTo>
                  <a:lnTo>
                    <a:pt x="684" y="679"/>
                  </a:lnTo>
                  <a:lnTo>
                    <a:pt x="682" y="678"/>
                  </a:lnTo>
                  <a:lnTo>
                    <a:pt x="615" y="889"/>
                  </a:lnTo>
                  <a:lnTo>
                    <a:pt x="603" y="928"/>
                  </a:lnTo>
                  <a:lnTo>
                    <a:pt x="603" y="927"/>
                  </a:lnTo>
                  <a:lnTo>
                    <a:pt x="592" y="960"/>
                  </a:lnTo>
                  <a:lnTo>
                    <a:pt x="558" y="861"/>
                  </a:lnTo>
                  <a:lnTo>
                    <a:pt x="572" y="839"/>
                  </a:lnTo>
                  <a:lnTo>
                    <a:pt x="582" y="821"/>
                  </a:lnTo>
                  <a:lnTo>
                    <a:pt x="588" y="804"/>
                  </a:lnTo>
                  <a:lnTo>
                    <a:pt x="591" y="791"/>
                  </a:lnTo>
                  <a:lnTo>
                    <a:pt x="591" y="779"/>
                  </a:lnTo>
                  <a:lnTo>
                    <a:pt x="589" y="769"/>
                  </a:lnTo>
                  <a:lnTo>
                    <a:pt x="585" y="761"/>
                  </a:lnTo>
                  <a:lnTo>
                    <a:pt x="579" y="755"/>
                  </a:lnTo>
                  <a:lnTo>
                    <a:pt x="572" y="750"/>
                  </a:lnTo>
                  <a:lnTo>
                    <a:pt x="565" y="747"/>
                  </a:lnTo>
                  <a:lnTo>
                    <a:pt x="558" y="745"/>
                  </a:lnTo>
                  <a:lnTo>
                    <a:pt x="551" y="743"/>
                  </a:lnTo>
                  <a:lnTo>
                    <a:pt x="544" y="743"/>
                  </a:lnTo>
                  <a:lnTo>
                    <a:pt x="539" y="742"/>
                  </a:lnTo>
                  <a:lnTo>
                    <a:pt x="536" y="742"/>
                  </a:lnTo>
                  <a:lnTo>
                    <a:pt x="535" y="742"/>
                  </a:lnTo>
                  <a:lnTo>
                    <a:pt x="533" y="742"/>
                  </a:lnTo>
                  <a:lnTo>
                    <a:pt x="530" y="742"/>
                  </a:lnTo>
                  <a:lnTo>
                    <a:pt x="525" y="743"/>
                  </a:lnTo>
                  <a:lnTo>
                    <a:pt x="519" y="743"/>
                  </a:lnTo>
                  <a:lnTo>
                    <a:pt x="511" y="745"/>
                  </a:lnTo>
                  <a:lnTo>
                    <a:pt x="503" y="747"/>
                  </a:lnTo>
                  <a:lnTo>
                    <a:pt x="496" y="750"/>
                  </a:lnTo>
                  <a:lnTo>
                    <a:pt x="489" y="755"/>
                  </a:lnTo>
                  <a:lnTo>
                    <a:pt x="484" y="761"/>
                  </a:lnTo>
                  <a:lnTo>
                    <a:pt x="479" y="769"/>
                  </a:lnTo>
                  <a:lnTo>
                    <a:pt x="477" y="779"/>
                  </a:lnTo>
                  <a:lnTo>
                    <a:pt x="477" y="791"/>
                  </a:lnTo>
                  <a:lnTo>
                    <a:pt x="480" y="804"/>
                  </a:lnTo>
                  <a:lnTo>
                    <a:pt x="487" y="821"/>
                  </a:lnTo>
                  <a:lnTo>
                    <a:pt x="497" y="839"/>
                  </a:lnTo>
                  <a:lnTo>
                    <a:pt x="511" y="861"/>
                  </a:lnTo>
                  <a:lnTo>
                    <a:pt x="476" y="961"/>
                  </a:lnTo>
                  <a:lnTo>
                    <a:pt x="465" y="927"/>
                  </a:lnTo>
                  <a:lnTo>
                    <a:pt x="385" y="677"/>
                  </a:lnTo>
                  <a:lnTo>
                    <a:pt x="383" y="678"/>
                  </a:lnTo>
                  <a:lnTo>
                    <a:pt x="377" y="683"/>
                  </a:lnTo>
                  <a:lnTo>
                    <a:pt x="368" y="689"/>
                  </a:lnTo>
                  <a:lnTo>
                    <a:pt x="355" y="697"/>
                  </a:lnTo>
                  <a:lnTo>
                    <a:pt x="339" y="706"/>
                  </a:lnTo>
                  <a:lnTo>
                    <a:pt x="321" y="716"/>
                  </a:lnTo>
                  <a:lnTo>
                    <a:pt x="300" y="726"/>
                  </a:lnTo>
                  <a:lnTo>
                    <a:pt x="275" y="737"/>
                  </a:lnTo>
                  <a:lnTo>
                    <a:pt x="250" y="747"/>
                  </a:lnTo>
                  <a:lnTo>
                    <a:pt x="224" y="756"/>
                  </a:lnTo>
                  <a:lnTo>
                    <a:pt x="196" y="764"/>
                  </a:lnTo>
                  <a:lnTo>
                    <a:pt x="176" y="770"/>
                  </a:lnTo>
                  <a:lnTo>
                    <a:pt x="161" y="781"/>
                  </a:lnTo>
                  <a:lnTo>
                    <a:pt x="148" y="793"/>
                  </a:lnTo>
                  <a:lnTo>
                    <a:pt x="138" y="806"/>
                  </a:lnTo>
                  <a:lnTo>
                    <a:pt x="130" y="821"/>
                  </a:lnTo>
                  <a:lnTo>
                    <a:pt x="125" y="837"/>
                  </a:lnTo>
                  <a:lnTo>
                    <a:pt x="121" y="853"/>
                  </a:lnTo>
                  <a:lnTo>
                    <a:pt x="118" y="870"/>
                  </a:lnTo>
                  <a:lnTo>
                    <a:pt x="89" y="829"/>
                  </a:lnTo>
                  <a:lnTo>
                    <a:pt x="62" y="786"/>
                  </a:lnTo>
                  <a:lnTo>
                    <a:pt x="41" y="739"/>
                  </a:lnTo>
                  <a:lnTo>
                    <a:pt x="23" y="692"/>
                  </a:lnTo>
                  <a:lnTo>
                    <a:pt x="11" y="641"/>
                  </a:lnTo>
                  <a:lnTo>
                    <a:pt x="3" y="588"/>
                  </a:lnTo>
                  <a:lnTo>
                    <a:pt x="0" y="535"/>
                  </a:lnTo>
                  <a:lnTo>
                    <a:pt x="3" y="476"/>
                  </a:lnTo>
                  <a:lnTo>
                    <a:pt x="13" y="420"/>
                  </a:lnTo>
                  <a:lnTo>
                    <a:pt x="27" y="366"/>
                  </a:lnTo>
                  <a:lnTo>
                    <a:pt x="47" y="314"/>
                  </a:lnTo>
                  <a:lnTo>
                    <a:pt x="73" y="265"/>
                  </a:lnTo>
                  <a:lnTo>
                    <a:pt x="103" y="219"/>
                  </a:lnTo>
                  <a:lnTo>
                    <a:pt x="138" y="176"/>
                  </a:lnTo>
                  <a:lnTo>
                    <a:pt x="176" y="138"/>
                  </a:lnTo>
                  <a:lnTo>
                    <a:pt x="219" y="103"/>
                  </a:lnTo>
                  <a:lnTo>
                    <a:pt x="265" y="73"/>
                  </a:lnTo>
                  <a:lnTo>
                    <a:pt x="314" y="48"/>
                  </a:lnTo>
                  <a:lnTo>
                    <a:pt x="365" y="27"/>
                  </a:lnTo>
                  <a:lnTo>
                    <a:pt x="420" y="12"/>
                  </a:lnTo>
                  <a:lnTo>
                    <a:pt x="476" y="3"/>
                  </a:lnTo>
                  <a:lnTo>
                    <a:pt x="5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141" name="Shape 12141"/>
          <p:cNvSpPr/>
          <p:nvPr/>
        </p:nvSpPr>
        <p:spPr>
          <a:xfrm>
            <a:off x="6853871" y="3582807"/>
            <a:ext cx="264319" cy="197644"/>
          </a:xfrm>
          <a:custGeom>
            <a:avLst/>
            <a:gdLst/>
            <a:ahLst/>
            <a:cxnLst/>
            <a:rect l="0" t="0" r="0" b="0"/>
            <a:pathLst>
              <a:path w="3325" h="2495" extrusionOk="0">
                <a:moveTo>
                  <a:pt x="3303" y="0"/>
                </a:moveTo>
                <a:lnTo>
                  <a:pt x="3312" y="3"/>
                </a:lnTo>
                <a:lnTo>
                  <a:pt x="3319" y="9"/>
                </a:lnTo>
                <a:lnTo>
                  <a:pt x="3324" y="18"/>
                </a:lnTo>
                <a:lnTo>
                  <a:pt x="3325" y="28"/>
                </a:lnTo>
                <a:lnTo>
                  <a:pt x="3321" y="38"/>
                </a:lnTo>
                <a:lnTo>
                  <a:pt x="1856" y="2458"/>
                </a:lnTo>
                <a:lnTo>
                  <a:pt x="1844" y="2473"/>
                </a:lnTo>
                <a:lnTo>
                  <a:pt x="1829" y="2484"/>
                </a:lnTo>
                <a:lnTo>
                  <a:pt x="1813" y="2491"/>
                </a:lnTo>
                <a:lnTo>
                  <a:pt x="1796" y="2495"/>
                </a:lnTo>
                <a:lnTo>
                  <a:pt x="1778" y="2495"/>
                </a:lnTo>
                <a:lnTo>
                  <a:pt x="1761" y="2490"/>
                </a:lnTo>
                <a:lnTo>
                  <a:pt x="1745" y="2482"/>
                </a:lnTo>
                <a:lnTo>
                  <a:pt x="1341" y="2206"/>
                </a:lnTo>
                <a:lnTo>
                  <a:pt x="931" y="2478"/>
                </a:lnTo>
                <a:lnTo>
                  <a:pt x="916" y="2485"/>
                </a:lnTo>
                <a:lnTo>
                  <a:pt x="902" y="2486"/>
                </a:lnTo>
                <a:lnTo>
                  <a:pt x="888" y="2483"/>
                </a:lnTo>
                <a:lnTo>
                  <a:pt x="875" y="2477"/>
                </a:lnTo>
                <a:lnTo>
                  <a:pt x="865" y="2466"/>
                </a:lnTo>
                <a:lnTo>
                  <a:pt x="859" y="2453"/>
                </a:lnTo>
                <a:lnTo>
                  <a:pt x="856" y="2437"/>
                </a:lnTo>
                <a:lnTo>
                  <a:pt x="856" y="1874"/>
                </a:lnTo>
                <a:lnTo>
                  <a:pt x="2716" y="483"/>
                </a:lnTo>
                <a:lnTo>
                  <a:pt x="519" y="1643"/>
                </a:lnTo>
                <a:lnTo>
                  <a:pt x="34" y="1313"/>
                </a:lnTo>
                <a:lnTo>
                  <a:pt x="19" y="1299"/>
                </a:lnTo>
                <a:lnTo>
                  <a:pt x="8" y="1283"/>
                </a:lnTo>
                <a:lnTo>
                  <a:pt x="2" y="1265"/>
                </a:lnTo>
                <a:lnTo>
                  <a:pt x="0" y="1247"/>
                </a:lnTo>
                <a:lnTo>
                  <a:pt x="0" y="1247"/>
                </a:lnTo>
                <a:lnTo>
                  <a:pt x="2" y="1229"/>
                </a:lnTo>
                <a:lnTo>
                  <a:pt x="9" y="1212"/>
                </a:lnTo>
                <a:lnTo>
                  <a:pt x="19" y="1196"/>
                </a:lnTo>
                <a:lnTo>
                  <a:pt x="33" y="1183"/>
                </a:lnTo>
                <a:lnTo>
                  <a:pt x="51" y="1174"/>
                </a:lnTo>
                <a:lnTo>
                  <a:pt x="3292" y="2"/>
                </a:lnTo>
                <a:lnTo>
                  <a:pt x="3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142" name="Shape 12142"/>
          <p:cNvGrpSpPr/>
          <p:nvPr/>
        </p:nvGrpSpPr>
        <p:grpSpPr>
          <a:xfrm>
            <a:off x="6293343" y="3613168"/>
            <a:ext cx="264319" cy="136922"/>
            <a:chOff x="5351" y="3536"/>
            <a:chExt cx="222" cy="115"/>
          </a:xfrm>
        </p:grpSpPr>
        <p:sp>
          <p:nvSpPr>
            <p:cNvPr id="12143" name="Shape 12143"/>
            <p:cNvSpPr/>
            <p:nvPr/>
          </p:nvSpPr>
          <p:spPr>
            <a:xfrm>
              <a:off x="5351" y="3605"/>
              <a:ext cx="222" cy="46"/>
            </a:xfrm>
            <a:custGeom>
              <a:avLst/>
              <a:gdLst/>
              <a:ahLst/>
              <a:cxnLst/>
              <a:rect l="0" t="0" r="0" b="0"/>
              <a:pathLst>
                <a:path w="3325" h="704" extrusionOk="0">
                  <a:moveTo>
                    <a:pt x="1392" y="0"/>
                  </a:moveTo>
                  <a:lnTo>
                    <a:pt x="1536" y="454"/>
                  </a:lnTo>
                  <a:lnTo>
                    <a:pt x="1555" y="514"/>
                  </a:lnTo>
                  <a:lnTo>
                    <a:pt x="1620" y="332"/>
                  </a:lnTo>
                  <a:lnTo>
                    <a:pt x="1599" y="303"/>
                  </a:lnTo>
                  <a:lnTo>
                    <a:pt x="1584" y="276"/>
                  </a:lnTo>
                  <a:lnTo>
                    <a:pt x="1572" y="252"/>
                  </a:lnTo>
                  <a:lnTo>
                    <a:pt x="1564" y="230"/>
                  </a:lnTo>
                  <a:lnTo>
                    <a:pt x="1559" y="211"/>
                  </a:lnTo>
                  <a:lnTo>
                    <a:pt x="1558" y="195"/>
                  </a:lnTo>
                  <a:lnTo>
                    <a:pt x="1558" y="180"/>
                  </a:lnTo>
                  <a:lnTo>
                    <a:pt x="1561" y="167"/>
                  </a:lnTo>
                  <a:lnTo>
                    <a:pt x="1566" y="156"/>
                  </a:lnTo>
                  <a:lnTo>
                    <a:pt x="1573" y="147"/>
                  </a:lnTo>
                  <a:lnTo>
                    <a:pt x="1581" y="140"/>
                  </a:lnTo>
                  <a:lnTo>
                    <a:pt x="1590" y="133"/>
                  </a:lnTo>
                  <a:lnTo>
                    <a:pt x="1600" y="128"/>
                  </a:lnTo>
                  <a:lnTo>
                    <a:pt x="1611" y="124"/>
                  </a:lnTo>
                  <a:lnTo>
                    <a:pt x="1620" y="121"/>
                  </a:lnTo>
                  <a:lnTo>
                    <a:pt x="1630" y="119"/>
                  </a:lnTo>
                  <a:lnTo>
                    <a:pt x="1639" y="118"/>
                  </a:lnTo>
                  <a:lnTo>
                    <a:pt x="1647" y="117"/>
                  </a:lnTo>
                  <a:lnTo>
                    <a:pt x="1653" y="117"/>
                  </a:lnTo>
                  <a:lnTo>
                    <a:pt x="1658" y="117"/>
                  </a:lnTo>
                  <a:lnTo>
                    <a:pt x="1661" y="117"/>
                  </a:lnTo>
                  <a:lnTo>
                    <a:pt x="1666" y="117"/>
                  </a:lnTo>
                  <a:lnTo>
                    <a:pt x="1673" y="117"/>
                  </a:lnTo>
                  <a:lnTo>
                    <a:pt x="1681" y="118"/>
                  </a:lnTo>
                  <a:lnTo>
                    <a:pt x="1690" y="120"/>
                  </a:lnTo>
                  <a:lnTo>
                    <a:pt x="1699" y="122"/>
                  </a:lnTo>
                  <a:lnTo>
                    <a:pt x="1709" y="125"/>
                  </a:lnTo>
                  <a:lnTo>
                    <a:pt x="1719" y="129"/>
                  </a:lnTo>
                  <a:lnTo>
                    <a:pt x="1730" y="134"/>
                  </a:lnTo>
                  <a:lnTo>
                    <a:pt x="1739" y="140"/>
                  </a:lnTo>
                  <a:lnTo>
                    <a:pt x="1747" y="147"/>
                  </a:lnTo>
                  <a:lnTo>
                    <a:pt x="1753" y="157"/>
                  </a:lnTo>
                  <a:lnTo>
                    <a:pt x="1758" y="168"/>
                  </a:lnTo>
                  <a:lnTo>
                    <a:pt x="1761" y="180"/>
                  </a:lnTo>
                  <a:lnTo>
                    <a:pt x="1762" y="195"/>
                  </a:lnTo>
                  <a:lnTo>
                    <a:pt x="1760" y="212"/>
                  </a:lnTo>
                  <a:lnTo>
                    <a:pt x="1756" y="230"/>
                  </a:lnTo>
                  <a:lnTo>
                    <a:pt x="1748" y="252"/>
                  </a:lnTo>
                  <a:lnTo>
                    <a:pt x="1736" y="276"/>
                  </a:lnTo>
                  <a:lnTo>
                    <a:pt x="1719" y="303"/>
                  </a:lnTo>
                  <a:lnTo>
                    <a:pt x="1700" y="332"/>
                  </a:lnTo>
                  <a:lnTo>
                    <a:pt x="1764" y="514"/>
                  </a:lnTo>
                  <a:lnTo>
                    <a:pt x="1784" y="454"/>
                  </a:lnTo>
                  <a:lnTo>
                    <a:pt x="1927" y="0"/>
                  </a:lnTo>
                  <a:lnTo>
                    <a:pt x="1929" y="2"/>
                  </a:lnTo>
                  <a:lnTo>
                    <a:pt x="1936" y="6"/>
                  </a:lnTo>
                  <a:lnTo>
                    <a:pt x="1948" y="13"/>
                  </a:lnTo>
                  <a:lnTo>
                    <a:pt x="1964" y="21"/>
                  </a:lnTo>
                  <a:lnTo>
                    <a:pt x="1983" y="32"/>
                  </a:lnTo>
                  <a:lnTo>
                    <a:pt x="2007" y="45"/>
                  </a:lnTo>
                  <a:lnTo>
                    <a:pt x="2034" y="59"/>
                  </a:lnTo>
                  <a:lnTo>
                    <a:pt x="2066" y="75"/>
                  </a:lnTo>
                  <a:lnTo>
                    <a:pt x="2101" y="91"/>
                  </a:lnTo>
                  <a:lnTo>
                    <a:pt x="2139" y="109"/>
                  </a:lnTo>
                  <a:lnTo>
                    <a:pt x="2181" y="127"/>
                  </a:lnTo>
                  <a:lnTo>
                    <a:pt x="2226" y="144"/>
                  </a:lnTo>
                  <a:lnTo>
                    <a:pt x="2257" y="157"/>
                  </a:lnTo>
                  <a:lnTo>
                    <a:pt x="2286" y="172"/>
                  </a:lnTo>
                  <a:lnTo>
                    <a:pt x="2310" y="188"/>
                  </a:lnTo>
                  <a:lnTo>
                    <a:pt x="2339" y="175"/>
                  </a:lnTo>
                  <a:lnTo>
                    <a:pt x="2365" y="162"/>
                  </a:lnTo>
                  <a:lnTo>
                    <a:pt x="2389" y="150"/>
                  </a:lnTo>
                  <a:lnTo>
                    <a:pt x="2409" y="139"/>
                  </a:lnTo>
                  <a:lnTo>
                    <a:pt x="2425" y="130"/>
                  </a:lnTo>
                  <a:lnTo>
                    <a:pt x="2438" y="122"/>
                  </a:lnTo>
                  <a:lnTo>
                    <a:pt x="2448" y="117"/>
                  </a:lnTo>
                  <a:lnTo>
                    <a:pt x="2453" y="113"/>
                  </a:lnTo>
                  <a:lnTo>
                    <a:pt x="2455" y="112"/>
                  </a:lnTo>
                  <a:lnTo>
                    <a:pt x="2577" y="493"/>
                  </a:lnTo>
                  <a:lnTo>
                    <a:pt x="2593" y="545"/>
                  </a:lnTo>
                  <a:lnTo>
                    <a:pt x="2648" y="391"/>
                  </a:lnTo>
                  <a:lnTo>
                    <a:pt x="2630" y="364"/>
                  </a:lnTo>
                  <a:lnTo>
                    <a:pt x="2616" y="340"/>
                  </a:lnTo>
                  <a:lnTo>
                    <a:pt x="2605" y="318"/>
                  </a:lnTo>
                  <a:lnTo>
                    <a:pt x="2598" y="299"/>
                  </a:lnTo>
                  <a:lnTo>
                    <a:pt x="2595" y="282"/>
                  </a:lnTo>
                  <a:lnTo>
                    <a:pt x="2595" y="267"/>
                  </a:lnTo>
                  <a:lnTo>
                    <a:pt x="2597" y="254"/>
                  </a:lnTo>
                  <a:lnTo>
                    <a:pt x="2602" y="244"/>
                  </a:lnTo>
                  <a:lnTo>
                    <a:pt x="2609" y="235"/>
                  </a:lnTo>
                  <a:lnTo>
                    <a:pt x="2617" y="228"/>
                  </a:lnTo>
                  <a:lnTo>
                    <a:pt x="2625" y="223"/>
                  </a:lnTo>
                  <a:lnTo>
                    <a:pt x="2634" y="218"/>
                  </a:lnTo>
                  <a:lnTo>
                    <a:pt x="2643" y="215"/>
                  </a:lnTo>
                  <a:lnTo>
                    <a:pt x="2653" y="213"/>
                  </a:lnTo>
                  <a:lnTo>
                    <a:pt x="2661" y="211"/>
                  </a:lnTo>
                  <a:lnTo>
                    <a:pt x="2669" y="210"/>
                  </a:lnTo>
                  <a:lnTo>
                    <a:pt x="2675" y="210"/>
                  </a:lnTo>
                  <a:lnTo>
                    <a:pt x="2680" y="210"/>
                  </a:lnTo>
                  <a:lnTo>
                    <a:pt x="2683" y="210"/>
                  </a:lnTo>
                  <a:lnTo>
                    <a:pt x="2688" y="210"/>
                  </a:lnTo>
                  <a:lnTo>
                    <a:pt x="2694" y="210"/>
                  </a:lnTo>
                  <a:lnTo>
                    <a:pt x="2702" y="211"/>
                  </a:lnTo>
                  <a:lnTo>
                    <a:pt x="2710" y="213"/>
                  </a:lnTo>
                  <a:lnTo>
                    <a:pt x="2721" y="215"/>
                  </a:lnTo>
                  <a:lnTo>
                    <a:pt x="2730" y="218"/>
                  </a:lnTo>
                  <a:lnTo>
                    <a:pt x="2739" y="223"/>
                  </a:lnTo>
                  <a:lnTo>
                    <a:pt x="2748" y="228"/>
                  </a:lnTo>
                  <a:lnTo>
                    <a:pt x="2755" y="235"/>
                  </a:lnTo>
                  <a:lnTo>
                    <a:pt x="2761" y="244"/>
                  </a:lnTo>
                  <a:lnTo>
                    <a:pt x="2766" y="254"/>
                  </a:lnTo>
                  <a:lnTo>
                    <a:pt x="2768" y="267"/>
                  </a:lnTo>
                  <a:lnTo>
                    <a:pt x="2768" y="282"/>
                  </a:lnTo>
                  <a:lnTo>
                    <a:pt x="2765" y="299"/>
                  </a:lnTo>
                  <a:lnTo>
                    <a:pt x="2758" y="318"/>
                  </a:lnTo>
                  <a:lnTo>
                    <a:pt x="2748" y="340"/>
                  </a:lnTo>
                  <a:lnTo>
                    <a:pt x="2735" y="364"/>
                  </a:lnTo>
                  <a:lnTo>
                    <a:pt x="2715" y="391"/>
                  </a:lnTo>
                  <a:lnTo>
                    <a:pt x="2770" y="545"/>
                  </a:lnTo>
                  <a:lnTo>
                    <a:pt x="2787" y="493"/>
                  </a:lnTo>
                  <a:lnTo>
                    <a:pt x="2908" y="112"/>
                  </a:lnTo>
                  <a:lnTo>
                    <a:pt x="2910" y="113"/>
                  </a:lnTo>
                  <a:lnTo>
                    <a:pt x="2917" y="118"/>
                  </a:lnTo>
                  <a:lnTo>
                    <a:pt x="2928" y="124"/>
                  </a:lnTo>
                  <a:lnTo>
                    <a:pt x="2944" y="133"/>
                  </a:lnTo>
                  <a:lnTo>
                    <a:pt x="2964" y="144"/>
                  </a:lnTo>
                  <a:lnTo>
                    <a:pt x="2987" y="156"/>
                  </a:lnTo>
                  <a:lnTo>
                    <a:pt x="3014" y="170"/>
                  </a:lnTo>
                  <a:lnTo>
                    <a:pt x="3045" y="184"/>
                  </a:lnTo>
                  <a:lnTo>
                    <a:pt x="3080" y="200"/>
                  </a:lnTo>
                  <a:lnTo>
                    <a:pt x="3118" y="216"/>
                  </a:lnTo>
                  <a:lnTo>
                    <a:pt x="3159" y="232"/>
                  </a:lnTo>
                  <a:lnTo>
                    <a:pt x="3194" y="247"/>
                  </a:lnTo>
                  <a:lnTo>
                    <a:pt x="3223" y="264"/>
                  </a:lnTo>
                  <a:lnTo>
                    <a:pt x="3247" y="285"/>
                  </a:lnTo>
                  <a:lnTo>
                    <a:pt x="3267" y="307"/>
                  </a:lnTo>
                  <a:lnTo>
                    <a:pt x="3284" y="332"/>
                  </a:lnTo>
                  <a:lnTo>
                    <a:pt x="3296" y="361"/>
                  </a:lnTo>
                  <a:lnTo>
                    <a:pt x="3306" y="392"/>
                  </a:lnTo>
                  <a:lnTo>
                    <a:pt x="3313" y="426"/>
                  </a:lnTo>
                  <a:lnTo>
                    <a:pt x="3318" y="464"/>
                  </a:lnTo>
                  <a:lnTo>
                    <a:pt x="3321" y="505"/>
                  </a:lnTo>
                  <a:lnTo>
                    <a:pt x="3323" y="549"/>
                  </a:lnTo>
                  <a:lnTo>
                    <a:pt x="3324" y="597"/>
                  </a:lnTo>
                  <a:lnTo>
                    <a:pt x="3324" y="649"/>
                  </a:lnTo>
                  <a:lnTo>
                    <a:pt x="3325" y="704"/>
                  </a:lnTo>
                  <a:lnTo>
                    <a:pt x="0" y="704"/>
                  </a:lnTo>
                  <a:lnTo>
                    <a:pt x="1" y="649"/>
                  </a:lnTo>
                  <a:lnTo>
                    <a:pt x="1" y="597"/>
                  </a:lnTo>
                  <a:lnTo>
                    <a:pt x="2" y="549"/>
                  </a:lnTo>
                  <a:lnTo>
                    <a:pt x="4" y="505"/>
                  </a:lnTo>
                  <a:lnTo>
                    <a:pt x="7" y="464"/>
                  </a:lnTo>
                  <a:lnTo>
                    <a:pt x="12" y="426"/>
                  </a:lnTo>
                  <a:lnTo>
                    <a:pt x="18" y="392"/>
                  </a:lnTo>
                  <a:lnTo>
                    <a:pt x="28" y="361"/>
                  </a:lnTo>
                  <a:lnTo>
                    <a:pt x="40" y="332"/>
                  </a:lnTo>
                  <a:lnTo>
                    <a:pt x="56" y="307"/>
                  </a:lnTo>
                  <a:lnTo>
                    <a:pt x="75" y="285"/>
                  </a:lnTo>
                  <a:lnTo>
                    <a:pt x="99" y="264"/>
                  </a:lnTo>
                  <a:lnTo>
                    <a:pt x="127" y="247"/>
                  </a:lnTo>
                  <a:lnTo>
                    <a:pt x="160" y="232"/>
                  </a:lnTo>
                  <a:lnTo>
                    <a:pt x="202" y="216"/>
                  </a:lnTo>
                  <a:lnTo>
                    <a:pt x="239" y="200"/>
                  </a:lnTo>
                  <a:lnTo>
                    <a:pt x="274" y="184"/>
                  </a:lnTo>
                  <a:lnTo>
                    <a:pt x="305" y="170"/>
                  </a:lnTo>
                  <a:lnTo>
                    <a:pt x="333" y="156"/>
                  </a:lnTo>
                  <a:lnTo>
                    <a:pt x="356" y="144"/>
                  </a:lnTo>
                  <a:lnTo>
                    <a:pt x="375" y="133"/>
                  </a:lnTo>
                  <a:lnTo>
                    <a:pt x="392" y="124"/>
                  </a:lnTo>
                  <a:lnTo>
                    <a:pt x="403" y="118"/>
                  </a:lnTo>
                  <a:lnTo>
                    <a:pt x="410" y="113"/>
                  </a:lnTo>
                  <a:lnTo>
                    <a:pt x="412" y="112"/>
                  </a:lnTo>
                  <a:lnTo>
                    <a:pt x="533" y="493"/>
                  </a:lnTo>
                  <a:lnTo>
                    <a:pt x="549" y="545"/>
                  </a:lnTo>
                  <a:lnTo>
                    <a:pt x="603" y="391"/>
                  </a:lnTo>
                  <a:lnTo>
                    <a:pt x="585" y="364"/>
                  </a:lnTo>
                  <a:lnTo>
                    <a:pt x="571" y="340"/>
                  </a:lnTo>
                  <a:lnTo>
                    <a:pt x="561" y="318"/>
                  </a:lnTo>
                  <a:lnTo>
                    <a:pt x="555" y="299"/>
                  </a:lnTo>
                  <a:lnTo>
                    <a:pt x="552" y="282"/>
                  </a:lnTo>
                  <a:lnTo>
                    <a:pt x="552" y="267"/>
                  </a:lnTo>
                  <a:lnTo>
                    <a:pt x="554" y="254"/>
                  </a:lnTo>
                  <a:lnTo>
                    <a:pt x="558" y="244"/>
                  </a:lnTo>
                  <a:lnTo>
                    <a:pt x="564" y="235"/>
                  </a:lnTo>
                  <a:lnTo>
                    <a:pt x="572" y="228"/>
                  </a:lnTo>
                  <a:lnTo>
                    <a:pt x="580" y="223"/>
                  </a:lnTo>
                  <a:lnTo>
                    <a:pt x="590" y="218"/>
                  </a:lnTo>
                  <a:lnTo>
                    <a:pt x="599" y="215"/>
                  </a:lnTo>
                  <a:lnTo>
                    <a:pt x="608" y="213"/>
                  </a:lnTo>
                  <a:lnTo>
                    <a:pt x="618" y="211"/>
                  </a:lnTo>
                  <a:lnTo>
                    <a:pt x="625" y="210"/>
                  </a:lnTo>
                  <a:lnTo>
                    <a:pt x="632" y="210"/>
                  </a:lnTo>
                  <a:lnTo>
                    <a:pt x="637" y="210"/>
                  </a:lnTo>
                  <a:lnTo>
                    <a:pt x="639" y="210"/>
                  </a:lnTo>
                  <a:lnTo>
                    <a:pt x="644" y="210"/>
                  </a:lnTo>
                  <a:lnTo>
                    <a:pt x="651" y="210"/>
                  </a:lnTo>
                  <a:lnTo>
                    <a:pt x="658" y="211"/>
                  </a:lnTo>
                  <a:lnTo>
                    <a:pt x="667" y="213"/>
                  </a:lnTo>
                  <a:lnTo>
                    <a:pt x="676" y="215"/>
                  </a:lnTo>
                  <a:lnTo>
                    <a:pt x="685" y="218"/>
                  </a:lnTo>
                  <a:lnTo>
                    <a:pt x="694" y="223"/>
                  </a:lnTo>
                  <a:lnTo>
                    <a:pt x="703" y="228"/>
                  </a:lnTo>
                  <a:lnTo>
                    <a:pt x="710" y="235"/>
                  </a:lnTo>
                  <a:lnTo>
                    <a:pt x="717" y="244"/>
                  </a:lnTo>
                  <a:lnTo>
                    <a:pt x="722" y="254"/>
                  </a:lnTo>
                  <a:lnTo>
                    <a:pt x="724" y="267"/>
                  </a:lnTo>
                  <a:lnTo>
                    <a:pt x="724" y="282"/>
                  </a:lnTo>
                  <a:lnTo>
                    <a:pt x="720" y="299"/>
                  </a:lnTo>
                  <a:lnTo>
                    <a:pt x="714" y="318"/>
                  </a:lnTo>
                  <a:lnTo>
                    <a:pt x="704" y="340"/>
                  </a:lnTo>
                  <a:lnTo>
                    <a:pt x="690" y="364"/>
                  </a:lnTo>
                  <a:lnTo>
                    <a:pt x="672" y="391"/>
                  </a:lnTo>
                  <a:lnTo>
                    <a:pt x="727" y="545"/>
                  </a:lnTo>
                  <a:lnTo>
                    <a:pt x="743" y="493"/>
                  </a:lnTo>
                  <a:lnTo>
                    <a:pt x="864" y="112"/>
                  </a:lnTo>
                  <a:lnTo>
                    <a:pt x="866" y="113"/>
                  </a:lnTo>
                  <a:lnTo>
                    <a:pt x="872" y="117"/>
                  </a:lnTo>
                  <a:lnTo>
                    <a:pt x="881" y="122"/>
                  </a:lnTo>
                  <a:lnTo>
                    <a:pt x="894" y="130"/>
                  </a:lnTo>
                  <a:lnTo>
                    <a:pt x="911" y="139"/>
                  </a:lnTo>
                  <a:lnTo>
                    <a:pt x="930" y="150"/>
                  </a:lnTo>
                  <a:lnTo>
                    <a:pt x="954" y="162"/>
                  </a:lnTo>
                  <a:lnTo>
                    <a:pt x="980" y="175"/>
                  </a:lnTo>
                  <a:lnTo>
                    <a:pt x="1010" y="188"/>
                  </a:lnTo>
                  <a:lnTo>
                    <a:pt x="1034" y="172"/>
                  </a:lnTo>
                  <a:lnTo>
                    <a:pt x="1063" y="157"/>
                  </a:lnTo>
                  <a:lnTo>
                    <a:pt x="1094" y="144"/>
                  </a:lnTo>
                  <a:lnTo>
                    <a:pt x="1138" y="127"/>
                  </a:lnTo>
                  <a:lnTo>
                    <a:pt x="1181" y="109"/>
                  </a:lnTo>
                  <a:lnTo>
                    <a:pt x="1219" y="91"/>
                  </a:lnTo>
                  <a:lnTo>
                    <a:pt x="1254" y="75"/>
                  </a:lnTo>
                  <a:lnTo>
                    <a:pt x="1286" y="59"/>
                  </a:lnTo>
                  <a:lnTo>
                    <a:pt x="1313" y="45"/>
                  </a:lnTo>
                  <a:lnTo>
                    <a:pt x="1336" y="32"/>
                  </a:lnTo>
                  <a:lnTo>
                    <a:pt x="1356" y="21"/>
                  </a:lnTo>
                  <a:lnTo>
                    <a:pt x="1371" y="13"/>
                  </a:lnTo>
                  <a:lnTo>
                    <a:pt x="1382" y="6"/>
                  </a:lnTo>
                  <a:lnTo>
                    <a:pt x="1390" y="2"/>
                  </a:lnTo>
                  <a:lnTo>
                    <a:pt x="1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44" name="Shape 12144"/>
            <p:cNvSpPr/>
            <p:nvPr/>
          </p:nvSpPr>
          <p:spPr>
            <a:xfrm>
              <a:off x="5428" y="3536"/>
              <a:ext cx="68" cy="69"/>
            </a:xfrm>
            <a:custGeom>
              <a:avLst/>
              <a:gdLst/>
              <a:ahLst/>
              <a:cxnLst/>
              <a:rect l="0" t="0" r="0" b="0"/>
              <a:pathLst>
                <a:path w="1026" h="1023" extrusionOk="0">
                  <a:moveTo>
                    <a:pt x="498" y="289"/>
                  </a:moveTo>
                  <a:lnTo>
                    <a:pt x="467" y="293"/>
                  </a:lnTo>
                  <a:lnTo>
                    <a:pt x="436" y="302"/>
                  </a:lnTo>
                  <a:lnTo>
                    <a:pt x="407" y="315"/>
                  </a:lnTo>
                  <a:lnTo>
                    <a:pt x="380" y="332"/>
                  </a:lnTo>
                  <a:lnTo>
                    <a:pt x="355" y="353"/>
                  </a:lnTo>
                  <a:lnTo>
                    <a:pt x="333" y="378"/>
                  </a:lnTo>
                  <a:lnTo>
                    <a:pt x="316" y="405"/>
                  </a:lnTo>
                  <a:lnTo>
                    <a:pt x="303" y="435"/>
                  </a:lnTo>
                  <a:lnTo>
                    <a:pt x="294" y="465"/>
                  </a:lnTo>
                  <a:lnTo>
                    <a:pt x="290" y="495"/>
                  </a:lnTo>
                  <a:lnTo>
                    <a:pt x="290" y="526"/>
                  </a:lnTo>
                  <a:lnTo>
                    <a:pt x="294" y="557"/>
                  </a:lnTo>
                  <a:lnTo>
                    <a:pt x="302" y="587"/>
                  </a:lnTo>
                  <a:lnTo>
                    <a:pt x="315" y="617"/>
                  </a:lnTo>
                  <a:lnTo>
                    <a:pt x="332" y="644"/>
                  </a:lnTo>
                  <a:lnTo>
                    <a:pt x="355" y="668"/>
                  </a:lnTo>
                  <a:lnTo>
                    <a:pt x="380" y="690"/>
                  </a:lnTo>
                  <a:lnTo>
                    <a:pt x="407" y="707"/>
                  </a:lnTo>
                  <a:lnTo>
                    <a:pt x="435" y="720"/>
                  </a:lnTo>
                  <a:lnTo>
                    <a:pt x="466" y="729"/>
                  </a:lnTo>
                  <a:lnTo>
                    <a:pt x="497" y="733"/>
                  </a:lnTo>
                  <a:lnTo>
                    <a:pt x="528" y="733"/>
                  </a:lnTo>
                  <a:lnTo>
                    <a:pt x="559" y="729"/>
                  </a:lnTo>
                  <a:lnTo>
                    <a:pt x="590" y="720"/>
                  </a:lnTo>
                  <a:lnTo>
                    <a:pt x="618" y="708"/>
                  </a:lnTo>
                  <a:lnTo>
                    <a:pt x="645" y="690"/>
                  </a:lnTo>
                  <a:lnTo>
                    <a:pt x="670" y="669"/>
                  </a:lnTo>
                  <a:lnTo>
                    <a:pt x="693" y="644"/>
                  </a:lnTo>
                  <a:lnTo>
                    <a:pt x="710" y="617"/>
                  </a:lnTo>
                  <a:lnTo>
                    <a:pt x="723" y="587"/>
                  </a:lnTo>
                  <a:lnTo>
                    <a:pt x="731" y="558"/>
                  </a:lnTo>
                  <a:lnTo>
                    <a:pt x="736" y="527"/>
                  </a:lnTo>
                  <a:lnTo>
                    <a:pt x="736" y="496"/>
                  </a:lnTo>
                  <a:lnTo>
                    <a:pt x="732" y="465"/>
                  </a:lnTo>
                  <a:lnTo>
                    <a:pt x="723" y="435"/>
                  </a:lnTo>
                  <a:lnTo>
                    <a:pt x="710" y="406"/>
                  </a:lnTo>
                  <a:lnTo>
                    <a:pt x="693" y="379"/>
                  </a:lnTo>
                  <a:lnTo>
                    <a:pt x="671" y="354"/>
                  </a:lnTo>
                  <a:lnTo>
                    <a:pt x="646" y="332"/>
                  </a:lnTo>
                  <a:lnTo>
                    <a:pt x="619" y="315"/>
                  </a:lnTo>
                  <a:lnTo>
                    <a:pt x="590" y="302"/>
                  </a:lnTo>
                  <a:lnTo>
                    <a:pt x="559" y="294"/>
                  </a:lnTo>
                  <a:lnTo>
                    <a:pt x="529" y="289"/>
                  </a:lnTo>
                  <a:lnTo>
                    <a:pt x="498" y="289"/>
                  </a:lnTo>
                  <a:close/>
                  <a:moveTo>
                    <a:pt x="481" y="0"/>
                  </a:moveTo>
                  <a:lnTo>
                    <a:pt x="548" y="0"/>
                  </a:lnTo>
                  <a:lnTo>
                    <a:pt x="561" y="2"/>
                  </a:lnTo>
                  <a:lnTo>
                    <a:pt x="574" y="8"/>
                  </a:lnTo>
                  <a:lnTo>
                    <a:pt x="583" y="18"/>
                  </a:lnTo>
                  <a:lnTo>
                    <a:pt x="589" y="30"/>
                  </a:lnTo>
                  <a:lnTo>
                    <a:pt x="591" y="43"/>
                  </a:lnTo>
                  <a:lnTo>
                    <a:pt x="591" y="110"/>
                  </a:lnTo>
                  <a:lnTo>
                    <a:pt x="631" y="120"/>
                  </a:lnTo>
                  <a:lnTo>
                    <a:pt x="670" y="134"/>
                  </a:lnTo>
                  <a:lnTo>
                    <a:pt x="709" y="152"/>
                  </a:lnTo>
                  <a:lnTo>
                    <a:pt x="745" y="174"/>
                  </a:lnTo>
                  <a:lnTo>
                    <a:pt x="791" y="127"/>
                  </a:lnTo>
                  <a:lnTo>
                    <a:pt x="803" y="119"/>
                  </a:lnTo>
                  <a:lnTo>
                    <a:pt x="816" y="115"/>
                  </a:lnTo>
                  <a:lnTo>
                    <a:pt x="829" y="115"/>
                  </a:lnTo>
                  <a:lnTo>
                    <a:pt x="842" y="119"/>
                  </a:lnTo>
                  <a:lnTo>
                    <a:pt x="853" y="127"/>
                  </a:lnTo>
                  <a:lnTo>
                    <a:pt x="900" y="175"/>
                  </a:lnTo>
                  <a:lnTo>
                    <a:pt x="909" y="186"/>
                  </a:lnTo>
                  <a:lnTo>
                    <a:pt x="913" y="198"/>
                  </a:lnTo>
                  <a:lnTo>
                    <a:pt x="913" y="211"/>
                  </a:lnTo>
                  <a:lnTo>
                    <a:pt x="909" y="224"/>
                  </a:lnTo>
                  <a:lnTo>
                    <a:pt x="900" y="235"/>
                  </a:lnTo>
                  <a:lnTo>
                    <a:pt x="853" y="283"/>
                  </a:lnTo>
                  <a:lnTo>
                    <a:pt x="875" y="319"/>
                  </a:lnTo>
                  <a:lnTo>
                    <a:pt x="893" y="356"/>
                  </a:lnTo>
                  <a:lnTo>
                    <a:pt x="907" y="395"/>
                  </a:lnTo>
                  <a:lnTo>
                    <a:pt x="917" y="436"/>
                  </a:lnTo>
                  <a:lnTo>
                    <a:pt x="982" y="436"/>
                  </a:lnTo>
                  <a:lnTo>
                    <a:pt x="996" y="439"/>
                  </a:lnTo>
                  <a:lnTo>
                    <a:pt x="1008" y="445"/>
                  </a:lnTo>
                  <a:lnTo>
                    <a:pt x="1018" y="454"/>
                  </a:lnTo>
                  <a:lnTo>
                    <a:pt x="1024" y="466"/>
                  </a:lnTo>
                  <a:lnTo>
                    <a:pt x="1026" y="480"/>
                  </a:lnTo>
                  <a:lnTo>
                    <a:pt x="1026" y="546"/>
                  </a:lnTo>
                  <a:lnTo>
                    <a:pt x="1024" y="559"/>
                  </a:lnTo>
                  <a:lnTo>
                    <a:pt x="1017" y="571"/>
                  </a:lnTo>
                  <a:lnTo>
                    <a:pt x="1007" y="580"/>
                  </a:lnTo>
                  <a:lnTo>
                    <a:pt x="995" y="586"/>
                  </a:lnTo>
                  <a:lnTo>
                    <a:pt x="982" y="588"/>
                  </a:lnTo>
                  <a:lnTo>
                    <a:pt x="917" y="588"/>
                  </a:lnTo>
                  <a:lnTo>
                    <a:pt x="907" y="629"/>
                  </a:lnTo>
                  <a:lnTo>
                    <a:pt x="892" y="669"/>
                  </a:lnTo>
                  <a:lnTo>
                    <a:pt x="875" y="706"/>
                  </a:lnTo>
                  <a:lnTo>
                    <a:pt x="852" y="743"/>
                  </a:lnTo>
                  <a:lnTo>
                    <a:pt x="898" y="790"/>
                  </a:lnTo>
                  <a:lnTo>
                    <a:pt x="907" y="801"/>
                  </a:lnTo>
                  <a:lnTo>
                    <a:pt x="911" y="813"/>
                  </a:lnTo>
                  <a:lnTo>
                    <a:pt x="911" y="827"/>
                  </a:lnTo>
                  <a:lnTo>
                    <a:pt x="907" y="839"/>
                  </a:lnTo>
                  <a:lnTo>
                    <a:pt x="898" y="850"/>
                  </a:lnTo>
                  <a:lnTo>
                    <a:pt x="850" y="897"/>
                  </a:lnTo>
                  <a:lnTo>
                    <a:pt x="839" y="905"/>
                  </a:lnTo>
                  <a:lnTo>
                    <a:pt x="827" y="909"/>
                  </a:lnTo>
                  <a:lnTo>
                    <a:pt x="813" y="909"/>
                  </a:lnTo>
                  <a:lnTo>
                    <a:pt x="801" y="905"/>
                  </a:lnTo>
                  <a:lnTo>
                    <a:pt x="789" y="897"/>
                  </a:lnTo>
                  <a:lnTo>
                    <a:pt x="743" y="852"/>
                  </a:lnTo>
                  <a:lnTo>
                    <a:pt x="707" y="874"/>
                  </a:lnTo>
                  <a:lnTo>
                    <a:pt x="668" y="892"/>
                  </a:lnTo>
                  <a:lnTo>
                    <a:pt x="629" y="906"/>
                  </a:lnTo>
                  <a:lnTo>
                    <a:pt x="588" y="916"/>
                  </a:lnTo>
                  <a:lnTo>
                    <a:pt x="588" y="980"/>
                  </a:lnTo>
                  <a:lnTo>
                    <a:pt x="586" y="994"/>
                  </a:lnTo>
                  <a:lnTo>
                    <a:pt x="580" y="1005"/>
                  </a:lnTo>
                  <a:lnTo>
                    <a:pt x="571" y="1015"/>
                  </a:lnTo>
                  <a:lnTo>
                    <a:pt x="558" y="1021"/>
                  </a:lnTo>
                  <a:lnTo>
                    <a:pt x="544" y="1023"/>
                  </a:lnTo>
                  <a:lnTo>
                    <a:pt x="478" y="1023"/>
                  </a:lnTo>
                  <a:lnTo>
                    <a:pt x="465" y="1021"/>
                  </a:lnTo>
                  <a:lnTo>
                    <a:pt x="452" y="1014"/>
                  </a:lnTo>
                  <a:lnTo>
                    <a:pt x="443" y="1005"/>
                  </a:lnTo>
                  <a:lnTo>
                    <a:pt x="437" y="993"/>
                  </a:lnTo>
                  <a:lnTo>
                    <a:pt x="434" y="980"/>
                  </a:lnTo>
                  <a:lnTo>
                    <a:pt x="434" y="915"/>
                  </a:lnTo>
                  <a:lnTo>
                    <a:pt x="394" y="905"/>
                  </a:lnTo>
                  <a:lnTo>
                    <a:pt x="354" y="891"/>
                  </a:lnTo>
                  <a:lnTo>
                    <a:pt x="315" y="873"/>
                  </a:lnTo>
                  <a:lnTo>
                    <a:pt x="279" y="851"/>
                  </a:lnTo>
                  <a:lnTo>
                    <a:pt x="233" y="896"/>
                  </a:lnTo>
                  <a:lnTo>
                    <a:pt x="222" y="904"/>
                  </a:lnTo>
                  <a:lnTo>
                    <a:pt x="209" y="908"/>
                  </a:lnTo>
                  <a:lnTo>
                    <a:pt x="196" y="908"/>
                  </a:lnTo>
                  <a:lnTo>
                    <a:pt x="184" y="904"/>
                  </a:lnTo>
                  <a:lnTo>
                    <a:pt x="173" y="896"/>
                  </a:lnTo>
                  <a:lnTo>
                    <a:pt x="125" y="848"/>
                  </a:lnTo>
                  <a:lnTo>
                    <a:pt x="117" y="837"/>
                  </a:lnTo>
                  <a:lnTo>
                    <a:pt x="113" y="824"/>
                  </a:lnTo>
                  <a:lnTo>
                    <a:pt x="113" y="811"/>
                  </a:lnTo>
                  <a:lnTo>
                    <a:pt x="117" y="799"/>
                  </a:lnTo>
                  <a:lnTo>
                    <a:pt x="125" y="788"/>
                  </a:lnTo>
                  <a:lnTo>
                    <a:pt x="171" y="742"/>
                  </a:lnTo>
                  <a:lnTo>
                    <a:pt x="148" y="706"/>
                  </a:lnTo>
                  <a:lnTo>
                    <a:pt x="130" y="667"/>
                  </a:lnTo>
                  <a:lnTo>
                    <a:pt x="116" y="628"/>
                  </a:lnTo>
                  <a:lnTo>
                    <a:pt x="106" y="586"/>
                  </a:lnTo>
                  <a:lnTo>
                    <a:pt x="43" y="586"/>
                  </a:lnTo>
                  <a:lnTo>
                    <a:pt x="29" y="584"/>
                  </a:lnTo>
                  <a:lnTo>
                    <a:pt x="17" y="578"/>
                  </a:lnTo>
                  <a:lnTo>
                    <a:pt x="7" y="568"/>
                  </a:lnTo>
                  <a:lnTo>
                    <a:pt x="2" y="556"/>
                  </a:lnTo>
                  <a:lnTo>
                    <a:pt x="0" y="542"/>
                  </a:lnTo>
                  <a:lnTo>
                    <a:pt x="0" y="476"/>
                  </a:lnTo>
                  <a:lnTo>
                    <a:pt x="2" y="463"/>
                  </a:lnTo>
                  <a:lnTo>
                    <a:pt x="8" y="451"/>
                  </a:lnTo>
                  <a:lnTo>
                    <a:pt x="19" y="442"/>
                  </a:lnTo>
                  <a:lnTo>
                    <a:pt x="30" y="436"/>
                  </a:lnTo>
                  <a:lnTo>
                    <a:pt x="44" y="434"/>
                  </a:lnTo>
                  <a:lnTo>
                    <a:pt x="107" y="434"/>
                  </a:lnTo>
                  <a:lnTo>
                    <a:pt x="118" y="392"/>
                  </a:lnTo>
                  <a:lnTo>
                    <a:pt x="133" y="353"/>
                  </a:lnTo>
                  <a:lnTo>
                    <a:pt x="151" y="315"/>
                  </a:lnTo>
                  <a:lnTo>
                    <a:pt x="173" y="279"/>
                  </a:lnTo>
                  <a:lnTo>
                    <a:pt x="128" y="233"/>
                  </a:lnTo>
                  <a:lnTo>
                    <a:pt x="119" y="221"/>
                  </a:lnTo>
                  <a:lnTo>
                    <a:pt x="115" y="209"/>
                  </a:lnTo>
                  <a:lnTo>
                    <a:pt x="115" y="196"/>
                  </a:lnTo>
                  <a:lnTo>
                    <a:pt x="119" y="183"/>
                  </a:lnTo>
                  <a:lnTo>
                    <a:pt x="128" y="172"/>
                  </a:lnTo>
                  <a:lnTo>
                    <a:pt x="175" y="125"/>
                  </a:lnTo>
                  <a:lnTo>
                    <a:pt x="186" y="117"/>
                  </a:lnTo>
                  <a:lnTo>
                    <a:pt x="199" y="113"/>
                  </a:lnTo>
                  <a:lnTo>
                    <a:pt x="212" y="113"/>
                  </a:lnTo>
                  <a:lnTo>
                    <a:pt x="225" y="117"/>
                  </a:lnTo>
                  <a:lnTo>
                    <a:pt x="236" y="125"/>
                  </a:lnTo>
                  <a:lnTo>
                    <a:pt x="282" y="171"/>
                  </a:lnTo>
                  <a:lnTo>
                    <a:pt x="319" y="149"/>
                  </a:lnTo>
                  <a:lnTo>
                    <a:pt x="358" y="132"/>
                  </a:lnTo>
                  <a:lnTo>
                    <a:pt x="397" y="118"/>
                  </a:lnTo>
                  <a:lnTo>
                    <a:pt x="437" y="108"/>
                  </a:lnTo>
                  <a:lnTo>
                    <a:pt x="437" y="43"/>
                  </a:lnTo>
                  <a:lnTo>
                    <a:pt x="439" y="29"/>
                  </a:lnTo>
                  <a:lnTo>
                    <a:pt x="446" y="17"/>
                  </a:lnTo>
                  <a:lnTo>
                    <a:pt x="455" y="8"/>
                  </a:lnTo>
                  <a:lnTo>
                    <a:pt x="468" y="2"/>
                  </a:lnTo>
                  <a:lnTo>
                    <a:pt x="4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45" name="Shape 12145"/>
            <p:cNvSpPr/>
            <p:nvPr/>
          </p:nvSpPr>
          <p:spPr>
            <a:xfrm>
              <a:off x="5502" y="3558"/>
              <a:ext cx="55" cy="55"/>
            </a:xfrm>
            <a:custGeom>
              <a:avLst/>
              <a:gdLst/>
              <a:ahLst/>
              <a:cxnLst/>
              <a:rect l="0" t="0" r="0" b="0"/>
              <a:pathLst>
                <a:path w="827" h="825" extrusionOk="0">
                  <a:moveTo>
                    <a:pt x="413" y="232"/>
                  </a:moveTo>
                  <a:lnTo>
                    <a:pt x="386" y="234"/>
                  </a:lnTo>
                  <a:lnTo>
                    <a:pt x="359" y="240"/>
                  </a:lnTo>
                  <a:lnTo>
                    <a:pt x="332" y="251"/>
                  </a:lnTo>
                  <a:lnTo>
                    <a:pt x="308" y="265"/>
                  </a:lnTo>
                  <a:lnTo>
                    <a:pt x="286" y="285"/>
                  </a:lnTo>
                  <a:lnTo>
                    <a:pt x="267" y="307"/>
                  </a:lnTo>
                  <a:lnTo>
                    <a:pt x="252" y="331"/>
                  </a:lnTo>
                  <a:lnTo>
                    <a:pt x="241" y="357"/>
                  </a:lnTo>
                  <a:lnTo>
                    <a:pt x="235" y="384"/>
                  </a:lnTo>
                  <a:lnTo>
                    <a:pt x="233" y="411"/>
                  </a:lnTo>
                  <a:lnTo>
                    <a:pt x="235" y="439"/>
                  </a:lnTo>
                  <a:lnTo>
                    <a:pt x="241" y="466"/>
                  </a:lnTo>
                  <a:lnTo>
                    <a:pt x="252" y="492"/>
                  </a:lnTo>
                  <a:lnTo>
                    <a:pt x="266" y="516"/>
                  </a:lnTo>
                  <a:lnTo>
                    <a:pt x="285" y="538"/>
                  </a:lnTo>
                  <a:lnTo>
                    <a:pt x="307" y="557"/>
                  </a:lnTo>
                  <a:lnTo>
                    <a:pt x="331" y="572"/>
                  </a:lnTo>
                  <a:lnTo>
                    <a:pt x="358" y="583"/>
                  </a:lnTo>
                  <a:lnTo>
                    <a:pt x="385" y="589"/>
                  </a:lnTo>
                  <a:lnTo>
                    <a:pt x="412" y="591"/>
                  </a:lnTo>
                  <a:lnTo>
                    <a:pt x="439" y="589"/>
                  </a:lnTo>
                  <a:lnTo>
                    <a:pt x="467" y="583"/>
                  </a:lnTo>
                  <a:lnTo>
                    <a:pt x="493" y="573"/>
                  </a:lnTo>
                  <a:lnTo>
                    <a:pt x="517" y="558"/>
                  </a:lnTo>
                  <a:lnTo>
                    <a:pt x="540" y="539"/>
                  </a:lnTo>
                  <a:lnTo>
                    <a:pt x="558" y="517"/>
                  </a:lnTo>
                  <a:lnTo>
                    <a:pt x="574" y="493"/>
                  </a:lnTo>
                  <a:lnTo>
                    <a:pt x="585" y="467"/>
                  </a:lnTo>
                  <a:lnTo>
                    <a:pt x="591" y="439"/>
                  </a:lnTo>
                  <a:lnTo>
                    <a:pt x="593" y="412"/>
                  </a:lnTo>
                  <a:lnTo>
                    <a:pt x="591" y="385"/>
                  </a:lnTo>
                  <a:lnTo>
                    <a:pt x="585" y="358"/>
                  </a:lnTo>
                  <a:lnTo>
                    <a:pt x="575" y="332"/>
                  </a:lnTo>
                  <a:lnTo>
                    <a:pt x="559" y="308"/>
                  </a:lnTo>
                  <a:lnTo>
                    <a:pt x="540" y="286"/>
                  </a:lnTo>
                  <a:lnTo>
                    <a:pt x="518" y="266"/>
                  </a:lnTo>
                  <a:lnTo>
                    <a:pt x="494" y="251"/>
                  </a:lnTo>
                  <a:lnTo>
                    <a:pt x="468" y="240"/>
                  </a:lnTo>
                  <a:lnTo>
                    <a:pt x="440" y="234"/>
                  </a:lnTo>
                  <a:lnTo>
                    <a:pt x="413" y="232"/>
                  </a:lnTo>
                  <a:close/>
                  <a:moveTo>
                    <a:pt x="388" y="0"/>
                  </a:moveTo>
                  <a:lnTo>
                    <a:pt x="441" y="0"/>
                  </a:lnTo>
                  <a:lnTo>
                    <a:pt x="456" y="3"/>
                  </a:lnTo>
                  <a:lnTo>
                    <a:pt x="467" y="10"/>
                  </a:lnTo>
                  <a:lnTo>
                    <a:pt x="474" y="21"/>
                  </a:lnTo>
                  <a:lnTo>
                    <a:pt x="477" y="34"/>
                  </a:lnTo>
                  <a:lnTo>
                    <a:pt x="477" y="87"/>
                  </a:lnTo>
                  <a:lnTo>
                    <a:pt x="509" y="95"/>
                  </a:lnTo>
                  <a:lnTo>
                    <a:pt x="540" y="106"/>
                  </a:lnTo>
                  <a:lnTo>
                    <a:pt x="572" y="122"/>
                  </a:lnTo>
                  <a:lnTo>
                    <a:pt x="601" y="139"/>
                  </a:lnTo>
                  <a:lnTo>
                    <a:pt x="638" y="101"/>
                  </a:lnTo>
                  <a:lnTo>
                    <a:pt x="648" y="95"/>
                  </a:lnTo>
                  <a:lnTo>
                    <a:pt x="658" y="92"/>
                  </a:lnTo>
                  <a:lnTo>
                    <a:pt x="669" y="92"/>
                  </a:lnTo>
                  <a:lnTo>
                    <a:pt x="680" y="95"/>
                  </a:lnTo>
                  <a:lnTo>
                    <a:pt x="689" y="101"/>
                  </a:lnTo>
                  <a:lnTo>
                    <a:pt x="726" y="140"/>
                  </a:lnTo>
                  <a:lnTo>
                    <a:pt x="733" y="149"/>
                  </a:lnTo>
                  <a:lnTo>
                    <a:pt x="736" y="160"/>
                  </a:lnTo>
                  <a:lnTo>
                    <a:pt x="736" y="170"/>
                  </a:lnTo>
                  <a:lnTo>
                    <a:pt x="733" y="180"/>
                  </a:lnTo>
                  <a:lnTo>
                    <a:pt x="726" y="189"/>
                  </a:lnTo>
                  <a:lnTo>
                    <a:pt x="689" y="227"/>
                  </a:lnTo>
                  <a:lnTo>
                    <a:pt x="706" y="256"/>
                  </a:lnTo>
                  <a:lnTo>
                    <a:pt x="721" y="287"/>
                  </a:lnTo>
                  <a:lnTo>
                    <a:pt x="732" y="319"/>
                  </a:lnTo>
                  <a:lnTo>
                    <a:pt x="739" y="351"/>
                  </a:lnTo>
                  <a:lnTo>
                    <a:pt x="793" y="351"/>
                  </a:lnTo>
                  <a:lnTo>
                    <a:pt x="806" y="354"/>
                  </a:lnTo>
                  <a:lnTo>
                    <a:pt x="817" y="361"/>
                  </a:lnTo>
                  <a:lnTo>
                    <a:pt x="825" y="372"/>
                  </a:lnTo>
                  <a:lnTo>
                    <a:pt x="827" y="386"/>
                  </a:lnTo>
                  <a:lnTo>
                    <a:pt x="827" y="439"/>
                  </a:lnTo>
                  <a:lnTo>
                    <a:pt x="825" y="452"/>
                  </a:lnTo>
                  <a:lnTo>
                    <a:pt x="817" y="464"/>
                  </a:lnTo>
                  <a:lnTo>
                    <a:pt x="806" y="472"/>
                  </a:lnTo>
                  <a:lnTo>
                    <a:pt x="793" y="474"/>
                  </a:lnTo>
                  <a:lnTo>
                    <a:pt x="739" y="474"/>
                  </a:lnTo>
                  <a:lnTo>
                    <a:pt x="731" y="507"/>
                  </a:lnTo>
                  <a:lnTo>
                    <a:pt x="720" y="538"/>
                  </a:lnTo>
                  <a:lnTo>
                    <a:pt x="706" y="569"/>
                  </a:lnTo>
                  <a:lnTo>
                    <a:pt x="688" y="598"/>
                  </a:lnTo>
                  <a:lnTo>
                    <a:pt x="724" y="636"/>
                  </a:lnTo>
                  <a:lnTo>
                    <a:pt x="731" y="645"/>
                  </a:lnTo>
                  <a:lnTo>
                    <a:pt x="734" y="656"/>
                  </a:lnTo>
                  <a:lnTo>
                    <a:pt x="734" y="666"/>
                  </a:lnTo>
                  <a:lnTo>
                    <a:pt x="731" y="676"/>
                  </a:lnTo>
                  <a:lnTo>
                    <a:pt x="724" y="685"/>
                  </a:lnTo>
                  <a:lnTo>
                    <a:pt x="687" y="723"/>
                  </a:lnTo>
                  <a:lnTo>
                    <a:pt x="677" y="730"/>
                  </a:lnTo>
                  <a:lnTo>
                    <a:pt x="666" y="733"/>
                  </a:lnTo>
                  <a:lnTo>
                    <a:pt x="655" y="733"/>
                  </a:lnTo>
                  <a:lnTo>
                    <a:pt x="645" y="730"/>
                  </a:lnTo>
                  <a:lnTo>
                    <a:pt x="636" y="723"/>
                  </a:lnTo>
                  <a:lnTo>
                    <a:pt x="600" y="687"/>
                  </a:lnTo>
                  <a:lnTo>
                    <a:pt x="571" y="704"/>
                  </a:lnTo>
                  <a:lnTo>
                    <a:pt x="539" y="719"/>
                  </a:lnTo>
                  <a:lnTo>
                    <a:pt x="507" y="730"/>
                  </a:lnTo>
                  <a:lnTo>
                    <a:pt x="475" y="738"/>
                  </a:lnTo>
                  <a:lnTo>
                    <a:pt x="475" y="789"/>
                  </a:lnTo>
                  <a:lnTo>
                    <a:pt x="472" y="804"/>
                  </a:lnTo>
                  <a:lnTo>
                    <a:pt x="465" y="815"/>
                  </a:lnTo>
                  <a:lnTo>
                    <a:pt x="454" y="822"/>
                  </a:lnTo>
                  <a:lnTo>
                    <a:pt x="439" y="825"/>
                  </a:lnTo>
                  <a:lnTo>
                    <a:pt x="386" y="825"/>
                  </a:lnTo>
                  <a:lnTo>
                    <a:pt x="373" y="822"/>
                  </a:lnTo>
                  <a:lnTo>
                    <a:pt x="362" y="815"/>
                  </a:lnTo>
                  <a:lnTo>
                    <a:pt x="354" y="804"/>
                  </a:lnTo>
                  <a:lnTo>
                    <a:pt x="351" y="789"/>
                  </a:lnTo>
                  <a:lnTo>
                    <a:pt x="351" y="738"/>
                  </a:lnTo>
                  <a:lnTo>
                    <a:pt x="318" y="730"/>
                  </a:lnTo>
                  <a:lnTo>
                    <a:pt x="286" y="719"/>
                  </a:lnTo>
                  <a:lnTo>
                    <a:pt x="255" y="704"/>
                  </a:lnTo>
                  <a:lnTo>
                    <a:pt x="225" y="686"/>
                  </a:lnTo>
                  <a:lnTo>
                    <a:pt x="189" y="722"/>
                  </a:lnTo>
                  <a:lnTo>
                    <a:pt x="179" y="728"/>
                  </a:lnTo>
                  <a:lnTo>
                    <a:pt x="169" y="731"/>
                  </a:lnTo>
                  <a:lnTo>
                    <a:pt x="159" y="731"/>
                  </a:lnTo>
                  <a:lnTo>
                    <a:pt x="148" y="728"/>
                  </a:lnTo>
                  <a:lnTo>
                    <a:pt x="139" y="722"/>
                  </a:lnTo>
                  <a:lnTo>
                    <a:pt x="101" y="684"/>
                  </a:lnTo>
                  <a:lnTo>
                    <a:pt x="94" y="675"/>
                  </a:lnTo>
                  <a:lnTo>
                    <a:pt x="91" y="664"/>
                  </a:lnTo>
                  <a:lnTo>
                    <a:pt x="91" y="654"/>
                  </a:lnTo>
                  <a:lnTo>
                    <a:pt x="94" y="644"/>
                  </a:lnTo>
                  <a:lnTo>
                    <a:pt x="101" y="635"/>
                  </a:lnTo>
                  <a:lnTo>
                    <a:pt x="137" y="598"/>
                  </a:lnTo>
                  <a:lnTo>
                    <a:pt x="119" y="568"/>
                  </a:lnTo>
                  <a:lnTo>
                    <a:pt x="104" y="537"/>
                  </a:lnTo>
                  <a:lnTo>
                    <a:pt x="93" y="506"/>
                  </a:lnTo>
                  <a:lnTo>
                    <a:pt x="85" y="473"/>
                  </a:lnTo>
                  <a:lnTo>
                    <a:pt x="34" y="473"/>
                  </a:lnTo>
                  <a:lnTo>
                    <a:pt x="20" y="470"/>
                  </a:lnTo>
                  <a:lnTo>
                    <a:pt x="10" y="463"/>
                  </a:lnTo>
                  <a:lnTo>
                    <a:pt x="2" y="451"/>
                  </a:lnTo>
                  <a:lnTo>
                    <a:pt x="0" y="438"/>
                  </a:lnTo>
                  <a:lnTo>
                    <a:pt x="0" y="385"/>
                  </a:lnTo>
                  <a:lnTo>
                    <a:pt x="3" y="372"/>
                  </a:lnTo>
                  <a:lnTo>
                    <a:pt x="12" y="361"/>
                  </a:lnTo>
                  <a:lnTo>
                    <a:pt x="22" y="353"/>
                  </a:lnTo>
                  <a:lnTo>
                    <a:pt x="36" y="350"/>
                  </a:lnTo>
                  <a:lnTo>
                    <a:pt x="87" y="350"/>
                  </a:lnTo>
                  <a:lnTo>
                    <a:pt x="95" y="318"/>
                  </a:lnTo>
                  <a:lnTo>
                    <a:pt x="106" y="286"/>
                  </a:lnTo>
                  <a:lnTo>
                    <a:pt x="122" y="254"/>
                  </a:lnTo>
                  <a:lnTo>
                    <a:pt x="140" y="225"/>
                  </a:lnTo>
                  <a:lnTo>
                    <a:pt x="103" y="189"/>
                  </a:lnTo>
                  <a:lnTo>
                    <a:pt x="96" y="179"/>
                  </a:lnTo>
                  <a:lnTo>
                    <a:pt x="93" y="169"/>
                  </a:lnTo>
                  <a:lnTo>
                    <a:pt x="93" y="159"/>
                  </a:lnTo>
                  <a:lnTo>
                    <a:pt x="96" y="148"/>
                  </a:lnTo>
                  <a:lnTo>
                    <a:pt x="103" y="139"/>
                  </a:lnTo>
                  <a:lnTo>
                    <a:pt x="142" y="101"/>
                  </a:lnTo>
                  <a:lnTo>
                    <a:pt x="151" y="94"/>
                  </a:lnTo>
                  <a:lnTo>
                    <a:pt x="161" y="91"/>
                  </a:lnTo>
                  <a:lnTo>
                    <a:pt x="172" y="91"/>
                  </a:lnTo>
                  <a:lnTo>
                    <a:pt x="182" y="94"/>
                  </a:lnTo>
                  <a:lnTo>
                    <a:pt x="191" y="101"/>
                  </a:lnTo>
                  <a:lnTo>
                    <a:pt x="228" y="139"/>
                  </a:lnTo>
                  <a:lnTo>
                    <a:pt x="258" y="121"/>
                  </a:lnTo>
                  <a:lnTo>
                    <a:pt x="288" y="106"/>
                  </a:lnTo>
                  <a:lnTo>
                    <a:pt x="320" y="95"/>
                  </a:lnTo>
                  <a:lnTo>
                    <a:pt x="353" y="87"/>
                  </a:lnTo>
                  <a:lnTo>
                    <a:pt x="353" y="34"/>
                  </a:lnTo>
                  <a:lnTo>
                    <a:pt x="356" y="21"/>
                  </a:lnTo>
                  <a:lnTo>
                    <a:pt x="364" y="10"/>
                  </a:lnTo>
                  <a:lnTo>
                    <a:pt x="375" y="3"/>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46" name="Shape 12146"/>
            <p:cNvSpPr/>
            <p:nvPr/>
          </p:nvSpPr>
          <p:spPr>
            <a:xfrm>
              <a:off x="5366" y="3558"/>
              <a:ext cx="55" cy="55"/>
            </a:xfrm>
            <a:custGeom>
              <a:avLst/>
              <a:gdLst/>
              <a:ahLst/>
              <a:cxnLst/>
              <a:rect l="0" t="0" r="0" b="0"/>
              <a:pathLst>
                <a:path w="827" h="825" extrusionOk="0">
                  <a:moveTo>
                    <a:pt x="413" y="232"/>
                  </a:moveTo>
                  <a:lnTo>
                    <a:pt x="386" y="234"/>
                  </a:lnTo>
                  <a:lnTo>
                    <a:pt x="358" y="240"/>
                  </a:lnTo>
                  <a:lnTo>
                    <a:pt x="332" y="251"/>
                  </a:lnTo>
                  <a:lnTo>
                    <a:pt x="308" y="265"/>
                  </a:lnTo>
                  <a:lnTo>
                    <a:pt x="285" y="285"/>
                  </a:lnTo>
                  <a:lnTo>
                    <a:pt x="265" y="307"/>
                  </a:lnTo>
                  <a:lnTo>
                    <a:pt x="251" y="331"/>
                  </a:lnTo>
                  <a:lnTo>
                    <a:pt x="240" y="357"/>
                  </a:lnTo>
                  <a:lnTo>
                    <a:pt x="234" y="384"/>
                  </a:lnTo>
                  <a:lnTo>
                    <a:pt x="232" y="411"/>
                  </a:lnTo>
                  <a:lnTo>
                    <a:pt x="234" y="439"/>
                  </a:lnTo>
                  <a:lnTo>
                    <a:pt x="240" y="466"/>
                  </a:lnTo>
                  <a:lnTo>
                    <a:pt x="250" y="492"/>
                  </a:lnTo>
                  <a:lnTo>
                    <a:pt x="265" y="516"/>
                  </a:lnTo>
                  <a:lnTo>
                    <a:pt x="285" y="538"/>
                  </a:lnTo>
                  <a:lnTo>
                    <a:pt x="307" y="557"/>
                  </a:lnTo>
                  <a:lnTo>
                    <a:pt x="331" y="572"/>
                  </a:lnTo>
                  <a:lnTo>
                    <a:pt x="357" y="583"/>
                  </a:lnTo>
                  <a:lnTo>
                    <a:pt x="384" y="589"/>
                  </a:lnTo>
                  <a:lnTo>
                    <a:pt x="412" y="591"/>
                  </a:lnTo>
                  <a:lnTo>
                    <a:pt x="439" y="589"/>
                  </a:lnTo>
                  <a:lnTo>
                    <a:pt x="466" y="583"/>
                  </a:lnTo>
                  <a:lnTo>
                    <a:pt x="493" y="573"/>
                  </a:lnTo>
                  <a:lnTo>
                    <a:pt x="517" y="558"/>
                  </a:lnTo>
                  <a:lnTo>
                    <a:pt x="539" y="539"/>
                  </a:lnTo>
                  <a:lnTo>
                    <a:pt x="558" y="517"/>
                  </a:lnTo>
                  <a:lnTo>
                    <a:pt x="573" y="493"/>
                  </a:lnTo>
                  <a:lnTo>
                    <a:pt x="584" y="467"/>
                  </a:lnTo>
                  <a:lnTo>
                    <a:pt x="590" y="439"/>
                  </a:lnTo>
                  <a:lnTo>
                    <a:pt x="592" y="412"/>
                  </a:lnTo>
                  <a:lnTo>
                    <a:pt x="590" y="385"/>
                  </a:lnTo>
                  <a:lnTo>
                    <a:pt x="584" y="358"/>
                  </a:lnTo>
                  <a:lnTo>
                    <a:pt x="573" y="332"/>
                  </a:lnTo>
                  <a:lnTo>
                    <a:pt x="559" y="308"/>
                  </a:lnTo>
                  <a:lnTo>
                    <a:pt x="540" y="286"/>
                  </a:lnTo>
                  <a:lnTo>
                    <a:pt x="518" y="266"/>
                  </a:lnTo>
                  <a:lnTo>
                    <a:pt x="494" y="251"/>
                  </a:lnTo>
                  <a:lnTo>
                    <a:pt x="467" y="240"/>
                  </a:lnTo>
                  <a:lnTo>
                    <a:pt x="440" y="234"/>
                  </a:lnTo>
                  <a:lnTo>
                    <a:pt x="413" y="232"/>
                  </a:lnTo>
                  <a:close/>
                  <a:moveTo>
                    <a:pt x="388" y="0"/>
                  </a:moveTo>
                  <a:lnTo>
                    <a:pt x="441" y="0"/>
                  </a:lnTo>
                  <a:lnTo>
                    <a:pt x="454" y="3"/>
                  </a:lnTo>
                  <a:lnTo>
                    <a:pt x="465" y="10"/>
                  </a:lnTo>
                  <a:lnTo>
                    <a:pt x="473" y="21"/>
                  </a:lnTo>
                  <a:lnTo>
                    <a:pt x="475" y="34"/>
                  </a:lnTo>
                  <a:lnTo>
                    <a:pt x="475" y="87"/>
                  </a:lnTo>
                  <a:lnTo>
                    <a:pt x="509" y="95"/>
                  </a:lnTo>
                  <a:lnTo>
                    <a:pt x="540" y="106"/>
                  </a:lnTo>
                  <a:lnTo>
                    <a:pt x="570" y="122"/>
                  </a:lnTo>
                  <a:lnTo>
                    <a:pt x="599" y="139"/>
                  </a:lnTo>
                  <a:lnTo>
                    <a:pt x="638" y="101"/>
                  </a:lnTo>
                  <a:lnTo>
                    <a:pt x="647" y="95"/>
                  </a:lnTo>
                  <a:lnTo>
                    <a:pt x="658" y="92"/>
                  </a:lnTo>
                  <a:lnTo>
                    <a:pt x="668" y="92"/>
                  </a:lnTo>
                  <a:lnTo>
                    <a:pt x="679" y="95"/>
                  </a:lnTo>
                  <a:lnTo>
                    <a:pt x="688" y="101"/>
                  </a:lnTo>
                  <a:lnTo>
                    <a:pt x="726" y="140"/>
                  </a:lnTo>
                  <a:lnTo>
                    <a:pt x="733" y="149"/>
                  </a:lnTo>
                  <a:lnTo>
                    <a:pt x="736" y="160"/>
                  </a:lnTo>
                  <a:lnTo>
                    <a:pt x="736" y="170"/>
                  </a:lnTo>
                  <a:lnTo>
                    <a:pt x="733" y="180"/>
                  </a:lnTo>
                  <a:lnTo>
                    <a:pt x="726" y="189"/>
                  </a:lnTo>
                  <a:lnTo>
                    <a:pt x="688" y="227"/>
                  </a:lnTo>
                  <a:lnTo>
                    <a:pt x="705" y="256"/>
                  </a:lnTo>
                  <a:lnTo>
                    <a:pt x="720" y="287"/>
                  </a:lnTo>
                  <a:lnTo>
                    <a:pt x="731" y="319"/>
                  </a:lnTo>
                  <a:lnTo>
                    <a:pt x="739" y="351"/>
                  </a:lnTo>
                  <a:lnTo>
                    <a:pt x="792" y="351"/>
                  </a:lnTo>
                  <a:lnTo>
                    <a:pt x="805" y="354"/>
                  </a:lnTo>
                  <a:lnTo>
                    <a:pt x="816" y="361"/>
                  </a:lnTo>
                  <a:lnTo>
                    <a:pt x="823" y="372"/>
                  </a:lnTo>
                  <a:lnTo>
                    <a:pt x="827" y="386"/>
                  </a:lnTo>
                  <a:lnTo>
                    <a:pt x="827" y="439"/>
                  </a:lnTo>
                  <a:lnTo>
                    <a:pt x="823" y="452"/>
                  </a:lnTo>
                  <a:lnTo>
                    <a:pt x="816" y="464"/>
                  </a:lnTo>
                  <a:lnTo>
                    <a:pt x="805" y="472"/>
                  </a:lnTo>
                  <a:lnTo>
                    <a:pt x="792" y="474"/>
                  </a:lnTo>
                  <a:lnTo>
                    <a:pt x="739" y="474"/>
                  </a:lnTo>
                  <a:lnTo>
                    <a:pt x="731" y="507"/>
                  </a:lnTo>
                  <a:lnTo>
                    <a:pt x="720" y="538"/>
                  </a:lnTo>
                  <a:lnTo>
                    <a:pt x="705" y="569"/>
                  </a:lnTo>
                  <a:lnTo>
                    <a:pt x="687" y="598"/>
                  </a:lnTo>
                  <a:lnTo>
                    <a:pt x="724" y="636"/>
                  </a:lnTo>
                  <a:lnTo>
                    <a:pt x="731" y="645"/>
                  </a:lnTo>
                  <a:lnTo>
                    <a:pt x="734" y="656"/>
                  </a:lnTo>
                  <a:lnTo>
                    <a:pt x="734" y="666"/>
                  </a:lnTo>
                  <a:lnTo>
                    <a:pt x="731" y="676"/>
                  </a:lnTo>
                  <a:lnTo>
                    <a:pt x="724" y="685"/>
                  </a:lnTo>
                  <a:lnTo>
                    <a:pt x="685" y="723"/>
                  </a:lnTo>
                  <a:lnTo>
                    <a:pt x="676" y="730"/>
                  </a:lnTo>
                  <a:lnTo>
                    <a:pt x="666" y="733"/>
                  </a:lnTo>
                  <a:lnTo>
                    <a:pt x="655" y="733"/>
                  </a:lnTo>
                  <a:lnTo>
                    <a:pt x="645" y="730"/>
                  </a:lnTo>
                  <a:lnTo>
                    <a:pt x="636" y="723"/>
                  </a:lnTo>
                  <a:lnTo>
                    <a:pt x="599" y="687"/>
                  </a:lnTo>
                  <a:lnTo>
                    <a:pt x="570" y="704"/>
                  </a:lnTo>
                  <a:lnTo>
                    <a:pt x="539" y="719"/>
                  </a:lnTo>
                  <a:lnTo>
                    <a:pt x="507" y="730"/>
                  </a:lnTo>
                  <a:lnTo>
                    <a:pt x="473" y="738"/>
                  </a:lnTo>
                  <a:lnTo>
                    <a:pt x="473" y="789"/>
                  </a:lnTo>
                  <a:lnTo>
                    <a:pt x="471" y="804"/>
                  </a:lnTo>
                  <a:lnTo>
                    <a:pt x="463" y="815"/>
                  </a:lnTo>
                  <a:lnTo>
                    <a:pt x="452" y="822"/>
                  </a:lnTo>
                  <a:lnTo>
                    <a:pt x="439" y="825"/>
                  </a:lnTo>
                  <a:lnTo>
                    <a:pt x="386" y="825"/>
                  </a:lnTo>
                  <a:lnTo>
                    <a:pt x="371" y="822"/>
                  </a:lnTo>
                  <a:lnTo>
                    <a:pt x="360" y="815"/>
                  </a:lnTo>
                  <a:lnTo>
                    <a:pt x="353" y="804"/>
                  </a:lnTo>
                  <a:lnTo>
                    <a:pt x="350" y="789"/>
                  </a:lnTo>
                  <a:lnTo>
                    <a:pt x="350" y="738"/>
                  </a:lnTo>
                  <a:lnTo>
                    <a:pt x="318" y="730"/>
                  </a:lnTo>
                  <a:lnTo>
                    <a:pt x="286" y="719"/>
                  </a:lnTo>
                  <a:lnTo>
                    <a:pt x="254" y="704"/>
                  </a:lnTo>
                  <a:lnTo>
                    <a:pt x="224" y="686"/>
                  </a:lnTo>
                  <a:lnTo>
                    <a:pt x="189" y="722"/>
                  </a:lnTo>
                  <a:lnTo>
                    <a:pt x="179" y="728"/>
                  </a:lnTo>
                  <a:lnTo>
                    <a:pt x="169" y="731"/>
                  </a:lnTo>
                  <a:lnTo>
                    <a:pt x="157" y="731"/>
                  </a:lnTo>
                  <a:lnTo>
                    <a:pt x="147" y="728"/>
                  </a:lnTo>
                  <a:lnTo>
                    <a:pt x="138" y="722"/>
                  </a:lnTo>
                  <a:lnTo>
                    <a:pt x="100" y="684"/>
                  </a:lnTo>
                  <a:lnTo>
                    <a:pt x="94" y="675"/>
                  </a:lnTo>
                  <a:lnTo>
                    <a:pt x="91" y="664"/>
                  </a:lnTo>
                  <a:lnTo>
                    <a:pt x="91" y="654"/>
                  </a:lnTo>
                  <a:lnTo>
                    <a:pt x="94" y="644"/>
                  </a:lnTo>
                  <a:lnTo>
                    <a:pt x="100" y="635"/>
                  </a:lnTo>
                  <a:lnTo>
                    <a:pt x="136" y="598"/>
                  </a:lnTo>
                  <a:lnTo>
                    <a:pt x="118" y="568"/>
                  </a:lnTo>
                  <a:lnTo>
                    <a:pt x="104" y="537"/>
                  </a:lnTo>
                  <a:lnTo>
                    <a:pt x="93" y="506"/>
                  </a:lnTo>
                  <a:lnTo>
                    <a:pt x="85" y="473"/>
                  </a:lnTo>
                  <a:lnTo>
                    <a:pt x="33" y="473"/>
                  </a:lnTo>
                  <a:lnTo>
                    <a:pt x="19" y="470"/>
                  </a:lnTo>
                  <a:lnTo>
                    <a:pt x="9" y="463"/>
                  </a:lnTo>
                  <a:lnTo>
                    <a:pt x="2" y="451"/>
                  </a:lnTo>
                  <a:lnTo>
                    <a:pt x="0" y="438"/>
                  </a:lnTo>
                  <a:lnTo>
                    <a:pt x="0" y="385"/>
                  </a:lnTo>
                  <a:lnTo>
                    <a:pt x="3" y="372"/>
                  </a:lnTo>
                  <a:lnTo>
                    <a:pt x="10" y="361"/>
                  </a:lnTo>
                  <a:lnTo>
                    <a:pt x="21" y="353"/>
                  </a:lnTo>
                  <a:lnTo>
                    <a:pt x="35" y="350"/>
                  </a:lnTo>
                  <a:lnTo>
                    <a:pt x="87" y="350"/>
                  </a:lnTo>
                  <a:lnTo>
                    <a:pt x="95" y="318"/>
                  </a:lnTo>
                  <a:lnTo>
                    <a:pt x="106" y="286"/>
                  </a:lnTo>
                  <a:lnTo>
                    <a:pt x="121" y="254"/>
                  </a:lnTo>
                  <a:lnTo>
                    <a:pt x="139" y="225"/>
                  </a:lnTo>
                  <a:lnTo>
                    <a:pt x="102" y="189"/>
                  </a:lnTo>
                  <a:lnTo>
                    <a:pt x="96" y="179"/>
                  </a:lnTo>
                  <a:lnTo>
                    <a:pt x="93" y="169"/>
                  </a:lnTo>
                  <a:lnTo>
                    <a:pt x="93" y="159"/>
                  </a:lnTo>
                  <a:lnTo>
                    <a:pt x="96" y="148"/>
                  </a:lnTo>
                  <a:lnTo>
                    <a:pt x="102" y="139"/>
                  </a:lnTo>
                  <a:lnTo>
                    <a:pt x="140" y="101"/>
                  </a:lnTo>
                  <a:lnTo>
                    <a:pt x="150" y="94"/>
                  </a:lnTo>
                  <a:lnTo>
                    <a:pt x="161" y="91"/>
                  </a:lnTo>
                  <a:lnTo>
                    <a:pt x="171" y="91"/>
                  </a:lnTo>
                  <a:lnTo>
                    <a:pt x="182" y="94"/>
                  </a:lnTo>
                  <a:lnTo>
                    <a:pt x="191" y="101"/>
                  </a:lnTo>
                  <a:lnTo>
                    <a:pt x="227" y="139"/>
                  </a:lnTo>
                  <a:lnTo>
                    <a:pt x="257" y="121"/>
                  </a:lnTo>
                  <a:lnTo>
                    <a:pt x="288" y="106"/>
                  </a:lnTo>
                  <a:lnTo>
                    <a:pt x="320" y="95"/>
                  </a:lnTo>
                  <a:lnTo>
                    <a:pt x="352" y="87"/>
                  </a:lnTo>
                  <a:lnTo>
                    <a:pt x="352" y="34"/>
                  </a:lnTo>
                  <a:lnTo>
                    <a:pt x="355" y="21"/>
                  </a:lnTo>
                  <a:lnTo>
                    <a:pt x="362" y="10"/>
                  </a:lnTo>
                  <a:lnTo>
                    <a:pt x="373" y="3"/>
                  </a:lnTo>
                  <a:lnTo>
                    <a:pt x="3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47" name="Shape 12147"/>
          <p:cNvGrpSpPr/>
          <p:nvPr/>
        </p:nvGrpSpPr>
        <p:grpSpPr>
          <a:xfrm>
            <a:off x="5732814" y="3603046"/>
            <a:ext cx="264319" cy="157163"/>
            <a:chOff x="4871" y="3529"/>
            <a:chExt cx="222" cy="132"/>
          </a:xfrm>
        </p:grpSpPr>
        <p:sp>
          <p:nvSpPr>
            <p:cNvPr id="12148" name="Shape 12148"/>
            <p:cNvSpPr/>
            <p:nvPr/>
          </p:nvSpPr>
          <p:spPr>
            <a:xfrm>
              <a:off x="4957" y="3529"/>
              <a:ext cx="50" cy="65"/>
            </a:xfrm>
            <a:custGeom>
              <a:avLst/>
              <a:gdLst/>
              <a:ahLst/>
              <a:cxnLst/>
              <a:rect l="0" t="0" r="0" b="0"/>
              <a:pathLst>
                <a:path w="758" h="970" extrusionOk="0">
                  <a:moveTo>
                    <a:pt x="373" y="0"/>
                  </a:moveTo>
                  <a:lnTo>
                    <a:pt x="379" y="0"/>
                  </a:lnTo>
                  <a:lnTo>
                    <a:pt x="385" y="0"/>
                  </a:lnTo>
                  <a:lnTo>
                    <a:pt x="393" y="0"/>
                  </a:lnTo>
                  <a:lnTo>
                    <a:pt x="405" y="0"/>
                  </a:lnTo>
                  <a:lnTo>
                    <a:pt x="419" y="1"/>
                  </a:lnTo>
                  <a:lnTo>
                    <a:pt x="436" y="3"/>
                  </a:lnTo>
                  <a:lnTo>
                    <a:pt x="454" y="6"/>
                  </a:lnTo>
                  <a:lnTo>
                    <a:pt x="473" y="9"/>
                  </a:lnTo>
                  <a:lnTo>
                    <a:pt x="494" y="14"/>
                  </a:lnTo>
                  <a:lnTo>
                    <a:pt x="515" y="21"/>
                  </a:lnTo>
                  <a:lnTo>
                    <a:pt x="538" y="29"/>
                  </a:lnTo>
                  <a:lnTo>
                    <a:pt x="561" y="40"/>
                  </a:lnTo>
                  <a:lnTo>
                    <a:pt x="584" y="52"/>
                  </a:lnTo>
                  <a:lnTo>
                    <a:pt x="606" y="67"/>
                  </a:lnTo>
                  <a:lnTo>
                    <a:pt x="628" y="85"/>
                  </a:lnTo>
                  <a:lnTo>
                    <a:pt x="649" y="104"/>
                  </a:lnTo>
                  <a:lnTo>
                    <a:pt x="670" y="127"/>
                  </a:lnTo>
                  <a:lnTo>
                    <a:pt x="689" y="153"/>
                  </a:lnTo>
                  <a:lnTo>
                    <a:pt x="706" y="182"/>
                  </a:lnTo>
                  <a:lnTo>
                    <a:pt x="721" y="214"/>
                  </a:lnTo>
                  <a:lnTo>
                    <a:pt x="733" y="251"/>
                  </a:lnTo>
                  <a:lnTo>
                    <a:pt x="743" y="291"/>
                  </a:lnTo>
                  <a:lnTo>
                    <a:pt x="751" y="335"/>
                  </a:lnTo>
                  <a:lnTo>
                    <a:pt x="755" y="384"/>
                  </a:lnTo>
                  <a:lnTo>
                    <a:pt x="755" y="386"/>
                  </a:lnTo>
                  <a:lnTo>
                    <a:pt x="755" y="391"/>
                  </a:lnTo>
                  <a:lnTo>
                    <a:pt x="756" y="401"/>
                  </a:lnTo>
                  <a:lnTo>
                    <a:pt x="757" y="414"/>
                  </a:lnTo>
                  <a:lnTo>
                    <a:pt x="757" y="430"/>
                  </a:lnTo>
                  <a:lnTo>
                    <a:pt x="758" y="449"/>
                  </a:lnTo>
                  <a:lnTo>
                    <a:pt x="758" y="469"/>
                  </a:lnTo>
                  <a:lnTo>
                    <a:pt x="757" y="492"/>
                  </a:lnTo>
                  <a:lnTo>
                    <a:pt x="756" y="517"/>
                  </a:lnTo>
                  <a:lnTo>
                    <a:pt x="754" y="544"/>
                  </a:lnTo>
                  <a:lnTo>
                    <a:pt x="751" y="571"/>
                  </a:lnTo>
                  <a:lnTo>
                    <a:pt x="747" y="601"/>
                  </a:lnTo>
                  <a:lnTo>
                    <a:pt x="742" y="630"/>
                  </a:lnTo>
                  <a:lnTo>
                    <a:pt x="736" y="660"/>
                  </a:lnTo>
                  <a:lnTo>
                    <a:pt x="728" y="690"/>
                  </a:lnTo>
                  <a:lnTo>
                    <a:pt x="718" y="720"/>
                  </a:lnTo>
                  <a:lnTo>
                    <a:pt x="707" y="750"/>
                  </a:lnTo>
                  <a:lnTo>
                    <a:pt x="694" y="779"/>
                  </a:lnTo>
                  <a:lnTo>
                    <a:pt x="678" y="807"/>
                  </a:lnTo>
                  <a:lnTo>
                    <a:pt x="661" y="834"/>
                  </a:lnTo>
                  <a:lnTo>
                    <a:pt x="640" y="859"/>
                  </a:lnTo>
                  <a:lnTo>
                    <a:pt x="618" y="882"/>
                  </a:lnTo>
                  <a:lnTo>
                    <a:pt x="593" y="903"/>
                  </a:lnTo>
                  <a:lnTo>
                    <a:pt x="566" y="923"/>
                  </a:lnTo>
                  <a:lnTo>
                    <a:pt x="535" y="939"/>
                  </a:lnTo>
                  <a:lnTo>
                    <a:pt x="502" y="952"/>
                  </a:lnTo>
                  <a:lnTo>
                    <a:pt x="465" y="961"/>
                  </a:lnTo>
                  <a:lnTo>
                    <a:pt x="425" y="968"/>
                  </a:lnTo>
                  <a:lnTo>
                    <a:pt x="382" y="970"/>
                  </a:lnTo>
                  <a:lnTo>
                    <a:pt x="376" y="970"/>
                  </a:lnTo>
                  <a:lnTo>
                    <a:pt x="333" y="968"/>
                  </a:lnTo>
                  <a:lnTo>
                    <a:pt x="292" y="962"/>
                  </a:lnTo>
                  <a:lnTo>
                    <a:pt x="256" y="952"/>
                  </a:lnTo>
                  <a:lnTo>
                    <a:pt x="223" y="939"/>
                  </a:lnTo>
                  <a:lnTo>
                    <a:pt x="192" y="923"/>
                  </a:lnTo>
                  <a:lnTo>
                    <a:pt x="164" y="903"/>
                  </a:lnTo>
                  <a:lnTo>
                    <a:pt x="139" y="882"/>
                  </a:lnTo>
                  <a:lnTo>
                    <a:pt x="117" y="859"/>
                  </a:lnTo>
                  <a:lnTo>
                    <a:pt x="97" y="834"/>
                  </a:lnTo>
                  <a:lnTo>
                    <a:pt x="79" y="807"/>
                  </a:lnTo>
                  <a:lnTo>
                    <a:pt x="64" y="780"/>
                  </a:lnTo>
                  <a:lnTo>
                    <a:pt x="51" y="751"/>
                  </a:lnTo>
                  <a:lnTo>
                    <a:pt x="40" y="720"/>
                  </a:lnTo>
                  <a:lnTo>
                    <a:pt x="30" y="691"/>
                  </a:lnTo>
                  <a:lnTo>
                    <a:pt x="22" y="661"/>
                  </a:lnTo>
                  <a:lnTo>
                    <a:pt x="16" y="631"/>
                  </a:lnTo>
                  <a:lnTo>
                    <a:pt x="10" y="601"/>
                  </a:lnTo>
                  <a:lnTo>
                    <a:pt x="6" y="572"/>
                  </a:lnTo>
                  <a:lnTo>
                    <a:pt x="4" y="544"/>
                  </a:lnTo>
                  <a:lnTo>
                    <a:pt x="2" y="518"/>
                  </a:lnTo>
                  <a:lnTo>
                    <a:pt x="0" y="493"/>
                  </a:lnTo>
                  <a:lnTo>
                    <a:pt x="0" y="470"/>
                  </a:lnTo>
                  <a:lnTo>
                    <a:pt x="0" y="449"/>
                  </a:lnTo>
                  <a:lnTo>
                    <a:pt x="0" y="430"/>
                  </a:lnTo>
                  <a:lnTo>
                    <a:pt x="1" y="415"/>
                  </a:lnTo>
                  <a:lnTo>
                    <a:pt x="2" y="401"/>
                  </a:lnTo>
                  <a:lnTo>
                    <a:pt x="2" y="392"/>
                  </a:lnTo>
                  <a:lnTo>
                    <a:pt x="3" y="386"/>
                  </a:lnTo>
                  <a:lnTo>
                    <a:pt x="3" y="384"/>
                  </a:lnTo>
                  <a:lnTo>
                    <a:pt x="7" y="335"/>
                  </a:lnTo>
                  <a:lnTo>
                    <a:pt x="14" y="291"/>
                  </a:lnTo>
                  <a:lnTo>
                    <a:pt x="24" y="251"/>
                  </a:lnTo>
                  <a:lnTo>
                    <a:pt x="37" y="214"/>
                  </a:lnTo>
                  <a:lnTo>
                    <a:pt x="52" y="182"/>
                  </a:lnTo>
                  <a:lnTo>
                    <a:pt x="69" y="153"/>
                  </a:lnTo>
                  <a:lnTo>
                    <a:pt x="88" y="127"/>
                  </a:lnTo>
                  <a:lnTo>
                    <a:pt x="109" y="104"/>
                  </a:lnTo>
                  <a:lnTo>
                    <a:pt x="130" y="85"/>
                  </a:lnTo>
                  <a:lnTo>
                    <a:pt x="152" y="67"/>
                  </a:lnTo>
                  <a:lnTo>
                    <a:pt x="174" y="52"/>
                  </a:lnTo>
                  <a:lnTo>
                    <a:pt x="197" y="40"/>
                  </a:lnTo>
                  <a:lnTo>
                    <a:pt x="220" y="29"/>
                  </a:lnTo>
                  <a:lnTo>
                    <a:pt x="243" y="21"/>
                  </a:lnTo>
                  <a:lnTo>
                    <a:pt x="264" y="14"/>
                  </a:lnTo>
                  <a:lnTo>
                    <a:pt x="285" y="9"/>
                  </a:lnTo>
                  <a:lnTo>
                    <a:pt x="304" y="6"/>
                  </a:lnTo>
                  <a:lnTo>
                    <a:pt x="322" y="3"/>
                  </a:lnTo>
                  <a:lnTo>
                    <a:pt x="339" y="1"/>
                  </a:lnTo>
                  <a:lnTo>
                    <a:pt x="353" y="0"/>
                  </a:lnTo>
                  <a:lnTo>
                    <a:pt x="364" y="0"/>
                  </a:lnTo>
                  <a:lnTo>
                    <a:pt x="3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49" name="Shape 12149"/>
            <p:cNvSpPr/>
            <p:nvPr/>
          </p:nvSpPr>
          <p:spPr>
            <a:xfrm>
              <a:off x="5030" y="3555"/>
              <a:ext cx="40" cy="52"/>
            </a:xfrm>
            <a:custGeom>
              <a:avLst/>
              <a:gdLst/>
              <a:ahLst/>
              <a:cxnLst/>
              <a:rect l="0" t="0" r="0" b="0"/>
              <a:pathLst>
                <a:path w="610" h="781" extrusionOk="0">
                  <a:moveTo>
                    <a:pt x="300" y="0"/>
                  </a:moveTo>
                  <a:lnTo>
                    <a:pt x="305" y="1"/>
                  </a:lnTo>
                  <a:lnTo>
                    <a:pt x="310" y="1"/>
                  </a:lnTo>
                  <a:lnTo>
                    <a:pt x="318" y="1"/>
                  </a:lnTo>
                  <a:lnTo>
                    <a:pt x="329" y="1"/>
                  </a:lnTo>
                  <a:lnTo>
                    <a:pt x="343" y="2"/>
                  </a:lnTo>
                  <a:lnTo>
                    <a:pt x="358" y="4"/>
                  </a:lnTo>
                  <a:lnTo>
                    <a:pt x="374" y="7"/>
                  </a:lnTo>
                  <a:lnTo>
                    <a:pt x="392" y="11"/>
                  </a:lnTo>
                  <a:lnTo>
                    <a:pt x="411" y="16"/>
                  </a:lnTo>
                  <a:lnTo>
                    <a:pt x="430" y="23"/>
                  </a:lnTo>
                  <a:lnTo>
                    <a:pt x="451" y="33"/>
                  </a:lnTo>
                  <a:lnTo>
                    <a:pt x="471" y="44"/>
                  </a:lnTo>
                  <a:lnTo>
                    <a:pt x="491" y="57"/>
                  </a:lnTo>
                  <a:lnTo>
                    <a:pt x="510" y="73"/>
                  </a:lnTo>
                  <a:lnTo>
                    <a:pt x="528" y="91"/>
                  </a:lnTo>
                  <a:lnTo>
                    <a:pt x="546" y="112"/>
                  </a:lnTo>
                  <a:lnTo>
                    <a:pt x="562" y="136"/>
                  </a:lnTo>
                  <a:lnTo>
                    <a:pt x="576" y="163"/>
                  </a:lnTo>
                  <a:lnTo>
                    <a:pt x="588" y="195"/>
                  </a:lnTo>
                  <a:lnTo>
                    <a:pt x="597" y="229"/>
                  </a:lnTo>
                  <a:lnTo>
                    <a:pt x="604" y="268"/>
                  </a:lnTo>
                  <a:lnTo>
                    <a:pt x="608" y="310"/>
                  </a:lnTo>
                  <a:lnTo>
                    <a:pt x="608" y="312"/>
                  </a:lnTo>
                  <a:lnTo>
                    <a:pt x="608" y="318"/>
                  </a:lnTo>
                  <a:lnTo>
                    <a:pt x="609" y="327"/>
                  </a:lnTo>
                  <a:lnTo>
                    <a:pt x="610" y="339"/>
                  </a:lnTo>
                  <a:lnTo>
                    <a:pt x="610" y="355"/>
                  </a:lnTo>
                  <a:lnTo>
                    <a:pt x="610" y="374"/>
                  </a:lnTo>
                  <a:lnTo>
                    <a:pt x="610" y="394"/>
                  </a:lnTo>
                  <a:lnTo>
                    <a:pt x="609" y="416"/>
                  </a:lnTo>
                  <a:lnTo>
                    <a:pt x="607" y="440"/>
                  </a:lnTo>
                  <a:lnTo>
                    <a:pt x="604" y="464"/>
                  </a:lnTo>
                  <a:lnTo>
                    <a:pt x="601" y="490"/>
                  </a:lnTo>
                  <a:lnTo>
                    <a:pt x="596" y="517"/>
                  </a:lnTo>
                  <a:lnTo>
                    <a:pt x="589" y="545"/>
                  </a:lnTo>
                  <a:lnTo>
                    <a:pt x="581" y="572"/>
                  </a:lnTo>
                  <a:lnTo>
                    <a:pt x="572" y="598"/>
                  </a:lnTo>
                  <a:lnTo>
                    <a:pt x="559" y="624"/>
                  </a:lnTo>
                  <a:lnTo>
                    <a:pt x="546" y="649"/>
                  </a:lnTo>
                  <a:lnTo>
                    <a:pt x="530" y="673"/>
                  </a:lnTo>
                  <a:lnTo>
                    <a:pt x="512" y="696"/>
                  </a:lnTo>
                  <a:lnTo>
                    <a:pt x="492" y="717"/>
                  </a:lnTo>
                  <a:lnTo>
                    <a:pt x="469" y="735"/>
                  </a:lnTo>
                  <a:lnTo>
                    <a:pt x="442" y="750"/>
                  </a:lnTo>
                  <a:lnTo>
                    <a:pt x="413" y="763"/>
                  </a:lnTo>
                  <a:lnTo>
                    <a:pt x="381" y="773"/>
                  </a:lnTo>
                  <a:lnTo>
                    <a:pt x="346" y="779"/>
                  </a:lnTo>
                  <a:lnTo>
                    <a:pt x="307" y="781"/>
                  </a:lnTo>
                  <a:lnTo>
                    <a:pt x="303" y="781"/>
                  </a:lnTo>
                  <a:lnTo>
                    <a:pt x="264" y="779"/>
                  </a:lnTo>
                  <a:lnTo>
                    <a:pt x="229" y="773"/>
                  </a:lnTo>
                  <a:lnTo>
                    <a:pt x="197" y="763"/>
                  </a:lnTo>
                  <a:lnTo>
                    <a:pt x="168" y="750"/>
                  </a:lnTo>
                  <a:lnTo>
                    <a:pt x="142" y="735"/>
                  </a:lnTo>
                  <a:lnTo>
                    <a:pt x="119" y="717"/>
                  </a:lnTo>
                  <a:lnTo>
                    <a:pt x="98" y="696"/>
                  </a:lnTo>
                  <a:lnTo>
                    <a:pt x="80" y="673"/>
                  </a:lnTo>
                  <a:lnTo>
                    <a:pt x="64" y="649"/>
                  </a:lnTo>
                  <a:lnTo>
                    <a:pt x="50" y="624"/>
                  </a:lnTo>
                  <a:lnTo>
                    <a:pt x="39" y="598"/>
                  </a:lnTo>
                  <a:lnTo>
                    <a:pt x="29" y="572"/>
                  </a:lnTo>
                  <a:lnTo>
                    <a:pt x="21" y="545"/>
                  </a:lnTo>
                  <a:lnTo>
                    <a:pt x="15" y="517"/>
                  </a:lnTo>
                  <a:lnTo>
                    <a:pt x="10" y="491"/>
                  </a:lnTo>
                  <a:lnTo>
                    <a:pt x="5" y="465"/>
                  </a:lnTo>
                  <a:lnTo>
                    <a:pt x="3" y="440"/>
                  </a:lnTo>
                  <a:lnTo>
                    <a:pt x="1" y="416"/>
                  </a:lnTo>
                  <a:lnTo>
                    <a:pt x="0" y="394"/>
                  </a:lnTo>
                  <a:lnTo>
                    <a:pt x="0" y="374"/>
                  </a:lnTo>
                  <a:lnTo>
                    <a:pt x="0" y="355"/>
                  </a:lnTo>
                  <a:lnTo>
                    <a:pt x="0" y="340"/>
                  </a:lnTo>
                  <a:lnTo>
                    <a:pt x="1" y="327"/>
                  </a:lnTo>
                  <a:lnTo>
                    <a:pt x="1" y="318"/>
                  </a:lnTo>
                  <a:lnTo>
                    <a:pt x="2" y="312"/>
                  </a:lnTo>
                  <a:lnTo>
                    <a:pt x="2" y="310"/>
                  </a:lnTo>
                  <a:lnTo>
                    <a:pt x="7" y="268"/>
                  </a:lnTo>
                  <a:lnTo>
                    <a:pt x="13" y="229"/>
                  </a:lnTo>
                  <a:lnTo>
                    <a:pt x="23" y="195"/>
                  </a:lnTo>
                  <a:lnTo>
                    <a:pt x="35" y="163"/>
                  </a:lnTo>
                  <a:lnTo>
                    <a:pt x="49" y="136"/>
                  </a:lnTo>
                  <a:lnTo>
                    <a:pt x="64" y="112"/>
                  </a:lnTo>
                  <a:lnTo>
                    <a:pt x="81" y="91"/>
                  </a:lnTo>
                  <a:lnTo>
                    <a:pt x="100" y="73"/>
                  </a:lnTo>
                  <a:lnTo>
                    <a:pt x="120" y="57"/>
                  </a:lnTo>
                  <a:lnTo>
                    <a:pt x="140" y="44"/>
                  </a:lnTo>
                  <a:lnTo>
                    <a:pt x="160" y="33"/>
                  </a:lnTo>
                  <a:lnTo>
                    <a:pt x="180" y="23"/>
                  </a:lnTo>
                  <a:lnTo>
                    <a:pt x="199" y="16"/>
                  </a:lnTo>
                  <a:lnTo>
                    <a:pt x="218" y="11"/>
                  </a:lnTo>
                  <a:lnTo>
                    <a:pt x="237" y="7"/>
                  </a:lnTo>
                  <a:lnTo>
                    <a:pt x="253" y="4"/>
                  </a:lnTo>
                  <a:lnTo>
                    <a:pt x="268" y="2"/>
                  </a:lnTo>
                  <a:lnTo>
                    <a:pt x="281" y="1"/>
                  </a:lnTo>
                  <a:lnTo>
                    <a:pt x="292" y="0"/>
                  </a:lnTo>
                  <a:lnTo>
                    <a:pt x="3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50" name="Shape 12150"/>
            <p:cNvSpPr/>
            <p:nvPr/>
          </p:nvSpPr>
          <p:spPr>
            <a:xfrm>
              <a:off x="4871" y="3600"/>
              <a:ext cx="222" cy="61"/>
            </a:xfrm>
            <a:custGeom>
              <a:avLst/>
              <a:gdLst/>
              <a:ahLst/>
              <a:cxnLst/>
              <a:rect l="0" t="0" r="0" b="0"/>
              <a:pathLst>
                <a:path w="3328" h="915" extrusionOk="0">
                  <a:moveTo>
                    <a:pt x="1664" y="0"/>
                  </a:moveTo>
                  <a:lnTo>
                    <a:pt x="1665" y="0"/>
                  </a:lnTo>
                  <a:lnTo>
                    <a:pt x="1671" y="0"/>
                  </a:lnTo>
                  <a:lnTo>
                    <a:pt x="1678" y="0"/>
                  </a:lnTo>
                  <a:lnTo>
                    <a:pt x="1686" y="1"/>
                  </a:lnTo>
                  <a:lnTo>
                    <a:pt x="1696" y="3"/>
                  </a:lnTo>
                  <a:lnTo>
                    <a:pt x="1706" y="5"/>
                  </a:lnTo>
                  <a:lnTo>
                    <a:pt x="1716" y="8"/>
                  </a:lnTo>
                  <a:lnTo>
                    <a:pt x="1728" y="14"/>
                  </a:lnTo>
                  <a:lnTo>
                    <a:pt x="1738" y="19"/>
                  </a:lnTo>
                  <a:lnTo>
                    <a:pt x="1747" y="25"/>
                  </a:lnTo>
                  <a:lnTo>
                    <a:pt x="1755" y="34"/>
                  </a:lnTo>
                  <a:lnTo>
                    <a:pt x="1762" y="43"/>
                  </a:lnTo>
                  <a:lnTo>
                    <a:pt x="1767" y="55"/>
                  </a:lnTo>
                  <a:lnTo>
                    <a:pt x="1771" y="68"/>
                  </a:lnTo>
                  <a:lnTo>
                    <a:pt x="1771" y="84"/>
                  </a:lnTo>
                  <a:lnTo>
                    <a:pt x="1769" y="101"/>
                  </a:lnTo>
                  <a:lnTo>
                    <a:pt x="1764" y="121"/>
                  </a:lnTo>
                  <a:lnTo>
                    <a:pt x="1756" y="143"/>
                  </a:lnTo>
                  <a:lnTo>
                    <a:pt x="1744" y="168"/>
                  </a:lnTo>
                  <a:lnTo>
                    <a:pt x="1727" y="197"/>
                  </a:lnTo>
                  <a:lnTo>
                    <a:pt x="1706" y="228"/>
                  </a:lnTo>
                  <a:lnTo>
                    <a:pt x="1794" y="478"/>
                  </a:lnTo>
                  <a:lnTo>
                    <a:pt x="1946" y="0"/>
                  </a:lnTo>
                  <a:lnTo>
                    <a:pt x="1949" y="2"/>
                  </a:lnTo>
                  <a:lnTo>
                    <a:pt x="1956" y="5"/>
                  </a:lnTo>
                  <a:lnTo>
                    <a:pt x="1967" y="12"/>
                  </a:lnTo>
                  <a:lnTo>
                    <a:pt x="1983" y="20"/>
                  </a:lnTo>
                  <a:lnTo>
                    <a:pt x="2001" y="29"/>
                  </a:lnTo>
                  <a:lnTo>
                    <a:pt x="2023" y="41"/>
                  </a:lnTo>
                  <a:lnTo>
                    <a:pt x="2048" y="54"/>
                  </a:lnTo>
                  <a:lnTo>
                    <a:pt x="2077" y="68"/>
                  </a:lnTo>
                  <a:lnTo>
                    <a:pt x="2106" y="84"/>
                  </a:lnTo>
                  <a:lnTo>
                    <a:pt x="2137" y="101"/>
                  </a:lnTo>
                  <a:lnTo>
                    <a:pt x="2170" y="119"/>
                  </a:lnTo>
                  <a:lnTo>
                    <a:pt x="2204" y="138"/>
                  </a:lnTo>
                  <a:lnTo>
                    <a:pt x="2237" y="158"/>
                  </a:lnTo>
                  <a:lnTo>
                    <a:pt x="2272" y="179"/>
                  </a:lnTo>
                  <a:lnTo>
                    <a:pt x="2307" y="200"/>
                  </a:lnTo>
                  <a:lnTo>
                    <a:pt x="2331" y="217"/>
                  </a:lnTo>
                  <a:lnTo>
                    <a:pt x="2354" y="234"/>
                  </a:lnTo>
                  <a:lnTo>
                    <a:pt x="2379" y="221"/>
                  </a:lnTo>
                  <a:lnTo>
                    <a:pt x="2402" y="209"/>
                  </a:lnTo>
                  <a:lnTo>
                    <a:pt x="2421" y="199"/>
                  </a:lnTo>
                  <a:lnTo>
                    <a:pt x="2437" y="191"/>
                  </a:lnTo>
                  <a:lnTo>
                    <a:pt x="2449" y="186"/>
                  </a:lnTo>
                  <a:lnTo>
                    <a:pt x="2456" y="182"/>
                  </a:lnTo>
                  <a:lnTo>
                    <a:pt x="2459" y="181"/>
                  </a:lnTo>
                  <a:lnTo>
                    <a:pt x="2581" y="565"/>
                  </a:lnTo>
                  <a:lnTo>
                    <a:pt x="2652" y="364"/>
                  </a:lnTo>
                  <a:lnTo>
                    <a:pt x="2634" y="336"/>
                  </a:lnTo>
                  <a:lnTo>
                    <a:pt x="2620" y="311"/>
                  </a:lnTo>
                  <a:lnTo>
                    <a:pt x="2610" y="290"/>
                  </a:lnTo>
                  <a:lnTo>
                    <a:pt x="2602" y="270"/>
                  </a:lnTo>
                  <a:lnTo>
                    <a:pt x="2599" y="254"/>
                  </a:lnTo>
                  <a:lnTo>
                    <a:pt x="2599" y="239"/>
                  </a:lnTo>
                  <a:lnTo>
                    <a:pt x="2601" y="227"/>
                  </a:lnTo>
                  <a:lnTo>
                    <a:pt x="2606" y="216"/>
                  </a:lnTo>
                  <a:lnTo>
                    <a:pt x="2613" y="207"/>
                  </a:lnTo>
                  <a:lnTo>
                    <a:pt x="2620" y="200"/>
                  </a:lnTo>
                  <a:lnTo>
                    <a:pt x="2629" y="194"/>
                  </a:lnTo>
                  <a:lnTo>
                    <a:pt x="2638" y="190"/>
                  </a:lnTo>
                  <a:lnTo>
                    <a:pt x="2647" y="187"/>
                  </a:lnTo>
                  <a:lnTo>
                    <a:pt x="2656" y="184"/>
                  </a:lnTo>
                  <a:lnTo>
                    <a:pt x="2665" y="183"/>
                  </a:lnTo>
                  <a:lnTo>
                    <a:pt x="2673" y="182"/>
                  </a:lnTo>
                  <a:lnTo>
                    <a:pt x="2679" y="181"/>
                  </a:lnTo>
                  <a:lnTo>
                    <a:pt x="2684" y="181"/>
                  </a:lnTo>
                  <a:lnTo>
                    <a:pt x="2686" y="181"/>
                  </a:lnTo>
                  <a:lnTo>
                    <a:pt x="2690" y="181"/>
                  </a:lnTo>
                  <a:lnTo>
                    <a:pt x="2697" y="182"/>
                  </a:lnTo>
                  <a:lnTo>
                    <a:pt x="2705" y="183"/>
                  </a:lnTo>
                  <a:lnTo>
                    <a:pt x="2713" y="184"/>
                  </a:lnTo>
                  <a:lnTo>
                    <a:pt x="2724" y="187"/>
                  </a:lnTo>
                  <a:lnTo>
                    <a:pt x="2733" y="190"/>
                  </a:lnTo>
                  <a:lnTo>
                    <a:pt x="2742" y="194"/>
                  </a:lnTo>
                  <a:lnTo>
                    <a:pt x="2751" y="200"/>
                  </a:lnTo>
                  <a:lnTo>
                    <a:pt x="2758" y="207"/>
                  </a:lnTo>
                  <a:lnTo>
                    <a:pt x="2764" y="216"/>
                  </a:lnTo>
                  <a:lnTo>
                    <a:pt x="2769" y="227"/>
                  </a:lnTo>
                  <a:lnTo>
                    <a:pt x="2771" y="239"/>
                  </a:lnTo>
                  <a:lnTo>
                    <a:pt x="2771" y="254"/>
                  </a:lnTo>
                  <a:lnTo>
                    <a:pt x="2767" y="270"/>
                  </a:lnTo>
                  <a:lnTo>
                    <a:pt x="2761" y="290"/>
                  </a:lnTo>
                  <a:lnTo>
                    <a:pt x="2751" y="311"/>
                  </a:lnTo>
                  <a:lnTo>
                    <a:pt x="2737" y="336"/>
                  </a:lnTo>
                  <a:lnTo>
                    <a:pt x="2718" y="364"/>
                  </a:lnTo>
                  <a:lnTo>
                    <a:pt x="2789" y="566"/>
                  </a:lnTo>
                  <a:lnTo>
                    <a:pt x="2911" y="181"/>
                  </a:lnTo>
                  <a:lnTo>
                    <a:pt x="2913" y="182"/>
                  </a:lnTo>
                  <a:lnTo>
                    <a:pt x="2920" y="186"/>
                  </a:lnTo>
                  <a:lnTo>
                    <a:pt x="2930" y="191"/>
                  </a:lnTo>
                  <a:lnTo>
                    <a:pt x="2945" y="198"/>
                  </a:lnTo>
                  <a:lnTo>
                    <a:pt x="2963" y="207"/>
                  </a:lnTo>
                  <a:lnTo>
                    <a:pt x="2983" y="217"/>
                  </a:lnTo>
                  <a:lnTo>
                    <a:pt x="3005" y="229"/>
                  </a:lnTo>
                  <a:lnTo>
                    <a:pt x="3030" y="242"/>
                  </a:lnTo>
                  <a:lnTo>
                    <a:pt x="3057" y="256"/>
                  </a:lnTo>
                  <a:lnTo>
                    <a:pt x="3084" y="271"/>
                  </a:lnTo>
                  <a:lnTo>
                    <a:pt x="3113" y="288"/>
                  </a:lnTo>
                  <a:lnTo>
                    <a:pt x="3142" y="304"/>
                  </a:lnTo>
                  <a:lnTo>
                    <a:pt x="3172" y="322"/>
                  </a:lnTo>
                  <a:lnTo>
                    <a:pt x="3202" y="340"/>
                  </a:lnTo>
                  <a:lnTo>
                    <a:pt x="3233" y="363"/>
                  </a:lnTo>
                  <a:lnTo>
                    <a:pt x="3258" y="385"/>
                  </a:lnTo>
                  <a:lnTo>
                    <a:pt x="3280" y="408"/>
                  </a:lnTo>
                  <a:lnTo>
                    <a:pt x="3296" y="432"/>
                  </a:lnTo>
                  <a:lnTo>
                    <a:pt x="3308" y="457"/>
                  </a:lnTo>
                  <a:lnTo>
                    <a:pt x="3316" y="484"/>
                  </a:lnTo>
                  <a:lnTo>
                    <a:pt x="3322" y="513"/>
                  </a:lnTo>
                  <a:lnTo>
                    <a:pt x="3325" y="543"/>
                  </a:lnTo>
                  <a:lnTo>
                    <a:pt x="3327" y="576"/>
                  </a:lnTo>
                  <a:lnTo>
                    <a:pt x="3328" y="915"/>
                  </a:lnTo>
                  <a:lnTo>
                    <a:pt x="0" y="915"/>
                  </a:lnTo>
                  <a:lnTo>
                    <a:pt x="0" y="575"/>
                  </a:lnTo>
                  <a:lnTo>
                    <a:pt x="2" y="543"/>
                  </a:lnTo>
                  <a:lnTo>
                    <a:pt x="5" y="513"/>
                  </a:lnTo>
                  <a:lnTo>
                    <a:pt x="11" y="483"/>
                  </a:lnTo>
                  <a:lnTo>
                    <a:pt x="19" y="457"/>
                  </a:lnTo>
                  <a:lnTo>
                    <a:pt x="31" y="431"/>
                  </a:lnTo>
                  <a:lnTo>
                    <a:pt x="47" y="407"/>
                  </a:lnTo>
                  <a:lnTo>
                    <a:pt x="68" y="384"/>
                  </a:lnTo>
                  <a:lnTo>
                    <a:pt x="94" y="362"/>
                  </a:lnTo>
                  <a:lnTo>
                    <a:pt x="125" y="339"/>
                  </a:lnTo>
                  <a:lnTo>
                    <a:pt x="154" y="321"/>
                  </a:lnTo>
                  <a:lnTo>
                    <a:pt x="185" y="304"/>
                  </a:lnTo>
                  <a:lnTo>
                    <a:pt x="214" y="287"/>
                  </a:lnTo>
                  <a:lnTo>
                    <a:pt x="243" y="271"/>
                  </a:lnTo>
                  <a:lnTo>
                    <a:pt x="270" y="255"/>
                  </a:lnTo>
                  <a:lnTo>
                    <a:pt x="297" y="241"/>
                  </a:lnTo>
                  <a:lnTo>
                    <a:pt x="322" y="228"/>
                  </a:lnTo>
                  <a:lnTo>
                    <a:pt x="344" y="216"/>
                  </a:lnTo>
                  <a:lnTo>
                    <a:pt x="364" y="206"/>
                  </a:lnTo>
                  <a:lnTo>
                    <a:pt x="382" y="197"/>
                  </a:lnTo>
                  <a:lnTo>
                    <a:pt x="397" y="190"/>
                  </a:lnTo>
                  <a:lnTo>
                    <a:pt x="407" y="185"/>
                  </a:lnTo>
                  <a:lnTo>
                    <a:pt x="414" y="182"/>
                  </a:lnTo>
                  <a:lnTo>
                    <a:pt x="416" y="181"/>
                  </a:lnTo>
                  <a:lnTo>
                    <a:pt x="538" y="565"/>
                  </a:lnTo>
                  <a:lnTo>
                    <a:pt x="608" y="364"/>
                  </a:lnTo>
                  <a:lnTo>
                    <a:pt x="590" y="336"/>
                  </a:lnTo>
                  <a:lnTo>
                    <a:pt x="576" y="311"/>
                  </a:lnTo>
                  <a:lnTo>
                    <a:pt x="566" y="290"/>
                  </a:lnTo>
                  <a:lnTo>
                    <a:pt x="559" y="270"/>
                  </a:lnTo>
                  <a:lnTo>
                    <a:pt x="556" y="254"/>
                  </a:lnTo>
                  <a:lnTo>
                    <a:pt x="556" y="239"/>
                  </a:lnTo>
                  <a:lnTo>
                    <a:pt x="558" y="227"/>
                  </a:lnTo>
                  <a:lnTo>
                    <a:pt x="563" y="216"/>
                  </a:lnTo>
                  <a:lnTo>
                    <a:pt x="569" y="207"/>
                  </a:lnTo>
                  <a:lnTo>
                    <a:pt x="576" y="200"/>
                  </a:lnTo>
                  <a:lnTo>
                    <a:pt x="585" y="194"/>
                  </a:lnTo>
                  <a:lnTo>
                    <a:pt x="594" y="190"/>
                  </a:lnTo>
                  <a:lnTo>
                    <a:pt x="603" y="187"/>
                  </a:lnTo>
                  <a:lnTo>
                    <a:pt x="614" y="184"/>
                  </a:lnTo>
                  <a:lnTo>
                    <a:pt x="622" y="183"/>
                  </a:lnTo>
                  <a:lnTo>
                    <a:pt x="630" y="182"/>
                  </a:lnTo>
                  <a:lnTo>
                    <a:pt x="636" y="181"/>
                  </a:lnTo>
                  <a:lnTo>
                    <a:pt x="641" y="181"/>
                  </a:lnTo>
                  <a:lnTo>
                    <a:pt x="643" y="181"/>
                  </a:lnTo>
                  <a:lnTo>
                    <a:pt x="648" y="181"/>
                  </a:lnTo>
                  <a:lnTo>
                    <a:pt x="654" y="182"/>
                  </a:lnTo>
                  <a:lnTo>
                    <a:pt x="662" y="183"/>
                  </a:lnTo>
                  <a:lnTo>
                    <a:pt x="671" y="184"/>
                  </a:lnTo>
                  <a:lnTo>
                    <a:pt x="680" y="187"/>
                  </a:lnTo>
                  <a:lnTo>
                    <a:pt x="689" y="190"/>
                  </a:lnTo>
                  <a:lnTo>
                    <a:pt x="698" y="194"/>
                  </a:lnTo>
                  <a:lnTo>
                    <a:pt x="707" y="200"/>
                  </a:lnTo>
                  <a:lnTo>
                    <a:pt x="714" y="207"/>
                  </a:lnTo>
                  <a:lnTo>
                    <a:pt x="720" y="216"/>
                  </a:lnTo>
                  <a:lnTo>
                    <a:pt x="726" y="227"/>
                  </a:lnTo>
                  <a:lnTo>
                    <a:pt x="728" y="239"/>
                  </a:lnTo>
                  <a:lnTo>
                    <a:pt x="728" y="254"/>
                  </a:lnTo>
                  <a:lnTo>
                    <a:pt x="725" y="270"/>
                  </a:lnTo>
                  <a:lnTo>
                    <a:pt x="717" y="290"/>
                  </a:lnTo>
                  <a:lnTo>
                    <a:pt x="707" y="311"/>
                  </a:lnTo>
                  <a:lnTo>
                    <a:pt x="693" y="336"/>
                  </a:lnTo>
                  <a:lnTo>
                    <a:pt x="675" y="364"/>
                  </a:lnTo>
                  <a:lnTo>
                    <a:pt x="746" y="565"/>
                  </a:lnTo>
                  <a:lnTo>
                    <a:pt x="868" y="181"/>
                  </a:lnTo>
                  <a:lnTo>
                    <a:pt x="871" y="182"/>
                  </a:lnTo>
                  <a:lnTo>
                    <a:pt x="878" y="186"/>
                  </a:lnTo>
                  <a:lnTo>
                    <a:pt x="890" y="192"/>
                  </a:lnTo>
                  <a:lnTo>
                    <a:pt x="906" y="200"/>
                  </a:lnTo>
                  <a:lnTo>
                    <a:pt x="926" y="210"/>
                  </a:lnTo>
                  <a:lnTo>
                    <a:pt x="949" y="221"/>
                  </a:lnTo>
                  <a:lnTo>
                    <a:pt x="975" y="235"/>
                  </a:lnTo>
                  <a:lnTo>
                    <a:pt x="997" y="217"/>
                  </a:lnTo>
                  <a:lnTo>
                    <a:pt x="1022" y="200"/>
                  </a:lnTo>
                  <a:lnTo>
                    <a:pt x="1057" y="179"/>
                  </a:lnTo>
                  <a:lnTo>
                    <a:pt x="1092" y="158"/>
                  </a:lnTo>
                  <a:lnTo>
                    <a:pt x="1125" y="138"/>
                  </a:lnTo>
                  <a:lnTo>
                    <a:pt x="1159" y="119"/>
                  </a:lnTo>
                  <a:lnTo>
                    <a:pt x="1192" y="101"/>
                  </a:lnTo>
                  <a:lnTo>
                    <a:pt x="1223" y="84"/>
                  </a:lnTo>
                  <a:lnTo>
                    <a:pt x="1252" y="68"/>
                  </a:lnTo>
                  <a:lnTo>
                    <a:pt x="1281" y="54"/>
                  </a:lnTo>
                  <a:lnTo>
                    <a:pt x="1306" y="41"/>
                  </a:lnTo>
                  <a:lnTo>
                    <a:pt x="1328" y="29"/>
                  </a:lnTo>
                  <a:lnTo>
                    <a:pt x="1346" y="20"/>
                  </a:lnTo>
                  <a:lnTo>
                    <a:pt x="1362" y="12"/>
                  </a:lnTo>
                  <a:lnTo>
                    <a:pt x="1373" y="5"/>
                  </a:lnTo>
                  <a:lnTo>
                    <a:pt x="1380" y="2"/>
                  </a:lnTo>
                  <a:lnTo>
                    <a:pt x="1383" y="0"/>
                  </a:lnTo>
                  <a:lnTo>
                    <a:pt x="1535" y="478"/>
                  </a:lnTo>
                  <a:lnTo>
                    <a:pt x="1623" y="228"/>
                  </a:lnTo>
                  <a:lnTo>
                    <a:pt x="1602" y="197"/>
                  </a:lnTo>
                  <a:lnTo>
                    <a:pt x="1585" y="168"/>
                  </a:lnTo>
                  <a:lnTo>
                    <a:pt x="1573" y="143"/>
                  </a:lnTo>
                  <a:lnTo>
                    <a:pt x="1565" y="121"/>
                  </a:lnTo>
                  <a:lnTo>
                    <a:pt x="1560" y="101"/>
                  </a:lnTo>
                  <a:lnTo>
                    <a:pt x="1558" y="83"/>
                  </a:lnTo>
                  <a:lnTo>
                    <a:pt x="1558" y="68"/>
                  </a:lnTo>
                  <a:lnTo>
                    <a:pt x="1562" y="54"/>
                  </a:lnTo>
                  <a:lnTo>
                    <a:pt x="1567" y="43"/>
                  </a:lnTo>
                  <a:lnTo>
                    <a:pt x="1574" y="33"/>
                  </a:lnTo>
                  <a:lnTo>
                    <a:pt x="1582" y="25"/>
                  </a:lnTo>
                  <a:lnTo>
                    <a:pt x="1591" y="18"/>
                  </a:lnTo>
                  <a:lnTo>
                    <a:pt x="1601" y="13"/>
                  </a:lnTo>
                  <a:lnTo>
                    <a:pt x="1613" y="8"/>
                  </a:lnTo>
                  <a:lnTo>
                    <a:pt x="1623" y="5"/>
                  </a:lnTo>
                  <a:lnTo>
                    <a:pt x="1633" y="3"/>
                  </a:lnTo>
                  <a:lnTo>
                    <a:pt x="1643" y="1"/>
                  </a:lnTo>
                  <a:lnTo>
                    <a:pt x="1651" y="0"/>
                  </a:lnTo>
                  <a:lnTo>
                    <a:pt x="1658" y="0"/>
                  </a:lnTo>
                  <a:lnTo>
                    <a:pt x="16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51" name="Shape 12151"/>
            <p:cNvSpPr/>
            <p:nvPr/>
          </p:nvSpPr>
          <p:spPr>
            <a:xfrm>
              <a:off x="4893" y="3555"/>
              <a:ext cx="41" cy="52"/>
            </a:xfrm>
            <a:custGeom>
              <a:avLst/>
              <a:gdLst/>
              <a:ahLst/>
              <a:cxnLst/>
              <a:rect l="0" t="0" r="0" b="0"/>
              <a:pathLst>
                <a:path w="610" h="781" extrusionOk="0">
                  <a:moveTo>
                    <a:pt x="300" y="0"/>
                  </a:moveTo>
                  <a:lnTo>
                    <a:pt x="305" y="1"/>
                  </a:lnTo>
                  <a:lnTo>
                    <a:pt x="310" y="1"/>
                  </a:lnTo>
                  <a:lnTo>
                    <a:pt x="318" y="1"/>
                  </a:lnTo>
                  <a:lnTo>
                    <a:pt x="329" y="1"/>
                  </a:lnTo>
                  <a:lnTo>
                    <a:pt x="342" y="2"/>
                  </a:lnTo>
                  <a:lnTo>
                    <a:pt x="357" y="4"/>
                  </a:lnTo>
                  <a:lnTo>
                    <a:pt x="373" y="7"/>
                  </a:lnTo>
                  <a:lnTo>
                    <a:pt x="392" y="11"/>
                  </a:lnTo>
                  <a:lnTo>
                    <a:pt x="411" y="16"/>
                  </a:lnTo>
                  <a:lnTo>
                    <a:pt x="430" y="23"/>
                  </a:lnTo>
                  <a:lnTo>
                    <a:pt x="450" y="33"/>
                  </a:lnTo>
                  <a:lnTo>
                    <a:pt x="470" y="44"/>
                  </a:lnTo>
                  <a:lnTo>
                    <a:pt x="490" y="57"/>
                  </a:lnTo>
                  <a:lnTo>
                    <a:pt x="510" y="73"/>
                  </a:lnTo>
                  <a:lnTo>
                    <a:pt x="528" y="91"/>
                  </a:lnTo>
                  <a:lnTo>
                    <a:pt x="546" y="112"/>
                  </a:lnTo>
                  <a:lnTo>
                    <a:pt x="561" y="136"/>
                  </a:lnTo>
                  <a:lnTo>
                    <a:pt x="575" y="163"/>
                  </a:lnTo>
                  <a:lnTo>
                    <a:pt x="587" y="195"/>
                  </a:lnTo>
                  <a:lnTo>
                    <a:pt x="596" y="229"/>
                  </a:lnTo>
                  <a:lnTo>
                    <a:pt x="603" y="268"/>
                  </a:lnTo>
                  <a:lnTo>
                    <a:pt x="607" y="310"/>
                  </a:lnTo>
                  <a:lnTo>
                    <a:pt x="607" y="312"/>
                  </a:lnTo>
                  <a:lnTo>
                    <a:pt x="607" y="318"/>
                  </a:lnTo>
                  <a:lnTo>
                    <a:pt x="609" y="327"/>
                  </a:lnTo>
                  <a:lnTo>
                    <a:pt x="610" y="339"/>
                  </a:lnTo>
                  <a:lnTo>
                    <a:pt x="610" y="355"/>
                  </a:lnTo>
                  <a:lnTo>
                    <a:pt x="610" y="374"/>
                  </a:lnTo>
                  <a:lnTo>
                    <a:pt x="610" y="394"/>
                  </a:lnTo>
                  <a:lnTo>
                    <a:pt x="609" y="416"/>
                  </a:lnTo>
                  <a:lnTo>
                    <a:pt x="606" y="440"/>
                  </a:lnTo>
                  <a:lnTo>
                    <a:pt x="604" y="464"/>
                  </a:lnTo>
                  <a:lnTo>
                    <a:pt x="600" y="490"/>
                  </a:lnTo>
                  <a:lnTo>
                    <a:pt x="595" y="517"/>
                  </a:lnTo>
                  <a:lnTo>
                    <a:pt x="589" y="545"/>
                  </a:lnTo>
                  <a:lnTo>
                    <a:pt x="581" y="572"/>
                  </a:lnTo>
                  <a:lnTo>
                    <a:pt x="571" y="598"/>
                  </a:lnTo>
                  <a:lnTo>
                    <a:pt x="560" y="624"/>
                  </a:lnTo>
                  <a:lnTo>
                    <a:pt x="546" y="649"/>
                  </a:lnTo>
                  <a:lnTo>
                    <a:pt x="530" y="673"/>
                  </a:lnTo>
                  <a:lnTo>
                    <a:pt x="512" y="696"/>
                  </a:lnTo>
                  <a:lnTo>
                    <a:pt x="491" y="717"/>
                  </a:lnTo>
                  <a:lnTo>
                    <a:pt x="468" y="735"/>
                  </a:lnTo>
                  <a:lnTo>
                    <a:pt x="442" y="750"/>
                  </a:lnTo>
                  <a:lnTo>
                    <a:pt x="413" y="763"/>
                  </a:lnTo>
                  <a:lnTo>
                    <a:pt x="381" y="773"/>
                  </a:lnTo>
                  <a:lnTo>
                    <a:pt x="345" y="779"/>
                  </a:lnTo>
                  <a:lnTo>
                    <a:pt x="307" y="781"/>
                  </a:lnTo>
                  <a:lnTo>
                    <a:pt x="303" y="781"/>
                  </a:lnTo>
                  <a:lnTo>
                    <a:pt x="264" y="779"/>
                  </a:lnTo>
                  <a:lnTo>
                    <a:pt x="229" y="773"/>
                  </a:lnTo>
                  <a:lnTo>
                    <a:pt x="197" y="763"/>
                  </a:lnTo>
                  <a:lnTo>
                    <a:pt x="168" y="750"/>
                  </a:lnTo>
                  <a:lnTo>
                    <a:pt x="141" y="735"/>
                  </a:lnTo>
                  <a:lnTo>
                    <a:pt x="118" y="717"/>
                  </a:lnTo>
                  <a:lnTo>
                    <a:pt x="98" y="696"/>
                  </a:lnTo>
                  <a:lnTo>
                    <a:pt x="80" y="673"/>
                  </a:lnTo>
                  <a:lnTo>
                    <a:pt x="64" y="649"/>
                  </a:lnTo>
                  <a:lnTo>
                    <a:pt x="50" y="624"/>
                  </a:lnTo>
                  <a:lnTo>
                    <a:pt x="38" y="598"/>
                  </a:lnTo>
                  <a:lnTo>
                    <a:pt x="29" y="572"/>
                  </a:lnTo>
                  <a:lnTo>
                    <a:pt x="21" y="545"/>
                  </a:lnTo>
                  <a:lnTo>
                    <a:pt x="14" y="517"/>
                  </a:lnTo>
                  <a:lnTo>
                    <a:pt x="9" y="491"/>
                  </a:lnTo>
                  <a:lnTo>
                    <a:pt x="6" y="465"/>
                  </a:lnTo>
                  <a:lnTo>
                    <a:pt x="3" y="440"/>
                  </a:lnTo>
                  <a:lnTo>
                    <a:pt x="1" y="416"/>
                  </a:lnTo>
                  <a:lnTo>
                    <a:pt x="0" y="394"/>
                  </a:lnTo>
                  <a:lnTo>
                    <a:pt x="0" y="374"/>
                  </a:lnTo>
                  <a:lnTo>
                    <a:pt x="0" y="355"/>
                  </a:lnTo>
                  <a:lnTo>
                    <a:pt x="0" y="340"/>
                  </a:lnTo>
                  <a:lnTo>
                    <a:pt x="1" y="327"/>
                  </a:lnTo>
                  <a:lnTo>
                    <a:pt x="2" y="318"/>
                  </a:lnTo>
                  <a:lnTo>
                    <a:pt x="2" y="312"/>
                  </a:lnTo>
                  <a:lnTo>
                    <a:pt x="2" y="310"/>
                  </a:lnTo>
                  <a:lnTo>
                    <a:pt x="6" y="268"/>
                  </a:lnTo>
                  <a:lnTo>
                    <a:pt x="13" y="229"/>
                  </a:lnTo>
                  <a:lnTo>
                    <a:pt x="22" y="195"/>
                  </a:lnTo>
                  <a:lnTo>
                    <a:pt x="34" y="163"/>
                  </a:lnTo>
                  <a:lnTo>
                    <a:pt x="48" y="136"/>
                  </a:lnTo>
                  <a:lnTo>
                    <a:pt x="64" y="112"/>
                  </a:lnTo>
                  <a:lnTo>
                    <a:pt x="82" y="91"/>
                  </a:lnTo>
                  <a:lnTo>
                    <a:pt x="100" y="73"/>
                  </a:lnTo>
                  <a:lnTo>
                    <a:pt x="119" y="57"/>
                  </a:lnTo>
                  <a:lnTo>
                    <a:pt x="139" y="44"/>
                  </a:lnTo>
                  <a:lnTo>
                    <a:pt x="159" y="33"/>
                  </a:lnTo>
                  <a:lnTo>
                    <a:pt x="180" y="23"/>
                  </a:lnTo>
                  <a:lnTo>
                    <a:pt x="199" y="16"/>
                  </a:lnTo>
                  <a:lnTo>
                    <a:pt x="218" y="11"/>
                  </a:lnTo>
                  <a:lnTo>
                    <a:pt x="236" y="7"/>
                  </a:lnTo>
                  <a:lnTo>
                    <a:pt x="252" y="4"/>
                  </a:lnTo>
                  <a:lnTo>
                    <a:pt x="267" y="2"/>
                  </a:lnTo>
                  <a:lnTo>
                    <a:pt x="281" y="1"/>
                  </a:lnTo>
                  <a:lnTo>
                    <a:pt x="292" y="0"/>
                  </a:lnTo>
                  <a:lnTo>
                    <a:pt x="3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52" name="Shape 12152"/>
          <p:cNvGrpSpPr/>
          <p:nvPr/>
        </p:nvGrpSpPr>
        <p:grpSpPr>
          <a:xfrm>
            <a:off x="5174667" y="3556613"/>
            <a:ext cx="261938" cy="250031"/>
            <a:chOff x="4393" y="3495"/>
            <a:chExt cx="220" cy="210"/>
          </a:xfrm>
        </p:grpSpPr>
        <p:sp>
          <p:nvSpPr>
            <p:cNvPr id="12153" name="Shape 12153"/>
            <p:cNvSpPr/>
            <p:nvPr/>
          </p:nvSpPr>
          <p:spPr>
            <a:xfrm>
              <a:off x="4448" y="3495"/>
              <a:ext cx="165" cy="139"/>
            </a:xfrm>
            <a:custGeom>
              <a:avLst/>
              <a:gdLst/>
              <a:ahLst/>
              <a:cxnLst/>
              <a:rect l="0" t="0" r="0" b="0"/>
              <a:pathLst>
                <a:path w="2636" h="2090" extrusionOk="0">
                  <a:moveTo>
                    <a:pt x="1292" y="0"/>
                  </a:moveTo>
                  <a:lnTo>
                    <a:pt x="1388" y="3"/>
                  </a:lnTo>
                  <a:lnTo>
                    <a:pt x="1482" y="11"/>
                  </a:lnTo>
                  <a:lnTo>
                    <a:pt x="1573" y="24"/>
                  </a:lnTo>
                  <a:lnTo>
                    <a:pt x="1664" y="43"/>
                  </a:lnTo>
                  <a:lnTo>
                    <a:pt x="1750" y="66"/>
                  </a:lnTo>
                  <a:lnTo>
                    <a:pt x="1836" y="94"/>
                  </a:lnTo>
                  <a:lnTo>
                    <a:pt x="1917" y="126"/>
                  </a:lnTo>
                  <a:lnTo>
                    <a:pt x="1996" y="163"/>
                  </a:lnTo>
                  <a:lnTo>
                    <a:pt x="2070" y="203"/>
                  </a:lnTo>
                  <a:lnTo>
                    <a:pt x="2142" y="248"/>
                  </a:lnTo>
                  <a:lnTo>
                    <a:pt x="2209" y="296"/>
                  </a:lnTo>
                  <a:lnTo>
                    <a:pt x="2273" y="348"/>
                  </a:lnTo>
                  <a:lnTo>
                    <a:pt x="2332" y="403"/>
                  </a:lnTo>
                  <a:lnTo>
                    <a:pt x="2387" y="461"/>
                  </a:lnTo>
                  <a:lnTo>
                    <a:pt x="2436" y="522"/>
                  </a:lnTo>
                  <a:lnTo>
                    <a:pt x="2481" y="586"/>
                  </a:lnTo>
                  <a:lnTo>
                    <a:pt x="2522" y="653"/>
                  </a:lnTo>
                  <a:lnTo>
                    <a:pt x="2556" y="722"/>
                  </a:lnTo>
                  <a:lnTo>
                    <a:pt x="2583" y="794"/>
                  </a:lnTo>
                  <a:lnTo>
                    <a:pt x="2606" y="867"/>
                  </a:lnTo>
                  <a:lnTo>
                    <a:pt x="2623" y="942"/>
                  </a:lnTo>
                  <a:lnTo>
                    <a:pt x="2632" y="1019"/>
                  </a:lnTo>
                  <a:lnTo>
                    <a:pt x="2636" y="1097"/>
                  </a:lnTo>
                  <a:lnTo>
                    <a:pt x="2632" y="1175"/>
                  </a:lnTo>
                  <a:lnTo>
                    <a:pt x="2623" y="1252"/>
                  </a:lnTo>
                  <a:lnTo>
                    <a:pt x="2606" y="1327"/>
                  </a:lnTo>
                  <a:lnTo>
                    <a:pt x="2583" y="1400"/>
                  </a:lnTo>
                  <a:lnTo>
                    <a:pt x="2556" y="1471"/>
                  </a:lnTo>
                  <a:lnTo>
                    <a:pt x="2522" y="1540"/>
                  </a:lnTo>
                  <a:lnTo>
                    <a:pt x="2482" y="1606"/>
                  </a:lnTo>
                  <a:lnTo>
                    <a:pt x="2437" y="1670"/>
                  </a:lnTo>
                  <a:lnTo>
                    <a:pt x="2387" y="1732"/>
                  </a:lnTo>
                  <a:lnTo>
                    <a:pt x="2333" y="1790"/>
                  </a:lnTo>
                  <a:lnTo>
                    <a:pt x="2352" y="1824"/>
                  </a:lnTo>
                  <a:lnTo>
                    <a:pt x="2374" y="1857"/>
                  </a:lnTo>
                  <a:lnTo>
                    <a:pt x="2400" y="1890"/>
                  </a:lnTo>
                  <a:lnTo>
                    <a:pt x="2429" y="1922"/>
                  </a:lnTo>
                  <a:lnTo>
                    <a:pt x="2462" y="1954"/>
                  </a:lnTo>
                  <a:lnTo>
                    <a:pt x="2498" y="1983"/>
                  </a:lnTo>
                  <a:lnTo>
                    <a:pt x="2539" y="2010"/>
                  </a:lnTo>
                  <a:lnTo>
                    <a:pt x="2548" y="2019"/>
                  </a:lnTo>
                  <a:lnTo>
                    <a:pt x="2555" y="2029"/>
                  </a:lnTo>
                  <a:lnTo>
                    <a:pt x="2558" y="2040"/>
                  </a:lnTo>
                  <a:lnTo>
                    <a:pt x="2557" y="2051"/>
                  </a:lnTo>
                  <a:lnTo>
                    <a:pt x="2554" y="2062"/>
                  </a:lnTo>
                  <a:lnTo>
                    <a:pt x="2546" y="2071"/>
                  </a:lnTo>
                  <a:lnTo>
                    <a:pt x="2535" y="2077"/>
                  </a:lnTo>
                  <a:lnTo>
                    <a:pt x="2523" y="2081"/>
                  </a:lnTo>
                  <a:lnTo>
                    <a:pt x="2477" y="2086"/>
                  </a:lnTo>
                  <a:lnTo>
                    <a:pt x="2426" y="2089"/>
                  </a:lnTo>
                  <a:lnTo>
                    <a:pt x="2369" y="2090"/>
                  </a:lnTo>
                  <a:lnTo>
                    <a:pt x="2308" y="2087"/>
                  </a:lnTo>
                  <a:lnTo>
                    <a:pt x="2245" y="2080"/>
                  </a:lnTo>
                  <a:lnTo>
                    <a:pt x="2178" y="2068"/>
                  </a:lnTo>
                  <a:lnTo>
                    <a:pt x="2111" y="2051"/>
                  </a:lnTo>
                  <a:lnTo>
                    <a:pt x="2043" y="2027"/>
                  </a:lnTo>
                  <a:lnTo>
                    <a:pt x="2038" y="1954"/>
                  </a:lnTo>
                  <a:lnTo>
                    <a:pt x="2031" y="1882"/>
                  </a:lnTo>
                  <a:lnTo>
                    <a:pt x="2018" y="1812"/>
                  </a:lnTo>
                  <a:lnTo>
                    <a:pt x="2002" y="1743"/>
                  </a:lnTo>
                  <a:lnTo>
                    <a:pt x="2058" y="1702"/>
                  </a:lnTo>
                  <a:lnTo>
                    <a:pt x="2110" y="1659"/>
                  </a:lnTo>
                  <a:lnTo>
                    <a:pt x="2158" y="1612"/>
                  </a:lnTo>
                  <a:lnTo>
                    <a:pt x="2202" y="1563"/>
                  </a:lnTo>
                  <a:lnTo>
                    <a:pt x="2241" y="1512"/>
                  </a:lnTo>
                  <a:lnTo>
                    <a:pt x="2276" y="1458"/>
                  </a:lnTo>
                  <a:lnTo>
                    <a:pt x="2307" y="1402"/>
                  </a:lnTo>
                  <a:lnTo>
                    <a:pt x="2332" y="1344"/>
                  </a:lnTo>
                  <a:lnTo>
                    <a:pt x="2352" y="1285"/>
                  </a:lnTo>
                  <a:lnTo>
                    <a:pt x="2367" y="1224"/>
                  </a:lnTo>
                  <a:lnTo>
                    <a:pt x="2375" y="1161"/>
                  </a:lnTo>
                  <a:lnTo>
                    <a:pt x="2379" y="1097"/>
                  </a:lnTo>
                  <a:lnTo>
                    <a:pt x="2375" y="1031"/>
                  </a:lnTo>
                  <a:lnTo>
                    <a:pt x="2366" y="965"/>
                  </a:lnTo>
                  <a:lnTo>
                    <a:pt x="2350" y="902"/>
                  </a:lnTo>
                  <a:lnTo>
                    <a:pt x="2327" y="840"/>
                  </a:lnTo>
                  <a:lnTo>
                    <a:pt x="2301" y="779"/>
                  </a:lnTo>
                  <a:lnTo>
                    <a:pt x="2268" y="721"/>
                  </a:lnTo>
                  <a:lnTo>
                    <a:pt x="2229" y="666"/>
                  </a:lnTo>
                  <a:lnTo>
                    <a:pt x="2187" y="613"/>
                  </a:lnTo>
                  <a:lnTo>
                    <a:pt x="2140" y="562"/>
                  </a:lnTo>
                  <a:lnTo>
                    <a:pt x="2087" y="515"/>
                  </a:lnTo>
                  <a:lnTo>
                    <a:pt x="2031" y="471"/>
                  </a:lnTo>
                  <a:lnTo>
                    <a:pt x="1971" y="430"/>
                  </a:lnTo>
                  <a:lnTo>
                    <a:pt x="1907" y="393"/>
                  </a:lnTo>
                  <a:lnTo>
                    <a:pt x="1840" y="359"/>
                  </a:lnTo>
                  <a:lnTo>
                    <a:pt x="1770" y="329"/>
                  </a:lnTo>
                  <a:lnTo>
                    <a:pt x="1696" y="303"/>
                  </a:lnTo>
                  <a:lnTo>
                    <a:pt x="1619" y="282"/>
                  </a:lnTo>
                  <a:lnTo>
                    <a:pt x="1540" y="265"/>
                  </a:lnTo>
                  <a:lnTo>
                    <a:pt x="1459" y="252"/>
                  </a:lnTo>
                  <a:lnTo>
                    <a:pt x="1377" y="245"/>
                  </a:lnTo>
                  <a:lnTo>
                    <a:pt x="1292" y="242"/>
                  </a:lnTo>
                  <a:lnTo>
                    <a:pt x="1205" y="245"/>
                  </a:lnTo>
                  <a:lnTo>
                    <a:pt x="1121" y="253"/>
                  </a:lnTo>
                  <a:lnTo>
                    <a:pt x="1038" y="266"/>
                  </a:lnTo>
                  <a:lnTo>
                    <a:pt x="958" y="284"/>
                  </a:lnTo>
                  <a:lnTo>
                    <a:pt x="880" y="306"/>
                  </a:lnTo>
                  <a:lnTo>
                    <a:pt x="805" y="333"/>
                  </a:lnTo>
                  <a:lnTo>
                    <a:pt x="734" y="364"/>
                  </a:lnTo>
                  <a:lnTo>
                    <a:pt x="666" y="399"/>
                  </a:lnTo>
                  <a:lnTo>
                    <a:pt x="602" y="438"/>
                  </a:lnTo>
                  <a:lnTo>
                    <a:pt x="541" y="480"/>
                  </a:lnTo>
                  <a:lnTo>
                    <a:pt x="484" y="526"/>
                  </a:lnTo>
                  <a:lnTo>
                    <a:pt x="432" y="575"/>
                  </a:lnTo>
                  <a:lnTo>
                    <a:pt x="385" y="627"/>
                  </a:lnTo>
                  <a:lnTo>
                    <a:pt x="342" y="682"/>
                  </a:lnTo>
                  <a:lnTo>
                    <a:pt x="305" y="739"/>
                  </a:lnTo>
                  <a:lnTo>
                    <a:pt x="227" y="748"/>
                  </a:lnTo>
                  <a:lnTo>
                    <a:pt x="150" y="760"/>
                  </a:lnTo>
                  <a:lnTo>
                    <a:pt x="75" y="776"/>
                  </a:lnTo>
                  <a:lnTo>
                    <a:pt x="0" y="795"/>
                  </a:lnTo>
                  <a:lnTo>
                    <a:pt x="29" y="723"/>
                  </a:lnTo>
                  <a:lnTo>
                    <a:pt x="63" y="654"/>
                  </a:lnTo>
                  <a:lnTo>
                    <a:pt x="102" y="587"/>
                  </a:lnTo>
                  <a:lnTo>
                    <a:pt x="147" y="523"/>
                  </a:lnTo>
                  <a:lnTo>
                    <a:pt x="196" y="462"/>
                  </a:lnTo>
                  <a:lnTo>
                    <a:pt x="251" y="403"/>
                  </a:lnTo>
                  <a:lnTo>
                    <a:pt x="310" y="348"/>
                  </a:lnTo>
                  <a:lnTo>
                    <a:pt x="373" y="296"/>
                  </a:lnTo>
                  <a:lnTo>
                    <a:pt x="442" y="248"/>
                  </a:lnTo>
                  <a:lnTo>
                    <a:pt x="513" y="204"/>
                  </a:lnTo>
                  <a:lnTo>
                    <a:pt x="588" y="163"/>
                  </a:lnTo>
                  <a:lnTo>
                    <a:pt x="667" y="126"/>
                  </a:lnTo>
                  <a:lnTo>
                    <a:pt x="748" y="94"/>
                  </a:lnTo>
                  <a:lnTo>
                    <a:pt x="833" y="66"/>
                  </a:lnTo>
                  <a:lnTo>
                    <a:pt x="919" y="43"/>
                  </a:lnTo>
                  <a:lnTo>
                    <a:pt x="1010" y="24"/>
                  </a:lnTo>
                  <a:lnTo>
                    <a:pt x="1102" y="11"/>
                  </a:lnTo>
                  <a:lnTo>
                    <a:pt x="1196" y="3"/>
                  </a:lnTo>
                  <a:lnTo>
                    <a:pt x="1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54" name="Shape 12154"/>
            <p:cNvSpPr/>
            <p:nvPr/>
          </p:nvSpPr>
          <p:spPr>
            <a:xfrm>
              <a:off x="4393" y="3556"/>
              <a:ext cx="170" cy="149"/>
            </a:xfrm>
            <a:custGeom>
              <a:avLst/>
              <a:gdLst/>
              <a:ahLst/>
              <a:cxnLst/>
              <a:rect l="0" t="0" r="0" b="0"/>
              <a:pathLst>
                <a:path w="2721" h="2236" extrusionOk="0">
                  <a:moveTo>
                    <a:pt x="1319" y="470"/>
                  </a:moveTo>
                  <a:lnTo>
                    <a:pt x="1303" y="473"/>
                  </a:lnTo>
                  <a:lnTo>
                    <a:pt x="1291" y="476"/>
                  </a:lnTo>
                  <a:lnTo>
                    <a:pt x="1282" y="482"/>
                  </a:lnTo>
                  <a:lnTo>
                    <a:pt x="1277" y="490"/>
                  </a:lnTo>
                  <a:lnTo>
                    <a:pt x="1274" y="502"/>
                  </a:lnTo>
                  <a:lnTo>
                    <a:pt x="1273" y="519"/>
                  </a:lnTo>
                  <a:lnTo>
                    <a:pt x="1273" y="571"/>
                  </a:lnTo>
                  <a:lnTo>
                    <a:pt x="1273" y="587"/>
                  </a:lnTo>
                  <a:lnTo>
                    <a:pt x="1273" y="599"/>
                  </a:lnTo>
                  <a:lnTo>
                    <a:pt x="1270" y="608"/>
                  </a:lnTo>
                  <a:lnTo>
                    <a:pt x="1266" y="615"/>
                  </a:lnTo>
                  <a:lnTo>
                    <a:pt x="1261" y="621"/>
                  </a:lnTo>
                  <a:lnTo>
                    <a:pt x="1251" y="626"/>
                  </a:lnTo>
                  <a:lnTo>
                    <a:pt x="1238" y="631"/>
                  </a:lnTo>
                  <a:lnTo>
                    <a:pt x="1221" y="636"/>
                  </a:lnTo>
                  <a:lnTo>
                    <a:pt x="1185" y="651"/>
                  </a:lnTo>
                  <a:lnTo>
                    <a:pt x="1152" y="667"/>
                  </a:lnTo>
                  <a:lnTo>
                    <a:pt x="1122" y="686"/>
                  </a:lnTo>
                  <a:lnTo>
                    <a:pt x="1094" y="708"/>
                  </a:lnTo>
                  <a:lnTo>
                    <a:pt x="1071" y="732"/>
                  </a:lnTo>
                  <a:lnTo>
                    <a:pt x="1051" y="758"/>
                  </a:lnTo>
                  <a:lnTo>
                    <a:pt x="1034" y="787"/>
                  </a:lnTo>
                  <a:lnTo>
                    <a:pt x="1021" y="819"/>
                  </a:lnTo>
                  <a:lnTo>
                    <a:pt x="1012" y="853"/>
                  </a:lnTo>
                  <a:lnTo>
                    <a:pt x="1007" y="890"/>
                  </a:lnTo>
                  <a:lnTo>
                    <a:pt x="1008" y="926"/>
                  </a:lnTo>
                  <a:lnTo>
                    <a:pt x="1013" y="960"/>
                  </a:lnTo>
                  <a:lnTo>
                    <a:pt x="1024" y="991"/>
                  </a:lnTo>
                  <a:lnTo>
                    <a:pt x="1038" y="1020"/>
                  </a:lnTo>
                  <a:lnTo>
                    <a:pt x="1056" y="1046"/>
                  </a:lnTo>
                  <a:lnTo>
                    <a:pt x="1078" y="1071"/>
                  </a:lnTo>
                  <a:lnTo>
                    <a:pt x="1104" y="1093"/>
                  </a:lnTo>
                  <a:lnTo>
                    <a:pt x="1133" y="1114"/>
                  </a:lnTo>
                  <a:lnTo>
                    <a:pt x="1166" y="1134"/>
                  </a:lnTo>
                  <a:lnTo>
                    <a:pt x="1213" y="1158"/>
                  </a:lnTo>
                  <a:lnTo>
                    <a:pt x="1261" y="1179"/>
                  </a:lnTo>
                  <a:lnTo>
                    <a:pt x="1311" y="1198"/>
                  </a:lnTo>
                  <a:lnTo>
                    <a:pt x="1361" y="1217"/>
                  </a:lnTo>
                  <a:lnTo>
                    <a:pt x="1395" y="1233"/>
                  </a:lnTo>
                  <a:lnTo>
                    <a:pt x="1430" y="1256"/>
                  </a:lnTo>
                  <a:lnTo>
                    <a:pt x="1450" y="1273"/>
                  </a:lnTo>
                  <a:lnTo>
                    <a:pt x="1462" y="1292"/>
                  </a:lnTo>
                  <a:lnTo>
                    <a:pt x="1470" y="1312"/>
                  </a:lnTo>
                  <a:lnTo>
                    <a:pt x="1472" y="1332"/>
                  </a:lnTo>
                  <a:lnTo>
                    <a:pt x="1469" y="1351"/>
                  </a:lnTo>
                  <a:lnTo>
                    <a:pt x="1461" y="1370"/>
                  </a:lnTo>
                  <a:lnTo>
                    <a:pt x="1447" y="1387"/>
                  </a:lnTo>
                  <a:lnTo>
                    <a:pt x="1430" y="1402"/>
                  </a:lnTo>
                  <a:lnTo>
                    <a:pt x="1407" y="1413"/>
                  </a:lnTo>
                  <a:lnTo>
                    <a:pt x="1376" y="1424"/>
                  </a:lnTo>
                  <a:lnTo>
                    <a:pt x="1344" y="1431"/>
                  </a:lnTo>
                  <a:lnTo>
                    <a:pt x="1313" y="1433"/>
                  </a:lnTo>
                  <a:lnTo>
                    <a:pt x="1282" y="1431"/>
                  </a:lnTo>
                  <a:lnTo>
                    <a:pt x="1243" y="1425"/>
                  </a:lnTo>
                  <a:lnTo>
                    <a:pt x="1203" y="1418"/>
                  </a:lnTo>
                  <a:lnTo>
                    <a:pt x="1165" y="1408"/>
                  </a:lnTo>
                  <a:lnTo>
                    <a:pt x="1127" y="1395"/>
                  </a:lnTo>
                  <a:lnTo>
                    <a:pt x="1091" y="1379"/>
                  </a:lnTo>
                  <a:lnTo>
                    <a:pt x="1076" y="1372"/>
                  </a:lnTo>
                  <a:lnTo>
                    <a:pt x="1065" y="1369"/>
                  </a:lnTo>
                  <a:lnTo>
                    <a:pt x="1056" y="1370"/>
                  </a:lnTo>
                  <a:lnTo>
                    <a:pt x="1049" y="1376"/>
                  </a:lnTo>
                  <a:lnTo>
                    <a:pt x="1042" y="1386"/>
                  </a:lnTo>
                  <a:lnTo>
                    <a:pt x="1035" y="1401"/>
                  </a:lnTo>
                  <a:lnTo>
                    <a:pt x="1007" y="1493"/>
                  </a:lnTo>
                  <a:lnTo>
                    <a:pt x="1002" y="1511"/>
                  </a:lnTo>
                  <a:lnTo>
                    <a:pt x="1001" y="1525"/>
                  </a:lnTo>
                  <a:lnTo>
                    <a:pt x="1003" y="1537"/>
                  </a:lnTo>
                  <a:lnTo>
                    <a:pt x="1010" y="1546"/>
                  </a:lnTo>
                  <a:lnTo>
                    <a:pt x="1022" y="1555"/>
                  </a:lnTo>
                  <a:lnTo>
                    <a:pt x="1040" y="1564"/>
                  </a:lnTo>
                  <a:lnTo>
                    <a:pt x="1082" y="1581"/>
                  </a:lnTo>
                  <a:lnTo>
                    <a:pt x="1124" y="1594"/>
                  </a:lnTo>
                  <a:lnTo>
                    <a:pt x="1168" y="1604"/>
                  </a:lnTo>
                  <a:lnTo>
                    <a:pt x="1212" y="1612"/>
                  </a:lnTo>
                  <a:lnTo>
                    <a:pt x="1232" y="1614"/>
                  </a:lnTo>
                  <a:lnTo>
                    <a:pt x="1245" y="1618"/>
                  </a:lnTo>
                  <a:lnTo>
                    <a:pt x="1252" y="1623"/>
                  </a:lnTo>
                  <a:lnTo>
                    <a:pt x="1257" y="1632"/>
                  </a:lnTo>
                  <a:lnTo>
                    <a:pt x="1259" y="1646"/>
                  </a:lnTo>
                  <a:lnTo>
                    <a:pt x="1259" y="1664"/>
                  </a:lnTo>
                  <a:lnTo>
                    <a:pt x="1259" y="1725"/>
                  </a:lnTo>
                  <a:lnTo>
                    <a:pt x="1260" y="1738"/>
                  </a:lnTo>
                  <a:lnTo>
                    <a:pt x="1265" y="1749"/>
                  </a:lnTo>
                  <a:lnTo>
                    <a:pt x="1274" y="1757"/>
                  </a:lnTo>
                  <a:lnTo>
                    <a:pt x="1285" y="1763"/>
                  </a:lnTo>
                  <a:lnTo>
                    <a:pt x="1300" y="1765"/>
                  </a:lnTo>
                  <a:lnTo>
                    <a:pt x="1398" y="1765"/>
                  </a:lnTo>
                  <a:lnTo>
                    <a:pt x="1413" y="1763"/>
                  </a:lnTo>
                  <a:lnTo>
                    <a:pt x="1426" y="1758"/>
                  </a:lnTo>
                  <a:lnTo>
                    <a:pt x="1434" y="1751"/>
                  </a:lnTo>
                  <a:lnTo>
                    <a:pt x="1439" y="1740"/>
                  </a:lnTo>
                  <a:lnTo>
                    <a:pt x="1441" y="1725"/>
                  </a:lnTo>
                  <a:lnTo>
                    <a:pt x="1441" y="1642"/>
                  </a:lnTo>
                  <a:lnTo>
                    <a:pt x="1442" y="1628"/>
                  </a:lnTo>
                  <a:lnTo>
                    <a:pt x="1447" y="1617"/>
                  </a:lnTo>
                  <a:lnTo>
                    <a:pt x="1456" y="1607"/>
                  </a:lnTo>
                  <a:lnTo>
                    <a:pt x="1468" y="1600"/>
                  </a:lnTo>
                  <a:lnTo>
                    <a:pt x="1483" y="1594"/>
                  </a:lnTo>
                  <a:lnTo>
                    <a:pt x="1521" y="1582"/>
                  </a:lnTo>
                  <a:lnTo>
                    <a:pt x="1556" y="1565"/>
                  </a:lnTo>
                  <a:lnTo>
                    <a:pt x="1590" y="1545"/>
                  </a:lnTo>
                  <a:lnTo>
                    <a:pt x="1621" y="1521"/>
                  </a:lnTo>
                  <a:lnTo>
                    <a:pt x="1650" y="1494"/>
                  </a:lnTo>
                  <a:lnTo>
                    <a:pt x="1674" y="1463"/>
                  </a:lnTo>
                  <a:lnTo>
                    <a:pt x="1692" y="1430"/>
                  </a:lnTo>
                  <a:lnTo>
                    <a:pt x="1706" y="1396"/>
                  </a:lnTo>
                  <a:lnTo>
                    <a:pt x="1714" y="1362"/>
                  </a:lnTo>
                  <a:lnTo>
                    <a:pt x="1718" y="1327"/>
                  </a:lnTo>
                  <a:lnTo>
                    <a:pt x="1717" y="1292"/>
                  </a:lnTo>
                  <a:lnTo>
                    <a:pt x="1712" y="1257"/>
                  </a:lnTo>
                  <a:lnTo>
                    <a:pt x="1702" y="1223"/>
                  </a:lnTo>
                  <a:lnTo>
                    <a:pt x="1689" y="1190"/>
                  </a:lnTo>
                  <a:lnTo>
                    <a:pt x="1669" y="1159"/>
                  </a:lnTo>
                  <a:lnTo>
                    <a:pt x="1647" y="1129"/>
                  </a:lnTo>
                  <a:lnTo>
                    <a:pt x="1620" y="1102"/>
                  </a:lnTo>
                  <a:lnTo>
                    <a:pt x="1589" y="1078"/>
                  </a:lnTo>
                  <a:lnTo>
                    <a:pt x="1555" y="1056"/>
                  </a:lnTo>
                  <a:lnTo>
                    <a:pt x="1499" y="1031"/>
                  </a:lnTo>
                  <a:lnTo>
                    <a:pt x="1440" y="1008"/>
                  </a:lnTo>
                  <a:lnTo>
                    <a:pt x="1383" y="986"/>
                  </a:lnTo>
                  <a:lnTo>
                    <a:pt x="1359" y="976"/>
                  </a:lnTo>
                  <a:lnTo>
                    <a:pt x="1335" y="965"/>
                  </a:lnTo>
                  <a:lnTo>
                    <a:pt x="1312" y="953"/>
                  </a:lnTo>
                  <a:lnTo>
                    <a:pt x="1291" y="938"/>
                  </a:lnTo>
                  <a:lnTo>
                    <a:pt x="1275" y="923"/>
                  </a:lnTo>
                  <a:lnTo>
                    <a:pt x="1263" y="906"/>
                  </a:lnTo>
                  <a:lnTo>
                    <a:pt x="1255" y="889"/>
                  </a:lnTo>
                  <a:lnTo>
                    <a:pt x="1253" y="872"/>
                  </a:lnTo>
                  <a:lnTo>
                    <a:pt x="1257" y="855"/>
                  </a:lnTo>
                  <a:lnTo>
                    <a:pt x="1263" y="839"/>
                  </a:lnTo>
                  <a:lnTo>
                    <a:pt x="1274" y="825"/>
                  </a:lnTo>
                  <a:lnTo>
                    <a:pt x="1290" y="813"/>
                  </a:lnTo>
                  <a:lnTo>
                    <a:pt x="1309" y="802"/>
                  </a:lnTo>
                  <a:lnTo>
                    <a:pt x="1338" y="796"/>
                  </a:lnTo>
                  <a:lnTo>
                    <a:pt x="1365" y="794"/>
                  </a:lnTo>
                  <a:lnTo>
                    <a:pt x="1409" y="793"/>
                  </a:lnTo>
                  <a:lnTo>
                    <a:pt x="1453" y="797"/>
                  </a:lnTo>
                  <a:lnTo>
                    <a:pt x="1495" y="805"/>
                  </a:lnTo>
                  <a:lnTo>
                    <a:pt x="1537" y="817"/>
                  </a:lnTo>
                  <a:lnTo>
                    <a:pt x="1580" y="833"/>
                  </a:lnTo>
                  <a:lnTo>
                    <a:pt x="1594" y="840"/>
                  </a:lnTo>
                  <a:lnTo>
                    <a:pt x="1606" y="843"/>
                  </a:lnTo>
                  <a:lnTo>
                    <a:pt x="1616" y="842"/>
                  </a:lnTo>
                  <a:lnTo>
                    <a:pt x="1623" y="836"/>
                  </a:lnTo>
                  <a:lnTo>
                    <a:pt x="1630" y="826"/>
                  </a:lnTo>
                  <a:lnTo>
                    <a:pt x="1635" y="811"/>
                  </a:lnTo>
                  <a:lnTo>
                    <a:pt x="1651" y="759"/>
                  </a:lnTo>
                  <a:lnTo>
                    <a:pt x="1668" y="707"/>
                  </a:lnTo>
                  <a:lnTo>
                    <a:pt x="1669" y="691"/>
                  </a:lnTo>
                  <a:lnTo>
                    <a:pt x="1665" y="677"/>
                  </a:lnTo>
                  <a:lnTo>
                    <a:pt x="1655" y="666"/>
                  </a:lnTo>
                  <a:lnTo>
                    <a:pt x="1641" y="658"/>
                  </a:lnTo>
                  <a:lnTo>
                    <a:pt x="1597" y="642"/>
                  </a:lnTo>
                  <a:lnTo>
                    <a:pt x="1552" y="629"/>
                  </a:lnTo>
                  <a:lnTo>
                    <a:pt x="1505" y="619"/>
                  </a:lnTo>
                  <a:lnTo>
                    <a:pt x="1483" y="615"/>
                  </a:lnTo>
                  <a:lnTo>
                    <a:pt x="1467" y="612"/>
                  </a:lnTo>
                  <a:lnTo>
                    <a:pt x="1456" y="607"/>
                  </a:lnTo>
                  <a:lnTo>
                    <a:pt x="1450" y="600"/>
                  </a:lnTo>
                  <a:lnTo>
                    <a:pt x="1446" y="590"/>
                  </a:lnTo>
                  <a:lnTo>
                    <a:pt x="1445" y="574"/>
                  </a:lnTo>
                  <a:lnTo>
                    <a:pt x="1445" y="553"/>
                  </a:lnTo>
                  <a:lnTo>
                    <a:pt x="1445" y="526"/>
                  </a:lnTo>
                  <a:lnTo>
                    <a:pt x="1443" y="505"/>
                  </a:lnTo>
                  <a:lnTo>
                    <a:pt x="1440" y="491"/>
                  </a:lnTo>
                  <a:lnTo>
                    <a:pt x="1434" y="481"/>
                  </a:lnTo>
                  <a:lnTo>
                    <a:pt x="1423" y="475"/>
                  </a:lnTo>
                  <a:lnTo>
                    <a:pt x="1408" y="472"/>
                  </a:lnTo>
                  <a:lnTo>
                    <a:pt x="1386" y="471"/>
                  </a:lnTo>
                  <a:lnTo>
                    <a:pt x="1357" y="470"/>
                  </a:lnTo>
                  <a:lnTo>
                    <a:pt x="1319" y="470"/>
                  </a:lnTo>
                  <a:close/>
                  <a:moveTo>
                    <a:pt x="1360" y="0"/>
                  </a:moveTo>
                  <a:lnTo>
                    <a:pt x="1457" y="3"/>
                  </a:lnTo>
                  <a:lnTo>
                    <a:pt x="1552" y="11"/>
                  </a:lnTo>
                  <a:lnTo>
                    <a:pt x="1646" y="25"/>
                  </a:lnTo>
                  <a:lnTo>
                    <a:pt x="1737" y="44"/>
                  </a:lnTo>
                  <a:lnTo>
                    <a:pt x="1825" y="67"/>
                  </a:lnTo>
                  <a:lnTo>
                    <a:pt x="1910" y="96"/>
                  </a:lnTo>
                  <a:lnTo>
                    <a:pt x="1993" y="129"/>
                  </a:lnTo>
                  <a:lnTo>
                    <a:pt x="2073" y="166"/>
                  </a:lnTo>
                  <a:lnTo>
                    <a:pt x="2148" y="207"/>
                  </a:lnTo>
                  <a:lnTo>
                    <a:pt x="2221" y="253"/>
                  </a:lnTo>
                  <a:lnTo>
                    <a:pt x="2289" y="302"/>
                  </a:lnTo>
                  <a:lnTo>
                    <a:pt x="2353" y="355"/>
                  </a:lnTo>
                  <a:lnTo>
                    <a:pt x="2413" y="411"/>
                  </a:lnTo>
                  <a:lnTo>
                    <a:pt x="2468" y="470"/>
                  </a:lnTo>
                  <a:lnTo>
                    <a:pt x="2518" y="532"/>
                  </a:lnTo>
                  <a:lnTo>
                    <a:pt x="2564" y="598"/>
                  </a:lnTo>
                  <a:lnTo>
                    <a:pt x="2604" y="666"/>
                  </a:lnTo>
                  <a:lnTo>
                    <a:pt x="2639" y="736"/>
                  </a:lnTo>
                  <a:lnTo>
                    <a:pt x="2668" y="808"/>
                  </a:lnTo>
                  <a:lnTo>
                    <a:pt x="2690" y="883"/>
                  </a:lnTo>
                  <a:lnTo>
                    <a:pt x="2707" y="960"/>
                  </a:lnTo>
                  <a:lnTo>
                    <a:pt x="2718" y="1038"/>
                  </a:lnTo>
                  <a:lnTo>
                    <a:pt x="2721" y="1118"/>
                  </a:lnTo>
                  <a:lnTo>
                    <a:pt x="2718" y="1197"/>
                  </a:lnTo>
                  <a:lnTo>
                    <a:pt x="2707" y="1276"/>
                  </a:lnTo>
                  <a:lnTo>
                    <a:pt x="2691" y="1352"/>
                  </a:lnTo>
                  <a:lnTo>
                    <a:pt x="2668" y="1427"/>
                  </a:lnTo>
                  <a:lnTo>
                    <a:pt x="2639" y="1501"/>
                  </a:lnTo>
                  <a:lnTo>
                    <a:pt x="2605" y="1571"/>
                  </a:lnTo>
                  <a:lnTo>
                    <a:pt x="2565" y="1639"/>
                  </a:lnTo>
                  <a:lnTo>
                    <a:pt x="2519" y="1704"/>
                  </a:lnTo>
                  <a:lnTo>
                    <a:pt x="2469" y="1767"/>
                  </a:lnTo>
                  <a:lnTo>
                    <a:pt x="2414" y="1826"/>
                  </a:lnTo>
                  <a:lnTo>
                    <a:pt x="2354" y="1882"/>
                  </a:lnTo>
                  <a:lnTo>
                    <a:pt x="2290" y="1935"/>
                  </a:lnTo>
                  <a:lnTo>
                    <a:pt x="2222" y="1984"/>
                  </a:lnTo>
                  <a:lnTo>
                    <a:pt x="2149" y="2030"/>
                  </a:lnTo>
                  <a:lnTo>
                    <a:pt x="2074" y="2071"/>
                  </a:lnTo>
                  <a:lnTo>
                    <a:pt x="1994" y="2108"/>
                  </a:lnTo>
                  <a:lnTo>
                    <a:pt x="1911" y="2141"/>
                  </a:lnTo>
                  <a:lnTo>
                    <a:pt x="1826" y="2169"/>
                  </a:lnTo>
                  <a:lnTo>
                    <a:pt x="1738" y="2193"/>
                  </a:lnTo>
                  <a:lnTo>
                    <a:pt x="1647" y="2212"/>
                  </a:lnTo>
                  <a:lnTo>
                    <a:pt x="1553" y="2225"/>
                  </a:lnTo>
                  <a:lnTo>
                    <a:pt x="1458" y="2234"/>
                  </a:lnTo>
                  <a:lnTo>
                    <a:pt x="1361" y="2236"/>
                  </a:lnTo>
                  <a:lnTo>
                    <a:pt x="1270" y="2234"/>
                  </a:lnTo>
                  <a:lnTo>
                    <a:pt x="1182" y="2227"/>
                  </a:lnTo>
                  <a:lnTo>
                    <a:pt x="1095" y="2215"/>
                  </a:lnTo>
                  <a:lnTo>
                    <a:pt x="1010" y="2199"/>
                  </a:lnTo>
                  <a:lnTo>
                    <a:pt x="928" y="2178"/>
                  </a:lnTo>
                  <a:lnTo>
                    <a:pt x="847" y="2154"/>
                  </a:lnTo>
                  <a:lnTo>
                    <a:pt x="769" y="2125"/>
                  </a:lnTo>
                  <a:lnTo>
                    <a:pt x="694" y="2093"/>
                  </a:lnTo>
                  <a:lnTo>
                    <a:pt x="622" y="2057"/>
                  </a:lnTo>
                  <a:lnTo>
                    <a:pt x="564" y="2086"/>
                  </a:lnTo>
                  <a:lnTo>
                    <a:pt x="506" y="2109"/>
                  </a:lnTo>
                  <a:lnTo>
                    <a:pt x="448" y="2127"/>
                  </a:lnTo>
                  <a:lnTo>
                    <a:pt x="391" y="2139"/>
                  </a:lnTo>
                  <a:lnTo>
                    <a:pt x="336" y="2147"/>
                  </a:lnTo>
                  <a:lnTo>
                    <a:pt x="282" y="2152"/>
                  </a:lnTo>
                  <a:lnTo>
                    <a:pt x="231" y="2154"/>
                  </a:lnTo>
                  <a:lnTo>
                    <a:pt x="185" y="2152"/>
                  </a:lnTo>
                  <a:lnTo>
                    <a:pt x="141" y="2150"/>
                  </a:lnTo>
                  <a:lnTo>
                    <a:pt x="102" y="2145"/>
                  </a:lnTo>
                  <a:lnTo>
                    <a:pt x="89" y="2141"/>
                  </a:lnTo>
                  <a:lnTo>
                    <a:pt x="79" y="2134"/>
                  </a:lnTo>
                  <a:lnTo>
                    <a:pt x="73" y="2124"/>
                  </a:lnTo>
                  <a:lnTo>
                    <a:pt x="70" y="2112"/>
                  </a:lnTo>
                  <a:lnTo>
                    <a:pt x="71" y="2101"/>
                  </a:lnTo>
                  <a:lnTo>
                    <a:pt x="78" y="2090"/>
                  </a:lnTo>
                  <a:lnTo>
                    <a:pt x="87" y="2081"/>
                  </a:lnTo>
                  <a:lnTo>
                    <a:pt x="129" y="2053"/>
                  </a:lnTo>
                  <a:lnTo>
                    <a:pt x="165" y="2023"/>
                  </a:lnTo>
                  <a:lnTo>
                    <a:pt x="197" y="1991"/>
                  </a:lnTo>
                  <a:lnTo>
                    <a:pt x="226" y="1958"/>
                  </a:lnTo>
                  <a:lnTo>
                    <a:pt x="250" y="1924"/>
                  </a:lnTo>
                  <a:lnTo>
                    <a:pt x="271" y="1889"/>
                  </a:lnTo>
                  <a:lnTo>
                    <a:pt x="288" y="1855"/>
                  </a:lnTo>
                  <a:lnTo>
                    <a:pt x="303" y="1821"/>
                  </a:lnTo>
                  <a:lnTo>
                    <a:pt x="249" y="1762"/>
                  </a:lnTo>
                  <a:lnTo>
                    <a:pt x="198" y="1700"/>
                  </a:lnTo>
                  <a:lnTo>
                    <a:pt x="154" y="1635"/>
                  </a:lnTo>
                  <a:lnTo>
                    <a:pt x="114" y="1568"/>
                  </a:lnTo>
                  <a:lnTo>
                    <a:pt x="80" y="1498"/>
                  </a:lnTo>
                  <a:lnTo>
                    <a:pt x="52" y="1425"/>
                  </a:lnTo>
                  <a:lnTo>
                    <a:pt x="30" y="1351"/>
                  </a:lnTo>
                  <a:lnTo>
                    <a:pt x="13" y="1275"/>
                  </a:lnTo>
                  <a:lnTo>
                    <a:pt x="3" y="1197"/>
                  </a:lnTo>
                  <a:lnTo>
                    <a:pt x="0" y="1118"/>
                  </a:lnTo>
                  <a:lnTo>
                    <a:pt x="3" y="1038"/>
                  </a:lnTo>
                  <a:lnTo>
                    <a:pt x="14" y="960"/>
                  </a:lnTo>
                  <a:lnTo>
                    <a:pt x="30" y="883"/>
                  </a:lnTo>
                  <a:lnTo>
                    <a:pt x="52" y="809"/>
                  </a:lnTo>
                  <a:lnTo>
                    <a:pt x="81" y="736"/>
                  </a:lnTo>
                  <a:lnTo>
                    <a:pt x="116" y="666"/>
                  </a:lnTo>
                  <a:lnTo>
                    <a:pt x="156" y="598"/>
                  </a:lnTo>
                  <a:lnTo>
                    <a:pt x="202" y="532"/>
                  </a:lnTo>
                  <a:lnTo>
                    <a:pt x="252" y="470"/>
                  </a:lnTo>
                  <a:lnTo>
                    <a:pt x="307" y="411"/>
                  </a:lnTo>
                  <a:lnTo>
                    <a:pt x="367" y="354"/>
                  </a:lnTo>
                  <a:lnTo>
                    <a:pt x="431" y="302"/>
                  </a:lnTo>
                  <a:lnTo>
                    <a:pt x="499" y="252"/>
                  </a:lnTo>
                  <a:lnTo>
                    <a:pt x="572" y="207"/>
                  </a:lnTo>
                  <a:lnTo>
                    <a:pt x="647" y="166"/>
                  </a:lnTo>
                  <a:lnTo>
                    <a:pt x="727" y="128"/>
                  </a:lnTo>
                  <a:lnTo>
                    <a:pt x="810" y="96"/>
                  </a:lnTo>
                  <a:lnTo>
                    <a:pt x="895" y="67"/>
                  </a:lnTo>
                  <a:lnTo>
                    <a:pt x="983" y="44"/>
                  </a:lnTo>
                  <a:lnTo>
                    <a:pt x="1074" y="25"/>
                  </a:lnTo>
                  <a:lnTo>
                    <a:pt x="1168" y="11"/>
                  </a:lnTo>
                  <a:lnTo>
                    <a:pt x="1263" y="3"/>
                  </a:lnTo>
                  <a:lnTo>
                    <a:pt x="13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155" name="Shape 12155"/>
          <p:cNvSpPr/>
          <p:nvPr/>
        </p:nvSpPr>
        <p:spPr>
          <a:xfrm>
            <a:off x="4616520" y="3586378"/>
            <a:ext cx="261938" cy="190500"/>
          </a:xfrm>
          <a:custGeom>
            <a:avLst/>
            <a:gdLst/>
            <a:ahLst/>
            <a:cxnLst/>
            <a:rect l="0" t="0" r="0" b="0"/>
            <a:pathLst>
              <a:path w="3519" h="2400" extrusionOk="0">
                <a:moveTo>
                  <a:pt x="1577" y="0"/>
                </a:moveTo>
                <a:lnTo>
                  <a:pt x="1940" y="0"/>
                </a:lnTo>
                <a:lnTo>
                  <a:pt x="1969" y="3"/>
                </a:lnTo>
                <a:lnTo>
                  <a:pt x="1995" y="12"/>
                </a:lnTo>
                <a:lnTo>
                  <a:pt x="2018" y="26"/>
                </a:lnTo>
                <a:lnTo>
                  <a:pt x="2037" y="44"/>
                </a:lnTo>
                <a:lnTo>
                  <a:pt x="2052" y="66"/>
                </a:lnTo>
                <a:lnTo>
                  <a:pt x="2062" y="91"/>
                </a:lnTo>
                <a:lnTo>
                  <a:pt x="2065" y="118"/>
                </a:lnTo>
                <a:lnTo>
                  <a:pt x="2065" y="322"/>
                </a:lnTo>
                <a:lnTo>
                  <a:pt x="2062" y="349"/>
                </a:lnTo>
                <a:lnTo>
                  <a:pt x="2052" y="374"/>
                </a:lnTo>
                <a:lnTo>
                  <a:pt x="2037" y="396"/>
                </a:lnTo>
                <a:lnTo>
                  <a:pt x="2018" y="414"/>
                </a:lnTo>
                <a:lnTo>
                  <a:pt x="1995" y="428"/>
                </a:lnTo>
                <a:lnTo>
                  <a:pt x="1969" y="436"/>
                </a:lnTo>
                <a:lnTo>
                  <a:pt x="1940" y="440"/>
                </a:lnTo>
                <a:lnTo>
                  <a:pt x="1828" y="440"/>
                </a:lnTo>
                <a:lnTo>
                  <a:pt x="1828" y="627"/>
                </a:lnTo>
                <a:lnTo>
                  <a:pt x="2673" y="627"/>
                </a:lnTo>
                <a:lnTo>
                  <a:pt x="2702" y="630"/>
                </a:lnTo>
                <a:lnTo>
                  <a:pt x="2727" y="639"/>
                </a:lnTo>
                <a:lnTo>
                  <a:pt x="2751" y="652"/>
                </a:lnTo>
                <a:lnTo>
                  <a:pt x="2770" y="671"/>
                </a:lnTo>
                <a:lnTo>
                  <a:pt x="2785" y="692"/>
                </a:lnTo>
                <a:lnTo>
                  <a:pt x="2795" y="717"/>
                </a:lnTo>
                <a:lnTo>
                  <a:pt x="2798" y="743"/>
                </a:lnTo>
                <a:lnTo>
                  <a:pt x="2798" y="950"/>
                </a:lnTo>
                <a:lnTo>
                  <a:pt x="2909" y="950"/>
                </a:lnTo>
                <a:lnTo>
                  <a:pt x="2938" y="953"/>
                </a:lnTo>
                <a:lnTo>
                  <a:pt x="2963" y="962"/>
                </a:lnTo>
                <a:lnTo>
                  <a:pt x="2987" y="976"/>
                </a:lnTo>
                <a:lnTo>
                  <a:pt x="3006" y="994"/>
                </a:lnTo>
                <a:lnTo>
                  <a:pt x="3021" y="1016"/>
                </a:lnTo>
                <a:lnTo>
                  <a:pt x="3030" y="1041"/>
                </a:lnTo>
                <a:lnTo>
                  <a:pt x="3034" y="1067"/>
                </a:lnTo>
                <a:lnTo>
                  <a:pt x="3034" y="1272"/>
                </a:lnTo>
                <a:lnTo>
                  <a:pt x="3030" y="1299"/>
                </a:lnTo>
                <a:lnTo>
                  <a:pt x="3021" y="1324"/>
                </a:lnTo>
                <a:lnTo>
                  <a:pt x="3006" y="1346"/>
                </a:lnTo>
                <a:lnTo>
                  <a:pt x="2987" y="1364"/>
                </a:lnTo>
                <a:lnTo>
                  <a:pt x="2963" y="1378"/>
                </a:lnTo>
                <a:lnTo>
                  <a:pt x="2938" y="1386"/>
                </a:lnTo>
                <a:lnTo>
                  <a:pt x="2909" y="1389"/>
                </a:lnTo>
                <a:lnTo>
                  <a:pt x="2798" y="1389"/>
                </a:lnTo>
                <a:lnTo>
                  <a:pt x="2798" y="1638"/>
                </a:lnTo>
                <a:lnTo>
                  <a:pt x="3184" y="1638"/>
                </a:lnTo>
                <a:lnTo>
                  <a:pt x="3207" y="1641"/>
                </a:lnTo>
                <a:lnTo>
                  <a:pt x="3229" y="1649"/>
                </a:lnTo>
                <a:lnTo>
                  <a:pt x="3246" y="1662"/>
                </a:lnTo>
                <a:lnTo>
                  <a:pt x="3261" y="1680"/>
                </a:lnTo>
                <a:lnTo>
                  <a:pt x="3273" y="1702"/>
                </a:lnTo>
                <a:lnTo>
                  <a:pt x="3279" y="1727"/>
                </a:lnTo>
                <a:lnTo>
                  <a:pt x="3282" y="1754"/>
                </a:lnTo>
                <a:lnTo>
                  <a:pt x="3282" y="1961"/>
                </a:lnTo>
                <a:lnTo>
                  <a:pt x="3392" y="1961"/>
                </a:lnTo>
                <a:lnTo>
                  <a:pt x="3418" y="1964"/>
                </a:lnTo>
                <a:lnTo>
                  <a:pt x="3441" y="1971"/>
                </a:lnTo>
                <a:lnTo>
                  <a:pt x="3462" y="1981"/>
                </a:lnTo>
                <a:lnTo>
                  <a:pt x="3481" y="1996"/>
                </a:lnTo>
                <a:lnTo>
                  <a:pt x="3497" y="2013"/>
                </a:lnTo>
                <a:lnTo>
                  <a:pt x="3508" y="2033"/>
                </a:lnTo>
                <a:lnTo>
                  <a:pt x="3516" y="2055"/>
                </a:lnTo>
                <a:lnTo>
                  <a:pt x="3519" y="2078"/>
                </a:lnTo>
                <a:lnTo>
                  <a:pt x="3519" y="2283"/>
                </a:lnTo>
                <a:lnTo>
                  <a:pt x="3516" y="2310"/>
                </a:lnTo>
                <a:lnTo>
                  <a:pt x="3506" y="2334"/>
                </a:lnTo>
                <a:lnTo>
                  <a:pt x="3491" y="2356"/>
                </a:lnTo>
                <a:lnTo>
                  <a:pt x="3472" y="2374"/>
                </a:lnTo>
                <a:lnTo>
                  <a:pt x="3449" y="2388"/>
                </a:lnTo>
                <a:lnTo>
                  <a:pt x="3423" y="2397"/>
                </a:lnTo>
                <a:lnTo>
                  <a:pt x="3394" y="2400"/>
                </a:lnTo>
                <a:lnTo>
                  <a:pt x="3030" y="2400"/>
                </a:lnTo>
                <a:lnTo>
                  <a:pt x="3002" y="2397"/>
                </a:lnTo>
                <a:lnTo>
                  <a:pt x="2976" y="2388"/>
                </a:lnTo>
                <a:lnTo>
                  <a:pt x="2953" y="2374"/>
                </a:lnTo>
                <a:lnTo>
                  <a:pt x="2933" y="2356"/>
                </a:lnTo>
                <a:lnTo>
                  <a:pt x="2918" y="2334"/>
                </a:lnTo>
                <a:lnTo>
                  <a:pt x="2909" y="2310"/>
                </a:lnTo>
                <a:lnTo>
                  <a:pt x="2906" y="2283"/>
                </a:lnTo>
                <a:lnTo>
                  <a:pt x="2906" y="2078"/>
                </a:lnTo>
                <a:lnTo>
                  <a:pt x="2909" y="2051"/>
                </a:lnTo>
                <a:lnTo>
                  <a:pt x="2918" y="2026"/>
                </a:lnTo>
                <a:lnTo>
                  <a:pt x="2933" y="2005"/>
                </a:lnTo>
                <a:lnTo>
                  <a:pt x="2953" y="1987"/>
                </a:lnTo>
                <a:lnTo>
                  <a:pt x="2976" y="1973"/>
                </a:lnTo>
                <a:lnTo>
                  <a:pt x="3002" y="1964"/>
                </a:lnTo>
                <a:lnTo>
                  <a:pt x="3030" y="1961"/>
                </a:lnTo>
                <a:lnTo>
                  <a:pt x="3141" y="1961"/>
                </a:lnTo>
                <a:lnTo>
                  <a:pt x="3141" y="1769"/>
                </a:lnTo>
                <a:lnTo>
                  <a:pt x="2315" y="1769"/>
                </a:lnTo>
                <a:lnTo>
                  <a:pt x="2315" y="1961"/>
                </a:lnTo>
                <a:lnTo>
                  <a:pt x="2426" y="1961"/>
                </a:lnTo>
                <a:lnTo>
                  <a:pt x="2454" y="1964"/>
                </a:lnTo>
                <a:lnTo>
                  <a:pt x="2480" y="1973"/>
                </a:lnTo>
                <a:lnTo>
                  <a:pt x="2503" y="1987"/>
                </a:lnTo>
                <a:lnTo>
                  <a:pt x="2523" y="2005"/>
                </a:lnTo>
                <a:lnTo>
                  <a:pt x="2538" y="2026"/>
                </a:lnTo>
                <a:lnTo>
                  <a:pt x="2547" y="2051"/>
                </a:lnTo>
                <a:lnTo>
                  <a:pt x="2550" y="2078"/>
                </a:lnTo>
                <a:lnTo>
                  <a:pt x="2550" y="2283"/>
                </a:lnTo>
                <a:lnTo>
                  <a:pt x="2547" y="2310"/>
                </a:lnTo>
                <a:lnTo>
                  <a:pt x="2538" y="2334"/>
                </a:lnTo>
                <a:lnTo>
                  <a:pt x="2523" y="2356"/>
                </a:lnTo>
                <a:lnTo>
                  <a:pt x="2503" y="2374"/>
                </a:lnTo>
                <a:lnTo>
                  <a:pt x="2480" y="2388"/>
                </a:lnTo>
                <a:lnTo>
                  <a:pt x="2454" y="2397"/>
                </a:lnTo>
                <a:lnTo>
                  <a:pt x="2426" y="2400"/>
                </a:lnTo>
                <a:lnTo>
                  <a:pt x="2062" y="2400"/>
                </a:lnTo>
                <a:lnTo>
                  <a:pt x="2033" y="2397"/>
                </a:lnTo>
                <a:lnTo>
                  <a:pt x="2007" y="2388"/>
                </a:lnTo>
                <a:lnTo>
                  <a:pt x="1984" y="2374"/>
                </a:lnTo>
                <a:lnTo>
                  <a:pt x="1965" y="2356"/>
                </a:lnTo>
                <a:lnTo>
                  <a:pt x="1950" y="2334"/>
                </a:lnTo>
                <a:lnTo>
                  <a:pt x="1940" y="2310"/>
                </a:lnTo>
                <a:lnTo>
                  <a:pt x="1937" y="2283"/>
                </a:lnTo>
                <a:lnTo>
                  <a:pt x="1937" y="2078"/>
                </a:lnTo>
                <a:lnTo>
                  <a:pt x="1940" y="2051"/>
                </a:lnTo>
                <a:lnTo>
                  <a:pt x="1950" y="2026"/>
                </a:lnTo>
                <a:lnTo>
                  <a:pt x="1965" y="2005"/>
                </a:lnTo>
                <a:lnTo>
                  <a:pt x="1984" y="1987"/>
                </a:lnTo>
                <a:lnTo>
                  <a:pt x="2007" y="1973"/>
                </a:lnTo>
                <a:lnTo>
                  <a:pt x="2033" y="1964"/>
                </a:lnTo>
                <a:lnTo>
                  <a:pt x="2062" y="1961"/>
                </a:lnTo>
                <a:lnTo>
                  <a:pt x="2173" y="1961"/>
                </a:lnTo>
                <a:lnTo>
                  <a:pt x="2173" y="1754"/>
                </a:lnTo>
                <a:lnTo>
                  <a:pt x="2175" y="1726"/>
                </a:lnTo>
                <a:lnTo>
                  <a:pt x="2182" y="1701"/>
                </a:lnTo>
                <a:lnTo>
                  <a:pt x="2193" y="1679"/>
                </a:lnTo>
                <a:lnTo>
                  <a:pt x="2208" y="1662"/>
                </a:lnTo>
                <a:lnTo>
                  <a:pt x="2226" y="1648"/>
                </a:lnTo>
                <a:lnTo>
                  <a:pt x="2247" y="1640"/>
                </a:lnTo>
                <a:lnTo>
                  <a:pt x="2270" y="1637"/>
                </a:lnTo>
                <a:lnTo>
                  <a:pt x="2657" y="1637"/>
                </a:lnTo>
                <a:lnTo>
                  <a:pt x="2657" y="1389"/>
                </a:lnTo>
                <a:lnTo>
                  <a:pt x="2546" y="1389"/>
                </a:lnTo>
                <a:lnTo>
                  <a:pt x="2517" y="1386"/>
                </a:lnTo>
                <a:lnTo>
                  <a:pt x="2491" y="1377"/>
                </a:lnTo>
                <a:lnTo>
                  <a:pt x="2468" y="1363"/>
                </a:lnTo>
                <a:lnTo>
                  <a:pt x="2448" y="1345"/>
                </a:lnTo>
                <a:lnTo>
                  <a:pt x="2434" y="1323"/>
                </a:lnTo>
                <a:lnTo>
                  <a:pt x="2425" y="1298"/>
                </a:lnTo>
                <a:lnTo>
                  <a:pt x="2421" y="1271"/>
                </a:lnTo>
                <a:lnTo>
                  <a:pt x="2421" y="1067"/>
                </a:lnTo>
                <a:lnTo>
                  <a:pt x="2425" y="1040"/>
                </a:lnTo>
                <a:lnTo>
                  <a:pt x="2434" y="1015"/>
                </a:lnTo>
                <a:lnTo>
                  <a:pt x="2448" y="993"/>
                </a:lnTo>
                <a:lnTo>
                  <a:pt x="2468" y="975"/>
                </a:lnTo>
                <a:lnTo>
                  <a:pt x="2491" y="961"/>
                </a:lnTo>
                <a:lnTo>
                  <a:pt x="2517" y="953"/>
                </a:lnTo>
                <a:lnTo>
                  <a:pt x="2546" y="949"/>
                </a:lnTo>
                <a:lnTo>
                  <a:pt x="2657" y="949"/>
                </a:lnTo>
                <a:lnTo>
                  <a:pt x="2657" y="759"/>
                </a:lnTo>
                <a:lnTo>
                  <a:pt x="1828" y="759"/>
                </a:lnTo>
                <a:lnTo>
                  <a:pt x="1828" y="949"/>
                </a:lnTo>
                <a:lnTo>
                  <a:pt x="1940" y="949"/>
                </a:lnTo>
                <a:lnTo>
                  <a:pt x="1969" y="953"/>
                </a:lnTo>
                <a:lnTo>
                  <a:pt x="1996" y="961"/>
                </a:lnTo>
                <a:lnTo>
                  <a:pt x="2019" y="975"/>
                </a:lnTo>
                <a:lnTo>
                  <a:pt x="2038" y="993"/>
                </a:lnTo>
                <a:lnTo>
                  <a:pt x="2053" y="1015"/>
                </a:lnTo>
                <a:lnTo>
                  <a:pt x="2063" y="1040"/>
                </a:lnTo>
                <a:lnTo>
                  <a:pt x="2066" y="1067"/>
                </a:lnTo>
                <a:lnTo>
                  <a:pt x="2066" y="1271"/>
                </a:lnTo>
                <a:lnTo>
                  <a:pt x="2063" y="1298"/>
                </a:lnTo>
                <a:lnTo>
                  <a:pt x="2053" y="1323"/>
                </a:lnTo>
                <a:lnTo>
                  <a:pt x="2038" y="1345"/>
                </a:lnTo>
                <a:lnTo>
                  <a:pt x="2019" y="1363"/>
                </a:lnTo>
                <a:lnTo>
                  <a:pt x="1996" y="1377"/>
                </a:lnTo>
                <a:lnTo>
                  <a:pt x="1969" y="1386"/>
                </a:lnTo>
                <a:lnTo>
                  <a:pt x="1940" y="1389"/>
                </a:lnTo>
                <a:lnTo>
                  <a:pt x="1578" y="1389"/>
                </a:lnTo>
                <a:lnTo>
                  <a:pt x="1549" y="1386"/>
                </a:lnTo>
                <a:lnTo>
                  <a:pt x="1522" y="1377"/>
                </a:lnTo>
                <a:lnTo>
                  <a:pt x="1500" y="1363"/>
                </a:lnTo>
                <a:lnTo>
                  <a:pt x="1479" y="1345"/>
                </a:lnTo>
                <a:lnTo>
                  <a:pt x="1466" y="1323"/>
                </a:lnTo>
                <a:lnTo>
                  <a:pt x="1456" y="1298"/>
                </a:lnTo>
                <a:lnTo>
                  <a:pt x="1453" y="1271"/>
                </a:lnTo>
                <a:lnTo>
                  <a:pt x="1453" y="1067"/>
                </a:lnTo>
                <a:lnTo>
                  <a:pt x="1456" y="1040"/>
                </a:lnTo>
                <a:lnTo>
                  <a:pt x="1466" y="1015"/>
                </a:lnTo>
                <a:lnTo>
                  <a:pt x="1479" y="993"/>
                </a:lnTo>
                <a:lnTo>
                  <a:pt x="1500" y="975"/>
                </a:lnTo>
                <a:lnTo>
                  <a:pt x="1522" y="961"/>
                </a:lnTo>
                <a:lnTo>
                  <a:pt x="1549" y="953"/>
                </a:lnTo>
                <a:lnTo>
                  <a:pt x="1578" y="949"/>
                </a:lnTo>
                <a:lnTo>
                  <a:pt x="1687" y="949"/>
                </a:lnTo>
                <a:lnTo>
                  <a:pt x="1687" y="759"/>
                </a:lnTo>
                <a:lnTo>
                  <a:pt x="862" y="759"/>
                </a:lnTo>
                <a:lnTo>
                  <a:pt x="862" y="949"/>
                </a:lnTo>
                <a:lnTo>
                  <a:pt x="973" y="949"/>
                </a:lnTo>
                <a:lnTo>
                  <a:pt x="1002" y="953"/>
                </a:lnTo>
                <a:lnTo>
                  <a:pt x="1028" y="961"/>
                </a:lnTo>
                <a:lnTo>
                  <a:pt x="1051" y="975"/>
                </a:lnTo>
                <a:lnTo>
                  <a:pt x="1071" y="993"/>
                </a:lnTo>
                <a:lnTo>
                  <a:pt x="1085" y="1015"/>
                </a:lnTo>
                <a:lnTo>
                  <a:pt x="1094" y="1040"/>
                </a:lnTo>
                <a:lnTo>
                  <a:pt x="1098" y="1067"/>
                </a:lnTo>
                <a:lnTo>
                  <a:pt x="1098" y="1271"/>
                </a:lnTo>
                <a:lnTo>
                  <a:pt x="1094" y="1298"/>
                </a:lnTo>
                <a:lnTo>
                  <a:pt x="1085" y="1323"/>
                </a:lnTo>
                <a:lnTo>
                  <a:pt x="1071" y="1345"/>
                </a:lnTo>
                <a:lnTo>
                  <a:pt x="1051" y="1363"/>
                </a:lnTo>
                <a:lnTo>
                  <a:pt x="1028" y="1377"/>
                </a:lnTo>
                <a:lnTo>
                  <a:pt x="1002" y="1386"/>
                </a:lnTo>
                <a:lnTo>
                  <a:pt x="973" y="1389"/>
                </a:lnTo>
                <a:lnTo>
                  <a:pt x="862" y="1389"/>
                </a:lnTo>
                <a:lnTo>
                  <a:pt x="862" y="1637"/>
                </a:lnTo>
                <a:lnTo>
                  <a:pt x="1249" y="1637"/>
                </a:lnTo>
                <a:lnTo>
                  <a:pt x="1271" y="1640"/>
                </a:lnTo>
                <a:lnTo>
                  <a:pt x="1293" y="1648"/>
                </a:lnTo>
                <a:lnTo>
                  <a:pt x="1311" y="1662"/>
                </a:lnTo>
                <a:lnTo>
                  <a:pt x="1326" y="1679"/>
                </a:lnTo>
                <a:lnTo>
                  <a:pt x="1337" y="1701"/>
                </a:lnTo>
                <a:lnTo>
                  <a:pt x="1344" y="1726"/>
                </a:lnTo>
                <a:lnTo>
                  <a:pt x="1346" y="1754"/>
                </a:lnTo>
                <a:lnTo>
                  <a:pt x="1346" y="1961"/>
                </a:lnTo>
                <a:lnTo>
                  <a:pt x="1457" y="1961"/>
                </a:lnTo>
                <a:lnTo>
                  <a:pt x="1486" y="1964"/>
                </a:lnTo>
                <a:lnTo>
                  <a:pt x="1511" y="1973"/>
                </a:lnTo>
                <a:lnTo>
                  <a:pt x="1535" y="1987"/>
                </a:lnTo>
                <a:lnTo>
                  <a:pt x="1554" y="2005"/>
                </a:lnTo>
                <a:lnTo>
                  <a:pt x="1569" y="2026"/>
                </a:lnTo>
                <a:lnTo>
                  <a:pt x="1579" y="2051"/>
                </a:lnTo>
                <a:lnTo>
                  <a:pt x="1582" y="2078"/>
                </a:lnTo>
                <a:lnTo>
                  <a:pt x="1582" y="2283"/>
                </a:lnTo>
                <a:lnTo>
                  <a:pt x="1579" y="2310"/>
                </a:lnTo>
                <a:lnTo>
                  <a:pt x="1569" y="2334"/>
                </a:lnTo>
                <a:lnTo>
                  <a:pt x="1554" y="2356"/>
                </a:lnTo>
                <a:lnTo>
                  <a:pt x="1535" y="2374"/>
                </a:lnTo>
                <a:lnTo>
                  <a:pt x="1511" y="2388"/>
                </a:lnTo>
                <a:lnTo>
                  <a:pt x="1486" y="2397"/>
                </a:lnTo>
                <a:lnTo>
                  <a:pt x="1457" y="2400"/>
                </a:lnTo>
                <a:lnTo>
                  <a:pt x="1093" y="2400"/>
                </a:lnTo>
                <a:lnTo>
                  <a:pt x="1065" y="2397"/>
                </a:lnTo>
                <a:lnTo>
                  <a:pt x="1039" y="2388"/>
                </a:lnTo>
                <a:lnTo>
                  <a:pt x="1015" y="2374"/>
                </a:lnTo>
                <a:lnTo>
                  <a:pt x="996" y="2356"/>
                </a:lnTo>
                <a:lnTo>
                  <a:pt x="981" y="2334"/>
                </a:lnTo>
                <a:lnTo>
                  <a:pt x="972" y="2310"/>
                </a:lnTo>
                <a:lnTo>
                  <a:pt x="969" y="2283"/>
                </a:lnTo>
                <a:lnTo>
                  <a:pt x="969" y="2078"/>
                </a:lnTo>
                <a:lnTo>
                  <a:pt x="972" y="2051"/>
                </a:lnTo>
                <a:lnTo>
                  <a:pt x="981" y="2026"/>
                </a:lnTo>
                <a:lnTo>
                  <a:pt x="996" y="2005"/>
                </a:lnTo>
                <a:lnTo>
                  <a:pt x="1015" y="1987"/>
                </a:lnTo>
                <a:lnTo>
                  <a:pt x="1039" y="1973"/>
                </a:lnTo>
                <a:lnTo>
                  <a:pt x="1065" y="1964"/>
                </a:lnTo>
                <a:lnTo>
                  <a:pt x="1093" y="1961"/>
                </a:lnTo>
                <a:lnTo>
                  <a:pt x="1204" y="1961"/>
                </a:lnTo>
                <a:lnTo>
                  <a:pt x="1204" y="1769"/>
                </a:lnTo>
                <a:lnTo>
                  <a:pt x="378" y="1769"/>
                </a:lnTo>
                <a:lnTo>
                  <a:pt x="378" y="1961"/>
                </a:lnTo>
                <a:lnTo>
                  <a:pt x="489" y="1961"/>
                </a:lnTo>
                <a:lnTo>
                  <a:pt x="517" y="1964"/>
                </a:lnTo>
                <a:lnTo>
                  <a:pt x="543" y="1973"/>
                </a:lnTo>
                <a:lnTo>
                  <a:pt x="566" y="1987"/>
                </a:lnTo>
                <a:lnTo>
                  <a:pt x="586" y="2005"/>
                </a:lnTo>
                <a:lnTo>
                  <a:pt x="601" y="2026"/>
                </a:lnTo>
                <a:lnTo>
                  <a:pt x="610" y="2051"/>
                </a:lnTo>
                <a:lnTo>
                  <a:pt x="613" y="2078"/>
                </a:lnTo>
                <a:lnTo>
                  <a:pt x="613" y="2283"/>
                </a:lnTo>
                <a:lnTo>
                  <a:pt x="610" y="2310"/>
                </a:lnTo>
                <a:lnTo>
                  <a:pt x="601" y="2334"/>
                </a:lnTo>
                <a:lnTo>
                  <a:pt x="586" y="2356"/>
                </a:lnTo>
                <a:lnTo>
                  <a:pt x="566" y="2374"/>
                </a:lnTo>
                <a:lnTo>
                  <a:pt x="543" y="2388"/>
                </a:lnTo>
                <a:lnTo>
                  <a:pt x="517" y="2397"/>
                </a:lnTo>
                <a:lnTo>
                  <a:pt x="489" y="2400"/>
                </a:lnTo>
                <a:lnTo>
                  <a:pt x="125" y="2400"/>
                </a:lnTo>
                <a:lnTo>
                  <a:pt x="96" y="2397"/>
                </a:lnTo>
                <a:lnTo>
                  <a:pt x="70" y="2388"/>
                </a:lnTo>
                <a:lnTo>
                  <a:pt x="47" y="2374"/>
                </a:lnTo>
                <a:lnTo>
                  <a:pt x="28" y="2356"/>
                </a:lnTo>
                <a:lnTo>
                  <a:pt x="13" y="2334"/>
                </a:lnTo>
                <a:lnTo>
                  <a:pt x="3" y="2310"/>
                </a:lnTo>
                <a:lnTo>
                  <a:pt x="0" y="2283"/>
                </a:lnTo>
                <a:lnTo>
                  <a:pt x="0" y="2078"/>
                </a:lnTo>
                <a:lnTo>
                  <a:pt x="3" y="2051"/>
                </a:lnTo>
                <a:lnTo>
                  <a:pt x="13" y="2026"/>
                </a:lnTo>
                <a:lnTo>
                  <a:pt x="28" y="2005"/>
                </a:lnTo>
                <a:lnTo>
                  <a:pt x="47" y="1987"/>
                </a:lnTo>
                <a:lnTo>
                  <a:pt x="70" y="1973"/>
                </a:lnTo>
                <a:lnTo>
                  <a:pt x="96" y="1964"/>
                </a:lnTo>
                <a:lnTo>
                  <a:pt x="125" y="1961"/>
                </a:lnTo>
                <a:lnTo>
                  <a:pt x="237" y="1961"/>
                </a:lnTo>
                <a:lnTo>
                  <a:pt x="237" y="1754"/>
                </a:lnTo>
                <a:lnTo>
                  <a:pt x="239" y="1726"/>
                </a:lnTo>
                <a:lnTo>
                  <a:pt x="246" y="1701"/>
                </a:lnTo>
                <a:lnTo>
                  <a:pt x="257" y="1679"/>
                </a:lnTo>
                <a:lnTo>
                  <a:pt x="272" y="1662"/>
                </a:lnTo>
                <a:lnTo>
                  <a:pt x="290" y="1648"/>
                </a:lnTo>
                <a:lnTo>
                  <a:pt x="310" y="1640"/>
                </a:lnTo>
                <a:lnTo>
                  <a:pt x="334" y="1637"/>
                </a:lnTo>
                <a:lnTo>
                  <a:pt x="720" y="1637"/>
                </a:lnTo>
                <a:lnTo>
                  <a:pt x="720" y="1389"/>
                </a:lnTo>
                <a:lnTo>
                  <a:pt x="609" y="1389"/>
                </a:lnTo>
                <a:lnTo>
                  <a:pt x="580" y="1386"/>
                </a:lnTo>
                <a:lnTo>
                  <a:pt x="554" y="1377"/>
                </a:lnTo>
                <a:lnTo>
                  <a:pt x="531" y="1363"/>
                </a:lnTo>
                <a:lnTo>
                  <a:pt x="511" y="1345"/>
                </a:lnTo>
                <a:lnTo>
                  <a:pt x="497" y="1323"/>
                </a:lnTo>
                <a:lnTo>
                  <a:pt x="487" y="1298"/>
                </a:lnTo>
                <a:lnTo>
                  <a:pt x="484" y="1271"/>
                </a:lnTo>
                <a:lnTo>
                  <a:pt x="484" y="1067"/>
                </a:lnTo>
                <a:lnTo>
                  <a:pt x="487" y="1040"/>
                </a:lnTo>
                <a:lnTo>
                  <a:pt x="497" y="1015"/>
                </a:lnTo>
                <a:lnTo>
                  <a:pt x="511" y="993"/>
                </a:lnTo>
                <a:lnTo>
                  <a:pt x="531" y="975"/>
                </a:lnTo>
                <a:lnTo>
                  <a:pt x="554" y="961"/>
                </a:lnTo>
                <a:lnTo>
                  <a:pt x="580" y="953"/>
                </a:lnTo>
                <a:lnTo>
                  <a:pt x="609" y="949"/>
                </a:lnTo>
                <a:lnTo>
                  <a:pt x="720" y="949"/>
                </a:lnTo>
                <a:lnTo>
                  <a:pt x="720" y="743"/>
                </a:lnTo>
                <a:lnTo>
                  <a:pt x="723" y="717"/>
                </a:lnTo>
                <a:lnTo>
                  <a:pt x="733" y="692"/>
                </a:lnTo>
                <a:lnTo>
                  <a:pt x="748" y="671"/>
                </a:lnTo>
                <a:lnTo>
                  <a:pt x="767" y="652"/>
                </a:lnTo>
                <a:lnTo>
                  <a:pt x="790" y="639"/>
                </a:lnTo>
                <a:lnTo>
                  <a:pt x="816" y="630"/>
                </a:lnTo>
                <a:lnTo>
                  <a:pt x="845" y="627"/>
                </a:lnTo>
                <a:lnTo>
                  <a:pt x="1686" y="627"/>
                </a:lnTo>
                <a:lnTo>
                  <a:pt x="1686" y="440"/>
                </a:lnTo>
                <a:lnTo>
                  <a:pt x="1577" y="440"/>
                </a:lnTo>
                <a:lnTo>
                  <a:pt x="1548" y="436"/>
                </a:lnTo>
                <a:lnTo>
                  <a:pt x="1522" y="428"/>
                </a:lnTo>
                <a:lnTo>
                  <a:pt x="1499" y="414"/>
                </a:lnTo>
                <a:lnTo>
                  <a:pt x="1479" y="396"/>
                </a:lnTo>
                <a:lnTo>
                  <a:pt x="1465" y="374"/>
                </a:lnTo>
                <a:lnTo>
                  <a:pt x="1455" y="349"/>
                </a:lnTo>
                <a:lnTo>
                  <a:pt x="1452" y="322"/>
                </a:lnTo>
                <a:lnTo>
                  <a:pt x="1452" y="118"/>
                </a:lnTo>
                <a:lnTo>
                  <a:pt x="1455" y="91"/>
                </a:lnTo>
                <a:lnTo>
                  <a:pt x="1465" y="66"/>
                </a:lnTo>
                <a:lnTo>
                  <a:pt x="1479" y="44"/>
                </a:lnTo>
                <a:lnTo>
                  <a:pt x="1499" y="26"/>
                </a:lnTo>
                <a:lnTo>
                  <a:pt x="1522" y="12"/>
                </a:lnTo>
                <a:lnTo>
                  <a:pt x="1548" y="3"/>
                </a:lnTo>
                <a:lnTo>
                  <a:pt x="15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56" name="Shape 12156"/>
          <p:cNvSpPr/>
          <p:nvPr/>
        </p:nvSpPr>
        <p:spPr>
          <a:xfrm>
            <a:off x="4055992" y="3578638"/>
            <a:ext cx="264319" cy="205979"/>
          </a:xfrm>
          <a:custGeom>
            <a:avLst/>
            <a:gdLst/>
            <a:ahLst/>
            <a:cxnLst/>
            <a:rect l="0" t="0" r="0" b="0"/>
            <a:pathLst>
              <a:path w="3325" h="2599" extrusionOk="0">
                <a:moveTo>
                  <a:pt x="1999" y="380"/>
                </a:moveTo>
                <a:lnTo>
                  <a:pt x="1967" y="383"/>
                </a:lnTo>
                <a:lnTo>
                  <a:pt x="1935" y="390"/>
                </a:lnTo>
                <a:lnTo>
                  <a:pt x="1905" y="402"/>
                </a:lnTo>
                <a:lnTo>
                  <a:pt x="1876" y="420"/>
                </a:lnTo>
                <a:lnTo>
                  <a:pt x="1850" y="443"/>
                </a:lnTo>
                <a:lnTo>
                  <a:pt x="1827" y="469"/>
                </a:lnTo>
                <a:lnTo>
                  <a:pt x="1810" y="497"/>
                </a:lnTo>
                <a:lnTo>
                  <a:pt x="1797" y="527"/>
                </a:lnTo>
                <a:lnTo>
                  <a:pt x="1790" y="560"/>
                </a:lnTo>
                <a:lnTo>
                  <a:pt x="1788" y="592"/>
                </a:lnTo>
                <a:lnTo>
                  <a:pt x="1790" y="624"/>
                </a:lnTo>
                <a:lnTo>
                  <a:pt x="1797" y="655"/>
                </a:lnTo>
                <a:lnTo>
                  <a:pt x="1809" y="686"/>
                </a:lnTo>
                <a:lnTo>
                  <a:pt x="1827" y="715"/>
                </a:lnTo>
                <a:lnTo>
                  <a:pt x="1849" y="741"/>
                </a:lnTo>
                <a:lnTo>
                  <a:pt x="1875" y="763"/>
                </a:lnTo>
                <a:lnTo>
                  <a:pt x="1904" y="780"/>
                </a:lnTo>
                <a:lnTo>
                  <a:pt x="1934" y="792"/>
                </a:lnTo>
                <a:lnTo>
                  <a:pt x="1967" y="800"/>
                </a:lnTo>
                <a:lnTo>
                  <a:pt x="1999" y="802"/>
                </a:lnTo>
                <a:lnTo>
                  <a:pt x="2031" y="800"/>
                </a:lnTo>
                <a:lnTo>
                  <a:pt x="2063" y="792"/>
                </a:lnTo>
                <a:lnTo>
                  <a:pt x="2094" y="780"/>
                </a:lnTo>
                <a:lnTo>
                  <a:pt x="2122" y="763"/>
                </a:lnTo>
                <a:lnTo>
                  <a:pt x="2148" y="741"/>
                </a:lnTo>
                <a:lnTo>
                  <a:pt x="2152" y="735"/>
                </a:lnTo>
                <a:lnTo>
                  <a:pt x="2157" y="730"/>
                </a:lnTo>
                <a:lnTo>
                  <a:pt x="2210" y="767"/>
                </a:lnTo>
                <a:lnTo>
                  <a:pt x="2266" y="802"/>
                </a:lnTo>
                <a:lnTo>
                  <a:pt x="2327" y="836"/>
                </a:lnTo>
                <a:lnTo>
                  <a:pt x="2391" y="867"/>
                </a:lnTo>
                <a:lnTo>
                  <a:pt x="2456" y="896"/>
                </a:lnTo>
                <a:lnTo>
                  <a:pt x="2525" y="923"/>
                </a:lnTo>
                <a:lnTo>
                  <a:pt x="2591" y="946"/>
                </a:lnTo>
                <a:lnTo>
                  <a:pt x="2654" y="965"/>
                </a:lnTo>
                <a:lnTo>
                  <a:pt x="2713" y="979"/>
                </a:lnTo>
                <a:lnTo>
                  <a:pt x="2770" y="989"/>
                </a:lnTo>
                <a:lnTo>
                  <a:pt x="2821" y="997"/>
                </a:lnTo>
                <a:lnTo>
                  <a:pt x="2870" y="1001"/>
                </a:lnTo>
                <a:lnTo>
                  <a:pt x="2914" y="1002"/>
                </a:lnTo>
                <a:lnTo>
                  <a:pt x="2955" y="1001"/>
                </a:lnTo>
                <a:lnTo>
                  <a:pt x="2990" y="998"/>
                </a:lnTo>
                <a:lnTo>
                  <a:pt x="3021" y="993"/>
                </a:lnTo>
                <a:lnTo>
                  <a:pt x="3048" y="987"/>
                </a:lnTo>
                <a:lnTo>
                  <a:pt x="3071" y="979"/>
                </a:lnTo>
                <a:lnTo>
                  <a:pt x="3088" y="970"/>
                </a:lnTo>
                <a:lnTo>
                  <a:pt x="3100" y="960"/>
                </a:lnTo>
                <a:lnTo>
                  <a:pt x="3107" y="950"/>
                </a:lnTo>
                <a:lnTo>
                  <a:pt x="3108" y="943"/>
                </a:lnTo>
                <a:lnTo>
                  <a:pt x="3109" y="934"/>
                </a:lnTo>
                <a:lnTo>
                  <a:pt x="3107" y="922"/>
                </a:lnTo>
                <a:lnTo>
                  <a:pt x="3104" y="909"/>
                </a:lnTo>
                <a:lnTo>
                  <a:pt x="3097" y="893"/>
                </a:lnTo>
                <a:lnTo>
                  <a:pt x="3088" y="875"/>
                </a:lnTo>
                <a:lnTo>
                  <a:pt x="3076" y="856"/>
                </a:lnTo>
                <a:lnTo>
                  <a:pt x="3060" y="834"/>
                </a:lnTo>
                <a:lnTo>
                  <a:pt x="3040" y="810"/>
                </a:lnTo>
                <a:lnTo>
                  <a:pt x="3016" y="783"/>
                </a:lnTo>
                <a:lnTo>
                  <a:pt x="3012" y="778"/>
                </a:lnTo>
                <a:lnTo>
                  <a:pt x="2969" y="739"/>
                </a:lnTo>
                <a:lnTo>
                  <a:pt x="2919" y="700"/>
                </a:lnTo>
                <a:lnTo>
                  <a:pt x="2866" y="661"/>
                </a:lnTo>
                <a:lnTo>
                  <a:pt x="2807" y="625"/>
                </a:lnTo>
                <a:lnTo>
                  <a:pt x="2745" y="590"/>
                </a:lnTo>
                <a:lnTo>
                  <a:pt x="2679" y="556"/>
                </a:lnTo>
                <a:lnTo>
                  <a:pt x="2611" y="526"/>
                </a:lnTo>
                <a:lnTo>
                  <a:pt x="2601" y="522"/>
                </a:lnTo>
                <a:lnTo>
                  <a:pt x="2593" y="519"/>
                </a:lnTo>
                <a:lnTo>
                  <a:pt x="2597" y="817"/>
                </a:lnTo>
                <a:lnTo>
                  <a:pt x="2545" y="797"/>
                </a:lnTo>
                <a:lnTo>
                  <a:pt x="2490" y="776"/>
                </a:lnTo>
                <a:lnTo>
                  <a:pt x="2414" y="742"/>
                </a:lnTo>
                <a:lnTo>
                  <a:pt x="2341" y="705"/>
                </a:lnTo>
                <a:lnTo>
                  <a:pt x="2272" y="664"/>
                </a:lnTo>
                <a:lnTo>
                  <a:pt x="2209" y="622"/>
                </a:lnTo>
                <a:lnTo>
                  <a:pt x="2211" y="591"/>
                </a:lnTo>
                <a:lnTo>
                  <a:pt x="2208" y="559"/>
                </a:lnTo>
                <a:lnTo>
                  <a:pt x="2201" y="527"/>
                </a:lnTo>
                <a:lnTo>
                  <a:pt x="2189" y="497"/>
                </a:lnTo>
                <a:lnTo>
                  <a:pt x="2172" y="469"/>
                </a:lnTo>
                <a:lnTo>
                  <a:pt x="2149" y="443"/>
                </a:lnTo>
                <a:lnTo>
                  <a:pt x="2123" y="420"/>
                </a:lnTo>
                <a:lnTo>
                  <a:pt x="2094" y="402"/>
                </a:lnTo>
                <a:lnTo>
                  <a:pt x="2064" y="390"/>
                </a:lnTo>
                <a:lnTo>
                  <a:pt x="2031" y="383"/>
                </a:lnTo>
                <a:lnTo>
                  <a:pt x="1999" y="380"/>
                </a:lnTo>
                <a:close/>
                <a:moveTo>
                  <a:pt x="1573" y="0"/>
                </a:moveTo>
                <a:lnTo>
                  <a:pt x="2314" y="10"/>
                </a:lnTo>
                <a:lnTo>
                  <a:pt x="2355" y="14"/>
                </a:lnTo>
                <a:lnTo>
                  <a:pt x="2394" y="23"/>
                </a:lnTo>
                <a:lnTo>
                  <a:pt x="2430" y="37"/>
                </a:lnTo>
                <a:lnTo>
                  <a:pt x="2463" y="55"/>
                </a:lnTo>
                <a:lnTo>
                  <a:pt x="2494" y="79"/>
                </a:lnTo>
                <a:lnTo>
                  <a:pt x="2522" y="106"/>
                </a:lnTo>
                <a:lnTo>
                  <a:pt x="2545" y="137"/>
                </a:lnTo>
                <a:lnTo>
                  <a:pt x="2563" y="170"/>
                </a:lnTo>
                <a:lnTo>
                  <a:pt x="2578" y="207"/>
                </a:lnTo>
                <a:lnTo>
                  <a:pt x="2586" y="246"/>
                </a:lnTo>
                <a:lnTo>
                  <a:pt x="2590" y="286"/>
                </a:lnTo>
                <a:lnTo>
                  <a:pt x="2590" y="288"/>
                </a:lnTo>
                <a:lnTo>
                  <a:pt x="2642" y="307"/>
                </a:lnTo>
                <a:lnTo>
                  <a:pt x="2694" y="328"/>
                </a:lnTo>
                <a:lnTo>
                  <a:pt x="2774" y="363"/>
                </a:lnTo>
                <a:lnTo>
                  <a:pt x="2850" y="401"/>
                </a:lnTo>
                <a:lnTo>
                  <a:pt x="2922" y="443"/>
                </a:lnTo>
                <a:lnTo>
                  <a:pt x="2991" y="486"/>
                </a:lnTo>
                <a:lnTo>
                  <a:pt x="3055" y="531"/>
                </a:lnTo>
                <a:lnTo>
                  <a:pt x="3112" y="578"/>
                </a:lnTo>
                <a:lnTo>
                  <a:pt x="3165" y="627"/>
                </a:lnTo>
                <a:lnTo>
                  <a:pt x="3171" y="633"/>
                </a:lnTo>
                <a:lnTo>
                  <a:pt x="3208" y="672"/>
                </a:lnTo>
                <a:lnTo>
                  <a:pt x="3238" y="711"/>
                </a:lnTo>
                <a:lnTo>
                  <a:pt x="3263" y="747"/>
                </a:lnTo>
                <a:lnTo>
                  <a:pt x="3284" y="782"/>
                </a:lnTo>
                <a:lnTo>
                  <a:pt x="3300" y="816"/>
                </a:lnTo>
                <a:lnTo>
                  <a:pt x="3311" y="848"/>
                </a:lnTo>
                <a:lnTo>
                  <a:pt x="3319" y="878"/>
                </a:lnTo>
                <a:lnTo>
                  <a:pt x="3324" y="906"/>
                </a:lnTo>
                <a:lnTo>
                  <a:pt x="3325" y="933"/>
                </a:lnTo>
                <a:lnTo>
                  <a:pt x="3325" y="957"/>
                </a:lnTo>
                <a:lnTo>
                  <a:pt x="3322" y="979"/>
                </a:lnTo>
                <a:lnTo>
                  <a:pt x="3318" y="999"/>
                </a:lnTo>
                <a:lnTo>
                  <a:pt x="3313" y="1017"/>
                </a:lnTo>
                <a:lnTo>
                  <a:pt x="3307" y="1032"/>
                </a:lnTo>
                <a:lnTo>
                  <a:pt x="3300" y="1047"/>
                </a:lnTo>
                <a:lnTo>
                  <a:pt x="3292" y="1063"/>
                </a:lnTo>
                <a:lnTo>
                  <a:pt x="3282" y="1079"/>
                </a:lnTo>
                <a:lnTo>
                  <a:pt x="3269" y="1095"/>
                </a:lnTo>
                <a:lnTo>
                  <a:pt x="3254" y="1111"/>
                </a:lnTo>
                <a:lnTo>
                  <a:pt x="3236" y="1127"/>
                </a:lnTo>
                <a:lnTo>
                  <a:pt x="3216" y="1143"/>
                </a:lnTo>
                <a:lnTo>
                  <a:pt x="3193" y="1158"/>
                </a:lnTo>
                <a:lnTo>
                  <a:pt x="3167" y="1172"/>
                </a:lnTo>
                <a:lnTo>
                  <a:pt x="3136" y="1185"/>
                </a:lnTo>
                <a:lnTo>
                  <a:pt x="3103" y="1196"/>
                </a:lnTo>
                <a:lnTo>
                  <a:pt x="3065" y="1205"/>
                </a:lnTo>
                <a:lnTo>
                  <a:pt x="3023" y="1212"/>
                </a:lnTo>
                <a:lnTo>
                  <a:pt x="2978" y="1217"/>
                </a:lnTo>
                <a:lnTo>
                  <a:pt x="2927" y="1218"/>
                </a:lnTo>
                <a:lnTo>
                  <a:pt x="2862" y="1217"/>
                </a:lnTo>
                <a:lnTo>
                  <a:pt x="2793" y="1210"/>
                </a:lnTo>
                <a:lnTo>
                  <a:pt x="2723" y="1200"/>
                </a:lnTo>
                <a:lnTo>
                  <a:pt x="2649" y="1185"/>
                </a:lnTo>
                <a:lnTo>
                  <a:pt x="2575" y="1165"/>
                </a:lnTo>
                <a:lnTo>
                  <a:pt x="2560" y="1199"/>
                </a:lnTo>
                <a:lnTo>
                  <a:pt x="2542" y="1231"/>
                </a:lnTo>
                <a:lnTo>
                  <a:pt x="2520" y="1261"/>
                </a:lnTo>
                <a:lnTo>
                  <a:pt x="2494" y="1288"/>
                </a:lnTo>
                <a:lnTo>
                  <a:pt x="1257" y="2524"/>
                </a:lnTo>
                <a:lnTo>
                  <a:pt x="1229" y="2550"/>
                </a:lnTo>
                <a:lnTo>
                  <a:pt x="1198" y="2569"/>
                </a:lnTo>
                <a:lnTo>
                  <a:pt x="1165" y="2584"/>
                </a:lnTo>
                <a:lnTo>
                  <a:pt x="1130" y="2594"/>
                </a:lnTo>
                <a:lnTo>
                  <a:pt x="1095" y="2599"/>
                </a:lnTo>
                <a:lnTo>
                  <a:pt x="1060" y="2599"/>
                </a:lnTo>
                <a:lnTo>
                  <a:pt x="1023" y="2594"/>
                </a:lnTo>
                <a:lnTo>
                  <a:pt x="989" y="2584"/>
                </a:lnTo>
                <a:lnTo>
                  <a:pt x="956" y="2569"/>
                </a:lnTo>
                <a:lnTo>
                  <a:pt x="925" y="2550"/>
                </a:lnTo>
                <a:lnTo>
                  <a:pt x="896" y="2524"/>
                </a:lnTo>
                <a:lnTo>
                  <a:pt x="74" y="1704"/>
                </a:lnTo>
                <a:lnTo>
                  <a:pt x="49" y="1674"/>
                </a:lnTo>
                <a:lnTo>
                  <a:pt x="29" y="1643"/>
                </a:lnTo>
                <a:lnTo>
                  <a:pt x="14" y="1611"/>
                </a:lnTo>
                <a:lnTo>
                  <a:pt x="5" y="1576"/>
                </a:lnTo>
                <a:lnTo>
                  <a:pt x="0" y="1540"/>
                </a:lnTo>
                <a:lnTo>
                  <a:pt x="0" y="1505"/>
                </a:lnTo>
                <a:lnTo>
                  <a:pt x="5" y="1470"/>
                </a:lnTo>
                <a:lnTo>
                  <a:pt x="14" y="1436"/>
                </a:lnTo>
                <a:lnTo>
                  <a:pt x="29" y="1402"/>
                </a:lnTo>
                <a:lnTo>
                  <a:pt x="49" y="1371"/>
                </a:lnTo>
                <a:lnTo>
                  <a:pt x="74" y="1343"/>
                </a:lnTo>
                <a:lnTo>
                  <a:pt x="1312" y="107"/>
                </a:lnTo>
                <a:lnTo>
                  <a:pt x="1342" y="79"/>
                </a:lnTo>
                <a:lnTo>
                  <a:pt x="1376" y="54"/>
                </a:lnTo>
                <a:lnTo>
                  <a:pt x="1413" y="35"/>
                </a:lnTo>
                <a:lnTo>
                  <a:pt x="1451" y="19"/>
                </a:lnTo>
                <a:lnTo>
                  <a:pt x="1490" y="8"/>
                </a:lnTo>
                <a:lnTo>
                  <a:pt x="1531" y="2"/>
                </a:lnTo>
                <a:lnTo>
                  <a:pt x="15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157" name="Shape 12157"/>
          <p:cNvGrpSpPr/>
          <p:nvPr/>
        </p:nvGrpSpPr>
        <p:grpSpPr>
          <a:xfrm>
            <a:off x="3676439" y="3550063"/>
            <a:ext cx="83344" cy="263129"/>
            <a:chOff x="3107" y="3490"/>
            <a:chExt cx="70" cy="221"/>
          </a:xfrm>
        </p:grpSpPr>
        <p:sp>
          <p:nvSpPr>
            <p:cNvPr id="12158" name="Shape 12158"/>
            <p:cNvSpPr/>
            <p:nvPr/>
          </p:nvSpPr>
          <p:spPr>
            <a:xfrm>
              <a:off x="3107" y="3545"/>
              <a:ext cx="70" cy="166"/>
            </a:xfrm>
            <a:custGeom>
              <a:avLst/>
              <a:gdLst/>
              <a:ahLst/>
              <a:cxnLst/>
              <a:rect l="0" t="0" r="0" b="0"/>
              <a:pathLst>
                <a:path w="1049" h="2491" extrusionOk="0">
                  <a:moveTo>
                    <a:pt x="339" y="0"/>
                  </a:moveTo>
                  <a:lnTo>
                    <a:pt x="439" y="316"/>
                  </a:lnTo>
                  <a:lnTo>
                    <a:pt x="497" y="151"/>
                  </a:lnTo>
                  <a:lnTo>
                    <a:pt x="480" y="127"/>
                  </a:lnTo>
                  <a:lnTo>
                    <a:pt x="468" y="105"/>
                  </a:lnTo>
                  <a:lnTo>
                    <a:pt x="460" y="86"/>
                  </a:lnTo>
                  <a:lnTo>
                    <a:pt x="455" y="70"/>
                  </a:lnTo>
                  <a:lnTo>
                    <a:pt x="453" y="55"/>
                  </a:lnTo>
                  <a:lnTo>
                    <a:pt x="454" y="43"/>
                  </a:lnTo>
                  <a:lnTo>
                    <a:pt x="457" y="33"/>
                  </a:lnTo>
                  <a:lnTo>
                    <a:pt x="462" y="25"/>
                  </a:lnTo>
                  <a:lnTo>
                    <a:pt x="468" y="18"/>
                  </a:lnTo>
                  <a:lnTo>
                    <a:pt x="476" y="13"/>
                  </a:lnTo>
                  <a:lnTo>
                    <a:pt x="485" y="9"/>
                  </a:lnTo>
                  <a:lnTo>
                    <a:pt x="493" y="6"/>
                  </a:lnTo>
                  <a:lnTo>
                    <a:pt x="501" y="4"/>
                  </a:lnTo>
                  <a:lnTo>
                    <a:pt x="509" y="3"/>
                  </a:lnTo>
                  <a:lnTo>
                    <a:pt x="516" y="2"/>
                  </a:lnTo>
                  <a:lnTo>
                    <a:pt x="521" y="0"/>
                  </a:lnTo>
                  <a:lnTo>
                    <a:pt x="524" y="0"/>
                  </a:lnTo>
                  <a:lnTo>
                    <a:pt x="528" y="0"/>
                  </a:lnTo>
                  <a:lnTo>
                    <a:pt x="534" y="2"/>
                  </a:lnTo>
                  <a:lnTo>
                    <a:pt x="541" y="3"/>
                  </a:lnTo>
                  <a:lnTo>
                    <a:pt x="548" y="4"/>
                  </a:lnTo>
                  <a:lnTo>
                    <a:pt x="556" y="6"/>
                  </a:lnTo>
                  <a:lnTo>
                    <a:pt x="565" y="9"/>
                  </a:lnTo>
                  <a:lnTo>
                    <a:pt x="574" y="13"/>
                  </a:lnTo>
                  <a:lnTo>
                    <a:pt x="581" y="18"/>
                  </a:lnTo>
                  <a:lnTo>
                    <a:pt x="587" y="25"/>
                  </a:lnTo>
                  <a:lnTo>
                    <a:pt x="592" y="33"/>
                  </a:lnTo>
                  <a:lnTo>
                    <a:pt x="595" y="43"/>
                  </a:lnTo>
                  <a:lnTo>
                    <a:pt x="596" y="55"/>
                  </a:lnTo>
                  <a:lnTo>
                    <a:pt x="594" y="70"/>
                  </a:lnTo>
                  <a:lnTo>
                    <a:pt x="590" y="86"/>
                  </a:lnTo>
                  <a:lnTo>
                    <a:pt x="581" y="105"/>
                  </a:lnTo>
                  <a:lnTo>
                    <a:pt x="568" y="127"/>
                  </a:lnTo>
                  <a:lnTo>
                    <a:pt x="552" y="151"/>
                  </a:lnTo>
                  <a:lnTo>
                    <a:pt x="611" y="316"/>
                  </a:lnTo>
                  <a:lnTo>
                    <a:pt x="710" y="0"/>
                  </a:lnTo>
                  <a:lnTo>
                    <a:pt x="713" y="2"/>
                  </a:lnTo>
                  <a:lnTo>
                    <a:pt x="720" y="6"/>
                  </a:lnTo>
                  <a:lnTo>
                    <a:pt x="732" y="11"/>
                  </a:lnTo>
                  <a:lnTo>
                    <a:pt x="749" y="18"/>
                  </a:lnTo>
                  <a:lnTo>
                    <a:pt x="768" y="27"/>
                  </a:lnTo>
                  <a:lnTo>
                    <a:pt x="789" y="37"/>
                  </a:lnTo>
                  <a:lnTo>
                    <a:pt x="813" y="50"/>
                  </a:lnTo>
                  <a:lnTo>
                    <a:pt x="840" y="63"/>
                  </a:lnTo>
                  <a:lnTo>
                    <a:pt x="866" y="79"/>
                  </a:lnTo>
                  <a:lnTo>
                    <a:pt x="893" y="95"/>
                  </a:lnTo>
                  <a:lnTo>
                    <a:pt x="922" y="114"/>
                  </a:lnTo>
                  <a:lnTo>
                    <a:pt x="948" y="133"/>
                  </a:lnTo>
                  <a:lnTo>
                    <a:pt x="963" y="144"/>
                  </a:lnTo>
                  <a:lnTo>
                    <a:pt x="976" y="154"/>
                  </a:lnTo>
                  <a:lnTo>
                    <a:pt x="987" y="165"/>
                  </a:lnTo>
                  <a:lnTo>
                    <a:pt x="999" y="177"/>
                  </a:lnTo>
                  <a:lnTo>
                    <a:pt x="1014" y="190"/>
                  </a:lnTo>
                  <a:lnTo>
                    <a:pt x="1024" y="203"/>
                  </a:lnTo>
                  <a:lnTo>
                    <a:pt x="1031" y="222"/>
                  </a:lnTo>
                  <a:lnTo>
                    <a:pt x="1038" y="246"/>
                  </a:lnTo>
                  <a:lnTo>
                    <a:pt x="1043" y="273"/>
                  </a:lnTo>
                  <a:lnTo>
                    <a:pt x="1046" y="303"/>
                  </a:lnTo>
                  <a:lnTo>
                    <a:pt x="1048" y="337"/>
                  </a:lnTo>
                  <a:lnTo>
                    <a:pt x="1049" y="372"/>
                  </a:lnTo>
                  <a:lnTo>
                    <a:pt x="1049" y="409"/>
                  </a:lnTo>
                  <a:lnTo>
                    <a:pt x="1048" y="448"/>
                  </a:lnTo>
                  <a:lnTo>
                    <a:pt x="1046" y="487"/>
                  </a:lnTo>
                  <a:lnTo>
                    <a:pt x="1043" y="525"/>
                  </a:lnTo>
                  <a:lnTo>
                    <a:pt x="1040" y="563"/>
                  </a:lnTo>
                  <a:lnTo>
                    <a:pt x="1036" y="599"/>
                  </a:lnTo>
                  <a:lnTo>
                    <a:pt x="1031" y="633"/>
                  </a:lnTo>
                  <a:lnTo>
                    <a:pt x="1026" y="664"/>
                  </a:lnTo>
                  <a:lnTo>
                    <a:pt x="1020" y="693"/>
                  </a:lnTo>
                  <a:lnTo>
                    <a:pt x="1014" y="717"/>
                  </a:lnTo>
                  <a:lnTo>
                    <a:pt x="1007" y="743"/>
                  </a:lnTo>
                  <a:lnTo>
                    <a:pt x="997" y="769"/>
                  </a:lnTo>
                  <a:lnTo>
                    <a:pt x="986" y="797"/>
                  </a:lnTo>
                  <a:lnTo>
                    <a:pt x="975" y="824"/>
                  </a:lnTo>
                  <a:lnTo>
                    <a:pt x="964" y="851"/>
                  </a:lnTo>
                  <a:lnTo>
                    <a:pt x="952" y="878"/>
                  </a:lnTo>
                  <a:lnTo>
                    <a:pt x="940" y="904"/>
                  </a:lnTo>
                  <a:lnTo>
                    <a:pt x="928" y="928"/>
                  </a:lnTo>
                  <a:lnTo>
                    <a:pt x="916" y="950"/>
                  </a:lnTo>
                  <a:lnTo>
                    <a:pt x="906" y="970"/>
                  </a:lnTo>
                  <a:lnTo>
                    <a:pt x="897" y="987"/>
                  </a:lnTo>
                  <a:lnTo>
                    <a:pt x="890" y="1002"/>
                  </a:lnTo>
                  <a:lnTo>
                    <a:pt x="884" y="1013"/>
                  </a:lnTo>
                  <a:lnTo>
                    <a:pt x="880" y="1020"/>
                  </a:lnTo>
                  <a:lnTo>
                    <a:pt x="879" y="1022"/>
                  </a:lnTo>
                  <a:lnTo>
                    <a:pt x="861" y="1068"/>
                  </a:lnTo>
                  <a:lnTo>
                    <a:pt x="849" y="1117"/>
                  </a:lnTo>
                  <a:lnTo>
                    <a:pt x="841" y="1165"/>
                  </a:lnTo>
                  <a:lnTo>
                    <a:pt x="712" y="2420"/>
                  </a:lnTo>
                  <a:lnTo>
                    <a:pt x="708" y="2439"/>
                  </a:lnTo>
                  <a:lnTo>
                    <a:pt x="699" y="2456"/>
                  </a:lnTo>
                  <a:lnTo>
                    <a:pt x="687" y="2470"/>
                  </a:lnTo>
                  <a:lnTo>
                    <a:pt x="672" y="2481"/>
                  </a:lnTo>
                  <a:lnTo>
                    <a:pt x="654" y="2488"/>
                  </a:lnTo>
                  <a:lnTo>
                    <a:pt x="634" y="2491"/>
                  </a:lnTo>
                  <a:lnTo>
                    <a:pt x="415" y="2491"/>
                  </a:lnTo>
                  <a:lnTo>
                    <a:pt x="396" y="2488"/>
                  </a:lnTo>
                  <a:lnTo>
                    <a:pt x="377" y="2481"/>
                  </a:lnTo>
                  <a:lnTo>
                    <a:pt x="362" y="2471"/>
                  </a:lnTo>
                  <a:lnTo>
                    <a:pt x="350" y="2457"/>
                  </a:lnTo>
                  <a:lnTo>
                    <a:pt x="341" y="2439"/>
                  </a:lnTo>
                  <a:lnTo>
                    <a:pt x="337" y="2420"/>
                  </a:lnTo>
                  <a:lnTo>
                    <a:pt x="208" y="1165"/>
                  </a:lnTo>
                  <a:lnTo>
                    <a:pt x="200" y="1117"/>
                  </a:lnTo>
                  <a:lnTo>
                    <a:pt x="188" y="1068"/>
                  </a:lnTo>
                  <a:lnTo>
                    <a:pt x="170" y="1022"/>
                  </a:lnTo>
                  <a:lnTo>
                    <a:pt x="169" y="1020"/>
                  </a:lnTo>
                  <a:lnTo>
                    <a:pt x="165" y="1013"/>
                  </a:lnTo>
                  <a:lnTo>
                    <a:pt x="160" y="1002"/>
                  </a:lnTo>
                  <a:lnTo>
                    <a:pt x="152" y="987"/>
                  </a:lnTo>
                  <a:lnTo>
                    <a:pt x="143" y="970"/>
                  </a:lnTo>
                  <a:lnTo>
                    <a:pt x="133" y="951"/>
                  </a:lnTo>
                  <a:lnTo>
                    <a:pt x="121" y="929"/>
                  </a:lnTo>
                  <a:lnTo>
                    <a:pt x="110" y="905"/>
                  </a:lnTo>
                  <a:lnTo>
                    <a:pt x="98" y="878"/>
                  </a:lnTo>
                  <a:lnTo>
                    <a:pt x="86" y="852"/>
                  </a:lnTo>
                  <a:lnTo>
                    <a:pt x="74" y="825"/>
                  </a:lnTo>
                  <a:lnTo>
                    <a:pt x="63" y="797"/>
                  </a:lnTo>
                  <a:lnTo>
                    <a:pt x="53" y="769"/>
                  </a:lnTo>
                  <a:lnTo>
                    <a:pt x="43" y="743"/>
                  </a:lnTo>
                  <a:lnTo>
                    <a:pt x="35" y="717"/>
                  </a:lnTo>
                  <a:lnTo>
                    <a:pt x="29" y="693"/>
                  </a:lnTo>
                  <a:lnTo>
                    <a:pt x="24" y="664"/>
                  </a:lnTo>
                  <a:lnTo>
                    <a:pt x="19" y="633"/>
                  </a:lnTo>
                  <a:lnTo>
                    <a:pt x="14" y="599"/>
                  </a:lnTo>
                  <a:lnTo>
                    <a:pt x="10" y="563"/>
                  </a:lnTo>
                  <a:lnTo>
                    <a:pt x="6" y="525"/>
                  </a:lnTo>
                  <a:lnTo>
                    <a:pt x="3" y="487"/>
                  </a:lnTo>
                  <a:lnTo>
                    <a:pt x="1" y="448"/>
                  </a:lnTo>
                  <a:lnTo>
                    <a:pt x="0" y="409"/>
                  </a:lnTo>
                  <a:lnTo>
                    <a:pt x="0" y="372"/>
                  </a:lnTo>
                  <a:lnTo>
                    <a:pt x="1" y="337"/>
                  </a:lnTo>
                  <a:lnTo>
                    <a:pt x="3" y="303"/>
                  </a:lnTo>
                  <a:lnTo>
                    <a:pt x="7" y="273"/>
                  </a:lnTo>
                  <a:lnTo>
                    <a:pt x="12" y="246"/>
                  </a:lnTo>
                  <a:lnTo>
                    <a:pt x="18" y="222"/>
                  </a:lnTo>
                  <a:lnTo>
                    <a:pt x="26" y="203"/>
                  </a:lnTo>
                  <a:lnTo>
                    <a:pt x="35" y="190"/>
                  </a:lnTo>
                  <a:lnTo>
                    <a:pt x="50" y="177"/>
                  </a:lnTo>
                  <a:lnTo>
                    <a:pt x="62" y="165"/>
                  </a:lnTo>
                  <a:lnTo>
                    <a:pt x="73" y="154"/>
                  </a:lnTo>
                  <a:lnTo>
                    <a:pt x="86" y="144"/>
                  </a:lnTo>
                  <a:lnTo>
                    <a:pt x="101" y="133"/>
                  </a:lnTo>
                  <a:lnTo>
                    <a:pt x="128" y="114"/>
                  </a:lnTo>
                  <a:lnTo>
                    <a:pt x="156" y="95"/>
                  </a:lnTo>
                  <a:lnTo>
                    <a:pt x="183" y="78"/>
                  </a:lnTo>
                  <a:lnTo>
                    <a:pt x="210" y="63"/>
                  </a:lnTo>
                  <a:lnTo>
                    <a:pt x="236" y="49"/>
                  </a:lnTo>
                  <a:lnTo>
                    <a:pt x="260" y="37"/>
                  </a:lnTo>
                  <a:lnTo>
                    <a:pt x="282" y="27"/>
                  </a:lnTo>
                  <a:lnTo>
                    <a:pt x="301" y="18"/>
                  </a:lnTo>
                  <a:lnTo>
                    <a:pt x="317" y="11"/>
                  </a:lnTo>
                  <a:lnTo>
                    <a:pt x="329" y="6"/>
                  </a:lnTo>
                  <a:lnTo>
                    <a:pt x="336" y="2"/>
                  </a:lnTo>
                  <a:lnTo>
                    <a:pt x="3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59" name="Shape 12159"/>
            <p:cNvSpPr/>
            <p:nvPr/>
          </p:nvSpPr>
          <p:spPr>
            <a:xfrm>
              <a:off x="3116" y="3490"/>
              <a:ext cx="52" cy="52"/>
            </a:xfrm>
            <a:custGeom>
              <a:avLst/>
              <a:gdLst/>
              <a:ahLst/>
              <a:cxnLst/>
              <a:rect l="0" t="0" r="0" b="0"/>
              <a:pathLst>
                <a:path w="782" h="781" extrusionOk="0">
                  <a:moveTo>
                    <a:pt x="404" y="213"/>
                  </a:moveTo>
                  <a:lnTo>
                    <a:pt x="377" y="213"/>
                  </a:lnTo>
                  <a:lnTo>
                    <a:pt x="350" y="217"/>
                  </a:lnTo>
                  <a:lnTo>
                    <a:pt x="323" y="226"/>
                  </a:lnTo>
                  <a:lnTo>
                    <a:pt x="299" y="238"/>
                  </a:lnTo>
                  <a:lnTo>
                    <a:pt x="277" y="254"/>
                  </a:lnTo>
                  <a:lnTo>
                    <a:pt x="256" y="274"/>
                  </a:lnTo>
                  <a:lnTo>
                    <a:pt x="240" y="296"/>
                  </a:lnTo>
                  <a:lnTo>
                    <a:pt x="226" y="322"/>
                  </a:lnTo>
                  <a:lnTo>
                    <a:pt x="217" y="349"/>
                  </a:lnTo>
                  <a:lnTo>
                    <a:pt x="213" y="377"/>
                  </a:lnTo>
                  <a:lnTo>
                    <a:pt x="213" y="405"/>
                  </a:lnTo>
                  <a:lnTo>
                    <a:pt x="217" y="432"/>
                  </a:lnTo>
                  <a:lnTo>
                    <a:pt x="226" y="458"/>
                  </a:lnTo>
                  <a:lnTo>
                    <a:pt x="238" y="482"/>
                  </a:lnTo>
                  <a:lnTo>
                    <a:pt x="254" y="505"/>
                  </a:lnTo>
                  <a:lnTo>
                    <a:pt x="274" y="525"/>
                  </a:lnTo>
                  <a:lnTo>
                    <a:pt x="297" y="541"/>
                  </a:lnTo>
                  <a:lnTo>
                    <a:pt x="322" y="555"/>
                  </a:lnTo>
                  <a:lnTo>
                    <a:pt x="351" y="563"/>
                  </a:lnTo>
                  <a:lnTo>
                    <a:pt x="378" y="568"/>
                  </a:lnTo>
                  <a:lnTo>
                    <a:pt x="406" y="567"/>
                  </a:lnTo>
                  <a:lnTo>
                    <a:pt x="433" y="563"/>
                  </a:lnTo>
                  <a:lnTo>
                    <a:pt x="459" y="555"/>
                  </a:lnTo>
                  <a:lnTo>
                    <a:pt x="484" y="542"/>
                  </a:lnTo>
                  <a:lnTo>
                    <a:pt x="506" y="527"/>
                  </a:lnTo>
                  <a:lnTo>
                    <a:pt x="526" y="507"/>
                  </a:lnTo>
                  <a:lnTo>
                    <a:pt x="543" y="484"/>
                  </a:lnTo>
                  <a:lnTo>
                    <a:pt x="556" y="458"/>
                  </a:lnTo>
                  <a:lnTo>
                    <a:pt x="565" y="431"/>
                  </a:lnTo>
                  <a:lnTo>
                    <a:pt x="569" y="404"/>
                  </a:lnTo>
                  <a:lnTo>
                    <a:pt x="569" y="375"/>
                  </a:lnTo>
                  <a:lnTo>
                    <a:pt x="565" y="348"/>
                  </a:lnTo>
                  <a:lnTo>
                    <a:pt x="556" y="322"/>
                  </a:lnTo>
                  <a:lnTo>
                    <a:pt x="544" y="298"/>
                  </a:lnTo>
                  <a:lnTo>
                    <a:pt x="528" y="276"/>
                  </a:lnTo>
                  <a:lnTo>
                    <a:pt x="508" y="255"/>
                  </a:lnTo>
                  <a:lnTo>
                    <a:pt x="486" y="239"/>
                  </a:lnTo>
                  <a:lnTo>
                    <a:pt x="460" y="226"/>
                  </a:lnTo>
                  <a:lnTo>
                    <a:pt x="432" y="217"/>
                  </a:lnTo>
                  <a:lnTo>
                    <a:pt x="404" y="213"/>
                  </a:lnTo>
                  <a:close/>
                  <a:moveTo>
                    <a:pt x="271" y="0"/>
                  </a:moveTo>
                  <a:lnTo>
                    <a:pt x="281" y="1"/>
                  </a:lnTo>
                  <a:lnTo>
                    <a:pt x="291" y="5"/>
                  </a:lnTo>
                  <a:lnTo>
                    <a:pt x="299" y="12"/>
                  </a:lnTo>
                  <a:lnTo>
                    <a:pt x="305" y="22"/>
                  </a:lnTo>
                  <a:lnTo>
                    <a:pt x="325" y="71"/>
                  </a:lnTo>
                  <a:lnTo>
                    <a:pt x="369" y="65"/>
                  </a:lnTo>
                  <a:lnTo>
                    <a:pt x="413" y="66"/>
                  </a:lnTo>
                  <a:lnTo>
                    <a:pt x="458" y="72"/>
                  </a:lnTo>
                  <a:lnTo>
                    <a:pt x="478" y="22"/>
                  </a:lnTo>
                  <a:lnTo>
                    <a:pt x="484" y="13"/>
                  </a:lnTo>
                  <a:lnTo>
                    <a:pt x="492" y="6"/>
                  </a:lnTo>
                  <a:lnTo>
                    <a:pt x="502" y="2"/>
                  </a:lnTo>
                  <a:lnTo>
                    <a:pt x="512" y="1"/>
                  </a:lnTo>
                  <a:lnTo>
                    <a:pt x="524" y="4"/>
                  </a:lnTo>
                  <a:lnTo>
                    <a:pt x="573" y="24"/>
                  </a:lnTo>
                  <a:lnTo>
                    <a:pt x="582" y="30"/>
                  </a:lnTo>
                  <a:lnTo>
                    <a:pt x="589" y="38"/>
                  </a:lnTo>
                  <a:lnTo>
                    <a:pt x="593" y="48"/>
                  </a:lnTo>
                  <a:lnTo>
                    <a:pt x="593" y="59"/>
                  </a:lnTo>
                  <a:lnTo>
                    <a:pt x="591" y="70"/>
                  </a:lnTo>
                  <a:lnTo>
                    <a:pt x="571" y="119"/>
                  </a:lnTo>
                  <a:lnTo>
                    <a:pt x="598" y="138"/>
                  </a:lnTo>
                  <a:lnTo>
                    <a:pt x="623" y="161"/>
                  </a:lnTo>
                  <a:lnTo>
                    <a:pt x="646" y="186"/>
                  </a:lnTo>
                  <a:lnTo>
                    <a:pt x="665" y="213"/>
                  </a:lnTo>
                  <a:lnTo>
                    <a:pt x="714" y="193"/>
                  </a:lnTo>
                  <a:lnTo>
                    <a:pt x="725" y="191"/>
                  </a:lnTo>
                  <a:lnTo>
                    <a:pt x="735" y="192"/>
                  </a:lnTo>
                  <a:lnTo>
                    <a:pt x="745" y="196"/>
                  </a:lnTo>
                  <a:lnTo>
                    <a:pt x="753" y="203"/>
                  </a:lnTo>
                  <a:lnTo>
                    <a:pt x="759" y="212"/>
                  </a:lnTo>
                  <a:lnTo>
                    <a:pt x="779" y="261"/>
                  </a:lnTo>
                  <a:lnTo>
                    <a:pt x="782" y="271"/>
                  </a:lnTo>
                  <a:lnTo>
                    <a:pt x="781" y="283"/>
                  </a:lnTo>
                  <a:lnTo>
                    <a:pt x="776" y="292"/>
                  </a:lnTo>
                  <a:lnTo>
                    <a:pt x="770" y="300"/>
                  </a:lnTo>
                  <a:lnTo>
                    <a:pt x="760" y="306"/>
                  </a:lnTo>
                  <a:lnTo>
                    <a:pt x="712" y="326"/>
                  </a:lnTo>
                  <a:lnTo>
                    <a:pt x="718" y="369"/>
                  </a:lnTo>
                  <a:lnTo>
                    <a:pt x="718" y="415"/>
                  </a:lnTo>
                  <a:lnTo>
                    <a:pt x="712" y="459"/>
                  </a:lnTo>
                  <a:lnTo>
                    <a:pt x="760" y="479"/>
                  </a:lnTo>
                  <a:lnTo>
                    <a:pt x="769" y="484"/>
                  </a:lnTo>
                  <a:lnTo>
                    <a:pt x="776" y="492"/>
                  </a:lnTo>
                  <a:lnTo>
                    <a:pt x="780" y="503"/>
                  </a:lnTo>
                  <a:lnTo>
                    <a:pt x="780" y="514"/>
                  </a:lnTo>
                  <a:lnTo>
                    <a:pt x="778" y="524"/>
                  </a:lnTo>
                  <a:lnTo>
                    <a:pt x="758" y="573"/>
                  </a:lnTo>
                  <a:lnTo>
                    <a:pt x="752" y="582"/>
                  </a:lnTo>
                  <a:lnTo>
                    <a:pt x="744" y="589"/>
                  </a:lnTo>
                  <a:lnTo>
                    <a:pt x="734" y="593"/>
                  </a:lnTo>
                  <a:lnTo>
                    <a:pt x="724" y="594"/>
                  </a:lnTo>
                  <a:lnTo>
                    <a:pt x="713" y="591"/>
                  </a:lnTo>
                  <a:lnTo>
                    <a:pt x="665" y="572"/>
                  </a:lnTo>
                  <a:lnTo>
                    <a:pt x="645" y="599"/>
                  </a:lnTo>
                  <a:lnTo>
                    <a:pt x="622" y="625"/>
                  </a:lnTo>
                  <a:lnTo>
                    <a:pt x="597" y="647"/>
                  </a:lnTo>
                  <a:lnTo>
                    <a:pt x="570" y="666"/>
                  </a:lnTo>
                  <a:lnTo>
                    <a:pt x="590" y="713"/>
                  </a:lnTo>
                  <a:lnTo>
                    <a:pt x="592" y="725"/>
                  </a:lnTo>
                  <a:lnTo>
                    <a:pt x="591" y="735"/>
                  </a:lnTo>
                  <a:lnTo>
                    <a:pt x="587" y="745"/>
                  </a:lnTo>
                  <a:lnTo>
                    <a:pt x="580" y="753"/>
                  </a:lnTo>
                  <a:lnTo>
                    <a:pt x="571" y="759"/>
                  </a:lnTo>
                  <a:lnTo>
                    <a:pt x="521" y="779"/>
                  </a:lnTo>
                  <a:lnTo>
                    <a:pt x="510" y="781"/>
                  </a:lnTo>
                  <a:lnTo>
                    <a:pt x="500" y="780"/>
                  </a:lnTo>
                  <a:lnTo>
                    <a:pt x="490" y="776"/>
                  </a:lnTo>
                  <a:lnTo>
                    <a:pt x="482" y="769"/>
                  </a:lnTo>
                  <a:lnTo>
                    <a:pt x="476" y="760"/>
                  </a:lnTo>
                  <a:lnTo>
                    <a:pt x="457" y="712"/>
                  </a:lnTo>
                  <a:lnTo>
                    <a:pt x="424" y="719"/>
                  </a:lnTo>
                  <a:lnTo>
                    <a:pt x="390" y="720"/>
                  </a:lnTo>
                  <a:lnTo>
                    <a:pt x="356" y="719"/>
                  </a:lnTo>
                  <a:lnTo>
                    <a:pt x="322" y="712"/>
                  </a:lnTo>
                  <a:lnTo>
                    <a:pt x="302" y="760"/>
                  </a:lnTo>
                  <a:lnTo>
                    <a:pt x="297" y="769"/>
                  </a:lnTo>
                  <a:lnTo>
                    <a:pt x="289" y="776"/>
                  </a:lnTo>
                  <a:lnTo>
                    <a:pt x="279" y="780"/>
                  </a:lnTo>
                  <a:lnTo>
                    <a:pt x="268" y="781"/>
                  </a:lnTo>
                  <a:lnTo>
                    <a:pt x="257" y="778"/>
                  </a:lnTo>
                  <a:lnTo>
                    <a:pt x="208" y="758"/>
                  </a:lnTo>
                  <a:lnTo>
                    <a:pt x="199" y="752"/>
                  </a:lnTo>
                  <a:lnTo>
                    <a:pt x="192" y="744"/>
                  </a:lnTo>
                  <a:lnTo>
                    <a:pt x="188" y="735"/>
                  </a:lnTo>
                  <a:lnTo>
                    <a:pt x="187" y="724"/>
                  </a:lnTo>
                  <a:lnTo>
                    <a:pt x="190" y="712"/>
                  </a:lnTo>
                  <a:lnTo>
                    <a:pt x="209" y="666"/>
                  </a:lnTo>
                  <a:lnTo>
                    <a:pt x="182" y="646"/>
                  </a:lnTo>
                  <a:lnTo>
                    <a:pt x="156" y="623"/>
                  </a:lnTo>
                  <a:lnTo>
                    <a:pt x="134" y="597"/>
                  </a:lnTo>
                  <a:lnTo>
                    <a:pt x="115" y="570"/>
                  </a:lnTo>
                  <a:lnTo>
                    <a:pt x="67" y="589"/>
                  </a:lnTo>
                  <a:lnTo>
                    <a:pt x="56" y="591"/>
                  </a:lnTo>
                  <a:lnTo>
                    <a:pt x="46" y="590"/>
                  </a:lnTo>
                  <a:lnTo>
                    <a:pt x="36" y="586"/>
                  </a:lnTo>
                  <a:lnTo>
                    <a:pt x="28" y="580"/>
                  </a:lnTo>
                  <a:lnTo>
                    <a:pt x="22" y="570"/>
                  </a:lnTo>
                  <a:lnTo>
                    <a:pt x="2" y="522"/>
                  </a:lnTo>
                  <a:lnTo>
                    <a:pt x="0" y="511"/>
                  </a:lnTo>
                  <a:lnTo>
                    <a:pt x="1" y="500"/>
                  </a:lnTo>
                  <a:lnTo>
                    <a:pt x="5" y="490"/>
                  </a:lnTo>
                  <a:lnTo>
                    <a:pt x="12" y="482"/>
                  </a:lnTo>
                  <a:lnTo>
                    <a:pt x="22" y="477"/>
                  </a:lnTo>
                  <a:lnTo>
                    <a:pt x="68" y="457"/>
                  </a:lnTo>
                  <a:lnTo>
                    <a:pt x="62" y="413"/>
                  </a:lnTo>
                  <a:lnTo>
                    <a:pt x="63" y="368"/>
                  </a:lnTo>
                  <a:lnTo>
                    <a:pt x="69" y="323"/>
                  </a:lnTo>
                  <a:lnTo>
                    <a:pt x="22" y="304"/>
                  </a:lnTo>
                  <a:lnTo>
                    <a:pt x="12" y="298"/>
                  </a:lnTo>
                  <a:lnTo>
                    <a:pt x="6" y="290"/>
                  </a:lnTo>
                  <a:lnTo>
                    <a:pt x="2" y="280"/>
                  </a:lnTo>
                  <a:lnTo>
                    <a:pt x="1" y="269"/>
                  </a:lnTo>
                  <a:lnTo>
                    <a:pt x="3" y="258"/>
                  </a:lnTo>
                  <a:lnTo>
                    <a:pt x="24" y="209"/>
                  </a:lnTo>
                  <a:lnTo>
                    <a:pt x="29" y="200"/>
                  </a:lnTo>
                  <a:lnTo>
                    <a:pt x="37" y="193"/>
                  </a:lnTo>
                  <a:lnTo>
                    <a:pt x="47" y="189"/>
                  </a:lnTo>
                  <a:lnTo>
                    <a:pt x="58" y="188"/>
                  </a:lnTo>
                  <a:lnTo>
                    <a:pt x="68" y="191"/>
                  </a:lnTo>
                  <a:lnTo>
                    <a:pt x="117" y="211"/>
                  </a:lnTo>
                  <a:lnTo>
                    <a:pt x="137" y="183"/>
                  </a:lnTo>
                  <a:lnTo>
                    <a:pt x="159" y="158"/>
                  </a:lnTo>
                  <a:lnTo>
                    <a:pt x="185" y="136"/>
                  </a:lnTo>
                  <a:lnTo>
                    <a:pt x="211" y="117"/>
                  </a:lnTo>
                  <a:lnTo>
                    <a:pt x="192" y="69"/>
                  </a:lnTo>
                  <a:lnTo>
                    <a:pt x="190" y="58"/>
                  </a:lnTo>
                  <a:lnTo>
                    <a:pt x="191" y="46"/>
                  </a:lnTo>
                  <a:lnTo>
                    <a:pt x="195" y="37"/>
                  </a:lnTo>
                  <a:lnTo>
                    <a:pt x="201" y="29"/>
                  </a:lnTo>
                  <a:lnTo>
                    <a:pt x="211" y="23"/>
                  </a:lnTo>
                  <a:lnTo>
                    <a:pt x="259"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60" name="Shape 12160"/>
          <p:cNvGrpSpPr/>
          <p:nvPr/>
        </p:nvGrpSpPr>
        <p:grpSpPr>
          <a:xfrm>
            <a:off x="3139723" y="3549468"/>
            <a:ext cx="240506" cy="264320"/>
            <a:chOff x="4233863" y="5540367"/>
            <a:chExt cx="320675" cy="352426"/>
          </a:xfrm>
        </p:grpSpPr>
        <p:sp>
          <p:nvSpPr>
            <p:cNvPr id="12161" name="Shape 12161"/>
            <p:cNvSpPr/>
            <p:nvPr/>
          </p:nvSpPr>
          <p:spPr>
            <a:xfrm>
              <a:off x="4233863" y="5580055"/>
              <a:ext cx="320675" cy="252413"/>
            </a:xfrm>
            <a:custGeom>
              <a:avLst/>
              <a:gdLst/>
              <a:ahLst/>
              <a:cxnLst/>
              <a:rect l="0" t="0" r="0" b="0"/>
              <a:pathLst>
                <a:path w="3026" h="2382" extrusionOk="0">
                  <a:moveTo>
                    <a:pt x="126" y="0"/>
                  </a:moveTo>
                  <a:lnTo>
                    <a:pt x="149" y="4"/>
                  </a:lnTo>
                  <a:lnTo>
                    <a:pt x="551" y="124"/>
                  </a:lnTo>
                  <a:lnTo>
                    <a:pt x="572" y="132"/>
                  </a:lnTo>
                  <a:lnTo>
                    <a:pt x="590" y="143"/>
                  </a:lnTo>
                  <a:lnTo>
                    <a:pt x="605" y="158"/>
                  </a:lnTo>
                  <a:lnTo>
                    <a:pt x="617" y="174"/>
                  </a:lnTo>
                  <a:lnTo>
                    <a:pt x="627" y="194"/>
                  </a:lnTo>
                  <a:lnTo>
                    <a:pt x="631" y="205"/>
                  </a:lnTo>
                  <a:lnTo>
                    <a:pt x="634" y="217"/>
                  </a:lnTo>
                  <a:lnTo>
                    <a:pt x="719" y="627"/>
                  </a:lnTo>
                  <a:lnTo>
                    <a:pt x="735" y="627"/>
                  </a:lnTo>
                  <a:lnTo>
                    <a:pt x="752" y="628"/>
                  </a:lnTo>
                  <a:lnTo>
                    <a:pt x="2857" y="824"/>
                  </a:lnTo>
                  <a:lnTo>
                    <a:pt x="2888" y="830"/>
                  </a:lnTo>
                  <a:lnTo>
                    <a:pt x="2917" y="840"/>
                  </a:lnTo>
                  <a:lnTo>
                    <a:pt x="2944" y="855"/>
                  </a:lnTo>
                  <a:lnTo>
                    <a:pt x="2967" y="872"/>
                  </a:lnTo>
                  <a:lnTo>
                    <a:pt x="2988" y="893"/>
                  </a:lnTo>
                  <a:lnTo>
                    <a:pt x="3004" y="917"/>
                  </a:lnTo>
                  <a:lnTo>
                    <a:pt x="3016" y="943"/>
                  </a:lnTo>
                  <a:lnTo>
                    <a:pt x="3024" y="971"/>
                  </a:lnTo>
                  <a:lnTo>
                    <a:pt x="3026" y="1000"/>
                  </a:lnTo>
                  <a:lnTo>
                    <a:pt x="3023" y="1030"/>
                  </a:lnTo>
                  <a:lnTo>
                    <a:pt x="2884" y="1735"/>
                  </a:lnTo>
                  <a:lnTo>
                    <a:pt x="2875" y="1765"/>
                  </a:lnTo>
                  <a:lnTo>
                    <a:pt x="2861" y="1792"/>
                  </a:lnTo>
                  <a:lnTo>
                    <a:pt x="2842" y="1817"/>
                  </a:lnTo>
                  <a:lnTo>
                    <a:pt x="2819" y="1838"/>
                  </a:lnTo>
                  <a:lnTo>
                    <a:pt x="2793" y="1854"/>
                  </a:lnTo>
                  <a:lnTo>
                    <a:pt x="2764" y="1867"/>
                  </a:lnTo>
                  <a:lnTo>
                    <a:pt x="2733" y="1875"/>
                  </a:lnTo>
                  <a:lnTo>
                    <a:pt x="2699" y="1877"/>
                  </a:lnTo>
                  <a:lnTo>
                    <a:pt x="977" y="1877"/>
                  </a:lnTo>
                  <a:lnTo>
                    <a:pt x="1033" y="2148"/>
                  </a:lnTo>
                  <a:lnTo>
                    <a:pt x="2669" y="2147"/>
                  </a:lnTo>
                  <a:lnTo>
                    <a:pt x="2695" y="2150"/>
                  </a:lnTo>
                  <a:lnTo>
                    <a:pt x="2720" y="2159"/>
                  </a:lnTo>
                  <a:lnTo>
                    <a:pt x="2742" y="2172"/>
                  </a:lnTo>
                  <a:lnTo>
                    <a:pt x="2760" y="2191"/>
                  </a:lnTo>
                  <a:lnTo>
                    <a:pt x="2774" y="2213"/>
                  </a:lnTo>
                  <a:lnTo>
                    <a:pt x="2783" y="2237"/>
                  </a:lnTo>
                  <a:lnTo>
                    <a:pt x="2786" y="2265"/>
                  </a:lnTo>
                  <a:lnTo>
                    <a:pt x="2783" y="2291"/>
                  </a:lnTo>
                  <a:lnTo>
                    <a:pt x="2774" y="2316"/>
                  </a:lnTo>
                  <a:lnTo>
                    <a:pt x="2760" y="2338"/>
                  </a:lnTo>
                  <a:lnTo>
                    <a:pt x="2742" y="2356"/>
                  </a:lnTo>
                  <a:lnTo>
                    <a:pt x="2720" y="2370"/>
                  </a:lnTo>
                  <a:lnTo>
                    <a:pt x="2695" y="2378"/>
                  </a:lnTo>
                  <a:lnTo>
                    <a:pt x="2669" y="2381"/>
                  </a:lnTo>
                  <a:lnTo>
                    <a:pt x="937" y="2382"/>
                  </a:lnTo>
                  <a:lnTo>
                    <a:pt x="913" y="2380"/>
                  </a:lnTo>
                  <a:lnTo>
                    <a:pt x="889" y="2372"/>
                  </a:lnTo>
                  <a:lnTo>
                    <a:pt x="869" y="2360"/>
                  </a:lnTo>
                  <a:lnTo>
                    <a:pt x="851" y="2345"/>
                  </a:lnTo>
                  <a:lnTo>
                    <a:pt x="837" y="2325"/>
                  </a:lnTo>
                  <a:lnTo>
                    <a:pt x="827" y="2304"/>
                  </a:lnTo>
                  <a:lnTo>
                    <a:pt x="821" y="2281"/>
                  </a:lnTo>
                  <a:lnTo>
                    <a:pt x="418" y="330"/>
                  </a:lnTo>
                  <a:lnTo>
                    <a:pt x="84" y="230"/>
                  </a:lnTo>
                  <a:lnTo>
                    <a:pt x="62" y="221"/>
                  </a:lnTo>
                  <a:lnTo>
                    <a:pt x="42" y="209"/>
                  </a:lnTo>
                  <a:lnTo>
                    <a:pt x="26" y="193"/>
                  </a:lnTo>
                  <a:lnTo>
                    <a:pt x="13" y="173"/>
                  </a:lnTo>
                  <a:lnTo>
                    <a:pt x="5" y="153"/>
                  </a:lnTo>
                  <a:lnTo>
                    <a:pt x="0" y="131"/>
                  </a:lnTo>
                  <a:lnTo>
                    <a:pt x="0" y="108"/>
                  </a:lnTo>
                  <a:lnTo>
                    <a:pt x="4" y="84"/>
                  </a:lnTo>
                  <a:lnTo>
                    <a:pt x="13" y="62"/>
                  </a:lnTo>
                  <a:lnTo>
                    <a:pt x="26" y="43"/>
                  </a:lnTo>
                  <a:lnTo>
                    <a:pt x="42" y="26"/>
                  </a:lnTo>
                  <a:lnTo>
                    <a:pt x="60" y="14"/>
                  </a:lnTo>
                  <a:lnTo>
                    <a:pt x="82" y="5"/>
                  </a:lnTo>
                  <a:lnTo>
                    <a:pt x="103" y="0"/>
                  </a:lnTo>
                  <a:lnTo>
                    <a:pt x="1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62" name="Shape 12162"/>
            <p:cNvSpPr/>
            <p:nvPr/>
          </p:nvSpPr>
          <p:spPr>
            <a:xfrm>
              <a:off x="4343401" y="5843580"/>
              <a:ext cx="49213" cy="49213"/>
            </a:xfrm>
            <a:custGeom>
              <a:avLst/>
              <a:gdLst/>
              <a:ahLst/>
              <a:cxnLst/>
              <a:rect l="0" t="0" r="0" b="0"/>
              <a:pathLst>
                <a:path w="466" h="470" extrusionOk="0">
                  <a:moveTo>
                    <a:pt x="232" y="0"/>
                  </a:moveTo>
                  <a:lnTo>
                    <a:pt x="271" y="3"/>
                  </a:lnTo>
                  <a:lnTo>
                    <a:pt x="307" y="12"/>
                  </a:lnTo>
                  <a:lnTo>
                    <a:pt x="340" y="26"/>
                  </a:lnTo>
                  <a:lnTo>
                    <a:pt x="371" y="45"/>
                  </a:lnTo>
                  <a:lnTo>
                    <a:pt x="398" y="68"/>
                  </a:lnTo>
                  <a:lnTo>
                    <a:pt x="421" y="96"/>
                  </a:lnTo>
                  <a:lnTo>
                    <a:pt x="440" y="126"/>
                  </a:lnTo>
                  <a:lnTo>
                    <a:pt x="454" y="161"/>
                  </a:lnTo>
                  <a:lnTo>
                    <a:pt x="463" y="196"/>
                  </a:lnTo>
                  <a:lnTo>
                    <a:pt x="466" y="235"/>
                  </a:lnTo>
                  <a:lnTo>
                    <a:pt x="463" y="272"/>
                  </a:lnTo>
                  <a:lnTo>
                    <a:pt x="454" y="309"/>
                  </a:lnTo>
                  <a:lnTo>
                    <a:pt x="440" y="342"/>
                  </a:lnTo>
                  <a:lnTo>
                    <a:pt x="421" y="374"/>
                  </a:lnTo>
                  <a:lnTo>
                    <a:pt x="398" y="401"/>
                  </a:lnTo>
                  <a:lnTo>
                    <a:pt x="371" y="424"/>
                  </a:lnTo>
                  <a:lnTo>
                    <a:pt x="340" y="444"/>
                  </a:lnTo>
                  <a:lnTo>
                    <a:pt x="307" y="458"/>
                  </a:lnTo>
                  <a:lnTo>
                    <a:pt x="271" y="467"/>
                  </a:lnTo>
                  <a:lnTo>
                    <a:pt x="232" y="470"/>
                  </a:lnTo>
                  <a:lnTo>
                    <a:pt x="195" y="467"/>
                  </a:lnTo>
                  <a:lnTo>
                    <a:pt x="159" y="458"/>
                  </a:lnTo>
                  <a:lnTo>
                    <a:pt x="126" y="444"/>
                  </a:lnTo>
                  <a:lnTo>
                    <a:pt x="95" y="424"/>
                  </a:lnTo>
                  <a:lnTo>
                    <a:pt x="68" y="401"/>
                  </a:lnTo>
                  <a:lnTo>
                    <a:pt x="45" y="374"/>
                  </a:lnTo>
                  <a:lnTo>
                    <a:pt x="26" y="342"/>
                  </a:lnTo>
                  <a:lnTo>
                    <a:pt x="12" y="309"/>
                  </a:lnTo>
                  <a:lnTo>
                    <a:pt x="3" y="272"/>
                  </a:lnTo>
                  <a:lnTo>
                    <a:pt x="0" y="235"/>
                  </a:lnTo>
                  <a:lnTo>
                    <a:pt x="3" y="196"/>
                  </a:lnTo>
                  <a:lnTo>
                    <a:pt x="12" y="161"/>
                  </a:lnTo>
                  <a:lnTo>
                    <a:pt x="26" y="126"/>
                  </a:lnTo>
                  <a:lnTo>
                    <a:pt x="45" y="96"/>
                  </a:lnTo>
                  <a:lnTo>
                    <a:pt x="68" y="68"/>
                  </a:lnTo>
                  <a:lnTo>
                    <a:pt x="95" y="45"/>
                  </a:lnTo>
                  <a:lnTo>
                    <a:pt x="126" y="26"/>
                  </a:lnTo>
                  <a:lnTo>
                    <a:pt x="159" y="12"/>
                  </a:lnTo>
                  <a:lnTo>
                    <a:pt x="195" y="3"/>
                  </a:lnTo>
                  <a:lnTo>
                    <a:pt x="23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63" name="Shape 12163"/>
            <p:cNvSpPr/>
            <p:nvPr/>
          </p:nvSpPr>
          <p:spPr>
            <a:xfrm>
              <a:off x="4462463" y="5843580"/>
              <a:ext cx="49213" cy="49213"/>
            </a:xfrm>
            <a:custGeom>
              <a:avLst/>
              <a:gdLst/>
              <a:ahLst/>
              <a:cxnLst/>
              <a:rect l="0" t="0" r="0" b="0"/>
              <a:pathLst>
                <a:path w="467" h="470" extrusionOk="0">
                  <a:moveTo>
                    <a:pt x="234" y="0"/>
                  </a:moveTo>
                  <a:lnTo>
                    <a:pt x="271" y="3"/>
                  </a:lnTo>
                  <a:lnTo>
                    <a:pt x="307" y="12"/>
                  </a:lnTo>
                  <a:lnTo>
                    <a:pt x="341" y="26"/>
                  </a:lnTo>
                  <a:lnTo>
                    <a:pt x="371" y="45"/>
                  </a:lnTo>
                  <a:lnTo>
                    <a:pt x="398" y="68"/>
                  </a:lnTo>
                  <a:lnTo>
                    <a:pt x="422" y="96"/>
                  </a:lnTo>
                  <a:lnTo>
                    <a:pt x="440" y="126"/>
                  </a:lnTo>
                  <a:lnTo>
                    <a:pt x="456" y="161"/>
                  </a:lnTo>
                  <a:lnTo>
                    <a:pt x="464" y="196"/>
                  </a:lnTo>
                  <a:lnTo>
                    <a:pt x="467" y="235"/>
                  </a:lnTo>
                  <a:lnTo>
                    <a:pt x="464" y="272"/>
                  </a:lnTo>
                  <a:lnTo>
                    <a:pt x="456" y="309"/>
                  </a:lnTo>
                  <a:lnTo>
                    <a:pt x="440" y="342"/>
                  </a:lnTo>
                  <a:lnTo>
                    <a:pt x="422" y="374"/>
                  </a:lnTo>
                  <a:lnTo>
                    <a:pt x="398" y="401"/>
                  </a:lnTo>
                  <a:lnTo>
                    <a:pt x="371" y="424"/>
                  </a:lnTo>
                  <a:lnTo>
                    <a:pt x="341" y="444"/>
                  </a:lnTo>
                  <a:lnTo>
                    <a:pt x="307" y="458"/>
                  </a:lnTo>
                  <a:lnTo>
                    <a:pt x="271" y="467"/>
                  </a:lnTo>
                  <a:lnTo>
                    <a:pt x="234" y="470"/>
                  </a:lnTo>
                  <a:lnTo>
                    <a:pt x="195" y="467"/>
                  </a:lnTo>
                  <a:lnTo>
                    <a:pt x="159" y="458"/>
                  </a:lnTo>
                  <a:lnTo>
                    <a:pt x="126" y="444"/>
                  </a:lnTo>
                  <a:lnTo>
                    <a:pt x="96" y="424"/>
                  </a:lnTo>
                  <a:lnTo>
                    <a:pt x="68" y="401"/>
                  </a:lnTo>
                  <a:lnTo>
                    <a:pt x="45" y="374"/>
                  </a:lnTo>
                  <a:lnTo>
                    <a:pt x="26" y="342"/>
                  </a:lnTo>
                  <a:lnTo>
                    <a:pt x="12" y="309"/>
                  </a:lnTo>
                  <a:lnTo>
                    <a:pt x="3" y="272"/>
                  </a:lnTo>
                  <a:lnTo>
                    <a:pt x="0" y="235"/>
                  </a:lnTo>
                  <a:lnTo>
                    <a:pt x="3" y="196"/>
                  </a:lnTo>
                  <a:lnTo>
                    <a:pt x="12" y="161"/>
                  </a:lnTo>
                  <a:lnTo>
                    <a:pt x="26" y="126"/>
                  </a:lnTo>
                  <a:lnTo>
                    <a:pt x="45" y="96"/>
                  </a:lnTo>
                  <a:lnTo>
                    <a:pt x="68" y="68"/>
                  </a:lnTo>
                  <a:lnTo>
                    <a:pt x="96" y="45"/>
                  </a:lnTo>
                  <a:lnTo>
                    <a:pt x="126" y="26"/>
                  </a:lnTo>
                  <a:lnTo>
                    <a:pt x="159" y="12"/>
                  </a:lnTo>
                  <a:lnTo>
                    <a:pt x="195" y="3"/>
                  </a:lnTo>
                  <a:lnTo>
                    <a:pt x="2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64" name="Shape 12164"/>
            <p:cNvSpPr/>
            <p:nvPr/>
          </p:nvSpPr>
          <p:spPr>
            <a:xfrm>
              <a:off x="4340226" y="5540367"/>
              <a:ext cx="179388" cy="112713"/>
            </a:xfrm>
            <a:custGeom>
              <a:avLst/>
              <a:gdLst/>
              <a:ahLst/>
              <a:cxnLst/>
              <a:rect l="0" t="0" r="0" b="0"/>
              <a:pathLst>
                <a:path w="1696" h="1057" extrusionOk="0">
                  <a:moveTo>
                    <a:pt x="868" y="0"/>
                  </a:moveTo>
                  <a:lnTo>
                    <a:pt x="985" y="11"/>
                  </a:lnTo>
                  <a:lnTo>
                    <a:pt x="1005" y="15"/>
                  </a:lnTo>
                  <a:lnTo>
                    <a:pt x="1022" y="24"/>
                  </a:lnTo>
                  <a:lnTo>
                    <a:pt x="1035" y="38"/>
                  </a:lnTo>
                  <a:lnTo>
                    <a:pt x="1045" y="53"/>
                  </a:lnTo>
                  <a:lnTo>
                    <a:pt x="1051" y="71"/>
                  </a:lnTo>
                  <a:lnTo>
                    <a:pt x="1051" y="91"/>
                  </a:lnTo>
                  <a:lnTo>
                    <a:pt x="1041" y="200"/>
                  </a:lnTo>
                  <a:lnTo>
                    <a:pt x="1092" y="218"/>
                  </a:lnTo>
                  <a:lnTo>
                    <a:pt x="1142" y="239"/>
                  </a:lnTo>
                  <a:lnTo>
                    <a:pt x="1188" y="265"/>
                  </a:lnTo>
                  <a:lnTo>
                    <a:pt x="1232" y="293"/>
                  </a:lnTo>
                  <a:lnTo>
                    <a:pt x="1275" y="324"/>
                  </a:lnTo>
                  <a:lnTo>
                    <a:pt x="1360" y="254"/>
                  </a:lnTo>
                  <a:lnTo>
                    <a:pt x="1377" y="244"/>
                  </a:lnTo>
                  <a:lnTo>
                    <a:pt x="1395" y="238"/>
                  </a:lnTo>
                  <a:lnTo>
                    <a:pt x="1413" y="238"/>
                  </a:lnTo>
                  <a:lnTo>
                    <a:pt x="1431" y="242"/>
                  </a:lnTo>
                  <a:lnTo>
                    <a:pt x="1448" y="250"/>
                  </a:lnTo>
                  <a:lnTo>
                    <a:pt x="1462" y="265"/>
                  </a:lnTo>
                  <a:lnTo>
                    <a:pt x="1538" y="355"/>
                  </a:lnTo>
                  <a:lnTo>
                    <a:pt x="1548" y="372"/>
                  </a:lnTo>
                  <a:lnTo>
                    <a:pt x="1553" y="390"/>
                  </a:lnTo>
                  <a:lnTo>
                    <a:pt x="1554" y="409"/>
                  </a:lnTo>
                  <a:lnTo>
                    <a:pt x="1550" y="428"/>
                  </a:lnTo>
                  <a:lnTo>
                    <a:pt x="1541" y="444"/>
                  </a:lnTo>
                  <a:lnTo>
                    <a:pt x="1528" y="459"/>
                  </a:lnTo>
                  <a:lnTo>
                    <a:pt x="1444" y="529"/>
                  </a:lnTo>
                  <a:lnTo>
                    <a:pt x="1467" y="577"/>
                  </a:lnTo>
                  <a:lnTo>
                    <a:pt x="1487" y="625"/>
                  </a:lnTo>
                  <a:lnTo>
                    <a:pt x="1503" y="677"/>
                  </a:lnTo>
                  <a:lnTo>
                    <a:pt x="1515" y="729"/>
                  </a:lnTo>
                  <a:lnTo>
                    <a:pt x="1522" y="784"/>
                  </a:lnTo>
                  <a:lnTo>
                    <a:pt x="1631" y="794"/>
                  </a:lnTo>
                  <a:lnTo>
                    <a:pt x="1650" y="798"/>
                  </a:lnTo>
                  <a:lnTo>
                    <a:pt x="1666" y="807"/>
                  </a:lnTo>
                  <a:lnTo>
                    <a:pt x="1680" y="819"/>
                  </a:lnTo>
                  <a:lnTo>
                    <a:pt x="1690" y="835"/>
                  </a:lnTo>
                  <a:lnTo>
                    <a:pt x="1695" y="854"/>
                  </a:lnTo>
                  <a:lnTo>
                    <a:pt x="1696" y="873"/>
                  </a:lnTo>
                  <a:lnTo>
                    <a:pt x="1685" y="990"/>
                  </a:lnTo>
                  <a:lnTo>
                    <a:pt x="1681" y="1010"/>
                  </a:lnTo>
                  <a:lnTo>
                    <a:pt x="1672" y="1027"/>
                  </a:lnTo>
                  <a:lnTo>
                    <a:pt x="1660" y="1040"/>
                  </a:lnTo>
                  <a:lnTo>
                    <a:pt x="1644" y="1050"/>
                  </a:lnTo>
                  <a:lnTo>
                    <a:pt x="1626" y="1056"/>
                  </a:lnTo>
                  <a:lnTo>
                    <a:pt x="1607" y="1057"/>
                  </a:lnTo>
                  <a:lnTo>
                    <a:pt x="1498" y="1046"/>
                  </a:lnTo>
                  <a:lnTo>
                    <a:pt x="1157" y="1015"/>
                  </a:lnTo>
                  <a:lnTo>
                    <a:pt x="1169" y="883"/>
                  </a:lnTo>
                  <a:lnTo>
                    <a:pt x="1170" y="838"/>
                  </a:lnTo>
                  <a:lnTo>
                    <a:pt x="1165" y="796"/>
                  </a:lnTo>
                  <a:lnTo>
                    <a:pt x="1155" y="755"/>
                  </a:lnTo>
                  <a:lnTo>
                    <a:pt x="1140" y="716"/>
                  </a:lnTo>
                  <a:lnTo>
                    <a:pt x="1121" y="679"/>
                  </a:lnTo>
                  <a:lnTo>
                    <a:pt x="1096" y="646"/>
                  </a:lnTo>
                  <a:lnTo>
                    <a:pt x="1068" y="615"/>
                  </a:lnTo>
                  <a:lnTo>
                    <a:pt x="1036" y="589"/>
                  </a:lnTo>
                  <a:lnTo>
                    <a:pt x="1001" y="567"/>
                  </a:lnTo>
                  <a:lnTo>
                    <a:pt x="962" y="549"/>
                  </a:lnTo>
                  <a:lnTo>
                    <a:pt x="922" y="537"/>
                  </a:lnTo>
                  <a:lnTo>
                    <a:pt x="879" y="530"/>
                  </a:lnTo>
                  <a:lnTo>
                    <a:pt x="834" y="529"/>
                  </a:lnTo>
                  <a:lnTo>
                    <a:pt x="792" y="533"/>
                  </a:lnTo>
                  <a:lnTo>
                    <a:pt x="750" y="543"/>
                  </a:lnTo>
                  <a:lnTo>
                    <a:pt x="712" y="559"/>
                  </a:lnTo>
                  <a:lnTo>
                    <a:pt x="676" y="579"/>
                  </a:lnTo>
                  <a:lnTo>
                    <a:pt x="643" y="603"/>
                  </a:lnTo>
                  <a:lnTo>
                    <a:pt x="612" y="632"/>
                  </a:lnTo>
                  <a:lnTo>
                    <a:pt x="586" y="663"/>
                  </a:lnTo>
                  <a:lnTo>
                    <a:pt x="564" y="698"/>
                  </a:lnTo>
                  <a:lnTo>
                    <a:pt x="547" y="737"/>
                  </a:lnTo>
                  <a:lnTo>
                    <a:pt x="534" y="779"/>
                  </a:lnTo>
                  <a:lnTo>
                    <a:pt x="527" y="822"/>
                  </a:lnTo>
                  <a:lnTo>
                    <a:pt x="515" y="954"/>
                  </a:lnTo>
                  <a:lnTo>
                    <a:pt x="174" y="921"/>
                  </a:lnTo>
                  <a:lnTo>
                    <a:pt x="91" y="914"/>
                  </a:lnTo>
                  <a:lnTo>
                    <a:pt x="65" y="911"/>
                  </a:lnTo>
                  <a:lnTo>
                    <a:pt x="46" y="907"/>
                  </a:lnTo>
                  <a:lnTo>
                    <a:pt x="29" y="898"/>
                  </a:lnTo>
                  <a:lnTo>
                    <a:pt x="15" y="885"/>
                  </a:lnTo>
                  <a:lnTo>
                    <a:pt x="5" y="870"/>
                  </a:lnTo>
                  <a:lnTo>
                    <a:pt x="0" y="851"/>
                  </a:lnTo>
                  <a:lnTo>
                    <a:pt x="0" y="831"/>
                  </a:lnTo>
                  <a:lnTo>
                    <a:pt x="11" y="714"/>
                  </a:lnTo>
                  <a:lnTo>
                    <a:pt x="16" y="695"/>
                  </a:lnTo>
                  <a:lnTo>
                    <a:pt x="24" y="678"/>
                  </a:lnTo>
                  <a:lnTo>
                    <a:pt x="38" y="664"/>
                  </a:lnTo>
                  <a:lnTo>
                    <a:pt x="54" y="654"/>
                  </a:lnTo>
                  <a:lnTo>
                    <a:pt x="72" y="649"/>
                  </a:lnTo>
                  <a:lnTo>
                    <a:pt x="91" y="648"/>
                  </a:lnTo>
                  <a:lnTo>
                    <a:pt x="200" y="658"/>
                  </a:lnTo>
                  <a:lnTo>
                    <a:pt x="217" y="607"/>
                  </a:lnTo>
                  <a:lnTo>
                    <a:pt x="238" y="558"/>
                  </a:lnTo>
                  <a:lnTo>
                    <a:pt x="263" y="510"/>
                  </a:lnTo>
                  <a:lnTo>
                    <a:pt x="292" y="465"/>
                  </a:lnTo>
                  <a:lnTo>
                    <a:pt x="323" y="424"/>
                  </a:lnTo>
                  <a:lnTo>
                    <a:pt x="253" y="339"/>
                  </a:lnTo>
                  <a:lnTo>
                    <a:pt x="243" y="322"/>
                  </a:lnTo>
                  <a:lnTo>
                    <a:pt x="237" y="303"/>
                  </a:lnTo>
                  <a:lnTo>
                    <a:pt x="237" y="285"/>
                  </a:lnTo>
                  <a:lnTo>
                    <a:pt x="241" y="267"/>
                  </a:lnTo>
                  <a:lnTo>
                    <a:pt x="249" y="249"/>
                  </a:lnTo>
                  <a:lnTo>
                    <a:pt x="262" y="235"/>
                  </a:lnTo>
                  <a:lnTo>
                    <a:pt x="353" y="160"/>
                  </a:lnTo>
                  <a:lnTo>
                    <a:pt x="370" y="149"/>
                  </a:lnTo>
                  <a:lnTo>
                    <a:pt x="388" y="144"/>
                  </a:lnTo>
                  <a:lnTo>
                    <a:pt x="407" y="143"/>
                  </a:lnTo>
                  <a:lnTo>
                    <a:pt x="425" y="147"/>
                  </a:lnTo>
                  <a:lnTo>
                    <a:pt x="442" y="156"/>
                  </a:lnTo>
                  <a:lnTo>
                    <a:pt x="456" y="169"/>
                  </a:lnTo>
                  <a:lnTo>
                    <a:pt x="527" y="254"/>
                  </a:lnTo>
                  <a:lnTo>
                    <a:pt x="573" y="230"/>
                  </a:lnTo>
                  <a:lnTo>
                    <a:pt x="622" y="211"/>
                  </a:lnTo>
                  <a:lnTo>
                    <a:pt x="673" y="195"/>
                  </a:lnTo>
                  <a:lnTo>
                    <a:pt x="725" y="183"/>
                  </a:lnTo>
                  <a:lnTo>
                    <a:pt x="779" y="175"/>
                  </a:lnTo>
                  <a:lnTo>
                    <a:pt x="789" y="66"/>
                  </a:lnTo>
                  <a:lnTo>
                    <a:pt x="794" y="47"/>
                  </a:lnTo>
                  <a:lnTo>
                    <a:pt x="802" y="30"/>
                  </a:lnTo>
                  <a:lnTo>
                    <a:pt x="815" y="16"/>
                  </a:lnTo>
                  <a:lnTo>
                    <a:pt x="831" y="6"/>
                  </a:lnTo>
                  <a:lnTo>
                    <a:pt x="849" y="1"/>
                  </a:lnTo>
                  <a:lnTo>
                    <a:pt x="8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165" name="Shape 12165"/>
          <p:cNvSpPr/>
          <p:nvPr/>
        </p:nvSpPr>
        <p:spPr>
          <a:xfrm>
            <a:off x="2582767" y="3551255"/>
            <a:ext cx="260747" cy="260747"/>
          </a:xfrm>
          <a:custGeom>
            <a:avLst/>
            <a:gdLst/>
            <a:ahLst/>
            <a:cxnLst/>
            <a:rect l="0" t="0" r="0" b="0"/>
            <a:pathLst>
              <a:path w="3504" h="3509" extrusionOk="0">
                <a:moveTo>
                  <a:pt x="1706" y="1216"/>
                </a:moveTo>
                <a:lnTo>
                  <a:pt x="1683" y="1372"/>
                </a:lnTo>
                <a:lnTo>
                  <a:pt x="1732" y="1381"/>
                </a:lnTo>
                <a:lnTo>
                  <a:pt x="1780" y="1394"/>
                </a:lnTo>
                <a:lnTo>
                  <a:pt x="1826" y="1412"/>
                </a:lnTo>
                <a:lnTo>
                  <a:pt x="1871" y="1435"/>
                </a:lnTo>
                <a:lnTo>
                  <a:pt x="1912" y="1460"/>
                </a:lnTo>
                <a:lnTo>
                  <a:pt x="1952" y="1491"/>
                </a:lnTo>
                <a:lnTo>
                  <a:pt x="1989" y="1525"/>
                </a:lnTo>
                <a:lnTo>
                  <a:pt x="2026" y="1567"/>
                </a:lnTo>
                <a:lnTo>
                  <a:pt x="2059" y="1611"/>
                </a:lnTo>
                <a:lnTo>
                  <a:pt x="2087" y="1659"/>
                </a:lnTo>
                <a:lnTo>
                  <a:pt x="2109" y="1708"/>
                </a:lnTo>
                <a:lnTo>
                  <a:pt x="2127" y="1760"/>
                </a:lnTo>
                <a:lnTo>
                  <a:pt x="2139" y="1814"/>
                </a:lnTo>
                <a:lnTo>
                  <a:pt x="2294" y="1788"/>
                </a:lnTo>
                <a:lnTo>
                  <a:pt x="2282" y="1728"/>
                </a:lnTo>
                <a:lnTo>
                  <a:pt x="2264" y="1669"/>
                </a:lnTo>
                <a:lnTo>
                  <a:pt x="2240" y="1613"/>
                </a:lnTo>
                <a:lnTo>
                  <a:pt x="2212" y="1560"/>
                </a:lnTo>
                <a:lnTo>
                  <a:pt x="2179" y="1507"/>
                </a:lnTo>
                <a:lnTo>
                  <a:pt x="2142" y="1459"/>
                </a:lnTo>
                <a:lnTo>
                  <a:pt x="2101" y="1413"/>
                </a:lnTo>
                <a:lnTo>
                  <a:pt x="2053" y="1370"/>
                </a:lnTo>
                <a:lnTo>
                  <a:pt x="2002" y="1330"/>
                </a:lnTo>
                <a:lnTo>
                  <a:pt x="1947" y="1297"/>
                </a:lnTo>
                <a:lnTo>
                  <a:pt x="1890" y="1268"/>
                </a:lnTo>
                <a:lnTo>
                  <a:pt x="1830" y="1245"/>
                </a:lnTo>
                <a:lnTo>
                  <a:pt x="1768" y="1228"/>
                </a:lnTo>
                <a:lnTo>
                  <a:pt x="1706" y="1216"/>
                </a:lnTo>
                <a:close/>
                <a:moveTo>
                  <a:pt x="1106" y="1142"/>
                </a:moveTo>
                <a:lnTo>
                  <a:pt x="1083" y="1145"/>
                </a:lnTo>
                <a:lnTo>
                  <a:pt x="1059" y="1152"/>
                </a:lnTo>
                <a:lnTo>
                  <a:pt x="1037" y="1166"/>
                </a:lnTo>
                <a:lnTo>
                  <a:pt x="1015" y="1184"/>
                </a:lnTo>
                <a:lnTo>
                  <a:pt x="952" y="1247"/>
                </a:lnTo>
                <a:lnTo>
                  <a:pt x="888" y="1311"/>
                </a:lnTo>
                <a:lnTo>
                  <a:pt x="866" y="1334"/>
                </a:lnTo>
                <a:lnTo>
                  <a:pt x="849" y="1361"/>
                </a:lnTo>
                <a:lnTo>
                  <a:pt x="836" y="1389"/>
                </a:lnTo>
                <a:lnTo>
                  <a:pt x="827" y="1419"/>
                </a:lnTo>
                <a:lnTo>
                  <a:pt x="823" y="1451"/>
                </a:lnTo>
                <a:lnTo>
                  <a:pt x="822" y="1503"/>
                </a:lnTo>
                <a:lnTo>
                  <a:pt x="827" y="1555"/>
                </a:lnTo>
                <a:lnTo>
                  <a:pt x="837" y="1606"/>
                </a:lnTo>
                <a:lnTo>
                  <a:pt x="852" y="1657"/>
                </a:lnTo>
                <a:lnTo>
                  <a:pt x="869" y="1706"/>
                </a:lnTo>
                <a:lnTo>
                  <a:pt x="897" y="1777"/>
                </a:lnTo>
                <a:lnTo>
                  <a:pt x="931" y="1848"/>
                </a:lnTo>
                <a:lnTo>
                  <a:pt x="967" y="1915"/>
                </a:lnTo>
                <a:lnTo>
                  <a:pt x="1006" y="1980"/>
                </a:lnTo>
                <a:lnTo>
                  <a:pt x="1049" y="2043"/>
                </a:lnTo>
                <a:lnTo>
                  <a:pt x="1094" y="2105"/>
                </a:lnTo>
                <a:lnTo>
                  <a:pt x="1143" y="2164"/>
                </a:lnTo>
                <a:lnTo>
                  <a:pt x="1203" y="2233"/>
                </a:lnTo>
                <a:lnTo>
                  <a:pt x="1266" y="2297"/>
                </a:lnTo>
                <a:lnTo>
                  <a:pt x="1332" y="2357"/>
                </a:lnTo>
                <a:lnTo>
                  <a:pt x="1401" y="2415"/>
                </a:lnTo>
                <a:lnTo>
                  <a:pt x="1472" y="2468"/>
                </a:lnTo>
                <a:lnTo>
                  <a:pt x="1548" y="2517"/>
                </a:lnTo>
                <a:lnTo>
                  <a:pt x="1626" y="2563"/>
                </a:lnTo>
                <a:lnTo>
                  <a:pt x="1706" y="2606"/>
                </a:lnTo>
                <a:lnTo>
                  <a:pt x="1756" y="2628"/>
                </a:lnTo>
                <a:lnTo>
                  <a:pt x="1806" y="2650"/>
                </a:lnTo>
                <a:lnTo>
                  <a:pt x="1857" y="2667"/>
                </a:lnTo>
                <a:lnTo>
                  <a:pt x="1909" y="2682"/>
                </a:lnTo>
                <a:lnTo>
                  <a:pt x="1963" y="2691"/>
                </a:lnTo>
                <a:lnTo>
                  <a:pt x="2018" y="2697"/>
                </a:lnTo>
                <a:lnTo>
                  <a:pt x="2050" y="2697"/>
                </a:lnTo>
                <a:lnTo>
                  <a:pt x="2080" y="2694"/>
                </a:lnTo>
                <a:lnTo>
                  <a:pt x="2110" y="2688"/>
                </a:lnTo>
                <a:lnTo>
                  <a:pt x="2138" y="2678"/>
                </a:lnTo>
                <a:lnTo>
                  <a:pt x="2165" y="2664"/>
                </a:lnTo>
                <a:lnTo>
                  <a:pt x="2190" y="2645"/>
                </a:lnTo>
                <a:lnTo>
                  <a:pt x="2213" y="2622"/>
                </a:lnTo>
                <a:lnTo>
                  <a:pt x="2251" y="2582"/>
                </a:lnTo>
                <a:lnTo>
                  <a:pt x="2290" y="2544"/>
                </a:lnTo>
                <a:lnTo>
                  <a:pt x="2330" y="2506"/>
                </a:lnTo>
                <a:lnTo>
                  <a:pt x="2348" y="2483"/>
                </a:lnTo>
                <a:lnTo>
                  <a:pt x="2361" y="2461"/>
                </a:lnTo>
                <a:lnTo>
                  <a:pt x="2370" y="2436"/>
                </a:lnTo>
                <a:lnTo>
                  <a:pt x="2372" y="2413"/>
                </a:lnTo>
                <a:lnTo>
                  <a:pt x="2370" y="2388"/>
                </a:lnTo>
                <a:lnTo>
                  <a:pt x="2361" y="2365"/>
                </a:lnTo>
                <a:lnTo>
                  <a:pt x="2348" y="2341"/>
                </a:lnTo>
                <a:lnTo>
                  <a:pt x="2328" y="2318"/>
                </a:lnTo>
                <a:lnTo>
                  <a:pt x="2125" y="2114"/>
                </a:lnTo>
                <a:lnTo>
                  <a:pt x="2103" y="2096"/>
                </a:lnTo>
                <a:lnTo>
                  <a:pt x="2080" y="2082"/>
                </a:lnTo>
                <a:lnTo>
                  <a:pt x="2058" y="2075"/>
                </a:lnTo>
                <a:lnTo>
                  <a:pt x="2035" y="2073"/>
                </a:lnTo>
                <a:lnTo>
                  <a:pt x="2011" y="2075"/>
                </a:lnTo>
                <a:lnTo>
                  <a:pt x="1988" y="2082"/>
                </a:lnTo>
                <a:lnTo>
                  <a:pt x="1965" y="2096"/>
                </a:lnTo>
                <a:lnTo>
                  <a:pt x="1943" y="2114"/>
                </a:lnTo>
                <a:lnTo>
                  <a:pt x="1880" y="2177"/>
                </a:lnTo>
                <a:lnTo>
                  <a:pt x="1816" y="2241"/>
                </a:lnTo>
                <a:lnTo>
                  <a:pt x="1809" y="2249"/>
                </a:lnTo>
                <a:lnTo>
                  <a:pt x="1800" y="2252"/>
                </a:lnTo>
                <a:lnTo>
                  <a:pt x="1792" y="2252"/>
                </a:lnTo>
                <a:lnTo>
                  <a:pt x="1781" y="2248"/>
                </a:lnTo>
                <a:lnTo>
                  <a:pt x="1754" y="2234"/>
                </a:lnTo>
                <a:lnTo>
                  <a:pt x="1726" y="2220"/>
                </a:lnTo>
                <a:lnTo>
                  <a:pt x="1698" y="2204"/>
                </a:lnTo>
                <a:lnTo>
                  <a:pt x="1639" y="2163"/>
                </a:lnTo>
                <a:lnTo>
                  <a:pt x="1581" y="2120"/>
                </a:lnTo>
                <a:lnTo>
                  <a:pt x="1527" y="2073"/>
                </a:lnTo>
                <a:lnTo>
                  <a:pt x="1476" y="2022"/>
                </a:lnTo>
                <a:lnTo>
                  <a:pt x="1427" y="1970"/>
                </a:lnTo>
                <a:lnTo>
                  <a:pt x="1381" y="1915"/>
                </a:lnTo>
                <a:lnTo>
                  <a:pt x="1348" y="1872"/>
                </a:lnTo>
                <a:lnTo>
                  <a:pt x="1317" y="1828"/>
                </a:lnTo>
                <a:lnTo>
                  <a:pt x="1290" y="1781"/>
                </a:lnTo>
                <a:lnTo>
                  <a:pt x="1267" y="1732"/>
                </a:lnTo>
                <a:lnTo>
                  <a:pt x="1264" y="1720"/>
                </a:lnTo>
                <a:lnTo>
                  <a:pt x="1266" y="1709"/>
                </a:lnTo>
                <a:lnTo>
                  <a:pt x="1273" y="1698"/>
                </a:lnTo>
                <a:lnTo>
                  <a:pt x="1337" y="1636"/>
                </a:lnTo>
                <a:lnTo>
                  <a:pt x="1399" y="1573"/>
                </a:lnTo>
                <a:lnTo>
                  <a:pt x="1420" y="1548"/>
                </a:lnTo>
                <a:lnTo>
                  <a:pt x="1435" y="1521"/>
                </a:lnTo>
                <a:lnTo>
                  <a:pt x="1443" y="1493"/>
                </a:lnTo>
                <a:lnTo>
                  <a:pt x="1443" y="1466"/>
                </a:lnTo>
                <a:lnTo>
                  <a:pt x="1435" y="1439"/>
                </a:lnTo>
                <a:lnTo>
                  <a:pt x="1420" y="1412"/>
                </a:lnTo>
                <a:lnTo>
                  <a:pt x="1399" y="1387"/>
                </a:lnTo>
                <a:lnTo>
                  <a:pt x="1350" y="1337"/>
                </a:lnTo>
                <a:lnTo>
                  <a:pt x="1300" y="1286"/>
                </a:lnTo>
                <a:lnTo>
                  <a:pt x="1249" y="1235"/>
                </a:lnTo>
                <a:lnTo>
                  <a:pt x="1197" y="1184"/>
                </a:lnTo>
                <a:lnTo>
                  <a:pt x="1175" y="1166"/>
                </a:lnTo>
                <a:lnTo>
                  <a:pt x="1153" y="1153"/>
                </a:lnTo>
                <a:lnTo>
                  <a:pt x="1130" y="1145"/>
                </a:lnTo>
                <a:lnTo>
                  <a:pt x="1106" y="1142"/>
                </a:lnTo>
                <a:close/>
                <a:moveTo>
                  <a:pt x="1726" y="812"/>
                </a:moveTo>
                <a:lnTo>
                  <a:pt x="1703" y="968"/>
                </a:lnTo>
                <a:lnTo>
                  <a:pt x="1775" y="980"/>
                </a:lnTo>
                <a:lnTo>
                  <a:pt x="1845" y="998"/>
                </a:lnTo>
                <a:lnTo>
                  <a:pt x="1912" y="1020"/>
                </a:lnTo>
                <a:lnTo>
                  <a:pt x="1978" y="1048"/>
                </a:lnTo>
                <a:lnTo>
                  <a:pt x="2042" y="1080"/>
                </a:lnTo>
                <a:lnTo>
                  <a:pt x="2103" y="1116"/>
                </a:lnTo>
                <a:lnTo>
                  <a:pt x="2161" y="1156"/>
                </a:lnTo>
                <a:lnTo>
                  <a:pt x="2218" y="1201"/>
                </a:lnTo>
                <a:lnTo>
                  <a:pt x="2270" y="1251"/>
                </a:lnTo>
                <a:lnTo>
                  <a:pt x="2323" y="1308"/>
                </a:lnTo>
                <a:lnTo>
                  <a:pt x="2370" y="1369"/>
                </a:lnTo>
                <a:lnTo>
                  <a:pt x="2414" y="1432"/>
                </a:lnTo>
                <a:lnTo>
                  <a:pt x="2451" y="1498"/>
                </a:lnTo>
                <a:lnTo>
                  <a:pt x="2483" y="1567"/>
                </a:lnTo>
                <a:lnTo>
                  <a:pt x="2511" y="1638"/>
                </a:lnTo>
                <a:lnTo>
                  <a:pt x="2532" y="1712"/>
                </a:lnTo>
                <a:lnTo>
                  <a:pt x="2548" y="1788"/>
                </a:lnTo>
                <a:lnTo>
                  <a:pt x="2703" y="1761"/>
                </a:lnTo>
                <a:lnTo>
                  <a:pt x="2686" y="1682"/>
                </a:lnTo>
                <a:lnTo>
                  <a:pt x="2665" y="1606"/>
                </a:lnTo>
                <a:lnTo>
                  <a:pt x="2639" y="1532"/>
                </a:lnTo>
                <a:lnTo>
                  <a:pt x="2607" y="1460"/>
                </a:lnTo>
                <a:lnTo>
                  <a:pt x="2571" y="1391"/>
                </a:lnTo>
                <a:lnTo>
                  <a:pt x="2531" y="1324"/>
                </a:lnTo>
                <a:lnTo>
                  <a:pt x="2485" y="1259"/>
                </a:lnTo>
                <a:lnTo>
                  <a:pt x="2435" y="1198"/>
                </a:lnTo>
                <a:lnTo>
                  <a:pt x="2381" y="1139"/>
                </a:lnTo>
                <a:lnTo>
                  <a:pt x="2326" y="1087"/>
                </a:lnTo>
                <a:lnTo>
                  <a:pt x="2268" y="1039"/>
                </a:lnTo>
                <a:lnTo>
                  <a:pt x="2208" y="996"/>
                </a:lnTo>
                <a:lnTo>
                  <a:pt x="2145" y="957"/>
                </a:lnTo>
                <a:lnTo>
                  <a:pt x="2080" y="922"/>
                </a:lnTo>
                <a:lnTo>
                  <a:pt x="2013" y="891"/>
                </a:lnTo>
                <a:lnTo>
                  <a:pt x="1944" y="864"/>
                </a:lnTo>
                <a:lnTo>
                  <a:pt x="1873" y="842"/>
                </a:lnTo>
                <a:lnTo>
                  <a:pt x="1799" y="825"/>
                </a:lnTo>
                <a:lnTo>
                  <a:pt x="1726" y="812"/>
                </a:lnTo>
                <a:close/>
                <a:moveTo>
                  <a:pt x="1751" y="0"/>
                </a:moveTo>
                <a:lnTo>
                  <a:pt x="1847" y="2"/>
                </a:lnTo>
                <a:lnTo>
                  <a:pt x="1943" y="10"/>
                </a:lnTo>
                <a:lnTo>
                  <a:pt x="2039" y="24"/>
                </a:lnTo>
                <a:lnTo>
                  <a:pt x="2134" y="42"/>
                </a:lnTo>
                <a:lnTo>
                  <a:pt x="2227" y="65"/>
                </a:lnTo>
                <a:lnTo>
                  <a:pt x="2320" y="94"/>
                </a:lnTo>
                <a:lnTo>
                  <a:pt x="2410" y="128"/>
                </a:lnTo>
                <a:lnTo>
                  <a:pt x="2500" y="168"/>
                </a:lnTo>
                <a:lnTo>
                  <a:pt x="2588" y="212"/>
                </a:lnTo>
                <a:lnTo>
                  <a:pt x="2673" y="262"/>
                </a:lnTo>
                <a:lnTo>
                  <a:pt x="2757" y="317"/>
                </a:lnTo>
                <a:lnTo>
                  <a:pt x="2837" y="378"/>
                </a:lnTo>
                <a:lnTo>
                  <a:pt x="2915" y="443"/>
                </a:lnTo>
                <a:lnTo>
                  <a:pt x="2991" y="514"/>
                </a:lnTo>
                <a:lnTo>
                  <a:pt x="3061" y="589"/>
                </a:lnTo>
                <a:lnTo>
                  <a:pt x="3127" y="667"/>
                </a:lnTo>
                <a:lnTo>
                  <a:pt x="3187" y="748"/>
                </a:lnTo>
                <a:lnTo>
                  <a:pt x="3242" y="831"/>
                </a:lnTo>
                <a:lnTo>
                  <a:pt x="3292" y="916"/>
                </a:lnTo>
                <a:lnTo>
                  <a:pt x="3337" y="1005"/>
                </a:lnTo>
                <a:lnTo>
                  <a:pt x="3375" y="1094"/>
                </a:lnTo>
                <a:lnTo>
                  <a:pt x="3409" y="1186"/>
                </a:lnTo>
                <a:lnTo>
                  <a:pt x="3438" y="1278"/>
                </a:lnTo>
                <a:lnTo>
                  <a:pt x="3462" y="1372"/>
                </a:lnTo>
                <a:lnTo>
                  <a:pt x="3481" y="1467"/>
                </a:lnTo>
                <a:lnTo>
                  <a:pt x="3493" y="1563"/>
                </a:lnTo>
                <a:lnTo>
                  <a:pt x="3502" y="1659"/>
                </a:lnTo>
                <a:lnTo>
                  <a:pt x="3504" y="1755"/>
                </a:lnTo>
                <a:lnTo>
                  <a:pt x="3502" y="1851"/>
                </a:lnTo>
                <a:lnTo>
                  <a:pt x="3493" y="1947"/>
                </a:lnTo>
                <a:lnTo>
                  <a:pt x="3481" y="2043"/>
                </a:lnTo>
                <a:lnTo>
                  <a:pt x="3462" y="2138"/>
                </a:lnTo>
                <a:lnTo>
                  <a:pt x="3439" y="2232"/>
                </a:lnTo>
                <a:lnTo>
                  <a:pt x="3410" y="2324"/>
                </a:lnTo>
                <a:lnTo>
                  <a:pt x="3376" y="2415"/>
                </a:lnTo>
                <a:lnTo>
                  <a:pt x="3337" y="2505"/>
                </a:lnTo>
                <a:lnTo>
                  <a:pt x="3292" y="2593"/>
                </a:lnTo>
                <a:lnTo>
                  <a:pt x="3243" y="2678"/>
                </a:lnTo>
                <a:lnTo>
                  <a:pt x="3188" y="2762"/>
                </a:lnTo>
                <a:lnTo>
                  <a:pt x="3128" y="2843"/>
                </a:lnTo>
                <a:lnTo>
                  <a:pt x="3062" y="2921"/>
                </a:lnTo>
                <a:lnTo>
                  <a:pt x="2992" y="2995"/>
                </a:lnTo>
                <a:lnTo>
                  <a:pt x="2918" y="3066"/>
                </a:lnTo>
                <a:lnTo>
                  <a:pt x="2842" y="3130"/>
                </a:lnTo>
                <a:lnTo>
                  <a:pt x="2763" y="3189"/>
                </a:lnTo>
                <a:lnTo>
                  <a:pt x="2681" y="3244"/>
                </a:lnTo>
                <a:lnTo>
                  <a:pt x="2597" y="3294"/>
                </a:lnTo>
                <a:lnTo>
                  <a:pt x="2511" y="3338"/>
                </a:lnTo>
                <a:lnTo>
                  <a:pt x="2423" y="3377"/>
                </a:lnTo>
                <a:lnTo>
                  <a:pt x="2334" y="3411"/>
                </a:lnTo>
                <a:lnTo>
                  <a:pt x="2242" y="3440"/>
                </a:lnTo>
                <a:lnTo>
                  <a:pt x="2151" y="3465"/>
                </a:lnTo>
                <a:lnTo>
                  <a:pt x="2058" y="3484"/>
                </a:lnTo>
                <a:lnTo>
                  <a:pt x="1964" y="3498"/>
                </a:lnTo>
                <a:lnTo>
                  <a:pt x="1871" y="3506"/>
                </a:lnTo>
                <a:lnTo>
                  <a:pt x="1776" y="3509"/>
                </a:lnTo>
                <a:lnTo>
                  <a:pt x="1681" y="3508"/>
                </a:lnTo>
                <a:lnTo>
                  <a:pt x="1587" y="3502"/>
                </a:lnTo>
                <a:lnTo>
                  <a:pt x="1494" y="3490"/>
                </a:lnTo>
                <a:lnTo>
                  <a:pt x="1400" y="3474"/>
                </a:lnTo>
                <a:lnTo>
                  <a:pt x="1307" y="3453"/>
                </a:lnTo>
                <a:lnTo>
                  <a:pt x="1216" y="3426"/>
                </a:lnTo>
                <a:lnTo>
                  <a:pt x="1126" y="3394"/>
                </a:lnTo>
                <a:lnTo>
                  <a:pt x="1037" y="3357"/>
                </a:lnTo>
                <a:lnTo>
                  <a:pt x="951" y="3315"/>
                </a:lnTo>
                <a:lnTo>
                  <a:pt x="866" y="3268"/>
                </a:lnTo>
                <a:lnTo>
                  <a:pt x="862" y="3266"/>
                </a:lnTo>
                <a:lnTo>
                  <a:pt x="795" y="3312"/>
                </a:lnTo>
                <a:lnTo>
                  <a:pt x="728" y="3353"/>
                </a:lnTo>
                <a:lnTo>
                  <a:pt x="662" y="3386"/>
                </a:lnTo>
                <a:lnTo>
                  <a:pt x="595" y="3414"/>
                </a:lnTo>
                <a:lnTo>
                  <a:pt x="529" y="3437"/>
                </a:lnTo>
                <a:lnTo>
                  <a:pt x="464" y="3454"/>
                </a:lnTo>
                <a:lnTo>
                  <a:pt x="401" y="3467"/>
                </a:lnTo>
                <a:lnTo>
                  <a:pt x="340" y="3474"/>
                </a:lnTo>
                <a:lnTo>
                  <a:pt x="280" y="3478"/>
                </a:lnTo>
                <a:lnTo>
                  <a:pt x="222" y="3478"/>
                </a:lnTo>
                <a:lnTo>
                  <a:pt x="168" y="3475"/>
                </a:lnTo>
                <a:lnTo>
                  <a:pt x="117" y="3469"/>
                </a:lnTo>
                <a:lnTo>
                  <a:pt x="99" y="3464"/>
                </a:lnTo>
                <a:lnTo>
                  <a:pt x="84" y="3455"/>
                </a:lnTo>
                <a:lnTo>
                  <a:pt x="72" y="3442"/>
                </a:lnTo>
                <a:lnTo>
                  <a:pt x="65" y="3428"/>
                </a:lnTo>
                <a:lnTo>
                  <a:pt x="61" y="3412"/>
                </a:lnTo>
                <a:lnTo>
                  <a:pt x="60" y="3395"/>
                </a:lnTo>
                <a:lnTo>
                  <a:pt x="63" y="3379"/>
                </a:lnTo>
                <a:lnTo>
                  <a:pt x="70" y="3364"/>
                </a:lnTo>
                <a:lnTo>
                  <a:pt x="82" y="3352"/>
                </a:lnTo>
                <a:lnTo>
                  <a:pt x="97" y="3341"/>
                </a:lnTo>
                <a:lnTo>
                  <a:pt x="145" y="3314"/>
                </a:lnTo>
                <a:lnTo>
                  <a:pt x="189" y="3284"/>
                </a:lnTo>
                <a:lnTo>
                  <a:pt x="231" y="3251"/>
                </a:lnTo>
                <a:lnTo>
                  <a:pt x="268" y="3215"/>
                </a:lnTo>
                <a:lnTo>
                  <a:pt x="304" y="3177"/>
                </a:lnTo>
                <a:lnTo>
                  <a:pt x="336" y="3137"/>
                </a:lnTo>
                <a:lnTo>
                  <a:pt x="366" y="3096"/>
                </a:lnTo>
                <a:lnTo>
                  <a:pt x="393" y="3054"/>
                </a:lnTo>
                <a:lnTo>
                  <a:pt x="417" y="3013"/>
                </a:lnTo>
                <a:lnTo>
                  <a:pt x="439" y="2972"/>
                </a:lnTo>
                <a:lnTo>
                  <a:pt x="458" y="2932"/>
                </a:lnTo>
                <a:lnTo>
                  <a:pt x="440" y="2917"/>
                </a:lnTo>
                <a:lnTo>
                  <a:pt x="375" y="2840"/>
                </a:lnTo>
                <a:lnTo>
                  <a:pt x="315" y="2758"/>
                </a:lnTo>
                <a:lnTo>
                  <a:pt x="260" y="2675"/>
                </a:lnTo>
                <a:lnTo>
                  <a:pt x="211" y="2590"/>
                </a:lnTo>
                <a:lnTo>
                  <a:pt x="166" y="2502"/>
                </a:lnTo>
                <a:lnTo>
                  <a:pt x="128" y="2412"/>
                </a:lnTo>
                <a:lnTo>
                  <a:pt x="94" y="2321"/>
                </a:lnTo>
                <a:lnTo>
                  <a:pt x="65" y="2228"/>
                </a:lnTo>
                <a:lnTo>
                  <a:pt x="41" y="2134"/>
                </a:lnTo>
                <a:lnTo>
                  <a:pt x="23" y="2040"/>
                </a:lnTo>
                <a:lnTo>
                  <a:pt x="11" y="1945"/>
                </a:lnTo>
                <a:lnTo>
                  <a:pt x="3" y="1849"/>
                </a:lnTo>
                <a:lnTo>
                  <a:pt x="0" y="1753"/>
                </a:lnTo>
                <a:lnTo>
                  <a:pt x="0" y="1753"/>
                </a:lnTo>
                <a:lnTo>
                  <a:pt x="3" y="1657"/>
                </a:lnTo>
                <a:lnTo>
                  <a:pt x="11" y="1561"/>
                </a:lnTo>
                <a:lnTo>
                  <a:pt x="24" y="1466"/>
                </a:lnTo>
                <a:lnTo>
                  <a:pt x="43" y="1371"/>
                </a:lnTo>
                <a:lnTo>
                  <a:pt x="66" y="1277"/>
                </a:lnTo>
                <a:lnTo>
                  <a:pt x="95" y="1184"/>
                </a:lnTo>
                <a:lnTo>
                  <a:pt x="129" y="1093"/>
                </a:lnTo>
                <a:lnTo>
                  <a:pt x="168" y="1004"/>
                </a:lnTo>
                <a:lnTo>
                  <a:pt x="213" y="916"/>
                </a:lnTo>
                <a:lnTo>
                  <a:pt x="262" y="831"/>
                </a:lnTo>
                <a:lnTo>
                  <a:pt x="317" y="748"/>
                </a:lnTo>
                <a:lnTo>
                  <a:pt x="377" y="667"/>
                </a:lnTo>
                <a:lnTo>
                  <a:pt x="443" y="589"/>
                </a:lnTo>
                <a:lnTo>
                  <a:pt x="513" y="514"/>
                </a:lnTo>
                <a:lnTo>
                  <a:pt x="588" y="443"/>
                </a:lnTo>
                <a:lnTo>
                  <a:pt x="665" y="378"/>
                </a:lnTo>
                <a:lnTo>
                  <a:pt x="746" y="317"/>
                </a:lnTo>
                <a:lnTo>
                  <a:pt x="829" y="262"/>
                </a:lnTo>
                <a:lnTo>
                  <a:pt x="916" y="212"/>
                </a:lnTo>
                <a:lnTo>
                  <a:pt x="1003" y="168"/>
                </a:lnTo>
                <a:lnTo>
                  <a:pt x="1092" y="128"/>
                </a:lnTo>
                <a:lnTo>
                  <a:pt x="1184" y="94"/>
                </a:lnTo>
                <a:lnTo>
                  <a:pt x="1277" y="65"/>
                </a:lnTo>
                <a:lnTo>
                  <a:pt x="1370" y="42"/>
                </a:lnTo>
                <a:lnTo>
                  <a:pt x="1464" y="24"/>
                </a:lnTo>
                <a:lnTo>
                  <a:pt x="1560" y="10"/>
                </a:lnTo>
                <a:lnTo>
                  <a:pt x="1656" y="2"/>
                </a:lnTo>
                <a:lnTo>
                  <a:pt x="17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66" name="Shape 12166"/>
          <p:cNvSpPr/>
          <p:nvPr/>
        </p:nvSpPr>
        <p:spPr>
          <a:xfrm>
            <a:off x="2024619" y="3551255"/>
            <a:ext cx="261938" cy="260747"/>
          </a:xfrm>
          <a:custGeom>
            <a:avLst/>
            <a:gdLst/>
            <a:ahLst/>
            <a:cxnLst/>
            <a:rect l="0" t="0" r="0" b="0"/>
            <a:pathLst>
              <a:path w="3298" h="3507" extrusionOk="0">
                <a:moveTo>
                  <a:pt x="1245" y="1235"/>
                </a:moveTo>
                <a:lnTo>
                  <a:pt x="1225" y="1241"/>
                </a:lnTo>
                <a:lnTo>
                  <a:pt x="1206" y="1250"/>
                </a:lnTo>
                <a:lnTo>
                  <a:pt x="1189" y="1264"/>
                </a:lnTo>
                <a:lnTo>
                  <a:pt x="1175" y="1282"/>
                </a:lnTo>
                <a:lnTo>
                  <a:pt x="1166" y="1303"/>
                </a:lnTo>
                <a:lnTo>
                  <a:pt x="1162" y="1324"/>
                </a:lnTo>
                <a:lnTo>
                  <a:pt x="1162" y="1346"/>
                </a:lnTo>
                <a:lnTo>
                  <a:pt x="1166" y="1368"/>
                </a:lnTo>
                <a:lnTo>
                  <a:pt x="1175" y="1388"/>
                </a:lnTo>
                <a:lnTo>
                  <a:pt x="1189" y="1406"/>
                </a:lnTo>
                <a:lnTo>
                  <a:pt x="2880" y="3204"/>
                </a:lnTo>
                <a:lnTo>
                  <a:pt x="2897" y="3218"/>
                </a:lnTo>
                <a:lnTo>
                  <a:pt x="2916" y="3228"/>
                </a:lnTo>
                <a:lnTo>
                  <a:pt x="2936" y="3233"/>
                </a:lnTo>
                <a:lnTo>
                  <a:pt x="2957" y="3233"/>
                </a:lnTo>
                <a:lnTo>
                  <a:pt x="2977" y="3228"/>
                </a:lnTo>
                <a:lnTo>
                  <a:pt x="2996" y="3218"/>
                </a:lnTo>
                <a:lnTo>
                  <a:pt x="3013" y="3204"/>
                </a:lnTo>
                <a:lnTo>
                  <a:pt x="3026" y="3186"/>
                </a:lnTo>
                <a:lnTo>
                  <a:pt x="3035" y="3166"/>
                </a:lnTo>
                <a:lnTo>
                  <a:pt x="3040" y="3145"/>
                </a:lnTo>
                <a:lnTo>
                  <a:pt x="3040" y="3122"/>
                </a:lnTo>
                <a:lnTo>
                  <a:pt x="3035" y="3101"/>
                </a:lnTo>
                <a:lnTo>
                  <a:pt x="3026" y="3081"/>
                </a:lnTo>
                <a:lnTo>
                  <a:pt x="3013" y="3063"/>
                </a:lnTo>
                <a:lnTo>
                  <a:pt x="1323" y="1264"/>
                </a:lnTo>
                <a:lnTo>
                  <a:pt x="1306" y="1250"/>
                </a:lnTo>
                <a:lnTo>
                  <a:pt x="1287" y="1241"/>
                </a:lnTo>
                <a:lnTo>
                  <a:pt x="1266" y="1235"/>
                </a:lnTo>
                <a:lnTo>
                  <a:pt x="1245" y="1235"/>
                </a:lnTo>
                <a:close/>
                <a:moveTo>
                  <a:pt x="736" y="0"/>
                </a:moveTo>
                <a:lnTo>
                  <a:pt x="791" y="2"/>
                </a:lnTo>
                <a:lnTo>
                  <a:pt x="847" y="9"/>
                </a:lnTo>
                <a:lnTo>
                  <a:pt x="901" y="20"/>
                </a:lnTo>
                <a:lnTo>
                  <a:pt x="957" y="36"/>
                </a:lnTo>
                <a:lnTo>
                  <a:pt x="1010" y="58"/>
                </a:lnTo>
                <a:lnTo>
                  <a:pt x="1061" y="82"/>
                </a:lnTo>
                <a:lnTo>
                  <a:pt x="1112" y="112"/>
                </a:lnTo>
                <a:lnTo>
                  <a:pt x="1160" y="146"/>
                </a:lnTo>
                <a:lnTo>
                  <a:pt x="1206" y="185"/>
                </a:lnTo>
                <a:lnTo>
                  <a:pt x="1250" y="227"/>
                </a:lnTo>
                <a:lnTo>
                  <a:pt x="1294" y="278"/>
                </a:lnTo>
                <a:lnTo>
                  <a:pt x="1332" y="331"/>
                </a:lnTo>
                <a:lnTo>
                  <a:pt x="1366" y="386"/>
                </a:lnTo>
                <a:lnTo>
                  <a:pt x="1394" y="444"/>
                </a:lnTo>
                <a:lnTo>
                  <a:pt x="1418" y="504"/>
                </a:lnTo>
                <a:lnTo>
                  <a:pt x="1437" y="564"/>
                </a:lnTo>
                <a:lnTo>
                  <a:pt x="1451" y="627"/>
                </a:lnTo>
                <a:lnTo>
                  <a:pt x="1460" y="690"/>
                </a:lnTo>
                <a:lnTo>
                  <a:pt x="1465" y="753"/>
                </a:lnTo>
                <a:lnTo>
                  <a:pt x="1464" y="817"/>
                </a:lnTo>
                <a:lnTo>
                  <a:pt x="1459" y="880"/>
                </a:lnTo>
                <a:lnTo>
                  <a:pt x="1456" y="924"/>
                </a:lnTo>
                <a:lnTo>
                  <a:pt x="1459" y="968"/>
                </a:lnTo>
                <a:lnTo>
                  <a:pt x="1466" y="1009"/>
                </a:lnTo>
                <a:lnTo>
                  <a:pt x="1479" y="1050"/>
                </a:lnTo>
                <a:lnTo>
                  <a:pt x="1497" y="1089"/>
                </a:lnTo>
                <a:lnTo>
                  <a:pt x="1520" y="1124"/>
                </a:lnTo>
                <a:lnTo>
                  <a:pt x="1547" y="1158"/>
                </a:lnTo>
                <a:lnTo>
                  <a:pt x="3204" y="2922"/>
                </a:lnTo>
                <a:lnTo>
                  <a:pt x="3231" y="2954"/>
                </a:lnTo>
                <a:lnTo>
                  <a:pt x="3253" y="2988"/>
                </a:lnTo>
                <a:lnTo>
                  <a:pt x="3271" y="3025"/>
                </a:lnTo>
                <a:lnTo>
                  <a:pt x="3285" y="3064"/>
                </a:lnTo>
                <a:lnTo>
                  <a:pt x="3293" y="3103"/>
                </a:lnTo>
                <a:lnTo>
                  <a:pt x="3298" y="3144"/>
                </a:lnTo>
                <a:lnTo>
                  <a:pt x="3298" y="3184"/>
                </a:lnTo>
                <a:lnTo>
                  <a:pt x="3293" y="3225"/>
                </a:lnTo>
                <a:lnTo>
                  <a:pt x="3284" y="3264"/>
                </a:lnTo>
                <a:lnTo>
                  <a:pt x="3271" y="3303"/>
                </a:lnTo>
                <a:lnTo>
                  <a:pt x="3253" y="3340"/>
                </a:lnTo>
                <a:lnTo>
                  <a:pt x="3230" y="3374"/>
                </a:lnTo>
                <a:lnTo>
                  <a:pt x="3204" y="3407"/>
                </a:lnTo>
                <a:lnTo>
                  <a:pt x="3173" y="3436"/>
                </a:lnTo>
                <a:lnTo>
                  <a:pt x="3141" y="3459"/>
                </a:lnTo>
                <a:lnTo>
                  <a:pt x="3105" y="3479"/>
                </a:lnTo>
                <a:lnTo>
                  <a:pt x="3069" y="3492"/>
                </a:lnTo>
                <a:lnTo>
                  <a:pt x="3032" y="3502"/>
                </a:lnTo>
                <a:lnTo>
                  <a:pt x="2994" y="3507"/>
                </a:lnTo>
                <a:lnTo>
                  <a:pt x="2956" y="3507"/>
                </a:lnTo>
                <a:lnTo>
                  <a:pt x="2918" y="3503"/>
                </a:lnTo>
                <a:lnTo>
                  <a:pt x="2881" y="3494"/>
                </a:lnTo>
                <a:lnTo>
                  <a:pt x="2845" y="3479"/>
                </a:lnTo>
                <a:lnTo>
                  <a:pt x="2810" y="3460"/>
                </a:lnTo>
                <a:lnTo>
                  <a:pt x="2778" y="3436"/>
                </a:lnTo>
                <a:lnTo>
                  <a:pt x="2746" y="3407"/>
                </a:lnTo>
                <a:lnTo>
                  <a:pt x="1090" y="1645"/>
                </a:lnTo>
                <a:lnTo>
                  <a:pt x="1059" y="1616"/>
                </a:lnTo>
                <a:lnTo>
                  <a:pt x="1025" y="1592"/>
                </a:lnTo>
                <a:lnTo>
                  <a:pt x="989" y="1574"/>
                </a:lnTo>
                <a:lnTo>
                  <a:pt x="951" y="1560"/>
                </a:lnTo>
                <a:lnTo>
                  <a:pt x="910" y="1551"/>
                </a:lnTo>
                <a:lnTo>
                  <a:pt x="870" y="1548"/>
                </a:lnTo>
                <a:lnTo>
                  <a:pt x="829" y="1551"/>
                </a:lnTo>
                <a:lnTo>
                  <a:pt x="769" y="1556"/>
                </a:lnTo>
                <a:lnTo>
                  <a:pt x="709" y="1558"/>
                </a:lnTo>
                <a:lnTo>
                  <a:pt x="650" y="1552"/>
                </a:lnTo>
                <a:lnTo>
                  <a:pt x="591" y="1543"/>
                </a:lnTo>
                <a:lnTo>
                  <a:pt x="531" y="1528"/>
                </a:lnTo>
                <a:lnTo>
                  <a:pt x="474" y="1507"/>
                </a:lnTo>
                <a:lnTo>
                  <a:pt x="418" y="1483"/>
                </a:lnTo>
                <a:lnTo>
                  <a:pt x="364" y="1452"/>
                </a:lnTo>
                <a:lnTo>
                  <a:pt x="312" y="1417"/>
                </a:lnTo>
                <a:lnTo>
                  <a:pt x="262" y="1375"/>
                </a:lnTo>
                <a:lnTo>
                  <a:pt x="215" y="1329"/>
                </a:lnTo>
                <a:lnTo>
                  <a:pt x="174" y="1283"/>
                </a:lnTo>
                <a:lnTo>
                  <a:pt x="138" y="1233"/>
                </a:lnTo>
                <a:lnTo>
                  <a:pt x="105" y="1182"/>
                </a:lnTo>
                <a:lnTo>
                  <a:pt x="78" y="1129"/>
                </a:lnTo>
                <a:lnTo>
                  <a:pt x="54" y="1073"/>
                </a:lnTo>
                <a:lnTo>
                  <a:pt x="35" y="1017"/>
                </a:lnTo>
                <a:lnTo>
                  <a:pt x="20" y="959"/>
                </a:lnTo>
                <a:lnTo>
                  <a:pt x="9" y="900"/>
                </a:lnTo>
                <a:lnTo>
                  <a:pt x="3" y="842"/>
                </a:lnTo>
                <a:lnTo>
                  <a:pt x="0" y="782"/>
                </a:lnTo>
                <a:lnTo>
                  <a:pt x="2" y="722"/>
                </a:lnTo>
                <a:lnTo>
                  <a:pt x="8" y="664"/>
                </a:lnTo>
                <a:lnTo>
                  <a:pt x="13" y="649"/>
                </a:lnTo>
                <a:lnTo>
                  <a:pt x="21" y="637"/>
                </a:lnTo>
                <a:lnTo>
                  <a:pt x="31" y="628"/>
                </a:lnTo>
                <a:lnTo>
                  <a:pt x="44" y="624"/>
                </a:lnTo>
                <a:lnTo>
                  <a:pt x="57" y="624"/>
                </a:lnTo>
                <a:lnTo>
                  <a:pt x="70" y="628"/>
                </a:lnTo>
                <a:lnTo>
                  <a:pt x="82" y="637"/>
                </a:lnTo>
                <a:lnTo>
                  <a:pt x="304" y="873"/>
                </a:lnTo>
                <a:lnTo>
                  <a:pt x="331" y="898"/>
                </a:lnTo>
                <a:lnTo>
                  <a:pt x="361" y="920"/>
                </a:lnTo>
                <a:lnTo>
                  <a:pt x="393" y="936"/>
                </a:lnTo>
                <a:lnTo>
                  <a:pt x="426" y="947"/>
                </a:lnTo>
                <a:lnTo>
                  <a:pt x="460" y="955"/>
                </a:lnTo>
                <a:lnTo>
                  <a:pt x="494" y="957"/>
                </a:lnTo>
                <a:lnTo>
                  <a:pt x="529" y="955"/>
                </a:lnTo>
                <a:lnTo>
                  <a:pt x="563" y="947"/>
                </a:lnTo>
                <a:lnTo>
                  <a:pt x="596" y="936"/>
                </a:lnTo>
                <a:lnTo>
                  <a:pt x="628" y="920"/>
                </a:lnTo>
                <a:lnTo>
                  <a:pt x="658" y="898"/>
                </a:lnTo>
                <a:lnTo>
                  <a:pt x="685" y="873"/>
                </a:lnTo>
                <a:lnTo>
                  <a:pt x="821" y="728"/>
                </a:lnTo>
                <a:lnTo>
                  <a:pt x="845" y="699"/>
                </a:lnTo>
                <a:lnTo>
                  <a:pt x="865" y="667"/>
                </a:lnTo>
                <a:lnTo>
                  <a:pt x="880" y="633"/>
                </a:lnTo>
                <a:lnTo>
                  <a:pt x="891" y="598"/>
                </a:lnTo>
                <a:lnTo>
                  <a:pt x="898" y="561"/>
                </a:lnTo>
                <a:lnTo>
                  <a:pt x="900" y="525"/>
                </a:lnTo>
                <a:lnTo>
                  <a:pt x="898" y="489"/>
                </a:lnTo>
                <a:lnTo>
                  <a:pt x="891" y="452"/>
                </a:lnTo>
                <a:lnTo>
                  <a:pt x="880" y="417"/>
                </a:lnTo>
                <a:lnTo>
                  <a:pt x="865" y="383"/>
                </a:lnTo>
                <a:lnTo>
                  <a:pt x="845" y="351"/>
                </a:lnTo>
                <a:lnTo>
                  <a:pt x="821" y="322"/>
                </a:lnTo>
                <a:lnTo>
                  <a:pt x="600" y="87"/>
                </a:lnTo>
                <a:lnTo>
                  <a:pt x="592" y="74"/>
                </a:lnTo>
                <a:lnTo>
                  <a:pt x="588" y="60"/>
                </a:lnTo>
                <a:lnTo>
                  <a:pt x="588" y="46"/>
                </a:lnTo>
                <a:lnTo>
                  <a:pt x="592" y="33"/>
                </a:lnTo>
                <a:lnTo>
                  <a:pt x="600" y="22"/>
                </a:lnTo>
                <a:lnTo>
                  <a:pt x="611" y="13"/>
                </a:lnTo>
                <a:lnTo>
                  <a:pt x="625" y="8"/>
                </a:lnTo>
                <a:lnTo>
                  <a:pt x="680" y="1"/>
                </a:lnTo>
                <a:lnTo>
                  <a:pt x="7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167" name="Shape 12167"/>
          <p:cNvGrpSpPr/>
          <p:nvPr/>
        </p:nvGrpSpPr>
        <p:grpSpPr>
          <a:xfrm>
            <a:off x="1462900" y="3549469"/>
            <a:ext cx="265510" cy="264319"/>
            <a:chOff x="1234" y="3490"/>
            <a:chExt cx="223" cy="222"/>
          </a:xfrm>
        </p:grpSpPr>
        <p:sp>
          <p:nvSpPr>
            <p:cNvPr id="12168" name="Shape 12168"/>
            <p:cNvSpPr/>
            <p:nvPr/>
          </p:nvSpPr>
          <p:spPr>
            <a:xfrm>
              <a:off x="1316" y="3490"/>
              <a:ext cx="141" cy="140"/>
            </a:xfrm>
            <a:custGeom>
              <a:avLst/>
              <a:gdLst/>
              <a:ahLst/>
              <a:cxnLst/>
              <a:rect l="0" t="0" r="0" b="0"/>
              <a:pathLst>
                <a:path w="2103" h="2097" extrusionOk="0">
                  <a:moveTo>
                    <a:pt x="1719" y="0"/>
                  </a:moveTo>
                  <a:lnTo>
                    <a:pt x="1763" y="339"/>
                  </a:lnTo>
                  <a:lnTo>
                    <a:pt x="2103" y="383"/>
                  </a:lnTo>
                  <a:lnTo>
                    <a:pt x="1654" y="830"/>
                  </a:lnTo>
                  <a:lnTo>
                    <a:pt x="1510" y="811"/>
                  </a:lnTo>
                  <a:lnTo>
                    <a:pt x="624" y="1695"/>
                  </a:lnTo>
                  <a:lnTo>
                    <a:pt x="631" y="1722"/>
                  </a:lnTo>
                  <a:lnTo>
                    <a:pt x="635" y="1751"/>
                  </a:lnTo>
                  <a:lnTo>
                    <a:pt x="636" y="1780"/>
                  </a:lnTo>
                  <a:lnTo>
                    <a:pt x="633" y="1823"/>
                  </a:lnTo>
                  <a:lnTo>
                    <a:pt x="625" y="1864"/>
                  </a:lnTo>
                  <a:lnTo>
                    <a:pt x="611" y="1903"/>
                  </a:lnTo>
                  <a:lnTo>
                    <a:pt x="593" y="1940"/>
                  </a:lnTo>
                  <a:lnTo>
                    <a:pt x="570" y="1974"/>
                  </a:lnTo>
                  <a:lnTo>
                    <a:pt x="543" y="2004"/>
                  </a:lnTo>
                  <a:lnTo>
                    <a:pt x="512" y="2030"/>
                  </a:lnTo>
                  <a:lnTo>
                    <a:pt x="479" y="2054"/>
                  </a:lnTo>
                  <a:lnTo>
                    <a:pt x="442" y="2072"/>
                  </a:lnTo>
                  <a:lnTo>
                    <a:pt x="402" y="2086"/>
                  </a:lnTo>
                  <a:lnTo>
                    <a:pt x="361" y="2094"/>
                  </a:lnTo>
                  <a:lnTo>
                    <a:pt x="318" y="2097"/>
                  </a:lnTo>
                  <a:lnTo>
                    <a:pt x="274" y="2094"/>
                  </a:lnTo>
                  <a:lnTo>
                    <a:pt x="234" y="2086"/>
                  </a:lnTo>
                  <a:lnTo>
                    <a:pt x="194" y="2072"/>
                  </a:lnTo>
                  <a:lnTo>
                    <a:pt x="158" y="2054"/>
                  </a:lnTo>
                  <a:lnTo>
                    <a:pt x="124" y="2030"/>
                  </a:lnTo>
                  <a:lnTo>
                    <a:pt x="93" y="2004"/>
                  </a:lnTo>
                  <a:lnTo>
                    <a:pt x="66" y="1974"/>
                  </a:lnTo>
                  <a:lnTo>
                    <a:pt x="44" y="1940"/>
                  </a:lnTo>
                  <a:lnTo>
                    <a:pt x="24" y="1903"/>
                  </a:lnTo>
                  <a:lnTo>
                    <a:pt x="11" y="1864"/>
                  </a:lnTo>
                  <a:lnTo>
                    <a:pt x="3" y="1823"/>
                  </a:lnTo>
                  <a:lnTo>
                    <a:pt x="0" y="1780"/>
                  </a:lnTo>
                  <a:lnTo>
                    <a:pt x="3" y="1736"/>
                  </a:lnTo>
                  <a:lnTo>
                    <a:pt x="11" y="1696"/>
                  </a:lnTo>
                  <a:lnTo>
                    <a:pt x="24" y="1656"/>
                  </a:lnTo>
                  <a:lnTo>
                    <a:pt x="44" y="1620"/>
                  </a:lnTo>
                  <a:lnTo>
                    <a:pt x="66" y="1585"/>
                  </a:lnTo>
                  <a:lnTo>
                    <a:pt x="93" y="1555"/>
                  </a:lnTo>
                  <a:lnTo>
                    <a:pt x="124" y="1529"/>
                  </a:lnTo>
                  <a:lnTo>
                    <a:pt x="158" y="1505"/>
                  </a:lnTo>
                  <a:lnTo>
                    <a:pt x="194" y="1487"/>
                  </a:lnTo>
                  <a:lnTo>
                    <a:pt x="234" y="1474"/>
                  </a:lnTo>
                  <a:lnTo>
                    <a:pt x="274" y="1466"/>
                  </a:lnTo>
                  <a:lnTo>
                    <a:pt x="318" y="1463"/>
                  </a:lnTo>
                  <a:lnTo>
                    <a:pt x="347" y="1464"/>
                  </a:lnTo>
                  <a:lnTo>
                    <a:pt x="375" y="1468"/>
                  </a:lnTo>
                  <a:lnTo>
                    <a:pt x="402" y="1474"/>
                  </a:lnTo>
                  <a:lnTo>
                    <a:pt x="1289" y="590"/>
                  </a:lnTo>
                  <a:lnTo>
                    <a:pt x="1269" y="447"/>
                  </a:lnTo>
                  <a:lnTo>
                    <a:pt x="17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69" name="Shape 12169"/>
            <p:cNvSpPr/>
            <p:nvPr/>
          </p:nvSpPr>
          <p:spPr>
            <a:xfrm>
              <a:off x="1276" y="3548"/>
              <a:ext cx="123" cy="122"/>
            </a:xfrm>
            <a:custGeom>
              <a:avLst/>
              <a:gdLst/>
              <a:ahLst/>
              <a:cxnLst/>
              <a:rect l="0" t="0" r="0" b="0"/>
              <a:pathLst>
                <a:path w="1844" h="1837" extrusionOk="0">
                  <a:moveTo>
                    <a:pt x="954" y="0"/>
                  </a:moveTo>
                  <a:lnTo>
                    <a:pt x="1021" y="5"/>
                  </a:lnTo>
                  <a:lnTo>
                    <a:pt x="1088" y="14"/>
                  </a:lnTo>
                  <a:lnTo>
                    <a:pt x="1153" y="28"/>
                  </a:lnTo>
                  <a:lnTo>
                    <a:pt x="1218" y="48"/>
                  </a:lnTo>
                  <a:lnTo>
                    <a:pt x="956" y="309"/>
                  </a:lnTo>
                  <a:lnTo>
                    <a:pt x="906" y="309"/>
                  </a:lnTo>
                  <a:lnTo>
                    <a:pt x="855" y="312"/>
                  </a:lnTo>
                  <a:lnTo>
                    <a:pt x="805" y="319"/>
                  </a:lnTo>
                  <a:lnTo>
                    <a:pt x="756" y="331"/>
                  </a:lnTo>
                  <a:lnTo>
                    <a:pt x="708" y="346"/>
                  </a:lnTo>
                  <a:lnTo>
                    <a:pt x="661" y="367"/>
                  </a:lnTo>
                  <a:lnTo>
                    <a:pt x="615" y="390"/>
                  </a:lnTo>
                  <a:lnTo>
                    <a:pt x="570" y="418"/>
                  </a:lnTo>
                  <a:lnTo>
                    <a:pt x="529" y="451"/>
                  </a:lnTo>
                  <a:lnTo>
                    <a:pt x="489" y="487"/>
                  </a:lnTo>
                  <a:lnTo>
                    <a:pt x="449" y="531"/>
                  </a:lnTo>
                  <a:lnTo>
                    <a:pt x="415" y="576"/>
                  </a:lnTo>
                  <a:lnTo>
                    <a:pt x="384" y="625"/>
                  </a:lnTo>
                  <a:lnTo>
                    <a:pt x="360" y="676"/>
                  </a:lnTo>
                  <a:lnTo>
                    <a:pt x="340" y="728"/>
                  </a:lnTo>
                  <a:lnTo>
                    <a:pt x="325" y="782"/>
                  </a:lnTo>
                  <a:lnTo>
                    <a:pt x="315" y="836"/>
                  </a:lnTo>
                  <a:lnTo>
                    <a:pt x="310" y="891"/>
                  </a:lnTo>
                  <a:lnTo>
                    <a:pt x="310" y="946"/>
                  </a:lnTo>
                  <a:lnTo>
                    <a:pt x="315" y="1001"/>
                  </a:lnTo>
                  <a:lnTo>
                    <a:pt x="325" y="1056"/>
                  </a:lnTo>
                  <a:lnTo>
                    <a:pt x="340" y="1110"/>
                  </a:lnTo>
                  <a:lnTo>
                    <a:pt x="360" y="1161"/>
                  </a:lnTo>
                  <a:lnTo>
                    <a:pt x="384" y="1212"/>
                  </a:lnTo>
                  <a:lnTo>
                    <a:pt x="415" y="1261"/>
                  </a:lnTo>
                  <a:lnTo>
                    <a:pt x="449" y="1307"/>
                  </a:lnTo>
                  <a:lnTo>
                    <a:pt x="489" y="1351"/>
                  </a:lnTo>
                  <a:lnTo>
                    <a:pt x="533" y="1390"/>
                  </a:lnTo>
                  <a:lnTo>
                    <a:pt x="579" y="1425"/>
                  </a:lnTo>
                  <a:lnTo>
                    <a:pt x="627" y="1454"/>
                  </a:lnTo>
                  <a:lnTo>
                    <a:pt x="678" y="1479"/>
                  </a:lnTo>
                  <a:lnTo>
                    <a:pt x="731" y="1499"/>
                  </a:lnTo>
                  <a:lnTo>
                    <a:pt x="785" y="1514"/>
                  </a:lnTo>
                  <a:lnTo>
                    <a:pt x="839" y="1523"/>
                  </a:lnTo>
                  <a:lnTo>
                    <a:pt x="895" y="1528"/>
                  </a:lnTo>
                  <a:lnTo>
                    <a:pt x="950" y="1528"/>
                  </a:lnTo>
                  <a:lnTo>
                    <a:pt x="1004" y="1523"/>
                  </a:lnTo>
                  <a:lnTo>
                    <a:pt x="1059" y="1514"/>
                  </a:lnTo>
                  <a:lnTo>
                    <a:pt x="1113" y="1499"/>
                  </a:lnTo>
                  <a:lnTo>
                    <a:pt x="1165" y="1479"/>
                  </a:lnTo>
                  <a:lnTo>
                    <a:pt x="1216" y="1454"/>
                  </a:lnTo>
                  <a:lnTo>
                    <a:pt x="1265" y="1425"/>
                  </a:lnTo>
                  <a:lnTo>
                    <a:pt x="1311" y="1390"/>
                  </a:lnTo>
                  <a:lnTo>
                    <a:pt x="1355" y="1351"/>
                  </a:lnTo>
                  <a:lnTo>
                    <a:pt x="1392" y="1310"/>
                  </a:lnTo>
                  <a:lnTo>
                    <a:pt x="1423" y="1269"/>
                  </a:lnTo>
                  <a:lnTo>
                    <a:pt x="1452" y="1225"/>
                  </a:lnTo>
                  <a:lnTo>
                    <a:pt x="1476" y="1180"/>
                  </a:lnTo>
                  <a:lnTo>
                    <a:pt x="1495" y="1132"/>
                  </a:lnTo>
                  <a:lnTo>
                    <a:pt x="1512" y="1083"/>
                  </a:lnTo>
                  <a:lnTo>
                    <a:pt x="1523" y="1035"/>
                  </a:lnTo>
                  <a:lnTo>
                    <a:pt x="1531" y="985"/>
                  </a:lnTo>
                  <a:lnTo>
                    <a:pt x="1534" y="934"/>
                  </a:lnTo>
                  <a:lnTo>
                    <a:pt x="1533" y="884"/>
                  </a:lnTo>
                  <a:lnTo>
                    <a:pt x="1795" y="622"/>
                  </a:lnTo>
                  <a:lnTo>
                    <a:pt x="1815" y="687"/>
                  </a:lnTo>
                  <a:lnTo>
                    <a:pt x="1829" y="753"/>
                  </a:lnTo>
                  <a:lnTo>
                    <a:pt x="1839" y="820"/>
                  </a:lnTo>
                  <a:lnTo>
                    <a:pt x="1844" y="887"/>
                  </a:lnTo>
                  <a:lnTo>
                    <a:pt x="1843" y="953"/>
                  </a:lnTo>
                  <a:lnTo>
                    <a:pt x="1839" y="1020"/>
                  </a:lnTo>
                  <a:lnTo>
                    <a:pt x="1829" y="1087"/>
                  </a:lnTo>
                  <a:lnTo>
                    <a:pt x="1813" y="1153"/>
                  </a:lnTo>
                  <a:lnTo>
                    <a:pt x="1794" y="1218"/>
                  </a:lnTo>
                  <a:lnTo>
                    <a:pt x="1770" y="1281"/>
                  </a:lnTo>
                  <a:lnTo>
                    <a:pt x="1740" y="1343"/>
                  </a:lnTo>
                  <a:lnTo>
                    <a:pt x="1706" y="1404"/>
                  </a:lnTo>
                  <a:lnTo>
                    <a:pt x="1667" y="1461"/>
                  </a:lnTo>
                  <a:lnTo>
                    <a:pt x="1622" y="1516"/>
                  </a:lnTo>
                  <a:lnTo>
                    <a:pt x="1574" y="1569"/>
                  </a:lnTo>
                  <a:lnTo>
                    <a:pt x="1521" y="1617"/>
                  </a:lnTo>
                  <a:lnTo>
                    <a:pt x="1466" y="1662"/>
                  </a:lnTo>
                  <a:lnTo>
                    <a:pt x="1407" y="1701"/>
                  </a:lnTo>
                  <a:lnTo>
                    <a:pt x="1347" y="1735"/>
                  </a:lnTo>
                  <a:lnTo>
                    <a:pt x="1285" y="1764"/>
                  </a:lnTo>
                  <a:lnTo>
                    <a:pt x="1221" y="1789"/>
                  </a:lnTo>
                  <a:lnTo>
                    <a:pt x="1156" y="1808"/>
                  </a:lnTo>
                  <a:lnTo>
                    <a:pt x="1090" y="1823"/>
                  </a:lnTo>
                  <a:lnTo>
                    <a:pt x="1023" y="1832"/>
                  </a:lnTo>
                  <a:lnTo>
                    <a:pt x="956" y="1837"/>
                  </a:lnTo>
                  <a:lnTo>
                    <a:pt x="889" y="1837"/>
                  </a:lnTo>
                  <a:lnTo>
                    <a:pt x="820" y="1832"/>
                  </a:lnTo>
                  <a:lnTo>
                    <a:pt x="754" y="1823"/>
                  </a:lnTo>
                  <a:lnTo>
                    <a:pt x="688" y="1808"/>
                  </a:lnTo>
                  <a:lnTo>
                    <a:pt x="623" y="1789"/>
                  </a:lnTo>
                  <a:lnTo>
                    <a:pt x="559" y="1764"/>
                  </a:lnTo>
                  <a:lnTo>
                    <a:pt x="497" y="1735"/>
                  </a:lnTo>
                  <a:lnTo>
                    <a:pt x="436" y="1701"/>
                  </a:lnTo>
                  <a:lnTo>
                    <a:pt x="378" y="1662"/>
                  </a:lnTo>
                  <a:lnTo>
                    <a:pt x="322" y="1617"/>
                  </a:lnTo>
                  <a:lnTo>
                    <a:pt x="270" y="1569"/>
                  </a:lnTo>
                  <a:lnTo>
                    <a:pt x="221" y="1516"/>
                  </a:lnTo>
                  <a:lnTo>
                    <a:pt x="177" y="1460"/>
                  </a:lnTo>
                  <a:lnTo>
                    <a:pt x="137" y="1403"/>
                  </a:lnTo>
                  <a:lnTo>
                    <a:pt x="103" y="1343"/>
                  </a:lnTo>
                  <a:lnTo>
                    <a:pt x="74" y="1281"/>
                  </a:lnTo>
                  <a:lnTo>
                    <a:pt x="50" y="1217"/>
                  </a:lnTo>
                  <a:lnTo>
                    <a:pt x="30" y="1152"/>
                  </a:lnTo>
                  <a:lnTo>
                    <a:pt x="15" y="1086"/>
                  </a:lnTo>
                  <a:lnTo>
                    <a:pt x="5" y="1019"/>
                  </a:lnTo>
                  <a:lnTo>
                    <a:pt x="0" y="952"/>
                  </a:lnTo>
                  <a:lnTo>
                    <a:pt x="0" y="885"/>
                  </a:lnTo>
                  <a:lnTo>
                    <a:pt x="5" y="818"/>
                  </a:lnTo>
                  <a:lnTo>
                    <a:pt x="15" y="752"/>
                  </a:lnTo>
                  <a:lnTo>
                    <a:pt x="30" y="685"/>
                  </a:lnTo>
                  <a:lnTo>
                    <a:pt x="50" y="620"/>
                  </a:lnTo>
                  <a:lnTo>
                    <a:pt x="74" y="557"/>
                  </a:lnTo>
                  <a:lnTo>
                    <a:pt x="103" y="494"/>
                  </a:lnTo>
                  <a:lnTo>
                    <a:pt x="137" y="435"/>
                  </a:lnTo>
                  <a:lnTo>
                    <a:pt x="177" y="377"/>
                  </a:lnTo>
                  <a:lnTo>
                    <a:pt x="221" y="321"/>
                  </a:lnTo>
                  <a:lnTo>
                    <a:pt x="270" y="268"/>
                  </a:lnTo>
                  <a:lnTo>
                    <a:pt x="322" y="220"/>
                  </a:lnTo>
                  <a:lnTo>
                    <a:pt x="378" y="176"/>
                  </a:lnTo>
                  <a:lnTo>
                    <a:pt x="436" y="137"/>
                  </a:lnTo>
                  <a:lnTo>
                    <a:pt x="496" y="102"/>
                  </a:lnTo>
                  <a:lnTo>
                    <a:pt x="558" y="74"/>
                  </a:lnTo>
                  <a:lnTo>
                    <a:pt x="621" y="48"/>
                  </a:lnTo>
                  <a:lnTo>
                    <a:pt x="686" y="29"/>
                  </a:lnTo>
                  <a:lnTo>
                    <a:pt x="752" y="15"/>
                  </a:lnTo>
                  <a:lnTo>
                    <a:pt x="819" y="5"/>
                  </a:lnTo>
                  <a:lnTo>
                    <a:pt x="887" y="0"/>
                  </a:lnTo>
                  <a:lnTo>
                    <a:pt x="9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0" name="Shape 12170"/>
            <p:cNvSpPr/>
            <p:nvPr/>
          </p:nvSpPr>
          <p:spPr>
            <a:xfrm>
              <a:off x="1234" y="3506"/>
              <a:ext cx="207" cy="206"/>
            </a:xfrm>
            <a:custGeom>
              <a:avLst/>
              <a:gdLst/>
              <a:ahLst/>
              <a:cxnLst/>
              <a:rect l="0" t="0" r="0" b="0"/>
              <a:pathLst>
                <a:path w="3109" h="3101" extrusionOk="0">
                  <a:moveTo>
                    <a:pt x="1575" y="0"/>
                  </a:moveTo>
                  <a:lnTo>
                    <a:pt x="1662" y="3"/>
                  </a:lnTo>
                  <a:lnTo>
                    <a:pt x="1748" y="11"/>
                  </a:lnTo>
                  <a:lnTo>
                    <a:pt x="1835" y="24"/>
                  </a:lnTo>
                  <a:lnTo>
                    <a:pt x="1920" y="43"/>
                  </a:lnTo>
                  <a:lnTo>
                    <a:pt x="2004" y="66"/>
                  </a:lnTo>
                  <a:lnTo>
                    <a:pt x="2088" y="93"/>
                  </a:lnTo>
                  <a:lnTo>
                    <a:pt x="2169" y="126"/>
                  </a:lnTo>
                  <a:lnTo>
                    <a:pt x="2249" y="162"/>
                  </a:lnTo>
                  <a:lnTo>
                    <a:pt x="2328" y="205"/>
                  </a:lnTo>
                  <a:lnTo>
                    <a:pt x="2078" y="454"/>
                  </a:lnTo>
                  <a:lnTo>
                    <a:pt x="2005" y="423"/>
                  </a:lnTo>
                  <a:lnTo>
                    <a:pt x="1931" y="396"/>
                  </a:lnTo>
                  <a:lnTo>
                    <a:pt x="1856" y="375"/>
                  </a:lnTo>
                  <a:lnTo>
                    <a:pt x="1781" y="358"/>
                  </a:lnTo>
                  <a:lnTo>
                    <a:pt x="1704" y="347"/>
                  </a:lnTo>
                  <a:lnTo>
                    <a:pt x="1627" y="340"/>
                  </a:lnTo>
                  <a:lnTo>
                    <a:pt x="1549" y="338"/>
                  </a:lnTo>
                  <a:lnTo>
                    <a:pt x="1472" y="340"/>
                  </a:lnTo>
                  <a:lnTo>
                    <a:pt x="1396" y="348"/>
                  </a:lnTo>
                  <a:lnTo>
                    <a:pt x="1318" y="360"/>
                  </a:lnTo>
                  <a:lnTo>
                    <a:pt x="1243" y="378"/>
                  </a:lnTo>
                  <a:lnTo>
                    <a:pt x="1168" y="400"/>
                  </a:lnTo>
                  <a:lnTo>
                    <a:pt x="1095" y="427"/>
                  </a:lnTo>
                  <a:lnTo>
                    <a:pt x="1023" y="459"/>
                  </a:lnTo>
                  <a:lnTo>
                    <a:pt x="952" y="496"/>
                  </a:lnTo>
                  <a:lnTo>
                    <a:pt x="884" y="538"/>
                  </a:lnTo>
                  <a:lnTo>
                    <a:pt x="818" y="585"/>
                  </a:lnTo>
                  <a:lnTo>
                    <a:pt x="755" y="637"/>
                  </a:lnTo>
                  <a:lnTo>
                    <a:pt x="694" y="692"/>
                  </a:lnTo>
                  <a:lnTo>
                    <a:pt x="637" y="753"/>
                  </a:lnTo>
                  <a:lnTo>
                    <a:pt x="585" y="817"/>
                  </a:lnTo>
                  <a:lnTo>
                    <a:pt x="539" y="883"/>
                  </a:lnTo>
                  <a:lnTo>
                    <a:pt x="497" y="952"/>
                  </a:lnTo>
                  <a:lnTo>
                    <a:pt x="459" y="1022"/>
                  </a:lnTo>
                  <a:lnTo>
                    <a:pt x="427" y="1094"/>
                  </a:lnTo>
                  <a:lnTo>
                    <a:pt x="400" y="1168"/>
                  </a:lnTo>
                  <a:lnTo>
                    <a:pt x="378" y="1243"/>
                  </a:lnTo>
                  <a:lnTo>
                    <a:pt x="361" y="1319"/>
                  </a:lnTo>
                  <a:lnTo>
                    <a:pt x="348" y="1396"/>
                  </a:lnTo>
                  <a:lnTo>
                    <a:pt x="340" y="1473"/>
                  </a:lnTo>
                  <a:lnTo>
                    <a:pt x="338" y="1551"/>
                  </a:lnTo>
                  <a:lnTo>
                    <a:pt x="340" y="1628"/>
                  </a:lnTo>
                  <a:lnTo>
                    <a:pt x="348" y="1706"/>
                  </a:lnTo>
                  <a:lnTo>
                    <a:pt x="361" y="1782"/>
                  </a:lnTo>
                  <a:lnTo>
                    <a:pt x="378" y="1858"/>
                  </a:lnTo>
                  <a:lnTo>
                    <a:pt x="400" y="1933"/>
                  </a:lnTo>
                  <a:lnTo>
                    <a:pt x="427" y="2007"/>
                  </a:lnTo>
                  <a:lnTo>
                    <a:pt x="459" y="2079"/>
                  </a:lnTo>
                  <a:lnTo>
                    <a:pt x="497" y="2150"/>
                  </a:lnTo>
                  <a:lnTo>
                    <a:pt x="539" y="2218"/>
                  </a:lnTo>
                  <a:lnTo>
                    <a:pt x="585" y="2285"/>
                  </a:lnTo>
                  <a:lnTo>
                    <a:pt x="637" y="2348"/>
                  </a:lnTo>
                  <a:lnTo>
                    <a:pt x="694" y="2409"/>
                  </a:lnTo>
                  <a:lnTo>
                    <a:pt x="755" y="2465"/>
                  </a:lnTo>
                  <a:lnTo>
                    <a:pt x="819" y="2517"/>
                  </a:lnTo>
                  <a:lnTo>
                    <a:pt x="885" y="2565"/>
                  </a:lnTo>
                  <a:lnTo>
                    <a:pt x="954" y="2606"/>
                  </a:lnTo>
                  <a:lnTo>
                    <a:pt x="1025" y="2643"/>
                  </a:lnTo>
                  <a:lnTo>
                    <a:pt x="1097" y="2675"/>
                  </a:lnTo>
                  <a:lnTo>
                    <a:pt x="1171" y="2703"/>
                  </a:lnTo>
                  <a:lnTo>
                    <a:pt x="1246" y="2725"/>
                  </a:lnTo>
                  <a:lnTo>
                    <a:pt x="1322" y="2742"/>
                  </a:lnTo>
                  <a:lnTo>
                    <a:pt x="1400" y="2754"/>
                  </a:lnTo>
                  <a:lnTo>
                    <a:pt x="1477" y="2761"/>
                  </a:lnTo>
                  <a:lnTo>
                    <a:pt x="1555" y="2764"/>
                  </a:lnTo>
                  <a:lnTo>
                    <a:pt x="1632" y="2761"/>
                  </a:lnTo>
                  <a:lnTo>
                    <a:pt x="1711" y="2754"/>
                  </a:lnTo>
                  <a:lnTo>
                    <a:pt x="1787" y="2742"/>
                  </a:lnTo>
                  <a:lnTo>
                    <a:pt x="1863" y="2725"/>
                  </a:lnTo>
                  <a:lnTo>
                    <a:pt x="1938" y="2703"/>
                  </a:lnTo>
                  <a:lnTo>
                    <a:pt x="2012" y="2675"/>
                  </a:lnTo>
                  <a:lnTo>
                    <a:pt x="2085" y="2643"/>
                  </a:lnTo>
                  <a:lnTo>
                    <a:pt x="2156" y="2606"/>
                  </a:lnTo>
                  <a:lnTo>
                    <a:pt x="2224" y="2565"/>
                  </a:lnTo>
                  <a:lnTo>
                    <a:pt x="2291" y="2517"/>
                  </a:lnTo>
                  <a:lnTo>
                    <a:pt x="2354" y="2465"/>
                  </a:lnTo>
                  <a:lnTo>
                    <a:pt x="2415" y="2409"/>
                  </a:lnTo>
                  <a:lnTo>
                    <a:pt x="2472" y="2349"/>
                  </a:lnTo>
                  <a:lnTo>
                    <a:pt x="2524" y="2285"/>
                  </a:lnTo>
                  <a:lnTo>
                    <a:pt x="2570" y="2219"/>
                  </a:lnTo>
                  <a:lnTo>
                    <a:pt x="2612" y="2151"/>
                  </a:lnTo>
                  <a:lnTo>
                    <a:pt x="2650" y="2081"/>
                  </a:lnTo>
                  <a:lnTo>
                    <a:pt x="2681" y="2010"/>
                  </a:lnTo>
                  <a:lnTo>
                    <a:pt x="2709" y="1936"/>
                  </a:lnTo>
                  <a:lnTo>
                    <a:pt x="2731" y="1862"/>
                  </a:lnTo>
                  <a:lnTo>
                    <a:pt x="2748" y="1786"/>
                  </a:lnTo>
                  <a:lnTo>
                    <a:pt x="2762" y="1710"/>
                  </a:lnTo>
                  <a:lnTo>
                    <a:pt x="2769" y="1633"/>
                  </a:lnTo>
                  <a:lnTo>
                    <a:pt x="2772" y="1556"/>
                  </a:lnTo>
                  <a:lnTo>
                    <a:pt x="2770" y="1479"/>
                  </a:lnTo>
                  <a:lnTo>
                    <a:pt x="2763" y="1402"/>
                  </a:lnTo>
                  <a:lnTo>
                    <a:pt x="2750" y="1326"/>
                  </a:lnTo>
                  <a:lnTo>
                    <a:pt x="2734" y="1250"/>
                  </a:lnTo>
                  <a:lnTo>
                    <a:pt x="2712" y="1175"/>
                  </a:lnTo>
                  <a:lnTo>
                    <a:pt x="2685" y="1102"/>
                  </a:lnTo>
                  <a:lnTo>
                    <a:pt x="2654" y="1030"/>
                  </a:lnTo>
                  <a:lnTo>
                    <a:pt x="2904" y="780"/>
                  </a:lnTo>
                  <a:lnTo>
                    <a:pt x="2947" y="858"/>
                  </a:lnTo>
                  <a:lnTo>
                    <a:pt x="2983" y="938"/>
                  </a:lnTo>
                  <a:lnTo>
                    <a:pt x="3016" y="1019"/>
                  </a:lnTo>
                  <a:lnTo>
                    <a:pt x="3043" y="1102"/>
                  </a:lnTo>
                  <a:lnTo>
                    <a:pt x="3067" y="1186"/>
                  </a:lnTo>
                  <a:lnTo>
                    <a:pt x="3084" y="1271"/>
                  </a:lnTo>
                  <a:lnTo>
                    <a:pt x="3097" y="1356"/>
                  </a:lnTo>
                  <a:lnTo>
                    <a:pt x="3106" y="1444"/>
                  </a:lnTo>
                  <a:lnTo>
                    <a:pt x="3109" y="1530"/>
                  </a:lnTo>
                  <a:lnTo>
                    <a:pt x="3108" y="1616"/>
                  </a:lnTo>
                  <a:lnTo>
                    <a:pt x="3102" y="1702"/>
                  </a:lnTo>
                  <a:lnTo>
                    <a:pt x="3091" y="1788"/>
                  </a:lnTo>
                  <a:lnTo>
                    <a:pt x="3076" y="1873"/>
                  </a:lnTo>
                  <a:lnTo>
                    <a:pt x="3055" y="1959"/>
                  </a:lnTo>
                  <a:lnTo>
                    <a:pt x="3030" y="2042"/>
                  </a:lnTo>
                  <a:lnTo>
                    <a:pt x="2999" y="2125"/>
                  </a:lnTo>
                  <a:lnTo>
                    <a:pt x="2965" y="2205"/>
                  </a:lnTo>
                  <a:lnTo>
                    <a:pt x="2925" y="2284"/>
                  </a:lnTo>
                  <a:lnTo>
                    <a:pt x="2881" y="2362"/>
                  </a:lnTo>
                  <a:lnTo>
                    <a:pt x="2831" y="2437"/>
                  </a:lnTo>
                  <a:lnTo>
                    <a:pt x="2777" y="2509"/>
                  </a:lnTo>
                  <a:lnTo>
                    <a:pt x="2718" y="2580"/>
                  </a:lnTo>
                  <a:lnTo>
                    <a:pt x="2654" y="2647"/>
                  </a:lnTo>
                  <a:lnTo>
                    <a:pt x="2585" y="2712"/>
                  </a:lnTo>
                  <a:lnTo>
                    <a:pt x="2514" y="2771"/>
                  </a:lnTo>
                  <a:lnTo>
                    <a:pt x="2439" y="2826"/>
                  </a:lnTo>
                  <a:lnTo>
                    <a:pt x="2362" y="2877"/>
                  </a:lnTo>
                  <a:lnTo>
                    <a:pt x="2283" y="2921"/>
                  </a:lnTo>
                  <a:lnTo>
                    <a:pt x="2202" y="2961"/>
                  </a:lnTo>
                  <a:lnTo>
                    <a:pt x="2119" y="2996"/>
                  </a:lnTo>
                  <a:lnTo>
                    <a:pt x="2035" y="3026"/>
                  </a:lnTo>
                  <a:lnTo>
                    <a:pt x="1949" y="3051"/>
                  </a:lnTo>
                  <a:lnTo>
                    <a:pt x="1863" y="3070"/>
                  </a:lnTo>
                  <a:lnTo>
                    <a:pt x="1776" y="3086"/>
                  </a:lnTo>
                  <a:lnTo>
                    <a:pt x="1687" y="3096"/>
                  </a:lnTo>
                  <a:lnTo>
                    <a:pt x="1599" y="3101"/>
                  </a:lnTo>
                  <a:lnTo>
                    <a:pt x="1510" y="3101"/>
                  </a:lnTo>
                  <a:lnTo>
                    <a:pt x="1422" y="3096"/>
                  </a:lnTo>
                  <a:lnTo>
                    <a:pt x="1335" y="3086"/>
                  </a:lnTo>
                  <a:lnTo>
                    <a:pt x="1247" y="3070"/>
                  </a:lnTo>
                  <a:lnTo>
                    <a:pt x="1161" y="3051"/>
                  </a:lnTo>
                  <a:lnTo>
                    <a:pt x="1074" y="3026"/>
                  </a:lnTo>
                  <a:lnTo>
                    <a:pt x="990" y="2996"/>
                  </a:lnTo>
                  <a:lnTo>
                    <a:pt x="908" y="2961"/>
                  </a:lnTo>
                  <a:lnTo>
                    <a:pt x="826" y="2921"/>
                  </a:lnTo>
                  <a:lnTo>
                    <a:pt x="747" y="2877"/>
                  </a:lnTo>
                  <a:lnTo>
                    <a:pt x="671" y="2826"/>
                  </a:lnTo>
                  <a:lnTo>
                    <a:pt x="596" y="2771"/>
                  </a:lnTo>
                  <a:lnTo>
                    <a:pt x="523" y="2712"/>
                  </a:lnTo>
                  <a:lnTo>
                    <a:pt x="455" y="2647"/>
                  </a:lnTo>
                  <a:lnTo>
                    <a:pt x="390" y="2578"/>
                  </a:lnTo>
                  <a:lnTo>
                    <a:pt x="330" y="2507"/>
                  </a:lnTo>
                  <a:lnTo>
                    <a:pt x="274" y="2432"/>
                  </a:lnTo>
                  <a:lnTo>
                    <a:pt x="225" y="2356"/>
                  </a:lnTo>
                  <a:lnTo>
                    <a:pt x="180" y="2277"/>
                  </a:lnTo>
                  <a:lnTo>
                    <a:pt x="140" y="2196"/>
                  </a:lnTo>
                  <a:lnTo>
                    <a:pt x="105" y="2114"/>
                  </a:lnTo>
                  <a:lnTo>
                    <a:pt x="75" y="2029"/>
                  </a:lnTo>
                  <a:lnTo>
                    <a:pt x="50" y="1944"/>
                  </a:lnTo>
                  <a:lnTo>
                    <a:pt x="29" y="1858"/>
                  </a:lnTo>
                  <a:lnTo>
                    <a:pt x="15" y="1771"/>
                  </a:lnTo>
                  <a:lnTo>
                    <a:pt x="5" y="1683"/>
                  </a:lnTo>
                  <a:lnTo>
                    <a:pt x="0" y="1595"/>
                  </a:lnTo>
                  <a:lnTo>
                    <a:pt x="0" y="1506"/>
                  </a:lnTo>
                  <a:lnTo>
                    <a:pt x="5" y="1418"/>
                  </a:lnTo>
                  <a:lnTo>
                    <a:pt x="15" y="1331"/>
                  </a:lnTo>
                  <a:lnTo>
                    <a:pt x="29" y="1244"/>
                  </a:lnTo>
                  <a:lnTo>
                    <a:pt x="50" y="1157"/>
                  </a:lnTo>
                  <a:lnTo>
                    <a:pt x="75" y="1072"/>
                  </a:lnTo>
                  <a:lnTo>
                    <a:pt x="105" y="987"/>
                  </a:lnTo>
                  <a:lnTo>
                    <a:pt x="140" y="905"/>
                  </a:lnTo>
                  <a:lnTo>
                    <a:pt x="180" y="824"/>
                  </a:lnTo>
                  <a:lnTo>
                    <a:pt x="225" y="745"/>
                  </a:lnTo>
                  <a:lnTo>
                    <a:pt x="274" y="668"/>
                  </a:lnTo>
                  <a:lnTo>
                    <a:pt x="330" y="594"/>
                  </a:lnTo>
                  <a:lnTo>
                    <a:pt x="390" y="522"/>
                  </a:lnTo>
                  <a:lnTo>
                    <a:pt x="455" y="453"/>
                  </a:lnTo>
                  <a:lnTo>
                    <a:pt x="522" y="390"/>
                  </a:lnTo>
                  <a:lnTo>
                    <a:pt x="593" y="332"/>
                  </a:lnTo>
                  <a:lnTo>
                    <a:pt x="666" y="277"/>
                  </a:lnTo>
                  <a:lnTo>
                    <a:pt x="741" y="228"/>
                  </a:lnTo>
                  <a:lnTo>
                    <a:pt x="818" y="184"/>
                  </a:lnTo>
                  <a:lnTo>
                    <a:pt x="899" y="144"/>
                  </a:lnTo>
                  <a:lnTo>
                    <a:pt x="979" y="110"/>
                  </a:lnTo>
                  <a:lnTo>
                    <a:pt x="1061" y="79"/>
                  </a:lnTo>
                  <a:lnTo>
                    <a:pt x="1145" y="54"/>
                  </a:lnTo>
                  <a:lnTo>
                    <a:pt x="1230" y="34"/>
                  </a:lnTo>
                  <a:lnTo>
                    <a:pt x="1316" y="18"/>
                  </a:lnTo>
                  <a:lnTo>
                    <a:pt x="1402" y="7"/>
                  </a:lnTo>
                  <a:lnTo>
                    <a:pt x="1489" y="1"/>
                  </a:lnTo>
                  <a:lnTo>
                    <a:pt x="1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71" name="Shape 12171"/>
          <p:cNvGrpSpPr/>
          <p:nvPr/>
        </p:nvGrpSpPr>
        <p:grpSpPr>
          <a:xfrm>
            <a:off x="903563" y="3569113"/>
            <a:ext cx="263128" cy="225029"/>
            <a:chOff x="755" y="3504"/>
            <a:chExt cx="221" cy="189"/>
          </a:xfrm>
        </p:grpSpPr>
        <p:sp>
          <p:nvSpPr>
            <p:cNvPr id="12172" name="Shape 12172"/>
            <p:cNvSpPr/>
            <p:nvPr/>
          </p:nvSpPr>
          <p:spPr>
            <a:xfrm>
              <a:off x="755" y="3582"/>
              <a:ext cx="116" cy="111"/>
            </a:xfrm>
            <a:custGeom>
              <a:avLst/>
              <a:gdLst/>
              <a:ahLst/>
              <a:cxnLst/>
              <a:rect l="0" t="0" r="0" b="0"/>
              <a:pathLst>
                <a:path w="1737" h="1671" extrusionOk="0">
                  <a:moveTo>
                    <a:pt x="316" y="0"/>
                  </a:moveTo>
                  <a:lnTo>
                    <a:pt x="633" y="316"/>
                  </a:lnTo>
                  <a:lnTo>
                    <a:pt x="514" y="434"/>
                  </a:lnTo>
                  <a:lnTo>
                    <a:pt x="402" y="323"/>
                  </a:lnTo>
                  <a:lnTo>
                    <a:pt x="411" y="412"/>
                  </a:lnTo>
                  <a:lnTo>
                    <a:pt x="425" y="498"/>
                  </a:lnTo>
                  <a:lnTo>
                    <a:pt x="445" y="584"/>
                  </a:lnTo>
                  <a:lnTo>
                    <a:pt x="470" y="666"/>
                  </a:lnTo>
                  <a:lnTo>
                    <a:pt x="502" y="746"/>
                  </a:lnTo>
                  <a:lnTo>
                    <a:pt x="538" y="823"/>
                  </a:lnTo>
                  <a:lnTo>
                    <a:pt x="580" y="898"/>
                  </a:lnTo>
                  <a:lnTo>
                    <a:pt x="626" y="968"/>
                  </a:lnTo>
                  <a:lnTo>
                    <a:pt x="677" y="1036"/>
                  </a:lnTo>
                  <a:lnTo>
                    <a:pt x="732" y="1100"/>
                  </a:lnTo>
                  <a:lnTo>
                    <a:pt x="792" y="1160"/>
                  </a:lnTo>
                  <a:lnTo>
                    <a:pt x="855" y="1216"/>
                  </a:lnTo>
                  <a:lnTo>
                    <a:pt x="921" y="1268"/>
                  </a:lnTo>
                  <a:lnTo>
                    <a:pt x="991" y="1315"/>
                  </a:lnTo>
                  <a:lnTo>
                    <a:pt x="1066" y="1357"/>
                  </a:lnTo>
                  <a:lnTo>
                    <a:pt x="1142" y="1395"/>
                  </a:lnTo>
                  <a:lnTo>
                    <a:pt x="1222" y="1427"/>
                  </a:lnTo>
                  <a:lnTo>
                    <a:pt x="1304" y="1454"/>
                  </a:lnTo>
                  <a:lnTo>
                    <a:pt x="1388" y="1475"/>
                  </a:lnTo>
                  <a:lnTo>
                    <a:pt x="1475" y="1490"/>
                  </a:lnTo>
                  <a:lnTo>
                    <a:pt x="1563" y="1500"/>
                  </a:lnTo>
                  <a:lnTo>
                    <a:pt x="1653" y="1503"/>
                  </a:lnTo>
                  <a:lnTo>
                    <a:pt x="1737" y="1503"/>
                  </a:lnTo>
                  <a:lnTo>
                    <a:pt x="1737" y="1671"/>
                  </a:lnTo>
                  <a:lnTo>
                    <a:pt x="1653" y="1671"/>
                  </a:lnTo>
                  <a:lnTo>
                    <a:pt x="1564" y="1669"/>
                  </a:lnTo>
                  <a:lnTo>
                    <a:pt x="1476" y="1660"/>
                  </a:lnTo>
                  <a:lnTo>
                    <a:pt x="1388" y="1647"/>
                  </a:lnTo>
                  <a:lnTo>
                    <a:pt x="1304" y="1628"/>
                  </a:lnTo>
                  <a:lnTo>
                    <a:pt x="1222" y="1605"/>
                  </a:lnTo>
                  <a:lnTo>
                    <a:pt x="1140" y="1576"/>
                  </a:lnTo>
                  <a:lnTo>
                    <a:pt x="1062" y="1543"/>
                  </a:lnTo>
                  <a:lnTo>
                    <a:pt x="985" y="1504"/>
                  </a:lnTo>
                  <a:lnTo>
                    <a:pt x="912" y="1463"/>
                  </a:lnTo>
                  <a:lnTo>
                    <a:pt x="842" y="1417"/>
                  </a:lnTo>
                  <a:lnTo>
                    <a:pt x="775" y="1367"/>
                  </a:lnTo>
                  <a:lnTo>
                    <a:pt x="710" y="1313"/>
                  </a:lnTo>
                  <a:lnTo>
                    <a:pt x="649" y="1256"/>
                  </a:lnTo>
                  <a:lnTo>
                    <a:pt x="591" y="1193"/>
                  </a:lnTo>
                  <a:lnTo>
                    <a:pt x="535" y="1127"/>
                  </a:lnTo>
                  <a:lnTo>
                    <a:pt x="484" y="1058"/>
                  </a:lnTo>
                  <a:lnTo>
                    <a:pt x="437" y="986"/>
                  </a:lnTo>
                  <a:lnTo>
                    <a:pt x="395" y="911"/>
                  </a:lnTo>
                  <a:lnTo>
                    <a:pt x="357" y="833"/>
                  </a:lnTo>
                  <a:lnTo>
                    <a:pt x="323" y="753"/>
                  </a:lnTo>
                  <a:lnTo>
                    <a:pt x="295" y="670"/>
                  </a:lnTo>
                  <a:lnTo>
                    <a:pt x="272" y="585"/>
                  </a:lnTo>
                  <a:lnTo>
                    <a:pt x="254" y="498"/>
                  </a:lnTo>
                  <a:lnTo>
                    <a:pt x="241" y="409"/>
                  </a:lnTo>
                  <a:lnTo>
                    <a:pt x="234" y="319"/>
                  </a:lnTo>
                  <a:lnTo>
                    <a:pt x="119" y="434"/>
                  </a:lnTo>
                  <a:lnTo>
                    <a:pt x="0" y="316"/>
                  </a:lnTo>
                  <a:lnTo>
                    <a:pt x="236" y="80"/>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3" name="Shape 12173"/>
            <p:cNvSpPr/>
            <p:nvPr/>
          </p:nvSpPr>
          <p:spPr>
            <a:xfrm>
              <a:off x="860" y="3504"/>
              <a:ext cx="116" cy="112"/>
            </a:xfrm>
            <a:custGeom>
              <a:avLst/>
              <a:gdLst/>
              <a:ahLst/>
              <a:cxnLst/>
              <a:rect l="0" t="0" r="0" b="0"/>
              <a:pathLst>
                <a:path w="1737" h="1672" extrusionOk="0">
                  <a:moveTo>
                    <a:pt x="0" y="0"/>
                  </a:moveTo>
                  <a:lnTo>
                    <a:pt x="83" y="0"/>
                  </a:lnTo>
                  <a:lnTo>
                    <a:pt x="173" y="3"/>
                  </a:lnTo>
                  <a:lnTo>
                    <a:pt x="261" y="12"/>
                  </a:lnTo>
                  <a:lnTo>
                    <a:pt x="349" y="25"/>
                  </a:lnTo>
                  <a:lnTo>
                    <a:pt x="433" y="44"/>
                  </a:lnTo>
                  <a:lnTo>
                    <a:pt x="516" y="67"/>
                  </a:lnTo>
                  <a:lnTo>
                    <a:pt x="597" y="96"/>
                  </a:lnTo>
                  <a:lnTo>
                    <a:pt x="675" y="129"/>
                  </a:lnTo>
                  <a:lnTo>
                    <a:pt x="752" y="168"/>
                  </a:lnTo>
                  <a:lnTo>
                    <a:pt x="825" y="209"/>
                  </a:lnTo>
                  <a:lnTo>
                    <a:pt x="895" y="255"/>
                  </a:lnTo>
                  <a:lnTo>
                    <a:pt x="962" y="305"/>
                  </a:lnTo>
                  <a:lnTo>
                    <a:pt x="1027" y="359"/>
                  </a:lnTo>
                  <a:lnTo>
                    <a:pt x="1088" y="416"/>
                  </a:lnTo>
                  <a:lnTo>
                    <a:pt x="1146" y="479"/>
                  </a:lnTo>
                  <a:lnTo>
                    <a:pt x="1202" y="545"/>
                  </a:lnTo>
                  <a:lnTo>
                    <a:pt x="1253" y="614"/>
                  </a:lnTo>
                  <a:lnTo>
                    <a:pt x="1300" y="686"/>
                  </a:lnTo>
                  <a:lnTo>
                    <a:pt x="1342" y="761"/>
                  </a:lnTo>
                  <a:lnTo>
                    <a:pt x="1380" y="839"/>
                  </a:lnTo>
                  <a:lnTo>
                    <a:pt x="1414" y="919"/>
                  </a:lnTo>
                  <a:lnTo>
                    <a:pt x="1442" y="1002"/>
                  </a:lnTo>
                  <a:lnTo>
                    <a:pt x="1465" y="1087"/>
                  </a:lnTo>
                  <a:lnTo>
                    <a:pt x="1483" y="1174"/>
                  </a:lnTo>
                  <a:lnTo>
                    <a:pt x="1496" y="1263"/>
                  </a:lnTo>
                  <a:lnTo>
                    <a:pt x="1503" y="1353"/>
                  </a:lnTo>
                  <a:lnTo>
                    <a:pt x="1618" y="1238"/>
                  </a:lnTo>
                  <a:lnTo>
                    <a:pt x="1737" y="1356"/>
                  </a:lnTo>
                  <a:lnTo>
                    <a:pt x="1421" y="1672"/>
                  </a:lnTo>
                  <a:lnTo>
                    <a:pt x="1341" y="1594"/>
                  </a:lnTo>
                  <a:lnTo>
                    <a:pt x="1104" y="1356"/>
                  </a:lnTo>
                  <a:lnTo>
                    <a:pt x="1223" y="1238"/>
                  </a:lnTo>
                  <a:lnTo>
                    <a:pt x="1334" y="1350"/>
                  </a:lnTo>
                  <a:lnTo>
                    <a:pt x="1326" y="1261"/>
                  </a:lnTo>
                  <a:lnTo>
                    <a:pt x="1312" y="1174"/>
                  </a:lnTo>
                  <a:lnTo>
                    <a:pt x="1292" y="1089"/>
                  </a:lnTo>
                  <a:lnTo>
                    <a:pt x="1266" y="1007"/>
                  </a:lnTo>
                  <a:lnTo>
                    <a:pt x="1235" y="927"/>
                  </a:lnTo>
                  <a:lnTo>
                    <a:pt x="1199" y="850"/>
                  </a:lnTo>
                  <a:lnTo>
                    <a:pt x="1157" y="775"/>
                  </a:lnTo>
                  <a:lnTo>
                    <a:pt x="1111" y="704"/>
                  </a:lnTo>
                  <a:lnTo>
                    <a:pt x="1060" y="637"/>
                  </a:lnTo>
                  <a:lnTo>
                    <a:pt x="1005" y="573"/>
                  </a:lnTo>
                  <a:lnTo>
                    <a:pt x="945" y="513"/>
                  </a:lnTo>
                  <a:lnTo>
                    <a:pt x="882" y="456"/>
                  </a:lnTo>
                  <a:lnTo>
                    <a:pt x="816" y="405"/>
                  </a:lnTo>
                  <a:lnTo>
                    <a:pt x="745" y="357"/>
                  </a:lnTo>
                  <a:lnTo>
                    <a:pt x="671" y="315"/>
                  </a:lnTo>
                  <a:lnTo>
                    <a:pt x="595" y="278"/>
                  </a:lnTo>
                  <a:lnTo>
                    <a:pt x="515" y="245"/>
                  </a:lnTo>
                  <a:lnTo>
                    <a:pt x="433" y="219"/>
                  </a:lnTo>
                  <a:lnTo>
                    <a:pt x="349" y="197"/>
                  </a:lnTo>
                  <a:lnTo>
                    <a:pt x="262" y="182"/>
                  </a:lnTo>
                  <a:lnTo>
                    <a:pt x="174" y="172"/>
                  </a:lnTo>
                  <a:lnTo>
                    <a:pt x="83" y="169"/>
                  </a:lnTo>
                  <a:lnTo>
                    <a:pt x="0" y="16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4" name="Shape 12174"/>
            <p:cNvSpPr/>
            <p:nvPr/>
          </p:nvSpPr>
          <p:spPr>
            <a:xfrm>
              <a:off x="811" y="3544"/>
              <a:ext cx="109" cy="109"/>
            </a:xfrm>
            <a:custGeom>
              <a:avLst/>
              <a:gdLst/>
              <a:ahLst/>
              <a:cxnLst/>
              <a:rect l="0" t="0" r="0" b="0"/>
              <a:pathLst>
                <a:path w="1634" h="1633" extrusionOk="0">
                  <a:moveTo>
                    <a:pt x="1188" y="1111"/>
                  </a:moveTo>
                  <a:lnTo>
                    <a:pt x="1171" y="1164"/>
                  </a:lnTo>
                  <a:lnTo>
                    <a:pt x="1151" y="1212"/>
                  </a:lnTo>
                  <a:lnTo>
                    <a:pt x="1130" y="1258"/>
                  </a:lnTo>
                  <a:lnTo>
                    <a:pt x="1107" y="1300"/>
                  </a:lnTo>
                  <a:lnTo>
                    <a:pt x="1083" y="1339"/>
                  </a:lnTo>
                  <a:lnTo>
                    <a:pt x="1058" y="1375"/>
                  </a:lnTo>
                  <a:lnTo>
                    <a:pt x="1110" y="1350"/>
                  </a:lnTo>
                  <a:lnTo>
                    <a:pt x="1158" y="1320"/>
                  </a:lnTo>
                  <a:lnTo>
                    <a:pt x="1204" y="1286"/>
                  </a:lnTo>
                  <a:lnTo>
                    <a:pt x="1246" y="1247"/>
                  </a:lnTo>
                  <a:lnTo>
                    <a:pt x="1285" y="1206"/>
                  </a:lnTo>
                  <a:lnTo>
                    <a:pt x="1320" y="1160"/>
                  </a:lnTo>
                  <a:lnTo>
                    <a:pt x="1349" y="1111"/>
                  </a:lnTo>
                  <a:lnTo>
                    <a:pt x="1188" y="1111"/>
                  </a:lnTo>
                  <a:close/>
                  <a:moveTo>
                    <a:pt x="878" y="1111"/>
                  </a:moveTo>
                  <a:lnTo>
                    <a:pt x="878" y="1399"/>
                  </a:lnTo>
                  <a:lnTo>
                    <a:pt x="904" y="1371"/>
                  </a:lnTo>
                  <a:lnTo>
                    <a:pt x="931" y="1339"/>
                  </a:lnTo>
                  <a:lnTo>
                    <a:pt x="959" y="1303"/>
                  </a:lnTo>
                  <a:lnTo>
                    <a:pt x="986" y="1262"/>
                  </a:lnTo>
                  <a:lnTo>
                    <a:pt x="1012" y="1217"/>
                  </a:lnTo>
                  <a:lnTo>
                    <a:pt x="1037" y="1167"/>
                  </a:lnTo>
                  <a:lnTo>
                    <a:pt x="1060" y="1111"/>
                  </a:lnTo>
                  <a:lnTo>
                    <a:pt x="878" y="1111"/>
                  </a:lnTo>
                  <a:close/>
                  <a:moveTo>
                    <a:pt x="574" y="1111"/>
                  </a:moveTo>
                  <a:lnTo>
                    <a:pt x="596" y="1166"/>
                  </a:lnTo>
                  <a:lnTo>
                    <a:pt x="621" y="1216"/>
                  </a:lnTo>
                  <a:lnTo>
                    <a:pt x="648" y="1261"/>
                  </a:lnTo>
                  <a:lnTo>
                    <a:pt x="675" y="1302"/>
                  </a:lnTo>
                  <a:lnTo>
                    <a:pt x="702" y="1338"/>
                  </a:lnTo>
                  <a:lnTo>
                    <a:pt x="729" y="1370"/>
                  </a:lnTo>
                  <a:lnTo>
                    <a:pt x="755" y="1398"/>
                  </a:lnTo>
                  <a:lnTo>
                    <a:pt x="755" y="1111"/>
                  </a:lnTo>
                  <a:lnTo>
                    <a:pt x="574" y="1111"/>
                  </a:lnTo>
                  <a:close/>
                  <a:moveTo>
                    <a:pt x="284" y="1111"/>
                  </a:moveTo>
                  <a:lnTo>
                    <a:pt x="314" y="1160"/>
                  </a:lnTo>
                  <a:lnTo>
                    <a:pt x="348" y="1206"/>
                  </a:lnTo>
                  <a:lnTo>
                    <a:pt x="388" y="1247"/>
                  </a:lnTo>
                  <a:lnTo>
                    <a:pt x="430" y="1286"/>
                  </a:lnTo>
                  <a:lnTo>
                    <a:pt x="475" y="1320"/>
                  </a:lnTo>
                  <a:lnTo>
                    <a:pt x="524" y="1350"/>
                  </a:lnTo>
                  <a:lnTo>
                    <a:pt x="575" y="1375"/>
                  </a:lnTo>
                  <a:lnTo>
                    <a:pt x="551" y="1339"/>
                  </a:lnTo>
                  <a:lnTo>
                    <a:pt x="527" y="1300"/>
                  </a:lnTo>
                  <a:lnTo>
                    <a:pt x="504" y="1257"/>
                  </a:lnTo>
                  <a:lnTo>
                    <a:pt x="482" y="1212"/>
                  </a:lnTo>
                  <a:lnTo>
                    <a:pt x="462" y="1163"/>
                  </a:lnTo>
                  <a:lnTo>
                    <a:pt x="445" y="1111"/>
                  </a:lnTo>
                  <a:lnTo>
                    <a:pt x="284" y="1111"/>
                  </a:lnTo>
                  <a:close/>
                  <a:moveTo>
                    <a:pt x="541" y="645"/>
                  </a:moveTo>
                  <a:lnTo>
                    <a:pt x="532" y="699"/>
                  </a:lnTo>
                  <a:lnTo>
                    <a:pt x="526" y="756"/>
                  </a:lnTo>
                  <a:lnTo>
                    <a:pt x="524" y="816"/>
                  </a:lnTo>
                  <a:lnTo>
                    <a:pt x="526" y="878"/>
                  </a:lnTo>
                  <a:lnTo>
                    <a:pt x="532" y="935"/>
                  </a:lnTo>
                  <a:lnTo>
                    <a:pt x="541" y="989"/>
                  </a:lnTo>
                  <a:lnTo>
                    <a:pt x="755" y="989"/>
                  </a:lnTo>
                  <a:lnTo>
                    <a:pt x="755" y="645"/>
                  </a:lnTo>
                  <a:lnTo>
                    <a:pt x="541" y="645"/>
                  </a:lnTo>
                  <a:close/>
                  <a:moveTo>
                    <a:pt x="233" y="645"/>
                  </a:moveTo>
                  <a:lnTo>
                    <a:pt x="219" y="700"/>
                  </a:lnTo>
                  <a:lnTo>
                    <a:pt x="211" y="758"/>
                  </a:lnTo>
                  <a:lnTo>
                    <a:pt x="208" y="816"/>
                  </a:lnTo>
                  <a:lnTo>
                    <a:pt x="211" y="876"/>
                  </a:lnTo>
                  <a:lnTo>
                    <a:pt x="219" y="934"/>
                  </a:lnTo>
                  <a:lnTo>
                    <a:pt x="233" y="989"/>
                  </a:lnTo>
                  <a:lnTo>
                    <a:pt x="416" y="989"/>
                  </a:lnTo>
                  <a:lnTo>
                    <a:pt x="409" y="935"/>
                  </a:lnTo>
                  <a:lnTo>
                    <a:pt x="404" y="877"/>
                  </a:lnTo>
                  <a:lnTo>
                    <a:pt x="402" y="816"/>
                  </a:lnTo>
                  <a:lnTo>
                    <a:pt x="404" y="757"/>
                  </a:lnTo>
                  <a:lnTo>
                    <a:pt x="409" y="700"/>
                  </a:lnTo>
                  <a:lnTo>
                    <a:pt x="416" y="645"/>
                  </a:lnTo>
                  <a:lnTo>
                    <a:pt x="233" y="645"/>
                  </a:lnTo>
                  <a:close/>
                  <a:moveTo>
                    <a:pt x="1217" y="644"/>
                  </a:moveTo>
                  <a:lnTo>
                    <a:pt x="1224" y="699"/>
                  </a:lnTo>
                  <a:lnTo>
                    <a:pt x="1229" y="756"/>
                  </a:lnTo>
                  <a:lnTo>
                    <a:pt x="1231" y="816"/>
                  </a:lnTo>
                  <a:lnTo>
                    <a:pt x="1229" y="877"/>
                  </a:lnTo>
                  <a:lnTo>
                    <a:pt x="1224" y="934"/>
                  </a:lnTo>
                  <a:lnTo>
                    <a:pt x="1217" y="989"/>
                  </a:lnTo>
                  <a:lnTo>
                    <a:pt x="1400" y="989"/>
                  </a:lnTo>
                  <a:lnTo>
                    <a:pt x="1414" y="933"/>
                  </a:lnTo>
                  <a:lnTo>
                    <a:pt x="1423" y="876"/>
                  </a:lnTo>
                  <a:lnTo>
                    <a:pt x="1425" y="816"/>
                  </a:lnTo>
                  <a:lnTo>
                    <a:pt x="1423" y="757"/>
                  </a:lnTo>
                  <a:lnTo>
                    <a:pt x="1414" y="699"/>
                  </a:lnTo>
                  <a:lnTo>
                    <a:pt x="1400" y="644"/>
                  </a:lnTo>
                  <a:lnTo>
                    <a:pt x="1217" y="644"/>
                  </a:lnTo>
                  <a:close/>
                  <a:moveTo>
                    <a:pt x="877" y="644"/>
                  </a:moveTo>
                  <a:lnTo>
                    <a:pt x="877" y="989"/>
                  </a:lnTo>
                  <a:lnTo>
                    <a:pt x="1093" y="989"/>
                  </a:lnTo>
                  <a:lnTo>
                    <a:pt x="1101" y="935"/>
                  </a:lnTo>
                  <a:lnTo>
                    <a:pt x="1107" y="877"/>
                  </a:lnTo>
                  <a:lnTo>
                    <a:pt x="1109" y="816"/>
                  </a:lnTo>
                  <a:lnTo>
                    <a:pt x="1107" y="756"/>
                  </a:lnTo>
                  <a:lnTo>
                    <a:pt x="1101" y="698"/>
                  </a:lnTo>
                  <a:lnTo>
                    <a:pt x="1093" y="644"/>
                  </a:lnTo>
                  <a:lnTo>
                    <a:pt x="877" y="644"/>
                  </a:lnTo>
                  <a:close/>
                  <a:moveTo>
                    <a:pt x="575" y="258"/>
                  </a:moveTo>
                  <a:lnTo>
                    <a:pt x="524" y="283"/>
                  </a:lnTo>
                  <a:lnTo>
                    <a:pt x="475" y="313"/>
                  </a:lnTo>
                  <a:lnTo>
                    <a:pt x="430" y="347"/>
                  </a:lnTo>
                  <a:lnTo>
                    <a:pt x="388" y="386"/>
                  </a:lnTo>
                  <a:lnTo>
                    <a:pt x="348" y="428"/>
                  </a:lnTo>
                  <a:lnTo>
                    <a:pt x="314" y="473"/>
                  </a:lnTo>
                  <a:lnTo>
                    <a:pt x="284" y="523"/>
                  </a:lnTo>
                  <a:lnTo>
                    <a:pt x="445" y="523"/>
                  </a:lnTo>
                  <a:lnTo>
                    <a:pt x="462" y="470"/>
                  </a:lnTo>
                  <a:lnTo>
                    <a:pt x="482" y="421"/>
                  </a:lnTo>
                  <a:lnTo>
                    <a:pt x="504" y="376"/>
                  </a:lnTo>
                  <a:lnTo>
                    <a:pt x="527" y="334"/>
                  </a:lnTo>
                  <a:lnTo>
                    <a:pt x="551" y="294"/>
                  </a:lnTo>
                  <a:lnTo>
                    <a:pt x="575" y="258"/>
                  </a:lnTo>
                  <a:close/>
                  <a:moveTo>
                    <a:pt x="1058" y="258"/>
                  </a:moveTo>
                  <a:lnTo>
                    <a:pt x="1083" y="294"/>
                  </a:lnTo>
                  <a:lnTo>
                    <a:pt x="1107" y="333"/>
                  </a:lnTo>
                  <a:lnTo>
                    <a:pt x="1130" y="375"/>
                  </a:lnTo>
                  <a:lnTo>
                    <a:pt x="1151" y="421"/>
                  </a:lnTo>
                  <a:lnTo>
                    <a:pt x="1171" y="469"/>
                  </a:lnTo>
                  <a:lnTo>
                    <a:pt x="1188" y="522"/>
                  </a:lnTo>
                  <a:lnTo>
                    <a:pt x="1349" y="522"/>
                  </a:lnTo>
                  <a:lnTo>
                    <a:pt x="1320" y="473"/>
                  </a:lnTo>
                  <a:lnTo>
                    <a:pt x="1285" y="427"/>
                  </a:lnTo>
                  <a:lnTo>
                    <a:pt x="1246" y="385"/>
                  </a:lnTo>
                  <a:lnTo>
                    <a:pt x="1204" y="347"/>
                  </a:lnTo>
                  <a:lnTo>
                    <a:pt x="1158" y="313"/>
                  </a:lnTo>
                  <a:lnTo>
                    <a:pt x="1110" y="283"/>
                  </a:lnTo>
                  <a:lnTo>
                    <a:pt x="1058" y="258"/>
                  </a:lnTo>
                  <a:close/>
                  <a:moveTo>
                    <a:pt x="878" y="235"/>
                  </a:moveTo>
                  <a:lnTo>
                    <a:pt x="878" y="523"/>
                  </a:lnTo>
                  <a:lnTo>
                    <a:pt x="1059" y="523"/>
                  </a:lnTo>
                  <a:lnTo>
                    <a:pt x="1036" y="467"/>
                  </a:lnTo>
                  <a:lnTo>
                    <a:pt x="1012" y="417"/>
                  </a:lnTo>
                  <a:lnTo>
                    <a:pt x="986" y="372"/>
                  </a:lnTo>
                  <a:lnTo>
                    <a:pt x="959" y="331"/>
                  </a:lnTo>
                  <a:lnTo>
                    <a:pt x="931" y="295"/>
                  </a:lnTo>
                  <a:lnTo>
                    <a:pt x="904" y="263"/>
                  </a:lnTo>
                  <a:lnTo>
                    <a:pt x="878" y="235"/>
                  </a:lnTo>
                  <a:close/>
                  <a:moveTo>
                    <a:pt x="755" y="234"/>
                  </a:moveTo>
                  <a:lnTo>
                    <a:pt x="729" y="261"/>
                  </a:lnTo>
                  <a:lnTo>
                    <a:pt x="702" y="293"/>
                  </a:lnTo>
                  <a:lnTo>
                    <a:pt x="674" y="330"/>
                  </a:lnTo>
                  <a:lnTo>
                    <a:pt x="647" y="370"/>
                  </a:lnTo>
                  <a:lnTo>
                    <a:pt x="621" y="416"/>
                  </a:lnTo>
                  <a:lnTo>
                    <a:pt x="595" y="466"/>
                  </a:lnTo>
                  <a:lnTo>
                    <a:pt x="573" y="522"/>
                  </a:lnTo>
                  <a:lnTo>
                    <a:pt x="755" y="522"/>
                  </a:lnTo>
                  <a:lnTo>
                    <a:pt x="755" y="234"/>
                  </a:lnTo>
                  <a:close/>
                  <a:moveTo>
                    <a:pt x="816" y="0"/>
                  </a:moveTo>
                  <a:lnTo>
                    <a:pt x="888" y="3"/>
                  </a:lnTo>
                  <a:lnTo>
                    <a:pt x="956" y="12"/>
                  </a:lnTo>
                  <a:lnTo>
                    <a:pt x="1023" y="26"/>
                  </a:lnTo>
                  <a:lnTo>
                    <a:pt x="1088" y="46"/>
                  </a:lnTo>
                  <a:lnTo>
                    <a:pt x="1150" y="71"/>
                  </a:lnTo>
                  <a:lnTo>
                    <a:pt x="1210" y="100"/>
                  </a:lnTo>
                  <a:lnTo>
                    <a:pt x="1267" y="135"/>
                  </a:lnTo>
                  <a:lnTo>
                    <a:pt x="1321" y="173"/>
                  </a:lnTo>
                  <a:lnTo>
                    <a:pt x="1371" y="217"/>
                  </a:lnTo>
                  <a:lnTo>
                    <a:pt x="1417" y="263"/>
                  </a:lnTo>
                  <a:lnTo>
                    <a:pt x="1460" y="314"/>
                  </a:lnTo>
                  <a:lnTo>
                    <a:pt x="1500" y="367"/>
                  </a:lnTo>
                  <a:lnTo>
                    <a:pt x="1534" y="424"/>
                  </a:lnTo>
                  <a:lnTo>
                    <a:pt x="1563" y="483"/>
                  </a:lnTo>
                  <a:lnTo>
                    <a:pt x="1588" y="546"/>
                  </a:lnTo>
                  <a:lnTo>
                    <a:pt x="1608" y="611"/>
                  </a:lnTo>
                  <a:lnTo>
                    <a:pt x="1622" y="677"/>
                  </a:lnTo>
                  <a:lnTo>
                    <a:pt x="1631" y="746"/>
                  </a:lnTo>
                  <a:lnTo>
                    <a:pt x="1634" y="816"/>
                  </a:lnTo>
                  <a:lnTo>
                    <a:pt x="1631" y="887"/>
                  </a:lnTo>
                  <a:lnTo>
                    <a:pt x="1622" y="955"/>
                  </a:lnTo>
                  <a:lnTo>
                    <a:pt x="1608" y="1022"/>
                  </a:lnTo>
                  <a:lnTo>
                    <a:pt x="1588" y="1086"/>
                  </a:lnTo>
                  <a:lnTo>
                    <a:pt x="1563" y="1149"/>
                  </a:lnTo>
                  <a:lnTo>
                    <a:pt x="1534" y="1209"/>
                  </a:lnTo>
                  <a:lnTo>
                    <a:pt x="1500" y="1266"/>
                  </a:lnTo>
                  <a:lnTo>
                    <a:pt x="1460" y="1319"/>
                  </a:lnTo>
                  <a:lnTo>
                    <a:pt x="1417" y="1369"/>
                  </a:lnTo>
                  <a:lnTo>
                    <a:pt x="1371" y="1416"/>
                  </a:lnTo>
                  <a:lnTo>
                    <a:pt x="1321" y="1459"/>
                  </a:lnTo>
                  <a:lnTo>
                    <a:pt x="1267" y="1498"/>
                  </a:lnTo>
                  <a:lnTo>
                    <a:pt x="1210" y="1532"/>
                  </a:lnTo>
                  <a:lnTo>
                    <a:pt x="1150" y="1562"/>
                  </a:lnTo>
                  <a:lnTo>
                    <a:pt x="1088" y="1587"/>
                  </a:lnTo>
                  <a:lnTo>
                    <a:pt x="1023" y="1606"/>
                  </a:lnTo>
                  <a:lnTo>
                    <a:pt x="956" y="1621"/>
                  </a:lnTo>
                  <a:lnTo>
                    <a:pt x="888" y="1630"/>
                  </a:lnTo>
                  <a:lnTo>
                    <a:pt x="816" y="1633"/>
                  </a:lnTo>
                  <a:lnTo>
                    <a:pt x="746" y="1630"/>
                  </a:lnTo>
                  <a:lnTo>
                    <a:pt x="678" y="1621"/>
                  </a:lnTo>
                  <a:lnTo>
                    <a:pt x="611" y="1606"/>
                  </a:lnTo>
                  <a:lnTo>
                    <a:pt x="546" y="1587"/>
                  </a:lnTo>
                  <a:lnTo>
                    <a:pt x="484" y="1562"/>
                  </a:lnTo>
                  <a:lnTo>
                    <a:pt x="424" y="1532"/>
                  </a:lnTo>
                  <a:lnTo>
                    <a:pt x="367" y="1498"/>
                  </a:lnTo>
                  <a:lnTo>
                    <a:pt x="313" y="1459"/>
                  </a:lnTo>
                  <a:lnTo>
                    <a:pt x="263" y="1416"/>
                  </a:lnTo>
                  <a:lnTo>
                    <a:pt x="217" y="1369"/>
                  </a:lnTo>
                  <a:lnTo>
                    <a:pt x="174" y="1319"/>
                  </a:lnTo>
                  <a:lnTo>
                    <a:pt x="134" y="1266"/>
                  </a:lnTo>
                  <a:lnTo>
                    <a:pt x="100" y="1209"/>
                  </a:lnTo>
                  <a:lnTo>
                    <a:pt x="70" y="1149"/>
                  </a:lnTo>
                  <a:lnTo>
                    <a:pt x="46" y="1086"/>
                  </a:lnTo>
                  <a:lnTo>
                    <a:pt x="26" y="1022"/>
                  </a:lnTo>
                  <a:lnTo>
                    <a:pt x="12" y="955"/>
                  </a:lnTo>
                  <a:lnTo>
                    <a:pt x="3" y="887"/>
                  </a:lnTo>
                  <a:lnTo>
                    <a:pt x="0" y="816"/>
                  </a:lnTo>
                  <a:lnTo>
                    <a:pt x="3" y="746"/>
                  </a:lnTo>
                  <a:lnTo>
                    <a:pt x="12" y="677"/>
                  </a:lnTo>
                  <a:lnTo>
                    <a:pt x="26" y="611"/>
                  </a:lnTo>
                  <a:lnTo>
                    <a:pt x="46" y="546"/>
                  </a:lnTo>
                  <a:lnTo>
                    <a:pt x="70" y="483"/>
                  </a:lnTo>
                  <a:lnTo>
                    <a:pt x="100" y="424"/>
                  </a:lnTo>
                  <a:lnTo>
                    <a:pt x="134" y="367"/>
                  </a:lnTo>
                  <a:lnTo>
                    <a:pt x="174" y="314"/>
                  </a:lnTo>
                  <a:lnTo>
                    <a:pt x="217" y="263"/>
                  </a:lnTo>
                  <a:lnTo>
                    <a:pt x="263" y="217"/>
                  </a:lnTo>
                  <a:lnTo>
                    <a:pt x="313" y="173"/>
                  </a:lnTo>
                  <a:lnTo>
                    <a:pt x="367" y="135"/>
                  </a:lnTo>
                  <a:lnTo>
                    <a:pt x="424" y="100"/>
                  </a:lnTo>
                  <a:lnTo>
                    <a:pt x="484" y="71"/>
                  </a:lnTo>
                  <a:lnTo>
                    <a:pt x="546" y="46"/>
                  </a:lnTo>
                  <a:lnTo>
                    <a:pt x="611" y="26"/>
                  </a:lnTo>
                  <a:lnTo>
                    <a:pt x="678" y="12"/>
                  </a:lnTo>
                  <a:lnTo>
                    <a:pt x="746" y="3"/>
                  </a:lnTo>
                  <a:lnTo>
                    <a:pt x="8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75" name="Shape 12175"/>
          <p:cNvGrpSpPr/>
          <p:nvPr/>
        </p:nvGrpSpPr>
        <p:grpSpPr>
          <a:xfrm>
            <a:off x="343035" y="3596498"/>
            <a:ext cx="264319" cy="170259"/>
            <a:chOff x="275" y="3524"/>
            <a:chExt cx="222" cy="143"/>
          </a:xfrm>
        </p:grpSpPr>
        <p:sp>
          <p:nvSpPr>
            <p:cNvPr id="12176" name="Shape 12176"/>
            <p:cNvSpPr/>
            <p:nvPr/>
          </p:nvSpPr>
          <p:spPr>
            <a:xfrm>
              <a:off x="321" y="3642"/>
              <a:ext cx="38" cy="25"/>
            </a:xfrm>
            <a:custGeom>
              <a:avLst/>
              <a:gdLst/>
              <a:ahLst/>
              <a:cxnLst/>
              <a:rect l="0" t="0" r="0" b="0"/>
              <a:pathLst>
                <a:path w="578" h="381" extrusionOk="0">
                  <a:moveTo>
                    <a:pt x="107" y="0"/>
                  </a:moveTo>
                  <a:lnTo>
                    <a:pt x="471" y="0"/>
                  </a:lnTo>
                  <a:lnTo>
                    <a:pt x="497" y="2"/>
                  </a:lnTo>
                  <a:lnTo>
                    <a:pt x="519" y="11"/>
                  </a:lnTo>
                  <a:lnTo>
                    <a:pt x="538" y="23"/>
                  </a:lnTo>
                  <a:lnTo>
                    <a:pt x="555" y="39"/>
                  </a:lnTo>
                  <a:lnTo>
                    <a:pt x="567" y="59"/>
                  </a:lnTo>
                  <a:lnTo>
                    <a:pt x="575" y="82"/>
                  </a:lnTo>
                  <a:lnTo>
                    <a:pt x="578" y="106"/>
                  </a:lnTo>
                  <a:lnTo>
                    <a:pt x="578" y="275"/>
                  </a:lnTo>
                  <a:lnTo>
                    <a:pt x="575" y="299"/>
                  </a:lnTo>
                  <a:lnTo>
                    <a:pt x="567" y="321"/>
                  </a:lnTo>
                  <a:lnTo>
                    <a:pt x="555" y="342"/>
                  </a:lnTo>
                  <a:lnTo>
                    <a:pt x="538" y="358"/>
                  </a:lnTo>
                  <a:lnTo>
                    <a:pt x="519" y="371"/>
                  </a:lnTo>
                  <a:lnTo>
                    <a:pt x="497" y="379"/>
                  </a:lnTo>
                  <a:lnTo>
                    <a:pt x="471" y="381"/>
                  </a:lnTo>
                  <a:lnTo>
                    <a:pt x="107" y="381"/>
                  </a:lnTo>
                  <a:lnTo>
                    <a:pt x="82" y="379"/>
                  </a:lnTo>
                  <a:lnTo>
                    <a:pt x="60" y="371"/>
                  </a:lnTo>
                  <a:lnTo>
                    <a:pt x="41" y="358"/>
                  </a:lnTo>
                  <a:lnTo>
                    <a:pt x="23" y="342"/>
                  </a:lnTo>
                  <a:lnTo>
                    <a:pt x="11" y="321"/>
                  </a:lnTo>
                  <a:lnTo>
                    <a:pt x="3" y="299"/>
                  </a:lnTo>
                  <a:lnTo>
                    <a:pt x="0" y="275"/>
                  </a:lnTo>
                  <a:lnTo>
                    <a:pt x="0" y="106"/>
                  </a:lnTo>
                  <a:lnTo>
                    <a:pt x="3" y="82"/>
                  </a:lnTo>
                  <a:lnTo>
                    <a:pt x="11" y="59"/>
                  </a:lnTo>
                  <a:lnTo>
                    <a:pt x="23" y="39"/>
                  </a:lnTo>
                  <a:lnTo>
                    <a:pt x="41" y="23"/>
                  </a:lnTo>
                  <a:lnTo>
                    <a:pt x="60" y="10"/>
                  </a:lnTo>
                  <a:lnTo>
                    <a:pt x="82" y="2"/>
                  </a:lnTo>
                  <a:lnTo>
                    <a:pt x="1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7" name="Shape 12177"/>
            <p:cNvSpPr/>
            <p:nvPr/>
          </p:nvSpPr>
          <p:spPr>
            <a:xfrm>
              <a:off x="275" y="3642"/>
              <a:ext cx="39" cy="25"/>
            </a:xfrm>
            <a:custGeom>
              <a:avLst/>
              <a:gdLst/>
              <a:ahLst/>
              <a:cxnLst/>
              <a:rect l="0" t="0" r="0" b="0"/>
              <a:pathLst>
                <a:path w="578" h="381" extrusionOk="0">
                  <a:moveTo>
                    <a:pt x="106" y="0"/>
                  </a:moveTo>
                  <a:lnTo>
                    <a:pt x="471" y="0"/>
                  </a:lnTo>
                  <a:lnTo>
                    <a:pt x="495" y="2"/>
                  </a:lnTo>
                  <a:lnTo>
                    <a:pt x="519" y="11"/>
                  </a:lnTo>
                  <a:lnTo>
                    <a:pt x="538" y="23"/>
                  </a:lnTo>
                  <a:lnTo>
                    <a:pt x="555" y="39"/>
                  </a:lnTo>
                  <a:lnTo>
                    <a:pt x="567" y="59"/>
                  </a:lnTo>
                  <a:lnTo>
                    <a:pt x="575" y="82"/>
                  </a:lnTo>
                  <a:lnTo>
                    <a:pt x="578" y="106"/>
                  </a:lnTo>
                  <a:lnTo>
                    <a:pt x="578" y="275"/>
                  </a:lnTo>
                  <a:lnTo>
                    <a:pt x="575" y="299"/>
                  </a:lnTo>
                  <a:lnTo>
                    <a:pt x="568" y="321"/>
                  </a:lnTo>
                  <a:lnTo>
                    <a:pt x="555" y="342"/>
                  </a:lnTo>
                  <a:lnTo>
                    <a:pt x="539" y="358"/>
                  </a:lnTo>
                  <a:lnTo>
                    <a:pt x="519" y="371"/>
                  </a:lnTo>
                  <a:lnTo>
                    <a:pt x="496" y="379"/>
                  </a:lnTo>
                  <a:lnTo>
                    <a:pt x="472" y="381"/>
                  </a:lnTo>
                  <a:lnTo>
                    <a:pt x="106" y="381"/>
                  </a:lnTo>
                  <a:lnTo>
                    <a:pt x="82" y="379"/>
                  </a:lnTo>
                  <a:lnTo>
                    <a:pt x="60" y="371"/>
                  </a:lnTo>
                  <a:lnTo>
                    <a:pt x="40" y="358"/>
                  </a:lnTo>
                  <a:lnTo>
                    <a:pt x="23" y="342"/>
                  </a:lnTo>
                  <a:lnTo>
                    <a:pt x="11" y="321"/>
                  </a:lnTo>
                  <a:lnTo>
                    <a:pt x="3" y="299"/>
                  </a:lnTo>
                  <a:lnTo>
                    <a:pt x="0" y="275"/>
                  </a:lnTo>
                  <a:lnTo>
                    <a:pt x="0" y="106"/>
                  </a:lnTo>
                  <a:lnTo>
                    <a:pt x="3" y="82"/>
                  </a:lnTo>
                  <a:lnTo>
                    <a:pt x="11" y="59"/>
                  </a:lnTo>
                  <a:lnTo>
                    <a:pt x="23" y="39"/>
                  </a:lnTo>
                  <a:lnTo>
                    <a:pt x="40" y="23"/>
                  </a:lnTo>
                  <a:lnTo>
                    <a:pt x="60" y="10"/>
                  </a:lnTo>
                  <a:lnTo>
                    <a:pt x="82" y="2"/>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8" name="Shape 12178"/>
            <p:cNvSpPr/>
            <p:nvPr/>
          </p:nvSpPr>
          <p:spPr>
            <a:xfrm>
              <a:off x="367" y="3642"/>
              <a:ext cx="38" cy="25"/>
            </a:xfrm>
            <a:custGeom>
              <a:avLst/>
              <a:gdLst/>
              <a:ahLst/>
              <a:cxnLst/>
              <a:rect l="0" t="0" r="0" b="0"/>
              <a:pathLst>
                <a:path w="579" h="381" extrusionOk="0">
                  <a:moveTo>
                    <a:pt x="106" y="0"/>
                  </a:moveTo>
                  <a:lnTo>
                    <a:pt x="472" y="0"/>
                  </a:lnTo>
                  <a:lnTo>
                    <a:pt x="496" y="2"/>
                  </a:lnTo>
                  <a:lnTo>
                    <a:pt x="519" y="11"/>
                  </a:lnTo>
                  <a:lnTo>
                    <a:pt x="538" y="23"/>
                  </a:lnTo>
                  <a:lnTo>
                    <a:pt x="555" y="39"/>
                  </a:lnTo>
                  <a:lnTo>
                    <a:pt x="567" y="59"/>
                  </a:lnTo>
                  <a:lnTo>
                    <a:pt x="576" y="82"/>
                  </a:lnTo>
                  <a:lnTo>
                    <a:pt x="579" y="106"/>
                  </a:lnTo>
                  <a:lnTo>
                    <a:pt x="579" y="275"/>
                  </a:lnTo>
                  <a:lnTo>
                    <a:pt x="576" y="299"/>
                  </a:lnTo>
                  <a:lnTo>
                    <a:pt x="567" y="321"/>
                  </a:lnTo>
                  <a:lnTo>
                    <a:pt x="555" y="342"/>
                  </a:lnTo>
                  <a:lnTo>
                    <a:pt x="539" y="358"/>
                  </a:lnTo>
                  <a:lnTo>
                    <a:pt x="519" y="371"/>
                  </a:lnTo>
                  <a:lnTo>
                    <a:pt x="497" y="379"/>
                  </a:lnTo>
                  <a:lnTo>
                    <a:pt x="473" y="381"/>
                  </a:lnTo>
                  <a:lnTo>
                    <a:pt x="106" y="381"/>
                  </a:lnTo>
                  <a:lnTo>
                    <a:pt x="82" y="379"/>
                  </a:lnTo>
                  <a:lnTo>
                    <a:pt x="60" y="371"/>
                  </a:lnTo>
                  <a:lnTo>
                    <a:pt x="40" y="358"/>
                  </a:lnTo>
                  <a:lnTo>
                    <a:pt x="24" y="342"/>
                  </a:lnTo>
                  <a:lnTo>
                    <a:pt x="11" y="321"/>
                  </a:lnTo>
                  <a:lnTo>
                    <a:pt x="3" y="299"/>
                  </a:lnTo>
                  <a:lnTo>
                    <a:pt x="0" y="275"/>
                  </a:lnTo>
                  <a:lnTo>
                    <a:pt x="0" y="106"/>
                  </a:lnTo>
                  <a:lnTo>
                    <a:pt x="3" y="82"/>
                  </a:lnTo>
                  <a:lnTo>
                    <a:pt x="11" y="59"/>
                  </a:lnTo>
                  <a:lnTo>
                    <a:pt x="24" y="39"/>
                  </a:lnTo>
                  <a:lnTo>
                    <a:pt x="40" y="23"/>
                  </a:lnTo>
                  <a:lnTo>
                    <a:pt x="60" y="10"/>
                  </a:lnTo>
                  <a:lnTo>
                    <a:pt x="82" y="2"/>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79" name="Shape 12179"/>
            <p:cNvSpPr/>
            <p:nvPr/>
          </p:nvSpPr>
          <p:spPr>
            <a:xfrm>
              <a:off x="458" y="3642"/>
              <a:ext cx="39" cy="25"/>
            </a:xfrm>
            <a:custGeom>
              <a:avLst/>
              <a:gdLst/>
              <a:ahLst/>
              <a:cxnLst/>
              <a:rect l="0" t="0" r="0" b="0"/>
              <a:pathLst>
                <a:path w="579" h="381" extrusionOk="0">
                  <a:moveTo>
                    <a:pt x="107" y="0"/>
                  </a:moveTo>
                  <a:lnTo>
                    <a:pt x="472" y="0"/>
                  </a:lnTo>
                  <a:lnTo>
                    <a:pt x="496" y="2"/>
                  </a:lnTo>
                  <a:lnTo>
                    <a:pt x="518" y="11"/>
                  </a:lnTo>
                  <a:lnTo>
                    <a:pt x="539" y="23"/>
                  </a:lnTo>
                  <a:lnTo>
                    <a:pt x="555" y="39"/>
                  </a:lnTo>
                  <a:lnTo>
                    <a:pt x="567" y="59"/>
                  </a:lnTo>
                  <a:lnTo>
                    <a:pt x="576" y="82"/>
                  </a:lnTo>
                  <a:lnTo>
                    <a:pt x="579" y="106"/>
                  </a:lnTo>
                  <a:lnTo>
                    <a:pt x="579" y="275"/>
                  </a:lnTo>
                  <a:lnTo>
                    <a:pt x="576" y="299"/>
                  </a:lnTo>
                  <a:lnTo>
                    <a:pt x="568" y="321"/>
                  </a:lnTo>
                  <a:lnTo>
                    <a:pt x="555" y="342"/>
                  </a:lnTo>
                  <a:lnTo>
                    <a:pt x="539" y="358"/>
                  </a:lnTo>
                  <a:lnTo>
                    <a:pt x="519" y="371"/>
                  </a:lnTo>
                  <a:lnTo>
                    <a:pt x="496" y="379"/>
                  </a:lnTo>
                  <a:lnTo>
                    <a:pt x="472" y="381"/>
                  </a:lnTo>
                  <a:lnTo>
                    <a:pt x="107" y="381"/>
                  </a:lnTo>
                  <a:lnTo>
                    <a:pt x="83" y="379"/>
                  </a:lnTo>
                  <a:lnTo>
                    <a:pt x="59" y="371"/>
                  </a:lnTo>
                  <a:lnTo>
                    <a:pt x="40" y="358"/>
                  </a:lnTo>
                  <a:lnTo>
                    <a:pt x="24" y="342"/>
                  </a:lnTo>
                  <a:lnTo>
                    <a:pt x="11" y="321"/>
                  </a:lnTo>
                  <a:lnTo>
                    <a:pt x="3" y="299"/>
                  </a:lnTo>
                  <a:lnTo>
                    <a:pt x="0" y="275"/>
                  </a:lnTo>
                  <a:lnTo>
                    <a:pt x="0" y="106"/>
                  </a:lnTo>
                  <a:lnTo>
                    <a:pt x="3" y="82"/>
                  </a:lnTo>
                  <a:lnTo>
                    <a:pt x="11" y="59"/>
                  </a:lnTo>
                  <a:lnTo>
                    <a:pt x="24" y="39"/>
                  </a:lnTo>
                  <a:lnTo>
                    <a:pt x="40" y="23"/>
                  </a:lnTo>
                  <a:lnTo>
                    <a:pt x="59" y="10"/>
                  </a:lnTo>
                  <a:lnTo>
                    <a:pt x="83" y="2"/>
                  </a:lnTo>
                  <a:lnTo>
                    <a:pt x="1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0" name="Shape 12180"/>
            <p:cNvSpPr/>
            <p:nvPr/>
          </p:nvSpPr>
          <p:spPr>
            <a:xfrm>
              <a:off x="412" y="3642"/>
              <a:ext cx="39" cy="25"/>
            </a:xfrm>
            <a:custGeom>
              <a:avLst/>
              <a:gdLst/>
              <a:ahLst/>
              <a:cxnLst/>
              <a:rect l="0" t="0" r="0" b="0"/>
              <a:pathLst>
                <a:path w="578" h="381" extrusionOk="0">
                  <a:moveTo>
                    <a:pt x="106" y="0"/>
                  </a:moveTo>
                  <a:lnTo>
                    <a:pt x="471" y="0"/>
                  </a:lnTo>
                  <a:lnTo>
                    <a:pt x="495" y="2"/>
                  </a:lnTo>
                  <a:lnTo>
                    <a:pt x="518" y="11"/>
                  </a:lnTo>
                  <a:lnTo>
                    <a:pt x="537" y="23"/>
                  </a:lnTo>
                  <a:lnTo>
                    <a:pt x="555" y="39"/>
                  </a:lnTo>
                  <a:lnTo>
                    <a:pt x="567" y="59"/>
                  </a:lnTo>
                  <a:lnTo>
                    <a:pt x="575" y="82"/>
                  </a:lnTo>
                  <a:lnTo>
                    <a:pt x="578" y="106"/>
                  </a:lnTo>
                  <a:lnTo>
                    <a:pt x="578" y="275"/>
                  </a:lnTo>
                  <a:lnTo>
                    <a:pt x="576" y="299"/>
                  </a:lnTo>
                  <a:lnTo>
                    <a:pt x="568" y="321"/>
                  </a:lnTo>
                  <a:lnTo>
                    <a:pt x="555" y="342"/>
                  </a:lnTo>
                  <a:lnTo>
                    <a:pt x="538" y="358"/>
                  </a:lnTo>
                  <a:lnTo>
                    <a:pt x="518" y="371"/>
                  </a:lnTo>
                  <a:lnTo>
                    <a:pt x="496" y="379"/>
                  </a:lnTo>
                  <a:lnTo>
                    <a:pt x="472" y="381"/>
                  </a:lnTo>
                  <a:lnTo>
                    <a:pt x="106" y="381"/>
                  </a:lnTo>
                  <a:lnTo>
                    <a:pt x="81" y="379"/>
                  </a:lnTo>
                  <a:lnTo>
                    <a:pt x="59" y="371"/>
                  </a:lnTo>
                  <a:lnTo>
                    <a:pt x="40" y="358"/>
                  </a:lnTo>
                  <a:lnTo>
                    <a:pt x="23" y="342"/>
                  </a:lnTo>
                  <a:lnTo>
                    <a:pt x="11" y="321"/>
                  </a:lnTo>
                  <a:lnTo>
                    <a:pt x="3" y="299"/>
                  </a:lnTo>
                  <a:lnTo>
                    <a:pt x="0" y="275"/>
                  </a:lnTo>
                  <a:lnTo>
                    <a:pt x="0" y="106"/>
                  </a:lnTo>
                  <a:lnTo>
                    <a:pt x="3" y="82"/>
                  </a:lnTo>
                  <a:lnTo>
                    <a:pt x="11" y="59"/>
                  </a:lnTo>
                  <a:lnTo>
                    <a:pt x="23" y="39"/>
                  </a:lnTo>
                  <a:lnTo>
                    <a:pt x="40" y="23"/>
                  </a:lnTo>
                  <a:lnTo>
                    <a:pt x="59" y="10"/>
                  </a:lnTo>
                  <a:lnTo>
                    <a:pt x="81" y="2"/>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1" name="Shape 12181"/>
            <p:cNvSpPr/>
            <p:nvPr/>
          </p:nvSpPr>
          <p:spPr>
            <a:xfrm>
              <a:off x="291" y="3583"/>
              <a:ext cx="68" cy="53"/>
            </a:xfrm>
            <a:custGeom>
              <a:avLst/>
              <a:gdLst/>
              <a:ahLst/>
              <a:cxnLst/>
              <a:rect l="0" t="0" r="0" b="0"/>
              <a:pathLst>
                <a:path w="1029" h="784" extrusionOk="0">
                  <a:moveTo>
                    <a:pt x="558" y="0"/>
                  </a:moveTo>
                  <a:lnTo>
                    <a:pt x="922" y="0"/>
                  </a:lnTo>
                  <a:lnTo>
                    <a:pt x="948" y="3"/>
                  </a:lnTo>
                  <a:lnTo>
                    <a:pt x="970" y="11"/>
                  </a:lnTo>
                  <a:lnTo>
                    <a:pt x="989" y="23"/>
                  </a:lnTo>
                  <a:lnTo>
                    <a:pt x="1006" y="40"/>
                  </a:lnTo>
                  <a:lnTo>
                    <a:pt x="1018" y="59"/>
                  </a:lnTo>
                  <a:lnTo>
                    <a:pt x="1026" y="83"/>
                  </a:lnTo>
                  <a:lnTo>
                    <a:pt x="1029" y="107"/>
                  </a:lnTo>
                  <a:lnTo>
                    <a:pt x="1029" y="276"/>
                  </a:lnTo>
                  <a:lnTo>
                    <a:pt x="1026" y="300"/>
                  </a:lnTo>
                  <a:lnTo>
                    <a:pt x="1018" y="323"/>
                  </a:lnTo>
                  <a:lnTo>
                    <a:pt x="1006" y="343"/>
                  </a:lnTo>
                  <a:lnTo>
                    <a:pt x="989" y="359"/>
                  </a:lnTo>
                  <a:lnTo>
                    <a:pt x="970" y="371"/>
                  </a:lnTo>
                  <a:lnTo>
                    <a:pt x="948" y="379"/>
                  </a:lnTo>
                  <a:lnTo>
                    <a:pt x="922" y="382"/>
                  </a:lnTo>
                  <a:lnTo>
                    <a:pt x="793" y="382"/>
                  </a:lnTo>
                  <a:lnTo>
                    <a:pt x="793" y="784"/>
                  </a:lnTo>
                  <a:lnTo>
                    <a:pt x="687" y="784"/>
                  </a:lnTo>
                  <a:lnTo>
                    <a:pt x="687" y="692"/>
                  </a:lnTo>
                  <a:lnTo>
                    <a:pt x="106" y="692"/>
                  </a:lnTo>
                  <a:lnTo>
                    <a:pt x="106" y="784"/>
                  </a:lnTo>
                  <a:lnTo>
                    <a:pt x="0" y="784"/>
                  </a:lnTo>
                  <a:lnTo>
                    <a:pt x="0" y="639"/>
                  </a:lnTo>
                  <a:lnTo>
                    <a:pt x="2" y="623"/>
                  </a:lnTo>
                  <a:lnTo>
                    <a:pt x="10" y="608"/>
                  </a:lnTo>
                  <a:lnTo>
                    <a:pt x="21" y="597"/>
                  </a:lnTo>
                  <a:lnTo>
                    <a:pt x="36" y="589"/>
                  </a:lnTo>
                  <a:lnTo>
                    <a:pt x="53" y="587"/>
                  </a:lnTo>
                  <a:lnTo>
                    <a:pt x="687" y="587"/>
                  </a:lnTo>
                  <a:lnTo>
                    <a:pt x="687" y="382"/>
                  </a:lnTo>
                  <a:lnTo>
                    <a:pt x="558" y="382"/>
                  </a:lnTo>
                  <a:lnTo>
                    <a:pt x="533" y="379"/>
                  </a:lnTo>
                  <a:lnTo>
                    <a:pt x="511" y="371"/>
                  </a:lnTo>
                  <a:lnTo>
                    <a:pt x="492" y="359"/>
                  </a:lnTo>
                  <a:lnTo>
                    <a:pt x="474" y="343"/>
                  </a:lnTo>
                  <a:lnTo>
                    <a:pt x="462" y="323"/>
                  </a:lnTo>
                  <a:lnTo>
                    <a:pt x="454" y="300"/>
                  </a:lnTo>
                  <a:lnTo>
                    <a:pt x="451" y="276"/>
                  </a:lnTo>
                  <a:lnTo>
                    <a:pt x="451" y="107"/>
                  </a:lnTo>
                  <a:lnTo>
                    <a:pt x="454" y="83"/>
                  </a:lnTo>
                  <a:lnTo>
                    <a:pt x="462" y="59"/>
                  </a:lnTo>
                  <a:lnTo>
                    <a:pt x="474" y="40"/>
                  </a:lnTo>
                  <a:lnTo>
                    <a:pt x="492" y="23"/>
                  </a:lnTo>
                  <a:lnTo>
                    <a:pt x="511" y="11"/>
                  </a:lnTo>
                  <a:lnTo>
                    <a:pt x="533" y="3"/>
                  </a:lnTo>
                  <a:lnTo>
                    <a:pt x="5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2" name="Shape 12182"/>
            <p:cNvSpPr/>
            <p:nvPr/>
          </p:nvSpPr>
          <p:spPr>
            <a:xfrm>
              <a:off x="382" y="3583"/>
              <a:ext cx="99" cy="53"/>
            </a:xfrm>
            <a:custGeom>
              <a:avLst/>
              <a:gdLst/>
              <a:ahLst/>
              <a:cxnLst/>
              <a:rect l="0" t="0" r="0" b="0"/>
              <a:pathLst>
                <a:path w="1481" h="783" extrusionOk="0">
                  <a:moveTo>
                    <a:pt x="558" y="0"/>
                  </a:moveTo>
                  <a:lnTo>
                    <a:pt x="923" y="0"/>
                  </a:lnTo>
                  <a:lnTo>
                    <a:pt x="947" y="2"/>
                  </a:lnTo>
                  <a:lnTo>
                    <a:pt x="970" y="10"/>
                  </a:lnTo>
                  <a:lnTo>
                    <a:pt x="989" y="23"/>
                  </a:lnTo>
                  <a:lnTo>
                    <a:pt x="1007" y="39"/>
                  </a:lnTo>
                  <a:lnTo>
                    <a:pt x="1019" y="59"/>
                  </a:lnTo>
                  <a:lnTo>
                    <a:pt x="1027" y="82"/>
                  </a:lnTo>
                  <a:lnTo>
                    <a:pt x="1030" y="106"/>
                  </a:lnTo>
                  <a:lnTo>
                    <a:pt x="1030" y="275"/>
                  </a:lnTo>
                  <a:lnTo>
                    <a:pt x="1027" y="299"/>
                  </a:lnTo>
                  <a:lnTo>
                    <a:pt x="1019" y="322"/>
                  </a:lnTo>
                  <a:lnTo>
                    <a:pt x="1007" y="342"/>
                  </a:lnTo>
                  <a:lnTo>
                    <a:pt x="989" y="358"/>
                  </a:lnTo>
                  <a:lnTo>
                    <a:pt x="970" y="371"/>
                  </a:lnTo>
                  <a:lnTo>
                    <a:pt x="947" y="379"/>
                  </a:lnTo>
                  <a:lnTo>
                    <a:pt x="923" y="381"/>
                  </a:lnTo>
                  <a:lnTo>
                    <a:pt x="794" y="381"/>
                  </a:lnTo>
                  <a:lnTo>
                    <a:pt x="794" y="586"/>
                  </a:lnTo>
                  <a:lnTo>
                    <a:pt x="1428" y="586"/>
                  </a:lnTo>
                  <a:lnTo>
                    <a:pt x="1445" y="589"/>
                  </a:lnTo>
                  <a:lnTo>
                    <a:pt x="1460" y="596"/>
                  </a:lnTo>
                  <a:lnTo>
                    <a:pt x="1471" y="608"/>
                  </a:lnTo>
                  <a:lnTo>
                    <a:pt x="1479" y="622"/>
                  </a:lnTo>
                  <a:lnTo>
                    <a:pt x="1481" y="639"/>
                  </a:lnTo>
                  <a:lnTo>
                    <a:pt x="1481" y="783"/>
                  </a:lnTo>
                  <a:lnTo>
                    <a:pt x="1375" y="783"/>
                  </a:lnTo>
                  <a:lnTo>
                    <a:pt x="1375" y="691"/>
                  </a:lnTo>
                  <a:lnTo>
                    <a:pt x="794" y="691"/>
                  </a:lnTo>
                  <a:lnTo>
                    <a:pt x="794" y="783"/>
                  </a:lnTo>
                  <a:lnTo>
                    <a:pt x="688" y="783"/>
                  </a:lnTo>
                  <a:lnTo>
                    <a:pt x="688" y="691"/>
                  </a:lnTo>
                  <a:lnTo>
                    <a:pt x="106" y="691"/>
                  </a:lnTo>
                  <a:lnTo>
                    <a:pt x="106" y="783"/>
                  </a:lnTo>
                  <a:lnTo>
                    <a:pt x="0" y="783"/>
                  </a:lnTo>
                  <a:lnTo>
                    <a:pt x="0" y="639"/>
                  </a:lnTo>
                  <a:lnTo>
                    <a:pt x="3" y="622"/>
                  </a:lnTo>
                  <a:lnTo>
                    <a:pt x="11" y="608"/>
                  </a:lnTo>
                  <a:lnTo>
                    <a:pt x="22" y="596"/>
                  </a:lnTo>
                  <a:lnTo>
                    <a:pt x="37" y="589"/>
                  </a:lnTo>
                  <a:lnTo>
                    <a:pt x="53" y="586"/>
                  </a:lnTo>
                  <a:lnTo>
                    <a:pt x="688" y="586"/>
                  </a:lnTo>
                  <a:lnTo>
                    <a:pt x="688" y="381"/>
                  </a:lnTo>
                  <a:lnTo>
                    <a:pt x="558" y="381"/>
                  </a:lnTo>
                  <a:lnTo>
                    <a:pt x="533" y="379"/>
                  </a:lnTo>
                  <a:lnTo>
                    <a:pt x="511" y="371"/>
                  </a:lnTo>
                  <a:lnTo>
                    <a:pt x="492" y="358"/>
                  </a:lnTo>
                  <a:lnTo>
                    <a:pt x="475" y="342"/>
                  </a:lnTo>
                  <a:lnTo>
                    <a:pt x="463" y="322"/>
                  </a:lnTo>
                  <a:lnTo>
                    <a:pt x="455" y="299"/>
                  </a:lnTo>
                  <a:lnTo>
                    <a:pt x="452" y="275"/>
                  </a:lnTo>
                  <a:lnTo>
                    <a:pt x="452" y="106"/>
                  </a:lnTo>
                  <a:lnTo>
                    <a:pt x="455" y="82"/>
                  </a:lnTo>
                  <a:lnTo>
                    <a:pt x="463" y="59"/>
                  </a:lnTo>
                  <a:lnTo>
                    <a:pt x="475" y="39"/>
                  </a:lnTo>
                  <a:lnTo>
                    <a:pt x="492" y="23"/>
                  </a:lnTo>
                  <a:lnTo>
                    <a:pt x="511" y="10"/>
                  </a:lnTo>
                  <a:lnTo>
                    <a:pt x="533" y="2"/>
                  </a:lnTo>
                  <a:lnTo>
                    <a:pt x="5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3" name="Shape 12183"/>
            <p:cNvSpPr/>
            <p:nvPr/>
          </p:nvSpPr>
          <p:spPr>
            <a:xfrm>
              <a:off x="336" y="3524"/>
              <a:ext cx="99" cy="53"/>
            </a:xfrm>
            <a:custGeom>
              <a:avLst/>
              <a:gdLst/>
              <a:ahLst/>
              <a:cxnLst/>
              <a:rect l="0" t="0" r="0" b="0"/>
              <a:pathLst>
                <a:path w="1482" h="798" extrusionOk="0">
                  <a:moveTo>
                    <a:pt x="558" y="0"/>
                  </a:moveTo>
                  <a:lnTo>
                    <a:pt x="924" y="0"/>
                  </a:lnTo>
                  <a:lnTo>
                    <a:pt x="948" y="3"/>
                  </a:lnTo>
                  <a:lnTo>
                    <a:pt x="970" y="11"/>
                  </a:lnTo>
                  <a:lnTo>
                    <a:pt x="990" y="23"/>
                  </a:lnTo>
                  <a:lnTo>
                    <a:pt x="1006" y="39"/>
                  </a:lnTo>
                  <a:lnTo>
                    <a:pt x="1019" y="59"/>
                  </a:lnTo>
                  <a:lnTo>
                    <a:pt x="1028" y="82"/>
                  </a:lnTo>
                  <a:lnTo>
                    <a:pt x="1030" y="106"/>
                  </a:lnTo>
                  <a:lnTo>
                    <a:pt x="1030" y="275"/>
                  </a:lnTo>
                  <a:lnTo>
                    <a:pt x="1028" y="299"/>
                  </a:lnTo>
                  <a:lnTo>
                    <a:pt x="1019" y="323"/>
                  </a:lnTo>
                  <a:lnTo>
                    <a:pt x="1006" y="342"/>
                  </a:lnTo>
                  <a:lnTo>
                    <a:pt x="990" y="358"/>
                  </a:lnTo>
                  <a:lnTo>
                    <a:pt x="970" y="371"/>
                  </a:lnTo>
                  <a:lnTo>
                    <a:pt x="948" y="379"/>
                  </a:lnTo>
                  <a:lnTo>
                    <a:pt x="924" y="382"/>
                  </a:lnTo>
                  <a:lnTo>
                    <a:pt x="794" y="382"/>
                  </a:lnTo>
                  <a:lnTo>
                    <a:pt x="794" y="574"/>
                  </a:lnTo>
                  <a:lnTo>
                    <a:pt x="1428" y="574"/>
                  </a:lnTo>
                  <a:lnTo>
                    <a:pt x="1445" y="577"/>
                  </a:lnTo>
                  <a:lnTo>
                    <a:pt x="1459" y="584"/>
                  </a:lnTo>
                  <a:lnTo>
                    <a:pt x="1472" y="596"/>
                  </a:lnTo>
                  <a:lnTo>
                    <a:pt x="1479" y="610"/>
                  </a:lnTo>
                  <a:lnTo>
                    <a:pt x="1482" y="627"/>
                  </a:lnTo>
                  <a:lnTo>
                    <a:pt x="1482" y="798"/>
                  </a:lnTo>
                  <a:lnTo>
                    <a:pt x="1376" y="798"/>
                  </a:lnTo>
                  <a:lnTo>
                    <a:pt x="1376" y="679"/>
                  </a:lnTo>
                  <a:lnTo>
                    <a:pt x="794" y="679"/>
                  </a:lnTo>
                  <a:lnTo>
                    <a:pt x="794" y="798"/>
                  </a:lnTo>
                  <a:lnTo>
                    <a:pt x="688" y="798"/>
                  </a:lnTo>
                  <a:lnTo>
                    <a:pt x="688" y="679"/>
                  </a:lnTo>
                  <a:lnTo>
                    <a:pt x="106" y="679"/>
                  </a:lnTo>
                  <a:lnTo>
                    <a:pt x="106" y="798"/>
                  </a:lnTo>
                  <a:lnTo>
                    <a:pt x="0" y="798"/>
                  </a:lnTo>
                  <a:lnTo>
                    <a:pt x="0" y="627"/>
                  </a:lnTo>
                  <a:lnTo>
                    <a:pt x="2" y="610"/>
                  </a:lnTo>
                  <a:lnTo>
                    <a:pt x="10" y="596"/>
                  </a:lnTo>
                  <a:lnTo>
                    <a:pt x="22" y="584"/>
                  </a:lnTo>
                  <a:lnTo>
                    <a:pt x="37" y="577"/>
                  </a:lnTo>
                  <a:lnTo>
                    <a:pt x="53" y="574"/>
                  </a:lnTo>
                  <a:lnTo>
                    <a:pt x="688" y="574"/>
                  </a:lnTo>
                  <a:lnTo>
                    <a:pt x="688" y="382"/>
                  </a:lnTo>
                  <a:lnTo>
                    <a:pt x="558" y="382"/>
                  </a:lnTo>
                  <a:lnTo>
                    <a:pt x="533" y="379"/>
                  </a:lnTo>
                  <a:lnTo>
                    <a:pt x="511" y="371"/>
                  </a:lnTo>
                  <a:lnTo>
                    <a:pt x="492" y="358"/>
                  </a:lnTo>
                  <a:lnTo>
                    <a:pt x="475" y="342"/>
                  </a:lnTo>
                  <a:lnTo>
                    <a:pt x="462" y="323"/>
                  </a:lnTo>
                  <a:lnTo>
                    <a:pt x="454" y="299"/>
                  </a:lnTo>
                  <a:lnTo>
                    <a:pt x="451" y="275"/>
                  </a:lnTo>
                  <a:lnTo>
                    <a:pt x="451" y="106"/>
                  </a:lnTo>
                  <a:lnTo>
                    <a:pt x="454" y="82"/>
                  </a:lnTo>
                  <a:lnTo>
                    <a:pt x="462" y="59"/>
                  </a:lnTo>
                  <a:lnTo>
                    <a:pt x="475" y="39"/>
                  </a:lnTo>
                  <a:lnTo>
                    <a:pt x="492" y="23"/>
                  </a:lnTo>
                  <a:lnTo>
                    <a:pt x="511" y="11"/>
                  </a:lnTo>
                  <a:lnTo>
                    <a:pt x="533" y="3"/>
                  </a:lnTo>
                  <a:lnTo>
                    <a:pt x="5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4" name="Shape 12184"/>
            <p:cNvSpPr/>
            <p:nvPr/>
          </p:nvSpPr>
          <p:spPr>
            <a:xfrm>
              <a:off x="367" y="3583"/>
              <a:ext cx="38" cy="26"/>
            </a:xfrm>
            <a:custGeom>
              <a:avLst/>
              <a:gdLst/>
              <a:ahLst/>
              <a:cxnLst/>
              <a:rect l="0" t="0" r="0" b="0"/>
              <a:pathLst>
                <a:path w="579" h="381" extrusionOk="0">
                  <a:moveTo>
                    <a:pt x="106" y="0"/>
                  </a:moveTo>
                  <a:lnTo>
                    <a:pt x="473" y="0"/>
                  </a:lnTo>
                  <a:lnTo>
                    <a:pt x="497" y="2"/>
                  </a:lnTo>
                  <a:lnTo>
                    <a:pt x="519" y="10"/>
                  </a:lnTo>
                  <a:lnTo>
                    <a:pt x="539" y="23"/>
                  </a:lnTo>
                  <a:lnTo>
                    <a:pt x="555" y="39"/>
                  </a:lnTo>
                  <a:lnTo>
                    <a:pt x="567" y="59"/>
                  </a:lnTo>
                  <a:lnTo>
                    <a:pt x="576" y="82"/>
                  </a:lnTo>
                  <a:lnTo>
                    <a:pt x="579" y="106"/>
                  </a:lnTo>
                  <a:lnTo>
                    <a:pt x="579" y="275"/>
                  </a:lnTo>
                  <a:lnTo>
                    <a:pt x="576" y="299"/>
                  </a:lnTo>
                  <a:lnTo>
                    <a:pt x="567" y="322"/>
                  </a:lnTo>
                  <a:lnTo>
                    <a:pt x="555" y="342"/>
                  </a:lnTo>
                  <a:lnTo>
                    <a:pt x="539" y="358"/>
                  </a:lnTo>
                  <a:lnTo>
                    <a:pt x="519" y="371"/>
                  </a:lnTo>
                  <a:lnTo>
                    <a:pt x="497" y="379"/>
                  </a:lnTo>
                  <a:lnTo>
                    <a:pt x="473" y="381"/>
                  </a:lnTo>
                  <a:lnTo>
                    <a:pt x="106" y="381"/>
                  </a:lnTo>
                  <a:lnTo>
                    <a:pt x="82" y="379"/>
                  </a:lnTo>
                  <a:lnTo>
                    <a:pt x="60" y="371"/>
                  </a:lnTo>
                  <a:lnTo>
                    <a:pt x="40" y="358"/>
                  </a:lnTo>
                  <a:lnTo>
                    <a:pt x="24" y="342"/>
                  </a:lnTo>
                  <a:lnTo>
                    <a:pt x="11" y="322"/>
                  </a:lnTo>
                  <a:lnTo>
                    <a:pt x="3" y="299"/>
                  </a:lnTo>
                  <a:lnTo>
                    <a:pt x="0" y="275"/>
                  </a:lnTo>
                  <a:lnTo>
                    <a:pt x="0" y="106"/>
                  </a:lnTo>
                  <a:lnTo>
                    <a:pt x="3" y="82"/>
                  </a:lnTo>
                  <a:lnTo>
                    <a:pt x="11" y="59"/>
                  </a:lnTo>
                  <a:lnTo>
                    <a:pt x="24" y="39"/>
                  </a:lnTo>
                  <a:lnTo>
                    <a:pt x="40" y="23"/>
                  </a:lnTo>
                  <a:lnTo>
                    <a:pt x="60" y="10"/>
                  </a:lnTo>
                  <a:lnTo>
                    <a:pt x="82" y="2"/>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85" name="Shape 12185"/>
          <p:cNvGrpSpPr/>
          <p:nvPr/>
        </p:nvGrpSpPr>
        <p:grpSpPr>
          <a:xfrm>
            <a:off x="8527421" y="4383169"/>
            <a:ext cx="283369" cy="242888"/>
            <a:chOff x="7254" y="3946"/>
            <a:chExt cx="238" cy="204"/>
          </a:xfrm>
        </p:grpSpPr>
        <p:sp>
          <p:nvSpPr>
            <p:cNvPr id="12186" name="Shape 12186"/>
            <p:cNvSpPr/>
            <p:nvPr/>
          </p:nvSpPr>
          <p:spPr>
            <a:xfrm>
              <a:off x="7406" y="3983"/>
              <a:ext cx="49" cy="58"/>
            </a:xfrm>
            <a:custGeom>
              <a:avLst/>
              <a:gdLst/>
              <a:ahLst/>
              <a:cxnLst/>
              <a:rect l="0" t="0" r="0" b="0"/>
              <a:pathLst>
                <a:path w="681" h="814" extrusionOk="0">
                  <a:moveTo>
                    <a:pt x="293" y="0"/>
                  </a:moveTo>
                  <a:lnTo>
                    <a:pt x="305" y="0"/>
                  </a:lnTo>
                  <a:lnTo>
                    <a:pt x="316" y="5"/>
                  </a:lnTo>
                  <a:lnTo>
                    <a:pt x="325" y="12"/>
                  </a:lnTo>
                  <a:lnTo>
                    <a:pt x="331" y="23"/>
                  </a:lnTo>
                  <a:lnTo>
                    <a:pt x="333" y="37"/>
                  </a:lnTo>
                  <a:lnTo>
                    <a:pt x="333" y="141"/>
                  </a:lnTo>
                  <a:lnTo>
                    <a:pt x="494" y="141"/>
                  </a:lnTo>
                  <a:lnTo>
                    <a:pt x="528" y="144"/>
                  </a:lnTo>
                  <a:lnTo>
                    <a:pt x="560" y="153"/>
                  </a:lnTo>
                  <a:lnTo>
                    <a:pt x="588" y="167"/>
                  </a:lnTo>
                  <a:lnTo>
                    <a:pt x="614" y="185"/>
                  </a:lnTo>
                  <a:lnTo>
                    <a:pt x="637" y="208"/>
                  </a:lnTo>
                  <a:lnTo>
                    <a:pt x="656" y="234"/>
                  </a:lnTo>
                  <a:lnTo>
                    <a:pt x="669" y="263"/>
                  </a:lnTo>
                  <a:lnTo>
                    <a:pt x="678" y="294"/>
                  </a:lnTo>
                  <a:lnTo>
                    <a:pt x="681" y="328"/>
                  </a:lnTo>
                  <a:lnTo>
                    <a:pt x="681" y="752"/>
                  </a:lnTo>
                  <a:lnTo>
                    <a:pt x="679" y="769"/>
                  </a:lnTo>
                  <a:lnTo>
                    <a:pt x="672" y="784"/>
                  </a:lnTo>
                  <a:lnTo>
                    <a:pt x="663" y="796"/>
                  </a:lnTo>
                  <a:lnTo>
                    <a:pt x="650" y="806"/>
                  </a:lnTo>
                  <a:lnTo>
                    <a:pt x="635" y="812"/>
                  </a:lnTo>
                  <a:lnTo>
                    <a:pt x="617" y="814"/>
                  </a:lnTo>
                  <a:lnTo>
                    <a:pt x="601" y="812"/>
                  </a:lnTo>
                  <a:lnTo>
                    <a:pt x="586" y="806"/>
                  </a:lnTo>
                  <a:lnTo>
                    <a:pt x="573" y="796"/>
                  </a:lnTo>
                  <a:lnTo>
                    <a:pt x="563" y="784"/>
                  </a:lnTo>
                  <a:lnTo>
                    <a:pt x="557" y="769"/>
                  </a:lnTo>
                  <a:lnTo>
                    <a:pt x="555" y="752"/>
                  </a:lnTo>
                  <a:lnTo>
                    <a:pt x="555" y="328"/>
                  </a:lnTo>
                  <a:lnTo>
                    <a:pt x="552" y="309"/>
                  </a:lnTo>
                  <a:lnTo>
                    <a:pt x="543" y="291"/>
                  </a:lnTo>
                  <a:lnTo>
                    <a:pt x="530" y="278"/>
                  </a:lnTo>
                  <a:lnTo>
                    <a:pt x="513" y="270"/>
                  </a:lnTo>
                  <a:lnTo>
                    <a:pt x="494" y="267"/>
                  </a:lnTo>
                  <a:lnTo>
                    <a:pt x="332" y="267"/>
                  </a:lnTo>
                  <a:lnTo>
                    <a:pt x="332" y="371"/>
                  </a:lnTo>
                  <a:lnTo>
                    <a:pt x="330" y="385"/>
                  </a:lnTo>
                  <a:lnTo>
                    <a:pt x="324" y="396"/>
                  </a:lnTo>
                  <a:lnTo>
                    <a:pt x="316" y="403"/>
                  </a:lnTo>
                  <a:lnTo>
                    <a:pt x="304" y="408"/>
                  </a:lnTo>
                  <a:lnTo>
                    <a:pt x="293" y="408"/>
                  </a:lnTo>
                  <a:lnTo>
                    <a:pt x="281" y="403"/>
                  </a:lnTo>
                  <a:lnTo>
                    <a:pt x="18" y="237"/>
                  </a:lnTo>
                  <a:lnTo>
                    <a:pt x="9" y="228"/>
                  </a:lnTo>
                  <a:lnTo>
                    <a:pt x="3" y="217"/>
                  </a:lnTo>
                  <a:lnTo>
                    <a:pt x="0" y="205"/>
                  </a:lnTo>
                  <a:lnTo>
                    <a:pt x="3" y="192"/>
                  </a:lnTo>
                  <a:lnTo>
                    <a:pt x="9" y="180"/>
                  </a:lnTo>
                  <a:lnTo>
                    <a:pt x="19" y="171"/>
                  </a:lnTo>
                  <a:lnTo>
                    <a:pt x="282" y="5"/>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7" name="Shape 12187"/>
            <p:cNvSpPr/>
            <p:nvPr/>
          </p:nvSpPr>
          <p:spPr>
            <a:xfrm>
              <a:off x="7280" y="3993"/>
              <a:ext cx="51" cy="49"/>
            </a:xfrm>
            <a:custGeom>
              <a:avLst/>
              <a:gdLst/>
              <a:ahLst/>
              <a:cxnLst/>
              <a:rect l="0" t="0" r="0" b="0"/>
              <a:pathLst>
                <a:path w="716" h="679" extrusionOk="0">
                  <a:moveTo>
                    <a:pt x="328" y="0"/>
                  </a:moveTo>
                  <a:lnTo>
                    <a:pt x="654" y="0"/>
                  </a:lnTo>
                  <a:lnTo>
                    <a:pt x="671" y="2"/>
                  </a:lnTo>
                  <a:lnTo>
                    <a:pt x="686" y="8"/>
                  </a:lnTo>
                  <a:lnTo>
                    <a:pt x="698" y="18"/>
                  </a:lnTo>
                  <a:lnTo>
                    <a:pt x="708" y="31"/>
                  </a:lnTo>
                  <a:lnTo>
                    <a:pt x="714" y="45"/>
                  </a:lnTo>
                  <a:lnTo>
                    <a:pt x="716" y="63"/>
                  </a:lnTo>
                  <a:lnTo>
                    <a:pt x="714" y="80"/>
                  </a:lnTo>
                  <a:lnTo>
                    <a:pt x="708" y="95"/>
                  </a:lnTo>
                  <a:lnTo>
                    <a:pt x="698" y="107"/>
                  </a:lnTo>
                  <a:lnTo>
                    <a:pt x="686" y="117"/>
                  </a:lnTo>
                  <a:lnTo>
                    <a:pt x="671" y="123"/>
                  </a:lnTo>
                  <a:lnTo>
                    <a:pt x="654" y="126"/>
                  </a:lnTo>
                  <a:lnTo>
                    <a:pt x="328" y="126"/>
                  </a:lnTo>
                  <a:lnTo>
                    <a:pt x="308" y="129"/>
                  </a:lnTo>
                  <a:lnTo>
                    <a:pt x="291" y="137"/>
                  </a:lnTo>
                  <a:lnTo>
                    <a:pt x="278" y="150"/>
                  </a:lnTo>
                  <a:lnTo>
                    <a:pt x="270" y="168"/>
                  </a:lnTo>
                  <a:lnTo>
                    <a:pt x="267" y="187"/>
                  </a:lnTo>
                  <a:lnTo>
                    <a:pt x="267" y="348"/>
                  </a:lnTo>
                  <a:lnTo>
                    <a:pt x="371" y="348"/>
                  </a:lnTo>
                  <a:lnTo>
                    <a:pt x="385" y="350"/>
                  </a:lnTo>
                  <a:lnTo>
                    <a:pt x="396" y="356"/>
                  </a:lnTo>
                  <a:lnTo>
                    <a:pt x="403" y="365"/>
                  </a:lnTo>
                  <a:lnTo>
                    <a:pt x="408" y="375"/>
                  </a:lnTo>
                  <a:lnTo>
                    <a:pt x="408" y="388"/>
                  </a:lnTo>
                  <a:lnTo>
                    <a:pt x="403" y="399"/>
                  </a:lnTo>
                  <a:lnTo>
                    <a:pt x="237" y="663"/>
                  </a:lnTo>
                  <a:lnTo>
                    <a:pt x="228" y="672"/>
                  </a:lnTo>
                  <a:lnTo>
                    <a:pt x="217" y="678"/>
                  </a:lnTo>
                  <a:lnTo>
                    <a:pt x="204" y="679"/>
                  </a:lnTo>
                  <a:lnTo>
                    <a:pt x="192" y="678"/>
                  </a:lnTo>
                  <a:lnTo>
                    <a:pt x="181" y="672"/>
                  </a:lnTo>
                  <a:lnTo>
                    <a:pt x="172" y="663"/>
                  </a:lnTo>
                  <a:lnTo>
                    <a:pt x="5" y="399"/>
                  </a:lnTo>
                  <a:lnTo>
                    <a:pt x="0" y="387"/>
                  </a:lnTo>
                  <a:lnTo>
                    <a:pt x="0" y="375"/>
                  </a:lnTo>
                  <a:lnTo>
                    <a:pt x="5" y="364"/>
                  </a:lnTo>
                  <a:lnTo>
                    <a:pt x="13" y="355"/>
                  </a:lnTo>
                  <a:lnTo>
                    <a:pt x="24" y="350"/>
                  </a:lnTo>
                  <a:lnTo>
                    <a:pt x="37" y="347"/>
                  </a:lnTo>
                  <a:lnTo>
                    <a:pt x="141" y="347"/>
                  </a:lnTo>
                  <a:lnTo>
                    <a:pt x="141" y="186"/>
                  </a:lnTo>
                  <a:lnTo>
                    <a:pt x="144" y="152"/>
                  </a:lnTo>
                  <a:lnTo>
                    <a:pt x="153" y="121"/>
                  </a:lnTo>
                  <a:lnTo>
                    <a:pt x="167" y="92"/>
                  </a:lnTo>
                  <a:lnTo>
                    <a:pt x="185" y="66"/>
                  </a:lnTo>
                  <a:lnTo>
                    <a:pt x="207" y="43"/>
                  </a:lnTo>
                  <a:lnTo>
                    <a:pt x="234" y="25"/>
                  </a:lnTo>
                  <a:lnTo>
                    <a:pt x="263" y="11"/>
                  </a:lnTo>
                  <a:lnTo>
                    <a:pt x="294" y="3"/>
                  </a:lnTo>
                  <a:lnTo>
                    <a:pt x="3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8" name="Shape 12188"/>
            <p:cNvSpPr/>
            <p:nvPr/>
          </p:nvSpPr>
          <p:spPr>
            <a:xfrm>
              <a:off x="7346" y="4108"/>
              <a:ext cx="53" cy="29"/>
            </a:xfrm>
            <a:custGeom>
              <a:avLst/>
              <a:gdLst/>
              <a:ahLst/>
              <a:cxnLst/>
              <a:rect l="0" t="0" r="0" b="0"/>
              <a:pathLst>
                <a:path w="731" h="409" extrusionOk="0">
                  <a:moveTo>
                    <a:pt x="439" y="0"/>
                  </a:moveTo>
                  <a:lnTo>
                    <a:pt x="450" y="5"/>
                  </a:lnTo>
                  <a:lnTo>
                    <a:pt x="714" y="171"/>
                  </a:lnTo>
                  <a:lnTo>
                    <a:pt x="723" y="180"/>
                  </a:lnTo>
                  <a:lnTo>
                    <a:pt x="729" y="191"/>
                  </a:lnTo>
                  <a:lnTo>
                    <a:pt x="731" y="204"/>
                  </a:lnTo>
                  <a:lnTo>
                    <a:pt x="729" y="216"/>
                  </a:lnTo>
                  <a:lnTo>
                    <a:pt x="723" y="228"/>
                  </a:lnTo>
                  <a:lnTo>
                    <a:pt x="714" y="238"/>
                  </a:lnTo>
                  <a:lnTo>
                    <a:pt x="450" y="404"/>
                  </a:lnTo>
                  <a:lnTo>
                    <a:pt x="439" y="409"/>
                  </a:lnTo>
                  <a:lnTo>
                    <a:pt x="427" y="409"/>
                  </a:lnTo>
                  <a:lnTo>
                    <a:pt x="416" y="404"/>
                  </a:lnTo>
                  <a:lnTo>
                    <a:pt x="407" y="396"/>
                  </a:lnTo>
                  <a:lnTo>
                    <a:pt x="401" y="386"/>
                  </a:lnTo>
                  <a:lnTo>
                    <a:pt x="399" y="372"/>
                  </a:lnTo>
                  <a:lnTo>
                    <a:pt x="399" y="267"/>
                  </a:lnTo>
                  <a:lnTo>
                    <a:pt x="63" y="267"/>
                  </a:lnTo>
                  <a:lnTo>
                    <a:pt x="46" y="265"/>
                  </a:lnTo>
                  <a:lnTo>
                    <a:pt x="31" y="259"/>
                  </a:lnTo>
                  <a:lnTo>
                    <a:pt x="19" y="249"/>
                  </a:lnTo>
                  <a:lnTo>
                    <a:pt x="9" y="237"/>
                  </a:lnTo>
                  <a:lnTo>
                    <a:pt x="2" y="222"/>
                  </a:lnTo>
                  <a:lnTo>
                    <a:pt x="0" y="204"/>
                  </a:lnTo>
                  <a:lnTo>
                    <a:pt x="2" y="187"/>
                  </a:lnTo>
                  <a:lnTo>
                    <a:pt x="9" y="172"/>
                  </a:lnTo>
                  <a:lnTo>
                    <a:pt x="19" y="160"/>
                  </a:lnTo>
                  <a:lnTo>
                    <a:pt x="31" y="150"/>
                  </a:lnTo>
                  <a:lnTo>
                    <a:pt x="46" y="144"/>
                  </a:lnTo>
                  <a:lnTo>
                    <a:pt x="63" y="142"/>
                  </a:lnTo>
                  <a:lnTo>
                    <a:pt x="399" y="142"/>
                  </a:lnTo>
                  <a:lnTo>
                    <a:pt x="399" y="37"/>
                  </a:lnTo>
                  <a:lnTo>
                    <a:pt x="401" y="24"/>
                  </a:lnTo>
                  <a:lnTo>
                    <a:pt x="407" y="13"/>
                  </a:lnTo>
                  <a:lnTo>
                    <a:pt x="416" y="5"/>
                  </a:lnTo>
                  <a:lnTo>
                    <a:pt x="427" y="0"/>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89" name="Shape 12189"/>
            <p:cNvSpPr/>
            <p:nvPr/>
          </p:nvSpPr>
          <p:spPr>
            <a:xfrm>
              <a:off x="7340" y="3946"/>
              <a:ext cx="60" cy="92"/>
            </a:xfrm>
            <a:custGeom>
              <a:avLst/>
              <a:gdLst/>
              <a:ahLst/>
              <a:cxnLst/>
              <a:rect l="0" t="0" r="0" b="0"/>
              <a:pathLst>
                <a:path w="833" h="1301" extrusionOk="0">
                  <a:moveTo>
                    <a:pt x="384" y="0"/>
                  </a:moveTo>
                  <a:lnTo>
                    <a:pt x="409" y="0"/>
                  </a:lnTo>
                  <a:lnTo>
                    <a:pt x="431" y="3"/>
                  </a:lnTo>
                  <a:lnTo>
                    <a:pt x="451" y="8"/>
                  </a:lnTo>
                  <a:lnTo>
                    <a:pt x="469" y="14"/>
                  </a:lnTo>
                  <a:lnTo>
                    <a:pt x="484" y="21"/>
                  </a:lnTo>
                  <a:lnTo>
                    <a:pt x="497" y="29"/>
                  </a:lnTo>
                  <a:lnTo>
                    <a:pt x="507" y="36"/>
                  </a:lnTo>
                  <a:lnTo>
                    <a:pt x="516" y="43"/>
                  </a:lnTo>
                  <a:lnTo>
                    <a:pt x="522" y="49"/>
                  </a:lnTo>
                  <a:lnTo>
                    <a:pt x="526" y="53"/>
                  </a:lnTo>
                  <a:lnTo>
                    <a:pt x="527" y="54"/>
                  </a:lnTo>
                  <a:lnTo>
                    <a:pt x="559" y="53"/>
                  </a:lnTo>
                  <a:lnTo>
                    <a:pt x="587" y="57"/>
                  </a:lnTo>
                  <a:lnTo>
                    <a:pt x="614" y="66"/>
                  </a:lnTo>
                  <a:lnTo>
                    <a:pt x="637" y="78"/>
                  </a:lnTo>
                  <a:lnTo>
                    <a:pt x="658" y="94"/>
                  </a:lnTo>
                  <a:lnTo>
                    <a:pt x="676" y="114"/>
                  </a:lnTo>
                  <a:lnTo>
                    <a:pt x="691" y="137"/>
                  </a:lnTo>
                  <a:lnTo>
                    <a:pt x="704" y="164"/>
                  </a:lnTo>
                  <a:lnTo>
                    <a:pt x="715" y="193"/>
                  </a:lnTo>
                  <a:lnTo>
                    <a:pt x="724" y="225"/>
                  </a:lnTo>
                  <a:lnTo>
                    <a:pt x="731" y="258"/>
                  </a:lnTo>
                  <a:lnTo>
                    <a:pt x="735" y="295"/>
                  </a:lnTo>
                  <a:lnTo>
                    <a:pt x="737" y="332"/>
                  </a:lnTo>
                  <a:lnTo>
                    <a:pt x="737" y="371"/>
                  </a:lnTo>
                  <a:lnTo>
                    <a:pt x="736" y="412"/>
                  </a:lnTo>
                  <a:lnTo>
                    <a:pt x="733" y="453"/>
                  </a:lnTo>
                  <a:lnTo>
                    <a:pt x="730" y="493"/>
                  </a:lnTo>
                  <a:lnTo>
                    <a:pt x="731" y="528"/>
                  </a:lnTo>
                  <a:lnTo>
                    <a:pt x="734" y="559"/>
                  </a:lnTo>
                  <a:lnTo>
                    <a:pt x="739" y="586"/>
                  </a:lnTo>
                  <a:lnTo>
                    <a:pt x="746" y="611"/>
                  </a:lnTo>
                  <a:lnTo>
                    <a:pt x="754" y="632"/>
                  </a:lnTo>
                  <a:lnTo>
                    <a:pt x="764" y="649"/>
                  </a:lnTo>
                  <a:lnTo>
                    <a:pt x="774" y="664"/>
                  </a:lnTo>
                  <a:lnTo>
                    <a:pt x="784" y="676"/>
                  </a:lnTo>
                  <a:lnTo>
                    <a:pt x="795" y="686"/>
                  </a:lnTo>
                  <a:lnTo>
                    <a:pt x="804" y="694"/>
                  </a:lnTo>
                  <a:lnTo>
                    <a:pt x="813" y="700"/>
                  </a:lnTo>
                  <a:lnTo>
                    <a:pt x="822" y="704"/>
                  </a:lnTo>
                  <a:lnTo>
                    <a:pt x="828" y="707"/>
                  </a:lnTo>
                  <a:lnTo>
                    <a:pt x="831" y="708"/>
                  </a:lnTo>
                  <a:lnTo>
                    <a:pt x="833" y="708"/>
                  </a:lnTo>
                  <a:lnTo>
                    <a:pt x="809" y="729"/>
                  </a:lnTo>
                  <a:lnTo>
                    <a:pt x="784" y="745"/>
                  </a:lnTo>
                  <a:lnTo>
                    <a:pt x="757" y="758"/>
                  </a:lnTo>
                  <a:lnTo>
                    <a:pt x="728" y="768"/>
                  </a:lnTo>
                  <a:lnTo>
                    <a:pt x="699" y="775"/>
                  </a:lnTo>
                  <a:lnTo>
                    <a:pt x="671" y="781"/>
                  </a:lnTo>
                  <a:lnTo>
                    <a:pt x="645" y="785"/>
                  </a:lnTo>
                  <a:lnTo>
                    <a:pt x="622" y="787"/>
                  </a:lnTo>
                  <a:lnTo>
                    <a:pt x="601" y="788"/>
                  </a:lnTo>
                  <a:lnTo>
                    <a:pt x="586" y="789"/>
                  </a:lnTo>
                  <a:lnTo>
                    <a:pt x="576" y="789"/>
                  </a:lnTo>
                  <a:lnTo>
                    <a:pt x="572" y="789"/>
                  </a:lnTo>
                  <a:lnTo>
                    <a:pt x="572" y="851"/>
                  </a:lnTo>
                  <a:lnTo>
                    <a:pt x="419" y="1301"/>
                  </a:lnTo>
                  <a:lnTo>
                    <a:pt x="263" y="850"/>
                  </a:lnTo>
                  <a:lnTo>
                    <a:pt x="263" y="792"/>
                  </a:lnTo>
                  <a:lnTo>
                    <a:pt x="222" y="791"/>
                  </a:lnTo>
                  <a:lnTo>
                    <a:pt x="184" y="787"/>
                  </a:lnTo>
                  <a:lnTo>
                    <a:pt x="152" y="782"/>
                  </a:lnTo>
                  <a:lnTo>
                    <a:pt x="122" y="775"/>
                  </a:lnTo>
                  <a:lnTo>
                    <a:pt x="97" y="767"/>
                  </a:lnTo>
                  <a:lnTo>
                    <a:pt x="74" y="759"/>
                  </a:lnTo>
                  <a:lnTo>
                    <a:pt x="55" y="750"/>
                  </a:lnTo>
                  <a:lnTo>
                    <a:pt x="39" y="741"/>
                  </a:lnTo>
                  <a:lnTo>
                    <a:pt x="27" y="732"/>
                  </a:lnTo>
                  <a:lnTo>
                    <a:pt x="17" y="724"/>
                  </a:lnTo>
                  <a:lnTo>
                    <a:pt x="9" y="717"/>
                  </a:lnTo>
                  <a:lnTo>
                    <a:pt x="4" y="710"/>
                  </a:lnTo>
                  <a:lnTo>
                    <a:pt x="1" y="707"/>
                  </a:lnTo>
                  <a:lnTo>
                    <a:pt x="0" y="706"/>
                  </a:lnTo>
                  <a:lnTo>
                    <a:pt x="1" y="706"/>
                  </a:lnTo>
                  <a:lnTo>
                    <a:pt x="4" y="705"/>
                  </a:lnTo>
                  <a:lnTo>
                    <a:pt x="9" y="704"/>
                  </a:lnTo>
                  <a:lnTo>
                    <a:pt x="15" y="702"/>
                  </a:lnTo>
                  <a:lnTo>
                    <a:pt x="22" y="699"/>
                  </a:lnTo>
                  <a:lnTo>
                    <a:pt x="30" y="694"/>
                  </a:lnTo>
                  <a:lnTo>
                    <a:pt x="38" y="687"/>
                  </a:lnTo>
                  <a:lnTo>
                    <a:pt x="48" y="678"/>
                  </a:lnTo>
                  <a:lnTo>
                    <a:pt x="57" y="667"/>
                  </a:lnTo>
                  <a:lnTo>
                    <a:pt x="66" y="652"/>
                  </a:lnTo>
                  <a:lnTo>
                    <a:pt x="75" y="635"/>
                  </a:lnTo>
                  <a:lnTo>
                    <a:pt x="83" y="614"/>
                  </a:lnTo>
                  <a:lnTo>
                    <a:pt x="91" y="589"/>
                  </a:lnTo>
                  <a:lnTo>
                    <a:pt x="98" y="560"/>
                  </a:lnTo>
                  <a:lnTo>
                    <a:pt x="104" y="527"/>
                  </a:lnTo>
                  <a:lnTo>
                    <a:pt x="107" y="488"/>
                  </a:lnTo>
                  <a:lnTo>
                    <a:pt x="109" y="446"/>
                  </a:lnTo>
                  <a:lnTo>
                    <a:pt x="109" y="398"/>
                  </a:lnTo>
                  <a:lnTo>
                    <a:pt x="109" y="348"/>
                  </a:lnTo>
                  <a:lnTo>
                    <a:pt x="112" y="304"/>
                  </a:lnTo>
                  <a:lnTo>
                    <a:pt x="117" y="263"/>
                  </a:lnTo>
                  <a:lnTo>
                    <a:pt x="123" y="228"/>
                  </a:lnTo>
                  <a:lnTo>
                    <a:pt x="132" y="196"/>
                  </a:lnTo>
                  <a:lnTo>
                    <a:pt x="142" y="167"/>
                  </a:lnTo>
                  <a:lnTo>
                    <a:pt x="154" y="141"/>
                  </a:lnTo>
                  <a:lnTo>
                    <a:pt x="166" y="120"/>
                  </a:lnTo>
                  <a:lnTo>
                    <a:pt x="179" y="100"/>
                  </a:lnTo>
                  <a:lnTo>
                    <a:pt x="193" y="84"/>
                  </a:lnTo>
                  <a:lnTo>
                    <a:pt x="208" y="70"/>
                  </a:lnTo>
                  <a:lnTo>
                    <a:pt x="222" y="58"/>
                  </a:lnTo>
                  <a:lnTo>
                    <a:pt x="236" y="47"/>
                  </a:lnTo>
                  <a:lnTo>
                    <a:pt x="250" y="39"/>
                  </a:lnTo>
                  <a:lnTo>
                    <a:pt x="263" y="32"/>
                  </a:lnTo>
                  <a:lnTo>
                    <a:pt x="275" y="27"/>
                  </a:lnTo>
                  <a:lnTo>
                    <a:pt x="286" y="23"/>
                  </a:lnTo>
                  <a:lnTo>
                    <a:pt x="295" y="19"/>
                  </a:lnTo>
                  <a:lnTo>
                    <a:pt x="328" y="9"/>
                  </a:lnTo>
                  <a:lnTo>
                    <a:pt x="357" y="3"/>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0" name="Shape 12190"/>
            <p:cNvSpPr/>
            <p:nvPr/>
          </p:nvSpPr>
          <p:spPr>
            <a:xfrm>
              <a:off x="7330" y="4009"/>
              <a:ext cx="81" cy="32"/>
            </a:xfrm>
            <a:custGeom>
              <a:avLst/>
              <a:gdLst/>
              <a:ahLst/>
              <a:cxnLst/>
              <a:rect l="0" t="0" r="0" b="0"/>
              <a:pathLst>
                <a:path w="1139" h="438" extrusionOk="0">
                  <a:moveTo>
                    <a:pt x="357" y="0"/>
                  </a:moveTo>
                  <a:lnTo>
                    <a:pt x="295" y="182"/>
                  </a:lnTo>
                  <a:lnTo>
                    <a:pt x="380" y="175"/>
                  </a:lnTo>
                  <a:lnTo>
                    <a:pt x="570" y="407"/>
                  </a:lnTo>
                  <a:lnTo>
                    <a:pt x="759" y="175"/>
                  </a:lnTo>
                  <a:lnTo>
                    <a:pt x="845" y="182"/>
                  </a:lnTo>
                  <a:lnTo>
                    <a:pt x="784" y="0"/>
                  </a:lnTo>
                  <a:lnTo>
                    <a:pt x="817" y="17"/>
                  </a:lnTo>
                  <a:lnTo>
                    <a:pt x="1012" y="113"/>
                  </a:lnTo>
                  <a:lnTo>
                    <a:pt x="1035" y="128"/>
                  </a:lnTo>
                  <a:lnTo>
                    <a:pt x="1056" y="145"/>
                  </a:lnTo>
                  <a:lnTo>
                    <a:pt x="1074" y="167"/>
                  </a:lnTo>
                  <a:lnTo>
                    <a:pt x="1090" y="190"/>
                  </a:lnTo>
                  <a:lnTo>
                    <a:pt x="1101" y="215"/>
                  </a:lnTo>
                  <a:lnTo>
                    <a:pt x="1108" y="242"/>
                  </a:lnTo>
                  <a:lnTo>
                    <a:pt x="1139" y="414"/>
                  </a:lnTo>
                  <a:lnTo>
                    <a:pt x="1139" y="423"/>
                  </a:lnTo>
                  <a:lnTo>
                    <a:pt x="1135" y="431"/>
                  </a:lnTo>
                  <a:lnTo>
                    <a:pt x="1128" y="436"/>
                  </a:lnTo>
                  <a:lnTo>
                    <a:pt x="1120" y="438"/>
                  </a:lnTo>
                  <a:lnTo>
                    <a:pt x="21" y="438"/>
                  </a:lnTo>
                  <a:lnTo>
                    <a:pt x="12" y="436"/>
                  </a:lnTo>
                  <a:lnTo>
                    <a:pt x="5" y="431"/>
                  </a:lnTo>
                  <a:lnTo>
                    <a:pt x="1" y="423"/>
                  </a:lnTo>
                  <a:lnTo>
                    <a:pt x="0" y="414"/>
                  </a:lnTo>
                  <a:lnTo>
                    <a:pt x="31" y="242"/>
                  </a:lnTo>
                  <a:lnTo>
                    <a:pt x="39" y="215"/>
                  </a:lnTo>
                  <a:lnTo>
                    <a:pt x="50" y="190"/>
                  </a:lnTo>
                  <a:lnTo>
                    <a:pt x="65" y="167"/>
                  </a:lnTo>
                  <a:lnTo>
                    <a:pt x="83" y="145"/>
                  </a:lnTo>
                  <a:lnTo>
                    <a:pt x="104" y="128"/>
                  </a:lnTo>
                  <a:lnTo>
                    <a:pt x="128" y="113"/>
                  </a:lnTo>
                  <a:lnTo>
                    <a:pt x="318" y="19"/>
                  </a:lnTo>
                  <a:lnTo>
                    <a:pt x="3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1" name="Shape 12191"/>
            <p:cNvSpPr/>
            <p:nvPr/>
          </p:nvSpPr>
          <p:spPr>
            <a:xfrm>
              <a:off x="7421" y="4055"/>
              <a:ext cx="59" cy="93"/>
            </a:xfrm>
            <a:custGeom>
              <a:avLst/>
              <a:gdLst/>
              <a:ahLst/>
              <a:cxnLst/>
              <a:rect l="0" t="0" r="0" b="0"/>
              <a:pathLst>
                <a:path w="833" h="1301" extrusionOk="0">
                  <a:moveTo>
                    <a:pt x="385" y="0"/>
                  </a:moveTo>
                  <a:lnTo>
                    <a:pt x="409" y="0"/>
                  </a:lnTo>
                  <a:lnTo>
                    <a:pt x="432" y="3"/>
                  </a:lnTo>
                  <a:lnTo>
                    <a:pt x="452" y="8"/>
                  </a:lnTo>
                  <a:lnTo>
                    <a:pt x="470" y="14"/>
                  </a:lnTo>
                  <a:lnTo>
                    <a:pt x="485" y="21"/>
                  </a:lnTo>
                  <a:lnTo>
                    <a:pt x="498" y="29"/>
                  </a:lnTo>
                  <a:lnTo>
                    <a:pt x="508" y="36"/>
                  </a:lnTo>
                  <a:lnTo>
                    <a:pt x="517" y="43"/>
                  </a:lnTo>
                  <a:lnTo>
                    <a:pt x="522" y="48"/>
                  </a:lnTo>
                  <a:lnTo>
                    <a:pt x="527" y="52"/>
                  </a:lnTo>
                  <a:lnTo>
                    <a:pt x="528" y="53"/>
                  </a:lnTo>
                  <a:lnTo>
                    <a:pt x="560" y="52"/>
                  </a:lnTo>
                  <a:lnTo>
                    <a:pt x="588" y="56"/>
                  </a:lnTo>
                  <a:lnTo>
                    <a:pt x="614" y="66"/>
                  </a:lnTo>
                  <a:lnTo>
                    <a:pt x="638" y="78"/>
                  </a:lnTo>
                  <a:lnTo>
                    <a:pt x="659" y="94"/>
                  </a:lnTo>
                  <a:lnTo>
                    <a:pt x="677" y="114"/>
                  </a:lnTo>
                  <a:lnTo>
                    <a:pt x="692" y="137"/>
                  </a:lnTo>
                  <a:lnTo>
                    <a:pt x="705" y="163"/>
                  </a:lnTo>
                  <a:lnTo>
                    <a:pt x="716" y="193"/>
                  </a:lnTo>
                  <a:lnTo>
                    <a:pt x="724" y="225"/>
                  </a:lnTo>
                  <a:lnTo>
                    <a:pt x="731" y="258"/>
                  </a:lnTo>
                  <a:lnTo>
                    <a:pt x="736" y="295"/>
                  </a:lnTo>
                  <a:lnTo>
                    <a:pt x="738" y="332"/>
                  </a:lnTo>
                  <a:lnTo>
                    <a:pt x="738" y="371"/>
                  </a:lnTo>
                  <a:lnTo>
                    <a:pt x="737" y="412"/>
                  </a:lnTo>
                  <a:lnTo>
                    <a:pt x="733" y="453"/>
                  </a:lnTo>
                  <a:lnTo>
                    <a:pt x="730" y="492"/>
                  </a:lnTo>
                  <a:lnTo>
                    <a:pt x="731" y="528"/>
                  </a:lnTo>
                  <a:lnTo>
                    <a:pt x="734" y="559"/>
                  </a:lnTo>
                  <a:lnTo>
                    <a:pt x="740" y="586"/>
                  </a:lnTo>
                  <a:lnTo>
                    <a:pt x="747" y="610"/>
                  </a:lnTo>
                  <a:lnTo>
                    <a:pt x="755" y="632"/>
                  </a:lnTo>
                  <a:lnTo>
                    <a:pt x="765" y="649"/>
                  </a:lnTo>
                  <a:lnTo>
                    <a:pt x="775" y="664"/>
                  </a:lnTo>
                  <a:lnTo>
                    <a:pt x="785" y="676"/>
                  </a:lnTo>
                  <a:lnTo>
                    <a:pt x="796" y="686"/>
                  </a:lnTo>
                  <a:lnTo>
                    <a:pt x="805" y="694"/>
                  </a:lnTo>
                  <a:lnTo>
                    <a:pt x="814" y="700"/>
                  </a:lnTo>
                  <a:lnTo>
                    <a:pt x="822" y="704"/>
                  </a:lnTo>
                  <a:lnTo>
                    <a:pt x="828" y="707"/>
                  </a:lnTo>
                  <a:lnTo>
                    <a:pt x="831" y="708"/>
                  </a:lnTo>
                  <a:lnTo>
                    <a:pt x="833" y="708"/>
                  </a:lnTo>
                  <a:lnTo>
                    <a:pt x="810" y="729"/>
                  </a:lnTo>
                  <a:lnTo>
                    <a:pt x="785" y="745"/>
                  </a:lnTo>
                  <a:lnTo>
                    <a:pt x="758" y="758"/>
                  </a:lnTo>
                  <a:lnTo>
                    <a:pt x="728" y="768"/>
                  </a:lnTo>
                  <a:lnTo>
                    <a:pt x="700" y="775"/>
                  </a:lnTo>
                  <a:lnTo>
                    <a:pt x="672" y="781"/>
                  </a:lnTo>
                  <a:lnTo>
                    <a:pt x="646" y="785"/>
                  </a:lnTo>
                  <a:lnTo>
                    <a:pt x="622" y="787"/>
                  </a:lnTo>
                  <a:lnTo>
                    <a:pt x="602" y="788"/>
                  </a:lnTo>
                  <a:lnTo>
                    <a:pt x="587" y="789"/>
                  </a:lnTo>
                  <a:lnTo>
                    <a:pt x="577" y="789"/>
                  </a:lnTo>
                  <a:lnTo>
                    <a:pt x="574" y="789"/>
                  </a:lnTo>
                  <a:lnTo>
                    <a:pt x="574" y="851"/>
                  </a:lnTo>
                  <a:lnTo>
                    <a:pt x="419" y="1301"/>
                  </a:lnTo>
                  <a:lnTo>
                    <a:pt x="264" y="850"/>
                  </a:lnTo>
                  <a:lnTo>
                    <a:pt x="264" y="792"/>
                  </a:lnTo>
                  <a:lnTo>
                    <a:pt x="223" y="791"/>
                  </a:lnTo>
                  <a:lnTo>
                    <a:pt x="186" y="787"/>
                  </a:lnTo>
                  <a:lnTo>
                    <a:pt x="153" y="782"/>
                  </a:lnTo>
                  <a:lnTo>
                    <a:pt x="124" y="775"/>
                  </a:lnTo>
                  <a:lnTo>
                    <a:pt x="97" y="767"/>
                  </a:lnTo>
                  <a:lnTo>
                    <a:pt x="75" y="759"/>
                  </a:lnTo>
                  <a:lnTo>
                    <a:pt x="56" y="750"/>
                  </a:lnTo>
                  <a:lnTo>
                    <a:pt x="41" y="741"/>
                  </a:lnTo>
                  <a:lnTo>
                    <a:pt x="28" y="732"/>
                  </a:lnTo>
                  <a:lnTo>
                    <a:pt x="18" y="723"/>
                  </a:lnTo>
                  <a:lnTo>
                    <a:pt x="10" y="716"/>
                  </a:lnTo>
                  <a:lnTo>
                    <a:pt x="4" y="710"/>
                  </a:lnTo>
                  <a:lnTo>
                    <a:pt x="1" y="707"/>
                  </a:lnTo>
                  <a:lnTo>
                    <a:pt x="0" y="706"/>
                  </a:lnTo>
                  <a:lnTo>
                    <a:pt x="1" y="706"/>
                  </a:lnTo>
                  <a:lnTo>
                    <a:pt x="4" y="705"/>
                  </a:lnTo>
                  <a:lnTo>
                    <a:pt x="10" y="704"/>
                  </a:lnTo>
                  <a:lnTo>
                    <a:pt x="16" y="702"/>
                  </a:lnTo>
                  <a:lnTo>
                    <a:pt x="23" y="699"/>
                  </a:lnTo>
                  <a:lnTo>
                    <a:pt x="31" y="694"/>
                  </a:lnTo>
                  <a:lnTo>
                    <a:pt x="40" y="687"/>
                  </a:lnTo>
                  <a:lnTo>
                    <a:pt x="49" y="678"/>
                  </a:lnTo>
                  <a:lnTo>
                    <a:pt x="58" y="667"/>
                  </a:lnTo>
                  <a:lnTo>
                    <a:pt x="67" y="652"/>
                  </a:lnTo>
                  <a:lnTo>
                    <a:pt x="76" y="635"/>
                  </a:lnTo>
                  <a:lnTo>
                    <a:pt x="84" y="613"/>
                  </a:lnTo>
                  <a:lnTo>
                    <a:pt x="92" y="588"/>
                  </a:lnTo>
                  <a:lnTo>
                    <a:pt x="98" y="560"/>
                  </a:lnTo>
                  <a:lnTo>
                    <a:pt x="104" y="527"/>
                  </a:lnTo>
                  <a:lnTo>
                    <a:pt x="107" y="488"/>
                  </a:lnTo>
                  <a:lnTo>
                    <a:pt x="109" y="446"/>
                  </a:lnTo>
                  <a:lnTo>
                    <a:pt x="109" y="398"/>
                  </a:lnTo>
                  <a:lnTo>
                    <a:pt x="109" y="348"/>
                  </a:lnTo>
                  <a:lnTo>
                    <a:pt x="113" y="304"/>
                  </a:lnTo>
                  <a:lnTo>
                    <a:pt x="118" y="263"/>
                  </a:lnTo>
                  <a:lnTo>
                    <a:pt x="124" y="228"/>
                  </a:lnTo>
                  <a:lnTo>
                    <a:pt x="133" y="196"/>
                  </a:lnTo>
                  <a:lnTo>
                    <a:pt x="143" y="166"/>
                  </a:lnTo>
                  <a:lnTo>
                    <a:pt x="155" y="141"/>
                  </a:lnTo>
                  <a:lnTo>
                    <a:pt x="167" y="119"/>
                  </a:lnTo>
                  <a:lnTo>
                    <a:pt x="180" y="100"/>
                  </a:lnTo>
                  <a:lnTo>
                    <a:pt x="194" y="84"/>
                  </a:lnTo>
                  <a:lnTo>
                    <a:pt x="208" y="70"/>
                  </a:lnTo>
                  <a:lnTo>
                    <a:pt x="223" y="57"/>
                  </a:lnTo>
                  <a:lnTo>
                    <a:pt x="237" y="47"/>
                  </a:lnTo>
                  <a:lnTo>
                    <a:pt x="251" y="39"/>
                  </a:lnTo>
                  <a:lnTo>
                    <a:pt x="264" y="32"/>
                  </a:lnTo>
                  <a:lnTo>
                    <a:pt x="276" y="27"/>
                  </a:lnTo>
                  <a:lnTo>
                    <a:pt x="287" y="23"/>
                  </a:lnTo>
                  <a:lnTo>
                    <a:pt x="296" y="19"/>
                  </a:lnTo>
                  <a:lnTo>
                    <a:pt x="329" y="9"/>
                  </a:lnTo>
                  <a:lnTo>
                    <a:pt x="358" y="2"/>
                  </a:lnTo>
                  <a:lnTo>
                    <a:pt x="3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2" name="Shape 12192"/>
            <p:cNvSpPr/>
            <p:nvPr/>
          </p:nvSpPr>
          <p:spPr>
            <a:xfrm>
              <a:off x="7410" y="4119"/>
              <a:ext cx="82" cy="31"/>
            </a:xfrm>
            <a:custGeom>
              <a:avLst/>
              <a:gdLst/>
              <a:ahLst/>
              <a:cxnLst/>
              <a:rect l="0" t="0" r="0" b="0"/>
              <a:pathLst>
                <a:path w="1139" h="439" extrusionOk="0">
                  <a:moveTo>
                    <a:pt x="784" y="0"/>
                  </a:moveTo>
                  <a:lnTo>
                    <a:pt x="817" y="18"/>
                  </a:lnTo>
                  <a:lnTo>
                    <a:pt x="1011" y="114"/>
                  </a:lnTo>
                  <a:lnTo>
                    <a:pt x="1035" y="128"/>
                  </a:lnTo>
                  <a:lnTo>
                    <a:pt x="1056" y="146"/>
                  </a:lnTo>
                  <a:lnTo>
                    <a:pt x="1074" y="166"/>
                  </a:lnTo>
                  <a:lnTo>
                    <a:pt x="1089" y="190"/>
                  </a:lnTo>
                  <a:lnTo>
                    <a:pt x="1101" y="215"/>
                  </a:lnTo>
                  <a:lnTo>
                    <a:pt x="1108" y="242"/>
                  </a:lnTo>
                  <a:lnTo>
                    <a:pt x="1139" y="415"/>
                  </a:lnTo>
                  <a:lnTo>
                    <a:pt x="1138" y="424"/>
                  </a:lnTo>
                  <a:lnTo>
                    <a:pt x="1134" y="432"/>
                  </a:lnTo>
                  <a:lnTo>
                    <a:pt x="1127" y="437"/>
                  </a:lnTo>
                  <a:lnTo>
                    <a:pt x="1119" y="439"/>
                  </a:lnTo>
                  <a:lnTo>
                    <a:pt x="20" y="439"/>
                  </a:lnTo>
                  <a:lnTo>
                    <a:pt x="11" y="437"/>
                  </a:lnTo>
                  <a:lnTo>
                    <a:pt x="4" y="432"/>
                  </a:lnTo>
                  <a:lnTo>
                    <a:pt x="0" y="424"/>
                  </a:lnTo>
                  <a:lnTo>
                    <a:pt x="0" y="415"/>
                  </a:lnTo>
                  <a:lnTo>
                    <a:pt x="30" y="243"/>
                  </a:lnTo>
                  <a:lnTo>
                    <a:pt x="37" y="216"/>
                  </a:lnTo>
                  <a:lnTo>
                    <a:pt x="48" y="191"/>
                  </a:lnTo>
                  <a:lnTo>
                    <a:pt x="64" y="167"/>
                  </a:lnTo>
                  <a:lnTo>
                    <a:pt x="82" y="146"/>
                  </a:lnTo>
                  <a:lnTo>
                    <a:pt x="103" y="129"/>
                  </a:lnTo>
                  <a:lnTo>
                    <a:pt x="127" y="114"/>
                  </a:lnTo>
                  <a:lnTo>
                    <a:pt x="317" y="20"/>
                  </a:lnTo>
                  <a:lnTo>
                    <a:pt x="355" y="1"/>
                  </a:lnTo>
                  <a:lnTo>
                    <a:pt x="294" y="182"/>
                  </a:lnTo>
                  <a:lnTo>
                    <a:pt x="380" y="176"/>
                  </a:lnTo>
                  <a:lnTo>
                    <a:pt x="569" y="408"/>
                  </a:lnTo>
                  <a:lnTo>
                    <a:pt x="759" y="175"/>
                  </a:lnTo>
                  <a:lnTo>
                    <a:pt x="845" y="182"/>
                  </a:lnTo>
                  <a:lnTo>
                    <a:pt x="7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3" name="Shape 12193"/>
            <p:cNvSpPr/>
            <p:nvPr/>
          </p:nvSpPr>
          <p:spPr>
            <a:xfrm>
              <a:off x="7265" y="4055"/>
              <a:ext cx="59" cy="93"/>
            </a:xfrm>
            <a:custGeom>
              <a:avLst/>
              <a:gdLst/>
              <a:ahLst/>
              <a:cxnLst/>
              <a:rect l="0" t="0" r="0" b="0"/>
              <a:pathLst>
                <a:path w="832" h="1301" extrusionOk="0">
                  <a:moveTo>
                    <a:pt x="384" y="0"/>
                  </a:moveTo>
                  <a:lnTo>
                    <a:pt x="409" y="0"/>
                  </a:lnTo>
                  <a:lnTo>
                    <a:pt x="432" y="3"/>
                  </a:lnTo>
                  <a:lnTo>
                    <a:pt x="452" y="8"/>
                  </a:lnTo>
                  <a:lnTo>
                    <a:pt x="469" y="14"/>
                  </a:lnTo>
                  <a:lnTo>
                    <a:pt x="485" y="21"/>
                  </a:lnTo>
                  <a:lnTo>
                    <a:pt x="498" y="29"/>
                  </a:lnTo>
                  <a:lnTo>
                    <a:pt x="508" y="36"/>
                  </a:lnTo>
                  <a:lnTo>
                    <a:pt x="516" y="43"/>
                  </a:lnTo>
                  <a:lnTo>
                    <a:pt x="522" y="48"/>
                  </a:lnTo>
                  <a:lnTo>
                    <a:pt x="526" y="52"/>
                  </a:lnTo>
                  <a:lnTo>
                    <a:pt x="528" y="53"/>
                  </a:lnTo>
                  <a:lnTo>
                    <a:pt x="559" y="52"/>
                  </a:lnTo>
                  <a:lnTo>
                    <a:pt x="588" y="56"/>
                  </a:lnTo>
                  <a:lnTo>
                    <a:pt x="614" y="66"/>
                  </a:lnTo>
                  <a:lnTo>
                    <a:pt x="638" y="78"/>
                  </a:lnTo>
                  <a:lnTo>
                    <a:pt x="659" y="94"/>
                  </a:lnTo>
                  <a:lnTo>
                    <a:pt x="676" y="114"/>
                  </a:lnTo>
                  <a:lnTo>
                    <a:pt x="692" y="137"/>
                  </a:lnTo>
                  <a:lnTo>
                    <a:pt x="705" y="163"/>
                  </a:lnTo>
                  <a:lnTo>
                    <a:pt x="716" y="193"/>
                  </a:lnTo>
                  <a:lnTo>
                    <a:pt x="724" y="225"/>
                  </a:lnTo>
                  <a:lnTo>
                    <a:pt x="730" y="258"/>
                  </a:lnTo>
                  <a:lnTo>
                    <a:pt x="736" y="295"/>
                  </a:lnTo>
                  <a:lnTo>
                    <a:pt x="738" y="332"/>
                  </a:lnTo>
                  <a:lnTo>
                    <a:pt x="738" y="371"/>
                  </a:lnTo>
                  <a:lnTo>
                    <a:pt x="737" y="412"/>
                  </a:lnTo>
                  <a:lnTo>
                    <a:pt x="732" y="453"/>
                  </a:lnTo>
                  <a:lnTo>
                    <a:pt x="730" y="492"/>
                  </a:lnTo>
                  <a:lnTo>
                    <a:pt x="730" y="528"/>
                  </a:lnTo>
                  <a:lnTo>
                    <a:pt x="733" y="559"/>
                  </a:lnTo>
                  <a:lnTo>
                    <a:pt x="740" y="586"/>
                  </a:lnTo>
                  <a:lnTo>
                    <a:pt x="747" y="610"/>
                  </a:lnTo>
                  <a:lnTo>
                    <a:pt x="755" y="632"/>
                  </a:lnTo>
                  <a:lnTo>
                    <a:pt x="765" y="649"/>
                  </a:lnTo>
                  <a:lnTo>
                    <a:pt x="775" y="664"/>
                  </a:lnTo>
                  <a:lnTo>
                    <a:pt x="785" y="676"/>
                  </a:lnTo>
                  <a:lnTo>
                    <a:pt x="795" y="686"/>
                  </a:lnTo>
                  <a:lnTo>
                    <a:pt x="805" y="694"/>
                  </a:lnTo>
                  <a:lnTo>
                    <a:pt x="814" y="700"/>
                  </a:lnTo>
                  <a:lnTo>
                    <a:pt x="821" y="704"/>
                  </a:lnTo>
                  <a:lnTo>
                    <a:pt x="827" y="707"/>
                  </a:lnTo>
                  <a:lnTo>
                    <a:pt x="831" y="708"/>
                  </a:lnTo>
                  <a:lnTo>
                    <a:pt x="832" y="708"/>
                  </a:lnTo>
                  <a:lnTo>
                    <a:pt x="810" y="729"/>
                  </a:lnTo>
                  <a:lnTo>
                    <a:pt x="785" y="745"/>
                  </a:lnTo>
                  <a:lnTo>
                    <a:pt x="757" y="758"/>
                  </a:lnTo>
                  <a:lnTo>
                    <a:pt x="728" y="768"/>
                  </a:lnTo>
                  <a:lnTo>
                    <a:pt x="700" y="775"/>
                  </a:lnTo>
                  <a:lnTo>
                    <a:pt x="672" y="781"/>
                  </a:lnTo>
                  <a:lnTo>
                    <a:pt x="646" y="785"/>
                  </a:lnTo>
                  <a:lnTo>
                    <a:pt x="622" y="787"/>
                  </a:lnTo>
                  <a:lnTo>
                    <a:pt x="602" y="788"/>
                  </a:lnTo>
                  <a:lnTo>
                    <a:pt x="587" y="789"/>
                  </a:lnTo>
                  <a:lnTo>
                    <a:pt x="577" y="789"/>
                  </a:lnTo>
                  <a:lnTo>
                    <a:pt x="573" y="789"/>
                  </a:lnTo>
                  <a:lnTo>
                    <a:pt x="573" y="851"/>
                  </a:lnTo>
                  <a:lnTo>
                    <a:pt x="419" y="1301"/>
                  </a:lnTo>
                  <a:lnTo>
                    <a:pt x="264" y="850"/>
                  </a:lnTo>
                  <a:lnTo>
                    <a:pt x="264" y="792"/>
                  </a:lnTo>
                  <a:lnTo>
                    <a:pt x="223" y="791"/>
                  </a:lnTo>
                  <a:lnTo>
                    <a:pt x="185" y="787"/>
                  </a:lnTo>
                  <a:lnTo>
                    <a:pt x="152" y="782"/>
                  </a:lnTo>
                  <a:lnTo>
                    <a:pt x="123" y="775"/>
                  </a:lnTo>
                  <a:lnTo>
                    <a:pt x="97" y="767"/>
                  </a:lnTo>
                  <a:lnTo>
                    <a:pt x="75" y="759"/>
                  </a:lnTo>
                  <a:lnTo>
                    <a:pt x="56" y="750"/>
                  </a:lnTo>
                  <a:lnTo>
                    <a:pt x="40" y="741"/>
                  </a:lnTo>
                  <a:lnTo>
                    <a:pt x="27" y="732"/>
                  </a:lnTo>
                  <a:lnTo>
                    <a:pt x="17" y="723"/>
                  </a:lnTo>
                  <a:lnTo>
                    <a:pt x="10" y="716"/>
                  </a:lnTo>
                  <a:lnTo>
                    <a:pt x="4" y="710"/>
                  </a:lnTo>
                  <a:lnTo>
                    <a:pt x="1" y="707"/>
                  </a:lnTo>
                  <a:lnTo>
                    <a:pt x="0" y="706"/>
                  </a:lnTo>
                  <a:lnTo>
                    <a:pt x="1" y="706"/>
                  </a:lnTo>
                  <a:lnTo>
                    <a:pt x="4" y="705"/>
                  </a:lnTo>
                  <a:lnTo>
                    <a:pt x="9" y="704"/>
                  </a:lnTo>
                  <a:lnTo>
                    <a:pt x="15" y="702"/>
                  </a:lnTo>
                  <a:lnTo>
                    <a:pt x="22" y="699"/>
                  </a:lnTo>
                  <a:lnTo>
                    <a:pt x="31" y="694"/>
                  </a:lnTo>
                  <a:lnTo>
                    <a:pt x="39" y="687"/>
                  </a:lnTo>
                  <a:lnTo>
                    <a:pt x="48" y="678"/>
                  </a:lnTo>
                  <a:lnTo>
                    <a:pt x="58" y="667"/>
                  </a:lnTo>
                  <a:lnTo>
                    <a:pt x="67" y="652"/>
                  </a:lnTo>
                  <a:lnTo>
                    <a:pt x="76" y="635"/>
                  </a:lnTo>
                  <a:lnTo>
                    <a:pt x="84" y="613"/>
                  </a:lnTo>
                  <a:lnTo>
                    <a:pt x="92" y="588"/>
                  </a:lnTo>
                  <a:lnTo>
                    <a:pt x="98" y="560"/>
                  </a:lnTo>
                  <a:lnTo>
                    <a:pt x="103" y="527"/>
                  </a:lnTo>
                  <a:lnTo>
                    <a:pt x="107" y="488"/>
                  </a:lnTo>
                  <a:lnTo>
                    <a:pt x="109" y="446"/>
                  </a:lnTo>
                  <a:lnTo>
                    <a:pt x="109" y="398"/>
                  </a:lnTo>
                  <a:lnTo>
                    <a:pt x="109" y="348"/>
                  </a:lnTo>
                  <a:lnTo>
                    <a:pt x="112" y="304"/>
                  </a:lnTo>
                  <a:lnTo>
                    <a:pt x="117" y="263"/>
                  </a:lnTo>
                  <a:lnTo>
                    <a:pt x="124" y="228"/>
                  </a:lnTo>
                  <a:lnTo>
                    <a:pt x="133" y="196"/>
                  </a:lnTo>
                  <a:lnTo>
                    <a:pt x="143" y="166"/>
                  </a:lnTo>
                  <a:lnTo>
                    <a:pt x="154" y="141"/>
                  </a:lnTo>
                  <a:lnTo>
                    <a:pt x="167" y="119"/>
                  </a:lnTo>
                  <a:lnTo>
                    <a:pt x="180" y="100"/>
                  </a:lnTo>
                  <a:lnTo>
                    <a:pt x="194" y="84"/>
                  </a:lnTo>
                  <a:lnTo>
                    <a:pt x="208" y="70"/>
                  </a:lnTo>
                  <a:lnTo>
                    <a:pt x="223" y="57"/>
                  </a:lnTo>
                  <a:lnTo>
                    <a:pt x="237" y="47"/>
                  </a:lnTo>
                  <a:lnTo>
                    <a:pt x="251" y="39"/>
                  </a:lnTo>
                  <a:lnTo>
                    <a:pt x="264" y="32"/>
                  </a:lnTo>
                  <a:lnTo>
                    <a:pt x="276" y="27"/>
                  </a:lnTo>
                  <a:lnTo>
                    <a:pt x="287" y="23"/>
                  </a:lnTo>
                  <a:lnTo>
                    <a:pt x="296" y="19"/>
                  </a:lnTo>
                  <a:lnTo>
                    <a:pt x="329" y="9"/>
                  </a:lnTo>
                  <a:lnTo>
                    <a:pt x="358" y="2"/>
                  </a:lnTo>
                  <a:lnTo>
                    <a:pt x="3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4" name="Shape 12194"/>
            <p:cNvSpPr/>
            <p:nvPr/>
          </p:nvSpPr>
          <p:spPr>
            <a:xfrm>
              <a:off x="7254" y="4119"/>
              <a:ext cx="81" cy="31"/>
            </a:xfrm>
            <a:custGeom>
              <a:avLst/>
              <a:gdLst/>
              <a:ahLst/>
              <a:cxnLst/>
              <a:rect l="0" t="0" r="0" b="0"/>
              <a:pathLst>
                <a:path w="1140" h="438" extrusionOk="0">
                  <a:moveTo>
                    <a:pt x="356" y="0"/>
                  </a:moveTo>
                  <a:lnTo>
                    <a:pt x="294" y="181"/>
                  </a:lnTo>
                  <a:lnTo>
                    <a:pt x="380" y="175"/>
                  </a:lnTo>
                  <a:lnTo>
                    <a:pt x="569" y="407"/>
                  </a:lnTo>
                  <a:lnTo>
                    <a:pt x="759" y="175"/>
                  </a:lnTo>
                  <a:lnTo>
                    <a:pt x="845" y="181"/>
                  </a:lnTo>
                  <a:lnTo>
                    <a:pt x="784" y="0"/>
                  </a:lnTo>
                  <a:lnTo>
                    <a:pt x="817" y="17"/>
                  </a:lnTo>
                  <a:lnTo>
                    <a:pt x="1011" y="113"/>
                  </a:lnTo>
                  <a:lnTo>
                    <a:pt x="1035" y="128"/>
                  </a:lnTo>
                  <a:lnTo>
                    <a:pt x="1056" y="145"/>
                  </a:lnTo>
                  <a:lnTo>
                    <a:pt x="1074" y="166"/>
                  </a:lnTo>
                  <a:lnTo>
                    <a:pt x="1089" y="190"/>
                  </a:lnTo>
                  <a:lnTo>
                    <a:pt x="1101" y="215"/>
                  </a:lnTo>
                  <a:lnTo>
                    <a:pt x="1108" y="242"/>
                  </a:lnTo>
                  <a:lnTo>
                    <a:pt x="1140" y="414"/>
                  </a:lnTo>
                  <a:lnTo>
                    <a:pt x="1139" y="423"/>
                  </a:lnTo>
                  <a:lnTo>
                    <a:pt x="1135" y="431"/>
                  </a:lnTo>
                  <a:lnTo>
                    <a:pt x="1128" y="436"/>
                  </a:lnTo>
                  <a:lnTo>
                    <a:pt x="1120" y="438"/>
                  </a:lnTo>
                  <a:lnTo>
                    <a:pt x="21" y="438"/>
                  </a:lnTo>
                  <a:lnTo>
                    <a:pt x="12" y="436"/>
                  </a:lnTo>
                  <a:lnTo>
                    <a:pt x="5" y="431"/>
                  </a:lnTo>
                  <a:lnTo>
                    <a:pt x="1" y="423"/>
                  </a:lnTo>
                  <a:lnTo>
                    <a:pt x="0" y="414"/>
                  </a:lnTo>
                  <a:lnTo>
                    <a:pt x="31" y="242"/>
                  </a:lnTo>
                  <a:lnTo>
                    <a:pt x="38" y="215"/>
                  </a:lnTo>
                  <a:lnTo>
                    <a:pt x="49" y="190"/>
                  </a:lnTo>
                  <a:lnTo>
                    <a:pt x="64" y="166"/>
                  </a:lnTo>
                  <a:lnTo>
                    <a:pt x="82" y="145"/>
                  </a:lnTo>
                  <a:lnTo>
                    <a:pt x="104" y="128"/>
                  </a:lnTo>
                  <a:lnTo>
                    <a:pt x="128" y="113"/>
                  </a:lnTo>
                  <a:lnTo>
                    <a:pt x="318" y="19"/>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195" name="Shape 12195"/>
          <p:cNvGrpSpPr/>
          <p:nvPr/>
        </p:nvGrpSpPr>
        <p:grpSpPr>
          <a:xfrm>
            <a:off x="7975262" y="4396266"/>
            <a:ext cx="284559" cy="216694"/>
            <a:chOff x="10768013" y="6280150"/>
            <a:chExt cx="379412" cy="288925"/>
          </a:xfrm>
        </p:grpSpPr>
        <p:sp>
          <p:nvSpPr>
            <p:cNvPr id="12196" name="Shape 12196"/>
            <p:cNvSpPr/>
            <p:nvPr/>
          </p:nvSpPr>
          <p:spPr>
            <a:xfrm>
              <a:off x="10896600" y="6280150"/>
              <a:ext cx="250825" cy="288925"/>
            </a:xfrm>
            <a:custGeom>
              <a:avLst/>
              <a:gdLst/>
              <a:ahLst/>
              <a:cxnLst/>
              <a:rect l="0" t="0" r="0" b="0"/>
              <a:pathLst>
                <a:path w="2203" h="2553" extrusionOk="0">
                  <a:moveTo>
                    <a:pt x="1102" y="651"/>
                  </a:moveTo>
                  <a:lnTo>
                    <a:pt x="1031" y="654"/>
                  </a:lnTo>
                  <a:lnTo>
                    <a:pt x="961" y="664"/>
                  </a:lnTo>
                  <a:lnTo>
                    <a:pt x="894" y="678"/>
                  </a:lnTo>
                  <a:lnTo>
                    <a:pt x="829" y="698"/>
                  </a:lnTo>
                  <a:lnTo>
                    <a:pt x="765" y="724"/>
                  </a:lnTo>
                  <a:lnTo>
                    <a:pt x="705" y="754"/>
                  </a:lnTo>
                  <a:lnTo>
                    <a:pt x="649" y="789"/>
                  </a:lnTo>
                  <a:lnTo>
                    <a:pt x="594" y="827"/>
                  </a:lnTo>
                  <a:lnTo>
                    <a:pt x="543" y="871"/>
                  </a:lnTo>
                  <a:lnTo>
                    <a:pt x="496" y="918"/>
                  </a:lnTo>
                  <a:lnTo>
                    <a:pt x="453" y="970"/>
                  </a:lnTo>
                  <a:lnTo>
                    <a:pt x="413" y="1023"/>
                  </a:lnTo>
                  <a:lnTo>
                    <a:pt x="379" y="1081"/>
                  </a:lnTo>
                  <a:lnTo>
                    <a:pt x="349" y="1141"/>
                  </a:lnTo>
                  <a:lnTo>
                    <a:pt x="324" y="1204"/>
                  </a:lnTo>
                  <a:lnTo>
                    <a:pt x="304" y="1269"/>
                  </a:lnTo>
                  <a:lnTo>
                    <a:pt x="290" y="1337"/>
                  </a:lnTo>
                  <a:lnTo>
                    <a:pt x="281" y="1407"/>
                  </a:lnTo>
                  <a:lnTo>
                    <a:pt x="277" y="1478"/>
                  </a:lnTo>
                  <a:lnTo>
                    <a:pt x="281" y="1549"/>
                  </a:lnTo>
                  <a:lnTo>
                    <a:pt x="290" y="1619"/>
                  </a:lnTo>
                  <a:lnTo>
                    <a:pt x="304" y="1686"/>
                  </a:lnTo>
                  <a:lnTo>
                    <a:pt x="324" y="1752"/>
                  </a:lnTo>
                  <a:lnTo>
                    <a:pt x="349" y="1815"/>
                  </a:lnTo>
                  <a:lnTo>
                    <a:pt x="379" y="1875"/>
                  </a:lnTo>
                  <a:lnTo>
                    <a:pt x="413" y="1933"/>
                  </a:lnTo>
                  <a:lnTo>
                    <a:pt x="453" y="1987"/>
                  </a:lnTo>
                  <a:lnTo>
                    <a:pt x="496" y="2038"/>
                  </a:lnTo>
                  <a:lnTo>
                    <a:pt x="543" y="2085"/>
                  </a:lnTo>
                  <a:lnTo>
                    <a:pt x="594" y="2128"/>
                  </a:lnTo>
                  <a:lnTo>
                    <a:pt x="649" y="2168"/>
                  </a:lnTo>
                  <a:lnTo>
                    <a:pt x="705" y="2202"/>
                  </a:lnTo>
                  <a:lnTo>
                    <a:pt x="765" y="2233"/>
                  </a:lnTo>
                  <a:lnTo>
                    <a:pt x="829" y="2257"/>
                  </a:lnTo>
                  <a:lnTo>
                    <a:pt x="894" y="2277"/>
                  </a:lnTo>
                  <a:lnTo>
                    <a:pt x="961" y="2292"/>
                  </a:lnTo>
                  <a:lnTo>
                    <a:pt x="1031" y="2301"/>
                  </a:lnTo>
                  <a:lnTo>
                    <a:pt x="1102" y="2304"/>
                  </a:lnTo>
                  <a:lnTo>
                    <a:pt x="1173" y="2301"/>
                  </a:lnTo>
                  <a:lnTo>
                    <a:pt x="1242" y="2292"/>
                  </a:lnTo>
                  <a:lnTo>
                    <a:pt x="1310" y="2277"/>
                  </a:lnTo>
                  <a:lnTo>
                    <a:pt x="1375" y="2257"/>
                  </a:lnTo>
                  <a:lnTo>
                    <a:pt x="1437" y="2233"/>
                  </a:lnTo>
                  <a:lnTo>
                    <a:pt x="1498" y="2202"/>
                  </a:lnTo>
                  <a:lnTo>
                    <a:pt x="1555" y="2168"/>
                  </a:lnTo>
                  <a:lnTo>
                    <a:pt x="1610" y="2128"/>
                  </a:lnTo>
                  <a:lnTo>
                    <a:pt x="1661" y="2085"/>
                  </a:lnTo>
                  <a:lnTo>
                    <a:pt x="1707" y="2038"/>
                  </a:lnTo>
                  <a:lnTo>
                    <a:pt x="1751" y="1987"/>
                  </a:lnTo>
                  <a:lnTo>
                    <a:pt x="1789" y="1933"/>
                  </a:lnTo>
                  <a:lnTo>
                    <a:pt x="1825" y="1875"/>
                  </a:lnTo>
                  <a:lnTo>
                    <a:pt x="1854" y="1815"/>
                  </a:lnTo>
                  <a:lnTo>
                    <a:pt x="1880" y="1752"/>
                  </a:lnTo>
                  <a:lnTo>
                    <a:pt x="1900" y="1686"/>
                  </a:lnTo>
                  <a:lnTo>
                    <a:pt x="1914" y="1619"/>
                  </a:lnTo>
                  <a:lnTo>
                    <a:pt x="1923" y="1549"/>
                  </a:lnTo>
                  <a:lnTo>
                    <a:pt x="1926" y="1478"/>
                  </a:lnTo>
                  <a:lnTo>
                    <a:pt x="1923" y="1407"/>
                  </a:lnTo>
                  <a:lnTo>
                    <a:pt x="1914" y="1337"/>
                  </a:lnTo>
                  <a:lnTo>
                    <a:pt x="1900" y="1269"/>
                  </a:lnTo>
                  <a:lnTo>
                    <a:pt x="1880" y="1204"/>
                  </a:lnTo>
                  <a:lnTo>
                    <a:pt x="1854" y="1141"/>
                  </a:lnTo>
                  <a:lnTo>
                    <a:pt x="1825" y="1081"/>
                  </a:lnTo>
                  <a:lnTo>
                    <a:pt x="1789" y="1023"/>
                  </a:lnTo>
                  <a:lnTo>
                    <a:pt x="1751" y="970"/>
                  </a:lnTo>
                  <a:lnTo>
                    <a:pt x="1707" y="918"/>
                  </a:lnTo>
                  <a:lnTo>
                    <a:pt x="1661" y="871"/>
                  </a:lnTo>
                  <a:lnTo>
                    <a:pt x="1610" y="827"/>
                  </a:lnTo>
                  <a:lnTo>
                    <a:pt x="1555" y="789"/>
                  </a:lnTo>
                  <a:lnTo>
                    <a:pt x="1498" y="754"/>
                  </a:lnTo>
                  <a:lnTo>
                    <a:pt x="1437" y="724"/>
                  </a:lnTo>
                  <a:lnTo>
                    <a:pt x="1375" y="698"/>
                  </a:lnTo>
                  <a:lnTo>
                    <a:pt x="1310" y="678"/>
                  </a:lnTo>
                  <a:lnTo>
                    <a:pt x="1242" y="664"/>
                  </a:lnTo>
                  <a:lnTo>
                    <a:pt x="1173" y="654"/>
                  </a:lnTo>
                  <a:lnTo>
                    <a:pt x="1102" y="651"/>
                  </a:lnTo>
                  <a:close/>
                  <a:moveTo>
                    <a:pt x="909" y="0"/>
                  </a:moveTo>
                  <a:lnTo>
                    <a:pt x="1294" y="0"/>
                  </a:lnTo>
                  <a:lnTo>
                    <a:pt x="1311" y="2"/>
                  </a:lnTo>
                  <a:lnTo>
                    <a:pt x="1325" y="8"/>
                  </a:lnTo>
                  <a:lnTo>
                    <a:pt x="1337" y="17"/>
                  </a:lnTo>
                  <a:lnTo>
                    <a:pt x="1346" y="29"/>
                  </a:lnTo>
                  <a:lnTo>
                    <a:pt x="1352" y="44"/>
                  </a:lnTo>
                  <a:lnTo>
                    <a:pt x="1355" y="60"/>
                  </a:lnTo>
                  <a:lnTo>
                    <a:pt x="1355" y="239"/>
                  </a:lnTo>
                  <a:lnTo>
                    <a:pt x="1353" y="255"/>
                  </a:lnTo>
                  <a:lnTo>
                    <a:pt x="1347" y="269"/>
                  </a:lnTo>
                  <a:lnTo>
                    <a:pt x="1337" y="282"/>
                  </a:lnTo>
                  <a:lnTo>
                    <a:pt x="1325" y="291"/>
                  </a:lnTo>
                  <a:lnTo>
                    <a:pt x="1311" y="298"/>
                  </a:lnTo>
                  <a:lnTo>
                    <a:pt x="1294" y="300"/>
                  </a:lnTo>
                  <a:lnTo>
                    <a:pt x="1228" y="300"/>
                  </a:lnTo>
                  <a:lnTo>
                    <a:pt x="1228" y="410"/>
                  </a:lnTo>
                  <a:lnTo>
                    <a:pt x="1303" y="421"/>
                  </a:lnTo>
                  <a:lnTo>
                    <a:pt x="1377" y="438"/>
                  </a:lnTo>
                  <a:lnTo>
                    <a:pt x="1448" y="459"/>
                  </a:lnTo>
                  <a:lnTo>
                    <a:pt x="1517" y="486"/>
                  </a:lnTo>
                  <a:lnTo>
                    <a:pt x="1583" y="516"/>
                  </a:lnTo>
                  <a:lnTo>
                    <a:pt x="1647" y="552"/>
                  </a:lnTo>
                  <a:lnTo>
                    <a:pt x="1709" y="591"/>
                  </a:lnTo>
                  <a:lnTo>
                    <a:pt x="1767" y="634"/>
                  </a:lnTo>
                  <a:lnTo>
                    <a:pt x="1828" y="574"/>
                  </a:lnTo>
                  <a:lnTo>
                    <a:pt x="1820" y="566"/>
                  </a:lnTo>
                  <a:lnTo>
                    <a:pt x="1810" y="553"/>
                  </a:lnTo>
                  <a:lnTo>
                    <a:pt x="1803" y="539"/>
                  </a:lnTo>
                  <a:lnTo>
                    <a:pt x="1801" y="523"/>
                  </a:lnTo>
                  <a:lnTo>
                    <a:pt x="1803" y="507"/>
                  </a:lnTo>
                  <a:lnTo>
                    <a:pt x="1810" y="493"/>
                  </a:lnTo>
                  <a:lnTo>
                    <a:pt x="1820" y="480"/>
                  </a:lnTo>
                  <a:lnTo>
                    <a:pt x="1906" y="393"/>
                  </a:lnTo>
                  <a:lnTo>
                    <a:pt x="1918" y="384"/>
                  </a:lnTo>
                  <a:lnTo>
                    <a:pt x="1932" y="378"/>
                  </a:lnTo>
                  <a:lnTo>
                    <a:pt x="1948" y="376"/>
                  </a:lnTo>
                  <a:lnTo>
                    <a:pt x="1964" y="378"/>
                  </a:lnTo>
                  <a:lnTo>
                    <a:pt x="1978" y="384"/>
                  </a:lnTo>
                  <a:lnTo>
                    <a:pt x="1991" y="393"/>
                  </a:lnTo>
                  <a:lnTo>
                    <a:pt x="2186" y="588"/>
                  </a:lnTo>
                  <a:lnTo>
                    <a:pt x="2196" y="602"/>
                  </a:lnTo>
                  <a:lnTo>
                    <a:pt x="2201" y="616"/>
                  </a:lnTo>
                  <a:lnTo>
                    <a:pt x="2203" y="631"/>
                  </a:lnTo>
                  <a:lnTo>
                    <a:pt x="2201" y="646"/>
                  </a:lnTo>
                  <a:lnTo>
                    <a:pt x="2196" y="662"/>
                  </a:lnTo>
                  <a:lnTo>
                    <a:pt x="2186" y="675"/>
                  </a:lnTo>
                  <a:lnTo>
                    <a:pt x="2100" y="760"/>
                  </a:lnTo>
                  <a:lnTo>
                    <a:pt x="2086" y="770"/>
                  </a:lnTo>
                  <a:lnTo>
                    <a:pt x="2072" y="776"/>
                  </a:lnTo>
                  <a:lnTo>
                    <a:pt x="2057" y="778"/>
                  </a:lnTo>
                  <a:lnTo>
                    <a:pt x="2042" y="776"/>
                  </a:lnTo>
                  <a:lnTo>
                    <a:pt x="2027" y="770"/>
                  </a:lnTo>
                  <a:lnTo>
                    <a:pt x="2013" y="760"/>
                  </a:lnTo>
                  <a:lnTo>
                    <a:pt x="2005" y="752"/>
                  </a:lnTo>
                  <a:lnTo>
                    <a:pt x="1945" y="813"/>
                  </a:lnTo>
                  <a:lnTo>
                    <a:pt x="1991" y="875"/>
                  </a:lnTo>
                  <a:lnTo>
                    <a:pt x="2032" y="941"/>
                  </a:lnTo>
                  <a:lnTo>
                    <a:pt x="2068" y="1010"/>
                  </a:lnTo>
                  <a:lnTo>
                    <a:pt x="2101" y="1082"/>
                  </a:lnTo>
                  <a:lnTo>
                    <a:pt x="2127" y="1158"/>
                  </a:lnTo>
                  <a:lnTo>
                    <a:pt x="2147" y="1235"/>
                  </a:lnTo>
                  <a:lnTo>
                    <a:pt x="2162" y="1313"/>
                  </a:lnTo>
                  <a:lnTo>
                    <a:pt x="2172" y="1394"/>
                  </a:lnTo>
                  <a:lnTo>
                    <a:pt x="2176" y="1478"/>
                  </a:lnTo>
                  <a:lnTo>
                    <a:pt x="2172" y="1561"/>
                  </a:lnTo>
                  <a:lnTo>
                    <a:pt x="2162" y="1643"/>
                  </a:lnTo>
                  <a:lnTo>
                    <a:pt x="2146" y="1724"/>
                  </a:lnTo>
                  <a:lnTo>
                    <a:pt x="2125" y="1802"/>
                  </a:lnTo>
                  <a:lnTo>
                    <a:pt x="2099" y="1877"/>
                  </a:lnTo>
                  <a:lnTo>
                    <a:pt x="2066" y="1950"/>
                  </a:lnTo>
                  <a:lnTo>
                    <a:pt x="2029" y="2019"/>
                  </a:lnTo>
                  <a:lnTo>
                    <a:pt x="1986" y="2086"/>
                  </a:lnTo>
                  <a:lnTo>
                    <a:pt x="1939" y="2149"/>
                  </a:lnTo>
                  <a:lnTo>
                    <a:pt x="1888" y="2209"/>
                  </a:lnTo>
                  <a:lnTo>
                    <a:pt x="1832" y="2265"/>
                  </a:lnTo>
                  <a:lnTo>
                    <a:pt x="1772" y="2316"/>
                  </a:lnTo>
                  <a:lnTo>
                    <a:pt x="1709" y="2364"/>
                  </a:lnTo>
                  <a:lnTo>
                    <a:pt x="1643" y="2407"/>
                  </a:lnTo>
                  <a:lnTo>
                    <a:pt x="1573" y="2443"/>
                  </a:lnTo>
                  <a:lnTo>
                    <a:pt x="1500" y="2476"/>
                  </a:lnTo>
                  <a:lnTo>
                    <a:pt x="1425" y="2503"/>
                  </a:lnTo>
                  <a:lnTo>
                    <a:pt x="1347" y="2524"/>
                  </a:lnTo>
                  <a:lnTo>
                    <a:pt x="1267" y="2541"/>
                  </a:lnTo>
                  <a:lnTo>
                    <a:pt x="1185" y="2550"/>
                  </a:lnTo>
                  <a:lnTo>
                    <a:pt x="1102" y="2553"/>
                  </a:lnTo>
                  <a:lnTo>
                    <a:pt x="1018" y="2550"/>
                  </a:lnTo>
                  <a:lnTo>
                    <a:pt x="936" y="2541"/>
                  </a:lnTo>
                  <a:lnTo>
                    <a:pt x="855" y="2524"/>
                  </a:lnTo>
                  <a:lnTo>
                    <a:pt x="778" y="2503"/>
                  </a:lnTo>
                  <a:lnTo>
                    <a:pt x="702" y="2476"/>
                  </a:lnTo>
                  <a:lnTo>
                    <a:pt x="630" y="2443"/>
                  </a:lnTo>
                  <a:lnTo>
                    <a:pt x="560" y="2407"/>
                  </a:lnTo>
                  <a:lnTo>
                    <a:pt x="493" y="2364"/>
                  </a:lnTo>
                  <a:lnTo>
                    <a:pt x="431" y="2316"/>
                  </a:lnTo>
                  <a:lnTo>
                    <a:pt x="372" y="2265"/>
                  </a:lnTo>
                  <a:lnTo>
                    <a:pt x="316" y="2209"/>
                  </a:lnTo>
                  <a:lnTo>
                    <a:pt x="264" y="2149"/>
                  </a:lnTo>
                  <a:lnTo>
                    <a:pt x="218" y="2086"/>
                  </a:lnTo>
                  <a:lnTo>
                    <a:pt x="175" y="2019"/>
                  </a:lnTo>
                  <a:lnTo>
                    <a:pt x="138" y="1950"/>
                  </a:lnTo>
                  <a:lnTo>
                    <a:pt x="105" y="1877"/>
                  </a:lnTo>
                  <a:lnTo>
                    <a:pt x="78" y="1802"/>
                  </a:lnTo>
                  <a:lnTo>
                    <a:pt x="56" y="1724"/>
                  </a:lnTo>
                  <a:lnTo>
                    <a:pt x="41" y="1643"/>
                  </a:lnTo>
                  <a:lnTo>
                    <a:pt x="31" y="1561"/>
                  </a:lnTo>
                  <a:lnTo>
                    <a:pt x="28" y="1478"/>
                  </a:lnTo>
                  <a:lnTo>
                    <a:pt x="31" y="1394"/>
                  </a:lnTo>
                  <a:lnTo>
                    <a:pt x="40" y="1313"/>
                  </a:lnTo>
                  <a:lnTo>
                    <a:pt x="55" y="1235"/>
                  </a:lnTo>
                  <a:lnTo>
                    <a:pt x="77" y="1158"/>
                  </a:lnTo>
                  <a:lnTo>
                    <a:pt x="103" y="1082"/>
                  </a:lnTo>
                  <a:lnTo>
                    <a:pt x="135" y="1010"/>
                  </a:lnTo>
                  <a:lnTo>
                    <a:pt x="171" y="941"/>
                  </a:lnTo>
                  <a:lnTo>
                    <a:pt x="213" y="875"/>
                  </a:lnTo>
                  <a:lnTo>
                    <a:pt x="258" y="813"/>
                  </a:lnTo>
                  <a:lnTo>
                    <a:pt x="197" y="752"/>
                  </a:lnTo>
                  <a:lnTo>
                    <a:pt x="189" y="760"/>
                  </a:lnTo>
                  <a:lnTo>
                    <a:pt x="177" y="770"/>
                  </a:lnTo>
                  <a:lnTo>
                    <a:pt x="162" y="776"/>
                  </a:lnTo>
                  <a:lnTo>
                    <a:pt x="147" y="778"/>
                  </a:lnTo>
                  <a:lnTo>
                    <a:pt x="131" y="776"/>
                  </a:lnTo>
                  <a:lnTo>
                    <a:pt x="116" y="770"/>
                  </a:lnTo>
                  <a:lnTo>
                    <a:pt x="104" y="760"/>
                  </a:lnTo>
                  <a:lnTo>
                    <a:pt x="18" y="675"/>
                  </a:lnTo>
                  <a:lnTo>
                    <a:pt x="8" y="662"/>
                  </a:lnTo>
                  <a:lnTo>
                    <a:pt x="2" y="647"/>
                  </a:lnTo>
                  <a:lnTo>
                    <a:pt x="0" y="632"/>
                  </a:lnTo>
                  <a:lnTo>
                    <a:pt x="2" y="616"/>
                  </a:lnTo>
                  <a:lnTo>
                    <a:pt x="8" y="602"/>
                  </a:lnTo>
                  <a:lnTo>
                    <a:pt x="18" y="588"/>
                  </a:lnTo>
                  <a:lnTo>
                    <a:pt x="213" y="393"/>
                  </a:lnTo>
                  <a:lnTo>
                    <a:pt x="225" y="384"/>
                  </a:lnTo>
                  <a:lnTo>
                    <a:pt x="239" y="378"/>
                  </a:lnTo>
                  <a:lnTo>
                    <a:pt x="255" y="376"/>
                  </a:lnTo>
                  <a:lnTo>
                    <a:pt x="270" y="378"/>
                  </a:lnTo>
                  <a:lnTo>
                    <a:pt x="285" y="384"/>
                  </a:lnTo>
                  <a:lnTo>
                    <a:pt x="298" y="393"/>
                  </a:lnTo>
                  <a:lnTo>
                    <a:pt x="384" y="480"/>
                  </a:lnTo>
                  <a:lnTo>
                    <a:pt x="394" y="493"/>
                  </a:lnTo>
                  <a:lnTo>
                    <a:pt x="400" y="507"/>
                  </a:lnTo>
                  <a:lnTo>
                    <a:pt x="402" y="522"/>
                  </a:lnTo>
                  <a:lnTo>
                    <a:pt x="400" y="538"/>
                  </a:lnTo>
                  <a:lnTo>
                    <a:pt x="394" y="553"/>
                  </a:lnTo>
                  <a:lnTo>
                    <a:pt x="384" y="566"/>
                  </a:lnTo>
                  <a:lnTo>
                    <a:pt x="376" y="574"/>
                  </a:lnTo>
                  <a:lnTo>
                    <a:pt x="436" y="634"/>
                  </a:lnTo>
                  <a:lnTo>
                    <a:pt x="494" y="591"/>
                  </a:lnTo>
                  <a:lnTo>
                    <a:pt x="555" y="552"/>
                  </a:lnTo>
                  <a:lnTo>
                    <a:pt x="620" y="517"/>
                  </a:lnTo>
                  <a:lnTo>
                    <a:pt x="686" y="486"/>
                  </a:lnTo>
                  <a:lnTo>
                    <a:pt x="756" y="459"/>
                  </a:lnTo>
                  <a:lnTo>
                    <a:pt x="827" y="438"/>
                  </a:lnTo>
                  <a:lnTo>
                    <a:pt x="900" y="421"/>
                  </a:lnTo>
                  <a:lnTo>
                    <a:pt x="975" y="410"/>
                  </a:lnTo>
                  <a:lnTo>
                    <a:pt x="975" y="300"/>
                  </a:lnTo>
                  <a:lnTo>
                    <a:pt x="909" y="300"/>
                  </a:lnTo>
                  <a:lnTo>
                    <a:pt x="893" y="298"/>
                  </a:lnTo>
                  <a:lnTo>
                    <a:pt x="879" y="292"/>
                  </a:lnTo>
                  <a:lnTo>
                    <a:pt x="867" y="282"/>
                  </a:lnTo>
                  <a:lnTo>
                    <a:pt x="856" y="269"/>
                  </a:lnTo>
                  <a:lnTo>
                    <a:pt x="850" y="255"/>
                  </a:lnTo>
                  <a:lnTo>
                    <a:pt x="848" y="239"/>
                  </a:lnTo>
                  <a:lnTo>
                    <a:pt x="848" y="60"/>
                  </a:lnTo>
                  <a:lnTo>
                    <a:pt x="850" y="44"/>
                  </a:lnTo>
                  <a:lnTo>
                    <a:pt x="856" y="29"/>
                  </a:lnTo>
                  <a:lnTo>
                    <a:pt x="866" y="17"/>
                  </a:lnTo>
                  <a:lnTo>
                    <a:pt x="878" y="8"/>
                  </a:lnTo>
                  <a:lnTo>
                    <a:pt x="893" y="2"/>
                  </a:lnTo>
                  <a:lnTo>
                    <a:pt x="9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7" name="Shape 12197"/>
            <p:cNvSpPr/>
            <p:nvPr/>
          </p:nvSpPr>
          <p:spPr>
            <a:xfrm>
              <a:off x="10806113" y="6480175"/>
              <a:ext cx="80962" cy="23813"/>
            </a:xfrm>
            <a:custGeom>
              <a:avLst/>
              <a:gdLst/>
              <a:ahLst/>
              <a:cxnLst/>
              <a:rect l="0" t="0" r="0" b="0"/>
              <a:pathLst>
                <a:path w="715" h="215" extrusionOk="0">
                  <a:moveTo>
                    <a:pt x="106" y="0"/>
                  </a:moveTo>
                  <a:lnTo>
                    <a:pt x="649" y="0"/>
                  </a:lnTo>
                  <a:lnTo>
                    <a:pt x="668" y="71"/>
                  </a:lnTo>
                  <a:lnTo>
                    <a:pt x="690" y="142"/>
                  </a:lnTo>
                  <a:lnTo>
                    <a:pt x="715" y="209"/>
                  </a:lnTo>
                  <a:lnTo>
                    <a:pt x="700" y="213"/>
                  </a:lnTo>
                  <a:lnTo>
                    <a:pt x="683" y="215"/>
                  </a:lnTo>
                  <a:lnTo>
                    <a:pt x="106" y="215"/>
                  </a:lnTo>
                  <a:lnTo>
                    <a:pt x="82" y="212"/>
                  </a:lnTo>
                  <a:lnTo>
                    <a:pt x="59" y="204"/>
                  </a:lnTo>
                  <a:lnTo>
                    <a:pt x="39" y="191"/>
                  </a:lnTo>
                  <a:lnTo>
                    <a:pt x="23" y="175"/>
                  </a:lnTo>
                  <a:lnTo>
                    <a:pt x="11" y="155"/>
                  </a:lnTo>
                  <a:lnTo>
                    <a:pt x="3" y="132"/>
                  </a:lnTo>
                  <a:lnTo>
                    <a:pt x="0" y="108"/>
                  </a:lnTo>
                  <a:lnTo>
                    <a:pt x="3" y="84"/>
                  </a:lnTo>
                  <a:lnTo>
                    <a:pt x="11" y="61"/>
                  </a:lnTo>
                  <a:lnTo>
                    <a:pt x="23" y="41"/>
                  </a:lnTo>
                  <a:lnTo>
                    <a:pt x="39" y="25"/>
                  </a:lnTo>
                  <a:lnTo>
                    <a:pt x="59" y="12"/>
                  </a:lnTo>
                  <a:lnTo>
                    <a:pt x="82" y="4"/>
                  </a:lnTo>
                  <a:lnTo>
                    <a:pt x="106" y="1"/>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8" name="Shape 12198"/>
            <p:cNvSpPr/>
            <p:nvPr/>
          </p:nvSpPr>
          <p:spPr>
            <a:xfrm>
              <a:off x="10768013" y="6391275"/>
              <a:ext cx="119062" cy="23813"/>
            </a:xfrm>
            <a:custGeom>
              <a:avLst/>
              <a:gdLst/>
              <a:ahLst/>
              <a:cxnLst/>
              <a:rect l="0" t="0" r="0" b="0"/>
              <a:pathLst>
                <a:path w="1044" h="213" extrusionOk="0">
                  <a:moveTo>
                    <a:pt x="106" y="0"/>
                  </a:moveTo>
                  <a:lnTo>
                    <a:pt x="1013" y="0"/>
                  </a:lnTo>
                  <a:lnTo>
                    <a:pt x="1029" y="2"/>
                  </a:lnTo>
                  <a:lnTo>
                    <a:pt x="1044" y="6"/>
                  </a:lnTo>
                  <a:lnTo>
                    <a:pt x="1019" y="74"/>
                  </a:lnTo>
                  <a:lnTo>
                    <a:pt x="997" y="143"/>
                  </a:lnTo>
                  <a:lnTo>
                    <a:pt x="978" y="213"/>
                  </a:lnTo>
                  <a:lnTo>
                    <a:pt x="106" y="213"/>
                  </a:lnTo>
                  <a:lnTo>
                    <a:pt x="82" y="210"/>
                  </a:lnTo>
                  <a:lnTo>
                    <a:pt x="60" y="202"/>
                  </a:lnTo>
                  <a:lnTo>
                    <a:pt x="40" y="190"/>
                  </a:lnTo>
                  <a:lnTo>
                    <a:pt x="23" y="173"/>
                  </a:lnTo>
                  <a:lnTo>
                    <a:pt x="11" y="153"/>
                  </a:lnTo>
                  <a:lnTo>
                    <a:pt x="3" y="131"/>
                  </a:lnTo>
                  <a:lnTo>
                    <a:pt x="0" y="106"/>
                  </a:lnTo>
                  <a:lnTo>
                    <a:pt x="3" y="82"/>
                  </a:lnTo>
                  <a:lnTo>
                    <a:pt x="11" y="60"/>
                  </a:lnTo>
                  <a:lnTo>
                    <a:pt x="23" y="40"/>
                  </a:lnTo>
                  <a:lnTo>
                    <a:pt x="40" y="23"/>
                  </a:lnTo>
                  <a:lnTo>
                    <a:pt x="60" y="11"/>
                  </a:lnTo>
                  <a:lnTo>
                    <a:pt x="82" y="3"/>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199" name="Shape 12199"/>
            <p:cNvSpPr/>
            <p:nvPr/>
          </p:nvSpPr>
          <p:spPr>
            <a:xfrm>
              <a:off x="10785475" y="6435725"/>
              <a:ext cx="90487" cy="23813"/>
            </a:xfrm>
            <a:custGeom>
              <a:avLst/>
              <a:gdLst/>
              <a:ahLst/>
              <a:cxnLst/>
              <a:rect l="0" t="0" r="0" b="0"/>
              <a:pathLst>
                <a:path w="804" h="213" extrusionOk="0">
                  <a:moveTo>
                    <a:pt x="106" y="0"/>
                  </a:moveTo>
                  <a:lnTo>
                    <a:pt x="804" y="0"/>
                  </a:lnTo>
                  <a:lnTo>
                    <a:pt x="801" y="53"/>
                  </a:lnTo>
                  <a:lnTo>
                    <a:pt x="799" y="106"/>
                  </a:lnTo>
                  <a:lnTo>
                    <a:pt x="800" y="161"/>
                  </a:lnTo>
                  <a:lnTo>
                    <a:pt x="803" y="213"/>
                  </a:lnTo>
                  <a:lnTo>
                    <a:pt x="106" y="213"/>
                  </a:lnTo>
                  <a:lnTo>
                    <a:pt x="82" y="210"/>
                  </a:lnTo>
                  <a:lnTo>
                    <a:pt x="60" y="202"/>
                  </a:lnTo>
                  <a:lnTo>
                    <a:pt x="41" y="190"/>
                  </a:lnTo>
                  <a:lnTo>
                    <a:pt x="23" y="173"/>
                  </a:lnTo>
                  <a:lnTo>
                    <a:pt x="11" y="153"/>
                  </a:lnTo>
                  <a:lnTo>
                    <a:pt x="3" y="131"/>
                  </a:lnTo>
                  <a:lnTo>
                    <a:pt x="0" y="107"/>
                  </a:lnTo>
                  <a:lnTo>
                    <a:pt x="3" y="82"/>
                  </a:lnTo>
                  <a:lnTo>
                    <a:pt x="11" y="60"/>
                  </a:lnTo>
                  <a:lnTo>
                    <a:pt x="23" y="41"/>
                  </a:lnTo>
                  <a:lnTo>
                    <a:pt x="40" y="23"/>
                  </a:lnTo>
                  <a:lnTo>
                    <a:pt x="60" y="11"/>
                  </a:lnTo>
                  <a:lnTo>
                    <a:pt x="82" y="3"/>
                  </a:lnTo>
                  <a:lnTo>
                    <a:pt x="1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0" name="Shape 12200"/>
            <p:cNvSpPr/>
            <p:nvPr/>
          </p:nvSpPr>
          <p:spPr>
            <a:xfrm>
              <a:off x="11002963" y="6408738"/>
              <a:ext cx="79375" cy="57150"/>
            </a:xfrm>
            <a:custGeom>
              <a:avLst/>
              <a:gdLst/>
              <a:ahLst/>
              <a:cxnLst/>
              <a:rect l="0" t="0" r="0" b="0"/>
              <a:pathLst>
                <a:path w="692" h="504" extrusionOk="0">
                  <a:moveTo>
                    <a:pt x="163" y="269"/>
                  </a:moveTo>
                  <a:lnTo>
                    <a:pt x="145" y="271"/>
                  </a:lnTo>
                  <a:lnTo>
                    <a:pt x="128" y="279"/>
                  </a:lnTo>
                  <a:lnTo>
                    <a:pt x="113" y="290"/>
                  </a:lnTo>
                  <a:lnTo>
                    <a:pt x="102" y="304"/>
                  </a:lnTo>
                  <a:lnTo>
                    <a:pt x="95" y="322"/>
                  </a:lnTo>
                  <a:lnTo>
                    <a:pt x="93" y="341"/>
                  </a:lnTo>
                  <a:lnTo>
                    <a:pt x="95" y="359"/>
                  </a:lnTo>
                  <a:lnTo>
                    <a:pt x="102" y="376"/>
                  </a:lnTo>
                  <a:lnTo>
                    <a:pt x="113" y="390"/>
                  </a:lnTo>
                  <a:lnTo>
                    <a:pt x="128" y="402"/>
                  </a:lnTo>
                  <a:lnTo>
                    <a:pt x="147" y="410"/>
                  </a:lnTo>
                  <a:lnTo>
                    <a:pt x="165" y="412"/>
                  </a:lnTo>
                  <a:lnTo>
                    <a:pt x="183" y="409"/>
                  </a:lnTo>
                  <a:lnTo>
                    <a:pt x="200" y="402"/>
                  </a:lnTo>
                  <a:lnTo>
                    <a:pt x="215" y="390"/>
                  </a:lnTo>
                  <a:lnTo>
                    <a:pt x="226" y="375"/>
                  </a:lnTo>
                  <a:lnTo>
                    <a:pt x="234" y="358"/>
                  </a:lnTo>
                  <a:lnTo>
                    <a:pt x="236" y="339"/>
                  </a:lnTo>
                  <a:lnTo>
                    <a:pt x="233" y="320"/>
                  </a:lnTo>
                  <a:lnTo>
                    <a:pt x="226" y="303"/>
                  </a:lnTo>
                  <a:lnTo>
                    <a:pt x="215" y="289"/>
                  </a:lnTo>
                  <a:lnTo>
                    <a:pt x="199" y="278"/>
                  </a:lnTo>
                  <a:lnTo>
                    <a:pt x="182" y="271"/>
                  </a:lnTo>
                  <a:lnTo>
                    <a:pt x="163" y="269"/>
                  </a:lnTo>
                  <a:close/>
                  <a:moveTo>
                    <a:pt x="629" y="0"/>
                  </a:moveTo>
                  <a:lnTo>
                    <a:pt x="644" y="2"/>
                  </a:lnTo>
                  <a:lnTo>
                    <a:pt x="660" y="9"/>
                  </a:lnTo>
                  <a:lnTo>
                    <a:pt x="673" y="20"/>
                  </a:lnTo>
                  <a:lnTo>
                    <a:pt x="683" y="33"/>
                  </a:lnTo>
                  <a:lnTo>
                    <a:pt x="690" y="48"/>
                  </a:lnTo>
                  <a:lnTo>
                    <a:pt x="692" y="64"/>
                  </a:lnTo>
                  <a:lnTo>
                    <a:pt x="691" y="80"/>
                  </a:lnTo>
                  <a:lnTo>
                    <a:pt x="685" y="96"/>
                  </a:lnTo>
                  <a:lnTo>
                    <a:pt x="676" y="109"/>
                  </a:lnTo>
                  <a:lnTo>
                    <a:pt x="664" y="120"/>
                  </a:lnTo>
                  <a:lnTo>
                    <a:pt x="325" y="359"/>
                  </a:lnTo>
                  <a:lnTo>
                    <a:pt x="321" y="383"/>
                  </a:lnTo>
                  <a:lnTo>
                    <a:pt x="313" y="407"/>
                  </a:lnTo>
                  <a:lnTo>
                    <a:pt x="301" y="428"/>
                  </a:lnTo>
                  <a:lnTo>
                    <a:pt x="286" y="448"/>
                  </a:lnTo>
                  <a:lnTo>
                    <a:pt x="268" y="467"/>
                  </a:lnTo>
                  <a:lnTo>
                    <a:pt x="246" y="482"/>
                  </a:lnTo>
                  <a:lnTo>
                    <a:pt x="220" y="494"/>
                  </a:lnTo>
                  <a:lnTo>
                    <a:pt x="192" y="502"/>
                  </a:lnTo>
                  <a:lnTo>
                    <a:pt x="164" y="504"/>
                  </a:lnTo>
                  <a:lnTo>
                    <a:pt x="136" y="502"/>
                  </a:lnTo>
                  <a:lnTo>
                    <a:pt x="109" y="495"/>
                  </a:lnTo>
                  <a:lnTo>
                    <a:pt x="84" y="484"/>
                  </a:lnTo>
                  <a:lnTo>
                    <a:pt x="60" y="468"/>
                  </a:lnTo>
                  <a:lnTo>
                    <a:pt x="40" y="447"/>
                  </a:lnTo>
                  <a:lnTo>
                    <a:pt x="23" y="424"/>
                  </a:lnTo>
                  <a:lnTo>
                    <a:pt x="10" y="398"/>
                  </a:lnTo>
                  <a:lnTo>
                    <a:pt x="3" y="369"/>
                  </a:lnTo>
                  <a:lnTo>
                    <a:pt x="0" y="342"/>
                  </a:lnTo>
                  <a:lnTo>
                    <a:pt x="3" y="313"/>
                  </a:lnTo>
                  <a:lnTo>
                    <a:pt x="9" y="287"/>
                  </a:lnTo>
                  <a:lnTo>
                    <a:pt x="21" y="261"/>
                  </a:lnTo>
                  <a:lnTo>
                    <a:pt x="36" y="238"/>
                  </a:lnTo>
                  <a:lnTo>
                    <a:pt x="56" y="217"/>
                  </a:lnTo>
                  <a:lnTo>
                    <a:pt x="81" y="199"/>
                  </a:lnTo>
                  <a:lnTo>
                    <a:pt x="109" y="186"/>
                  </a:lnTo>
                  <a:lnTo>
                    <a:pt x="138" y="179"/>
                  </a:lnTo>
                  <a:lnTo>
                    <a:pt x="168" y="177"/>
                  </a:lnTo>
                  <a:lnTo>
                    <a:pt x="197" y="181"/>
                  </a:lnTo>
                  <a:lnTo>
                    <a:pt x="226" y="189"/>
                  </a:lnTo>
                  <a:lnTo>
                    <a:pt x="597" y="7"/>
                  </a:lnTo>
                  <a:lnTo>
                    <a:pt x="613" y="1"/>
                  </a:lnTo>
                  <a:lnTo>
                    <a:pt x="6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1" name="Shape 12201"/>
            <p:cNvSpPr/>
            <p:nvPr/>
          </p:nvSpPr>
          <p:spPr>
            <a:xfrm>
              <a:off x="11044238" y="6386513"/>
              <a:ext cx="15875" cy="15875"/>
            </a:xfrm>
            <a:custGeom>
              <a:avLst/>
              <a:gdLst/>
              <a:ahLst/>
              <a:cxnLst/>
              <a:rect l="0" t="0" r="0" b="0"/>
              <a:pathLst>
                <a:path w="133" h="135" extrusionOk="0">
                  <a:moveTo>
                    <a:pt x="65" y="0"/>
                  </a:moveTo>
                  <a:lnTo>
                    <a:pt x="83" y="2"/>
                  </a:lnTo>
                  <a:lnTo>
                    <a:pt x="100" y="9"/>
                  </a:lnTo>
                  <a:lnTo>
                    <a:pt x="114" y="19"/>
                  </a:lnTo>
                  <a:lnTo>
                    <a:pt x="124" y="34"/>
                  </a:lnTo>
                  <a:lnTo>
                    <a:pt x="131" y="49"/>
                  </a:lnTo>
                  <a:lnTo>
                    <a:pt x="133" y="66"/>
                  </a:lnTo>
                  <a:lnTo>
                    <a:pt x="131" y="83"/>
                  </a:lnTo>
                  <a:lnTo>
                    <a:pt x="125" y="101"/>
                  </a:lnTo>
                  <a:lnTo>
                    <a:pt x="114" y="115"/>
                  </a:lnTo>
                  <a:lnTo>
                    <a:pt x="101" y="125"/>
                  </a:lnTo>
                  <a:lnTo>
                    <a:pt x="85" y="132"/>
                  </a:lnTo>
                  <a:lnTo>
                    <a:pt x="67" y="135"/>
                  </a:lnTo>
                  <a:lnTo>
                    <a:pt x="50" y="133"/>
                  </a:lnTo>
                  <a:lnTo>
                    <a:pt x="34" y="126"/>
                  </a:lnTo>
                  <a:lnTo>
                    <a:pt x="20" y="115"/>
                  </a:lnTo>
                  <a:lnTo>
                    <a:pt x="9" y="102"/>
                  </a:lnTo>
                  <a:lnTo>
                    <a:pt x="3" y="86"/>
                  </a:lnTo>
                  <a:lnTo>
                    <a:pt x="0" y="69"/>
                  </a:lnTo>
                  <a:lnTo>
                    <a:pt x="2" y="52"/>
                  </a:lnTo>
                  <a:lnTo>
                    <a:pt x="9" y="35"/>
                  </a:lnTo>
                  <a:lnTo>
                    <a:pt x="19" y="20"/>
                  </a:lnTo>
                  <a:lnTo>
                    <a:pt x="33" y="9"/>
                  </a:lnTo>
                  <a:lnTo>
                    <a:pt x="49" y="2"/>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2" name="Shape 12202"/>
            <p:cNvSpPr/>
            <p:nvPr/>
          </p:nvSpPr>
          <p:spPr>
            <a:xfrm>
              <a:off x="11014075" y="6378575"/>
              <a:ext cx="15875" cy="15875"/>
            </a:xfrm>
            <a:custGeom>
              <a:avLst/>
              <a:gdLst/>
              <a:ahLst/>
              <a:cxnLst/>
              <a:rect l="0" t="0" r="0" b="0"/>
              <a:pathLst>
                <a:path w="134" h="134" extrusionOk="0">
                  <a:moveTo>
                    <a:pt x="67" y="0"/>
                  </a:moveTo>
                  <a:lnTo>
                    <a:pt x="85" y="2"/>
                  </a:lnTo>
                  <a:lnTo>
                    <a:pt x="101" y="9"/>
                  </a:lnTo>
                  <a:lnTo>
                    <a:pt x="114" y="19"/>
                  </a:lnTo>
                  <a:lnTo>
                    <a:pt x="125" y="32"/>
                  </a:lnTo>
                  <a:lnTo>
                    <a:pt x="132" y="49"/>
                  </a:lnTo>
                  <a:lnTo>
                    <a:pt x="134" y="67"/>
                  </a:lnTo>
                  <a:lnTo>
                    <a:pt x="132" y="84"/>
                  </a:lnTo>
                  <a:lnTo>
                    <a:pt x="126" y="101"/>
                  </a:lnTo>
                  <a:lnTo>
                    <a:pt x="114" y="114"/>
                  </a:lnTo>
                  <a:lnTo>
                    <a:pt x="101" y="125"/>
                  </a:lnTo>
                  <a:lnTo>
                    <a:pt x="85" y="132"/>
                  </a:lnTo>
                  <a:lnTo>
                    <a:pt x="68" y="134"/>
                  </a:lnTo>
                  <a:lnTo>
                    <a:pt x="50" y="132"/>
                  </a:lnTo>
                  <a:lnTo>
                    <a:pt x="33" y="125"/>
                  </a:lnTo>
                  <a:lnTo>
                    <a:pt x="20" y="115"/>
                  </a:lnTo>
                  <a:lnTo>
                    <a:pt x="9" y="101"/>
                  </a:lnTo>
                  <a:lnTo>
                    <a:pt x="3" y="85"/>
                  </a:lnTo>
                  <a:lnTo>
                    <a:pt x="0" y="67"/>
                  </a:lnTo>
                  <a:lnTo>
                    <a:pt x="3" y="50"/>
                  </a:lnTo>
                  <a:lnTo>
                    <a:pt x="9" y="33"/>
                  </a:lnTo>
                  <a:lnTo>
                    <a:pt x="20" y="19"/>
                  </a:lnTo>
                  <a:lnTo>
                    <a:pt x="33" y="9"/>
                  </a:lnTo>
                  <a:lnTo>
                    <a:pt x="50"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3" name="Shape 12203"/>
            <p:cNvSpPr/>
            <p:nvPr/>
          </p:nvSpPr>
          <p:spPr>
            <a:xfrm>
              <a:off x="11015663" y="6500813"/>
              <a:ext cx="14287" cy="15875"/>
            </a:xfrm>
            <a:custGeom>
              <a:avLst/>
              <a:gdLst/>
              <a:ahLst/>
              <a:cxnLst/>
              <a:rect l="0" t="0" r="0" b="0"/>
              <a:pathLst>
                <a:path w="133" h="134" extrusionOk="0">
                  <a:moveTo>
                    <a:pt x="67" y="0"/>
                  </a:moveTo>
                  <a:lnTo>
                    <a:pt x="84" y="2"/>
                  </a:lnTo>
                  <a:lnTo>
                    <a:pt x="100" y="9"/>
                  </a:lnTo>
                  <a:lnTo>
                    <a:pt x="114" y="20"/>
                  </a:lnTo>
                  <a:lnTo>
                    <a:pt x="125" y="33"/>
                  </a:lnTo>
                  <a:lnTo>
                    <a:pt x="131" y="49"/>
                  </a:lnTo>
                  <a:lnTo>
                    <a:pt x="133" y="66"/>
                  </a:lnTo>
                  <a:lnTo>
                    <a:pt x="131" y="85"/>
                  </a:lnTo>
                  <a:lnTo>
                    <a:pt x="125" y="100"/>
                  </a:lnTo>
                  <a:lnTo>
                    <a:pt x="115" y="114"/>
                  </a:lnTo>
                  <a:lnTo>
                    <a:pt x="100" y="124"/>
                  </a:lnTo>
                  <a:lnTo>
                    <a:pt x="85" y="131"/>
                  </a:lnTo>
                  <a:lnTo>
                    <a:pt x="67" y="134"/>
                  </a:lnTo>
                  <a:lnTo>
                    <a:pt x="50" y="132"/>
                  </a:lnTo>
                  <a:lnTo>
                    <a:pt x="33" y="125"/>
                  </a:lnTo>
                  <a:lnTo>
                    <a:pt x="19" y="115"/>
                  </a:lnTo>
                  <a:lnTo>
                    <a:pt x="9" y="102"/>
                  </a:lnTo>
                  <a:lnTo>
                    <a:pt x="2" y="86"/>
                  </a:lnTo>
                  <a:lnTo>
                    <a:pt x="0" y="68"/>
                  </a:lnTo>
                  <a:lnTo>
                    <a:pt x="2" y="50"/>
                  </a:lnTo>
                  <a:lnTo>
                    <a:pt x="9" y="35"/>
                  </a:lnTo>
                  <a:lnTo>
                    <a:pt x="19" y="21"/>
                  </a:lnTo>
                  <a:lnTo>
                    <a:pt x="32" y="10"/>
                  </a:lnTo>
                  <a:lnTo>
                    <a:pt x="49" y="3"/>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4" name="Shape 12204"/>
            <p:cNvSpPr/>
            <p:nvPr/>
          </p:nvSpPr>
          <p:spPr>
            <a:xfrm>
              <a:off x="11045825" y="6492875"/>
              <a:ext cx="14287" cy="15875"/>
            </a:xfrm>
            <a:custGeom>
              <a:avLst/>
              <a:gdLst/>
              <a:ahLst/>
              <a:cxnLst/>
              <a:rect l="0" t="0" r="0" b="0"/>
              <a:pathLst>
                <a:path w="134" h="133" extrusionOk="0">
                  <a:moveTo>
                    <a:pt x="66" y="0"/>
                  </a:moveTo>
                  <a:lnTo>
                    <a:pt x="83" y="2"/>
                  </a:lnTo>
                  <a:lnTo>
                    <a:pt x="99" y="8"/>
                  </a:lnTo>
                  <a:lnTo>
                    <a:pt x="113" y="18"/>
                  </a:lnTo>
                  <a:lnTo>
                    <a:pt x="124" y="33"/>
                  </a:lnTo>
                  <a:lnTo>
                    <a:pt x="131" y="49"/>
                  </a:lnTo>
                  <a:lnTo>
                    <a:pt x="134" y="66"/>
                  </a:lnTo>
                  <a:lnTo>
                    <a:pt x="131" y="83"/>
                  </a:lnTo>
                  <a:lnTo>
                    <a:pt x="125" y="99"/>
                  </a:lnTo>
                  <a:lnTo>
                    <a:pt x="115" y="113"/>
                  </a:lnTo>
                  <a:lnTo>
                    <a:pt x="101" y="124"/>
                  </a:lnTo>
                  <a:lnTo>
                    <a:pt x="84" y="131"/>
                  </a:lnTo>
                  <a:lnTo>
                    <a:pt x="67" y="133"/>
                  </a:lnTo>
                  <a:lnTo>
                    <a:pt x="49" y="131"/>
                  </a:lnTo>
                  <a:lnTo>
                    <a:pt x="34" y="125"/>
                  </a:lnTo>
                  <a:lnTo>
                    <a:pt x="20" y="115"/>
                  </a:lnTo>
                  <a:lnTo>
                    <a:pt x="9" y="101"/>
                  </a:lnTo>
                  <a:lnTo>
                    <a:pt x="2" y="84"/>
                  </a:lnTo>
                  <a:lnTo>
                    <a:pt x="0" y="67"/>
                  </a:lnTo>
                  <a:lnTo>
                    <a:pt x="2" y="50"/>
                  </a:lnTo>
                  <a:lnTo>
                    <a:pt x="8" y="34"/>
                  </a:lnTo>
                  <a:lnTo>
                    <a:pt x="18" y="20"/>
                  </a:lnTo>
                  <a:lnTo>
                    <a:pt x="32" y="9"/>
                  </a:lnTo>
                  <a:lnTo>
                    <a:pt x="48"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5" name="Shape 12205"/>
            <p:cNvSpPr/>
            <p:nvPr/>
          </p:nvSpPr>
          <p:spPr>
            <a:xfrm>
              <a:off x="11068050" y="6470650"/>
              <a:ext cx="14287" cy="14288"/>
            </a:xfrm>
            <a:custGeom>
              <a:avLst/>
              <a:gdLst/>
              <a:ahLst/>
              <a:cxnLst/>
              <a:rect l="0" t="0" r="0" b="0"/>
              <a:pathLst>
                <a:path w="134" h="134" extrusionOk="0">
                  <a:moveTo>
                    <a:pt x="66" y="0"/>
                  </a:moveTo>
                  <a:lnTo>
                    <a:pt x="83" y="2"/>
                  </a:lnTo>
                  <a:lnTo>
                    <a:pt x="101" y="8"/>
                  </a:lnTo>
                  <a:lnTo>
                    <a:pt x="115" y="19"/>
                  </a:lnTo>
                  <a:lnTo>
                    <a:pt x="125" y="32"/>
                  </a:lnTo>
                  <a:lnTo>
                    <a:pt x="132" y="49"/>
                  </a:lnTo>
                  <a:lnTo>
                    <a:pt x="134" y="66"/>
                  </a:lnTo>
                  <a:lnTo>
                    <a:pt x="132" y="83"/>
                  </a:lnTo>
                  <a:lnTo>
                    <a:pt x="126" y="99"/>
                  </a:lnTo>
                  <a:lnTo>
                    <a:pt x="115" y="115"/>
                  </a:lnTo>
                  <a:lnTo>
                    <a:pt x="102" y="125"/>
                  </a:lnTo>
                  <a:lnTo>
                    <a:pt x="86" y="132"/>
                  </a:lnTo>
                  <a:lnTo>
                    <a:pt x="68" y="134"/>
                  </a:lnTo>
                  <a:lnTo>
                    <a:pt x="51" y="132"/>
                  </a:lnTo>
                  <a:lnTo>
                    <a:pt x="35" y="125"/>
                  </a:lnTo>
                  <a:lnTo>
                    <a:pt x="21" y="115"/>
                  </a:lnTo>
                  <a:lnTo>
                    <a:pt x="9" y="101"/>
                  </a:lnTo>
                  <a:lnTo>
                    <a:pt x="3" y="85"/>
                  </a:lnTo>
                  <a:lnTo>
                    <a:pt x="0" y="68"/>
                  </a:lnTo>
                  <a:lnTo>
                    <a:pt x="2" y="51"/>
                  </a:lnTo>
                  <a:lnTo>
                    <a:pt x="9" y="33"/>
                  </a:lnTo>
                  <a:lnTo>
                    <a:pt x="20" y="19"/>
                  </a:lnTo>
                  <a:lnTo>
                    <a:pt x="34" y="9"/>
                  </a:lnTo>
                  <a:lnTo>
                    <a:pt x="49"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6" name="Shape 12206"/>
            <p:cNvSpPr/>
            <p:nvPr/>
          </p:nvSpPr>
          <p:spPr>
            <a:xfrm>
              <a:off x="10953750" y="6440488"/>
              <a:ext cx="14287" cy="15875"/>
            </a:xfrm>
            <a:custGeom>
              <a:avLst/>
              <a:gdLst/>
              <a:ahLst/>
              <a:cxnLst/>
              <a:rect l="0" t="0" r="0" b="0"/>
              <a:pathLst>
                <a:path w="134" h="134" extrusionOk="0">
                  <a:moveTo>
                    <a:pt x="67" y="0"/>
                  </a:moveTo>
                  <a:lnTo>
                    <a:pt x="85" y="2"/>
                  </a:lnTo>
                  <a:lnTo>
                    <a:pt x="101" y="9"/>
                  </a:lnTo>
                  <a:lnTo>
                    <a:pt x="114" y="19"/>
                  </a:lnTo>
                  <a:lnTo>
                    <a:pt x="125" y="32"/>
                  </a:lnTo>
                  <a:lnTo>
                    <a:pt x="132" y="48"/>
                  </a:lnTo>
                  <a:lnTo>
                    <a:pt x="134" y="66"/>
                  </a:lnTo>
                  <a:lnTo>
                    <a:pt x="132" y="84"/>
                  </a:lnTo>
                  <a:lnTo>
                    <a:pt x="126" y="100"/>
                  </a:lnTo>
                  <a:lnTo>
                    <a:pt x="115" y="114"/>
                  </a:lnTo>
                  <a:lnTo>
                    <a:pt x="102" y="125"/>
                  </a:lnTo>
                  <a:lnTo>
                    <a:pt x="86" y="131"/>
                  </a:lnTo>
                  <a:lnTo>
                    <a:pt x="67" y="134"/>
                  </a:lnTo>
                  <a:lnTo>
                    <a:pt x="50" y="132"/>
                  </a:lnTo>
                  <a:lnTo>
                    <a:pt x="34" y="125"/>
                  </a:lnTo>
                  <a:lnTo>
                    <a:pt x="20" y="115"/>
                  </a:lnTo>
                  <a:lnTo>
                    <a:pt x="10" y="100"/>
                  </a:lnTo>
                  <a:lnTo>
                    <a:pt x="3" y="85"/>
                  </a:lnTo>
                  <a:lnTo>
                    <a:pt x="0" y="68"/>
                  </a:lnTo>
                  <a:lnTo>
                    <a:pt x="3" y="49"/>
                  </a:lnTo>
                  <a:lnTo>
                    <a:pt x="10" y="33"/>
                  </a:lnTo>
                  <a:lnTo>
                    <a:pt x="20" y="20"/>
                  </a:lnTo>
                  <a:lnTo>
                    <a:pt x="33" y="9"/>
                  </a:lnTo>
                  <a:lnTo>
                    <a:pt x="49"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7" name="Shape 12207"/>
            <p:cNvSpPr/>
            <p:nvPr/>
          </p:nvSpPr>
          <p:spPr>
            <a:xfrm>
              <a:off x="10961688" y="6470650"/>
              <a:ext cx="15875" cy="15875"/>
            </a:xfrm>
            <a:custGeom>
              <a:avLst/>
              <a:gdLst/>
              <a:ahLst/>
              <a:cxnLst/>
              <a:rect l="0" t="0" r="0" b="0"/>
              <a:pathLst>
                <a:path w="133" h="134" extrusionOk="0">
                  <a:moveTo>
                    <a:pt x="65" y="0"/>
                  </a:moveTo>
                  <a:lnTo>
                    <a:pt x="83" y="2"/>
                  </a:lnTo>
                  <a:lnTo>
                    <a:pt x="99" y="9"/>
                  </a:lnTo>
                  <a:lnTo>
                    <a:pt x="113" y="19"/>
                  </a:lnTo>
                  <a:lnTo>
                    <a:pt x="124" y="33"/>
                  </a:lnTo>
                  <a:lnTo>
                    <a:pt x="131" y="50"/>
                  </a:lnTo>
                  <a:lnTo>
                    <a:pt x="133" y="67"/>
                  </a:lnTo>
                  <a:lnTo>
                    <a:pt x="131" y="84"/>
                  </a:lnTo>
                  <a:lnTo>
                    <a:pt x="125" y="100"/>
                  </a:lnTo>
                  <a:lnTo>
                    <a:pt x="115" y="114"/>
                  </a:lnTo>
                  <a:lnTo>
                    <a:pt x="101" y="125"/>
                  </a:lnTo>
                  <a:lnTo>
                    <a:pt x="84" y="132"/>
                  </a:lnTo>
                  <a:lnTo>
                    <a:pt x="66" y="134"/>
                  </a:lnTo>
                  <a:lnTo>
                    <a:pt x="49" y="132"/>
                  </a:lnTo>
                  <a:lnTo>
                    <a:pt x="34" y="126"/>
                  </a:lnTo>
                  <a:lnTo>
                    <a:pt x="20" y="116"/>
                  </a:lnTo>
                  <a:lnTo>
                    <a:pt x="9" y="102"/>
                  </a:lnTo>
                  <a:lnTo>
                    <a:pt x="2" y="85"/>
                  </a:lnTo>
                  <a:lnTo>
                    <a:pt x="0" y="68"/>
                  </a:lnTo>
                  <a:lnTo>
                    <a:pt x="2" y="51"/>
                  </a:lnTo>
                  <a:lnTo>
                    <a:pt x="8" y="35"/>
                  </a:lnTo>
                  <a:lnTo>
                    <a:pt x="18" y="21"/>
                  </a:lnTo>
                  <a:lnTo>
                    <a:pt x="32" y="10"/>
                  </a:lnTo>
                  <a:lnTo>
                    <a:pt x="48" y="3"/>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8" name="Shape 12208"/>
            <p:cNvSpPr/>
            <p:nvPr/>
          </p:nvSpPr>
          <p:spPr>
            <a:xfrm>
              <a:off x="11075988" y="6440488"/>
              <a:ext cx="14287" cy="14288"/>
            </a:xfrm>
            <a:custGeom>
              <a:avLst/>
              <a:gdLst/>
              <a:ahLst/>
              <a:cxnLst/>
              <a:rect l="0" t="0" r="0" b="0"/>
              <a:pathLst>
                <a:path w="135" h="134" extrusionOk="0">
                  <a:moveTo>
                    <a:pt x="67" y="0"/>
                  </a:moveTo>
                  <a:lnTo>
                    <a:pt x="85" y="2"/>
                  </a:lnTo>
                  <a:lnTo>
                    <a:pt x="102" y="8"/>
                  </a:lnTo>
                  <a:lnTo>
                    <a:pt x="115" y="19"/>
                  </a:lnTo>
                  <a:lnTo>
                    <a:pt x="125" y="32"/>
                  </a:lnTo>
                  <a:lnTo>
                    <a:pt x="132" y="48"/>
                  </a:lnTo>
                  <a:lnTo>
                    <a:pt x="135" y="66"/>
                  </a:lnTo>
                  <a:lnTo>
                    <a:pt x="132" y="84"/>
                  </a:lnTo>
                  <a:lnTo>
                    <a:pt x="126" y="99"/>
                  </a:lnTo>
                  <a:lnTo>
                    <a:pt x="115" y="113"/>
                  </a:lnTo>
                  <a:lnTo>
                    <a:pt x="102" y="124"/>
                  </a:lnTo>
                  <a:lnTo>
                    <a:pt x="85" y="131"/>
                  </a:lnTo>
                  <a:lnTo>
                    <a:pt x="68" y="134"/>
                  </a:lnTo>
                  <a:lnTo>
                    <a:pt x="50" y="131"/>
                  </a:lnTo>
                  <a:lnTo>
                    <a:pt x="34" y="125"/>
                  </a:lnTo>
                  <a:lnTo>
                    <a:pt x="21" y="113"/>
                  </a:lnTo>
                  <a:lnTo>
                    <a:pt x="9" y="100"/>
                  </a:lnTo>
                  <a:lnTo>
                    <a:pt x="2" y="84"/>
                  </a:lnTo>
                  <a:lnTo>
                    <a:pt x="0" y="67"/>
                  </a:lnTo>
                  <a:lnTo>
                    <a:pt x="2" y="49"/>
                  </a:lnTo>
                  <a:lnTo>
                    <a:pt x="8" y="33"/>
                  </a:lnTo>
                  <a:lnTo>
                    <a:pt x="20" y="19"/>
                  </a:lnTo>
                  <a:lnTo>
                    <a:pt x="33" y="9"/>
                  </a:lnTo>
                  <a:lnTo>
                    <a:pt x="49" y="2"/>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09" name="Shape 12209"/>
            <p:cNvSpPr/>
            <p:nvPr/>
          </p:nvSpPr>
          <p:spPr>
            <a:xfrm>
              <a:off x="10961688" y="6410325"/>
              <a:ext cx="14287" cy="15875"/>
            </a:xfrm>
            <a:custGeom>
              <a:avLst/>
              <a:gdLst/>
              <a:ahLst/>
              <a:cxnLst/>
              <a:rect l="0" t="0" r="0" b="0"/>
              <a:pathLst>
                <a:path w="135" h="135" extrusionOk="0">
                  <a:moveTo>
                    <a:pt x="66" y="0"/>
                  </a:moveTo>
                  <a:lnTo>
                    <a:pt x="84" y="2"/>
                  </a:lnTo>
                  <a:lnTo>
                    <a:pt x="101" y="8"/>
                  </a:lnTo>
                  <a:lnTo>
                    <a:pt x="115" y="20"/>
                  </a:lnTo>
                  <a:lnTo>
                    <a:pt x="126" y="34"/>
                  </a:lnTo>
                  <a:lnTo>
                    <a:pt x="132" y="49"/>
                  </a:lnTo>
                  <a:lnTo>
                    <a:pt x="135" y="66"/>
                  </a:lnTo>
                  <a:lnTo>
                    <a:pt x="133" y="84"/>
                  </a:lnTo>
                  <a:lnTo>
                    <a:pt x="126" y="101"/>
                  </a:lnTo>
                  <a:lnTo>
                    <a:pt x="116" y="115"/>
                  </a:lnTo>
                  <a:lnTo>
                    <a:pt x="102" y="125"/>
                  </a:lnTo>
                  <a:lnTo>
                    <a:pt x="87" y="132"/>
                  </a:lnTo>
                  <a:lnTo>
                    <a:pt x="69" y="135"/>
                  </a:lnTo>
                  <a:lnTo>
                    <a:pt x="52" y="132"/>
                  </a:lnTo>
                  <a:lnTo>
                    <a:pt x="35" y="126"/>
                  </a:lnTo>
                  <a:lnTo>
                    <a:pt x="21" y="115"/>
                  </a:lnTo>
                  <a:lnTo>
                    <a:pt x="10" y="102"/>
                  </a:lnTo>
                  <a:lnTo>
                    <a:pt x="3" y="86"/>
                  </a:lnTo>
                  <a:lnTo>
                    <a:pt x="0" y="68"/>
                  </a:lnTo>
                  <a:lnTo>
                    <a:pt x="2" y="51"/>
                  </a:lnTo>
                  <a:lnTo>
                    <a:pt x="10" y="35"/>
                  </a:lnTo>
                  <a:lnTo>
                    <a:pt x="20" y="20"/>
                  </a:lnTo>
                  <a:lnTo>
                    <a:pt x="34" y="10"/>
                  </a:lnTo>
                  <a:lnTo>
                    <a:pt x="50"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0" name="Shape 12210"/>
            <p:cNvSpPr/>
            <p:nvPr/>
          </p:nvSpPr>
          <p:spPr>
            <a:xfrm>
              <a:off x="10983913" y="6388100"/>
              <a:ext cx="14287" cy="14288"/>
            </a:xfrm>
            <a:custGeom>
              <a:avLst/>
              <a:gdLst/>
              <a:ahLst/>
              <a:cxnLst/>
              <a:rect l="0" t="0" r="0" b="0"/>
              <a:pathLst>
                <a:path w="136" h="136" extrusionOk="0">
                  <a:moveTo>
                    <a:pt x="69" y="0"/>
                  </a:moveTo>
                  <a:lnTo>
                    <a:pt x="86" y="3"/>
                  </a:lnTo>
                  <a:lnTo>
                    <a:pt x="103" y="9"/>
                  </a:lnTo>
                  <a:lnTo>
                    <a:pt x="116" y="19"/>
                  </a:lnTo>
                  <a:lnTo>
                    <a:pt x="127" y="34"/>
                  </a:lnTo>
                  <a:lnTo>
                    <a:pt x="134" y="50"/>
                  </a:lnTo>
                  <a:lnTo>
                    <a:pt x="136" y="67"/>
                  </a:lnTo>
                  <a:lnTo>
                    <a:pt x="134" y="84"/>
                  </a:lnTo>
                  <a:lnTo>
                    <a:pt x="128" y="101"/>
                  </a:lnTo>
                  <a:lnTo>
                    <a:pt x="118" y="114"/>
                  </a:lnTo>
                  <a:lnTo>
                    <a:pt x="104" y="125"/>
                  </a:lnTo>
                  <a:lnTo>
                    <a:pt x="104" y="125"/>
                  </a:lnTo>
                  <a:lnTo>
                    <a:pt x="103" y="126"/>
                  </a:lnTo>
                  <a:lnTo>
                    <a:pt x="103" y="126"/>
                  </a:lnTo>
                  <a:lnTo>
                    <a:pt x="103" y="126"/>
                  </a:lnTo>
                  <a:lnTo>
                    <a:pt x="102" y="127"/>
                  </a:lnTo>
                  <a:lnTo>
                    <a:pt x="102" y="127"/>
                  </a:lnTo>
                  <a:lnTo>
                    <a:pt x="85" y="133"/>
                  </a:lnTo>
                  <a:lnTo>
                    <a:pt x="68" y="136"/>
                  </a:lnTo>
                  <a:lnTo>
                    <a:pt x="51" y="134"/>
                  </a:lnTo>
                  <a:lnTo>
                    <a:pt x="36" y="127"/>
                  </a:lnTo>
                  <a:lnTo>
                    <a:pt x="21" y="117"/>
                  </a:lnTo>
                  <a:lnTo>
                    <a:pt x="10" y="103"/>
                  </a:lnTo>
                  <a:lnTo>
                    <a:pt x="2" y="87"/>
                  </a:lnTo>
                  <a:lnTo>
                    <a:pt x="0" y="69"/>
                  </a:lnTo>
                  <a:lnTo>
                    <a:pt x="2" y="52"/>
                  </a:lnTo>
                  <a:lnTo>
                    <a:pt x="9" y="36"/>
                  </a:lnTo>
                  <a:lnTo>
                    <a:pt x="19" y="22"/>
                  </a:lnTo>
                  <a:lnTo>
                    <a:pt x="34" y="11"/>
                  </a:lnTo>
                  <a:lnTo>
                    <a:pt x="34" y="11"/>
                  </a:lnTo>
                  <a:lnTo>
                    <a:pt x="34" y="10"/>
                  </a:lnTo>
                  <a:lnTo>
                    <a:pt x="35" y="10"/>
                  </a:lnTo>
                  <a:lnTo>
                    <a:pt x="35" y="10"/>
                  </a:lnTo>
                  <a:lnTo>
                    <a:pt x="35" y="10"/>
                  </a:lnTo>
                  <a:lnTo>
                    <a:pt x="36" y="9"/>
                  </a:lnTo>
                  <a:lnTo>
                    <a:pt x="52" y="3"/>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1" name="Shape 12211"/>
            <p:cNvSpPr/>
            <p:nvPr/>
          </p:nvSpPr>
          <p:spPr>
            <a:xfrm>
              <a:off x="10983913" y="6492875"/>
              <a:ext cx="15875" cy="15875"/>
            </a:xfrm>
            <a:custGeom>
              <a:avLst/>
              <a:gdLst/>
              <a:ahLst/>
              <a:cxnLst/>
              <a:rect l="0" t="0" r="0" b="0"/>
              <a:pathLst>
                <a:path w="135" h="134" extrusionOk="0">
                  <a:moveTo>
                    <a:pt x="66" y="0"/>
                  </a:moveTo>
                  <a:lnTo>
                    <a:pt x="84" y="2"/>
                  </a:lnTo>
                  <a:lnTo>
                    <a:pt x="101" y="8"/>
                  </a:lnTo>
                  <a:lnTo>
                    <a:pt x="115" y="19"/>
                  </a:lnTo>
                  <a:lnTo>
                    <a:pt x="126" y="34"/>
                  </a:lnTo>
                  <a:lnTo>
                    <a:pt x="132" y="49"/>
                  </a:lnTo>
                  <a:lnTo>
                    <a:pt x="135" y="66"/>
                  </a:lnTo>
                  <a:lnTo>
                    <a:pt x="133" y="83"/>
                  </a:lnTo>
                  <a:lnTo>
                    <a:pt x="126" y="101"/>
                  </a:lnTo>
                  <a:lnTo>
                    <a:pt x="116" y="115"/>
                  </a:lnTo>
                  <a:lnTo>
                    <a:pt x="102" y="125"/>
                  </a:lnTo>
                  <a:lnTo>
                    <a:pt x="85" y="132"/>
                  </a:lnTo>
                  <a:lnTo>
                    <a:pt x="69" y="134"/>
                  </a:lnTo>
                  <a:lnTo>
                    <a:pt x="52" y="133"/>
                  </a:lnTo>
                  <a:lnTo>
                    <a:pt x="35" y="126"/>
                  </a:lnTo>
                  <a:lnTo>
                    <a:pt x="21" y="115"/>
                  </a:lnTo>
                  <a:lnTo>
                    <a:pt x="10" y="102"/>
                  </a:lnTo>
                  <a:lnTo>
                    <a:pt x="3" y="85"/>
                  </a:lnTo>
                  <a:lnTo>
                    <a:pt x="0" y="68"/>
                  </a:lnTo>
                  <a:lnTo>
                    <a:pt x="2" y="51"/>
                  </a:lnTo>
                  <a:lnTo>
                    <a:pt x="9" y="34"/>
                  </a:lnTo>
                  <a:lnTo>
                    <a:pt x="21" y="19"/>
                  </a:lnTo>
                  <a:lnTo>
                    <a:pt x="34" y="9"/>
                  </a:lnTo>
                  <a:lnTo>
                    <a:pt x="50" y="2"/>
                  </a:lnTo>
                  <a:lnTo>
                    <a:pt x="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12" name="Shape 12212"/>
          <p:cNvGrpSpPr/>
          <p:nvPr/>
        </p:nvGrpSpPr>
        <p:grpSpPr>
          <a:xfrm>
            <a:off x="7423109" y="4373644"/>
            <a:ext cx="284559" cy="261938"/>
            <a:chOff x="6313" y="3937"/>
            <a:chExt cx="239" cy="220"/>
          </a:xfrm>
        </p:grpSpPr>
        <p:sp>
          <p:nvSpPr>
            <p:cNvPr id="12213" name="Shape 12213"/>
            <p:cNvSpPr/>
            <p:nvPr/>
          </p:nvSpPr>
          <p:spPr>
            <a:xfrm>
              <a:off x="6375" y="4133"/>
              <a:ext cx="115" cy="24"/>
            </a:xfrm>
            <a:custGeom>
              <a:avLst/>
              <a:gdLst/>
              <a:ahLst/>
              <a:cxnLst/>
              <a:rect l="0" t="0" r="0" b="0"/>
              <a:pathLst>
                <a:path w="1614" h="339" extrusionOk="0">
                  <a:moveTo>
                    <a:pt x="382" y="0"/>
                  </a:moveTo>
                  <a:lnTo>
                    <a:pt x="1237" y="0"/>
                  </a:lnTo>
                  <a:lnTo>
                    <a:pt x="1252" y="21"/>
                  </a:lnTo>
                  <a:lnTo>
                    <a:pt x="1270" y="40"/>
                  </a:lnTo>
                  <a:lnTo>
                    <a:pt x="1291" y="59"/>
                  </a:lnTo>
                  <a:lnTo>
                    <a:pt x="1315" y="77"/>
                  </a:lnTo>
                  <a:lnTo>
                    <a:pt x="1342" y="94"/>
                  </a:lnTo>
                  <a:lnTo>
                    <a:pt x="1374" y="110"/>
                  </a:lnTo>
                  <a:lnTo>
                    <a:pt x="1408" y="124"/>
                  </a:lnTo>
                  <a:lnTo>
                    <a:pt x="1447" y="136"/>
                  </a:lnTo>
                  <a:lnTo>
                    <a:pt x="1489" y="146"/>
                  </a:lnTo>
                  <a:lnTo>
                    <a:pt x="1537" y="154"/>
                  </a:lnTo>
                  <a:lnTo>
                    <a:pt x="1521" y="154"/>
                  </a:lnTo>
                  <a:lnTo>
                    <a:pt x="1542" y="156"/>
                  </a:lnTo>
                  <a:lnTo>
                    <a:pt x="1562" y="163"/>
                  </a:lnTo>
                  <a:lnTo>
                    <a:pt x="1580" y="174"/>
                  </a:lnTo>
                  <a:lnTo>
                    <a:pt x="1594" y="188"/>
                  </a:lnTo>
                  <a:lnTo>
                    <a:pt x="1605" y="206"/>
                  </a:lnTo>
                  <a:lnTo>
                    <a:pt x="1612" y="225"/>
                  </a:lnTo>
                  <a:lnTo>
                    <a:pt x="1614" y="246"/>
                  </a:lnTo>
                  <a:lnTo>
                    <a:pt x="1611" y="267"/>
                  </a:lnTo>
                  <a:lnTo>
                    <a:pt x="1605" y="286"/>
                  </a:lnTo>
                  <a:lnTo>
                    <a:pt x="1594" y="304"/>
                  </a:lnTo>
                  <a:lnTo>
                    <a:pt x="1580" y="319"/>
                  </a:lnTo>
                  <a:lnTo>
                    <a:pt x="1562" y="329"/>
                  </a:lnTo>
                  <a:lnTo>
                    <a:pt x="1542" y="336"/>
                  </a:lnTo>
                  <a:lnTo>
                    <a:pt x="1521" y="339"/>
                  </a:lnTo>
                  <a:lnTo>
                    <a:pt x="92" y="339"/>
                  </a:lnTo>
                  <a:lnTo>
                    <a:pt x="71" y="336"/>
                  </a:lnTo>
                  <a:lnTo>
                    <a:pt x="52" y="329"/>
                  </a:lnTo>
                  <a:lnTo>
                    <a:pt x="34" y="319"/>
                  </a:lnTo>
                  <a:lnTo>
                    <a:pt x="20" y="305"/>
                  </a:lnTo>
                  <a:lnTo>
                    <a:pt x="9" y="287"/>
                  </a:lnTo>
                  <a:lnTo>
                    <a:pt x="2" y="267"/>
                  </a:lnTo>
                  <a:lnTo>
                    <a:pt x="0" y="246"/>
                  </a:lnTo>
                  <a:lnTo>
                    <a:pt x="2" y="225"/>
                  </a:lnTo>
                  <a:lnTo>
                    <a:pt x="9" y="206"/>
                  </a:lnTo>
                  <a:lnTo>
                    <a:pt x="20" y="188"/>
                  </a:lnTo>
                  <a:lnTo>
                    <a:pt x="34" y="174"/>
                  </a:lnTo>
                  <a:lnTo>
                    <a:pt x="52" y="163"/>
                  </a:lnTo>
                  <a:lnTo>
                    <a:pt x="71" y="156"/>
                  </a:lnTo>
                  <a:lnTo>
                    <a:pt x="92" y="154"/>
                  </a:lnTo>
                  <a:lnTo>
                    <a:pt x="82" y="154"/>
                  </a:lnTo>
                  <a:lnTo>
                    <a:pt x="130" y="146"/>
                  </a:lnTo>
                  <a:lnTo>
                    <a:pt x="172" y="136"/>
                  </a:lnTo>
                  <a:lnTo>
                    <a:pt x="211" y="124"/>
                  </a:lnTo>
                  <a:lnTo>
                    <a:pt x="245" y="110"/>
                  </a:lnTo>
                  <a:lnTo>
                    <a:pt x="277" y="94"/>
                  </a:lnTo>
                  <a:lnTo>
                    <a:pt x="304" y="77"/>
                  </a:lnTo>
                  <a:lnTo>
                    <a:pt x="328" y="59"/>
                  </a:lnTo>
                  <a:lnTo>
                    <a:pt x="349" y="40"/>
                  </a:lnTo>
                  <a:lnTo>
                    <a:pt x="367" y="21"/>
                  </a:lnTo>
                  <a:lnTo>
                    <a:pt x="3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4" name="Shape 12214"/>
            <p:cNvSpPr/>
            <p:nvPr/>
          </p:nvSpPr>
          <p:spPr>
            <a:xfrm>
              <a:off x="6313" y="3937"/>
              <a:ext cx="239" cy="185"/>
            </a:xfrm>
            <a:custGeom>
              <a:avLst/>
              <a:gdLst/>
              <a:ahLst/>
              <a:cxnLst/>
              <a:rect l="0" t="0" r="0" b="0"/>
              <a:pathLst>
                <a:path w="3343" h="2591" extrusionOk="0">
                  <a:moveTo>
                    <a:pt x="1530" y="2267"/>
                  </a:moveTo>
                  <a:lnTo>
                    <a:pt x="1514" y="2271"/>
                  </a:lnTo>
                  <a:lnTo>
                    <a:pt x="1499" y="2278"/>
                  </a:lnTo>
                  <a:lnTo>
                    <a:pt x="1487" y="2290"/>
                  </a:lnTo>
                  <a:lnTo>
                    <a:pt x="1479" y="2304"/>
                  </a:lnTo>
                  <a:lnTo>
                    <a:pt x="1476" y="2321"/>
                  </a:lnTo>
                  <a:lnTo>
                    <a:pt x="1476" y="2358"/>
                  </a:lnTo>
                  <a:lnTo>
                    <a:pt x="1479" y="2375"/>
                  </a:lnTo>
                  <a:lnTo>
                    <a:pt x="1487" y="2390"/>
                  </a:lnTo>
                  <a:lnTo>
                    <a:pt x="1499" y="2401"/>
                  </a:lnTo>
                  <a:lnTo>
                    <a:pt x="1514" y="2409"/>
                  </a:lnTo>
                  <a:lnTo>
                    <a:pt x="1530" y="2412"/>
                  </a:lnTo>
                  <a:lnTo>
                    <a:pt x="1812" y="2412"/>
                  </a:lnTo>
                  <a:lnTo>
                    <a:pt x="1829" y="2409"/>
                  </a:lnTo>
                  <a:lnTo>
                    <a:pt x="1843" y="2401"/>
                  </a:lnTo>
                  <a:lnTo>
                    <a:pt x="1856" y="2390"/>
                  </a:lnTo>
                  <a:lnTo>
                    <a:pt x="1863" y="2375"/>
                  </a:lnTo>
                  <a:lnTo>
                    <a:pt x="1866" y="2358"/>
                  </a:lnTo>
                  <a:lnTo>
                    <a:pt x="1866" y="2321"/>
                  </a:lnTo>
                  <a:lnTo>
                    <a:pt x="1863" y="2304"/>
                  </a:lnTo>
                  <a:lnTo>
                    <a:pt x="1856" y="2290"/>
                  </a:lnTo>
                  <a:lnTo>
                    <a:pt x="1843" y="2278"/>
                  </a:lnTo>
                  <a:lnTo>
                    <a:pt x="1829" y="2271"/>
                  </a:lnTo>
                  <a:lnTo>
                    <a:pt x="1812" y="2267"/>
                  </a:lnTo>
                  <a:lnTo>
                    <a:pt x="1530" y="2267"/>
                  </a:lnTo>
                  <a:close/>
                  <a:moveTo>
                    <a:pt x="243" y="199"/>
                  </a:moveTo>
                  <a:lnTo>
                    <a:pt x="229" y="201"/>
                  </a:lnTo>
                  <a:lnTo>
                    <a:pt x="218" y="207"/>
                  </a:lnTo>
                  <a:lnTo>
                    <a:pt x="209" y="217"/>
                  </a:lnTo>
                  <a:lnTo>
                    <a:pt x="203" y="228"/>
                  </a:lnTo>
                  <a:lnTo>
                    <a:pt x="200" y="242"/>
                  </a:lnTo>
                  <a:lnTo>
                    <a:pt x="200" y="2028"/>
                  </a:lnTo>
                  <a:lnTo>
                    <a:pt x="203" y="2042"/>
                  </a:lnTo>
                  <a:lnTo>
                    <a:pt x="209" y="2053"/>
                  </a:lnTo>
                  <a:lnTo>
                    <a:pt x="218" y="2062"/>
                  </a:lnTo>
                  <a:lnTo>
                    <a:pt x="229" y="2068"/>
                  </a:lnTo>
                  <a:lnTo>
                    <a:pt x="243" y="2070"/>
                  </a:lnTo>
                  <a:lnTo>
                    <a:pt x="3100" y="2070"/>
                  </a:lnTo>
                  <a:lnTo>
                    <a:pt x="3114" y="2068"/>
                  </a:lnTo>
                  <a:lnTo>
                    <a:pt x="3125" y="2062"/>
                  </a:lnTo>
                  <a:lnTo>
                    <a:pt x="3134" y="2053"/>
                  </a:lnTo>
                  <a:lnTo>
                    <a:pt x="3140" y="2042"/>
                  </a:lnTo>
                  <a:lnTo>
                    <a:pt x="3142" y="2028"/>
                  </a:lnTo>
                  <a:lnTo>
                    <a:pt x="3142" y="242"/>
                  </a:lnTo>
                  <a:lnTo>
                    <a:pt x="3140" y="228"/>
                  </a:lnTo>
                  <a:lnTo>
                    <a:pt x="3134" y="217"/>
                  </a:lnTo>
                  <a:lnTo>
                    <a:pt x="3124" y="207"/>
                  </a:lnTo>
                  <a:lnTo>
                    <a:pt x="3113" y="201"/>
                  </a:lnTo>
                  <a:lnTo>
                    <a:pt x="3100" y="199"/>
                  </a:lnTo>
                  <a:lnTo>
                    <a:pt x="243" y="199"/>
                  </a:lnTo>
                  <a:close/>
                  <a:moveTo>
                    <a:pt x="243" y="0"/>
                  </a:moveTo>
                  <a:lnTo>
                    <a:pt x="3100" y="0"/>
                  </a:lnTo>
                  <a:lnTo>
                    <a:pt x="3139" y="3"/>
                  </a:lnTo>
                  <a:lnTo>
                    <a:pt x="3177" y="12"/>
                  </a:lnTo>
                  <a:lnTo>
                    <a:pt x="3211" y="27"/>
                  </a:lnTo>
                  <a:lnTo>
                    <a:pt x="3244" y="47"/>
                  </a:lnTo>
                  <a:lnTo>
                    <a:pt x="3272" y="71"/>
                  </a:lnTo>
                  <a:lnTo>
                    <a:pt x="3296" y="99"/>
                  </a:lnTo>
                  <a:lnTo>
                    <a:pt x="3316" y="130"/>
                  </a:lnTo>
                  <a:lnTo>
                    <a:pt x="3331" y="166"/>
                  </a:lnTo>
                  <a:lnTo>
                    <a:pt x="3340" y="203"/>
                  </a:lnTo>
                  <a:lnTo>
                    <a:pt x="3343" y="242"/>
                  </a:lnTo>
                  <a:lnTo>
                    <a:pt x="3343" y="1986"/>
                  </a:lnTo>
                  <a:lnTo>
                    <a:pt x="3342" y="2386"/>
                  </a:lnTo>
                  <a:lnTo>
                    <a:pt x="3338" y="2419"/>
                  </a:lnTo>
                  <a:lnTo>
                    <a:pt x="3329" y="2450"/>
                  </a:lnTo>
                  <a:lnTo>
                    <a:pt x="3316" y="2480"/>
                  </a:lnTo>
                  <a:lnTo>
                    <a:pt x="3298" y="2507"/>
                  </a:lnTo>
                  <a:lnTo>
                    <a:pt x="3277" y="2531"/>
                  </a:lnTo>
                  <a:lnTo>
                    <a:pt x="3252" y="2551"/>
                  </a:lnTo>
                  <a:lnTo>
                    <a:pt x="3224" y="2568"/>
                  </a:lnTo>
                  <a:lnTo>
                    <a:pt x="3194" y="2581"/>
                  </a:lnTo>
                  <a:lnTo>
                    <a:pt x="3162" y="2588"/>
                  </a:lnTo>
                  <a:lnTo>
                    <a:pt x="3128" y="2591"/>
                  </a:lnTo>
                  <a:lnTo>
                    <a:pt x="214" y="2591"/>
                  </a:lnTo>
                  <a:lnTo>
                    <a:pt x="180" y="2588"/>
                  </a:lnTo>
                  <a:lnTo>
                    <a:pt x="148" y="2581"/>
                  </a:lnTo>
                  <a:lnTo>
                    <a:pt x="118" y="2568"/>
                  </a:lnTo>
                  <a:lnTo>
                    <a:pt x="90" y="2551"/>
                  </a:lnTo>
                  <a:lnTo>
                    <a:pt x="65" y="2531"/>
                  </a:lnTo>
                  <a:lnTo>
                    <a:pt x="44" y="2507"/>
                  </a:lnTo>
                  <a:lnTo>
                    <a:pt x="26" y="2480"/>
                  </a:lnTo>
                  <a:lnTo>
                    <a:pt x="13" y="2450"/>
                  </a:lnTo>
                  <a:lnTo>
                    <a:pt x="4" y="2419"/>
                  </a:lnTo>
                  <a:lnTo>
                    <a:pt x="0" y="2386"/>
                  </a:lnTo>
                  <a:lnTo>
                    <a:pt x="0" y="242"/>
                  </a:lnTo>
                  <a:lnTo>
                    <a:pt x="3" y="203"/>
                  </a:lnTo>
                  <a:lnTo>
                    <a:pt x="12" y="166"/>
                  </a:lnTo>
                  <a:lnTo>
                    <a:pt x="27" y="130"/>
                  </a:lnTo>
                  <a:lnTo>
                    <a:pt x="47" y="99"/>
                  </a:lnTo>
                  <a:lnTo>
                    <a:pt x="71" y="71"/>
                  </a:lnTo>
                  <a:lnTo>
                    <a:pt x="99" y="47"/>
                  </a:lnTo>
                  <a:lnTo>
                    <a:pt x="131" y="27"/>
                  </a:lnTo>
                  <a:lnTo>
                    <a:pt x="166" y="12"/>
                  </a:lnTo>
                  <a:lnTo>
                    <a:pt x="204" y="3"/>
                  </a:lnTo>
                  <a:lnTo>
                    <a:pt x="2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5" name="Shape 12215"/>
            <p:cNvSpPr/>
            <p:nvPr/>
          </p:nvSpPr>
          <p:spPr>
            <a:xfrm>
              <a:off x="6482" y="4006"/>
              <a:ext cx="8" cy="7"/>
            </a:xfrm>
            <a:custGeom>
              <a:avLst/>
              <a:gdLst/>
              <a:ahLst/>
              <a:cxnLst/>
              <a:rect l="0" t="0" r="0" b="0"/>
              <a:pathLst>
                <a:path w="110" h="102" extrusionOk="0">
                  <a:moveTo>
                    <a:pt x="103" y="0"/>
                  </a:moveTo>
                  <a:lnTo>
                    <a:pt x="108" y="49"/>
                  </a:lnTo>
                  <a:lnTo>
                    <a:pt x="110" y="99"/>
                  </a:lnTo>
                  <a:lnTo>
                    <a:pt x="107" y="102"/>
                  </a:lnTo>
                  <a:lnTo>
                    <a:pt x="0" y="102"/>
                  </a:lnTo>
                  <a:lnTo>
                    <a:pt x="1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6" name="Shape 12216"/>
            <p:cNvSpPr/>
            <p:nvPr/>
          </p:nvSpPr>
          <p:spPr>
            <a:xfrm>
              <a:off x="6440" y="3970"/>
              <a:ext cx="29" cy="32"/>
            </a:xfrm>
            <a:custGeom>
              <a:avLst/>
              <a:gdLst/>
              <a:ahLst/>
              <a:cxnLst/>
              <a:rect l="0" t="0" r="0" b="0"/>
              <a:pathLst>
                <a:path w="406" h="446" extrusionOk="0">
                  <a:moveTo>
                    <a:pt x="341" y="0"/>
                  </a:moveTo>
                  <a:lnTo>
                    <a:pt x="374" y="20"/>
                  </a:lnTo>
                  <a:lnTo>
                    <a:pt x="406" y="42"/>
                  </a:lnTo>
                  <a:lnTo>
                    <a:pt x="0" y="446"/>
                  </a:lnTo>
                  <a:lnTo>
                    <a:pt x="0" y="339"/>
                  </a:lnTo>
                  <a:lnTo>
                    <a:pt x="3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7" name="Shape 12217"/>
            <p:cNvSpPr/>
            <p:nvPr/>
          </p:nvSpPr>
          <p:spPr>
            <a:xfrm>
              <a:off x="6440" y="3965"/>
              <a:ext cx="19" cy="22"/>
            </a:xfrm>
            <a:custGeom>
              <a:avLst/>
              <a:gdLst/>
              <a:ahLst/>
              <a:cxnLst/>
              <a:rect l="0" t="0" r="0" b="0"/>
              <a:pathLst>
                <a:path w="269" h="296" extrusionOk="0">
                  <a:moveTo>
                    <a:pt x="190" y="0"/>
                  </a:moveTo>
                  <a:lnTo>
                    <a:pt x="230" y="13"/>
                  </a:lnTo>
                  <a:lnTo>
                    <a:pt x="269" y="28"/>
                  </a:lnTo>
                  <a:lnTo>
                    <a:pt x="0" y="296"/>
                  </a:lnTo>
                  <a:lnTo>
                    <a:pt x="0" y="189"/>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8" name="Shape 12218"/>
            <p:cNvSpPr/>
            <p:nvPr/>
          </p:nvSpPr>
          <p:spPr>
            <a:xfrm>
              <a:off x="6440" y="3964"/>
              <a:ext cx="7" cy="7"/>
            </a:xfrm>
            <a:custGeom>
              <a:avLst/>
              <a:gdLst/>
              <a:ahLst/>
              <a:cxnLst/>
              <a:rect l="0" t="0" r="0" b="0"/>
              <a:pathLst>
                <a:path w="102" h="108" extrusionOk="0">
                  <a:moveTo>
                    <a:pt x="2" y="0"/>
                  </a:moveTo>
                  <a:lnTo>
                    <a:pt x="52" y="2"/>
                  </a:lnTo>
                  <a:lnTo>
                    <a:pt x="102" y="7"/>
                  </a:lnTo>
                  <a:lnTo>
                    <a:pt x="0" y="108"/>
                  </a:lnTo>
                  <a:lnTo>
                    <a:pt x="0" y="1"/>
                  </a:lnTo>
                  <a:lnTo>
                    <a:pt x="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19" name="Shape 12219"/>
            <p:cNvSpPr/>
            <p:nvPr/>
          </p:nvSpPr>
          <p:spPr>
            <a:xfrm>
              <a:off x="6452" y="3984"/>
              <a:ext cx="32" cy="29"/>
            </a:xfrm>
            <a:custGeom>
              <a:avLst/>
              <a:gdLst/>
              <a:ahLst/>
              <a:cxnLst/>
              <a:rect l="0" t="0" r="0" b="0"/>
              <a:pathLst>
                <a:path w="449" h="405" extrusionOk="0">
                  <a:moveTo>
                    <a:pt x="407" y="0"/>
                  </a:moveTo>
                  <a:lnTo>
                    <a:pt x="430" y="32"/>
                  </a:lnTo>
                  <a:lnTo>
                    <a:pt x="449" y="65"/>
                  </a:lnTo>
                  <a:lnTo>
                    <a:pt x="107" y="405"/>
                  </a:lnTo>
                  <a:lnTo>
                    <a:pt x="0" y="405"/>
                  </a:lnTo>
                  <a:lnTo>
                    <a:pt x="4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0" name="Shape 12220"/>
            <p:cNvSpPr/>
            <p:nvPr/>
          </p:nvSpPr>
          <p:spPr>
            <a:xfrm>
              <a:off x="6440" y="3976"/>
              <a:ext cx="37" cy="37"/>
            </a:xfrm>
            <a:custGeom>
              <a:avLst/>
              <a:gdLst/>
              <a:ahLst/>
              <a:cxnLst/>
              <a:rect l="0" t="0" r="0" b="0"/>
              <a:pathLst>
                <a:path w="520" h="518" extrusionOk="0">
                  <a:moveTo>
                    <a:pt x="466" y="0"/>
                  </a:moveTo>
                  <a:lnTo>
                    <a:pt x="494" y="26"/>
                  </a:lnTo>
                  <a:lnTo>
                    <a:pt x="520" y="53"/>
                  </a:lnTo>
                  <a:lnTo>
                    <a:pt x="53" y="518"/>
                  </a:lnTo>
                  <a:lnTo>
                    <a:pt x="0" y="518"/>
                  </a:lnTo>
                  <a:lnTo>
                    <a:pt x="0" y="463"/>
                  </a:lnTo>
                  <a:lnTo>
                    <a:pt x="4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1" name="Shape 12221"/>
            <p:cNvSpPr/>
            <p:nvPr/>
          </p:nvSpPr>
          <p:spPr>
            <a:xfrm>
              <a:off x="6467" y="3994"/>
              <a:ext cx="21" cy="19"/>
            </a:xfrm>
            <a:custGeom>
              <a:avLst/>
              <a:gdLst/>
              <a:ahLst/>
              <a:cxnLst/>
              <a:rect l="0" t="0" r="0" b="0"/>
              <a:pathLst>
                <a:path w="297" h="269" extrusionOk="0">
                  <a:moveTo>
                    <a:pt x="269" y="0"/>
                  </a:moveTo>
                  <a:lnTo>
                    <a:pt x="285" y="39"/>
                  </a:lnTo>
                  <a:lnTo>
                    <a:pt x="297" y="79"/>
                  </a:lnTo>
                  <a:lnTo>
                    <a:pt x="106" y="269"/>
                  </a:lnTo>
                  <a:lnTo>
                    <a:pt x="0" y="269"/>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2" name="Shape 12222"/>
            <p:cNvSpPr/>
            <p:nvPr/>
          </p:nvSpPr>
          <p:spPr>
            <a:xfrm>
              <a:off x="6382" y="3972"/>
              <a:ext cx="100" cy="100"/>
            </a:xfrm>
            <a:custGeom>
              <a:avLst/>
              <a:gdLst/>
              <a:ahLst/>
              <a:cxnLst/>
              <a:rect l="0" t="0" r="0" b="0"/>
              <a:pathLst>
                <a:path w="1401" h="1397" extrusionOk="0">
                  <a:moveTo>
                    <a:pt x="701" y="0"/>
                  </a:moveTo>
                  <a:lnTo>
                    <a:pt x="701" y="698"/>
                  </a:lnTo>
                  <a:lnTo>
                    <a:pt x="1401" y="698"/>
                  </a:lnTo>
                  <a:lnTo>
                    <a:pt x="1398" y="766"/>
                  </a:lnTo>
                  <a:lnTo>
                    <a:pt x="1388" y="831"/>
                  </a:lnTo>
                  <a:lnTo>
                    <a:pt x="1373" y="894"/>
                  </a:lnTo>
                  <a:lnTo>
                    <a:pt x="1352" y="955"/>
                  </a:lnTo>
                  <a:lnTo>
                    <a:pt x="1326" y="1014"/>
                  </a:lnTo>
                  <a:lnTo>
                    <a:pt x="1295" y="1069"/>
                  </a:lnTo>
                  <a:lnTo>
                    <a:pt x="1258" y="1121"/>
                  </a:lnTo>
                  <a:lnTo>
                    <a:pt x="1218" y="1169"/>
                  </a:lnTo>
                  <a:lnTo>
                    <a:pt x="1173" y="1214"/>
                  </a:lnTo>
                  <a:lnTo>
                    <a:pt x="1125" y="1254"/>
                  </a:lnTo>
                  <a:lnTo>
                    <a:pt x="1072" y="1290"/>
                  </a:lnTo>
                  <a:lnTo>
                    <a:pt x="1017" y="1322"/>
                  </a:lnTo>
                  <a:lnTo>
                    <a:pt x="958" y="1348"/>
                  </a:lnTo>
                  <a:lnTo>
                    <a:pt x="898" y="1369"/>
                  </a:lnTo>
                  <a:lnTo>
                    <a:pt x="834" y="1384"/>
                  </a:lnTo>
                  <a:lnTo>
                    <a:pt x="768" y="1393"/>
                  </a:lnTo>
                  <a:lnTo>
                    <a:pt x="701" y="1397"/>
                  </a:lnTo>
                  <a:lnTo>
                    <a:pt x="633" y="1393"/>
                  </a:lnTo>
                  <a:lnTo>
                    <a:pt x="568" y="1384"/>
                  </a:lnTo>
                  <a:lnTo>
                    <a:pt x="504" y="1369"/>
                  </a:lnTo>
                  <a:lnTo>
                    <a:pt x="443" y="1348"/>
                  </a:lnTo>
                  <a:lnTo>
                    <a:pt x="384" y="1322"/>
                  </a:lnTo>
                  <a:lnTo>
                    <a:pt x="329" y="1290"/>
                  </a:lnTo>
                  <a:lnTo>
                    <a:pt x="277" y="1254"/>
                  </a:lnTo>
                  <a:lnTo>
                    <a:pt x="228" y="1214"/>
                  </a:lnTo>
                  <a:lnTo>
                    <a:pt x="184" y="1169"/>
                  </a:lnTo>
                  <a:lnTo>
                    <a:pt x="143" y="1121"/>
                  </a:lnTo>
                  <a:lnTo>
                    <a:pt x="107" y="1069"/>
                  </a:lnTo>
                  <a:lnTo>
                    <a:pt x="75" y="1014"/>
                  </a:lnTo>
                  <a:lnTo>
                    <a:pt x="49" y="955"/>
                  </a:lnTo>
                  <a:lnTo>
                    <a:pt x="29" y="894"/>
                  </a:lnTo>
                  <a:lnTo>
                    <a:pt x="13" y="831"/>
                  </a:lnTo>
                  <a:lnTo>
                    <a:pt x="3" y="766"/>
                  </a:lnTo>
                  <a:lnTo>
                    <a:pt x="0" y="698"/>
                  </a:lnTo>
                  <a:lnTo>
                    <a:pt x="3" y="632"/>
                  </a:lnTo>
                  <a:lnTo>
                    <a:pt x="13" y="566"/>
                  </a:lnTo>
                  <a:lnTo>
                    <a:pt x="29" y="502"/>
                  </a:lnTo>
                  <a:lnTo>
                    <a:pt x="49" y="442"/>
                  </a:lnTo>
                  <a:lnTo>
                    <a:pt x="75" y="383"/>
                  </a:lnTo>
                  <a:lnTo>
                    <a:pt x="107" y="328"/>
                  </a:lnTo>
                  <a:lnTo>
                    <a:pt x="143" y="276"/>
                  </a:lnTo>
                  <a:lnTo>
                    <a:pt x="184" y="227"/>
                  </a:lnTo>
                  <a:lnTo>
                    <a:pt x="228" y="183"/>
                  </a:lnTo>
                  <a:lnTo>
                    <a:pt x="277" y="143"/>
                  </a:lnTo>
                  <a:lnTo>
                    <a:pt x="329" y="107"/>
                  </a:lnTo>
                  <a:lnTo>
                    <a:pt x="384" y="76"/>
                  </a:lnTo>
                  <a:lnTo>
                    <a:pt x="443" y="50"/>
                  </a:lnTo>
                  <a:lnTo>
                    <a:pt x="504" y="28"/>
                  </a:lnTo>
                  <a:lnTo>
                    <a:pt x="568" y="13"/>
                  </a:lnTo>
                  <a:lnTo>
                    <a:pt x="633" y="4"/>
                  </a:lnTo>
                  <a:lnTo>
                    <a:pt x="7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23" name="Shape 12223"/>
          <p:cNvGrpSpPr/>
          <p:nvPr/>
        </p:nvGrpSpPr>
        <p:grpSpPr>
          <a:xfrm>
            <a:off x="6873335" y="4363523"/>
            <a:ext cx="282179" cy="282179"/>
            <a:chOff x="5844" y="3929"/>
            <a:chExt cx="237" cy="237"/>
          </a:xfrm>
        </p:grpSpPr>
        <p:sp>
          <p:nvSpPr>
            <p:cNvPr id="12224" name="Shape 12224"/>
            <p:cNvSpPr/>
            <p:nvPr/>
          </p:nvSpPr>
          <p:spPr>
            <a:xfrm>
              <a:off x="5913" y="3998"/>
              <a:ext cx="99" cy="99"/>
            </a:xfrm>
            <a:custGeom>
              <a:avLst/>
              <a:gdLst/>
              <a:ahLst/>
              <a:cxnLst/>
              <a:rect l="0" t="0" r="0" b="0"/>
              <a:pathLst>
                <a:path w="1385" h="1388" extrusionOk="0">
                  <a:moveTo>
                    <a:pt x="1007" y="944"/>
                  </a:moveTo>
                  <a:lnTo>
                    <a:pt x="990" y="997"/>
                  </a:lnTo>
                  <a:lnTo>
                    <a:pt x="969" y="1046"/>
                  </a:lnTo>
                  <a:lnTo>
                    <a:pt x="947" y="1090"/>
                  </a:lnTo>
                  <a:lnTo>
                    <a:pt x="922" y="1132"/>
                  </a:lnTo>
                  <a:lnTo>
                    <a:pt x="897" y="1169"/>
                  </a:lnTo>
                  <a:lnTo>
                    <a:pt x="940" y="1147"/>
                  </a:lnTo>
                  <a:lnTo>
                    <a:pt x="982" y="1122"/>
                  </a:lnTo>
                  <a:lnTo>
                    <a:pt x="1020" y="1093"/>
                  </a:lnTo>
                  <a:lnTo>
                    <a:pt x="1057" y="1060"/>
                  </a:lnTo>
                  <a:lnTo>
                    <a:pt x="1089" y="1025"/>
                  </a:lnTo>
                  <a:lnTo>
                    <a:pt x="1119" y="986"/>
                  </a:lnTo>
                  <a:lnTo>
                    <a:pt x="1144" y="944"/>
                  </a:lnTo>
                  <a:lnTo>
                    <a:pt x="1007" y="944"/>
                  </a:lnTo>
                  <a:close/>
                  <a:moveTo>
                    <a:pt x="745" y="944"/>
                  </a:moveTo>
                  <a:lnTo>
                    <a:pt x="745" y="1190"/>
                  </a:lnTo>
                  <a:lnTo>
                    <a:pt x="766" y="1166"/>
                  </a:lnTo>
                  <a:lnTo>
                    <a:pt x="790" y="1139"/>
                  </a:lnTo>
                  <a:lnTo>
                    <a:pt x="814" y="1108"/>
                  </a:lnTo>
                  <a:lnTo>
                    <a:pt x="836" y="1073"/>
                  </a:lnTo>
                  <a:lnTo>
                    <a:pt x="859" y="1035"/>
                  </a:lnTo>
                  <a:lnTo>
                    <a:pt x="880" y="991"/>
                  </a:lnTo>
                  <a:lnTo>
                    <a:pt x="899" y="944"/>
                  </a:lnTo>
                  <a:lnTo>
                    <a:pt x="745" y="944"/>
                  </a:lnTo>
                  <a:close/>
                  <a:moveTo>
                    <a:pt x="486" y="944"/>
                  </a:moveTo>
                  <a:lnTo>
                    <a:pt x="505" y="991"/>
                  </a:lnTo>
                  <a:lnTo>
                    <a:pt x="526" y="1034"/>
                  </a:lnTo>
                  <a:lnTo>
                    <a:pt x="549" y="1072"/>
                  </a:lnTo>
                  <a:lnTo>
                    <a:pt x="572" y="1107"/>
                  </a:lnTo>
                  <a:lnTo>
                    <a:pt x="595" y="1138"/>
                  </a:lnTo>
                  <a:lnTo>
                    <a:pt x="618" y="1165"/>
                  </a:lnTo>
                  <a:lnTo>
                    <a:pt x="640" y="1189"/>
                  </a:lnTo>
                  <a:lnTo>
                    <a:pt x="640" y="944"/>
                  </a:lnTo>
                  <a:lnTo>
                    <a:pt x="486" y="944"/>
                  </a:lnTo>
                  <a:close/>
                  <a:moveTo>
                    <a:pt x="241" y="944"/>
                  </a:moveTo>
                  <a:lnTo>
                    <a:pt x="266" y="986"/>
                  </a:lnTo>
                  <a:lnTo>
                    <a:pt x="296" y="1025"/>
                  </a:lnTo>
                  <a:lnTo>
                    <a:pt x="328" y="1060"/>
                  </a:lnTo>
                  <a:lnTo>
                    <a:pt x="364" y="1093"/>
                  </a:lnTo>
                  <a:lnTo>
                    <a:pt x="403" y="1122"/>
                  </a:lnTo>
                  <a:lnTo>
                    <a:pt x="444" y="1147"/>
                  </a:lnTo>
                  <a:lnTo>
                    <a:pt x="488" y="1169"/>
                  </a:lnTo>
                  <a:lnTo>
                    <a:pt x="463" y="1132"/>
                  </a:lnTo>
                  <a:lnTo>
                    <a:pt x="438" y="1090"/>
                  </a:lnTo>
                  <a:lnTo>
                    <a:pt x="416" y="1046"/>
                  </a:lnTo>
                  <a:lnTo>
                    <a:pt x="395" y="997"/>
                  </a:lnTo>
                  <a:lnTo>
                    <a:pt x="377" y="944"/>
                  </a:lnTo>
                  <a:lnTo>
                    <a:pt x="241" y="944"/>
                  </a:lnTo>
                  <a:close/>
                  <a:moveTo>
                    <a:pt x="1032" y="548"/>
                  </a:moveTo>
                  <a:lnTo>
                    <a:pt x="1039" y="595"/>
                  </a:lnTo>
                  <a:lnTo>
                    <a:pt x="1043" y="643"/>
                  </a:lnTo>
                  <a:lnTo>
                    <a:pt x="1044" y="694"/>
                  </a:lnTo>
                  <a:lnTo>
                    <a:pt x="1043" y="746"/>
                  </a:lnTo>
                  <a:lnTo>
                    <a:pt x="1039" y="794"/>
                  </a:lnTo>
                  <a:lnTo>
                    <a:pt x="1032" y="841"/>
                  </a:lnTo>
                  <a:lnTo>
                    <a:pt x="1188" y="841"/>
                  </a:lnTo>
                  <a:lnTo>
                    <a:pt x="1199" y="793"/>
                  </a:lnTo>
                  <a:lnTo>
                    <a:pt x="1206" y="745"/>
                  </a:lnTo>
                  <a:lnTo>
                    <a:pt x="1209" y="694"/>
                  </a:lnTo>
                  <a:lnTo>
                    <a:pt x="1206" y="644"/>
                  </a:lnTo>
                  <a:lnTo>
                    <a:pt x="1199" y="595"/>
                  </a:lnTo>
                  <a:lnTo>
                    <a:pt x="1188" y="548"/>
                  </a:lnTo>
                  <a:lnTo>
                    <a:pt x="1032" y="548"/>
                  </a:lnTo>
                  <a:close/>
                  <a:moveTo>
                    <a:pt x="745" y="548"/>
                  </a:moveTo>
                  <a:lnTo>
                    <a:pt x="745" y="841"/>
                  </a:lnTo>
                  <a:lnTo>
                    <a:pt x="926" y="841"/>
                  </a:lnTo>
                  <a:lnTo>
                    <a:pt x="934" y="794"/>
                  </a:lnTo>
                  <a:lnTo>
                    <a:pt x="938" y="746"/>
                  </a:lnTo>
                  <a:lnTo>
                    <a:pt x="940" y="694"/>
                  </a:lnTo>
                  <a:lnTo>
                    <a:pt x="938" y="642"/>
                  </a:lnTo>
                  <a:lnTo>
                    <a:pt x="934" y="594"/>
                  </a:lnTo>
                  <a:lnTo>
                    <a:pt x="926" y="548"/>
                  </a:lnTo>
                  <a:lnTo>
                    <a:pt x="745" y="548"/>
                  </a:lnTo>
                  <a:close/>
                  <a:moveTo>
                    <a:pt x="458" y="548"/>
                  </a:moveTo>
                  <a:lnTo>
                    <a:pt x="450" y="594"/>
                  </a:lnTo>
                  <a:lnTo>
                    <a:pt x="445" y="642"/>
                  </a:lnTo>
                  <a:lnTo>
                    <a:pt x="444" y="694"/>
                  </a:lnTo>
                  <a:lnTo>
                    <a:pt x="445" y="746"/>
                  </a:lnTo>
                  <a:lnTo>
                    <a:pt x="450" y="794"/>
                  </a:lnTo>
                  <a:lnTo>
                    <a:pt x="458" y="841"/>
                  </a:lnTo>
                  <a:lnTo>
                    <a:pt x="640" y="841"/>
                  </a:lnTo>
                  <a:lnTo>
                    <a:pt x="640" y="548"/>
                  </a:lnTo>
                  <a:lnTo>
                    <a:pt x="458" y="548"/>
                  </a:lnTo>
                  <a:close/>
                  <a:moveTo>
                    <a:pt x="197" y="548"/>
                  </a:moveTo>
                  <a:lnTo>
                    <a:pt x="185" y="595"/>
                  </a:lnTo>
                  <a:lnTo>
                    <a:pt x="178" y="643"/>
                  </a:lnTo>
                  <a:lnTo>
                    <a:pt x="176" y="694"/>
                  </a:lnTo>
                  <a:lnTo>
                    <a:pt x="178" y="745"/>
                  </a:lnTo>
                  <a:lnTo>
                    <a:pt x="185" y="793"/>
                  </a:lnTo>
                  <a:lnTo>
                    <a:pt x="197" y="841"/>
                  </a:lnTo>
                  <a:lnTo>
                    <a:pt x="352" y="841"/>
                  </a:lnTo>
                  <a:lnTo>
                    <a:pt x="345" y="794"/>
                  </a:lnTo>
                  <a:lnTo>
                    <a:pt x="341" y="746"/>
                  </a:lnTo>
                  <a:lnTo>
                    <a:pt x="340" y="694"/>
                  </a:lnTo>
                  <a:lnTo>
                    <a:pt x="341" y="643"/>
                  </a:lnTo>
                  <a:lnTo>
                    <a:pt x="346" y="595"/>
                  </a:lnTo>
                  <a:lnTo>
                    <a:pt x="352" y="548"/>
                  </a:lnTo>
                  <a:lnTo>
                    <a:pt x="197" y="548"/>
                  </a:lnTo>
                  <a:close/>
                  <a:moveTo>
                    <a:pt x="897" y="219"/>
                  </a:moveTo>
                  <a:lnTo>
                    <a:pt x="922" y="257"/>
                  </a:lnTo>
                  <a:lnTo>
                    <a:pt x="946" y="298"/>
                  </a:lnTo>
                  <a:lnTo>
                    <a:pt x="969" y="342"/>
                  </a:lnTo>
                  <a:lnTo>
                    <a:pt x="989" y="391"/>
                  </a:lnTo>
                  <a:lnTo>
                    <a:pt x="1007" y="444"/>
                  </a:lnTo>
                  <a:lnTo>
                    <a:pt x="1144" y="444"/>
                  </a:lnTo>
                  <a:lnTo>
                    <a:pt x="1119" y="402"/>
                  </a:lnTo>
                  <a:lnTo>
                    <a:pt x="1089" y="363"/>
                  </a:lnTo>
                  <a:lnTo>
                    <a:pt x="1057" y="328"/>
                  </a:lnTo>
                  <a:lnTo>
                    <a:pt x="1020" y="296"/>
                  </a:lnTo>
                  <a:lnTo>
                    <a:pt x="982" y="266"/>
                  </a:lnTo>
                  <a:lnTo>
                    <a:pt x="940" y="241"/>
                  </a:lnTo>
                  <a:lnTo>
                    <a:pt x="897" y="219"/>
                  </a:lnTo>
                  <a:close/>
                  <a:moveTo>
                    <a:pt x="488" y="219"/>
                  </a:moveTo>
                  <a:lnTo>
                    <a:pt x="444" y="241"/>
                  </a:lnTo>
                  <a:lnTo>
                    <a:pt x="403" y="266"/>
                  </a:lnTo>
                  <a:lnTo>
                    <a:pt x="364" y="296"/>
                  </a:lnTo>
                  <a:lnTo>
                    <a:pt x="328" y="328"/>
                  </a:lnTo>
                  <a:lnTo>
                    <a:pt x="296" y="363"/>
                  </a:lnTo>
                  <a:lnTo>
                    <a:pt x="266" y="402"/>
                  </a:lnTo>
                  <a:lnTo>
                    <a:pt x="241" y="444"/>
                  </a:lnTo>
                  <a:lnTo>
                    <a:pt x="377" y="444"/>
                  </a:lnTo>
                  <a:lnTo>
                    <a:pt x="395" y="391"/>
                  </a:lnTo>
                  <a:lnTo>
                    <a:pt x="416" y="342"/>
                  </a:lnTo>
                  <a:lnTo>
                    <a:pt x="438" y="298"/>
                  </a:lnTo>
                  <a:lnTo>
                    <a:pt x="463" y="256"/>
                  </a:lnTo>
                  <a:lnTo>
                    <a:pt x="488" y="219"/>
                  </a:lnTo>
                  <a:close/>
                  <a:moveTo>
                    <a:pt x="745" y="199"/>
                  </a:moveTo>
                  <a:lnTo>
                    <a:pt x="745" y="444"/>
                  </a:lnTo>
                  <a:lnTo>
                    <a:pt x="899" y="444"/>
                  </a:lnTo>
                  <a:lnTo>
                    <a:pt x="880" y="397"/>
                  </a:lnTo>
                  <a:lnTo>
                    <a:pt x="858" y="354"/>
                  </a:lnTo>
                  <a:lnTo>
                    <a:pt x="836" y="316"/>
                  </a:lnTo>
                  <a:lnTo>
                    <a:pt x="813" y="281"/>
                  </a:lnTo>
                  <a:lnTo>
                    <a:pt x="790" y="250"/>
                  </a:lnTo>
                  <a:lnTo>
                    <a:pt x="766" y="223"/>
                  </a:lnTo>
                  <a:lnTo>
                    <a:pt x="745" y="199"/>
                  </a:lnTo>
                  <a:close/>
                  <a:moveTo>
                    <a:pt x="640" y="199"/>
                  </a:moveTo>
                  <a:lnTo>
                    <a:pt x="618" y="223"/>
                  </a:lnTo>
                  <a:lnTo>
                    <a:pt x="595" y="250"/>
                  </a:lnTo>
                  <a:lnTo>
                    <a:pt x="571" y="280"/>
                  </a:lnTo>
                  <a:lnTo>
                    <a:pt x="548" y="316"/>
                  </a:lnTo>
                  <a:lnTo>
                    <a:pt x="525" y="354"/>
                  </a:lnTo>
                  <a:lnTo>
                    <a:pt x="505" y="397"/>
                  </a:lnTo>
                  <a:lnTo>
                    <a:pt x="486" y="444"/>
                  </a:lnTo>
                  <a:lnTo>
                    <a:pt x="640" y="444"/>
                  </a:lnTo>
                  <a:lnTo>
                    <a:pt x="640" y="199"/>
                  </a:lnTo>
                  <a:close/>
                  <a:moveTo>
                    <a:pt x="692" y="0"/>
                  </a:moveTo>
                  <a:lnTo>
                    <a:pt x="759" y="3"/>
                  </a:lnTo>
                  <a:lnTo>
                    <a:pt x="824" y="13"/>
                  </a:lnTo>
                  <a:lnTo>
                    <a:pt x="887" y="28"/>
                  </a:lnTo>
                  <a:lnTo>
                    <a:pt x="947" y="49"/>
                  </a:lnTo>
                  <a:lnTo>
                    <a:pt x="1005" y="75"/>
                  </a:lnTo>
                  <a:lnTo>
                    <a:pt x="1060" y="106"/>
                  </a:lnTo>
                  <a:lnTo>
                    <a:pt x="1112" y="142"/>
                  </a:lnTo>
                  <a:lnTo>
                    <a:pt x="1159" y="182"/>
                  </a:lnTo>
                  <a:lnTo>
                    <a:pt x="1204" y="227"/>
                  </a:lnTo>
                  <a:lnTo>
                    <a:pt x="1243" y="274"/>
                  </a:lnTo>
                  <a:lnTo>
                    <a:pt x="1280" y="326"/>
                  </a:lnTo>
                  <a:lnTo>
                    <a:pt x="1310" y="382"/>
                  </a:lnTo>
                  <a:lnTo>
                    <a:pt x="1336" y="439"/>
                  </a:lnTo>
                  <a:lnTo>
                    <a:pt x="1358" y="499"/>
                  </a:lnTo>
                  <a:lnTo>
                    <a:pt x="1373" y="562"/>
                  </a:lnTo>
                  <a:lnTo>
                    <a:pt x="1382" y="627"/>
                  </a:lnTo>
                  <a:lnTo>
                    <a:pt x="1385" y="694"/>
                  </a:lnTo>
                  <a:lnTo>
                    <a:pt x="1382" y="761"/>
                  </a:lnTo>
                  <a:lnTo>
                    <a:pt x="1373" y="826"/>
                  </a:lnTo>
                  <a:lnTo>
                    <a:pt x="1358" y="889"/>
                  </a:lnTo>
                  <a:lnTo>
                    <a:pt x="1336" y="949"/>
                  </a:lnTo>
                  <a:lnTo>
                    <a:pt x="1310" y="1007"/>
                  </a:lnTo>
                  <a:lnTo>
                    <a:pt x="1280" y="1062"/>
                  </a:lnTo>
                  <a:lnTo>
                    <a:pt x="1243" y="1114"/>
                  </a:lnTo>
                  <a:lnTo>
                    <a:pt x="1204" y="1161"/>
                  </a:lnTo>
                  <a:lnTo>
                    <a:pt x="1159" y="1206"/>
                  </a:lnTo>
                  <a:lnTo>
                    <a:pt x="1112" y="1247"/>
                  </a:lnTo>
                  <a:lnTo>
                    <a:pt x="1060" y="1282"/>
                  </a:lnTo>
                  <a:lnTo>
                    <a:pt x="1005" y="1314"/>
                  </a:lnTo>
                  <a:lnTo>
                    <a:pt x="947" y="1339"/>
                  </a:lnTo>
                  <a:lnTo>
                    <a:pt x="887" y="1360"/>
                  </a:lnTo>
                  <a:lnTo>
                    <a:pt x="824" y="1375"/>
                  </a:lnTo>
                  <a:lnTo>
                    <a:pt x="759" y="1384"/>
                  </a:lnTo>
                  <a:lnTo>
                    <a:pt x="692" y="1388"/>
                  </a:lnTo>
                  <a:lnTo>
                    <a:pt x="626" y="1384"/>
                  </a:lnTo>
                  <a:lnTo>
                    <a:pt x="561" y="1375"/>
                  </a:lnTo>
                  <a:lnTo>
                    <a:pt x="498" y="1360"/>
                  </a:lnTo>
                  <a:lnTo>
                    <a:pt x="437" y="1339"/>
                  </a:lnTo>
                  <a:lnTo>
                    <a:pt x="380" y="1314"/>
                  </a:lnTo>
                  <a:lnTo>
                    <a:pt x="325" y="1282"/>
                  </a:lnTo>
                  <a:lnTo>
                    <a:pt x="273" y="1247"/>
                  </a:lnTo>
                  <a:lnTo>
                    <a:pt x="226" y="1206"/>
                  </a:lnTo>
                  <a:lnTo>
                    <a:pt x="181" y="1161"/>
                  </a:lnTo>
                  <a:lnTo>
                    <a:pt x="141" y="1114"/>
                  </a:lnTo>
                  <a:lnTo>
                    <a:pt x="105" y="1062"/>
                  </a:lnTo>
                  <a:lnTo>
                    <a:pt x="74" y="1007"/>
                  </a:lnTo>
                  <a:lnTo>
                    <a:pt x="49" y="949"/>
                  </a:lnTo>
                  <a:lnTo>
                    <a:pt x="27" y="889"/>
                  </a:lnTo>
                  <a:lnTo>
                    <a:pt x="12" y="826"/>
                  </a:lnTo>
                  <a:lnTo>
                    <a:pt x="3" y="761"/>
                  </a:lnTo>
                  <a:lnTo>
                    <a:pt x="0" y="694"/>
                  </a:lnTo>
                  <a:lnTo>
                    <a:pt x="3" y="627"/>
                  </a:lnTo>
                  <a:lnTo>
                    <a:pt x="12" y="562"/>
                  </a:lnTo>
                  <a:lnTo>
                    <a:pt x="27" y="499"/>
                  </a:lnTo>
                  <a:lnTo>
                    <a:pt x="49" y="439"/>
                  </a:lnTo>
                  <a:lnTo>
                    <a:pt x="74" y="382"/>
                  </a:lnTo>
                  <a:lnTo>
                    <a:pt x="105" y="326"/>
                  </a:lnTo>
                  <a:lnTo>
                    <a:pt x="141" y="274"/>
                  </a:lnTo>
                  <a:lnTo>
                    <a:pt x="181" y="227"/>
                  </a:lnTo>
                  <a:lnTo>
                    <a:pt x="226" y="182"/>
                  </a:lnTo>
                  <a:lnTo>
                    <a:pt x="273" y="142"/>
                  </a:lnTo>
                  <a:lnTo>
                    <a:pt x="325" y="106"/>
                  </a:lnTo>
                  <a:lnTo>
                    <a:pt x="380" y="75"/>
                  </a:lnTo>
                  <a:lnTo>
                    <a:pt x="437" y="49"/>
                  </a:lnTo>
                  <a:lnTo>
                    <a:pt x="498" y="28"/>
                  </a:lnTo>
                  <a:lnTo>
                    <a:pt x="561" y="13"/>
                  </a:lnTo>
                  <a:lnTo>
                    <a:pt x="626" y="3"/>
                  </a:lnTo>
                  <a:lnTo>
                    <a:pt x="6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5" name="Shape 12225"/>
            <p:cNvSpPr/>
            <p:nvPr/>
          </p:nvSpPr>
          <p:spPr>
            <a:xfrm>
              <a:off x="5844" y="4028"/>
              <a:ext cx="58" cy="41"/>
            </a:xfrm>
            <a:custGeom>
              <a:avLst/>
              <a:gdLst/>
              <a:ahLst/>
              <a:cxnLst/>
              <a:rect l="0" t="0" r="0" b="0"/>
              <a:pathLst>
                <a:path w="813" h="579" extrusionOk="0">
                  <a:moveTo>
                    <a:pt x="290" y="0"/>
                  </a:moveTo>
                  <a:lnTo>
                    <a:pt x="330" y="3"/>
                  </a:lnTo>
                  <a:lnTo>
                    <a:pt x="370" y="11"/>
                  </a:lnTo>
                  <a:lnTo>
                    <a:pt x="407" y="25"/>
                  </a:lnTo>
                  <a:lnTo>
                    <a:pt x="441" y="43"/>
                  </a:lnTo>
                  <a:lnTo>
                    <a:pt x="473" y="65"/>
                  </a:lnTo>
                  <a:lnTo>
                    <a:pt x="501" y="91"/>
                  </a:lnTo>
                  <a:lnTo>
                    <a:pt x="525" y="121"/>
                  </a:lnTo>
                  <a:lnTo>
                    <a:pt x="546" y="154"/>
                  </a:lnTo>
                  <a:lnTo>
                    <a:pt x="562" y="190"/>
                  </a:lnTo>
                  <a:lnTo>
                    <a:pt x="809" y="190"/>
                  </a:lnTo>
                  <a:lnTo>
                    <a:pt x="806" y="231"/>
                  </a:lnTo>
                  <a:lnTo>
                    <a:pt x="805" y="273"/>
                  </a:lnTo>
                  <a:lnTo>
                    <a:pt x="807" y="332"/>
                  </a:lnTo>
                  <a:lnTo>
                    <a:pt x="813" y="391"/>
                  </a:lnTo>
                  <a:lnTo>
                    <a:pt x="562" y="391"/>
                  </a:lnTo>
                  <a:lnTo>
                    <a:pt x="546" y="426"/>
                  </a:lnTo>
                  <a:lnTo>
                    <a:pt x="525" y="459"/>
                  </a:lnTo>
                  <a:lnTo>
                    <a:pt x="500" y="489"/>
                  </a:lnTo>
                  <a:lnTo>
                    <a:pt x="473" y="515"/>
                  </a:lnTo>
                  <a:lnTo>
                    <a:pt x="440" y="538"/>
                  </a:lnTo>
                  <a:lnTo>
                    <a:pt x="406" y="555"/>
                  </a:lnTo>
                  <a:lnTo>
                    <a:pt x="370" y="568"/>
                  </a:lnTo>
                  <a:lnTo>
                    <a:pt x="330" y="577"/>
                  </a:lnTo>
                  <a:lnTo>
                    <a:pt x="290" y="579"/>
                  </a:lnTo>
                  <a:lnTo>
                    <a:pt x="247" y="576"/>
                  </a:lnTo>
                  <a:lnTo>
                    <a:pt x="207" y="567"/>
                  </a:lnTo>
                  <a:lnTo>
                    <a:pt x="168" y="553"/>
                  </a:lnTo>
                  <a:lnTo>
                    <a:pt x="133" y="533"/>
                  </a:lnTo>
                  <a:lnTo>
                    <a:pt x="100" y="508"/>
                  </a:lnTo>
                  <a:lnTo>
                    <a:pt x="71" y="480"/>
                  </a:lnTo>
                  <a:lnTo>
                    <a:pt x="47" y="447"/>
                  </a:lnTo>
                  <a:lnTo>
                    <a:pt x="27" y="412"/>
                  </a:lnTo>
                  <a:lnTo>
                    <a:pt x="12" y="373"/>
                  </a:lnTo>
                  <a:lnTo>
                    <a:pt x="3" y="333"/>
                  </a:lnTo>
                  <a:lnTo>
                    <a:pt x="0" y="289"/>
                  </a:lnTo>
                  <a:lnTo>
                    <a:pt x="0" y="289"/>
                  </a:lnTo>
                  <a:lnTo>
                    <a:pt x="3" y="247"/>
                  </a:lnTo>
                  <a:lnTo>
                    <a:pt x="12" y="206"/>
                  </a:lnTo>
                  <a:lnTo>
                    <a:pt x="27" y="168"/>
                  </a:lnTo>
                  <a:lnTo>
                    <a:pt x="47" y="132"/>
                  </a:lnTo>
                  <a:lnTo>
                    <a:pt x="71" y="100"/>
                  </a:lnTo>
                  <a:lnTo>
                    <a:pt x="99" y="71"/>
                  </a:lnTo>
                  <a:lnTo>
                    <a:pt x="132" y="47"/>
                  </a:lnTo>
                  <a:lnTo>
                    <a:pt x="167" y="27"/>
                  </a:lnTo>
                  <a:lnTo>
                    <a:pt x="206" y="12"/>
                  </a:lnTo>
                  <a:lnTo>
                    <a:pt x="247" y="3"/>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6" name="Shape 12226"/>
            <p:cNvSpPr/>
            <p:nvPr/>
          </p:nvSpPr>
          <p:spPr>
            <a:xfrm>
              <a:off x="5942" y="3929"/>
              <a:ext cx="41" cy="58"/>
            </a:xfrm>
            <a:custGeom>
              <a:avLst/>
              <a:gdLst/>
              <a:ahLst/>
              <a:cxnLst/>
              <a:rect l="0" t="0" r="0" b="0"/>
              <a:pathLst>
                <a:path w="579" h="812" extrusionOk="0">
                  <a:moveTo>
                    <a:pt x="289" y="0"/>
                  </a:moveTo>
                  <a:lnTo>
                    <a:pt x="332" y="3"/>
                  </a:lnTo>
                  <a:lnTo>
                    <a:pt x="372" y="12"/>
                  </a:lnTo>
                  <a:lnTo>
                    <a:pt x="411" y="26"/>
                  </a:lnTo>
                  <a:lnTo>
                    <a:pt x="446" y="47"/>
                  </a:lnTo>
                  <a:lnTo>
                    <a:pt x="479" y="71"/>
                  </a:lnTo>
                  <a:lnTo>
                    <a:pt x="507" y="99"/>
                  </a:lnTo>
                  <a:lnTo>
                    <a:pt x="532" y="132"/>
                  </a:lnTo>
                  <a:lnTo>
                    <a:pt x="552" y="167"/>
                  </a:lnTo>
                  <a:lnTo>
                    <a:pt x="567" y="206"/>
                  </a:lnTo>
                  <a:lnTo>
                    <a:pt x="576" y="246"/>
                  </a:lnTo>
                  <a:lnTo>
                    <a:pt x="579" y="290"/>
                  </a:lnTo>
                  <a:lnTo>
                    <a:pt x="576" y="331"/>
                  </a:lnTo>
                  <a:lnTo>
                    <a:pt x="568" y="370"/>
                  </a:lnTo>
                  <a:lnTo>
                    <a:pt x="554" y="407"/>
                  </a:lnTo>
                  <a:lnTo>
                    <a:pt x="536" y="441"/>
                  </a:lnTo>
                  <a:lnTo>
                    <a:pt x="513" y="473"/>
                  </a:lnTo>
                  <a:lnTo>
                    <a:pt x="487" y="501"/>
                  </a:lnTo>
                  <a:lnTo>
                    <a:pt x="458" y="525"/>
                  </a:lnTo>
                  <a:lnTo>
                    <a:pt x="425" y="547"/>
                  </a:lnTo>
                  <a:lnTo>
                    <a:pt x="389" y="562"/>
                  </a:lnTo>
                  <a:lnTo>
                    <a:pt x="389" y="812"/>
                  </a:lnTo>
                  <a:lnTo>
                    <a:pt x="340" y="807"/>
                  </a:lnTo>
                  <a:lnTo>
                    <a:pt x="289" y="806"/>
                  </a:lnTo>
                  <a:lnTo>
                    <a:pt x="239" y="807"/>
                  </a:lnTo>
                  <a:lnTo>
                    <a:pt x="190" y="812"/>
                  </a:lnTo>
                  <a:lnTo>
                    <a:pt x="190" y="563"/>
                  </a:lnTo>
                  <a:lnTo>
                    <a:pt x="154" y="547"/>
                  </a:lnTo>
                  <a:lnTo>
                    <a:pt x="121" y="526"/>
                  </a:lnTo>
                  <a:lnTo>
                    <a:pt x="91" y="502"/>
                  </a:lnTo>
                  <a:lnTo>
                    <a:pt x="65" y="474"/>
                  </a:lnTo>
                  <a:lnTo>
                    <a:pt x="42" y="442"/>
                  </a:lnTo>
                  <a:lnTo>
                    <a:pt x="24" y="408"/>
                  </a:lnTo>
                  <a:lnTo>
                    <a:pt x="11" y="370"/>
                  </a:lnTo>
                  <a:lnTo>
                    <a:pt x="3" y="331"/>
                  </a:lnTo>
                  <a:lnTo>
                    <a:pt x="0" y="290"/>
                  </a:lnTo>
                  <a:lnTo>
                    <a:pt x="3" y="246"/>
                  </a:lnTo>
                  <a:lnTo>
                    <a:pt x="12" y="206"/>
                  </a:lnTo>
                  <a:lnTo>
                    <a:pt x="27" y="167"/>
                  </a:lnTo>
                  <a:lnTo>
                    <a:pt x="46" y="132"/>
                  </a:lnTo>
                  <a:lnTo>
                    <a:pt x="71" y="99"/>
                  </a:lnTo>
                  <a:lnTo>
                    <a:pt x="99" y="71"/>
                  </a:lnTo>
                  <a:lnTo>
                    <a:pt x="132" y="47"/>
                  </a:lnTo>
                  <a:lnTo>
                    <a:pt x="167" y="26"/>
                  </a:lnTo>
                  <a:lnTo>
                    <a:pt x="205" y="12"/>
                  </a:lnTo>
                  <a:lnTo>
                    <a:pt x="247" y="3"/>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7" name="Shape 12227"/>
            <p:cNvSpPr/>
            <p:nvPr/>
          </p:nvSpPr>
          <p:spPr>
            <a:xfrm>
              <a:off x="5873" y="3957"/>
              <a:ext cx="52" cy="52"/>
            </a:xfrm>
            <a:custGeom>
              <a:avLst/>
              <a:gdLst/>
              <a:ahLst/>
              <a:cxnLst/>
              <a:rect l="0" t="0" r="0" b="0"/>
              <a:pathLst>
                <a:path w="728" h="731" extrusionOk="0">
                  <a:moveTo>
                    <a:pt x="290" y="0"/>
                  </a:moveTo>
                  <a:lnTo>
                    <a:pt x="332" y="4"/>
                  </a:lnTo>
                  <a:lnTo>
                    <a:pt x="373" y="13"/>
                  </a:lnTo>
                  <a:lnTo>
                    <a:pt x="411" y="27"/>
                  </a:lnTo>
                  <a:lnTo>
                    <a:pt x="446" y="46"/>
                  </a:lnTo>
                  <a:lnTo>
                    <a:pt x="479" y="71"/>
                  </a:lnTo>
                  <a:lnTo>
                    <a:pt x="507" y="100"/>
                  </a:lnTo>
                  <a:lnTo>
                    <a:pt x="531" y="131"/>
                  </a:lnTo>
                  <a:lnTo>
                    <a:pt x="552" y="168"/>
                  </a:lnTo>
                  <a:lnTo>
                    <a:pt x="566" y="206"/>
                  </a:lnTo>
                  <a:lnTo>
                    <a:pt x="575" y="247"/>
                  </a:lnTo>
                  <a:lnTo>
                    <a:pt x="578" y="290"/>
                  </a:lnTo>
                  <a:lnTo>
                    <a:pt x="575" y="332"/>
                  </a:lnTo>
                  <a:lnTo>
                    <a:pt x="566" y="373"/>
                  </a:lnTo>
                  <a:lnTo>
                    <a:pt x="552" y="411"/>
                  </a:lnTo>
                  <a:lnTo>
                    <a:pt x="728" y="589"/>
                  </a:lnTo>
                  <a:lnTo>
                    <a:pt x="677" y="632"/>
                  </a:lnTo>
                  <a:lnTo>
                    <a:pt x="630" y="680"/>
                  </a:lnTo>
                  <a:lnTo>
                    <a:pt x="587" y="731"/>
                  </a:lnTo>
                  <a:lnTo>
                    <a:pt x="410" y="553"/>
                  </a:lnTo>
                  <a:lnTo>
                    <a:pt x="372" y="568"/>
                  </a:lnTo>
                  <a:lnTo>
                    <a:pt x="331" y="578"/>
                  </a:lnTo>
                  <a:lnTo>
                    <a:pt x="288" y="581"/>
                  </a:lnTo>
                  <a:lnTo>
                    <a:pt x="246" y="577"/>
                  </a:lnTo>
                  <a:lnTo>
                    <a:pt x="204" y="567"/>
                  </a:lnTo>
                  <a:lnTo>
                    <a:pt x="166" y="553"/>
                  </a:lnTo>
                  <a:lnTo>
                    <a:pt x="131" y="533"/>
                  </a:lnTo>
                  <a:lnTo>
                    <a:pt x="98" y="509"/>
                  </a:lnTo>
                  <a:lnTo>
                    <a:pt x="70" y="480"/>
                  </a:lnTo>
                  <a:lnTo>
                    <a:pt x="46" y="448"/>
                  </a:lnTo>
                  <a:lnTo>
                    <a:pt x="26" y="412"/>
                  </a:lnTo>
                  <a:lnTo>
                    <a:pt x="12" y="374"/>
                  </a:lnTo>
                  <a:lnTo>
                    <a:pt x="3" y="333"/>
                  </a:lnTo>
                  <a:lnTo>
                    <a:pt x="0" y="290"/>
                  </a:lnTo>
                  <a:lnTo>
                    <a:pt x="3" y="247"/>
                  </a:lnTo>
                  <a:lnTo>
                    <a:pt x="12" y="206"/>
                  </a:lnTo>
                  <a:lnTo>
                    <a:pt x="26" y="168"/>
                  </a:lnTo>
                  <a:lnTo>
                    <a:pt x="47" y="132"/>
                  </a:lnTo>
                  <a:lnTo>
                    <a:pt x="71" y="100"/>
                  </a:lnTo>
                  <a:lnTo>
                    <a:pt x="99" y="72"/>
                  </a:lnTo>
                  <a:lnTo>
                    <a:pt x="132" y="47"/>
                  </a:lnTo>
                  <a:lnTo>
                    <a:pt x="167" y="27"/>
                  </a:lnTo>
                  <a:lnTo>
                    <a:pt x="205" y="13"/>
                  </a:lnTo>
                  <a:lnTo>
                    <a:pt x="246" y="4"/>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8" name="Shape 12228"/>
            <p:cNvSpPr/>
            <p:nvPr/>
          </p:nvSpPr>
          <p:spPr>
            <a:xfrm>
              <a:off x="6001" y="3957"/>
              <a:ext cx="52" cy="52"/>
            </a:xfrm>
            <a:custGeom>
              <a:avLst/>
              <a:gdLst/>
              <a:ahLst/>
              <a:cxnLst/>
              <a:rect l="0" t="0" r="0" b="0"/>
              <a:pathLst>
                <a:path w="729" h="730" extrusionOk="0">
                  <a:moveTo>
                    <a:pt x="439" y="0"/>
                  </a:moveTo>
                  <a:lnTo>
                    <a:pt x="477" y="3"/>
                  </a:lnTo>
                  <a:lnTo>
                    <a:pt x="513" y="10"/>
                  </a:lnTo>
                  <a:lnTo>
                    <a:pt x="549" y="21"/>
                  </a:lnTo>
                  <a:lnTo>
                    <a:pt x="582" y="38"/>
                  </a:lnTo>
                  <a:lnTo>
                    <a:pt x="615" y="58"/>
                  </a:lnTo>
                  <a:lnTo>
                    <a:pt x="644" y="85"/>
                  </a:lnTo>
                  <a:lnTo>
                    <a:pt x="670" y="114"/>
                  </a:lnTo>
                  <a:lnTo>
                    <a:pt x="690" y="147"/>
                  </a:lnTo>
                  <a:lnTo>
                    <a:pt x="708" y="180"/>
                  </a:lnTo>
                  <a:lnTo>
                    <a:pt x="719" y="216"/>
                  </a:lnTo>
                  <a:lnTo>
                    <a:pt x="726" y="252"/>
                  </a:lnTo>
                  <a:lnTo>
                    <a:pt x="729" y="290"/>
                  </a:lnTo>
                  <a:lnTo>
                    <a:pt x="726" y="326"/>
                  </a:lnTo>
                  <a:lnTo>
                    <a:pt x="719" y="363"/>
                  </a:lnTo>
                  <a:lnTo>
                    <a:pt x="708" y="398"/>
                  </a:lnTo>
                  <a:lnTo>
                    <a:pt x="690" y="433"/>
                  </a:lnTo>
                  <a:lnTo>
                    <a:pt x="670" y="465"/>
                  </a:lnTo>
                  <a:lnTo>
                    <a:pt x="644" y="494"/>
                  </a:lnTo>
                  <a:lnTo>
                    <a:pt x="617" y="519"/>
                  </a:lnTo>
                  <a:lnTo>
                    <a:pt x="586" y="539"/>
                  </a:lnTo>
                  <a:lnTo>
                    <a:pt x="555" y="555"/>
                  </a:lnTo>
                  <a:lnTo>
                    <a:pt x="522" y="567"/>
                  </a:lnTo>
                  <a:lnTo>
                    <a:pt x="488" y="576"/>
                  </a:lnTo>
                  <a:lnTo>
                    <a:pt x="454" y="579"/>
                  </a:lnTo>
                  <a:lnTo>
                    <a:pt x="419" y="579"/>
                  </a:lnTo>
                  <a:lnTo>
                    <a:pt x="385" y="575"/>
                  </a:lnTo>
                  <a:lnTo>
                    <a:pt x="351" y="565"/>
                  </a:lnTo>
                  <a:lnTo>
                    <a:pt x="318" y="552"/>
                  </a:lnTo>
                  <a:lnTo>
                    <a:pt x="142" y="730"/>
                  </a:lnTo>
                  <a:lnTo>
                    <a:pt x="98" y="679"/>
                  </a:lnTo>
                  <a:lnTo>
                    <a:pt x="51" y="631"/>
                  </a:lnTo>
                  <a:lnTo>
                    <a:pt x="0" y="588"/>
                  </a:lnTo>
                  <a:lnTo>
                    <a:pt x="177" y="411"/>
                  </a:lnTo>
                  <a:lnTo>
                    <a:pt x="164" y="378"/>
                  </a:lnTo>
                  <a:lnTo>
                    <a:pt x="156" y="344"/>
                  </a:lnTo>
                  <a:lnTo>
                    <a:pt x="151" y="310"/>
                  </a:lnTo>
                  <a:lnTo>
                    <a:pt x="151" y="275"/>
                  </a:lnTo>
                  <a:lnTo>
                    <a:pt x="155" y="241"/>
                  </a:lnTo>
                  <a:lnTo>
                    <a:pt x="163" y="206"/>
                  </a:lnTo>
                  <a:lnTo>
                    <a:pt x="174" y="174"/>
                  </a:lnTo>
                  <a:lnTo>
                    <a:pt x="190" y="143"/>
                  </a:lnTo>
                  <a:lnTo>
                    <a:pt x="211" y="112"/>
                  </a:lnTo>
                  <a:lnTo>
                    <a:pt x="235" y="85"/>
                  </a:lnTo>
                  <a:lnTo>
                    <a:pt x="265" y="58"/>
                  </a:lnTo>
                  <a:lnTo>
                    <a:pt x="297" y="38"/>
                  </a:lnTo>
                  <a:lnTo>
                    <a:pt x="331" y="21"/>
                  </a:lnTo>
                  <a:lnTo>
                    <a:pt x="366" y="10"/>
                  </a:lnTo>
                  <a:lnTo>
                    <a:pt x="403" y="3"/>
                  </a:lnTo>
                  <a:lnTo>
                    <a:pt x="4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29" name="Shape 12229"/>
            <p:cNvSpPr/>
            <p:nvPr/>
          </p:nvSpPr>
          <p:spPr>
            <a:xfrm>
              <a:off x="6023" y="4027"/>
              <a:ext cx="58" cy="41"/>
            </a:xfrm>
            <a:custGeom>
              <a:avLst/>
              <a:gdLst/>
              <a:ahLst/>
              <a:cxnLst/>
              <a:rect l="0" t="0" r="0" b="0"/>
              <a:pathLst>
                <a:path w="813" h="581" extrusionOk="0">
                  <a:moveTo>
                    <a:pt x="523" y="0"/>
                  </a:moveTo>
                  <a:lnTo>
                    <a:pt x="566" y="4"/>
                  </a:lnTo>
                  <a:lnTo>
                    <a:pt x="607" y="13"/>
                  </a:lnTo>
                  <a:lnTo>
                    <a:pt x="645" y="27"/>
                  </a:lnTo>
                  <a:lnTo>
                    <a:pt x="681" y="48"/>
                  </a:lnTo>
                  <a:lnTo>
                    <a:pt x="713" y="72"/>
                  </a:lnTo>
                  <a:lnTo>
                    <a:pt x="742" y="100"/>
                  </a:lnTo>
                  <a:lnTo>
                    <a:pt x="766" y="133"/>
                  </a:lnTo>
                  <a:lnTo>
                    <a:pt x="786" y="168"/>
                  </a:lnTo>
                  <a:lnTo>
                    <a:pt x="801" y="207"/>
                  </a:lnTo>
                  <a:lnTo>
                    <a:pt x="810" y="248"/>
                  </a:lnTo>
                  <a:lnTo>
                    <a:pt x="813" y="290"/>
                  </a:lnTo>
                  <a:lnTo>
                    <a:pt x="810" y="334"/>
                  </a:lnTo>
                  <a:lnTo>
                    <a:pt x="801" y="374"/>
                  </a:lnTo>
                  <a:lnTo>
                    <a:pt x="786" y="413"/>
                  </a:lnTo>
                  <a:lnTo>
                    <a:pt x="766" y="448"/>
                  </a:lnTo>
                  <a:lnTo>
                    <a:pt x="742" y="481"/>
                  </a:lnTo>
                  <a:lnTo>
                    <a:pt x="713" y="509"/>
                  </a:lnTo>
                  <a:lnTo>
                    <a:pt x="681" y="533"/>
                  </a:lnTo>
                  <a:lnTo>
                    <a:pt x="645" y="554"/>
                  </a:lnTo>
                  <a:lnTo>
                    <a:pt x="607" y="568"/>
                  </a:lnTo>
                  <a:lnTo>
                    <a:pt x="566" y="577"/>
                  </a:lnTo>
                  <a:lnTo>
                    <a:pt x="523" y="581"/>
                  </a:lnTo>
                  <a:lnTo>
                    <a:pt x="484" y="578"/>
                  </a:lnTo>
                  <a:lnTo>
                    <a:pt x="447" y="571"/>
                  </a:lnTo>
                  <a:lnTo>
                    <a:pt x="412" y="559"/>
                  </a:lnTo>
                  <a:lnTo>
                    <a:pt x="379" y="541"/>
                  </a:lnTo>
                  <a:lnTo>
                    <a:pt x="348" y="521"/>
                  </a:lnTo>
                  <a:lnTo>
                    <a:pt x="320" y="497"/>
                  </a:lnTo>
                  <a:lnTo>
                    <a:pt x="296" y="470"/>
                  </a:lnTo>
                  <a:lnTo>
                    <a:pt x="275" y="440"/>
                  </a:lnTo>
                  <a:lnTo>
                    <a:pt x="258" y="408"/>
                  </a:lnTo>
                  <a:lnTo>
                    <a:pt x="0" y="408"/>
                  </a:lnTo>
                  <a:lnTo>
                    <a:pt x="6" y="349"/>
                  </a:lnTo>
                  <a:lnTo>
                    <a:pt x="8" y="290"/>
                  </a:lnTo>
                  <a:lnTo>
                    <a:pt x="7" y="248"/>
                  </a:lnTo>
                  <a:lnTo>
                    <a:pt x="4" y="207"/>
                  </a:lnTo>
                  <a:lnTo>
                    <a:pt x="246" y="207"/>
                  </a:lnTo>
                  <a:lnTo>
                    <a:pt x="260" y="168"/>
                  </a:lnTo>
                  <a:lnTo>
                    <a:pt x="280" y="133"/>
                  </a:lnTo>
                  <a:lnTo>
                    <a:pt x="305" y="100"/>
                  </a:lnTo>
                  <a:lnTo>
                    <a:pt x="333" y="72"/>
                  </a:lnTo>
                  <a:lnTo>
                    <a:pt x="365" y="48"/>
                  </a:lnTo>
                  <a:lnTo>
                    <a:pt x="401" y="27"/>
                  </a:lnTo>
                  <a:lnTo>
                    <a:pt x="439" y="13"/>
                  </a:lnTo>
                  <a:lnTo>
                    <a:pt x="481" y="4"/>
                  </a:lnTo>
                  <a:lnTo>
                    <a:pt x="5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0" name="Shape 12230"/>
            <p:cNvSpPr/>
            <p:nvPr/>
          </p:nvSpPr>
          <p:spPr>
            <a:xfrm>
              <a:off x="6001" y="4085"/>
              <a:ext cx="52" cy="53"/>
            </a:xfrm>
            <a:custGeom>
              <a:avLst/>
              <a:gdLst/>
              <a:ahLst/>
              <a:cxnLst/>
              <a:rect l="0" t="0" r="0" b="0"/>
              <a:pathLst>
                <a:path w="729" h="730" extrusionOk="0">
                  <a:moveTo>
                    <a:pt x="142" y="0"/>
                  </a:moveTo>
                  <a:lnTo>
                    <a:pt x="318" y="177"/>
                  </a:lnTo>
                  <a:lnTo>
                    <a:pt x="356" y="163"/>
                  </a:lnTo>
                  <a:lnTo>
                    <a:pt x="397" y="153"/>
                  </a:lnTo>
                  <a:lnTo>
                    <a:pt x="439" y="150"/>
                  </a:lnTo>
                  <a:lnTo>
                    <a:pt x="482" y="153"/>
                  </a:lnTo>
                  <a:lnTo>
                    <a:pt x="523" y="163"/>
                  </a:lnTo>
                  <a:lnTo>
                    <a:pt x="561" y="177"/>
                  </a:lnTo>
                  <a:lnTo>
                    <a:pt x="597" y="197"/>
                  </a:lnTo>
                  <a:lnTo>
                    <a:pt x="629" y="221"/>
                  </a:lnTo>
                  <a:lnTo>
                    <a:pt x="658" y="250"/>
                  </a:lnTo>
                  <a:lnTo>
                    <a:pt x="682" y="282"/>
                  </a:lnTo>
                  <a:lnTo>
                    <a:pt x="702" y="319"/>
                  </a:lnTo>
                  <a:lnTo>
                    <a:pt x="717" y="357"/>
                  </a:lnTo>
                  <a:lnTo>
                    <a:pt x="725" y="398"/>
                  </a:lnTo>
                  <a:lnTo>
                    <a:pt x="729" y="441"/>
                  </a:lnTo>
                  <a:lnTo>
                    <a:pt x="725" y="484"/>
                  </a:lnTo>
                  <a:lnTo>
                    <a:pt x="717" y="525"/>
                  </a:lnTo>
                  <a:lnTo>
                    <a:pt x="702" y="563"/>
                  </a:lnTo>
                  <a:lnTo>
                    <a:pt x="682" y="599"/>
                  </a:lnTo>
                  <a:lnTo>
                    <a:pt x="658" y="631"/>
                  </a:lnTo>
                  <a:lnTo>
                    <a:pt x="629" y="659"/>
                  </a:lnTo>
                  <a:lnTo>
                    <a:pt x="597" y="684"/>
                  </a:lnTo>
                  <a:lnTo>
                    <a:pt x="561" y="704"/>
                  </a:lnTo>
                  <a:lnTo>
                    <a:pt x="523" y="718"/>
                  </a:lnTo>
                  <a:lnTo>
                    <a:pt x="482" y="727"/>
                  </a:lnTo>
                  <a:lnTo>
                    <a:pt x="439" y="730"/>
                  </a:lnTo>
                  <a:lnTo>
                    <a:pt x="397" y="727"/>
                  </a:lnTo>
                  <a:lnTo>
                    <a:pt x="355" y="718"/>
                  </a:lnTo>
                  <a:lnTo>
                    <a:pt x="318" y="704"/>
                  </a:lnTo>
                  <a:lnTo>
                    <a:pt x="281" y="685"/>
                  </a:lnTo>
                  <a:lnTo>
                    <a:pt x="250" y="660"/>
                  </a:lnTo>
                  <a:lnTo>
                    <a:pt x="221" y="631"/>
                  </a:lnTo>
                  <a:lnTo>
                    <a:pt x="196" y="599"/>
                  </a:lnTo>
                  <a:lnTo>
                    <a:pt x="177" y="563"/>
                  </a:lnTo>
                  <a:lnTo>
                    <a:pt x="162" y="525"/>
                  </a:lnTo>
                  <a:lnTo>
                    <a:pt x="153" y="484"/>
                  </a:lnTo>
                  <a:lnTo>
                    <a:pt x="150" y="441"/>
                  </a:lnTo>
                  <a:lnTo>
                    <a:pt x="153" y="399"/>
                  </a:lnTo>
                  <a:lnTo>
                    <a:pt x="162" y="358"/>
                  </a:lnTo>
                  <a:lnTo>
                    <a:pt x="177" y="320"/>
                  </a:lnTo>
                  <a:lnTo>
                    <a:pt x="0" y="142"/>
                  </a:lnTo>
                  <a:lnTo>
                    <a:pt x="52" y="99"/>
                  </a:lnTo>
                  <a:lnTo>
                    <a:pt x="98" y="51"/>
                  </a:lnTo>
                  <a:lnTo>
                    <a:pt x="1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1" name="Shape 12231"/>
            <p:cNvSpPr/>
            <p:nvPr/>
          </p:nvSpPr>
          <p:spPr>
            <a:xfrm>
              <a:off x="5873" y="4085"/>
              <a:ext cx="52" cy="53"/>
            </a:xfrm>
            <a:custGeom>
              <a:avLst/>
              <a:gdLst/>
              <a:ahLst/>
              <a:cxnLst/>
              <a:rect l="0" t="0" r="0" b="0"/>
              <a:pathLst>
                <a:path w="729" h="729" extrusionOk="0">
                  <a:moveTo>
                    <a:pt x="587" y="0"/>
                  </a:moveTo>
                  <a:lnTo>
                    <a:pt x="631" y="51"/>
                  </a:lnTo>
                  <a:lnTo>
                    <a:pt x="678" y="99"/>
                  </a:lnTo>
                  <a:lnTo>
                    <a:pt x="729" y="141"/>
                  </a:lnTo>
                  <a:lnTo>
                    <a:pt x="552" y="318"/>
                  </a:lnTo>
                  <a:lnTo>
                    <a:pt x="567" y="356"/>
                  </a:lnTo>
                  <a:lnTo>
                    <a:pt x="576" y="397"/>
                  </a:lnTo>
                  <a:lnTo>
                    <a:pt x="579" y="439"/>
                  </a:lnTo>
                  <a:lnTo>
                    <a:pt x="576" y="483"/>
                  </a:lnTo>
                  <a:lnTo>
                    <a:pt x="567" y="523"/>
                  </a:lnTo>
                  <a:lnTo>
                    <a:pt x="552" y="562"/>
                  </a:lnTo>
                  <a:lnTo>
                    <a:pt x="532" y="598"/>
                  </a:lnTo>
                  <a:lnTo>
                    <a:pt x="508" y="630"/>
                  </a:lnTo>
                  <a:lnTo>
                    <a:pt x="480" y="658"/>
                  </a:lnTo>
                  <a:lnTo>
                    <a:pt x="447" y="683"/>
                  </a:lnTo>
                  <a:lnTo>
                    <a:pt x="412" y="703"/>
                  </a:lnTo>
                  <a:lnTo>
                    <a:pt x="374" y="717"/>
                  </a:lnTo>
                  <a:lnTo>
                    <a:pt x="332" y="726"/>
                  </a:lnTo>
                  <a:lnTo>
                    <a:pt x="289" y="729"/>
                  </a:lnTo>
                  <a:lnTo>
                    <a:pt x="247" y="726"/>
                  </a:lnTo>
                  <a:lnTo>
                    <a:pt x="206" y="717"/>
                  </a:lnTo>
                  <a:lnTo>
                    <a:pt x="168" y="703"/>
                  </a:lnTo>
                  <a:lnTo>
                    <a:pt x="133" y="683"/>
                  </a:lnTo>
                  <a:lnTo>
                    <a:pt x="100" y="658"/>
                  </a:lnTo>
                  <a:lnTo>
                    <a:pt x="71" y="630"/>
                  </a:lnTo>
                  <a:lnTo>
                    <a:pt x="47" y="598"/>
                  </a:lnTo>
                  <a:lnTo>
                    <a:pt x="27" y="562"/>
                  </a:lnTo>
                  <a:lnTo>
                    <a:pt x="12" y="523"/>
                  </a:lnTo>
                  <a:lnTo>
                    <a:pt x="3" y="483"/>
                  </a:lnTo>
                  <a:lnTo>
                    <a:pt x="0" y="439"/>
                  </a:lnTo>
                  <a:lnTo>
                    <a:pt x="3" y="397"/>
                  </a:lnTo>
                  <a:lnTo>
                    <a:pt x="12" y="356"/>
                  </a:lnTo>
                  <a:lnTo>
                    <a:pt x="27" y="318"/>
                  </a:lnTo>
                  <a:lnTo>
                    <a:pt x="47" y="282"/>
                  </a:lnTo>
                  <a:lnTo>
                    <a:pt x="71" y="250"/>
                  </a:lnTo>
                  <a:lnTo>
                    <a:pt x="99" y="221"/>
                  </a:lnTo>
                  <a:lnTo>
                    <a:pt x="132" y="197"/>
                  </a:lnTo>
                  <a:lnTo>
                    <a:pt x="167" y="177"/>
                  </a:lnTo>
                  <a:lnTo>
                    <a:pt x="205" y="163"/>
                  </a:lnTo>
                  <a:lnTo>
                    <a:pt x="247" y="153"/>
                  </a:lnTo>
                  <a:lnTo>
                    <a:pt x="289" y="150"/>
                  </a:lnTo>
                  <a:lnTo>
                    <a:pt x="332" y="153"/>
                  </a:lnTo>
                  <a:lnTo>
                    <a:pt x="373" y="163"/>
                  </a:lnTo>
                  <a:lnTo>
                    <a:pt x="411" y="177"/>
                  </a:lnTo>
                  <a:lnTo>
                    <a:pt x="5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2" name="Shape 12232"/>
            <p:cNvSpPr/>
            <p:nvPr/>
          </p:nvSpPr>
          <p:spPr>
            <a:xfrm>
              <a:off x="5942" y="4108"/>
              <a:ext cx="41" cy="58"/>
            </a:xfrm>
            <a:custGeom>
              <a:avLst/>
              <a:gdLst/>
              <a:ahLst/>
              <a:cxnLst/>
              <a:rect l="0" t="0" r="0" b="0"/>
              <a:pathLst>
                <a:path w="579" h="812" extrusionOk="0">
                  <a:moveTo>
                    <a:pt x="190" y="0"/>
                  </a:moveTo>
                  <a:lnTo>
                    <a:pt x="239" y="4"/>
                  </a:lnTo>
                  <a:lnTo>
                    <a:pt x="289" y="6"/>
                  </a:lnTo>
                  <a:lnTo>
                    <a:pt x="339" y="4"/>
                  </a:lnTo>
                  <a:lnTo>
                    <a:pt x="389" y="0"/>
                  </a:lnTo>
                  <a:lnTo>
                    <a:pt x="389" y="249"/>
                  </a:lnTo>
                  <a:lnTo>
                    <a:pt x="425" y="265"/>
                  </a:lnTo>
                  <a:lnTo>
                    <a:pt x="458" y="286"/>
                  </a:lnTo>
                  <a:lnTo>
                    <a:pt x="487" y="310"/>
                  </a:lnTo>
                  <a:lnTo>
                    <a:pt x="513" y="338"/>
                  </a:lnTo>
                  <a:lnTo>
                    <a:pt x="536" y="370"/>
                  </a:lnTo>
                  <a:lnTo>
                    <a:pt x="554" y="404"/>
                  </a:lnTo>
                  <a:lnTo>
                    <a:pt x="568" y="441"/>
                  </a:lnTo>
                  <a:lnTo>
                    <a:pt x="576" y="480"/>
                  </a:lnTo>
                  <a:lnTo>
                    <a:pt x="579" y="522"/>
                  </a:lnTo>
                  <a:lnTo>
                    <a:pt x="576" y="564"/>
                  </a:lnTo>
                  <a:lnTo>
                    <a:pt x="567" y="605"/>
                  </a:lnTo>
                  <a:lnTo>
                    <a:pt x="552" y="644"/>
                  </a:lnTo>
                  <a:lnTo>
                    <a:pt x="532" y="679"/>
                  </a:lnTo>
                  <a:lnTo>
                    <a:pt x="508" y="712"/>
                  </a:lnTo>
                  <a:lnTo>
                    <a:pt x="480" y="740"/>
                  </a:lnTo>
                  <a:lnTo>
                    <a:pt x="447" y="764"/>
                  </a:lnTo>
                  <a:lnTo>
                    <a:pt x="412" y="785"/>
                  </a:lnTo>
                  <a:lnTo>
                    <a:pt x="373" y="799"/>
                  </a:lnTo>
                  <a:lnTo>
                    <a:pt x="332" y="808"/>
                  </a:lnTo>
                  <a:lnTo>
                    <a:pt x="289" y="812"/>
                  </a:lnTo>
                  <a:lnTo>
                    <a:pt x="247" y="808"/>
                  </a:lnTo>
                  <a:lnTo>
                    <a:pt x="206" y="799"/>
                  </a:lnTo>
                  <a:lnTo>
                    <a:pt x="168" y="785"/>
                  </a:lnTo>
                  <a:lnTo>
                    <a:pt x="133" y="765"/>
                  </a:lnTo>
                  <a:lnTo>
                    <a:pt x="100" y="741"/>
                  </a:lnTo>
                  <a:lnTo>
                    <a:pt x="71" y="712"/>
                  </a:lnTo>
                  <a:lnTo>
                    <a:pt x="46" y="680"/>
                  </a:lnTo>
                  <a:lnTo>
                    <a:pt x="27" y="644"/>
                  </a:lnTo>
                  <a:lnTo>
                    <a:pt x="12" y="605"/>
                  </a:lnTo>
                  <a:lnTo>
                    <a:pt x="3" y="564"/>
                  </a:lnTo>
                  <a:lnTo>
                    <a:pt x="0" y="522"/>
                  </a:lnTo>
                  <a:lnTo>
                    <a:pt x="3" y="480"/>
                  </a:lnTo>
                  <a:lnTo>
                    <a:pt x="11" y="442"/>
                  </a:lnTo>
                  <a:lnTo>
                    <a:pt x="24" y="404"/>
                  </a:lnTo>
                  <a:lnTo>
                    <a:pt x="42" y="370"/>
                  </a:lnTo>
                  <a:lnTo>
                    <a:pt x="65" y="338"/>
                  </a:lnTo>
                  <a:lnTo>
                    <a:pt x="91" y="310"/>
                  </a:lnTo>
                  <a:lnTo>
                    <a:pt x="121" y="286"/>
                  </a:lnTo>
                  <a:lnTo>
                    <a:pt x="154" y="265"/>
                  </a:lnTo>
                  <a:lnTo>
                    <a:pt x="190" y="249"/>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33" name="Shape 12233"/>
          <p:cNvGrpSpPr/>
          <p:nvPr/>
        </p:nvGrpSpPr>
        <p:grpSpPr>
          <a:xfrm>
            <a:off x="6319991" y="4370667"/>
            <a:ext cx="285750" cy="267891"/>
            <a:chOff x="5373" y="3935"/>
            <a:chExt cx="240" cy="225"/>
          </a:xfrm>
        </p:grpSpPr>
        <p:sp>
          <p:nvSpPr>
            <p:cNvPr id="12234" name="Shape 12234"/>
            <p:cNvSpPr/>
            <p:nvPr/>
          </p:nvSpPr>
          <p:spPr>
            <a:xfrm>
              <a:off x="5456" y="3964"/>
              <a:ext cx="117" cy="76"/>
            </a:xfrm>
            <a:custGeom>
              <a:avLst/>
              <a:gdLst/>
              <a:ahLst/>
              <a:cxnLst/>
              <a:rect l="0" t="0" r="0" b="0"/>
              <a:pathLst>
                <a:path w="1644" h="1066" extrusionOk="0">
                  <a:moveTo>
                    <a:pt x="334" y="0"/>
                  </a:moveTo>
                  <a:lnTo>
                    <a:pt x="453" y="120"/>
                  </a:lnTo>
                  <a:lnTo>
                    <a:pt x="322" y="250"/>
                  </a:lnTo>
                  <a:lnTo>
                    <a:pt x="1078" y="250"/>
                  </a:lnTo>
                  <a:lnTo>
                    <a:pt x="1136" y="253"/>
                  </a:lnTo>
                  <a:lnTo>
                    <a:pt x="1192" y="261"/>
                  </a:lnTo>
                  <a:lnTo>
                    <a:pt x="1246" y="276"/>
                  </a:lnTo>
                  <a:lnTo>
                    <a:pt x="1298" y="295"/>
                  </a:lnTo>
                  <a:lnTo>
                    <a:pt x="1348" y="318"/>
                  </a:lnTo>
                  <a:lnTo>
                    <a:pt x="1395" y="347"/>
                  </a:lnTo>
                  <a:lnTo>
                    <a:pt x="1437" y="379"/>
                  </a:lnTo>
                  <a:lnTo>
                    <a:pt x="1478" y="416"/>
                  </a:lnTo>
                  <a:lnTo>
                    <a:pt x="1515" y="456"/>
                  </a:lnTo>
                  <a:lnTo>
                    <a:pt x="1547" y="499"/>
                  </a:lnTo>
                  <a:lnTo>
                    <a:pt x="1576" y="546"/>
                  </a:lnTo>
                  <a:lnTo>
                    <a:pt x="1599" y="595"/>
                  </a:lnTo>
                  <a:lnTo>
                    <a:pt x="1619" y="647"/>
                  </a:lnTo>
                  <a:lnTo>
                    <a:pt x="1632" y="701"/>
                  </a:lnTo>
                  <a:lnTo>
                    <a:pt x="1641" y="757"/>
                  </a:lnTo>
                  <a:lnTo>
                    <a:pt x="1644" y="815"/>
                  </a:lnTo>
                  <a:lnTo>
                    <a:pt x="1644" y="1066"/>
                  </a:lnTo>
                  <a:lnTo>
                    <a:pt x="1475" y="1066"/>
                  </a:lnTo>
                  <a:lnTo>
                    <a:pt x="1475" y="815"/>
                  </a:lnTo>
                  <a:lnTo>
                    <a:pt x="1472" y="765"/>
                  </a:lnTo>
                  <a:lnTo>
                    <a:pt x="1463" y="718"/>
                  </a:lnTo>
                  <a:lnTo>
                    <a:pt x="1448" y="672"/>
                  </a:lnTo>
                  <a:lnTo>
                    <a:pt x="1428" y="628"/>
                  </a:lnTo>
                  <a:lnTo>
                    <a:pt x="1404" y="589"/>
                  </a:lnTo>
                  <a:lnTo>
                    <a:pt x="1374" y="551"/>
                  </a:lnTo>
                  <a:lnTo>
                    <a:pt x="1341" y="519"/>
                  </a:lnTo>
                  <a:lnTo>
                    <a:pt x="1304" y="489"/>
                  </a:lnTo>
                  <a:lnTo>
                    <a:pt x="1263" y="465"/>
                  </a:lnTo>
                  <a:lnTo>
                    <a:pt x="1220" y="445"/>
                  </a:lnTo>
                  <a:lnTo>
                    <a:pt x="1175" y="430"/>
                  </a:lnTo>
                  <a:lnTo>
                    <a:pt x="1127" y="421"/>
                  </a:lnTo>
                  <a:lnTo>
                    <a:pt x="1077" y="418"/>
                  </a:lnTo>
                  <a:lnTo>
                    <a:pt x="322" y="418"/>
                  </a:lnTo>
                  <a:lnTo>
                    <a:pt x="453" y="549"/>
                  </a:lnTo>
                  <a:lnTo>
                    <a:pt x="334" y="668"/>
                  </a:lnTo>
                  <a:lnTo>
                    <a:pt x="119" y="453"/>
                  </a:lnTo>
                  <a:lnTo>
                    <a:pt x="0" y="334"/>
                  </a:lnTo>
                  <a:lnTo>
                    <a:pt x="119" y="215"/>
                  </a:lnTo>
                  <a:lnTo>
                    <a:pt x="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5" name="Shape 12235"/>
            <p:cNvSpPr/>
            <p:nvPr/>
          </p:nvSpPr>
          <p:spPr>
            <a:xfrm>
              <a:off x="5413" y="4054"/>
              <a:ext cx="117" cy="76"/>
            </a:xfrm>
            <a:custGeom>
              <a:avLst/>
              <a:gdLst/>
              <a:ahLst/>
              <a:cxnLst/>
              <a:rect l="0" t="0" r="0" b="0"/>
              <a:pathLst>
                <a:path w="1644" h="1066" extrusionOk="0">
                  <a:moveTo>
                    <a:pt x="0" y="0"/>
                  </a:moveTo>
                  <a:lnTo>
                    <a:pt x="169" y="0"/>
                  </a:lnTo>
                  <a:lnTo>
                    <a:pt x="169" y="252"/>
                  </a:lnTo>
                  <a:lnTo>
                    <a:pt x="172" y="302"/>
                  </a:lnTo>
                  <a:lnTo>
                    <a:pt x="181" y="350"/>
                  </a:lnTo>
                  <a:lnTo>
                    <a:pt x="195" y="396"/>
                  </a:lnTo>
                  <a:lnTo>
                    <a:pt x="216" y="438"/>
                  </a:lnTo>
                  <a:lnTo>
                    <a:pt x="240" y="479"/>
                  </a:lnTo>
                  <a:lnTo>
                    <a:pt x="270" y="515"/>
                  </a:lnTo>
                  <a:lnTo>
                    <a:pt x="302" y="549"/>
                  </a:lnTo>
                  <a:lnTo>
                    <a:pt x="340" y="577"/>
                  </a:lnTo>
                  <a:lnTo>
                    <a:pt x="380" y="603"/>
                  </a:lnTo>
                  <a:lnTo>
                    <a:pt x="424" y="622"/>
                  </a:lnTo>
                  <a:lnTo>
                    <a:pt x="468" y="636"/>
                  </a:lnTo>
                  <a:lnTo>
                    <a:pt x="516" y="646"/>
                  </a:lnTo>
                  <a:lnTo>
                    <a:pt x="566" y="649"/>
                  </a:lnTo>
                  <a:lnTo>
                    <a:pt x="1322" y="649"/>
                  </a:lnTo>
                  <a:lnTo>
                    <a:pt x="1191" y="519"/>
                  </a:lnTo>
                  <a:lnTo>
                    <a:pt x="1310" y="399"/>
                  </a:lnTo>
                  <a:lnTo>
                    <a:pt x="1524" y="613"/>
                  </a:lnTo>
                  <a:lnTo>
                    <a:pt x="1644" y="733"/>
                  </a:lnTo>
                  <a:lnTo>
                    <a:pt x="1524" y="853"/>
                  </a:lnTo>
                  <a:lnTo>
                    <a:pt x="1309" y="1066"/>
                  </a:lnTo>
                  <a:lnTo>
                    <a:pt x="1190" y="947"/>
                  </a:lnTo>
                  <a:lnTo>
                    <a:pt x="1321" y="817"/>
                  </a:lnTo>
                  <a:lnTo>
                    <a:pt x="566" y="817"/>
                  </a:lnTo>
                  <a:lnTo>
                    <a:pt x="508" y="814"/>
                  </a:lnTo>
                  <a:lnTo>
                    <a:pt x="452" y="805"/>
                  </a:lnTo>
                  <a:lnTo>
                    <a:pt x="397" y="792"/>
                  </a:lnTo>
                  <a:lnTo>
                    <a:pt x="345" y="773"/>
                  </a:lnTo>
                  <a:lnTo>
                    <a:pt x="296" y="749"/>
                  </a:lnTo>
                  <a:lnTo>
                    <a:pt x="249" y="721"/>
                  </a:lnTo>
                  <a:lnTo>
                    <a:pt x="206" y="688"/>
                  </a:lnTo>
                  <a:lnTo>
                    <a:pt x="166" y="652"/>
                  </a:lnTo>
                  <a:lnTo>
                    <a:pt x="129" y="611"/>
                  </a:lnTo>
                  <a:lnTo>
                    <a:pt x="97" y="568"/>
                  </a:lnTo>
                  <a:lnTo>
                    <a:pt x="68" y="522"/>
                  </a:lnTo>
                  <a:lnTo>
                    <a:pt x="45" y="472"/>
                  </a:lnTo>
                  <a:lnTo>
                    <a:pt x="25" y="420"/>
                  </a:lnTo>
                  <a:lnTo>
                    <a:pt x="11" y="366"/>
                  </a:lnTo>
                  <a:lnTo>
                    <a:pt x="3" y="310"/>
                  </a:lnTo>
                  <a:lnTo>
                    <a:pt x="0" y="25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6" name="Shape 12236"/>
            <p:cNvSpPr/>
            <p:nvPr/>
          </p:nvSpPr>
          <p:spPr>
            <a:xfrm>
              <a:off x="5373" y="3998"/>
              <a:ext cx="92" cy="42"/>
            </a:xfrm>
            <a:custGeom>
              <a:avLst/>
              <a:gdLst/>
              <a:ahLst/>
              <a:cxnLst/>
              <a:rect l="0" t="0" r="0" b="0"/>
              <a:pathLst>
                <a:path w="1283" h="592" extrusionOk="0">
                  <a:moveTo>
                    <a:pt x="866" y="0"/>
                  </a:moveTo>
                  <a:lnTo>
                    <a:pt x="869" y="2"/>
                  </a:lnTo>
                  <a:lnTo>
                    <a:pt x="876" y="6"/>
                  </a:lnTo>
                  <a:lnTo>
                    <a:pt x="887" y="13"/>
                  </a:lnTo>
                  <a:lnTo>
                    <a:pt x="902" y="21"/>
                  </a:lnTo>
                  <a:lnTo>
                    <a:pt x="921" y="32"/>
                  </a:lnTo>
                  <a:lnTo>
                    <a:pt x="945" y="45"/>
                  </a:lnTo>
                  <a:lnTo>
                    <a:pt x="972" y="59"/>
                  </a:lnTo>
                  <a:lnTo>
                    <a:pt x="1004" y="73"/>
                  </a:lnTo>
                  <a:lnTo>
                    <a:pt x="1039" y="89"/>
                  </a:lnTo>
                  <a:lnTo>
                    <a:pt x="1076" y="105"/>
                  </a:lnTo>
                  <a:lnTo>
                    <a:pt x="1117" y="121"/>
                  </a:lnTo>
                  <a:lnTo>
                    <a:pt x="1152" y="136"/>
                  </a:lnTo>
                  <a:lnTo>
                    <a:pt x="1181" y="153"/>
                  </a:lnTo>
                  <a:lnTo>
                    <a:pt x="1206" y="173"/>
                  </a:lnTo>
                  <a:lnTo>
                    <a:pt x="1225" y="195"/>
                  </a:lnTo>
                  <a:lnTo>
                    <a:pt x="1241" y="220"/>
                  </a:lnTo>
                  <a:lnTo>
                    <a:pt x="1254" y="249"/>
                  </a:lnTo>
                  <a:lnTo>
                    <a:pt x="1264" y="280"/>
                  </a:lnTo>
                  <a:lnTo>
                    <a:pt x="1271" y="315"/>
                  </a:lnTo>
                  <a:lnTo>
                    <a:pt x="1276" y="353"/>
                  </a:lnTo>
                  <a:lnTo>
                    <a:pt x="1279" y="393"/>
                  </a:lnTo>
                  <a:lnTo>
                    <a:pt x="1281" y="437"/>
                  </a:lnTo>
                  <a:lnTo>
                    <a:pt x="1282" y="486"/>
                  </a:lnTo>
                  <a:lnTo>
                    <a:pt x="1282" y="536"/>
                  </a:lnTo>
                  <a:lnTo>
                    <a:pt x="1283" y="592"/>
                  </a:lnTo>
                  <a:lnTo>
                    <a:pt x="642" y="592"/>
                  </a:lnTo>
                  <a:lnTo>
                    <a:pt x="642" y="592"/>
                  </a:lnTo>
                  <a:lnTo>
                    <a:pt x="0" y="592"/>
                  </a:lnTo>
                  <a:lnTo>
                    <a:pt x="1" y="537"/>
                  </a:lnTo>
                  <a:lnTo>
                    <a:pt x="1" y="486"/>
                  </a:lnTo>
                  <a:lnTo>
                    <a:pt x="2" y="438"/>
                  </a:lnTo>
                  <a:lnTo>
                    <a:pt x="4" y="394"/>
                  </a:lnTo>
                  <a:lnTo>
                    <a:pt x="7" y="353"/>
                  </a:lnTo>
                  <a:lnTo>
                    <a:pt x="12" y="315"/>
                  </a:lnTo>
                  <a:lnTo>
                    <a:pt x="19" y="280"/>
                  </a:lnTo>
                  <a:lnTo>
                    <a:pt x="30" y="250"/>
                  </a:lnTo>
                  <a:lnTo>
                    <a:pt x="42" y="221"/>
                  </a:lnTo>
                  <a:lnTo>
                    <a:pt x="58" y="196"/>
                  </a:lnTo>
                  <a:lnTo>
                    <a:pt x="78" y="174"/>
                  </a:lnTo>
                  <a:lnTo>
                    <a:pt x="103" y="153"/>
                  </a:lnTo>
                  <a:lnTo>
                    <a:pt x="131" y="136"/>
                  </a:lnTo>
                  <a:lnTo>
                    <a:pt x="166" y="122"/>
                  </a:lnTo>
                  <a:lnTo>
                    <a:pt x="207" y="106"/>
                  </a:lnTo>
                  <a:lnTo>
                    <a:pt x="244" y="89"/>
                  </a:lnTo>
                  <a:lnTo>
                    <a:pt x="279" y="74"/>
                  </a:lnTo>
                  <a:lnTo>
                    <a:pt x="311" y="59"/>
                  </a:lnTo>
                  <a:lnTo>
                    <a:pt x="338" y="46"/>
                  </a:lnTo>
                  <a:lnTo>
                    <a:pt x="361" y="33"/>
                  </a:lnTo>
                  <a:lnTo>
                    <a:pt x="381" y="22"/>
                  </a:lnTo>
                  <a:lnTo>
                    <a:pt x="396" y="13"/>
                  </a:lnTo>
                  <a:lnTo>
                    <a:pt x="407" y="7"/>
                  </a:lnTo>
                  <a:lnTo>
                    <a:pt x="414" y="3"/>
                  </a:lnTo>
                  <a:lnTo>
                    <a:pt x="416" y="1"/>
                  </a:lnTo>
                  <a:lnTo>
                    <a:pt x="538" y="383"/>
                  </a:lnTo>
                  <a:lnTo>
                    <a:pt x="554" y="434"/>
                  </a:lnTo>
                  <a:lnTo>
                    <a:pt x="607" y="280"/>
                  </a:lnTo>
                  <a:lnTo>
                    <a:pt x="589" y="253"/>
                  </a:lnTo>
                  <a:lnTo>
                    <a:pt x="574" y="229"/>
                  </a:lnTo>
                  <a:lnTo>
                    <a:pt x="565" y="206"/>
                  </a:lnTo>
                  <a:lnTo>
                    <a:pt x="558" y="187"/>
                  </a:lnTo>
                  <a:lnTo>
                    <a:pt x="555" y="171"/>
                  </a:lnTo>
                  <a:lnTo>
                    <a:pt x="555" y="156"/>
                  </a:lnTo>
                  <a:lnTo>
                    <a:pt x="557" y="143"/>
                  </a:lnTo>
                  <a:lnTo>
                    <a:pt x="562" y="133"/>
                  </a:lnTo>
                  <a:lnTo>
                    <a:pt x="568" y="124"/>
                  </a:lnTo>
                  <a:lnTo>
                    <a:pt x="575" y="117"/>
                  </a:lnTo>
                  <a:lnTo>
                    <a:pt x="583" y="112"/>
                  </a:lnTo>
                  <a:lnTo>
                    <a:pt x="593" y="107"/>
                  </a:lnTo>
                  <a:lnTo>
                    <a:pt x="603" y="104"/>
                  </a:lnTo>
                  <a:lnTo>
                    <a:pt x="612" y="102"/>
                  </a:lnTo>
                  <a:lnTo>
                    <a:pt x="620" y="100"/>
                  </a:lnTo>
                  <a:lnTo>
                    <a:pt x="628" y="100"/>
                  </a:lnTo>
                  <a:lnTo>
                    <a:pt x="634" y="99"/>
                  </a:lnTo>
                  <a:lnTo>
                    <a:pt x="639" y="99"/>
                  </a:lnTo>
                  <a:lnTo>
                    <a:pt x="642" y="99"/>
                  </a:lnTo>
                  <a:lnTo>
                    <a:pt x="647" y="99"/>
                  </a:lnTo>
                  <a:lnTo>
                    <a:pt x="654" y="100"/>
                  </a:lnTo>
                  <a:lnTo>
                    <a:pt x="661" y="100"/>
                  </a:lnTo>
                  <a:lnTo>
                    <a:pt x="670" y="102"/>
                  </a:lnTo>
                  <a:lnTo>
                    <a:pt x="679" y="104"/>
                  </a:lnTo>
                  <a:lnTo>
                    <a:pt x="688" y="107"/>
                  </a:lnTo>
                  <a:lnTo>
                    <a:pt x="697" y="112"/>
                  </a:lnTo>
                  <a:lnTo>
                    <a:pt x="706" y="117"/>
                  </a:lnTo>
                  <a:lnTo>
                    <a:pt x="714" y="124"/>
                  </a:lnTo>
                  <a:lnTo>
                    <a:pt x="720" y="133"/>
                  </a:lnTo>
                  <a:lnTo>
                    <a:pt x="724" y="143"/>
                  </a:lnTo>
                  <a:lnTo>
                    <a:pt x="726" y="156"/>
                  </a:lnTo>
                  <a:lnTo>
                    <a:pt x="726" y="171"/>
                  </a:lnTo>
                  <a:lnTo>
                    <a:pt x="723" y="187"/>
                  </a:lnTo>
                  <a:lnTo>
                    <a:pt x="717" y="206"/>
                  </a:lnTo>
                  <a:lnTo>
                    <a:pt x="707" y="229"/>
                  </a:lnTo>
                  <a:lnTo>
                    <a:pt x="692" y="253"/>
                  </a:lnTo>
                  <a:lnTo>
                    <a:pt x="674" y="280"/>
                  </a:lnTo>
                  <a:lnTo>
                    <a:pt x="729" y="434"/>
                  </a:lnTo>
                  <a:lnTo>
                    <a:pt x="745" y="382"/>
                  </a:lnTo>
                  <a:lnTo>
                    <a:pt x="8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7" name="Shape 12237"/>
            <p:cNvSpPr/>
            <p:nvPr/>
          </p:nvSpPr>
          <p:spPr>
            <a:xfrm>
              <a:off x="5395" y="3935"/>
              <a:ext cx="48" cy="64"/>
            </a:xfrm>
            <a:custGeom>
              <a:avLst/>
              <a:gdLst/>
              <a:ahLst/>
              <a:cxnLst/>
              <a:rect l="0" t="0" r="0" b="0"/>
              <a:pathLst>
                <a:path w="675" h="897" extrusionOk="0">
                  <a:moveTo>
                    <a:pt x="352" y="0"/>
                  </a:moveTo>
                  <a:lnTo>
                    <a:pt x="382" y="2"/>
                  </a:lnTo>
                  <a:lnTo>
                    <a:pt x="411" y="7"/>
                  </a:lnTo>
                  <a:lnTo>
                    <a:pt x="437" y="15"/>
                  </a:lnTo>
                  <a:lnTo>
                    <a:pt x="460" y="24"/>
                  </a:lnTo>
                  <a:lnTo>
                    <a:pt x="480" y="36"/>
                  </a:lnTo>
                  <a:lnTo>
                    <a:pt x="502" y="50"/>
                  </a:lnTo>
                  <a:lnTo>
                    <a:pt x="521" y="64"/>
                  </a:lnTo>
                  <a:lnTo>
                    <a:pt x="535" y="77"/>
                  </a:lnTo>
                  <a:lnTo>
                    <a:pt x="546" y="90"/>
                  </a:lnTo>
                  <a:lnTo>
                    <a:pt x="553" y="100"/>
                  </a:lnTo>
                  <a:lnTo>
                    <a:pt x="558" y="107"/>
                  </a:lnTo>
                  <a:lnTo>
                    <a:pt x="559" y="109"/>
                  </a:lnTo>
                  <a:lnTo>
                    <a:pt x="560" y="109"/>
                  </a:lnTo>
                  <a:lnTo>
                    <a:pt x="563" y="110"/>
                  </a:lnTo>
                  <a:lnTo>
                    <a:pt x="569" y="111"/>
                  </a:lnTo>
                  <a:lnTo>
                    <a:pt x="576" y="113"/>
                  </a:lnTo>
                  <a:lnTo>
                    <a:pt x="584" y="117"/>
                  </a:lnTo>
                  <a:lnTo>
                    <a:pt x="592" y="121"/>
                  </a:lnTo>
                  <a:lnTo>
                    <a:pt x="601" y="128"/>
                  </a:lnTo>
                  <a:lnTo>
                    <a:pt x="610" y="136"/>
                  </a:lnTo>
                  <a:lnTo>
                    <a:pt x="619" y="147"/>
                  </a:lnTo>
                  <a:lnTo>
                    <a:pt x="629" y="161"/>
                  </a:lnTo>
                  <a:lnTo>
                    <a:pt x="637" y="176"/>
                  </a:lnTo>
                  <a:lnTo>
                    <a:pt x="644" y="195"/>
                  </a:lnTo>
                  <a:lnTo>
                    <a:pt x="650" y="217"/>
                  </a:lnTo>
                  <a:lnTo>
                    <a:pt x="654" y="243"/>
                  </a:lnTo>
                  <a:lnTo>
                    <a:pt x="656" y="272"/>
                  </a:lnTo>
                  <a:lnTo>
                    <a:pt x="655" y="306"/>
                  </a:lnTo>
                  <a:lnTo>
                    <a:pt x="653" y="343"/>
                  </a:lnTo>
                  <a:lnTo>
                    <a:pt x="647" y="385"/>
                  </a:lnTo>
                  <a:lnTo>
                    <a:pt x="642" y="406"/>
                  </a:lnTo>
                  <a:lnTo>
                    <a:pt x="635" y="428"/>
                  </a:lnTo>
                  <a:lnTo>
                    <a:pt x="642" y="428"/>
                  </a:lnTo>
                  <a:lnTo>
                    <a:pt x="649" y="429"/>
                  </a:lnTo>
                  <a:lnTo>
                    <a:pt x="656" y="431"/>
                  </a:lnTo>
                  <a:lnTo>
                    <a:pt x="662" y="436"/>
                  </a:lnTo>
                  <a:lnTo>
                    <a:pt x="667" y="442"/>
                  </a:lnTo>
                  <a:lnTo>
                    <a:pt x="671" y="451"/>
                  </a:lnTo>
                  <a:lnTo>
                    <a:pt x="674" y="463"/>
                  </a:lnTo>
                  <a:lnTo>
                    <a:pt x="675" y="478"/>
                  </a:lnTo>
                  <a:lnTo>
                    <a:pt x="673" y="496"/>
                  </a:lnTo>
                  <a:lnTo>
                    <a:pt x="669" y="518"/>
                  </a:lnTo>
                  <a:lnTo>
                    <a:pt x="663" y="544"/>
                  </a:lnTo>
                  <a:lnTo>
                    <a:pt x="654" y="573"/>
                  </a:lnTo>
                  <a:lnTo>
                    <a:pt x="645" y="595"/>
                  </a:lnTo>
                  <a:lnTo>
                    <a:pt x="637" y="613"/>
                  </a:lnTo>
                  <a:lnTo>
                    <a:pt x="629" y="626"/>
                  </a:lnTo>
                  <a:lnTo>
                    <a:pt x="620" y="634"/>
                  </a:lnTo>
                  <a:lnTo>
                    <a:pt x="613" y="639"/>
                  </a:lnTo>
                  <a:lnTo>
                    <a:pt x="607" y="641"/>
                  </a:lnTo>
                  <a:lnTo>
                    <a:pt x="601" y="669"/>
                  </a:lnTo>
                  <a:lnTo>
                    <a:pt x="592" y="697"/>
                  </a:lnTo>
                  <a:lnTo>
                    <a:pt x="580" y="725"/>
                  </a:lnTo>
                  <a:lnTo>
                    <a:pt x="563" y="754"/>
                  </a:lnTo>
                  <a:lnTo>
                    <a:pt x="545" y="781"/>
                  </a:lnTo>
                  <a:lnTo>
                    <a:pt x="524" y="808"/>
                  </a:lnTo>
                  <a:lnTo>
                    <a:pt x="499" y="831"/>
                  </a:lnTo>
                  <a:lnTo>
                    <a:pt x="472" y="852"/>
                  </a:lnTo>
                  <a:lnTo>
                    <a:pt x="442" y="871"/>
                  </a:lnTo>
                  <a:lnTo>
                    <a:pt x="410" y="885"/>
                  </a:lnTo>
                  <a:lnTo>
                    <a:pt x="381" y="893"/>
                  </a:lnTo>
                  <a:lnTo>
                    <a:pt x="353" y="897"/>
                  </a:lnTo>
                  <a:lnTo>
                    <a:pt x="323" y="897"/>
                  </a:lnTo>
                  <a:lnTo>
                    <a:pt x="294" y="893"/>
                  </a:lnTo>
                  <a:lnTo>
                    <a:pt x="265" y="885"/>
                  </a:lnTo>
                  <a:lnTo>
                    <a:pt x="233" y="871"/>
                  </a:lnTo>
                  <a:lnTo>
                    <a:pt x="202" y="852"/>
                  </a:lnTo>
                  <a:lnTo>
                    <a:pt x="175" y="832"/>
                  </a:lnTo>
                  <a:lnTo>
                    <a:pt x="150" y="808"/>
                  </a:lnTo>
                  <a:lnTo>
                    <a:pt x="129" y="781"/>
                  </a:lnTo>
                  <a:lnTo>
                    <a:pt x="110" y="754"/>
                  </a:lnTo>
                  <a:lnTo>
                    <a:pt x="95" y="726"/>
                  </a:lnTo>
                  <a:lnTo>
                    <a:pt x="83" y="697"/>
                  </a:lnTo>
                  <a:lnTo>
                    <a:pt x="74" y="669"/>
                  </a:lnTo>
                  <a:lnTo>
                    <a:pt x="68" y="641"/>
                  </a:lnTo>
                  <a:lnTo>
                    <a:pt x="61" y="639"/>
                  </a:lnTo>
                  <a:lnTo>
                    <a:pt x="53" y="634"/>
                  </a:lnTo>
                  <a:lnTo>
                    <a:pt x="46" y="626"/>
                  </a:lnTo>
                  <a:lnTo>
                    <a:pt x="38" y="613"/>
                  </a:lnTo>
                  <a:lnTo>
                    <a:pt x="30" y="595"/>
                  </a:lnTo>
                  <a:lnTo>
                    <a:pt x="21" y="573"/>
                  </a:lnTo>
                  <a:lnTo>
                    <a:pt x="13" y="544"/>
                  </a:lnTo>
                  <a:lnTo>
                    <a:pt x="5" y="518"/>
                  </a:lnTo>
                  <a:lnTo>
                    <a:pt x="2" y="496"/>
                  </a:lnTo>
                  <a:lnTo>
                    <a:pt x="0" y="478"/>
                  </a:lnTo>
                  <a:lnTo>
                    <a:pt x="1" y="463"/>
                  </a:lnTo>
                  <a:lnTo>
                    <a:pt x="3" y="451"/>
                  </a:lnTo>
                  <a:lnTo>
                    <a:pt x="8" y="442"/>
                  </a:lnTo>
                  <a:lnTo>
                    <a:pt x="13" y="436"/>
                  </a:lnTo>
                  <a:lnTo>
                    <a:pt x="19" y="431"/>
                  </a:lnTo>
                  <a:lnTo>
                    <a:pt x="26" y="429"/>
                  </a:lnTo>
                  <a:lnTo>
                    <a:pt x="33" y="428"/>
                  </a:lnTo>
                  <a:lnTo>
                    <a:pt x="40" y="428"/>
                  </a:lnTo>
                  <a:lnTo>
                    <a:pt x="33" y="406"/>
                  </a:lnTo>
                  <a:lnTo>
                    <a:pt x="29" y="385"/>
                  </a:lnTo>
                  <a:lnTo>
                    <a:pt x="23" y="350"/>
                  </a:lnTo>
                  <a:lnTo>
                    <a:pt x="21" y="316"/>
                  </a:lnTo>
                  <a:lnTo>
                    <a:pt x="22" y="282"/>
                  </a:lnTo>
                  <a:lnTo>
                    <a:pt x="28" y="250"/>
                  </a:lnTo>
                  <a:lnTo>
                    <a:pt x="38" y="216"/>
                  </a:lnTo>
                  <a:lnTo>
                    <a:pt x="52" y="186"/>
                  </a:lnTo>
                  <a:lnTo>
                    <a:pt x="69" y="159"/>
                  </a:lnTo>
                  <a:lnTo>
                    <a:pt x="87" y="133"/>
                  </a:lnTo>
                  <a:lnTo>
                    <a:pt x="107" y="111"/>
                  </a:lnTo>
                  <a:lnTo>
                    <a:pt x="131" y="88"/>
                  </a:lnTo>
                  <a:lnTo>
                    <a:pt x="155" y="68"/>
                  </a:lnTo>
                  <a:lnTo>
                    <a:pt x="182" y="50"/>
                  </a:lnTo>
                  <a:lnTo>
                    <a:pt x="203" y="36"/>
                  </a:lnTo>
                  <a:lnTo>
                    <a:pt x="227" y="23"/>
                  </a:lnTo>
                  <a:lnTo>
                    <a:pt x="253" y="13"/>
                  </a:lnTo>
                  <a:lnTo>
                    <a:pt x="284" y="5"/>
                  </a:lnTo>
                  <a:lnTo>
                    <a:pt x="317" y="1"/>
                  </a:lnTo>
                  <a:lnTo>
                    <a:pt x="3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8" name="Shape 12238"/>
            <p:cNvSpPr/>
            <p:nvPr/>
          </p:nvSpPr>
          <p:spPr>
            <a:xfrm>
              <a:off x="5521" y="4118"/>
              <a:ext cx="92" cy="42"/>
            </a:xfrm>
            <a:custGeom>
              <a:avLst/>
              <a:gdLst/>
              <a:ahLst/>
              <a:cxnLst/>
              <a:rect l="0" t="0" r="0" b="0"/>
              <a:pathLst>
                <a:path w="1283" h="591" extrusionOk="0">
                  <a:moveTo>
                    <a:pt x="416" y="0"/>
                  </a:moveTo>
                  <a:lnTo>
                    <a:pt x="538" y="381"/>
                  </a:lnTo>
                  <a:lnTo>
                    <a:pt x="554" y="432"/>
                  </a:lnTo>
                  <a:lnTo>
                    <a:pt x="608" y="279"/>
                  </a:lnTo>
                  <a:lnTo>
                    <a:pt x="590" y="252"/>
                  </a:lnTo>
                  <a:lnTo>
                    <a:pt x="575" y="227"/>
                  </a:lnTo>
                  <a:lnTo>
                    <a:pt x="566" y="206"/>
                  </a:lnTo>
                  <a:lnTo>
                    <a:pt x="559" y="186"/>
                  </a:lnTo>
                  <a:lnTo>
                    <a:pt x="556" y="169"/>
                  </a:lnTo>
                  <a:lnTo>
                    <a:pt x="556" y="155"/>
                  </a:lnTo>
                  <a:lnTo>
                    <a:pt x="558" y="143"/>
                  </a:lnTo>
                  <a:lnTo>
                    <a:pt x="563" y="132"/>
                  </a:lnTo>
                  <a:lnTo>
                    <a:pt x="569" y="123"/>
                  </a:lnTo>
                  <a:lnTo>
                    <a:pt x="576" y="116"/>
                  </a:lnTo>
                  <a:lnTo>
                    <a:pt x="584" y="110"/>
                  </a:lnTo>
                  <a:lnTo>
                    <a:pt x="594" y="106"/>
                  </a:lnTo>
                  <a:lnTo>
                    <a:pt x="604" y="102"/>
                  </a:lnTo>
                  <a:lnTo>
                    <a:pt x="613" y="100"/>
                  </a:lnTo>
                  <a:lnTo>
                    <a:pt x="621" y="99"/>
                  </a:lnTo>
                  <a:lnTo>
                    <a:pt x="629" y="98"/>
                  </a:lnTo>
                  <a:lnTo>
                    <a:pt x="635" y="97"/>
                  </a:lnTo>
                  <a:lnTo>
                    <a:pt x="640" y="97"/>
                  </a:lnTo>
                  <a:lnTo>
                    <a:pt x="644" y="97"/>
                  </a:lnTo>
                  <a:lnTo>
                    <a:pt x="648" y="97"/>
                  </a:lnTo>
                  <a:lnTo>
                    <a:pt x="655" y="98"/>
                  </a:lnTo>
                  <a:lnTo>
                    <a:pt x="662" y="99"/>
                  </a:lnTo>
                  <a:lnTo>
                    <a:pt x="671" y="100"/>
                  </a:lnTo>
                  <a:lnTo>
                    <a:pt x="680" y="102"/>
                  </a:lnTo>
                  <a:lnTo>
                    <a:pt x="689" y="106"/>
                  </a:lnTo>
                  <a:lnTo>
                    <a:pt x="699" y="110"/>
                  </a:lnTo>
                  <a:lnTo>
                    <a:pt x="707" y="116"/>
                  </a:lnTo>
                  <a:lnTo>
                    <a:pt x="715" y="123"/>
                  </a:lnTo>
                  <a:lnTo>
                    <a:pt x="721" y="132"/>
                  </a:lnTo>
                  <a:lnTo>
                    <a:pt x="725" y="143"/>
                  </a:lnTo>
                  <a:lnTo>
                    <a:pt x="727" y="155"/>
                  </a:lnTo>
                  <a:lnTo>
                    <a:pt x="727" y="169"/>
                  </a:lnTo>
                  <a:lnTo>
                    <a:pt x="724" y="186"/>
                  </a:lnTo>
                  <a:lnTo>
                    <a:pt x="718" y="206"/>
                  </a:lnTo>
                  <a:lnTo>
                    <a:pt x="708" y="227"/>
                  </a:lnTo>
                  <a:lnTo>
                    <a:pt x="694" y="252"/>
                  </a:lnTo>
                  <a:lnTo>
                    <a:pt x="675" y="279"/>
                  </a:lnTo>
                  <a:lnTo>
                    <a:pt x="730" y="432"/>
                  </a:lnTo>
                  <a:lnTo>
                    <a:pt x="746" y="381"/>
                  </a:lnTo>
                  <a:lnTo>
                    <a:pt x="868" y="0"/>
                  </a:lnTo>
                  <a:lnTo>
                    <a:pt x="870" y="1"/>
                  </a:lnTo>
                  <a:lnTo>
                    <a:pt x="877" y="5"/>
                  </a:lnTo>
                  <a:lnTo>
                    <a:pt x="888" y="12"/>
                  </a:lnTo>
                  <a:lnTo>
                    <a:pt x="903" y="21"/>
                  </a:lnTo>
                  <a:lnTo>
                    <a:pt x="923" y="31"/>
                  </a:lnTo>
                  <a:lnTo>
                    <a:pt x="946" y="43"/>
                  </a:lnTo>
                  <a:lnTo>
                    <a:pt x="973" y="57"/>
                  </a:lnTo>
                  <a:lnTo>
                    <a:pt x="1005" y="72"/>
                  </a:lnTo>
                  <a:lnTo>
                    <a:pt x="1040" y="88"/>
                  </a:lnTo>
                  <a:lnTo>
                    <a:pt x="1077" y="104"/>
                  </a:lnTo>
                  <a:lnTo>
                    <a:pt x="1118" y="120"/>
                  </a:lnTo>
                  <a:lnTo>
                    <a:pt x="1153" y="135"/>
                  </a:lnTo>
                  <a:lnTo>
                    <a:pt x="1182" y="152"/>
                  </a:lnTo>
                  <a:lnTo>
                    <a:pt x="1207" y="172"/>
                  </a:lnTo>
                  <a:lnTo>
                    <a:pt x="1226" y="195"/>
                  </a:lnTo>
                  <a:lnTo>
                    <a:pt x="1242" y="220"/>
                  </a:lnTo>
                  <a:lnTo>
                    <a:pt x="1255" y="248"/>
                  </a:lnTo>
                  <a:lnTo>
                    <a:pt x="1265" y="279"/>
                  </a:lnTo>
                  <a:lnTo>
                    <a:pt x="1272" y="313"/>
                  </a:lnTo>
                  <a:lnTo>
                    <a:pt x="1277" y="351"/>
                  </a:lnTo>
                  <a:lnTo>
                    <a:pt x="1280" y="392"/>
                  </a:lnTo>
                  <a:lnTo>
                    <a:pt x="1281" y="436"/>
                  </a:lnTo>
                  <a:lnTo>
                    <a:pt x="1282" y="484"/>
                  </a:lnTo>
                  <a:lnTo>
                    <a:pt x="1282" y="536"/>
                  </a:lnTo>
                  <a:lnTo>
                    <a:pt x="1283" y="591"/>
                  </a:lnTo>
                  <a:lnTo>
                    <a:pt x="0" y="591"/>
                  </a:lnTo>
                  <a:lnTo>
                    <a:pt x="0" y="535"/>
                  </a:lnTo>
                  <a:lnTo>
                    <a:pt x="1" y="484"/>
                  </a:lnTo>
                  <a:lnTo>
                    <a:pt x="2" y="436"/>
                  </a:lnTo>
                  <a:lnTo>
                    <a:pt x="4" y="392"/>
                  </a:lnTo>
                  <a:lnTo>
                    <a:pt x="7" y="351"/>
                  </a:lnTo>
                  <a:lnTo>
                    <a:pt x="12" y="313"/>
                  </a:lnTo>
                  <a:lnTo>
                    <a:pt x="19" y="279"/>
                  </a:lnTo>
                  <a:lnTo>
                    <a:pt x="29" y="247"/>
                  </a:lnTo>
                  <a:lnTo>
                    <a:pt x="42" y="219"/>
                  </a:lnTo>
                  <a:lnTo>
                    <a:pt x="58" y="194"/>
                  </a:lnTo>
                  <a:lnTo>
                    <a:pt x="77" y="171"/>
                  </a:lnTo>
                  <a:lnTo>
                    <a:pt x="102" y="152"/>
                  </a:lnTo>
                  <a:lnTo>
                    <a:pt x="131" y="135"/>
                  </a:lnTo>
                  <a:lnTo>
                    <a:pt x="165" y="120"/>
                  </a:lnTo>
                  <a:lnTo>
                    <a:pt x="207" y="104"/>
                  </a:lnTo>
                  <a:lnTo>
                    <a:pt x="244" y="88"/>
                  </a:lnTo>
                  <a:lnTo>
                    <a:pt x="279" y="72"/>
                  </a:lnTo>
                  <a:lnTo>
                    <a:pt x="311" y="57"/>
                  </a:lnTo>
                  <a:lnTo>
                    <a:pt x="337" y="43"/>
                  </a:lnTo>
                  <a:lnTo>
                    <a:pt x="360" y="31"/>
                  </a:lnTo>
                  <a:lnTo>
                    <a:pt x="381" y="21"/>
                  </a:lnTo>
                  <a:lnTo>
                    <a:pt x="396" y="12"/>
                  </a:lnTo>
                  <a:lnTo>
                    <a:pt x="407" y="5"/>
                  </a:lnTo>
                  <a:lnTo>
                    <a:pt x="414" y="1"/>
                  </a:lnTo>
                  <a:lnTo>
                    <a:pt x="4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39" name="Shape 12239"/>
            <p:cNvSpPr/>
            <p:nvPr/>
          </p:nvSpPr>
          <p:spPr>
            <a:xfrm>
              <a:off x="5543" y="4055"/>
              <a:ext cx="48" cy="64"/>
            </a:xfrm>
            <a:custGeom>
              <a:avLst/>
              <a:gdLst/>
              <a:ahLst/>
              <a:cxnLst/>
              <a:rect l="0" t="0" r="0" b="0"/>
              <a:pathLst>
                <a:path w="676" h="896" extrusionOk="0">
                  <a:moveTo>
                    <a:pt x="351" y="0"/>
                  </a:moveTo>
                  <a:lnTo>
                    <a:pt x="382" y="2"/>
                  </a:lnTo>
                  <a:lnTo>
                    <a:pt x="411" y="7"/>
                  </a:lnTo>
                  <a:lnTo>
                    <a:pt x="436" y="14"/>
                  </a:lnTo>
                  <a:lnTo>
                    <a:pt x="460" y="24"/>
                  </a:lnTo>
                  <a:lnTo>
                    <a:pt x="480" y="34"/>
                  </a:lnTo>
                  <a:lnTo>
                    <a:pt x="502" y="48"/>
                  </a:lnTo>
                  <a:lnTo>
                    <a:pt x="521" y="63"/>
                  </a:lnTo>
                  <a:lnTo>
                    <a:pt x="536" y="77"/>
                  </a:lnTo>
                  <a:lnTo>
                    <a:pt x="546" y="89"/>
                  </a:lnTo>
                  <a:lnTo>
                    <a:pt x="554" y="99"/>
                  </a:lnTo>
                  <a:lnTo>
                    <a:pt x="558" y="105"/>
                  </a:lnTo>
                  <a:lnTo>
                    <a:pt x="559" y="108"/>
                  </a:lnTo>
                  <a:lnTo>
                    <a:pt x="560" y="108"/>
                  </a:lnTo>
                  <a:lnTo>
                    <a:pt x="564" y="108"/>
                  </a:lnTo>
                  <a:lnTo>
                    <a:pt x="569" y="110"/>
                  </a:lnTo>
                  <a:lnTo>
                    <a:pt x="576" y="112"/>
                  </a:lnTo>
                  <a:lnTo>
                    <a:pt x="584" y="115"/>
                  </a:lnTo>
                  <a:lnTo>
                    <a:pt x="592" y="120"/>
                  </a:lnTo>
                  <a:lnTo>
                    <a:pt x="601" y="127"/>
                  </a:lnTo>
                  <a:lnTo>
                    <a:pt x="610" y="136"/>
                  </a:lnTo>
                  <a:lnTo>
                    <a:pt x="620" y="146"/>
                  </a:lnTo>
                  <a:lnTo>
                    <a:pt x="629" y="159"/>
                  </a:lnTo>
                  <a:lnTo>
                    <a:pt x="637" y="175"/>
                  </a:lnTo>
                  <a:lnTo>
                    <a:pt x="644" y="195"/>
                  </a:lnTo>
                  <a:lnTo>
                    <a:pt x="650" y="216"/>
                  </a:lnTo>
                  <a:lnTo>
                    <a:pt x="654" y="242"/>
                  </a:lnTo>
                  <a:lnTo>
                    <a:pt x="656" y="271"/>
                  </a:lnTo>
                  <a:lnTo>
                    <a:pt x="655" y="304"/>
                  </a:lnTo>
                  <a:lnTo>
                    <a:pt x="653" y="342"/>
                  </a:lnTo>
                  <a:lnTo>
                    <a:pt x="647" y="385"/>
                  </a:lnTo>
                  <a:lnTo>
                    <a:pt x="642" y="406"/>
                  </a:lnTo>
                  <a:lnTo>
                    <a:pt x="635" y="427"/>
                  </a:lnTo>
                  <a:lnTo>
                    <a:pt x="642" y="426"/>
                  </a:lnTo>
                  <a:lnTo>
                    <a:pt x="650" y="427"/>
                  </a:lnTo>
                  <a:lnTo>
                    <a:pt x="656" y="430"/>
                  </a:lnTo>
                  <a:lnTo>
                    <a:pt x="662" y="434"/>
                  </a:lnTo>
                  <a:lnTo>
                    <a:pt x="668" y="442"/>
                  </a:lnTo>
                  <a:lnTo>
                    <a:pt x="672" y="451"/>
                  </a:lnTo>
                  <a:lnTo>
                    <a:pt x="675" y="462"/>
                  </a:lnTo>
                  <a:lnTo>
                    <a:pt x="676" y="477"/>
                  </a:lnTo>
                  <a:lnTo>
                    <a:pt x="673" y="495"/>
                  </a:lnTo>
                  <a:lnTo>
                    <a:pt x="670" y="517"/>
                  </a:lnTo>
                  <a:lnTo>
                    <a:pt x="663" y="543"/>
                  </a:lnTo>
                  <a:lnTo>
                    <a:pt x="654" y="572"/>
                  </a:lnTo>
                  <a:lnTo>
                    <a:pt x="646" y="595"/>
                  </a:lnTo>
                  <a:lnTo>
                    <a:pt x="637" y="612"/>
                  </a:lnTo>
                  <a:lnTo>
                    <a:pt x="629" y="625"/>
                  </a:lnTo>
                  <a:lnTo>
                    <a:pt x="621" y="634"/>
                  </a:lnTo>
                  <a:lnTo>
                    <a:pt x="613" y="639"/>
                  </a:lnTo>
                  <a:lnTo>
                    <a:pt x="607" y="641"/>
                  </a:lnTo>
                  <a:lnTo>
                    <a:pt x="601" y="668"/>
                  </a:lnTo>
                  <a:lnTo>
                    <a:pt x="592" y="697"/>
                  </a:lnTo>
                  <a:lnTo>
                    <a:pt x="580" y="725"/>
                  </a:lnTo>
                  <a:lnTo>
                    <a:pt x="564" y="753"/>
                  </a:lnTo>
                  <a:lnTo>
                    <a:pt x="545" y="781"/>
                  </a:lnTo>
                  <a:lnTo>
                    <a:pt x="524" y="806"/>
                  </a:lnTo>
                  <a:lnTo>
                    <a:pt x="499" y="831"/>
                  </a:lnTo>
                  <a:lnTo>
                    <a:pt x="472" y="852"/>
                  </a:lnTo>
                  <a:lnTo>
                    <a:pt x="442" y="869"/>
                  </a:lnTo>
                  <a:lnTo>
                    <a:pt x="410" y="884"/>
                  </a:lnTo>
                  <a:lnTo>
                    <a:pt x="381" y="892"/>
                  </a:lnTo>
                  <a:lnTo>
                    <a:pt x="353" y="896"/>
                  </a:lnTo>
                  <a:lnTo>
                    <a:pt x="323" y="896"/>
                  </a:lnTo>
                  <a:lnTo>
                    <a:pt x="294" y="892"/>
                  </a:lnTo>
                  <a:lnTo>
                    <a:pt x="265" y="884"/>
                  </a:lnTo>
                  <a:lnTo>
                    <a:pt x="233" y="870"/>
                  </a:lnTo>
                  <a:lnTo>
                    <a:pt x="202" y="852"/>
                  </a:lnTo>
                  <a:lnTo>
                    <a:pt x="175" y="831"/>
                  </a:lnTo>
                  <a:lnTo>
                    <a:pt x="150" y="807"/>
                  </a:lnTo>
                  <a:lnTo>
                    <a:pt x="129" y="781"/>
                  </a:lnTo>
                  <a:lnTo>
                    <a:pt x="110" y="753"/>
                  </a:lnTo>
                  <a:lnTo>
                    <a:pt x="95" y="725"/>
                  </a:lnTo>
                  <a:lnTo>
                    <a:pt x="83" y="697"/>
                  </a:lnTo>
                  <a:lnTo>
                    <a:pt x="74" y="668"/>
                  </a:lnTo>
                  <a:lnTo>
                    <a:pt x="68" y="641"/>
                  </a:lnTo>
                  <a:lnTo>
                    <a:pt x="62" y="639"/>
                  </a:lnTo>
                  <a:lnTo>
                    <a:pt x="54" y="634"/>
                  </a:lnTo>
                  <a:lnTo>
                    <a:pt x="46" y="625"/>
                  </a:lnTo>
                  <a:lnTo>
                    <a:pt x="38" y="613"/>
                  </a:lnTo>
                  <a:lnTo>
                    <a:pt x="29" y="595"/>
                  </a:lnTo>
                  <a:lnTo>
                    <a:pt x="21" y="572"/>
                  </a:lnTo>
                  <a:lnTo>
                    <a:pt x="12" y="543"/>
                  </a:lnTo>
                  <a:lnTo>
                    <a:pt x="6" y="517"/>
                  </a:lnTo>
                  <a:lnTo>
                    <a:pt x="1" y="495"/>
                  </a:lnTo>
                  <a:lnTo>
                    <a:pt x="0" y="477"/>
                  </a:lnTo>
                  <a:lnTo>
                    <a:pt x="0" y="462"/>
                  </a:lnTo>
                  <a:lnTo>
                    <a:pt x="4" y="451"/>
                  </a:lnTo>
                  <a:lnTo>
                    <a:pt x="8" y="442"/>
                  </a:lnTo>
                  <a:lnTo>
                    <a:pt x="13" y="434"/>
                  </a:lnTo>
                  <a:lnTo>
                    <a:pt x="19" y="430"/>
                  </a:lnTo>
                  <a:lnTo>
                    <a:pt x="26" y="427"/>
                  </a:lnTo>
                  <a:lnTo>
                    <a:pt x="33" y="426"/>
                  </a:lnTo>
                  <a:lnTo>
                    <a:pt x="40" y="427"/>
                  </a:lnTo>
                  <a:lnTo>
                    <a:pt x="33" y="406"/>
                  </a:lnTo>
                  <a:lnTo>
                    <a:pt x="28" y="385"/>
                  </a:lnTo>
                  <a:lnTo>
                    <a:pt x="23" y="349"/>
                  </a:lnTo>
                  <a:lnTo>
                    <a:pt x="20" y="315"/>
                  </a:lnTo>
                  <a:lnTo>
                    <a:pt x="22" y="281"/>
                  </a:lnTo>
                  <a:lnTo>
                    <a:pt x="28" y="248"/>
                  </a:lnTo>
                  <a:lnTo>
                    <a:pt x="38" y="215"/>
                  </a:lnTo>
                  <a:lnTo>
                    <a:pt x="51" y="185"/>
                  </a:lnTo>
                  <a:lnTo>
                    <a:pt x="68" y="157"/>
                  </a:lnTo>
                  <a:lnTo>
                    <a:pt x="87" y="132"/>
                  </a:lnTo>
                  <a:lnTo>
                    <a:pt x="107" y="109"/>
                  </a:lnTo>
                  <a:lnTo>
                    <a:pt x="130" y="87"/>
                  </a:lnTo>
                  <a:lnTo>
                    <a:pt x="154" y="67"/>
                  </a:lnTo>
                  <a:lnTo>
                    <a:pt x="181" y="49"/>
                  </a:lnTo>
                  <a:lnTo>
                    <a:pt x="203" y="35"/>
                  </a:lnTo>
                  <a:lnTo>
                    <a:pt x="227" y="23"/>
                  </a:lnTo>
                  <a:lnTo>
                    <a:pt x="252" y="13"/>
                  </a:lnTo>
                  <a:lnTo>
                    <a:pt x="284" y="5"/>
                  </a:lnTo>
                  <a:lnTo>
                    <a:pt x="317" y="1"/>
                  </a:lnTo>
                  <a:lnTo>
                    <a:pt x="3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40" name="Shape 12240"/>
          <p:cNvGrpSpPr/>
          <p:nvPr/>
        </p:nvGrpSpPr>
        <p:grpSpPr>
          <a:xfrm>
            <a:off x="5860706" y="4424246"/>
            <a:ext cx="191690" cy="160735"/>
            <a:chOff x="4981" y="3980"/>
            <a:chExt cx="161" cy="135"/>
          </a:xfrm>
        </p:grpSpPr>
        <p:sp>
          <p:nvSpPr>
            <p:cNvPr id="12241" name="Shape 12241"/>
            <p:cNvSpPr/>
            <p:nvPr/>
          </p:nvSpPr>
          <p:spPr>
            <a:xfrm>
              <a:off x="5047" y="4024"/>
              <a:ext cx="29" cy="27"/>
            </a:xfrm>
            <a:custGeom>
              <a:avLst/>
              <a:gdLst/>
              <a:ahLst/>
              <a:cxnLst/>
              <a:rect l="0" t="0" r="0" b="0"/>
              <a:pathLst>
                <a:path w="606" h="560" extrusionOk="0">
                  <a:moveTo>
                    <a:pt x="302" y="0"/>
                  </a:moveTo>
                  <a:lnTo>
                    <a:pt x="317" y="3"/>
                  </a:lnTo>
                  <a:lnTo>
                    <a:pt x="329" y="11"/>
                  </a:lnTo>
                  <a:lnTo>
                    <a:pt x="336" y="23"/>
                  </a:lnTo>
                  <a:lnTo>
                    <a:pt x="339" y="36"/>
                  </a:lnTo>
                  <a:lnTo>
                    <a:pt x="339" y="333"/>
                  </a:lnTo>
                  <a:lnTo>
                    <a:pt x="589" y="494"/>
                  </a:lnTo>
                  <a:lnTo>
                    <a:pt x="598" y="501"/>
                  </a:lnTo>
                  <a:lnTo>
                    <a:pt x="604" y="511"/>
                  </a:lnTo>
                  <a:lnTo>
                    <a:pt x="606" y="523"/>
                  </a:lnTo>
                  <a:lnTo>
                    <a:pt x="605" y="534"/>
                  </a:lnTo>
                  <a:lnTo>
                    <a:pt x="601" y="544"/>
                  </a:lnTo>
                  <a:lnTo>
                    <a:pt x="591" y="553"/>
                  </a:lnTo>
                  <a:lnTo>
                    <a:pt x="581" y="558"/>
                  </a:lnTo>
                  <a:lnTo>
                    <a:pt x="569" y="560"/>
                  </a:lnTo>
                  <a:lnTo>
                    <a:pt x="559" y="559"/>
                  </a:lnTo>
                  <a:lnTo>
                    <a:pt x="549" y="554"/>
                  </a:lnTo>
                  <a:lnTo>
                    <a:pt x="302" y="395"/>
                  </a:lnTo>
                  <a:lnTo>
                    <a:pt x="57" y="554"/>
                  </a:lnTo>
                  <a:lnTo>
                    <a:pt x="47" y="559"/>
                  </a:lnTo>
                  <a:lnTo>
                    <a:pt x="37" y="560"/>
                  </a:lnTo>
                  <a:lnTo>
                    <a:pt x="25" y="559"/>
                  </a:lnTo>
                  <a:lnTo>
                    <a:pt x="13" y="553"/>
                  </a:lnTo>
                  <a:lnTo>
                    <a:pt x="5" y="544"/>
                  </a:lnTo>
                  <a:lnTo>
                    <a:pt x="1" y="534"/>
                  </a:lnTo>
                  <a:lnTo>
                    <a:pt x="0" y="523"/>
                  </a:lnTo>
                  <a:lnTo>
                    <a:pt x="2" y="511"/>
                  </a:lnTo>
                  <a:lnTo>
                    <a:pt x="7" y="501"/>
                  </a:lnTo>
                  <a:lnTo>
                    <a:pt x="17" y="494"/>
                  </a:lnTo>
                  <a:lnTo>
                    <a:pt x="267" y="333"/>
                  </a:lnTo>
                  <a:lnTo>
                    <a:pt x="267" y="36"/>
                  </a:lnTo>
                  <a:lnTo>
                    <a:pt x="270" y="23"/>
                  </a:lnTo>
                  <a:lnTo>
                    <a:pt x="277" y="11"/>
                  </a:lnTo>
                  <a:lnTo>
                    <a:pt x="288" y="3"/>
                  </a:lnTo>
                  <a:lnTo>
                    <a:pt x="30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2" name="Shape 12242"/>
            <p:cNvSpPr/>
            <p:nvPr/>
          </p:nvSpPr>
          <p:spPr>
            <a:xfrm>
              <a:off x="5054" y="3980"/>
              <a:ext cx="14" cy="19"/>
            </a:xfrm>
            <a:custGeom>
              <a:avLst/>
              <a:gdLst/>
              <a:ahLst/>
              <a:cxnLst/>
              <a:rect l="0" t="0" r="0" b="0"/>
              <a:pathLst>
                <a:path w="300" h="385" extrusionOk="0">
                  <a:moveTo>
                    <a:pt x="145" y="0"/>
                  </a:moveTo>
                  <a:lnTo>
                    <a:pt x="149" y="0"/>
                  </a:lnTo>
                  <a:lnTo>
                    <a:pt x="153" y="0"/>
                  </a:lnTo>
                  <a:lnTo>
                    <a:pt x="161" y="0"/>
                  </a:lnTo>
                  <a:lnTo>
                    <a:pt x="170" y="1"/>
                  </a:lnTo>
                  <a:lnTo>
                    <a:pt x="180" y="3"/>
                  </a:lnTo>
                  <a:lnTo>
                    <a:pt x="192" y="5"/>
                  </a:lnTo>
                  <a:lnTo>
                    <a:pt x="206" y="9"/>
                  </a:lnTo>
                  <a:lnTo>
                    <a:pt x="219" y="15"/>
                  </a:lnTo>
                  <a:lnTo>
                    <a:pt x="233" y="23"/>
                  </a:lnTo>
                  <a:lnTo>
                    <a:pt x="247" y="33"/>
                  </a:lnTo>
                  <a:lnTo>
                    <a:pt x="260" y="45"/>
                  </a:lnTo>
                  <a:lnTo>
                    <a:pt x="271" y="59"/>
                  </a:lnTo>
                  <a:lnTo>
                    <a:pt x="282" y="78"/>
                  </a:lnTo>
                  <a:lnTo>
                    <a:pt x="290" y="99"/>
                  </a:lnTo>
                  <a:lnTo>
                    <a:pt x="296" y="124"/>
                  </a:lnTo>
                  <a:lnTo>
                    <a:pt x="299" y="152"/>
                  </a:lnTo>
                  <a:lnTo>
                    <a:pt x="299" y="155"/>
                  </a:lnTo>
                  <a:lnTo>
                    <a:pt x="300" y="160"/>
                  </a:lnTo>
                  <a:lnTo>
                    <a:pt x="300" y="169"/>
                  </a:lnTo>
                  <a:lnTo>
                    <a:pt x="300" y="182"/>
                  </a:lnTo>
                  <a:lnTo>
                    <a:pt x="300" y="196"/>
                  </a:lnTo>
                  <a:lnTo>
                    <a:pt x="299" y="212"/>
                  </a:lnTo>
                  <a:lnTo>
                    <a:pt x="297" y="230"/>
                  </a:lnTo>
                  <a:lnTo>
                    <a:pt x="294" y="249"/>
                  </a:lnTo>
                  <a:lnTo>
                    <a:pt x="290" y="268"/>
                  </a:lnTo>
                  <a:lnTo>
                    <a:pt x="284" y="287"/>
                  </a:lnTo>
                  <a:lnTo>
                    <a:pt x="276" y="306"/>
                  </a:lnTo>
                  <a:lnTo>
                    <a:pt x="266" y="323"/>
                  </a:lnTo>
                  <a:lnTo>
                    <a:pt x="254" y="340"/>
                  </a:lnTo>
                  <a:lnTo>
                    <a:pt x="240" y="355"/>
                  </a:lnTo>
                  <a:lnTo>
                    <a:pt x="222" y="367"/>
                  </a:lnTo>
                  <a:lnTo>
                    <a:pt x="202" y="377"/>
                  </a:lnTo>
                  <a:lnTo>
                    <a:pt x="178" y="383"/>
                  </a:lnTo>
                  <a:lnTo>
                    <a:pt x="150" y="385"/>
                  </a:lnTo>
                  <a:lnTo>
                    <a:pt x="149" y="385"/>
                  </a:lnTo>
                  <a:lnTo>
                    <a:pt x="123" y="383"/>
                  </a:lnTo>
                  <a:lnTo>
                    <a:pt x="99" y="377"/>
                  </a:lnTo>
                  <a:lnTo>
                    <a:pt x="79" y="367"/>
                  </a:lnTo>
                  <a:lnTo>
                    <a:pt x="61" y="355"/>
                  </a:lnTo>
                  <a:lnTo>
                    <a:pt x="47" y="340"/>
                  </a:lnTo>
                  <a:lnTo>
                    <a:pt x="35" y="323"/>
                  </a:lnTo>
                  <a:lnTo>
                    <a:pt x="24" y="306"/>
                  </a:lnTo>
                  <a:lnTo>
                    <a:pt x="16" y="287"/>
                  </a:lnTo>
                  <a:lnTo>
                    <a:pt x="11" y="268"/>
                  </a:lnTo>
                  <a:lnTo>
                    <a:pt x="6" y="249"/>
                  </a:lnTo>
                  <a:lnTo>
                    <a:pt x="3" y="230"/>
                  </a:lnTo>
                  <a:lnTo>
                    <a:pt x="1" y="212"/>
                  </a:lnTo>
                  <a:lnTo>
                    <a:pt x="0" y="196"/>
                  </a:lnTo>
                  <a:lnTo>
                    <a:pt x="0" y="182"/>
                  </a:lnTo>
                  <a:lnTo>
                    <a:pt x="0" y="169"/>
                  </a:lnTo>
                  <a:lnTo>
                    <a:pt x="0" y="160"/>
                  </a:lnTo>
                  <a:lnTo>
                    <a:pt x="0" y="155"/>
                  </a:lnTo>
                  <a:lnTo>
                    <a:pt x="0" y="152"/>
                  </a:lnTo>
                  <a:lnTo>
                    <a:pt x="3" y="124"/>
                  </a:lnTo>
                  <a:lnTo>
                    <a:pt x="9" y="99"/>
                  </a:lnTo>
                  <a:lnTo>
                    <a:pt x="17" y="78"/>
                  </a:lnTo>
                  <a:lnTo>
                    <a:pt x="27" y="59"/>
                  </a:lnTo>
                  <a:lnTo>
                    <a:pt x="40" y="45"/>
                  </a:lnTo>
                  <a:lnTo>
                    <a:pt x="52" y="33"/>
                  </a:lnTo>
                  <a:lnTo>
                    <a:pt x="66" y="23"/>
                  </a:lnTo>
                  <a:lnTo>
                    <a:pt x="80" y="15"/>
                  </a:lnTo>
                  <a:lnTo>
                    <a:pt x="94" y="9"/>
                  </a:lnTo>
                  <a:lnTo>
                    <a:pt x="107" y="5"/>
                  </a:lnTo>
                  <a:lnTo>
                    <a:pt x="120" y="3"/>
                  </a:lnTo>
                  <a:lnTo>
                    <a:pt x="130" y="1"/>
                  </a:lnTo>
                  <a:lnTo>
                    <a:pt x="139" y="0"/>
                  </a:lnTo>
                  <a:lnTo>
                    <a:pt x="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3" name="Shape 12243"/>
            <p:cNvSpPr/>
            <p:nvPr/>
          </p:nvSpPr>
          <p:spPr>
            <a:xfrm>
              <a:off x="5046" y="4000"/>
              <a:ext cx="30" cy="18"/>
            </a:xfrm>
            <a:custGeom>
              <a:avLst/>
              <a:gdLst/>
              <a:ahLst/>
              <a:cxnLst/>
              <a:rect l="0" t="0" r="0" b="0"/>
              <a:pathLst>
                <a:path w="635" h="363" extrusionOk="0">
                  <a:moveTo>
                    <a:pt x="206" y="0"/>
                  </a:moveTo>
                  <a:lnTo>
                    <a:pt x="265" y="189"/>
                  </a:lnTo>
                  <a:lnTo>
                    <a:pt x="300" y="90"/>
                  </a:lnTo>
                  <a:lnTo>
                    <a:pt x="289" y="72"/>
                  </a:lnTo>
                  <a:lnTo>
                    <a:pt x="281" y="56"/>
                  </a:lnTo>
                  <a:lnTo>
                    <a:pt x="275" y="43"/>
                  </a:lnTo>
                  <a:lnTo>
                    <a:pt x="274" y="32"/>
                  </a:lnTo>
                  <a:lnTo>
                    <a:pt x="275" y="23"/>
                  </a:lnTo>
                  <a:lnTo>
                    <a:pt x="278" y="16"/>
                  </a:lnTo>
                  <a:lnTo>
                    <a:pt x="284" y="11"/>
                  </a:lnTo>
                  <a:lnTo>
                    <a:pt x="289" y="7"/>
                  </a:lnTo>
                  <a:lnTo>
                    <a:pt x="295" y="4"/>
                  </a:lnTo>
                  <a:lnTo>
                    <a:pt x="302" y="1"/>
                  </a:lnTo>
                  <a:lnTo>
                    <a:pt x="307" y="0"/>
                  </a:lnTo>
                  <a:lnTo>
                    <a:pt x="312" y="0"/>
                  </a:lnTo>
                  <a:lnTo>
                    <a:pt x="316" y="0"/>
                  </a:lnTo>
                  <a:lnTo>
                    <a:pt x="317" y="0"/>
                  </a:lnTo>
                  <a:lnTo>
                    <a:pt x="322" y="0"/>
                  </a:lnTo>
                  <a:lnTo>
                    <a:pt x="327" y="0"/>
                  </a:lnTo>
                  <a:lnTo>
                    <a:pt x="332" y="1"/>
                  </a:lnTo>
                  <a:lnTo>
                    <a:pt x="339" y="4"/>
                  </a:lnTo>
                  <a:lnTo>
                    <a:pt x="345" y="7"/>
                  </a:lnTo>
                  <a:lnTo>
                    <a:pt x="350" y="11"/>
                  </a:lnTo>
                  <a:lnTo>
                    <a:pt x="355" y="16"/>
                  </a:lnTo>
                  <a:lnTo>
                    <a:pt x="358" y="23"/>
                  </a:lnTo>
                  <a:lnTo>
                    <a:pt x="359" y="32"/>
                  </a:lnTo>
                  <a:lnTo>
                    <a:pt x="358" y="43"/>
                  </a:lnTo>
                  <a:lnTo>
                    <a:pt x="353" y="56"/>
                  </a:lnTo>
                  <a:lnTo>
                    <a:pt x="345" y="72"/>
                  </a:lnTo>
                  <a:lnTo>
                    <a:pt x="334" y="90"/>
                  </a:lnTo>
                  <a:lnTo>
                    <a:pt x="369" y="189"/>
                  </a:lnTo>
                  <a:lnTo>
                    <a:pt x="428" y="0"/>
                  </a:lnTo>
                  <a:lnTo>
                    <a:pt x="430" y="1"/>
                  </a:lnTo>
                  <a:lnTo>
                    <a:pt x="437" y="5"/>
                  </a:lnTo>
                  <a:lnTo>
                    <a:pt x="447" y="10"/>
                  </a:lnTo>
                  <a:lnTo>
                    <a:pt x="460" y="16"/>
                  </a:lnTo>
                  <a:lnTo>
                    <a:pt x="474" y="24"/>
                  </a:lnTo>
                  <a:lnTo>
                    <a:pt x="492" y="33"/>
                  </a:lnTo>
                  <a:lnTo>
                    <a:pt x="511" y="43"/>
                  </a:lnTo>
                  <a:lnTo>
                    <a:pt x="531" y="55"/>
                  </a:lnTo>
                  <a:lnTo>
                    <a:pt x="551" y="67"/>
                  </a:lnTo>
                  <a:lnTo>
                    <a:pt x="572" y="79"/>
                  </a:lnTo>
                  <a:lnTo>
                    <a:pt x="594" y="95"/>
                  </a:lnTo>
                  <a:lnTo>
                    <a:pt x="610" y="113"/>
                  </a:lnTo>
                  <a:lnTo>
                    <a:pt x="622" y="131"/>
                  </a:lnTo>
                  <a:lnTo>
                    <a:pt x="629" y="150"/>
                  </a:lnTo>
                  <a:lnTo>
                    <a:pt x="633" y="172"/>
                  </a:lnTo>
                  <a:lnTo>
                    <a:pt x="635" y="195"/>
                  </a:lnTo>
                  <a:lnTo>
                    <a:pt x="635" y="363"/>
                  </a:lnTo>
                  <a:lnTo>
                    <a:pt x="0" y="363"/>
                  </a:lnTo>
                  <a:lnTo>
                    <a:pt x="0" y="195"/>
                  </a:lnTo>
                  <a:lnTo>
                    <a:pt x="2" y="172"/>
                  </a:lnTo>
                  <a:lnTo>
                    <a:pt x="6" y="150"/>
                  </a:lnTo>
                  <a:lnTo>
                    <a:pt x="13" y="130"/>
                  </a:lnTo>
                  <a:lnTo>
                    <a:pt x="23" y="112"/>
                  </a:lnTo>
                  <a:lnTo>
                    <a:pt x="40" y="95"/>
                  </a:lnTo>
                  <a:lnTo>
                    <a:pt x="62" y="79"/>
                  </a:lnTo>
                  <a:lnTo>
                    <a:pt x="83" y="67"/>
                  </a:lnTo>
                  <a:lnTo>
                    <a:pt x="103" y="55"/>
                  </a:lnTo>
                  <a:lnTo>
                    <a:pt x="123" y="43"/>
                  </a:lnTo>
                  <a:lnTo>
                    <a:pt x="142" y="33"/>
                  </a:lnTo>
                  <a:lnTo>
                    <a:pt x="159" y="24"/>
                  </a:lnTo>
                  <a:lnTo>
                    <a:pt x="174" y="16"/>
                  </a:lnTo>
                  <a:lnTo>
                    <a:pt x="187" y="10"/>
                  </a:lnTo>
                  <a:lnTo>
                    <a:pt x="197" y="5"/>
                  </a:lnTo>
                  <a:lnTo>
                    <a:pt x="204" y="1"/>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4" name="Shape 12244"/>
            <p:cNvSpPr/>
            <p:nvPr/>
          </p:nvSpPr>
          <p:spPr>
            <a:xfrm>
              <a:off x="5021" y="4029"/>
              <a:ext cx="15" cy="18"/>
            </a:xfrm>
            <a:custGeom>
              <a:avLst/>
              <a:gdLst/>
              <a:ahLst/>
              <a:cxnLst/>
              <a:rect l="0" t="0" r="0" b="0"/>
              <a:pathLst>
                <a:path w="302" h="385" extrusionOk="0">
                  <a:moveTo>
                    <a:pt x="147" y="0"/>
                  </a:moveTo>
                  <a:lnTo>
                    <a:pt x="151" y="0"/>
                  </a:lnTo>
                  <a:lnTo>
                    <a:pt x="155" y="0"/>
                  </a:lnTo>
                  <a:lnTo>
                    <a:pt x="161" y="0"/>
                  </a:lnTo>
                  <a:lnTo>
                    <a:pt x="170" y="1"/>
                  </a:lnTo>
                  <a:lnTo>
                    <a:pt x="182" y="2"/>
                  </a:lnTo>
                  <a:lnTo>
                    <a:pt x="194" y="5"/>
                  </a:lnTo>
                  <a:lnTo>
                    <a:pt x="207" y="9"/>
                  </a:lnTo>
                  <a:lnTo>
                    <a:pt x="221" y="14"/>
                  </a:lnTo>
                  <a:lnTo>
                    <a:pt x="235" y="23"/>
                  </a:lnTo>
                  <a:lnTo>
                    <a:pt x="248" y="32"/>
                  </a:lnTo>
                  <a:lnTo>
                    <a:pt x="262" y="44"/>
                  </a:lnTo>
                  <a:lnTo>
                    <a:pt x="273" y="59"/>
                  </a:lnTo>
                  <a:lnTo>
                    <a:pt x="283" y="78"/>
                  </a:lnTo>
                  <a:lnTo>
                    <a:pt x="291" y="99"/>
                  </a:lnTo>
                  <a:lnTo>
                    <a:pt x="297" y="124"/>
                  </a:lnTo>
                  <a:lnTo>
                    <a:pt x="301" y="152"/>
                  </a:lnTo>
                  <a:lnTo>
                    <a:pt x="301" y="154"/>
                  </a:lnTo>
                  <a:lnTo>
                    <a:pt x="301" y="160"/>
                  </a:lnTo>
                  <a:lnTo>
                    <a:pt x="302" y="170"/>
                  </a:lnTo>
                  <a:lnTo>
                    <a:pt x="302" y="182"/>
                  </a:lnTo>
                  <a:lnTo>
                    <a:pt x="302" y="196"/>
                  </a:lnTo>
                  <a:lnTo>
                    <a:pt x="301" y="212"/>
                  </a:lnTo>
                  <a:lnTo>
                    <a:pt x="299" y="230"/>
                  </a:lnTo>
                  <a:lnTo>
                    <a:pt x="295" y="248"/>
                  </a:lnTo>
                  <a:lnTo>
                    <a:pt x="291" y="267"/>
                  </a:lnTo>
                  <a:lnTo>
                    <a:pt x="285" y="287"/>
                  </a:lnTo>
                  <a:lnTo>
                    <a:pt x="277" y="305"/>
                  </a:lnTo>
                  <a:lnTo>
                    <a:pt x="268" y="324"/>
                  </a:lnTo>
                  <a:lnTo>
                    <a:pt x="255" y="340"/>
                  </a:lnTo>
                  <a:lnTo>
                    <a:pt x="241" y="354"/>
                  </a:lnTo>
                  <a:lnTo>
                    <a:pt x="224" y="366"/>
                  </a:lnTo>
                  <a:lnTo>
                    <a:pt x="203" y="376"/>
                  </a:lnTo>
                  <a:lnTo>
                    <a:pt x="180" y="382"/>
                  </a:lnTo>
                  <a:lnTo>
                    <a:pt x="152" y="385"/>
                  </a:lnTo>
                  <a:lnTo>
                    <a:pt x="151" y="385"/>
                  </a:lnTo>
                  <a:lnTo>
                    <a:pt x="123" y="382"/>
                  </a:lnTo>
                  <a:lnTo>
                    <a:pt x="100" y="376"/>
                  </a:lnTo>
                  <a:lnTo>
                    <a:pt x="79" y="366"/>
                  </a:lnTo>
                  <a:lnTo>
                    <a:pt x="62" y="354"/>
                  </a:lnTo>
                  <a:lnTo>
                    <a:pt x="48" y="340"/>
                  </a:lnTo>
                  <a:lnTo>
                    <a:pt x="35" y="324"/>
                  </a:lnTo>
                  <a:lnTo>
                    <a:pt x="25" y="305"/>
                  </a:lnTo>
                  <a:lnTo>
                    <a:pt x="18" y="287"/>
                  </a:lnTo>
                  <a:lnTo>
                    <a:pt x="12" y="267"/>
                  </a:lnTo>
                  <a:lnTo>
                    <a:pt x="8" y="248"/>
                  </a:lnTo>
                  <a:lnTo>
                    <a:pt x="4" y="230"/>
                  </a:lnTo>
                  <a:lnTo>
                    <a:pt x="2" y="212"/>
                  </a:lnTo>
                  <a:lnTo>
                    <a:pt x="1" y="196"/>
                  </a:lnTo>
                  <a:lnTo>
                    <a:pt x="0" y="182"/>
                  </a:lnTo>
                  <a:lnTo>
                    <a:pt x="0" y="170"/>
                  </a:lnTo>
                  <a:lnTo>
                    <a:pt x="1" y="160"/>
                  </a:lnTo>
                  <a:lnTo>
                    <a:pt x="1" y="154"/>
                  </a:lnTo>
                  <a:lnTo>
                    <a:pt x="1" y="152"/>
                  </a:lnTo>
                  <a:lnTo>
                    <a:pt x="4" y="124"/>
                  </a:lnTo>
                  <a:lnTo>
                    <a:pt x="11" y="98"/>
                  </a:lnTo>
                  <a:lnTo>
                    <a:pt x="19" y="77"/>
                  </a:lnTo>
                  <a:lnTo>
                    <a:pt x="29" y="59"/>
                  </a:lnTo>
                  <a:lnTo>
                    <a:pt x="40" y="44"/>
                  </a:lnTo>
                  <a:lnTo>
                    <a:pt x="54" y="32"/>
                  </a:lnTo>
                  <a:lnTo>
                    <a:pt x="67" y="22"/>
                  </a:lnTo>
                  <a:lnTo>
                    <a:pt x="81" y="14"/>
                  </a:lnTo>
                  <a:lnTo>
                    <a:pt x="95" y="9"/>
                  </a:lnTo>
                  <a:lnTo>
                    <a:pt x="108" y="5"/>
                  </a:lnTo>
                  <a:lnTo>
                    <a:pt x="120" y="2"/>
                  </a:lnTo>
                  <a:lnTo>
                    <a:pt x="132" y="1"/>
                  </a:lnTo>
                  <a:lnTo>
                    <a:pt x="140" y="0"/>
                  </a:lnTo>
                  <a:lnTo>
                    <a:pt x="1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5" name="Shape 12245"/>
            <p:cNvSpPr/>
            <p:nvPr/>
          </p:nvSpPr>
          <p:spPr>
            <a:xfrm>
              <a:off x="5014" y="4049"/>
              <a:ext cx="30" cy="17"/>
            </a:xfrm>
            <a:custGeom>
              <a:avLst/>
              <a:gdLst/>
              <a:ahLst/>
              <a:cxnLst/>
              <a:rect l="0" t="0" r="0" b="0"/>
              <a:pathLst>
                <a:path w="636" h="363" extrusionOk="0">
                  <a:moveTo>
                    <a:pt x="206" y="0"/>
                  </a:moveTo>
                  <a:lnTo>
                    <a:pt x="266" y="189"/>
                  </a:lnTo>
                  <a:lnTo>
                    <a:pt x="301" y="89"/>
                  </a:lnTo>
                  <a:lnTo>
                    <a:pt x="288" y="71"/>
                  </a:lnTo>
                  <a:lnTo>
                    <a:pt x="281" y="56"/>
                  </a:lnTo>
                  <a:lnTo>
                    <a:pt x="276" y="42"/>
                  </a:lnTo>
                  <a:lnTo>
                    <a:pt x="275" y="31"/>
                  </a:lnTo>
                  <a:lnTo>
                    <a:pt x="276" y="23"/>
                  </a:lnTo>
                  <a:lnTo>
                    <a:pt x="279" y="16"/>
                  </a:lnTo>
                  <a:lnTo>
                    <a:pt x="284" y="10"/>
                  </a:lnTo>
                  <a:lnTo>
                    <a:pt x="289" y="6"/>
                  </a:lnTo>
                  <a:lnTo>
                    <a:pt x="295" y="4"/>
                  </a:lnTo>
                  <a:lnTo>
                    <a:pt x="303" y="2"/>
                  </a:lnTo>
                  <a:lnTo>
                    <a:pt x="308" y="1"/>
                  </a:lnTo>
                  <a:lnTo>
                    <a:pt x="313" y="0"/>
                  </a:lnTo>
                  <a:lnTo>
                    <a:pt x="317" y="0"/>
                  </a:lnTo>
                  <a:lnTo>
                    <a:pt x="318" y="0"/>
                  </a:lnTo>
                  <a:lnTo>
                    <a:pt x="322" y="0"/>
                  </a:lnTo>
                  <a:lnTo>
                    <a:pt x="326" y="1"/>
                  </a:lnTo>
                  <a:lnTo>
                    <a:pt x="332" y="2"/>
                  </a:lnTo>
                  <a:lnTo>
                    <a:pt x="340" y="4"/>
                  </a:lnTo>
                  <a:lnTo>
                    <a:pt x="346" y="6"/>
                  </a:lnTo>
                  <a:lnTo>
                    <a:pt x="351" y="10"/>
                  </a:lnTo>
                  <a:lnTo>
                    <a:pt x="356" y="16"/>
                  </a:lnTo>
                  <a:lnTo>
                    <a:pt x="359" y="23"/>
                  </a:lnTo>
                  <a:lnTo>
                    <a:pt x="360" y="31"/>
                  </a:lnTo>
                  <a:lnTo>
                    <a:pt x="359" y="42"/>
                  </a:lnTo>
                  <a:lnTo>
                    <a:pt x="354" y="56"/>
                  </a:lnTo>
                  <a:lnTo>
                    <a:pt x="346" y="71"/>
                  </a:lnTo>
                  <a:lnTo>
                    <a:pt x="334" y="89"/>
                  </a:lnTo>
                  <a:lnTo>
                    <a:pt x="369" y="189"/>
                  </a:lnTo>
                  <a:lnTo>
                    <a:pt x="429" y="0"/>
                  </a:lnTo>
                  <a:lnTo>
                    <a:pt x="431" y="1"/>
                  </a:lnTo>
                  <a:lnTo>
                    <a:pt x="437" y="4"/>
                  </a:lnTo>
                  <a:lnTo>
                    <a:pt x="447" y="9"/>
                  </a:lnTo>
                  <a:lnTo>
                    <a:pt x="459" y="16"/>
                  </a:lnTo>
                  <a:lnTo>
                    <a:pt x="475" y="23"/>
                  </a:lnTo>
                  <a:lnTo>
                    <a:pt x="492" y="32"/>
                  </a:lnTo>
                  <a:lnTo>
                    <a:pt x="512" y="43"/>
                  </a:lnTo>
                  <a:lnTo>
                    <a:pt x="531" y="55"/>
                  </a:lnTo>
                  <a:lnTo>
                    <a:pt x="552" y="66"/>
                  </a:lnTo>
                  <a:lnTo>
                    <a:pt x="572" y="79"/>
                  </a:lnTo>
                  <a:lnTo>
                    <a:pt x="595" y="95"/>
                  </a:lnTo>
                  <a:lnTo>
                    <a:pt x="610" y="112"/>
                  </a:lnTo>
                  <a:lnTo>
                    <a:pt x="621" y="130"/>
                  </a:lnTo>
                  <a:lnTo>
                    <a:pt x="629" y="150"/>
                  </a:lnTo>
                  <a:lnTo>
                    <a:pt x="634" y="171"/>
                  </a:lnTo>
                  <a:lnTo>
                    <a:pt x="636" y="194"/>
                  </a:lnTo>
                  <a:lnTo>
                    <a:pt x="636" y="363"/>
                  </a:lnTo>
                  <a:lnTo>
                    <a:pt x="0" y="363"/>
                  </a:lnTo>
                  <a:lnTo>
                    <a:pt x="0" y="194"/>
                  </a:lnTo>
                  <a:lnTo>
                    <a:pt x="2" y="171"/>
                  </a:lnTo>
                  <a:lnTo>
                    <a:pt x="7" y="150"/>
                  </a:lnTo>
                  <a:lnTo>
                    <a:pt x="13" y="130"/>
                  </a:lnTo>
                  <a:lnTo>
                    <a:pt x="24" y="112"/>
                  </a:lnTo>
                  <a:lnTo>
                    <a:pt x="40" y="94"/>
                  </a:lnTo>
                  <a:lnTo>
                    <a:pt x="63" y="79"/>
                  </a:lnTo>
                  <a:lnTo>
                    <a:pt x="83" y="66"/>
                  </a:lnTo>
                  <a:lnTo>
                    <a:pt x="104" y="55"/>
                  </a:lnTo>
                  <a:lnTo>
                    <a:pt x="123" y="43"/>
                  </a:lnTo>
                  <a:lnTo>
                    <a:pt x="142" y="32"/>
                  </a:lnTo>
                  <a:lnTo>
                    <a:pt x="159" y="23"/>
                  </a:lnTo>
                  <a:lnTo>
                    <a:pt x="175" y="16"/>
                  </a:lnTo>
                  <a:lnTo>
                    <a:pt x="188" y="9"/>
                  </a:lnTo>
                  <a:lnTo>
                    <a:pt x="197" y="4"/>
                  </a:lnTo>
                  <a:lnTo>
                    <a:pt x="203" y="1"/>
                  </a:lnTo>
                  <a:lnTo>
                    <a:pt x="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6" name="Shape 12246"/>
            <p:cNvSpPr/>
            <p:nvPr/>
          </p:nvSpPr>
          <p:spPr>
            <a:xfrm>
              <a:off x="5087" y="4029"/>
              <a:ext cx="14" cy="18"/>
            </a:xfrm>
            <a:custGeom>
              <a:avLst/>
              <a:gdLst/>
              <a:ahLst/>
              <a:cxnLst/>
              <a:rect l="0" t="0" r="0" b="0"/>
              <a:pathLst>
                <a:path w="300" h="385" extrusionOk="0">
                  <a:moveTo>
                    <a:pt x="146" y="0"/>
                  </a:moveTo>
                  <a:lnTo>
                    <a:pt x="150" y="0"/>
                  </a:lnTo>
                  <a:lnTo>
                    <a:pt x="154" y="0"/>
                  </a:lnTo>
                  <a:lnTo>
                    <a:pt x="160" y="0"/>
                  </a:lnTo>
                  <a:lnTo>
                    <a:pt x="169" y="1"/>
                  </a:lnTo>
                  <a:lnTo>
                    <a:pt x="181" y="2"/>
                  </a:lnTo>
                  <a:lnTo>
                    <a:pt x="193" y="5"/>
                  </a:lnTo>
                  <a:lnTo>
                    <a:pt x="206" y="9"/>
                  </a:lnTo>
                  <a:lnTo>
                    <a:pt x="219" y="14"/>
                  </a:lnTo>
                  <a:lnTo>
                    <a:pt x="234" y="23"/>
                  </a:lnTo>
                  <a:lnTo>
                    <a:pt x="247" y="32"/>
                  </a:lnTo>
                  <a:lnTo>
                    <a:pt x="260" y="44"/>
                  </a:lnTo>
                  <a:lnTo>
                    <a:pt x="272" y="59"/>
                  </a:lnTo>
                  <a:lnTo>
                    <a:pt x="282" y="78"/>
                  </a:lnTo>
                  <a:lnTo>
                    <a:pt x="290" y="99"/>
                  </a:lnTo>
                  <a:lnTo>
                    <a:pt x="296" y="124"/>
                  </a:lnTo>
                  <a:lnTo>
                    <a:pt x="299" y="152"/>
                  </a:lnTo>
                  <a:lnTo>
                    <a:pt x="299" y="154"/>
                  </a:lnTo>
                  <a:lnTo>
                    <a:pt x="299" y="160"/>
                  </a:lnTo>
                  <a:lnTo>
                    <a:pt x="300" y="170"/>
                  </a:lnTo>
                  <a:lnTo>
                    <a:pt x="300" y="182"/>
                  </a:lnTo>
                  <a:lnTo>
                    <a:pt x="300" y="196"/>
                  </a:lnTo>
                  <a:lnTo>
                    <a:pt x="299" y="212"/>
                  </a:lnTo>
                  <a:lnTo>
                    <a:pt x="297" y="230"/>
                  </a:lnTo>
                  <a:lnTo>
                    <a:pt x="294" y="248"/>
                  </a:lnTo>
                  <a:lnTo>
                    <a:pt x="290" y="267"/>
                  </a:lnTo>
                  <a:lnTo>
                    <a:pt x="284" y="287"/>
                  </a:lnTo>
                  <a:lnTo>
                    <a:pt x="277" y="305"/>
                  </a:lnTo>
                  <a:lnTo>
                    <a:pt x="267" y="324"/>
                  </a:lnTo>
                  <a:lnTo>
                    <a:pt x="254" y="340"/>
                  </a:lnTo>
                  <a:lnTo>
                    <a:pt x="240" y="354"/>
                  </a:lnTo>
                  <a:lnTo>
                    <a:pt x="223" y="366"/>
                  </a:lnTo>
                  <a:lnTo>
                    <a:pt x="202" y="376"/>
                  </a:lnTo>
                  <a:lnTo>
                    <a:pt x="178" y="382"/>
                  </a:lnTo>
                  <a:lnTo>
                    <a:pt x="151" y="385"/>
                  </a:lnTo>
                  <a:lnTo>
                    <a:pt x="150" y="385"/>
                  </a:lnTo>
                  <a:lnTo>
                    <a:pt x="123" y="382"/>
                  </a:lnTo>
                  <a:lnTo>
                    <a:pt x="99" y="376"/>
                  </a:lnTo>
                  <a:lnTo>
                    <a:pt x="79" y="366"/>
                  </a:lnTo>
                  <a:lnTo>
                    <a:pt x="62" y="354"/>
                  </a:lnTo>
                  <a:lnTo>
                    <a:pt x="46" y="340"/>
                  </a:lnTo>
                  <a:lnTo>
                    <a:pt x="34" y="324"/>
                  </a:lnTo>
                  <a:lnTo>
                    <a:pt x="25" y="305"/>
                  </a:lnTo>
                  <a:lnTo>
                    <a:pt x="17" y="287"/>
                  </a:lnTo>
                  <a:lnTo>
                    <a:pt x="10" y="267"/>
                  </a:lnTo>
                  <a:lnTo>
                    <a:pt x="6" y="248"/>
                  </a:lnTo>
                  <a:lnTo>
                    <a:pt x="3" y="230"/>
                  </a:lnTo>
                  <a:lnTo>
                    <a:pt x="1" y="212"/>
                  </a:lnTo>
                  <a:lnTo>
                    <a:pt x="0" y="196"/>
                  </a:lnTo>
                  <a:lnTo>
                    <a:pt x="0" y="182"/>
                  </a:lnTo>
                  <a:lnTo>
                    <a:pt x="0" y="170"/>
                  </a:lnTo>
                  <a:lnTo>
                    <a:pt x="0" y="160"/>
                  </a:lnTo>
                  <a:lnTo>
                    <a:pt x="0" y="154"/>
                  </a:lnTo>
                  <a:lnTo>
                    <a:pt x="0" y="152"/>
                  </a:lnTo>
                  <a:lnTo>
                    <a:pt x="3" y="124"/>
                  </a:lnTo>
                  <a:lnTo>
                    <a:pt x="9" y="98"/>
                  </a:lnTo>
                  <a:lnTo>
                    <a:pt x="18" y="77"/>
                  </a:lnTo>
                  <a:lnTo>
                    <a:pt x="28" y="59"/>
                  </a:lnTo>
                  <a:lnTo>
                    <a:pt x="39" y="44"/>
                  </a:lnTo>
                  <a:lnTo>
                    <a:pt x="52" y="32"/>
                  </a:lnTo>
                  <a:lnTo>
                    <a:pt x="66" y="22"/>
                  </a:lnTo>
                  <a:lnTo>
                    <a:pt x="80" y="14"/>
                  </a:lnTo>
                  <a:lnTo>
                    <a:pt x="93" y="9"/>
                  </a:lnTo>
                  <a:lnTo>
                    <a:pt x="107" y="5"/>
                  </a:lnTo>
                  <a:lnTo>
                    <a:pt x="119" y="2"/>
                  </a:lnTo>
                  <a:lnTo>
                    <a:pt x="130" y="1"/>
                  </a:lnTo>
                  <a:lnTo>
                    <a:pt x="139" y="0"/>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7" name="Shape 12247"/>
            <p:cNvSpPr/>
            <p:nvPr/>
          </p:nvSpPr>
          <p:spPr>
            <a:xfrm>
              <a:off x="5079" y="4049"/>
              <a:ext cx="30" cy="17"/>
            </a:xfrm>
            <a:custGeom>
              <a:avLst/>
              <a:gdLst/>
              <a:ahLst/>
              <a:cxnLst/>
              <a:rect l="0" t="0" r="0" b="0"/>
              <a:pathLst>
                <a:path w="635" h="363" extrusionOk="0">
                  <a:moveTo>
                    <a:pt x="205" y="0"/>
                  </a:moveTo>
                  <a:lnTo>
                    <a:pt x="266" y="189"/>
                  </a:lnTo>
                  <a:lnTo>
                    <a:pt x="300" y="89"/>
                  </a:lnTo>
                  <a:lnTo>
                    <a:pt x="288" y="71"/>
                  </a:lnTo>
                  <a:lnTo>
                    <a:pt x="280" y="56"/>
                  </a:lnTo>
                  <a:lnTo>
                    <a:pt x="276" y="42"/>
                  </a:lnTo>
                  <a:lnTo>
                    <a:pt x="275" y="31"/>
                  </a:lnTo>
                  <a:lnTo>
                    <a:pt x="276" y="23"/>
                  </a:lnTo>
                  <a:lnTo>
                    <a:pt x="279" y="16"/>
                  </a:lnTo>
                  <a:lnTo>
                    <a:pt x="283" y="10"/>
                  </a:lnTo>
                  <a:lnTo>
                    <a:pt x="289" y="6"/>
                  </a:lnTo>
                  <a:lnTo>
                    <a:pt x="295" y="4"/>
                  </a:lnTo>
                  <a:lnTo>
                    <a:pt x="301" y="2"/>
                  </a:lnTo>
                  <a:lnTo>
                    <a:pt x="308" y="1"/>
                  </a:lnTo>
                  <a:lnTo>
                    <a:pt x="313" y="0"/>
                  </a:lnTo>
                  <a:lnTo>
                    <a:pt x="317" y="0"/>
                  </a:lnTo>
                  <a:lnTo>
                    <a:pt x="318" y="0"/>
                  </a:lnTo>
                  <a:lnTo>
                    <a:pt x="321" y="0"/>
                  </a:lnTo>
                  <a:lnTo>
                    <a:pt x="326" y="1"/>
                  </a:lnTo>
                  <a:lnTo>
                    <a:pt x="332" y="2"/>
                  </a:lnTo>
                  <a:lnTo>
                    <a:pt x="338" y="4"/>
                  </a:lnTo>
                  <a:lnTo>
                    <a:pt x="344" y="6"/>
                  </a:lnTo>
                  <a:lnTo>
                    <a:pt x="351" y="10"/>
                  </a:lnTo>
                  <a:lnTo>
                    <a:pt x="356" y="16"/>
                  </a:lnTo>
                  <a:lnTo>
                    <a:pt x="359" y="23"/>
                  </a:lnTo>
                  <a:lnTo>
                    <a:pt x="360" y="31"/>
                  </a:lnTo>
                  <a:lnTo>
                    <a:pt x="358" y="42"/>
                  </a:lnTo>
                  <a:lnTo>
                    <a:pt x="354" y="56"/>
                  </a:lnTo>
                  <a:lnTo>
                    <a:pt x="345" y="71"/>
                  </a:lnTo>
                  <a:lnTo>
                    <a:pt x="333" y="89"/>
                  </a:lnTo>
                  <a:lnTo>
                    <a:pt x="369" y="189"/>
                  </a:lnTo>
                  <a:lnTo>
                    <a:pt x="428" y="0"/>
                  </a:lnTo>
                  <a:lnTo>
                    <a:pt x="431" y="1"/>
                  </a:lnTo>
                  <a:lnTo>
                    <a:pt x="437" y="4"/>
                  </a:lnTo>
                  <a:lnTo>
                    <a:pt x="447" y="9"/>
                  </a:lnTo>
                  <a:lnTo>
                    <a:pt x="459" y="16"/>
                  </a:lnTo>
                  <a:lnTo>
                    <a:pt x="475" y="23"/>
                  </a:lnTo>
                  <a:lnTo>
                    <a:pt x="492" y="32"/>
                  </a:lnTo>
                  <a:lnTo>
                    <a:pt x="511" y="43"/>
                  </a:lnTo>
                  <a:lnTo>
                    <a:pt x="531" y="55"/>
                  </a:lnTo>
                  <a:lnTo>
                    <a:pt x="551" y="66"/>
                  </a:lnTo>
                  <a:lnTo>
                    <a:pt x="572" y="79"/>
                  </a:lnTo>
                  <a:lnTo>
                    <a:pt x="593" y="95"/>
                  </a:lnTo>
                  <a:lnTo>
                    <a:pt x="610" y="112"/>
                  </a:lnTo>
                  <a:lnTo>
                    <a:pt x="621" y="130"/>
                  </a:lnTo>
                  <a:lnTo>
                    <a:pt x="628" y="150"/>
                  </a:lnTo>
                  <a:lnTo>
                    <a:pt x="632" y="171"/>
                  </a:lnTo>
                  <a:lnTo>
                    <a:pt x="635" y="194"/>
                  </a:lnTo>
                  <a:lnTo>
                    <a:pt x="635" y="363"/>
                  </a:lnTo>
                  <a:lnTo>
                    <a:pt x="0" y="363"/>
                  </a:lnTo>
                  <a:lnTo>
                    <a:pt x="0" y="194"/>
                  </a:lnTo>
                  <a:lnTo>
                    <a:pt x="2" y="171"/>
                  </a:lnTo>
                  <a:lnTo>
                    <a:pt x="5" y="150"/>
                  </a:lnTo>
                  <a:lnTo>
                    <a:pt x="13" y="130"/>
                  </a:lnTo>
                  <a:lnTo>
                    <a:pt x="24" y="112"/>
                  </a:lnTo>
                  <a:lnTo>
                    <a:pt x="40" y="94"/>
                  </a:lnTo>
                  <a:lnTo>
                    <a:pt x="63" y="79"/>
                  </a:lnTo>
                  <a:lnTo>
                    <a:pt x="83" y="66"/>
                  </a:lnTo>
                  <a:lnTo>
                    <a:pt x="103" y="55"/>
                  </a:lnTo>
                  <a:lnTo>
                    <a:pt x="123" y="43"/>
                  </a:lnTo>
                  <a:lnTo>
                    <a:pt x="142" y="32"/>
                  </a:lnTo>
                  <a:lnTo>
                    <a:pt x="159" y="23"/>
                  </a:lnTo>
                  <a:lnTo>
                    <a:pt x="174" y="16"/>
                  </a:lnTo>
                  <a:lnTo>
                    <a:pt x="188" y="9"/>
                  </a:lnTo>
                  <a:lnTo>
                    <a:pt x="197" y="4"/>
                  </a:lnTo>
                  <a:lnTo>
                    <a:pt x="203" y="1"/>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8" name="Shape 12248"/>
            <p:cNvSpPr/>
            <p:nvPr/>
          </p:nvSpPr>
          <p:spPr>
            <a:xfrm>
              <a:off x="5080" y="4073"/>
              <a:ext cx="28" cy="26"/>
            </a:xfrm>
            <a:custGeom>
              <a:avLst/>
              <a:gdLst/>
              <a:ahLst/>
              <a:cxnLst/>
              <a:rect l="0" t="0" r="0" b="0"/>
              <a:pathLst>
                <a:path w="606" h="562" extrusionOk="0">
                  <a:moveTo>
                    <a:pt x="303" y="0"/>
                  </a:moveTo>
                  <a:lnTo>
                    <a:pt x="317" y="4"/>
                  </a:lnTo>
                  <a:lnTo>
                    <a:pt x="328" y="11"/>
                  </a:lnTo>
                  <a:lnTo>
                    <a:pt x="337" y="23"/>
                  </a:lnTo>
                  <a:lnTo>
                    <a:pt x="339" y="37"/>
                  </a:lnTo>
                  <a:lnTo>
                    <a:pt x="339" y="333"/>
                  </a:lnTo>
                  <a:lnTo>
                    <a:pt x="589" y="494"/>
                  </a:lnTo>
                  <a:lnTo>
                    <a:pt x="598" y="502"/>
                  </a:lnTo>
                  <a:lnTo>
                    <a:pt x="603" y="512"/>
                  </a:lnTo>
                  <a:lnTo>
                    <a:pt x="606" y="523"/>
                  </a:lnTo>
                  <a:lnTo>
                    <a:pt x="605" y="534"/>
                  </a:lnTo>
                  <a:lnTo>
                    <a:pt x="600" y="544"/>
                  </a:lnTo>
                  <a:lnTo>
                    <a:pt x="592" y="553"/>
                  </a:lnTo>
                  <a:lnTo>
                    <a:pt x="580" y="560"/>
                  </a:lnTo>
                  <a:lnTo>
                    <a:pt x="569" y="562"/>
                  </a:lnTo>
                  <a:lnTo>
                    <a:pt x="559" y="560"/>
                  </a:lnTo>
                  <a:lnTo>
                    <a:pt x="549" y="555"/>
                  </a:lnTo>
                  <a:lnTo>
                    <a:pt x="303" y="396"/>
                  </a:lnTo>
                  <a:lnTo>
                    <a:pt x="56" y="555"/>
                  </a:lnTo>
                  <a:lnTo>
                    <a:pt x="47" y="560"/>
                  </a:lnTo>
                  <a:lnTo>
                    <a:pt x="36" y="562"/>
                  </a:lnTo>
                  <a:lnTo>
                    <a:pt x="24" y="560"/>
                  </a:lnTo>
                  <a:lnTo>
                    <a:pt x="14" y="553"/>
                  </a:lnTo>
                  <a:lnTo>
                    <a:pt x="6" y="544"/>
                  </a:lnTo>
                  <a:lnTo>
                    <a:pt x="1" y="534"/>
                  </a:lnTo>
                  <a:lnTo>
                    <a:pt x="0" y="523"/>
                  </a:lnTo>
                  <a:lnTo>
                    <a:pt x="2" y="512"/>
                  </a:lnTo>
                  <a:lnTo>
                    <a:pt x="8" y="501"/>
                  </a:lnTo>
                  <a:lnTo>
                    <a:pt x="16" y="494"/>
                  </a:lnTo>
                  <a:lnTo>
                    <a:pt x="266" y="333"/>
                  </a:lnTo>
                  <a:lnTo>
                    <a:pt x="266" y="37"/>
                  </a:lnTo>
                  <a:lnTo>
                    <a:pt x="269" y="23"/>
                  </a:lnTo>
                  <a:lnTo>
                    <a:pt x="277" y="12"/>
                  </a:lnTo>
                  <a:lnTo>
                    <a:pt x="288" y="4"/>
                  </a:lnTo>
                  <a:lnTo>
                    <a:pt x="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49" name="Shape 12249"/>
            <p:cNvSpPr/>
            <p:nvPr/>
          </p:nvSpPr>
          <p:spPr>
            <a:xfrm>
              <a:off x="5054" y="4077"/>
              <a:ext cx="14" cy="18"/>
            </a:xfrm>
            <a:custGeom>
              <a:avLst/>
              <a:gdLst/>
              <a:ahLst/>
              <a:cxnLst/>
              <a:rect l="0" t="0" r="0" b="0"/>
              <a:pathLst>
                <a:path w="301" h="385" extrusionOk="0">
                  <a:moveTo>
                    <a:pt x="146" y="0"/>
                  </a:moveTo>
                  <a:lnTo>
                    <a:pt x="150" y="0"/>
                  </a:lnTo>
                  <a:lnTo>
                    <a:pt x="154" y="0"/>
                  </a:lnTo>
                  <a:lnTo>
                    <a:pt x="162" y="1"/>
                  </a:lnTo>
                  <a:lnTo>
                    <a:pt x="171" y="1"/>
                  </a:lnTo>
                  <a:lnTo>
                    <a:pt x="181" y="3"/>
                  </a:lnTo>
                  <a:lnTo>
                    <a:pt x="193" y="5"/>
                  </a:lnTo>
                  <a:lnTo>
                    <a:pt x="207" y="9"/>
                  </a:lnTo>
                  <a:lnTo>
                    <a:pt x="220" y="16"/>
                  </a:lnTo>
                  <a:lnTo>
                    <a:pt x="234" y="23"/>
                  </a:lnTo>
                  <a:lnTo>
                    <a:pt x="248" y="33"/>
                  </a:lnTo>
                  <a:lnTo>
                    <a:pt x="261" y="45"/>
                  </a:lnTo>
                  <a:lnTo>
                    <a:pt x="272" y="60"/>
                  </a:lnTo>
                  <a:lnTo>
                    <a:pt x="283" y="78"/>
                  </a:lnTo>
                  <a:lnTo>
                    <a:pt x="291" y="99"/>
                  </a:lnTo>
                  <a:lnTo>
                    <a:pt x="297" y="124"/>
                  </a:lnTo>
                  <a:lnTo>
                    <a:pt x="300" y="153"/>
                  </a:lnTo>
                  <a:lnTo>
                    <a:pt x="300" y="155"/>
                  </a:lnTo>
                  <a:lnTo>
                    <a:pt x="301" y="160"/>
                  </a:lnTo>
                  <a:lnTo>
                    <a:pt x="301" y="170"/>
                  </a:lnTo>
                  <a:lnTo>
                    <a:pt x="301" y="182"/>
                  </a:lnTo>
                  <a:lnTo>
                    <a:pt x="301" y="196"/>
                  </a:lnTo>
                  <a:lnTo>
                    <a:pt x="300" y="212"/>
                  </a:lnTo>
                  <a:lnTo>
                    <a:pt x="298" y="231"/>
                  </a:lnTo>
                  <a:lnTo>
                    <a:pt x="295" y="249"/>
                  </a:lnTo>
                  <a:lnTo>
                    <a:pt x="291" y="269"/>
                  </a:lnTo>
                  <a:lnTo>
                    <a:pt x="285" y="288"/>
                  </a:lnTo>
                  <a:lnTo>
                    <a:pt x="277" y="306"/>
                  </a:lnTo>
                  <a:lnTo>
                    <a:pt x="267" y="324"/>
                  </a:lnTo>
                  <a:lnTo>
                    <a:pt x="255" y="340"/>
                  </a:lnTo>
                  <a:lnTo>
                    <a:pt x="241" y="355"/>
                  </a:lnTo>
                  <a:lnTo>
                    <a:pt x="223" y="368"/>
                  </a:lnTo>
                  <a:lnTo>
                    <a:pt x="203" y="377"/>
                  </a:lnTo>
                  <a:lnTo>
                    <a:pt x="179" y="383"/>
                  </a:lnTo>
                  <a:lnTo>
                    <a:pt x="151" y="385"/>
                  </a:lnTo>
                  <a:lnTo>
                    <a:pt x="149" y="385"/>
                  </a:lnTo>
                  <a:lnTo>
                    <a:pt x="122" y="383"/>
                  </a:lnTo>
                  <a:lnTo>
                    <a:pt x="98" y="377"/>
                  </a:lnTo>
                  <a:lnTo>
                    <a:pt x="78" y="368"/>
                  </a:lnTo>
                  <a:lnTo>
                    <a:pt x="60" y="355"/>
                  </a:lnTo>
                  <a:lnTo>
                    <a:pt x="46" y="340"/>
                  </a:lnTo>
                  <a:lnTo>
                    <a:pt x="34" y="324"/>
                  </a:lnTo>
                  <a:lnTo>
                    <a:pt x="23" y="306"/>
                  </a:lnTo>
                  <a:lnTo>
                    <a:pt x="16" y="288"/>
                  </a:lnTo>
                  <a:lnTo>
                    <a:pt x="10" y="269"/>
                  </a:lnTo>
                  <a:lnTo>
                    <a:pt x="6" y="249"/>
                  </a:lnTo>
                  <a:lnTo>
                    <a:pt x="3" y="231"/>
                  </a:lnTo>
                  <a:lnTo>
                    <a:pt x="1" y="212"/>
                  </a:lnTo>
                  <a:lnTo>
                    <a:pt x="0" y="196"/>
                  </a:lnTo>
                  <a:lnTo>
                    <a:pt x="0" y="182"/>
                  </a:lnTo>
                  <a:lnTo>
                    <a:pt x="0" y="170"/>
                  </a:lnTo>
                  <a:lnTo>
                    <a:pt x="1" y="160"/>
                  </a:lnTo>
                  <a:lnTo>
                    <a:pt x="1" y="155"/>
                  </a:lnTo>
                  <a:lnTo>
                    <a:pt x="1" y="153"/>
                  </a:lnTo>
                  <a:lnTo>
                    <a:pt x="4" y="124"/>
                  </a:lnTo>
                  <a:lnTo>
                    <a:pt x="10" y="99"/>
                  </a:lnTo>
                  <a:lnTo>
                    <a:pt x="18" y="78"/>
                  </a:lnTo>
                  <a:lnTo>
                    <a:pt x="28" y="59"/>
                  </a:lnTo>
                  <a:lnTo>
                    <a:pt x="41" y="45"/>
                  </a:lnTo>
                  <a:lnTo>
                    <a:pt x="53" y="33"/>
                  </a:lnTo>
                  <a:lnTo>
                    <a:pt x="67" y="23"/>
                  </a:lnTo>
                  <a:lnTo>
                    <a:pt x="81" y="16"/>
                  </a:lnTo>
                  <a:lnTo>
                    <a:pt x="95" y="9"/>
                  </a:lnTo>
                  <a:lnTo>
                    <a:pt x="108" y="5"/>
                  </a:lnTo>
                  <a:lnTo>
                    <a:pt x="121" y="3"/>
                  </a:lnTo>
                  <a:lnTo>
                    <a:pt x="131" y="1"/>
                  </a:lnTo>
                  <a:lnTo>
                    <a:pt x="140" y="1"/>
                  </a:lnTo>
                  <a:lnTo>
                    <a:pt x="1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0" name="Shape 12250"/>
            <p:cNvSpPr/>
            <p:nvPr/>
          </p:nvSpPr>
          <p:spPr>
            <a:xfrm>
              <a:off x="5046" y="4097"/>
              <a:ext cx="30" cy="18"/>
            </a:xfrm>
            <a:custGeom>
              <a:avLst/>
              <a:gdLst/>
              <a:ahLst/>
              <a:cxnLst/>
              <a:rect l="0" t="0" r="0" b="0"/>
              <a:pathLst>
                <a:path w="634" h="362" extrusionOk="0">
                  <a:moveTo>
                    <a:pt x="205" y="0"/>
                  </a:moveTo>
                  <a:lnTo>
                    <a:pt x="264" y="188"/>
                  </a:lnTo>
                  <a:lnTo>
                    <a:pt x="300" y="89"/>
                  </a:lnTo>
                  <a:lnTo>
                    <a:pt x="288" y="71"/>
                  </a:lnTo>
                  <a:lnTo>
                    <a:pt x="280" y="56"/>
                  </a:lnTo>
                  <a:lnTo>
                    <a:pt x="275" y="43"/>
                  </a:lnTo>
                  <a:lnTo>
                    <a:pt x="273" y="31"/>
                  </a:lnTo>
                  <a:lnTo>
                    <a:pt x="274" y="22"/>
                  </a:lnTo>
                  <a:lnTo>
                    <a:pt x="277" y="15"/>
                  </a:lnTo>
                  <a:lnTo>
                    <a:pt x="283" y="10"/>
                  </a:lnTo>
                  <a:lnTo>
                    <a:pt x="289" y="6"/>
                  </a:lnTo>
                  <a:lnTo>
                    <a:pt x="295" y="3"/>
                  </a:lnTo>
                  <a:lnTo>
                    <a:pt x="301" y="2"/>
                  </a:lnTo>
                  <a:lnTo>
                    <a:pt x="307" y="1"/>
                  </a:lnTo>
                  <a:lnTo>
                    <a:pt x="312" y="0"/>
                  </a:lnTo>
                  <a:lnTo>
                    <a:pt x="315" y="0"/>
                  </a:lnTo>
                  <a:lnTo>
                    <a:pt x="316" y="0"/>
                  </a:lnTo>
                  <a:lnTo>
                    <a:pt x="319" y="0"/>
                  </a:lnTo>
                  <a:lnTo>
                    <a:pt x="326" y="1"/>
                  </a:lnTo>
                  <a:lnTo>
                    <a:pt x="332" y="2"/>
                  </a:lnTo>
                  <a:lnTo>
                    <a:pt x="338" y="3"/>
                  </a:lnTo>
                  <a:lnTo>
                    <a:pt x="344" y="6"/>
                  </a:lnTo>
                  <a:lnTo>
                    <a:pt x="350" y="10"/>
                  </a:lnTo>
                  <a:lnTo>
                    <a:pt x="354" y="15"/>
                  </a:lnTo>
                  <a:lnTo>
                    <a:pt x="357" y="22"/>
                  </a:lnTo>
                  <a:lnTo>
                    <a:pt x="358" y="31"/>
                  </a:lnTo>
                  <a:lnTo>
                    <a:pt x="357" y="43"/>
                  </a:lnTo>
                  <a:lnTo>
                    <a:pt x="353" y="56"/>
                  </a:lnTo>
                  <a:lnTo>
                    <a:pt x="345" y="71"/>
                  </a:lnTo>
                  <a:lnTo>
                    <a:pt x="333" y="89"/>
                  </a:lnTo>
                  <a:lnTo>
                    <a:pt x="368" y="188"/>
                  </a:lnTo>
                  <a:lnTo>
                    <a:pt x="428" y="0"/>
                  </a:lnTo>
                  <a:lnTo>
                    <a:pt x="430" y="1"/>
                  </a:lnTo>
                  <a:lnTo>
                    <a:pt x="436" y="4"/>
                  </a:lnTo>
                  <a:lnTo>
                    <a:pt x="445" y="9"/>
                  </a:lnTo>
                  <a:lnTo>
                    <a:pt x="459" y="15"/>
                  </a:lnTo>
                  <a:lnTo>
                    <a:pt x="474" y="23"/>
                  </a:lnTo>
                  <a:lnTo>
                    <a:pt x="492" y="32"/>
                  </a:lnTo>
                  <a:lnTo>
                    <a:pt x="510" y="43"/>
                  </a:lnTo>
                  <a:lnTo>
                    <a:pt x="531" y="54"/>
                  </a:lnTo>
                  <a:lnTo>
                    <a:pt x="550" y="66"/>
                  </a:lnTo>
                  <a:lnTo>
                    <a:pt x="570" y="78"/>
                  </a:lnTo>
                  <a:lnTo>
                    <a:pt x="593" y="95"/>
                  </a:lnTo>
                  <a:lnTo>
                    <a:pt x="609" y="112"/>
                  </a:lnTo>
                  <a:lnTo>
                    <a:pt x="621" y="130"/>
                  </a:lnTo>
                  <a:lnTo>
                    <a:pt x="628" y="150"/>
                  </a:lnTo>
                  <a:lnTo>
                    <a:pt x="632" y="171"/>
                  </a:lnTo>
                  <a:lnTo>
                    <a:pt x="634" y="195"/>
                  </a:lnTo>
                  <a:lnTo>
                    <a:pt x="634" y="362"/>
                  </a:lnTo>
                  <a:lnTo>
                    <a:pt x="0" y="362"/>
                  </a:lnTo>
                  <a:lnTo>
                    <a:pt x="0" y="195"/>
                  </a:lnTo>
                  <a:lnTo>
                    <a:pt x="1" y="171"/>
                  </a:lnTo>
                  <a:lnTo>
                    <a:pt x="5" y="150"/>
                  </a:lnTo>
                  <a:lnTo>
                    <a:pt x="12" y="129"/>
                  </a:lnTo>
                  <a:lnTo>
                    <a:pt x="23" y="112"/>
                  </a:lnTo>
                  <a:lnTo>
                    <a:pt x="40" y="95"/>
                  </a:lnTo>
                  <a:lnTo>
                    <a:pt x="61" y="78"/>
                  </a:lnTo>
                  <a:lnTo>
                    <a:pt x="82" y="66"/>
                  </a:lnTo>
                  <a:lnTo>
                    <a:pt x="102" y="54"/>
                  </a:lnTo>
                  <a:lnTo>
                    <a:pt x="122" y="43"/>
                  </a:lnTo>
                  <a:lnTo>
                    <a:pt x="141" y="32"/>
                  </a:lnTo>
                  <a:lnTo>
                    <a:pt x="159" y="23"/>
                  </a:lnTo>
                  <a:lnTo>
                    <a:pt x="174" y="15"/>
                  </a:lnTo>
                  <a:lnTo>
                    <a:pt x="186" y="9"/>
                  </a:lnTo>
                  <a:lnTo>
                    <a:pt x="197" y="4"/>
                  </a:lnTo>
                  <a:lnTo>
                    <a:pt x="203" y="1"/>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1" name="Shape 12251"/>
            <p:cNvSpPr/>
            <p:nvPr/>
          </p:nvSpPr>
          <p:spPr>
            <a:xfrm>
              <a:off x="5119" y="4077"/>
              <a:ext cx="15" cy="18"/>
            </a:xfrm>
            <a:custGeom>
              <a:avLst/>
              <a:gdLst/>
              <a:ahLst/>
              <a:cxnLst/>
              <a:rect l="0" t="0" r="0" b="0"/>
              <a:pathLst>
                <a:path w="300" h="385" extrusionOk="0">
                  <a:moveTo>
                    <a:pt x="145" y="0"/>
                  </a:moveTo>
                  <a:lnTo>
                    <a:pt x="149" y="0"/>
                  </a:lnTo>
                  <a:lnTo>
                    <a:pt x="153" y="0"/>
                  </a:lnTo>
                  <a:lnTo>
                    <a:pt x="160" y="1"/>
                  </a:lnTo>
                  <a:lnTo>
                    <a:pt x="170" y="1"/>
                  </a:lnTo>
                  <a:lnTo>
                    <a:pt x="180" y="3"/>
                  </a:lnTo>
                  <a:lnTo>
                    <a:pt x="192" y="5"/>
                  </a:lnTo>
                  <a:lnTo>
                    <a:pt x="206" y="9"/>
                  </a:lnTo>
                  <a:lnTo>
                    <a:pt x="220" y="16"/>
                  </a:lnTo>
                  <a:lnTo>
                    <a:pt x="233" y="23"/>
                  </a:lnTo>
                  <a:lnTo>
                    <a:pt x="247" y="33"/>
                  </a:lnTo>
                  <a:lnTo>
                    <a:pt x="260" y="45"/>
                  </a:lnTo>
                  <a:lnTo>
                    <a:pt x="272" y="60"/>
                  </a:lnTo>
                  <a:lnTo>
                    <a:pt x="282" y="78"/>
                  </a:lnTo>
                  <a:lnTo>
                    <a:pt x="291" y="99"/>
                  </a:lnTo>
                  <a:lnTo>
                    <a:pt x="296" y="124"/>
                  </a:lnTo>
                  <a:lnTo>
                    <a:pt x="299" y="153"/>
                  </a:lnTo>
                  <a:lnTo>
                    <a:pt x="299" y="155"/>
                  </a:lnTo>
                  <a:lnTo>
                    <a:pt x="300" y="160"/>
                  </a:lnTo>
                  <a:lnTo>
                    <a:pt x="300" y="170"/>
                  </a:lnTo>
                  <a:lnTo>
                    <a:pt x="300" y="182"/>
                  </a:lnTo>
                  <a:lnTo>
                    <a:pt x="300" y="196"/>
                  </a:lnTo>
                  <a:lnTo>
                    <a:pt x="299" y="212"/>
                  </a:lnTo>
                  <a:lnTo>
                    <a:pt x="297" y="231"/>
                  </a:lnTo>
                  <a:lnTo>
                    <a:pt x="295" y="249"/>
                  </a:lnTo>
                  <a:lnTo>
                    <a:pt x="290" y="269"/>
                  </a:lnTo>
                  <a:lnTo>
                    <a:pt x="283" y="288"/>
                  </a:lnTo>
                  <a:lnTo>
                    <a:pt x="276" y="306"/>
                  </a:lnTo>
                  <a:lnTo>
                    <a:pt x="266" y="324"/>
                  </a:lnTo>
                  <a:lnTo>
                    <a:pt x="254" y="340"/>
                  </a:lnTo>
                  <a:lnTo>
                    <a:pt x="239" y="355"/>
                  </a:lnTo>
                  <a:lnTo>
                    <a:pt x="222" y="368"/>
                  </a:lnTo>
                  <a:lnTo>
                    <a:pt x="201" y="377"/>
                  </a:lnTo>
                  <a:lnTo>
                    <a:pt x="178" y="383"/>
                  </a:lnTo>
                  <a:lnTo>
                    <a:pt x="151" y="385"/>
                  </a:lnTo>
                  <a:lnTo>
                    <a:pt x="149" y="385"/>
                  </a:lnTo>
                  <a:lnTo>
                    <a:pt x="123" y="383"/>
                  </a:lnTo>
                  <a:lnTo>
                    <a:pt x="99" y="377"/>
                  </a:lnTo>
                  <a:lnTo>
                    <a:pt x="78" y="368"/>
                  </a:lnTo>
                  <a:lnTo>
                    <a:pt x="61" y="355"/>
                  </a:lnTo>
                  <a:lnTo>
                    <a:pt x="47" y="340"/>
                  </a:lnTo>
                  <a:lnTo>
                    <a:pt x="34" y="324"/>
                  </a:lnTo>
                  <a:lnTo>
                    <a:pt x="24" y="306"/>
                  </a:lnTo>
                  <a:lnTo>
                    <a:pt x="17" y="288"/>
                  </a:lnTo>
                  <a:lnTo>
                    <a:pt x="11" y="269"/>
                  </a:lnTo>
                  <a:lnTo>
                    <a:pt x="6" y="249"/>
                  </a:lnTo>
                  <a:lnTo>
                    <a:pt x="3" y="231"/>
                  </a:lnTo>
                  <a:lnTo>
                    <a:pt x="1" y="212"/>
                  </a:lnTo>
                  <a:lnTo>
                    <a:pt x="0" y="196"/>
                  </a:lnTo>
                  <a:lnTo>
                    <a:pt x="0" y="182"/>
                  </a:lnTo>
                  <a:lnTo>
                    <a:pt x="0" y="170"/>
                  </a:lnTo>
                  <a:lnTo>
                    <a:pt x="0" y="160"/>
                  </a:lnTo>
                  <a:lnTo>
                    <a:pt x="1" y="155"/>
                  </a:lnTo>
                  <a:lnTo>
                    <a:pt x="0" y="153"/>
                  </a:lnTo>
                  <a:lnTo>
                    <a:pt x="3" y="124"/>
                  </a:lnTo>
                  <a:lnTo>
                    <a:pt x="9" y="99"/>
                  </a:lnTo>
                  <a:lnTo>
                    <a:pt x="17" y="78"/>
                  </a:lnTo>
                  <a:lnTo>
                    <a:pt x="27" y="59"/>
                  </a:lnTo>
                  <a:lnTo>
                    <a:pt x="40" y="45"/>
                  </a:lnTo>
                  <a:lnTo>
                    <a:pt x="53" y="33"/>
                  </a:lnTo>
                  <a:lnTo>
                    <a:pt x="66" y="23"/>
                  </a:lnTo>
                  <a:lnTo>
                    <a:pt x="80" y="16"/>
                  </a:lnTo>
                  <a:lnTo>
                    <a:pt x="94" y="9"/>
                  </a:lnTo>
                  <a:lnTo>
                    <a:pt x="107" y="5"/>
                  </a:lnTo>
                  <a:lnTo>
                    <a:pt x="119" y="3"/>
                  </a:lnTo>
                  <a:lnTo>
                    <a:pt x="130" y="1"/>
                  </a:lnTo>
                  <a:lnTo>
                    <a:pt x="139" y="1"/>
                  </a:lnTo>
                  <a:lnTo>
                    <a:pt x="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2" name="Shape 12252"/>
            <p:cNvSpPr/>
            <p:nvPr/>
          </p:nvSpPr>
          <p:spPr>
            <a:xfrm>
              <a:off x="5111" y="4097"/>
              <a:ext cx="31" cy="18"/>
            </a:xfrm>
            <a:custGeom>
              <a:avLst/>
              <a:gdLst/>
              <a:ahLst/>
              <a:cxnLst/>
              <a:rect l="0" t="0" r="0" b="0"/>
              <a:pathLst>
                <a:path w="634" h="362" extrusionOk="0">
                  <a:moveTo>
                    <a:pt x="205" y="0"/>
                  </a:moveTo>
                  <a:lnTo>
                    <a:pt x="264" y="188"/>
                  </a:lnTo>
                  <a:lnTo>
                    <a:pt x="299" y="89"/>
                  </a:lnTo>
                  <a:lnTo>
                    <a:pt x="288" y="71"/>
                  </a:lnTo>
                  <a:lnTo>
                    <a:pt x="279" y="56"/>
                  </a:lnTo>
                  <a:lnTo>
                    <a:pt x="274" y="43"/>
                  </a:lnTo>
                  <a:lnTo>
                    <a:pt x="273" y="31"/>
                  </a:lnTo>
                  <a:lnTo>
                    <a:pt x="274" y="22"/>
                  </a:lnTo>
                  <a:lnTo>
                    <a:pt x="277" y="15"/>
                  </a:lnTo>
                  <a:lnTo>
                    <a:pt x="282" y="10"/>
                  </a:lnTo>
                  <a:lnTo>
                    <a:pt x="288" y="6"/>
                  </a:lnTo>
                  <a:lnTo>
                    <a:pt x="295" y="3"/>
                  </a:lnTo>
                  <a:lnTo>
                    <a:pt x="301" y="2"/>
                  </a:lnTo>
                  <a:lnTo>
                    <a:pt x="307" y="1"/>
                  </a:lnTo>
                  <a:lnTo>
                    <a:pt x="311" y="0"/>
                  </a:lnTo>
                  <a:lnTo>
                    <a:pt x="315" y="0"/>
                  </a:lnTo>
                  <a:lnTo>
                    <a:pt x="316" y="0"/>
                  </a:lnTo>
                  <a:lnTo>
                    <a:pt x="320" y="0"/>
                  </a:lnTo>
                  <a:lnTo>
                    <a:pt x="325" y="1"/>
                  </a:lnTo>
                  <a:lnTo>
                    <a:pt x="331" y="2"/>
                  </a:lnTo>
                  <a:lnTo>
                    <a:pt x="338" y="3"/>
                  </a:lnTo>
                  <a:lnTo>
                    <a:pt x="344" y="6"/>
                  </a:lnTo>
                  <a:lnTo>
                    <a:pt x="349" y="10"/>
                  </a:lnTo>
                  <a:lnTo>
                    <a:pt x="354" y="15"/>
                  </a:lnTo>
                  <a:lnTo>
                    <a:pt x="357" y="22"/>
                  </a:lnTo>
                  <a:lnTo>
                    <a:pt x="358" y="31"/>
                  </a:lnTo>
                  <a:lnTo>
                    <a:pt x="357" y="43"/>
                  </a:lnTo>
                  <a:lnTo>
                    <a:pt x="352" y="56"/>
                  </a:lnTo>
                  <a:lnTo>
                    <a:pt x="345" y="71"/>
                  </a:lnTo>
                  <a:lnTo>
                    <a:pt x="333" y="89"/>
                  </a:lnTo>
                  <a:lnTo>
                    <a:pt x="367" y="188"/>
                  </a:lnTo>
                  <a:lnTo>
                    <a:pt x="427" y="0"/>
                  </a:lnTo>
                  <a:lnTo>
                    <a:pt x="430" y="1"/>
                  </a:lnTo>
                  <a:lnTo>
                    <a:pt x="436" y="4"/>
                  </a:lnTo>
                  <a:lnTo>
                    <a:pt x="445" y="9"/>
                  </a:lnTo>
                  <a:lnTo>
                    <a:pt x="459" y="15"/>
                  </a:lnTo>
                  <a:lnTo>
                    <a:pt x="474" y="23"/>
                  </a:lnTo>
                  <a:lnTo>
                    <a:pt x="491" y="32"/>
                  </a:lnTo>
                  <a:lnTo>
                    <a:pt x="510" y="43"/>
                  </a:lnTo>
                  <a:lnTo>
                    <a:pt x="529" y="54"/>
                  </a:lnTo>
                  <a:lnTo>
                    <a:pt x="550" y="66"/>
                  </a:lnTo>
                  <a:lnTo>
                    <a:pt x="570" y="78"/>
                  </a:lnTo>
                  <a:lnTo>
                    <a:pt x="593" y="95"/>
                  </a:lnTo>
                  <a:lnTo>
                    <a:pt x="609" y="112"/>
                  </a:lnTo>
                  <a:lnTo>
                    <a:pt x="621" y="129"/>
                  </a:lnTo>
                  <a:lnTo>
                    <a:pt x="627" y="150"/>
                  </a:lnTo>
                  <a:lnTo>
                    <a:pt x="631" y="171"/>
                  </a:lnTo>
                  <a:lnTo>
                    <a:pt x="633" y="195"/>
                  </a:lnTo>
                  <a:lnTo>
                    <a:pt x="634" y="225"/>
                  </a:lnTo>
                  <a:lnTo>
                    <a:pt x="634" y="362"/>
                  </a:lnTo>
                  <a:lnTo>
                    <a:pt x="0" y="362"/>
                  </a:lnTo>
                  <a:lnTo>
                    <a:pt x="0" y="195"/>
                  </a:lnTo>
                  <a:lnTo>
                    <a:pt x="1" y="171"/>
                  </a:lnTo>
                  <a:lnTo>
                    <a:pt x="5" y="150"/>
                  </a:lnTo>
                  <a:lnTo>
                    <a:pt x="12" y="129"/>
                  </a:lnTo>
                  <a:lnTo>
                    <a:pt x="23" y="112"/>
                  </a:lnTo>
                  <a:lnTo>
                    <a:pt x="39" y="95"/>
                  </a:lnTo>
                  <a:lnTo>
                    <a:pt x="61" y="78"/>
                  </a:lnTo>
                  <a:lnTo>
                    <a:pt x="82" y="66"/>
                  </a:lnTo>
                  <a:lnTo>
                    <a:pt x="102" y="54"/>
                  </a:lnTo>
                  <a:lnTo>
                    <a:pt x="122" y="43"/>
                  </a:lnTo>
                  <a:lnTo>
                    <a:pt x="141" y="32"/>
                  </a:lnTo>
                  <a:lnTo>
                    <a:pt x="158" y="23"/>
                  </a:lnTo>
                  <a:lnTo>
                    <a:pt x="174" y="15"/>
                  </a:lnTo>
                  <a:lnTo>
                    <a:pt x="186" y="9"/>
                  </a:lnTo>
                  <a:lnTo>
                    <a:pt x="196" y="4"/>
                  </a:lnTo>
                  <a:lnTo>
                    <a:pt x="202" y="1"/>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3" name="Shape 12253"/>
            <p:cNvSpPr/>
            <p:nvPr/>
          </p:nvSpPr>
          <p:spPr>
            <a:xfrm>
              <a:off x="5014" y="4073"/>
              <a:ext cx="29" cy="26"/>
            </a:xfrm>
            <a:custGeom>
              <a:avLst/>
              <a:gdLst/>
              <a:ahLst/>
              <a:cxnLst/>
              <a:rect l="0" t="0" r="0" b="0"/>
              <a:pathLst>
                <a:path w="606" h="562" extrusionOk="0">
                  <a:moveTo>
                    <a:pt x="303" y="0"/>
                  </a:moveTo>
                  <a:lnTo>
                    <a:pt x="317" y="4"/>
                  </a:lnTo>
                  <a:lnTo>
                    <a:pt x="329" y="11"/>
                  </a:lnTo>
                  <a:lnTo>
                    <a:pt x="337" y="23"/>
                  </a:lnTo>
                  <a:lnTo>
                    <a:pt x="340" y="37"/>
                  </a:lnTo>
                  <a:lnTo>
                    <a:pt x="340" y="333"/>
                  </a:lnTo>
                  <a:lnTo>
                    <a:pt x="590" y="494"/>
                  </a:lnTo>
                  <a:lnTo>
                    <a:pt x="598" y="502"/>
                  </a:lnTo>
                  <a:lnTo>
                    <a:pt x="604" y="512"/>
                  </a:lnTo>
                  <a:lnTo>
                    <a:pt x="606" y="523"/>
                  </a:lnTo>
                  <a:lnTo>
                    <a:pt x="605" y="534"/>
                  </a:lnTo>
                  <a:lnTo>
                    <a:pt x="600" y="544"/>
                  </a:lnTo>
                  <a:lnTo>
                    <a:pt x="592" y="553"/>
                  </a:lnTo>
                  <a:lnTo>
                    <a:pt x="581" y="560"/>
                  </a:lnTo>
                  <a:lnTo>
                    <a:pt x="569" y="562"/>
                  </a:lnTo>
                  <a:lnTo>
                    <a:pt x="559" y="560"/>
                  </a:lnTo>
                  <a:lnTo>
                    <a:pt x="550" y="555"/>
                  </a:lnTo>
                  <a:lnTo>
                    <a:pt x="303" y="396"/>
                  </a:lnTo>
                  <a:lnTo>
                    <a:pt x="57" y="555"/>
                  </a:lnTo>
                  <a:lnTo>
                    <a:pt x="47" y="560"/>
                  </a:lnTo>
                  <a:lnTo>
                    <a:pt x="37" y="562"/>
                  </a:lnTo>
                  <a:lnTo>
                    <a:pt x="24" y="560"/>
                  </a:lnTo>
                  <a:lnTo>
                    <a:pt x="14" y="553"/>
                  </a:lnTo>
                  <a:lnTo>
                    <a:pt x="6" y="544"/>
                  </a:lnTo>
                  <a:lnTo>
                    <a:pt x="1" y="534"/>
                  </a:lnTo>
                  <a:lnTo>
                    <a:pt x="0" y="523"/>
                  </a:lnTo>
                  <a:lnTo>
                    <a:pt x="2" y="512"/>
                  </a:lnTo>
                  <a:lnTo>
                    <a:pt x="8" y="501"/>
                  </a:lnTo>
                  <a:lnTo>
                    <a:pt x="17" y="494"/>
                  </a:lnTo>
                  <a:lnTo>
                    <a:pt x="266" y="333"/>
                  </a:lnTo>
                  <a:lnTo>
                    <a:pt x="266" y="37"/>
                  </a:lnTo>
                  <a:lnTo>
                    <a:pt x="269" y="23"/>
                  </a:lnTo>
                  <a:lnTo>
                    <a:pt x="277" y="12"/>
                  </a:lnTo>
                  <a:lnTo>
                    <a:pt x="289" y="4"/>
                  </a:lnTo>
                  <a:lnTo>
                    <a:pt x="3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4" name="Shape 12254"/>
            <p:cNvSpPr/>
            <p:nvPr/>
          </p:nvSpPr>
          <p:spPr>
            <a:xfrm>
              <a:off x="4989" y="4077"/>
              <a:ext cx="14" cy="18"/>
            </a:xfrm>
            <a:custGeom>
              <a:avLst/>
              <a:gdLst/>
              <a:ahLst/>
              <a:cxnLst/>
              <a:rect l="0" t="0" r="0" b="0"/>
              <a:pathLst>
                <a:path w="300" h="385" extrusionOk="0">
                  <a:moveTo>
                    <a:pt x="145" y="0"/>
                  </a:moveTo>
                  <a:lnTo>
                    <a:pt x="150" y="0"/>
                  </a:lnTo>
                  <a:lnTo>
                    <a:pt x="154" y="0"/>
                  </a:lnTo>
                  <a:lnTo>
                    <a:pt x="161" y="1"/>
                  </a:lnTo>
                  <a:lnTo>
                    <a:pt x="170" y="1"/>
                  </a:lnTo>
                  <a:lnTo>
                    <a:pt x="180" y="3"/>
                  </a:lnTo>
                  <a:lnTo>
                    <a:pt x="193" y="5"/>
                  </a:lnTo>
                  <a:lnTo>
                    <a:pt x="206" y="9"/>
                  </a:lnTo>
                  <a:lnTo>
                    <a:pt x="220" y="16"/>
                  </a:lnTo>
                  <a:lnTo>
                    <a:pt x="234" y="23"/>
                  </a:lnTo>
                  <a:lnTo>
                    <a:pt x="248" y="33"/>
                  </a:lnTo>
                  <a:lnTo>
                    <a:pt x="260" y="45"/>
                  </a:lnTo>
                  <a:lnTo>
                    <a:pt x="273" y="60"/>
                  </a:lnTo>
                  <a:lnTo>
                    <a:pt x="283" y="78"/>
                  </a:lnTo>
                  <a:lnTo>
                    <a:pt x="291" y="99"/>
                  </a:lnTo>
                  <a:lnTo>
                    <a:pt x="296" y="124"/>
                  </a:lnTo>
                  <a:lnTo>
                    <a:pt x="299" y="153"/>
                  </a:lnTo>
                  <a:lnTo>
                    <a:pt x="299" y="155"/>
                  </a:lnTo>
                  <a:lnTo>
                    <a:pt x="300" y="160"/>
                  </a:lnTo>
                  <a:lnTo>
                    <a:pt x="300" y="170"/>
                  </a:lnTo>
                  <a:lnTo>
                    <a:pt x="300" y="182"/>
                  </a:lnTo>
                  <a:lnTo>
                    <a:pt x="300" y="196"/>
                  </a:lnTo>
                  <a:lnTo>
                    <a:pt x="299" y="212"/>
                  </a:lnTo>
                  <a:lnTo>
                    <a:pt x="297" y="231"/>
                  </a:lnTo>
                  <a:lnTo>
                    <a:pt x="295" y="249"/>
                  </a:lnTo>
                  <a:lnTo>
                    <a:pt x="290" y="269"/>
                  </a:lnTo>
                  <a:lnTo>
                    <a:pt x="285" y="288"/>
                  </a:lnTo>
                  <a:lnTo>
                    <a:pt x="277" y="306"/>
                  </a:lnTo>
                  <a:lnTo>
                    <a:pt x="266" y="324"/>
                  </a:lnTo>
                  <a:lnTo>
                    <a:pt x="254" y="340"/>
                  </a:lnTo>
                  <a:lnTo>
                    <a:pt x="240" y="355"/>
                  </a:lnTo>
                  <a:lnTo>
                    <a:pt x="222" y="368"/>
                  </a:lnTo>
                  <a:lnTo>
                    <a:pt x="202" y="377"/>
                  </a:lnTo>
                  <a:lnTo>
                    <a:pt x="178" y="383"/>
                  </a:lnTo>
                  <a:lnTo>
                    <a:pt x="152" y="385"/>
                  </a:lnTo>
                  <a:lnTo>
                    <a:pt x="150" y="385"/>
                  </a:lnTo>
                  <a:lnTo>
                    <a:pt x="123" y="383"/>
                  </a:lnTo>
                  <a:lnTo>
                    <a:pt x="99" y="377"/>
                  </a:lnTo>
                  <a:lnTo>
                    <a:pt x="79" y="368"/>
                  </a:lnTo>
                  <a:lnTo>
                    <a:pt x="61" y="355"/>
                  </a:lnTo>
                  <a:lnTo>
                    <a:pt x="46" y="340"/>
                  </a:lnTo>
                  <a:lnTo>
                    <a:pt x="35" y="324"/>
                  </a:lnTo>
                  <a:lnTo>
                    <a:pt x="25" y="306"/>
                  </a:lnTo>
                  <a:lnTo>
                    <a:pt x="16" y="288"/>
                  </a:lnTo>
                  <a:lnTo>
                    <a:pt x="10" y="269"/>
                  </a:lnTo>
                  <a:lnTo>
                    <a:pt x="6" y="249"/>
                  </a:lnTo>
                  <a:lnTo>
                    <a:pt x="3" y="231"/>
                  </a:lnTo>
                  <a:lnTo>
                    <a:pt x="1" y="212"/>
                  </a:lnTo>
                  <a:lnTo>
                    <a:pt x="0" y="196"/>
                  </a:lnTo>
                  <a:lnTo>
                    <a:pt x="0" y="182"/>
                  </a:lnTo>
                  <a:lnTo>
                    <a:pt x="0" y="170"/>
                  </a:lnTo>
                  <a:lnTo>
                    <a:pt x="0" y="160"/>
                  </a:lnTo>
                  <a:lnTo>
                    <a:pt x="1" y="155"/>
                  </a:lnTo>
                  <a:lnTo>
                    <a:pt x="1" y="153"/>
                  </a:lnTo>
                  <a:lnTo>
                    <a:pt x="4" y="124"/>
                  </a:lnTo>
                  <a:lnTo>
                    <a:pt x="9" y="99"/>
                  </a:lnTo>
                  <a:lnTo>
                    <a:pt x="17" y="78"/>
                  </a:lnTo>
                  <a:lnTo>
                    <a:pt x="28" y="59"/>
                  </a:lnTo>
                  <a:lnTo>
                    <a:pt x="40" y="45"/>
                  </a:lnTo>
                  <a:lnTo>
                    <a:pt x="53" y="33"/>
                  </a:lnTo>
                  <a:lnTo>
                    <a:pt x="67" y="23"/>
                  </a:lnTo>
                  <a:lnTo>
                    <a:pt x="80" y="16"/>
                  </a:lnTo>
                  <a:lnTo>
                    <a:pt x="94" y="9"/>
                  </a:lnTo>
                  <a:lnTo>
                    <a:pt x="108" y="5"/>
                  </a:lnTo>
                  <a:lnTo>
                    <a:pt x="120" y="3"/>
                  </a:lnTo>
                  <a:lnTo>
                    <a:pt x="130" y="1"/>
                  </a:lnTo>
                  <a:lnTo>
                    <a:pt x="139" y="1"/>
                  </a:lnTo>
                  <a:lnTo>
                    <a:pt x="1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5" name="Shape 12255"/>
            <p:cNvSpPr/>
            <p:nvPr/>
          </p:nvSpPr>
          <p:spPr>
            <a:xfrm>
              <a:off x="4981" y="4097"/>
              <a:ext cx="30" cy="18"/>
            </a:xfrm>
            <a:custGeom>
              <a:avLst/>
              <a:gdLst/>
              <a:ahLst/>
              <a:cxnLst/>
              <a:rect l="0" t="0" r="0" b="0"/>
              <a:pathLst>
                <a:path w="634" h="362" extrusionOk="0">
                  <a:moveTo>
                    <a:pt x="205" y="0"/>
                  </a:moveTo>
                  <a:lnTo>
                    <a:pt x="265" y="188"/>
                  </a:lnTo>
                  <a:lnTo>
                    <a:pt x="300" y="89"/>
                  </a:lnTo>
                  <a:lnTo>
                    <a:pt x="288" y="71"/>
                  </a:lnTo>
                  <a:lnTo>
                    <a:pt x="280" y="56"/>
                  </a:lnTo>
                  <a:lnTo>
                    <a:pt x="276" y="43"/>
                  </a:lnTo>
                  <a:lnTo>
                    <a:pt x="274" y="31"/>
                  </a:lnTo>
                  <a:lnTo>
                    <a:pt x="275" y="22"/>
                  </a:lnTo>
                  <a:lnTo>
                    <a:pt x="279" y="15"/>
                  </a:lnTo>
                  <a:lnTo>
                    <a:pt x="283" y="10"/>
                  </a:lnTo>
                  <a:lnTo>
                    <a:pt x="289" y="6"/>
                  </a:lnTo>
                  <a:lnTo>
                    <a:pt x="295" y="3"/>
                  </a:lnTo>
                  <a:lnTo>
                    <a:pt x="301" y="2"/>
                  </a:lnTo>
                  <a:lnTo>
                    <a:pt x="307" y="1"/>
                  </a:lnTo>
                  <a:lnTo>
                    <a:pt x="312" y="0"/>
                  </a:lnTo>
                  <a:lnTo>
                    <a:pt x="316" y="0"/>
                  </a:lnTo>
                  <a:lnTo>
                    <a:pt x="318" y="0"/>
                  </a:lnTo>
                  <a:lnTo>
                    <a:pt x="321" y="0"/>
                  </a:lnTo>
                  <a:lnTo>
                    <a:pt x="326" y="1"/>
                  </a:lnTo>
                  <a:lnTo>
                    <a:pt x="332" y="2"/>
                  </a:lnTo>
                  <a:lnTo>
                    <a:pt x="338" y="3"/>
                  </a:lnTo>
                  <a:lnTo>
                    <a:pt x="344" y="6"/>
                  </a:lnTo>
                  <a:lnTo>
                    <a:pt x="350" y="10"/>
                  </a:lnTo>
                  <a:lnTo>
                    <a:pt x="354" y="15"/>
                  </a:lnTo>
                  <a:lnTo>
                    <a:pt x="359" y="22"/>
                  </a:lnTo>
                  <a:lnTo>
                    <a:pt x="360" y="31"/>
                  </a:lnTo>
                  <a:lnTo>
                    <a:pt x="358" y="43"/>
                  </a:lnTo>
                  <a:lnTo>
                    <a:pt x="353" y="56"/>
                  </a:lnTo>
                  <a:lnTo>
                    <a:pt x="345" y="71"/>
                  </a:lnTo>
                  <a:lnTo>
                    <a:pt x="333" y="89"/>
                  </a:lnTo>
                  <a:lnTo>
                    <a:pt x="368" y="188"/>
                  </a:lnTo>
                  <a:lnTo>
                    <a:pt x="428" y="0"/>
                  </a:lnTo>
                  <a:lnTo>
                    <a:pt x="430" y="1"/>
                  </a:lnTo>
                  <a:lnTo>
                    <a:pt x="436" y="4"/>
                  </a:lnTo>
                  <a:lnTo>
                    <a:pt x="447" y="9"/>
                  </a:lnTo>
                  <a:lnTo>
                    <a:pt x="459" y="15"/>
                  </a:lnTo>
                  <a:lnTo>
                    <a:pt x="474" y="23"/>
                  </a:lnTo>
                  <a:lnTo>
                    <a:pt x="492" y="32"/>
                  </a:lnTo>
                  <a:lnTo>
                    <a:pt x="510" y="43"/>
                  </a:lnTo>
                  <a:lnTo>
                    <a:pt x="531" y="54"/>
                  </a:lnTo>
                  <a:lnTo>
                    <a:pt x="551" y="66"/>
                  </a:lnTo>
                  <a:lnTo>
                    <a:pt x="572" y="78"/>
                  </a:lnTo>
                  <a:lnTo>
                    <a:pt x="593" y="95"/>
                  </a:lnTo>
                  <a:lnTo>
                    <a:pt x="610" y="112"/>
                  </a:lnTo>
                  <a:lnTo>
                    <a:pt x="621" y="130"/>
                  </a:lnTo>
                  <a:lnTo>
                    <a:pt x="628" y="150"/>
                  </a:lnTo>
                  <a:lnTo>
                    <a:pt x="632" y="171"/>
                  </a:lnTo>
                  <a:lnTo>
                    <a:pt x="634" y="195"/>
                  </a:lnTo>
                  <a:lnTo>
                    <a:pt x="634" y="362"/>
                  </a:lnTo>
                  <a:lnTo>
                    <a:pt x="0" y="362"/>
                  </a:lnTo>
                  <a:lnTo>
                    <a:pt x="0" y="195"/>
                  </a:lnTo>
                  <a:lnTo>
                    <a:pt x="1" y="171"/>
                  </a:lnTo>
                  <a:lnTo>
                    <a:pt x="5" y="150"/>
                  </a:lnTo>
                  <a:lnTo>
                    <a:pt x="12" y="129"/>
                  </a:lnTo>
                  <a:lnTo>
                    <a:pt x="24" y="112"/>
                  </a:lnTo>
                  <a:lnTo>
                    <a:pt x="40" y="95"/>
                  </a:lnTo>
                  <a:lnTo>
                    <a:pt x="61" y="78"/>
                  </a:lnTo>
                  <a:lnTo>
                    <a:pt x="82" y="66"/>
                  </a:lnTo>
                  <a:lnTo>
                    <a:pt x="102" y="54"/>
                  </a:lnTo>
                  <a:lnTo>
                    <a:pt x="123" y="43"/>
                  </a:lnTo>
                  <a:lnTo>
                    <a:pt x="141" y="32"/>
                  </a:lnTo>
                  <a:lnTo>
                    <a:pt x="159" y="23"/>
                  </a:lnTo>
                  <a:lnTo>
                    <a:pt x="174" y="15"/>
                  </a:lnTo>
                  <a:lnTo>
                    <a:pt x="186" y="9"/>
                  </a:lnTo>
                  <a:lnTo>
                    <a:pt x="197" y="4"/>
                  </a:lnTo>
                  <a:lnTo>
                    <a:pt x="203" y="1"/>
                  </a:lnTo>
                  <a:lnTo>
                    <a:pt x="2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56" name="Shape 12256"/>
          <p:cNvGrpSpPr/>
          <p:nvPr/>
        </p:nvGrpSpPr>
        <p:grpSpPr>
          <a:xfrm>
            <a:off x="5307361" y="4368881"/>
            <a:ext cx="285750" cy="271463"/>
            <a:chOff x="4510" y="3933"/>
            <a:chExt cx="240" cy="228"/>
          </a:xfrm>
        </p:grpSpPr>
        <p:sp>
          <p:nvSpPr>
            <p:cNvPr id="12257" name="Shape 12257"/>
            <p:cNvSpPr/>
            <p:nvPr/>
          </p:nvSpPr>
          <p:spPr>
            <a:xfrm>
              <a:off x="4539" y="3933"/>
              <a:ext cx="186" cy="54"/>
            </a:xfrm>
            <a:custGeom>
              <a:avLst/>
              <a:gdLst/>
              <a:ahLst/>
              <a:cxnLst/>
              <a:rect l="0" t="0" r="0" b="0"/>
              <a:pathLst>
                <a:path w="2603" h="748" extrusionOk="0">
                  <a:moveTo>
                    <a:pt x="1255" y="0"/>
                  </a:moveTo>
                  <a:lnTo>
                    <a:pt x="1352" y="1"/>
                  </a:lnTo>
                  <a:lnTo>
                    <a:pt x="1450" y="8"/>
                  </a:lnTo>
                  <a:lnTo>
                    <a:pt x="1546" y="21"/>
                  </a:lnTo>
                  <a:lnTo>
                    <a:pt x="1642" y="39"/>
                  </a:lnTo>
                  <a:lnTo>
                    <a:pt x="1734" y="62"/>
                  </a:lnTo>
                  <a:lnTo>
                    <a:pt x="1826" y="91"/>
                  </a:lnTo>
                  <a:lnTo>
                    <a:pt x="1917" y="125"/>
                  </a:lnTo>
                  <a:lnTo>
                    <a:pt x="2004" y="164"/>
                  </a:lnTo>
                  <a:lnTo>
                    <a:pt x="2090" y="208"/>
                  </a:lnTo>
                  <a:lnTo>
                    <a:pt x="2172" y="257"/>
                  </a:lnTo>
                  <a:lnTo>
                    <a:pt x="2253" y="310"/>
                  </a:lnTo>
                  <a:lnTo>
                    <a:pt x="2331" y="369"/>
                  </a:lnTo>
                  <a:lnTo>
                    <a:pt x="2360" y="393"/>
                  </a:lnTo>
                  <a:lnTo>
                    <a:pt x="2389" y="418"/>
                  </a:lnTo>
                  <a:lnTo>
                    <a:pt x="2393" y="421"/>
                  </a:lnTo>
                  <a:lnTo>
                    <a:pt x="2397" y="424"/>
                  </a:lnTo>
                  <a:lnTo>
                    <a:pt x="2431" y="455"/>
                  </a:lnTo>
                  <a:lnTo>
                    <a:pt x="2428" y="236"/>
                  </a:lnTo>
                  <a:lnTo>
                    <a:pt x="2598" y="234"/>
                  </a:lnTo>
                  <a:lnTo>
                    <a:pt x="2603" y="741"/>
                  </a:lnTo>
                  <a:lnTo>
                    <a:pt x="2096" y="748"/>
                  </a:lnTo>
                  <a:lnTo>
                    <a:pt x="2094" y="578"/>
                  </a:lnTo>
                  <a:lnTo>
                    <a:pt x="2310" y="574"/>
                  </a:lnTo>
                  <a:lnTo>
                    <a:pt x="2240" y="515"/>
                  </a:lnTo>
                  <a:lnTo>
                    <a:pt x="2170" y="460"/>
                  </a:lnTo>
                  <a:lnTo>
                    <a:pt x="2096" y="410"/>
                  </a:lnTo>
                  <a:lnTo>
                    <a:pt x="2020" y="365"/>
                  </a:lnTo>
                  <a:lnTo>
                    <a:pt x="1943" y="324"/>
                  </a:lnTo>
                  <a:lnTo>
                    <a:pt x="1864" y="288"/>
                  </a:lnTo>
                  <a:lnTo>
                    <a:pt x="1783" y="257"/>
                  </a:lnTo>
                  <a:lnTo>
                    <a:pt x="1701" y="231"/>
                  </a:lnTo>
                  <a:lnTo>
                    <a:pt x="1617" y="209"/>
                  </a:lnTo>
                  <a:lnTo>
                    <a:pt x="1534" y="193"/>
                  </a:lnTo>
                  <a:lnTo>
                    <a:pt x="1448" y="180"/>
                  </a:lnTo>
                  <a:lnTo>
                    <a:pt x="1364" y="173"/>
                  </a:lnTo>
                  <a:lnTo>
                    <a:pt x="1278" y="170"/>
                  </a:lnTo>
                  <a:lnTo>
                    <a:pt x="1193" y="172"/>
                  </a:lnTo>
                  <a:lnTo>
                    <a:pt x="1107" y="179"/>
                  </a:lnTo>
                  <a:lnTo>
                    <a:pt x="1023" y="191"/>
                  </a:lnTo>
                  <a:lnTo>
                    <a:pt x="938" y="207"/>
                  </a:lnTo>
                  <a:lnTo>
                    <a:pt x="856" y="228"/>
                  </a:lnTo>
                  <a:lnTo>
                    <a:pt x="773" y="254"/>
                  </a:lnTo>
                  <a:lnTo>
                    <a:pt x="692" y="284"/>
                  </a:lnTo>
                  <a:lnTo>
                    <a:pt x="612" y="319"/>
                  </a:lnTo>
                  <a:lnTo>
                    <a:pt x="535" y="359"/>
                  </a:lnTo>
                  <a:lnTo>
                    <a:pt x="460" y="403"/>
                  </a:lnTo>
                  <a:lnTo>
                    <a:pt x="386" y="453"/>
                  </a:lnTo>
                  <a:lnTo>
                    <a:pt x="315" y="507"/>
                  </a:lnTo>
                  <a:lnTo>
                    <a:pt x="246" y="565"/>
                  </a:lnTo>
                  <a:lnTo>
                    <a:pt x="181" y="629"/>
                  </a:lnTo>
                  <a:lnTo>
                    <a:pt x="121" y="690"/>
                  </a:lnTo>
                  <a:lnTo>
                    <a:pt x="0" y="572"/>
                  </a:lnTo>
                  <a:lnTo>
                    <a:pt x="59" y="511"/>
                  </a:lnTo>
                  <a:lnTo>
                    <a:pt x="90" y="481"/>
                  </a:lnTo>
                  <a:lnTo>
                    <a:pt x="121" y="451"/>
                  </a:lnTo>
                  <a:lnTo>
                    <a:pt x="131" y="443"/>
                  </a:lnTo>
                  <a:lnTo>
                    <a:pt x="158" y="418"/>
                  </a:lnTo>
                  <a:lnTo>
                    <a:pt x="187" y="393"/>
                  </a:lnTo>
                  <a:lnTo>
                    <a:pt x="188" y="392"/>
                  </a:lnTo>
                  <a:lnTo>
                    <a:pt x="189" y="392"/>
                  </a:lnTo>
                  <a:lnTo>
                    <a:pt x="265" y="332"/>
                  </a:lnTo>
                  <a:lnTo>
                    <a:pt x="344" y="276"/>
                  </a:lnTo>
                  <a:lnTo>
                    <a:pt x="426" y="226"/>
                  </a:lnTo>
                  <a:lnTo>
                    <a:pt x="510" y="180"/>
                  </a:lnTo>
                  <a:lnTo>
                    <a:pt x="597" y="140"/>
                  </a:lnTo>
                  <a:lnTo>
                    <a:pt x="686" y="104"/>
                  </a:lnTo>
                  <a:lnTo>
                    <a:pt x="776" y="73"/>
                  </a:lnTo>
                  <a:lnTo>
                    <a:pt x="869" y="48"/>
                  </a:lnTo>
                  <a:lnTo>
                    <a:pt x="964" y="29"/>
                  </a:lnTo>
                  <a:lnTo>
                    <a:pt x="1059" y="13"/>
                  </a:lnTo>
                  <a:lnTo>
                    <a:pt x="1157" y="4"/>
                  </a:lnTo>
                  <a:lnTo>
                    <a:pt x="1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8" name="Shape 12258"/>
            <p:cNvSpPr/>
            <p:nvPr/>
          </p:nvSpPr>
          <p:spPr>
            <a:xfrm>
              <a:off x="4539" y="4108"/>
              <a:ext cx="186" cy="53"/>
            </a:xfrm>
            <a:custGeom>
              <a:avLst/>
              <a:gdLst/>
              <a:ahLst/>
              <a:cxnLst/>
              <a:rect l="0" t="0" r="0" b="0"/>
              <a:pathLst>
                <a:path w="2603" h="747" extrusionOk="0">
                  <a:moveTo>
                    <a:pt x="507" y="0"/>
                  </a:moveTo>
                  <a:lnTo>
                    <a:pt x="509" y="169"/>
                  </a:lnTo>
                  <a:lnTo>
                    <a:pt x="294" y="172"/>
                  </a:lnTo>
                  <a:lnTo>
                    <a:pt x="363" y="233"/>
                  </a:lnTo>
                  <a:lnTo>
                    <a:pt x="433" y="287"/>
                  </a:lnTo>
                  <a:lnTo>
                    <a:pt x="507" y="337"/>
                  </a:lnTo>
                  <a:lnTo>
                    <a:pt x="583" y="382"/>
                  </a:lnTo>
                  <a:lnTo>
                    <a:pt x="660" y="423"/>
                  </a:lnTo>
                  <a:lnTo>
                    <a:pt x="740" y="459"/>
                  </a:lnTo>
                  <a:lnTo>
                    <a:pt x="820" y="490"/>
                  </a:lnTo>
                  <a:lnTo>
                    <a:pt x="902" y="517"/>
                  </a:lnTo>
                  <a:lnTo>
                    <a:pt x="986" y="538"/>
                  </a:lnTo>
                  <a:lnTo>
                    <a:pt x="1069" y="555"/>
                  </a:lnTo>
                  <a:lnTo>
                    <a:pt x="1155" y="568"/>
                  </a:lnTo>
                  <a:lnTo>
                    <a:pt x="1239" y="575"/>
                  </a:lnTo>
                  <a:lnTo>
                    <a:pt x="1325" y="577"/>
                  </a:lnTo>
                  <a:lnTo>
                    <a:pt x="1410" y="575"/>
                  </a:lnTo>
                  <a:lnTo>
                    <a:pt x="1496" y="569"/>
                  </a:lnTo>
                  <a:lnTo>
                    <a:pt x="1581" y="556"/>
                  </a:lnTo>
                  <a:lnTo>
                    <a:pt x="1665" y="540"/>
                  </a:lnTo>
                  <a:lnTo>
                    <a:pt x="1748" y="520"/>
                  </a:lnTo>
                  <a:lnTo>
                    <a:pt x="1830" y="493"/>
                  </a:lnTo>
                  <a:lnTo>
                    <a:pt x="1911" y="464"/>
                  </a:lnTo>
                  <a:lnTo>
                    <a:pt x="1991" y="428"/>
                  </a:lnTo>
                  <a:lnTo>
                    <a:pt x="2068" y="388"/>
                  </a:lnTo>
                  <a:lnTo>
                    <a:pt x="2144" y="344"/>
                  </a:lnTo>
                  <a:lnTo>
                    <a:pt x="2218" y="295"/>
                  </a:lnTo>
                  <a:lnTo>
                    <a:pt x="2288" y="241"/>
                  </a:lnTo>
                  <a:lnTo>
                    <a:pt x="2357" y="182"/>
                  </a:lnTo>
                  <a:lnTo>
                    <a:pt x="2423" y="118"/>
                  </a:lnTo>
                  <a:lnTo>
                    <a:pt x="2481" y="56"/>
                  </a:lnTo>
                  <a:lnTo>
                    <a:pt x="2603" y="175"/>
                  </a:lnTo>
                  <a:lnTo>
                    <a:pt x="2544" y="236"/>
                  </a:lnTo>
                  <a:lnTo>
                    <a:pt x="2513" y="266"/>
                  </a:lnTo>
                  <a:lnTo>
                    <a:pt x="2482" y="297"/>
                  </a:lnTo>
                  <a:lnTo>
                    <a:pt x="2477" y="301"/>
                  </a:lnTo>
                  <a:lnTo>
                    <a:pt x="2472" y="305"/>
                  </a:lnTo>
                  <a:lnTo>
                    <a:pt x="2445" y="329"/>
                  </a:lnTo>
                  <a:lnTo>
                    <a:pt x="2416" y="354"/>
                  </a:lnTo>
                  <a:lnTo>
                    <a:pt x="2415" y="355"/>
                  </a:lnTo>
                  <a:lnTo>
                    <a:pt x="2414" y="356"/>
                  </a:lnTo>
                  <a:lnTo>
                    <a:pt x="2338" y="416"/>
                  </a:lnTo>
                  <a:lnTo>
                    <a:pt x="2259" y="471"/>
                  </a:lnTo>
                  <a:lnTo>
                    <a:pt x="2177" y="521"/>
                  </a:lnTo>
                  <a:lnTo>
                    <a:pt x="2093" y="567"/>
                  </a:lnTo>
                  <a:lnTo>
                    <a:pt x="2006" y="607"/>
                  </a:lnTo>
                  <a:lnTo>
                    <a:pt x="1918" y="643"/>
                  </a:lnTo>
                  <a:lnTo>
                    <a:pt x="1827" y="674"/>
                  </a:lnTo>
                  <a:lnTo>
                    <a:pt x="1734" y="699"/>
                  </a:lnTo>
                  <a:lnTo>
                    <a:pt x="1640" y="719"/>
                  </a:lnTo>
                  <a:lnTo>
                    <a:pt x="1544" y="734"/>
                  </a:lnTo>
                  <a:lnTo>
                    <a:pt x="1447" y="744"/>
                  </a:lnTo>
                  <a:lnTo>
                    <a:pt x="1348" y="747"/>
                  </a:lnTo>
                  <a:lnTo>
                    <a:pt x="1251" y="746"/>
                  </a:lnTo>
                  <a:lnTo>
                    <a:pt x="1153" y="739"/>
                  </a:lnTo>
                  <a:lnTo>
                    <a:pt x="1057" y="726"/>
                  </a:lnTo>
                  <a:lnTo>
                    <a:pt x="961" y="708"/>
                  </a:lnTo>
                  <a:lnTo>
                    <a:pt x="869" y="685"/>
                  </a:lnTo>
                  <a:lnTo>
                    <a:pt x="777" y="656"/>
                  </a:lnTo>
                  <a:lnTo>
                    <a:pt x="687" y="623"/>
                  </a:lnTo>
                  <a:lnTo>
                    <a:pt x="599" y="584"/>
                  </a:lnTo>
                  <a:lnTo>
                    <a:pt x="513" y="540"/>
                  </a:lnTo>
                  <a:lnTo>
                    <a:pt x="431" y="491"/>
                  </a:lnTo>
                  <a:lnTo>
                    <a:pt x="351" y="437"/>
                  </a:lnTo>
                  <a:lnTo>
                    <a:pt x="272" y="379"/>
                  </a:lnTo>
                  <a:lnTo>
                    <a:pt x="243" y="355"/>
                  </a:lnTo>
                  <a:lnTo>
                    <a:pt x="214" y="330"/>
                  </a:lnTo>
                  <a:lnTo>
                    <a:pt x="210" y="326"/>
                  </a:lnTo>
                  <a:lnTo>
                    <a:pt x="206" y="323"/>
                  </a:lnTo>
                  <a:lnTo>
                    <a:pt x="173" y="292"/>
                  </a:lnTo>
                  <a:lnTo>
                    <a:pt x="175" y="511"/>
                  </a:lnTo>
                  <a:lnTo>
                    <a:pt x="5" y="513"/>
                  </a:lnTo>
                  <a:lnTo>
                    <a:pt x="0" y="5"/>
                  </a:lnTo>
                  <a:lnTo>
                    <a:pt x="5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59" name="Shape 12259"/>
            <p:cNvSpPr/>
            <p:nvPr/>
          </p:nvSpPr>
          <p:spPr>
            <a:xfrm>
              <a:off x="4685" y="4002"/>
              <a:ext cx="55" cy="86"/>
            </a:xfrm>
            <a:custGeom>
              <a:avLst/>
              <a:gdLst/>
              <a:ahLst/>
              <a:cxnLst/>
              <a:rect l="0" t="0" r="0" b="0"/>
              <a:pathLst>
                <a:path w="767" h="1200" extrusionOk="0">
                  <a:moveTo>
                    <a:pt x="360" y="0"/>
                  </a:moveTo>
                  <a:lnTo>
                    <a:pt x="384" y="1"/>
                  </a:lnTo>
                  <a:lnTo>
                    <a:pt x="405" y="4"/>
                  </a:lnTo>
                  <a:lnTo>
                    <a:pt x="424" y="10"/>
                  </a:lnTo>
                  <a:lnTo>
                    <a:pt x="441" y="16"/>
                  </a:lnTo>
                  <a:lnTo>
                    <a:pt x="455" y="24"/>
                  </a:lnTo>
                  <a:lnTo>
                    <a:pt x="466" y="31"/>
                  </a:lnTo>
                  <a:lnTo>
                    <a:pt x="474" y="38"/>
                  </a:lnTo>
                  <a:lnTo>
                    <a:pt x="481" y="43"/>
                  </a:lnTo>
                  <a:lnTo>
                    <a:pt x="484" y="47"/>
                  </a:lnTo>
                  <a:lnTo>
                    <a:pt x="486" y="48"/>
                  </a:lnTo>
                  <a:lnTo>
                    <a:pt x="516" y="48"/>
                  </a:lnTo>
                  <a:lnTo>
                    <a:pt x="542" y="52"/>
                  </a:lnTo>
                  <a:lnTo>
                    <a:pt x="566" y="60"/>
                  </a:lnTo>
                  <a:lnTo>
                    <a:pt x="588" y="72"/>
                  </a:lnTo>
                  <a:lnTo>
                    <a:pt x="607" y="86"/>
                  </a:lnTo>
                  <a:lnTo>
                    <a:pt x="624" y="105"/>
                  </a:lnTo>
                  <a:lnTo>
                    <a:pt x="638" y="127"/>
                  </a:lnTo>
                  <a:lnTo>
                    <a:pt x="650" y="151"/>
                  </a:lnTo>
                  <a:lnTo>
                    <a:pt x="659" y="178"/>
                  </a:lnTo>
                  <a:lnTo>
                    <a:pt x="668" y="207"/>
                  </a:lnTo>
                  <a:lnTo>
                    <a:pt x="674" y="239"/>
                  </a:lnTo>
                  <a:lnTo>
                    <a:pt x="678" y="271"/>
                  </a:lnTo>
                  <a:lnTo>
                    <a:pt x="680" y="307"/>
                  </a:lnTo>
                  <a:lnTo>
                    <a:pt x="680" y="343"/>
                  </a:lnTo>
                  <a:lnTo>
                    <a:pt x="679" y="380"/>
                  </a:lnTo>
                  <a:lnTo>
                    <a:pt x="676" y="418"/>
                  </a:lnTo>
                  <a:lnTo>
                    <a:pt x="674" y="457"/>
                  </a:lnTo>
                  <a:lnTo>
                    <a:pt x="675" y="491"/>
                  </a:lnTo>
                  <a:lnTo>
                    <a:pt x="678" y="521"/>
                  </a:lnTo>
                  <a:lnTo>
                    <a:pt x="683" y="547"/>
                  </a:lnTo>
                  <a:lnTo>
                    <a:pt x="691" y="571"/>
                  </a:lnTo>
                  <a:lnTo>
                    <a:pt x="699" y="590"/>
                  </a:lnTo>
                  <a:lnTo>
                    <a:pt x="709" y="607"/>
                  </a:lnTo>
                  <a:lnTo>
                    <a:pt x="720" y="620"/>
                  </a:lnTo>
                  <a:lnTo>
                    <a:pt x="730" y="630"/>
                  </a:lnTo>
                  <a:lnTo>
                    <a:pt x="740" y="639"/>
                  </a:lnTo>
                  <a:lnTo>
                    <a:pt x="749" y="645"/>
                  </a:lnTo>
                  <a:lnTo>
                    <a:pt x="756" y="649"/>
                  </a:lnTo>
                  <a:lnTo>
                    <a:pt x="762" y="652"/>
                  </a:lnTo>
                  <a:lnTo>
                    <a:pt x="766" y="654"/>
                  </a:lnTo>
                  <a:lnTo>
                    <a:pt x="767" y="654"/>
                  </a:lnTo>
                  <a:lnTo>
                    <a:pt x="747" y="673"/>
                  </a:lnTo>
                  <a:lnTo>
                    <a:pt x="724" y="687"/>
                  </a:lnTo>
                  <a:lnTo>
                    <a:pt x="698" y="699"/>
                  </a:lnTo>
                  <a:lnTo>
                    <a:pt x="672" y="708"/>
                  </a:lnTo>
                  <a:lnTo>
                    <a:pt x="645" y="715"/>
                  </a:lnTo>
                  <a:lnTo>
                    <a:pt x="619" y="721"/>
                  </a:lnTo>
                  <a:lnTo>
                    <a:pt x="595" y="725"/>
                  </a:lnTo>
                  <a:lnTo>
                    <a:pt x="573" y="727"/>
                  </a:lnTo>
                  <a:lnTo>
                    <a:pt x="555" y="728"/>
                  </a:lnTo>
                  <a:lnTo>
                    <a:pt x="540" y="729"/>
                  </a:lnTo>
                  <a:lnTo>
                    <a:pt x="531" y="729"/>
                  </a:lnTo>
                  <a:lnTo>
                    <a:pt x="528" y="729"/>
                  </a:lnTo>
                  <a:lnTo>
                    <a:pt x="528" y="784"/>
                  </a:lnTo>
                  <a:lnTo>
                    <a:pt x="386" y="1200"/>
                  </a:lnTo>
                  <a:lnTo>
                    <a:pt x="243" y="784"/>
                  </a:lnTo>
                  <a:lnTo>
                    <a:pt x="243" y="731"/>
                  </a:lnTo>
                  <a:lnTo>
                    <a:pt x="201" y="730"/>
                  </a:lnTo>
                  <a:lnTo>
                    <a:pt x="166" y="726"/>
                  </a:lnTo>
                  <a:lnTo>
                    <a:pt x="133" y="721"/>
                  </a:lnTo>
                  <a:lnTo>
                    <a:pt x="105" y="713"/>
                  </a:lnTo>
                  <a:lnTo>
                    <a:pt x="80" y="705"/>
                  </a:lnTo>
                  <a:lnTo>
                    <a:pt x="60" y="696"/>
                  </a:lnTo>
                  <a:lnTo>
                    <a:pt x="42" y="687"/>
                  </a:lnTo>
                  <a:lnTo>
                    <a:pt x="28" y="678"/>
                  </a:lnTo>
                  <a:lnTo>
                    <a:pt x="17" y="670"/>
                  </a:lnTo>
                  <a:lnTo>
                    <a:pt x="9" y="663"/>
                  </a:lnTo>
                  <a:lnTo>
                    <a:pt x="4" y="656"/>
                  </a:lnTo>
                  <a:lnTo>
                    <a:pt x="1" y="652"/>
                  </a:lnTo>
                  <a:lnTo>
                    <a:pt x="0" y="651"/>
                  </a:lnTo>
                  <a:lnTo>
                    <a:pt x="1" y="651"/>
                  </a:lnTo>
                  <a:lnTo>
                    <a:pt x="3" y="650"/>
                  </a:lnTo>
                  <a:lnTo>
                    <a:pt x="7" y="650"/>
                  </a:lnTo>
                  <a:lnTo>
                    <a:pt x="13" y="648"/>
                  </a:lnTo>
                  <a:lnTo>
                    <a:pt x="19" y="645"/>
                  </a:lnTo>
                  <a:lnTo>
                    <a:pt x="27" y="640"/>
                  </a:lnTo>
                  <a:lnTo>
                    <a:pt x="35" y="634"/>
                  </a:lnTo>
                  <a:lnTo>
                    <a:pt x="43" y="626"/>
                  </a:lnTo>
                  <a:lnTo>
                    <a:pt x="53" y="615"/>
                  </a:lnTo>
                  <a:lnTo>
                    <a:pt x="61" y="601"/>
                  </a:lnTo>
                  <a:lnTo>
                    <a:pt x="69" y="585"/>
                  </a:lnTo>
                  <a:lnTo>
                    <a:pt x="77" y="566"/>
                  </a:lnTo>
                  <a:lnTo>
                    <a:pt x="84" y="543"/>
                  </a:lnTo>
                  <a:lnTo>
                    <a:pt x="90" y="516"/>
                  </a:lnTo>
                  <a:lnTo>
                    <a:pt x="95" y="485"/>
                  </a:lnTo>
                  <a:lnTo>
                    <a:pt x="98" y="451"/>
                  </a:lnTo>
                  <a:lnTo>
                    <a:pt x="100" y="411"/>
                  </a:lnTo>
                  <a:lnTo>
                    <a:pt x="100" y="366"/>
                  </a:lnTo>
                  <a:lnTo>
                    <a:pt x="100" y="318"/>
                  </a:lnTo>
                  <a:lnTo>
                    <a:pt x="104" y="276"/>
                  </a:lnTo>
                  <a:lnTo>
                    <a:pt x="109" y="237"/>
                  </a:lnTo>
                  <a:lnTo>
                    <a:pt x="116" y="202"/>
                  </a:lnTo>
                  <a:lnTo>
                    <a:pt x="124" y="172"/>
                  </a:lnTo>
                  <a:lnTo>
                    <a:pt x="135" y="145"/>
                  </a:lnTo>
                  <a:lnTo>
                    <a:pt x="146" y="122"/>
                  </a:lnTo>
                  <a:lnTo>
                    <a:pt x="160" y="101"/>
                  </a:lnTo>
                  <a:lnTo>
                    <a:pt x="173" y="84"/>
                  </a:lnTo>
                  <a:lnTo>
                    <a:pt x="186" y="69"/>
                  </a:lnTo>
                  <a:lnTo>
                    <a:pt x="200" y="57"/>
                  </a:lnTo>
                  <a:lnTo>
                    <a:pt x="215" y="46"/>
                  </a:lnTo>
                  <a:lnTo>
                    <a:pt x="228" y="38"/>
                  </a:lnTo>
                  <a:lnTo>
                    <a:pt x="241" y="31"/>
                  </a:lnTo>
                  <a:lnTo>
                    <a:pt x="252" y="25"/>
                  </a:lnTo>
                  <a:lnTo>
                    <a:pt x="263" y="21"/>
                  </a:lnTo>
                  <a:lnTo>
                    <a:pt x="273" y="17"/>
                  </a:lnTo>
                  <a:lnTo>
                    <a:pt x="304" y="7"/>
                  </a:lnTo>
                  <a:lnTo>
                    <a:pt x="334" y="2"/>
                  </a:lnTo>
                  <a:lnTo>
                    <a:pt x="3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0" name="Shape 12260"/>
            <p:cNvSpPr/>
            <p:nvPr/>
          </p:nvSpPr>
          <p:spPr>
            <a:xfrm>
              <a:off x="4675" y="4061"/>
              <a:ext cx="75" cy="29"/>
            </a:xfrm>
            <a:custGeom>
              <a:avLst/>
              <a:gdLst/>
              <a:ahLst/>
              <a:cxnLst/>
              <a:rect l="0" t="0" r="0" b="0"/>
              <a:pathLst>
                <a:path w="1051" h="406" extrusionOk="0">
                  <a:moveTo>
                    <a:pt x="330" y="0"/>
                  </a:moveTo>
                  <a:lnTo>
                    <a:pt x="272" y="167"/>
                  </a:lnTo>
                  <a:lnTo>
                    <a:pt x="351" y="161"/>
                  </a:lnTo>
                  <a:lnTo>
                    <a:pt x="526" y="376"/>
                  </a:lnTo>
                  <a:lnTo>
                    <a:pt x="701" y="161"/>
                  </a:lnTo>
                  <a:lnTo>
                    <a:pt x="779" y="167"/>
                  </a:lnTo>
                  <a:lnTo>
                    <a:pt x="723" y="0"/>
                  </a:lnTo>
                  <a:lnTo>
                    <a:pt x="754" y="17"/>
                  </a:lnTo>
                  <a:lnTo>
                    <a:pt x="933" y="105"/>
                  </a:lnTo>
                  <a:lnTo>
                    <a:pt x="955" y="119"/>
                  </a:lnTo>
                  <a:lnTo>
                    <a:pt x="975" y="136"/>
                  </a:lnTo>
                  <a:lnTo>
                    <a:pt x="991" y="154"/>
                  </a:lnTo>
                  <a:lnTo>
                    <a:pt x="1005" y="176"/>
                  </a:lnTo>
                  <a:lnTo>
                    <a:pt x="1015" y="200"/>
                  </a:lnTo>
                  <a:lnTo>
                    <a:pt x="1022" y="224"/>
                  </a:lnTo>
                  <a:lnTo>
                    <a:pt x="1051" y="383"/>
                  </a:lnTo>
                  <a:lnTo>
                    <a:pt x="1051" y="392"/>
                  </a:lnTo>
                  <a:lnTo>
                    <a:pt x="1047" y="400"/>
                  </a:lnTo>
                  <a:lnTo>
                    <a:pt x="1041" y="405"/>
                  </a:lnTo>
                  <a:lnTo>
                    <a:pt x="1033" y="406"/>
                  </a:lnTo>
                  <a:lnTo>
                    <a:pt x="19" y="406"/>
                  </a:lnTo>
                  <a:lnTo>
                    <a:pt x="10" y="405"/>
                  </a:lnTo>
                  <a:lnTo>
                    <a:pt x="4" y="400"/>
                  </a:lnTo>
                  <a:lnTo>
                    <a:pt x="1" y="392"/>
                  </a:lnTo>
                  <a:lnTo>
                    <a:pt x="0" y="383"/>
                  </a:lnTo>
                  <a:lnTo>
                    <a:pt x="30" y="224"/>
                  </a:lnTo>
                  <a:lnTo>
                    <a:pt x="38" y="195"/>
                  </a:lnTo>
                  <a:lnTo>
                    <a:pt x="51" y="167"/>
                  </a:lnTo>
                  <a:lnTo>
                    <a:pt x="69" y="143"/>
                  </a:lnTo>
                  <a:lnTo>
                    <a:pt x="92" y="122"/>
                  </a:lnTo>
                  <a:lnTo>
                    <a:pt x="118" y="105"/>
                  </a:lnTo>
                  <a:lnTo>
                    <a:pt x="294" y="19"/>
                  </a:lnTo>
                  <a:lnTo>
                    <a:pt x="3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1" name="Shape 12261"/>
            <p:cNvSpPr/>
            <p:nvPr/>
          </p:nvSpPr>
          <p:spPr>
            <a:xfrm>
              <a:off x="4520" y="4002"/>
              <a:ext cx="55" cy="86"/>
            </a:xfrm>
            <a:custGeom>
              <a:avLst/>
              <a:gdLst/>
              <a:ahLst/>
              <a:cxnLst/>
              <a:rect l="0" t="0" r="0" b="0"/>
              <a:pathLst>
                <a:path w="769" h="1200" extrusionOk="0">
                  <a:moveTo>
                    <a:pt x="361" y="0"/>
                  </a:moveTo>
                  <a:lnTo>
                    <a:pt x="385" y="1"/>
                  </a:lnTo>
                  <a:lnTo>
                    <a:pt x="407" y="4"/>
                  </a:lnTo>
                  <a:lnTo>
                    <a:pt x="426" y="10"/>
                  </a:lnTo>
                  <a:lnTo>
                    <a:pt x="442" y="16"/>
                  </a:lnTo>
                  <a:lnTo>
                    <a:pt x="456" y="24"/>
                  </a:lnTo>
                  <a:lnTo>
                    <a:pt x="467" y="31"/>
                  </a:lnTo>
                  <a:lnTo>
                    <a:pt x="476" y="38"/>
                  </a:lnTo>
                  <a:lnTo>
                    <a:pt x="482" y="43"/>
                  </a:lnTo>
                  <a:lnTo>
                    <a:pt x="486" y="47"/>
                  </a:lnTo>
                  <a:lnTo>
                    <a:pt x="487" y="48"/>
                  </a:lnTo>
                  <a:lnTo>
                    <a:pt x="517" y="48"/>
                  </a:lnTo>
                  <a:lnTo>
                    <a:pt x="544" y="52"/>
                  </a:lnTo>
                  <a:lnTo>
                    <a:pt x="568" y="60"/>
                  </a:lnTo>
                  <a:lnTo>
                    <a:pt x="589" y="72"/>
                  </a:lnTo>
                  <a:lnTo>
                    <a:pt x="608" y="86"/>
                  </a:lnTo>
                  <a:lnTo>
                    <a:pt x="625" y="105"/>
                  </a:lnTo>
                  <a:lnTo>
                    <a:pt x="640" y="127"/>
                  </a:lnTo>
                  <a:lnTo>
                    <a:pt x="651" y="151"/>
                  </a:lnTo>
                  <a:lnTo>
                    <a:pt x="661" y="178"/>
                  </a:lnTo>
                  <a:lnTo>
                    <a:pt x="669" y="207"/>
                  </a:lnTo>
                  <a:lnTo>
                    <a:pt x="676" y="239"/>
                  </a:lnTo>
                  <a:lnTo>
                    <a:pt x="680" y="271"/>
                  </a:lnTo>
                  <a:lnTo>
                    <a:pt x="682" y="307"/>
                  </a:lnTo>
                  <a:lnTo>
                    <a:pt x="682" y="343"/>
                  </a:lnTo>
                  <a:lnTo>
                    <a:pt x="681" y="380"/>
                  </a:lnTo>
                  <a:lnTo>
                    <a:pt x="678" y="418"/>
                  </a:lnTo>
                  <a:lnTo>
                    <a:pt x="675" y="457"/>
                  </a:lnTo>
                  <a:lnTo>
                    <a:pt x="676" y="491"/>
                  </a:lnTo>
                  <a:lnTo>
                    <a:pt x="680" y="521"/>
                  </a:lnTo>
                  <a:lnTo>
                    <a:pt x="685" y="547"/>
                  </a:lnTo>
                  <a:lnTo>
                    <a:pt x="693" y="571"/>
                  </a:lnTo>
                  <a:lnTo>
                    <a:pt x="701" y="590"/>
                  </a:lnTo>
                  <a:lnTo>
                    <a:pt x="711" y="607"/>
                  </a:lnTo>
                  <a:lnTo>
                    <a:pt x="721" y="620"/>
                  </a:lnTo>
                  <a:lnTo>
                    <a:pt x="732" y="630"/>
                  </a:lnTo>
                  <a:lnTo>
                    <a:pt x="741" y="639"/>
                  </a:lnTo>
                  <a:lnTo>
                    <a:pt x="750" y="645"/>
                  </a:lnTo>
                  <a:lnTo>
                    <a:pt x="758" y="649"/>
                  </a:lnTo>
                  <a:lnTo>
                    <a:pt x="764" y="652"/>
                  </a:lnTo>
                  <a:lnTo>
                    <a:pt x="768" y="654"/>
                  </a:lnTo>
                  <a:lnTo>
                    <a:pt x="769" y="654"/>
                  </a:lnTo>
                  <a:lnTo>
                    <a:pt x="749" y="673"/>
                  </a:lnTo>
                  <a:lnTo>
                    <a:pt x="725" y="687"/>
                  </a:lnTo>
                  <a:lnTo>
                    <a:pt x="699" y="699"/>
                  </a:lnTo>
                  <a:lnTo>
                    <a:pt x="674" y="708"/>
                  </a:lnTo>
                  <a:lnTo>
                    <a:pt x="646" y="715"/>
                  </a:lnTo>
                  <a:lnTo>
                    <a:pt x="621" y="721"/>
                  </a:lnTo>
                  <a:lnTo>
                    <a:pt x="596" y="725"/>
                  </a:lnTo>
                  <a:lnTo>
                    <a:pt x="575" y="727"/>
                  </a:lnTo>
                  <a:lnTo>
                    <a:pt x="556" y="728"/>
                  </a:lnTo>
                  <a:lnTo>
                    <a:pt x="542" y="729"/>
                  </a:lnTo>
                  <a:lnTo>
                    <a:pt x="533" y="729"/>
                  </a:lnTo>
                  <a:lnTo>
                    <a:pt x="530" y="729"/>
                  </a:lnTo>
                  <a:lnTo>
                    <a:pt x="530" y="784"/>
                  </a:lnTo>
                  <a:lnTo>
                    <a:pt x="387" y="1200"/>
                  </a:lnTo>
                  <a:lnTo>
                    <a:pt x="244" y="784"/>
                  </a:lnTo>
                  <a:lnTo>
                    <a:pt x="244" y="731"/>
                  </a:lnTo>
                  <a:lnTo>
                    <a:pt x="203" y="730"/>
                  </a:lnTo>
                  <a:lnTo>
                    <a:pt x="166" y="726"/>
                  </a:lnTo>
                  <a:lnTo>
                    <a:pt x="135" y="721"/>
                  </a:lnTo>
                  <a:lnTo>
                    <a:pt x="106" y="713"/>
                  </a:lnTo>
                  <a:lnTo>
                    <a:pt x="82" y="705"/>
                  </a:lnTo>
                  <a:lnTo>
                    <a:pt x="62" y="696"/>
                  </a:lnTo>
                  <a:lnTo>
                    <a:pt x="44" y="687"/>
                  </a:lnTo>
                  <a:lnTo>
                    <a:pt x="30" y="678"/>
                  </a:lnTo>
                  <a:lnTo>
                    <a:pt x="19" y="670"/>
                  </a:lnTo>
                  <a:lnTo>
                    <a:pt x="11" y="663"/>
                  </a:lnTo>
                  <a:lnTo>
                    <a:pt x="5" y="656"/>
                  </a:lnTo>
                  <a:lnTo>
                    <a:pt x="2" y="652"/>
                  </a:lnTo>
                  <a:lnTo>
                    <a:pt x="0" y="651"/>
                  </a:lnTo>
                  <a:lnTo>
                    <a:pt x="2" y="651"/>
                  </a:lnTo>
                  <a:lnTo>
                    <a:pt x="5" y="650"/>
                  </a:lnTo>
                  <a:lnTo>
                    <a:pt x="9" y="650"/>
                  </a:lnTo>
                  <a:lnTo>
                    <a:pt x="15" y="648"/>
                  </a:lnTo>
                  <a:lnTo>
                    <a:pt x="21" y="645"/>
                  </a:lnTo>
                  <a:lnTo>
                    <a:pt x="29" y="640"/>
                  </a:lnTo>
                  <a:lnTo>
                    <a:pt x="37" y="634"/>
                  </a:lnTo>
                  <a:lnTo>
                    <a:pt x="45" y="626"/>
                  </a:lnTo>
                  <a:lnTo>
                    <a:pt x="54" y="615"/>
                  </a:lnTo>
                  <a:lnTo>
                    <a:pt x="63" y="601"/>
                  </a:lnTo>
                  <a:lnTo>
                    <a:pt x="71" y="585"/>
                  </a:lnTo>
                  <a:lnTo>
                    <a:pt x="79" y="566"/>
                  </a:lnTo>
                  <a:lnTo>
                    <a:pt x="86" y="543"/>
                  </a:lnTo>
                  <a:lnTo>
                    <a:pt x="92" y="516"/>
                  </a:lnTo>
                  <a:lnTo>
                    <a:pt x="97" y="485"/>
                  </a:lnTo>
                  <a:lnTo>
                    <a:pt x="100" y="451"/>
                  </a:lnTo>
                  <a:lnTo>
                    <a:pt x="102" y="411"/>
                  </a:lnTo>
                  <a:lnTo>
                    <a:pt x="102" y="366"/>
                  </a:lnTo>
                  <a:lnTo>
                    <a:pt x="102" y="318"/>
                  </a:lnTo>
                  <a:lnTo>
                    <a:pt x="104" y="276"/>
                  </a:lnTo>
                  <a:lnTo>
                    <a:pt x="109" y="237"/>
                  </a:lnTo>
                  <a:lnTo>
                    <a:pt x="117" y="202"/>
                  </a:lnTo>
                  <a:lnTo>
                    <a:pt x="126" y="172"/>
                  </a:lnTo>
                  <a:lnTo>
                    <a:pt x="136" y="145"/>
                  </a:lnTo>
                  <a:lnTo>
                    <a:pt x="148" y="122"/>
                  </a:lnTo>
                  <a:lnTo>
                    <a:pt x="160" y="101"/>
                  </a:lnTo>
                  <a:lnTo>
                    <a:pt x="174" y="84"/>
                  </a:lnTo>
                  <a:lnTo>
                    <a:pt x="188" y="69"/>
                  </a:lnTo>
                  <a:lnTo>
                    <a:pt x="202" y="57"/>
                  </a:lnTo>
                  <a:lnTo>
                    <a:pt x="215" y="46"/>
                  </a:lnTo>
                  <a:lnTo>
                    <a:pt x="230" y="38"/>
                  </a:lnTo>
                  <a:lnTo>
                    <a:pt x="242" y="31"/>
                  </a:lnTo>
                  <a:lnTo>
                    <a:pt x="254" y="25"/>
                  </a:lnTo>
                  <a:lnTo>
                    <a:pt x="265" y="21"/>
                  </a:lnTo>
                  <a:lnTo>
                    <a:pt x="274" y="17"/>
                  </a:lnTo>
                  <a:lnTo>
                    <a:pt x="306" y="7"/>
                  </a:lnTo>
                  <a:lnTo>
                    <a:pt x="334" y="2"/>
                  </a:lnTo>
                  <a:lnTo>
                    <a:pt x="3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2" name="Shape 12262"/>
            <p:cNvSpPr/>
            <p:nvPr/>
          </p:nvSpPr>
          <p:spPr>
            <a:xfrm>
              <a:off x="4510" y="4061"/>
              <a:ext cx="75" cy="29"/>
            </a:xfrm>
            <a:custGeom>
              <a:avLst/>
              <a:gdLst/>
              <a:ahLst/>
              <a:cxnLst/>
              <a:rect l="0" t="0" r="0" b="0"/>
              <a:pathLst>
                <a:path w="1052" h="407" extrusionOk="0">
                  <a:moveTo>
                    <a:pt x="330" y="0"/>
                  </a:moveTo>
                  <a:lnTo>
                    <a:pt x="273" y="167"/>
                  </a:lnTo>
                  <a:lnTo>
                    <a:pt x="351" y="161"/>
                  </a:lnTo>
                  <a:lnTo>
                    <a:pt x="526" y="376"/>
                  </a:lnTo>
                  <a:lnTo>
                    <a:pt x="701" y="161"/>
                  </a:lnTo>
                  <a:lnTo>
                    <a:pt x="780" y="167"/>
                  </a:lnTo>
                  <a:lnTo>
                    <a:pt x="724" y="0"/>
                  </a:lnTo>
                  <a:lnTo>
                    <a:pt x="738" y="9"/>
                  </a:lnTo>
                  <a:lnTo>
                    <a:pt x="753" y="17"/>
                  </a:lnTo>
                  <a:lnTo>
                    <a:pt x="934" y="105"/>
                  </a:lnTo>
                  <a:lnTo>
                    <a:pt x="955" y="119"/>
                  </a:lnTo>
                  <a:lnTo>
                    <a:pt x="975" y="136"/>
                  </a:lnTo>
                  <a:lnTo>
                    <a:pt x="992" y="154"/>
                  </a:lnTo>
                  <a:lnTo>
                    <a:pt x="1006" y="176"/>
                  </a:lnTo>
                  <a:lnTo>
                    <a:pt x="1016" y="200"/>
                  </a:lnTo>
                  <a:lnTo>
                    <a:pt x="1022" y="224"/>
                  </a:lnTo>
                  <a:lnTo>
                    <a:pt x="1052" y="383"/>
                  </a:lnTo>
                  <a:lnTo>
                    <a:pt x="1051" y="392"/>
                  </a:lnTo>
                  <a:lnTo>
                    <a:pt x="1048" y="400"/>
                  </a:lnTo>
                  <a:lnTo>
                    <a:pt x="1041" y="405"/>
                  </a:lnTo>
                  <a:lnTo>
                    <a:pt x="1032" y="406"/>
                  </a:lnTo>
                  <a:lnTo>
                    <a:pt x="533" y="406"/>
                  </a:lnTo>
                  <a:lnTo>
                    <a:pt x="533" y="407"/>
                  </a:lnTo>
                  <a:lnTo>
                    <a:pt x="19" y="407"/>
                  </a:lnTo>
                  <a:lnTo>
                    <a:pt x="11" y="405"/>
                  </a:lnTo>
                  <a:lnTo>
                    <a:pt x="4" y="400"/>
                  </a:lnTo>
                  <a:lnTo>
                    <a:pt x="1" y="393"/>
                  </a:lnTo>
                  <a:lnTo>
                    <a:pt x="0" y="384"/>
                  </a:lnTo>
                  <a:lnTo>
                    <a:pt x="30" y="225"/>
                  </a:lnTo>
                  <a:lnTo>
                    <a:pt x="38" y="195"/>
                  </a:lnTo>
                  <a:lnTo>
                    <a:pt x="51" y="167"/>
                  </a:lnTo>
                  <a:lnTo>
                    <a:pt x="69" y="143"/>
                  </a:lnTo>
                  <a:lnTo>
                    <a:pt x="93" y="123"/>
                  </a:lnTo>
                  <a:lnTo>
                    <a:pt x="118" y="106"/>
                  </a:lnTo>
                  <a:lnTo>
                    <a:pt x="294" y="19"/>
                  </a:lnTo>
                  <a:lnTo>
                    <a:pt x="3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63" name="Shape 12263"/>
          <p:cNvGrpSpPr/>
          <p:nvPr/>
        </p:nvGrpSpPr>
        <p:grpSpPr>
          <a:xfrm>
            <a:off x="4754016" y="4387336"/>
            <a:ext cx="285750" cy="234554"/>
            <a:chOff x="4039" y="3949"/>
            <a:chExt cx="240" cy="197"/>
          </a:xfrm>
        </p:grpSpPr>
        <p:sp>
          <p:nvSpPr>
            <p:cNvPr id="12264" name="Shape 12264"/>
            <p:cNvSpPr/>
            <p:nvPr/>
          </p:nvSpPr>
          <p:spPr>
            <a:xfrm>
              <a:off x="4138" y="4014"/>
              <a:ext cx="42" cy="39"/>
            </a:xfrm>
            <a:custGeom>
              <a:avLst/>
              <a:gdLst/>
              <a:ahLst/>
              <a:cxnLst/>
              <a:rect l="0" t="0" r="0" b="0"/>
              <a:pathLst>
                <a:path w="590" h="549" extrusionOk="0">
                  <a:moveTo>
                    <a:pt x="295" y="0"/>
                  </a:moveTo>
                  <a:lnTo>
                    <a:pt x="309" y="2"/>
                  </a:lnTo>
                  <a:lnTo>
                    <a:pt x="320" y="10"/>
                  </a:lnTo>
                  <a:lnTo>
                    <a:pt x="329" y="21"/>
                  </a:lnTo>
                  <a:lnTo>
                    <a:pt x="331" y="36"/>
                  </a:lnTo>
                  <a:lnTo>
                    <a:pt x="331" y="326"/>
                  </a:lnTo>
                  <a:lnTo>
                    <a:pt x="574" y="483"/>
                  </a:lnTo>
                  <a:lnTo>
                    <a:pt x="583" y="491"/>
                  </a:lnTo>
                  <a:lnTo>
                    <a:pt x="588" y="500"/>
                  </a:lnTo>
                  <a:lnTo>
                    <a:pt x="590" y="512"/>
                  </a:lnTo>
                  <a:lnTo>
                    <a:pt x="589" y="522"/>
                  </a:lnTo>
                  <a:lnTo>
                    <a:pt x="584" y="533"/>
                  </a:lnTo>
                  <a:lnTo>
                    <a:pt x="576" y="542"/>
                  </a:lnTo>
                  <a:lnTo>
                    <a:pt x="566" y="547"/>
                  </a:lnTo>
                  <a:lnTo>
                    <a:pt x="555" y="549"/>
                  </a:lnTo>
                  <a:lnTo>
                    <a:pt x="544" y="548"/>
                  </a:lnTo>
                  <a:lnTo>
                    <a:pt x="535" y="543"/>
                  </a:lnTo>
                  <a:lnTo>
                    <a:pt x="295" y="388"/>
                  </a:lnTo>
                  <a:lnTo>
                    <a:pt x="56" y="543"/>
                  </a:lnTo>
                  <a:lnTo>
                    <a:pt x="47" y="547"/>
                  </a:lnTo>
                  <a:lnTo>
                    <a:pt x="36" y="549"/>
                  </a:lnTo>
                  <a:lnTo>
                    <a:pt x="24" y="547"/>
                  </a:lnTo>
                  <a:lnTo>
                    <a:pt x="14" y="541"/>
                  </a:lnTo>
                  <a:lnTo>
                    <a:pt x="6" y="533"/>
                  </a:lnTo>
                  <a:lnTo>
                    <a:pt x="1" y="522"/>
                  </a:lnTo>
                  <a:lnTo>
                    <a:pt x="0" y="512"/>
                  </a:lnTo>
                  <a:lnTo>
                    <a:pt x="2" y="500"/>
                  </a:lnTo>
                  <a:lnTo>
                    <a:pt x="8" y="491"/>
                  </a:lnTo>
                  <a:lnTo>
                    <a:pt x="16" y="483"/>
                  </a:lnTo>
                  <a:lnTo>
                    <a:pt x="259" y="326"/>
                  </a:lnTo>
                  <a:lnTo>
                    <a:pt x="259" y="36"/>
                  </a:lnTo>
                  <a:lnTo>
                    <a:pt x="262" y="21"/>
                  </a:lnTo>
                  <a:lnTo>
                    <a:pt x="270" y="10"/>
                  </a:lnTo>
                  <a:lnTo>
                    <a:pt x="281" y="2"/>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5" name="Shape 12265"/>
            <p:cNvSpPr/>
            <p:nvPr/>
          </p:nvSpPr>
          <p:spPr>
            <a:xfrm>
              <a:off x="4186" y="4085"/>
              <a:ext cx="42" cy="39"/>
            </a:xfrm>
            <a:custGeom>
              <a:avLst/>
              <a:gdLst/>
              <a:ahLst/>
              <a:cxnLst/>
              <a:rect l="0" t="0" r="0" b="0"/>
              <a:pathLst>
                <a:path w="590" h="549" extrusionOk="0">
                  <a:moveTo>
                    <a:pt x="295" y="0"/>
                  </a:moveTo>
                  <a:lnTo>
                    <a:pt x="309" y="2"/>
                  </a:lnTo>
                  <a:lnTo>
                    <a:pt x="320" y="10"/>
                  </a:lnTo>
                  <a:lnTo>
                    <a:pt x="328" y="21"/>
                  </a:lnTo>
                  <a:lnTo>
                    <a:pt x="331" y="35"/>
                  </a:lnTo>
                  <a:lnTo>
                    <a:pt x="331" y="325"/>
                  </a:lnTo>
                  <a:lnTo>
                    <a:pt x="574" y="483"/>
                  </a:lnTo>
                  <a:lnTo>
                    <a:pt x="582" y="490"/>
                  </a:lnTo>
                  <a:lnTo>
                    <a:pt x="588" y="500"/>
                  </a:lnTo>
                  <a:lnTo>
                    <a:pt x="590" y="510"/>
                  </a:lnTo>
                  <a:lnTo>
                    <a:pt x="589" y="521"/>
                  </a:lnTo>
                  <a:lnTo>
                    <a:pt x="584" y="532"/>
                  </a:lnTo>
                  <a:lnTo>
                    <a:pt x="576" y="542"/>
                  </a:lnTo>
                  <a:lnTo>
                    <a:pt x="566" y="547"/>
                  </a:lnTo>
                  <a:lnTo>
                    <a:pt x="554" y="549"/>
                  </a:lnTo>
                  <a:lnTo>
                    <a:pt x="544" y="548"/>
                  </a:lnTo>
                  <a:lnTo>
                    <a:pt x="534" y="543"/>
                  </a:lnTo>
                  <a:lnTo>
                    <a:pt x="295" y="387"/>
                  </a:lnTo>
                  <a:lnTo>
                    <a:pt x="55" y="543"/>
                  </a:lnTo>
                  <a:lnTo>
                    <a:pt x="46" y="547"/>
                  </a:lnTo>
                  <a:lnTo>
                    <a:pt x="35" y="549"/>
                  </a:lnTo>
                  <a:lnTo>
                    <a:pt x="24" y="547"/>
                  </a:lnTo>
                  <a:lnTo>
                    <a:pt x="14" y="541"/>
                  </a:lnTo>
                  <a:lnTo>
                    <a:pt x="6" y="532"/>
                  </a:lnTo>
                  <a:lnTo>
                    <a:pt x="1" y="521"/>
                  </a:lnTo>
                  <a:lnTo>
                    <a:pt x="0" y="511"/>
                  </a:lnTo>
                  <a:lnTo>
                    <a:pt x="2" y="500"/>
                  </a:lnTo>
                  <a:lnTo>
                    <a:pt x="7" y="491"/>
                  </a:lnTo>
                  <a:lnTo>
                    <a:pt x="16" y="483"/>
                  </a:lnTo>
                  <a:lnTo>
                    <a:pt x="259" y="325"/>
                  </a:lnTo>
                  <a:lnTo>
                    <a:pt x="259" y="35"/>
                  </a:lnTo>
                  <a:lnTo>
                    <a:pt x="261" y="21"/>
                  </a:lnTo>
                  <a:lnTo>
                    <a:pt x="270" y="10"/>
                  </a:lnTo>
                  <a:lnTo>
                    <a:pt x="281" y="2"/>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6" name="Shape 12266"/>
            <p:cNvSpPr/>
            <p:nvPr/>
          </p:nvSpPr>
          <p:spPr>
            <a:xfrm>
              <a:off x="4090" y="4085"/>
              <a:ext cx="43" cy="39"/>
            </a:xfrm>
            <a:custGeom>
              <a:avLst/>
              <a:gdLst/>
              <a:ahLst/>
              <a:cxnLst/>
              <a:rect l="0" t="0" r="0" b="0"/>
              <a:pathLst>
                <a:path w="590" h="549" extrusionOk="0">
                  <a:moveTo>
                    <a:pt x="295" y="0"/>
                  </a:moveTo>
                  <a:lnTo>
                    <a:pt x="308" y="2"/>
                  </a:lnTo>
                  <a:lnTo>
                    <a:pt x="320" y="10"/>
                  </a:lnTo>
                  <a:lnTo>
                    <a:pt x="328" y="21"/>
                  </a:lnTo>
                  <a:lnTo>
                    <a:pt x="331" y="35"/>
                  </a:lnTo>
                  <a:lnTo>
                    <a:pt x="331" y="325"/>
                  </a:lnTo>
                  <a:lnTo>
                    <a:pt x="574" y="483"/>
                  </a:lnTo>
                  <a:lnTo>
                    <a:pt x="582" y="490"/>
                  </a:lnTo>
                  <a:lnTo>
                    <a:pt x="587" y="500"/>
                  </a:lnTo>
                  <a:lnTo>
                    <a:pt x="590" y="510"/>
                  </a:lnTo>
                  <a:lnTo>
                    <a:pt x="588" y="521"/>
                  </a:lnTo>
                  <a:lnTo>
                    <a:pt x="584" y="532"/>
                  </a:lnTo>
                  <a:lnTo>
                    <a:pt x="576" y="542"/>
                  </a:lnTo>
                  <a:lnTo>
                    <a:pt x="565" y="547"/>
                  </a:lnTo>
                  <a:lnTo>
                    <a:pt x="554" y="549"/>
                  </a:lnTo>
                  <a:lnTo>
                    <a:pt x="545" y="548"/>
                  </a:lnTo>
                  <a:lnTo>
                    <a:pt x="534" y="543"/>
                  </a:lnTo>
                  <a:lnTo>
                    <a:pt x="295" y="387"/>
                  </a:lnTo>
                  <a:lnTo>
                    <a:pt x="55" y="543"/>
                  </a:lnTo>
                  <a:lnTo>
                    <a:pt x="46" y="547"/>
                  </a:lnTo>
                  <a:lnTo>
                    <a:pt x="35" y="549"/>
                  </a:lnTo>
                  <a:lnTo>
                    <a:pt x="24" y="547"/>
                  </a:lnTo>
                  <a:lnTo>
                    <a:pt x="13" y="541"/>
                  </a:lnTo>
                  <a:lnTo>
                    <a:pt x="5" y="532"/>
                  </a:lnTo>
                  <a:lnTo>
                    <a:pt x="1" y="521"/>
                  </a:lnTo>
                  <a:lnTo>
                    <a:pt x="0" y="511"/>
                  </a:lnTo>
                  <a:lnTo>
                    <a:pt x="2" y="500"/>
                  </a:lnTo>
                  <a:lnTo>
                    <a:pt x="7" y="491"/>
                  </a:lnTo>
                  <a:lnTo>
                    <a:pt x="15" y="483"/>
                  </a:lnTo>
                  <a:lnTo>
                    <a:pt x="258" y="325"/>
                  </a:lnTo>
                  <a:lnTo>
                    <a:pt x="258" y="35"/>
                  </a:lnTo>
                  <a:lnTo>
                    <a:pt x="262" y="21"/>
                  </a:lnTo>
                  <a:lnTo>
                    <a:pt x="270" y="10"/>
                  </a:lnTo>
                  <a:lnTo>
                    <a:pt x="281" y="2"/>
                  </a:lnTo>
                  <a:lnTo>
                    <a:pt x="2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7" name="Shape 12267"/>
            <p:cNvSpPr/>
            <p:nvPr/>
          </p:nvSpPr>
          <p:spPr>
            <a:xfrm>
              <a:off x="4135" y="3982"/>
              <a:ext cx="48" cy="22"/>
            </a:xfrm>
            <a:custGeom>
              <a:avLst/>
              <a:gdLst/>
              <a:ahLst/>
              <a:cxnLst/>
              <a:rect l="0" t="0" r="0" b="0"/>
              <a:pathLst>
                <a:path w="667" h="308" extrusionOk="0">
                  <a:moveTo>
                    <a:pt x="216" y="0"/>
                  </a:moveTo>
                  <a:lnTo>
                    <a:pt x="279" y="198"/>
                  </a:lnTo>
                  <a:lnTo>
                    <a:pt x="288" y="224"/>
                  </a:lnTo>
                  <a:lnTo>
                    <a:pt x="316" y="145"/>
                  </a:lnTo>
                  <a:lnTo>
                    <a:pt x="304" y="126"/>
                  </a:lnTo>
                  <a:lnTo>
                    <a:pt x="295" y="108"/>
                  </a:lnTo>
                  <a:lnTo>
                    <a:pt x="290" y="95"/>
                  </a:lnTo>
                  <a:lnTo>
                    <a:pt x="289" y="83"/>
                  </a:lnTo>
                  <a:lnTo>
                    <a:pt x="290" y="74"/>
                  </a:lnTo>
                  <a:lnTo>
                    <a:pt x="293" y="67"/>
                  </a:lnTo>
                  <a:lnTo>
                    <a:pt x="298" y="61"/>
                  </a:lnTo>
                  <a:lnTo>
                    <a:pt x="305" y="57"/>
                  </a:lnTo>
                  <a:lnTo>
                    <a:pt x="312" y="54"/>
                  </a:lnTo>
                  <a:lnTo>
                    <a:pt x="318" y="52"/>
                  </a:lnTo>
                  <a:lnTo>
                    <a:pt x="324" y="51"/>
                  </a:lnTo>
                  <a:lnTo>
                    <a:pt x="329" y="51"/>
                  </a:lnTo>
                  <a:lnTo>
                    <a:pt x="333" y="51"/>
                  </a:lnTo>
                  <a:lnTo>
                    <a:pt x="337" y="51"/>
                  </a:lnTo>
                  <a:lnTo>
                    <a:pt x="342" y="51"/>
                  </a:lnTo>
                  <a:lnTo>
                    <a:pt x="348" y="53"/>
                  </a:lnTo>
                  <a:lnTo>
                    <a:pt x="355" y="55"/>
                  </a:lnTo>
                  <a:lnTo>
                    <a:pt x="362" y="58"/>
                  </a:lnTo>
                  <a:lnTo>
                    <a:pt x="368" y="62"/>
                  </a:lnTo>
                  <a:lnTo>
                    <a:pt x="373" y="67"/>
                  </a:lnTo>
                  <a:lnTo>
                    <a:pt x="377" y="75"/>
                  </a:lnTo>
                  <a:lnTo>
                    <a:pt x="378" y="84"/>
                  </a:lnTo>
                  <a:lnTo>
                    <a:pt x="376" y="95"/>
                  </a:lnTo>
                  <a:lnTo>
                    <a:pt x="372" y="109"/>
                  </a:lnTo>
                  <a:lnTo>
                    <a:pt x="363" y="126"/>
                  </a:lnTo>
                  <a:lnTo>
                    <a:pt x="350" y="145"/>
                  </a:lnTo>
                  <a:lnTo>
                    <a:pt x="379" y="224"/>
                  </a:lnTo>
                  <a:lnTo>
                    <a:pt x="388" y="198"/>
                  </a:lnTo>
                  <a:lnTo>
                    <a:pt x="450" y="0"/>
                  </a:lnTo>
                  <a:lnTo>
                    <a:pt x="452" y="1"/>
                  </a:lnTo>
                  <a:lnTo>
                    <a:pt x="459" y="5"/>
                  </a:lnTo>
                  <a:lnTo>
                    <a:pt x="469" y="11"/>
                  </a:lnTo>
                  <a:lnTo>
                    <a:pt x="485" y="19"/>
                  </a:lnTo>
                  <a:lnTo>
                    <a:pt x="503" y="29"/>
                  </a:lnTo>
                  <a:lnTo>
                    <a:pt x="525" y="39"/>
                  </a:lnTo>
                  <a:lnTo>
                    <a:pt x="552" y="51"/>
                  </a:lnTo>
                  <a:lnTo>
                    <a:pt x="580" y="63"/>
                  </a:lnTo>
                  <a:lnTo>
                    <a:pt x="605" y="74"/>
                  </a:lnTo>
                  <a:lnTo>
                    <a:pt x="624" y="87"/>
                  </a:lnTo>
                  <a:lnTo>
                    <a:pt x="638" y="103"/>
                  </a:lnTo>
                  <a:lnTo>
                    <a:pt x="649" y="123"/>
                  </a:lnTo>
                  <a:lnTo>
                    <a:pt x="657" y="145"/>
                  </a:lnTo>
                  <a:lnTo>
                    <a:pt x="661" y="170"/>
                  </a:lnTo>
                  <a:lnTo>
                    <a:pt x="664" y="200"/>
                  </a:lnTo>
                  <a:lnTo>
                    <a:pt x="666" y="233"/>
                  </a:lnTo>
                  <a:lnTo>
                    <a:pt x="666" y="268"/>
                  </a:lnTo>
                  <a:lnTo>
                    <a:pt x="667" y="308"/>
                  </a:lnTo>
                  <a:lnTo>
                    <a:pt x="0" y="308"/>
                  </a:lnTo>
                  <a:lnTo>
                    <a:pt x="0" y="271"/>
                  </a:lnTo>
                  <a:lnTo>
                    <a:pt x="0" y="239"/>
                  </a:lnTo>
                  <a:lnTo>
                    <a:pt x="1" y="208"/>
                  </a:lnTo>
                  <a:lnTo>
                    <a:pt x="3" y="181"/>
                  </a:lnTo>
                  <a:lnTo>
                    <a:pt x="7" y="156"/>
                  </a:lnTo>
                  <a:lnTo>
                    <a:pt x="12" y="135"/>
                  </a:lnTo>
                  <a:lnTo>
                    <a:pt x="20" y="116"/>
                  </a:lnTo>
                  <a:lnTo>
                    <a:pt x="32" y="98"/>
                  </a:lnTo>
                  <a:lnTo>
                    <a:pt x="46" y="84"/>
                  </a:lnTo>
                  <a:lnTo>
                    <a:pt x="63" y="72"/>
                  </a:lnTo>
                  <a:lnTo>
                    <a:pt x="86" y="63"/>
                  </a:lnTo>
                  <a:lnTo>
                    <a:pt x="115" y="51"/>
                  </a:lnTo>
                  <a:lnTo>
                    <a:pt x="141" y="39"/>
                  </a:lnTo>
                  <a:lnTo>
                    <a:pt x="163" y="28"/>
                  </a:lnTo>
                  <a:lnTo>
                    <a:pt x="181" y="19"/>
                  </a:lnTo>
                  <a:lnTo>
                    <a:pt x="197" y="11"/>
                  </a:lnTo>
                  <a:lnTo>
                    <a:pt x="208" y="5"/>
                  </a:lnTo>
                  <a:lnTo>
                    <a:pt x="214" y="1"/>
                  </a:lnTo>
                  <a:lnTo>
                    <a:pt x="2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8" name="Shape 12268"/>
            <p:cNvSpPr/>
            <p:nvPr/>
          </p:nvSpPr>
          <p:spPr>
            <a:xfrm>
              <a:off x="4147" y="3949"/>
              <a:ext cx="25" cy="33"/>
            </a:xfrm>
            <a:custGeom>
              <a:avLst/>
              <a:gdLst/>
              <a:ahLst/>
              <a:cxnLst/>
              <a:rect l="0" t="0" r="0" b="0"/>
              <a:pathLst>
                <a:path w="350" h="465" extrusionOk="0">
                  <a:moveTo>
                    <a:pt x="190" y="0"/>
                  </a:moveTo>
                  <a:lnTo>
                    <a:pt x="214" y="4"/>
                  </a:lnTo>
                  <a:lnTo>
                    <a:pt x="233" y="10"/>
                  </a:lnTo>
                  <a:lnTo>
                    <a:pt x="249" y="18"/>
                  </a:lnTo>
                  <a:lnTo>
                    <a:pt x="265" y="29"/>
                  </a:lnTo>
                  <a:lnTo>
                    <a:pt x="277" y="39"/>
                  </a:lnTo>
                  <a:lnTo>
                    <a:pt x="285" y="48"/>
                  </a:lnTo>
                  <a:lnTo>
                    <a:pt x="289" y="54"/>
                  </a:lnTo>
                  <a:lnTo>
                    <a:pt x="291" y="57"/>
                  </a:lnTo>
                  <a:lnTo>
                    <a:pt x="292" y="57"/>
                  </a:lnTo>
                  <a:lnTo>
                    <a:pt x="295" y="57"/>
                  </a:lnTo>
                  <a:lnTo>
                    <a:pt x="299" y="59"/>
                  </a:lnTo>
                  <a:lnTo>
                    <a:pt x="305" y="62"/>
                  </a:lnTo>
                  <a:lnTo>
                    <a:pt x="312" y="66"/>
                  </a:lnTo>
                  <a:lnTo>
                    <a:pt x="319" y="72"/>
                  </a:lnTo>
                  <a:lnTo>
                    <a:pt x="326" y="81"/>
                  </a:lnTo>
                  <a:lnTo>
                    <a:pt x="332" y="93"/>
                  </a:lnTo>
                  <a:lnTo>
                    <a:pt x="336" y="107"/>
                  </a:lnTo>
                  <a:lnTo>
                    <a:pt x="340" y="124"/>
                  </a:lnTo>
                  <a:lnTo>
                    <a:pt x="341" y="145"/>
                  </a:lnTo>
                  <a:lnTo>
                    <a:pt x="340" y="171"/>
                  </a:lnTo>
                  <a:lnTo>
                    <a:pt x="336" y="200"/>
                  </a:lnTo>
                  <a:lnTo>
                    <a:pt x="334" y="212"/>
                  </a:lnTo>
                  <a:lnTo>
                    <a:pt x="330" y="222"/>
                  </a:lnTo>
                  <a:lnTo>
                    <a:pt x="335" y="222"/>
                  </a:lnTo>
                  <a:lnTo>
                    <a:pt x="340" y="224"/>
                  </a:lnTo>
                  <a:lnTo>
                    <a:pt x="344" y="227"/>
                  </a:lnTo>
                  <a:lnTo>
                    <a:pt x="348" y="232"/>
                  </a:lnTo>
                  <a:lnTo>
                    <a:pt x="350" y="240"/>
                  </a:lnTo>
                  <a:lnTo>
                    <a:pt x="350" y="250"/>
                  </a:lnTo>
                  <a:lnTo>
                    <a:pt x="349" y="264"/>
                  </a:lnTo>
                  <a:lnTo>
                    <a:pt x="344" y="283"/>
                  </a:lnTo>
                  <a:lnTo>
                    <a:pt x="338" y="303"/>
                  </a:lnTo>
                  <a:lnTo>
                    <a:pt x="331" y="317"/>
                  </a:lnTo>
                  <a:lnTo>
                    <a:pt x="325" y="326"/>
                  </a:lnTo>
                  <a:lnTo>
                    <a:pt x="320" y="332"/>
                  </a:lnTo>
                  <a:lnTo>
                    <a:pt x="315" y="334"/>
                  </a:lnTo>
                  <a:lnTo>
                    <a:pt x="310" y="354"/>
                  </a:lnTo>
                  <a:lnTo>
                    <a:pt x="301" y="375"/>
                  </a:lnTo>
                  <a:lnTo>
                    <a:pt x="290" y="396"/>
                  </a:lnTo>
                  <a:lnTo>
                    <a:pt x="275" y="416"/>
                  </a:lnTo>
                  <a:lnTo>
                    <a:pt x="258" y="433"/>
                  </a:lnTo>
                  <a:lnTo>
                    <a:pt x="236" y="448"/>
                  </a:lnTo>
                  <a:lnTo>
                    <a:pt x="213" y="460"/>
                  </a:lnTo>
                  <a:lnTo>
                    <a:pt x="187" y="465"/>
                  </a:lnTo>
                  <a:lnTo>
                    <a:pt x="162" y="465"/>
                  </a:lnTo>
                  <a:lnTo>
                    <a:pt x="137" y="460"/>
                  </a:lnTo>
                  <a:lnTo>
                    <a:pt x="114" y="448"/>
                  </a:lnTo>
                  <a:lnTo>
                    <a:pt x="93" y="433"/>
                  </a:lnTo>
                  <a:lnTo>
                    <a:pt x="74" y="416"/>
                  </a:lnTo>
                  <a:lnTo>
                    <a:pt x="60" y="396"/>
                  </a:lnTo>
                  <a:lnTo>
                    <a:pt x="48" y="374"/>
                  </a:lnTo>
                  <a:lnTo>
                    <a:pt x="40" y="353"/>
                  </a:lnTo>
                  <a:lnTo>
                    <a:pt x="35" y="333"/>
                  </a:lnTo>
                  <a:lnTo>
                    <a:pt x="30" y="331"/>
                  </a:lnTo>
                  <a:lnTo>
                    <a:pt x="24" y="325"/>
                  </a:lnTo>
                  <a:lnTo>
                    <a:pt x="19" y="316"/>
                  </a:lnTo>
                  <a:lnTo>
                    <a:pt x="12" y="302"/>
                  </a:lnTo>
                  <a:lnTo>
                    <a:pt x="6" y="283"/>
                  </a:lnTo>
                  <a:lnTo>
                    <a:pt x="2" y="264"/>
                  </a:lnTo>
                  <a:lnTo>
                    <a:pt x="0" y="250"/>
                  </a:lnTo>
                  <a:lnTo>
                    <a:pt x="0" y="240"/>
                  </a:lnTo>
                  <a:lnTo>
                    <a:pt x="3" y="232"/>
                  </a:lnTo>
                  <a:lnTo>
                    <a:pt x="6" y="227"/>
                  </a:lnTo>
                  <a:lnTo>
                    <a:pt x="10" y="224"/>
                  </a:lnTo>
                  <a:lnTo>
                    <a:pt x="15" y="222"/>
                  </a:lnTo>
                  <a:lnTo>
                    <a:pt x="20" y="222"/>
                  </a:lnTo>
                  <a:lnTo>
                    <a:pt x="17" y="212"/>
                  </a:lnTo>
                  <a:lnTo>
                    <a:pt x="14" y="200"/>
                  </a:lnTo>
                  <a:lnTo>
                    <a:pt x="11" y="176"/>
                  </a:lnTo>
                  <a:lnTo>
                    <a:pt x="10" y="153"/>
                  </a:lnTo>
                  <a:lnTo>
                    <a:pt x="14" y="129"/>
                  </a:lnTo>
                  <a:lnTo>
                    <a:pt x="21" y="109"/>
                  </a:lnTo>
                  <a:lnTo>
                    <a:pt x="30" y="90"/>
                  </a:lnTo>
                  <a:lnTo>
                    <a:pt x="43" y="72"/>
                  </a:lnTo>
                  <a:lnTo>
                    <a:pt x="56" y="57"/>
                  </a:lnTo>
                  <a:lnTo>
                    <a:pt x="74" y="41"/>
                  </a:lnTo>
                  <a:lnTo>
                    <a:pt x="95" y="25"/>
                  </a:lnTo>
                  <a:lnTo>
                    <a:pt x="112" y="15"/>
                  </a:lnTo>
                  <a:lnTo>
                    <a:pt x="131" y="6"/>
                  </a:lnTo>
                  <a:lnTo>
                    <a:pt x="148" y="2"/>
                  </a:lnTo>
                  <a:lnTo>
                    <a:pt x="165" y="0"/>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69" name="Shape 12269"/>
            <p:cNvSpPr/>
            <p:nvPr/>
          </p:nvSpPr>
          <p:spPr>
            <a:xfrm>
              <a:off x="4183" y="4053"/>
              <a:ext cx="48" cy="22"/>
            </a:xfrm>
            <a:custGeom>
              <a:avLst/>
              <a:gdLst/>
              <a:ahLst/>
              <a:cxnLst/>
              <a:rect l="0" t="0" r="0" b="0"/>
              <a:pathLst>
                <a:path w="667" h="308" extrusionOk="0">
                  <a:moveTo>
                    <a:pt x="217" y="0"/>
                  </a:moveTo>
                  <a:lnTo>
                    <a:pt x="280" y="199"/>
                  </a:lnTo>
                  <a:lnTo>
                    <a:pt x="288" y="226"/>
                  </a:lnTo>
                  <a:lnTo>
                    <a:pt x="317" y="146"/>
                  </a:lnTo>
                  <a:lnTo>
                    <a:pt x="305" y="126"/>
                  </a:lnTo>
                  <a:lnTo>
                    <a:pt x="295" y="110"/>
                  </a:lnTo>
                  <a:lnTo>
                    <a:pt x="291" y="96"/>
                  </a:lnTo>
                  <a:lnTo>
                    <a:pt x="289" y="85"/>
                  </a:lnTo>
                  <a:lnTo>
                    <a:pt x="290" y="75"/>
                  </a:lnTo>
                  <a:lnTo>
                    <a:pt x="294" y="67"/>
                  </a:lnTo>
                  <a:lnTo>
                    <a:pt x="299" y="62"/>
                  </a:lnTo>
                  <a:lnTo>
                    <a:pt x="306" y="57"/>
                  </a:lnTo>
                  <a:lnTo>
                    <a:pt x="312" y="55"/>
                  </a:lnTo>
                  <a:lnTo>
                    <a:pt x="319" y="53"/>
                  </a:lnTo>
                  <a:lnTo>
                    <a:pt x="325" y="52"/>
                  </a:lnTo>
                  <a:lnTo>
                    <a:pt x="330" y="51"/>
                  </a:lnTo>
                  <a:lnTo>
                    <a:pt x="334" y="51"/>
                  </a:lnTo>
                  <a:lnTo>
                    <a:pt x="338" y="51"/>
                  </a:lnTo>
                  <a:lnTo>
                    <a:pt x="343" y="52"/>
                  </a:lnTo>
                  <a:lnTo>
                    <a:pt x="349" y="53"/>
                  </a:lnTo>
                  <a:lnTo>
                    <a:pt x="356" y="55"/>
                  </a:lnTo>
                  <a:lnTo>
                    <a:pt x="363" y="58"/>
                  </a:lnTo>
                  <a:lnTo>
                    <a:pt x="369" y="62"/>
                  </a:lnTo>
                  <a:lnTo>
                    <a:pt x="374" y="68"/>
                  </a:lnTo>
                  <a:lnTo>
                    <a:pt x="377" y="75"/>
                  </a:lnTo>
                  <a:lnTo>
                    <a:pt x="378" y="85"/>
                  </a:lnTo>
                  <a:lnTo>
                    <a:pt x="377" y="96"/>
                  </a:lnTo>
                  <a:lnTo>
                    <a:pt x="372" y="110"/>
                  </a:lnTo>
                  <a:lnTo>
                    <a:pt x="364" y="126"/>
                  </a:lnTo>
                  <a:lnTo>
                    <a:pt x="351" y="146"/>
                  </a:lnTo>
                  <a:lnTo>
                    <a:pt x="379" y="226"/>
                  </a:lnTo>
                  <a:lnTo>
                    <a:pt x="388" y="199"/>
                  </a:lnTo>
                  <a:lnTo>
                    <a:pt x="451" y="0"/>
                  </a:lnTo>
                  <a:lnTo>
                    <a:pt x="453" y="2"/>
                  </a:lnTo>
                  <a:lnTo>
                    <a:pt x="459" y="6"/>
                  </a:lnTo>
                  <a:lnTo>
                    <a:pt x="470" y="12"/>
                  </a:lnTo>
                  <a:lnTo>
                    <a:pt x="486" y="21"/>
                  </a:lnTo>
                  <a:lnTo>
                    <a:pt x="504" y="30"/>
                  </a:lnTo>
                  <a:lnTo>
                    <a:pt x="526" y="41"/>
                  </a:lnTo>
                  <a:lnTo>
                    <a:pt x="552" y="52"/>
                  </a:lnTo>
                  <a:lnTo>
                    <a:pt x="581" y="63"/>
                  </a:lnTo>
                  <a:lnTo>
                    <a:pt x="604" y="73"/>
                  </a:lnTo>
                  <a:lnTo>
                    <a:pt x="621" y="86"/>
                  </a:lnTo>
                  <a:lnTo>
                    <a:pt x="635" y="100"/>
                  </a:lnTo>
                  <a:lnTo>
                    <a:pt x="647" y="116"/>
                  </a:lnTo>
                  <a:lnTo>
                    <a:pt x="655" y="135"/>
                  </a:lnTo>
                  <a:lnTo>
                    <a:pt x="660" y="158"/>
                  </a:lnTo>
                  <a:lnTo>
                    <a:pt x="664" y="182"/>
                  </a:lnTo>
                  <a:lnTo>
                    <a:pt x="666" y="209"/>
                  </a:lnTo>
                  <a:lnTo>
                    <a:pt x="667" y="239"/>
                  </a:lnTo>
                  <a:lnTo>
                    <a:pt x="667" y="273"/>
                  </a:lnTo>
                  <a:lnTo>
                    <a:pt x="667" y="308"/>
                  </a:lnTo>
                  <a:lnTo>
                    <a:pt x="0" y="308"/>
                  </a:lnTo>
                  <a:lnTo>
                    <a:pt x="1" y="273"/>
                  </a:lnTo>
                  <a:lnTo>
                    <a:pt x="1" y="239"/>
                  </a:lnTo>
                  <a:lnTo>
                    <a:pt x="2" y="209"/>
                  </a:lnTo>
                  <a:lnTo>
                    <a:pt x="4" y="182"/>
                  </a:lnTo>
                  <a:lnTo>
                    <a:pt x="8" y="158"/>
                  </a:lnTo>
                  <a:lnTo>
                    <a:pt x="13" y="135"/>
                  </a:lnTo>
                  <a:lnTo>
                    <a:pt x="21" y="116"/>
                  </a:lnTo>
                  <a:lnTo>
                    <a:pt x="32" y="100"/>
                  </a:lnTo>
                  <a:lnTo>
                    <a:pt x="46" y="86"/>
                  </a:lnTo>
                  <a:lnTo>
                    <a:pt x="64" y="73"/>
                  </a:lnTo>
                  <a:lnTo>
                    <a:pt x="87" y="63"/>
                  </a:lnTo>
                  <a:lnTo>
                    <a:pt x="115" y="52"/>
                  </a:lnTo>
                  <a:lnTo>
                    <a:pt x="142" y="40"/>
                  </a:lnTo>
                  <a:lnTo>
                    <a:pt x="164" y="30"/>
                  </a:lnTo>
                  <a:lnTo>
                    <a:pt x="182" y="21"/>
                  </a:lnTo>
                  <a:lnTo>
                    <a:pt x="198" y="12"/>
                  </a:lnTo>
                  <a:lnTo>
                    <a:pt x="208" y="5"/>
                  </a:lnTo>
                  <a:lnTo>
                    <a:pt x="215" y="2"/>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0" name="Shape 12270"/>
            <p:cNvSpPr/>
            <p:nvPr/>
          </p:nvSpPr>
          <p:spPr>
            <a:xfrm>
              <a:off x="4195" y="4021"/>
              <a:ext cx="25" cy="33"/>
            </a:xfrm>
            <a:custGeom>
              <a:avLst/>
              <a:gdLst/>
              <a:ahLst/>
              <a:cxnLst/>
              <a:rect l="0" t="0" r="0" b="0"/>
              <a:pathLst>
                <a:path w="351" h="465" extrusionOk="0">
                  <a:moveTo>
                    <a:pt x="191" y="0"/>
                  </a:moveTo>
                  <a:lnTo>
                    <a:pt x="214" y="4"/>
                  </a:lnTo>
                  <a:lnTo>
                    <a:pt x="233" y="10"/>
                  </a:lnTo>
                  <a:lnTo>
                    <a:pt x="249" y="18"/>
                  </a:lnTo>
                  <a:lnTo>
                    <a:pt x="266" y="28"/>
                  </a:lnTo>
                  <a:lnTo>
                    <a:pt x="277" y="39"/>
                  </a:lnTo>
                  <a:lnTo>
                    <a:pt x="285" y="47"/>
                  </a:lnTo>
                  <a:lnTo>
                    <a:pt x="290" y="55"/>
                  </a:lnTo>
                  <a:lnTo>
                    <a:pt x="291" y="57"/>
                  </a:lnTo>
                  <a:lnTo>
                    <a:pt x="292" y="57"/>
                  </a:lnTo>
                  <a:lnTo>
                    <a:pt x="295" y="58"/>
                  </a:lnTo>
                  <a:lnTo>
                    <a:pt x="300" y="59"/>
                  </a:lnTo>
                  <a:lnTo>
                    <a:pt x="306" y="62"/>
                  </a:lnTo>
                  <a:lnTo>
                    <a:pt x="312" y="66"/>
                  </a:lnTo>
                  <a:lnTo>
                    <a:pt x="320" y="73"/>
                  </a:lnTo>
                  <a:lnTo>
                    <a:pt x="326" y="81"/>
                  </a:lnTo>
                  <a:lnTo>
                    <a:pt x="332" y="92"/>
                  </a:lnTo>
                  <a:lnTo>
                    <a:pt x="337" y="106"/>
                  </a:lnTo>
                  <a:lnTo>
                    <a:pt x="340" y="124"/>
                  </a:lnTo>
                  <a:lnTo>
                    <a:pt x="341" y="145"/>
                  </a:lnTo>
                  <a:lnTo>
                    <a:pt x="340" y="170"/>
                  </a:lnTo>
                  <a:lnTo>
                    <a:pt x="337" y="200"/>
                  </a:lnTo>
                  <a:lnTo>
                    <a:pt x="334" y="211"/>
                  </a:lnTo>
                  <a:lnTo>
                    <a:pt x="330" y="222"/>
                  </a:lnTo>
                  <a:lnTo>
                    <a:pt x="336" y="222"/>
                  </a:lnTo>
                  <a:lnTo>
                    <a:pt x="340" y="223"/>
                  </a:lnTo>
                  <a:lnTo>
                    <a:pt x="345" y="226"/>
                  </a:lnTo>
                  <a:lnTo>
                    <a:pt x="348" y="231"/>
                  </a:lnTo>
                  <a:lnTo>
                    <a:pt x="350" y="240"/>
                  </a:lnTo>
                  <a:lnTo>
                    <a:pt x="351" y="251"/>
                  </a:lnTo>
                  <a:lnTo>
                    <a:pt x="349" y="265"/>
                  </a:lnTo>
                  <a:lnTo>
                    <a:pt x="345" y="282"/>
                  </a:lnTo>
                  <a:lnTo>
                    <a:pt x="338" y="303"/>
                  </a:lnTo>
                  <a:lnTo>
                    <a:pt x="332" y="317"/>
                  </a:lnTo>
                  <a:lnTo>
                    <a:pt x="326" y="326"/>
                  </a:lnTo>
                  <a:lnTo>
                    <a:pt x="320" y="331"/>
                  </a:lnTo>
                  <a:lnTo>
                    <a:pt x="316" y="333"/>
                  </a:lnTo>
                  <a:lnTo>
                    <a:pt x="310" y="353"/>
                  </a:lnTo>
                  <a:lnTo>
                    <a:pt x="302" y="375"/>
                  </a:lnTo>
                  <a:lnTo>
                    <a:pt x="290" y="395"/>
                  </a:lnTo>
                  <a:lnTo>
                    <a:pt x="276" y="416"/>
                  </a:lnTo>
                  <a:lnTo>
                    <a:pt x="258" y="434"/>
                  </a:lnTo>
                  <a:lnTo>
                    <a:pt x="236" y="448"/>
                  </a:lnTo>
                  <a:lnTo>
                    <a:pt x="213" y="459"/>
                  </a:lnTo>
                  <a:lnTo>
                    <a:pt x="188" y="465"/>
                  </a:lnTo>
                  <a:lnTo>
                    <a:pt x="163" y="465"/>
                  </a:lnTo>
                  <a:lnTo>
                    <a:pt x="137" y="459"/>
                  </a:lnTo>
                  <a:lnTo>
                    <a:pt x="114" y="448"/>
                  </a:lnTo>
                  <a:lnTo>
                    <a:pt x="93" y="434"/>
                  </a:lnTo>
                  <a:lnTo>
                    <a:pt x="75" y="416"/>
                  </a:lnTo>
                  <a:lnTo>
                    <a:pt x="60" y="395"/>
                  </a:lnTo>
                  <a:lnTo>
                    <a:pt x="49" y="375"/>
                  </a:lnTo>
                  <a:lnTo>
                    <a:pt x="41" y="353"/>
                  </a:lnTo>
                  <a:lnTo>
                    <a:pt x="36" y="333"/>
                  </a:lnTo>
                  <a:lnTo>
                    <a:pt x="30" y="331"/>
                  </a:lnTo>
                  <a:lnTo>
                    <a:pt x="24" y="326"/>
                  </a:lnTo>
                  <a:lnTo>
                    <a:pt x="18" y="317"/>
                  </a:lnTo>
                  <a:lnTo>
                    <a:pt x="12" y="303"/>
                  </a:lnTo>
                  <a:lnTo>
                    <a:pt x="6" y="282"/>
                  </a:lnTo>
                  <a:lnTo>
                    <a:pt x="2" y="265"/>
                  </a:lnTo>
                  <a:lnTo>
                    <a:pt x="0" y="251"/>
                  </a:lnTo>
                  <a:lnTo>
                    <a:pt x="1" y="240"/>
                  </a:lnTo>
                  <a:lnTo>
                    <a:pt x="3" y="231"/>
                  </a:lnTo>
                  <a:lnTo>
                    <a:pt x="6" y="226"/>
                  </a:lnTo>
                  <a:lnTo>
                    <a:pt x="11" y="223"/>
                  </a:lnTo>
                  <a:lnTo>
                    <a:pt x="16" y="222"/>
                  </a:lnTo>
                  <a:lnTo>
                    <a:pt x="21" y="222"/>
                  </a:lnTo>
                  <a:lnTo>
                    <a:pt x="17" y="211"/>
                  </a:lnTo>
                  <a:lnTo>
                    <a:pt x="15" y="200"/>
                  </a:lnTo>
                  <a:lnTo>
                    <a:pt x="11" y="176"/>
                  </a:lnTo>
                  <a:lnTo>
                    <a:pt x="11" y="152"/>
                  </a:lnTo>
                  <a:lnTo>
                    <a:pt x="15" y="130"/>
                  </a:lnTo>
                  <a:lnTo>
                    <a:pt x="21" y="108"/>
                  </a:lnTo>
                  <a:lnTo>
                    <a:pt x="31" y="89"/>
                  </a:lnTo>
                  <a:lnTo>
                    <a:pt x="43" y="72"/>
                  </a:lnTo>
                  <a:lnTo>
                    <a:pt x="56" y="58"/>
                  </a:lnTo>
                  <a:lnTo>
                    <a:pt x="74" y="40"/>
                  </a:lnTo>
                  <a:lnTo>
                    <a:pt x="95" y="26"/>
                  </a:lnTo>
                  <a:lnTo>
                    <a:pt x="112" y="15"/>
                  </a:lnTo>
                  <a:lnTo>
                    <a:pt x="131" y="7"/>
                  </a:lnTo>
                  <a:lnTo>
                    <a:pt x="148" y="3"/>
                  </a:lnTo>
                  <a:lnTo>
                    <a:pt x="165" y="1"/>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1" name="Shape 12271"/>
            <p:cNvSpPr/>
            <p:nvPr/>
          </p:nvSpPr>
          <p:spPr>
            <a:xfrm>
              <a:off x="4087" y="4053"/>
              <a:ext cx="48" cy="22"/>
            </a:xfrm>
            <a:custGeom>
              <a:avLst/>
              <a:gdLst/>
              <a:ahLst/>
              <a:cxnLst/>
              <a:rect l="0" t="0" r="0" b="0"/>
              <a:pathLst>
                <a:path w="667" h="308" extrusionOk="0">
                  <a:moveTo>
                    <a:pt x="217" y="0"/>
                  </a:moveTo>
                  <a:lnTo>
                    <a:pt x="280" y="198"/>
                  </a:lnTo>
                  <a:lnTo>
                    <a:pt x="288" y="225"/>
                  </a:lnTo>
                  <a:lnTo>
                    <a:pt x="317" y="146"/>
                  </a:lnTo>
                  <a:lnTo>
                    <a:pt x="305" y="126"/>
                  </a:lnTo>
                  <a:lnTo>
                    <a:pt x="295" y="110"/>
                  </a:lnTo>
                  <a:lnTo>
                    <a:pt x="291" y="96"/>
                  </a:lnTo>
                  <a:lnTo>
                    <a:pt x="289" y="85"/>
                  </a:lnTo>
                  <a:lnTo>
                    <a:pt x="290" y="74"/>
                  </a:lnTo>
                  <a:lnTo>
                    <a:pt x="294" y="67"/>
                  </a:lnTo>
                  <a:lnTo>
                    <a:pt x="299" y="62"/>
                  </a:lnTo>
                  <a:lnTo>
                    <a:pt x="306" y="57"/>
                  </a:lnTo>
                  <a:lnTo>
                    <a:pt x="312" y="55"/>
                  </a:lnTo>
                  <a:lnTo>
                    <a:pt x="319" y="53"/>
                  </a:lnTo>
                  <a:lnTo>
                    <a:pt x="325" y="52"/>
                  </a:lnTo>
                  <a:lnTo>
                    <a:pt x="330" y="51"/>
                  </a:lnTo>
                  <a:lnTo>
                    <a:pt x="334" y="51"/>
                  </a:lnTo>
                  <a:lnTo>
                    <a:pt x="338" y="51"/>
                  </a:lnTo>
                  <a:lnTo>
                    <a:pt x="343" y="52"/>
                  </a:lnTo>
                  <a:lnTo>
                    <a:pt x="349" y="53"/>
                  </a:lnTo>
                  <a:lnTo>
                    <a:pt x="356" y="55"/>
                  </a:lnTo>
                  <a:lnTo>
                    <a:pt x="363" y="58"/>
                  </a:lnTo>
                  <a:lnTo>
                    <a:pt x="369" y="62"/>
                  </a:lnTo>
                  <a:lnTo>
                    <a:pt x="374" y="68"/>
                  </a:lnTo>
                  <a:lnTo>
                    <a:pt x="377" y="75"/>
                  </a:lnTo>
                  <a:lnTo>
                    <a:pt x="378" y="85"/>
                  </a:lnTo>
                  <a:lnTo>
                    <a:pt x="377" y="96"/>
                  </a:lnTo>
                  <a:lnTo>
                    <a:pt x="372" y="110"/>
                  </a:lnTo>
                  <a:lnTo>
                    <a:pt x="364" y="126"/>
                  </a:lnTo>
                  <a:lnTo>
                    <a:pt x="351" y="146"/>
                  </a:lnTo>
                  <a:lnTo>
                    <a:pt x="379" y="225"/>
                  </a:lnTo>
                  <a:lnTo>
                    <a:pt x="388" y="198"/>
                  </a:lnTo>
                  <a:lnTo>
                    <a:pt x="451" y="0"/>
                  </a:lnTo>
                  <a:lnTo>
                    <a:pt x="453" y="1"/>
                  </a:lnTo>
                  <a:lnTo>
                    <a:pt x="459" y="5"/>
                  </a:lnTo>
                  <a:lnTo>
                    <a:pt x="470" y="12"/>
                  </a:lnTo>
                  <a:lnTo>
                    <a:pt x="486" y="21"/>
                  </a:lnTo>
                  <a:lnTo>
                    <a:pt x="504" y="30"/>
                  </a:lnTo>
                  <a:lnTo>
                    <a:pt x="526" y="41"/>
                  </a:lnTo>
                  <a:lnTo>
                    <a:pt x="552" y="52"/>
                  </a:lnTo>
                  <a:lnTo>
                    <a:pt x="581" y="63"/>
                  </a:lnTo>
                  <a:lnTo>
                    <a:pt x="604" y="73"/>
                  </a:lnTo>
                  <a:lnTo>
                    <a:pt x="621" y="86"/>
                  </a:lnTo>
                  <a:lnTo>
                    <a:pt x="635" y="100"/>
                  </a:lnTo>
                  <a:lnTo>
                    <a:pt x="647" y="117"/>
                  </a:lnTo>
                  <a:lnTo>
                    <a:pt x="654" y="136"/>
                  </a:lnTo>
                  <a:lnTo>
                    <a:pt x="660" y="158"/>
                  </a:lnTo>
                  <a:lnTo>
                    <a:pt x="663" y="182"/>
                  </a:lnTo>
                  <a:lnTo>
                    <a:pt x="665" y="210"/>
                  </a:lnTo>
                  <a:lnTo>
                    <a:pt x="666" y="239"/>
                  </a:lnTo>
                  <a:lnTo>
                    <a:pt x="667" y="273"/>
                  </a:lnTo>
                  <a:lnTo>
                    <a:pt x="667" y="308"/>
                  </a:lnTo>
                  <a:lnTo>
                    <a:pt x="0" y="308"/>
                  </a:lnTo>
                  <a:lnTo>
                    <a:pt x="1" y="273"/>
                  </a:lnTo>
                  <a:lnTo>
                    <a:pt x="1" y="239"/>
                  </a:lnTo>
                  <a:lnTo>
                    <a:pt x="2" y="209"/>
                  </a:lnTo>
                  <a:lnTo>
                    <a:pt x="4" y="182"/>
                  </a:lnTo>
                  <a:lnTo>
                    <a:pt x="7" y="157"/>
                  </a:lnTo>
                  <a:lnTo>
                    <a:pt x="13" y="135"/>
                  </a:lnTo>
                  <a:lnTo>
                    <a:pt x="21" y="116"/>
                  </a:lnTo>
                  <a:lnTo>
                    <a:pt x="32" y="100"/>
                  </a:lnTo>
                  <a:lnTo>
                    <a:pt x="46" y="86"/>
                  </a:lnTo>
                  <a:lnTo>
                    <a:pt x="64" y="73"/>
                  </a:lnTo>
                  <a:lnTo>
                    <a:pt x="87" y="63"/>
                  </a:lnTo>
                  <a:lnTo>
                    <a:pt x="115" y="52"/>
                  </a:lnTo>
                  <a:lnTo>
                    <a:pt x="142" y="40"/>
                  </a:lnTo>
                  <a:lnTo>
                    <a:pt x="164" y="30"/>
                  </a:lnTo>
                  <a:lnTo>
                    <a:pt x="182" y="19"/>
                  </a:lnTo>
                  <a:lnTo>
                    <a:pt x="198" y="12"/>
                  </a:lnTo>
                  <a:lnTo>
                    <a:pt x="208" y="5"/>
                  </a:lnTo>
                  <a:lnTo>
                    <a:pt x="215" y="1"/>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2" name="Shape 12272"/>
            <p:cNvSpPr/>
            <p:nvPr/>
          </p:nvSpPr>
          <p:spPr>
            <a:xfrm>
              <a:off x="4099" y="4020"/>
              <a:ext cx="25" cy="34"/>
            </a:xfrm>
            <a:custGeom>
              <a:avLst/>
              <a:gdLst/>
              <a:ahLst/>
              <a:cxnLst/>
              <a:rect l="0" t="0" r="0" b="0"/>
              <a:pathLst>
                <a:path w="350" h="465" extrusionOk="0">
                  <a:moveTo>
                    <a:pt x="190" y="0"/>
                  </a:moveTo>
                  <a:lnTo>
                    <a:pt x="213" y="4"/>
                  </a:lnTo>
                  <a:lnTo>
                    <a:pt x="233" y="10"/>
                  </a:lnTo>
                  <a:lnTo>
                    <a:pt x="249" y="18"/>
                  </a:lnTo>
                  <a:lnTo>
                    <a:pt x="265" y="28"/>
                  </a:lnTo>
                  <a:lnTo>
                    <a:pt x="277" y="39"/>
                  </a:lnTo>
                  <a:lnTo>
                    <a:pt x="284" y="47"/>
                  </a:lnTo>
                  <a:lnTo>
                    <a:pt x="289" y="54"/>
                  </a:lnTo>
                  <a:lnTo>
                    <a:pt x="290" y="56"/>
                  </a:lnTo>
                  <a:lnTo>
                    <a:pt x="291" y="56"/>
                  </a:lnTo>
                  <a:lnTo>
                    <a:pt x="295" y="58"/>
                  </a:lnTo>
                  <a:lnTo>
                    <a:pt x="299" y="59"/>
                  </a:lnTo>
                  <a:lnTo>
                    <a:pt x="305" y="62"/>
                  </a:lnTo>
                  <a:lnTo>
                    <a:pt x="311" y="66"/>
                  </a:lnTo>
                  <a:lnTo>
                    <a:pt x="319" y="73"/>
                  </a:lnTo>
                  <a:lnTo>
                    <a:pt x="325" y="81"/>
                  </a:lnTo>
                  <a:lnTo>
                    <a:pt x="331" y="92"/>
                  </a:lnTo>
                  <a:lnTo>
                    <a:pt x="336" y="106"/>
                  </a:lnTo>
                  <a:lnTo>
                    <a:pt x="339" y="124"/>
                  </a:lnTo>
                  <a:lnTo>
                    <a:pt x="341" y="145"/>
                  </a:lnTo>
                  <a:lnTo>
                    <a:pt x="340" y="170"/>
                  </a:lnTo>
                  <a:lnTo>
                    <a:pt x="336" y="200"/>
                  </a:lnTo>
                  <a:lnTo>
                    <a:pt x="333" y="211"/>
                  </a:lnTo>
                  <a:lnTo>
                    <a:pt x="330" y="222"/>
                  </a:lnTo>
                  <a:lnTo>
                    <a:pt x="335" y="222"/>
                  </a:lnTo>
                  <a:lnTo>
                    <a:pt x="340" y="223"/>
                  </a:lnTo>
                  <a:lnTo>
                    <a:pt x="344" y="226"/>
                  </a:lnTo>
                  <a:lnTo>
                    <a:pt x="348" y="231"/>
                  </a:lnTo>
                  <a:lnTo>
                    <a:pt x="350" y="240"/>
                  </a:lnTo>
                  <a:lnTo>
                    <a:pt x="350" y="250"/>
                  </a:lnTo>
                  <a:lnTo>
                    <a:pt x="348" y="264"/>
                  </a:lnTo>
                  <a:lnTo>
                    <a:pt x="344" y="282"/>
                  </a:lnTo>
                  <a:lnTo>
                    <a:pt x="337" y="303"/>
                  </a:lnTo>
                  <a:lnTo>
                    <a:pt x="331" y="317"/>
                  </a:lnTo>
                  <a:lnTo>
                    <a:pt x="325" y="326"/>
                  </a:lnTo>
                  <a:lnTo>
                    <a:pt x="320" y="331"/>
                  </a:lnTo>
                  <a:lnTo>
                    <a:pt x="315" y="333"/>
                  </a:lnTo>
                  <a:lnTo>
                    <a:pt x="309" y="353"/>
                  </a:lnTo>
                  <a:lnTo>
                    <a:pt x="301" y="375"/>
                  </a:lnTo>
                  <a:lnTo>
                    <a:pt x="290" y="395"/>
                  </a:lnTo>
                  <a:lnTo>
                    <a:pt x="275" y="415"/>
                  </a:lnTo>
                  <a:lnTo>
                    <a:pt x="256" y="434"/>
                  </a:lnTo>
                  <a:lnTo>
                    <a:pt x="236" y="448"/>
                  </a:lnTo>
                  <a:lnTo>
                    <a:pt x="212" y="459"/>
                  </a:lnTo>
                  <a:lnTo>
                    <a:pt x="187" y="465"/>
                  </a:lnTo>
                  <a:lnTo>
                    <a:pt x="162" y="465"/>
                  </a:lnTo>
                  <a:lnTo>
                    <a:pt x="137" y="459"/>
                  </a:lnTo>
                  <a:lnTo>
                    <a:pt x="113" y="448"/>
                  </a:lnTo>
                  <a:lnTo>
                    <a:pt x="93" y="434"/>
                  </a:lnTo>
                  <a:lnTo>
                    <a:pt x="74" y="415"/>
                  </a:lnTo>
                  <a:lnTo>
                    <a:pt x="60" y="395"/>
                  </a:lnTo>
                  <a:lnTo>
                    <a:pt x="48" y="375"/>
                  </a:lnTo>
                  <a:lnTo>
                    <a:pt x="40" y="353"/>
                  </a:lnTo>
                  <a:lnTo>
                    <a:pt x="35" y="332"/>
                  </a:lnTo>
                  <a:lnTo>
                    <a:pt x="29" y="331"/>
                  </a:lnTo>
                  <a:lnTo>
                    <a:pt x="24" y="326"/>
                  </a:lnTo>
                  <a:lnTo>
                    <a:pt x="18" y="317"/>
                  </a:lnTo>
                  <a:lnTo>
                    <a:pt x="12" y="303"/>
                  </a:lnTo>
                  <a:lnTo>
                    <a:pt x="6" y="282"/>
                  </a:lnTo>
                  <a:lnTo>
                    <a:pt x="2" y="264"/>
                  </a:lnTo>
                  <a:lnTo>
                    <a:pt x="0" y="250"/>
                  </a:lnTo>
                  <a:lnTo>
                    <a:pt x="0" y="240"/>
                  </a:lnTo>
                  <a:lnTo>
                    <a:pt x="2" y="231"/>
                  </a:lnTo>
                  <a:lnTo>
                    <a:pt x="6" y="226"/>
                  </a:lnTo>
                  <a:lnTo>
                    <a:pt x="10" y="223"/>
                  </a:lnTo>
                  <a:lnTo>
                    <a:pt x="15" y="222"/>
                  </a:lnTo>
                  <a:lnTo>
                    <a:pt x="20" y="222"/>
                  </a:lnTo>
                  <a:lnTo>
                    <a:pt x="16" y="211"/>
                  </a:lnTo>
                  <a:lnTo>
                    <a:pt x="14" y="200"/>
                  </a:lnTo>
                  <a:lnTo>
                    <a:pt x="10" y="175"/>
                  </a:lnTo>
                  <a:lnTo>
                    <a:pt x="10" y="152"/>
                  </a:lnTo>
                  <a:lnTo>
                    <a:pt x="14" y="130"/>
                  </a:lnTo>
                  <a:lnTo>
                    <a:pt x="21" y="108"/>
                  </a:lnTo>
                  <a:lnTo>
                    <a:pt x="30" y="89"/>
                  </a:lnTo>
                  <a:lnTo>
                    <a:pt x="43" y="72"/>
                  </a:lnTo>
                  <a:lnTo>
                    <a:pt x="55" y="58"/>
                  </a:lnTo>
                  <a:lnTo>
                    <a:pt x="74" y="40"/>
                  </a:lnTo>
                  <a:lnTo>
                    <a:pt x="94" y="26"/>
                  </a:lnTo>
                  <a:lnTo>
                    <a:pt x="111" y="15"/>
                  </a:lnTo>
                  <a:lnTo>
                    <a:pt x="131" y="7"/>
                  </a:lnTo>
                  <a:lnTo>
                    <a:pt x="148" y="3"/>
                  </a:lnTo>
                  <a:lnTo>
                    <a:pt x="165" y="1"/>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3" name="Shape 12273"/>
            <p:cNvSpPr/>
            <p:nvPr/>
          </p:nvSpPr>
          <p:spPr>
            <a:xfrm>
              <a:off x="4231" y="4124"/>
              <a:ext cx="48" cy="22"/>
            </a:xfrm>
            <a:custGeom>
              <a:avLst/>
              <a:gdLst/>
              <a:ahLst/>
              <a:cxnLst/>
              <a:rect l="0" t="0" r="0" b="0"/>
              <a:pathLst>
                <a:path w="667" h="309" extrusionOk="0">
                  <a:moveTo>
                    <a:pt x="217" y="0"/>
                  </a:moveTo>
                  <a:lnTo>
                    <a:pt x="279" y="199"/>
                  </a:lnTo>
                  <a:lnTo>
                    <a:pt x="288" y="225"/>
                  </a:lnTo>
                  <a:lnTo>
                    <a:pt x="317" y="146"/>
                  </a:lnTo>
                  <a:lnTo>
                    <a:pt x="303" y="126"/>
                  </a:lnTo>
                  <a:lnTo>
                    <a:pt x="295" y="110"/>
                  </a:lnTo>
                  <a:lnTo>
                    <a:pt x="290" y="95"/>
                  </a:lnTo>
                  <a:lnTo>
                    <a:pt x="289" y="84"/>
                  </a:lnTo>
                  <a:lnTo>
                    <a:pt x="290" y="75"/>
                  </a:lnTo>
                  <a:lnTo>
                    <a:pt x="293" y="68"/>
                  </a:lnTo>
                  <a:lnTo>
                    <a:pt x="298" y="62"/>
                  </a:lnTo>
                  <a:lnTo>
                    <a:pt x="304" y="58"/>
                  </a:lnTo>
                  <a:lnTo>
                    <a:pt x="312" y="55"/>
                  </a:lnTo>
                  <a:lnTo>
                    <a:pt x="318" y="53"/>
                  </a:lnTo>
                  <a:lnTo>
                    <a:pt x="325" y="52"/>
                  </a:lnTo>
                  <a:lnTo>
                    <a:pt x="330" y="52"/>
                  </a:lnTo>
                  <a:lnTo>
                    <a:pt x="333" y="51"/>
                  </a:lnTo>
                  <a:lnTo>
                    <a:pt x="337" y="52"/>
                  </a:lnTo>
                  <a:lnTo>
                    <a:pt x="342" y="52"/>
                  </a:lnTo>
                  <a:lnTo>
                    <a:pt x="349" y="53"/>
                  </a:lnTo>
                  <a:lnTo>
                    <a:pt x="355" y="55"/>
                  </a:lnTo>
                  <a:lnTo>
                    <a:pt x="362" y="58"/>
                  </a:lnTo>
                  <a:lnTo>
                    <a:pt x="369" y="62"/>
                  </a:lnTo>
                  <a:lnTo>
                    <a:pt x="374" y="68"/>
                  </a:lnTo>
                  <a:lnTo>
                    <a:pt x="377" y="75"/>
                  </a:lnTo>
                  <a:lnTo>
                    <a:pt x="378" y="85"/>
                  </a:lnTo>
                  <a:lnTo>
                    <a:pt x="377" y="96"/>
                  </a:lnTo>
                  <a:lnTo>
                    <a:pt x="372" y="110"/>
                  </a:lnTo>
                  <a:lnTo>
                    <a:pt x="363" y="127"/>
                  </a:lnTo>
                  <a:lnTo>
                    <a:pt x="350" y="146"/>
                  </a:lnTo>
                  <a:lnTo>
                    <a:pt x="379" y="225"/>
                  </a:lnTo>
                  <a:lnTo>
                    <a:pt x="388" y="199"/>
                  </a:lnTo>
                  <a:lnTo>
                    <a:pt x="450" y="0"/>
                  </a:lnTo>
                  <a:lnTo>
                    <a:pt x="452" y="2"/>
                  </a:lnTo>
                  <a:lnTo>
                    <a:pt x="459" y="6"/>
                  </a:lnTo>
                  <a:lnTo>
                    <a:pt x="470" y="12"/>
                  </a:lnTo>
                  <a:lnTo>
                    <a:pt x="485" y="20"/>
                  </a:lnTo>
                  <a:lnTo>
                    <a:pt x="504" y="30"/>
                  </a:lnTo>
                  <a:lnTo>
                    <a:pt x="526" y="40"/>
                  </a:lnTo>
                  <a:lnTo>
                    <a:pt x="552" y="52"/>
                  </a:lnTo>
                  <a:lnTo>
                    <a:pt x="581" y="64"/>
                  </a:lnTo>
                  <a:lnTo>
                    <a:pt x="603" y="73"/>
                  </a:lnTo>
                  <a:lnTo>
                    <a:pt x="621" y="85"/>
                  </a:lnTo>
                  <a:lnTo>
                    <a:pt x="635" y="99"/>
                  </a:lnTo>
                  <a:lnTo>
                    <a:pt x="647" y="117"/>
                  </a:lnTo>
                  <a:lnTo>
                    <a:pt x="654" y="136"/>
                  </a:lnTo>
                  <a:lnTo>
                    <a:pt x="660" y="157"/>
                  </a:lnTo>
                  <a:lnTo>
                    <a:pt x="663" y="182"/>
                  </a:lnTo>
                  <a:lnTo>
                    <a:pt x="665" y="209"/>
                  </a:lnTo>
                  <a:lnTo>
                    <a:pt x="666" y="239"/>
                  </a:lnTo>
                  <a:lnTo>
                    <a:pt x="667" y="272"/>
                  </a:lnTo>
                  <a:lnTo>
                    <a:pt x="667" y="309"/>
                  </a:lnTo>
                  <a:lnTo>
                    <a:pt x="0" y="309"/>
                  </a:lnTo>
                  <a:lnTo>
                    <a:pt x="0" y="272"/>
                  </a:lnTo>
                  <a:lnTo>
                    <a:pt x="1" y="239"/>
                  </a:lnTo>
                  <a:lnTo>
                    <a:pt x="2" y="209"/>
                  </a:lnTo>
                  <a:lnTo>
                    <a:pt x="4" y="182"/>
                  </a:lnTo>
                  <a:lnTo>
                    <a:pt x="7" y="157"/>
                  </a:lnTo>
                  <a:lnTo>
                    <a:pt x="13" y="135"/>
                  </a:lnTo>
                  <a:lnTo>
                    <a:pt x="20" y="117"/>
                  </a:lnTo>
                  <a:lnTo>
                    <a:pt x="32" y="99"/>
                  </a:lnTo>
                  <a:lnTo>
                    <a:pt x="46" y="85"/>
                  </a:lnTo>
                  <a:lnTo>
                    <a:pt x="64" y="73"/>
                  </a:lnTo>
                  <a:lnTo>
                    <a:pt x="86" y="64"/>
                  </a:lnTo>
                  <a:lnTo>
                    <a:pt x="115" y="52"/>
                  </a:lnTo>
                  <a:lnTo>
                    <a:pt x="141" y="40"/>
                  </a:lnTo>
                  <a:lnTo>
                    <a:pt x="163" y="29"/>
                  </a:lnTo>
                  <a:lnTo>
                    <a:pt x="182" y="20"/>
                  </a:lnTo>
                  <a:lnTo>
                    <a:pt x="197" y="12"/>
                  </a:lnTo>
                  <a:lnTo>
                    <a:pt x="208" y="6"/>
                  </a:lnTo>
                  <a:lnTo>
                    <a:pt x="214" y="2"/>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4" name="Shape 12274"/>
            <p:cNvSpPr/>
            <p:nvPr/>
          </p:nvSpPr>
          <p:spPr>
            <a:xfrm>
              <a:off x="4242" y="4092"/>
              <a:ext cx="25" cy="33"/>
            </a:xfrm>
            <a:custGeom>
              <a:avLst/>
              <a:gdLst/>
              <a:ahLst/>
              <a:cxnLst/>
              <a:rect l="0" t="0" r="0" b="0"/>
              <a:pathLst>
                <a:path w="350" h="465" extrusionOk="0">
                  <a:moveTo>
                    <a:pt x="190" y="0"/>
                  </a:moveTo>
                  <a:lnTo>
                    <a:pt x="214" y="3"/>
                  </a:lnTo>
                  <a:lnTo>
                    <a:pt x="233" y="10"/>
                  </a:lnTo>
                  <a:lnTo>
                    <a:pt x="249" y="18"/>
                  </a:lnTo>
                  <a:lnTo>
                    <a:pt x="265" y="29"/>
                  </a:lnTo>
                  <a:lnTo>
                    <a:pt x="277" y="39"/>
                  </a:lnTo>
                  <a:lnTo>
                    <a:pt x="285" y="48"/>
                  </a:lnTo>
                  <a:lnTo>
                    <a:pt x="289" y="54"/>
                  </a:lnTo>
                  <a:lnTo>
                    <a:pt x="291" y="56"/>
                  </a:lnTo>
                  <a:lnTo>
                    <a:pt x="292" y="57"/>
                  </a:lnTo>
                  <a:lnTo>
                    <a:pt x="295" y="57"/>
                  </a:lnTo>
                  <a:lnTo>
                    <a:pt x="299" y="59"/>
                  </a:lnTo>
                  <a:lnTo>
                    <a:pt x="305" y="61"/>
                  </a:lnTo>
                  <a:lnTo>
                    <a:pt x="312" y="66"/>
                  </a:lnTo>
                  <a:lnTo>
                    <a:pt x="319" y="72"/>
                  </a:lnTo>
                  <a:lnTo>
                    <a:pt x="326" y="80"/>
                  </a:lnTo>
                  <a:lnTo>
                    <a:pt x="331" y="92"/>
                  </a:lnTo>
                  <a:lnTo>
                    <a:pt x="336" y="106"/>
                  </a:lnTo>
                  <a:lnTo>
                    <a:pt x="340" y="124"/>
                  </a:lnTo>
                  <a:lnTo>
                    <a:pt x="341" y="146"/>
                  </a:lnTo>
                  <a:lnTo>
                    <a:pt x="340" y="170"/>
                  </a:lnTo>
                  <a:lnTo>
                    <a:pt x="336" y="200"/>
                  </a:lnTo>
                  <a:lnTo>
                    <a:pt x="334" y="211"/>
                  </a:lnTo>
                  <a:lnTo>
                    <a:pt x="330" y="222"/>
                  </a:lnTo>
                  <a:lnTo>
                    <a:pt x="335" y="222"/>
                  </a:lnTo>
                  <a:lnTo>
                    <a:pt x="340" y="223"/>
                  </a:lnTo>
                  <a:lnTo>
                    <a:pt x="344" y="226"/>
                  </a:lnTo>
                  <a:lnTo>
                    <a:pt x="348" y="232"/>
                  </a:lnTo>
                  <a:lnTo>
                    <a:pt x="350" y="239"/>
                  </a:lnTo>
                  <a:lnTo>
                    <a:pt x="350" y="250"/>
                  </a:lnTo>
                  <a:lnTo>
                    <a:pt x="348" y="265"/>
                  </a:lnTo>
                  <a:lnTo>
                    <a:pt x="344" y="283"/>
                  </a:lnTo>
                  <a:lnTo>
                    <a:pt x="338" y="303"/>
                  </a:lnTo>
                  <a:lnTo>
                    <a:pt x="331" y="317"/>
                  </a:lnTo>
                  <a:lnTo>
                    <a:pt x="325" y="327"/>
                  </a:lnTo>
                  <a:lnTo>
                    <a:pt x="320" y="332"/>
                  </a:lnTo>
                  <a:lnTo>
                    <a:pt x="314" y="334"/>
                  </a:lnTo>
                  <a:lnTo>
                    <a:pt x="310" y="354"/>
                  </a:lnTo>
                  <a:lnTo>
                    <a:pt x="301" y="374"/>
                  </a:lnTo>
                  <a:lnTo>
                    <a:pt x="290" y="396"/>
                  </a:lnTo>
                  <a:lnTo>
                    <a:pt x="275" y="415"/>
                  </a:lnTo>
                  <a:lnTo>
                    <a:pt x="256" y="433"/>
                  </a:lnTo>
                  <a:lnTo>
                    <a:pt x="236" y="449"/>
                  </a:lnTo>
                  <a:lnTo>
                    <a:pt x="213" y="460"/>
                  </a:lnTo>
                  <a:lnTo>
                    <a:pt x="187" y="465"/>
                  </a:lnTo>
                  <a:lnTo>
                    <a:pt x="162" y="465"/>
                  </a:lnTo>
                  <a:lnTo>
                    <a:pt x="137" y="460"/>
                  </a:lnTo>
                  <a:lnTo>
                    <a:pt x="114" y="449"/>
                  </a:lnTo>
                  <a:lnTo>
                    <a:pt x="92" y="433"/>
                  </a:lnTo>
                  <a:lnTo>
                    <a:pt x="74" y="415"/>
                  </a:lnTo>
                  <a:lnTo>
                    <a:pt x="60" y="396"/>
                  </a:lnTo>
                  <a:lnTo>
                    <a:pt x="48" y="374"/>
                  </a:lnTo>
                  <a:lnTo>
                    <a:pt x="40" y="353"/>
                  </a:lnTo>
                  <a:lnTo>
                    <a:pt x="34" y="333"/>
                  </a:lnTo>
                  <a:lnTo>
                    <a:pt x="29" y="331"/>
                  </a:lnTo>
                  <a:lnTo>
                    <a:pt x="24" y="326"/>
                  </a:lnTo>
                  <a:lnTo>
                    <a:pt x="18" y="316"/>
                  </a:lnTo>
                  <a:lnTo>
                    <a:pt x="12" y="302"/>
                  </a:lnTo>
                  <a:lnTo>
                    <a:pt x="6" y="283"/>
                  </a:lnTo>
                  <a:lnTo>
                    <a:pt x="2" y="265"/>
                  </a:lnTo>
                  <a:lnTo>
                    <a:pt x="0" y="250"/>
                  </a:lnTo>
                  <a:lnTo>
                    <a:pt x="0" y="239"/>
                  </a:lnTo>
                  <a:lnTo>
                    <a:pt x="2" y="232"/>
                  </a:lnTo>
                  <a:lnTo>
                    <a:pt x="6" y="226"/>
                  </a:lnTo>
                  <a:lnTo>
                    <a:pt x="10" y="223"/>
                  </a:lnTo>
                  <a:lnTo>
                    <a:pt x="15" y="222"/>
                  </a:lnTo>
                  <a:lnTo>
                    <a:pt x="20" y="222"/>
                  </a:lnTo>
                  <a:lnTo>
                    <a:pt x="17" y="211"/>
                  </a:lnTo>
                  <a:lnTo>
                    <a:pt x="14" y="200"/>
                  </a:lnTo>
                  <a:lnTo>
                    <a:pt x="11" y="175"/>
                  </a:lnTo>
                  <a:lnTo>
                    <a:pt x="10" y="152"/>
                  </a:lnTo>
                  <a:lnTo>
                    <a:pt x="14" y="129"/>
                  </a:lnTo>
                  <a:lnTo>
                    <a:pt x="21" y="108"/>
                  </a:lnTo>
                  <a:lnTo>
                    <a:pt x="30" y="90"/>
                  </a:lnTo>
                  <a:lnTo>
                    <a:pt x="43" y="72"/>
                  </a:lnTo>
                  <a:lnTo>
                    <a:pt x="56" y="57"/>
                  </a:lnTo>
                  <a:lnTo>
                    <a:pt x="74" y="40"/>
                  </a:lnTo>
                  <a:lnTo>
                    <a:pt x="94" y="26"/>
                  </a:lnTo>
                  <a:lnTo>
                    <a:pt x="112" y="14"/>
                  </a:lnTo>
                  <a:lnTo>
                    <a:pt x="131" y="6"/>
                  </a:lnTo>
                  <a:lnTo>
                    <a:pt x="147" y="2"/>
                  </a:lnTo>
                  <a:lnTo>
                    <a:pt x="165" y="0"/>
                  </a:lnTo>
                  <a:lnTo>
                    <a:pt x="1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5" name="Shape 12275"/>
            <p:cNvSpPr/>
            <p:nvPr/>
          </p:nvSpPr>
          <p:spPr>
            <a:xfrm>
              <a:off x="4135" y="4124"/>
              <a:ext cx="48" cy="22"/>
            </a:xfrm>
            <a:custGeom>
              <a:avLst/>
              <a:gdLst/>
              <a:ahLst/>
              <a:cxnLst/>
              <a:rect l="0" t="0" r="0" b="0"/>
              <a:pathLst>
                <a:path w="667" h="308" extrusionOk="0">
                  <a:moveTo>
                    <a:pt x="217" y="0"/>
                  </a:moveTo>
                  <a:lnTo>
                    <a:pt x="279" y="198"/>
                  </a:lnTo>
                  <a:lnTo>
                    <a:pt x="288" y="225"/>
                  </a:lnTo>
                  <a:lnTo>
                    <a:pt x="317" y="145"/>
                  </a:lnTo>
                  <a:lnTo>
                    <a:pt x="303" y="126"/>
                  </a:lnTo>
                  <a:lnTo>
                    <a:pt x="295" y="110"/>
                  </a:lnTo>
                  <a:lnTo>
                    <a:pt x="290" y="95"/>
                  </a:lnTo>
                  <a:lnTo>
                    <a:pt x="289" y="84"/>
                  </a:lnTo>
                  <a:lnTo>
                    <a:pt x="290" y="75"/>
                  </a:lnTo>
                  <a:lnTo>
                    <a:pt x="293" y="67"/>
                  </a:lnTo>
                  <a:lnTo>
                    <a:pt x="298" y="62"/>
                  </a:lnTo>
                  <a:lnTo>
                    <a:pt x="304" y="57"/>
                  </a:lnTo>
                  <a:lnTo>
                    <a:pt x="312" y="55"/>
                  </a:lnTo>
                  <a:lnTo>
                    <a:pt x="318" y="53"/>
                  </a:lnTo>
                  <a:lnTo>
                    <a:pt x="325" y="52"/>
                  </a:lnTo>
                  <a:lnTo>
                    <a:pt x="330" y="51"/>
                  </a:lnTo>
                  <a:lnTo>
                    <a:pt x="333" y="51"/>
                  </a:lnTo>
                  <a:lnTo>
                    <a:pt x="337" y="51"/>
                  </a:lnTo>
                  <a:lnTo>
                    <a:pt x="342" y="52"/>
                  </a:lnTo>
                  <a:lnTo>
                    <a:pt x="349" y="53"/>
                  </a:lnTo>
                  <a:lnTo>
                    <a:pt x="355" y="55"/>
                  </a:lnTo>
                  <a:lnTo>
                    <a:pt x="362" y="58"/>
                  </a:lnTo>
                  <a:lnTo>
                    <a:pt x="369" y="62"/>
                  </a:lnTo>
                  <a:lnTo>
                    <a:pt x="374" y="68"/>
                  </a:lnTo>
                  <a:lnTo>
                    <a:pt x="377" y="75"/>
                  </a:lnTo>
                  <a:lnTo>
                    <a:pt x="378" y="84"/>
                  </a:lnTo>
                  <a:lnTo>
                    <a:pt x="377" y="95"/>
                  </a:lnTo>
                  <a:lnTo>
                    <a:pt x="372" y="110"/>
                  </a:lnTo>
                  <a:lnTo>
                    <a:pt x="363" y="126"/>
                  </a:lnTo>
                  <a:lnTo>
                    <a:pt x="350" y="145"/>
                  </a:lnTo>
                  <a:lnTo>
                    <a:pt x="379" y="225"/>
                  </a:lnTo>
                  <a:lnTo>
                    <a:pt x="388" y="198"/>
                  </a:lnTo>
                  <a:lnTo>
                    <a:pt x="450" y="0"/>
                  </a:lnTo>
                  <a:lnTo>
                    <a:pt x="452" y="1"/>
                  </a:lnTo>
                  <a:lnTo>
                    <a:pt x="459" y="6"/>
                  </a:lnTo>
                  <a:lnTo>
                    <a:pt x="470" y="12"/>
                  </a:lnTo>
                  <a:lnTo>
                    <a:pt x="485" y="20"/>
                  </a:lnTo>
                  <a:lnTo>
                    <a:pt x="504" y="29"/>
                  </a:lnTo>
                  <a:lnTo>
                    <a:pt x="526" y="40"/>
                  </a:lnTo>
                  <a:lnTo>
                    <a:pt x="552" y="52"/>
                  </a:lnTo>
                  <a:lnTo>
                    <a:pt x="581" y="63"/>
                  </a:lnTo>
                  <a:lnTo>
                    <a:pt x="605" y="74"/>
                  </a:lnTo>
                  <a:lnTo>
                    <a:pt x="624" y="88"/>
                  </a:lnTo>
                  <a:lnTo>
                    <a:pt x="638" y="104"/>
                  </a:lnTo>
                  <a:lnTo>
                    <a:pt x="650" y="124"/>
                  </a:lnTo>
                  <a:lnTo>
                    <a:pt x="657" y="146"/>
                  </a:lnTo>
                  <a:lnTo>
                    <a:pt x="662" y="172"/>
                  </a:lnTo>
                  <a:lnTo>
                    <a:pt x="664" y="200"/>
                  </a:lnTo>
                  <a:lnTo>
                    <a:pt x="666" y="233"/>
                  </a:lnTo>
                  <a:lnTo>
                    <a:pt x="666" y="268"/>
                  </a:lnTo>
                  <a:lnTo>
                    <a:pt x="667" y="308"/>
                  </a:lnTo>
                  <a:lnTo>
                    <a:pt x="0" y="308"/>
                  </a:lnTo>
                  <a:lnTo>
                    <a:pt x="0" y="272"/>
                  </a:lnTo>
                  <a:lnTo>
                    <a:pt x="1" y="239"/>
                  </a:lnTo>
                  <a:lnTo>
                    <a:pt x="2" y="208"/>
                  </a:lnTo>
                  <a:lnTo>
                    <a:pt x="4" y="182"/>
                  </a:lnTo>
                  <a:lnTo>
                    <a:pt x="7" y="156"/>
                  </a:lnTo>
                  <a:lnTo>
                    <a:pt x="13" y="135"/>
                  </a:lnTo>
                  <a:lnTo>
                    <a:pt x="20" y="116"/>
                  </a:lnTo>
                  <a:lnTo>
                    <a:pt x="32" y="99"/>
                  </a:lnTo>
                  <a:lnTo>
                    <a:pt x="46" y="85"/>
                  </a:lnTo>
                  <a:lnTo>
                    <a:pt x="64" y="73"/>
                  </a:lnTo>
                  <a:lnTo>
                    <a:pt x="86" y="63"/>
                  </a:lnTo>
                  <a:lnTo>
                    <a:pt x="115" y="52"/>
                  </a:lnTo>
                  <a:lnTo>
                    <a:pt x="141" y="39"/>
                  </a:lnTo>
                  <a:lnTo>
                    <a:pt x="163" y="29"/>
                  </a:lnTo>
                  <a:lnTo>
                    <a:pt x="182" y="19"/>
                  </a:lnTo>
                  <a:lnTo>
                    <a:pt x="197" y="12"/>
                  </a:lnTo>
                  <a:lnTo>
                    <a:pt x="208" y="5"/>
                  </a:lnTo>
                  <a:lnTo>
                    <a:pt x="214" y="1"/>
                  </a:lnTo>
                  <a:lnTo>
                    <a:pt x="2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6" name="Shape 12276"/>
            <p:cNvSpPr/>
            <p:nvPr/>
          </p:nvSpPr>
          <p:spPr>
            <a:xfrm>
              <a:off x="4146" y="4091"/>
              <a:ext cx="25" cy="34"/>
            </a:xfrm>
            <a:custGeom>
              <a:avLst/>
              <a:gdLst/>
              <a:ahLst/>
              <a:cxnLst/>
              <a:rect l="0" t="0" r="0" b="0"/>
              <a:pathLst>
                <a:path w="351" h="466" extrusionOk="0">
                  <a:moveTo>
                    <a:pt x="191" y="0"/>
                  </a:moveTo>
                  <a:lnTo>
                    <a:pt x="215" y="4"/>
                  </a:lnTo>
                  <a:lnTo>
                    <a:pt x="234" y="10"/>
                  </a:lnTo>
                  <a:lnTo>
                    <a:pt x="250" y="18"/>
                  </a:lnTo>
                  <a:lnTo>
                    <a:pt x="266" y="29"/>
                  </a:lnTo>
                  <a:lnTo>
                    <a:pt x="278" y="40"/>
                  </a:lnTo>
                  <a:lnTo>
                    <a:pt x="286" y="48"/>
                  </a:lnTo>
                  <a:lnTo>
                    <a:pt x="290" y="55"/>
                  </a:lnTo>
                  <a:lnTo>
                    <a:pt x="292" y="57"/>
                  </a:lnTo>
                  <a:lnTo>
                    <a:pt x="293" y="57"/>
                  </a:lnTo>
                  <a:lnTo>
                    <a:pt x="296" y="58"/>
                  </a:lnTo>
                  <a:lnTo>
                    <a:pt x="300" y="59"/>
                  </a:lnTo>
                  <a:lnTo>
                    <a:pt x="306" y="62"/>
                  </a:lnTo>
                  <a:lnTo>
                    <a:pt x="313" y="66"/>
                  </a:lnTo>
                  <a:lnTo>
                    <a:pt x="320" y="73"/>
                  </a:lnTo>
                  <a:lnTo>
                    <a:pt x="327" y="81"/>
                  </a:lnTo>
                  <a:lnTo>
                    <a:pt x="332" y="93"/>
                  </a:lnTo>
                  <a:lnTo>
                    <a:pt x="337" y="107"/>
                  </a:lnTo>
                  <a:lnTo>
                    <a:pt x="341" y="124"/>
                  </a:lnTo>
                  <a:lnTo>
                    <a:pt x="342" y="145"/>
                  </a:lnTo>
                  <a:lnTo>
                    <a:pt x="341" y="171"/>
                  </a:lnTo>
                  <a:lnTo>
                    <a:pt x="337" y="200"/>
                  </a:lnTo>
                  <a:lnTo>
                    <a:pt x="335" y="212"/>
                  </a:lnTo>
                  <a:lnTo>
                    <a:pt x="331" y="223"/>
                  </a:lnTo>
                  <a:lnTo>
                    <a:pt x="336" y="223"/>
                  </a:lnTo>
                  <a:lnTo>
                    <a:pt x="341" y="224"/>
                  </a:lnTo>
                  <a:lnTo>
                    <a:pt x="345" y="227"/>
                  </a:lnTo>
                  <a:lnTo>
                    <a:pt x="349" y="232"/>
                  </a:lnTo>
                  <a:lnTo>
                    <a:pt x="351" y="240"/>
                  </a:lnTo>
                  <a:lnTo>
                    <a:pt x="351" y="251"/>
                  </a:lnTo>
                  <a:lnTo>
                    <a:pt x="349" y="264"/>
                  </a:lnTo>
                  <a:lnTo>
                    <a:pt x="345" y="283"/>
                  </a:lnTo>
                  <a:lnTo>
                    <a:pt x="339" y="303"/>
                  </a:lnTo>
                  <a:lnTo>
                    <a:pt x="332" y="317"/>
                  </a:lnTo>
                  <a:lnTo>
                    <a:pt x="326" y="326"/>
                  </a:lnTo>
                  <a:lnTo>
                    <a:pt x="321" y="332"/>
                  </a:lnTo>
                  <a:lnTo>
                    <a:pt x="315" y="334"/>
                  </a:lnTo>
                  <a:lnTo>
                    <a:pt x="311" y="354"/>
                  </a:lnTo>
                  <a:lnTo>
                    <a:pt x="302" y="375"/>
                  </a:lnTo>
                  <a:lnTo>
                    <a:pt x="291" y="396"/>
                  </a:lnTo>
                  <a:lnTo>
                    <a:pt x="276" y="416"/>
                  </a:lnTo>
                  <a:lnTo>
                    <a:pt x="257" y="434"/>
                  </a:lnTo>
                  <a:lnTo>
                    <a:pt x="237" y="449"/>
                  </a:lnTo>
                  <a:lnTo>
                    <a:pt x="214" y="460"/>
                  </a:lnTo>
                  <a:lnTo>
                    <a:pt x="188" y="466"/>
                  </a:lnTo>
                  <a:lnTo>
                    <a:pt x="163" y="466"/>
                  </a:lnTo>
                  <a:lnTo>
                    <a:pt x="138" y="460"/>
                  </a:lnTo>
                  <a:lnTo>
                    <a:pt x="115" y="449"/>
                  </a:lnTo>
                  <a:lnTo>
                    <a:pt x="93" y="434"/>
                  </a:lnTo>
                  <a:lnTo>
                    <a:pt x="75" y="416"/>
                  </a:lnTo>
                  <a:lnTo>
                    <a:pt x="61" y="396"/>
                  </a:lnTo>
                  <a:lnTo>
                    <a:pt x="49" y="375"/>
                  </a:lnTo>
                  <a:lnTo>
                    <a:pt x="41" y="354"/>
                  </a:lnTo>
                  <a:lnTo>
                    <a:pt x="35" y="334"/>
                  </a:lnTo>
                  <a:lnTo>
                    <a:pt x="30" y="332"/>
                  </a:lnTo>
                  <a:lnTo>
                    <a:pt x="25" y="326"/>
                  </a:lnTo>
                  <a:lnTo>
                    <a:pt x="19" y="317"/>
                  </a:lnTo>
                  <a:lnTo>
                    <a:pt x="13" y="302"/>
                  </a:lnTo>
                  <a:lnTo>
                    <a:pt x="6" y="283"/>
                  </a:lnTo>
                  <a:lnTo>
                    <a:pt x="2" y="264"/>
                  </a:lnTo>
                  <a:lnTo>
                    <a:pt x="0" y="250"/>
                  </a:lnTo>
                  <a:lnTo>
                    <a:pt x="1" y="239"/>
                  </a:lnTo>
                  <a:lnTo>
                    <a:pt x="3" y="232"/>
                  </a:lnTo>
                  <a:lnTo>
                    <a:pt x="6" y="227"/>
                  </a:lnTo>
                  <a:lnTo>
                    <a:pt x="11" y="224"/>
                  </a:lnTo>
                  <a:lnTo>
                    <a:pt x="16" y="223"/>
                  </a:lnTo>
                  <a:lnTo>
                    <a:pt x="21" y="223"/>
                  </a:lnTo>
                  <a:lnTo>
                    <a:pt x="18" y="212"/>
                  </a:lnTo>
                  <a:lnTo>
                    <a:pt x="15" y="200"/>
                  </a:lnTo>
                  <a:lnTo>
                    <a:pt x="12" y="176"/>
                  </a:lnTo>
                  <a:lnTo>
                    <a:pt x="11" y="153"/>
                  </a:lnTo>
                  <a:lnTo>
                    <a:pt x="15" y="130"/>
                  </a:lnTo>
                  <a:lnTo>
                    <a:pt x="22" y="109"/>
                  </a:lnTo>
                  <a:lnTo>
                    <a:pt x="31" y="90"/>
                  </a:lnTo>
                  <a:lnTo>
                    <a:pt x="44" y="72"/>
                  </a:lnTo>
                  <a:lnTo>
                    <a:pt x="57" y="58"/>
                  </a:lnTo>
                  <a:lnTo>
                    <a:pt x="75" y="41"/>
                  </a:lnTo>
                  <a:lnTo>
                    <a:pt x="95" y="27"/>
                  </a:lnTo>
                  <a:lnTo>
                    <a:pt x="113" y="15"/>
                  </a:lnTo>
                  <a:lnTo>
                    <a:pt x="132" y="7"/>
                  </a:lnTo>
                  <a:lnTo>
                    <a:pt x="148" y="3"/>
                  </a:lnTo>
                  <a:lnTo>
                    <a:pt x="166" y="1"/>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7" name="Shape 12277"/>
            <p:cNvSpPr/>
            <p:nvPr/>
          </p:nvSpPr>
          <p:spPr>
            <a:xfrm>
              <a:off x="4039" y="4124"/>
              <a:ext cx="48" cy="22"/>
            </a:xfrm>
            <a:custGeom>
              <a:avLst/>
              <a:gdLst/>
              <a:ahLst/>
              <a:cxnLst/>
              <a:rect l="0" t="0" r="0" b="0"/>
              <a:pathLst>
                <a:path w="666" h="309" extrusionOk="0">
                  <a:moveTo>
                    <a:pt x="450" y="0"/>
                  </a:moveTo>
                  <a:lnTo>
                    <a:pt x="452" y="1"/>
                  </a:lnTo>
                  <a:lnTo>
                    <a:pt x="458" y="6"/>
                  </a:lnTo>
                  <a:lnTo>
                    <a:pt x="469" y="12"/>
                  </a:lnTo>
                  <a:lnTo>
                    <a:pt x="485" y="20"/>
                  </a:lnTo>
                  <a:lnTo>
                    <a:pt x="503" y="29"/>
                  </a:lnTo>
                  <a:lnTo>
                    <a:pt x="525" y="40"/>
                  </a:lnTo>
                  <a:lnTo>
                    <a:pt x="551" y="52"/>
                  </a:lnTo>
                  <a:lnTo>
                    <a:pt x="580" y="63"/>
                  </a:lnTo>
                  <a:lnTo>
                    <a:pt x="603" y="73"/>
                  </a:lnTo>
                  <a:lnTo>
                    <a:pt x="620" y="85"/>
                  </a:lnTo>
                  <a:lnTo>
                    <a:pt x="634" y="99"/>
                  </a:lnTo>
                  <a:lnTo>
                    <a:pt x="646" y="117"/>
                  </a:lnTo>
                  <a:lnTo>
                    <a:pt x="654" y="135"/>
                  </a:lnTo>
                  <a:lnTo>
                    <a:pt x="659" y="157"/>
                  </a:lnTo>
                  <a:lnTo>
                    <a:pt x="663" y="182"/>
                  </a:lnTo>
                  <a:lnTo>
                    <a:pt x="665" y="209"/>
                  </a:lnTo>
                  <a:lnTo>
                    <a:pt x="666" y="239"/>
                  </a:lnTo>
                  <a:lnTo>
                    <a:pt x="666" y="272"/>
                  </a:lnTo>
                  <a:lnTo>
                    <a:pt x="666" y="309"/>
                  </a:lnTo>
                  <a:lnTo>
                    <a:pt x="0" y="309"/>
                  </a:lnTo>
                  <a:lnTo>
                    <a:pt x="0" y="272"/>
                  </a:lnTo>
                  <a:lnTo>
                    <a:pt x="1" y="240"/>
                  </a:lnTo>
                  <a:lnTo>
                    <a:pt x="2" y="209"/>
                  </a:lnTo>
                  <a:lnTo>
                    <a:pt x="4" y="182"/>
                  </a:lnTo>
                  <a:lnTo>
                    <a:pt x="7" y="157"/>
                  </a:lnTo>
                  <a:lnTo>
                    <a:pt x="13" y="136"/>
                  </a:lnTo>
                  <a:lnTo>
                    <a:pt x="20" y="117"/>
                  </a:lnTo>
                  <a:lnTo>
                    <a:pt x="32" y="99"/>
                  </a:lnTo>
                  <a:lnTo>
                    <a:pt x="46" y="85"/>
                  </a:lnTo>
                  <a:lnTo>
                    <a:pt x="64" y="74"/>
                  </a:lnTo>
                  <a:lnTo>
                    <a:pt x="86" y="64"/>
                  </a:lnTo>
                  <a:lnTo>
                    <a:pt x="115" y="52"/>
                  </a:lnTo>
                  <a:lnTo>
                    <a:pt x="141" y="40"/>
                  </a:lnTo>
                  <a:lnTo>
                    <a:pt x="163" y="30"/>
                  </a:lnTo>
                  <a:lnTo>
                    <a:pt x="182" y="20"/>
                  </a:lnTo>
                  <a:lnTo>
                    <a:pt x="197" y="12"/>
                  </a:lnTo>
                  <a:lnTo>
                    <a:pt x="208" y="6"/>
                  </a:lnTo>
                  <a:lnTo>
                    <a:pt x="214" y="2"/>
                  </a:lnTo>
                  <a:lnTo>
                    <a:pt x="217" y="1"/>
                  </a:lnTo>
                  <a:lnTo>
                    <a:pt x="279" y="199"/>
                  </a:lnTo>
                  <a:lnTo>
                    <a:pt x="288" y="225"/>
                  </a:lnTo>
                  <a:lnTo>
                    <a:pt x="317" y="146"/>
                  </a:lnTo>
                  <a:lnTo>
                    <a:pt x="303" y="127"/>
                  </a:lnTo>
                  <a:lnTo>
                    <a:pt x="295" y="110"/>
                  </a:lnTo>
                  <a:lnTo>
                    <a:pt x="290" y="96"/>
                  </a:lnTo>
                  <a:lnTo>
                    <a:pt x="289" y="84"/>
                  </a:lnTo>
                  <a:lnTo>
                    <a:pt x="290" y="75"/>
                  </a:lnTo>
                  <a:lnTo>
                    <a:pt x="293" y="68"/>
                  </a:lnTo>
                  <a:lnTo>
                    <a:pt x="298" y="62"/>
                  </a:lnTo>
                  <a:lnTo>
                    <a:pt x="304" y="58"/>
                  </a:lnTo>
                  <a:lnTo>
                    <a:pt x="312" y="55"/>
                  </a:lnTo>
                  <a:lnTo>
                    <a:pt x="318" y="53"/>
                  </a:lnTo>
                  <a:lnTo>
                    <a:pt x="325" y="52"/>
                  </a:lnTo>
                  <a:lnTo>
                    <a:pt x="330" y="52"/>
                  </a:lnTo>
                  <a:lnTo>
                    <a:pt x="333" y="52"/>
                  </a:lnTo>
                  <a:lnTo>
                    <a:pt x="337" y="52"/>
                  </a:lnTo>
                  <a:lnTo>
                    <a:pt x="342" y="53"/>
                  </a:lnTo>
                  <a:lnTo>
                    <a:pt x="349" y="54"/>
                  </a:lnTo>
                  <a:lnTo>
                    <a:pt x="355" y="56"/>
                  </a:lnTo>
                  <a:lnTo>
                    <a:pt x="362" y="59"/>
                  </a:lnTo>
                  <a:lnTo>
                    <a:pt x="369" y="63"/>
                  </a:lnTo>
                  <a:lnTo>
                    <a:pt x="374" y="68"/>
                  </a:lnTo>
                  <a:lnTo>
                    <a:pt x="377" y="76"/>
                  </a:lnTo>
                  <a:lnTo>
                    <a:pt x="378" y="85"/>
                  </a:lnTo>
                  <a:lnTo>
                    <a:pt x="377" y="96"/>
                  </a:lnTo>
                  <a:lnTo>
                    <a:pt x="372" y="111"/>
                  </a:lnTo>
                  <a:lnTo>
                    <a:pt x="363" y="127"/>
                  </a:lnTo>
                  <a:lnTo>
                    <a:pt x="350" y="146"/>
                  </a:lnTo>
                  <a:lnTo>
                    <a:pt x="378" y="225"/>
                  </a:lnTo>
                  <a:lnTo>
                    <a:pt x="387" y="198"/>
                  </a:lnTo>
                  <a:lnTo>
                    <a:pt x="4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78" name="Shape 12278"/>
            <p:cNvSpPr/>
            <p:nvPr/>
          </p:nvSpPr>
          <p:spPr>
            <a:xfrm>
              <a:off x="4050" y="4091"/>
              <a:ext cx="25" cy="34"/>
            </a:xfrm>
            <a:custGeom>
              <a:avLst/>
              <a:gdLst/>
              <a:ahLst/>
              <a:cxnLst/>
              <a:rect l="0" t="0" r="0" b="0"/>
              <a:pathLst>
                <a:path w="351" h="466" extrusionOk="0">
                  <a:moveTo>
                    <a:pt x="191" y="0"/>
                  </a:moveTo>
                  <a:lnTo>
                    <a:pt x="214" y="4"/>
                  </a:lnTo>
                  <a:lnTo>
                    <a:pt x="233" y="10"/>
                  </a:lnTo>
                  <a:lnTo>
                    <a:pt x="249" y="18"/>
                  </a:lnTo>
                  <a:lnTo>
                    <a:pt x="266" y="29"/>
                  </a:lnTo>
                  <a:lnTo>
                    <a:pt x="277" y="40"/>
                  </a:lnTo>
                  <a:lnTo>
                    <a:pt x="285" y="48"/>
                  </a:lnTo>
                  <a:lnTo>
                    <a:pt x="289" y="55"/>
                  </a:lnTo>
                  <a:lnTo>
                    <a:pt x="291" y="57"/>
                  </a:lnTo>
                  <a:lnTo>
                    <a:pt x="292" y="57"/>
                  </a:lnTo>
                  <a:lnTo>
                    <a:pt x="295" y="58"/>
                  </a:lnTo>
                  <a:lnTo>
                    <a:pt x="300" y="59"/>
                  </a:lnTo>
                  <a:lnTo>
                    <a:pt x="305" y="62"/>
                  </a:lnTo>
                  <a:lnTo>
                    <a:pt x="312" y="66"/>
                  </a:lnTo>
                  <a:lnTo>
                    <a:pt x="319" y="73"/>
                  </a:lnTo>
                  <a:lnTo>
                    <a:pt x="326" y="81"/>
                  </a:lnTo>
                  <a:lnTo>
                    <a:pt x="332" y="93"/>
                  </a:lnTo>
                  <a:lnTo>
                    <a:pt x="337" y="107"/>
                  </a:lnTo>
                  <a:lnTo>
                    <a:pt x="340" y="124"/>
                  </a:lnTo>
                  <a:lnTo>
                    <a:pt x="341" y="145"/>
                  </a:lnTo>
                  <a:lnTo>
                    <a:pt x="340" y="171"/>
                  </a:lnTo>
                  <a:lnTo>
                    <a:pt x="336" y="200"/>
                  </a:lnTo>
                  <a:lnTo>
                    <a:pt x="334" y="212"/>
                  </a:lnTo>
                  <a:lnTo>
                    <a:pt x="330" y="223"/>
                  </a:lnTo>
                  <a:lnTo>
                    <a:pt x="335" y="223"/>
                  </a:lnTo>
                  <a:lnTo>
                    <a:pt x="340" y="224"/>
                  </a:lnTo>
                  <a:lnTo>
                    <a:pt x="345" y="227"/>
                  </a:lnTo>
                  <a:lnTo>
                    <a:pt x="348" y="232"/>
                  </a:lnTo>
                  <a:lnTo>
                    <a:pt x="350" y="240"/>
                  </a:lnTo>
                  <a:lnTo>
                    <a:pt x="351" y="251"/>
                  </a:lnTo>
                  <a:lnTo>
                    <a:pt x="349" y="264"/>
                  </a:lnTo>
                  <a:lnTo>
                    <a:pt x="345" y="283"/>
                  </a:lnTo>
                  <a:lnTo>
                    <a:pt x="338" y="303"/>
                  </a:lnTo>
                  <a:lnTo>
                    <a:pt x="332" y="317"/>
                  </a:lnTo>
                  <a:lnTo>
                    <a:pt x="326" y="326"/>
                  </a:lnTo>
                  <a:lnTo>
                    <a:pt x="320" y="332"/>
                  </a:lnTo>
                  <a:lnTo>
                    <a:pt x="315" y="334"/>
                  </a:lnTo>
                  <a:lnTo>
                    <a:pt x="310" y="354"/>
                  </a:lnTo>
                  <a:lnTo>
                    <a:pt x="302" y="375"/>
                  </a:lnTo>
                  <a:lnTo>
                    <a:pt x="290" y="396"/>
                  </a:lnTo>
                  <a:lnTo>
                    <a:pt x="275" y="416"/>
                  </a:lnTo>
                  <a:lnTo>
                    <a:pt x="257" y="434"/>
                  </a:lnTo>
                  <a:lnTo>
                    <a:pt x="236" y="449"/>
                  </a:lnTo>
                  <a:lnTo>
                    <a:pt x="213" y="460"/>
                  </a:lnTo>
                  <a:lnTo>
                    <a:pt x="188" y="466"/>
                  </a:lnTo>
                  <a:lnTo>
                    <a:pt x="163" y="466"/>
                  </a:lnTo>
                  <a:lnTo>
                    <a:pt x="137" y="460"/>
                  </a:lnTo>
                  <a:lnTo>
                    <a:pt x="114" y="449"/>
                  </a:lnTo>
                  <a:lnTo>
                    <a:pt x="92" y="434"/>
                  </a:lnTo>
                  <a:lnTo>
                    <a:pt x="75" y="416"/>
                  </a:lnTo>
                  <a:lnTo>
                    <a:pt x="60" y="396"/>
                  </a:lnTo>
                  <a:lnTo>
                    <a:pt x="49" y="375"/>
                  </a:lnTo>
                  <a:lnTo>
                    <a:pt x="41" y="354"/>
                  </a:lnTo>
                  <a:lnTo>
                    <a:pt x="35" y="334"/>
                  </a:lnTo>
                  <a:lnTo>
                    <a:pt x="30" y="332"/>
                  </a:lnTo>
                  <a:lnTo>
                    <a:pt x="24" y="326"/>
                  </a:lnTo>
                  <a:lnTo>
                    <a:pt x="18" y="317"/>
                  </a:lnTo>
                  <a:lnTo>
                    <a:pt x="12" y="303"/>
                  </a:lnTo>
                  <a:lnTo>
                    <a:pt x="6" y="283"/>
                  </a:lnTo>
                  <a:lnTo>
                    <a:pt x="2" y="264"/>
                  </a:lnTo>
                  <a:lnTo>
                    <a:pt x="0" y="251"/>
                  </a:lnTo>
                  <a:lnTo>
                    <a:pt x="1" y="240"/>
                  </a:lnTo>
                  <a:lnTo>
                    <a:pt x="3" y="232"/>
                  </a:lnTo>
                  <a:lnTo>
                    <a:pt x="6" y="227"/>
                  </a:lnTo>
                  <a:lnTo>
                    <a:pt x="11" y="224"/>
                  </a:lnTo>
                  <a:lnTo>
                    <a:pt x="15" y="223"/>
                  </a:lnTo>
                  <a:lnTo>
                    <a:pt x="21" y="223"/>
                  </a:lnTo>
                  <a:lnTo>
                    <a:pt x="17" y="212"/>
                  </a:lnTo>
                  <a:lnTo>
                    <a:pt x="14" y="200"/>
                  </a:lnTo>
                  <a:lnTo>
                    <a:pt x="11" y="176"/>
                  </a:lnTo>
                  <a:lnTo>
                    <a:pt x="11" y="153"/>
                  </a:lnTo>
                  <a:lnTo>
                    <a:pt x="14" y="130"/>
                  </a:lnTo>
                  <a:lnTo>
                    <a:pt x="21" y="109"/>
                  </a:lnTo>
                  <a:lnTo>
                    <a:pt x="31" y="90"/>
                  </a:lnTo>
                  <a:lnTo>
                    <a:pt x="43" y="72"/>
                  </a:lnTo>
                  <a:lnTo>
                    <a:pt x="56" y="58"/>
                  </a:lnTo>
                  <a:lnTo>
                    <a:pt x="74" y="41"/>
                  </a:lnTo>
                  <a:lnTo>
                    <a:pt x="95" y="27"/>
                  </a:lnTo>
                  <a:lnTo>
                    <a:pt x="112" y="15"/>
                  </a:lnTo>
                  <a:lnTo>
                    <a:pt x="131" y="7"/>
                  </a:lnTo>
                  <a:lnTo>
                    <a:pt x="147" y="3"/>
                  </a:lnTo>
                  <a:lnTo>
                    <a:pt x="165" y="1"/>
                  </a:lnTo>
                  <a:lnTo>
                    <a:pt x="1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79" name="Shape 12279"/>
          <p:cNvGrpSpPr/>
          <p:nvPr/>
        </p:nvGrpSpPr>
        <p:grpSpPr>
          <a:xfrm>
            <a:off x="4205434" y="4364714"/>
            <a:ext cx="280988" cy="279797"/>
            <a:chOff x="3572" y="3930"/>
            <a:chExt cx="236" cy="235"/>
          </a:xfrm>
        </p:grpSpPr>
        <p:sp>
          <p:nvSpPr>
            <p:cNvPr id="12280" name="Shape 12280"/>
            <p:cNvSpPr/>
            <p:nvPr/>
          </p:nvSpPr>
          <p:spPr>
            <a:xfrm>
              <a:off x="3572" y="3930"/>
              <a:ext cx="118" cy="117"/>
            </a:xfrm>
            <a:custGeom>
              <a:avLst/>
              <a:gdLst/>
              <a:ahLst/>
              <a:cxnLst/>
              <a:rect l="0" t="0" r="0" b="0"/>
              <a:pathLst>
                <a:path w="1650" h="1639" extrusionOk="0">
                  <a:moveTo>
                    <a:pt x="715" y="0"/>
                  </a:moveTo>
                  <a:lnTo>
                    <a:pt x="774" y="4"/>
                  </a:lnTo>
                  <a:lnTo>
                    <a:pt x="833" y="12"/>
                  </a:lnTo>
                  <a:lnTo>
                    <a:pt x="889" y="25"/>
                  </a:lnTo>
                  <a:lnTo>
                    <a:pt x="946" y="43"/>
                  </a:lnTo>
                  <a:lnTo>
                    <a:pt x="1001" y="65"/>
                  </a:lnTo>
                  <a:lnTo>
                    <a:pt x="1054" y="94"/>
                  </a:lnTo>
                  <a:lnTo>
                    <a:pt x="1105" y="126"/>
                  </a:lnTo>
                  <a:lnTo>
                    <a:pt x="1154" y="163"/>
                  </a:lnTo>
                  <a:lnTo>
                    <a:pt x="1200" y="205"/>
                  </a:lnTo>
                  <a:lnTo>
                    <a:pt x="1242" y="249"/>
                  </a:lnTo>
                  <a:lnTo>
                    <a:pt x="1278" y="298"/>
                  </a:lnTo>
                  <a:lnTo>
                    <a:pt x="1310" y="347"/>
                  </a:lnTo>
                  <a:lnTo>
                    <a:pt x="1338" y="399"/>
                  </a:lnTo>
                  <a:lnTo>
                    <a:pt x="1361" y="452"/>
                  </a:lnTo>
                  <a:lnTo>
                    <a:pt x="1379" y="507"/>
                  </a:lnTo>
                  <a:lnTo>
                    <a:pt x="1392" y="563"/>
                  </a:lnTo>
                  <a:lnTo>
                    <a:pt x="1402" y="619"/>
                  </a:lnTo>
                  <a:lnTo>
                    <a:pt x="1406" y="677"/>
                  </a:lnTo>
                  <a:lnTo>
                    <a:pt x="1406" y="733"/>
                  </a:lnTo>
                  <a:lnTo>
                    <a:pt x="1400" y="790"/>
                  </a:lnTo>
                  <a:lnTo>
                    <a:pt x="1397" y="830"/>
                  </a:lnTo>
                  <a:lnTo>
                    <a:pt x="1400" y="868"/>
                  </a:lnTo>
                  <a:lnTo>
                    <a:pt x="1408" y="906"/>
                  </a:lnTo>
                  <a:lnTo>
                    <a:pt x="1420" y="942"/>
                  </a:lnTo>
                  <a:lnTo>
                    <a:pt x="1437" y="977"/>
                  </a:lnTo>
                  <a:lnTo>
                    <a:pt x="1458" y="1010"/>
                  </a:lnTo>
                  <a:lnTo>
                    <a:pt x="1485" y="1039"/>
                  </a:lnTo>
                  <a:lnTo>
                    <a:pt x="1650" y="1204"/>
                  </a:lnTo>
                  <a:lnTo>
                    <a:pt x="1495" y="1358"/>
                  </a:lnTo>
                  <a:lnTo>
                    <a:pt x="1268" y="1134"/>
                  </a:lnTo>
                  <a:lnTo>
                    <a:pt x="1252" y="1121"/>
                  </a:lnTo>
                  <a:lnTo>
                    <a:pt x="1234" y="1112"/>
                  </a:lnTo>
                  <a:lnTo>
                    <a:pt x="1214" y="1108"/>
                  </a:lnTo>
                  <a:lnTo>
                    <a:pt x="1195" y="1108"/>
                  </a:lnTo>
                  <a:lnTo>
                    <a:pt x="1176" y="1112"/>
                  </a:lnTo>
                  <a:lnTo>
                    <a:pt x="1158" y="1121"/>
                  </a:lnTo>
                  <a:lnTo>
                    <a:pt x="1141" y="1134"/>
                  </a:lnTo>
                  <a:lnTo>
                    <a:pt x="1128" y="1150"/>
                  </a:lnTo>
                  <a:lnTo>
                    <a:pt x="1119" y="1168"/>
                  </a:lnTo>
                  <a:lnTo>
                    <a:pt x="1115" y="1187"/>
                  </a:lnTo>
                  <a:lnTo>
                    <a:pt x="1115" y="1207"/>
                  </a:lnTo>
                  <a:lnTo>
                    <a:pt x="1119" y="1226"/>
                  </a:lnTo>
                  <a:lnTo>
                    <a:pt x="1128" y="1244"/>
                  </a:lnTo>
                  <a:lnTo>
                    <a:pt x="1141" y="1260"/>
                  </a:lnTo>
                  <a:lnTo>
                    <a:pt x="1367" y="1484"/>
                  </a:lnTo>
                  <a:lnTo>
                    <a:pt x="1210" y="1639"/>
                  </a:lnTo>
                  <a:lnTo>
                    <a:pt x="1045" y="1474"/>
                  </a:lnTo>
                  <a:lnTo>
                    <a:pt x="1016" y="1449"/>
                  </a:lnTo>
                  <a:lnTo>
                    <a:pt x="984" y="1427"/>
                  </a:lnTo>
                  <a:lnTo>
                    <a:pt x="948" y="1411"/>
                  </a:lnTo>
                  <a:lnTo>
                    <a:pt x="912" y="1398"/>
                  </a:lnTo>
                  <a:lnTo>
                    <a:pt x="874" y="1391"/>
                  </a:lnTo>
                  <a:lnTo>
                    <a:pt x="835" y="1388"/>
                  </a:lnTo>
                  <a:lnTo>
                    <a:pt x="795" y="1391"/>
                  </a:lnTo>
                  <a:lnTo>
                    <a:pt x="738" y="1396"/>
                  </a:lnTo>
                  <a:lnTo>
                    <a:pt x="681" y="1396"/>
                  </a:lnTo>
                  <a:lnTo>
                    <a:pt x="623" y="1392"/>
                  </a:lnTo>
                  <a:lnTo>
                    <a:pt x="567" y="1384"/>
                  </a:lnTo>
                  <a:lnTo>
                    <a:pt x="510" y="1369"/>
                  </a:lnTo>
                  <a:lnTo>
                    <a:pt x="455" y="1351"/>
                  </a:lnTo>
                  <a:lnTo>
                    <a:pt x="402" y="1329"/>
                  </a:lnTo>
                  <a:lnTo>
                    <a:pt x="349" y="1302"/>
                  </a:lnTo>
                  <a:lnTo>
                    <a:pt x="300" y="1270"/>
                  </a:lnTo>
                  <a:lnTo>
                    <a:pt x="251" y="1233"/>
                  </a:lnTo>
                  <a:lnTo>
                    <a:pt x="206" y="1192"/>
                  </a:lnTo>
                  <a:lnTo>
                    <a:pt x="164" y="1146"/>
                  </a:lnTo>
                  <a:lnTo>
                    <a:pt x="126" y="1098"/>
                  </a:lnTo>
                  <a:lnTo>
                    <a:pt x="94" y="1047"/>
                  </a:lnTo>
                  <a:lnTo>
                    <a:pt x="66" y="993"/>
                  </a:lnTo>
                  <a:lnTo>
                    <a:pt x="44" y="939"/>
                  </a:lnTo>
                  <a:lnTo>
                    <a:pt x="25" y="884"/>
                  </a:lnTo>
                  <a:lnTo>
                    <a:pt x="12" y="827"/>
                  </a:lnTo>
                  <a:lnTo>
                    <a:pt x="4" y="769"/>
                  </a:lnTo>
                  <a:lnTo>
                    <a:pt x="0" y="711"/>
                  </a:lnTo>
                  <a:lnTo>
                    <a:pt x="1" y="653"/>
                  </a:lnTo>
                  <a:lnTo>
                    <a:pt x="8" y="594"/>
                  </a:lnTo>
                  <a:lnTo>
                    <a:pt x="12" y="581"/>
                  </a:lnTo>
                  <a:lnTo>
                    <a:pt x="20" y="571"/>
                  </a:lnTo>
                  <a:lnTo>
                    <a:pt x="30" y="564"/>
                  </a:lnTo>
                  <a:lnTo>
                    <a:pt x="42" y="560"/>
                  </a:lnTo>
                  <a:lnTo>
                    <a:pt x="55" y="560"/>
                  </a:lnTo>
                  <a:lnTo>
                    <a:pt x="68" y="563"/>
                  </a:lnTo>
                  <a:lnTo>
                    <a:pt x="79" y="571"/>
                  </a:lnTo>
                  <a:lnTo>
                    <a:pt x="292" y="783"/>
                  </a:lnTo>
                  <a:lnTo>
                    <a:pt x="319" y="805"/>
                  </a:lnTo>
                  <a:lnTo>
                    <a:pt x="347" y="825"/>
                  </a:lnTo>
                  <a:lnTo>
                    <a:pt x="377" y="840"/>
                  </a:lnTo>
                  <a:lnTo>
                    <a:pt x="409" y="850"/>
                  </a:lnTo>
                  <a:lnTo>
                    <a:pt x="441" y="856"/>
                  </a:lnTo>
                  <a:lnTo>
                    <a:pt x="475" y="859"/>
                  </a:lnTo>
                  <a:lnTo>
                    <a:pt x="508" y="856"/>
                  </a:lnTo>
                  <a:lnTo>
                    <a:pt x="540" y="850"/>
                  </a:lnTo>
                  <a:lnTo>
                    <a:pt x="572" y="840"/>
                  </a:lnTo>
                  <a:lnTo>
                    <a:pt x="602" y="825"/>
                  </a:lnTo>
                  <a:lnTo>
                    <a:pt x="631" y="805"/>
                  </a:lnTo>
                  <a:lnTo>
                    <a:pt x="658" y="783"/>
                  </a:lnTo>
                  <a:lnTo>
                    <a:pt x="788" y="653"/>
                  </a:lnTo>
                  <a:lnTo>
                    <a:pt x="812" y="626"/>
                  </a:lnTo>
                  <a:lnTo>
                    <a:pt x="831" y="598"/>
                  </a:lnTo>
                  <a:lnTo>
                    <a:pt x="845" y="568"/>
                  </a:lnTo>
                  <a:lnTo>
                    <a:pt x="856" y="537"/>
                  </a:lnTo>
                  <a:lnTo>
                    <a:pt x="862" y="505"/>
                  </a:lnTo>
                  <a:lnTo>
                    <a:pt x="864" y="472"/>
                  </a:lnTo>
                  <a:lnTo>
                    <a:pt x="862" y="438"/>
                  </a:lnTo>
                  <a:lnTo>
                    <a:pt x="856" y="406"/>
                  </a:lnTo>
                  <a:lnTo>
                    <a:pt x="845" y="375"/>
                  </a:lnTo>
                  <a:lnTo>
                    <a:pt x="831" y="345"/>
                  </a:lnTo>
                  <a:lnTo>
                    <a:pt x="812" y="316"/>
                  </a:lnTo>
                  <a:lnTo>
                    <a:pt x="788" y="290"/>
                  </a:lnTo>
                  <a:lnTo>
                    <a:pt x="576" y="78"/>
                  </a:lnTo>
                  <a:lnTo>
                    <a:pt x="568" y="67"/>
                  </a:lnTo>
                  <a:lnTo>
                    <a:pt x="564" y="54"/>
                  </a:lnTo>
                  <a:lnTo>
                    <a:pt x="565" y="42"/>
                  </a:lnTo>
                  <a:lnTo>
                    <a:pt x="568" y="30"/>
                  </a:lnTo>
                  <a:lnTo>
                    <a:pt x="576" y="19"/>
                  </a:lnTo>
                  <a:lnTo>
                    <a:pt x="586" y="12"/>
                  </a:lnTo>
                  <a:lnTo>
                    <a:pt x="599" y="8"/>
                  </a:lnTo>
                  <a:lnTo>
                    <a:pt x="658" y="2"/>
                  </a:lnTo>
                  <a:lnTo>
                    <a:pt x="7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1" name="Shape 12281"/>
            <p:cNvSpPr/>
            <p:nvPr/>
          </p:nvSpPr>
          <p:spPr>
            <a:xfrm>
              <a:off x="3692" y="4049"/>
              <a:ext cx="106" cy="105"/>
            </a:xfrm>
            <a:custGeom>
              <a:avLst/>
              <a:gdLst/>
              <a:ahLst/>
              <a:cxnLst/>
              <a:rect l="0" t="0" r="0" b="0"/>
              <a:pathLst>
                <a:path w="1485" h="1475" extrusionOk="0">
                  <a:moveTo>
                    <a:pt x="440" y="0"/>
                  </a:moveTo>
                  <a:lnTo>
                    <a:pt x="1395" y="949"/>
                  </a:lnTo>
                  <a:lnTo>
                    <a:pt x="1422" y="978"/>
                  </a:lnTo>
                  <a:lnTo>
                    <a:pt x="1443" y="1010"/>
                  </a:lnTo>
                  <a:lnTo>
                    <a:pt x="1460" y="1043"/>
                  </a:lnTo>
                  <a:lnTo>
                    <a:pt x="1472" y="1077"/>
                  </a:lnTo>
                  <a:lnTo>
                    <a:pt x="1481" y="1113"/>
                  </a:lnTo>
                  <a:lnTo>
                    <a:pt x="1485" y="1149"/>
                  </a:lnTo>
                  <a:lnTo>
                    <a:pt x="1485" y="1186"/>
                  </a:lnTo>
                  <a:lnTo>
                    <a:pt x="1481" y="1222"/>
                  </a:lnTo>
                  <a:lnTo>
                    <a:pt x="1472" y="1257"/>
                  </a:lnTo>
                  <a:lnTo>
                    <a:pt x="1459" y="1292"/>
                  </a:lnTo>
                  <a:lnTo>
                    <a:pt x="1442" y="1325"/>
                  </a:lnTo>
                  <a:lnTo>
                    <a:pt x="1421" y="1356"/>
                  </a:lnTo>
                  <a:lnTo>
                    <a:pt x="1394" y="1386"/>
                  </a:lnTo>
                  <a:lnTo>
                    <a:pt x="1366" y="1411"/>
                  </a:lnTo>
                  <a:lnTo>
                    <a:pt x="1334" y="1432"/>
                  </a:lnTo>
                  <a:lnTo>
                    <a:pt x="1301" y="1449"/>
                  </a:lnTo>
                  <a:lnTo>
                    <a:pt x="1266" y="1462"/>
                  </a:lnTo>
                  <a:lnTo>
                    <a:pt x="1230" y="1471"/>
                  </a:lnTo>
                  <a:lnTo>
                    <a:pt x="1194" y="1475"/>
                  </a:lnTo>
                  <a:lnTo>
                    <a:pt x="1157" y="1475"/>
                  </a:lnTo>
                  <a:lnTo>
                    <a:pt x="1121" y="1471"/>
                  </a:lnTo>
                  <a:lnTo>
                    <a:pt x="1085" y="1463"/>
                  </a:lnTo>
                  <a:lnTo>
                    <a:pt x="1050" y="1450"/>
                  </a:lnTo>
                  <a:lnTo>
                    <a:pt x="1017" y="1433"/>
                  </a:lnTo>
                  <a:lnTo>
                    <a:pt x="985" y="1412"/>
                  </a:lnTo>
                  <a:lnTo>
                    <a:pt x="956" y="1386"/>
                  </a:lnTo>
                  <a:lnTo>
                    <a:pt x="0" y="435"/>
                  </a:lnTo>
                  <a:lnTo>
                    <a:pt x="156" y="281"/>
                  </a:lnTo>
                  <a:lnTo>
                    <a:pt x="1085" y="1204"/>
                  </a:lnTo>
                  <a:lnTo>
                    <a:pt x="1101" y="1216"/>
                  </a:lnTo>
                  <a:lnTo>
                    <a:pt x="1119" y="1225"/>
                  </a:lnTo>
                  <a:lnTo>
                    <a:pt x="1138" y="1229"/>
                  </a:lnTo>
                  <a:lnTo>
                    <a:pt x="1157" y="1229"/>
                  </a:lnTo>
                  <a:lnTo>
                    <a:pt x="1177" y="1225"/>
                  </a:lnTo>
                  <a:lnTo>
                    <a:pt x="1195" y="1216"/>
                  </a:lnTo>
                  <a:lnTo>
                    <a:pt x="1212" y="1204"/>
                  </a:lnTo>
                  <a:lnTo>
                    <a:pt x="1224" y="1187"/>
                  </a:lnTo>
                  <a:lnTo>
                    <a:pt x="1233" y="1168"/>
                  </a:lnTo>
                  <a:lnTo>
                    <a:pt x="1237" y="1149"/>
                  </a:lnTo>
                  <a:lnTo>
                    <a:pt x="1237" y="1130"/>
                  </a:lnTo>
                  <a:lnTo>
                    <a:pt x="1233" y="1111"/>
                  </a:lnTo>
                  <a:lnTo>
                    <a:pt x="1224" y="1093"/>
                  </a:lnTo>
                  <a:lnTo>
                    <a:pt x="1212" y="1077"/>
                  </a:lnTo>
                  <a:lnTo>
                    <a:pt x="283" y="154"/>
                  </a:lnTo>
                  <a:lnTo>
                    <a:pt x="4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2" name="Shape 12282"/>
            <p:cNvSpPr/>
            <p:nvPr/>
          </p:nvSpPr>
          <p:spPr>
            <a:xfrm>
              <a:off x="3573" y="3932"/>
              <a:ext cx="235" cy="233"/>
            </a:xfrm>
            <a:custGeom>
              <a:avLst/>
              <a:gdLst/>
              <a:ahLst/>
              <a:cxnLst/>
              <a:rect l="0" t="0" r="0" b="0"/>
              <a:pathLst>
                <a:path w="3292" h="3272" extrusionOk="0">
                  <a:moveTo>
                    <a:pt x="3087" y="0"/>
                  </a:moveTo>
                  <a:lnTo>
                    <a:pt x="3292" y="205"/>
                  </a:lnTo>
                  <a:lnTo>
                    <a:pt x="2880" y="1024"/>
                  </a:lnTo>
                  <a:lnTo>
                    <a:pt x="2467" y="1024"/>
                  </a:lnTo>
                  <a:lnTo>
                    <a:pt x="1346" y="2135"/>
                  </a:lnTo>
                  <a:lnTo>
                    <a:pt x="1551" y="2339"/>
                  </a:lnTo>
                  <a:lnTo>
                    <a:pt x="739" y="3146"/>
                  </a:lnTo>
                  <a:lnTo>
                    <a:pt x="704" y="3177"/>
                  </a:lnTo>
                  <a:lnTo>
                    <a:pt x="666" y="3205"/>
                  </a:lnTo>
                  <a:lnTo>
                    <a:pt x="627" y="3227"/>
                  </a:lnTo>
                  <a:lnTo>
                    <a:pt x="585" y="3245"/>
                  </a:lnTo>
                  <a:lnTo>
                    <a:pt x="543" y="3259"/>
                  </a:lnTo>
                  <a:lnTo>
                    <a:pt x="499" y="3267"/>
                  </a:lnTo>
                  <a:lnTo>
                    <a:pt x="455" y="3272"/>
                  </a:lnTo>
                  <a:lnTo>
                    <a:pt x="411" y="3272"/>
                  </a:lnTo>
                  <a:lnTo>
                    <a:pt x="366" y="3267"/>
                  </a:lnTo>
                  <a:lnTo>
                    <a:pt x="323" y="3259"/>
                  </a:lnTo>
                  <a:lnTo>
                    <a:pt x="280" y="3245"/>
                  </a:lnTo>
                  <a:lnTo>
                    <a:pt x="239" y="3227"/>
                  </a:lnTo>
                  <a:lnTo>
                    <a:pt x="199" y="3205"/>
                  </a:lnTo>
                  <a:lnTo>
                    <a:pt x="162" y="3177"/>
                  </a:lnTo>
                  <a:lnTo>
                    <a:pt x="127" y="3146"/>
                  </a:lnTo>
                  <a:lnTo>
                    <a:pt x="95" y="3111"/>
                  </a:lnTo>
                  <a:lnTo>
                    <a:pt x="68" y="3074"/>
                  </a:lnTo>
                  <a:lnTo>
                    <a:pt x="46" y="3035"/>
                  </a:lnTo>
                  <a:lnTo>
                    <a:pt x="27" y="2993"/>
                  </a:lnTo>
                  <a:lnTo>
                    <a:pt x="13" y="2951"/>
                  </a:lnTo>
                  <a:lnTo>
                    <a:pt x="4" y="2908"/>
                  </a:lnTo>
                  <a:lnTo>
                    <a:pt x="0" y="2864"/>
                  </a:lnTo>
                  <a:lnTo>
                    <a:pt x="0" y="2819"/>
                  </a:lnTo>
                  <a:lnTo>
                    <a:pt x="4" y="2776"/>
                  </a:lnTo>
                  <a:lnTo>
                    <a:pt x="13" y="2733"/>
                  </a:lnTo>
                  <a:lnTo>
                    <a:pt x="27" y="2690"/>
                  </a:lnTo>
                  <a:lnTo>
                    <a:pt x="46" y="2650"/>
                  </a:lnTo>
                  <a:lnTo>
                    <a:pt x="68" y="2609"/>
                  </a:lnTo>
                  <a:lnTo>
                    <a:pt x="95" y="2572"/>
                  </a:lnTo>
                  <a:lnTo>
                    <a:pt x="127" y="2537"/>
                  </a:lnTo>
                  <a:lnTo>
                    <a:pt x="939" y="1731"/>
                  </a:lnTo>
                  <a:lnTo>
                    <a:pt x="1141" y="1930"/>
                  </a:lnTo>
                  <a:lnTo>
                    <a:pt x="2262" y="820"/>
                  </a:lnTo>
                  <a:lnTo>
                    <a:pt x="2262" y="409"/>
                  </a:lnTo>
                  <a:lnTo>
                    <a:pt x="30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83" name="Shape 12283"/>
          <p:cNvGrpSpPr/>
          <p:nvPr/>
        </p:nvGrpSpPr>
        <p:grpSpPr>
          <a:xfrm>
            <a:off x="3652089" y="4362333"/>
            <a:ext cx="285750" cy="284560"/>
            <a:chOff x="3101" y="3928"/>
            <a:chExt cx="240" cy="239"/>
          </a:xfrm>
        </p:grpSpPr>
        <p:sp>
          <p:nvSpPr>
            <p:cNvPr id="12284" name="Shape 12284"/>
            <p:cNvSpPr/>
            <p:nvPr/>
          </p:nvSpPr>
          <p:spPr>
            <a:xfrm>
              <a:off x="3101" y="4026"/>
              <a:ext cx="142" cy="141"/>
            </a:xfrm>
            <a:custGeom>
              <a:avLst/>
              <a:gdLst/>
              <a:ahLst/>
              <a:cxnLst/>
              <a:rect l="0" t="0" r="0" b="0"/>
              <a:pathLst>
                <a:path w="1990" h="1983" extrusionOk="0">
                  <a:moveTo>
                    <a:pt x="994" y="357"/>
                  </a:moveTo>
                  <a:lnTo>
                    <a:pt x="933" y="360"/>
                  </a:lnTo>
                  <a:lnTo>
                    <a:pt x="874" y="369"/>
                  </a:lnTo>
                  <a:lnTo>
                    <a:pt x="816" y="382"/>
                  </a:lnTo>
                  <a:lnTo>
                    <a:pt x="761" y="402"/>
                  </a:lnTo>
                  <a:lnTo>
                    <a:pt x="708" y="425"/>
                  </a:lnTo>
                  <a:lnTo>
                    <a:pt x="657" y="454"/>
                  </a:lnTo>
                  <a:lnTo>
                    <a:pt x="611" y="486"/>
                  </a:lnTo>
                  <a:lnTo>
                    <a:pt x="566" y="523"/>
                  </a:lnTo>
                  <a:lnTo>
                    <a:pt x="526" y="563"/>
                  </a:lnTo>
                  <a:lnTo>
                    <a:pt x="489" y="607"/>
                  </a:lnTo>
                  <a:lnTo>
                    <a:pt x="456" y="655"/>
                  </a:lnTo>
                  <a:lnTo>
                    <a:pt x="428" y="705"/>
                  </a:lnTo>
                  <a:lnTo>
                    <a:pt x="403" y="758"/>
                  </a:lnTo>
                  <a:lnTo>
                    <a:pt x="385" y="813"/>
                  </a:lnTo>
                  <a:lnTo>
                    <a:pt x="371" y="871"/>
                  </a:lnTo>
                  <a:lnTo>
                    <a:pt x="362" y="930"/>
                  </a:lnTo>
                  <a:lnTo>
                    <a:pt x="359" y="991"/>
                  </a:lnTo>
                  <a:lnTo>
                    <a:pt x="362" y="1052"/>
                  </a:lnTo>
                  <a:lnTo>
                    <a:pt x="371" y="1111"/>
                  </a:lnTo>
                  <a:lnTo>
                    <a:pt x="385" y="1168"/>
                  </a:lnTo>
                  <a:lnTo>
                    <a:pt x="403" y="1224"/>
                  </a:lnTo>
                  <a:lnTo>
                    <a:pt x="428" y="1277"/>
                  </a:lnTo>
                  <a:lnTo>
                    <a:pt x="456" y="1327"/>
                  </a:lnTo>
                  <a:lnTo>
                    <a:pt x="489" y="1374"/>
                  </a:lnTo>
                  <a:lnTo>
                    <a:pt x="526" y="1418"/>
                  </a:lnTo>
                  <a:lnTo>
                    <a:pt x="566" y="1458"/>
                  </a:lnTo>
                  <a:lnTo>
                    <a:pt x="611" y="1495"/>
                  </a:lnTo>
                  <a:lnTo>
                    <a:pt x="657" y="1528"/>
                  </a:lnTo>
                  <a:lnTo>
                    <a:pt x="708" y="1556"/>
                  </a:lnTo>
                  <a:lnTo>
                    <a:pt x="761" y="1581"/>
                  </a:lnTo>
                  <a:lnTo>
                    <a:pt x="816" y="1599"/>
                  </a:lnTo>
                  <a:lnTo>
                    <a:pt x="874" y="1613"/>
                  </a:lnTo>
                  <a:lnTo>
                    <a:pt x="933" y="1621"/>
                  </a:lnTo>
                  <a:lnTo>
                    <a:pt x="994" y="1624"/>
                  </a:lnTo>
                  <a:lnTo>
                    <a:pt x="1056" y="1621"/>
                  </a:lnTo>
                  <a:lnTo>
                    <a:pt x="1115" y="1613"/>
                  </a:lnTo>
                  <a:lnTo>
                    <a:pt x="1173" y="1599"/>
                  </a:lnTo>
                  <a:lnTo>
                    <a:pt x="1228" y="1581"/>
                  </a:lnTo>
                  <a:lnTo>
                    <a:pt x="1281" y="1556"/>
                  </a:lnTo>
                  <a:lnTo>
                    <a:pt x="1331" y="1528"/>
                  </a:lnTo>
                  <a:lnTo>
                    <a:pt x="1378" y="1495"/>
                  </a:lnTo>
                  <a:lnTo>
                    <a:pt x="1422" y="1458"/>
                  </a:lnTo>
                  <a:lnTo>
                    <a:pt x="1463" y="1418"/>
                  </a:lnTo>
                  <a:lnTo>
                    <a:pt x="1500" y="1374"/>
                  </a:lnTo>
                  <a:lnTo>
                    <a:pt x="1532" y="1327"/>
                  </a:lnTo>
                  <a:lnTo>
                    <a:pt x="1561" y="1277"/>
                  </a:lnTo>
                  <a:lnTo>
                    <a:pt x="1586" y="1224"/>
                  </a:lnTo>
                  <a:lnTo>
                    <a:pt x="1604" y="1168"/>
                  </a:lnTo>
                  <a:lnTo>
                    <a:pt x="1618" y="1111"/>
                  </a:lnTo>
                  <a:lnTo>
                    <a:pt x="1626" y="1052"/>
                  </a:lnTo>
                  <a:lnTo>
                    <a:pt x="1629" y="991"/>
                  </a:lnTo>
                  <a:lnTo>
                    <a:pt x="1626" y="930"/>
                  </a:lnTo>
                  <a:lnTo>
                    <a:pt x="1618" y="871"/>
                  </a:lnTo>
                  <a:lnTo>
                    <a:pt x="1604" y="813"/>
                  </a:lnTo>
                  <a:lnTo>
                    <a:pt x="1586" y="758"/>
                  </a:lnTo>
                  <a:lnTo>
                    <a:pt x="1561" y="705"/>
                  </a:lnTo>
                  <a:lnTo>
                    <a:pt x="1533" y="655"/>
                  </a:lnTo>
                  <a:lnTo>
                    <a:pt x="1500" y="607"/>
                  </a:lnTo>
                  <a:lnTo>
                    <a:pt x="1463" y="563"/>
                  </a:lnTo>
                  <a:lnTo>
                    <a:pt x="1423" y="523"/>
                  </a:lnTo>
                  <a:lnTo>
                    <a:pt x="1379" y="486"/>
                  </a:lnTo>
                  <a:lnTo>
                    <a:pt x="1331" y="454"/>
                  </a:lnTo>
                  <a:lnTo>
                    <a:pt x="1281" y="425"/>
                  </a:lnTo>
                  <a:lnTo>
                    <a:pt x="1228" y="402"/>
                  </a:lnTo>
                  <a:lnTo>
                    <a:pt x="1173" y="382"/>
                  </a:lnTo>
                  <a:lnTo>
                    <a:pt x="1115" y="369"/>
                  </a:lnTo>
                  <a:lnTo>
                    <a:pt x="1056" y="360"/>
                  </a:lnTo>
                  <a:lnTo>
                    <a:pt x="994" y="357"/>
                  </a:lnTo>
                  <a:close/>
                  <a:moveTo>
                    <a:pt x="878" y="0"/>
                  </a:moveTo>
                  <a:lnTo>
                    <a:pt x="1111" y="0"/>
                  </a:lnTo>
                  <a:lnTo>
                    <a:pt x="1140" y="202"/>
                  </a:lnTo>
                  <a:lnTo>
                    <a:pt x="1208" y="217"/>
                  </a:lnTo>
                  <a:lnTo>
                    <a:pt x="1272" y="238"/>
                  </a:lnTo>
                  <a:lnTo>
                    <a:pt x="1334" y="264"/>
                  </a:lnTo>
                  <a:lnTo>
                    <a:pt x="1394" y="295"/>
                  </a:lnTo>
                  <a:lnTo>
                    <a:pt x="1450" y="330"/>
                  </a:lnTo>
                  <a:lnTo>
                    <a:pt x="1615" y="208"/>
                  </a:lnTo>
                  <a:lnTo>
                    <a:pt x="1663" y="257"/>
                  </a:lnTo>
                  <a:lnTo>
                    <a:pt x="1731" y="323"/>
                  </a:lnTo>
                  <a:lnTo>
                    <a:pt x="1779" y="372"/>
                  </a:lnTo>
                  <a:lnTo>
                    <a:pt x="1657" y="537"/>
                  </a:lnTo>
                  <a:lnTo>
                    <a:pt x="1693" y="593"/>
                  </a:lnTo>
                  <a:lnTo>
                    <a:pt x="1723" y="652"/>
                  </a:lnTo>
                  <a:lnTo>
                    <a:pt x="1749" y="714"/>
                  </a:lnTo>
                  <a:lnTo>
                    <a:pt x="1770" y="778"/>
                  </a:lnTo>
                  <a:lnTo>
                    <a:pt x="1786" y="845"/>
                  </a:lnTo>
                  <a:lnTo>
                    <a:pt x="1990" y="875"/>
                  </a:lnTo>
                  <a:lnTo>
                    <a:pt x="1990" y="1107"/>
                  </a:lnTo>
                  <a:lnTo>
                    <a:pt x="1786" y="1139"/>
                  </a:lnTo>
                  <a:lnTo>
                    <a:pt x="1769" y="1204"/>
                  </a:lnTo>
                  <a:lnTo>
                    <a:pt x="1749" y="1268"/>
                  </a:lnTo>
                  <a:lnTo>
                    <a:pt x="1723" y="1329"/>
                  </a:lnTo>
                  <a:lnTo>
                    <a:pt x="1693" y="1388"/>
                  </a:lnTo>
                  <a:lnTo>
                    <a:pt x="1657" y="1444"/>
                  </a:lnTo>
                  <a:lnTo>
                    <a:pt x="1781" y="1610"/>
                  </a:lnTo>
                  <a:lnTo>
                    <a:pt x="1732" y="1659"/>
                  </a:lnTo>
                  <a:lnTo>
                    <a:pt x="1665" y="1725"/>
                  </a:lnTo>
                  <a:lnTo>
                    <a:pt x="1616" y="1774"/>
                  </a:lnTo>
                  <a:lnTo>
                    <a:pt x="1449" y="1651"/>
                  </a:lnTo>
                  <a:lnTo>
                    <a:pt x="1393" y="1687"/>
                  </a:lnTo>
                  <a:lnTo>
                    <a:pt x="1334" y="1716"/>
                  </a:lnTo>
                  <a:lnTo>
                    <a:pt x="1272" y="1742"/>
                  </a:lnTo>
                  <a:lnTo>
                    <a:pt x="1209" y="1762"/>
                  </a:lnTo>
                  <a:lnTo>
                    <a:pt x="1142" y="1777"/>
                  </a:lnTo>
                  <a:lnTo>
                    <a:pt x="1112" y="1983"/>
                  </a:lnTo>
                  <a:lnTo>
                    <a:pt x="878" y="1983"/>
                  </a:lnTo>
                  <a:lnTo>
                    <a:pt x="847" y="1777"/>
                  </a:lnTo>
                  <a:lnTo>
                    <a:pt x="781" y="1762"/>
                  </a:lnTo>
                  <a:lnTo>
                    <a:pt x="717" y="1742"/>
                  </a:lnTo>
                  <a:lnTo>
                    <a:pt x="655" y="1716"/>
                  </a:lnTo>
                  <a:lnTo>
                    <a:pt x="596" y="1687"/>
                  </a:lnTo>
                  <a:lnTo>
                    <a:pt x="541" y="1651"/>
                  </a:lnTo>
                  <a:lnTo>
                    <a:pt x="374" y="1774"/>
                  </a:lnTo>
                  <a:lnTo>
                    <a:pt x="325" y="1725"/>
                  </a:lnTo>
                  <a:lnTo>
                    <a:pt x="258" y="1659"/>
                  </a:lnTo>
                  <a:lnTo>
                    <a:pt x="209" y="1610"/>
                  </a:lnTo>
                  <a:lnTo>
                    <a:pt x="333" y="1445"/>
                  </a:lnTo>
                  <a:lnTo>
                    <a:pt x="297" y="1389"/>
                  </a:lnTo>
                  <a:lnTo>
                    <a:pt x="266" y="1330"/>
                  </a:lnTo>
                  <a:lnTo>
                    <a:pt x="241" y="1269"/>
                  </a:lnTo>
                  <a:lnTo>
                    <a:pt x="219" y="1205"/>
                  </a:lnTo>
                  <a:lnTo>
                    <a:pt x="204" y="1139"/>
                  </a:lnTo>
                  <a:lnTo>
                    <a:pt x="0" y="1108"/>
                  </a:lnTo>
                  <a:lnTo>
                    <a:pt x="0" y="876"/>
                  </a:lnTo>
                  <a:lnTo>
                    <a:pt x="204" y="845"/>
                  </a:lnTo>
                  <a:lnTo>
                    <a:pt x="218" y="778"/>
                  </a:lnTo>
                  <a:lnTo>
                    <a:pt x="239" y="713"/>
                  </a:lnTo>
                  <a:lnTo>
                    <a:pt x="265" y="652"/>
                  </a:lnTo>
                  <a:lnTo>
                    <a:pt x="296" y="593"/>
                  </a:lnTo>
                  <a:lnTo>
                    <a:pt x="331" y="537"/>
                  </a:lnTo>
                  <a:lnTo>
                    <a:pt x="209" y="372"/>
                  </a:lnTo>
                  <a:lnTo>
                    <a:pt x="258" y="323"/>
                  </a:lnTo>
                  <a:lnTo>
                    <a:pt x="325" y="257"/>
                  </a:lnTo>
                  <a:lnTo>
                    <a:pt x="374" y="208"/>
                  </a:lnTo>
                  <a:lnTo>
                    <a:pt x="539" y="330"/>
                  </a:lnTo>
                  <a:lnTo>
                    <a:pt x="595" y="295"/>
                  </a:lnTo>
                  <a:lnTo>
                    <a:pt x="654" y="263"/>
                  </a:lnTo>
                  <a:lnTo>
                    <a:pt x="716" y="238"/>
                  </a:lnTo>
                  <a:lnTo>
                    <a:pt x="781" y="216"/>
                  </a:lnTo>
                  <a:lnTo>
                    <a:pt x="847" y="202"/>
                  </a:lnTo>
                  <a:lnTo>
                    <a:pt x="8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5" name="Shape 12285"/>
            <p:cNvSpPr/>
            <p:nvPr/>
          </p:nvSpPr>
          <p:spPr>
            <a:xfrm>
              <a:off x="3141" y="4104"/>
              <a:ext cx="62" cy="29"/>
            </a:xfrm>
            <a:custGeom>
              <a:avLst/>
              <a:gdLst/>
              <a:ahLst/>
              <a:cxnLst/>
              <a:rect l="0" t="0" r="0" b="0"/>
              <a:pathLst>
                <a:path w="859" h="409" extrusionOk="0">
                  <a:moveTo>
                    <a:pt x="276" y="0"/>
                  </a:moveTo>
                  <a:lnTo>
                    <a:pt x="358" y="257"/>
                  </a:lnTo>
                  <a:lnTo>
                    <a:pt x="369" y="292"/>
                  </a:lnTo>
                  <a:lnTo>
                    <a:pt x="405" y="189"/>
                  </a:lnTo>
                  <a:lnTo>
                    <a:pt x="391" y="167"/>
                  </a:lnTo>
                  <a:lnTo>
                    <a:pt x="380" y="147"/>
                  </a:lnTo>
                  <a:lnTo>
                    <a:pt x="373" y="130"/>
                  </a:lnTo>
                  <a:lnTo>
                    <a:pt x="370" y="116"/>
                  </a:lnTo>
                  <a:lnTo>
                    <a:pt x="370" y="104"/>
                  </a:lnTo>
                  <a:lnTo>
                    <a:pt x="372" y="94"/>
                  </a:lnTo>
                  <a:lnTo>
                    <a:pt x="377" y="86"/>
                  </a:lnTo>
                  <a:lnTo>
                    <a:pt x="382" y="79"/>
                  </a:lnTo>
                  <a:lnTo>
                    <a:pt x="390" y="75"/>
                  </a:lnTo>
                  <a:lnTo>
                    <a:pt x="398" y="71"/>
                  </a:lnTo>
                  <a:lnTo>
                    <a:pt x="405" y="69"/>
                  </a:lnTo>
                  <a:lnTo>
                    <a:pt x="413" y="67"/>
                  </a:lnTo>
                  <a:lnTo>
                    <a:pt x="419" y="66"/>
                  </a:lnTo>
                  <a:lnTo>
                    <a:pt x="424" y="66"/>
                  </a:lnTo>
                  <a:lnTo>
                    <a:pt x="428" y="66"/>
                  </a:lnTo>
                  <a:lnTo>
                    <a:pt x="429" y="66"/>
                  </a:lnTo>
                  <a:lnTo>
                    <a:pt x="430" y="66"/>
                  </a:lnTo>
                  <a:lnTo>
                    <a:pt x="435" y="66"/>
                  </a:lnTo>
                  <a:lnTo>
                    <a:pt x="440" y="66"/>
                  </a:lnTo>
                  <a:lnTo>
                    <a:pt x="446" y="67"/>
                  </a:lnTo>
                  <a:lnTo>
                    <a:pt x="454" y="69"/>
                  </a:lnTo>
                  <a:lnTo>
                    <a:pt x="461" y="71"/>
                  </a:lnTo>
                  <a:lnTo>
                    <a:pt x="469" y="75"/>
                  </a:lnTo>
                  <a:lnTo>
                    <a:pt x="475" y="79"/>
                  </a:lnTo>
                  <a:lnTo>
                    <a:pt x="481" y="86"/>
                  </a:lnTo>
                  <a:lnTo>
                    <a:pt x="487" y="94"/>
                  </a:lnTo>
                  <a:lnTo>
                    <a:pt x="489" y="104"/>
                  </a:lnTo>
                  <a:lnTo>
                    <a:pt x="489" y="116"/>
                  </a:lnTo>
                  <a:lnTo>
                    <a:pt x="486" y="130"/>
                  </a:lnTo>
                  <a:lnTo>
                    <a:pt x="478" y="147"/>
                  </a:lnTo>
                  <a:lnTo>
                    <a:pt x="468" y="167"/>
                  </a:lnTo>
                  <a:lnTo>
                    <a:pt x="454" y="189"/>
                  </a:lnTo>
                  <a:lnTo>
                    <a:pt x="490" y="291"/>
                  </a:lnTo>
                  <a:lnTo>
                    <a:pt x="501" y="256"/>
                  </a:lnTo>
                  <a:lnTo>
                    <a:pt x="501" y="257"/>
                  </a:lnTo>
                  <a:lnTo>
                    <a:pt x="514" y="217"/>
                  </a:lnTo>
                  <a:lnTo>
                    <a:pt x="583" y="0"/>
                  </a:lnTo>
                  <a:lnTo>
                    <a:pt x="585" y="2"/>
                  </a:lnTo>
                  <a:lnTo>
                    <a:pt x="591" y="6"/>
                  </a:lnTo>
                  <a:lnTo>
                    <a:pt x="601" y="12"/>
                  </a:lnTo>
                  <a:lnTo>
                    <a:pt x="614" y="20"/>
                  </a:lnTo>
                  <a:lnTo>
                    <a:pt x="631" y="29"/>
                  </a:lnTo>
                  <a:lnTo>
                    <a:pt x="650" y="40"/>
                  </a:lnTo>
                  <a:lnTo>
                    <a:pt x="672" y="51"/>
                  </a:lnTo>
                  <a:lnTo>
                    <a:pt x="697" y="61"/>
                  </a:lnTo>
                  <a:lnTo>
                    <a:pt x="722" y="71"/>
                  </a:lnTo>
                  <a:lnTo>
                    <a:pt x="750" y="81"/>
                  </a:lnTo>
                  <a:lnTo>
                    <a:pt x="780" y="89"/>
                  </a:lnTo>
                  <a:lnTo>
                    <a:pt x="800" y="97"/>
                  </a:lnTo>
                  <a:lnTo>
                    <a:pt x="817" y="108"/>
                  </a:lnTo>
                  <a:lnTo>
                    <a:pt x="831" y="121"/>
                  </a:lnTo>
                  <a:lnTo>
                    <a:pt x="842" y="136"/>
                  </a:lnTo>
                  <a:lnTo>
                    <a:pt x="850" y="154"/>
                  </a:lnTo>
                  <a:lnTo>
                    <a:pt x="855" y="171"/>
                  </a:lnTo>
                  <a:lnTo>
                    <a:pt x="859" y="189"/>
                  </a:lnTo>
                  <a:lnTo>
                    <a:pt x="825" y="232"/>
                  </a:lnTo>
                  <a:lnTo>
                    <a:pt x="787" y="271"/>
                  </a:lnTo>
                  <a:lnTo>
                    <a:pt x="745" y="305"/>
                  </a:lnTo>
                  <a:lnTo>
                    <a:pt x="700" y="335"/>
                  </a:lnTo>
                  <a:lnTo>
                    <a:pt x="652" y="360"/>
                  </a:lnTo>
                  <a:lnTo>
                    <a:pt x="601" y="381"/>
                  </a:lnTo>
                  <a:lnTo>
                    <a:pt x="548" y="395"/>
                  </a:lnTo>
                  <a:lnTo>
                    <a:pt x="488" y="405"/>
                  </a:lnTo>
                  <a:lnTo>
                    <a:pt x="428" y="409"/>
                  </a:lnTo>
                  <a:lnTo>
                    <a:pt x="376" y="406"/>
                  </a:lnTo>
                  <a:lnTo>
                    <a:pt x="325" y="399"/>
                  </a:lnTo>
                  <a:lnTo>
                    <a:pt x="277" y="388"/>
                  </a:lnTo>
                  <a:lnTo>
                    <a:pt x="229" y="372"/>
                  </a:lnTo>
                  <a:lnTo>
                    <a:pt x="184" y="351"/>
                  </a:lnTo>
                  <a:lnTo>
                    <a:pt x="143" y="327"/>
                  </a:lnTo>
                  <a:lnTo>
                    <a:pt x="102" y="298"/>
                  </a:lnTo>
                  <a:lnTo>
                    <a:pt x="65" y="267"/>
                  </a:lnTo>
                  <a:lnTo>
                    <a:pt x="30" y="231"/>
                  </a:lnTo>
                  <a:lnTo>
                    <a:pt x="0" y="192"/>
                  </a:lnTo>
                  <a:lnTo>
                    <a:pt x="3" y="176"/>
                  </a:lnTo>
                  <a:lnTo>
                    <a:pt x="7" y="160"/>
                  </a:lnTo>
                  <a:lnTo>
                    <a:pt x="13" y="144"/>
                  </a:lnTo>
                  <a:lnTo>
                    <a:pt x="22" y="130"/>
                  </a:lnTo>
                  <a:lnTo>
                    <a:pt x="32" y="117"/>
                  </a:lnTo>
                  <a:lnTo>
                    <a:pt x="44" y="105"/>
                  </a:lnTo>
                  <a:lnTo>
                    <a:pt x="61" y="96"/>
                  </a:lnTo>
                  <a:lnTo>
                    <a:pt x="79" y="89"/>
                  </a:lnTo>
                  <a:lnTo>
                    <a:pt x="109" y="81"/>
                  </a:lnTo>
                  <a:lnTo>
                    <a:pt x="136" y="71"/>
                  </a:lnTo>
                  <a:lnTo>
                    <a:pt x="162" y="61"/>
                  </a:lnTo>
                  <a:lnTo>
                    <a:pt x="186" y="51"/>
                  </a:lnTo>
                  <a:lnTo>
                    <a:pt x="209" y="40"/>
                  </a:lnTo>
                  <a:lnTo>
                    <a:pt x="228" y="29"/>
                  </a:lnTo>
                  <a:lnTo>
                    <a:pt x="245" y="20"/>
                  </a:lnTo>
                  <a:lnTo>
                    <a:pt x="258" y="12"/>
                  </a:lnTo>
                  <a:lnTo>
                    <a:pt x="268" y="6"/>
                  </a:lnTo>
                  <a:lnTo>
                    <a:pt x="274" y="2"/>
                  </a:lnTo>
                  <a:lnTo>
                    <a:pt x="2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6" name="Shape 12286"/>
            <p:cNvSpPr/>
            <p:nvPr/>
          </p:nvSpPr>
          <p:spPr>
            <a:xfrm>
              <a:off x="3156" y="4062"/>
              <a:ext cx="32" cy="44"/>
            </a:xfrm>
            <a:custGeom>
              <a:avLst/>
              <a:gdLst/>
              <a:ahLst/>
              <a:cxnLst/>
              <a:rect l="0" t="0" r="0" b="0"/>
              <a:pathLst>
                <a:path w="456" h="604" extrusionOk="0">
                  <a:moveTo>
                    <a:pt x="241" y="0"/>
                  </a:moveTo>
                  <a:lnTo>
                    <a:pt x="265" y="2"/>
                  </a:lnTo>
                  <a:lnTo>
                    <a:pt x="288" y="8"/>
                  </a:lnTo>
                  <a:lnTo>
                    <a:pt x="306" y="15"/>
                  </a:lnTo>
                  <a:lnTo>
                    <a:pt x="323" y="23"/>
                  </a:lnTo>
                  <a:lnTo>
                    <a:pt x="341" y="34"/>
                  </a:lnTo>
                  <a:lnTo>
                    <a:pt x="355" y="45"/>
                  </a:lnTo>
                  <a:lnTo>
                    <a:pt x="365" y="56"/>
                  </a:lnTo>
                  <a:lnTo>
                    <a:pt x="371" y="65"/>
                  </a:lnTo>
                  <a:lnTo>
                    <a:pt x="375" y="71"/>
                  </a:lnTo>
                  <a:lnTo>
                    <a:pt x="377" y="73"/>
                  </a:lnTo>
                  <a:lnTo>
                    <a:pt x="378" y="73"/>
                  </a:lnTo>
                  <a:lnTo>
                    <a:pt x="382" y="73"/>
                  </a:lnTo>
                  <a:lnTo>
                    <a:pt x="386" y="75"/>
                  </a:lnTo>
                  <a:lnTo>
                    <a:pt x="392" y="77"/>
                  </a:lnTo>
                  <a:lnTo>
                    <a:pt x="399" y="81"/>
                  </a:lnTo>
                  <a:lnTo>
                    <a:pt x="406" y="86"/>
                  </a:lnTo>
                  <a:lnTo>
                    <a:pt x="414" y="94"/>
                  </a:lnTo>
                  <a:lnTo>
                    <a:pt x="421" y="103"/>
                  </a:lnTo>
                  <a:lnTo>
                    <a:pt x="429" y="116"/>
                  </a:lnTo>
                  <a:lnTo>
                    <a:pt x="435" y="131"/>
                  </a:lnTo>
                  <a:lnTo>
                    <a:pt x="439" y="149"/>
                  </a:lnTo>
                  <a:lnTo>
                    <a:pt x="442" y="171"/>
                  </a:lnTo>
                  <a:lnTo>
                    <a:pt x="443" y="196"/>
                  </a:lnTo>
                  <a:lnTo>
                    <a:pt x="441" y="226"/>
                  </a:lnTo>
                  <a:lnTo>
                    <a:pt x="436" y="259"/>
                  </a:lnTo>
                  <a:lnTo>
                    <a:pt x="433" y="274"/>
                  </a:lnTo>
                  <a:lnTo>
                    <a:pt x="429" y="288"/>
                  </a:lnTo>
                  <a:lnTo>
                    <a:pt x="435" y="288"/>
                  </a:lnTo>
                  <a:lnTo>
                    <a:pt x="441" y="290"/>
                  </a:lnTo>
                  <a:lnTo>
                    <a:pt x="446" y="292"/>
                  </a:lnTo>
                  <a:lnTo>
                    <a:pt x="451" y="297"/>
                  </a:lnTo>
                  <a:lnTo>
                    <a:pt x="454" y="305"/>
                  </a:lnTo>
                  <a:lnTo>
                    <a:pt x="456" y="315"/>
                  </a:lnTo>
                  <a:lnTo>
                    <a:pt x="455" y="328"/>
                  </a:lnTo>
                  <a:lnTo>
                    <a:pt x="453" y="345"/>
                  </a:lnTo>
                  <a:lnTo>
                    <a:pt x="448" y="366"/>
                  </a:lnTo>
                  <a:lnTo>
                    <a:pt x="441" y="389"/>
                  </a:lnTo>
                  <a:lnTo>
                    <a:pt x="434" y="406"/>
                  </a:lnTo>
                  <a:lnTo>
                    <a:pt x="427" y="418"/>
                  </a:lnTo>
                  <a:lnTo>
                    <a:pt x="421" y="426"/>
                  </a:lnTo>
                  <a:lnTo>
                    <a:pt x="415" y="430"/>
                  </a:lnTo>
                  <a:lnTo>
                    <a:pt x="410" y="432"/>
                  </a:lnTo>
                  <a:lnTo>
                    <a:pt x="405" y="455"/>
                  </a:lnTo>
                  <a:lnTo>
                    <a:pt x="396" y="479"/>
                  </a:lnTo>
                  <a:lnTo>
                    <a:pt x="384" y="504"/>
                  </a:lnTo>
                  <a:lnTo>
                    <a:pt x="368" y="526"/>
                  </a:lnTo>
                  <a:lnTo>
                    <a:pt x="350" y="547"/>
                  </a:lnTo>
                  <a:lnTo>
                    <a:pt x="328" y="567"/>
                  </a:lnTo>
                  <a:lnTo>
                    <a:pt x="304" y="583"/>
                  </a:lnTo>
                  <a:lnTo>
                    <a:pt x="276" y="596"/>
                  </a:lnTo>
                  <a:lnTo>
                    <a:pt x="253" y="602"/>
                  </a:lnTo>
                  <a:lnTo>
                    <a:pt x="227" y="604"/>
                  </a:lnTo>
                  <a:lnTo>
                    <a:pt x="203" y="602"/>
                  </a:lnTo>
                  <a:lnTo>
                    <a:pt x="179" y="596"/>
                  </a:lnTo>
                  <a:lnTo>
                    <a:pt x="152" y="583"/>
                  </a:lnTo>
                  <a:lnTo>
                    <a:pt x="127" y="567"/>
                  </a:lnTo>
                  <a:lnTo>
                    <a:pt x="106" y="547"/>
                  </a:lnTo>
                  <a:lnTo>
                    <a:pt x="88" y="526"/>
                  </a:lnTo>
                  <a:lnTo>
                    <a:pt x="72" y="503"/>
                  </a:lnTo>
                  <a:lnTo>
                    <a:pt x="60" y="478"/>
                  </a:lnTo>
                  <a:lnTo>
                    <a:pt x="52" y="455"/>
                  </a:lnTo>
                  <a:lnTo>
                    <a:pt x="47" y="431"/>
                  </a:lnTo>
                  <a:lnTo>
                    <a:pt x="41" y="429"/>
                  </a:lnTo>
                  <a:lnTo>
                    <a:pt x="35" y="425"/>
                  </a:lnTo>
                  <a:lnTo>
                    <a:pt x="28" y="417"/>
                  </a:lnTo>
                  <a:lnTo>
                    <a:pt x="22" y="405"/>
                  </a:lnTo>
                  <a:lnTo>
                    <a:pt x="15" y="389"/>
                  </a:lnTo>
                  <a:lnTo>
                    <a:pt x="7" y="366"/>
                  </a:lnTo>
                  <a:lnTo>
                    <a:pt x="2" y="345"/>
                  </a:lnTo>
                  <a:lnTo>
                    <a:pt x="0" y="328"/>
                  </a:lnTo>
                  <a:lnTo>
                    <a:pt x="0" y="315"/>
                  </a:lnTo>
                  <a:lnTo>
                    <a:pt x="2" y="305"/>
                  </a:lnTo>
                  <a:lnTo>
                    <a:pt x="5" y="297"/>
                  </a:lnTo>
                  <a:lnTo>
                    <a:pt x="9" y="292"/>
                  </a:lnTo>
                  <a:lnTo>
                    <a:pt x="14" y="290"/>
                  </a:lnTo>
                  <a:lnTo>
                    <a:pt x="20" y="288"/>
                  </a:lnTo>
                  <a:lnTo>
                    <a:pt x="26" y="288"/>
                  </a:lnTo>
                  <a:lnTo>
                    <a:pt x="19" y="259"/>
                  </a:lnTo>
                  <a:lnTo>
                    <a:pt x="14" y="228"/>
                  </a:lnTo>
                  <a:lnTo>
                    <a:pt x="13" y="197"/>
                  </a:lnTo>
                  <a:lnTo>
                    <a:pt x="18" y="168"/>
                  </a:lnTo>
                  <a:lnTo>
                    <a:pt x="27" y="140"/>
                  </a:lnTo>
                  <a:lnTo>
                    <a:pt x="40" y="116"/>
                  </a:lnTo>
                  <a:lnTo>
                    <a:pt x="55" y="93"/>
                  </a:lnTo>
                  <a:lnTo>
                    <a:pt x="72" y="74"/>
                  </a:lnTo>
                  <a:lnTo>
                    <a:pt x="96" y="52"/>
                  </a:lnTo>
                  <a:lnTo>
                    <a:pt x="121" y="33"/>
                  </a:lnTo>
                  <a:lnTo>
                    <a:pt x="144" y="19"/>
                  </a:lnTo>
                  <a:lnTo>
                    <a:pt x="169" y="8"/>
                  </a:lnTo>
                  <a:lnTo>
                    <a:pt x="191" y="3"/>
                  </a:lnTo>
                  <a:lnTo>
                    <a:pt x="213" y="0"/>
                  </a:lnTo>
                  <a:lnTo>
                    <a:pt x="2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7" name="Shape 12287"/>
            <p:cNvSpPr/>
            <p:nvPr/>
          </p:nvSpPr>
          <p:spPr>
            <a:xfrm>
              <a:off x="3203" y="3928"/>
              <a:ext cx="138" cy="137"/>
            </a:xfrm>
            <a:custGeom>
              <a:avLst/>
              <a:gdLst/>
              <a:ahLst/>
              <a:cxnLst/>
              <a:rect l="0" t="0" r="0" b="0"/>
              <a:pathLst>
                <a:path w="1927" h="1920" extrusionOk="0">
                  <a:moveTo>
                    <a:pt x="986" y="327"/>
                  </a:moveTo>
                  <a:lnTo>
                    <a:pt x="931" y="328"/>
                  </a:lnTo>
                  <a:lnTo>
                    <a:pt x="875" y="333"/>
                  </a:lnTo>
                  <a:lnTo>
                    <a:pt x="822" y="343"/>
                  </a:lnTo>
                  <a:lnTo>
                    <a:pt x="770" y="357"/>
                  </a:lnTo>
                  <a:lnTo>
                    <a:pt x="719" y="376"/>
                  </a:lnTo>
                  <a:lnTo>
                    <a:pt x="670" y="398"/>
                  </a:lnTo>
                  <a:lnTo>
                    <a:pt x="623" y="426"/>
                  </a:lnTo>
                  <a:lnTo>
                    <a:pt x="578" y="456"/>
                  </a:lnTo>
                  <a:lnTo>
                    <a:pt x="536" y="492"/>
                  </a:lnTo>
                  <a:lnTo>
                    <a:pt x="498" y="529"/>
                  </a:lnTo>
                  <a:lnTo>
                    <a:pt x="462" y="572"/>
                  </a:lnTo>
                  <a:lnTo>
                    <a:pt x="429" y="618"/>
                  </a:lnTo>
                  <a:lnTo>
                    <a:pt x="401" y="667"/>
                  </a:lnTo>
                  <a:lnTo>
                    <a:pt x="376" y="719"/>
                  </a:lnTo>
                  <a:lnTo>
                    <a:pt x="357" y="774"/>
                  </a:lnTo>
                  <a:lnTo>
                    <a:pt x="342" y="829"/>
                  </a:lnTo>
                  <a:lnTo>
                    <a:pt x="332" y="884"/>
                  </a:lnTo>
                  <a:lnTo>
                    <a:pt x="328" y="939"/>
                  </a:lnTo>
                  <a:lnTo>
                    <a:pt x="329" y="994"/>
                  </a:lnTo>
                  <a:lnTo>
                    <a:pt x="334" y="1048"/>
                  </a:lnTo>
                  <a:lnTo>
                    <a:pt x="343" y="1102"/>
                  </a:lnTo>
                  <a:lnTo>
                    <a:pt x="358" y="1154"/>
                  </a:lnTo>
                  <a:lnTo>
                    <a:pt x="377" y="1205"/>
                  </a:lnTo>
                  <a:lnTo>
                    <a:pt x="400" y="1253"/>
                  </a:lnTo>
                  <a:lnTo>
                    <a:pt x="427" y="1300"/>
                  </a:lnTo>
                  <a:lnTo>
                    <a:pt x="458" y="1345"/>
                  </a:lnTo>
                  <a:lnTo>
                    <a:pt x="493" y="1387"/>
                  </a:lnTo>
                  <a:lnTo>
                    <a:pt x="531" y="1425"/>
                  </a:lnTo>
                  <a:lnTo>
                    <a:pt x="574" y="1461"/>
                  </a:lnTo>
                  <a:lnTo>
                    <a:pt x="620" y="1494"/>
                  </a:lnTo>
                  <a:lnTo>
                    <a:pt x="669" y="1522"/>
                  </a:lnTo>
                  <a:lnTo>
                    <a:pt x="721" y="1547"/>
                  </a:lnTo>
                  <a:lnTo>
                    <a:pt x="776" y="1566"/>
                  </a:lnTo>
                  <a:lnTo>
                    <a:pt x="830" y="1580"/>
                  </a:lnTo>
                  <a:lnTo>
                    <a:pt x="887" y="1589"/>
                  </a:lnTo>
                  <a:lnTo>
                    <a:pt x="942" y="1594"/>
                  </a:lnTo>
                  <a:lnTo>
                    <a:pt x="997" y="1593"/>
                  </a:lnTo>
                  <a:lnTo>
                    <a:pt x="1051" y="1588"/>
                  </a:lnTo>
                  <a:lnTo>
                    <a:pt x="1104" y="1578"/>
                  </a:lnTo>
                  <a:lnTo>
                    <a:pt x="1157" y="1564"/>
                  </a:lnTo>
                  <a:lnTo>
                    <a:pt x="1208" y="1546"/>
                  </a:lnTo>
                  <a:lnTo>
                    <a:pt x="1257" y="1523"/>
                  </a:lnTo>
                  <a:lnTo>
                    <a:pt x="1304" y="1496"/>
                  </a:lnTo>
                  <a:lnTo>
                    <a:pt x="1348" y="1465"/>
                  </a:lnTo>
                  <a:lnTo>
                    <a:pt x="1391" y="1430"/>
                  </a:lnTo>
                  <a:lnTo>
                    <a:pt x="1430" y="1392"/>
                  </a:lnTo>
                  <a:lnTo>
                    <a:pt x="1466" y="1349"/>
                  </a:lnTo>
                  <a:lnTo>
                    <a:pt x="1498" y="1303"/>
                  </a:lnTo>
                  <a:lnTo>
                    <a:pt x="1527" y="1254"/>
                  </a:lnTo>
                  <a:lnTo>
                    <a:pt x="1550" y="1202"/>
                  </a:lnTo>
                  <a:lnTo>
                    <a:pt x="1571" y="1147"/>
                  </a:lnTo>
                  <a:lnTo>
                    <a:pt x="1585" y="1093"/>
                  </a:lnTo>
                  <a:lnTo>
                    <a:pt x="1594" y="1038"/>
                  </a:lnTo>
                  <a:lnTo>
                    <a:pt x="1598" y="983"/>
                  </a:lnTo>
                  <a:lnTo>
                    <a:pt x="1597" y="928"/>
                  </a:lnTo>
                  <a:lnTo>
                    <a:pt x="1592" y="874"/>
                  </a:lnTo>
                  <a:lnTo>
                    <a:pt x="1583" y="820"/>
                  </a:lnTo>
                  <a:lnTo>
                    <a:pt x="1569" y="768"/>
                  </a:lnTo>
                  <a:lnTo>
                    <a:pt x="1549" y="717"/>
                  </a:lnTo>
                  <a:lnTo>
                    <a:pt x="1527" y="668"/>
                  </a:lnTo>
                  <a:lnTo>
                    <a:pt x="1499" y="621"/>
                  </a:lnTo>
                  <a:lnTo>
                    <a:pt x="1469" y="576"/>
                  </a:lnTo>
                  <a:lnTo>
                    <a:pt x="1434" y="535"/>
                  </a:lnTo>
                  <a:lnTo>
                    <a:pt x="1395" y="496"/>
                  </a:lnTo>
                  <a:lnTo>
                    <a:pt x="1353" y="460"/>
                  </a:lnTo>
                  <a:lnTo>
                    <a:pt x="1307" y="428"/>
                  </a:lnTo>
                  <a:lnTo>
                    <a:pt x="1258" y="399"/>
                  </a:lnTo>
                  <a:lnTo>
                    <a:pt x="1205" y="375"/>
                  </a:lnTo>
                  <a:lnTo>
                    <a:pt x="1151" y="355"/>
                  </a:lnTo>
                  <a:lnTo>
                    <a:pt x="1096" y="341"/>
                  </a:lnTo>
                  <a:lnTo>
                    <a:pt x="1041" y="332"/>
                  </a:lnTo>
                  <a:lnTo>
                    <a:pt x="986" y="327"/>
                  </a:lnTo>
                  <a:close/>
                  <a:moveTo>
                    <a:pt x="1235" y="0"/>
                  </a:moveTo>
                  <a:lnTo>
                    <a:pt x="1298" y="26"/>
                  </a:lnTo>
                  <a:lnTo>
                    <a:pt x="1386" y="62"/>
                  </a:lnTo>
                  <a:lnTo>
                    <a:pt x="1449" y="88"/>
                  </a:lnTo>
                  <a:lnTo>
                    <a:pt x="1401" y="286"/>
                  </a:lnTo>
                  <a:lnTo>
                    <a:pt x="1447" y="319"/>
                  </a:lnTo>
                  <a:lnTo>
                    <a:pt x="1491" y="354"/>
                  </a:lnTo>
                  <a:lnTo>
                    <a:pt x="1533" y="393"/>
                  </a:lnTo>
                  <a:lnTo>
                    <a:pt x="1571" y="434"/>
                  </a:lnTo>
                  <a:lnTo>
                    <a:pt x="1605" y="477"/>
                  </a:lnTo>
                  <a:lnTo>
                    <a:pt x="1637" y="522"/>
                  </a:lnTo>
                  <a:lnTo>
                    <a:pt x="1836" y="472"/>
                  </a:lnTo>
                  <a:lnTo>
                    <a:pt x="1863" y="537"/>
                  </a:lnTo>
                  <a:lnTo>
                    <a:pt x="1898" y="623"/>
                  </a:lnTo>
                  <a:lnTo>
                    <a:pt x="1925" y="686"/>
                  </a:lnTo>
                  <a:lnTo>
                    <a:pt x="1750" y="793"/>
                  </a:lnTo>
                  <a:lnTo>
                    <a:pt x="1762" y="858"/>
                  </a:lnTo>
                  <a:lnTo>
                    <a:pt x="1767" y="925"/>
                  </a:lnTo>
                  <a:lnTo>
                    <a:pt x="1767" y="991"/>
                  </a:lnTo>
                  <a:lnTo>
                    <a:pt x="1762" y="1058"/>
                  </a:lnTo>
                  <a:lnTo>
                    <a:pt x="1750" y="1125"/>
                  </a:lnTo>
                  <a:lnTo>
                    <a:pt x="1927" y="1229"/>
                  </a:lnTo>
                  <a:lnTo>
                    <a:pt x="1901" y="1293"/>
                  </a:lnTo>
                  <a:lnTo>
                    <a:pt x="1866" y="1380"/>
                  </a:lnTo>
                  <a:lnTo>
                    <a:pt x="1839" y="1444"/>
                  </a:lnTo>
                  <a:lnTo>
                    <a:pt x="1639" y="1394"/>
                  </a:lnTo>
                  <a:lnTo>
                    <a:pt x="1599" y="1449"/>
                  </a:lnTo>
                  <a:lnTo>
                    <a:pt x="1555" y="1501"/>
                  </a:lnTo>
                  <a:lnTo>
                    <a:pt x="1508" y="1548"/>
                  </a:lnTo>
                  <a:lnTo>
                    <a:pt x="1457" y="1590"/>
                  </a:lnTo>
                  <a:lnTo>
                    <a:pt x="1403" y="1629"/>
                  </a:lnTo>
                  <a:lnTo>
                    <a:pt x="1453" y="1829"/>
                  </a:lnTo>
                  <a:lnTo>
                    <a:pt x="1390" y="1855"/>
                  </a:lnTo>
                  <a:lnTo>
                    <a:pt x="1303" y="1892"/>
                  </a:lnTo>
                  <a:lnTo>
                    <a:pt x="1239" y="1918"/>
                  </a:lnTo>
                  <a:lnTo>
                    <a:pt x="1132" y="1742"/>
                  </a:lnTo>
                  <a:lnTo>
                    <a:pt x="1067" y="1752"/>
                  </a:lnTo>
                  <a:lnTo>
                    <a:pt x="1001" y="1758"/>
                  </a:lnTo>
                  <a:lnTo>
                    <a:pt x="935" y="1758"/>
                  </a:lnTo>
                  <a:lnTo>
                    <a:pt x="867" y="1753"/>
                  </a:lnTo>
                  <a:lnTo>
                    <a:pt x="801" y="1742"/>
                  </a:lnTo>
                  <a:lnTo>
                    <a:pt x="694" y="1920"/>
                  </a:lnTo>
                  <a:lnTo>
                    <a:pt x="630" y="1894"/>
                  </a:lnTo>
                  <a:lnTo>
                    <a:pt x="543" y="1858"/>
                  </a:lnTo>
                  <a:lnTo>
                    <a:pt x="478" y="1833"/>
                  </a:lnTo>
                  <a:lnTo>
                    <a:pt x="528" y="1631"/>
                  </a:lnTo>
                  <a:lnTo>
                    <a:pt x="473" y="1592"/>
                  </a:lnTo>
                  <a:lnTo>
                    <a:pt x="421" y="1549"/>
                  </a:lnTo>
                  <a:lnTo>
                    <a:pt x="374" y="1502"/>
                  </a:lnTo>
                  <a:lnTo>
                    <a:pt x="331" y="1452"/>
                  </a:lnTo>
                  <a:lnTo>
                    <a:pt x="293" y="1398"/>
                  </a:lnTo>
                  <a:lnTo>
                    <a:pt x="91" y="1448"/>
                  </a:lnTo>
                  <a:lnTo>
                    <a:pt x="65" y="1385"/>
                  </a:lnTo>
                  <a:lnTo>
                    <a:pt x="28" y="1298"/>
                  </a:lnTo>
                  <a:lnTo>
                    <a:pt x="1" y="1234"/>
                  </a:lnTo>
                  <a:lnTo>
                    <a:pt x="179" y="1127"/>
                  </a:lnTo>
                  <a:lnTo>
                    <a:pt x="168" y="1063"/>
                  </a:lnTo>
                  <a:lnTo>
                    <a:pt x="162" y="997"/>
                  </a:lnTo>
                  <a:lnTo>
                    <a:pt x="161" y="931"/>
                  </a:lnTo>
                  <a:lnTo>
                    <a:pt x="167" y="863"/>
                  </a:lnTo>
                  <a:lnTo>
                    <a:pt x="177" y="796"/>
                  </a:lnTo>
                  <a:lnTo>
                    <a:pt x="0" y="690"/>
                  </a:lnTo>
                  <a:lnTo>
                    <a:pt x="27" y="627"/>
                  </a:lnTo>
                  <a:lnTo>
                    <a:pt x="63" y="540"/>
                  </a:lnTo>
                  <a:lnTo>
                    <a:pt x="89" y="475"/>
                  </a:lnTo>
                  <a:lnTo>
                    <a:pt x="288" y="525"/>
                  </a:lnTo>
                  <a:lnTo>
                    <a:pt x="321" y="479"/>
                  </a:lnTo>
                  <a:lnTo>
                    <a:pt x="356" y="435"/>
                  </a:lnTo>
                  <a:lnTo>
                    <a:pt x="395" y="394"/>
                  </a:lnTo>
                  <a:lnTo>
                    <a:pt x="435" y="356"/>
                  </a:lnTo>
                  <a:lnTo>
                    <a:pt x="478" y="321"/>
                  </a:lnTo>
                  <a:lnTo>
                    <a:pt x="523" y="289"/>
                  </a:lnTo>
                  <a:lnTo>
                    <a:pt x="474" y="91"/>
                  </a:lnTo>
                  <a:lnTo>
                    <a:pt x="537" y="64"/>
                  </a:lnTo>
                  <a:lnTo>
                    <a:pt x="625" y="27"/>
                  </a:lnTo>
                  <a:lnTo>
                    <a:pt x="690" y="1"/>
                  </a:lnTo>
                  <a:lnTo>
                    <a:pt x="795" y="175"/>
                  </a:lnTo>
                  <a:lnTo>
                    <a:pt x="860" y="164"/>
                  </a:lnTo>
                  <a:lnTo>
                    <a:pt x="926" y="159"/>
                  </a:lnTo>
                  <a:lnTo>
                    <a:pt x="994" y="158"/>
                  </a:lnTo>
                  <a:lnTo>
                    <a:pt x="1061" y="164"/>
                  </a:lnTo>
                  <a:lnTo>
                    <a:pt x="1130" y="175"/>
                  </a:lnTo>
                  <a:lnTo>
                    <a:pt x="12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8" name="Shape 12288"/>
            <p:cNvSpPr/>
            <p:nvPr/>
          </p:nvSpPr>
          <p:spPr>
            <a:xfrm>
              <a:off x="3241" y="4004"/>
              <a:ext cx="62" cy="29"/>
            </a:xfrm>
            <a:custGeom>
              <a:avLst/>
              <a:gdLst/>
              <a:ahLst/>
              <a:cxnLst/>
              <a:rect l="0" t="0" r="0" b="0"/>
              <a:pathLst>
                <a:path w="860" h="408" extrusionOk="0">
                  <a:moveTo>
                    <a:pt x="277" y="0"/>
                  </a:moveTo>
                  <a:lnTo>
                    <a:pt x="359" y="257"/>
                  </a:lnTo>
                  <a:lnTo>
                    <a:pt x="370" y="291"/>
                  </a:lnTo>
                  <a:lnTo>
                    <a:pt x="407" y="188"/>
                  </a:lnTo>
                  <a:lnTo>
                    <a:pt x="391" y="166"/>
                  </a:lnTo>
                  <a:lnTo>
                    <a:pt x="381" y="147"/>
                  </a:lnTo>
                  <a:lnTo>
                    <a:pt x="374" y="129"/>
                  </a:lnTo>
                  <a:lnTo>
                    <a:pt x="371" y="115"/>
                  </a:lnTo>
                  <a:lnTo>
                    <a:pt x="371" y="103"/>
                  </a:lnTo>
                  <a:lnTo>
                    <a:pt x="373" y="94"/>
                  </a:lnTo>
                  <a:lnTo>
                    <a:pt x="378" y="85"/>
                  </a:lnTo>
                  <a:lnTo>
                    <a:pt x="384" y="78"/>
                  </a:lnTo>
                  <a:lnTo>
                    <a:pt x="391" y="74"/>
                  </a:lnTo>
                  <a:lnTo>
                    <a:pt x="399" y="70"/>
                  </a:lnTo>
                  <a:lnTo>
                    <a:pt x="407" y="68"/>
                  </a:lnTo>
                  <a:lnTo>
                    <a:pt x="414" y="66"/>
                  </a:lnTo>
                  <a:lnTo>
                    <a:pt x="420" y="66"/>
                  </a:lnTo>
                  <a:lnTo>
                    <a:pt x="426" y="65"/>
                  </a:lnTo>
                  <a:lnTo>
                    <a:pt x="429" y="65"/>
                  </a:lnTo>
                  <a:lnTo>
                    <a:pt x="430" y="65"/>
                  </a:lnTo>
                  <a:lnTo>
                    <a:pt x="432" y="65"/>
                  </a:lnTo>
                  <a:lnTo>
                    <a:pt x="435" y="65"/>
                  </a:lnTo>
                  <a:lnTo>
                    <a:pt x="440" y="66"/>
                  </a:lnTo>
                  <a:lnTo>
                    <a:pt x="448" y="66"/>
                  </a:lnTo>
                  <a:lnTo>
                    <a:pt x="455" y="68"/>
                  </a:lnTo>
                  <a:lnTo>
                    <a:pt x="462" y="70"/>
                  </a:lnTo>
                  <a:lnTo>
                    <a:pt x="470" y="74"/>
                  </a:lnTo>
                  <a:lnTo>
                    <a:pt x="477" y="78"/>
                  </a:lnTo>
                  <a:lnTo>
                    <a:pt x="482" y="85"/>
                  </a:lnTo>
                  <a:lnTo>
                    <a:pt x="487" y="94"/>
                  </a:lnTo>
                  <a:lnTo>
                    <a:pt x="489" y="103"/>
                  </a:lnTo>
                  <a:lnTo>
                    <a:pt x="489" y="115"/>
                  </a:lnTo>
                  <a:lnTo>
                    <a:pt x="486" y="129"/>
                  </a:lnTo>
                  <a:lnTo>
                    <a:pt x="480" y="147"/>
                  </a:lnTo>
                  <a:lnTo>
                    <a:pt x="469" y="166"/>
                  </a:lnTo>
                  <a:lnTo>
                    <a:pt x="455" y="188"/>
                  </a:lnTo>
                  <a:lnTo>
                    <a:pt x="491" y="290"/>
                  </a:lnTo>
                  <a:lnTo>
                    <a:pt x="502" y="255"/>
                  </a:lnTo>
                  <a:lnTo>
                    <a:pt x="502" y="257"/>
                  </a:lnTo>
                  <a:lnTo>
                    <a:pt x="515" y="216"/>
                  </a:lnTo>
                  <a:lnTo>
                    <a:pt x="583" y="0"/>
                  </a:lnTo>
                  <a:lnTo>
                    <a:pt x="586" y="1"/>
                  </a:lnTo>
                  <a:lnTo>
                    <a:pt x="593" y="5"/>
                  </a:lnTo>
                  <a:lnTo>
                    <a:pt x="602" y="11"/>
                  </a:lnTo>
                  <a:lnTo>
                    <a:pt x="615" y="19"/>
                  </a:lnTo>
                  <a:lnTo>
                    <a:pt x="632" y="28"/>
                  </a:lnTo>
                  <a:lnTo>
                    <a:pt x="652" y="39"/>
                  </a:lnTo>
                  <a:lnTo>
                    <a:pt x="673" y="50"/>
                  </a:lnTo>
                  <a:lnTo>
                    <a:pt x="698" y="60"/>
                  </a:lnTo>
                  <a:lnTo>
                    <a:pt x="723" y="71"/>
                  </a:lnTo>
                  <a:lnTo>
                    <a:pt x="752" y="80"/>
                  </a:lnTo>
                  <a:lnTo>
                    <a:pt x="780" y="89"/>
                  </a:lnTo>
                  <a:lnTo>
                    <a:pt x="801" y="97"/>
                  </a:lnTo>
                  <a:lnTo>
                    <a:pt x="818" y="107"/>
                  </a:lnTo>
                  <a:lnTo>
                    <a:pt x="831" y="121"/>
                  </a:lnTo>
                  <a:lnTo>
                    <a:pt x="843" y="136"/>
                  </a:lnTo>
                  <a:lnTo>
                    <a:pt x="851" y="153"/>
                  </a:lnTo>
                  <a:lnTo>
                    <a:pt x="856" y="171"/>
                  </a:lnTo>
                  <a:lnTo>
                    <a:pt x="860" y="188"/>
                  </a:lnTo>
                  <a:lnTo>
                    <a:pt x="825" y="231"/>
                  </a:lnTo>
                  <a:lnTo>
                    <a:pt x="788" y="270"/>
                  </a:lnTo>
                  <a:lnTo>
                    <a:pt x="746" y="304"/>
                  </a:lnTo>
                  <a:lnTo>
                    <a:pt x="701" y="334"/>
                  </a:lnTo>
                  <a:lnTo>
                    <a:pt x="653" y="359"/>
                  </a:lnTo>
                  <a:lnTo>
                    <a:pt x="602" y="380"/>
                  </a:lnTo>
                  <a:lnTo>
                    <a:pt x="549" y="394"/>
                  </a:lnTo>
                  <a:lnTo>
                    <a:pt x="489" y="404"/>
                  </a:lnTo>
                  <a:lnTo>
                    <a:pt x="429" y="408"/>
                  </a:lnTo>
                  <a:lnTo>
                    <a:pt x="377" y="406"/>
                  </a:lnTo>
                  <a:lnTo>
                    <a:pt x="327" y="398"/>
                  </a:lnTo>
                  <a:lnTo>
                    <a:pt x="278" y="387"/>
                  </a:lnTo>
                  <a:lnTo>
                    <a:pt x="231" y="371"/>
                  </a:lnTo>
                  <a:lnTo>
                    <a:pt x="186" y="350"/>
                  </a:lnTo>
                  <a:lnTo>
                    <a:pt x="143" y="326"/>
                  </a:lnTo>
                  <a:lnTo>
                    <a:pt x="103" y="297"/>
                  </a:lnTo>
                  <a:lnTo>
                    <a:pt x="66" y="266"/>
                  </a:lnTo>
                  <a:lnTo>
                    <a:pt x="32" y="230"/>
                  </a:lnTo>
                  <a:lnTo>
                    <a:pt x="0" y="191"/>
                  </a:lnTo>
                  <a:lnTo>
                    <a:pt x="3" y="175"/>
                  </a:lnTo>
                  <a:lnTo>
                    <a:pt x="9" y="159"/>
                  </a:lnTo>
                  <a:lnTo>
                    <a:pt x="15" y="143"/>
                  </a:lnTo>
                  <a:lnTo>
                    <a:pt x="23" y="129"/>
                  </a:lnTo>
                  <a:lnTo>
                    <a:pt x="33" y="116"/>
                  </a:lnTo>
                  <a:lnTo>
                    <a:pt x="46" y="105"/>
                  </a:lnTo>
                  <a:lnTo>
                    <a:pt x="62" y="96"/>
                  </a:lnTo>
                  <a:lnTo>
                    <a:pt x="80" y="89"/>
                  </a:lnTo>
                  <a:lnTo>
                    <a:pt x="110" y="80"/>
                  </a:lnTo>
                  <a:lnTo>
                    <a:pt x="137" y="71"/>
                  </a:lnTo>
                  <a:lnTo>
                    <a:pt x="164" y="60"/>
                  </a:lnTo>
                  <a:lnTo>
                    <a:pt x="187" y="50"/>
                  </a:lnTo>
                  <a:lnTo>
                    <a:pt x="210" y="39"/>
                  </a:lnTo>
                  <a:lnTo>
                    <a:pt x="229" y="28"/>
                  </a:lnTo>
                  <a:lnTo>
                    <a:pt x="245" y="19"/>
                  </a:lnTo>
                  <a:lnTo>
                    <a:pt x="259" y="11"/>
                  </a:lnTo>
                  <a:lnTo>
                    <a:pt x="269" y="5"/>
                  </a:lnTo>
                  <a:lnTo>
                    <a:pt x="275" y="1"/>
                  </a:lnTo>
                  <a:lnTo>
                    <a:pt x="2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89" name="Shape 12289"/>
            <p:cNvSpPr/>
            <p:nvPr/>
          </p:nvSpPr>
          <p:spPr>
            <a:xfrm>
              <a:off x="3256" y="3963"/>
              <a:ext cx="32" cy="43"/>
            </a:xfrm>
            <a:custGeom>
              <a:avLst/>
              <a:gdLst/>
              <a:ahLst/>
              <a:cxnLst/>
              <a:rect l="0" t="0" r="0" b="0"/>
              <a:pathLst>
                <a:path w="455" h="604" extrusionOk="0">
                  <a:moveTo>
                    <a:pt x="240" y="0"/>
                  </a:moveTo>
                  <a:lnTo>
                    <a:pt x="265" y="3"/>
                  </a:lnTo>
                  <a:lnTo>
                    <a:pt x="286" y="8"/>
                  </a:lnTo>
                  <a:lnTo>
                    <a:pt x="306" y="15"/>
                  </a:lnTo>
                  <a:lnTo>
                    <a:pt x="323" y="23"/>
                  </a:lnTo>
                  <a:lnTo>
                    <a:pt x="341" y="34"/>
                  </a:lnTo>
                  <a:lnTo>
                    <a:pt x="355" y="45"/>
                  </a:lnTo>
                  <a:lnTo>
                    <a:pt x="365" y="56"/>
                  </a:lnTo>
                  <a:lnTo>
                    <a:pt x="371" y="65"/>
                  </a:lnTo>
                  <a:lnTo>
                    <a:pt x="375" y="71"/>
                  </a:lnTo>
                  <a:lnTo>
                    <a:pt x="376" y="73"/>
                  </a:lnTo>
                  <a:lnTo>
                    <a:pt x="377" y="73"/>
                  </a:lnTo>
                  <a:lnTo>
                    <a:pt x="381" y="74"/>
                  </a:lnTo>
                  <a:lnTo>
                    <a:pt x="385" y="75"/>
                  </a:lnTo>
                  <a:lnTo>
                    <a:pt x="392" y="77"/>
                  </a:lnTo>
                  <a:lnTo>
                    <a:pt x="399" y="81"/>
                  </a:lnTo>
                  <a:lnTo>
                    <a:pt x="406" y="87"/>
                  </a:lnTo>
                  <a:lnTo>
                    <a:pt x="414" y="94"/>
                  </a:lnTo>
                  <a:lnTo>
                    <a:pt x="421" y="103"/>
                  </a:lnTo>
                  <a:lnTo>
                    <a:pt x="428" y="116"/>
                  </a:lnTo>
                  <a:lnTo>
                    <a:pt x="433" y="131"/>
                  </a:lnTo>
                  <a:lnTo>
                    <a:pt x="439" y="149"/>
                  </a:lnTo>
                  <a:lnTo>
                    <a:pt x="442" y="171"/>
                  </a:lnTo>
                  <a:lnTo>
                    <a:pt x="442" y="196"/>
                  </a:lnTo>
                  <a:lnTo>
                    <a:pt x="441" y="226"/>
                  </a:lnTo>
                  <a:lnTo>
                    <a:pt x="435" y="259"/>
                  </a:lnTo>
                  <a:lnTo>
                    <a:pt x="432" y="274"/>
                  </a:lnTo>
                  <a:lnTo>
                    <a:pt x="428" y="288"/>
                  </a:lnTo>
                  <a:lnTo>
                    <a:pt x="434" y="288"/>
                  </a:lnTo>
                  <a:lnTo>
                    <a:pt x="441" y="290"/>
                  </a:lnTo>
                  <a:lnTo>
                    <a:pt x="446" y="293"/>
                  </a:lnTo>
                  <a:lnTo>
                    <a:pt x="450" y="297"/>
                  </a:lnTo>
                  <a:lnTo>
                    <a:pt x="454" y="305"/>
                  </a:lnTo>
                  <a:lnTo>
                    <a:pt x="455" y="315"/>
                  </a:lnTo>
                  <a:lnTo>
                    <a:pt x="455" y="329"/>
                  </a:lnTo>
                  <a:lnTo>
                    <a:pt x="453" y="346"/>
                  </a:lnTo>
                  <a:lnTo>
                    <a:pt x="448" y="366"/>
                  </a:lnTo>
                  <a:lnTo>
                    <a:pt x="441" y="389"/>
                  </a:lnTo>
                  <a:lnTo>
                    <a:pt x="433" y="406"/>
                  </a:lnTo>
                  <a:lnTo>
                    <a:pt x="427" y="418"/>
                  </a:lnTo>
                  <a:lnTo>
                    <a:pt x="421" y="426"/>
                  </a:lnTo>
                  <a:lnTo>
                    <a:pt x="415" y="430"/>
                  </a:lnTo>
                  <a:lnTo>
                    <a:pt x="410" y="432"/>
                  </a:lnTo>
                  <a:lnTo>
                    <a:pt x="404" y="456"/>
                  </a:lnTo>
                  <a:lnTo>
                    <a:pt x="396" y="479"/>
                  </a:lnTo>
                  <a:lnTo>
                    <a:pt x="383" y="504"/>
                  </a:lnTo>
                  <a:lnTo>
                    <a:pt x="368" y="526"/>
                  </a:lnTo>
                  <a:lnTo>
                    <a:pt x="349" y="548"/>
                  </a:lnTo>
                  <a:lnTo>
                    <a:pt x="327" y="568"/>
                  </a:lnTo>
                  <a:lnTo>
                    <a:pt x="304" y="584"/>
                  </a:lnTo>
                  <a:lnTo>
                    <a:pt x="276" y="596"/>
                  </a:lnTo>
                  <a:lnTo>
                    <a:pt x="252" y="602"/>
                  </a:lnTo>
                  <a:lnTo>
                    <a:pt x="227" y="604"/>
                  </a:lnTo>
                  <a:lnTo>
                    <a:pt x="203" y="602"/>
                  </a:lnTo>
                  <a:lnTo>
                    <a:pt x="178" y="596"/>
                  </a:lnTo>
                  <a:lnTo>
                    <a:pt x="152" y="583"/>
                  </a:lnTo>
                  <a:lnTo>
                    <a:pt x="127" y="567"/>
                  </a:lnTo>
                  <a:lnTo>
                    <a:pt x="106" y="547"/>
                  </a:lnTo>
                  <a:lnTo>
                    <a:pt x="87" y="526"/>
                  </a:lnTo>
                  <a:lnTo>
                    <a:pt x="72" y="503"/>
                  </a:lnTo>
                  <a:lnTo>
                    <a:pt x="60" y="479"/>
                  </a:lnTo>
                  <a:lnTo>
                    <a:pt x="52" y="455"/>
                  </a:lnTo>
                  <a:lnTo>
                    <a:pt x="45" y="431"/>
                  </a:lnTo>
                  <a:lnTo>
                    <a:pt x="40" y="430"/>
                  </a:lnTo>
                  <a:lnTo>
                    <a:pt x="34" y="425"/>
                  </a:lnTo>
                  <a:lnTo>
                    <a:pt x="28" y="417"/>
                  </a:lnTo>
                  <a:lnTo>
                    <a:pt x="21" y="405"/>
                  </a:lnTo>
                  <a:lnTo>
                    <a:pt x="14" y="389"/>
                  </a:lnTo>
                  <a:lnTo>
                    <a:pt x="7" y="366"/>
                  </a:lnTo>
                  <a:lnTo>
                    <a:pt x="2" y="346"/>
                  </a:lnTo>
                  <a:lnTo>
                    <a:pt x="0" y="329"/>
                  </a:lnTo>
                  <a:lnTo>
                    <a:pt x="0" y="315"/>
                  </a:lnTo>
                  <a:lnTo>
                    <a:pt x="1" y="305"/>
                  </a:lnTo>
                  <a:lnTo>
                    <a:pt x="5" y="297"/>
                  </a:lnTo>
                  <a:lnTo>
                    <a:pt x="9" y="293"/>
                  </a:lnTo>
                  <a:lnTo>
                    <a:pt x="14" y="290"/>
                  </a:lnTo>
                  <a:lnTo>
                    <a:pt x="20" y="288"/>
                  </a:lnTo>
                  <a:lnTo>
                    <a:pt x="26" y="288"/>
                  </a:lnTo>
                  <a:lnTo>
                    <a:pt x="22" y="274"/>
                  </a:lnTo>
                  <a:lnTo>
                    <a:pt x="19" y="259"/>
                  </a:lnTo>
                  <a:lnTo>
                    <a:pt x="14" y="228"/>
                  </a:lnTo>
                  <a:lnTo>
                    <a:pt x="13" y="197"/>
                  </a:lnTo>
                  <a:lnTo>
                    <a:pt x="18" y="168"/>
                  </a:lnTo>
                  <a:lnTo>
                    <a:pt x="27" y="140"/>
                  </a:lnTo>
                  <a:lnTo>
                    <a:pt x="39" y="116"/>
                  </a:lnTo>
                  <a:lnTo>
                    <a:pt x="55" y="93"/>
                  </a:lnTo>
                  <a:lnTo>
                    <a:pt x="71" y="74"/>
                  </a:lnTo>
                  <a:lnTo>
                    <a:pt x="95" y="52"/>
                  </a:lnTo>
                  <a:lnTo>
                    <a:pt x="121" y="33"/>
                  </a:lnTo>
                  <a:lnTo>
                    <a:pt x="143" y="19"/>
                  </a:lnTo>
                  <a:lnTo>
                    <a:pt x="169" y="9"/>
                  </a:lnTo>
                  <a:lnTo>
                    <a:pt x="190" y="3"/>
                  </a:lnTo>
                  <a:lnTo>
                    <a:pt x="213" y="0"/>
                  </a:lnTo>
                  <a:lnTo>
                    <a:pt x="2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90" name="Shape 12290"/>
          <p:cNvGrpSpPr/>
          <p:nvPr/>
        </p:nvGrpSpPr>
        <p:grpSpPr>
          <a:xfrm>
            <a:off x="3101126" y="4362929"/>
            <a:ext cx="283369" cy="283369"/>
            <a:chOff x="2632" y="3928"/>
            <a:chExt cx="238" cy="238"/>
          </a:xfrm>
        </p:grpSpPr>
        <p:sp>
          <p:nvSpPr>
            <p:cNvPr id="12291" name="Shape 12291"/>
            <p:cNvSpPr/>
            <p:nvPr/>
          </p:nvSpPr>
          <p:spPr>
            <a:xfrm>
              <a:off x="2632" y="3928"/>
              <a:ext cx="238" cy="238"/>
            </a:xfrm>
            <a:custGeom>
              <a:avLst/>
              <a:gdLst/>
              <a:ahLst/>
              <a:cxnLst/>
              <a:rect l="0" t="0" r="0" b="0"/>
              <a:pathLst>
                <a:path w="3331" h="3335" extrusionOk="0">
                  <a:moveTo>
                    <a:pt x="1665" y="728"/>
                  </a:moveTo>
                  <a:lnTo>
                    <a:pt x="1589" y="731"/>
                  </a:lnTo>
                  <a:lnTo>
                    <a:pt x="1514" y="741"/>
                  </a:lnTo>
                  <a:lnTo>
                    <a:pt x="1440" y="755"/>
                  </a:lnTo>
                  <a:lnTo>
                    <a:pt x="1369" y="777"/>
                  </a:lnTo>
                  <a:lnTo>
                    <a:pt x="1301" y="802"/>
                  </a:lnTo>
                  <a:lnTo>
                    <a:pt x="1235" y="834"/>
                  </a:lnTo>
                  <a:lnTo>
                    <a:pt x="1171" y="869"/>
                  </a:lnTo>
                  <a:lnTo>
                    <a:pt x="1112" y="910"/>
                  </a:lnTo>
                  <a:lnTo>
                    <a:pt x="1056" y="955"/>
                  </a:lnTo>
                  <a:lnTo>
                    <a:pt x="1002" y="1004"/>
                  </a:lnTo>
                  <a:lnTo>
                    <a:pt x="954" y="1057"/>
                  </a:lnTo>
                  <a:lnTo>
                    <a:pt x="909" y="1113"/>
                  </a:lnTo>
                  <a:lnTo>
                    <a:pt x="869" y="1173"/>
                  </a:lnTo>
                  <a:lnTo>
                    <a:pt x="832" y="1236"/>
                  </a:lnTo>
                  <a:lnTo>
                    <a:pt x="802" y="1302"/>
                  </a:lnTo>
                  <a:lnTo>
                    <a:pt x="776" y="1371"/>
                  </a:lnTo>
                  <a:lnTo>
                    <a:pt x="755" y="1442"/>
                  </a:lnTo>
                  <a:lnTo>
                    <a:pt x="740" y="1515"/>
                  </a:lnTo>
                  <a:lnTo>
                    <a:pt x="731" y="1590"/>
                  </a:lnTo>
                  <a:lnTo>
                    <a:pt x="728" y="1667"/>
                  </a:lnTo>
                  <a:lnTo>
                    <a:pt x="731" y="1744"/>
                  </a:lnTo>
                  <a:lnTo>
                    <a:pt x="740" y="1819"/>
                  </a:lnTo>
                  <a:lnTo>
                    <a:pt x="755" y="1892"/>
                  </a:lnTo>
                  <a:lnTo>
                    <a:pt x="776" y="1963"/>
                  </a:lnTo>
                  <a:lnTo>
                    <a:pt x="802" y="2032"/>
                  </a:lnTo>
                  <a:lnTo>
                    <a:pt x="832" y="2098"/>
                  </a:lnTo>
                  <a:lnTo>
                    <a:pt x="869" y="2161"/>
                  </a:lnTo>
                  <a:lnTo>
                    <a:pt x="909" y="2221"/>
                  </a:lnTo>
                  <a:lnTo>
                    <a:pt x="954" y="2277"/>
                  </a:lnTo>
                  <a:lnTo>
                    <a:pt x="1002" y="2330"/>
                  </a:lnTo>
                  <a:lnTo>
                    <a:pt x="1056" y="2380"/>
                  </a:lnTo>
                  <a:lnTo>
                    <a:pt x="1112" y="2424"/>
                  </a:lnTo>
                  <a:lnTo>
                    <a:pt x="1171" y="2465"/>
                  </a:lnTo>
                  <a:lnTo>
                    <a:pt x="1235" y="2500"/>
                  </a:lnTo>
                  <a:lnTo>
                    <a:pt x="1301" y="2532"/>
                  </a:lnTo>
                  <a:lnTo>
                    <a:pt x="1369" y="2558"/>
                  </a:lnTo>
                  <a:lnTo>
                    <a:pt x="1440" y="2578"/>
                  </a:lnTo>
                  <a:lnTo>
                    <a:pt x="1514" y="2594"/>
                  </a:lnTo>
                  <a:lnTo>
                    <a:pt x="1589" y="2603"/>
                  </a:lnTo>
                  <a:lnTo>
                    <a:pt x="1665" y="2606"/>
                  </a:lnTo>
                  <a:lnTo>
                    <a:pt x="1741" y="2603"/>
                  </a:lnTo>
                  <a:lnTo>
                    <a:pt x="1817" y="2594"/>
                  </a:lnTo>
                  <a:lnTo>
                    <a:pt x="1890" y="2578"/>
                  </a:lnTo>
                  <a:lnTo>
                    <a:pt x="1961" y="2558"/>
                  </a:lnTo>
                  <a:lnTo>
                    <a:pt x="2030" y="2532"/>
                  </a:lnTo>
                  <a:lnTo>
                    <a:pt x="2096" y="2500"/>
                  </a:lnTo>
                  <a:lnTo>
                    <a:pt x="2159" y="2465"/>
                  </a:lnTo>
                  <a:lnTo>
                    <a:pt x="2218" y="2424"/>
                  </a:lnTo>
                  <a:lnTo>
                    <a:pt x="2275" y="2380"/>
                  </a:lnTo>
                  <a:lnTo>
                    <a:pt x="2328" y="2330"/>
                  </a:lnTo>
                  <a:lnTo>
                    <a:pt x="2376" y="2277"/>
                  </a:lnTo>
                  <a:lnTo>
                    <a:pt x="2421" y="2221"/>
                  </a:lnTo>
                  <a:lnTo>
                    <a:pt x="2461" y="2161"/>
                  </a:lnTo>
                  <a:lnTo>
                    <a:pt x="2498" y="2098"/>
                  </a:lnTo>
                  <a:lnTo>
                    <a:pt x="2528" y="2032"/>
                  </a:lnTo>
                  <a:lnTo>
                    <a:pt x="2554" y="1963"/>
                  </a:lnTo>
                  <a:lnTo>
                    <a:pt x="2575" y="1892"/>
                  </a:lnTo>
                  <a:lnTo>
                    <a:pt x="2590" y="1819"/>
                  </a:lnTo>
                  <a:lnTo>
                    <a:pt x="2599" y="1744"/>
                  </a:lnTo>
                  <a:lnTo>
                    <a:pt x="2602" y="1667"/>
                  </a:lnTo>
                  <a:lnTo>
                    <a:pt x="2599" y="1590"/>
                  </a:lnTo>
                  <a:lnTo>
                    <a:pt x="2590" y="1515"/>
                  </a:lnTo>
                  <a:lnTo>
                    <a:pt x="2575" y="1442"/>
                  </a:lnTo>
                  <a:lnTo>
                    <a:pt x="2554" y="1371"/>
                  </a:lnTo>
                  <a:lnTo>
                    <a:pt x="2528" y="1302"/>
                  </a:lnTo>
                  <a:lnTo>
                    <a:pt x="2498" y="1236"/>
                  </a:lnTo>
                  <a:lnTo>
                    <a:pt x="2461" y="1173"/>
                  </a:lnTo>
                  <a:lnTo>
                    <a:pt x="2421" y="1113"/>
                  </a:lnTo>
                  <a:lnTo>
                    <a:pt x="2376" y="1057"/>
                  </a:lnTo>
                  <a:lnTo>
                    <a:pt x="2328" y="1004"/>
                  </a:lnTo>
                  <a:lnTo>
                    <a:pt x="2275" y="955"/>
                  </a:lnTo>
                  <a:lnTo>
                    <a:pt x="2218" y="910"/>
                  </a:lnTo>
                  <a:lnTo>
                    <a:pt x="2159" y="869"/>
                  </a:lnTo>
                  <a:lnTo>
                    <a:pt x="2096" y="834"/>
                  </a:lnTo>
                  <a:lnTo>
                    <a:pt x="2030" y="802"/>
                  </a:lnTo>
                  <a:lnTo>
                    <a:pt x="1961" y="777"/>
                  </a:lnTo>
                  <a:lnTo>
                    <a:pt x="1890" y="755"/>
                  </a:lnTo>
                  <a:lnTo>
                    <a:pt x="1817" y="741"/>
                  </a:lnTo>
                  <a:lnTo>
                    <a:pt x="1741" y="731"/>
                  </a:lnTo>
                  <a:lnTo>
                    <a:pt x="1665" y="728"/>
                  </a:lnTo>
                  <a:close/>
                  <a:moveTo>
                    <a:pt x="1516" y="0"/>
                  </a:moveTo>
                  <a:lnTo>
                    <a:pt x="1814" y="0"/>
                  </a:lnTo>
                  <a:lnTo>
                    <a:pt x="1840" y="3"/>
                  </a:lnTo>
                  <a:lnTo>
                    <a:pt x="1863" y="11"/>
                  </a:lnTo>
                  <a:lnTo>
                    <a:pt x="1883" y="24"/>
                  </a:lnTo>
                  <a:lnTo>
                    <a:pt x="1900" y="41"/>
                  </a:lnTo>
                  <a:lnTo>
                    <a:pt x="1913" y="62"/>
                  </a:lnTo>
                  <a:lnTo>
                    <a:pt x="1922" y="84"/>
                  </a:lnTo>
                  <a:lnTo>
                    <a:pt x="1924" y="110"/>
                  </a:lnTo>
                  <a:lnTo>
                    <a:pt x="1924" y="358"/>
                  </a:lnTo>
                  <a:lnTo>
                    <a:pt x="2011" y="378"/>
                  </a:lnTo>
                  <a:lnTo>
                    <a:pt x="2095" y="404"/>
                  </a:lnTo>
                  <a:lnTo>
                    <a:pt x="2177" y="435"/>
                  </a:lnTo>
                  <a:lnTo>
                    <a:pt x="2256" y="472"/>
                  </a:lnTo>
                  <a:lnTo>
                    <a:pt x="2332" y="512"/>
                  </a:lnTo>
                  <a:lnTo>
                    <a:pt x="2406" y="558"/>
                  </a:lnTo>
                  <a:lnTo>
                    <a:pt x="2581" y="381"/>
                  </a:lnTo>
                  <a:lnTo>
                    <a:pt x="2598" y="368"/>
                  </a:lnTo>
                  <a:lnTo>
                    <a:pt x="2617" y="358"/>
                  </a:lnTo>
                  <a:lnTo>
                    <a:pt x="2637" y="352"/>
                  </a:lnTo>
                  <a:lnTo>
                    <a:pt x="2659" y="350"/>
                  </a:lnTo>
                  <a:lnTo>
                    <a:pt x="2680" y="352"/>
                  </a:lnTo>
                  <a:lnTo>
                    <a:pt x="2700" y="358"/>
                  </a:lnTo>
                  <a:lnTo>
                    <a:pt x="2719" y="368"/>
                  </a:lnTo>
                  <a:lnTo>
                    <a:pt x="2737" y="381"/>
                  </a:lnTo>
                  <a:lnTo>
                    <a:pt x="2948" y="593"/>
                  </a:lnTo>
                  <a:lnTo>
                    <a:pt x="2962" y="610"/>
                  </a:lnTo>
                  <a:lnTo>
                    <a:pt x="2972" y="630"/>
                  </a:lnTo>
                  <a:lnTo>
                    <a:pt x="2978" y="650"/>
                  </a:lnTo>
                  <a:lnTo>
                    <a:pt x="2980" y="671"/>
                  </a:lnTo>
                  <a:lnTo>
                    <a:pt x="2978" y="693"/>
                  </a:lnTo>
                  <a:lnTo>
                    <a:pt x="2972" y="713"/>
                  </a:lnTo>
                  <a:lnTo>
                    <a:pt x="2962" y="732"/>
                  </a:lnTo>
                  <a:lnTo>
                    <a:pt x="2948" y="749"/>
                  </a:lnTo>
                  <a:lnTo>
                    <a:pt x="2772" y="926"/>
                  </a:lnTo>
                  <a:lnTo>
                    <a:pt x="2818" y="999"/>
                  </a:lnTo>
                  <a:lnTo>
                    <a:pt x="2859" y="1075"/>
                  </a:lnTo>
                  <a:lnTo>
                    <a:pt x="2895" y="1154"/>
                  </a:lnTo>
                  <a:lnTo>
                    <a:pt x="2926" y="1236"/>
                  </a:lnTo>
                  <a:lnTo>
                    <a:pt x="2951" y="1320"/>
                  </a:lnTo>
                  <a:lnTo>
                    <a:pt x="2972" y="1407"/>
                  </a:lnTo>
                  <a:lnTo>
                    <a:pt x="3220" y="1407"/>
                  </a:lnTo>
                  <a:lnTo>
                    <a:pt x="3245" y="1409"/>
                  </a:lnTo>
                  <a:lnTo>
                    <a:pt x="3268" y="1419"/>
                  </a:lnTo>
                  <a:lnTo>
                    <a:pt x="3289" y="1432"/>
                  </a:lnTo>
                  <a:lnTo>
                    <a:pt x="3306" y="1448"/>
                  </a:lnTo>
                  <a:lnTo>
                    <a:pt x="3319" y="1469"/>
                  </a:lnTo>
                  <a:lnTo>
                    <a:pt x="3328" y="1492"/>
                  </a:lnTo>
                  <a:lnTo>
                    <a:pt x="3331" y="1517"/>
                  </a:lnTo>
                  <a:lnTo>
                    <a:pt x="3331" y="1816"/>
                  </a:lnTo>
                  <a:lnTo>
                    <a:pt x="3328" y="1841"/>
                  </a:lnTo>
                  <a:lnTo>
                    <a:pt x="3320" y="1865"/>
                  </a:lnTo>
                  <a:lnTo>
                    <a:pt x="3307" y="1885"/>
                  </a:lnTo>
                  <a:lnTo>
                    <a:pt x="3289" y="1902"/>
                  </a:lnTo>
                  <a:lnTo>
                    <a:pt x="3269" y="1915"/>
                  </a:lnTo>
                  <a:lnTo>
                    <a:pt x="3246" y="1923"/>
                  </a:lnTo>
                  <a:lnTo>
                    <a:pt x="3221" y="1927"/>
                  </a:lnTo>
                  <a:lnTo>
                    <a:pt x="2972" y="1927"/>
                  </a:lnTo>
                  <a:lnTo>
                    <a:pt x="2952" y="2013"/>
                  </a:lnTo>
                  <a:lnTo>
                    <a:pt x="2926" y="2098"/>
                  </a:lnTo>
                  <a:lnTo>
                    <a:pt x="2896" y="2179"/>
                  </a:lnTo>
                  <a:lnTo>
                    <a:pt x="2859" y="2259"/>
                  </a:lnTo>
                  <a:lnTo>
                    <a:pt x="2819" y="2335"/>
                  </a:lnTo>
                  <a:lnTo>
                    <a:pt x="2773" y="2408"/>
                  </a:lnTo>
                  <a:lnTo>
                    <a:pt x="2948" y="2585"/>
                  </a:lnTo>
                  <a:lnTo>
                    <a:pt x="2962" y="2602"/>
                  </a:lnTo>
                  <a:lnTo>
                    <a:pt x="2973" y="2621"/>
                  </a:lnTo>
                  <a:lnTo>
                    <a:pt x="2979" y="2641"/>
                  </a:lnTo>
                  <a:lnTo>
                    <a:pt x="2981" y="2662"/>
                  </a:lnTo>
                  <a:lnTo>
                    <a:pt x="2979" y="2683"/>
                  </a:lnTo>
                  <a:lnTo>
                    <a:pt x="2973" y="2703"/>
                  </a:lnTo>
                  <a:lnTo>
                    <a:pt x="2962" y="2722"/>
                  </a:lnTo>
                  <a:lnTo>
                    <a:pt x="2948" y="2740"/>
                  </a:lnTo>
                  <a:lnTo>
                    <a:pt x="2737" y="2952"/>
                  </a:lnTo>
                  <a:lnTo>
                    <a:pt x="2719" y="2966"/>
                  </a:lnTo>
                  <a:lnTo>
                    <a:pt x="2701" y="2976"/>
                  </a:lnTo>
                  <a:lnTo>
                    <a:pt x="2680" y="2982"/>
                  </a:lnTo>
                  <a:lnTo>
                    <a:pt x="2660" y="2984"/>
                  </a:lnTo>
                  <a:lnTo>
                    <a:pt x="2638" y="2982"/>
                  </a:lnTo>
                  <a:lnTo>
                    <a:pt x="2618" y="2976"/>
                  </a:lnTo>
                  <a:lnTo>
                    <a:pt x="2599" y="2966"/>
                  </a:lnTo>
                  <a:lnTo>
                    <a:pt x="2582" y="2952"/>
                  </a:lnTo>
                  <a:lnTo>
                    <a:pt x="2406" y="2775"/>
                  </a:lnTo>
                  <a:lnTo>
                    <a:pt x="2333" y="2822"/>
                  </a:lnTo>
                  <a:lnTo>
                    <a:pt x="2256" y="2862"/>
                  </a:lnTo>
                  <a:lnTo>
                    <a:pt x="2177" y="2899"/>
                  </a:lnTo>
                  <a:lnTo>
                    <a:pt x="2096" y="2929"/>
                  </a:lnTo>
                  <a:lnTo>
                    <a:pt x="2012" y="2956"/>
                  </a:lnTo>
                  <a:lnTo>
                    <a:pt x="1925" y="2975"/>
                  </a:lnTo>
                  <a:lnTo>
                    <a:pt x="1925" y="3224"/>
                  </a:lnTo>
                  <a:lnTo>
                    <a:pt x="1922" y="3250"/>
                  </a:lnTo>
                  <a:lnTo>
                    <a:pt x="1914" y="3273"/>
                  </a:lnTo>
                  <a:lnTo>
                    <a:pt x="1900" y="3293"/>
                  </a:lnTo>
                  <a:lnTo>
                    <a:pt x="1883" y="3311"/>
                  </a:lnTo>
                  <a:lnTo>
                    <a:pt x="1863" y="3323"/>
                  </a:lnTo>
                  <a:lnTo>
                    <a:pt x="1840" y="3332"/>
                  </a:lnTo>
                  <a:lnTo>
                    <a:pt x="1815" y="3335"/>
                  </a:lnTo>
                  <a:lnTo>
                    <a:pt x="1516" y="3335"/>
                  </a:lnTo>
                  <a:lnTo>
                    <a:pt x="1491" y="3332"/>
                  </a:lnTo>
                  <a:lnTo>
                    <a:pt x="1468" y="3323"/>
                  </a:lnTo>
                  <a:lnTo>
                    <a:pt x="1448" y="3311"/>
                  </a:lnTo>
                  <a:lnTo>
                    <a:pt x="1431" y="3293"/>
                  </a:lnTo>
                  <a:lnTo>
                    <a:pt x="1417" y="3273"/>
                  </a:lnTo>
                  <a:lnTo>
                    <a:pt x="1409" y="3250"/>
                  </a:lnTo>
                  <a:lnTo>
                    <a:pt x="1406" y="3224"/>
                  </a:lnTo>
                  <a:lnTo>
                    <a:pt x="1406" y="2975"/>
                  </a:lnTo>
                  <a:lnTo>
                    <a:pt x="1319" y="2956"/>
                  </a:lnTo>
                  <a:lnTo>
                    <a:pt x="1235" y="2929"/>
                  </a:lnTo>
                  <a:lnTo>
                    <a:pt x="1153" y="2899"/>
                  </a:lnTo>
                  <a:lnTo>
                    <a:pt x="1074" y="2862"/>
                  </a:lnTo>
                  <a:lnTo>
                    <a:pt x="998" y="2822"/>
                  </a:lnTo>
                  <a:lnTo>
                    <a:pt x="925" y="2775"/>
                  </a:lnTo>
                  <a:lnTo>
                    <a:pt x="749" y="2952"/>
                  </a:lnTo>
                  <a:lnTo>
                    <a:pt x="732" y="2966"/>
                  </a:lnTo>
                  <a:lnTo>
                    <a:pt x="713" y="2976"/>
                  </a:lnTo>
                  <a:lnTo>
                    <a:pt x="693" y="2982"/>
                  </a:lnTo>
                  <a:lnTo>
                    <a:pt x="671" y="2984"/>
                  </a:lnTo>
                  <a:lnTo>
                    <a:pt x="651" y="2982"/>
                  </a:lnTo>
                  <a:lnTo>
                    <a:pt x="630" y="2976"/>
                  </a:lnTo>
                  <a:lnTo>
                    <a:pt x="612" y="2966"/>
                  </a:lnTo>
                  <a:lnTo>
                    <a:pt x="594" y="2952"/>
                  </a:lnTo>
                  <a:lnTo>
                    <a:pt x="383" y="2740"/>
                  </a:lnTo>
                  <a:lnTo>
                    <a:pt x="369" y="2722"/>
                  </a:lnTo>
                  <a:lnTo>
                    <a:pt x="358" y="2703"/>
                  </a:lnTo>
                  <a:lnTo>
                    <a:pt x="352" y="2683"/>
                  </a:lnTo>
                  <a:lnTo>
                    <a:pt x="350" y="2662"/>
                  </a:lnTo>
                  <a:lnTo>
                    <a:pt x="352" y="2641"/>
                  </a:lnTo>
                  <a:lnTo>
                    <a:pt x="358" y="2621"/>
                  </a:lnTo>
                  <a:lnTo>
                    <a:pt x="369" y="2602"/>
                  </a:lnTo>
                  <a:lnTo>
                    <a:pt x="383" y="2585"/>
                  </a:lnTo>
                  <a:lnTo>
                    <a:pt x="558" y="2408"/>
                  </a:lnTo>
                  <a:lnTo>
                    <a:pt x="512" y="2335"/>
                  </a:lnTo>
                  <a:lnTo>
                    <a:pt x="472" y="2258"/>
                  </a:lnTo>
                  <a:lnTo>
                    <a:pt x="435" y="2179"/>
                  </a:lnTo>
                  <a:lnTo>
                    <a:pt x="405" y="2098"/>
                  </a:lnTo>
                  <a:lnTo>
                    <a:pt x="379" y="2013"/>
                  </a:lnTo>
                  <a:lnTo>
                    <a:pt x="359" y="1927"/>
                  </a:lnTo>
                  <a:lnTo>
                    <a:pt x="110" y="1927"/>
                  </a:lnTo>
                  <a:lnTo>
                    <a:pt x="85" y="1923"/>
                  </a:lnTo>
                  <a:lnTo>
                    <a:pt x="62" y="1915"/>
                  </a:lnTo>
                  <a:lnTo>
                    <a:pt x="41" y="1902"/>
                  </a:lnTo>
                  <a:lnTo>
                    <a:pt x="24" y="1885"/>
                  </a:lnTo>
                  <a:lnTo>
                    <a:pt x="11" y="1865"/>
                  </a:lnTo>
                  <a:lnTo>
                    <a:pt x="3" y="1841"/>
                  </a:lnTo>
                  <a:lnTo>
                    <a:pt x="0" y="1816"/>
                  </a:lnTo>
                  <a:lnTo>
                    <a:pt x="0" y="1517"/>
                  </a:lnTo>
                  <a:lnTo>
                    <a:pt x="3" y="1492"/>
                  </a:lnTo>
                  <a:lnTo>
                    <a:pt x="11" y="1469"/>
                  </a:lnTo>
                  <a:lnTo>
                    <a:pt x="24" y="1448"/>
                  </a:lnTo>
                  <a:lnTo>
                    <a:pt x="41" y="1432"/>
                  </a:lnTo>
                  <a:lnTo>
                    <a:pt x="62" y="1419"/>
                  </a:lnTo>
                  <a:lnTo>
                    <a:pt x="85" y="1409"/>
                  </a:lnTo>
                  <a:lnTo>
                    <a:pt x="110" y="1407"/>
                  </a:lnTo>
                  <a:lnTo>
                    <a:pt x="359" y="1407"/>
                  </a:lnTo>
                  <a:lnTo>
                    <a:pt x="379" y="1320"/>
                  </a:lnTo>
                  <a:lnTo>
                    <a:pt x="405" y="1236"/>
                  </a:lnTo>
                  <a:lnTo>
                    <a:pt x="435" y="1154"/>
                  </a:lnTo>
                  <a:lnTo>
                    <a:pt x="472" y="1075"/>
                  </a:lnTo>
                  <a:lnTo>
                    <a:pt x="512" y="999"/>
                  </a:lnTo>
                  <a:lnTo>
                    <a:pt x="558" y="926"/>
                  </a:lnTo>
                  <a:lnTo>
                    <a:pt x="383" y="749"/>
                  </a:lnTo>
                  <a:lnTo>
                    <a:pt x="369" y="732"/>
                  </a:lnTo>
                  <a:lnTo>
                    <a:pt x="358" y="713"/>
                  </a:lnTo>
                  <a:lnTo>
                    <a:pt x="352" y="693"/>
                  </a:lnTo>
                  <a:lnTo>
                    <a:pt x="350" y="671"/>
                  </a:lnTo>
                  <a:lnTo>
                    <a:pt x="352" y="650"/>
                  </a:lnTo>
                  <a:lnTo>
                    <a:pt x="358" y="630"/>
                  </a:lnTo>
                  <a:lnTo>
                    <a:pt x="369" y="610"/>
                  </a:lnTo>
                  <a:lnTo>
                    <a:pt x="383" y="593"/>
                  </a:lnTo>
                  <a:lnTo>
                    <a:pt x="593" y="382"/>
                  </a:lnTo>
                  <a:lnTo>
                    <a:pt x="610" y="368"/>
                  </a:lnTo>
                  <a:lnTo>
                    <a:pt x="630" y="358"/>
                  </a:lnTo>
                  <a:lnTo>
                    <a:pt x="650" y="352"/>
                  </a:lnTo>
                  <a:lnTo>
                    <a:pt x="671" y="350"/>
                  </a:lnTo>
                  <a:lnTo>
                    <a:pt x="691" y="352"/>
                  </a:lnTo>
                  <a:lnTo>
                    <a:pt x="713" y="358"/>
                  </a:lnTo>
                  <a:lnTo>
                    <a:pt x="731" y="368"/>
                  </a:lnTo>
                  <a:lnTo>
                    <a:pt x="748" y="382"/>
                  </a:lnTo>
                  <a:lnTo>
                    <a:pt x="924" y="559"/>
                  </a:lnTo>
                  <a:lnTo>
                    <a:pt x="997" y="513"/>
                  </a:lnTo>
                  <a:lnTo>
                    <a:pt x="1074" y="472"/>
                  </a:lnTo>
                  <a:lnTo>
                    <a:pt x="1153" y="435"/>
                  </a:lnTo>
                  <a:lnTo>
                    <a:pt x="1235" y="405"/>
                  </a:lnTo>
                  <a:lnTo>
                    <a:pt x="1319" y="379"/>
                  </a:lnTo>
                  <a:lnTo>
                    <a:pt x="1405" y="359"/>
                  </a:lnTo>
                  <a:lnTo>
                    <a:pt x="1405" y="110"/>
                  </a:lnTo>
                  <a:lnTo>
                    <a:pt x="1408" y="84"/>
                  </a:lnTo>
                  <a:lnTo>
                    <a:pt x="1416" y="62"/>
                  </a:lnTo>
                  <a:lnTo>
                    <a:pt x="1430" y="41"/>
                  </a:lnTo>
                  <a:lnTo>
                    <a:pt x="1447" y="24"/>
                  </a:lnTo>
                  <a:lnTo>
                    <a:pt x="1467" y="11"/>
                  </a:lnTo>
                  <a:lnTo>
                    <a:pt x="1490" y="3"/>
                  </a:lnTo>
                  <a:lnTo>
                    <a:pt x="15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92" name="Shape 12292"/>
            <p:cNvSpPr/>
            <p:nvPr/>
          </p:nvSpPr>
          <p:spPr>
            <a:xfrm>
              <a:off x="2699" y="3995"/>
              <a:ext cx="104" cy="105"/>
            </a:xfrm>
            <a:custGeom>
              <a:avLst/>
              <a:gdLst/>
              <a:ahLst/>
              <a:cxnLst/>
              <a:rect l="0" t="0" r="0" b="0"/>
              <a:pathLst>
                <a:path w="1465" h="1466" extrusionOk="0">
                  <a:moveTo>
                    <a:pt x="706" y="230"/>
                  </a:moveTo>
                  <a:lnTo>
                    <a:pt x="691" y="231"/>
                  </a:lnTo>
                  <a:lnTo>
                    <a:pt x="682" y="234"/>
                  </a:lnTo>
                  <a:lnTo>
                    <a:pt x="676" y="240"/>
                  </a:lnTo>
                  <a:lnTo>
                    <a:pt x="673" y="250"/>
                  </a:lnTo>
                  <a:lnTo>
                    <a:pt x="672" y="266"/>
                  </a:lnTo>
                  <a:lnTo>
                    <a:pt x="672" y="306"/>
                  </a:lnTo>
                  <a:lnTo>
                    <a:pt x="671" y="320"/>
                  </a:lnTo>
                  <a:lnTo>
                    <a:pt x="671" y="330"/>
                  </a:lnTo>
                  <a:lnTo>
                    <a:pt x="669" y="339"/>
                  </a:lnTo>
                  <a:lnTo>
                    <a:pt x="665" y="344"/>
                  </a:lnTo>
                  <a:lnTo>
                    <a:pt x="658" y="349"/>
                  </a:lnTo>
                  <a:lnTo>
                    <a:pt x="647" y="353"/>
                  </a:lnTo>
                  <a:lnTo>
                    <a:pt x="633" y="358"/>
                  </a:lnTo>
                  <a:lnTo>
                    <a:pt x="604" y="370"/>
                  </a:lnTo>
                  <a:lnTo>
                    <a:pt x="578" y="385"/>
                  </a:lnTo>
                  <a:lnTo>
                    <a:pt x="554" y="401"/>
                  </a:lnTo>
                  <a:lnTo>
                    <a:pt x="534" y="421"/>
                  </a:lnTo>
                  <a:lnTo>
                    <a:pt x="516" y="442"/>
                  </a:lnTo>
                  <a:lnTo>
                    <a:pt x="502" y="466"/>
                  </a:lnTo>
                  <a:lnTo>
                    <a:pt x="490" y="493"/>
                  </a:lnTo>
                  <a:lnTo>
                    <a:pt x="483" y="522"/>
                  </a:lnTo>
                  <a:lnTo>
                    <a:pt x="479" y="553"/>
                  </a:lnTo>
                  <a:lnTo>
                    <a:pt x="480" y="585"/>
                  </a:lnTo>
                  <a:lnTo>
                    <a:pt x="484" y="614"/>
                  </a:lnTo>
                  <a:lnTo>
                    <a:pt x="494" y="642"/>
                  </a:lnTo>
                  <a:lnTo>
                    <a:pt x="507" y="666"/>
                  </a:lnTo>
                  <a:lnTo>
                    <a:pt x="524" y="688"/>
                  </a:lnTo>
                  <a:lnTo>
                    <a:pt x="543" y="709"/>
                  </a:lnTo>
                  <a:lnTo>
                    <a:pt x="566" y="728"/>
                  </a:lnTo>
                  <a:lnTo>
                    <a:pt x="593" y="745"/>
                  </a:lnTo>
                  <a:lnTo>
                    <a:pt x="626" y="763"/>
                  </a:lnTo>
                  <a:lnTo>
                    <a:pt x="662" y="779"/>
                  </a:lnTo>
                  <a:lnTo>
                    <a:pt x="697" y="793"/>
                  </a:lnTo>
                  <a:lnTo>
                    <a:pt x="733" y="808"/>
                  </a:lnTo>
                  <a:lnTo>
                    <a:pt x="752" y="817"/>
                  </a:lnTo>
                  <a:lnTo>
                    <a:pt x="768" y="826"/>
                  </a:lnTo>
                  <a:lnTo>
                    <a:pt x="785" y="838"/>
                  </a:lnTo>
                  <a:lnTo>
                    <a:pt x="799" y="854"/>
                  </a:lnTo>
                  <a:lnTo>
                    <a:pt x="809" y="871"/>
                  </a:lnTo>
                  <a:lnTo>
                    <a:pt x="813" y="888"/>
                  </a:lnTo>
                  <a:lnTo>
                    <a:pt x="813" y="905"/>
                  </a:lnTo>
                  <a:lnTo>
                    <a:pt x="809" y="923"/>
                  </a:lnTo>
                  <a:lnTo>
                    <a:pt x="800" y="939"/>
                  </a:lnTo>
                  <a:lnTo>
                    <a:pt x="786" y="952"/>
                  </a:lnTo>
                  <a:lnTo>
                    <a:pt x="768" y="962"/>
                  </a:lnTo>
                  <a:lnTo>
                    <a:pt x="739" y="971"/>
                  </a:lnTo>
                  <a:lnTo>
                    <a:pt x="708" y="975"/>
                  </a:lnTo>
                  <a:lnTo>
                    <a:pt x="678" y="974"/>
                  </a:lnTo>
                  <a:lnTo>
                    <a:pt x="641" y="968"/>
                  </a:lnTo>
                  <a:lnTo>
                    <a:pt x="606" y="959"/>
                  </a:lnTo>
                  <a:lnTo>
                    <a:pt x="573" y="948"/>
                  </a:lnTo>
                  <a:lnTo>
                    <a:pt x="539" y="933"/>
                  </a:lnTo>
                  <a:lnTo>
                    <a:pt x="528" y="928"/>
                  </a:lnTo>
                  <a:lnTo>
                    <a:pt x="519" y="926"/>
                  </a:lnTo>
                  <a:lnTo>
                    <a:pt x="512" y="927"/>
                  </a:lnTo>
                  <a:lnTo>
                    <a:pt x="507" y="931"/>
                  </a:lnTo>
                  <a:lnTo>
                    <a:pt x="502" y="939"/>
                  </a:lnTo>
                  <a:lnTo>
                    <a:pt x="498" y="951"/>
                  </a:lnTo>
                  <a:lnTo>
                    <a:pt x="486" y="986"/>
                  </a:lnTo>
                  <a:lnTo>
                    <a:pt x="477" y="1023"/>
                  </a:lnTo>
                  <a:lnTo>
                    <a:pt x="473" y="1037"/>
                  </a:lnTo>
                  <a:lnTo>
                    <a:pt x="472" y="1048"/>
                  </a:lnTo>
                  <a:lnTo>
                    <a:pt x="474" y="1056"/>
                  </a:lnTo>
                  <a:lnTo>
                    <a:pt x="480" y="1065"/>
                  </a:lnTo>
                  <a:lnTo>
                    <a:pt x="489" y="1071"/>
                  </a:lnTo>
                  <a:lnTo>
                    <a:pt x="503" y="1078"/>
                  </a:lnTo>
                  <a:lnTo>
                    <a:pt x="532" y="1091"/>
                  </a:lnTo>
                  <a:lnTo>
                    <a:pt x="563" y="1100"/>
                  </a:lnTo>
                  <a:lnTo>
                    <a:pt x="595" y="1108"/>
                  </a:lnTo>
                  <a:lnTo>
                    <a:pt x="626" y="1113"/>
                  </a:lnTo>
                  <a:lnTo>
                    <a:pt x="641" y="1116"/>
                  </a:lnTo>
                  <a:lnTo>
                    <a:pt x="650" y="1119"/>
                  </a:lnTo>
                  <a:lnTo>
                    <a:pt x="657" y="1123"/>
                  </a:lnTo>
                  <a:lnTo>
                    <a:pt x="660" y="1130"/>
                  </a:lnTo>
                  <a:lnTo>
                    <a:pt x="662" y="1141"/>
                  </a:lnTo>
                  <a:lnTo>
                    <a:pt x="662" y="1156"/>
                  </a:lnTo>
                  <a:lnTo>
                    <a:pt x="663" y="1203"/>
                  </a:lnTo>
                  <a:lnTo>
                    <a:pt x="665" y="1217"/>
                  </a:lnTo>
                  <a:lnTo>
                    <a:pt x="670" y="1226"/>
                  </a:lnTo>
                  <a:lnTo>
                    <a:pt x="679" y="1232"/>
                  </a:lnTo>
                  <a:lnTo>
                    <a:pt x="693" y="1235"/>
                  </a:lnTo>
                  <a:lnTo>
                    <a:pt x="763" y="1235"/>
                  </a:lnTo>
                  <a:lnTo>
                    <a:pt x="775" y="1233"/>
                  </a:lnTo>
                  <a:lnTo>
                    <a:pt x="784" y="1227"/>
                  </a:lnTo>
                  <a:lnTo>
                    <a:pt x="790" y="1218"/>
                  </a:lnTo>
                  <a:lnTo>
                    <a:pt x="791" y="1204"/>
                  </a:lnTo>
                  <a:lnTo>
                    <a:pt x="792" y="1172"/>
                  </a:lnTo>
                  <a:lnTo>
                    <a:pt x="791" y="1140"/>
                  </a:lnTo>
                  <a:lnTo>
                    <a:pt x="792" y="1125"/>
                  </a:lnTo>
                  <a:lnTo>
                    <a:pt x="798" y="1114"/>
                  </a:lnTo>
                  <a:lnTo>
                    <a:pt x="807" y="1106"/>
                  </a:lnTo>
                  <a:lnTo>
                    <a:pt x="821" y="1101"/>
                  </a:lnTo>
                  <a:lnTo>
                    <a:pt x="850" y="1091"/>
                  </a:lnTo>
                  <a:lnTo>
                    <a:pt x="876" y="1079"/>
                  </a:lnTo>
                  <a:lnTo>
                    <a:pt x="901" y="1062"/>
                  </a:lnTo>
                  <a:lnTo>
                    <a:pt x="923" y="1044"/>
                  </a:lnTo>
                  <a:lnTo>
                    <a:pt x="943" y="1022"/>
                  </a:lnTo>
                  <a:lnTo>
                    <a:pt x="963" y="995"/>
                  </a:lnTo>
                  <a:lnTo>
                    <a:pt x="977" y="965"/>
                  </a:lnTo>
                  <a:lnTo>
                    <a:pt x="988" y="934"/>
                  </a:lnTo>
                  <a:lnTo>
                    <a:pt x="993" y="903"/>
                  </a:lnTo>
                  <a:lnTo>
                    <a:pt x="993" y="872"/>
                  </a:lnTo>
                  <a:lnTo>
                    <a:pt x="989" y="840"/>
                  </a:lnTo>
                  <a:lnTo>
                    <a:pt x="980" y="810"/>
                  </a:lnTo>
                  <a:lnTo>
                    <a:pt x="966" y="781"/>
                  </a:lnTo>
                  <a:lnTo>
                    <a:pt x="949" y="753"/>
                  </a:lnTo>
                  <a:lnTo>
                    <a:pt x="928" y="728"/>
                  </a:lnTo>
                  <a:lnTo>
                    <a:pt x="903" y="705"/>
                  </a:lnTo>
                  <a:lnTo>
                    <a:pt x="872" y="685"/>
                  </a:lnTo>
                  <a:lnTo>
                    <a:pt x="832" y="665"/>
                  </a:lnTo>
                  <a:lnTo>
                    <a:pt x="791" y="647"/>
                  </a:lnTo>
                  <a:lnTo>
                    <a:pt x="750" y="630"/>
                  </a:lnTo>
                  <a:lnTo>
                    <a:pt x="726" y="619"/>
                  </a:lnTo>
                  <a:lnTo>
                    <a:pt x="703" y="607"/>
                  </a:lnTo>
                  <a:lnTo>
                    <a:pt x="682" y="592"/>
                  </a:lnTo>
                  <a:lnTo>
                    <a:pt x="670" y="579"/>
                  </a:lnTo>
                  <a:lnTo>
                    <a:pt x="662" y="565"/>
                  </a:lnTo>
                  <a:lnTo>
                    <a:pt x="657" y="550"/>
                  </a:lnTo>
                  <a:lnTo>
                    <a:pt x="657" y="535"/>
                  </a:lnTo>
                  <a:lnTo>
                    <a:pt x="662" y="521"/>
                  </a:lnTo>
                  <a:lnTo>
                    <a:pt x="669" y="508"/>
                  </a:lnTo>
                  <a:lnTo>
                    <a:pt x="681" y="497"/>
                  </a:lnTo>
                  <a:lnTo>
                    <a:pt x="697" y="488"/>
                  </a:lnTo>
                  <a:lnTo>
                    <a:pt x="717" y="482"/>
                  </a:lnTo>
                  <a:lnTo>
                    <a:pt x="738" y="479"/>
                  </a:lnTo>
                  <a:lnTo>
                    <a:pt x="778" y="479"/>
                  </a:lnTo>
                  <a:lnTo>
                    <a:pt x="818" y="485"/>
                  </a:lnTo>
                  <a:lnTo>
                    <a:pt x="856" y="495"/>
                  </a:lnTo>
                  <a:lnTo>
                    <a:pt x="893" y="510"/>
                  </a:lnTo>
                  <a:lnTo>
                    <a:pt x="906" y="515"/>
                  </a:lnTo>
                  <a:lnTo>
                    <a:pt x="916" y="516"/>
                  </a:lnTo>
                  <a:lnTo>
                    <a:pt x="923" y="513"/>
                  </a:lnTo>
                  <a:lnTo>
                    <a:pt x="929" y="506"/>
                  </a:lnTo>
                  <a:lnTo>
                    <a:pt x="934" y="493"/>
                  </a:lnTo>
                  <a:lnTo>
                    <a:pt x="946" y="452"/>
                  </a:lnTo>
                  <a:lnTo>
                    <a:pt x="958" y="412"/>
                  </a:lnTo>
                  <a:lnTo>
                    <a:pt x="959" y="399"/>
                  </a:lnTo>
                  <a:lnTo>
                    <a:pt x="957" y="389"/>
                  </a:lnTo>
                  <a:lnTo>
                    <a:pt x="950" y="380"/>
                  </a:lnTo>
                  <a:lnTo>
                    <a:pt x="939" y="374"/>
                  </a:lnTo>
                  <a:lnTo>
                    <a:pt x="908" y="362"/>
                  </a:lnTo>
                  <a:lnTo>
                    <a:pt x="875" y="352"/>
                  </a:lnTo>
                  <a:lnTo>
                    <a:pt x="842" y="345"/>
                  </a:lnTo>
                  <a:lnTo>
                    <a:pt x="826" y="343"/>
                  </a:lnTo>
                  <a:lnTo>
                    <a:pt x="813" y="340"/>
                  </a:lnTo>
                  <a:lnTo>
                    <a:pt x="805" y="335"/>
                  </a:lnTo>
                  <a:lnTo>
                    <a:pt x="800" y="330"/>
                  </a:lnTo>
                  <a:lnTo>
                    <a:pt x="798" y="322"/>
                  </a:lnTo>
                  <a:lnTo>
                    <a:pt x="797" y="310"/>
                  </a:lnTo>
                  <a:lnTo>
                    <a:pt x="797" y="293"/>
                  </a:lnTo>
                  <a:lnTo>
                    <a:pt x="797" y="270"/>
                  </a:lnTo>
                  <a:lnTo>
                    <a:pt x="795" y="253"/>
                  </a:lnTo>
                  <a:lnTo>
                    <a:pt x="792" y="242"/>
                  </a:lnTo>
                  <a:lnTo>
                    <a:pt x="785" y="235"/>
                  </a:lnTo>
                  <a:lnTo>
                    <a:pt x="774" y="231"/>
                  </a:lnTo>
                  <a:lnTo>
                    <a:pt x="757" y="230"/>
                  </a:lnTo>
                  <a:lnTo>
                    <a:pt x="733" y="230"/>
                  </a:lnTo>
                  <a:lnTo>
                    <a:pt x="706" y="230"/>
                  </a:lnTo>
                  <a:close/>
                  <a:moveTo>
                    <a:pt x="733" y="0"/>
                  </a:moveTo>
                  <a:lnTo>
                    <a:pt x="800" y="3"/>
                  </a:lnTo>
                  <a:lnTo>
                    <a:pt x="865" y="11"/>
                  </a:lnTo>
                  <a:lnTo>
                    <a:pt x="928" y="25"/>
                  </a:lnTo>
                  <a:lnTo>
                    <a:pt x="989" y="46"/>
                  </a:lnTo>
                  <a:lnTo>
                    <a:pt x="1047" y="70"/>
                  </a:lnTo>
                  <a:lnTo>
                    <a:pt x="1103" y="99"/>
                  </a:lnTo>
                  <a:lnTo>
                    <a:pt x="1156" y="134"/>
                  </a:lnTo>
                  <a:lnTo>
                    <a:pt x="1205" y="172"/>
                  </a:lnTo>
                  <a:lnTo>
                    <a:pt x="1251" y="214"/>
                  </a:lnTo>
                  <a:lnTo>
                    <a:pt x="1293" y="260"/>
                  </a:lnTo>
                  <a:lnTo>
                    <a:pt x="1332" y="310"/>
                  </a:lnTo>
                  <a:lnTo>
                    <a:pt x="1365" y="363"/>
                  </a:lnTo>
                  <a:lnTo>
                    <a:pt x="1395" y="419"/>
                  </a:lnTo>
                  <a:lnTo>
                    <a:pt x="1420" y="476"/>
                  </a:lnTo>
                  <a:lnTo>
                    <a:pt x="1439" y="537"/>
                  </a:lnTo>
                  <a:lnTo>
                    <a:pt x="1453" y="601"/>
                  </a:lnTo>
                  <a:lnTo>
                    <a:pt x="1462" y="666"/>
                  </a:lnTo>
                  <a:lnTo>
                    <a:pt x="1465" y="732"/>
                  </a:lnTo>
                  <a:lnTo>
                    <a:pt x="1462" y="799"/>
                  </a:lnTo>
                  <a:lnTo>
                    <a:pt x="1453" y="865"/>
                  </a:lnTo>
                  <a:lnTo>
                    <a:pt x="1439" y="928"/>
                  </a:lnTo>
                  <a:lnTo>
                    <a:pt x="1420" y="988"/>
                  </a:lnTo>
                  <a:lnTo>
                    <a:pt x="1395" y="1047"/>
                  </a:lnTo>
                  <a:lnTo>
                    <a:pt x="1365" y="1103"/>
                  </a:lnTo>
                  <a:lnTo>
                    <a:pt x="1332" y="1156"/>
                  </a:lnTo>
                  <a:lnTo>
                    <a:pt x="1293" y="1205"/>
                  </a:lnTo>
                  <a:lnTo>
                    <a:pt x="1251" y="1251"/>
                  </a:lnTo>
                  <a:lnTo>
                    <a:pt x="1205" y="1294"/>
                  </a:lnTo>
                  <a:lnTo>
                    <a:pt x="1156" y="1332"/>
                  </a:lnTo>
                  <a:lnTo>
                    <a:pt x="1103" y="1366"/>
                  </a:lnTo>
                  <a:lnTo>
                    <a:pt x="1047" y="1395"/>
                  </a:lnTo>
                  <a:lnTo>
                    <a:pt x="989" y="1420"/>
                  </a:lnTo>
                  <a:lnTo>
                    <a:pt x="928" y="1440"/>
                  </a:lnTo>
                  <a:lnTo>
                    <a:pt x="865" y="1454"/>
                  </a:lnTo>
                  <a:lnTo>
                    <a:pt x="800" y="1463"/>
                  </a:lnTo>
                  <a:lnTo>
                    <a:pt x="733" y="1466"/>
                  </a:lnTo>
                  <a:lnTo>
                    <a:pt x="667" y="1463"/>
                  </a:lnTo>
                  <a:lnTo>
                    <a:pt x="602" y="1454"/>
                  </a:lnTo>
                  <a:lnTo>
                    <a:pt x="538" y="1440"/>
                  </a:lnTo>
                  <a:lnTo>
                    <a:pt x="477" y="1420"/>
                  </a:lnTo>
                  <a:lnTo>
                    <a:pt x="419" y="1395"/>
                  </a:lnTo>
                  <a:lnTo>
                    <a:pt x="363" y="1366"/>
                  </a:lnTo>
                  <a:lnTo>
                    <a:pt x="310" y="1332"/>
                  </a:lnTo>
                  <a:lnTo>
                    <a:pt x="261" y="1294"/>
                  </a:lnTo>
                  <a:lnTo>
                    <a:pt x="215" y="1251"/>
                  </a:lnTo>
                  <a:lnTo>
                    <a:pt x="173" y="1205"/>
                  </a:lnTo>
                  <a:lnTo>
                    <a:pt x="134" y="1156"/>
                  </a:lnTo>
                  <a:lnTo>
                    <a:pt x="101" y="1103"/>
                  </a:lnTo>
                  <a:lnTo>
                    <a:pt x="71" y="1047"/>
                  </a:lnTo>
                  <a:lnTo>
                    <a:pt x="46" y="988"/>
                  </a:lnTo>
                  <a:lnTo>
                    <a:pt x="27" y="928"/>
                  </a:lnTo>
                  <a:lnTo>
                    <a:pt x="13" y="865"/>
                  </a:lnTo>
                  <a:lnTo>
                    <a:pt x="3" y="799"/>
                  </a:lnTo>
                  <a:lnTo>
                    <a:pt x="0" y="732"/>
                  </a:lnTo>
                  <a:lnTo>
                    <a:pt x="3" y="669"/>
                  </a:lnTo>
                  <a:lnTo>
                    <a:pt x="12" y="606"/>
                  </a:lnTo>
                  <a:lnTo>
                    <a:pt x="25" y="545"/>
                  </a:lnTo>
                  <a:lnTo>
                    <a:pt x="43" y="488"/>
                  </a:lnTo>
                  <a:lnTo>
                    <a:pt x="65" y="431"/>
                  </a:lnTo>
                  <a:lnTo>
                    <a:pt x="93" y="377"/>
                  </a:lnTo>
                  <a:lnTo>
                    <a:pt x="124" y="325"/>
                  </a:lnTo>
                  <a:lnTo>
                    <a:pt x="159" y="277"/>
                  </a:lnTo>
                  <a:lnTo>
                    <a:pt x="199" y="231"/>
                  </a:lnTo>
                  <a:lnTo>
                    <a:pt x="240" y="191"/>
                  </a:lnTo>
                  <a:lnTo>
                    <a:pt x="285" y="153"/>
                  </a:lnTo>
                  <a:lnTo>
                    <a:pt x="333" y="119"/>
                  </a:lnTo>
                  <a:lnTo>
                    <a:pt x="383" y="88"/>
                  </a:lnTo>
                  <a:lnTo>
                    <a:pt x="437" y="62"/>
                  </a:lnTo>
                  <a:lnTo>
                    <a:pt x="493" y="40"/>
                  </a:lnTo>
                  <a:lnTo>
                    <a:pt x="550" y="23"/>
                  </a:lnTo>
                  <a:lnTo>
                    <a:pt x="609" y="10"/>
                  </a:lnTo>
                  <a:lnTo>
                    <a:pt x="671" y="2"/>
                  </a:lnTo>
                  <a:lnTo>
                    <a:pt x="7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93" name="Shape 12293"/>
          <p:cNvGrpSpPr/>
          <p:nvPr/>
        </p:nvGrpSpPr>
        <p:grpSpPr>
          <a:xfrm>
            <a:off x="2547781" y="4362333"/>
            <a:ext cx="285750" cy="284560"/>
            <a:chOff x="2161" y="3928"/>
            <a:chExt cx="240" cy="239"/>
          </a:xfrm>
        </p:grpSpPr>
        <p:sp>
          <p:nvSpPr>
            <p:cNvPr id="12294" name="Shape 12294"/>
            <p:cNvSpPr/>
            <p:nvPr/>
          </p:nvSpPr>
          <p:spPr>
            <a:xfrm>
              <a:off x="2161" y="3928"/>
              <a:ext cx="171" cy="112"/>
            </a:xfrm>
            <a:custGeom>
              <a:avLst/>
              <a:gdLst/>
              <a:ahLst/>
              <a:cxnLst/>
              <a:rect l="0" t="0" r="0" b="0"/>
              <a:pathLst>
                <a:path w="2390" h="1562" extrusionOk="0">
                  <a:moveTo>
                    <a:pt x="1689" y="0"/>
                  </a:moveTo>
                  <a:lnTo>
                    <a:pt x="1788" y="5"/>
                  </a:lnTo>
                  <a:lnTo>
                    <a:pt x="1887" y="16"/>
                  </a:lnTo>
                  <a:lnTo>
                    <a:pt x="1987" y="33"/>
                  </a:lnTo>
                  <a:lnTo>
                    <a:pt x="2087" y="55"/>
                  </a:lnTo>
                  <a:lnTo>
                    <a:pt x="2188" y="84"/>
                  </a:lnTo>
                  <a:lnTo>
                    <a:pt x="2288" y="118"/>
                  </a:lnTo>
                  <a:lnTo>
                    <a:pt x="2390" y="158"/>
                  </a:lnTo>
                  <a:lnTo>
                    <a:pt x="2341" y="261"/>
                  </a:lnTo>
                  <a:lnTo>
                    <a:pt x="2294" y="362"/>
                  </a:lnTo>
                  <a:lnTo>
                    <a:pt x="2248" y="460"/>
                  </a:lnTo>
                  <a:lnTo>
                    <a:pt x="2154" y="423"/>
                  </a:lnTo>
                  <a:lnTo>
                    <a:pt x="2060" y="391"/>
                  </a:lnTo>
                  <a:lnTo>
                    <a:pt x="1966" y="368"/>
                  </a:lnTo>
                  <a:lnTo>
                    <a:pt x="1872" y="350"/>
                  </a:lnTo>
                  <a:lnTo>
                    <a:pt x="1780" y="340"/>
                  </a:lnTo>
                  <a:lnTo>
                    <a:pt x="1688" y="336"/>
                  </a:lnTo>
                  <a:lnTo>
                    <a:pt x="1597" y="339"/>
                  </a:lnTo>
                  <a:lnTo>
                    <a:pt x="1507" y="348"/>
                  </a:lnTo>
                  <a:lnTo>
                    <a:pt x="1419" y="363"/>
                  </a:lnTo>
                  <a:lnTo>
                    <a:pt x="1333" y="383"/>
                  </a:lnTo>
                  <a:lnTo>
                    <a:pt x="1249" y="408"/>
                  </a:lnTo>
                  <a:lnTo>
                    <a:pt x="1167" y="439"/>
                  </a:lnTo>
                  <a:lnTo>
                    <a:pt x="1087" y="476"/>
                  </a:lnTo>
                  <a:lnTo>
                    <a:pt x="1011" y="516"/>
                  </a:lnTo>
                  <a:lnTo>
                    <a:pt x="936" y="561"/>
                  </a:lnTo>
                  <a:lnTo>
                    <a:pt x="866" y="611"/>
                  </a:lnTo>
                  <a:lnTo>
                    <a:pt x="798" y="665"/>
                  </a:lnTo>
                  <a:lnTo>
                    <a:pt x="734" y="723"/>
                  </a:lnTo>
                  <a:lnTo>
                    <a:pt x="675" y="785"/>
                  </a:lnTo>
                  <a:lnTo>
                    <a:pt x="619" y="850"/>
                  </a:lnTo>
                  <a:lnTo>
                    <a:pt x="567" y="918"/>
                  </a:lnTo>
                  <a:lnTo>
                    <a:pt x="520" y="991"/>
                  </a:lnTo>
                  <a:lnTo>
                    <a:pt x="477" y="1065"/>
                  </a:lnTo>
                  <a:lnTo>
                    <a:pt x="440" y="1142"/>
                  </a:lnTo>
                  <a:lnTo>
                    <a:pt x="407" y="1222"/>
                  </a:lnTo>
                  <a:lnTo>
                    <a:pt x="381" y="1304"/>
                  </a:lnTo>
                  <a:lnTo>
                    <a:pt x="359" y="1388"/>
                  </a:lnTo>
                  <a:lnTo>
                    <a:pt x="344" y="1474"/>
                  </a:lnTo>
                  <a:lnTo>
                    <a:pt x="335" y="1562"/>
                  </a:lnTo>
                  <a:lnTo>
                    <a:pt x="225" y="1553"/>
                  </a:lnTo>
                  <a:lnTo>
                    <a:pt x="114" y="1543"/>
                  </a:lnTo>
                  <a:lnTo>
                    <a:pt x="0" y="1533"/>
                  </a:lnTo>
                  <a:lnTo>
                    <a:pt x="14" y="1435"/>
                  </a:lnTo>
                  <a:lnTo>
                    <a:pt x="33" y="1339"/>
                  </a:lnTo>
                  <a:lnTo>
                    <a:pt x="55" y="1246"/>
                  </a:lnTo>
                  <a:lnTo>
                    <a:pt x="82" y="1156"/>
                  </a:lnTo>
                  <a:lnTo>
                    <a:pt x="112" y="1068"/>
                  </a:lnTo>
                  <a:lnTo>
                    <a:pt x="147" y="983"/>
                  </a:lnTo>
                  <a:lnTo>
                    <a:pt x="186" y="901"/>
                  </a:lnTo>
                  <a:lnTo>
                    <a:pt x="230" y="822"/>
                  </a:lnTo>
                  <a:lnTo>
                    <a:pt x="277" y="745"/>
                  </a:lnTo>
                  <a:lnTo>
                    <a:pt x="329" y="672"/>
                  </a:lnTo>
                  <a:lnTo>
                    <a:pt x="386" y="601"/>
                  </a:lnTo>
                  <a:lnTo>
                    <a:pt x="447" y="534"/>
                  </a:lnTo>
                  <a:lnTo>
                    <a:pt x="513" y="468"/>
                  </a:lnTo>
                  <a:lnTo>
                    <a:pt x="582" y="407"/>
                  </a:lnTo>
                  <a:lnTo>
                    <a:pt x="656" y="348"/>
                  </a:lnTo>
                  <a:lnTo>
                    <a:pt x="735" y="293"/>
                  </a:lnTo>
                  <a:lnTo>
                    <a:pt x="819" y="240"/>
                  </a:lnTo>
                  <a:lnTo>
                    <a:pt x="914" y="187"/>
                  </a:lnTo>
                  <a:lnTo>
                    <a:pt x="1009" y="142"/>
                  </a:lnTo>
                  <a:lnTo>
                    <a:pt x="1105" y="102"/>
                  </a:lnTo>
                  <a:lnTo>
                    <a:pt x="1201" y="69"/>
                  </a:lnTo>
                  <a:lnTo>
                    <a:pt x="1298" y="43"/>
                  </a:lnTo>
                  <a:lnTo>
                    <a:pt x="1395" y="22"/>
                  </a:lnTo>
                  <a:lnTo>
                    <a:pt x="1493" y="9"/>
                  </a:lnTo>
                  <a:lnTo>
                    <a:pt x="1591" y="2"/>
                  </a:lnTo>
                  <a:lnTo>
                    <a:pt x="16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95" name="Shape 12295"/>
            <p:cNvSpPr/>
            <p:nvPr/>
          </p:nvSpPr>
          <p:spPr>
            <a:xfrm>
              <a:off x="2289" y="4027"/>
              <a:ext cx="112" cy="140"/>
            </a:xfrm>
            <a:custGeom>
              <a:avLst/>
              <a:gdLst/>
              <a:ahLst/>
              <a:cxnLst/>
              <a:rect l="0" t="0" r="0" b="0"/>
              <a:pathLst>
                <a:path w="1562" h="1954" extrusionOk="0">
                  <a:moveTo>
                    <a:pt x="1538" y="0"/>
                  </a:moveTo>
                  <a:lnTo>
                    <a:pt x="1552" y="104"/>
                  </a:lnTo>
                  <a:lnTo>
                    <a:pt x="1560" y="204"/>
                  </a:lnTo>
                  <a:lnTo>
                    <a:pt x="1562" y="303"/>
                  </a:lnTo>
                  <a:lnTo>
                    <a:pt x="1559" y="401"/>
                  </a:lnTo>
                  <a:lnTo>
                    <a:pt x="1550" y="497"/>
                  </a:lnTo>
                  <a:lnTo>
                    <a:pt x="1535" y="589"/>
                  </a:lnTo>
                  <a:lnTo>
                    <a:pt x="1517" y="680"/>
                  </a:lnTo>
                  <a:lnTo>
                    <a:pt x="1494" y="769"/>
                  </a:lnTo>
                  <a:lnTo>
                    <a:pt x="1465" y="855"/>
                  </a:lnTo>
                  <a:lnTo>
                    <a:pt x="1432" y="939"/>
                  </a:lnTo>
                  <a:lnTo>
                    <a:pt x="1395" y="1019"/>
                  </a:lnTo>
                  <a:lnTo>
                    <a:pt x="1355" y="1097"/>
                  </a:lnTo>
                  <a:lnTo>
                    <a:pt x="1311" y="1173"/>
                  </a:lnTo>
                  <a:lnTo>
                    <a:pt x="1263" y="1245"/>
                  </a:lnTo>
                  <a:lnTo>
                    <a:pt x="1212" y="1315"/>
                  </a:lnTo>
                  <a:lnTo>
                    <a:pt x="1157" y="1382"/>
                  </a:lnTo>
                  <a:lnTo>
                    <a:pt x="1099" y="1445"/>
                  </a:lnTo>
                  <a:lnTo>
                    <a:pt x="1039" y="1505"/>
                  </a:lnTo>
                  <a:lnTo>
                    <a:pt x="977" y="1562"/>
                  </a:lnTo>
                  <a:lnTo>
                    <a:pt x="913" y="1615"/>
                  </a:lnTo>
                  <a:lnTo>
                    <a:pt x="845" y="1665"/>
                  </a:lnTo>
                  <a:lnTo>
                    <a:pt x="776" y="1711"/>
                  </a:lnTo>
                  <a:lnTo>
                    <a:pt x="705" y="1753"/>
                  </a:lnTo>
                  <a:lnTo>
                    <a:pt x="634" y="1792"/>
                  </a:lnTo>
                  <a:lnTo>
                    <a:pt x="560" y="1827"/>
                  </a:lnTo>
                  <a:lnTo>
                    <a:pt x="486" y="1858"/>
                  </a:lnTo>
                  <a:lnTo>
                    <a:pt x="410" y="1884"/>
                  </a:lnTo>
                  <a:lnTo>
                    <a:pt x="335" y="1907"/>
                  </a:lnTo>
                  <a:lnTo>
                    <a:pt x="258" y="1925"/>
                  </a:lnTo>
                  <a:lnTo>
                    <a:pt x="182" y="1939"/>
                  </a:lnTo>
                  <a:lnTo>
                    <a:pt x="105" y="1949"/>
                  </a:lnTo>
                  <a:lnTo>
                    <a:pt x="28" y="1954"/>
                  </a:lnTo>
                  <a:lnTo>
                    <a:pt x="14" y="1792"/>
                  </a:lnTo>
                  <a:lnTo>
                    <a:pt x="0" y="1628"/>
                  </a:lnTo>
                  <a:lnTo>
                    <a:pt x="89" y="1616"/>
                  </a:lnTo>
                  <a:lnTo>
                    <a:pt x="174" y="1599"/>
                  </a:lnTo>
                  <a:lnTo>
                    <a:pt x="258" y="1578"/>
                  </a:lnTo>
                  <a:lnTo>
                    <a:pt x="339" y="1553"/>
                  </a:lnTo>
                  <a:lnTo>
                    <a:pt x="417" y="1522"/>
                  </a:lnTo>
                  <a:lnTo>
                    <a:pt x="493" y="1487"/>
                  </a:lnTo>
                  <a:lnTo>
                    <a:pt x="566" y="1448"/>
                  </a:lnTo>
                  <a:lnTo>
                    <a:pt x="637" y="1403"/>
                  </a:lnTo>
                  <a:lnTo>
                    <a:pt x="704" y="1354"/>
                  </a:lnTo>
                  <a:lnTo>
                    <a:pt x="769" y="1300"/>
                  </a:lnTo>
                  <a:lnTo>
                    <a:pt x="831" y="1241"/>
                  </a:lnTo>
                  <a:lnTo>
                    <a:pt x="890" y="1178"/>
                  </a:lnTo>
                  <a:lnTo>
                    <a:pt x="946" y="1109"/>
                  </a:lnTo>
                  <a:lnTo>
                    <a:pt x="999" y="1037"/>
                  </a:lnTo>
                  <a:lnTo>
                    <a:pt x="1046" y="964"/>
                  </a:lnTo>
                  <a:lnTo>
                    <a:pt x="1087" y="889"/>
                  </a:lnTo>
                  <a:lnTo>
                    <a:pt x="1123" y="812"/>
                  </a:lnTo>
                  <a:lnTo>
                    <a:pt x="1154" y="734"/>
                  </a:lnTo>
                  <a:lnTo>
                    <a:pt x="1179" y="655"/>
                  </a:lnTo>
                  <a:lnTo>
                    <a:pt x="1198" y="573"/>
                  </a:lnTo>
                  <a:lnTo>
                    <a:pt x="1213" y="491"/>
                  </a:lnTo>
                  <a:lnTo>
                    <a:pt x="1222" y="407"/>
                  </a:lnTo>
                  <a:lnTo>
                    <a:pt x="1226" y="322"/>
                  </a:lnTo>
                  <a:lnTo>
                    <a:pt x="1226" y="235"/>
                  </a:lnTo>
                  <a:lnTo>
                    <a:pt x="1220" y="146"/>
                  </a:lnTo>
                  <a:lnTo>
                    <a:pt x="1209" y="57"/>
                  </a:lnTo>
                  <a:lnTo>
                    <a:pt x="1375" y="28"/>
                  </a:lnTo>
                  <a:lnTo>
                    <a:pt x="15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96" name="Shape 12296"/>
            <p:cNvSpPr/>
            <p:nvPr/>
          </p:nvSpPr>
          <p:spPr>
            <a:xfrm>
              <a:off x="2162" y="4057"/>
              <a:ext cx="110" cy="110"/>
            </a:xfrm>
            <a:custGeom>
              <a:avLst/>
              <a:gdLst/>
              <a:ahLst/>
              <a:cxnLst/>
              <a:rect l="0" t="0" r="0" b="0"/>
              <a:pathLst>
                <a:path w="1550" h="1551" extrusionOk="0">
                  <a:moveTo>
                    <a:pt x="320" y="0"/>
                  </a:moveTo>
                  <a:lnTo>
                    <a:pt x="338" y="98"/>
                  </a:lnTo>
                  <a:lnTo>
                    <a:pt x="362" y="193"/>
                  </a:lnTo>
                  <a:lnTo>
                    <a:pt x="388" y="283"/>
                  </a:lnTo>
                  <a:lnTo>
                    <a:pt x="419" y="370"/>
                  </a:lnTo>
                  <a:lnTo>
                    <a:pt x="453" y="452"/>
                  </a:lnTo>
                  <a:lnTo>
                    <a:pt x="492" y="530"/>
                  </a:lnTo>
                  <a:lnTo>
                    <a:pt x="535" y="604"/>
                  </a:lnTo>
                  <a:lnTo>
                    <a:pt x="582" y="674"/>
                  </a:lnTo>
                  <a:lnTo>
                    <a:pt x="632" y="741"/>
                  </a:lnTo>
                  <a:lnTo>
                    <a:pt x="686" y="803"/>
                  </a:lnTo>
                  <a:lnTo>
                    <a:pt x="745" y="862"/>
                  </a:lnTo>
                  <a:lnTo>
                    <a:pt x="808" y="917"/>
                  </a:lnTo>
                  <a:lnTo>
                    <a:pt x="874" y="966"/>
                  </a:lnTo>
                  <a:lnTo>
                    <a:pt x="945" y="1013"/>
                  </a:lnTo>
                  <a:lnTo>
                    <a:pt x="1019" y="1055"/>
                  </a:lnTo>
                  <a:lnTo>
                    <a:pt x="1098" y="1094"/>
                  </a:lnTo>
                  <a:lnTo>
                    <a:pt x="1180" y="1128"/>
                  </a:lnTo>
                  <a:lnTo>
                    <a:pt x="1267" y="1159"/>
                  </a:lnTo>
                  <a:lnTo>
                    <a:pt x="1357" y="1185"/>
                  </a:lnTo>
                  <a:lnTo>
                    <a:pt x="1452" y="1208"/>
                  </a:lnTo>
                  <a:lnTo>
                    <a:pt x="1550" y="1227"/>
                  </a:lnTo>
                  <a:lnTo>
                    <a:pt x="1537" y="1387"/>
                  </a:lnTo>
                  <a:lnTo>
                    <a:pt x="1522" y="1551"/>
                  </a:lnTo>
                  <a:lnTo>
                    <a:pt x="1426" y="1540"/>
                  </a:lnTo>
                  <a:lnTo>
                    <a:pt x="1334" y="1524"/>
                  </a:lnTo>
                  <a:lnTo>
                    <a:pt x="1244" y="1504"/>
                  </a:lnTo>
                  <a:lnTo>
                    <a:pt x="1156" y="1479"/>
                  </a:lnTo>
                  <a:lnTo>
                    <a:pt x="1070" y="1449"/>
                  </a:lnTo>
                  <a:lnTo>
                    <a:pt x="987" y="1415"/>
                  </a:lnTo>
                  <a:lnTo>
                    <a:pt x="908" y="1378"/>
                  </a:lnTo>
                  <a:lnTo>
                    <a:pt x="831" y="1336"/>
                  </a:lnTo>
                  <a:lnTo>
                    <a:pt x="757" y="1291"/>
                  </a:lnTo>
                  <a:lnTo>
                    <a:pt x="686" y="1242"/>
                  </a:lnTo>
                  <a:lnTo>
                    <a:pt x="618" y="1190"/>
                  </a:lnTo>
                  <a:lnTo>
                    <a:pt x="554" y="1135"/>
                  </a:lnTo>
                  <a:lnTo>
                    <a:pt x="491" y="1077"/>
                  </a:lnTo>
                  <a:lnTo>
                    <a:pt x="433" y="1017"/>
                  </a:lnTo>
                  <a:lnTo>
                    <a:pt x="378" y="955"/>
                  </a:lnTo>
                  <a:lnTo>
                    <a:pt x="326" y="890"/>
                  </a:lnTo>
                  <a:lnTo>
                    <a:pt x="278" y="824"/>
                  </a:lnTo>
                  <a:lnTo>
                    <a:pt x="234" y="756"/>
                  </a:lnTo>
                  <a:lnTo>
                    <a:pt x="192" y="686"/>
                  </a:lnTo>
                  <a:lnTo>
                    <a:pt x="155" y="615"/>
                  </a:lnTo>
                  <a:lnTo>
                    <a:pt x="122" y="543"/>
                  </a:lnTo>
                  <a:lnTo>
                    <a:pt x="92" y="471"/>
                  </a:lnTo>
                  <a:lnTo>
                    <a:pt x="67" y="396"/>
                  </a:lnTo>
                  <a:lnTo>
                    <a:pt x="45" y="323"/>
                  </a:lnTo>
                  <a:lnTo>
                    <a:pt x="28" y="249"/>
                  </a:lnTo>
                  <a:lnTo>
                    <a:pt x="13" y="174"/>
                  </a:lnTo>
                  <a:lnTo>
                    <a:pt x="4" y="101"/>
                  </a:lnTo>
                  <a:lnTo>
                    <a:pt x="0" y="28"/>
                  </a:lnTo>
                  <a:lnTo>
                    <a:pt x="162" y="13"/>
                  </a:lnTo>
                  <a:lnTo>
                    <a:pt x="3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97" name="Shape 12297"/>
            <p:cNvSpPr/>
            <p:nvPr/>
          </p:nvSpPr>
          <p:spPr>
            <a:xfrm>
              <a:off x="2336" y="3950"/>
              <a:ext cx="58" cy="65"/>
            </a:xfrm>
            <a:custGeom>
              <a:avLst/>
              <a:gdLst/>
              <a:ahLst/>
              <a:cxnLst/>
              <a:rect l="0" t="0" r="0" b="0"/>
              <a:pathLst>
                <a:path w="808" h="914" extrusionOk="0">
                  <a:moveTo>
                    <a:pt x="193" y="0"/>
                  </a:moveTo>
                  <a:lnTo>
                    <a:pt x="270" y="58"/>
                  </a:lnTo>
                  <a:lnTo>
                    <a:pt x="341" y="118"/>
                  </a:lnTo>
                  <a:lnTo>
                    <a:pt x="410" y="182"/>
                  </a:lnTo>
                  <a:lnTo>
                    <a:pt x="474" y="248"/>
                  </a:lnTo>
                  <a:lnTo>
                    <a:pt x="533" y="317"/>
                  </a:lnTo>
                  <a:lnTo>
                    <a:pt x="589" y="389"/>
                  </a:lnTo>
                  <a:lnTo>
                    <a:pt x="641" y="466"/>
                  </a:lnTo>
                  <a:lnTo>
                    <a:pt x="688" y="544"/>
                  </a:lnTo>
                  <a:lnTo>
                    <a:pt x="732" y="626"/>
                  </a:lnTo>
                  <a:lnTo>
                    <a:pt x="772" y="711"/>
                  </a:lnTo>
                  <a:lnTo>
                    <a:pt x="808" y="800"/>
                  </a:lnTo>
                  <a:lnTo>
                    <a:pt x="702" y="838"/>
                  </a:lnTo>
                  <a:lnTo>
                    <a:pt x="597" y="876"/>
                  </a:lnTo>
                  <a:lnTo>
                    <a:pt x="492" y="914"/>
                  </a:lnTo>
                  <a:lnTo>
                    <a:pt x="461" y="836"/>
                  </a:lnTo>
                  <a:lnTo>
                    <a:pt x="425" y="762"/>
                  </a:lnTo>
                  <a:lnTo>
                    <a:pt x="386" y="691"/>
                  </a:lnTo>
                  <a:lnTo>
                    <a:pt x="342" y="622"/>
                  </a:lnTo>
                  <a:lnTo>
                    <a:pt x="294" y="555"/>
                  </a:lnTo>
                  <a:lnTo>
                    <a:pt x="242" y="492"/>
                  </a:lnTo>
                  <a:lnTo>
                    <a:pt x="187" y="433"/>
                  </a:lnTo>
                  <a:lnTo>
                    <a:pt x="128" y="376"/>
                  </a:lnTo>
                  <a:lnTo>
                    <a:pt x="66" y="323"/>
                  </a:lnTo>
                  <a:lnTo>
                    <a:pt x="0" y="273"/>
                  </a:lnTo>
                  <a:lnTo>
                    <a:pt x="66" y="181"/>
                  </a:lnTo>
                  <a:lnTo>
                    <a:pt x="129" y="90"/>
                  </a:lnTo>
                  <a:lnTo>
                    <a:pt x="1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298" name="Shape 12298"/>
            <p:cNvSpPr/>
            <p:nvPr/>
          </p:nvSpPr>
          <p:spPr>
            <a:xfrm>
              <a:off x="2206" y="3973"/>
              <a:ext cx="150" cy="150"/>
            </a:xfrm>
            <a:custGeom>
              <a:avLst/>
              <a:gdLst/>
              <a:ahLst/>
              <a:cxnLst/>
              <a:rect l="0" t="0" r="0" b="0"/>
              <a:pathLst>
                <a:path w="2105" h="2100" extrusionOk="0">
                  <a:moveTo>
                    <a:pt x="1075" y="594"/>
                  </a:moveTo>
                  <a:lnTo>
                    <a:pt x="1029" y="594"/>
                  </a:lnTo>
                  <a:lnTo>
                    <a:pt x="982" y="599"/>
                  </a:lnTo>
                  <a:lnTo>
                    <a:pt x="936" y="608"/>
                  </a:lnTo>
                  <a:lnTo>
                    <a:pt x="890" y="622"/>
                  </a:lnTo>
                  <a:lnTo>
                    <a:pt x="847" y="642"/>
                  </a:lnTo>
                  <a:lnTo>
                    <a:pt x="805" y="665"/>
                  </a:lnTo>
                  <a:lnTo>
                    <a:pt x="766" y="694"/>
                  </a:lnTo>
                  <a:lnTo>
                    <a:pt x="728" y="727"/>
                  </a:lnTo>
                  <a:lnTo>
                    <a:pt x="695" y="765"/>
                  </a:lnTo>
                  <a:lnTo>
                    <a:pt x="667" y="804"/>
                  </a:lnTo>
                  <a:lnTo>
                    <a:pt x="642" y="846"/>
                  </a:lnTo>
                  <a:lnTo>
                    <a:pt x="624" y="889"/>
                  </a:lnTo>
                  <a:lnTo>
                    <a:pt x="609" y="934"/>
                  </a:lnTo>
                  <a:lnTo>
                    <a:pt x="599" y="981"/>
                  </a:lnTo>
                  <a:lnTo>
                    <a:pt x="595" y="1027"/>
                  </a:lnTo>
                  <a:lnTo>
                    <a:pt x="595" y="1073"/>
                  </a:lnTo>
                  <a:lnTo>
                    <a:pt x="600" y="1120"/>
                  </a:lnTo>
                  <a:lnTo>
                    <a:pt x="609" y="1166"/>
                  </a:lnTo>
                  <a:lnTo>
                    <a:pt x="624" y="1211"/>
                  </a:lnTo>
                  <a:lnTo>
                    <a:pt x="643" y="1255"/>
                  </a:lnTo>
                  <a:lnTo>
                    <a:pt x="667" y="1296"/>
                  </a:lnTo>
                  <a:lnTo>
                    <a:pt x="695" y="1336"/>
                  </a:lnTo>
                  <a:lnTo>
                    <a:pt x="729" y="1374"/>
                  </a:lnTo>
                  <a:lnTo>
                    <a:pt x="766" y="1406"/>
                  </a:lnTo>
                  <a:lnTo>
                    <a:pt x="806" y="1435"/>
                  </a:lnTo>
                  <a:lnTo>
                    <a:pt x="848" y="1458"/>
                  </a:lnTo>
                  <a:lnTo>
                    <a:pt x="892" y="1478"/>
                  </a:lnTo>
                  <a:lnTo>
                    <a:pt x="937" y="1492"/>
                  </a:lnTo>
                  <a:lnTo>
                    <a:pt x="983" y="1501"/>
                  </a:lnTo>
                  <a:lnTo>
                    <a:pt x="1030" y="1506"/>
                  </a:lnTo>
                  <a:lnTo>
                    <a:pt x="1077" y="1506"/>
                  </a:lnTo>
                  <a:lnTo>
                    <a:pt x="1123" y="1501"/>
                  </a:lnTo>
                  <a:lnTo>
                    <a:pt x="1169" y="1492"/>
                  </a:lnTo>
                  <a:lnTo>
                    <a:pt x="1215" y="1478"/>
                  </a:lnTo>
                  <a:lnTo>
                    <a:pt x="1258" y="1458"/>
                  </a:lnTo>
                  <a:lnTo>
                    <a:pt x="1300" y="1435"/>
                  </a:lnTo>
                  <a:lnTo>
                    <a:pt x="1339" y="1406"/>
                  </a:lnTo>
                  <a:lnTo>
                    <a:pt x="1376" y="1373"/>
                  </a:lnTo>
                  <a:lnTo>
                    <a:pt x="1410" y="1335"/>
                  </a:lnTo>
                  <a:lnTo>
                    <a:pt x="1438" y="1296"/>
                  </a:lnTo>
                  <a:lnTo>
                    <a:pt x="1462" y="1254"/>
                  </a:lnTo>
                  <a:lnTo>
                    <a:pt x="1481" y="1211"/>
                  </a:lnTo>
                  <a:lnTo>
                    <a:pt x="1496" y="1165"/>
                  </a:lnTo>
                  <a:lnTo>
                    <a:pt x="1505" y="1119"/>
                  </a:lnTo>
                  <a:lnTo>
                    <a:pt x="1510" y="1073"/>
                  </a:lnTo>
                  <a:lnTo>
                    <a:pt x="1510" y="1027"/>
                  </a:lnTo>
                  <a:lnTo>
                    <a:pt x="1505" y="980"/>
                  </a:lnTo>
                  <a:lnTo>
                    <a:pt x="1496" y="934"/>
                  </a:lnTo>
                  <a:lnTo>
                    <a:pt x="1481" y="889"/>
                  </a:lnTo>
                  <a:lnTo>
                    <a:pt x="1462" y="845"/>
                  </a:lnTo>
                  <a:lnTo>
                    <a:pt x="1437" y="804"/>
                  </a:lnTo>
                  <a:lnTo>
                    <a:pt x="1409" y="764"/>
                  </a:lnTo>
                  <a:lnTo>
                    <a:pt x="1376" y="726"/>
                  </a:lnTo>
                  <a:lnTo>
                    <a:pt x="1338" y="694"/>
                  </a:lnTo>
                  <a:lnTo>
                    <a:pt x="1299" y="665"/>
                  </a:lnTo>
                  <a:lnTo>
                    <a:pt x="1257" y="641"/>
                  </a:lnTo>
                  <a:lnTo>
                    <a:pt x="1213" y="622"/>
                  </a:lnTo>
                  <a:lnTo>
                    <a:pt x="1168" y="608"/>
                  </a:lnTo>
                  <a:lnTo>
                    <a:pt x="1122" y="599"/>
                  </a:lnTo>
                  <a:lnTo>
                    <a:pt x="1075" y="594"/>
                  </a:lnTo>
                  <a:close/>
                  <a:moveTo>
                    <a:pt x="982" y="0"/>
                  </a:moveTo>
                  <a:lnTo>
                    <a:pt x="1120" y="0"/>
                  </a:lnTo>
                  <a:lnTo>
                    <a:pt x="1143" y="3"/>
                  </a:lnTo>
                  <a:lnTo>
                    <a:pt x="1165" y="11"/>
                  </a:lnTo>
                  <a:lnTo>
                    <a:pt x="1183" y="26"/>
                  </a:lnTo>
                  <a:lnTo>
                    <a:pt x="1196" y="44"/>
                  </a:lnTo>
                  <a:lnTo>
                    <a:pt x="1206" y="64"/>
                  </a:lnTo>
                  <a:lnTo>
                    <a:pt x="1209" y="88"/>
                  </a:lnTo>
                  <a:lnTo>
                    <a:pt x="1209" y="223"/>
                  </a:lnTo>
                  <a:lnTo>
                    <a:pt x="1275" y="238"/>
                  </a:lnTo>
                  <a:lnTo>
                    <a:pt x="1340" y="260"/>
                  </a:lnTo>
                  <a:lnTo>
                    <a:pt x="1404" y="286"/>
                  </a:lnTo>
                  <a:lnTo>
                    <a:pt x="1466" y="318"/>
                  </a:lnTo>
                  <a:lnTo>
                    <a:pt x="1525" y="355"/>
                  </a:lnTo>
                  <a:lnTo>
                    <a:pt x="1621" y="258"/>
                  </a:lnTo>
                  <a:lnTo>
                    <a:pt x="1637" y="246"/>
                  </a:lnTo>
                  <a:lnTo>
                    <a:pt x="1656" y="237"/>
                  </a:lnTo>
                  <a:lnTo>
                    <a:pt x="1674" y="233"/>
                  </a:lnTo>
                  <a:lnTo>
                    <a:pt x="1694" y="233"/>
                  </a:lnTo>
                  <a:lnTo>
                    <a:pt x="1713" y="237"/>
                  </a:lnTo>
                  <a:lnTo>
                    <a:pt x="1731" y="246"/>
                  </a:lnTo>
                  <a:lnTo>
                    <a:pt x="1747" y="258"/>
                  </a:lnTo>
                  <a:lnTo>
                    <a:pt x="1846" y="356"/>
                  </a:lnTo>
                  <a:lnTo>
                    <a:pt x="1858" y="372"/>
                  </a:lnTo>
                  <a:lnTo>
                    <a:pt x="1866" y="390"/>
                  </a:lnTo>
                  <a:lnTo>
                    <a:pt x="1870" y="408"/>
                  </a:lnTo>
                  <a:lnTo>
                    <a:pt x="1870" y="428"/>
                  </a:lnTo>
                  <a:lnTo>
                    <a:pt x="1866" y="447"/>
                  </a:lnTo>
                  <a:lnTo>
                    <a:pt x="1858" y="466"/>
                  </a:lnTo>
                  <a:lnTo>
                    <a:pt x="1846" y="481"/>
                  </a:lnTo>
                  <a:lnTo>
                    <a:pt x="1749" y="578"/>
                  </a:lnTo>
                  <a:lnTo>
                    <a:pt x="1787" y="637"/>
                  </a:lnTo>
                  <a:lnTo>
                    <a:pt x="1818" y="698"/>
                  </a:lnTo>
                  <a:lnTo>
                    <a:pt x="1844" y="761"/>
                  </a:lnTo>
                  <a:lnTo>
                    <a:pt x="1865" y="826"/>
                  </a:lnTo>
                  <a:lnTo>
                    <a:pt x="1880" y="892"/>
                  </a:lnTo>
                  <a:lnTo>
                    <a:pt x="2016" y="892"/>
                  </a:lnTo>
                  <a:lnTo>
                    <a:pt x="2040" y="895"/>
                  </a:lnTo>
                  <a:lnTo>
                    <a:pt x="2060" y="904"/>
                  </a:lnTo>
                  <a:lnTo>
                    <a:pt x="2079" y="918"/>
                  </a:lnTo>
                  <a:lnTo>
                    <a:pt x="2093" y="936"/>
                  </a:lnTo>
                  <a:lnTo>
                    <a:pt x="2101" y="957"/>
                  </a:lnTo>
                  <a:lnTo>
                    <a:pt x="2105" y="981"/>
                  </a:lnTo>
                  <a:lnTo>
                    <a:pt x="2105" y="1117"/>
                  </a:lnTo>
                  <a:lnTo>
                    <a:pt x="2101" y="1141"/>
                  </a:lnTo>
                  <a:lnTo>
                    <a:pt x="2093" y="1162"/>
                  </a:lnTo>
                  <a:lnTo>
                    <a:pt x="2079" y="1180"/>
                  </a:lnTo>
                  <a:lnTo>
                    <a:pt x="2060" y="1194"/>
                  </a:lnTo>
                  <a:lnTo>
                    <a:pt x="2040" y="1203"/>
                  </a:lnTo>
                  <a:lnTo>
                    <a:pt x="2016" y="1206"/>
                  </a:lnTo>
                  <a:lnTo>
                    <a:pt x="1881" y="1206"/>
                  </a:lnTo>
                  <a:lnTo>
                    <a:pt x="1866" y="1272"/>
                  </a:lnTo>
                  <a:lnTo>
                    <a:pt x="1846" y="1337"/>
                  </a:lnTo>
                  <a:lnTo>
                    <a:pt x="1819" y="1401"/>
                  </a:lnTo>
                  <a:lnTo>
                    <a:pt x="1789" y="1463"/>
                  </a:lnTo>
                  <a:lnTo>
                    <a:pt x="1751" y="1522"/>
                  </a:lnTo>
                  <a:lnTo>
                    <a:pt x="1846" y="1617"/>
                  </a:lnTo>
                  <a:lnTo>
                    <a:pt x="1859" y="1633"/>
                  </a:lnTo>
                  <a:lnTo>
                    <a:pt x="1867" y="1652"/>
                  </a:lnTo>
                  <a:lnTo>
                    <a:pt x="1871" y="1670"/>
                  </a:lnTo>
                  <a:lnTo>
                    <a:pt x="1871" y="1689"/>
                  </a:lnTo>
                  <a:lnTo>
                    <a:pt x="1867" y="1709"/>
                  </a:lnTo>
                  <a:lnTo>
                    <a:pt x="1859" y="1727"/>
                  </a:lnTo>
                  <a:lnTo>
                    <a:pt x="1846" y="1743"/>
                  </a:lnTo>
                  <a:lnTo>
                    <a:pt x="1749" y="1839"/>
                  </a:lnTo>
                  <a:lnTo>
                    <a:pt x="1733" y="1852"/>
                  </a:lnTo>
                  <a:lnTo>
                    <a:pt x="1715" y="1860"/>
                  </a:lnTo>
                  <a:lnTo>
                    <a:pt x="1696" y="1864"/>
                  </a:lnTo>
                  <a:lnTo>
                    <a:pt x="1676" y="1864"/>
                  </a:lnTo>
                  <a:lnTo>
                    <a:pt x="1658" y="1860"/>
                  </a:lnTo>
                  <a:lnTo>
                    <a:pt x="1640" y="1852"/>
                  </a:lnTo>
                  <a:lnTo>
                    <a:pt x="1623" y="1839"/>
                  </a:lnTo>
                  <a:lnTo>
                    <a:pt x="1530" y="1746"/>
                  </a:lnTo>
                  <a:lnTo>
                    <a:pt x="1470" y="1784"/>
                  </a:lnTo>
                  <a:lnTo>
                    <a:pt x="1408" y="1816"/>
                  </a:lnTo>
                  <a:lnTo>
                    <a:pt x="1343" y="1843"/>
                  </a:lnTo>
                  <a:lnTo>
                    <a:pt x="1278" y="1863"/>
                  </a:lnTo>
                  <a:lnTo>
                    <a:pt x="1212" y="1880"/>
                  </a:lnTo>
                  <a:lnTo>
                    <a:pt x="1212" y="2010"/>
                  </a:lnTo>
                  <a:lnTo>
                    <a:pt x="1209" y="2034"/>
                  </a:lnTo>
                  <a:lnTo>
                    <a:pt x="1199" y="2055"/>
                  </a:lnTo>
                  <a:lnTo>
                    <a:pt x="1185" y="2073"/>
                  </a:lnTo>
                  <a:lnTo>
                    <a:pt x="1167" y="2086"/>
                  </a:lnTo>
                  <a:lnTo>
                    <a:pt x="1145" y="2096"/>
                  </a:lnTo>
                  <a:lnTo>
                    <a:pt x="1122" y="2100"/>
                  </a:lnTo>
                  <a:lnTo>
                    <a:pt x="984" y="2100"/>
                  </a:lnTo>
                  <a:lnTo>
                    <a:pt x="961" y="2097"/>
                  </a:lnTo>
                  <a:lnTo>
                    <a:pt x="940" y="2087"/>
                  </a:lnTo>
                  <a:lnTo>
                    <a:pt x="922" y="2073"/>
                  </a:lnTo>
                  <a:lnTo>
                    <a:pt x="907" y="2056"/>
                  </a:lnTo>
                  <a:lnTo>
                    <a:pt x="899" y="2035"/>
                  </a:lnTo>
                  <a:lnTo>
                    <a:pt x="896" y="2011"/>
                  </a:lnTo>
                  <a:lnTo>
                    <a:pt x="896" y="1881"/>
                  </a:lnTo>
                  <a:lnTo>
                    <a:pt x="829" y="1866"/>
                  </a:lnTo>
                  <a:lnTo>
                    <a:pt x="762" y="1844"/>
                  </a:lnTo>
                  <a:lnTo>
                    <a:pt x="698" y="1818"/>
                  </a:lnTo>
                  <a:lnTo>
                    <a:pt x="636" y="1786"/>
                  </a:lnTo>
                  <a:lnTo>
                    <a:pt x="576" y="1749"/>
                  </a:lnTo>
                  <a:lnTo>
                    <a:pt x="484" y="1841"/>
                  </a:lnTo>
                  <a:lnTo>
                    <a:pt x="467" y="1853"/>
                  </a:lnTo>
                  <a:lnTo>
                    <a:pt x="449" y="1861"/>
                  </a:lnTo>
                  <a:lnTo>
                    <a:pt x="430" y="1867"/>
                  </a:lnTo>
                  <a:lnTo>
                    <a:pt x="410" y="1867"/>
                  </a:lnTo>
                  <a:lnTo>
                    <a:pt x="392" y="1861"/>
                  </a:lnTo>
                  <a:lnTo>
                    <a:pt x="374" y="1853"/>
                  </a:lnTo>
                  <a:lnTo>
                    <a:pt x="357" y="1841"/>
                  </a:lnTo>
                  <a:lnTo>
                    <a:pt x="260" y="1744"/>
                  </a:lnTo>
                  <a:lnTo>
                    <a:pt x="248" y="1728"/>
                  </a:lnTo>
                  <a:lnTo>
                    <a:pt x="240" y="1710"/>
                  </a:lnTo>
                  <a:lnTo>
                    <a:pt x="236" y="1691"/>
                  </a:lnTo>
                  <a:lnTo>
                    <a:pt x="236" y="1672"/>
                  </a:lnTo>
                  <a:lnTo>
                    <a:pt x="240" y="1653"/>
                  </a:lnTo>
                  <a:lnTo>
                    <a:pt x="248" y="1634"/>
                  </a:lnTo>
                  <a:lnTo>
                    <a:pt x="260" y="1619"/>
                  </a:lnTo>
                  <a:lnTo>
                    <a:pt x="351" y="1526"/>
                  </a:lnTo>
                  <a:lnTo>
                    <a:pt x="319" y="1477"/>
                  </a:lnTo>
                  <a:lnTo>
                    <a:pt x="292" y="1426"/>
                  </a:lnTo>
                  <a:lnTo>
                    <a:pt x="268" y="1373"/>
                  </a:lnTo>
                  <a:lnTo>
                    <a:pt x="248" y="1319"/>
                  </a:lnTo>
                  <a:lnTo>
                    <a:pt x="232" y="1263"/>
                  </a:lnTo>
                  <a:lnTo>
                    <a:pt x="219" y="1208"/>
                  </a:lnTo>
                  <a:lnTo>
                    <a:pt x="89" y="1208"/>
                  </a:lnTo>
                  <a:lnTo>
                    <a:pt x="65" y="1204"/>
                  </a:lnTo>
                  <a:lnTo>
                    <a:pt x="44" y="1196"/>
                  </a:lnTo>
                  <a:lnTo>
                    <a:pt x="26" y="1181"/>
                  </a:lnTo>
                  <a:lnTo>
                    <a:pt x="12" y="1163"/>
                  </a:lnTo>
                  <a:lnTo>
                    <a:pt x="3" y="1143"/>
                  </a:lnTo>
                  <a:lnTo>
                    <a:pt x="0" y="1119"/>
                  </a:lnTo>
                  <a:lnTo>
                    <a:pt x="0" y="982"/>
                  </a:lnTo>
                  <a:lnTo>
                    <a:pt x="3" y="958"/>
                  </a:lnTo>
                  <a:lnTo>
                    <a:pt x="12" y="937"/>
                  </a:lnTo>
                  <a:lnTo>
                    <a:pt x="26" y="920"/>
                  </a:lnTo>
                  <a:lnTo>
                    <a:pt x="44" y="905"/>
                  </a:lnTo>
                  <a:lnTo>
                    <a:pt x="65" y="896"/>
                  </a:lnTo>
                  <a:lnTo>
                    <a:pt x="89" y="893"/>
                  </a:lnTo>
                  <a:lnTo>
                    <a:pt x="220" y="893"/>
                  </a:lnTo>
                  <a:lnTo>
                    <a:pt x="233" y="838"/>
                  </a:lnTo>
                  <a:lnTo>
                    <a:pt x="249" y="783"/>
                  </a:lnTo>
                  <a:lnTo>
                    <a:pt x="269" y="729"/>
                  </a:lnTo>
                  <a:lnTo>
                    <a:pt x="293" y="676"/>
                  </a:lnTo>
                  <a:lnTo>
                    <a:pt x="320" y="625"/>
                  </a:lnTo>
                  <a:lnTo>
                    <a:pt x="353" y="575"/>
                  </a:lnTo>
                  <a:lnTo>
                    <a:pt x="259" y="483"/>
                  </a:lnTo>
                  <a:lnTo>
                    <a:pt x="247" y="467"/>
                  </a:lnTo>
                  <a:lnTo>
                    <a:pt x="238" y="448"/>
                  </a:lnTo>
                  <a:lnTo>
                    <a:pt x="234" y="430"/>
                  </a:lnTo>
                  <a:lnTo>
                    <a:pt x="234" y="411"/>
                  </a:lnTo>
                  <a:lnTo>
                    <a:pt x="238" y="391"/>
                  </a:lnTo>
                  <a:lnTo>
                    <a:pt x="247" y="373"/>
                  </a:lnTo>
                  <a:lnTo>
                    <a:pt x="259" y="357"/>
                  </a:lnTo>
                  <a:lnTo>
                    <a:pt x="356" y="260"/>
                  </a:lnTo>
                  <a:lnTo>
                    <a:pt x="372" y="247"/>
                  </a:lnTo>
                  <a:lnTo>
                    <a:pt x="390" y="238"/>
                  </a:lnTo>
                  <a:lnTo>
                    <a:pt x="409" y="234"/>
                  </a:lnTo>
                  <a:lnTo>
                    <a:pt x="429" y="234"/>
                  </a:lnTo>
                  <a:lnTo>
                    <a:pt x="448" y="238"/>
                  </a:lnTo>
                  <a:lnTo>
                    <a:pt x="465" y="247"/>
                  </a:lnTo>
                  <a:lnTo>
                    <a:pt x="482" y="260"/>
                  </a:lnTo>
                  <a:lnTo>
                    <a:pt x="576" y="352"/>
                  </a:lnTo>
                  <a:lnTo>
                    <a:pt x="636" y="316"/>
                  </a:lnTo>
                  <a:lnTo>
                    <a:pt x="698" y="284"/>
                  </a:lnTo>
                  <a:lnTo>
                    <a:pt x="761" y="259"/>
                  </a:lnTo>
                  <a:lnTo>
                    <a:pt x="828" y="237"/>
                  </a:lnTo>
                  <a:lnTo>
                    <a:pt x="894" y="222"/>
                  </a:lnTo>
                  <a:lnTo>
                    <a:pt x="894" y="88"/>
                  </a:lnTo>
                  <a:lnTo>
                    <a:pt x="897" y="64"/>
                  </a:lnTo>
                  <a:lnTo>
                    <a:pt x="905" y="44"/>
                  </a:lnTo>
                  <a:lnTo>
                    <a:pt x="920" y="26"/>
                  </a:lnTo>
                  <a:lnTo>
                    <a:pt x="938" y="11"/>
                  </a:lnTo>
                  <a:lnTo>
                    <a:pt x="959" y="3"/>
                  </a:lnTo>
                  <a:lnTo>
                    <a:pt x="9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299" name="Shape 12299"/>
          <p:cNvGrpSpPr/>
          <p:nvPr/>
        </p:nvGrpSpPr>
        <p:grpSpPr>
          <a:xfrm>
            <a:off x="1994436" y="4399242"/>
            <a:ext cx="285750" cy="210741"/>
            <a:chOff x="1690" y="3959"/>
            <a:chExt cx="240" cy="177"/>
          </a:xfrm>
        </p:grpSpPr>
        <p:sp>
          <p:nvSpPr>
            <p:cNvPr id="12300" name="Shape 12300"/>
            <p:cNvSpPr/>
            <p:nvPr/>
          </p:nvSpPr>
          <p:spPr>
            <a:xfrm>
              <a:off x="1774" y="4090"/>
              <a:ext cx="71" cy="46"/>
            </a:xfrm>
            <a:custGeom>
              <a:avLst/>
              <a:gdLst/>
              <a:ahLst/>
              <a:cxnLst/>
              <a:rect l="0" t="0" r="0" b="0"/>
              <a:pathLst>
                <a:path w="994" h="657" extrusionOk="0">
                  <a:moveTo>
                    <a:pt x="116" y="0"/>
                  </a:moveTo>
                  <a:lnTo>
                    <a:pt x="878" y="0"/>
                  </a:lnTo>
                  <a:lnTo>
                    <a:pt x="904" y="3"/>
                  </a:lnTo>
                  <a:lnTo>
                    <a:pt x="929" y="13"/>
                  </a:lnTo>
                  <a:lnTo>
                    <a:pt x="950" y="26"/>
                  </a:lnTo>
                  <a:lnTo>
                    <a:pt x="968" y="44"/>
                  </a:lnTo>
                  <a:lnTo>
                    <a:pt x="983" y="65"/>
                  </a:lnTo>
                  <a:lnTo>
                    <a:pt x="991" y="90"/>
                  </a:lnTo>
                  <a:lnTo>
                    <a:pt x="994" y="117"/>
                  </a:lnTo>
                  <a:lnTo>
                    <a:pt x="994" y="540"/>
                  </a:lnTo>
                  <a:lnTo>
                    <a:pt x="991" y="567"/>
                  </a:lnTo>
                  <a:lnTo>
                    <a:pt x="982" y="591"/>
                  </a:lnTo>
                  <a:lnTo>
                    <a:pt x="968" y="613"/>
                  </a:lnTo>
                  <a:lnTo>
                    <a:pt x="950" y="631"/>
                  </a:lnTo>
                  <a:lnTo>
                    <a:pt x="928" y="645"/>
                  </a:lnTo>
                  <a:lnTo>
                    <a:pt x="903" y="654"/>
                  </a:lnTo>
                  <a:lnTo>
                    <a:pt x="877" y="657"/>
                  </a:lnTo>
                  <a:lnTo>
                    <a:pt x="116" y="657"/>
                  </a:lnTo>
                  <a:lnTo>
                    <a:pt x="90" y="654"/>
                  </a:lnTo>
                  <a:lnTo>
                    <a:pt x="65" y="645"/>
                  </a:lnTo>
                  <a:lnTo>
                    <a:pt x="44" y="631"/>
                  </a:lnTo>
                  <a:lnTo>
                    <a:pt x="26" y="612"/>
                  </a:lnTo>
                  <a:lnTo>
                    <a:pt x="11" y="591"/>
                  </a:lnTo>
                  <a:lnTo>
                    <a:pt x="3" y="567"/>
                  </a:lnTo>
                  <a:lnTo>
                    <a:pt x="0" y="540"/>
                  </a:lnTo>
                  <a:lnTo>
                    <a:pt x="0" y="117"/>
                  </a:lnTo>
                  <a:lnTo>
                    <a:pt x="3" y="90"/>
                  </a:lnTo>
                  <a:lnTo>
                    <a:pt x="11" y="65"/>
                  </a:lnTo>
                  <a:lnTo>
                    <a:pt x="26" y="44"/>
                  </a:lnTo>
                  <a:lnTo>
                    <a:pt x="44" y="26"/>
                  </a:lnTo>
                  <a:lnTo>
                    <a:pt x="65" y="12"/>
                  </a:lnTo>
                  <a:lnTo>
                    <a:pt x="90" y="3"/>
                  </a:lnTo>
                  <a:lnTo>
                    <a:pt x="1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1" name="Shape 12301"/>
            <p:cNvSpPr/>
            <p:nvPr/>
          </p:nvSpPr>
          <p:spPr>
            <a:xfrm>
              <a:off x="1859" y="4090"/>
              <a:ext cx="71" cy="46"/>
            </a:xfrm>
            <a:custGeom>
              <a:avLst/>
              <a:gdLst/>
              <a:ahLst/>
              <a:cxnLst/>
              <a:rect l="0" t="0" r="0" b="0"/>
              <a:pathLst>
                <a:path w="995" h="657" extrusionOk="0">
                  <a:moveTo>
                    <a:pt x="117" y="0"/>
                  </a:moveTo>
                  <a:lnTo>
                    <a:pt x="878" y="0"/>
                  </a:lnTo>
                  <a:lnTo>
                    <a:pt x="904" y="3"/>
                  </a:lnTo>
                  <a:lnTo>
                    <a:pt x="929" y="13"/>
                  </a:lnTo>
                  <a:lnTo>
                    <a:pt x="950" y="26"/>
                  </a:lnTo>
                  <a:lnTo>
                    <a:pt x="968" y="44"/>
                  </a:lnTo>
                  <a:lnTo>
                    <a:pt x="983" y="65"/>
                  </a:lnTo>
                  <a:lnTo>
                    <a:pt x="992" y="90"/>
                  </a:lnTo>
                  <a:lnTo>
                    <a:pt x="995" y="117"/>
                  </a:lnTo>
                  <a:lnTo>
                    <a:pt x="995" y="540"/>
                  </a:lnTo>
                  <a:lnTo>
                    <a:pt x="992" y="567"/>
                  </a:lnTo>
                  <a:lnTo>
                    <a:pt x="983" y="591"/>
                  </a:lnTo>
                  <a:lnTo>
                    <a:pt x="969" y="613"/>
                  </a:lnTo>
                  <a:lnTo>
                    <a:pt x="951" y="631"/>
                  </a:lnTo>
                  <a:lnTo>
                    <a:pt x="929" y="645"/>
                  </a:lnTo>
                  <a:lnTo>
                    <a:pt x="904" y="654"/>
                  </a:lnTo>
                  <a:lnTo>
                    <a:pt x="878" y="657"/>
                  </a:lnTo>
                  <a:lnTo>
                    <a:pt x="117" y="657"/>
                  </a:lnTo>
                  <a:lnTo>
                    <a:pt x="90" y="654"/>
                  </a:lnTo>
                  <a:lnTo>
                    <a:pt x="65" y="645"/>
                  </a:lnTo>
                  <a:lnTo>
                    <a:pt x="44" y="631"/>
                  </a:lnTo>
                  <a:lnTo>
                    <a:pt x="26" y="612"/>
                  </a:lnTo>
                  <a:lnTo>
                    <a:pt x="12" y="591"/>
                  </a:lnTo>
                  <a:lnTo>
                    <a:pt x="3" y="567"/>
                  </a:lnTo>
                  <a:lnTo>
                    <a:pt x="0" y="540"/>
                  </a:lnTo>
                  <a:lnTo>
                    <a:pt x="0" y="117"/>
                  </a:lnTo>
                  <a:lnTo>
                    <a:pt x="3" y="90"/>
                  </a:lnTo>
                  <a:lnTo>
                    <a:pt x="12" y="65"/>
                  </a:lnTo>
                  <a:lnTo>
                    <a:pt x="26" y="44"/>
                  </a:lnTo>
                  <a:lnTo>
                    <a:pt x="44" y="26"/>
                  </a:lnTo>
                  <a:lnTo>
                    <a:pt x="65" y="12"/>
                  </a:lnTo>
                  <a:lnTo>
                    <a:pt x="91" y="3"/>
                  </a:lnTo>
                  <a:lnTo>
                    <a:pt x="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2" name="Shape 12302"/>
            <p:cNvSpPr/>
            <p:nvPr/>
          </p:nvSpPr>
          <p:spPr>
            <a:xfrm>
              <a:off x="1690" y="4090"/>
              <a:ext cx="71" cy="46"/>
            </a:xfrm>
            <a:custGeom>
              <a:avLst/>
              <a:gdLst/>
              <a:ahLst/>
              <a:cxnLst/>
              <a:rect l="0" t="0" r="0" b="0"/>
              <a:pathLst>
                <a:path w="994" h="657" extrusionOk="0">
                  <a:moveTo>
                    <a:pt x="117" y="0"/>
                  </a:moveTo>
                  <a:lnTo>
                    <a:pt x="878" y="0"/>
                  </a:lnTo>
                  <a:lnTo>
                    <a:pt x="904" y="3"/>
                  </a:lnTo>
                  <a:lnTo>
                    <a:pt x="929" y="13"/>
                  </a:lnTo>
                  <a:lnTo>
                    <a:pt x="951" y="26"/>
                  </a:lnTo>
                  <a:lnTo>
                    <a:pt x="968" y="44"/>
                  </a:lnTo>
                  <a:lnTo>
                    <a:pt x="983" y="65"/>
                  </a:lnTo>
                  <a:lnTo>
                    <a:pt x="991" y="90"/>
                  </a:lnTo>
                  <a:lnTo>
                    <a:pt x="994" y="117"/>
                  </a:lnTo>
                  <a:lnTo>
                    <a:pt x="994" y="540"/>
                  </a:lnTo>
                  <a:lnTo>
                    <a:pt x="991" y="567"/>
                  </a:lnTo>
                  <a:lnTo>
                    <a:pt x="983" y="591"/>
                  </a:lnTo>
                  <a:lnTo>
                    <a:pt x="968" y="613"/>
                  </a:lnTo>
                  <a:lnTo>
                    <a:pt x="950" y="631"/>
                  </a:lnTo>
                  <a:lnTo>
                    <a:pt x="929" y="645"/>
                  </a:lnTo>
                  <a:lnTo>
                    <a:pt x="904" y="654"/>
                  </a:lnTo>
                  <a:lnTo>
                    <a:pt x="878" y="657"/>
                  </a:lnTo>
                  <a:lnTo>
                    <a:pt x="117" y="657"/>
                  </a:lnTo>
                  <a:lnTo>
                    <a:pt x="90" y="654"/>
                  </a:lnTo>
                  <a:lnTo>
                    <a:pt x="65" y="645"/>
                  </a:lnTo>
                  <a:lnTo>
                    <a:pt x="44" y="631"/>
                  </a:lnTo>
                  <a:lnTo>
                    <a:pt x="25" y="612"/>
                  </a:lnTo>
                  <a:lnTo>
                    <a:pt x="12" y="591"/>
                  </a:lnTo>
                  <a:lnTo>
                    <a:pt x="3" y="567"/>
                  </a:lnTo>
                  <a:lnTo>
                    <a:pt x="0" y="540"/>
                  </a:lnTo>
                  <a:lnTo>
                    <a:pt x="0" y="117"/>
                  </a:lnTo>
                  <a:lnTo>
                    <a:pt x="3" y="90"/>
                  </a:lnTo>
                  <a:lnTo>
                    <a:pt x="12" y="65"/>
                  </a:lnTo>
                  <a:lnTo>
                    <a:pt x="25" y="44"/>
                  </a:lnTo>
                  <a:lnTo>
                    <a:pt x="44" y="26"/>
                  </a:lnTo>
                  <a:lnTo>
                    <a:pt x="66" y="12"/>
                  </a:lnTo>
                  <a:lnTo>
                    <a:pt x="91" y="3"/>
                  </a:lnTo>
                  <a:lnTo>
                    <a:pt x="1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3" name="Shape 12303"/>
            <p:cNvSpPr/>
            <p:nvPr/>
          </p:nvSpPr>
          <p:spPr>
            <a:xfrm>
              <a:off x="1719" y="3959"/>
              <a:ext cx="182" cy="119"/>
            </a:xfrm>
            <a:custGeom>
              <a:avLst/>
              <a:gdLst/>
              <a:ahLst/>
              <a:cxnLst/>
              <a:rect l="0" t="0" r="0" b="0"/>
              <a:pathLst>
                <a:path w="2544" h="1667" extrusionOk="0">
                  <a:moveTo>
                    <a:pt x="797" y="561"/>
                  </a:moveTo>
                  <a:lnTo>
                    <a:pt x="785" y="563"/>
                  </a:lnTo>
                  <a:lnTo>
                    <a:pt x="774" y="568"/>
                  </a:lnTo>
                  <a:lnTo>
                    <a:pt x="765" y="577"/>
                  </a:lnTo>
                  <a:lnTo>
                    <a:pt x="759" y="589"/>
                  </a:lnTo>
                  <a:lnTo>
                    <a:pt x="757" y="601"/>
                  </a:lnTo>
                  <a:lnTo>
                    <a:pt x="757" y="654"/>
                  </a:lnTo>
                  <a:lnTo>
                    <a:pt x="759" y="668"/>
                  </a:lnTo>
                  <a:lnTo>
                    <a:pt x="765" y="679"/>
                  </a:lnTo>
                  <a:lnTo>
                    <a:pt x="774" y="687"/>
                  </a:lnTo>
                  <a:lnTo>
                    <a:pt x="785" y="693"/>
                  </a:lnTo>
                  <a:lnTo>
                    <a:pt x="797" y="695"/>
                  </a:lnTo>
                  <a:lnTo>
                    <a:pt x="1745" y="695"/>
                  </a:lnTo>
                  <a:lnTo>
                    <a:pt x="1758" y="693"/>
                  </a:lnTo>
                  <a:lnTo>
                    <a:pt x="1769" y="687"/>
                  </a:lnTo>
                  <a:lnTo>
                    <a:pt x="1778" y="679"/>
                  </a:lnTo>
                  <a:lnTo>
                    <a:pt x="1783" y="668"/>
                  </a:lnTo>
                  <a:lnTo>
                    <a:pt x="1786" y="654"/>
                  </a:lnTo>
                  <a:lnTo>
                    <a:pt x="1786" y="601"/>
                  </a:lnTo>
                  <a:lnTo>
                    <a:pt x="1784" y="589"/>
                  </a:lnTo>
                  <a:lnTo>
                    <a:pt x="1778" y="577"/>
                  </a:lnTo>
                  <a:lnTo>
                    <a:pt x="1769" y="568"/>
                  </a:lnTo>
                  <a:lnTo>
                    <a:pt x="1758" y="563"/>
                  </a:lnTo>
                  <a:lnTo>
                    <a:pt x="1745" y="561"/>
                  </a:lnTo>
                  <a:lnTo>
                    <a:pt x="797" y="561"/>
                  </a:lnTo>
                  <a:close/>
                  <a:moveTo>
                    <a:pt x="797" y="286"/>
                  </a:moveTo>
                  <a:lnTo>
                    <a:pt x="785" y="288"/>
                  </a:lnTo>
                  <a:lnTo>
                    <a:pt x="774" y="294"/>
                  </a:lnTo>
                  <a:lnTo>
                    <a:pt x="765" y="302"/>
                  </a:lnTo>
                  <a:lnTo>
                    <a:pt x="759" y="314"/>
                  </a:lnTo>
                  <a:lnTo>
                    <a:pt x="757" y="327"/>
                  </a:lnTo>
                  <a:lnTo>
                    <a:pt x="757" y="379"/>
                  </a:lnTo>
                  <a:lnTo>
                    <a:pt x="759" y="393"/>
                  </a:lnTo>
                  <a:lnTo>
                    <a:pt x="765" y="404"/>
                  </a:lnTo>
                  <a:lnTo>
                    <a:pt x="774" y="412"/>
                  </a:lnTo>
                  <a:lnTo>
                    <a:pt x="785" y="418"/>
                  </a:lnTo>
                  <a:lnTo>
                    <a:pt x="797" y="420"/>
                  </a:lnTo>
                  <a:lnTo>
                    <a:pt x="1745" y="420"/>
                  </a:lnTo>
                  <a:lnTo>
                    <a:pt x="1758" y="418"/>
                  </a:lnTo>
                  <a:lnTo>
                    <a:pt x="1769" y="413"/>
                  </a:lnTo>
                  <a:lnTo>
                    <a:pt x="1778" y="404"/>
                  </a:lnTo>
                  <a:lnTo>
                    <a:pt x="1783" y="393"/>
                  </a:lnTo>
                  <a:lnTo>
                    <a:pt x="1786" y="379"/>
                  </a:lnTo>
                  <a:lnTo>
                    <a:pt x="1786" y="327"/>
                  </a:lnTo>
                  <a:lnTo>
                    <a:pt x="1784" y="314"/>
                  </a:lnTo>
                  <a:lnTo>
                    <a:pt x="1778" y="302"/>
                  </a:lnTo>
                  <a:lnTo>
                    <a:pt x="1769" y="294"/>
                  </a:lnTo>
                  <a:lnTo>
                    <a:pt x="1758" y="288"/>
                  </a:lnTo>
                  <a:lnTo>
                    <a:pt x="1745" y="286"/>
                  </a:lnTo>
                  <a:lnTo>
                    <a:pt x="797" y="286"/>
                  </a:lnTo>
                  <a:close/>
                  <a:moveTo>
                    <a:pt x="668" y="0"/>
                  </a:moveTo>
                  <a:lnTo>
                    <a:pt x="1875" y="0"/>
                  </a:lnTo>
                  <a:lnTo>
                    <a:pt x="1902" y="3"/>
                  </a:lnTo>
                  <a:lnTo>
                    <a:pt x="1930" y="11"/>
                  </a:lnTo>
                  <a:lnTo>
                    <a:pt x="1953" y="24"/>
                  </a:lnTo>
                  <a:lnTo>
                    <a:pt x="1975" y="42"/>
                  </a:lnTo>
                  <a:lnTo>
                    <a:pt x="1992" y="62"/>
                  </a:lnTo>
                  <a:lnTo>
                    <a:pt x="2005" y="86"/>
                  </a:lnTo>
                  <a:lnTo>
                    <a:pt x="2013" y="113"/>
                  </a:lnTo>
                  <a:lnTo>
                    <a:pt x="2016" y="141"/>
                  </a:lnTo>
                  <a:lnTo>
                    <a:pt x="2016" y="841"/>
                  </a:lnTo>
                  <a:lnTo>
                    <a:pt x="2013" y="870"/>
                  </a:lnTo>
                  <a:lnTo>
                    <a:pt x="2005" y="896"/>
                  </a:lnTo>
                  <a:lnTo>
                    <a:pt x="1992" y="919"/>
                  </a:lnTo>
                  <a:lnTo>
                    <a:pt x="1975" y="941"/>
                  </a:lnTo>
                  <a:lnTo>
                    <a:pt x="1953" y="958"/>
                  </a:lnTo>
                  <a:lnTo>
                    <a:pt x="1930" y="971"/>
                  </a:lnTo>
                  <a:lnTo>
                    <a:pt x="1902" y="979"/>
                  </a:lnTo>
                  <a:lnTo>
                    <a:pt x="1875" y="982"/>
                  </a:lnTo>
                  <a:lnTo>
                    <a:pt x="1363" y="982"/>
                  </a:lnTo>
                  <a:lnTo>
                    <a:pt x="1363" y="1283"/>
                  </a:lnTo>
                  <a:lnTo>
                    <a:pt x="2452" y="1283"/>
                  </a:lnTo>
                  <a:lnTo>
                    <a:pt x="2473" y="1285"/>
                  </a:lnTo>
                  <a:lnTo>
                    <a:pt x="2493" y="1292"/>
                  </a:lnTo>
                  <a:lnTo>
                    <a:pt x="2509" y="1302"/>
                  </a:lnTo>
                  <a:lnTo>
                    <a:pt x="2523" y="1316"/>
                  </a:lnTo>
                  <a:lnTo>
                    <a:pt x="2535" y="1333"/>
                  </a:lnTo>
                  <a:lnTo>
                    <a:pt x="2541" y="1352"/>
                  </a:lnTo>
                  <a:lnTo>
                    <a:pt x="2544" y="1373"/>
                  </a:lnTo>
                  <a:lnTo>
                    <a:pt x="2544" y="1666"/>
                  </a:lnTo>
                  <a:lnTo>
                    <a:pt x="2361" y="1666"/>
                  </a:lnTo>
                  <a:lnTo>
                    <a:pt x="2361" y="1464"/>
                  </a:lnTo>
                  <a:lnTo>
                    <a:pt x="1363" y="1464"/>
                  </a:lnTo>
                  <a:lnTo>
                    <a:pt x="1363" y="1666"/>
                  </a:lnTo>
                  <a:lnTo>
                    <a:pt x="1180" y="1666"/>
                  </a:lnTo>
                  <a:lnTo>
                    <a:pt x="1180" y="1464"/>
                  </a:lnTo>
                  <a:lnTo>
                    <a:pt x="183" y="1464"/>
                  </a:lnTo>
                  <a:lnTo>
                    <a:pt x="183" y="1667"/>
                  </a:lnTo>
                  <a:lnTo>
                    <a:pt x="0" y="1667"/>
                  </a:lnTo>
                  <a:lnTo>
                    <a:pt x="0" y="1373"/>
                  </a:lnTo>
                  <a:lnTo>
                    <a:pt x="2" y="1353"/>
                  </a:lnTo>
                  <a:lnTo>
                    <a:pt x="9" y="1333"/>
                  </a:lnTo>
                  <a:lnTo>
                    <a:pt x="21" y="1317"/>
                  </a:lnTo>
                  <a:lnTo>
                    <a:pt x="34" y="1303"/>
                  </a:lnTo>
                  <a:lnTo>
                    <a:pt x="51" y="1292"/>
                  </a:lnTo>
                  <a:lnTo>
                    <a:pt x="71" y="1286"/>
                  </a:lnTo>
                  <a:lnTo>
                    <a:pt x="91" y="1283"/>
                  </a:lnTo>
                  <a:lnTo>
                    <a:pt x="1180" y="1283"/>
                  </a:lnTo>
                  <a:lnTo>
                    <a:pt x="1180" y="983"/>
                  </a:lnTo>
                  <a:lnTo>
                    <a:pt x="668" y="983"/>
                  </a:lnTo>
                  <a:lnTo>
                    <a:pt x="640" y="980"/>
                  </a:lnTo>
                  <a:lnTo>
                    <a:pt x="613" y="972"/>
                  </a:lnTo>
                  <a:lnTo>
                    <a:pt x="589" y="959"/>
                  </a:lnTo>
                  <a:lnTo>
                    <a:pt x="568" y="942"/>
                  </a:lnTo>
                  <a:lnTo>
                    <a:pt x="550" y="920"/>
                  </a:lnTo>
                  <a:lnTo>
                    <a:pt x="538" y="896"/>
                  </a:lnTo>
                  <a:lnTo>
                    <a:pt x="529" y="870"/>
                  </a:lnTo>
                  <a:lnTo>
                    <a:pt x="527" y="841"/>
                  </a:lnTo>
                  <a:lnTo>
                    <a:pt x="527" y="141"/>
                  </a:lnTo>
                  <a:lnTo>
                    <a:pt x="529" y="113"/>
                  </a:lnTo>
                  <a:lnTo>
                    <a:pt x="538" y="86"/>
                  </a:lnTo>
                  <a:lnTo>
                    <a:pt x="550" y="62"/>
                  </a:lnTo>
                  <a:lnTo>
                    <a:pt x="568" y="42"/>
                  </a:lnTo>
                  <a:lnTo>
                    <a:pt x="589" y="24"/>
                  </a:lnTo>
                  <a:lnTo>
                    <a:pt x="613" y="11"/>
                  </a:lnTo>
                  <a:lnTo>
                    <a:pt x="640" y="3"/>
                  </a:lnTo>
                  <a:lnTo>
                    <a:pt x="6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04" name="Shape 12304"/>
          <p:cNvGrpSpPr/>
          <p:nvPr/>
        </p:nvGrpSpPr>
        <p:grpSpPr>
          <a:xfrm>
            <a:off x="1439900" y="4382573"/>
            <a:ext cx="286941" cy="244079"/>
            <a:chOff x="1218" y="3945"/>
            <a:chExt cx="241" cy="205"/>
          </a:xfrm>
        </p:grpSpPr>
        <p:sp>
          <p:nvSpPr>
            <p:cNvPr id="12305" name="Shape 12305"/>
            <p:cNvSpPr/>
            <p:nvPr/>
          </p:nvSpPr>
          <p:spPr>
            <a:xfrm>
              <a:off x="1372" y="3983"/>
              <a:ext cx="49" cy="58"/>
            </a:xfrm>
            <a:custGeom>
              <a:avLst/>
              <a:gdLst/>
              <a:ahLst/>
              <a:cxnLst/>
              <a:rect l="0" t="0" r="0" b="0"/>
              <a:pathLst>
                <a:path w="685" h="817" extrusionOk="0">
                  <a:moveTo>
                    <a:pt x="296" y="0"/>
                  </a:moveTo>
                  <a:lnTo>
                    <a:pt x="307" y="0"/>
                  </a:lnTo>
                  <a:lnTo>
                    <a:pt x="317" y="5"/>
                  </a:lnTo>
                  <a:lnTo>
                    <a:pt x="326" y="13"/>
                  </a:lnTo>
                  <a:lnTo>
                    <a:pt x="333" y="23"/>
                  </a:lnTo>
                  <a:lnTo>
                    <a:pt x="335" y="36"/>
                  </a:lnTo>
                  <a:lnTo>
                    <a:pt x="335" y="141"/>
                  </a:lnTo>
                  <a:lnTo>
                    <a:pt x="498" y="141"/>
                  </a:lnTo>
                  <a:lnTo>
                    <a:pt x="532" y="144"/>
                  </a:lnTo>
                  <a:lnTo>
                    <a:pt x="564" y="153"/>
                  </a:lnTo>
                  <a:lnTo>
                    <a:pt x="592" y="168"/>
                  </a:lnTo>
                  <a:lnTo>
                    <a:pt x="619" y="186"/>
                  </a:lnTo>
                  <a:lnTo>
                    <a:pt x="641" y="208"/>
                  </a:lnTo>
                  <a:lnTo>
                    <a:pt x="660" y="235"/>
                  </a:lnTo>
                  <a:lnTo>
                    <a:pt x="674" y="263"/>
                  </a:lnTo>
                  <a:lnTo>
                    <a:pt x="682" y="295"/>
                  </a:lnTo>
                  <a:lnTo>
                    <a:pt x="685" y="328"/>
                  </a:lnTo>
                  <a:lnTo>
                    <a:pt x="685" y="754"/>
                  </a:lnTo>
                  <a:lnTo>
                    <a:pt x="683" y="771"/>
                  </a:lnTo>
                  <a:lnTo>
                    <a:pt x="677" y="786"/>
                  </a:lnTo>
                  <a:lnTo>
                    <a:pt x="667" y="798"/>
                  </a:lnTo>
                  <a:lnTo>
                    <a:pt x="655" y="808"/>
                  </a:lnTo>
                  <a:lnTo>
                    <a:pt x="639" y="814"/>
                  </a:lnTo>
                  <a:lnTo>
                    <a:pt x="622" y="817"/>
                  </a:lnTo>
                  <a:lnTo>
                    <a:pt x="606" y="814"/>
                  </a:lnTo>
                  <a:lnTo>
                    <a:pt x="590" y="808"/>
                  </a:lnTo>
                  <a:lnTo>
                    <a:pt x="578" y="798"/>
                  </a:lnTo>
                  <a:lnTo>
                    <a:pt x="568" y="786"/>
                  </a:lnTo>
                  <a:lnTo>
                    <a:pt x="562" y="771"/>
                  </a:lnTo>
                  <a:lnTo>
                    <a:pt x="559" y="754"/>
                  </a:lnTo>
                  <a:lnTo>
                    <a:pt x="559" y="328"/>
                  </a:lnTo>
                  <a:lnTo>
                    <a:pt x="555" y="309"/>
                  </a:lnTo>
                  <a:lnTo>
                    <a:pt x="547" y="293"/>
                  </a:lnTo>
                  <a:lnTo>
                    <a:pt x="534" y="279"/>
                  </a:lnTo>
                  <a:lnTo>
                    <a:pt x="517" y="270"/>
                  </a:lnTo>
                  <a:lnTo>
                    <a:pt x="498" y="267"/>
                  </a:lnTo>
                  <a:lnTo>
                    <a:pt x="335" y="267"/>
                  </a:lnTo>
                  <a:lnTo>
                    <a:pt x="335" y="372"/>
                  </a:lnTo>
                  <a:lnTo>
                    <a:pt x="333" y="386"/>
                  </a:lnTo>
                  <a:lnTo>
                    <a:pt x="326" y="396"/>
                  </a:lnTo>
                  <a:lnTo>
                    <a:pt x="317" y="405"/>
                  </a:lnTo>
                  <a:lnTo>
                    <a:pt x="307" y="409"/>
                  </a:lnTo>
                  <a:lnTo>
                    <a:pt x="296" y="410"/>
                  </a:lnTo>
                  <a:lnTo>
                    <a:pt x="284" y="405"/>
                  </a:lnTo>
                  <a:lnTo>
                    <a:pt x="17" y="237"/>
                  </a:lnTo>
                  <a:lnTo>
                    <a:pt x="7" y="228"/>
                  </a:lnTo>
                  <a:lnTo>
                    <a:pt x="2" y="217"/>
                  </a:lnTo>
                  <a:lnTo>
                    <a:pt x="0" y="204"/>
                  </a:lnTo>
                  <a:lnTo>
                    <a:pt x="2" y="192"/>
                  </a:lnTo>
                  <a:lnTo>
                    <a:pt x="7" y="181"/>
                  </a:lnTo>
                  <a:lnTo>
                    <a:pt x="17" y="173"/>
                  </a:lnTo>
                  <a:lnTo>
                    <a:pt x="284" y="5"/>
                  </a:lnTo>
                  <a:lnTo>
                    <a:pt x="2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6" name="Shape 12306"/>
            <p:cNvSpPr/>
            <p:nvPr/>
          </p:nvSpPr>
          <p:spPr>
            <a:xfrm>
              <a:off x="1244" y="3993"/>
              <a:ext cx="52" cy="48"/>
            </a:xfrm>
            <a:custGeom>
              <a:avLst/>
              <a:gdLst/>
              <a:ahLst/>
              <a:cxnLst/>
              <a:rect l="0" t="0" r="0" b="0"/>
              <a:pathLst>
                <a:path w="723" h="681" extrusionOk="0">
                  <a:moveTo>
                    <a:pt x="331" y="0"/>
                  </a:moveTo>
                  <a:lnTo>
                    <a:pt x="660" y="0"/>
                  </a:lnTo>
                  <a:lnTo>
                    <a:pt x="677" y="2"/>
                  </a:lnTo>
                  <a:lnTo>
                    <a:pt x="692" y="8"/>
                  </a:lnTo>
                  <a:lnTo>
                    <a:pt x="705" y="18"/>
                  </a:lnTo>
                  <a:lnTo>
                    <a:pt x="715" y="31"/>
                  </a:lnTo>
                  <a:lnTo>
                    <a:pt x="721" y="46"/>
                  </a:lnTo>
                  <a:lnTo>
                    <a:pt x="723" y="63"/>
                  </a:lnTo>
                  <a:lnTo>
                    <a:pt x="721" y="79"/>
                  </a:lnTo>
                  <a:lnTo>
                    <a:pt x="715" y="95"/>
                  </a:lnTo>
                  <a:lnTo>
                    <a:pt x="705" y="108"/>
                  </a:lnTo>
                  <a:lnTo>
                    <a:pt x="692" y="117"/>
                  </a:lnTo>
                  <a:lnTo>
                    <a:pt x="677" y="124"/>
                  </a:lnTo>
                  <a:lnTo>
                    <a:pt x="660" y="126"/>
                  </a:lnTo>
                  <a:lnTo>
                    <a:pt x="331" y="126"/>
                  </a:lnTo>
                  <a:lnTo>
                    <a:pt x="312" y="129"/>
                  </a:lnTo>
                  <a:lnTo>
                    <a:pt x="295" y="137"/>
                  </a:lnTo>
                  <a:lnTo>
                    <a:pt x="281" y="151"/>
                  </a:lnTo>
                  <a:lnTo>
                    <a:pt x="273" y="168"/>
                  </a:lnTo>
                  <a:lnTo>
                    <a:pt x="270" y="187"/>
                  </a:lnTo>
                  <a:lnTo>
                    <a:pt x="270" y="349"/>
                  </a:lnTo>
                  <a:lnTo>
                    <a:pt x="375" y="349"/>
                  </a:lnTo>
                  <a:lnTo>
                    <a:pt x="389" y="351"/>
                  </a:lnTo>
                  <a:lnTo>
                    <a:pt x="400" y="357"/>
                  </a:lnTo>
                  <a:lnTo>
                    <a:pt x="407" y="366"/>
                  </a:lnTo>
                  <a:lnTo>
                    <a:pt x="412" y="376"/>
                  </a:lnTo>
                  <a:lnTo>
                    <a:pt x="412" y="389"/>
                  </a:lnTo>
                  <a:lnTo>
                    <a:pt x="407" y="400"/>
                  </a:lnTo>
                  <a:lnTo>
                    <a:pt x="238" y="665"/>
                  </a:lnTo>
                  <a:lnTo>
                    <a:pt x="230" y="674"/>
                  </a:lnTo>
                  <a:lnTo>
                    <a:pt x="219" y="680"/>
                  </a:lnTo>
                  <a:lnTo>
                    <a:pt x="207" y="681"/>
                  </a:lnTo>
                  <a:lnTo>
                    <a:pt x="194" y="680"/>
                  </a:lnTo>
                  <a:lnTo>
                    <a:pt x="183" y="674"/>
                  </a:lnTo>
                  <a:lnTo>
                    <a:pt x="174" y="665"/>
                  </a:lnTo>
                  <a:lnTo>
                    <a:pt x="5" y="400"/>
                  </a:lnTo>
                  <a:lnTo>
                    <a:pt x="0" y="389"/>
                  </a:lnTo>
                  <a:lnTo>
                    <a:pt x="1" y="376"/>
                  </a:lnTo>
                  <a:lnTo>
                    <a:pt x="5" y="366"/>
                  </a:lnTo>
                  <a:lnTo>
                    <a:pt x="13" y="357"/>
                  </a:lnTo>
                  <a:lnTo>
                    <a:pt x="25" y="351"/>
                  </a:lnTo>
                  <a:lnTo>
                    <a:pt x="38" y="349"/>
                  </a:lnTo>
                  <a:lnTo>
                    <a:pt x="143" y="349"/>
                  </a:lnTo>
                  <a:lnTo>
                    <a:pt x="143" y="187"/>
                  </a:lnTo>
                  <a:lnTo>
                    <a:pt x="146" y="154"/>
                  </a:lnTo>
                  <a:lnTo>
                    <a:pt x="154" y="121"/>
                  </a:lnTo>
                  <a:lnTo>
                    <a:pt x="169" y="93"/>
                  </a:lnTo>
                  <a:lnTo>
                    <a:pt x="187" y="66"/>
                  </a:lnTo>
                  <a:lnTo>
                    <a:pt x="210" y="44"/>
                  </a:lnTo>
                  <a:lnTo>
                    <a:pt x="236" y="26"/>
                  </a:lnTo>
                  <a:lnTo>
                    <a:pt x="266" y="11"/>
                  </a:lnTo>
                  <a:lnTo>
                    <a:pt x="298" y="3"/>
                  </a:lnTo>
                  <a:lnTo>
                    <a:pt x="3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7" name="Shape 12307"/>
            <p:cNvSpPr/>
            <p:nvPr/>
          </p:nvSpPr>
          <p:spPr>
            <a:xfrm>
              <a:off x="1312" y="4108"/>
              <a:ext cx="52" cy="29"/>
            </a:xfrm>
            <a:custGeom>
              <a:avLst/>
              <a:gdLst/>
              <a:ahLst/>
              <a:cxnLst/>
              <a:rect l="0" t="0" r="0" b="0"/>
              <a:pathLst>
                <a:path w="736" h="409" extrusionOk="0">
                  <a:moveTo>
                    <a:pt x="441" y="0"/>
                  </a:moveTo>
                  <a:lnTo>
                    <a:pt x="453" y="5"/>
                  </a:lnTo>
                  <a:lnTo>
                    <a:pt x="720" y="172"/>
                  </a:lnTo>
                  <a:lnTo>
                    <a:pt x="729" y="181"/>
                  </a:lnTo>
                  <a:lnTo>
                    <a:pt x="735" y="192"/>
                  </a:lnTo>
                  <a:lnTo>
                    <a:pt x="736" y="204"/>
                  </a:lnTo>
                  <a:lnTo>
                    <a:pt x="735" y="218"/>
                  </a:lnTo>
                  <a:lnTo>
                    <a:pt x="729" y="228"/>
                  </a:lnTo>
                  <a:lnTo>
                    <a:pt x="720" y="237"/>
                  </a:lnTo>
                  <a:lnTo>
                    <a:pt x="453" y="405"/>
                  </a:lnTo>
                  <a:lnTo>
                    <a:pt x="441" y="409"/>
                  </a:lnTo>
                  <a:lnTo>
                    <a:pt x="429" y="409"/>
                  </a:lnTo>
                  <a:lnTo>
                    <a:pt x="419" y="405"/>
                  </a:lnTo>
                  <a:lnTo>
                    <a:pt x="410" y="396"/>
                  </a:lnTo>
                  <a:lnTo>
                    <a:pt x="404" y="385"/>
                  </a:lnTo>
                  <a:lnTo>
                    <a:pt x="402" y="372"/>
                  </a:lnTo>
                  <a:lnTo>
                    <a:pt x="402" y="267"/>
                  </a:lnTo>
                  <a:lnTo>
                    <a:pt x="63" y="267"/>
                  </a:lnTo>
                  <a:lnTo>
                    <a:pt x="46" y="265"/>
                  </a:lnTo>
                  <a:lnTo>
                    <a:pt x="31" y="259"/>
                  </a:lnTo>
                  <a:lnTo>
                    <a:pt x="18" y="249"/>
                  </a:lnTo>
                  <a:lnTo>
                    <a:pt x="8" y="236"/>
                  </a:lnTo>
                  <a:lnTo>
                    <a:pt x="2" y="222"/>
                  </a:lnTo>
                  <a:lnTo>
                    <a:pt x="0" y="204"/>
                  </a:lnTo>
                  <a:lnTo>
                    <a:pt x="2" y="188"/>
                  </a:lnTo>
                  <a:lnTo>
                    <a:pt x="8" y="173"/>
                  </a:lnTo>
                  <a:lnTo>
                    <a:pt x="18" y="160"/>
                  </a:lnTo>
                  <a:lnTo>
                    <a:pt x="31" y="150"/>
                  </a:lnTo>
                  <a:lnTo>
                    <a:pt x="46" y="143"/>
                  </a:lnTo>
                  <a:lnTo>
                    <a:pt x="63" y="141"/>
                  </a:lnTo>
                  <a:lnTo>
                    <a:pt x="402" y="141"/>
                  </a:lnTo>
                  <a:lnTo>
                    <a:pt x="402" y="37"/>
                  </a:lnTo>
                  <a:lnTo>
                    <a:pt x="404" y="23"/>
                  </a:lnTo>
                  <a:lnTo>
                    <a:pt x="410" y="12"/>
                  </a:lnTo>
                  <a:lnTo>
                    <a:pt x="419" y="4"/>
                  </a:lnTo>
                  <a:lnTo>
                    <a:pt x="429" y="0"/>
                  </a:lnTo>
                  <a:lnTo>
                    <a:pt x="4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8" name="Shape 12308"/>
            <p:cNvSpPr/>
            <p:nvPr/>
          </p:nvSpPr>
          <p:spPr>
            <a:xfrm>
              <a:off x="1294" y="4002"/>
              <a:ext cx="83" cy="39"/>
            </a:xfrm>
            <a:custGeom>
              <a:avLst/>
              <a:gdLst/>
              <a:ahLst/>
              <a:cxnLst/>
              <a:rect l="0" t="0" r="0" b="0"/>
              <a:pathLst>
                <a:path w="1162" h="535" extrusionOk="0">
                  <a:moveTo>
                    <a:pt x="378" y="0"/>
                  </a:moveTo>
                  <a:lnTo>
                    <a:pt x="487" y="345"/>
                  </a:lnTo>
                  <a:lnTo>
                    <a:pt x="501" y="392"/>
                  </a:lnTo>
                  <a:lnTo>
                    <a:pt x="550" y="254"/>
                  </a:lnTo>
                  <a:lnTo>
                    <a:pt x="533" y="227"/>
                  </a:lnTo>
                  <a:lnTo>
                    <a:pt x="520" y="204"/>
                  </a:lnTo>
                  <a:lnTo>
                    <a:pt x="511" y="183"/>
                  </a:lnTo>
                  <a:lnTo>
                    <a:pt x="505" y="166"/>
                  </a:lnTo>
                  <a:lnTo>
                    <a:pt x="503" y="150"/>
                  </a:lnTo>
                  <a:lnTo>
                    <a:pt x="504" y="137"/>
                  </a:lnTo>
                  <a:lnTo>
                    <a:pt x="508" y="125"/>
                  </a:lnTo>
                  <a:lnTo>
                    <a:pt x="512" y="116"/>
                  </a:lnTo>
                  <a:lnTo>
                    <a:pt x="519" y="109"/>
                  </a:lnTo>
                  <a:lnTo>
                    <a:pt x="527" y="103"/>
                  </a:lnTo>
                  <a:lnTo>
                    <a:pt x="535" y="98"/>
                  </a:lnTo>
                  <a:lnTo>
                    <a:pt x="544" y="95"/>
                  </a:lnTo>
                  <a:lnTo>
                    <a:pt x="554" y="92"/>
                  </a:lnTo>
                  <a:lnTo>
                    <a:pt x="562" y="91"/>
                  </a:lnTo>
                  <a:lnTo>
                    <a:pt x="569" y="90"/>
                  </a:lnTo>
                  <a:lnTo>
                    <a:pt x="576" y="89"/>
                  </a:lnTo>
                  <a:lnTo>
                    <a:pt x="580" y="89"/>
                  </a:lnTo>
                  <a:lnTo>
                    <a:pt x="582" y="89"/>
                  </a:lnTo>
                  <a:lnTo>
                    <a:pt x="586" y="89"/>
                  </a:lnTo>
                  <a:lnTo>
                    <a:pt x="593" y="90"/>
                  </a:lnTo>
                  <a:lnTo>
                    <a:pt x="601" y="91"/>
                  </a:lnTo>
                  <a:lnTo>
                    <a:pt x="609" y="92"/>
                  </a:lnTo>
                  <a:lnTo>
                    <a:pt x="618" y="95"/>
                  </a:lnTo>
                  <a:lnTo>
                    <a:pt x="627" y="98"/>
                  </a:lnTo>
                  <a:lnTo>
                    <a:pt x="635" y="103"/>
                  </a:lnTo>
                  <a:lnTo>
                    <a:pt x="643" y="109"/>
                  </a:lnTo>
                  <a:lnTo>
                    <a:pt x="650" y="116"/>
                  </a:lnTo>
                  <a:lnTo>
                    <a:pt x="655" y="125"/>
                  </a:lnTo>
                  <a:lnTo>
                    <a:pt x="658" y="137"/>
                  </a:lnTo>
                  <a:lnTo>
                    <a:pt x="659" y="150"/>
                  </a:lnTo>
                  <a:lnTo>
                    <a:pt x="657" y="166"/>
                  </a:lnTo>
                  <a:lnTo>
                    <a:pt x="651" y="183"/>
                  </a:lnTo>
                  <a:lnTo>
                    <a:pt x="642" y="204"/>
                  </a:lnTo>
                  <a:lnTo>
                    <a:pt x="629" y="227"/>
                  </a:lnTo>
                  <a:lnTo>
                    <a:pt x="612" y="254"/>
                  </a:lnTo>
                  <a:lnTo>
                    <a:pt x="660" y="392"/>
                  </a:lnTo>
                  <a:lnTo>
                    <a:pt x="675" y="345"/>
                  </a:lnTo>
                  <a:lnTo>
                    <a:pt x="785" y="0"/>
                  </a:lnTo>
                  <a:lnTo>
                    <a:pt x="787" y="1"/>
                  </a:lnTo>
                  <a:lnTo>
                    <a:pt x="793" y="5"/>
                  </a:lnTo>
                  <a:lnTo>
                    <a:pt x="803" y="12"/>
                  </a:lnTo>
                  <a:lnTo>
                    <a:pt x="817" y="20"/>
                  </a:lnTo>
                  <a:lnTo>
                    <a:pt x="835" y="29"/>
                  </a:lnTo>
                  <a:lnTo>
                    <a:pt x="856" y="40"/>
                  </a:lnTo>
                  <a:lnTo>
                    <a:pt x="881" y="53"/>
                  </a:lnTo>
                  <a:lnTo>
                    <a:pt x="909" y="66"/>
                  </a:lnTo>
                  <a:lnTo>
                    <a:pt x="940" y="81"/>
                  </a:lnTo>
                  <a:lnTo>
                    <a:pt x="975" y="95"/>
                  </a:lnTo>
                  <a:lnTo>
                    <a:pt x="1013" y="110"/>
                  </a:lnTo>
                  <a:lnTo>
                    <a:pt x="1043" y="123"/>
                  </a:lnTo>
                  <a:lnTo>
                    <a:pt x="1070" y="139"/>
                  </a:lnTo>
                  <a:lnTo>
                    <a:pt x="1091" y="156"/>
                  </a:lnTo>
                  <a:lnTo>
                    <a:pt x="1110" y="176"/>
                  </a:lnTo>
                  <a:lnTo>
                    <a:pt x="1124" y="200"/>
                  </a:lnTo>
                  <a:lnTo>
                    <a:pt x="1136" y="225"/>
                  </a:lnTo>
                  <a:lnTo>
                    <a:pt x="1144" y="254"/>
                  </a:lnTo>
                  <a:lnTo>
                    <a:pt x="1151" y="284"/>
                  </a:lnTo>
                  <a:lnTo>
                    <a:pt x="1156" y="319"/>
                  </a:lnTo>
                  <a:lnTo>
                    <a:pt x="1159" y="355"/>
                  </a:lnTo>
                  <a:lnTo>
                    <a:pt x="1160" y="396"/>
                  </a:lnTo>
                  <a:lnTo>
                    <a:pt x="1161" y="439"/>
                  </a:lnTo>
                  <a:lnTo>
                    <a:pt x="1162" y="485"/>
                  </a:lnTo>
                  <a:lnTo>
                    <a:pt x="1162" y="535"/>
                  </a:lnTo>
                  <a:lnTo>
                    <a:pt x="0" y="535"/>
                  </a:lnTo>
                  <a:lnTo>
                    <a:pt x="0" y="485"/>
                  </a:lnTo>
                  <a:lnTo>
                    <a:pt x="0" y="439"/>
                  </a:lnTo>
                  <a:lnTo>
                    <a:pt x="1" y="396"/>
                  </a:lnTo>
                  <a:lnTo>
                    <a:pt x="3" y="355"/>
                  </a:lnTo>
                  <a:lnTo>
                    <a:pt x="7" y="319"/>
                  </a:lnTo>
                  <a:lnTo>
                    <a:pt x="11" y="285"/>
                  </a:lnTo>
                  <a:lnTo>
                    <a:pt x="17" y="254"/>
                  </a:lnTo>
                  <a:lnTo>
                    <a:pt x="26" y="225"/>
                  </a:lnTo>
                  <a:lnTo>
                    <a:pt x="37" y="200"/>
                  </a:lnTo>
                  <a:lnTo>
                    <a:pt x="53" y="177"/>
                  </a:lnTo>
                  <a:lnTo>
                    <a:pt x="70" y="157"/>
                  </a:lnTo>
                  <a:lnTo>
                    <a:pt x="92" y="139"/>
                  </a:lnTo>
                  <a:lnTo>
                    <a:pt x="119" y="123"/>
                  </a:lnTo>
                  <a:lnTo>
                    <a:pt x="150" y="110"/>
                  </a:lnTo>
                  <a:lnTo>
                    <a:pt x="187" y="95"/>
                  </a:lnTo>
                  <a:lnTo>
                    <a:pt x="221" y="81"/>
                  </a:lnTo>
                  <a:lnTo>
                    <a:pt x="253" y="66"/>
                  </a:lnTo>
                  <a:lnTo>
                    <a:pt x="281" y="53"/>
                  </a:lnTo>
                  <a:lnTo>
                    <a:pt x="306" y="40"/>
                  </a:lnTo>
                  <a:lnTo>
                    <a:pt x="327" y="29"/>
                  </a:lnTo>
                  <a:lnTo>
                    <a:pt x="345" y="20"/>
                  </a:lnTo>
                  <a:lnTo>
                    <a:pt x="359" y="12"/>
                  </a:lnTo>
                  <a:lnTo>
                    <a:pt x="368" y="5"/>
                  </a:lnTo>
                  <a:lnTo>
                    <a:pt x="376" y="1"/>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09" name="Shape 12309"/>
            <p:cNvSpPr/>
            <p:nvPr/>
          </p:nvSpPr>
          <p:spPr>
            <a:xfrm>
              <a:off x="1314" y="3945"/>
              <a:ext cx="43" cy="58"/>
            </a:xfrm>
            <a:custGeom>
              <a:avLst/>
              <a:gdLst/>
              <a:ahLst/>
              <a:cxnLst/>
              <a:rect l="0" t="0" r="0" b="0"/>
              <a:pathLst>
                <a:path w="615" h="811" extrusionOk="0">
                  <a:moveTo>
                    <a:pt x="320" y="0"/>
                  </a:moveTo>
                  <a:lnTo>
                    <a:pt x="348" y="2"/>
                  </a:lnTo>
                  <a:lnTo>
                    <a:pt x="375" y="6"/>
                  </a:lnTo>
                  <a:lnTo>
                    <a:pt x="397" y="13"/>
                  </a:lnTo>
                  <a:lnTo>
                    <a:pt x="419" y="21"/>
                  </a:lnTo>
                  <a:lnTo>
                    <a:pt x="437" y="32"/>
                  </a:lnTo>
                  <a:lnTo>
                    <a:pt x="457" y="44"/>
                  </a:lnTo>
                  <a:lnTo>
                    <a:pt x="475" y="57"/>
                  </a:lnTo>
                  <a:lnTo>
                    <a:pt x="488" y="69"/>
                  </a:lnTo>
                  <a:lnTo>
                    <a:pt x="497" y="80"/>
                  </a:lnTo>
                  <a:lnTo>
                    <a:pt x="504" y="90"/>
                  </a:lnTo>
                  <a:lnTo>
                    <a:pt x="508" y="96"/>
                  </a:lnTo>
                  <a:lnTo>
                    <a:pt x="510" y="98"/>
                  </a:lnTo>
                  <a:lnTo>
                    <a:pt x="511" y="98"/>
                  </a:lnTo>
                  <a:lnTo>
                    <a:pt x="514" y="99"/>
                  </a:lnTo>
                  <a:lnTo>
                    <a:pt x="519" y="100"/>
                  </a:lnTo>
                  <a:lnTo>
                    <a:pt x="526" y="103"/>
                  </a:lnTo>
                  <a:lnTo>
                    <a:pt x="533" y="106"/>
                  </a:lnTo>
                  <a:lnTo>
                    <a:pt x="542" y="111"/>
                  </a:lnTo>
                  <a:lnTo>
                    <a:pt x="550" y="118"/>
                  </a:lnTo>
                  <a:lnTo>
                    <a:pt x="560" y="127"/>
                  </a:lnTo>
                  <a:lnTo>
                    <a:pt x="569" y="138"/>
                  </a:lnTo>
                  <a:lnTo>
                    <a:pt x="577" y="153"/>
                  </a:lnTo>
                  <a:lnTo>
                    <a:pt x="584" y="170"/>
                  </a:lnTo>
                  <a:lnTo>
                    <a:pt x="590" y="189"/>
                  </a:lnTo>
                  <a:lnTo>
                    <a:pt x="594" y="214"/>
                  </a:lnTo>
                  <a:lnTo>
                    <a:pt x="596" y="241"/>
                  </a:lnTo>
                  <a:lnTo>
                    <a:pt x="596" y="272"/>
                  </a:lnTo>
                  <a:lnTo>
                    <a:pt x="594" y="307"/>
                  </a:lnTo>
                  <a:lnTo>
                    <a:pt x="588" y="348"/>
                  </a:lnTo>
                  <a:lnTo>
                    <a:pt x="584" y="367"/>
                  </a:lnTo>
                  <a:lnTo>
                    <a:pt x="578" y="387"/>
                  </a:lnTo>
                  <a:lnTo>
                    <a:pt x="585" y="387"/>
                  </a:lnTo>
                  <a:lnTo>
                    <a:pt x="592" y="388"/>
                  </a:lnTo>
                  <a:lnTo>
                    <a:pt x="599" y="391"/>
                  </a:lnTo>
                  <a:lnTo>
                    <a:pt x="606" y="396"/>
                  </a:lnTo>
                  <a:lnTo>
                    <a:pt x="610" y="403"/>
                  </a:lnTo>
                  <a:lnTo>
                    <a:pt x="614" y="413"/>
                  </a:lnTo>
                  <a:lnTo>
                    <a:pt x="615" y="427"/>
                  </a:lnTo>
                  <a:lnTo>
                    <a:pt x="614" y="444"/>
                  </a:lnTo>
                  <a:lnTo>
                    <a:pt x="611" y="466"/>
                  </a:lnTo>
                  <a:lnTo>
                    <a:pt x="604" y="491"/>
                  </a:lnTo>
                  <a:lnTo>
                    <a:pt x="595" y="518"/>
                  </a:lnTo>
                  <a:lnTo>
                    <a:pt x="587" y="538"/>
                  </a:lnTo>
                  <a:lnTo>
                    <a:pt x="580" y="554"/>
                  </a:lnTo>
                  <a:lnTo>
                    <a:pt x="573" y="565"/>
                  </a:lnTo>
                  <a:lnTo>
                    <a:pt x="566" y="574"/>
                  </a:lnTo>
                  <a:lnTo>
                    <a:pt x="559" y="578"/>
                  </a:lnTo>
                  <a:lnTo>
                    <a:pt x="552" y="580"/>
                  </a:lnTo>
                  <a:lnTo>
                    <a:pt x="546" y="607"/>
                  </a:lnTo>
                  <a:lnTo>
                    <a:pt x="537" y="636"/>
                  </a:lnTo>
                  <a:lnTo>
                    <a:pt x="524" y="664"/>
                  </a:lnTo>
                  <a:lnTo>
                    <a:pt x="506" y="693"/>
                  </a:lnTo>
                  <a:lnTo>
                    <a:pt x="486" y="719"/>
                  </a:lnTo>
                  <a:lnTo>
                    <a:pt x="462" y="744"/>
                  </a:lnTo>
                  <a:lnTo>
                    <a:pt x="436" y="766"/>
                  </a:lnTo>
                  <a:lnTo>
                    <a:pt x="406" y="785"/>
                  </a:lnTo>
                  <a:lnTo>
                    <a:pt x="374" y="799"/>
                  </a:lnTo>
                  <a:lnTo>
                    <a:pt x="342" y="808"/>
                  </a:lnTo>
                  <a:lnTo>
                    <a:pt x="308" y="811"/>
                  </a:lnTo>
                  <a:lnTo>
                    <a:pt x="275" y="808"/>
                  </a:lnTo>
                  <a:lnTo>
                    <a:pt x="243" y="799"/>
                  </a:lnTo>
                  <a:lnTo>
                    <a:pt x="210" y="785"/>
                  </a:lnTo>
                  <a:lnTo>
                    <a:pt x="180" y="766"/>
                  </a:lnTo>
                  <a:lnTo>
                    <a:pt x="153" y="743"/>
                  </a:lnTo>
                  <a:lnTo>
                    <a:pt x="129" y="719"/>
                  </a:lnTo>
                  <a:lnTo>
                    <a:pt x="110" y="692"/>
                  </a:lnTo>
                  <a:lnTo>
                    <a:pt x="92" y="664"/>
                  </a:lnTo>
                  <a:lnTo>
                    <a:pt x="79" y="635"/>
                  </a:lnTo>
                  <a:lnTo>
                    <a:pt x="70" y="606"/>
                  </a:lnTo>
                  <a:lnTo>
                    <a:pt x="64" y="579"/>
                  </a:lnTo>
                  <a:lnTo>
                    <a:pt x="58" y="577"/>
                  </a:lnTo>
                  <a:lnTo>
                    <a:pt x="51" y="573"/>
                  </a:lnTo>
                  <a:lnTo>
                    <a:pt x="44" y="564"/>
                  </a:lnTo>
                  <a:lnTo>
                    <a:pt x="36" y="553"/>
                  </a:lnTo>
                  <a:lnTo>
                    <a:pt x="29" y="537"/>
                  </a:lnTo>
                  <a:lnTo>
                    <a:pt x="20" y="517"/>
                  </a:lnTo>
                  <a:lnTo>
                    <a:pt x="12" y="490"/>
                  </a:lnTo>
                  <a:lnTo>
                    <a:pt x="5" y="465"/>
                  </a:lnTo>
                  <a:lnTo>
                    <a:pt x="1" y="443"/>
                  </a:lnTo>
                  <a:lnTo>
                    <a:pt x="0" y="426"/>
                  </a:lnTo>
                  <a:lnTo>
                    <a:pt x="2" y="413"/>
                  </a:lnTo>
                  <a:lnTo>
                    <a:pt x="5" y="402"/>
                  </a:lnTo>
                  <a:lnTo>
                    <a:pt x="10" y="395"/>
                  </a:lnTo>
                  <a:lnTo>
                    <a:pt x="16" y="390"/>
                  </a:lnTo>
                  <a:lnTo>
                    <a:pt x="23" y="387"/>
                  </a:lnTo>
                  <a:lnTo>
                    <a:pt x="30" y="385"/>
                  </a:lnTo>
                  <a:lnTo>
                    <a:pt x="37" y="385"/>
                  </a:lnTo>
                  <a:lnTo>
                    <a:pt x="31" y="366"/>
                  </a:lnTo>
                  <a:lnTo>
                    <a:pt x="27" y="347"/>
                  </a:lnTo>
                  <a:lnTo>
                    <a:pt x="22" y="315"/>
                  </a:lnTo>
                  <a:lnTo>
                    <a:pt x="19" y="285"/>
                  </a:lnTo>
                  <a:lnTo>
                    <a:pt x="21" y="254"/>
                  </a:lnTo>
                  <a:lnTo>
                    <a:pt x="26" y="225"/>
                  </a:lnTo>
                  <a:lnTo>
                    <a:pt x="35" y="195"/>
                  </a:lnTo>
                  <a:lnTo>
                    <a:pt x="47" y="168"/>
                  </a:lnTo>
                  <a:lnTo>
                    <a:pt x="63" y="142"/>
                  </a:lnTo>
                  <a:lnTo>
                    <a:pt x="80" y="120"/>
                  </a:lnTo>
                  <a:lnTo>
                    <a:pt x="99" y="100"/>
                  </a:lnTo>
                  <a:lnTo>
                    <a:pt x="119" y="79"/>
                  </a:lnTo>
                  <a:lnTo>
                    <a:pt x="141" y="61"/>
                  </a:lnTo>
                  <a:lnTo>
                    <a:pt x="165" y="45"/>
                  </a:lnTo>
                  <a:lnTo>
                    <a:pt x="185" y="32"/>
                  </a:lnTo>
                  <a:lnTo>
                    <a:pt x="207" y="20"/>
                  </a:lnTo>
                  <a:lnTo>
                    <a:pt x="229" y="11"/>
                  </a:lnTo>
                  <a:lnTo>
                    <a:pt x="259" y="4"/>
                  </a:lnTo>
                  <a:lnTo>
                    <a:pt x="289" y="1"/>
                  </a:lnTo>
                  <a:lnTo>
                    <a:pt x="3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0" name="Shape 12310"/>
            <p:cNvSpPr/>
            <p:nvPr/>
          </p:nvSpPr>
          <p:spPr>
            <a:xfrm>
              <a:off x="1376" y="4112"/>
              <a:ext cx="83" cy="38"/>
            </a:xfrm>
            <a:custGeom>
              <a:avLst/>
              <a:gdLst/>
              <a:ahLst/>
              <a:cxnLst/>
              <a:rect l="0" t="0" r="0" b="0"/>
              <a:pathLst>
                <a:path w="1164" h="535" extrusionOk="0">
                  <a:moveTo>
                    <a:pt x="378" y="0"/>
                  </a:moveTo>
                  <a:lnTo>
                    <a:pt x="487" y="346"/>
                  </a:lnTo>
                  <a:lnTo>
                    <a:pt x="502" y="391"/>
                  </a:lnTo>
                  <a:lnTo>
                    <a:pt x="552" y="253"/>
                  </a:lnTo>
                  <a:lnTo>
                    <a:pt x="534" y="228"/>
                  </a:lnTo>
                  <a:lnTo>
                    <a:pt x="521" y="204"/>
                  </a:lnTo>
                  <a:lnTo>
                    <a:pt x="512" y="184"/>
                  </a:lnTo>
                  <a:lnTo>
                    <a:pt x="507" y="166"/>
                  </a:lnTo>
                  <a:lnTo>
                    <a:pt x="504" y="150"/>
                  </a:lnTo>
                  <a:lnTo>
                    <a:pt x="504" y="137"/>
                  </a:lnTo>
                  <a:lnTo>
                    <a:pt x="508" y="126"/>
                  </a:lnTo>
                  <a:lnTo>
                    <a:pt x="513" y="117"/>
                  </a:lnTo>
                  <a:lnTo>
                    <a:pt x="520" y="109"/>
                  </a:lnTo>
                  <a:lnTo>
                    <a:pt x="527" y="103"/>
                  </a:lnTo>
                  <a:lnTo>
                    <a:pt x="536" y="99"/>
                  </a:lnTo>
                  <a:lnTo>
                    <a:pt x="544" y="95"/>
                  </a:lnTo>
                  <a:lnTo>
                    <a:pt x="554" y="93"/>
                  </a:lnTo>
                  <a:lnTo>
                    <a:pt x="563" y="90"/>
                  </a:lnTo>
                  <a:lnTo>
                    <a:pt x="570" y="89"/>
                  </a:lnTo>
                  <a:lnTo>
                    <a:pt x="576" y="89"/>
                  </a:lnTo>
                  <a:lnTo>
                    <a:pt x="581" y="89"/>
                  </a:lnTo>
                  <a:lnTo>
                    <a:pt x="582" y="89"/>
                  </a:lnTo>
                  <a:lnTo>
                    <a:pt x="587" y="89"/>
                  </a:lnTo>
                  <a:lnTo>
                    <a:pt x="593" y="89"/>
                  </a:lnTo>
                  <a:lnTo>
                    <a:pt x="602" y="90"/>
                  </a:lnTo>
                  <a:lnTo>
                    <a:pt x="610" y="93"/>
                  </a:lnTo>
                  <a:lnTo>
                    <a:pt x="619" y="95"/>
                  </a:lnTo>
                  <a:lnTo>
                    <a:pt x="627" y="99"/>
                  </a:lnTo>
                  <a:lnTo>
                    <a:pt x="636" y="103"/>
                  </a:lnTo>
                  <a:lnTo>
                    <a:pt x="645" y="109"/>
                  </a:lnTo>
                  <a:lnTo>
                    <a:pt x="651" y="117"/>
                  </a:lnTo>
                  <a:lnTo>
                    <a:pt x="656" y="126"/>
                  </a:lnTo>
                  <a:lnTo>
                    <a:pt x="659" y="137"/>
                  </a:lnTo>
                  <a:lnTo>
                    <a:pt x="660" y="150"/>
                  </a:lnTo>
                  <a:lnTo>
                    <a:pt x="657" y="166"/>
                  </a:lnTo>
                  <a:lnTo>
                    <a:pt x="652" y="184"/>
                  </a:lnTo>
                  <a:lnTo>
                    <a:pt x="642" y="204"/>
                  </a:lnTo>
                  <a:lnTo>
                    <a:pt x="629" y="228"/>
                  </a:lnTo>
                  <a:lnTo>
                    <a:pt x="612" y="253"/>
                  </a:lnTo>
                  <a:lnTo>
                    <a:pt x="661" y="391"/>
                  </a:lnTo>
                  <a:lnTo>
                    <a:pt x="676" y="346"/>
                  </a:lnTo>
                  <a:lnTo>
                    <a:pt x="787" y="0"/>
                  </a:lnTo>
                  <a:lnTo>
                    <a:pt x="789" y="1"/>
                  </a:lnTo>
                  <a:lnTo>
                    <a:pt x="795" y="5"/>
                  </a:lnTo>
                  <a:lnTo>
                    <a:pt x="805" y="11"/>
                  </a:lnTo>
                  <a:lnTo>
                    <a:pt x="818" y="19"/>
                  </a:lnTo>
                  <a:lnTo>
                    <a:pt x="836" y="29"/>
                  </a:lnTo>
                  <a:lnTo>
                    <a:pt x="857" y="41"/>
                  </a:lnTo>
                  <a:lnTo>
                    <a:pt x="882" y="53"/>
                  </a:lnTo>
                  <a:lnTo>
                    <a:pt x="910" y="66"/>
                  </a:lnTo>
                  <a:lnTo>
                    <a:pt x="942" y="80"/>
                  </a:lnTo>
                  <a:lnTo>
                    <a:pt x="976" y="95"/>
                  </a:lnTo>
                  <a:lnTo>
                    <a:pt x="1014" y="110"/>
                  </a:lnTo>
                  <a:lnTo>
                    <a:pt x="1044" y="123"/>
                  </a:lnTo>
                  <a:lnTo>
                    <a:pt x="1071" y="138"/>
                  </a:lnTo>
                  <a:lnTo>
                    <a:pt x="1092" y="157"/>
                  </a:lnTo>
                  <a:lnTo>
                    <a:pt x="1111" y="177"/>
                  </a:lnTo>
                  <a:lnTo>
                    <a:pt x="1125" y="199"/>
                  </a:lnTo>
                  <a:lnTo>
                    <a:pt x="1137" y="225"/>
                  </a:lnTo>
                  <a:lnTo>
                    <a:pt x="1146" y="253"/>
                  </a:lnTo>
                  <a:lnTo>
                    <a:pt x="1153" y="285"/>
                  </a:lnTo>
                  <a:lnTo>
                    <a:pt x="1157" y="318"/>
                  </a:lnTo>
                  <a:lnTo>
                    <a:pt x="1160" y="356"/>
                  </a:lnTo>
                  <a:lnTo>
                    <a:pt x="1162" y="396"/>
                  </a:lnTo>
                  <a:lnTo>
                    <a:pt x="1162" y="438"/>
                  </a:lnTo>
                  <a:lnTo>
                    <a:pt x="1163" y="485"/>
                  </a:lnTo>
                  <a:lnTo>
                    <a:pt x="1164" y="535"/>
                  </a:lnTo>
                  <a:lnTo>
                    <a:pt x="0" y="535"/>
                  </a:lnTo>
                  <a:lnTo>
                    <a:pt x="1" y="485"/>
                  </a:lnTo>
                  <a:lnTo>
                    <a:pt x="1" y="438"/>
                  </a:lnTo>
                  <a:lnTo>
                    <a:pt x="2" y="396"/>
                  </a:lnTo>
                  <a:lnTo>
                    <a:pt x="5" y="356"/>
                  </a:lnTo>
                  <a:lnTo>
                    <a:pt x="7" y="318"/>
                  </a:lnTo>
                  <a:lnTo>
                    <a:pt x="12" y="285"/>
                  </a:lnTo>
                  <a:lnTo>
                    <a:pt x="18" y="253"/>
                  </a:lnTo>
                  <a:lnTo>
                    <a:pt x="27" y="225"/>
                  </a:lnTo>
                  <a:lnTo>
                    <a:pt x="38" y="199"/>
                  </a:lnTo>
                  <a:lnTo>
                    <a:pt x="53" y="177"/>
                  </a:lnTo>
                  <a:lnTo>
                    <a:pt x="71" y="157"/>
                  </a:lnTo>
                  <a:lnTo>
                    <a:pt x="93" y="138"/>
                  </a:lnTo>
                  <a:lnTo>
                    <a:pt x="119" y="123"/>
                  </a:lnTo>
                  <a:lnTo>
                    <a:pt x="151" y="110"/>
                  </a:lnTo>
                  <a:lnTo>
                    <a:pt x="188" y="95"/>
                  </a:lnTo>
                  <a:lnTo>
                    <a:pt x="222" y="80"/>
                  </a:lnTo>
                  <a:lnTo>
                    <a:pt x="254" y="66"/>
                  </a:lnTo>
                  <a:lnTo>
                    <a:pt x="282" y="53"/>
                  </a:lnTo>
                  <a:lnTo>
                    <a:pt x="306" y="41"/>
                  </a:lnTo>
                  <a:lnTo>
                    <a:pt x="328" y="29"/>
                  </a:lnTo>
                  <a:lnTo>
                    <a:pt x="345" y="19"/>
                  </a:lnTo>
                  <a:lnTo>
                    <a:pt x="359" y="11"/>
                  </a:lnTo>
                  <a:lnTo>
                    <a:pt x="370" y="5"/>
                  </a:lnTo>
                  <a:lnTo>
                    <a:pt x="376" y="1"/>
                  </a:lnTo>
                  <a:lnTo>
                    <a:pt x="3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1" name="Shape 12311"/>
            <p:cNvSpPr/>
            <p:nvPr/>
          </p:nvSpPr>
          <p:spPr>
            <a:xfrm>
              <a:off x="1395" y="4055"/>
              <a:ext cx="44" cy="58"/>
            </a:xfrm>
            <a:custGeom>
              <a:avLst/>
              <a:gdLst/>
              <a:ahLst/>
              <a:cxnLst/>
              <a:rect l="0" t="0" r="0" b="0"/>
              <a:pathLst>
                <a:path w="613" h="810" extrusionOk="0">
                  <a:moveTo>
                    <a:pt x="319" y="0"/>
                  </a:moveTo>
                  <a:lnTo>
                    <a:pt x="348" y="2"/>
                  </a:lnTo>
                  <a:lnTo>
                    <a:pt x="374" y="6"/>
                  </a:lnTo>
                  <a:lnTo>
                    <a:pt x="397" y="13"/>
                  </a:lnTo>
                  <a:lnTo>
                    <a:pt x="418" y="21"/>
                  </a:lnTo>
                  <a:lnTo>
                    <a:pt x="436" y="31"/>
                  </a:lnTo>
                  <a:lnTo>
                    <a:pt x="456" y="43"/>
                  </a:lnTo>
                  <a:lnTo>
                    <a:pt x="473" y="57"/>
                  </a:lnTo>
                  <a:lnTo>
                    <a:pt x="486" y="69"/>
                  </a:lnTo>
                  <a:lnTo>
                    <a:pt x="496" y="80"/>
                  </a:lnTo>
                  <a:lnTo>
                    <a:pt x="502" y="89"/>
                  </a:lnTo>
                  <a:lnTo>
                    <a:pt x="507" y="95"/>
                  </a:lnTo>
                  <a:lnTo>
                    <a:pt x="509" y="97"/>
                  </a:lnTo>
                  <a:lnTo>
                    <a:pt x="510" y="97"/>
                  </a:lnTo>
                  <a:lnTo>
                    <a:pt x="513" y="98"/>
                  </a:lnTo>
                  <a:lnTo>
                    <a:pt x="518" y="99"/>
                  </a:lnTo>
                  <a:lnTo>
                    <a:pt x="524" y="101"/>
                  </a:lnTo>
                  <a:lnTo>
                    <a:pt x="532" y="105"/>
                  </a:lnTo>
                  <a:lnTo>
                    <a:pt x="540" y="111"/>
                  </a:lnTo>
                  <a:lnTo>
                    <a:pt x="549" y="118"/>
                  </a:lnTo>
                  <a:lnTo>
                    <a:pt x="559" y="127"/>
                  </a:lnTo>
                  <a:lnTo>
                    <a:pt x="567" y="138"/>
                  </a:lnTo>
                  <a:lnTo>
                    <a:pt x="575" y="152"/>
                  </a:lnTo>
                  <a:lnTo>
                    <a:pt x="582" y="170"/>
                  </a:lnTo>
                  <a:lnTo>
                    <a:pt x="588" y="189"/>
                  </a:lnTo>
                  <a:lnTo>
                    <a:pt x="593" y="213"/>
                  </a:lnTo>
                  <a:lnTo>
                    <a:pt x="595" y="241"/>
                  </a:lnTo>
                  <a:lnTo>
                    <a:pt x="595" y="271"/>
                  </a:lnTo>
                  <a:lnTo>
                    <a:pt x="592" y="307"/>
                  </a:lnTo>
                  <a:lnTo>
                    <a:pt x="587" y="347"/>
                  </a:lnTo>
                  <a:lnTo>
                    <a:pt x="583" y="367"/>
                  </a:lnTo>
                  <a:lnTo>
                    <a:pt x="577" y="386"/>
                  </a:lnTo>
                  <a:lnTo>
                    <a:pt x="584" y="386"/>
                  </a:lnTo>
                  <a:lnTo>
                    <a:pt x="591" y="387"/>
                  </a:lnTo>
                  <a:lnTo>
                    <a:pt x="599" y="390"/>
                  </a:lnTo>
                  <a:lnTo>
                    <a:pt x="604" y="395"/>
                  </a:lnTo>
                  <a:lnTo>
                    <a:pt x="609" y="402"/>
                  </a:lnTo>
                  <a:lnTo>
                    <a:pt x="612" y="413"/>
                  </a:lnTo>
                  <a:lnTo>
                    <a:pt x="613" y="427"/>
                  </a:lnTo>
                  <a:lnTo>
                    <a:pt x="613" y="444"/>
                  </a:lnTo>
                  <a:lnTo>
                    <a:pt x="609" y="465"/>
                  </a:lnTo>
                  <a:lnTo>
                    <a:pt x="603" y="491"/>
                  </a:lnTo>
                  <a:lnTo>
                    <a:pt x="594" y="517"/>
                  </a:lnTo>
                  <a:lnTo>
                    <a:pt x="586" y="538"/>
                  </a:lnTo>
                  <a:lnTo>
                    <a:pt x="579" y="554"/>
                  </a:lnTo>
                  <a:lnTo>
                    <a:pt x="571" y="565"/>
                  </a:lnTo>
                  <a:lnTo>
                    <a:pt x="564" y="573"/>
                  </a:lnTo>
                  <a:lnTo>
                    <a:pt x="558" y="577"/>
                  </a:lnTo>
                  <a:lnTo>
                    <a:pt x="552" y="579"/>
                  </a:lnTo>
                  <a:lnTo>
                    <a:pt x="545" y="607"/>
                  </a:lnTo>
                  <a:lnTo>
                    <a:pt x="535" y="635"/>
                  </a:lnTo>
                  <a:lnTo>
                    <a:pt x="522" y="664"/>
                  </a:lnTo>
                  <a:lnTo>
                    <a:pt x="506" y="692"/>
                  </a:lnTo>
                  <a:lnTo>
                    <a:pt x="485" y="719"/>
                  </a:lnTo>
                  <a:lnTo>
                    <a:pt x="462" y="744"/>
                  </a:lnTo>
                  <a:lnTo>
                    <a:pt x="435" y="765"/>
                  </a:lnTo>
                  <a:lnTo>
                    <a:pt x="405" y="785"/>
                  </a:lnTo>
                  <a:lnTo>
                    <a:pt x="373" y="799"/>
                  </a:lnTo>
                  <a:lnTo>
                    <a:pt x="340" y="807"/>
                  </a:lnTo>
                  <a:lnTo>
                    <a:pt x="307" y="810"/>
                  </a:lnTo>
                  <a:lnTo>
                    <a:pt x="273" y="807"/>
                  </a:lnTo>
                  <a:lnTo>
                    <a:pt x="242" y="799"/>
                  </a:lnTo>
                  <a:lnTo>
                    <a:pt x="209" y="785"/>
                  </a:lnTo>
                  <a:lnTo>
                    <a:pt x="178" y="765"/>
                  </a:lnTo>
                  <a:lnTo>
                    <a:pt x="152" y="743"/>
                  </a:lnTo>
                  <a:lnTo>
                    <a:pt x="128" y="719"/>
                  </a:lnTo>
                  <a:lnTo>
                    <a:pt x="108" y="691"/>
                  </a:lnTo>
                  <a:lnTo>
                    <a:pt x="91" y="664"/>
                  </a:lnTo>
                  <a:lnTo>
                    <a:pt x="78" y="634"/>
                  </a:lnTo>
                  <a:lnTo>
                    <a:pt x="69" y="606"/>
                  </a:lnTo>
                  <a:lnTo>
                    <a:pt x="63" y="578"/>
                  </a:lnTo>
                  <a:lnTo>
                    <a:pt x="57" y="576"/>
                  </a:lnTo>
                  <a:lnTo>
                    <a:pt x="50" y="572"/>
                  </a:lnTo>
                  <a:lnTo>
                    <a:pt x="42" y="564"/>
                  </a:lnTo>
                  <a:lnTo>
                    <a:pt x="35" y="553"/>
                  </a:lnTo>
                  <a:lnTo>
                    <a:pt x="28" y="537"/>
                  </a:lnTo>
                  <a:lnTo>
                    <a:pt x="20" y="516"/>
                  </a:lnTo>
                  <a:lnTo>
                    <a:pt x="12" y="490"/>
                  </a:lnTo>
                  <a:lnTo>
                    <a:pt x="6" y="464"/>
                  </a:lnTo>
                  <a:lnTo>
                    <a:pt x="1" y="443"/>
                  </a:lnTo>
                  <a:lnTo>
                    <a:pt x="0" y="426"/>
                  </a:lnTo>
                  <a:lnTo>
                    <a:pt x="2" y="413"/>
                  </a:lnTo>
                  <a:lnTo>
                    <a:pt x="6" y="401"/>
                  </a:lnTo>
                  <a:lnTo>
                    <a:pt x="10" y="394"/>
                  </a:lnTo>
                  <a:lnTo>
                    <a:pt x="16" y="389"/>
                  </a:lnTo>
                  <a:lnTo>
                    <a:pt x="23" y="386"/>
                  </a:lnTo>
                  <a:lnTo>
                    <a:pt x="30" y="385"/>
                  </a:lnTo>
                  <a:lnTo>
                    <a:pt x="37" y="385"/>
                  </a:lnTo>
                  <a:lnTo>
                    <a:pt x="31" y="366"/>
                  </a:lnTo>
                  <a:lnTo>
                    <a:pt x="27" y="346"/>
                  </a:lnTo>
                  <a:lnTo>
                    <a:pt x="22" y="315"/>
                  </a:lnTo>
                  <a:lnTo>
                    <a:pt x="19" y="283"/>
                  </a:lnTo>
                  <a:lnTo>
                    <a:pt x="21" y="254"/>
                  </a:lnTo>
                  <a:lnTo>
                    <a:pt x="26" y="224"/>
                  </a:lnTo>
                  <a:lnTo>
                    <a:pt x="35" y="195"/>
                  </a:lnTo>
                  <a:lnTo>
                    <a:pt x="47" y="167"/>
                  </a:lnTo>
                  <a:lnTo>
                    <a:pt x="63" y="142"/>
                  </a:lnTo>
                  <a:lnTo>
                    <a:pt x="80" y="120"/>
                  </a:lnTo>
                  <a:lnTo>
                    <a:pt x="99" y="99"/>
                  </a:lnTo>
                  <a:lnTo>
                    <a:pt x="119" y="79"/>
                  </a:lnTo>
                  <a:lnTo>
                    <a:pt x="142" y="61"/>
                  </a:lnTo>
                  <a:lnTo>
                    <a:pt x="165" y="44"/>
                  </a:lnTo>
                  <a:lnTo>
                    <a:pt x="185" y="31"/>
                  </a:lnTo>
                  <a:lnTo>
                    <a:pt x="207" y="20"/>
                  </a:lnTo>
                  <a:lnTo>
                    <a:pt x="229" y="11"/>
                  </a:lnTo>
                  <a:lnTo>
                    <a:pt x="259" y="4"/>
                  </a:lnTo>
                  <a:lnTo>
                    <a:pt x="289" y="0"/>
                  </a:lnTo>
                  <a:lnTo>
                    <a:pt x="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2" name="Shape 12312"/>
            <p:cNvSpPr/>
            <p:nvPr/>
          </p:nvSpPr>
          <p:spPr>
            <a:xfrm>
              <a:off x="1218" y="4112"/>
              <a:ext cx="83" cy="38"/>
            </a:xfrm>
            <a:custGeom>
              <a:avLst/>
              <a:gdLst/>
              <a:ahLst/>
              <a:cxnLst/>
              <a:rect l="0" t="0" r="0" b="0"/>
              <a:pathLst>
                <a:path w="1164" h="535" extrusionOk="0">
                  <a:moveTo>
                    <a:pt x="377" y="0"/>
                  </a:moveTo>
                  <a:lnTo>
                    <a:pt x="487" y="346"/>
                  </a:lnTo>
                  <a:lnTo>
                    <a:pt x="502" y="391"/>
                  </a:lnTo>
                  <a:lnTo>
                    <a:pt x="551" y="253"/>
                  </a:lnTo>
                  <a:lnTo>
                    <a:pt x="534" y="228"/>
                  </a:lnTo>
                  <a:lnTo>
                    <a:pt x="520" y="204"/>
                  </a:lnTo>
                  <a:lnTo>
                    <a:pt x="511" y="184"/>
                  </a:lnTo>
                  <a:lnTo>
                    <a:pt x="506" y="166"/>
                  </a:lnTo>
                  <a:lnTo>
                    <a:pt x="503" y="150"/>
                  </a:lnTo>
                  <a:lnTo>
                    <a:pt x="504" y="137"/>
                  </a:lnTo>
                  <a:lnTo>
                    <a:pt x="507" y="126"/>
                  </a:lnTo>
                  <a:lnTo>
                    <a:pt x="512" y="117"/>
                  </a:lnTo>
                  <a:lnTo>
                    <a:pt x="518" y="109"/>
                  </a:lnTo>
                  <a:lnTo>
                    <a:pt x="527" y="103"/>
                  </a:lnTo>
                  <a:lnTo>
                    <a:pt x="536" y="99"/>
                  </a:lnTo>
                  <a:lnTo>
                    <a:pt x="544" y="95"/>
                  </a:lnTo>
                  <a:lnTo>
                    <a:pt x="553" y="93"/>
                  </a:lnTo>
                  <a:lnTo>
                    <a:pt x="561" y="90"/>
                  </a:lnTo>
                  <a:lnTo>
                    <a:pt x="569" y="89"/>
                  </a:lnTo>
                  <a:lnTo>
                    <a:pt x="576" y="89"/>
                  </a:lnTo>
                  <a:lnTo>
                    <a:pt x="581" y="89"/>
                  </a:lnTo>
                  <a:lnTo>
                    <a:pt x="582" y="89"/>
                  </a:lnTo>
                  <a:lnTo>
                    <a:pt x="587" y="89"/>
                  </a:lnTo>
                  <a:lnTo>
                    <a:pt x="593" y="89"/>
                  </a:lnTo>
                  <a:lnTo>
                    <a:pt x="600" y="90"/>
                  </a:lnTo>
                  <a:lnTo>
                    <a:pt x="609" y="93"/>
                  </a:lnTo>
                  <a:lnTo>
                    <a:pt x="619" y="95"/>
                  </a:lnTo>
                  <a:lnTo>
                    <a:pt x="627" y="99"/>
                  </a:lnTo>
                  <a:lnTo>
                    <a:pt x="636" y="103"/>
                  </a:lnTo>
                  <a:lnTo>
                    <a:pt x="643" y="109"/>
                  </a:lnTo>
                  <a:lnTo>
                    <a:pt x="650" y="117"/>
                  </a:lnTo>
                  <a:lnTo>
                    <a:pt x="655" y="126"/>
                  </a:lnTo>
                  <a:lnTo>
                    <a:pt x="658" y="137"/>
                  </a:lnTo>
                  <a:lnTo>
                    <a:pt x="658" y="150"/>
                  </a:lnTo>
                  <a:lnTo>
                    <a:pt x="656" y="166"/>
                  </a:lnTo>
                  <a:lnTo>
                    <a:pt x="651" y="184"/>
                  </a:lnTo>
                  <a:lnTo>
                    <a:pt x="642" y="204"/>
                  </a:lnTo>
                  <a:lnTo>
                    <a:pt x="629" y="228"/>
                  </a:lnTo>
                  <a:lnTo>
                    <a:pt x="611" y="253"/>
                  </a:lnTo>
                  <a:lnTo>
                    <a:pt x="660" y="391"/>
                  </a:lnTo>
                  <a:lnTo>
                    <a:pt x="676" y="346"/>
                  </a:lnTo>
                  <a:lnTo>
                    <a:pt x="785" y="0"/>
                  </a:lnTo>
                  <a:lnTo>
                    <a:pt x="787" y="1"/>
                  </a:lnTo>
                  <a:lnTo>
                    <a:pt x="793" y="5"/>
                  </a:lnTo>
                  <a:lnTo>
                    <a:pt x="804" y="11"/>
                  </a:lnTo>
                  <a:lnTo>
                    <a:pt x="818" y="19"/>
                  </a:lnTo>
                  <a:lnTo>
                    <a:pt x="835" y="29"/>
                  </a:lnTo>
                  <a:lnTo>
                    <a:pt x="857" y="41"/>
                  </a:lnTo>
                  <a:lnTo>
                    <a:pt x="881" y="53"/>
                  </a:lnTo>
                  <a:lnTo>
                    <a:pt x="910" y="66"/>
                  </a:lnTo>
                  <a:lnTo>
                    <a:pt x="941" y="80"/>
                  </a:lnTo>
                  <a:lnTo>
                    <a:pt x="975" y="95"/>
                  </a:lnTo>
                  <a:lnTo>
                    <a:pt x="1013" y="110"/>
                  </a:lnTo>
                  <a:lnTo>
                    <a:pt x="1044" y="123"/>
                  </a:lnTo>
                  <a:lnTo>
                    <a:pt x="1070" y="138"/>
                  </a:lnTo>
                  <a:lnTo>
                    <a:pt x="1093" y="157"/>
                  </a:lnTo>
                  <a:lnTo>
                    <a:pt x="1110" y="177"/>
                  </a:lnTo>
                  <a:lnTo>
                    <a:pt x="1126" y="199"/>
                  </a:lnTo>
                  <a:lnTo>
                    <a:pt x="1137" y="225"/>
                  </a:lnTo>
                  <a:lnTo>
                    <a:pt x="1146" y="253"/>
                  </a:lnTo>
                  <a:lnTo>
                    <a:pt x="1152" y="285"/>
                  </a:lnTo>
                  <a:lnTo>
                    <a:pt x="1156" y="318"/>
                  </a:lnTo>
                  <a:lnTo>
                    <a:pt x="1159" y="356"/>
                  </a:lnTo>
                  <a:lnTo>
                    <a:pt x="1161" y="396"/>
                  </a:lnTo>
                  <a:lnTo>
                    <a:pt x="1162" y="438"/>
                  </a:lnTo>
                  <a:lnTo>
                    <a:pt x="1164" y="485"/>
                  </a:lnTo>
                  <a:lnTo>
                    <a:pt x="1164" y="535"/>
                  </a:lnTo>
                  <a:lnTo>
                    <a:pt x="0" y="535"/>
                  </a:lnTo>
                  <a:lnTo>
                    <a:pt x="0" y="485"/>
                  </a:lnTo>
                  <a:lnTo>
                    <a:pt x="1" y="438"/>
                  </a:lnTo>
                  <a:lnTo>
                    <a:pt x="2" y="396"/>
                  </a:lnTo>
                  <a:lnTo>
                    <a:pt x="3" y="356"/>
                  </a:lnTo>
                  <a:lnTo>
                    <a:pt x="6" y="318"/>
                  </a:lnTo>
                  <a:lnTo>
                    <a:pt x="11" y="285"/>
                  </a:lnTo>
                  <a:lnTo>
                    <a:pt x="17" y="253"/>
                  </a:lnTo>
                  <a:lnTo>
                    <a:pt x="26" y="225"/>
                  </a:lnTo>
                  <a:lnTo>
                    <a:pt x="38" y="199"/>
                  </a:lnTo>
                  <a:lnTo>
                    <a:pt x="52" y="177"/>
                  </a:lnTo>
                  <a:lnTo>
                    <a:pt x="71" y="157"/>
                  </a:lnTo>
                  <a:lnTo>
                    <a:pt x="92" y="138"/>
                  </a:lnTo>
                  <a:lnTo>
                    <a:pt x="119" y="123"/>
                  </a:lnTo>
                  <a:lnTo>
                    <a:pt x="150" y="110"/>
                  </a:lnTo>
                  <a:lnTo>
                    <a:pt x="187" y="95"/>
                  </a:lnTo>
                  <a:lnTo>
                    <a:pt x="222" y="80"/>
                  </a:lnTo>
                  <a:lnTo>
                    <a:pt x="253" y="66"/>
                  </a:lnTo>
                  <a:lnTo>
                    <a:pt x="281" y="53"/>
                  </a:lnTo>
                  <a:lnTo>
                    <a:pt x="306" y="41"/>
                  </a:lnTo>
                  <a:lnTo>
                    <a:pt x="327" y="29"/>
                  </a:lnTo>
                  <a:lnTo>
                    <a:pt x="345" y="19"/>
                  </a:lnTo>
                  <a:lnTo>
                    <a:pt x="359" y="11"/>
                  </a:lnTo>
                  <a:lnTo>
                    <a:pt x="369" y="5"/>
                  </a:lnTo>
                  <a:lnTo>
                    <a:pt x="375" y="1"/>
                  </a:lnTo>
                  <a:lnTo>
                    <a:pt x="3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3" name="Shape 12313"/>
            <p:cNvSpPr/>
            <p:nvPr/>
          </p:nvSpPr>
          <p:spPr>
            <a:xfrm>
              <a:off x="1237" y="4055"/>
              <a:ext cx="44" cy="58"/>
            </a:xfrm>
            <a:custGeom>
              <a:avLst/>
              <a:gdLst/>
              <a:ahLst/>
              <a:cxnLst/>
              <a:rect l="0" t="0" r="0" b="0"/>
              <a:pathLst>
                <a:path w="614" h="810" extrusionOk="0">
                  <a:moveTo>
                    <a:pt x="320" y="0"/>
                  </a:moveTo>
                  <a:lnTo>
                    <a:pt x="349" y="2"/>
                  </a:lnTo>
                  <a:lnTo>
                    <a:pt x="374" y="6"/>
                  </a:lnTo>
                  <a:lnTo>
                    <a:pt x="398" y="13"/>
                  </a:lnTo>
                  <a:lnTo>
                    <a:pt x="418" y="22"/>
                  </a:lnTo>
                  <a:lnTo>
                    <a:pt x="437" y="31"/>
                  </a:lnTo>
                  <a:lnTo>
                    <a:pt x="457" y="44"/>
                  </a:lnTo>
                  <a:lnTo>
                    <a:pt x="474" y="57"/>
                  </a:lnTo>
                  <a:lnTo>
                    <a:pt x="488" y="70"/>
                  </a:lnTo>
                  <a:lnTo>
                    <a:pt x="497" y="81"/>
                  </a:lnTo>
                  <a:lnTo>
                    <a:pt x="504" y="89"/>
                  </a:lnTo>
                  <a:lnTo>
                    <a:pt x="508" y="95"/>
                  </a:lnTo>
                  <a:lnTo>
                    <a:pt x="509" y="98"/>
                  </a:lnTo>
                  <a:lnTo>
                    <a:pt x="510" y="98"/>
                  </a:lnTo>
                  <a:lnTo>
                    <a:pt x="513" y="98"/>
                  </a:lnTo>
                  <a:lnTo>
                    <a:pt x="518" y="100"/>
                  </a:lnTo>
                  <a:lnTo>
                    <a:pt x="526" y="102"/>
                  </a:lnTo>
                  <a:lnTo>
                    <a:pt x="533" y="105"/>
                  </a:lnTo>
                  <a:lnTo>
                    <a:pt x="542" y="111"/>
                  </a:lnTo>
                  <a:lnTo>
                    <a:pt x="551" y="118"/>
                  </a:lnTo>
                  <a:lnTo>
                    <a:pt x="559" y="127"/>
                  </a:lnTo>
                  <a:lnTo>
                    <a:pt x="568" y="138"/>
                  </a:lnTo>
                  <a:lnTo>
                    <a:pt x="577" y="152"/>
                  </a:lnTo>
                  <a:lnTo>
                    <a:pt x="584" y="170"/>
                  </a:lnTo>
                  <a:lnTo>
                    <a:pt x="590" y="190"/>
                  </a:lnTo>
                  <a:lnTo>
                    <a:pt x="594" y="213"/>
                  </a:lnTo>
                  <a:lnTo>
                    <a:pt x="596" y="241"/>
                  </a:lnTo>
                  <a:lnTo>
                    <a:pt x="596" y="272"/>
                  </a:lnTo>
                  <a:lnTo>
                    <a:pt x="594" y="308"/>
                  </a:lnTo>
                  <a:lnTo>
                    <a:pt x="588" y="347"/>
                  </a:lnTo>
                  <a:lnTo>
                    <a:pt x="584" y="367"/>
                  </a:lnTo>
                  <a:lnTo>
                    <a:pt x="578" y="386"/>
                  </a:lnTo>
                  <a:lnTo>
                    <a:pt x="586" y="386"/>
                  </a:lnTo>
                  <a:lnTo>
                    <a:pt x="593" y="387"/>
                  </a:lnTo>
                  <a:lnTo>
                    <a:pt x="599" y="390"/>
                  </a:lnTo>
                  <a:lnTo>
                    <a:pt x="605" y="395"/>
                  </a:lnTo>
                  <a:lnTo>
                    <a:pt x="610" y="402"/>
                  </a:lnTo>
                  <a:lnTo>
                    <a:pt x="613" y="414"/>
                  </a:lnTo>
                  <a:lnTo>
                    <a:pt x="614" y="427"/>
                  </a:lnTo>
                  <a:lnTo>
                    <a:pt x="613" y="444"/>
                  </a:lnTo>
                  <a:lnTo>
                    <a:pt x="610" y="465"/>
                  </a:lnTo>
                  <a:lnTo>
                    <a:pt x="603" y="491"/>
                  </a:lnTo>
                  <a:lnTo>
                    <a:pt x="595" y="517"/>
                  </a:lnTo>
                  <a:lnTo>
                    <a:pt x="588" y="538"/>
                  </a:lnTo>
                  <a:lnTo>
                    <a:pt x="580" y="554"/>
                  </a:lnTo>
                  <a:lnTo>
                    <a:pt x="573" y="565"/>
                  </a:lnTo>
                  <a:lnTo>
                    <a:pt x="565" y="573"/>
                  </a:lnTo>
                  <a:lnTo>
                    <a:pt x="559" y="577"/>
                  </a:lnTo>
                  <a:lnTo>
                    <a:pt x="553" y="579"/>
                  </a:lnTo>
                  <a:lnTo>
                    <a:pt x="547" y="607"/>
                  </a:lnTo>
                  <a:lnTo>
                    <a:pt x="537" y="635"/>
                  </a:lnTo>
                  <a:lnTo>
                    <a:pt x="523" y="664"/>
                  </a:lnTo>
                  <a:lnTo>
                    <a:pt x="506" y="692"/>
                  </a:lnTo>
                  <a:lnTo>
                    <a:pt x="486" y="719"/>
                  </a:lnTo>
                  <a:lnTo>
                    <a:pt x="462" y="744"/>
                  </a:lnTo>
                  <a:lnTo>
                    <a:pt x="436" y="766"/>
                  </a:lnTo>
                  <a:lnTo>
                    <a:pt x="406" y="785"/>
                  </a:lnTo>
                  <a:lnTo>
                    <a:pt x="373" y="799"/>
                  </a:lnTo>
                  <a:lnTo>
                    <a:pt x="341" y="807"/>
                  </a:lnTo>
                  <a:lnTo>
                    <a:pt x="308" y="810"/>
                  </a:lnTo>
                  <a:lnTo>
                    <a:pt x="275" y="807"/>
                  </a:lnTo>
                  <a:lnTo>
                    <a:pt x="242" y="799"/>
                  </a:lnTo>
                  <a:lnTo>
                    <a:pt x="210" y="785"/>
                  </a:lnTo>
                  <a:lnTo>
                    <a:pt x="180" y="766"/>
                  </a:lnTo>
                  <a:lnTo>
                    <a:pt x="153" y="744"/>
                  </a:lnTo>
                  <a:lnTo>
                    <a:pt x="130" y="719"/>
                  </a:lnTo>
                  <a:lnTo>
                    <a:pt x="109" y="692"/>
                  </a:lnTo>
                  <a:lnTo>
                    <a:pt x="93" y="664"/>
                  </a:lnTo>
                  <a:lnTo>
                    <a:pt x="80" y="635"/>
                  </a:lnTo>
                  <a:lnTo>
                    <a:pt x="70" y="606"/>
                  </a:lnTo>
                  <a:lnTo>
                    <a:pt x="63" y="578"/>
                  </a:lnTo>
                  <a:lnTo>
                    <a:pt x="57" y="577"/>
                  </a:lnTo>
                  <a:lnTo>
                    <a:pt x="51" y="572"/>
                  </a:lnTo>
                  <a:lnTo>
                    <a:pt x="44" y="565"/>
                  </a:lnTo>
                  <a:lnTo>
                    <a:pt x="37" y="553"/>
                  </a:lnTo>
                  <a:lnTo>
                    <a:pt x="29" y="538"/>
                  </a:lnTo>
                  <a:lnTo>
                    <a:pt x="20" y="516"/>
                  </a:lnTo>
                  <a:lnTo>
                    <a:pt x="11" y="490"/>
                  </a:lnTo>
                  <a:lnTo>
                    <a:pt x="5" y="464"/>
                  </a:lnTo>
                  <a:lnTo>
                    <a:pt x="1" y="443"/>
                  </a:lnTo>
                  <a:lnTo>
                    <a:pt x="0" y="426"/>
                  </a:lnTo>
                  <a:lnTo>
                    <a:pt x="2" y="413"/>
                  </a:lnTo>
                  <a:lnTo>
                    <a:pt x="5" y="402"/>
                  </a:lnTo>
                  <a:lnTo>
                    <a:pt x="10" y="394"/>
                  </a:lnTo>
                  <a:lnTo>
                    <a:pt x="15" y="389"/>
                  </a:lnTo>
                  <a:lnTo>
                    <a:pt x="22" y="386"/>
                  </a:lnTo>
                  <a:lnTo>
                    <a:pt x="30" y="385"/>
                  </a:lnTo>
                  <a:lnTo>
                    <a:pt x="37" y="385"/>
                  </a:lnTo>
                  <a:lnTo>
                    <a:pt x="31" y="366"/>
                  </a:lnTo>
                  <a:lnTo>
                    <a:pt x="27" y="347"/>
                  </a:lnTo>
                  <a:lnTo>
                    <a:pt x="21" y="315"/>
                  </a:lnTo>
                  <a:lnTo>
                    <a:pt x="19" y="284"/>
                  </a:lnTo>
                  <a:lnTo>
                    <a:pt x="20" y="254"/>
                  </a:lnTo>
                  <a:lnTo>
                    <a:pt x="26" y="224"/>
                  </a:lnTo>
                  <a:lnTo>
                    <a:pt x="35" y="195"/>
                  </a:lnTo>
                  <a:lnTo>
                    <a:pt x="47" y="167"/>
                  </a:lnTo>
                  <a:lnTo>
                    <a:pt x="62" y="142"/>
                  </a:lnTo>
                  <a:lnTo>
                    <a:pt x="80" y="120"/>
                  </a:lnTo>
                  <a:lnTo>
                    <a:pt x="98" y="99"/>
                  </a:lnTo>
                  <a:lnTo>
                    <a:pt x="119" y="79"/>
                  </a:lnTo>
                  <a:lnTo>
                    <a:pt x="141" y="61"/>
                  </a:lnTo>
                  <a:lnTo>
                    <a:pt x="165" y="44"/>
                  </a:lnTo>
                  <a:lnTo>
                    <a:pt x="195" y="26"/>
                  </a:lnTo>
                  <a:lnTo>
                    <a:pt x="230" y="12"/>
                  </a:lnTo>
                  <a:lnTo>
                    <a:pt x="259" y="4"/>
                  </a:lnTo>
                  <a:lnTo>
                    <a:pt x="289" y="1"/>
                  </a:lnTo>
                  <a:lnTo>
                    <a:pt x="3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14" name="Shape 12314"/>
          <p:cNvGrpSpPr/>
          <p:nvPr/>
        </p:nvGrpSpPr>
        <p:grpSpPr>
          <a:xfrm>
            <a:off x="886556" y="4371858"/>
            <a:ext cx="285750" cy="265510"/>
            <a:chOff x="747" y="3936"/>
            <a:chExt cx="240" cy="223"/>
          </a:xfrm>
        </p:grpSpPr>
        <p:sp>
          <p:nvSpPr>
            <p:cNvPr id="12315" name="Shape 12315"/>
            <p:cNvSpPr/>
            <p:nvPr/>
          </p:nvSpPr>
          <p:spPr>
            <a:xfrm>
              <a:off x="899" y="3967"/>
              <a:ext cx="38" cy="77"/>
            </a:xfrm>
            <a:custGeom>
              <a:avLst/>
              <a:gdLst/>
              <a:ahLst/>
              <a:cxnLst/>
              <a:rect l="0" t="0" r="0" b="0"/>
              <a:pathLst>
                <a:path w="530" h="1071" extrusionOk="0">
                  <a:moveTo>
                    <a:pt x="131" y="0"/>
                  </a:moveTo>
                  <a:lnTo>
                    <a:pt x="155" y="3"/>
                  </a:lnTo>
                  <a:lnTo>
                    <a:pt x="177" y="11"/>
                  </a:lnTo>
                  <a:lnTo>
                    <a:pt x="196" y="24"/>
                  </a:lnTo>
                  <a:lnTo>
                    <a:pt x="210" y="41"/>
                  </a:lnTo>
                  <a:lnTo>
                    <a:pt x="220" y="61"/>
                  </a:lnTo>
                  <a:lnTo>
                    <a:pt x="225" y="85"/>
                  </a:lnTo>
                  <a:lnTo>
                    <a:pt x="259" y="601"/>
                  </a:lnTo>
                  <a:lnTo>
                    <a:pt x="261" y="616"/>
                  </a:lnTo>
                  <a:lnTo>
                    <a:pt x="267" y="630"/>
                  </a:lnTo>
                  <a:lnTo>
                    <a:pt x="275" y="643"/>
                  </a:lnTo>
                  <a:lnTo>
                    <a:pt x="506" y="917"/>
                  </a:lnTo>
                  <a:lnTo>
                    <a:pt x="507" y="918"/>
                  </a:lnTo>
                  <a:lnTo>
                    <a:pt x="508" y="919"/>
                  </a:lnTo>
                  <a:lnTo>
                    <a:pt x="509" y="920"/>
                  </a:lnTo>
                  <a:lnTo>
                    <a:pt x="510" y="921"/>
                  </a:lnTo>
                  <a:lnTo>
                    <a:pt x="520" y="939"/>
                  </a:lnTo>
                  <a:lnTo>
                    <a:pt x="526" y="956"/>
                  </a:lnTo>
                  <a:lnTo>
                    <a:pt x="530" y="974"/>
                  </a:lnTo>
                  <a:lnTo>
                    <a:pt x="528" y="993"/>
                  </a:lnTo>
                  <a:lnTo>
                    <a:pt x="523" y="1012"/>
                  </a:lnTo>
                  <a:lnTo>
                    <a:pt x="514" y="1028"/>
                  </a:lnTo>
                  <a:lnTo>
                    <a:pt x="502" y="1044"/>
                  </a:lnTo>
                  <a:lnTo>
                    <a:pt x="486" y="1056"/>
                  </a:lnTo>
                  <a:lnTo>
                    <a:pt x="468" y="1066"/>
                  </a:lnTo>
                  <a:lnTo>
                    <a:pt x="449" y="1071"/>
                  </a:lnTo>
                  <a:lnTo>
                    <a:pt x="430" y="1071"/>
                  </a:lnTo>
                  <a:lnTo>
                    <a:pt x="410" y="1068"/>
                  </a:lnTo>
                  <a:lnTo>
                    <a:pt x="392" y="1060"/>
                  </a:lnTo>
                  <a:lnTo>
                    <a:pt x="375" y="1048"/>
                  </a:lnTo>
                  <a:lnTo>
                    <a:pt x="56" y="782"/>
                  </a:lnTo>
                  <a:lnTo>
                    <a:pt x="39" y="767"/>
                  </a:lnTo>
                  <a:lnTo>
                    <a:pt x="21" y="747"/>
                  </a:lnTo>
                  <a:lnTo>
                    <a:pt x="9" y="723"/>
                  </a:lnTo>
                  <a:lnTo>
                    <a:pt x="2" y="698"/>
                  </a:lnTo>
                  <a:lnTo>
                    <a:pt x="0" y="673"/>
                  </a:lnTo>
                  <a:lnTo>
                    <a:pt x="0" y="667"/>
                  </a:lnTo>
                  <a:lnTo>
                    <a:pt x="0" y="663"/>
                  </a:lnTo>
                  <a:lnTo>
                    <a:pt x="0" y="659"/>
                  </a:lnTo>
                  <a:lnTo>
                    <a:pt x="1" y="655"/>
                  </a:lnTo>
                  <a:lnTo>
                    <a:pt x="38" y="89"/>
                  </a:lnTo>
                  <a:lnTo>
                    <a:pt x="39" y="86"/>
                  </a:lnTo>
                  <a:lnTo>
                    <a:pt x="39" y="83"/>
                  </a:lnTo>
                  <a:lnTo>
                    <a:pt x="39" y="82"/>
                  </a:lnTo>
                  <a:lnTo>
                    <a:pt x="44" y="59"/>
                  </a:lnTo>
                  <a:lnTo>
                    <a:pt x="54" y="40"/>
                  </a:lnTo>
                  <a:lnTo>
                    <a:pt x="69" y="24"/>
                  </a:lnTo>
                  <a:lnTo>
                    <a:pt x="88" y="11"/>
                  </a:lnTo>
                  <a:lnTo>
                    <a:pt x="108" y="3"/>
                  </a:lnTo>
                  <a:lnTo>
                    <a:pt x="1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6" name="Shape 12316"/>
            <p:cNvSpPr/>
            <p:nvPr/>
          </p:nvSpPr>
          <p:spPr>
            <a:xfrm>
              <a:off x="836" y="3936"/>
              <a:ext cx="151" cy="155"/>
            </a:xfrm>
            <a:custGeom>
              <a:avLst/>
              <a:gdLst/>
              <a:ahLst/>
              <a:cxnLst/>
              <a:rect l="0" t="0" r="0" b="0"/>
              <a:pathLst>
                <a:path w="2117" h="2159" extrusionOk="0">
                  <a:moveTo>
                    <a:pt x="1030" y="0"/>
                  </a:moveTo>
                  <a:lnTo>
                    <a:pt x="1111" y="3"/>
                  </a:lnTo>
                  <a:lnTo>
                    <a:pt x="1190" y="11"/>
                  </a:lnTo>
                  <a:lnTo>
                    <a:pt x="1268" y="26"/>
                  </a:lnTo>
                  <a:lnTo>
                    <a:pt x="1343" y="46"/>
                  </a:lnTo>
                  <a:lnTo>
                    <a:pt x="1416" y="71"/>
                  </a:lnTo>
                  <a:lnTo>
                    <a:pt x="1488" y="101"/>
                  </a:lnTo>
                  <a:lnTo>
                    <a:pt x="1556" y="135"/>
                  </a:lnTo>
                  <a:lnTo>
                    <a:pt x="1621" y="175"/>
                  </a:lnTo>
                  <a:lnTo>
                    <a:pt x="1683" y="218"/>
                  </a:lnTo>
                  <a:lnTo>
                    <a:pt x="1742" y="266"/>
                  </a:lnTo>
                  <a:lnTo>
                    <a:pt x="1798" y="318"/>
                  </a:lnTo>
                  <a:lnTo>
                    <a:pt x="1850" y="373"/>
                  </a:lnTo>
                  <a:lnTo>
                    <a:pt x="1898" y="432"/>
                  </a:lnTo>
                  <a:lnTo>
                    <a:pt x="1942" y="493"/>
                  </a:lnTo>
                  <a:lnTo>
                    <a:pt x="1981" y="559"/>
                  </a:lnTo>
                  <a:lnTo>
                    <a:pt x="2016" y="627"/>
                  </a:lnTo>
                  <a:lnTo>
                    <a:pt x="2046" y="698"/>
                  </a:lnTo>
                  <a:lnTo>
                    <a:pt x="2071" y="771"/>
                  </a:lnTo>
                  <a:lnTo>
                    <a:pt x="2090" y="847"/>
                  </a:lnTo>
                  <a:lnTo>
                    <a:pt x="2106" y="924"/>
                  </a:lnTo>
                  <a:lnTo>
                    <a:pt x="2114" y="1003"/>
                  </a:lnTo>
                  <a:lnTo>
                    <a:pt x="2117" y="1083"/>
                  </a:lnTo>
                  <a:lnTo>
                    <a:pt x="2114" y="1167"/>
                  </a:lnTo>
                  <a:lnTo>
                    <a:pt x="2105" y="1247"/>
                  </a:lnTo>
                  <a:lnTo>
                    <a:pt x="2089" y="1326"/>
                  </a:lnTo>
                  <a:lnTo>
                    <a:pt x="2069" y="1402"/>
                  </a:lnTo>
                  <a:lnTo>
                    <a:pt x="2044" y="1477"/>
                  </a:lnTo>
                  <a:lnTo>
                    <a:pt x="2012" y="1548"/>
                  </a:lnTo>
                  <a:lnTo>
                    <a:pt x="1975" y="1617"/>
                  </a:lnTo>
                  <a:lnTo>
                    <a:pt x="1935" y="1683"/>
                  </a:lnTo>
                  <a:lnTo>
                    <a:pt x="1890" y="1746"/>
                  </a:lnTo>
                  <a:lnTo>
                    <a:pt x="1840" y="1806"/>
                  </a:lnTo>
                  <a:lnTo>
                    <a:pt x="1786" y="1861"/>
                  </a:lnTo>
                  <a:lnTo>
                    <a:pt x="1729" y="1913"/>
                  </a:lnTo>
                  <a:lnTo>
                    <a:pt x="1668" y="1960"/>
                  </a:lnTo>
                  <a:lnTo>
                    <a:pt x="1603" y="2004"/>
                  </a:lnTo>
                  <a:lnTo>
                    <a:pt x="1536" y="2043"/>
                  </a:lnTo>
                  <a:lnTo>
                    <a:pt x="1465" y="2076"/>
                  </a:lnTo>
                  <a:lnTo>
                    <a:pt x="1392" y="2106"/>
                  </a:lnTo>
                  <a:lnTo>
                    <a:pt x="1316" y="2129"/>
                  </a:lnTo>
                  <a:lnTo>
                    <a:pt x="1238" y="2147"/>
                  </a:lnTo>
                  <a:lnTo>
                    <a:pt x="1158" y="2159"/>
                  </a:lnTo>
                  <a:lnTo>
                    <a:pt x="1162" y="2100"/>
                  </a:lnTo>
                  <a:lnTo>
                    <a:pt x="1164" y="2038"/>
                  </a:lnTo>
                  <a:lnTo>
                    <a:pt x="1161" y="1957"/>
                  </a:lnTo>
                  <a:lnTo>
                    <a:pt x="1154" y="1879"/>
                  </a:lnTo>
                  <a:lnTo>
                    <a:pt x="1221" y="1865"/>
                  </a:lnTo>
                  <a:lnTo>
                    <a:pt x="1286" y="1847"/>
                  </a:lnTo>
                  <a:lnTo>
                    <a:pt x="1349" y="1822"/>
                  </a:lnTo>
                  <a:lnTo>
                    <a:pt x="1409" y="1794"/>
                  </a:lnTo>
                  <a:lnTo>
                    <a:pt x="1466" y="1760"/>
                  </a:lnTo>
                  <a:lnTo>
                    <a:pt x="1520" y="1722"/>
                  </a:lnTo>
                  <a:lnTo>
                    <a:pt x="1571" y="1680"/>
                  </a:lnTo>
                  <a:lnTo>
                    <a:pt x="1618" y="1634"/>
                  </a:lnTo>
                  <a:lnTo>
                    <a:pt x="1662" y="1584"/>
                  </a:lnTo>
                  <a:lnTo>
                    <a:pt x="1701" y="1531"/>
                  </a:lnTo>
                  <a:lnTo>
                    <a:pt x="1735" y="1474"/>
                  </a:lnTo>
                  <a:lnTo>
                    <a:pt x="1765" y="1415"/>
                  </a:lnTo>
                  <a:lnTo>
                    <a:pt x="1790" y="1353"/>
                  </a:lnTo>
                  <a:lnTo>
                    <a:pt x="1810" y="1288"/>
                  </a:lnTo>
                  <a:lnTo>
                    <a:pt x="1825" y="1222"/>
                  </a:lnTo>
                  <a:lnTo>
                    <a:pt x="1834" y="1153"/>
                  </a:lnTo>
                  <a:lnTo>
                    <a:pt x="1837" y="1083"/>
                  </a:lnTo>
                  <a:lnTo>
                    <a:pt x="1834" y="1014"/>
                  </a:lnTo>
                  <a:lnTo>
                    <a:pt x="1825" y="946"/>
                  </a:lnTo>
                  <a:lnTo>
                    <a:pt x="1810" y="881"/>
                  </a:lnTo>
                  <a:lnTo>
                    <a:pt x="1791" y="817"/>
                  </a:lnTo>
                  <a:lnTo>
                    <a:pt x="1767" y="755"/>
                  </a:lnTo>
                  <a:lnTo>
                    <a:pt x="1737" y="696"/>
                  </a:lnTo>
                  <a:lnTo>
                    <a:pt x="1704" y="641"/>
                  </a:lnTo>
                  <a:lnTo>
                    <a:pt x="1665" y="588"/>
                  </a:lnTo>
                  <a:lnTo>
                    <a:pt x="1623" y="538"/>
                  </a:lnTo>
                  <a:lnTo>
                    <a:pt x="1576" y="492"/>
                  </a:lnTo>
                  <a:lnTo>
                    <a:pt x="1526" y="450"/>
                  </a:lnTo>
                  <a:lnTo>
                    <a:pt x="1473" y="412"/>
                  </a:lnTo>
                  <a:lnTo>
                    <a:pt x="1417" y="378"/>
                  </a:lnTo>
                  <a:lnTo>
                    <a:pt x="1358" y="349"/>
                  </a:lnTo>
                  <a:lnTo>
                    <a:pt x="1297" y="324"/>
                  </a:lnTo>
                  <a:lnTo>
                    <a:pt x="1233" y="305"/>
                  </a:lnTo>
                  <a:lnTo>
                    <a:pt x="1167" y="290"/>
                  </a:lnTo>
                  <a:lnTo>
                    <a:pt x="1099" y="282"/>
                  </a:lnTo>
                  <a:lnTo>
                    <a:pt x="1030" y="279"/>
                  </a:lnTo>
                  <a:lnTo>
                    <a:pt x="957" y="282"/>
                  </a:lnTo>
                  <a:lnTo>
                    <a:pt x="886" y="291"/>
                  </a:lnTo>
                  <a:lnTo>
                    <a:pt x="817" y="308"/>
                  </a:lnTo>
                  <a:lnTo>
                    <a:pt x="751" y="329"/>
                  </a:lnTo>
                  <a:lnTo>
                    <a:pt x="686" y="355"/>
                  </a:lnTo>
                  <a:lnTo>
                    <a:pt x="625" y="388"/>
                  </a:lnTo>
                  <a:lnTo>
                    <a:pt x="568" y="424"/>
                  </a:lnTo>
                  <a:lnTo>
                    <a:pt x="513" y="466"/>
                  </a:lnTo>
                  <a:lnTo>
                    <a:pt x="463" y="512"/>
                  </a:lnTo>
                  <a:lnTo>
                    <a:pt x="417" y="561"/>
                  </a:lnTo>
                  <a:lnTo>
                    <a:pt x="374" y="615"/>
                  </a:lnTo>
                  <a:lnTo>
                    <a:pt x="336" y="672"/>
                  </a:lnTo>
                  <a:lnTo>
                    <a:pt x="304" y="733"/>
                  </a:lnTo>
                  <a:lnTo>
                    <a:pt x="276" y="796"/>
                  </a:lnTo>
                  <a:lnTo>
                    <a:pt x="209" y="776"/>
                  </a:lnTo>
                  <a:lnTo>
                    <a:pt x="141" y="757"/>
                  </a:lnTo>
                  <a:lnTo>
                    <a:pt x="71" y="744"/>
                  </a:lnTo>
                  <a:lnTo>
                    <a:pt x="0" y="734"/>
                  </a:lnTo>
                  <a:lnTo>
                    <a:pt x="29" y="660"/>
                  </a:lnTo>
                  <a:lnTo>
                    <a:pt x="62" y="589"/>
                  </a:lnTo>
                  <a:lnTo>
                    <a:pt x="101" y="521"/>
                  </a:lnTo>
                  <a:lnTo>
                    <a:pt x="145" y="455"/>
                  </a:lnTo>
                  <a:lnTo>
                    <a:pt x="193" y="394"/>
                  </a:lnTo>
                  <a:lnTo>
                    <a:pt x="245" y="335"/>
                  </a:lnTo>
                  <a:lnTo>
                    <a:pt x="301" y="281"/>
                  </a:lnTo>
                  <a:lnTo>
                    <a:pt x="360" y="231"/>
                  </a:lnTo>
                  <a:lnTo>
                    <a:pt x="423" y="185"/>
                  </a:lnTo>
                  <a:lnTo>
                    <a:pt x="490" y="143"/>
                  </a:lnTo>
                  <a:lnTo>
                    <a:pt x="559" y="107"/>
                  </a:lnTo>
                  <a:lnTo>
                    <a:pt x="632" y="75"/>
                  </a:lnTo>
                  <a:lnTo>
                    <a:pt x="707" y="49"/>
                  </a:lnTo>
                  <a:lnTo>
                    <a:pt x="785" y="27"/>
                  </a:lnTo>
                  <a:lnTo>
                    <a:pt x="865" y="12"/>
                  </a:lnTo>
                  <a:lnTo>
                    <a:pt x="946" y="3"/>
                  </a:lnTo>
                  <a:lnTo>
                    <a:pt x="10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17" name="Shape 12317"/>
            <p:cNvSpPr/>
            <p:nvPr/>
          </p:nvSpPr>
          <p:spPr>
            <a:xfrm>
              <a:off x="747" y="4004"/>
              <a:ext cx="155" cy="155"/>
            </a:xfrm>
            <a:custGeom>
              <a:avLst/>
              <a:gdLst/>
              <a:ahLst/>
              <a:cxnLst/>
              <a:rect l="0" t="0" r="0" b="0"/>
              <a:pathLst>
                <a:path w="2175" h="2171" extrusionOk="0">
                  <a:moveTo>
                    <a:pt x="1066" y="614"/>
                  </a:moveTo>
                  <a:lnTo>
                    <a:pt x="1017" y="619"/>
                  </a:lnTo>
                  <a:lnTo>
                    <a:pt x="970" y="629"/>
                  </a:lnTo>
                  <a:lnTo>
                    <a:pt x="923" y="643"/>
                  </a:lnTo>
                  <a:lnTo>
                    <a:pt x="878" y="662"/>
                  </a:lnTo>
                  <a:lnTo>
                    <a:pt x="835" y="687"/>
                  </a:lnTo>
                  <a:lnTo>
                    <a:pt x="793" y="716"/>
                  </a:lnTo>
                  <a:lnTo>
                    <a:pt x="754" y="751"/>
                  </a:lnTo>
                  <a:lnTo>
                    <a:pt x="720" y="789"/>
                  </a:lnTo>
                  <a:lnTo>
                    <a:pt x="690" y="830"/>
                  </a:lnTo>
                  <a:lnTo>
                    <a:pt x="666" y="872"/>
                  </a:lnTo>
                  <a:lnTo>
                    <a:pt x="646" y="918"/>
                  </a:lnTo>
                  <a:lnTo>
                    <a:pt x="631" y="964"/>
                  </a:lnTo>
                  <a:lnTo>
                    <a:pt x="621" y="1011"/>
                  </a:lnTo>
                  <a:lnTo>
                    <a:pt x="616" y="1060"/>
                  </a:lnTo>
                  <a:lnTo>
                    <a:pt x="616" y="1108"/>
                  </a:lnTo>
                  <a:lnTo>
                    <a:pt x="620" y="1157"/>
                  </a:lnTo>
                  <a:lnTo>
                    <a:pt x="630" y="1203"/>
                  </a:lnTo>
                  <a:lnTo>
                    <a:pt x="645" y="1250"/>
                  </a:lnTo>
                  <a:lnTo>
                    <a:pt x="665" y="1296"/>
                  </a:lnTo>
                  <a:lnTo>
                    <a:pt x="689" y="1338"/>
                  </a:lnTo>
                  <a:lnTo>
                    <a:pt x="719" y="1380"/>
                  </a:lnTo>
                  <a:lnTo>
                    <a:pt x="752" y="1419"/>
                  </a:lnTo>
                  <a:lnTo>
                    <a:pt x="791" y="1453"/>
                  </a:lnTo>
                  <a:lnTo>
                    <a:pt x="832" y="1483"/>
                  </a:lnTo>
                  <a:lnTo>
                    <a:pt x="876" y="1507"/>
                  </a:lnTo>
                  <a:lnTo>
                    <a:pt x="920" y="1527"/>
                  </a:lnTo>
                  <a:lnTo>
                    <a:pt x="967" y="1541"/>
                  </a:lnTo>
                  <a:lnTo>
                    <a:pt x="1014" y="1552"/>
                  </a:lnTo>
                  <a:lnTo>
                    <a:pt x="1063" y="1557"/>
                  </a:lnTo>
                  <a:lnTo>
                    <a:pt x="1111" y="1557"/>
                  </a:lnTo>
                  <a:lnTo>
                    <a:pt x="1160" y="1553"/>
                  </a:lnTo>
                  <a:lnTo>
                    <a:pt x="1208" y="1542"/>
                  </a:lnTo>
                  <a:lnTo>
                    <a:pt x="1254" y="1528"/>
                  </a:lnTo>
                  <a:lnTo>
                    <a:pt x="1299" y="1508"/>
                  </a:lnTo>
                  <a:lnTo>
                    <a:pt x="1343" y="1484"/>
                  </a:lnTo>
                  <a:lnTo>
                    <a:pt x="1384" y="1454"/>
                  </a:lnTo>
                  <a:lnTo>
                    <a:pt x="1422" y="1421"/>
                  </a:lnTo>
                  <a:lnTo>
                    <a:pt x="1457" y="1382"/>
                  </a:lnTo>
                  <a:lnTo>
                    <a:pt x="1487" y="1341"/>
                  </a:lnTo>
                  <a:lnTo>
                    <a:pt x="1511" y="1298"/>
                  </a:lnTo>
                  <a:lnTo>
                    <a:pt x="1531" y="1253"/>
                  </a:lnTo>
                  <a:lnTo>
                    <a:pt x="1546" y="1206"/>
                  </a:lnTo>
                  <a:lnTo>
                    <a:pt x="1556" y="1160"/>
                  </a:lnTo>
                  <a:lnTo>
                    <a:pt x="1561" y="1111"/>
                  </a:lnTo>
                  <a:lnTo>
                    <a:pt x="1561" y="1063"/>
                  </a:lnTo>
                  <a:lnTo>
                    <a:pt x="1557" y="1015"/>
                  </a:lnTo>
                  <a:lnTo>
                    <a:pt x="1547" y="967"/>
                  </a:lnTo>
                  <a:lnTo>
                    <a:pt x="1532" y="921"/>
                  </a:lnTo>
                  <a:lnTo>
                    <a:pt x="1513" y="875"/>
                  </a:lnTo>
                  <a:lnTo>
                    <a:pt x="1489" y="832"/>
                  </a:lnTo>
                  <a:lnTo>
                    <a:pt x="1459" y="791"/>
                  </a:lnTo>
                  <a:lnTo>
                    <a:pt x="1424" y="753"/>
                  </a:lnTo>
                  <a:lnTo>
                    <a:pt x="1386" y="718"/>
                  </a:lnTo>
                  <a:lnTo>
                    <a:pt x="1345" y="689"/>
                  </a:lnTo>
                  <a:lnTo>
                    <a:pt x="1302" y="664"/>
                  </a:lnTo>
                  <a:lnTo>
                    <a:pt x="1256" y="644"/>
                  </a:lnTo>
                  <a:lnTo>
                    <a:pt x="1211" y="629"/>
                  </a:lnTo>
                  <a:lnTo>
                    <a:pt x="1163" y="620"/>
                  </a:lnTo>
                  <a:lnTo>
                    <a:pt x="1114" y="615"/>
                  </a:lnTo>
                  <a:lnTo>
                    <a:pt x="1066" y="614"/>
                  </a:lnTo>
                  <a:close/>
                  <a:moveTo>
                    <a:pt x="1021" y="0"/>
                  </a:moveTo>
                  <a:lnTo>
                    <a:pt x="1163" y="1"/>
                  </a:lnTo>
                  <a:lnTo>
                    <a:pt x="1183" y="3"/>
                  </a:lnTo>
                  <a:lnTo>
                    <a:pt x="1202" y="10"/>
                  </a:lnTo>
                  <a:lnTo>
                    <a:pt x="1220" y="22"/>
                  </a:lnTo>
                  <a:lnTo>
                    <a:pt x="1234" y="36"/>
                  </a:lnTo>
                  <a:lnTo>
                    <a:pt x="1244" y="53"/>
                  </a:lnTo>
                  <a:lnTo>
                    <a:pt x="1251" y="72"/>
                  </a:lnTo>
                  <a:lnTo>
                    <a:pt x="1254" y="94"/>
                  </a:lnTo>
                  <a:lnTo>
                    <a:pt x="1253" y="233"/>
                  </a:lnTo>
                  <a:lnTo>
                    <a:pt x="1322" y="249"/>
                  </a:lnTo>
                  <a:lnTo>
                    <a:pt x="1389" y="271"/>
                  </a:lnTo>
                  <a:lnTo>
                    <a:pt x="1454" y="299"/>
                  </a:lnTo>
                  <a:lnTo>
                    <a:pt x="1518" y="331"/>
                  </a:lnTo>
                  <a:lnTo>
                    <a:pt x="1579" y="370"/>
                  </a:lnTo>
                  <a:lnTo>
                    <a:pt x="1679" y="270"/>
                  </a:lnTo>
                  <a:lnTo>
                    <a:pt x="1695" y="258"/>
                  </a:lnTo>
                  <a:lnTo>
                    <a:pt x="1714" y="249"/>
                  </a:lnTo>
                  <a:lnTo>
                    <a:pt x="1734" y="245"/>
                  </a:lnTo>
                  <a:lnTo>
                    <a:pt x="1754" y="245"/>
                  </a:lnTo>
                  <a:lnTo>
                    <a:pt x="1774" y="249"/>
                  </a:lnTo>
                  <a:lnTo>
                    <a:pt x="1792" y="258"/>
                  </a:lnTo>
                  <a:lnTo>
                    <a:pt x="1808" y="271"/>
                  </a:lnTo>
                  <a:lnTo>
                    <a:pt x="1909" y="372"/>
                  </a:lnTo>
                  <a:lnTo>
                    <a:pt x="1922" y="388"/>
                  </a:lnTo>
                  <a:lnTo>
                    <a:pt x="1930" y="406"/>
                  </a:lnTo>
                  <a:lnTo>
                    <a:pt x="1936" y="427"/>
                  </a:lnTo>
                  <a:lnTo>
                    <a:pt x="1935" y="446"/>
                  </a:lnTo>
                  <a:lnTo>
                    <a:pt x="1930" y="466"/>
                  </a:lnTo>
                  <a:lnTo>
                    <a:pt x="1921" y="485"/>
                  </a:lnTo>
                  <a:lnTo>
                    <a:pt x="1908" y="501"/>
                  </a:lnTo>
                  <a:lnTo>
                    <a:pt x="1808" y="600"/>
                  </a:lnTo>
                  <a:lnTo>
                    <a:pt x="1841" y="651"/>
                  </a:lnTo>
                  <a:lnTo>
                    <a:pt x="1869" y="703"/>
                  </a:lnTo>
                  <a:lnTo>
                    <a:pt x="1894" y="758"/>
                  </a:lnTo>
                  <a:lnTo>
                    <a:pt x="1914" y="813"/>
                  </a:lnTo>
                  <a:lnTo>
                    <a:pt x="1930" y="868"/>
                  </a:lnTo>
                  <a:lnTo>
                    <a:pt x="1944" y="925"/>
                  </a:lnTo>
                  <a:lnTo>
                    <a:pt x="2084" y="926"/>
                  </a:lnTo>
                  <a:lnTo>
                    <a:pt x="2105" y="928"/>
                  </a:lnTo>
                  <a:lnTo>
                    <a:pt x="2124" y="935"/>
                  </a:lnTo>
                  <a:lnTo>
                    <a:pt x="2141" y="947"/>
                  </a:lnTo>
                  <a:lnTo>
                    <a:pt x="2155" y="961"/>
                  </a:lnTo>
                  <a:lnTo>
                    <a:pt x="2167" y="978"/>
                  </a:lnTo>
                  <a:lnTo>
                    <a:pt x="2173" y="997"/>
                  </a:lnTo>
                  <a:lnTo>
                    <a:pt x="2175" y="1020"/>
                  </a:lnTo>
                  <a:lnTo>
                    <a:pt x="2175" y="1161"/>
                  </a:lnTo>
                  <a:lnTo>
                    <a:pt x="2172" y="1182"/>
                  </a:lnTo>
                  <a:lnTo>
                    <a:pt x="2165" y="1200"/>
                  </a:lnTo>
                  <a:lnTo>
                    <a:pt x="2154" y="1218"/>
                  </a:lnTo>
                  <a:lnTo>
                    <a:pt x="2140" y="1232"/>
                  </a:lnTo>
                  <a:lnTo>
                    <a:pt x="2123" y="1243"/>
                  </a:lnTo>
                  <a:lnTo>
                    <a:pt x="2104" y="1249"/>
                  </a:lnTo>
                  <a:lnTo>
                    <a:pt x="2082" y="1252"/>
                  </a:lnTo>
                  <a:lnTo>
                    <a:pt x="1943" y="1251"/>
                  </a:lnTo>
                  <a:lnTo>
                    <a:pt x="1930" y="1308"/>
                  </a:lnTo>
                  <a:lnTo>
                    <a:pt x="1913" y="1365"/>
                  </a:lnTo>
                  <a:lnTo>
                    <a:pt x="1893" y="1421"/>
                  </a:lnTo>
                  <a:lnTo>
                    <a:pt x="1868" y="1474"/>
                  </a:lnTo>
                  <a:lnTo>
                    <a:pt x="1840" y="1527"/>
                  </a:lnTo>
                  <a:lnTo>
                    <a:pt x="1807" y="1578"/>
                  </a:lnTo>
                  <a:lnTo>
                    <a:pt x="1905" y="1675"/>
                  </a:lnTo>
                  <a:lnTo>
                    <a:pt x="1918" y="1692"/>
                  </a:lnTo>
                  <a:lnTo>
                    <a:pt x="1926" y="1710"/>
                  </a:lnTo>
                  <a:lnTo>
                    <a:pt x="1930" y="1730"/>
                  </a:lnTo>
                  <a:lnTo>
                    <a:pt x="1930" y="1751"/>
                  </a:lnTo>
                  <a:lnTo>
                    <a:pt x="1926" y="1770"/>
                  </a:lnTo>
                  <a:lnTo>
                    <a:pt x="1917" y="1788"/>
                  </a:lnTo>
                  <a:lnTo>
                    <a:pt x="1904" y="1805"/>
                  </a:lnTo>
                  <a:lnTo>
                    <a:pt x="1804" y="1905"/>
                  </a:lnTo>
                  <a:lnTo>
                    <a:pt x="1787" y="1918"/>
                  </a:lnTo>
                  <a:lnTo>
                    <a:pt x="1769" y="1926"/>
                  </a:lnTo>
                  <a:lnTo>
                    <a:pt x="1749" y="1931"/>
                  </a:lnTo>
                  <a:lnTo>
                    <a:pt x="1729" y="1930"/>
                  </a:lnTo>
                  <a:lnTo>
                    <a:pt x="1710" y="1926"/>
                  </a:lnTo>
                  <a:lnTo>
                    <a:pt x="1690" y="1917"/>
                  </a:lnTo>
                  <a:lnTo>
                    <a:pt x="1674" y="1904"/>
                  </a:lnTo>
                  <a:lnTo>
                    <a:pt x="1578" y="1807"/>
                  </a:lnTo>
                  <a:lnTo>
                    <a:pt x="1526" y="1840"/>
                  </a:lnTo>
                  <a:lnTo>
                    <a:pt x="1473" y="1869"/>
                  </a:lnTo>
                  <a:lnTo>
                    <a:pt x="1418" y="1894"/>
                  </a:lnTo>
                  <a:lnTo>
                    <a:pt x="1363" y="1914"/>
                  </a:lnTo>
                  <a:lnTo>
                    <a:pt x="1306" y="1931"/>
                  </a:lnTo>
                  <a:lnTo>
                    <a:pt x="1248" y="1944"/>
                  </a:lnTo>
                  <a:lnTo>
                    <a:pt x="1247" y="2079"/>
                  </a:lnTo>
                  <a:lnTo>
                    <a:pt x="1245" y="2101"/>
                  </a:lnTo>
                  <a:lnTo>
                    <a:pt x="1238" y="2120"/>
                  </a:lnTo>
                  <a:lnTo>
                    <a:pt x="1228" y="2137"/>
                  </a:lnTo>
                  <a:lnTo>
                    <a:pt x="1214" y="2151"/>
                  </a:lnTo>
                  <a:lnTo>
                    <a:pt x="1196" y="2162"/>
                  </a:lnTo>
                  <a:lnTo>
                    <a:pt x="1177" y="2169"/>
                  </a:lnTo>
                  <a:lnTo>
                    <a:pt x="1156" y="2171"/>
                  </a:lnTo>
                  <a:lnTo>
                    <a:pt x="1014" y="2170"/>
                  </a:lnTo>
                  <a:lnTo>
                    <a:pt x="993" y="2168"/>
                  </a:lnTo>
                  <a:lnTo>
                    <a:pt x="973" y="2161"/>
                  </a:lnTo>
                  <a:lnTo>
                    <a:pt x="957" y="2151"/>
                  </a:lnTo>
                  <a:lnTo>
                    <a:pt x="943" y="2135"/>
                  </a:lnTo>
                  <a:lnTo>
                    <a:pt x="932" y="2119"/>
                  </a:lnTo>
                  <a:lnTo>
                    <a:pt x="925" y="2100"/>
                  </a:lnTo>
                  <a:lnTo>
                    <a:pt x="922" y="2078"/>
                  </a:lnTo>
                  <a:lnTo>
                    <a:pt x="923" y="1943"/>
                  </a:lnTo>
                  <a:lnTo>
                    <a:pt x="865" y="1930"/>
                  </a:lnTo>
                  <a:lnTo>
                    <a:pt x="808" y="1913"/>
                  </a:lnTo>
                  <a:lnTo>
                    <a:pt x="752" y="1893"/>
                  </a:lnTo>
                  <a:lnTo>
                    <a:pt x="697" y="1867"/>
                  </a:lnTo>
                  <a:lnTo>
                    <a:pt x="645" y="1839"/>
                  </a:lnTo>
                  <a:lnTo>
                    <a:pt x="594" y="1806"/>
                  </a:lnTo>
                  <a:lnTo>
                    <a:pt x="497" y="1900"/>
                  </a:lnTo>
                  <a:lnTo>
                    <a:pt x="480" y="1913"/>
                  </a:lnTo>
                  <a:lnTo>
                    <a:pt x="461" y="1921"/>
                  </a:lnTo>
                  <a:lnTo>
                    <a:pt x="442" y="1926"/>
                  </a:lnTo>
                  <a:lnTo>
                    <a:pt x="422" y="1926"/>
                  </a:lnTo>
                  <a:lnTo>
                    <a:pt x="401" y="1921"/>
                  </a:lnTo>
                  <a:lnTo>
                    <a:pt x="383" y="1913"/>
                  </a:lnTo>
                  <a:lnTo>
                    <a:pt x="367" y="1900"/>
                  </a:lnTo>
                  <a:lnTo>
                    <a:pt x="266" y="1799"/>
                  </a:lnTo>
                  <a:lnTo>
                    <a:pt x="253" y="1783"/>
                  </a:lnTo>
                  <a:lnTo>
                    <a:pt x="244" y="1765"/>
                  </a:lnTo>
                  <a:lnTo>
                    <a:pt x="240" y="1744"/>
                  </a:lnTo>
                  <a:lnTo>
                    <a:pt x="240" y="1724"/>
                  </a:lnTo>
                  <a:lnTo>
                    <a:pt x="244" y="1705"/>
                  </a:lnTo>
                  <a:lnTo>
                    <a:pt x="254" y="1687"/>
                  </a:lnTo>
                  <a:lnTo>
                    <a:pt x="267" y="1669"/>
                  </a:lnTo>
                  <a:lnTo>
                    <a:pt x="362" y="1575"/>
                  </a:lnTo>
                  <a:lnTo>
                    <a:pt x="330" y="1524"/>
                  </a:lnTo>
                  <a:lnTo>
                    <a:pt x="301" y="1470"/>
                  </a:lnTo>
                  <a:lnTo>
                    <a:pt x="277" y="1417"/>
                  </a:lnTo>
                  <a:lnTo>
                    <a:pt x="257" y="1360"/>
                  </a:lnTo>
                  <a:lnTo>
                    <a:pt x="239" y="1303"/>
                  </a:lnTo>
                  <a:lnTo>
                    <a:pt x="227" y="1246"/>
                  </a:lnTo>
                  <a:lnTo>
                    <a:pt x="92" y="1245"/>
                  </a:lnTo>
                  <a:lnTo>
                    <a:pt x="70" y="1242"/>
                  </a:lnTo>
                  <a:lnTo>
                    <a:pt x="51" y="1236"/>
                  </a:lnTo>
                  <a:lnTo>
                    <a:pt x="34" y="1225"/>
                  </a:lnTo>
                  <a:lnTo>
                    <a:pt x="20" y="1210"/>
                  </a:lnTo>
                  <a:lnTo>
                    <a:pt x="9" y="1193"/>
                  </a:lnTo>
                  <a:lnTo>
                    <a:pt x="2" y="1174"/>
                  </a:lnTo>
                  <a:lnTo>
                    <a:pt x="0" y="1153"/>
                  </a:lnTo>
                  <a:lnTo>
                    <a:pt x="1" y="1011"/>
                  </a:lnTo>
                  <a:lnTo>
                    <a:pt x="3" y="991"/>
                  </a:lnTo>
                  <a:lnTo>
                    <a:pt x="10" y="972"/>
                  </a:lnTo>
                  <a:lnTo>
                    <a:pt x="21" y="955"/>
                  </a:lnTo>
                  <a:lnTo>
                    <a:pt x="36" y="940"/>
                  </a:lnTo>
                  <a:lnTo>
                    <a:pt x="52" y="930"/>
                  </a:lnTo>
                  <a:lnTo>
                    <a:pt x="71" y="923"/>
                  </a:lnTo>
                  <a:lnTo>
                    <a:pt x="93" y="921"/>
                  </a:lnTo>
                  <a:lnTo>
                    <a:pt x="229" y="921"/>
                  </a:lnTo>
                  <a:lnTo>
                    <a:pt x="242" y="864"/>
                  </a:lnTo>
                  <a:lnTo>
                    <a:pt x="260" y="807"/>
                  </a:lnTo>
                  <a:lnTo>
                    <a:pt x="280" y="752"/>
                  </a:lnTo>
                  <a:lnTo>
                    <a:pt x="305" y="698"/>
                  </a:lnTo>
                  <a:lnTo>
                    <a:pt x="334" y="645"/>
                  </a:lnTo>
                  <a:lnTo>
                    <a:pt x="368" y="593"/>
                  </a:lnTo>
                  <a:lnTo>
                    <a:pt x="271" y="497"/>
                  </a:lnTo>
                  <a:lnTo>
                    <a:pt x="258" y="481"/>
                  </a:lnTo>
                  <a:lnTo>
                    <a:pt x="249" y="462"/>
                  </a:lnTo>
                  <a:lnTo>
                    <a:pt x="244" y="442"/>
                  </a:lnTo>
                  <a:lnTo>
                    <a:pt x="245" y="423"/>
                  </a:lnTo>
                  <a:lnTo>
                    <a:pt x="249" y="402"/>
                  </a:lnTo>
                  <a:lnTo>
                    <a:pt x="259" y="384"/>
                  </a:lnTo>
                  <a:lnTo>
                    <a:pt x="272" y="368"/>
                  </a:lnTo>
                  <a:lnTo>
                    <a:pt x="372" y="267"/>
                  </a:lnTo>
                  <a:lnTo>
                    <a:pt x="389" y="254"/>
                  </a:lnTo>
                  <a:lnTo>
                    <a:pt x="407" y="245"/>
                  </a:lnTo>
                  <a:lnTo>
                    <a:pt x="427" y="241"/>
                  </a:lnTo>
                  <a:lnTo>
                    <a:pt x="447" y="241"/>
                  </a:lnTo>
                  <a:lnTo>
                    <a:pt x="466" y="245"/>
                  </a:lnTo>
                  <a:lnTo>
                    <a:pt x="486" y="254"/>
                  </a:lnTo>
                  <a:lnTo>
                    <a:pt x="502" y="267"/>
                  </a:lnTo>
                  <a:lnTo>
                    <a:pt x="600" y="365"/>
                  </a:lnTo>
                  <a:lnTo>
                    <a:pt x="651" y="332"/>
                  </a:lnTo>
                  <a:lnTo>
                    <a:pt x="704" y="305"/>
                  </a:lnTo>
                  <a:lnTo>
                    <a:pt x="759" y="281"/>
                  </a:lnTo>
                  <a:lnTo>
                    <a:pt x="814" y="260"/>
                  </a:lnTo>
                  <a:lnTo>
                    <a:pt x="871" y="244"/>
                  </a:lnTo>
                  <a:lnTo>
                    <a:pt x="929" y="231"/>
                  </a:lnTo>
                  <a:lnTo>
                    <a:pt x="929" y="92"/>
                  </a:lnTo>
                  <a:lnTo>
                    <a:pt x="932" y="71"/>
                  </a:lnTo>
                  <a:lnTo>
                    <a:pt x="938" y="52"/>
                  </a:lnTo>
                  <a:lnTo>
                    <a:pt x="949" y="35"/>
                  </a:lnTo>
                  <a:lnTo>
                    <a:pt x="963" y="21"/>
                  </a:lnTo>
                  <a:lnTo>
                    <a:pt x="981" y="9"/>
                  </a:lnTo>
                  <a:lnTo>
                    <a:pt x="1000" y="3"/>
                  </a:lnTo>
                  <a:lnTo>
                    <a:pt x="10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18" name="Shape 12318"/>
          <p:cNvGrpSpPr/>
          <p:nvPr/>
        </p:nvGrpSpPr>
        <p:grpSpPr>
          <a:xfrm>
            <a:off x="333211" y="4384955"/>
            <a:ext cx="285750" cy="239316"/>
            <a:chOff x="275" y="3947"/>
            <a:chExt cx="240" cy="201"/>
          </a:xfrm>
        </p:grpSpPr>
        <p:sp>
          <p:nvSpPr>
            <p:cNvPr id="12319" name="Shape 12319"/>
            <p:cNvSpPr/>
            <p:nvPr/>
          </p:nvSpPr>
          <p:spPr>
            <a:xfrm>
              <a:off x="296" y="3968"/>
              <a:ext cx="112" cy="176"/>
            </a:xfrm>
            <a:custGeom>
              <a:avLst/>
              <a:gdLst/>
              <a:ahLst/>
              <a:cxnLst/>
              <a:rect l="0" t="0" r="0" b="0"/>
              <a:pathLst>
                <a:path w="1580" h="2471" extrusionOk="0">
                  <a:moveTo>
                    <a:pt x="735" y="0"/>
                  </a:moveTo>
                  <a:lnTo>
                    <a:pt x="772" y="1"/>
                  </a:lnTo>
                  <a:lnTo>
                    <a:pt x="806" y="4"/>
                  </a:lnTo>
                  <a:lnTo>
                    <a:pt x="837" y="10"/>
                  </a:lnTo>
                  <a:lnTo>
                    <a:pt x="865" y="18"/>
                  </a:lnTo>
                  <a:lnTo>
                    <a:pt x="891" y="27"/>
                  </a:lnTo>
                  <a:lnTo>
                    <a:pt x="914" y="38"/>
                  </a:lnTo>
                  <a:lnTo>
                    <a:pt x="935" y="49"/>
                  </a:lnTo>
                  <a:lnTo>
                    <a:pt x="952" y="60"/>
                  </a:lnTo>
                  <a:lnTo>
                    <a:pt x="966" y="70"/>
                  </a:lnTo>
                  <a:lnTo>
                    <a:pt x="979" y="81"/>
                  </a:lnTo>
                  <a:lnTo>
                    <a:pt x="989" y="89"/>
                  </a:lnTo>
                  <a:lnTo>
                    <a:pt x="995" y="96"/>
                  </a:lnTo>
                  <a:lnTo>
                    <a:pt x="999" y="100"/>
                  </a:lnTo>
                  <a:lnTo>
                    <a:pt x="1000" y="102"/>
                  </a:lnTo>
                  <a:lnTo>
                    <a:pt x="1045" y="100"/>
                  </a:lnTo>
                  <a:lnTo>
                    <a:pt x="1087" y="103"/>
                  </a:lnTo>
                  <a:lnTo>
                    <a:pt x="1126" y="110"/>
                  </a:lnTo>
                  <a:lnTo>
                    <a:pt x="1162" y="123"/>
                  </a:lnTo>
                  <a:lnTo>
                    <a:pt x="1194" y="139"/>
                  </a:lnTo>
                  <a:lnTo>
                    <a:pt x="1225" y="158"/>
                  </a:lnTo>
                  <a:lnTo>
                    <a:pt x="1253" y="183"/>
                  </a:lnTo>
                  <a:lnTo>
                    <a:pt x="1278" y="211"/>
                  </a:lnTo>
                  <a:lnTo>
                    <a:pt x="1301" y="241"/>
                  </a:lnTo>
                  <a:lnTo>
                    <a:pt x="1320" y="275"/>
                  </a:lnTo>
                  <a:lnTo>
                    <a:pt x="1339" y="312"/>
                  </a:lnTo>
                  <a:lnTo>
                    <a:pt x="1353" y="352"/>
                  </a:lnTo>
                  <a:lnTo>
                    <a:pt x="1366" y="395"/>
                  </a:lnTo>
                  <a:lnTo>
                    <a:pt x="1378" y="440"/>
                  </a:lnTo>
                  <a:lnTo>
                    <a:pt x="1386" y="487"/>
                  </a:lnTo>
                  <a:lnTo>
                    <a:pt x="1393" y="536"/>
                  </a:lnTo>
                  <a:lnTo>
                    <a:pt x="1397" y="586"/>
                  </a:lnTo>
                  <a:lnTo>
                    <a:pt x="1399" y="640"/>
                  </a:lnTo>
                  <a:lnTo>
                    <a:pt x="1399" y="693"/>
                  </a:lnTo>
                  <a:lnTo>
                    <a:pt x="1399" y="748"/>
                  </a:lnTo>
                  <a:lnTo>
                    <a:pt x="1396" y="805"/>
                  </a:lnTo>
                  <a:lnTo>
                    <a:pt x="1391" y="862"/>
                  </a:lnTo>
                  <a:lnTo>
                    <a:pt x="1387" y="917"/>
                  </a:lnTo>
                  <a:lnTo>
                    <a:pt x="1386" y="968"/>
                  </a:lnTo>
                  <a:lnTo>
                    <a:pt x="1388" y="1015"/>
                  </a:lnTo>
                  <a:lnTo>
                    <a:pt x="1392" y="1058"/>
                  </a:lnTo>
                  <a:lnTo>
                    <a:pt x="1399" y="1097"/>
                  </a:lnTo>
                  <a:lnTo>
                    <a:pt x="1407" y="1133"/>
                  </a:lnTo>
                  <a:lnTo>
                    <a:pt x="1417" y="1165"/>
                  </a:lnTo>
                  <a:lnTo>
                    <a:pt x="1430" y="1195"/>
                  </a:lnTo>
                  <a:lnTo>
                    <a:pt x="1442" y="1220"/>
                  </a:lnTo>
                  <a:lnTo>
                    <a:pt x="1456" y="1243"/>
                  </a:lnTo>
                  <a:lnTo>
                    <a:pt x="1471" y="1263"/>
                  </a:lnTo>
                  <a:lnTo>
                    <a:pt x="1485" y="1281"/>
                  </a:lnTo>
                  <a:lnTo>
                    <a:pt x="1499" y="1296"/>
                  </a:lnTo>
                  <a:lnTo>
                    <a:pt x="1513" y="1309"/>
                  </a:lnTo>
                  <a:lnTo>
                    <a:pt x="1527" y="1320"/>
                  </a:lnTo>
                  <a:lnTo>
                    <a:pt x="1539" y="1328"/>
                  </a:lnTo>
                  <a:lnTo>
                    <a:pt x="1550" y="1335"/>
                  </a:lnTo>
                  <a:lnTo>
                    <a:pt x="1561" y="1340"/>
                  </a:lnTo>
                  <a:lnTo>
                    <a:pt x="1569" y="1344"/>
                  </a:lnTo>
                  <a:lnTo>
                    <a:pt x="1575" y="1347"/>
                  </a:lnTo>
                  <a:lnTo>
                    <a:pt x="1579" y="1348"/>
                  </a:lnTo>
                  <a:lnTo>
                    <a:pt x="1580" y="1348"/>
                  </a:lnTo>
                  <a:lnTo>
                    <a:pt x="1548" y="1377"/>
                  </a:lnTo>
                  <a:lnTo>
                    <a:pt x="1513" y="1401"/>
                  </a:lnTo>
                  <a:lnTo>
                    <a:pt x="1476" y="1423"/>
                  </a:lnTo>
                  <a:lnTo>
                    <a:pt x="1437" y="1441"/>
                  </a:lnTo>
                  <a:lnTo>
                    <a:pt x="1396" y="1456"/>
                  </a:lnTo>
                  <a:lnTo>
                    <a:pt x="1355" y="1468"/>
                  </a:lnTo>
                  <a:lnTo>
                    <a:pt x="1314" y="1478"/>
                  </a:lnTo>
                  <a:lnTo>
                    <a:pt x="1274" y="1485"/>
                  </a:lnTo>
                  <a:lnTo>
                    <a:pt x="1236" y="1492"/>
                  </a:lnTo>
                  <a:lnTo>
                    <a:pt x="1202" y="1496"/>
                  </a:lnTo>
                  <a:lnTo>
                    <a:pt x="1170" y="1498"/>
                  </a:lnTo>
                  <a:lnTo>
                    <a:pt x="1142" y="1500"/>
                  </a:lnTo>
                  <a:lnTo>
                    <a:pt x="1119" y="1501"/>
                  </a:lnTo>
                  <a:lnTo>
                    <a:pt x="1101" y="1501"/>
                  </a:lnTo>
                  <a:lnTo>
                    <a:pt x="1091" y="1501"/>
                  </a:lnTo>
                  <a:lnTo>
                    <a:pt x="1087" y="1501"/>
                  </a:lnTo>
                  <a:lnTo>
                    <a:pt x="1087" y="1606"/>
                  </a:lnTo>
                  <a:lnTo>
                    <a:pt x="1086" y="1614"/>
                  </a:lnTo>
                  <a:lnTo>
                    <a:pt x="794" y="2471"/>
                  </a:lnTo>
                  <a:lnTo>
                    <a:pt x="500" y="1612"/>
                  </a:lnTo>
                  <a:lnTo>
                    <a:pt x="500" y="1504"/>
                  </a:lnTo>
                  <a:lnTo>
                    <a:pt x="438" y="1503"/>
                  </a:lnTo>
                  <a:lnTo>
                    <a:pt x="382" y="1499"/>
                  </a:lnTo>
                  <a:lnTo>
                    <a:pt x="328" y="1493"/>
                  </a:lnTo>
                  <a:lnTo>
                    <a:pt x="281" y="1484"/>
                  </a:lnTo>
                  <a:lnTo>
                    <a:pt x="238" y="1474"/>
                  </a:lnTo>
                  <a:lnTo>
                    <a:pt x="199" y="1463"/>
                  </a:lnTo>
                  <a:lnTo>
                    <a:pt x="164" y="1451"/>
                  </a:lnTo>
                  <a:lnTo>
                    <a:pt x="132" y="1437"/>
                  </a:lnTo>
                  <a:lnTo>
                    <a:pt x="106" y="1424"/>
                  </a:lnTo>
                  <a:lnTo>
                    <a:pt x="81" y="1410"/>
                  </a:lnTo>
                  <a:lnTo>
                    <a:pt x="61" y="1396"/>
                  </a:lnTo>
                  <a:lnTo>
                    <a:pt x="44" y="1384"/>
                  </a:lnTo>
                  <a:lnTo>
                    <a:pt x="30" y="1373"/>
                  </a:lnTo>
                  <a:lnTo>
                    <a:pt x="19" y="1363"/>
                  </a:lnTo>
                  <a:lnTo>
                    <a:pt x="11" y="1353"/>
                  </a:lnTo>
                  <a:lnTo>
                    <a:pt x="4" y="1347"/>
                  </a:lnTo>
                  <a:lnTo>
                    <a:pt x="1" y="1343"/>
                  </a:lnTo>
                  <a:lnTo>
                    <a:pt x="0" y="1341"/>
                  </a:lnTo>
                  <a:lnTo>
                    <a:pt x="1" y="1341"/>
                  </a:lnTo>
                  <a:lnTo>
                    <a:pt x="4" y="1341"/>
                  </a:lnTo>
                  <a:lnTo>
                    <a:pt x="8" y="1340"/>
                  </a:lnTo>
                  <a:lnTo>
                    <a:pt x="15" y="1339"/>
                  </a:lnTo>
                  <a:lnTo>
                    <a:pt x="23" y="1336"/>
                  </a:lnTo>
                  <a:lnTo>
                    <a:pt x="32" y="1333"/>
                  </a:lnTo>
                  <a:lnTo>
                    <a:pt x="42" y="1328"/>
                  </a:lnTo>
                  <a:lnTo>
                    <a:pt x="53" y="1322"/>
                  </a:lnTo>
                  <a:lnTo>
                    <a:pt x="65" y="1313"/>
                  </a:lnTo>
                  <a:lnTo>
                    <a:pt x="77" y="1302"/>
                  </a:lnTo>
                  <a:lnTo>
                    <a:pt x="89" y="1290"/>
                  </a:lnTo>
                  <a:lnTo>
                    <a:pt x="103" y="1276"/>
                  </a:lnTo>
                  <a:lnTo>
                    <a:pt x="115" y="1257"/>
                  </a:lnTo>
                  <a:lnTo>
                    <a:pt x="128" y="1237"/>
                  </a:lnTo>
                  <a:lnTo>
                    <a:pt x="140" y="1213"/>
                  </a:lnTo>
                  <a:lnTo>
                    <a:pt x="153" y="1185"/>
                  </a:lnTo>
                  <a:lnTo>
                    <a:pt x="163" y="1155"/>
                  </a:lnTo>
                  <a:lnTo>
                    <a:pt x="174" y="1121"/>
                  </a:lnTo>
                  <a:lnTo>
                    <a:pt x="183" y="1082"/>
                  </a:lnTo>
                  <a:lnTo>
                    <a:pt x="191" y="1039"/>
                  </a:lnTo>
                  <a:lnTo>
                    <a:pt x="198" y="992"/>
                  </a:lnTo>
                  <a:lnTo>
                    <a:pt x="203" y="941"/>
                  </a:lnTo>
                  <a:lnTo>
                    <a:pt x="207" y="883"/>
                  </a:lnTo>
                  <a:lnTo>
                    <a:pt x="208" y="822"/>
                  </a:lnTo>
                  <a:lnTo>
                    <a:pt x="208" y="754"/>
                  </a:lnTo>
                  <a:lnTo>
                    <a:pt x="207" y="684"/>
                  </a:lnTo>
                  <a:lnTo>
                    <a:pt x="210" y="618"/>
                  </a:lnTo>
                  <a:lnTo>
                    <a:pt x="215" y="558"/>
                  </a:lnTo>
                  <a:lnTo>
                    <a:pt x="222" y="501"/>
                  </a:lnTo>
                  <a:lnTo>
                    <a:pt x="231" y="449"/>
                  </a:lnTo>
                  <a:lnTo>
                    <a:pt x="243" y="401"/>
                  </a:lnTo>
                  <a:lnTo>
                    <a:pt x="256" y="358"/>
                  </a:lnTo>
                  <a:lnTo>
                    <a:pt x="271" y="317"/>
                  </a:lnTo>
                  <a:lnTo>
                    <a:pt x="288" y="281"/>
                  </a:lnTo>
                  <a:lnTo>
                    <a:pt x="305" y="248"/>
                  </a:lnTo>
                  <a:lnTo>
                    <a:pt x="323" y="218"/>
                  </a:lnTo>
                  <a:lnTo>
                    <a:pt x="342" y="191"/>
                  </a:lnTo>
                  <a:lnTo>
                    <a:pt x="362" y="167"/>
                  </a:lnTo>
                  <a:lnTo>
                    <a:pt x="382" y="145"/>
                  </a:lnTo>
                  <a:lnTo>
                    <a:pt x="402" y="127"/>
                  </a:lnTo>
                  <a:lnTo>
                    <a:pt x="423" y="109"/>
                  </a:lnTo>
                  <a:lnTo>
                    <a:pt x="443" y="95"/>
                  </a:lnTo>
                  <a:lnTo>
                    <a:pt x="462" y="83"/>
                  </a:lnTo>
                  <a:lnTo>
                    <a:pt x="482" y="71"/>
                  </a:lnTo>
                  <a:lnTo>
                    <a:pt x="500" y="62"/>
                  </a:lnTo>
                  <a:lnTo>
                    <a:pt x="518" y="54"/>
                  </a:lnTo>
                  <a:lnTo>
                    <a:pt x="534" y="47"/>
                  </a:lnTo>
                  <a:lnTo>
                    <a:pt x="549" y="42"/>
                  </a:lnTo>
                  <a:lnTo>
                    <a:pt x="563" y="37"/>
                  </a:lnTo>
                  <a:lnTo>
                    <a:pt x="610" y="20"/>
                  </a:lnTo>
                  <a:lnTo>
                    <a:pt x="655" y="9"/>
                  </a:lnTo>
                  <a:lnTo>
                    <a:pt x="697" y="3"/>
                  </a:lnTo>
                  <a:lnTo>
                    <a:pt x="7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0" name="Shape 12320"/>
            <p:cNvSpPr/>
            <p:nvPr/>
          </p:nvSpPr>
          <p:spPr>
            <a:xfrm>
              <a:off x="275" y="4089"/>
              <a:ext cx="154" cy="59"/>
            </a:xfrm>
            <a:custGeom>
              <a:avLst/>
              <a:gdLst/>
              <a:ahLst/>
              <a:cxnLst/>
              <a:rect l="0" t="0" r="0" b="0"/>
              <a:pathLst>
                <a:path w="2161" h="833" extrusionOk="0">
                  <a:moveTo>
                    <a:pt x="678" y="0"/>
                  </a:moveTo>
                  <a:lnTo>
                    <a:pt x="559" y="345"/>
                  </a:lnTo>
                  <a:lnTo>
                    <a:pt x="722" y="333"/>
                  </a:lnTo>
                  <a:lnTo>
                    <a:pt x="1082" y="775"/>
                  </a:lnTo>
                  <a:lnTo>
                    <a:pt x="1441" y="333"/>
                  </a:lnTo>
                  <a:lnTo>
                    <a:pt x="1603" y="345"/>
                  </a:lnTo>
                  <a:lnTo>
                    <a:pt x="1487" y="0"/>
                  </a:lnTo>
                  <a:lnTo>
                    <a:pt x="1517" y="18"/>
                  </a:lnTo>
                  <a:lnTo>
                    <a:pt x="1549" y="34"/>
                  </a:lnTo>
                  <a:lnTo>
                    <a:pt x="1918" y="216"/>
                  </a:lnTo>
                  <a:lnTo>
                    <a:pt x="1954" y="236"/>
                  </a:lnTo>
                  <a:lnTo>
                    <a:pt x="1986" y="259"/>
                  </a:lnTo>
                  <a:lnTo>
                    <a:pt x="2014" y="287"/>
                  </a:lnTo>
                  <a:lnTo>
                    <a:pt x="2040" y="317"/>
                  </a:lnTo>
                  <a:lnTo>
                    <a:pt x="2061" y="350"/>
                  </a:lnTo>
                  <a:lnTo>
                    <a:pt x="2080" y="384"/>
                  </a:lnTo>
                  <a:lnTo>
                    <a:pt x="2093" y="421"/>
                  </a:lnTo>
                  <a:lnTo>
                    <a:pt x="2102" y="460"/>
                  </a:lnTo>
                  <a:lnTo>
                    <a:pt x="2161" y="787"/>
                  </a:lnTo>
                  <a:lnTo>
                    <a:pt x="2161" y="801"/>
                  </a:lnTo>
                  <a:lnTo>
                    <a:pt x="2157" y="813"/>
                  </a:lnTo>
                  <a:lnTo>
                    <a:pt x="2148" y="824"/>
                  </a:lnTo>
                  <a:lnTo>
                    <a:pt x="2137" y="830"/>
                  </a:lnTo>
                  <a:lnTo>
                    <a:pt x="2124" y="833"/>
                  </a:lnTo>
                  <a:lnTo>
                    <a:pt x="38" y="833"/>
                  </a:lnTo>
                  <a:lnTo>
                    <a:pt x="25" y="830"/>
                  </a:lnTo>
                  <a:lnTo>
                    <a:pt x="13" y="824"/>
                  </a:lnTo>
                  <a:lnTo>
                    <a:pt x="4" y="813"/>
                  </a:lnTo>
                  <a:lnTo>
                    <a:pt x="0" y="801"/>
                  </a:lnTo>
                  <a:lnTo>
                    <a:pt x="0" y="787"/>
                  </a:lnTo>
                  <a:lnTo>
                    <a:pt x="58" y="460"/>
                  </a:lnTo>
                  <a:lnTo>
                    <a:pt x="69" y="421"/>
                  </a:lnTo>
                  <a:lnTo>
                    <a:pt x="82" y="383"/>
                  </a:lnTo>
                  <a:lnTo>
                    <a:pt x="100" y="349"/>
                  </a:lnTo>
                  <a:lnTo>
                    <a:pt x="122" y="316"/>
                  </a:lnTo>
                  <a:lnTo>
                    <a:pt x="147" y="286"/>
                  </a:lnTo>
                  <a:lnTo>
                    <a:pt x="176" y="259"/>
                  </a:lnTo>
                  <a:lnTo>
                    <a:pt x="208" y="236"/>
                  </a:lnTo>
                  <a:lnTo>
                    <a:pt x="242" y="215"/>
                  </a:lnTo>
                  <a:lnTo>
                    <a:pt x="603" y="37"/>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1" name="Shape 12321"/>
            <p:cNvSpPr/>
            <p:nvPr/>
          </p:nvSpPr>
          <p:spPr>
            <a:xfrm>
              <a:off x="411" y="3951"/>
              <a:ext cx="83" cy="97"/>
            </a:xfrm>
            <a:custGeom>
              <a:avLst/>
              <a:gdLst/>
              <a:ahLst/>
              <a:cxnLst/>
              <a:rect l="0" t="0" r="0" b="0"/>
              <a:pathLst>
                <a:path w="1157" h="1358" extrusionOk="0">
                  <a:moveTo>
                    <a:pt x="678" y="0"/>
                  </a:moveTo>
                  <a:lnTo>
                    <a:pt x="678" y="679"/>
                  </a:lnTo>
                  <a:lnTo>
                    <a:pt x="1157" y="1159"/>
                  </a:lnTo>
                  <a:lnTo>
                    <a:pt x="1114" y="1199"/>
                  </a:lnTo>
                  <a:lnTo>
                    <a:pt x="1068" y="1234"/>
                  </a:lnTo>
                  <a:lnTo>
                    <a:pt x="1019" y="1266"/>
                  </a:lnTo>
                  <a:lnTo>
                    <a:pt x="968" y="1293"/>
                  </a:lnTo>
                  <a:lnTo>
                    <a:pt x="914" y="1316"/>
                  </a:lnTo>
                  <a:lnTo>
                    <a:pt x="858" y="1334"/>
                  </a:lnTo>
                  <a:lnTo>
                    <a:pt x="799" y="1348"/>
                  </a:lnTo>
                  <a:lnTo>
                    <a:pt x="739" y="1356"/>
                  </a:lnTo>
                  <a:lnTo>
                    <a:pt x="678" y="1358"/>
                  </a:lnTo>
                  <a:lnTo>
                    <a:pt x="615" y="1356"/>
                  </a:lnTo>
                  <a:lnTo>
                    <a:pt x="554" y="1347"/>
                  </a:lnTo>
                  <a:lnTo>
                    <a:pt x="495" y="1333"/>
                  </a:lnTo>
                  <a:lnTo>
                    <a:pt x="438" y="1315"/>
                  </a:lnTo>
                  <a:lnTo>
                    <a:pt x="384" y="1291"/>
                  </a:lnTo>
                  <a:lnTo>
                    <a:pt x="332" y="1264"/>
                  </a:lnTo>
                  <a:lnTo>
                    <a:pt x="293" y="1289"/>
                  </a:lnTo>
                  <a:lnTo>
                    <a:pt x="255" y="1310"/>
                  </a:lnTo>
                  <a:lnTo>
                    <a:pt x="217" y="1325"/>
                  </a:lnTo>
                  <a:lnTo>
                    <a:pt x="179" y="1335"/>
                  </a:lnTo>
                  <a:lnTo>
                    <a:pt x="143" y="1342"/>
                  </a:lnTo>
                  <a:lnTo>
                    <a:pt x="108" y="1345"/>
                  </a:lnTo>
                  <a:lnTo>
                    <a:pt x="75" y="1345"/>
                  </a:lnTo>
                  <a:lnTo>
                    <a:pt x="46" y="1342"/>
                  </a:lnTo>
                  <a:lnTo>
                    <a:pt x="36" y="1337"/>
                  </a:lnTo>
                  <a:lnTo>
                    <a:pt x="28" y="1331"/>
                  </a:lnTo>
                  <a:lnTo>
                    <a:pt x="24" y="1323"/>
                  </a:lnTo>
                  <a:lnTo>
                    <a:pt x="23" y="1315"/>
                  </a:lnTo>
                  <a:lnTo>
                    <a:pt x="24" y="1306"/>
                  </a:lnTo>
                  <a:lnTo>
                    <a:pt x="29" y="1297"/>
                  </a:lnTo>
                  <a:lnTo>
                    <a:pt x="38" y="1291"/>
                  </a:lnTo>
                  <a:lnTo>
                    <a:pt x="66" y="1275"/>
                  </a:lnTo>
                  <a:lnTo>
                    <a:pt x="91" y="1256"/>
                  </a:lnTo>
                  <a:lnTo>
                    <a:pt x="113" y="1234"/>
                  </a:lnTo>
                  <a:lnTo>
                    <a:pt x="133" y="1209"/>
                  </a:lnTo>
                  <a:lnTo>
                    <a:pt x="149" y="1185"/>
                  </a:lnTo>
                  <a:lnTo>
                    <a:pt x="164" y="1160"/>
                  </a:lnTo>
                  <a:lnTo>
                    <a:pt x="176" y="1137"/>
                  </a:lnTo>
                  <a:lnTo>
                    <a:pt x="137" y="1090"/>
                  </a:lnTo>
                  <a:lnTo>
                    <a:pt x="102" y="1038"/>
                  </a:lnTo>
                  <a:lnTo>
                    <a:pt x="71" y="985"/>
                  </a:lnTo>
                  <a:lnTo>
                    <a:pt x="47" y="929"/>
                  </a:lnTo>
                  <a:lnTo>
                    <a:pt x="26" y="870"/>
                  </a:lnTo>
                  <a:lnTo>
                    <a:pt x="12" y="808"/>
                  </a:lnTo>
                  <a:lnTo>
                    <a:pt x="3" y="745"/>
                  </a:lnTo>
                  <a:lnTo>
                    <a:pt x="0" y="679"/>
                  </a:lnTo>
                  <a:lnTo>
                    <a:pt x="3" y="615"/>
                  </a:lnTo>
                  <a:lnTo>
                    <a:pt x="12" y="550"/>
                  </a:lnTo>
                  <a:lnTo>
                    <a:pt x="26" y="489"/>
                  </a:lnTo>
                  <a:lnTo>
                    <a:pt x="47" y="429"/>
                  </a:lnTo>
                  <a:lnTo>
                    <a:pt x="72" y="373"/>
                  </a:lnTo>
                  <a:lnTo>
                    <a:pt x="103" y="320"/>
                  </a:lnTo>
                  <a:lnTo>
                    <a:pt x="138" y="268"/>
                  </a:lnTo>
                  <a:lnTo>
                    <a:pt x="177" y="221"/>
                  </a:lnTo>
                  <a:lnTo>
                    <a:pt x="221" y="178"/>
                  </a:lnTo>
                  <a:lnTo>
                    <a:pt x="268" y="139"/>
                  </a:lnTo>
                  <a:lnTo>
                    <a:pt x="318" y="104"/>
                  </a:lnTo>
                  <a:lnTo>
                    <a:pt x="371" y="74"/>
                  </a:lnTo>
                  <a:lnTo>
                    <a:pt x="428" y="48"/>
                  </a:lnTo>
                  <a:lnTo>
                    <a:pt x="488" y="28"/>
                  </a:lnTo>
                  <a:lnTo>
                    <a:pt x="549" y="13"/>
                  </a:lnTo>
                  <a:lnTo>
                    <a:pt x="612" y="3"/>
                  </a:lnTo>
                  <a:lnTo>
                    <a:pt x="6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2" name="Shape 12322"/>
            <p:cNvSpPr/>
            <p:nvPr/>
          </p:nvSpPr>
          <p:spPr>
            <a:xfrm>
              <a:off x="473" y="3985"/>
              <a:ext cx="42" cy="21"/>
            </a:xfrm>
            <a:custGeom>
              <a:avLst/>
              <a:gdLst/>
              <a:ahLst/>
              <a:cxnLst/>
              <a:rect l="0" t="0" r="0" b="0"/>
              <a:pathLst>
                <a:path w="588" h="291" extrusionOk="0">
                  <a:moveTo>
                    <a:pt x="575" y="0"/>
                  </a:moveTo>
                  <a:lnTo>
                    <a:pt x="583" y="36"/>
                  </a:lnTo>
                  <a:lnTo>
                    <a:pt x="588" y="74"/>
                  </a:lnTo>
                  <a:lnTo>
                    <a:pt x="56" y="291"/>
                  </a:lnTo>
                  <a:lnTo>
                    <a:pt x="0" y="235"/>
                  </a:lnTo>
                  <a:lnTo>
                    <a:pt x="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3" name="Shape 12323"/>
            <p:cNvSpPr/>
            <p:nvPr/>
          </p:nvSpPr>
          <p:spPr>
            <a:xfrm>
              <a:off x="467" y="3975"/>
              <a:ext cx="46" cy="23"/>
            </a:xfrm>
            <a:custGeom>
              <a:avLst/>
              <a:gdLst/>
              <a:ahLst/>
              <a:cxnLst/>
              <a:rect l="0" t="0" r="0" b="0"/>
              <a:pathLst>
                <a:path w="639" h="318" extrusionOk="0">
                  <a:moveTo>
                    <a:pt x="611" y="0"/>
                  </a:moveTo>
                  <a:lnTo>
                    <a:pt x="627" y="34"/>
                  </a:lnTo>
                  <a:lnTo>
                    <a:pt x="639" y="68"/>
                  </a:lnTo>
                  <a:lnTo>
                    <a:pt x="28" y="318"/>
                  </a:lnTo>
                  <a:lnTo>
                    <a:pt x="0" y="289"/>
                  </a:lnTo>
                  <a:lnTo>
                    <a:pt x="0" y="249"/>
                  </a:lnTo>
                  <a:lnTo>
                    <a:pt x="6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4" name="Shape 12324"/>
            <p:cNvSpPr/>
            <p:nvPr/>
          </p:nvSpPr>
          <p:spPr>
            <a:xfrm>
              <a:off x="467" y="3966"/>
              <a:ext cx="41" cy="21"/>
            </a:xfrm>
            <a:custGeom>
              <a:avLst/>
              <a:gdLst/>
              <a:ahLst/>
              <a:cxnLst/>
              <a:rect l="0" t="0" r="0" b="0"/>
              <a:pathLst>
                <a:path w="576" h="296" extrusionOk="0">
                  <a:moveTo>
                    <a:pt x="534" y="0"/>
                  </a:moveTo>
                  <a:lnTo>
                    <a:pt x="555" y="30"/>
                  </a:lnTo>
                  <a:lnTo>
                    <a:pt x="576" y="62"/>
                  </a:lnTo>
                  <a:lnTo>
                    <a:pt x="0" y="296"/>
                  </a:lnTo>
                  <a:lnTo>
                    <a:pt x="1" y="216"/>
                  </a:lnTo>
                  <a:lnTo>
                    <a:pt x="5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5" name="Shape 12325"/>
            <p:cNvSpPr/>
            <p:nvPr/>
          </p:nvSpPr>
          <p:spPr>
            <a:xfrm>
              <a:off x="467" y="3958"/>
              <a:ext cx="34" cy="18"/>
            </a:xfrm>
            <a:custGeom>
              <a:avLst/>
              <a:gdLst/>
              <a:ahLst/>
              <a:cxnLst/>
              <a:rect l="0" t="0" r="0" b="0"/>
              <a:pathLst>
                <a:path w="481" h="249" extrusionOk="0">
                  <a:moveTo>
                    <a:pt x="420" y="0"/>
                  </a:moveTo>
                  <a:lnTo>
                    <a:pt x="452" y="26"/>
                  </a:lnTo>
                  <a:lnTo>
                    <a:pt x="481" y="54"/>
                  </a:lnTo>
                  <a:lnTo>
                    <a:pt x="0" y="249"/>
                  </a:lnTo>
                  <a:lnTo>
                    <a:pt x="1" y="170"/>
                  </a:lnTo>
                  <a:lnTo>
                    <a:pt x="4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6" name="Shape 12326"/>
            <p:cNvSpPr/>
            <p:nvPr/>
          </p:nvSpPr>
          <p:spPr>
            <a:xfrm>
              <a:off x="467" y="3951"/>
              <a:ext cx="25" cy="13"/>
            </a:xfrm>
            <a:custGeom>
              <a:avLst/>
              <a:gdLst/>
              <a:ahLst/>
              <a:cxnLst/>
              <a:rect l="0" t="0" r="0" b="0"/>
              <a:pathLst>
                <a:path w="347" h="186" extrusionOk="0">
                  <a:moveTo>
                    <a:pt x="261" y="0"/>
                  </a:moveTo>
                  <a:lnTo>
                    <a:pt x="305" y="21"/>
                  </a:lnTo>
                  <a:lnTo>
                    <a:pt x="347" y="44"/>
                  </a:lnTo>
                  <a:lnTo>
                    <a:pt x="0" y="186"/>
                  </a:lnTo>
                  <a:lnTo>
                    <a:pt x="1" y="106"/>
                  </a:lnTo>
                  <a:lnTo>
                    <a:pt x="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7" name="Shape 12327"/>
            <p:cNvSpPr/>
            <p:nvPr/>
          </p:nvSpPr>
          <p:spPr>
            <a:xfrm>
              <a:off x="467" y="3947"/>
              <a:ext cx="11" cy="6"/>
            </a:xfrm>
            <a:custGeom>
              <a:avLst/>
              <a:gdLst/>
              <a:ahLst/>
              <a:cxnLst/>
              <a:rect l="0" t="0" r="0" b="0"/>
              <a:pathLst>
                <a:path w="151" h="79" extrusionOk="0">
                  <a:moveTo>
                    <a:pt x="0" y="0"/>
                  </a:moveTo>
                  <a:lnTo>
                    <a:pt x="52" y="2"/>
                  </a:lnTo>
                  <a:lnTo>
                    <a:pt x="102" y="8"/>
                  </a:lnTo>
                  <a:lnTo>
                    <a:pt x="151" y="18"/>
                  </a:lnTo>
                  <a:lnTo>
                    <a:pt x="0" y="7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8" name="Shape 12328"/>
            <p:cNvSpPr/>
            <p:nvPr/>
          </p:nvSpPr>
          <p:spPr>
            <a:xfrm>
              <a:off x="497" y="4022"/>
              <a:ext cx="11" cy="8"/>
            </a:xfrm>
            <a:custGeom>
              <a:avLst/>
              <a:gdLst/>
              <a:ahLst/>
              <a:cxnLst/>
              <a:rect l="0" t="0" r="0" b="0"/>
              <a:pathLst>
                <a:path w="151" h="119" extrusionOk="0">
                  <a:moveTo>
                    <a:pt x="151" y="0"/>
                  </a:moveTo>
                  <a:lnTo>
                    <a:pt x="123" y="42"/>
                  </a:lnTo>
                  <a:lnTo>
                    <a:pt x="91" y="82"/>
                  </a:lnTo>
                  <a:lnTo>
                    <a:pt x="56" y="119"/>
                  </a:lnTo>
                  <a:lnTo>
                    <a:pt x="0" y="62"/>
                  </a:lnTo>
                  <a:lnTo>
                    <a:pt x="1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29" name="Shape 12329"/>
            <p:cNvSpPr/>
            <p:nvPr/>
          </p:nvSpPr>
          <p:spPr>
            <a:xfrm>
              <a:off x="489" y="4008"/>
              <a:ext cx="25" cy="14"/>
            </a:xfrm>
            <a:custGeom>
              <a:avLst/>
              <a:gdLst/>
              <a:ahLst/>
              <a:cxnLst/>
              <a:rect l="0" t="0" r="0" b="0"/>
              <a:pathLst>
                <a:path w="346" h="197" extrusionOk="0">
                  <a:moveTo>
                    <a:pt x="346" y="0"/>
                  </a:moveTo>
                  <a:lnTo>
                    <a:pt x="332" y="47"/>
                  </a:lnTo>
                  <a:lnTo>
                    <a:pt x="316" y="92"/>
                  </a:lnTo>
                  <a:lnTo>
                    <a:pt x="56" y="197"/>
                  </a:lnTo>
                  <a:lnTo>
                    <a:pt x="0" y="141"/>
                  </a:lnTo>
                  <a:lnTo>
                    <a:pt x="3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0" name="Shape 12330"/>
            <p:cNvSpPr/>
            <p:nvPr/>
          </p:nvSpPr>
          <p:spPr>
            <a:xfrm>
              <a:off x="481" y="3996"/>
              <a:ext cx="34" cy="18"/>
            </a:xfrm>
            <a:custGeom>
              <a:avLst/>
              <a:gdLst/>
              <a:ahLst/>
              <a:cxnLst/>
              <a:rect l="0" t="0" r="0" b="0"/>
              <a:pathLst>
                <a:path w="481" h="252" extrusionOk="0">
                  <a:moveTo>
                    <a:pt x="481" y="0"/>
                  </a:moveTo>
                  <a:lnTo>
                    <a:pt x="481" y="1"/>
                  </a:lnTo>
                  <a:lnTo>
                    <a:pt x="481" y="1"/>
                  </a:lnTo>
                  <a:lnTo>
                    <a:pt x="480" y="42"/>
                  </a:lnTo>
                  <a:lnTo>
                    <a:pt x="476" y="81"/>
                  </a:lnTo>
                  <a:lnTo>
                    <a:pt x="57" y="252"/>
                  </a:lnTo>
                  <a:lnTo>
                    <a:pt x="0" y="196"/>
                  </a:lnTo>
                  <a:lnTo>
                    <a:pt x="4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31" name="Shape 12331"/>
          <p:cNvGrpSpPr/>
          <p:nvPr/>
        </p:nvGrpSpPr>
        <p:grpSpPr>
          <a:xfrm flipH="1">
            <a:off x="8544353" y="2063638"/>
            <a:ext cx="247449" cy="229483"/>
            <a:chOff x="10872788" y="5051425"/>
            <a:chExt cx="481013" cy="446088"/>
          </a:xfrm>
        </p:grpSpPr>
        <p:sp>
          <p:nvSpPr>
            <p:cNvPr id="12332" name="Shape 12332"/>
            <p:cNvSpPr/>
            <p:nvPr/>
          </p:nvSpPr>
          <p:spPr>
            <a:xfrm>
              <a:off x="10872788" y="5051425"/>
              <a:ext cx="481013" cy="446088"/>
            </a:xfrm>
            <a:custGeom>
              <a:avLst/>
              <a:gdLst/>
              <a:ahLst/>
              <a:cxnLst/>
              <a:rect l="0" t="0" r="0" b="0"/>
              <a:pathLst>
                <a:path w="3337" h="3094" extrusionOk="0">
                  <a:moveTo>
                    <a:pt x="1669" y="2036"/>
                  </a:moveTo>
                  <a:lnTo>
                    <a:pt x="239" y="2983"/>
                  </a:lnTo>
                  <a:lnTo>
                    <a:pt x="3099" y="2983"/>
                  </a:lnTo>
                  <a:lnTo>
                    <a:pt x="1669" y="2036"/>
                  </a:lnTo>
                  <a:close/>
                  <a:moveTo>
                    <a:pt x="3226" y="1420"/>
                  </a:moveTo>
                  <a:lnTo>
                    <a:pt x="1956" y="2093"/>
                  </a:lnTo>
                  <a:lnTo>
                    <a:pt x="3226" y="2936"/>
                  </a:lnTo>
                  <a:lnTo>
                    <a:pt x="3226" y="1420"/>
                  </a:lnTo>
                  <a:close/>
                  <a:moveTo>
                    <a:pt x="110" y="1420"/>
                  </a:moveTo>
                  <a:lnTo>
                    <a:pt x="110" y="2936"/>
                  </a:lnTo>
                  <a:lnTo>
                    <a:pt x="1381" y="2093"/>
                  </a:lnTo>
                  <a:lnTo>
                    <a:pt x="110" y="1420"/>
                  </a:lnTo>
                  <a:close/>
                  <a:moveTo>
                    <a:pt x="2886" y="1383"/>
                  </a:moveTo>
                  <a:lnTo>
                    <a:pt x="2886" y="1475"/>
                  </a:lnTo>
                  <a:lnTo>
                    <a:pt x="3060" y="1383"/>
                  </a:lnTo>
                  <a:lnTo>
                    <a:pt x="2886" y="1383"/>
                  </a:lnTo>
                  <a:close/>
                  <a:moveTo>
                    <a:pt x="278" y="1383"/>
                  </a:moveTo>
                  <a:lnTo>
                    <a:pt x="451" y="1475"/>
                  </a:lnTo>
                  <a:lnTo>
                    <a:pt x="451" y="1383"/>
                  </a:lnTo>
                  <a:lnTo>
                    <a:pt x="278" y="1383"/>
                  </a:lnTo>
                  <a:close/>
                  <a:moveTo>
                    <a:pt x="451" y="1132"/>
                  </a:moveTo>
                  <a:lnTo>
                    <a:pt x="239" y="1272"/>
                  </a:lnTo>
                  <a:lnTo>
                    <a:pt x="451" y="1272"/>
                  </a:lnTo>
                  <a:lnTo>
                    <a:pt x="451" y="1132"/>
                  </a:lnTo>
                  <a:close/>
                  <a:moveTo>
                    <a:pt x="2886" y="1132"/>
                  </a:moveTo>
                  <a:lnTo>
                    <a:pt x="2886" y="1272"/>
                  </a:lnTo>
                  <a:lnTo>
                    <a:pt x="3099" y="1272"/>
                  </a:lnTo>
                  <a:lnTo>
                    <a:pt x="2886" y="1132"/>
                  </a:lnTo>
                  <a:close/>
                  <a:moveTo>
                    <a:pt x="561" y="110"/>
                  </a:moveTo>
                  <a:lnTo>
                    <a:pt x="561" y="1533"/>
                  </a:lnTo>
                  <a:lnTo>
                    <a:pt x="1487" y="2023"/>
                  </a:lnTo>
                  <a:lnTo>
                    <a:pt x="1639" y="1923"/>
                  </a:lnTo>
                  <a:lnTo>
                    <a:pt x="1653" y="1916"/>
                  </a:lnTo>
                  <a:lnTo>
                    <a:pt x="1669" y="1914"/>
                  </a:lnTo>
                  <a:lnTo>
                    <a:pt x="1684" y="1916"/>
                  </a:lnTo>
                  <a:lnTo>
                    <a:pt x="1699" y="1923"/>
                  </a:lnTo>
                  <a:lnTo>
                    <a:pt x="1850" y="2023"/>
                  </a:lnTo>
                  <a:lnTo>
                    <a:pt x="2776" y="1533"/>
                  </a:lnTo>
                  <a:lnTo>
                    <a:pt x="2776" y="110"/>
                  </a:lnTo>
                  <a:lnTo>
                    <a:pt x="561" y="110"/>
                  </a:lnTo>
                  <a:close/>
                  <a:moveTo>
                    <a:pt x="506" y="0"/>
                  </a:moveTo>
                  <a:lnTo>
                    <a:pt x="2831" y="0"/>
                  </a:lnTo>
                  <a:lnTo>
                    <a:pt x="2848" y="3"/>
                  </a:lnTo>
                  <a:lnTo>
                    <a:pt x="2864" y="11"/>
                  </a:lnTo>
                  <a:lnTo>
                    <a:pt x="2876" y="23"/>
                  </a:lnTo>
                  <a:lnTo>
                    <a:pt x="2884" y="38"/>
                  </a:lnTo>
                  <a:lnTo>
                    <a:pt x="2886" y="56"/>
                  </a:lnTo>
                  <a:lnTo>
                    <a:pt x="2886" y="1000"/>
                  </a:lnTo>
                  <a:lnTo>
                    <a:pt x="3313" y="1282"/>
                  </a:lnTo>
                  <a:lnTo>
                    <a:pt x="3326" y="1293"/>
                  </a:lnTo>
                  <a:lnTo>
                    <a:pt x="3334" y="1309"/>
                  </a:lnTo>
                  <a:lnTo>
                    <a:pt x="3337" y="1328"/>
                  </a:lnTo>
                  <a:lnTo>
                    <a:pt x="3337" y="3038"/>
                  </a:lnTo>
                  <a:lnTo>
                    <a:pt x="3335" y="3055"/>
                  </a:lnTo>
                  <a:lnTo>
                    <a:pt x="3327" y="3071"/>
                  </a:lnTo>
                  <a:lnTo>
                    <a:pt x="3315" y="3083"/>
                  </a:lnTo>
                  <a:lnTo>
                    <a:pt x="3299" y="3091"/>
                  </a:lnTo>
                  <a:lnTo>
                    <a:pt x="3282" y="3094"/>
                  </a:lnTo>
                  <a:lnTo>
                    <a:pt x="56" y="3094"/>
                  </a:lnTo>
                  <a:lnTo>
                    <a:pt x="37" y="3091"/>
                  </a:lnTo>
                  <a:lnTo>
                    <a:pt x="22" y="3083"/>
                  </a:lnTo>
                  <a:lnTo>
                    <a:pt x="11" y="3071"/>
                  </a:lnTo>
                  <a:lnTo>
                    <a:pt x="3" y="3055"/>
                  </a:lnTo>
                  <a:lnTo>
                    <a:pt x="0" y="3038"/>
                  </a:lnTo>
                  <a:lnTo>
                    <a:pt x="0" y="1328"/>
                  </a:lnTo>
                  <a:lnTo>
                    <a:pt x="2" y="1314"/>
                  </a:lnTo>
                  <a:lnTo>
                    <a:pt x="7" y="1301"/>
                  </a:lnTo>
                  <a:lnTo>
                    <a:pt x="14" y="1290"/>
                  </a:lnTo>
                  <a:lnTo>
                    <a:pt x="24" y="1282"/>
                  </a:lnTo>
                  <a:lnTo>
                    <a:pt x="24" y="1282"/>
                  </a:lnTo>
                  <a:lnTo>
                    <a:pt x="451" y="1000"/>
                  </a:lnTo>
                  <a:lnTo>
                    <a:pt x="451" y="56"/>
                  </a:lnTo>
                  <a:lnTo>
                    <a:pt x="454" y="38"/>
                  </a:lnTo>
                  <a:lnTo>
                    <a:pt x="461" y="23"/>
                  </a:lnTo>
                  <a:lnTo>
                    <a:pt x="473" y="11"/>
                  </a:lnTo>
                  <a:lnTo>
                    <a:pt x="488" y="3"/>
                  </a:lnTo>
                  <a:lnTo>
                    <a:pt x="5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3" name="Shape 12333"/>
            <p:cNvSpPr/>
            <p:nvPr/>
          </p:nvSpPr>
          <p:spPr>
            <a:xfrm>
              <a:off x="11042651" y="5114925"/>
              <a:ext cx="142875" cy="146050"/>
            </a:xfrm>
            <a:custGeom>
              <a:avLst/>
              <a:gdLst/>
              <a:ahLst/>
              <a:cxnLst/>
              <a:rect l="0" t="0" r="0" b="0"/>
              <a:pathLst>
                <a:path w="991" h="1007" extrusionOk="0">
                  <a:moveTo>
                    <a:pt x="476" y="331"/>
                  </a:moveTo>
                  <a:lnTo>
                    <a:pt x="449" y="333"/>
                  </a:lnTo>
                  <a:lnTo>
                    <a:pt x="425" y="341"/>
                  </a:lnTo>
                  <a:lnTo>
                    <a:pt x="404" y="352"/>
                  </a:lnTo>
                  <a:lnTo>
                    <a:pt x="384" y="368"/>
                  </a:lnTo>
                  <a:lnTo>
                    <a:pt x="369" y="387"/>
                  </a:lnTo>
                  <a:lnTo>
                    <a:pt x="357" y="409"/>
                  </a:lnTo>
                  <a:lnTo>
                    <a:pt x="350" y="433"/>
                  </a:lnTo>
                  <a:lnTo>
                    <a:pt x="347" y="458"/>
                  </a:lnTo>
                  <a:lnTo>
                    <a:pt x="350" y="485"/>
                  </a:lnTo>
                  <a:lnTo>
                    <a:pt x="357" y="509"/>
                  </a:lnTo>
                  <a:lnTo>
                    <a:pt x="369" y="530"/>
                  </a:lnTo>
                  <a:lnTo>
                    <a:pt x="384" y="550"/>
                  </a:lnTo>
                  <a:lnTo>
                    <a:pt x="404" y="565"/>
                  </a:lnTo>
                  <a:lnTo>
                    <a:pt x="425" y="577"/>
                  </a:lnTo>
                  <a:lnTo>
                    <a:pt x="449" y="584"/>
                  </a:lnTo>
                  <a:lnTo>
                    <a:pt x="476" y="587"/>
                  </a:lnTo>
                  <a:lnTo>
                    <a:pt x="501" y="584"/>
                  </a:lnTo>
                  <a:lnTo>
                    <a:pt x="525" y="577"/>
                  </a:lnTo>
                  <a:lnTo>
                    <a:pt x="547" y="565"/>
                  </a:lnTo>
                  <a:lnTo>
                    <a:pt x="566" y="550"/>
                  </a:lnTo>
                  <a:lnTo>
                    <a:pt x="581" y="530"/>
                  </a:lnTo>
                  <a:lnTo>
                    <a:pt x="593" y="509"/>
                  </a:lnTo>
                  <a:lnTo>
                    <a:pt x="600" y="485"/>
                  </a:lnTo>
                  <a:lnTo>
                    <a:pt x="603" y="458"/>
                  </a:lnTo>
                  <a:lnTo>
                    <a:pt x="600" y="433"/>
                  </a:lnTo>
                  <a:lnTo>
                    <a:pt x="593" y="409"/>
                  </a:lnTo>
                  <a:lnTo>
                    <a:pt x="581" y="387"/>
                  </a:lnTo>
                  <a:lnTo>
                    <a:pt x="566" y="368"/>
                  </a:lnTo>
                  <a:lnTo>
                    <a:pt x="547" y="352"/>
                  </a:lnTo>
                  <a:lnTo>
                    <a:pt x="525" y="341"/>
                  </a:lnTo>
                  <a:lnTo>
                    <a:pt x="501" y="333"/>
                  </a:lnTo>
                  <a:lnTo>
                    <a:pt x="476" y="331"/>
                  </a:lnTo>
                  <a:close/>
                  <a:moveTo>
                    <a:pt x="496" y="0"/>
                  </a:moveTo>
                  <a:lnTo>
                    <a:pt x="550" y="3"/>
                  </a:lnTo>
                  <a:lnTo>
                    <a:pt x="601" y="12"/>
                  </a:lnTo>
                  <a:lnTo>
                    <a:pt x="652" y="25"/>
                  </a:lnTo>
                  <a:lnTo>
                    <a:pt x="700" y="44"/>
                  </a:lnTo>
                  <a:lnTo>
                    <a:pt x="745" y="67"/>
                  </a:lnTo>
                  <a:lnTo>
                    <a:pt x="788" y="96"/>
                  </a:lnTo>
                  <a:lnTo>
                    <a:pt x="827" y="128"/>
                  </a:lnTo>
                  <a:lnTo>
                    <a:pt x="864" y="164"/>
                  </a:lnTo>
                  <a:lnTo>
                    <a:pt x="895" y="203"/>
                  </a:lnTo>
                  <a:lnTo>
                    <a:pt x="924" y="246"/>
                  </a:lnTo>
                  <a:lnTo>
                    <a:pt x="947" y="291"/>
                  </a:lnTo>
                  <a:lnTo>
                    <a:pt x="966" y="339"/>
                  </a:lnTo>
                  <a:lnTo>
                    <a:pt x="979" y="389"/>
                  </a:lnTo>
                  <a:lnTo>
                    <a:pt x="988" y="441"/>
                  </a:lnTo>
                  <a:lnTo>
                    <a:pt x="991" y="496"/>
                  </a:lnTo>
                  <a:lnTo>
                    <a:pt x="991" y="536"/>
                  </a:lnTo>
                  <a:lnTo>
                    <a:pt x="988" y="571"/>
                  </a:lnTo>
                  <a:lnTo>
                    <a:pt x="979" y="604"/>
                  </a:lnTo>
                  <a:lnTo>
                    <a:pt x="965" y="634"/>
                  </a:lnTo>
                  <a:lnTo>
                    <a:pt x="946" y="661"/>
                  </a:lnTo>
                  <a:lnTo>
                    <a:pt x="923" y="684"/>
                  </a:lnTo>
                  <a:lnTo>
                    <a:pt x="895" y="703"/>
                  </a:lnTo>
                  <a:lnTo>
                    <a:pt x="865" y="718"/>
                  </a:lnTo>
                  <a:lnTo>
                    <a:pt x="832" y="727"/>
                  </a:lnTo>
                  <a:lnTo>
                    <a:pt x="797" y="730"/>
                  </a:lnTo>
                  <a:lnTo>
                    <a:pt x="763" y="727"/>
                  </a:lnTo>
                  <a:lnTo>
                    <a:pt x="731" y="719"/>
                  </a:lnTo>
                  <a:lnTo>
                    <a:pt x="702" y="704"/>
                  </a:lnTo>
                  <a:lnTo>
                    <a:pt x="675" y="686"/>
                  </a:lnTo>
                  <a:lnTo>
                    <a:pt x="652" y="664"/>
                  </a:lnTo>
                  <a:lnTo>
                    <a:pt x="633" y="638"/>
                  </a:lnTo>
                  <a:lnTo>
                    <a:pt x="605" y="659"/>
                  </a:lnTo>
                  <a:lnTo>
                    <a:pt x="576" y="675"/>
                  </a:lnTo>
                  <a:lnTo>
                    <a:pt x="545" y="687"/>
                  </a:lnTo>
                  <a:lnTo>
                    <a:pt x="510" y="694"/>
                  </a:lnTo>
                  <a:lnTo>
                    <a:pt x="476" y="697"/>
                  </a:lnTo>
                  <a:lnTo>
                    <a:pt x="436" y="694"/>
                  </a:lnTo>
                  <a:lnTo>
                    <a:pt x="400" y="685"/>
                  </a:lnTo>
                  <a:lnTo>
                    <a:pt x="365" y="671"/>
                  </a:lnTo>
                  <a:lnTo>
                    <a:pt x="334" y="651"/>
                  </a:lnTo>
                  <a:lnTo>
                    <a:pt x="306" y="627"/>
                  </a:lnTo>
                  <a:lnTo>
                    <a:pt x="282" y="599"/>
                  </a:lnTo>
                  <a:lnTo>
                    <a:pt x="263" y="569"/>
                  </a:lnTo>
                  <a:lnTo>
                    <a:pt x="249" y="534"/>
                  </a:lnTo>
                  <a:lnTo>
                    <a:pt x="240" y="498"/>
                  </a:lnTo>
                  <a:lnTo>
                    <a:pt x="237" y="458"/>
                  </a:lnTo>
                  <a:lnTo>
                    <a:pt x="240" y="420"/>
                  </a:lnTo>
                  <a:lnTo>
                    <a:pt x="249" y="383"/>
                  </a:lnTo>
                  <a:lnTo>
                    <a:pt x="263" y="349"/>
                  </a:lnTo>
                  <a:lnTo>
                    <a:pt x="282" y="318"/>
                  </a:lnTo>
                  <a:lnTo>
                    <a:pt x="306" y="290"/>
                  </a:lnTo>
                  <a:lnTo>
                    <a:pt x="334" y="266"/>
                  </a:lnTo>
                  <a:lnTo>
                    <a:pt x="365" y="247"/>
                  </a:lnTo>
                  <a:lnTo>
                    <a:pt x="400" y="233"/>
                  </a:lnTo>
                  <a:lnTo>
                    <a:pt x="436" y="223"/>
                  </a:lnTo>
                  <a:lnTo>
                    <a:pt x="476" y="220"/>
                  </a:lnTo>
                  <a:lnTo>
                    <a:pt x="514" y="223"/>
                  </a:lnTo>
                  <a:lnTo>
                    <a:pt x="551" y="233"/>
                  </a:lnTo>
                  <a:lnTo>
                    <a:pt x="585" y="247"/>
                  </a:lnTo>
                  <a:lnTo>
                    <a:pt x="617" y="266"/>
                  </a:lnTo>
                  <a:lnTo>
                    <a:pt x="644" y="290"/>
                  </a:lnTo>
                  <a:lnTo>
                    <a:pt x="668" y="318"/>
                  </a:lnTo>
                  <a:lnTo>
                    <a:pt x="687" y="349"/>
                  </a:lnTo>
                  <a:lnTo>
                    <a:pt x="702" y="383"/>
                  </a:lnTo>
                  <a:lnTo>
                    <a:pt x="711" y="420"/>
                  </a:lnTo>
                  <a:lnTo>
                    <a:pt x="714" y="458"/>
                  </a:lnTo>
                  <a:lnTo>
                    <a:pt x="714" y="536"/>
                  </a:lnTo>
                  <a:lnTo>
                    <a:pt x="717" y="559"/>
                  </a:lnTo>
                  <a:lnTo>
                    <a:pt x="725" y="578"/>
                  </a:lnTo>
                  <a:lnTo>
                    <a:pt x="738" y="595"/>
                  </a:lnTo>
                  <a:lnTo>
                    <a:pt x="755" y="608"/>
                  </a:lnTo>
                  <a:lnTo>
                    <a:pt x="776" y="616"/>
                  </a:lnTo>
                  <a:lnTo>
                    <a:pt x="797" y="619"/>
                  </a:lnTo>
                  <a:lnTo>
                    <a:pt x="819" y="616"/>
                  </a:lnTo>
                  <a:lnTo>
                    <a:pt x="839" y="608"/>
                  </a:lnTo>
                  <a:lnTo>
                    <a:pt x="857" y="595"/>
                  </a:lnTo>
                  <a:lnTo>
                    <a:pt x="869" y="578"/>
                  </a:lnTo>
                  <a:lnTo>
                    <a:pt x="878" y="559"/>
                  </a:lnTo>
                  <a:lnTo>
                    <a:pt x="881" y="536"/>
                  </a:lnTo>
                  <a:lnTo>
                    <a:pt x="881" y="496"/>
                  </a:lnTo>
                  <a:lnTo>
                    <a:pt x="878" y="447"/>
                  </a:lnTo>
                  <a:lnTo>
                    <a:pt x="869" y="401"/>
                  </a:lnTo>
                  <a:lnTo>
                    <a:pt x="855" y="356"/>
                  </a:lnTo>
                  <a:lnTo>
                    <a:pt x="835" y="315"/>
                  </a:lnTo>
                  <a:lnTo>
                    <a:pt x="812" y="276"/>
                  </a:lnTo>
                  <a:lnTo>
                    <a:pt x="784" y="240"/>
                  </a:lnTo>
                  <a:lnTo>
                    <a:pt x="751" y="208"/>
                  </a:lnTo>
                  <a:lnTo>
                    <a:pt x="716" y="180"/>
                  </a:lnTo>
                  <a:lnTo>
                    <a:pt x="676" y="156"/>
                  </a:lnTo>
                  <a:lnTo>
                    <a:pt x="635" y="136"/>
                  </a:lnTo>
                  <a:lnTo>
                    <a:pt x="590" y="122"/>
                  </a:lnTo>
                  <a:lnTo>
                    <a:pt x="544" y="114"/>
                  </a:lnTo>
                  <a:lnTo>
                    <a:pt x="496" y="111"/>
                  </a:lnTo>
                  <a:lnTo>
                    <a:pt x="447" y="114"/>
                  </a:lnTo>
                  <a:lnTo>
                    <a:pt x="401" y="122"/>
                  </a:lnTo>
                  <a:lnTo>
                    <a:pt x="356" y="136"/>
                  </a:lnTo>
                  <a:lnTo>
                    <a:pt x="315" y="156"/>
                  </a:lnTo>
                  <a:lnTo>
                    <a:pt x="276" y="180"/>
                  </a:lnTo>
                  <a:lnTo>
                    <a:pt x="240" y="208"/>
                  </a:lnTo>
                  <a:lnTo>
                    <a:pt x="208" y="240"/>
                  </a:lnTo>
                  <a:lnTo>
                    <a:pt x="180" y="276"/>
                  </a:lnTo>
                  <a:lnTo>
                    <a:pt x="155" y="315"/>
                  </a:lnTo>
                  <a:lnTo>
                    <a:pt x="136" y="356"/>
                  </a:lnTo>
                  <a:lnTo>
                    <a:pt x="122" y="401"/>
                  </a:lnTo>
                  <a:lnTo>
                    <a:pt x="114" y="447"/>
                  </a:lnTo>
                  <a:lnTo>
                    <a:pt x="111" y="496"/>
                  </a:lnTo>
                  <a:lnTo>
                    <a:pt x="111" y="512"/>
                  </a:lnTo>
                  <a:lnTo>
                    <a:pt x="114" y="560"/>
                  </a:lnTo>
                  <a:lnTo>
                    <a:pt x="122" y="606"/>
                  </a:lnTo>
                  <a:lnTo>
                    <a:pt x="136" y="651"/>
                  </a:lnTo>
                  <a:lnTo>
                    <a:pt x="155" y="692"/>
                  </a:lnTo>
                  <a:lnTo>
                    <a:pt x="180" y="732"/>
                  </a:lnTo>
                  <a:lnTo>
                    <a:pt x="208" y="767"/>
                  </a:lnTo>
                  <a:lnTo>
                    <a:pt x="240" y="800"/>
                  </a:lnTo>
                  <a:lnTo>
                    <a:pt x="276" y="828"/>
                  </a:lnTo>
                  <a:lnTo>
                    <a:pt x="315" y="851"/>
                  </a:lnTo>
                  <a:lnTo>
                    <a:pt x="356" y="871"/>
                  </a:lnTo>
                  <a:lnTo>
                    <a:pt x="401" y="885"/>
                  </a:lnTo>
                  <a:lnTo>
                    <a:pt x="447" y="894"/>
                  </a:lnTo>
                  <a:lnTo>
                    <a:pt x="496" y="897"/>
                  </a:lnTo>
                  <a:lnTo>
                    <a:pt x="936" y="897"/>
                  </a:lnTo>
                  <a:lnTo>
                    <a:pt x="953" y="899"/>
                  </a:lnTo>
                  <a:lnTo>
                    <a:pt x="968" y="907"/>
                  </a:lnTo>
                  <a:lnTo>
                    <a:pt x="980" y="919"/>
                  </a:lnTo>
                  <a:lnTo>
                    <a:pt x="988" y="934"/>
                  </a:lnTo>
                  <a:lnTo>
                    <a:pt x="991" y="952"/>
                  </a:lnTo>
                  <a:lnTo>
                    <a:pt x="988" y="969"/>
                  </a:lnTo>
                  <a:lnTo>
                    <a:pt x="980" y="984"/>
                  </a:lnTo>
                  <a:lnTo>
                    <a:pt x="968" y="996"/>
                  </a:lnTo>
                  <a:lnTo>
                    <a:pt x="953" y="1004"/>
                  </a:lnTo>
                  <a:lnTo>
                    <a:pt x="936" y="1007"/>
                  </a:lnTo>
                  <a:lnTo>
                    <a:pt x="496" y="1007"/>
                  </a:lnTo>
                  <a:lnTo>
                    <a:pt x="441" y="1004"/>
                  </a:lnTo>
                  <a:lnTo>
                    <a:pt x="390" y="996"/>
                  </a:lnTo>
                  <a:lnTo>
                    <a:pt x="339" y="982"/>
                  </a:lnTo>
                  <a:lnTo>
                    <a:pt x="291" y="963"/>
                  </a:lnTo>
                  <a:lnTo>
                    <a:pt x="246" y="939"/>
                  </a:lnTo>
                  <a:lnTo>
                    <a:pt x="203" y="911"/>
                  </a:lnTo>
                  <a:lnTo>
                    <a:pt x="164" y="880"/>
                  </a:lnTo>
                  <a:lnTo>
                    <a:pt x="128" y="843"/>
                  </a:lnTo>
                  <a:lnTo>
                    <a:pt x="96" y="804"/>
                  </a:lnTo>
                  <a:lnTo>
                    <a:pt x="67" y="761"/>
                  </a:lnTo>
                  <a:lnTo>
                    <a:pt x="44" y="717"/>
                  </a:lnTo>
                  <a:lnTo>
                    <a:pt x="26" y="668"/>
                  </a:lnTo>
                  <a:lnTo>
                    <a:pt x="12" y="617"/>
                  </a:lnTo>
                  <a:lnTo>
                    <a:pt x="2" y="566"/>
                  </a:lnTo>
                  <a:lnTo>
                    <a:pt x="0" y="512"/>
                  </a:lnTo>
                  <a:lnTo>
                    <a:pt x="0" y="496"/>
                  </a:lnTo>
                  <a:lnTo>
                    <a:pt x="2" y="441"/>
                  </a:lnTo>
                  <a:lnTo>
                    <a:pt x="12" y="389"/>
                  </a:lnTo>
                  <a:lnTo>
                    <a:pt x="26" y="339"/>
                  </a:lnTo>
                  <a:lnTo>
                    <a:pt x="44" y="291"/>
                  </a:lnTo>
                  <a:lnTo>
                    <a:pt x="67" y="246"/>
                  </a:lnTo>
                  <a:lnTo>
                    <a:pt x="96" y="203"/>
                  </a:lnTo>
                  <a:lnTo>
                    <a:pt x="128" y="164"/>
                  </a:lnTo>
                  <a:lnTo>
                    <a:pt x="164" y="128"/>
                  </a:lnTo>
                  <a:lnTo>
                    <a:pt x="203" y="96"/>
                  </a:lnTo>
                  <a:lnTo>
                    <a:pt x="246" y="67"/>
                  </a:lnTo>
                  <a:lnTo>
                    <a:pt x="291" y="44"/>
                  </a:lnTo>
                  <a:lnTo>
                    <a:pt x="339" y="25"/>
                  </a:lnTo>
                  <a:lnTo>
                    <a:pt x="390" y="12"/>
                  </a:lnTo>
                  <a:lnTo>
                    <a:pt x="441" y="3"/>
                  </a:lnTo>
                  <a:lnTo>
                    <a:pt x="4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34" name="Shape 12334"/>
          <p:cNvGrpSpPr/>
          <p:nvPr/>
        </p:nvGrpSpPr>
        <p:grpSpPr>
          <a:xfrm flipH="1">
            <a:off x="7489643" y="2053430"/>
            <a:ext cx="205799" cy="249899"/>
            <a:chOff x="10261600" y="5060950"/>
            <a:chExt cx="400050" cy="485776"/>
          </a:xfrm>
        </p:grpSpPr>
        <p:sp>
          <p:nvSpPr>
            <p:cNvPr id="12335" name="Shape 12335"/>
            <p:cNvSpPr/>
            <p:nvPr/>
          </p:nvSpPr>
          <p:spPr>
            <a:xfrm>
              <a:off x="10337800" y="5135563"/>
              <a:ext cx="249238" cy="411163"/>
            </a:xfrm>
            <a:custGeom>
              <a:avLst/>
              <a:gdLst/>
              <a:ahLst/>
              <a:cxnLst/>
              <a:rect l="0" t="0" r="0" b="0"/>
              <a:pathLst>
                <a:path w="1726" h="2849" extrusionOk="0">
                  <a:moveTo>
                    <a:pt x="602" y="2656"/>
                  </a:moveTo>
                  <a:lnTo>
                    <a:pt x="617" y="2679"/>
                  </a:lnTo>
                  <a:lnTo>
                    <a:pt x="635" y="2699"/>
                  </a:lnTo>
                  <a:lnTo>
                    <a:pt x="658" y="2716"/>
                  </a:lnTo>
                  <a:lnTo>
                    <a:pt x="683" y="2728"/>
                  </a:lnTo>
                  <a:lnTo>
                    <a:pt x="710" y="2735"/>
                  </a:lnTo>
                  <a:lnTo>
                    <a:pt x="740" y="2738"/>
                  </a:lnTo>
                  <a:lnTo>
                    <a:pt x="989" y="2738"/>
                  </a:lnTo>
                  <a:lnTo>
                    <a:pt x="1013" y="2736"/>
                  </a:lnTo>
                  <a:lnTo>
                    <a:pt x="1036" y="2731"/>
                  </a:lnTo>
                  <a:lnTo>
                    <a:pt x="1058" y="2722"/>
                  </a:lnTo>
                  <a:lnTo>
                    <a:pt x="1077" y="2711"/>
                  </a:lnTo>
                  <a:lnTo>
                    <a:pt x="602" y="2656"/>
                  </a:lnTo>
                  <a:close/>
                  <a:moveTo>
                    <a:pt x="581" y="2498"/>
                  </a:moveTo>
                  <a:lnTo>
                    <a:pt x="581" y="2543"/>
                  </a:lnTo>
                  <a:lnTo>
                    <a:pt x="1145" y="2607"/>
                  </a:lnTo>
                  <a:lnTo>
                    <a:pt x="1147" y="2580"/>
                  </a:lnTo>
                  <a:lnTo>
                    <a:pt x="1147" y="2562"/>
                  </a:lnTo>
                  <a:lnTo>
                    <a:pt x="581" y="2498"/>
                  </a:lnTo>
                  <a:close/>
                  <a:moveTo>
                    <a:pt x="581" y="2336"/>
                  </a:moveTo>
                  <a:lnTo>
                    <a:pt x="581" y="2386"/>
                  </a:lnTo>
                  <a:lnTo>
                    <a:pt x="1147" y="2451"/>
                  </a:lnTo>
                  <a:lnTo>
                    <a:pt x="1147" y="2336"/>
                  </a:lnTo>
                  <a:lnTo>
                    <a:pt x="581" y="2336"/>
                  </a:lnTo>
                  <a:close/>
                  <a:moveTo>
                    <a:pt x="853" y="110"/>
                  </a:moveTo>
                  <a:lnTo>
                    <a:pt x="786" y="114"/>
                  </a:lnTo>
                  <a:lnTo>
                    <a:pt x="721" y="125"/>
                  </a:lnTo>
                  <a:lnTo>
                    <a:pt x="658" y="140"/>
                  </a:lnTo>
                  <a:lnTo>
                    <a:pt x="597" y="160"/>
                  </a:lnTo>
                  <a:lnTo>
                    <a:pt x="537" y="186"/>
                  </a:lnTo>
                  <a:lnTo>
                    <a:pt x="481" y="217"/>
                  </a:lnTo>
                  <a:lnTo>
                    <a:pt x="428" y="252"/>
                  </a:lnTo>
                  <a:lnTo>
                    <a:pt x="378" y="290"/>
                  </a:lnTo>
                  <a:lnTo>
                    <a:pt x="332" y="333"/>
                  </a:lnTo>
                  <a:lnTo>
                    <a:pt x="289" y="381"/>
                  </a:lnTo>
                  <a:lnTo>
                    <a:pt x="250" y="431"/>
                  </a:lnTo>
                  <a:lnTo>
                    <a:pt x="215" y="484"/>
                  </a:lnTo>
                  <a:lnTo>
                    <a:pt x="186" y="540"/>
                  </a:lnTo>
                  <a:lnTo>
                    <a:pt x="160" y="600"/>
                  </a:lnTo>
                  <a:lnTo>
                    <a:pt x="140" y="661"/>
                  </a:lnTo>
                  <a:lnTo>
                    <a:pt x="124" y="724"/>
                  </a:lnTo>
                  <a:lnTo>
                    <a:pt x="115" y="790"/>
                  </a:lnTo>
                  <a:lnTo>
                    <a:pt x="112" y="856"/>
                  </a:lnTo>
                  <a:lnTo>
                    <a:pt x="114" y="920"/>
                  </a:lnTo>
                  <a:lnTo>
                    <a:pt x="120" y="981"/>
                  </a:lnTo>
                  <a:lnTo>
                    <a:pt x="132" y="1042"/>
                  </a:lnTo>
                  <a:lnTo>
                    <a:pt x="150" y="1101"/>
                  </a:lnTo>
                  <a:lnTo>
                    <a:pt x="171" y="1158"/>
                  </a:lnTo>
                  <a:lnTo>
                    <a:pt x="198" y="1215"/>
                  </a:lnTo>
                  <a:lnTo>
                    <a:pt x="230" y="1268"/>
                  </a:lnTo>
                  <a:lnTo>
                    <a:pt x="265" y="1319"/>
                  </a:lnTo>
                  <a:lnTo>
                    <a:pt x="317" y="1393"/>
                  </a:lnTo>
                  <a:lnTo>
                    <a:pt x="365" y="1468"/>
                  </a:lnTo>
                  <a:lnTo>
                    <a:pt x="408" y="1546"/>
                  </a:lnTo>
                  <a:lnTo>
                    <a:pt x="447" y="1626"/>
                  </a:lnTo>
                  <a:lnTo>
                    <a:pt x="481" y="1709"/>
                  </a:lnTo>
                  <a:lnTo>
                    <a:pt x="511" y="1792"/>
                  </a:lnTo>
                  <a:lnTo>
                    <a:pt x="535" y="1877"/>
                  </a:lnTo>
                  <a:lnTo>
                    <a:pt x="555" y="1963"/>
                  </a:lnTo>
                  <a:lnTo>
                    <a:pt x="569" y="2050"/>
                  </a:lnTo>
                  <a:lnTo>
                    <a:pt x="577" y="2138"/>
                  </a:lnTo>
                  <a:lnTo>
                    <a:pt x="581" y="2226"/>
                  </a:lnTo>
                  <a:lnTo>
                    <a:pt x="1146" y="2226"/>
                  </a:lnTo>
                  <a:lnTo>
                    <a:pt x="1150" y="2137"/>
                  </a:lnTo>
                  <a:lnTo>
                    <a:pt x="1159" y="2050"/>
                  </a:lnTo>
                  <a:lnTo>
                    <a:pt x="1173" y="1963"/>
                  </a:lnTo>
                  <a:lnTo>
                    <a:pt x="1192" y="1877"/>
                  </a:lnTo>
                  <a:lnTo>
                    <a:pt x="1216" y="1792"/>
                  </a:lnTo>
                  <a:lnTo>
                    <a:pt x="1245" y="1709"/>
                  </a:lnTo>
                  <a:lnTo>
                    <a:pt x="1280" y="1627"/>
                  </a:lnTo>
                  <a:lnTo>
                    <a:pt x="1318" y="1547"/>
                  </a:lnTo>
                  <a:lnTo>
                    <a:pt x="1362" y="1468"/>
                  </a:lnTo>
                  <a:lnTo>
                    <a:pt x="1410" y="1393"/>
                  </a:lnTo>
                  <a:lnTo>
                    <a:pt x="1464" y="1318"/>
                  </a:lnTo>
                  <a:lnTo>
                    <a:pt x="1498" y="1268"/>
                  </a:lnTo>
                  <a:lnTo>
                    <a:pt x="1529" y="1215"/>
                  </a:lnTo>
                  <a:lnTo>
                    <a:pt x="1556" y="1160"/>
                  </a:lnTo>
                  <a:lnTo>
                    <a:pt x="1577" y="1104"/>
                  </a:lnTo>
                  <a:lnTo>
                    <a:pt x="1594" y="1046"/>
                  </a:lnTo>
                  <a:lnTo>
                    <a:pt x="1606" y="986"/>
                  </a:lnTo>
                  <a:lnTo>
                    <a:pt x="1614" y="925"/>
                  </a:lnTo>
                  <a:lnTo>
                    <a:pt x="1616" y="864"/>
                  </a:lnTo>
                  <a:lnTo>
                    <a:pt x="1614" y="803"/>
                  </a:lnTo>
                  <a:lnTo>
                    <a:pt x="1607" y="744"/>
                  </a:lnTo>
                  <a:lnTo>
                    <a:pt x="1594" y="685"/>
                  </a:lnTo>
                  <a:lnTo>
                    <a:pt x="1579" y="628"/>
                  </a:lnTo>
                  <a:lnTo>
                    <a:pt x="1558" y="573"/>
                  </a:lnTo>
                  <a:lnTo>
                    <a:pt x="1533" y="520"/>
                  </a:lnTo>
                  <a:lnTo>
                    <a:pt x="1504" y="467"/>
                  </a:lnTo>
                  <a:lnTo>
                    <a:pt x="1471" y="418"/>
                  </a:lnTo>
                  <a:lnTo>
                    <a:pt x="1433" y="371"/>
                  </a:lnTo>
                  <a:lnTo>
                    <a:pt x="1392" y="327"/>
                  </a:lnTo>
                  <a:lnTo>
                    <a:pt x="1347" y="286"/>
                  </a:lnTo>
                  <a:lnTo>
                    <a:pt x="1300" y="250"/>
                  </a:lnTo>
                  <a:lnTo>
                    <a:pt x="1250" y="217"/>
                  </a:lnTo>
                  <a:lnTo>
                    <a:pt x="1198" y="189"/>
                  </a:lnTo>
                  <a:lnTo>
                    <a:pt x="1145" y="165"/>
                  </a:lnTo>
                  <a:lnTo>
                    <a:pt x="1088" y="145"/>
                  </a:lnTo>
                  <a:lnTo>
                    <a:pt x="1031" y="130"/>
                  </a:lnTo>
                  <a:lnTo>
                    <a:pt x="973" y="119"/>
                  </a:lnTo>
                  <a:lnTo>
                    <a:pt x="914" y="112"/>
                  </a:lnTo>
                  <a:lnTo>
                    <a:pt x="853" y="110"/>
                  </a:lnTo>
                  <a:close/>
                  <a:moveTo>
                    <a:pt x="851" y="0"/>
                  </a:moveTo>
                  <a:lnTo>
                    <a:pt x="921" y="2"/>
                  </a:lnTo>
                  <a:lnTo>
                    <a:pt x="989" y="9"/>
                  </a:lnTo>
                  <a:lnTo>
                    <a:pt x="1057" y="21"/>
                  </a:lnTo>
                  <a:lnTo>
                    <a:pt x="1122" y="39"/>
                  </a:lnTo>
                  <a:lnTo>
                    <a:pt x="1185" y="61"/>
                  </a:lnTo>
                  <a:lnTo>
                    <a:pt x="1247" y="90"/>
                  </a:lnTo>
                  <a:lnTo>
                    <a:pt x="1307" y="123"/>
                  </a:lnTo>
                  <a:lnTo>
                    <a:pt x="1364" y="159"/>
                  </a:lnTo>
                  <a:lnTo>
                    <a:pt x="1419" y="201"/>
                  </a:lnTo>
                  <a:lnTo>
                    <a:pt x="1470" y="249"/>
                  </a:lnTo>
                  <a:lnTo>
                    <a:pt x="1517" y="300"/>
                  </a:lnTo>
                  <a:lnTo>
                    <a:pt x="1560" y="353"/>
                  </a:lnTo>
                  <a:lnTo>
                    <a:pt x="1599" y="409"/>
                  </a:lnTo>
                  <a:lnTo>
                    <a:pt x="1631" y="469"/>
                  </a:lnTo>
                  <a:lnTo>
                    <a:pt x="1660" y="530"/>
                  </a:lnTo>
                  <a:lnTo>
                    <a:pt x="1683" y="593"/>
                  </a:lnTo>
                  <a:lnTo>
                    <a:pt x="1703" y="659"/>
                  </a:lnTo>
                  <a:lnTo>
                    <a:pt x="1716" y="725"/>
                  </a:lnTo>
                  <a:lnTo>
                    <a:pt x="1724" y="794"/>
                  </a:lnTo>
                  <a:lnTo>
                    <a:pt x="1726" y="864"/>
                  </a:lnTo>
                  <a:lnTo>
                    <a:pt x="1723" y="934"/>
                  </a:lnTo>
                  <a:lnTo>
                    <a:pt x="1715" y="1004"/>
                  </a:lnTo>
                  <a:lnTo>
                    <a:pt x="1702" y="1072"/>
                  </a:lnTo>
                  <a:lnTo>
                    <a:pt x="1682" y="1139"/>
                  </a:lnTo>
                  <a:lnTo>
                    <a:pt x="1657" y="1203"/>
                  </a:lnTo>
                  <a:lnTo>
                    <a:pt x="1627" y="1267"/>
                  </a:lnTo>
                  <a:lnTo>
                    <a:pt x="1592" y="1327"/>
                  </a:lnTo>
                  <a:lnTo>
                    <a:pt x="1551" y="1384"/>
                  </a:lnTo>
                  <a:lnTo>
                    <a:pt x="1496" y="1462"/>
                  </a:lnTo>
                  <a:lnTo>
                    <a:pt x="1447" y="1543"/>
                  </a:lnTo>
                  <a:lnTo>
                    <a:pt x="1403" y="1625"/>
                  </a:lnTo>
                  <a:lnTo>
                    <a:pt x="1364" y="1709"/>
                  </a:lnTo>
                  <a:lnTo>
                    <a:pt x="1332" y="1796"/>
                  </a:lnTo>
                  <a:lnTo>
                    <a:pt x="1305" y="1883"/>
                  </a:lnTo>
                  <a:lnTo>
                    <a:pt x="1285" y="1972"/>
                  </a:lnTo>
                  <a:lnTo>
                    <a:pt x="1269" y="2063"/>
                  </a:lnTo>
                  <a:lnTo>
                    <a:pt x="1260" y="2154"/>
                  </a:lnTo>
                  <a:lnTo>
                    <a:pt x="1258" y="2246"/>
                  </a:lnTo>
                  <a:lnTo>
                    <a:pt x="1258" y="2580"/>
                  </a:lnTo>
                  <a:lnTo>
                    <a:pt x="1255" y="2620"/>
                  </a:lnTo>
                  <a:lnTo>
                    <a:pt x="1246" y="2657"/>
                  </a:lnTo>
                  <a:lnTo>
                    <a:pt x="1233" y="2693"/>
                  </a:lnTo>
                  <a:lnTo>
                    <a:pt x="1214" y="2726"/>
                  </a:lnTo>
                  <a:lnTo>
                    <a:pt x="1192" y="2757"/>
                  </a:lnTo>
                  <a:lnTo>
                    <a:pt x="1165" y="2783"/>
                  </a:lnTo>
                  <a:lnTo>
                    <a:pt x="1135" y="2806"/>
                  </a:lnTo>
                  <a:lnTo>
                    <a:pt x="1103" y="2824"/>
                  </a:lnTo>
                  <a:lnTo>
                    <a:pt x="1067" y="2838"/>
                  </a:lnTo>
                  <a:lnTo>
                    <a:pt x="1029" y="2846"/>
                  </a:lnTo>
                  <a:lnTo>
                    <a:pt x="989" y="2849"/>
                  </a:lnTo>
                  <a:lnTo>
                    <a:pt x="740" y="2849"/>
                  </a:lnTo>
                  <a:lnTo>
                    <a:pt x="700" y="2846"/>
                  </a:lnTo>
                  <a:lnTo>
                    <a:pt x="662" y="2838"/>
                  </a:lnTo>
                  <a:lnTo>
                    <a:pt x="626" y="2824"/>
                  </a:lnTo>
                  <a:lnTo>
                    <a:pt x="593" y="2806"/>
                  </a:lnTo>
                  <a:lnTo>
                    <a:pt x="564" y="2783"/>
                  </a:lnTo>
                  <a:lnTo>
                    <a:pt x="537" y="2757"/>
                  </a:lnTo>
                  <a:lnTo>
                    <a:pt x="515" y="2726"/>
                  </a:lnTo>
                  <a:lnTo>
                    <a:pt x="496" y="2693"/>
                  </a:lnTo>
                  <a:lnTo>
                    <a:pt x="482" y="2657"/>
                  </a:lnTo>
                  <a:lnTo>
                    <a:pt x="474" y="2620"/>
                  </a:lnTo>
                  <a:lnTo>
                    <a:pt x="471" y="2580"/>
                  </a:lnTo>
                  <a:lnTo>
                    <a:pt x="471" y="2246"/>
                  </a:lnTo>
                  <a:lnTo>
                    <a:pt x="469" y="2163"/>
                  </a:lnTo>
                  <a:lnTo>
                    <a:pt x="461" y="2080"/>
                  </a:lnTo>
                  <a:lnTo>
                    <a:pt x="448" y="1997"/>
                  </a:lnTo>
                  <a:lnTo>
                    <a:pt x="431" y="1916"/>
                  </a:lnTo>
                  <a:lnTo>
                    <a:pt x="408" y="1835"/>
                  </a:lnTo>
                  <a:lnTo>
                    <a:pt x="381" y="1756"/>
                  </a:lnTo>
                  <a:lnTo>
                    <a:pt x="349" y="1678"/>
                  </a:lnTo>
                  <a:lnTo>
                    <a:pt x="312" y="1601"/>
                  </a:lnTo>
                  <a:lnTo>
                    <a:pt x="271" y="1528"/>
                  </a:lnTo>
                  <a:lnTo>
                    <a:pt x="226" y="1456"/>
                  </a:lnTo>
                  <a:lnTo>
                    <a:pt x="177" y="1386"/>
                  </a:lnTo>
                  <a:lnTo>
                    <a:pt x="135" y="1327"/>
                  </a:lnTo>
                  <a:lnTo>
                    <a:pt x="100" y="1266"/>
                  </a:lnTo>
                  <a:lnTo>
                    <a:pt x="69" y="1202"/>
                  </a:lnTo>
                  <a:lnTo>
                    <a:pt x="44" y="1136"/>
                  </a:lnTo>
                  <a:lnTo>
                    <a:pt x="25" y="1068"/>
                  </a:lnTo>
                  <a:lnTo>
                    <a:pt x="12" y="999"/>
                  </a:lnTo>
                  <a:lnTo>
                    <a:pt x="4" y="928"/>
                  </a:lnTo>
                  <a:lnTo>
                    <a:pt x="0" y="855"/>
                  </a:lnTo>
                  <a:lnTo>
                    <a:pt x="5" y="788"/>
                  </a:lnTo>
                  <a:lnTo>
                    <a:pt x="13" y="722"/>
                  </a:lnTo>
                  <a:lnTo>
                    <a:pt x="26" y="657"/>
                  </a:lnTo>
                  <a:lnTo>
                    <a:pt x="44" y="593"/>
                  </a:lnTo>
                  <a:lnTo>
                    <a:pt x="68" y="531"/>
                  </a:lnTo>
                  <a:lnTo>
                    <a:pt x="96" y="472"/>
                  </a:lnTo>
                  <a:lnTo>
                    <a:pt x="128" y="413"/>
                  </a:lnTo>
                  <a:lnTo>
                    <a:pt x="165" y="358"/>
                  </a:lnTo>
                  <a:lnTo>
                    <a:pt x="207" y="305"/>
                  </a:lnTo>
                  <a:lnTo>
                    <a:pt x="253" y="256"/>
                  </a:lnTo>
                  <a:lnTo>
                    <a:pt x="302" y="209"/>
                  </a:lnTo>
                  <a:lnTo>
                    <a:pt x="355" y="167"/>
                  </a:lnTo>
                  <a:lnTo>
                    <a:pt x="410" y="130"/>
                  </a:lnTo>
                  <a:lnTo>
                    <a:pt x="468" y="97"/>
                  </a:lnTo>
                  <a:lnTo>
                    <a:pt x="528" y="68"/>
                  </a:lnTo>
                  <a:lnTo>
                    <a:pt x="589" y="45"/>
                  </a:lnTo>
                  <a:lnTo>
                    <a:pt x="653" y="26"/>
                  </a:lnTo>
                  <a:lnTo>
                    <a:pt x="718" y="12"/>
                  </a:lnTo>
                  <a:lnTo>
                    <a:pt x="784" y="4"/>
                  </a:lnTo>
                  <a:lnTo>
                    <a:pt x="8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6" name="Shape 12336"/>
            <p:cNvSpPr/>
            <p:nvPr/>
          </p:nvSpPr>
          <p:spPr>
            <a:xfrm>
              <a:off x="10366375" y="5251450"/>
              <a:ext cx="15875" cy="30163"/>
            </a:xfrm>
            <a:custGeom>
              <a:avLst/>
              <a:gdLst/>
              <a:ahLst/>
              <a:cxnLst/>
              <a:rect l="0" t="0" r="0" b="0"/>
              <a:pathLst>
                <a:path w="116" h="208" extrusionOk="0">
                  <a:moveTo>
                    <a:pt x="56" y="0"/>
                  </a:moveTo>
                  <a:lnTo>
                    <a:pt x="73" y="3"/>
                  </a:lnTo>
                  <a:lnTo>
                    <a:pt x="89" y="11"/>
                  </a:lnTo>
                  <a:lnTo>
                    <a:pt x="100" y="24"/>
                  </a:lnTo>
                  <a:lnTo>
                    <a:pt x="108" y="39"/>
                  </a:lnTo>
                  <a:lnTo>
                    <a:pt x="110" y="56"/>
                  </a:lnTo>
                  <a:lnTo>
                    <a:pt x="112" y="100"/>
                  </a:lnTo>
                  <a:lnTo>
                    <a:pt x="116" y="144"/>
                  </a:lnTo>
                  <a:lnTo>
                    <a:pt x="116" y="163"/>
                  </a:lnTo>
                  <a:lnTo>
                    <a:pt x="111" y="179"/>
                  </a:lnTo>
                  <a:lnTo>
                    <a:pt x="101" y="193"/>
                  </a:lnTo>
                  <a:lnTo>
                    <a:pt x="87" y="203"/>
                  </a:lnTo>
                  <a:lnTo>
                    <a:pt x="70" y="208"/>
                  </a:lnTo>
                  <a:lnTo>
                    <a:pt x="62" y="208"/>
                  </a:lnTo>
                  <a:lnTo>
                    <a:pt x="47" y="206"/>
                  </a:lnTo>
                  <a:lnTo>
                    <a:pt x="33" y="200"/>
                  </a:lnTo>
                  <a:lnTo>
                    <a:pt x="20" y="189"/>
                  </a:lnTo>
                  <a:lnTo>
                    <a:pt x="12" y="176"/>
                  </a:lnTo>
                  <a:lnTo>
                    <a:pt x="7" y="161"/>
                  </a:lnTo>
                  <a:lnTo>
                    <a:pt x="2" y="109"/>
                  </a:lnTo>
                  <a:lnTo>
                    <a:pt x="0" y="55"/>
                  </a:lnTo>
                  <a:lnTo>
                    <a:pt x="3" y="38"/>
                  </a:lnTo>
                  <a:lnTo>
                    <a:pt x="11" y="23"/>
                  </a:lnTo>
                  <a:lnTo>
                    <a:pt x="23" y="11"/>
                  </a:lnTo>
                  <a:lnTo>
                    <a:pt x="39"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7" name="Shape 12337"/>
            <p:cNvSpPr/>
            <p:nvPr/>
          </p:nvSpPr>
          <p:spPr>
            <a:xfrm>
              <a:off x="10375900" y="5292725"/>
              <a:ext cx="61913" cy="101600"/>
            </a:xfrm>
            <a:custGeom>
              <a:avLst/>
              <a:gdLst/>
              <a:ahLst/>
              <a:cxnLst/>
              <a:rect l="0" t="0" r="0" b="0"/>
              <a:pathLst>
                <a:path w="431" h="701" extrusionOk="0">
                  <a:moveTo>
                    <a:pt x="59" y="0"/>
                  </a:moveTo>
                  <a:lnTo>
                    <a:pt x="72" y="3"/>
                  </a:lnTo>
                  <a:lnTo>
                    <a:pt x="85" y="8"/>
                  </a:lnTo>
                  <a:lnTo>
                    <a:pt x="96" y="17"/>
                  </a:lnTo>
                  <a:lnTo>
                    <a:pt x="105" y="29"/>
                  </a:lnTo>
                  <a:lnTo>
                    <a:pt x="128" y="71"/>
                  </a:lnTo>
                  <a:lnTo>
                    <a:pt x="157" y="111"/>
                  </a:lnTo>
                  <a:lnTo>
                    <a:pt x="213" y="191"/>
                  </a:lnTo>
                  <a:lnTo>
                    <a:pt x="266" y="273"/>
                  </a:lnTo>
                  <a:lnTo>
                    <a:pt x="313" y="359"/>
                  </a:lnTo>
                  <a:lnTo>
                    <a:pt x="356" y="446"/>
                  </a:lnTo>
                  <a:lnTo>
                    <a:pt x="395" y="536"/>
                  </a:lnTo>
                  <a:lnTo>
                    <a:pt x="428" y="628"/>
                  </a:lnTo>
                  <a:lnTo>
                    <a:pt x="431" y="642"/>
                  </a:lnTo>
                  <a:lnTo>
                    <a:pt x="430" y="657"/>
                  </a:lnTo>
                  <a:lnTo>
                    <a:pt x="425" y="670"/>
                  </a:lnTo>
                  <a:lnTo>
                    <a:pt x="416" y="682"/>
                  </a:lnTo>
                  <a:lnTo>
                    <a:pt x="406" y="691"/>
                  </a:lnTo>
                  <a:lnTo>
                    <a:pt x="393" y="698"/>
                  </a:lnTo>
                  <a:lnTo>
                    <a:pt x="376" y="701"/>
                  </a:lnTo>
                  <a:lnTo>
                    <a:pt x="361" y="699"/>
                  </a:lnTo>
                  <a:lnTo>
                    <a:pt x="349" y="694"/>
                  </a:lnTo>
                  <a:lnTo>
                    <a:pt x="338" y="686"/>
                  </a:lnTo>
                  <a:lnTo>
                    <a:pt x="329" y="676"/>
                  </a:lnTo>
                  <a:lnTo>
                    <a:pt x="322" y="663"/>
                  </a:lnTo>
                  <a:lnTo>
                    <a:pt x="292" y="576"/>
                  </a:lnTo>
                  <a:lnTo>
                    <a:pt x="256" y="492"/>
                  </a:lnTo>
                  <a:lnTo>
                    <a:pt x="216" y="410"/>
                  </a:lnTo>
                  <a:lnTo>
                    <a:pt x="171" y="330"/>
                  </a:lnTo>
                  <a:lnTo>
                    <a:pt x="122" y="253"/>
                  </a:lnTo>
                  <a:lnTo>
                    <a:pt x="68" y="179"/>
                  </a:lnTo>
                  <a:lnTo>
                    <a:pt x="35" y="131"/>
                  </a:lnTo>
                  <a:lnTo>
                    <a:pt x="6" y="80"/>
                  </a:lnTo>
                  <a:lnTo>
                    <a:pt x="1" y="66"/>
                  </a:lnTo>
                  <a:lnTo>
                    <a:pt x="0" y="52"/>
                  </a:lnTo>
                  <a:lnTo>
                    <a:pt x="2" y="38"/>
                  </a:lnTo>
                  <a:lnTo>
                    <a:pt x="9" y="25"/>
                  </a:lnTo>
                  <a:lnTo>
                    <a:pt x="18" y="14"/>
                  </a:lnTo>
                  <a:lnTo>
                    <a:pt x="30" y="6"/>
                  </a:lnTo>
                  <a:lnTo>
                    <a:pt x="44" y="1"/>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8" name="Shape 12338"/>
            <p:cNvSpPr/>
            <p:nvPr/>
          </p:nvSpPr>
          <p:spPr>
            <a:xfrm>
              <a:off x="10523538" y="5287963"/>
              <a:ext cx="26988" cy="33338"/>
            </a:xfrm>
            <a:custGeom>
              <a:avLst/>
              <a:gdLst/>
              <a:ahLst/>
              <a:cxnLst/>
              <a:rect l="0" t="0" r="0" b="0"/>
              <a:pathLst>
                <a:path w="184" h="237" extrusionOk="0">
                  <a:moveTo>
                    <a:pt x="123" y="0"/>
                  </a:moveTo>
                  <a:lnTo>
                    <a:pt x="137" y="0"/>
                  </a:lnTo>
                  <a:lnTo>
                    <a:pt x="151" y="4"/>
                  </a:lnTo>
                  <a:lnTo>
                    <a:pt x="163" y="12"/>
                  </a:lnTo>
                  <a:lnTo>
                    <a:pt x="174" y="22"/>
                  </a:lnTo>
                  <a:lnTo>
                    <a:pt x="181" y="35"/>
                  </a:lnTo>
                  <a:lnTo>
                    <a:pt x="184" y="48"/>
                  </a:lnTo>
                  <a:lnTo>
                    <a:pt x="184" y="62"/>
                  </a:lnTo>
                  <a:lnTo>
                    <a:pt x="180" y="76"/>
                  </a:lnTo>
                  <a:lnTo>
                    <a:pt x="156" y="125"/>
                  </a:lnTo>
                  <a:lnTo>
                    <a:pt x="130" y="172"/>
                  </a:lnTo>
                  <a:lnTo>
                    <a:pt x="99" y="216"/>
                  </a:lnTo>
                  <a:lnTo>
                    <a:pt x="90" y="225"/>
                  </a:lnTo>
                  <a:lnTo>
                    <a:pt x="80" y="232"/>
                  </a:lnTo>
                  <a:lnTo>
                    <a:pt x="67" y="236"/>
                  </a:lnTo>
                  <a:lnTo>
                    <a:pt x="55" y="237"/>
                  </a:lnTo>
                  <a:lnTo>
                    <a:pt x="43" y="236"/>
                  </a:lnTo>
                  <a:lnTo>
                    <a:pt x="32" y="232"/>
                  </a:lnTo>
                  <a:lnTo>
                    <a:pt x="21" y="226"/>
                  </a:lnTo>
                  <a:lnTo>
                    <a:pt x="11" y="216"/>
                  </a:lnTo>
                  <a:lnTo>
                    <a:pt x="4" y="203"/>
                  </a:lnTo>
                  <a:lnTo>
                    <a:pt x="0" y="189"/>
                  </a:lnTo>
                  <a:lnTo>
                    <a:pt x="0" y="176"/>
                  </a:lnTo>
                  <a:lnTo>
                    <a:pt x="4" y="161"/>
                  </a:lnTo>
                  <a:lnTo>
                    <a:pt x="11" y="148"/>
                  </a:lnTo>
                  <a:lnTo>
                    <a:pt x="37" y="111"/>
                  </a:lnTo>
                  <a:lnTo>
                    <a:pt x="59" y="73"/>
                  </a:lnTo>
                  <a:lnTo>
                    <a:pt x="79" y="34"/>
                  </a:lnTo>
                  <a:lnTo>
                    <a:pt x="86" y="20"/>
                  </a:lnTo>
                  <a:lnTo>
                    <a:pt x="96" y="10"/>
                  </a:lnTo>
                  <a:lnTo>
                    <a:pt x="108" y="4"/>
                  </a:lnTo>
                  <a:lnTo>
                    <a:pt x="1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39" name="Shape 12339"/>
            <p:cNvSpPr/>
            <p:nvPr/>
          </p:nvSpPr>
          <p:spPr>
            <a:xfrm>
              <a:off x="10453688" y="5164138"/>
              <a:ext cx="103188" cy="112713"/>
            </a:xfrm>
            <a:custGeom>
              <a:avLst/>
              <a:gdLst/>
              <a:ahLst/>
              <a:cxnLst/>
              <a:rect l="0" t="0" r="0" b="0"/>
              <a:pathLst>
                <a:path w="719" h="777" extrusionOk="0">
                  <a:moveTo>
                    <a:pt x="55" y="0"/>
                  </a:moveTo>
                  <a:lnTo>
                    <a:pt x="120" y="3"/>
                  </a:lnTo>
                  <a:lnTo>
                    <a:pt x="182" y="13"/>
                  </a:lnTo>
                  <a:lnTo>
                    <a:pt x="241" y="27"/>
                  </a:lnTo>
                  <a:lnTo>
                    <a:pt x="300" y="46"/>
                  </a:lnTo>
                  <a:lnTo>
                    <a:pt x="355" y="72"/>
                  </a:lnTo>
                  <a:lnTo>
                    <a:pt x="408" y="102"/>
                  </a:lnTo>
                  <a:lnTo>
                    <a:pt x="457" y="135"/>
                  </a:lnTo>
                  <a:lnTo>
                    <a:pt x="503" y="174"/>
                  </a:lnTo>
                  <a:lnTo>
                    <a:pt x="545" y="216"/>
                  </a:lnTo>
                  <a:lnTo>
                    <a:pt x="584" y="262"/>
                  </a:lnTo>
                  <a:lnTo>
                    <a:pt x="619" y="312"/>
                  </a:lnTo>
                  <a:lnTo>
                    <a:pt x="648" y="365"/>
                  </a:lnTo>
                  <a:lnTo>
                    <a:pt x="673" y="420"/>
                  </a:lnTo>
                  <a:lnTo>
                    <a:pt x="693" y="478"/>
                  </a:lnTo>
                  <a:lnTo>
                    <a:pt x="708" y="539"/>
                  </a:lnTo>
                  <a:lnTo>
                    <a:pt x="717" y="601"/>
                  </a:lnTo>
                  <a:lnTo>
                    <a:pt x="719" y="665"/>
                  </a:lnTo>
                  <a:lnTo>
                    <a:pt x="717" y="727"/>
                  </a:lnTo>
                  <a:lnTo>
                    <a:pt x="713" y="743"/>
                  </a:lnTo>
                  <a:lnTo>
                    <a:pt x="705" y="757"/>
                  </a:lnTo>
                  <a:lnTo>
                    <a:pt x="692" y="768"/>
                  </a:lnTo>
                  <a:lnTo>
                    <a:pt x="678" y="774"/>
                  </a:lnTo>
                  <a:lnTo>
                    <a:pt x="662" y="777"/>
                  </a:lnTo>
                  <a:lnTo>
                    <a:pt x="657" y="777"/>
                  </a:lnTo>
                  <a:lnTo>
                    <a:pt x="639" y="772"/>
                  </a:lnTo>
                  <a:lnTo>
                    <a:pt x="625" y="763"/>
                  </a:lnTo>
                  <a:lnTo>
                    <a:pt x="614" y="750"/>
                  </a:lnTo>
                  <a:lnTo>
                    <a:pt x="608" y="734"/>
                  </a:lnTo>
                  <a:lnTo>
                    <a:pt x="606" y="717"/>
                  </a:lnTo>
                  <a:lnTo>
                    <a:pt x="609" y="665"/>
                  </a:lnTo>
                  <a:lnTo>
                    <a:pt x="605" y="604"/>
                  </a:lnTo>
                  <a:lnTo>
                    <a:pt x="596" y="546"/>
                  </a:lnTo>
                  <a:lnTo>
                    <a:pt x="581" y="490"/>
                  </a:lnTo>
                  <a:lnTo>
                    <a:pt x="559" y="436"/>
                  </a:lnTo>
                  <a:lnTo>
                    <a:pt x="533" y="385"/>
                  </a:lnTo>
                  <a:lnTo>
                    <a:pt x="502" y="338"/>
                  </a:lnTo>
                  <a:lnTo>
                    <a:pt x="466" y="294"/>
                  </a:lnTo>
                  <a:lnTo>
                    <a:pt x="427" y="254"/>
                  </a:lnTo>
                  <a:lnTo>
                    <a:pt x="383" y="218"/>
                  </a:lnTo>
                  <a:lnTo>
                    <a:pt x="335" y="187"/>
                  </a:lnTo>
                  <a:lnTo>
                    <a:pt x="284" y="160"/>
                  </a:lnTo>
                  <a:lnTo>
                    <a:pt x="230" y="140"/>
                  </a:lnTo>
                  <a:lnTo>
                    <a:pt x="174" y="124"/>
                  </a:lnTo>
                  <a:lnTo>
                    <a:pt x="116" y="114"/>
                  </a:lnTo>
                  <a:lnTo>
                    <a:pt x="55" y="111"/>
                  </a:lnTo>
                  <a:lnTo>
                    <a:pt x="38" y="108"/>
                  </a:lnTo>
                  <a:lnTo>
                    <a:pt x="23" y="101"/>
                  </a:lnTo>
                  <a:lnTo>
                    <a:pt x="11" y="88"/>
                  </a:lnTo>
                  <a:lnTo>
                    <a:pt x="3" y="73"/>
                  </a:lnTo>
                  <a:lnTo>
                    <a:pt x="0" y="56"/>
                  </a:lnTo>
                  <a:lnTo>
                    <a:pt x="3" y="38"/>
                  </a:lnTo>
                  <a:lnTo>
                    <a:pt x="11" y="23"/>
                  </a:lnTo>
                  <a:lnTo>
                    <a:pt x="23" y="11"/>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0" name="Shape 12340"/>
            <p:cNvSpPr/>
            <p:nvPr/>
          </p:nvSpPr>
          <p:spPr>
            <a:xfrm>
              <a:off x="10453688" y="5060950"/>
              <a:ext cx="15875" cy="61913"/>
            </a:xfrm>
            <a:custGeom>
              <a:avLst/>
              <a:gdLst/>
              <a:ahLst/>
              <a:cxnLst/>
              <a:rect l="0" t="0" r="0" b="0"/>
              <a:pathLst>
                <a:path w="111" h="421" extrusionOk="0">
                  <a:moveTo>
                    <a:pt x="55" y="0"/>
                  </a:moveTo>
                  <a:lnTo>
                    <a:pt x="73" y="2"/>
                  </a:lnTo>
                  <a:lnTo>
                    <a:pt x="88" y="10"/>
                  </a:lnTo>
                  <a:lnTo>
                    <a:pt x="100" y="23"/>
                  </a:lnTo>
                  <a:lnTo>
                    <a:pt x="109" y="38"/>
                  </a:lnTo>
                  <a:lnTo>
                    <a:pt x="111" y="55"/>
                  </a:lnTo>
                  <a:lnTo>
                    <a:pt x="111" y="365"/>
                  </a:lnTo>
                  <a:lnTo>
                    <a:pt x="109" y="383"/>
                  </a:lnTo>
                  <a:lnTo>
                    <a:pt x="100" y="398"/>
                  </a:lnTo>
                  <a:lnTo>
                    <a:pt x="88" y="409"/>
                  </a:lnTo>
                  <a:lnTo>
                    <a:pt x="73" y="418"/>
                  </a:lnTo>
                  <a:lnTo>
                    <a:pt x="55" y="421"/>
                  </a:lnTo>
                  <a:lnTo>
                    <a:pt x="38" y="418"/>
                  </a:lnTo>
                  <a:lnTo>
                    <a:pt x="23" y="409"/>
                  </a:lnTo>
                  <a:lnTo>
                    <a:pt x="11" y="398"/>
                  </a:lnTo>
                  <a:lnTo>
                    <a:pt x="3" y="383"/>
                  </a:lnTo>
                  <a:lnTo>
                    <a:pt x="0" y="365"/>
                  </a:lnTo>
                  <a:lnTo>
                    <a:pt x="0" y="55"/>
                  </a:lnTo>
                  <a:lnTo>
                    <a:pt x="3" y="38"/>
                  </a:lnTo>
                  <a:lnTo>
                    <a:pt x="11" y="23"/>
                  </a:lnTo>
                  <a:lnTo>
                    <a:pt x="23" y="10"/>
                  </a:lnTo>
                  <a:lnTo>
                    <a:pt x="38"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1" name="Shape 12341"/>
            <p:cNvSpPr/>
            <p:nvPr/>
          </p:nvSpPr>
          <p:spPr>
            <a:xfrm>
              <a:off x="10358438" y="5086350"/>
              <a:ext cx="38100" cy="55563"/>
            </a:xfrm>
            <a:custGeom>
              <a:avLst/>
              <a:gdLst/>
              <a:ahLst/>
              <a:cxnLst/>
              <a:rect l="0" t="0" r="0" b="0"/>
              <a:pathLst>
                <a:path w="265" h="380" extrusionOk="0">
                  <a:moveTo>
                    <a:pt x="56" y="0"/>
                  </a:moveTo>
                  <a:lnTo>
                    <a:pt x="69" y="2"/>
                  </a:lnTo>
                  <a:lnTo>
                    <a:pt x="82" y="7"/>
                  </a:lnTo>
                  <a:lnTo>
                    <a:pt x="94" y="17"/>
                  </a:lnTo>
                  <a:lnTo>
                    <a:pt x="103" y="28"/>
                  </a:lnTo>
                  <a:lnTo>
                    <a:pt x="258" y="297"/>
                  </a:lnTo>
                  <a:lnTo>
                    <a:pt x="263" y="310"/>
                  </a:lnTo>
                  <a:lnTo>
                    <a:pt x="265" y="325"/>
                  </a:lnTo>
                  <a:lnTo>
                    <a:pt x="263" y="339"/>
                  </a:lnTo>
                  <a:lnTo>
                    <a:pt x="258" y="351"/>
                  </a:lnTo>
                  <a:lnTo>
                    <a:pt x="249" y="363"/>
                  </a:lnTo>
                  <a:lnTo>
                    <a:pt x="238" y="373"/>
                  </a:lnTo>
                  <a:lnTo>
                    <a:pt x="225" y="378"/>
                  </a:lnTo>
                  <a:lnTo>
                    <a:pt x="210" y="380"/>
                  </a:lnTo>
                  <a:lnTo>
                    <a:pt x="196" y="378"/>
                  </a:lnTo>
                  <a:lnTo>
                    <a:pt x="183" y="373"/>
                  </a:lnTo>
                  <a:lnTo>
                    <a:pt x="171" y="363"/>
                  </a:lnTo>
                  <a:lnTo>
                    <a:pt x="162" y="352"/>
                  </a:lnTo>
                  <a:lnTo>
                    <a:pt x="8" y="83"/>
                  </a:lnTo>
                  <a:lnTo>
                    <a:pt x="2" y="70"/>
                  </a:lnTo>
                  <a:lnTo>
                    <a:pt x="0" y="55"/>
                  </a:lnTo>
                  <a:lnTo>
                    <a:pt x="2" y="41"/>
                  </a:lnTo>
                  <a:lnTo>
                    <a:pt x="7" y="29"/>
                  </a:lnTo>
                  <a:lnTo>
                    <a:pt x="16" y="17"/>
                  </a:lnTo>
                  <a:lnTo>
                    <a:pt x="27" y="8"/>
                  </a:lnTo>
                  <a:lnTo>
                    <a:pt x="42" y="2"/>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2" name="Shape 12342"/>
            <p:cNvSpPr/>
            <p:nvPr/>
          </p:nvSpPr>
          <p:spPr>
            <a:xfrm>
              <a:off x="10582275" y="5327650"/>
              <a:ext cx="53975" cy="38100"/>
            </a:xfrm>
            <a:custGeom>
              <a:avLst/>
              <a:gdLst/>
              <a:ahLst/>
              <a:cxnLst/>
              <a:rect l="0" t="0" r="0" b="0"/>
              <a:pathLst>
                <a:path w="378" h="265" extrusionOk="0">
                  <a:moveTo>
                    <a:pt x="55" y="0"/>
                  </a:moveTo>
                  <a:lnTo>
                    <a:pt x="69" y="2"/>
                  </a:lnTo>
                  <a:lnTo>
                    <a:pt x="82" y="7"/>
                  </a:lnTo>
                  <a:lnTo>
                    <a:pt x="350" y="162"/>
                  </a:lnTo>
                  <a:lnTo>
                    <a:pt x="363" y="171"/>
                  </a:lnTo>
                  <a:lnTo>
                    <a:pt x="371" y="183"/>
                  </a:lnTo>
                  <a:lnTo>
                    <a:pt x="377" y="196"/>
                  </a:lnTo>
                  <a:lnTo>
                    <a:pt x="378" y="210"/>
                  </a:lnTo>
                  <a:lnTo>
                    <a:pt x="377" y="224"/>
                  </a:lnTo>
                  <a:lnTo>
                    <a:pt x="371" y="238"/>
                  </a:lnTo>
                  <a:lnTo>
                    <a:pt x="362" y="250"/>
                  </a:lnTo>
                  <a:lnTo>
                    <a:pt x="350" y="258"/>
                  </a:lnTo>
                  <a:lnTo>
                    <a:pt x="337" y="264"/>
                  </a:lnTo>
                  <a:lnTo>
                    <a:pt x="323" y="265"/>
                  </a:lnTo>
                  <a:lnTo>
                    <a:pt x="309" y="264"/>
                  </a:lnTo>
                  <a:lnTo>
                    <a:pt x="295" y="258"/>
                  </a:lnTo>
                  <a:lnTo>
                    <a:pt x="27" y="104"/>
                  </a:lnTo>
                  <a:lnTo>
                    <a:pt x="16" y="94"/>
                  </a:lnTo>
                  <a:lnTo>
                    <a:pt x="7" y="83"/>
                  </a:lnTo>
                  <a:lnTo>
                    <a:pt x="2" y="70"/>
                  </a:lnTo>
                  <a:lnTo>
                    <a:pt x="0" y="55"/>
                  </a:lnTo>
                  <a:lnTo>
                    <a:pt x="2" y="41"/>
                  </a:lnTo>
                  <a:lnTo>
                    <a:pt x="7" y="28"/>
                  </a:lnTo>
                  <a:lnTo>
                    <a:pt x="16" y="16"/>
                  </a:lnTo>
                  <a:lnTo>
                    <a:pt x="27" y="7"/>
                  </a:lnTo>
                  <a:lnTo>
                    <a:pt x="41"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3" name="Shape 12343"/>
            <p:cNvSpPr/>
            <p:nvPr/>
          </p:nvSpPr>
          <p:spPr>
            <a:xfrm>
              <a:off x="10287000" y="5157788"/>
              <a:ext cx="55563" cy="38100"/>
            </a:xfrm>
            <a:custGeom>
              <a:avLst/>
              <a:gdLst/>
              <a:ahLst/>
              <a:cxnLst/>
              <a:rect l="0" t="0" r="0" b="0"/>
              <a:pathLst>
                <a:path w="379" h="265" extrusionOk="0">
                  <a:moveTo>
                    <a:pt x="55" y="0"/>
                  </a:moveTo>
                  <a:lnTo>
                    <a:pt x="69" y="1"/>
                  </a:lnTo>
                  <a:lnTo>
                    <a:pt x="83" y="7"/>
                  </a:lnTo>
                  <a:lnTo>
                    <a:pt x="352" y="162"/>
                  </a:lnTo>
                  <a:lnTo>
                    <a:pt x="363" y="171"/>
                  </a:lnTo>
                  <a:lnTo>
                    <a:pt x="372" y="182"/>
                  </a:lnTo>
                  <a:lnTo>
                    <a:pt x="377" y="196"/>
                  </a:lnTo>
                  <a:lnTo>
                    <a:pt x="379" y="210"/>
                  </a:lnTo>
                  <a:lnTo>
                    <a:pt x="377" y="224"/>
                  </a:lnTo>
                  <a:lnTo>
                    <a:pt x="371" y="238"/>
                  </a:lnTo>
                  <a:lnTo>
                    <a:pt x="362" y="250"/>
                  </a:lnTo>
                  <a:lnTo>
                    <a:pt x="351" y="258"/>
                  </a:lnTo>
                  <a:lnTo>
                    <a:pt x="337" y="263"/>
                  </a:lnTo>
                  <a:lnTo>
                    <a:pt x="323" y="265"/>
                  </a:lnTo>
                  <a:lnTo>
                    <a:pt x="310" y="263"/>
                  </a:lnTo>
                  <a:lnTo>
                    <a:pt x="295" y="258"/>
                  </a:lnTo>
                  <a:lnTo>
                    <a:pt x="28" y="103"/>
                  </a:lnTo>
                  <a:lnTo>
                    <a:pt x="16" y="94"/>
                  </a:lnTo>
                  <a:lnTo>
                    <a:pt x="7" y="82"/>
                  </a:lnTo>
                  <a:lnTo>
                    <a:pt x="2" y="70"/>
                  </a:lnTo>
                  <a:lnTo>
                    <a:pt x="0" y="56"/>
                  </a:lnTo>
                  <a:lnTo>
                    <a:pt x="2" y="41"/>
                  </a:lnTo>
                  <a:lnTo>
                    <a:pt x="7" y="28"/>
                  </a:lnTo>
                  <a:lnTo>
                    <a:pt x="16" y="16"/>
                  </a:lnTo>
                  <a:lnTo>
                    <a:pt x="28" y="7"/>
                  </a:lnTo>
                  <a:lnTo>
                    <a:pt x="41" y="1"/>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4" name="Shape 12344"/>
            <p:cNvSpPr/>
            <p:nvPr/>
          </p:nvSpPr>
          <p:spPr>
            <a:xfrm>
              <a:off x="10601325" y="5253038"/>
              <a:ext cx="60325" cy="17463"/>
            </a:xfrm>
            <a:custGeom>
              <a:avLst/>
              <a:gdLst/>
              <a:ahLst/>
              <a:cxnLst/>
              <a:rect l="0" t="0" r="0" b="0"/>
              <a:pathLst>
                <a:path w="420" h="112" extrusionOk="0">
                  <a:moveTo>
                    <a:pt x="55" y="0"/>
                  </a:moveTo>
                  <a:lnTo>
                    <a:pt x="365" y="0"/>
                  </a:lnTo>
                  <a:lnTo>
                    <a:pt x="382" y="4"/>
                  </a:lnTo>
                  <a:lnTo>
                    <a:pt x="397" y="12"/>
                  </a:lnTo>
                  <a:lnTo>
                    <a:pt x="410" y="24"/>
                  </a:lnTo>
                  <a:lnTo>
                    <a:pt x="417" y="38"/>
                  </a:lnTo>
                  <a:lnTo>
                    <a:pt x="420" y="56"/>
                  </a:lnTo>
                  <a:lnTo>
                    <a:pt x="417" y="74"/>
                  </a:lnTo>
                  <a:lnTo>
                    <a:pt x="410" y="88"/>
                  </a:lnTo>
                  <a:lnTo>
                    <a:pt x="397" y="101"/>
                  </a:lnTo>
                  <a:lnTo>
                    <a:pt x="382" y="109"/>
                  </a:lnTo>
                  <a:lnTo>
                    <a:pt x="365" y="112"/>
                  </a:lnTo>
                  <a:lnTo>
                    <a:pt x="55" y="112"/>
                  </a:lnTo>
                  <a:lnTo>
                    <a:pt x="37" y="109"/>
                  </a:lnTo>
                  <a:lnTo>
                    <a:pt x="22" y="101"/>
                  </a:lnTo>
                  <a:lnTo>
                    <a:pt x="10" y="88"/>
                  </a:lnTo>
                  <a:lnTo>
                    <a:pt x="3" y="74"/>
                  </a:lnTo>
                  <a:lnTo>
                    <a:pt x="0" y="56"/>
                  </a:lnTo>
                  <a:lnTo>
                    <a:pt x="3" y="38"/>
                  </a:lnTo>
                  <a:lnTo>
                    <a:pt x="10" y="24"/>
                  </a:lnTo>
                  <a:lnTo>
                    <a:pt x="22" y="12"/>
                  </a:lnTo>
                  <a:lnTo>
                    <a:pt x="37" y="4"/>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5" name="Shape 12345"/>
            <p:cNvSpPr/>
            <p:nvPr/>
          </p:nvSpPr>
          <p:spPr>
            <a:xfrm>
              <a:off x="10261600" y="5253038"/>
              <a:ext cx="60325" cy="17463"/>
            </a:xfrm>
            <a:custGeom>
              <a:avLst/>
              <a:gdLst/>
              <a:ahLst/>
              <a:cxnLst/>
              <a:rect l="0" t="0" r="0" b="0"/>
              <a:pathLst>
                <a:path w="420" h="112" extrusionOk="0">
                  <a:moveTo>
                    <a:pt x="55" y="0"/>
                  </a:moveTo>
                  <a:lnTo>
                    <a:pt x="365" y="0"/>
                  </a:lnTo>
                  <a:lnTo>
                    <a:pt x="382" y="4"/>
                  </a:lnTo>
                  <a:lnTo>
                    <a:pt x="398" y="12"/>
                  </a:lnTo>
                  <a:lnTo>
                    <a:pt x="409" y="24"/>
                  </a:lnTo>
                  <a:lnTo>
                    <a:pt x="417" y="38"/>
                  </a:lnTo>
                  <a:lnTo>
                    <a:pt x="420" y="56"/>
                  </a:lnTo>
                  <a:lnTo>
                    <a:pt x="417" y="74"/>
                  </a:lnTo>
                  <a:lnTo>
                    <a:pt x="409" y="88"/>
                  </a:lnTo>
                  <a:lnTo>
                    <a:pt x="398" y="101"/>
                  </a:lnTo>
                  <a:lnTo>
                    <a:pt x="382" y="109"/>
                  </a:lnTo>
                  <a:lnTo>
                    <a:pt x="365" y="112"/>
                  </a:lnTo>
                  <a:lnTo>
                    <a:pt x="55" y="112"/>
                  </a:lnTo>
                  <a:lnTo>
                    <a:pt x="38" y="109"/>
                  </a:lnTo>
                  <a:lnTo>
                    <a:pt x="22" y="101"/>
                  </a:lnTo>
                  <a:lnTo>
                    <a:pt x="10" y="88"/>
                  </a:lnTo>
                  <a:lnTo>
                    <a:pt x="2" y="74"/>
                  </a:lnTo>
                  <a:lnTo>
                    <a:pt x="0" y="56"/>
                  </a:lnTo>
                  <a:lnTo>
                    <a:pt x="2" y="38"/>
                  </a:lnTo>
                  <a:lnTo>
                    <a:pt x="10" y="24"/>
                  </a:lnTo>
                  <a:lnTo>
                    <a:pt x="22" y="12"/>
                  </a:lnTo>
                  <a:lnTo>
                    <a:pt x="38" y="4"/>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6" name="Shape 12346"/>
            <p:cNvSpPr/>
            <p:nvPr/>
          </p:nvSpPr>
          <p:spPr>
            <a:xfrm>
              <a:off x="10582275" y="5157788"/>
              <a:ext cx="53975" cy="38100"/>
            </a:xfrm>
            <a:custGeom>
              <a:avLst/>
              <a:gdLst/>
              <a:ahLst/>
              <a:cxnLst/>
              <a:rect l="0" t="0" r="0" b="0"/>
              <a:pathLst>
                <a:path w="378" h="265" extrusionOk="0">
                  <a:moveTo>
                    <a:pt x="324" y="0"/>
                  </a:moveTo>
                  <a:lnTo>
                    <a:pt x="337" y="1"/>
                  </a:lnTo>
                  <a:lnTo>
                    <a:pt x="350" y="7"/>
                  </a:lnTo>
                  <a:lnTo>
                    <a:pt x="362" y="16"/>
                  </a:lnTo>
                  <a:lnTo>
                    <a:pt x="371" y="28"/>
                  </a:lnTo>
                  <a:lnTo>
                    <a:pt x="377" y="41"/>
                  </a:lnTo>
                  <a:lnTo>
                    <a:pt x="378" y="56"/>
                  </a:lnTo>
                  <a:lnTo>
                    <a:pt x="377" y="70"/>
                  </a:lnTo>
                  <a:lnTo>
                    <a:pt x="371" y="82"/>
                  </a:lnTo>
                  <a:lnTo>
                    <a:pt x="363" y="94"/>
                  </a:lnTo>
                  <a:lnTo>
                    <a:pt x="350" y="103"/>
                  </a:lnTo>
                  <a:lnTo>
                    <a:pt x="82" y="258"/>
                  </a:lnTo>
                  <a:lnTo>
                    <a:pt x="69" y="263"/>
                  </a:lnTo>
                  <a:lnTo>
                    <a:pt x="55" y="265"/>
                  </a:lnTo>
                  <a:lnTo>
                    <a:pt x="41" y="263"/>
                  </a:lnTo>
                  <a:lnTo>
                    <a:pt x="27" y="258"/>
                  </a:lnTo>
                  <a:lnTo>
                    <a:pt x="16" y="250"/>
                  </a:lnTo>
                  <a:lnTo>
                    <a:pt x="7" y="238"/>
                  </a:lnTo>
                  <a:lnTo>
                    <a:pt x="2" y="224"/>
                  </a:lnTo>
                  <a:lnTo>
                    <a:pt x="0" y="210"/>
                  </a:lnTo>
                  <a:lnTo>
                    <a:pt x="2" y="196"/>
                  </a:lnTo>
                  <a:lnTo>
                    <a:pt x="7" y="182"/>
                  </a:lnTo>
                  <a:lnTo>
                    <a:pt x="16" y="171"/>
                  </a:lnTo>
                  <a:lnTo>
                    <a:pt x="27" y="162"/>
                  </a:lnTo>
                  <a:lnTo>
                    <a:pt x="295" y="7"/>
                  </a:lnTo>
                  <a:lnTo>
                    <a:pt x="309" y="1"/>
                  </a:lnTo>
                  <a:lnTo>
                    <a:pt x="3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7" name="Shape 12347"/>
            <p:cNvSpPr/>
            <p:nvPr/>
          </p:nvSpPr>
          <p:spPr>
            <a:xfrm>
              <a:off x="10287000" y="5327650"/>
              <a:ext cx="55563" cy="38100"/>
            </a:xfrm>
            <a:custGeom>
              <a:avLst/>
              <a:gdLst/>
              <a:ahLst/>
              <a:cxnLst/>
              <a:rect l="0" t="0" r="0" b="0"/>
              <a:pathLst>
                <a:path w="379" h="265" extrusionOk="0">
                  <a:moveTo>
                    <a:pt x="324" y="0"/>
                  </a:moveTo>
                  <a:lnTo>
                    <a:pt x="338" y="2"/>
                  </a:lnTo>
                  <a:lnTo>
                    <a:pt x="351" y="7"/>
                  </a:lnTo>
                  <a:lnTo>
                    <a:pt x="363" y="16"/>
                  </a:lnTo>
                  <a:lnTo>
                    <a:pt x="371" y="28"/>
                  </a:lnTo>
                  <a:lnTo>
                    <a:pt x="377" y="41"/>
                  </a:lnTo>
                  <a:lnTo>
                    <a:pt x="379" y="55"/>
                  </a:lnTo>
                  <a:lnTo>
                    <a:pt x="377" y="70"/>
                  </a:lnTo>
                  <a:lnTo>
                    <a:pt x="372" y="83"/>
                  </a:lnTo>
                  <a:lnTo>
                    <a:pt x="363" y="94"/>
                  </a:lnTo>
                  <a:lnTo>
                    <a:pt x="352" y="104"/>
                  </a:lnTo>
                  <a:lnTo>
                    <a:pt x="83" y="258"/>
                  </a:lnTo>
                  <a:lnTo>
                    <a:pt x="69" y="264"/>
                  </a:lnTo>
                  <a:lnTo>
                    <a:pt x="55" y="265"/>
                  </a:lnTo>
                  <a:lnTo>
                    <a:pt x="42" y="264"/>
                  </a:lnTo>
                  <a:lnTo>
                    <a:pt x="29" y="258"/>
                  </a:lnTo>
                  <a:lnTo>
                    <a:pt x="16" y="250"/>
                  </a:lnTo>
                  <a:lnTo>
                    <a:pt x="7" y="238"/>
                  </a:lnTo>
                  <a:lnTo>
                    <a:pt x="2" y="224"/>
                  </a:lnTo>
                  <a:lnTo>
                    <a:pt x="0" y="210"/>
                  </a:lnTo>
                  <a:lnTo>
                    <a:pt x="2" y="196"/>
                  </a:lnTo>
                  <a:lnTo>
                    <a:pt x="7" y="183"/>
                  </a:lnTo>
                  <a:lnTo>
                    <a:pt x="16" y="171"/>
                  </a:lnTo>
                  <a:lnTo>
                    <a:pt x="28" y="162"/>
                  </a:lnTo>
                  <a:lnTo>
                    <a:pt x="295" y="7"/>
                  </a:lnTo>
                  <a:lnTo>
                    <a:pt x="310" y="2"/>
                  </a:lnTo>
                  <a:lnTo>
                    <a:pt x="3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48" name="Shape 12348"/>
            <p:cNvSpPr/>
            <p:nvPr/>
          </p:nvSpPr>
          <p:spPr>
            <a:xfrm>
              <a:off x="10528300" y="5086350"/>
              <a:ext cx="38100" cy="55563"/>
            </a:xfrm>
            <a:custGeom>
              <a:avLst/>
              <a:gdLst/>
              <a:ahLst/>
              <a:cxnLst/>
              <a:rect l="0" t="0" r="0" b="0"/>
              <a:pathLst>
                <a:path w="265" h="380" extrusionOk="0">
                  <a:moveTo>
                    <a:pt x="210" y="0"/>
                  </a:moveTo>
                  <a:lnTo>
                    <a:pt x="224" y="2"/>
                  </a:lnTo>
                  <a:lnTo>
                    <a:pt x="238" y="8"/>
                  </a:lnTo>
                  <a:lnTo>
                    <a:pt x="250" y="17"/>
                  </a:lnTo>
                  <a:lnTo>
                    <a:pt x="258" y="29"/>
                  </a:lnTo>
                  <a:lnTo>
                    <a:pt x="263" y="41"/>
                  </a:lnTo>
                  <a:lnTo>
                    <a:pt x="265" y="55"/>
                  </a:lnTo>
                  <a:lnTo>
                    <a:pt x="264" y="70"/>
                  </a:lnTo>
                  <a:lnTo>
                    <a:pt x="258" y="83"/>
                  </a:lnTo>
                  <a:lnTo>
                    <a:pt x="104" y="352"/>
                  </a:lnTo>
                  <a:lnTo>
                    <a:pt x="94" y="363"/>
                  </a:lnTo>
                  <a:lnTo>
                    <a:pt x="82" y="373"/>
                  </a:lnTo>
                  <a:lnTo>
                    <a:pt x="70" y="378"/>
                  </a:lnTo>
                  <a:lnTo>
                    <a:pt x="56" y="380"/>
                  </a:lnTo>
                  <a:lnTo>
                    <a:pt x="41" y="378"/>
                  </a:lnTo>
                  <a:lnTo>
                    <a:pt x="28" y="373"/>
                  </a:lnTo>
                  <a:lnTo>
                    <a:pt x="16" y="363"/>
                  </a:lnTo>
                  <a:lnTo>
                    <a:pt x="8" y="351"/>
                  </a:lnTo>
                  <a:lnTo>
                    <a:pt x="2" y="339"/>
                  </a:lnTo>
                  <a:lnTo>
                    <a:pt x="0" y="325"/>
                  </a:lnTo>
                  <a:lnTo>
                    <a:pt x="1" y="310"/>
                  </a:lnTo>
                  <a:lnTo>
                    <a:pt x="8" y="297"/>
                  </a:lnTo>
                  <a:lnTo>
                    <a:pt x="162" y="28"/>
                  </a:lnTo>
                  <a:lnTo>
                    <a:pt x="171" y="17"/>
                  </a:lnTo>
                  <a:lnTo>
                    <a:pt x="182" y="7"/>
                  </a:lnTo>
                  <a:lnTo>
                    <a:pt x="196" y="2"/>
                  </a:lnTo>
                  <a:lnTo>
                    <a:pt x="2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49" name="Shape 12349"/>
          <p:cNvGrpSpPr/>
          <p:nvPr/>
        </p:nvGrpSpPr>
        <p:grpSpPr>
          <a:xfrm flipH="1">
            <a:off x="7995356" y="2060779"/>
            <a:ext cx="249082" cy="235199"/>
            <a:chOff x="11172825" y="5868988"/>
            <a:chExt cx="484188" cy="457200"/>
          </a:xfrm>
        </p:grpSpPr>
        <p:sp>
          <p:nvSpPr>
            <p:cNvPr id="12350" name="Shape 12350"/>
            <p:cNvSpPr/>
            <p:nvPr/>
          </p:nvSpPr>
          <p:spPr>
            <a:xfrm>
              <a:off x="11382375" y="5994400"/>
              <a:ext cx="65088" cy="61913"/>
            </a:xfrm>
            <a:custGeom>
              <a:avLst/>
              <a:gdLst/>
              <a:ahLst/>
              <a:cxnLst/>
              <a:rect l="0" t="0" r="0" b="0"/>
              <a:pathLst>
                <a:path w="457" h="426" extrusionOk="0">
                  <a:moveTo>
                    <a:pt x="69" y="0"/>
                  </a:moveTo>
                  <a:lnTo>
                    <a:pt x="192" y="59"/>
                  </a:lnTo>
                  <a:lnTo>
                    <a:pt x="211" y="65"/>
                  </a:lnTo>
                  <a:lnTo>
                    <a:pt x="229" y="67"/>
                  </a:lnTo>
                  <a:lnTo>
                    <a:pt x="248" y="65"/>
                  </a:lnTo>
                  <a:lnTo>
                    <a:pt x="267" y="59"/>
                  </a:lnTo>
                  <a:lnTo>
                    <a:pt x="389" y="0"/>
                  </a:lnTo>
                  <a:lnTo>
                    <a:pt x="412" y="7"/>
                  </a:lnTo>
                  <a:lnTo>
                    <a:pt x="427" y="14"/>
                  </a:lnTo>
                  <a:lnTo>
                    <a:pt x="440" y="25"/>
                  </a:lnTo>
                  <a:lnTo>
                    <a:pt x="449" y="40"/>
                  </a:lnTo>
                  <a:lnTo>
                    <a:pt x="455" y="55"/>
                  </a:lnTo>
                  <a:lnTo>
                    <a:pt x="457" y="72"/>
                  </a:lnTo>
                  <a:lnTo>
                    <a:pt x="457" y="386"/>
                  </a:lnTo>
                  <a:lnTo>
                    <a:pt x="403" y="403"/>
                  </a:lnTo>
                  <a:lnTo>
                    <a:pt x="347" y="416"/>
                  </a:lnTo>
                  <a:lnTo>
                    <a:pt x="289" y="424"/>
                  </a:lnTo>
                  <a:lnTo>
                    <a:pt x="229" y="426"/>
                  </a:lnTo>
                  <a:lnTo>
                    <a:pt x="170" y="424"/>
                  </a:lnTo>
                  <a:lnTo>
                    <a:pt x="112" y="416"/>
                  </a:lnTo>
                  <a:lnTo>
                    <a:pt x="56" y="403"/>
                  </a:lnTo>
                  <a:lnTo>
                    <a:pt x="0" y="386"/>
                  </a:lnTo>
                  <a:lnTo>
                    <a:pt x="0" y="72"/>
                  </a:lnTo>
                  <a:lnTo>
                    <a:pt x="3" y="55"/>
                  </a:lnTo>
                  <a:lnTo>
                    <a:pt x="9" y="40"/>
                  </a:lnTo>
                  <a:lnTo>
                    <a:pt x="19" y="25"/>
                  </a:lnTo>
                  <a:lnTo>
                    <a:pt x="31" y="14"/>
                  </a:lnTo>
                  <a:lnTo>
                    <a:pt x="47" y="7"/>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1" name="Shape 12351"/>
            <p:cNvSpPr/>
            <p:nvPr/>
          </p:nvSpPr>
          <p:spPr>
            <a:xfrm>
              <a:off x="11401425" y="5907088"/>
              <a:ext cx="28575" cy="28575"/>
            </a:xfrm>
            <a:custGeom>
              <a:avLst/>
              <a:gdLst/>
              <a:ahLst/>
              <a:cxnLst/>
              <a:rect l="0" t="0" r="0" b="0"/>
              <a:pathLst>
                <a:path w="199" h="198" extrusionOk="0">
                  <a:moveTo>
                    <a:pt x="99" y="0"/>
                  </a:moveTo>
                  <a:lnTo>
                    <a:pt x="122" y="3"/>
                  </a:lnTo>
                  <a:lnTo>
                    <a:pt x="143" y="10"/>
                  </a:lnTo>
                  <a:lnTo>
                    <a:pt x="161" y="22"/>
                  </a:lnTo>
                  <a:lnTo>
                    <a:pt x="176" y="38"/>
                  </a:lnTo>
                  <a:lnTo>
                    <a:pt x="189" y="56"/>
                  </a:lnTo>
                  <a:lnTo>
                    <a:pt x="196" y="76"/>
                  </a:lnTo>
                  <a:lnTo>
                    <a:pt x="199" y="100"/>
                  </a:lnTo>
                  <a:lnTo>
                    <a:pt x="196" y="122"/>
                  </a:lnTo>
                  <a:lnTo>
                    <a:pt x="189" y="142"/>
                  </a:lnTo>
                  <a:lnTo>
                    <a:pt x="176" y="162"/>
                  </a:lnTo>
                  <a:lnTo>
                    <a:pt x="161" y="177"/>
                  </a:lnTo>
                  <a:lnTo>
                    <a:pt x="143" y="188"/>
                  </a:lnTo>
                  <a:lnTo>
                    <a:pt x="122" y="195"/>
                  </a:lnTo>
                  <a:lnTo>
                    <a:pt x="99" y="198"/>
                  </a:lnTo>
                  <a:lnTo>
                    <a:pt x="77" y="195"/>
                  </a:lnTo>
                  <a:lnTo>
                    <a:pt x="55" y="188"/>
                  </a:lnTo>
                  <a:lnTo>
                    <a:pt x="37" y="177"/>
                  </a:lnTo>
                  <a:lnTo>
                    <a:pt x="21" y="162"/>
                  </a:lnTo>
                  <a:lnTo>
                    <a:pt x="10" y="142"/>
                  </a:lnTo>
                  <a:lnTo>
                    <a:pt x="2" y="122"/>
                  </a:lnTo>
                  <a:lnTo>
                    <a:pt x="0" y="100"/>
                  </a:lnTo>
                  <a:lnTo>
                    <a:pt x="2" y="76"/>
                  </a:lnTo>
                  <a:lnTo>
                    <a:pt x="10" y="56"/>
                  </a:lnTo>
                  <a:lnTo>
                    <a:pt x="21" y="38"/>
                  </a:lnTo>
                  <a:lnTo>
                    <a:pt x="37" y="22"/>
                  </a:lnTo>
                  <a:lnTo>
                    <a:pt x="55" y="10"/>
                  </a:lnTo>
                  <a:lnTo>
                    <a:pt x="77" y="3"/>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2" name="Shape 12352"/>
            <p:cNvSpPr/>
            <p:nvPr/>
          </p:nvSpPr>
          <p:spPr>
            <a:xfrm>
              <a:off x="11252200" y="6175375"/>
              <a:ext cx="28575" cy="28575"/>
            </a:xfrm>
            <a:custGeom>
              <a:avLst/>
              <a:gdLst/>
              <a:ahLst/>
              <a:cxnLst/>
              <a:rect l="0" t="0" r="0" b="0"/>
              <a:pathLst>
                <a:path w="199" h="199" extrusionOk="0">
                  <a:moveTo>
                    <a:pt x="100" y="0"/>
                  </a:moveTo>
                  <a:lnTo>
                    <a:pt x="122" y="3"/>
                  </a:lnTo>
                  <a:lnTo>
                    <a:pt x="143" y="10"/>
                  </a:lnTo>
                  <a:lnTo>
                    <a:pt x="161" y="22"/>
                  </a:lnTo>
                  <a:lnTo>
                    <a:pt x="177" y="37"/>
                  </a:lnTo>
                  <a:lnTo>
                    <a:pt x="189" y="56"/>
                  </a:lnTo>
                  <a:lnTo>
                    <a:pt x="196" y="77"/>
                  </a:lnTo>
                  <a:lnTo>
                    <a:pt x="199" y="99"/>
                  </a:lnTo>
                  <a:lnTo>
                    <a:pt x="196" y="122"/>
                  </a:lnTo>
                  <a:lnTo>
                    <a:pt x="189" y="143"/>
                  </a:lnTo>
                  <a:lnTo>
                    <a:pt x="177" y="161"/>
                  </a:lnTo>
                  <a:lnTo>
                    <a:pt x="161" y="176"/>
                  </a:lnTo>
                  <a:lnTo>
                    <a:pt x="143" y="189"/>
                  </a:lnTo>
                  <a:lnTo>
                    <a:pt x="122" y="196"/>
                  </a:lnTo>
                  <a:lnTo>
                    <a:pt x="100" y="199"/>
                  </a:lnTo>
                  <a:lnTo>
                    <a:pt x="76" y="196"/>
                  </a:lnTo>
                  <a:lnTo>
                    <a:pt x="56" y="189"/>
                  </a:lnTo>
                  <a:lnTo>
                    <a:pt x="38" y="176"/>
                  </a:lnTo>
                  <a:lnTo>
                    <a:pt x="22" y="161"/>
                  </a:lnTo>
                  <a:lnTo>
                    <a:pt x="10" y="143"/>
                  </a:lnTo>
                  <a:lnTo>
                    <a:pt x="3" y="122"/>
                  </a:lnTo>
                  <a:lnTo>
                    <a:pt x="0" y="99"/>
                  </a:lnTo>
                  <a:lnTo>
                    <a:pt x="3" y="77"/>
                  </a:lnTo>
                  <a:lnTo>
                    <a:pt x="10" y="56"/>
                  </a:lnTo>
                  <a:lnTo>
                    <a:pt x="22" y="37"/>
                  </a:lnTo>
                  <a:lnTo>
                    <a:pt x="38" y="22"/>
                  </a:lnTo>
                  <a:lnTo>
                    <a:pt x="56" y="10"/>
                  </a:lnTo>
                  <a:lnTo>
                    <a:pt x="76" y="3"/>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3" name="Shape 12353"/>
            <p:cNvSpPr/>
            <p:nvPr/>
          </p:nvSpPr>
          <p:spPr>
            <a:xfrm>
              <a:off x="11172825" y="6137275"/>
              <a:ext cx="188913" cy="168275"/>
            </a:xfrm>
            <a:custGeom>
              <a:avLst/>
              <a:gdLst/>
              <a:ahLst/>
              <a:cxnLst/>
              <a:rect l="0" t="0" r="0" b="0"/>
              <a:pathLst>
                <a:path w="1307" h="1165" extrusionOk="0">
                  <a:moveTo>
                    <a:pt x="654" y="92"/>
                  </a:moveTo>
                  <a:lnTo>
                    <a:pt x="613" y="95"/>
                  </a:lnTo>
                  <a:lnTo>
                    <a:pt x="574" y="103"/>
                  </a:lnTo>
                  <a:lnTo>
                    <a:pt x="539" y="118"/>
                  </a:lnTo>
                  <a:lnTo>
                    <a:pt x="505" y="136"/>
                  </a:lnTo>
                  <a:lnTo>
                    <a:pt x="474" y="159"/>
                  </a:lnTo>
                  <a:lnTo>
                    <a:pt x="447" y="186"/>
                  </a:lnTo>
                  <a:lnTo>
                    <a:pt x="424" y="216"/>
                  </a:lnTo>
                  <a:lnTo>
                    <a:pt x="405" y="250"/>
                  </a:lnTo>
                  <a:lnTo>
                    <a:pt x="392" y="287"/>
                  </a:lnTo>
                  <a:lnTo>
                    <a:pt x="383" y="325"/>
                  </a:lnTo>
                  <a:lnTo>
                    <a:pt x="379" y="365"/>
                  </a:lnTo>
                  <a:lnTo>
                    <a:pt x="383" y="406"/>
                  </a:lnTo>
                  <a:lnTo>
                    <a:pt x="392" y="444"/>
                  </a:lnTo>
                  <a:lnTo>
                    <a:pt x="405" y="480"/>
                  </a:lnTo>
                  <a:lnTo>
                    <a:pt x="424" y="514"/>
                  </a:lnTo>
                  <a:lnTo>
                    <a:pt x="447" y="544"/>
                  </a:lnTo>
                  <a:lnTo>
                    <a:pt x="474" y="572"/>
                  </a:lnTo>
                  <a:lnTo>
                    <a:pt x="505" y="594"/>
                  </a:lnTo>
                  <a:lnTo>
                    <a:pt x="539" y="613"/>
                  </a:lnTo>
                  <a:lnTo>
                    <a:pt x="574" y="627"/>
                  </a:lnTo>
                  <a:lnTo>
                    <a:pt x="613" y="636"/>
                  </a:lnTo>
                  <a:lnTo>
                    <a:pt x="654" y="639"/>
                  </a:lnTo>
                  <a:lnTo>
                    <a:pt x="694" y="636"/>
                  </a:lnTo>
                  <a:lnTo>
                    <a:pt x="732" y="627"/>
                  </a:lnTo>
                  <a:lnTo>
                    <a:pt x="769" y="613"/>
                  </a:lnTo>
                  <a:lnTo>
                    <a:pt x="803" y="594"/>
                  </a:lnTo>
                  <a:lnTo>
                    <a:pt x="832" y="572"/>
                  </a:lnTo>
                  <a:lnTo>
                    <a:pt x="860" y="544"/>
                  </a:lnTo>
                  <a:lnTo>
                    <a:pt x="883" y="514"/>
                  </a:lnTo>
                  <a:lnTo>
                    <a:pt x="902" y="480"/>
                  </a:lnTo>
                  <a:lnTo>
                    <a:pt x="915" y="444"/>
                  </a:lnTo>
                  <a:lnTo>
                    <a:pt x="924" y="406"/>
                  </a:lnTo>
                  <a:lnTo>
                    <a:pt x="927" y="365"/>
                  </a:lnTo>
                  <a:lnTo>
                    <a:pt x="924" y="325"/>
                  </a:lnTo>
                  <a:lnTo>
                    <a:pt x="915" y="287"/>
                  </a:lnTo>
                  <a:lnTo>
                    <a:pt x="902" y="250"/>
                  </a:lnTo>
                  <a:lnTo>
                    <a:pt x="883" y="216"/>
                  </a:lnTo>
                  <a:lnTo>
                    <a:pt x="860" y="186"/>
                  </a:lnTo>
                  <a:lnTo>
                    <a:pt x="832" y="159"/>
                  </a:lnTo>
                  <a:lnTo>
                    <a:pt x="803" y="136"/>
                  </a:lnTo>
                  <a:lnTo>
                    <a:pt x="769" y="118"/>
                  </a:lnTo>
                  <a:lnTo>
                    <a:pt x="732" y="103"/>
                  </a:lnTo>
                  <a:lnTo>
                    <a:pt x="694" y="95"/>
                  </a:lnTo>
                  <a:lnTo>
                    <a:pt x="654" y="92"/>
                  </a:lnTo>
                  <a:close/>
                  <a:moveTo>
                    <a:pt x="654" y="0"/>
                  </a:moveTo>
                  <a:lnTo>
                    <a:pt x="716" y="3"/>
                  </a:lnTo>
                  <a:lnTo>
                    <a:pt x="777" y="12"/>
                  </a:lnTo>
                  <a:lnTo>
                    <a:pt x="836" y="26"/>
                  </a:lnTo>
                  <a:lnTo>
                    <a:pt x="894" y="46"/>
                  </a:lnTo>
                  <a:lnTo>
                    <a:pt x="949" y="71"/>
                  </a:lnTo>
                  <a:lnTo>
                    <a:pt x="1000" y="99"/>
                  </a:lnTo>
                  <a:lnTo>
                    <a:pt x="1049" y="133"/>
                  </a:lnTo>
                  <a:lnTo>
                    <a:pt x="1093" y="171"/>
                  </a:lnTo>
                  <a:lnTo>
                    <a:pt x="1135" y="213"/>
                  </a:lnTo>
                  <a:lnTo>
                    <a:pt x="1173" y="258"/>
                  </a:lnTo>
                  <a:lnTo>
                    <a:pt x="1208" y="307"/>
                  </a:lnTo>
                  <a:lnTo>
                    <a:pt x="1236" y="358"/>
                  </a:lnTo>
                  <a:lnTo>
                    <a:pt x="1261" y="413"/>
                  </a:lnTo>
                  <a:lnTo>
                    <a:pt x="1281" y="470"/>
                  </a:lnTo>
                  <a:lnTo>
                    <a:pt x="1295" y="529"/>
                  </a:lnTo>
                  <a:lnTo>
                    <a:pt x="1304" y="590"/>
                  </a:lnTo>
                  <a:lnTo>
                    <a:pt x="1307" y="652"/>
                  </a:lnTo>
                  <a:lnTo>
                    <a:pt x="1304" y="714"/>
                  </a:lnTo>
                  <a:lnTo>
                    <a:pt x="1295" y="774"/>
                  </a:lnTo>
                  <a:lnTo>
                    <a:pt x="1281" y="832"/>
                  </a:lnTo>
                  <a:lnTo>
                    <a:pt x="1263" y="888"/>
                  </a:lnTo>
                  <a:lnTo>
                    <a:pt x="1238" y="942"/>
                  </a:lnTo>
                  <a:lnTo>
                    <a:pt x="1211" y="993"/>
                  </a:lnTo>
                  <a:lnTo>
                    <a:pt x="1177" y="1041"/>
                  </a:lnTo>
                  <a:lnTo>
                    <a:pt x="1140" y="1086"/>
                  </a:lnTo>
                  <a:lnTo>
                    <a:pt x="1101" y="1128"/>
                  </a:lnTo>
                  <a:lnTo>
                    <a:pt x="1056" y="1165"/>
                  </a:lnTo>
                  <a:lnTo>
                    <a:pt x="1056" y="949"/>
                  </a:lnTo>
                  <a:lnTo>
                    <a:pt x="1054" y="916"/>
                  </a:lnTo>
                  <a:lnTo>
                    <a:pt x="1047" y="882"/>
                  </a:lnTo>
                  <a:lnTo>
                    <a:pt x="1035" y="851"/>
                  </a:lnTo>
                  <a:lnTo>
                    <a:pt x="1020" y="822"/>
                  </a:lnTo>
                  <a:lnTo>
                    <a:pt x="1001" y="795"/>
                  </a:lnTo>
                  <a:lnTo>
                    <a:pt x="977" y="771"/>
                  </a:lnTo>
                  <a:lnTo>
                    <a:pt x="951" y="750"/>
                  </a:lnTo>
                  <a:lnTo>
                    <a:pt x="922" y="733"/>
                  </a:lnTo>
                  <a:lnTo>
                    <a:pt x="890" y="719"/>
                  </a:lnTo>
                  <a:lnTo>
                    <a:pt x="887" y="719"/>
                  </a:lnTo>
                  <a:lnTo>
                    <a:pt x="880" y="717"/>
                  </a:lnTo>
                  <a:lnTo>
                    <a:pt x="871" y="714"/>
                  </a:lnTo>
                  <a:lnTo>
                    <a:pt x="861" y="711"/>
                  </a:lnTo>
                  <a:lnTo>
                    <a:pt x="851" y="708"/>
                  </a:lnTo>
                  <a:lnTo>
                    <a:pt x="842" y="705"/>
                  </a:lnTo>
                  <a:lnTo>
                    <a:pt x="834" y="703"/>
                  </a:lnTo>
                  <a:lnTo>
                    <a:pt x="832" y="702"/>
                  </a:lnTo>
                  <a:lnTo>
                    <a:pt x="811" y="698"/>
                  </a:lnTo>
                  <a:lnTo>
                    <a:pt x="789" y="700"/>
                  </a:lnTo>
                  <a:lnTo>
                    <a:pt x="769" y="707"/>
                  </a:lnTo>
                  <a:lnTo>
                    <a:pt x="654" y="762"/>
                  </a:lnTo>
                  <a:lnTo>
                    <a:pt x="538" y="707"/>
                  </a:lnTo>
                  <a:lnTo>
                    <a:pt x="517" y="700"/>
                  </a:lnTo>
                  <a:lnTo>
                    <a:pt x="496" y="698"/>
                  </a:lnTo>
                  <a:lnTo>
                    <a:pt x="474" y="702"/>
                  </a:lnTo>
                  <a:lnTo>
                    <a:pt x="472" y="703"/>
                  </a:lnTo>
                  <a:lnTo>
                    <a:pt x="465" y="705"/>
                  </a:lnTo>
                  <a:lnTo>
                    <a:pt x="456" y="708"/>
                  </a:lnTo>
                  <a:lnTo>
                    <a:pt x="446" y="711"/>
                  </a:lnTo>
                  <a:lnTo>
                    <a:pt x="436" y="714"/>
                  </a:lnTo>
                  <a:lnTo>
                    <a:pt x="426" y="717"/>
                  </a:lnTo>
                  <a:lnTo>
                    <a:pt x="419" y="719"/>
                  </a:lnTo>
                  <a:lnTo>
                    <a:pt x="417" y="719"/>
                  </a:lnTo>
                  <a:lnTo>
                    <a:pt x="385" y="733"/>
                  </a:lnTo>
                  <a:lnTo>
                    <a:pt x="356" y="750"/>
                  </a:lnTo>
                  <a:lnTo>
                    <a:pt x="329" y="771"/>
                  </a:lnTo>
                  <a:lnTo>
                    <a:pt x="307" y="795"/>
                  </a:lnTo>
                  <a:lnTo>
                    <a:pt x="288" y="822"/>
                  </a:lnTo>
                  <a:lnTo>
                    <a:pt x="271" y="851"/>
                  </a:lnTo>
                  <a:lnTo>
                    <a:pt x="260" y="882"/>
                  </a:lnTo>
                  <a:lnTo>
                    <a:pt x="253" y="916"/>
                  </a:lnTo>
                  <a:lnTo>
                    <a:pt x="251" y="949"/>
                  </a:lnTo>
                  <a:lnTo>
                    <a:pt x="251" y="1165"/>
                  </a:lnTo>
                  <a:lnTo>
                    <a:pt x="207" y="1128"/>
                  </a:lnTo>
                  <a:lnTo>
                    <a:pt x="166" y="1086"/>
                  </a:lnTo>
                  <a:lnTo>
                    <a:pt x="130" y="1041"/>
                  </a:lnTo>
                  <a:lnTo>
                    <a:pt x="97" y="993"/>
                  </a:lnTo>
                  <a:lnTo>
                    <a:pt x="68" y="942"/>
                  </a:lnTo>
                  <a:lnTo>
                    <a:pt x="44" y="888"/>
                  </a:lnTo>
                  <a:lnTo>
                    <a:pt x="26" y="832"/>
                  </a:lnTo>
                  <a:lnTo>
                    <a:pt x="11" y="774"/>
                  </a:lnTo>
                  <a:lnTo>
                    <a:pt x="3" y="714"/>
                  </a:lnTo>
                  <a:lnTo>
                    <a:pt x="0" y="652"/>
                  </a:lnTo>
                  <a:lnTo>
                    <a:pt x="3" y="590"/>
                  </a:lnTo>
                  <a:lnTo>
                    <a:pt x="12" y="529"/>
                  </a:lnTo>
                  <a:lnTo>
                    <a:pt x="27" y="470"/>
                  </a:lnTo>
                  <a:lnTo>
                    <a:pt x="46" y="413"/>
                  </a:lnTo>
                  <a:lnTo>
                    <a:pt x="70" y="358"/>
                  </a:lnTo>
                  <a:lnTo>
                    <a:pt x="100" y="307"/>
                  </a:lnTo>
                  <a:lnTo>
                    <a:pt x="134" y="258"/>
                  </a:lnTo>
                  <a:lnTo>
                    <a:pt x="171" y="213"/>
                  </a:lnTo>
                  <a:lnTo>
                    <a:pt x="213" y="171"/>
                  </a:lnTo>
                  <a:lnTo>
                    <a:pt x="258" y="133"/>
                  </a:lnTo>
                  <a:lnTo>
                    <a:pt x="307" y="99"/>
                  </a:lnTo>
                  <a:lnTo>
                    <a:pt x="359" y="71"/>
                  </a:lnTo>
                  <a:lnTo>
                    <a:pt x="413" y="46"/>
                  </a:lnTo>
                  <a:lnTo>
                    <a:pt x="470" y="26"/>
                  </a:lnTo>
                  <a:lnTo>
                    <a:pt x="529" y="12"/>
                  </a:lnTo>
                  <a:lnTo>
                    <a:pt x="591" y="3"/>
                  </a:lnTo>
                  <a:lnTo>
                    <a:pt x="6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4" name="Shape 12354"/>
            <p:cNvSpPr/>
            <p:nvPr/>
          </p:nvSpPr>
          <p:spPr>
            <a:xfrm>
              <a:off x="11234738" y="6264275"/>
              <a:ext cx="65088" cy="61913"/>
            </a:xfrm>
            <a:custGeom>
              <a:avLst/>
              <a:gdLst/>
              <a:ahLst/>
              <a:cxnLst/>
              <a:rect l="0" t="0" r="0" b="0"/>
              <a:pathLst>
                <a:path w="457" h="427" extrusionOk="0">
                  <a:moveTo>
                    <a:pt x="69" y="0"/>
                  </a:moveTo>
                  <a:lnTo>
                    <a:pt x="191" y="58"/>
                  </a:lnTo>
                  <a:lnTo>
                    <a:pt x="209" y="65"/>
                  </a:lnTo>
                  <a:lnTo>
                    <a:pt x="229" y="67"/>
                  </a:lnTo>
                  <a:lnTo>
                    <a:pt x="247" y="65"/>
                  </a:lnTo>
                  <a:lnTo>
                    <a:pt x="266" y="58"/>
                  </a:lnTo>
                  <a:lnTo>
                    <a:pt x="389" y="0"/>
                  </a:lnTo>
                  <a:lnTo>
                    <a:pt x="410" y="7"/>
                  </a:lnTo>
                  <a:lnTo>
                    <a:pt x="426" y="14"/>
                  </a:lnTo>
                  <a:lnTo>
                    <a:pt x="439" y="26"/>
                  </a:lnTo>
                  <a:lnTo>
                    <a:pt x="448" y="39"/>
                  </a:lnTo>
                  <a:lnTo>
                    <a:pt x="454" y="55"/>
                  </a:lnTo>
                  <a:lnTo>
                    <a:pt x="457" y="71"/>
                  </a:lnTo>
                  <a:lnTo>
                    <a:pt x="457" y="385"/>
                  </a:lnTo>
                  <a:lnTo>
                    <a:pt x="402" y="403"/>
                  </a:lnTo>
                  <a:lnTo>
                    <a:pt x="346" y="416"/>
                  </a:lnTo>
                  <a:lnTo>
                    <a:pt x="288" y="424"/>
                  </a:lnTo>
                  <a:lnTo>
                    <a:pt x="229" y="427"/>
                  </a:lnTo>
                  <a:lnTo>
                    <a:pt x="169" y="424"/>
                  </a:lnTo>
                  <a:lnTo>
                    <a:pt x="111" y="416"/>
                  </a:lnTo>
                  <a:lnTo>
                    <a:pt x="54" y="403"/>
                  </a:lnTo>
                  <a:lnTo>
                    <a:pt x="0" y="385"/>
                  </a:lnTo>
                  <a:lnTo>
                    <a:pt x="0" y="71"/>
                  </a:lnTo>
                  <a:lnTo>
                    <a:pt x="2" y="55"/>
                  </a:lnTo>
                  <a:lnTo>
                    <a:pt x="9" y="39"/>
                  </a:lnTo>
                  <a:lnTo>
                    <a:pt x="18" y="26"/>
                  </a:lnTo>
                  <a:lnTo>
                    <a:pt x="31" y="14"/>
                  </a:lnTo>
                  <a:lnTo>
                    <a:pt x="46" y="7"/>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5" name="Shape 12355"/>
            <p:cNvSpPr/>
            <p:nvPr/>
          </p:nvSpPr>
          <p:spPr>
            <a:xfrm>
              <a:off x="11320463" y="5868988"/>
              <a:ext cx="188913" cy="166688"/>
            </a:xfrm>
            <a:custGeom>
              <a:avLst/>
              <a:gdLst/>
              <a:ahLst/>
              <a:cxnLst/>
              <a:rect l="0" t="0" r="0" b="0"/>
              <a:pathLst>
                <a:path w="1307" h="1165" extrusionOk="0">
                  <a:moveTo>
                    <a:pt x="653" y="92"/>
                  </a:moveTo>
                  <a:lnTo>
                    <a:pt x="613" y="95"/>
                  </a:lnTo>
                  <a:lnTo>
                    <a:pt x="574" y="104"/>
                  </a:lnTo>
                  <a:lnTo>
                    <a:pt x="538" y="117"/>
                  </a:lnTo>
                  <a:lnTo>
                    <a:pt x="504" y="137"/>
                  </a:lnTo>
                  <a:lnTo>
                    <a:pt x="473" y="159"/>
                  </a:lnTo>
                  <a:lnTo>
                    <a:pt x="447" y="186"/>
                  </a:lnTo>
                  <a:lnTo>
                    <a:pt x="423" y="217"/>
                  </a:lnTo>
                  <a:lnTo>
                    <a:pt x="405" y="251"/>
                  </a:lnTo>
                  <a:lnTo>
                    <a:pt x="391" y="286"/>
                  </a:lnTo>
                  <a:lnTo>
                    <a:pt x="383" y="325"/>
                  </a:lnTo>
                  <a:lnTo>
                    <a:pt x="380" y="366"/>
                  </a:lnTo>
                  <a:lnTo>
                    <a:pt x="383" y="405"/>
                  </a:lnTo>
                  <a:lnTo>
                    <a:pt x="391" y="444"/>
                  </a:lnTo>
                  <a:lnTo>
                    <a:pt x="405" y="481"/>
                  </a:lnTo>
                  <a:lnTo>
                    <a:pt x="423" y="514"/>
                  </a:lnTo>
                  <a:lnTo>
                    <a:pt x="447" y="545"/>
                  </a:lnTo>
                  <a:lnTo>
                    <a:pt x="473" y="571"/>
                  </a:lnTo>
                  <a:lnTo>
                    <a:pt x="504" y="595"/>
                  </a:lnTo>
                  <a:lnTo>
                    <a:pt x="538" y="613"/>
                  </a:lnTo>
                  <a:lnTo>
                    <a:pt x="574" y="626"/>
                  </a:lnTo>
                  <a:lnTo>
                    <a:pt x="613" y="635"/>
                  </a:lnTo>
                  <a:lnTo>
                    <a:pt x="653" y="639"/>
                  </a:lnTo>
                  <a:lnTo>
                    <a:pt x="694" y="635"/>
                  </a:lnTo>
                  <a:lnTo>
                    <a:pt x="733" y="626"/>
                  </a:lnTo>
                  <a:lnTo>
                    <a:pt x="768" y="613"/>
                  </a:lnTo>
                  <a:lnTo>
                    <a:pt x="802" y="595"/>
                  </a:lnTo>
                  <a:lnTo>
                    <a:pt x="832" y="571"/>
                  </a:lnTo>
                  <a:lnTo>
                    <a:pt x="860" y="545"/>
                  </a:lnTo>
                  <a:lnTo>
                    <a:pt x="882" y="514"/>
                  </a:lnTo>
                  <a:lnTo>
                    <a:pt x="902" y="481"/>
                  </a:lnTo>
                  <a:lnTo>
                    <a:pt x="915" y="444"/>
                  </a:lnTo>
                  <a:lnTo>
                    <a:pt x="924" y="405"/>
                  </a:lnTo>
                  <a:lnTo>
                    <a:pt x="926" y="366"/>
                  </a:lnTo>
                  <a:lnTo>
                    <a:pt x="924" y="325"/>
                  </a:lnTo>
                  <a:lnTo>
                    <a:pt x="915" y="286"/>
                  </a:lnTo>
                  <a:lnTo>
                    <a:pt x="902" y="251"/>
                  </a:lnTo>
                  <a:lnTo>
                    <a:pt x="882" y="217"/>
                  </a:lnTo>
                  <a:lnTo>
                    <a:pt x="860" y="186"/>
                  </a:lnTo>
                  <a:lnTo>
                    <a:pt x="832" y="159"/>
                  </a:lnTo>
                  <a:lnTo>
                    <a:pt x="802" y="137"/>
                  </a:lnTo>
                  <a:lnTo>
                    <a:pt x="768" y="117"/>
                  </a:lnTo>
                  <a:lnTo>
                    <a:pt x="733" y="104"/>
                  </a:lnTo>
                  <a:lnTo>
                    <a:pt x="694" y="95"/>
                  </a:lnTo>
                  <a:lnTo>
                    <a:pt x="653" y="92"/>
                  </a:lnTo>
                  <a:close/>
                  <a:moveTo>
                    <a:pt x="653" y="0"/>
                  </a:moveTo>
                  <a:lnTo>
                    <a:pt x="716" y="3"/>
                  </a:lnTo>
                  <a:lnTo>
                    <a:pt x="777" y="12"/>
                  </a:lnTo>
                  <a:lnTo>
                    <a:pt x="837" y="27"/>
                  </a:lnTo>
                  <a:lnTo>
                    <a:pt x="894" y="46"/>
                  </a:lnTo>
                  <a:lnTo>
                    <a:pt x="948" y="70"/>
                  </a:lnTo>
                  <a:lnTo>
                    <a:pt x="1000" y="100"/>
                  </a:lnTo>
                  <a:lnTo>
                    <a:pt x="1049" y="133"/>
                  </a:lnTo>
                  <a:lnTo>
                    <a:pt x="1094" y="171"/>
                  </a:lnTo>
                  <a:lnTo>
                    <a:pt x="1135" y="213"/>
                  </a:lnTo>
                  <a:lnTo>
                    <a:pt x="1173" y="258"/>
                  </a:lnTo>
                  <a:lnTo>
                    <a:pt x="1207" y="307"/>
                  </a:lnTo>
                  <a:lnTo>
                    <a:pt x="1236" y="359"/>
                  </a:lnTo>
                  <a:lnTo>
                    <a:pt x="1261" y="412"/>
                  </a:lnTo>
                  <a:lnTo>
                    <a:pt x="1280" y="469"/>
                  </a:lnTo>
                  <a:lnTo>
                    <a:pt x="1295" y="529"/>
                  </a:lnTo>
                  <a:lnTo>
                    <a:pt x="1304" y="590"/>
                  </a:lnTo>
                  <a:lnTo>
                    <a:pt x="1307" y="653"/>
                  </a:lnTo>
                  <a:lnTo>
                    <a:pt x="1304" y="714"/>
                  </a:lnTo>
                  <a:lnTo>
                    <a:pt x="1296" y="774"/>
                  </a:lnTo>
                  <a:lnTo>
                    <a:pt x="1281" y="832"/>
                  </a:lnTo>
                  <a:lnTo>
                    <a:pt x="1262" y="888"/>
                  </a:lnTo>
                  <a:lnTo>
                    <a:pt x="1238" y="942"/>
                  </a:lnTo>
                  <a:lnTo>
                    <a:pt x="1210" y="993"/>
                  </a:lnTo>
                  <a:lnTo>
                    <a:pt x="1177" y="1041"/>
                  </a:lnTo>
                  <a:lnTo>
                    <a:pt x="1141" y="1087"/>
                  </a:lnTo>
                  <a:lnTo>
                    <a:pt x="1100" y="1127"/>
                  </a:lnTo>
                  <a:lnTo>
                    <a:pt x="1056" y="1165"/>
                  </a:lnTo>
                  <a:lnTo>
                    <a:pt x="1056" y="950"/>
                  </a:lnTo>
                  <a:lnTo>
                    <a:pt x="1054" y="915"/>
                  </a:lnTo>
                  <a:lnTo>
                    <a:pt x="1047" y="882"/>
                  </a:lnTo>
                  <a:lnTo>
                    <a:pt x="1035" y="851"/>
                  </a:lnTo>
                  <a:lnTo>
                    <a:pt x="1019" y="822"/>
                  </a:lnTo>
                  <a:lnTo>
                    <a:pt x="1000" y="794"/>
                  </a:lnTo>
                  <a:lnTo>
                    <a:pt x="977" y="771"/>
                  </a:lnTo>
                  <a:lnTo>
                    <a:pt x="951" y="749"/>
                  </a:lnTo>
                  <a:lnTo>
                    <a:pt x="921" y="733"/>
                  </a:lnTo>
                  <a:lnTo>
                    <a:pt x="890" y="720"/>
                  </a:lnTo>
                  <a:lnTo>
                    <a:pt x="888" y="719"/>
                  </a:lnTo>
                  <a:lnTo>
                    <a:pt x="880" y="717"/>
                  </a:lnTo>
                  <a:lnTo>
                    <a:pt x="871" y="714"/>
                  </a:lnTo>
                  <a:lnTo>
                    <a:pt x="861" y="711"/>
                  </a:lnTo>
                  <a:lnTo>
                    <a:pt x="850" y="708"/>
                  </a:lnTo>
                  <a:lnTo>
                    <a:pt x="841" y="705"/>
                  </a:lnTo>
                  <a:lnTo>
                    <a:pt x="835" y="703"/>
                  </a:lnTo>
                  <a:lnTo>
                    <a:pt x="832" y="702"/>
                  </a:lnTo>
                  <a:lnTo>
                    <a:pt x="811" y="699"/>
                  </a:lnTo>
                  <a:lnTo>
                    <a:pt x="790" y="700"/>
                  </a:lnTo>
                  <a:lnTo>
                    <a:pt x="769" y="707"/>
                  </a:lnTo>
                  <a:lnTo>
                    <a:pt x="653" y="762"/>
                  </a:lnTo>
                  <a:lnTo>
                    <a:pt x="538" y="707"/>
                  </a:lnTo>
                  <a:lnTo>
                    <a:pt x="516" y="700"/>
                  </a:lnTo>
                  <a:lnTo>
                    <a:pt x="496" y="699"/>
                  </a:lnTo>
                  <a:lnTo>
                    <a:pt x="474" y="702"/>
                  </a:lnTo>
                  <a:lnTo>
                    <a:pt x="471" y="703"/>
                  </a:lnTo>
                  <a:lnTo>
                    <a:pt x="465" y="705"/>
                  </a:lnTo>
                  <a:lnTo>
                    <a:pt x="456" y="708"/>
                  </a:lnTo>
                  <a:lnTo>
                    <a:pt x="446" y="711"/>
                  </a:lnTo>
                  <a:lnTo>
                    <a:pt x="435" y="714"/>
                  </a:lnTo>
                  <a:lnTo>
                    <a:pt x="425" y="717"/>
                  </a:lnTo>
                  <a:lnTo>
                    <a:pt x="419" y="719"/>
                  </a:lnTo>
                  <a:lnTo>
                    <a:pt x="416" y="720"/>
                  </a:lnTo>
                  <a:lnTo>
                    <a:pt x="385" y="733"/>
                  </a:lnTo>
                  <a:lnTo>
                    <a:pt x="355" y="749"/>
                  </a:lnTo>
                  <a:lnTo>
                    <a:pt x="330" y="771"/>
                  </a:lnTo>
                  <a:lnTo>
                    <a:pt x="306" y="794"/>
                  </a:lnTo>
                  <a:lnTo>
                    <a:pt x="287" y="822"/>
                  </a:lnTo>
                  <a:lnTo>
                    <a:pt x="271" y="851"/>
                  </a:lnTo>
                  <a:lnTo>
                    <a:pt x="260" y="882"/>
                  </a:lnTo>
                  <a:lnTo>
                    <a:pt x="253" y="915"/>
                  </a:lnTo>
                  <a:lnTo>
                    <a:pt x="250" y="950"/>
                  </a:lnTo>
                  <a:lnTo>
                    <a:pt x="250" y="1165"/>
                  </a:lnTo>
                  <a:lnTo>
                    <a:pt x="206" y="1127"/>
                  </a:lnTo>
                  <a:lnTo>
                    <a:pt x="165" y="1087"/>
                  </a:lnTo>
                  <a:lnTo>
                    <a:pt x="129" y="1041"/>
                  </a:lnTo>
                  <a:lnTo>
                    <a:pt x="96" y="993"/>
                  </a:lnTo>
                  <a:lnTo>
                    <a:pt x="67" y="942"/>
                  </a:lnTo>
                  <a:lnTo>
                    <a:pt x="44" y="888"/>
                  </a:lnTo>
                  <a:lnTo>
                    <a:pt x="25" y="832"/>
                  </a:lnTo>
                  <a:lnTo>
                    <a:pt x="11" y="774"/>
                  </a:lnTo>
                  <a:lnTo>
                    <a:pt x="3" y="714"/>
                  </a:lnTo>
                  <a:lnTo>
                    <a:pt x="0" y="653"/>
                  </a:lnTo>
                  <a:lnTo>
                    <a:pt x="3" y="590"/>
                  </a:lnTo>
                  <a:lnTo>
                    <a:pt x="11" y="529"/>
                  </a:lnTo>
                  <a:lnTo>
                    <a:pt x="26" y="469"/>
                  </a:lnTo>
                  <a:lnTo>
                    <a:pt x="46" y="412"/>
                  </a:lnTo>
                  <a:lnTo>
                    <a:pt x="71" y="359"/>
                  </a:lnTo>
                  <a:lnTo>
                    <a:pt x="99" y="307"/>
                  </a:lnTo>
                  <a:lnTo>
                    <a:pt x="133" y="258"/>
                  </a:lnTo>
                  <a:lnTo>
                    <a:pt x="170" y="213"/>
                  </a:lnTo>
                  <a:lnTo>
                    <a:pt x="212" y="171"/>
                  </a:lnTo>
                  <a:lnTo>
                    <a:pt x="258" y="133"/>
                  </a:lnTo>
                  <a:lnTo>
                    <a:pt x="307" y="100"/>
                  </a:lnTo>
                  <a:lnTo>
                    <a:pt x="358" y="70"/>
                  </a:lnTo>
                  <a:lnTo>
                    <a:pt x="413" y="46"/>
                  </a:lnTo>
                  <a:lnTo>
                    <a:pt x="470" y="27"/>
                  </a:lnTo>
                  <a:lnTo>
                    <a:pt x="530" y="12"/>
                  </a:lnTo>
                  <a:lnTo>
                    <a:pt x="591" y="3"/>
                  </a:lnTo>
                  <a:lnTo>
                    <a:pt x="6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6" name="Shape 12356"/>
            <p:cNvSpPr/>
            <p:nvPr/>
          </p:nvSpPr>
          <p:spPr>
            <a:xfrm>
              <a:off x="11469688" y="6137275"/>
              <a:ext cx="187325" cy="168275"/>
            </a:xfrm>
            <a:custGeom>
              <a:avLst/>
              <a:gdLst/>
              <a:ahLst/>
              <a:cxnLst/>
              <a:rect l="0" t="0" r="0" b="0"/>
              <a:pathLst>
                <a:path w="1307" h="1165" extrusionOk="0">
                  <a:moveTo>
                    <a:pt x="654" y="92"/>
                  </a:moveTo>
                  <a:lnTo>
                    <a:pt x="613" y="95"/>
                  </a:lnTo>
                  <a:lnTo>
                    <a:pt x="575" y="103"/>
                  </a:lnTo>
                  <a:lnTo>
                    <a:pt x="539" y="118"/>
                  </a:lnTo>
                  <a:lnTo>
                    <a:pt x="505" y="136"/>
                  </a:lnTo>
                  <a:lnTo>
                    <a:pt x="475" y="159"/>
                  </a:lnTo>
                  <a:lnTo>
                    <a:pt x="447" y="186"/>
                  </a:lnTo>
                  <a:lnTo>
                    <a:pt x="425" y="216"/>
                  </a:lnTo>
                  <a:lnTo>
                    <a:pt x="406" y="250"/>
                  </a:lnTo>
                  <a:lnTo>
                    <a:pt x="392" y="287"/>
                  </a:lnTo>
                  <a:lnTo>
                    <a:pt x="384" y="325"/>
                  </a:lnTo>
                  <a:lnTo>
                    <a:pt x="381" y="365"/>
                  </a:lnTo>
                  <a:lnTo>
                    <a:pt x="384" y="406"/>
                  </a:lnTo>
                  <a:lnTo>
                    <a:pt x="392" y="444"/>
                  </a:lnTo>
                  <a:lnTo>
                    <a:pt x="406" y="480"/>
                  </a:lnTo>
                  <a:lnTo>
                    <a:pt x="425" y="514"/>
                  </a:lnTo>
                  <a:lnTo>
                    <a:pt x="447" y="544"/>
                  </a:lnTo>
                  <a:lnTo>
                    <a:pt x="475" y="572"/>
                  </a:lnTo>
                  <a:lnTo>
                    <a:pt x="505" y="594"/>
                  </a:lnTo>
                  <a:lnTo>
                    <a:pt x="539" y="613"/>
                  </a:lnTo>
                  <a:lnTo>
                    <a:pt x="575" y="627"/>
                  </a:lnTo>
                  <a:lnTo>
                    <a:pt x="613" y="636"/>
                  </a:lnTo>
                  <a:lnTo>
                    <a:pt x="654" y="639"/>
                  </a:lnTo>
                  <a:lnTo>
                    <a:pt x="694" y="636"/>
                  </a:lnTo>
                  <a:lnTo>
                    <a:pt x="733" y="627"/>
                  </a:lnTo>
                  <a:lnTo>
                    <a:pt x="769" y="613"/>
                  </a:lnTo>
                  <a:lnTo>
                    <a:pt x="803" y="594"/>
                  </a:lnTo>
                  <a:lnTo>
                    <a:pt x="834" y="572"/>
                  </a:lnTo>
                  <a:lnTo>
                    <a:pt x="860" y="544"/>
                  </a:lnTo>
                  <a:lnTo>
                    <a:pt x="884" y="514"/>
                  </a:lnTo>
                  <a:lnTo>
                    <a:pt x="902" y="480"/>
                  </a:lnTo>
                  <a:lnTo>
                    <a:pt x="916" y="444"/>
                  </a:lnTo>
                  <a:lnTo>
                    <a:pt x="924" y="406"/>
                  </a:lnTo>
                  <a:lnTo>
                    <a:pt x="927" y="365"/>
                  </a:lnTo>
                  <a:lnTo>
                    <a:pt x="924" y="325"/>
                  </a:lnTo>
                  <a:lnTo>
                    <a:pt x="916" y="287"/>
                  </a:lnTo>
                  <a:lnTo>
                    <a:pt x="902" y="250"/>
                  </a:lnTo>
                  <a:lnTo>
                    <a:pt x="884" y="216"/>
                  </a:lnTo>
                  <a:lnTo>
                    <a:pt x="860" y="186"/>
                  </a:lnTo>
                  <a:lnTo>
                    <a:pt x="834" y="159"/>
                  </a:lnTo>
                  <a:lnTo>
                    <a:pt x="803" y="136"/>
                  </a:lnTo>
                  <a:lnTo>
                    <a:pt x="769" y="118"/>
                  </a:lnTo>
                  <a:lnTo>
                    <a:pt x="733" y="103"/>
                  </a:lnTo>
                  <a:lnTo>
                    <a:pt x="694" y="95"/>
                  </a:lnTo>
                  <a:lnTo>
                    <a:pt x="654" y="92"/>
                  </a:lnTo>
                  <a:close/>
                  <a:moveTo>
                    <a:pt x="654" y="0"/>
                  </a:moveTo>
                  <a:lnTo>
                    <a:pt x="716" y="3"/>
                  </a:lnTo>
                  <a:lnTo>
                    <a:pt x="778" y="12"/>
                  </a:lnTo>
                  <a:lnTo>
                    <a:pt x="837" y="26"/>
                  </a:lnTo>
                  <a:lnTo>
                    <a:pt x="894" y="46"/>
                  </a:lnTo>
                  <a:lnTo>
                    <a:pt x="949" y="71"/>
                  </a:lnTo>
                  <a:lnTo>
                    <a:pt x="1001" y="99"/>
                  </a:lnTo>
                  <a:lnTo>
                    <a:pt x="1049" y="133"/>
                  </a:lnTo>
                  <a:lnTo>
                    <a:pt x="1095" y="171"/>
                  </a:lnTo>
                  <a:lnTo>
                    <a:pt x="1137" y="213"/>
                  </a:lnTo>
                  <a:lnTo>
                    <a:pt x="1174" y="258"/>
                  </a:lnTo>
                  <a:lnTo>
                    <a:pt x="1208" y="307"/>
                  </a:lnTo>
                  <a:lnTo>
                    <a:pt x="1238" y="358"/>
                  </a:lnTo>
                  <a:lnTo>
                    <a:pt x="1262" y="413"/>
                  </a:lnTo>
                  <a:lnTo>
                    <a:pt x="1281" y="470"/>
                  </a:lnTo>
                  <a:lnTo>
                    <a:pt x="1296" y="529"/>
                  </a:lnTo>
                  <a:lnTo>
                    <a:pt x="1305" y="590"/>
                  </a:lnTo>
                  <a:lnTo>
                    <a:pt x="1307" y="652"/>
                  </a:lnTo>
                  <a:lnTo>
                    <a:pt x="1305" y="714"/>
                  </a:lnTo>
                  <a:lnTo>
                    <a:pt x="1296" y="774"/>
                  </a:lnTo>
                  <a:lnTo>
                    <a:pt x="1282" y="832"/>
                  </a:lnTo>
                  <a:lnTo>
                    <a:pt x="1263" y="888"/>
                  </a:lnTo>
                  <a:lnTo>
                    <a:pt x="1240" y="942"/>
                  </a:lnTo>
                  <a:lnTo>
                    <a:pt x="1211" y="993"/>
                  </a:lnTo>
                  <a:lnTo>
                    <a:pt x="1178" y="1041"/>
                  </a:lnTo>
                  <a:lnTo>
                    <a:pt x="1142" y="1086"/>
                  </a:lnTo>
                  <a:lnTo>
                    <a:pt x="1101" y="1128"/>
                  </a:lnTo>
                  <a:lnTo>
                    <a:pt x="1057" y="1165"/>
                  </a:lnTo>
                  <a:lnTo>
                    <a:pt x="1057" y="949"/>
                  </a:lnTo>
                  <a:lnTo>
                    <a:pt x="1054" y="916"/>
                  </a:lnTo>
                  <a:lnTo>
                    <a:pt x="1047" y="882"/>
                  </a:lnTo>
                  <a:lnTo>
                    <a:pt x="1036" y="851"/>
                  </a:lnTo>
                  <a:lnTo>
                    <a:pt x="1020" y="822"/>
                  </a:lnTo>
                  <a:lnTo>
                    <a:pt x="1001" y="795"/>
                  </a:lnTo>
                  <a:lnTo>
                    <a:pt x="977" y="771"/>
                  </a:lnTo>
                  <a:lnTo>
                    <a:pt x="952" y="750"/>
                  </a:lnTo>
                  <a:lnTo>
                    <a:pt x="922" y="733"/>
                  </a:lnTo>
                  <a:lnTo>
                    <a:pt x="891" y="719"/>
                  </a:lnTo>
                  <a:lnTo>
                    <a:pt x="888" y="719"/>
                  </a:lnTo>
                  <a:lnTo>
                    <a:pt x="882" y="717"/>
                  </a:lnTo>
                  <a:lnTo>
                    <a:pt x="872" y="714"/>
                  </a:lnTo>
                  <a:lnTo>
                    <a:pt x="861" y="711"/>
                  </a:lnTo>
                  <a:lnTo>
                    <a:pt x="851" y="708"/>
                  </a:lnTo>
                  <a:lnTo>
                    <a:pt x="842" y="705"/>
                  </a:lnTo>
                  <a:lnTo>
                    <a:pt x="836" y="703"/>
                  </a:lnTo>
                  <a:lnTo>
                    <a:pt x="833" y="702"/>
                  </a:lnTo>
                  <a:lnTo>
                    <a:pt x="812" y="698"/>
                  </a:lnTo>
                  <a:lnTo>
                    <a:pt x="791" y="700"/>
                  </a:lnTo>
                  <a:lnTo>
                    <a:pt x="770" y="707"/>
                  </a:lnTo>
                  <a:lnTo>
                    <a:pt x="654" y="762"/>
                  </a:lnTo>
                  <a:lnTo>
                    <a:pt x="538" y="707"/>
                  </a:lnTo>
                  <a:lnTo>
                    <a:pt x="517" y="700"/>
                  </a:lnTo>
                  <a:lnTo>
                    <a:pt x="496" y="698"/>
                  </a:lnTo>
                  <a:lnTo>
                    <a:pt x="475" y="702"/>
                  </a:lnTo>
                  <a:lnTo>
                    <a:pt x="473" y="703"/>
                  </a:lnTo>
                  <a:lnTo>
                    <a:pt x="466" y="705"/>
                  </a:lnTo>
                  <a:lnTo>
                    <a:pt x="457" y="708"/>
                  </a:lnTo>
                  <a:lnTo>
                    <a:pt x="446" y="711"/>
                  </a:lnTo>
                  <a:lnTo>
                    <a:pt x="436" y="714"/>
                  </a:lnTo>
                  <a:lnTo>
                    <a:pt x="427" y="717"/>
                  </a:lnTo>
                  <a:lnTo>
                    <a:pt x="421" y="719"/>
                  </a:lnTo>
                  <a:lnTo>
                    <a:pt x="417" y="719"/>
                  </a:lnTo>
                  <a:lnTo>
                    <a:pt x="386" y="733"/>
                  </a:lnTo>
                  <a:lnTo>
                    <a:pt x="356" y="750"/>
                  </a:lnTo>
                  <a:lnTo>
                    <a:pt x="330" y="771"/>
                  </a:lnTo>
                  <a:lnTo>
                    <a:pt x="307" y="795"/>
                  </a:lnTo>
                  <a:lnTo>
                    <a:pt x="288" y="822"/>
                  </a:lnTo>
                  <a:lnTo>
                    <a:pt x="273" y="851"/>
                  </a:lnTo>
                  <a:lnTo>
                    <a:pt x="260" y="882"/>
                  </a:lnTo>
                  <a:lnTo>
                    <a:pt x="253" y="916"/>
                  </a:lnTo>
                  <a:lnTo>
                    <a:pt x="251" y="949"/>
                  </a:lnTo>
                  <a:lnTo>
                    <a:pt x="251" y="1165"/>
                  </a:lnTo>
                  <a:lnTo>
                    <a:pt x="207" y="1128"/>
                  </a:lnTo>
                  <a:lnTo>
                    <a:pt x="167" y="1086"/>
                  </a:lnTo>
                  <a:lnTo>
                    <a:pt x="130" y="1041"/>
                  </a:lnTo>
                  <a:lnTo>
                    <a:pt x="97" y="993"/>
                  </a:lnTo>
                  <a:lnTo>
                    <a:pt x="69" y="942"/>
                  </a:lnTo>
                  <a:lnTo>
                    <a:pt x="45" y="888"/>
                  </a:lnTo>
                  <a:lnTo>
                    <a:pt x="26" y="832"/>
                  </a:lnTo>
                  <a:lnTo>
                    <a:pt x="11" y="774"/>
                  </a:lnTo>
                  <a:lnTo>
                    <a:pt x="3" y="714"/>
                  </a:lnTo>
                  <a:lnTo>
                    <a:pt x="0" y="652"/>
                  </a:lnTo>
                  <a:lnTo>
                    <a:pt x="3" y="590"/>
                  </a:lnTo>
                  <a:lnTo>
                    <a:pt x="13" y="529"/>
                  </a:lnTo>
                  <a:lnTo>
                    <a:pt x="27" y="470"/>
                  </a:lnTo>
                  <a:lnTo>
                    <a:pt x="46" y="413"/>
                  </a:lnTo>
                  <a:lnTo>
                    <a:pt x="71" y="358"/>
                  </a:lnTo>
                  <a:lnTo>
                    <a:pt x="100" y="307"/>
                  </a:lnTo>
                  <a:lnTo>
                    <a:pt x="134" y="258"/>
                  </a:lnTo>
                  <a:lnTo>
                    <a:pt x="172" y="213"/>
                  </a:lnTo>
                  <a:lnTo>
                    <a:pt x="213" y="171"/>
                  </a:lnTo>
                  <a:lnTo>
                    <a:pt x="258" y="133"/>
                  </a:lnTo>
                  <a:lnTo>
                    <a:pt x="307" y="99"/>
                  </a:lnTo>
                  <a:lnTo>
                    <a:pt x="359" y="71"/>
                  </a:lnTo>
                  <a:lnTo>
                    <a:pt x="413" y="46"/>
                  </a:lnTo>
                  <a:lnTo>
                    <a:pt x="470" y="26"/>
                  </a:lnTo>
                  <a:lnTo>
                    <a:pt x="530" y="12"/>
                  </a:lnTo>
                  <a:lnTo>
                    <a:pt x="591" y="3"/>
                  </a:lnTo>
                  <a:lnTo>
                    <a:pt x="6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7" name="Shape 12357"/>
            <p:cNvSpPr/>
            <p:nvPr/>
          </p:nvSpPr>
          <p:spPr>
            <a:xfrm>
              <a:off x="11530013" y="6264275"/>
              <a:ext cx="66675" cy="61913"/>
            </a:xfrm>
            <a:custGeom>
              <a:avLst/>
              <a:gdLst/>
              <a:ahLst/>
              <a:cxnLst/>
              <a:rect l="0" t="0" r="0" b="0"/>
              <a:pathLst>
                <a:path w="457" h="427" extrusionOk="0">
                  <a:moveTo>
                    <a:pt x="68" y="0"/>
                  </a:moveTo>
                  <a:lnTo>
                    <a:pt x="190" y="58"/>
                  </a:lnTo>
                  <a:lnTo>
                    <a:pt x="209" y="65"/>
                  </a:lnTo>
                  <a:lnTo>
                    <a:pt x="228" y="67"/>
                  </a:lnTo>
                  <a:lnTo>
                    <a:pt x="247" y="65"/>
                  </a:lnTo>
                  <a:lnTo>
                    <a:pt x="266" y="58"/>
                  </a:lnTo>
                  <a:lnTo>
                    <a:pt x="388" y="0"/>
                  </a:lnTo>
                  <a:lnTo>
                    <a:pt x="411" y="7"/>
                  </a:lnTo>
                  <a:lnTo>
                    <a:pt x="426" y="14"/>
                  </a:lnTo>
                  <a:lnTo>
                    <a:pt x="438" y="26"/>
                  </a:lnTo>
                  <a:lnTo>
                    <a:pt x="448" y="39"/>
                  </a:lnTo>
                  <a:lnTo>
                    <a:pt x="455" y="55"/>
                  </a:lnTo>
                  <a:lnTo>
                    <a:pt x="457" y="71"/>
                  </a:lnTo>
                  <a:lnTo>
                    <a:pt x="457" y="385"/>
                  </a:lnTo>
                  <a:lnTo>
                    <a:pt x="403" y="403"/>
                  </a:lnTo>
                  <a:lnTo>
                    <a:pt x="345" y="416"/>
                  </a:lnTo>
                  <a:lnTo>
                    <a:pt x="287" y="424"/>
                  </a:lnTo>
                  <a:lnTo>
                    <a:pt x="228" y="427"/>
                  </a:lnTo>
                  <a:lnTo>
                    <a:pt x="168" y="424"/>
                  </a:lnTo>
                  <a:lnTo>
                    <a:pt x="110" y="416"/>
                  </a:lnTo>
                  <a:lnTo>
                    <a:pt x="54" y="403"/>
                  </a:lnTo>
                  <a:lnTo>
                    <a:pt x="0" y="385"/>
                  </a:lnTo>
                  <a:lnTo>
                    <a:pt x="0" y="71"/>
                  </a:lnTo>
                  <a:lnTo>
                    <a:pt x="2" y="55"/>
                  </a:lnTo>
                  <a:lnTo>
                    <a:pt x="8" y="39"/>
                  </a:lnTo>
                  <a:lnTo>
                    <a:pt x="17" y="26"/>
                  </a:lnTo>
                  <a:lnTo>
                    <a:pt x="30" y="14"/>
                  </a:lnTo>
                  <a:lnTo>
                    <a:pt x="46" y="7"/>
                  </a:lnTo>
                  <a:lnTo>
                    <a:pt x="6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8" name="Shape 12358"/>
            <p:cNvSpPr/>
            <p:nvPr/>
          </p:nvSpPr>
          <p:spPr>
            <a:xfrm>
              <a:off x="11549063" y="6175375"/>
              <a:ext cx="28575" cy="28575"/>
            </a:xfrm>
            <a:custGeom>
              <a:avLst/>
              <a:gdLst/>
              <a:ahLst/>
              <a:cxnLst/>
              <a:rect l="0" t="0" r="0" b="0"/>
              <a:pathLst>
                <a:path w="199" h="199" extrusionOk="0">
                  <a:moveTo>
                    <a:pt x="100" y="0"/>
                  </a:moveTo>
                  <a:lnTo>
                    <a:pt x="123" y="3"/>
                  </a:lnTo>
                  <a:lnTo>
                    <a:pt x="144" y="10"/>
                  </a:lnTo>
                  <a:lnTo>
                    <a:pt x="162" y="22"/>
                  </a:lnTo>
                  <a:lnTo>
                    <a:pt x="178" y="37"/>
                  </a:lnTo>
                  <a:lnTo>
                    <a:pt x="189" y="56"/>
                  </a:lnTo>
                  <a:lnTo>
                    <a:pt x="197" y="77"/>
                  </a:lnTo>
                  <a:lnTo>
                    <a:pt x="199" y="99"/>
                  </a:lnTo>
                  <a:lnTo>
                    <a:pt x="197" y="122"/>
                  </a:lnTo>
                  <a:lnTo>
                    <a:pt x="189" y="143"/>
                  </a:lnTo>
                  <a:lnTo>
                    <a:pt x="178" y="161"/>
                  </a:lnTo>
                  <a:lnTo>
                    <a:pt x="162" y="176"/>
                  </a:lnTo>
                  <a:lnTo>
                    <a:pt x="144" y="189"/>
                  </a:lnTo>
                  <a:lnTo>
                    <a:pt x="123" y="196"/>
                  </a:lnTo>
                  <a:lnTo>
                    <a:pt x="100" y="199"/>
                  </a:lnTo>
                  <a:lnTo>
                    <a:pt x="78" y="196"/>
                  </a:lnTo>
                  <a:lnTo>
                    <a:pt x="56" y="189"/>
                  </a:lnTo>
                  <a:lnTo>
                    <a:pt x="38" y="176"/>
                  </a:lnTo>
                  <a:lnTo>
                    <a:pt x="23" y="161"/>
                  </a:lnTo>
                  <a:lnTo>
                    <a:pt x="10" y="143"/>
                  </a:lnTo>
                  <a:lnTo>
                    <a:pt x="3" y="122"/>
                  </a:lnTo>
                  <a:lnTo>
                    <a:pt x="0" y="99"/>
                  </a:lnTo>
                  <a:lnTo>
                    <a:pt x="3" y="77"/>
                  </a:lnTo>
                  <a:lnTo>
                    <a:pt x="10" y="56"/>
                  </a:lnTo>
                  <a:lnTo>
                    <a:pt x="23" y="37"/>
                  </a:lnTo>
                  <a:lnTo>
                    <a:pt x="38" y="22"/>
                  </a:lnTo>
                  <a:lnTo>
                    <a:pt x="56" y="10"/>
                  </a:lnTo>
                  <a:lnTo>
                    <a:pt x="78" y="3"/>
                  </a:lnTo>
                  <a:lnTo>
                    <a:pt x="1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59" name="Shape 12359"/>
            <p:cNvSpPr/>
            <p:nvPr/>
          </p:nvSpPr>
          <p:spPr>
            <a:xfrm>
              <a:off x="11350625" y="6080125"/>
              <a:ext cx="128588" cy="85725"/>
            </a:xfrm>
            <a:custGeom>
              <a:avLst/>
              <a:gdLst/>
              <a:ahLst/>
              <a:cxnLst/>
              <a:rect l="0" t="0" r="0" b="0"/>
              <a:pathLst>
                <a:path w="896" h="593" extrusionOk="0">
                  <a:moveTo>
                    <a:pt x="361" y="0"/>
                  </a:moveTo>
                  <a:lnTo>
                    <a:pt x="404" y="5"/>
                  </a:lnTo>
                  <a:lnTo>
                    <a:pt x="448" y="6"/>
                  </a:lnTo>
                  <a:lnTo>
                    <a:pt x="492" y="5"/>
                  </a:lnTo>
                  <a:lnTo>
                    <a:pt x="536" y="0"/>
                  </a:lnTo>
                  <a:lnTo>
                    <a:pt x="536" y="274"/>
                  </a:lnTo>
                  <a:lnTo>
                    <a:pt x="896" y="455"/>
                  </a:lnTo>
                  <a:lnTo>
                    <a:pt x="855" y="498"/>
                  </a:lnTo>
                  <a:lnTo>
                    <a:pt x="817" y="544"/>
                  </a:lnTo>
                  <a:lnTo>
                    <a:pt x="783" y="593"/>
                  </a:lnTo>
                  <a:lnTo>
                    <a:pt x="448" y="426"/>
                  </a:lnTo>
                  <a:lnTo>
                    <a:pt x="113" y="593"/>
                  </a:lnTo>
                  <a:lnTo>
                    <a:pt x="80" y="544"/>
                  </a:lnTo>
                  <a:lnTo>
                    <a:pt x="41" y="498"/>
                  </a:lnTo>
                  <a:lnTo>
                    <a:pt x="0" y="455"/>
                  </a:lnTo>
                  <a:lnTo>
                    <a:pt x="361" y="274"/>
                  </a:lnTo>
                  <a:lnTo>
                    <a:pt x="3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60" name="Shape 12360"/>
          <p:cNvGrpSpPr/>
          <p:nvPr/>
        </p:nvGrpSpPr>
        <p:grpSpPr>
          <a:xfrm flipH="1">
            <a:off x="6940648" y="2061596"/>
            <a:ext cx="249082" cy="233565"/>
            <a:chOff x="10210800" y="5848351"/>
            <a:chExt cx="484188" cy="454025"/>
          </a:xfrm>
        </p:grpSpPr>
        <p:sp>
          <p:nvSpPr>
            <p:cNvPr id="12361" name="Shape 12361"/>
            <p:cNvSpPr/>
            <p:nvPr/>
          </p:nvSpPr>
          <p:spPr>
            <a:xfrm>
              <a:off x="10412413" y="5848351"/>
              <a:ext cx="82550" cy="84138"/>
            </a:xfrm>
            <a:custGeom>
              <a:avLst/>
              <a:gdLst/>
              <a:ahLst/>
              <a:cxnLst/>
              <a:rect l="0" t="0" r="0" b="0"/>
              <a:pathLst>
                <a:path w="578" h="581" extrusionOk="0">
                  <a:moveTo>
                    <a:pt x="289" y="0"/>
                  </a:moveTo>
                  <a:lnTo>
                    <a:pt x="331" y="3"/>
                  </a:lnTo>
                  <a:lnTo>
                    <a:pt x="372" y="12"/>
                  </a:lnTo>
                  <a:lnTo>
                    <a:pt x="411" y="28"/>
                  </a:lnTo>
                  <a:lnTo>
                    <a:pt x="446" y="47"/>
                  </a:lnTo>
                  <a:lnTo>
                    <a:pt x="479" y="72"/>
                  </a:lnTo>
                  <a:lnTo>
                    <a:pt x="507" y="100"/>
                  </a:lnTo>
                  <a:lnTo>
                    <a:pt x="532" y="133"/>
                  </a:lnTo>
                  <a:lnTo>
                    <a:pt x="551" y="169"/>
                  </a:lnTo>
                  <a:lnTo>
                    <a:pt x="566" y="206"/>
                  </a:lnTo>
                  <a:lnTo>
                    <a:pt x="575" y="248"/>
                  </a:lnTo>
                  <a:lnTo>
                    <a:pt x="578" y="290"/>
                  </a:lnTo>
                  <a:lnTo>
                    <a:pt x="575" y="333"/>
                  </a:lnTo>
                  <a:lnTo>
                    <a:pt x="566" y="375"/>
                  </a:lnTo>
                  <a:lnTo>
                    <a:pt x="551" y="412"/>
                  </a:lnTo>
                  <a:lnTo>
                    <a:pt x="532" y="448"/>
                  </a:lnTo>
                  <a:lnTo>
                    <a:pt x="507" y="481"/>
                  </a:lnTo>
                  <a:lnTo>
                    <a:pt x="479" y="509"/>
                  </a:lnTo>
                  <a:lnTo>
                    <a:pt x="446" y="534"/>
                  </a:lnTo>
                  <a:lnTo>
                    <a:pt x="411" y="553"/>
                  </a:lnTo>
                  <a:lnTo>
                    <a:pt x="372" y="569"/>
                  </a:lnTo>
                  <a:lnTo>
                    <a:pt x="331" y="578"/>
                  </a:lnTo>
                  <a:lnTo>
                    <a:pt x="289" y="581"/>
                  </a:lnTo>
                  <a:lnTo>
                    <a:pt x="246" y="578"/>
                  </a:lnTo>
                  <a:lnTo>
                    <a:pt x="205" y="569"/>
                  </a:lnTo>
                  <a:lnTo>
                    <a:pt x="168" y="553"/>
                  </a:lnTo>
                  <a:lnTo>
                    <a:pt x="132" y="534"/>
                  </a:lnTo>
                  <a:lnTo>
                    <a:pt x="100" y="509"/>
                  </a:lnTo>
                  <a:lnTo>
                    <a:pt x="71" y="481"/>
                  </a:lnTo>
                  <a:lnTo>
                    <a:pt x="47" y="448"/>
                  </a:lnTo>
                  <a:lnTo>
                    <a:pt x="26" y="412"/>
                  </a:lnTo>
                  <a:lnTo>
                    <a:pt x="12" y="375"/>
                  </a:lnTo>
                  <a:lnTo>
                    <a:pt x="3" y="333"/>
                  </a:lnTo>
                  <a:lnTo>
                    <a:pt x="0" y="290"/>
                  </a:lnTo>
                  <a:lnTo>
                    <a:pt x="3" y="248"/>
                  </a:lnTo>
                  <a:lnTo>
                    <a:pt x="12" y="206"/>
                  </a:lnTo>
                  <a:lnTo>
                    <a:pt x="26" y="169"/>
                  </a:lnTo>
                  <a:lnTo>
                    <a:pt x="47" y="133"/>
                  </a:lnTo>
                  <a:lnTo>
                    <a:pt x="71" y="100"/>
                  </a:lnTo>
                  <a:lnTo>
                    <a:pt x="100" y="72"/>
                  </a:lnTo>
                  <a:lnTo>
                    <a:pt x="132" y="47"/>
                  </a:lnTo>
                  <a:lnTo>
                    <a:pt x="168" y="28"/>
                  </a:lnTo>
                  <a:lnTo>
                    <a:pt x="205" y="12"/>
                  </a:lnTo>
                  <a:lnTo>
                    <a:pt x="246" y="3"/>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2" name="Shape 12362"/>
            <p:cNvSpPr/>
            <p:nvPr/>
          </p:nvSpPr>
          <p:spPr>
            <a:xfrm>
              <a:off x="10372725" y="5948363"/>
              <a:ext cx="161925" cy="112713"/>
            </a:xfrm>
            <a:custGeom>
              <a:avLst/>
              <a:gdLst/>
              <a:ahLst/>
              <a:cxnLst/>
              <a:rect l="0" t="0" r="0" b="0"/>
              <a:pathLst>
                <a:path w="1128" h="775" extrusionOk="0">
                  <a:moveTo>
                    <a:pt x="337" y="0"/>
                  </a:moveTo>
                  <a:lnTo>
                    <a:pt x="347" y="2"/>
                  </a:lnTo>
                  <a:lnTo>
                    <a:pt x="355" y="7"/>
                  </a:lnTo>
                  <a:lnTo>
                    <a:pt x="361" y="16"/>
                  </a:lnTo>
                  <a:lnTo>
                    <a:pt x="534" y="495"/>
                  </a:lnTo>
                  <a:lnTo>
                    <a:pt x="540" y="504"/>
                  </a:lnTo>
                  <a:lnTo>
                    <a:pt x="549" y="511"/>
                  </a:lnTo>
                  <a:lnTo>
                    <a:pt x="559" y="514"/>
                  </a:lnTo>
                  <a:lnTo>
                    <a:pt x="570" y="514"/>
                  </a:lnTo>
                  <a:lnTo>
                    <a:pt x="579" y="511"/>
                  </a:lnTo>
                  <a:lnTo>
                    <a:pt x="588" y="504"/>
                  </a:lnTo>
                  <a:lnTo>
                    <a:pt x="593" y="495"/>
                  </a:lnTo>
                  <a:lnTo>
                    <a:pt x="767" y="16"/>
                  </a:lnTo>
                  <a:lnTo>
                    <a:pt x="772" y="8"/>
                  </a:lnTo>
                  <a:lnTo>
                    <a:pt x="780" y="2"/>
                  </a:lnTo>
                  <a:lnTo>
                    <a:pt x="789" y="0"/>
                  </a:lnTo>
                  <a:lnTo>
                    <a:pt x="798" y="1"/>
                  </a:lnTo>
                  <a:lnTo>
                    <a:pt x="952" y="27"/>
                  </a:lnTo>
                  <a:lnTo>
                    <a:pt x="952" y="27"/>
                  </a:lnTo>
                  <a:lnTo>
                    <a:pt x="986" y="40"/>
                  </a:lnTo>
                  <a:lnTo>
                    <a:pt x="1016" y="58"/>
                  </a:lnTo>
                  <a:lnTo>
                    <a:pt x="1044" y="80"/>
                  </a:lnTo>
                  <a:lnTo>
                    <a:pt x="1068" y="105"/>
                  </a:lnTo>
                  <a:lnTo>
                    <a:pt x="1088" y="134"/>
                  </a:lnTo>
                  <a:lnTo>
                    <a:pt x="1105" y="164"/>
                  </a:lnTo>
                  <a:lnTo>
                    <a:pt x="1118" y="198"/>
                  </a:lnTo>
                  <a:lnTo>
                    <a:pt x="1125" y="233"/>
                  </a:lnTo>
                  <a:lnTo>
                    <a:pt x="1128" y="269"/>
                  </a:lnTo>
                  <a:lnTo>
                    <a:pt x="1128" y="668"/>
                  </a:lnTo>
                  <a:lnTo>
                    <a:pt x="1125" y="693"/>
                  </a:lnTo>
                  <a:lnTo>
                    <a:pt x="1117" y="715"/>
                  </a:lnTo>
                  <a:lnTo>
                    <a:pt x="1103" y="736"/>
                  </a:lnTo>
                  <a:lnTo>
                    <a:pt x="1087" y="752"/>
                  </a:lnTo>
                  <a:lnTo>
                    <a:pt x="1067" y="765"/>
                  </a:lnTo>
                  <a:lnTo>
                    <a:pt x="1044" y="773"/>
                  </a:lnTo>
                  <a:lnTo>
                    <a:pt x="1020" y="775"/>
                  </a:lnTo>
                  <a:lnTo>
                    <a:pt x="108" y="775"/>
                  </a:lnTo>
                  <a:lnTo>
                    <a:pt x="84" y="773"/>
                  </a:lnTo>
                  <a:lnTo>
                    <a:pt x="61" y="765"/>
                  </a:lnTo>
                  <a:lnTo>
                    <a:pt x="41" y="752"/>
                  </a:lnTo>
                  <a:lnTo>
                    <a:pt x="25" y="736"/>
                  </a:lnTo>
                  <a:lnTo>
                    <a:pt x="12" y="715"/>
                  </a:lnTo>
                  <a:lnTo>
                    <a:pt x="3" y="693"/>
                  </a:lnTo>
                  <a:lnTo>
                    <a:pt x="0" y="668"/>
                  </a:lnTo>
                  <a:lnTo>
                    <a:pt x="0" y="270"/>
                  </a:lnTo>
                  <a:lnTo>
                    <a:pt x="3" y="234"/>
                  </a:lnTo>
                  <a:lnTo>
                    <a:pt x="11" y="199"/>
                  </a:lnTo>
                  <a:lnTo>
                    <a:pt x="23" y="165"/>
                  </a:lnTo>
                  <a:lnTo>
                    <a:pt x="39" y="135"/>
                  </a:lnTo>
                  <a:lnTo>
                    <a:pt x="59" y="106"/>
                  </a:lnTo>
                  <a:lnTo>
                    <a:pt x="84" y="81"/>
                  </a:lnTo>
                  <a:lnTo>
                    <a:pt x="112" y="58"/>
                  </a:lnTo>
                  <a:lnTo>
                    <a:pt x="143" y="40"/>
                  </a:lnTo>
                  <a:lnTo>
                    <a:pt x="176" y="27"/>
                  </a:lnTo>
                  <a:lnTo>
                    <a:pt x="330" y="1"/>
                  </a:lnTo>
                  <a:lnTo>
                    <a:pt x="333" y="0"/>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3" name="Shape 12363"/>
            <p:cNvSpPr/>
            <p:nvPr/>
          </p:nvSpPr>
          <p:spPr>
            <a:xfrm>
              <a:off x="10250488" y="6089651"/>
              <a:ext cx="84138" cy="84138"/>
            </a:xfrm>
            <a:custGeom>
              <a:avLst/>
              <a:gdLst/>
              <a:ahLst/>
              <a:cxnLst/>
              <a:rect l="0" t="0" r="0" b="0"/>
              <a:pathLst>
                <a:path w="578" h="581" extrusionOk="0">
                  <a:moveTo>
                    <a:pt x="289" y="0"/>
                  </a:moveTo>
                  <a:lnTo>
                    <a:pt x="332" y="4"/>
                  </a:lnTo>
                  <a:lnTo>
                    <a:pt x="373" y="13"/>
                  </a:lnTo>
                  <a:lnTo>
                    <a:pt x="411" y="27"/>
                  </a:lnTo>
                  <a:lnTo>
                    <a:pt x="446" y="47"/>
                  </a:lnTo>
                  <a:lnTo>
                    <a:pt x="478" y="72"/>
                  </a:lnTo>
                  <a:lnTo>
                    <a:pt x="507" y="100"/>
                  </a:lnTo>
                  <a:lnTo>
                    <a:pt x="531" y="132"/>
                  </a:lnTo>
                  <a:lnTo>
                    <a:pt x="552" y="168"/>
                  </a:lnTo>
                  <a:lnTo>
                    <a:pt x="566" y="207"/>
                  </a:lnTo>
                  <a:lnTo>
                    <a:pt x="575" y="247"/>
                  </a:lnTo>
                  <a:lnTo>
                    <a:pt x="578" y="290"/>
                  </a:lnTo>
                  <a:lnTo>
                    <a:pt x="575" y="333"/>
                  </a:lnTo>
                  <a:lnTo>
                    <a:pt x="566" y="374"/>
                  </a:lnTo>
                  <a:lnTo>
                    <a:pt x="552" y="413"/>
                  </a:lnTo>
                  <a:lnTo>
                    <a:pt x="531" y="448"/>
                  </a:lnTo>
                  <a:lnTo>
                    <a:pt x="507" y="481"/>
                  </a:lnTo>
                  <a:lnTo>
                    <a:pt x="478" y="510"/>
                  </a:lnTo>
                  <a:lnTo>
                    <a:pt x="446" y="534"/>
                  </a:lnTo>
                  <a:lnTo>
                    <a:pt x="411" y="553"/>
                  </a:lnTo>
                  <a:lnTo>
                    <a:pt x="373" y="569"/>
                  </a:lnTo>
                  <a:lnTo>
                    <a:pt x="332" y="578"/>
                  </a:lnTo>
                  <a:lnTo>
                    <a:pt x="289" y="581"/>
                  </a:lnTo>
                  <a:lnTo>
                    <a:pt x="247" y="578"/>
                  </a:lnTo>
                  <a:lnTo>
                    <a:pt x="206" y="569"/>
                  </a:lnTo>
                  <a:lnTo>
                    <a:pt x="167" y="553"/>
                  </a:lnTo>
                  <a:lnTo>
                    <a:pt x="132" y="534"/>
                  </a:lnTo>
                  <a:lnTo>
                    <a:pt x="99" y="510"/>
                  </a:lnTo>
                  <a:lnTo>
                    <a:pt x="71" y="481"/>
                  </a:lnTo>
                  <a:lnTo>
                    <a:pt x="46" y="448"/>
                  </a:lnTo>
                  <a:lnTo>
                    <a:pt x="27" y="413"/>
                  </a:lnTo>
                  <a:lnTo>
                    <a:pt x="12" y="374"/>
                  </a:lnTo>
                  <a:lnTo>
                    <a:pt x="3" y="333"/>
                  </a:lnTo>
                  <a:lnTo>
                    <a:pt x="0" y="290"/>
                  </a:lnTo>
                  <a:lnTo>
                    <a:pt x="3" y="247"/>
                  </a:lnTo>
                  <a:lnTo>
                    <a:pt x="12" y="207"/>
                  </a:lnTo>
                  <a:lnTo>
                    <a:pt x="27" y="168"/>
                  </a:lnTo>
                  <a:lnTo>
                    <a:pt x="46" y="132"/>
                  </a:lnTo>
                  <a:lnTo>
                    <a:pt x="71" y="100"/>
                  </a:lnTo>
                  <a:lnTo>
                    <a:pt x="99" y="72"/>
                  </a:lnTo>
                  <a:lnTo>
                    <a:pt x="132" y="47"/>
                  </a:lnTo>
                  <a:lnTo>
                    <a:pt x="167" y="27"/>
                  </a:lnTo>
                  <a:lnTo>
                    <a:pt x="206" y="13"/>
                  </a:lnTo>
                  <a:lnTo>
                    <a:pt x="247" y="4"/>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4" name="Shape 12364"/>
            <p:cNvSpPr/>
            <p:nvPr/>
          </p:nvSpPr>
          <p:spPr>
            <a:xfrm>
              <a:off x="10210800" y="6189663"/>
              <a:ext cx="161925" cy="112713"/>
            </a:xfrm>
            <a:custGeom>
              <a:avLst/>
              <a:gdLst/>
              <a:ahLst/>
              <a:cxnLst/>
              <a:rect l="0" t="0" r="0" b="0"/>
              <a:pathLst>
                <a:path w="1126" h="777" extrusionOk="0">
                  <a:moveTo>
                    <a:pt x="337" y="0"/>
                  </a:moveTo>
                  <a:lnTo>
                    <a:pt x="347" y="2"/>
                  </a:lnTo>
                  <a:lnTo>
                    <a:pt x="355" y="8"/>
                  </a:lnTo>
                  <a:lnTo>
                    <a:pt x="360" y="18"/>
                  </a:lnTo>
                  <a:lnTo>
                    <a:pt x="534" y="495"/>
                  </a:lnTo>
                  <a:lnTo>
                    <a:pt x="540" y="505"/>
                  </a:lnTo>
                  <a:lnTo>
                    <a:pt x="548" y="512"/>
                  </a:lnTo>
                  <a:lnTo>
                    <a:pt x="558" y="516"/>
                  </a:lnTo>
                  <a:lnTo>
                    <a:pt x="568" y="516"/>
                  </a:lnTo>
                  <a:lnTo>
                    <a:pt x="578" y="512"/>
                  </a:lnTo>
                  <a:lnTo>
                    <a:pt x="587" y="505"/>
                  </a:lnTo>
                  <a:lnTo>
                    <a:pt x="593" y="495"/>
                  </a:lnTo>
                  <a:lnTo>
                    <a:pt x="767" y="18"/>
                  </a:lnTo>
                  <a:lnTo>
                    <a:pt x="772" y="9"/>
                  </a:lnTo>
                  <a:lnTo>
                    <a:pt x="779" y="3"/>
                  </a:lnTo>
                  <a:lnTo>
                    <a:pt x="788" y="0"/>
                  </a:lnTo>
                  <a:lnTo>
                    <a:pt x="798" y="1"/>
                  </a:lnTo>
                  <a:lnTo>
                    <a:pt x="951" y="27"/>
                  </a:lnTo>
                  <a:lnTo>
                    <a:pt x="952" y="27"/>
                  </a:lnTo>
                  <a:lnTo>
                    <a:pt x="985" y="41"/>
                  </a:lnTo>
                  <a:lnTo>
                    <a:pt x="1016" y="59"/>
                  </a:lnTo>
                  <a:lnTo>
                    <a:pt x="1043" y="81"/>
                  </a:lnTo>
                  <a:lnTo>
                    <a:pt x="1068" y="106"/>
                  </a:lnTo>
                  <a:lnTo>
                    <a:pt x="1088" y="135"/>
                  </a:lnTo>
                  <a:lnTo>
                    <a:pt x="1104" y="166"/>
                  </a:lnTo>
                  <a:lnTo>
                    <a:pt x="1116" y="199"/>
                  </a:lnTo>
                  <a:lnTo>
                    <a:pt x="1124" y="234"/>
                  </a:lnTo>
                  <a:lnTo>
                    <a:pt x="1126" y="270"/>
                  </a:lnTo>
                  <a:lnTo>
                    <a:pt x="1126" y="669"/>
                  </a:lnTo>
                  <a:lnTo>
                    <a:pt x="1123" y="694"/>
                  </a:lnTo>
                  <a:lnTo>
                    <a:pt x="1116" y="717"/>
                  </a:lnTo>
                  <a:lnTo>
                    <a:pt x="1103" y="736"/>
                  </a:lnTo>
                  <a:lnTo>
                    <a:pt x="1087" y="753"/>
                  </a:lnTo>
                  <a:lnTo>
                    <a:pt x="1066" y="765"/>
                  </a:lnTo>
                  <a:lnTo>
                    <a:pt x="1044" y="774"/>
                  </a:lnTo>
                  <a:lnTo>
                    <a:pt x="1019" y="777"/>
                  </a:lnTo>
                  <a:lnTo>
                    <a:pt x="108" y="777"/>
                  </a:lnTo>
                  <a:lnTo>
                    <a:pt x="82" y="774"/>
                  </a:lnTo>
                  <a:lnTo>
                    <a:pt x="60" y="765"/>
                  </a:lnTo>
                  <a:lnTo>
                    <a:pt x="41" y="753"/>
                  </a:lnTo>
                  <a:lnTo>
                    <a:pt x="23" y="736"/>
                  </a:lnTo>
                  <a:lnTo>
                    <a:pt x="11" y="717"/>
                  </a:lnTo>
                  <a:lnTo>
                    <a:pt x="3" y="694"/>
                  </a:lnTo>
                  <a:lnTo>
                    <a:pt x="0" y="669"/>
                  </a:lnTo>
                  <a:lnTo>
                    <a:pt x="0" y="272"/>
                  </a:lnTo>
                  <a:lnTo>
                    <a:pt x="3" y="235"/>
                  </a:lnTo>
                  <a:lnTo>
                    <a:pt x="10" y="200"/>
                  </a:lnTo>
                  <a:lnTo>
                    <a:pt x="22" y="167"/>
                  </a:lnTo>
                  <a:lnTo>
                    <a:pt x="39" y="135"/>
                  </a:lnTo>
                  <a:lnTo>
                    <a:pt x="59" y="106"/>
                  </a:lnTo>
                  <a:lnTo>
                    <a:pt x="83" y="81"/>
                  </a:lnTo>
                  <a:lnTo>
                    <a:pt x="111" y="59"/>
                  </a:lnTo>
                  <a:lnTo>
                    <a:pt x="142" y="41"/>
                  </a:lnTo>
                  <a:lnTo>
                    <a:pt x="176" y="27"/>
                  </a:lnTo>
                  <a:lnTo>
                    <a:pt x="328" y="1"/>
                  </a:lnTo>
                  <a:lnTo>
                    <a:pt x="332" y="1"/>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5" name="Shape 12365"/>
            <p:cNvSpPr/>
            <p:nvPr/>
          </p:nvSpPr>
          <p:spPr>
            <a:xfrm>
              <a:off x="10571163" y="6089651"/>
              <a:ext cx="84138" cy="84138"/>
            </a:xfrm>
            <a:custGeom>
              <a:avLst/>
              <a:gdLst/>
              <a:ahLst/>
              <a:cxnLst/>
              <a:rect l="0" t="0" r="0" b="0"/>
              <a:pathLst>
                <a:path w="578" h="581" extrusionOk="0">
                  <a:moveTo>
                    <a:pt x="290" y="0"/>
                  </a:moveTo>
                  <a:lnTo>
                    <a:pt x="332" y="4"/>
                  </a:lnTo>
                  <a:lnTo>
                    <a:pt x="373" y="13"/>
                  </a:lnTo>
                  <a:lnTo>
                    <a:pt x="412" y="27"/>
                  </a:lnTo>
                  <a:lnTo>
                    <a:pt x="447" y="47"/>
                  </a:lnTo>
                  <a:lnTo>
                    <a:pt x="479" y="72"/>
                  </a:lnTo>
                  <a:lnTo>
                    <a:pt x="507" y="100"/>
                  </a:lnTo>
                  <a:lnTo>
                    <a:pt x="532" y="132"/>
                  </a:lnTo>
                  <a:lnTo>
                    <a:pt x="552" y="168"/>
                  </a:lnTo>
                  <a:lnTo>
                    <a:pt x="566" y="207"/>
                  </a:lnTo>
                  <a:lnTo>
                    <a:pt x="575" y="247"/>
                  </a:lnTo>
                  <a:lnTo>
                    <a:pt x="578" y="290"/>
                  </a:lnTo>
                  <a:lnTo>
                    <a:pt x="575" y="333"/>
                  </a:lnTo>
                  <a:lnTo>
                    <a:pt x="566" y="374"/>
                  </a:lnTo>
                  <a:lnTo>
                    <a:pt x="552" y="413"/>
                  </a:lnTo>
                  <a:lnTo>
                    <a:pt x="532" y="448"/>
                  </a:lnTo>
                  <a:lnTo>
                    <a:pt x="507" y="481"/>
                  </a:lnTo>
                  <a:lnTo>
                    <a:pt x="479" y="510"/>
                  </a:lnTo>
                  <a:lnTo>
                    <a:pt x="447" y="534"/>
                  </a:lnTo>
                  <a:lnTo>
                    <a:pt x="412" y="553"/>
                  </a:lnTo>
                  <a:lnTo>
                    <a:pt x="373" y="569"/>
                  </a:lnTo>
                  <a:lnTo>
                    <a:pt x="332" y="578"/>
                  </a:lnTo>
                  <a:lnTo>
                    <a:pt x="290" y="581"/>
                  </a:lnTo>
                  <a:lnTo>
                    <a:pt x="247" y="578"/>
                  </a:lnTo>
                  <a:lnTo>
                    <a:pt x="206" y="569"/>
                  </a:lnTo>
                  <a:lnTo>
                    <a:pt x="168" y="553"/>
                  </a:lnTo>
                  <a:lnTo>
                    <a:pt x="132" y="534"/>
                  </a:lnTo>
                  <a:lnTo>
                    <a:pt x="100" y="510"/>
                  </a:lnTo>
                  <a:lnTo>
                    <a:pt x="71" y="481"/>
                  </a:lnTo>
                  <a:lnTo>
                    <a:pt x="47" y="448"/>
                  </a:lnTo>
                  <a:lnTo>
                    <a:pt x="27" y="413"/>
                  </a:lnTo>
                  <a:lnTo>
                    <a:pt x="13" y="374"/>
                  </a:lnTo>
                  <a:lnTo>
                    <a:pt x="4" y="333"/>
                  </a:lnTo>
                  <a:lnTo>
                    <a:pt x="0" y="290"/>
                  </a:lnTo>
                  <a:lnTo>
                    <a:pt x="4" y="247"/>
                  </a:lnTo>
                  <a:lnTo>
                    <a:pt x="13" y="207"/>
                  </a:lnTo>
                  <a:lnTo>
                    <a:pt x="27" y="168"/>
                  </a:lnTo>
                  <a:lnTo>
                    <a:pt x="47" y="132"/>
                  </a:lnTo>
                  <a:lnTo>
                    <a:pt x="71" y="100"/>
                  </a:lnTo>
                  <a:lnTo>
                    <a:pt x="100" y="72"/>
                  </a:lnTo>
                  <a:lnTo>
                    <a:pt x="132" y="47"/>
                  </a:lnTo>
                  <a:lnTo>
                    <a:pt x="168" y="27"/>
                  </a:lnTo>
                  <a:lnTo>
                    <a:pt x="206" y="13"/>
                  </a:lnTo>
                  <a:lnTo>
                    <a:pt x="247" y="4"/>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6" name="Shape 12366"/>
            <p:cNvSpPr/>
            <p:nvPr/>
          </p:nvSpPr>
          <p:spPr>
            <a:xfrm>
              <a:off x="10531475" y="6189663"/>
              <a:ext cx="163513" cy="112713"/>
            </a:xfrm>
            <a:custGeom>
              <a:avLst/>
              <a:gdLst/>
              <a:ahLst/>
              <a:cxnLst/>
              <a:rect l="0" t="0" r="0" b="0"/>
              <a:pathLst>
                <a:path w="1127" h="777" extrusionOk="0">
                  <a:moveTo>
                    <a:pt x="337" y="0"/>
                  </a:moveTo>
                  <a:lnTo>
                    <a:pt x="346" y="2"/>
                  </a:lnTo>
                  <a:lnTo>
                    <a:pt x="355" y="8"/>
                  </a:lnTo>
                  <a:lnTo>
                    <a:pt x="360" y="18"/>
                  </a:lnTo>
                  <a:lnTo>
                    <a:pt x="534" y="495"/>
                  </a:lnTo>
                  <a:lnTo>
                    <a:pt x="540" y="505"/>
                  </a:lnTo>
                  <a:lnTo>
                    <a:pt x="548" y="512"/>
                  </a:lnTo>
                  <a:lnTo>
                    <a:pt x="559" y="516"/>
                  </a:lnTo>
                  <a:lnTo>
                    <a:pt x="569" y="516"/>
                  </a:lnTo>
                  <a:lnTo>
                    <a:pt x="579" y="512"/>
                  </a:lnTo>
                  <a:lnTo>
                    <a:pt x="587" y="505"/>
                  </a:lnTo>
                  <a:lnTo>
                    <a:pt x="593" y="495"/>
                  </a:lnTo>
                  <a:lnTo>
                    <a:pt x="767" y="18"/>
                  </a:lnTo>
                  <a:lnTo>
                    <a:pt x="772" y="9"/>
                  </a:lnTo>
                  <a:lnTo>
                    <a:pt x="779" y="3"/>
                  </a:lnTo>
                  <a:lnTo>
                    <a:pt x="788" y="0"/>
                  </a:lnTo>
                  <a:lnTo>
                    <a:pt x="799" y="1"/>
                  </a:lnTo>
                  <a:lnTo>
                    <a:pt x="951" y="27"/>
                  </a:lnTo>
                  <a:lnTo>
                    <a:pt x="952" y="27"/>
                  </a:lnTo>
                  <a:lnTo>
                    <a:pt x="986" y="41"/>
                  </a:lnTo>
                  <a:lnTo>
                    <a:pt x="1016" y="59"/>
                  </a:lnTo>
                  <a:lnTo>
                    <a:pt x="1044" y="81"/>
                  </a:lnTo>
                  <a:lnTo>
                    <a:pt x="1068" y="106"/>
                  </a:lnTo>
                  <a:lnTo>
                    <a:pt x="1088" y="135"/>
                  </a:lnTo>
                  <a:lnTo>
                    <a:pt x="1105" y="166"/>
                  </a:lnTo>
                  <a:lnTo>
                    <a:pt x="1117" y="199"/>
                  </a:lnTo>
                  <a:lnTo>
                    <a:pt x="1124" y="234"/>
                  </a:lnTo>
                  <a:lnTo>
                    <a:pt x="1127" y="270"/>
                  </a:lnTo>
                  <a:lnTo>
                    <a:pt x="1127" y="669"/>
                  </a:lnTo>
                  <a:lnTo>
                    <a:pt x="1124" y="694"/>
                  </a:lnTo>
                  <a:lnTo>
                    <a:pt x="1116" y="717"/>
                  </a:lnTo>
                  <a:lnTo>
                    <a:pt x="1104" y="736"/>
                  </a:lnTo>
                  <a:lnTo>
                    <a:pt x="1086" y="753"/>
                  </a:lnTo>
                  <a:lnTo>
                    <a:pt x="1067" y="765"/>
                  </a:lnTo>
                  <a:lnTo>
                    <a:pt x="1044" y="774"/>
                  </a:lnTo>
                  <a:lnTo>
                    <a:pt x="1019" y="777"/>
                  </a:lnTo>
                  <a:lnTo>
                    <a:pt x="107" y="777"/>
                  </a:lnTo>
                  <a:lnTo>
                    <a:pt x="83" y="774"/>
                  </a:lnTo>
                  <a:lnTo>
                    <a:pt x="60" y="765"/>
                  </a:lnTo>
                  <a:lnTo>
                    <a:pt x="40" y="753"/>
                  </a:lnTo>
                  <a:lnTo>
                    <a:pt x="24" y="736"/>
                  </a:lnTo>
                  <a:lnTo>
                    <a:pt x="11" y="717"/>
                  </a:lnTo>
                  <a:lnTo>
                    <a:pt x="4" y="694"/>
                  </a:lnTo>
                  <a:lnTo>
                    <a:pt x="0" y="669"/>
                  </a:lnTo>
                  <a:lnTo>
                    <a:pt x="0" y="272"/>
                  </a:lnTo>
                  <a:lnTo>
                    <a:pt x="3" y="235"/>
                  </a:lnTo>
                  <a:lnTo>
                    <a:pt x="11" y="200"/>
                  </a:lnTo>
                  <a:lnTo>
                    <a:pt x="23" y="167"/>
                  </a:lnTo>
                  <a:lnTo>
                    <a:pt x="39" y="135"/>
                  </a:lnTo>
                  <a:lnTo>
                    <a:pt x="59" y="106"/>
                  </a:lnTo>
                  <a:lnTo>
                    <a:pt x="84" y="81"/>
                  </a:lnTo>
                  <a:lnTo>
                    <a:pt x="111" y="59"/>
                  </a:lnTo>
                  <a:lnTo>
                    <a:pt x="142" y="41"/>
                  </a:lnTo>
                  <a:lnTo>
                    <a:pt x="176" y="27"/>
                  </a:lnTo>
                  <a:lnTo>
                    <a:pt x="329" y="1"/>
                  </a:lnTo>
                  <a:lnTo>
                    <a:pt x="333" y="1"/>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7" name="Shape 12367"/>
            <p:cNvSpPr/>
            <p:nvPr/>
          </p:nvSpPr>
          <p:spPr>
            <a:xfrm>
              <a:off x="10375900" y="6072188"/>
              <a:ext cx="155575" cy="157163"/>
            </a:xfrm>
            <a:custGeom>
              <a:avLst/>
              <a:gdLst/>
              <a:ahLst/>
              <a:cxnLst/>
              <a:rect l="0" t="0" r="0" b="0"/>
              <a:pathLst>
                <a:path w="1078" h="1094" extrusionOk="0">
                  <a:moveTo>
                    <a:pt x="449" y="0"/>
                  </a:moveTo>
                  <a:lnTo>
                    <a:pt x="639" y="0"/>
                  </a:lnTo>
                  <a:lnTo>
                    <a:pt x="639" y="437"/>
                  </a:lnTo>
                  <a:lnTo>
                    <a:pt x="1078" y="878"/>
                  </a:lnTo>
                  <a:lnTo>
                    <a:pt x="1054" y="912"/>
                  </a:lnTo>
                  <a:lnTo>
                    <a:pt x="1035" y="950"/>
                  </a:lnTo>
                  <a:lnTo>
                    <a:pt x="1019" y="990"/>
                  </a:lnTo>
                  <a:lnTo>
                    <a:pt x="1010" y="1032"/>
                  </a:lnTo>
                  <a:lnTo>
                    <a:pt x="1006" y="1075"/>
                  </a:lnTo>
                  <a:lnTo>
                    <a:pt x="544" y="612"/>
                  </a:lnTo>
                  <a:lnTo>
                    <a:pt x="64" y="1094"/>
                  </a:lnTo>
                  <a:lnTo>
                    <a:pt x="64" y="1085"/>
                  </a:lnTo>
                  <a:lnTo>
                    <a:pt x="61" y="1042"/>
                  </a:lnTo>
                  <a:lnTo>
                    <a:pt x="53" y="1000"/>
                  </a:lnTo>
                  <a:lnTo>
                    <a:pt x="39" y="960"/>
                  </a:lnTo>
                  <a:lnTo>
                    <a:pt x="22" y="922"/>
                  </a:lnTo>
                  <a:lnTo>
                    <a:pt x="0" y="888"/>
                  </a:lnTo>
                  <a:lnTo>
                    <a:pt x="449" y="437"/>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8" name="Shape 12368"/>
            <p:cNvSpPr/>
            <p:nvPr/>
          </p:nvSpPr>
          <p:spPr>
            <a:xfrm>
              <a:off x="10442575" y="5946776"/>
              <a:ext cx="22225" cy="60325"/>
            </a:xfrm>
            <a:custGeom>
              <a:avLst/>
              <a:gdLst/>
              <a:ahLst/>
              <a:cxnLst/>
              <a:rect l="0" t="0" r="0" b="0"/>
              <a:pathLst>
                <a:path w="162" h="417" extrusionOk="0">
                  <a:moveTo>
                    <a:pt x="40" y="0"/>
                  </a:moveTo>
                  <a:lnTo>
                    <a:pt x="122" y="0"/>
                  </a:lnTo>
                  <a:lnTo>
                    <a:pt x="133" y="1"/>
                  </a:lnTo>
                  <a:lnTo>
                    <a:pt x="144" y="6"/>
                  </a:lnTo>
                  <a:lnTo>
                    <a:pt x="152" y="12"/>
                  </a:lnTo>
                  <a:lnTo>
                    <a:pt x="159" y="22"/>
                  </a:lnTo>
                  <a:lnTo>
                    <a:pt x="162" y="34"/>
                  </a:lnTo>
                  <a:lnTo>
                    <a:pt x="162" y="47"/>
                  </a:lnTo>
                  <a:lnTo>
                    <a:pt x="157" y="58"/>
                  </a:lnTo>
                  <a:lnTo>
                    <a:pt x="113" y="125"/>
                  </a:lnTo>
                  <a:lnTo>
                    <a:pt x="133" y="301"/>
                  </a:lnTo>
                  <a:lnTo>
                    <a:pt x="93" y="410"/>
                  </a:lnTo>
                  <a:lnTo>
                    <a:pt x="89" y="415"/>
                  </a:lnTo>
                  <a:lnTo>
                    <a:pt x="84" y="417"/>
                  </a:lnTo>
                  <a:lnTo>
                    <a:pt x="79" y="417"/>
                  </a:lnTo>
                  <a:lnTo>
                    <a:pt x="72" y="415"/>
                  </a:lnTo>
                  <a:lnTo>
                    <a:pt x="69" y="410"/>
                  </a:lnTo>
                  <a:lnTo>
                    <a:pt x="29" y="301"/>
                  </a:lnTo>
                  <a:lnTo>
                    <a:pt x="49" y="125"/>
                  </a:lnTo>
                  <a:lnTo>
                    <a:pt x="5" y="58"/>
                  </a:lnTo>
                  <a:lnTo>
                    <a:pt x="0" y="47"/>
                  </a:lnTo>
                  <a:lnTo>
                    <a:pt x="0" y="34"/>
                  </a:lnTo>
                  <a:lnTo>
                    <a:pt x="3" y="22"/>
                  </a:lnTo>
                  <a:lnTo>
                    <a:pt x="9" y="12"/>
                  </a:lnTo>
                  <a:lnTo>
                    <a:pt x="19" y="6"/>
                  </a:lnTo>
                  <a:lnTo>
                    <a:pt x="29" y="1"/>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69" name="Shape 12369"/>
            <p:cNvSpPr/>
            <p:nvPr/>
          </p:nvSpPr>
          <p:spPr>
            <a:xfrm>
              <a:off x="10280650" y="6188076"/>
              <a:ext cx="23813" cy="60325"/>
            </a:xfrm>
            <a:custGeom>
              <a:avLst/>
              <a:gdLst/>
              <a:ahLst/>
              <a:cxnLst/>
              <a:rect l="0" t="0" r="0" b="0"/>
              <a:pathLst>
                <a:path w="163" h="417" extrusionOk="0">
                  <a:moveTo>
                    <a:pt x="40" y="0"/>
                  </a:moveTo>
                  <a:lnTo>
                    <a:pt x="123" y="0"/>
                  </a:lnTo>
                  <a:lnTo>
                    <a:pt x="134" y="1"/>
                  </a:lnTo>
                  <a:lnTo>
                    <a:pt x="144" y="5"/>
                  </a:lnTo>
                  <a:lnTo>
                    <a:pt x="152" y="12"/>
                  </a:lnTo>
                  <a:lnTo>
                    <a:pt x="160" y="22"/>
                  </a:lnTo>
                  <a:lnTo>
                    <a:pt x="163" y="35"/>
                  </a:lnTo>
                  <a:lnTo>
                    <a:pt x="162" y="47"/>
                  </a:lnTo>
                  <a:lnTo>
                    <a:pt x="157" y="58"/>
                  </a:lnTo>
                  <a:lnTo>
                    <a:pt x="113" y="126"/>
                  </a:lnTo>
                  <a:lnTo>
                    <a:pt x="134" y="301"/>
                  </a:lnTo>
                  <a:lnTo>
                    <a:pt x="93" y="410"/>
                  </a:lnTo>
                  <a:lnTo>
                    <a:pt x="89" y="415"/>
                  </a:lnTo>
                  <a:lnTo>
                    <a:pt x="84" y="417"/>
                  </a:lnTo>
                  <a:lnTo>
                    <a:pt x="78" y="417"/>
                  </a:lnTo>
                  <a:lnTo>
                    <a:pt x="73" y="415"/>
                  </a:lnTo>
                  <a:lnTo>
                    <a:pt x="70" y="410"/>
                  </a:lnTo>
                  <a:lnTo>
                    <a:pt x="28" y="301"/>
                  </a:lnTo>
                  <a:lnTo>
                    <a:pt x="50" y="126"/>
                  </a:lnTo>
                  <a:lnTo>
                    <a:pt x="5" y="58"/>
                  </a:lnTo>
                  <a:lnTo>
                    <a:pt x="1" y="47"/>
                  </a:lnTo>
                  <a:lnTo>
                    <a:pt x="0" y="35"/>
                  </a:lnTo>
                  <a:lnTo>
                    <a:pt x="3" y="22"/>
                  </a:lnTo>
                  <a:lnTo>
                    <a:pt x="10" y="12"/>
                  </a:lnTo>
                  <a:lnTo>
                    <a:pt x="19" y="5"/>
                  </a:lnTo>
                  <a:lnTo>
                    <a:pt x="29" y="1"/>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0" name="Shape 12370"/>
            <p:cNvSpPr/>
            <p:nvPr/>
          </p:nvSpPr>
          <p:spPr>
            <a:xfrm>
              <a:off x="10601325" y="6188076"/>
              <a:ext cx="23813" cy="60325"/>
            </a:xfrm>
            <a:custGeom>
              <a:avLst/>
              <a:gdLst/>
              <a:ahLst/>
              <a:cxnLst/>
              <a:rect l="0" t="0" r="0" b="0"/>
              <a:pathLst>
                <a:path w="163" h="417" extrusionOk="0">
                  <a:moveTo>
                    <a:pt x="40" y="0"/>
                  </a:moveTo>
                  <a:lnTo>
                    <a:pt x="123" y="0"/>
                  </a:lnTo>
                  <a:lnTo>
                    <a:pt x="134" y="1"/>
                  </a:lnTo>
                  <a:lnTo>
                    <a:pt x="144" y="5"/>
                  </a:lnTo>
                  <a:lnTo>
                    <a:pt x="153" y="12"/>
                  </a:lnTo>
                  <a:lnTo>
                    <a:pt x="160" y="22"/>
                  </a:lnTo>
                  <a:lnTo>
                    <a:pt x="163" y="35"/>
                  </a:lnTo>
                  <a:lnTo>
                    <a:pt x="162" y="47"/>
                  </a:lnTo>
                  <a:lnTo>
                    <a:pt x="158" y="58"/>
                  </a:lnTo>
                  <a:lnTo>
                    <a:pt x="113" y="126"/>
                  </a:lnTo>
                  <a:lnTo>
                    <a:pt x="135" y="301"/>
                  </a:lnTo>
                  <a:lnTo>
                    <a:pt x="93" y="410"/>
                  </a:lnTo>
                  <a:lnTo>
                    <a:pt x="90" y="415"/>
                  </a:lnTo>
                  <a:lnTo>
                    <a:pt x="85" y="417"/>
                  </a:lnTo>
                  <a:lnTo>
                    <a:pt x="79" y="417"/>
                  </a:lnTo>
                  <a:lnTo>
                    <a:pt x="74" y="415"/>
                  </a:lnTo>
                  <a:lnTo>
                    <a:pt x="70" y="410"/>
                  </a:lnTo>
                  <a:lnTo>
                    <a:pt x="29" y="301"/>
                  </a:lnTo>
                  <a:lnTo>
                    <a:pt x="50" y="126"/>
                  </a:lnTo>
                  <a:lnTo>
                    <a:pt x="5" y="58"/>
                  </a:lnTo>
                  <a:lnTo>
                    <a:pt x="1" y="47"/>
                  </a:lnTo>
                  <a:lnTo>
                    <a:pt x="0" y="35"/>
                  </a:lnTo>
                  <a:lnTo>
                    <a:pt x="3" y="22"/>
                  </a:lnTo>
                  <a:lnTo>
                    <a:pt x="11" y="12"/>
                  </a:lnTo>
                  <a:lnTo>
                    <a:pt x="19" y="5"/>
                  </a:lnTo>
                  <a:lnTo>
                    <a:pt x="29" y="1"/>
                  </a:lnTo>
                  <a:lnTo>
                    <a:pt x="4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71" name="Shape 12371"/>
          <p:cNvGrpSpPr/>
          <p:nvPr/>
        </p:nvGrpSpPr>
        <p:grpSpPr>
          <a:xfrm flipH="1">
            <a:off x="6413703" y="2053022"/>
            <a:ext cx="227032" cy="250715"/>
            <a:chOff x="9296400" y="5772150"/>
            <a:chExt cx="441325" cy="487363"/>
          </a:xfrm>
        </p:grpSpPr>
        <p:sp>
          <p:nvSpPr>
            <p:cNvPr id="12372" name="Shape 12372"/>
            <p:cNvSpPr/>
            <p:nvPr/>
          </p:nvSpPr>
          <p:spPr>
            <a:xfrm>
              <a:off x="9420225" y="5772150"/>
              <a:ext cx="196850" cy="68263"/>
            </a:xfrm>
            <a:custGeom>
              <a:avLst/>
              <a:gdLst/>
              <a:ahLst/>
              <a:cxnLst/>
              <a:rect l="0" t="0" r="0" b="0"/>
              <a:pathLst>
                <a:path w="1370" h="470" extrusionOk="0">
                  <a:moveTo>
                    <a:pt x="675" y="0"/>
                  </a:moveTo>
                  <a:lnTo>
                    <a:pt x="740" y="2"/>
                  </a:lnTo>
                  <a:lnTo>
                    <a:pt x="803" y="9"/>
                  </a:lnTo>
                  <a:lnTo>
                    <a:pt x="866" y="22"/>
                  </a:lnTo>
                  <a:lnTo>
                    <a:pt x="927" y="38"/>
                  </a:lnTo>
                  <a:lnTo>
                    <a:pt x="986" y="60"/>
                  </a:lnTo>
                  <a:lnTo>
                    <a:pt x="1043" y="85"/>
                  </a:lnTo>
                  <a:lnTo>
                    <a:pt x="1098" y="116"/>
                  </a:lnTo>
                  <a:lnTo>
                    <a:pt x="1152" y="151"/>
                  </a:lnTo>
                  <a:lnTo>
                    <a:pt x="1202" y="189"/>
                  </a:lnTo>
                  <a:lnTo>
                    <a:pt x="1207" y="170"/>
                  </a:lnTo>
                  <a:lnTo>
                    <a:pt x="1216" y="151"/>
                  </a:lnTo>
                  <a:lnTo>
                    <a:pt x="1230" y="137"/>
                  </a:lnTo>
                  <a:lnTo>
                    <a:pt x="1246" y="125"/>
                  </a:lnTo>
                  <a:lnTo>
                    <a:pt x="1264" y="118"/>
                  </a:lnTo>
                  <a:lnTo>
                    <a:pt x="1285" y="115"/>
                  </a:lnTo>
                  <a:lnTo>
                    <a:pt x="1307" y="118"/>
                  </a:lnTo>
                  <a:lnTo>
                    <a:pt x="1328" y="126"/>
                  </a:lnTo>
                  <a:lnTo>
                    <a:pt x="1345" y="140"/>
                  </a:lnTo>
                  <a:lnTo>
                    <a:pt x="1359" y="157"/>
                  </a:lnTo>
                  <a:lnTo>
                    <a:pt x="1367" y="178"/>
                  </a:lnTo>
                  <a:lnTo>
                    <a:pt x="1370" y="199"/>
                  </a:lnTo>
                  <a:lnTo>
                    <a:pt x="1370" y="386"/>
                  </a:lnTo>
                  <a:lnTo>
                    <a:pt x="1367" y="409"/>
                  </a:lnTo>
                  <a:lnTo>
                    <a:pt x="1359" y="428"/>
                  </a:lnTo>
                  <a:lnTo>
                    <a:pt x="1345" y="446"/>
                  </a:lnTo>
                  <a:lnTo>
                    <a:pt x="1328" y="459"/>
                  </a:lnTo>
                  <a:lnTo>
                    <a:pt x="1307" y="467"/>
                  </a:lnTo>
                  <a:lnTo>
                    <a:pt x="1285" y="470"/>
                  </a:lnTo>
                  <a:lnTo>
                    <a:pt x="1099" y="470"/>
                  </a:lnTo>
                  <a:lnTo>
                    <a:pt x="1077" y="467"/>
                  </a:lnTo>
                  <a:lnTo>
                    <a:pt x="1057" y="459"/>
                  </a:lnTo>
                  <a:lnTo>
                    <a:pt x="1040" y="446"/>
                  </a:lnTo>
                  <a:lnTo>
                    <a:pt x="1027" y="428"/>
                  </a:lnTo>
                  <a:lnTo>
                    <a:pt x="1019" y="409"/>
                  </a:lnTo>
                  <a:lnTo>
                    <a:pt x="1015" y="386"/>
                  </a:lnTo>
                  <a:lnTo>
                    <a:pt x="1019" y="364"/>
                  </a:lnTo>
                  <a:lnTo>
                    <a:pt x="1027" y="344"/>
                  </a:lnTo>
                  <a:lnTo>
                    <a:pt x="1039" y="327"/>
                  </a:lnTo>
                  <a:lnTo>
                    <a:pt x="1055" y="313"/>
                  </a:lnTo>
                  <a:lnTo>
                    <a:pt x="1075" y="305"/>
                  </a:lnTo>
                  <a:lnTo>
                    <a:pt x="1025" y="270"/>
                  </a:lnTo>
                  <a:lnTo>
                    <a:pt x="972" y="239"/>
                  </a:lnTo>
                  <a:lnTo>
                    <a:pt x="917" y="215"/>
                  </a:lnTo>
                  <a:lnTo>
                    <a:pt x="859" y="195"/>
                  </a:lnTo>
                  <a:lnTo>
                    <a:pt x="799" y="181"/>
                  </a:lnTo>
                  <a:lnTo>
                    <a:pt x="738" y="172"/>
                  </a:lnTo>
                  <a:lnTo>
                    <a:pt x="675" y="169"/>
                  </a:lnTo>
                  <a:lnTo>
                    <a:pt x="614" y="172"/>
                  </a:lnTo>
                  <a:lnTo>
                    <a:pt x="553" y="180"/>
                  </a:lnTo>
                  <a:lnTo>
                    <a:pt x="494" y="194"/>
                  </a:lnTo>
                  <a:lnTo>
                    <a:pt x="438" y="213"/>
                  </a:lnTo>
                  <a:lnTo>
                    <a:pt x="383" y="236"/>
                  </a:lnTo>
                  <a:lnTo>
                    <a:pt x="330" y="266"/>
                  </a:lnTo>
                  <a:lnTo>
                    <a:pt x="281" y="300"/>
                  </a:lnTo>
                  <a:lnTo>
                    <a:pt x="235" y="338"/>
                  </a:lnTo>
                  <a:lnTo>
                    <a:pt x="191" y="381"/>
                  </a:lnTo>
                  <a:lnTo>
                    <a:pt x="152" y="428"/>
                  </a:lnTo>
                  <a:lnTo>
                    <a:pt x="139" y="443"/>
                  </a:lnTo>
                  <a:lnTo>
                    <a:pt x="122" y="453"/>
                  </a:lnTo>
                  <a:lnTo>
                    <a:pt x="105" y="459"/>
                  </a:lnTo>
                  <a:lnTo>
                    <a:pt x="86" y="462"/>
                  </a:lnTo>
                  <a:lnTo>
                    <a:pt x="68" y="460"/>
                  </a:lnTo>
                  <a:lnTo>
                    <a:pt x="51" y="455"/>
                  </a:lnTo>
                  <a:lnTo>
                    <a:pt x="33" y="445"/>
                  </a:lnTo>
                  <a:lnTo>
                    <a:pt x="20" y="431"/>
                  </a:lnTo>
                  <a:lnTo>
                    <a:pt x="10" y="415"/>
                  </a:lnTo>
                  <a:lnTo>
                    <a:pt x="2" y="397"/>
                  </a:lnTo>
                  <a:lnTo>
                    <a:pt x="0" y="379"/>
                  </a:lnTo>
                  <a:lnTo>
                    <a:pt x="2" y="360"/>
                  </a:lnTo>
                  <a:lnTo>
                    <a:pt x="7" y="343"/>
                  </a:lnTo>
                  <a:lnTo>
                    <a:pt x="18" y="326"/>
                  </a:lnTo>
                  <a:lnTo>
                    <a:pt x="59" y="276"/>
                  </a:lnTo>
                  <a:lnTo>
                    <a:pt x="103" y="230"/>
                  </a:lnTo>
                  <a:lnTo>
                    <a:pt x="150" y="188"/>
                  </a:lnTo>
                  <a:lnTo>
                    <a:pt x="200" y="149"/>
                  </a:lnTo>
                  <a:lnTo>
                    <a:pt x="253" y="115"/>
                  </a:lnTo>
                  <a:lnTo>
                    <a:pt x="308" y="85"/>
                  </a:lnTo>
                  <a:lnTo>
                    <a:pt x="365" y="60"/>
                  </a:lnTo>
                  <a:lnTo>
                    <a:pt x="424" y="38"/>
                  </a:lnTo>
                  <a:lnTo>
                    <a:pt x="485" y="22"/>
                  </a:lnTo>
                  <a:lnTo>
                    <a:pt x="547" y="9"/>
                  </a:lnTo>
                  <a:lnTo>
                    <a:pt x="611" y="2"/>
                  </a:lnTo>
                  <a:lnTo>
                    <a:pt x="6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3" name="Shape 12373"/>
            <p:cNvSpPr/>
            <p:nvPr/>
          </p:nvSpPr>
          <p:spPr>
            <a:xfrm>
              <a:off x="9591675" y="5881688"/>
              <a:ext cx="98425" cy="98425"/>
            </a:xfrm>
            <a:custGeom>
              <a:avLst/>
              <a:gdLst/>
              <a:ahLst/>
              <a:cxnLst/>
              <a:rect l="0" t="0" r="0" b="0"/>
              <a:pathLst>
                <a:path w="689" h="691" extrusionOk="0">
                  <a:moveTo>
                    <a:pt x="345" y="0"/>
                  </a:moveTo>
                  <a:lnTo>
                    <a:pt x="391" y="3"/>
                  </a:lnTo>
                  <a:lnTo>
                    <a:pt x="436" y="12"/>
                  </a:lnTo>
                  <a:lnTo>
                    <a:pt x="479" y="26"/>
                  </a:lnTo>
                  <a:lnTo>
                    <a:pt x="518" y="47"/>
                  </a:lnTo>
                  <a:lnTo>
                    <a:pt x="555" y="71"/>
                  </a:lnTo>
                  <a:lnTo>
                    <a:pt x="589" y="101"/>
                  </a:lnTo>
                  <a:lnTo>
                    <a:pt x="617" y="134"/>
                  </a:lnTo>
                  <a:lnTo>
                    <a:pt x="642" y="171"/>
                  </a:lnTo>
                  <a:lnTo>
                    <a:pt x="662" y="211"/>
                  </a:lnTo>
                  <a:lnTo>
                    <a:pt x="677" y="253"/>
                  </a:lnTo>
                  <a:lnTo>
                    <a:pt x="686" y="298"/>
                  </a:lnTo>
                  <a:lnTo>
                    <a:pt x="689" y="345"/>
                  </a:lnTo>
                  <a:lnTo>
                    <a:pt x="686" y="392"/>
                  </a:lnTo>
                  <a:lnTo>
                    <a:pt x="677" y="437"/>
                  </a:lnTo>
                  <a:lnTo>
                    <a:pt x="662" y="479"/>
                  </a:lnTo>
                  <a:lnTo>
                    <a:pt x="642" y="519"/>
                  </a:lnTo>
                  <a:lnTo>
                    <a:pt x="617" y="556"/>
                  </a:lnTo>
                  <a:lnTo>
                    <a:pt x="589" y="589"/>
                  </a:lnTo>
                  <a:lnTo>
                    <a:pt x="555" y="619"/>
                  </a:lnTo>
                  <a:lnTo>
                    <a:pt x="518" y="643"/>
                  </a:lnTo>
                  <a:lnTo>
                    <a:pt x="479" y="664"/>
                  </a:lnTo>
                  <a:lnTo>
                    <a:pt x="436" y="678"/>
                  </a:lnTo>
                  <a:lnTo>
                    <a:pt x="391" y="687"/>
                  </a:lnTo>
                  <a:lnTo>
                    <a:pt x="345" y="691"/>
                  </a:lnTo>
                  <a:lnTo>
                    <a:pt x="298" y="687"/>
                  </a:lnTo>
                  <a:lnTo>
                    <a:pt x="253" y="678"/>
                  </a:lnTo>
                  <a:lnTo>
                    <a:pt x="211" y="664"/>
                  </a:lnTo>
                  <a:lnTo>
                    <a:pt x="171" y="643"/>
                  </a:lnTo>
                  <a:lnTo>
                    <a:pt x="134" y="619"/>
                  </a:lnTo>
                  <a:lnTo>
                    <a:pt x="101" y="589"/>
                  </a:lnTo>
                  <a:lnTo>
                    <a:pt x="71" y="556"/>
                  </a:lnTo>
                  <a:lnTo>
                    <a:pt x="47" y="519"/>
                  </a:lnTo>
                  <a:lnTo>
                    <a:pt x="27" y="479"/>
                  </a:lnTo>
                  <a:lnTo>
                    <a:pt x="12" y="437"/>
                  </a:lnTo>
                  <a:lnTo>
                    <a:pt x="3" y="392"/>
                  </a:lnTo>
                  <a:lnTo>
                    <a:pt x="0" y="345"/>
                  </a:lnTo>
                  <a:lnTo>
                    <a:pt x="3" y="298"/>
                  </a:lnTo>
                  <a:lnTo>
                    <a:pt x="12" y="253"/>
                  </a:lnTo>
                  <a:lnTo>
                    <a:pt x="27" y="211"/>
                  </a:lnTo>
                  <a:lnTo>
                    <a:pt x="47" y="171"/>
                  </a:lnTo>
                  <a:lnTo>
                    <a:pt x="71" y="134"/>
                  </a:lnTo>
                  <a:lnTo>
                    <a:pt x="101" y="100"/>
                  </a:lnTo>
                  <a:lnTo>
                    <a:pt x="134" y="71"/>
                  </a:lnTo>
                  <a:lnTo>
                    <a:pt x="171" y="47"/>
                  </a:lnTo>
                  <a:lnTo>
                    <a:pt x="211" y="26"/>
                  </a:lnTo>
                  <a:lnTo>
                    <a:pt x="253" y="12"/>
                  </a:lnTo>
                  <a:lnTo>
                    <a:pt x="298"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4" name="Shape 12374"/>
            <p:cNvSpPr/>
            <p:nvPr/>
          </p:nvSpPr>
          <p:spPr>
            <a:xfrm>
              <a:off x="9544050" y="6000750"/>
              <a:ext cx="193675" cy="133350"/>
            </a:xfrm>
            <a:custGeom>
              <a:avLst/>
              <a:gdLst/>
              <a:ahLst/>
              <a:cxnLst/>
              <a:rect l="0" t="0" r="0" b="0"/>
              <a:pathLst>
                <a:path w="1343" h="925" extrusionOk="0">
                  <a:moveTo>
                    <a:pt x="400" y="0"/>
                  </a:moveTo>
                  <a:lnTo>
                    <a:pt x="413" y="3"/>
                  </a:lnTo>
                  <a:lnTo>
                    <a:pt x="423" y="9"/>
                  </a:lnTo>
                  <a:lnTo>
                    <a:pt x="429" y="21"/>
                  </a:lnTo>
                  <a:lnTo>
                    <a:pt x="636" y="589"/>
                  </a:lnTo>
                  <a:lnTo>
                    <a:pt x="642" y="601"/>
                  </a:lnTo>
                  <a:lnTo>
                    <a:pt x="650" y="608"/>
                  </a:lnTo>
                  <a:lnTo>
                    <a:pt x="661" y="613"/>
                  </a:lnTo>
                  <a:lnTo>
                    <a:pt x="672" y="614"/>
                  </a:lnTo>
                  <a:lnTo>
                    <a:pt x="682" y="613"/>
                  </a:lnTo>
                  <a:lnTo>
                    <a:pt x="692" y="608"/>
                  </a:lnTo>
                  <a:lnTo>
                    <a:pt x="700" y="601"/>
                  </a:lnTo>
                  <a:lnTo>
                    <a:pt x="707" y="589"/>
                  </a:lnTo>
                  <a:lnTo>
                    <a:pt x="914" y="21"/>
                  </a:lnTo>
                  <a:lnTo>
                    <a:pt x="920" y="10"/>
                  </a:lnTo>
                  <a:lnTo>
                    <a:pt x="929" y="3"/>
                  </a:lnTo>
                  <a:lnTo>
                    <a:pt x="939" y="0"/>
                  </a:lnTo>
                  <a:lnTo>
                    <a:pt x="951" y="1"/>
                  </a:lnTo>
                  <a:lnTo>
                    <a:pt x="1134" y="32"/>
                  </a:lnTo>
                  <a:lnTo>
                    <a:pt x="1134" y="32"/>
                  </a:lnTo>
                  <a:lnTo>
                    <a:pt x="1171" y="46"/>
                  </a:lnTo>
                  <a:lnTo>
                    <a:pt x="1203" y="65"/>
                  </a:lnTo>
                  <a:lnTo>
                    <a:pt x="1234" y="87"/>
                  </a:lnTo>
                  <a:lnTo>
                    <a:pt x="1262" y="114"/>
                  </a:lnTo>
                  <a:lnTo>
                    <a:pt x="1285" y="143"/>
                  </a:lnTo>
                  <a:lnTo>
                    <a:pt x="1306" y="175"/>
                  </a:lnTo>
                  <a:lnTo>
                    <a:pt x="1321" y="208"/>
                  </a:lnTo>
                  <a:lnTo>
                    <a:pt x="1334" y="244"/>
                  </a:lnTo>
                  <a:lnTo>
                    <a:pt x="1341" y="282"/>
                  </a:lnTo>
                  <a:lnTo>
                    <a:pt x="1343" y="321"/>
                  </a:lnTo>
                  <a:lnTo>
                    <a:pt x="1343" y="796"/>
                  </a:lnTo>
                  <a:lnTo>
                    <a:pt x="1341" y="822"/>
                  </a:lnTo>
                  <a:lnTo>
                    <a:pt x="1334" y="846"/>
                  </a:lnTo>
                  <a:lnTo>
                    <a:pt x="1321" y="868"/>
                  </a:lnTo>
                  <a:lnTo>
                    <a:pt x="1306" y="887"/>
                  </a:lnTo>
                  <a:lnTo>
                    <a:pt x="1286" y="903"/>
                  </a:lnTo>
                  <a:lnTo>
                    <a:pt x="1265" y="915"/>
                  </a:lnTo>
                  <a:lnTo>
                    <a:pt x="1241" y="922"/>
                  </a:lnTo>
                  <a:lnTo>
                    <a:pt x="1215" y="925"/>
                  </a:lnTo>
                  <a:lnTo>
                    <a:pt x="128" y="925"/>
                  </a:lnTo>
                  <a:lnTo>
                    <a:pt x="102" y="922"/>
                  </a:lnTo>
                  <a:lnTo>
                    <a:pt x="78" y="915"/>
                  </a:lnTo>
                  <a:lnTo>
                    <a:pt x="56" y="903"/>
                  </a:lnTo>
                  <a:lnTo>
                    <a:pt x="38" y="887"/>
                  </a:lnTo>
                  <a:lnTo>
                    <a:pt x="21" y="868"/>
                  </a:lnTo>
                  <a:lnTo>
                    <a:pt x="10" y="846"/>
                  </a:lnTo>
                  <a:lnTo>
                    <a:pt x="2" y="822"/>
                  </a:lnTo>
                  <a:lnTo>
                    <a:pt x="0" y="796"/>
                  </a:lnTo>
                  <a:lnTo>
                    <a:pt x="0" y="322"/>
                  </a:lnTo>
                  <a:lnTo>
                    <a:pt x="2" y="283"/>
                  </a:lnTo>
                  <a:lnTo>
                    <a:pt x="9" y="245"/>
                  </a:lnTo>
                  <a:lnTo>
                    <a:pt x="21" y="210"/>
                  </a:lnTo>
                  <a:lnTo>
                    <a:pt x="38" y="176"/>
                  </a:lnTo>
                  <a:lnTo>
                    <a:pt x="57" y="144"/>
                  </a:lnTo>
                  <a:lnTo>
                    <a:pt x="82" y="114"/>
                  </a:lnTo>
                  <a:lnTo>
                    <a:pt x="108" y="88"/>
                  </a:lnTo>
                  <a:lnTo>
                    <a:pt x="139" y="66"/>
                  </a:lnTo>
                  <a:lnTo>
                    <a:pt x="173" y="46"/>
                  </a:lnTo>
                  <a:lnTo>
                    <a:pt x="210" y="32"/>
                  </a:lnTo>
                  <a:lnTo>
                    <a:pt x="213" y="31"/>
                  </a:lnTo>
                  <a:lnTo>
                    <a:pt x="221" y="30"/>
                  </a:lnTo>
                  <a:lnTo>
                    <a:pt x="235" y="28"/>
                  </a:lnTo>
                  <a:lnTo>
                    <a:pt x="252" y="25"/>
                  </a:lnTo>
                  <a:lnTo>
                    <a:pt x="271" y="22"/>
                  </a:lnTo>
                  <a:lnTo>
                    <a:pt x="293" y="18"/>
                  </a:lnTo>
                  <a:lnTo>
                    <a:pt x="315" y="14"/>
                  </a:lnTo>
                  <a:lnTo>
                    <a:pt x="337" y="10"/>
                  </a:lnTo>
                  <a:lnTo>
                    <a:pt x="356" y="7"/>
                  </a:lnTo>
                  <a:lnTo>
                    <a:pt x="374" y="4"/>
                  </a:lnTo>
                  <a:lnTo>
                    <a:pt x="388" y="2"/>
                  </a:lnTo>
                  <a:lnTo>
                    <a:pt x="397" y="1"/>
                  </a:lnTo>
                  <a:lnTo>
                    <a:pt x="4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5" name="Shape 12375"/>
            <p:cNvSpPr/>
            <p:nvPr/>
          </p:nvSpPr>
          <p:spPr>
            <a:xfrm>
              <a:off x="9344025" y="5881688"/>
              <a:ext cx="98425" cy="98425"/>
            </a:xfrm>
            <a:custGeom>
              <a:avLst/>
              <a:gdLst/>
              <a:ahLst/>
              <a:cxnLst/>
              <a:rect l="0" t="0" r="0" b="0"/>
              <a:pathLst>
                <a:path w="689" h="691" extrusionOk="0">
                  <a:moveTo>
                    <a:pt x="345" y="0"/>
                  </a:moveTo>
                  <a:lnTo>
                    <a:pt x="391" y="3"/>
                  </a:lnTo>
                  <a:lnTo>
                    <a:pt x="436" y="12"/>
                  </a:lnTo>
                  <a:lnTo>
                    <a:pt x="479" y="26"/>
                  </a:lnTo>
                  <a:lnTo>
                    <a:pt x="518" y="47"/>
                  </a:lnTo>
                  <a:lnTo>
                    <a:pt x="555" y="71"/>
                  </a:lnTo>
                  <a:lnTo>
                    <a:pt x="589" y="101"/>
                  </a:lnTo>
                  <a:lnTo>
                    <a:pt x="617" y="134"/>
                  </a:lnTo>
                  <a:lnTo>
                    <a:pt x="642" y="171"/>
                  </a:lnTo>
                  <a:lnTo>
                    <a:pt x="663" y="211"/>
                  </a:lnTo>
                  <a:lnTo>
                    <a:pt x="677" y="253"/>
                  </a:lnTo>
                  <a:lnTo>
                    <a:pt x="686" y="298"/>
                  </a:lnTo>
                  <a:lnTo>
                    <a:pt x="689" y="345"/>
                  </a:lnTo>
                  <a:lnTo>
                    <a:pt x="686" y="392"/>
                  </a:lnTo>
                  <a:lnTo>
                    <a:pt x="677" y="437"/>
                  </a:lnTo>
                  <a:lnTo>
                    <a:pt x="663" y="479"/>
                  </a:lnTo>
                  <a:lnTo>
                    <a:pt x="642" y="519"/>
                  </a:lnTo>
                  <a:lnTo>
                    <a:pt x="617" y="556"/>
                  </a:lnTo>
                  <a:lnTo>
                    <a:pt x="589" y="589"/>
                  </a:lnTo>
                  <a:lnTo>
                    <a:pt x="555" y="619"/>
                  </a:lnTo>
                  <a:lnTo>
                    <a:pt x="519" y="643"/>
                  </a:lnTo>
                  <a:lnTo>
                    <a:pt x="479" y="664"/>
                  </a:lnTo>
                  <a:lnTo>
                    <a:pt x="436" y="678"/>
                  </a:lnTo>
                  <a:lnTo>
                    <a:pt x="391" y="687"/>
                  </a:lnTo>
                  <a:lnTo>
                    <a:pt x="345" y="691"/>
                  </a:lnTo>
                  <a:lnTo>
                    <a:pt x="298" y="687"/>
                  </a:lnTo>
                  <a:lnTo>
                    <a:pt x="253" y="678"/>
                  </a:lnTo>
                  <a:lnTo>
                    <a:pt x="211" y="664"/>
                  </a:lnTo>
                  <a:lnTo>
                    <a:pt x="171" y="643"/>
                  </a:lnTo>
                  <a:lnTo>
                    <a:pt x="134" y="619"/>
                  </a:lnTo>
                  <a:lnTo>
                    <a:pt x="101" y="589"/>
                  </a:lnTo>
                  <a:lnTo>
                    <a:pt x="71" y="556"/>
                  </a:lnTo>
                  <a:lnTo>
                    <a:pt x="47" y="519"/>
                  </a:lnTo>
                  <a:lnTo>
                    <a:pt x="27" y="479"/>
                  </a:lnTo>
                  <a:lnTo>
                    <a:pt x="12" y="437"/>
                  </a:lnTo>
                  <a:lnTo>
                    <a:pt x="3" y="392"/>
                  </a:lnTo>
                  <a:lnTo>
                    <a:pt x="0" y="345"/>
                  </a:lnTo>
                  <a:lnTo>
                    <a:pt x="3" y="298"/>
                  </a:lnTo>
                  <a:lnTo>
                    <a:pt x="12" y="253"/>
                  </a:lnTo>
                  <a:lnTo>
                    <a:pt x="27" y="211"/>
                  </a:lnTo>
                  <a:lnTo>
                    <a:pt x="47" y="171"/>
                  </a:lnTo>
                  <a:lnTo>
                    <a:pt x="71" y="134"/>
                  </a:lnTo>
                  <a:lnTo>
                    <a:pt x="101" y="101"/>
                  </a:lnTo>
                  <a:lnTo>
                    <a:pt x="134" y="71"/>
                  </a:lnTo>
                  <a:lnTo>
                    <a:pt x="171" y="47"/>
                  </a:lnTo>
                  <a:lnTo>
                    <a:pt x="211" y="26"/>
                  </a:lnTo>
                  <a:lnTo>
                    <a:pt x="253" y="12"/>
                  </a:lnTo>
                  <a:lnTo>
                    <a:pt x="298" y="3"/>
                  </a:lnTo>
                  <a:lnTo>
                    <a:pt x="3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6" name="Shape 12376"/>
            <p:cNvSpPr/>
            <p:nvPr/>
          </p:nvSpPr>
          <p:spPr>
            <a:xfrm>
              <a:off x="9296400" y="6000750"/>
              <a:ext cx="193675" cy="133350"/>
            </a:xfrm>
            <a:custGeom>
              <a:avLst/>
              <a:gdLst/>
              <a:ahLst/>
              <a:cxnLst/>
              <a:rect l="0" t="0" r="0" b="0"/>
              <a:pathLst>
                <a:path w="1343" h="925" extrusionOk="0">
                  <a:moveTo>
                    <a:pt x="401" y="0"/>
                  </a:moveTo>
                  <a:lnTo>
                    <a:pt x="413" y="3"/>
                  </a:lnTo>
                  <a:lnTo>
                    <a:pt x="423" y="9"/>
                  </a:lnTo>
                  <a:lnTo>
                    <a:pt x="429" y="21"/>
                  </a:lnTo>
                  <a:lnTo>
                    <a:pt x="636" y="589"/>
                  </a:lnTo>
                  <a:lnTo>
                    <a:pt x="642" y="601"/>
                  </a:lnTo>
                  <a:lnTo>
                    <a:pt x="650" y="608"/>
                  </a:lnTo>
                  <a:lnTo>
                    <a:pt x="661" y="613"/>
                  </a:lnTo>
                  <a:lnTo>
                    <a:pt x="672" y="614"/>
                  </a:lnTo>
                  <a:lnTo>
                    <a:pt x="682" y="613"/>
                  </a:lnTo>
                  <a:lnTo>
                    <a:pt x="692" y="608"/>
                  </a:lnTo>
                  <a:lnTo>
                    <a:pt x="701" y="601"/>
                  </a:lnTo>
                  <a:lnTo>
                    <a:pt x="707" y="589"/>
                  </a:lnTo>
                  <a:lnTo>
                    <a:pt x="914" y="21"/>
                  </a:lnTo>
                  <a:lnTo>
                    <a:pt x="920" y="10"/>
                  </a:lnTo>
                  <a:lnTo>
                    <a:pt x="929" y="3"/>
                  </a:lnTo>
                  <a:lnTo>
                    <a:pt x="939" y="0"/>
                  </a:lnTo>
                  <a:lnTo>
                    <a:pt x="952" y="1"/>
                  </a:lnTo>
                  <a:lnTo>
                    <a:pt x="1134" y="32"/>
                  </a:lnTo>
                  <a:lnTo>
                    <a:pt x="1134" y="32"/>
                  </a:lnTo>
                  <a:lnTo>
                    <a:pt x="1171" y="46"/>
                  </a:lnTo>
                  <a:lnTo>
                    <a:pt x="1204" y="65"/>
                  </a:lnTo>
                  <a:lnTo>
                    <a:pt x="1234" y="87"/>
                  </a:lnTo>
                  <a:lnTo>
                    <a:pt x="1262" y="114"/>
                  </a:lnTo>
                  <a:lnTo>
                    <a:pt x="1286" y="143"/>
                  </a:lnTo>
                  <a:lnTo>
                    <a:pt x="1306" y="175"/>
                  </a:lnTo>
                  <a:lnTo>
                    <a:pt x="1321" y="208"/>
                  </a:lnTo>
                  <a:lnTo>
                    <a:pt x="1334" y="244"/>
                  </a:lnTo>
                  <a:lnTo>
                    <a:pt x="1341" y="282"/>
                  </a:lnTo>
                  <a:lnTo>
                    <a:pt x="1343" y="321"/>
                  </a:lnTo>
                  <a:lnTo>
                    <a:pt x="1343" y="796"/>
                  </a:lnTo>
                  <a:lnTo>
                    <a:pt x="1341" y="822"/>
                  </a:lnTo>
                  <a:lnTo>
                    <a:pt x="1334" y="846"/>
                  </a:lnTo>
                  <a:lnTo>
                    <a:pt x="1321" y="868"/>
                  </a:lnTo>
                  <a:lnTo>
                    <a:pt x="1306" y="887"/>
                  </a:lnTo>
                  <a:lnTo>
                    <a:pt x="1287" y="903"/>
                  </a:lnTo>
                  <a:lnTo>
                    <a:pt x="1265" y="915"/>
                  </a:lnTo>
                  <a:lnTo>
                    <a:pt x="1242" y="922"/>
                  </a:lnTo>
                  <a:lnTo>
                    <a:pt x="1215" y="925"/>
                  </a:lnTo>
                  <a:lnTo>
                    <a:pt x="128" y="925"/>
                  </a:lnTo>
                  <a:lnTo>
                    <a:pt x="102" y="922"/>
                  </a:lnTo>
                  <a:lnTo>
                    <a:pt x="78" y="915"/>
                  </a:lnTo>
                  <a:lnTo>
                    <a:pt x="56" y="903"/>
                  </a:lnTo>
                  <a:lnTo>
                    <a:pt x="38" y="887"/>
                  </a:lnTo>
                  <a:lnTo>
                    <a:pt x="22" y="868"/>
                  </a:lnTo>
                  <a:lnTo>
                    <a:pt x="10" y="846"/>
                  </a:lnTo>
                  <a:lnTo>
                    <a:pt x="2" y="822"/>
                  </a:lnTo>
                  <a:lnTo>
                    <a:pt x="0" y="796"/>
                  </a:lnTo>
                  <a:lnTo>
                    <a:pt x="0" y="322"/>
                  </a:lnTo>
                  <a:lnTo>
                    <a:pt x="2" y="283"/>
                  </a:lnTo>
                  <a:lnTo>
                    <a:pt x="9" y="245"/>
                  </a:lnTo>
                  <a:lnTo>
                    <a:pt x="22" y="210"/>
                  </a:lnTo>
                  <a:lnTo>
                    <a:pt x="38" y="176"/>
                  </a:lnTo>
                  <a:lnTo>
                    <a:pt x="57" y="144"/>
                  </a:lnTo>
                  <a:lnTo>
                    <a:pt x="82" y="114"/>
                  </a:lnTo>
                  <a:lnTo>
                    <a:pt x="109" y="88"/>
                  </a:lnTo>
                  <a:lnTo>
                    <a:pt x="139" y="66"/>
                  </a:lnTo>
                  <a:lnTo>
                    <a:pt x="173" y="46"/>
                  </a:lnTo>
                  <a:lnTo>
                    <a:pt x="210" y="32"/>
                  </a:lnTo>
                  <a:lnTo>
                    <a:pt x="213" y="31"/>
                  </a:lnTo>
                  <a:lnTo>
                    <a:pt x="221" y="30"/>
                  </a:lnTo>
                  <a:lnTo>
                    <a:pt x="236" y="28"/>
                  </a:lnTo>
                  <a:lnTo>
                    <a:pt x="252" y="25"/>
                  </a:lnTo>
                  <a:lnTo>
                    <a:pt x="271" y="22"/>
                  </a:lnTo>
                  <a:lnTo>
                    <a:pt x="293" y="18"/>
                  </a:lnTo>
                  <a:lnTo>
                    <a:pt x="316" y="14"/>
                  </a:lnTo>
                  <a:lnTo>
                    <a:pt x="337" y="10"/>
                  </a:lnTo>
                  <a:lnTo>
                    <a:pt x="356" y="7"/>
                  </a:lnTo>
                  <a:lnTo>
                    <a:pt x="374" y="4"/>
                  </a:lnTo>
                  <a:lnTo>
                    <a:pt x="388" y="2"/>
                  </a:lnTo>
                  <a:lnTo>
                    <a:pt x="397" y="1"/>
                  </a:lnTo>
                  <a:lnTo>
                    <a:pt x="4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7" name="Shape 12377"/>
            <p:cNvSpPr/>
            <p:nvPr/>
          </p:nvSpPr>
          <p:spPr>
            <a:xfrm>
              <a:off x="9420225" y="6191250"/>
              <a:ext cx="196850" cy="68263"/>
            </a:xfrm>
            <a:custGeom>
              <a:avLst/>
              <a:gdLst/>
              <a:ahLst/>
              <a:cxnLst/>
              <a:rect l="0" t="0" r="0" b="0"/>
              <a:pathLst>
                <a:path w="1370" h="471" extrusionOk="0">
                  <a:moveTo>
                    <a:pt x="84" y="0"/>
                  </a:moveTo>
                  <a:lnTo>
                    <a:pt x="271" y="0"/>
                  </a:lnTo>
                  <a:lnTo>
                    <a:pt x="292" y="3"/>
                  </a:lnTo>
                  <a:lnTo>
                    <a:pt x="313" y="12"/>
                  </a:lnTo>
                  <a:lnTo>
                    <a:pt x="330" y="25"/>
                  </a:lnTo>
                  <a:lnTo>
                    <a:pt x="343" y="42"/>
                  </a:lnTo>
                  <a:lnTo>
                    <a:pt x="352" y="62"/>
                  </a:lnTo>
                  <a:lnTo>
                    <a:pt x="355" y="85"/>
                  </a:lnTo>
                  <a:lnTo>
                    <a:pt x="352" y="107"/>
                  </a:lnTo>
                  <a:lnTo>
                    <a:pt x="343" y="127"/>
                  </a:lnTo>
                  <a:lnTo>
                    <a:pt x="331" y="143"/>
                  </a:lnTo>
                  <a:lnTo>
                    <a:pt x="314" y="156"/>
                  </a:lnTo>
                  <a:lnTo>
                    <a:pt x="294" y="166"/>
                  </a:lnTo>
                  <a:lnTo>
                    <a:pt x="345" y="201"/>
                  </a:lnTo>
                  <a:lnTo>
                    <a:pt x="398" y="231"/>
                  </a:lnTo>
                  <a:lnTo>
                    <a:pt x="453" y="256"/>
                  </a:lnTo>
                  <a:lnTo>
                    <a:pt x="511" y="276"/>
                  </a:lnTo>
                  <a:lnTo>
                    <a:pt x="571" y="290"/>
                  </a:lnTo>
                  <a:lnTo>
                    <a:pt x="632" y="299"/>
                  </a:lnTo>
                  <a:lnTo>
                    <a:pt x="695" y="301"/>
                  </a:lnTo>
                  <a:lnTo>
                    <a:pt x="756" y="299"/>
                  </a:lnTo>
                  <a:lnTo>
                    <a:pt x="817" y="291"/>
                  </a:lnTo>
                  <a:lnTo>
                    <a:pt x="875" y="277"/>
                  </a:lnTo>
                  <a:lnTo>
                    <a:pt x="932" y="258"/>
                  </a:lnTo>
                  <a:lnTo>
                    <a:pt x="987" y="233"/>
                  </a:lnTo>
                  <a:lnTo>
                    <a:pt x="1039" y="205"/>
                  </a:lnTo>
                  <a:lnTo>
                    <a:pt x="1089" y="171"/>
                  </a:lnTo>
                  <a:lnTo>
                    <a:pt x="1135" y="132"/>
                  </a:lnTo>
                  <a:lnTo>
                    <a:pt x="1178" y="90"/>
                  </a:lnTo>
                  <a:lnTo>
                    <a:pt x="1218" y="41"/>
                  </a:lnTo>
                  <a:lnTo>
                    <a:pt x="1232" y="28"/>
                  </a:lnTo>
                  <a:lnTo>
                    <a:pt x="1248" y="18"/>
                  </a:lnTo>
                  <a:lnTo>
                    <a:pt x="1265" y="11"/>
                  </a:lnTo>
                  <a:lnTo>
                    <a:pt x="1283" y="9"/>
                  </a:lnTo>
                  <a:lnTo>
                    <a:pt x="1302" y="11"/>
                  </a:lnTo>
                  <a:lnTo>
                    <a:pt x="1320" y="16"/>
                  </a:lnTo>
                  <a:lnTo>
                    <a:pt x="1336" y="26"/>
                  </a:lnTo>
                  <a:lnTo>
                    <a:pt x="1350" y="39"/>
                  </a:lnTo>
                  <a:lnTo>
                    <a:pt x="1361" y="55"/>
                  </a:lnTo>
                  <a:lnTo>
                    <a:pt x="1367" y="72"/>
                  </a:lnTo>
                  <a:lnTo>
                    <a:pt x="1370" y="91"/>
                  </a:lnTo>
                  <a:lnTo>
                    <a:pt x="1368" y="109"/>
                  </a:lnTo>
                  <a:lnTo>
                    <a:pt x="1363" y="128"/>
                  </a:lnTo>
                  <a:lnTo>
                    <a:pt x="1352" y="144"/>
                  </a:lnTo>
                  <a:lnTo>
                    <a:pt x="1312" y="194"/>
                  </a:lnTo>
                  <a:lnTo>
                    <a:pt x="1266" y="241"/>
                  </a:lnTo>
                  <a:lnTo>
                    <a:pt x="1219" y="283"/>
                  </a:lnTo>
                  <a:lnTo>
                    <a:pt x="1169" y="321"/>
                  </a:lnTo>
                  <a:lnTo>
                    <a:pt x="1117" y="356"/>
                  </a:lnTo>
                  <a:lnTo>
                    <a:pt x="1062" y="385"/>
                  </a:lnTo>
                  <a:lnTo>
                    <a:pt x="1005" y="411"/>
                  </a:lnTo>
                  <a:lnTo>
                    <a:pt x="946" y="433"/>
                  </a:lnTo>
                  <a:lnTo>
                    <a:pt x="885" y="449"/>
                  </a:lnTo>
                  <a:lnTo>
                    <a:pt x="823" y="461"/>
                  </a:lnTo>
                  <a:lnTo>
                    <a:pt x="759" y="469"/>
                  </a:lnTo>
                  <a:lnTo>
                    <a:pt x="695" y="471"/>
                  </a:lnTo>
                  <a:lnTo>
                    <a:pt x="630" y="469"/>
                  </a:lnTo>
                  <a:lnTo>
                    <a:pt x="567" y="461"/>
                  </a:lnTo>
                  <a:lnTo>
                    <a:pt x="504" y="449"/>
                  </a:lnTo>
                  <a:lnTo>
                    <a:pt x="443" y="432"/>
                  </a:lnTo>
                  <a:lnTo>
                    <a:pt x="383" y="410"/>
                  </a:lnTo>
                  <a:lnTo>
                    <a:pt x="326" y="384"/>
                  </a:lnTo>
                  <a:lnTo>
                    <a:pt x="272" y="355"/>
                  </a:lnTo>
                  <a:lnTo>
                    <a:pt x="219" y="320"/>
                  </a:lnTo>
                  <a:lnTo>
                    <a:pt x="168" y="282"/>
                  </a:lnTo>
                  <a:lnTo>
                    <a:pt x="163" y="301"/>
                  </a:lnTo>
                  <a:lnTo>
                    <a:pt x="154" y="319"/>
                  </a:lnTo>
                  <a:lnTo>
                    <a:pt x="141" y="334"/>
                  </a:lnTo>
                  <a:lnTo>
                    <a:pt x="124" y="345"/>
                  </a:lnTo>
                  <a:lnTo>
                    <a:pt x="106" y="353"/>
                  </a:lnTo>
                  <a:lnTo>
                    <a:pt x="84" y="356"/>
                  </a:lnTo>
                  <a:lnTo>
                    <a:pt x="62" y="353"/>
                  </a:lnTo>
                  <a:lnTo>
                    <a:pt x="42" y="343"/>
                  </a:lnTo>
                  <a:lnTo>
                    <a:pt x="25" y="331"/>
                  </a:lnTo>
                  <a:lnTo>
                    <a:pt x="12" y="314"/>
                  </a:lnTo>
                  <a:lnTo>
                    <a:pt x="3" y="293"/>
                  </a:lnTo>
                  <a:lnTo>
                    <a:pt x="0" y="270"/>
                  </a:lnTo>
                  <a:lnTo>
                    <a:pt x="0" y="85"/>
                  </a:lnTo>
                  <a:lnTo>
                    <a:pt x="3" y="62"/>
                  </a:lnTo>
                  <a:lnTo>
                    <a:pt x="12" y="42"/>
                  </a:lnTo>
                  <a:lnTo>
                    <a:pt x="25" y="25"/>
                  </a:lnTo>
                  <a:lnTo>
                    <a:pt x="42" y="12"/>
                  </a:lnTo>
                  <a:lnTo>
                    <a:pt x="62" y="3"/>
                  </a:lnTo>
                  <a:lnTo>
                    <a:pt x="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8" name="Shape 12378"/>
            <p:cNvSpPr/>
            <p:nvPr/>
          </p:nvSpPr>
          <p:spPr>
            <a:xfrm>
              <a:off x="9628188" y="6000750"/>
              <a:ext cx="25400" cy="66675"/>
            </a:xfrm>
            <a:custGeom>
              <a:avLst/>
              <a:gdLst/>
              <a:ahLst/>
              <a:cxnLst/>
              <a:rect l="0" t="0" r="0" b="0"/>
              <a:pathLst>
                <a:path w="182" h="469" extrusionOk="0">
                  <a:moveTo>
                    <a:pt x="44" y="0"/>
                  </a:moveTo>
                  <a:lnTo>
                    <a:pt x="137" y="0"/>
                  </a:lnTo>
                  <a:lnTo>
                    <a:pt x="149" y="2"/>
                  </a:lnTo>
                  <a:lnTo>
                    <a:pt x="160" y="6"/>
                  </a:lnTo>
                  <a:lnTo>
                    <a:pt x="171" y="14"/>
                  </a:lnTo>
                  <a:lnTo>
                    <a:pt x="178" y="26"/>
                  </a:lnTo>
                  <a:lnTo>
                    <a:pt x="182" y="39"/>
                  </a:lnTo>
                  <a:lnTo>
                    <a:pt x="181" y="52"/>
                  </a:lnTo>
                  <a:lnTo>
                    <a:pt x="176" y="65"/>
                  </a:lnTo>
                  <a:lnTo>
                    <a:pt x="127" y="141"/>
                  </a:lnTo>
                  <a:lnTo>
                    <a:pt x="149" y="338"/>
                  </a:lnTo>
                  <a:lnTo>
                    <a:pt x="104" y="460"/>
                  </a:lnTo>
                  <a:lnTo>
                    <a:pt x="100" y="466"/>
                  </a:lnTo>
                  <a:lnTo>
                    <a:pt x="94" y="469"/>
                  </a:lnTo>
                  <a:lnTo>
                    <a:pt x="88" y="469"/>
                  </a:lnTo>
                  <a:lnTo>
                    <a:pt x="82" y="466"/>
                  </a:lnTo>
                  <a:lnTo>
                    <a:pt x="77" y="460"/>
                  </a:lnTo>
                  <a:lnTo>
                    <a:pt x="31" y="338"/>
                  </a:lnTo>
                  <a:lnTo>
                    <a:pt x="55" y="141"/>
                  </a:lnTo>
                  <a:lnTo>
                    <a:pt x="5" y="65"/>
                  </a:lnTo>
                  <a:lnTo>
                    <a:pt x="0" y="52"/>
                  </a:lnTo>
                  <a:lnTo>
                    <a:pt x="0" y="39"/>
                  </a:lnTo>
                  <a:lnTo>
                    <a:pt x="3" y="26"/>
                  </a:lnTo>
                  <a:lnTo>
                    <a:pt x="11" y="14"/>
                  </a:lnTo>
                  <a:lnTo>
                    <a:pt x="20" y="6"/>
                  </a:lnTo>
                  <a:lnTo>
                    <a:pt x="31" y="2"/>
                  </a:lnTo>
                  <a:lnTo>
                    <a:pt x="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79" name="Shape 12379"/>
            <p:cNvSpPr/>
            <p:nvPr/>
          </p:nvSpPr>
          <p:spPr>
            <a:xfrm>
              <a:off x="9380538" y="6000750"/>
              <a:ext cx="25400" cy="66675"/>
            </a:xfrm>
            <a:custGeom>
              <a:avLst/>
              <a:gdLst/>
              <a:ahLst/>
              <a:cxnLst/>
              <a:rect l="0" t="0" r="0" b="0"/>
              <a:pathLst>
                <a:path w="182" h="469" extrusionOk="0">
                  <a:moveTo>
                    <a:pt x="44" y="0"/>
                  </a:moveTo>
                  <a:lnTo>
                    <a:pt x="137" y="0"/>
                  </a:lnTo>
                  <a:lnTo>
                    <a:pt x="149" y="2"/>
                  </a:lnTo>
                  <a:lnTo>
                    <a:pt x="161" y="6"/>
                  </a:lnTo>
                  <a:lnTo>
                    <a:pt x="171" y="14"/>
                  </a:lnTo>
                  <a:lnTo>
                    <a:pt x="178" y="26"/>
                  </a:lnTo>
                  <a:lnTo>
                    <a:pt x="182" y="39"/>
                  </a:lnTo>
                  <a:lnTo>
                    <a:pt x="181" y="52"/>
                  </a:lnTo>
                  <a:lnTo>
                    <a:pt x="176" y="65"/>
                  </a:lnTo>
                  <a:lnTo>
                    <a:pt x="127" y="141"/>
                  </a:lnTo>
                  <a:lnTo>
                    <a:pt x="149" y="338"/>
                  </a:lnTo>
                  <a:lnTo>
                    <a:pt x="104" y="460"/>
                  </a:lnTo>
                  <a:lnTo>
                    <a:pt x="100" y="466"/>
                  </a:lnTo>
                  <a:lnTo>
                    <a:pt x="94" y="469"/>
                  </a:lnTo>
                  <a:lnTo>
                    <a:pt x="88" y="469"/>
                  </a:lnTo>
                  <a:lnTo>
                    <a:pt x="82" y="466"/>
                  </a:lnTo>
                  <a:lnTo>
                    <a:pt x="78" y="460"/>
                  </a:lnTo>
                  <a:lnTo>
                    <a:pt x="32" y="338"/>
                  </a:lnTo>
                  <a:lnTo>
                    <a:pt x="55" y="141"/>
                  </a:lnTo>
                  <a:lnTo>
                    <a:pt x="5" y="65"/>
                  </a:lnTo>
                  <a:lnTo>
                    <a:pt x="0" y="52"/>
                  </a:lnTo>
                  <a:lnTo>
                    <a:pt x="0" y="39"/>
                  </a:lnTo>
                  <a:lnTo>
                    <a:pt x="3" y="26"/>
                  </a:lnTo>
                  <a:lnTo>
                    <a:pt x="11" y="14"/>
                  </a:lnTo>
                  <a:lnTo>
                    <a:pt x="20" y="6"/>
                  </a:lnTo>
                  <a:lnTo>
                    <a:pt x="32" y="2"/>
                  </a:lnTo>
                  <a:lnTo>
                    <a:pt x="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80" name="Shape 12380"/>
          <p:cNvGrpSpPr/>
          <p:nvPr/>
        </p:nvGrpSpPr>
        <p:grpSpPr>
          <a:xfrm flipH="1">
            <a:off x="5873690" y="2065679"/>
            <a:ext cx="240099" cy="225399"/>
            <a:chOff x="8421688" y="5759451"/>
            <a:chExt cx="466725" cy="438150"/>
          </a:xfrm>
        </p:grpSpPr>
        <p:sp>
          <p:nvSpPr>
            <p:cNvPr id="12381" name="Shape 12381"/>
            <p:cNvSpPr/>
            <p:nvPr/>
          </p:nvSpPr>
          <p:spPr>
            <a:xfrm>
              <a:off x="8739188" y="5905501"/>
              <a:ext cx="98425" cy="98425"/>
            </a:xfrm>
            <a:custGeom>
              <a:avLst/>
              <a:gdLst/>
              <a:ahLst/>
              <a:cxnLst/>
              <a:rect l="0" t="0" r="0" b="0"/>
              <a:pathLst>
                <a:path w="740" h="737" extrusionOk="0">
                  <a:moveTo>
                    <a:pt x="370" y="0"/>
                  </a:moveTo>
                  <a:lnTo>
                    <a:pt x="420" y="3"/>
                  </a:lnTo>
                  <a:lnTo>
                    <a:pt x="468" y="13"/>
                  </a:lnTo>
                  <a:lnTo>
                    <a:pt x="514" y="29"/>
                  </a:lnTo>
                  <a:lnTo>
                    <a:pt x="557" y="50"/>
                  </a:lnTo>
                  <a:lnTo>
                    <a:pt x="596" y="77"/>
                  </a:lnTo>
                  <a:lnTo>
                    <a:pt x="632" y="108"/>
                  </a:lnTo>
                  <a:lnTo>
                    <a:pt x="663" y="143"/>
                  </a:lnTo>
                  <a:lnTo>
                    <a:pt x="690" y="183"/>
                  </a:lnTo>
                  <a:lnTo>
                    <a:pt x="711" y="225"/>
                  </a:lnTo>
                  <a:lnTo>
                    <a:pt x="727" y="271"/>
                  </a:lnTo>
                  <a:lnTo>
                    <a:pt x="737" y="318"/>
                  </a:lnTo>
                  <a:lnTo>
                    <a:pt x="740" y="368"/>
                  </a:lnTo>
                  <a:lnTo>
                    <a:pt x="737" y="418"/>
                  </a:lnTo>
                  <a:lnTo>
                    <a:pt x="727" y="466"/>
                  </a:lnTo>
                  <a:lnTo>
                    <a:pt x="711" y="512"/>
                  </a:lnTo>
                  <a:lnTo>
                    <a:pt x="690" y="555"/>
                  </a:lnTo>
                  <a:lnTo>
                    <a:pt x="663" y="594"/>
                  </a:lnTo>
                  <a:lnTo>
                    <a:pt x="632" y="630"/>
                  </a:lnTo>
                  <a:lnTo>
                    <a:pt x="596" y="660"/>
                  </a:lnTo>
                  <a:lnTo>
                    <a:pt x="557" y="687"/>
                  </a:lnTo>
                  <a:lnTo>
                    <a:pt x="514" y="708"/>
                  </a:lnTo>
                  <a:lnTo>
                    <a:pt x="468" y="724"/>
                  </a:lnTo>
                  <a:lnTo>
                    <a:pt x="420" y="734"/>
                  </a:lnTo>
                  <a:lnTo>
                    <a:pt x="370" y="737"/>
                  </a:lnTo>
                  <a:lnTo>
                    <a:pt x="320" y="734"/>
                  </a:lnTo>
                  <a:lnTo>
                    <a:pt x="272" y="724"/>
                  </a:lnTo>
                  <a:lnTo>
                    <a:pt x="227" y="708"/>
                  </a:lnTo>
                  <a:lnTo>
                    <a:pt x="184" y="687"/>
                  </a:lnTo>
                  <a:lnTo>
                    <a:pt x="144" y="660"/>
                  </a:lnTo>
                  <a:lnTo>
                    <a:pt x="109" y="630"/>
                  </a:lnTo>
                  <a:lnTo>
                    <a:pt x="78" y="594"/>
                  </a:lnTo>
                  <a:lnTo>
                    <a:pt x="51" y="555"/>
                  </a:lnTo>
                  <a:lnTo>
                    <a:pt x="30" y="512"/>
                  </a:lnTo>
                  <a:lnTo>
                    <a:pt x="14" y="466"/>
                  </a:lnTo>
                  <a:lnTo>
                    <a:pt x="4" y="418"/>
                  </a:lnTo>
                  <a:lnTo>
                    <a:pt x="0" y="368"/>
                  </a:lnTo>
                  <a:lnTo>
                    <a:pt x="4" y="318"/>
                  </a:lnTo>
                  <a:lnTo>
                    <a:pt x="14" y="271"/>
                  </a:lnTo>
                  <a:lnTo>
                    <a:pt x="30" y="225"/>
                  </a:lnTo>
                  <a:lnTo>
                    <a:pt x="51" y="183"/>
                  </a:lnTo>
                  <a:lnTo>
                    <a:pt x="78" y="143"/>
                  </a:lnTo>
                  <a:lnTo>
                    <a:pt x="109" y="108"/>
                  </a:lnTo>
                  <a:lnTo>
                    <a:pt x="144" y="77"/>
                  </a:lnTo>
                  <a:lnTo>
                    <a:pt x="184" y="50"/>
                  </a:lnTo>
                  <a:lnTo>
                    <a:pt x="227" y="29"/>
                  </a:lnTo>
                  <a:lnTo>
                    <a:pt x="272" y="13"/>
                  </a:lnTo>
                  <a:lnTo>
                    <a:pt x="320" y="3"/>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2" name="Shape 12382"/>
            <p:cNvSpPr/>
            <p:nvPr/>
          </p:nvSpPr>
          <p:spPr>
            <a:xfrm>
              <a:off x="8421688" y="6145213"/>
              <a:ext cx="466725" cy="52388"/>
            </a:xfrm>
            <a:custGeom>
              <a:avLst/>
              <a:gdLst/>
              <a:ahLst/>
              <a:cxnLst/>
              <a:rect l="0" t="0" r="0" b="0"/>
              <a:pathLst>
                <a:path w="3525" h="393" extrusionOk="0">
                  <a:moveTo>
                    <a:pt x="67" y="0"/>
                  </a:moveTo>
                  <a:lnTo>
                    <a:pt x="3457" y="0"/>
                  </a:lnTo>
                  <a:lnTo>
                    <a:pt x="3476" y="4"/>
                  </a:lnTo>
                  <a:lnTo>
                    <a:pt x="3492" y="10"/>
                  </a:lnTo>
                  <a:lnTo>
                    <a:pt x="3506" y="21"/>
                  </a:lnTo>
                  <a:lnTo>
                    <a:pt x="3516" y="33"/>
                  </a:lnTo>
                  <a:lnTo>
                    <a:pt x="3523" y="49"/>
                  </a:lnTo>
                  <a:lnTo>
                    <a:pt x="3525" y="68"/>
                  </a:lnTo>
                  <a:lnTo>
                    <a:pt x="3525" y="326"/>
                  </a:lnTo>
                  <a:lnTo>
                    <a:pt x="3523" y="344"/>
                  </a:lnTo>
                  <a:lnTo>
                    <a:pt x="3516" y="360"/>
                  </a:lnTo>
                  <a:lnTo>
                    <a:pt x="3506" y="374"/>
                  </a:lnTo>
                  <a:lnTo>
                    <a:pt x="3492" y="384"/>
                  </a:lnTo>
                  <a:lnTo>
                    <a:pt x="3476" y="391"/>
                  </a:lnTo>
                  <a:lnTo>
                    <a:pt x="3457" y="393"/>
                  </a:lnTo>
                  <a:lnTo>
                    <a:pt x="67" y="393"/>
                  </a:lnTo>
                  <a:lnTo>
                    <a:pt x="49" y="391"/>
                  </a:lnTo>
                  <a:lnTo>
                    <a:pt x="33" y="384"/>
                  </a:lnTo>
                  <a:lnTo>
                    <a:pt x="19" y="374"/>
                  </a:lnTo>
                  <a:lnTo>
                    <a:pt x="10" y="360"/>
                  </a:lnTo>
                  <a:lnTo>
                    <a:pt x="2" y="344"/>
                  </a:lnTo>
                  <a:lnTo>
                    <a:pt x="0" y="326"/>
                  </a:lnTo>
                  <a:lnTo>
                    <a:pt x="0" y="68"/>
                  </a:lnTo>
                  <a:lnTo>
                    <a:pt x="2" y="49"/>
                  </a:lnTo>
                  <a:lnTo>
                    <a:pt x="10" y="33"/>
                  </a:lnTo>
                  <a:lnTo>
                    <a:pt x="19" y="21"/>
                  </a:lnTo>
                  <a:lnTo>
                    <a:pt x="33" y="10"/>
                  </a:lnTo>
                  <a:lnTo>
                    <a:pt x="49" y="4"/>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3" name="Shape 12383"/>
            <p:cNvSpPr/>
            <p:nvPr/>
          </p:nvSpPr>
          <p:spPr>
            <a:xfrm>
              <a:off x="8693151" y="6022976"/>
              <a:ext cx="190500" cy="103188"/>
            </a:xfrm>
            <a:custGeom>
              <a:avLst/>
              <a:gdLst/>
              <a:ahLst/>
              <a:cxnLst/>
              <a:rect l="0" t="0" r="0" b="0"/>
              <a:pathLst>
                <a:path w="1441" h="781" extrusionOk="0">
                  <a:moveTo>
                    <a:pt x="430" y="0"/>
                  </a:moveTo>
                  <a:lnTo>
                    <a:pt x="443" y="3"/>
                  </a:lnTo>
                  <a:lnTo>
                    <a:pt x="454" y="10"/>
                  </a:lnTo>
                  <a:lnTo>
                    <a:pt x="461" y="22"/>
                  </a:lnTo>
                  <a:lnTo>
                    <a:pt x="683" y="629"/>
                  </a:lnTo>
                  <a:lnTo>
                    <a:pt x="689" y="640"/>
                  </a:lnTo>
                  <a:lnTo>
                    <a:pt x="697" y="649"/>
                  </a:lnTo>
                  <a:lnTo>
                    <a:pt x="708" y="654"/>
                  </a:lnTo>
                  <a:lnTo>
                    <a:pt x="720" y="655"/>
                  </a:lnTo>
                  <a:lnTo>
                    <a:pt x="732" y="654"/>
                  </a:lnTo>
                  <a:lnTo>
                    <a:pt x="742" y="649"/>
                  </a:lnTo>
                  <a:lnTo>
                    <a:pt x="752" y="640"/>
                  </a:lnTo>
                  <a:lnTo>
                    <a:pt x="758" y="629"/>
                  </a:lnTo>
                  <a:lnTo>
                    <a:pt x="980" y="22"/>
                  </a:lnTo>
                  <a:lnTo>
                    <a:pt x="986" y="11"/>
                  </a:lnTo>
                  <a:lnTo>
                    <a:pt x="996" y="4"/>
                  </a:lnTo>
                  <a:lnTo>
                    <a:pt x="1008" y="0"/>
                  </a:lnTo>
                  <a:lnTo>
                    <a:pt x="1020" y="1"/>
                  </a:lnTo>
                  <a:lnTo>
                    <a:pt x="1216" y="33"/>
                  </a:lnTo>
                  <a:lnTo>
                    <a:pt x="1216" y="35"/>
                  </a:lnTo>
                  <a:lnTo>
                    <a:pt x="1256" y="49"/>
                  </a:lnTo>
                  <a:lnTo>
                    <a:pt x="1291" y="70"/>
                  </a:lnTo>
                  <a:lnTo>
                    <a:pt x="1324" y="93"/>
                  </a:lnTo>
                  <a:lnTo>
                    <a:pt x="1353" y="121"/>
                  </a:lnTo>
                  <a:lnTo>
                    <a:pt x="1379" y="152"/>
                  </a:lnTo>
                  <a:lnTo>
                    <a:pt x="1400" y="186"/>
                  </a:lnTo>
                  <a:lnTo>
                    <a:pt x="1417" y="222"/>
                  </a:lnTo>
                  <a:lnTo>
                    <a:pt x="1430" y="261"/>
                  </a:lnTo>
                  <a:lnTo>
                    <a:pt x="1437" y="301"/>
                  </a:lnTo>
                  <a:lnTo>
                    <a:pt x="1441" y="343"/>
                  </a:lnTo>
                  <a:lnTo>
                    <a:pt x="1441" y="781"/>
                  </a:lnTo>
                  <a:lnTo>
                    <a:pt x="1408" y="779"/>
                  </a:lnTo>
                  <a:lnTo>
                    <a:pt x="0" y="779"/>
                  </a:lnTo>
                  <a:lnTo>
                    <a:pt x="0" y="345"/>
                  </a:lnTo>
                  <a:lnTo>
                    <a:pt x="3" y="302"/>
                  </a:lnTo>
                  <a:lnTo>
                    <a:pt x="10" y="263"/>
                  </a:lnTo>
                  <a:lnTo>
                    <a:pt x="23" y="223"/>
                  </a:lnTo>
                  <a:lnTo>
                    <a:pt x="40" y="187"/>
                  </a:lnTo>
                  <a:lnTo>
                    <a:pt x="61" y="153"/>
                  </a:lnTo>
                  <a:lnTo>
                    <a:pt x="87" y="122"/>
                  </a:lnTo>
                  <a:lnTo>
                    <a:pt x="117" y="94"/>
                  </a:lnTo>
                  <a:lnTo>
                    <a:pt x="150" y="70"/>
                  </a:lnTo>
                  <a:lnTo>
                    <a:pt x="185" y="49"/>
                  </a:lnTo>
                  <a:lnTo>
                    <a:pt x="225" y="33"/>
                  </a:lnTo>
                  <a:lnTo>
                    <a:pt x="421" y="1"/>
                  </a:lnTo>
                  <a:lnTo>
                    <a:pt x="425" y="0"/>
                  </a:lnTo>
                  <a:lnTo>
                    <a:pt x="4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4" name="Shape 12384"/>
            <p:cNvSpPr/>
            <p:nvPr/>
          </p:nvSpPr>
          <p:spPr>
            <a:xfrm>
              <a:off x="8440738" y="5759451"/>
              <a:ext cx="273050" cy="217488"/>
            </a:xfrm>
            <a:custGeom>
              <a:avLst/>
              <a:gdLst/>
              <a:ahLst/>
              <a:cxnLst/>
              <a:rect l="0" t="0" r="0" b="0"/>
              <a:pathLst>
                <a:path w="2056" h="1647" extrusionOk="0">
                  <a:moveTo>
                    <a:pt x="1192" y="346"/>
                  </a:moveTo>
                  <a:lnTo>
                    <a:pt x="1169" y="348"/>
                  </a:lnTo>
                  <a:lnTo>
                    <a:pt x="1149" y="356"/>
                  </a:lnTo>
                  <a:lnTo>
                    <a:pt x="1130" y="367"/>
                  </a:lnTo>
                  <a:lnTo>
                    <a:pt x="1115" y="382"/>
                  </a:lnTo>
                  <a:lnTo>
                    <a:pt x="1103" y="402"/>
                  </a:lnTo>
                  <a:lnTo>
                    <a:pt x="1095" y="422"/>
                  </a:lnTo>
                  <a:lnTo>
                    <a:pt x="1093" y="444"/>
                  </a:lnTo>
                  <a:lnTo>
                    <a:pt x="1097" y="469"/>
                  </a:lnTo>
                  <a:lnTo>
                    <a:pt x="1105" y="491"/>
                  </a:lnTo>
                  <a:lnTo>
                    <a:pt x="1119" y="510"/>
                  </a:lnTo>
                  <a:lnTo>
                    <a:pt x="1136" y="525"/>
                  </a:lnTo>
                  <a:lnTo>
                    <a:pt x="1157" y="536"/>
                  </a:lnTo>
                  <a:lnTo>
                    <a:pt x="1007" y="686"/>
                  </a:lnTo>
                  <a:lnTo>
                    <a:pt x="873" y="553"/>
                  </a:lnTo>
                  <a:lnTo>
                    <a:pt x="855" y="539"/>
                  </a:lnTo>
                  <a:lnTo>
                    <a:pt x="836" y="530"/>
                  </a:lnTo>
                  <a:lnTo>
                    <a:pt x="814" y="525"/>
                  </a:lnTo>
                  <a:lnTo>
                    <a:pt x="793" y="525"/>
                  </a:lnTo>
                  <a:lnTo>
                    <a:pt x="772" y="530"/>
                  </a:lnTo>
                  <a:lnTo>
                    <a:pt x="751" y="539"/>
                  </a:lnTo>
                  <a:lnTo>
                    <a:pt x="734" y="553"/>
                  </a:lnTo>
                  <a:lnTo>
                    <a:pt x="423" y="864"/>
                  </a:lnTo>
                  <a:lnTo>
                    <a:pt x="408" y="882"/>
                  </a:lnTo>
                  <a:lnTo>
                    <a:pt x="400" y="902"/>
                  </a:lnTo>
                  <a:lnTo>
                    <a:pt x="394" y="922"/>
                  </a:lnTo>
                  <a:lnTo>
                    <a:pt x="394" y="945"/>
                  </a:lnTo>
                  <a:lnTo>
                    <a:pt x="400" y="965"/>
                  </a:lnTo>
                  <a:lnTo>
                    <a:pt x="408" y="985"/>
                  </a:lnTo>
                  <a:lnTo>
                    <a:pt x="423" y="1003"/>
                  </a:lnTo>
                  <a:lnTo>
                    <a:pt x="438" y="1015"/>
                  </a:lnTo>
                  <a:lnTo>
                    <a:pt x="455" y="1025"/>
                  </a:lnTo>
                  <a:lnTo>
                    <a:pt x="473" y="1030"/>
                  </a:lnTo>
                  <a:lnTo>
                    <a:pt x="493" y="1032"/>
                  </a:lnTo>
                  <a:lnTo>
                    <a:pt x="511" y="1030"/>
                  </a:lnTo>
                  <a:lnTo>
                    <a:pt x="530" y="1025"/>
                  </a:lnTo>
                  <a:lnTo>
                    <a:pt x="547" y="1015"/>
                  </a:lnTo>
                  <a:lnTo>
                    <a:pt x="562" y="1003"/>
                  </a:lnTo>
                  <a:lnTo>
                    <a:pt x="804" y="762"/>
                  </a:lnTo>
                  <a:lnTo>
                    <a:pt x="937" y="896"/>
                  </a:lnTo>
                  <a:lnTo>
                    <a:pt x="955" y="909"/>
                  </a:lnTo>
                  <a:lnTo>
                    <a:pt x="975" y="919"/>
                  </a:lnTo>
                  <a:lnTo>
                    <a:pt x="996" y="923"/>
                  </a:lnTo>
                  <a:lnTo>
                    <a:pt x="1017" y="923"/>
                  </a:lnTo>
                  <a:lnTo>
                    <a:pt x="1039" y="919"/>
                  </a:lnTo>
                  <a:lnTo>
                    <a:pt x="1059" y="909"/>
                  </a:lnTo>
                  <a:lnTo>
                    <a:pt x="1076" y="896"/>
                  </a:lnTo>
                  <a:lnTo>
                    <a:pt x="1300" y="673"/>
                  </a:lnTo>
                  <a:lnTo>
                    <a:pt x="1307" y="693"/>
                  </a:lnTo>
                  <a:lnTo>
                    <a:pt x="1319" y="710"/>
                  </a:lnTo>
                  <a:lnTo>
                    <a:pt x="1335" y="725"/>
                  </a:lnTo>
                  <a:lnTo>
                    <a:pt x="1353" y="737"/>
                  </a:lnTo>
                  <a:lnTo>
                    <a:pt x="1373" y="743"/>
                  </a:lnTo>
                  <a:lnTo>
                    <a:pt x="1395" y="746"/>
                  </a:lnTo>
                  <a:lnTo>
                    <a:pt x="1417" y="743"/>
                  </a:lnTo>
                  <a:lnTo>
                    <a:pt x="1439" y="736"/>
                  </a:lnTo>
                  <a:lnTo>
                    <a:pt x="1457" y="724"/>
                  </a:lnTo>
                  <a:lnTo>
                    <a:pt x="1472" y="709"/>
                  </a:lnTo>
                  <a:lnTo>
                    <a:pt x="1484" y="691"/>
                  </a:lnTo>
                  <a:lnTo>
                    <a:pt x="1491" y="670"/>
                  </a:lnTo>
                  <a:lnTo>
                    <a:pt x="1494" y="647"/>
                  </a:lnTo>
                  <a:lnTo>
                    <a:pt x="1494" y="444"/>
                  </a:lnTo>
                  <a:lnTo>
                    <a:pt x="1491" y="422"/>
                  </a:lnTo>
                  <a:lnTo>
                    <a:pt x="1484" y="402"/>
                  </a:lnTo>
                  <a:lnTo>
                    <a:pt x="1472" y="382"/>
                  </a:lnTo>
                  <a:lnTo>
                    <a:pt x="1457" y="367"/>
                  </a:lnTo>
                  <a:lnTo>
                    <a:pt x="1439" y="356"/>
                  </a:lnTo>
                  <a:lnTo>
                    <a:pt x="1417" y="348"/>
                  </a:lnTo>
                  <a:lnTo>
                    <a:pt x="1395" y="346"/>
                  </a:lnTo>
                  <a:lnTo>
                    <a:pt x="1192" y="346"/>
                  </a:lnTo>
                  <a:close/>
                  <a:moveTo>
                    <a:pt x="343" y="0"/>
                  </a:moveTo>
                  <a:lnTo>
                    <a:pt x="1712" y="0"/>
                  </a:lnTo>
                  <a:lnTo>
                    <a:pt x="1759" y="4"/>
                  </a:lnTo>
                  <a:lnTo>
                    <a:pt x="1803" y="12"/>
                  </a:lnTo>
                  <a:lnTo>
                    <a:pt x="1846" y="27"/>
                  </a:lnTo>
                  <a:lnTo>
                    <a:pt x="1886" y="47"/>
                  </a:lnTo>
                  <a:lnTo>
                    <a:pt x="1922" y="72"/>
                  </a:lnTo>
                  <a:lnTo>
                    <a:pt x="1955" y="101"/>
                  </a:lnTo>
                  <a:lnTo>
                    <a:pt x="1984" y="134"/>
                  </a:lnTo>
                  <a:lnTo>
                    <a:pt x="2008" y="170"/>
                  </a:lnTo>
                  <a:lnTo>
                    <a:pt x="2029" y="210"/>
                  </a:lnTo>
                  <a:lnTo>
                    <a:pt x="2044" y="252"/>
                  </a:lnTo>
                  <a:lnTo>
                    <a:pt x="2052" y="297"/>
                  </a:lnTo>
                  <a:lnTo>
                    <a:pt x="2056" y="343"/>
                  </a:lnTo>
                  <a:lnTo>
                    <a:pt x="2056" y="979"/>
                  </a:lnTo>
                  <a:lnTo>
                    <a:pt x="2053" y="1025"/>
                  </a:lnTo>
                  <a:lnTo>
                    <a:pt x="2045" y="1067"/>
                  </a:lnTo>
                  <a:lnTo>
                    <a:pt x="2031" y="1109"/>
                  </a:lnTo>
                  <a:lnTo>
                    <a:pt x="2012" y="1147"/>
                  </a:lnTo>
                  <a:lnTo>
                    <a:pt x="1988" y="1183"/>
                  </a:lnTo>
                  <a:lnTo>
                    <a:pt x="1961" y="1216"/>
                  </a:lnTo>
                  <a:lnTo>
                    <a:pt x="1930" y="1244"/>
                  </a:lnTo>
                  <a:lnTo>
                    <a:pt x="1895" y="1269"/>
                  </a:lnTo>
                  <a:lnTo>
                    <a:pt x="1858" y="1290"/>
                  </a:lnTo>
                  <a:lnTo>
                    <a:pt x="1817" y="1305"/>
                  </a:lnTo>
                  <a:lnTo>
                    <a:pt x="1775" y="1316"/>
                  </a:lnTo>
                  <a:lnTo>
                    <a:pt x="1731" y="1321"/>
                  </a:lnTo>
                  <a:lnTo>
                    <a:pt x="1731" y="1560"/>
                  </a:lnTo>
                  <a:lnTo>
                    <a:pt x="1728" y="1580"/>
                  </a:lnTo>
                  <a:lnTo>
                    <a:pt x="1721" y="1600"/>
                  </a:lnTo>
                  <a:lnTo>
                    <a:pt x="1710" y="1617"/>
                  </a:lnTo>
                  <a:lnTo>
                    <a:pt x="1695" y="1631"/>
                  </a:lnTo>
                  <a:lnTo>
                    <a:pt x="1677" y="1640"/>
                  </a:lnTo>
                  <a:lnTo>
                    <a:pt x="1661" y="1646"/>
                  </a:lnTo>
                  <a:lnTo>
                    <a:pt x="1644" y="1647"/>
                  </a:lnTo>
                  <a:lnTo>
                    <a:pt x="1628" y="1646"/>
                  </a:lnTo>
                  <a:lnTo>
                    <a:pt x="1612" y="1640"/>
                  </a:lnTo>
                  <a:lnTo>
                    <a:pt x="1597" y="1633"/>
                  </a:lnTo>
                  <a:lnTo>
                    <a:pt x="1583" y="1621"/>
                  </a:lnTo>
                  <a:lnTo>
                    <a:pt x="1284" y="1322"/>
                  </a:lnTo>
                  <a:lnTo>
                    <a:pt x="343" y="1322"/>
                  </a:lnTo>
                  <a:lnTo>
                    <a:pt x="296" y="1319"/>
                  </a:lnTo>
                  <a:lnTo>
                    <a:pt x="252" y="1309"/>
                  </a:lnTo>
                  <a:lnTo>
                    <a:pt x="209" y="1295"/>
                  </a:lnTo>
                  <a:lnTo>
                    <a:pt x="170" y="1275"/>
                  </a:lnTo>
                  <a:lnTo>
                    <a:pt x="133" y="1251"/>
                  </a:lnTo>
                  <a:lnTo>
                    <a:pt x="100" y="1221"/>
                  </a:lnTo>
                  <a:lnTo>
                    <a:pt x="71" y="1189"/>
                  </a:lnTo>
                  <a:lnTo>
                    <a:pt x="47" y="1152"/>
                  </a:lnTo>
                  <a:lnTo>
                    <a:pt x="26" y="1112"/>
                  </a:lnTo>
                  <a:lnTo>
                    <a:pt x="11" y="1071"/>
                  </a:lnTo>
                  <a:lnTo>
                    <a:pt x="3" y="1026"/>
                  </a:lnTo>
                  <a:lnTo>
                    <a:pt x="0" y="979"/>
                  </a:lnTo>
                  <a:lnTo>
                    <a:pt x="0" y="343"/>
                  </a:lnTo>
                  <a:lnTo>
                    <a:pt x="3" y="297"/>
                  </a:lnTo>
                  <a:lnTo>
                    <a:pt x="11" y="252"/>
                  </a:lnTo>
                  <a:lnTo>
                    <a:pt x="26" y="210"/>
                  </a:lnTo>
                  <a:lnTo>
                    <a:pt x="47" y="170"/>
                  </a:lnTo>
                  <a:lnTo>
                    <a:pt x="71" y="134"/>
                  </a:lnTo>
                  <a:lnTo>
                    <a:pt x="100" y="101"/>
                  </a:lnTo>
                  <a:lnTo>
                    <a:pt x="133" y="72"/>
                  </a:lnTo>
                  <a:lnTo>
                    <a:pt x="170" y="47"/>
                  </a:lnTo>
                  <a:lnTo>
                    <a:pt x="209" y="27"/>
                  </a:lnTo>
                  <a:lnTo>
                    <a:pt x="252" y="12"/>
                  </a:lnTo>
                  <a:lnTo>
                    <a:pt x="296" y="4"/>
                  </a:lnTo>
                  <a:lnTo>
                    <a:pt x="3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5" name="Shape 12385"/>
            <p:cNvSpPr/>
            <p:nvPr/>
          </p:nvSpPr>
          <p:spPr>
            <a:xfrm>
              <a:off x="8775701" y="6019801"/>
              <a:ext cx="23813" cy="61913"/>
            </a:xfrm>
            <a:custGeom>
              <a:avLst/>
              <a:gdLst/>
              <a:ahLst/>
              <a:cxnLst/>
              <a:rect l="0" t="0" r="0" b="0"/>
              <a:pathLst>
                <a:path w="183" h="467" extrusionOk="0">
                  <a:moveTo>
                    <a:pt x="45" y="0"/>
                  </a:moveTo>
                  <a:lnTo>
                    <a:pt x="138" y="0"/>
                  </a:lnTo>
                  <a:lnTo>
                    <a:pt x="150" y="1"/>
                  </a:lnTo>
                  <a:lnTo>
                    <a:pt x="162" y="5"/>
                  </a:lnTo>
                  <a:lnTo>
                    <a:pt x="171" y="14"/>
                  </a:lnTo>
                  <a:lnTo>
                    <a:pt x="179" y="26"/>
                  </a:lnTo>
                  <a:lnTo>
                    <a:pt x="183" y="38"/>
                  </a:lnTo>
                  <a:lnTo>
                    <a:pt x="182" y="52"/>
                  </a:lnTo>
                  <a:lnTo>
                    <a:pt x="176" y="64"/>
                  </a:lnTo>
                  <a:lnTo>
                    <a:pt x="127" y="140"/>
                  </a:lnTo>
                  <a:lnTo>
                    <a:pt x="151" y="336"/>
                  </a:lnTo>
                  <a:lnTo>
                    <a:pt x="105" y="459"/>
                  </a:lnTo>
                  <a:lnTo>
                    <a:pt x="101" y="464"/>
                  </a:lnTo>
                  <a:lnTo>
                    <a:pt x="94" y="467"/>
                  </a:lnTo>
                  <a:lnTo>
                    <a:pt x="88" y="467"/>
                  </a:lnTo>
                  <a:lnTo>
                    <a:pt x="82" y="464"/>
                  </a:lnTo>
                  <a:lnTo>
                    <a:pt x="78" y="459"/>
                  </a:lnTo>
                  <a:lnTo>
                    <a:pt x="32" y="336"/>
                  </a:lnTo>
                  <a:lnTo>
                    <a:pt x="56" y="140"/>
                  </a:lnTo>
                  <a:lnTo>
                    <a:pt x="5" y="64"/>
                  </a:lnTo>
                  <a:lnTo>
                    <a:pt x="0" y="52"/>
                  </a:lnTo>
                  <a:lnTo>
                    <a:pt x="0" y="38"/>
                  </a:lnTo>
                  <a:lnTo>
                    <a:pt x="3" y="26"/>
                  </a:lnTo>
                  <a:lnTo>
                    <a:pt x="11" y="14"/>
                  </a:lnTo>
                  <a:lnTo>
                    <a:pt x="20" y="5"/>
                  </a:lnTo>
                  <a:lnTo>
                    <a:pt x="32" y="1"/>
                  </a:lnTo>
                  <a:lnTo>
                    <a:pt x="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386" name="Shape 12386"/>
          <p:cNvGrpSpPr/>
          <p:nvPr/>
        </p:nvGrpSpPr>
        <p:grpSpPr>
          <a:xfrm flipH="1">
            <a:off x="5325511" y="2077521"/>
            <a:ext cx="248265" cy="201716"/>
            <a:chOff x="7715250" y="6286500"/>
            <a:chExt cx="482600" cy="392112"/>
          </a:xfrm>
        </p:grpSpPr>
        <p:sp>
          <p:nvSpPr>
            <p:cNvPr id="12387" name="Shape 12387"/>
            <p:cNvSpPr/>
            <p:nvPr/>
          </p:nvSpPr>
          <p:spPr>
            <a:xfrm>
              <a:off x="7967663" y="6440488"/>
              <a:ext cx="85725" cy="136525"/>
            </a:xfrm>
            <a:custGeom>
              <a:avLst/>
              <a:gdLst/>
              <a:ahLst/>
              <a:cxnLst/>
              <a:rect l="0" t="0" r="0" b="0"/>
              <a:pathLst>
                <a:path w="591" h="941" extrusionOk="0">
                  <a:moveTo>
                    <a:pt x="336" y="0"/>
                  </a:moveTo>
                  <a:lnTo>
                    <a:pt x="394" y="17"/>
                  </a:lnTo>
                  <a:lnTo>
                    <a:pt x="433" y="33"/>
                  </a:lnTo>
                  <a:lnTo>
                    <a:pt x="466" y="54"/>
                  </a:lnTo>
                  <a:lnTo>
                    <a:pt x="498" y="78"/>
                  </a:lnTo>
                  <a:lnTo>
                    <a:pt x="525" y="107"/>
                  </a:lnTo>
                  <a:lnTo>
                    <a:pt x="548" y="139"/>
                  </a:lnTo>
                  <a:lnTo>
                    <a:pt x="566" y="174"/>
                  </a:lnTo>
                  <a:lnTo>
                    <a:pt x="580" y="212"/>
                  </a:lnTo>
                  <a:lnTo>
                    <a:pt x="588" y="250"/>
                  </a:lnTo>
                  <a:lnTo>
                    <a:pt x="591" y="291"/>
                  </a:lnTo>
                  <a:lnTo>
                    <a:pt x="591" y="941"/>
                  </a:lnTo>
                  <a:lnTo>
                    <a:pt x="0" y="941"/>
                  </a:lnTo>
                  <a:lnTo>
                    <a:pt x="3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8" name="Shape 12388"/>
            <p:cNvSpPr/>
            <p:nvPr/>
          </p:nvSpPr>
          <p:spPr>
            <a:xfrm>
              <a:off x="7915275" y="6286500"/>
              <a:ext cx="84138" cy="84137"/>
            </a:xfrm>
            <a:custGeom>
              <a:avLst/>
              <a:gdLst/>
              <a:ahLst/>
              <a:cxnLst/>
              <a:rect l="0" t="0" r="0" b="0"/>
              <a:pathLst>
                <a:path w="586" h="588" extrusionOk="0">
                  <a:moveTo>
                    <a:pt x="292" y="0"/>
                  </a:moveTo>
                  <a:lnTo>
                    <a:pt x="336" y="3"/>
                  </a:lnTo>
                  <a:lnTo>
                    <a:pt x="377" y="13"/>
                  </a:lnTo>
                  <a:lnTo>
                    <a:pt x="416" y="28"/>
                  </a:lnTo>
                  <a:lnTo>
                    <a:pt x="452" y="48"/>
                  </a:lnTo>
                  <a:lnTo>
                    <a:pt x="485" y="72"/>
                  </a:lnTo>
                  <a:lnTo>
                    <a:pt x="514" y="102"/>
                  </a:lnTo>
                  <a:lnTo>
                    <a:pt x="538" y="135"/>
                  </a:lnTo>
                  <a:lnTo>
                    <a:pt x="559" y="170"/>
                  </a:lnTo>
                  <a:lnTo>
                    <a:pt x="573" y="210"/>
                  </a:lnTo>
                  <a:lnTo>
                    <a:pt x="583" y="251"/>
                  </a:lnTo>
                  <a:lnTo>
                    <a:pt x="586" y="295"/>
                  </a:lnTo>
                  <a:lnTo>
                    <a:pt x="583" y="337"/>
                  </a:lnTo>
                  <a:lnTo>
                    <a:pt x="573" y="379"/>
                  </a:lnTo>
                  <a:lnTo>
                    <a:pt x="559" y="418"/>
                  </a:lnTo>
                  <a:lnTo>
                    <a:pt x="538" y="454"/>
                  </a:lnTo>
                  <a:lnTo>
                    <a:pt x="514" y="487"/>
                  </a:lnTo>
                  <a:lnTo>
                    <a:pt x="485" y="516"/>
                  </a:lnTo>
                  <a:lnTo>
                    <a:pt x="452" y="541"/>
                  </a:lnTo>
                  <a:lnTo>
                    <a:pt x="416" y="560"/>
                  </a:lnTo>
                  <a:lnTo>
                    <a:pt x="377" y="576"/>
                  </a:lnTo>
                  <a:lnTo>
                    <a:pt x="336" y="585"/>
                  </a:lnTo>
                  <a:lnTo>
                    <a:pt x="292" y="588"/>
                  </a:lnTo>
                  <a:lnTo>
                    <a:pt x="250" y="585"/>
                  </a:lnTo>
                  <a:lnTo>
                    <a:pt x="208" y="576"/>
                  </a:lnTo>
                  <a:lnTo>
                    <a:pt x="169" y="560"/>
                  </a:lnTo>
                  <a:lnTo>
                    <a:pt x="133" y="541"/>
                  </a:lnTo>
                  <a:lnTo>
                    <a:pt x="100" y="516"/>
                  </a:lnTo>
                  <a:lnTo>
                    <a:pt x="72" y="487"/>
                  </a:lnTo>
                  <a:lnTo>
                    <a:pt x="46" y="454"/>
                  </a:lnTo>
                  <a:lnTo>
                    <a:pt x="27" y="418"/>
                  </a:lnTo>
                  <a:lnTo>
                    <a:pt x="12" y="379"/>
                  </a:lnTo>
                  <a:lnTo>
                    <a:pt x="3" y="337"/>
                  </a:lnTo>
                  <a:lnTo>
                    <a:pt x="0" y="295"/>
                  </a:lnTo>
                  <a:lnTo>
                    <a:pt x="3" y="251"/>
                  </a:lnTo>
                  <a:lnTo>
                    <a:pt x="12" y="210"/>
                  </a:lnTo>
                  <a:lnTo>
                    <a:pt x="27" y="170"/>
                  </a:lnTo>
                  <a:lnTo>
                    <a:pt x="46" y="135"/>
                  </a:lnTo>
                  <a:lnTo>
                    <a:pt x="72" y="102"/>
                  </a:lnTo>
                  <a:lnTo>
                    <a:pt x="100" y="72"/>
                  </a:lnTo>
                  <a:lnTo>
                    <a:pt x="133" y="48"/>
                  </a:lnTo>
                  <a:lnTo>
                    <a:pt x="169" y="28"/>
                  </a:lnTo>
                  <a:lnTo>
                    <a:pt x="208" y="13"/>
                  </a:lnTo>
                  <a:lnTo>
                    <a:pt x="250" y="3"/>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89" name="Shape 12389"/>
            <p:cNvSpPr/>
            <p:nvPr/>
          </p:nvSpPr>
          <p:spPr>
            <a:xfrm>
              <a:off x="7861300" y="6440488"/>
              <a:ext cx="84138" cy="136525"/>
            </a:xfrm>
            <a:custGeom>
              <a:avLst/>
              <a:gdLst/>
              <a:ahLst/>
              <a:cxnLst/>
              <a:rect l="0" t="0" r="0" b="0"/>
              <a:pathLst>
                <a:path w="590" h="941" extrusionOk="0">
                  <a:moveTo>
                    <a:pt x="255" y="0"/>
                  </a:moveTo>
                  <a:lnTo>
                    <a:pt x="590" y="941"/>
                  </a:lnTo>
                  <a:lnTo>
                    <a:pt x="0" y="941"/>
                  </a:lnTo>
                  <a:lnTo>
                    <a:pt x="0" y="291"/>
                  </a:lnTo>
                  <a:lnTo>
                    <a:pt x="3" y="250"/>
                  </a:lnTo>
                  <a:lnTo>
                    <a:pt x="11" y="212"/>
                  </a:lnTo>
                  <a:lnTo>
                    <a:pt x="24" y="174"/>
                  </a:lnTo>
                  <a:lnTo>
                    <a:pt x="42" y="139"/>
                  </a:lnTo>
                  <a:lnTo>
                    <a:pt x="66" y="107"/>
                  </a:lnTo>
                  <a:lnTo>
                    <a:pt x="93" y="78"/>
                  </a:lnTo>
                  <a:lnTo>
                    <a:pt x="124" y="54"/>
                  </a:lnTo>
                  <a:lnTo>
                    <a:pt x="158" y="33"/>
                  </a:lnTo>
                  <a:lnTo>
                    <a:pt x="196" y="17"/>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0" name="Shape 12390"/>
            <p:cNvSpPr/>
            <p:nvPr/>
          </p:nvSpPr>
          <p:spPr>
            <a:xfrm>
              <a:off x="7715250" y="6597650"/>
              <a:ext cx="482600" cy="80962"/>
            </a:xfrm>
            <a:custGeom>
              <a:avLst/>
              <a:gdLst/>
              <a:ahLst/>
              <a:cxnLst/>
              <a:rect l="0" t="0" r="0" b="0"/>
              <a:pathLst>
                <a:path w="3349" h="559" extrusionOk="0">
                  <a:moveTo>
                    <a:pt x="121" y="0"/>
                  </a:moveTo>
                  <a:lnTo>
                    <a:pt x="3228" y="0"/>
                  </a:lnTo>
                  <a:lnTo>
                    <a:pt x="3252" y="2"/>
                  </a:lnTo>
                  <a:lnTo>
                    <a:pt x="3276" y="9"/>
                  </a:lnTo>
                  <a:lnTo>
                    <a:pt x="3296" y="20"/>
                  </a:lnTo>
                  <a:lnTo>
                    <a:pt x="3314" y="35"/>
                  </a:lnTo>
                  <a:lnTo>
                    <a:pt x="3329" y="54"/>
                  </a:lnTo>
                  <a:lnTo>
                    <a:pt x="3340" y="74"/>
                  </a:lnTo>
                  <a:lnTo>
                    <a:pt x="3347" y="96"/>
                  </a:lnTo>
                  <a:lnTo>
                    <a:pt x="3349" y="121"/>
                  </a:lnTo>
                  <a:lnTo>
                    <a:pt x="3349" y="438"/>
                  </a:lnTo>
                  <a:lnTo>
                    <a:pt x="3347" y="462"/>
                  </a:lnTo>
                  <a:lnTo>
                    <a:pt x="3340" y="484"/>
                  </a:lnTo>
                  <a:lnTo>
                    <a:pt x="3329" y="506"/>
                  </a:lnTo>
                  <a:lnTo>
                    <a:pt x="3314" y="523"/>
                  </a:lnTo>
                  <a:lnTo>
                    <a:pt x="3296" y="538"/>
                  </a:lnTo>
                  <a:lnTo>
                    <a:pt x="3276" y="550"/>
                  </a:lnTo>
                  <a:lnTo>
                    <a:pt x="3252" y="557"/>
                  </a:lnTo>
                  <a:lnTo>
                    <a:pt x="3228" y="559"/>
                  </a:lnTo>
                  <a:lnTo>
                    <a:pt x="121" y="559"/>
                  </a:lnTo>
                  <a:lnTo>
                    <a:pt x="97" y="557"/>
                  </a:lnTo>
                  <a:lnTo>
                    <a:pt x="74" y="550"/>
                  </a:lnTo>
                  <a:lnTo>
                    <a:pt x="54" y="538"/>
                  </a:lnTo>
                  <a:lnTo>
                    <a:pt x="36" y="523"/>
                  </a:lnTo>
                  <a:lnTo>
                    <a:pt x="20" y="506"/>
                  </a:lnTo>
                  <a:lnTo>
                    <a:pt x="9" y="484"/>
                  </a:lnTo>
                  <a:lnTo>
                    <a:pt x="2" y="462"/>
                  </a:lnTo>
                  <a:lnTo>
                    <a:pt x="0" y="438"/>
                  </a:lnTo>
                  <a:lnTo>
                    <a:pt x="0" y="121"/>
                  </a:lnTo>
                  <a:lnTo>
                    <a:pt x="2" y="96"/>
                  </a:lnTo>
                  <a:lnTo>
                    <a:pt x="9" y="74"/>
                  </a:lnTo>
                  <a:lnTo>
                    <a:pt x="20" y="54"/>
                  </a:lnTo>
                  <a:lnTo>
                    <a:pt x="36" y="35"/>
                  </a:lnTo>
                  <a:lnTo>
                    <a:pt x="54" y="20"/>
                  </a:lnTo>
                  <a:lnTo>
                    <a:pt x="74" y="9"/>
                  </a:lnTo>
                  <a:lnTo>
                    <a:pt x="97" y="2"/>
                  </a:lnTo>
                  <a:lnTo>
                    <a:pt x="1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1" name="Shape 12391"/>
            <p:cNvSpPr/>
            <p:nvPr/>
          </p:nvSpPr>
          <p:spPr>
            <a:xfrm>
              <a:off x="7777163" y="6305550"/>
              <a:ext cx="360363" cy="271462"/>
            </a:xfrm>
            <a:custGeom>
              <a:avLst/>
              <a:gdLst/>
              <a:ahLst/>
              <a:cxnLst/>
              <a:rect l="0" t="0" r="0" b="0"/>
              <a:pathLst>
                <a:path w="2496" h="1879" extrusionOk="0">
                  <a:moveTo>
                    <a:pt x="1191" y="696"/>
                  </a:moveTo>
                  <a:lnTo>
                    <a:pt x="1175" y="698"/>
                  </a:lnTo>
                  <a:lnTo>
                    <a:pt x="1161" y="703"/>
                  </a:lnTo>
                  <a:lnTo>
                    <a:pt x="1149" y="714"/>
                  </a:lnTo>
                  <a:lnTo>
                    <a:pt x="1140" y="728"/>
                  </a:lnTo>
                  <a:lnTo>
                    <a:pt x="1136" y="744"/>
                  </a:lnTo>
                  <a:lnTo>
                    <a:pt x="1136" y="761"/>
                  </a:lnTo>
                  <a:lnTo>
                    <a:pt x="1142" y="776"/>
                  </a:lnTo>
                  <a:lnTo>
                    <a:pt x="1204" y="870"/>
                  </a:lnTo>
                  <a:lnTo>
                    <a:pt x="1175" y="1112"/>
                  </a:lnTo>
                  <a:lnTo>
                    <a:pt x="1231" y="1264"/>
                  </a:lnTo>
                  <a:lnTo>
                    <a:pt x="1236" y="1271"/>
                  </a:lnTo>
                  <a:lnTo>
                    <a:pt x="1243" y="1275"/>
                  </a:lnTo>
                  <a:lnTo>
                    <a:pt x="1252" y="1275"/>
                  </a:lnTo>
                  <a:lnTo>
                    <a:pt x="1259" y="1271"/>
                  </a:lnTo>
                  <a:lnTo>
                    <a:pt x="1264" y="1264"/>
                  </a:lnTo>
                  <a:lnTo>
                    <a:pt x="1321" y="1112"/>
                  </a:lnTo>
                  <a:lnTo>
                    <a:pt x="1292" y="870"/>
                  </a:lnTo>
                  <a:lnTo>
                    <a:pt x="1353" y="776"/>
                  </a:lnTo>
                  <a:lnTo>
                    <a:pt x="1359" y="761"/>
                  </a:lnTo>
                  <a:lnTo>
                    <a:pt x="1360" y="744"/>
                  </a:lnTo>
                  <a:lnTo>
                    <a:pt x="1356" y="728"/>
                  </a:lnTo>
                  <a:lnTo>
                    <a:pt x="1346" y="714"/>
                  </a:lnTo>
                  <a:lnTo>
                    <a:pt x="1335" y="703"/>
                  </a:lnTo>
                  <a:lnTo>
                    <a:pt x="1321" y="698"/>
                  </a:lnTo>
                  <a:lnTo>
                    <a:pt x="1305" y="696"/>
                  </a:lnTo>
                  <a:lnTo>
                    <a:pt x="1191" y="696"/>
                  </a:lnTo>
                  <a:close/>
                  <a:moveTo>
                    <a:pt x="426" y="0"/>
                  </a:moveTo>
                  <a:lnTo>
                    <a:pt x="825" y="0"/>
                  </a:lnTo>
                  <a:lnTo>
                    <a:pt x="812" y="37"/>
                  </a:lnTo>
                  <a:lnTo>
                    <a:pt x="804" y="76"/>
                  </a:lnTo>
                  <a:lnTo>
                    <a:pt x="798" y="116"/>
                  </a:lnTo>
                  <a:lnTo>
                    <a:pt x="797" y="157"/>
                  </a:lnTo>
                  <a:lnTo>
                    <a:pt x="800" y="208"/>
                  </a:lnTo>
                  <a:lnTo>
                    <a:pt x="808" y="259"/>
                  </a:lnTo>
                  <a:lnTo>
                    <a:pt x="822" y="308"/>
                  </a:lnTo>
                  <a:lnTo>
                    <a:pt x="843" y="355"/>
                  </a:lnTo>
                  <a:lnTo>
                    <a:pt x="867" y="398"/>
                  </a:lnTo>
                  <a:lnTo>
                    <a:pt x="896" y="439"/>
                  </a:lnTo>
                  <a:lnTo>
                    <a:pt x="929" y="475"/>
                  </a:lnTo>
                  <a:lnTo>
                    <a:pt x="966" y="509"/>
                  </a:lnTo>
                  <a:lnTo>
                    <a:pt x="1007" y="537"/>
                  </a:lnTo>
                  <a:lnTo>
                    <a:pt x="1049" y="562"/>
                  </a:lnTo>
                  <a:lnTo>
                    <a:pt x="1096" y="582"/>
                  </a:lnTo>
                  <a:lnTo>
                    <a:pt x="1145" y="597"/>
                  </a:lnTo>
                  <a:lnTo>
                    <a:pt x="1196" y="605"/>
                  </a:lnTo>
                  <a:lnTo>
                    <a:pt x="1247" y="608"/>
                  </a:lnTo>
                  <a:lnTo>
                    <a:pt x="1300" y="605"/>
                  </a:lnTo>
                  <a:lnTo>
                    <a:pt x="1351" y="597"/>
                  </a:lnTo>
                  <a:lnTo>
                    <a:pt x="1400" y="582"/>
                  </a:lnTo>
                  <a:lnTo>
                    <a:pt x="1446" y="562"/>
                  </a:lnTo>
                  <a:lnTo>
                    <a:pt x="1489" y="537"/>
                  </a:lnTo>
                  <a:lnTo>
                    <a:pt x="1530" y="509"/>
                  </a:lnTo>
                  <a:lnTo>
                    <a:pt x="1567" y="475"/>
                  </a:lnTo>
                  <a:lnTo>
                    <a:pt x="1599" y="439"/>
                  </a:lnTo>
                  <a:lnTo>
                    <a:pt x="1629" y="398"/>
                  </a:lnTo>
                  <a:lnTo>
                    <a:pt x="1653" y="355"/>
                  </a:lnTo>
                  <a:lnTo>
                    <a:pt x="1672" y="308"/>
                  </a:lnTo>
                  <a:lnTo>
                    <a:pt x="1687" y="259"/>
                  </a:lnTo>
                  <a:lnTo>
                    <a:pt x="1696" y="208"/>
                  </a:lnTo>
                  <a:lnTo>
                    <a:pt x="1699" y="157"/>
                  </a:lnTo>
                  <a:lnTo>
                    <a:pt x="1697" y="116"/>
                  </a:lnTo>
                  <a:lnTo>
                    <a:pt x="1692" y="76"/>
                  </a:lnTo>
                  <a:lnTo>
                    <a:pt x="1683" y="37"/>
                  </a:lnTo>
                  <a:lnTo>
                    <a:pt x="1670" y="0"/>
                  </a:lnTo>
                  <a:lnTo>
                    <a:pt x="2070" y="0"/>
                  </a:lnTo>
                  <a:lnTo>
                    <a:pt x="2115" y="2"/>
                  </a:lnTo>
                  <a:lnTo>
                    <a:pt x="2159" y="9"/>
                  </a:lnTo>
                  <a:lnTo>
                    <a:pt x="2202" y="21"/>
                  </a:lnTo>
                  <a:lnTo>
                    <a:pt x="2244" y="36"/>
                  </a:lnTo>
                  <a:lnTo>
                    <a:pt x="2283" y="57"/>
                  </a:lnTo>
                  <a:lnTo>
                    <a:pt x="2320" y="81"/>
                  </a:lnTo>
                  <a:lnTo>
                    <a:pt x="2356" y="110"/>
                  </a:lnTo>
                  <a:lnTo>
                    <a:pt x="2387" y="141"/>
                  </a:lnTo>
                  <a:lnTo>
                    <a:pt x="2416" y="177"/>
                  </a:lnTo>
                  <a:lnTo>
                    <a:pt x="2440" y="215"/>
                  </a:lnTo>
                  <a:lnTo>
                    <a:pt x="2459" y="254"/>
                  </a:lnTo>
                  <a:lnTo>
                    <a:pt x="2476" y="296"/>
                  </a:lnTo>
                  <a:lnTo>
                    <a:pt x="2487" y="339"/>
                  </a:lnTo>
                  <a:lnTo>
                    <a:pt x="2494" y="384"/>
                  </a:lnTo>
                  <a:lnTo>
                    <a:pt x="2496" y="428"/>
                  </a:lnTo>
                  <a:lnTo>
                    <a:pt x="2493" y="473"/>
                  </a:lnTo>
                  <a:lnTo>
                    <a:pt x="2340" y="1879"/>
                  </a:lnTo>
                  <a:lnTo>
                    <a:pt x="2071" y="1879"/>
                  </a:lnTo>
                  <a:lnTo>
                    <a:pt x="2071" y="1229"/>
                  </a:lnTo>
                  <a:lnTo>
                    <a:pt x="2068" y="1182"/>
                  </a:lnTo>
                  <a:lnTo>
                    <a:pt x="2061" y="1135"/>
                  </a:lnTo>
                  <a:lnTo>
                    <a:pt x="2049" y="1091"/>
                  </a:lnTo>
                  <a:lnTo>
                    <a:pt x="2032" y="1048"/>
                  </a:lnTo>
                  <a:lnTo>
                    <a:pt x="2012" y="1006"/>
                  </a:lnTo>
                  <a:lnTo>
                    <a:pt x="1987" y="968"/>
                  </a:lnTo>
                  <a:lnTo>
                    <a:pt x="1958" y="932"/>
                  </a:lnTo>
                  <a:lnTo>
                    <a:pt x="1926" y="899"/>
                  </a:lnTo>
                  <a:lnTo>
                    <a:pt x="1890" y="871"/>
                  </a:lnTo>
                  <a:lnTo>
                    <a:pt x="1851" y="844"/>
                  </a:lnTo>
                  <a:lnTo>
                    <a:pt x="1810" y="823"/>
                  </a:lnTo>
                  <a:lnTo>
                    <a:pt x="1766" y="805"/>
                  </a:lnTo>
                  <a:lnTo>
                    <a:pt x="1763" y="804"/>
                  </a:lnTo>
                  <a:lnTo>
                    <a:pt x="1756" y="802"/>
                  </a:lnTo>
                  <a:lnTo>
                    <a:pt x="1745" y="798"/>
                  </a:lnTo>
                  <a:lnTo>
                    <a:pt x="1730" y="794"/>
                  </a:lnTo>
                  <a:lnTo>
                    <a:pt x="1715" y="790"/>
                  </a:lnTo>
                  <a:lnTo>
                    <a:pt x="1699" y="785"/>
                  </a:lnTo>
                  <a:lnTo>
                    <a:pt x="1683" y="780"/>
                  </a:lnTo>
                  <a:lnTo>
                    <a:pt x="1667" y="775"/>
                  </a:lnTo>
                  <a:lnTo>
                    <a:pt x="1653" y="771"/>
                  </a:lnTo>
                  <a:lnTo>
                    <a:pt x="1642" y="768"/>
                  </a:lnTo>
                  <a:lnTo>
                    <a:pt x="1635" y="765"/>
                  </a:lnTo>
                  <a:lnTo>
                    <a:pt x="1633" y="765"/>
                  </a:lnTo>
                  <a:lnTo>
                    <a:pt x="1612" y="761"/>
                  </a:lnTo>
                  <a:lnTo>
                    <a:pt x="1593" y="763"/>
                  </a:lnTo>
                  <a:lnTo>
                    <a:pt x="1574" y="769"/>
                  </a:lnTo>
                  <a:lnTo>
                    <a:pt x="1558" y="780"/>
                  </a:lnTo>
                  <a:lnTo>
                    <a:pt x="1544" y="794"/>
                  </a:lnTo>
                  <a:lnTo>
                    <a:pt x="1535" y="812"/>
                  </a:lnTo>
                  <a:lnTo>
                    <a:pt x="1247" y="1539"/>
                  </a:lnTo>
                  <a:lnTo>
                    <a:pt x="960" y="812"/>
                  </a:lnTo>
                  <a:lnTo>
                    <a:pt x="951" y="794"/>
                  </a:lnTo>
                  <a:lnTo>
                    <a:pt x="937" y="780"/>
                  </a:lnTo>
                  <a:lnTo>
                    <a:pt x="921" y="769"/>
                  </a:lnTo>
                  <a:lnTo>
                    <a:pt x="903" y="763"/>
                  </a:lnTo>
                  <a:lnTo>
                    <a:pt x="883" y="761"/>
                  </a:lnTo>
                  <a:lnTo>
                    <a:pt x="863" y="765"/>
                  </a:lnTo>
                  <a:lnTo>
                    <a:pt x="860" y="765"/>
                  </a:lnTo>
                  <a:lnTo>
                    <a:pt x="853" y="768"/>
                  </a:lnTo>
                  <a:lnTo>
                    <a:pt x="842" y="771"/>
                  </a:lnTo>
                  <a:lnTo>
                    <a:pt x="829" y="775"/>
                  </a:lnTo>
                  <a:lnTo>
                    <a:pt x="813" y="780"/>
                  </a:lnTo>
                  <a:lnTo>
                    <a:pt x="796" y="785"/>
                  </a:lnTo>
                  <a:lnTo>
                    <a:pt x="780" y="790"/>
                  </a:lnTo>
                  <a:lnTo>
                    <a:pt x="765" y="794"/>
                  </a:lnTo>
                  <a:lnTo>
                    <a:pt x="750" y="798"/>
                  </a:lnTo>
                  <a:lnTo>
                    <a:pt x="740" y="802"/>
                  </a:lnTo>
                  <a:lnTo>
                    <a:pt x="732" y="804"/>
                  </a:lnTo>
                  <a:lnTo>
                    <a:pt x="730" y="805"/>
                  </a:lnTo>
                  <a:lnTo>
                    <a:pt x="685" y="823"/>
                  </a:lnTo>
                  <a:lnTo>
                    <a:pt x="644" y="844"/>
                  </a:lnTo>
                  <a:lnTo>
                    <a:pt x="605" y="871"/>
                  </a:lnTo>
                  <a:lnTo>
                    <a:pt x="569" y="899"/>
                  </a:lnTo>
                  <a:lnTo>
                    <a:pt x="537" y="932"/>
                  </a:lnTo>
                  <a:lnTo>
                    <a:pt x="508" y="968"/>
                  </a:lnTo>
                  <a:lnTo>
                    <a:pt x="484" y="1006"/>
                  </a:lnTo>
                  <a:lnTo>
                    <a:pt x="463" y="1048"/>
                  </a:lnTo>
                  <a:lnTo>
                    <a:pt x="446" y="1091"/>
                  </a:lnTo>
                  <a:lnTo>
                    <a:pt x="434" y="1135"/>
                  </a:lnTo>
                  <a:lnTo>
                    <a:pt x="427" y="1182"/>
                  </a:lnTo>
                  <a:lnTo>
                    <a:pt x="424" y="1229"/>
                  </a:lnTo>
                  <a:lnTo>
                    <a:pt x="424" y="1879"/>
                  </a:lnTo>
                  <a:lnTo>
                    <a:pt x="155" y="1879"/>
                  </a:lnTo>
                  <a:lnTo>
                    <a:pt x="2" y="473"/>
                  </a:lnTo>
                  <a:lnTo>
                    <a:pt x="0" y="428"/>
                  </a:lnTo>
                  <a:lnTo>
                    <a:pt x="2" y="384"/>
                  </a:lnTo>
                  <a:lnTo>
                    <a:pt x="8" y="339"/>
                  </a:lnTo>
                  <a:lnTo>
                    <a:pt x="20" y="296"/>
                  </a:lnTo>
                  <a:lnTo>
                    <a:pt x="36" y="254"/>
                  </a:lnTo>
                  <a:lnTo>
                    <a:pt x="56" y="215"/>
                  </a:lnTo>
                  <a:lnTo>
                    <a:pt x="80" y="177"/>
                  </a:lnTo>
                  <a:lnTo>
                    <a:pt x="109" y="141"/>
                  </a:lnTo>
                  <a:lnTo>
                    <a:pt x="140" y="110"/>
                  </a:lnTo>
                  <a:lnTo>
                    <a:pt x="175" y="81"/>
                  </a:lnTo>
                  <a:lnTo>
                    <a:pt x="212" y="57"/>
                  </a:lnTo>
                  <a:lnTo>
                    <a:pt x="252" y="36"/>
                  </a:lnTo>
                  <a:lnTo>
                    <a:pt x="294" y="21"/>
                  </a:lnTo>
                  <a:lnTo>
                    <a:pt x="337" y="9"/>
                  </a:lnTo>
                  <a:lnTo>
                    <a:pt x="380" y="2"/>
                  </a:lnTo>
                  <a:lnTo>
                    <a:pt x="42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392" name="Shape 12392"/>
          <p:cNvSpPr/>
          <p:nvPr/>
        </p:nvSpPr>
        <p:spPr>
          <a:xfrm flipH="1">
            <a:off x="4761648" y="2111005"/>
            <a:ext cx="263949" cy="134749"/>
          </a:xfrm>
          <a:custGeom>
            <a:avLst/>
            <a:gdLst/>
            <a:ahLst/>
            <a:cxnLst/>
            <a:rect l="0" t="0" r="0" b="0"/>
            <a:pathLst>
              <a:path w="3333" h="1706" extrusionOk="0">
                <a:moveTo>
                  <a:pt x="2607" y="1358"/>
                </a:moveTo>
                <a:lnTo>
                  <a:pt x="2580" y="1362"/>
                </a:lnTo>
                <a:lnTo>
                  <a:pt x="2555" y="1371"/>
                </a:lnTo>
                <a:lnTo>
                  <a:pt x="2532" y="1385"/>
                </a:lnTo>
                <a:lnTo>
                  <a:pt x="2514" y="1403"/>
                </a:lnTo>
                <a:lnTo>
                  <a:pt x="2500" y="1425"/>
                </a:lnTo>
                <a:lnTo>
                  <a:pt x="2491" y="1450"/>
                </a:lnTo>
                <a:lnTo>
                  <a:pt x="2488" y="1478"/>
                </a:lnTo>
                <a:lnTo>
                  <a:pt x="2491" y="1505"/>
                </a:lnTo>
                <a:lnTo>
                  <a:pt x="2500" y="1530"/>
                </a:lnTo>
                <a:lnTo>
                  <a:pt x="2514" y="1552"/>
                </a:lnTo>
                <a:lnTo>
                  <a:pt x="2532" y="1571"/>
                </a:lnTo>
                <a:lnTo>
                  <a:pt x="2555" y="1585"/>
                </a:lnTo>
                <a:lnTo>
                  <a:pt x="2580" y="1594"/>
                </a:lnTo>
                <a:lnTo>
                  <a:pt x="2607" y="1597"/>
                </a:lnTo>
                <a:lnTo>
                  <a:pt x="2635" y="1594"/>
                </a:lnTo>
                <a:lnTo>
                  <a:pt x="2660" y="1585"/>
                </a:lnTo>
                <a:lnTo>
                  <a:pt x="2682" y="1571"/>
                </a:lnTo>
                <a:lnTo>
                  <a:pt x="2700" y="1552"/>
                </a:lnTo>
                <a:lnTo>
                  <a:pt x="2715" y="1530"/>
                </a:lnTo>
                <a:lnTo>
                  <a:pt x="2724" y="1505"/>
                </a:lnTo>
                <a:lnTo>
                  <a:pt x="2727" y="1478"/>
                </a:lnTo>
                <a:lnTo>
                  <a:pt x="2724" y="1450"/>
                </a:lnTo>
                <a:lnTo>
                  <a:pt x="2715" y="1425"/>
                </a:lnTo>
                <a:lnTo>
                  <a:pt x="2700" y="1403"/>
                </a:lnTo>
                <a:lnTo>
                  <a:pt x="2682" y="1385"/>
                </a:lnTo>
                <a:lnTo>
                  <a:pt x="2660" y="1371"/>
                </a:lnTo>
                <a:lnTo>
                  <a:pt x="2635" y="1362"/>
                </a:lnTo>
                <a:lnTo>
                  <a:pt x="2607" y="1358"/>
                </a:lnTo>
                <a:close/>
                <a:moveTo>
                  <a:pt x="726" y="1358"/>
                </a:moveTo>
                <a:lnTo>
                  <a:pt x="698" y="1362"/>
                </a:lnTo>
                <a:lnTo>
                  <a:pt x="673" y="1371"/>
                </a:lnTo>
                <a:lnTo>
                  <a:pt x="651" y="1385"/>
                </a:lnTo>
                <a:lnTo>
                  <a:pt x="633" y="1403"/>
                </a:lnTo>
                <a:lnTo>
                  <a:pt x="618" y="1425"/>
                </a:lnTo>
                <a:lnTo>
                  <a:pt x="609" y="1450"/>
                </a:lnTo>
                <a:lnTo>
                  <a:pt x="605" y="1478"/>
                </a:lnTo>
                <a:lnTo>
                  <a:pt x="609" y="1505"/>
                </a:lnTo>
                <a:lnTo>
                  <a:pt x="618" y="1530"/>
                </a:lnTo>
                <a:lnTo>
                  <a:pt x="633" y="1552"/>
                </a:lnTo>
                <a:lnTo>
                  <a:pt x="651" y="1571"/>
                </a:lnTo>
                <a:lnTo>
                  <a:pt x="673" y="1585"/>
                </a:lnTo>
                <a:lnTo>
                  <a:pt x="698" y="1594"/>
                </a:lnTo>
                <a:lnTo>
                  <a:pt x="726" y="1597"/>
                </a:lnTo>
                <a:lnTo>
                  <a:pt x="753" y="1594"/>
                </a:lnTo>
                <a:lnTo>
                  <a:pt x="778" y="1585"/>
                </a:lnTo>
                <a:lnTo>
                  <a:pt x="801" y="1571"/>
                </a:lnTo>
                <a:lnTo>
                  <a:pt x="819" y="1552"/>
                </a:lnTo>
                <a:lnTo>
                  <a:pt x="833" y="1530"/>
                </a:lnTo>
                <a:lnTo>
                  <a:pt x="842" y="1505"/>
                </a:lnTo>
                <a:lnTo>
                  <a:pt x="845" y="1478"/>
                </a:lnTo>
                <a:lnTo>
                  <a:pt x="842" y="1450"/>
                </a:lnTo>
                <a:lnTo>
                  <a:pt x="833" y="1425"/>
                </a:lnTo>
                <a:lnTo>
                  <a:pt x="819" y="1403"/>
                </a:lnTo>
                <a:lnTo>
                  <a:pt x="801" y="1385"/>
                </a:lnTo>
                <a:lnTo>
                  <a:pt x="778" y="1371"/>
                </a:lnTo>
                <a:lnTo>
                  <a:pt x="753" y="1362"/>
                </a:lnTo>
                <a:lnTo>
                  <a:pt x="726" y="1358"/>
                </a:lnTo>
                <a:close/>
                <a:moveTo>
                  <a:pt x="2048" y="108"/>
                </a:moveTo>
                <a:lnTo>
                  <a:pt x="2031" y="111"/>
                </a:lnTo>
                <a:lnTo>
                  <a:pt x="2017" y="118"/>
                </a:lnTo>
                <a:lnTo>
                  <a:pt x="2006" y="129"/>
                </a:lnTo>
                <a:lnTo>
                  <a:pt x="1999" y="143"/>
                </a:lnTo>
                <a:lnTo>
                  <a:pt x="1996" y="160"/>
                </a:lnTo>
                <a:lnTo>
                  <a:pt x="1996" y="912"/>
                </a:lnTo>
                <a:lnTo>
                  <a:pt x="1999" y="928"/>
                </a:lnTo>
                <a:lnTo>
                  <a:pt x="2006" y="942"/>
                </a:lnTo>
                <a:lnTo>
                  <a:pt x="2017" y="953"/>
                </a:lnTo>
                <a:lnTo>
                  <a:pt x="2031" y="961"/>
                </a:lnTo>
                <a:lnTo>
                  <a:pt x="2048" y="964"/>
                </a:lnTo>
                <a:lnTo>
                  <a:pt x="3167" y="964"/>
                </a:lnTo>
                <a:lnTo>
                  <a:pt x="3183" y="961"/>
                </a:lnTo>
                <a:lnTo>
                  <a:pt x="3197" y="953"/>
                </a:lnTo>
                <a:lnTo>
                  <a:pt x="3208" y="942"/>
                </a:lnTo>
                <a:lnTo>
                  <a:pt x="3216" y="928"/>
                </a:lnTo>
                <a:lnTo>
                  <a:pt x="3219" y="912"/>
                </a:lnTo>
                <a:lnTo>
                  <a:pt x="3219" y="318"/>
                </a:lnTo>
                <a:lnTo>
                  <a:pt x="3216" y="302"/>
                </a:lnTo>
                <a:lnTo>
                  <a:pt x="3208" y="288"/>
                </a:lnTo>
                <a:lnTo>
                  <a:pt x="3197" y="277"/>
                </a:lnTo>
                <a:lnTo>
                  <a:pt x="3183" y="270"/>
                </a:lnTo>
                <a:lnTo>
                  <a:pt x="3167" y="267"/>
                </a:lnTo>
                <a:lnTo>
                  <a:pt x="2645" y="267"/>
                </a:lnTo>
                <a:lnTo>
                  <a:pt x="2616" y="265"/>
                </a:lnTo>
                <a:lnTo>
                  <a:pt x="2590" y="257"/>
                </a:lnTo>
                <a:lnTo>
                  <a:pt x="2565" y="244"/>
                </a:lnTo>
                <a:lnTo>
                  <a:pt x="2541" y="228"/>
                </a:lnTo>
                <a:lnTo>
                  <a:pt x="2521" y="209"/>
                </a:lnTo>
                <a:lnTo>
                  <a:pt x="2505" y="185"/>
                </a:lnTo>
                <a:lnTo>
                  <a:pt x="2477" y="134"/>
                </a:lnTo>
                <a:lnTo>
                  <a:pt x="2469" y="123"/>
                </a:lnTo>
                <a:lnTo>
                  <a:pt x="2457" y="115"/>
                </a:lnTo>
                <a:lnTo>
                  <a:pt x="2445" y="110"/>
                </a:lnTo>
                <a:lnTo>
                  <a:pt x="2431" y="108"/>
                </a:lnTo>
                <a:lnTo>
                  <a:pt x="2048" y="108"/>
                </a:lnTo>
                <a:close/>
                <a:moveTo>
                  <a:pt x="166" y="108"/>
                </a:moveTo>
                <a:lnTo>
                  <a:pt x="150" y="111"/>
                </a:lnTo>
                <a:lnTo>
                  <a:pt x="136" y="118"/>
                </a:lnTo>
                <a:lnTo>
                  <a:pt x="124" y="129"/>
                </a:lnTo>
                <a:lnTo>
                  <a:pt x="116" y="143"/>
                </a:lnTo>
                <a:lnTo>
                  <a:pt x="114" y="160"/>
                </a:lnTo>
                <a:lnTo>
                  <a:pt x="114" y="912"/>
                </a:lnTo>
                <a:lnTo>
                  <a:pt x="116" y="928"/>
                </a:lnTo>
                <a:lnTo>
                  <a:pt x="124" y="942"/>
                </a:lnTo>
                <a:lnTo>
                  <a:pt x="136" y="953"/>
                </a:lnTo>
                <a:lnTo>
                  <a:pt x="150" y="961"/>
                </a:lnTo>
                <a:lnTo>
                  <a:pt x="166" y="964"/>
                </a:lnTo>
                <a:lnTo>
                  <a:pt x="1285" y="964"/>
                </a:lnTo>
                <a:lnTo>
                  <a:pt x="1302" y="961"/>
                </a:lnTo>
                <a:lnTo>
                  <a:pt x="1316" y="953"/>
                </a:lnTo>
                <a:lnTo>
                  <a:pt x="1327" y="942"/>
                </a:lnTo>
                <a:lnTo>
                  <a:pt x="1334" y="928"/>
                </a:lnTo>
                <a:lnTo>
                  <a:pt x="1337" y="912"/>
                </a:lnTo>
                <a:lnTo>
                  <a:pt x="1337" y="318"/>
                </a:lnTo>
                <a:lnTo>
                  <a:pt x="1334" y="302"/>
                </a:lnTo>
                <a:lnTo>
                  <a:pt x="1327" y="288"/>
                </a:lnTo>
                <a:lnTo>
                  <a:pt x="1316" y="277"/>
                </a:lnTo>
                <a:lnTo>
                  <a:pt x="1302" y="270"/>
                </a:lnTo>
                <a:lnTo>
                  <a:pt x="1285" y="267"/>
                </a:lnTo>
                <a:lnTo>
                  <a:pt x="763" y="267"/>
                </a:lnTo>
                <a:lnTo>
                  <a:pt x="735" y="265"/>
                </a:lnTo>
                <a:lnTo>
                  <a:pt x="707" y="257"/>
                </a:lnTo>
                <a:lnTo>
                  <a:pt x="682" y="244"/>
                </a:lnTo>
                <a:lnTo>
                  <a:pt x="660" y="228"/>
                </a:lnTo>
                <a:lnTo>
                  <a:pt x="640" y="209"/>
                </a:lnTo>
                <a:lnTo>
                  <a:pt x="623" y="185"/>
                </a:lnTo>
                <a:lnTo>
                  <a:pt x="595" y="134"/>
                </a:lnTo>
                <a:lnTo>
                  <a:pt x="587" y="123"/>
                </a:lnTo>
                <a:lnTo>
                  <a:pt x="576" y="115"/>
                </a:lnTo>
                <a:lnTo>
                  <a:pt x="564" y="110"/>
                </a:lnTo>
                <a:lnTo>
                  <a:pt x="550" y="108"/>
                </a:lnTo>
                <a:lnTo>
                  <a:pt x="166" y="108"/>
                </a:lnTo>
                <a:close/>
                <a:moveTo>
                  <a:pt x="166" y="0"/>
                </a:moveTo>
                <a:lnTo>
                  <a:pt x="550" y="0"/>
                </a:lnTo>
                <a:lnTo>
                  <a:pt x="578" y="2"/>
                </a:lnTo>
                <a:lnTo>
                  <a:pt x="605" y="10"/>
                </a:lnTo>
                <a:lnTo>
                  <a:pt x="631" y="21"/>
                </a:lnTo>
                <a:lnTo>
                  <a:pt x="654" y="37"/>
                </a:lnTo>
                <a:lnTo>
                  <a:pt x="673" y="58"/>
                </a:lnTo>
                <a:lnTo>
                  <a:pt x="689" y="81"/>
                </a:lnTo>
                <a:lnTo>
                  <a:pt x="719" y="132"/>
                </a:lnTo>
                <a:lnTo>
                  <a:pt x="727" y="142"/>
                </a:lnTo>
                <a:lnTo>
                  <a:pt x="738" y="152"/>
                </a:lnTo>
                <a:lnTo>
                  <a:pt x="750" y="157"/>
                </a:lnTo>
                <a:lnTo>
                  <a:pt x="763" y="158"/>
                </a:lnTo>
                <a:lnTo>
                  <a:pt x="1285" y="158"/>
                </a:lnTo>
                <a:lnTo>
                  <a:pt x="1314" y="161"/>
                </a:lnTo>
                <a:lnTo>
                  <a:pt x="1341" y="168"/>
                </a:lnTo>
                <a:lnTo>
                  <a:pt x="1366" y="180"/>
                </a:lnTo>
                <a:lnTo>
                  <a:pt x="1389" y="196"/>
                </a:lnTo>
                <a:lnTo>
                  <a:pt x="1408" y="215"/>
                </a:lnTo>
                <a:lnTo>
                  <a:pt x="1424" y="237"/>
                </a:lnTo>
                <a:lnTo>
                  <a:pt x="1436" y="263"/>
                </a:lnTo>
                <a:lnTo>
                  <a:pt x="1443" y="290"/>
                </a:lnTo>
                <a:lnTo>
                  <a:pt x="1445" y="318"/>
                </a:lnTo>
                <a:lnTo>
                  <a:pt x="1445" y="912"/>
                </a:lnTo>
                <a:lnTo>
                  <a:pt x="1443" y="941"/>
                </a:lnTo>
                <a:lnTo>
                  <a:pt x="1436" y="968"/>
                </a:lnTo>
                <a:lnTo>
                  <a:pt x="1424" y="993"/>
                </a:lnTo>
                <a:lnTo>
                  <a:pt x="1408" y="1015"/>
                </a:lnTo>
                <a:lnTo>
                  <a:pt x="1389" y="1034"/>
                </a:lnTo>
                <a:lnTo>
                  <a:pt x="1366" y="1050"/>
                </a:lnTo>
                <a:lnTo>
                  <a:pt x="1341" y="1063"/>
                </a:lnTo>
                <a:lnTo>
                  <a:pt x="1314" y="1070"/>
                </a:lnTo>
                <a:lnTo>
                  <a:pt x="1285" y="1073"/>
                </a:lnTo>
                <a:lnTo>
                  <a:pt x="780" y="1073"/>
                </a:lnTo>
                <a:lnTo>
                  <a:pt x="780" y="1255"/>
                </a:lnTo>
                <a:lnTo>
                  <a:pt x="814" y="1268"/>
                </a:lnTo>
                <a:lnTo>
                  <a:pt x="846" y="1284"/>
                </a:lnTo>
                <a:lnTo>
                  <a:pt x="874" y="1304"/>
                </a:lnTo>
                <a:lnTo>
                  <a:pt x="899" y="1329"/>
                </a:lnTo>
                <a:lnTo>
                  <a:pt x="920" y="1357"/>
                </a:lnTo>
                <a:lnTo>
                  <a:pt x="936" y="1389"/>
                </a:lnTo>
                <a:lnTo>
                  <a:pt x="947" y="1423"/>
                </a:lnTo>
                <a:lnTo>
                  <a:pt x="2386" y="1423"/>
                </a:lnTo>
                <a:lnTo>
                  <a:pt x="2397" y="1389"/>
                </a:lnTo>
                <a:lnTo>
                  <a:pt x="2413" y="1357"/>
                </a:lnTo>
                <a:lnTo>
                  <a:pt x="2433" y="1329"/>
                </a:lnTo>
                <a:lnTo>
                  <a:pt x="2458" y="1304"/>
                </a:lnTo>
                <a:lnTo>
                  <a:pt x="2487" y="1284"/>
                </a:lnTo>
                <a:lnTo>
                  <a:pt x="2518" y="1268"/>
                </a:lnTo>
                <a:lnTo>
                  <a:pt x="2553" y="1255"/>
                </a:lnTo>
                <a:lnTo>
                  <a:pt x="2553" y="1073"/>
                </a:lnTo>
                <a:lnTo>
                  <a:pt x="2048" y="1073"/>
                </a:lnTo>
                <a:lnTo>
                  <a:pt x="2019" y="1070"/>
                </a:lnTo>
                <a:lnTo>
                  <a:pt x="1992" y="1063"/>
                </a:lnTo>
                <a:lnTo>
                  <a:pt x="1967" y="1050"/>
                </a:lnTo>
                <a:lnTo>
                  <a:pt x="1944" y="1034"/>
                </a:lnTo>
                <a:lnTo>
                  <a:pt x="1925" y="1015"/>
                </a:lnTo>
                <a:lnTo>
                  <a:pt x="1909" y="993"/>
                </a:lnTo>
                <a:lnTo>
                  <a:pt x="1897" y="968"/>
                </a:lnTo>
                <a:lnTo>
                  <a:pt x="1890" y="940"/>
                </a:lnTo>
                <a:lnTo>
                  <a:pt x="1887" y="912"/>
                </a:lnTo>
                <a:lnTo>
                  <a:pt x="1887" y="160"/>
                </a:lnTo>
                <a:lnTo>
                  <a:pt x="1890" y="131"/>
                </a:lnTo>
                <a:lnTo>
                  <a:pt x="1897" y="104"/>
                </a:lnTo>
                <a:lnTo>
                  <a:pt x="1909" y="79"/>
                </a:lnTo>
                <a:lnTo>
                  <a:pt x="1925" y="57"/>
                </a:lnTo>
                <a:lnTo>
                  <a:pt x="1944" y="37"/>
                </a:lnTo>
                <a:lnTo>
                  <a:pt x="1967" y="21"/>
                </a:lnTo>
                <a:lnTo>
                  <a:pt x="1992" y="10"/>
                </a:lnTo>
                <a:lnTo>
                  <a:pt x="2019" y="2"/>
                </a:lnTo>
                <a:lnTo>
                  <a:pt x="2048" y="0"/>
                </a:lnTo>
                <a:lnTo>
                  <a:pt x="2432" y="0"/>
                </a:lnTo>
                <a:lnTo>
                  <a:pt x="2460" y="2"/>
                </a:lnTo>
                <a:lnTo>
                  <a:pt x="2487" y="10"/>
                </a:lnTo>
                <a:lnTo>
                  <a:pt x="2512" y="21"/>
                </a:lnTo>
                <a:lnTo>
                  <a:pt x="2535" y="37"/>
                </a:lnTo>
                <a:lnTo>
                  <a:pt x="2556" y="58"/>
                </a:lnTo>
                <a:lnTo>
                  <a:pt x="2572" y="81"/>
                </a:lnTo>
                <a:lnTo>
                  <a:pt x="2600" y="132"/>
                </a:lnTo>
                <a:lnTo>
                  <a:pt x="2608" y="142"/>
                </a:lnTo>
                <a:lnTo>
                  <a:pt x="2619" y="152"/>
                </a:lnTo>
                <a:lnTo>
                  <a:pt x="2632" y="157"/>
                </a:lnTo>
                <a:lnTo>
                  <a:pt x="2645" y="158"/>
                </a:lnTo>
                <a:lnTo>
                  <a:pt x="3167" y="158"/>
                </a:lnTo>
                <a:lnTo>
                  <a:pt x="3195" y="161"/>
                </a:lnTo>
                <a:lnTo>
                  <a:pt x="3223" y="168"/>
                </a:lnTo>
                <a:lnTo>
                  <a:pt x="3248" y="180"/>
                </a:lnTo>
                <a:lnTo>
                  <a:pt x="3270" y="196"/>
                </a:lnTo>
                <a:lnTo>
                  <a:pt x="3289" y="215"/>
                </a:lnTo>
                <a:lnTo>
                  <a:pt x="3306" y="237"/>
                </a:lnTo>
                <a:lnTo>
                  <a:pt x="3318" y="263"/>
                </a:lnTo>
                <a:lnTo>
                  <a:pt x="3325" y="290"/>
                </a:lnTo>
                <a:lnTo>
                  <a:pt x="3328" y="318"/>
                </a:lnTo>
                <a:lnTo>
                  <a:pt x="3328" y="912"/>
                </a:lnTo>
                <a:lnTo>
                  <a:pt x="3325" y="940"/>
                </a:lnTo>
                <a:lnTo>
                  <a:pt x="3318" y="968"/>
                </a:lnTo>
                <a:lnTo>
                  <a:pt x="3306" y="993"/>
                </a:lnTo>
                <a:lnTo>
                  <a:pt x="3289" y="1015"/>
                </a:lnTo>
                <a:lnTo>
                  <a:pt x="3270" y="1034"/>
                </a:lnTo>
                <a:lnTo>
                  <a:pt x="3248" y="1050"/>
                </a:lnTo>
                <a:lnTo>
                  <a:pt x="3223" y="1063"/>
                </a:lnTo>
                <a:lnTo>
                  <a:pt x="3195" y="1070"/>
                </a:lnTo>
                <a:lnTo>
                  <a:pt x="3167" y="1073"/>
                </a:lnTo>
                <a:lnTo>
                  <a:pt x="2662" y="1073"/>
                </a:lnTo>
                <a:lnTo>
                  <a:pt x="2662" y="1255"/>
                </a:lnTo>
                <a:lnTo>
                  <a:pt x="2696" y="1268"/>
                </a:lnTo>
                <a:lnTo>
                  <a:pt x="2728" y="1284"/>
                </a:lnTo>
                <a:lnTo>
                  <a:pt x="2756" y="1304"/>
                </a:lnTo>
                <a:lnTo>
                  <a:pt x="2780" y="1329"/>
                </a:lnTo>
                <a:lnTo>
                  <a:pt x="2802" y="1357"/>
                </a:lnTo>
                <a:lnTo>
                  <a:pt x="2818" y="1389"/>
                </a:lnTo>
                <a:lnTo>
                  <a:pt x="2829" y="1423"/>
                </a:lnTo>
                <a:lnTo>
                  <a:pt x="3278" y="1423"/>
                </a:lnTo>
                <a:lnTo>
                  <a:pt x="3295" y="1426"/>
                </a:lnTo>
                <a:lnTo>
                  <a:pt x="3311" y="1434"/>
                </a:lnTo>
                <a:lnTo>
                  <a:pt x="3322" y="1445"/>
                </a:lnTo>
                <a:lnTo>
                  <a:pt x="3330" y="1460"/>
                </a:lnTo>
                <a:lnTo>
                  <a:pt x="3333" y="1478"/>
                </a:lnTo>
                <a:lnTo>
                  <a:pt x="3330" y="1495"/>
                </a:lnTo>
                <a:lnTo>
                  <a:pt x="3322" y="1510"/>
                </a:lnTo>
                <a:lnTo>
                  <a:pt x="3311" y="1521"/>
                </a:lnTo>
                <a:lnTo>
                  <a:pt x="3295" y="1529"/>
                </a:lnTo>
                <a:lnTo>
                  <a:pt x="3278" y="1532"/>
                </a:lnTo>
                <a:lnTo>
                  <a:pt x="2829" y="1532"/>
                </a:lnTo>
                <a:lnTo>
                  <a:pt x="2819" y="1565"/>
                </a:lnTo>
                <a:lnTo>
                  <a:pt x="2804" y="1594"/>
                </a:lnTo>
                <a:lnTo>
                  <a:pt x="2784" y="1621"/>
                </a:lnTo>
                <a:lnTo>
                  <a:pt x="2762" y="1645"/>
                </a:lnTo>
                <a:lnTo>
                  <a:pt x="2736" y="1667"/>
                </a:lnTo>
                <a:lnTo>
                  <a:pt x="2707" y="1683"/>
                </a:lnTo>
                <a:lnTo>
                  <a:pt x="2676" y="1696"/>
                </a:lnTo>
                <a:lnTo>
                  <a:pt x="2643" y="1703"/>
                </a:lnTo>
                <a:lnTo>
                  <a:pt x="2607" y="1706"/>
                </a:lnTo>
                <a:lnTo>
                  <a:pt x="2572" y="1703"/>
                </a:lnTo>
                <a:lnTo>
                  <a:pt x="2538" y="1696"/>
                </a:lnTo>
                <a:lnTo>
                  <a:pt x="2507" y="1683"/>
                </a:lnTo>
                <a:lnTo>
                  <a:pt x="2479" y="1667"/>
                </a:lnTo>
                <a:lnTo>
                  <a:pt x="2452" y="1645"/>
                </a:lnTo>
                <a:lnTo>
                  <a:pt x="2430" y="1621"/>
                </a:lnTo>
                <a:lnTo>
                  <a:pt x="2411" y="1594"/>
                </a:lnTo>
                <a:lnTo>
                  <a:pt x="2396" y="1565"/>
                </a:lnTo>
                <a:lnTo>
                  <a:pt x="2386" y="1532"/>
                </a:lnTo>
                <a:lnTo>
                  <a:pt x="947" y="1532"/>
                </a:lnTo>
                <a:lnTo>
                  <a:pt x="937" y="1565"/>
                </a:lnTo>
                <a:lnTo>
                  <a:pt x="922" y="1594"/>
                </a:lnTo>
                <a:lnTo>
                  <a:pt x="903" y="1621"/>
                </a:lnTo>
                <a:lnTo>
                  <a:pt x="881" y="1645"/>
                </a:lnTo>
                <a:lnTo>
                  <a:pt x="854" y="1667"/>
                </a:lnTo>
                <a:lnTo>
                  <a:pt x="825" y="1683"/>
                </a:lnTo>
                <a:lnTo>
                  <a:pt x="795" y="1696"/>
                </a:lnTo>
                <a:lnTo>
                  <a:pt x="760" y="1703"/>
                </a:lnTo>
                <a:lnTo>
                  <a:pt x="726" y="1706"/>
                </a:lnTo>
                <a:lnTo>
                  <a:pt x="690" y="1703"/>
                </a:lnTo>
                <a:lnTo>
                  <a:pt x="657" y="1696"/>
                </a:lnTo>
                <a:lnTo>
                  <a:pt x="625" y="1683"/>
                </a:lnTo>
                <a:lnTo>
                  <a:pt x="597" y="1667"/>
                </a:lnTo>
                <a:lnTo>
                  <a:pt x="571" y="1645"/>
                </a:lnTo>
                <a:lnTo>
                  <a:pt x="548" y="1621"/>
                </a:lnTo>
                <a:lnTo>
                  <a:pt x="529" y="1594"/>
                </a:lnTo>
                <a:lnTo>
                  <a:pt x="514" y="1565"/>
                </a:lnTo>
                <a:lnTo>
                  <a:pt x="503" y="1532"/>
                </a:lnTo>
                <a:lnTo>
                  <a:pt x="55" y="1532"/>
                </a:lnTo>
                <a:lnTo>
                  <a:pt x="37" y="1529"/>
                </a:lnTo>
                <a:lnTo>
                  <a:pt x="22" y="1521"/>
                </a:lnTo>
                <a:lnTo>
                  <a:pt x="10" y="1510"/>
                </a:lnTo>
                <a:lnTo>
                  <a:pt x="3" y="1495"/>
                </a:lnTo>
                <a:lnTo>
                  <a:pt x="0" y="1478"/>
                </a:lnTo>
                <a:lnTo>
                  <a:pt x="0" y="1478"/>
                </a:lnTo>
                <a:lnTo>
                  <a:pt x="3" y="1460"/>
                </a:lnTo>
                <a:lnTo>
                  <a:pt x="10" y="1445"/>
                </a:lnTo>
                <a:lnTo>
                  <a:pt x="22" y="1434"/>
                </a:lnTo>
                <a:lnTo>
                  <a:pt x="37" y="1426"/>
                </a:lnTo>
                <a:lnTo>
                  <a:pt x="55" y="1423"/>
                </a:lnTo>
                <a:lnTo>
                  <a:pt x="503" y="1423"/>
                </a:lnTo>
                <a:lnTo>
                  <a:pt x="515" y="1389"/>
                </a:lnTo>
                <a:lnTo>
                  <a:pt x="531" y="1357"/>
                </a:lnTo>
                <a:lnTo>
                  <a:pt x="552" y="1329"/>
                </a:lnTo>
                <a:lnTo>
                  <a:pt x="577" y="1304"/>
                </a:lnTo>
                <a:lnTo>
                  <a:pt x="605" y="1284"/>
                </a:lnTo>
                <a:lnTo>
                  <a:pt x="637" y="1268"/>
                </a:lnTo>
                <a:lnTo>
                  <a:pt x="671" y="1255"/>
                </a:lnTo>
                <a:lnTo>
                  <a:pt x="671" y="1073"/>
                </a:lnTo>
                <a:lnTo>
                  <a:pt x="166" y="1073"/>
                </a:lnTo>
                <a:lnTo>
                  <a:pt x="137" y="1070"/>
                </a:lnTo>
                <a:lnTo>
                  <a:pt x="110" y="1063"/>
                </a:lnTo>
                <a:lnTo>
                  <a:pt x="85" y="1050"/>
                </a:lnTo>
                <a:lnTo>
                  <a:pt x="63" y="1034"/>
                </a:lnTo>
                <a:lnTo>
                  <a:pt x="44" y="1015"/>
                </a:lnTo>
                <a:lnTo>
                  <a:pt x="27" y="993"/>
                </a:lnTo>
                <a:lnTo>
                  <a:pt x="15" y="968"/>
                </a:lnTo>
                <a:lnTo>
                  <a:pt x="8" y="941"/>
                </a:lnTo>
                <a:lnTo>
                  <a:pt x="5" y="912"/>
                </a:lnTo>
                <a:lnTo>
                  <a:pt x="5" y="160"/>
                </a:lnTo>
                <a:lnTo>
                  <a:pt x="8" y="131"/>
                </a:lnTo>
                <a:lnTo>
                  <a:pt x="15" y="104"/>
                </a:lnTo>
                <a:lnTo>
                  <a:pt x="27" y="79"/>
                </a:lnTo>
                <a:lnTo>
                  <a:pt x="44" y="57"/>
                </a:lnTo>
                <a:lnTo>
                  <a:pt x="63" y="37"/>
                </a:lnTo>
                <a:lnTo>
                  <a:pt x="85" y="21"/>
                </a:lnTo>
                <a:lnTo>
                  <a:pt x="110" y="10"/>
                </a:lnTo>
                <a:lnTo>
                  <a:pt x="137" y="2"/>
                </a:lnTo>
                <a:lnTo>
                  <a:pt x="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393" name="Shape 12393"/>
          <p:cNvGrpSpPr/>
          <p:nvPr/>
        </p:nvGrpSpPr>
        <p:grpSpPr>
          <a:xfrm flipH="1">
            <a:off x="4211261" y="2108626"/>
            <a:ext cx="250474" cy="139505"/>
            <a:chOff x="6330950" y="5926138"/>
            <a:chExt cx="501650" cy="279400"/>
          </a:xfrm>
        </p:grpSpPr>
        <p:sp>
          <p:nvSpPr>
            <p:cNvPr id="12394" name="Shape 12394"/>
            <p:cNvSpPr/>
            <p:nvPr/>
          </p:nvSpPr>
          <p:spPr>
            <a:xfrm>
              <a:off x="6421438" y="6040438"/>
              <a:ext cx="52388" cy="50800"/>
            </a:xfrm>
            <a:custGeom>
              <a:avLst/>
              <a:gdLst/>
              <a:ahLst/>
              <a:cxnLst/>
              <a:rect l="0" t="0" r="0" b="0"/>
              <a:pathLst>
                <a:path w="359" h="359" extrusionOk="0">
                  <a:moveTo>
                    <a:pt x="179" y="120"/>
                  </a:moveTo>
                  <a:lnTo>
                    <a:pt x="160" y="123"/>
                  </a:lnTo>
                  <a:lnTo>
                    <a:pt x="145" y="131"/>
                  </a:lnTo>
                  <a:lnTo>
                    <a:pt x="131" y="144"/>
                  </a:lnTo>
                  <a:lnTo>
                    <a:pt x="122" y="161"/>
                  </a:lnTo>
                  <a:lnTo>
                    <a:pt x="120" y="179"/>
                  </a:lnTo>
                  <a:lnTo>
                    <a:pt x="122" y="198"/>
                  </a:lnTo>
                  <a:lnTo>
                    <a:pt x="131" y="215"/>
                  </a:lnTo>
                  <a:lnTo>
                    <a:pt x="145" y="228"/>
                  </a:lnTo>
                  <a:lnTo>
                    <a:pt x="160" y="236"/>
                  </a:lnTo>
                  <a:lnTo>
                    <a:pt x="179" y="239"/>
                  </a:lnTo>
                  <a:lnTo>
                    <a:pt x="198" y="236"/>
                  </a:lnTo>
                  <a:lnTo>
                    <a:pt x="215" y="228"/>
                  </a:lnTo>
                  <a:lnTo>
                    <a:pt x="228" y="215"/>
                  </a:lnTo>
                  <a:lnTo>
                    <a:pt x="237" y="198"/>
                  </a:lnTo>
                  <a:lnTo>
                    <a:pt x="240" y="179"/>
                  </a:lnTo>
                  <a:lnTo>
                    <a:pt x="237" y="161"/>
                  </a:lnTo>
                  <a:lnTo>
                    <a:pt x="228" y="144"/>
                  </a:lnTo>
                  <a:lnTo>
                    <a:pt x="215" y="131"/>
                  </a:lnTo>
                  <a:lnTo>
                    <a:pt x="198" y="123"/>
                  </a:lnTo>
                  <a:lnTo>
                    <a:pt x="179" y="120"/>
                  </a:lnTo>
                  <a:close/>
                  <a:moveTo>
                    <a:pt x="179" y="0"/>
                  </a:moveTo>
                  <a:lnTo>
                    <a:pt x="212" y="2"/>
                  </a:lnTo>
                  <a:lnTo>
                    <a:pt x="242" y="10"/>
                  </a:lnTo>
                  <a:lnTo>
                    <a:pt x="270" y="24"/>
                  </a:lnTo>
                  <a:lnTo>
                    <a:pt x="295" y="42"/>
                  </a:lnTo>
                  <a:lnTo>
                    <a:pt x="317" y="63"/>
                  </a:lnTo>
                  <a:lnTo>
                    <a:pt x="335" y="89"/>
                  </a:lnTo>
                  <a:lnTo>
                    <a:pt x="347" y="116"/>
                  </a:lnTo>
                  <a:lnTo>
                    <a:pt x="356" y="147"/>
                  </a:lnTo>
                  <a:lnTo>
                    <a:pt x="359" y="179"/>
                  </a:lnTo>
                  <a:lnTo>
                    <a:pt x="356" y="212"/>
                  </a:lnTo>
                  <a:lnTo>
                    <a:pt x="347" y="242"/>
                  </a:lnTo>
                  <a:lnTo>
                    <a:pt x="335" y="270"/>
                  </a:lnTo>
                  <a:lnTo>
                    <a:pt x="317" y="295"/>
                  </a:lnTo>
                  <a:lnTo>
                    <a:pt x="295" y="317"/>
                  </a:lnTo>
                  <a:lnTo>
                    <a:pt x="270" y="335"/>
                  </a:lnTo>
                  <a:lnTo>
                    <a:pt x="242" y="348"/>
                  </a:lnTo>
                  <a:lnTo>
                    <a:pt x="212" y="356"/>
                  </a:lnTo>
                  <a:lnTo>
                    <a:pt x="179" y="359"/>
                  </a:lnTo>
                  <a:lnTo>
                    <a:pt x="148" y="356"/>
                  </a:lnTo>
                  <a:lnTo>
                    <a:pt x="117" y="348"/>
                  </a:lnTo>
                  <a:lnTo>
                    <a:pt x="90" y="335"/>
                  </a:lnTo>
                  <a:lnTo>
                    <a:pt x="64" y="317"/>
                  </a:lnTo>
                  <a:lnTo>
                    <a:pt x="42" y="295"/>
                  </a:lnTo>
                  <a:lnTo>
                    <a:pt x="25" y="270"/>
                  </a:lnTo>
                  <a:lnTo>
                    <a:pt x="11" y="242"/>
                  </a:lnTo>
                  <a:lnTo>
                    <a:pt x="3" y="212"/>
                  </a:lnTo>
                  <a:lnTo>
                    <a:pt x="0" y="179"/>
                  </a:lnTo>
                  <a:lnTo>
                    <a:pt x="3" y="147"/>
                  </a:lnTo>
                  <a:lnTo>
                    <a:pt x="11" y="116"/>
                  </a:lnTo>
                  <a:lnTo>
                    <a:pt x="25" y="89"/>
                  </a:lnTo>
                  <a:lnTo>
                    <a:pt x="42" y="63"/>
                  </a:lnTo>
                  <a:lnTo>
                    <a:pt x="64" y="42"/>
                  </a:lnTo>
                  <a:lnTo>
                    <a:pt x="90" y="24"/>
                  </a:lnTo>
                  <a:lnTo>
                    <a:pt x="117" y="10"/>
                  </a:lnTo>
                  <a:lnTo>
                    <a:pt x="148" y="2"/>
                  </a:lnTo>
                  <a:lnTo>
                    <a:pt x="1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5" name="Shape 12395"/>
            <p:cNvSpPr/>
            <p:nvPr/>
          </p:nvSpPr>
          <p:spPr>
            <a:xfrm>
              <a:off x="6330950" y="5926138"/>
              <a:ext cx="501650" cy="279400"/>
            </a:xfrm>
            <a:custGeom>
              <a:avLst/>
              <a:gdLst/>
              <a:ahLst/>
              <a:cxnLst/>
              <a:rect l="0" t="0" r="0" b="0"/>
              <a:pathLst>
                <a:path w="3479" h="1942" extrusionOk="0">
                  <a:moveTo>
                    <a:pt x="652" y="120"/>
                  </a:moveTo>
                  <a:lnTo>
                    <a:pt x="642" y="179"/>
                  </a:lnTo>
                  <a:lnTo>
                    <a:pt x="628" y="237"/>
                  </a:lnTo>
                  <a:lnTo>
                    <a:pt x="608" y="292"/>
                  </a:lnTo>
                  <a:lnTo>
                    <a:pt x="583" y="345"/>
                  </a:lnTo>
                  <a:lnTo>
                    <a:pt x="553" y="393"/>
                  </a:lnTo>
                  <a:lnTo>
                    <a:pt x="519" y="440"/>
                  </a:lnTo>
                  <a:lnTo>
                    <a:pt x="480" y="482"/>
                  </a:lnTo>
                  <a:lnTo>
                    <a:pt x="437" y="521"/>
                  </a:lnTo>
                  <a:lnTo>
                    <a:pt x="392" y="556"/>
                  </a:lnTo>
                  <a:lnTo>
                    <a:pt x="342" y="585"/>
                  </a:lnTo>
                  <a:lnTo>
                    <a:pt x="291" y="611"/>
                  </a:lnTo>
                  <a:lnTo>
                    <a:pt x="236" y="631"/>
                  </a:lnTo>
                  <a:lnTo>
                    <a:pt x="179" y="645"/>
                  </a:lnTo>
                  <a:lnTo>
                    <a:pt x="119" y="654"/>
                  </a:lnTo>
                  <a:lnTo>
                    <a:pt x="119" y="1289"/>
                  </a:lnTo>
                  <a:lnTo>
                    <a:pt x="179" y="1297"/>
                  </a:lnTo>
                  <a:lnTo>
                    <a:pt x="236" y="1312"/>
                  </a:lnTo>
                  <a:lnTo>
                    <a:pt x="291" y="1332"/>
                  </a:lnTo>
                  <a:lnTo>
                    <a:pt x="342" y="1358"/>
                  </a:lnTo>
                  <a:lnTo>
                    <a:pt x="392" y="1387"/>
                  </a:lnTo>
                  <a:lnTo>
                    <a:pt x="437" y="1422"/>
                  </a:lnTo>
                  <a:lnTo>
                    <a:pt x="480" y="1460"/>
                  </a:lnTo>
                  <a:lnTo>
                    <a:pt x="519" y="1503"/>
                  </a:lnTo>
                  <a:lnTo>
                    <a:pt x="553" y="1549"/>
                  </a:lnTo>
                  <a:lnTo>
                    <a:pt x="583" y="1598"/>
                  </a:lnTo>
                  <a:lnTo>
                    <a:pt x="608" y="1651"/>
                  </a:lnTo>
                  <a:lnTo>
                    <a:pt x="628" y="1705"/>
                  </a:lnTo>
                  <a:lnTo>
                    <a:pt x="642" y="1762"/>
                  </a:lnTo>
                  <a:lnTo>
                    <a:pt x="652" y="1822"/>
                  </a:lnTo>
                  <a:lnTo>
                    <a:pt x="3359" y="1822"/>
                  </a:lnTo>
                  <a:lnTo>
                    <a:pt x="3359" y="120"/>
                  </a:lnTo>
                  <a:lnTo>
                    <a:pt x="652" y="120"/>
                  </a:lnTo>
                  <a:close/>
                  <a:moveTo>
                    <a:pt x="595" y="0"/>
                  </a:moveTo>
                  <a:lnTo>
                    <a:pt x="3419" y="0"/>
                  </a:lnTo>
                  <a:lnTo>
                    <a:pt x="3438" y="4"/>
                  </a:lnTo>
                  <a:lnTo>
                    <a:pt x="3454" y="12"/>
                  </a:lnTo>
                  <a:lnTo>
                    <a:pt x="3467" y="25"/>
                  </a:lnTo>
                  <a:lnTo>
                    <a:pt x="3475" y="42"/>
                  </a:lnTo>
                  <a:lnTo>
                    <a:pt x="3479" y="61"/>
                  </a:lnTo>
                  <a:lnTo>
                    <a:pt x="3479" y="1882"/>
                  </a:lnTo>
                  <a:lnTo>
                    <a:pt x="3475" y="1901"/>
                  </a:lnTo>
                  <a:lnTo>
                    <a:pt x="3467" y="1917"/>
                  </a:lnTo>
                  <a:lnTo>
                    <a:pt x="3454" y="1931"/>
                  </a:lnTo>
                  <a:lnTo>
                    <a:pt x="3438" y="1939"/>
                  </a:lnTo>
                  <a:lnTo>
                    <a:pt x="3419" y="1942"/>
                  </a:lnTo>
                  <a:lnTo>
                    <a:pt x="595" y="1942"/>
                  </a:lnTo>
                  <a:lnTo>
                    <a:pt x="576" y="1939"/>
                  </a:lnTo>
                  <a:lnTo>
                    <a:pt x="560" y="1931"/>
                  </a:lnTo>
                  <a:lnTo>
                    <a:pt x="546" y="1917"/>
                  </a:lnTo>
                  <a:lnTo>
                    <a:pt x="538" y="1901"/>
                  </a:lnTo>
                  <a:lnTo>
                    <a:pt x="535" y="1882"/>
                  </a:lnTo>
                  <a:lnTo>
                    <a:pt x="532" y="1827"/>
                  </a:lnTo>
                  <a:lnTo>
                    <a:pt x="522" y="1773"/>
                  </a:lnTo>
                  <a:lnTo>
                    <a:pt x="507" y="1721"/>
                  </a:lnTo>
                  <a:lnTo>
                    <a:pt x="487" y="1672"/>
                  </a:lnTo>
                  <a:lnTo>
                    <a:pt x="461" y="1627"/>
                  </a:lnTo>
                  <a:lnTo>
                    <a:pt x="430" y="1584"/>
                  </a:lnTo>
                  <a:lnTo>
                    <a:pt x="395" y="1545"/>
                  </a:lnTo>
                  <a:lnTo>
                    <a:pt x="357" y="1510"/>
                  </a:lnTo>
                  <a:lnTo>
                    <a:pt x="315" y="1479"/>
                  </a:lnTo>
                  <a:lnTo>
                    <a:pt x="268" y="1454"/>
                  </a:lnTo>
                  <a:lnTo>
                    <a:pt x="220" y="1434"/>
                  </a:lnTo>
                  <a:lnTo>
                    <a:pt x="169" y="1418"/>
                  </a:lnTo>
                  <a:lnTo>
                    <a:pt x="115" y="1408"/>
                  </a:lnTo>
                  <a:lnTo>
                    <a:pt x="60" y="1405"/>
                  </a:lnTo>
                  <a:lnTo>
                    <a:pt x="41" y="1402"/>
                  </a:lnTo>
                  <a:lnTo>
                    <a:pt x="24" y="1394"/>
                  </a:lnTo>
                  <a:lnTo>
                    <a:pt x="12" y="1381"/>
                  </a:lnTo>
                  <a:lnTo>
                    <a:pt x="3" y="1365"/>
                  </a:lnTo>
                  <a:lnTo>
                    <a:pt x="0" y="1346"/>
                  </a:lnTo>
                  <a:lnTo>
                    <a:pt x="0" y="597"/>
                  </a:lnTo>
                  <a:lnTo>
                    <a:pt x="3" y="578"/>
                  </a:lnTo>
                  <a:lnTo>
                    <a:pt x="12" y="562"/>
                  </a:lnTo>
                  <a:lnTo>
                    <a:pt x="24" y="549"/>
                  </a:lnTo>
                  <a:lnTo>
                    <a:pt x="41" y="541"/>
                  </a:lnTo>
                  <a:lnTo>
                    <a:pt x="60" y="538"/>
                  </a:lnTo>
                  <a:lnTo>
                    <a:pt x="115" y="534"/>
                  </a:lnTo>
                  <a:lnTo>
                    <a:pt x="169" y="525"/>
                  </a:lnTo>
                  <a:lnTo>
                    <a:pt x="220" y="509"/>
                  </a:lnTo>
                  <a:lnTo>
                    <a:pt x="268" y="489"/>
                  </a:lnTo>
                  <a:lnTo>
                    <a:pt x="315" y="463"/>
                  </a:lnTo>
                  <a:lnTo>
                    <a:pt x="357" y="433"/>
                  </a:lnTo>
                  <a:lnTo>
                    <a:pt x="395" y="398"/>
                  </a:lnTo>
                  <a:lnTo>
                    <a:pt x="430" y="358"/>
                  </a:lnTo>
                  <a:lnTo>
                    <a:pt x="461" y="316"/>
                  </a:lnTo>
                  <a:lnTo>
                    <a:pt x="487" y="271"/>
                  </a:lnTo>
                  <a:lnTo>
                    <a:pt x="507" y="221"/>
                  </a:lnTo>
                  <a:lnTo>
                    <a:pt x="522" y="170"/>
                  </a:lnTo>
                  <a:lnTo>
                    <a:pt x="532" y="116"/>
                  </a:lnTo>
                  <a:lnTo>
                    <a:pt x="535" y="61"/>
                  </a:lnTo>
                  <a:lnTo>
                    <a:pt x="538" y="42"/>
                  </a:lnTo>
                  <a:lnTo>
                    <a:pt x="546" y="25"/>
                  </a:lnTo>
                  <a:lnTo>
                    <a:pt x="560" y="12"/>
                  </a:lnTo>
                  <a:lnTo>
                    <a:pt x="576" y="4"/>
                  </a:lnTo>
                  <a:lnTo>
                    <a:pt x="5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6" name="Shape 12396"/>
            <p:cNvSpPr/>
            <p:nvPr/>
          </p:nvSpPr>
          <p:spPr>
            <a:xfrm>
              <a:off x="6362700" y="5957888"/>
              <a:ext cx="438150" cy="215900"/>
            </a:xfrm>
            <a:custGeom>
              <a:avLst/>
              <a:gdLst/>
              <a:ahLst/>
              <a:cxnLst/>
              <a:rect l="0" t="0" r="0" b="0"/>
              <a:pathLst>
                <a:path w="3031" h="1493" extrusionOk="0">
                  <a:moveTo>
                    <a:pt x="603" y="120"/>
                  </a:moveTo>
                  <a:lnTo>
                    <a:pt x="579" y="180"/>
                  </a:lnTo>
                  <a:lnTo>
                    <a:pt x="549" y="238"/>
                  </a:lnTo>
                  <a:lnTo>
                    <a:pt x="516" y="292"/>
                  </a:lnTo>
                  <a:lnTo>
                    <a:pt x="479" y="344"/>
                  </a:lnTo>
                  <a:lnTo>
                    <a:pt x="436" y="393"/>
                  </a:lnTo>
                  <a:lnTo>
                    <a:pt x="392" y="439"/>
                  </a:lnTo>
                  <a:lnTo>
                    <a:pt x="343" y="480"/>
                  </a:lnTo>
                  <a:lnTo>
                    <a:pt x="292" y="518"/>
                  </a:lnTo>
                  <a:lnTo>
                    <a:pt x="237" y="551"/>
                  </a:lnTo>
                  <a:lnTo>
                    <a:pt x="180" y="581"/>
                  </a:lnTo>
                  <a:lnTo>
                    <a:pt x="119" y="606"/>
                  </a:lnTo>
                  <a:lnTo>
                    <a:pt x="119" y="887"/>
                  </a:lnTo>
                  <a:lnTo>
                    <a:pt x="180" y="912"/>
                  </a:lnTo>
                  <a:lnTo>
                    <a:pt x="237" y="942"/>
                  </a:lnTo>
                  <a:lnTo>
                    <a:pt x="292" y="975"/>
                  </a:lnTo>
                  <a:lnTo>
                    <a:pt x="343" y="1013"/>
                  </a:lnTo>
                  <a:lnTo>
                    <a:pt x="392" y="1054"/>
                  </a:lnTo>
                  <a:lnTo>
                    <a:pt x="436" y="1100"/>
                  </a:lnTo>
                  <a:lnTo>
                    <a:pt x="479" y="1149"/>
                  </a:lnTo>
                  <a:lnTo>
                    <a:pt x="516" y="1200"/>
                  </a:lnTo>
                  <a:lnTo>
                    <a:pt x="549" y="1254"/>
                  </a:lnTo>
                  <a:lnTo>
                    <a:pt x="579" y="1313"/>
                  </a:lnTo>
                  <a:lnTo>
                    <a:pt x="603" y="1372"/>
                  </a:lnTo>
                  <a:lnTo>
                    <a:pt x="2911" y="1372"/>
                  </a:lnTo>
                  <a:lnTo>
                    <a:pt x="2911" y="120"/>
                  </a:lnTo>
                  <a:lnTo>
                    <a:pt x="603" y="120"/>
                  </a:lnTo>
                  <a:close/>
                  <a:moveTo>
                    <a:pt x="561" y="0"/>
                  </a:moveTo>
                  <a:lnTo>
                    <a:pt x="2971" y="0"/>
                  </a:lnTo>
                  <a:lnTo>
                    <a:pt x="2990" y="3"/>
                  </a:lnTo>
                  <a:lnTo>
                    <a:pt x="3006" y="12"/>
                  </a:lnTo>
                  <a:lnTo>
                    <a:pt x="3019" y="24"/>
                  </a:lnTo>
                  <a:lnTo>
                    <a:pt x="3027" y="41"/>
                  </a:lnTo>
                  <a:lnTo>
                    <a:pt x="3031" y="60"/>
                  </a:lnTo>
                  <a:lnTo>
                    <a:pt x="3031" y="1432"/>
                  </a:lnTo>
                  <a:lnTo>
                    <a:pt x="3027" y="1452"/>
                  </a:lnTo>
                  <a:lnTo>
                    <a:pt x="3019" y="1467"/>
                  </a:lnTo>
                  <a:lnTo>
                    <a:pt x="3006" y="1481"/>
                  </a:lnTo>
                  <a:lnTo>
                    <a:pt x="2990" y="1490"/>
                  </a:lnTo>
                  <a:lnTo>
                    <a:pt x="2971" y="1493"/>
                  </a:lnTo>
                  <a:lnTo>
                    <a:pt x="561" y="1493"/>
                  </a:lnTo>
                  <a:lnTo>
                    <a:pt x="546" y="1491"/>
                  </a:lnTo>
                  <a:lnTo>
                    <a:pt x="532" y="1484"/>
                  </a:lnTo>
                  <a:lnTo>
                    <a:pt x="520" y="1476"/>
                  </a:lnTo>
                  <a:lnTo>
                    <a:pt x="510" y="1464"/>
                  </a:lnTo>
                  <a:lnTo>
                    <a:pt x="504" y="1450"/>
                  </a:lnTo>
                  <a:lnTo>
                    <a:pt x="483" y="1391"/>
                  </a:lnTo>
                  <a:lnTo>
                    <a:pt x="456" y="1335"/>
                  </a:lnTo>
                  <a:lnTo>
                    <a:pt x="426" y="1281"/>
                  </a:lnTo>
                  <a:lnTo>
                    <a:pt x="391" y="1230"/>
                  </a:lnTo>
                  <a:lnTo>
                    <a:pt x="352" y="1183"/>
                  </a:lnTo>
                  <a:lnTo>
                    <a:pt x="309" y="1140"/>
                  </a:lnTo>
                  <a:lnTo>
                    <a:pt x="261" y="1101"/>
                  </a:lnTo>
                  <a:lnTo>
                    <a:pt x="211" y="1066"/>
                  </a:lnTo>
                  <a:lnTo>
                    <a:pt x="157" y="1034"/>
                  </a:lnTo>
                  <a:lnTo>
                    <a:pt x="101" y="1009"/>
                  </a:lnTo>
                  <a:lnTo>
                    <a:pt x="42" y="987"/>
                  </a:lnTo>
                  <a:lnTo>
                    <a:pt x="29" y="981"/>
                  </a:lnTo>
                  <a:lnTo>
                    <a:pt x="17" y="972"/>
                  </a:lnTo>
                  <a:lnTo>
                    <a:pt x="7" y="959"/>
                  </a:lnTo>
                  <a:lnTo>
                    <a:pt x="2" y="945"/>
                  </a:lnTo>
                  <a:lnTo>
                    <a:pt x="0" y="930"/>
                  </a:lnTo>
                  <a:lnTo>
                    <a:pt x="0" y="563"/>
                  </a:lnTo>
                  <a:lnTo>
                    <a:pt x="2" y="548"/>
                  </a:lnTo>
                  <a:lnTo>
                    <a:pt x="7" y="534"/>
                  </a:lnTo>
                  <a:lnTo>
                    <a:pt x="17" y="521"/>
                  </a:lnTo>
                  <a:lnTo>
                    <a:pt x="29" y="512"/>
                  </a:lnTo>
                  <a:lnTo>
                    <a:pt x="42" y="505"/>
                  </a:lnTo>
                  <a:lnTo>
                    <a:pt x="101" y="484"/>
                  </a:lnTo>
                  <a:lnTo>
                    <a:pt x="157" y="458"/>
                  </a:lnTo>
                  <a:lnTo>
                    <a:pt x="211" y="427"/>
                  </a:lnTo>
                  <a:lnTo>
                    <a:pt x="261" y="392"/>
                  </a:lnTo>
                  <a:lnTo>
                    <a:pt x="309" y="353"/>
                  </a:lnTo>
                  <a:lnTo>
                    <a:pt x="352" y="309"/>
                  </a:lnTo>
                  <a:lnTo>
                    <a:pt x="391" y="262"/>
                  </a:lnTo>
                  <a:lnTo>
                    <a:pt x="426" y="212"/>
                  </a:lnTo>
                  <a:lnTo>
                    <a:pt x="456" y="158"/>
                  </a:lnTo>
                  <a:lnTo>
                    <a:pt x="483" y="102"/>
                  </a:lnTo>
                  <a:lnTo>
                    <a:pt x="504" y="42"/>
                  </a:lnTo>
                  <a:lnTo>
                    <a:pt x="510" y="29"/>
                  </a:lnTo>
                  <a:lnTo>
                    <a:pt x="520" y="17"/>
                  </a:lnTo>
                  <a:lnTo>
                    <a:pt x="532" y="7"/>
                  </a:lnTo>
                  <a:lnTo>
                    <a:pt x="546" y="2"/>
                  </a:lnTo>
                  <a:lnTo>
                    <a:pt x="5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7" name="Shape 12397"/>
            <p:cNvSpPr/>
            <p:nvPr/>
          </p:nvSpPr>
          <p:spPr>
            <a:xfrm>
              <a:off x="6511925" y="6008688"/>
              <a:ext cx="238125" cy="17463"/>
            </a:xfrm>
            <a:custGeom>
              <a:avLst/>
              <a:gdLst/>
              <a:ahLst/>
              <a:cxnLst/>
              <a:rect l="0" t="0" r="0" b="0"/>
              <a:pathLst>
                <a:path w="1651" h="120" extrusionOk="0">
                  <a:moveTo>
                    <a:pt x="59" y="0"/>
                  </a:moveTo>
                  <a:lnTo>
                    <a:pt x="1590" y="0"/>
                  </a:lnTo>
                  <a:lnTo>
                    <a:pt x="1610" y="3"/>
                  </a:lnTo>
                  <a:lnTo>
                    <a:pt x="1626" y="12"/>
                  </a:lnTo>
                  <a:lnTo>
                    <a:pt x="1639" y="24"/>
                  </a:lnTo>
                  <a:lnTo>
                    <a:pt x="1648" y="41"/>
                  </a:lnTo>
                  <a:lnTo>
                    <a:pt x="1651" y="60"/>
                  </a:lnTo>
                  <a:lnTo>
                    <a:pt x="1648" y="79"/>
                  </a:lnTo>
                  <a:lnTo>
                    <a:pt x="1639" y="95"/>
                  </a:lnTo>
                  <a:lnTo>
                    <a:pt x="1626" y="108"/>
                  </a:lnTo>
                  <a:lnTo>
                    <a:pt x="1610" y="117"/>
                  </a:lnTo>
                  <a:lnTo>
                    <a:pt x="1590" y="120"/>
                  </a:lnTo>
                  <a:lnTo>
                    <a:pt x="59" y="120"/>
                  </a:lnTo>
                  <a:lnTo>
                    <a:pt x="41" y="117"/>
                  </a:lnTo>
                  <a:lnTo>
                    <a:pt x="25" y="108"/>
                  </a:lnTo>
                  <a:lnTo>
                    <a:pt x="12" y="95"/>
                  </a:lnTo>
                  <a:lnTo>
                    <a:pt x="3" y="79"/>
                  </a:lnTo>
                  <a:lnTo>
                    <a:pt x="0" y="60"/>
                  </a:lnTo>
                  <a:lnTo>
                    <a:pt x="3" y="41"/>
                  </a:lnTo>
                  <a:lnTo>
                    <a:pt x="12" y="24"/>
                  </a:lnTo>
                  <a:lnTo>
                    <a:pt x="25"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8" name="Shape 12398"/>
            <p:cNvSpPr/>
            <p:nvPr/>
          </p:nvSpPr>
          <p:spPr>
            <a:xfrm>
              <a:off x="6511925" y="6056313"/>
              <a:ext cx="238125" cy="17463"/>
            </a:xfrm>
            <a:custGeom>
              <a:avLst/>
              <a:gdLst/>
              <a:ahLst/>
              <a:cxnLst/>
              <a:rect l="0" t="0" r="0" b="0"/>
              <a:pathLst>
                <a:path w="1651" h="119" extrusionOk="0">
                  <a:moveTo>
                    <a:pt x="59" y="0"/>
                  </a:moveTo>
                  <a:lnTo>
                    <a:pt x="1590" y="0"/>
                  </a:lnTo>
                  <a:lnTo>
                    <a:pt x="1610" y="3"/>
                  </a:lnTo>
                  <a:lnTo>
                    <a:pt x="1626" y="11"/>
                  </a:lnTo>
                  <a:lnTo>
                    <a:pt x="1639" y="24"/>
                  </a:lnTo>
                  <a:lnTo>
                    <a:pt x="1648" y="41"/>
                  </a:lnTo>
                  <a:lnTo>
                    <a:pt x="1651" y="59"/>
                  </a:lnTo>
                  <a:lnTo>
                    <a:pt x="1648" y="78"/>
                  </a:lnTo>
                  <a:lnTo>
                    <a:pt x="1639" y="95"/>
                  </a:lnTo>
                  <a:lnTo>
                    <a:pt x="1626" y="108"/>
                  </a:lnTo>
                  <a:lnTo>
                    <a:pt x="1610" y="116"/>
                  </a:lnTo>
                  <a:lnTo>
                    <a:pt x="1590" y="119"/>
                  </a:lnTo>
                  <a:lnTo>
                    <a:pt x="59" y="119"/>
                  </a:lnTo>
                  <a:lnTo>
                    <a:pt x="41" y="116"/>
                  </a:lnTo>
                  <a:lnTo>
                    <a:pt x="25" y="108"/>
                  </a:lnTo>
                  <a:lnTo>
                    <a:pt x="12" y="95"/>
                  </a:lnTo>
                  <a:lnTo>
                    <a:pt x="3" y="78"/>
                  </a:lnTo>
                  <a:lnTo>
                    <a:pt x="0" y="59"/>
                  </a:lnTo>
                  <a:lnTo>
                    <a:pt x="3" y="41"/>
                  </a:lnTo>
                  <a:lnTo>
                    <a:pt x="12" y="24"/>
                  </a:lnTo>
                  <a:lnTo>
                    <a:pt x="25" y="11"/>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399" name="Shape 12399"/>
            <p:cNvSpPr/>
            <p:nvPr/>
          </p:nvSpPr>
          <p:spPr>
            <a:xfrm>
              <a:off x="6511925" y="6103938"/>
              <a:ext cx="238125" cy="17463"/>
            </a:xfrm>
            <a:custGeom>
              <a:avLst/>
              <a:gdLst/>
              <a:ahLst/>
              <a:cxnLst/>
              <a:rect l="0" t="0" r="0" b="0"/>
              <a:pathLst>
                <a:path w="1651" h="120" extrusionOk="0">
                  <a:moveTo>
                    <a:pt x="59" y="0"/>
                  </a:moveTo>
                  <a:lnTo>
                    <a:pt x="1590" y="0"/>
                  </a:lnTo>
                  <a:lnTo>
                    <a:pt x="1610" y="3"/>
                  </a:lnTo>
                  <a:lnTo>
                    <a:pt x="1626" y="12"/>
                  </a:lnTo>
                  <a:lnTo>
                    <a:pt x="1639" y="24"/>
                  </a:lnTo>
                  <a:lnTo>
                    <a:pt x="1648" y="40"/>
                  </a:lnTo>
                  <a:lnTo>
                    <a:pt x="1651" y="59"/>
                  </a:lnTo>
                  <a:lnTo>
                    <a:pt x="1648" y="79"/>
                  </a:lnTo>
                  <a:lnTo>
                    <a:pt x="1639" y="95"/>
                  </a:lnTo>
                  <a:lnTo>
                    <a:pt x="1626" y="108"/>
                  </a:lnTo>
                  <a:lnTo>
                    <a:pt x="1610" y="117"/>
                  </a:lnTo>
                  <a:lnTo>
                    <a:pt x="1590" y="120"/>
                  </a:lnTo>
                  <a:lnTo>
                    <a:pt x="59" y="120"/>
                  </a:lnTo>
                  <a:lnTo>
                    <a:pt x="41" y="117"/>
                  </a:lnTo>
                  <a:lnTo>
                    <a:pt x="25" y="108"/>
                  </a:lnTo>
                  <a:lnTo>
                    <a:pt x="12" y="95"/>
                  </a:lnTo>
                  <a:lnTo>
                    <a:pt x="3" y="79"/>
                  </a:lnTo>
                  <a:lnTo>
                    <a:pt x="0" y="59"/>
                  </a:lnTo>
                  <a:lnTo>
                    <a:pt x="3" y="40"/>
                  </a:lnTo>
                  <a:lnTo>
                    <a:pt x="12" y="24"/>
                  </a:lnTo>
                  <a:lnTo>
                    <a:pt x="25" y="12"/>
                  </a:lnTo>
                  <a:lnTo>
                    <a:pt x="41"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00" name="Shape 12400"/>
          <p:cNvGrpSpPr/>
          <p:nvPr/>
        </p:nvGrpSpPr>
        <p:grpSpPr>
          <a:xfrm flipH="1">
            <a:off x="3645019" y="2079696"/>
            <a:ext cx="266328" cy="197368"/>
            <a:chOff x="5489575" y="5883275"/>
            <a:chExt cx="533400" cy="395288"/>
          </a:xfrm>
        </p:grpSpPr>
        <p:sp>
          <p:nvSpPr>
            <p:cNvPr id="12401" name="Shape 12401"/>
            <p:cNvSpPr/>
            <p:nvPr/>
          </p:nvSpPr>
          <p:spPr>
            <a:xfrm>
              <a:off x="5549900" y="6010275"/>
              <a:ext cx="119063" cy="17463"/>
            </a:xfrm>
            <a:custGeom>
              <a:avLst/>
              <a:gdLst/>
              <a:ahLst/>
              <a:cxnLst/>
              <a:rect l="0" t="0" r="0" b="0"/>
              <a:pathLst>
                <a:path w="748" h="108" extrusionOk="0">
                  <a:moveTo>
                    <a:pt x="55" y="0"/>
                  </a:moveTo>
                  <a:lnTo>
                    <a:pt x="694" y="0"/>
                  </a:lnTo>
                  <a:lnTo>
                    <a:pt x="712" y="3"/>
                  </a:lnTo>
                  <a:lnTo>
                    <a:pt x="726" y="11"/>
                  </a:lnTo>
                  <a:lnTo>
                    <a:pt x="738" y="22"/>
                  </a:lnTo>
                  <a:lnTo>
                    <a:pt x="746" y="37"/>
                  </a:lnTo>
                  <a:lnTo>
                    <a:pt x="748" y="55"/>
                  </a:lnTo>
                  <a:lnTo>
                    <a:pt x="746" y="72"/>
                  </a:lnTo>
                  <a:lnTo>
                    <a:pt x="738" y="86"/>
                  </a:lnTo>
                  <a:lnTo>
                    <a:pt x="726" y="98"/>
                  </a:lnTo>
                  <a:lnTo>
                    <a:pt x="712" y="105"/>
                  </a:lnTo>
                  <a:lnTo>
                    <a:pt x="694" y="108"/>
                  </a:lnTo>
                  <a:lnTo>
                    <a:pt x="55" y="108"/>
                  </a:lnTo>
                  <a:lnTo>
                    <a:pt x="38" y="105"/>
                  </a:lnTo>
                  <a:lnTo>
                    <a:pt x="22" y="98"/>
                  </a:lnTo>
                  <a:lnTo>
                    <a:pt x="11" y="86"/>
                  </a:lnTo>
                  <a:lnTo>
                    <a:pt x="3" y="72"/>
                  </a:lnTo>
                  <a:lnTo>
                    <a:pt x="0" y="55"/>
                  </a:lnTo>
                  <a:lnTo>
                    <a:pt x="3" y="37"/>
                  </a:lnTo>
                  <a:lnTo>
                    <a:pt x="11" y="22"/>
                  </a:lnTo>
                  <a:lnTo>
                    <a:pt x="22" y="11"/>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2" name="Shape 12402"/>
            <p:cNvSpPr/>
            <p:nvPr/>
          </p:nvSpPr>
          <p:spPr>
            <a:xfrm>
              <a:off x="5549900" y="6051550"/>
              <a:ext cx="119063" cy="17463"/>
            </a:xfrm>
            <a:custGeom>
              <a:avLst/>
              <a:gdLst/>
              <a:ahLst/>
              <a:cxnLst/>
              <a:rect l="0" t="0" r="0" b="0"/>
              <a:pathLst>
                <a:path w="748" h="108" extrusionOk="0">
                  <a:moveTo>
                    <a:pt x="55" y="0"/>
                  </a:moveTo>
                  <a:lnTo>
                    <a:pt x="694" y="0"/>
                  </a:lnTo>
                  <a:lnTo>
                    <a:pt x="712" y="3"/>
                  </a:lnTo>
                  <a:lnTo>
                    <a:pt x="726" y="10"/>
                  </a:lnTo>
                  <a:lnTo>
                    <a:pt x="738" y="22"/>
                  </a:lnTo>
                  <a:lnTo>
                    <a:pt x="746" y="37"/>
                  </a:lnTo>
                  <a:lnTo>
                    <a:pt x="748" y="54"/>
                  </a:lnTo>
                  <a:lnTo>
                    <a:pt x="746" y="71"/>
                  </a:lnTo>
                  <a:lnTo>
                    <a:pt x="738" y="86"/>
                  </a:lnTo>
                  <a:lnTo>
                    <a:pt x="726" y="98"/>
                  </a:lnTo>
                  <a:lnTo>
                    <a:pt x="712" y="105"/>
                  </a:lnTo>
                  <a:lnTo>
                    <a:pt x="694" y="108"/>
                  </a:lnTo>
                  <a:lnTo>
                    <a:pt x="55" y="108"/>
                  </a:lnTo>
                  <a:lnTo>
                    <a:pt x="38" y="105"/>
                  </a:lnTo>
                  <a:lnTo>
                    <a:pt x="22" y="98"/>
                  </a:lnTo>
                  <a:lnTo>
                    <a:pt x="11" y="86"/>
                  </a:lnTo>
                  <a:lnTo>
                    <a:pt x="3" y="71"/>
                  </a:lnTo>
                  <a:lnTo>
                    <a:pt x="0" y="54"/>
                  </a:lnTo>
                  <a:lnTo>
                    <a:pt x="3" y="37"/>
                  </a:lnTo>
                  <a:lnTo>
                    <a:pt x="11" y="22"/>
                  </a:lnTo>
                  <a:lnTo>
                    <a:pt x="22" y="10"/>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3" name="Shape 12403"/>
            <p:cNvSpPr/>
            <p:nvPr/>
          </p:nvSpPr>
          <p:spPr>
            <a:xfrm>
              <a:off x="5549900" y="6092825"/>
              <a:ext cx="119063" cy="17463"/>
            </a:xfrm>
            <a:custGeom>
              <a:avLst/>
              <a:gdLst/>
              <a:ahLst/>
              <a:cxnLst/>
              <a:rect l="0" t="0" r="0" b="0"/>
              <a:pathLst>
                <a:path w="748" h="109" extrusionOk="0">
                  <a:moveTo>
                    <a:pt x="55" y="0"/>
                  </a:moveTo>
                  <a:lnTo>
                    <a:pt x="694" y="0"/>
                  </a:lnTo>
                  <a:lnTo>
                    <a:pt x="712" y="4"/>
                  </a:lnTo>
                  <a:lnTo>
                    <a:pt x="726" y="11"/>
                  </a:lnTo>
                  <a:lnTo>
                    <a:pt x="738" y="23"/>
                  </a:lnTo>
                  <a:lnTo>
                    <a:pt x="746" y="37"/>
                  </a:lnTo>
                  <a:lnTo>
                    <a:pt x="748" y="54"/>
                  </a:lnTo>
                  <a:lnTo>
                    <a:pt x="746" y="72"/>
                  </a:lnTo>
                  <a:lnTo>
                    <a:pt x="738" y="87"/>
                  </a:lnTo>
                  <a:lnTo>
                    <a:pt x="726" y="98"/>
                  </a:lnTo>
                  <a:lnTo>
                    <a:pt x="712" y="106"/>
                  </a:lnTo>
                  <a:lnTo>
                    <a:pt x="694" y="109"/>
                  </a:lnTo>
                  <a:lnTo>
                    <a:pt x="55" y="109"/>
                  </a:lnTo>
                  <a:lnTo>
                    <a:pt x="38" y="106"/>
                  </a:lnTo>
                  <a:lnTo>
                    <a:pt x="22" y="98"/>
                  </a:lnTo>
                  <a:lnTo>
                    <a:pt x="11" y="87"/>
                  </a:lnTo>
                  <a:lnTo>
                    <a:pt x="3" y="72"/>
                  </a:lnTo>
                  <a:lnTo>
                    <a:pt x="0" y="54"/>
                  </a:lnTo>
                  <a:lnTo>
                    <a:pt x="3" y="37"/>
                  </a:lnTo>
                  <a:lnTo>
                    <a:pt x="11" y="23"/>
                  </a:lnTo>
                  <a:lnTo>
                    <a:pt x="22" y="11"/>
                  </a:lnTo>
                  <a:lnTo>
                    <a:pt x="38" y="4"/>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4" name="Shape 12404"/>
            <p:cNvSpPr/>
            <p:nvPr/>
          </p:nvSpPr>
          <p:spPr>
            <a:xfrm>
              <a:off x="5549900" y="6134100"/>
              <a:ext cx="119063" cy="15875"/>
            </a:xfrm>
            <a:custGeom>
              <a:avLst/>
              <a:gdLst/>
              <a:ahLst/>
              <a:cxnLst/>
              <a:rect l="0" t="0" r="0" b="0"/>
              <a:pathLst>
                <a:path w="748" h="109" extrusionOk="0">
                  <a:moveTo>
                    <a:pt x="55" y="0"/>
                  </a:moveTo>
                  <a:lnTo>
                    <a:pt x="694" y="0"/>
                  </a:lnTo>
                  <a:lnTo>
                    <a:pt x="712" y="3"/>
                  </a:lnTo>
                  <a:lnTo>
                    <a:pt x="726" y="10"/>
                  </a:lnTo>
                  <a:lnTo>
                    <a:pt x="738" y="23"/>
                  </a:lnTo>
                  <a:lnTo>
                    <a:pt x="746" y="37"/>
                  </a:lnTo>
                  <a:lnTo>
                    <a:pt x="748" y="54"/>
                  </a:lnTo>
                  <a:lnTo>
                    <a:pt x="746" y="71"/>
                  </a:lnTo>
                  <a:lnTo>
                    <a:pt x="738" y="87"/>
                  </a:lnTo>
                  <a:lnTo>
                    <a:pt x="726" y="98"/>
                  </a:lnTo>
                  <a:lnTo>
                    <a:pt x="712" y="106"/>
                  </a:lnTo>
                  <a:lnTo>
                    <a:pt x="694" y="109"/>
                  </a:lnTo>
                  <a:lnTo>
                    <a:pt x="55" y="109"/>
                  </a:lnTo>
                  <a:lnTo>
                    <a:pt x="38" y="106"/>
                  </a:lnTo>
                  <a:lnTo>
                    <a:pt x="22" y="98"/>
                  </a:lnTo>
                  <a:lnTo>
                    <a:pt x="11" y="87"/>
                  </a:lnTo>
                  <a:lnTo>
                    <a:pt x="3" y="71"/>
                  </a:lnTo>
                  <a:lnTo>
                    <a:pt x="0" y="54"/>
                  </a:lnTo>
                  <a:lnTo>
                    <a:pt x="3" y="37"/>
                  </a:lnTo>
                  <a:lnTo>
                    <a:pt x="11" y="23"/>
                  </a:lnTo>
                  <a:lnTo>
                    <a:pt x="22" y="10"/>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5" name="Shape 12405"/>
            <p:cNvSpPr/>
            <p:nvPr/>
          </p:nvSpPr>
          <p:spPr>
            <a:xfrm>
              <a:off x="5549900" y="6173788"/>
              <a:ext cx="119063" cy="17463"/>
            </a:xfrm>
            <a:custGeom>
              <a:avLst/>
              <a:gdLst/>
              <a:ahLst/>
              <a:cxnLst/>
              <a:rect l="0" t="0" r="0" b="0"/>
              <a:pathLst>
                <a:path w="748" h="108" extrusionOk="0">
                  <a:moveTo>
                    <a:pt x="55" y="0"/>
                  </a:moveTo>
                  <a:lnTo>
                    <a:pt x="694" y="0"/>
                  </a:lnTo>
                  <a:lnTo>
                    <a:pt x="712" y="2"/>
                  </a:lnTo>
                  <a:lnTo>
                    <a:pt x="726" y="10"/>
                  </a:lnTo>
                  <a:lnTo>
                    <a:pt x="738" y="22"/>
                  </a:lnTo>
                  <a:lnTo>
                    <a:pt x="746" y="37"/>
                  </a:lnTo>
                  <a:lnTo>
                    <a:pt x="748" y="54"/>
                  </a:lnTo>
                  <a:lnTo>
                    <a:pt x="746" y="71"/>
                  </a:lnTo>
                  <a:lnTo>
                    <a:pt x="738" y="86"/>
                  </a:lnTo>
                  <a:lnTo>
                    <a:pt x="726" y="98"/>
                  </a:lnTo>
                  <a:lnTo>
                    <a:pt x="712" y="106"/>
                  </a:lnTo>
                  <a:lnTo>
                    <a:pt x="694" y="108"/>
                  </a:lnTo>
                  <a:lnTo>
                    <a:pt x="55" y="108"/>
                  </a:lnTo>
                  <a:lnTo>
                    <a:pt x="38" y="106"/>
                  </a:lnTo>
                  <a:lnTo>
                    <a:pt x="22" y="98"/>
                  </a:lnTo>
                  <a:lnTo>
                    <a:pt x="11" y="86"/>
                  </a:lnTo>
                  <a:lnTo>
                    <a:pt x="3" y="71"/>
                  </a:lnTo>
                  <a:lnTo>
                    <a:pt x="0" y="54"/>
                  </a:lnTo>
                  <a:lnTo>
                    <a:pt x="3" y="37"/>
                  </a:lnTo>
                  <a:lnTo>
                    <a:pt x="11" y="22"/>
                  </a:lnTo>
                  <a:lnTo>
                    <a:pt x="22" y="10"/>
                  </a:lnTo>
                  <a:lnTo>
                    <a:pt x="38"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6" name="Shape 12406"/>
            <p:cNvSpPr/>
            <p:nvPr/>
          </p:nvSpPr>
          <p:spPr>
            <a:xfrm>
              <a:off x="5549900" y="6215063"/>
              <a:ext cx="119063" cy="17463"/>
            </a:xfrm>
            <a:custGeom>
              <a:avLst/>
              <a:gdLst/>
              <a:ahLst/>
              <a:cxnLst/>
              <a:rect l="0" t="0" r="0" b="0"/>
              <a:pathLst>
                <a:path w="748" h="109" extrusionOk="0">
                  <a:moveTo>
                    <a:pt x="55" y="0"/>
                  </a:moveTo>
                  <a:lnTo>
                    <a:pt x="694" y="0"/>
                  </a:lnTo>
                  <a:lnTo>
                    <a:pt x="712" y="3"/>
                  </a:lnTo>
                  <a:lnTo>
                    <a:pt x="726" y="11"/>
                  </a:lnTo>
                  <a:lnTo>
                    <a:pt x="738" y="22"/>
                  </a:lnTo>
                  <a:lnTo>
                    <a:pt x="746" y="37"/>
                  </a:lnTo>
                  <a:lnTo>
                    <a:pt x="748" y="55"/>
                  </a:lnTo>
                  <a:lnTo>
                    <a:pt x="746" y="72"/>
                  </a:lnTo>
                  <a:lnTo>
                    <a:pt x="738" y="86"/>
                  </a:lnTo>
                  <a:lnTo>
                    <a:pt x="726" y="98"/>
                  </a:lnTo>
                  <a:lnTo>
                    <a:pt x="712" y="107"/>
                  </a:lnTo>
                  <a:lnTo>
                    <a:pt x="694" y="109"/>
                  </a:lnTo>
                  <a:lnTo>
                    <a:pt x="55" y="109"/>
                  </a:lnTo>
                  <a:lnTo>
                    <a:pt x="38" y="107"/>
                  </a:lnTo>
                  <a:lnTo>
                    <a:pt x="22" y="98"/>
                  </a:lnTo>
                  <a:lnTo>
                    <a:pt x="11" y="86"/>
                  </a:lnTo>
                  <a:lnTo>
                    <a:pt x="3" y="72"/>
                  </a:lnTo>
                  <a:lnTo>
                    <a:pt x="0" y="55"/>
                  </a:lnTo>
                  <a:lnTo>
                    <a:pt x="3" y="37"/>
                  </a:lnTo>
                  <a:lnTo>
                    <a:pt x="11" y="22"/>
                  </a:lnTo>
                  <a:lnTo>
                    <a:pt x="22" y="11"/>
                  </a:lnTo>
                  <a:lnTo>
                    <a:pt x="38"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7" name="Shape 12407"/>
            <p:cNvSpPr/>
            <p:nvPr/>
          </p:nvSpPr>
          <p:spPr>
            <a:xfrm>
              <a:off x="5697538" y="6134100"/>
              <a:ext cx="119063" cy="15875"/>
            </a:xfrm>
            <a:custGeom>
              <a:avLst/>
              <a:gdLst/>
              <a:ahLst/>
              <a:cxnLst/>
              <a:rect l="0" t="0" r="0" b="0"/>
              <a:pathLst>
                <a:path w="749" h="109" extrusionOk="0">
                  <a:moveTo>
                    <a:pt x="54" y="0"/>
                  </a:moveTo>
                  <a:lnTo>
                    <a:pt x="694" y="0"/>
                  </a:lnTo>
                  <a:lnTo>
                    <a:pt x="711" y="3"/>
                  </a:lnTo>
                  <a:lnTo>
                    <a:pt x="726" y="10"/>
                  </a:lnTo>
                  <a:lnTo>
                    <a:pt x="737" y="23"/>
                  </a:lnTo>
                  <a:lnTo>
                    <a:pt x="746" y="37"/>
                  </a:lnTo>
                  <a:lnTo>
                    <a:pt x="749" y="54"/>
                  </a:lnTo>
                  <a:lnTo>
                    <a:pt x="746" y="71"/>
                  </a:lnTo>
                  <a:lnTo>
                    <a:pt x="737" y="87"/>
                  </a:lnTo>
                  <a:lnTo>
                    <a:pt x="726" y="98"/>
                  </a:lnTo>
                  <a:lnTo>
                    <a:pt x="711" y="106"/>
                  </a:lnTo>
                  <a:lnTo>
                    <a:pt x="694" y="109"/>
                  </a:lnTo>
                  <a:lnTo>
                    <a:pt x="54" y="109"/>
                  </a:lnTo>
                  <a:lnTo>
                    <a:pt x="37" y="106"/>
                  </a:lnTo>
                  <a:lnTo>
                    <a:pt x="23" y="98"/>
                  </a:lnTo>
                  <a:lnTo>
                    <a:pt x="10" y="87"/>
                  </a:lnTo>
                  <a:lnTo>
                    <a:pt x="3" y="71"/>
                  </a:lnTo>
                  <a:lnTo>
                    <a:pt x="0" y="54"/>
                  </a:lnTo>
                  <a:lnTo>
                    <a:pt x="3" y="37"/>
                  </a:lnTo>
                  <a:lnTo>
                    <a:pt x="10" y="23"/>
                  </a:lnTo>
                  <a:lnTo>
                    <a:pt x="23" y="10"/>
                  </a:lnTo>
                  <a:lnTo>
                    <a:pt x="37"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8" name="Shape 12408"/>
            <p:cNvSpPr/>
            <p:nvPr/>
          </p:nvSpPr>
          <p:spPr>
            <a:xfrm>
              <a:off x="5697538" y="6173788"/>
              <a:ext cx="119063" cy="17463"/>
            </a:xfrm>
            <a:custGeom>
              <a:avLst/>
              <a:gdLst/>
              <a:ahLst/>
              <a:cxnLst/>
              <a:rect l="0" t="0" r="0" b="0"/>
              <a:pathLst>
                <a:path w="749" h="108" extrusionOk="0">
                  <a:moveTo>
                    <a:pt x="54" y="0"/>
                  </a:moveTo>
                  <a:lnTo>
                    <a:pt x="694" y="0"/>
                  </a:lnTo>
                  <a:lnTo>
                    <a:pt x="711" y="2"/>
                  </a:lnTo>
                  <a:lnTo>
                    <a:pt x="726" y="10"/>
                  </a:lnTo>
                  <a:lnTo>
                    <a:pt x="737" y="22"/>
                  </a:lnTo>
                  <a:lnTo>
                    <a:pt x="746" y="37"/>
                  </a:lnTo>
                  <a:lnTo>
                    <a:pt x="749" y="54"/>
                  </a:lnTo>
                  <a:lnTo>
                    <a:pt x="746" y="71"/>
                  </a:lnTo>
                  <a:lnTo>
                    <a:pt x="737" y="86"/>
                  </a:lnTo>
                  <a:lnTo>
                    <a:pt x="726" y="98"/>
                  </a:lnTo>
                  <a:lnTo>
                    <a:pt x="711" y="106"/>
                  </a:lnTo>
                  <a:lnTo>
                    <a:pt x="694" y="108"/>
                  </a:lnTo>
                  <a:lnTo>
                    <a:pt x="54" y="108"/>
                  </a:lnTo>
                  <a:lnTo>
                    <a:pt x="37" y="106"/>
                  </a:lnTo>
                  <a:lnTo>
                    <a:pt x="23" y="98"/>
                  </a:lnTo>
                  <a:lnTo>
                    <a:pt x="10" y="86"/>
                  </a:lnTo>
                  <a:lnTo>
                    <a:pt x="3" y="71"/>
                  </a:lnTo>
                  <a:lnTo>
                    <a:pt x="0" y="54"/>
                  </a:lnTo>
                  <a:lnTo>
                    <a:pt x="3" y="37"/>
                  </a:lnTo>
                  <a:lnTo>
                    <a:pt x="10" y="22"/>
                  </a:lnTo>
                  <a:lnTo>
                    <a:pt x="23" y="10"/>
                  </a:lnTo>
                  <a:lnTo>
                    <a:pt x="37" y="2"/>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09" name="Shape 12409"/>
            <p:cNvSpPr/>
            <p:nvPr/>
          </p:nvSpPr>
          <p:spPr>
            <a:xfrm>
              <a:off x="5697538" y="6215063"/>
              <a:ext cx="119063" cy="17463"/>
            </a:xfrm>
            <a:custGeom>
              <a:avLst/>
              <a:gdLst/>
              <a:ahLst/>
              <a:cxnLst/>
              <a:rect l="0" t="0" r="0" b="0"/>
              <a:pathLst>
                <a:path w="749" h="109" extrusionOk="0">
                  <a:moveTo>
                    <a:pt x="54" y="0"/>
                  </a:moveTo>
                  <a:lnTo>
                    <a:pt x="694" y="0"/>
                  </a:lnTo>
                  <a:lnTo>
                    <a:pt x="711" y="3"/>
                  </a:lnTo>
                  <a:lnTo>
                    <a:pt x="726" y="11"/>
                  </a:lnTo>
                  <a:lnTo>
                    <a:pt x="737" y="22"/>
                  </a:lnTo>
                  <a:lnTo>
                    <a:pt x="746" y="37"/>
                  </a:lnTo>
                  <a:lnTo>
                    <a:pt x="749" y="55"/>
                  </a:lnTo>
                  <a:lnTo>
                    <a:pt x="746" y="72"/>
                  </a:lnTo>
                  <a:lnTo>
                    <a:pt x="737" y="86"/>
                  </a:lnTo>
                  <a:lnTo>
                    <a:pt x="726" y="98"/>
                  </a:lnTo>
                  <a:lnTo>
                    <a:pt x="711" y="107"/>
                  </a:lnTo>
                  <a:lnTo>
                    <a:pt x="694" y="109"/>
                  </a:lnTo>
                  <a:lnTo>
                    <a:pt x="54" y="109"/>
                  </a:lnTo>
                  <a:lnTo>
                    <a:pt x="37" y="107"/>
                  </a:lnTo>
                  <a:lnTo>
                    <a:pt x="23" y="98"/>
                  </a:lnTo>
                  <a:lnTo>
                    <a:pt x="10" y="86"/>
                  </a:lnTo>
                  <a:lnTo>
                    <a:pt x="3" y="72"/>
                  </a:lnTo>
                  <a:lnTo>
                    <a:pt x="0" y="55"/>
                  </a:lnTo>
                  <a:lnTo>
                    <a:pt x="3" y="37"/>
                  </a:lnTo>
                  <a:lnTo>
                    <a:pt x="10" y="22"/>
                  </a:lnTo>
                  <a:lnTo>
                    <a:pt x="23" y="11"/>
                  </a:lnTo>
                  <a:lnTo>
                    <a:pt x="37"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0" name="Shape 12410"/>
            <p:cNvSpPr/>
            <p:nvPr/>
          </p:nvSpPr>
          <p:spPr>
            <a:xfrm>
              <a:off x="5697538" y="6010275"/>
              <a:ext cx="119063" cy="100013"/>
            </a:xfrm>
            <a:custGeom>
              <a:avLst/>
              <a:gdLst/>
              <a:ahLst/>
              <a:cxnLst/>
              <a:rect l="0" t="0" r="0" b="0"/>
              <a:pathLst>
                <a:path w="749" h="624" extrusionOk="0">
                  <a:moveTo>
                    <a:pt x="109" y="108"/>
                  </a:moveTo>
                  <a:lnTo>
                    <a:pt x="109" y="515"/>
                  </a:lnTo>
                  <a:lnTo>
                    <a:pt x="639" y="515"/>
                  </a:lnTo>
                  <a:lnTo>
                    <a:pt x="639" y="108"/>
                  </a:lnTo>
                  <a:lnTo>
                    <a:pt x="109" y="108"/>
                  </a:lnTo>
                  <a:close/>
                  <a:moveTo>
                    <a:pt x="54" y="0"/>
                  </a:moveTo>
                  <a:lnTo>
                    <a:pt x="694" y="0"/>
                  </a:lnTo>
                  <a:lnTo>
                    <a:pt x="711" y="3"/>
                  </a:lnTo>
                  <a:lnTo>
                    <a:pt x="726" y="11"/>
                  </a:lnTo>
                  <a:lnTo>
                    <a:pt x="737" y="22"/>
                  </a:lnTo>
                  <a:lnTo>
                    <a:pt x="746" y="37"/>
                  </a:lnTo>
                  <a:lnTo>
                    <a:pt x="749" y="55"/>
                  </a:lnTo>
                  <a:lnTo>
                    <a:pt x="749" y="569"/>
                  </a:lnTo>
                  <a:lnTo>
                    <a:pt x="746" y="587"/>
                  </a:lnTo>
                  <a:lnTo>
                    <a:pt x="737" y="602"/>
                  </a:lnTo>
                  <a:lnTo>
                    <a:pt x="726" y="613"/>
                  </a:lnTo>
                  <a:lnTo>
                    <a:pt x="711" y="621"/>
                  </a:lnTo>
                  <a:lnTo>
                    <a:pt x="694" y="624"/>
                  </a:lnTo>
                  <a:lnTo>
                    <a:pt x="54" y="624"/>
                  </a:lnTo>
                  <a:lnTo>
                    <a:pt x="37" y="621"/>
                  </a:lnTo>
                  <a:lnTo>
                    <a:pt x="23" y="613"/>
                  </a:lnTo>
                  <a:lnTo>
                    <a:pt x="10" y="602"/>
                  </a:lnTo>
                  <a:lnTo>
                    <a:pt x="3" y="587"/>
                  </a:lnTo>
                  <a:lnTo>
                    <a:pt x="0" y="569"/>
                  </a:lnTo>
                  <a:lnTo>
                    <a:pt x="0" y="55"/>
                  </a:lnTo>
                  <a:lnTo>
                    <a:pt x="3" y="37"/>
                  </a:lnTo>
                  <a:lnTo>
                    <a:pt x="10" y="22"/>
                  </a:lnTo>
                  <a:lnTo>
                    <a:pt x="23" y="11"/>
                  </a:lnTo>
                  <a:lnTo>
                    <a:pt x="37"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1" name="Shape 12411"/>
            <p:cNvSpPr/>
            <p:nvPr/>
          </p:nvSpPr>
          <p:spPr>
            <a:xfrm>
              <a:off x="5845175" y="6092825"/>
              <a:ext cx="119063" cy="17463"/>
            </a:xfrm>
            <a:custGeom>
              <a:avLst/>
              <a:gdLst/>
              <a:ahLst/>
              <a:cxnLst/>
              <a:rect l="0" t="0" r="0" b="0"/>
              <a:pathLst>
                <a:path w="749" h="109" extrusionOk="0">
                  <a:moveTo>
                    <a:pt x="56" y="0"/>
                  </a:moveTo>
                  <a:lnTo>
                    <a:pt x="695" y="0"/>
                  </a:lnTo>
                  <a:lnTo>
                    <a:pt x="712" y="4"/>
                  </a:lnTo>
                  <a:lnTo>
                    <a:pt x="727" y="11"/>
                  </a:lnTo>
                  <a:lnTo>
                    <a:pt x="739" y="23"/>
                  </a:lnTo>
                  <a:lnTo>
                    <a:pt x="747" y="37"/>
                  </a:lnTo>
                  <a:lnTo>
                    <a:pt x="749" y="54"/>
                  </a:lnTo>
                  <a:lnTo>
                    <a:pt x="747" y="72"/>
                  </a:lnTo>
                  <a:lnTo>
                    <a:pt x="739" y="87"/>
                  </a:lnTo>
                  <a:lnTo>
                    <a:pt x="727" y="98"/>
                  </a:lnTo>
                  <a:lnTo>
                    <a:pt x="712" y="106"/>
                  </a:lnTo>
                  <a:lnTo>
                    <a:pt x="695" y="109"/>
                  </a:lnTo>
                  <a:lnTo>
                    <a:pt x="56" y="109"/>
                  </a:lnTo>
                  <a:lnTo>
                    <a:pt x="38" y="106"/>
                  </a:lnTo>
                  <a:lnTo>
                    <a:pt x="23" y="98"/>
                  </a:lnTo>
                  <a:lnTo>
                    <a:pt x="12" y="87"/>
                  </a:lnTo>
                  <a:lnTo>
                    <a:pt x="4" y="72"/>
                  </a:lnTo>
                  <a:lnTo>
                    <a:pt x="0" y="54"/>
                  </a:lnTo>
                  <a:lnTo>
                    <a:pt x="4" y="37"/>
                  </a:lnTo>
                  <a:lnTo>
                    <a:pt x="12" y="23"/>
                  </a:lnTo>
                  <a:lnTo>
                    <a:pt x="23" y="11"/>
                  </a:lnTo>
                  <a:lnTo>
                    <a:pt x="38" y="4"/>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2" name="Shape 12412"/>
            <p:cNvSpPr/>
            <p:nvPr/>
          </p:nvSpPr>
          <p:spPr>
            <a:xfrm>
              <a:off x="5845175" y="6051550"/>
              <a:ext cx="119063" cy="17463"/>
            </a:xfrm>
            <a:custGeom>
              <a:avLst/>
              <a:gdLst/>
              <a:ahLst/>
              <a:cxnLst/>
              <a:rect l="0" t="0" r="0" b="0"/>
              <a:pathLst>
                <a:path w="749" h="108" extrusionOk="0">
                  <a:moveTo>
                    <a:pt x="56" y="0"/>
                  </a:moveTo>
                  <a:lnTo>
                    <a:pt x="695" y="0"/>
                  </a:lnTo>
                  <a:lnTo>
                    <a:pt x="712" y="3"/>
                  </a:lnTo>
                  <a:lnTo>
                    <a:pt x="727" y="10"/>
                  </a:lnTo>
                  <a:lnTo>
                    <a:pt x="739" y="22"/>
                  </a:lnTo>
                  <a:lnTo>
                    <a:pt x="747" y="37"/>
                  </a:lnTo>
                  <a:lnTo>
                    <a:pt x="749" y="54"/>
                  </a:lnTo>
                  <a:lnTo>
                    <a:pt x="747" y="71"/>
                  </a:lnTo>
                  <a:lnTo>
                    <a:pt x="739" y="86"/>
                  </a:lnTo>
                  <a:lnTo>
                    <a:pt x="727" y="98"/>
                  </a:lnTo>
                  <a:lnTo>
                    <a:pt x="712" y="105"/>
                  </a:lnTo>
                  <a:lnTo>
                    <a:pt x="695" y="108"/>
                  </a:lnTo>
                  <a:lnTo>
                    <a:pt x="56" y="108"/>
                  </a:lnTo>
                  <a:lnTo>
                    <a:pt x="38" y="105"/>
                  </a:lnTo>
                  <a:lnTo>
                    <a:pt x="23" y="98"/>
                  </a:lnTo>
                  <a:lnTo>
                    <a:pt x="12" y="86"/>
                  </a:lnTo>
                  <a:lnTo>
                    <a:pt x="4" y="71"/>
                  </a:lnTo>
                  <a:lnTo>
                    <a:pt x="0" y="54"/>
                  </a:lnTo>
                  <a:lnTo>
                    <a:pt x="4" y="37"/>
                  </a:lnTo>
                  <a:lnTo>
                    <a:pt x="12" y="22"/>
                  </a:lnTo>
                  <a:lnTo>
                    <a:pt x="23" y="10"/>
                  </a:lnTo>
                  <a:lnTo>
                    <a:pt x="38"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3" name="Shape 12413"/>
            <p:cNvSpPr/>
            <p:nvPr/>
          </p:nvSpPr>
          <p:spPr>
            <a:xfrm>
              <a:off x="5845175" y="6010275"/>
              <a:ext cx="119063" cy="17463"/>
            </a:xfrm>
            <a:custGeom>
              <a:avLst/>
              <a:gdLst/>
              <a:ahLst/>
              <a:cxnLst/>
              <a:rect l="0" t="0" r="0" b="0"/>
              <a:pathLst>
                <a:path w="749" h="108" extrusionOk="0">
                  <a:moveTo>
                    <a:pt x="56" y="0"/>
                  </a:moveTo>
                  <a:lnTo>
                    <a:pt x="695" y="0"/>
                  </a:lnTo>
                  <a:lnTo>
                    <a:pt x="712" y="3"/>
                  </a:lnTo>
                  <a:lnTo>
                    <a:pt x="727" y="11"/>
                  </a:lnTo>
                  <a:lnTo>
                    <a:pt x="739" y="22"/>
                  </a:lnTo>
                  <a:lnTo>
                    <a:pt x="747" y="37"/>
                  </a:lnTo>
                  <a:lnTo>
                    <a:pt x="749" y="55"/>
                  </a:lnTo>
                  <a:lnTo>
                    <a:pt x="747" y="72"/>
                  </a:lnTo>
                  <a:lnTo>
                    <a:pt x="739" y="86"/>
                  </a:lnTo>
                  <a:lnTo>
                    <a:pt x="727" y="98"/>
                  </a:lnTo>
                  <a:lnTo>
                    <a:pt x="712" y="105"/>
                  </a:lnTo>
                  <a:lnTo>
                    <a:pt x="695" y="108"/>
                  </a:lnTo>
                  <a:lnTo>
                    <a:pt x="56" y="108"/>
                  </a:lnTo>
                  <a:lnTo>
                    <a:pt x="38" y="105"/>
                  </a:lnTo>
                  <a:lnTo>
                    <a:pt x="23" y="98"/>
                  </a:lnTo>
                  <a:lnTo>
                    <a:pt x="12" y="86"/>
                  </a:lnTo>
                  <a:lnTo>
                    <a:pt x="4" y="72"/>
                  </a:lnTo>
                  <a:lnTo>
                    <a:pt x="0" y="55"/>
                  </a:lnTo>
                  <a:lnTo>
                    <a:pt x="4" y="37"/>
                  </a:lnTo>
                  <a:lnTo>
                    <a:pt x="12" y="22"/>
                  </a:lnTo>
                  <a:lnTo>
                    <a:pt x="23" y="11"/>
                  </a:lnTo>
                  <a:lnTo>
                    <a:pt x="38"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4" name="Shape 12414"/>
            <p:cNvSpPr/>
            <p:nvPr/>
          </p:nvSpPr>
          <p:spPr>
            <a:xfrm>
              <a:off x="5845175" y="6134100"/>
              <a:ext cx="119063" cy="98425"/>
            </a:xfrm>
            <a:custGeom>
              <a:avLst/>
              <a:gdLst/>
              <a:ahLst/>
              <a:cxnLst/>
              <a:rect l="0" t="0" r="0" b="0"/>
              <a:pathLst>
                <a:path w="749" h="624" extrusionOk="0">
                  <a:moveTo>
                    <a:pt x="110" y="109"/>
                  </a:moveTo>
                  <a:lnTo>
                    <a:pt x="110" y="515"/>
                  </a:lnTo>
                  <a:lnTo>
                    <a:pt x="641" y="515"/>
                  </a:lnTo>
                  <a:lnTo>
                    <a:pt x="641" y="109"/>
                  </a:lnTo>
                  <a:lnTo>
                    <a:pt x="110" y="109"/>
                  </a:lnTo>
                  <a:close/>
                  <a:moveTo>
                    <a:pt x="56" y="0"/>
                  </a:moveTo>
                  <a:lnTo>
                    <a:pt x="695" y="0"/>
                  </a:lnTo>
                  <a:lnTo>
                    <a:pt x="712" y="3"/>
                  </a:lnTo>
                  <a:lnTo>
                    <a:pt x="727" y="10"/>
                  </a:lnTo>
                  <a:lnTo>
                    <a:pt x="739" y="23"/>
                  </a:lnTo>
                  <a:lnTo>
                    <a:pt x="747" y="37"/>
                  </a:lnTo>
                  <a:lnTo>
                    <a:pt x="749" y="54"/>
                  </a:lnTo>
                  <a:lnTo>
                    <a:pt x="749" y="570"/>
                  </a:lnTo>
                  <a:lnTo>
                    <a:pt x="747" y="587"/>
                  </a:lnTo>
                  <a:lnTo>
                    <a:pt x="739" y="601"/>
                  </a:lnTo>
                  <a:lnTo>
                    <a:pt x="727" y="613"/>
                  </a:lnTo>
                  <a:lnTo>
                    <a:pt x="712" y="622"/>
                  </a:lnTo>
                  <a:lnTo>
                    <a:pt x="695" y="624"/>
                  </a:lnTo>
                  <a:lnTo>
                    <a:pt x="56" y="624"/>
                  </a:lnTo>
                  <a:lnTo>
                    <a:pt x="38" y="622"/>
                  </a:lnTo>
                  <a:lnTo>
                    <a:pt x="23" y="613"/>
                  </a:lnTo>
                  <a:lnTo>
                    <a:pt x="12" y="601"/>
                  </a:lnTo>
                  <a:lnTo>
                    <a:pt x="4" y="587"/>
                  </a:lnTo>
                  <a:lnTo>
                    <a:pt x="0" y="570"/>
                  </a:lnTo>
                  <a:lnTo>
                    <a:pt x="0" y="54"/>
                  </a:lnTo>
                  <a:lnTo>
                    <a:pt x="4" y="37"/>
                  </a:lnTo>
                  <a:lnTo>
                    <a:pt x="12" y="23"/>
                  </a:lnTo>
                  <a:lnTo>
                    <a:pt x="23" y="10"/>
                  </a:lnTo>
                  <a:lnTo>
                    <a:pt x="38" y="3"/>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5" name="Shape 12415"/>
            <p:cNvSpPr/>
            <p:nvPr/>
          </p:nvSpPr>
          <p:spPr>
            <a:xfrm>
              <a:off x="5603875" y="5908675"/>
              <a:ext cx="384175" cy="49213"/>
            </a:xfrm>
            <a:custGeom>
              <a:avLst/>
              <a:gdLst/>
              <a:ahLst/>
              <a:cxnLst/>
              <a:rect l="0" t="0" r="0" b="0"/>
              <a:pathLst>
                <a:path w="2427" h="311" extrusionOk="0">
                  <a:moveTo>
                    <a:pt x="109" y="109"/>
                  </a:moveTo>
                  <a:lnTo>
                    <a:pt x="109" y="203"/>
                  </a:lnTo>
                  <a:lnTo>
                    <a:pt x="2318" y="203"/>
                  </a:lnTo>
                  <a:lnTo>
                    <a:pt x="2318" y="109"/>
                  </a:lnTo>
                  <a:lnTo>
                    <a:pt x="109" y="109"/>
                  </a:lnTo>
                  <a:close/>
                  <a:moveTo>
                    <a:pt x="54" y="0"/>
                  </a:moveTo>
                  <a:lnTo>
                    <a:pt x="2372" y="0"/>
                  </a:lnTo>
                  <a:lnTo>
                    <a:pt x="2390" y="3"/>
                  </a:lnTo>
                  <a:lnTo>
                    <a:pt x="2405" y="11"/>
                  </a:lnTo>
                  <a:lnTo>
                    <a:pt x="2416" y="23"/>
                  </a:lnTo>
                  <a:lnTo>
                    <a:pt x="2424" y="38"/>
                  </a:lnTo>
                  <a:lnTo>
                    <a:pt x="2427" y="55"/>
                  </a:lnTo>
                  <a:lnTo>
                    <a:pt x="2427" y="257"/>
                  </a:lnTo>
                  <a:lnTo>
                    <a:pt x="2424" y="274"/>
                  </a:lnTo>
                  <a:lnTo>
                    <a:pt x="2416" y="289"/>
                  </a:lnTo>
                  <a:lnTo>
                    <a:pt x="2405" y="301"/>
                  </a:lnTo>
                  <a:lnTo>
                    <a:pt x="2390" y="309"/>
                  </a:lnTo>
                  <a:lnTo>
                    <a:pt x="2372" y="311"/>
                  </a:lnTo>
                  <a:lnTo>
                    <a:pt x="54" y="311"/>
                  </a:lnTo>
                  <a:lnTo>
                    <a:pt x="38" y="309"/>
                  </a:lnTo>
                  <a:lnTo>
                    <a:pt x="22" y="301"/>
                  </a:lnTo>
                  <a:lnTo>
                    <a:pt x="10" y="289"/>
                  </a:lnTo>
                  <a:lnTo>
                    <a:pt x="3" y="274"/>
                  </a:lnTo>
                  <a:lnTo>
                    <a:pt x="0" y="257"/>
                  </a:lnTo>
                  <a:lnTo>
                    <a:pt x="0" y="55"/>
                  </a:lnTo>
                  <a:lnTo>
                    <a:pt x="3" y="38"/>
                  </a:lnTo>
                  <a:lnTo>
                    <a:pt x="10" y="23"/>
                  </a:lnTo>
                  <a:lnTo>
                    <a:pt x="22" y="11"/>
                  </a:lnTo>
                  <a:lnTo>
                    <a:pt x="38"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6" name="Shape 12416"/>
            <p:cNvSpPr/>
            <p:nvPr/>
          </p:nvSpPr>
          <p:spPr>
            <a:xfrm>
              <a:off x="5518150" y="5924550"/>
              <a:ext cx="17463" cy="17463"/>
            </a:xfrm>
            <a:custGeom>
              <a:avLst/>
              <a:gdLst/>
              <a:ahLst/>
              <a:cxnLst/>
              <a:rect l="0" t="0" r="0" b="0"/>
              <a:pathLst>
                <a:path w="109" h="108" extrusionOk="0">
                  <a:moveTo>
                    <a:pt x="54" y="0"/>
                  </a:moveTo>
                  <a:lnTo>
                    <a:pt x="68" y="2"/>
                  </a:lnTo>
                  <a:lnTo>
                    <a:pt x="81" y="7"/>
                  </a:lnTo>
                  <a:lnTo>
                    <a:pt x="93" y="15"/>
                  </a:lnTo>
                  <a:lnTo>
                    <a:pt x="101" y="27"/>
                  </a:lnTo>
                  <a:lnTo>
                    <a:pt x="107" y="39"/>
                  </a:lnTo>
                  <a:lnTo>
                    <a:pt x="109" y="54"/>
                  </a:lnTo>
                  <a:lnTo>
                    <a:pt x="107" y="68"/>
                  </a:lnTo>
                  <a:lnTo>
                    <a:pt x="101" y="81"/>
                  </a:lnTo>
                  <a:lnTo>
                    <a:pt x="93" y="92"/>
                  </a:lnTo>
                  <a:lnTo>
                    <a:pt x="81" y="100"/>
                  </a:lnTo>
                  <a:lnTo>
                    <a:pt x="68" y="106"/>
                  </a:lnTo>
                  <a:lnTo>
                    <a:pt x="54" y="108"/>
                  </a:lnTo>
                  <a:lnTo>
                    <a:pt x="40" y="106"/>
                  </a:lnTo>
                  <a:lnTo>
                    <a:pt x="27" y="100"/>
                  </a:lnTo>
                  <a:lnTo>
                    <a:pt x="15" y="92"/>
                  </a:lnTo>
                  <a:lnTo>
                    <a:pt x="7" y="81"/>
                  </a:lnTo>
                  <a:lnTo>
                    <a:pt x="2" y="68"/>
                  </a:lnTo>
                  <a:lnTo>
                    <a:pt x="0" y="54"/>
                  </a:lnTo>
                  <a:lnTo>
                    <a:pt x="2" y="39"/>
                  </a:lnTo>
                  <a:lnTo>
                    <a:pt x="7" y="27"/>
                  </a:lnTo>
                  <a:lnTo>
                    <a:pt x="15" y="15"/>
                  </a:lnTo>
                  <a:lnTo>
                    <a:pt x="27" y="7"/>
                  </a:lnTo>
                  <a:lnTo>
                    <a:pt x="40" y="2"/>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7" name="Shape 12417"/>
            <p:cNvSpPr/>
            <p:nvPr/>
          </p:nvSpPr>
          <p:spPr>
            <a:xfrm>
              <a:off x="5546725" y="5924550"/>
              <a:ext cx="17463" cy="17463"/>
            </a:xfrm>
            <a:custGeom>
              <a:avLst/>
              <a:gdLst/>
              <a:ahLst/>
              <a:cxnLst/>
              <a:rect l="0" t="0" r="0" b="0"/>
              <a:pathLst>
                <a:path w="110" h="108" extrusionOk="0">
                  <a:moveTo>
                    <a:pt x="56" y="0"/>
                  </a:moveTo>
                  <a:lnTo>
                    <a:pt x="70" y="2"/>
                  </a:lnTo>
                  <a:lnTo>
                    <a:pt x="82" y="7"/>
                  </a:lnTo>
                  <a:lnTo>
                    <a:pt x="93" y="15"/>
                  </a:lnTo>
                  <a:lnTo>
                    <a:pt x="103" y="27"/>
                  </a:lnTo>
                  <a:lnTo>
                    <a:pt x="108" y="39"/>
                  </a:lnTo>
                  <a:lnTo>
                    <a:pt x="110" y="54"/>
                  </a:lnTo>
                  <a:lnTo>
                    <a:pt x="108" y="68"/>
                  </a:lnTo>
                  <a:lnTo>
                    <a:pt x="103" y="81"/>
                  </a:lnTo>
                  <a:lnTo>
                    <a:pt x="93" y="92"/>
                  </a:lnTo>
                  <a:lnTo>
                    <a:pt x="82" y="100"/>
                  </a:lnTo>
                  <a:lnTo>
                    <a:pt x="70" y="106"/>
                  </a:lnTo>
                  <a:lnTo>
                    <a:pt x="56" y="108"/>
                  </a:lnTo>
                  <a:lnTo>
                    <a:pt x="41" y="106"/>
                  </a:lnTo>
                  <a:lnTo>
                    <a:pt x="28" y="100"/>
                  </a:lnTo>
                  <a:lnTo>
                    <a:pt x="17" y="92"/>
                  </a:lnTo>
                  <a:lnTo>
                    <a:pt x="9" y="81"/>
                  </a:lnTo>
                  <a:lnTo>
                    <a:pt x="2" y="68"/>
                  </a:lnTo>
                  <a:lnTo>
                    <a:pt x="0" y="54"/>
                  </a:lnTo>
                  <a:lnTo>
                    <a:pt x="2" y="39"/>
                  </a:lnTo>
                  <a:lnTo>
                    <a:pt x="9" y="27"/>
                  </a:lnTo>
                  <a:lnTo>
                    <a:pt x="17" y="15"/>
                  </a:lnTo>
                  <a:lnTo>
                    <a:pt x="28" y="7"/>
                  </a:lnTo>
                  <a:lnTo>
                    <a:pt x="41" y="2"/>
                  </a:lnTo>
                  <a:lnTo>
                    <a:pt x="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8" name="Shape 12418"/>
            <p:cNvSpPr/>
            <p:nvPr/>
          </p:nvSpPr>
          <p:spPr>
            <a:xfrm>
              <a:off x="5573713" y="5924550"/>
              <a:ext cx="17463" cy="17463"/>
            </a:xfrm>
            <a:custGeom>
              <a:avLst/>
              <a:gdLst/>
              <a:ahLst/>
              <a:cxnLst/>
              <a:rect l="0" t="0" r="0" b="0"/>
              <a:pathLst>
                <a:path w="109" h="108" extrusionOk="0">
                  <a:moveTo>
                    <a:pt x="54" y="0"/>
                  </a:moveTo>
                  <a:lnTo>
                    <a:pt x="68" y="2"/>
                  </a:lnTo>
                  <a:lnTo>
                    <a:pt x="82" y="7"/>
                  </a:lnTo>
                  <a:lnTo>
                    <a:pt x="93" y="15"/>
                  </a:lnTo>
                  <a:lnTo>
                    <a:pt x="101" y="27"/>
                  </a:lnTo>
                  <a:lnTo>
                    <a:pt x="107" y="39"/>
                  </a:lnTo>
                  <a:lnTo>
                    <a:pt x="109" y="54"/>
                  </a:lnTo>
                  <a:lnTo>
                    <a:pt x="107" y="68"/>
                  </a:lnTo>
                  <a:lnTo>
                    <a:pt x="101" y="81"/>
                  </a:lnTo>
                  <a:lnTo>
                    <a:pt x="93" y="92"/>
                  </a:lnTo>
                  <a:lnTo>
                    <a:pt x="82" y="100"/>
                  </a:lnTo>
                  <a:lnTo>
                    <a:pt x="68" y="106"/>
                  </a:lnTo>
                  <a:lnTo>
                    <a:pt x="54" y="108"/>
                  </a:lnTo>
                  <a:lnTo>
                    <a:pt x="40" y="106"/>
                  </a:lnTo>
                  <a:lnTo>
                    <a:pt x="28" y="100"/>
                  </a:lnTo>
                  <a:lnTo>
                    <a:pt x="15" y="92"/>
                  </a:lnTo>
                  <a:lnTo>
                    <a:pt x="7" y="81"/>
                  </a:lnTo>
                  <a:lnTo>
                    <a:pt x="2" y="68"/>
                  </a:lnTo>
                  <a:lnTo>
                    <a:pt x="0" y="54"/>
                  </a:lnTo>
                  <a:lnTo>
                    <a:pt x="2" y="39"/>
                  </a:lnTo>
                  <a:lnTo>
                    <a:pt x="7" y="27"/>
                  </a:lnTo>
                  <a:lnTo>
                    <a:pt x="15" y="15"/>
                  </a:lnTo>
                  <a:lnTo>
                    <a:pt x="28" y="7"/>
                  </a:lnTo>
                  <a:lnTo>
                    <a:pt x="40" y="2"/>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19" name="Shape 12419"/>
            <p:cNvSpPr/>
            <p:nvPr/>
          </p:nvSpPr>
          <p:spPr>
            <a:xfrm>
              <a:off x="5489575" y="5883275"/>
              <a:ext cx="533400" cy="395288"/>
            </a:xfrm>
            <a:custGeom>
              <a:avLst/>
              <a:gdLst/>
              <a:ahLst/>
              <a:cxnLst/>
              <a:rect l="0" t="0" r="0" b="0"/>
              <a:pathLst>
                <a:path w="3365" h="2488" extrusionOk="0">
                  <a:moveTo>
                    <a:pt x="109" y="615"/>
                  </a:moveTo>
                  <a:lnTo>
                    <a:pt x="109" y="2379"/>
                  </a:lnTo>
                  <a:lnTo>
                    <a:pt x="3256" y="2379"/>
                  </a:lnTo>
                  <a:lnTo>
                    <a:pt x="3256" y="615"/>
                  </a:lnTo>
                  <a:lnTo>
                    <a:pt x="109" y="615"/>
                  </a:lnTo>
                  <a:close/>
                  <a:moveTo>
                    <a:pt x="109" y="109"/>
                  </a:moveTo>
                  <a:lnTo>
                    <a:pt x="109" y="508"/>
                  </a:lnTo>
                  <a:lnTo>
                    <a:pt x="3256" y="508"/>
                  </a:lnTo>
                  <a:lnTo>
                    <a:pt x="3256" y="109"/>
                  </a:lnTo>
                  <a:lnTo>
                    <a:pt x="109" y="109"/>
                  </a:lnTo>
                  <a:close/>
                  <a:moveTo>
                    <a:pt x="54" y="0"/>
                  </a:moveTo>
                  <a:lnTo>
                    <a:pt x="3310" y="0"/>
                  </a:lnTo>
                  <a:lnTo>
                    <a:pt x="3327" y="3"/>
                  </a:lnTo>
                  <a:lnTo>
                    <a:pt x="3342" y="11"/>
                  </a:lnTo>
                  <a:lnTo>
                    <a:pt x="3354" y="22"/>
                  </a:lnTo>
                  <a:lnTo>
                    <a:pt x="3362" y="38"/>
                  </a:lnTo>
                  <a:lnTo>
                    <a:pt x="3365" y="55"/>
                  </a:lnTo>
                  <a:lnTo>
                    <a:pt x="3365" y="2434"/>
                  </a:lnTo>
                  <a:lnTo>
                    <a:pt x="3362" y="2451"/>
                  </a:lnTo>
                  <a:lnTo>
                    <a:pt x="3354" y="2466"/>
                  </a:lnTo>
                  <a:lnTo>
                    <a:pt x="3342" y="2478"/>
                  </a:lnTo>
                  <a:lnTo>
                    <a:pt x="3327" y="2485"/>
                  </a:lnTo>
                  <a:lnTo>
                    <a:pt x="3310" y="2488"/>
                  </a:lnTo>
                  <a:lnTo>
                    <a:pt x="54" y="2488"/>
                  </a:lnTo>
                  <a:lnTo>
                    <a:pt x="38" y="2485"/>
                  </a:lnTo>
                  <a:lnTo>
                    <a:pt x="22" y="2478"/>
                  </a:lnTo>
                  <a:lnTo>
                    <a:pt x="10" y="2466"/>
                  </a:lnTo>
                  <a:lnTo>
                    <a:pt x="3" y="2451"/>
                  </a:lnTo>
                  <a:lnTo>
                    <a:pt x="0" y="2434"/>
                  </a:lnTo>
                  <a:lnTo>
                    <a:pt x="0" y="55"/>
                  </a:lnTo>
                  <a:lnTo>
                    <a:pt x="3" y="38"/>
                  </a:lnTo>
                  <a:lnTo>
                    <a:pt x="10" y="22"/>
                  </a:lnTo>
                  <a:lnTo>
                    <a:pt x="22" y="11"/>
                  </a:lnTo>
                  <a:lnTo>
                    <a:pt x="38" y="3"/>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20" name="Shape 12420"/>
          <p:cNvGrpSpPr/>
          <p:nvPr/>
        </p:nvGrpSpPr>
        <p:grpSpPr>
          <a:xfrm flipH="1">
            <a:off x="3087496" y="2084054"/>
            <a:ext cx="257609" cy="188649"/>
            <a:chOff x="4705350" y="5827713"/>
            <a:chExt cx="515938" cy="377825"/>
          </a:xfrm>
        </p:grpSpPr>
        <p:sp>
          <p:nvSpPr>
            <p:cNvPr id="12421" name="Shape 12421"/>
            <p:cNvSpPr/>
            <p:nvPr/>
          </p:nvSpPr>
          <p:spPr>
            <a:xfrm>
              <a:off x="4741863" y="5854700"/>
              <a:ext cx="17463" cy="17462"/>
            </a:xfrm>
            <a:custGeom>
              <a:avLst/>
              <a:gdLst/>
              <a:ahLst/>
              <a:cxnLst/>
              <a:rect l="0" t="0" r="0" b="0"/>
              <a:pathLst>
                <a:path w="119" h="120" extrusionOk="0">
                  <a:moveTo>
                    <a:pt x="59" y="0"/>
                  </a:moveTo>
                  <a:lnTo>
                    <a:pt x="74" y="3"/>
                  </a:lnTo>
                  <a:lnTo>
                    <a:pt x="88" y="8"/>
                  </a:lnTo>
                  <a:lnTo>
                    <a:pt x="101" y="18"/>
                  </a:lnTo>
                  <a:lnTo>
                    <a:pt x="111" y="30"/>
                  </a:lnTo>
                  <a:lnTo>
                    <a:pt x="117" y="45"/>
                  </a:lnTo>
                  <a:lnTo>
                    <a:pt x="119" y="60"/>
                  </a:lnTo>
                  <a:lnTo>
                    <a:pt x="117" y="75"/>
                  </a:lnTo>
                  <a:lnTo>
                    <a:pt x="111" y="90"/>
                  </a:lnTo>
                  <a:lnTo>
                    <a:pt x="101" y="103"/>
                  </a:lnTo>
                  <a:lnTo>
                    <a:pt x="88" y="112"/>
                  </a:lnTo>
                  <a:lnTo>
                    <a:pt x="74" y="118"/>
                  </a:lnTo>
                  <a:lnTo>
                    <a:pt x="59" y="120"/>
                  </a:lnTo>
                  <a:lnTo>
                    <a:pt x="44" y="118"/>
                  </a:lnTo>
                  <a:lnTo>
                    <a:pt x="29" y="112"/>
                  </a:lnTo>
                  <a:lnTo>
                    <a:pt x="17" y="103"/>
                  </a:lnTo>
                  <a:lnTo>
                    <a:pt x="7" y="90"/>
                  </a:lnTo>
                  <a:lnTo>
                    <a:pt x="2" y="75"/>
                  </a:lnTo>
                  <a:lnTo>
                    <a:pt x="0" y="60"/>
                  </a:lnTo>
                  <a:lnTo>
                    <a:pt x="2" y="45"/>
                  </a:lnTo>
                  <a:lnTo>
                    <a:pt x="7" y="30"/>
                  </a:lnTo>
                  <a:lnTo>
                    <a:pt x="17" y="18"/>
                  </a:lnTo>
                  <a:lnTo>
                    <a:pt x="29" y="8"/>
                  </a:lnTo>
                  <a:lnTo>
                    <a:pt x="44" y="3"/>
                  </a:lnTo>
                  <a:lnTo>
                    <a:pt x="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2" name="Shape 12422"/>
            <p:cNvSpPr/>
            <p:nvPr/>
          </p:nvSpPr>
          <p:spPr>
            <a:xfrm>
              <a:off x="4772025" y="5854700"/>
              <a:ext cx="15875" cy="17462"/>
            </a:xfrm>
            <a:custGeom>
              <a:avLst/>
              <a:gdLst/>
              <a:ahLst/>
              <a:cxnLst/>
              <a:rect l="0" t="0" r="0" b="0"/>
              <a:pathLst>
                <a:path w="120" h="120" extrusionOk="0">
                  <a:moveTo>
                    <a:pt x="60" y="0"/>
                  </a:moveTo>
                  <a:lnTo>
                    <a:pt x="76" y="3"/>
                  </a:lnTo>
                  <a:lnTo>
                    <a:pt x="90" y="8"/>
                  </a:lnTo>
                  <a:lnTo>
                    <a:pt x="102" y="18"/>
                  </a:lnTo>
                  <a:lnTo>
                    <a:pt x="112" y="30"/>
                  </a:lnTo>
                  <a:lnTo>
                    <a:pt x="118" y="45"/>
                  </a:lnTo>
                  <a:lnTo>
                    <a:pt x="120" y="60"/>
                  </a:lnTo>
                  <a:lnTo>
                    <a:pt x="118" y="75"/>
                  </a:lnTo>
                  <a:lnTo>
                    <a:pt x="112" y="90"/>
                  </a:lnTo>
                  <a:lnTo>
                    <a:pt x="102" y="103"/>
                  </a:lnTo>
                  <a:lnTo>
                    <a:pt x="90" y="112"/>
                  </a:lnTo>
                  <a:lnTo>
                    <a:pt x="76" y="118"/>
                  </a:lnTo>
                  <a:lnTo>
                    <a:pt x="60" y="120"/>
                  </a:lnTo>
                  <a:lnTo>
                    <a:pt x="45" y="118"/>
                  </a:lnTo>
                  <a:lnTo>
                    <a:pt x="31" y="112"/>
                  </a:lnTo>
                  <a:lnTo>
                    <a:pt x="18" y="103"/>
                  </a:lnTo>
                  <a:lnTo>
                    <a:pt x="9" y="90"/>
                  </a:lnTo>
                  <a:lnTo>
                    <a:pt x="2" y="75"/>
                  </a:lnTo>
                  <a:lnTo>
                    <a:pt x="0" y="60"/>
                  </a:lnTo>
                  <a:lnTo>
                    <a:pt x="2" y="45"/>
                  </a:lnTo>
                  <a:lnTo>
                    <a:pt x="9" y="30"/>
                  </a:lnTo>
                  <a:lnTo>
                    <a:pt x="18" y="18"/>
                  </a:lnTo>
                  <a:lnTo>
                    <a:pt x="31" y="8"/>
                  </a:lnTo>
                  <a:lnTo>
                    <a:pt x="45"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3" name="Shape 12423"/>
            <p:cNvSpPr/>
            <p:nvPr/>
          </p:nvSpPr>
          <p:spPr>
            <a:xfrm>
              <a:off x="4800600" y="5854700"/>
              <a:ext cx="17463" cy="17462"/>
            </a:xfrm>
            <a:custGeom>
              <a:avLst/>
              <a:gdLst/>
              <a:ahLst/>
              <a:cxnLst/>
              <a:rect l="0" t="0" r="0" b="0"/>
              <a:pathLst>
                <a:path w="119" h="120" extrusionOk="0">
                  <a:moveTo>
                    <a:pt x="60" y="0"/>
                  </a:moveTo>
                  <a:lnTo>
                    <a:pt x="75" y="3"/>
                  </a:lnTo>
                  <a:lnTo>
                    <a:pt x="90" y="8"/>
                  </a:lnTo>
                  <a:lnTo>
                    <a:pt x="102" y="18"/>
                  </a:lnTo>
                  <a:lnTo>
                    <a:pt x="112" y="30"/>
                  </a:lnTo>
                  <a:lnTo>
                    <a:pt x="117" y="45"/>
                  </a:lnTo>
                  <a:lnTo>
                    <a:pt x="119" y="60"/>
                  </a:lnTo>
                  <a:lnTo>
                    <a:pt x="117" y="75"/>
                  </a:lnTo>
                  <a:lnTo>
                    <a:pt x="112" y="90"/>
                  </a:lnTo>
                  <a:lnTo>
                    <a:pt x="102" y="103"/>
                  </a:lnTo>
                  <a:lnTo>
                    <a:pt x="90" y="112"/>
                  </a:lnTo>
                  <a:lnTo>
                    <a:pt x="75" y="118"/>
                  </a:lnTo>
                  <a:lnTo>
                    <a:pt x="60" y="120"/>
                  </a:lnTo>
                  <a:lnTo>
                    <a:pt x="44" y="118"/>
                  </a:lnTo>
                  <a:lnTo>
                    <a:pt x="29" y="112"/>
                  </a:lnTo>
                  <a:lnTo>
                    <a:pt x="17" y="103"/>
                  </a:lnTo>
                  <a:lnTo>
                    <a:pt x="8" y="90"/>
                  </a:lnTo>
                  <a:lnTo>
                    <a:pt x="2" y="75"/>
                  </a:lnTo>
                  <a:lnTo>
                    <a:pt x="0" y="60"/>
                  </a:lnTo>
                  <a:lnTo>
                    <a:pt x="2" y="45"/>
                  </a:lnTo>
                  <a:lnTo>
                    <a:pt x="8" y="30"/>
                  </a:lnTo>
                  <a:lnTo>
                    <a:pt x="17" y="18"/>
                  </a:lnTo>
                  <a:lnTo>
                    <a:pt x="29" y="8"/>
                  </a:lnTo>
                  <a:lnTo>
                    <a:pt x="44"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4" name="Shape 12424"/>
            <p:cNvSpPr/>
            <p:nvPr/>
          </p:nvSpPr>
          <p:spPr>
            <a:xfrm>
              <a:off x="4895850" y="5924550"/>
              <a:ext cx="134938" cy="230187"/>
            </a:xfrm>
            <a:custGeom>
              <a:avLst/>
              <a:gdLst/>
              <a:ahLst/>
              <a:cxnLst/>
              <a:rect l="0" t="0" r="0" b="0"/>
              <a:pathLst>
                <a:path w="943" h="1601" extrusionOk="0">
                  <a:moveTo>
                    <a:pt x="120" y="775"/>
                  </a:moveTo>
                  <a:lnTo>
                    <a:pt x="120" y="1480"/>
                  </a:lnTo>
                  <a:lnTo>
                    <a:pt x="822" y="1480"/>
                  </a:lnTo>
                  <a:lnTo>
                    <a:pt x="822" y="775"/>
                  </a:lnTo>
                  <a:lnTo>
                    <a:pt x="120" y="775"/>
                  </a:lnTo>
                  <a:close/>
                  <a:moveTo>
                    <a:pt x="471" y="0"/>
                  </a:moveTo>
                  <a:lnTo>
                    <a:pt x="517" y="3"/>
                  </a:lnTo>
                  <a:lnTo>
                    <a:pt x="560" y="12"/>
                  </a:lnTo>
                  <a:lnTo>
                    <a:pt x="603" y="27"/>
                  </a:lnTo>
                  <a:lnTo>
                    <a:pt x="642" y="47"/>
                  </a:lnTo>
                  <a:lnTo>
                    <a:pt x="677" y="70"/>
                  </a:lnTo>
                  <a:lnTo>
                    <a:pt x="709" y="99"/>
                  </a:lnTo>
                  <a:lnTo>
                    <a:pt x="738" y="131"/>
                  </a:lnTo>
                  <a:lnTo>
                    <a:pt x="762" y="167"/>
                  </a:lnTo>
                  <a:lnTo>
                    <a:pt x="781" y="206"/>
                  </a:lnTo>
                  <a:lnTo>
                    <a:pt x="795" y="248"/>
                  </a:lnTo>
                  <a:lnTo>
                    <a:pt x="804" y="292"/>
                  </a:lnTo>
                  <a:lnTo>
                    <a:pt x="807" y="338"/>
                  </a:lnTo>
                  <a:lnTo>
                    <a:pt x="807" y="655"/>
                  </a:lnTo>
                  <a:lnTo>
                    <a:pt x="882" y="655"/>
                  </a:lnTo>
                  <a:lnTo>
                    <a:pt x="902" y="658"/>
                  </a:lnTo>
                  <a:lnTo>
                    <a:pt x="918" y="667"/>
                  </a:lnTo>
                  <a:lnTo>
                    <a:pt x="931" y="680"/>
                  </a:lnTo>
                  <a:lnTo>
                    <a:pt x="939" y="696"/>
                  </a:lnTo>
                  <a:lnTo>
                    <a:pt x="943" y="714"/>
                  </a:lnTo>
                  <a:lnTo>
                    <a:pt x="943" y="1540"/>
                  </a:lnTo>
                  <a:lnTo>
                    <a:pt x="939" y="1560"/>
                  </a:lnTo>
                  <a:lnTo>
                    <a:pt x="931" y="1576"/>
                  </a:lnTo>
                  <a:lnTo>
                    <a:pt x="918" y="1589"/>
                  </a:lnTo>
                  <a:lnTo>
                    <a:pt x="902" y="1598"/>
                  </a:lnTo>
                  <a:lnTo>
                    <a:pt x="882" y="1601"/>
                  </a:lnTo>
                  <a:lnTo>
                    <a:pt x="61" y="1601"/>
                  </a:lnTo>
                  <a:lnTo>
                    <a:pt x="41" y="1598"/>
                  </a:lnTo>
                  <a:lnTo>
                    <a:pt x="25" y="1589"/>
                  </a:lnTo>
                  <a:lnTo>
                    <a:pt x="12" y="1576"/>
                  </a:lnTo>
                  <a:lnTo>
                    <a:pt x="3" y="1560"/>
                  </a:lnTo>
                  <a:lnTo>
                    <a:pt x="0" y="1540"/>
                  </a:lnTo>
                  <a:lnTo>
                    <a:pt x="0" y="714"/>
                  </a:lnTo>
                  <a:lnTo>
                    <a:pt x="3" y="696"/>
                  </a:lnTo>
                  <a:lnTo>
                    <a:pt x="12" y="680"/>
                  </a:lnTo>
                  <a:lnTo>
                    <a:pt x="25" y="667"/>
                  </a:lnTo>
                  <a:lnTo>
                    <a:pt x="41" y="658"/>
                  </a:lnTo>
                  <a:lnTo>
                    <a:pt x="61" y="655"/>
                  </a:lnTo>
                  <a:lnTo>
                    <a:pt x="688" y="655"/>
                  </a:lnTo>
                  <a:lnTo>
                    <a:pt x="688" y="338"/>
                  </a:lnTo>
                  <a:lnTo>
                    <a:pt x="685" y="302"/>
                  </a:lnTo>
                  <a:lnTo>
                    <a:pt x="677" y="270"/>
                  </a:lnTo>
                  <a:lnTo>
                    <a:pt x="664" y="238"/>
                  </a:lnTo>
                  <a:lnTo>
                    <a:pt x="646" y="210"/>
                  </a:lnTo>
                  <a:lnTo>
                    <a:pt x="624" y="184"/>
                  </a:lnTo>
                  <a:lnTo>
                    <a:pt x="599" y="162"/>
                  </a:lnTo>
                  <a:lnTo>
                    <a:pt x="571" y="144"/>
                  </a:lnTo>
                  <a:lnTo>
                    <a:pt x="540" y="131"/>
                  </a:lnTo>
                  <a:lnTo>
                    <a:pt x="506" y="123"/>
                  </a:lnTo>
                  <a:lnTo>
                    <a:pt x="471" y="121"/>
                  </a:lnTo>
                  <a:lnTo>
                    <a:pt x="437" y="123"/>
                  </a:lnTo>
                  <a:lnTo>
                    <a:pt x="403" y="131"/>
                  </a:lnTo>
                  <a:lnTo>
                    <a:pt x="372" y="144"/>
                  </a:lnTo>
                  <a:lnTo>
                    <a:pt x="344" y="162"/>
                  </a:lnTo>
                  <a:lnTo>
                    <a:pt x="319" y="184"/>
                  </a:lnTo>
                  <a:lnTo>
                    <a:pt x="297" y="210"/>
                  </a:lnTo>
                  <a:lnTo>
                    <a:pt x="279" y="238"/>
                  </a:lnTo>
                  <a:lnTo>
                    <a:pt x="266" y="270"/>
                  </a:lnTo>
                  <a:lnTo>
                    <a:pt x="258" y="302"/>
                  </a:lnTo>
                  <a:lnTo>
                    <a:pt x="255" y="338"/>
                  </a:lnTo>
                  <a:lnTo>
                    <a:pt x="255" y="493"/>
                  </a:lnTo>
                  <a:lnTo>
                    <a:pt x="252" y="511"/>
                  </a:lnTo>
                  <a:lnTo>
                    <a:pt x="243" y="527"/>
                  </a:lnTo>
                  <a:lnTo>
                    <a:pt x="230" y="540"/>
                  </a:lnTo>
                  <a:lnTo>
                    <a:pt x="214" y="549"/>
                  </a:lnTo>
                  <a:lnTo>
                    <a:pt x="195" y="552"/>
                  </a:lnTo>
                  <a:lnTo>
                    <a:pt x="176" y="549"/>
                  </a:lnTo>
                  <a:lnTo>
                    <a:pt x="159" y="540"/>
                  </a:lnTo>
                  <a:lnTo>
                    <a:pt x="146" y="527"/>
                  </a:lnTo>
                  <a:lnTo>
                    <a:pt x="138" y="511"/>
                  </a:lnTo>
                  <a:lnTo>
                    <a:pt x="136" y="493"/>
                  </a:lnTo>
                  <a:lnTo>
                    <a:pt x="136" y="338"/>
                  </a:lnTo>
                  <a:lnTo>
                    <a:pt x="139" y="292"/>
                  </a:lnTo>
                  <a:lnTo>
                    <a:pt x="148" y="248"/>
                  </a:lnTo>
                  <a:lnTo>
                    <a:pt x="162" y="206"/>
                  </a:lnTo>
                  <a:lnTo>
                    <a:pt x="181" y="167"/>
                  </a:lnTo>
                  <a:lnTo>
                    <a:pt x="205" y="131"/>
                  </a:lnTo>
                  <a:lnTo>
                    <a:pt x="234" y="99"/>
                  </a:lnTo>
                  <a:lnTo>
                    <a:pt x="266" y="70"/>
                  </a:lnTo>
                  <a:lnTo>
                    <a:pt x="302" y="47"/>
                  </a:lnTo>
                  <a:lnTo>
                    <a:pt x="340" y="27"/>
                  </a:lnTo>
                  <a:lnTo>
                    <a:pt x="383" y="12"/>
                  </a:lnTo>
                  <a:lnTo>
                    <a:pt x="426" y="3"/>
                  </a:lnTo>
                  <a:lnTo>
                    <a:pt x="4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5" name="Shape 12425"/>
            <p:cNvSpPr/>
            <p:nvPr/>
          </p:nvSpPr>
          <p:spPr>
            <a:xfrm>
              <a:off x="4705350" y="5827713"/>
              <a:ext cx="515938" cy="377825"/>
            </a:xfrm>
            <a:custGeom>
              <a:avLst/>
              <a:gdLst/>
              <a:ahLst/>
              <a:cxnLst/>
              <a:rect l="0" t="0" r="0" b="0"/>
              <a:pathLst>
                <a:path w="3573" h="2616" extrusionOk="0">
                  <a:moveTo>
                    <a:pt x="119" y="496"/>
                  </a:moveTo>
                  <a:lnTo>
                    <a:pt x="119" y="2495"/>
                  </a:lnTo>
                  <a:lnTo>
                    <a:pt x="3454" y="2495"/>
                  </a:lnTo>
                  <a:lnTo>
                    <a:pt x="3454" y="496"/>
                  </a:lnTo>
                  <a:lnTo>
                    <a:pt x="119" y="496"/>
                  </a:lnTo>
                  <a:close/>
                  <a:moveTo>
                    <a:pt x="119" y="120"/>
                  </a:moveTo>
                  <a:lnTo>
                    <a:pt x="119" y="377"/>
                  </a:lnTo>
                  <a:lnTo>
                    <a:pt x="3454" y="377"/>
                  </a:lnTo>
                  <a:lnTo>
                    <a:pt x="3454" y="120"/>
                  </a:lnTo>
                  <a:lnTo>
                    <a:pt x="119" y="120"/>
                  </a:lnTo>
                  <a:close/>
                  <a:moveTo>
                    <a:pt x="60" y="0"/>
                  </a:moveTo>
                  <a:lnTo>
                    <a:pt x="3513" y="0"/>
                  </a:lnTo>
                  <a:lnTo>
                    <a:pt x="3532" y="4"/>
                  </a:lnTo>
                  <a:lnTo>
                    <a:pt x="3548" y="12"/>
                  </a:lnTo>
                  <a:lnTo>
                    <a:pt x="3561" y="25"/>
                  </a:lnTo>
                  <a:lnTo>
                    <a:pt x="3570" y="42"/>
                  </a:lnTo>
                  <a:lnTo>
                    <a:pt x="3573" y="60"/>
                  </a:lnTo>
                  <a:lnTo>
                    <a:pt x="3573" y="2555"/>
                  </a:lnTo>
                  <a:lnTo>
                    <a:pt x="3570" y="2575"/>
                  </a:lnTo>
                  <a:lnTo>
                    <a:pt x="3561" y="2591"/>
                  </a:lnTo>
                  <a:lnTo>
                    <a:pt x="3548" y="2604"/>
                  </a:lnTo>
                  <a:lnTo>
                    <a:pt x="3532" y="2613"/>
                  </a:lnTo>
                  <a:lnTo>
                    <a:pt x="3513" y="2616"/>
                  </a:lnTo>
                  <a:lnTo>
                    <a:pt x="60" y="2616"/>
                  </a:lnTo>
                  <a:lnTo>
                    <a:pt x="41" y="2613"/>
                  </a:lnTo>
                  <a:lnTo>
                    <a:pt x="25" y="2604"/>
                  </a:lnTo>
                  <a:lnTo>
                    <a:pt x="12" y="2591"/>
                  </a:lnTo>
                  <a:lnTo>
                    <a:pt x="3" y="2575"/>
                  </a:lnTo>
                  <a:lnTo>
                    <a:pt x="0" y="2555"/>
                  </a:lnTo>
                  <a:lnTo>
                    <a:pt x="0" y="60"/>
                  </a:lnTo>
                  <a:lnTo>
                    <a:pt x="3" y="42"/>
                  </a:lnTo>
                  <a:lnTo>
                    <a:pt x="12" y="25"/>
                  </a:lnTo>
                  <a:lnTo>
                    <a:pt x="25" y="12"/>
                  </a:lnTo>
                  <a:lnTo>
                    <a:pt x="41" y="4"/>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26" name="Shape 12426"/>
          <p:cNvGrpSpPr/>
          <p:nvPr/>
        </p:nvGrpSpPr>
        <p:grpSpPr>
          <a:xfrm flipH="1">
            <a:off x="2533144" y="2047989"/>
            <a:ext cx="254439" cy="260780"/>
            <a:chOff x="3973513" y="5880100"/>
            <a:chExt cx="509588" cy="522288"/>
          </a:xfrm>
        </p:grpSpPr>
        <p:sp>
          <p:nvSpPr>
            <p:cNvPr id="12427" name="Shape 12427"/>
            <p:cNvSpPr/>
            <p:nvPr/>
          </p:nvSpPr>
          <p:spPr>
            <a:xfrm>
              <a:off x="3973513" y="6100763"/>
              <a:ext cx="409575" cy="301625"/>
            </a:xfrm>
            <a:custGeom>
              <a:avLst/>
              <a:gdLst/>
              <a:ahLst/>
              <a:cxnLst/>
              <a:rect l="0" t="0" r="0" b="0"/>
              <a:pathLst>
                <a:path w="2577" h="2088" extrusionOk="0">
                  <a:moveTo>
                    <a:pt x="275" y="120"/>
                  </a:moveTo>
                  <a:lnTo>
                    <a:pt x="245" y="122"/>
                  </a:lnTo>
                  <a:lnTo>
                    <a:pt x="217" y="131"/>
                  </a:lnTo>
                  <a:lnTo>
                    <a:pt x="191" y="144"/>
                  </a:lnTo>
                  <a:lnTo>
                    <a:pt x="168" y="163"/>
                  </a:lnTo>
                  <a:lnTo>
                    <a:pt x="148" y="185"/>
                  </a:lnTo>
                  <a:lnTo>
                    <a:pt x="131" y="210"/>
                  </a:lnTo>
                  <a:lnTo>
                    <a:pt x="119" y="239"/>
                  </a:lnTo>
                  <a:lnTo>
                    <a:pt x="111" y="270"/>
                  </a:lnTo>
                  <a:lnTo>
                    <a:pt x="109" y="303"/>
                  </a:lnTo>
                  <a:lnTo>
                    <a:pt x="109" y="1525"/>
                  </a:lnTo>
                  <a:lnTo>
                    <a:pt x="111" y="1558"/>
                  </a:lnTo>
                  <a:lnTo>
                    <a:pt x="119" y="1589"/>
                  </a:lnTo>
                  <a:lnTo>
                    <a:pt x="131" y="1617"/>
                  </a:lnTo>
                  <a:lnTo>
                    <a:pt x="148" y="1643"/>
                  </a:lnTo>
                  <a:lnTo>
                    <a:pt x="168" y="1665"/>
                  </a:lnTo>
                  <a:lnTo>
                    <a:pt x="191" y="1682"/>
                  </a:lnTo>
                  <a:lnTo>
                    <a:pt x="217" y="1697"/>
                  </a:lnTo>
                  <a:lnTo>
                    <a:pt x="245" y="1704"/>
                  </a:lnTo>
                  <a:lnTo>
                    <a:pt x="275" y="1708"/>
                  </a:lnTo>
                  <a:lnTo>
                    <a:pt x="471" y="1708"/>
                  </a:lnTo>
                  <a:lnTo>
                    <a:pt x="487" y="1711"/>
                  </a:lnTo>
                  <a:lnTo>
                    <a:pt x="502" y="1719"/>
                  </a:lnTo>
                  <a:lnTo>
                    <a:pt x="514" y="1731"/>
                  </a:lnTo>
                  <a:lnTo>
                    <a:pt x="522" y="1746"/>
                  </a:lnTo>
                  <a:lnTo>
                    <a:pt x="525" y="1764"/>
                  </a:lnTo>
                  <a:lnTo>
                    <a:pt x="524" y="1782"/>
                  </a:lnTo>
                  <a:lnTo>
                    <a:pt x="492" y="1921"/>
                  </a:lnTo>
                  <a:lnTo>
                    <a:pt x="900" y="1713"/>
                  </a:lnTo>
                  <a:lnTo>
                    <a:pt x="911" y="1709"/>
                  </a:lnTo>
                  <a:lnTo>
                    <a:pt x="923" y="1708"/>
                  </a:lnTo>
                  <a:lnTo>
                    <a:pt x="2301" y="1708"/>
                  </a:lnTo>
                  <a:lnTo>
                    <a:pt x="2331" y="1704"/>
                  </a:lnTo>
                  <a:lnTo>
                    <a:pt x="2359" y="1697"/>
                  </a:lnTo>
                  <a:lnTo>
                    <a:pt x="2384" y="1682"/>
                  </a:lnTo>
                  <a:lnTo>
                    <a:pt x="2408" y="1665"/>
                  </a:lnTo>
                  <a:lnTo>
                    <a:pt x="2429" y="1643"/>
                  </a:lnTo>
                  <a:lnTo>
                    <a:pt x="2445" y="1617"/>
                  </a:lnTo>
                  <a:lnTo>
                    <a:pt x="2457" y="1589"/>
                  </a:lnTo>
                  <a:lnTo>
                    <a:pt x="2465" y="1558"/>
                  </a:lnTo>
                  <a:lnTo>
                    <a:pt x="2468" y="1525"/>
                  </a:lnTo>
                  <a:lnTo>
                    <a:pt x="2468" y="303"/>
                  </a:lnTo>
                  <a:lnTo>
                    <a:pt x="2465" y="270"/>
                  </a:lnTo>
                  <a:lnTo>
                    <a:pt x="2457" y="239"/>
                  </a:lnTo>
                  <a:lnTo>
                    <a:pt x="2445" y="210"/>
                  </a:lnTo>
                  <a:lnTo>
                    <a:pt x="2429" y="185"/>
                  </a:lnTo>
                  <a:lnTo>
                    <a:pt x="2408" y="163"/>
                  </a:lnTo>
                  <a:lnTo>
                    <a:pt x="2384" y="144"/>
                  </a:lnTo>
                  <a:lnTo>
                    <a:pt x="2359" y="131"/>
                  </a:lnTo>
                  <a:lnTo>
                    <a:pt x="2331" y="122"/>
                  </a:lnTo>
                  <a:lnTo>
                    <a:pt x="2301" y="120"/>
                  </a:lnTo>
                  <a:lnTo>
                    <a:pt x="275" y="120"/>
                  </a:lnTo>
                  <a:close/>
                  <a:moveTo>
                    <a:pt x="275" y="0"/>
                  </a:moveTo>
                  <a:lnTo>
                    <a:pt x="2301" y="0"/>
                  </a:lnTo>
                  <a:lnTo>
                    <a:pt x="2341" y="4"/>
                  </a:lnTo>
                  <a:lnTo>
                    <a:pt x="2380" y="14"/>
                  </a:lnTo>
                  <a:lnTo>
                    <a:pt x="2418" y="29"/>
                  </a:lnTo>
                  <a:lnTo>
                    <a:pt x="2451" y="49"/>
                  </a:lnTo>
                  <a:lnTo>
                    <a:pt x="2482" y="74"/>
                  </a:lnTo>
                  <a:lnTo>
                    <a:pt x="2509" y="105"/>
                  </a:lnTo>
                  <a:lnTo>
                    <a:pt x="2532" y="138"/>
                  </a:lnTo>
                  <a:lnTo>
                    <a:pt x="2551" y="175"/>
                  </a:lnTo>
                  <a:lnTo>
                    <a:pt x="2565" y="215"/>
                  </a:lnTo>
                  <a:lnTo>
                    <a:pt x="2574" y="258"/>
                  </a:lnTo>
                  <a:lnTo>
                    <a:pt x="2577" y="303"/>
                  </a:lnTo>
                  <a:lnTo>
                    <a:pt x="2577" y="1525"/>
                  </a:lnTo>
                  <a:lnTo>
                    <a:pt x="2574" y="1570"/>
                  </a:lnTo>
                  <a:lnTo>
                    <a:pt x="2565" y="1612"/>
                  </a:lnTo>
                  <a:lnTo>
                    <a:pt x="2551" y="1653"/>
                  </a:lnTo>
                  <a:lnTo>
                    <a:pt x="2532" y="1690"/>
                  </a:lnTo>
                  <a:lnTo>
                    <a:pt x="2509" y="1723"/>
                  </a:lnTo>
                  <a:lnTo>
                    <a:pt x="2482" y="1753"/>
                  </a:lnTo>
                  <a:lnTo>
                    <a:pt x="2451" y="1779"/>
                  </a:lnTo>
                  <a:lnTo>
                    <a:pt x="2418" y="1799"/>
                  </a:lnTo>
                  <a:lnTo>
                    <a:pt x="2380" y="1814"/>
                  </a:lnTo>
                  <a:lnTo>
                    <a:pt x="2341" y="1824"/>
                  </a:lnTo>
                  <a:lnTo>
                    <a:pt x="2301" y="1827"/>
                  </a:lnTo>
                  <a:lnTo>
                    <a:pt x="935" y="1827"/>
                  </a:lnTo>
                  <a:lnTo>
                    <a:pt x="433" y="2083"/>
                  </a:lnTo>
                  <a:lnTo>
                    <a:pt x="422" y="2087"/>
                  </a:lnTo>
                  <a:lnTo>
                    <a:pt x="411" y="2088"/>
                  </a:lnTo>
                  <a:lnTo>
                    <a:pt x="398" y="2087"/>
                  </a:lnTo>
                  <a:lnTo>
                    <a:pt x="387" y="2082"/>
                  </a:lnTo>
                  <a:lnTo>
                    <a:pt x="376" y="2074"/>
                  </a:lnTo>
                  <a:lnTo>
                    <a:pt x="366" y="2062"/>
                  </a:lnTo>
                  <a:lnTo>
                    <a:pt x="359" y="2046"/>
                  </a:lnTo>
                  <a:lnTo>
                    <a:pt x="356" y="2030"/>
                  </a:lnTo>
                  <a:lnTo>
                    <a:pt x="358" y="2013"/>
                  </a:lnTo>
                  <a:lnTo>
                    <a:pt x="401" y="1827"/>
                  </a:lnTo>
                  <a:lnTo>
                    <a:pt x="275" y="1827"/>
                  </a:lnTo>
                  <a:lnTo>
                    <a:pt x="234" y="1824"/>
                  </a:lnTo>
                  <a:lnTo>
                    <a:pt x="195" y="1814"/>
                  </a:lnTo>
                  <a:lnTo>
                    <a:pt x="159" y="1799"/>
                  </a:lnTo>
                  <a:lnTo>
                    <a:pt x="125" y="1779"/>
                  </a:lnTo>
                  <a:lnTo>
                    <a:pt x="94" y="1753"/>
                  </a:lnTo>
                  <a:lnTo>
                    <a:pt x="67" y="1723"/>
                  </a:lnTo>
                  <a:lnTo>
                    <a:pt x="44" y="1690"/>
                  </a:lnTo>
                  <a:lnTo>
                    <a:pt x="25" y="1653"/>
                  </a:lnTo>
                  <a:lnTo>
                    <a:pt x="11" y="1612"/>
                  </a:lnTo>
                  <a:lnTo>
                    <a:pt x="3" y="1570"/>
                  </a:lnTo>
                  <a:lnTo>
                    <a:pt x="0" y="1525"/>
                  </a:lnTo>
                  <a:lnTo>
                    <a:pt x="0" y="303"/>
                  </a:lnTo>
                  <a:lnTo>
                    <a:pt x="3" y="258"/>
                  </a:lnTo>
                  <a:lnTo>
                    <a:pt x="11" y="215"/>
                  </a:lnTo>
                  <a:lnTo>
                    <a:pt x="25" y="175"/>
                  </a:lnTo>
                  <a:lnTo>
                    <a:pt x="44" y="138"/>
                  </a:lnTo>
                  <a:lnTo>
                    <a:pt x="67" y="105"/>
                  </a:lnTo>
                  <a:lnTo>
                    <a:pt x="94" y="74"/>
                  </a:lnTo>
                  <a:lnTo>
                    <a:pt x="125" y="49"/>
                  </a:lnTo>
                  <a:lnTo>
                    <a:pt x="159" y="29"/>
                  </a:lnTo>
                  <a:lnTo>
                    <a:pt x="195" y="14"/>
                  </a:lnTo>
                  <a:lnTo>
                    <a:pt x="234" y="4"/>
                  </a:lnTo>
                  <a:lnTo>
                    <a:pt x="2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8" name="Shape 12428"/>
            <p:cNvSpPr/>
            <p:nvPr/>
          </p:nvSpPr>
          <p:spPr>
            <a:xfrm>
              <a:off x="4030663" y="6151563"/>
              <a:ext cx="295275" cy="17463"/>
            </a:xfrm>
            <a:custGeom>
              <a:avLst/>
              <a:gdLst/>
              <a:ahLst/>
              <a:cxnLst/>
              <a:rect l="0" t="0" r="0" b="0"/>
              <a:pathLst>
                <a:path w="1865" h="120" extrusionOk="0">
                  <a:moveTo>
                    <a:pt x="55" y="0"/>
                  </a:moveTo>
                  <a:lnTo>
                    <a:pt x="1811" y="0"/>
                  </a:lnTo>
                  <a:lnTo>
                    <a:pt x="1828" y="4"/>
                  </a:lnTo>
                  <a:lnTo>
                    <a:pt x="1843" y="12"/>
                  </a:lnTo>
                  <a:lnTo>
                    <a:pt x="1855" y="24"/>
                  </a:lnTo>
                  <a:lnTo>
                    <a:pt x="1862" y="41"/>
                  </a:lnTo>
                  <a:lnTo>
                    <a:pt x="1865" y="60"/>
                  </a:lnTo>
                  <a:lnTo>
                    <a:pt x="1862" y="79"/>
                  </a:lnTo>
                  <a:lnTo>
                    <a:pt x="1855" y="96"/>
                  </a:lnTo>
                  <a:lnTo>
                    <a:pt x="1843" y="108"/>
                  </a:lnTo>
                  <a:lnTo>
                    <a:pt x="1828" y="117"/>
                  </a:lnTo>
                  <a:lnTo>
                    <a:pt x="1811" y="120"/>
                  </a:lnTo>
                  <a:lnTo>
                    <a:pt x="55" y="120"/>
                  </a:lnTo>
                  <a:lnTo>
                    <a:pt x="37" y="117"/>
                  </a:lnTo>
                  <a:lnTo>
                    <a:pt x="22" y="108"/>
                  </a:lnTo>
                  <a:lnTo>
                    <a:pt x="11" y="96"/>
                  </a:lnTo>
                  <a:lnTo>
                    <a:pt x="3" y="79"/>
                  </a:lnTo>
                  <a:lnTo>
                    <a:pt x="0" y="60"/>
                  </a:lnTo>
                  <a:lnTo>
                    <a:pt x="3" y="41"/>
                  </a:lnTo>
                  <a:lnTo>
                    <a:pt x="11" y="24"/>
                  </a:lnTo>
                  <a:lnTo>
                    <a:pt x="22" y="12"/>
                  </a:lnTo>
                  <a:lnTo>
                    <a:pt x="37" y="4"/>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29" name="Shape 12429"/>
            <p:cNvSpPr/>
            <p:nvPr/>
          </p:nvSpPr>
          <p:spPr>
            <a:xfrm>
              <a:off x="4030663" y="6199188"/>
              <a:ext cx="295275" cy="17463"/>
            </a:xfrm>
            <a:custGeom>
              <a:avLst/>
              <a:gdLst/>
              <a:ahLst/>
              <a:cxnLst/>
              <a:rect l="0" t="0" r="0" b="0"/>
              <a:pathLst>
                <a:path w="1865" h="120" extrusionOk="0">
                  <a:moveTo>
                    <a:pt x="55" y="0"/>
                  </a:moveTo>
                  <a:lnTo>
                    <a:pt x="1811" y="0"/>
                  </a:lnTo>
                  <a:lnTo>
                    <a:pt x="1828" y="4"/>
                  </a:lnTo>
                  <a:lnTo>
                    <a:pt x="1843" y="11"/>
                  </a:lnTo>
                  <a:lnTo>
                    <a:pt x="1855" y="24"/>
                  </a:lnTo>
                  <a:lnTo>
                    <a:pt x="1862" y="41"/>
                  </a:lnTo>
                  <a:lnTo>
                    <a:pt x="1865" y="60"/>
                  </a:lnTo>
                  <a:lnTo>
                    <a:pt x="1862" y="78"/>
                  </a:lnTo>
                  <a:lnTo>
                    <a:pt x="1855" y="95"/>
                  </a:lnTo>
                  <a:lnTo>
                    <a:pt x="1843" y="108"/>
                  </a:lnTo>
                  <a:lnTo>
                    <a:pt x="1828" y="117"/>
                  </a:lnTo>
                  <a:lnTo>
                    <a:pt x="1811" y="120"/>
                  </a:lnTo>
                  <a:lnTo>
                    <a:pt x="55" y="120"/>
                  </a:lnTo>
                  <a:lnTo>
                    <a:pt x="37" y="117"/>
                  </a:lnTo>
                  <a:lnTo>
                    <a:pt x="22" y="108"/>
                  </a:lnTo>
                  <a:lnTo>
                    <a:pt x="11" y="95"/>
                  </a:lnTo>
                  <a:lnTo>
                    <a:pt x="3" y="78"/>
                  </a:lnTo>
                  <a:lnTo>
                    <a:pt x="0" y="60"/>
                  </a:lnTo>
                  <a:lnTo>
                    <a:pt x="3" y="41"/>
                  </a:lnTo>
                  <a:lnTo>
                    <a:pt x="11" y="24"/>
                  </a:lnTo>
                  <a:lnTo>
                    <a:pt x="22" y="11"/>
                  </a:lnTo>
                  <a:lnTo>
                    <a:pt x="37" y="4"/>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0" name="Shape 12430"/>
            <p:cNvSpPr/>
            <p:nvPr/>
          </p:nvSpPr>
          <p:spPr>
            <a:xfrm>
              <a:off x="4030663" y="6246813"/>
              <a:ext cx="295275" cy="17463"/>
            </a:xfrm>
            <a:custGeom>
              <a:avLst/>
              <a:gdLst/>
              <a:ahLst/>
              <a:cxnLst/>
              <a:rect l="0" t="0" r="0" b="0"/>
              <a:pathLst>
                <a:path w="1865" h="119" extrusionOk="0">
                  <a:moveTo>
                    <a:pt x="55" y="0"/>
                  </a:moveTo>
                  <a:lnTo>
                    <a:pt x="1811" y="0"/>
                  </a:lnTo>
                  <a:lnTo>
                    <a:pt x="1828" y="2"/>
                  </a:lnTo>
                  <a:lnTo>
                    <a:pt x="1843" y="11"/>
                  </a:lnTo>
                  <a:lnTo>
                    <a:pt x="1855" y="24"/>
                  </a:lnTo>
                  <a:lnTo>
                    <a:pt x="1862" y="41"/>
                  </a:lnTo>
                  <a:lnTo>
                    <a:pt x="1865" y="60"/>
                  </a:lnTo>
                  <a:lnTo>
                    <a:pt x="1862" y="78"/>
                  </a:lnTo>
                  <a:lnTo>
                    <a:pt x="1855" y="95"/>
                  </a:lnTo>
                  <a:lnTo>
                    <a:pt x="1843" y="108"/>
                  </a:lnTo>
                  <a:lnTo>
                    <a:pt x="1828" y="117"/>
                  </a:lnTo>
                  <a:lnTo>
                    <a:pt x="1811" y="119"/>
                  </a:lnTo>
                  <a:lnTo>
                    <a:pt x="55" y="119"/>
                  </a:lnTo>
                  <a:lnTo>
                    <a:pt x="37" y="117"/>
                  </a:lnTo>
                  <a:lnTo>
                    <a:pt x="22" y="108"/>
                  </a:lnTo>
                  <a:lnTo>
                    <a:pt x="11" y="95"/>
                  </a:lnTo>
                  <a:lnTo>
                    <a:pt x="3" y="78"/>
                  </a:lnTo>
                  <a:lnTo>
                    <a:pt x="0" y="60"/>
                  </a:lnTo>
                  <a:lnTo>
                    <a:pt x="3" y="41"/>
                  </a:lnTo>
                  <a:lnTo>
                    <a:pt x="11" y="24"/>
                  </a:lnTo>
                  <a:lnTo>
                    <a:pt x="22" y="11"/>
                  </a:lnTo>
                  <a:lnTo>
                    <a:pt x="37"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1" name="Shape 12431"/>
            <p:cNvSpPr/>
            <p:nvPr/>
          </p:nvSpPr>
          <p:spPr>
            <a:xfrm>
              <a:off x="4030663" y="6294438"/>
              <a:ext cx="295275" cy="17463"/>
            </a:xfrm>
            <a:custGeom>
              <a:avLst/>
              <a:gdLst/>
              <a:ahLst/>
              <a:cxnLst/>
              <a:rect l="0" t="0" r="0" b="0"/>
              <a:pathLst>
                <a:path w="1865" h="120" extrusionOk="0">
                  <a:moveTo>
                    <a:pt x="55" y="0"/>
                  </a:moveTo>
                  <a:lnTo>
                    <a:pt x="1811" y="0"/>
                  </a:lnTo>
                  <a:lnTo>
                    <a:pt x="1828" y="3"/>
                  </a:lnTo>
                  <a:lnTo>
                    <a:pt x="1843" y="12"/>
                  </a:lnTo>
                  <a:lnTo>
                    <a:pt x="1855" y="25"/>
                  </a:lnTo>
                  <a:lnTo>
                    <a:pt x="1862" y="42"/>
                  </a:lnTo>
                  <a:lnTo>
                    <a:pt x="1865" y="61"/>
                  </a:lnTo>
                  <a:lnTo>
                    <a:pt x="1862" y="79"/>
                  </a:lnTo>
                  <a:lnTo>
                    <a:pt x="1855" y="96"/>
                  </a:lnTo>
                  <a:lnTo>
                    <a:pt x="1843" y="109"/>
                  </a:lnTo>
                  <a:lnTo>
                    <a:pt x="1828" y="117"/>
                  </a:lnTo>
                  <a:lnTo>
                    <a:pt x="1811" y="120"/>
                  </a:lnTo>
                  <a:lnTo>
                    <a:pt x="55" y="120"/>
                  </a:lnTo>
                  <a:lnTo>
                    <a:pt x="37" y="117"/>
                  </a:lnTo>
                  <a:lnTo>
                    <a:pt x="22" y="109"/>
                  </a:lnTo>
                  <a:lnTo>
                    <a:pt x="11" y="96"/>
                  </a:lnTo>
                  <a:lnTo>
                    <a:pt x="3" y="79"/>
                  </a:lnTo>
                  <a:lnTo>
                    <a:pt x="0" y="61"/>
                  </a:lnTo>
                  <a:lnTo>
                    <a:pt x="3" y="42"/>
                  </a:lnTo>
                  <a:lnTo>
                    <a:pt x="11" y="25"/>
                  </a:lnTo>
                  <a:lnTo>
                    <a:pt x="22" y="12"/>
                  </a:lnTo>
                  <a:lnTo>
                    <a:pt x="37" y="3"/>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2" name="Shape 12432"/>
            <p:cNvSpPr/>
            <p:nvPr/>
          </p:nvSpPr>
          <p:spPr>
            <a:xfrm>
              <a:off x="4251326" y="5880100"/>
              <a:ext cx="231775" cy="223838"/>
            </a:xfrm>
            <a:custGeom>
              <a:avLst/>
              <a:gdLst/>
              <a:ahLst/>
              <a:cxnLst/>
              <a:rect l="0" t="0" r="0" b="0"/>
              <a:pathLst>
                <a:path w="1464" h="1550" extrusionOk="0">
                  <a:moveTo>
                    <a:pt x="274" y="120"/>
                  </a:moveTo>
                  <a:lnTo>
                    <a:pt x="244" y="123"/>
                  </a:lnTo>
                  <a:lnTo>
                    <a:pt x="216" y="131"/>
                  </a:lnTo>
                  <a:lnTo>
                    <a:pt x="191" y="145"/>
                  </a:lnTo>
                  <a:lnTo>
                    <a:pt x="167" y="163"/>
                  </a:lnTo>
                  <a:lnTo>
                    <a:pt x="147" y="185"/>
                  </a:lnTo>
                  <a:lnTo>
                    <a:pt x="131" y="210"/>
                  </a:lnTo>
                  <a:lnTo>
                    <a:pt x="119" y="239"/>
                  </a:lnTo>
                  <a:lnTo>
                    <a:pt x="111" y="270"/>
                  </a:lnTo>
                  <a:lnTo>
                    <a:pt x="108" y="303"/>
                  </a:lnTo>
                  <a:lnTo>
                    <a:pt x="108" y="1020"/>
                  </a:lnTo>
                  <a:lnTo>
                    <a:pt x="111" y="1053"/>
                  </a:lnTo>
                  <a:lnTo>
                    <a:pt x="119" y="1084"/>
                  </a:lnTo>
                  <a:lnTo>
                    <a:pt x="131" y="1112"/>
                  </a:lnTo>
                  <a:lnTo>
                    <a:pt x="147" y="1137"/>
                  </a:lnTo>
                  <a:lnTo>
                    <a:pt x="167" y="1159"/>
                  </a:lnTo>
                  <a:lnTo>
                    <a:pt x="191" y="1177"/>
                  </a:lnTo>
                  <a:lnTo>
                    <a:pt x="216" y="1191"/>
                  </a:lnTo>
                  <a:lnTo>
                    <a:pt x="244" y="1199"/>
                  </a:lnTo>
                  <a:lnTo>
                    <a:pt x="274" y="1202"/>
                  </a:lnTo>
                  <a:lnTo>
                    <a:pt x="520" y="1202"/>
                  </a:lnTo>
                  <a:lnTo>
                    <a:pt x="531" y="1203"/>
                  </a:lnTo>
                  <a:lnTo>
                    <a:pt x="542" y="1208"/>
                  </a:lnTo>
                  <a:lnTo>
                    <a:pt x="915" y="1397"/>
                  </a:lnTo>
                  <a:lnTo>
                    <a:pt x="917" y="1262"/>
                  </a:lnTo>
                  <a:lnTo>
                    <a:pt x="920" y="1243"/>
                  </a:lnTo>
                  <a:lnTo>
                    <a:pt x="928" y="1227"/>
                  </a:lnTo>
                  <a:lnTo>
                    <a:pt x="940" y="1213"/>
                  </a:lnTo>
                  <a:lnTo>
                    <a:pt x="954" y="1206"/>
                  </a:lnTo>
                  <a:lnTo>
                    <a:pt x="972" y="1202"/>
                  </a:lnTo>
                  <a:lnTo>
                    <a:pt x="1189" y="1202"/>
                  </a:lnTo>
                  <a:lnTo>
                    <a:pt x="1219" y="1199"/>
                  </a:lnTo>
                  <a:lnTo>
                    <a:pt x="1247" y="1191"/>
                  </a:lnTo>
                  <a:lnTo>
                    <a:pt x="1273" y="1177"/>
                  </a:lnTo>
                  <a:lnTo>
                    <a:pt x="1296" y="1159"/>
                  </a:lnTo>
                  <a:lnTo>
                    <a:pt x="1316" y="1137"/>
                  </a:lnTo>
                  <a:lnTo>
                    <a:pt x="1332" y="1112"/>
                  </a:lnTo>
                  <a:lnTo>
                    <a:pt x="1345" y="1084"/>
                  </a:lnTo>
                  <a:lnTo>
                    <a:pt x="1352" y="1053"/>
                  </a:lnTo>
                  <a:lnTo>
                    <a:pt x="1355" y="1020"/>
                  </a:lnTo>
                  <a:lnTo>
                    <a:pt x="1355" y="303"/>
                  </a:lnTo>
                  <a:lnTo>
                    <a:pt x="1352" y="270"/>
                  </a:lnTo>
                  <a:lnTo>
                    <a:pt x="1345" y="239"/>
                  </a:lnTo>
                  <a:lnTo>
                    <a:pt x="1332" y="210"/>
                  </a:lnTo>
                  <a:lnTo>
                    <a:pt x="1316" y="185"/>
                  </a:lnTo>
                  <a:lnTo>
                    <a:pt x="1296" y="163"/>
                  </a:lnTo>
                  <a:lnTo>
                    <a:pt x="1273" y="145"/>
                  </a:lnTo>
                  <a:lnTo>
                    <a:pt x="1247" y="131"/>
                  </a:lnTo>
                  <a:lnTo>
                    <a:pt x="1219" y="123"/>
                  </a:lnTo>
                  <a:lnTo>
                    <a:pt x="1189" y="120"/>
                  </a:lnTo>
                  <a:lnTo>
                    <a:pt x="274" y="120"/>
                  </a:lnTo>
                  <a:close/>
                  <a:moveTo>
                    <a:pt x="274" y="0"/>
                  </a:moveTo>
                  <a:lnTo>
                    <a:pt x="1189" y="0"/>
                  </a:lnTo>
                  <a:lnTo>
                    <a:pt x="1230" y="3"/>
                  </a:lnTo>
                  <a:lnTo>
                    <a:pt x="1268" y="13"/>
                  </a:lnTo>
                  <a:lnTo>
                    <a:pt x="1305" y="29"/>
                  </a:lnTo>
                  <a:lnTo>
                    <a:pt x="1339" y="50"/>
                  </a:lnTo>
                  <a:lnTo>
                    <a:pt x="1369" y="75"/>
                  </a:lnTo>
                  <a:lnTo>
                    <a:pt x="1396" y="105"/>
                  </a:lnTo>
                  <a:lnTo>
                    <a:pt x="1419" y="139"/>
                  </a:lnTo>
                  <a:lnTo>
                    <a:pt x="1438" y="175"/>
                  </a:lnTo>
                  <a:lnTo>
                    <a:pt x="1452" y="216"/>
                  </a:lnTo>
                  <a:lnTo>
                    <a:pt x="1461" y="257"/>
                  </a:lnTo>
                  <a:lnTo>
                    <a:pt x="1464" y="303"/>
                  </a:lnTo>
                  <a:lnTo>
                    <a:pt x="1464" y="1020"/>
                  </a:lnTo>
                  <a:lnTo>
                    <a:pt x="1461" y="1065"/>
                  </a:lnTo>
                  <a:lnTo>
                    <a:pt x="1452" y="1107"/>
                  </a:lnTo>
                  <a:lnTo>
                    <a:pt x="1438" y="1147"/>
                  </a:lnTo>
                  <a:lnTo>
                    <a:pt x="1419" y="1184"/>
                  </a:lnTo>
                  <a:lnTo>
                    <a:pt x="1396" y="1218"/>
                  </a:lnTo>
                  <a:lnTo>
                    <a:pt x="1369" y="1247"/>
                  </a:lnTo>
                  <a:lnTo>
                    <a:pt x="1339" y="1273"/>
                  </a:lnTo>
                  <a:lnTo>
                    <a:pt x="1305" y="1294"/>
                  </a:lnTo>
                  <a:lnTo>
                    <a:pt x="1268" y="1309"/>
                  </a:lnTo>
                  <a:lnTo>
                    <a:pt x="1230" y="1319"/>
                  </a:lnTo>
                  <a:lnTo>
                    <a:pt x="1189" y="1322"/>
                  </a:lnTo>
                  <a:lnTo>
                    <a:pt x="1025" y="1322"/>
                  </a:lnTo>
                  <a:lnTo>
                    <a:pt x="1023" y="1492"/>
                  </a:lnTo>
                  <a:lnTo>
                    <a:pt x="1021" y="1506"/>
                  </a:lnTo>
                  <a:lnTo>
                    <a:pt x="1016" y="1520"/>
                  </a:lnTo>
                  <a:lnTo>
                    <a:pt x="1008" y="1531"/>
                  </a:lnTo>
                  <a:lnTo>
                    <a:pt x="997" y="1541"/>
                  </a:lnTo>
                  <a:lnTo>
                    <a:pt x="983" y="1548"/>
                  </a:lnTo>
                  <a:lnTo>
                    <a:pt x="968" y="1550"/>
                  </a:lnTo>
                  <a:lnTo>
                    <a:pt x="957" y="1549"/>
                  </a:lnTo>
                  <a:lnTo>
                    <a:pt x="946" y="1544"/>
                  </a:lnTo>
                  <a:lnTo>
                    <a:pt x="508" y="1322"/>
                  </a:lnTo>
                  <a:lnTo>
                    <a:pt x="274" y="1322"/>
                  </a:lnTo>
                  <a:lnTo>
                    <a:pt x="234" y="1319"/>
                  </a:lnTo>
                  <a:lnTo>
                    <a:pt x="195" y="1309"/>
                  </a:lnTo>
                  <a:lnTo>
                    <a:pt x="159" y="1294"/>
                  </a:lnTo>
                  <a:lnTo>
                    <a:pt x="125" y="1273"/>
                  </a:lnTo>
                  <a:lnTo>
                    <a:pt x="94" y="1247"/>
                  </a:lnTo>
                  <a:lnTo>
                    <a:pt x="67" y="1218"/>
                  </a:lnTo>
                  <a:lnTo>
                    <a:pt x="44" y="1184"/>
                  </a:lnTo>
                  <a:lnTo>
                    <a:pt x="25" y="1147"/>
                  </a:lnTo>
                  <a:lnTo>
                    <a:pt x="11" y="1107"/>
                  </a:lnTo>
                  <a:lnTo>
                    <a:pt x="3" y="1065"/>
                  </a:lnTo>
                  <a:lnTo>
                    <a:pt x="0" y="1020"/>
                  </a:lnTo>
                  <a:lnTo>
                    <a:pt x="0" y="303"/>
                  </a:lnTo>
                  <a:lnTo>
                    <a:pt x="3" y="257"/>
                  </a:lnTo>
                  <a:lnTo>
                    <a:pt x="11" y="216"/>
                  </a:lnTo>
                  <a:lnTo>
                    <a:pt x="25" y="175"/>
                  </a:lnTo>
                  <a:lnTo>
                    <a:pt x="44" y="139"/>
                  </a:lnTo>
                  <a:lnTo>
                    <a:pt x="67" y="105"/>
                  </a:lnTo>
                  <a:lnTo>
                    <a:pt x="94" y="75"/>
                  </a:lnTo>
                  <a:lnTo>
                    <a:pt x="125" y="50"/>
                  </a:lnTo>
                  <a:lnTo>
                    <a:pt x="159" y="29"/>
                  </a:lnTo>
                  <a:lnTo>
                    <a:pt x="195" y="13"/>
                  </a:lnTo>
                  <a:lnTo>
                    <a:pt x="234" y="3"/>
                  </a:lnTo>
                  <a:lnTo>
                    <a:pt x="2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3" name="Shape 12433"/>
            <p:cNvSpPr/>
            <p:nvPr/>
          </p:nvSpPr>
          <p:spPr>
            <a:xfrm>
              <a:off x="4330701" y="5918200"/>
              <a:ext cx="74613" cy="98425"/>
            </a:xfrm>
            <a:custGeom>
              <a:avLst/>
              <a:gdLst/>
              <a:ahLst/>
              <a:cxnLst/>
              <a:rect l="0" t="0" r="0" b="0"/>
              <a:pathLst>
                <a:path w="473" h="689" extrusionOk="0">
                  <a:moveTo>
                    <a:pt x="237" y="0"/>
                  </a:moveTo>
                  <a:lnTo>
                    <a:pt x="275" y="3"/>
                  </a:lnTo>
                  <a:lnTo>
                    <a:pt x="312" y="13"/>
                  </a:lnTo>
                  <a:lnTo>
                    <a:pt x="346" y="28"/>
                  </a:lnTo>
                  <a:lnTo>
                    <a:pt x="376" y="49"/>
                  </a:lnTo>
                  <a:lnTo>
                    <a:pt x="404" y="76"/>
                  </a:lnTo>
                  <a:lnTo>
                    <a:pt x="428" y="105"/>
                  </a:lnTo>
                  <a:lnTo>
                    <a:pt x="447" y="139"/>
                  </a:lnTo>
                  <a:lnTo>
                    <a:pt x="461" y="177"/>
                  </a:lnTo>
                  <a:lnTo>
                    <a:pt x="470" y="216"/>
                  </a:lnTo>
                  <a:lnTo>
                    <a:pt x="473" y="259"/>
                  </a:lnTo>
                  <a:lnTo>
                    <a:pt x="471" y="297"/>
                  </a:lnTo>
                  <a:lnTo>
                    <a:pt x="463" y="334"/>
                  </a:lnTo>
                  <a:lnTo>
                    <a:pt x="451" y="369"/>
                  </a:lnTo>
                  <a:lnTo>
                    <a:pt x="435" y="401"/>
                  </a:lnTo>
                  <a:lnTo>
                    <a:pt x="414" y="431"/>
                  </a:lnTo>
                  <a:lnTo>
                    <a:pt x="390" y="457"/>
                  </a:lnTo>
                  <a:lnTo>
                    <a:pt x="361" y="479"/>
                  </a:lnTo>
                  <a:lnTo>
                    <a:pt x="359" y="482"/>
                  </a:lnTo>
                  <a:lnTo>
                    <a:pt x="337" y="498"/>
                  </a:lnTo>
                  <a:lnTo>
                    <a:pt x="318" y="519"/>
                  </a:lnTo>
                  <a:lnTo>
                    <a:pt x="303" y="543"/>
                  </a:lnTo>
                  <a:lnTo>
                    <a:pt x="292" y="570"/>
                  </a:lnTo>
                  <a:lnTo>
                    <a:pt x="285" y="598"/>
                  </a:lnTo>
                  <a:lnTo>
                    <a:pt x="284" y="627"/>
                  </a:lnTo>
                  <a:lnTo>
                    <a:pt x="281" y="647"/>
                  </a:lnTo>
                  <a:lnTo>
                    <a:pt x="274" y="663"/>
                  </a:lnTo>
                  <a:lnTo>
                    <a:pt x="263" y="676"/>
                  </a:lnTo>
                  <a:lnTo>
                    <a:pt x="248" y="685"/>
                  </a:lnTo>
                  <a:lnTo>
                    <a:pt x="231" y="689"/>
                  </a:lnTo>
                  <a:lnTo>
                    <a:pt x="229" y="689"/>
                  </a:lnTo>
                  <a:lnTo>
                    <a:pt x="212" y="686"/>
                  </a:lnTo>
                  <a:lnTo>
                    <a:pt x="198" y="677"/>
                  </a:lnTo>
                  <a:lnTo>
                    <a:pt x="186" y="665"/>
                  </a:lnTo>
                  <a:lnTo>
                    <a:pt x="178" y="650"/>
                  </a:lnTo>
                  <a:lnTo>
                    <a:pt x="175" y="631"/>
                  </a:lnTo>
                  <a:lnTo>
                    <a:pt x="176" y="593"/>
                  </a:lnTo>
                  <a:lnTo>
                    <a:pt x="182" y="555"/>
                  </a:lnTo>
                  <a:lnTo>
                    <a:pt x="193" y="519"/>
                  </a:lnTo>
                  <a:lnTo>
                    <a:pt x="207" y="485"/>
                  </a:lnTo>
                  <a:lnTo>
                    <a:pt x="226" y="454"/>
                  </a:lnTo>
                  <a:lnTo>
                    <a:pt x="249" y="424"/>
                  </a:lnTo>
                  <a:lnTo>
                    <a:pt x="275" y="399"/>
                  </a:lnTo>
                  <a:lnTo>
                    <a:pt x="304" y="378"/>
                  </a:lnTo>
                  <a:lnTo>
                    <a:pt x="325" y="361"/>
                  </a:lnTo>
                  <a:lnTo>
                    <a:pt x="342" y="339"/>
                  </a:lnTo>
                  <a:lnTo>
                    <a:pt x="354" y="314"/>
                  </a:lnTo>
                  <a:lnTo>
                    <a:pt x="362" y="288"/>
                  </a:lnTo>
                  <a:lnTo>
                    <a:pt x="364" y="259"/>
                  </a:lnTo>
                  <a:lnTo>
                    <a:pt x="362" y="231"/>
                  </a:lnTo>
                  <a:lnTo>
                    <a:pt x="354" y="204"/>
                  </a:lnTo>
                  <a:lnTo>
                    <a:pt x="343" y="181"/>
                  </a:lnTo>
                  <a:lnTo>
                    <a:pt x="327" y="160"/>
                  </a:lnTo>
                  <a:lnTo>
                    <a:pt x="308" y="143"/>
                  </a:lnTo>
                  <a:lnTo>
                    <a:pt x="287" y="130"/>
                  </a:lnTo>
                  <a:lnTo>
                    <a:pt x="263" y="122"/>
                  </a:lnTo>
                  <a:lnTo>
                    <a:pt x="237" y="119"/>
                  </a:lnTo>
                  <a:lnTo>
                    <a:pt x="212" y="122"/>
                  </a:lnTo>
                  <a:lnTo>
                    <a:pt x="188" y="130"/>
                  </a:lnTo>
                  <a:lnTo>
                    <a:pt x="165" y="143"/>
                  </a:lnTo>
                  <a:lnTo>
                    <a:pt x="146" y="160"/>
                  </a:lnTo>
                  <a:lnTo>
                    <a:pt x="131" y="181"/>
                  </a:lnTo>
                  <a:lnTo>
                    <a:pt x="119" y="204"/>
                  </a:lnTo>
                  <a:lnTo>
                    <a:pt x="111" y="231"/>
                  </a:lnTo>
                  <a:lnTo>
                    <a:pt x="109" y="259"/>
                  </a:lnTo>
                  <a:lnTo>
                    <a:pt x="106" y="278"/>
                  </a:lnTo>
                  <a:lnTo>
                    <a:pt x="98" y="295"/>
                  </a:lnTo>
                  <a:lnTo>
                    <a:pt x="87" y="308"/>
                  </a:lnTo>
                  <a:lnTo>
                    <a:pt x="72" y="315"/>
                  </a:lnTo>
                  <a:lnTo>
                    <a:pt x="54" y="319"/>
                  </a:lnTo>
                  <a:lnTo>
                    <a:pt x="37" y="315"/>
                  </a:lnTo>
                  <a:lnTo>
                    <a:pt x="22" y="308"/>
                  </a:lnTo>
                  <a:lnTo>
                    <a:pt x="11" y="295"/>
                  </a:lnTo>
                  <a:lnTo>
                    <a:pt x="3" y="278"/>
                  </a:lnTo>
                  <a:lnTo>
                    <a:pt x="0" y="259"/>
                  </a:lnTo>
                  <a:lnTo>
                    <a:pt x="3" y="216"/>
                  </a:lnTo>
                  <a:lnTo>
                    <a:pt x="12" y="177"/>
                  </a:lnTo>
                  <a:lnTo>
                    <a:pt x="26" y="139"/>
                  </a:lnTo>
                  <a:lnTo>
                    <a:pt x="46" y="105"/>
                  </a:lnTo>
                  <a:lnTo>
                    <a:pt x="69" y="76"/>
                  </a:lnTo>
                  <a:lnTo>
                    <a:pt x="97" y="49"/>
                  </a:lnTo>
                  <a:lnTo>
                    <a:pt x="128" y="28"/>
                  </a:lnTo>
                  <a:lnTo>
                    <a:pt x="162" y="13"/>
                  </a:lnTo>
                  <a:lnTo>
                    <a:pt x="199" y="3"/>
                  </a:lnTo>
                  <a:lnTo>
                    <a:pt x="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4" name="Shape 12434"/>
            <p:cNvSpPr/>
            <p:nvPr/>
          </p:nvSpPr>
          <p:spPr>
            <a:xfrm>
              <a:off x="4357688" y="6026150"/>
              <a:ext cx="17463" cy="17463"/>
            </a:xfrm>
            <a:custGeom>
              <a:avLst/>
              <a:gdLst/>
              <a:ahLst/>
              <a:cxnLst/>
              <a:rect l="0" t="0" r="0" b="0"/>
              <a:pathLst>
                <a:path w="109" h="120" extrusionOk="0">
                  <a:moveTo>
                    <a:pt x="55" y="0"/>
                  </a:moveTo>
                  <a:lnTo>
                    <a:pt x="69" y="2"/>
                  </a:lnTo>
                  <a:lnTo>
                    <a:pt x="82" y="8"/>
                  </a:lnTo>
                  <a:lnTo>
                    <a:pt x="93" y="17"/>
                  </a:lnTo>
                  <a:lnTo>
                    <a:pt x="102" y="30"/>
                  </a:lnTo>
                  <a:lnTo>
                    <a:pt x="107" y="44"/>
                  </a:lnTo>
                  <a:lnTo>
                    <a:pt x="109" y="59"/>
                  </a:lnTo>
                  <a:lnTo>
                    <a:pt x="107" y="75"/>
                  </a:lnTo>
                  <a:lnTo>
                    <a:pt x="102" y="89"/>
                  </a:lnTo>
                  <a:lnTo>
                    <a:pt x="93" y="102"/>
                  </a:lnTo>
                  <a:lnTo>
                    <a:pt x="82" y="111"/>
                  </a:lnTo>
                  <a:lnTo>
                    <a:pt x="69" y="118"/>
                  </a:lnTo>
                  <a:lnTo>
                    <a:pt x="55" y="120"/>
                  </a:lnTo>
                  <a:lnTo>
                    <a:pt x="40" y="118"/>
                  </a:lnTo>
                  <a:lnTo>
                    <a:pt x="27" y="111"/>
                  </a:lnTo>
                  <a:lnTo>
                    <a:pt x="16" y="102"/>
                  </a:lnTo>
                  <a:lnTo>
                    <a:pt x="7" y="89"/>
                  </a:lnTo>
                  <a:lnTo>
                    <a:pt x="2" y="75"/>
                  </a:lnTo>
                  <a:lnTo>
                    <a:pt x="0" y="59"/>
                  </a:lnTo>
                  <a:lnTo>
                    <a:pt x="2" y="44"/>
                  </a:lnTo>
                  <a:lnTo>
                    <a:pt x="7" y="30"/>
                  </a:lnTo>
                  <a:lnTo>
                    <a:pt x="16" y="17"/>
                  </a:lnTo>
                  <a:lnTo>
                    <a:pt x="27" y="8"/>
                  </a:lnTo>
                  <a:lnTo>
                    <a:pt x="40" y="2"/>
                  </a:lnTo>
                  <a:lnTo>
                    <a:pt x="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35" name="Shape 12435"/>
          <p:cNvGrpSpPr/>
          <p:nvPr/>
        </p:nvGrpSpPr>
        <p:grpSpPr>
          <a:xfrm flipH="1">
            <a:off x="352199" y="2061069"/>
            <a:ext cx="245718" cy="234622"/>
            <a:chOff x="3155950" y="5915026"/>
            <a:chExt cx="492125" cy="469900"/>
          </a:xfrm>
        </p:grpSpPr>
        <p:sp>
          <p:nvSpPr>
            <p:cNvPr id="12436" name="Shape 12436"/>
            <p:cNvSpPr/>
            <p:nvPr/>
          </p:nvSpPr>
          <p:spPr>
            <a:xfrm>
              <a:off x="3273425" y="5997576"/>
              <a:ext cx="257175" cy="17463"/>
            </a:xfrm>
            <a:custGeom>
              <a:avLst/>
              <a:gdLst/>
              <a:ahLst/>
              <a:cxnLst/>
              <a:rect l="0" t="0" r="0" b="0"/>
              <a:pathLst>
                <a:path w="1779" h="120" extrusionOk="0">
                  <a:moveTo>
                    <a:pt x="60" y="0"/>
                  </a:moveTo>
                  <a:lnTo>
                    <a:pt x="1719" y="0"/>
                  </a:lnTo>
                  <a:lnTo>
                    <a:pt x="1737" y="4"/>
                  </a:lnTo>
                  <a:lnTo>
                    <a:pt x="1754" y="12"/>
                  </a:lnTo>
                  <a:lnTo>
                    <a:pt x="1767" y="25"/>
                  </a:lnTo>
                  <a:lnTo>
                    <a:pt x="1776" y="42"/>
                  </a:lnTo>
                  <a:lnTo>
                    <a:pt x="1779" y="60"/>
                  </a:lnTo>
                  <a:lnTo>
                    <a:pt x="1776" y="79"/>
                  </a:lnTo>
                  <a:lnTo>
                    <a:pt x="1767" y="95"/>
                  </a:lnTo>
                  <a:lnTo>
                    <a:pt x="1754" y="109"/>
                  </a:lnTo>
                  <a:lnTo>
                    <a:pt x="1737" y="117"/>
                  </a:lnTo>
                  <a:lnTo>
                    <a:pt x="1719" y="120"/>
                  </a:lnTo>
                  <a:lnTo>
                    <a:pt x="60" y="120"/>
                  </a:lnTo>
                  <a:lnTo>
                    <a:pt x="41" y="117"/>
                  </a:lnTo>
                  <a:lnTo>
                    <a:pt x="24" y="109"/>
                  </a:lnTo>
                  <a:lnTo>
                    <a:pt x="12" y="95"/>
                  </a:lnTo>
                  <a:lnTo>
                    <a:pt x="3" y="79"/>
                  </a:lnTo>
                  <a:lnTo>
                    <a:pt x="0" y="60"/>
                  </a:lnTo>
                  <a:lnTo>
                    <a:pt x="3" y="42"/>
                  </a:lnTo>
                  <a:lnTo>
                    <a:pt x="12" y="25"/>
                  </a:lnTo>
                  <a:lnTo>
                    <a:pt x="24" y="12"/>
                  </a:lnTo>
                  <a:lnTo>
                    <a:pt x="41" y="4"/>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7" name="Shape 12437"/>
            <p:cNvSpPr/>
            <p:nvPr/>
          </p:nvSpPr>
          <p:spPr>
            <a:xfrm>
              <a:off x="3273425" y="6051551"/>
              <a:ext cx="257175" cy="17463"/>
            </a:xfrm>
            <a:custGeom>
              <a:avLst/>
              <a:gdLst/>
              <a:ahLst/>
              <a:cxnLst/>
              <a:rect l="0" t="0" r="0" b="0"/>
              <a:pathLst>
                <a:path w="1779" h="120" extrusionOk="0">
                  <a:moveTo>
                    <a:pt x="60" y="0"/>
                  </a:moveTo>
                  <a:lnTo>
                    <a:pt x="1719" y="0"/>
                  </a:lnTo>
                  <a:lnTo>
                    <a:pt x="1737" y="3"/>
                  </a:lnTo>
                  <a:lnTo>
                    <a:pt x="1754" y="13"/>
                  </a:lnTo>
                  <a:lnTo>
                    <a:pt x="1767" y="25"/>
                  </a:lnTo>
                  <a:lnTo>
                    <a:pt x="1776" y="42"/>
                  </a:lnTo>
                  <a:lnTo>
                    <a:pt x="1779" y="60"/>
                  </a:lnTo>
                  <a:lnTo>
                    <a:pt x="1776" y="80"/>
                  </a:lnTo>
                  <a:lnTo>
                    <a:pt x="1767" y="96"/>
                  </a:lnTo>
                  <a:lnTo>
                    <a:pt x="1754" y="109"/>
                  </a:lnTo>
                  <a:lnTo>
                    <a:pt x="1737" y="117"/>
                  </a:lnTo>
                  <a:lnTo>
                    <a:pt x="1719" y="120"/>
                  </a:lnTo>
                  <a:lnTo>
                    <a:pt x="60" y="120"/>
                  </a:lnTo>
                  <a:lnTo>
                    <a:pt x="41" y="117"/>
                  </a:lnTo>
                  <a:lnTo>
                    <a:pt x="24" y="109"/>
                  </a:lnTo>
                  <a:lnTo>
                    <a:pt x="12" y="96"/>
                  </a:lnTo>
                  <a:lnTo>
                    <a:pt x="3" y="80"/>
                  </a:lnTo>
                  <a:lnTo>
                    <a:pt x="0" y="60"/>
                  </a:lnTo>
                  <a:lnTo>
                    <a:pt x="3" y="42"/>
                  </a:lnTo>
                  <a:lnTo>
                    <a:pt x="12" y="25"/>
                  </a:lnTo>
                  <a:lnTo>
                    <a:pt x="24" y="13"/>
                  </a:lnTo>
                  <a:lnTo>
                    <a:pt x="41" y="3"/>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38" name="Shape 12438"/>
            <p:cNvSpPr/>
            <p:nvPr/>
          </p:nvSpPr>
          <p:spPr>
            <a:xfrm>
              <a:off x="3155950" y="5915026"/>
              <a:ext cx="492125" cy="469900"/>
            </a:xfrm>
            <a:custGeom>
              <a:avLst/>
              <a:gdLst/>
              <a:ahLst/>
              <a:cxnLst/>
              <a:rect l="0" t="0" r="0" b="0"/>
              <a:pathLst>
                <a:path w="3405" h="3262" extrusionOk="0">
                  <a:moveTo>
                    <a:pt x="1950" y="1281"/>
                  </a:moveTo>
                  <a:lnTo>
                    <a:pt x="1887" y="1283"/>
                  </a:lnTo>
                  <a:lnTo>
                    <a:pt x="1825" y="1291"/>
                  </a:lnTo>
                  <a:lnTo>
                    <a:pt x="1764" y="1306"/>
                  </a:lnTo>
                  <a:lnTo>
                    <a:pt x="1706" y="1324"/>
                  </a:lnTo>
                  <a:lnTo>
                    <a:pt x="1650" y="1347"/>
                  </a:lnTo>
                  <a:lnTo>
                    <a:pt x="1597" y="1376"/>
                  </a:lnTo>
                  <a:lnTo>
                    <a:pt x="1546" y="1408"/>
                  </a:lnTo>
                  <a:lnTo>
                    <a:pt x="1498" y="1445"/>
                  </a:lnTo>
                  <a:lnTo>
                    <a:pt x="1454" y="1485"/>
                  </a:lnTo>
                  <a:lnTo>
                    <a:pt x="1414" y="1530"/>
                  </a:lnTo>
                  <a:lnTo>
                    <a:pt x="1376" y="1577"/>
                  </a:lnTo>
                  <a:lnTo>
                    <a:pt x="1344" y="1628"/>
                  </a:lnTo>
                  <a:lnTo>
                    <a:pt x="1315" y="1683"/>
                  </a:lnTo>
                  <a:lnTo>
                    <a:pt x="1292" y="1739"/>
                  </a:lnTo>
                  <a:lnTo>
                    <a:pt x="1273" y="1799"/>
                  </a:lnTo>
                  <a:lnTo>
                    <a:pt x="1260" y="1861"/>
                  </a:lnTo>
                  <a:lnTo>
                    <a:pt x="1256" y="1875"/>
                  </a:lnTo>
                  <a:lnTo>
                    <a:pt x="1248" y="1888"/>
                  </a:lnTo>
                  <a:lnTo>
                    <a:pt x="1238" y="1898"/>
                  </a:lnTo>
                  <a:lnTo>
                    <a:pt x="1225" y="1906"/>
                  </a:lnTo>
                  <a:lnTo>
                    <a:pt x="1210" y="1910"/>
                  </a:lnTo>
                  <a:lnTo>
                    <a:pt x="1196" y="1910"/>
                  </a:lnTo>
                  <a:lnTo>
                    <a:pt x="1181" y="1907"/>
                  </a:lnTo>
                  <a:lnTo>
                    <a:pt x="1168" y="1901"/>
                  </a:lnTo>
                  <a:lnTo>
                    <a:pt x="1119" y="1872"/>
                  </a:lnTo>
                  <a:lnTo>
                    <a:pt x="1070" y="1847"/>
                  </a:lnTo>
                  <a:lnTo>
                    <a:pt x="1017" y="1826"/>
                  </a:lnTo>
                  <a:lnTo>
                    <a:pt x="963" y="1811"/>
                  </a:lnTo>
                  <a:lnTo>
                    <a:pt x="908" y="1798"/>
                  </a:lnTo>
                  <a:lnTo>
                    <a:pt x="853" y="1792"/>
                  </a:lnTo>
                  <a:lnTo>
                    <a:pt x="797" y="1789"/>
                  </a:lnTo>
                  <a:lnTo>
                    <a:pt x="732" y="1792"/>
                  </a:lnTo>
                  <a:lnTo>
                    <a:pt x="668" y="1801"/>
                  </a:lnTo>
                  <a:lnTo>
                    <a:pt x="607" y="1817"/>
                  </a:lnTo>
                  <a:lnTo>
                    <a:pt x="548" y="1836"/>
                  </a:lnTo>
                  <a:lnTo>
                    <a:pt x="491" y="1862"/>
                  </a:lnTo>
                  <a:lnTo>
                    <a:pt x="437" y="1892"/>
                  </a:lnTo>
                  <a:lnTo>
                    <a:pt x="388" y="1927"/>
                  </a:lnTo>
                  <a:lnTo>
                    <a:pt x="340" y="1967"/>
                  </a:lnTo>
                  <a:lnTo>
                    <a:pt x="297" y="2010"/>
                  </a:lnTo>
                  <a:lnTo>
                    <a:pt x="257" y="2056"/>
                  </a:lnTo>
                  <a:lnTo>
                    <a:pt x="223" y="2107"/>
                  </a:lnTo>
                  <a:lnTo>
                    <a:pt x="192" y="2161"/>
                  </a:lnTo>
                  <a:lnTo>
                    <a:pt x="167" y="2217"/>
                  </a:lnTo>
                  <a:lnTo>
                    <a:pt x="147" y="2276"/>
                  </a:lnTo>
                  <a:lnTo>
                    <a:pt x="132" y="2337"/>
                  </a:lnTo>
                  <a:lnTo>
                    <a:pt x="123" y="2400"/>
                  </a:lnTo>
                  <a:lnTo>
                    <a:pt x="120" y="2465"/>
                  </a:lnTo>
                  <a:lnTo>
                    <a:pt x="123" y="2531"/>
                  </a:lnTo>
                  <a:lnTo>
                    <a:pt x="132" y="2594"/>
                  </a:lnTo>
                  <a:lnTo>
                    <a:pt x="147" y="2655"/>
                  </a:lnTo>
                  <a:lnTo>
                    <a:pt x="167" y="2714"/>
                  </a:lnTo>
                  <a:lnTo>
                    <a:pt x="192" y="2770"/>
                  </a:lnTo>
                  <a:lnTo>
                    <a:pt x="223" y="2824"/>
                  </a:lnTo>
                  <a:lnTo>
                    <a:pt x="257" y="2874"/>
                  </a:lnTo>
                  <a:lnTo>
                    <a:pt x="297" y="2921"/>
                  </a:lnTo>
                  <a:lnTo>
                    <a:pt x="340" y="2964"/>
                  </a:lnTo>
                  <a:lnTo>
                    <a:pt x="388" y="3004"/>
                  </a:lnTo>
                  <a:lnTo>
                    <a:pt x="437" y="3039"/>
                  </a:lnTo>
                  <a:lnTo>
                    <a:pt x="491" y="3069"/>
                  </a:lnTo>
                  <a:lnTo>
                    <a:pt x="548" y="3094"/>
                  </a:lnTo>
                  <a:lnTo>
                    <a:pt x="607" y="3115"/>
                  </a:lnTo>
                  <a:lnTo>
                    <a:pt x="668" y="3130"/>
                  </a:lnTo>
                  <a:lnTo>
                    <a:pt x="732" y="3139"/>
                  </a:lnTo>
                  <a:lnTo>
                    <a:pt x="797" y="3142"/>
                  </a:lnTo>
                  <a:lnTo>
                    <a:pt x="2769" y="3142"/>
                  </a:lnTo>
                  <a:lnTo>
                    <a:pt x="2825" y="3139"/>
                  </a:lnTo>
                  <a:lnTo>
                    <a:pt x="2880" y="3130"/>
                  </a:lnTo>
                  <a:lnTo>
                    <a:pt x="2933" y="3115"/>
                  </a:lnTo>
                  <a:lnTo>
                    <a:pt x="2982" y="3095"/>
                  </a:lnTo>
                  <a:lnTo>
                    <a:pt x="3030" y="3072"/>
                  </a:lnTo>
                  <a:lnTo>
                    <a:pt x="3074" y="3042"/>
                  </a:lnTo>
                  <a:lnTo>
                    <a:pt x="3116" y="3009"/>
                  </a:lnTo>
                  <a:lnTo>
                    <a:pt x="3153" y="2971"/>
                  </a:lnTo>
                  <a:lnTo>
                    <a:pt x="3186" y="2930"/>
                  </a:lnTo>
                  <a:lnTo>
                    <a:pt x="3215" y="2886"/>
                  </a:lnTo>
                  <a:lnTo>
                    <a:pt x="3240" y="2839"/>
                  </a:lnTo>
                  <a:lnTo>
                    <a:pt x="3259" y="2789"/>
                  </a:lnTo>
                  <a:lnTo>
                    <a:pt x="3274" y="2737"/>
                  </a:lnTo>
                  <a:lnTo>
                    <a:pt x="3283" y="2682"/>
                  </a:lnTo>
                  <a:lnTo>
                    <a:pt x="3285" y="2627"/>
                  </a:lnTo>
                  <a:lnTo>
                    <a:pt x="3283" y="2570"/>
                  </a:lnTo>
                  <a:lnTo>
                    <a:pt x="3274" y="2516"/>
                  </a:lnTo>
                  <a:lnTo>
                    <a:pt x="3259" y="2463"/>
                  </a:lnTo>
                  <a:lnTo>
                    <a:pt x="3240" y="2414"/>
                  </a:lnTo>
                  <a:lnTo>
                    <a:pt x="3215" y="2366"/>
                  </a:lnTo>
                  <a:lnTo>
                    <a:pt x="3186" y="2322"/>
                  </a:lnTo>
                  <a:lnTo>
                    <a:pt x="3153" y="2281"/>
                  </a:lnTo>
                  <a:lnTo>
                    <a:pt x="3116" y="2243"/>
                  </a:lnTo>
                  <a:lnTo>
                    <a:pt x="3074" y="2210"/>
                  </a:lnTo>
                  <a:lnTo>
                    <a:pt x="3030" y="2180"/>
                  </a:lnTo>
                  <a:lnTo>
                    <a:pt x="2982" y="2157"/>
                  </a:lnTo>
                  <a:lnTo>
                    <a:pt x="2933" y="2137"/>
                  </a:lnTo>
                  <a:lnTo>
                    <a:pt x="2880" y="2123"/>
                  </a:lnTo>
                  <a:lnTo>
                    <a:pt x="2825" y="2113"/>
                  </a:lnTo>
                  <a:lnTo>
                    <a:pt x="2769" y="2110"/>
                  </a:lnTo>
                  <a:lnTo>
                    <a:pt x="2741" y="2111"/>
                  </a:lnTo>
                  <a:lnTo>
                    <a:pt x="2714" y="2113"/>
                  </a:lnTo>
                  <a:lnTo>
                    <a:pt x="2696" y="2113"/>
                  </a:lnTo>
                  <a:lnTo>
                    <a:pt x="2679" y="2107"/>
                  </a:lnTo>
                  <a:lnTo>
                    <a:pt x="2665" y="2097"/>
                  </a:lnTo>
                  <a:lnTo>
                    <a:pt x="2655" y="2082"/>
                  </a:lnTo>
                  <a:lnTo>
                    <a:pt x="2648" y="2066"/>
                  </a:lnTo>
                  <a:lnTo>
                    <a:pt x="2647" y="2048"/>
                  </a:lnTo>
                  <a:lnTo>
                    <a:pt x="2649" y="2014"/>
                  </a:lnTo>
                  <a:lnTo>
                    <a:pt x="2651" y="1981"/>
                  </a:lnTo>
                  <a:lnTo>
                    <a:pt x="2647" y="1914"/>
                  </a:lnTo>
                  <a:lnTo>
                    <a:pt x="2638" y="1848"/>
                  </a:lnTo>
                  <a:lnTo>
                    <a:pt x="2623" y="1785"/>
                  </a:lnTo>
                  <a:lnTo>
                    <a:pt x="2602" y="1723"/>
                  </a:lnTo>
                  <a:lnTo>
                    <a:pt x="2575" y="1665"/>
                  </a:lnTo>
                  <a:lnTo>
                    <a:pt x="2544" y="1609"/>
                  </a:lnTo>
                  <a:lnTo>
                    <a:pt x="2508" y="1558"/>
                  </a:lnTo>
                  <a:lnTo>
                    <a:pt x="2468" y="1509"/>
                  </a:lnTo>
                  <a:lnTo>
                    <a:pt x="2422" y="1464"/>
                  </a:lnTo>
                  <a:lnTo>
                    <a:pt x="2374" y="1423"/>
                  </a:lnTo>
                  <a:lnTo>
                    <a:pt x="2322" y="1387"/>
                  </a:lnTo>
                  <a:lnTo>
                    <a:pt x="2266" y="1356"/>
                  </a:lnTo>
                  <a:lnTo>
                    <a:pt x="2207" y="1329"/>
                  </a:lnTo>
                  <a:lnTo>
                    <a:pt x="2146" y="1309"/>
                  </a:lnTo>
                  <a:lnTo>
                    <a:pt x="2083" y="1293"/>
                  </a:lnTo>
                  <a:lnTo>
                    <a:pt x="2017" y="1284"/>
                  </a:lnTo>
                  <a:lnTo>
                    <a:pt x="1950" y="1281"/>
                  </a:lnTo>
                  <a:close/>
                  <a:moveTo>
                    <a:pt x="2577" y="205"/>
                  </a:moveTo>
                  <a:lnTo>
                    <a:pt x="2577" y="383"/>
                  </a:lnTo>
                  <a:lnTo>
                    <a:pt x="2755" y="383"/>
                  </a:lnTo>
                  <a:lnTo>
                    <a:pt x="2577" y="205"/>
                  </a:lnTo>
                  <a:close/>
                  <a:moveTo>
                    <a:pt x="566" y="120"/>
                  </a:moveTo>
                  <a:lnTo>
                    <a:pt x="566" y="1703"/>
                  </a:lnTo>
                  <a:lnTo>
                    <a:pt x="622" y="1689"/>
                  </a:lnTo>
                  <a:lnTo>
                    <a:pt x="679" y="1678"/>
                  </a:lnTo>
                  <a:lnTo>
                    <a:pt x="737" y="1672"/>
                  </a:lnTo>
                  <a:lnTo>
                    <a:pt x="797" y="1670"/>
                  </a:lnTo>
                  <a:lnTo>
                    <a:pt x="860" y="1672"/>
                  </a:lnTo>
                  <a:lnTo>
                    <a:pt x="923" y="1680"/>
                  </a:lnTo>
                  <a:lnTo>
                    <a:pt x="984" y="1692"/>
                  </a:lnTo>
                  <a:lnTo>
                    <a:pt x="1045" y="1709"/>
                  </a:lnTo>
                  <a:lnTo>
                    <a:pt x="1104" y="1731"/>
                  </a:lnTo>
                  <a:lnTo>
                    <a:pt x="1160" y="1758"/>
                  </a:lnTo>
                  <a:lnTo>
                    <a:pt x="1179" y="1699"/>
                  </a:lnTo>
                  <a:lnTo>
                    <a:pt x="1203" y="1642"/>
                  </a:lnTo>
                  <a:lnTo>
                    <a:pt x="1230" y="1588"/>
                  </a:lnTo>
                  <a:lnTo>
                    <a:pt x="1261" y="1536"/>
                  </a:lnTo>
                  <a:lnTo>
                    <a:pt x="1295" y="1486"/>
                  </a:lnTo>
                  <a:lnTo>
                    <a:pt x="1332" y="1440"/>
                  </a:lnTo>
                  <a:lnTo>
                    <a:pt x="874" y="1440"/>
                  </a:lnTo>
                  <a:lnTo>
                    <a:pt x="855" y="1437"/>
                  </a:lnTo>
                  <a:lnTo>
                    <a:pt x="838" y="1429"/>
                  </a:lnTo>
                  <a:lnTo>
                    <a:pt x="826" y="1416"/>
                  </a:lnTo>
                  <a:lnTo>
                    <a:pt x="817" y="1400"/>
                  </a:lnTo>
                  <a:lnTo>
                    <a:pt x="814" y="1381"/>
                  </a:lnTo>
                  <a:lnTo>
                    <a:pt x="817" y="1361"/>
                  </a:lnTo>
                  <a:lnTo>
                    <a:pt x="826" y="1345"/>
                  </a:lnTo>
                  <a:lnTo>
                    <a:pt x="838" y="1332"/>
                  </a:lnTo>
                  <a:lnTo>
                    <a:pt x="855" y="1324"/>
                  </a:lnTo>
                  <a:lnTo>
                    <a:pt x="874" y="1321"/>
                  </a:lnTo>
                  <a:lnTo>
                    <a:pt x="1462" y="1321"/>
                  </a:lnTo>
                  <a:lnTo>
                    <a:pt x="1516" y="1285"/>
                  </a:lnTo>
                  <a:lnTo>
                    <a:pt x="1571" y="1253"/>
                  </a:lnTo>
                  <a:lnTo>
                    <a:pt x="1630" y="1226"/>
                  </a:lnTo>
                  <a:lnTo>
                    <a:pt x="1690" y="1203"/>
                  </a:lnTo>
                  <a:lnTo>
                    <a:pt x="1753" y="1185"/>
                  </a:lnTo>
                  <a:lnTo>
                    <a:pt x="1817" y="1171"/>
                  </a:lnTo>
                  <a:lnTo>
                    <a:pt x="1883" y="1163"/>
                  </a:lnTo>
                  <a:lnTo>
                    <a:pt x="1950" y="1161"/>
                  </a:lnTo>
                  <a:lnTo>
                    <a:pt x="2017" y="1164"/>
                  </a:lnTo>
                  <a:lnTo>
                    <a:pt x="2083" y="1171"/>
                  </a:lnTo>
                  <a:lnTo>
                    <a:pt x="2147" y="1185"/>
                  </a:lnTo>
                  <a:lnTo>
                    <a:pt x="2210" y="1203"/>
                  </a:lnTo>
                  <a:lnTo>
                    <a:pt x="2270" y="1226"/>
                  </a:lnTo>
                  <a:lnTo>
                    <a:pt x="2328" y="1253"/>
                  </a:lnTo>
                  <a:lnTo>
                    <a:pt x="2384" y="1285"/>
                  </a:lnTo>
                  <a:lnTo>
                    <a:pt x="2436" y="1321"/>
                  </a:lnTo>
                  <a:lnTo>
                    <a:pt x="2533" y="1321"/>
                  </a:lnTo>
                  <a:lnTo>
                    <a:pt x="2551" y="1324"/>
                  </a:lnTo>
                  <a:lnTo>
                    <a:pt x="2568" y="1332"/>
                  </a:lnTo>
                  <a:lnTo>
                    <a:pt x="2581" y="1345"/>
                  </a:lnTo>
                  <a:lnTo>
                    <a:pt x="2590" y="1361"/>
                  </a:lnTo>
                  <a:lnTo>
                    <a:pt x="2593" y="1381"/>
                  </a:lnTo>
                  <a:lnTo>
                    <a:pt x="2591" y="1398"/>
                  </a:lnTo>
                  <a:lnTo>
                    <a:pt x="2583" y="1412"/>
                  </a:lnTo>
                  <a:lnTo>
                    <a:pt x="2573" y="1424"/>
                  </a:lnTo>
                  <a:lnTo>
                    <a:pt x="2561" y="1434"/>
                  </a:lnTo>
                  <a:lnTo>
                    <a:pt x="2602" y="1483"/>
                  </a:lnTo>
                  <a:lnTo>
                    <a:pt x="2639" y="1537"/>
                  </a:lnTo>
                  <a:lnTo>
                    <a:pt x="2673" y="1594"/>
                  </a:lnTo>
                  <a:lnTo>
                    <a:pt x="2701" y="1653"/>
                  </a:lnTo>
                  <a:lnTo>
                    <a:pt x="2726" y="1714"/>
                  </a:lnTo>
                  <a:lnTo>
                    <a:pt x="2745" y="1778"/>
                  </a:lnTo>
                  <a:lnTo>
                    <a:pt x="2759" y="1844"/>
                  </a:lnTo>
                  <a:lnTo>
                    <a:pt x="2767" y="1912"/>
                  </a:lnTo>
                  <a:lnTo>
                    <a:pt x="2770" y="1981"/>
                  </a:lnTo>
                  <a:lnTo>
                    <a:pt x="2770" y="1990"/>
                  </a:lnTo>
                  <a:lnTo>
                    <a:pt x="2806" y="1991"/>
                  </a:lnTo>
                  <a:lnTo>
                    <a:pt x="2840" y="1995"/>
                  </a:lnTo>
                  <a:lnTo>
                    <a:pt x="2840" y="503"/>
                  </a:lnTo>
                  <a:lnTo>
                    <a:pt x="2517" y="503"/>
                  </a:lnTo>
                  <a:lnTo>
                    <a:pt x="2498" y="500"/>
                  </a:lnTo>
                  <a:lnTo>
                    <a:pt x="2482" y="492"/>
                  </a:lnTo>
                  <a:lnTo>
                    <a:pt x="2469" y="478"/>
                  </a:lnTo>
                  <a:lnTo>
                    <a:pt x="2460" y="462"/>
                  </a:lnTo>
                  <a:lnTo>
                    <a:pt x="2457" y="443"/>
                  </a:lnTo>
                  <a:lnTo>
                    <a:pt x="2457" y="120"/>
                  </a:lnTo>
                  <a:lnTo>
                    <a:pt x="566" y="120"/>
                  </a:lnTo>
                  <a:close/>
                  <a:moveTo>
                    <a:pt x="506" y="0"/>
                  </a:moveTo>
                  <a:lnTo>
                    <a:pt x="2517" y="1"/>
                  </a:lnTo>
                  <a:lnTo>
                    <a:pt x="2533" y="2"/>
                  </a:lnTo>
                  <a:lnTo>
                    <a:pt x="2546" y="8"/>
                  </a:lnTo>
                  <a:lnTo>
                    <a:pt x="2560" y="18"/>
                  </a:lnTo>
                  <a:lnTo>
                    <a:pt x="2942" y="401"/>
                  </a:lnTo>
                  <a:lnTo>
                    <a:pt x="2947" y="408"/>
                  </a:lnTo>
                  <a:lnTo>
                    <a:pt x="2951" y="416"/>
                  </a:lnTo>
                  <a:lnTo>
                    <a:pt x="2955" y="427"/>
                  </a:lnTo>
                  <a:lnTo>
                    <a:pt x="2957" y="435"/>
                  </a:lnTo>
                  <a:lnTo>
                    <a:pt x="2959" y="441"/>
                  </a:lnTo>
                  <a:lnTo>
                    <a:pt x="2959" y="443"/>
                  </a:lnTo>
                  <a:lnTo>
                    <a:pt x="2959" y="2020"/>
                  </a:lnTo>
                  <a:lnTo>
                    <a:pt x="3017" y="2041"/>
                  </a:lnTo>
                  <a:lnTo>
                    <a:pt x="3073" y="2068"/>
                  </a:lnTo>
                  <a:lnTo>
                    <a:pt x="3126" y="2100"/>
                  </a:lnTo>
                  <a:lnTo>
                    <a:pt x="3174" y="2137"/>
                  </a:lnTo>
                  <a:lnTo>
                    <a:pt x="3219" y="2177"/>
                  </a:lnTo>
                  <a:lnTo>
                    <a:pt x="3260" y="2223"/>
                  </a:lnTo>
                  <a:lnTo>
                    <a:pt x="3296" y="2271"/>
                  </a:lnTo>
                  <a:lnTo>
                    <a:pt x="3328" y="2324"/>
                  </a:lnTo>
                  <a:lnTo>
                    <a:pt x="3355" y="2380"/>
                  </a:lnTo>
                  <a:lnTo>
                    <a:pt x="3377" y="2438"/>
                  </a:lnTo>
                  <a:lnTo>
                    <a:pt x="3392" y="2498"/>
                  </a:lnTo>
                  <a:lnTo>
                    <a:pt x="3402" y="2561"/>
                  </a:lnTo>
                  <a:lnTo>
                    <a:pt x="3405" y="2627"/>
                  </a:lnTo>
                  <a:lnTo>
                    <a:pt x="3402" y="2691"/>
                  </a:lnTo>
                  <a:lnTo>
                    <a:pt x="3392" y="2754"/>
                  </a:lnTo>
                  <a:lnTo>
                    <a:pt x="3377" y="2815"/>
                  </a:lnTo>
                  <a:lnTo>
                    <a:pt x="3355" y="2873"/>
                  </a:lnTo>
                  <a:lnTo>
                    <a:pt x="3328" y="2928"/>
                  </a:lnTo>
                  <a:lnTo>
                    <a:pt x="3296" y="2981"/>
                  </a:lnTo>
                  <a:lnTo>
                    <a:pt x="3260" y="3030"/>
                  </a:lnTo>
                  <a:lnTo>
                    <a:pt x="3219" y="3075"/>
                  </a:lnTo>
                  <a:lnTo>
                    <a:pt x="3173" y="3116"/>
                  </a:lnTo>
                  <a:lnTo>
                    <a:pt x="3125" y="3152"/>
                  </a:lnTo>
                  <a:lnTo>
                    <a:pt x="3072" y="3184"/>
                  </a:lnTo>
                  <a:lnTo>
                    <a:pt x="3016" y="3211"/>
                  </a:lnTo>
                  <a:lnTo>
                    <a:pt x="2958" y="3233"/>
                  </a:lnTo>
                  <a:lnTo>
                    <a:pt x="2897" y="3248"/>
                  </a:lnTo>
                  <a:lnTo>
                    <a:pt x="2834" y="3258"/>
                  </a:lnTo>
                  <a:lnTo>
                    <a:pt x="2769" y="3262"/>
                  </a:lnTo>
                  <a:lnTo>
                    <a:pt x="797" y="3262"/>
                  </a:lnTo>
                  <a:lnTo>
                    <a:pt x="723" y="3258"/>
                  </a:lnTo>
                  <a:lnTo>
                    <a:pt x="653" y="3248"/>
                  </a:lnTo>
                  <a:lnTo>
                    <a:pt x="585" y="3233"/>
                  </a:lnTo>
                  <a:lnTo>
                    <a:pt x="519" y="3211"/>
                  </a:lnTo>
                  <a:lnTo>
                    <a:pt x="456" y="3184"/>
                  </a:lnTo>
                  <a:lnTo>
                    <a:pt x="395" y="3152"/>
                  </a:lnTo>
                  <a:lnTo>
                    <a:pt x="337" y="3115"/>
                  </a:lnTo>
                  <a:lnTo>
                    <a:pt x="283" y="3074"/>
                  </a:lnTo>
                  <a:lnTo>
                    <a:pt x="234" y="3028"/>
                  </a:lnTo>
                  <a:lnTo>
                    <a:pt x="187" y="2978"/>
                  </a:lnTo>
                  <a:lnTo>
                    <a:pt x="146" y="2924"/>
                  </a:lnTo>
                  <a:lnTo>
                    <a:pt x="109" y="2867"/>
                  </a:lnTo>
                  <a:lnTo>
                    <a:pt x="76" y="2806"/>
                  </a:lnTo>
                  <a:lnTo>
                    <a:pt x="50" y="2743"/>
                  </a:lnTo>
                  <a:lnTo>
                    <a:pt x="29" y="2677"/>
                  </a:lnTo>
                  <a:lnTo>
                    <a:pt x="12" y="2608"/>
                  </a:lnTo>
                  <a:lnTo>
                    <a:pt x="3" y="2538"/>
                  </a:lnTo>
                  <a:lnTo>
                    <a:pt x="0" y="2465"/>
                  </a:lnTo>
                  <a:lnTo>
                    <a:pt x="0" y="2465"/>
                  </a:lnTo>
                  <a:lnTo>
                    <a:pt x="3" y="2394"/>
                  </a:lnTo>
                  <a:lnTo>
                    <a:pt x="12" y="2324"/>
                  </a:lnTo>
                  <a:lnTo>
                    <a:pt x="28" y="2257"/>
                  </a:lnTo>
                  <a:lnTo>
                    <a:pt x="49" y="2191"/>
                  </a:lnTo>
                  <a:lnTo>
                    <a:pt x="75" y="2128"/>
                  </a:lnTo>
                  <a:lnTo>
                    <a:pt x="106" y="2068"/>
                  </a:lnTo>
                  <a:lnTo>
                    <a:pt x="143" y="2011"/>
                  </a:lnTo>
                  <a:lnTo>
                    <a:pt x="184" y="1957"/>
                  </a:lnTo>
                  <a:lnTo>
                    <a:pt x="229" y="1908"/>
                  </a:lnTo>
                  <a:lnTo>
                    <a:pt x="278" y="1861"/>
                  </a:lnTo>
                  <a:lnTo>
                    <a:pt x="331" y="1820"/>
                  </a:lnTo>
                  <a:lnTo>
                    <a:pt x="388" y="1783"/>
                  </a:lnTo>
                  <a:lnTo>
                    <a:pt x="447" y="1751"/>
                  </a:lnTo>
                  <a:lnTo>
                    <a:pt x="447" y="60"/>
                  </a:lnTo>
                  <a:lnTo>
                    <a:pt x="450" y="42"/>
                  </a:lnTo>
                  <a:lnTo>
                    <a:pt x="459" y="25"/>
                  </a:lnTo>
                  <a:lnTo>
                    <a:pt x="471" y="13"/>
                  </a:lnTo>
                  <a:lnTo>
                    <a:pt x="488" y="3"/>
                  </a:lnTo>
                  <a:lnTo>
                    <a:pt x="5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439" name="Shape 12439"/>
          <p:cNvSpPr/>
          <p:nvPr/>
        </p:nvSpPr>
        <p:spPr>
          <a:xfrm flipH="1">
            <a:off x="1962147" y="2074543"/>
            <a:ext cx="271083" cy="207672"/>
          </a:xfrm>
          <a:custGeom>
            <a:avLst/>
            <a:gdLst/>
            <a:ahLst/>
            <a:cxnLst/>
            <a:rect l="0" t="0" r="0" b="0"/>
            <a:pathLst>
              <a:path w="3417" h="2617" extrusionOk="0">
                <a:moveTo>
                  <a:pt x="2278" y="1071"/>
                </a:moveTo>
                <a:lnTo>
                  <a:pt x="2223" y="1075"/>
                </a:lnTo>
                <a:lnTo>
                  <a:pt x="2168" y="1083"/>
                </a:lnTo>
                <a:lnTo>
                  <a:pt x="2116" y="1096"/>
                </a:lnTo>
                <a:lnTo>
                  <a:pt x="2067" y="1115"/>
                </a:lnTo>
                <a:lnTo>
                  <a:pt x="2019" y="1138"/>
                </a:lnTo>
                <a:lnTo>
                  <a:pt x="1974" y="1166"/>
                </a:lnTo>
                <a:lnTo>
                  <a:pt x="1932" y="1197"/>
                </a:lnTo>
                <a:lnTo>
                  <a:pt x="1893" y="1234"/>
                </a:lnTo>
                <a:lnTo>
                  <a:pt x="1858" y="1273"/>
                </a:lnTo>
                <a:lnTo>
                  <a:pt x="1827" y="1316"/>
                </a:lnTo>
                <a:lnTo>
                  <a:pt x="1801" y="1362"/>
                </a:lnTo>
                <a:lnTo>
                  <a:pt x="1778" y="1411"/>
                </a:lnTo>
                <a:lnTo>
                  <a:pt x="1761" y="1463"/>
                </a:lnTo>
                <a:lnTo>
                  <a:pt x="1749" y="1517"/>
                </a:lnTo>
                <a:lnTo>
                  <a:pt x="1745" y="1531"/>
                </a:lnTo>
                <a:lnTo>
                  <a:pt x="1738" y="1542"/>
                </a:lnTo>
                <a:lnTo>
                  <a:pt x="1729" y="1552"/>
                </a:lnTo>
                <a:lnTo>
                  <a:pt x="1717" y="1559"/>
                </a:lnTo>
                <a:lnTo>
                  <a:pt x="1704" y="1562"/>
                </a:lnTo>
                <a:lnTo>
                  <a:pt x="1690" y="1563"/>
                </a:lnTo>
                <a:lnTo>
                  <a:pt x="1678" y="1560"/>
                </a:lnTo>
                <a:lnTo>
                  <a:pt x="1665" y="1554"/>
                </a:lnTo>
                <a:lnTo>
                  <a:pt x="1622" y="1529"/>
                </a:lnTo>
                <a:lnTo>
                  <a:pt x="1576" y="1507"/>
                </a:lnTo>
                <a:lnTo>
                  <a:pt x="1530" y="1490"/>
                </a:lnTo>
                <a:lnTo>
                  <a:pt x="1481" y="1478"/>
                </a:lnTo>
                <a:lnTo>
                  <a:pt x="1431" y="1471"/>
                </a:lnTo>
                <a:lnTo>
                  <a:pt x="1380" y="1468"/>
                </a:lnTo>
                <a:lnTo>
                  <a:pt x="1324" y="1472"/>
                </a:lnTo>
                <a:lnTo>
                  <a:pt x="1270" y="1481"/>
                </a:lnTo>
                <a:lnTo>
                  <a:pt x="1217" y="1495"/>
                </a:lnTo>
                <a:lnTo>
                  <a:pt x="1167" y="1515"/>
                </a:lnTo>
                <a:lnTo>
                  <a:pt x="1119" y="1539"/>
                </a:lnTo>
                <a:lnTo>
                  <a:pt x="1075" y="1569"/>
                </a:lnTo>
                <a:lnTo>
                  <a:pt x="1033" y="1602"/>
                </a:lnTo>
                <a:lnTo>
                  <a:pt x="996" y="1640"/>
                </a:lnTo>
                <a:lnTo>
                  <a:pt x="963" y="1681"/>
                </a:lnTo>
                <a:lnTo>
                  <a:pt x="934" y="1726"/>
                </a:lnTo>
                <a:lnTo>
                  <a:pt x="909" y="1774"/>
                </a:lnTo>
                <a:lnTo>
                  <a:pt x="889" y="1824"/>
                </a:lnTo>
                <a:lnTo>
                  <a:pt x="875" y="1877"/>
                </a:lnTo>
                <a:lnTo>
                  <a:pt x="865" y="1932"/>
                </a:lnTo>
                <a:lnTo>
                  <a:pt x="862" y="1988"/>
                </a:lnTo>
                <a:lnTo>
                  <a:pt x="865" y="2045"/>
                </a:lnTo>
                <a:lnTo>
                  <a:pt x="875" y="2099"/>
                </a:lnTo>
                <a:lnTo>
                  <a:pt x="889" y="2152"/>
                </a:lnTo>
                <a:lnTo>
                  <a:pt x="909" y="2203"/>
                </a:lnTo>
                <a:lnTo>
                  <a:pt x="934" y="2250"/>
                </a:lnTo>
                <a:lnTo>
                  <a:pt x="963" y="2295"/>
                </a:lnTo>
                <a:lnTo>
                  <a:pt x="996" y="2336"/>
                </a:lnTo>
                <a:lnTo>
                  <a:pt x="1033" y="2373"/>
                </a:lnTo>
                <a:lnTo>
                  <a:pt x="1075" y="2408"/>
                </a:lnTo>
                <a:lnTo>
                  <a:pt x="1119" y="2437"/>
                </a:lnTo>
                <a:lnTo>
                  <a:pt x="1167" y="2462"/>
                </a:lnTo>
                <a:lnTo>
                  <a:pt x="1217" y="2482"/>
                </a:lnTo>
                <a:lnTo>
                  <a:pt x="1270" y="2496"/>
                </a:lnTo>
                <a:lnTo>
                  <a:pt x="1324" y="2504"/>
                </a:lnTo>
                <a:lnTo>
                  <a:pt x="1380" y="2508"/>
                </a:lnTo>
                <a:lnTo>
                  <a:pt x="1899" y="2508"/>
                </a:lnTo>
                <a:lnTo>
                  <a:pt x="1899" y="1962"/>
                </a:lnTo>
                <a:lnTo>
                  <a:pt x="1798" y="1962"/>
                </a:lnTo>
                <a:lnTo>
                  <a:pt x="1784" y="1960"/>
                </a:lnTo>
                <a:lnTo>
                  <a:pt x="1771" y="1955"/>
                </a:lnTo>
                <a:lnTo>
                  <a:pt x="1760" y="1946"/>
                </a:lnTo>
                <a:lnTo>
                  <a:pt x="1750" y="1935"/>
                </a:lnTo>
                <a:lnTo>
                  <a:pt x="1745" y="1921"/>
                </a:lnTo>
                <a:lnTo>
                  <a:pt x="1743" y="1907"/>
                </a:lnTo>
                <a:lnTo>
                  <a:pt x="1745" y="1893"/>
                </a:lnTo>
                <a:lnTo>
                  <a:pt x="1750" y="1880"/>
                </a:lnTo>
                <a:lnTo>
                  <a:pt x="2039" y="1380"/>
                </a:lnTo>
                <a:lnTo>
                  <a:pt x="2047" y="1369"/>
                </a:lnTo>
                <a:lnTo>
                  <a:pt x="2058" y="1360"/>
                </a:lnTo>
                <a:lnTo>
                  <a:pt x="2072" y="1355"/>
                </a:lnTo>
                <a:lnTo>
                  <a:pt x="2085" y="1353"/>
                </a:lnTo>
                <a:lnTo>
                  <a:pt x="2100" y="1355"/>
                </a:lnTo>
                <a:lnTo>
                  <a:pt x="2113" y="1360"/>
                </a:lnTo>
                <a:lnTo>
                  <a:pt x="2124" y="1369"/>
                </a:lnTo>
                <a:lnTo>
                  <a:pt x="2133" y="1380"/>
                </a:lnTo>
                <a:lnTo>
                  <a:pt x="2421" y="1880"/>
                </a:lnTo>
                <a:lnTo>
                  <a:pt x="2426" y="1893"/>
                </a:lnTo>
                <a:lnTo>
                  <a:pt x="2428" y="1907"/>
                </a:lnTo>
                <a:lnTo>
                  <a:pt x="2426" y="1921"/>
                </a:lnTo>
                <a:lnTo>
                  <a:pt x="2421" y="1935"/>
                </a:lnTo>
                <a:lnTo>
                  <a:pt x="2412" y="1946"/>
                </a:lnTo>
                <a:lnTo>
                  <a:pt x="2400" y="1955"/>
                </a:lnTo>
                <a:lnTo>
                  <a:pt x="2388" y="1960"/>
                </a:lnTo>
                <a:lnTo>
                  <a:pt x="2373" y="1962"/>
                </a:lnTo>
                <a:lnTo>
                  <a:pt x="2273" y="1962"/>
                </a:lnTo>
                <a:lnTo>
                  <a:pt x="2273" y="2508"/>
                </a:lnTo>
                <a:lnTo>
                  <a:pt x="2915" y="2508"/>
                </a:lnTo>
                <a:lnTo>
                  <a:pt x="2965" y="2504"/>
                </a:lnTo>
                <a:lnTo>
                  <a:pt x="3012" y="2496"/>
                </a:lnTo>
                <a:lnTo>
                  <a:pt x="3057" y="2482"/>
                </a:lnTo>
                <a:lnTo>
                  <a:pt x="3100" y="2462"/>
                </a:lnTo>
                <a:lnTo>
                  <a:pt x="3140" y="2437"/>
                </a:lnTo>
                <a:lnTo>
                  <a:pt x="3176" y="2408"/>
                </a:lnTo>
                <a:lnTo>
                  <a:pt x="3210" y="2376"/>
                </a:lnTo>
                <a:lnTo>
                  <a:pt x="3239" y="2338"/>
                </a:lnTo>
                <a:lnTo>
                  <a:pt x="3262" y="2299"/>
                </a:lnTo>
                <a:lnTo>
                  <a:pt x="3282" y="2256"/>
                </a:lnTo>
                <a:lnTo>
                  <a:pt x="3297" y="2210"/>
                </a:lnTo>
                <a:lnTo>
                  <a:pt x="3306" y="2163"/>
                </a:lnTo>
                <a:lnTo>
                  <a:pt x="3309" y="2114"/>
                </a:lnTo>
                <a:lnTo>
                  <a:pt x="3306" y="2064"/>
                </a:lnTo>
                <a:lnTo>
                  <a:pt x="3297" y="2016"/>
                </a:lnTo>
                <a:lnTo>
                  <a:pt x="3282" y="1971"/>
                </a:lnTo>
                <a:lnTo>
                  <a:pt x="3262" y="1928"/>
                </a:lnTo>
                <a:lnTo>
                  <a:pt x="3239" y="1888"/>
                </a:lnTo>
                <a:lnTo>
                  <a:pt x="3210" y="1852"/>
                </a:lnTo>
                <a:lnTo>
                  <a:pt x="3176" y="1819"/>
                </a:lnTo>
                <a:lnTo>
                  <a:pt x="3140" y="1790"/>
                </a:lnTo>
                <a:lnTo>
                  <a:pt x="3100" y="1766"/>
                </a:lnTo>
                <a:lnTo>
                  <a:pt x="3057" y="1746"/>
                </a:lnTo>
                <a:lnTo>
                  <a:pt x="3012" y="1731"/>
                </a:lnTo>
                <a:lnTo>
                  <a:pt x="2965" y="1722"/>
                </a:lnTo>
                <a:lnTo>
                  <a:pt x="2915" y="1719"/>
                </a:lnTo>
                <a:lnTo>
                  <a:pt x="2873" y="1721"/>
                </a:lnTo>
                <a:lnTo>
                  <a:pt x="2856" y="1721"/>
                </a:lnTo>
                <a:lnTo>
                  <a:pt x="2842" y="1716"/>
                </a:lnTo>
                <a:lnTo>
                  <a:pt x="2828" y="1706"/>
                </a:lnTo>
                <a:lnTo>
                  <a:pt x="2819" y="1693"/>
                </a:lnTo>
                <a:lnTo>
                  <a:pt x="2814" y="1678"/>
                </a:lnTo>
                <a:lnTo>
                  <a:pt x="2813" y="1662"/>
                </a:lnTo>
                <a:lnTo>
                  <a:pt x="2815" y="1636"/>
                </a:lnTo>
                <a:lnTo>
                  <a:pt x="2815" y="1610"/>
                </a:lnTo>
                <a:lnTo>
                  <a:pt x="2812" y="1552"/>
                </a:lnTo>
                <a:lnTo>
                  <a:pt x="2802" y="1494"/>
                </a:lnTo>
                <a:lnTo>
                  <a:pt x="2788" y="1440"/>
                </a:lnTo>
                <a:lnTo>
                  <a:pt x="2767" y="1387"/>
                </a:lnTo>
                <a:lnTo>
                  <a:pt x="2742" y="1339"/>
                </a:lnTo>
                <a:lnTo>
                  <a:pt x="2711" y="1292"/>
                </a:lnTo>
                <a:lnTo>
                  <a:pt x="2677" y="1249"/>
                </a:lnTo>
                <a:lnTo>
                  <a:pt x="2638" y="1211"/>
                </a:lnTo>
                <a:lnTo>
                  <a:pt x="2595" y="1175"/>
                </a:lnTo>
                <a:lnTo>
                  <a:pt x="2548" y="1145"/>
                </a:lnTo>
                <a:lnTo>
                  <a:pt x="2500" y="1119"/>
                </a:lnTo>
                <a:lnTo>
                  <a:pt x="2448" y="1099"/>
                </a:lnTo>
                <a:lnTo>
                  <a:pt x="2393" y="1084"/>
                </a:lnTo>
                <a:lnTo>
                  <a:pt x="2337" y="1075"/>
                </a:lnTo>
                <a:lnTo>
                  <a:pt x="2278" y="1071"/>
                </a:lnTo>
                <a:close/>
                <a:moveTo>
                  <a:pt x="1139" y="109"/>
                </a:moveTo>
                <a:lnTo>
                  <a:pt x="1081" y="112"/>
                </a:lnTo>
                <a:lnTo>
                  <a:pt x="1024" y="122"/>
                </a:lnTo>
                <a:lnTo>
                  <a:pt x="970" y="136"/>
                </a:lnTo>
                <a:lnTo>
                  <a:pt x="918" y="157"/>
                </a:lnTo>
                <a:lnTo>
                  <a:pt x="868" y="183"/>
                </a:lnTo>
                <a:lnTo>
                  <a:pt x="822" y="213"/>
                </a:lnTo>
                <a:lnTo>
                  <a:pt x="779" y="247"/>
                </a:lnTo>
                <a:lnTo>
                  <a:pt x="741" y="287"/>
                </a:lnTo>
                <a:lnTo>
                  <a:pt x="706" y="330"/>
                </a:lnTo>
                <a:lnTo>
                  <a:pt x="676" y="376"/>
                </a:lnTo>
                <a:lnTo>
                  <a:pt x="650" y="425"/>
                </a:lnTo>
                <a:lnTo>
                  <a:pt x="630" y="477"/>
                </a:lnTo>
                <a:lnTo>
                  <a:pt x="615" y="532"/>
                </a:lnTo>
                <a:lnTo>
                  <a:pt x="605" y="589"/>
                </a:lnTo>
                <a:lnTo>
                  <a:pt x="602" y="648"/>
                </a:lnTo>
                <a:lnTo>
                  <a:pt x="603" y="674"/>
                </a:lnTo>
                <a:lnTo>
                  <a:pt x="605" y="699"/>
                </a:lnTo>
                <a:lnTo>
                  <a:pt x="604" y="715"/>
                </a:lnTo>
                <a:lnTo>
                  <a:pt x="599" y="731"/>
                </a:lnTo>
                <a:lnTo>
                  <a:pt x="589" y="743"/>
                </a:lnTo>
                <a:lnTo>
                  <a:pt x="576" y="752"/>
                </a:lnTo>
                <a:lnTo>
                  <a:pt x="561" y="758"/>
                </a:lnTo>
                <a:lnTo>
                  <a:pt x="545" y="759"/>
                </a:lnTo>
                <a:lnTo>
                  <a:pt x="502" y="757"/>
                </a:lnTo>
                <a:lnTo>
                  <a:pt x="453" y="760"/>
                </a:lnTo>
                <a:lnTo>
                  <a:pt x="405" y="768"/>
                </a:lnTo>
                <a:lnTo>
                  <a:pt x="360" y="783"/>
                </a:lnTo>
                <a:lnTo>
                  <a:pt x="317" y="802"/>
                </a:lnTo>
                <a:lnTo>
                  <a:pt x="278" y="827"/>
                </a:lnTo>
                <a:lnTo>
                  <a:pt x="240" y="856"/>
                </a:lnTo>
                <a:lnTo>
                  <a:pt x="208" y="890"/>
                </a:lnTo>
                <a:lnTo>
                  <a:pt x="179" y="926"/>
                </a:lnTo>
                <a:lnTo>
                  <a:pt x="154" y="965"/>
                </a:lnTo>
                <a:lnTo>
                  <a:pt x="135" y="1008"/>
                </a:lnTo>
                <a:lnTo>
                  <a:pt x="120" y="1054"/>
                </a:lnTo>
                <a:lnTo>
                  <a:pt x="112" y="1102"/>
                </a:lnTo>
                <a:lnTo>
                  <a:pt x="109" y="1150"/>
                </a:lnTo>
                <a:lnTo>
                  <a:pt x="112" y="1200"/>
                </a:lnTo>
                <a:lnTo>
                  <a:pt x="120" y="1248"/>
                </a:lnTo>
                <a:lnTo>
                  <a:pt x="135" y="1294"/>
                </a:lnTo>
                <a:lnTo>
                  <a:pt x="154" y="1336"/>
                </a:lnTo>
                <a:lnTo>
                  <a:pt x="179" y="1376"/>
                </a:lnTo>
                <a:lnTo>
                  <a:pt x="208" y="1413"/>
                </a:lnTo>
                <a:lnTo>
                  <a:pt x="240" y="1446"/>
                </a:lnTo>
                <a:lnTo>
                  <a:pt x="278" y="1475"/>
                </a:lnTo>
                <a:lnTo>
                  <a:pt x="317" y="1500"/>
                </a:lnTo>
                <a:lnTo>
                  <a:pt x="360" y="1519"/>
                </a:lnTo>
                <a:lnTo>
                  <a:pt x="405" y="1534"/>
                </a:lnTo>
                <a:lnTo>
                  <a:pt x="453" y="1542"/>
                </a:lnTo>
                <a:lnTo>
                  <a:pt x="502" y="1545"/>
                </a:lnTo>
                <a:lnTo>
                  <a:pt x="936" y="1545"/>
                </a:lnTo>
                <a:lnTo>
                  <a:pt x="980" y="1505"/>
                </a:lnTo>
                <a:lnTo>
                  <a:pt x="1029" y="1468"/>
                </a:lnTo>
                <a:lnTo>
                  <a:pt x="1081" y="1436"/>
                </a:lnTo>
                <a:lnTo>
                  <a:pt x="1136" y="1409"/>
                </a:lnTo>
                <a:lnTo>
                  <a:pt x="1194" y="1388"/>
                </a:lnTo>
                <a:lnTo>
                  <a:pt x="1254" y="1373"/>
                </a:lnTo>
                <a:lnTo>
                  <a:pt x="1316" y="1362"/>
                </a:lnTo>
                <a:lnTo>
                  <a:pt x="1380" y="1359"/>
                </a:lnTo>
                <a:lnTo>
                  <a:pt x="1438" y="1362"/>
                </a:lnTo>
                <a:lnTo>
                  <a:pt x="1497" y="1370"/>
                </a:lnTo>
                <a:lnTo>
                  <a:pt x="1552" y="1383"/>
                </a:lnTo>
                <a:lnTo>
                  <a:pt x="1606" y="1402"/>
                </a:lnTo>
                <a:lnTo>
                  <a:pt x="1659" y="1425"/>
                </a:lnTo>
                <a:lnTo>
                  <a:pt x="1679" y="1368"/>
                </a:lnTo>
                <a:lnTo>
                  <a:pt x="1704" y="1314"/>
                </a:lnTo>
                <a:lnTo>
                  <a:pt x="1733" y="1263"/>
                </a:lnTo>
                <a:lnTo>
                  <a:pt x="1766" y="1214"/>
                </a:lnTo>
                <a:lnTo>
                  <a:pt x="1804" y="1170"/>
                </a:lnTo>
                <a:lnTo>
                  <a:pt x="1846" y="1129"/>
                </a:lnTo>
                <a:lnTo>
                  <a:pt x="1890" y="1092"/>
                </a:lnTo>
                <a:lnTo>
                  <a:pt x="1938" y="1059"/>
                </a:lnTo>
                <a:lnTo>
                  <a:pt x="1989" y="1031"/>
                </a:lnTo>
                <a:lnTo>
                  <a:pt x="2043" y="1007"/>
                </a:lnTo>
                <a:lnTo>
                  <a:pt x="2099" y="987"/>
                </a:lnTo>
                <a:lnTo>
                  <a:pt x="2157" y="974"/>
                </a:lnTo>
                <a:lnTo>
                  <a:pt x="2217" y="965"/>
                </a:lnTo>
                <a:lnTo>
                  <a:pt x="2278" y="962"/>
                </a:lnTo>
                <a:lnTo>
                  <a:pt x="2337" y="965"/>
                </a:lnTo>
                <a:lnTo>
                  <a:pt x="2394" y="973"/>
                </a:lnTo>
                <a:lnTo>
                  <a:pt x="2450" y="986"/>
                </a:lnTo>
                <a:lnTo>
                  <a:pt x="2504" y="1003"/>
                </a:lnTo>
                <a:lnTo>
                  <a:pt x="2555" y="1025"/>
                </a:lnTo>
                <a:lnTo>
                  <a:pt x="2552" y="969"/>
                </a:lnTo>
                <a:lnTo>
                  <a:pt x="2543" y="914"/>
                </a:lnTo>
                <a:lnTo>
                  <a:pt x="2529" y="862"/>
                </a:lnTo>
                <a:lnTo>
                  <a:pt x="2509" y="811"/>
                </a:lnTo>
                <a:lnTo>
                  <a:pt x="2484" y="763"/>
                </a:lnTo>
                <a:lnTo>
                  <a:pt x="2455" y="719"/>
                </a:lnTo>
                <a:lnTo>
                  <a:pt x="2421" y="678"/>
                </a:lnTo>
                <a:lnTo>
                  <a:pt x="2384" y="640"/>
                </a:lnTo>
                <a:lnTo>
                  <a:pt x="2342" y="606"/>
                </a:lnTo>
                <a:lnTo>
                  <a:pt x="2298" y="577"/>
                </a:lnTo>
                <a:lnTo>
                  <a:pt x="2250" y="552"/>
                </a:lnTo>
                <a:lnTo>
                  <a:pt x="2200" y="532"/>
                </a:lnTo>
                <a:lnTo>
                  <a:pt x="2147" y="518"/>
                </a:lnTo>
                <a:lnTo>
                  <a:pt x="2093" y="509"/>
                </a:lnTo>
                <a:lnTo>
                  <a:pt x="2036" y="506"/>
                </a:lnTo>
                <a:lnTo>
                  <a:pt x="1986" y="508"/>
                </a:lnTo>
                <a:lnTo>
                  <a:pt x="1936" y="516"/>
                </a:lnTo>
                <a:lnTo>
                  <a:pt x="1888" y="528"/>
                </a:lnTo>
                <a:lnTo>
                  <a:pt x="1841" y="545"/>
                </a:lnTo>
                <a:lnTo>
                  <a:pt x="1795" y="565"/>
                </a:lnTo>
                <a:lnTo>
                  <a:pt x="1751" y="591"/>
                </a:lnTo>
                <a:lnTo>
                  <a:pt x="1740" y="598"/>
                </a:lnTo>
                <a:lnTo>
                  <a:pt x="1727" y="601"/>
                </a:lnTo>
                <a:lnTo>
                  <a:pt x="1713" y="600"/>
                </a:lnTo>
                <a:lnTo>
                  <a:pt x="1701" y="596"/>
                </a:lnTo>
                <a:lnTo>
                  <a:pt x="1688" y="589"/>
                </a:lnTo>
                <a:lnTo>
                  <a:pt x="1679" y="580"/>
                </a:lnTo>
                <a:lnTo>
                  <a:pt x="1673" y="569"/>
                </a:lnTo>
                <a:lnTo>
                  <a:pt x="1669" y="555"/>
                </a:lnTo>
                <a:lnTo>
                  <a:pt x="1656" y="501"/>
                </a:lnTo>
                <a:lnTo>
                  <a:pt x="1638" y="449"/>
                </a:lnTo>
                <a:lnTo>
                  <a:pt x="1616" y="399"/>
                </a:lnTo>
                <a:lnTo>
                  <a:pt x="1588" y="351"/>
                </a:lnTo>
                <a:lnTo>
                  <a:pt x="1556" y="308"/>
                </a:lnTo>
                <a:lnTo>
                  <a:pt x="1518" y="266"/>
                </a:lnTo>
                <a:lnTo>
                  <a:pt x="1518" y="723"/>
                </a:lnTo>
                <a:lnTo>
                  <a:pt x="1620" y="723"/>
                </a:lnTo>
                <a:lnTo>
                  <a:pt x="1633" y="725"/>
                </a:lnTo>
                <a:lnTo>
                  <a:pt x="1647" y="731"/>
                </a:lnTo>
                <a:lnTo>
                  <a:pt x="1658" y="739"/>
                </a:lnTo>
                <a:lnTo>
                  <a:pt x="1666" y="750"/>
                </a:lnTo>
                <a:lnTo>
                  <a:pt x="1672" y="764"/>
                </a:lnTo>
                <a:lnTo>
                  <a:pt x="1674" y="777"/>
                </a:lnTo>
                <a:lnTo>
                  <a:pt x="1672" y="792"/>
                </a:lnTo>
                <a:lnTo>
                  <a:pt x="1666" y="804"/>
                </a:lnTo>
                <a:lnTo>
                  <a:pt x="1378" y="1305"/>
                </a:lnTo>
                <a:lnTo>
                  <a:pt x="1370" y="1316"/>
                </a:lnTo>
                <a:lnTo>
                  <a:pt x="1359" y="1325"/>
                </a:lnTo>
                <a:lnTo>
                  <a:pt x="1346" y="1330"/>
                </a:lnTo>
                <a:lnTo>
                  <a:pt x="1332" y="1332"/>
                </a:lnTo>
                <a:lnTo>
                  <a:pt x="1317" y="1330"/>
                </a:lnTo>
                <a:lnTo>
                  <a:pt x="1305" y="1325"/>
                </a:lnTo>
                <a:lnTo>
                  <a:pt x="1293" y="1316"/>
                </a:lnTo>
                <a:lnTo>
                  <a:pt x="1285" y="1305"/>
                </a:lnTo>
                <a:lnTo>
                  <a:pt x="997" y="804"/>
                </a:lnTo>
                <a:lnTo>
                  <a:pt x="992" y="792"/>
                </a:lnTo>
                <a:lnTo>
                  <a:pt x="990" y="777"/>
                </a:lnTo>
                <a:lnTo>
                  <a:pt x="992" y="764"/>
                </a:lnTo>
                <a:lnTo>
                  <a:pt x="997" y="750"/>
                </a:lnTo>
                <a:lnTo>
                  <a:pt x="1005" y="739"/>
                </a:lnTo>
                <a:lnTo>
                  <a:pt x="1017" y="731"/>
                </a:lnTo>
                <a:lnTo>
                  <a:pt x="1030" y="725"/>
                </a:lnTo>
                <a:lnTo>
                  <a:pt x="1044" y="723"/>
                </a:lnTo>
                <a:lnTo>
                  <a:pt x="1145" y="723"/>
                </a:lnTo>
                <a:lnTo>
                  <a:pt x="1145" y="109"/>
                </a:lnTo>
                <a:lnTo>
                  <a:pt x="1139" y="109"/>
                </a:lnTo>
                <a:close/>
                <a:moveTo>
                  <a:pt x="1139" y="0"/>
                </a:moveTo>
                <a:lnTo>
                  <a:pt x="1171" y="1"/>
                </a:lnTo>
                <a:lnTo>
                  <a:pt x="1204" y="3"/>
                </a:lnTo>
                <a:lnTo>
                  <a:pt x="1221" y="7"/>
                </a:lnTo>
                <a:lnTo>
                  <a:pt x="1234" y="16"/>
                </a:lnTo>
                <a:lnTo>
                  <a:pt x="1245" y="27"/>
                </a:lnTo>
                <a:lnTo>
                  <a:pt x="1251" y="42"/>
                </a:lnTo>
                <a:lnTo>
                  <a:pt x="1254" y="57"/>
                </a:lnTo>
                <a:lnTo>
                  <a:pt x="1254" y="777"/>
                </a:lnTo>
                <a:lnTo>
                  <a:pt x="1251" y="795"/>
                </a:lnTo>
                <a:lnTo>
                  <a:pt x="1244" y="810"/>
                </a:lnTo>
                <a:lnTo>
                  <a:pt x="1231" y="822"/>
                </a:lnTo>
                <a:lnTo>
                  <a:pt x="1217" y="829"/>
                </a:lnTo>
                <a:lnTo>
                  <a:pt x="1199" y="832"/>
                </a:lnTo>
                <a:lnTo>
                  <a:pt x="1138" y="832"/>
                </a:lnTo>
                <a:lnTo>
                  <a:pt x="1332" y="1169"/>
                </a:lnTo>
                <a:lnTo>
                  <a:pt x="1526" y="832"/>
                </a:lnTo>
                <a:lnTo>
                  <a:pt x="1464" y="832"/>
                </a:lnTo>
                <a:lnTo>
                  <a:pt x="1447" y="829"/>
                </a:lnTo>
                <a:lnTo>
                  <a:pt x="1432" y="822"/>
                </a:lnTo>
                <a:lnTo>
                  <a:pt x="1421" y="810"/>
                </a:lnTo>
                <a:lnTo>
                  <a:pt x="1413" y="795"/>
                </a:lnTo>
                <a:lnTo>
                  <a:pt x="1409" y="777"/>
                </a:lnTo>
                <a:lnTo>
                  <a:pt x="1409" y="152"/>
                </a:lnTo>
                <a:lnTo>
                  <a:pt x="1412" y="137"/>
                </a:lnTo>
                <a:lnTo>
                  <a:pt x="1418" y="124"/>
                </a:lnTo>
                <a:lnTo>
                  <a:pt x="1427" y="112"/>
                </a:lnTo>
                <a:lnTo>
                  <a:pt x="1438" y="104"/>
                </a:lnTo>
                <a:lnTo>
                  <a:pt x="1452" y="99"/>
                </a:lnTo>
                <a:lnTo>
                  <a:pt x="1466" y="98"/>
                </a:lnTo>
                <a:lnTo>
                  <a:pt x="1481" y="100"/>
                </a:lnTo>
                <a:lnTo>
                  <a:pt x="1494" y="107"/>
                </a:lnTo>
                <a:lnTo>
                  <a:pt x="1540" y="140"/>
                </a:lnTo>
                <a:lnTo>
                  <a:pt x="1583" y="178"/>
                </a:lnTo>
                <a:lnTo>
                  <a:pt x="1622" y="218"/>
                </a:lnTo>
                <a:lnTo>
                  <a:pt x="1657" y="262"/>
                </a:lnTo>
                <a:lnTo>
                  <a:pt x="1689" y="309"/>
                </a:lnTo>
                <a:lnTo>
                  <a:pt x="1716" y="358"/>
                </a:lnTo>
                <a:lnTo>
                  <a:pt x="1739" y="410"/>
                </a:lnTo>
                <a:lnTo>
                  <a:pt x="1758" y="463"/>
                </a:lnTo>
                <a:lnTo>
                  <a:pt x="1811" y="440"/>
                </a:lnTo>
                <a:lnTo>
                  <a:pt x="1865" y="421"/>
                </a:lnTo>
                <a:lnTo>
                  <a:pt x="1921" y="407"/>
                </a:lnTo>
                <a:lnTo>
                  <a:pt x="1978" y="400"/>
                </a:lnTo>
                <a:lnTo>
                  <a:pt x="2036" y="397"/>
                </a:lnTo>
                <a:lnTo>
                  <a:pt x="2101" y="400"/>
                </a:lnTo>
                <a:lnTo>
                  <a:pt x="2163" y="410"/>
                </a:lnTo>
                <a:lnTo>
                  <a:pt x="2223" y="425"/>
                </a:lnTo>
                <a:lnTo>
                  <a:pt x="2280" y="447"/>
                </a:lnTo>
                <a:lnTo>
                  <a:pt x="2335" y="473"/>
                </a:lnTo>
                <a:lnTo>
                  <a:pt x="2387" y="505"/>
                </a:lnTo>
                <a:lnTo>
                  <a:pt x="2435" y="540"/>
                </a:lnTo>
                <a:lnTo>
                  <a:pt x="2480" y="581"/>
                </a:lnTo>
                <a:lnTo>
                  <a:pt x="2520" y="626"/>
                </a:lnTo>
                <a:lnTo>
                  <a:pt x="2557" y="675"/>
                </a:lnTo>
                <a:lnTo>
                  <a:pt x="2588" y="726"/>
                </a:lnTo>
                <a:lnTo>
                  <a:pt x="2614" y="782"/>
                </a:lnTo>
                <a:lnTo>
                  <a:pt x="2635" y="839"/>
                </a:lnTo>
                <a:lnTo>
                  <a:pt x="2651" y="899"/>
                </a:lnTo>
                <a:lnTo>
                  <a:pt x="2660" y="961"/>
                </a:lnTo>
                <a:lnTo>
                  <a:pt x="2663" y="1026"/>
                </a:lnTo>
                <a:lnTo>
                  <a:pt x="2660" y="1088"/>
                </a:lnTo>
                <a:lnTo>
                  <a:pt x="2707" y="1127"/>
                </a:lnTo>
                <a:lnTo>
                  <a:pt x="2749" y="1168"/>
                </a:lnTo>
                <a:lnTo>
                  <a:pt x="2788" y="1213"/>
                </a:lnTo>
                <a:lnTo>
                  <a:pt x="2822" y="1262"/>
                </a:lnTo>
                <a:lnTo>
                  <a:pt x="2852" y="1314"/>
                </a:lnTo>
                <a:lnTo>
                  <a:pt x="2877" y="1368"/>
                </a:lnTo>
                <a:lnTo>
                  <a:pt x="2897" y="1426"/>
                </a:lnTo>
                <a:lnTo>
                  <a:pt x="2911" y="1485"/>
                </a:lnTo>
                <a:lnTo>
                  <a:pt x="2920" y="1546"/>
                </a:lnTo>
                <a:lnTo>
                  <a:pt x="2924" y="1610"/>
                </a:lnTo>
                <a:lnTo>
                  <a:pt x="2924" y="1610"/>
                </a:lnTo>
                <a:lnTo>
                  <a:pt x="2977" y="1614"/>
                </a:lnTo>
                <a:lnTo>
                  <a:pt x="3029" y="1623"/>
                </a:lnTo>
                <a:lnTo>
                  <a:pt x="3080" y="1638"/>
                </a:lnTo>
                <a:lnTo>
                  <a:pt x="3128" y="1658"/>
                </a:lnTo>
                <a:lnTo>
                  <a:pt x="3173" y="1681"/>
                </a:lnTo>
                <a:lnTo>
                  <a:pt x="3216" y="1711"/>
                </a:lnTo>
                <a:lnTo>
                  <a:pt x="3254" y="1743"/>
                </a:lnTo>
                <a:lnTo>
                  <a:pt x="3290" y="1779"/>
                </a:lnTo>
                <a:lnTo>
                  <a:pt x="3323" y="1819"/>
                </a:lnTo>
                <a:lnTo>
                  <a:pt x="3351" y="1862"/>
                </a:lnTo>
                <a:lnTo>
                  <a:pt x="3373" y="1908"/>
                </a:lnTo>
                <a:lnTo>
                  <a:pt x="3392" y="1956"/>
                </a:lnTo>
                <a:lnTo>
                  <a:pt x="3407" y="2007"/>
                </a:lnTo>
                <a:lnTo>
                  <a:pt x="3415" y="2060"/>
                </a:lnTo>
                <a:lnTo>
                  <a:pt x="3417" y="2114"/>
                </a:lnTo>
                <a:lnTo>
                  <a:pt x="3415" y="2168"/>
                </a:lnTo>
                <a:lnTo>
                  <a:pt x="3405" y="2222"/>
                </a:lnTo>
                <a:lnTo>
                  <a:pt x="3392" y="2273"/>
                </a:lnTo>
                <a:lnTo>
                  <a:pt x="3372" y="2322"/>
                </a:lnTo>
                <a:lnTo>
                  <a:pt x="3348" y="2367"/>
                </a:lnTo>
                <a:lnTo>
                  <a:pt x="3321" y="2411"/>
                </a:lnTo>
                <a:lnTo>
                  <a:pt x="3288" y="2450"/>
                </a:lnTo>
                <a:lnTo>
                  <a:pt x="3251" y="2487"/>
                </a:lnTo>
                <a:lnTo>
                  <a:pt x="3212" y="2520"/>
                </a:lnTo>
                <a:lnTo>
                  <a:pt x="3168" y="2548"/>
                </a:lnTo>
                <a:lnTo>
                  <a:pt x="3123" y="2572"/>
                </a:lnTo>
                <a:lnTo>
                  <a:pt x="3074" y="2591"/>
                </a:lnTo>
                <a:lnTo>
                  <a:pt x="3023" y="2605"/>
                </a:lnTo>
                <a:lnTo>
                  <a:pt x="2970" y="2614"/>
                </a:lnTo>
                <a:lnTo>
                  <a:pt x="2915" y="2617"/>
                </a:lnTo>
                <a:lnTo>
                  <a:pt x="2218" y="2617"/>
                </a:lnTo>
                <a:lnTo>
                  <a:pt x="2201" y="2614"/>
                </a:lnTo>
                <a:lnTo>
                  <a:pt x="2186" y="2606"/>
                </a:lnTo>
                <a:lnTo>
                  <a:pt x="2174" y="2595"/>
                </a:lnTo>
                <a:lnTo>
                  <a:pt x="2167" y="2579"/>
                </a:lnTo>
                <a:lnTo>
                  <a:pt x="2164" y="2563"/>
                </a:lnTo>
                <a:lnTo>
                  <a:pt x="2164" y="1907"/>
                </a:lnTo>
                <a:lnTo>
                  <a:pt x="2167" y="1890"/>
                </a:lnTo>
                <a:lnTo>
                  <a:pt x="2174" y="1876"/>
                </a:lnTo>
                <a:lnTo>
                  <a:pt x="2186" y="1863"/>
                </a:lnTo>
                <a:lnTo>
                  <a:pt x="2201" y="1856"/>
                </a:lnTo>
                <a:lnTo>
                  <a:pt x="2218" y="1853"/>
                </a:lnTo>
                <a:lnTo>
                  <a:pt x="2279" y="1853"/>
                </a:lnTo>
                <a:lnTo>
                  <a:pt x="2085" y="1516"/>
                </a:lnTo>
                <a:lnTo>
                  <a:pt x="1891" y="1853"/>
                </a:lnTo>
                <a:lnTo>
                  <a:pt x="1954" y="1853"/>
                </a:lnTo>
                <a:lnTo>
                  <a:pt x="1970" y="1856"/>
                </a:lnTo>
                <a:lnTo>
                  <a:pt x="1986" y="1863"/>
                </a:lnTo>
                <a:lnTo>
                  <a:pt x="1997" y="1876"/>
                </a:lnTo>
                <a:lnTo>
                  <a:pt x="2004" y="1890"/>
                </a:lnTo>
                <a:lnTo>
                  <a:pt x="2007" y="1907"/>
                </a:lnTo>
                <a:lnTo>
                  <a:pt x="2007" y="2563"/>
                </a:lnTo>
                <a:lnTo>
                  <a:pt x="2004" y="2579"/>
                </a:lnTo>
                <a:lnTo>
                  <a:pt x="1997" y="2595"/>
                </a:lnTo>
                <a:lnTo>
                  <a:pt x="1986" y="2606"/>
                </a:lnTo>
                <a:lnTo>
                  <a:pt x="1970" y="2614"/>
                </a:lnTo>
                <a:lnTo>
                  <a:pt x="1954" y="2617"/>
                </a:lnTo>
                <a:lnTo>
                  <a:pt x="1380" y="2617"/>
                </a:lnTo>
                <a:lnTo>
                  <a:pt x="1317" y="2614"/>
                </a:lnTo>
                <a:lnTo>
                  <a:pt x="1255" y="2604"/>
                </a:lnTo>
                <a:lnTo>
                  <a:pt x="1195" y="2589"/>
                </a:lnTo>
                <a:lnTo>
                  <a:pt x="1137" y="2568"/>
                </a:lnTo>
                <a:lnTo>
                  <a:pt x="1082" y="2541"/>
                </a:lnTo>
                <a:lnTo>
                  <a:pt x="1030" y="2510"/>
                </a:lnTo>
                <a:lnTo>
                  <a:pt x="982" y="2473"/>
                </a:lnTo>
                <a:lnTo>
                  <a:pt x="938" y="2433"/>
                </a:lnTo>
                <a:lnTo>
                  <a:pt x="897" y="2388"/>
                </a:lnTo>
                <a:lnTo>
                  <a:pt x="861" y="2339"/>
                </a:lnTo>
                <a:lnTo>
                  <a:pt x="830" y="2287"/>
                </a:lnTo>
                <a:lnTo>
                  <a:pt x="803" y="2232"/>
                </a:lnTo>
                <a:lnTo>
                  <a:pt x="782" y="2175"/>
                </a:lnTo>
                <a:lnTo>
                  <a:pt x="767" y="2115"/>
                </a:lnTo>
                <a:lnTo>
                  <a:pt x="758" y="2052"/>
                </a:lnTo>
                <a:lnTo>
                  <a:pt x="753" y="1988"/>
                </a:lnTo>
                <a:lnTo>
                  <a:pt x="757" y="1928"/>
                </a:lnTo>
                <a:lnTo>
                  <a:pt x="765" y="1868"/>
                </a:lnTo>
                <a:lnTo>
                  <a:pt x="779" y="1811"/>
                </a:lnTo>
                <a:lnTo>
                  <a:pt x="798" y="1756"/>
                </a:lnTo>
                <a:lnTo>
                  <a:pt x="822" y="1704"/>
                </a:lnTo>
                <a:lnTo>
                  <a:pt x="850" y="1654"/>
                </a:lnTo>
                <a:lnTo>
                  <a:pt x="502" y="1654"/>
                </a:lnTo>
                <a:lnTo>
                  <a:pt x="448" y="1651"/>
                </a:lnTo>
                <a:lnTo>
                  <a:pt x="395" y="1643"/>
                </a:lnTo>
                <a:lnTo>
                  <a:pt x="343" y="1628"/>
                </a:lnTo>
                <a:lnTo>
                  <a:pt x="295" y="1610"/>
                </a:lnTo>
                <a:lnTo>
                  <a:pt x="249" y="1586"/>
                </a:lnTo>
                <a:lnTo>
                  <a:pt x="206" y="1557"/>
                </a:lnTo>
                <a:lnTo>
                  <a:pt x="166" y="1525"/>
                </a:lnTo>
                <a:lnTo>
                  <a:pt x="130" y="1488"/>
                </a:lnTo>
                <a:lnTo>
                  <a:pt x="97" y="1448"/>
                </a:lnTo>
                <a:lnTo>
                  <a:pt x="68" y="1405"/>
                </a:lnTo>
                <a:lnTo>
                  <a:pt x="45" y="1358"/>
                </a:lnTo>
                <a:lnTo>
                  <a:pt x="26" y="1309"/>
                </a:lnTo>
                <a:lnTo>
                  <a:pt x="11" y="1259"/>
                </a:lnTo>
                <a:lnTo>
                  <a:pt x="3" y="1206"/>
                </a:lnTo>
                <a:lnTo>
                  <a:pt x="0" y="1150"/>
                </a:lnTo>
                <a:lnTo>
                  <a:pt x="3" y="1096"/>
                </a:lnTo>
                <a:lnTo>
                  <a:pt x="11" y="1044"/>
                </a:lnTo>
                <a:lnTo>
                  <a:pt x="25" y="994"/>
                </a:lnTo>
                <a:lnTo>
                  <a:pt x="44" y="945"/>
                </a:lnTo>
                <a:lnTo>
                  <a:pt x="67" y="899"/>
                </a:lnTo>
                <a:lnTo>
                  <a:pt x="95" y="856"/>
                </a:lnTo>
                <a:lnTo>
                  <a:pt x="127" y="817"/>
                </a:lnTo>
                <a:lnTo>
                  <a:pt x="163" y="781"/>
                </a:lnTo>
                <a:lnTo>
                  <a:pt x="202" y="747"/>
                </a:lnTo>
                <a:lnTo>
                  <a:pt x="245" y="719"/>
                </a:lnTo>
                <a:lnTo>
                  <a:pt x="289" y="695"/>
                </a:lnTo>
                <a:lnTo>
                  <a:pt x="338" y="676"/>
                </a:lnTo>
                <a:lnTo>
                  <a:pt x="388" y="661"/>
                </a:lnTo>
                <a:lnTo>
                  <a:pt x="439" y="652"/>
                </a:lnTo>
                <a:lnTo>
                  <a:pt x="493" y="648"/>
                </a:lnTo>
                <a:lnTo>
                  <a:pt x="493" y="648"/>
                </a:lnTo>
                <a:lnTo>
                  <a:pt x="496" y="585"/>
                </a:lnTo>
                <a:lnTo>
                  <a:pt x="506" y="525"/>
                </a:lnTo>
                <a:lnTo>
                  <a:pt x="519" y="466"/>
                </a:lnTo>
                <a:lnTo>
                  <a:pt x="539" y="410"/>
                </a:lnTo>
                <a:lnTo>
                  <a:pt x="563" y="356"/>
                </a:lnTo>
                <a:lnTo>
                  <a:pt x="592" y="305"/>
                </a:lnTo>
                <a:lnTo>
                  <a:pt x="625" y="256"/>
                </a:lnTo>
                <a:lnTo>
                  <a:pt x="663" y="211"/>
                </a:lnTo>
                <a:lnTo>
                  <a:pt x="704" y="170"/>
                </a:lnTo>
                <a:lnTo>
                  <a:pt x="749" y="132"/>
                </a:lnTo>
                <a:lnTo>
                  <a:pt x="797" y="99"/>
                </a:lnTo>
                <a:lnTo>
                  <a:pt x="848" y="70"/>
                </a:lnTo>
                <a:lnTo>
                  <a:pt x="902" y="46"/>
                </a:lnTo>
                <a:lnTo>
                  <a:pt x="959" y="26"/>
                </a:lnTo>
                <a:lnTo>
                  <a:pt x="1017" y="12"/>
                </a:lnTo>
                <a:lnTo>
                  <a:pt x="1077" y="3"/>
                </a:lnTo>
                <a:lnTo>
                  <a:pt x="113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0" name="Shape 12440"/>
          <p:cNvSpPr/>
          <p:nvPr/>
        </p:nvSpPr>
        <p:spPr>
          <a:xfrm flipH="1">
            <a:off x="1460110" y="2062258"/>
            <a:ext cx="202124" cy="232244"/>
          </a:xfrm>
          <a:custGeom>
            <a:avLst/>
            <a:gdLst/>
            <a:ahLst/>
            <a:cxnLst/>
            <a:rect l="0" t="0" r="0" b="0"/>
            <a:pathLst>
              <a:path w="3062" h="3518" extrusionOk="0">
                <a:moveTo>
                  <a:pt x="1304" y="1343"/>
                </a:moveTo>
                <a:lnTo>
                  <a:pt x="1785" y="2834"/>
                </a:lnTo>
                <a:lnTo>
                  <a:pt x="1956" y="2577"/>
                </a:lnTo>
                <a:lnTo>
                  <a:pt x="1965" y="2566"/>
                </a:lnTo>
                <a:lnTo>
                  <a:pt x="1978" y="2556"/>
                </a:lnTo>
                <a:lnTo>
                  <a:pt x="1992" y="2551"/>
                </a:lnTo>
                <a:lnTo>
                  <a:pt x="2007" y="2547"/>
                </a:lnTo>
                <a:lnTo>
                  <a:pt x="2010" y="2547"/>
                </a:lnTo>
                <a:lnTo>
                  <a:pt x="2024" y="2550"/>
                </a:lnTo>
                <a:lnTo>
                  <a:pt x="2038" y="2555"/>
                </a:lnTo>
                <a:lnTo>
                  <a:pt x="2051" y="2562"/>
                </a:lnTo>
                <a:lnTo>
                  <a:pt x="2061" y="2573"/>
                </a:lnTo>
                <a:lnTo>
                  <a:pt x="2668" y="3361"/>
                </a:lnTo>
                <a:lnTo>
                  <a:pt x="2906" y="3176"/>
                </a:lnTo>
                <a:lnTo>
                  <a:pt x="2300" y="2389"/>
                </a:lnTo>
                <a:lnTo>
                  <a:pt x="2291" y="2375"/>
                </a:lnTo>
                <a:lnTo>
                  <a:pt x="2287" y="2361"/>
                </a:lnTo>
                <a:lnTo>
                  <a:pt x="2286" y="2345"/>
                </a:lnTo>
                <a:lnTo>
                  <a:pt x="2289" y="2330"/>
                </a:lnTo>
                <a:lnTo>
                  <a:pt x="2295" y="2316"/>
                </a:lnTo>
                <a:lnTo>
                  <a:pt x="2304" y="2303"/>
                </a:lnTo>
                <a:lnTo>
                  <a:pt x="2316" y="2293"/>
                </a:lnTo>
                <a:lnTo>
                  <a:pt x="2330" y="2287"/>
                </a:lnTo>
                <a:lnTo>
                  <a:pt x="2622" y="2185"/>
                </a:lnTo>
                <a:lnTo>
                  <a:pt x="1304" y="1343"/>
                </a:lnTo>
                <a:close/>
                <a:moveTo>
                  <a:pt x="1187" y="457"/>
                </a:moveTo>
                <a:lnTo>
                  <a:pt x="1116" y="460"/>
                </a:lnTo>
                <a:lnTo>
                  <a:pt x="1048" y="470"/>
                </a:lnTo>
                <a:lnTo>
                  <a:pt x="982" y="486"/>
                </a:lnTo>
                <a:lnTo>
                  <a:pt x="917" y="508"/>
                </a:lnTo>
                <a:lnTo>
                  <a:pt x="856" y="535"/>
                </a:lnTo>
                <a:lnTo>
                  <a:pt x="799" y="568"/>
                </a:lnTo>
                <a:lnTo>
                  <a:pt x="744" y="606"/>
                </a:lnTo>
                <a:lnTo>
                  <a:pt x="694" y="649"/>
                </a:lnTo>
                <a:lnTo>
                  <a:pt x="647" y="695"/>
                </a:lnTo>
                <a:lnTo>
                  <a:pt x="604" y="746"/>
                </a:lnTo>
                <a:lnTo>
                  <a:pt x="567" y="801"/>
                </a:lnTo>
                <a:lnTo>
                  <a:pt x="533" y="859"/>
                </a:lnTo>
                <a:lnTo>
                  <a:pt x="507" y="920"/>
                </a:lnTo>
                <a:lnTo>
                  <a:pt x="484" y="984"/>
                </a:lnTo>
                <a:lnTo>
                  <a:pt x="468" y="1051"/>
                </a:lnTo>
                <a:lnTo>
                  <a:pt x="459" y="1120"/>
                </a:lnTo>
                <a:lnTo>
                  <a:pt x="455" y="1189"/>
                </a:lnTo>
                <a:lnTo>
                  <a:pt x="459" y="1260"/>
                </a:lnTo>
                <a:lnTo>
                  <a:pt x="468" y="1329"/>
                </a:lnTo>
                <a:lnTo>
                  <a:pt x="484" y="1395"/>
                </a:lnTo>
                <a:lnTo>
                  <a:pt x="507" y="1460"/>
                </a:lnTo>
                <a:lnTo>
                  <a:pt x="533" y="1521"/>
                </a:lnTo>
                <a:lnTo>
                  <a:pt x="567" y="1579"/>
                </a:lnTo>
                <a:lnTo>
                  <a:pt x="604" y="1633"/>
                </a:lnTo>
                <a:lnTo>
                  <a:pt x="647" y="1684"/>
                </a:lnTo>
                <a:lnTo>
                  <a:pt x="694" y="1731"/>
                </a:lnTo>
                <a:lnTo>
                  <a:pt x="744" y="1774"/>
                </a:lnTo>
                <a:lnTo>
                  <a:pt x="799" y="1811"/>
                </a:lnTo>
                <a:lnTo>
                  <a:pt x="856" y="1845"/>
                </a:lnTo>
                <a:lnTo>
                  <a:pt x="917" y="1872"/>
                </a:lnTo>
                <a:lnTo>
                  <a:pt x="982" y="1894"/>
                </a:lnTo>
                <a:lnTo>
                  <a:pt x="1048" y="1910"/>
                </a:lnTo>
                <a:lnTo>
                  <a:pt x="1116" y="1920"/>
                </a:lnTo>
                <a:lnTo>
                  <a:pt x="1187" y="1923"/>
                </a:lnTo>
                <a:lnTo>
                  <a:pt x="1241" y="1921"/>
                </a:lnTo>
                <a:lnTo>
                  <a:pt x="1295" y="1916"/>
                </a:lnTo>
                <a:lnTo>
                  <a:pt x="1348" y="1905"/>
                </a:lnTo>
                <a:lnTo>
                  <a:pt x="1125" y="1210"/>
                </a:lnTo>
                <a:lnTo>
                  <a:pt x="1122" y="1194"/>
                </a:lnTo>
                <a:lnTo>
                  <a:pt x="1123" y="1179"/>
                </a:lnTo>
                <a:lnTo>
                  <a:pt x="1127" y="1164"/>
                </a:lnTo>
                <a:lnTo>
                  <a:pt x="1135" y="1150"/>
                </a:lnTo>
                <a:lnTo>
                  <a:pt x="1146" y="1138"/>
                </a:lnTo>
                <a:lnTo>
                  <a:pt x="1160" y="1130"/>
                </a:lnTo>
                <a:lnTo>
                  <a:pt x="1176" y="1125"/>
                </a:lnTo>
                <a:lnTo>
                  <a:pt x="1191" y="1125"/>
                </a:lnTo>
                <a:lnTo>
                  <a:pt x="1207" y="1128"/>
                </a:lnTo>
                <a:lnTo>
                  <a:pt x="1221" y="1135"/>
                </a:lnTo>
                <a:lnTo>
                  <a:pt x="1836" y="1527"/>
                </a:lnTo>
                <a:lnTo>
                  <a:pt x="1860" y="1475"/>
                </a:lnTo>
                <a:lnTo>
                  <a:pt x="1881" y="1420"/>
                </a:lnTo>
                <a:lnTo>
                  <a:pt x="1897" y="1364"/>
                </a:lnTo>
                <a:lnTo>
                  <a:pt x="1909" y="1307"/>
                </a:lnTo>
                <a:lnTo>
                  <a:pt x="1915" y="1248"/>
                </a:lnTo>
                <a:lnTo>
                  <a:pt x="1918" y="1189"/>
                </a:lnTo>
                <a:lnTo>
                  <a:pt x="1914" y="1120"/>
                </a:lnTo>
                <a:lnTo>
                  <a:pt x="1904" y="1051"/>
                </a:lnTo>
                <a:lnTo>
                  <a:pt x="1888" y="984"/>
                </a:lnTo>
                <a:lnTo>
                  <a:pt x="1867" y="920"/>
                </a:lnTo>
                <a:lnTo>
                  <a:pt x="1839" y="859"/>
                </a:lnTo>
                <a:lnTo>
                  <a:pt x="1806" y="801"/>
                </a:lnTo>
                <a:lnTo>
                  <a:pt x="1768" y="746"/>
                </a:lnTo>
                <a:lnTo>
                  <a:pt x="1726" y="695"/>
                </a:lnTo>
                <a:lnTo>
                  <a:pt x="1680" y="649"/>
                </a:lnTo>
                <a:lnTo>
                  <a:pt x="1628" y="606"/>
                </a:lnTo>
                <a:lnTo>
                  <a:pt x="1574" y="568"/>
                </a:lnTo>
                <a:lnTo>
                  <a:pt x="1516" y="535"/>
                </a:lnTo>
                <a:lnTo>
                  <a:pt x="1455" y="508"/>
                </a:lnTo>
                <a:lnTo>
                  <a:pt x="1391" y="486"/>
                </a:lnTo>
                <a:lnTo>
                  <a:pt x="1325" y="470"/>
                </a:lnTo>
                <a:lnTo>
                  <a:pt x="1256" y="460"/>
                </a:lnTo>
                <a:lnTo>
                  <a:pt x="1187" y="457"/>
                </a:lnTo>
                <a:close/>
                <a:moveTo>
                  <a:pt x="1169" y="131"/>
                </a:moveTo>
                <a:lnTo>
                  <a:pt x="1094" y="135"/>
                </a:lnTo>
                <a:lnTo>
                  <a:pt x="1019" y="143"/>
                </a:lnTo>
                <a:lnTo>
                  <a:pt x="946" y="157"/>
                </a:lnTo>
                <a:lnTo>
                  <a:pt x="874" y="178"/>
                </a:lnTo>
                <a:lnTo>
                  <a:pt x="803" y="202"/>
                </a:lnTo>
                <a:lnTo>
                  <a:pt x="735" y="232"/>
                </a:lnTo>
                <a:lnTo>
                  <a:pt x="668" y="267"/>
                </a:lnTo>
                <a:lnTo>
                  <a:pt x="603" y="306"/>
                </a:lnTo>
                <a:lnTo>
                  <a:pt x="541" y="352"/>
                </a:lnTo>
                <a:lnTo>
                  <a:pt x="482" y="401"/>
                </a:lnTo>
                <a:lnTo>
                  <a:pt x="428" y="453"/>
                </a:lnTo>
                <a:lnTo>
                  <a:pt x="377" y="509"/>
                </a:lnTo>
                <a:lnTo>
                  <a:pt x="330" y="568"/>
                </a:lnTo>
                <a:lnTo>
                  <a:pt x="289" y="630"/>
                </a:lnTo>
                <a:lnTo>
                  <a:pt x="252" y="696"/>
                </a:lnTo>
                <a:lnTo>
                  <a:pt x="219" y="763"/>
                </a:lnTo>
                <a:lnTo>
                  <a:pt x="192" y="833"/>
                </a:lnTo>
                <a:lnTo>
                  <a:pt x="169" y="905"/>
                </a:lnTo>
                <a:lnTo>
                  <a:pt x="152" y="979"/>
                </a:lnTo>
                <a:lnTo>
                  <a:pt x="139" y="1055"/>
                </a:lnTo>
                <a:lnTo>
                  <a:pt x="133" y="1131"/>
                </a:lnTo>
                <a:lnTo>
                  <a:pt x="130" y="1208"/>
                </a:lnTo>
                <a:lnTo>
                  <a:pt x="135" y="1283"/>
                </a:lnTo>
                <a:lnTo>
                  <a:pt x="143" y="1358"/>
                </a:lnTo>
                <a:lnTo>
                  <a:pt x="158" y="1431"/>
                </a:lnTo>
                <a:lnTo>
                  <a:pt x="177" y="1504"/>
                </a:lnTo>
                <a:lnTo>
                  <a:pt x="202" y="1574"/>
                </a:lnTo>
                <a:lnTo>
                  <a:pt x="232" y="1643"/>
                </a:lnTo>
                <a:lnTo>
                  <a:pt x="266" y="1711"/>
                </a:lnTo>
                <a:lnTo>
                  <a:pt x="307" y="1775"/>
                </a:lnTo>
                <a:lnTo>
                  <a:pt x="351" y="1837"/>
                </a:lnTo>
                <a:lnTo>
                  <a:pt x="400" y="1896"/>
                </a:lnTo>
                <a:lnTo>
                  <a:pt x="452" y="1951"/>
                </a:lnTo>
                <a:lnTo>
                  <a:pt x="508" y="2002"/>
                </a:lnTo>
                <a:lnTo>
                  <a:pt x="567" y="2049"/>
                </a:lnTo>
                <a:lnTo>
                  <a:pt x="629" y="2090"/>
                </a:lnTo>
                <a:lnTo>
                  <a:pt x="694" y="2128"/>
                </a:lnTo>
                <a:lnTo>
                  <a:pt x="761" y="2160"/>
                </a:lnTo>
                <a:lnTo>
                  <a:pt x="831" y="2188"/>
                </a:lnTo>
                <a:lnTo>
                  <a:pt x="902" y="2211"/>
                </a:lnTo>
                <a:lnTo>
                  <a:pt x="976" y="2228"/>
                </a:lnTo>
                <a:lnTo>
                  <a:pt x="1052" y="2241"/>
                </a:lnTo>
                <a:lnTo>
                  <a:pt x="1132" y="2248"/>
                </a:lnTo>
                <a:lnTo>
                  <a:pt x="1212" y="2249"/>
                </a:lnTo>
                <a:lnTo>
                  <a:pt x="1292" y="2244"/>
                </a:lnTo>
                <a:lnTo>
                  <a:pt x="1371" y="2233"/>
                </a:lnTo>
                <a:lnTo>
                  <a:pt x="1449" y="2216"/>
                </a:lnTo>
                <a:lnTo>
                  <a:pt x="1389" y="2030"/>
                </a:lnTo>
                <a:lnTo>
                  <a:pt x="1322" y="2043"/>
                </a:lnTo>
                <a:lnTo>
                  <a:pt x="1254" y="2052"/>
                </a:lnTo>
                <a:lnTo>
                  <a:pt x="1187" y="2054"/>
                </a:lnTo>
                <a:lnTo>
                  <a:pt x="1112" y="2051"/>
                </a:lnTo>
                <a:lnTo>
                  <a:pt x="1039" y="2042"/>
                </a:lnTo>
                <a:lnTo>
                  <a:pt x="970" y="2026"/>
                </a:lnTo>
                <a:lnTo>
                  <a:pt x="901" y="2006"/>
                </a:lnTo>
                <a:lnTo>
                  <a:pt x="835" y="1979"/>
                </a:lnTo>
                <a:lnTo>
                  <a:pt x="772" y="1948"/>
                </a:lnTo>
                <a:lnTo>
                  <a:pt x="712" y="1911"/>
                </a:lnTo>
                <a:lnTo>
                  <a:pt x="655" y="1870"/>
                </a:lnTo>
                <a:lnTo>
                  <a:pt x="603" y="1825"/>
                </a:lnTo>
                <a:lnTo>
                  <a:pt x="554" y="1775"/>
                </a:lnTo>
                <a:lnTo>
                  <a:pt x="508" y="1722"/>
                </a:lnTo>
                <a:lnTo>
                  <a:pt x="467" y="1666"/>
                </a:lnTo>
                <a:lnTo>
                  <a:pt x="431" y="1606"/>
                </a:lnTo>
                <a:lnTo>
                  <a:pt x="400" y="1542"/>
                </a:lnTo>
                <a:lnTo>
                  <a:pt x="374" y="1476"/>
                </a:lnTo>
                <a:lnTo>
                  <a:pt x="353" y="1408"/>
                </a:lnTo>
                <a:lnTo>
                  <a:pt x="338" y="1337"/>
                </a:lnTo>
                <a:lnTo>
                  <a:pt x="328" y="1264"/>
                </a:lnTo>
                <a:lnTo>
                  <a:pt x="325" y="1189"/>
                </a:lnTo>
                <a:lnTo>
                  <a:pt x="328" y="1115"/>
                </a:lnTo>
                <a:lnTo>
                  <a:pt x="338" y="1042"/>
                </a:lnTo>
                <a:lnTo>
                  <a:pt x="353" y="972"/>
                </a:lnTo>
                <a:lnTo>
                  <a:pt x="374" y="904"/>
                </a:lnTo>
                <a:lnTo>
                  <a:pt x="400" y="837"/>
                </a:lnTo>
                <a:lnTo>
                  <a:pt x="431" y="774"/>
                </a:lnTo>
                <a:lnTo>
                  <a:pt x="467" y="714"/>
                </a:lnTo>
                <a:lnTo>
                  <a:pt x="508" y="657"/>
                </a:lnTo>
                <a:lnTo>
                  <a:pt x="554" y="605"/>
                </a:lnTo>
                <a:lnTo>
                  <a:pt x="603" y="554"/>
                </a:lnTo>
                <a:lnTo>
                  <a:pt x="655" y="509"/>
                </a:lnTo>
                <a:lnTo>
                  <a:pt x="712" y="468"/>
                </a:lnTo>
                <a:lnTo>
                  <a:pt x="772" y="432"/>
                </a:lnTo>
                <a:lnTo>
                  <a:pt x="835" y="401"/>
                </a:lnTo>
                <a:lnTo>
                  <a:pt x="901" y="374"/>
                </a:lnTo>
                <a:lnTo>
                  <a:pt x="970" y="354"/>
                </a:lnTo>
                <a:lnTo>
                  <a:pt x="1039" y="339"/>
                </a:lnTo>
                <a:lnTo>
                  <a:pt x="1112" y="329"/>
                </a:lnTo>
                <a:lnTo>
                  <a:pt x="1187" y="326"/>
                </a:lnTo>
                <a:lnTo>
                  <a:pt x="1261" y="329"/>
                </a:lnTo>
                <a:lnTo>
                  <a:pt x="1333" y="339"/>
                </a:lnTo>
                <a:lnTo>
                  <a:pt x="1404" y="354"/>
                </a:lnTo>
                <a:lnTo>
                  <a:pt x="1472" y="374"/>
                </a:lnTo>
                <a:lnTo>
                  <a:pt x="1538" y="401"/>
                </a:lnTo>
                <a:lnTo>
                  <a:pt x="1601" y="432"/>
                </a:lnTo>
                <a:lnTo>
                  <a:pt x="1661" y="468"/>
                </a:lnTo>
                <a:lnTo>
                  <a:pt x="1717" y="509"/>
                </a:lnTo>
                <a:lnTo>
                  <a:pt x="1771" y="554"/>
                </a:lnTo>
                <a:lnTo>
                  <a:pt x="1820" y="605"/>
                </a:lnTo>
                <a:lnTo>
                  <a:pt x="1865" y="657"/>
                </a:lnTo>
                <a:lnTo>
                  <a:pt x="1905" y="714"/>
                </a:lnTo>
                <a:lnTo>
                  <a:pt x="1942" y="774"/>
                </a:lnTo>
                <a:lnTo>
                  <a:pt x="1973" y="837"/>
                </a:lnTo>
                <a:lnTo>
                  <a:pt x="1999" y="904"/>
                </a:lnTo>
                <a:lnTo>
                  <a:pt x="2020" y="972"/>
                </a:lnTo>
                <a:lnTo>
                  <a:pt x="2036" y="1042"/>
                </a:lnTo>
                <a:lnTo>
                  <a:pt x="2044" y="1115"/>
                </a:lnTo>
                <a:lnTo>
                  <a:pt x="2048" y="1189"/>
                </a:lnTo>
                <a:lnTo>
                  <a:pt x="2045" y="1261"/>
                </a:lnTo>
                <a:lnTo>
                  <a:pt x="2037" y="1332"/>
                </a:lnTo>
                <a:lnTo>
                  <a:pt x="2022" y="1401"/>
                </a:lnTo>
                <a:lnTo>
                  <a:pt x="2003" y="1468"/>
                </a:lnTo>
                <a:lnTo>
                  <a:pt x="1977" y="1535"/>
                </a:lnTo>
                <a:lnTo>
                  <a:pt x="1946" y="1598"/>
                </a:lnTo>
                <a:lnTo>
                  <a:pt x="2111" y="1703"/>
                </a:lnTo>
                <a:lnTo>
                  <a:pt x="2146" y="1632"/>
                </a:lnTo>
                <a:lnTo>
                  <a:pt x="2177" y="1558"/>
                </a:lnTo>
                <a:lnTo>
                  <a:pt x="2202" y="1482"/>
                </a:lnTo>
                <a:lnTo>
                  <a:pt x="2221" y="1405"/>
                </a:lnTo>
                <a:lnTo>
                  <a:pt x="2234" y="1324"/>
                </a:lnTo>
                <a:lnTo>
                  <a:pt x="2241" y="1248"/>
                </a:lnTo>
                <a:lnTo>
                  <a:pt x="2242" y="1172"/>
                </a:lnTo>
                <a:lnTo>
                  <a:pt x="2239" y="1097"/>
                </a:lnTo>
                <a:lnTo>
                  <a:pt x="2229" y="1022"/>
                </a:lnTo>
                <a:lnTo>
                  <a:pt x="2215" y="949"/>
                </a:lnTo>
                <a:lnTo>
                  <a:pt x="2195" y="876"/>
                </a:lnTo>
                <a:lnTo>
                  <a:pt x="2171" y="805"/>
                </a:lnTo>
                <a:lnTo>
                  <a:pt x="2142" y="737"/>
                </a:lnTo>
                <a:lnTo>
                  <a:pt x="2106" y="669"/>
                </a:lnTo>
                <a:lnTo>
                  <a:pt x="2067" y="605"/>
                </a:lnTo>
                <a:lnTo>
                  <a:pt x="2022" y="542"/>
                </a:lnTo>
                <a:lnTo>
                  <a:pt x="1973" y="483"/>
                </a:lnTo>
                <a:lnTo>
                  <a:pt x="1920" y="429"/>
                </a:lnTo>
                <a:lnTo>
                  <a:pt x="1865" y="377"/>
                </a:lnTo>
                <a:lnTo>
                  <a:pt x="1806" y="331"/>
                </a:lnTo>
                <a:lnTo>
                  <a:pt x="1744" y="289"/>
                </a:lnTo>
                <a:lnTo>
                  <a:pt x="1679" y="252"/>
                </a:lnTo>
                <a:lnTo>
                  <a:pt x="1611" y="220"/>
                </a:lnTo>
                <a:lnTo>
                  <a:pt x="1542" y="192"/>
                </a:lnTo>
                <a:lnTo>
                  <a:pt x="1470" y="169"/>
                </a:lnTo>
                <a:lnTo>
                  <a:pt x="1396" y="152"/>
                </a:lnTo>
                <a:lnTo>
                  <a:pt x="1320" y="139"/>
                </a:lnTo>
                <a:lnTo>
                  <a:pt x="1245" y="132"/>
                </a:lnTo>
                <a:lnTo>
                  <a:pt x="1169" y="131"/>
                </a:lnTo>
                <a:close/>
                <a:moveTo>
                  <a:pt x="1166" y="0"/>
                </a:moveTo>
                <a:lnTo>
                  <a:pt x="1252" y="2"/>
                </a:lnTo>
                <a:lnTo>
                  <a:pt x="1338" y="9"/>
                </a:lnTo>
                <a:lnTo>
                  <a:pt x="1416" y="22"/>
                </a:lnTo>
                <a:lnTo>
                  <a:pt x="1492" y="39"/>
                </a:lnTo>
                <a:lnTo>
                  <a:pt x="1566" y="62"/>
                </a:lnTo>
                <a:lnTo>
                  <a:pt x="1638" y="89"/>
                </a:lnTo>
                <a:lnTo>
                  <a:pt x="1709" y="121"/>
                </a:lnTo>
                <a:lnTo>
                  <a:pt x="1777" y="157"/>
                </a:lnTo>
                <a:lnTo>
                  <a:pt x="1842" y="197"/>
                </a:lnTo>
                <a:lnTo>
                  <a:pt x="1904" y="242"/>
                </a:lnTo>
                <a:lnTo>
                  <a:pt x="1964" y="291"/>
                </a:lnTo>
                <a:lnTo>
                  <a:pt x="2022" y="344"/>
                </a:lnTo>
                <a:lnTo>
                  <a:pt x="2075" y="402"/>
                </a:lnTo>
                <a:lnTo>
                  <a:pt x="2126" y="462"/>
                </a:lnTo>
                <a:lnTo>
                  <a:pt x="2175" y="533"/>
                </a:lnTo>
                <a:lnTo>
                  <a:pt x="2220" y="606"/>
                </a:lnTo>
                <a:lnTo>
                  <a:pt x="2259" y="681"/>
                </a:lnTo>
                <a:lnTo>
                  <a:pt x="2292" y="758"/>
                </a:lnTo>
                <a:lnTo>
                  <a:pt x="2320" y="837"/>
                </a:lnTo>
                <a:lnTo>
                  <a:pt x="2342" y="919"/>
                </a:lnTo>
                <a:lnTo>
                  <a:pt x="2359" y="1002"/>
                </a:lnTo>
                <a:lnTo>
                  <a:pt x="2368" y="1085"/>
                </a:lnTo>
                <a:lnTo>
                  <a:pt x="2373" y="1170"/>
                </a:lnTo>
                <a:lnTo>
                  <a:pt x="2370" y="1256"/>
                </a:lnTo>
                <a:lnTo>
                  <a:pt x="2363" y="1342"/>
                </a:lnTo>
                <a:lnTo>
                  <a:pt x="2351" y="1418"/>
                </a:lnTo>
                <a:lnTo>
                  <a:pt x="2334" y="1493"/>
                </a:lnTo>
                <a:lnTo>
                  <a:pt x="2313" y="1566"/>
                </a:lnTo>
                <a:lnTo>
                  <a:pt x="2286" y="1637"/>
                </a:lnTo>
                <a:lnTo>
                  <a:pt x="2256" y="1706"/>
                </a:lnTo>
                <a:lnTo>
                  <a:pt x="2221" y="1774"/>
                </a:lnTo>
                <a:lnTo>
                  <a:pt x="2805" y="2147"/>
                </a:lnTo>
                <a:lnTo>
                  <a:pt x="2819" y="2160"/>
                </a:lnTo>
                <a:lnTo>
                  <a:pt x="2828" y="2175"/>
                </a:lnTo>
                <a:lnTo>
                  <a:pt x="2835" y="2192"/>
                </a:lnTo>
                <a:lnTo>
                  <a:pt x="2835" y="2211"/>
                </a:lnTo>
                <a:lnTo>
                  <a:pt x="2830" y="2229"/>
                </a:lnTo>
                <a:lnTo>
                  <a:pt x="2821" y="2244"/>
                </a:lnTo>
                <a:lnTo>
                  <a:pt x="2808" y="2257"/>
                </a:lnTo>
                <a:lnTo>
                  <a:pt x="2791" y="2264"/>
                </a:lnTo>
                <a:lnTo>
                  <a:pt x="2458" y="2380"/>
                </a:lnTo>
                <a:lnTo>
                  <a:pt x="3049" y="3148"/>
                </a:lnTo>
                <a:lnTo>
                  <a:pt x="3058" y="3163"/>
                </a:lnTo>
                <a:lnTo>
                  <a:pt x="3062" y="3179"/>
                </a:lnTo>
                <a:lnTo>
                  <a:pt x="3062" y="3196"/>
                </a:lnTo>
                <a:lnTo>
                  <a:pt x="3058" y="3212"/>
                </a:lnTo>
                <a:lnTo>
                  <a:pt x="3049" y="3227"/>
                </a:lnTo>
                <a:lnTo>
                  <a:pt x="3038" y="3239"/>
                </a:lnTo>
                <a:lnTo>
                  <a:pt x="2696" y="3504"/>
                </a:lnTo>
                <a:lnTo>
                  <a:pt x="2684" y="3512"/>
                </a:lnTo>
                <a:lnTo>
                  <a:pt x="2670" y="3516"/>
                </a:lnTo>
                <a:lnTo>
                  <a:pt x="2656" y="3518"/>
                </a:lnTo>
                <a:lnTo>
                  <a:pt x="2647" y="3517"/>
                </a:lnTo>
                <a:lnTo>
                  <a:pt x="2631" y="3513"/>
                </a:lnTo>
                <a:lnTo>
                  <a:pt x="2616" y="3504"/>
                </a:lnTo>
                <a:lnTo>
                  <a:pt x="2605" y="3492"/>
                </a:lnTo>
                <a:lnTo>
                  <a:pt x="2013" y="2725"/>
                </a:lnTo>
                <a:lnTo>
                  <a:pt x="1818" y="3019"/>
                </a:lnTo>
                <a:lnTo>
                  <a:pt x="1806" y="3032"/>
                </a:lnTo>
                <a:lnTo>
                  <a:pt x="1790" y="3042"/>
                </a:lnTo>
                <a:lnTo>
                  <a:pt x="1773" y="3047"/>
                </a:lnTo>
                <a:lnTo>
                  <a:pt x="1755" y="3047"/>
                </a:lnTo>
                <a:lnTo>
                  <a:pt x="1736" y="3042"/>
                </a:lnTo>
                <a:lnTo>
                  <a:pt x="1721" y="3032"/>
                </a:lnTo>
                <a:lnTo>
                  <a:pt x="1710" y="3019"/>
                </a:lnTo>
                <a:lnTo>
                  <a:pt x="1701" y="3002"/>
                </a:lnTo>
                <a:lnTo>
                  <a:pt x="1488" y="2340"/>
                </a:lnTo>
                <a:lnTo>
                  <a:pt x="1415" y="2358"/>
                </a:lnTo>
                <a:lnTo>
                  <a:pt x="1340" y="2370"/>
                </a:lnTo>
                <a:lnTo>
                  <a:pt x="1265" y="2378"/>
                </a:lnTo>
                <a:lnTo>
                  <a:pt x="1189" y="2380"/>
                </a:lnTo>
                <a:lnTo>
                  <a:pt x="1112" y="2378"/>
                </a:lnTo>
                <a:lnTo>
                  <a:pt x="1035" y="2370"/>
                </a:lnTo>
                <a:lnTo>
                  <a:pt x="958" y="2358"/>
                </a:lnTo>
                <a:lnTo>
                  <a:pt x="881" y="2340"/>
                </a:lnTo>
                <a:lnTo>
                  <a:pt x="807" y="2318"/>
                </a:lnTo>
                <a:lnTo>
                  <a:pt x="735" y="2291"/>
                </a:lnTo>
                <a:lnTo>
                  <a:pt x="664" y="2259"/>
                </a:lnTo>
                <a:lnTo>
                  <a:pt x="597" y="2222"/>
                </a:lnTo>
                <a:lnTo>
                  <a:pt x="531" y="2183"/>
                </a:lnTo>
                <a:lnTo>
                  <a:pt x="468" y="2138"/>
                </a:lnTo>
                <a:lnTo>
                  <a:pt x="408" y="2088"/>
                </a:lnTo>
                <a:lnTo>
                  <a:pt x="352" y="2036"/>
                </a:lnTo>
                <a:lnTo>
                  <a:pt x="298" y="1978"/>
                </a:lnTo>
                <a:lnTo>
                  <a:pt x="248" y="1918"/>
                </a:lnTo>
                <a:lnTo>
                  <a:pt x="198" y="1847"/>
                </a:lnTo>
                <a:lnTo>
                  <a:pt x="153" y="1774"/>
                </a:lnTo>
                <a:lnTo>
                  <a:pt x="114" y="1699"/>
                </a:lnTo>
                <a:lnTo>
                  <a:pt x="80" y="1622"/>
                </a:lnTo>
                <a:lnTo>
                  <a:pt x="53" y="1542"/>
                </a:lnTo>
                <a:lnTo>
                  <a:pt x="31" y="1461"/>
                </a:lnTo>
                <a:lnTo>
                  <a:pt x="15" y="1378"/>
                </a:lnTo>
                <a:lnTo>
                  <a:pt x="4" y="1294"/>
                </a:lnTo>
                <a:lnTo>
                  <a:pt x="0" y="1210"/>
                </a:lnTo>
                <a:lnTo>
                  <a:pt x="2" y="1124"/>
                </a:lnTo>
                <a:lnTo>
                  <a:pt x="10" y="1038"/>
                </a:lnTo>
                <a:lnTo>
                  <a:pt x="22" y="960"/>
                </a:lnTo>
                <a:lnTo>
                  <a:pt x="41" y="884"/>
                </a:lnTo>
                <a:lnTo>
                  <a:pt x="62" y="810"/>
                </a:lnTo>
                <a:lnTo>
                  <a:pt x="90" y="737"/>
                </a:lnTo>
                <a:lnTo>
                  <a:pt x="121" y="666"/>
                </a:lnTo>
                <a:lnTo>
                  <a:pt x="157" y="598"/>
                </a:lnTo>
                <a:lnTo>
                  <a:pt x="198" y="532"/>
                </a:lnTo>
                <a:lnTo>
                  <a:pt x="242" y="470"/>
                </a:lnTo>
                <a:lnTo>
                  <a:pt x="291" y="409"/>
                </a:lnTo>
                <a:lnTo>
                  <a:pt x="344" y="353"/>
                </a:lnTo>
                <a:lnTo>
                  <a:pt x="401" y="299"/>
                </a:lnTo>
                <a:lnTo>
                  <a:pt x="462" y="249"/>
                </a:lnTo>
                <a:lnTo>
                  <a:pt x="531" y="198"/>
                </a:lnTo>
                <a:lnTo>
                  <a:pt x="604" y="153"/>
                </a:lnTo>
                <a:lnTo>
                  <a:pt x="679" y="113"/>
                </a:lnTo>
                <a:lnTo>
                  <a:pt x="756" y="80"/>
                </a:lnTo>
                <a:lnTo>
                  <a:pt x="835" y="52"/>
                </a:lnTo>
                <a:lnTo>
                  <a:pt x="916" y="31"/>
                </a:lnTo>
                <a:lnTo>
                  <a:pt x="999" y="15"/>
                </a:lnTo>
                <a:lnTo>
                  <a:pt x="1082" y="4"/>
                </a:lnTo>
                <a:lnTo>
                  <a:pt x="11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1" name="Shape 12441"/>
          <p:cNvSpPr/>
          <p:nvPr/>
        </p:nvSpPr>
        <p:spPr>
          <a:xfrm flipH="1">
            <a:off x="897832" y="2060276"/>
            <a:ext cx="262364" cy="236207"/>
          </a:xfrm>
          <a:custGeom>
            <a:avLst/>
            <a:gdLst/>
            <a:ahLst/>
            <a:cxnLst/>
            <a:rect l="0" t="0" r="0" b="0"/>
            <a:pathLst>
              <a:path w="3312" h="2977" extrusionOk="0">
                <a:moveTo>
                  <a:pt x="1647" y="2767"/>
                </a:moveTo>
                <a:lnTo>
                  <a:pt x="1647" y="2839"/>
                </a:lnTo>
                <a:lnTo>
                  <a:pt x="1649" y="2850"/>
                </a:lnTo>
                <a:lnTo>
                  <a:pt x="1655" y="2859"/>
                </a:lnTo>
                <a:lnTo>
                  <a:pt x="1664" y="2866"/>
                </a:lnTo>
                <a:lnTo>
                  <a:pt x="1675" y="2868"/>
                </a:lnTo>
                <a:lnTo>
                  <a:pt x="2259" y="2868"/>
                </a:lnTo>
                <a:lnTo>
                  <a:pt x="2270" y="2866"/>
                </a:lnTo>
                <a:lnTo>
                  <a:pt x="2279" y="2859"/>
                </a:lnTo>
                <a:lnTo>
                  <a:pt x="2285" y="2850"/>
                </a:lnTo>
                <a:lnTo>
                  <a:pt x="2287" y="2839"/>
                </a:lnTo>
                <a:lnTo>
                  <a:pt x="2287" y="2767"/>
                </a:lnTo>
                <a:lnTo>
                  <a:pt x="1647" y="2767"/>
                </a:lnTo>
                <a:close/>
                <a:moveTo>
                  <a:pt x="2395" y="2527"/>
                </a:moveTo>
                <a:lnTo>
                  <a:pt x="2395" y="2620"/>
                </a:lnTo>
                <a:lnTo>
                  <a:pt x="3126" y="2620"/>
                </a:lnTo>
                <a:lnTo>
                  <a:pt x="3147" y="2617"/>
                </a:lnTo>
                <a:lnTo>
                  <a:pt x="3165" y="2609"/>
                </a:lnTo>
                <a:lnTo>
                  <a:pt x="3181" y="2597"/>
                </a:lnTo>
                <a:lnTo>
                  <a:pt x="3193" y="2582"/>
                </a:lnTo>
                <a:lnTo>
                  <a:pt x="3201" y="2563"/>
                </a:lnTo>
                <a:lnTo>
                  <a:pt x="3203" y="2543"/>
                </a:lnTo>
                <a:lnTo>
                  <a:pt x="3203" y="2527"/>
                </a:lnTo>
                <a:lnTo>
                  <a:pt x="2395" y="2527"/>
                </a:lnTo>
                <a:close/>
                <a:moveTo>
                  <a:pt x="1151" y="2111"/>
                </a:moveTo>
                <a:lnTo>
                  <a:pt x="1062" y="2206"/>
                </a:lnTo>
                <a:lnTo>
                  <a:pt x="1538" y="2206"/>
                </a:lnTo>
                <a:lnTo>
                  <a:pt x="1538" y="2111"/>
                </a:lnTo>
                <a:lnTo>
                  <a:pt x="1151" y="2111"/>
                </a:lnTo>
                <a:close/>
                <a:moveTo>
                  <a:pt x="1647" y="1995"/>
                </a:moveTo>
                <a:lnTo>
                  <a:pt x="1647" y="2659"/>
                </a:lnTo>
                <a:lnTo>
                  <a:pt x="2287" y="2659"/>
                </a:lnTo>
                <a:lnTo>
                  <a:pt x="2287" y="1995"/>
                </a:lnTo>
                <a:lnTo>
                  <a:pt x="1647" y="1995"/>
                </a:lnTo>
                <a:close/>
                <a:moveTo>
                  <a:pt x="118" y="1924"/>
                </a:moveTo>
                <a:lnTo>
                  <a:pt x="129" y="1946"/>
                </a:lnTo>
                <a:lnTo>
                  <a:pt x="145" y="1965"/>
                </a:lnTo>
                <a:lnTo>
                  <a:pt x="163" y="1980"/>
                </a:lnTo>
                <a:lnTo>
                  <a:pt x="184" y="1992"/>
                </a:lnTo>
                <a:lnTo>
                  <a:pt x="208" y="1999"/>
                </a:lnTo>
                <a:lnTo>
                  <a:pt x="233" y="2002"/>
                </a:lnTo>
                <a:lnTo>
                  <a:pt x="1538" y="2002"/>
                </a:lnTo>
                <a:lnTo>
                  <a:pt x="1538" y="1924"/>
                </a:lnTo>
                <a:lnTo>
                  <a:pt x="118" y="1924"/>
                </a:lnTo>
                <a:close/>
                <a:moveTo>
                  <a:pt x="1675" y="1787"/>
                </a:moveTo>
                <a:lnTo>
                  <a:pt x="1664" y="1789"/>
                </a:lnTo>
                <a:lnTo>
                  <a:pt x="1655" y="1795"/>
                </a:lnTo>
                <a:lnTo>
                  <a:pt x="1649" y="1804"/>
                </a:lnTo>
                <a:lnTo>
                  <a:pt x="1647" y="1816"/>
                </a:lnTo>
                <a:lnTo>
                  <a:pt x="1647" y="1887"/>
                </a:lnTo>
                <a:lnTo>
                  <a:pt x="2287" y="1887"/>
                </a:lnTo>
                <a:lnTo>
                  <a:pt x="2287" y="1816"/>
                </a:lnTo>
                <a:lnTo>
                  <a:pt x="2285" y="1804"/>
                </a:lnTo>
                <a:lnTo>
                  <a:pt x="2279" y="1795"/>
                </a:lnTo>
                <a:lnTo>
                  <a:pt x="2270" y="1789"/>
                </a:lnTo>
                <a:lnTo>
                  <a:pt x="2259" y="1787"/>
                </a:lnTo>
                <a:lnTo>
                  <a:pt x="1675" y="1787"/>
                </a:lnTo>
                <a:close/>
                <a:moveTo>
                  <a:pt x="1956" y="1342"/>
                </a:moveTo>
                <a:lnTo>
                  <a:pt x="1956" y="1678"/>
                </a:lnTo>
                <a:lnTo>
                  <a:pt x="2259" y="1678"/>
                </a:lnTo>
                <a:lnTo>
                  <a:pt x="2287" y="1681"/>
                </a:lnTo>
                <a:lnTo>
                  <a:pt x="2312" y="1689"/>
                </a:lnTo>
                <a:lnTo>
                  <a:pt x="2335" y="1702"/>
                </a:lnTo>
                <a:lnTo>
                  <a:pt x="2355" y="1718"/>
                </a:lnTo>
                <a:lnTo>
                  <a:pt x="2372" y="1738"/>
                </a:lnTo>
                <a:lnTo>
                  <a:pt x="2385" y="1763"/>
                </a:lnTo>
                <a:lnTo>
                  <a:pt x="2393" y="1788"/>
                </a:lnTo>
                <a:lnTo>
                  <a:pt x="2395" y="1816"/>
                </a:lnTo>
                <a:lnTo>
                  <a:pt x="2395" y="2419"/>
                </a:lnTo>
                <a:lnTo>
                  <a:pt x="3203" y="2419"/>
                </a:lnTo>
                <a:lnTo>
                  <a:pt x="3203" y="1342"/>
                </a:lnTo>
                <a:lnTo>
                  <a:pt x="1956" y="1342"/>
                </a:lnTo>
                <a:close/>
                <a:moveTo>
                  <a:pt x="2033" y="1141"/>
                </a:moveTo>
                <a:lnTo>
                  <a:pt x="2012" y="1144"/>
                </a:lnTo>
                <a:lnTo>
                  <a:pt x="1994" y="1152"/>
                </a:lnTo>
                <a:lnTo>
                  <a:pt x="1978" y="1164"/>
                </a:lnTo>
                <a:lnTo>
                  <a:pt x="1966" y="1180"/>
                </a:lnTo>
                <a:lnTo>
                  <a:pt x="1958" y="1198"/>
                </a:lnTo>
                <a:lnTo>
                  <a:pt x="1956" y="1218"/>
                </a:lnTo>
                <a:lnTo>
                  <a:pt x="1956" y="1234"/>
                </a:lnTo>
                <a:lnTo>
                  <a:pt x="3203" y="1234"/>
                </a:lnTo>
                <a:lnTo>
                  <a:pt x="3203" y="1218"/>
                </a:lnTo>
                <a:lnTo>
                  <a:pt x="3201" y="1198"/>
                </a:lnTo>
                <a:lnTo>
                  <a:pt x="3193" y="1180"/>
                </a:lnTo>
                <a:lnTo>
                  <a:pt x="3181" y="1164"/>
                </a:lnTo>
                <a:lnTo>
                  <a:pt x="3165" y="1152"/>
                </a:lnTo>
                <a:lnTo>
                  <a:pt x="3147" y="1144"/>
                </a:lnTo>
                <a:lnTo>
                  <a:pt x="3127" y="1141"/>
                </a:lnTo>
                <a:lnTo>
                  <a:pt x="2033" y="1141"/>
                </a:lnTo>
                <a:close/>
                <a:moveTo>
                  <a:pt x="109" y="288"/>
                </a:moveTo>
                <a:lnTo>
                  <a:pt x="109" y="1815"/>
                </a:lnTo>
                <a:lnTo>
                  <a:pt x="1538" y="1815"/>
                </a:lnTo>
                <a:lnTo>
                  <a:pt x="1541" y="1788"/>
                </a:lnTo>
                <a:lnTo>
                  <a:pt x="1549" y="1762"/>
                </a:lnTo>
                <a:lnTo>
                  <a:pt x="1561" y="1738"/>
                </a:lnTo>
                <a:lnTo>
                  <a:pt x="1579" y="1718"/>
                </a:lnTo>
                <a:lnTo>
                  <a:pt x="1599" y="1702"/>
                </a:lnTo>
                <a:lnTo>
                  <a:pt x="1622" y="1689"/>
                </a:lnTo>
                <a:lnTo>
                  <a:pt x="1648" y="1681"/>
                </a:lnTo>
                <a:lnTo>
                  <a:pt x="1675" y="1678"/>
                </a:lnTo>
                <a:lnTo>
                  <a:pt x="1847" y="1678"/>
                </a:lnTo>
                <a:lnTo>
                  <a:pt x="1847" y="1218"/>
                </a:lnTo>
                <a:lnTo>
                  <a:pt x="1850" y="1185"/>
                </a:lnTo>
                <a:lnTo>
                  <a:pt x="1858" y="1154"/>
                </a:lnTo>
                <a:lnTo>
                  <a:pt x="1872" y="1125"/>
                </a:lnTo>
                <a:lnTo>
                  <a:pt x="1890" y="1098"/>
                </a:lnTo>
                <a:lnTo>
                  <a:pt x="1914" y="1076"/>
                </a:lnTo>
                <a:lnTo>
                  <a:pt x="1939" y="1058"/>
                </a:lnTo>
                <a:lnTo>
                  <a:pt x="1968" y="1044"/>
                </a:lnTo>
                <a:lnTo>
                  <a:pt x="1999" y="1036"/>
                </a:lnTo>
                <a:lnTo>
                  <a:pt x="2033" y="1033"/>
                </a:lnTo>
                <a:lnTo>
                  <a:pt x="3072" y="1033"/>
                </a:lnTo>
                <a:lnTo>
                  <a:pt x="3072" y="288"/>
                </a:lnTo>
                <a:lnTo>
                  <a:pt x="109" y="288"/>
                </a:lnTo>
                <a:close/>
                <a:moveTo>
                  <a:pt x="233" y="109"/>
                </a:moveTo>
                <a:lnTo>
                  <a:pt x="209" y="111"/>
                </a:lnTo>
                <a:lnTo>
                  <a:pt x="187" y="118"/>
                </a:lnTo>
                <a:lnTo>
                  <a:pt x="166" y="129"/>
                </a:lnTo>
                <a:lnTo>
                  <a:pt x="148" y="143"/>
                </a:lnTo>
                <a:lnTo>
                  <a:pt x="133" y="160"/>
                </a:lnTo>
                <a:lnTo>
                  <a:pt x="121" y="179"/>
                </a:lnTo>
                <a:lnTo>
                  <a:pt x="3059" y="179"/>
                </a:lnTo>
                <a:lnTo>
                  <a:pt x="3047" y="160"/>
                </a:lnTo>
                <a:lnTo>
                  <a:pt x="3032" y="143"/>
                </a:lnTo>
                <a:lnTo>
                  <a:pt x="3014" y="129"/>
                </a:lnTo>
                <a:lnTo>
                  <a:pt x="2993" y="118"/>
                </a:lnTo>
                <a:lnTo>
                  <a:pt x="2971" y="111"/>
                </a:lnTo>
                <a:lnTo>
                  <a:pt x="2947" y="109"/>
                </a:lnTo>
                <a:lnTo>
                  <a:pt x="233" y="109"/>
                </a:lnTo>
                <a:close/>
                <a:moveTo>
                  <a:pt x="233" y="0"/>
                </a:moveTo>
                <a:lnTo>
                  <a:pt x="2947" y="0"/>
                </a:lnTo>
                <a:lnTo>
                  <a:pt x="2985" y="3"/>
                </a:lnTo>
                <a:lnTo>
                  <a:pt x="3020" y="12"/>
                </a:lnTo>
                <a:lnTo>
                  <a:pt x="3054" y="26"/>
                </a:lnTo>
                <a:lnTo>
                  <a:pt x="3085" y="45"/>
                </a:lnTo>
                <a:lnTo>
                  <a:pt x="3112" y="69"/>
                </a:lnTo>
                <a:lnTo>
                  <a:pt x="3136" y="96"/>
                </a:lnTo>
                <a:lnTo>
                  <a:pt x="3154" y="127"/>
                </a:lnTo>
                <a:lnTo>
                  <a:pt x="3169" y="160"/>
                </a:lnTo>
                <a:lnTo>
                  <a:pt x="3177" y="197"/>
                </a:lnTo>
                <a:lnTo>
                  <a:pt x="3180" y="234"/>
                </a:lnTo>
                <a:lnTo>
                  <a:pt x="3180" y="1041"/>
                </a:lnTo>
                <a:lnTo>
                  <a:pt x="3208" y="1051"/>
                </a:lnTo>
                <a:lnTo>
                  <a:pt x="3233" y="1066"/>
                </a:lnTo>
                <a:lnTo>
                  <a:pt x="3256" y="1085"/>
                </a:lnTo>
                <a:lnTo>
                  <a:pt x="3275" y="1108"/>
                </a:lnTo>
                <a:lnTo>
                  <a:pt x="3291" y="1132"/>
                </a:lnTo>
                <a:lnTo>
                  <a:pt x="3303" y="1159"/>
                </a:lnTo>
                <a:lnTo>
                  <a:pt x="3310" y="1188"/>
                </a:lnTo>
                <a:lnTo>
                  <a:pt x="3312" y="1218"/>
                </a:lnTo>
                <a:lnTo>
                  <a:pt x="3312" y="2543"/>
                </a:lnTo>
                <a:lnTo>
                  <a:pt x="3309" y="2576"/>
                </a:lnTo>
                <a:lnTo>
                  <a:pt x="3301" y="2607"/>
                </a:lnTo>
                <a:lnTo>
                  <a:pt x="3287" y="2636"/>
                </a:lnTo>
                <a:lnTo>
                  <a:pt x="3269" y="2663"/>
                </a:lnTo>
                <a:lnTo>
                  <a:pt x="3247" y="2685"/>
                </a:lnTo>
                <a:lnTo>
                  <a:pt x="3220" y="2703"/>
                </a:lnTo>
                <a:lnTo>
                  <a:pt x="3191" y="2717"/>
                </a:lnTo>
                <a:lnTo>
                  <a:pt x="3160" y="2726"/>
                </a:lnTo>
                <a:lnTo>
                  <a:pt x="3127" y="2729"/>
                </a:lnTo>
                <a:lnTo>
                  <a:pt x="2395" y="2729"/>
                </a:lnTo>
                <a:lnTo>
                  <a:pt x="2395" y="2839"/>
                </a:lnTo>
                <a:lnTo>
                  <a:pt x="2393" y="2867"/>
                </a:lnTo>
                <a:lnTo>
                  <a:pt x="2385" y="2892"/>
                </a:lnTo>
                <a:lnTo>
                  <a:pt x="2372" y="2916"/>
                </a:lnTo>
                <a:lnTo>
                  <a:pt x="2355" y="2937"/>
                </a:lnTo>
                <a:lnTo>
                  <a:pt x="2335" y="2953"/>
                </a:lnTo>
                <a:lnTo>
                  <a:pt x="2312" y="2966"/>
                </a:lnTo>
                <a:lnTo>
                  <a:pt x="2287" y="2974"/>
                </a:lnTo>
                <a:lnTo>
                  <a:pt x="2259" y="2977"/>
                </a:lnTo>
                <a:lnTo>
                  <a:pt x="1675" y="2977"/>
                </a:lnTo>
                <a:lnTo>
                  <a:pt x="1648" y="2974"/>
                </a:lnTo>
                <a:lnTo>
                  <a:pt x="1622" y="2966"/>
                </a:lnTo>
                <a:lnTo>
                  <a:pt x="1599" y="2953"/>
                </a:lnTo>
                <a:lnTo>
                  <a:pt x="1579" y="2937"/>
                </a:lnTo>
                <a:lnTo>
                  <a:pt x="1561" y="2916"/>
                </a:lnTo>
                <a:lnTo>
                  <a:pt x="1548" y="2892"/>
                </a:lnTo>
                <a:lnTo>
                  <a:pt x="1541" y="2867"/>
                </a:lnTo>
                <a:lnTo>
                  <a:pt x="1538" y="2839"/>
                </a:lnTo>
                <a:lnTo>
                  <a:pt x="1538" y="2315"/>
                </a:lnTo>
                <a:lnTo>
                  <a:pt x="783" y="2315"/>
                </a:lnTo>
                <a:lnTo>
                  <a:pt x="766" y="2312"/>
                </a:lnTo>
                <a:lnTo>
                  <a:pt x="751" y="2305"/>
                </a:lnTo>
                <a:lnTo>
                  <a:pt x="738" y="2293"/>
                </a:lnTo>
                <a:lnTo>
                  <a:pt x="731" y="2278"/>
                </a:lnTo>
                <a:lnTo>
                  <a:pt x="728" y="2260"/>
                </a:lnTo>
                <a:lnTo>
                  <a:pt x="731" y="2243"/>
                </a:lnTo>
                <a:lnTo>
                  <a:pt x="738" y="2228"/>
                </a:lnTo>
                <a:lnTo>
                  <a:pt x="751" y="2217"/>
                </a:lnTo>
                <a:lnTo>
                  <a:pt x="766" y="2209"/>
                </a:lnTo>
                <a:lnTo>
                  <a:pt x="783" y="2206"/>
                </a:lnTo>
                <a:lnTo>
                  <a:pt x="915" y="2206"/>
                </a:lnTo>
                <a:lnTo>
                  <a:pt x="1003" y="2111"/>
                </a:lnTo>
                <a:lnTo>
                  <a:pt x="233" y="2111"/>
                </a:lnTo>
                <a:lnTo>
                  <a:pt x="196" y="2108"/>
                </a:lnTo>
                <a:lnTo>
                  <a:pt x="160" y="2099"/>
                </a:lnTo>
                <a:lnTo>
                  <a:pt x="127" y="2085"/>
                </a:lnTo>
                <a:lnTo>
                  <a:pt x="96" y="2066"/>
                </a:lnTo>
                <a:lnTo>
                  <a:pt x="68" y="2043"/>
                </a:lnTo>
                <a:lnTo>
                  <a:pt x="45" y="2016"/>
                </a:lnTo>
                <a:lnTo>
                  <a:pt x="26" y="1984"/>
                </a:lnTo>
                <a:lnTo>
                  <a:pt x="12" y="1951"/>
                </a:lnTo>
                <a:lnTo>
                  <a:pt x="3" y="1915"/>
                </a:lnTo>
                <a:lnTo>
                  <a:pt x="0" y="1877"/>
                </a:lnTo>
                <a:lnTo>
                  <a:pt x="0" y="234"/>
                </a:lnTo>
                <a:lnTo>
                  <a:pt x="3" y="197"/>
                </a:lnTo>
                <a:lnTo>
                  <a:pt x="12" y="160"/>
                </a:lnTo>
                <a:lnTo>
                  <a:pt x="26" y="127"/>
                </a:lnTo>
                <a:lnTo>
                  <a:pt x="45" y="96"/>
                </a:lnTo>
                <a:lnTo>
                  <a:pt x="68" y="69"/>
                </a:lnTo>
                <a:lnTo>
                  <a:pt x="96" y="45"/>
                </a:lnTo>
                <a:lnTo>
                  <a:pt x="127" y="26"/>
                </a:lnTo>
                <a:lnTo>
                  <a:pt x="160" y="12"/>
                </a:lnTo>
                <a:lnTo>
                  <a:pt x="196" y="3"/>
                </a:lnTo>
                <a:lnTo>
                  <a:pt x="2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2" name="Shape 12442"/>
          <p:cNvSpPr/>
          <p:nvPr/>
        </p:nvSpPr>
        <p:spPr>
          <a:xfrm flipH="1">
            <a:off x="888443" y="2820094"/>
            <a:ext cx="218048" cy="218049"/>
          </a:xfrm>
          <a:custGeom>
            <a:avLst/>
            <a:gdLst/>
            <a:ahLst/>
            <a:cxnLst/>
            <a:rect l="0" t="0" r="0" b="0"/>
            <a:pathLst>
              <a:path w="3469" h="3471" extrusionOk="0">
                <a:moveTo>
                  <a:pt x="1115" y="1943"/>
                </a:moveTo>
                <a:lnTo>
                  <a:pt x="651" y="2407"/>
                </a:lnTo>
                <a:lnTo>
                  <a:pt x="625" y="2437"/>
                </a:lnTo>
                <a:lnTo>
                  <a:pt x="604" y="2470"/>
                </a:lnTo>
                <a:lnTo>
                  <a:pt x="587" y="2503"/>
                </a:lnTo>
                <a:lnTo>
                  <a:pt x="575" y="2539"/>
                </a:lnTo>
                <a:lnTo>
                  <a:pt x="568" y="2576"/>
                </a:lnTo>
                <a:lnTo>
                  <a:pt x="566" y="2613"/>
                </a:lnTo>
                <a:lnTo>
                  <a:pt x="568" y="2651"/>
                </a:lnTo>
                <a:lnTo>
                  <a:pt x="575" y="2688"/>
                </a:lnTo>
                <a:lnTo>
                  <a:pt x="587" y="2723"/>
                </a:lnTo>
                <a:lnTo>
                  <a:pt x="604" y="2758"/>
                </a:lnTo>
                <a:lnTo>
                  <a:pt x="625" y="2790"/>
                </a:lnTo>
                <a:lnTo>
                  <a:pt x="651" y="2820"/>
                </a:lnTo>
                <a:lnTo>
                  <a:pt x="680" y="2845"/>
                </a:lnTo>
                <a:lnTo>
                  <a:pt x="711" y="2866"/>
                </a:lnTo>
                <a:lnTo>
                  <a:pt x="745" y="2883"/>
                </a:lnTo>
                <a:lnTo>
                  <a:pt x="781" y="2895"/>
                </a:lnTo>
                <a:lnTo>
                  <a:pt x="819" y="2902"/>
                </a:lnTo>
                <a:lnTo>
                  <a:pt x="857" y="2906"/>
                </a:lnTo>
                <a:lnTo>
                  <a:pt x="857" y="2906"/>
                </a:lnTo>
                <a:lnTo>
                  <a:pt x="896" y="2902"/>
                </a:lnTo>
                <a:lnTo>
                  <a:pt x="933" y="2895"/>
                </a:lnTo>
                <a:lnTo>
                  <a:pt x="969" y="2883"/>
                </a:lnTo>
                <a:lnTo>
                  <a:pt x="1004" y="2866"/>
                </a:lnTo>
                <a:lnTo>
                  <a:pt x="1034" y="2845"/>
                </a:lnTo>
                <a:lnTo>
                  <a:pt x="1064" y="2820"/>
                </a:lnTo>
                <a:lnTo>
                  <a:pt x="1528" y="2356"/>
                </a:lnTo>
                <a:lnTo>
                  <a:pt x="1475" y="2329"/>
                </a:lnTo>
                <a:lnTo>
                  <a:pt x="1425" y="2298"/>
                </a:lnTo>
                <a:lnTo>
                  <a:pt x="1376" y="2264"/>
                </a:lnTo>
                <a:lnTo>
                  <a:pt x="1330" y="2227"/>
                </a:lnTo>
                <a:lnTo>
                  <a:pt x="1285" y="2186"/>
                </a:lnTo>
                <a:lnTo>
                  <a:pt x="1244" y="2141"/>
                </a:lnTo>
                <a:lnTo>
                  <a:pt x="1206" y="2095"/>
                </a:lnTo>
                <a:lnTo>
                  <a:pt x="1172" y="2046"/>
                </a:lnTo>
                <a:lnTo>
                  <a:pt x="1142" y="1995"/>
                </a:lnTo>
                <a:lnTo>
                  <a:pt x="1115" y="1943"/>
                </a:lnTo>
                <a:close/>
                <a:moveTo>
                  <a:pt x="1601" y="1602"/>
                </a:moveTo>
                <a:lnTo>
                  <a:pt x="1606" y="1637"/>
                </a:lnTo>
                <a:lnTo>
                  <a:pt x="1615" y="1669"/>
                </a:lnTo>
                <a:lnTo>
                  <a:pt x="1626" y="1701"/>
                </a:lnTo>
                <a:lnTo>
                  <a:pt x="1643" y="1730"/>
                </a:lnTo>
                <a:lnTo>
                  <a:pt x="1662" y="1759"/>
                </a:lnTo>
                <a:lnTo>
                  <a:pt x="1685" y="1785"/>
                </a:lnTo>
                <a:lnTo>
                  <a:pt x="1712" y="1809"/>
                </a:lnTo>
                <a:lnTo>
                  <a:pt x="1740" y="1828"/>
                </a:lnTo>
                <a:lnTo>
                  <a:pt x="1770" y="1843"/>
                </a:lnTo>
                <a:lnTo>
                  <a:pt x="1801" y="1856"/>
                </a:lnTo>
                <a:lnTo>
                  <a:pt x="1834" y="1865"/>
                </a:lnTo>
                <a:lnTo>
                  <a:pt x="1868" y="1870"/>
                </a:lnTo>
                <a:lnTo>
                  <a:pt x="1864" y="1835"/>
                </a:lnTo>
                <a:lnTo>
                  <a:pt x="1855" y="1802"/>
                </a:lnTo>
                <a:lnTo>
                  <a:pt x="1843" y="1771"/>
                </a:lnTo>
                <a:lnTo>
                  <a:pt x="1827" y="1741"/>
                </a:lnTo>
                <a:lnTo>
                  <a:pt x="1807" y="1713"/>
                </a:lnTo>
                <a:lnTo>
                  <a:pt x="1785" y="1686"/>
                </a:lnTo>
                <a:lnTo>
                  <a:pt x="1758" y="1663"/>
                </a:lnTo>
                <a:lnTo>
                  <a:pt x="1730" y="1644"/>
                </a:lnTo>
                <a:lnTo>
                  <a:pt x="1700" y="1628"/>
                </a:lnTo>
                <a:lnTo>
                  <a:pt x="1668" y="1615"/>
                </a:lnTo>
                <a:lnTo>
                  <a:pt x="1635" y="1607"/>
                </a:lnTo>
                <a:lnTo>
                  <a:pt x="1601" y="1602"/>
                </a:lnTo>
                <a:close/>
                <a:moveTo>
                  <a:pt x="1609" y="1167"/>
                </a:moveTo>
                <a:lnTo>
                  <a:pt x="1544" y="1167"/>
                </a:lnTo>
                <a:lnTo>
                  <a:pt x="1478" y="1173"/>
                </a:lnTo>
                <a:lnTo>
                  <a:pt x="1413" y="1185"/>
                </a:lnTo>
                <a:lnTo>
                  <a:pt x="1350" y="1203"/>
                </a:lnTo>
                <a:lnTo>
                  <a:pt x="1287" y="1226"/>
                </a:lnTo>
                <a:lnTo>
                  <a:pt x="1228" y="1255"/>
                </a:lnTo>
                <a:lnTo>
                  <a:pt x="1184" y="1282"/>
                </a:lnTo>
                <a:lnTo>
                  <a:pt x="1142" y="1310"/>
                </a:lnTo>
                <a:lnTo>
                  <a:pt x="1102" y="1343"/>
                </a:lnTo>
                <a:lnTo>
                  <a:pt x="1064" y="1379"/>
                </a:lnTo>
                <a:lnTo>
                  <a:pt x="343" y="2099"/>
                </a:lnTo>
                <a:lnTo>
                  <a:pt x="301" y="2145"/>
                </a:lnTo>
                <a:lnTo>
                  <a:pt x="263" y="2194"/>
                </a:lnTo>
                <a:lnTo>
                  <a:pt x="230" y="2246"/>
                </a:lnTo>
                <a:lnTo>
                  <a:pt x="202" y="2298"/>
                </a:lnTo>
                <a:lnTo>
                  <a:pt x="178" y="2353"/>
                </a:lnTo>
                <a:lnTo>
                  <a:pt x="159" y="2409"/>
                </a:lnTo>
                <a:lnTo>
                  <a:pt x="146" y="2467"/>
                </a:lnTo>
                <a:lnTo>
                  <a:pt x="136" y="2525"/>
                </a:lnTo>
                <a:lnTo>
                  <a:pt x="131" y="2585"/>
                </a:lnTo>
                <a:lnTo>
                  <a:pt x="131" y="2643"/>
                </a:lnTo>
                <a:lnTo>
                  <a:pt x="136" y="2702"/>
                </a:lnTo>
                <a:lnTo>
                  <a:pt x="146" y="2760"/>
                </a:lnTo>
                <a:lnTo>
                  <a:pt x="159" y="2817"/>
                </a:lnTo>
                <a:lnTo>
                  <a:pt x="178" y="2874"/>
                </a:lnTo>
                <a:lnTo>
                  <a:pt x="202" y="2929"/>
                </a:lnTo>
                <a:lnTo>
                  <a:pt x="230" y="2982"/>
                </a:lnTo>
                <a:lnTo>
                  <a:pt x="263" y="3033"/>
                </a:lnTo>
                <a:lnTo>
                  <a:pt x="301" y="3082"/>
                </a:lnTo>
                <a:lnTo>
                  <a:pt x="343" y="3128"/>
                </a:lnTo>
                <a:lnTo>
                  <a:pt x="389" y="3171"/>
                </a:lnTo>
                <a:lnTo>
                  <a:pt x="438" y="3208"/>
                </a:lnTo>
                <a:lnTo>
                  <a:pt x="490" y="3241"/>
                </a:lnTo>
                <a:lnTo>
                  <a:pt x="542" y="3269"/>
                </a:lnTo>
                <a:lnTo>
                  <a:pt x="597" y="3293"/>
                </a:lnTo>
                <a:lnTo>
                  <a:pt x="654" y="3312"/>
                </a:lnTo>
                <a:lnTo>
                  <a:pt x="711" y="3326"/>
                </a:lnTo>
                <a:lnTo>
                  <a:pt x="769" y="3335"/>
                </a:lnTo>
                <a:lnTo>
                  <a:pt x="828" y="3339"/>
                </a:lnTo>
                <a:lnTo>
                  <a:pt x="886" y="3339"/>
                </a:lnTo>
                <a:lnTo>
                  <a:pt x="946" y="3335"/>
                </a:lnTo>
                <a:lnTo>
                  <a:pt x="1004" y="3326"/>
                </a:lnTo>
                <a:lnTo>
                  <a:pt x="1061" y="3312"/>
                </a:lnTo>
                <a:lnTo>
                  <a:pt x="1118" y="3293"/>
                </a:lnTo>
                <a:lnTo>
                  <a:pt x="1172" y="3269"/>
                </a:lnTo>
                <a:lnTo>
                  <a:pt x="1225" y="3241"/>
                </a:lnTo>
                <a:lnTo>
                  <a:pt x="1277" y="3208"/>
                </a:lnTo>
                <a:lnTo>
                  <a:pt x="1325" y="3171"/>
                </a:lnTo>
                <a:lnTo>
                  <a:pt x="1372" y="3128"/>
                </a:lnTo>
                <a:lnTo>
                  <a:pt x="2084" y="2415"/>
                </a:lnTo>
                <a:lnTo>
                  <a:pt x="2021" y="2426"/>
                </a:lnTo>
                <a:lnTo>
                  <a:pt x="1957" y="2434"/>
                </a:lnTo>
                <a:lnTo>
                  <a:pt x="1891" y="2436"/>
                </a:lnTo>
                <a:lnTo>
                  <a:pt x="1815" y="2433"/>
                </a:lnTo>
                <a:lnTo>
                  <a:pt x="1738" y="2422"/>
                </a:lnTo>
                <a:lnTo>
                  <a:pt x="1663" y="2405"/>
                </a:lnTo>
                <a:lnTo>
                  <a:pt x="1156" y="2912"/>
                </a:lnTo>
                <a:lnTo>
                  <a:pt x="1121" y="2945"/>
                </a:lnTo>
                <a:lnTo>
                  <a:pt x="1082" y="2972"/>
                </a:lnTo>
                <a:lnTo>
                  <a:pt x="1041" y="2994"/>
                </a:lnTo>
                <a:lnTo>
                  <a:pt x="997" y="3012"/>
                </a:lnTo>
                <a:lnTo>
                  <a:pt x="952" y="3025"/>
                </a:lnTo>
                <a:lnTo>
                  <a:pt x="905" y="3033"/>
                </a:lnTo>
                <a:lnTo>
                  <a:pt x="857" y="3035"/>
                </a:lnTo>
                <a:lnTo>
                  <a:pt x="857" y="3035"/>
                </a:lnTo>
                <a:lnTo>
                  <a:pt x="809" y="3033"/>
                </a:lnTo>
                <a:lnTo>
                  <a:pt x="763" y="3025"/>
                </a:lnTo>
                <a:lnTo>
                  <a:pt x="718" y="3012"/>
                </a:lnTo>
                <a:lnTo>
                  <a:pt x="674" y="2994"/>
                </a:lnTo>
                <a:lnTo>
                  <a:pt x="633" y="2972"/>
                </a:lnTo>
                <a:lnTo>
                  <a:pt x="594" y="2945"/>
                </a:lnTo>
                <a:lnTo>
                  <a:pt x="558" y="2912"/>
                </a:lnTo>
                <a:lnTo>
                  <a:pt x="526" y="2876"/>
                </a:lnTo>
                <a:lnTo>
                  <a:pt x="498" y="2836"/>
                </a:lnTo>
                <a:lnTo>
                  <a:pt x="476" y="2795"/>
                </a:lnTo>
                <a:lnTo>
                  <a:pt x="458" y="2750"/>
                </a:lnTo>
                <a:lnTo>
                  <a:pt x="445" y="2706"/>
                </a:lnTo>
                <a:lnTo>
                  <a:pt x="438" y="2660"/>
                </a:lnTo>
                <a:lnTo>
                  <a:pt x="435" y="2613"/>
                </a:lnTo>
                <a:lnTo>
                  <a:pt x="438" y="2568"/>
                </a:lnTo>
                <a:lnTo>
                  <a:pt x="445" y="2521"/>
                </a:lnTo>
                <a:lnTo>
                  <a:pt x="458" y="2477"/>
                </a:lnTo>
                <a:lnTo>
                  <a:pt x="476" y="2433"/>
                </a:lnTo>
                <a:lnTo>
                  <a:pt x="498" y="2391"/>
                </a:lnTo>
                <a:lnTo>
                  <a:pt x="526" y="2351"/>
                </a:lnTo>
                <a:lnTo>
                  <a:pt x="558" y="2314"/>
                </a:lnTo>
                <a:lnTo>
                  <a:pt x="1279" y="1594"/>
                </a:lnTo>
                <a:lnTo>
                  <a:pt x="1315" y="1563"/>
                </a:lnTo>
                <a:lnTo>
                  <a:pt x="1353" y="1535"/>
                </a:lnTo>
                <a:lnTo>
                  <a:pt x="1394" y="1512"/>
                </a:lnTo>
                <a:lnTo>
                  <a:pt x="1437" y="1494"/>
                </a:lnTo>
                <a:lnTo>
                  <a:pt x="1483" y="1481"/>
                </a:lnTo>
                <a:lnTo>
                  <a:pt x="1530" y="1473"/>
                </a:lnTo>
                <a:lnTo>
                  <a:pt x="1578" y="1471"/>
                </a:lnTo>
                <a:lnTo>
                  <a:pt x="1625" y="1473"/>
                </a:lnTo>
                <a:lnTo>
                  <a:pt x="1672" y="1481"/>
                </a:lnTo>
                <a:lnTo>
                  <a:pt x="1717" y="1494"/>
                </a:lnTo>
                <a:lnTo>
                  <a:pt x="1760" y="1512"/>
                </a:lnTo>
                <a:lnTo>
                  <a:pt x="1801" y="1534"/>
                </a:lnTo>
                <a:lnTo>
                  <a:pt x="1840" y="1562"/>
                </a:lnTo>
                <a:lnTo>
                  <a:pt x="1876" y="1594"/>
                </a:lnTo>
                <a:lnTo>
                  <a:pt x="1909" y="1630"/>
                </a:lnTo>
                <a:lnTo>
                  <a:pt x="1936" y="1670"/>
                </a:lnTo>
                <a:lnTo>
                  <a:pt x="1960" y="1713"/>
                </a:lnTo>
                <a:lnTo>
                  <a:pt x="1978" y="1757"/>
                </a:lnTo>
                <a:lnTo>
                  <a:pt x="1990" y="1803"/>
                </a:lnTo>
                <a:lnTo>
                  <a:pt x="1998" y="1851"/>
                </a:lnTo>
                <a:lnTo>
                  <a:pt x="2034" y="1834"/>
                </a:lnTo>
                <a:lnTo>
                  <a:pt x="2067" y="1812"/>
                </a:lnTo>
                <a:lnTo>
                  <a:pt x="2098" y="1785"/>
                </a:lnTo>
                <a:lnTo>
                  <a:pt x="2255" y="1628"/>
                </a:lnTo>
                <a:lnTo>
                  <a:pt x="2231" y="1573"/>
                </a:lnTo>
                <a:lnTo>
                  <a:pt x="2202" y="1520"/>
                </a:lnTo>
                <a:lnTo>
                  <a:pt x="2170" y="1471"/>
                </a:lnTo>
                <a:lnTo>
                  <a:pt x="2133" y="1423"/>
                </a:lnTo>
                <a:lnTo>
                  <a:pt x="2092" y="1379"/>
                </a:lnTo>
                <a:lnTo>
                  <a:pt x="2049" y="1340"/>
                </a:lnTo>
                <a:lnTo>
                  <a:pt x="2005" y="1305"/>
                </a:lnTo>
                <a:lnTo>
                  <a:pt x="1959" y="1273"/>
                </a:lnTo>
                <a:lnTo>
                  <a:pt x="1910" y="1246"/>
                </a:lnTo>
                <a:lnTo>
                  <a:pt x="1858" y="1222"/>
                </a:lnTo>
                <a:lnTo>
                  <a:pt x="1805" y="1202"/>
                </a:lnTo>
                <a:lnTo>
                  <a:pt x="1741" y="1185"/>
                </a:lnTo>
                <a:lnTo>
                  <a:pt x="1676" y="1172"/>
                </a:lnTo>
                <a:lnTo>
                  <a:pt x="1609" y="1167"/>
                </a:lnTo>
                <a:close/>
                <a:moveTo>
                  <a:pt x="2612" y="566"/>
                </a:moveTo>
                <a:lnTo>
                  <a:pt x="2574" y="569"/>
                </a:lnTo>
                <a:lnTo>
                  <a:pt x="2536" y="577"/>
                </a:lnTo>
                <a:lnTo>
                  <a:pt x="2500" y="588"/>
                </a:lnTo>
                <a:lnTo>
                  <a:pt x="2466" y="605"/>
                </a:lnTo>
                <a:lnTo>
                  <a:pt x="2435" y="626"/>
                </a:lnTo>
                <a:lnTo>
                  <a:pt x="2406" y="652"/>
                </a:lnTo>
                <a:lnTo>
                  <a:pt x="1942" y="1116"/>
                </a:lnTo>
                <a:lnTo>
                  <a:pt x="1995" y="1142"/>
                </a:lnTo>
                <a:lnTo>
                  <a:pt x="2045" y="1173"/>
                </a:lnTo>
                <a:lnTo>
                  <a:pt x="2094" y="1208"/>
                </a:lnTo>
                <a:lnTo>
                  <a:pt x="2140" y="1245"/>
                </a:lnTo>
                <a:lnTo>
                  <a:pt x="2184" y="1286"/>
                </a:lnTo>
                <a:lnTo>
                  <a:pt x="2226" y="1330"/>
                </a:lnTo>
                <a:lnTo>
                  <a:pt x="2263" y="1377"/>
                </a:lnTo>
                <a:lnTo>
                  <a:pt x="2297" y="1425"/>
                </a:lnTo>
                <a:lnTo>
                  <a:pt x="2327" y="1476"/>
                </a:lnTo>
                <a:lnTo>
                  <a:pt x="2354" y="1529"/>
                </a:lnTo>
                <a:lnTo>
                  <a:pt x="2819" y="1064"/>
                </a:lnTo>
                <a:lnTo>
                  <a:pt x="2844" y="1036"/>
                </a:lnTo>
                <a:lnTo>
                  <a:pt x="2865" y="1004"/>
                </a:lnTo>
                <a:lnTo>
                  <a:pt x="2882" y="970"/>
                </a:lnTo>
                <a:lnTo>
                  <a:pt x="2894" y="934"/>
                </a:lnTo>
                <a:lnTo>
                  <a:pt x="2901" y="896"/>
                </a:lnTo>
                <a:lnTo>
                  <a:pt x="2903" y="858"/>
                </a:lnTo>
                <a:lnTo>
                  <a:pt x="2901" y="819"/>
                </a:lnTo>
                <a:lnTo>
                  <a:pt x="2894" y="782"/>
                </a:lnTo>
                <a:lnTo>
                  <a:pt x="2882" y="747"/>
                </a:lnTo>
                <a:lnTo>
                  <a:pt x="2865" y="713"/>
                </a:lnTo>
                <a:lnTo>
                  <a:pt x="2844" y="681"/>
                </a:lnTo>
                <a:lnTo>
                  <a:pt x="2819" y="652"/>
                </a:lnTo>
                <a:lnTo>
                  <a:pt x="2789" y="626"/>
                </a:lnTo>
                <a:lnTo>
                  <a:pt x="2758" y="605"/>
                </a:lnTo>
                <a:lnTo>
                  <a:pt x="2724" y="588"/>
                </a:lnTo>
                <a:lnTo>
                  <a:pt x="2688" y="577"/>
                </a:lnTo>
                <a:lnTo>
                  <a:pt x="2651" y="569"/>
                </a:lnTo>
                <a:lnTo>
                  <a:pt x="2612" y="566"/>
                </a:lnTo>
                <a:lnTo>
                  <a:pt x="2612" y="566"/>
                </a:lnTo>
                <a:close/>
                <a:moveTo>
                  <a:pt x="2612" y="131"/>
                </a:moveTo>
                <a:lnTo>
                  <a:pt x="2548" y="134"/>
                </a:lnTo>
                <a:lnTo>
                  <a:pt x="2484" y="143"/>
                </a:lnTo>
                <a:lnTo>
                  <a:pt x="2423" y="155"/>
                </a:lnTo>
                <a:lnTo>
                  <a:pt x="2363" y="174"/>
                </a:lnTo>
                <a:lnTo>
                  <a:pt x="2305" y="199"/>
                </a:lnTo>
                <a:lnTo>
                  <a:pt x="2249" y="228"/>
                </a:lnTo>
                <a:lnTo>
                  <a:pt x="2196" y="262"/>
                </a:lnTo>
                <a:lnTo>
                  <a:pt x="2145" y="300"/>
                </a:lnTo>
                <a:lnTo>
                  <a:pt x="2098" y="343"/>
                </a:lnTo>
                <a:lnTo>
                  <a:pt x="1385" y="1057"/>
                </a:lnTo>
                <a:lnTo>
                  <a:pt x="1454" y="1044"/>
                </a:lnTo>
                <a:lnTo>
                  <a:pt x="1525" y="1037"/>
                </a:lnTo>
                <a:lnTo>
                  <a:pt x="1596" y="1036"/>
                </a:lnTo>
                <a:lnTo>
                  <a:pt x="1666" y="1040"/>
                </a:lnTo>
                <a:lnTo>
                  <a:pt x="1737" y="1051"/>
                </a:lnTo>
                <a:lnTo>
                  <a:pt x="1807" y="1066"/>
                </a:lnTo>
                <a:lnTo>
                  <a:pt x="2313" y="560"/>
                </a:lnTo>
                <a:lnTo>
                  <a:pt x="2349" y="527"/>
                </a:lnTo>
                <a:lnTo>
                  <a:pt x="2388" y="499"/>
                </a:lnTo>
                <a:lnTo>
                  <a:pt x="2429" y="477"/>
                </a:lnTo>
                <a:lnTo>
                  <a:pt x="2473" y="459"/>
                </a:lnTo>
                <a:lnTo>
                  <a:pt x="2517" y="447"/>
                </a:lnTo>
                <a:lnTo>
                  <a:pt x="2564" y="438"/>
                </a:lnTo>
                <a:lnTo>
                  <a:pt x="2612" y="436"/>
                </a:lnTo>
                <a:lnTo>
                  <a:pt x="2612" y="436"/>
                </a:lnTo>
                <a:lnTo>
                  <a:pt x="2660" y="438"/>
                </a:lnTo>
                <a:lnTo>
                  <a:pt x="2707" y="447"/>
                </a:lnTo>
                <a:lnTo>
                  <a:pt x="2752" y="459"/>
                </a:lnTo>
                <a:lnTo>
                  <a:pt x="2796" y="477"/>
                </a:lnTo>
                <a:lnTo>
                  <a:pt x="2837" y="499"/>
                </a:lnTo>
                <a:lnTo>
                  <a:pt x="2875" y="527"/>
                </a:lnTo>
                <a:lnTo>
                  <a:pt x="2911" y="560"/>
                </a:lnTo>
                <a:lnTo>
                  <a:pt x="2942" y="596"/>
                </a:lnTo>
                <a:lnTo>
                  <a:pt x="2970" y="634"/>
                </a:lnTo>
                <a:lnTo>
                  <a:pt x="2993" y="675"/>
                </a:lnTo>
                <a:lnTo>
                  <a:pt x="3011" y="718"/>
                </a:lnTo>
                <a:lnTo>
                  <a:pt x="3023" y="763"/>
                </a:lnTo>
                <a:lnTo>
                  <a:pt x="3032" y="810"/>
                </a:lnTo>
                <a:lnTo>
                  <a:pt x="3034" y="858"/>
                </a:lnTo>
                <a:lnTo>
                  <a:pt x="3032" y="906"/>
                </a:lnTo>
                <a:lnTo>
                  <a:pt x="3023" y="952"/>
                </a:lnTo>
                <a:lnTo>
                  <a:pt x="3011" y="998"/>
                </a:lnTo>
                <a:lnTo>
                  <a:pt x="2993" y="1041"/>
                </a:lnTo>
                <a:lnTo>
                  <a:pt x="2970" y="1082"/>
                </a:lnTo>
                <a:lnTo>
                  <a:pt x="2942" y="1121"/>
                </a:lnTo>
                <a:lnTo>
                  <a:pt x="2911" y="1157"/>
                </a:lnTo>
                <a:lnTo>
                  <a:pt x="2191" y="1877"/>
                </a:lnTo>
                <a:lnTo>
                  <a:pt x="2155" y="1909"/>
                </a:lnTo>
                <a:lnTo>
                  <a:pt x="2117" y="1936"/>
                </a:lnTo>
                <a:lnTo>
                  <a:pt x="2075" y="1959"/>
                </a:lnTo>
                <a:lnTo>
                  <a:pt x="2031" y="1978"/>
                </a:lnTo>
                <a:lnTo>
                  <a:pt x="1986" y="1990"/>
                </a:lnTo>
                <a:lnTo>
                  <a:pt x="1940" y="1999"/>
                </a:lnTo>
                <a:lnTo>
                  <a:pt x="1891" y="2001"/>
                </a:lnTo>
                <a:lnTo>
                  <a:pt x="1844" y="1999"/>
                </a:lnTo>
                <a:lnTo>
                  <a:pt x="1797" y="1990"/>
                </a:lnTo>
                <a:lnTo>
                  <a:pt x="1752" y="1978"/>
                </a:lnTo>
                <a:lnTo>
                  <a:pt x="1709" y="1960"/>
                </a:lnTo>
                <a:lnTo>
                  <a:pt x="1667" y="1937"/>
                </a:lnTo>
                <a:lnTo>
                  <a:pt x="1629" y="1910"/>
                </a:lnTo>
                <a:lnTo>
                  <a:pt x="1594" y="1877"/>
                </a:lnTo>
                <a:lnTo>
                  <a:pt x="1561" y="1841"/>
                </a:lnTo>
                <a:lnTo>
                  <a:pt x="1532" y="1801"/>
                </a:lnTo>
                <a:lnTo>
                  <a:pt x="1510" y="1759"/>
                </a:lnTo>
                <a:lnTo>
                  <a:pt x="1492" y="1715"/>
                </a:lnTo>
                <a:lnTo>
                  <a:pt x="1480" y="1668"/>
                </a:lnTo>
                <a:lnTo>
                  <a:pt x="1472" y="1621"/>
                </a:lnTo>
                <a:lnTo>
                  <a:pt x="1435" y="1638"/>
                </a:lnTo>
                <a:lnTo>
                  <a:pt x="1402" y="1660"/>
                </a:lnTo>
                <a:lnTo>
                  <a:pt x="1372" y="1686"/>
                </a:lnTo>
                <a:lnTo>
                  <a:pt x="1215" y="1843"/>
                </a:lnTo>
                <a:lnTo>
                  <a:pt x="1239" y="1898"/>
                </a:lnTo>
                <a:lnTo>
                  <a:pt x="1267" y="1951"/>
                </a:lnTo>
                <a:lnTo>
                  <a:pt x="1300" y="2001"/>
                </a:lnTo>
                <a:lnTo>
                  <a:pt x="1337" y="2048"/>
                </a:lnTo>
                <a:lnTo>
                  <a:pt x="1377" y="2093"/>
                </a:lnTo>
                <a:lnTo>
                  <a:pt x="1419" y="2132"/>
                </a:lnTo>
                <a:lnTo>
                  <a:pt x="1464" y="2168"/>
                </a:lnTo>
                <a:lnTo>
                  <a:pt x="1511" y="2198"/>
                </a:lnTo>
                <a:lnTo>
                  <a:pt x="1560" y="2226"/>
                </a:lnTo>
                <a:lnTo>
                  <a:pt x="1611" y="2250"/>
                </a:lnTo>
                <a:lnTo>
                  <a:pt x="1664" y="2269"/>
                </a:lnTo>
                <a:lnTo>
                  <a:pt x="1729" y="2287"/>
                </a:lnTo>
                <a:lnTo>
                  <a:pt x="1794" y="2300"/>
                </a:lnTo>
                <a:lnTo>
                  <a:pt x="1859" y="2305"/>
                </a:lnTo>
                <a:lnTo>
                  <a:pt x="1926" y="2305"/>
                </a:lnTo>
                <a:lnTo>
                  <a:pt x="1991" y="2298"/>
                </a:lnTo>
                <a:lnTo>
                  <a:pt x="2056" y="2287"/>
                </a:lnTo>
                <a:lnTo>
                  <a:pt x="2120" y="2269"/>
                </a:lnTo>
                <a:lnTo>
                  <a:pt x="2181" y="2246"/>
                </a:lnTo>
                <a:lnTo>
                  <a:pt x="2241" y="2216"/>
                </a:lnTo>
                <a:lnTo>
                  <a:pt x="2286" y="2190"/>
                </a:lnTo>
                <a:lnTo>
                  <a:pt x="2328" y="2161"/>
                </a:lnTo>
                <a:lnTo>
                  <a:pt x="2368" y="2129"/>
                </a:lnTo>
                <a:lnTo>
                  <a:pt x="2406" y="2093"/>
                </a:lnTo>
                <a:lnTo>
                  <a:pt x="3126" y="1373"/>
                </a:lnTo>
                <a:lnTo>
                  <a:pt x="3169" y="1326"/>
                </a:lnTo>
                <a:lnTo>
                  <a:pt x="3206" y="1278"/>
                </a:lnTo>
                <a:lnTo>
                  <a:pt x="3239" y="1226"/>
                </a:lnTo>
                <a:lnTo>
                  <a:pt x="3267" y="1173"/>
                </a:lnTo>
                <a:lnTo>
                  <a:pt x="3292" y="1118"/>
                </a:lnTo>
                <a:lnTo>
                  <a:pt x="3309" y="1062"/>
                </a:lnTo>
                <a:lnTo>
                  <a:pt x="3324" y="1004"/>
                </a:lnTo>
                <a:lnTo>
                  <a:pt x="3334" y="946"/>
                </a:lnTo>
                <a:lnTo>
                  <a:pt x="3338" y="887"/>
                </a:lnTo>
                <a:lnTo>
                  <a:pt x="3338" y="829"/>
                </a:lnTo>
                <a:lnTo>
                  <a:pt x="3334" y="770"/>
                </a:lnTo>
                <a:lnTo>
                  <a:pt x="3324" y="712"/>
                </a:lnTo>
                <a:lnTo>
                  <a:pt x="3309" y="655"/>
                </a:lnTo>
                <a:lnTo>
                  <a:pt x="3292" y="598"/>
                </a:lnTo>
                <a:lnTo>
                  <a:pt x="3267" y="543"/>
                </a:lnTo>
                <a:lnTo>
                  <a:pt x="3239" y="490"/>
                </a:lnTo>
                <a:lnTo>
                  <a:pt x="3206" y="439"/>
                </a:lnTo>
                <a:lnTo>
                  <a:pt x="3169" y="390"/>
                </a:lnTo>
                <a:lnTo>
                  <a:pt x="3126" y="344"/>
                </a:lnTo>
                <a:lnTo>
                  <a:pt x="3078" y="300"/>
                </a:lnTo>
                <a:lnTo>
                  <a:pt x="3029" y="262"/>
                </a:lnTo>
                <a:lnTo>
                  <a:pt x="2975" y="228"/>
                </a:lnTo>
                <a:lnTo>
                  <a:pt x="2919" y="199"/>
                </a:lnTo>
                <a:lnTo>
                  <a:pt x="2861" y="174"/>
                </a:lnTo>
                <a:lnTo>
                  <a:pt x="2802" y="155"/>
                </a:lnTo>
                <a:lnTo>
                  <a:pt x="2740" y="143"/>
                </a:lnTo>
                <a:lnTo>
                  <a:pt x="2676" y="134"/>
                </a:lnTo>
                <a:lnTo>
                  <a:pt x="2612" y="131"/>
                </a:lnTo>
                <a:lnTo>
                  <a:pt x="2612" y="131"/>
                </a:lnTo>
                <a:close/>
                <a:moveTo>
                  <a:pt x="2612" y="0"/>
                </a:moveTo>
                <a:lnTo>
                  <a:pt x="2612" y="0"/>
                </a:lnTo>
                <a:lnTo>
                  <a:pt x="2680" y="3"/>
                </a:lnTo>
                <a:lnTo>
                  <a:pt x="2748" y="11"/>
                </a:lnTo>
                <a:lnTo>
                  <a:pt x="2813" y="24"/>
                </a:lnTo>
                <a:lnTo>
                  <a:pt x="2878" y="42"/>
                </a:lnTo>
                <a:lnTo>
                  <a:pt x="2941" y="66"/>
                </a:lnTo>
                <a:lnTo>
                  <a:pt x="3001" y="93"/>
                </a:lnTo>
                <a:lnTo>
                  <a:pt x="3059" y="126"/>
                </a:lnTo>
                <a:lnTo>
                  <a:pt x="3115" y="163"/>
                </a:lnTo>
                <a:lnTo>
                  <a:pt x="3168" y="205"/>
                </a:lnTo>
                <a:lnTo>
                  <a:pt x="3219" y="251"/>
                </a:lnTo>
                <a:lnTo>
                  <a:pt x="3266" y="303"/>
                </a:lnTo>
                <a:lnTo>
                  <a:pt x="3308" y="358"/>
                </a:lnTo>
                <a:lnTo>
                  <a:pt x="3346" y="415"/>
                </a:lnTo>
                <a:lnTo>
                  <a:pt x="3379" y="474"/>
                </a:lnTo>
                <a:lnTo>
                  <a:pt x="3407" y="535"/>
                </a:lnTo>
                <a:lnTo>
                  <a:pt x="3429" y="598"/>
                </a:lnTo>
                <a:lnTo>
                  <a:pt x="3447" y="662"/>
                </a:lnTo>
                <a:lnTo>
                  <a:pt x="3459" y="726"/>
                </a:lnTo>
                <a:lnTo>
                  <a:pt x="3467" y="792"/>
                </a:lnTo>
                <a:lnTo>
                  <a:pt x="3469" y="858"/>
                </a:lnTo>
                <a:lnTo>
                  <a:pt x="3467" y="924"/>
                </a:lnTo>
                <a:lnTo>
                  <a:pt x="3459" y="989"/>
                </a:lnTo>
                <a:lnTo>
                  <a:pt x="3447" y="1055"/>
                </a:lnTo>
                <a:lnTo>
                  <a:pt x="3429" y="1118"/>
                </a:lnTo>
                <a:lnTo>
                  <a:pt x="3407" y="1182"/>
                </a:lnTo>
                <a:lnTo>
                  <a:pt x="3379" y="1242"/>
                </a:lnTo>
                <a:lnTo>
                  <a:pt x="3346" y="1302"/>
                </a:lnTo>
                <a:lnTo>
                  <a:pt x="3308" y="1359"/>
                </a:lnTo>
                <a:lnTo>
                  <a:pt x="3266" y="1413"/>
                </a:lnTo>
                <a:lnTo>
                  <a:pt x="3219" y="1464"/>
                </a:lnTo>
                <a:lnTo>
                  <a:pt x="2498" y="2186"/>
                </a:lnTo>
                <a:lnTo>
                  <a:pt x="2457" y="2224"/>
                </a:lnTo>
                <a:lnTo>
                  <a:pt x="2413" y="2259"/>
                </a:lnTo>
                <a:lnTo>
                  <a:pt x="2368" y="2292"/>
                </a:lnTo>
                <a:lnTo>
                  <a:pt x="2321" y="2322"/>
                </a:lnTo>
                <a:lnTo>
                  <a:pt x="2291" y="2369"/>
                </a:lnTo>
                <a:lnTo>
                  <a:pt x="2258" y="2415"/>
                </a:lnTo>
                <a:lnTo>
                  <a:pt x="2222" y="2458"/>
                </a:lnTo>
                <a:lnTo>
                  <a:pt x="2184" y="2499"/>
                </a:lnTo>
                <a:lnTo>
                  <a:pt x="1464" y="3220"/>
                </a:lnTo>
                <a:lnTo>
                  <a:pt x="1412" y="3268"/>
                </a:lnTo>
                <a:lnTo>
                  <a:pt x="1357" y="3311"/>
                </a:lnTo>
                <a:lnTo>
                  <a:pt x="1300" y="3348"/>
                </a:lnTo>
                <a:lnTo>
                  <a:pt x="1241" y="3381"/>
                </a:lnTo>
                <a:lnTo>
                  <a:pt x="1180" y="3408"/>
                </a:lnTo>
                <a:lnTo>
                  <a:pt x="1118" y="3431"/>
                </a:lnTo>
                <a:lnTo>
                  <a:pt x="1053" y="3448"/>
                </a:lnTo>
                <a:lnTo>
                  <a:pt x="989" y="3461"/>
                </a:lnTo>
                <a:lnTo>
                  <a:pt x="923" y="3468"/>
                </a:lnTo>
                <a:lnTo>
                  <a:pt x="857" y="3471"/>
                </a:lnTo>
                <a:lnTo>
                  <a:pt x="791" y="3468"/>
                </a:lnTo>
                <a:lnTo>
                  <a:pt x="726" y="3461"/>
                </a:lnTo>
                <a:lnTo>
                  <a:pt x="661" y="3448"/>
                </a:lnTo>
                <a:lnTo>
                  <a:pt x="597" y="3431"/>
                </a:lnTo>
                <a:lnTo>
                  <a:pt x="534" y="3408"/>
                </a:lnTo>
                <a:lnTo>
                  <a:pt x="474" y="3381"/>
                </a:lnTo>
                <a:lnTo>
                  <a:pt x="414" y="3348"/>
                </a:lnTo>
                <a:lnTo>
                  <a:pt x="357" y="3311"/>
                </a:lnTo>
                <a:lnTo>
                  <a:pt x="303" y="3268"/>
                </a:lnTo>
                <a:lnTo>
                  <a:pt x="251" y="3220"/>
                </a:lnTo>
                <a:lnTo>
                  <a:pt x="204" y="3168"/>
                </a:lnTo>
                <a:lnTo>
                  <a:pt x="160" y="3114"/>
                </a:lnTo>
                <a:lnTo>
                  <a:pt x="123" y="3057"/>
                </a:lnTo>
                <a:lnTo>
                  <a:pt x="91" y="2997"/>
                </a:lnTo>
                <a:lnTo>
                  <a:pt x="63" y="2936"/>
                </a:lnTo>
                <a:lnTo>
                  <a:pt x="40" y="2874"/>
                </a:lnTo>
                <a:lnTo>
                  <a:pt x="23" y="2809"/>
                </a:lnTo>
                <a:lnTo>
                  <a:pt x="10" y="2745"/>
                </a:lnTo>
                <a:lnTo>
                  <a:pt x="3" y="2680"/>
                </a:lnTo>
                <a:lnTo>
                  <a:pt x="0" y="2613"/>
                </a:lnTo>
                <a:lnTo>
                  <a:pt x="3" y="2548"/>
                </a:lnTo>
                <a:lnTo>
                  <a:pt x="10" y="2482"/>
                </a:lnTo>
                <a:lnTo>
                  <a:pt x="23" y="2417"/>
                </a:lnTo>
                <a:lnTo>
                  <a:pt x="40" y="2353"/>
                </a:lnTo>
                <a:lnTo>
                  <a:pt x="63" y="2290"/>
                </a:lnTo>
                <a:lnTo>
                  <a:pt x="91" y="2230"/>
                </a:lnTo>
                <a:lnTo>
                  <a:pt x="123" y="2170"/>
                </a:lnTo>
                <a:lnTo>
                  <a:pt x="160" y="2113"/>
                </a:lnTo>
                <a:lnTo>
                  <a:pt x="204" y="2059"/>
                </a:lnTo>
                <a:lnTo>
                  <a:pt x="251" y="2007"/>
                </a:lnTo>
                <a:lnTo>
                  <a:pt x="971" y="1286"/>
                </a:lnTo>
                <a:lnTo>
                  <a:pt x="1012" y="1248"/>
                </a:lnTo>
                <a:lnTo>
                  <a:pt x="1056" y="1212"/>
                </a:lnTo>
                <a:lnTo>
                  <a:pt x="1102" y="1179"/>
                </a:lnTo>
                <a:lnTo>
                  <a:pt x="1149" y="1150"/>
                </a:lnTo>
                <a:lnTo>
                  <a:pt x="1179" y="1102"/>
                </a:lnTo>
                <a:lnTo>
                  <a:pt x="1211" y="1057"/>
                </a:lnTo>
                <a:lnTo>
                  <a:pt x="1246" y="1014"/>
                </a:lnTo>
                <a:lnTo>
                  <a:pt x="1285" y="972"/>
                </a:lnTo>
                <a:lnTo>
                  <a:pt x="2006" y="251"/>
                </a:lnTo>
                <a:lnTo>
                  <a:pt x="2056" y="205"/>
                </a:lnTo>
                <a:lnTo>
                  <a:pt x="2109" y="163"/>
                </a:lnTo>
                <a:lnTo>
                  <a:pt x="2164" y="126"/>
                </a:lnTo>
                <a:lnTo>
                  <a:pt x="2222" y="93"/>
                </a:lnTo>
                <a:lnTo>
                  <a:pt x="2284" y="66"/>
                </a:lnTo>
                <a:lnTo>
                  <a:pt x="2346" y="42"/>
                </a:lnTo>
                <a:lnTo>
                  <a:pt x="2410" y="24"/>
                </a:lnTo>
                <a:lnTo>
                  <a:pt x="2477" y="11"/>
                </a:lnTo>
                <a:lnTo>
                  <a:pt x="2543" y="3"/>
                </a:lnTo>
                <a:lnTo>
                  <a:pt x="26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443" name="Shape 12443"/>
          <p:cNvGrpSpPr/>
          <p:nvPr/>
        </p:nvGrpSpPr>
        <p:grpSpPr>
          <a:xfrm flipH="1">
            <a:off x="383415" y="2809069"/>
            <a:ext cx="186200" cy="240099"/>
            <a:chOff x="8972550" y="5110163"/>
            <a:chExt cx="361950" cy="466725"/>
          </a:xfrm>
        </p:grpSpPr>
        <p:sp>
          <p:nvSpPr>
            <p:cNvPr id="12444" name="Shape 12444"/>
            <p:cNvSpPr/>
            <p:nvPr/>
          </p:nvSpPr>
          <p:spPr>
            <a:xfrm>
              <a:off x="9077325" y="5291138"/>
              <a:ext cx="153988" cy="155575"/>
            </a:xfrm>
            <a:custGeom>
              <a:avLst/>
              <a:gdLst/>
              <a:ahLst/>
              <a:cxnLst/>
              <a:rect l="0" t="0" r="0" b="0"/>
              <a:pathLst>
                <a:path w="1167" h="1169" extrusionOk="0">
                  <a:moveTo>
                    <a:pt x="583" y="122"/>
                  </a:moveTo>
                  <a:lnTo>
                    <a:pt x="529" y="124"/>
                  </a:lnTo>
                  <a:lnTo>
                    <a:pt x="477" y="133"/>
                  </a:lnTo>
                  <a:lnTo>
                    <a:pt x="427" y="148"/>
                  </a:lnTo>
                  <a:lnTo>
                    <a:pt x="379" y="169"/>
                  </a:lnTo>
                  <a:lnTo>
                    <a:pt x="335" y="193"/>
                  </a:lnTo>
                  <a:lnTo>
                    <a:pt x="294" y="223"/>
                  </a:lnTo>
                  <a:lnTo>
                    <a:pt x="256" y="257"/>
                  </a:lnTo>
                  <a:lnTo>
                    <a:pt x="222" y="295"/>
                  </a:lnTo>
                  <a:lnTo>
                    <a:pt x="193" y="336"/>
                  </a:lnTo>
                  <a:lnTo>
                    <a:pt x="167" y="381"/>
                  </a:lnTo>
                  <a:lnTo>
                    <a:pt x="147" y="428"/>
                  </a:lnTo>
                  <a:lnTo>
                    <a:pt x="133" y="479"/>
                  </a:lnTo>
                  <a:lnTo>
                    <a:pt x="123" y="531"/>
                  </a:lnTo>
                  <a:lnTo>
                    <a:pt x="120" y="585"/>
                  </a:lnTo>
                  <a:lnTo>
                    <a:pt x="123" y="639"/>
                  </a:lnTo>
                  <a:lnTo>
                    <a:pt x="133" y="691"/>
                  </a:lnTo>
                  <a:lnTo>
                    <a:pt x="147" y="741"/>
                  </a:lnTo>
                  <a:lnTo>
                    <a:pt x="167" y="789"/>
                  </a:lnTo>
                  <a:lnTo>
                    <a:pt x="193" y="834"/>
                  </a:lnTo>
                  <a:lnTo>
                    <a:pt x="222" y="874"/>
                  </a:lnTo>
                  <a:lnTo>
                    <a:pt x="256" y="913"/>
                  </a:lnTo>
                  <a:lnTo>
                    <a:pt x="294" y="947"/>
                  </a:lnTo>
                  <a:lnTo>
                    <a:pt x="335" y="976"/>
                  </a:lnTo>
                  <a:lnTo>
                    <a:pt x="379" y="1001"/>
                  </a:lnTo>
                  <a:lnTo>
                    <a:pt x="427" y="1022"/>
                  </a:lnTo>
                  <a:lnTo>
                    <a:pt x="477" y="1036"/>
                  </a:lnTo>
                  <a:lnTo>
                    <a:pt x="529" y="1045"/>
                  </a:lnTo>
                  <a:lnTo>
                    <a:pt x="583" y="1048"/>
                  </a:lnTo>
                  <a:lnTo>
                    <a:pt x="637" y="1045"/>
                  </a:lnTo>
                  <a:lnTo>
                    <a:pt x="689" y="1036"/>
                  </a:lnTo>
                  <a:lnTo>
                    <a:pt x="739" y="1022"/>
                  </a:lnTo>
                  <a:lnTo>
                    <a:pt x="786" y="1001"/>
                  </a:lnTo>
                  <a:lnTo>
                    <a:pt x="831" y="976"/>
                  </a:lnTo>
                  <a:lnTo>
                    <a:pt x="872" y="947"/>
                  </a:lnTo>
                  <a:lnTo>
                    <a:pt x="910" y="913"/>
                  </a:lnTo>
                  <a:lnTo>
                    <a:pt x="944" y="874"/>
                  </a:lnTo>
                  <a:lnTo>
                    <a:pt x="974" y="834"/>
                  </a:lnTo>
                  <a:lnTo>
                    <a:pt x="998" y="789"/>
                  </a:lnTo>
                  <a:lnTo>
                    <a:pt x="1019" y="741"/>
                  </a:lnTo>
                  <a:lnTo>
                    <a:pt x="1034" y="691"/>
                  </a:lnTo>
                  <a:lnTo>
                    <a:pt x="1043" y="639"/>
                  </a:lnTo>
                  <a:lnTo>
                    <a:pt x="1045" y="585"/>
                  </a:lnTo>
                  <a:lnTo>
                    <a:pt x="1043" y="531"/>
                  </a:lnTo>
                  <a:lnTo>
                    <a:pt x="1034" y="479"/>
                  </a:lnTo>
                  <a:lnTo>
                    <a:pt x="1019" y="428"/>
                  </a:lnTo>
                  <a:lnTo>
                    <a:pt x="998" y="381"/>
                  </a:lnTo>
                  <a:lnTo>
                    <a:pt x="974" y="336"/>
                  </a:lnTo>
                  <a:lnTo>
                    <a:pt x="944" y="295"/>
                  </a:lnTo>
                  <a:lnTo>
                    <a:pt x="910" y="257"/>
                  </a:lnTo>
                  <a:lnTo>
                    <a:pt x="872" y="223"/>
                  </a:lnTo>
                  <a:lnTo>
                    <a:pt x="831" y="193"/>
                  </a:lnTo>
                  <a:lnTo>
                    <a:pt x="786" y="169"/>
                  </a:lnTo>
                  <a:lnTo>
                    <a:pt x="739" y="148"/>
                  </a:lnTo>
                  <a:lnTo>
                    <a:pt x="689" y="133"/>
                  </a:lnTo>
                  <a:lnTo>
                    <a:pt x="637" y="124"/>
                  </a:lnTo>
                  <a:lnTo>
                    <a:pt x="583" y="122"/>
                  </a:lnTo>
                  <a:close/>
                  <a:moveTo>
                    <a:pt x="583" y="0"/>
                  </a:moveTo>
                  <a:lnTo>
                    <a:pt x="643" y="3"/>
                  </a:lnTo>
                  <a:lnTo>
                    <a:pt x="701" y="13"/>
                  </a:lnTo>
                  <a:lnTo>
                    <a:pt x="756" y="26"/>
                  </a:lnTo>
                  <a:lnTo>
                    <a:pt x="809" y="46"/>
                  </a:lnTo>
                  <a:lnTo>
                    <a:pt x="861" y="70"/>
                  </a:lnTo>
                  <a:lnTo>
                    <a:pt x="909" y="100"/>
                  </a:lnTo>
                  <a:lnTo>
                    <a:pt x="954" y="133"/>
                  </a:lnTo>
                  <a:lnTo>
                    <a:pt x="995" y="172"/>
                  </a:lnTo>
                  <a:lnTo>
                    <a:pt x="1034" y="214"/>
                  </a:lnTo>
                  <a:lnTo>
                    <a:pt x="1067" y="258"/>
                  </a:lnTo>
                  <a:lnTo>
                    <a:pt x="1097" y="307"/>
                  </a:lnTo>
                  <a:lnTo>
                    <a:pt x="1121" y="358"/>
                  </a:lnTo>
                  <a:lnTo>
                    <a:pt x="1140" y="411"/>
                  </a:lnTo>
                  <a:lnTo>
                    <a:pt x="1154" y="467"/>
                  </a:lnTo>
                  <a:lnTo>
                    <a:pt x="1164" y="525"/>
                  </a:lnTo>
                  <a:lnTo>
                    <a:pt x="1167" y="585"/>
                  </a:lnTo>
                  <a:lnTo>
                    <a:pt x="1164" y="644"/>
                  </a:lnTo>
                  <a:lnTo>
                    <a:pt x="1154" y="702"/>
                  </a:lnTo>
                  <a:lnTo>
                    <a:pt x="1140" y="759"/>
                  </a:lnTo>
                  <a:lnTo>
                    <a:pt x="1121" y="812"/>
                  </a:lnTo>
                  <a:lnTo>
                    <a:pt x="1097" y="864"/>
                  </a:lnTo>
                  <a:lnTo>
                    <a:pt x="1067" y="912"/>
                  </a:lnTo>
                  <a:lnTo>
                    <a:pt x="1034" y="957"/>
                  </a:lnTo>
                  <a:lnTo>
                    <a:pt x="995" y="998"/>
                  </a:lnTo>
                  <a:lnTo>
                    <a:pt x="954" y="1036"/>
                  </a:lnTo>
                  <a:lnTo>
                    <a:pt x="909" y="1070"/>
                  </a:lnTo>
                  <a:lnTo>
                    <a:pt x="861" y="1099"/>
                  </a:lnTo>
                  <a:lnTo>
                    <a:pt x="809" y="1123"/>
                  </a:lnTo>
                  <a:lnTo>
                    <a:pt x="756" y="1143"/>
                  </a:lnTo>
                  <a:lnTo>
                    <a:pt x="701" y="1158"/>
                  </a:lnTo>
                  <a:lnTo>
                    <a:pt x="643" y="1166"/>
                  </a:lnTo>
                  <a:lnTo>
                    <a:pt x="583" y="1169"/>
                  </a:lnTo>
                  <a:lnTo>
                    <a:pt x="524" y="1166"/>
                  </a:lnTo>
                  <a:lnTo>
                    <a:pt x="466" y="1158"/>
                  </a:lnTo>
                  <a:lnTo>
                    <a:pt x="409" y="1143"/>
                  </a:lnTo>
                  <a:lnTo>
                    <a:pt x="356" y="1123"/>
                  </a:lnTo>
                  <a:lnTo>
                    <a:pt x="305" y="1099"/>
                  </a:lnTo>
                  <a:lnTo>
                    <a:pt x="257" y="1070"/>
                  </a:lnTo>
                  <a:lnTo>
                    <a:pt x="212" y="1036"/>
                  </a:lnTo>
                  <a:lnTo>
                    <a:pt x="170" y="998"/>
                  </a:lnTo>
                  <a:lnTo>
                    <a:pt x="133" y="957"/>
                  </a:lnTo>
                  <a:lnTo>
                    <a:pt x="99" y="912"/>
                  </a:lnTo>
                  <a:lnTo>
                    <a:pt x="70" y="864"/>
                  </a:lnTo>
                  <a:lnTo>
                    <a:pt x="45" y="812"/>
                  </a:lnTo>
                  <a:lnTo>
                    <a:pt x="26" y="759"/>
                  </a:lnTo>
                  <a:lnTo>
                    <a:pt x="11" y="702"/>
                  </a:lnTo>
                  <a:lnTo>
                    <a:pt x="3" y="644"/>
                  </a:lnTo>
                  <a:lnTo>
                    <a:pt x="0" y="585"/>
                  </a:lnTo>
                  <a:lnTo>
                    <a:pt x="3" y="525"/>
                  </a:lnTo>
                  <a:lnTo>
                    <a:pt x="11" y="467"/>
                  </a:lnTo>
                  <a:lnTo>
                    <a:pt x="26" y="411"/>
                  </a:lnTo>
                  <a:lnTo>
                    <a:pt x="45" y="358"/>
                  </a:lnTo>
                  <a:lnTo>
                    <a:pt x="70" y="307"/>
                  </a:lnTo>
                  <a:lnTo>
                    <a:pt x="99" y="258"/>
                  </a:lnTo>
                  <a:lnTo>
                    <a:pt x="133" y="214"/>
                  </a:lnTo>
                  <a:lnTo>
                    <a:pt x="170" y="172"/>
                  </a:lnTo>
                  <a:lnTo>
                    <a:pt x="212" y="133"/>
                  </a:lnTo>
                  <a:lnTo>
                    <a:pt x="257" y="100"/>
                  </a:lnTo>
                  <a:lnTo>
                    <a:pt x="305" y="70"/>
                  </a:lnTo>
                  <a:lnTo>
                    <a:pt x="356" y="46"/>
                  </a:lnTo>
                  <a:lnTo>
                    <a:pt x="409" y="26"/>
                  </a:lnTo>
                  <a:lnTo>
                    <a:pt x="466" y="13"/>
                  </a:lnTo>
                  <a:lnTo>
                    <a:pt x="524" y="3"/>
                  </a:lnTo>
                  <a:lnTo>
                    <a:pt x="5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5" name="Shape 12445"/>
            <p:cNvSpPr/>
            <p:nvPr/>
          </p:nvSpPr>
          <p:spPr>
            <a:xfrm>
              <a:off x="9105900" y="5321301"/>
              <a:ext cx="95250" cy="95250"/>
            </a:xfrm>
            <a:custGeom>
              <a:avLst/>
              <a:gdLst/>
              <a:ahLst/>
              <a:cxnLst/>
              <a:rect l="0" t="0" r="0" b="0"/>
              <a:pathLst>
                <a:path w="719" h="721" extrusionOk="0">
                  <a:moveTo>
                    <a:pt x="517" y="182"/>
                  </a:moveTo>
                  <a:lnTo>
                    <a:pt x="279" y="586"/>
                  </a:lnTo>
                  <a:lnTo>
                    <a:pt x="305" y="594"/>
                  </a:lnTo>
                  <a:lnTo>
                    <a:pt x="332" y="599"/>
                  </a:lnTo>
                  <a:lnTo>
                    <a:pt x="359" y="600"/>
                  </a:lnTo>
                  <a:lnTo>
                    <a:pt x="398" y="597"/>
                  </a:lnTo>
                  <a:lnTo>
                    <a:pt x="435" y="588"/>
                  </a:lnTo>
                  <a:lnTo>
                    <a:pt x="469" y="573"/>
                  </a:lnTo>
                  <a:lnTo>
                    <a:pt x="500" y="554"/>
                  </a:lnTo>
                  <a:lnTo>
                    <a:pt x="528" y="530"/>
                  </a:lnTo>
                  <a:lnTo>
                    <a:pt x="552" y="503"/>
                  </a:lnTo>
                  <a:lnTo>
                    <a:pt x="572" y="471"/>
                  </a:lnTo>
                  <a:lnTo>
                    <a:pt x="585" y="436"/>
                  </a:lnTo>
                  <a:lnTo>
                    <a:pt x="595" y="400"/>
                  </a:lnTo>
                  <a:lnTo>
                    <a:pt x="598" y="361"/>
                  </a:lnTo>
                  <a:lnTo>
                    <a:pt x="595" y="326"/>
                  </a:lnTo>
                  <a:lnTo>
                    <a:pt x="589" y="292"/>
                  </a:lnTo>
                  <a:lnTo>
                    <a:pt x="576" y="261"/>
                  </a:lnTo>
                  <a:lnTo>
                    <a:pt x="560" y="231"/>
                  </a:lnTo>
                  <a:lnTo>
                    <a:pt x="541" y="205"/>
                  </a:lnTo>
                  <a:lnTo>
                    <a:pt x="517" y="182"/>
                  </a:lnTo>
                  <a:close/>
                  <a:moveTo>
                    <a:pt x="359" y="121"/>
                  </a:moveTo>
                  <a:lnTo>
                    <a:pt x="320" y="124"/>
                  </a:lnTo>
                  <a:lnTo>
                    <a:pt x="284" y="134"/>
                  </a:lnTo>
                  <a:lnTo>
                    <a:pt x="249" y="148"/>
                  </a:lnTo>
                  <a:lnTo>
                    <a:pt x="217" y="167"/>
                  </a:lnTo>
                  <a:lnTo>
                    <a:pt x="190" y="192"/>
                  </a:lnTo>
                  <a:lnTo>
                    <a:pt x="166" y="219"/>
                  </a:lnTo>
                  <a:lnTo>
                    <a:pt x="147" y="250"/>
                  </a:lnTo>
                  <a:lnTo>
                    <a:pt x="132" y="285"/>
                  </a:lnTo>
                  <a:lnTo>
                    <a:pt x="123" y="322"/>
                  </a:lnTo>
                  <a:lnTo>
                    <a:pt x="120" y="361"/>
                  </a:lnTo>
                  <a:lnTo>
                    <a:pt x="122" y="396"/>
                  </a:lnTo>
                  <a:lnTo>
                    <a:pt x="130" y="430"/>
                  </a:lnTo>
                  <a:lnTo>
                    <a:pt x="143" y="462"/>
                  </a:lnTo>
                  <a:lnTo>
                    <a:pt x="159" y="491"/>
                  </a:lnTo>
                  <a:lnTo>
                    <a:pt x="179" y="518"/>
                  </a:lnTo>
                  <a:lnTo>
                    <a:pt x="409" y="126"/>
                  </a:lnTo>
                  <a:lnTo>
                    <a:pt x="385" y="122"/>
                  </a:lnTo>
                  <a:lnTo>
                    <a:pt x="359" y="121"/>
                  </a:lnTo>
                  <a:close/>
                  <a:moveTo>
                    <a:pt x="359" y="0"/>
                  </a:moveTo>
                  <a:lnTo>
                    <a:pt x="407" y="3"/>
                  </a:lnTo>
                  <a:lnTo>
                    <a:pt x="454" y="13"/>
                  </a:lnTo>
                  <a:lnTo>
                    <a:pt x="499" y="29"/>
                  </a:lnTo>
                  <a:lnTo>
                    <a:pt x="541" y="49"/>
                  </a:lnTo>
                  <a:lnTo>
                    <a:pt x="579" y="75"/>
                  </a:lnTo>
                  <a:lnTo>
                    <a:pt x="613" y="106"/>
                  </a:lnTo>
                  <a:lnTo>
                    <a:pt x="644" y="140"/>
                  </a:lnTo>
                  <a:lnTo>
                    <a:pt x="670" y="179"/>
                  </a:lnTo>
                  <a:lnTo>
                    <a:pt x="690" y="220"/>
                  </a:lnTo>
                  <a:lnTo>
                    <a:pt x="706" y="265"/>
                  </a:lnTo>
                  <a:lnTo>
                    <a:pt x="716" y="312"/>
                  </a:lnTo>
                  <a:lnTo>
                    <a:pt x="719" y="361"/>
                  </a:lnTo>
                  <a:lnTo>
                    <a:pt x="716" y="410"/>
                  </a:lnTo>
                  <a:lnTo>
                    <a:pt x="706" y="457"/>
                  </a:lnTo>
                  <a:lnTo>
                    <a:pt x="690" y="501"/>
                  </a:lnTo>
                  <a:lnTo>
                    <a:pt x="670" y="542"/>
                  </a:lnTo>
                  <a:lnTo>
                    <a:pt x="644" y="581"/>
                  </a:lnTo>
                  <a:lnTo>
                    <a:pt x="613" y="616"/>
                  </a:lnTo>
                  <a:lnTo>
                    <a:pt x="579" y="646"/>
                  </a:lnTo>
                  <a:lnTo>
                    <a:pt x="541" y="672"/>
                  </a:lnTo>
                  <a:lnTo>
                    <a:pt x="499" y="693"/>
                  </a:lnTo>
                  <a:lnTo>
                    <a:pt x="454" y="708"/>
                  </a:lnTo>
                  <a:lnTo>
                    <a:pt x="407" y="718"/>
                  </a:lnTo>
                  <a:lnTo>
                    <a:pt x="359" y="721"/>
                  </a:lnTo>
                  <a:lnTo>
                    <a:pt x="310" y="718"/>
                  </a:lnTo>
                  <a:lnTo>
                    <a:pt x="263" y="708"/>
                  </a:lnTo>
                  <a:lnTo>
                    <a:pt x="219" y="693"/>
                  </a:lnTo>
                  <a:lnTo>
                    <a:pt x="178" y="672"/>
                  </a:lnTo>
                  <a:lnTo>
                    <a:pt x="139" y="646"/>
                  </a:lnTo>
                  <a:lnTo>
                    <a:pt x="104" y="616"/>
                  </a:lnTo>
                  <a:lnTo>
                    <a:pt x="74" y="581"/>
                  </a:lnTo>
                  <a:lnTo>
                    <a:pt x="49" y="542"/>
                  </a:lnTo>
                  <a:lnTo>
                    <a:pt x="27" y="501"/>
                  </a:lnTo>
                  <a:lnTo>
                    <a:pt x="12" y="457"/>
                  </a:lnTo>
                  <a:lnTo>
                    <a:pt x="3" y="410"/>
                  </a:lnTo>
                  <a:lnTo>
                    <a:pt x="0" y="361"/>
                  </a:lnTo>
                  <a:lnTo>
                    <a:pt x="3" y="312"/>
                  </a:lnTo>
                  <a:lnTo>
                    <a:pt x="12" y="265"/>
                  </a:lnTo>
                  <a:lnTo>
                    <a:pt x="27" y="220"/>
                  </a:lnTo>
                  <a:lnTo>
                    <a:pt x="49" y="179"/>
                  </a:lnTo>
                  <a:lnTo>
                    <a:pt x="74" y="140"/>
                  </a:lnTo>
                  <a:lnTo>
                    <a:pt x="104" y="106"/>
                  </a:lnTo>
                  <a:lnTo>
                    <a:pt x="139" y="75"/>
                  </a:lnTo>
                  <a:lnTo>
                    <a:pt x="178" y="49"/>
                  </a:lnTo>
                  <a:lnTo>
                    <a:pt x="219" y="29"/>
                  </a:lnTo>
                  <a:lnTo>
                    <a:pt x="263" y="13"/>
                  </a:lnTo>
                  <a:lnTo>
                    <a:pt x="310" y="3"/>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6" name="Shape 12446"/>
            <p:cNvSpPr/>
            <p:nvPr/>
          </p:nvSpPr>
          <p:spPr>
            <a:xfrm>
              <a:off x="8972550" y="5110163"/>
              <a:ext cx="361950" cy="466725"/>
            </a:xfrm>
            <a:custGeom>
              <a:avLst/>
              <a:gdLst/>
              <a:ahLst/>
              <a:cxnLst/>
              <a:rect l="0" t="0" r="0" b="0"/>
              <a:pathLst>
                <a:path w="2731" h="3528" extrusionOk="0">
                  <a:moveTo>
                    <a:pt x="784" y="3196"/>
                  </a:moveTo>
                  <a:lnTo>
                    <a:pt x="764" y="3377"/>
                  </a:lnTo>
                  <a:lnTo>
                    <a:pt x="964" y="3393"/>
                  </a:lnTo>
                  <a:lnTo>
                    <a:pt x="1164" y="3404"/>
                  </a:lnTo>
                  <a:lnTo>
                    <a:pt x="1364" y="3407"/>
                  </a:lnTo>
                  <a:lnTo>
                    <a:pt x="1564" y="3404"/>
                  </a:lnTo>
                  <a:lnTo>
                    <a:pt x="1764" y="3393"/>
                  </a:lnTo>
                  <a:lnTo>
                    <a:pt x="1963" y="3377"/>
                  </a:lnTo>
                  <a:lnTo>
                    <a:pt x="1943" y="3196"/>
                  </a:lnTo>
                  <a:lnTo>
                    <a:pt x="1799" y="3213"/>
                  </a:lnTo>
                  <a:lnTo>
                    <a:pt x="1654" y="3224"/>
                  </a:lnTo>
                  <a:lnTo>
                    <a:pt x="1510" y="3232"/>
                  </a:lnTo>
                  <a:lnTo>
                    <a:pt x="1365" y="3234"/>
                  </a:lnTo>
                  <a:lnTo>
                    <a:pt x="1220" y="3232"/>
                  </a:lnTo>
                  <a:lnTo>
                    <a:pt x="1075" y="3224"/>
                  </a:lnTo>
                  <a:lnTo>
                    <a:pt x="929" y="3213"/>
                  </a:lnTo>
                  <a:lnTo>
                    <a:pt x="784" y="3196"/>
                  </a:lnTo>
                  <a:close/>
                  <a:moveTo>
                    <a:pt x="462" y="2232"/>
                  </a:moveTo>
                  <a:lnTo>
                    <a:pt x="428" y="2284"/>
                  </a:lnTo>
                  <a:lnTo>
                    <a:pt x="393" y="2340"/>
                  </a:lnTo>
                  <a:lnTo>
                    <a:pt x="356" y="2401"/>
                  </a:lnTo>
                  <a:lnTo>
                    <a:pt x="320" y="2466"/>
                  </a:lnTo>
                  <a:lnTo>
                    <a:pt x="285" y="2534"/>
                  </a:lnTo>
                  <a:lnTo>
                    <a:pt x="251" y="2604"/>
                  </a:lnTo>
                  <a:lnTo>
                    <a:pt x="220" y="2677"/>
                  </a:lnTo>
                  <a:lnTo>
                    <a:pt x="191" y="2752"/>
                  </a:lnTo>
                  <a:lnTo>
                    <a:pt x="166" y="2828"/>
                  </a:lnTo>
                  <a:lnTo>
                    <a:pt x="146" y="2905"/>
                  </a:lnTo>
                  <a:lnTo>
                    <a:pt x="131" y="2982"/>
                  </a:lnTo>
                  <a:lnTo>
                    <a:pt x="123" y="3058"/>
                  </a:lnTo>
                  <a:lnTo>
                    <a:pt x="181" y="3057"/>
                  </a:lnTo>
                  <a:lnTo>
                    <a:pt x="238" y="3054"/>
                  </a:lnTo>
                  <a:lnTo>
                    <a:pt x="292" y="3051"/>
                  </a:lnTo>
                  <a:lnTo>
                    <a:pt x="344" y="3048"/>
                  </a:lnTo>
                  <a:lnTo>
                    <a:pt x="391" y="3045"/>
                  </a:lnTo>
                  <a:lnTo>
                    <a:pt x="432" y="3042"/>
                  </a:lnTo>
                  <a:lnTo>
                    <a:pt x="467" y="3038"/>
                  </a:lnTo>
                  <a:lnTo>
                    <a:pt x="454" y="2879"/>
                  </a:lnTo>
                  <a:lnTo>
                    <a:pt x="445" y="2718"/>
                  </a:lnTo>
                  <a:lnTo>
                    <a:pt x="444" y="2556"/>
                  </a:lnTo>
                  <a:lnTo>
                    <a:pt x="449" y="2395"/>
                  </a:lnTo>
                  <a:lnTo>
                    <a:pt x="462" y="2232"/>
                  </a:lnTo>
                  <a:close/>
                  <a:moveTo>
                    <a:pt x="2268" y="2231"/>
                  </a:moveTo>
                  <a:lnTo>
                    <a:pt x="2280" y="2395"/>
                  </a:lnTo>
                  <a:lnTo>
                    <a:pt x="2286" y="2556"/>
                  </a:lnTo>
                  <a:lnTo>
                    <a:pt x="2285" y="2718"/>
                  </a:lnTo>
                  <a:lnTo>
                    <a:pt x="2277" y="2879"/>
                  </a:lnTo>
                  <a:lnTo>
                    <a:pt x="2262" y="3038"/>
                  </a:lnTo>
                  <a:lnTo>
                    <a:pt x="2297" y="3042"/>
                  </a:lnTo>
                  <a:lnTo>
                    <a:pt x="2339" y="3045"/>
                  </a:lnTo>
                  <a:lnTo>
                    <a:pt x="2386" y="3048"/>
                  </a:lnTo>
                  <a:lnTo>
                    <a:pt x="2437" y="3051"/>
                  </a:lnTo>
                  <a:lnTo>
                    <a:pt x="2492" y="3054"/>
                  </a:lnTo>
                  <a:lnTo>
                    <a:pt x="2549" y="3057"/>
                  </a:lnTo>
                  <a:lnTo>
                    <a:pt x="2607" y="3058"/>
                  </a:lnTo>
                  <a:lnTo>
                    <a:pt x="2598" y="2982"/>
                  </a:lnTo>
                  <a:lnTo>
                    <a:pt x="2583" y="2905"/>
                  </a:lnTo>
                  <a:lnTo>
                    <a:pt x="2563" y="2828"/>
                  </a:lnTo>
                  <a:lnTo>
                    <a:pt x="2539" y="2752"/>
                  </a:lnTo>
                  <a:lnTo>
                    <a:pt x="2510" y="2677"/>
                  </a:lnTo>
                  <a:lnTo>
                    <a:pt x="2479" y="2604"/>
                  </a:lnTo>
                  <a:lnTo>
                    <a:pt x="2445" y="2534"/>
                  </a:lnTo>
                  <a:lnTo>
                    <a:pt x="2409" y="2465"/>
                  </a:lnTo>
                  <a:lnTo>
                    <a:pt x="2373" y="2401"/>
                  </a:lnTo>
                  <a:lnTo>
                    <a:pt x="2338" y="2340"/>
                  </a:lnTo>
                  <a:lnTo>
                    <a:pt x="2302" y="2284"/>
                  </a:lnTo>
                  <a:lnTo>
                    <a:pt x="2268" y="2231"/>
                  </a:lnTo>
                  <a:close/>
                  <a:moveTo>
                    <a:pt x="949" y="896"/>
                  </a:moveTo>
                  <a:lnTo>
                    <a:pt x="890" y="1030"/>
                  </a:lnTo>
                  <a:lnTo>
                    <a:pt x="837" y="1165"/>
                  </a:lnTo>
                  <a:lnTo>
                    <a:pt x="788" y="1302"/>
                  </a:lnTo>
                  <a:lnTo>
                    <a:pt x="743" y="1440"/>
                  </a:lnTo>
                  <a:lnTo>
                    <a:pt x="703" y="1579"/>
                  </a:lnTo>
                  <a:lnTo>
                    <a:pt x="663" y="1744"/>
                  </a:lnTo>
                  <a:lnTo>
                    <a:pt x="630" y="1907"/>
                  </a:lnTo>
                  <a:lnTo>
                    <a:pt x="603" y="2072"/>
                  </a:lnTo>
                  <a:lnTo>
                    <a:pt x="583" y="2234"/>
                  </a:lnTo>
                  <a:lnTo>
                    <a:pt x="570" y="2398"/>
                  </a:lnTo>
                  <a:lnTo>
                    <a:pt x="564" y="2559"/>
                  </a:lnTo>
                  <a:lnTo>
                    <a:pt x="566" y="2721"/>
                  </a:lnTo>
                  <a:lnTo>
                    <a:pt x="574" y="2882"/>
                  </a:lnTo>
                  <a:lnTo>
                    <a:pt x="590" y="3042"/>
                  </a:lnTo>
                  <a:lnTo>
                    <a:pt x="762" y="3069"/>
                  </a:lnTo>
                  <a:lnTo>
                    <a:pt x="934" y="3091"/>
                  </a:lnTo>
                  <a:lnTo>
                    <a:pt x="1105" y="3106"/>
                  </a:lnTo>
                  <a:lnTo>
                    <a:pt x="1278" y="3112"/>
                  </a:lnTo>
                  <a:lnTo>
                    <a:pt x="1451" y="3112"/>
                  </a:lnTo>
                  <a:lnTo>
                    <a:pt x="1624" y="3106"/>
                  </a:lnTo>
                  <a:lnTo>
                    <a:pt x="1796" y="3091"/>
                  </a:lnTo>
                  <a:lnTo>
                    <a:pt x="1969" y="3069"/>
                  </a:lnTo>
                  <a:lnTo>
                    <a:pt x="2141" y="3042"/>
                  </a:lnTo>
                  <a:lnTo>
                    <a:pt x="2156" y="2882"/>
                  </a:lnTo>
                  <a:lnTo>
                    <a:pt x="2164" y="2721"/>
                  </a:lnTo>
                  <a:lnTo>
                    <a:pt x="2165" y="2559"/>
                  </a:lnTo>
                  <a:lnTo>
                    <a:pt x="2160" y="2398"/>
                  </a:lnTo>
                  <a:lnTo>
                    <a:pt x="2147" y="2234"/>
                  </a:lnTo>
                  <a:lnTo>
                    <a:pt x="2128" y="2072"/>
                  </a:lnTo>
                  <a:lnTo>
                    <a:pt x="2101" y="1907"/>
                  </a:lnTo>
                  <a:lnTo>
                    <a:pt x="2067" y="1744"/>
                  </a:lnTo>
                  <a:lnTo>
                    <a:pt x="2026" y="1579"/>
                  </a:lnTo>
                  <a:lnTo>
                    <a:pt x="1987" y="1440"/>
                  </a:lnTo>
                  <a:lnTo>
                    <a:pt x="1942" y="1302"/>
                  </a:lnTo>
                  <a:lnTo>
                    <a:pt x="1893" y="1165"/>
                  </a:lnTo>
                  <a:lnTo>
                    <a:pt x="1840" y="1030"/>
                  </a:lnTo>
                  <a:lnTo>
                    <a:pt x="1781" y="896"/>
                  </a:lnTo>
                  <a:lnTo>
                    <a:pt x="1716" y="924"/>
                  </a:lnTo>
                  <a:lnTo>
                    <a:pt x="1648" y="946"/>
                  </a:lnTo>
                  <a:lnTo>
                    <a:pt x="1578" y="964"/>
                  </a:lnTo>
                  <a:lnTo>
                    <a:pt x="1508" y="978"/>
                  </a:lnTo>
                  <a:lnTo>
                    <a:pt x="1437" y="986"/>
                  </a:lnTo>
                  <a:lnTo>
                    <a:pt x="1365" y="989"/>
                  </a:lnTo>
                  <a:lnTo>
                    <a:pt x="1293" y="986"/>
                  </a:lnTo>
                  <a:lnTo>
                    <a:pt x="1222" y="978"/>
                  </a:lnTo>
                  <a:lnTo>
                    <a:pt x="1151" y="964"/>
                  </a:lnTo>
                  <a:lnTo>
                    <a:pt x="1082" y="946"/>
                  </a:lnTo>
                  <a:lnTo>
                    <a:pt x="1015" y="924"/>
                  </a:lnTo>
                  <a:lnTo>
                    <a:pt x="949" y="896"/>
                  </a:lnTo>
                  <a:close/>
                  <a:moveTo>
                    <a:pt x="1365" y="165"/>
                  </a:moveTo>
                  <a:lnTo>
                    <a:pt x="1284" y="287"/>
                  </a:lnTo>
                  <a:lnTo>
                    <a:pt x="1207" y="408"/>
                  </a:lnTo>
                  <a:lnTo>
                    <a:pt x="1133" y="533"/>
                  </a:lnTo>
                  <a:lnTo>
                    <a:pt x="1065" y="659"/>
                  </a:lnTo>
                  <a:lnTo>
                    <a:pt x="1000" y="786"/>
                  </a:lnTo>
                  <a:lnTo>
                    <a:pt x="1057" y="810"/>
                  </a:lnTo>
                  <a:lnTo>
                    <a:pt x="1117" y="831"/>
                  </a:lnTo>
                  <a:lnTo>
                    <a:pt x="1178" y="847"/>
                  </a:lnTo>
                  <a:lnTo>
                    <a:pt x="1240" y="858"/>
                  </a:lnTo>
                  <a:lnTo>
                    <a:pt x="1302" y="865"/>
                  </a:lnTo>
                  <a:lnTo>
                    <a:pt x="1365" y="867"/>
                  </a:lnTo>
                  <a:lnTo>
                    <a:pt x="1428" y="865"/>
                  </a:lnTo>
                  <a:lnTo>
                    <a:pt x="1491" y="858"/>
                  </a:lnTo>
                  <a:lnTo>
                    <a:pt x="1553" y="847"/>
                  </a:lnTo>
                  <a:lnTo>
                    <a:pt x="1612" y="831"/>
                  </a:lnTo>
                  <a:lnTo>
                    <a:pt x="1672" y="810"/>
                  </a:lnTo>
                  <a:lnTo>
                    <a:pt x="1730" y="786"/>
                  </a:lnTo>
                  <a:lnTo>
                    <a:pt x="1666" y="659"/>
                  </a:lnTo>
                  <a:lnTo>
                    <a:pt x="1596" y="533"/>
                  </a:lnTo>
                  <a:lnTo>
                    <a:pt x="1524" y="408"/>
                  </a:lnTo>
                  <a:lnTo>
                    <a:pt x="1446" y="287"/>
                  </a:lnTo>
                  <a:lnTo>
                    <a:pt x="1365" y="165"/>
                  </a:lnTo>
                  <a:close/>
                  <a:moveTo>
                    <a:pt x="1365" y="0"/>
                  </a:moveTo>
                  <a:lnTo>
                    <a:pt x="1380" y="2"/>
                  </a:lnTo>
                  <a:lnTo>
                    <a:pt x="1393" y="6"/>
                  </a:lnTo>
                  <a:lnTo>
                    <a:pt x="1404" y="15"/>
                  </a:lnTo>
                  <a:lnTo>
                    <a:pt x="1414" y="25"/>
                  </a:lnTo>
                  <a:lnTo>
                    <a:pt x="1513" y="168"/>
                  </a:lnTo>
                  <a:lnTo>
                    <a:pt x="1607" y="313"/>
                  </a:lnTo>
                  <a:lnTo>
                    <a:pt x="1695" y="461"/>
                  </a:lnTo>
                  <a:lnTo>
                    <a:pt x="1777" y="610"/>
                  </a:lnTo>
                  <a:lnTo>
                    <a:pt x="1852" y="762"/>
                  </a:lnTo>
                  <a:lnTo>
                    <a:pt x="1923" y="915"/>
                  </a:lnTo>
                  <a:lnTo>
                    <a:pt x="1987" y="1071"/>
                  </a:lnTo>
                  <a:lnTo>
                    <a:pt x="2045" y="1228"/>
                  </a:lnTo>
                  <a:lnTo>
                    <a:pt x="2097" y="1387"/>
                  </a:lnTo>
                  <a:lnTo>
                    <a:pt x="2144" y="1548"/>
                  </a:lnTo>
                  <a:lnTo>
                    <a:pt x="2179" y="1692"/>
                  </a:lnTo>
                  <a:lnTo>
                    <a:pt x="2210" y="1838"/>
                  </a:lnTo>
                  <a:lnTo>
                    <a:pt x="2236" y="1982"/>
                  </a:lnTo>
                  <a:lnTo>
                    <a:pt x="2247" y="1996"/>
                  </a:lnTo>
                  <a:lnTo>
                    <a:pt x="2261" y="2014"/>
                  </a:lnTo>
                  <a:lnTo>
                    <a:pt x="2277" y="2036"/>
                  </a:lnTo>
                  <a:lnTo>
                    <a:pt x="2296" y="2062"/>
                  </a:lnTo>
                  <a:lnTo>
                    <a:pt x="2319" y="2091"/>
                  </a:lnTo>
                  <a:lnTo>
                    <a:pt x="2341" y="2125"/>
                  </a:lnTo>
                  <a:lnTo>
                    <a:pt x="2367" y="2162"/>
                  </a:lnTo>
                  <a:lnTo>
                    <a:pt x="2393" y="2201"/>
                  </a:lnTo>
                  <a:lnTo>
                    <a:pt x="2420" y="2244"/>
                  </a:lnTo>
                  <a:lnTo>
                    <a:pt x="2448" y="2289"/>
                  </a:lnTo>
                  <a:lnTo>
                    <a:pt x="2477" y="2337"/>
                  </a:lnTo>
                  <a:lnTo>
                    <a:pt x="2525" y="2424"/>
                  </a:lnTo>
                  <a:lnTo>
                    <a:pt x="2567" y="2508"/>
                  </a:lnTo>
                  <a:lnTo>
                    <a:pt x="2606" y="2591"/>
                  </a:lnTo>
                  <a:lnTo>
                    <a:pt x="2639" y="2673"/>
                  </a:lnTo>
                  <a:lnTo>
                    <a:pt x="2667" y="2752"/>
                  </a:lnTo>
                  <a:lnTo>
                    <a:pt x="2689" y="2830"/>
                  </a:lnTo>
                  <a:lnTo>
                    <a:pt x="2707" y="2905"/>
                  </a:lnTo>
                  <a:lnTo>
                    <a:pt x="2720" y="2978"/>
                  </a:lnTo>
                  <a:lnTo>
                    <a:pt x="2727" y="3050"/>
                  </a:lnTo>
                  <a:lnTo>
                    <a:pt x="2731" y="3119"/>
                  </a:lnTo>
                  <a:lnTo>
                    <a:pt x="2727" y="3138"/>
                  </a:lnTo>
                  <a:lnTo>
                    <a:pt x="2719" y="3155"/>
                  </a:lnTo>
                  <a:lnTo>
                    <a:pt x="2705" y="3168"/>
                  </a:lnTo>
                  <a:lnTo>
                    <a:pt x="2689" y="3176"/>
                  </a:lnTo>
                  <a:lnTo>
                    <a:pt x="2670" y="3179"/>
                  </a:lnTo>
                  <a:lnTo>
                    <a:pt x="2618" y="3179"/>
                  </a:lnTo>
                  <a:lnTo>
                    <a:pt x="2565" y="3178"/>
                  </a:lnTo>
                  <a:lnTo>
                    <a:pt x="2513" y="3176"/>
                  </a:lnTo>
                  <a:lnTo>
                    <a:pt x="2464" y="3174"/>
                  </a:lnTo>
                  <a:lnTo>
                    <a:pt x="2417" y="3171"/>
                  </a:lnTo>
                  <a:lnTo>
                    <a:pt x="2372" y="3169"/>
                  </a:lnTo>
                  <a:lnTo>
                    <a:pt x="2331" y="3166"/>
                  </a:lnTo>
                  <a:lnTo>
                    <a:pt x="2293" y="3162"/>
                  </a:lnTo>
                  <a:lnTo>
                    <a:pt x="2261" y="3160"/>
                  </a:lnTo>
                  <a:lnTo>
                    <a:pt x="2233" y="3157"/>
                  </a:lnTo>
                  <a:lnTo>
                    <a:pt x="2212" y="3155"/>
                  </a:lnTo>
                  <a:lnTo>
                    <a:pt x="2197" y="3154"/>
                  </a:lnTo>
                  <a:lnTo>
                    <a:pt x="2063" y="3177"/>
                  </a:lnTo>
                  <a:lnTo>
                    <a:pt x="2090" y="3424"/>
                  </a:lnTo>
                  <a:lnTo>
                    <a:pt x="2089" y="3440"/>
                  </a:lnTo>
                  <a:lnTo>
                    <a:pt x="2085" y="3455"/>
                  </a:lnTo>
                  <a:lnTo>
                    <a:pt x="2078" y="3468"/>
                  </a:lnTo>
                  <a:lnTo>
                    <a:pt x="2066" y="3480"/>
                  </a:lnTo>
                  <a:lnTo>
                    <a:pt x="2052" y="3487"/>
                  </a:lnTo>
                  <a:lnTo>
                    <a:pt x="2037" y="3491"/>
                  </a:lnTo>
                  <a:lnTo>
                    <a:pt x="1870" y="3508"/>
                  </a:lnTo>
                  <a:lnTo>
                    <a:pt x="1701" y="3518"/>
                  </a:lnTo>
                  <a:lnTo>
                    <a:pt x="1532" y="3526"/>
                  </a:lnTo>
                  <a:lnTo>
                    <a:pt x="1364" y="3528"/>
                  </a:lnTo>
                  <a:lnTo>
                    <a:pt x="1195" y="3526"/>
                  </a:lnTo>
                  <a:lnTo>
                    <a:pt x="1027" y="3518"/>
                  </a:lnTo>
                  <a:lnTo>
                    <a:pt x="859" y="3508"/>
                  </a:lnTo>
                  <a:lnTo>
                    <a:pt x="691" y="3491"/>
                  </a:lnTo>
                  <a:lnTo>
                    <a:pt x="675" y="3487"/>
                  </a:lnTo>
                  <a:lnTo>
                    <a:pt x="662" y="3480"/>
                  </a:lnTo>
                  <a:lnTo>
                    <a:pt x="651" y="3469"/>
                  </a:lnTo>
                  <a:lnTo>
                    <a:pt x="642" y="3455"/>
                  </a:lnTo>
                  <a:lnTo>
                    <a:pt x="638" y="3440"/>
                  </a:lnTo>
                  <a:lnTo>
                    <a:pt x="638" y="3424"/>
                  </a:lnTo>
                  <a:lnTo>
                    <a:pt x="665" y="3177"/>
                  </a:lnTo>
                  <a:lnTo>
                    <a:pt x="532" y="3154"/>
                  </a:lnTo>
                  <a:lnTo>
                    <a:pt x="518" y="3155"/>
                  </a:lnTo>
                  <a:lnTo>
                    <a:pt x="496" y="3157"/>
                  </a:lnTo>
                  <a:lnTo>
                    <a:pt x="468" y="3160"/>
                  </a:lnTo>
                  <a:lnTo>
                    <a:pt x="436" y="3162"/>
                  </a:lnTo>
                  <a:lnTo>
                    <a:pt x="399" y="3166"/>
                  </a:lnTo>
                  <a:lnTo>
                    <a:pt x="359" y="3169"/>
                  </a:lnTo>
                  <a:lnTo>
                    <a:pt x="314" y="3171"/>
                  </a:lnTo>
                  <a:lnTo>
                    <a:pt x="266" y="3174"/>
                  </a:lnTo>
                  <a:lnTo>
                    <a:pt x="217" y="3176"/>
                  </a:lnTo>
                  <a:lnTo>
                    <a:pt x="165" y="3178"/>
                  </a:lnTo>
                  <a:lnTo>
                    <a:pt x="113" y="3179"/>
                  </a:lnTo>
                  <a:lnTo>
                    <a:pt x="60" y="3179"/>
                  </a:lnTo>
                  <a:lnTo>
                    <a:pt x="41" y="3176"/>
                  </a:lnTo>
                  <a:lnTo>
                    <a:pt x="25" y="3168"/>
                  </a:lnTo>
                  <a:lnTo>
                    <a:pt x="12" y="3155"/>
                  </a:lnTo>
                  <a:lnTo>
                    <a:pt x="3" y="3138"/>
                  </a:lnTo>
                  <a:lnTo>
                    <a:pt x="0" y="3119"/>
                  </a:lnTo>
                  <a:lnTo>
                    <a:pt x="2" y="3050"/>
                  </a:lnTo>
                  <a:lnTo>
                    <a:pt x="10" y="2978"/>
                  </a:lnTo>
                  <a:lnTo>
                    <a:pt x="22" y="2905"/>
                  </a:lnTo>
                  <a:lnTo>
                    <a:pt x="41" y="2830"/>
                  </a:lnTo>
                  <a:lnTo>
                    <a:pt x="63" y="2752"/>
                  </a:lnTo>
                  <a:lnTo>
                    <a:pt x="92" y="2673"/>
                  </a:lnTo>
                  <a:lnTo>
                    <a:pt x="125" y="2591"/>
                  </a:lnTo>
                  <a:lnTo>
                    <a:pt x="162" y="2508"/>
                  </a:lnTo>
                  <a:lnTo>
                    <a:pt x="206" y="2424"/>
                  </a:lnTo>
                  <a:lnTo>
                    <a:pt x="254" y="2337"/>
                  </a:lnTo>
                  <a:lnTo>
                    <a:pt x="282" y="2289"/>
                  </a:lnTo>
                  <a:lnTo>
                    <a:pt x="309" y="2244"/>
                  </a:lnTo>
                  <a:lnTo>
                    <a:pt x="337" y="2201"/>
                  </a:lnTo>
                  <a:lnTo>
                    <a:pt x="363" y="2162"/>
                  </a:lnTo>
                  <a:lnTo>
                    <a:pt x="388" y="2125"/>
                  </a:lnTo>
                  <a:lnTo>
                    <a:pt x="412" y="2091"/>
                  </a:lnTo>
                  <a:lnTo>
                    <a:pt x="433" y="2062"/>
                  </a:lnTo>
                  <a:lnTo>
                    <a:pt x="452" y="2036"/>
                  </a:lnTo>
                  <a:lnTo>
                    <a:pt x="470" y="2014"/>
                  </a:lnTo>
                  <a:lnTo>
                    <a:pt x="483" y="1996"/>
                  </a:lnTo>
                  <a:lnTo>
                    <a:pt x="494" y="1982"/>
                  </a:lnTo>
                  <a:lnTo>
                    <a:pt x="520" y="1838"/>
                  </a:lnTo>
                  <a:lnTo>
                    <a:pt x="551" y="1692"/>
                  </a:lnTo>
                  <a:lnTo>
                    <a:pt x="587" y="1548"/>
                  </a:lnTo>
                  <a:lnTo>
                    <a:pt x="633" y="1387"/>
                  </a:lnTo>
                  <a:lnTo>
                    <a:pt x="685" y="1228"/>
                  </a:lnTo>
                  <a:lnTo>
                    <a:pt x="744" y="1071"/>
                  </a:lnTo>
                  <a:lnTo>
                    <a:pt x="808" y="915"/>
                  </a:lnTo>
                  <a:lnTo>
                    <a:pt x="878" y="762"/>
                  </a:lnTo>
                  <a:lnTo>
                    <a:pt x="954" y="610"/>
                  </a:lnTo>
                  <a:lnTo>
                    <a:pt x="1036" y="461"/>
                  </a:lnTo>
                  <a:lnTo>
                    <a:pt x="1124" y="313"/>
                  </a:lnTo>
                  <a:lnTo>
                    <a:pt x="1216" y="168"/>
                  </a:lnTo>
                  <a:lnTo>
                    <a:pt x="1316" y="25"/>
                  </a:lnTo>
                  <a:lnTo>
                    <a:pt x="1325" y="15"/>
                  </a:lnTo>
                  <a:lnTo>
                    <a:pt x="1337" y="6"/>
                  </a:lnTo>
                  <a:lnTo>
                    <a:pt x="1351" y="2"/>
                  </a:lnTo>
                  <a:lnTo>
                    <a:pt x="13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47" name="Shape 12447"/>
          <p:cNvGrpSpPr/>
          <p:nvPr/>
        </p:nvGrpSpPr>
        <p:grpSpPr>
          <a:xfrm>
            <a:off x="8578483" y="2800163"/>
            <a:ext cx="182102" cy="257910"/>
            <a:chOff x="9669463" y="1135063"/>
            <a:chExt cx="350837" cy="496888"/>
          </a:xfrm>
        </p:grpSpPr>
        <p:sp>
          <p:nvSpPr>
            <p:cNvPr id="12448" name="Shape 12448"/>
            <p:cNvSpPr/>
            <p:nvPr/>
          </p:nvSpPr>
          <p:spPr>
            <a:xfrm>
              <a:off x="9906000" y="1135063"/>
              <a:ext cx="76200" cy="77788"/>
            </a:xfrm>
            <a:custGeom>
              <a:avLst/>
              <a:gdLst/>
              <a:ahLst/>
              <a:cxnLst/>
              <a:rect l="0" t="0" r="0" b="0"/>
              <a:pathLst>
                <a:path w="531" h="532" extrusionOk="0">
                  <a:moveTo>
                    <a:pt x="266" y="0"/>
                  </a:moveTo>
                  <a:lnTo>
                    <a:pt x="304" y="2"/>
                  </a:lnTo>
                  <a:lnTo>
                    <a:pt x="342" y="11"/>
                  </a:lnTo>
                  <a:lnTo>
                    <a:pt x="377" y="24"/>
                  </a:lnTo>
                  <a:lnTo>
                    <a:pt x="410" y="43"/>
                  </a:lnTo>
                  <a:lnTo>
                    <a:pt x="440" y="65"/>
                  </a:lnTo>
                  <a:lnTo>
                    <a:pt x="466" y="91"/>
                  </a:lnTo>
                  <a:lnTo>
                    <a:pt x="488" y="122"/>
                  </a:lnTo>
                  <a:lnTo>
                    <a:pt x="506" y="154"/>
                  </a:lnTo>
                  <a:lnTo>
                    <a:pt x="519" y="190"/>
                  </a:lnTo>
                  <a:lnTo>
                    <a:pt x="527" y="226"/>
                  </a:lnTo>
                  <a:lnTo>
                    <a:pt x="531" y="266"/>
                  </a:lnTo>
                  <a:lnTo>
                    <a:pt x="527" y="305"/>
                  </a:lnTo>
                  <a:lnTo>
                    <a:pt x="519" y="342"/>
                  </a:lnTo>
                  <a:lnTo>
                    <a:pt x="506" y="378"/>
                  </a:lnTo>
                  <a:lnTo>
                    <a:pt x="488" y="411"/>
                  </a:lnTo>
                  <a:lnTo>
                    <a:pt x="466" y="441"/>
                  </a:lnTo>
                  <a:lnTo>
                    <a:pt x="440" y="467"/>
                  </a:lnTo>
                  <a:lnTo>
                    <a:pt x="410" y="489"/>
                  </a:lnTo>
                  <a:lnTo>
                    <a:pt x="377" y="508"/>
                  </a:lnTo>
                  <a:lnTo>
                    <a:pt x="342" y="521"/>
                  </a:lnTo>
                  <a:lnTo>
                    <a:pt x="304" y="530"/>
                  </a:lnTo>
                  <a:lnTo>
                    <a:pt x="266" y="532"/>
                  </a:lnTo>
                  <a:lnTo>
                    <a:pt x="226" y="530"/>
                  </a:lnTo>
                  <a:lnTo>
                    <a:pt x="189" y="521"/>
                  </a:lnTo>
                  <a:lnTo>
                    <a:pt x="154" y="508"/>
                  </a:lnTo>
                  <a:lnTo>
                    <a:pt x="121" y="489"/>
                  </a:lnTo>
                  <a:lnTo>
                    <a:pt x="92" y="467"/>
                  </a:lnTo>
                  <a:lnTo>
                    <a:pt x="66" y="441"/>
                  </a:lnTo>
                  <a:lnTo>
                    <a:pt x="43" y="411"/>
                  </a:lnTo>
                  <a:lnTo>
                    <a:pt x="25" y="378"/>
                  </a:lnTo>
                  <a:lnTo>
                    <a:pt x="12" y="342"/>
                  </a:lnTo>
                  <a:lnTo>
                    <a:pt x="3" y="305"/>
                  </a:lnTo>
                  <a:lnTo>
                    <a:pt x="0" y="266"/>
                  </a:lnTo>
                  <a:lnTo>
                    <a:pt x="3" y="226"/>
                  </a:lnTo>
                  <a:lnTo>
                    <a:pt x="12" y="190"/>
                  </a:lnTo>
                  <a:lnTo>
                    <a:pt x="25" y="154"/>
                  </a:lnTo>
                  <a:lnTo>
                    <a:pt x="43" y="122"/>
                  </a:lnTo>
                  <a:lnTo>
                    <a:pt x="66" y="91"/>
                  </a:lnTo>
                  <a:lnTo>
                    <a:pt x="92" y="65"/>
                  </a:lnTo>
                  <a:lnTo>
                    <a:pt x="121" y="43"/>
                  </a:lnTo>
                  <a:lnTo>
                    <a:pt x="154" y="24"/>
                  </a:lnTo>
                  <a:lnTo>
                    <a:pt x="189" y="11"/>
                  </a:lnTo>
                  <a:lnTo>
                    <a:pt x="226" y="2"/>
                  </a:lnTo>
                  <a:lnTo>
                    <a:pt x="2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49" name="Shape 12449"/>
            <p:cNvSpPr/>
            <p:nvPr/>
          </p:nvSpPr>
          <p:spPr>
            <a:xfrm>
              <a:off x="9879013" y="1222376"/>
              <a:ext cx="130175" cy="222250"/>
            </a:xfrm>
            <a:custGeom>
              <a:avLst/>
              <a:gdLst/>
              <a:ahLst/>
              <a:cxnLst/>
              <a:rect l="0" t="0" r="0" b="0"/>
              <a:pathLst>
                <a:path w="900" h="1539" extrusionOk="0">
                  <a:moveTo>
                    <a:pt x="262" y="0"/>
                  </a:moveTo>
                  <a:lnTo>
                    <a:pt x="279" y="0"/>
                  </a:lnTo>
                  <a:lnTo>
                    <a:pt x="296" y="4"/>
                  </a:lnTo>
                  <a:lnTo>
                    <a:pt x="310" y="10"/>
                  </a:lnTo>
                  <a:lnTo>
                    <a:pt x="450" y="93"/>
                  </a:lnTo>
                  <a:lnTo>
                    <a:pt x="588" y="10"/>
                  </a:lnTo>
                  <a:lnTo>
                    <a:pt x="604" y="4"/>
                  </a:lnTo>
                  <a:lnTo>
                    <a:pt x="620" y="0"/>
                  </a:lnTo>
                  <a:lnTo>
                    <a:pt x="636" y="0"/>
                  </a:lnTo>
                  <a:lnTo>
                    <a:pt x="653" y="3"/>
                  </a:lnTo>
                  <a:lnTo>
                    <a:pt x="656" y="4"/>
                  </a:lnTo>
                  <a:lnTo>
                    <a:pt x="663" y="6"/>
                  </a:lnTo>
                  <a:lnTo>
                    <a:pt x="674" y="9"/>
                  </a:lnTo>
                  <a:lnTo>
                    <a:pt x="686" y="13"/>
                  </a:lnTo>
                  <a:lnTo>
                    <a:pt x="699" y="18"/>
                  </a:lnTo>
                  <a:lnTo>
                    <a:pt x="709" y="21"/>
                  </a:lnTo>
                  <a:lnTo>
                    <a:pt x="717" y="23"/>
                  </a:lnTo>
                  <a:lnTo>
                    <a:pt x="720" y="24"/>
                  </a:lnTo>
                  <a:lnTo>
                    <a:pt x="754" y="39"/>
                  </a:lnTo>
                  <a:lnTo>
                    <a:pt x="786" y="56"/>
                  </a:lnTo>
                  <a:lnTo>
                    <a:pt x="815" y="79"/>
                  </a:lnTo>
                  <a:lnTo>
                    <a:pt x="839" y="106"/>
                  </a:lnTo>
                  <a:lnTo>
                    <a:pt x="860" y="135"/>
                  </a:lnTo>
                  <a:lnTo>
                    <a:pt x="877" y="166"/>
                  </a:lnTo>
                  <a:lnTo>
                    <a:pt x="890" y="201"/>
                  </a:lnTo>
                  <a:lnTo>
                    <a:pt x="897" y="236"/>
                  </a:lnTo>
                  <a:lnTo>
                    <a:pt x="900" y="274"/>
                  </a:lnTo>
                  <a:lnTo>
                    <a:pt x="900" y="675"/>
                  </a:lnTo>
                  <a:lnTo>
                    <a:pt x="898" y="691"/>
                  </a:lnTo>
                  <a:lnTo>
                    <a:pt x="894" y="705"/>
                  </a:lnTo>
                  <a:lnTo>
                    <a:pt x="886" y="719"/>
                  </a:lnTo>
                  <a:lnTo>
                    <a:pt x="753" y="923"/>
                  </a:lnTo>
                  <a:lnTo>
                    <a:pt x="753" y="1459"/>
                  </a:lnTo>
                  <a:lnTo>
                    <a:pt x="750" y="1481"/>
                  </a:lnTo>
                  <a:lnTo>
                    <a:pt x="742" y="1500"/>
                  </a:lnTo>
                  <a:lnTo>
                    <a:pt x="729" y="1516"/>
                  </a:lnTo>
                  <a:lnTo>
                    <a:pt x="713" y="1529"/>
                  </a:lnTo>
                  <a:lnTo>
                    <a:pt x="694" y="1537"/>
                  </a:lnTo>
                  <a:lnTo>
                    <a:pt x="673" y="1539"/>
                  </a:lnTo>
                  <a:lnTo>
                    <a:pt x="227" y="1539"/>
                  </a:lnTo>
                  <a:lnTo>
                    <a:pt x="205" y="1537"/>
                  </a:lnTo>
                  <a:lnTo>
                    <a:pt x="186" y="1529"/>
                  </a:lnTo>
                  <a:lnTo>
                    <a:pt x="170" y="1516"/>
                  </a:lnTo>
                  <a:lnTo>
                    <a:pt x="157" y="1500"/>
                  </a:lnTo>
                  <a:lnTo>
                    <a:pt x="149" y="1481"/>
                  </a:lnTo>
                  <a:lnTo>
                    <a:pt x="147" y="1459"/>
                  </a:lnTo>
                  <a:lnTo>
                    <a:pt x="147" y="923"/>
                  </a:lnTo>
                  <a:lnTo>
                    <a:pt x="12" y="719"/>
                  </a:lnTo>
                  <a:lnTo>
                    <a:pt x="6" y="705"/>
                  </a:lnTo>
                  <a:lnTo>
                    <a:pt x="1" y="691"/>
                  </a:lnTo>
                  <a:lnTo>
                    <a:pt x="0" y="675"/>
                  </a:lnTo>
                  <a:lnTo>
                    <a:pt x="0" y="274"/>
                  </a:lnTo>
                  <a:lnTo>
                    <a:pt x="2" y="236"/>
                  </a:lnTo>
                  <a:lnTo>
                    <a:pt x="10" y="201"/>
                  </a:lnTo>
                  <a:lnTo>
                    <a:pt x="23" y="166"/>
                  </a:lnTo>
                  <a:lnTo>
                    <a:pt x="39" y="135"/>
                  </a:lnTo>
                  <a:lnTo>
                    <a:pt x="60" y="106"/>
                  </a:lnTo>
                  <a:lnTo>
                    <a:pt x="85" y="79"/>
                  </a:lnTo>
                  <a:lnTo>
                    <a:pt x="113" y="56"/>
                  </a:lnTo>
                  <a:lnTo>
                    <a:pt x="145" y="39"/>
                  </a:lnTo>
                  <a:lnTo>
                    <a:pt x="179" y="24"/>
                  </a:lnTo>
                  <a:lnTo>
                    <a:pt x="182" y="23"/>
                  </a:lnTo>
                  <a:lnTo>
                    <a:pt x="190" y="21"/>
                  </a:lnTo>
                  <a:lnTo>
                    <a:pt x="201" y="18"/>
                  </a:lnTo>
                  <a:lnTo>
                    <a:pt x="213" y="13"/>
                  </a:lnTo>
                  <a:lnTo>
                    <a:pt x="225" y="9"/>
                  </a:lnTo>
                  <a:lnTo>
                    <a:pt x="236" y="6"/>
                  </a:lnTo>
                  <a:lnTo>
                    <a:pt x="244" y="4"/>
                  </a:lnTo>
                  <a:lnTo>
                    <a:pt x="247" y="3"/>
                  </a:lnTo>
                  <a:lnTo>
                    <a:pt x="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0" name="Shape 12450"/>
            <p:cNvSpPr/>
            <p:nvPr/>
          </p:nvSpPr>
          <p:spPr>
            <a:xfrm>
              <a:off x="9669463" y="1466851"/>
              <a:ext cx="350837" cy="165100"/>
            </a:xfrm>
            <a:custGeom>
              <a:avLst/>
              <a:gdLst/>
              <a:ahLst/>
              <a:cxnLst/>
              <a:rect l="0" t="0" r="0" b="0"/>
              <a:pathLst>
                <a:path w="2428" h="1136" extrusionOk="0">
                  <a:moveTo>
                    <a:pt x="1375" y="0"/>
                  </a:moveTo>
                  <a:lnTo>
                    <a:pt x="2348" y="0"/>
                  </a:lnTo>
                  <a:lnTo>
                    <a:pt x="2368" y="3"/>
                  </a:lnTo>
                  <a:lnTo>
                    <a:pt x="2388" y="10"/>
                  </a:lnTo>
                  <a:lnTo>
                    <a:pt x="2404" y="23"/>
                  </a:lnTo>
                  <a:lnTo>
                    <a:pt x="2416" y="39"/>
                  </a:lnTo>
                  <a:lnTo>
                    <a:pt x="2425" y="58"/>
                  </a:lnTo>
                  <a:lnTo>
                    <a:pt x="2428" y="80"/>
                  </a:lnTo>
                  <a:lnTo>
                    <a:pt x="2428" y="1056"/>
                  </a:lnTo>
                  <a:lnTo>
                    <a:pt x="2425" y="1078"/>
                  </a:lnTo>
                  <a:lnTo>
                    <a:pt x="2416" y="1097"/>
                  </a:lnTo>
                  <a:lnTo>
                    <a:pt x="2404" y="1113"/>
                  </a:lnTo>
                  <a:lnTo>
                    <a:pt x="2388" y="1126"/>
                  </a:lnTo>
                  <a:lnTo>
                    <a:pt x="2368" y="1133"/>
                  </a:lnTo>
                  <a:lnTo>
                    <a:pt x="2348" y="1136"/>
                  </a:lnTo>
                  <a:lnTo>
                    <a:pt x="80" y="1136"/>
                  </a:lnTo>
                  <a:lnTo>
                    <a:pt x="59" y="1133"/>
                  </a:lnTo>
                  <a:lnTo>
                    <a:pt x="40" y="1126"/>
                  </a:lnTo>
                  <a:lnTo>
                    <a:pt x="24" y="1113"/>
                  </a:lnTo>
                  <a:lnTo>
                    <a:pt x="11" y="1097"/>
                  </a:lnTo>
                  <a:lnTo>
                    <a:pt x="3" y="1078"/>
                  </a:lnTo>
                  <a:lnTo>
                    <a:pt x="0" y="1056"/>
                  </a:lnTo>
                  <a:lnTo>
                    <a:pt x="0" y="730"/>
                  </a:lnTo>
                  <a:lnTo>
                    <a:pt x="3" y="709"/>
                  </a:lnTo>
                  <a:lnTo>
                    <a:pt x="11" y="690"/>
                  </a:lnTo>
                  <a:lnTo>
                    <a:pt x="24" y="674"/>
                  </a:lnTo>
                  <a:lnTo>
                    <a:pt x="40" y="661"/>
                  </a:lnTo>
                  <a:lnTo>
                    <a:pt x="59" y="653"/>
                  </a:lnTo>
                  <a:lnTo>
                    <a:pt x="80" y="651"/>
                  </a:lnTo>
                  <a:lnTo>
                    <a:pt x="648" y="651"/>
                  </a:lnTo>
                  <a:lnTo>
                    <a:pt x="648" y="406"/>
                  </a:lnTo>
                  <a:lnTo>
                    <a:pt x="651" y="384"/>
                  </a:lnTo>
                  <a:lnTo>
                    <a:pt x="659" y="365"/>
                  </a:lnTo>
                  <a:lnTo>
                    <a:pt x="671" y="348"/>
                  </a:lnTo>
                  <a:lnTo>
                    <a:pt x="688" y="336"/>
                  </a:lnTo>
                  <a:lnTo>
                    <a:pt x="706" y="327"/>
                  </a:lnTo>
                  <a:lnTo>
                    <a:pt x="728" y="325"/>
                  </a:lnTo>
                  <a:lnTo>
                    <a:pt x="1295" y="325"/>
                  </a:lnTo>
                  <a:lnTo>
                    <a:pt x="1295" y="80"/>
                  </a:lnTo>
                  <a:lnTo>
                    <a:pt x="1298" y="58"/>
                  </a:lnTo>
                  <a:lnTo>
                    <a:pt x="1307" y="39"/>
                  </a:lnTo>
                  <a:lnTo>
                    <a:pt x="1319" y="23"/>
                  </a:lnTo>
                  <a:lnTo>
                    <a:pt x="1336" y="10"/>
                  </a:lnTo>
                  <a:lnTo>
                    <a:pt x="1355" y="3"/>
                  </a:lnTo>
                  <a:lnTo>
                    <a:pt x="13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51" name="Shape 12451"/>
          <p:cNvGrpSpPr/>
          <p:nvPr/>
        </p:nvGrpSpPr>
        <p:grpSpPr>
          <a:xfrm>
            <a:off x="8014927" y="2800163"/>
            <a:ext cx="244727" cy="257910"/>
            <a:chOff x="8899525" y="1135063"/>
            <a:chExt cx="471488" cy="496888"/>
          </a:xfrm>
        </p:grpSpPr>
        <p:sp>
          <p:nvSpPr>
            <p:cNvPr id="12452" name="Shape 12452"/>
            <p:cNvSpPr/>
            <p:nvPr/>
          </p:nvSpPr>
          <p:spPr>
            <a:xfrm>
              <a:off x="9093200" y="1135063"/>
              <a:ext cx="84138" cy="84138"/>
            </a:xfrm>
            <a:custGeom>
              <a:avLst/>
              <a:gdLst/>
              <a:ahLst/>
              <a:cxnLst/>
              <a:rect l="0" t="0" r="0" b="0"/>
              <a:pathLst>
                <a:path w="575" h="578" extrusionOk="0">
                  <a:moveTo>
                    <a:pt x="288" y="0"/>
                  </a:moveTo>
                  <a:lnTo>
                    <a:pt x="330" y="3"/>
                  </a:lnTo>
                  <a:lnTo>
                    <a:pt x="371" y="12"/>
                  </a:lnTo>
                  <a:lnTo>
                    <a:pt x="409" y="26"/>
                  </a:lnTo>
                  <a:lnTo>
                    <a:pt x="444" y="46"/>
                  </a:lnTo>
                  <a:lnTo>
                    <a:pt x="476" y="70"/>
                  </a:lnTo>
                  <a:lnTo>
                    <a:pt x="505" y="100"/>
                  </a:lnTo>
                  <a:lnTo>
                    <a:pt x="529" y="132"/>
                  </a:lnTo>
                  <a:lnTo>
                    <a:pt x="549" y="168"/>
                  </a:lnTo>
                  <a:lnTo>
                    <a:pt x="564" y="205"/>
                  </a:lnTo>
                  <a:lnTo>
                    <a:pt x="572" y="246"/>
                  </a:lnTo>
                  <a:lnTo>
                    <a:pt x="575" y="289"/>
                  </a:lnTo>
                  <a:lnTo>
                    <a:pt x="572" y="332"/>
                  </a:lnTo>
                  <a:lnTo>
                    <a:pt x="564" y="373"/>
                  </a:lnTo>
                  <a:lnTo>
                    <a:pt x="549" y="411"/>
                  </a:lnTo>
                  <a:lnTo>
                    <a:pt x="529" y="446"/>
                  </a:lnTo>
                  <a:lnTo>
                    <a:pt x="505" y="479"/>
                  </a:lnTo>
                  <a:lnTo>
                    <a:pt x="476" y="507"/>
                  </a:lnTo>
                  <a:lnTo>
                    <a:pt x="444" y="532"/>
                  </a:lnTo>
                  <a:lnTo>
                    <a:pt x="409" y="552"/>
                  </a:lnTo>
                  <a:lnTo>
                    <a:pt x="371" y="566"/>
                  </a:lnTo>
                  <a:lnTo>
                    <a:pt x="330" y="575"/>
                  </a:lnTo>
                  <a:lnTo>
                    <a:pt x="288" y="578"/>
                  </a:lnTo>
                  <a:lnTo>
                    <a:pt x="245" y="575"/>
                  </a:lnTo>
                  <a:lnTo>
                    <a:pt x="204" y="566"/>
                  </a:lnTo>
                  <a:lnTo>
                    <a:pt x="167" y="552"/>
                  </a:lnTo>
                  <a:lnTo>
                    <a:pt x="132" y="532"/>
                  </a:lnTo>
                  <a:lnTo>
                    <a:pt x="99" y="507"/>
                  </a:lnTo>
                  <a:lnTo>
                    <a:pt x="71" y="479"/>
                  </a:lnTo>
                  <a:lnTo>
                    <a:pt x="46" y="446"/>
                  </a:lnTo>
                  <a:lnTo>
                    <a:pt x="26" y="411"/>
                  </a:lnTo>
                  <a:lnTo>
                    <a:pt x="12" y="373"/>
                  </a:lnTo>
                  <a:lnTo>
                    <a:pt x="3" y="332"/>
                  </a:lnTo>
                  <a:lnTo>
                    <a:pt x="0" y="289"/>
                  </a:lnTo>
                  <a:lnTo>
                    <a:pt x="3" y="246"/>
                  </a:lnTo>
                  <a:lnTo>
                    <a:pt x="12" y="205"/>
                  </a:lnTo>
                  <a:lnTo>
                    <a:pt x="26" y="168"/>
                  </a:lnTo>
                  <a:lnTo>
                    <a:pt x="46" y="132"/>
                  </a:lnTo>
                  <a:lnTo>
                    <a:pt x="71" y="100"/>
                  </a:lnTo>
                  <a:lnTo>
                    <a:pt x="99" y="70"/>
                  </a:lnTo>
                  <a:lnTo>
                    <a:pt x="132" y="46"/>
                  </a:lnTo>
                  <a:lnTo>
                    <a:pt x="167" y="26"/>
                  </a:lnTo>
                  <a:lnTo>
                    <a:pt x="204" y="12"/>
                  </a:lnTo>
                  <a:lnTo>
                    <a:pt x="245" y="3"/>
                  </a:lnTo>
                  <a:lnTo>
                    <a:pt x="2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3" name="Shape 12453"/>
            <p:cNvSpPr/>
            <p:nvPr/>
          </p:nvSpPr>
          <p:spPr>
            <a:xfrm>
              <a:off x="9064625" y="1228726"/>
              <a:ext cx="141288" cy="112713"/>
            </a:xfrm>
            <a:custGeom>
              <a:avLst/>
              <a:gdLst/>
              <a:ahLst/>
              <a:cxnLst/>
              <a:rect l="0" t="0" r="0" b="0"/>
              <a:pathLst>
                <a:path w="987" h="785" extrusionOk="0">
                  <a:moveTo>
                    <a:pt x="699" y="0"/>
                  </a:moveTo>
                  <a:lnTo>
                    <a:pt x="718" y="3"/>
                  </a:lnTo>
                  <a:lnTo>
                    <a:pt x="721" y="4"/>
                  </a:lnTo>
                  <a:lnTo>
                    <a:pt x="727" y="6"/>
                  </a:lnTo>
                  <a:lnTo>
                    <a:pt x="737" y="9"/>
                  </a:lnTo>
                  <a:lnTo>
                    <a:pt x="749" y="13"/>
                  </a:lnTo>
                  <a:lnTo>
                    <a:pt x="761" y="16"/>
                  </a:lnTo>
                  <a:lnTo>
                    <a:pt x="773" y="21"/>
                  </a:lnTo>
                  <a:lnTo>
                    <a:pt x="782" y="24"/>
                  </a:lnTo>
                  <a:lnTo>
                    <a:pt x="789" y="26"/>
                  </a:lnTo>
                  <a:lnTo>
                    <a:pt x="793" y="26"/>
                  </a:lnTo>
                  <a:lnTo>
                    <a:pt x="830" y="42"/>
                  </a:lnTo>
                  <a:lnTo>
                    <a:pt x="863" y="63"/>
                  </a:lnTo>
                  <a:lnTo>
                    <a:pt x="895" y="87"/>
                  </a:lnTo>
                  <a:lnTo>
                    <a:pt x="922" y="115"/>
                  </a:lnTo>
                  <a:lnTo>
                    <a:pt x="945" y="147"/>
                  </a:lnTo>
                  <a:lnTo>
                    <a:pt x="962" y="182"/>
                  </a:lnTo>
                  <a:lnTo>
                    <a:pt x="976" y="218"/>
                  </a:lnTo>
                  <a:lnTo>
                    <a:pt x="984" y="257"/>
                  </a:lnTo>
                  <a:lnTo>
                    <a:pt x="987" y="298"/>
                  </a:lnTo>
                  <a:lnTo>
                    <a:pt x="987" y="702"/>
                  </a:lnTo>
                  <a:lnTo>
                    <a:pt x="984" y="724"/>
                  </a:lnTo>
                  <a:lnTo>
                    <a:pt x="976" y="744"/>
                  </a:lnTo>
                  <a:lnTo>
                    <a:pt x="963" y="761"/>
                  </a:lnTo>
                  <a:lnTo>
                    <a:pt x="947" y="773"/>
                  </a:lnTo>
                  <a:lnTo>
                    <a:pt x="927" y="782"/>
                  </a:lnTo>
                  <a:lnTo>
                    <a:pt x="905" y="785"/>
                  </a:lnTo>
                  <a:lnTo>
                    <a:pt x="82" y="785"/>
                  </a:lnTo>
                  <a:lnTo>
                    <a:pt x="61" y="782"/>
                  </a:lnTo>
                  <a:lnTo>
                    <a:pt x="41" y="773"/>
                  </a:lnTo>
                  <a:lnTo>
                    <a:pt x="24" y="761"/>
                  </a:lnTo>
                  <a:lnTo>
                    <a:pt x="12" y="744"/>
                  </a:lnTo>
                  <a:lnTo>
                    <a:pt x="3" y="724"/>
                  </a:lnTo>
                  <a:lnTo>
                    <a:pt x="0" y="702"/>
                  </a:lnTo>
                  <a:lnTo>
                    <a:pt x="0" y="298"/>
                  </a:lnTo>
                  <a:lnTo>
                    <a:pt x="3" y="257"/>
                  </a:lnTo>
                  <a:lnTo>
                    <a:pt x="12" y="218"/>
                  </a:lnTo>
                  <a:lnTo>
                    <a:pt x="25" y="182"/>
                  </a:lnTo>
                  <a:lnTo>
                    <a:pt x="43" y="147"/>
                  </a:lnTo>
                  <a:lnTo>
                    <a:pt x="66" y="115"/>
                  </a:lnTo>
                  <a:lnTo>
                    <a:pt x="93" y="87"/>
                  </a:lnTo>
                  <a:lnTo>
                    <a:pt x="124" y="63"/>
                  </a:lnTo>
                  <a:lnTo>
                    <a:pt x="158" y="42"/>
                  </a:lnTo>
                  <a:lnTo>
                    <a:pt x="196" y="26"/>
                  </a:lnTo>
                  <a:lnTo>
                    <a:pt x="198" y="26"/>
                  </a:lnTo>
                  <a:lnTo>
                    <a:pt x="205" y="24"/>
                  </a:lnTo>
                  <a:lnTo>
                    <a:pt x="215" y="21"/>
                  </a:lnTo>
                  <a:lnTo>
                    <a:pt x="227" y="16"/>
                  </a:lnTo>
                  <a:lnTo>
                    <a:pt x="239" y="13"/>
                  </a:lnTo>
                  <a:lnTo>
                    <a:pt x="251" y="9"/>
                  </a:lnTo>
                  <a:lnTo>
                    <a:pt x="261" y="6"/>
                  </a:lnTo>
                  <a:lnTo>
                    <a:pt x="268" y="4"/>
                  </a:lnTo>
                  <a:lnTo>
                    <a:pt x="270" y="3"/>
                  </a:lnTo>
                  <a:lnTo>
                    <a:pt x="289" y="0"/>
                  </a:lnTo>
                  <a:lnTo>
                    <a:pt x="308" y="1"/>
                  </a:lnTo>
                  <a:lnTo>
                    <a:pt x="327" y="7"/>
                  </a:lnTo>
                  <a:lnTo>
                    <a:pt x="494" y="80"/>
                  </a:lnTo>
                  <a:lnTo>
                    <a:pt x="660" y="7"/>
                  </a:lnTo>
                  <a:lnTo>
                    <a:pt x="679" y="1"/>
                  </a:lnTo>
                  <a:lnTo>
                    <a:pt x="6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4" name="Shape 12454"/>
            <p:cNvSpPr/>
            <p:nvPr/>
          </p:nvSpPr>
          <p:spPr>
            <a:xfrm>
              <a:off x="9064625" y="1365251"/>
              <a:ext cx="141288" cy="266700"/>
            </a:xfrm>
            <a:custGeom>
              <a:avLst/>
              <a:gdLst/>
              <a:ahLst/>
              <a:cxnLst/>
              <a:rect l="0" t="0" r="0" b="0"/>
              <a:pathLst>
                <a:path w="987" h="1839" extrusionOk="0">
                  <a:moveTo>
                    <a:pt x="82" y="0"/>
                  </a:moveTo>
                  <a:lnTo>
                    <a:pt x="905" y="0"/>
                  </a:lnTo>
                  <a:lnTo>
                    <a:pt x="927" y="3"/>
                  </a:lnTo>
                  <a:lnTo>
                    <a:pt x="947" y="12"/>
                  </a:lnTo>
                  <a:lnTo>
                    <a:pt x="963" y="24"/>
                  </a:lnTo>
                  <a:lnTo>
                    <a:pt x="976" y="41"/>
                  </a:lnTo>
                  <a:lnTo>
                    <a:pt x="984" y="61"/>
                  </a:lnTo>
                  <a:lnTo>
                    <a:pt x="987" y="83"/>
                  </a:lnTo>
                  <a:lnTo>
                    <a:pt x="987" y="1757"/>
                  </a:lnTo>
                  <a:lnTo>
                    <a:pt x="984" y="1779"/>
                  </a:lnTo>
                  <a:lnTo>
                    <a:pt x="976" y="1798"/>
                  </a:lnTo>
                  <a:lnTo>
                    <a:pt x="963" y="1815"/>
                  </a:lnTo>
                  <a:lnTo>
                    <a:pt x="947" y="1828"/>
                  </a:lnTo>
                  <a:lnTo>
                    <a:pt x="927" y="1836"/>
                  </a:lnTo>
                  <a:lnTo>
                    <a:pt x="905" y="1839"/>
                  </a:lnTo>
                  <a:lnTo>
                    <a:pt x="82" y="1839"/>
                  </a:lnTo>
                  <a:lnTo>
                    <a:pt x="61" y="1836"/>
                  </a:lnTo>
                  <a:lnTo>
                    <a:pt x="41" y="1828"/>
                  </a:lnTo>
                  <a:lnTo>
                    <a:pt x="24" y="1815"/>
                  </a:lnTo>
                  <a:lnTo>
                    <a:pt x="12" y="1798"/>
                  </a:lnTo>
                  <a:lnTo>
                    <a:pt x="3" y="1779"/>
                  </a:lnTo>
                  <a:lnTo>
                    <a:pt x="0" y="1757"/>
                  </a:lnTo>
                  <a:lnTo>
                    <a:pt x="0" y="83"/>
                  </a:lnTo>
                  <a:lnTo>
                    <a:pt x="3" y="61"/>
                  </a:lnTo>
                  <a:lnTo>
                    <a:pt x="12" y="41"/>
                  </a:lnTo>
                  <a:lnTo>
                    <a:pt x="24" y="24"/>
                  </a:lnTo>
                  <a:lnTo>
                    <a:pt x="41" y="12"/>
                  </a:lnTo>
                  <a:lnTo>
                    <a:pt x="61" y="3"/>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5" name="Shape 12455"/>
            <p:cNvSpPr/>
            <p:nvPr/>
          </p:nvSpPr>
          <p:spPr>
            <a:xfrm>
              <a:off x="9258300" y="1222376"/>
              <a:ext cx="82550" cy="84138"/>
            </a:xfrm>
            <a:custGeom>
              <a:avLst/>
              <a:gdLst/>
              <a:ahLst/>
              <a:cxnLst/>
              <a:rect l="0" t="0" r="0" b="0"/>
              <a:pathLst>
                <a:path w="575" h="579" extrusionOk="0">
                  <a:moveTo>
                    <a:pt x="287" y="0"/>
                  </a:moveTo>
                  <a:lnTo>
                    <a:pt x="330" y="3"/>
                  </a:lnTo>
                  <a:lnTo>
                    <a:pt x="370" y="13"/>
                  </a:lnTo>
                  <a:lnTo>
                    <a:pt x="409" y="27"/>
                  </a:lnTo>
                  <a:lnTo>
                    <a:pt x="444" y="47"/>
                  </a:lnTo>
                  <a:lnTo>
                    <a:pt x="476" y="71"/>
                  </a:lnTo>
                  <a:lnTo>
                    <a:pt x="505" y="100"/>
                  </a:lnTo>
                  <a:lnTo>
                    <a:pt x="529" y="132"/>
                  </a:lnTo>
                  <a:lnTo>
                    <a:pt x="548" y="168"/>
                  </a:lnTo>
                  <a:lnTo>
                    <a:pt x="563" y="206"/>
                  </a:lnTo>
                  <a:lnTo>
                    <a:pt x="572" y="247"/>
                  </a:lnTo>
                  <a:lnTo>
                    <a:pt x="575" y="290"/>
                  </a:lnTo>
                  <a:lnTo>
                    <a:pt x="572" y="332"/>
                  </a:lnTo>
                  <a:lnTo>
                    <a:pt x="563" y="373"/>
                  </a:lnTo>
                  <a:lnTo>
                    <a:pt x="548" y="412"/>
                  </a:lnTo>
                  <a:lnTo>
                    <a:pt x="529" y="447"/>
                  </a:lnTo>
                  <a:lnTo>
                    <a:pt x="505" y="480"/>
                  </a:lnTo>
                  <a:lnTo>
                    <a:pt x="476" y="508"/>
                  </a:lnTo>
                  <a:lnTo>
                    <a:pt x="444" y="532"/>
                  </a:lnTo>
                  <a:lnTo>
                    <a:pt x="409" y="552"/>
                  </a:lnTo>
                  <a:lnTo>
                    <a:pt x="370" y="566"/>
                  </a:lnTo>
                  <a:lnTo>
                    <a:pt x="330" y="576"/>
                  </a:lnTo>
                  <a:lnTo>
                    <a:pt x="287" y="579"/>
                  </a:lnTo>
                  <a:lnTo>
                    <a:pt x="245" y="576"/>
                  </a:lnTo>
                  <a:lnTo>
                    <a:pt x="205" y="566"/>
                  </a:lnTo>
                  <a:lnTo>
                    <a:pt x="166" y="552"/>
                  </a:lnTo>
                  <a:lnTo>
                    <a:pt x="131" y="532"/>
                  </a:lnTo>
                  <a:lnTo>
                    <a:pt x="98" y="508"/>
                  </a:lnTo>
                  <a:lnTo>
                    <a:pt x="70" y="480"/>
                  </a:lnTo>
                  <a:lnTo>
                    <a:pt x="46" y="447"/>
                  </a:lnTo>
                  <a:lnTo>
                    <a:pt x="27" y="412"/>
                  </a:lnTo>
                  <a:lnTo>
                    <a:pt x="12" y="373"/>
                  </a:lnTo>
                  <a:lnTo>
                    <a:pt x="3" y="332"/>
                  </a:lnTo>
                  <a:lnTo>
                    <a:pt x="0" y="290"/>
                  </a:lnTo>
                  <a:lnTo>
                    <a:pt x="3" y="247"/>
                  </a:lnTo>
                  <a:lnTo>
                    <a:pt x="12" y="206"/>
                  </a:lnTo>
                  <a:lnTo>
                    <a:pt x="27" y="168"/>
                  </a:lnTo>
                  <a:lnTo>
                    <a:pt x="46" y="132"/>
                  </a:lnTo>
                  <a:lnTo>
                    <a:pt x="70" y="100"/>
                  </a:lnTo>
                  <a:lnTo>
                    <a:pt x="98" y="71"/>
                  </a:lnTo>
                  <a:lnTo>
                    <a:pt x="131" y="47"/>
                  </a:lnTo>
                  <a:lnTo>
                    <a:pt x="166" y="27"/>
                  </a:lnTo>
                  <a:lnTo>
                    <a:pt x="205" y="13"/>
                  </a:lnTo>
                  <a:lnTo>
                    <a:pt x="245" y="3"/>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6" name="Shape 12456"/>
            <p:cNvSpPr/>
            <p:nvPr/>
          </p:nvSpPr>
          <p:spPr>
            <a:xfrm>
              <a:off x="9228138" y="1316038"/>
              <a:ext cx="142875" cy="112713"/>
            </a:xfrm>
            <a:custGeom>
              <a:avLst/>
              <a:gdLst/>
              <a:ahLst/>
              <a:cxnLst/>
              <a:rect l="0" t="0" r="0" b="0"/>
              <a:pathLst>
                <a:path w="987" h="785" extrusionOk="0">
                  <a:moveTo>
                    <a:pt x="698" y="0"/>
                  </a:moveTo>
                  <a:lnTo>
                    <a:pt x="717" y="3"/>
                  </a:lnTo>
                  <a:lnTo>
                    <a:pt x="720" y="4"/>
                  </a:lnTo>
                  <a:lnTo>
                    <a:pt x="726" y="6"/>
                  </a:lnTo>
                  <a:lnTo>
                    <a:pt x="737" y="9"/>
                  </a:lnTo>
                  <a:lnTo>
                    <a:pt x="748" y="12"/>
                  </a:lnTo>
                  <a:lnTo>
                    <a:pt x="761" y="16"/>
                  </a:lnTo>
                  <a:lnTo>
                    <a:pt x="772" y="20"/>
                  </a:lnTo>
                  <a:lnTo>
                    <a:pt x="782" y="23"/>
                  </a:lnTo>
                  <a:lnTo>
                    <a:pt x="789" y="25"/>
                  </a:lnTo>
                  <a:lnTo>
                    <a:pt x="792" y="26"/>
                  </a:lnTo>
                  <a:lnTo>
                    <a:pt x="829" y="42"/>
                  </a:lnTo>
                  <a:lnTo>
                    <a:pt x="864" y="61"/>
                  </a:lnTo>
                  <a:lnTo>
                    <a:pt x="894" y="87"/>
                  </a:lnTo>
                  <a:lnTo>
                    <a:pt x="921" y="115"/>
                  </a:lnTo>
                  <a:lnTo>
                    <a:pt x="944" y="146"/>
                  </a:lnTo>
                  <a:lnTo>
                    <a:pt x="963" y="181"/>
                  </a:lnTo>
                  <a:lnTo>
                    <a:pt x="976" y="218"/>
                  </a:lnTo>
                  <a:lnTo>
                    <a:pt x="984" y="257"/>
                  </a:lnTo>
                  <a:lnTo>
                    <a:pt x="987" y="298"/>
                  </a:lnTo>
                  <a:lnTo>
                    <a:pt x="987" y="702"/>
                  </a:lnTo>
                  <a:lnTo>
                    <a:pt x="983" y="724"/>
                  </a:lnTo>
                  <a:lnTo>
                    <a:pt x="975" y="744"/>
                  </a:lnTo>
                  <a:lnTo>
                    <a:pt x="963" y="761"/>
                  </a:lnTo>
                  <a:lnTo>
                    <a:pt x="946" y="773"/>
                  </a:lnTo>
                  <a:lnTo>
                    <a:pt x="926" y="782"/>
                  </a:lnTo>
                  <a:lnTo>
                    <a:pt x="904" y="785"/>
                  </a:lnTo>
                  <a:lnTo>
                    <a:pt x="83" y="785"/>
                  </a:lnTo>
                  <a:lnTo>
                    <a:pt x="61" y="782"/>
                  </a:lnTo>
                  <a:lnTo>
                    <a:pt x="41" y="773"/>
                  </a:lnTo>
                  <a:lnTo>
                    <a:pt x="24" y="761"/>
                  </a:lnTo>
                  <a:lnTo>
                    <a:pt x="11" y="744"/>
                  </a:lnTo>
                  <a:lnTo>
                    <a:pt x="2" y="724"/>
                  </a:lnTo>
                  <a:lnTo>
                    <a:pt x="0" y="702"/>
                  </a:lnTo>
                  <a:lnTo>
                    <a:pt x="0" y="298"/>
                  </a:lnTo>
                  <a:lnTo>
                    <a:pt x="2" y="257"/>
                  </a:lnTo>
                  <a:lnTo>
                    <a:pt x="11" y="218"/>
                  </a:lnTo>
                  <a:lnTo>
                    <a:pt x="24" y="181"/>
                  </a:lnTo>
                  <a:lnTo>
                    <a:pt x="43" y="146"/>
                  </a:lnTo>
                  <a:lnTo>
                    <a:pt x="66" y="115"/>
                  </a:lnTo>
                  <a:lnTo>
                    <a:pt x="93" y="87"/>
                  </a:lnTo>
                  <a:lnTo>
                    <a:pt x="123" y="61"/>
                  </a:lnTo>
                  <a:lnTo>
                    <a:pt x="158" y="42"/>
                  </a:lnTo>
                  <a:lnTo>
                    <a:pt x="195" y="26"/>
                  </a:lnTo>
                  <a:lnTo>
                    <a:pt x="198" y="25"/>
                  </a:lnTo>
                  <a:lnTo>
                    <a:pt x="204" y="23"/>
                  </a:lnTo>
                  <a:lnTo>
                    <a:pt x="215" y="20"/>
                  </a:lnTo>
                  <a:lnTo>
                    <a:pt x="226" y="16"/>
                  </a:lnTo>
                  <a:lnTo>
                    <a:pt x="239" y="12"/>
                  </a:lnTo>
                  <a:lnTo>
                    <a:pt x="250" y="9"/>
                  </a:lnTo>
                  <a:lnTo>
                    <a:pt x="260" y="6"/>
                  </a:lnTo>
                  <a:lnTo>
                    <a:pt x="267" y="4"/>
                  </a:lnTo>
                  <a:lnTo>
                    <a:pt x="269" y="3"/>
                  </a:lnTo>
                  <a:lnTo>
                    <a:pt x="289" y="0"/>
                  </a:lnTo>
                  <a:lnTo>
                    <a:pt x="308" y="1"/>
                  </a:lnTo>
                  <a:lnTo>
                    <a:pt x="326" y="6"/>
                  </a:lnTo>
                  <a:lnTo>
                    <a:pt x="493" y="79"/>
                  </a:lnTo>
                  <a:lnTo>
                    <a:pt x="661" y="6"/>
                  </a:lnTo>
                  <a:lnTo>
                    <a:pt x="679" y="1"/>
                  </a:lnTo>
                  <a:lnTo>
                    <a:pt x="6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7" name="Shape 12457"/>
            <p:cNvSpPr/>
            <p:nvPr/>
          </p:nvSpPr>
          <p:spPr>
            <a:xfrm>
              <a:off x="9228138" y="1452563"/>
              <a:ext cx="142875" cy="179388"/>
            </a:xfrm>
            <a:custGeom>
              <a:avLst/>
              <a:gdLst/>
              <a:ahLst/>
              <a:cxnLst/>
              <a:rect l="0" t="0" r="0" b="0"/>
              <a:pathLst>
                <a:path w="987" h="1234" extrusionOk="0">
                  <a:moveTo>
                    <a:pt x="83" y="0"/>
                  </a:moveTo>
                  <a:lnTo>
                    <a:pt x="904" y="0"/>
                  </a:lnTo>
                  <a:lnTo>
                    <a:pt x="926" y="2"/>
                  </a:lnTo>
                  <a:lnTo>
                    <a:pt x="946" y="11"/>
                  </a:lnTo>
                  <a:lnTo>
                    <a:pt x="963" y="24"/>
                  </a:lnTo>
                  <a:lnTo>
                    <a:pt x="975" y="41"/>
                  </a:lnTo>
                  <a:lnTo>
                    <a:pt x="983" y="61"/>
                  </a:lnTo>
                  <a:lnTo>
                    <a:pt x="987" y="83"/>
                  </a:lnTo>
                  <a:lnTo>
                    <a:pt x="987" y="1152"/>
                  </a:lnTo>
                  <a:lnTo>
                    <a:pt x="983" y="1174"/>
                  </a:lnTo>
                  <a:lnTo>
                    <a:pt x="975" y="1193"/>
                  </a:lnTo>
                  <a:lnTo>
                    <a:pt x="963" y="1210"/>
                  </a:lnTo>
                  <a:lnTo>
                    <a:pt x="946" y="1223"/>
                  </a:lnTo>
                  <a:lnTo>
                    <a:pt x="926" y="1231"/>
                  </a:lnTo>
                  <a:lnTo>
                    <a:pt x="904" y="1234"/>
                  </a:lnTo>
                  <a:lnTo>
                    <a:pt x="83" y="1234"/>
                  </a:lnTo>
                  <a:lnTo>
                    <a:pt x="61" y="1231"/>
                  </a:lnTo>
                  <a:lnTo>
                    <a:pt x="41" y="1223"/>
                  </a:lnTo>
                  <a:lnTo>
                    <a:pt x="24" y="1210"/>
                  </a:lnTo>
                  <a:lnTo>
                    <a:pt x="11" y="1193"/>
                  </a:lnTo>
                  <a:lnTo>
                    <a:pt x="2" y="1174"/>
                  </a:lnTo>
                  <a:lnTo>
                    <a:pt x="0" y="1152"/>
                  </a:lnTo>
                  <a:lnTo>
                    <a:pt x="0" y="83"/>
                  </a:lnTo>
                  <a:lnTo>
                    <a:pt x="2" y="61"/>
                  </a:lnTo>
                  <a:lnTo>
                    <a:pt x="11" y="41"/>
                  </a:lnTo>
                  <a:lnTo>
                    <a:pt x="24" y="24"/>
                  </a:lnTo>
                  <a:lnTo>
                    <a:pt x="41" y="11"/>
                  </a:lnTo>
                  <a:lnTo>
                    <a:pt x="61" y="2"/>
                  </a:lnTo>
                  <a:lnTo>
                    <a:pt x="8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8" name="Shape 12458"/>
            <p:cNvSpPr/>
            <p:nvPr/>
          </p:nvSpPr>
          <p:spPr>
            <a:xfrm>
              <a:off x="8929688" y="1304926"/>
              <a:ext cx="82550" cy="82550"/>
            </a:xfrm>
            <a:custGeom>
              <a:avLst/>
              <a:gdLst/>
              <a:ahLst/>
              <a:cxnLst/>
              <a:rect l="0" t="0" r="0" b="0"/>
              <a:pathLst>
                <a:path w="576" h="579" extrusionOk="0">
                  <a:moveTo>
                    <a:pt x="289" y="0"/>
                  </a:moveTo>
                  <a:lnTo>
                    <a:pt x="331" y="3"/>
                  </a:lnTo>
                  <a:lnTo>
                    <a:pt x="372" y="13"/>
                  </a:lnTo>
                  <a:lnTo>
                    <a:pt x="409" y="28"/>
                  </a:lnTo>
                  <a:lnTo>
                    <a:pt x="445" y="47"/>
                  </a:lnTo>
                  <a:lnTo>
                    <a:pt x="477" y="71"/>
                  </a:lnTo>
                  <a:lnTo>
                    <a:pt x="505" y="101"/>
                  </a:lnTo>
                  <a:lnTo>
                    <a:pt x="530" y="132"/>
                  </a:lnTo>
                  <a:lnTo>
                    <a:pt x="549" y="168"/>
                  </a:lnTo>
                  <a:lnTo>
                    <a:pt x="563" y="207"/>
                  </a:lnTo>
                  <a:lnTo>
                    <a:pt x="573" y="247"/>
                  </a:lnTo>
                  <a:lnTo>
                    <a:pt x="576" y="290"/>
                  </a:lnTo>
                  <a:lnTo>
                    <a:pt x="573" y="333"/>
                  </a:lnTo>
                  <a:lnTo>
                    <a:pt x="563" y="374"/>
                  </a:lnTo>
                  <a:lnTo>
                    <a:pt x="549" y="412"/>
                  </a:lnTo>
                  <a:lnTo>
                    <a:pt x="530" y="447"/>
                  </a:lnTo>
                  <a:lnTo>
                    <a:pt x="505" y="480"/>
                  </a:lnTo>
                  <a:lnTo>
                    <a:pt x="477" y="508"/>
                  </a:lnTo>
                  <a:lnTo>
                    <a:pt x="445" y="533"/>
                  </a:lnTo>
                  <a:lnTo>
                    <a:pt x="409" y="552"/>
                  </a:lnTo>
                  <a:lnTo>
                    <a:pt x="372" y="567"/>
                  </a:lnTo>
                  <a:lnTo>
                    <a:pt x="331" y="576"/>
                  </a:lnTo>
                  <a:lnTo>
                    <a:pt x="289" y="579"/>
                  </a:lnTo>
                  <a:lnTo>
                    <a:pt x="246" y="576"/>
                  </a:lnTo>
                  <a:lnTo>
                    <a:pt x="205" y="567"/>
                  </a:lnTo>
                  <a:lnTo>
                    <a:pt x="167" y="552"/>
                  </a:lnTo>
                  <a:lnTo>
                    <a:pt x="131" y="533"/>
                  </a:lnTo>
                  <a:lnTo>
                    <a:pt x="100" y="508"/>
                  </a:lnTo>
                  <a:lnTo>
                    <a:pt x="71" y="480"/>
                  </a:lnTo>
                  <a:lnTo>
                    <a:pt x="47" y="447"/>
                  </a:lnTo>
                  <a:lnTo>
                    <a:pt x="27" y="412"/>
                  </a:lnTo>
                  <a:lnTo>
                    <a:pt x="13" y="374"/>
                  </a:lnTo>
                  <a:lnTo>
                    <a:pt x="3" y="333"/>
                  </a:lnTo>
                  <a:lnTo>
                    <a:pt x="0" y="290"/>
                  </a:lnTo>
                  <a:lnTo>
                    <a:pt x="3" y="247"/>
                  </a:lnTo>
                  <a:lnTo>
                    <a:pt x="13" y="207"/>
                  </a:lnTo>
                  <a:lnTo>
                    <a:pt x="27" y="168"/>
                  </a:lnTo>
                  <a:lnTo>
                    <a:pt x="47" y="132"/>
                  </a:lnTo>
                  <a:lnTo>
                    <a:pt x="71" y="101"/>
                  </a:lnTo>
                  <a:lnTo>
                    <a:pt x="100" y="71"/>
                  </a:lnTo>
                  <a:lnTo>
                    <a:pt x="131" y="47"/>
                  </a:lnTo>
                  <a:lnTo>
                    <a:pt x="167" y="28"/>
                  </a:lnTo>
                  <a:lnTo>
                    <a:pt x="205" y="13"/>
                  </a:lnTo>
                  <a:lnTo>
                    <a:pt x="246" y="3"/>
                  </a:lnTo>
                  <a:lnTo>
                    <a:pt x="2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59" name="Shape 12459"/>
            <p:cNvSpPr/>
            <p:nvPr/>
          </p:nvSpPr>
          <p:spPr>
            <a:xfrm>
              <a:off x="8899525" y="1397001"/>
              <a:ext cx="142875" cy="112713"/>
            </a:xfrm>
            <a:custGeom>
              <a:avLst/>
              <a:gdLst/>
              <a:ahLst/>
              <a:cxnLst/>
              <a:rect l="0" t="0" r="0" b="0"/>
              <a:pathLst>
                <a:path w="987" h="785" extrusionOk="0">
                  <a:moveTo>
                    <a:pt x="288" y="0"/>
                  </a:moveTo>
                  <a:lnTo>
                    <a:pt x="308" y="1"/>
                  </a:lnTo>
                  <a:lnTo>
                    <a:pt x="326" y="6"/>
                  </a:lnTo>
                  <a:lnTo>
                    <a:pt x="494" y="79"/>
                  </a:lnTo>
                  <a:lnTo>
                    <a:pt x="660" y="6"/>
                  </a:lnTo>
                  <a:lnTo>
                    <a:pt x="679" y="1"/>
                  </a:lnTo>
                  <a:lnTo>
                    <a:pt x="698" y="0"/>
                  </a:lnTo>
                  <a:lnTo>
                    <a:pt x="717" y="3"/>
                  </a:lnTo>
                  <a:lnTo>
                    <a:pt x="720" y="4"/>
                  </a:lnTo>
                  <a:lnTo>
                    <a:pt x="727" y="6"/>
                  </a:lnTo>
                  <a:lnTo>
                    <a:pt x="736" y="9"/>
                  </a:lnTo>
                  <a:lnTo>
                    <a:pt x="748" y="12"/>
                  </a:lnTo>
                  <a:lnTo>
                    <a:pt x="760" y="17"/>
                  </a:lnTo>
                  <a:lnTo>
                    <a:pt x="772" y="21"/>
                  </a:lnTo>
                  <a:lnTo>
                    <a:pt x="782" y="23"/>
                  </a:lnTo>
                  <a:lnTo>
                    <a:pt x="789" y="25"/>
                  </a:lnTo>
                  <a:lnTo>
                    <a:pt x="791" y="26"/>
                  </a:lnTo>
                  <a:lnTo>
                    <a:pt x="829" y="42"/>
                  </a:lnTo>
                  <a:lnTo>
                    <a:pt x="863" y="63"/>
                  </a:lnTo>
                  <a:lnTo>
                    <a:pt x="894" y="87"/>
                  </a:lnTo>
                  <a:lnTo>
                    <a:pt x="921" y="115"/>
                  </a:lnTo>
                  <a:lnTo>
                    <a:pt x="943" y="146"/>
                  </a:lnTo>
                  <a:lnTo>
                    <a:pt x="962" y="182"/>
                  </a:lnTo>
                  <a:lnTo>
                    <a:pt x="976" y="219"/>
                  </a:lnTo>
                  <a:lnTo>
                    <a:pt x="984" y="257"/>
                  </a:lnTo>
                  <a:lnTo>
                    <a:pt x="987" y="298"/>
                  </a:lnTo>
                  <a:lnTo>
                    <a:pt x="987" y="702"/>
                  </a:lnTo>
                  <a:lnTo>
                    <a:pt x="984" y="724"/>
                  </a:lnTo>
                  <a:lnTo>
                    <a:pt x="976" y="744"/>
                  </a:lnTo>
                  <a:lnTo>
                    <a:pt x="962" y="761"/>
                  </a:lnTo>
                  <a:lnTo>
                    <a:pt x="945" y="773"/>
                  </a:lnTo>
                  <a:lnTo>
                    <a:pt x="927" y="782"/>
                  </a:lnTo>
                  <a:lnTo>
                    <a:pt x="905" y="785"/>
                  </a:lnTo>
                  <a:lnTo>
                    <a:pt x="82" y="785"/>
                  </a:lnTo>
                  <a:lnTo>
                    <a:pt x="60" y="782"/>
                  </a:lnTo>
                  <a:lnTo>
                    <a:pt x="41" y="773"/>
                  </a:lnTo>
                  <a:lnTo>
                    <a:pt x="24" y="761"/>
                  </a:lnTo>
                  <a:lnTo>
                    <a:pt x="11" y="744"/>
                  </a:lnTo>
                  <a:lnTo>
                    <a:pt x="3" y="724"/>
                  </a:lnTo>
                  <a:lnTo>
                    <a:pt x="0" y="702"/>
                  </a:lnTo>
                  <a:lnTo>
                    <a:pt x="0" y="298"/>
                  </a:lnTo>
                  <a:lnTo>
                    <a:pt x="3" y="257"/>
                  </a:lnTo>
                  <a:lnTo>
                    <a:pt x="11" y="219"/>
                  </a:lnTo>
                  <a:lnTo>
                    <a:pt x="25" y="182"/>
                  </a:lnTo>
                  <a:lnTo>
                    <a:pt x="43" y="146"/>
                  </a:lnTo>
                  <a:lnTo>
                    <a:pt x="66" y="115"/>
                  </a:lnTo>
                  <a:lnTo>
                    <a:pt x="93" y="87"/>
                  </a:lnTo>
                  <a:lnTo>
                    <a:pt x="123" y="63"/>
                  </a:lnTo>
                  <a:lnTo>
                    <a:pt x="157" y="42"/>
                  </a:lnTo>
                  <a:lnTo>
                    <a:pt x="195" y="26"/>
                  </a:lnTo>
                  <a:lnTo>
                    <a:pt x="198" y="25"/>
                  </a:lnTo>
                  <a:lnTo>
                    <a:pt x="205" y="23"/>
                  </a:lnTo>
                  <a:lnTo>
                    <a:pt x="215" y="21"/>
                  </a:lnTo>
                  <a:lnTo>
                    <a:pt x="226" y="17"/>
                  </a:lnTo>
                  <a:lnTo>
                    <a:pt x="238" y="12"/>
                  </a:lnTo>
                  <a:lnTo>
                    <a:pt x="250" y="9"/>
                  </a:lnTo>
                  <a:lnTo>
                    <a:pt x="260" y="6"/>
                  </a:lnTo>
                  <a:lnTo>
                    <a:pt x="267" y="4"/>
                  </a:lnTo>
                  <a:lnTo>
                    <a:pt x="270" y="3"/>
                  </a:lnTo>
                  <a:lnTo>
                    <a:pt x="2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0" name="Shape 12460"/>
            <p:cNvSpPr/>
            <p:nvPr/>
          </p:nvSpPr>
          <p:spPr>
            <a:xfrm>
              <a:off x="8899525" y="1535113"/>
              <a:ext cx="142875" cy="96838"/>
            </a:xfrm>
            <a:custGeom>
              <a:avLst/>
              <a:gdLst/>
              <a:ahLst/>
              <a:cxnLst/>
              <a:rect l="0" t="0" r="0" b="0"/>
              <a:pathLst>
                <a:path w="987" h="670" extrusionOk="0">
                  <a:moveTo>
                    <a:pt x="82" y="0"/>
                  </a:moveTo>
                  <a:lnTo>
                    <a:pt x="905" y="0"/>
                  </a:lnTo>
                  <a:lnTo>
                    <a:pt x="927" y="4"/>
                  </a:lnTo>
                  <a:lnTo>
                    <a:pt x="945" y="12"/>
                  </a:lnTo>
                  <a:lnTo>
                    <a:pt x="962" y="25"/>
                  </a:lnTo>
                  <a:lnTo>
                    <a:pt x="976" y="41"/>
                  </a:lnTo>
                  <a:lnTo>
                    <a:pt x="984" y="61"/>
                  </a:lnTo>
                  <a:lnTo>
                    <a:pt x="987" y="83"/>
                  </a:lnTo>
                  <a:lnTo>
                    <a:pt x="987" y="588"/>
                  </a:lnTo>
                  <a:lnTo>
                    <a:pt x="984" y="610"/>
                  </a:lnTo>
                  <a:lnTo>
                    <a:pt x="976" y="629"/>
                  </a:lnTo>
                  <a:lnTo>
                    <a:pt x="962" y="646"/>
                  </a:lnTo>
                  <a:lnTo>
                    <a:pt x="945" y="659"/>
                  </a:lnTo>
                  <a:lnTo>
                    <a:pt x="927" y="667"/>
                  </a:lnTo>
                  <a:lnTo>
                    <a:pt x="905" y="670"/>
                  </a:lnTo>
                  <a:lnTo>
                    <a:pt x="82" y="670"/>
                  </a:lnTo>
                  <a:lnTo>
                    <a:pt x="60" y="667"/>
                  </a:lnTo>
                  <a:lnTo>
                    <a:pt x="41" y="659"/>
                  </a:lnTo>
                  <a:lnTo>
                    <a:pt x="24" y="646"/>
                  </a:lnTo>
                  <a:lnTo>
                    <a:pt x="11" y="629"/>
                  </a:lnTo>
                  <a:lnTo>
                    <a:pt x="3" y="610"/>
                  </a:lnTo>
                  <a:lnTo>
                    <a:pt x="0" y="588"/>
                  </a:lnTo>
                  <a:lnTo>
                    <a:pt x="0" y="83"/>
                  </a:lnTo>
                  <a:lnTo>
                    <a:pt x="3" y="61"/>
                  </a:lnTo>
                  <a:lnTo>
                    <a:pt x="11" y="41"/>
                  </a:lnTo>
                  <a:lnTo>
                    <a:pt x="24" y="25"/>
                  </a:lnTo>
                  <a:lnTo>
                    <a:pt x="41" y="12"/>
                  </a:lnTo>
                  <a:lnTo>
                    <a:pt x="60" y="4"/>
                  </a:lnTo>
                  <a:lnTo>
                    <a:pt x="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61" name="Shape 12461"/>
          <p:cNvGrpSpPr/>
          <p:nvPr/>
        </p:nvGrpSpPr>
        <p:grpSpPr>
          <a:xfrm>
            <a:off x="7464559" y="2812111"/>
            <a:ext cx="231541" cy="234014"/>
            <a:chOff x="8154988" y="1181101"/>
            <a:chExt cx="446087" cy="450850"/>
          </a:xfrm>
        </p:grpSpPr>
        <p:sp>
          <p:nvSpPr>
            <p:cNvPr id="12462" name="Shape 12462"/>
            <p:cNvSpPr/>
            <p:nvPr/>
          </p:nvSpPr>
          <p:spPr>
            <a:xfrm>
              <a:off x="8407400" y="1436688"/>
              <a:ext cx="193675" cy="195263"/>
            </a:xfrm>
            <a:custGeom>
              <a:avLst/>
              <a:gdLst/>
              <a:ahLst/>
              <a:cxnLst/>
              <a:rect l="0" t="0" r="0" b="0"/>
              <a:pathLst>
                <a:path w="1346" h="1353" extrusionOk="0">
                  <a:moveTo>
                    <a:pt x="370" y="0"/>
                  </a:moveTo>
                  <a:lnTo>
                    <a:pt x="371" y="1"/>
                  </a:lnTo>
                  <a:lnTo>
                    <a:pt x="1322" y="957"/>
                  </a:lnTo>
                  <a:lnTo>
                    <a:pt x="1333" y="971"/>
                  </a:lnTo>
                  <a:lnTo>
                    <a:pt x="1342" y="989"/>
                  </a:lnTo>
                  <a:lnTo>
                    <a:pt x="1346" y="1007"/>
                  </a:lnTo>
                  <a:lnTo>
                    <a:pt x="1346" y="1026"/>
                  </a:lnTo>
                  <a:lnTo>
                    <a:pt x="1342" y="1043"/>
                  </a:lnTo>
                  <a:lnTo>
                    <a:pt x="1333" y="1061"/>
                  </a:lnTo>
                  <a:lnTo>
                    <a:pt x="1322" y="1076"/>
                  </a:lnTo>
                  <a:lnTo>
                    <a:pt x="1071" y="1328"/>
                  </a:lnTo>
                  <a:lnTo>
                    <a:pt x="1057" y="1340"/>
                  </a:lnTo>
                  <a:lnTo>
                    <a:pt x="1043" y="1347"/>
                  </a:lnTo>
                  <a:lnTo>
                    <a:pt x="1027" y="1352"/>
                  </a:lnTo>
                  <a:lnTo>
                    <a:pt x="1011" y="1353"/>
                  </a:lnTo>
                  <a:lnTo>
                    <a:pt x="989" y="1350"/>
                  </a:lnTo>
                  <a:lnTo>
                    <a:pt x="969" y="1342"/>
                  </a:lnTo>
                  <a:lnTo>
                    <a:pt x="951" y="1328"/>
                  </a:lnTo>
                  <a:lnTo>
                    <a:pt x="1" y="374"/>
                  </a:lnTo>
                  <a:lnTo>
                    <a:pt x="0" y="372"/>
                  </a:lnTo>
                  <a:lnTo>
                    <a:pt x="69" y="320"/>
                  </a:lnTo>
                  <a:lnTo>
                    <a:pt x="137" y="264"/>
                  </a:lnTo>
                  <a:lnTo>
                    <a:pt x="202" y="203"/>
                  </a:lnTo>
                  <a:lnTo>
                    <a:pt x="263" y="138"/>
                  </a:lnTo>
                  <a:lnTo>
                    <a:pt x="318" y="70"/>
                  </a:lnTo>
                  <a:lnTo>
                    <a:pt x="3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3" name="Shape 12463"/>
            <p:cNvSpPr/>
            <p:nvPr/>
          </p:nvSpPr>
          <p:spPr>
            <a:xfrm>
              <a:off x="8221663" y="1360488"/>
              <a:ext cx="139700" cy="96838"/>
            </a:xfrm>
            <a:custGeom>
              <a:avLst/>
              <a:gdLst/>
              <a:ahLst/>
              <a:cxnLst/>
              <a:rect l="0" t="0" r="0" b="0"/>
              <a:pathLst>
                <a:path w="977" h="673" extrusionOk="0">
                  <a:moveTo>
                    <a:pt x="203" y="0"/>
                  </a:moveTo>
                  <a:lnTo>
                    <a:pt x="449" y="135"/>
                  </a:lnTo>
                  <a:lnTo>
                    <a:pt x="468" y="142"/>
                  </a:lnTo>
                  <a:lnTo>
                    <a:pt x="488" y="144"/>
                  </a:lnTo>
                  <a:lnTo>
                    <a:pt x="508" y="142"/>
                  </a:lnTo>
                  <a:lnTo>
                    <a:pt x="526" y="135"/>
                  </a:lnTo>
                  <a:lnTo>
                    <a:pt x="773" y="0"/>
                  </a:lnTo>
                  <a:lnTo>
                    <a:pt x="841" y="20"/>
                  </a:lnTo>
                  <a:lnTo>
                    <a:pt x="870" y="33"/>
                  </a:lnTo>
                  <a:lnTo>
                    <a:pt x="896" y="50"/>
                  </a:lnTo>
                  <a:lnTo>
                    <a:pt x="920" y="70"/>
                  </a:lnTo>
                  <a:lnTo>
                    <a:pt x="940" y="94"/>
                  </a:lnTo>
                  <a:lnTo>
                    <a:pt x="955" y="120"/>
                  </a:lnTo>
                  <a:lnTo>
                    <a:pt x="967" y="148"/>
                  </a:lnTo>
                  <a:lnTo>
                    <a:pt x="974" y="180"/>
                  </a:lnTo>
                  <a:lnTo>
                    <a:pt x="977" y="211"/>
                  </a:lnTo>
                  <a:lnTo>
                    <a:pt x="977" y="538"/>
                  </a:lnTo>
                  <a:lnTo>
                    <a:pt x="915" y="572"/>
                  </a:lnTo>
                  <a:lnTo>
                    <a:pt x="849" y="602"/>
                  </a:lnTo>
                  <a:lnTo>
                    <a:pt x="782" y="626"/>
                  </a:lnTo>
                  <a:lnTo>
                    <a:pt x="712" y="646"/>
                  </a:lnTo>
                  <a:lnTo>
                    <a:pt x="639" y="661"/>
                  </a:lnTo>
                  <a:lnTo>
                    <a:pt x="565" y="669"/>
                  </a:lnTo>
                  <a:lnTo>
                    <a:pt x="490" y="673"/>
                  </a:lnTo>
                  <a:lnTo>
                    <a:pt x="414" y="669"/>
                  </a:lnTo>
                  <a:lnTo>
                    <a:pt x="339" y="661"/>
                  </a:lnTo>
                  <a:lnTo>
                    <a:pt x="266" y="646"/>
                  </a:lnTo>
                  <a:lnTo>
                    <a:pt x="196" y="626"/>
                  </a:lnTo>
                  <a:lnTo>
                    <a:pt x="128" y="601"/>
                  </a:lnTo>
                  <a:lnTo>
                    <a:pt x="62" y="571"/>
                  </a:lnTo>
                  <a:lnTo>
                    <a:pt x="0" y="536"/>
                  </a:lnTo>
                  <a:lnTo>
                    <a:pt x="0" y="211"/>
                  </a:lnTo>
                  <a:lnTo>
                    <a:pt x="2" y="180"/>
                  </a:lnTo>
                  <a:lnTo>
                    <a:pt x="9" y="148"/>
                  </a:lnTo>
                  <a:lnTo>
                    <a:pt x="20" y="120"/>
                  </a:lnTo>
                  <a:lnTo>
                    <a:pt x="37" y="94"/>
                  </a:lnTo>
                  <a:lnTo>
                    <a:pt x="57" y="70"/>
                  </a:lnTo>
                  <a:lnTo>
                    <a:pt x="80" y="50"/>
                  </a:lnTo>
                  <a:lnTo>
                    <a:pt x="106" y="33"/>
                  </a:lnTo>
                  <a:lnTo>
                    <a:pt x="136" y="20"/>
                  </a:lnTo>
                  <a:lnTo>
                    <a:pt x="2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4" name="Shape 12464"/>
            <p:cNvSpPr/>
            <p:nvPr/>
          </p:nvSpPr>
          <p:spPr>
            <a:xfrm>
              <a:off x="8261350" y="1239838"/>
              <a:ext cx="60325" cy="58738"/>
            </a:xfrm>
            <a:custGeom>
              <a:avLst/>
              <a:gdLst/>
              <a:ahLst/>
              <a:cxnLst/>
              <a:rect l="0" t="0" r="0" b="0"/>
              <a:pathLst>
                <a:path w="408" h="411" extrusionOk="0">
                  <a:moveTo>
                    <a:pt x="204" y="0"/>
                  </a:moveTo>
                  <a:lnTo>
                    <a:pt x="237" y="4"/>
                  </a:lnTo>
                  <a:lnTo>
                    <a:pt x="268" y="11"/>
                  </a:lnTo>
                  <a:lnTo>
                    <a:pt x="298" y="23"/>
                  </a:lnTo>
                  <a:lnTo>
                    <a:pt x="325" y="40"/>
                  </a:lnTo>
                  <a:lnTo>
                    <a:pt x="349" y="61"/>
                  </a:lnTo>
                  <a:lnTo>
                    <a:pt x="368" y="84"/>
                  </a:lnTo>
                  <a:lnTo>
                    <a:pt x="385" y="111"/>
                  </a:lnTo>
                  <a:lnTo>
                    <a:pt x="398" y="141"/>
                  </a:lnTo>
                  <a:lnTo>
                    <a:pt x="406" y="172"/>
                  </a:lnTo>
                  <a:lnTo>
                    <a:pt x="408" y="206"/>
                  </a:lnTo>
                  <a:lnTo>
                    <a:pt x="406" y="239"/>
                  </a:lnTo>
                  <a:lnTo>
                    <a:pt x="398" y="270"/>
                  </a:lnTo>
                  <a:lnTo>
                    <a:pt x="385" y="300"/>
                  </a:lnTo>
                  <a:lnTo>
                    <a:pt x="368" y="327"/>
                  </a:lnTo>
                  <a:lnTo>
                    <a:pt x="349" y="351"/>
                  </a:lnTo>
                  <a:lnTo>
                    <a:pt x="325" y="371"/>
                  </a:lnTo>
                  <a:lnTo>
                    <a:pt x="298" y="388"/>
                  </a:lnTo>
                  <a:lnTo>
                    <a:pt x="268" y="400"/>
                  </a:lnTo>
                  <a:lnTo>
                    <a:pt x="237" y="409"/>
                  </a:lnTo>
                  <a:lnTo>
                    <a:pt x="204" y="411"/>
                  </a:lnTo>
                  <a:lnTo>
                    <a:pt x="171" y="409"/>
                  </a:lnTo>
                  <a:lnTo>
                    <a:pt x="139" y="400"/>
                  </a:lnTo>
                  <a:lnTo>
                    <a:pt x="110" y="388"/>
                  </a:lnTo>
                  <a:lnTo>
                    <a:pt x="83" y="371"/>
                  </a:lnTo>
                  <a:lnTo>
                    <a:pt x="60" y="351"/>
                  </a:lnTo>
                  <a:lnTo>
                    <a:pt x="39" y="327"/>
                  </a:lnTo>
                  <a:lnTo>
                    <a:pt x="23" y="300"/>
                  </a:lnTo>
                  <a:lnTo>
                    <a:pt x="10" y="270"/>
                  </a:lnTo>
                  <a:lnTo>
                    <a:pt x="3" y="239"/>
                  </a:lnTo>
                  <a:lnTo>
                    <a:pt x="0" y="206"/>
                  </a:lnTo>
                  <a:lnTo>
                    <a:pt x="3" y="172"/>
                  </a:lnTo>
                  <a:lnTo>
                    <a:pt x="10" y="141"/>
                  </a:lnTo>
                  <a:lnTo>
                    <a:pt x="23" y="111"/>
                  </a:lnTo>
                  <a:lnTo>
                    <a:pt x="39" y="84"/>
                  </a:lnTo>
                  <a:lnTo>
                    <a:pt x="60" y="61"/>
                  </a:lnTo>
                  <a:lnTo>
                    <a:pt x="83" y="40"/>
                  </a:lnTo>
                  <a:lnTo>
                    <a:pt x="110" y="23"/>
                  </a:lnTo>
                  <a:lnTo>
                    <a:pt x="139" y="11"/>
                  </a:lnTo>
                  <a:lnTo>
                    <a:pt x="171" y="4"/>
                  </a:lnTo>
                  <a:lnTo>
                    <a:pt x="2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5" name="Shape 12465"/>
            <p:cNvSpPr/>
            <p:nvPr/>
          </p:nvSpPr>
          <p:spPr>
            <a:xfrm>
              <a:off x="8154988" y="1181101"/>
              <a:ext cx="274638" cy="239713"/>
            </a:xfrm>
            <a:custGeom>
              <a:avLst/>
              <a:gdLst/>
              <a:ahLst/>
              <a:cxnLst/>
              <a:rect l="0" t="0" r="0" b="0"/>
              <a:pathLst>
                <a:path w="1906" h="1659" extrusionOk="0">
                  <a:moveTo>
                    <a:pt x="951" y="248"/>
                  </a:moveTo>
                  <a:lnTo>
                    <a:pt x="905" y="251"/>
                  </a:lnTo>
                  <a:lnTo>
                    <a:pt x="861" y="260"/>
                  </a:lnTo>
                  <a:lnTo>
                    <a:pt x="820" y="273"/>
                  </a:lnTo>
                  <a:lnTo>
                    <a:pt x="779" y="292"/>
                  </a:lnTo>
                  <a:lnTo>
                    <a:pt x="743" y="314"/>
                  </a:lnTo>
                  <a:lnTo>
                    <a:pt x="708" y="341"/>
                  </a:lnTo>
                  <a:lnTo>
                    <a:pt x="678" y="372"/>
                  </a:lnTo>
                  <a:lnTo>
                    <a:pt x="651" y="406"/>
                  </a:lnTo>
                  <a:lnTo>
                    <a:pt x="629" y="443"/>
                  </a:lnTo>
                  <a:lnTo>
                    <a:pt x="610" y="483"/>
                  </a:lnTo>
                  <a:lnTo>
                    <a:pt x="597" y="526"/>
                  </a:lnTo>
                  <a:lnTo>
                    <a:pt x="589" y="570"/>
                  </a:lnTo>
                  <a:lnTo>
                    <a:pt x="585" y="616"/>
                  </a:lnTo>
                  <a:lnTo>
                    <a:pt x="589" y="662"/>
                  </a:lnTo>
                  <a:lnTo>
                    <a:pt x="597" y="706"/>
                  </a:lnTo>
                  <a:lnTo>
                    <a:pt x="610" y="749"/>
                  </a:lnTo>
                  <a:lnTo>
                    <a:pt x="629" y="788"/>
                  </a:lnTo>
                  <a:lnTo>
                    <a:pt x="651" y="825"/>
                  </a:lnTo>
                  <a:lnTo>
                    <a:pt x="678" y="859"/>
                  </a:lnTo>
                  <a:lnTo>
                    <a:pt x="708" y="890"/>
                  </a:lnTo>
                  <a:lnTo>
                    <a:pt x="743" y="917"/>
                  </a:lnTo>
                  <a:lnTo>
                    <a:pt x="779" y="940"/>
                  </a:lnTo>
                  <a:lnTo>
                    <a:pt x="820" y="958"/>
                  </a:lnTo>
                  <a:lnTo>
                    <a:pt x="861" y="971"/>
                  </a:lnTo>
                  <a:lnTo>
                    <a:pt x="905" y="980"/>
                  </a:lnTo>
                  <a:lnTo>
                    <a:pt x="951" y="983"/>
                  </a:lnTo>
                  <a:lnTo>
                    <a:pt x="997" y="980"/>
                  </a:lnTo>
                  <a:lnTo>
                    <a:pt x="1040" y="971"/>
                  </a:lnTo>
                  <a:lnTo>
                    <a:pt x="1083" y="958"/>
                  </a:lnTo>
                  <a:lnTo>
                    <a:pt x="1123" y="940"/>
                  </a:lnTo>
                  <a:lnTo>
                    <a:pt x="1159" y="917"/>
                  </a:lnTo>
                  <a:lnTo>
                    <a:pt x="1193" y="890"/>
                  </a:lnTo>
                  <a:lnTo>
                    <a:pt x="1224" y="859"/>
                  </a:lnTo>
                  <a:lnTo>
                    <a:pt x="1251" y="825"/>
                  </a:lnTo>
                  <a:lnTo>
                    <a:pt x="1274" y="788"/>
                  </a:lnTo>
                  <a:lnTo>
                    <a:pt x="1291" y="749"/>
                  </a:lnTo>
                  <a:lnTo>
                    <a:pt x="1305" y="706"/>
                  </a:lnTo>
                  <a:lnTo>
                    <a:pt x="1313" y="662"/>
                  </a:lnTo>
                  <a:lnTo>
                    <a:pt x="1316" y="616"/>
                  </a:lnTo>
                  <a:lnTo>
                    <a:pt x="1313" y="570"/>
                  </a:lnTo>
                  <a:lnTo>
                    <a:pt x="1305" y="526"/>
                  </a:lnTo>
                  <a:lnTo>
                    <a:pt x="1291" y="483"/>
                  </a:lnTo>
                  <a:lnTo>
                    <a:pt x="1274" y="443"/>
                  </a:lnTo>
                  <a:lnTo>
                    <a:pt x="1251" y="406"/>
                  </a:lnTo>
                  <a:lnTo>
                    <a:pt x="1224" y="372"/>
                  </a:lnTo>
                  <a:lnTo>
                    <a:pt x="1193" y="341"/>
                  </a:lnTo>
                  <a:lnTo>
                    <a:pt x="1159" y="314"/>
                  </a:lnTo>
                  <a:lnTo>
                    <a:pt x="1123" y="292"/>
                  </a:lnTo>
                  <a:lnTo>
                    <a:pt x="1083" y="273"/>
                  </a:lnTo>
                  <a:lnTo>
                    <a:pt x="1040" y="260"/>
                  </a:lnTo>
                  <a:lnTo>
                    <a:pt x="997" y="251"/>
                  </a:lnTo>
                  <a:lnTo>
                    <a:pt x="951" y="248"/>
                  </a:lnTo>
                  <a:close/>
                  <a:moveTo>
                    <a:pt x="953" y="0"/>
                  </a:moveTo>
                  <a:lnTo>
                    <a:pt x="1031" y="3"/>
                  </a:lnTo>
                  <a:lnTo>
                    <a:pt x="1107" y="13"/>
                  </a:lnTo>
                  <a:lnTo>
                    <a:pt x="1182" y="28"/>
                  </a:lnTo>
                  <a:lnTo>
                    <a:pt x="1254" y="49"/>
                  </a:lnTo>
                  <a:lnTo>
                    <a:pt x="1324" y="76"/>
                  </a:lnTo>
                  <a:lnTo>
                    <a:pt x="1390" y="107"/>
                  </a:lnTo>
                  <a:lnTo>
                    <a:pt x="1455" y="144"/>
                  </a:lnTo>
                  <a:lnTo>
                    <a:pt x="1515" y="185"/>
                  </a:lnTo>
                  <a:lnTo>
                    <a:pt x="1572" y="230"/>
                  </a:lnTo>
                  <a:lnTo>
                    <a:pt x="1627" y="281"/>
                  </a:lnTo>
                  <a:lnTo>
                    <a:pt x="1677" y="335"/>
                  </a:lnTo>
                  <a:lnTo>
                    <a:pt x="1721" y="393"/>
                  </a:lnTo>
                  <a:lnTo>
                    <a:pt x="1763" y="453"/>
                  </a:lnTo>
                  <a:lnTo>
                    <a:pt x="1799" y="518"/>
                  </a:lnTo>
                  <a:lnTo>
                    <a:pt x="1831" y="585"/>
                  </a:lnTo>
                  <a:lnTo>
                    <a:pt x="1857" y="655"/>
                  </a:lnTo>
                  <a:lnTo>
                    <a:pt x="1877" y="728"/>
                  </a:lnTo>
                  <a:lnTo>
                    <a:pt x="1893" y="803"/>
                  </a:lnTo>
                  <a:lnTo>
                    <a:pt x="1902" y="879"/>
                  </a:lnTo>
                  <a:lnTo>
                    <a:pt x="1906" y="958"/>
                  </a:lnTo>
                  <a:lnTo>
                    <a:pt x="1902" y="1033"/>
                  </a:lnTo>
                  <a:lnTo>
                    <a:pt x="1894" y="1106"/>
                  </a:lnTo>
                  <a:lnTo>
                    <a:pt x="1881" y="1178"/>
                  </a:lnTo>
                  <a:lnTo>
                    <a:pt x="1861" y="1247"/>
                  </a:lnTo>
                  <a:lnTo>
                    <a:pt x="1837" y="1315"/>
                  </a:lnTo>
                  <a:lnTo>
                    <a:pt x="1809" y="1380"/>
                  </a:lnTo>
                  <a:lnTo>
                    <a:pt x="1775" y="1441"/>
                  </a:lnTo>
                  <a:lnTo>
                    <a:pt x="1738" y="1501"/>
                  </a:lnTo>
                  <a:lnTo>
                    <a:pt x="1695" y="1558"/>
                  </a:lnTo>
                  <a:lnTo>
                    <a:pt x="1651" y="1610"/>
                  </a:lnTo>
                  <a:lnTo>
                    <a:pt x="1601" y="1659"/>
                  </a:lnTo>
                  <a:lnTo>
                    <a:pt x="1601" y="1454"/>
                  </a:lnTo>
                  <a:lnTo>
                    <a:pt x="1598" y="1408"/>
                  </a:lnTo>
                  <a:lnTo>
                    <a:pt x="1589" y="1363"/>
                  </a:lnTo>
                  <a:lnTo>
                    <a:pt x="1576" y="1320"/>
                  </a:lnTo>
                  <a:lnTo>
                    <a:pt x="1557" y="1279"/>
                  </a:lnTo>
                  <a:lnTo>
                    <a:pt x="1533" y="1241"/>
                  </a:lnTo>
                  <a:lnTo>
                    <a:pt x="1505" y="1207"/>
                  </a:lnTo>
                  <a:lnTo>
                    <a:pt x="1472" y="1176"/>
                  </a:lnTo>
                  <a:lnTo>
                    <a:pt x="1436" y="1149"/>
                  </a:lnTo>
                  <a:lnTo>
                    <a:pt x="1397" y="1126"/>
                  </a:lnTo>
                  <a:lnTo>
                    <a:pt x="1354" y="1110"/>
                  </a:lnTo>
                  <a:lnTo>
                    <a:pt x="1352" y="1109"/>
                  </a:lnTo>
                  <a:lnTo>
                    <a:pt x="1252" y="1078"/>
                  </a:lnTo>
                  <a:lnTo>
                    <a:pt x="1230" y="1074"/>
                  </a:lnTo>
                  <a:lnTo>
                    <a:pt x="1209" y="1076"/>
                  </a:lnTo>
                  <a:lnTo>
                    <a:pt x="1189" y="1084"/>
                  </a:lnTo>
                  <a:lnTo>
                    <a:pt x="951" y="1214"/>
                  </a:lnTo>
                  <a:lnTo>
                    <a:pt x="713" y="1084"/>
                  </a:lnTo>
                  <a:lnTo>
                    <a:pt x="693" y="1076"/>
                  </a:lnTo>
                  <a:lnTo>
                    <a:pt x="672" y="1074"/>
                  </a:lnTo>
                  <a:lnTo>
                    <a:pt x="651" y="1078"/>
                  </a:lnTo>
                  <a:lnTo>
                    <a:pt x="550" y="1109"/>
                  </a:lnTo>
                  <a:lnTo>
                    <a:pt x="549" y="1110"/>
                  </a:lnTo>
                  <a:lnTo>
                    <a:pt x="505" y="1126"/>
                  </a:lnTo>
                  <a:lnTo>
                    <a:pt x="466" y="1149"/>
                  </a:lnTo>
                  <a:lnTo>
                    <a:pt x="430" y="1176"/>
                  </a:lnTo>
                  <a:lnTo>
                    <a:pt x="398" y="1207"/>
                  </a:lnTo>
                  <a:lnTo>
                    <a:pt x="370" y="1241"/>
                  </a:lnTo>
                  <a:lnTo>
                    <a:pt x="346" y="1279"/>
                  </a:lnTo>
                  <a:lnTo>
                    <a:pt x="326" y="1320"/>
                  </a:lnTo>
                  <a:lnTo>
                    <a:pt x="313" y="1363"/>
                  </a:lnTo>
                  <a:lnTo>
                    <a:pt x="304" y="1408"/>
                  </a:lnTo>
                  <a:lnTo>
                    <a:pt x="301" y="1454"/>
                  </a:lnTo>
                  <a:lnTo>
                    <a:pt x="301" y="1656"/>
                  </a:lnTo>
                  <a:lnTo>
                    <a:pt x="252" y="1607"/>
                  </a:lnTo>
                  <a:lnTo>
                    <a:pt x="208" y="1554"/>
                  </a:lnTo>
                  <a:lnTo>
                    <a:pt x="166" y="1498"/>
                  </a:lnTo>
                  <a:lnTo>
                    <a:pt x="130" y="1439"/>
                  </a:lnTo>
                  <a:lnTo>
                    <a:pt x="96" y="1377"/>
                  </a:lnTo>
                  <a:lnTo>
                    <a:pt x="68" y="1313"/>
                  </a:lnTo>
                  <a:lnTo>
                    <a:pt x="44" y="1246"/>
                  </a:lnTo>
                  <a:lnTo>
                    <a:pt x="25" y="1177"/>
                  </a:lnTo>
                  <a:lnTo>
                    <a:pt x="12" y="1105"/>
                  </a:lnTo>
                  <a:lnTo>
                    <a:pt x="4" y="1032"/>
                  </a:lnTo>
                  <a:lnTo>
                    <a:pt x="0" y="958"/>
                  </a:lnTo>
                  <a:lnTo>
                    <a:pt x="4" y="879"/>
                  </a:lnTo>
                  <a:lnTo>
                    <a:pt x="13" y="803"/>
                  </a:lnTo>
                  <a:lnTo>
                    <a:pt x="27" y="728"/>
                  </a:lnTo>
                  <a:lnTo>
                    <a:pt x="48" y="655"/>
                  </a:lnTo>
                  <a:lnTo>
                    <a:pt x="75" y="585"/>
                  </a:lnTo>
                  <a:lnTo>
                    <a:pt x="107" y="518"/>
                  </a:lnTo>
                  <a:lnTo>
                    <a:pt x="143" y="453"/>
                  </a:lnTo>
                  <a:lnTo>
                    <a:pt x="184" y="393"/>
                  </a:lnTo>
                  <a:lnTo>
                    <a:pt x="229" y="335"/>
                  </a:lnTo>
                  <a:lnTo>
                    <a:pt x="279" y="281"/>
                  </a:lnTo>
                  <a:lnTo>
                    <a:pt x="333" y="230"/>
                  </a:lnTo>
                  <a:lnTo>
                    <a:pt x="390" y="185"/>
                  </a:lnTo>
                  <a:lnTo>
                    <a:pt x="451" y="144"/>
                  </a:lnTo>
                  <a:lnTo>
                    <a:pt x="515" y="107"/>
                  </a:lnTo>
                  <a:lnTo>
                    <a:pt x="582" y="76"/>
                  </a:lnTo>
                  <a:lnTo>
                    <a:pt x="652" y="49"/>
                  </a:lnTo>
                  <a:lnTo>
                    <a:pt x="724" y="28"/>
                  </a:lnTo>
                  <a:lnTo>
                    <a:pt x="798" y="13"/>
                  </a:lnTo>
                  <a:lnTo>
                    <a:pt x="875" y="3"/>
                  </a:lnTo>
                  <a:lnTo>
                    <a:pt x="9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66" name="Shape 12466"/>
          <p:cNvGrpSpPr/>
          <p:nvPr/>
        </p:nvGrpSpPr>
        <p:grpSpPr>
          <a:xfrm>
            <a:off x="5864537" y="2800163"/>
            <a:ext cx="230718" cy="257910"/>
            <a:chOff x="6892925" y="1135063"/>
            <a:chExt cx="444500" cy="496888"/>
          </a:xfrm>
        </p:grpSpPr>
        <p:sp>
          <p:nvSpPr>
            <p:cNvPr id="12467" name="Shape 12467"/>
            <p:cNvSpPr/>
            <p:nvPr/>
          </p:nvSpPr>
          <p:spPr>
            <a:xfrm>
              <a:off x="6892925" y="1470026"/>
              <a:ext cx="444500" cy="161925"/>
            </a:xfrm>
            <a:custGeom>
              <a:avLst/>
              <a:gdLst/>
              <a:ahLst/>
              <a:cxnLst/>
              <a:rect l="0" t="0" r="0" b="0"/>
              <a:pathLst>
                <a:path w="3076" h="1118" extrusionOk="0">
                  <a:moveTo>
                    <a:pt x="3076" y="0"/>
                  </a:moveTo>
                  <a:lnTo>
                    <a:pt x="3076" y="2"/>
                  </a:lnTo>
                  <a:lnTo>
                    <a:pt x="3075" y="2"/>
                  </a:lnTo>
                  <a:lnTo>
                    <a:pt x="3075" y="1013"/>
                  </a:lnTo>
                  <a:lnTo>
                    <a:pt x="3073" y="1037"/>
                  </a:lnTo>
                  <a:lnTo>
                    <a:pt x="3064" y="1060"/>
                  </a:lnTo>
                  <a:lnTo>
                    <a:pt x="3052" y="1079"/>
                  </a:lnTo>
                  <a:lnTo>
                    <a:pt x="3036" y="1095"/>
                  </a:lnTo>
                  <a:lnTo>
                    <a:pt x="3016" y="1108"/>
                  </a:lnTo>
                  <a:lnTo>
                    <a:pt x="2995" y="1115"/>
                  </a:lnTo>
                  <a:lnTo>
                    <a:pt x="2969" y="1118"/>
                  </a:lnTo>
                  <a:lnTo>
                    <a:pt x="105" y="1118"/>
                  </a:lnTo>
                  <a:lnTo>
                    <a:pt x="81" y="1115"/>
                  </a:lnTo>
                  <a:lnTo>
                    <a:pt x="58" y="1108"/>
                  </a:lnTo>
                  <a:lnTo>
                    <a:pt x="39" y="1095"/>
                  </a:lnTo>
                  <a:lnTo>
                    <a:pt x="23" y="1079"/>
                  </a:lnTo>
                  <a:lnTo>
                    <a:pt x="10" y="1060"/>
                  </a:lnTo>
                  <a:lnTo>
                    <a:pt x="2" y="1037"/>
                  </a:lnTo>
                  <a:lnTo>
                    <a:pt x="0" y="1013"/>
                  </a:lnTo>
                  <a:lnTo>
                    <a:pt x="0" y="2"/>
                  </a:lnTo>
                  <a:lnTo>
                    <a:pt x="2" y="6"/>
                  </a:lnTo>
                  <a:lnTo>
                    <a:pt x="27" y="37"/>
                  </a:lnTo>
                  <a:lnTo>
                    <a:pt x="54" y="64"/>
                  </a:lnTo>
                  <a:lnTo>
                    <a:pt x="85" y="88"/>
                  </a:lnTo>
                  <a:lnTo>
                    <a:pt x="119" y="108"/>
                  </a:lnTo>
                  <a:lnTo>
                    <a:pt x="154" y="125"/>
                  </a:lnTo>
                  <a:lnTo>
                    <a:pt x="191" y="137"/>
                  </a:lnTo>
                  <a:lnTo>
                    <a:pt x="229" y="144"/>
                  </a:lnTo>
                  <a:lnTo>
                    <a:pt x="269" y="146"/>
                  </a:lnTo>
                  <a:lnTo>
                    <a:pt x="2806" y="146"/>
                  </a:lnTo>
                  <a:lnTo>
                    <a:pt x="2845" y="143"/>
                  </a:lnTo>
                  <a:lnTo>
                    <a:pt x="2884" y="135"/>
                  </a:lnTo>
                  <a:lnTo>
                    <a:pt x="2922" y="123"/>
                  </a:lnTo>
                  <a:lnTo>
                    <a:pt x="2958" y="106"/>
                  </a:lnTo>
                  <a:lnTo>
                    <a:pt x="2991" y="85"/>
                  </a:lnTo>
                  <a:lnTo>
                    <a:pt x="3023" y="61"/>
                  </a:lnTo>
                  <a:lnTo>
                    <a:pt x="3051" y="33"/>
                  </a:lnTo>
                  <a:lnTo>
                    <a:pt x="3075" y="2"/>
                  </a:lnTo>
                  <a:lnTo>
                    <a:pt x="30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8" name="Shape 12468"/>
            <p:cNvSpPr/>
            <p:nvPr/>
          </p:nvSpPr>
          <p:spPr>
            <a:xfrm>
              <a:off x="6915150" y="1252538"/>
              <a:ext cx="398463" cy="207963"/>
            </a:xfrm>
            <a:custGeom>
              <a:avLst/>
              <a:gdLst/>
              <a:ahLst/>
              <a:cxnLst/>
              <a:rect l="0" t="0" r="0" b="0"/>
              <a:pathLst>
                <a:path w="2764" h="1439" extrusionOk="0">
                  <a:moveTo>
                    <a:pt x="487" y="973"/>
                  </a:moveTo>
                  <a:lnTo>
                    <a:pt x="463" y="976"/>
                  </a:lnTo>
                  <a:lnTo>
                    <a:pt x="440" y="983"/>
                  </a:lnTo>
                  <a:lnTo>
                    <a:pt x="422" y="996"/>
                  </a:lnTo>
                  <a:lnTo>
                    <a:pt x="405" y="1013"/>
                  </a:lnTo>
                  <a:lnTo>
                    <a:pt x="392" y="1032"/>
                  </a:lnTo>
                  <a:lnTo>
                    <a:pt x="384" y="1054"/>
                  </a:lnTo>
                  <a:lnTo>
                    <a:pt x="382" y="1078"/>
                  </a:lnTo>
                  <a:lnTo>
                    <a:pt x="384" y="1103"/>
                  </a:lnTo>
                  <a:lnTo>
                    <a:pt x="392" y="1126"/>
                  </a:lnTo>
                  <a:lnTo>
                    <a:pt x="405" y="1145"/>
                  </a:lnTo>
                  <a:lnTo>
                    <a:pt x="422" y="1161"/>
                  </a:lnTo>
                  <a:lnTo>
                    <a:pt x="440" y="1174"/>
                  </a:lnTo>
                  <a:lnTo>
                    <a:pt x="463" y="1182"/>
                  </a:lnTo>
                  <a:lnTo>
                    <a:pt x="487" y="1184"/>
                  </a:lnTo>
                  <a:lnTo>
                    <a:pt x="2278" y="1184"/>
                  </a:lnTo>
                  <a:lnTo>
                    <a:pt x="2301" y="1182"/>
                  </a:lnTo>
                  <a:lnTo>
                    <a:pt x="2324" y="1174"/>
                  </a:lnTo>
                  <a:lnTo>
                    <a:pt x="2343" y="1161"/>
                  </a:lnTo>
                  <a:lnTo>
                    <a:pt x="2360" y="1145"/>
                  </a:lnTo>
                  <a:lnTo>
                    <a:pt x="2372" y="1126"/>
                  </a:lnTo>
                  <a:lnTo>
                    <a:pt x="2381" y="1103"/>
                  </a:lnTo>
                  <a:lnTo>
                    <a:pt x="2383" y="1078"/>
                  </a:lnTo>
                  <a:lnTo>
                    <a:pt x="2381" y="1054"/>
                  </a:lnTo>
                  <a:lnTo>
                    <a:pt x="2372" y="1032"/>
                  </a:lnTo>
                  <a:lnTo>
                    <a:pt x="2360" y="1013"/>
                  </a:lnTo>
                  <a:lnTo>
                    <a:pt x="2343" y="996"/>
                  </a:lnTo>
                  <a:lnTo>
                    <a:pt x="2324" y="983"/>
                  </a:lnTo>
                  <a:lnTo>
                    <a:pt x="2301" y="976"/>
                  </a:lnTo>
                  <a:lnTo>
                    <a:pt x="2278" y="973"/>
                  </a:lnTo>
                  <a:lnTo>
                    <a:pt x="487" y="973"/>
                  </a:lnTo>
                  <a:close/>
                  <a:moveTo>
                    <a:pt x="567" y="0"/>
                  </a:moveTo>
                  <a:lnTo>
                    <a:pt x="626" y="0"/>
                  </a:lnTo>
                  <a:lnTo>
                    <a:pt x="626" y="613"/>
                  </a:lnTo>
                  <a:lnTo>
                    <a:pt x="629" y="636"/>
                  </a:lnTo>
                  <a:lnTo>
                    <a:pt x="638" y="657"/>
                  </a:lnTo>
                  <a:lnTo>
                    <a:pt x="652" y="674"/>
                  </a:lnTo>
                  <a:lnTo>
                    <a:pt x="670" y="688"/>
                  </a:lnTo>
                  <a:lnTo>
                    <a:pt x="691" y="697"/>
                  </a:lnTo>
                  <a:lnTo>
                    <a:pt x="714" y="701"/>
                  </a:lnTo>
                  <a:lnTo>
                    <a:pt x="2051" y="701"/>
                  </a:lnTo>
                  <a:lnTo>
                    <a:pt x="2074" y="697"/>
                  </a:lnTo>
                  <a:lnTo>
                    <a:pt x="2095" y="688"/>
                  </a:lnTo>
                  <a:lnTo>
                    <a:pt x="2113" y="674"/>
                  </a:lnTo>
                  <a:lnTo>
                    <a:pt x="2126" y="657"/>
                  </a:lnTo>
                  <a:lnTo>
                    <a:pt x="2136" y="636"/>
                  </a:lnTo>
                  <a:lnTo>
                    <a:pt x="2139" y="613"/>
                  </a:lnTo>
                  <a:lnTo>
                    <a:pt x="2139" y="0"/>
                  </a:lnTo>
                  <a:lnTo>
                    <a:pt x="2199" y="0"/>
                  </a:lnTo>
                  <a:lnTo>
                    <a:pt x="2222" y="2"/>
                  </a:lnTo>
                  <a:lnTo>
                    <a:pt x="2244" y="10"/>
                  </a:lnTo>
                  <a:lnTo>
                    <a:pt x="2264" y="20"/>
                  </a:lnTo>
                  <a:lnTo>
                    <a:pt x="2281" y="35"/>
                  </a:lnTo>
                  <a:lnTo>
                    <a:pt x="2295" y="54"/>
                  </a:lnTo>
                  <a:lnTo>
                    <a:pt x="2306" y="75"/>
                  </a:lnTo>
                  <a:lnTo>
                    <a:pt x="2757" y="1284"/>
                  </a:lnTo>
                  <a:lnTo>
                    <a:pt x="2763" y="1309"/>
                  </a:lnTo>
                  <a:lnTo>
                    <a:pt x="2764" y="1334"/>
                  </a:lnTo>
                  <a:lnTo>
                    <a:pt x="2759" y="1357"/>
                  </a:lnTo>
                  <a:lnTo>
                    <a:pt x="2751" y="1379"/>
                  </a:lnTo>
                  <a:lnTo>
                    <a:pt x="2737" y="1399"/>
                  </a:lnTo>
                  <a:lnTo>
                    <a:pt x="2720" y="1414"/>
                  </a:lnTo>
                  <a:lnTo>
                    <a:pt x="2700" y="1427"/>
                  </a:lnTo>
                  <a:lnTo>
                    <a:pt x="2676" y="1435"/>
                  </a:lnTo>
                  <a:lnTo>
                    <a:pt x="2651" y="1439"/>
                  </a:lnTo>
                  <a:lnTo>
                    <a:pt x="114" y="1439"/>
                  </a:lnTo>
                  <a:lnTo>
                    <a:pt x="89" y="1435"/>
                  </a:lnTo>
                  <a:lnTo>
                    <a:pt x="65" y="1427"/>
                  </a:lnTo>
                  <a:lnTo>
                    <a:pt x="45" y="1414"/>
                  </a:lnTo>
                  <a:lnTo>
                    <a:pt x="27" y="1399"/>
                  </a:lnTo>
                  <a:lnTo>
                    <a:pt x="15" y="1379"/>
                  </a:lnTo>
                  <a:lnTo>
                    <a:pt x="6" y="1357"/>
                  </a:lnTo>
                  <a:lnTo>
                    <a:pt x="0" y="1334"/>
                  </a:lnTo>
                  <a:lnTo>
                    <a:pt x="1" y="1309"/>
                  </a:lnTo>
                  <a:lnTo>
                    <a:pt x="8" y="1284"/>
                  </a:lnTo>
                  <a:lnTo>
                    <a:pt x="459" y="75"/>
                  </a:lnTo>
                  <a:lnTo>
                    <a:pt x="470" y="54"/>
                  </a:lnTo>
                  <a:lnTo>
                    <a:pt x="484" y="35"/>
                  </a:lnTo>
                  <a:lnTo>
                    <a:pt x="501" y="20"/>
                  </a:lnTo>
                  <a:lnTo>
                    <a:pt x="521" y="10"/>
                  </a:lnTo>
                  <a:lnTo>
                    <a:pt x="543" y="2"/>
                  </a:lnTo>
                  <a:lnTo>
                    <a:pt x="5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69" name="Shape 12469"/>
            <p:cNvSpPr/>
            <p:nvPr/>
          </p:nvSpPr>
          <p:spPr>
            <a:xfrm>
              <a:off x="7073900" y="1273176"/>
              <a:ext cx="82550" cy="55563"/>
            </a:xfrm>
            <a:custGeom>
              <a:avLst/>
              <a:gdLst/>
              <a:ahLst/>
              <a:cxnLst/>
              <a:rect l="0" t="0" r="0" b="0"/>
              <a:pathLst>
                <a:path w="575" h="380" extrusionOk="0">
                  <a:moveTo>
                    <a:pt x="104" y="0"/>
                  </a:moveTo>
                  <a:lnTo>
                    <a:pt x="256" y="65"/>
                  </a:lnTo>
                  <a:lnTo>
                    <a:pt x="276" y="70"/>
                  </a:lnTo>
                  <a:lnTo>
                    <a:pt x="298" y="70"/>
                  </a:lnTo>
                  <a:lnTo>
                    <a:pt x="319" y="65"/>
                  </a:lnTo>
                  <a:lnTo>
                    <a:pt x="470" y="0"/>
                  </a:lnTo>
                  <a:lnTo>
                    <a:pt x="506" y="10"/>
                  </a:lnTo>
                  <a:lnTo>
                    <a:pt x="525" y="20"/>
                  </a:lnTo>
                  <a:lnTo>
                    <a:pt x="541" y="32"/>
                  </a:lnTo>
                  <a:lnTo>
                    <a:pt x="556" y="48"/>
                  </a:lnTo>
                  <a:lnTo>
                    <a:pt x="565" y="66"/>
                  </a:lnTo>
                  <a:lnTo>
                    <a:pt x="572" y="86"/>
                  </a:lnTo>
                  <a:lnTo>
                    <a:pt x="575" y="107"/>
                  </a:lnTo>
                  <a:lnTo>
                    <a:pt x="575" y="380"/>
                  </a:lnTo>
                  <a:lnTo>
                    <a:pt x="0" y="380"/>
                  </a:lnTo>
                  <a:lnTo>
                    <a:pt x="0" y="107"/>
                  </a:lnTo>
                  <a:lnTo>
                    <a:pt x="3" y="86"/>
                  </a:lnTo>
                  <a:lnTo>
                    <a:pt x="10" y="66"/>
                  </a:lnTo>
                  <a:lnTo>
                    <a:pt x="20" y="48"/>
                  </a:lnTo>
                  <a:lnTo>
                    <a:pt x="34" y="32"/>
                  </a:lnTo>
                  <a:lnTo>
                    <a:pt x="50" y="20"/>
                  </a:lnTo>
                  <a:lnTo>
                    <a:pt x="69" y="10"/>
                  </a:lnTo>
                  <a:lnTo>
                    <a:pt x="1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0" name="Shape 12470"/>
            <p:cNvSpPr/>
            <p:nvPr/>
          </p:nvSpPr>
          <p:spPr>
            <a:xfrm>
              <a:off x="7031038" y="1135063"/>
              <a:ext cx="168275" cy="193675"/>
            </a:xfrm>
            <a:custGeom>
              <a:avLst/>
              <a:gdLst/>
              <a:ahLst/>
              <a:cxnLst/>
              <a:rect l="0" t="0" r="0" b="0"/>
              <a:pathLst>
                <a:path w="1165" h="1337" extrusionOk="0">
                  <a:moveTo>
                    <a:pt x="583" y="211"/>
                  </a:moveTo>
                  <a:lnTo>
                    <a:pt x="543" y="214"/>
                  </a:lnTo>
                  <a:lnTo>
                    <a:pt x="507" y="222"/>
                  </a:lnTo>
                  <a:lnTo>
                    <a:pt x="471" y="236"/>
                  </a:lnTo>
                  <a:lnTo>
                    <a:pt x="439" y="254"/>
                  </a:lnTo>
                  <a:lnTo>
                    <a:pt x="410" y="276"/>
                  </a:lnTo>
                  <a:lnTo>
                    <a:pt x="384" y="302"/>
                  </a:lnTo>
                  <a:lnTo>
                    <a:pt x="362" y="331"/>
                  </a:lnTo>
                  <a:lnTo>
                    <a:pt x="344" y="363"/>
                  </a:lnTo>
                  <a:lnTo>
                    <a:pt x="331" y="399"/>
                  </a:lnTo>
                  <a:lnTo>
                    <a:pt x="322" y="436"/>
                  </a:lnTo>
                  <a:lnTo>
                    <a:pt x="319" y="474"/>
                  </a:lnTo>
                  <a:lnTo>
                    <a:pt x="322" y="514"/>
                  </a:lnTo>
                  <a:lnTo>
                    <a:pt x="331" y="551"/>
                  </a:lnTo>
                  <a:lnTo>
                    <a:pt x="344" y="586"/>
                  </a:lnTo>
                  <a:lnTo>
                    <a:pt x="362" y="619"/>
                  </a:lnTo>
                  <a:lnTo>
                    <a:pt x="384" y="648"/>
                  </a:lnTo>
                  <a:lnTo>
                    <a:pt x="410" y="674"/>
                  </a:lnTo>
                  <a:lnTo>
                    <a:pt x="439" y="696"/>
                  </a:lnTo>
                  <a:lnTo>
                    <a:pt x="471" y="714"/>
                  </a:lnTo>
                  <a:lnTo>
                    <a:pt x="507" y="728"/>
                  </a:lnTo>
                  <a:lnTo>
                    <a:pt x="543" y="736"/>
                  </a:lnTo>
                  <a:lnTo>
                    <a:pt x="583" y="739"/>
                  </a:lnTo>
                  <a:lnTo>
                    <a:pt x="621" y="736"/>
                  </a:lnTo>
                  <a:lnTo>
                    <a:pt x="658" y="728"/>
                  </a:lnTo>
                  <a:lnTo>
                    <a:pt x="693" y="714"/>
                  </a:lnTo>
                  <a:lnTo>
                    <a:pt x="726" y="696"/>
                  </a:lnTo>
                  <a:lnTo>
                    <a:pt x="755" y="674"/>
                  </a:lnTo>
                  <a:lnTo>
                    <a:pt x="781" y="648"/>
                  </a:lnTo>
                  <a:lnTo>
                    <a:pt x="803" y="619"/>
                  </a:lnTo>
                  <a:lnTo>
                    <a:pt x="821" y="586"/>
                  </a:lnTo>
                  <a:lnTo>
                    <a:pt x="834" y="551"/>
                  </a:lnTo>
                  <a:lnTo>
                    <a:pt x="843" y="514"/>
                  </a:lnTo>
                  <a:lnTo>
                    <a:pt x="846" y="474"/>
                  </a:lnTo>
                  <a:lnTo>
                    <a:pt x="843" y="436"/>
                  </a:lnTo>
                  <a:lnTo>
                    <a:pt x="834" y="399"/>
                  </a:lnTo>
                  <a:lnTo>
                    <a:pt x="821" y="363"/>
                  </a:lnTo>
                  <a:lnTo>
                    <a:pt x="803" y="331"/>
                  </a:lnTo>
                  <a:lnTo>
                    <a:pt x="781" y="302"/>
                  </a:lnTo>
                  <a:lnTo>
                    <a:pt x="755" y="276"/>
                  </a:lnTo>
                  <a:lnTo>
                    <a:pt x="726" y="254"/>
                  </a:lnTo>
                  <a:lnTo>
                    <a:pt x="693" y="236"/>
                  </a:lnTo>
                  <a:lnTo>
                    <a:pt x="658" y="222"/>
                  </a:lnTo>
                  <a:lnTo>
                    <a:pt x="621" y="214"/>
                  </a:lnTo>
                  <a:lnTo>
                    <a:pt x="583" y="211"/>
                  </a:lnTo>
                  <a:close/>
                  <a:moveTo>
                    <a:pt x="0" y="0"/>
                  </a:moveTo>
                  <a:lnTo>
                    <a:pt x="1165" y="0"/>
                  </a:lnTo>
                  <a:lnTo>
                    <a:pt x="1165" y="1337"/>
                  </a:lnTo>
                  <a:lnTo>
                    <a:pt x="1029" y="1337"/>
                  </a:lnTo>
                  <a:lnTo>
                    <a:pt x="1029" y="1064"/>
                  </a:lnTo>
                  <a:lnTo>
                    <a:pt x="1026" y="1027"/>
                  </a:lnTo>
                  <a:lnTo>
                    <a:pt x="1019" y="991"/>
                  </a:lnTo>
                  <a:lnTo>
                    <a:pt x="1006" y="957"/>
                  </a:lnTo>
                  <a:lnTo>
                    <a:pt x="990" y="925"/>
                  </a:lnTo>
                  <a:lnTo>
                    <a:pt x="969" y="896"/>
                  </a:lnTo>
                  <a:lnTo>
                    <a:pt x="944" y="870"/>
                  </a:lnTo>
                  <a:lnTo>
                    <a:pt x="917" y="848"/>
                  </a:lnTo>
                  <a:lnTo>
                    <a:pt x="884" y="829"/>
                  </a:lnTo>
                  <a:lnTo>
                    <a:pt x="851" y="816"/>
                  </a:lnTo>
                  <a:lnTo>
                    <a:pt x="849" y="815"/>
                  </a:lnTo>
                  <a:lnTo>
                    <a:pt x="784" y="795"/>
                  </a:lnTo>
                  <a:lnTo>
                    <a:pt x="765" y="792"/>
                  </a:lnTo>
                  <a:lnTo>
                    <a:pt x="747" y="793"/>
                  </a:lnTo>
                  <a:lnTo>
                    <a:pt x="729" y="798"/>
                  </a:lnTo>
                  <a:lnTo>
                    <a:pt x="583" y="861"/>
                  </a:lnTo>
                  <a:lnTo>
                    <a:pt x="436" y="798"/>
                  </a:lnTo>
                  <a:lnTo>
                    <a:pt x="418" y="793"/>
                  </a:lnTo>
                  <a:lnTo>
                    <a:pt x="399" y="792"/>
                  </a:lnTo>
                  <a:lnTo>
                    <a:pt x="381" y="795"/>
                  </a:lnTo>
                  <a:lnTo>
                    <a:pt x="316" y="815"/>
                  </a:lnTo>
                  <a:lnTo>
                    <a:pt x="314" y="816"/>
                  </a:lnTo>
                  <a:lnTo>
                    <a:pt x="281" y="829"/>
                  </a:lnTo>
                  <a:lnTo>
                    <a:pt x="249" y="848"/>
                  </a:lnTo>
                  <a:lnTo>
                    <a:pt x="221" y="870"/>
                  </a:lnTo>
                  <a:lnTo>
                    <a:pt x="196" y="896"/>
                  </a:lnTo>
                  <a:lnTo>
                    <a:pt x="175" y="925"/>
                  </a:lnTo>
                  <a:lnTo>
                    <a:pt x="159" y="957"/>
                  </a:lnTo>
                  <a:lnTo>
                    <a:pt x="146" y="991"/>
                  </a:lnTo>
                  <a:lnTo>
                    <a:pt x="139" y="1027"/>
                  </a:lnTo>
                  <a:lnTo>
                    <a:pt x="136" y="1064"/>
                  </a:lnTo>
                  <a:lnTo>
                    <a:pt x="136" y="1337"/>
                  </a:lnTo>
                  <a:lnTo>
                    <a:pt x="0" y="13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1" name="Shape 12471"/>
            <p:cNvSpPr/>
            <p:nvPr/>
          </p:nvSpPr>
          <p:spPr>
            <a:xfrm>
              <a:off x="7099300" y="1189038"/>
              <a:ext cx="30163" cy="30163"/>
            </a:xfrm>
            <a:custGeom>
              <a:avLst/>
              <a:gdLst/>
              <a:ahLst/>
              <a:cxnLst/>
              <a:rect l="0" t="0" r="0" b="0"/>
              <a:pathLst>
                <a:path w="207" h="208" extrusionOk="0">
                  <a:moveTo>
                    <a:pt x="104" y="0"/>
                  </a:moveTo>
                  <a:lnTo>
                    <a:pt x="127" y="3"/>
                  </a:lnTo>
                  <a:lnTo>
                    <a:pt x="149" y="10"/>
                  </a:lnTo>
                  <a:lnTo>
                    <a:pt x="169" y="23"/>
                  </a:lnTo>
                  <a:lnTo>
                    <a:pt x="184" y="38"/>
                  </a:lnTo>
                  <a:lnTo>
                    <a:pt x="197" y="58"/>
                  </a:lnTo>
                  <a:lnTo>
                    <a:pt x="204" y="80"/>
                  </a:lnTo>
                  <a:lnTo>
                    <a:pt x="207" y="103"/>
                  </a:lnTo>
                  <a:lnTo>
                    <a:pt x="204" y="127"/>
                  </a:lnTo>
                  <a:lnTo>
                    <a:pt x="197" y="149"/>
                  </a:lnTo>
                  <a:lnTo>
                    <a:pt x="184" y="169"/>
                  </a:lnTo>
                  <a:lnTo>
                    <a:pt x="169" y="185"/>
                  </a:lnTo>
                  <a:lnTo>
                    <a:pt x="149" y="198"/>
                  </a:lnTo>
                  <a:lnTo>
                    <a:pt x="127" y="205"/>
                  </a:lnTo>
                  <a:lnTo>
                    <a:pt x="104" y="208"/>
                  </a:lnTo>
                  <a:lnTo>
                    <a:pt x="80" y="205"/>
                  </a:lnTo>
                  <a:lnTo>
                    <a:pt x="58" y="198"/>
                  </a:lnTo>
                  <a:lnTo>
                    <a:pt x="38" y="185"/>
                  </a:lnTo>
                  <a:lnTo>
                    <a:pt x="23" y="169"/>
                  </a:lnTo>
                  <a:lnTo>
                    <a:pt x="10" y="149"/>
                  </a:lnTo>
                  <a:lnTo>
                    <a:pt x="3" y="127"/>
                  </a:lnTo>
                  <a:lnTo>
                    <a:pt x="0" y="103"/>
                  </a:lnTo>
                  <a:lnTo>
                    <a:pt x="3" y="80"/>
                  </a:lnTo>
                  <a:lnTo>
                    <a:pt x="10" y="58"/>
                  </a:lnTo>
                  <a:lnTo>
                    <a:pt x="23" y="38"/>
                  </a:lnTo>
                  <a:lnTo>
                    <a:pt x="38" y="23"/>
                  </a:lnTo>
                  <a:lnTo>
                    <a:pt x="58" y="10"/>
                  </a:lnTo>
                  <a:lnTo>
                    <a:pt x="80" y="3"/>
                  </a:lnTo>
                  <a:lnTo>
                    <a:pt x="1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72" name="Shape 12472"/>
          <p:cNvGrpSpPr/>
          <p:nvPr/>
        </p:nvGrpSpPr>
        <p:grpSpPr>
          <a:xfrm>
            <a:off x="5288623" y="2802225"/>
            <a:ext cx="257086" cy="253789"/>
            <a:chOff x="6232525" y="1136651"/>
            <a:chExt cx="495301" cy="488950"/>
          </a:xfrm>
        </p:grpSpPr>
        <p:sp>
          <p:nvSpPr>
            <p:cNvPr id="12473" name="Shape 12473"/>
            <p:cNvSpPr/>
            <p:nvPr/>
          </p:nvSpPr>
          <p:spPr>
            <a:xfrm>
              <a:off x="6518275" y="1273176"/>
              <a:ext cx="52388" cy="52388"/>
            </a:xfrm>
            <a:custGeom>
              <a:avLst/>
              <a:gdLst/>
              <a:ahLst/>
              <a:cxnLst/>
              <a:rect l="0" t="0" r="0" b="0"/>
              <a:pathLst>
                <a:path w="360" h="360" extrusionOk="0">
                  <a:moveTo>
                    <a:pt x="180" y="0"/>
                  </a:moveTo>
                  <a:lnTo>
                    <a:pt x="212" y="3"/>
                  </a:lnTo>
                  <a:lnTo>
                    <a:pt x="244" y="11"/>
                  </a:lnTo>
                  <a:lnTo>
                    <a:pt x="272" y="24"/>
                  </a:lnTo>
                  <a:lnTo>
                    <a:pt x="297" y="41"/>
                  </a:lnTo>
                  <a:lnTo>
                    <a:pt x="318" y="63"/>
                  </a:lnTo>
                  <a:lnTo>
                    <a:pt x="336" y="88"/>
                  </a:lnTo>
                  <a:lnTo>
                    <a:pt x="350" y="116"/>
                  </a:lnTo>
                  <a:lnTo>
                    <a:pt x="358" y="148"/>
                  </a:lnTo>
                  <a:lnTo>
                    <a:pt x="360" y="180"/>
                  </a:lnTo>
                  <a:lnTo>
                    <a:pt x="358" y="212"/>
                  </a:lnTo>
                  <a:lnTo>
                    <a:pt x="350" y="243"/>
                  </a:lnTo>
                  <a:lnTo>
                    <a:pt x="336" y="271"/>
                  </a:lnTo>
                  <a:lnTo>
                    <a:pt x="318" y="296"/>
                  </a:lnTo>
                  <a:lnTo>
                    <a:pt x="297" y="318"/>
                  </a:lnTo>
                  <a:lnTo>
                    <a:pt x="272" y="335"/>
                  </a:lnTo>
                  <a:lnTo>
                    <a:pt x="244" y="349"/>
                  </a:lnTo>
                  <a:lnTo>
                    <a:pt x="212" y="357"/>
                  </a:lnTo>
                  <a:lnTo>
                    <a:pt x="180" y="360"/>
                  </a:lnTo>
                  <a:lnTo>
                    <a:pt x="148" y="357"/>
                  </a:lnTo>
                  <a:lnTo>
                    <a:pt x="118" y="349"/>
                  </a:lnTo>
                  <a:lnTo>
                    <a:pt x="90" y="335"/>
                  </a:lnTo>
                  <a:lnTo>
                    <a:pt x="65" y="318"/>
                  </a:lnTo>
                  <a:lnTo>
                    <a:pt x="43" y="296"/>
                  </a:lnTo>
                  <a:lnTo>
                    <a:pt x="25" y="271"/>
                  </a:lnTo>
                  <a:lnTo>
                    <a:pt x="12" y="243"/>
                  </a:lnTo>
                  <a:lnTo>
                    <a:pt x="3" y="212"/>
                  </a:lnTo>
                  <a:lnTo>
                    <a:pt x="0" y="180"/>
                  </a:lnTo>
                  <a:lnTo>
                    <a:pt x="3" y="148"/>
                  </a:lnTo>
                  <a:lnTo>
                    <a:pt x="12" y="116"/>
                  </a:lnTo>
                  <a:lnTo>
                    <a:pt x="25" y="88"/>
                  </a:lnTo>
                  <a:lnTo>
                    <a:pt x="43" y="63"/>
                  </a:lnTo>
                  <a:lnTo>
                    <a:pt x="65" y="41"/>
                  </a:lnTo>
                  <a:lnTo>
                    <a:pt x="90" y="24"/>
                  </a:lnTo>
                  <a:lnTo>
                    <a:pt x="118" y="11"/>
                  </a:lnTo>
                  <a:lnTo>
                    <a:pt x="148" y="3"/>
                  </a:lnTo>
                  <a:lnTo>
                    <a:pt x="1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4" name="Shape 12474"/>
            <p:cNvSpPr/>
            <p:nvPr/>
          </p:nvSpPr>
          <p:spPr>
            <a:xfrm>
              <a:off x="6361113" y="1136651"/>
              <a:ext cx="366713" cy="365125"/>
            </a:xfrm>
            <a:custGeom>
              <a:avLst/>
              <a:gdLst/>
              <a:ahLst/>
              <a:cxnLst/>
              <a:rect l="0" t="0" r="0" b="0"/>
              <a:pathLst>
                <a:path w="2533" h="2537" extrusionOk="0">
                  <a:moveTo>
                    <a:pt x="1266" y="706"/>
                  </a:moveTo>
                  <a:lnTo>
                    <a:pt x="1206" y="709"/>
                  </a:lnTo>
                  <a:lnTo>
                    <a:pt x="1146" y="719"/>
                  </a:lnTo>
                  <a:lnTo>
                    <a:pt x="1089" y="735"/>
                  </a:lnTo>
                  <a:lnTo>
                    <a:pt x="1035" y="756"/>
                  </a:lnTo>
                  <a:lnTo>
                    <a:pt x="983" y="783"/>
                  </a:lnTo>
                  <a:lnTo>
                    <a:pt x="935" y="815"/>
                  </a:lnTo>
                  <a:lnTo>
                    <a:pt x="891" y="852"/>
                  </a:lnTo>
                  <a:lnTo>
                    <a:pt x="850" y="892"/>
                  </a:lnTo>
                  <a:lnTo>
                    <a:pt x="814" y="937"/>
                  </a:lnTo>
                  <a:lnTo>
                    <a:pt x="781" y="985"/>
                  </a:lnTo>
                  <a:lnTo>
                    <a:pt x="755" y="1036"/>
                  </a:lnTo>
                  <a:lnTo>
                    <a:pt x="734" y="1091"/>
                  </a:lnTo>
                  <a:lnTo>
                    <a:pt x="718" y="1149"/>
                  </a:lnTo>
                  <a:lnTo>
                    <a:pt x="709" y="1207"/>
                  </a:lnTo>
                  <a:lnTo>
                    <a:pt x="704" y="1269"/>
                  </a:lnTo>
                  <a:lnTo>
                    <a:pt x="709" y="1330"/>
                  </a:lnTo>
                  <a:lnTo>
                    <a:pt x="718" y="1390"/>
                  </a:lnTo>
                  <a:lnTo>
                    <a:pt x="734" y="1447"/>
                  </a:lnTo>
                  <a:lnTo>
                    <a:pt x="755" y="1501"/>
                  </a:lnTo>
                  <a:lnTo>
                    <a:pt x="781" y="1553"/>
                  </a:lnTo>
                  <a:lnTo>
                    <a:pt x="814" y="1601"/>
                  </a:lnTo>
                  <a:lnTo>
                    <a:pt x="850" y="1646"/>
                  </a:lnTo>
                  <a:lnTo>
                    <a:pt x="891" y="1687"/>
                  </a:lnTo>
                  <a:lnTo>
                    <a:pt x="935" y="1723"/>
                  </a:lnTo>
                  <a:lnTo>
                    <a:pt x="983" y="1754"/>
                  </a:lnTo>
                  <a:lnTo>
                    <a:pt x="1035" y="1781"/>
                  </a:lnTo>
                  <a:lnTo>
                    <a:pt x="1089" y="1803"/>
                  </a:lnTo>
                  <a:lnTo>
                    <a:pt x="1146" y="1819"/>
                  </a:lnTo>
                  <a:lnTo>
                    <a:pt x="1206" y="1828"/>
                  </a:lnTo>
                  <a:lnTo>
                    <a:pt x="1266" y="1831"/>
                  </a:lnTo>
                  <a:lnTo>
                    <a:pt x="1327" y="1828"/>
                  </a:lnTo>
                  <a:lnTo>
                    <a:pt x="1387" y="1819"/>
                  </a:lnTo>
                  <a:lnTo>
                    <a:pt x="1444" y="1803"/>
                  </a:lnTo>
                  <a:lnTo>
                    <a:pt x="1498" y="1781"/>
                  </a:lnTo>
                  <a:lnTo>
                    <a:pt x="1550" y="1754"/>
                  </a:lnTo>
                  <a:lnTo>
                    <a:pt x="1598" y="1723"/>
                  </a:lnTo>
                  <a:lnTo>
                    <a:pt x="1643" y="1687"/>
                  </a:lnTo>
                  <a:lnTo>
                    <a:pt x="1683" y="1646"/>
                  </a:lnTo>
                  <a:lnTo>
                    <a:pt x="1720" y="1601"/>
                  </a:lnTo>
                  <a:lnTo>
                    <a:pt x="1751" y="1553"/>
                  </a:lnTo>
                  <a:lnTo>
                    <a:pt x="1778" y="1501"/>
                  </a:lnTo>
                  <a:lnTo>
                    <a:pt x="1800" y="1447"/>
                  </a:lnTo>
                  <a:lnTo>
                    <a:pt x="1815" y="1390"/>
                  </a:lnTo>
                  <a:lnTo>
                    <a:pt x="1825" y="1330"/>
                  </a:lnTo>
                  <a:lnTo>
                    <a:pt x="1828" y="1269"/>
                  </a:lnTo>
                  <a:lnTo>
                    <a:pt x="1825" y="1207"/>
                  </a:lnTo>
                  <a:lnTo>
                    <a:pt x="1815" y="1149"/>
                  </a:lnTo>
                  <a:lnTo>
                    <a:pt x="1800" y="1091"/>
                  </a:lnTo>
                  <a:lnTo>
                    <a:pt x="1778" y="1036"/>
                  </a:lnTo>
                  <a:lnTo>
                    <a:pt x="1751" y="985"/>
                  </a:lnTo>
                  <a:lnTo>
                    <a:pt x="1720" y="937"/>
                  </a:lnTo>
                  <a:lnTo>
                    <a:pt x="1683" y="892"/>
                  </a:lnTo>
                  <a:lnTo>
                    <a:pt x="1643" y="852"/>
                  </a:lnTo>
                  <a:lnTo>
                    <a:pt x="1598" y="815"/>
                  </a:lnTo>
                  <a:lnTo>
                    <a:pt x="1550" y="783"/>
                  </a:lnTo>
                  <a:lnTo>
                    <a:pt x="1498" y="756"/>
                  </a:lnTo>
                  <a:lnTo>
                    <a:pt x="1444" y="735"/>
                  </a:lnTo>
                  <a:lnTo>
                    <a:pt x="1387" y="719"/>
                  </a:lnTo>
                  <a:lnTo>
                    <a:pt x="1327" y="709"/>
                  </a:lnTo>
                  <a:lnTo>
                    <a:pt x="1266" y="706"/>
                  </a:lnTo>
                  <a:close/>
                  <a:moveTo>
                    <a:pt x="1030" y="0"/>
                  </a:moveTo>
                  <a:lnTo>
                    <a:pt x="1503" y="0"/>
                  </a:lnTo>
                  <a:lnTo>
                    <a:pt x="1525" y="3"/>
                  </a:lnTo>
                  <a:lnTo>
                    <a:pt x="1545" y="12"/>
                  </a:lnTo>
                  <a:lnTo>
                    <a:pt x="1561" y="24"/>
                  </a:lnTo>
                  <a:lnTo>
                    <a:pt x="1574" y="41"/>
                  </a:lnTo>
                  <a:lnTo>
                    <a:pt x="1582" y="61"/>
                  </a:lnTo>
                  <a:lnTo>
                    <a:pt x="1585" y="83"/>
                  </a:lnTo>
                  <a:lnTo>
                    <a:pt x="1585" y="288"/>
                  </a:lnTo>
                  <a:lnTo>
                    <a:pt x="1635" y="306"/>
                  </a:lnTo>
                  <a:lnTo>
                    <a:pt x="1685" y="326"/>
                  </a:lnTo>
                  <a:lnTo>
                    <a:pt x="1733" y="349"/>
                  </a:lnTo>
                  <a:lnTo>
                    <a:pt x="1879" y="205"/>
                  </a:lnTo>
                  <a:lnTo>
                    <a:pt x="1893" y="192"/>
                  </a:lnTo>
                  <a:lnTo>
                    <a:pt x="1910" y="185"/>
                  </a:lnTo>
                  <a:lnTo>
                    <a:pt x="1928" y="181"/>
                  </a:lnTo>
                  <a:lnTo>
                    <a:pt x="1945" y="181"/>
                  </a:lnTo>
                  <a:lnTo>
                    <a:pt x="1963" y="185"/>
                  </a:lnTo>
                  <a:lnTo>
                    <a:pt x="1980" y="192"/>
                  </a:lnTo>
                  <a:lnTo>
                    <a:pt x="1994" y="205"/>
                  </a:lnTo>
                  <a:lnTo>
                    <a:pt x="2329" y="540"/>
                  </a:lnTo>
                  <a:lnTo>
                    <a:pt x="2340" y="555"/>
                  </a:lnTo>
                  <a:lnTo>
                    <a:pt x="2349" y="571"/>
                  </a:lnTo>
                  <a:lnTo>
                    <a:pt x="2353" y="589"/>
                  </a:lnTo>
                  <a:lnTo>
                    <a:pt x="2353" y="607"/>
                  </a:lnTo>
                  <a:lnTo>
                    <a:pt x="2349" y="625"/>
                  </a:lnTo>
                  <a:lnTo>
                    <a:pt x="2340" y="641"/>
                  </a:lnTo>
                  <a:lnTo>
                    <a:pt x="2329" y="656"/>
                  </a:lnTo>
                  <a:lnTo>
                    <a:pt x="2183" y="802"/>
                  </a:lnTo>
                  <a:lnTo>
                    <a:pt x="2206" y="850"/>
                  </a:lnTo>
                  <a:lnTo>
                    <a:pt x="2227" y="899"/>
                  </a:lnTo>
                  <a:lnTo>
                    <a:pt x="2245" y="950"/>
                  </a:lnTo>
                  <a:lnTo>
                    <a:pt x="2451" y="950"/>
                  </a:lnTo>
                  <a:lnTo>
                    <a:pt x="2472" y="953"/>
                  </a:lnTo>
                  <a:lnTo>
                    <a:pt x="2491" y="961"/>
                  </a:lnTo>
                  <a:lnTo>
                    <a:pt x="2508" y="974"/>
                  </a:lnTo>
                  <a:lnTo>
                    <a:pt x="2521" y="990"/>
                  </a:lnTo>
                  <a:lnTo>
                    <a:pt x="2530" y="1010"/>
                  </a:lnTo>
                  <a:lnTo>
                    <a:pt x="2533" y="1032"/>
                  </a:lnTo>
                  <a:lnTo>
                    <a:pt x="2533" y="1506"/>
                  </a:lnTo>
                  <a:lnTo>
                    <a:pt x="2530" y="1528"/>
                  </a:lnTo>
                  <a:lnTo>
                    <a:pt x="2521" y="1548"/>
                  </a:lnTo>
                  <a:lnTo>
                    <a:pt x="2508" y="1565"/>
                  </a:lnTo>
                  <a:lnTo>
                    <a:pt x="2492" y="1577"/>
                  </a:lnTo>
                  <a:lnTo>
                    <a:pt x="2472" y="1585"/>
                  </a:lnTo>
                  <a:lnTo>
                    <a:pt x="2451" y="1589"/>
                  </a:lnTo>
                  <a:lnTo>
                    <a:pt x="2245" y="1589"/>
                  </a:lnTo>
                  <a:lnTo>
                    <a:pt x="2227" y="1639"/>
                  </a:lnTo>
                  <a:lnTo>
                    <a:pt x="2207" y="1689"/>
                  </a:lnTo>
                  <a:lnTo>
                    <a:pt x="2183" y="1737"/>
                  </a:lnTo>
                  <a:lnTo>
                    <a:pt x="2329" y="1882"/>
                  </a:lnTo>
                  <a:lnTo>
                    <a:pt x="2340" y="1897"/>
                  </a:lnTo>
                  <a:lnTo>
                    <a:pt x="2349" y="1914"/>
                  </a:lnTo>
                  <a:lnTo>
                    <a:pt x="2353" y="1931"/>
                  </a:lnTo>
                  <a:lnTo>
                    <a:pt x="2353" y="1949"/>
                  </a:lnTo>
                  <a:lnTo>
                    <a:pt x="2349" y="1967"/>
                  </a:lnTo>
                  <a:lnTo>
                    <a:pt x="2340" y="1984"/>
                  </a:lnTo>
                  <a:lnTo>
                    <a:pt x="2329" y="1998"/>
                  </a:lnTo>
                  <a:lnTo>
                    <a:pt x="1994" y="2334"/>
                  </a:lnTo>
                  <a:lnTo>
                    <a:pt x="1980" y="2345"/>
                  </a:lnTo>
                  <a:lnTo>
                    <a:pt x="1963" y="2354"/>
                  </a:lnTo>
                  <a:lnTo>
                    <a:pt x="1945" y="2357"/>
                  </a:lnTo>
                  <a:lnTo>
                    <a:pt x="1928" y="2357"/>
                  </a:lnTo>
                  <a:lnTo>
                    <a:pt x="1910" y="2354"/>
                  </a:lnTo>
                  <a:lnTo>
                    <a:pt x="1893" y="2345"/>
                  </a:lnTo>
                  <a:lnTo>
                    <a:pt x="1879" y="2334"/>
                  </a:lnTo>
                  <a:lnTo>
                    <a:pt x="1733" y="2188"/>
                  </a:lnTo>
                  <a:lnTo>
                    <a:pt x="1685" y="2211"/>
                  </a:lnTo>
                  <a:lnTo>
                    <a:pt x="1635" y="2232"/>
                  </a:lnTo>
                  <a:lnTo>
                    <a:pt x="1585" y="2249"/>
                  </a:lnTo>
                  <a:lnTo>
                    <a:pt x="1585" y="2456"/>
                  </a:lnTo>
                  <a:lnTo>
                    <a:pt x="1582" y="2478"/>
                  </a:lnTo>
                  <a:lnTo>
                    <a:pt x="1574" y="2496"/>
                  </a:lnTo>
                  <a:lnTo>
                    <a:pt x="1561" y="2513"/>
                  </a:lnTo>
                  <a:lnTo>
                    <a:pt x="1545" y="2527"/>
                  </a:lnTo>
                  <a:lnTo>
                    <a:pt x="1525" y="2535"/>
                  </a:lnTo>
                  <a:lnTo>
                    <a:pt x="1503" y="2537"/>
                  </a:lnTo>
                  <a:lnTo>
                    <a:pt x="1030" y="2537"/>
                  </a:lnTo>
                  <a:lnTo>
                    <a:pt x="1008" y="2535"/>
                  </a:lnTo>
                  <a:lnTo>
                    <a:pt x="988" y="2527"/>
                  </a:lnTo>
                  <a:lnTo>
                    <a:pt x="972" y="2513"/>
                  </a:lnTo>
                  <a:lnTo>
                    <a:pt x="959" y="2496"/>
                  </a:lnTo>
                  <a:lnTo>
                    <a:pt x="951" y="2478"/>
                  </a:lnTo>
                  <a:lnTo>
                    <a:pt x="948" y="2456"/>
                  </a:lnTo>
                  <a:lnTo>
                    <a:pt x="948" y="2249"/>
                  </a:lnTo>
                  <a:lnTo>
                    <a:pt x="873" y="2222"/>
                  </a:lnTo>
                  <a:lnTo>
                    <a:pt x="800" y="2188"/>
                  </a:lnTo>
                  <a:lnTo>
                    <a:pt x="655" y="2334"/>
                  </a:lnTo>
                  <a:lnTo>
                    <a:pt x="640" y="2345"/>
                  </a:lnTo>
                  <a:lnTo>
                    <a:pt x="623" y="2354"/>
                  </a:lnTo>
                  <a:lnTo>
                    <a:pt x="606" y="2357"/>
                  </a:lnTo>
                  <a:lnTo>
                    <a:pt x="588" y="2357"/>
                  </a:lnTo>
                  <a:lnTo>
                    <a:pt x="570" y="2354"/>
                  </a:lnTo>
                  <a:lnTo>
                    <a:pt x="554" y="2345"/>
                  </a:lnTo>
                  <a:lnTo>
                    <a:pt x="539" y="2334"/>
                  </a:lnTo>
                  <a:lnTo>
                    <a:pt x="204" y="1998"/>
                  </a:lnTo>
                  <a:lnTo>
                    <a:pt x="191" y="1981"/>
                  </a:lnTo>
                  <a:lnTo>
                    <a:pt x="182" y="1962"/>
                  </a:lnTo>
                  <a:lnTo>
                    <a:pt x="180" y="1940"/>
                  </a:lnTo>
                  <a:lnTo>
                    <a:pt x="182" y="1919"/>
                  </a:lnTo>
                  <a:lnTo>
                    <a:pt x="191" y="1899"/>
                  </a:lnTo>
                  <a:lnTo>
                    <a:pt x="204" y="1882"/>
                  </a:lnTo>
                  <a:lnTo>
                    <a:pt x="349" y="1737"/>
                  </a:lnTo>
                  <a:lnTo>
                    <a:pt x="316" y="1664"/>
                  </a:lnTo>
                  <a:lnTo>
                    <a:pt x="287" y="1589"/>
                  </a:lnTo>
                  <a:lnTo>
                    <a:pt x="83" y="1589"/>
                  </a:lnTo>
                  <a:lnTo>
                    <a:pt x="61" y="1585"/>
                  </a:lnTo>
                  <a:lnTo>
                    <a:pt x="41" y="1577"/>
                  </a:lnTo>
                  <a:lnTo>
                    <a:pt x="24" y="1565"/>
                  </a:lnTo>
                  <a:lnTo>
                    <a:pt x="12" y="1548"/>
                  </a:lnTo>
                  <a:lnTo>
                    <a:pt x="4" y="1528"/>
                  </a:lnTo>
                  <a:lnTo>
                    <a:pt x="0" y="1506"/>
                  </a:lnTo>
                  <a:lnTo>
                    <a:pt x="0" y="1032"/>
                  </a:lnTo>
                  <a:lnTo>
                    <a:pt x="4" y="1010"/>
                  </a:lnTo>
                  <a:lnTo>
                    <a:pt x="12" y="990"/>
                  </a:lnTo>
                  <a:lnTo>
                    <a:pt x="24" y="974"/>
                  </a:lnTo>
                  <a:lnTo>
                    <a:pt x="41" y="961"/>
                  </a:lnTo>
                  <a:lnTo>
                    <a:pt x="61" y="953"/>
                  </a:lnTo>
                  <a:lnTo>
                    <a:pt x="83" y="950"/>
                  </a:lnTo>
                  <a:lnTo>
                    <a:pt x="287" y="950"/>
                  </a:lnTo>
                  <a:lnTo>
                    <a:pt x="305" y="899"/>
                  </a:lnTo>
                  <a:lnTo>
                    <a:pt x="326" y="850"/>
                  </a:lnTo>
                  <a:lnTo>
                    <a:pt x="349" y="802"/>
                  </a:lnTo>
                  <a:lnTo>
                    <a:pt x="204" y="656"/>
                  </a:lnTo>
                  <a:lnTo>
                    <a:pt x="192" y="641"/>
                  </a:lnTo>
                  <a:lnTo>
                    <a:pt x="184" y="625"/>
                  </a:lnTo>
                  <a:lnTo>
                    <a:pt x="180" y="607"/>
                  </a:lnTo>
                  <a:lnTo>
                    <a:pt x="180" y="589"/>
                  </a:lnTo>
                  <a:lnTo>
                    <a:pt x="184" y="571"/>
                  </a:lnTo>
                  <a:lnTo>
                    <a:pt x="192" y="555"/>
                  </a:lnTo>
                  <a:lnTo>
                    <a:pt x="204" y="540"/>
                  </a:lnTo>
                  <a:lnTo>
                    <a:pt x="539" y="205"/>
                  </a:lnTo>
                  <a:lnTo>
                    <a:pt x="556" y="191"/>
                  </a:lnTo>
                  <a:lnTo>
                    <a:pt x="576" y="183"/>
                  </a:lnTo>
                  <a:lnTo>
                    <a:pt x="596" y="181"/>
                  </a:lnTo>
                  <a:lnTo>
                    <a:pt x="618" y="183"/>
                  </a:lnTo>
                  <a:lnTo>
                    <a:pt x="638" y="191"/>
                  </a:lnTo>
                  <a:lnTo>
                    <a:pt x="655" y="205"/>
                  </a:lnTo>
                  <a:lnTo>
                    <a:pt x="800" y="349"/>
                  </a:lnTo>
                  <a:lnTo>
                    <a:pt x="848" y="326"/>
                  </a:lnTo>
                  <a:lnTo>
                    <a:pt x="897" y="306"/>
                  </a:lnTo>
                  <a:lnTo>
                    <a:pt x="948" y="288"/>
                  </a:lnTo>
                  <a:lnTo>
                    <a:pt x="948" y="83"/>
                  </a:lnTo>
                  <a:lnTo>
                    <a:pt x="951" y="61"/>
                  </a:lnTo>
                  <a:lnTo>
                    <a:pt x="959" y="41"/>
                  </a:lnTo>
                  <a:lnTo>
                    <a:pt x="972" y="24"/>
                  </a:lnTo>
                  <a:lnTo>
                    <a:pt x="988" y="12"/>
                  </a:lnTo>
                  <a:lnTo>
                    <a:pt x="1008" y="3"/>
                  </a:lnTo>
                  <a:lnTo>
                    <a:pt x="10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5" name="Shape 12475"/>
            <p:cNvSpPr/>
            <p:nvPr/>
          </p:nvSpPr>
          <p:spPr>
            <a:xfrm>
              <a:off x="6232525" y="1427163"/>
              <a:ext cx="198438" cy="198438"/>
            </a:xfrm>
            <a:custGeom>
              <a:avLst/>
              <a:gdLst/>
              <a:ahLst/>
              <a:cxnLst/>
              <a:rect l="0" t="0" r="0" b="0"/>
              <a:pathLst>
                <a:path w="1374" h="1376" extrusionOk="0">
                  <a:moveTo>
                    <a:pt x="687" y="407"/>
                  </a:moveTo>
                  <a:lnTo>
                    <a:pt x="646" y="410"/>
                  </a:lnTo>
                  <a:lnTo>
                    <a:pt x="606" y="419"/>
                  </a:lnTo>
                  <a:lnTo>
                    <a:pt x="569" y="433"/>
                  </a:lnTo>
                  <a:lnTo>
                    <a:pt x="535" y="452"/>
                  </a:lnTo>
                  <a:lnTo>
                    <a:pt x="503" y="476"/>
                  </a:lnTo>
                  <a:lnTo>
                    <a:pt x="475" y="504"/>
                  </a:lnTo>
                  <a:lnTo>
                    <a:pt x="451" y="535"/>
                  </a:lnTo>
                  <a:lnTo>
                    <a:pt x="433" y="570"/>
                  </a:lnTo>
                  <a:lnTo>
                    <a:pt x="418" y="607"/>
                  </a:lnTo>
                  <a:lnTo>
                    <a:pt x="410" y="647"/>
                  </a:lnTo>
                  <a:lnTo>
                    <a:pt x="407" y="689"/>
                  </a:lnTo>
                  <a:lnTo>
                    <a:pt x="410" y="729"/>
                  </a:lnTo>
                  <a:lnTo>
                    <a:pt x="418" y="770"/>
                  </a:lnTo>
                  <a:lnTo>
                    <a:pt x="433" y="806"/>
                  </a:lnTo>
                  <a:lnTo>
                    <a:pt x="451" y="841"/>
                  </a:lnTo>
                  <a:lnTo>
                    <a:pt x="475" y="873"/>
                  </a:lnTo>
                  <a:lnTo>
                    <a:pt x="503" y="900"/>
                  </a:lnTo>
                  <a:lnTo>
                    <a:pt x="535" y="924"/>
                  </a:lnTo>
                  <a:lnTo>
                    <a:pt x="569" y="943"/>
                  </a:lnTo>
                  <a:lnTo>
                    <a:pt x="606" y="957"/>
                  </a:lnTo>
                  <a:lnTo>
                    <a:pt x="646" y="967"/>
                  </a:lnTo>
                  <a:lnTo>
                    <a:pt x="687" y="969"/>
                  </a:lnTo>
                  <a:lnTo>
                    <a:pt x="728" y="967"/>
                  </a:lnTo>
                  <a:lnTo>
                    <a:pt x="768" y="957"/>
                  </a:lnTo>
                  <a:lnTo>
                    <a:pt x="805" y="943"/>
                  </a:lnTo>
                  <a:lnTo>
                    <a:pt x="839" y="924"/>
                  </a:lnTo>
                  <a:lnTo>
                    <a:pt x="872" y="900"/>
                  </a:lnTo>
                  <a:lnTo>
                    <a:pt x="899" y="873"/>
                  </a:lnTo>
                  <a:lnTo>
                    <a:pt x="922" y="841"/>
                  </a:lnTo>
                  <a:lnTo>
                    <a:pt x="941" y="806"/>
                  </a:lnTo>
                  <a:lnTo>
                    <a:pt x="956" y="770"/>
                  </a:lnTo>
                  <a:lnTo>
                    <a:pt x="965" y="729"/>
                  </a:lnTo>
                  <a:lnTo>
                    <a:pt x="967" y="689"/>
                  </a:lnTo>
                  <a:lnTo>
                    <a:pt x="965" y="647"/>
                  </a:lnTo>
                  <a:lnTo>
                    <a:pt x="956" y="607"/>
                  </a:lnTo>
                  <a:lnTo>
                    <a:pt x="941" y="570"/>
                  </a:lnTo>
                  <a:lnTo>
                    <a:pt x="922" y="535"/>
                  </a:lnTo>
                  <a:lnTo>
                    <a:pt x="899" y="504"/>
                  </a:lnTo>
                  <a:lnTo>
                    <a:pt x="872" y="476"/>
                  </a:lnTo>
                  <a:lnTo>
                    <a:pt x="839" y="452"/>
                  </a:lnTo>
                  <a:lnTo>
                    <a:pt x="805" y="433"/>
                  </a:lnTo>
                  <a:lnTo>
                    <a:pt x="768" y="419"/>
                  </a:lnTo>
                  <a:lnTo>
                    <a:pt x="728" y="410"/>
                  </a:lnTo>
                  <a:lnTo>
                    <a:pt x="687" y="407"/>
                  </a:lnTo>
                  <a:close/>
                  <a:moveTo>
                    <a:pt x="566" y="0"/>
                  </a:moveTo>
                  <a:lnTo>
                    <a:pt x="808" y="0"/>
                  </a:lnTo>
                  <a:lnTo>
                    <a:pt x="830" y="3"/>
                  </a:lnTo>
                  <a:lnTo>
                    <a:pt x="850" y="11"/>
                  </a:lnTo>
                  <a:lnTo>
                    <a:pt x="866" y="24"/>
                  </a:lnTo>
                  <a:lnTo>
                    <a:pt x="879" y="40"/>
                  </a:lnTo>
                  <a:lnTo>
                    <a:pt x="887" y="60"/>
                  </a:lnTo>
                  <a:lnTo>
                    <a:pt x="890" y="82"/>
                  </a:lnTo>
                  <a:lnTo>
                    <a:pt x="890" y="159"/>
                  </a:lnTo>
                  <a:lnTo>
                    <a:pt x="917" y="170"/>
                  </a:lnTo>
                  <a:lnTo>
                    <a:pt x="971" y="115"/>
                  </a:lnTo>
                  <a:lnTo>
                    <a:pt x="986" y="104"/>
                  </a:lnTo>
                  <a:lnTo>
                    <a:pt x="1003" y="96"/>
                  </a:lnTo>
                  <a:lnTo>
                    <a:pt x="1020" y="92"/>
                  </a:lnTo>
                  <a:lnTo>
                    <a:pt x="1038" y="92"/>
                  </a:lnTo>
                  <a:lnTo>
                    <a:pt x="1056" y="96"/>
                  </a:lnTo>
                  <a:lnTo>
                    <a:pt x="1072" y="104"/>
                  </a:lnTo>
                  <a:lnTo>
                    <a:pt x="1087" y="115"/>
                  </a:lnTo>
                  <a:lnTo>
                    <a:pt x="1258" y="287"/>
                  </a:lnTo>
                  <a:lnTo>
                    <a:pt x="1270" y="302"/>
                  </a:lnTo>
                  <a:lnTo>
                    <a:pt x="1278" y="319"/>
                  </a:lnTo>
                  <a:lnTo>
                    <a:pt x="1282" y="336"/>
                  </a:lnTo>
                  <a:lnTo>
                    <a:pt x="1282" y="354"/>
                  </a:lnTo>
                  <a:lnTo>
                    <a:pt x="1278" y="372"/>
                  </a:lnTo>
                  <a:lnTo>
                    <a:pt x="1270" y="388"/>
                  </a:lnTo>
                  <a:lnTo>
                    <a:pt x="1258" y="403"/>
                  </a:lnTo>
                  <a:lnTo>
                    <a:pt x="1204" y="457"/>
                  </a:lnTo>
                  <a:lnTo>
                    <a:pt x="1216" y="485"/>
                  </a:lnTo>
                  <a:lnTo>
                    <a:pt x="1292" y="485"/>
                  </a:lnTo>
                  <a:lnTo>
                    <a:pt x="1314" y="487"/>
                  </a:lnTo>
                  <a:lnTo>
                    <a:pt x="1333" y="496"/>
                  </a:lnTo>
                  <a:lnTo>
                    <a:pt x="1350" y="509"/>
                  </a:lnTo>
                  <a:lnTo>
                    <a:pt x="1362" y="526"/>
                  </a:lnTo>
                  <a:lnTo>
                    <a:pt x="1371" y="545"/>
                  </a:lnTo>
                  <a:lnTo>
                    <a:pt x="1374" y="567"/>
                  </a:lnTo>
                  <a:lnTo>
                    <a:pt x="1374" y="809"/>
                  </a:lnTo>
                  <a:lnTo>
                    <a:pt x="1371" y="831"/>
                  </a:lnTo>
                  <a:lnTo>
                    <a:pt x="1362" y="851"/>
                  </a:lnTo>
                  <a:lnTo>
                    <a:pt x="1350" y="868"/>
                  </a:lnTo>
                  <a:lnTo>
                    <a:pt x="1333" y="880"/>
                  </a:lnTo>
                  <a:lnTo>
                    <a:pt x="1314" y="889"/>
                  </a:lnTo>
                  <a:lnTo>
                    <a:pt x="1292" y="892"/>
                  </a:lnTo>
                  <a:lnTo>
                    <a:pt x="1216" y="892"/>
                  </a:lnTo>
                  <a:lnTo>
                    <a:pt x="1204" y="919"/>
                  </a:lnTo>
                  <a:lnTo>
                    <a:pt x="1258" y="973"/>
                  </a:lnTo>
                  <a:lnTo>
                    <a:pt x="1270" y="988"/>
                  </a:lnTo>
                  <a:lnTo>
                    <a:pt x="1278" y="1004"/>
                  </a:lnTo>
                  <a:lnTo>
                    <a:pt x="1282" y="1022"/>
                  </a:lnTo>
                  <a:lnTo>
                    <a:pt x="1282" y="1040"/>
                  </a:lnTo>
                  <a:lnTo>
                    <a:pt x="1278" y="1058"/>
                  </a:lnTo>
                  <a:lnTo>
                    <a:pt x="1270" y="1074"/>
                  </a:lnTo>
                  <a:lnTo>
                    <a:pt x="1258" y="1089"/>
                  </a:lnTo>
                  <a:lnTo>
                    <a:pt x="1087" y="1261"/>
                  </a:lnTo>
                  <a:lnTo>
                    <a:pt x="1072" y="1272"/>
                  </a:lnTo>
                  <a:lnTo>
                    <a:pt x="1056" y="1281"/>
                  </a:lnTo>
                  <a:lnTo>
                    <a:pt x="1038" y="1285"/>
                  </a:lnTo>
                  <a:lnTo>
                    <a:pt x="1020" y="1285"/>
                  </a:lnTo>
                  <a:lnTo>
                    <a:pt x="1003" y="1281"/>
                  </a:lnTo>
                  <a:lnTo>
                    <a:pt x="986" y="1272"/>
                  </a:lnTo>
                  <a:lnTo>
                    <a:pt x="971" y="1261"/>
                  </a:lnTo>
                  <a:lnTo>
                    <a:pt x="917" y="1207"/>
                  </a:lnTo>
                  <a:lnTo>
                    <a:pt x="890" y="1218"/>
                  </a:lnTo>
                  <a:lnTo>
                    <a:pt x="890" y="1295"/>
                  </a:lnTo>
                  <a:lnTo>
                    <a:pt x="887" y="1316"/>
                  </a:lnTo>
                  <a:lnTo>
                    <a:pt x="879" y="1336"/>
                  </a:lnTo>
                  <a:lnTo>
                    <a:pt x="866" y="1352"/>
                  </a:lnTo>
                  <a:lnTo>
                    <a:pt x="850" y="1366"/>
                  </a:lnTo>
                  <a:lnTo>
                    <a:pt x="830" y="1373"/>
                  </a:lnTo>
                  <a:lnTo>
                    <a:pt x="808" y="1376"/>
                  </a:lnTo>
                  <a:lnTo>
                    <a:pt x="566" y="1376"/>
                  </a:lnTo>
                  <a:lnTo>
                    <a:pt x="544" y="1373"/>
                  </a:lnTo>
                  <a:lnTo>
                    <a:pt x="524" y="1366"/>
                  </a:lnTo>
                  <a:lnTo>
                    <a:pt x="509" y="1352"/>
                  </a:lnTo>
                  <a:lnTo>
                    <a:pt x="495" y="1336"/>
                  </a:lnTo>
                  <a:lnTo>
                    <a:pt x="487" y="1316"/>
                  </a:lnTo>
                  <a:lnTo>
                    <a:pt x="485" y="1295"/>
                  </a:lnTo>
                  <a:lnTo>
                    <a:pt x="485" y="1218"/>
                  </a:lnTo>
                  <a:lnTo>
                    <a:pt x="457" y="1207"/>
                  </a:lnTo>
                  <a:lnTo>
                    <a:pt x="402" y="1261"/>
                  </a:lnTo>
                  <a:lnTo>
                    <a:pt x="388" y="1272"/>
                  </a:lnTo>
                  <a:lnTo>
                    <a:pt x="371" y="1281"/>
                  </a:lnTo>
                  <a:lnTo>
                    <a:pt x="354" y="1285"/>
                  </a:lnTo>
                  <a:lnTo>
                    <a:pt x="336" y="1285"/>
                  </a:lnTo>
                  <a:lnTo>
                    <a:pt x="318" y="1281"/>
                  </a:lnTo>
                  <a:lnTo>
                    <a:pt x="302" y="1272"/>
                  </a:lnTo>
                  <a:lnTo>
                    <a:pt x="287" y="1261"/>
                  </a:lnTo>
                  <a:lnTo>
                    <a:pt x="115" y="1089"/>
                  </a:lnTo>
                  <a:lnTo>
                    <a:pt x="104" y="1074"/>
                  </a:lnTo>
                  <a:lnTo>
                    <a:pt x="96" y="1058"/>
                  </a:lnTo>
                  <a:lnTo>
                    <a:pt x="93" y="1040"/>
                  </a:lnTo>
                  <a:lnTo>
                    <a:pt x="93" y="1022"/>
                  </a:lnTo>
                  <a:lnTo>
                    <a:pt x="96" y="1004"/>
                  </a:lnTo>
                  <a:lnTo>
                    <a:pt x="104" y="988"/>
                  </a:lnTo>
                  <a:lnTo>
                    <a:pt x="115" y="973"/>
                  </a:lnTo>
                  <a:lnTo>
                    <a:pt x="170" y="919"/>
                  </a:lnTo>
                  <a:lnTo>
                    <a:pt x="158" y="892"/>
                  </a:lnTo>
                  <a:lnTo>
                    <a:pt x="82" y="892"/>
                  </a:lnTo>
                  <a:lnTo>
                    <a:pt x="60" y="889"/>
                  </a:lnTo>
                  <a:lnTo>
                    <a:pt x="41" y="880"/>
                  </a:lnTo>
                  <a:lnTo>
                    <a:pt x="24" y="868"/>
                  </a:lnTo>
                  <a:lnTo>
                    <a:pt x="11" y="851"/>
                  </a:lnTo>
                  <a:lnTo>
                    <a:pt x="3" y="831"/>
                  </a:lnTo>
                  <a:lnTo>
                    <a:pt x="0" y="809"/>
                  </a:lnTo>
                  <a:lnTo>
                    <a:pt x="0" y="567"/>
                  </a:lnTo>
                  <a:lnTo>
                    <a:pt x="3" y="545"/>
                  </a:lnTo>
                  <a:lnTo>
                    <a:pt x="11" y="526"/>
                  </a:lnTo>
                  <a:lnTo>
                    <a:pt x="24" y="509"/>
                  </a:lnTo>
                  <a:lnTo>
                    <a:pt x="41" y="496"/>
                  </a:lnTo>
                  <a:lnTo>
                    <a:pt x="60" y="487"/>
                  </a:lnTo>
                  <a:lnTo>
                    <a:pt x="82" y="485"/>
                  </a:lnTo>
                  <a:lnTo>
                    <a:pt x="158" y="485"/>
                  </a:lnTo>
                  <a:lnTo>
                    <a:pt x="170" y="457"/>
                  </a:lnTo>
                  <a:lnTo>
                    <a:pt x="115" y="403"/>
                  </a:lnTo>
                  <a:lnTo>
                    <a:pt x="104" y="388"/>
                  </a:lnTo>
                  <a:lnTo>
                    <a:pt x="96" y="372"/>
                  </a:lnTo>
                  <a:lnTo>
                    <a:pt x="93" y="354"/>
                  </a:lnTo>
                  <a:lnTo>
                    <a:pt x="93" y="336"/>
                  </a:lnTo>
                  <a:lnTo>
                    <a:pt x="96" y="319"/>
                  </a:lnTo>
                  <a:lnTo>
                    <a:pt x="104" y="302"/>
                  </a:lnTo>
                  <a:lnTo>
                    <a:pt x="115" y="287"/>
                  </a:lnTo>
                  <a:lnTo>
                    <a:pt x="287" y="115"/>
                  </a:lnTo>
                  <a:lnTo>
                    <a:pt x="302" y="104"/>
                  </a:lnTo>
                  <a:lnTo>
                    <a:pt x="318" y="96"/>
                  </a:lnTo>
                  <a:lnTo>
                    <a:pt x="336" y="92"/>
                  </a:lnTo>
                  <a:lnTo>
                    <a:pt x="354" y="92"/>
                  </a:lnTo>
                  <a:lnTo>
                    <a:pt x="371" y="96"/>
                  </a:lnTo>
                  <a:lnTo>
                    <a:pt x="388" y="104"/>
                  </a:lnTo>
                  <a:lnTo>
                    <a:pt x="402" y="115"/>
                  </a:lnTo>
                  <a:lnTo>
                    <a:pt x="457" y="170"/>
                  </a:lnTo>
                  <a:lnTo>
                    <a:pt x="484" y="159"/>
                  </a:lnTo>
                  <a:lnTo>
                    <a:pt x="484" y="82"/>
                  </a:lnTo>
                  <a:lnTo>
                    <a:pt x="487" y="60"/>
                  </a:lnTo>
                  <a:lnTo>
                    <a:pt x="495" y="40"/>
                  </a:lnTo>
                  <a:lnTo>
                    <a:pt x="509" y="24"/>
                  </a:lnTo>
                  <a:lnTo>
                    <a:pt x="524" y="11"/>
                  </a:lnTo>
                  <a:lnTo>
                    <a:pt x="544" y="3"/>
                  </a:lnTo>
                  <a:lnTo>
                    <a:pt x="5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6" name="Shape 12476"/>
            <p:cNvSpPr/>
            <p:nvPr/>
          </p:nvSpPr>
          <p:spPr>
            <a:xfrm>
              <a:off x="6500813" y="1336676"/>
              <a:ext cx="87313" cy="41275"/>
            </a:xfrm>
            <a:custGeom>
              <a:avLst/>
              <a:gdLst/>
              <a:ahLst/>
              <a:cxnLst/>
              <a:rect l="0" t="0" r="0" b="0"/>
              <a:pathLst>
                <a:path w="609" h="281" extrusionOk="0">
                  <a:moveTo>
                    <a:pt x="156" y="0"/>
                  </a:moveTo>
                  <a:lnTo>
                    <a:pt x="304" y="71"/>
                  </a:lnTo>
                  <a:lnTo>
                    <a:pt x="453" y="0"/>
                  </a:lnTo>
                  <a:lnTo>
                    <a:pt x="506" y="16"/>
                  </a:lnTo>
                  <a:lnTo>
                    <a:pt x="533" y="29"/>
                  </a:lnTo>
                  <a:lnTo>
                    <a:pt x="557" y="45"/>
                  </a:lnTo>
                  <a:lnTo>
                    <a:pt x="577" y="66"/>
                  </a:lnTo>
                  <a:lnTo>
                    <a:pt x="592" y="90"/>
                  </a:lnTo>
                  <a:lnTo>
                    <a:pt x="603" y="117"/>
                  </a:lnTo>
                  <a:lnTo>
                    <a:pt x="609" y="146"/>
                  </a:lnTo>
                  <a:lnTo>
                    <a:pt x="574" y="180"/>
                  </a:lnTo>
                  <a:lnTo>
                    <a:pt x="536" y="209"/>
                  </a:lnTo>
                  <a:lnTo>
                    <a:pt x="495" y="234"/>
                  </a:lnTo>
                  <a:lnTo>
                    <a:pt x="451" y="254"/>
                  </a:lnTo>
                  <a:lnTo>
                    <a:pt x="404" y="270"/>
                  </a:lnTo>
                  <a:lnTo>
                    <a:pt x="355" y="278"/>
                  </a:lnTo>
                  <a:lnTo>
                    <a:pt x="304" y="281"/>
                  </a:lnTo>
                  <a:lnTo>
                    <a:pt x="253" y="278"/>
                  </a:lnTo>
                  <a:lnTo>
                    <a:pt x="204" y="270"/>
                  </a:lnTo>
                  <a:lnTo>
                    <a:pt x="157" y="254"/>
                  </a:lnTo>
                  <a:lnTo>
                    <a:pt x="114" y="234"/>
                  </a:lnTo>
                  <a:lnTo>
                    <a:pt x="72" y="209"/>
                  </a:lnTo>
                  <a:lnTo>
                    <a:pt x="35" y="180"/>
                  </a:lnTo>
                  <a:lnTo>
                    <a:pt x="0" y="146"/>
                  </a:lnTo>
                  <a:lnTo>
                    <a:pt x="6" y="117"/>
                  </a:lnTo>
                  <a:lnTo>
                    <a:pt x="17" y="90"/>
                  </a:lnTo>
                  <a:lnTo>
                    <a:pt x="32" y="66"/>
                  </a:lnTo>
                  <a:lnTo>
                    <a:pt x="52" y="45"/>
                  </a:lnTo>
                  <a:lnTo>
                    <a:pt x="75" y="29"/>
                  </a:lnTo>
                  <a:lnTo>
                    <a:pt x="102" y="16"/>
                  </a:lnTo>
                  <a:lnTo>
                    <a:pt x="1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77" name="Shape 12477"/>
          <p:cNvGrpSpPr/>
          <p:nvPr/>
        </p:nvGrpSpPr>
        <p:grpSpPr>
          <a:xfrm>
            <a:off x="4713533" y="2806755"/>
            <a:ext cx="256262" cy="244727"/>
            <a:chOff x="5575300" y="1136650"/>
            <a:chExt cx="493713" cy="471488"/>
          </a:xfrm>
        </p:grpSpPr>
        <p:sp>
          <p:nvSpPr>
            <p:cNvPr id="12478" name="Shape 12478"/>
            <p:cNvSpPr/>
            <p:nvPr/>
          </p:nvSpPr>
          <p:spPr>
            <a:xfrm>
              <a:off x="5643563" y="1136650"/>
              <a:ext cx="142875" cy="144463"/>
            </a:xfrm>
            <a:custGeom>
              <a:avLst/>
              <a:gdLst/>
              <a:ahLst/>
              <a:cxnLst/>
              <a:rect l="0" t="0" r="0" b="0"/>
              <a:pathLst>
                <a:path w="994" h="996" extrusionOk="0">
                  <a:moveTo>
                    <a:pt x="497" y="0"/>
                  </a:moveTo>
                  <a:lnTo>
                    <a:pt x="551" y="3"/>
                  </a:lnTo>
                  <a:lnTo>
                    <a:pt x="603" y="12"/>
                  </a:lnTo>
                  <a:lnTo>
                    <a:pt x="654" y="25"/>
                  </a:lnTo>
                  <a:lnTo>
                    <a:pt x="702" y="44"/>
                  </a:lnTo>
                  <a:lnTo>
                    <a:pt x="748" y="68"/>
                  </a:lnTo>
                  <a:lnTo>
                    <a:pt x="791" y="96"/>
                  </a:lnTo>
                  <a:lnTo>
                    <a:pt x="830" y="128"/>
                  </a:lnTo>
                  <a:lnTo>
                    <a:pt x="866" y="165"/>
                  </a:lnTo>
                  <a:lnTo>
                    <a:pt x="898" y="204"/>
                  </a:lnTo>
                  <a:lnTo>
                    <a:pt x="926" y="247"/>
                  </a:lnTo>
                  <a:lnTo>
                    <a:pt x="950" y="293"/>
                  </a:lnTo>
                  <a:lnTo>
                    <a:pt x="968" y="341"/>
                  </a:lnTo>
                  <a:lnTo>
                    <a:pt x="983" y="391"/>
                  </a:lnTo>
                  <a:lnTo>
                    <a:pt x="991" y="444"/>
                  </a:lnTo>
                  <a:lnTo>
                    <a:pt x="994" y="498"/>
                  </a:lnTo>
                  <a:lnTo>
                    <a:pt x="991" y="552"/>
                  </a:lnTo>
                  <a:lnTo>
                    <a:pt x="983" y="604"/>
                  </a:lnTo>
                  <a:lnTo>
                    <a:pt x="968" y="655"/>
                  </a:lnTo>
                  <a:lnTo>
                    <a:pt x="950" y="703"/>
                  </a:lnTo>
                  <a:lnTo>
                    <a:pt x="926" y="749"/>
                  </a:lnTo>
                  <a:lnTo>
                    <a:pt x="898" y="792"/>
                  </a:lnTo>
                  <a:lnTo>
                    <a:pt x="866" y="831"/>
                  </a:lnTo>
                  <a:lnTo>
                    <a:pt x="830" y="868"/>
                  </a:lnTo>
                  <a:lnTo>
                    <a:pt x="791" y="900"/>
                  </a:lnTo>
                  <a:lnTo>
                    <a:pt x="748" y="928"/>
                  </a:lnTo>
                  <a:lnTo>
                    <a:pt x="702" y="951"/>
                  </a:lnTo>
                  <a:lnTo>
                    <a:pt x="654" y="971"/>
                  </a:lnTo>
                  <a:lnTo>
                    <a:pt x="603" y="985"/>
                  </a:lnTo>
                  <a:lnTo>
                    <a:pt x="551" y="993"/>
                  </a:lnTo>
                  <a:lnTo>
                    <a:pt x="497" y="996"/>
                  </a:lnTo>
                  <a:lnTo>
                    <a:pt x="443" y="993"/>
                  </a:lnTo>
                  <a:lnTo>
                    <a:pt x="390" y="985"/>
                  </a:lnTo>
                  <a:lnTo>
                    <a:pt x="340" y="971"/>
                  </a:lnTo>
                  <a:lnTo>
                    <a:pt x="291" y="951"/>
                  </a:lnTo>
                  <a:lnTo>
                    <a:pt x="247" y="928"/>
                  </a:lnTo>
                  <a:lnTo>
                    <a:pt x="203" y="900"/>
                  </a:lnTo>
                  <a:lnTo>
                    <a:pt x="163" y="868"/>
                  </a:lnTo>
                  <a:lnTo>
                    <a:pt x="128" y="831"/>
                  </a:lnTo>
                  <a:lnTo>
                    <a:pt x="96" y="792"/>
                  </a:lnTo>
                  <a:lnTo>
                    <a:pt x="68" y="749"/>
                  </a:lnTo>
                  <a:lnTo>
                    <a:pt x="44" y="703"/>
                  </a:lnTo>
                  <a:lnTo>
                    <a:pt x="25" y="655"/>
                  </a:lnTo>
                  <a:lnTo>
                    <a:pt x="12" y="604"/>
                  </a:lnTo>
                  <a:lnTo>
                    <a:pt x="2" y="552"/>
                  </a:lnTo>
                  <a:lnTo>
                    <a:pt x="0" y="498"/>
                  </a:lnTo>
                  <a:lnTo>
                    <a:pt x="2" y="444"/>
                  </a:lnTo>
                  <a:lnTo>
                    <a:pt x="12" y="391"/>
                  </a:lnTo>
                  <a:lnTo>
                    <a:pt x="25" y="341"/>
                  </a:lnTo>
                  <a:lnTo>
                    <a:pt x="44" y="293"/>
                  </a:lnTo>
                  <a:lnTo>
                    <a:pt x="68" y="247"/>
                  </a:lnTo>
                  <a:lnTo>
                    <a:pt x="96" y="204"/>
                  </a:lnTo>
                  <a:lnTo>
                    <a:pt x="128" y="165"/>
                  </a:lnTo>
                  <a:lnTo>
                    <a:pt x="163" y="128"/>
                  </a:lnTo>
                  <a:lnTo>
                    <a:pt x="203" y="96"/>
                  </a:lnTo>
                  <a:lnTo>
                    <a:pt x="247" y="68"/>
                  </a:lnTo>
                  <a:lnTo>
                    <a:pt x="291" y="44"/>
                  </a:lnTo>
                  <a:lnTo>
                    <a:pt x="340" y="25"/>
                  </a:lnTo>
                  <a:lnTo>
                    <a:pt x="390" y="12"/>
                  </a:lnTo>
                  <a:lnTo>
                    <a:pt x="443" y="3"/>
                  </a:lnTo>
                  <a:lnTo>
                    <a:pt x="4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79" name="Shape 12479"/>
            <p:cNvSpPr/>
            <p:nvPr/>
          </p:nvSpPr>
          <p:spPr>
            <a:xfrm>
              <a:off x="5732463" y="1433513"/>
              <a:ext cx="336550" cy="174625"/>
            </a:xfrm>
            <a:custGeom>
              <a:avLst/>
              <a:gdLst/>
              <a:ahLst/>
              <a:cxnLst/>
              <a:rect l="0" t="0" r="0" b="0"/>
              <a:pathLst>
                <a:path w="2337" h="1201" extrusionOk="0">
                  <a:moveTo>
                    <a:pt x="615" y="0"/>
                  </a:moveTo>
                  <a:lnTo>
                    <a:pt x="825" y="0"/>
                  </a:lnTo>
                  <a:lnTo>
                    <a:pt x="841" y="3"/>
                  </a:lnTo>
                  <a:lnTo>
                    <a:pt x="857" y="11"/>
                  </a:lnTo>
                  <a:lnTo>
                    <a:pt x="868" y="22"/>
                  </a:lnTo>
                  <a:lnTo>
                    <a:pt x="877" y="36"/>
                  </a:lnTo>
                  <a:lnTo>
                    <a:pt x="880" y="53"/>
                  </a:lnTo>
                  <a:lnTo>
                    <a:pt x="878" y="70"/>
                  </a:lnTo>
                  <a:lnTo>
                    <a:pt x="871" y="108"/>
                  </a:lnTo>
                  <a:lnTo>
                    <a:pt x="868" y="145"/>
                  </a:lnTo>
                  <a:lnTo>
                    <a:pt x="871" y="188"/>
                  </a:lnTo>
                  <a:lnTo>
                    <a:pt x="880" y="227"/>
                  </a:lnTo>
                  <a:lnTo>
                    <a:pt x="893" y="266"/>
                  </a:lnTo>
                  <a:lnTo>
                    <a:pt x="911" y="301"/>
                  </a:lnTo>
                  <a:lnTo>
                    <a:pt x="933" y="335"/>
                  </a:lnTo>
                  <a:lnTo>
                    <a:pt x="959" y="364"/>
                  </a:lnTo>
                  <a:lnTo>
                    <a:pt x="989" y="391"/>
                  </a:lnTo>
                  <a:lnTo>
                    <a:pt x="1022" y="413"/>
                  </a:lnTo>
                  <a:lnTo>
                    <a:pt x="1058" y="431"/>
                  </a:lnTo>
                  <a:lnTo>
                    <a:pt x="1096" y="444"/>
                  </a:lnTo>
                  <a:lnTo>
                    <a:pt x="1136" y="452"/>
                  </a:lnTo>
                  <a:lnTo>
                    <a:pt x="1177" y="456"/>
                  </a:lnTo>
                  <a:lnTo>
                    <a:pt x="1220" y="452"/>
                  </a:lnTo>
                  <a:lnTo>
                    <a:pt x="1259" y="444"/>
                  </a:lnTo>
                  <a:lnTo>
                    <a:pt x="1298" y="431"/>
                  </a:lnTo>
                  <a:lnTo>
                    <a:pt x="1333" y="413"/>
                  </a:lnTo>
                  <a:lnTo>
                    <a:pt x="1366" y="391"/>
                  </a:lnTo>
                  <a:lnTo>
                    <a:pt x="1396" y="364"/>
                  </a:lnTo>
                  <a:lnTo>
                    <a:pt x="1423" y="335"/>
                  </a:lnTo>
                  <a:lnTo>
                    <a:pt x="1444" y="301"/>
                  </a:lnTo>
                  <a:lnTo>
                    <a:pt x="1462" y="266"/>
                  </a:lnTo>
                  <a:lnTo>
                    <a:pt x="1476" y="227"/>
                  </a:lnTo>
                  <a:lnTo>
                    <a:pt x="1484" y="188"/>
                  </a:lnTo>
                  <a:lnTo>
                    <a:pt x="1487" y="145"/>
                  </a:lnTo>
                  <a:lnTo>
                    <a:pt x="1484" y="108"/>
                  </a:lnTo>
                  <a:lnTo>
                    <a:pt x="1478" y="70"/>
                  </a:lnTo>
                  <a:lnTo>
                    <a:pt x="1476" y="53"/>
                  </a:lnTo>
                  <a:lnTo>
                    <a:pt x="1479" y="36"/>
                  </a:lnTo>
                  <a:lnTo>
                    <a:pt x="1487" y="22"/>
                  </a:lnTo>
                  <a:lnTo>
                    <a:pt x="1499" y="11"/>
                  </a:lnTo>
                  <a:lnTo>
                    <a:pt x="1513" y="3"/>
                  </a:lnTo>
                  <a:lnTo>
                    <a:pt x="1531" y="0"/>
                  </a:lnTo>
                  <a:lnTo>
                    <a:pt x="1722" y="0"/>
                  </a:lnTo>
                  <a:lnTo>
                    <a:pt x="1740" y="3"/>
                  </a:lnTo>
                  <a:lnTo>
                    <a:pt x="1754" y="11"/>
                  </a:lnTo>
                  <a:lnTo>
                    <a:pt x="1767" y="22"/>
                  </a:lnTo>
                  <a:lnTo>
                    <a:pt x="1774" y="38"/>
                  </a:lnTo>
                  <a:lnTo>
                    <a:pt x="1777" y="56"/>
                  </a:lnTo>
                  <a:lnTo>
                    <a:pt x="1777" y="310"/>
                  </a:lnTo>
                  <a:lnTo>
                    <a:pt x="1779" y="326"/>
                  </a:lnTo>
                  <a:lnTo>
                    <a:pt x="1787" y="340"/>
                  </a:lnTo>
                  <a:lnTo>
                    <a:pt x="1797" y="351"/>
                  </a:lnTo>
                  <a:lnTo>
                    <a:pt x="1811" y="360"/>
                  </a:lnTo>
                  <a:lnTo>
                    <a:pt x="1825" y="364"/>
                  </a:lnTo>
                  <a:lnTo>
                    <a:pt x="1841" y="364"/>
                  </a:lnTo>
                  <a:lnTo>
                    <a:pt x="1857" y="360"/>
                  </a:lnTo>
                  <a:lnTo>
                    <a:pt x="1910" y="334"/>
                  </a:lnTo>
                  <a:lnTo>
                    <a:pt x="1942" y="320"/>
                  </a:lnTo>
                  <a:lnTo>
                    <a:pt x="1973" y="311"/>
                  </a:lnTo>
                  <a:lnTo>
                    <a:pt x="2006" y="306"/>
                  </a:lnTo>
                  <a:lnTo>
                    <a:pt x="2040" y="304"/>
                  </a:lnTo>
                  <a:lnTo>
                    <a:pt x="2082" y="307"/>
                  </a:lnTo>
                  <a:lnTo>
                    <a:pt x="2123" y="315"/>
                  </a:lnTo>
                  <a:lnTo>
                    <a:pt x="2160" y="329"/>
                  </a:lnTo>
                  <a:lnTo>
                    <a:pt x="2195" y="347"/>
                  </a:lnTo>
                  <a:lnTo>
                    <a:pt x="2228" y="370"/>
                  </a:lnTo>
                  <a:lnTo>
                    <a:pt x="2257" y="397"/>
                  </a:lnTo>
                  <a:lnTo>
                    <a:pt x="2282" y="429"/>
                  </a:lnTo>
                  <a:lnTo>
                    <a:pt x="2302" y="462"/>
                  </a:lnTo>
                  <a:lnTo>
                    <a:pt x="2319" y="498"/>
                  </a:lnTo>
                  <a:lnTo>
                    <a:pt x="2331" y="538"/>
                  </a:lnTo>
                  <a:lnTo>
                    <a:pt x="2337" y="579"/>
                  </a:lnTo>
                  <a:lnTo>
                    <a:pt x="2337" y="621"/>
                  </a:lnTo>
                  <a:lnTo>
                    <a:pt x="2331" y="665"/>
                  </a:lnTo>
                  <a:lnTo>
                    <a:pt x="2319" y="705"/>
                  </a:lnTo>
                  <a:lnTo>
                    <a:pt x="2302" y="742"/>
                  </a:lnTo>
                  <a:lnTo>
                    <a:pt x="2281" y="775"/>
                  </a:lnTo>
                  <a:lnTo>
                    <a:pt x="2256" y="807"/>
                  </a:lnTo>
                  <a:lnTo>
                    <a:pt x="2227" y="833"/>
                  </a:lnTo>
                  <a:lnTo>
                    <a:pt x="2193" y="856"/>
                  </a:lnTo>
                  <a:lnTo>
                    <a:pt x="2158" y="873"/>
                  </a:lnTo>
                  <a:lnTo>
                    <a:pt x="2119" y="887"/>
                  </a:lnTo>
                  <a:lnTo>
                    <a:pt x="2080" y="895"/>
                  </a:lnTo>
                  <a:lnTo>
                    <a:pt x="2039" y="898"/>
                  </a:lnTo>
                  <a:lnTo>
                    <a:pt x="2005" y="896"/>
                  </a:lnTo>
                  <a:lnTo>
                    <a:pt x="1973" y="890"/>
                  </a:lnTo>
                  <a:lnTo>
                    <a:pt x="1941" y="881"/>
                  </a:lnTo>
                  <a:lnTo>
                    <a:pt x="1910" y="868"/>
                  </a:lnTo>
                  <a:lnTo>
                    <a:pt x="1857" y="842"/>
                  </a:lnTo>
                  <a:lnTo>
                    <a:pt x="1841" y="837"/>
                  </a:lnTo>
                  <a:lnTo>
                    <a:pt x="1825" y="837"/>
                  </a:lnTo>
                  <a:lnTo>
                    <a:pt x="1811" y="841"/>
                  </a:lnTo>
                  <a:lnTo>
                    <a:pt x="1797" y="849"/>
                  </a:lnTo>
                  <a:lnTo>
                    <a:pt x="1787" y="861"/>
                  </a:lnTo>
                  <a:lnTo>
                    <a:pt x="1779" y="875"/>
                  </a:lnTo>
                  <a:lnTo>
                    <a:pt x="1777" y="892"/>
                  </a:lnTo>
                  <a:lnTo>
                    <a:pt x="1777" y="1146"/>
                  </a:lnTo>
                  <a:lnTo>
                    <a:pt x="1774" y="1163"/>
                  </a:lnTo>
                  <a:lnTo>
                    <a:pt x="1767" y="1179"/>
                  </a:lnTo>
                  <a:lnTo>
                    <a:pt x="1754" y="1191"/>
                  </a:lnTo>
                  <a:lnTo>
                    <a:pt x="1740" y="1198"/>
                  </a:lnTo>
                  <a:lnTo>
                    <a:pt x="1722" y="1201"/>
                  </a:lnTo>
                  <a:lnTo>
                    <a:pt x="615" y="1201"/>
                  </a:lnTo>
                  <a:lnTo>
                    <a:pt x="598" y="1198"/>
                  </a:lnTo>
                  <a:lnTo>
                    <a:pt x="582" y="1191"/>
                  </a:lnTo>
                  <a:lnTo>
                    <a:pt x="570" y="1179"/>
                  </a:lnTo>
                  <a:lnTo>
                    <a:pt x="563" y="1163"/>
                  </a:lnTo>
                  <a:lnTo>
                    <a:pt x="559" y="1146"/>
                  </a:lnTo>
                  <a:lnTo>
                    <a:pt x="559" y="892"/>
                  </a:lnTo>
                  <a:lnTo>
                    <a:pt x="557" y="875"/>
                  </a:lnTo>
                  <a:lnTo>
                    <a:pt x="550" y="861"/>
                  </a:lnTo>
                  <a:lnTo>
                    <a:pt x="540" y="849"/>
                  </a:lnTo>
                  <a:lnTo>
                    <a:pt x="527" y="841"/>
                  </a:lnTo>
                  <a:lnTo>
                    <a:pt x="512" y="837"/>
                  </a:lnTo>
                  <a:lnTo>
                    <a:pt x="496" y="837"/>
                  </a:lnTo>
                  <a:lnTo>
                    <a:pt x="480" y="842"/>
                  </a:lnTo>
                  <a:lnTo>
                    <a:pt x="427" y="868"/>
                  </a:lnTo>
                  <a:lnTo>
                    <a:pt x="396" y="881"/>
                  </a:lnTo>
                  <a:lnTo>
                    <a:pt x="364" y="890"/>
                  </a:lnTo>
                  <a:lnTo>
                    <a:pt x="331" y="896"/>
                  </a:lnTo>
                  <a:lnTo>
                    <a:pt x="296" y="898"/>
                  </a:lnTo>
                  <a:lnTo>
                    <a:pt x="255" y="895"/>
                  </a:lnTo>
                  <a:lnTo>
                    <a:pt x="214" y="887"/>
                  </a:lnTo>
                  <a:lnTo>
                    <a:pt x="177" y="872"/>
                  </a:lnTo>
                  <a:lnTo>
                    <a:pt x="141" y="854"/>
                  </a:lnTo>
                  <a:lnTo>
                    <a:pt x="109" y="831"/>
                  </a:lnTo>
                  <a:lnTo>
                    <a:pt x="80" y="804"/>
                  </a:lnTo>
                  <a:lnTo>
                    <a:pt x="55" y="773"/>
                  </a:lnTo>
                  <a:lnTo>
                    <a:pt x="34" y="739"/>
                  </a:lnTo>
                  <a:lnTo>
                    <a:pt x="18" y="702"/>
                  </a:lnTo>
                  <a:lnTo>
                    <a:pt x="6" y="664"/>
                  </a:lnTo>
                  <a:lnTo>
                    <a:pt x="1" y="622"/>
                  </a:lnTo>
                  <a:lnTo>
                    <a:pt x="0" y="580"/>
                  </a:lnTo>
                  <a:lnTo>
                    <a:pt x="6" y="536"/>
                  </a:lnTo>
                  <a:lnTo>
                    <a:pt x="18" y="496"/>
                  </a:lnTo>
                  <a:lnTo>
                    <a:pt x="34" y="460"/>
                  </a:lnTo>
                  <a:lnTo>
                    <a:pt x="56" y="425"/>
                  </a:lnTo>
                  <a:lnTo>
                    <a:pt x="81" y="395"/>
                  </a:lnTo>
                  <a:lnTo>
                    <a:pt x="111" y="368"/>
                  </a:lnTo>
                  <a:lnTo>
                    <a:pt x="143" y="346"/>
                  </a:lnTo>
                  <a:lnTo>
                    <a:pt x="179" y="327"/>
                  </a:lnTo>
                  <a:lnTo>
                    <a:pt x="217" y="314"/>
                  </a:lnTo>
                  <a:lnTo>
                    <a:pt x="257" y="306"/>
                  </a:lnTo>
                  <a:lnTo>
                    <a:pt x="298" y="304"/>
                  </a:lnTo>
                  <a:lnTo>
                    <a:pt x="332" y="306"/>
                  </a:lnTo>
                  <a:lnTo>
                    <a:pt x="364" y="311"/>
                  </a:lnTo>
                  <a:lnTo>
                    <a:pt x="396" y="320"/>
                  </a:lnTo>
                  <a:lnTo>
                    <a:pt x="427" y="334"/>
                  </a:lnTo>
                  <a:lnTo>
                    <a:pt x="480" y="360"/>
                  </a:lnTo>
                  <a:lnTo>
                    <a:pt x="496" y="364"/>
                  </a:lnTo>
                  <a:lnTo>
                    <a:pt x="512" y="364"/>
                  </a:lnTo>
                  <a:lnTo>
                    <a:pt x="527" y="360"/>
                  </a:lnTo>
                  <a:lnTo>
                    <a:pt x="540" y="351"/>
                  </a:lnTo>
                  <a:lnTo>
                    <a:pt x="550" y="340"/>
                  </a:lnTo>
                  <a:lnTo>
                    <a:pt x="557" y="326"/>
                  </a:lnTo>
                  <a:lnTo>
                    <a:pt x="559" y="310"/>
                  </a:lnTo>
                  <a:lnTo>
                    <a:pt x="559" y="56"/>
                  </a:lnTo>
                  <a:lnTo>
                    <a:pt x="563" y="38"/>
                  </a:lnTo>
                  <a:lnTo>
                    <a:pt x="570" y="22"/>
                  </a:lnTo>
                  <a:lnTo>
                    <a:pt x="582" y="11"/>
                  </a:lnTo>
                  <a:lnTo>
                    <a:pt x="598" y="3"/>
                  </a:lnTo>
                  <a:lnTo>
                    <a:pt x="6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0" name="Shape 12480"/>
            <p:cNvSpPr/>
            <p:nvPr/>
          </p:nvSpPr>
          <p:spPr>
            <a:xfrm>
              <a:off x="5575300" y="1309688"/>
              <a:ext cx="279400" cy="192088"/>
            </a:xfrm>
            <a:custGeom>
              <a:avLst/>
              <a:gdLst/>
              <a:ahLst/>
              <a:cxnLst/>
              <a:rect l="0" t="0" r="0" b="0"/>
              <a:pathLst>
                <a:path w="1938" h="1332" extrusionOk="0">
                  <a:moveTo>
                    <a:pt x="578" y="0"/>
                  </a:moveTo>
                  <a:lnTo>
                    <a:pt x="592" y="2"/>
                  </a:lnTo>
                  <a:lnTo>
                    <a:pt x="603" y="7"/>
                  </a:lnTo>
                  <a:lnTo>
                    <a:pt x="614" y="16"/>
                  </a:lnTo>
                  <a:lnTo>
                    <a:pt x="620" y="29"/>
                  </a:lnTo>
                  <a:lnTo>
                    <a:pt x="918" y="849"/>
                  </a:lnTo>
                  <a:lnTo>
                    <a:pt x="926" y="863"/>
                  </a:lnTo>
                  <a:lnTo>
                    <a:pt x="936" y="874"/>
                  </a:lnTo>
                  <a:lnTo>
                    <a:pt x="948" y="880"/>
                  </a:lnTo>
                  <a:lnTo>
                    <a:pt x="962" y="884"/>
                  </a:lnTo>
                  <a:lnTo>
                    <a:pt x="976" y="884"/>
                  </a:lnTo>
                  <a:lnTo>
                    <a:pt x="989" y="880"/>
                  </a:lnTo>
                  <a:lnTo>
                    <a:pt x="1002" y="874"/>
                  </a:lnTo>
                  <a:lnTo>
                    <a:pt x="1012" y="863"/>
                  </a:lnTo>
                  <a:lnTo>
                    <a:pt x="1019" y="849"/>
                  </a:lnTo>
                  <a:lnTo>
                    <a:pt x="1318" y="29"/>
                  </a:lnTo>
                  <a:lnTo>
                    <a:pt x="1325" y="16"/>
                  </a:lnTo>
                  <a:lnTo>
                    <a:pt x="1334" y="7"/>
                  </a:lnTo>
                  <a:lnTo>
                    <a:pt x="1346" y="2"/>
                  </a:lnTo>
                  <a:lnTo>
                    <a:pt x="1359" y="0"/>
                  </a:lnTo>
                  <a:lnTo>
                    <a:pt x="1373" y="2"/>
                  </a:lnTo>
                  <a:lnTo>
                    <a:pt x="1636" y="46"/>
                  </a:lnTo>
                  <a:lnTo>
                    <a:pt x="1636" y="46"/>
                  </a:lnTo>
                  <a:lnTo>
                    <a:pt x="1684" y="64"/>
                  </a:lnTo>
                  <a:lnTo>
                    <a:pt x="1728" y="88"/>
                  </a:lnTo>
                  <a:lnTo>
                    <a:pt x="1769" y="116"/>
                  </a:lnTo>
                  <a:lnTo>
                    <a:pt x="1806" y="149"/>
                  </a:lnTo>
                  <a:lnTo>
                    <a:pt x="1840" y="185"/>
                  </a:lnTo>
                  <a:lnTo>
                    <a:pt x="1868" y="225"/>
                  </a:lnTo>
                  <a:lnTo>
                    <a:pt x="1893" y="269"/>
                  </a:lnTo>
                  <a:lnTo>
                    <a:pt x="1912" y="313"/>
                  </a:lnTo>
                  <a:lnTo>
                    <a:pt x="1926" y="361"/>
                  </a:lnTo>
                  <a:lnTo>
                    <a:pt x="1934" y="411"/>
                  </a:lnTo>
                  <a:lnTo>
                    <a:pt x="1938" y="462"/>
                  </a:lnTo>
                  <a:lnTo>
                    <a:pt x="1938" y="681"/>
                  </a:lnTo>
                  <a:lnTo>
                    <a:pt x="1642" y="681"/>
                  </a:lnTo>
                  <a:lnTo>
                    <a:pt x="1610" y="684"/>
                  </a:lnTo>
                  <a:lnTo>
                    <a:pt x="1580" y="692"/>
                  </a:lnTo>
                  <a:lnTo>
                    <a:pt x="1553" y="706"/>
                  </a:lnTo>
                  <a:lnTo>
                    <a:pt x="1528" y="724"/>
                  </a:lnTo>
                  <a:lnTo>
                    <a:pt x="1506" y="745"/>
                  </a:lnTo>
                  <a:lnTo>
                    <a:pt x="1488" y="770"/>
                  </a:lnTo>
                  <a:lnTo>
                    <a:pt x="1475" y="798"/>
                  </a:lnTo>
                  <a:lnTo>
                    <a:pt x="1466" y="828"/>
                  </a:lnTo>
                  <a:lnTo>
                    <a:pt x="1464" y="860"/>
                  </a:lnTo>
                  <a:lnTo>
                    <a:pt x="1464" y="991"/>
                  </a:lnTo>
                  <a:lnTo>
                    <a:pt x="1425" y="986"/>
                  </a:lnTo>
                  <a:lnTo>
                    <a:pt x="1385" y="984"/>
                  </a:lnTo>
                  <a:lnTo>
                    <a:pt x="1331" y="987"/>
                  </a:lnTo>
                  <a:lnTo>
                    <a:pt x="1279" y="997"/>
                  </a:lnTo>
                  <a:lnTo>
                    <a:pt x="1229" y="1011"/>
                  </a:lnTo>
                  <a:lnTo>
                    <a:pt x="1181" y="1030"/>
                  </a:lnTo>
                  <a:lnTo>
                    <a:pt x="1137" y="1054"/>
                  </a:lnTo>
                  <a:lnTo>
                    <a:pt x="1094" y="1083"/>
                  </a:lnTo>
                  <a:lnTo>
                    <a:pt x="1056" y="1116"/>
                  </a:lnTo>
                  <a:lnTo>
                    <a:pt x="1020" y="1153"/>
                  </a:lnTo>
                  <a:lnTo>
                    <a:pt x="989" y="1193"/>
                  </a:lnTo>
                  <a:lnTo>
                    <a:pt x="963" y="1236"/>
                  </a:lnTo>
                  <a:lnTo>
                    <a:pt x="940" y="1283"/>
                  </a:lnTo>
                  <a:lnTo>
                    <a:pt x="924" y="1332"/>
                  </a:lnTo>
                  <a:lnTo>
                    <a:pt x="185" y="1332"/>
                  </a:lnTo>
                  <a:lnTo>
                    <a:pt x="152" y="1329"/>
                  </a:lnTo>
                  <a:lnTo>
                    <a:pt x="121" y="1321"/>
                  </a:lnTo>
                  <a:lnTo>
                    <a:pt x="92" y="1307"/>
                  </a:lnTo>
                  <a:lnTo>
                    <a:pt x="66" y="1288"/>
                  </a:lnTo>
                  <a:lnTo>
                    <a:pt x="44" y="1266"/>
                  </a:lnTo>
                  <a:lnTo>
                    <a:pt x="25" y="1240"/>
                  </a:lnTo>
                  <a:lnTo>
                    <a:pt x="11" y="1211"/>
                  </a:lnTo>
                  <a:lnTo>
                    <a:pt x="3" y="1180"/>
                  </a:lnTo>
                  <a:lnTo>
                    <a:pt x="0" y="1147"/>
                  </a:lnTo>
                  <a:lnTo>
                    <a:pt x="0" y="464"/>
                  </a:lnTo>
                  <a:lnTo>
                    <a:pt x="2" y="417"/>
                  </a:lnTo>
                  <a:lnTo>
                    <a:pt x="9" y="372"/>
                  </a:lnTo>
                  <a:lnTo>
                    <a:pt x="22" y="327"/>
                  </a:lnTo>
                  <a:lnTo>
                    <a:pt x="38" y="284"/>
                  </a:lnTo>
                  <a:lnTo>
                    <a:pt x="58" y="245"/>
                  </a:lnTo>
                  <a:lnTo>
                    <a:pt x="83" y="206"/>
                  </a:lnTo>
                  <a:lnTo>
                    <a:pt x="111" y="171"/>
                  </a:lnTo>
                  <a:lnTo>
                    <a:pt x="144" y="138"/>
                  </a:lnTo>
                  <a:lnTo>
                    <a:pt x="179" y="109"/>
                  </a:lnTo>
                  <a:lnTo>
                    <a:pt x="217" y="84"/>
                  </a:lnTo>
                  <a:lnTo>
                    <a:pt x="259" y="62"/>
                  </a:lnTo>
                  <a:lnTo>
                    <a:pt x="303" y="46"/>
                  </a:lnTo>
                  <a:lnTo>
                    <a:pt x="306" y="45"/>
                  </a:lnTo>
                  <a:lnTo>
                    <a:pt x="314" y="44"/>
                  </a:lnTo>
                  <a:lnTo>
                    <a:pt x="328" y="40"/>
                  </a:lnTo>
                  <a:lnTo>
                    <a:pt x="345" y="38"/>
                  </a:lnTo>
                  <a:lnTo>
                    <a:pt x="366" y="34"/>
                  </a:lnTo>
                  <a:lnTo>
                    <a:pt x="389" y="31"/>
                  </a:lnTo>
                  <a:lnTo>
                    <a:pt x="413" y="27"/>
                  </a:lnTo>
                  <a:lnTo>
                    <a:pt x="439" y="23"/>
                  </a:lnTo>
                  <a:lnTo>
                    <a:pt x="465" y="19"/>
                  </a:lnTo>
                  <a:lnTo>
                    <a:pt x="489" y="14"/>
                  </a:lnTo>
                  <a:lnTo>
                    <a:pt x="513" y="10"/>
                  </a:lnTo>
                  <a:lnTo>
                    <a:pt x="534" y="7"/>
                  </a:lnTo>
                  <a:lnTo>
                    <a:pt x="551" y="4"/>
                  </a:lnTo>
                  <a:lnTo>
                    <a:pt x="566" y="2"/>
                  </a:lnTo>
                  <a:lnTo>
                    <a:pt x="575" y="0"/>
                  </a:lnTo>
                  <a:lnTo>
                    <a:pt x="5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1" name="Shape 12481"/>
            <p:cNvSpPr/>
            <p:nvPr/>
          </p:nvSpPr>
          <p:spPr>
            <a:xfrm>
              <a:off x="5697538" y="1300163"/>
              <a:ext cx="34925" cy="92075"/>
            </a:xfrm>
            <a:custGeom>
              <a:avLst/>
              <a:gdLst/>
              <a:ahLst/>
              <a:cxnLst/>
              <a:rect l="0" t="0" r="0" b="0"/>
              <a:pathLst>
                <a:path w="246" h="632" extrusionOk="0">
                  <a:moveTo>
                    <a:pt x="60" y="0"/>
                  </a:moveTo>
                  <a:lnTo>
                    <a:pt x="186" y="0"/>
                  </a:lnTo>
                  <a:lnTo>
                    <a:pt x="202" y="2"/>
                  </a:lnTo>
                  <a:lnTo>
                    <a:pt x="218" y="9"/>
                  </a:lnTo>
                  <a:lnTo>
                    <a:pt x="230" y="19"/>
                  </a:lnTo>
                  <a:lnTo>
                    <a:pt x="240" y="32"/>
                  </a:lnTo>
                  <a:lnTo>
                    <a:pt x="245" y="45"/>
                  </a:lnTo>
                  <a:lnTo>
                    <a:pt x="246" y="60"/>
                  </a:lnTo>
                  <a:lnTo>
                    <a:pt x="244" y="74"/>
                  </a:lnTo>
                  <a:lnTo>
                    <a:pt x="239" y="88"/>
                  </a:lnTo>
                  <a:lnTo>
                    <a:pt x="171" y="190"/>
                  </a:lnTo>
                  <a:lnTo>
                    <a:pt x="202" y="456"/>
                  </a:lnTo>
                  <a:lnTo>
                    <a:pt x="141" y="620"/>
                  </a:lnTo>
                  <a:lnTo>
                    <a:pt x="136" y="629"/>
                  </a:lnTo>
                  <a:lnTo>
                    <a:pt x="127" y="632"/>
                  </a:lnTo>
                  <a:lnTo>
                    <a:pt x="118" y="632"/>
                  </a:lnTo>
                  <a:lnTo>
                    <a:pt x="111" y="629"/>
                  </a:lnTo>
                  <a:lnTo>
                    <a:pt x="106" y="620"/>
                  </a:lnTo>
                  <a:lnTo>
                    <a:pt x="43" y="456"/>
                  </a:lnTo>
                  <a:lnTo>
                    <a:pt x="74" y="190"/>
                  </a:lnTo>
                  <a:lnTo>
                    <a:pt x="8" y="88"/>
                  </a:lnTo>
                  <a:lnTo>
                    <a:pt x="2" y="74"/>
                  </a:lnTo>
                  <a:lnTo>
                    <a:pt x="0" y="60"/>
                  </a:lnTo>
                  <a:lnTo>
                    <a:pt x="2" y="45"/>
                  </a:lnTo>
                  <a:lnTo>
                    <a:pt x="7" y="32"/>
                  </a:lnTo>
                  <a:lnTo>
                    <a:pt x="15" y="19"/>
                  </a:lnTo>
                  <a:lnTo>
                    <a:pt x="29" y="9"/>
                  </a:lnTo>
                  <a:lnTo>
                    <a:pt x="43" y="2"/>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82" name="Shape 12482"/>
          <p:cNvGrpSpPr/>
          <p:nvPr/>
        </p:nvGrpSpPr>
        <p:grpSpPr>
          <a:xfrm>
            <a:off x="4138443" y="2812523"/>
            <a:ext cx="256262" cy="233190"/>
            <a:chOff x="4935538" y="1135063"/>
            <a:chExt cx="493713" cy="449263"/>
          </a:xfrm>
        </p:grpSpPr>
        <p:sp>
          <p:nvSpPr>
            <p:cNvPr id="12483" name="Shape 12483"/>
            <p:cNvSpPr/>
            <p:nvPr/>
          </p:nvSpPr>
          <p:spPr>
            <a:xfrm>
              <a:off x="4935538" y="1135063"/>
              <a:ext cx="136525" cy="136525"/>
            </a:xfrm>
            <a:custGeom>
              <a:avLst/>
              <a:gdLst/>
              <a:ahLst/>
              <a:cxnLst/>
              <a:rect l="0" t="0" r="0" b="0"/>
              <a:pathLst>
                <a:path w="941" h="940" extrusionOk="0">
                  <a:moveTo>
                    <a:pt x="109" y="0"/>
                  </a:moveTo>
                  <a:lnTo>
                    <a:pt x="130" y="2"/>
                  </a:lnTo>
                  <a:lnTo>
                    <a:pt x="151" y="9"/>
                  </a:lnTo>
                  <a:lnTo>
                    <a:pt x="170" y="18"/>
                  </a:lnTo>
                  <a:lnTo>
                    <a:pt x="186" y="32"/>
                  </a:lnTo>
                  <a:lnTo>
                    <a:pt x="471" y="316"/>
                  </a:lnTo>
                  <a:lnTo>
                    <a:pt x="755" y="32"/>
                  </a:lnTo>
                  <a:lnTo>
                    <a:pt x="772" y="18"/>
                  </a:lnTo>
                  <a:lnTo>
                    <a:pt x="790" y="9"/>
                  </a:lnTo>
                  <a:lnTo>
                    <a:pt x="811" y="2"/>
                  </a:lnTo>
                  <a:lnTo>
                    <a:pt x="832" y="0"/>
                  </a:lnTo>
                  <a:lnTo>
                    <a:pt x="853" y="2"/>
                  </a:lnTo>
                  <a:lnTo>
                    <a:pt x="874" y="9"/>
                  </a:lnTo>
                  <a:lnTo>
                    <a:pt x="892" y="18"/>
                  </a:lnTo>
                  <a:lnTo>
                    <a:pt x="909" y="32"/>
                  </a:lnTo>
                  <a:lnTo>
                    <a:pt x="924" y="49"/>
                  </a:lnTo>
                  <a:lnTo>
                    <a:pt x="933" y="68"/>
                  </a:lnTo>
                  <a:lnTo>
                    <a:pt x="939" y="88"/>
                  </a:lnTo>
                  <a:lnTo>
                    <a:pt x="941" y="109"/>
                  </a:lnTo>
                  <a:lnTo>
                    <a:pt x="939" y="130"/>
                  </a:lnTo>
                  <a:lnTo>
                    <a:pt x="933" y="150"/>
                  </a:lnTo>
                  <a:lnTo>
                    <a:pt x="924" y="169"/>
                  </a:lnTo>
                  <a:lnTo>
                    <a:pt x="909" y="186"/>
                  </a:lnTo>
                  <a:lnTo>
                    <a:pt x="625" y="470"/>
                  </a:lnTo>
                  <a:lnTo>
                    <a:pt x="909" y="753"/>
                  </a:lnTo>
                  <a:lnTo>
                    <a:pt x="924" y="771"/>
                  </a:lnTo>
                  <a:lnTo>
                    <a:pt x="933" y="790"/>
                  </a:lnTo>
                  <a:lnTo>
                    <a:pt x="939" y="810"/>
                  </a:lnTo>
                  <a:lnTo>
                    <a:pt x="941" y="831"/>
                  </a:lnTo>
                  <a:lnTo>
                    <a:pt x="939" y="852"/>
                  </a:lnTo>
                  <a:lnTo>
                    <a:pt x="933" y="872"/>
                  </a:lnTo>
                  <a:lnTo>
                    <a:pt x="924" y="891"/>
                  </a:lnTo>
                  <a:lnTo>
                    <a:pt x="909" y="908"/>
                  </a:lnTo>
                  <a:lnTo>
                    <a:pt x="892" y="922"/>
                  </a:lnTo>
                  <a:lnTo>
                    <a:pt x="874" y="932"/>
                  </a:lnTo>
                  <a:lnTo>
                    <a:pt x="853" y="938"/>
                  </a:lnTo>
                  <a:lnTo>
                    <a:pt x="832" y="940"/>
                  </a:lnTo>
                  <a:lnTo>
                    <a:pt x="811" y="938"/>
                  </a:lnTo>
                  <a:lnTo>
                    <a:pt x="790" y="932"/>
                  </a:lnTo>
                  <a:lnTo>
                    <a:pt x="772" y="922"/>
                  </a:lnTo>
                  <a:lnTo>
                    <a:pt x="755" y="908"/>
                  </a:lnTo>
                  <a:lnTo>
                    <a:pt x="471" y="624"/>
                  </a:lnTo>
                  <a:lnTo>
                    <a:pt x="186" y="908"/>
                  </a:lnTo>
                  <a:lnTo>
                    <a:pt x="170" y="922"/>
                  </a:lnTo>
                  <a:lnTo>
                    <a:pt x="151" y="932"/>
                  </a:lnTo>
                  <a:lnTo>
                    <a:pt x="130" y="938"/>
                  </a:lnTo>
                  <a:lnTo>
                    <a:pt x="109" y="940"/>
                  </a:lnTo>
                  <a:lnTo>
                    <a:pt x="88" y="938"/>
                  </a:lnTo>
                  <a:lnTo>
                    <a:pt x="69" y="932"/>
                  </a:lnTo>
                  <a:lnTo>
                    <a:pt x="49" y="922"/>
                  </a:lnTo>
                  <a:lnTo>
                    <a:pt x="32" y="908"/>
                  </a:lnTo>
                  <a:lnTo>
                    <a:pt x="18" y="891"/>
                  </a:lnTo>
                  <a:lnTo>
                    <a:pt x="8" y="872"/>
                  </a:lnTo>
                  <a:lnTo>
                    <a:pt x="2" y="852"/>
                  </a:lnTo>
                  <a:lnTo>
                    <a:pt x="0" y="831"/>
                  </a:lnTo>
                  <a:lnTo>
                    <a:pt x="2" y="810"/>
                  </a:lnTo>
                  <a:lnTo>
                    <a:pt x="8" y="790"/>
                  </a:lnTo>
                  <a:lnTo>
                    <a:pt x="18" y="771"/>
                  </a:lnTo>
                  <a:lnTo>
                    <a:pt x="32" y="753"/>
                  </a:lnTo>
                  <a:lnTo>
                    <a:pt x="316" y="470"/>
                  </a:lnTo>
                  <a:lnTo>
                    <a:pt x="32" y="186"/>
                  </a:lnTo>
                  <a:lnTo>
                    <a:pt x="18" y="169"/>
                  </a:lnTo>
                  <a:lnTo>
                    <a:pt x="8" y="150"/>
                  </a:lnTo>
                  <a:lnTo>
                    <a:pt x="2" y="130"/>
                  </a:lnTo>
                  <a:lnTo>
                    <a:pt x="0" y="109"/>
                  </a:lnTo>
                  <a:lnTo>
                    <a:pt x="2" y="88"/>
                  </a:lnTo>
                  <a:lnTo>
                    <a:pt x="8" y="68"/>
                  </a:lnTo>
                  <a:lnTo>
                    <a:pt x="18" y="49"/>
                  </a:lnTo>
                  <a:lnTo>
                    <a:pt x="32" y="32"/>
                  </a:lnTo>
                  <a:lnTo>
                    <a:pt x="49" y="18"/>
                  </a:lnTo>
                  <a:lnTo>
                    <a:pt x="69" y="9"/>
                  </a:lnTo>
                  <a:lnTo>
                    <a:pt x="88" y="2"/>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4" name="Shape 12484"/>
            <p:cNvSpPr/>
            <p:nvPr/>
          </p:nvSpPr>
          <p:spPr>
            <a:xfrm>
              <a:off x="5143501" y="1447801"/>
              <a:ext cx="136525" cy="136525"/>
            </a:xfrm>
            <a:custGeom>
              <a:avLst/>
              <a:gdLst/>
              <a:ahLst/>
              <a:cxnLst/>
              <a:rect l="0" t="0" r="0" b="0"/>
              <a:pathLst>
                <a:path w="941" h="940" extrusionOk="0">
                  <a:moveTo>
                    <a:pt x="109" y="0"/>
                  </a:moveTo>
                  <a:lnTo>
                    <a:pt x="130" y="2"/>
                  </a:lnTo>
                  <a:lnTo>
                    <a:pt x="149" y="8"/>
                  </a:lnTo>
                  <a:lnTo>
                    <a:pt x="169" y="18"/>
                  </a:lnTo>
                  <a:lnTo>
                    <a:pt x="186" y="32"/>
                  </a:lnTo>
                  <a:lnTo>
                    <a:pt x="470" y="315"/>
                  </a:lnTo>
                  <a:lnTo>
                    <a:pt x="754" y="32"/>
                  </a:lnTo>
                  <a:lnTo>
                    <a:pt x="771" y="18"/>
                  </a:lnTo>
                  <a:lnTo>
                    <a:pt x="790" y="8"/>
                  </a:lnTo>
                  <a:lnTo>
                    <a:pt x="811" y="2"/>
                  </a:lnTo>
                  <a:lnTo>
                    <a:pt x="832" y="0"/>
                  </a:lnTo>
                  <a:lnTo>
                    <a:pt x="852" y="2"/>
                  </a:lnTo>
                  <a:lnTo>
                    <a:pt x="872" y="8"/>
                  </a:lnTo>
                  <a:lnTo>
                    <a:pt x="892" y="18"/>
                  </a:lnTo>
                  <a:lnTo>
                    <a:pt x="909" y="32"/>
                  </a:lnTo>
                  <a:lnTo>
                    <a:pt x="923" y="49"/>
                  </a:lnTo>
                  <a:lnTo>
                    <a:pt x="932" y="68"/>
                  </a:lnTo>
                  <a:lnTo>
                    <a:pt x="939" y="88"/>
                  </a:lnTo>
                  <a:lnTo>
                    <a:pt x="941" y="110"/>
                  </a:lnTo>
                  <a:lnTo>
                    <a:pt x="939" y="130"/>
                  </a:lnTo>
                  <a:lnTo>
                    <a:pt x="932" y="150"/>
                  </a:lnTo>
                  <a:lnTo>
                    <a:pt x="923" y="169"/>
                  </a:lnTo>
                  <a:lnTo>
                    <a:pt x="909" y="187"/>
                  </a:lnTo>
                  <a:lnTo>
                    <a:pt x="625" y="470"/>
                  </a:lnTo>
                  <a:lnTo>
                    <a:pt x="909" y="754"/>
                  </a:lnTo>
                  <a:lnTo>
                    <a:pt x="923" y="771"/>
                  </a:lnTo>
                  <a:lnTo>
                    <a:pt x="932" y="790"/>
                  </a:lnTo>
                  <a:lnTo>
                    <a:pt x="939" y="810"/>
                  </a:lnTo>
                  <a:lnTo>
                    <a:pt x="941" y="830"/>
                  </a:lnTo>
                  <a:lnTo>
                    <a:pt x="939" y="852"/>
                  </a:lnTo>
                  <a:lnTo>
                    <a:pt x="932" y="872"/>
                  </a:lnTo>
                  <a:lnTo>
                    <a:pt x="923" y="891"/>
                  </a:lnTo>
                  <a:lnTo>
                    <a:pt x="909" y="908"/>
                  </a:lnTo>
                  <a:lnTo>
                    <a:pt x="892" y="922"/>
                  </a:lnTo>
                  <a:lnTo>
                    <a:pt x="872" y="932"/>
                  </a:lnTo>
                  <a:lnTo>
                    <a:pt x="852" y="938"/>
                  </a:lnTo>
                  <a:lnTo>
                    <a:pt x="832" y="940"/>
                  </a:lnTo>
                  <a:lnTo>
                    <a:pt x="811" y="938"/>
                  </a:lnTo>
                  <a:lnTo>
                    <a:pt x="790" y="932"/>
                  </a:lnTo>
                  <a:lnTo>
                    <a:pt x="771" y="922"/>
                  </a:lnTo>
                  <a:lnTo>
                    <a:pt x="754" y="908"/>
                  </a:lnTo>
                  <a:lnTo>
                    <a:pt x="470" y="625"/>
                  </a:lnTo>
                  <a:lnTo>
                    <a:pt x="186" y="908"/>
                  </a:lnTo>
                  <a:lnTo>
                    <a:pt x="169" y="922"/>
                  </a:lnTo>
                  <a:lnTo>
                    <a:pt x="149" y="932"/>
                  </a:lnTo>
                  <a:lnTo>
                    <a:pt x="130" y="938"/>
                  </a:lnTo>
                  <a:lnTo>
                    <a:pt x="109" y="940"/>
                  </a:lnTo>
                  <a:lnTo>
                    <a:pt x="88" y="938"/>
                  </a:lnTo>
                  <a:lnTo>
                    <a:pt x="67" y="932"/>
                  </a:lnTo>
                  <a:lnTo>
                    <a:pt x="48" y="922"/>
                  </a:lnTo>
                  <a:lnTo>
                    <a:pt x="32" y="908"/>
                  </a:lnTo>
                  <a:lnTo>
                    <a:pt x="17" y="891"/>
                  </a:lnTo>
                  <a:lnTo>
                    <a:pt x="7" y="872"/>
                  </a:lnTo>
                  <a:lnTo>
                    <a:pt x="2" y="852"/>
                  </a:lnTo>
                  <a:lnTo>
                    <a:pt x="0" y="830"/>
                  </a:lnTo>
                  <a:lnTo>
                    <a:pt x="2" y="810"/>
                  </a:lnTo>
                  <a:lnTo>
                    <a:pt x="7" y="790"/>
                  </a:lnTo>
                  <a:lnTo>
                    <a:pt x="17" y="771"/>
                  </a:lnTo>
                  <a:lnTo>
                    <a:pt x="32" y="754"/>
                  </a:lnTo>
                  <a:lnTo>
                    <a:pt x="316" y="470"/>
                  </a:lnTo>
                  <a:lnTo>
                    <a:pt x="32" y="187"/>
                  </a:lnTo>
                  <a:lnTo>
                    <a:pt x="17" y="169"/>
                  </a:lnTo>
                  <a:lnTo>
                    <a:pt x="7" y="150"/>
                  </a:lnTo>
                  <a:lnTo>
                    <a:pt x="2" y="130"/>
                  </a:lnTo>
                  <a:lnTo>
                    <a:pt x="0" y="110"/>
                  </a:lnTo>
                  <a:lnTo>
                    <a:pt x="2" y="89"/>
                  </a:lnTo>
                  <a:lnTo>
                    <a:pt x="7" y="68"/>
                  </a:lnTo>
                  <a:lnTo>
                    <a:pt x="17" y="49"/>
                  </a:lnTo>
                  <a:lnTo>
                    <a:pt x="32" y="32"/>
                  </a:lnTo>
                  <a:lnTo>
                    <a:pt x="48" y="18"/>
                  </a:lnTo>
                  <a:lnTo>
                    <a:pt x="67" y="8"/>
                  </a:lnTo>
                  <a:lnTo>
                    <a:pt x="88" y="2"/>
                  </a:lnTo>
                  <a:lnTo>
                    <a:pt x="10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5" name="Shape 12485"/>
            <p:cNvSpPr/>
            <p:nvPr/>
          </p:nvSpPr>
          <p:spPr>
            <a:xfrm>
              <a:off x="4986338" y="1173163"/>
              <a:ext cx="295275" cy="266700"/>
            </a:xfrm>
            <a:custGeom>
              <a:avLst/>
              <a:gdLst/>
              <a:ahLst/>
              <a:cxnLst/>
              <a:rect l="0" t="0" r="0" b="0"/>
              <a:pathLst>
                <a:path w="2047" h="1847" extrusionOk="0">
                  <a:moveTo>
                    <a:pt x="1490" y="0"/>
                  </a:moveTo>
                  <a:lnTo>
                    <a:pt x="1511" y="0"/>
                  </a:lnTo>
                  <a:lnTo>
                    <a:pt x="1531" y="5"/>
                  </a:lnTo>
                  <a:lnTo>
                    <a:pt x="1551" y="13"/>
                  </a:lnTo>
                  <a:lnTo>
                    <a:pt x="1569" y="26"/>
                  </a:lnTo>
                  <a:lnTo>
                    <a:pt x="2010" y="409"/>
                  </a:lnTo>
                  <a:lnTo>
                    <a:pt x="2025" y="425"/>
                  </a:lnTo>
                  <a:lnTo>
                    <a:pt x="2037" y="443"/>
                  </a:lnTo>
                  <a:lnTo>
                    <a:pt x="2044" y="463"/>
                  </a:lnTo>
                  <a:lnTo>
                    <a:pt x="2047" y="484"/>
                  </a:lnTo>
                  <a:lnTo>
                    <a:pt x="2047" y="504"/>
                  </a:lnTo>
                  <a:lnTo>
                    <a:pt x="2042" y="525"/>
                  </a:lnTo>
                  <a:lnTo>
                    <a:pt x="2034" y="544"/>
                  </a:lnTo>
                  <a:lnTo>
                    <a:pt x="2021" y="563"/>
                  </a:lnTo>
                  <a:lnTo>
                    <a:pt x="1638" y="1003"/>
                  </a:lnTo>
                  <a:lnTo>
                    <a:pt x="1620" y="1019"/>
                  </a:lnTo>
                  <a:lnTo>
                    <a:pt x="1600" y="1031"/>
                  </a:lnTo>
                  <a:lnTo>
                    <a:pt x="1578" y="1038"/>
                  </a:lnTo>
                  <a:lnTo>
                    <a:pt x="1555" y="1040"/>
                  </a:lnTo>
                  <a:lnTo>
                    <a:pt x="1537" y="1038"/>
                  </a:lnTo>
                  <a:lnTo>
                    <a:pt x="1518" y="1033"/>
                  </a:lnTo>
                  <a:lnTo>
                    <a:pt x="1500" y="1025"/>
                  </a:lnTo>
                  <a:lnTo>
                    <a:pt x="1484" y="1013"/>
                  </a:lnTo>
                  <a:lnTo>
                    <a:pt x="1468" y="998"/>
                  </a:lnTo>
                  <a:lnTo>
                    <a:pt x="1458" y="979"/>
                  </a:lnTo>
                  <a:lnTo>
                    <a:pt x="1449" y="959"/>
                  </a:lnTo>
                  <a:lnTo>
                    <a:pt x="1446" y="939"/>
                  </a:lnTo>
                  <a:lnTo>
                    <a:pt x="1447" y="918"/>
                  </a:lnTo>
                  <a:lnTo>
                    <a:pt x="1451" y="897"/>
                  </a:lnTo>
                  <a:lnTo>
                    <a:pt x="1460" y="877"/>
                  </a:lnTo>
                  <a:lnTo>
                    <a:pt x="1473" y="860"/>
                  </a:lnTo>
                  <a:lnTo>
                    <a:pt x="1691" y="609"/>
                  </a:lnTo>
                  <a:lnTo>
                    <a:pt x="1586" y="625"/>
                  </a:lnTo>
                  <a:lnTo>
                    <a:pt x="1484" y="646"/>
                  </a:lnTo>
                  <a:lnTo>
                    <a:pt x="1386" y="672"/>
                  </a:lnTo>
                  <a:lnTo>
                    <a:pt x="1290" y="702"/>
                  </a:lnTo>
                  <a:lnTo>
                    <a:pt x="1198" y="737"/>
                  </a:lnTo>
                  <a:lnTo>
                    <a:pt x="1109" y="778"/>
                  </a:lnTo>
                  <a:lnTo>
                    <a:pt x="1023" y="822"/>
                  </a:lnTo>
                  <a:lnTo>
                    <a:pt x="941" y="872"/>
                  </a:lnTo>
                  <a:lnTo>
                    <a:pt x="862" y="927"/>
                  </a:lnTo>
                  <a:lnTo>
                    <a:pt x="786" y="986"/>
                  </a:lnTo>
                  <a:lnTo>
                    <a:pt x="713" y="1051"/>
                  </a:lnTo>
                  <a:lnTo>
                    <a:pt x="643" y="1119"/>
                  </a:lnTo>
                  <a:lnTo>
                    <a:pt x="578" y="1193"/>
                  </a:lnTo>
                  <a:lnTo>
                    <a:pt x="514" y="1272"/>
                  </a:lnTo>
                  <a:lnTo>
                    <a:pt x="470" y="1333"/>
                  </a:lnTo>
                  <a:lnTo>
                    <a:pt x="429" y="1396"/>
                  </a:lnTo>
                  <a:lnTo>
                    <a:pt x="393" y="1456"/>
                  </a:lnTo>
                  <a:lnTo>
                    <a:pt x="360" y="1515"/>
                  </a:lnTo>
                  <a:lnTo>
                    <a:pt x="330" y="1572"/>
                  </a:lnTo>
                  <a:lnTo>
                    <a:pt x="305" y="1627"/>
                  </a:lnTo>
                  <a:lnTo>
                    <a:pt x="282" y="1679"/>
                  </a:lnTo>
                  <a:lnTo>
                    <a:pt x="263" y="1728"/>
                  </a:lnTo>
                  <a:lnTo>
                    <a:pt x="246" y="1773"/>
                  </a:lnTo>
                  <a:lnTo>
                    <a:pt x="233" y="1812"/>
                  </a:lnTo>
                  <a:lnTo>
                    <a:pt x="221" y="1847"/>
                  </a:lnTo>
                  <a:lnTo>
                    <a:pt x="171" y="1834"/>
                  </a:lnTo>
                  <a:lnTo>
                    <a:pt x="119" y="1826"/>
                  </a:lnTo>
                  <a:lnTo>
                    <a:pt x="66" y="1823"/>
                  </a:lnTo>
                  <a:lnTo>
                    <a:pt x="33" y="1825"/>
                  </a:lnTo>
                  <a:lnTo>
                    <a:pt x="0" y="1828"/>
                  </a:lnTo>
                  <a:lnTo>
                    <a:pt x="8" y="1796"/>
                  </a:lnTo>
                  <a:lnTo>
                    <a:pt x="19" y="1761"/>
                  </a:lnTo>
                  <a:lnTo>
                    <a:pt x="33" y="1721"/>
                  </a:lnTo>
                  <a:lnTo>
                    <a:pt x="48" y="1676"/>
                  </a:lnTo>
                  <a:lnTo>
                    <a:pt x="67" y="1627"/>
                  </a:lnTo>
                  <a:lnTo>
                    <a:pt x="89" y="1575"/>
                  </a:lnTo>
                  <a:lnTo>
                    <a:pt x="113" y="1519"/>
                  </a:lnTo>
                  <a:lnTo>
                    <a:pt x="141" y="1462"/>
                  </a:lnTo>
                  <a:lnTo>
                    <a:pt x="172" y="1402"/>
                  </a:lnTo>
                  <a:lnTo>
                    <a:pt x="208" y="1341"/>
                  </a:lnTo>
                  <a:lnTo>
                    <a:pt x="246" y="1277"/>
                  </a:lnTo>
                  <a:lnTo>
                    <a:pt x="288" y="1213"/>
                  </a:lnTo>
                  <a:lnTo>
                    <a:pt x="334" y="1148"/>
                  </a:lnTo>
                  <a:lnTo>
                    <a:pt x="370" y="1102"/>
                  </a:lnTo>
                  <a:lnTo>
                    <a:pt x="408" y="1055"/>
                  </a:lnTo>
                  <a:lnTo>
                    <a:pt x="449" y="1008"/>
                  </a:lnTo>
                  <a:lnTo>
                    <a:pt x="494" y="961"/>
                  </a:lnTo>
                  <a:lnTo>
                    <a:pt x="540" y="915"/>
                  </a:lnTo>
                  <a:lnTo>
                    <a:pt x="590" y="868"/>
                  </a:lnTo>
                  <a:lnTo>
                    <a:pt x="643" y="822"/>
                  </a:lnTo>
                  <a:lnTo>
                    <a:pt x="701" y="777"/>
                  </a:lnTo>
                  <a:lnTo>
                    <a:pt x="760" y="733"/>
                  </a:lnTo>
                  <a:lnTo>
                    <a:pt x="823" y="690"/>
                  </a:lnTo>
                  <a:lnTo>
                    <a:pt x="890" y="650"/>
                  </a:lnTo>
                  <a:lnTo>
                    <a:pt x="961" y="610"/>
                  </a:lnTo>
                  <a:lnTo>
                    <a:pt x="1034" y="573"/>
                  </a:lnTo>
                  <a:lnTo>
                    <a:pt x="1112" y="539"/>
                  </a:lnTo>
                  <a:lnTo>
                    <a:pt x="1193" y="507"/>
                  </a:lnTo>
                  <a:lnTo>
                    <a:pt x="1279" y="477"/>
                  </a:lnTo>
                  <a:lnTo>
                    <a:pt x="1368" y="452"/>
                  </a:lnTo>
                  <a:lnTo>
                    <a:pt x="1461" y="429"/>
                  </a:lnTo>
                  <a:lnTo>
                    <a:pt x="1559" y="409"/>
                  </a:lnTo>
                  <a:lnTo>
                    <a:pt x="1659" y="393"/>
                  </a:lnTo>
                  <a:lnTo>
                    <a:pt x="1426" y="191"/>
                  </a:lnTo>
                  <a:lnTo>
                    <a:pt x="1411" y="174"/>
                  </a:lnTo>
                  <a:lnTo>
                    <a:pt x="1399" y="157"/>
                  </a:lnTo>
                  <a:lnTo>
                    <a:pt x="1392" y="137"/>
                  </a:lnTo>
                  <a:lnTo>
                    <a:pt x="1389" y="116"/>
                  </a:lnTo>
                  <a:lnTo>
                    <a:pt x="1389" y="95"/>
                  </a:lnTo>
                  <a:lnTo>
                    <a:pt x="1394" y="75"/>
                  </a:lnTo>
                  <a:lnTo>
                    <a:pt x="1403" y="55"/>
                  </a:lnTo>
                  <a:lnTo>
                    <a:pt x="1415" y="37"/>
                  </a:lnTo>
                  <a:lnTo>
                    <a:pt x="1432" y="22"/>
                  </a:lnTo>
                  <a:lnTo>
                    <a:pt x="1449" y="10"/>
                  </a:lnTo>
                  <a:lnTo>
                    <a:pt x="1469" y="3"/>
                  </a:lnTo>
                  <a:lnTo>
                    <a:pt x="14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6" name="Shape 12486"/>
            <p:cNvSpPr/>
            <p:nvPr/>
          </p:nvSpPr>
          <p:spPr>
            <a:xfrm>
              <a:off x="4949826" y="1462088"/>
              <a:ext cx="92075" cy="93663"/>
            </a:xfrm>
            <a:custGeom>
              <a:avLst/>
              <a:gdLst/>
              <a:ahLst/>
              <a:cxnLst/>
              <a:rect l="0" t="0" r="0" b="0"/>
              <a:pathLst>
                <a:path w="646" h="645" extrusionOk="0">
                  <a:moveTo>
                    <a:pt x="323" y="0"/>
                  </a:moveTo>
                  <a:lnTo>
                    <a:pt x="367" y="3"/>
                  </a:lnTo>
                  <a:lnTo>
                    <a:pt x="408" y="12"/>
                  </a:lnTo>
                  <a:lnTo>
                    <a:pt x="449" y="25"/>
                  </a:lnTo>
                  <a:lnTo>
                    <a:pt x="486" y="44"/>
                  </a:lnTo>
                  <a:lnTo>
                    <a:pt x="521" y="68"/>
                  </a:lnTo>
                  <a:lnTo>
                    <a:pt x="551" y="95"/>
                  </a:lnTo>
                  <a:lnTo>
                    <a:pt x="579" y="126"/>
                  </a:lnTo>
                  <a:lnTo>
                    <a:pt x="602" y="160"/>
                  </a:lnTo>
                  <a:lnTo>
                    <a:pt x="621" y="197"/>
                  </a:lnTo>
                  <a:lnTo>
                    <a:pt x="634" y="237"/>
                  </a:lnTo>
                  <a:lnTo>
                    <a:pt x="643" y="278"/>
                  </a:lnTo>
                  <a:lnTo>
                    <a:pt x="646" y="322"/>
                  </a:lnTo>
                  <a:lnTo>
                    <a:pt x="643" y="366"/>
                  </a:lnTo>
                  <a:lnTo>
                    <a:pt x="634" y="408"/>
                  </a:lnTo>
                  <a:lnTo>
                    <a:pt x="621" y="448"/>
                  </a:lnTo>
                  <a:lnTo>
                    <a:pt x="602" y="485"/>
                  </a:lnTo>
                  <a:lnTo>
                    <a:pt x="579" y="519"/>
                  </a:lnTo>
                  <a:lnTo>
                    <a:pt x="551" y="551"/>
                  </a:lnTo>
                  <a:lnTo>
                    <a:pt x="521" y="578"/>
                  </a:lnTo>
                  <a:lnTo>
                    <a:pt x="486" y="600"/>
                  </a:lnTo>
                  <a:lnTo>
                    <a:pt x="449" y="619"/>
                  </a:lnTo>
                  <a:lnTo>
                    <a:pt x="408" y="634"/>
                  </a:lnTo>
                  <a:lnTo>
                    <a:pt x="367" y="642"/>
                  </a:lnTo>
                  <a:lnTo>
                    <a:pt x="323" y="645"/>
                  </a:lnTo>
                  <a:lnTo>
                    <a:pt x="279" y="642"/>
                  </a:lnTo>
                  <a:lnTo>
                    <a:pt x="237" y="634"/>
                  </a:lnTo>
                  <a:lnTo>
                    <a:pt x="197" y="619"/>
                  </a:lnTo>
                  <a:lnTo>
                    <a:pt x="160" y="600"/>
                  </a:lnTo>
                  <a:lnTo>
                    <a:pt x="126" y="578"/>
                  </a:lnTo>
                  <a:lnTo>
                    <a:pt x="94" y="551"/>
                  </a:lnTo>
                  <a:lnTo>
                    <a:pt x="67" y="519"/>
                  </a:lnTo>
                  <a:lnTo>
                    <a:pt x="44" y="485"/>
                  </a:lnTo>
                  <a:lnTo>
                    <a:pt x="26" y="448"/>
                  </a:lnTo>
                  <a:lnTo>
                    <a:pt x="12" y="408"/>
                  </a:lnTo>
                  <a:lnTo>
                    <a:pt x="3" y="366"/>
                  </a:lnTo>
                  <a:lnTo>
                    <a:pt x="0" y="322"/>
                  </a:lnTo>
                  <a:lnTo>
                    <a:pt x="3" y="278"/>
                  </a:lnTo>
                  <a:lnTo>
                    <a:pt x="12" y="237"/>
                  </a:lnTo>
                  <a:lnTo>
                    <a:pt x="26" y="197"/>
                  </a:lnTo>
                  <a:lnTo>
                    <a:pt x="44" y="160"/>
                  </a:lnTo>
                  <a:lnTo>
                    <a:pt x="67" y="126"/>
                  </a:lnTo>
                  <a:lnTo>
                    <a:pt x="94" y="95"/>
                  </a:lnTo>
                  <a:lnTo>
                    <a:pt x="126" y="68"/>
                  </a:lnTo>
                  <a:lnTo>
                    <a:pt x="160" y="44"/>
                  </a:lnTo>
                  <a:lnTo>
                    <a:pt x="197" y="25"/>
                  </a:lnTo>
                  <a:lnTo>
                    <a:pt x="237" y="12"/>
                  </a:lnTo>
                  <a:lnTo>
                    <a:pt x="279"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87" name="Shape 12487"/>
            <p:cNvSpPr/>
            <p:nvPr/>
          </p:nvSpPr>
          <p:spPr>
            <a:xfrm>
              <a:off x="5337176" y="1193801"/>
              <a:ext cx="92075" cy="93663"/>
            </a:xfrm>
            <a:custGeom>
              <a:avLst/>
              <a:gdLst/>
              <a:ahLst/>
              <a:cxnLst/>
              <a:rect l="0" t="0" r="0" b="0"/>
              <a:pathLst>
                <a:path w="646" h="645" extrusionOk="0">
                  <a:moveTo>
                    <a:pt x="323" y="0"/>
                  </a:moveTo>
                  <a:lnTo>
                    <a:pt x="367" y="3"/>
                  </a:lnTo>
                  <a:lnTo>
                    <a:pt x="409" y="12"/>
                  </a:lnTo>
                  <a:lnTo>
                    <a:pt x="449" y="25"/>
                  </a:lnTo>
                  <a:lnTo>
                    <a:pt x="487" y="44"/>
                  </a:lnTo>
                  <a:lnTo>
                    <a:pt x="521" y="68"/>
                  </a:lnTo>
                  <a:lnTo>
                    <a:pt x="551" y="95"/>
                  </a:lnTo>
                  <a:lnTo>
                    <a:pt x="579" y="126"/>
                  </a:lnTo>
                  <a:lnTo>
                    <a:pt x="602" y="160"/>
                  </a:lnTo>
                  <a:lnTo>
                    <a:pt x="621" y="198"/>
                  </a:lnTo>
                  <a:lnTo>
                    <a:pt x="634" y="237"/>
                  </a:lnTo>
                  <a:lnTo>
                    <a:pt x="644" y="279"/>
                  </a:lnTo>
                  <a:lnTo>
                    <a:pt x="646" y="322"/>
                  </a:lnTo>
                  <a:lnTo>
                    <a:pt x="644" y="367"/>
                  </a:lnTo>
                  <a:lnTo>
                    <a:pt x="634" y="408"/>
                  </a:lnTo>
                  <a:lnTo>
                    <a:pt x="621" y="448"/>
                  </a:lnTo>
                  <a:lnTo>
                    <a:pt x="602" y="485"/>
                  </a:lnTo>
                  <a:lnTo>
                    <a:pt x="579" y="520"/>
                  </a:lnTo>
                  <a:lnTo>
                    <a:pt x="551" y="551"/>
                  </a:lnTo>
                  <a:lnTo>
                    <a:pt x="521" y="578"/>
                  </a:lnTo>
                  <a:lnTo>
                    <a:pt x="487" y="602"/>
                  </a:lnTo>
                  <a:lnTo>
                    <a:pt x="449" y="620"/>
                  </a:lnTo>
                  <a:lnTo>
                    <a:pt x="409" y="634"/>
                  </a:lnTo>
                  <a:lnTo>
                    <a:pt x="367" y="642"/>
                  </a:lnTo>
                  <a:lnTo>
                    <a:pt x="323" y="645"/>
                  </a:lnTo>
                  <a:lnTo>
                    <a:pt x="280" y="642"/>
                  </a:lnTo>
                  <a:lnTo>
                    <a:pt x="237" y="634"/>
                  </a:lnTo>
                  <a:lnTo>
                    <a:pt x="198" y="620"/>
                  </a:lnTo>
                  <a:lnTo>
                    <a:pt x="160" y="602"/>
                  </a:lnTo>
                  <a:lnTo>
                    <a:pt x="126" y="578"/>
                  </a:lnTo>
                  <a:lnTo>
                    <a:pt x="95" y="551"/>
                  </a:lnTo>
                  <a:lnTo>
                    <a:pt x="68" y="520"/>
                  </a:lnTo>
                  <a:lnTo>
                    <a:pt x="45" y="485"/>
                  </a:lnTo>
                  <a:lnTo>
                    <a:pt x="26" y="448"/>
                  </a:lnTo>
                  <a:lnTo>
                    <a:pt x="12" y="408"/>
                  </a:lnTo>
                  <a:lnTo>
                    <a:pt x="3" y="367"/>
                  </a:lnTo>
                  <a:lnTo>
                    <a:pt x="0" y="322"/>
                  </a:lnTo>
                  <a:lnTo>
                    <a:pt x="3" y="279"/>
                  </a:lnTo>
                  <a:lnTo>
                    <a:pt x="12" y="237"/>
                  </a:lnTo>
                  <a:lnTo>
                    <a:pt x="26" y="198"/>
                  </a:lnTo>
                  <a:lnTo>
                    <a:pt x="45" y="160"/>
                  </a:lnTo>
                  <a:lnTo>
                    <a:pt x="68" y="126"/>
                  </a:lnTo>
                  <a:lnTo>
                    <a:pt x="95" y="95"/>
                  </a:lnTo>
                  <a:lnTo>
                    <a:pt x="126" y="68"/>
                  </a:lnTo>
                  <a:lnTo>
                    <a:pt x="160" y="44"/>
                  </a:lnTo>
                  <a:lnTo>
                    <a:pt x="198" y="25"/>
                  </a:lnTo>
                  <a:lnTo>
                    <a:pt x="237" y="12"/>
                  </a:lnTo>
                  <a:lnTo>
                    <a:pt x="280" y="3"/>
                  </a:lnTo>
                  <a:lnTo>
                    <a:pt x="3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88" name="Shape 12488"/>
          <p:cNvGrpSpPr/>
          <p:nvPr/>
        </p:nvGrpSpPr>
        <p:grpSpPr>
          <a:xfrm>
            <a:off x="3565001" y="2802225"/>
            <a:ext cx="254614" cy="253789"/>
            <a:chOff x="4310063" y="1087438"/>
            <a:chExt cx="490538" cy="488950"/>
          </a:xfrm>
        </p:grpSpPr>
        <p:sp>
          <p:nvSpPr>
            <p:cNvPr id="12489" name="Shape 12489"/>
            <p:cNvSpPr/>
            <p:nvPr/>
          </p:nvSpPr>
          <p:spPr>
            <a:xfrm>
              <a:off x="4564063" y="1339850"/>
              <a:ext cx="26988" cy="26988"/>
            </a:xfrm>
            <a:custGeom>
              <a:avLst/>
              <a:gdLst/>
              <a:ahLst/>
              <a:cxnLst/>
              <a:rect l="0" t="0" r="0" b="0"/>
              <a:pathLst>
                <a:path w="186" h="184" extrusionOk="0">
                  <a:moveTo>
                    <a:pt x="152" y="0"/>
                  </a:moveTo>
                  <a:lnTo>
                    <a:pt x="166" y="15"/>
                  </a:lnTo>
                  <a:lnTo>
                    <a:pt x="176" y="34"/>
                  </a:lnTo>
                  <a:lnTo>
                    <a:pt x="183" y="55"/>
                  </a:lnTo>
                  <a:lnTo>
                    <a:pt x="186" y="77"/>
                  </a:lnTo>
                  <a:lnTo>
                    <a:pt x="183" y="101"/>
                  </a:lnTo>
                  <a:lnTo>
                    <a:pt x="174" y="124"/>
                  </a:lnTo>
                  <a:lnTo>
                    <a:pt x="162" y="143"/>
                  </a:lnTo>
                  <a:lnTo>
                    <a:pt x="145" y="161"/>
                  </a:lnTo>
                  <a:lnTo>
                    <a:pt x="126" y="173"/>
                  </a:lnTo>
                  <a:lnTo>
                    <a:pt x="103" y="182"/>
                  </a:lnTo>
                  <a:lnTo>
                    <a:pt x="78" y="184"/>
                  </a:lnTo>
                  <a:lnTo>
                    <a:pt x="55" y="182"/>
                  </a:lnTo>
                  <a:lnTo>
                    <a:pt x="34" y="176"/>
                  </a:lnTo>
                  <a:lnTo>
                    <a:pt x="16" y="164"/>
                  </a:lnTo>
                  <a:lnTo>
                    <a:pt x="0" y="151"/>
                  </a:lnTo>
                  <a:lnTo>
                    <a:pt x="26" y="140"/>
                  </a:lnTo>
                  <a:lnTo>
                    <a:pt x="50" y="127"/>
                  </a:lnTo>
                  <a:lnTo>
                    <a:pt x="73" y="111"/>
                  </a:lnTo>
                  <a:lnTo>
                    <a:pt x="94" y="93"/>
                  </a:lnTo>
                  <a:lnTo>
                    <a:pt x="113" y="71"/>
                  </a:lnTo>
                  <a:lnTo>
                    <a:pt x="129" y="48"/>
                  </a:lnTo>
                  <a:lnTo>
                    <a:pt x="142" y="25"/>
                  </a:lnTo>
                  <a:lnTo>
                    <a:pt x="1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0" name="Shape 12490"/>
            <p:cNvSpPr/>
            <p:nvPr/>
          </p:nvSpPr>
          <p:spPr>
            <a:xfrm>
              <a:off x="4498976" y="1276350"/>
              <a:ext cx="152400" cy="150813"/>
            </a:xfrm>
            <a:custGeom>
              <a:avLst/>
              <a:gdLst/>
              <a:ahLst/>
              <a:cxnLst/>
              <a:rect l="0" t="0" r="0" b="0"/>
              <a:pathLst>
                <a:path w="1050" h="1047" extrusionOk="0">
                  <a:moveTo>
                    <a:pt x="525" y="0"/>
                  </a:moveTo>
                  <a:lnTo>
                    <a:pt x="582" y="4"/>
                  </a:lnTo>
                  <a:lnTo>
                    <a:pt x="637" y="13"/>
                  </a:lnTo>
                  <a:lnTo>
                    <a:pt x="691" y="27"/>
                  </a:lnTo>
                  <a:lnTo>
                    <a:pt x="742" y="47"/>
                  </a:lnTo>
                  <a:lnTo>
                    <a:pt x="789" y="72"/>
                  </a:lnTo>
                  <a:lnTo>
                    <a:pt x="835" y="102"/>
                  </a:lnTo>
                  <a:lnTo>
                    <a:pt x="877" y="136"/>
                  </a:lnTo>
                  <a:lnTo>
                    <a:pt x="915" y="174"/>
                  </a:lnTo>
                  <a:lnTo>
                    <a:pt x="948" y="215"/>
                  </a:lnTo>
                  <a:lnTo>
                    <a:pt x="978" y="260"/>
                  </a:lnTo>
                  <a:lnTo>
                    <a:pt x="1003" y="308"/>
                  </a:lnTo>
                  <a:lnTo>
                    <a:pt x="1023" y="359"/>
                  </a:lnTo>
                  <a:lnTo>
                    <a:pt x="1039" y="412"/>
                  </a:lnTo>
                  <a:lnTo>
                    <a:pt x="1047" y="468"/>
                  </a:lnTo>
                  <a:lnTo>
                    <a:pt x="1050" y="524"/>
                  </a:lnTo>
                  <a:lnTo>
                    <a:pt x="1047" y="581"/>
                  </a:lnTo>
                  <a:lnTo>
                    <a:pt x="1039" y="636"/>
                  </a:lnTo>
                  <a:lnTo>
                    <a:pt x="1023" y="689"/>
                  </a:lnTo>
                  <a:lnTo>
                    <a:pt x="1003" y="740"/>
                  </a:lnTo>
                  <a:lnTo>
                    <a:pt x="978" y="788"/>
                  </a:lnTo>
                  <a:lnTo>
                    <a:pt x="948" y="832"/>
                  </a:lnTo>
                  <a:lnTo>
                    <a:pt x="915" y="875"/>
                  </a:lnTo>
                  <a:lnTo>
                    <a:pt x="877" y="912"/>
                  </a:lnTo>
                  <a:lnTo>
                    <a:pt x="835" y="946"/>
                  </a:lnTo>
                  <a:lnTo>
                    <a:pt x="789" y="976"/>
                  </a:lnTo>
                  <a:lnTo>
                    <a:pt x="742" y="1001"/>
                  </a:lnTo>
                  <a:lnTo>
                    <a:pt x="691" y="1020"/>
                  </a:lnTo>
                  <a:lnTo>
                    <a:pt x="637" y="1035"/>
                  </a:lnTo>
                  <a:lnTo>
                    <a:pt x="582" y="1044"/>
                  </a:lnTo>
                  <a:lnTo>
                    <a:pt x="525" y="1047"/>
                  </a:lnTo>
                  <a:lnTo>
                    <a:pt x="468" y="1044"/>
                  </a:lnTo>
                  <a:lnTo>
                    <a:pt x="412" y="1035"/>
                  </a:lnTo>
                  <a:lnTo>
                    <a:pt x="359" y="1020"/>
                  </a:lnTo>
                  <a:lnTo>
                    <a:pt x="308" y="1001"/>
                  </a:lnTo>
                  <a:lnTo>
                    <a:pt x="260" y="976"/>
                  </a:lnTo>
                  <a:lnTo>
                    <a:pt x="215" y="946"/>
                  </a:lnTo>
                  <a:lnTo>
                    <a:pt x="173" y="912"/>
                  </a:lnTo>
                  <a:lnTo>
                    <a:pt x="135" y="875"/>
                  </a:lnTo>
                  <a:lnTo>
                    <a:pt x="100" y="832"/>
                  </a:lnTo>
                  <a:lnTo>
                    <a:pt x="71" y="788"/>
                  </a:lnTo>
                  <a:lnTo>
                    <a:pt x="46" y="740"/>
                  </a:lnTo>
                  <a:lnTo>
                    <a:pt x="27" y="689"/>
                  </a:lnTo>
                  <a:lnTo>
                    <a:pt x="11" y="636"/>
                  </a:lnTo>
                  <a:lnTo>
                    <a:pt x="3" y="581"/>
                  </a:lnTo>
                  <a:lnTo>
                    <a:pt x="0" y="524"/>
                  </a:lnTo>
                  <a:lnTo>
                    <a:pt x="2" y="471"/>
                  </a:lnTo>
                  <a:lnTo>
                    <a:pt x="10" y="418"/>
                  </a:lnTo>
                  <a:lnTo>
                    <a:pt x="24" y="368"/>
                  </a:lnTo>
                  <a:lnTo>
                    <a:pt x="26" y="369"/>
                  </a:lnTo>
                  <a:lnTo>
                    <a:pt x="31" y="375"/>
                  </a:lnTo>
                  <a:lnTo>
                    <a:pt x="39" y="383"/>
                  </a:lnTo>
                  <a:lnTo>
                    <a:pt x="50" y="394"/>
                  </a:lnTo>
                  <a:lnTo>
                    <a:pt x="62" y="407"/>
                  </a:lnTo>
                  <a:lnTo>
                    <a:pt x="77" y="421"/>
                  </a:lnTo>
                  <a:lnTo>
                    <a:pt x="92" y="437"/>
                  </a:lnTo>
                  <a:lnTo>
                    <a:pt x="109" y="452"/>
                  </a:lnTo>
                  <a:lnTo>
                    <a:pt x="125" y="469"/>
                  </a:lnTo>
                  <a:lnTo>
                    <a:pt x="142" y="485"/>
                  </a:lnTo>
                  <a:lnTo>
                    <a:pt x="159" y="501"/>
                  </a:lnTo>
                  <a:lnTo>
                    <a:pt x="173" y="515"/>
                  </a:lnTo>
                  <a:lnTo>
                    <a:pt x="187" y="528"/>
                  </a:lnTo>
                  <a:lnTo>
                    <a:pt x="198" y="540"/>
                  </a:lnTo>
                  <a:lnTo>
                    <a:pt x="207" y="549"/>
                  </a:lnTo>
                  <a:lnTo>
                    <a:pt x="214" y="555"/>
                  </a:lnTo>
                  <a:lnTo>
                    <a:pt x="217" y="557"/>
                  </a:lnTo>
                  <a:lnTo>
                    <a:pt x="224" y="599"/>
                  </a:lnTo>
                  <a:lnTo>
                    <a:pt x="236" y="638"/>
                  </a:lnTo>
                  <a:lnTo>
                    <a:pt x="254" y="675"/>
                  </a:lnTo>
                  <a:lnTo>
                    <a:pt x="277" y="708"/>
                  </a:lnTo>
                  <a:lnTo>
                    <a:pt x="303" y="739"/>
                  </a:lnTo>
                  <a:lnTo>
                    <a:pt x="333" y="766"/>
                  </a:lnTo>
                  <a:lnTo>
                    <a:pt x="366" y="789"/>
                  </a:lnTo>
                  <a:lnTo>
                    <a:pt x="402" y="807"/>
                  </a:lnTo>
                  <a:lnTo>
                    <a:pt x="441" y="821"/>
                  </a:lnTo>
                  <a:lnTo>
                    <a:pt x="482" y="830"/>
                  </a:lnTo>
                  <a:lnTo>
                    <a:pt x="525" y="832"/>
                  </a:lnTo>
                  <a:lnTo>
                    <a:pt x="566" y="830"/>
                  </a:lnTo>
                  <a:lnTo>
                    <a:pt x="607" y="822"/>
                  </a:lnTo>
                  <a:lnTo>
                    <a:pt x="645" y="809"/>
                  </a:lnTo>
                  <a:lnTo>
                    <a:pt x="682" y="791"/>
                  </a:lnTo>
                  <a:lnTo>
                    <a:pt x="714" y="768"/>
                  </a:lnTo>
                  <a:lnTo>
                    <a:pt x="744" y="742"/>
                  </a:lnTo>
                  <a:lnTo>
                    <a:pt x="770" y="712"/>
                  </a:lnTo>
                  <a:lnTo>
                    <a:pt x="793" y="679"/>
                  </a:lnTo>
                  <a:lnTo>
                    <a:pt x="810" y="644"/>
                  </a:lnTo>
                  <a:lnTo>
                    <a:pt x="824" y="606"/>
                  </a:lnTo>
                  <a:lnTo>
                    <a:pt x="832" y="566"/>
                  </a:lnTo>
                  <a:lnTo>
                    <a:pt x="835" y="524"/>
                  </a:lnTo>
                  <a:lnTo>
                    <a:pt x="832" y="482"/>
                  </a:lnTo>
                  <a:lnTo>
                    <a:pt x="824" y="441"/>
                  </a:lnTo>
                  <a:lnTo>
                    <a:pt x="810" y="402"/>
                  </a:lnTo>
                  <a:lnTo>
                    <a:pt x="792" y="366"/>
                  </a:lnTo>
                  <a:lnTo>
                    <a:pt x="769" y="333"/>
                  </a:lnTo>
                  <a:lnTo>
                    <a:pt x="742" y="303"/>
                  </a:lnTo>
                  <a:lnTo>
                    <a:pt x="711" y="277"/>
                  </a:lnTo>
                  <a:lnTo>
                    <a:pt x="677" y="255"/>
                  </a:lnTo>
                  <a:lnTo>
                    <a:pt x="640" y="237"/>
                  </a:lnTo>
                  <a:lnTo>
                    <a:pt x="602" y="225"/>
                  </a:lnTo>
                  <a:lnTo>
                    <a:pt x="560" y="217"/>
                  </a:lnTo>
                  <a:lnTo>
                    <a:pt x="557" y="214"/>
                  </a:lnTo>
                  <a:lnTo>
                    <a:pt x="551" y="208"/>
                  </a:lnTo>
                  <a:lnTo>
                    <a:pt x="542" y="199"/>
                  </a:lnTo>
                  <a:lnTo>
                    <a:pt x="531" y="187"/>
                  </a:lnTo>
                  <a:lnTo>
                    <a:pt x="518" y="174"/>
                  </a:lnTo>
                  <a:lnTo>
                    <a:pt x="503" y="159"/>
                  </a:lnTo>
                  <a:lnTo>
                    <a:pt x="487" y="143"/>
                  </a:lnTo>
                  <a:lnTo>
                    <a:pt x="471" y="127"/>
                  </a:lnTo>
                  <a:lnTo>
                    <a:pt x="454" y="110"/>
                  </a:lnTo>
                  <a:lnTo>
                    <a:pt x="438" y="93"/>
                  </a:lnTo>
                  <a:lnTo>
                    <a:pt x="422" y="78"/>
                  </a:lnTo>
                  <a:lnTo>
                    <a:pt x="408" y="63"/>
                  </a:lnTo>
                  <a:lnTo>
                    <a:pt x="395" y="50"/>
                  </a:lnTo>
                  <a:lnTo>
                    <a:pt x="385" y="40"/>
                  </a:lnTo>
                  <a:lnTo>
                    <a:pt x="376" y="31"/>
                  </a:lnTo>
                  <a:lnTo>
                    <a:pt x="371" y="26"/>
                  </a:lnTo>
                  <a:lnTo>
                    <a:pt x="369" y="24"/>
                  </a:lnTo>
                  <a:lnTo>
                    <a:pt x="419" y="12"/>
                  </a:lnTo>
                  <a:lnTo>
                    <a:pt x="471" y="4"/>
                  </a:lnTo>
                  <a:lnTo>
                    <a:pt x="52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1" name="Shape 12491"/>
            <p:cNvSpPr/>
            <p:nvPr/>
          </p:nvSpPr>
          <p:spPr>
            <a:xfrm>
              <a:off x="4438651" y="1216025"/>
              <a:ext cx="273050" cy="271463"/>
            </a:xfrm>
            <a:custGeom>
              <a:avLst/>
              <a:gdLst/>
              <a:ahLst/>
              <a:cxnLst/>
              <a:rect l="0" t="0" r="0" b="0"/>
              <a:pathLst>
                <a:path w="1886" h="1878" extrusionOk="0">
                  <a:moveTo>
                    <a:pt x="943" y="0"/>
                  </a:moveTo>
                  <a:lnTo>
                    <a:pt x="1020" y="3"/>
                  </a:lnTo>
                  <a:lnTo>
                    <a:pt x="1095" y="12"/>
                  </a:lnTo>
                  <a:lnTo>
                    <a:pt x="1169" y="27"/>
                  </a:lnTo>
                  <a:lnTo>
                    <a:pt x="1241" y="48"/>
                  </a:lnTo>
                  <a:lnTo>
                    <a:pt x="1309" y="73"/>
                  </a:lnTo>
                  <a:lnTo>
                    <a:pt x="1376" y="104"/>
                  </a:lnTo>
                  <a:lnTo>
                    <a:pt x="1439" y="141"/>
                  </a:lnTo>
                  <a:lnTo>
                    <a:pt x="1499" y="181"/>
                  </a:lnTo>
                  <a:lnTo>
                    <a:pt x="1556" y="226"/>
                  </a:lnTo>
                  <a:lnTo>
                    <a:pt x="1609" y="275"/>
                  </a:lnTo>
                  <a:lnTo>
                    <a:pt x="1659" y="328"/>
                  </a:lnTo>
                  <a:lnTo>
                    <a:pt x="1703" y="384"/>
                  </a:lnTo>
                  <a:lnTo>
                    <a:pt x="1744" y="444"/>
                  </a:lnTo>
                  <a:lnTo>
                    <a:pt x="1780" y="507"/>
                  </a:lnTo>
                  <a:lnTo>
                    <a:pt x="1811" y="574"/>
                  </a:lnTo>
                  <a:lnTo>
                    <a:pt x="1837" y="643"/>
                  </a:lnTo>
                  <a:lnTo>
                    <a:pt x="1858" y="713"/>
                  </a:lnTo>
                  <a:lnTo>
                    <a:pt x="1874" y="786"/>
                  </a:lnTo>
                  <a:lnTo>
                    <a:pt x="1883" y="862"/>
                  </a:lnTo>
                  <a:lnTo>
                    <a:pt x="1886" y="939"/>
                  </a:lnTo>
                  <a:lnTo>
                    <a:pt x="1883" y="1016"/>
                  </a:lnTo>
                  <a:lnTo>
                    <a:pt x="1874" y="1091"/>
                  </a:lnTo>
                  <a:lnTo>
                    <a:pt x="1858" y="1165"/>
                  </a:lnTo>
                  <a:lnTo>
                    <a:pt x="1837" y="1236"/>
                  </a:lnTo>
                  <a:lnTo>
                    <a:pt x="1811" y="1304"/>
                  </a:lnTo>
                  <a:lnTo>
                    <a:pt x="1780" y="1370"/>
                  </a:lnTo>
                  <a:lnTo>
                    <a:pt x="1744" y="1433"/>
                  </a:lnTo>
                  <a:lnTo>
                    <a:pt x="1703" y="1493"/>
                  </a:lnTo>
                  <a:lnTo>
                    <a:pt x="1659" y="1550"/>
                  </a:lnTo>
                  <a:lnTo>
                    <a:pt x="1609" y="1603"/>
                  </a:lnTo>
                  <a:lnTo>
                    <a:pt x="1556" y="1651"/>
                  </a:lnTo>
                  <a:lnTo>
                    <a:pt x="1499" y="1697"/>
                  </a:lnTo>
                  <a:lnTo>
                    <a:pt x="1439" y="1737"/>
                  </a:lnTo>
                  <a:lnTo>
                    <a:pt x="1376" y="1773"/>
                  </a:lnTo>
                  <a:lnTo>
                    <a:pt x="1309" y="1804"/>
                  </a:lnTo>
                  <a:lnTo>
                    <a:pt x="1241" y="1830"/>
                  </a:lnTo>
                  <a:lnTo>
                    <a:pt x="1169" y="1851"/>
                  </a:lnTo>
                  <a:lnTo>
                    <a:pt x="1095" y="1866"/>
                  </a:lnTo>
                  <a:lnTo>
                    <a:pt x="1020" y="1875"/>
                  </a:lnTo>
                  <a:lnTo>
                    <a:pt x="943" y="1878"/>
                  </a:lnTo>
                  <a:lnTo>
                    <a:pt x="866" y="1875"/>
                  </a:lnTo>
                  <a:lnTo>
                    <a:pt x="790" y="1866"/>
                  </a:lnTo>
                  <a:lnTo>
                    <a:pt x="717" y="1851"/>
                  </a:lnTo>
                  <a:lnTo>
                    <a:pt x="645" y="1830"/>
                  </a:lnTo>
                  <a:lnTo>
                    <a:pt x="577" y="1804"/>
                  </a:lnTo>
                  <a:lnTo>
                    <a:pt x="510" y="1773"/>
                  </a:lnTo>
                  <a:lnTo>
                    <a:pt x="447" y="1737"/>
                  </a:lnTo>
                  <a:lnTo>
                    <a:pt x="387" y="1697"/>
                  </a:lnTo>
                  <a:lnTo>
                    <a:pt x="330" y="1651"/>
                  </a:lnTo>
                  <a:lnTo>
                    <a:pt x="277" y="1603"/>
                  </a:lnTo>
                  <a:lnTo>
                    <a:pt x="227" y="1550"/>
                  </a:lnTo>
                  <a:lnTo>
                    <a:pt x="182" y="1493"/>
                  </a:lnTo>
                  <a:lnTo>
                    <a:pt x="141" y="1433"/>
                  </a:lnTo>
                  <a:lnTo>
                    <a:pt x="105" y="1370"/>
                  </a:lnTo>
                  <a:lnTo>
                    <a:pt x="74" y="1304"/>
                  </a:lnTo>
                  <a:lnTo>
                    <a:pt x="47" y="1236"/>
                  </a:lnTo>
                  <a:lnTo>
                    <a:pt x="28" y="1165"/>
                  </a:lnTo>
                  <a:lnTo>
                    <a:pt x="12" y="1091"/>
                  </a:lnTo>
                  <a:lnTo>
                    <a:pt x="3" y="1016"/>
                  </a:lnTo>
                  <a:lnTo>
                    <a:pt x="0" y="939"/>
                  </a:lnTo>
                  <a:lnTo>
                    <a:pt x="3" y="866"/>
                  </a:lnTo>
                  <a:lnTo>
                    <a:pt x="11" y="796"/>
                  </a:lnTo>
                  <a:lnTo>
                    <a:pt x="24" y="725"/>
                  </a:lnTo>
                  <a:lnTo>
                    <a:pt x="43" y="658"/>
                  </a:lnTo>
                  <a:lnTo>
                    <a:pt x="66" y="593"/>
                  </a:lnTo>
                  <a:lnTo>
                    <a:pt x="94" y="530"/>
                  </a:lnTo>
                  <a:lnTo>
                    <a:pt x="126" y="469"/>
                  </a:lnTo>
                  <a:lnTo>
                    <a:pt x="286" y="627"/>
                  </a:lnTo>
                  <a:lnTo>
                    <a:pt x="261" y="685"/>
                  </a:lnTo>
                  <a:lnTo>
                    <a:pt x="241" y="746"/>
                  </a:lnTo>
                  <a:lnTo>
                    <a:pt x="227" y="808"/>
                  </a:lnTo>
                  <a:lnTo>
                    <a:pt x="218" y="873"/>
                  </a:lnTo>
                  <a:lnTo>
                    <a:pt x="215" y="939"/>
                  </a:lnTo>
                  <a:lnTo>
                    <a:pt x="217" y="1004"/>
                  </a:lnTo>
                  <a:lnTo>
                    <a:pt x="227" y="1069"/>
                  </a:lnTo>
                  <a:lnTo>
                    <a:pt x="241" y="1132"/>
                  </a:lnTo>
                  <a:lnTo>
                    <a:pt x="261" y="1191"/>
                  </a:lnTo>
                  <a:lnTo>
                    <a:pt x="285" y="1249"/>
                  </a:lnTo>
                  <a:lnTo>
                    <a:pt x="315" y="1304"/>
                  </a:lnTo>
                  <a:lnTo>
                    <a:pt x="348" y="1357"/>
                  </a:lnTo>
                  <a:lnTo>
                    <a:pt x="387" y="1405"/>
                  </a:lnTo>
                  <a:lnTo>
                    <a:pt x="428" y="1451"/>
                  </a:lnTo>
                  <a:lnTo>
                    <a:pt x="474" y="1493"/>
                  </a:lnTo>
                  <a:lnTo>
                    <a:pt x="524" y="1530"/>
                  </a:lnTo>
                  <a:lnTo>
                    <a:pt x="575" y="1565"/>
                  </a:lnTo>
                  <a:lnTo>
                    <a:pt x="632" y="1593"/>
                  </a:lnTo>
                  <a:lnTo>
                    <a:pt x="690" y="1618"/>
                  </a:lnTo>
                  <a:lnTo>
                    <a:pt x="750" y="1638"/>
                  </a:lnTo>
                  <a:lnTo>
                    <a:pt x="812" y="1652"/>
                  </a:lnTo>
                  <a:lnTo>
                    <a:pt x="876" y="1661"/>
                  </a:lnTo>
                  <a:lnTo>
                    <a:pt x="943" y="1664"/>
                  </a:lnTo>
                  <a:lnTo>
                    <a:pt x="1009" y="1661"/>
                  </a:lnTo>
                  <a:lnTo>
                    <a:pt x="1074" y="1652"/>
                  </a:lnTo>
                  <a:lnTo>
                    <a:pt x="1136" y="1638"/>
                  </a:lnTo>
                  <a:lnTo>
                    <a:pt x="1196" y="1618"/>
                  </a:lnTo>
                  <a:lnTo>
                    <a:pt x="1254" y="1593"/>
                  </a:lnTo>
                  <a:lnTo>
                    <a:pt x="1310" y="1565"/>
                  </a:lnTo>
                  <a:lnTo>
                    <a:pt x="1362" y="1530"/>
                  </a:lnTo>
                  <a:lnTo>
                    <a:pt x="1412" y="1493"/>
                  </a:lnTo>
                  <a:lnTo>
                    <a:pt x="1458" y="1451"/>
                  </a:lnTo>
                  <a:lnTo>
                    <a:pt x="1499" y="1405"/>
                  </a:lnTo>
                  <a:lnTo>
                    <a:pt x="1537" y="1357"/>
                  </a:lnTo>
                  <a:lnTo>
                    <a:pt x="1571" y="1304"/>
                  </a:lnTo>
                  <a:lnTo>
                    <a:pt x="1601" y="1249"/>
                  </a:lnTo>
                  <a:lnTo>
                    <a:pt x="1625" y="1191"/>
                  </a:lnTo>
                  <a:lnTo>
                    <a:pt x="1644" y="1132"/>
                  </a:lnTo>
                  <a:lnTo>
                    <a:pt x="1659" y="1069"/>
                  </a:lnTo>
                  <a:lnTo>
                    <a:pt x="1667" y="1004"/>
                  </a:lnTo>
                  <a:lnTo>
                    <a:pt x="1670" y="939"/>
                  </a:lnTo>
                  <a:lnTo>
                    <a:pt x="1667" y="873"/>
                  </a:lnTo>
                  <a:lnTo>
                    <a:pt x="1659" y="809"/>
                  </a:lnTo>
                  <a:lnTo>
                    <a:pt x="1644" y="746"/>
                  </a:lnTo>
                  <a:lnTo>
                    <a:pt x="1625" y="686"/>
                  </a:lnTo>
                  <a:lnTo>
                    <a:pt x="1601" y="628"/>
                  </a:lnTo>
                  <a:lnTo>
                    <a:pt x="1571" y="574"/>
                  </a:lnTo>
                  <a:lnTo>
                    <a:pt x="1537" y="521"/>
                  </a:lnTo>
                  <a:lnTo>
                    <a:pt x="1499" y="472"/>
                  </a:lnTo>
                  <a:lnTo>
                    <a:pt x="1458" y="427"/>
                  </a:lnTo>
                  <a:lnTo>
                    <a:pt x="1412" y="384"/>
                  </a:lnTo>
                  <a:lnTo>
                    <a:pt x="1362" y="347"/>
                  </a:lnTo>
                  <a:lnTo>
                    <a:pt x="1310" y="313"/>
                  </a:lnTo>
                  <a:lnTo>
                    <a:pt x="1254" y="284"/>
                  </a:lnTo>
                  <a:lnTo>
                    <a:pt x="1196" y="259"/>
                  </a:lnTo>
                  <a:lnTo>
                    <a:pt x="1136" y="240"/>
                  </a:lnTo>
                  <a:lnTo>
                    <a:pt x="1074" y="226"/>
                  </a:lnTo>
                  <a:lnTo>
                    <a:pt x="1009" y="217"/>
                  </a:lnTo>
                  <a:lnTo>
                    <a:pt x="943" y="214"/>
                  </a:lnTo>
                  <a:lnTo>
                    <a:pt x="876" y="217"/>
                  </a:lnTo>
                  <a:lnTo>
                    <a:pt x="812" y="226"/>
                  </a:lnTo>
                  <a:lnTo>
                    <a:pt x="750" y="240"/>
                  </a:lnTo>
                  <a:lnTo>
                    <a:pt x="689" y="259"/>
                  </a:lnTo>
                  <a:lnTo>
                    <a:pt x="630" y="284"/>
                  </a:lnTo>
                  <a:lnTo>
                    <a:pt x="472" y="126"/>
                  </a:lnTo>
                  <a:lnTo>
                    <a:pt x="533" y="93"/>
                  </a:lnTo>
                  <a:lnTo>
                    <a:pt x="596" y="66"/>
                  </a:lnTo>
                  <a:lnTo>
                    <a:pt x="662" y="42"/>
                  </a:lnTo>
                  <a:lnTo>
                    <a:pt x="729" y="24"/>
                  </a:lnTo>
                  <a:lnTo>
                    <a:pt x="799" y="10"/>
                  </a:lnTo>
                  <a:lnTo>
                    <a:pt x="870" y="2"/>
                  </a:lnTo>
                  <a:lnTo>
                    <a:pt x="94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2" name="Shape 12492"/>
            <p:cNvSpPr/>
            <p:nvPr/>
          </p:nvSpPr>
          <p:spPr>
            <a:xfrm>
              <a:off x="4379913" y="1157288"/>
              <a:ext cx="187325" cy="185738"/>
            </a:xfrm>
            <a:custGeom>
              <a:avLst/>
              <a:gdLst/>
              <a:ahLst/>
              <a:cxnLst/>
              <a:rect l="0" t="0" r="0" b="0"/>
              <a:pathLst>
                <a:path w="1298" h="1292" extrusionOk="0">
                  <a:moveTo>
                    <a:pt x="144" y="0"/>
                  </a:moveTo>
                  <a:lnTo>
                    <a:pt x="1269" y="1119"/>
                  </a:lnTo>
                  <a:lnTo>
                    <a:pt x="1283" y="1138"/>
                  </a:lnTo>
                  <a:lnTo>
                    <a:pt x="1294" y="1158"/>
                  </a:lnTo>
                  <a:lnTo>
                    <a:pt x="1298" y="1180"/>
                  </a:lnTo>
                  <a:lnTo>
                    <a:pt x="1298" y="1202"/>
                  </a:lnTo>
                  <a:lnTo>
                    <a:pt x="1294" y="1223"/>
                  </a:lnTo>
                  <a:lnTo>
                    <a:pt x="1283" y="1244"/>
                  </a:lnTo>
                  <a:lnTo>
                    <a:pt x="1269" y="1262"/>
                  </a:lnTo>
                  <a:lnTo>
                    <a:pt x="1253" y="1275"/>
                  </a:lnTo>
                  <a:lnTo>
                    <a:pt x="1236" y="1284"/>
                  </a:lnTo>
                  <a:lnTo>
                    <a:pt x="1217" y="1289"/>
                  </a:lnTo>
                  <a:lnTo>
                    <a:pt x="1197" y="1292"/>
                  </a:lnTo>
                  <a:lnTo>
                    <a:pt x="1178" y="1289"/>
                  </a:lnTo>
                  <a:lnTo>
                    <a:pt x="1160" y="1284"/>
                  </a:lnTo>
                  <a:lnTo>
                    <a:pt x="1142" y="1275"/>
                  </a:lnTo>
                  <a:lnTo>
                    <a:pt x="1126" y="1262"/>
                  </a:lnTo>
                  <a:lnTo>
                    <a:pt x="0" y="141"/>
                  </a:lnTo>
                  <a:lnTo>
                    <a:pt x="26" y="141"/>
                  </a:lnTo>
                  <a:lnTo>
                    <a:pt x="53" y="138"/>
                  </a:lnTo>
                  <a:lnTo>
                    <a:pt x="77" y="129"/>
                  </a:lnTo>
                  <a:lnTo>
                    <a:pt x="99" y="116"/>
                  </a:lnTo>
                  <a:lnTo>
                    <a:pt x="118" y="97"/>
                  </a:lnTo>
                  <a:lnTo>
                    <a:pt x="131" y="75"/>
                  </a:lnTo>
                  <a:lnTo>
                    <a:pt x="141" y="51"/>
                  </a:lnTo>
                  <a:lnTo>
                    <a:pt x="144" y="24"/>
                  </a:lnTo>
                  <a:lnTo>
                    <a:pt x="1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3" name="Shape 12493"/>
            <p:cNvSpPr/>
            <p:nvPr/>
          </p:nvSpPr>
          <p:spPr>
            <a:xfrm>
              <a:off x="4349751" y="1127125"/>
              <a:ext cx="450850" cy="449263"/>
            </a:xfrm>
            <a:custGeom>
              <a:avLst/>
              <a:gdLst/>
              <a:ahLst/>
              <a:cxnLst/>
              <a:rect l="0" t="0" r="0" b="0"/>
              <a:pathLst>
                <a:path w="3127" h="3114" extrusionOk="0">
                  <a:moveTo>
                    <a:pt x="1564" y="0"/>
                  </a:moveTo>
                  <a:lnTo>
                    <a:pt x="1667" y="3"/>
                  </a:lnTo>
                  <a:lnTo>
                    <a:pt x="1767" y="14"/>
                  </a:lnTo>
                  <a:lnTo>
                    <a:pt x="1866" y="29"/>
                  </a:lnTo>
                  <a:lnTo>
                    <a:pt x="1963" y="52"/>
                  </a:lnTo>
                  <a:lnTo>
                    <a:pt x="2058" y="80"/>
                  </a:lnTo>
                  <a:lnTo>
                    <a:pt x="2149" y="114"/>
                  </a:lnTo>
                  <a:lnTo>
                    <a:pt x="2238" y="153"/>
                  </a:lnTo>
                  <a:lnTo>
                    <a:pt x="2324" y="197"/>
                  </a:lnTo>
                  <a:lnTo>
                    <a:pt x="2408" y="247"/>
                  </a:lnTo>
                  <a:lnTo>
                    <a:pt x="2486" y="301"/>
                  </a:lnTo>
                  <a:lnTo>
                    <a:pt x="2562" y="360"/>
                  </a:lnTo>
                  <a:lnTo>
                    <a:pt x="2634" y="424"/>
                  </a:lnTo>
                  <a:lnTo>
                    <a:pt x="2702" y="491"/>
                  </a:lnTo>
                  <a:lnTo>
                    <a:pt x="2766" y="562"/>
                  </a:lnTo>
                  <a:lnTo>
                    <a:pt x="2825" y="638"/>
                  </a:lnTo>
                  <a:lnTo>
                    <a:pt x="2880" y="717"/>
                  </a:lnTo>
                  <a:lnTo>
                    <a:pt x="2929" y="800"/>
                  </a:lnTo>
                  <a:lnTo>
                    <a:pt x="2974" y="886"/>
                  </a:lnTo>
                  <a:lnTo>
                    <a:pt x="3014" y="974"/>
                  </a:lnTo>
                  <a:lnTo>
                    <a:pt x="3048" y="1065"/>
                  </a:lnTo>
                  <a:lnTo>
                    <a:pt x="3076" y="1160"/>
                  </a:lnTo>
                  <a:lnTo>
                    <a:pt x="3098" y="1256"/>
                  </a:lnTo>
                  <a:lnTo>
                    <a:pt x="3114" y="1354"/>
                  </a:lnTo>
                  <a:lnTo>
                    <a:pt x="3124" y="1455"/>
                  </a:lnTo>
                  <a:lnTo>
                    <a:pt x="3127" y="1557"/>
                  </a:lnTo>
                  <a:lnTo>
                    <a:pt x="3124" y="1659"/>
                  </a:lnTo>
                  <a:lnTo>
                    <a:pt x="3114" y="1760"/>
                  </a:lnTo>
                  <a:lnTo>
                    <a:pt x="3098" y="1858"/>
                  </a:lnTo>
                  <a:lnTo>
                    <a:pt x="3076" y="1954"/>
                  </a:lnTo>
                  <a:lnTo>
                    <a:pt x="3048" y="2048"/>
                  </a:lnTo>
                  <a:lnTo>
                    <a:pt x="3014" y="2140"/>
                  </a:lnTo>
                  <a:lnTo>
                    <a:pt x="2974" y="2228"/>
                  </a:lnTo>
                  <a:lnTo>
                    <a:pt x="2929" y="2314"/>
                  </a:lnTo>
                  <a:lnTo>
                    <a:pt x="2880" y="2396"/>
                  </a:lnTo>
                  <a:lnTo>
                    <a:pt x="2825" y="2476"/>
                  </a:lnTo>
                  <a:lnTo>
                    <a:pt x="2766" y="2551"/>
                  </a:lnTo>
                  <a:lnTo>
                    <a:pt x="2702" y="2623"/>
                  </a:lnTo>
                  <a:lnTo>
                    <a:pt x="2634" y="2691"/>
                  </a:lnTo>
                  <a:lnTo>
                    <a:pt x="2562" y="2754"/>
                  </a:lnTo>
                  <a:lnTo>
                    <a:pt x="2486" y="2813"/>
                  </a:lnTo>
                  <a:lnTo>
                    <a:pt x="2408" y="2868"/>
                  </a:lnTo>
                  <a:lnTo>
                    <a:pt x="2324" y="2917"/>
                  </a:lnTo>
                  <a:lnTo>
                    <a:pt x="2238" y="2962"/>
                  </a:lnTo>
                  <a:lnTo>
                    <a:pt x="2149" y="3000"/>
                  </a:lnTo>
                  <a:lnTo>
                    <a:pt x="2058" y="3034"/>
                  </a:lnTo>
                  <a:lnTo>
                    <a:pt x="1963" y="3062"/>
                  </a:lnTo>
                  <a:lnTo>
                    <a:pt x="1866" y="3085"/>
                  </a:lnTo>
                  <a:lnTo>
                    <a:pt x="1767" y="3100"/>
                  </a:lnTo>
                  <a:lnTo>
                    <a:pt x="1667" y="3110"/>
                  </a:lnTo>
                  <a:lnTo>
                    <a:pt x="1564" y="3114"/>
                  </a:lnTo>
                  <a:lnTo>
                    <a:pt x="1461" y="3110"/>
                  </a:lnTo>
                  <a:lnTo>
                    <a:pt x="1360" y="3100"/>
                  </a:lnTo>
                  <a:lnTo>
                    <a:pt x="1261" y="3085"/>
                  </a:lnTo>
                  <a:lnTo>
                    <a:pt x="1164" y="3062"/>
                  </a:lnTo>
                  <a:lnTo>
                    <a:pt x="1070" y="3034"/>
                  </a:lnTo>
                  <a:lnTo>
                    <a:pt x="979" y="3000"/>
                  </a:lnTo>
                  <a:lnTo>
                    <a:pt x="889" y="2962"/>
                  </a:lnTo>
                  <a:lnTo>
                    <a:pt x="803" y="2917"/>
                  </a:lnTo>
                  <a:lnTo>
                    <a:pt x="720" y="2868"/>
                  </a:lnTo>
                  <a:lnTo>
                    <a:pt x="641" y="2813"/>
                  </a:lnTo>
                  <a:lnTo>
                    <a:pt x="566" y="2754"/>
                  </a:lnTo>
                  <a:lnTo>
                    <a:pt x="493" y="2691"/>
                  </a:lnTo>
                  <a:lnTo>
                    <a:pt x="425" y="2623"/>
                  </a:lnTo>
                  <a:lnTo>
                    <a:pt x="362" y="2551"/>
                  </a:lnTo>
                  <a:lnTo>
                    <a:pt x="303" y="2476"/>
                  </a:lnTo>
                  <a:lnTo>
                    <a:pt x="248" y="2396"/>
                  </a:lnTo>
                  <a:lnTo>
                    <a:pt x="198" y="2314"/>
                  </a:lnTo>
                  <a:lnTo>
                    <a:pt x="154" y="2228"/>
                  </a:lnTo>
                  <a:lnTo>
                    <a:pt x="114" y="2140"/>
                  </a:lnTo>
                  <a:lnTo>
                    <a:pt x="80" y="2048"/>
                  </a:lnTo>
                  <a:lnTo>
                    <a:pt x="52" y="1954"/>
                  </a:lnTo>
                  <a:lnTo>
                    <a:pt x="30" y="1858"/>
                  </a:lnTo>
                  <a:lnTo>
                    <a:pt x="13" y="1760"/>
                  </a:lnTo>
                  <a:lnTo>
                    <a:pt x="4" y="1659"/>
                  </a:lnTo>
                  <a:lnTo>
                    <a:pt x="0" y="1557"/>
                  </a:lnTo>
                  <a:lnTo>
                    <a:pt x="4" y="1455"/>
                  </a:lnTo>
                  <a:lnTo>
                    <a:pt x="13" y="1355"/>
                  </a:lnTo>
                  <a:lnTo>
                    <a:pt x="30" y="1258"/>
                  </a:lnTo>
                  <a:lnTo>
                    <a:pt x="52" y="1162"/>
                  </a:lnTo>
                  <a:lnTo>
                    <a:pt x="80" y="1068"/>
                  </a:lnTo>
                  <a:lnTo>
                    <a:pt x="113" y="977"/>
                  </a:lnTo>
                  <a:lnTo>
                    <a:pt x="153" y="889"/>
                  </a:lnTo>
                  <a:lnTo>
                    <a:pt x="196" y="803"/>
                  </a:lnTo>
                  <a:lnTo>
                    <a:pt x="246" y="720"/>
                  </a:lnTo>
                  <a:lnTo>
                    <a:pt x="300" y="642"/>
                  </a:lnTo>
                  <a:lnTo>
                    <a:pt x="600" y="940"/>
                  </a:lnTo>
                  <a:lnTo>
                    <a:pt x="559" y="1009"/>
                  </a:lnTo>
                  <a:lnTo>
                    <a:pt x="523" y="1080"/>
                  </a:lnTo>
                  <a:lnTo>
                    <a:pt x="492" y="1154"/>
                  </a:lnTo>
                  <a:lnTo>
                    <a:pt x="466" y="1231"/>
                  </a:lnTo>
                  <a:lnTo>
                    <a:pt x="445" y="1309"/>
                  </a:lnTo>
                  <a:lnTo>
                    <a:pt x="431" y="1390"/>
                  </a:lnTo>
                  <a:lnTo>
                    <a:pt x="421" y="1473"/>
                  </a:lnTo>
                  <a:lnTo>
                    <a:pt x="418" y="1557"/>
                  </a:lnTo>
                  <a:lnTo>
                    <a:pt x="421" y="1642"/>
                  </a:lnTo>
                  <a:lnTo>
                    <a:pt x="431" y="1725"/>
                  </a:lnTo>
                  <a:lnTo>
                    <a:pt x="446" y="1806"/>
                  </a:lnTo>
                  <a:lnTo>
                    <a:pt x="467" y="1886"/>
                  </a:lnTo>
                  <a:lnTo>
                    <a:pt x="493" y="1963"/>
                  </a:lnTo>
                  <a:lnTo>
                    <a:pt x="525" y="2038"/>
                  </a:lnTo>
                  <a:lnTo>
                    <a:pt x="561" y="2109"/>
                  </a:lnTo>
                  <a:lnTo>
                    <a:pt x="603" y="2177"/>
                  </a:lnTo>
                  <a:lnTo>
                    <a:pt x="650" y="2243"/>
                  </a:lnTo>
                  <a:lnTo>
                    <a:pt x="699" y="2304"/>
                  </a:lnTo>
                  <a:lnTo>
                    <a:pt x="754" y="2363"/>
                  </a:lnTo>
                  <a:lnTo>
                    <a:pt x="813" y="2417"/>
                  </a:lnTo>
                  <a:lnTo>
                    <a:pt x="875" y="2468"/>
                  </a:lnTo>
                  <a:lnTo>
                    <a:pt x="940" y="2513"/>
                  </a:lnTo>
                  <a:lnTo>
                    <a:pt x="1010" y="2555"/>
                  </a:lnTo>
                  <a:lnTo>
                    <a:pt x="1081" y="2592"/>
                  </a:lnTo>
                  <a:lnTo>
                    <a:pt x="1156" y="2623"/>
                  </a:lnTo>
                  <a:lnTo>
                    <a:pt x="1233" y="2650"/>
                  </a:lnTo>
                  <a:lnTo>
                    <a:pt x="1313" y="2670"/>
                  </a:lnTo>
                  <a:lnTo>
                    <a:pt x="1395" y="2686"/>
                  </a:lnTo>
                  <a:lnTo>
                    <a:pt x="1479" y="2694"/>
                  </a:lnTo>
                  <a:lnTo>
                    <a:pt x="1564" y="2698"/>
                  </a:lnTo>
                  <a:lnTo>
                    <a:pt x="1649" y="2694"/>
                  </a:lnTo>
                  <a:lnTo>
                    <a:pt x="1733" y="2686"/>
                  </a:lnTo>
                  <a:lnTo>
                    <a:pt x="1815" y="2670"/>
                  </a:lnTo>
                  <a:lnTo>
                    <a:pt x="1894" y="2650"/>
                  </a:lnTo>
                  <a:lnTo>
                    <a:pt x="1972" y="2623"/>
                  </a:lnTo>
                  <a:lnTo>
                    <a:pt x="2046" y="2592"/>
                  </a:lnTo>
                  <a:lnTo>
                    <a:pt x="2118" y="2555"/>
                  </a:lnTo>
                  <a:lnTo>
                    <a:pt x="2188" y="2513"/>
                  </a:lnTo>
                  <a:lnTo>
                    <a:pt x="2253" y="2468"/>
                  </a:lnTo>
                  <a:lnTo>
                    <a:pt x="2315" y="2417"/>
                  </a:lnTo>
                  <a:lnTo>
                    <a:pt x="2373" y="2363"/>
                  </a:lnTo>
                  <a:lnTo>
                    <a:pt x="2428" y="2304"/>
                  </a:lnTo>
                  <a:lnTo>
                    <a:pt x="2478" y="2243"/>
                  </a:lnTo>
                  <a:lnTo>
                    <a:pt x="2525" y="2177"/>
                  </a:lnTo>
                  <a:lnTo>
                    <a:pt x="2566" y="2109"/>
                  </a:lnTo>
                  <a:lnTo>
                    <a:pt x="2603" y="2038"/>
                  </a:lnTo>
                  <a:lnTo>
                    <a:pt x="2635" y="1963"/>
                  </a:lnTo>
                  <a:lnTo>
                    <a:pt x="2661" y="1886"/>
                  </a:lnTo>
                  <a:lnTo>
                    <a:pt x="2681" y="1806"/>
                  </a:lnTo>
                  <a:lnTo>
                    <a:pt x="2697" y="1725"/>
                  </a:lnTo>
                  <a:lnTo>
                    <a:pt x="2706" y="1642"/>
                  </a:lnTo>
                  <a:lnTo>
                    <a:pt x="2709" y="1557"/>
                  </a:lnTo>
                  <a:lnTo>
                    <a:pt x="2706" y="1472"/>
                  </a:lnTo>
                  <a:lnTo>
                    <a:pt x="2697" y="1389"/>
                  </a:lnTo>
                  <a:lnTo>
                    <a:pt x="2681" y="1307"/>
                  </a:lnTo>
                  <a:lnTo>
                    <a:pt x="2661" y="1228"/>
                  </a:lnTo>
                  <a:lnTo>
                    <a:pt x="2635" y="1151"/>
                  </a:lnTo>
                  <a:lnTo>
                    <a:pt x="2603" y="1077"/>
                  </a:lnTo>
                  <a:lnTo>
                    <a:pt x="2566" y="1005"/>
                  </a:lnTo>
                  <a:lnTo>
                    <a:pt x="2525" y="936"/>
                  </a:lnTo>
                  <a:lnTo>
                    <a:pt x="2478" y="871"/>
                  </a:lnTo>
                  <a:lnTo>
                    <a:pt x="2428" y="809"/>
                  </a:lnTo>
                  <a:lnTo>
                    <a:pt x="2373" y="750"/>
                  </a:lnTo>
                  <a:lnTo>
                    <a:pt x="2315" y="697"/>
                  </a:lnTo>
                  <a:lnTo>
                    <a:pt x="2253" y="646"/>
                  </a:lnTo>
                  <a:lnTo>
                    <a:pt x="2188" y="600"/>
                  </a:lnTo>
                  <a:lnTo>
                    <a:pt x="2118" y="559"/>
                  </a:lnTo>
                  <a:lnTo>
                    <a:pt x="2046" y="522"/>
                  </a:lnTo>
                  <a:lnTo>
                    <a:pt x="1972" y="491"/>
                  </a:lnTo>
                  <a:lnTo>
                    <a:pt x="1894" y="464"/>
                  </a:lnTo>
                  <a:lnTo>
                    <a:pt x="1815" y="443"/>
                  </a:lnTo>
                  <a:lnTo>
                    <a:pt x="1733" y="429"/>
                  </a:lnTo>
                  <a:lnTo>
                    <a:pt x="1649" y="420"/>
                  </a:lnTo>
                  <a:lnTo>
                    <a:pt x="1564" y="417"/>
                  </a:lnTo>
                  <a:lnTo>
                    <a:pt x="1479" y="420"/>
                  </a:lnTo>
                  <a:lnTo>
                    <a:pt x="1397" y="428"/>
                  </a:lnTo>
                  <a:lnTo>
                    <a:pt x="1315" y="443"/>
                  </a:lnTo>
                  <a:lnTo>
                    <a:pt x="1236" y="464"/>
                  </a:lnTo>
                  <a:lnTo>
                    <a:pt x="1159" y="490"/>
                  </a:lnTo>
                  <a:lnTo>
                    <a:pt x="1085" y="521"/>
                  </a:lnTo>
                  <a:lnTo>
                    <a:pt x="1014" y="557"/>
                  </a:lnTo>
                  <a:lnTo>
                    <a:pt x="945" y="597"/>
                  </a:lnTo>
                  <a:lnTo>
                    <a:pt x="645" y="299"/>
                  </a:lnTo>
                  <a:lnTo>
                    <a:pt x="724" y="244"/>
                  </a:lnTo>
                  <a:lnTo>
                    <a:pt x="806" y="195"/>
                  </a:lnTo>
                  <a:lnTo>
                    <a:pt x="892" y="151"/>
                  </a:lnTo>
                  <a:lnTo>
                    <a:pt x="981" y="113"/>
                  </a:lnTo>
                  <a:lnTo>
                    <a:pt x="1073" y="79"/>
                  </a:lnTo>
                  <a:lnTo>
                    <a:pt x="1166" y="51"/>
                  </a:lnTo>
                  <a:lnTo>
                    <a:pt x="1263" y="29"/>
                  </a:lnTo>
                  <a:lnTo>
                    <a:pt x="1361" y="14"/>
                  </a:lnTo>
                  <a:lnTo>
                    <a:pt x="1462" y="3"/>
                  </a:lnTo>
                  <a:lnTo>
                    <a:pt x="15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4" name="Shape 12494"/>
            <p:cNvSpPr/>
            <p:nvPr/>
          </p:nvSpPr>
          <p:spPr>
            <a:xfrm>
              <a:off x="4310063" y="1087438"/>
              <a:ext cx="68263" cy="68263"/>
            </a:xfrm>
            <a:custGeom>
              <a:avLst/>
              <a:gdLst/>
              <a:ahLst/>
              <a:cxnLst/>
              <a:rect l="0" t="0" r="0" b="0"/>
              <a:pathLst>
                <a:path w="473" h="467" extrusionOk="0">
                  <a:moveTo>
                    <a:pt x="249" y="0"/>
                  </a:moveTo>
                  <a:lnTo>
                    <a:pt x="259" y="0"/>
                  </a:lnTo>
                  <a:lnTo>
                    <a:pt x="269" y="7"/>
                  </a:lnTo>
                  <a:lnTo>
                    <a:pt x="466" y="201"/>
                  </a:lnTo>
                  <a:lnTo>
                    <a:pt x="469" y="204"/>
                  </a:lnTo>
                  <a:lnTo>
                    <a:pt x="471" y="208"/>
                  </a:lnTo>
                  <a:lnTo>
                    <a:pt x="472" y="212"/>
                  </a:lnTo>
                  <a:lnTo>
                    <a:pt x="473" y="216"/>
                  </a:lnTo>
                  <a:lnTo>
                    <a:pt x="473" y="445"/>
                  </a:lnTo>
                  <a:lnTo>
                    <a:pt x="470" y="456"/>
                  </a:lnTo>
                  <a:lnTo>
                    <a:pt x="462" y="464"/>
                  </a:lnTo>
                  <a:lnTo>
                    <a:pt x="450" y="467"/>
                  </a:lnTo>
                  <a:lnTo>
                    <a:pt x="222" y="467"/>
                  </a:lnTo>
                  <a:lnTo>
                    <a:pt x="218" y="466"/>
                  </a:lnTo>
                  <a:lnTo>
                    <a:pt x="214" y="465"/>
                  </a:lnTo>
                  <a:lnTo>
                    <a:pt x="210" y="463"/>
                  </a:lnTo>
                  <a:lnTo>
                    <a:pt x="207" y="461"/>
                  </a:lnTo>
                  <a:lnTo>
                    <a:pt x="6" y="264"/>
                  </a:lnTo>
                  <a:lnTo>
                    <a:pt x="1" y="255"/>
                  </a:lnTo>
                  <a:lnTo>
                    <a:pt x="0" y="245"/>
                  </a:lnTo>
                  <a:lnTo>
                    <a:pt x="4" y="236"/>
                  </a:lnTo>
                  <a:lnTo>
                    <a:pt x="11" y="229"/>
                  </a:lnTo>
                  <a:lnTo>
                    <a:pt x="23" y="227"/>
                  </a:lnTo>
                  <a:lnTo>
                    <a:pt x="90" y="227"/>
                  </a:lnTo>
                  <a:lnTo>
                    <a:pt x="118" y="224"/>
                  </a:lnTo>
                  <a:lnTo>
                    <a:pt x="145" y="215"/>
                  </a:lnTo>
                  <a:lnTo>
                    <a:pt x="169" y="202"/>
                  </a:lnTo>
                  <a:lnTo>
                    <a:pt x="190" y="185"/>
                  </a:lnTo>
                  <a:lnTo>
                    <a:pt x="207" y="165"/>
                  </a:lnTo>
                  <a:lnTo>
                    <a:pt x="220" y="141"/>
                  </a:lnTo>
                  <a:lnTo>
                    <a:pt x="228" y="114"/>
                  </a:lnTo>
                  <a:lnTo>
                    <a:pt x="230" y="86"/>
                  </a:lnTo>
                  <a:lnTo>
                    <a:pt x="230" y="22"/>
                  </a:lnTo>
                  <a:lnTo>
                    <a:pt x="233" y="12"/>
                  </a:lnTo>
                  <a:lnTo>
                    <a:pt x="240" y="5"/>
                  </a:lnTo>
                  <a:lnTo>
                    <a:pt x="2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495" name="Shape 12495"/>
          <p:cNvGrpSpPr/>
          <p:nvPr/>
        </p:nvGrpSpPr>
        <p:grpSpPr>
          <a:xfrm>
            <a:off x="2996502" y="2800576"/>
            <a:ext cx="249671" cy="257086"/>
            <a:chOff x="3679825" y="1089025"/>
            <a:chExt cx="481013" cy="495301"/>
          </a:xfrm>
        </p:grpSpPr>
        <p:sp>
          <p:nvSpPr>
            <p:cNvPr id="12496" name="Shape 12496"/>
            <p:cNvSpPr/>
            <p:nvPr/>
          </p:nvSpPr>
          <p:spPr>
            <a:xfrm>
              <a:off x="4092575" y="1516063"/>
              <a:ext cx="68263" cy="68263"/>
            </a:xfrm>
            <a:custGeom>
              <a:avLst/>
              <a:gdLst/>
              <a:ahLst/>
              <a:cxnLst/>
              <a:rect l="0" t="0" r="0" b="0"/>
              <a:pathLst>
                <a:path w="474" h="472" extrusionOk="0">
                  <a:moveTo>
                    <a:pt x="237" y="0"/>
                  </a:moveTo>
                  <a:lnTo>
                    <a:pt x="276" y="3"/>
                  </a:lnTo>
                  <a:lnTo>
                    <a:pt x="313" y="12"/>
                  </a:lnTo>
                  <a:lnTo>
                    <a:pt x="346" y="26"/>
                  </a:lnTo>
                  <a:lnTo>
                    <a:pt x="377" y="46"/>
                  </a:lnTo>
                  <a:lnTo>
                    <a:pt x="405" y="69"/>
                  </a:lnTo>
                  <a:lnTo>
                    <a:pt x="429" y="97"/>
                  </a:lnTo>
                  <a:lnTo>
                    <a:pt x="447" y="128"/>
                  </a:lnTo>
                  <a:lnTo>
                    <a:pt x="462" y="161"/>
                  </a:lnTo>
                  <a:lnTo>
                    <a:pt x="471" y="198"/>
                  </a:lnTo>
                  <a:lnTo>
                    <a:pt x="474" y="237"/>
                  </a:lnTo>
                  <a:lnTo>
                    <a:pt x="471" y="274"/>
                  </a:lnTo>
                  <a:lnTo>
                    <a:pt x="462" y="311"/>
                  </a:lnTo>
                  <a:lnTo>
                    <a:pt x="447" y="345"/>
                  </a:lnTo>
                  <a:lnTo>
                    <a:pt x="429" y="375"/>
                  </a:lnTo>
                  <a:lnTo>
                    <a:pt x="405" y="403"/>
                  </a:lnTo>
                  <a:lnTo>
                    <a:pt x="377" y="426"/>
                  </a:lnTo>
                  <a:lnTo>
                    <a:pt x="346" y="446"/>
                  </a:lnTo>
                  <a:lnTo>
                    <a:pt x="313" y="461"/>
                  </a:lnTo>
                  <a:lnTo>
                    <a:pt x="276" y="469"/>
                  </a:lnTo>
                  <a:lnTo>
                    <a:pt x="237" y="472"/>
                  </a:lnTo>
                  <a:lnTo>
                    <a:pt x="199" y="469"/>
                  </a:lnTo>
                  <a:lnTo>
                    <a:pt x="163" y="461"/>
                  </a:lnTo>
                  <a:lnTo>
                    <a:pt x="129" y="446"/>
                  </a:lnTo>
                  <a:lnTo>
                    <a:pt x="98" y="426"/>
                  </a:lnTo>
                  <a:lnTo>
                    <a:pt x="70" y="403"/>
                  </a:lnTo>
                  <a:lnTo>
                    <a:pt x="46" y="375"/>
                  </a:lnTo>
                  <a:lnTo>
                    <a:pt x="28" y="345"/>
                  </a:lnTo>
                  <a:lnTo>
                    <a:pt x="13" y="311"/>
                  </a:lnTo>
                  <a:lnTo>
                    <a:pt x="4" y="274"/>
                  </a:lnTo>
                  <a:lnTo>
                    <a:pt x="0" y="237"/>
                  </a:lnTo>
                  <a:lnTo>
                    <a:pt x="4" y="198"/>
                  </a:lnTo>
                  <a:lnTo>
                    <a:pt x="13" y="161"/>
                  </a:lnTo>
                  <a:lnTo>
                    <a:pt x="28" y="128"/>
                  </a:lnTo>
                  <a:lnTo>
                    <a:pt x="46" y="97"/>
                  </a:lnTo>
                  <a:lnTo>
                    <a:pt x="70" y="69"/>
                  </a:lnTo>
                  <a:lnTo>
                    <a:pt x="98" y="46"/>
                  </a:lnTo>
                  <a:lnTo>
                    <a:pt x="129" y="26"/>
                  </a:lnTo>
                  <a:lnTo>
                    <a:pt x="163" y="12"/>
                  </a:lnTo>
                  <a:lnTo>
                    <a:pt x="199" y="3"/>
                  </a:lnTo>
                  <a:lnTo>
                    <a:pt x="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7" name="Shape 12497"/>
            <p:cNvSpPr/>
            <p:nvPr/>
          </p:nvSpPr>
          <p:spPr>
            <a:xfrm>
              <a:off x="3789363" y="1089025"/>
              <a:ext cx="261938" cy="261938"/>
            </a:xfrm>
            <a:custGeom>
              <a:avLst/>
              <a:gdLst/>
              <a:ahLst/>
              <a:cxnLst/>
              <a:rect l="0" t="0" r="0" b="0"/>
              <a:pathLst>
                <a:path w="1812" h="1811" extrusionOk="0">
                  <a:moveTo>
                    <a:pt x="906" y="185"/>
                  </a:moveTo>
                  <a:lnTo>
                    <a:pt x="880" y="188"/>
                  </a:lnTo>
                  <a:lnTo>
                    <a:pt x="856" y="196"/>
                  </a:lnTo>
                  <a:lnTo>
                    <a:pt x="835" y="210"/>
                  </a:lnTo>
                  <a:lnTo>
                    <a:pt x="817" y="228"/>
                  </a:lnTo>
                  <a:lnTo>
                    <a:pt x="805" y="249"/>
                  </a:lnTo>
                  <a:lnTo>
                    <a:pt x="796" y="273"/>
                  </a:lnTo>
                  <a:lnTo>
                    <a:pt x="792" y="298"/>
                  </a:lnTo>
                  <a:lnTo>
                    <a:pt x="792" y="859"/>
                  </a:lnTo>
                  <a:lnTo>
                    <a:pt x="623" y="1028"/>
                  </a:lnTo>
                  <a:lnTo>
                    <a:pt x="609" y="1046"/>
                  </a:lnTo>
                  <a:lnTo>
                    <a:pt x="598" y="1065"/>
                  </a:lnTo>
                  <a:lnTo>
                    <a:pt x="592" y="1086"/>
                  </a:lnTo>
                  <a:lnTo>
                    <a:pt x="590" y="1108"/>
                  </a:lnTo>
                  <a:lnTo>
                    <a:pt x="592" y="1129"/>
                  </a:lnTo>
                  <a:lnTo>
                    <a:pt x="598" y="1150"/>
                  </a:lnTo>
                  <a:lnTo>
                    <a:pt x="609" y="1170"/>
                  </a:lnTo>
                  <a:lnTo>
                    <a:pt x="623" y="1188"/>
                  </a:lnTo>
                  <a:lnTo>
                    <a:pt x="641" y="1202"/>
                  </a:lnTo>
                  <a:lnTo>
                    <a:pt x="661" y="1213"/>
                  </a:lnTo>
                  <a:lnTo>
                    <a:pt x="682" y="1219"/>
                  </a:lnTo>
                  <a:lnTo>
                    <a:pt x="704" y="1221"/>
                  </a:lnTo>
                  <a:lnTo>
                    <a:pt x="726" y="1219"/>
                  </a:lnTo>
                  <a:lnTo>
                    <a:pt x="746" y="1213"/>
                  </a:lnTo>
                  <a:lnTo>
                    <a:pt x="766" y="1202"/>
                  </a:lnTo>
                  <a:lnTo>
                    <a:pt x="784" y="1188"/>
                  </a:lnTo>
                  <a:lnTo>
                    <a:pt x="987" y="985"/>
                  </a:lnTo>
                  <a:lnTo>
                    <a:pt x="1000" y="968"/>
                  </a:lnTo>
                  <a:lnTo>
                    <a:pt x="1011" y="949"/>
                  </a:lnTo>
                  <a:lnTo>
                    <a:pt x="1017" y="928"/>
                  </a:lnTo>
                  <a:lnTo>
                    <a:pt x="1019" y="906"/>
                  </a:lnTo>
                  <a:lnTo>
                    <a:pt x="1019" y="298"/>
                  </a:lnTo>
                  <a:lnTo>
                    <a:pt x="1017" y="273"/>
                  </a:lnTo>
                  <a:lnTo>
                    <a:pt x="1007" y="249"/>
                  </a:lnTo>
                  <a:lnTo>
                    <a:pt x="995" y="228"/>
                  </a:lnTo>
                  <a:lnTo>
                    <a:pt x="977" y="210"/>
                  </a:lnTo>
                  <a:lnTo>
                    <a:pt x="956" y="196"/>
                  </a:lnTo>
                  <a:lnTo>
                    <a:pt x="932" y="188"/>
                  </a:lnTo>
                  <a:lnTo>
                    <a:pt x="906" y="185"/>
                  </a:lnTo>
                  <a:close/>
                  <a:moveTo>
                    <a:pt x="906" y="0"/>
                  </a:moveTo>
                  <a:lnTo>
                    <a:pt x="985" y="3"/>
                  </a:lnTo>
                  <a:lnTo>
                    <a:pt x="1061" y="13"/>
                  </a:lnTo>
                  <a:lnTo>
                    <a:pt x="1135" y="28"/>
                  </a:lnTo>
                  <a:lnTo>
                    <a:pt x="1207" y="51"/>
                  </a:lnTo>
                  <a:lnTo>
                    <a:pt x="1276" y="78"/>
                  </a:lnTo>
                  <a:lnTo>
                    <a:pt x="1342" y="112"/>
                  </a:lnTo>
                  <a:lnTo>
                    <a:pt x="1405" y="149"/>
                  </a:lnTo>
                  <a:lnTo>
                    <a:pt x="1465" y="192"/>
                  </a:lnTo>
                  <a:lnTo>
                    <a:pt x="1520" y="240"/>
                  </a:lnTo>
                  <a:lnTo>
                    <a:pt x="1572" y="291"/>
                  </a:lnTo>
                  <a:lnTo>
                    <a:pt x="1619" y="348"/>
                  </a:lnTo>
                  <a:lnTo>
                    <a:pt x="1662" y="407"/>
                  </a:lnTo>
                  <a:lnTo>
                    <a:pt x="1701" y="470"/>
                  </a:lnTo>
                  <a:lnTo>
                    <a:pt x="1734" y="536"/>
                  </a:lnTo>
                  <a:lnTo>
                    <a:pt x="1761" y="605"/>
                  </a:lnTo>
                  <a:lnTo>
                    <a:pt x="1783" y="677"/>
                  </a:lnTo>
                  <a:lnTo>
                    <a:pt x="1799" y="751"/>
                  </a:lnTo>
                  <a:lnTo>
                    <a:pt x="1809" y="828"/>
                  </a:lnTo>
                  <a:lnTo>
                    <a:pt x="1812" y="906"/>
                  </a:lnTo>
                  <a:lnTo>
                    <a:pt x="1809" y="983"/>
                  </a:lnTo>
                  <a:lnTo>
                    <a:pt x="1799" y="1059"/>
                  </a:lnTo>
                  <a:lnTo>
                    <a:pt x="1783" y="1133"/>
                  </a:lnTo>
                  <a:lnTo>
                    <a:pt x="1761" y="1205"/>
                  </a:lnTo>
                  <a:lnTo>
                    <a:pt x="1734" y="1274"/>
                  </a:lnTo>
                  <a:lnTo>
                    <a:pt x="1701" y="1341"/>
                  </a:lnTo>
                  <a:lnTo>
                    <a:pt x="1662" y="1404"/>
                  </a:lnTo>
                  <a:lnTo>
                    <a:pt x="1619" y="1463"/>
                  </a:lnTo>
                  <a:lnTo>
                    <a:pt x="1572" y="1519"/>
                  </a:lnTo>
                  <a:lnTo>
                    <a:pt x="1520" y="1570"/>
                  </a:lnTo>
                  <a:lnTo>
                    <a:pt x="1465" y="1618"/>
                  </a:lnTo>
                  <a:lnTo>
                    <a:pt x="1405" y="1661"/>
                  </a:lnTo>
                  <a:lnTo>
                    <a:pt x="1342" y="1700"/>
                  </a:lnTo>
                  <a:lnTo>
                    <a:pt x="1276" y="1732"/>
                  </a:lnTo>
                  <a:lnTo>
                    <a:pt x="1207" y="1760"/>
                  </a:lnTo>
                  <a:lnTo>
                    <a:pt x="1135" y="1782"/>
                  </a:lnTo>
                  <a:lnTo>
                    <a:pt x="1061" y="1798"/>
                  </a:lnTo>
                  <a:lnTo>
                    <a:pt x="985" y="1807"/>
                  </a:lnTo>
                  <a:lnTo>
                    <a:pt x="906" y="1811"/>
                  </a:lnTo>
                  <a:lnTo>
                    <a:pt x="828" y="1807"/>
                  </a:lnTo>
                  <a:lnTo>
                    <a:pt x="752" y="1798"/>
                  </a:lnTo>
                  <a:lnTo>
                    <a:pt x="678" y="1782"/>
                  </a:lnTo>
                  <a:lnTo>
                    <a:pt x="606" y="1760"/>
                  </a:lnTo>
                  <a:lnTo>
                    <a:pt x="537" y="1732"/>
                  </a:lnTo>
                  <a:lnTo>
                    <a:pt x="471" y="1700"/>
                  </a:lnTo>
                  <a:lnTo>
                    <a:pt x="407" y="1661"/>
                  </a:lnTo>
                  <a:lnTo>
                    <a:pt x="348" y="1618"/>
                  </a:lnTo>
                  <a:lnTo>
                    <a:pt x="292" y="1570"/>
                  </a:lnTo>
                  <a:lnTo>
                    <a:pt x="240" y="1519"/>
                  </a:lnTo>
                  <a:lnTo>
                    <a:pt x="193" y="1463"/>
                  </a:lnTo>
                  <a:lnTo>
                    <a:pt x="149" y="1404"/>
                  </a:lnTo>
                  <a:lnTo>
                    <a:pt x="112" y="1341"/>
                  </a:lnTo>
                  <a:lnTo>
                    <a:pt x="78" y="1274"/>
                  </a:lnTo>
                  <a:lnTo>
                    <a:pt x="51" y="1205"/>
                  </a:lnTo>
                  <a:lnTo>
                    <a:pt x="29" y="1133"/>
                  </a:lnTo>
                  <a:lnTo>
                    <a:pt x="14" y="1059"/>
                  </a:lnTo>
                  <a:lnTo>
                    <a:pt x="3" y="983"/>
                  </a:lnTo>
                  <a:lnTo>
                    <a:pt x="0" y="906"/>
                  </a:lnTo>
                  <a:lnTo>
                    <a:pt x="3" y="828"/>
                  </a:lnTo>
                  <a:lnTo>
                    <a:pt x="14" y="751"/>
                  </a:lnTo>
                  <a:lnTo>
                    <a:pt x="29" y="677"/>
                  </a:lnTo>
                  <a:lnTo>
                    <a:pt x="51" y="605"/>
                  </a:lnTo>
                  <a:lnTo>
                    <a:pt x="78" y="536"/>
                  </a:lnTo>
                  <a:lnTo>
                    <a:pt x="112" y="470"/>
                  </a:lnTo>
                  <a:lnTo>
                    <a:pt x="149" y="407"/>
                  </a:lnTo>
                  <a:lnTo>
                    <a:pt x="193" y="348"/>
                  </a:lnTo>
                  <a:lnTo>
                    <a:pt x="240" y="291"/>
                  </a:lnTo>
                  <a:lnTo>
                    <a:pt x="292" y="240"/>
                  </a:lnTo>
                  <a:lnTo>
                    <a:pt x="348" y="192"/>
                  </a:lnTo>
                  <a:lnTo>
                    <a:pt x="407" y="149"/>
                  </a:lnTo>
                  <a:lnTo>
                    <a:pt x="471" y="112"/>
                  </a:lnTo>
                  <a:lnTo>
                    <a:pt x="537" y="78"/>
                  </a:lnTo>
                  <a:lnTo>
                    <a:pt x="606" y="51"/>
                  </a:lnTo>
                  <a:lnTo>
                    <a:pt x="678" y="28"/>
                  </a:lnTo>
                  <a:lnTo>
                    <a:pt x="752" y="13"/>
                  </a:lnTo>
                  <a:lnTo>
                    <a:pt x="828" y="3"/>
                  </a:lnTo>
                  <a:lnTo>
                    <a:pt x="9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8" name="Shape 12498"/>
            <p:cNvSpPr/>
            <p:nvPr/>
          </p:nvSpPr>
          <p:spPr>
            <a:xfrm>
              <a:off x="3679825" y="1516063"/>
              <a:ext cx="68263" cy="68263"/>
            </a:xfrm>
            <a:custGeom>
              <a:avLst/>
              <a:gdLst/>
              <a:ahLst/>
              <a:cxnLst/>
              <a:rect l="0" t="0" r="0" b="0"/>
              <a:pathLst>
                <a:path w="473" h="472" extrusionOk="0">
                  <a:moveTo>
                    <a:pt x="237" y="0"/>
                  </a:moveTo>
                  <a:lnTo>
                    <a:pt x="276" y="3"/>
                  </a:lnTo>
                  <a:lnTo>
                    <a:pt x="311" y="12"/>
                  </a:lnTo>
                  <a:lnTo>
                    <a:pt x="346" y="26"/>
                  </a:lnTo>
                  <a:lnTo>
                    <a:pt x="377" y="46"/>
                  </a:lnTo>
                  <a:lnTo>
                    <a:pt x="404" y="69"/>
                  </a:lnTo>
                  <a:lnTo>
                    <a:pt x="428" y="97"/>
                  </a:lnTo>
                  <a:lnTo>
                    <a:pt x="447" y="128"/>
                  </a:lnTo>
                  <a:lnTo>
                    <a:pt x="461" y="161"/>
                  </a:lnTo>
                  <a:lnTo>
                    <a:pt x="471" y="198"/>
                  </a:lnTo>
                  <a:lnTo>
                    <a:pt x="473" y="237"/>
                  </a:lnTo>
                  <a:lnTo>
                    <a:pt x="471" y="274"/>
                  </a:lnTo>
                  <a:lnTo>
                    <a:pt x="461" y="311"/>
                  </a:lnTo>
                  <a:lnTo>
                    <a:pt x="447" y="345"/>
                  </a:lnTo>
                  <a:lnTo>
                    <a:pt x="428" y="375"/>
                  </a:lnTo>
                  <a:lnTo>
                    <a:pt x="404" y="403"/>
                  </a:lnTo>
                  <a:lnTo>
                    <a:pt x="377" y="426"/>
                  </a:lnTo>
                  <a:lnTo>
                    <a:pt x="346" y="446"/>
                  </a:lnTo>
                  <a:lnTo>
                    <a:pt x="311" y="461"/>
                  </a:lnTo>
                  <a:lnTo>
                    <a:pt x="276" y="469"/>
                  </a:lnTo>
                  <a:lnTo>
                    <a:pt x="237" y="472"/>
                  </a:lnTo>
                  <a:lnTo>
                    <a:pt x="198" y="469"/>
                  </a:lnTo>
                  <a:lnTo>
                    <a:pt x="162" y="461"/>
                  </a:lnTo>
                  <a:lnTo>
                    <a:pt x="128" y="446"/>
                  </a:lnTo>
                  <a:lnTo>
                    <a:pt x="97" y="426"/>
                  </a:lnTo>
                  <a:lnTo>
                    <a:pt x="70" y="403"/>
                  </a:lnTo>
                  <a:lnTo>
                    <a:pt x="46" y="375"/>
                  </a:lnTo>
                  <a:lnTo>
                    <a:pt x="27" y="345"/>
                  </a:lnTo>
                  <a:lnTo>
                    <a:pt x="12" y="311"/>
                  </a:lnTo>
                  <a:lnTo>
                    <a:pt x="3" y="274"/>
                  </a:lnTo>
                  <a:lnTo>
                    <a:pt x="0" y="237"/>
                  </a:lnTo>
                  <a:lnTo>
                    <a:pt x="3" y="198"/>
                  </a:lnTo>
                  <a:lnTo>
                    <a:pt x="12" y="161"/>
                  </a:lnTo>
                  <a:lnTo>
                    <a:pt x="27" y="128"/>
                  </a:lnTo>
                  <a:lnTo>
                    <a:pt x="46" y="97"/>
                  </a:lnTo>
                  <a:lnTo>
                    <a:pt x="70" y="69"/>
                  </a:lnTo>
                  <a:lnTo>
                    <a:pt x="97" y="46"/>
                  </a:lnTo>
                  <a:lnTo>
                    <a:pt x="128" y="26"/>
                  </a:lnTo>
                  <a:lnTo>
                    <a:pt x="162" y="12"/>
                  </a:lnTo>
                  <a:lnTo>
                    <a:pt x="198" y="3"/>
                  </a:lnTo>
                  <a:lnTo>
                    <a:pt x="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499" name="Shape 12499"/>
            <p:cNvSpPr/>
            <p:nvPr/>
          </p:nvSpPr>
          <p:spPr>
            <a:xfrm>
              <a:off x="3886200" y="1516063"/>
              <a:ext cx="68263" cy="68263"/>
            </a:xfrm>
            <a:custGeom>
              <a:avLst/>
              <a:gdLst/>
              <a:ahLst/>
              <a:cxnLst/>
              <a:rect l="0" t="0" r="0" b="0"/>
              <a:pathLst>
                <a:path w="474" h="472" extrusionOk="0">
                  <a:moveTo>
                    <a:pt x="237" y="0"/>
                  </a:moveTo>
                  <a:lnTo>
                    <a:pt x="276" y="3"/>
                  </a:lnTo>
                  <a:lnTo>
                    <a:pt x="312" y="12"/>
                  </a:lnTo>
                  <a:lnTo>
                    <a:pt x="346" y="26"/>
                  </a:lnTo>
                  <a:lnTo>
                    <a:pt x="377" y="46"/>
                  </a:lnTo>
                  <a:lnTo>
                    <a:pt x="404" y="69"/>
                  </a:lnTo>
                  <a:lnTo>
                    <a:pt x="428" y="97"/>
                  </a:lnTo>
                  <a:lnTo>
                    <a:pt x="447" y="128"/>
                  </a:lnTo>
                  <a:lnTo>
                    <a:pt x="462" y="161"/>
                  </a:lnTo>
                  <a:lnTo>
                    <a:pt x="471" y="198"/>
                  </a:lnTo>
                  <a:lnTo>
                    <a:pt x="474" y="237"/>
                  </a:lnTo>
                  <a:lnTo>
                    <a:pt x="471" y="274"/>
                  </a:lnTo>
                  <a:lnTo>
                    <a:pt x="462" y="311"/>
                  </a:lnTo>
                  <a:lnTo>
                    <a:pt x="447" y="345"/>
                  </a:lnTo>
                  <a:lnTo>
                    <a:pt x="428" y="375"/>
                  </a:lnTo>
                  <a:lnTo>
                    <a:pt x="404" y="403"/>
                  </a:lnTo>
                  <a:lnTo>
                    <a:pt x="377" y="426"/>
                  </a:lnTo>
                  <a:lnTo>
                    <a:pt x="346" y="446"/>
                  </a:lnTo>
                  <a:lnTo>
                    <a:pt x="312" y="461"/>
                  </a:lnTo>
                  <a:lnTo>
                    <a:pt x="276" y="469"/>
                  </a:lnTo>
                  <a:lnTo>
                    <a:pt x="237" y="472"/>
                  </a:lnTo>
                  <a:lnTo>
                    <a:pt x="199" y="469"/>
                  </a:lnTo>
                  <a:lnTo>
                    <a:pt x="162" y="461"/>
                  </a:lnTo>
                  <a:lnTo>
                    <a:pt x="129" y="446"/>
                  </a:lnTo>
                  <a:lnTo>
                    <a:pt x="97" y="426"/>
                  </a:lnTo>
                  <a:lnTo>
                    <a:pt x="70" y="403"/>
                  </a:lnTo>
                  <a:lnTo>
                    <a:pt x="46" y="375"/>
                  </a:lnTo>
                  <a:lnTo>
                    <a:pt x="27" y="345"/>
                  </a:lnTo>
                  <a:lnTo>
                    <a:pt x="13" y="311"/>
                  </a:lnTo>
                  <a:lnTo>
                    <a:pt x="3" y="274"/>
                  </a:lnTo>
                  <a:lnTo>
                    <a:pt x="0" y="237"/>
                  </a:lnTo>
                  <a:lnTo>
                    <a:pt x="3" y="198"/>
                  </a:lnTo>
                  <a:lnTo>
                    <a:pt x="13" y="161"/>
                  </a:lnTo>
                  <a:lnTo>
                    <a:pt x="27" y="128"/>
                  </a:lnTo>
                  <a:lnTo>
                    <a:pt x="46" y="97"/>
                  </a:lnTo>
                  <a:lnTo>
                    <a:pt x="70" y="69"/>
                  </a:lnTo>
                  <a:lnTo>
                    <a:pt x="97" y="46"/>
                  </a:lnTo>
                  <a:lnTo>
                    <a:pt x="129" y="26"/>
                  </a:lnTo>
                  <a:lnTo>
                    <a:pt x="162" y="12"/>
                  </a:lnTo>
                  <a:lnTo>
                    <a:pt x="199" y="3"/>
                  </a:lnTo>
                  <a:lnTo>
                    <a:pt x="2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00" name="Shape 12500"/>
            <p:cNvSpPr/>
            <p:nvPr/>
          </p:nvSpPr>
          <p:spPr>
            <a:xfrm>
              <a:off x="3698875" y="1381125"/>
              <a:ext cx="442913" cy="109538"/>
            </a:xfrm>
            <a:custGeom>
              <a:avLst/>
              <a:gdLst/>
              <a:ahLst/>
              <a:cxnLst/>
              <a:rect l="0" t="0" r="0" b="0"/>
              <a:pathLst>
                <a:path w="3069" h="763" extrusionOk="0">
                  <a:moveTo>
                    <a:pt x="1420" y="0"/>
                  </a:moveTo>
                  <a:lnTo>
                    <a:pt x="1477" y="4"/>
                  </a:lnTo>
                  <a:lnTo>
                    <a:pt x="1534" y="6"/>
                  </a:lnTo>
                  <a:lnTo>
                    <a:pt x="1592" y="4"/>
                  </a:lnTo>
                  <a:lnTo>
                    <a:pt x="1647" y="0"/>
                  </a:lnTo>
                  <a:lnTo>
                    <a:pt x="1647" y="385"/>
                  </a:lnTo>
                  <a:lnTo>
                    <a:pt x="2955" y="385"/>
                  </a:lnTo>
                  <a:lnTo>
                    <a:pt x="2981" y="388"/>
                  </a:lnTo>
                  <a:lnTo>
                    <a:pt x="3005" y="398"/>
                  </a:lnTo>
                  <a:lnTo>
                    <a:pt x="3026" y="410"/>
                  </a:lnTo>
                  <a:lnTo>
                    <a:pt x="3044" y="428"/>
                  </a:lnTo>
                  <a:lnTo>
                    <a:pt x="3057" y="449"/>
                  </a:lnTo>
                  <a:lnTo>
                    <a:pt x="3066" y="473"/>
                  </a:lnTo>
                  <a:lnTo>
                    <a:pt x="3069" y="499"/>
                  </a:lnTo>
                  <a:lnTo>
                    <a:pt x="3069" y="759"/>
                  </a:lnTo>
                  <a:lnTo>
                    <a:pt x="3034" y="751"/>
                  </a:lnTo>
                  <a:lnTo>
                    <a:pt x="2999" y="747"/>
                  </a:lnTo>
                  <a:lnTo>
                    <a:pt x="2963" y="745"/>
                  </a:lnTo>
                  <a:lnTo>
                    <a:pt x="2922" y="747"/>
                  </a:lnTo>
                  <a:lnTo>
                    <a:pt x="2881" y="753"/>
                  </a:lnTo>
                  <a:lnTo>
                    <a:pt x="2842" y="763"/>
                  </a:lnTo>
                  <a:lnTo>
                    <a:pt x="2842" y="611"/>
                  </a:lnTo>
                  <a:lnTo>
                    <a:pt x="1647" y="611"/>
                  </a:lnTo>
                  <a:lnTo>
                    <a:pt x="1647" y="761"/>
                  </a:lnTo>
                  <a:lnTo>
                    <a:pt x="1610" y="752"/>
                  </a:lnTo>
                  <a:lnTo>
                    <a:pt x="1573" y="747"/>
                  </a:lnTo>
                  <a:lnTo>
                    <a:pt x="1534" y="745"/>
                  </a:lnTo>
                  <a:lnTo>
                    <a:pt x="1496" y="747"/>
                  </a:lnTo>
                  <a:lnTo>
                    <a:pt x="1458" y="752"/>
                  </a:lnTo>
                  <a:lnTo>
                    <a:pt x="1420" y="761"/>
                  </a:lnTo>
                  <a:lnTo>
                    <a:pt x="1420" y="611"/>
                  </a:lnTo>
                  <a:lnTo>
                    <a:pt x="226" y="611"/>
                  </a:lnTo>
                  <a:lnTo>
                    <a:pt x="226" y="763"/>
                  </a:lnTo>
                  <a:lnTo>
                    <a:pt x="187" y="753"/>
                  </a:lnTo>
                  <a:lnTo>
                    <a:pt x="147" y="747"/>
                  </a:lnTo>
                  <a:lnTo>
                    <a:pt x="105" y="745"/>
                  </a:lnTo>
                  <a:lnTo>
                    <a:pt x="69" y="747"/>
                  </a:lnTo>
                  <a:lnTo>
                    <a:pt x="34" y="751"/>
                  </a:lnTo>
                  <a:lnTo>
                    <a:pt x="0" y="759"/>
                  </a:lnTo>
                  <a:lnTo>
                    <a:pt x="0" y="499"/>
                  </a:lnTo>
                  <a:lnTo>
                    <a:pt x="3" y="473"/>
                  </a:lnTo>
                  <a:lnTo>
                    <a:pt x="11" y="449"/>
                  </a:lnTo>
                  <a:lnTo>
                    <a:pt x="25" y="428"/>
                  </a:lnTo>
                  <a:lnTo>
                    <a:pt x="42" y="410"/>
                  </a:lnTo>
                  <a:lnTo>
                    <a:pt x="63" y="398"/>
                  </a:lnTo>
                  <a:lnTo>
                    <a:pt x="87" y="388"/>
                  </a:lnTo>
                  <a:lnTo>
                    <a:pt x="113" y="385"/>
                  </a:lnTo>
                  <a:lnTo>
                    <a:pt x="1420" y="385"/>
                  </a:lnTo>
                  <a:lnTo>
                    <a:pt x="14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01" name="Shape 12501"/>
          <p:cNvGrpSpPr/>
          <p:nvPr/>
        </p:nvGrpSpPr>
        <p:grpSpPr>
          <a:xfrm>
            <a:off x="2443659" y="2803872"/>
            <a:ext cx="234015" cy="250495"/>
            <a:chOff x="2984500" y="1095375"/>
            <a:chExt cx="450851" cy="482601"/>
          </a:xfrm>
        </p:grpSpPr>
        <p:sp>
          <p:nvSpPr>
            <p:cNvPr id="12502" name="Shape 12502"/>
            <p:cNvSpPr/>
            <p:nvPr/>
          </p:nvSpPr>
          <p:spPr>
            <a:xfrm>
              <a:off x="2984500" y="1114425"/>
              <a:ext cx="242888" cy="168275"/>
            </a:xfrm>
            <a:custGeom>
              <a:avLst/>
              <a:gdLst/>
              <a:ahLst/>
              <a:cxnLst/>
              <a:rect l="0" t="0" r="0" b="0"/>
              <a:pathLst>
                <a:path w="1681" h="1163" extrusionOk="0">
                  <a:moveTo>
                    <a:pt x="321" y="0"/>
                  </a:moveTo>
                  <a:lnTo>
                    <a:pt x="1057" y="0"/>
                  </a:lnTo>
                  <a:lnTo>
                    <a:pt x="1098" y="3"/>
                  </a:lnTo>
                  <a:lnTo>
                    <a:pt x="1139" y="11"/>
                  </a:lnTo>
                  <a:lnTo>
                    <a:pt x="1177" y="24"/>
                  </a:lnTo>
                  <a:lnTo>
                    <a:pt x="1214" y="41"/>
                  </a:lnTo>
                  <a:lnTo>
                    <a:pt x="1247" y="64"/>
                  </a:lnTo>
                  <a:lnTo>
                    <a:pt x="1278" y="89"/>
                  </a:lnTo>
                  <a:lnTo>
                    <a:pt x="1305" y="118"/>
                  </a:lnTo>
                  <a:lnTo>
                    <a:pt x="1328" y="151"/>
                  </a:lnTo>
                  <a:lnTo>
                    <a:pt x="1347" y="185"/>
                  </a:lnTo>
                  <a:lnTo>
                    <a:pt x="1362" y="224"/>
                  </a:lnTo>
                  <a:lnTo>
                    <a:pt x="1372" y="263"/>
                  </a:lnTo>
                  <a:lnTo>
                    <a:pt x="1377" y="305"/>
                  </a:lnTo>
                  <a:lnTo>
                    <a:pt x="1600" y="305"/>
                  </a:lnTo>
                  <a:lnTo>
                    <a:pt x="1620" y="307"/>
                  </a:lnTo>
                  <a:lnTo>
                    <a:pt x="1638" y="314"/>
                  </a:lnTo>
                  <a:lnTo>
                    <a:pt x="1653" y="324"/>
                  </a:lnTo>
                  <a:lnTo>
                    <a:pt x="1666" y="337"/>
                  </a:lnTo>
                  <a:lnTo>
                    <a:pt x="1675" y="354"/>
                  </a:lnTo>
                  <a:lnTo>
                    <a:pt x="1680" y="373"/>
                  </a:lnTo>
                  <a:lnTo>
                    <a:pt x="1681" y="392"/>
                  </a:lnTo>
                  <a:lnTo>
                    <a:pt x="1677" y="410"/>
                  </a:lnTo>
                  <a:lnTo>
                    <a:pt x="1669" y="427"/>
                  </a:lnTo>
                  <a:lnTo>
                    <a:pt x="1658" y="443"/>
                  </a:lnTo>
                  <a:lnTo>
                    <a:pt x="1378" y="723"/>
                  </a:lnTo>
                  <a:lnTo>
                    <a:pt x="1378" y="842"/>
                  </a:lnTo>
                  <a:lnTo>
                    <a:pt x="1375" y="885"/>
                  </a:lnTo>
                  <a:lnTo>
                    <a:pt x="1366" y="927"/>
                  </a:lnTo>
                  <a:lnTo>
                    <a:pt x="1352" y="966"/>
                  </a:lnTo>
                  <a:lnTo>
                    <a:pt x="1333" y="1004"/>
                  </a:lnTo>
                  <a:lnTo>
                    <a:pt x="1310" y="1038"/>
                  </a:lnTo>
                  <a:lnTo>
                    <a:pt x="1284" y="1069"/>
                  </a:lnTo>
                  <a:lnTo>
                    <a:pt x="1252" y="1096"/>
                  </a:lnTo>
                  <a:lnTo>
                    <a:pt x="1218" y="1119"/>
                  </a:lnTo>
                  <a:lnTo>
                    <a:pt x="1181" y="1138"/>
                  </a:lnTo>
                  <a:lnTo>
                    <a:pt x="1142" y="1152"/>
                  </a:lnTo>
                  <a:lnTo>
                    <a:pt x="1100" y="1160"/>
                  </a:lnTo>
                  <a:lnTo>
                    <a:pt x="1057" y="1163"/>
                  </a:lnTo>
                  <a:lnTo>
                    <a:pt x="321" y="1163"/>
                  </a:lnTo>
                  <a:lnTo>
                    <a:pt x="277" y="1160"/>
                  </a:lnTo>
                  <a:lnTo>
                    <a:pt x="236" y="1152"/>
                  </a:lnTo>
                  <a:lnTo>
                    <a:pt x="195" y="1138"/>
                  </a:lnTo>
                  <a:lnTo>
                    <a:pt x="159" y="1119"/>
                  </a:lnTo>
                  <a:lnTo>
                    <a:pt x="125" y="1096"/>
                  </a:lnTo>
                  <a:lnTo>
                    <a:pt x="94" y="1069"/>
                  </a:lnTo>
                  <a:lnTo>
                    <a:pt x="67" y="1038"/>
                  </a:lnTo>
                  <a:lnTo>
                    <a:pt x="44" y="1004"/>
                  </a:lnTo>
                  <a:lnTo>
                    <a:pt x="25" y="966"/>
                  </a:lnTo>
                  <a:lnTo>
                    <a:pt x="11" y="927"/>
                  </a:lnTo>
                  <a:lnTo>
                    <a:pt x="3" y="885"/>
                  </a:lnTo>
                  <a:lnTo>
                    <a:pt x="0" y="842"/>
                  </a:lnTo>
                  <a:lnTo>
                    <a:pt x="0" y="322"/>
                  </a:lnTo>
                  <a:lnTo>
                    <a:pt x="3" y="278"/>
                  </a:lnTo>
                  <a:lnTo>
                    <a:pt x="11" y="236"/>
                  </a:lnTo>
                  <a:lnTo>
                    <a:pt x="25" y="196"/>
                  </a:lnTo>
                  <a:lnTo>
                    <a:pt x="44" y="160"/>
                  </a:lnTo>
                  <a:lnTo>
                    <a:pt x="67" y="125"/>
                  </a:lnTo>
                  <a:lnTo>
                    <a:pt x="94" y="94"/>
                  </a:lnTo>
                  <a:lnTo>
                    <a:pt x="125" y="68"/>
                  </a:lnTo>
                  <a:lnTo>
                    <a:pt x="159" y="44"/>
                  </a:lnTo>
                  <a:lnTo>
                    <a:pt x="195" y="25"/>
                  </a:lnTo>
                  <a:lnTo>
                    <a:pt x="236" y="12"/>
                  </a:lnTo>
                  <a:lnTo>
                    <a:pt x="277" y="3"/>
                  </a:lnTo>
                  <a:lnTo>
                    <a:pt x="3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03" name="Shape 12503"/>
            <p:cNvSpPr/>
            <p:nvPr/>
          </p:nvSpPr>
          <p:spPr>
            <a:xfrm>
              <a:off x="3282950" y="1095375"/>
              <a:ext cx="112713" cy="112713"/>
            </a:xfrm>
            <a:custGeom>
              <a:avLst/>
              <a:gdLst/>
              <a:ahLst/>
              <a:cxnLst/>
              <a:rect l="0" t="0" r="0" b="0"/>
              <a:pathLst>
                <a:path w="781" h="780" extrusionOk="0">
                  <a:moveTo>
                    <a:pt x="391" y="0"/>
                  </a:moveTo>
                  <a:lnTo>
                    <a:pt x="439" y="3"/>
                  </a:lnTo>
                  <a:lnTo>
                    <a:pt x="486" y="12"/>
                  </a:lnTo>
                  <a:lnTo>
                    <a:pt x="532" y="26"/>
                  </a:lnTo>
                  <a:lnTo>
                    <a:pt x="573" y="46"/>
                  </a:lnTo>
                  <a:lnTo>
                    <a:pt x="613" y="70"/>
                  </a:lnTo>
                  <a:lnTo>
                    <a:pt x="649" y="98"/>
                  </a:lnTo>
                  <a:lnTo>
                    <a:pt x="681" y="131"/>
                  </a:lnTo>
                  <a:lnTo>
                    <a:pt x="711" y="167"/>
                  </a:lnTo>
                  <a:lnTo>
                    <a:pt x="734" y="207"/>
                  </a:lnTo>
                  <a:lnTo>
                    <a:pt x="754" y="249"/>
                  </a:lnTo>
                  <a:lnTo>
                    <a:pt x="768" y="294"/>
                  </a:lnTo>
                  <a:lnTo>
                    <a:pt x="778" y="341"/>
                  </a:lnTo>
                  <a:lnTo>
                    <a:pt x="781" y="390"/>
                  </a:lnTo>
                  <a:lnTo>
                    <a:pt x="778" y="439"/>
                  </a:lnTo>
                  <a:lnTo>
                    <a:pt x="768" y="486"/>
                  </a:lnTo>
                  <a:lnTo>
                    <a:pt x="754" y="531"/>
                  </a:lnTo>
                  <a:lnTo>
                    <a:pt x="734" y="574"/>
                  </a:lnTo>
                  <a:lnTo>
                    <a:pt x="711" y="613"/>
                  </a:lnTo>
                  <a:lnTo>
                    <a:pt x="681" y="650"/>
                  </a:lnTo>
                  <a:lnTo>
                    <a:pt x="649" y="682"/>
                  </a:lnTo>
                  <a:lnTo>
                    <a:pt x="613" y="710"/>
                  </a:lnTo>
                  <a:lnTo>
                    <a:pt x="573" y="735"/>
                  </a:lnTo>
                  <a:lnTo>
                    <a:pt x="532" y="754"/>
                  </a:lnTo>
                  <a:lnTo>
                    <a:pt x="486" y="768"/>
                  </a:lnTo>
                  <a:lnTo>
                    <a:pt x="439" y="777"/>
                  </a:lnTo>
                  <a:lnTo>
                    <a:pt x="391" y="780"/>
                  </a:lnTo>
                  <a:lnTo>
                    <a:pt x="341" y="777"/>
                  </a:lnTo>
                  <a:lnTo>
                    <a:pt x="295" y="768"/>
                  </a:lnTo>
                  <a:lnTo>
                    <a:pt x="250" y="754"/>
                  </a:lnTo>
                  <a:lnTo>
                    <a:pt x="208" y="735"/>
                  </a:lnTo>
                  <a:lnTo>
                    <a:pt x="168" y="710"/>
                  </a:lnTo>
                  <a:lnTo>
                    <a:pt x="132" y="682"/>
                  </a:lnTo>
                  <a:lnTo>
                    <a:pt x="99" y="650"/>
                  </a:lnTo>
                  <a:lnTo>
                    <a:pt x="71" y="613"/>
                  </a:lnTo>
                  <a:lnTo>
                    <a:pt x="47" y="574"/>
                  </a:lnTo>
                  <a:lnTo>
                    <a:pt x="26" y="531"/>
                  </a:lnTo>
                  <a:lnTo>
                    <a:pt x="12" y="486"/>
                  </a:lnTo>
                  <a:lnTo>
                    <a:pt x="3" y="439"/>
                  </a:lnTo>
                  <a:lnTo>
                    <a:pt x="0" y="390"/>
                  </a:lnTo>
                  <a:lnTo>
                    <a:pt x="3" y="341"/>
                  </a:lnTo>
                  <a:lnTo>
                    <a:pt x="12" y="294"/>
                  </a:lnTo>
                  <a:lnTo>
                    <a:pt x="26" y="249"/>
                  </a:lnTo>
                  <a:lnTo>
                    <a:pt x="47" y="207"/>
                  </a:lnTo>
                  <a:lnTo>
                    <a:pt x="71" y="167"/>
                  </a:lnTo>
                  <a:lnTo>
                    <a:pt x="99" y="131"/>
                  </a:lnTo>
                  <a:lnTo>
                    <a:pt x="132" y="98"/>
                  </a:lnTo>
                  <a:lnTo>
                    <a:pt x="168" y="70"/>
                  </a:lnTo>
                  <a:lnTo>
                    <a:pt x="208" y="46"/>
                  </a:lnTo>
                  <a:lnTo>
                    <a:pt x="250" y="26"/>
                  </a:lnTo>
                  <a:lnTo>
                    <a:pt x="295" y="12"/>
                  </a:lnTo>
                  <a:lnTo>
                    <a:pt x="341" y="3"/>
                  </a:lnTo>
                  <a:lnTo>
                    <a:pt x="39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04" name="Shape 12504"/>
            <p:cNvSpPr/>
            <p:nvPr/>
          </p:nvSpPr>
          <p:spPr>
            <a:xfrm>
              <a:off x="3243263" y="1230313"/>
              <a:ext cx="192088" cy="347663"/>
            </a:xfrm>
            <a:custGeom>
              <a:avLst/>
              <a:gdLst/>
              <a:ahLst/>
              <a:cxnLst/>
              <a:rect l="0" t="0" r="0" b="0"/>
              <a:pathLst>
                <a:path w="1329" h="2411" extrusionOk="0">
                  <a:moveTo>
                    <a:pt x="358" y="0"/>
                  </a:moveTo>
                  <a:lnTo>
                    <a:pt x="368" y="2"/>
                  </a:lnTo>
                  <a:lnTo>
                    <a:pt x="378" y="6"/>
                  </a:lnTo>
                  <a:lnTo>
                    <a:pt x="385" y="13"/>
                  </a:lnTo>
                  <a:lnTo>
                    <a:pt x="391" y="24"/>
                  </a:lnTo>
                  <a:lnTo>
                    <a:pt x="624" y="666"/>
                  </a:lnTo>
                  <a:lnTo>
                    <a:pt x="631" y="678"/>
                  </a:lnTo>
                  <a:lnTo>
                    <a:pt x="641" y="687"/>
                  </a:lnTo>
                  <a:lnTo>
                    <a:pt x="653" y="692"/>
                  </a:lnTo>
                  <a:lnTo>
                    <a:pt x="665" y="693"/>
                  </a:lnTo>
                  <a:lnTo>
                    <a:pt x="677" y="692"/>
                  </a:lnTo>
                  <a:lnTo>
                    <a:pt x="688" y="687"/>
                  </a:lnTo>
                  <a:lnTo>
                    <a:pt x="697" y="678"/>
                  </a:lnTo>
                  <a:lnTo>
                    <a:pt x="704" y="666"/>
                  </a:lnTo>
                  <a:lnTo>
                    <a:pt x="938" y="24"/>
                  </a:lnTo>
                  <a:lnTo>
                    <a:pt x="945" y="12"/>
                  </a:lnTo>
                  <a:lnTo>
                    <a:pt x="955" y="4"/>
                  </a:lnTo>
                  <a:lnTo>
                    <a:pt x="968" y="1"/>
                  </a:lnTo>
                  <a:lnTo>
                    <a:pt x="981" y="2"/>
                  </a:lnTo>
                  <a:lnTo>
                    <a:pt x="1092" y="37"/>
                  </a:lnTo>
                  <a:lnTo>
                    <a:pt x="1093" y="37"/>
                  </a:lnTo>
                  <a:lnTo>
                    <a:pt x="1134" y="53"/>
                  </a:lnTo>
                  <a:lnTo>
                    <a:pt x="1171" y="74"/>
                  </a:lnTo>
                  <a:lnTo>
                    <a:pt x="1205" y="100"/>
                  </a:lnTo>
                  <a:lnTo>
                    <a:pt x="1237" y="129"/>
                  </a:lnTo>
                  <a:lnTo>
                    <a:pt x="1263" y="161"/>
                  </a:lnTo>
                  <a:lnTo>
                    <a:pt x="1286" y="197"/>
                  </a:lnTo>
                  <a:lnTo>
                    <a:pt x="1305" y="235"/>
                  </a:lnTo>
                  <a:lnTo>
                    <a:pt x="1318" y="277"/>
                  </a:lnTo>
                  <a:lnTo>
                    <a:pt x="1326" y="319"/>
                  </a:lnTo>
                  <a:lnTo>
                    <a:pt x="1329" y="363"/>
                  </a:lnTo>
                  <a:lnTo>
                    <a:pt x="1329" y="1045"/>
                  </a:lnTo>
                  <a:lnTo>
                    <a:pt x="1328" y="1054"/>
                  </a:lnTo>
                  <a:lnTo>
                    <a:pt x="1323" y="1063"/>
                  </a:lnTo>
                  <a:lnTo>
                    <a:pt x="1079" y="1435"/>
                  </a:lnTo>
                  <a:lnTo>
                    <a:pt x="1079" y="2377"/>
                  </a:lnTo>
                  <a:lnTo>
                    <a:pt x="1077" y="2390"/>
                  </a:lnTo>
                  <a:lnTo>
                    <a:pt x="1069" y="2401"/>
                  </a:lnTo>
                  <a:lnTo>
                    <a:pt x="1058" y="2408"/>
                  </a:lnTo>
                  <a:lnTo>
                    <a:pt x="1044" y="2411"/>
                  </a:lnTo>
                  <a:lnTo>
                    <a:pt x="284" y="2411"/>
                  </a:lnTo>
                  <a:lnTo>
                    <a:pt x="271" y="2408"/>
                  </a:lnTo>
                  <a:lnTo>
                    <a:pt x="260" y="2401"/>
                  </a:lnTo>
                  <a:lnTo>
                    <a:pt x="253" y="2390"/>
                  </a:lnTo>
                  <a:lnTo>
                    <a:pt x="250" y="2377"/>
                  </a:lnTo>
                  <a:lnTo>
                    <a:pt x="250" y="1435"/>
                  </a:lnTo>
                  <a:lnTo>
                    <a:pt x="6" y="1063"/>
                  </a:lnTo>
                  <a:lnTo>
                    <a:pt x="2" y="1054"/>
                  </a:lnTo>
                  <a:lnTo>
                    <a:pt x="0" y="1045"/>
                  </a:lnTo>
                  <a:lnTo>
                    <a:pt x="0" y="365"/>
                  </a:lnTo>
                  <a:lnTo>
                    <a:pt x="3" y="320"/>
                  </a:lnTo>
                  <a:lnTo>
                    <a:pt x="11" y="278"/>
                  </a:lnTo>
                  <a:lnTo>
                    <a:pt x="24" y="237"/>
                  </a:lnTo>
                  <a:lnTo>
                    <a:pt x="42" y="199"/>
                  </a:lnTo>
                  <a:lnTo>
                    <a:pt x="66" y="162"/>
                  </a:lnTo>
                  <a:lnTo>
                    <a:pt x="92" y="129"/>
                  </a:lnTo>
                  <a:lnTo>
                    <a:pt x="123" y="100"/>
                  </a:lnTo>
                  <a:lnTo>
                    <a:pt x="158" y="74"/>
                  </a:lnTo>
                  <a:lnTo>
                    <a:pt x="196" y="53"/>
                  </a:lnTo>
                  <a:lnTo>
                    <a:pt x="237" y="37"/>
                  </a:lnTo>
                  <a:lnTo>
                    <a:pt x="348" y="2"/>
                  </a:lnTo>
                  <a:lnTo>
                    <a:pt x="353" y="1"/>
                  </a:lnTo>
                  <a:lnTo>
                    <a:pt x="3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05" name="Shape 12505"/>
            <p:cNvSpPr/>
            <p:nvPr/>
          </p:nvSpPr>
          <p:spPr>
            <a:xfrm>
              <a:off x="3324225" y="1227138"/>
              <a:ext cx="28575" cy="73025"/>
            </a:xfrm>
            <a:custGeom>
              <a:avLst/>
              <a:gdLst/>
              <a:ahLst/>
              <a:cxnLst/>
              <a:rect l="0" t="0" r="0" b="0"/>
              <a:pathLst>
                <a:path w="195" h="502" extrusionOk="0">
                  <a:moveTo>
                    <a:pt x="47" y="0"/>
                  </a:moveTo>
                  <a:lnTo>
                    <a:pt x="147" y="0"/>
                  </a:lnTo>
                  <a:lnTo>
                    <a:pt x="161" y="1"/>
                  </a:lnTo>
                  <a:lnTo>
                    <a:pt x="173" y="6"/>
                  </a:lnTo>
                  <a:lnTo>
                    <a:pt x="183" y="14"/>
                  </a:lnTo>
                  <a:lnTo>
                    <a:pt x="191" y="27"/>
                  </a:lnTo>
                  <a:lnTo>
                    <a:pt x="195" y="41"/>
                  </a:lnTo>
                  <a:lnTo>
                    <a:pt x="194" y="56"/>
                  </a:lnTo>
                  <a:lnTo>
                    <a:pt x="189" y="69"/>
                  </a:lnTo>
                  <a:lnTo>
                    <a:pt x="135" y="150"/>
                  </a:lnTo>
                  <a:lnTo>
                    <a:pt x="161" y="361"/>
                  </a:lnTo>
                  <a:lnTo>
                    <a:pt x="112" y="491"/>
                  </a:lnTo>
                  <a:lnTo>
                    <a:pt x="107" y="498"/>
                  </a:lnTo>
                  <a:lnTo>
                    <a:pt x="101" y="502"/>
                  </a:lnTo>
                  <a:lnTo>
                    <a:pt x="94" y="502"/>
                  </a:lnTo>
                  <a:lnTo>
                    <a:pt x="88" y="498"/>
                  </a:lnTo>
                  <a:lnTo>
                    <a:pt x="84" y="491"/>
                  </a:lnTo>
                  <a:lnTo>
                    <a:pt x="34" y="361"/>
                  </a:lnTo>
                  <a:lnTo>
                    <a:pt x="59" y="150"/>
                  </a:lnTo>
                  <a:lnTo>
                    <a:pt x="6" y="69"/>
                  </a:lnTo>
                  <a:lnTo>
                    <a:pt x="1" y="56"/>
                  </a:lnTo>
                  <a:lnTo>
                    <a:pt x="0" y="41"/>
                  </a:lnTo>
                  <a:lnTo>
                    <a:pt x="4" y="27"/>
                  </a:lnTo>
                  <a:lnTo>
                    <a:pt x="12" y="14"/>
                  </a:lnTo>
                  <a:lnTo>
                    <a:pt x="22" y="6"/>
                  </a:lnTo>
                  <a:lnTo>
                    <a:pt x="34" y="1"/>
                  </a:lnTo>
                  <a:lnTo>
                    <a:pt x="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06" name="Shape 12506"/>
          <p:cNvGrpSpPr/>
          <p:nvPr/>
        </p:nvGrpSpPr>
        <p:grpSpPr>
          <a:xfrm>
            <a:off x="1892466" y="2800576"/>
            <a:ext cx="232366" cy="257086"/>
            <a:chOff x="2290763" y="1089025"/>
            <a:chExt cx="447675" cy="495300"/>
          </a:xfrm>
        </p:grpSpPr>
        <p:sp>
          <p:nvSpPr>
            <p:cNvPr id="12507" name="Shape 12507"/>
            <p:cNvSpPr/>
            <p:nvPr/>
          </p:nvSpPr>
          <p:spPr>
            <a:xfrm>
              <a:off x="2290763" y="1128713"/>
              <a:ext cx="111125" cy="112713"/>
            </a:xfrm>
            <a:custGeom>
              <a:avLst/>
              <a:gdLst/>
              <a:ahLst/>
              <a:cxnLst/>
              <a:rect l="0" t="0" r="0" b="0"/>
              <a:pathLst>
                <a:path w="771" h="772" extrusionOk="0">
                  <a:moveTo>
                    <a:pt x="386" y="0"/>
                  </a:moveTo>
                  <a:lnTo>
                    <a:pt x="434" y="3"/>
                  </a:lnTo>
                  <a:lnTo>
                    <a:pt x="480" y="12"/>
                  </a:lnTo>
                  <a:lnTo>
                    <a:pt x="525" y="26"/>
                  </a:lnTo>
                  <a:lnTo>
                    <a:pt x="567" y="45"/>
                  </a:lnTo>
                  <a:lnTo>
                    <a:pt x="607" y="69"/>
                  </a:lnTo>
                  <a:lnTo>
                    <a:pt x="642" y="98"/>
                  </a:lnTo>
                  <a:lnTo>
                    <a:pt x="674" y="130"/>
                  </a:lnTo>
                  <a:lnTo>
                    <a:pt x="703" y="165"/>
                  </a:lnTo>
                  <a:lnTo>
                    <a:pt x="727" y="204"/>
                  </a:lnTo>
                  <a:lnTo>
                    <a:pt x="745" y="246"/>
                  </a:lnTo>
                  <a:lnTo>
                    <a:pt x="760" y="291"/>
                  </a:lnTo>
                  <a:lnTo>
                    <a:pt x="768" y="338"/>
                  </a:lnTo>
                  <a:lnTo>
                    <a:pt x="771" y="386"/>
                  </a:lnTo>
                  <a:lnTo>
                    <a:pt x="768" y="434"/>
                  </a:lnTo>
                  <a:lnTo>
                    <a:pt x="760" y="481"/>
                  </a:lnTo>
                  <a:lnTo>
                    <a:pt x="745" y="524"/>
                  </a:lnTo>
                  <a:lnTo>
                    <a:pt x="727" y="567"/>
                  </a:lnTo>
                  <a:lnTo>
                    <a:pt x="703" y="606"/>
                  </a:lnTo>
                  <a:lnTo>
                    <a:pt x="674" y="641"/>
                  </a:lnTo>
                  <a:lnTo>
                    <a:pt x="642" y="674"/>
                  </a:lnTo>
                  <a:lnTo>
                    <a:pt x="607" y="702"/>
                  </a:lnTo>
                  <a:lnTo>
                    <a:pt x="567" y="726"/>
                  </a:lnTo>
                  <a:lnTo>
                    <a:pt x="525" y="746"/>
                  </a:lnTo>
                  <a:lnTo>
                    <a:pt x="480" y="759"/>
                  </a:lnTo>
                  <a:lnTo>
                    <a:pt x="434" y="769"/>
                  </a:lnTo>
                  <a:lnTo>
                    <a:pt x="386" y="772"/>
                  </a:lnTo>
                  <a:lnTo>
                    <a:pt x="337" y="769"/>
                  </a:lnTo>
                  <a:lnTo>
                    <a:pt x="291" y="759"/>
                  </a:lnTo>
                  <a:lnTo>
                    <a:pt x="246" y="746"/>
                  </a:lnTo>
                  <a:lnTo>
                    <a:pt x="205" y="726"/>
                  </a:lnTo>
                  <a:lnTo>
                    <a:pt x="165" y="702"/>
                  </a:lnTo>
                  <a:lnTo>
                    <a:pt x="129" y="674"/>
                  </a:lnTo>
                  <a:lnTo>
                    <a:pt x="97" y="641"/>
                  </a:lnTo>
                  <a:lnTo>
                    <a:pt x="69" y="606"/>
                  </a:lnTo>
                  <a:lnTo>
                    <a:pt x="45" y="567"/>
                  </a:lnTo>
                  <a:lnTo>
                    <a:pt x="26" y="524"/>
                  </a:lnTo>
                  <a:lnTo>
                    <a:pt x="11" y="481"/>
                  </a:lnTo>
                  <a:lnTo>
                    <a:pt x="3" y="434"/>
                  </a:lnTo>
                  <a:lnTo>
                    <a:pt x="0" y="386"/>
                  </a:lnTo>
                  <a:lnTo>
                    <a:pt x="3" y="338"/>
                  </a:lnTo>
                  <a:lnTo>
                    <a:pt x="11" y="291"/>
                  </a:lnTo>
                  <a:lnTo>
                    <a:pt x="26" y="246"/>
                  </a:lnTo>
                  <a:lnTo>
                    <a:pt x="45" y="204"/>
                  </a:lnTo>
                  <a:lnTo>
                    <a:pt x="69" y="165"/>
                  </a:lnTo>
                  <a:lnTo>
                    <a:pt x="97" y="130"/>
                  </a:lnTo>
                  <a:lnTo>
                    <a:pt x="129" y="98"/>
                  </a:lnTo>
                  <a:lnTo>
                    <a:pt x="165" y="69"/>
                  </a:lnTo>
                  <a:lnTo>
                    <a:pt x="205" y="45"/>
                  </a:lnTo>
                  <a:lnTo>
                    <a:pt x="246" y="26"/>
                  </a:lnTo>
                  <a:lnTo>
                    <a:pt x="291" y="12"/>
                  </a:lnTo>
                  <a:lnTo>
                    <a:pt x="337" y="3"/>
                  </a:lnTo>
                  <a:lnTo>
                    <a:pt x="3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508" name="Shape 12508"/>
            <p:cNvGrpSpPr/>
            <p:nvPr/>
          </p:nvGrpSpPr>
          <p:grpSpPr>
            <a:xfrm>
              <a:off x="2295525" y="1089025"/>
              <a:ext cx="442913" cy="495300"/>
              <a:chOff x="2295525" y="1089025"/>
              <a:chExt cx="442913" cy="495300"/>
            </a:xfrm>
          </p:grpSpPr>
          <p:sp>
            <p:nvSpPr>
              <p:cNvPr id="12509" name="Shape 12509"/>
              <p:cNvSpPr/>
              <p:nvPr/>
            </p:nvSpPr>
            <p:spPr>
              <a:xfrm>
                <a:off x="2295525" y="1254125"/>
                <a:ext cx="190500" cy="327025"/>
              </a:xfrm>
              <a:custGeom>
                <a:avLst/>
                <a:gdLst/>
                <a:ahLst/>
                <a:cxnLst/>
                <a:rect l="0" t="0" r="0" b="0"/>
                <a:pathLst>
                  <a:path w="1316" h="2264" extrusionOk="0">
                    <a:moveTo>
                      <a:pt x="348" y="0"/>
                    </a:moveTo>
                    <a:lnTo>
                      <a:pt x="395" y="3"/>
                    </a:lnTo>
                    <a:lnTo>
                      <a:pt x="440" y="12"/>
                    </a:lnTo>
                    <a:lnTo>
                      <a:pt x="483" y="27"/>
                    </a:lnTo>
                    <a:lnTo>
                      <a:pt x="524" y="48"/>
                    </a:lnTo>
                    <a:lnTo>
                      <a:pt x="560" y="73"/>
                    </a:lnTo>
                    <a:lnTo>
                      <a:pt x="594" y="102"/>
                    </a:lnTo>
                    <a:lnTo>
                      <a:pt x="623" y="135"/>
                    </a:lnTo>
                    <a:lnTo>
                      <a:pt x="648" y="172"/>
                    </a:lnTo>
                    <a:lnTo>
                      <a:pt x="669" y="212"/>
                    </a:lnTo>
                    <a:lnTo>
                      <a:pt x="683" y="255"/>
                    </a:lnTo>
                    <a:lnTo>
                      <a:pt x="693" y="300"/>
                    </a:lnTo>
                    <a:lnTo>
                      <a:pt x="696" y="347"/>
                    </a:lnTo>
                    <a:lnTo>
                      <a:pt x="696" y="860"/>
                    </a:lnTo>
                    <a:lnTo>
                      <a:pt x="1034" y="860"/>
                    </a:lnTo>
                    <a:lnTo>
                      <a:pt x="1076" y="863"/>
                    </a:lnTo>
                    <a:lnTo>
                      <a:pt x="1116" y="872"/>
                    </a:lnTo>
                    <a:lnTo>
                      <a:pt x="1153" y="886"/>
                    </a:lnTo>
                    <a:lnTo>
                      <a:pt x="1188" y="905"/>
                    </a:lnTo>
                    <a:lnTo>
                      <a:pt x="1219" y="929"/>
                    </a:lnTo>
                    <a:lnTo>
                      <a:pt x="1247" y="957"/>
                    </a:lnTo>
                    <a:lnTo>
                      <a:pt x="1270" y="989"/>
                    </a:lnTo>
                    <a:lnTo>
                      <a:pt x="1290" y="1023"/>
                    </a:lnTo>
                    <a:lnTo>
                      <a:pt x="1303" y="1061"/>
                    </a:lnTo>
                    <a:lnTo>
                      <a:pt x="1313" y="1100"/>
                    </a:lnTo>
                    <a:lnTo>
                      <a:pt x="1316" y="1142"/>
                    </a:lnTo>
                    <a:lnTo>
                      <a:pt x="1316" y="2182"/>
                    </a:lnTo>
                    <a:lnTo>
                      <a:pt x="1313" y="2204"/>
                    </a:lnTo>
                    <a:lnTo>
                      <a:pt x="1304" y="2224"/>
                    </a:lnTo>
                    <a:lnTo>
                      <a:pt x="1292" y="2241"/>
                    </a:lnTo>
                    <a:lnTo>
                      <a:pt x="1275" y="2253"/>
                    </a:lnTo>
                    <a:lnTo>
                      <a:pt x="1255" y="2262"/>
                    </a:lnTo>
                    <a:lnTo>
                      <a:pt x="1235" y="2264"/>
                    </a:lnTo>
                    <a:lnTo>
                      <a:pt x="849" y="2264"/>
                    </a:lnTo>
                    <a:lnTo>
                      <a:pt x="827" y="2262"/>
                    </a:lnTo>
                    <a:lnTo>
                      <a:pt x="808" y="2253"/>
                    </a:lnTo>
                    <a:lnTo>
                      <a:pt x="792" y="2241"/>
                    </a:lnTo>
                    <a:lnTo>
                      <a:pt x="778" y="2224"/>
                    </a:lnTo>
                    <a:lnTo>
                      <a:pt x="771" y="2204"/>
                    </a:lnTo>
                    <a:lnTo>
                      <a:pt x="768" y="2182"/>
                    </a:lnTo>
                    <a:lnTo>
                      <a:pt x="768" y="1403"/>
                    </a:lnTo>
                    <a:lnTo>
                      <a:pt x="334" y="1403"/>
                    </a:lnTo>
                    <a:lnTo>
                      <a:pt x="288" y="1401"/>
                    </a:lnTo>
                    <a:lnTo>
                      <a:pt x="245" y="1391"/>
                    </a:lnTo>
                    <a:lnTo>
                      <a:pt x="203" y="1377"/>
                    </a:lnTo>
                    <a:lnTo>
                      <a:pt x="165" y="1358"/>
                    </a:lnTo>
                    <a:lnTo>
                      <a:pt x="129" y="1334"/>
                    </a:lnTo>
                    <a:lnTo>
                      <a:pt x="98" y="1306"/>
                    </a:lnTo>
                    <a:lnTo>
                      <a:pt x="70" y="1273"/>
                    </a:lnTo>
                    <a:lnTo>
                      <a:pt x="46" y="1238"/>
                    </a:lnTo>
                    <a:lnTo>
                      <a:pt x="26" y="1199"/>
                    </a:lnTo>
                    <a:lnTo>
                      <a:pt x="12" y="1159"/>
                    </a:lnTo>
                    <a:lnTo>
                      <a:pt x="3" y="1115"/>
                    </a:lnTo>
                    <a:lnTo>
                      <a:pt x="0" y="1070"/>
                    </a:lnTo>
                    <a:lnTo>
                      <a:pt x="0" y="347"/>
                    </a:lnTo>
                    <a:lnTo>
                      <a:pt x="3" y="300"/>
                    </a:lnTo>
                    <a:lnTo>
                      <a:pt x="12" y="255"/>
                    </a:lnTo>
                    <a:lnTo>
                      <a:pt x="27" y="212"/>
                    </a:lnTo>
                    <a:lnTo>
                      <a:pt x="48" y="172"/>
                    </a:lnTo>
                    <a:lnTo>
                      <a:pt x="73" y="135"/>
                    </a:lnTo>
                    <a:lnTo>
                      <a:pt x="102" y="102"/>
                    </a:lnTo>
                    <a:lnTo>
                      <a:pt x="135" y="73"/>
                    </a:lnTo>
                    <a:lnTo>
                      <a:pt x="172" y="48"/>
                    </a:lnTo>
                    <a:lnTo>
                      <a:pt x="213" y="27"/>
                    </a:lnTo>
                    <a:lnTo>
                      <a:pt x="255" y="12"/>
                    </a:lnTo>
                    <a:lnTo>
                      <a:pt x="300" y="3"/>
                    </a:lnTo>
                    <a:lnTo>
                      <a:pt x="34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0" name="Shape 12510"/>
              <p:cNvSpPr/>
              <p:nvPr/>
            </p:nvSpPr>
            <p:spPr>
              <a:xfrm>
                <a:off x="2582863" y="1089025"/>
                <a:ext cx="84137" cy="168275"/>
              </a:xfrm>
              <a:custGeom>
                <a:avLst/>
                <a:gdLst/>
                <a:ahLst/>
                <a:cxnLst/>
                <a:rect l="0" t="0" r="0" b="0"/>
                <a:pathLst>
                  <a:path w="583" h="1159" extrusionOk="0">
                    <a:moveTo>
                      <a:pt x="476" y="0"/>
                    </a:moveTo>
                    <a:lnTo>
                      <a:pt x="498" y="1"/>
                    </a:lnTo>
                    <a:lnTo>
                      <a:pt x="520" y="6"/>
                    </a:lnTo>
                    <a:lnTo>
                      <a:pt x="541" y="18"/>
                    </a:lnTo>
                    <a:lnTo>
                      <a:pt x="558" y="33"/>
                    </a:lnTo>
                    <a:lnTo>
                      <a:pt x="570" y="50"/>
                    </a:lnTo>
                    <a:lnTo>
                      <a:pt x="579" y="70"/>
                    </a:lnTo>
                    <a:lnTo>
                      <a:pt x="583" y="91"/>
                    </a:lnTo>
                    <a:lnTo>
                      <a:pt x="582" y="114"/>
                    </a:lnTo>
                    <a:lnTo>
                      <a:pt x="575" y="136"/>
                    </a:lnTo>
                    <a:lnTo>
                      <a:pt x="191" y="1098"/>
                    </a:lnTo>
                    <a:lnTo>
                      <a:pt x="182" y="1116"/>
                    </a:lnTo>
                    <a:lnTo>
                      <a:pt x="169" y="1131"/>
                    </a:lnTo>
                    <a:lnTo>
                      <a:pt x="154" y="1144"/>
                    </a:lnTo>
                    <a:lnTo>
                      <a:pt x="137" y="1152"/>
                    </a:lnTo>
                    <a:lnTo>
                      <a:pt x="118" y="1158"/>
                    </a:lnTo>
                    <a:lnTo>
                      <a:pt x="98" y="1159"/>
                    </a:lnTo>
                    <a:lnTo>
                      <a:pt x="81" y="1158"/>
                    </a:lnTo>
                    <a:lnTo>
                      <a:pt x="62" y="1153"/>
                    </a:lnTo>
                    <a:lnTo>
                      <a:pt x="42" y="1142"/>
                    </a:lnTo>
                    <a:lnTo>
                      <a:pt x="25" y="1127"/>
                    </a:lnTo>
                    <a:lnTo>
                      <a:pt x="13" y="1109"/>
                    </a:lnTo>
                    <a:lnTo>
                      <a:pt x="4" y="1089"/>
                    </a:lnTo>
                    <a:lnTo>
                      <a:pt x="0" y="1069"/>
                    </a:lnTo>
                    <a:lnTo>
                      <a:pt x="1" y="1046"/>
                    </a:lnTo>
                    <a:lnTo>
                      <a:pt x="6" y="1024"/>
                    </a:lnTo>
                    <a:lnTo>
                      <a:pt x="392" y="62"/>
                    </a:lnTo>
                    <a:lnTo>
                      <a:pt x="402" y="42"/>
                    </a:lnTo>
                    <a:lnTo>
                      <a:pt x="417" y="25"/>
                    </a:lnTo>
                    <a:lnTo>
                      <a:pt x="434" y="13"/>
                    </a:lnTo>
                    <a:lnTo>
                      <a:pt x="455" y="4"/>
                    </a:lnTo>
                    <a:lnTo>
                      <a:pt x="4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1" name="Shape 12511"/>
              <p:cNvSpPr/>
              <p:nvPr/>
            </p:nvSpPr>
            <p:spPr>
              <a:xfrm>
                <a:off x="2571750" y="1200150"/>
                <a:ext cx="84137" cy="112713"/>
              </a:xfrm>
              <a:custGeom>
                <a:avLst/>
                <a:gdLst/>
                <a:ahLst/>
                <a:cxnLst/>
                <a:rect l="0" t="0" r="0" b="0"/>
                <a:pathLst>
                  <a:path w="583" h="775" extrusionOk="0">
                    <a:moveTo>
                      <a:pt x="484" y="0"/>
                    </a:moveTo>
                    <a:lnTo>
                      <a:pt x="507" y="3"/>
                    </a:lnTo>
                    <a:lnTo>
                      <a:pt x="528" y="11"/>
                    </a:lnTo>
                    <a:lnTo>
                      <a:pt x="546" y="22"/>
                    </a:lnTo>
                    <a:lnTo>
                      <a:pt x="561" y="38"/>
                    </a:lnTo>
                    <a:lnTo>
                      <a:pt x="573" y="55"/>
                    </a:lnTo>
                    <a:lnTo>
                      <a:pt x="580" y="76"/>
                    </a:lnTo>
                    <a:lnTo>
                      <a:pt x="583" y="99"/>
                    </a:lnTo>
                    <a:lnTo>
                      <a:pt x="583" y="676"/>
                    </a:lnTo>
                    <a:lnTo>
                      <a:pt x="580" y="699"/>
                    </a:lnTo>
                    <a:lnTo>
                      <a:pt x="573" y="720"/>
                    </a:lnTo>
                    <a:lnTo>
                      <a:pt x="561" y="739"/>
                    </a:lnTo>
                    <a:lnTo>
                      <a:pt x="546" y="753"/>
                    </a:lnTo>
                    <a:lnTo>
                      <a:pt x="528" y="766"/>
                    </a:lnTo>
                    <a:lnTo>
                      <a:pt x="507" y="773"/>
                    </a:lnTo>
                    <a:lnTo>
                      <a:pt x="484" y="775"/>
                    </a:lnTo>
                    <a:lnTo>
                      <a:pt x="99" y="775"/>
                    </a:lnTo>
                    <a:lnTo>
                      <a:pt x="76" y="773"/>
                    </a:lnTo>
                    <a:lnTo>
                      <a:pt x="55" y="766"/>
                    </a:lnTo>
                    <a:lnTo>
                      <a:pt x="37" y="753"/>
                    </a:lnTo>
                    <a:lnTo>
                      <a:pt x="22" y="739"/>
                    </a:lnTo>
                    <a:lnTo>
                      <a:pt x="10" y="720"/>
                    </a:lnTo>
                    <a:lnTo>
                      <a:pt x="3" y="699"/>
                    </a:lnTo>
                    <a:lnTo>
                      <a:pt x="0" y="676"/>
                    </a:lnTo>
                    <a:lnTo>
                      <a:pt x="3" y="653"/>
                    </a:lnTo>
                    <a:lnTo>
                      <a:pt x="10" y="632"/>
                    </a:lnTo>
                    <a:lnTo>
                      <a:pt x="22" y="615"/>
                    </a:lnTo>
                    <a:lnTo>
                      <a:pt x="37" y="599"/>
                    </a:lnTo>
                    <a:lnTo>
                      <a:pt x="55" y="588"/>
                    </a:lnTo>
                    <a:lnTo>
                      <a:pt x="76" y="580"/>
                    </a:lnTo>
                    <a:lnTo>
                      <a:pt x="99" y="577"/>
                    </a:lnTo>
                    <a:lnTo>
                      <a:pt x="385" y="577"/>
                    </a:lnTo>
                    <a:lnTo>
                      <a:pt x="385" y="99"/>
                    </a:lnTo>
                    <a:lnTo>
                      <a:pt x="387" y="76"/>
                    </a:lnTo>
                    <a:lnTo>
                      <a:pt x="395" y="55"/>
                    </a:lnTo>
                    <a:lnTo>
                      <a:pt x="407" y="38"/>
                    </a:lnTo>
                    <a:lnTo>
                      <a:pt x="423" y="22"/>
                    </a:lnTo>
                    <a:lnTo>
                      <a:pt x="440" y="11"/>
                    </a:lnTo>
                    <a:lnTo>
                      <a:pt x="461" y="3"/>
                    </a:lnTo>
                    <a:lnTo>
                      <a:pt x="48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2" name="Shape 12512"/>
              <p:cNvSpPr/>
              <p:nvPr/>
            </p:nvSpPr>
            <p:spPr>
              <a:xfrm>
                <a:off x="2709863" y="1419225"/>
                <a:ext cx="28575" cy="165100"/>
              </a:xfrm>
              <a:custGeom>
                <a:avLst/>
                <a:gdLst/>
                <a:ahLst/>
                <a:cxnLst/>
                <a:rect l="0" t="0" r="0" b="0"/>
                <a:pathLst>
                  <a:path w="199" h="1140" extrusionOk="0">
                    <a:moveTo>
                      <a:pt x="0" y="0"/>
                    </a:moveTo>
                    <a:lnTo>
                      <a:pt x="199" y="0"/>
                    </a:lnTo>
                    <a:lnTo>
                      <a:pt x="199" y="1041"/>
                    </a:lnTo>
                    <a:lnTo>
                      <a:pt x="197" y="1064"/>
                    </a:lnTo>
                    <a:lnTo>
                      <a:pt x="188" y="1085"/>
                    </a:lnTo>
                    <a:lnTo>
                      <a:pt x="177" y="1104"/>
                    </a:lnTo>
                    <a:lnTo>
                      <a:pt x="162" y="1118"/>
                    </a:lnTo>
                    <a:lnTo>
                      <a:pt x="143" y="1131"/>
                    </a:lnTo>
                    <a:lnTo>
                      <a:pt x="122" y="1138"/>
                    </a:lnTo>
                    <a:lnTo>
                      <a:pt x="99" y="1140"/>
                    </a:lnTo>
                    <a:lnTo>
                      <a:pt x="76" y="1138"/>
                    </a:lnTo>
                    <a:lnTo>
                      <a:pt x="56" y="1131"/>
                    </a:lnTo>
                    <a:lnTo>
                      <a:pt x="38" y="1118"/>
                    </a:lnTo>
                    <a:lnTo>
                      <a:pt x="22" y="1104"/>
                    </a:lnTo>
                    <a:lnTo>
                      <a:pt x="11" y="1085"/>
                    </a:lnTo>
                    <a:lnTo>
                      <a:pt x="3" y="1064"/>
                    </a:lnTo>
                    <a:lnTo>
                      <a:pt x="0" y="104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3" name="Shape 12513"/>
              <p:cNvSpPr/>
              <p:nvPr/>
            </p:nvSpPr>
            <p:spPr>
              <a:xfrm>
                <a:off x="2516188" y="1333500"/>
                <a:ext cx="222250" cy="58738"/>
              </a:xfrm>
              <a:custGeom>
                <a:avLst/>
                <a:gdLst/>
                <a:ahLst/>
                <a:cxnLst/>
                <a:rect l="0" t="0" r="0" b="0"/>
                <a:pathLst>
                  <a:path w="1546" h="397" extrusionOk="0">
                    <a:moveTo>
                      <a:pt x="99" y="0"/>
                    </a:moveTo>
                    <a:lnTo>
                      <a:pt x="1446" y="0"/>
                    </a:lnTo>
                    <a:lnTo>
                      <a:pt x="1469" y="2"/>
                    </a:lnTo>
                    <a:lnTo>
                      <a:pt x="1490" y="9"/>
                    </a:lnTo>
                    <a:lnTo>
                      <a:pt x="1509" y="20"/>
                    </a:lnTo>
                    <a:lnTo>
                      <a:pt x="1524" y="36"/>
                    </a:lnTo>
                    <a:lnTo>
                      <a:pt x="1535" y="55"/>
                    </a:lnTo>
                    <a:lnTo>
                      <a:pt x="1544" y="76"/>
                    </a:lnTo>
                    <a:lnTo>
                      <a:pt x="1546" y="99"/>
                    </a:lnTo>
                    <a:lnTo>
                      <a:pt x="1546" y="397"/>
                    </a:lnTo>
                    <a:lnTo>
                      <a:pt x="0" y="397"/>
                    </a:lnTo>
                    <a:lnTo>
                      <a:pt x="0" y="99"/>
                    </a:lnTo>
                    <a:lnTo>
                      <a:pt x="3" y="76"/>
                    </a:lnTo>
                    <a:lnTo>
                      <a:pt x="10" y="55"/>
                    </a:lnTo>
                    <a:lnTo>
                      <a:pt x="21" y="36"/>
                    </a:lnTo>
                    <a:lnTo>
                      <a:pt x="37" y="20"/>
                    </a:lnTo>
                    <a:lnTo>
                      <a:pt x="56" y="9"/>
                    </a:lnTo>
                    <a:lnTo>
                      <a:pt x="77" y="2"/>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4" name="Shape 12514"/>
              <p:cNvSpPr/>
              <p:nvPr/>
            </p:nvSpPr>
            <p:spPr>
              <a:xfrm>
                <a:off x="2516188" y="1419225"/>
                <a:ext cx="28575" cy="165100"/>
              </a:xfrm>
              <a:custGeom>
                <a:avLst/>
                <a:gdLst/>
                <a:ahLst/>
                <a:cxnLst/>
                <a:rect l="0" t="0" r="0" b="0"/>
                <a:pathLst>
                  <a:path w="198" h="1140" extrusionOk="0">
                    <a:moveTo>
                      <a:pt x="0" y="0"/>
                    </a:moveTo>
                    <a:lnTo>
                      <a:pt x="198" y="0"/>
                    </a:lnTo>
                    <a:lnTo>
                      <a:pt x="198" y="1041"/>
                    </a:lnTo>
                    <a:lnTo>
                      <a:pt x="196" y="1064"/>
                    </a:lnTo>
                    <a:lnTo>
                      <a:pt x="188" y="1085"/>
                    </a:lnTo>
                    <a:lnTo>
                      <a:pt x="177" y="1104"/>
                    </a:lnTo>
                    <a:lnTo>
                      <a:pt x="161" y="1118"/>
                    </a:lnTo>
                    <a:lnTo>
                      <a:pt x="143" y="1131"/>
                    </a:lnTo>
                    <a:lnTo>
                      <a:pt x="122" y="1138"/>
                    </a:lnTo>
                    <a:lnTo>
                      <a:pt x="99" y="1140"/>
                    </a:lnTo>
                    <a:lnTo>
                      <a:pt x="77" y="1138"/>
                    </a:lnTo>
                    <a:lnTo>
                      <a:pt x="56" y="1131"/>
                    </a:lnTo>
                    <a:lnTo>
                      <a:pt x="37" y="1118"/>
                    </a:lnTo>
                    <a:lnTo>
                      <a:pt x="21" y="1104"/>
                    </a:lnTo>
                    <a:lnTo>
                      <a:pt x="10" y="1085"/>
                    </a:lnTo>
                    <a:lnTo>
                      <a:pt x="3" y="1064"/>
                    </a:lnTo>
                    <a:lnTo>
                      <a:pt x="0" y="104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grpSp>
        <p:nvGrpSpPr>
          <p:cNvPr id="12515" name="Shape 12515"/>
          <p:cNvGrpSpPr/>
          <p:nvPr/>
        </p:nvGrpSpPr>
        <p:grpSpPr>
          <a:xfrm>
            <a:off x="1425319" y="2800576"/>
            <a:ext cx="148319" cy="257086"/>
            <a:chOff x="1758950" y="1089025"/>
            <a:chExt cx="285750" cy="495300"/>
          </a:xfrm>
        </p:grpSpPr>
        <p:sp>
          <p:nvSpPr>
            <p:cNvPr id="12516" name="Shape 12516"/>
            <p:cNvSpPr/>
            <p:nvPr/>
          </p:nvSpPr>
          <p:spPr>
            <a:xfrm>
              <a:off x="1851025" y="1089025"/>
              <a:ext cx="101600" cy="103188"/>
            </a:xfrm>
            <a:custGeom>
              <a:avLst/>
              <a:gdLst/>
              <a:ahLst/>
              <a:cxnLst/>
              <a:rect l="0" t="0" r="0" b="0"/>
              <a:pathLst>
                <a:path w="712" h="711" extrusionOk="0">
                  <a:moveTo>
                    <a:pt x="356" y="0"/>
                  </a:moveTo>
                  <a:lnTo>
                    <a:pt x="404" y="3"/>
                  </a:lnTo>
                  <a:lnTo>
                    <a:pt x="451" y="13"/>
                  </a:lnTo>
                  <a:lnTo>
                    <a:pt x="495" y="27"/>
                  </a:lnTo>
                  <a:lnTo>
                    <a:pt x="536" y="48"/>
                  </a:lnTo>
                  <a:lnTo>
                    <a:pt x="573" y="74"/>
                  </a:lnTo>
                  <a:lnTo>
                    <a:pt x="608" y="104"/>
                  </a:lnTo>
                  <a:lnTo>
                    <a:pt x="638" y="138"/>
                  </a:lnTo>
                  <a:lnTo>
                    <a:pt x="663" y="175"/>
                  </a:lnTo>
                  <a:lnTo>
                    <a:pt x="684" y="217"/>
                  </a:lnTo>
                  <a:lnTo>
                    <a:pt x="700" y="261"/>
                  </a:lnTo>
                  <a:lnTo>
                    <a:pt x="709" y="307"/>
                  </a:lnTo>
                  <a:lnTo>
                    <a:pt x="712" y="355"/>
                  </a:lnTo>
                  <a:lnTo>
                    <a:pt x="709" y="403"/>
                  </a:lnTo>
                  <a:lnTo>
                    <a:pt x="700" y="449"/>
                  </a:lnTo>
                  <a:lnTo>
                    <a:pt x="684" y="493"/>
                  </a:lnTo>
                  <a:lnTo>
                    <a:pt x="663" y="534"/>
                  </a:lnTo>
                  <a:lnTo>
                    <a:pt x="638" y="572"/>
                  </a:lnTo>
                  <a:lnTo>
                    <a:pt x="608" y="606"/>
                  </a:lnTo>
                  <a:lnTo>
                    <a:pt x="573" y="636"/>
                  </a:lnTo>
                  <a:lnTo>
                    <a:pt x="536" y="662"/>
                  </a:lnTo>
                  <a:lnTo>
                    <a:pt x="495" y="683"/>
                  </a:lnTo>
                  <a:lnTo>
                    <a:pt x="451" y="697"/>
                  </a:lnTo>
                  <a:lnTo>
                    <a:pt x="404" y="707"/>
                  </a:lnTo>
                  <a:lnTo>
                    <a:pt x="356" y="711"/>
                  </a:lnTo>
                  <a:lnTo>
                    <a:pt x="308" y="707"/>
                  </a:lnTo>
                  <a:lnTo>
                    <a:pt x="262" y="697"/>
                  </a:lnTo>
                  <a:lnTo>
                    <a:pt x="218" y="683"/>
                  </a:lnTo>
                  <a:lnTo>
                    <a:pt x="176" y="662"/>
                  </a:lnTo>
                  <a:lnTo>
                    <a:pt x="138" y="636"/>
                  </a:lnTo>
                  <a:lnTo>
                    <a:pt x="105" y="606"/>
                  </a:lnTo>
                  <a:lnTo>
                    <a:pt x="75" y="572"/>
                  </a:lnTo>
                  <a:lnTo>
                    <a:pt x="48" y="534"/>
                  </a:lnTo>
                  <a:lnTo>
                    <a:pt x="29" y="493"/>
                  </a:lnTo>
                  <a:lnTo>
                    <a:pt x="13" y="449"/>
                  </a:lnTo>
                  <a:lnTo>
                    <a:pt x="4" y="403"/>
                  </a:lnTo>
                  <a:lnTo>
                    <a:pt x="0" y="355"/>
                  </a:lnTo>
                  <a:lnTo>
                    <a:pt x="4" y="307"/>
                  </a:lnTo>
                  <a:lnTo>
                    <a:pt x="13" y="261"/>
                  </a:lnTo>
                  <a:lnTo>
                    <a:pt x="29" y="217"/>
                  </a:lnTo>
                  <a:lnTo>
                    <a:pt x="48" y="175"/>
                  </a:lnTo>
                  <a:lnTo>
                    <a:pt x="75" y="138"/>
                  </a:lnTo>
                  <a:lnTo>
                    <a:pt x="105" y="104"/>
                  </a:lnTo>
                  <a:lnTo>
                    <a:pt x="138" y="74"/>
                  </a:lnTo>
                  <a:lnTo>
                    <a:pt x="176" y="48"/>
                  </a:lnTo>
                  <a:lnTo>
                    <a:pt x="218" y="27"/>
                  </a:lnTo>
                  <a:lnTo>
                    <a:pt x="262" y="13"/>
                  </a:lnTo>
                  <a:lnTo>
                    <a:pt x="308" y="3"/>
                  </a:lnTo>
                  <a:lnTo>
                    <a:pt x="3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7" name="Shape 12517"/>
            <p:cNvSpPr/>
            <p:nvPr/>
          </p:nvSpPr>
          <p:spPr>
            <a:xfrm>
              <a:off x="1758950" y="1343025"/>
              <a:ext cx="285750" cy="49213"/>
            </a:xfrm>
            <a:custGeom>
              <a:avLst/>
              <a:gdLst/>
              <a:ahLst/>
              <a:cxnLst/>
              <a:rect l="0" t="0" r="0" b="0"/>
              <a:pathLst>
                <a:path w="1982" h="346" extrusionOk="0">
                  <a:moveTo>
                    <a:pt x="90" y="0"/>
                  </a:moveTo>
                  <a:lnTo>
                    <a:pt x="1893" y="0"/>
                  </a:lnTo>
                  <a:lnTo>
                    <a:pt x="1916" y="3"/>
                  </a:lnTo>
                  <a:lnTo>
                    <a:pt x="1938" y="12"/>
                  </a:lnTo>
                  <a:lnTo>
                    <a:pt x="1955" y="26"/>
                  </a:lnTo>
                  <a:lnTo>
                    <a:pt x="1969" y="44"/>
                  </a:lnTo>
                  <a:lnTo>
                    <a:pt x="1978" y="66"/>
                  </a:lnTo>
                  <a:lnTo>
                    <a:pt x="1982" y="89"/>
                  </a:lnTo>
                  <a:lnTo>
                    <a:pt x="1982" y="258"/>
                  </a:lnTo>
                  <a:lnTo>
                    <a:pt x="1978" y="281"/>
                  </a:lnTo>
                  <a:lnTo>
                    <a:pt x="1969" y="302"/>
                  </a:lnTo>
                  <a:lnTo>
                    <a:pt x="1955" y="320"/>
                  </a:lnTo>
                  <a:lnTo>
                    <a:pt x="1938" y="334"/>
                  </a:lnTo>
                  <a:lnTo>
                    <a:pt x="1916" y="343"/>
                  </a:lnTo>
                  <a:lnTo>
                    <a:pt x="1893" y="346"/>
                  </a:lnTo>
                  <a:lnTo>
                    <a:pt x="90" y="346"/>
                  </a:lnTo>
                  <a:lnTo>
                    <a:pt x="66" y="343"/>
                  </a:lnTo>
                  <a:lnTo>
                    <a:pt x="45" y="334"/>
                  </a:lnTo>
                  <a:lnTo>
                    <a:pt x="26" y="320"/>
                  </a:lnTo>
                  <a:lnTo>
                    <a:pt x="12" y="302"/>
                  </a:lnTo>
                  <a:lnTo>
                    <a:pt x="3" y="281"/>
                  </a:lnTo>
                  <a:lnTo>
                    <a:pt x="0" y="258"/>
                  </a:lnTo>
                  <a:lnTo>
                    <a:pt x="0" y="89"/>
                  </a:lnTo>
                  <a:lnTo>
                    <a:pt x="3" y="66"/>
                  </a:lnTo>
                  <a:lnTo>
                    <a:pt x="12" y="44"/>
                  </a:lnTo>
                  <a:lnTo>
                    <a:pt x="26" y="26"/>
                  </a:lnTo>
                  <a:lnTo>
                    <a:pt x="45" y="12"/>
                  </a:lnTo>
                  <a:lnTo>
                    <a:pt x="66" y="3"/>
                  </a:lnTo>
                  <a:lnTo>
                    <a:pt x="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8" name="Shape 12518"/>
            <p:cNvSpPr/>
            <p:nvPr/>
          </p:nvSpPr>
          <p:spPr>
            <a:xfrm>
              <a:off x="1801813" y="1412875"/>
              <a:ext cx="200025" cy="171450"/>
            </a:xfrm>
            <a:custGeom>
              <a:avLst/>
              <a:gdLst/>
              <a:ahLst/>
              <a:cxnLst/>
              <a:rect l="0" t="0" r="0" b="0"/>
              <a:pathLst>
                <a:path w="1377" h="1183" extrusionOk="0">
                  <a:moveTo>
                    <a:pt x="110" y="0"/>
                  </a:moveTo>
                  <a:lnTo>
                    <a:pt x="1266" y="0"/>
                  </a:lnTo>
                  <a:lnTo>
                    <a:pt x="1291" y="3"/>
                  </a:lnTo>
                  <a:lnTo>
                    <a:pt x="1314" y="12"/>
                  </a:lnTo>
                  <a:lnTo>
                    <a:pt x="1335" y="24"/>
                  </a:lnTo>
                  <a:lnTo>
                    <a:pt x="1351" y="42"/>
                  </a:lnTo>
                  <a:lnTo>
                    <a:pt x="1365" y="62"/>
                  </a:lnTo>
                  <a:lnTo>
                    <a:pt x="1373" y="86"/>
                  </a:lnTo>
                  <a:lnTo>
                    <a:pt x="1377" y="111"/>
                  </a:lnTo>
                  <a:lnTo>
                    <a:pt x="1377" y="1083"/>
                  </a:lnTo>
                  <a:lnTo>
                    <a:pt x="1373" y="1106"/>
                  </a:lnTo>
                  <a:lnTo>
                    <a:pt x="1366" y="1127"/>
                  </a:lnTo>
                  <a:lnTo>
                    <a:pt x="1354" y="1146"/>
                  </a:lnTo>
                  <a:lnTo>
                    <a:pt x="1338" y="1161"/>
                  </a:lnTo>
                  <a:lnTo>
                    <a:pt x="1319" y="1173"/>
                  </a:lnTo>
                  <a:lnTo>
                    <a:pt x="1298" y="1181"/>
                  </a:lnTo>
                  <a:lnTo>
                    <a:pt x="1275" y="1183"/>
                  </a:lnTo>
                  <a:lnTo>
                    <a:pt x="100" y="1183"/>
                  </a:lnTo>
                  <a:lnTo>
                    <a:pt x="77" y="1181"/>
                  </a:lnTo>
                  <a:lnTo>
                    <a:pt x="56" y="1173"/>
                  </a:lnTo>
                  <a:lnTo>
                    <a:pt x="38" y="1161"/>
                  </a:lnTo>
                  <a:lnTo>
                    <a:pt x="22" y="1146"/>
                  </a:lnTo>
                  <a:lnTo>
                    <a:pt x="10" y="1127"/>
                  </a:lnTo>
                  <a:lnTo>
                    <a:pt x="2" y="1106"/>
                  </a:lnTo>
                  <a:lnTo>
                    <a:pt x="0" y="1083"/>
                  </a:lnTo>
                  <a:lnTo>
                    <a:pt x="0" y="111"/>
                  </a:lnTo>
                  <a:lnTo>
                    <a:pt x="3" y="86"/>
                  </a:lnTo>
                  <a:lnTo>
                    <a:pt x="10" y="62"/>
                  </a:lnTo>
                  <a:lnTo>
                    <a:pt x="24" y="42"/>
                  </a:lnTo>
                  <a:lnTo>
                    <a:pt x="41" y="24"/>
                  </a:lnTo>
                  <a:lnTo>
                    <a:pt x="62" y="12"/>
                  </a:lnTo>
                  <a:lnTo>
                    <a:pt x="85" y="3"/>
                  </a:lnTo>
                  <a:lnTo>
                    <a:pt x="1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19" name="Shape 12519"/>
            <p:cNvSpPr/>
            <p:nvPr/>
          </p:nvSpPr>
          <p:spPr>
            <a:xfrm>
              <a:off x="1801813" y="1212850"/>
              <a:ext cx="200025" cy="109538"/>
            </a:xfrm>
            <a:custGeom>
              <a:avLst/>
              <a:gdLst/>
              <a:ahLst/>
              <a:cxnLst/>
              <a:rect l="0" t="0" r="0" b="0"/>
              <a:pathLst>
                <a:path w="1387" h="760" extrusionOk="0">
                  <a:moveTo>
                    <a:pt x="414" y="0"/>
                  </a:moveTo>
                  <a:lnTo>
                    <a:pt x="426" y="4"/>
                  </a:lnTo>
                  <a:lnTo>
                    <a:pt x="437" y="10"/>
                  </a:lnTo>
                  <a:lnTo>
                    <a:pt x="443" y="21"/>
                  </a:lnTo>
                  <a:lnTo>
                    <a:pt x="657" y="607"/>
                  </a:lnTo>
                  <a:lnTo>
                    <a:pt x="662" y="617"/>
                  </a:lnTo>
                  <a:lnTo>
                    <a:pt x="672" y="625"/>
                  </a:lnTo>
                  <a:lnTo>
                    <a:pt x="682" y="630"/>
                  </a:lnTo>
                  <a:lnTo>
                    <a:pt x="693" y="632"/>
                  </a:lnTo>
                  <a:lnTo>
                    <a:pt x="704" y="630"/>
                  </a:lnTo>
                  <a:lnTo>
                    <a:pt x="715" y="625"/>
                  </a:lnTo>
                  <a:lnTo>
                    <a:pt x="723" y="617"/>
                  </a:lnTo>
                  <a:lnTo>
                    <a:pt x="729" y="607"/>
                  </a:lnTo>
                  <a:lnTo>
                    <a:pt x="943" y="21"/>
                  </a:lnTo>
                  <a:lnTo>
                    <a:pt x="949" y="11"/>
                  </a:lnTo>
                  <a:lnTo>
                    <a:pt x="958" y="4"/>
                  </a:lnTo>
                  <a:lnTo>
                    <a:pt x="970" y="0"/>
                  </a:lnTo>
                  <a:lnTo>
                    <a:pt x="981" y="3"/>
                  </a:lnTo>
                  <a:lnTo>
                    <a:pt x="1170" y="33"/>
                  </a:lnTo>
                  <a:lnTo>
                    <a:pt x="1170" y="34"/>
                  </a:lnTo>
                  <a:lnTo>
                    <a:pt x="1208" y="48"/>
                  </a:lnTo>
                  <a:lnTo>
                    <a:pt x="1242" y="67"/>
                  </a:lnTo>
                  <a:lnTo>
                    <a:pt x="1274" y="90"/>
                  </a:lnTo>
                  <a:lnTo>
                    <a:pt x="1302" y="117"/>
                  </a:lnTo>
                  <a:lnTo>
                    <a:pt x="1327" y="147"/>
                  </a:lnTo>
                  <a:lnTo>
                    <a:pt x="1347" y="180"/>
                  </a:lnTo>
                  <a:lnTo>
                    <a:pt x="1364" y="214"/>
                  </a:lnTo>
                  <a:lnTo>
                    <a:pt x="1376" y="252"/>
                  </a:lnTo>
                  <a:lnTo>
                    <a:pt x="1384" y="291"/>
                  </a:lnTo>
                  <a:lnTo>
                    <a:pt x="1387" y="330"/>
                  </a:lnTo>
                  <a:lnTo>
                    <a:pt x="1387" y="760"/>
                  </a:lnTo>
                  <a:lnTo>
                    <a:pt x="0" y="760"/>
                  </a:lnTo>
                  <a:lnTo>
                    <a:pt x="0" y="332"/>
                  </a:lnTo>
                  <a:lnTo>
                    <a:pt x="2" y="292"/>
                  </a:lnTo>
                  <a:lnTo>
                    <a:pt x="9" y="253"/>
                  </a:lnTo>
                  <a:lnTo>
                    <a:pt x="22" y="215"/>
                  </a:lnTo>
                  <a:lnTo>
                    <a:pt x="38" y="181"/>
                  </a:lnTo>
                  <a:lnTo>
                    <a:pt x="59" y="148"/>
                  </a:lnTo>
                  <a:lnTo>
                    <a:pt x="83" y="118"/>
                  </a:lnTo>
                  <a:lnTo>
                    <a:pt x="112" y="91"/>
                  </a:lnTo>
                  <a:lnTo>
                    <a:pt x="144" y="68"/>
                  </a:lnTo>
                  <a:lnTo>
                    <a:pt x="179" y="48"/>
                  </a:lnTo>
                  <a:lnTo>
                    <a:pt x="216" y="33"/>
                  </a:lnTo>
                  <a:lnTo>
                    <a:pt x="219" y="33"/>
                  </a:lnTo>
                  <a:lnTo>
                    <a:pt x="229" y="31"/>
                  </a:lnTo>
                  <a:lnTo>
                    <a:pt x="242" y="29"/>
                  </a:lnTo>
                  <a:lnTo>
                    <a:pt x="260" y="26"/>
                  </a:lnTo>
                  <a:lnTo>
                    <a:pt x="280" y="22"/>
                  </a:lnTo>
                  <a:lnTo>
                    <a:pt x="303" y="19"/>
                  </a:lnTo>
                  <a:lnTo>
                    <a:pt x="325" y="15"/>
                  </a:lnTo>
                  <a:lnTo>
                    <a:pt x="347" y="11"/>
                  </a:lnTo>
                  <a:lnTo>
                    <a:pt x="368" y="8"/>
                  </a:lnTo>
                  <a:lnTo>
                    <a:pt x="385" y="5"/>
                  </a:lnTo>
                  <a:lnTo>
                    <a:pt x="400" y="3"/>
                  </a:lnTo>
                  <a:lnTo>
                    <a:pt x="410" y="2"/>
                  </a:lnTo>
                  <a:lnTo>
                    <a:pt x="4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0" name="Shape 12520"/>
            <p:cNvSpPr/>
            <p:nvPr/>
          </p:nvSpPr>
          <p:spPr>
            <a:xfrm>
              <a:off x="1889125" y="1209675"/>
              <a:ext cx="25400" cy="68263"/>
            </a:xfrm>
            <a:custGeom>
              <a:avLst/>
              <a:gdLst/>
              <a:ahLst/>
              <a:cxnLst/>
              <a:rect l="0" t="0" r="0" b="0"/>
              <a:pathLst>
                <a:path w="186" h="475" extrusionOk="0">
                  <a:moveTo>
                    <a:pt x="46" y="0"/>
                  </a:moveTo>
                  <a:lnTo>
                    <a:pt x="141" y="0"/>
                  </a:lnTo>
                  <a:lnTo>
                    <a:pt x="153" y="1"/>
                  </a:lnTo>
                  <a:lnTo>
                    <a:pt x="165" y="6"/>
                  </a:lnTo>
                  <a:lnTo>
                    <a:pt x="174" y="13"/>
                  </a:lnTo>
                  <a:lnTo>
                    <a:pt x="183" y="25"/>
                  </a:lnTo>
                  <a:lnTo>
                    <a:pt x="186" y="38"/>
                  </a:lnTo>
                  <a:lnTo>
                    <a:pt x="186" y="52"/>
                  </a:lnTo>
                  <a:lnTo>
                    <a:pt x="181" y="65"/>
                  </a:lnTo>
                  <a:lnTo>
                    <a:pt x="129" y="142"/>
                  </a:lnTo>
                  <a:lnTo>
                    <a:pt x="153" y="342"/>
                  </a:lnTo>
                  <a:lnTo>
                    <a:pt x="106" y="467"/>
                  </a:lnTo>
                  <a:lnTo>
                    <a:pt x="102" y="473"/>
                  </a:lnTo>
                  <a:lnTo>
                    <a:pt x="96" y="475"/>
                  </a:lnTo>
                  <a:lnTo>
                    <a:pt x="90" y="475"/>
                  </a:lnTo>
                  <a:lnTo>
                    <a:pt x="83" y="473"/>
                  </a:lnTo>
                  <a:lnTo>
                    <a:pt x="79" y="467"/>
                  </a:lnTo>
                  <a:lnTo>
                    <a:pt x="32" y="342"/>
                  </a:lnTo>
                  <a:lnTo>
                    <a:pt x="56" y="142"/>
                  </a:lnTo>
                  <a:lnTo>
                    <a:pt x="6" y="65"/>
                  </a:lnTo>
                  <a:lnTo>
                    <a:pt x="1" y="52"/>
                  </a:lnTo>
                  <a:lnTo>
                    <a:pt x="0" y="38"/>
                  </a:lnTo>
                  <a:lnTo>
                    <a:pt x="4" y="25"/>
                  </a:lnTo>
                  <a:lnTo>
                    <a:pt x="11" y="13"/>
                  </a:lnTo>
                  <a:lnTo>
                    <a:pt x="21" y="6"/>
                  </a:lnTo>
                  <a:lnTo>
                    <a:pt x="33" y="1"/>
                  </a:lnTo>
                  <a:lnTo>
                    <a:pt x="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21" name="Shape 12521"/>
          <p:cNvGrpSpPr/>
          <p:nvPr/>
        </p:nvGrpSpPr>
        <p:grpSpPr>
          <a:xfrm>
            <a:off x="6414082" y="2800163"/>
            <a:ext cx="192815" cy="257910"/>
            <a:chOff x="7537450" y="1135063"/>
            <a:chExt cx="371475" cy="496888"/>
          </a:xfrm>
        </p:grpSpPr>
        <p:sp>
          <p:nvSpPr>
            <p:cNvPr id="12522" name="Shape 12522"/>
            <p:cNvSpPr/>
            <p:nvPr/>
          </p:nvSpPr>
          <p:spPr>
            <a:xfrm>
              <a:off x="7612063" y="1211263"/>
              <a:ext cx="128588" cy="122238"/>
            </a:xfrm>
            <a:custGeom>
              <a:avLst/>
              <a:gdLst/>
              <a:ahLst/>
              <a:cxnLst/>
              <a:rect l="0" t="0" r="0" b="0"/>
              <a:pathLst>
                <a:path w="891" h="850" extrusionOk="0">
                  <a:moveTo>
                    <a:pt x="446" y="97"/>
                  </a:moveTo>
                  <a:lnTo>
                    <a:pt x="411" y="100"/>
                  </a:lnTo>
                  <a:lnTo>
                    <a:pt x="378" y="108"/>
                  </a:lnTo>
                  <a:lnTo>
                    <a:pt x="347" y="121"/>
                  </a:lnTo>
                  <a:lnTo>
                    <a:pt x="319" y="139"/>
                  </a:lnTo>
                  <a:lnTo>
                    <a:pt x="294" y="160"/>
                  </a:lnTo>
                  <a:lnTo>
                    <a:pt x="272" y="185"/>
                  </a:lnTo>
                  <a:lnTo>
                    <a:pt x="255" y="213"/>
                  </a:lnTo>
                  <a:lnTo>
                    <a:pt x="242" y="243"/>
                  </a:lnTo>
                  <a:lnTo>
                    <a:pt x="234" y="277"/>
                  </a:lnTo>
                  <a:lnTo>
                    <a:pt x="231" y="311"/>
                  </a:lnTo>
                  <a:lnTo>
                    <a:pt x="234" y="346"/>
                  </a:lnTo>
                  <a:lnTo>
                    <a:pt x="242" y="379"/>
                  </a:lnTo>
                  <a:lnTo>
                    <a:pt x="255" y="410"/>
                  </a:lnTo>
                  <a:lnTo>
                    <a:pt x="272" y="438"/>
                  </a:lnTo>
                  <a:lnTo>
                    <a:pt x="294" y="463"/>
                  </a:lnTo>
                  <a:lnTo>
                    <a:pt x="319" y="485"/>
                  </a:lnTo>
                  <a:lnTo>
                    <a:pt x="347" y="502"/>
                  </a:lnTo>
                  <a:lnTo>
                    <a:pt x="378" y="515"/>
                  </a:lnTo>
                  <a:lnTo>
                    <a:pt x="411" y="523"/>
                  </a:lnTo>
                  <a:lnTo>
                    <a:pt x="446" y="526"/>
                  </a:lnTo>
                  <a:lnTo>
                    <a:pt x="480" y="523"/>
                  </a:lnTo>
                  <a:lnTo>
                    <a:pt x="514" y="515"/>
                  </a:lnTo>
                  <a:lnTo>
                    <a:pt x="544" y="502"/>
                  </a:lnTo>
                  <a:lnTo>
                    <a:pt x="572" y="484"/>
                  </a:lnTo>
                  <a:lnTo>
                    <a:pt x="597" y="463"/>
                  </a:lnTo>
                  <a:lnTo>
                    <a:pt x="618" y="438"/>
                  </a:lnTo>
                  <a:lnTo>
                    <a:pt x="636" y="410"/>
                  </a:lnTo>
                  <a:lnTo>
                    <a:pt x="648" y="379"/>
                  </a:lnTo>
                  <a:lnTo>
                    <a:pt x="657" y="346"/>
                  </a:lnTo>
                  <a:lnTo>
                    <a:pt x="660" y="311"/>
                  </a:lnTo>
                  <a:lnTo>
                    <a:pt x="657" y="277"/>
                  </a:lnTo>
                  <a:lnTo>
                    <a:pt x="648" y="243"/>
                  </a:lnTo>
                  <a:lnTo>
                    <a:pt x="636" y="213"/>
                  </a:lnTo>
                  <a:lnTo>
                    <a:pt x="618" y="185"/>
                  </a:lnTo>
                  <a:lnTo>
                    <a:pt x="597" y="160"/>
                  </a:lnTo>
                  <a:lnTo>
                    <a:pt x="572" y="139"/>
                  </a:lnTo>
                  <a:lnTo>
                    <a:pt x="544" y="121"/>
                  </a:lnTo>
                  <a:lnTo>
                    <a:pt x="514" y="108"/>
                  </a:lnTo>
                  <a:lnTo>
                    <a:pt x="480" y="100"/>
                  </a:lnTo>
                  <a:lnTo>
                    <a:pt x="446" y="97"/>
                  </a:lnTo>
                  <a:close/>
                  <a:moveTo>
                    <a:pt x="67" y="0"/>
                  </a:moveTo>
                  <a:lnTo>
                    <a:pt x="824" y="0"/>
                  </a:lnTo>
                  <a:lnTo>
                    <a:pt x="842" y="3"/>
                  </a:lnTo>
                  <a:lnTo>
                    <a:pt x="858" y="9"/>
                  </a:lnTo>
                  <a:lnTo>
                    <a:pt x="871" y="19"/>
                  </a:lnTo>
                  <a:lnTo>
                    <a:pt x="882" y="33"/>
                  </a:lnTo>
                  <a:lnTo>
                    <a:pt x="888" y="49"/>
                  </a:lnTo>
                  <a:lnTo>
                    <a:pt x="891" y="66"/>
                  </a:lnTo>
                  <a:lnTo>
                    <a:pt x="891" y="784"/>
                  </a:lnTo>
                  <a:lnTo>
                    <a:pt x="883" y="749"/>
                  </a:lnTo>
                  <a:lnTo>
                    <a:pt x="869" y="714"/>
                  </a:lnTo>
                  <a:lnTo>
                    <a:pt x="852" y="683"/>
                  </a:lnTo>
                  <a:lnTo>
                    <a:pt x="832" y="654"/>
                  </a:lnTo>
                  <a:lnTo>
                    <a:pt x="806" y="627"/>
                  </a:lnTo>
                  <a:lnTo>
                    <a:pt x="777" y="605"/>
                  </a:lnTo>
                  <a:lnTo>
                    <a:pt x="746" y="587"/>
                  </a:lnTo>
                  <a:lnTo>
                    <a:pt x="711" y="572"/>
                  </a:lnTo>
                  <a:lnTo>
                    <a:pt x="708" y="571"/>
                  </a:lnTo>
                  <a:lnTo>
                    <a:pt x="701" y="569"/>
                  </a:lnTo>
                  <a:lnTo>
                    <a:pt x="690" y="566"/>
                  </a:lnTo>
                  <a:lnTo>
                    <a:pt x="678" y="562"/>
                  </a:lnTo>
                  <a:lnTo>
                    <a:pt x="666" y="558"/>
                  </a:lnTo>
                  <a:lnTo>
                    <a:pt x="656" y="555"/>
                  </a:lnTo>
                  <a:lnTo>
                    <a:pt x="648" y="553"/>
                  </a:lnTo>
                  <a:lnTo>
                    <a:pt x="645" y="552"/>
                  </a:lnTo>
                  <a:lnTo>
                    <a:pt x="625" y="549"/>
                  </a:lnTo>
                  <a:lnTo>
                    <a:pt x="607" y="549"/>
                  </a:lnTo>
                  <a:lnTo>
                    <a:pt x="588" y="554"/>
                  </a:lnTo>
                  <a:lnTo>
                    <a:pt x="570" y="562"/>
                  </a:lnTo>
                  <a:lnTo>
                    <a:pt x="555" y="575"/>
                  </a:lnTo>
                  <a:lnTo>
                    <a:pt x="543" y="590"/>
                  </a:lnTo>
                  <a:lnTo>
                    <a:pt x="533" y="609"/>
                  </a:lnTo>
                  <a:lnTo>
                    <a:pt x="446" y="850"/>
                  </a:lnTo>
                  <a:lnTo>
                    <a:pt x="358" y="609"/>
                  </a:lnTo>
                  <a:lnTo>
                    <a:pt x="348" y="590"/>
                  </a:lnTo>
                  <a:lnTo>
                    <a:pt x="336" y="575"/>
                  </a:lnTo>
                  <a:lnTo>
                    <a:pt x="321" y="562"/>
                  </a:lnTo>
                  <a:lnTo>
                    <a:pt x="303" y="554"/>
                  </a:lnTo>
                  <a:lnTo>
                    <a:pt x="284" y="549"/>
                  </a:lnTo>
                  <a:lnTo>
                    <a:pt x="265" y="549"/>
                  </a:lnTo>
                  <a:lnTo>
                    <a:pt x="245" y="552"/>
                  </a:lnTo>
                  <a:lnTo>
                    <a:pt x="243" y="553"/>
                  </a:lnTo>
                  <a:lnTo>
                    <a:pt x="235" y="555"/>
                  </a:lnTo>
                  <a:lnTo>
                    <a:pt x="225" y="558"/>
                  </a:lnTo>
                  <a:lnTo>
                    <a:pt x="212" y="562"/>
                  </a:lnTo>
                  <a:lnTo>
                    <a:pt x="201" y="566"/>
                  </a:lnTo>
                  <a:lnTo>
                    <a:pt x="190" y="569"/>
                  </a:lnTo>
                  <a:lnTo>
                    <a:pt x="183" y="571"/>
                  </a:lnTo>
                  <a:lnTo>
                    <a:pt x="180" y="572"/>
                  </a:lnTo>
                  <a:lnTo>
                    <a:pt x="145" y="587"/>
                  </a:lnTo>
                  <a:lnTo>
                    <a:pt x="114" y="605"/>
                  </a:lnTo>
                  <a:lnTo>
                    <a:pt x="85" y="627"/>
                  </a:lnTo>
                  <a:lnTo>
                    <a:pt x="60" y="654"/>
                  </a:lnTo>
                  <a:lnTo>
                    <a:pt x="39" y="683"/>
                  </a:lnTo>
                  <a:lnTo>
                    <a:pt x="21" y="714"/>
                  </a:lnTo>
                  <a:lnTo>
                    <a:pt x="8" y="749"/>
                  </a:lnTo>
                  <a:lnTo>
                    <a:pt x="0" y="784"/>
                  </a:lnTo>
                  <a:lnTo>
                    <a:pt x="0" y="66"/>
                  </a:lnTo>
                  <a:lnTo>
                    <a:pt x="3" y="49"/>
                  </a:lnTo>
                  <a:lnTo>
                    <a:pt x="9" y="33"/>
                  </a:lnTo>
                  <a:lnTo>
                    <a:pt x="20" y="19"/>
                  </a:lnTo>
                  <a:lnTo>
                    <a:pt x="33" y="9"/>
                  </a:lnTo>
                  <a:lnTo>
                    <a:pt x="49" y="3"/>
                  </a:lnTo>
                  <a:lnTo>
                    <a:pt x="6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3" name="Shape 12523"/>
            <p:cNvSpPr/>
            <p:nvPr/>
          </p:nvSpPr>
          <p:spPr>
            <a:xfrm>
              <a:off x="7694613" y="1319213"/>
              <a:ext cx="20638" cy="39688"/>
            </a:xfrm>
            <a:custGeom>
              <a:avLst/>
              <a:gdLst/>
              <a:ahLst/>
              <a:cxnLst/>
              <a:rect l="0" t="0" r="0" b="0"/>
              <a:pathLst>
                <a:path w="137" h="270" extrusionOk="0">
                  <a:moveTo>
                    <a:pt x="99" y="0"/>
                  </a:moveTo>
                  <a:lnTo>
                    <a:pt x="114" y="14"/>
                  </a:lnTo>
                  <a:lnTo>
                    <a:pt x="127" y="30"/>
                  </a:lnTo>
                  <a:lnTo>
                    <a:pt x="134" y="50"/>
                  </a:lnTo>
                  <a:lnTo>
                    <a:pt x="137" y="71"/>
                  </a:lnTo>
                  <a:lnTo>
                    <a:pt x="137" y="270"/>
                  </a:lnTo>
                  <a:lnTo>
                    <a:pt x="0" y="270"/>
                  </a:lnTo>
                  <a:lnTo>
                    <a:pt x="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4" name="Shape 12524"/>
            <p:cNvSpPr/>
            <p:nvPr/>
          </p:nvSpPr>
          <p:spPr>
            <a:xfrm>
              <a:off x="7637463" y="1319213"/>
              <a:ext cx="20638" cy="39688"/>
            </a:xfrm>
            <a:custGeom>
              <a:avLst/>
              <a:gdLst/>
              <a:ahLst/>
              <a:cxnLst/>
              <a:rect l="0" t="0" r="0" b="0"/>
              <a:pathLst>
                <a:path w="137" h="270" extrusionOk="0">
                  <a:moveTo>
                    <a:pt x="38" y="0"/>
                  </a:moveTo>
                  <a:lnTo>
                    <a:pt x="137" y="270"/>
                  </a:lnTo>
                  <a:lnTo>
                    <a:pt x="0" y="270"/>
                  </a:lnTo>
                  <a:lnTo>
                    <a:pt x="0" y="71"/>
                  </a:lnTo>
                  <a:lnTo>
                    <a:pt x="3" y="50"/>
                  </a:lnTo>
                  <a:lnTo>
                    <a:pt x="10" y="30"/>
                  </a:lnTo>
                  <a:lnTo>
                    <a:pt x="22" y="14"/>
                  </a:lnTo>
                  <a:lnTo>
                    <a:pt x="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5" name="Shape 12525"/>
            <p:cNvSpPr/>
            <p:nvPr/>
          </p:nvSpPr>
          <p:spPr>
            <a:xfrm>
              <a:off x="7537450" y="1135063"/>
              <a:ext cx="371475" cy="496888"/>
            </a:xfrm>
            <a:custGeom>
              <a:avLst/>
              <a:gdLst/>
              <a:ahLst/>
              <a:cxnLst/>
              <a:rect l="0" t="0" r="0" b="0"/>
              <a:pathLst>
                <a:path w="2574" h="3433" extrusionOk="0">
                  <a:moveTo>
                    <a:pt x="429" y="2699"/>
                  </a:moveTo>
                  <a:lnTo>
                    <a:pt x="408" y="2701"/>
                  </a:lnTo>
                  <a:lnTo>
                    <a:pt x="389" y="2708"/>
                  </a:lnTo>
                  <a:lnTo>
                    <a:pt x="372" y="2718"/>
                  </a:lnTo>
                  <a:lnTo>
                    <a:pt x="358" y="2733"/>
                  </a:lnTo>
                  <a:lnTo>
                    <a:pt x="347" y="2750"/>
                  </a:lnTo>
                  <a:lnTo>
                    <a:pt x="341" y="2769"/>
                  </a:lnTo>
                  <a:lnTo>
                    <a:pt x="338" y="2790"/>
                  </a:lnTo>
                  <a:lnTo>
                    <a:pt x="341" y="2811"/>
                  </a:lnTo>
                  <a:lnTo>
                    <a:pt x="347" y="2829"/>
                  </a:lnTo>
                  <a:lnTo>
                    <a:pt x="358" y="2846"/>
                  </a:lnTo>
                  <a:lnTo>
                    <a:pt x="372" y="2861"/>
                  </a:lnTo>
                  <a:lnTo>
                    <a:pt x="389" y="2871"/>
                  </a:lnTo>
                  <a:lnTo>
                    <a:pt x="408" y="2879"/>
                  </a:lnTo>
                  <a:lnTo>
                    <a:pt x="429" y="2881"/>
                  </a:lnTo>
                  <a:lnTo>
                    <a:pt x="2146" y="2881"/>
                  </a:lnTo>
                  <a:lnTo>
                    <a:pt x="2166" y="2879"/>
                  </a:lnTo>
                  <a:lnTo>
                    <a:pt x="2185" y="2871"/>
                  </a:lnTo>
                  <a:lnTo>
                    <a:pt x="2202" y="2861"/>
                  </a:lnTo>
                  <a:lnTo>
                    <a:pt x="2217" y="2846"/>
                  </a:lnTo>
                  <a:lnTo>
                    <a:pt x="2227" y="2829"/>
                  </a:lnTo>
                  <a:lnTo>
                    <a:pt x="2233" y="2811"/>
                  </a:lnTo>
                  <a:lnTo>
                    <a:pt x="2237" y="2790"/>
                  </a:lnTo>
                  <a:lnTo>
                    <a:pt x="2233" y="2769"/>
                  </a:lnTo>
                  <a:lnTo>
                    <a:pt x="2227" y="2750"/>
                  </a:lnTo>
                  <a:lnTo>
                    <a:pt x="2217" y="2733"/>
                  </a:lnTo>
                  <a:lnTo>
                    <a:pt x="2202" y="2718"/>
                  </a:lnTo>
                  <a:lnTo>
                    <a:pt x="2185" y="2708"/>
                  </a:lnTo>
                  <a:lnTo>
                    <a:pt x="2166" y="2701"/>
                  </a:lnTo>
                  <a:lnTo>
                    <a:pt x="2146" y="2699"/>
                  </a:lnTo>
                  <a:lnTo>
                    <a:pt x="429" y="2699"/>
                  </a:lnTo>
                  <a:close/>
                  <a:moveTo>
                    <a:pt x="429" y="2055"/>
                  </a:moveTo>
                  <a:lnTo>
                    <a:pt x="408" y="2057"/>
                  </a:lnTo>
                  <a:lnTo>
                    <a:pt x="389" y="2064"/>
                  </a:lnTo>
                  <a:lnTo>
                    <a:pt x="372" y="2075"/>
                  </a:lnTo>
                  <a:lnTo>
                    <a:pt x="358" y="2089"/>
                  </a:lnTo>
                  <a:lnTo>
                    <a:pt x="347" y="2106"/>
                  </a:lnTo>
                  <a:lnTo>
                    <a:pt x="341" y="2125"/>
                  </a:lnTo>
                  <a:lnTo>
                    <a:pt x="338" y="2146"/>
                  </a:lnTo>
                  <a:lnTo>
                    <a:pt x="341" y="2167"/>
                  </a:lnTo>
                  <a:lnTo>
                    <a:pt x="347" y="2186"/>
                  </a:lnTo>
                  <a:lnTo>
                    <a:pt x="358" y="2202"/>
                  </a:lnTo>
                  <a:lnTo>
                    <a:pt x="372" y="2217"/>
                  </a:lnTo>
                  <a:lnTo>
                    <a:pt x="389" y="2228"/>
                  </a:lnTo>
                  <a:lnTo>
                    <a:pt x="408" y="2235"/>
                  </a:lnTo>
                  <a:lnTo>
                    <a:pt x="429" y="2237"/>
                  </a:lnTo>
                  <a:lnTo>
                    <a:pt x="2146" y="2237"/>
                  </a:lnTo>
                  <a:lnTo>
                    <a:pt x="2166" y="2235"/>
                  </a:lnTo>
                  <a:lnTo>
                    <a:pt x="2185" y="2228"/>
                  </a:lnTo>
                  <a:lnTo>
                    <a:pt x="2202" y="2217"/>
                  </a:lnTo>
                  <a:lnTo>
                    <a:pt x="2217" y="2202"/>
                  </a:lnTo>
                  <a:lnTo>
                    <a:pt x="2227" y="2186"/>
                  </a:lnTo>
                  <a:lnTo>
                    <a:pt x="2233" y="2167"/>
                  </a:lnTo>
                  <a:lnTo>
                    <a:pt x="2237" y="2146"/>
                  </a:lnTo>
                  <a:lnTo>
                    <a:pt x="2233" y="2125"/>
                  </a:lnTo>
                  <a:lnTo>
                    <a:pt x="2227" y="2106"/>
                  </a:lnTo>
                  <a:lnTo>
                    <a:pt x="2217" y="2089"/>
                  </a:lnTo>
                  <a:lnTo>
                    <a:pt x="2202" y="2075"/>
                  </a:lnTo>
                  <a:lnTo>
                    <a:pt x="2185" y="2064"/>
                  </a:lnTo>
                  <a:lnTo>
                    <a:pt x="2166" y="2057"/>
                  </a:lnTo>
                  <a:lnTo>
                    <a:pt x="2146" y="2055"/>
                  </a:lnTo>
                  <a:lnTo>
                    <a:pt x="429" y="2055"/>
                  </a:lnTo>
                  <a:close/>
                  <a:moveTo>
                    <a:pt x="1931" y="1197"/>
                  </a:moveTo>
                  <a:lnTo>
                    <a:pt x="1910" y="1199"/>
                  </a:lnTo>
                  <a:lnTo>
                    <a:pt x="1890" y="1206"/>
                  </a:lnTo>
                  <a:lnTo>
                    <a:pt x="1874" y="1216"/>
                  </a:lnTo>
                  <a:lnTo>
                    <a:pt x="1860" y="1230"/>
                  </a:lnTo>
                  <a:lnTo>
                    <a:pt x="1848" y="1248"/>
                  </a:lnTo>
                  <a:lnTo>
                    <a:pt x="1842" y="1267"/>
                  </a:lnTo>
                  <a:lnTo>
                    <a:pt x="1840" y="1288"/>
                  </a:lnTo>
                  <a:lnTo>
                    <a:pt x="1842" y="1309"/>
                  </a:lnTo>
                  <a:lnTo>
                    <a:pt x="1848" y="1327"/>
                  </a:lnTo>
                  <a:lnTo>
                    <a:pt x="1860" y="1344"/>
                  </a:lnTo>
                  <a:lnTo>
                    <a:pt x="1874" y="1359"/>
                  </a:lnTo>
                  <a:lnTo>
                    <a:pt x="1890" y="1369"/>
                  </a:lnTo>
                  <a:lnTo>
                    <a:pt x="1910" y="1376"/>
                  </a:lnTo>
                  <a:lnTo>
                    <a:pt x="1931" y="1379"/>
                  </a:lnTo>
                  <a:lnTo>
                    <a:pt x="2146" y="1379"/>
                  </a:lnTo>
                  <a:lnTo>
                    <a:pt x="2166" y="1376"/>
                  </a:lnTo>
                  <a:lnTo>
                    <a:pt x="2185" y="1369"/>
                  </a:lnTo>
                  <a:lnTo>
                    <a:pt x="2202" y="1359"/>
                  </a:lnTo>
                  <a:lnTo>
                    <a:pt x="2217" y="1344"/>
                  </a:lnTo>
                  <a:lnTo>
                    <a:pt x="2227" y="1327"/>
                  </a:lnTo>
                  <a:lnTo>
                    <a:pt x="2233" y="1309"/>
                  </a:lnTo>
                  <a:lnTo>
                    <a:pt x="2237" y="1288"/>
                  </a:lnTo>
                  <a:lnTo>
                    <a:pt x="2233" y="1267"/>
                  </a:lnTo>
                  <a:lnTo>
                    <a:pt x="2227" y="1248"/>
                  </a:lnTo>
                  <a:lnTo>
                    <a:pt x="2217" y="1230"/>
                  </a:lnTo>
                  <a:lnTo>
                    <a:pt x="2202" y="1216"/>
                  </a:lnTo>
                  <a:lnTo>
                    <a:pt x="2185" y="1206"/>
                  </a:lnTo>
                  <a:lnTo>
                    <a:pt x="2166" y="1199"/>
                  </a:lnTo>
                  <a:lnTo>
                    <a:pt x="2146" y="1197"/>
                  </a:lnTo>
                  <a:lnTo>
                    <a:pt x="1931" y="1197"/>
                  </a:lnTo>
                  <a:close/>
                  <a:moveTo>
                    <a:pt x="1931" y="767"/>
                  </a:moveTo>
                  <a:lnTo>
                    <a:pt x="1910" y="770"/>
                  </a:lnTo>
                  <a:lnTo>
                    <a:pt x="1890" y="777"/>
                  </a:lnTo>
                  <a:lnTo>
                    <a:pt x="1874" y="787"/>
                  </a:lnTo>
                  <a:lnTo>
                    <a:pt x="1860" y="801"/>
                  </a:lnTo>
                  <a:lnTo>
                    <a:pt x="1848" y="818"/>
                  </a:lnTo>
                  <a:lnTo>
                    <a:pt x="1842" y="838"/>
                  </a:lnTo>
                  <a:lnTo>
                    <a:pt x="1840" y="859"/>
                  </a:lnTo>
                  <a:lnTo>
                    <a:pt x="1842" y="879"/>
                  </a:lnTo>
                  <a:lnTo>
                    <a:pt x="1848" y="898"/>
                  </a:lnTo>
                  <a:lnTo>
                    <a:pt x="1860" y="915"/>
                  </a:lnTo>
                  <a:lnTo>
                    <a:pt x="1874" y="930"/>
                  </a:lnTo>
                  <a:lnTo>
                    <a:pt x="1890" y="940"/>
                  </a:lnTo>
                  <a:lnTo>
                    <a:pt x="1910" y="946"/>
                  </a:lnTo>
                  <a:lnTo>
                    <a:pt x="1931" y="950"/>
                  </a:lnTo>
                  <a:lnTo>
                    <a:pt x="2146" y="950"/>
                  </a:lnTo>
                  <a:lnTo>
                    <a:pt x="2166" y="946"/>
                  </a:lnTo>
                  <a:lnTo>
                    <a:pt x="2185" y="940"/>
                  </a:lnTo>
                  <a:lnTo>
                    <a:pt x="2202" y="930"/>
                  </a:lnTo>
                  <a:lnTo>
                    <a:pt x="2217" y="915"/>
                  </a:lnTo>
                  <a:lnTo>
                    <a:pt x="2227" y="898"/>
                  </a:lnTo>
                  <a:lnTo>
                    <a:pt x="2233" y="879"/>
                  </a:lnTo>
                  <a:lnTo>
                    <a:pt x="2237" y="859"/>
                  </a:lnTo>
                  <a:lnTo>
                    <a:pt x="2233" y="838"/>
                  </a:lnTo>
                  <a:lnTo>
                    <a:pt x="2227" y="818"/>
                  </a:lnTo>
                  <a:lnTo>
                    <a:pt x="2217" y="801"/>
                  </a:lnTo>
                  <a:lnTo>
                    <a:pt x="2202" y="787"/>
                  </a:lnTo>
                  <a:lnTo>
                    <a:pt x="2185" y="777"/>
                  </a:lnTo>
                  <a:lnTo>
                    <a:pt x="2166" y="770"/>
                  </a:lnTo>
                  <a:lnTo>
                    <a:pt x="2146" y="767"/>
                  </a:lnTo>
                  <a:lnTo>
                    <a:pt x="1931" y="767"/>
                  </a:lnTo>
                  <a:close/>
                  <a:moveTo>
                    <a:pt x="429" y="338"/>
                  </a:moveTo>
                  <a:lnTo>
                    <a:pt x="405" y="341"/>
                  </a:lnTo>
                  <a:lnTo>
                    <a:pt x="383" y="350"/>
                  </a:lnTo>
                  <a:lnTo>
                    <a:pt x="365" y="364"/>
                  </a:lnTo>
                  <a:lnTo>
                    <a:pt x="350" y="383"/>
                  </a:lnTo>
                  <a:lnTo>
                    <a:pt x="341" y="404"/>
                  </a:lnTo>
                  <a:lnTo>
                    <a:pt x="338" y="429"/>
                  </a:lnTo>
                  <a:lnTo>
                    <a:pt x="338" y="1636"/>
                  </a:lnTo>
                  <a:lnTo>
                    <a:pt x="341" y="1657"/>
                  </a:lnTo>
                  <a:lnTo>
                    <a:pt x="347" y="1676"/>
                  </a:lnTo>
                  <a:lnTo>
                    <a:pt x="358" y="1693"/>
                  </a:lnTo>
                  <a:lnTo>
                    <a:pt x="372" y="1707"/>
                  </a:lnTo>
                  <a:lnTo>
                    <a:pt x="389" y="1718"/>
                  </a:lnTo>
                  <a:lnTo>
                    <a:pt x="408" y="1725"/>
                  </a:lnTo>
                  <a:lnTo>
                    <a:pt x="429" y="1727"/>
                  </a:lnTo>
                  <a:lnTo>
                    <a:pt x="1502" y="1727"/>
                  </a:lnTo>
                  <a:lnTo>
                    <a:pt x="1522" y="1725"/>
                  </a:lnTo>
                  <a:lnTo>
                    <a:pt x="1542" y="1718"/>
                  </a:lnTo>
                  <a:lnTo>
                    <a:pt x="1559" y="1707"/>
                  </a:lnTo>
                  <a:lnTo>
                    <a:pt x="1572" y="1693"/>
                  </a:lnTo>
                  <a:lnTo>
                    <a:pt x="1584" y="1676"/>
                  </a:lnTo>
                  <a:lnTo>
                    <a:pt x="1590" y="1657"/>
                  </a:lnTo>
                  <a:lnTo>
                    <a:pt x="1593" y="1636"/>
                  </a:lnTo>
                  <a:lnTo>
                    <a:pt x="1593" y="429"/>
                  </a:lnTo>
                  <a:lnTo>
                    <a:pt x="1590" y="408"/>
                  </a:lnTo>
                  <a:lnTo>
                    <a:pt x="1584" y="389"/>
                  </a:lnTo>
                  <a:lnTo>
                    <a:pt x="1572" y="372"/>
                  </a:lnTo>
                  <a:lnTo>
                    <a:pt x="1559" y="358"/>
                  </a:lnTo>
                  <a:lnTo>
                    <a:pt x="1542" y="347"/>
                  </a:lnTo>
                  <a:lnTo>
                    <a:pt x="1522" y="340"/>
                  </a:lnTo>
                  <a:lnTo>
                    <a:pt x="1502" y="338"/>
                  </a:lnTo>
                  <a:lnTo>
                    <a:pt x="429" y="338"/>
                  </a:lnTo>
                  <a:close/>
                  <a:moveTo>
                    <a:pt x="121" y="0"/>
                  </a:moveTo>
                  <a:lnTo>
                    <a:pt x="2453" y="0"/>
                  </a:lnTo>
                  <a:lnTo>
                    <a:pt x="2480" y="3"/>
                  </a:lnTo>
                  <a:lnTo>
                    <a:pt x="2506" y="12"/>
                  </a:lnTo>
                  <a:lnTo>
                    <a:pt x="2528" y="26"/>
                  </a:lnTo>
                  <a:lnTo>
                    <a:pt x="2547" y="45"/>
                  </a:lnTo>
                  <a:lnTo>
                    <a:pt x="2562" y="67"/>
                  </a:lnTo>
                  <a:lnTo>
                    <a:pt x="2571" y="93"/>
                  </a:lnTo>
                  <a:lnTo>
                    <a:pt x="2574" y="121"/>
                  </a:lnTo>
                  <a:lnTo>
                    <a:pt x="2574" y="3312"/>
                  </a:lnTo>
                  <a:lnTo>
                    <a:pt x="2571" y="3340"/>
                  </a:lnTo>
                  <a:lnTo>
                    <a:pt x="2562" y="3365"/>
                  </a:lnTo>
                  <a:lnTo>
                    <a:pt x="2547" y="3388"/>
                  </a:lnTo>
                  <a:lnTo>
                    <a:pt x="2528" y="3407"/>
                  </a:lnTo>
                  <a:lnTo>
                    <a:pt x="2506" y="3421"/>
                  </a:lnTo>
                  <a:lnTo>
                    <a:pt x="2480" y="3430"/>
                  </a:lnTo>
                  <a:lnTo>
                    <a:pt x="2453" y="3433"/>
                  </a:lnTo>
                  <a:lnTo>
                    <a:pt x="121" y="3433"/>
                  </a:lnTo>
                  <a:lnTo>
                    <a:pt x="94" y="3430"/>
                  </a:lnTo>
                  <a:lnTo>
                    <a:pt x="68" y="3421"/>
                  </a:lnTo>
                  <a:lnTo>
                    <a:pt x="46" y="3407"/>
                  </a:lnTo>
                  <a:lnTo>
                    <a:pt x="27" y="3388"/>
                  </a:lnTo>
                  <a:lnTo>
                    <a:pt x="13" y="3365"/>
                  </a:lnTo>
                  <a:lnTo>
                    <a:pt x="3" y="3340"/>
                  </a:lnTo>
                  <a:lnTo>
                    <a:pt x="0" y="3312"/>
                  </a:lnTo>
                  <a:lnTo>
                    <a:pt x="0" y="121"/>
                  </a:lnTo>
                  <a:lnTo>
                    <a:pt x="3" y="93"/>
                  </a:lnTo>
                  <a:lnTo>
                    <a:pt x="13" y="67"/>
                  </a:lnTo>
                  <a:lnTo>
                    <a:pt x="27" y="45"/>
                  </a:lnTo>
                  <a:lnTo>
                    <a:pt x="46" y="26"/>
                  </a:lnTo>
                  <a:lnTo>
                    <a:pt x="68" y="12"/>
                  </a:lnTo>
                  <a:lnTo>
                    <a:pt x="94" y="3"/>
                  </a:lnTo>
                  <a:lnTo>
                    <a:pt x="12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26" name="Shape 12526"/>
          <p:cNvGrpSpPr/>
          <p:nvPr/>
        </p:nvGrpSpPr>
        <p:grpSpPr>
          <a:xfrm>
            <a:off x="6925725" y="2800576"/>
            <a:ext cx="220006" cy="257086"/>
            <a:chOff x="3222625" y="3940175"/>
            <a:chExt cx="423863" cy="495300"/>
          </a:xfrm>
        </p:grpSpPr>
        <p:sp>
          <p:nvSpPr>
            <p:cNvPr id="12527" name="Shape 12527"/>
            <p:cNvSpPr/>
            <p:nvPr/>
          </p:nvSpPr>
          <p:spPr>
            <a:xfrm>
              <a:off x="3382963" y="3940175"/>
              <a:ext cx="103188" cy="103188"/>
            </a:xfrm>
            <a:custGeom>
              <a:avLst/>
              <a:gdLst/>
              <a:ahLst/>
              <a:cxnLst/>
              <a:rect l="0" t="0" r="0" b="0"/>
              <a:pathLst>
                <a:path w="718" h="715" extrusionOk="0">
                  <a:moveTo>
                    <a:pt x="359" y="0"/>
                  </a:moveTo>
                  <a:lnTo>
                    <a:pt x="407" y="3"/>
                  </a:lnTo>
                  <a:lnTo>
                    <a:pt x="454" y="13"/>
                  </a:lnTo>
                  <a:lnTo>
                    <a:pt x="498" y="27"/>
                  </a:lnTo>
                  <a:lnTo>
                    <a:pt x="540" y="48"/>
                  </a:lnTo>
                  <a:lnTo>
                    <a:pt x="578" y="74"/>
                  </a:lnTo>
                  <a:lnTo>
                    <a:pt x="612" y="105"/>
                  </a:lnTo>
                  <a:lnTo>
                    <a:pt x="642" y="139"/>
                  </a:lnTo>
                  <a:lnTo>
                    <a:pt x="669" y="177"/>
                  </a:lnTo>
                  <a:lnTo>
                    <a:pt x="690" y="218"/>
                  </a:lnTo>
                  <a:lnTo>
                    <a:pt x="704" y="262"/>
                  </a:lnTo>
                  <a:lnTo>
                    <a:pt x="714" y="309"/>
                  </a:lnTo>
                  <a:lnTo>
                    <a:pt x="718" y="357"/>
                  </a:lnTo>
                  <a:lnTo>
                    <a:pt x="714" y="405"/>
                  </a:lnTo>
                  <a:lnTo>
                    <a:pt x="704" y="452"/>
                  </a:lnTo>
                  <a:lnTo>
                    <a:pt x="690" y="496"/>
                  </a:lnTo>
                  <a:lnTo>
                    <a:pt x="669" y="538"/>
                  </a:lnTo>
                  <a:lnTo>
                    <a:pt x="642" y="575"/>
                  </a:lnTo>
                  <a:lnTo>
                    <a:pt x="612" y="610"/>
                  </a:lnTo>
                  <a:lnTo>
                    <a:pt x="578" y="640"/>
                  </a:lnTo>
                  <a:lnTo>
                    <a:pt x="540" y="666"/>
                  </a:lnTo>
                  <a:lnTo>
                    <a:pt x="498" y="687"/>
                  </a:lnTo>
                  <a:lnTo>
                    <a:pt x="454" y="701"/>
                  </a:lnTo>
                  <a:lnTo>
                    <a:pt x="407" y="712"/>
                  </a:lnTo>
                  <a:lnTo>
                    <a:pt x="359" y="715"/>
                  </a:lnTo>
                  <a:lnTo>
                    <a:pt x="311" y="712"/>
                  </a:lnTo>
                  <a:lnTo>
                    <a:pt x="263" y="701"/>
                  </a:lnTo>
                  <a:lnTo>
                    <a:pt x="219" y="687"/>
                  </a:lnTo>
                  <a:lnTo>
                    <a:pt x="178" y="666"/>
                  </a:lnTo>
                  <a:lnTo>
                    <a:pt x="140" y="640"/>
                  </a:lnTo>
                  <a:lnTo>
                    <a:pt x="105" y="610"/>
                  </a:lnTo>
                  <a:lnTo>
                    <a:pt x="75" y="575"/>
                  </a:lnTo>
                  <a:lnTo>
                    <a:pt x="49" y="538"/>
                  </a:lnTo>
                  <a:lnTo>
                    <a:pt x="28" y="496"/>
                  </a:lnTo>
                  <a:lnTo>
                    <a:pt x="13" y="452"/>
                  </a:lnTo>
                  <a:lnTo>
                    <a:pt x="4" y="405"/>
                  </a:lnTo>
                  <a:lnTo>
                    <a:pt x="0" y="357"/>
                  </a:lnTo>
                  <a:lnTo>
                    <a:pt x="4" y="309"/>
                  </a:lnTo>
                  <a:lnTo>
                    <a:pt x="13" y="262"/>
                  </a:lnTo>
                  <a:lnTo>
                    <a:pt x="28" y="218"/>
                  </a:lnTo>
                  <a:lnTo>
                    <a:pt x="49" y="177"/>
                  </a:lnTo>
                  <a:lnTo>
                    <a:pt x="75" y="139"/>
                  </a:lnTo>
                  <a:lnTo>
                    <a:pt x="105" y="105"/>
                  </a:lnTo>
                  <a:lnTo>
                    <a:pt x="140" y="74"/>
                  </a:lnTo>
                  <a:lnTo>
                    <a:pt x="178" y="48"/>
                  </a:lnTo>
                  <a:lnTo>
                    <a:pt x="219" y="27"/>
                  </a:lnTo>
                  <a:lnTo>
                    <a:pt x="263" y="13"/>
                  </a:lnTo>
                  <a:lnTo>
                    <a:pt x="311" y="3"/>
                  </a:lnTo>
                  <a:lnTo>
                    <a:pt x="3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8" name="Shape 12528"/>
            <p:cNvSpPr/>
            <p:nvPr/>
          </p:nvSpPr>
          <p:spPr>
            <a:xfrm>
              <a:off x="3346450" y="4064000"/>
              <a:ext cx="176213" cy="319088"/>
            </a:xfrm>
            <a:custGeom>
              <a:avLst/>
              <a:gdLst/>
              <a:ahLst/>
              <a:cxnLst/>
              <a:rect l="0" t="0" r="0" b="0"/>
              <a:pathLst>
                <a:path w="1223" h="2207" extrusionOk="0">
                  <a:moveTo>
                    <a:pt x="330" y="0"/>
                  </a:moveTo>
                  <a:lnTo>
                    <a:pt x="343" y="3"/>
                  </a:lnTo>
                  <a:lnTo>
                    <a:pt x="353" y="9"/>
                  </a:lnTo>
                  <a:lnTo>
                    <a:pt x="360" y="21"/>
                  </a:lnTo>
                  <a:lnTo>
                    <a:pt x="575" y="609"/>
                  </a:lnTo>
                  <a:lnTo>
                    <a:pt x="581" y="620"/>
                  </a:lnTo>
                  <a:lnTo>
                    <a:pt x="590" y="628"/>
                  </a:lnTo>
                  <a:lnTo>
                    <a:pt x="600" y="633"/>
                  </a:lnTo>
                  <a:lnTo>
                    <a:pt x="612" y="635"/>
                  </a:lnTo>
                  <a:lnTo>
                    <a:pt x="623" y="633"/>
                  </a:lnTo>
                  <a:lnTo>
                    <a:pt x="634" y="628"/>
                  </a:lnTo>
                  <a:lnTo>
                    <a:pt x="642" y="620"/>
                  </a:lnTo>
                  <a:lnTo>
                    <a:pt x="648" y="609"/>
                  </a:lnTo>
                  <a:lnTo>
                    <a:pt x="863" y="21"/>
                  </a:lnTo>
                  <a:lnTo>
                    <a:pt x="869" y="10"/>
                  </a:lnTo>
                  <a:lnTo>
                    <a:pt x="879" y="3"/>
                  </a:lnTo>
                  <a:lnTo>
                    <a:pt x="890" y="0"/>
                  </a:lnTo>
                  <a:lnTo>
                    <a:pt x="903" y="1"/>
                  </a:lnTo>
                  <a:lnTo>
                    <a:pt x="1005" y="32"/>
                  </a:lnTo>
                  <a:lnTo>
                    <a:pt x="1005" y="33"/>
                  </a:lnTo>
                  <a:lnTo>
                    <a:pt x="1043" y="48"/>
                  </a:lnTo>
                  <a:lnTo>
                    <a:pt x="1078" y="68"/>
                  </a:lnTo>
                  <a:lnTo>
                    <a:pt x="1110" y="90"/>
                  </a:lnTo>
                  <a:lnTo>
                    <a:pt x="1138" y="117"/>
                  </a:lnTo>
                  <a:lnTo>
                    <a:pt x="1163" y="147"/>
                  </a:lnTo>
                  <a:lnTo>
                    <a:pt x="1184" y="180"/>
                  </a:lnTo>
                  <a:lnTo>
                    <a:pt x="1200" y="215"/>
                  </a:lnTo>
                  <a:lnTo>
                    <a:pt x="1213" y="252"/>
                  </a:lnTo>
                  <a:lnTo>
                    <a:pt x="1220" y="292"/>
                  </a:lnTo>
                  <a:lnTo>
                    <a:pt x="1223" y="331"/>
                  </a:lnTo>
                  <a:lnTo>
                    <a:pt x="1223" y="956"/>
                  </a:lnTo>
                  <a:lnTo>
                    <a:pt x="1222" y="965"/>
                  </a:lnTo>
                  <a:lnTo>
                    <a:pt x="1218" y="973"/>
                  </a:lnTo>
                  <a:lnTo>
                    <a:pt x="993" y="1314"/>
                  </a:lnTo>
                  <a:lnTo>
                    <a:pt x="993" y="2176"/>
                  </a:lnTo>
                  <a:lnTo>
                    <a:pt x="991" y="2188"/>
                  </a:lnTo>
                  <a:lnTo>
                    <a:pt x="984" y="2198"/>
                  </a:lnTo>
                  <a:lnTo>
                    <a:pt x="974" y="2205"/>
                  </a:lnTo>
                  <a:lnTo>
                    <a:pt x="961" y="2207"/>
                  </a:lnTo>
                  <a:lnTo>
                    <a:pt x="262" y="2207"/>
                  </a:lnTo>
                  <a:lnTo>
                    <a:pt x="250" y="2205"/>
                  </a:lnTo>
                  <a:lnTo>
                    <a:pt x="239" y="2198"/>
                  </a:lnTo>
                  <a:lnTo>
                    <a:pt x="233" y="2188"/>
                  </a:lnTo>
                  <a:lnTo>
                    <a:pt x="231" y="2176"/>
                  </a:lnTo>
                  <a:lnTo>
                    <a:pt x="231" y="1314"/>
                  </a:lnTo>
                  <a:lnTo>
                    <a:pt x="6" y="973"/>
                  </a:lnTo>
                  <a:lnTo>
                    <a:pt x="1" y="965"/>
                  </a:lnTo>
                  <a:lnTo>
                    <a:pt x="0" y="955"/>
                  </a:lnTo>
                  <a:lnTo>
                    <a:pt x="0" y="334"/>
                  </a:lnTo>
                  <a:lnTo>
                    <a:pt x="3" y="293"/>
                  </a:lnTo>
                  <a:lnTo>
                    <a:pt x="11" y="253"/>
                  </a:lnTo>
                  <a:lnTo>
                    <a:pt x="22" y="217"/>
                  </a:lnTo>
                  <a:lnTo>
                    <a:pt x="39" y="181"/>
                  </a:lnTo>
                  <a:lnTo>
                    <a:pt x="60" y="148"/>
                  </a:lnTo>
                  <a:lnTo>
                    <a:pt x="85" y="118"/>
                  </a:lnTo>
                  <a:lnTo>
                    <a:pt x="113" y="90"/>
                  </a:lnTo>
                  <a:lnTo>
                    <a:pt x="146" y="68"/>
                  </a:lnTo>
                  <a:lnTo>
                    <a:pt x="180" y="48"/>
                  </a:lnTo>
                  <a:lnTo>
                    <a:pt x="218" y="32"/>
                  </a:lnTo>
                  <a:lnTo>
                    <a:pt x="221" y="32"/>
                  </a:lnTo>
                  <a:lnTo>
                    <a:pt x="229" y="30"/>
                  </a:lnTo>
                  <a:lnTo>
                    <a:pt x="238" y="27"/>
                  </a:lnTo>
                  <a:lnTo>
                    <a:pt x="252" y="23"/>
                  </a:lnTo>
                  <a:lnTo>
                    <a:pt x="265" y="18"/>
                  </a:lnTo>
                  <a:lnTo>
                    <a:pt x="281" y="14"/>
                  </a:lnTo>
                  <a:lnTo>
                    <a:pt x="296" y="10"/>
                  </a:lnTo>
                  <a:lnTo>
                    <a:pt x="308" y="6"/>
                  </a:lnTo>
                  <a:lnTo>
                    <a:pt x="320" y="3"/>
                  </a:lnTo>
                  <a:lnTo>
                    <a:pt x="327" y="1"/>
                  </a:lnTo>
                  <a:lnTo>
                    <a:pt x="33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29" name="Shape 12529"/>
            <p:cNvSpPr/>
            <p:nvPr/>
          </p:nvSpPr>
          <p:spPr>
            <a:xfrm>
              <a:off x="3222625" y="4324350"/>
              <a:ext cx="141288" cy="104775"/>
            </a:xfrm>
            <a:custGeom>
              <a:avLst/>
              <a:gdLst/>
              <a:ahLst/>
              <a:cxnLst/>
              <a:rect l="0" t="0" r="0" b="0"/>
              <a:pathLst>
                <a:path w="974" h="722" extrusionOk="0">
                  <a:moveTo>
                    <a:pt x="256" y="0"/>
                  </a:moveTo>
                  <a:lnTo>
                    <a:pt x="280" y="1"/>
                  </a:lnTo>
                  <a:lnTo>
                    <a:pt x="302" y="8"/>
                  </a:lnTo>
                  <a:lnTo>
                    <a:pt x="321" y="19"/>
                  </a:lnTo>
                  <a:lnTo>
                    <a:pt x="338" y="35"/>
                  </a:lnTo>
                  <a:lnTo>
                    <a:pt x="351" y="54"/>
                  </a:lnTo>
                  <a:lnTo>
                    <a:pt x="359" y="75"/>
                  </a:lnTo>
                  <a:lnTo>
                    <a:pt x="362" y="97"/>
                  </a:lnTo>
                  <a:lnTo>
                    <a:pt x="361" y="120"/>
                  </a:lnTo>
                  <a:lnTo>
                    <a:pt x="354" y="142"/>
                  </a:lnTo>
                  <a:lnTo>
                    <a:pt x="294" y="278"/>
                  </a:lnTo>
                  <a:lnTo>
                    <a:pt x="974" y="14"/>
                  </a:lnTo>
                  <a:lnTo>
                    <a:pt x="974" y="232"/>
                  </a:lnTo>
                  <a:lnTo>
                    <a:pt x="367" y="467"/>
                  </a:lnTo>
                  <a:lnTo>
                    <a:pt x="505" y="528"/>
                  </a:lnTo>
                  <a:lnTo>
                    <a:pt x="524" y="539"/>
                  </a:lnTo>
                  <a:lnTo>
                    <a:pt x="541" y="555"/>
                  </a:lnTo>
                  <a:lnTo>
                    <a:pt x="554" y="573"/>
                  </a:lnTo>
                  <a:lnTo>
                    <a:pt x="562" y="594"/>
                  </a:lnTo>
                  <a:lnTo>
                    <a:pt x="565" y="616"/>
                  </a:lnTo>
                  <a:lnTo>
                    <a:pt x="564" y="639"/>
                  </a:lnTo>
                  <a:lnTo>
                    <a:pt x="557" y="661"/>
                  </a:lnTo>
                  <a:lnTo>
                    <a:pt x="546" y="679"/>
                  </a:lnTo>
                  <a:lnTo>
                    <a:pt x="534" y="693"/>
                  </a:lnTo>
                  <a:lnTo>
                    <a:pt x="518" y="706"/>
                  </a:lnTo>
                  <a:lnTo>
                    <a:pt x="501" y="714"/>
                  </a:lnTo>
                  <a:lnTo>
                    <a:pt x="483" y="720"/>
                  </a:lnTo>
                  <a:lnTo>
                    <a:pt x="464" y="722"/>
                  </a:lnTo>
                  <a:lnTo>
                    <a:pt x="443" y="720"/>
                  </a:lnTo>
                  <a:lnTo>
                    <a:pt x="423" y="713"/>
                  </a:lnTo>
                  <a:lnTo>
                    <a:pt x="61" y="555"/>
                  </a:lnTo>
                  <a:lnTo>
                    <a:pt x="40" y="543"/>
                  </a:lnTo>
                  <a:lnTo>
                    <a:pt x="24" y="528"/>
                  </a:lnTo>
                  <a:lnTo>
                    <a:pt x="12" y="509"/>
                  </a:lnTo>
                  <a:lnTo>
                    <a:pt x="3" y="488"/>
                  </a:lnTo>
                  <a:lnTo>
                    <a:pt x="0" y="466"/>
                  </a:lnTo>
                  <a:lnTo>
                    <a:pt x="1" y="443"/>
                  </a:lnTo>
                  <a:lnTo>
                    <a:pt x="8" y="421"/>
                  </a:lnTo>
                  <a:lnTo>
                    <a:pt x="168" y="60"/>
                  </a:lnTo>
                  <a:lnTo>
                    <a:pt x="179" y="40"/>
                  </a:lnTo>
                  <a:lnTo>
                    <a:pt x="195" y="24"/>
                  </a:lnTo>
                  <a:lnTo>
                    <a:pt x="214" y="11"/>
                  </a:lnTo>
                  <a:lnTo>
                    <a:pt x="235" y="3"/>
                  </a:lnTo>
                  <a:lnTo>
                    <a:pt x="2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0" name="Shape 12530"/>
            <p:cNvSpPr/>
            <p:nvPr/>
          </p:nvSpPr>
          <p:spPr>
            <a:xfrm>
              <a:off x="3225800" y="4194175"/>
              <a:ext cx="138113" cy="104775"/>
            </a:xfrm>
            <a:custGeom>
              <a:avLst/>
              <a:gdLst/>
              <a:ahLst/>
              <a:cxnLst/>
              <a:rect l="0" t="0" r="0" b="0"/>
              <a:pathLst>
                <a:path w="950" h="726" extrusionOk="0">
                  <a:moveTo>
                    <a:pt x="479" y="0"/>
                  </a:moveTo>
                  <a:lnTo>
                    <a:pt x="500" y="4"/>
                  </a:lnTo>
                  <a:lnTo>
                    <a:pt x="520" y="14"/>
                  </a:lnTo>
                  <a:lnTo>
                    <a:pt x="539" y="26"/>
                  </a:lnTo>
                  <a:lnTo>
                    <a:pt x="554" y="44"/>
                  </a:lnTo>
                  <a:lnTo>
                    <a:pt x="564" y="65"/>
                  </a:lnTo>
                  <a:lnTo>
                    <a:pt x="571" y="87"/>
                  </a:lnTo>
                  <a:lnTo>
                    <a:pt x="572" y="110"/>
                  </a:lnTo>
                  <a:lnTo>
                    <a:pt x="567" y="132"/>
                  </a:lnTo>
                  <a:lnTo>
                    <a:pt x="558" y="153"/>
                  </a:lnTo>
                  <a:lnTo>
                    <a:pt x="544" y="170"/>
                  </a:lnTo>
                  <a:lnTo>
                    <a:pt x="528" y="185"/>
                  </a:lnTo>
                  <a:lnTo>
                    <a:pt x="507" y="196"/>
                  </a:lnTo>
                  <a:lnTo>
                    <a:pt x="368" y="251"/>
                  </a:lnTo>
                  <a:lnTo>
                    <a:pt x="950" y="505"/>
                  </a:lnTo>
                  <a:lnTo>
                    <a:pt x="950" y="726"/>
                  </a:lnTo>
                  <a:lnTo>
                    <a:pt x="286" y="436"/>
                  </a:lnTo>
                  <a:lnTo>
                    <a:pt x="339" y="575"/>
                  </a:lnTo>
                  <a:lnTo>
                    <a:pt x="346" y="598"/>
                  </a:lnTo>
                  <a:lnTo>
                    <a:pt x="347" y="620"/>
                  </a:lnTo>
                  <a:lnTo>
                    <a:pt x="342" y="642"/>
                  </a:lnTo>
                  <a:lnTo>
                    <a:pt x="333" y="663"/>
                  </a:lnTo>
                  <a:lnTo>
                    <a:pt x="319" y="680"/>
                  </a:lnTo>
                  <a:lnTo>
                    <a:pt x="303" y="695"/>
                  </a:lnTo>
                  <a:lnTo>
                    <a:pt x="282" y="707"/>
                  </a:lnTo>
                  <a:lnTo>
                    <a:pt x="264" y="712"/>
                  </a:lnTo>
                  <a:lnTo>
                    <a:pt x="245" y="714"/>
                  </a:lnTo>
                  <a:lnTo>
                    <a:pt x="225" y="712"/>
                  </a:lnTo>
                  <a:lnTo>
                    <a:pt x="205" y="706"/>
                  </a:lnTo>
                  <a:lnTo>
                    <a:pt x="187" y="696"/>
                  </a:lnTo>
                  <a:lnTo>
                    <a:pt x="173" y="684"/>
                  </a:lnTo>
                  <a:lnTo>
                    <a:pt x="159" y="668"/>
                  </a:lnTo>
                  <a:lnTo>
                    <a:pt x="150" y="649"/>
                  </a:lnTo>
                  <a:lnTo>
                    <a:pt x="6" y="282"/>
                  </a:lnTo>
                  <a:lnTo>
                    <a:pt x="0" y="259"/>
                  </a:lnTo>
                  <a:lnTo>
                    <a:pt x="0" y="236"/>
                  </a:lnTo>
                  <a:lnTo>
                    <a:pt x="4" y="214"/>
                  </a:lnTo>
                  <a:lnTo>
                    <a:pt x="13" y="194"/>
                  </a:lnTo>
                  <a:lnTo>
                    <a:pt x="26" y="176"/>
                  </a:lnTo>
                  <a:lnTo>
                    <a:pt x="43" y="161"/>
                  </a:lnTo>
                  <a:lnTo>
                    <a:pt x="64" y="150"/>
                  </a:lnTo>
                  <a:lnTo>
                    <a:pt x="432" y="6"/>
                  </a:lnTo>
                  <a:lnTo>
                    <a:pt x="455" y="1"/>
                  </a:lnTo>
                  <a:lnTo>
                    <a:pt x="4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1" name="Shape 12531"/>
            <p:cNvSpPr/>
            <p:nvPr/>
          </p:nvSpPr>
          <p:spPr>
            <a:xfrm>
              <a:off x="3505200" y="4330700"/>
              <a:ext cx="138113" cy="104775"/>
            </a:xfrm>
            <a:custGeom>
              <a:avLst/>
              <a:gdLst/>
              <a:ahLst/>
              <a:cxnLst/>
              <a:rect l="0" t="0" r="0" b="0"/>
              <a:pathLst>
                <a:path w="949" h="726" extrusionOk="0">
                  <a:moveTo>
                    <a:pt x="0" y="0"/>
                  </a:moveTo>
                  <a:lnTo>
                    <a:pt x="664" y="290"/>
                  </a:lnTo>
                  <a:lnTo>
                    <a:pt x="610" y="151"/>
                  </a:lnTo>
                  <a:lnTo>
                    <a:pt x="604" y="129"/>
                  </a:lnTo>
                  <a:lnTo>
                    <a:pt x="603" y="107"/>
                  </a:lnTo>
                  <a:lnTo>
                    <a:pt x="607" y="85"/>
                  </a:lnTo>
                  <a:lnTo>
                    <a:pt x="616" y="64"/>
                  </a:lnTo>
                  <a:lnTo>
                    <a:pt x="630" y="46"/>
                  </a:lnTo>
                  <a:lnTo>
                    <a:pt x="647" y="30"/>
                  </a:lnTo>
                  <a:lnTo>
                    <a:pt x="668" y="20"/>
                  </a:lnTo>
                  <a:lnTo>
                    <a:pt x="691" y="14"/>
                  </a:lnTo>
                  <a:lnTo>
                    <a:pt x="713" y="14"/>
                  </a:lnTo>
                  <a:lnTo>
                    <a:pt x="735" y="18"/>
                  </a:lnTo>
                  <a:lnTo>
                    <a:pt x="756" y="26"/>
                  </a:lnTo>
                  <a:lnTo>
                    <a:pt x="773" y="40"/>
                  </a:lnTo>
                  <a:lnTo>
                    <a:pt x="788" y="57"/>
                  </a:lnTo>
                  <a:lnTo>
                    <a:pt x="800" y="77"/>
                  </a:lnTo>
                  <a:lnTo>
                    <a:pt x="943" y="445"/>
                  </a:lnTo>
                  <a:lnTo>
                    <a:pt x="949" y="468"/>
                  </a:lnTo>
                  <a:lnTo>
                    <a:pt x="949" y="491"/>
                  </a:lnTo>
                  <a:lnTo>
                    <a:pt x="945" y="512"/>
                  </a:lnTo>
                  <a:lnTo>
                    <a:pt x="937" y="532"/>
                  </a:lnTo>
                  <a:lnTo>
                    <a:pt x="923" y="551"/>
                  </a:lnTo>
                  <a:lnTo>
                    <a:pt x="906" y="566"/>
                  </a:lnTo>
                  <a:lnTo>
                    <a:pt x="886" y="576"/>
                  </a:lnTo>
                  <a:lnTo>
                    <a:pt x="517" y="720"/>
                  </a:lnTo>
                  <a:lnTo>
                    <a:pt x="498" y="725"/>
                  </a:lnTo>
                  <a:lnTo>
                    <a:pt x="479" y="726"/>
                  </a:lnTo>
                  <a:lnTo>
                    <a:pt x="459" y="724"/>
                  </a:lnTo>
                  <a:lnTo>
                    <a:pt x="441" y="719"/>
                  </a:lnTo>
                  <a:lnTo>
                    <a:pt x="423" y="710"/>
                  </a:lnTo>
                  <a:lnTo>
                    <a:pt x="407" y="696"/>
                  </a:lnTo>
                  <a:lnTo>
                    <a:pt x="395" y="680"/>
                  </a:lnTo>
                  <a:lnTo>
                    <a:pt x="385" y="662"/>
                  </a:lnTo>
                  <a:lnTo>
                    <a:pt x="379" y="639"/>
                  </a:lnTo>
                  <a:lnTo>
                    <a:pt x="378" y="617"/>
                  </a:lnTo>
                  <a:lnTo>
                    <a:pt x="383" y="595"/>
                  </a:lnTo>
                  <a:lnTo>
                    <a:pt x="391" y="574"/>
                  </a:lnTo>
                  <a:lnTo>
                    <a:pt x="405" y="556"/>
                  </a:lnTo>
                  <a:lnTo>
                    <a:pt x="422" y="542"/>
                  </a:lnTo>
                  <a:lnTo>
                    <a:pt x="443" y="530"/>
                  </a:lnTo>
                  <a:lnTo>
                    <a:pt x="582" y="476"/>
                  </a:lnTo>
                  <a:lnTo>
                    <a:pt x="0" y="22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2" name="Shape 12532"/>
            <p:cNvSpPr/>
            <p:nvPr/>
          </p:nvSpPr>
          <p:spPr>
            <a:xfrm>
              <a:off x="3505200" y="4200525"/>
              <a:ext cx="141288" cy="104775"/>
            </a:xfrm>
            <a:custGeom>
              <a:avLst/>
              <a:gdLst/>
              <a:ahLst/>
              <a:cxnLst/>
              <a:rect l="0" t="0" r="0" b="0"/>
              <a:pathLst>
                <a:path w="973" h="722" extrusionOk="0">
                  <a:moveTo>
                    <a:pt x="505" y="0"/>
                  </a:moveTo>
                  <a:lnTo>
                    <a:pt x="529" y="1"/>
                  </a:lnTo>
                  <a:lnTo>
                    <a:pt x="551" y="8"/>
                  </a:lnTo>
                  <a:lnTo>
                    <a:pt x="913" y="167"/>
                  </a:lnTo>
                  <a:lnTo>
                    <a:pt x="934" y="178"/>
                  </a:lnTo>
                  <a:lnTo>
                    <a:pt x="949" y="194"/>
                  </a:lnTo>
                  <a:lnTo>
                    <a:pt x="962" y="213"/>
                  </a:lnTo>
                  <a:lnTo>
                    <a:pt x="970" y="234"/>
                  </a:lnTo>
                  <a:lnTo>
                    <a:pt x="973" y="256"/>
                  </a:lnTo>
                  <a:lnTo>
                    <a:pt x="972" y="279"/>
                  </a:lnTo>
                  <a:lnTo>
                    <a:pt x="965" y="300"/>
                  </a:lnTo>
                  <a:lnTo>
                    <a:pt x="806" y="661"/>
                  </a:lnTo>
                  <a:lnTo>
                    <a:pt x="797" y="679"/>
                  </a:lnTo>
                  <a:lnTo>
                    <a:pt x="783" y="694"/>
                  </a:lnTo>
                  <a:lnTo>
                    <a:pt x="768" y="706"/>
                  </a:lnTo>
                  <a:lnTo>
                    <a:pt x="750" y="715"/>
                  </a:lnTo>
                  <a:lnTo>
                    <a:pt x="733" y="720"/>
                  </a:lnTo>
                  <a:lnTo>
                    <a:pt x="713" y="722"/>
                  </a:lnTo>
                  <a:lnTo>
                    <a:pt x="692" y="720"/>
                  </a:lnTo>
                  <a:lnTo>
                    <a:pt x="672" y="714"/>
                  </a:lnTo>
                  <a:lnTo>
                    <a:pt x="652" y="702"/>
                  </a:lnTo>
                  <a:lnTo>
                    <a:pt x="635" y="686"/>
                  </a:lnTo>
                  <a:lnTo>
                    <a:pt x="623" y="668"/>
                  </a:lnTo>
                  <a:lnTo>
                    <a:pt x="614" y="647"/>
                  </a:lnTo>
                  <a:lnTo>
                    <a:pt x="611" y="625"/>
                  </a:lnTo>
                  <a:lnTo>
                    <a:pt x="612" y="602"/>
                  </a:lnTo>
                  <a:lnTo>
                    <a:pt x="620" y="580"/>
                  </a:lnTo>
                  <a:lnTo>
                    <a:pt x="679" y="443"/>
                  </a:lnTo>
                  <a:lnTo>
                    <a:pt x="0" y="707"/>
                  </a:lnTo>
                  <a:lnTo>
                    <a:pt x="0" y="489"/>
                  </a:lnTo>
                  <a:lnTo>
                    <a:pt x="606" y="255"/>
                  </a:lnTo>
                  <a:lnTo>
                    <a:pt x="469" y="194"/>
                  </a:lnTo>
                  <a:lnTo>
                    <a:pt x="449" y="183"/>
                  </a:lnTo>
                  <a:lnTo>
                    <a:pt x="432" y="167"/>
                  </a:lnTo>
                  <a:lnTo>
                    <a:pt x="420" y="148"/>
                  </a:lnTo>
                  <a:lnTo>
                    <a:pt x="411" y="127"/>
                  </a:lnTo>
                  <a:lnTo>
                    <a:pt x="408" y="105"/>
                  </a:lnTo>
                  <a:lnTo>
                    <a:pt x="409" y="82"/>
                  </a:lnTo>
                  <a:lnTo>
                    <a:pt x="417" y="60"/>
                  </a:lnTo>
                  <a:lnTo>
                    <a:pt x="428" y="40"/>
                  </a:lnTo>
                  <a:lnTo>
                    <a:pt x="444" y="24"/>
                  </a:lnTo>
                  <a:lnTo>
                    <a:pt x="463" y="11"/>
                  </a:lnTo>
                  <a:lnTo>
                    <a:pt x="484" y="3"/>
                  </a:lnTo>
                  <a:lnTo>
                    <a:pt x="50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3" name="Shape 12533"/>
            <p:cNvSpPr/>
            <p:nvPr/>
          </p:nvSpPr>
          <p:spPr>
            <a:xfrm>
              <a:off x="3421063" y="4064000"/>
              <a:ext cx="26988" cy="68263"/>
            </a:xfrm>
            <a:custGeom>
              <a:avLst/>
              <a:gdLst/>
              <a:ahLst/>
              <a:cxnLst/>
              <a:rect l="0" t="0" r="0" b="0"/>
              <a:pathLst>
                <a:path w="186" h="476" extrusionOk="0">
                  <a:moveTo>
                    <a:pt x="45" y="0"/>
                  </a:moveTo>
                  <a:lnTo>
                    <a:pt x="141" y="0"/>
                  </a:lnTo>
                  <a:lnTo>
                    <a:pt x="153" y="2"/>
                  </a:lnTo>
                  <a:lnTo>
                    <a:pt x="165" y="6"/>
                  </a:lnTo>
                  <a:lnTo>
                    <a:pt x="174" y="14"/>
                  </a:lnTo>
                  <a:lnTo>
                    <a:pt x="183" y="26"/>
                  </a:lnTo>
                  <a:lnTo>
                    <a:pt x="186" y="39"/>
                  </a:lnTo>
                  <a:lnTo>
                    <a:pt x="185" y="53"/>
                  </a:lnTo>
                  <a:lnTo>
                    <a:pt x="181" y="65"/>
                  </a:lnTo>
                  <a:lnTo>
                    <a:pt x="129" y="143"/>
                  </a:lnTo>
                  <a:lnTo>
                    <a:pt x="153" y="343"/>
                  </a:lnTo>
                  <a:lnTo>
                    <a:pt x="106" y="467"/>
                  </a:lnTo>
                  <a:lnTo>
                    <a:pt x="102" y="473"/>
                  </a:lnTo>
                  <a:lnTo>
                    <a:pt x="96" y="476"/>
                  </a:lnTo>
                  <a:lnTo>
                    <a:pt x="90" y="476"/>
                  </a:lnTo>
                  <a:lnTo>
                    <a:pt x="83" y="473"/>
                  </a:lnTo>
                  <a:lnTo>
                    <a:pt x="79" y="467"/>
                  </a:lnTo>
                  <a:lnTo>
                    <a:pt x="32" y="343"/>
                  </a:lnTo>
                  <a:lnTo>
                    <a:pt x="56" y="143"/>
                  </a:lnTo>
                  <a:lnTo>
                    <a:pt x="5" y="65"/>
                  </a:lnTo>
                  <a:lnTo>
                    <a:pt x="1" y="53"/>
                  </a:lnTo>
                  <a:lnTo>
                    <a:pt x="0" y="39"/>
                  </a:lnTo>
                  <a:lnTo>
                    <a:pt x="3" y="26"/>
                  </a:lnTo>
                  <a:lnTo>
                    <a:pt x="11" y="14"/>
                  </a:lnTo>
                  <a:lnTo>
                    <a:pt x="20" y="6"/>
                  </a:lnTo>
                  <a:lnTo>
                    <a:pt x="32" y="2"/>
                  </a:lnTo>
                  <a:lnTo>
                    <a:pt x="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34" name="Shape 12534"/>
          <p:cNvGrpSpPr/>
          <p:nvPr/>
        </p:nvGrpSpPr>
        <p:grpSpPr>
          <a:xfrm>
            <a:off x="4743061" y="496608"/>
            <a:ext cx="226972" cy="232767"/>
            <a:chOff x="8985250" y="1125538"/>
            <a:chExt cx="373063" cy="382588"/>
          </a:xfrm>
        </p:grpSpPr>
        <p:sp>
          <p:nvSpPr>
            <p:cNvPr id="12535" name="Shape 12535"/>
            <p:cNvSpPr/>
            <p:nvPr/>
          </p:nvSpPr>
          <p:spPr>
            <a:xfrm>
              <a:off x="9199563" y="1149351"/>
              <a:ext cx="53975" cy="53975"/>
            </a:xfrm>
            <a:custGeom>
              <a:avLst/>
              <a:gdLst/>
              <a:ahLst/>
              <a:cxnLst/>
              <a:rect l="0" t="0" r="0" b="0"/>
              <a:pathLst>
                <a:path w="474" h="476" extrusionOk="0">
                  <a:moveTo>
                    <a:pt x="0" y="0"/>
                  </a:moveTo>
                  <a:lnTo>
                    <a:pt x="474" y="476"/>
                  </a:lnTo>
                  <a:lnTo>
                    <a:pt x="0" y="47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6" name="Shape 12536"/>
            <p:cNvSpPr/>
            <p:nvPr/>
          </p:nvSpPr>
          <p:spPr>
            <a:xfrm>
              <a:off x="8985250" y="1125538"/>
              <a:ext cx="293688" cy="382588"/>
            </a:xfrm>
            <a:custGeom>
              <a:avLst/>
              <a:gdLst/>
              <a:ahLst/>
              <a:cxnLst/>
              <a:rect l="0" t="0" r="0" b="0"/>
              <a:pathLst>
                <a:path w="2584" h="3376" extrusionOk="0">
                  <a:moveTo>
                    <a:pt x="392" y="1560"/>
                  </a:moveTo>
                  <a:lnTo>
                    <a:pt x="368" y="1563"/>
                  </a:lnTo>
                  <a:lnTo>
                    <a:pt x="348" y="1572"/>
                  </a:lnTo>
                  <a:lnTo>
                    <a:pt x="329" y="1585"/>
                  </a:lnTo>
                  <a:lnTo>
                    <a:pt x="316" y="1604"/>
                  </a:lnTo>
                  <a:lnTo>
                    <a:pt x="307" y="1624"/>
                  </a:lnTo>
                  <a:lnTo>
                    <a:pt x="304" y="1648"/>
                  </a:lnTo>
                  <a:lnTo>
                    <a:pt x="307" y="1672"/>
                  </a:lnTo>
                  <a:lnTo>
                    <a:pt x="316" y="1692"/>
                  </a:lnTo>
                  <a:lnTo>
                    <a:pt x="329" y="1710"/>
                  </a:lnTo>
                  <a:lnTo>
                    <a:pt x="348" y="1724"/>
                  </a:lnTo>
                  <a:lnTo>
                    <a:pt x="368" y="1733"/>
                  </a:lnTo>
                  <a:lnTo>
                    <a:pt x="392" y="1736"/>
                  </a:lnTo>
                  <a:lnTo>
                    <a:pt x="1470" y="1736"/>
                  </a:lnTo>
                  <a:lnTo>
                    <a:pt x="1494" y="1733"/>
                  </a:lnTo>
                  <a:lnTo>
                    <a:pt x="1514" y="1724"/>
                  </a:lnTo>
                  <a:lnTo>
                    <a:pt x="1531" y="1710"/>
                  </a:lnTo>
                  <a:lnTo>
                    <a:pt x="1546" y="1692"/>
                  </a:lnTo>
                  <a:lnTo>
                    <a:pt x="1555" y="1672"/>
                  </a:lnTo>
                  <a:lnTo>
                    <a:pt x="1558" y="1648"/>
                  </a:lnTo>
                  <a:lnTo>
                    <a:pt x="1555" y="1624"/>
                  </a:lnTo>
                  <a:lnTo>
                    <a:pt x="1546" y="1604"/>
                  </a:lnTo>
                  <a:lnTo>
                    <a:pt x="1531" y="1585"/>
                  </a:lnTo>
                  <a:lnTo>
                    <a:pt x="1514" y="1572"/>
                  </a:lnTo>
                  <a:lnTo>
                    <a:pt x="1494" y="1563"/>
                  </a:lnTo>
                  <a:lnTo>
                    <a:pt x="1470" y="1560"/>
                  </a:lnTo>
                  <a:lnTo>
                    <a:pt x="392" y="1560"/>
                  </a:lnTo>
                  <a:close/>
                  <a:moveTo>
                    <a:pt x="392" y="1031"/>
                  </a:moveTo>
                  <a:lnTo>
                    <a:pt x="372" y="1034"/>
                  </a:lnTo>
                  <a:lnTo>
                    <a:pt x="354" y="1040"/>
                  </a:lnTo>
                  <a:lnTo>
                    <a:pt x="338" y="1050"/>
                  </a:lnTo>
                  <a:lnTo>
                    <a:pt x="323" y="1064"/>
                  </a:lnTo>
                  <a:lnTo>
                    <a:pt x="313" y="1080"/>
                  </a:lnTo>
                  <a:lnTo>
                    <a:pt x="306" y="1099"/>
                  </a:lnTo>
                  <a:lnTo>
                    <a:pt x="304" y="1119"/>
                  </a:lnTo>
                  <a:lnTo>
                    <a:pt x="307" y="1143"/>
                  </a:lnTo>
                  <a:lnTo>
                    <a:pt x="316" y="1163"/>
                  </a:lnTo>
                  <a:lnTo>
                    <a:pt x="329" y="1182"/>
                  </a:lnTo>
                  <a:lnTo>
                    <a:pt x="348" y="1195"/>
                  </a:lnTo>
                  <a:lnTo>
                    <a:pt x="368" y="1204"/>
                  </a:lnTo>
                  <a:lnTo>
                    <a:pt x="392" y="1207"/>
                  </a:lnTo>
                  <a:lnTo>
                    <a:pt x="1470" y="1207"/>
                  </a:lnTo>
                  <a:lnTo>
                    <a:pt x="1494" y="1204"/>
                  </a:lnTo>
                  <a:lnTo>
                    <a:pt x="1514" y="1195"/>
                  </a:lnTo>
                  <a:lnTo>
                    <a:pt x="1531" y="1182"/>
                  </a:lnTo>
                  <a:lnTo>
                    <a:pt x="1546" y="1163"/>
                  </a:lnTo>
                  <a:lnTo>
                    <a:pt x="1555" y="1143"/>
                  </a:lnTo>
                  <a:lnTo>
                    <a:pt x="1558" y="1119"/>
                  </a:lnTo>
                  <a:lnTo>
                    <a:pt x="1555" y="1097"/>
                  </a:lnTo>
                  <a:lnTo>
                    <a:pt x="1546" y="1075"/>
                  </a:lnTo>
                  <a:lnTo>
                    <a:pt x="1531" y="1058"/>
                  </a:lnTo>
                  <a:lnTo>
                    <a:pt x="1514" y="1043"/>
                  </a:lnTo>
                  <a:lnTo>
                    <a:pt x="1494" y="1034"/>
                  </a:lnTo>
                  <a:lnTo>
                    <a:pt x="1470" y="1031"/>
                  </a:lnTo>
                  <a:lnTo>
                    <a:pt x="392" y="1031"/>
                  </a:lnTo>
                  <a:close/>
                  <a:moveTo>
                    <a:pt x="392" y="499"/>
                  </a:moveTo>
                  <a:lnTo>
                    <a:pt x="368" y="502"/>
                  </a:lnTo>
                  <a:lnTo>
                    <a:pt x="348" y="511"/>
                  </a:lnTo>
                  <a:lnTo>
                    <a:pt x="330" y="525"/>
                  </a:lnTo>
                  <a:lnTo>
                    <a:pt x="316" y="542"/>
                  </a:lnTo>
                  <a:lnTo>
                    <a:pt x="307" y="564"/>
                  </a:lnTo>
                  <a:lnTo>
                    <a:pt x="304" y="587"/>
                  </a:lnTo>
                  <a:lnTo>
                    <a:pt x="307" y="610"/>
                  </a:lnTo>
                  <a:lnTo>
                    <a:pt x="316" y="632"/>
                  </a:lnTo>
                  <a:lnTo>
                    <a:pt x="329" y="649"/>
                  </a:lnTo>
                  <a:lnTo>
                    <a:pt x="348" y="663"/>
                  </a:lnTo>
                  <a:lnTo>
                    <a:pt x="368" y="673"/>
                  </a:lnTo>
                  <a:lnTo>
                    <a:pt x="392" y="676"/>
                  </a:lnTo>
                  <a:lnTo>
                    <a:pt x="1470" y="676"/>
                  </a:lnTo>
                  <a:lnTo>
                    <a:pt x="1494" y="673"/>
                  </a:lnTo>
                  <a:lnTo>
                    <a:pt x="1514" y="663"/>
                  </a:lnTo>
                  <a:lnTo>
                    <a:pt x="1531" y="649"/>
                  </a:lnTo>
                  <a:lnTo>
                    <a:pt x="1546" y="632"/>
                  </a:lnTo>
                  <a:lnTo>
                    <a:pt x="1555" y="610"/>
                  </a:lnTo>
                  <a:lnTo>
                    <a:pt x="1558" y="587"/>
                  </a:lnTo>
                  <a:lnTo>
                    <a:pt x="1555" y="564"/>
                  </a:lnTo>
                  <a:lnTo>
                    <a:pt x="1546" y="542"/>
                  </a:lnTo>
                  <a:lnTo>
                    <a:pt x="1531" y="525"/>
                  </a:lnTo>
                  <a:lnTo>
                    <a:pt x="1514" y="511"/>
                  </a:lnTo>
                  <a:lnTo>
                    <a:pt x="1494" y="502"/>
                  </a:lnTo>
                  <a:lnTo>
                    <a:pt x="1470" y="499"/>
                  </a:lnTo>
                  <a:lnTo>
                    <a:pt x="392" y="499"/>
                  </a:lnTo>
                  <a:close/>
                  <a:moveTo>
                    <a:pt x="0" y="0"/>
                  </a:moveTo>
                  <a:lnTo>
                    <a:pt x="1719" y="0"/>
                  </a:lnTo>
                  <a:lnTo>
                    <a:pt x="1719" y="774"/>
                  </a:lnTo>
                  <a:lnTo>
                    <a:pt x="1722" y="798"/>
                  </a:lnTo>
                  <a:lnTo>
                    <a:pt x="1731" y="819"/>
                  </a:lnTo>
                  <a:lnTo>
                    <a:pt x="1744" y="837"/>
                  </a:lnTo>
                  <a:lnTo>
                    <a:pt x="1763" y="851"/>
                  </a:lnTo>
                  <a:lnTo>
                    <a:pt x="1783" y="859"/>
                  </a:lnTo>
                  <a:lnTo>
                    <a:pt x="1807" y="863"/>
                  </a:lnTo>
                  <a:lnTo>
                    <a:pt x="2580" y="863"/>
                  </a:lnTo>
                  <a:lnTo>
                    <a:pt x="2580" y="1360"/>
                  </a:lnTo>
                  <a:lnTo>
                    <a:pt x="1777" y="2167"/>
                  </a:lnTo>
                  <a:lnTo>
                    <a:pt x="1500" y="3085"/>
                  </a:lnTo>
                  <a:lnTo>
                    <a:pt x="2314" y="2910"/>
                  </a:lnTo>
                  <a:lnTo>
                    <a:pt x="2584" y="2639"/>
                  </a:lnTo>
                  <a:lnTo>
                    <a:pt x="2584" y="3376"/>
                  </a:lnTo>
                  <a:lnTo>
                    <a:pt x="0" y="337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7" name="Shape 12537"/>
            <p:cNvSpPr/>
            <p:nvPr/>
          </p:nvSpPr>
          <p:spPr>
            <a:xfrm>
              <a:off x="9210675" y="1271588"/>
              <a:ext cx="147638" cy="147638"/>
            </a:xfrm>
            <a:custGeom>
              <a:avLst/>
              <a:gdLst/>
              <a:ahLst/>
              <a:cxnLst/>
              <a:rect l="0" t="0" r="0" b="0"/>
              <a:pathLst>
                <a:path w="1294" h="1301" extrusionOk="0">
                  <a:moveTo>
                    <a:pt x="906" y="0"/>
                  </a:moveTo>
                  <a:lnTo>
                    <a:pt x="1294" y="391"/>
                  </a:lnTo>
                  <a:lnTo>
                    <a:pt x="390" y="1301"/>
                  </a:lnTo>
                  <a:lnTo>
                    <a:pt x="0" y="910"/>
                  </a:lnTo>
                  <a:lnTo>
                    <a:pt x="9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38" name="Shape 12538"/>
            <p:cNvSpPr/>
            <p:nvPr/>
          </p:nvSpPr>
          <p:spPr>
            <a:xfrm>
              <a:off x="9185275" y="1392238"/>
              <a:ext cx="52388" cy="53975"/>
            </a:xfrm>
            <a:custGeom>
              <a:avLst/>
              <a:gdLst/>
              <a:ahLst/>
              <a:cxnLst/>
              <a:rect l="0" t="0" r="0" b="0"/>
              <a:pathLst>
                <a:path w="464" h="469" extrusionOk="0">
                  <a:moveTo>
                    <a:pt x="141" y="0"/>
                  </a:moveTo>
                  <a:lnTo>
                    <a:pt x="464" y="325"/>
                  </a:lnTo>
                  <a:lnTo>
                    <a:pt x="0" y="469"/>
                  </a:lnTo>
                  <a:lnTo>
                    <a:pt x="1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39" name="Shape 12539"/>
          <p:cNvGrpSpPr/>
          <p:nvPr/>
        </p:nvGrpSpPr>
        <p:grpSpPr>
          <a:xfrm>
            <a:off x="359349" y="497092"/>
            <a:ext cx="231801" cy="231800"/>
            <a:chOff x="760413" y="2024063"/>
            <a:chExt cx="381000" cy="380999"/>
          </a:xfrm>
        </p:grpSpPr>
        <p:sp>
          <p:nvSpPr>
            <p:cNvPr id="12540" name="Shape 12540"/>
            <p:cNvSpPr/>
            <p:nvPr/>
          </p:nvSpPr>
          <p:spPr>
            <a:xfrm>
              <a:off x="760413" y="2362200"/>
              <a:ext cx="381000" cy="42862"/>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1" name="Shape 12541"/>
            <p:cNvSpPr/>
            <p:nvPr/>
          </p:nvSpPr>
          <p:spPr>
            <a:xfrm>
              <a:off x="788988" y="2024063"/>
              <a:ext cx="80963" cy="319087"/>
            </a:xfrm>
            <a:custGeom>
              <a:avLst/>
              <a:gdLst/>
              <a:ahLst/>
              <a:cxnLst/>
              <a:rect l="0" t="0" r="0" b="0"/>
              <a:pathLst>
                <a:path w="714" h="2815" extrusionOk="0">
                  <a:moveTo>
                    <a:pt x="0" y="0"/>
                  </a:moveTo>
                  <a:lnTo>
                    <a:pt x="692" y="0"/>
                  </a:lnTo>
                  <a:lnTo>
                    <a:pt x="701" y="2"/>
                  </a:lnTo>
                  <a:lnTo>
                    <a:pt x="709" y="8"/>
                  </a:lnTo>
                  <a:lnTo>
                    <a:pt x="711" y="18"/>
                  </a:lnTo>
                  <a:lnTo>
                    <a:pt x="714" y="18"/>
                  </a:lnTo>
                  <a:lnTo>
                    <a:pt x="714" y="2815"/>
                  </a:lnTo>
                  <a:lnTo>
                    <a:pt x="0" y="281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2" name="Shape 12542"/>
            <p:cNvSpPr/>
            <p:nvPr/>
          </p:nvSpPr>
          <p:spPr>
            <a:xfrm>
              <a:off x="911226" y="2062163"/>
              <a:ext cx="80963" cy="28098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3" name="Shape 12543"/>
            <p:cNvSpPr/>
            <p:nvPr/>
          </p:nvSpPr>
          <p:spPr>
            <a:xfrm>
              <a:off x="1031876" y="2114550"/>
              <a:ext cx="80963" cy="2286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544" name="Shape 12544"/>
          <p:cNvSpPr/>
          <p:nvPr/>
        </p:nvSpPr>
        <p:spPr>
          <a:xfrm>
            <a:off x="975767" y="497091"/>
            <a:ext cx="104310" cy="107208"/>
          </a:xfrm>
          <a:custGeom>
            <a:avLst/>
            <a:gdLst/>
            <a:ahLst/>
            <a:cxnLst/>
            <a:rect l="0" t="0" r="0" b="0"/>
            <a:pathLst>
              <a:path w="1510" h="1548" extrusionOk="0">
                <a:moveTo>
                  <a:pt x="755" y="0"/>
                </a:moveTo>
                <a:lnTo>
                  <a:pt x="988" y="509"/>
                </a:lnTo>
                <a:lnTo>
                  <a:pt x="1510" y="590"/>
                </a:lnTo>
                <a:lnTo>
                  <a:pt x="1133" y="988"/>
                </a:lnTo>
                <a:lnTo>
                  <a:pt x="1221" y="1548"/>
                </a:lnTo>
                <a:lnTo>
                  <a:pt x="755" y="1283"/>
                </a:lnTo>
                <a:lnTo>
                  <a:pt x="290" y="1548"/>
                </a:lnTo>
                <a:lnTo>
                  <a:pt x="378" y="988"/>
                </a:lnTo>
                <a:lnTo>
                  <a:pt x="0" y="590"/>
                </a:lnTo>
                <a:lnTo>
                  <a:pt x="523" y="509"/>
                </a:lnTo>
                <a:lnTo>
                  <a:pt x="7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5" name="Shape 12545"/>
          <p:cNvSpPr/>
          <p:nvPr/>
        </p:nvSpPr>
        <p:spPr>
          <a:xfrm>
            <a:off x="1040478" y="622650"/>
            <a:ext cx="104310" cy="106242"/>
          </a:xfrm>
          <a:custGeom>
            <a:avLst/>
            <a:gdLst/>
            <a:ahLst/>
            <a:cxnLst/>
            <a:rect l="0" t="0" r="0" b="0"/>
            <a:pathLst>
              <a:path w="1509" h="1549" extrusionOk="0">
                <a:moveTo>
                  <a:pt x="754" y="0"/>
                </a:moveTo>
                <a:lnTo>
                  <a:pt x="987" y="510"/>
                </a:lnTo>
                <a:lnTo>
                  <a:pt x="1509" y="593"/>
                </a:lnTo>
                <a:lnTo>
                  <a:pt x="1132" y="988"/>
                </a:lnTo>
                <a:lnTo>
                  <a:pt x="1220" y="1549"/>
                </a:lnTo>
                <a:lnTo>
                  <a:pt x="754" y="1284"/>
                </a:lnTo>
                <a:lnTo>
                  <a:pt x="289" y="1549"/>
                </a:lnTo>
                <a:lnTo>
                  <a:pt x="377" y="988"/>
                </a:lnTo>
                <a:lnTo>
                  <a:pt x="0" y="593"/>
                </a:lnTo>
                <a:lnTo>
                  <a:pt x="522" y="510"/>
                </a:lnTo>
                <a:lnTo>
                  <a:pt x="7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6" name="Shape 12546"/>
          <p:cNvSpPr/>
          <p:nvPr/>
        </p:nvSpPr>
        <p:spPr>
          <a:xfrm>
            <a:off x="912022" y="622650"/>
            <a:ext cx="104310" cy="106242"/>
          </a:xfrm>
          <a:custGeom>
            <a:avLst/>
            <a:gdLst/>
            <a:ahLst/>
            <a:cxnLst/>
            <a:rect l="0" t="0" r="0" b="0"/>
            <a:pathLst>
              <a:path w="1510" h="1549" extrusionOk="0">
                <a:moveTo>
                  <a:pt x="755" y="0"/>
                </a:moveTo>
                <a:lnTo>
                  <a:pt x="987" y="510"/>
                </a:lnTo>
                <a:lnTo>
                  <a:pt x="1510" y="593"/>
                </a:lnTo>
                <a:lnTo>
                  <a:pt x="1133" y="988"/>
                </a:lnTo>
                <a:lnTo>
                  <a:pt x="1221" y="1549"/>
                </a:lnTo>
                <a:lnTo>
                  <a:pt x="755" y="1284"/>
                </a:lnTo>
                <a:lnTo>
                  <a:pt x="289" y="1549"/>
                </a:lnTo>
                <a:lnTo>
                  <a:pt x="377" y="988"/>
                </a:lnTo>
                <a:lnTo>
                  <a:pt x="0" y="593"/>
                </a:lnTo>
                <a:lnTo>
                  <a:pt x="522" y="510"/>
                </a:lnTo>
                <a:lnTo>
                  <a:pt x="7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547" name="Shape 12547"/>
          <p:cNvGrpSpPr/>
          <p:nvPr/>
        </p:nvGrpSpPr>
        <p:grpSpPr>
          <a:xfrm>
            <a:off x="1465660" y="500471"/>
            <a:ext cx="233733" cy="225041"/>
            <a:chOff x="1895475" y="2030413"/>
            <a:chExt cx="384175" cy="369888"/>
          </a:xfrm>
        </p:grpSpPr>
        <p:sp>
          <p:nvSpPr>
            <p:cNvPr id="12548" name="Shape 12548"/>
            <p:cNvSpPr/>
            <p:nvPr/>
          </p:nvSpPr>
          <p:spPr>
            <a:xfrm>
              <a:off x="1966913" y="2030413"/>
              <a:ext cx="241300" cy="369888"/>
            </a:xfrm>
            <a:custGeom>
              <a:avLst/>
              <a:gdLst/>
              <a:ahLst/>
              <a:cxnLst/>
              <a:rect l="0" t="0" r="0" b="0"/>
              <a:pathLst>
                <a:path w="2115" h="3262" extrusionOk="0">
                  <a:moveTo>
                    <a:pt x="1223" y="1848"/>
                  </a:moveTo>
                  <a:lnTo>
                    <a:pt x="1223" y="2556"/>
                  </a:lnTo>
                  <a:lnTo>
                    <a:pt x="1277" y="2549"/>
                  </a:lnTo>
                  <a:lnTo>
                    <a:pt x="1326" y="2540"/>
                  </a:lnTo>
                  <a:lnTo>
                    <a:pt x="1371" y="2526"/>
                  </a:lnTo>
                  <a:lnTo>
                    <a:pt x="1414" y="2511"/>
                  </a:lnTo>
                  <a:lnTo>
                    <a:pt x="1453" y="2492"/>
                  </a:lnTo>
                  <a:lnTo>
                    <a:pt x="1489" y="2471"/>
                  </a:lnTo>
                  <a:lnTo>
                    <a:pt x="1522" y="2446"/>
                  </a:lnTo>
                  <a:lnTo>
                    <a:pt x="1540" y="2434"/>
                  </a:lnTo>
                  <a:lnTo>
                    <a:pt x="1556" y="2419"/>
                  </a:lnTo>
                  <a:lnTo>
                    <a:pt x="1571" y="2399"/>
                  </a:lnTo>
                  <a:lnTo>
                    <a:pt x="1586" y="2377"/>
                  </a:lnTo>
                  <a:lnTo>
                    <a:pt x="1599" y="2351"/>
                  </a:lnTo>
                  <a:lnTo>
                    <a:pt x="1610" y="2323"/>
                  </a:lnTo>
                  <a:lnTo>
                    <a:pt x="1620" y="2293"/>
                  </a:lnTo>
                  <a:lnTo>
                    <a:pt x="1627" y="2262"/>
                  </a:lnTo>
                  <a:lnTo>
                    <a:pt x="1631" y="2229"/>
                  </a:lnTo>
                  <a:lnTo>
                    <a:pt x="1631" y="2195"/>
                  </a:lnTo>
                  <a:lnTo>
                    <a:pt x="1628" y="2162"/>
                  </a:lnTo>
                  <a:lnTo>
                    <a:pt x="1622" y="2127"/>
                  </a:lnTo>
                  <a:lnTo>
                    <a:pt x="1610" y="2093"/>
                  </a:lnTo>
                  <a:lnTo>
                    <a:pt x="1594" y="2060"/>
                  </a:lnTo>
                  <a:lnTo>
                    <a:pt x="1573" y="2028"/>
                  </a:lnTo>
                  <a:lnTo>
                    <a:pt x="1547" y="1999"/>
                  </a:lnTo>
                  <a:lnTo>
                    <a:pt x="1520" y="1975"/>
                  </a:lnTo>
                  <a:lnTo>
                    <a:pt x="1486" y="1954"/>
                  </a:lnTo>
                  <a:lnTo>
                    <a:pt x="1446" y="1931"/>
                  </a:lnTo>
                  <a:lnTo>
                    <a:pt x="1400" y="1911"/>
                  </a:lnTo>
                  <a:lnTo>
                    <a:pt x="1348" y="1889"/>
                  </a:lnTo>
                  <a:lnTo>
                    <a:pt x="1288" y="1869"/>
                  </a:lnTo>
                  <a:lnTo>
                    <a:pt x="1223" y="1848"/>
                  </a:lnTo>
                  <a:close/>
                  <a:moveTo>
                    <a:pt x="971" y="617"/>
                  </a:moveTo>
                  <a:lnTo>
                    <a:pt x="921" y="623"/>
                  </a:lnTo>
                  <a:lnTo>
                    <a:pt x="875" y="631"/>
                  </a:lnTo>
                  <a:lnTo>
                    <a:pt x="832" y="642"/>
                  </a:lnTo>
                  <a:lnTo>
                    <a:pt x="792" y="657"/>
                  </a:lnTo>
                  <a:lnTo>
                    <a:pt x="756" y="675"/>
                  </a:lnTo>
                  <a:lnTo>
                    <a:pt x="723" y="697"/>
                  </a:lnTo>
                  <a:lnTo>
                    <a:pt x="694" y="721"/>
                  </a:lnTo>
                  <a:lnTo>
                    <a:pt x="663" y="757"/>
                  </a:lnTo>
                  <a:lnTo>
                    <a:pt x="638" y="793"/>
                  </a:lnTo>
                  <a:lnTo>
                    <a:pt x="620" y="829"/>
                  </a:lnTo>
                  <a:lnTo>
                    <a:pt x="606" y="864"/>
                  </a:lnTo>
                  <a:lnTo>
                    <a:pt x="599" y="900"/>
                  </a:lnTo>
                  <a:lnTo>
                    <a:pt x="595" y="933"/>
                  </a:lnTo>
                  <a:lnTo>
                    <a:pt x="596" y="966"/>
                  </a:lnTo>
                  <a:lnTo>
                    <a:pt x="600" y="998"/>
                  </a:lnTo>
                  <a:lnTo>
                    <a:pt x="606" y="1028"/>
                  </a:lnTo>
                  <a:lnTo>
                    <a:pt x="616" y="1055"/>
                  </a:lnTo>
                  <a:lnTo>
                    <a:pt x="626" y="1081"/>
                  </a:lnTo>
                  <a:lnTo>
                    <a:pt x="637" y="1103"/>
                  </a:lnTo>
                  <a:lnTo>
                    <a:pt x="649" y="1123"/>
                  </a:lnTo>
                  <a:lnTo>
                    <a:pt x="662" y="1138"/>
                  </a:lnTo>
                  <a:lnTo>
                    <a:pt x="673" y="1151"/>
                  </a:lnTo>
                  <a:lnTo>
                    <a:pt x="698" y="1172"/>
                  </a:lnTo>
                  <a:lnTo>
                    <a:pt x="728" y="1194"/>
                  </a:lnTo>
                  <a:lnTo>
                    <a:pt x="765" y="1215"/>
                  </a:lnTo>
                  <a:lnTo>
                    <a:pt x="808" y="1237"/>
                  </a:lnTo>
                  <a:lnTo>
                    <a:pt x="857" y="1257"/>
                  </a:lnTo>
                  <a:lnTo>
                    <a:pt x="911" y="1278"/>
                  </a:lnTo>
                  <a:lnTo>
                    <a:pt x="971" y="1298"/>
                  </a:lnTo>
                  <a:lnTo>
                    <a:pt x="971" y="617"/>
                  </a:lnTo>
                  <a:close/>
                  <a:moveTo>
                    <a:pt x="971" y="0"/>
                  </a:moveTo>
                  <a:lnTo>
                    <a:pt x="1223" y="0"/>
                  </a:lnTo>
                  <a:lnTo>
                    <a:pt x="1223" y="201"/>
                  </a:lnTo>
                  <a:lnTo>
                    <a:pt x="1320" y="211"/>
                  </a:lnTo>
                  <a:lnTo>
                    <a:pt x="1414" y="227"/>
                  </a:lnTo>
                  <a:lnTo>
                    <a:pt x="1508" y="248"/>
                  </a:lnTo>
                  <a:lnTo>
                    <a:pt x="1600" y="276"/>
                  </a:lnTo>
                  <a:lnTo>
                    <a:pt x="1691" y="308"/>
                  </a:lnTo>
                  <a:lnTo>
                    <a:pt x="1781" y="346"/>
                  </a:lnTo>
                  <a:lnTo>
                    <a:pt x="1870" y="390"/>
                  </a:lnTo>
                  <a:lnTo>
                    <a:pt x="1957" y="441"/>
                  </a:lnTo>
                  <a:lnTo>
                    <a:pt x="2044" y="496"/>
                  </a:lnTo>
                  <a:lnTo>
                    <a:pt x="1789" y="859"/>
                  </a:lnTo>
                  <a:lnTo>
                    <a:pt x="1713" y="808"/>
                  </a:lnTo>
                  <a:lnTo>
                    <a:pt x="1635" y="764"/>
                  </a:lnTo>
                  <a:lnTo>
                    <a:pt x="1556" y="725"/>
                  </a:lnTo>
                  <a:lnTo>
                    <a:pt x="1476" y="694"/>
                  </a:lnTo>
                  <a:lnTo>
                    <a:pt x="1394" y="667"/>
                  </a:lnTo>
                  <a:lnTo>
                    <a:pt x="1310" y="646"/>
                  </a:lnTo>
                  <a:lnTo>
                    <a:pt x="1223" y="630"/>
                  </a:lnTo>
                  <a:lnTo>
                    <a:pt x="1223" y="1368"/>
                  </a:lnTo>
                  <a:lnTo>
                    <a:pt x="1235" y="1368"/>
                  </a:lnTo>
                  <a:lnTo>
                    <a:pt x="1317" y="1388"/>
                  </a:lnTo>
                  <a:lnTo>
                    <a:pt x="1392" y="1409"/>
                  </a:lnTo>
                  <a:lnTo>
                    <a:pt x="1462" y="1430"/>
                  </a:lnTo>
                  <a:lnTo>
                    <a:pt x="1526" y="1453"/>
                  </a:lnTo>
                  <a:lnTo>
                    <a:pt x="1585" y="1475"/>
                  </a:lnTo>
                  <a:lnTo>
                    <a:pt x="1638" y="1499"/>
                  </a:lnTo>
                  <a:lnTo>
                    <a:pt x="1686" y="1521"/>
                  </a:lnTo>
                  <a:lnTo>
                    <a:pt x="1729" y="1543"/>
                  </a:lnTo>
                  <a:lnTo>
                    <a:pt x="1767" y="1563"/>
                  </a:lnTo>
                  <a:lnTo>
                    <a:pt x="1801" y="1584"/>
                  </a:lnTo>
                  <a:lnTo>
                    <a:pt x="1829" y="1601"/>
                  </a:lnTo>
                  <a:lnTo>
                    <a:pt x="1853" y="1618"/>
                  </a:lnTo>
                  <a:lnTo>
                    <a:pt x="1872" y="1632"/>
                  </a:lnTo>
                  <a:lnTo>
                    <a:pt x="1888" y="1643"/>
                  </a:lnTo>
                  <a:lnTo>
                    <a:pt x="1898" y="1652"/>
                  </a:lnTo>
                  <a:lnTo>
                    <a:pt x="1904" y="1659"/>
                  </a:lnTo>
                  <a:lnTo>
                    <a:pt x="1907" y="1661"/>
                  </a:lnTo>
                  <a:lnTo>
                    <a:pt x="1952" y="1712"/>
                  </a:lnTo>
                  <a:lnTo>
                    <a:pt x="1991" y="1764"/>
                  </a:lnTo>
                  <a:lnTo>
                    <a:pt x="2025" y="1818"/>
                  </a:lnTo>
                  <a:lnTo>
                    <a:pt x="2053" y="1873"/>
                  </a:lnTo>
                  <a:lnTo>
                    <a:pt x="2075" y="1928"/>
                  </a:lnTo>
                  <a:lnTo>
                    <a:pt x="2092" y="1983"/>
                  </a:lnTo>
                  <a:lnTo>
                    <a:pt x="2104" y="2039"/>
                  </a:lnTo>
                  <a:lnTo>
                    <a:pt x="2112" y="2095"/>
                  </a:lnTo>
                  <a:lnTo>
                    <a:pt x="2115" y="2150"/>
                  </a:lnTo>
                  <a:lnTo>
                    <a:pt x="2115" y="2205"/>
                  </a:lnTo>
                  <a:lnTo>
                    <a:pt x="2110" y="2258"/>
                  </a:lnTo>
                  <a:lnTo>
                    <a:pt x="2103" y="2311"/>
                  </a:lnTo>
                  <a:lnTo>
                    <a:pt x="2092" y="2362"/>
                  </a:lnTo>
                  <a:lnTo>
                    <a:pt x="2079" y="2412"/>
                  </a:lnTo>
                  <a:lnTo>
                    <a:pt x="2062" y="2460"/>
                  </a:lnTo>
                  <a:lnTo>
                    <a:pt x="2043" y="2505"/>
                  </a:lnTo>
                  <a:lnTo>
                    <a:pt x="2022" y="2548"/>
                  </a:lnTo>
                  <a:lnTo>
                    <a:pt x="1999" y="2588"/>
                  </a:lnTo>
                  <a:lnTo>
                    <a:pt x="1975" y="2626"/>
                  </a:lnTo>
                  <a:lnTo>
                    <a:pt x="1950" y="2660"/>
                  </a:lnTo>
                  <a:lnTo>
                    <a:pt x="1924" y="2691"/>
                  </a:lnTo>
                  <a:lnTo>
                    <a:pt x="1896" y="2718"/>
                  </a:lnTo>
                  <a:lnTo>
                    <a:pt x="1869" y="2741"/>
                  </a:lnTo>
                  <a:lnTo>
                    <a:pt x="1866" y="2744"/>
                  </a:lnTo>
                  <a:lnTo>
                    <a:pt x="1861" y="2750"/>
                  </a:lnTo>
                  <a:lnTo>
                    <a:pt x="1851" y="2759"/>
                  </a:lnTo>
                  <a:lnTo>
                    <a:pt x="1837" y="2770"/>
                  </a:lnTo>
                  <a:lnTo>
                    <a:pt x="1820" y="2783"/>
                  </a:lnTo>
                  <a:lnTo>
                    <a:pt x="1799" y="2799"/>
                  </a:lnTo>
                  <a:lnTo>
                    <a:pt x="1774" y="2815"/>
                  </a:lnTo>
                  <a:lnTo>
                    <a:pt x="1745" y="2833"/>
                  </a:lnTo>
                  <a:lnTo>
                    <a:pt x="1712" y="2851"/>
                  </a:lnTo>
                  <a:lnTo>
                    <a:pt x="1674" y="2869"/>
                  </a:lnTo>
                  <a:lnTo>
                    <a:pt x="1633" y="2888"/>
                  </a:lnTo>
                  <a:lnTo>
                    <a:pt x="1588" y="2906"/>
                  </a:lnTo>
                  <a:lnTo>
                    <a:pt x="1537" y="2923"/>
                  </a:lnTo>
                  <a:lnTo>
                    <a:pt x="1484" y="2938"/>
                  </a:lnTo>
                  <a:lnTo>
                    <a:pt x="1426" y="2951"/>
                  </a:lnTo>
                  <a:lnTo>
                    <a:pt x="1363" y="2963"/>
                  </a:lnTo>
                  <a:lnTo>
                    <a:pt x="1295" y="2972"/>
                  </a:lnTo>
                  <a:lnTo>
                    <a:pt x="1223" y="2978"/>
                  </a:lnTo>
                  <a:lnTo>
                    <a:pt x="1223" y="3262"/>
                  </a:lnTo>
                  <a:lnTo>
                    <a:pt x="971" y="3262"/>
                  </a:lnTo>
                  <a:lnTo>
                    <a:pt x="971" y="2975"/>
                  </a:lnTo>
                  <a:lnTo>
                    <a:pt x="873" y="2962"/>
                  </a:lnTo>
                  <a:lnTo>
                    <a:pt x="778" y="2944"/>
                  </a:lnTo>
                  <a:lnTo>
                    <a:pt x="683" y="2921"/>
                  </a:lnTo>
                  <a:lnTo>
                    <a:pt x="592" y="2893"/>
                  </a:lnTo>
                  <a:lnTo>
                    <a:pt x="502" y="2859"/>
                  </a:lnTo>
                  <a:lnTo>
                    <a:pt x="413" y="2820"/>
                  </a:lnTo>
                  <a:lnTo>
                    <a:pt x="326" y="2775"/>
                  </a:lnTo>
                  <a:lnTo>
                    <a:pt x="242" y="2726"/>
                  </a:lnTo>
                  <a:lnTo>
                    <a:pt x="160" y="2672"/>
                  </a:lnTo>
                  <a:lnTo>
                    <a:pt x="79" y="2611"/>
                  </a:lnTo>
                  <a:lnTo>
                    <a:pt x="0" y="2546"/>
                  </a:lnTo>
                  <a:lnTo>
                    <a:pt x="287" y="2196"/>
                  </a:lnTo>
                  <a:lnTo>
                    <a:pt x="371" y="2265"/>
                  </a:lnTo>
                  <a:lnTo>
                    <a:pt x="455" y="2327"/>
                  </a:lnTo>
                  <a:lnTo>
                    <a:pt x="541" y="2381"/>
                  </a:lnTo>
                  <a:lnTo>
                    <a:pt x="625" y="2427"/>
                  </a:lnTo>
                  <a:lnTo>
                    <a:pt x="711" y="2466"/>
                  </a:lnTo>
                  <a:lnTo>
                    <a:pt x="796" y="2498"/>
                  </a:lnTo>
                  <a:lnTo>
                    <a:pt x="883" y="2522"/>
                  </a:lnTo>
                  <a:lnTo>
                    <a:pt x="971" y="2541"/>
                  </a:lnTo>
                  <a:lnTo>
                    <a:pt x="971" y="1778"/>
                  </a:lnTo>
                  <a:lnTo>
                    <a:pt x="874" y="1755"/>
                  </a:lnTo>
                  <a:lnTo>
                    <a:pt x="784" y="1728"/>
                  </a:lnTo>
                  <a:lnTo>
                    <a:pt x="699" y="1701"/>
                  </a:lnTo>
                  <a:lnTo>
                    <a:pt x="621" y="1672"/>
                  </a:lnTo>
                  <a:lnTo>
                    <a:pt x="548" y="1640"/>
                  </a:lnTo>
                  <a:lnTo>
                    <a:pt x="481" y="1607"/>
                  </a:lnTo>
                  <a:lnTo>
                    <a:pt x="420" y="1574"/>
                  </a:lnTo>
                  <a:lnTo>
                    <a:pt x="366" y="1538"/>
                  </a:lnTo>
                  <a:lnTo>
                    <a:pt x="317" y="1500"/>
                  </a:lnTo>
                  <a:lnTo>
                    <a:pt x="286" y="1471"/>
                  </a:lnTo>
                  <a:lnTo>
                    <a:pt x="257" y="1440"/>
                  </a:lnTo>
                  <a:lnTo>
                    <a:pt x="231" y="1409"/>
                  </a:lnTo>
                  <a:lnTo>
                    <a:pt x="207" y="1374"/>
                  </a:lnTo>
                  <a:lnTo>
                    <a:pt x="197" y="1358"/>
                  </a:lnTo>
                  <a:lnTo>
                    <a:pt x="185" y="1339"/>
                  </a:lnTo>
                  <a:lnTo>
                    <a:pt x="174" y="1315"/>
                  </a:lnTo>
                  <a:lnTo>
                    <a:pt x="163" y="1288"/>
                  </a:lnTo>
                  <a:lnTo>
                    <a:pt x="153" y="1257"/>
                  </a:lnTo>
                  <a:lnTo>
                    <a:pt x="142" y="1223"/>
                  </a:lnTo>
                  <a:lnTo>
                    <a:pt x="133" y="1185"/>
                  </a:lnTo>
                  <a:lnTo>
                    <a:pt x="125" y="1145"/>
                  </a:lnTo>
                  <a:lnTo>
                    <a:pt x="119" y="1103"/>
                  </a:lnTo>
                  <a:lnTo>
                    <a:pt x="115" y="1058"/>
                  </a:lnTo>
                  <a:lnTo>
                    <a:pt x="111" y="1012"/>
                  </a:lnTo>
                  <a:lnTo>
                    <a:pt x="111" y="965"/>
                  </a:lnTo>
                  <a:lnTo>
                    <a:pt x="115" y="916"/>
                  </a:lnTo>
                  <a:lnTo>
                    <a:pt x="120" y="867"/>
                  </a:lnTo>
                  <a:lnTo>
                    <a:pt x="129" y="817"/>
                  </a:lnTo>
                  <a:lnTo>
                    <a:pt x="141" y="766"/>
                  </a:lnTo>
                  <a:lnTo>
                    <a:pt x="158" y="716"/>
                  </a:lnTo>
                  <a:lnTo>
                    <a:pt x="177" y="666"/>
                  </a:lnTo>
                  <a:lnTo>
                    <a:pt x="202" y="617"/>
                  </a:lnTo>
                  <a:lnTo>
                    <a:pt x="232" y="568"/>
                  </a:lnTo>
                  <a:lnTo>
                    <a:pt x="265" y="521"/>
                  </a:lnTo>
                  <a:lnTo>
                    <a:pt x="304" y="475"/>
                  </a:lnTo>
                  <a:lnTo>
                    <a:pt x="350" y="431"/>
                  </a:lnTo>
                  <a:lnTo>
                    <a:pt x="399" y="390"/>
                  </a:lnTo>
                  <a:lnTo>
                    <a:pt x="450" y="353"/>
                  </a:lnTo>
                  <a:lnTo>
                    <a:pt x="506" y="320"/>
                  </a:lnTo>
                  <a:lnTo>
                    <a:pt x="563" y="290"/>
                  </a:lnTo>
                  <a:lnTo>
                    <a:pt x="624" y="264"/>
                  </a:lnTo>
                  <a:lnTo>
                    <a:pt x="687" y="243"/>
                  </a:lnTo>
                  <a:lnTo>
                    <a:pt x="754" y="226"/>
                  </a:lnTo>
                  <a:lnTo>
                    <a:pt x="823" y="211"/>
                  </a:lnTo>
                  <a:lnTo>
                    <a:pt x="896" y="202"/>
                  </a:lnTo>
                  <a:lnTo>
                    <a:pt x="971" y="196"/>
                  </a:lnTo>
                  <a:lnTo>
                    <a:pt x="9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49" name="Shape 12549"/>
            <p:cNvSpPr/>
            <p:nvPr/>
          </p:nvSpPr>
          <p:spPr>
            <a:xfrm>
              <a:off x="2184400" y="2144713"/>
              <a:ext cx="95250" cy="239713"/>
            </a:xfrm>
            <a:custGeom>
              <a:avLst/>
              <a:gdLst/>
              <a:ahLst/>
              <a:cxnLst/>
              <a:rect l="0" t="0" r="0" b="0"/>
              <a:pathLst>
                <a:path w="845" h="2114" extrusionOk="0">
                  <a:moveTo>
                    <a:pt x="0" y="0"/>
                  </a:moveTo>
                  <a:lnTo>
                    <a:pt x="543" y="0"/>
                  </a:lnTo>
                  <a:lnTo>
                    <a:pt x="543" y="1449"/>
                  </a:lnTo>
                  <a:lnTo>
                    <a:pt x="845" y="1449"/>
                  </a:lnTo>
                  <a:lnTo>
                    <a:pt x="272" y="2114"/>
                  </a:lnTo>
                  <a:lnTo>
                    <a:pt x="54" y="1859"/>
                  </a:lnTo>
                  <a:lnTo>
                    <a:pt x="107" y="1813"/>
                  </a:lnTo>
                  <a:lnTo>
                    <a:pt x="153" y="1764"/>
                  </a:lnTo>
                  <a:lnTo>
                    <a:pt x="194" y="1714"/>
                  </a:lnTo>
                  <a:lnTo>
                    <a:pt x="230" y="1662"/>
                  </a:lnTo>
                  <a:lnTo>
                    <a:pt x="261" y="1607"/>
                  </a:lnTo>
                  <a:lnTo>
                    <a:pt x="288" y="1551"/>
                  </a:lnTo>
                  <a:lnTo>
                    <a:pt x="310" y="1494"/>
                  </a:lnTo>
                  <a:lnTo>
                    <a:pt x="329" y="1433"/>
                  </a:lnTo>
                  <a:lnTo>
                    <a:pt x="342" y="1372"/>
                  </a:lnTo>
                  <a:lnTo>
                    <a:pt x="352" y="1309"/>
                  </a:lnTo>
                  <a:lnTo>
                    <a:pt x="358" y="1245"/>
                  </a:lnTo>
                  <a:lnTo>
                    <a:pt x="361" y="1178"/>
                  </a:lnTo>
                  <a:lnTo>
                    <a:pt x="359" y="1113"/>
                  </a:lnTo>
                  <a:lnTo>
                    <a:pt x="354" y="1050"/>
                  </a:lnTo>
                  <a:lnTo>
                    <a:pt x="345" y="992"/>
                  </a:lnTo>
                  <a:lnTo>
                    <a:pt x="333" y="936"/>
                  </a:lnTo>
                  <a:lnTo>
                    <a:pt x="316" y="884"/>
                  </a:lnTo>
                  <a:lnTo>
                    <a:pt x="299" y="835"/>
                  </a:lnTo>
                  <a:lnTo>
                    <a:pt x="278" y="790"/>
                  </a:lnTo>
                  <a:lnTo>
                    <a:pt x="256" y="747"/>
                  </a:lnTo>
                  <a:lnTo>
                    <a:pt x="233" y="708"/>
                  </a:lnTo>
                  <a:lnTo>
                    <a:pt x="208" y="671"/>
                  </a:lnTo>
                  <a:lnTo>
                    <a:pt x="184" y="638"/>
                  </a:lnTo>
                  <a:lnTo>
                    <a:pt x="159" y="607"/>
                  </a:lnTo>
                  <a:lnTo>
                    <a:pt x="135" y="581"/>
                  </a:lnTo>
                  <a:lnTo>
                    <a:pt x="111" y="556"/>
                  </a:lnTo>
                  <a:lnTo>
                    <a:pt x="88" y="536"/>
                  </a:lnTo>
                  <a:lnTo>
                    <a:pt x="68" y="517"/>
                  </a:lnTo>
                  <a:lnTo>
                    <a:pt x="48" y="502"/>
                  </a:lnTo>
                  <a:lnTo>
                    <a:pt x="32" y="490"/>
                  </a:lnTo>
                  <a:lnTo>
                    <a:pt x="19" y="479"/>
                  </a:lnTo>
                  <a:lnTo>
                    <a:pt x="9" y="472"/>
                  </a:lnTo>
                  <a:lnTo>
                    <a:pt x="2" y="468"/>
                  </a:lnTo>
                  <a:lnTo>
                    <a:pt x="0" y="46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0" name="Shape 12550"/>
            <p:cNvSpPr/>
            <p:nvPr/>
          </p:nvSpPr>
          <p:spPr>
            <a:xfrm>
              <a:off x="1895475" y="2047876"/>
              <a:ext cx="95250" cy="239713"/>
            </a:xfrm>
            <a:custGeom>
              <a:avLst/>
              <a:gdLst/>
              <a:ahLst/>
              <a:cxnLst/>
              <a:rect l="0" t="0" r="0" b="0"/>
              <a:pathLst>
                <a:path w="844" h="2119" extrusionOk="0">
                  <a:moveTo>
                    <a:pt x="570" y="0"/>
                  </a:moveTo>
                  <a:lnTo>
                    <a:pt x="799" y="265"/>
                  </a:lnTo>
                  <a:lnTo>
                    <a:pt x="756" y="319"/>
                  </a:lnTo>
                  <a:lnTo>
                    <a:pt x="718" y="377"/>
                  </a:lnTo>
                  <a:lnTo>
                    <a:pt x="685" y="437"/>
                  </a:lnTo>
                  <a:lnTo>
                    <a:pt x="658" y="499"/>
                  </a:lnTo>
                  <a:lnTo>
                    <a:pt x="636" y="564"/>
                  </a:lnTo>
                  <a:lnTo>
                    <a:pt x="617" y="631"/>
                  </a:lnTo>
                  <a:lnTo>
                    <a:pt x="605" y="700"/>
                  </a:lnTo>
                  <a:lnTo>
                    <a:pt x="596" y="773"/>
                  </a:lnTo>
                  <a:lnTo>
                    <a:pt x="594" y="847"/>
                  </a:lnTo>
                  <a:lnTo>
                    <a:pt x="593" y="850"/>
                  </a:lnTo>
                  <a:lnTo>
                    <a:pt x="593" y="859"/>
                  </a:lnTo>
                  <a:lnTo>
                    <a:pt x="593" y="873"/>
                  </a:lnTo>
                  <a:lnTo>
                    <a:pt x="593" y="893"/>
                  </a:lnTo>
                  <a:lnTo>
                    <a:pt x="594" y="916"/>
                  </a:lnTo>
                  <a:lnTo>
                    <a:pt x="596" y="944"/>
                  </a:lnTo>
                  <a:lnTo>
                    <a:pt x="600" y="976"/>
                  </a:lnTo>
                  <a:lnTo>
                    <a:pt x="605" y="1011"/>
                  </a:lnTo>
                  <a:lnTo>
                    <a:pt x="612" y="1047"/>
                  </a:lnTo>
                  <a:lnTo>
                    <a:pt x="620" y="1087"/>
                  </a:lnTo>
                  <a:lnTo>
                    <a:pt x="631" y="1128"/>
                  </a:lnTo>
                  <a:lnTo>
                    <a:pt x="646" y="1171"/>
                  </a:lnTo>
                  <a:lnTo>
                    <a:pt x="663" y="1214"/>
                  </a:lnTo>
                  <a:lnTo>
                    <a:pt x="683" y="1259"/>
                  </a:lnTo>
                  <a:lnTo>
                    <a:pt x="707" y="1302"/>
                  </a:lnTo>
                  <a:lnTo>
                    <a:pt x="735" y="1345"/>
                  </a:lnTo>
                  <a:lnTo>
                    <a:pt x="767" y="1388"/>
                  </a:lnTo>
                  <a:lnTo>
                    <a:pt x="803" y="1428"/>
                  </a:lnTo>
                  <a:lnTo>
                    <a:pt x="844" y="1466"/>
                  </a:lnTo>
                  <a:lnTo>
                    <a:pt x="844" y="1920"/>
                  </a:lnTo>
                  <a:lnTo>
                    <a:pt x="678" y="2119"/>
                  </a:lnTo>
                  <a:lnTo>
                    <a:pt x="678" y="2116"/>
                  </a:lnTo>
                  <a:lnTo>
                    <a:pt x="302" y="2116"/>
                  </a:lnTo>
                  <a:lnTo>
                    <a:pt x="302" y="667"/>
                  </a:lnTo>
                  <a:lnTo>
                    <a:pt x="0" y="667"/>
                  </a:lnTo>
                  <a:lnTo>
                    <a:pt x="57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51" name="Shape 12551"/>
          <p:cNvGrpSpPr/>
          <p:nvPr/>
        </p:nvGrpSpPr>
        <p:grpSpPr>
          <a:xfrm>
            <a:off x="2020264" y="538622"/>
            <a:ext cx="232766" cy="148739"/>
            <a:chOff x="2560638" y="2093913"/>
            <a:chExt cx="382587" cy="244475"/>
          </a:xfrm>
        </p:grpSpPr>
        <p:sp>
          <p:nvSpPr>
            <p:cNvPr id="12552" name="Shape 12552"/>
            <p:cNvSpPr/>
            <p:nvPr/>
          </p:nvSpPr>
          <p:spPr>
            <a:xfrm>
              <a:off x="2598738" y="2128838"/>
              <a:ext cx="276225" cy="174625"/>
            </a:xfrm>
            <a:custGeom>
              <a:avLst/>
              <a:gdLst/>
              <a:ahLst/>
              <a:cxnLst/>
              <a:rect l="0" t="0" r="0" b="0"/>
              <a:pathLst>
                <a:path w="2436" h="1544" extrusionOk="0">
                  <a:moveTo>
                    <a:pt x="710" y="759"/>
                  </a:moveTo>
                  <a:lnTo>
                    <a:pt x="659" y="762"/>
                  </a:lnTo>
                  <a:lnTo>
                    <a:pt x="609" y="770"/>
                  </a:lnTo>
                  <a:lnTo>
                    <a:pt x="561" y="783"/>
                  </a:lnTo>
                  <a:lnTo>
                    <a:pt x="514" y="802"/>
                  </a:lnTo>
                  <a:lnTo>
                    <a:pt x="470" y="824"/>
                  </a:lnTo>
                  <a:lnTo>
                    <a:pt x="428" y="852"/>
                  </a:lnTo>
                  <a:lnTo>
                    <a:pt x="389" y="882"/>
                  </a:lnTo>
                  <a:lnTo>
                    <a:pt x="353" y="918"/>
                  </a:lnTo>
                  <a:lnTo>
                    <a:pt x="319" y="956"/>
                  </a:lnTo>
                  <a:lnTo>
                    <a:pt x="289" y="998"/>
                  </a:lnTo>
                  <a:lnTo>
                    <a:pt x="262" y="1043"/>
                  </a:lnTo>
                  <a:lnTo>
                    <a:pt x="239" y="1091"/>
                  </a:lnTo>
                  <a:lnTo>
                    <a:pt x="255" y="1135"/>
                  </a:lnTo>
                  <a:lnTo>
                    <a:pt x="276" y="1175"/>
                  </a:lnTo>
                  <a:lnTo>
                    <a:pt x="303" y="1214"/>
                  </a:lnTo>
                  <a:lnTo>
                    <a:pt x="335" y="1251"/>
                  </a:lnTo>
                  <a:lnTo>
                    <a:pt x="369" y="1284"/>
                  </a:lnTo>
                  <a:lnTo>
                    <a:pt x="409" y="1313"/>
                  </a:lnTo>
                  <a:lnTo>
                    <a:pt x="452" y="1339"/>
                  </a:lnTo>
                  <a:lnTo>
                    <a:pt x="498" y="1360"/>
                  </a:lnTo>
                  <a:lnTo>
                    <a:pt x="548" y="1378"/>
                  </a:lnTo>
                  <a:lnTo>
                    <a:pt x="599" y="1390"/>
                  </a:lnTo>
                  <a:lnTo>
                    <a:pt x="654" y="1398"/>
                  </a:lnTo>
                  <a:lnTo>
                    <a:pt x="710" y="1401"/>
                  </a:lnTo>
                  <a:lnTo>
                    <a:pt x="766" y="1398"/>
                  </a:lnTo>
                  <a:lnTo>
                    <a:pt x="820" y="1390"/>
                  </a:lnTo>
                  <a:lnTo>
                    <a:pt x="871" y="1377"/>
                  </a:lnTo>
                  <a:lnTo>
                    <a:pt x="922" y="1359"/>
                  </a:lnTo>
                  <a:lnTo>
                    <a:pt x="968" y="1338"/>
                  </a:lnTo>
                  <a:lnTo>
                    <a:pt x="1010" y="1312"/>
                  </a:lnTo>
                  <a:lnTo>
                    <a:pt x="1050" y="1283"/>
                  </a:lnTo>
                  <a:lnTo>
                    <a:pt x="1085" y="1249"/>
                  </a:lnTo>
                  <a:lnTo>
                    <a:pt x="1117" y="1213"/>
                  </a:lnTo>
                  <a:lnTo>
                    <a:pt x="1143" y="1174"/>
                  </a:lnTo>
                  <a:lnTo>
                    <a:pt x="1165" y="1134"/>
                  </a:lnTo>
                  <a:lnTo>
                    <a:pt x="1181" y="1091"/>
                  </a:lnTo>
                  <a:lnTo>
                    <a:pt x="1158" y="1043"/>
                  </a:lnTo>
                  <a:lnTo>
                    <a:pt x="1131" y="998"/>
                  </a:lnTo>
                  <a:lnTo>
                    <a:pt x="1100" y="956"/>
                  </a:lnTo>
                  <a:lnTo>
                    <a:pt x="1067" y="918"/>
                  </a:lnTo>
                  <a:lnTo>
                    <a:pt x="1031" y="882"/>
                  </a:lnTo>
                  <a:lnTo>
                    <a:pt x="992" y="852"/>
                  </a:lnTo>
                  <a:lnTo>
                    <a:pt x="950" y="824"/>
                  </a:lnTo>
                  <a:lnTo>
                    <a:pt x="906" y="802"/>
                  </a:lnTo>
                  <a:lnTo>
                    <a:pt x="859" y="783"/>
                  </a:lnTo>
                  <a:lnTo>
                    <a:pt x="811" y="770"/>
                  </a:lnTo>
                  <a:lnTo>
                    <a:pt x="761" y="762"/>
                  </a:lnTo>
                  <a:lnTo>
                    <a:pt x="710" y="759"/>
                  </a:lnTo>
                  <a:close/>
                  <a:moveTo>
                    <a:pt x="1692" y="286"/>
                  </a:moveTo>
                  <a:lnTo>
                    <a:pt x="1644" y="289"/>
                  </a:lnTo>
                  <a:lnTo>
                    <a:pt x="1598" y="297"/>
                  </a:lnTo>
                  <a:lnTo>
                    <a:pt x="1553" y="311"/>
                  </a:lnTo>
                  <a:lnTo>
                    <a:pt x="1511" y="331"/>
                  </a:lnTo>
                  <a:lnTo>
                    <a:pt x="1473" y="354"/>
                  </a:lnTo>
                  <a:lnTo>
                    <a:pt x="1437" y="382"/>
                  </a:lnTo>
                  <a:lnTo>
                    <a:pt x="1405" y="414"/>
                  </a:lnTo>
                  <a:lnTo>
                    <a:pt x="1377" y="450"/>
                  </a:lnTo>
                  <a:lnTo>
                    <a:pt x="1352" y="489"/>
                  </a:lnTo>
                  <a:lnTo>
                    <a:pt x="1333" y="531"/>
                  </a:lnTo>
                  <a:lnTo>
                    <a:pt x="1318" y="576"/>
                  </a:lnTo>
                  <a:lnTo>
                    <a:pt x="1310" y="622"/>
                  </a:lnTo>
                  <a:lnTo>
                    <a:pt x="1307" y="671"/>
                  </a:lnTo>
                  <a:lnTo>
                    <a:pt x="1310" y="720"/>
                  </a:lnTo>
                  <a:lnTo>
                    <a:pt x="1318" y="766"/>
                  </a:lnTo>
                  <a:lnTo>
                    <a:pt x="1333" y="811"/>
                  </a:lnTo>
                  <a:lnTo>
                    <a:pt x="1352" y="853"/>
                  </a:lnTo>
                  <a:lnTo>
                    <a:pt x="1377" y="891"/>
                  </a:lnTo>
                  <a:lnTo>
                    <a:pt x="1405" y="927"/>
                  </a:lnTo>
                  <a:lnTo>
                    <a:pt x="1437" y="959"/>
                  </a:lnTo>
                  <a:lnTo>
                    <a:pt x="1473" y="987"/>
                  </a:lnTo>
                  <a:lnTo>
                    <a:pt x="1511" y="1011"/>
                  </a:lnTo>
                  <a:lnTo>
                    <a:pt x="1553" y="1030"/>
                  </a:lnTo>
                  <a:lnTo>
                    <a:pt x="1598" y="1045"/>
                  </a:lnTo>
                  <a:lnTo>
                    <a:pt x="1644" y="1053"/>
                  </a:lnTo>
                  <a:lnTo>
                    <a:pt x="1692" y="1056"/>
                  </a:lnTo>
                  <a:lnTo>
                    <a:pt x="1742" y="1053"/>
                  </a:lnTo>
                  <a:lnTo>
                    <a:pt x="1788" y="1045"/>
                  </a:lnTo>
                  <a:lnTo>
                    <a:pt x="1833" y="1030"/>
                  </a:lnTo>
                  <a:lnTo>
                    <a:pt x="1874" y="1011"/>
                  </a:lnTo>
                  <a:lnTo>
                    <a:pt x="1913" y="986"/>
                  </a:lnTo>
                  <a:lnTo>
                    <a:pt x="1949" y="958"/>
                  </a:lnTo>
                  <a:lnTo>
                    <a:pt x="1981" y="926"/>
                  </a:lnTo>
                  <a:lnTo>
                    <a:pt x="2009" y="890"/>
                  </a:lnTo>
                  <a:lnTo>
                    <a:pt x="2033" y="852"/>
                  </a:lnTo>
                  <a:lnTo>
                    <a:pt x="2052" y="810"/>
                  </a:lnTo>
                  <a:lnTo>
                    <a:pt x="2067" y="765"/>
                  </a:lnTo>
                  <a:lnTo>
                    <a:pt x="2075" y="719"/>
                  </a:lnTo>
                  <a:lnTo>
                    <a:pt x="2078" y="671"/>
                  </a:lnTo>
                  <a:lnTo>
                    <a:pt x="1692" y="671"/>
                  </a:lnTo>
                  <a:lnTo>
                    <a:pt x="1692" y="286"/>
                  </a:lnTo>
                  <a:close/>
                  <a:moveTo>
                    <a:pt x="710" y="271"/>
                  </a:moveTo>
                  <a:lnTo>
                    <a:pt x="677" y="274"/>
                  </a:lnTo>
                  <a:lnTo>
                    <a:pt x="645" y="284"/>
                  </a:lnTo>
                  <a:lnTo>
                    <a:pt x="617" y="297"/>
                  </a:lnTo>
                  <a:lnTo>
                    <a:pt x="591" y="315"/>
                  </a:lnTo>
                  <a:lnTo>
                    <a:pt x="569" y="338"/>
                  </a:lnTo>
                  <a:lnTo>
                    <a:pt x="550" y="363"/>
                  </a:lnTo>
                  <a:lnTo>
                    <a:pt x="537" y="392"/>
                  </a:lnTo>
                  <a:lnTo>
                    <a:pt x="528" y="423"/>
                  </a:lnTo>
                  <a:lnTo>
                    <a:pt x="525" y="456"/>
                  </a:lnTo>
                  <a:lnTo>
                    <a:pt x="528" y="489"/>
                  </a:lnTo>
                  <a:lnTo>
                    <a:pt x="537" y="521"/>
                  </a:lnTo>
                  <a:lnTo>
                    <a:pt x="550" y="549"/>
                  </a:lnTo>
                  <a:lnTo>
                    <a:pt x="569" y="575"/>
                  </a:lnTo>
                  <a:lnTo>
                    <a:pt x="591" y="597"/>
                  </a:lnTo>
                  <a:lnTo>
                    <a:pt x="617" y="616"/>
                  </a:lnTo>
                  <a:lnTo>
                    <a:pt x="645" y="629"/>
                  </a:lnTo>
                  <a:lnTo>
                    <a:pt x="677" y="637"/>
                  </a:lnTo>
                  <a:lnTo>
                    <a:pt x="710" y="640"/>
                  </a:lnTo>
                  <a:lnTo>
                    <a:pt x="743" y="637"/>
                  </a:lnTo>
                  <a:lnTo>
                    <a:pt x="774" y="629"/>
                  </a:lnTo>
                  <a:lnTo>
                    <a:pt x="803" y="616"/>
                  </a:lnTo>
                  <a:lnTo>
                    <a:pt x="828" y="597"/>
                  </a:lnTo>
                  <a:lnTo>
                    <a:pt x="851" y="575"/>
                  </a:lnTo>
                  <a:lnTo>
                    <a:pt x="869" y="549"/>
                  </a:lnTo>
                  <a:lnTo>
                    <a:pt x="883" y="521"/>
                  </a:lnTo>
                  <a:lnTo>
                    <a:pt x="892" y="489"/>
                  </a:lnTo>
                  <a:lnTo>
                    <a:pt x="894" y="456"/>
                  </a:lnTo>
                  <a:lnTo>
                    <a:pt x="892" y="423"/>
                  </a:lnTo>
                  <a:lnTo>
                    <a:pt x="883" y="392"/>
                  </a:lnTo>
                  <a:lnTo>
                    <a:pt x="869" y="363"/>
                  </a:lnTo>
                  <a:lnTo>
                    <a:pt x="851" y="338"/>
                  </a:lnTo>
                  <a:lnTo>
                    <a:pt x="828" y="315"/>
                  </a:lnTo>
                  <a:lnTo>
                    <a:pt x="803" y="297"/>
                  </a:lnTo>
                  <a:lnTo>
                    <a:pt x="774" y="284"/>
                  </a:lnTo>
                  <a:lnTo>
                    <a:pt x="743" y="274"/>
                  </a:lnTo>
                  <a:lnTo>
                    <a:pt x="710" y="271"/>
                  </a:lnTo>
                  <a:close/>
                  <a:moveTo>
                    <a:pt x="1858" y="120"/>
                  </a:moveTo>
                  <a:lnTo>
                    <a:pt x="1858" y="505"/>
                  </a:lnTo>
                  <a:lnTo>
                    <a:pt x="2244" y="505"/>
                  </a:lnTo>
                  <a:lnTo>
                    <a:pt x="2241" y="456"/>
                  </a:lnTo>
                  <a:lnTo>
                    <a:pt x="2232" y="409"/>
                  </a:lnTo>
                  <a:lnTo>
                    <a:pt x="2218" y="365"/>
                  </a:lnTo>
                  <a:lnTo>
                    <a:pt x="2199" y="324"/>
                  </a:lnTo>
                  <a:lnTo>
                    <a:pt x="2174" y="285"/>
                  </a:lnTo>
                  <a:lnTo>
                    <a:pt x="2146" y="249"/>
                  </a:lnTo>
                  <a:lnTo>
                    <a:pt x="2114" y="216"/>
                  </a:lnTo>
                  <a:lnTo>
                    <a:pt x="2078" y="189"/>
                  </a:lnTo>
                  <a:lnTo>
                    <a:pt x="2039" y="164"/>
                  </a:lnTo>
                  <a:lnTo>
                    <a:pt x="1997" y="146"/>
                  </a:lnTo>
                  <a:lnTo>
                    <a:pt x="1953" y="131"/>
                  </a:lnTo>
                  <a:lnTo>
                    <a:pt x="1906" y="122"/>
                  </a:lnTo>
                  <a:lnTo>
                    <a:pt x="1858" y="120"/>
                  </a:lnTo>
                  <a:close/>
                  <a:moveTo>
                    <a:pt x="0" y="0"/>
                  </a:moveTo>
                  <a:lnTo>
                    <a:pt x="2436" y="0"/>
                  </a:lnTo>
                  <a:lnTo>
                    <a:pt x="2436" y="1544"/>
                  </a:lnTo>
                  <a:lnTo>
                    <a:pt x="0" y="154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3" name="Shape 12553"/>
            <p:cNvSpPr/>
            <p:nvPr/>
          </p:nvSpPr>
          <p:spPr>
            <a:xfrm>
              <a:off x="2560638" y="2093913"/>
              <a:ext cx="382587" cy="244475"/>
            </a:xfrm>
            <a:custGeom>
              <a:avLst/>
              <a:gdLst/>
              <a:ahLst/>
              <a:cxnLst/>
              <a:rect l="0" t="0" r="0" b="0"/>
              <a:pathLst>
                <a:path w="3373" h="2169" extrusionOk="0">
                  <a:moveTo>
                    <a:pt x="3127" y="920"/>
                  </a:moveTo>
                  <a:lnTo>
                    <a:pt x="3108" y="923"/>
                  </a:lnTo>
                  <a:lnTo>
                    <a:pt x="3092" y="929"/>
                  </a:lnTo>
                  <a:lnTo>
                    <a:pt x="3079" y="939"/>
                  </a:lnTo>
                  <a:lnTo>
                    <a:pt x="3068" y="953"/>
                  </a:lnTo>
                  <a:lnTo>
                    <a:pt x="3062" y="969"/>
                  </a:lnTo>
                  <a:lnTo>
                    <a:pt x="3059" y="987"/>
                  </a:lnTo>
                  <a:lnTo>
                    <a:pt x="3059" y="1294"/>
                  </a:lnTo>
                  <a:lnTo>
                    <a:pt x="3062" y="1312"/>
                  </a:lnTo>
                  <a:lnTo>
                    <a:pt x="3068" y="1328"/>
                  </a:lnTo>
                  <a:lnTo>
                    <a:pt x="3079" y="1341"/>
                  </a:lnTo>
                  <a:lnTo>
                    <a:pt x="3092" y="1352"/>
                  </a:lnTo>
                  <a:lnTo>
                    <a:pt x="3108" y="1359"/>
                  </a:lnTo>
                  <a:lnTo>
                    <a:pt x="3127" y="1361"/>
                  </a:lnTo>
                  <a:lnTo>
                    <a:pt x="3144" y="1359"/>
                  </a:lnTo>
                  <a:lnTo>
                    <a:pt x="3160" y="1352"/>
                  </a:lnTo>
                  <a:lnTo>
                    <a:pt x="3174" y="1341"/>
                  </a:lnTo>
                  <a:lnTo>
                    <a:pt x="3184" y="1328"/>
                  </a:lnTo>
                  <a:lnTo>
                    <a:pt x="3191" y="1312"/>
                  </a:lnTo>
                  <a:lnTo>
                    <a:pt x="3193" y="1294"/>
                  </a:lnTo>
                  <a:lnTo>
                    <a:pt x="3193" y="987"/>
                  </a:lnTo>
                  <a:lnTo>
                    <a:pt x="3191" y="969"/>
                  </a:lnTo>
                  <a:lnTo>
                    <a:pt x="3184" y="953"/>
                  </a:lnTo>
                  <a:lnTo>
                    <a:pt x="3174" y="939"/>
                  </a:lnTo>
                  <a:lnTo>
                    <a:pt x="3160" y="929"/>
                  </a:lnTo>
                  <a:lnTo>
                    <a:pt x="3144" y="923"/>
                  </a:lnTo>
                  <a:lnTo>
                    <a:pt x="3127" y="920"/>
                  </a:lnTo>
                  <a:close/>
                  <a:moveTo>
                    <a:pt x="268" y="177"/>
                  </a:moveTo>
                  <a:lnTo>
                    <a:pt x="250" y="179"/>
                  </a:lnTo>
                  <a:lnTo>
                    <a:pt x="234" y="186"/>
                  </a:lnTo>
                  <a:lnTo>
                    <a:pt x="221" y="196"/>
                  </a:lnTo>
                  <a:lnTo>
                    <a:pt x="211" y="210"/>
                  </a:lnTo>
                  <a:lnTo>
                    <a:pt x="203" y="226"/>
                  </a:lnTo>
                  <a:lnTo>
                    <a:pt x="201" y="243"/>
                  </a:lnTo>
                  <a:lnTo>
                    <a:pt x="201" y="1923"/>
                  </a:lnTo>
                  <a:lnTo>
                    <a:pt x="203" y="1941"/>
                  </a:lnTo>
                  <a:lnTo>
                    <a:pt x="211" y="1956"/>
                  </a:lnTo>
                  <a:lnTo>
                    <a:pt x="221" y="1971"/>
                  </a:lnTo>
                  <a:lnTo>
                    <a:pt x="234" y="1981"/>
                  </a:lnTo>
                  <a:lnTo>
                    <a:pt x="250" y="1987"/>
                  </a:lnTo>
                  <a:lnTo>
                    <a:pt x="268" y="1990"/>
                  </a:lnTo>
                  <a:lnTo>
                    <a:pt x="2839" y="1990"/>
                  </a:lnTo>
                  <a:lnTo>
                    <a:pt x="2858" y="1987"/>
                  </a:lnTo>
                  <a:lnTo>
                    <a:pt x="2873" y="1981"/>
                  </a:lnTo>
                  <a:lnTo>
                    <a:pt x="2887" y="1971"/>
                  </a:lnTo>
                  <a:lnTo>
                    <a:pt x="2898" y="1956"/>
                  </a:lnTo>
                  <a:lnTo>
                    <a:pt x="2904" y="1941"/>
                  </a:lnTo>
                  <a:lnTo>
                    <a:pt x="2907" y="1923"/>
                  </a:lnTo>
                  <a:lnTo>
                    <a:pt x="2905" y="1923"/>
                  </a:lnTo>
                  <a:lnTo>
                    <a:pt x="2905" y="243"/>
                  </a:lnTo>
                  <a:lnTo>
                    <a:pt x="2902" y="226"/>
                  </a:lnTo>
                  <a:lnTo>
                    <a:pt x="2896" y="210"/>
                  </a:lnTo>
                  <a:lnTo>
                    <a:pt x="2885" y="196"/>
                  </a:lnTo>
                  <a:lnTo>
                    <a:pt x="2871" y="186"/>
                  </a:lnTo>
                  <a:lnTo>
                    <a:pt x="2856" y="179"/>
                  </a:lnTo>
                  <a:lnTo>
                    <a:pt x="2837" y="177"/>
                  </a:lnTo>
                  <a:lnTo>
                    <a:pt x="268" y="177"/>
                  </a:lnTo>
                  <a:close/>
                  <a:moveTo>
                    <a:pt x="0" y="0"/>
                  </a:moveTo>
                  <a:lnTo>
                    <a:pt x="3373" y="0"/>
                  </a:lnTo>
                  <a:lnTo>
                    <a:pt x="3373" y="2169"/>
                  </a:lnTo>
                  <a:lnTo>
                    <a:pt x="0" y="216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54" name="Shape 12554"/>
          <p:cNvGrpSpPr/>
          <p:nvPr/>
        </p:nvGrpSpPr>
        <p:grpSpPr>
          <a:xfrm>
            <a:off x="2573902" y="497092"/>
            <a:ext cx="233732" cy="231800"/>
            <a:chOff x="3257400" y="2019543"/>
            <a:chExt cx="384174" cy="380999"/>
          </a:xfrm>
        </p:grpSpPr>
        <p:sp>
          <p:nvSpPr>
            <p:cNvPr id="12555" name="Shape 12555"/>
            <p:cNvSpPr/>
            <p:nvPr/>
          </p:nvSpPr>
          <p:spPr>
            <a:xfrm>
              <a:off x="3392337" y="2151305"/>
              <a:ext cx="249237" cy="249237"/>
            </a:xfrm>
            <a:custGeom>
              <a:avLst/>
              <a:gdLst/>
              <a:ahLst/>
              <a:cxnLst/>
              <a:rect l="0" t="0" r="0" b="0"/>
              <a:pathLst>
                <a:path w="2211" h="2200" extrusionOk="0">
                  <a:moveTo>
                    <a:pt x="789" y="196"/>
                  </a:moveTo>
                  <a:lnTo>
                    <a:pt x="729" y="199"/>
                  </a:lnTo>
                  <a:lnTo>
                    <a:pt x="670" y="207"/>
                  </a:lnTo>
                  <a:lnTo>
                    <a:pt x="613" y="222"/>
                  </a:lnTo>
                  <a:lnTo>
                    <a:pt x="558" y="242"/>
                  </a:lnTo>
                  <a:lnTo>
                    <a:pt x="507" y="267"/>
                  </a:lnTo>
                  <a:lnTo>
                    <a:pt x="458" y="296"/>
                  </a:lnTo>
                  <a:lnTo>
                    <a:pt x="412" y="330"/>
                  </a:lnTo>
                  <a:lnTo>
                    <a:pt x="370" y="368"/>
                  </a:lnTo>
                  <a:lnTo>
                    <a:pt x="331" y="410"/>
                  </a:lnTo>
                  <a:lnTo>
                    <a:pt x="297" y="457"/>
                  </a:lnTo>
                  <a:lnTo>
                    <a:pt x="267" y="505"/>
                  </a:lnTo>
                  <a:lnTo>
                    <a:pt x="243" y="556"/>
                  </a:lnTo>
                  <a:lnTo>
                    <a:pt x="223" y="611"/>
                  </a:lnTo>
                  <a:lnTo>
                    <a:pt x="209" y="667"/>
                  </a:lnTo>
                  <a:lnTo>
                    <a:pt x="199" y="726"/>
                  </a:lnTo>
                  <a:lnTo>
                    <a:pt x="196" y="787"/>
                  </a:lnTo>
                  <a:lnTo>
                    <a:pt x="199" y="847"/>
                  </a:lnTo>
                  <a:lnTo>
                    <a:pt x="209" y="906"/>
                  </a:lnTo>
                  <a:lnTo>
                    <a:pt x="223" y="962"/>
                  </a:lnTo>
                  <a:lnTo>
                    <a:pt x="243" y="1017"/>
                  </a:lnTo>
                  <a:lnTo>
                    <a:pt x="269" y="1069"/>
                  </a:lnTo>
                  <a:lnTo>
                    <a:pt x="297" y="1118"/>
                  </a:lnTo>
                  <a:lnTo>
                    <a:pt x="332" y="1163"/>
                  </a:lnTo>
                  <a:lnTo>
                    <a:pt x="371" y="1205"/>
                  </a:lnTo>
                  <a:lnTo>
                    <a:pt x="413" y="1243"/>
                  </a:lnTo>
                  <a:lnTo>
                    <a:pt x="458" y="1277"/>
                  </a:lnTo>
                  <a:lnTo>
                    <a:pt x="507" y="1307"/>
                  </a:lnTo>
                  <a:lnTo>
                    <a:pt x="559" y="1331"/>
                  </a:lnTo>
                  <a:lnTo>
                    <a:pt x="613" y="1352"/>
                  </a:lnTo>
                  <a:lnTo>
                    <a:pt x="671" y="1366"/>
                  </a:lnTo>
                  <a:lnTo>
                    <a:pt x="729" y="1376"/>
                  </a:lnTo>
                  <a:lnTo>
                    <a:pt x="789" y="1379"/>
                  </a:lnTo>
                  <a:lnTo>
                    <a:pt x="850" y="1376"/>
                  </a:lnTo>
                  <a:lnTo>
                    <a:pt x="909" y="1366"/>
                  </a:lnTo>
                  <a:lnTo>
                    <a:pt x="965" y="1352"/>
                  </a:lnTo>
                  <a:lnTo>
                    <a:pt x="1020" y="1331"/>
                  </a:lnTo>
                  <a:lnTo>
                    <a:pt x="1073" y="1307"/>
                  </a:lnTo>
                  <a:lnTo>
                    <a:pt x="1121" y="1277"/>
                  </a:lnTo>
                  <a:lnTo>
                    <a:pt x="1166" y="1243"/>
                  </a:lnTo>
                  <a:lnTo>
                    <a:pt x="1209" y="1205"/>
                  </a:lnTo>
                  <a:lnTo>
                    <a:pt x="1247" y="1163"/>
                  </a:lnTo>
                  <a:lnTo>
                    <a:pt x="1282" y="1118"/>
                  </a:lnTo>
                  <a:lnTo>
                    <a:pt x="1311" y="1068"/>
                  </a:lnTo>
                  <a:lnTo>
                    <a:pt x="1337" y="1017"/>
                  </a:lnTo>
                  <a:lnTo>
                    <a:pt x="1356" y="962"/>
                  </a:lnTo>
                  <a:lnTo>
                    <a:pt x="1371" y="906"/>
                  </a:lnTo>
                  <a:lnTo>
                    <a:pt x="1380" y="847"/>
                  </a:lnTo>
                  <a:lnTo>
                    <a:pt x="1383" y="787"/>
                  </a:lnTo>
                  <a:lnTo>
                    <a:pt x="1380" y="726"/>
                  </a:lnTo>
                  <a:lnTo>
                    <a:pt x="1371" y="667"/>
                  </a:lnTo>
                  <a:lnTo>
                    <a:pt x="1356" y="611"/>
                  </a:lnTo>
                  <a:lnTo>
                    <a:pt x="1337" y="556"/>
                  </a:lnTo>
                  <a:lnTo>
                    <a:pt x="1311" y="505"/>
                  </a:lnTo>
                  <a:lnTo>
                    <a:pt x="1282" y="456"/>
                  </a:lnTo>
                  <a:lnTo>
                    <a:pt x="1247" y="410"/>
                  </a:lnTo>
                  <a:lnTo>
                    <a:pt x="1209" y="368"/>
                  </a:lnTo>
                  <a:lnTo>
                    <a:pt x="1166" y="330"/>
                  </a:lnTo>
                  <a:lnTo>
                    <a:pt x="1121" y="296"/>
                  </a:lnTo>
                  <a:lnTo>
                    <a:pt x="1073" y="267"/>
                  </a:lnTo>
                  <a:lnTo>
                    <a:pt x="1020" y="242"/>
                  </a:lnTo>
                  <a:lnTo>
                    <a:pt x="965" y="222"/>
                  </a:lnTo>
                  <a:lnTo>
                    <a:pt x="909" y="207"/>
                  </a:lnTo>
                  <a:lnTo>
                    <a:pt x="850" y="199"/>
                  </a:lnTo>
                  <a:lnTo>
                    <a:pt x="789" y="196"/>
                  </a:lnTo>
                  <a:close/>
                  <a:moveTo>
                    <a:pt x="796" y="0"/>
                  </a:moveTo>
                  <a:lnTo>
                    <a:pt x="866" y="5"/>
                  </a:lnTo>
                  <a:lnTo>
                    <a:pt x="936" y="14"/>
                  </a:lnTo>
                  <a:lnTo>
                    <a:pt x="1003" y="29"/>
                  </a:lnTo>
                  <a:lnTo>
                    <a:pt x="1066" y="51"/>
                  </a:lnTo>
                  <a:lnTo>
                    <a:pt x="1128" y="78"/>
                  </a:lnTo>
                  <a:lnTo>
                    <a:pt x="1188" y="108"/>
                  </a:lnTo>
                  <a:lnTo>
                    <a:pt x="1244" y="144"/>
                  </a:lnTo>
                  <a:lnTo>
                    <a:pt x="1296" y="185"/>
                  </a:lnTo>
                  <a:lnTo>
                    <a:pt x="1346" y="231"/>
                  </a:lnTo>
                  <a:lnTo>
                    <a:pt x="1391" y="279"/>
                  </a:lnTo>
                  <a:lnTo>
                    <a:pt x="1431" y="331"/>
                  </a:lnTo>
                  <a:lnTo>
                    <a:pt x="1468" y="387"/>
                  </a:lnTo>
                  <a:lnTo>
                    <a:pt x="1500" y="446"/>
                  </a:lnTo>
                  <a:lnTo>
                    <a:pt x="1527" y="508"/>
                  </a:lnTo>
                  <a:lnTo>
                    <a:pt x="1548" y="572"/>
                  </a:lnTo>
                  <a:lnTo>
                    <a:pt x="1564" y="639"/>
                  </a:lnTo>
                  <a:lnTo>
                    <a:pt x="1575" y="706"/>
                  </a:lnTo>
                  <a:lnTo>
                    <a:pt x="1579" y="777"/>
                  </a:lnTo>
                  <a:lnTo>
                    <a:pt x="1577" y="839"/>
                  </a:lnTo>
                  <a:lnTo>
                    <a:pt x="1571" y="900"/>
                  </a:lnTo>
                  <a:lnTo>
                    <a:pt x="1559" y="959"/>
                  </a:lnTo>
                  <a:lnTo>
                    <a:pt x="1545" y="1017"/>
                  </a:lnTo>
                  <a:lnTo>
                    <a:pt x="1525" y="1073"/>
                  </a:lnTo>
                  <a:lnTo>
                    <a:pt x="1501" y="1127"/>
                  </a:lnTo>
                  <a:lnTo>
                    <a:pt x="1474" y="1179"/>
                  </a:lnTo>
                  <a:lnTo>
                    <a:pt x="1467" y="1196"/>
                  </a:lnTo>
                  <a:lnTo>
                    <a:pt x="1464" y="1212"/>
                  </a:lnTo>
                  <a:lnTo>
                    <a:pt x="1465" y="1230"/>
                  </a:lnTo>
                  <a:lnTo>
                    <a:pt x="1471" y="1246"/>
                  </a:lnTo>
                  <a:lnTo>
                    <a:pt x="1480" y="1260"/>
                  </a:lnTo>
                  <a:lnTo>
                    <a:pt x="1492" y="1274"/>
                  </a:lnTo>
                  <a:lnTo>
                    <a:pt x="2119" y="1795"/>
                  </a:lnTo>
                  <a:lnTo>
                    <a:pt x="2150" y="1826"/>
                  </a:lnTo>
                  <a:lnTo>
                    <a:pt x="2175" y="1856"/>
                  </a:lnTo>
                  <a:lnTo>
                    <a:pt x="2191" y="1886"/>
                  </a:lnTo>
                  <a:lnTo>
                    <a:pt x="2203" y="1916"/>
                  </a:lnTo>
                  <a:lnTo>
                    <a:pt x="2209" y="1945"/>
                  </a:lnTo>
                  <a:lnTo>
                    <a:pt x="2211" y="1974"/>
                  </a:lnTo>
                  <a:lnTo>
                    <a:pt x="2208" y="2000"/>
                  </a:lnTo>
                  <a:lnTo>
                    <a:pt x="2203" y="2026"/>
                  </a:lnTo>
                  <a:lnTo>
                    <a:pt x="2193" y="2051"/>
                  </a:lnTo>
                  <a:lnTo>
                    <a:pt x="2182" y="2073"/>
                  </a:lnTo>
                  <a:lnTo>
                    <a:pt x="2170" y="2095"/>
                  </a:lnTo>
                  <a:lnTo>
                    <a:pt x="2156" y="2114"/>
                  </a:lnTo>
                  <a:lnTo>
                    <a:pt x="2142" y="2132"/>
                  </a:lnTo>
                  <a:lnTo>
                    <a:pt x="2130" y="2143"/>
                  </a:lnTo>
                  <a:lnTo>
                    <a:pt x="2116" y="2156"/>
                  </a:lnTo>
                  <a:lnTo>
                    <a:pt x="2098" y="2167"/>
                  </a:lnTo>
                  <a:lnTo>
                    <a:pt x="2078" y="2177"/>
                  </a:lnTo>
                  <a:lnTo>
                    <a:pt x="2055" y="2186"/>
                  </a:lnTo>
                  <a:lnTo>
                    <a:pt x="2030" y="2194"/>
                  </a:lnTo>
                  <a:lnTo>
                    <a:pt x="2004" y="2198"/>
                  </a:lnTo>
                  <a:lnTo>
                    <a:pt x="1976" y="2200"/>
                  </a:lnTo>
                  <a:lnTo>
                    <a:pt x="1947" y="2199"/>
                  </a:lnTo>
                  <a:lnTo>
                    <a:pt x="1918" y="2193"/>
                  </a:lnTo>
                  <a:lnTo>
                    <a:pt x="1888" y="2182"/>
                  </a:lnTo>
                  <a:lnTo>
                    <a:pt x="1859" y="2167"/>
                  </a:lnTo>
                  <a:lnTo>
                    <a:pt x="1830" y="2146"/>
                  </a:lnTo>
                  <a:lnTo>
                    <a:pt x="1804" y="2119"/>
                  </a:lnTo>
                  <a:lnTo>
                    <a:pt x="1279" y="1487"/>
                  </a:lnTo>
                  <a:lnTo>
                    <a:pt x="1265" y="1474"/>
                  </a:lnTo>
                  <a:lnTo>
                    <a:pt x="1251" y="1466"/>
                  </a:lnTo>
                  <a:lnTo>
                    <a:pt x="1234" y="1461"/>
                  </a:lnTo>
                  <a:lnTo>
                    <a:pt x="1217" y="1460"/>
                  </a:lnTo>
                  <a:lnTo>
                    <a:pt x="1199" y="1463"/>
                  </a:lnTo>
                  <a:lnTo>
                    <a:pt x="1182" y="1469"/>
                  </a:lnTo>
                  <a:lnTo>
                    <a:pt x="1130" y="1497"/>
                  </a:lnTo>
                  <a:lnTo>
                    <a:pt x="1077" y="1520"/>
                  </a:lnTo>
                  <a:lnTo>
                    <a:pt x="1020" y="1540"/>
                  </a:lnTo>
                  <a:lnTo>
                    <a:pt x="962" y="1555"/>
                  </a:lnTo>
                  <a:lnTo>
                    <a:pt x="904" y="1566"/>
                  </a:lnTo>
                  <a:lnTo>
                    <a:pt x="843" y="1573"/>
                  </a:lnTo>
                  <a:lnTo>
                    <a:pt x="780" y="1574"/>
                  </a:lnTo>
                  <a:lnTo>
                    <a:pt x="710" y="1570"/>
                  </a:lnTo>
                  <a:lnTo>
                    <a:pt x="641" y="1559"/>
                  </a:lnTo>
                  <a:lnTo>
                    <a:pt x="574" y="1544"/>
                  </a:lnTo>
                  <a:lnTo>
                    <a:pt x="510" y="1522"/>
                  </a:lnTo>
                  <a:lnTo>
                    <a:pt x="448" y="1496"/>
                  </a:lnTo>
                  <a:lnTo>
                    <a:pt x="388" y="1464"/>
                  </a:lnTo>
                  <a:lnTo>
                    <a:pt x="332" y="1428"/>
                  </a:lnTo>
                  <a:lnTo>
                    <a:pt x="280" y="1387"/>
                  </a:lnTo>
                  <a:lnTo>
                    <a:pt x="230" y="1342"/>
                  </a:lnTo>
                  <a:lnTo>
                    <a:pt x="186" y="1292"/>
                  </a:lnTo>
                  <a:lnTo>
                    <a:pt x="145" y="1240"/>
                  </a:lnTo>
                  <a:lnTo>
                    <a:pt x="109" y="1184"/>
                  </a:lnTo>
                  <a:lnTo>
                    <a:pt x="77" y="1126"/>
                  </a:lnTo>
                  <a:lnTo>
                    <a:pt x="51" y="1063"/>
                  </a:lnTo>
                  <a:lnTo>
                    <a:pt x="29" y="999"/>
                  </a:lnTo>
                  <a:lnTo>
                    <a:pt x="14" y="933"/>
                  </a:lnTo>
                  <a:lnTo>
                    <a:pt x="4" y="864"/>
                  </a:lnTo>
                  <a:lnTo>
                    <a:pt x="0" y="794"/>
                  </a:lnTo>
                  <a:lnTo>
                    <a:pt x="3" y="721"/>
                  </a:lnTo>
                  <a:lnTo>
                    <a:pt x="12" y="650"/>
                  </a:lnTo>
                  <a:lnTo>
                    <a:pt x="27" y="582"/>
                  </a:lnTo>
                  <a:lnTo>
                    <a:pt x="48" y="515"/>
                  </a:lnTo>
                  <a:lnTo>
                    <a:pt x="75" y="452"/>
                  </a:lnTo>
                  <a:lnTo>
                    <a:pt x="107" y="391"/>
                  </a:lnTo>
                  <a:lnTo>
                    <a:pt x="144" y="334"/>
                  </a:lnTo>
                  <a:lnTo>
                    <a:pt x="185" y="280"/>
                  </a:lnTo>
                  <a:lnTo>
                    <a:pt x="231" y="231"/>
                  </a:lnTo>
                  <a:lnTo>
                    <a:pt x="281" y="184"/>
                  </a:lnTo>
                  <a:lnTo>
                    <a:pt x="336" y="143"/>
                  </a:lnTo>
                  <a:lnTo>
                    <a:pt x="393" y="106"/>
                  </a:lnTo>
                  <a:lnTo>
                    <a:pt x="453" y="74"/>
                  </a:lnTo>
                  <a:lnTo>
                    <a:pt x="517" y="48"/>
                  </a:lnTo>
                  <a:lnTo>
                    <a:pt x="584" y="27"/>
                  </a:lnTo>
                  <a:lnTo>
                    <a:pt x="652" y="12"/>
                  </a:lnTo>
                  <a:lnTo>
                    <a:pt x="723" y="2"/>
                  </a:lnTo>
                  <a:lnTo>
                    <a:pt x="79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6" name="Shape 12556"/>
            <p:cNvSpPr/>
            <p:nvPr/>
          </p:nvSpPr>
          <p:spPr>
            <a:xfrm>
              <a:off x="3430437" y="2189405"/>
              <a:ext cx="101600" cy="101600"/>
            </a:xfrm>
            <a:custGeom>
              <a:avLst/>
              <a:gdLst/>
              <a:ahLst/>
              <a:cxnLst/>
              <a:rect l="0" t="0" r="0" b="0"/>
              <a:pathLst>
                <a:path w="900" h="897" extrusionOk="0">
                  <a:moveTo>
                    <a:pt x="449" y="0"/>
                  </a:moveTo>
                  <a:lnTo>
                    <a:pt x="502" y="3"/>
                  </a:lnTo>
                  <a:lnTo>
                    <a:pt x="553" y="11"/>
                  </a:lnTo>
                  <a:lnTo>
                    <a:pt x="602" y="25"/>
                  </a:lnTo>
                  <a:lnTo>
                    <a:pt x="647" y="45"/>
                  </a:lnTo>
                  <a:lnTo>
                    <a:pt x="690" y="69"/>
                  </a:lnTo>
                  <a:lnTo>
                    <a:pt x="731" y="98"/>
                  </a:lnTo>
                  <a:lnTo>
                    <a:pt x="768" y="131"/>
                  </a:lnTo>
                  <a:lnTo>
                    <a:pt x="801" y="167"/>
                  </a:lnTo>
                  <a:lnTo>
                    <a:pt x="830" y="207"/>
                  </a:lnTo>
                  <a:lnTo>
                    <a:pt x="854" y="250"/>
                  </a:lnTo>
                  <a:lnTo>
                    <a:pt x="873" y="297"/>
                  </a:lnTo>
                  <a:lnTo>
                    <a:pt x="887" y="345"/>
                  </a:lnTo>
                  <a:lnTo>
                    <a:pt x="897" y="395"/>
                  </a:lnTo>
                  <a:lnTo>
                    <a:pt x="900" y="448"/>
                  </a:lnTo>
                  <a:lnTo>
                    <a:pt x="897" y="500"/>
                  </a:lnTo>
                  <a:lnTo>
                    <a:pt x="887" y="550"/>
                  </a:lnTo>
                  <a:lnTo>
                    <a:pt x="873" y="599"/>
                  </a:lnTo>
                  <a:lnTo>
                    <a:pt x="854" y="645"/>
                  </a:lnTo>
                  <a:lnTo>
                    <a:pt x="830" y="688"/>
                  </a:lnTo>
                  <a:lnTo>
                    <a:pt x="801" y="728"/>
                  </a:lnTo>
                  <a:lnTo>
                    <a:pt x="768" y="765"/>
                  </a:lnTo>
                  <a:lnTo>
                    <a:pt x="731" y="798"/>
                  </a:lnTo>
                  <a:lnTo>
                    <a:pt x="690" y="827"/>
                  </a:lnTo>
                  <a:lnTo>
                    <a:pt x="647" y="851"/>
                  </a:lnTo>
                  <a:lnTo>
                    <a:pt x="602" y="870"/>
                  </a:lnTo>
                  <a:lnTo>
                    <a:pt x="553" y="884"/>
                  </a:lnTo>
                  <a:lnTo>
                    <a:pt x="502" y="894"/>
                  </a:lnTo>
                  <a:lnTo>
                    <a:pt x="449" y="897"/>
                  </a:lnTo>
                  <a:lnTo>
                    <a:pt x="398" y="894"/>
                  </a:lnTo>
                  <a:lnTo>
                    <a:pt x="346" y="884"/>
                  </a:lnTo>
                  <a:lnTo>
                    <a:pt x="298" y="870"/>
                  </a:lnTo>
                  <a:lnTo>
                    <a:pt x="252" y="851"/>
                  </a:lnTo>
                  <a:lnTo>
                    <a:pt x="209" y="827"/>
                  </a:lnTo>
                  <a:lnTo>
                    <a:pt x="169" y="798"/>
                  </a:lnTo>
                  <a:lnTo>
                    <a:pt x="132" y="765"/>
                  </a:lnTo>
                  <a:lnTo>
                    <a:pt x="99" y="728"/>
                  </a:lnTo>
                  <a:lnTo>
                    <a:pt x="70" y="688"/>
                  </a:lnTo>
                  <a:lnTo>
                    <a:pt x="45" y="645"/>
                  </a:lnTo>
                  <a:lnTo>
                    <a:pt x="26" y="599"/>
                  </a:lnTo>
                  <a:lnTo>
                    <a:pt x="12" y="550"/>
                  </a:lnTo>
                  <a:lnTo>
                    <a:pt x="3" y="500"/>
                  </a:lnTo>
                  <a:lnTo>
                    <a:pt x="0" y="448"/>
                  </a:lnTo>
                  <a:lnTo>
                    <a:pt x="3" y="395"/>
                  </a:lnTo>
                  <a:lnTo>
                    <a:pt x="12" y="345"/>
                  </a:lnTo>
                  <a:lnTo>
                    <a:pt x="26" y="297"/>
                  </a:lnTo>
                  <a:lnTo>
                    <a:pt x="45" y="250"/>
                  </a:lnTo>
                  <a:lnTo>
                    <a:pt x="70" y="207"/>
                  </a:lnTo>
                  <a:lnTo>
                    <a:pt x="99" y="167"/>
                  </a:lnTo>
                  <a:lnTo>
                    <a:pt x="132" y="131"/>
                  </a:lnTo>
                  <a:lnTo>
                    <a:pt x="169" y="98"/>
                  </a:lnTo>
                  <a:lnTo>
                    <a:pt x="209" y="69"/>
                  </a:lnTo>
                  <a:lnTo>
                    <a:pt x="252" y="45"/>
                  </a:lnTo>
                  <a:lnTo>
                    <a:pt x="298" y="25"/>
                  </a:lnTo>
                  <a:lnTo>
                    <a:pt x="346" y="11"/>
                  </a:lnTo>
                  <a:lnTo>
                    <a:pt x="398" y="3"/>
                  </a:lnTo>
                  <a:lnTo>
                    <a:pt x="4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7" name="Shape 12557"/>
            <p:cNvSpPr/>
            <p:nvPr/>
          </p:nvSpPr>
          <p:spPr>
            <a:xfrm>
              <a:off x="3257400" y="2108443"/>
              <a:ext cx="76200" cy="49212"/>
            </a:xfrm>
            <a:custGeom>
              <a:avLst/>
              <a:gdLst/>
              <a:ahLst/>
              <a:cxnLst/>
              <a:rect l="0" t="0" r="0" b="0"/>
              <a:pathLst>
                <a:path w="670" h="437" extrusionOk="0">
                  <a:moveTo>
                    <a:pt x="101" y="0"/>
                  </a:moveTo>
                  <a:lnTo>
                    <a:pt x="670" y="0"/>
                  </a:lnTo>
                  <a:lnTo>
                    <a:pt x="654" y="105"/>
                  </a:lnTo>
                  <a:lnTo>
                    <a:pt x="641" y="213"/>
                  </a:lnTo>
                  <a:lnTo>
                    <a:pt x="633" y="324"/>
                  </a:lnTo>
                  <a:lnTo>
                    <a:pt x="629" y="437"/>
                  </a:lnTo>
                  <a:lnTo>
                    <a:pt x="0" y="437"/>
                  </a:lnTo>
                  <a:lnTo>
                    <a:pt x="0" y="437"/>
                  </a:lnTo>
                  <a:lnTo>
                    <a:pt x="6" y="361"/>
                  </a:lnTo>
                  <a:lnTo>
                    <a:pt x="18" y="286"/>
                  </a:lnTo>
                  <a:lnTo>
                    <a:pt x="32" y="212"/>
                  </a:lnTo>
                  <a:lnTo>
                    <a:pt x="51" y="140"/>
                  </a:lnTo>
                  <a:lnTo>
                    <a:pt x="74" y="69"/>
                  </a:lnTo>
                  <a:lnTo>
                    <a:pt x="10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8" name="Shape 12558"/>
            <p:cNvSpPr/>
            <p:nvPr/>
          </p:nvSpPr>
          <p:spPr>
            <a:xfrm>
              <a:off x="3346300" y="2108443"/>
              <a:ext cx="49212" cy="49212"/>
            </a:xfrm>
            <a:custGeom>
              <a:avLst/>
              <a:gdLst/>
              <a:ahLst/>
              <a:cxnLst/>
              <a:rect l="0" t="0" r="0" b="0"/>
              <a:pathLst>
                <a:path w="434" h="437" extrusionOk="0">
                  <a:moveTo>
                    <a:pt x="41" y="0"/>
                  </a:moveTo>
                  <a:lnTo>
                    <a:pt x="434" y="0"/>
                  </a:lnTo>
                  <a:lnTo>
                    <a:pt x="434" y="437"/>
                  </a:lnTo>
                  <a:lnTo>
                    <a:pt x="0" y="437"/>
                  </a:lnTo>
                  <a:lnTo>
                    <a:pt x="5" y="323"/>
                  </a:lnTo>
                  <a:lnTo>
                    <a:pt x="13" y="212"/>
                  </a:lnTo>
                  <a:lnTo>
                    <a:pt x="25" y="104"/>
                  </a:lnTo>
                  <a:lnTo>
                    <a:pt x="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59" name="Shape 12559"/>
            <p:cNvSpPr/>
            <p:nvPr/>
          </p:nvSpPr>
          <p:spPr>
            <a:xfrm>
              <a:off x="3354237" y="2021130"/>
              <a:ext cx="41275" cy="69850"/>
            </a:xfrm>
            <a:custGeom>
              <a:avLst/>
              <a:gdLst/>
              <a:ahLst/>
              <a:cxnLst/>
              <a:rect l="0" t="0" r="0" b="0"/>
              <a:pathLst>
                <a:path w="363" h="627" extrusionOk="0">
                  <a:moveTo>
                    <a:pt x="363" y="0"/>
                  </a:moveTo>
                  <a:lnTo>
                    <a:pt x="363" y="627"/>
                  </a:lnTo>
                  <a:lnTo>
                    <a:pt x="0" y="627"/>
                  </a:lnTo>
                  <a:lnTo>
                    <a:pt x="20" y="547"/>
                  </a:lnTo>
                  <a:lnTo>
                    <a:pt x="43" y="471"/>
                  </a:lnTo>
                  <a:lnTo>
                    <a:pt x="68" y="400"/>
                  </a:lnTo>
                  <a:lnTo>
                    <a:pt x="93" y="333"/>
                  </a:lnTo>
                  <a:lnTo>
                    <a:pt x="122" y="272"/>
                  </a:lnTo>
                  <a:lnTo>
                    <a:pt x="152" y="215"/>
                  </a:lnTo>
                  <a:lnTo>
                    <a:pt x="184" y="164"/>
                  </a:lnTo>
                  <a:lnTo>
                    <a:pt x="217" y="118"/>
                  </a:lnTo>
                  <a:lnTo>
                    <a:pt x="252" y="79"/>
                  </a:lnTo>
                  <a:lnTo>
                    <a:pt x="288" y="46"/>
                  </a:lnTo>
                  <a:lnTo>
                    <a:pt x="325" y="20"/>
                  </a:lnTo>
                  <a:lnTo>
                    <a:pt x="3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0" name="Shape 12560"/>
            <p:cNvSpPr/>
            <p:nvPr/>
          </p:nvSpPr>
          <p:spPr>
            <a:xfrm>
              <a:off x="3257400" y="2175118"/>
              <a:ext cx="76200" cy="50800"/>
            </a:xfrm>
            <a:custGeom>
              <a:avLst/>
              <a:gdLst/>
              <a:ahLst/>
              <a:cxnLst/>
              <a:rect l="0" t="0" r="0" b="0"/>
              <a:pathLst>
                <a:path w="672" h="444" extrusionOk="0">
                  <a:moveTo>
                    <a:pt x="0" y="0"/>
                  </a:moveTo>
                  <a:lnTo>
                    <a:pt x="628" y="0"/>
                  </a:lnTo>
                  <a:lnTo>
                    <a:pt x="633" y="115"/>
                  </a:lnTo>
                  <a:lnTo>
                    <a:pt x="641" y="228"/>
                  </a:lnTo>
                  <a:lnTo>
                    <a:pt x="655" y="338"/>
                  </a:lnTo>
                  <a:lnTo>
                    <a:pt x="672" y="444"/>
                  </a:lnTo>
                  <a:lnTo>
                    <a:pt x="108" y="444"/>
                  </a:lnTo>
                  <a:lnTo>
                    <a:pt x="79" y="374"/>
                  </a:lnTo>
                  <a:lnTo>
                    <a:pt x="55" y="302"/>
                  </a:lnTo>
                  <a:lnTo>
                    <a:pt x="34" y="229"/>
                  </a:lnTo>
                  <a:lnTo>
                    <a:pt x="19" y="154"/>
                  </a:lnTo>
                  <a:lnTo>
                    <a:pt x="7" y="7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1" name="Shape 12561"/>
            <p:cNvSpPr/>
            <p:nvPr/>
          </p:nvSpPr>
          <p:spPr>
            <a:xfrm>
              <a:off x="3412975" y="2108443"/>
              <a:ext cx="49212" cy="49212"/>
            </a:xfrm>
            <a:custGeom>
              <a:avLst/>
              <a:gdLst/>
              <a:ahLst/>
              <a:cxnLst/>
              <a:rect l="0" t="0" r="0" b="0"/>
              <a:pathLst>
                <a:path w="444" h="437" extrusionOk="0">
                  <a:moveTo>
                    <a:pt x="0" y="0"/>
                  </a:moveTo>
                  <a:lnTo>
                    <a:pt x="414" y="0"/>
                  </a:lnTo>
                  <a:lnTo>
                    <a:pt x="426" y="78"/>
                  </a:lnTo>
                  <a:lnTo>
                    <a:pt x="436" y="159"/>
                  </a:lnTo>
                  <a:lnTo>
                    <a:pt x="444" y="243"/>
                  </a:lnTo>
                  <a:lnTo>
                    <a:pt x="376" y="256"/>
                  </a:lnTo>
                  <a:lnTo>
                    <a:pt x="310" y="276"/>
                  </a:lnTo>
                  <a:lnTo>
                    <a:pt x="245" y="299"/>
                  </a:lnTo>
                  <a:lnTo>
                    <a:pt x="183" y="328"/>
                  </a:lnTo>
                  <a:lnTo>
                    <a:pt x="124" y="360"/>
                  </a:lnTo>
                  <a:lnTo>
                    <a:pt x="67" y="397"/>
                  </a:lnTo>
                  <a:lnTo>
                    <a:pt x="13" y="437"/>
                  </a:lnTo>
                  <a:lnTo>
                    <a:pt x="0" y="43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2" name="Shape 12562"/>
            <p:cNvSpPr/>
            <p:nvPr/>
          </p:nvSpPr>
          <p:spPr>
            <a:xfrm>
              <a:off x="3443137" y="2022718"/>
              <a:ext cx="88900" cy="68262"/>
            </a:xfrm>
            <a:custGeom>
              <a:avLst/>
              <a:gdLst/>
              <a:ahLst/>
              <a:cxnLst/>
              <a:rect l="0" t="0" r="0" b="0"/>
              <a:pathLst>
                <a:path w="788" h="600" extrusionOk="0">
                  <a:moveTo>
                    <a:pt x="0" y="0"/>
                  </a:moveTo>
                  <a:lnTo>
                    <a:pt x="83" y="25"/>
                  </a:lnTo>
                  <a:lnTo>
                    <a:pt x="163" y="55"/>
                  </a:lnTo>
                  <a:lnTo>
                    <a:pt x="240" y="90"/>
                  </a:lnTo>
                  <a:lnTo>
                    <a:pt x="315" y="130"/>
                  </a:lnTo>
                  <a:lnTo>
                    <a:pt x="387" y="175"/>
                  </a:lnTo>
                  <a:lnTo>
                    <a:pt x="455" y="224"/>
                  </a:lnTo>
                  <a:lnTo>
                    <a:pt x="521" y="277"/>
                  </a:lnTo>
                  <a:lnTo>
                    <a:pt x="582" y="334"/>
                  </a:lnTo>
                  <a:lnTo>
                    <a:pt x="639" y="396"/>
                  </a:lnTo>
                  <a:lnTo>
                    <a:pt x="693" y="460"/>
                  </a:lnTo>
                  <a:lnTo>
                    <a:pt x="742" y="528"/>
                  </a:lnTo>
                  <a:lnTo>
                    <a:pt x="788" y="600"/>
                  </a:lnTo>
                  <a:lnTo>
                    <a:pt x="264" y="600"/>
                  </a:lnTo>
                  <a:lnTo>
                    <a:pt x="242" y="518"/>
                  </a:lnTo>
                  <a:lnTo>
                    <a:pt x="220" y="439"/>
                  </a:lnTo>
                  <a:lnTo>
                    <a:pt x="194" y="364"/>
                  </a:lnTo>
                  <a:lnTo>
                    <a:pt x="166" y="293"/>
                  </a:lnTo>
                  <a:lnTo>
                    <a:pt x="137" y="225"/>
                  </a:lnTo>
                  <a:lnTo>
                    <a:pt x="105" y="162"/>
                  </a:lnTo>
                  <a:lnTo>
                    <a:pt x="72" y="104"/>
                  </a:lnTo>
                  <a:lnTo>
                    <a:pt x="36" y="4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3" name="Shape 12563"/>
            <p:cNvSpPr/>
            <p:nvPr/>
          </p:nvSpPr>
          <p:spPr>
            <a:xfrm>
              <a:off x="3346300" y="2175118"/>
              <a:ext cx="49212" cy="50800"/>
            </a:xfrm>
            <a:custGeom>
              <a:avLst/>
              <a:gdLst/>
              <a:ahLst/>
              <a:cxnLst/>
              <a:rect l="0" t="0" r="0" b="0"/>
              <a:pathLst>
                <a:path w="435" h="444" extrusionOk="0">
                  <a:moveTo>
                    <a:pt x="0" y="0"/>
                  </a:moveTo>
                  <a:lnTo>
                    <a:pt x="435" y="0"/>
                  </a:lnTo>
                  <a:lnTo>
                    <a:pt x="435" y="19"/>
                  </a:lnTo>
                  <a:lnTo>
                    <a:pt x="397" y="73"/>
                  </a:lnTo>
                  <a:lnTo>
                    <a:pt x="363" y="128"/>
                  </a:lnTo>
                  <a:lnTo>
                    <a:pt x="333" y="188"/>
                  </a:lnTo>
                  <a:lnTo>
                    <a:pt x="308" y="249"/>
                  </a:lnTo>
                  <a:lnTo>
                    <a:pt x="286" y="311"/>
                  </a:lnTo>
                  <a:lnTo>
                    <a:pt x="270" y="377"/>
                  </a:lnTo>
                  <a:lnTo>
                    <a:pt x="257" y="444"/>
                  </a:lnTo>
                  <a:lnTo>
                    <a:pt x="43" y="444"/>
                  </a:lnTo>
                  <a:lnTo>
                    <a:pt x="27" y="338"/>
                  </a:lnTo>
                  <a:lnTo>
                    <a:pt x="14" y="229"/>
                  </a:lnTo>
                  <a:lnTo>
                    <a:pt x="6" y="1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4" name="Shape 12564"/>
            <p:cNvSpPr/>
            <p:nvPr/>
          </p:nvSpPr>
          <p:spPr>
            <a:xfrm>
              <a:off x="3412975" y="2019543"/>
              <a:ext cx="42862" cy="71437"/>
            </a:xfrm>
            <a:custGeom>
              <a:avLst/>
              <a:gdLst/>
              <a:ahLst/>
              <a:cxnLst/>
              <a:rect l="0" t="0" r="0" b="0"/>
              <a:pathLst>
                <a:path w="385" h="634" extrusionOk="0">
                  <a:moveTo>
                    <a:pt x="0" y="0"/>
                  </a:moveTo>
                  <a:lnTo>
                    <a:pt x="37" y="14"/>
                  </a:lnTo>
                  <a:lnTo>
                    <a:pt x="74" y="37"/>
                  </a:lnTo>
                  <a:lnTo>
                    <a:pt x="109" y="65"/>
                  </a:lnTo>
                  <a:lnTo>
                    <a:pt x="143" y="99"/>
                  </a:lnTo>
                  <a:lnTo>
                    <a:pt x="176" y="138"/>
                  </a:lnTo>
                  <a:lnTo>
                    <a:pt x="208" y="183"/>
                  </a:lnTo>
                  <a:lnTo>
                    <a:pt x="239" y="234"/>
                  </a:lnTo>
                  <a:lnTo>
                    <a:pt x="267" y="290"/>
                  </a:lnTo>
                  <a:lnTo>
                    <a:pt x="295" y="349"/>
                  </a:lnTo>
                  <a:lnTo>
                    <a:pt x="320" y="414"/>
                  </a:lnTo>
                  <a:lnTo>
                    <a:pt x="343" y="484"/>
                  </a:lnTo>
                  <a:lnTo>
                    <a:pt x="365" y="557"/>
                  </a:lnTo>
                  <a:lnTo>
                    <a:pt x="385" y="634"/>
                  </a:lnTo>
                  <a:lnTo>
                    <a:pt x="0" y="63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5" name="Shape 12565"/>
            <p:cNvSpPr/>
            <p:nvPr/>
          </p:nvSpPr>
          <p:spPr>
            <a:xfrm>
              <a:off x="3278037" y="2241793"/>
              <a:ext cx="88900" cy="66675"/>
            </a:xfrm>
            <a:custGeom>
              <a:avLst/>
              <a:gdLst/>
              <a:ahLst/>
              <a:cxnLst/>
              <a:rect l="0" t="0" r="0" b="0"/>
              <a:pathLst>
                <a:path w="777" h="583" extrusionOk="0">
                  <a:moveTo>
                    <a:pt x="0" y="0"/>
                  </a:moveTo>
                  <a:lnTo>
                    <a:pt x="517" y="0"/>
                  </a:lnTo>
                  <a:lnTo>
                    <a:pt x="541" y="89"/>
                  </a:lnTo>
                  <a:lnTo>
                    <a:pt x="568" y="175"/>
                  </a:lnTo>
                  <a:lnTo>
                    <a:pt x="596" y="255"/>
                  </a:lnTo>
                  <a:lnTo>
                    <a:pt x="628" y="331"/>
                  </a:lnTo>
                  <a:lnTo>
                    <a:pt x="661" y="402"/>
                  </a:lnTo>
                  <a:lnTo>
                    <a:pt x="699" y="468"/>
                  </a:lnTo>
                  <a:lnTo>
                    <a:pt x="737" y="528"/>
                  </a:lnTo>
                  <a:lnTo>
                    <a:pt x="777" y="583"/>
                  </a:lnTo>
                  <a:lnTo>
                    <a:pt x="696" y="558"/>
                  </a:lnTo>
                  <a:lnTo>
                    <a:pt x="617" y="528"/>
                  </a:lnTo>
                  <a:lnTo>
                    <a:pt x="542" y="494"/>
                  </a:lnTo>
                  <a:lnTo>
                    <a:pt x="468" y="455"/>
                  </a:lnTo>
                  <a:lnTo>
                    <a:pt x="398" y="412"/>
                  </a:lnTo>
                  <a:lnTo>
                    <a:pt x="329" y="365"/>
                  </a:lnTo>
                  <a:lnTo>
                    <a:pt x="266" y="313"/>
                  </a:lnTo>
                  <a:lnTo>
                    <a:pt x="205" y="258"/>
                  </a:lnTo>
                  <a:lnTo>
                    <a:pt x="148" y="198"/>
                  </a:lnTo>
                  <a:lnTo>
                    <a:pt x="94" y="136"/>
                  </a:lnTo>
                  <a:lnTo>
                    <a:pt x="45" y="7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6" name="Shape 12566"/>
            <p:cNvSpPr/>
            <p:nvPr/>
          </p:nvSpPr>
          <p:spPr>
            <a:xfrm>
              <a:off x="3278037" y="2022718"/>
              <a:ext cx="88900" cy="68262"/>
            </a:xfrm>
            <a:custGeom>
              <a:avLst/>
              <a:gdLst/>
              <a:ahLst/>
              <a:cxnLst/>
              <a:rect l="0" t="0" r="0" b="0"/>
              <a:pathLst>
                <a:path w="789" h="600" extrusionOk="0">
                  <a:moveTo>
                    <a:pt x="789" y="0"/>
                  </a:moveTo>
                  <a:lnTo>
                    <a:pt x="752" y="49"/>
                  </a:lnTo>
                  <a:lnTo>
                    <a:pt x="717" y="104"/>
                  </a:lnTo>
                  <a:lnTo>
                    <a:pt x="684" y="162"/>
                  </a:lnTo>
                  <a:lnTo>
                    <a:pt x="652" y="225"/>
                  </a:lnTo>
                  <a:lnTo>
                    <a:pt x="623" y="293"/>
                  </a:lnTo>
                  <a:lnTo>
                    <a:pt x="595" y="364"/>
                  </a:lnTo>
                  <a:lnTo>
                    <a:pt x="569" y="439"/>
                  </a:lnTo>
                  <a:lnTo>
                    <a:pt x="546" y="518"/>
                  </a:lnTo>
                  <a:lnTo>
                    <a:pt x="525" y="600"/>
                  </a:lnTo>
                  <a:lnTo>
                    <a:pt x="0" y="600"/>
                  </a:lnTo>
                  <a:lnTo>
                    <a:pt x="46" y="528"/>
                  </a:lnTo>
                  <a:lnTo>
                    <a:pt x="95" y="460"/>
                  </a:lnTo>
                  <a:lnTo>
                    <a:pt x="149" y="396"/>
                  </a:lnTo>
                  <a:lnTo>
                    <a:pt x="206" y="335"/>
                  </a:lnTo>
                  <a:lnTo>
                    <a:pt x="268" y="277"/>
                  </a:lnTo>
                  <a:lnTo>
                    <a:pt x="333" y="224"/>
                  </a:lnTo>
                  <a:lnTo>
                    <a:pt x="402" y="175"/>
                  </a:lnTo>
                  <a:lnTo>
                    <a:pt x="473" y="130"/>
                  </a:lnTo>
                  <a:lnTo>
                    <a:pt x="549" y="90"/>
                  </a:lnTo>
                  <a:lnTo>
                    <a:pt x="626" y="55"/>
                  </a:lnTo>
                  <a:lnTo>
                    <a:pt x="706" y="25"/>
                  </a:lnTo>
                  <a:lnTo>
                    <a:pt x="7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7" name="Shape 12567"/>
            <p:cNvSpPr/>
            <p:nvPr/>
          </p:nvSpPr>
          <p:spPr>
            <a:xfrm>
              <a:off x="3476475" y="2108443"/>
              <a:ext cx="76200" cy="49212"/>
            </a:xfrm>
            <a:custGeom>
              <a:avLst/>
              <a:gdLst/>
              <a:ahLst/>
              <a:cxnLst/>
              <a:rect l="0" t="0" r="0" b="0"/>
              <a:pathLst>
                <a:path w="669" h="437" extrusionOk="0">
                  <a:moveTo>
                    <a:pt x="0" y="0"/>
                  </a:moveTo>
                  <a:lnTo>
                    <a:pt x="569" y="0"/>
                  </a:lnTo>
                  <a:lnTo>
                    <a:pt x="596" y="69"/>
                  </a:lnTo>
                  <a:lnTo>
                    <a:pt x="619" y="140"/>
                  </a:lnTo>
                  <a:lnTo>
                    <a:pt x="637" y="212"/>
                  </a:lnTo>
                  <a:lnTo>
                    <a:pt x="653" y="286"/>
                  </a:lnTo>
                  <a:lnTo>
                    <a:pt x="663" y="361"/>
                  </a:lnTo>
                  <a:lnTo>
                    <a:pt x="669" y="437"/>
                  </a:lnTo>
                  <a:lnTo>
                    <a:pt x="630" y="437"/>
                  </a:lnTo>
                  <a:lnTo>
                    <a:pt x="574" y="396"/>
                  </a:lnTo>
                  <a:lnTo>
                    <a:pt x="517" y="358"/>
                  </a:lnTo>
                  <a:lnTo>
                    <a:pt x="455" y="325"/>
                  </a:lnTo>
                  <a:lnTo>
                    <a:pt x="391" y="296"/>
                  </a:lnTo>
                  <a:lnTo>
                    <a:pt x="324" y="272"/>
                  </a:lnTo>
                  <a:lnTo>
                    <a:pt x="255" y="254"/>
                  </a:lnTo>
                  <a:lnTo>
                    <a:pt x="185" y="240"/>
                  </a:lnTo>
                  <a:lnTo>
                    <a:pt x="111" y="231"/>
                  </a:lnTo>
                  <a:lnTo>
                    <a:pt x="37" y="228"/>
                  </a:lnTo>
                  <a:lnTo>
                    <a:pt x="29" y="228"/>
                  </a:lnTo>
                  <a:lnTo>
                    <a:pt x="17" y="1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68" name="Shape 12568"/>
            <p:cNvSpPr/>
            <p:nvPr/>
          </p:nvSpPr>
          <p:spPr>
            <a:xfrm>
              <a:off x="3354237" y="2241793"/>
              <a:ext cx="41275" cy="69850"/>
            </a:xfrm>
            <a:custGeom>
              <a:avLst/>
              <a:gdLst/>
              <a:ahLst/>
              <a:cxnLst/>
              <a:rect l="0" t="0" r="0" b="0"/>
              <a:pathLst>
                <a:path w="359" h="609" extrusionOk="0">
                  <a:moveTo>
                    <a:pt x="0" y="0"/>
                  </a:moveTo>
                  <a:lnTo>
                    <a:pt x="173" y="0"/>
                  </a:lnTo>
                  <a:lnTo>
                    <a:pt x="176" y="77"/>
                  </a:lnTo>
                  <a:lnTo>
                    <a:pt x="186" y="152"/>
                  </a:lnTo>
                  <a:lnTo>
                    <a:pt x="202" y="225"/>
                  </a:lnTo>
                  <a:lnTo>
                    <a:pt x="223" y="296"/>
                  </a:lnTo>
                  <a:lnTo>
                    <a:pt x="250" y="365"/>
                  </a:lnTo>
                  <a:lnTo>
                    <a:pt x="282" y="430"/>
                  </a:lnTo>
                  <a:lnTo>
                    <a:pt x="318" y="492"/>
                  </a:lnTo>
                  <a:lnTo>
                    <a:pt x="359" y="552"/>
                  </a:lnTo>
                  <a:lnTo>
                    <a:pt x="359" y="609"/>
                  </a:lnTo>
                  <a:lnTo>
                    <a:pt x="322" y="590"/>
                  </a:lnTo>
                  <a:lnTo>
                    <a:pt x="285" y="564"/>
                  </a:lnTo>
                  <a:lnTo>
                    <a:pt x="250" y="532"/>
                  </a:lnTo>
                  <a:lnTo>
                    <a:pt x="216" y="494"/>
                  </a:lnTo>
                  <a:lnTo>
                    <a:pt x="183" y="450"/>
                  </a:lnTo>
                  <a:lnTo>
                    <a:pt x="152" y="401"/>
                  </a:lnTo>
                  <a:lnTo>
                    <a:pt x="122" y="345"/>
                  </a:lnTo>
                  <a:lnTo>
                    <a:pt x="93" y="286"/>
                  </a:lnTo>
                  <a:lnTo>
                    <a:pt x="68" y="221"/>
                  </a:lnTo>
                  <a:lnTo>
                    <a:pt x="43" y="152"/>
                  </a:lnTo>
                  <a:lnTo>
                    <a:pt x="20" y="7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69" name="Shape 12569"/>
          <p:cNvGrpSpPr/>
          <p:nvPr/>
        </p:nvGrpSpPr>
        <p:grpSpPr>
          <a:xfrm>
            <a:off x="3128506" y="536690"/>
            <a:ext cx="233733" cy="152603"/>
            <a:chOff x="3790800" y="2084630"/>
            <a:chExt cx="384175" cy="250825"/>
          </a:xfrm>
        </p:grpSpPr>
        <p:sp>
          <p:nvSpPr>
            <p:cNvPr id="12570" name="Shape 12570"/>
            <p:cNvSpPr/>
            <p:nvPr/>
          </p:nvSpPr>
          <p:spPr>
            <a:xfrm>
              <a:off x="3990825" y="2084630"/>
              <a:ext cx="147638" cy="211138"/>
            </a:xfrm>
            <a:custGeom>
              <a:avLst/>
              <a:gdLst/>
              <a:ahLst/>
              <a:cxnLst/>
              <a:rect l="0" t="0" r="0" b="0"/>
              <a:pathLst>
                <a:path w="1295" h="1861" extrusionOk="0">
                  <a:moveTo>
                    <a:pt x="709" y="1391"/>
                  </a:moveTo>
                  <a:lnTo>
                    <a:pt x="693" y="1394"/>
                  </a:lnTo>
                  <a:lnTo>
                    <a:pt x="677" y="1401"/>
                  </a:lnTo>
                  <a:lnTo>
                    <a:pt x="664" y="1411"/>
                  </a:lnTo>
                  <a:lnTo>
                    <a:pt x="654" y="1424"/>
                  </a:lnTo>
                  <a:lnTo>
                    <a:pt x="648" y="1439"/>
                  </a:lnTo>
                  <a:lnTo>
                    <a:pt x="645" y="1456"/>
                  </a:lnTo>
                  <a:lnTo>
                    <a:pt x="648" y="1472"/>
                  </a:lnTo>
                  <a:lnTo>
                    <a:pt x="654" y="1488"/>
                  </a:lnTo>
                  <a:lnTo>
                    <a:pt x="664" y="1501"/>
                  </a:lnTo>
                  <a:lnTo>
                    <a:pt x="676" y="1511"/>
                  </a:lnTo>
                  <a:lnTo>
                    <a:pt x="692" y="1517"/>
                  </a:lnTo>
                  <a:lnTo>
                    <a:pt x="709" y="1521"/>
                  </a:lnTo>
                  <a:lnTo>
                    <a:pt x="790" y="1521"/>
                  </a:lnTo>
                  <a:lnTo>
                    <a:pt x="807" y="1517"/>
                  </a:lnTo>
                  <a:lnTo>
                    <a:pt x="822" y="1511"/>
                  </a:lnTo>
                  <a:lnTo>
                    <a:pt x="836" y="1501"/>
                  </a:lnTo>
                  <a:lnTo>
                    <a:pt x="846" y="1488"/>
                  </a:lnTo>
                  <a:lnTo>
                    <a:pt x="852" y="1472"/>
                  </a:lnTo>
                  <a:lnTo>
                    <a:pt x="854" y="1456"/>
                  </a:lnTo>
                  <a:lnTo>
                    <a:pt x="852" y="1440"/>
                  </a:lnTo>
                  <a:lnTo>
                    <a:pt x="846" y="1424"/>
                  </a:lnTo>
                  <a:lnTo>
                    <a:pt x="836" y="1411"/>
                  </a:lnTo>
                  <a:lnTo>
                    <a:pt x="822" y="1401"/>
                  </a:lnTo>
                  <a:lnTo>
                    <a:pt x="807" y="1394"/>
                  </a:lnTo>
                  <a:lnTo>
                    <a:pt x="790" y="1391"/>
                  </a:lnTo>
                  <a:lnTo>
                    <a:pt x="709" y="1391"/>
                  </a:lnTo>
                  <a:close/>
                  <a:moveTo>
                    <a:pt x="342" y="1391"/>
                  </a:moveTo>
                  <a:lnTo>
                    <a:pt x="324" y="1394"/>
                  </a:lnTo>
                  <a:lnTo>
                    <a:pt x="310" y="1401"/>
                  </a:lnTo>
                  <a:lnTo>
                    <a:pt x="297" y="1411"/>
                  </a:lnTo>
                  <a:lnTo>
                    <a:pt x="286" y="1424"/>
                  </a:lnTo>
                  <a:lnTo>
                    <a:pt x="279" y="1439"/>
                  </a:lnTo>
                  <a:lnTo>
                    <a:pt x="277" y="1456"/>
                  </a:lnTo>
                  <a:lnTo>
                    <a:pt x="279" y="1472"/>
                  </a:lnTo>
                  <a:lnTo>
                    <a:pt x="286" y="1488"/>
                  </a:lnTo>
                  <a:lnTo>
                    <a:pt x="297" y="1501"/>
                  </a:lnTo>
                  <a:lnTo>
                    <a:pt x="309" y="1511"/>
                  </a:lnTo>
                  <a:lnTo>
                    <a:pt x="324" y="1517"/>
                  </a:lnTo>
                  <a:lnTo>
                    <a:pt x="342" y="1521"/>
                  </a:lnTo>
                  <a:lnTo>
                    <a:pt x="423" y="1521"/>
                  </a:lnTo>
                  <a:lnTo>
                    <a:pt x="439" y="1517"/>
                  </a:lnTo>
                  <a:lnTo>
                    <a:pt x="455" y="1511"/>
                  </a:lnTo>
                  <a:lnTo>
                    <a:pt x="467" y="1501"/>
                  </a:lnTo>
                  <a:lnTo>
                    <a:pt x="477" y="1488"/>
                  </a:lnTo>
                  <a:lnTo>
                    <a:pt x="484" y="1472"/>
                  </a:lnTo>
                  <a:lnTo>
                    <a:pt x="486" y="1456"/>
                  </a:lnTo>
                  <a:lnTo>
                    <a:pt x="484" y="1440"/>
                  </a:lnTo>
                  <a:lnTo>
                    <a:pt x="478" y="1424"/>
                  </a:lnTo>
                  <a:lnTo>
                    <a:pt x="468" y="1411"/>
                  </a:lnTo>
                  <a:lnTo>
                    <a:pt x="455" y="1401"/>
                  </a:lnTo>
                  <a:lnTo>
                    <a:pt x="439" y="1394"/>
                  </a:lnTo>
                  <a:lnTo>
                    <a:pt x="423" y="1391"/>
                  </a:lnTo>
                  <a:lnTo>
                    <a:pt x="342" y="1391"/>
                  </a:lnTo>
                  <a:close/>
                  <a:moveTo>
                    <a:pt x="999" y="309"/>
                  </a:moveTo>
                  <a:lnTo>
                    <a:pt x="980" y="312"/>
                  </a:lnTo>
                  <a:lnTo>
                    <a:pt x="964" y="320"/>
                  </a:lnTo>
                  <a:lnTo>
                    <a:pt x="951" y="331"/>
                  </a:lnTo>
                  <a:lnTo>
                    <a:pt x="940" y="346"/>
                  </a:lnTo>
                  <a:lnTo>
                    <a:pt x="935" y="363"/>
                  </a:lnTo>
                  <a:lnTo>
                    <a:pt x="886" y="613"/>
                  </a:lnTo>
                  <a:lnTo>
                    <a:pt x="205" y="613"/>
                  </a:lnTo>
                  <a:lnTo>
                    <a:pt x="186" y="616"/>
                  </a:lnTo>
                  <a:lnTo>
                    <a:pt x="169" y="623"/>
                  </a:lnTo>
                  <a:lnTo>
                    <a:pt x="155" y="636"/>
                  </a:lnTo>
                  <a:lnTo>
                    <a:pt x="146" y="652"/>
                  </a:lnTo>
                  <a:lnTo>
                    <a:pt x="140" y="670"/>
                  </a:lnTo>
                  <a:lnTo>
                    <a:pt x="141" y="689"/>
                  </a:lnTo>
                  <a:lnTo>
                    <a:pt x="201" y="1000"/>
                  </a:lnTo>
                  <a:lnTo>
                    <a:pt x="175" y="1015"/>
                  </a:lnTo>
                  <a:lnTo>
                    <a:pt x="154" y="1035"/>
                  </a:lnTo>
                  <a:lnTo>
                    <a:pt x="136" y="1058"/>
                  </a:lnTo>
                  <a:lnTo>
                    <a:pt x="123" y="1085"/>
                  </a:lnTo>
                  <a:lnTo>
                    <a:pt x="115" y="1112"/>
                  </a:lnTo>
                  <a:lnTo>
                    <a:pt x="113" y="1144"/>
                  </a:lnTo>
                  <a:lnTo>
                    <a:pt x="116" y="1173"/>
                  </a:lnTo>
                  <a:lnTo>
                    <a:pt x="124" y="1200"/>
                  </a:lnTo>
                  <a:lnTo>
                    <a:pt x="136" y="1224"/>
                  </a:lnTo>
                  <a:lnTo>
                    <a:pt x="153" y="1247"/>
                  </a:lnTo>
                  <a:lnTo>
                    <a:pt x="172" y="1265"/>
                  </a:lnTo>
                  <a:lnTo>
                    <a:pt x="196" y="1282"/>
                  </a:lnTo>
                  <a:lnTo>
                    <a:pt x="222" y="1293"/>
                  </a:lnTo>
                  <a:lnTo>
                    <a:pt x="248" y="1300"/>
                  </a:lnTo>
                  <a:lnTo>
                    <a:pt x="278" y="1303"/>
                  </a:lnTo>
                  <a:lnTo>
                    <a:pt x="887" y="1303"/>
                  </a:lnTo>
                  <a:lnTo>
                    <a:pt x="906" y="1299"/>
                  </a:lnTo>
                  <a:lnTo>
                    <a:pt x="924" y="1291"/>
                  </a:lnTo>
                  <a:lnTo>
                    <a:pt x="938" y="1278"/>
                  </a:lnTo>
                  <a:lnTo>
                    <a:pt x="947" y="1261"/>
                  </a:lnTo>
                  <a:lnTo>
                    <a:pt x="952" y="1242"/>
                  </a:lnTo>
                  <a:lnTo>
                    <a:pt x="949" y="1221"/>
                  </a:lnTo>
                  <a:lnTo>
                    <a:pt x="942" y="1206"/>
                  </a:lnTo>
                  <a:lnTo>
                    <a:pt x="931" y="1192"/>
                  </a:lnTo>
                  <a:lnTo>
                    <a:pt x="918" y="1182"/>
                  </a:lnTo>
                  <a:lnTo>
                    <a:pt x="901" y="1176"/>
                  </a:lnTo>
                  <a:lnTo>
                    <a:pt x="884" y="1174"/>
                  </a:lnTo>
                  <a:lnTo>
                    <a:pt x="275" y="1174"/>
                  </a:lnTo>
                  <a:lnTo>
                    <a:pt x="265" y="1172"/>
                  </a:lnTo>
                  <a:lnTo>
                    <a:pt x="255" y="1168"/>
                  </a:lnTo>
                  <a:lnTo>
                    <a:pt x="248" y="1160"/>
                  </a:lnTo>
                  <a:lnTo>
                    <a:pt x="244" y="1151"/>
                  </a:lnTo>
                  <a:lnTo>
                    <a:pt x="242" y="1142"/>
                  </a:lnTo>
                  <a:lnTo>
                    <a:pt x="244" y="1131"/>
                  </a:lnTo>
                  <a:lnTo>
                    <a:pt x="249" y="1122"/>
                  </a:lnTo>
                  <a:lnTo>
                    <a:pt x="256" y="1116"/>
                  </a:lnTo>
                  <a:lnTo>
                    <a:pt x="266" y="1110"/>
                  </a:lnTo>
                  <a:lnTo>
                    <a:pt x="275" y="1109"/>
                  </a:lnTo>
                  <a:lnTo>
                    <a:pt x="866" y="1109"/>
                  </a:lnTo>
                  <a:lnTo>
                    <a:pt x="885" y="1106"/>
                  </a:lnTo>
                  <a:lnTo>
                    <a:pt x="901" y="1099"/>
                  </a:lnTo>
                  <a:lnTo>
                    <a:pt x="915" y="1087"/>
                  </a:lnTo>
                  <a:lnTo>
                    <a:pt x="925" y="1072"/>
                  </a:lnTo>
                  <a:lnTo>
                    <a:pt x="931" y="1055"/>
                  </a:lnTo>
                  <a:lnTo>
                    <a:pt x="1049" y="436"/>
                  </a:lnTo>
                  <a:lnTo>
                    <a:pt x="1119" y="436"/>
                  </a:lnTo>
                  <a:lnTo>
                    <a:pt x="1136" y="433"/>
                  </a:lnTo>
                  <a:lnTo>
                    <a:pt x="1153" y="427"/>
                  </a:lnTo>
                  <a:lnTo>
                    <a:pt x="1166" y="416"/>
                  </a:lnTo>
                  <a:lnTo>
                    <a:pt x="1177" y="404"/>
                  </a:lnTo>
                  <a:lnTo>
                    <a:pt x="1184" y="390"/>
                  </a:lnTo>
                  <a:lnTo>
                    <a:pt x="1187" y="373"/>
                  </a:lnTo>
                  <a:lnTo>
                    <a:pt x="1185" y="357"/>
                  </a:lnTo>
                  <a:lnTo>
                    <a:pt x="1178" y="341"/>
                  </a:lnTo>
                  <a:lnTo>
                    <a:pt x="1168" y="328"/>
                  </a:lnTo>
                  <a:lnTo>
                    <a:pt x="1155" y="318"/>
                  </a:lnTo>
                  <a:lnTo>
                    <a:pt x="1139" y="312"/>
                  </a:lnTo>
                  <a:lnTo>
                    <a:pt x="1123" y="309"/>
                  </a:lnTo>
                  <a:lnTo>
                    <a:pt x="999" y="309"/>
                  </a:lnTo>
                  <a:close/>
                  <a:moveTo>
                    <a:pt x="0" y="0"/>
                  </a:moveTo>
                  <a:lnTo>
                    <a:pt x="1295" y="0"/>
                  </a:lnTo>
                  <a:lnTo>
                    <a:pt x="1295" y="1861"/>
                  </a:lnTo>
                  <a:lnTo>
                    <a:pt x="0" y="186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71" name="Shape 12571"/>
            <p:cNvSpPr/>
            <p:nvPr/>
          </p:nvSpPr>
          <p:spPr>
            <a:xfrm>
              <a:off x="3827313" y="2084630"/>
              <a:ext cx="147638" cy="211138"/>
            </a:xfrm>
            <a:custGeom>
              <a:avLst/>
              <a:gdLst/>
              <a:ahLst/>
              <a:cxnLst/>
              <a:rect l="0" t="0" r="0" b="0"/>
              <a:pathLst>
                <a:path w="1295" h="1861" extrusionOk="0">
                  <a:moveTo>
                    <a:pt x="212" y="1580"/>
                  </a:moveTo>
                  <a:lnTo>
                    <a:pt x="194" y="1582"/>
                  </a:lnTo>
                  <a:lnTo>
                    <a:pt x="177" y="1589"/>
                  </a:lnTo>
                  <a:lnTo>
                    <a:pt x="163" y="1601"/>
                  </a:lnTo>
                  <a:lnTo>
                    <a:pt x="151" y="1615"/>
                  </a:lnTo>
                  <a:lnTo>
                    <a:pt x="144" y="1631"/>
                  </a:lnTo>
                  <a:lnTo>
                    <a:pt x="142" y="1650"/>
                  </a:lnTo>
                  <a:lnTo>
                    <a:pt x="144" y="1667"/>
                  </a:lnTo>
                  <a:lnTo>
                    <a:pt x="151" y="1684"/>
                  </a:lnTo>
                  <a:lnTo>
                    <a:pt x="162" y="1698"/>
                  </a:lnTo>
                  <a:lnTo>
                    <a:pt x="176" y="1709"/>
                  </a:lnTo>
                  <a:lnTo>
                    <a:pt x="193" y="1716"/>
                  </a:lnTo>
                  <a:lnTo>
                    <a:pt x="212" y="1719"/>
                  </a:lnTo>
                  <a:lnTo>
                    <a:pt x="1081" y="1719"/>
                  </a:lnTo>
                  <a:lnTo>
                    <a:pt x="1099" y="1716"/>
                  </a:lnTo>
                  <a:lnTo>
                    <a:pt x="1117" y="1709"/>
                  </a:lnTo>
                  <a:lnTo>
                    <a:pt x="1130" y="1698"/>
                  </a:lnTo>
                  <a:lnTo>
                    <a:pt x="1141" y="1684"/>
                  </a:lnTo>
                  <a:lnTo>
                    <a:pt x="1147" y="1667"/>
                  </a:lnTo>
                  <a:lnTo>
                    <a:pt x="1150" y="1650"/>
                  </a:lnTo>
                  <a:lnTo>
                    <a:pt x="1147" y="1631"/>
                  </a:lnTo>
                  <a:lnTo>
                    <a:pt x="1141" y="1615"/>
                  </a:lnTo>
                  <a:lnTo>
                    <a:pt x="1130" y="1601"/>
                  </a:lnTo>
                  <a:lnTo>
                    <a:pt x="1117" y="1589"/>
                  </a:lnTo>
                  <a:lnTo>
                    <a:pt x="1099" y="1582"/>
                  </a:lnTo>
                  <a:lnTo>
                    <a:pt x="1081" y="1580"/>
                  </a:lnTo>
                  <a:lnTo>
                    <a:pt x="212" y="1580"/>
                  </a:lnTo>
                  <a:close/>
                  <a:moveTo>
                    <a:pt x="212" y="1220"/>
                  </a:moveTo>
                  <a:lnTo>
                    <a:pt x="194" y="1222"/>
                  </a:lnTo>
                  <a:lnTo>
                    <a:pt x="177" y="1229"/>
                  </a:lnTo>
                  <a:lnTo>
                    <a:pt x="163" y="1240"/>
                  </a:lnTo>
                  <a:lnTo>
                    <a:pt x="151" y="1254"/>
                  </a:lnTo>
                  <a:lnTo>
                    <a:pt x="144" y="1270"/>
                  </a:lnTo>
                  <a:lnTo>
                    <a:pt x="142" y="1290"/>
                  </a:lnTo>
                  <a:lnTo>
                    <a:pt x="144" y="1307"/>
                  </a:lnTo>
                  <a:lnTo>
                    <a:pt x="151" y="1325"/>
                  </a:lnTo>
                  <a:lnTo>
                    <a:pt x="162" y="1338"/>
                  </a:lnTo>
                  <a:lnTo>
                    <a:pt x="176" y="1349"/>
                  </a:lnTo>
                  <a:lnTo>
                    <a:pt x="193" y="1356"/>
                  </a:lnTo>
                  <a:lnTo>
                    <a:pt x="212" y="1360"/>
                  </a:lnTo>
                  <a:lnTo>
                    <a:pt x="1081" y="1360"/>
                  </a:lnTo>
                  <a:lnTo>
                    <a:pt x="1099" y="1356"/>
                  </a:lnTo>
                  <a:lnTo>
                    <a:pt x="1117" y="1350"/>
                  </a:lnTo>
                  <a:lnTo>
                    <a:pt x="1131" y="1339"/>
                  </a:lnTo>
                  <a:lnTo>
                    <a:pt x="1142" y="1326"/>
                  </a:lnTo>
                  <a:lnTo>
                    <a:pt x="1148" y="1308"/>
                  </a:lnTo>
                  <a:lnTo>
                    <a:pt x="1150" y="1290"/>
                  </a:lnTo>
                  <a:lnTo>
                    <a:pt x="1147" y="1271"/>
                  </a:lnTo>
                  <a:lnTo>
                    <a:pt x="1141" y="1255"/>
                  </a:lnTo>
                  <a:lnTo>
                    <a:pt x="1130" y="1241"/>
                  </a:lnTo>
                  <a:lnTo>
                    <a:pt x="1117" y="1229"/>
                  </a:lnTo>
                  <a:lnTo>
                    <a:pt x="1099" y="1222"/>
                  </a:lnTo>
                  <a:lnTo>
                    <a:pt x="1081" y="1220"/>
                  </a:lnTo>
                  <a:lnTo>
                    <a:pt x="212" y="1220"/>
                  </a:lnTo>
                  <a:close/>
                  <a:moveTo>
                    <a:pt x="212" y="862"/>
                  </a:moveTo>
                  <a:lnTo>
                    <a:pt x="194" y="864"/>
                  </a:lnTo>
                  <a:lnTo>
                    <a:pt x="177" y="872"/>
                  </a:lnTo>
                  <a:lnTo>
                    <a:pt x="163" y="882"/>
                  </a:lnTo>
                  <a:lnTo>
                    <a:pt x="151" y="896"/>
                  </a:lnTo>
                  <a:lnTo>
                    <a:pt x="144" y="913"/>
                  </a:lnTo>
                  <a:lnTo>
                    <a:pt x="142" y="932"/>
                  </a:lnTo>
                  <a:lnTo>
                    <a:pt x="144" y="950"/>
                  </a:lnTo>
                  <a:lnTo>
                    <a:pt x="151" y="967"/>
                  </a:lnTo>
                  <a:lnTo>
                    <a:pt x="162" y="981"/>
                  </a:lnTo>
                  <a:lnTo>
                    <a:pt x="176" y="991"/>
                  </a:lnTo>
                  <a:lnTo>
                    <a:pt x="193" y="999"/>
                  </a:lnTo>
                  <a:lnTo>
                    <a:pt x="212" y="1002"/>
                  </a:lnTo>
                  <a:lnTo>
                    <a:pt x="1081" y="1002"/>
                  </a:lnTo>
                  <a:lnTo>
                    <a:pt x="1099" y="999"/>
                  </a:lnTo>
                  <a:lnTo>
                    <a:pt x="1117" y="991"/>
                  </a:lnTo>
                  <a:lnTo>
                    <a:pt x="1131" y="981"/>
                  </a:lnTo>
                  <a:lnTo>
                    <a:pt x="1142" y="967"/>
                  </a:lnTo>
                  <a:lnTo>
                    <a:pt x="1148" y="950"/>
                  </a:lnTo>
                  <a:lnTo>
                    <a:pt x="1150" y="932"/>
                  </a:lnTo>
                  <a:lnTo>
                    <a:pt x="1147" y="914"/>
                  </a:lnTo>
                  <a:lnTo>
                    <a:pt x="1141" y="897"/>
                  </a:lnTo>
                  <a:lnTo>
                    <a:pt x="1130" y="883"/>
                  </a:lnTo>
                  <a:lnTo>
                    <a:pt x="1117" y="872"/>
                  </a:lnTo>
                  <a:lnTo>
                    <a:pt x="1099" y="864"/>
                  </a:lnTo>
                  <a:lnTo>
                    <a:pt x="1081" y="862"/>
                  </a:lnTo>
                  <a:lnTo>
                    <a:pt x="212" y="862"/>
                  </a:lnTo>
                  <a:close/>
                  <a:moveTo>
                    <a:pt x="212" y="502"/>
                  </a:moveTo>
                  <a:lnTo>
                    <a:pt x="194" y="504"/>
                  </a:lnTo>
                  <a:lnTo>
                    <a:pt x="177" y="513"/>
                  </a:lnTo>
                  <a:lnTo>
                    <a:pt x="163" y="523"/>
                  </a:lnTo>
                  <a:lnTo>
                    <a:pt x="151" y="537"/>
                  </a:lnTo>
                  <a:lnTo>
                    <a:pt x="144" y="554"/>
                  </a:lnTo>
                  <a:lnTo>
                    <a:pt x="142" y="572"/>
                  </a:lnTo>
                  <a:lnTo>
                    <a:pt x="144" y="591"/>
                  </a:lnTo>
                  <a:lnTo>
                    <a:pt x="151" y="607"/>
                  </a:lnTo>
                  <a:lnTo>
                    <a:pt x="162" y="621"/>
                  </a:lnTo>
                  <a:lnTo>
                    <a:pt x="176" y="632"/>
                  </a:lnTo>
                  <a:lnTo>
                    <a:pt x="193" y="640"/>
                  </a:lnTo>
                  <a:lnTo>
                    <a:pt x="212" y="642"/>
                  </a:lnTo>
                  <a:lnTo>
                    <a:pt x="1081" y="642"/>
                  </a:lnTo>
                  <a:lnTo>
                    <a:pt x="1099" y="640"/>
                  </a:lnTo>
                  <a:lnTo>
                    <a:pt x="1117" y="633"/>
                  </a:lnTo>
                  <a:lnTo>
                    <a:pt x="1130" y="621"/>
                  </a:lnTo>
                  <a:lnTo>
                    <a:pt x="1141" y="607"/>
                  </a:lnTo>
                  <a:lnTo>
                    <a:pt x="1147" y="591"/>
                  </a:lnTo>
                  <a:lnTo>
                    <a:pt x="1150" y="572"/>
                  </a:lnTo>
                  <a:lnTo>
                    <a:pt x="1147" y="554"/>
                  </a:lnTo>
                  <a:lnTo>
                    <a:pt x="1141" y="537"/>
                  </a:lnTo>
                  <a:lnTo>
                    <a:pt x="1130" y="523"/>
                  </a:lnTo>
                  <a:lnTo>
                    <a:pt x="1117" y="513"/>
                  </a:lnTo>
                  <a:lnTo>
                    <a:pt x="1099" y="504"/>
                  </a:lnTo>
                  <a:lnTo>
                    <a:pt x="1081" y="502"/>
                  </a:lnTo>
                  <a:lnTo>
                    <a:pt x="212" y="502"/>
                  </a:lnTo>
                  <a:close/>
                  <a:moveTo>
                    <a:pt x="212" y="146"/>
                  </a:moveTo>
                  <a:lnTo>
                    <a:pt x="194" y="148"/>
                  </a:lnTo>
                  <a:lnTo>
                    <a:pt x="177" y="155"/>
                  </a:lnTo>
                  <a:lnTo>
                    <a:pt x="163" y="165"/>
                  </a:lnTo>
                  <a:lnTo>
                    <a:pt x="151" y="179"/>
                  </a:lnTo>
                  <a:lnTo>
                    <a:pt x="144" y="196"/>
                  </a:lnTo>
                  <a:lnTo>
                    <a:pt x="142" y="215"/>
                  </a:lnTo>
                  <a:lnTo>
                    <a:pt x="144" y="233"/>
                  </a:lnTo>
                  <a:lnTo>
                    <a:pt x="151" y="250"/>
                  </a:lnTo>
                  <a:lnTo>
                    <a:pt x="162" y="263"/>
                  </a:lnTo>
                  <a:lnTo>
                    <a:pt x="176" y="275"/>
                  </a:lnTo>
                  <a:lnTo>
                    <a:pt x="193" y="282"/>
                  </a:lnTo>
                  <a:lnTo>
                    <a:pt x="212" y="285"/>
                  </a:lnTo>
                  <a:lnTo>
                    <a:pt x="1081" y="285"/>
                  </a:lnTo>
                  <a:lnTo>
                    <a:pt x="1099" y="282"/>
                  </a:lnTo>
                  <a:lnTo>
                    <a:pt x="1117" y="275"/>
                  </a:lnTo>
                  <a:lnTo>
                    <a:pt x="1131" y="265"/>
                  </a:lnTo>
                  <a:lnTo>
                    <a:pt x="1142" y="250"/>
                  </a:lnTo>
                  <a:lnTo>
                    <a:pt x="1148" y="234"/>
                  </a:lnTo>
                  <a:lnTo>
                    <a:pt x="1150" y="215"/>
                  </a:lnTo>
                  <a:lnTo>
                    <a:pt x="1147" y="197"/>
                  </a:lnTo>
                  <a:lnTo>
                    <a:pt x="1141" y="180"/>
                  </a:lnTo>
                  <a:lnTo>
                    <a:pt x="1130" y="166"/>
                  </a:lnTo>
                  <a:lnTo>
                    <a:pt x="1117" y="155"/>
                  </a:lnTo>
                  <a:lnTo>
                    <a:pt x="1099" y="148"/>
                  </a:lnTo>
                  <a:lnTo>
                    <a:pt x="1081" y="146"/>
                  </a:lnTo>
                  <a:lnTo>
                    <a:pt x="212" y="146"/>
                  </a:lnTo>
                  <a:close/>
                  <a:moveTo>
                    <a:pt x="0" y="0"/>
                  </a:moveTo>
                  <a:lnTo>
                    <a:pt x="1295" y="0"/>
                  </a:lnTo>
                  <a:lnTo>
                    <a:pt x="1295" y="1861"/>
                  </a:lnTo>
                  <a:lnTo>
                    <a:pt x="0" y="186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72" name="Shape 12572"/>
            <p:cNvSpPr/>
            <p:nvPr/>
          </p:nvSpPr>
          <p:spPr>
            <a:xfrm>
              <a:off x="3790800" y="2132255"/>
              <a:ext cx="384175" cy="203200"/>
            </a:xfrm>
            <a:custGeom>
              <a:avLst/>
              <a:gdLst/>
              <a:ahLst/>
              <a:cxnLst/>
              <a:rect l="0" t="0" r="0" b="0"/>
              <a:pathLst>
                <a:path w="3388" h="1800" extrusionOk="0">
                  <a:moveTo>
                    <a:pt x="0" y="0"/>
                  </a:moveTo>
                  <a:lnTo>
                    <a:pt x="186" y="0"/>
                  </a:lnTo>
                  <a:lnTo>
                    <a:pt x="186" y="1512"/>
                  </a:lnTo>
                  <a:lnTo>
                    <a:pt x="188" y="1530"/>
                  </a:lnTo>
                  <a:lnTo>
                    <a:pt x="195" y="1547"/>
                  </a:lnTo>
                  <a:lnTo>
                    <a:pt x="206" y="1561"/>
                  </a:lnTo>
                  <a:lnTo>
                    <a:pt x="220" y="1572"/>
                  </a:lnTo>
                  <a:lnTo>
                    <a:pt x="237" y="1579"/>
                  </a:lnTo>
                  <a:lnTo>
                    <a:pt x="256" y="1581"/>
                  </a:lnTo>
                  <a:lnTo>
                    <a:pt x="3132" y="1581"/>
                  </a:lnTo>
                  <a:lnTo>
                    <a:pt x="3150" y="1579"/>
                  </a:lnTo>
                  <a:lnTo>
                    <a:pt x="3167" y="1572"/>
                  </a:lnTo>
                  <a:lnTo>
                    <a:pt x="3181" y="1562"/>
                  </a:lnTo>
                  <a:lnTo>
                    <a:pt x="3192" y="1548"/>
                  </a:lnTo>
                  <a:lnTo>
                    <a:pt x="3199" y="1531"/>
                  </a:lnTo>
                  <a:lnTo>
                    <a:pt x="3202" y="1512"/>
                  </a:lnTo>
                  <a:lnTo>
                    <a:pt x="3203" y="1512"/>
                  </a:lnTo>
                  <a:lnTo>
                    <a:pt x="3203" y="0"/>
                  </a:lnTo>
                  <a:lnTo>
                    <a:pt x="3388" y="0"/>
                  </a:lnTo>
                  <a:lnTo>
                    <a:pt x="3388" y="1800"/>
                  </a:lnTo>
                  <a:lnTo>
                    <a:pt x="0" y="1800"/>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73" name="Shape 12573"/>
          <p:cNvGrpSpPr/>
          <p:nvPr/>
        </p:nvGrpSpPr>
        <p:grpSpPr>
          <a:xfrm>
            <a:off x="3683110" y="496609"/>
            <a:ext cx="185441" cy="232766"/>
            <a:chOff x="4344837" y="2019543"/>
            <a:chExt cx="304800" cy="382587"/>
          </a:xfrm>
        </p:grpSpPr>
        <p:sp>
          <p:nvSpPr>
            <p:cNvPr id="12574" name="Shape 12574"/>
            <p:cNvSpPr/>
            <p:nvPr/>
          </p:nvSpPr>
          <p:spPr>
            <a:xfrm>
              <a:off x="4395637" y="2019543"/>
              <a:ext cx="171450" cy="63500"/>
            </a:xfrm>
            <a:custGeom>
              <a:avLst/>
              <a:gdLst/>
              <a:ahLst/>
              <a:cxnLst/>
              <a:rect l="0" t="0" r="0" b="0"/>
              <a:pathLst>
                <a:path w="1512" h="554" extrusionOk="0">
                  <a:moveTo>
                    <a:pt x="0" y="0"/>
                  </a:moveTo>
                  <a:lnTo>
                    <a:pt x="1512" y="0"/>
                  </a:lnTo>
                  <a:lnTo>
                    <a:pt x="1512" y="554"/>
                  </a:lnTo>
                  <a:lnTo>
                    <a:pt x="1445" y="510"/>
                  </a:lnTo>
                  <a:lnTo>
                    <a:pt x="1374" y="471"/>
                  </a:lnTo>
                  <a:lnTo>
                    <a:pt x="1302" y="437"/>
                  </a:lnTo>
                  <a:lnTo>
                    <a:pt x="1228" y="406"/>
                  </a:lnTo>
                  <a:lnTo>
                    <a:pt x="1152" y="380"/>
                  </a:lnTo>
                  <a:lnTo>
                    <a:pt x="1075" y="360"/>
                  </a:lnTo>
                  <a:lnTo>
                    <a:pt x="996" y="343"/>
                  </a:lnTo>
                  <a:lnTo>
                    <a:pt x="918" y="331"/>
                  </a:lnTo>
                  <a:lnTo>
                    <a:pt x="837" y="324"/>
                  </a:lnTo>
                  <a:lnTo>
                    <a:pt x="757" y="322"/>
                  </a:lnTo>
                  <a:lnTo>
                    <a:pt x="676" y="324"/>
                  </a:lnTo>
                  <a:lnTo>
                    <a:pt x="596" y="331"/>
                  </a:lnTo>
                  <a:lnTo>
                    <a:pt x="517" y="343"/>
                  </a:lnTo>
                  <a:lnTo>
                    <a:pt x="438" y="360"/>
                  </a:lnTo>
                  <a:lnTo>
                    <a:pt x="362" y="380"/>
                  </a:lnTo>
                  <a:lnTo>
                    <a:pt x="286" y="406"/>
                  </a:lnTo>
                  <a:lnTo>
                    <a:pt x="211" y="437"/>
                  </a:lnTo>
                  <a:lnTo>
                    <a:pt x="139" y="471"/>
                  </a:lnTo>
                  <a:lnTo>
                    <a:pt x="69" y="510"/>
                  </a:lnTo>
                  <a:lnTo>
                    <a:pt x="0" y="554"/>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75" name="Shape 12575"/>
            <p:cNvSpPr/>
            <p:nvPr/>
          </p:nvSpPr>
          <p:spPr>
            <a:xfrm>
              <a:off x="4395637" y="2333868"/>
              <a:ext cx="171450" cy="68262"/>
            </a:xfrm>
            <a:custGeom>
              <a:avLst/>
              <a:gdLst/>
              <a:ahLst/>
              <a:cxnLst/>
              <a:rect l="0" t="0" r="0" b="0"/>
              <a:pathLst>
                <a:path w="1509" h="605" extrusionOk="0">
                  <a:moveTo>
                    <a:pt x="0" y="0"/>
                  </a:moveTo>
                  <a:lnTo>
                    <a:pt x="76" y="47"/>
                  </a:lnTo>
                  <a:lnTo>
                    <a:pt x="155" y="90"/>
                  </a:lnTo>
                  <a:lnTo>
                    <a:pt x="236" y="127"/>
                  </a:lnTo>
                  <a:lnTo>
                    <a:pt x="319" y="158"/>
                  </a:lnTo>
                  <a:lnTo>
                    <a:pt x="404" y="185"/>
                  </a:lnTo>
                  <a:lnTo>
                    <a:pt x="490" y="205"/>
                  </a:lnTo>
                  <a:lnTo>
                    <a:pt x="578" y="221"/>
                  </a:lnTo>
                  <a:lnTo>
                    <a:pt x="665" y="230"/>
                  </a:lnTo>
                  <a:lnTo>
                    <a:pt x="754" y="233"/>
                  </a:lnTo>
                  <a:lnTo>
                    <a:pt x="843" y="230"/>
                  </a:lnTo>
                  <a:lnTo>
                    <a:pt x="933" y="221"/>
                  </a:lnTo>
                  <a:lnTo>
                    <a:pt x="1020" y="205"/>
                  </a:lnTo>
                  <a:lnTo>
                    <a:pt x="1107" y="185"/>
                  </a:lnTo>
                  <a:lnTo>
                    <a:pt x="1192" y="158"/>
                  </a:lnTo>
                  <a:lnTo>
                    <a:pt x="1275" y="127"/>
                  </a:lnTo>
                  <a:lnTo>
                    <a:pt x="1356" y="90"/>
                  </a:lnTo>
                  <a:lnTo>
                    <a:pt x="1434" y="47"/>
                  </a:lnTo>
                  <a:lnTo>
                    <a:pt x="1509" y="0"/>
                  </a:lnTo>
                  <a:lnTo>
                    <a:pt x="1509" y="605"/>
                  </a:lnTo>
                  <a:lnTo>
                    <a:pt x="0" y="60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76" name="Shape 12576"/>
            <p:cNvSpPr/>
            <p:nvPr/>
          </p:nvSpPr>
          <p:spPr>
            <a:xfrm>
              <a:off x="4344837" y="2070343"/>
              <a:ext cx="304800" cy="274637"/>
            </a:xfrm>
            <a:custGeom>
              <a:avLst/>
              <a:gdLst/>
              <a:ahLst/>
              <a:cxnLst/>
              <a:rect l="0" t="0" r="0" b="0"/>
              <a:pathLst>
                <a:path w="2686" h="2411" extrusionOk="0">
                  <a:moveTo>
                    <a:pt x="1207" y="2066"/>
                  </a:moveTo>
                  <a:lnTo>
                    <a:pt x="1189" y="2068"/>
                  </a:lnTo>
                  <a:lnTo>
                    <a:pt x="1173" y="2075"/>
                  </a:lnTo>
                  <a:lnTo>
                    <a:pt x="1160" y="2086"/>
                  </a:lnTo>
                  <a:lnTo>
                    <a:pt x="1150" y="2099"/>
                  </a:lnTo>
                  <a:lnTo>
                    <a:pt x="1142" y="2115"/>
                  </a:lnTo>
                  <a:lnTo>
                    <a:pt x="1140" y="2133"/>
                  </a:lnTo>
                  <a:lnTo>
                    <a:pt x="1140" y="2200"/>
                  </a:lnTo>
                  <a:lnTo>
                    <a:pt x="1142" y="2218"/>
                  </a:lnTo>
                  <a:lnTo>
                    <a:pt x="1150" y="2234"/>
                  </a:lnTo>
                  <a:lnTo>
                    <a:pt x="1160" y="2247"/>
                  </a:lnTo>
                  <a:lnTo>
                    <a:pt x="1173" y="2257"/>
                  </a:lnTo>
                  <a:lnTo>
                    <a:pt x="1189" y="2265"/>
                  </a:lnTo>
                  <a:lnTo>
                    <a:pt x="1207" y="2267"/>
                  </a:lnTo>
                  <a:lnTo>
                    <a:pt x="1224" y="2265"/>
                  </a:lnTo>
                  <a:lnTo>
                    <a:pt x="1241" y="2257"/>
                  </a:lnTo>
                  <a:lnTo>
                    <a:pt x="1254" y="2247"/>
                  </a:lnTo>
                  <a:lnTo>
                    <a:pt x="1264" y="2234"/>
                  </a:lnTo>
                  <a:lnTo>
                    <a:pt x="1271" y="2218"/>
                  </a:lnTo>
                  <a:lnTo>
                    <a:pt x="1273" y="2200"/>
                  </a:lnTo>
                  <a:lnTo>
                    <a:pt x="1273" y="2133"/>
                  </a:lnTo>
                  <a:lnTo>
                    <a:pt x="1271" y="2115"/>
                  </a:lnTo>
                  <a:lnTo>
                    <a:pt x="1264" y="2099"/>
                  </a:lnTo>
                  <a:lnTo>
                    <a:pt x="1254" y="2086"/>
                  </a:lnTo>
                  <a:lnTo>
                    <a:pt x="1241" y="2075"/>
                  </a:lnTo>
                  <a:lnTo>
                    <a:pt x="1224" y="2068"/>
                  </a:lnTo>
                  <a:lnTo>
                    <a:pt x="1207" y="2066"/>
                  </a:lnTo>
                  <a:close/>
                  <a:moveTo>
                    <a:pt x="1863" y="1794"/>
                  </a:moveTo>
                  <a:lnTo>
                    <a:pt x="1846" y="1796"/>
                  </a:lnTo>
                  <a:lnTo>
                    <a:pt x="1830" y="1804"/>
                  </a:lnTo>
                  <a:lnTo>
                    <a:pt x="1816" y="1814"/>
                  </a:lnTo>
                  <a:lnTo>
                    <a:pt x="1805" y="1828"/>
                  </a:lnTo>
                  <a:lnTo>
                    <a:pt x="1798" y="1844"/>
                  </a:lnTo>
                  <a:lnTo>
                    <a:pt x="1795" y="1862"/>
                  </a:lnTo>
                  <a:lnTo>
                    <a:pt x="1798" y="1878"/>
                  </a:lnTo>
                  <a:lnTo>
                    <a:pt x="1805" y="1895"/>
                  </a:lnTo>
                  <a:lnTo>
                    <a:pt x="1816" y="1909"/>
                  </a:lnTo>
                  <a:lnTo>
                    <a:pt x="1863" y="1956"/>
                  </a:lnTo>
                  <a:lnTo>
                    <a:pt x="1877" y="1967"/>
                  </a:lnTo>
                  <a:lnTo>
                    <a:pt x="1894" y="1973"/>
                  </a:lnTo>
                  <a:lnTo>
                    <a:pt x="1910" y="1975"/>
                  </a:lnTo>
                  <a:lnTo>
                    <a:pt x="1927" y="1973"/>
                  </a:lnTo>
                  <a:lnTo>
                    <a:pt x="1943" y="1967"/>
                  </a:lnTo>
                  <a:lnTo>
                    <a:pt x="1957" y="1956"/>
                  </a:lnTo>
                  <a:lnTo>
                    <a:pt x="1968" y="1942"/>
                  </a:lnTo>
                  <a:lnTo>
                    <a:pt x="1975" y="1926"/>
                  </a:lnTo>
                  <a:lnTo>
                    <a:pt x="1978" y="1909"/>
                  </a:lnTo>
                  <a:lnTo>
                    <a:pt x="1975" y="1891"/>
                  </a:lnTo>
                  <a:lnTo>
                    <a:pt x="1968" y="1876"/>
                  </a:lnTo>
                  <a:lnTo>
                    <a:pt x="1957" y="1862"/>
                  </a:lnTo>
                  <a:lnTo>
                    <a:pt x="1910" y="1814"/>
                  </a:lnTo>
                  <a:lnTo>
                    <a:pt x="1896" y="1804"/>
                  </a:lnTo>
                  <a:lnTo>
                    <a:pt x="1879" y="1796"/>
                  </a:lnTo>
                  <a:lnTo>
                    <a:pt x="1863" y="1794"/>
                  </a:lnTo>
                  <a:close/>
                  <a:moveTo>
                    <a:pt x="551" y="1794"/>
                  </a:moveTo>
                  <a:lnTo>
                    <a:pt x="534" y="1796"/>
                  </a:lnTo>
                  <a:lnTo>
                    <a:pt x="518" y="1804"/>
                  </a:lnTo>
                  <a:lnTo>
                    <a:pt x="504" y="1814"/>
                  </a:lnTo>
                  <a:lnTo>
                    <a:pt x="457" y="1862"/>
                  </a:lnTo>
                  <a:lnTo>
                    <a:pt x="445" y="1876"/>
                  </a:lnTo>
                  <a:lnTo>
                    <a:pt x="439" y="1891"/>
                  </a:lnTo>
                  <a:lnTo>
                    <a:pt x="436" y="1909"/>
                  </a:lnTo>
                  <a:lnTo>
                    <a:pt x="439" y="1926"/>
                  </a:lnTo>
                  <a:lnTo>
                    <a:pt x="445" y="1942"/>
                  </a:lnTo>
                  <a:lnTo>
                    <a:pt x="457" y="1956"/>
                  </a:lnTo>
                  <a:lnTo>
                    <a:pt x="471" y="1967"/>
                  </a:lnTo>
                  <a:lnTo>
                    <a:pt x="486" y="1973"/>
                  </a:lnTo>
                  <a:lnTo>
                    <a:pt x="504" y="1975"/>
                  </a:lnTo>
                  <a:lnTo>
                    <a:pt x="520" y="1973"/>
                  </a:lnTo>
                  <a:lnTo>
                    <a:pt x="536" y="1967"/>
                  </a:lnTo>
                  <a:lnTo>
                    <a:pt x="551" y="1956"/>
                  </a:lnTo>
                  <a:lnTo>
                    <a:pt x="598" y="1909"/>
                  </a:lnTo>
                  <a:lnTo>
                    <a:pt x="609" y="1895"/>
                  </a:lnTo>
                  <a:lnTo>
                    <a:pt x="615" y="1878"/>
                  </a:lnTo>
                  <a:lnTo>
                    <a:pt x="618" y="1862"/>
                  </a:lnTo>
                  <a:lnTo>
                    <a:pt x="615" y="1844"/>
                  </a:lnTo>
                  <a:lnTo>
                    <a:pt x="609" y="1828"/>
                  </a:lnTo>
                  <a:lnTo>
                    <a:pt x="598" y="1814"/>
                  </a:lnTo>
                  <a:lnTo>
                    <a:pt x="583" y="1804"/>
                  </a:lnTo>
                  <a:lnTo>
                    <a:pt x="568" y="1796"/>
                  </a:lnTo>
                  <a:lnTo>
                    <a:pt x="551" y="1794"/>
                  </a:lnTo>
                  <a:close/>
                  <a:moveTo>
                    <a:pt x="2134" y="1139"/>
                  </a:moveTo>
                  <a:lnTo>
                    <a:pt x="2116" y="1142"/>
                  </a:lnTo>
                  <a:lnTo>
                    <a:pt x="2100" y="1148"/>
                  </a:lnTo>
                  <a:lnTo>
                    <a:pt x="2087" y="1158"/>
                  </a:lnTo>
                  <a:lnTo>
                    <a:pt x="2076" y="1173"/>
                  </a:lnTo>
                  <a:lnTo>
                    <a:pt x="2070" y="1188"/>
                  </a:lnTo>
                  <a:lnTo>
                    <a:pt x="2067" y="1206"/>
                  </a:lnTo>
                  <a:lnTo>
                    <a:pt x="2070" y="1224"/>
                  </a:lnTo>
                  <a:lnTo>
                    <a:pt x="2076" y="1240"/>
                  </a:lnTo>
                  <a:lnTo>
                    <a:pt x="2087" y="1253"/>
                  </a:lnTo>
                  <a:lnTo>
                    <a:pt x="2100" y="1264"/>
                  </a:lnTo>
                  <a:lnTo>
                    <a:pt x="2116" y="1271"/>
                  </a:lnTo>
                  <a:lnTo>
                    <a:pt x="2134" y="1273"/>
                  </a:lnTo>
                  <a:lnTo>
                    <a:pt x="2201" y="1273"/>
                  </a:lnTo>
                  <a:lnTo>
                    <a:pt x="2219" y="1271"/>
                  </a:lnTo>
                  <a:lnTo>
                    <a:pt x="2236" y="1264"/>
                  </a:lnTo>
                  <a:lnTo>
                    <a:pt x="2249" y="1253"/>
                  </a:lnTo>
                  <a:lnTo>
                    <a:pt x="2259" y="1240"/>
                  </a:lnTo>
                  <a:lnTo>
                    <a:pt x="2265" y="1224"/>
                  </a:lnTo>
                  <a:lnTo>
                    <a:pt x="2267" y="1206"/>
                  </a:lnTo>
                  <a:lnTo>
                    <a:pt x="2265" y="1188"/>
                  </a:lnTo>
                  <a:lnTo>
                    <a:pt x="2259" y="1173"/>
                  </a:lnTo>
                  <a:lnTo>
                    <a:pt x="2248" y="1158"/>
                  </a:lnTo>
                  <a:lnTo>
                    <a:pt x="2235" y="1148"/>
                  </a:lnTo>
                  <a:lnTo>
                    <a:pt x="2219" y="1142"/>
                  </a:lnTo>
                  <a:lnTo>
                    <a:pt x="2201" y="1139"/>
                  </a:lnTo>
                  <a:lnTo>
                    <a:pt x="2134" y="1139"/>
                  </a:lnTo>
                  <a:close/>
                  <a:moveTo>
                    <a:pt x="212" y="1139"/>
                  </a:moveTo>
                  <a:lnTo>
                    <a:pt x="194" y="1142"/>
                  </a:lnTo>
                  <a:lnTo>
                    <a:pt x="178" y="1148"/>
                  </a:lnTo>
                  <a:lnTo>
                    <a:pt x="165" y="1158"/>
                  </a:lnTo>
                  <a:lnTo>
                    <a:pt x="155" y="1173"/>
                  </a:lnTo>
                  <a:lnTo>
                    <a:pt x="147" y="1188"/>
                  </a:lnTo>
                  <a:lnTo>
                    <a:pt x="145" y="1206"/>
                  </a:lnTo>
                  <a:lnTo>
                    <a:pt x="147" y="1224"/>
                  </a:lnTo>
                  <a:lnTo>
                    <a:pt x="155" y="1240"/>
                  </a:lnTo>
                  <a:lnTo>
                    <a:pt x="165" y="1253"/>
                  </a:lnTo>
                  <a:lnTo>
                    <a:pt x="178" y="1264"/>
                  </a:lnTo>
                  <a:lnTo>
                    <a:pt x="194" y="1271"/>
                  </a:lnTo>
                  <a:lnTo>
                    <a:pt x="212" y="1273"/>
                  </a:lnTo>
                  <a:lnTo>
                    <a:pt x="278" y="1273"/>
                  </a:lnTo>
                  <a:lnTo>
                    <a:pt x="297" y="1271"/>
                  </a:lnTo>
                  <a:lnTo>
                    <a:pt x="313" y="1264"/>
                  </a:lnTo>
                  <a:lnTo>
                    <a:pt x="327" y="1253"/>
                  </a:lnTo>
                  <a:lnTo>
                    <a:pt x="337" y="1240"/>
                  </a:lnTo>
                  <a:lnTo>
                    <a:pt x="344" y="1224"/>
                  </a:lnTo>
                  <a:lnTo>
                    <a:pt x="346" y="1206"/>
                  </a:lnTo>
                  <a:lnTo>
                    <a:pt x="344" y="1188"/>
                  </a:lnTo>
                  <a:lnTo>
                    <a:pt x="337" y="1173"/>
                  </a:lnTo>
                  <a:lnTo>
                    <a:pt x="327" y="1158"/>
                  </a:lnTo>
                  <a:lnTo>
                    <a:pt x="313" y="1148"/>
                  </a:lnTo>
                  <a:lnTo>
                    <a:pt x="297" y="1142"/>
                  </a:lnTo>
                  <a:lnTo>
                    <a:pt x="278" y="1139"/>
                  </a:lnTo>
                  <a:lnTo>
                    <a:pt x="212" y="1139"/>
                  </a:lnTo>
                  <a:close/>
                  <a:moveTo>
                    <a:pt x="1227" y="528"/>
                  </a:moveTo>
                  <a:lnTo>
                    <a:pt x="1210" y="531"/>
                  </a:lnTo>
                  <a:lnTo>
                    <a:pt x="1194" y="537"/>
                  </a:lnTo>
                  <a:lnTo>
                    <a:pt x="1180" y="547"/>
                  </a:lnTo>
                  <a:lnTo>
                    <a:pt x="1170" y="561"/>
                  </a:lnTo>
                  <a:lnTo>
                    <a:pt x="1163" y="577"/>
                  </a:lnTo>
                  <a:lnTo>
                    <a:pt x="1161" y="595"/>
                  </a:lnTo>
                  <a:lnTo>
                    <a:pt x="1161" y="1143"/>
                  </a:lnTo>
                  <a:lnTo>
                    <a:pt x="713" y="1143"/>
                  </a:lnTo>
                  <a:lnTo>
                    <a:pt x="695" y="1146"/>
                  </a:lnTo>
                  <a:lnTo>
                    <a:pt x="680" y="1152"/>
                  </a:lnTo>
                  <a:lnTo>
                    <a:pt x="665" y="1162"/>
                  </a:lnTo>
                  <a:lnTo>
                    <a:pt x="655" y="1177"/>
                  </a:lnTo>
                  <a:lnTo>
                    <a:pt x="649" y="1192"/>
                  </a:lnTo>
                  <a:lnTo>
                    <a:pt x="646" y="1211"/>
                  </a:lnTo>
                  <a:lnTo>
                    <a:pt x="649" y="1228"/>
                  </a:lnTo>
                  <a:lnTo>
                    <a:pt x="655" y="1244"/>
                  </a:lnTo>
                  <a:lnTo>
                    <a:pt x="665" y="1258"/>
                  </a:lnTo>
                  <a:lnTo>
                    <a:pt x="680" y="1268"/>
                  </a:lnTo>
                  <a:lnTo>
                    <a:pt x="695" y="1275"/>
                  </a:lnTo>
                  <a:lnTo>
                    <a:pt x="713" y="1277"/>
                  </a:lnTo>
                  <a:lnTo>
                    <a:pt x="1225" y="1277"/>
                  </a:lnTo>
                  <a:lnTo>
                    <a:pt x="1244" y="1275"/>
                  </a:lnTo>
                  <a:lnTo>
                    <a:pt x="1259" y="1268"/>
                  </a:lnTo>
                  <a:lnTo>
                    <a:pt x="1272" y="1258"/>
                  </a:lnTo>
                  <a:lnTo>
                    <a:pt x="1284" y="1244"/>
                  </a:lnTo>
                  <a:lnTo>
                    <a:pt x="1290" y="1228"/>
                  </a:lnTo>
                  <a:lnTo>
                    <a:pt x="1292" y="1211"/>
                  </a:lnTo>
                  <a:lnTo>
                    <a:pt x="1292" y="595"/>
                  </a:lnTo>
                  <a:lnTo>
                    <a:pt x="1295" y="595"/>
                  </a:lnTo>
                  <a:lnTo>
                    <a:pt x="1293" y="577"/>
                  </a:lnTo>
                  <a:lnTo>
                    <a:pt x="1286" y="560"/>
                  </a:lnTo>
                  <a:lnTo>
                    <a:pt x="1275" y="547"/>
                  </a:lnTo>
                  <a:lnTo>
                    <a:pt x="1262" y="537"/>
                  </a:lnTo>
                  <a:lnTo>
                    <a:pt x="1246" y="530"/>
                  </a:lnTo>
                  <a:lnTo>
                    <a:pt x="1227" y="528"/>
                  </a:lnTo>
                  <a:close/>
                  <a:moveTo>
                    <a:pt x="504" y="437"/>
                  </a:moveTo>
                  <a:lnTo>
                    <a:pt x="486" y="439"/>
                  </a:lnTo>
                  <a:lnTo>
                    <a:pt x="471" y="446"/>
                  </a:lnTo>
                  <a:lnTo>
                    <a:pt x="457" y="456"/>
                  </a:lnTo>
                  <a:lnTo>
                    <a:pt x="445" y="470"/>
                  </a:lnTo>
                  <a:lnTo>
                    <a:pt x="439" y="487"/>
                  </a:lnTo>
                  <a:lnTo>
                    <a:pt x="436" y="503"/>
                  </a:lnTo>
                  <a:lnTo>
                    <a:pt x="439" y="520"/>
                  </a:lnTo>
                  <a:lnTo>
                    <a:pt x="445" y="537"/>
                  </a:lnTo>
                  <a:lnTo>
                    <a:pt x="457" y="551"/>
                  </a:lnTo>
                  <a:lnTo>
                    <a:pt x="504" y="598"/>
                  </a:lnTo>
                  <a:lnTo>
                    <a:pt x="518" y="609"/>
                  </a:lnTo>
                  <a:lnTo>
                    <a:pt x="534" y="615"/>
                  </a:lnTo>
                  <a:lnTo>
                    <a:pt x="551" y="618"/>
                  </a:lnTo>
                  <a:lnTo>
                    <a:pt x="568" y="615"/>
                  </a:lnTo>
                  <a:lnTo>
                    <a:pt x="583" y="609"/>
                  </a:lnTo>
                  <a:lnTo>
                    <a:pt x="598" y="598"/>
                  </a:lnTo>
                  <a:lnTo>
                    <a:pt x="609" y="584"/>
                  </a:lnTo>
                  <a:lnTo>
                    <a:pt x="615" y="567"/>
                  </a:lnTo>
                  <a:lnTo>
                    <a:pt x="618" y="551"/>
                  </a:lnTo>
                  <a:lnTo>
                    <a:pt x="615" y="534"/>
                  </a:lnTo>
                  <a:lnTo>
                    <a:pt x="609" y="518"/>
                  </a:lnTo>
                  <a:lnTo>
                    <a:pt x="598" y="504"/>
                  </a:lnTo>
                  <a:lnTo>
                    <a:pt x="551" y="456"/>
                  </a:lnTo>
                  <a:lnTo>
                    <a:pt x="536" y="446"/>
                  </a:lnTo>
                  <a:lnTo>
                    <a:pt x="520" y="439"/>
                  </a:lnTo>
                  <a:lnTo>
                    <a:pt x="504" y="437"/>
                  </a:lnTo>
                  <a:close/>
                  <a:moveTo>
                    <a:pt x="1910" y="437"/>
                  </a:moveTo>
                  <a:lnTo>
                    <a:pt x="1893" y="439"/>
                  </a:lnTo>
                  <a:lnTo>
                    <a:pt x="1876" y="446"/>
                  </a:lnTo>
                  <a:lnTo>
                    <a:pt x="1862" y="456"/>
                  </a:lnTo>
                  <a:lnTo>
                    <a:pt x="1815" y="504"/>
                  </a:lnTo>
                  <a:lnTo>
                    <a:pt x="1804" y="518"/>
                  </a:lnTo>
                  <a:lnTo>
                    <a:pt x="1797" y="534"/>
                  </a:lnTo>
                  <a:lnTo>
                    <a:pt x="1795" y="551"/>
                  </a:lnTo>
                  <a:lnTo>
                    <a:pt x="1797" y="567"/>
                  </a:lnTo>
                  <a:lnTo>
                    <a:pt x="1804" y="584"/>
                  </a:lnTo>
                  <a:lnTo>
                    <a:pt x="1815" y="598"/>
                  </a:lnTo>
                  <a:lnTo>
                    <a:pt x="1829" y="609"/>
                  </a:lnTo>
                  <a:lnTo>
                    <a:pt x="1846" y="615"/>
                  </a:lnTo>
                  <a:lnTo>
                    <a:pt x="1862" y="618"/>
                  </a:lnTo>
                  <a:lnTo>
                    <a:pt x="1879" y="615"/>
                  </a:lnTo>
                  <a:lnTo>
                    <a:pt x="1895" y="609"/>
                  </a:lnTo>
                  <a:lnTo>
                    <a:pt x="1909" y="598"/>
                  </a:lnTo>
                  <a:lnTo>
                    <a:pt x="1957" y="551"/>
                  </a:lnTo>
                  <a:lnTo>
                    <a:pt x="1967" y="537"/>
                  </a:lnTo>
                  <a:lnTo>
                    <a:pt x="1975" y="520"/>
                  </a:lnTo>
                  <a:lnTo>
                    <a:pt x="1977" y="503"/>
                  </a:lnTo>
                  <a:lnTo>
                    <a:pt x="1975" y="487"/>
                  </a:lnTo>
                  <a:lnTo>
                    <a:pt x="1967" y="470"/>
                  </a:lnTo>
                  <a:lnTo>
                    <a:pt x="1957" y="456"/>
                  </a:lnTo>
                  <a:lnTo>
                    <a:pt x="1943" y="445"/>
                  </a:lnTo>
                  <a:lnTo>
                    <a:pt x="1926" y="439"/>
                  </a:lnTo>
                  <a:lnTo>
                    <a:pt x="1910" y="437"/>
                  </a:lnTo>
                  <a:close/>
                  <a:moveTo>
                    <a:pt x="1206" y="146"/>
                  </a:moveTo>
                  <a:lnTo>
                    <a:pt x="1188" y="148"/>
                  </a:lnTo>
                  <a:lnTo>
                    <a:pt x="1172" y="154"/>
                  </a:lnTo>
                  <a:lnTo>
                    <a:pt x="1159" y="166"/>
                  </a:lnTo>
                  <a:lnTo>
                    <a:pt x="1148" y="179"/>
                  </a:lnTo>
                  <a:lnTo>
                    <a:pt x="1141" y="194"/>
                  </a:lnTo>
                  <a:lnTo>
                    <a:pt x="1139" y="213"/>
                  </a:lnTo>
                  <a:lnTo>
                    <a:pt x="1139" y="279"/>
                  </a:lnTo>
                  <a:lnTo>
                    <a:pt x="1141" y="297"/>
                  </a:lnTo>
                  <a:lnTo>
                    <a:pt x="1148" y="313"/>
                  </a:lnTo>
                  <a:lnTo>
                    <a:pt x="1159" y="327"/>
                  </a:lnTo>
                  <a:lnTo>
                    <a:pt x="1172" y="337"/>
                  </a:lnTo>
                  <a:lnTo>
                    <a:pt x="1188" y="343"/>
                  </a:lnTo>
                  <a:lnTo>
                    <a:pt x="1206" y="347"/>
                  </a:lnTo>
                  <a:lnTo>
                    <a:pt x="1224" y="343"/>
                  </a:lnTo>
                  <a:lnTo>
                    <a:pt x="1240" y="337"/>
                  </a:lnTo>
                  <a:lnTo>
                    <a:pt x="1254" y="327"/>
                  </a:lnTo>
                  <a:lnTo>
                    <a:pt x="1264" y="313"/>
                  </a:lnTo>
                  <a:lnTo>
                    <a:pt x="1270" y="297"/>
                  </a:lnTo>
                  <a:lnTo>
                    <a:pt x="1273" y="279"/>
                  </a:lnTo>
                  <a:lnTo>
                    <a:pt x="1273" y="213"/>
                  </a:lnTo>
                  <a:lnTo>
                    <a:pt x="1270" y="194"/>
                  </a:lnTo>
                  <a:lnTo>
                    <a:pt x="1264" y="179"/>
                  </a:lnTo>
                  <a:lnTo>
                    <a:pt x="1254" y="166"/>
                  </a:lnTo>
                  <a:lnTo>
                    <a:pt x="1240" y="154"/>
                  </a:lnTo>
                  <a:lnTo>
                    <a:pt x="1224" y="148"/>
                  </a:lnTo>
                  <a:lnTo>
                    <a:pt x="1206" y="146"/>
                  </a:lnTo>
                  <a:close/>
                  <a:moveTo>
                    <a:pt x="1206" y="0"/>
                  </a:moveTo>
                  <a:lnTo>
                    <a:pt x="1294" y="4"/>
                  </a:lnTo>
                  <a:lnTo>
                    <a:pt x="1381" y="13"/>
                  </a:lnTo>
                  <a:lnTo>
                    <a:pt x="1465" y="29"/>
                  </a:lnTo>
                  <a:lnTo>
                    <a:pt x="1548" y="49"/>
                  </a:lnTo>
                  <a:lnTo>
                    <a:pt x="1628" y="76"/>
                  </a:lnTo>
                  <a:lnTo>
                    <a:pt x="1704" y="108"/>
                  </a:lnTo>
                  <a:lnTo>
                    <a:pt x="1779" y="145"/>
                  </a:lnTo>
                  <a:lnTo>
                    <a:pt x="1851" y="187"/>
                  </a:lnTo>
                  <a:lnTo>
                    <a:pt x="1919" y="233"/>
                  </a:lnTo>
                  <a:lnTo>
                    <a:pt x="1984" y="284"/>
                  </a:lnTo>
                  <a:lnTo>
                    <a:pt x="2045" y="339"/>
                  </a:lnTo>
                  <a:lnTo>
                    <a:pt x="2102" y="399"/>
                  </a:lnTo>
                  <a:lnTo>
                    <a:pt x="2156" y="462"/>
                  </a:lnTo>
                  <a:lnTo>
                    <a:pt x="2204" y="529"/>
                  </a:lnTo>
                  <a:lnTo>
                    <a:pt x="2248" y="598"/>
                  </a:lnTo>
                  <a:lnTo>
                    <a:pt x="2288" y="671"/>
                  </a:lnTo>
                  <a:lnTo>
                    <a:pt x="2323" y="747"/>
                  </a:lnTo>
                  <a:lnTo>
                    <a:pt x="2351" y="826"/>
                  </a:lnTo>
                  <a:lnTo>
                    <a:pt x="2375" y="907"/>
                  </a:lnTo>
                  <a:lnTo>
                    <a:pt x="2393" y="990"/>
                  </a:lnTo>
                  <a:lnTo>
                    <a:pt x="2405" y="1076"/>
                  </a:lnTo>
                  <a:lnTo>
                    <a:pt x="2412" y="1162"/>
                  </a:lnTo>
                  <a:lnTo>
                    <a:pt x="2550" y="1162"/>
                  </a:lnTo>
                  <a:lnTo>
                    <a:pt x="2550" y="1123"/>
                  </a:lnTo>
                  <a:lnTo>
                    <a:pt x="2552" y="1105"/>
                  </a:lnTo>
                  <a:lnTo>
                    <a:pt x="2559" y="1089"/>
                  </a:lnTo>
                  <a:lnTo>
                    <a:pt x="2569" y="1076"/>
                  </a:lnTo>
                  <a:lnTo>
                    <a:pt x="2583" y="1065"/>
                  </a:lnTo>
                  <a:lnTo>
                    <a:pt x="2599" y="1058"/>
                  </a:lnTo>
                  <a:lnTo>
                    <a:pt x="2616" y="1056"/>
                  </a:lnTo>
                  <a:lnTo>
                    <a:pt x="2635" y="1058"/>
                  </a:lnTo>
                  <a:lnTo>
                    <a:pt x="2651" y="1065"/>
                  </a:lnTo>
                  <a:lnTo>
                    <a:pt x="2665" y="1076"/>
                  </a:lnTo>
                  <a:lnTo>
                    <a:pt x="2677" y="1088"/>
                  </a:lnTo>
                  <a:lnTo>
                    <a:pt x="2684" y="1103"/>
                  </a:lnTo>
                  <a:lnTo>
                    <a:pt x="2686" y="1120"/>
                  </a:lnTo>
                  <a:lnTo>
                    <a:pt x="2686" y="1339"/>
                  </a:lnTo>
                  <a:lnTo>
                    <a:pt x="2684" y="1357"/>
                  </a:lnTo>
                  <a:lnTo>
                    <a:pt x="2677" y="1373"/>
                  </a:lnTo>
                  <a:lnTo>
                    <a:pt x="2667" y="1386"/>
                  </a:lnTo>
                  <a:lnTo>
                    <a:pt x="2653" y="1397"/>
                  </a:lnTo>
                  <a:lnTo>
                    <a:pt x="2637" y="1404"/>
                  </a:lnTo>
                  <a:lnTo>
                    <a:pt x="2619" y="1406"/>
                  </a:lnTo>
                  <a:lnTo>
                    <a:pt x="2601" y="1404"/>
                  </a:lnTo>
                  <a:lnTo>
                    <a:pt x="2586" y="1397"/>
                  </a:lnTo>
                  <a:lnTo>
                    <a:pt x="2572" y="1386"/>
                  </a:lnTo>
                  <a:lnTo>
                    <a:pt x="2561" y="1373"/>
                  </a:lnTo>
                  <a:lnTo>
                    <a:pt x="2555" y="1357"/>
                  </a:lnTo>
                  <a:lnTo>
                    <a:pt x="2553" y="1339"/>
                  </a:lnTo>
                  <a:lnTo>
                    <a:pt x="2553" y="1299"/>
                  </a:lnTo>
                  <a:lnTo>
                    <a:pt x="2410" y="1299"/>
                  </a:lnTo>
                  <a:lnTo>
                    <a:pt x="2399" y="1383"/>
                  </a:lnTo>
                  <a:lnTo>
                    <a:pt x="2385" y="1465"/>
                  </a:lnTo>
                  <a:lnTo>
                    <a:pt x="2364" y="1545"/>
                  </a:lnTo>
                  <a:lnTo>
                    <a:pt x="2338" y="1623"/>
                  </a:lnTo>
                  <a:lnTo>
                    <a:pt x="2307" y="1698"/>
                  </a:lnTo>
                  <a:lnTo>
                    <a:pt x="2271" y="1771"/>
                  </a:lnTo>
                  <a:lnTo>
                    <a:pt x="2231" y="1841"/>
                  </a:lnTo>
                  <a:lnTo>
                    <a:pt x="2186" y="1908"/>
                  </a:lnTo>
                  <a:lnTo>
                    <a:pt x="2137" y="1971"/>
                  </a:lnTo>
                  <a:lnTo>
                    <a:pt x="2084" y="2032"/>
                  </a:lnTo>
                  <a:lnTo>
                    <a:pt x="2028" y="2088"/>
                  </a:lnTo>
                  <a:lnTo>
                    <a:pt x="1967" y="2141"/>
                  </a:lnTo>
                  <a:lnTo>
                    <a:pt x="1903" y="2189"/>
                  </a:lnTo>
                  <a:lnTo>
                    <a:pt x="1836" y="2233"/>
                  </a:lnTo>
                  <a:lnTo>
                    <a:pt x="1766" y="2273"/>
                  </a:lnTo>
                  <a:lnTo>
                    <a:pt x="1693" y="2309"/>
                  </a:lnTo>
                  <a:lnTo>
                    <a:pt x="1617" y="2339"/>
                  </a:lnTo>
                  <a:lnTo>
                    <a:pt x="1538" y="2364"/>
                  </a:lnTo>
                  <a:lnTo>
                    <a:pt x="1459" y="2384"/>
                  </a:lnTo>
                  <a:lnTo>
                    <a:pt x="1376" y="2399"/>
                  </a:lnTo>
                  <a:lnTo>
                    <a:pt x="1292" y="2408"/>
                  </a:lnTo>
                  <a:lnTo>
                    <a:pt x="1206" y="2411"/>
                  </a:lnTo>
                  <a:lnTo>
                    <a:pt x="1120" y="2408"/>
                  </a:lnTo>
                  <a:lnTo>
                    <a:pt x="1036" y="2399"/>
                  </a:lnTo>
                  <a:lnTo>
                    <a:pt x="953" y="2384"/>
                  </a:lnTo>
                  <a:lnTo>
                    <a:pt x="872" y="2364"/>
                  </a:lnTo>
                  <a:lnTo>
                    <a:pt x="794" y="2338"/>
                  </a:lnTo>
                  <a:lnTo>
                    <a:pt x="718" y="2308"/>
                  </a:lnTo>
                  <a:lnTo>
                    <a:pt x="645" y="2272"/>
                  </a:lnTo>
                  <a:lnTo>
                    <a:pt x="574" y="2232"/>
                  </a:lnTo>
                  <a:lnTo>
                    <a:pt x="507" y="2187"/>
                  </a:lnTo>
                  <a:lnTo>
                    <a:pt x="443" y="2139"/>
                  </a:lnTo>
                  <a:lnTo>
                    <a:pt x="382" y="2086"/>
                  </a:lnTo>
                  <a:lnTo>
                    <a:pt x="326" y="2028"/>
                  </a:lnTo>
                  <a:lnTo>
                    <a:pt x="272" y="1968"/>
                  </a:lnTo>
                  <a:lnTo>
                    <a:pt x="223" y="1904"/>
                  </a:lnTo>
                  <a:lnTo>
                    <a:pt x="178" y="1836"/>
                  </a:lnTo>
                  <a:lnTo>
                    <a:pt x="138" y="1767"/>
                  </a:lnTo>
                  <a:lnTo>
                    <a:pt x="102" y="1693"/>
                  </a:lnTo>
                  <a:lnTo>
                    <a:pt x="72" y="1617"/>
                  </a:lnTo>
                  <a:lnTo>
                    <a:pt x="47" y="1539"/>
                  </a:lnTo>
                  <a:lnTo>
                    <a:pt x="27" y="1458"/>
                  </a:lnTo>
                  <a:lnTo>
                    <a:pt x="11" y="1376"/>
                  </a:lnTo>
                  <a:lnTo>
                    <a:pt x="3" y="1291"/>
                  </a:lnTo>
                  <a:lnTo>
                    <a:pt x="0" y="1205"/>
                  </a:lnTo>
                  <a:lnTo>
                    <a:pt x="3" y="1120"/>
                  </a:lnTo>
                  <a:lnTo>
                    <a:pt x="11" y="1035"/>
                  </a:lnTo>
                  <a:lnTo>
                    <a:pt x="27" y="953"/>
                  </a:lnTo>
                  <a:lnTo>
                    <a:pt x="47" y="872"/>
                  </a:lnTo>
                  <a:lnTo>
                    <a:pt x="72" y="793"/>
                  </a:lnTo>
                  <a:lnTo>
                    <a:pt x="102" y="718"/>
                  </a:lnTo>
                  <a:lnTo>
                    <a:pt x="138" y="645"/>
                  </a:lnTo>
                  <a:lnTo>
                    <a:pt x="178" y="575"/>
                  </a:lnTo>
                  <a:lnTo>
                    <a:pt x="223" y="507"/>
                  </a:lnTo>
                  <a:lnTo>
                    <a:pt x="272" y="443"/>
                  </a:lnTo>
                  <a:lnTo>
                    <a:pt x="326" y="382"/>
                  </a:lnTo>
                  <a:lnTo>
                    <a:pt x="382" y="325"/>
                  </a:lnTo>
                  <a:lnTo>
                    <a:pt x="443" y="273"/>
                  </a:lnTo>
                  <a:lnTo>
                    <a:pt x="507" y="224"/>
                  </a:lnTo>
                  <a:lnTo>
                    <a:pt x="574" y="179"/>
                  </a:lnTo>
                  <a:lnTo>
                    <a:pt x="645" y="139"/>
                  </a:lnTo>
                  <a:lnTo>
                    <a:pt x="718" y="103"/>
                  </a:lnTo>
                  <a:lnTo>
                    <a:pt x="794" y="73"/>
                  </a:lnTo>
                  <a:lnTo>
                    <a:pt x="872" y="47"/>
                  </a:lnTo>
                  <a:lnTo>
                    <a:pt x="953" y="28"/>
                  </a:lnTo>
                  <a:lnTo>
                    <a:pt x="1036" y="12"/>
                  </a:lnTo>
                  <a:lnTo>
                    <a:pt x="1120" y="3"/>
                  </a:lnTo>
                  <a:lnTo>
                    <a:pt x="120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77" name="Shape 12577"/>
          <p:cNvGrpSpPr/>
          <p:nvPr/>
        </p:nvGrpSpPr>
        <p:grpSpPr>
          <a:xfrm>
            <a:off x="4189423" y="512545"/>
            <a:ext cx="232766" cy="200894"/>
            <a:chOff x="4876650" y="2044943"/>
            <a:chExt cx="382587" cy="330200"/>
          </a:xfrm>
        </p:grpSpPr>
        <p:sp>
          <p:nvSpPr>
            <p:cNvPr id="12578" name="Shape 12578"/>
            <p:cNvSpPr/>
            <p:nvPr/>
          </p:nvSpPr>
          <p:spPr>
            <a:xfrm>
              <a:off x="4898875" y="2097330"/>
              <a:ext cx="338137" cy="1270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79" name="Shape 12579"/>
            <p:cNvSpPr/>
            <p:nvPr/>
          </p:nvSpPr>
          <p:spPr>
            <a:xfrm>
              <a:off x="4876650" y="2044943"/>
              <a:ext cx="382587" cy="3333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0" name="Shape 12580"/>
            <p:cNvSpPr/>
            <p:nvPr/>
          </p:nvSpPr>
          <p:spPr>
            <a:xfrm>
              <a:off x="4876650" y="2243380"/>
              <a:ext cx="382587" cy="3333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1" name="Shape 12581"/>
            <p:cNvSpPr/>
            <p:nvPr/>
          </p:nvSpPr>
          <p:spPr>
            <a:xfrm>
              <a:off x="5094137" y="2295768"/>
              <a:ext cx="73025" cy="79375"/>
            </a:xfrm>
            <a:custGeom>
              <a:avLst/>
              <a:gdLst/>
              <a:ahLst/>
              <a:cxnLst/>
              <a:rect l="0" t="0" r="0" b="0"/>
              <a:pathLst>
                <a:path w="634" h="712" extrusionOk="0">
                  <a:moveTo>
                    <a:pt x="0" y="0"/>
                  </a:moveTo>
                  <a:lnTo>
                    <a:pt x="326" y="0"/>
                  </a:lnTo>
                  <a:lnTo>
                    <a:pt x="634" y="712"/>
                  </a:lnTo>
                  <a:lnTo>
                    <a:pt x="305" y="71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2" name="Shape 12582"/>
            <p:cNvSpPr/>
            <p:nvPr/>
          </p:nvSpPr>
          <p:spPr>
            <a:xfrm>
              <a:off x="5049687" y="2295768"/>
              <a:ext cx="36512" cy="793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3" name="Shape 12583"/>
            <p:cNvSpPr/>
            <p:nvPr/>
          </p:nvSpPr>
          <p:spPr>
            <a:xfrm>
              <a:off x="4968725" y="2295768"/>
              <a:ext cx="73025" cy="79375"/>
            </a:xfrm>
            <a:custGeom>
              <a:avLst/>
              <a:gdLst/>
              <a:ahLst/>
              <a:cxnLst/>
              <a:rect l="0" t="0" r="0" b="0"/>
              <a:pathLst>
                <a:path w="634" h="712" extrusionOk="0">
                  <a:moveTo>
                    <a:pt x="308" y="0"/>
                  </a:moveTo>
                  <a:lnTo>
                    <a:pt x="634" y="0"/>
                  </a:lnTo>
                  <a:lnTo>
                    <a:pt x="329" y="712"/>
                  </a:lnTo>
                  <a:lnTo>
                    <a:pt x="0" y="712"/>
                  </a:lnTo>
                  <a:lnTo>
                    <a:pt x="3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84" name="Shape 12584"/>
          <p:cNvGrpSpPr/>
          <p:nvPr/>
        </p:nvGrpSpPr>
        <p:grpSpPr>
          <a:xfrm>
            <a:off x="5290905" y="497091"/>
            <a:ext cx="230836" cy="231801"/>
            <a:chOff x="5883275" y="2025651"/>
            <a:chExt cx="379413" cy="381000"/>
          </a:xfrm>
        </p:grpSpPr>
        <p:sp>
          <p:nvSpPr>
            <p:cNvPr id="12585" name="Shape 12585"/>
            <p:cNvSpPr/>
            <p:nvPr/>
          </p:nvSpPr>
          <p:spPr>
            <a:xfrm>
              <a:off x="6019800" y="2338388"/>
              <a:ext cx="69850" cy="68263"/>
            </a:xfrm>
            <a:custGeom>
              <a:avLst/>
              <a:gdLst/>
              <a:ahLst/>
              <a:cxnLst/>
              <a:rect l="0" t="0" r="0" b="0"/>
              <a:pathLst>
                <a:path w="615" h="615" extrusionOk="0">
                  <a:moveTo>
                    <a:pt x="308" y="0"/>
                  </a:moveTo>
                  <a:lnTo>
                    <a:pt x="350" y="2"/>
                  </a:lnTo>
                  <a:lnTo>
                    <a:pt x="390" y="10"/>
                  </a:lnTo>
                  <a:lnTo>
                    <a:pt x="428" y="23"/>
                  </a:lnTo>
                  <a:lnTo>
                    <a:pt x="463" y="41"/>
                  </a:lnTo>
                  <a:lnTo>
                    <a:pt x="496" y="63"/>
                  </a:lnTo>
                  <a:lnTo>
                    <a:pt x="526" y="89"/>
                  </a:lnTo>
                  <a:lnTo>
                    <a:pt x="551" y="119"/>
                  </a:lnTo>
                  <a:lnTo>
                    <a:pt x="574" y="152"/>
                  </a:lnTo>
                  <a:lnTo>
                    <a:pt x="591" y="188"/>
                  </a:lnTo>
                  <a:lnTo>
                    <a:pt x="605" y="225"/>
                  </a:lnTo>
                  <a:lnTo>
                    <a:pt x="613" y="265"/>
                  </a:lnTo>
                  <a:lnTo>
                    <a:pt x="615" y="307"/>
                  </a:lnTo>
                  <a:lnTo>
                    <a:pt x="613" y="349"/>
                  </a:lnTo>
                  <a:lnTo>
                    <a:pt x="605" y="389"/>
                  </a:lnTo>
                  <a:lnTo>
                    <a:pt x="591" y="427"/>
                  </a:lnTo>
                  <a:lnTo>
                    <a:pt x="574" y="462"/>
                  </a:lnTo>
                  <a:lnTo>
                    <a:pt x="551" y="495"/>
                  </a:lnTo>
                  <a:lnTo>
                    <a:pt x="526" y="524"/>
                  </a:lnTo>
                  <a:lnTo>
                    <a:pt x="496" y="550"/>
                  </a:lnTo>
                  <a:lnTo>
                    <a:pt x="463" y="573"/>
                  </a:lnTo>
                  <a:lnTo>
                    <a:pt x="428" y="590"/>
                  </a:lnTo>
                  <a:lnTo>
                    <a:pt x="390" y="604"/>
                  </a:lnTo>
                  <a:lnTo>
                    <a:pt x="350" y="612"/>
                  </a:lnTo>
                  <a:lnTo>
                    <a:pt x="308" y="615"/>
                  </a:lnTo>
                  <a:lnTo>
                    <a:pt x="266" y="612"/>
                  </a:lnTo>
                  <a:lnTo>
                    <a:pt x="226" y="604"/>
                  </a:lnTo>
                  <a:lnTo>
                    <a:pt x="188" y="590"/>
                  </a:lnTo>
                  <a:lnTo>
                    <a:pt x="153" y="573"/>
                  </a:lnTo>
                  <a:lnTo>
                    <a:pt x="120" y="550"/>
                  </a:lnTo>
                  <a:lnTo>
                    <a:pt x="90" y="524"/>
                  </a:lnTo>
                  <a:lnTo>
                    <a:pt x="64" y="495"/>
                  </a:lnTo>
                  <a:lnTo>
                    <a:pt x="42" y="462"/>
                  </a:lnTo>
                  <a:lnTo>
                    <a:pt x="24" y="427"/>
                  </a:lnTo>
                  <a:lnTo>
                    <a:pt x="11" y="389"/>
                  </a:lnTo>
                  <a:lnTo>
                    <a:pt x="3" y="349"/>
                  </a:lnTo>
                  <a:lnTo>
                    <a:pt x="0" y="307"/>
                  </a:lnTo>
                  <a:lnTo>
                    <a:pt x="3" y="265"/>
                  </a:lnTo>
                  <a:lnTo>
                    <a:pt x="11" y="225"/>
                  </a:lnTo>
                  <a:lnTo>
                    <a:pt x="24" y="188"/>
                  </a:lnTo>
                  <a:lnTo>
                    <a:pt x="42" y="152"/>
                  </a:lnTo>
                  <a:lnTo>
                    <a:pt x="64" y="119"/>
                  </a:lnTo>
                  <a:lnTo>
                    <a:pt x="90" y="89"/>
                  </a:lnTo>
                  <a:lnTo>
                    <a:pt x="120" y="63"/>
                  </a:lnTo>
                  <a:lnTo>
                    <a:pt x="153" y="41"/>
                  </a:lnTo>
                  <a:lnTo>
                    <a:pt x="188" y="23"/>
                  </a:lnTo>
                  <a:lnTo>
                    <a:pt x="226" y="10"/>
                  </a:lnTo>
                  <a:lnTo>
                    <a:pt x="266" y="2"/>
                  </a:lnTo>
                  <a:lnTo>
                    <a:pt x="3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6" name="Shape 12586"/>
            <p:cNvSpPr/>
            <p:nvPr/>
          </p:nvSpPr>
          <p:spPr>
            <a:xfrm>
              <a:off x="6099175" y="2297113"/>
              <a:ext cx="163513" cy="66675"/>
            </a:xfrm>
            <a:custGeom>
              <a:avLst/>
              <a:gdLst/>
              <a:ahLst/>
              <a:cxnLst/>
              <a:rect l="0" t="0" r="0" b="0"/>
              <a:pathLst>
                <a:path w="1437" h="594" extrusionOk="0">
                  <a:moveTo>
                    <a:pt x="1366" y="0"/>
                  </a:moveTo>
                  <a:lnTo>
                    <a:pt x="1383" y="1"/>
                  </a:lnTo>
                  <a:lnTo>
                    <a:pt x="1400" y="6"/>
                  </a:lnTo>
                  <a:lnTo>
                    <a:pt x="1414" y="16"/>
                  </a:lnTo>
                  <a:lnTo>
                    <a:pt x="1427" y="29"/>
                  </a:lnTo>
                  <a:lnTo>
                    <a:pt x="1434" y="44"/>
                  </a:lnTo>
                  <a:lnTo>
                    <a:pt x="1437" y="62"/>
                  </a:lnTo>
                  <a:lnTo>
                    <a:pt x="1435" y="79"/>
                  </a:lnTo>
                  <a:lnTo>
                    <a:pt x="1430" y="96"/>
                  </a:lnTo>
                  <a:lnTo>
                    <a:pt x="1420" y="110"/>
                  </a:lnTo>
                  <a:lnTo>
                    <a:pt x="1407" y="122"/>
                  </a:lnTo>
                  <a:lnTo>
                    <a:pt x="1392" y="131"/>
                  </a:lnTo>
                  <a:lnTo>
                    <a:pt x="42" y="594"/>
                  </a:lnTo>
                  <a:lnTo>
                    <a:pt x="41" y="580"/>
                  </a:lnTo>
                  <a:lnTo>
                    <a:pt x="38" y="562"/>
                  </a:lnTo>
                  <a:lnTo>
                    <a:pt x="33" y="541"/>
                  </a:lnTo>
                  <a:lnTo>
                    <a:pt x="26" y="517"/>
                  </a:lnTo>
                  <a:lnTo>
                    <a:pt x="14" y="492"/>
                  </a:lnTo>
                  <a:lnTo>
                    <a:pt x="0" y="467"/>
                  </a:lnTo>
                  <a:lnTo>
                    <a:pt x="1349" y="4"/>
                  </a:lnTo>
                  <a:lnTo>
                    <a:pt x="136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7" name="Shape 12587"/>
            <p:cNvSpPr/>
            <p:nvPr/>
          </p:nvSpPr>
          <p:spPr>
            <a:xfrm>
              <a:off x="5883275" y="2025651"/>
              <a:ext cx="163513" cy="303213"/>
            </a:xfrm>
            <a:custGeom>
              <a:avLst/>
              <a:gdLst/>
              <a:ahLst/>
              <a:cxnLst/>
              <a:rect l="0" t="0" r="0" b="0"/>
              <a:pathLst>
                <a:path w="1435" h="2677" extrusionOk="0">
                  <a:moveTo>
                    <a:pt x="290" y="0"/>
                  </a:moveTo>
                  <a:lnTo>
                    <a:pt x="331" y="1"/>
                  </a:lnTo>
                  <a:lnTo>
                    <a:pt x="370" y="6"/>
                  </a:lnTo>
                  <a:lnTo>
                    <a:pt x="408" y="17"/>
                  </a:lnTo>
                  <a:lnTo>
                    <a:pt x="445" y="32"/>
                  </a:lnTo>
                  <a:lnTo>
                    <a:pt x="480" y="52"/>
                  </a:lnTo>
                  <a:lnTo>
                    <a:pt x="511" y="76"/>
                  </a:lnTo>
                  <a:lnTo>
                    <a:pt x="539" y="104"/>
                  </a:lnTo>
                  <a:lnTo>
                    <a:pt x="565" y="136"/>
                  </a:lnTo>
                  <a:lnTo>
                    <a:pt x="585" y="172"/>
                  </a:lnTo>
                  <a:lnTo>
                    <a:pt x="602" y="210"/>
                  </a:lnTo>
                  <a:lnTo>
                    <a:pt x="1435" y="2634"/>
                  </a:lnTo>
                  <a:lnTo>
                    <a:pt x="1422" y="2634"/>
                  </a:lnTo>
                  <a:lnTo>
                    <a:pt x="1407" y="2636"/>
                  </a:lnTo>
                  <a:lnTo>
                    <a:pt x="1391" y="2641"/>
                  </a:lnTo>
                  <a:lnTo>
                    <a:pt x="1373" y="2646"/>
                  </a:lnTo>
                  <a:lnTo>
                    <a:pt x="1356" y="2652"/>
                  </a:lnTo>
                  <a:lnTo>
                    <a:pt x="1340" y="2658"/>
                  </a:lnTo>
                  <a:lnTo>
                    <a:pt x="1327" y="2664"/>
                  </a:lnTo>
                  <a:lnTo>
                    <a:pt x="1318" y="2671"/>
                  </a:lnTo>
                  <a:lnTo>
                    <a:pt x="1312" y="2677"/>
                  </a:lnTo>
                  <a:lnTo>
                    <a:pt x="478" y="253"/>
                  </a:lnTo>
                  <a:lnTo>
                    <a:pt x="464" y="224"/>
                  </a:lnTo>
                  <a:lnTo>
                    <a:pt x="446" y="198"/>
                  </a:lnTo>
                  <a:lnTo>
                    <a:pt x="424" y="177"/>
                  </a:lnTo>
                  <a:lnTo>
                    <a:pt x="400" y="158"/>
                  </a:lnTo>
                  <a:lnTo>
                    <a:pt x="373" y="145"/>
                  </a:lnTo>
                  <a:lnTo>
                    <a:pt x="344" y="137"/>
                  </a:lnTo>
                  <a:lnTo>
                    <a:pt x="313" y="134"/>
                  </a:lnTo>
                  <a:lnTo>
                    <a:pt x="282" y="136"/>
                  </a:lnTo>
                  <a:lnTo>
                    <a:pt x="252" y="143"/>
                  </a:lnTo>
                  <a:lnTo>
                    <a:pt x="223" y="156"/>
                  </a:lnTo>
                  <a:lnTo>
                    <a:pt x="198" y="174"/>
                  </a:lnTo>
                  <a:lnTo>
                    <a:pt x="176" y="195"/>
                  </a:lnTo>
                  <a:lnTo>
                    <a:pt x="158" y="220"/>
                  </a:lnTo>
                  <a:lnTo>
                    <a:pt x="145" y="247"/>
                  </a:lnTo>
                  <a:lnTo>
                    <a:pt x="137" y="275"/>
                  </a:lnTo>
                  <a:lnTo>
                    <a:pt x="133" y="305"/>
                  </a:lnTo>
                  <a:lnTo>
                    <a:pt x="135" y="336"/>
                  </a:lnTo>
                  <a:lnTo>
                    <a:pt x="142" y="366"/>
                  </a:lnTo>
                  <a:lnTo>
                    <a:pt x="146" y="383"/>
                  </a:lnTo>
                  <a:lnTo>
                    <a:pt x="146" y="401"/>
                  </a:lnTo>
                  <a:lnTo>
                    <a:pt x="141" y="417"/>
                  </a:lnTo>
                  <a:lnTo>
                    <a:pt x="130" y="432"/>
                  </a:lnTo>
                  <a:lnTo>
                    <a:pt x="118" y="443"/>
                  </a:lnTo>
                  <a:lnTo>
                    <a:pt x="102" y="451"/>
                  </a:lnTo>
                  <a:lnTo>
                    <a:pt x="84" y="455"/>
                  </a:lnTo>
                  <a:lnTo>
                    <a:pt x="67" y="454"/>
                  </a:lnTo>
                  <a:lnTo>
                    <a:pt x="50" y="449"/>
                  </a:lnTo>
                  <a:lnTo>
                    <a:pt x="35" y="440"/>
                  </a:lnTo>
                  <a:lnTo>
                    <a:pt x="24" y="426"/>
                  </a:lnTo>
                  <a:lnTo>
                    <a:pt x="16" y="411"/>
                  </a:lnTo>
                  <a:lnTo>
                    <a:pt x="5" y="370"/>
                  </a:lnTo>
                  <a:lnTo>
                    <a:pt x="0" y="330"/>
                  </a:lnTo>
                  <a:lnTo>
                    <a:pt x="0" y="289"/>
                  </a:lnTo>
                  <a:lnTo>
                    <a:pt x="5" y="250"/>
                  </a:lnTo>
                  <a:lnTo>
                    <a:pt x="15" y="212"/>
                  </a:lnTo>
                  <a:lnTo>
                    <a:pt x="31" y="175"/>
                  </a:lnTo>
                  <a:lnTo>
                    <a:pt x="50" y="140"/>
                  </a:lnTo>
                  <a:lnTo>
                    <a:pt x="75" y="108"/>
                  </a:lnTo>
                  <a:lnTo>
                    <a:pt x="103" y="79"/>
                  </a:lnTo>
                  <a:lnTo>
                    <a:pt x="135" y="55"/>
                  </a:lnTo>
                  <a:lnTo>
                    <a:pt x="171" y="34"/>
                  </a:lnTo>
                  <a:lnTo>
                    <a:pt x="209" y="17"/>
                  </a:lnTo>
                  <a:lnTo>
                    <a:pt x="250" y="6"/>
                  </a:lnTo>
                  <a:lnTo>
                    <a:pt x="29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8" name="Shape 12588"/>
            <p:cNvSpPr/>
            <p:nvPr/>
          </p:nvSpPr>
          <p:spPr>
            <a:xfrm>
              <a:off x="5992813" y="2054226"/>
              <a:ext cx="127000" cy="122238"/>
            </a:xfrm>
            <a:custGeom>
              <a:avLst/>
              <a:gdLst/>
              <a:ahLst/>
              <a:cxnLst/>
              <a:rect l="0" t="0" r="0" b="0"/>
              <a:pathLst>
                <a:path w="1127" h="1083" extrusionOk="0">
                  <a:moveTo>
                    <a:pt x="856" y="0"/>
                  </a:moveTo>
                  <a:lnTo>
                    <a:pt x="1127" y="792"/>
                  </a:lnTo>
                  <a:lnTo>
                    <a:pt x="276" y="1083"/>
                  </a:lnTo>
                  <a:lnTo>
                    <a:pt x="273" y="1083"/>
                  </a:lnTo>
                  <a:lnTo>
                    <a:pt x="0" y="295"/>
                  </a:lnTo>
                  <a:lnTo>
                    <a:pt x="364" y="168"/>
                  </a:lnTo>
                  <a:lnTo>
                    <a:pt x="453" y="414"/>
                  </a:lnTo>
                  <a:lnTo>
                    <a:pt x="461" y="429"/>
                  </a:lnTo>
                  <a:lnTo>
                    <a:pt x="473" y="442"/>
                  </a:lnTo>
                  <a:lnTo>
                    <a:pt x="487" y="451"/>
                  </a:lnTo>
                  <a:lnTo>
                    <a:pt x="502" y="456"/>
                  </a:lnTo>
                  <a:lnTo>
                    <a:pt x="520" y="458"/>
                  </a:lnTo>
                  <a:lnTo>
                    <a:pt x="537" y="454"/>
                  </a:lnTo>
                  <a:lnTo>
                    <a:pt x="553" y="446"/>
                  </a:lnTo>
                  <a:lnTo>
                    <a:pt x="566" y="434"/>
                  </a:lnTo>
                  <a:lnTo>
                    <a:pt x="575" y="420"/>
                  </a:lnTo>
                  <a:lnTo>
                    <a:pt x="580" y="404"/>
                  </a:lnTo>
                  <a:lnTo>
                    <a:pt x="582" y="386"/>
                  </a:lnTo>
                  <a:lnTo>
                    <a:pt x="578" y="369"/>
                  </a:lnTo>
                  <a:lnTo>
                    <a:pt x="492" y="126"/>
                  </a:lnTo>
                  <a:lnTo>
                    <a:pt x="8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89" name="Shape 12589"/>
            <p:cNvSpPr/>
            <p:nvPr/>
          </p:nvSpPr>
          <p:spPr>
            <a:xfrm>
              <a:off x="6027738" y="2139951"/>
              <a:ext cx="198438" cy="192088"/>
            </a:xfrm>
            <a:custGeom>
              <a:avLst/>
              <a:gdLst/>
              <a:ahLst/>
              <a:cxnLst/>
              <a:rect l="0" t="0" r="0" b="0"/>
              <a:pathLst>
                <a:path w="1753" h="1690" extrusionOk="0">
                  <a:moveTo>
                    <a:pt x="729" y="378"/>
                  </a:moveTo>
                  <a:lnTo>
                    <a:pt x="711" y="381"/>
                  </a:lnTo>
                  <a:lnTo>
                    <a:pt x="696" y="389"/>
                  </a:lnTo>
                  <a:lnTo>
                    <a:pt x="682" y="400"/>
                  </a:lnTo>
                  <a:lnTo>
                    <a:pt x="672" y="416"/>
                  </a:lnTo>
                  <a:lnTo>
                    <a:pt x="507" y="750"/>
                  </a:lnTo>
                  <a:lnTo>
                    <a:pt x="501" y="767"/>
                  </a:lnTo>
                  <a:lnTo>
                    <a:pt x="500" y="785"/>
                  </a:lnTo>
                  <a:lnTo>
                    <a:pt x="503" y="802"/>
                  </a:lnTo>
                  <a:lnTo>
                    <a:pt x="511" y="818"/>
                  </a:lnTo>
                  <a:lnTo>
                    <a:pt x="522" y="832"/>
                  </a:lnTo>
                  <a:lnTo>
                    <a:pt x="537" y="842"/>
                  </a:lnTo>
                  <a:lnTo>
                    <a:pt x="554" y="848"/>
                  </a:lnTo>
                  <a:lnTo>
                    <a:pt x="573" y="850"/>
                  </a:lnTo>
                  <a:lnTo>
                    <a:pt x="590" y="846"/>
                  </a:lnTo>
                  <a:lnTo>
                    <a:pt x="606" y="839"/>
                  </a:lnTo>
                  <a:lnTo>
                    <a:pt x="621" y="827"/>
                  </a:lnTo>
                  <a:lnTo>
                    <a:pt x="631" y="811"/>
                  </a:lnTo>
                  <a:lnTo>
                    <a:pt x="726" y="618"/>
                  </a:lnTo>
                  <a:lnTo>
                    <a:pt x="937" y="1237"/>
                  </a:lnTo>
                  <a:lnTo>
                    <a:pt x="945" y="1253"/>
                  </a:lnTo>
                  <a:lnTo>
                    <a:pt x="957" y="1266"/>
                  </a:lnTo>
                  <a:lnTo>
                    <a:pt x="971" y="1275"/>
                  </a:lnTo>
                  <a:lnTo>
                    <a:pt x="986" y="1280"/>
                  </a:lnTo>
                  <a:lnTo>
                    <a:pt x="1004" y="1281"/>
                  </a:lnTo>
                  <a:lnTo>
                    <a:pt x="1021" y="1278"/>
                  </a:lnTo>
                  <a:lnTo>
                    <a:pt x="1037" y="1270"/>
                  </a:lnTo>
                  <a:lnTo>
                    <a:pt x="1050" y="1259"/>
                  </a:lnTo>
                  <a:lnTo>
                    <a:pt x="1059" y="1245"/>
                  </a:lnTo>
                  <a:lnTo>
                    <a:pt x="1065" y="1228"/>
                  </a:lnTo>
                  <a:lnTo>
                    <a:pt x="1066" y="1211"/>
                  </a:lnTo>
                  <a:lnTo>
                    <a:pt x="1062" y="1194"/>
                  </a:lnTo>
                  <a:lnTo>
                    <a:pt x="851" y="575"/>
                  </a:lnTo>
                  <a:lnTo>
                    <a:pt x="1049" y="671"/>
                  </a:lnTo>
                  <a:lnTo>
                    <a:pt x="1066" y="677"/>
                  </a:lnTo>
                  <a:lnTo>
                    <a:pt x="1082" y="678"/>
                  </a:lnTo>
                  <a:lnTo>
                    <a:pt x="1098" y="675"/>
                  </a:lnTo>
                  <a:lnTo>
                    <a:pt x="1114" y="667"/>
                  </a:lnTo>
                  <a:lnTo>
                    <a:pt x="1127" y="656"/>
                  </a:lnTo>
                  <a:lnTo>
                    <a:pt x="1136" y="642"/>
                  </a:lnTo>
                  <a:lnTo>
                    <a:pt x="1143" y="625"/>
                  </a:lnTo>
                  <a:lnTo>
                    <a:pt x="1144" y="608"/>
                  </a:lnTo>
                  <a:lnTo>
                    <a:pt x="1141" y="591"/>
                  </a:lnTo>
                  <a:lnTo>
                    <a:pt x="1133" y="577"/>
                  </a:lnTo>
                  <a:lnTo>
                    <a:pt x="1123" y="564"/>
                  </a:lnTo>
                  <a:lnTo>
                    <a:pt x="1109" y="554"/>
                  </a:lnTo>
                  <a:lnTo>
                    <a:pt x="764" y="385"/>
                  </a:lnTo>
                  <a:lnTo>
                    <a:pt x="746" y="379"/>
                  </a:lnTo>
                  <a:lnTo>
                    <a:pt x="729" y="378"/>
                  </a:lnTo>
                  <a:close/>
                  <a:moveTo>
                    <a:pt x="1319" y="0"/>
                  </a:moveTo>
                  <a:lnTo>
                    <a:pt x="1753" y="1257"/>
                  </a:lnTo>
                  <a:lnTo>
                    <a:pt x="490" y="1690"/>
                  </a:lnTo>
                  <a:lnTo>
                    <a:pt x="452" y="1668"/>
                  </a:lnTo>
                  <a:lnTo>
                    <a:pt x="412" y="1648"/>
                  </a:lnTo>
                  <a:lnTo>
                    <a:pt x="0" y="455"/>
                  </a:lnTo>
                  <a:lnTo>
                    <a:pt x="13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90" name="Shape 12590"/>
          <p:cNvGrpSpPr/>
          <p:nvPr/>
        </p:nvGrpSpPr>
        <p:grpSpPr>
          <a:xfrm>
            <a:off x="5842612" y="496609"/>
            <a:ext cx="182543" cy="232766"/>
            <a:chOff x="6642100" y="2024063"/>
            <a:chExt cx="300038" cy="382587"/>
          </a:xfrm>
        </p:grpSpPr>
        <p:sp>
          <p:nvSpPr>
            <p:cNvPr id="12591" name="Shape 12591"/>
            <p:cNvSpPr/>
            <p:nvPr/>
          </p:nvSpPr>
          <p:spPr>
            <a:xfrm>
              <a:off x="6713538" y="2024063"/>
              <a:ext cx="157163" cy="190500"/>
            </a:xfrm>
            <a:custGeom>
              <a:avLst/>
              <a:gdLst/>
              <a:ahLst/>
              <a:cxnLst/>
              <a:rect l="0" t="0" r="0" b="0"/>
              <a:pathLst>
                <a:path w="1390" h="1682" extrusionOk="0">
                  <a:moveTo>
                    <a:pt x="695" y="0"/>
                  </a:moveTo>
                  <a:lnTo>
                    <a:pt x="761" y="3"/>
                  </a:lnTo>
                  <a:lnTo>
                    <a:pt x="827" y="12"/>
                  </a:lnTo>
                  <a:lnTo>
                    <a:pt x="890" y="28"/>
                  </a:lnTo>
                  <a:lnTo>
                    <a:pt x="950" y="49"/>
                  </a:lnTo>
                  <a:lnTo>
                    <a:pt x="1008" y="75"/>
                  </a:lnTo>
                  <a:lnTo>
                    <a:pt x="1063" y="106"/>
                  </a:lnTo>
                  <a:lnTo>
                    <a:pt x="1114" y="142"/>
                  </a:lnTo>
                  <a:lnTo>
                    <a:pt x="1163" y="183"/>
                  </a:lnTo>
                  <a:lnTo>
                    <a:pt x="1207" y="227"/>
                  </a:lnTo>
                  <a:lnTo>
                    <a:pt x="1248" y="276"/>
                  </a:lnTo>
                  <a:lnTo>
                    <a:pt x="1284" y="327"/>
                  </a:lnTo>
                  <a:lnTo>
                    <a:pt x="1315" y="382"/>
                  </a:lnTo>
                  <a:lnTo>
                    <a:pt x="1341" y="441"/>
                  </a:lnTo>
                  <a:lnTo>
                    <a:pt x="1363" y="501"/>
                  </a:lnTo>
                  <a:lnTo>
                    <a:pt x="1377" y="564"/>
                  </a:lnTo>
                  <a:lnTo>
                    <a:pt x="1387" y="630"/>
                  </a:lnTo>
                  <a:lnTo>
                    <a:pt x="1390" y="696"/>
                  </a:lnTo>
                  <a:lnTo>
                    <a:pt x="1390" y="1612"/>
                  </a:lnTo>
                  <a:lnTo>
                    <a:pt x="1387" y="1630"/>
                  </a:lnTo>
                  <a:lnTo>
                    <a:pt x="1380" y="1646"/>
                  </a:lnTo>
                  <a:lnTo>
                    <a:pt x="1369" y="1660"/>
                  </a:lnTo>
                  <a:lnTo>
                    <a:pt x="1355" y="1672"/>
                  </a:lnTo>
                  <a:lnTo>
                    <a:pt x="1338" y="1679"/>
                  </a:lnTo>
                  <a:lnTo>
                    <a:pt x="1321" y="1682"/>
                  </a:lnTo>
                  <a:lnTo>
                    <a:pt x="1302" y="1679"/>
                  </a:lnTo>
                  <a:lnTo>
                    <a:pt x="1286" y="1672"/>
                  </a:lnTo>
                  <a:lnTo>
                    <a:pt x="1272" y="1660"/>
                  </a:lnTo>
                  <a:lnTo>
                    <a:pt x="1260" y="1646"/>
                  </a:lnTo>
                  <a:lnTo>
                    <a:pt x="1253" y="1630"/>
                  </a:lnTo>
                  <a:lnTo>
                    <a:pt x="1251" y="1612"/>
                  </a:lnTo>
                  <a:lnTo>
                    <a:pt x="1251" y="696"/>
                  </a:lnTo>
                  <a:lnTo>
                    <a:pt x="1248" y="639"/>
                  </a:lnTo>
                  <a:lnTo>
                    <a:pt x="1240" y="584"/>
                  </a:lnTo>
                  <a:lnTo>
                    <a:pt x="1226" y="531"/>
                  </a:lnTo>
                  <a:lnTo>
                    <a:pt x="1207" y="480"/>
                  </a:lnTo>
                  <a:lnTo>
                    <a:pt x="1184" y="430"/>
                  </a:lnTo>
                  <a:lnTo>
                    <a:pt x="1156" y="384"/>
                  </a:lnTo>
                  <a:lnTo>
                    <a:pt x="1124" y="341"/>
                  </a:lnTo>
                  <a:lnTo>
                    <a:pt x="1088" y="303"/>
                  </a:lnTo>
                  <a:lnTo>
                    <a:pt x="1049" y="266"/>
                  </a:lnTo>
                  <a:lnTo>
                    <a:pt x="1006" y="234"/>
                  </a:lnTo>
                  <a:lnTo>
                    <a:pt x="960" y="207"/>
                  </a:lnTo>
                  <a:lnTo>
                    <a:pt x="911" y="183"/>
                  </a:lnTo>
                  <a:lnTo>
                    <a:pt x="860" y="165"/>
                  </a:lnTo>
                  <a:lnTo>
                    <a:pt x="807" y="150"/>
                  </a:lnTo>
                  <a:lnTo>
                    <a:pt x="752" y="142"/>
                  </a:lnTo>
                  <a:lnTo>
                    <a:pt x="695" y="139"/>
                  </a:lnTo>
                  <a:lnTo>
                    <a:pt x="638" y="142"/>
                  </a:lnTo>
                  <a:lnTo>
                    <a:pt x="583" y="150"/>
                  </a:lnTo>
                  <a:lnTo>
                    <a:pt x="530" y="165"/>
                  </a:lnTo>
                  <a:lnTo>
                    <a:pt x="479" y="183"/>
                  </a:lnTo>
                  <a:lnTo>
                    <a:pt x="430" y="207"/>
                  </a:lnTo>
                  <a:lnTo>
                    <a:pt x="384" y="234"/>
                  </a:lnTo>
                  <a:lnTo>
                    <a:pt x="341" y="266"/>
                  </a:lnTo>
                  <a:lnTo>
                    <a:pt x="302" y="303"/>
                  </a:lnTo>
                  <a:lnTo>
                    <a:pt x="265" y="341"/>
                  </a:lnTo>
                  <a:lnTo>
                    <a:pt x="234" y="384"/>
                  </a:lnTo>
                  <a:lnTo>
                    <a:pt x="206" y="430"/>
                  </a:lnTo>
                  <a:lnTo>
                    <a:pt x="182" y="480"/>
                  </a:lnTo>
                  <a:lnTo>
                    <a:pt x="164" y="531"/>
                  </a:lnTo>
                  <a:lnTo>
                    <a:pt x="150" y="584"/>
                  </a:lnTo>
                  <a:lnTo>
                    <a:pt x="142" y="639"/>
                  </a:lnTo>
                  <a:lnTo>
                    <a:pt x="139" y="696"/>
                  </a:lnTo>
                  <a:lnTo>
                    <a:pt x="139" y="1612"/>
                  </a:lnTo>
                  <a:lnTo>
                    <a:pt x="137" y="1630"/>
                  </a:lnTo>
                  <a:lnTo>
                    <a:pt x="129" y="1646"/>
                  </a:lnTo>
                  <a:lnTo>
                    <a:pt x="118" y="1660"/>
                  </a:lnTo>
                  <a:lnTo>
                    <a:pt x="104" y="1672"/>
                  </a:lnTo>
                  <a:lnTo>
                    <a:pt x="88" y="1679"/>
                  </a:lnTo>
                  <a:lnTo>
                    <a:pt x="69" y="1682"/>
                  </a:lnTo>
                  <a:lnTo>
                    <a:pt x="51" y="1679"/>
                  </a:lnTo>
                  <a:lnTo>
                    <a:pt x="34" y="1672"/>
                  </a:lnTo>
                  <a:lnTo>
                    <a:pt x="20" y="1660"/>
                  </a:lnTo>
                  <a:lnTo>
                    <a:pt x="10" y="1647"/>
                  </a:lnTo>
                  <a:lnTo>
                    <a:pt x="3" y="1630"/>
                  </a:lnTo>
                  <a:lnTo>
                    <a:pt x="0" y="1612"/>
                  </a:lnTo>
                  <a:lnTo>
                    <a:pt x="0" y="696"/>
                  </a:lnTo>
                  <a:lnTo>
                    <a:pt x="3" y="630"/>
                  </a:lnTo>
                  <a:lnTo>
                    <a:pt x="12" y="564"/>
                  </a:lnTo>
                  <a:lnTo>
                    <a:pt x="27" y="501"/>
                  </a:lnTo>
                  <a:lnTo>
                    <a:pt x="49" y="441"/>
                  </a:lnTo>
                  <a:lnTo>
                    <a:pt x="75" y="382"/>
                  </a:lnTo>
                  <a:lnTo>
                    <a:pt x="106" y="327"/>
                  </a:lnTo>
                  <a:lnTo>
                    <a:pt x="142" y="276"/>
                  </a:lnTo>
                  <a:lnTo>
                    <a:pt x="182" y="227"/>
                  </a:lnTo>
                  <a:lnTo>
                    <a:pt x="226" y="183"/>
                  </a:lnTo>
                  <a:lnTo>
                    <a:pt x="275" y="142"/>
                  </a:lnTo>
                  <a:lnTo>
                    <a:pt x="326" y="106"/>
                  </a:lnTo>
                  <a:lnTo>
                    <a:pt x="382" y="75"/>
                  </a:lnTo>
                  <a:lnTo>
                    <a:pt x="440" y="49"/>
                  </a:lnTo>
                  <a:lnTo>
                    <a:pt x="500" y="28"/>
                  </a:lnTo>
                  <a:lnTo>
                    <a:pt x="563" y="12"/>
                  </a:lnTo>
                  <a:lnTo>
                    <a:pt x="629" y="3"/>
                  </a:lnTo>
                  <a:lnTo>
                    <a:pt x="69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92" name="Shape 12592"/>
            <p:cNvSpPr/>
            <p:nvPr/>
          </p:nvSpPr>
          <p:spPr>
            <a:xfrm>
              <a:off x="6642100" y="2138363"/>
              <a:ext cx="300038" cy="268287"/>
            </a:xfrm>
            <a:custGeom>
              <a:avLst/>
              <a:gdLst/>
              <a:ahLst/>
              <a:cxnLst/>
              <a:rect l="0" t="0" r="0" b="0"/>
              <a:pathLst>
                <a:path w="2643" h="2372" extrusionOk="0">
                  <a:moveTo>
                    <a:pt x="1322" y="986"/>
                  </a:moveTo>
                  <a:lnTo>
                    <a:pt x="1261" y="989"/>
                  </a:lnTo>
                  <a:lnTo>
                    <a:pt x="1202" y="998"/>
                  </a:lnTo>
                  <a:lnTo>
                    <a:pt x="1144" y="1012"/>
                  </a:lnTo>
                  <a:lnTo>
                    <a:pt x="1090" y="1033"/>
                  </a:lnTo>
                  <a:lnTo>
                    <a:pt x="1038" y="1057"/>
                  </a:lnTo>
                  <a:lnTo>
                    <a:pt x="988" y="1087"/>
                  </a:lnTo>
                  <a:lnTo>
                    <a:pt x="942" y="1122"/>
                  </a:lnTo>
                  <a:lnTo>
                    <a:pt x="900" y="1160"/>
                  </a:lnTo>
                  <a:lnTo>
                    <a:pt x="862" y="1202"/>
                  </a:lnTo>
                  <a:lnTo>
                    <a:pt x="828" y="1248"/>
                  </a:lnTo>
                  <a:lnTo>
                    <a:pt x="797" y="1297"/>
                  </a:lnTo>
                  <a:lnTo>
                    <a:pt x="773" y="1350"/>
                  </a:lnTo>
                  <a:lnTo>
                    <a:pt x="752" y="1405"/>
                  </a:lnTo>
                  <a:lnTo>
                    <a:pt x="738" y="1462"/>
                  </a:lnTo>
                  <a:lnTo>
                    <a:pt x="729" y="1521"/>
                  </a:lnTo>
                  <a:lnTo>
                    <a:pt x="726" y="1583"/>
                  </a:lnTo>
                  <a:lnTo>
                    <a:pt x="729" y="1643"/>
                  </a:lnTo>
                  <a:lnTo>
                    <a:pt x="738" y="1702"/>
                  </a:lnTo>
                  <a:lnTo>
                    <a:pt x="752" y="1760"/>
                  </a:lnTo>
                  <a:lnTo>
                    <a:pt x="773" y="1815"/>
                  </a:lnTo>
                  <a:lnTo>
                    <a:pt x="797" y="1867"/>
                  </a:lnTo>
                  <a:lnTo>
                    <a:pt x="828" y="1916"/>
                  </a:lnTo>
                  <a:lnTo>
                    <a:pt x="862" y="1962"/>
                  </a:lnTo>
                  <a:lnTo>
                    <a:pt x="900" y="2004"/>
                  </a:lnTo>
                  <a:lnTo>
                    <a:pt x="942" y="2043"/>
                  </a:lnTo>
                  <a:lnTo>
                    <a:pt x="988" y="2078"/>
                  </a:lnTo>
                  <a:lnTo>
                    <a:pt x="1038" y="2107"/>
                  </a:lnTo>
                  <a:lnTo>
                    <a:pt x="1090" y="2132"/>
                  </a:lnTo>
                  <a:lnTo>
                    <a:pt x="1144" y="2152"/>
                  </a:lnTo>
                  <a:lnTo>
                    <a:pt x="1202" y="2168"/>
                  </a:lnTo>
                  <a:lnTo>
                    <a:pt x="1261" y="2176"/>
                  </a:lnTo>
                  <a:lnTo>
                    <a:pt x="1322" y="2179"/>
                  </a:lnTo>
                  <a:lnTo>
                    <a:pt x="1382" y="2176"/>
                  </a:lnTo>
                  <a:lnTo>
                    <a:pt x="1441" y="2168"/>
                  </a:lnTo>
                  <a:lnTo>
                    <a:pt x="1499" y="2152"/>
                  </a:lnTo>
                  <a:lnTo>
                    <a:pt x="1554" y="2132"/>
                  </a:lnTo>
                  <a:lnTo>
                    <a:pt x="1606" y="2107"/>
                  </a:lnTo>
                  <a:lnTo>
                    <a:pt x="1655" y="2078"/>
                  </a:lnTo>
                  <a:lnTo>
                    <a:pt x="1701" y="2043"/>
                  </a:lnTo>
                  <a:lnTo>
                    <a:pt x="1743" y="2004"/>
                  </a:lnTo>
                  <a:lnTo>
                    <a:pt x="1781" y="1962"/>
                  </a:lnTo>
                  <a:lnTo>
                    <a:pt x="1816" y="1916"/>
                  </a:lnTo>
                  <a:lnTo>
                    <a:pt x="1846" y="1867"/>
                  </a:lnTo>
                  <a:lnTo>
                    <a:pt x="1871" y="1815"/>
                  </a:lnTo>
                  <a:lnTo>
                    <a:pt x="1891" y="1760"/>
                  </a:lnTo>
                  <a:lnTo>
                    <a:pt x="1906" y="1702"/>
                  </a:lnTo>
                  <a:lnTo>
                    <a:pt x="1915" y="1643"/>
                  </a:lnTo>
                  <a:lnTo>
                    <a:pt x="1918" y="1583"/>
                  </a:lnTo>
                  <a:lnTo>
                    <a:pt x="1915" y="1521"/>
                  </a:lnTo>
                  <a:lnTo>
                    <a:pt x="1906" y="1462"/>
                  </a:lnTo>
                  <a:lnTo>
                    <a:pt x="1891" y="1405"/>
                  </a:lnTo>
                  <a:lnTo>
                    <a:pt x="1871" y="1350"/>
                  </a:lnTo>
                  <a:lnTo>
                    <a:pt x="1846" y="1297"/>
                  </a:lnTo>
                  <a:lnTo>
                    <a:pt x="1816" y="1248"/>
                  </a:lnTo>
                  <a:lnTo>
                    <a:pt x="1781" y="1202"/>
                  </a:lnTo>
                  <a:lnTo>
                    <a:pt x="1743" y="1160"/>
                  </a:lnTo>
                  <a:lnTo>
                    <a:pt x="1701" y="1122"/>
                  </a:lnTo>
                  <a:lnTo>
                    <a:pt x="1655" y="1087"/>
                  </a:lnTo>
                  <a:lnTo>
                    <a:pt x="1606" y="1057"/>
                  </a:lnTo>
                  <a:lnTo>
                    <a:pt x="1554" y="1033"/>
                  </a:lnTo>
                  <a:lnTo>
                    <a:pt x="1499" y="1012"/>
                  </a:lnTo>
                  <a:lnTo>
                    <a:pt x="1441" y="998"/>
                  </a:lnTo>
                  <a:lnTo>
                    <a:pt x="1382" y="989"/>
                  </a:lnTo>
                  <a:lnTo>
                    <a:pt x="1322" y="986"/>
                  </a:lnTo>
                  <a:close/>
                  <a:moveTo>
                    <a:pt x="199" y="0"/>
                  </a:moveTo>
                  <a:lnTo>
                    <a:pt x="485" y="0"/>
                  </a:lnTo>
                  <a:lnTo>
                    <a:pt x="485" y="675"/>
                  </a:lnTo>
                  <a:lnTo>
                    <a:pt x="488" y="710"/>
                  </a:lnTo>
                  <a:lnTo>
                    <a:pt x="496" y="741"/>
                  </a:lnTo>
                  <a:lnTo>
                    <a:pt x="509" y="772"/>
                  </a:lnTo>
                  <a:lnTo>
                    <a:pt x="527" y="800"/>
                  </a:lnTo>
                  <a:lnTo>
                    <a:pt x="548" y="824"/>
                  </a:lnTo>
                  <a:lnTo>
                    <a:pt x="573" y="846"/>
                  </a:lnTo>
                  <a:lnTo>
                    <a:pt x="601" y="862"/>
                  </a:lnTo>
                  <a:lnTo>
                    <a:pt x="632" y="874"/>
                  </a:lnTo>
                  <a:lnTo>
                    <a:pt x="665" y="881"/>
                  </a:lnTo>
                  <a:lnTo>
                    <a:pt x="699" y="883"/>
                  </a:lnTo>
                  <a:lnTo>
                    <a:pt x="733" y="879"/>
                  </a:lnTo>
                  <a:lnTo>
                    <a:pt x="764" y="871"/>
                  </a:lnTo>
                  <a:lnTo>
                    <a:pt x="793" y="858"/>
                  </a:lnTo>
                  <a:lnTo>
                    <a:pt x="820" y="840"/>
                  </a:lnTo>
                  <a:lnTo>
                    <a:pt x="843" y="819"/>
                  </a:lnTo>
                  <a:lnTo>
                    <a:pt x="864" y="793"/>
                  </a:lnTo>
                  <a:lnTo>
                    <a:pt x="880" y="766"/>
                  </a:lnTo>
                  <a:lnTo>
                    <a:pt x="892" y="736"/>
                  </a:lnTo>
                  <a:lnTo>
                    <a:pt x="899" y="704"/>
                  </a:lnTo>
                  <a:lnTo>
                    <a:pt x="902" y="671"/>
                  </a:lnTo>
                  <a:lnTo>
                    <a:pt x="902" y="0"/>
                  </a:lnTo>
                  <a:lnTo>
                    <a:pt x="1733" y="0"/>
                  </a:lnTo>
                  <a:lnTo>
                    <a:pt x="1733" y="674"/>
                  </a:lnTo>
                  <a:lnTo>
                    <a:pt x="1736" y="707"/>
                  </a:lnTo>
                  <a:lnTo>
                    <a:pt x="1744" y="739"/>
                  </a:lnTo>
                  <a:lnTo>
                    <a:pt x="1757" y="770"/>
                  </a:lnTo>
                  <a:lnTo>
                    <a:pt x="1774" y="797"/>
                  </a:lnTo>
                  <a:lnTo>
                    <a:pt x="1795" y="822"/>
                  </a:lnTo>
                  <a:lnTo>
                    <a:pt x="1819" y="842"/>
                  </a:lnTo>
                  <a:lnTo>
                    <a:pt x="1847" y="860"/>
                  </a:lnTo>
                  <a:lnTo>
                    <a:pt x="1876" y="872"/>
                  </a:lnTo>
                  <a:lnTo>
                    <a:pt x="1909" y="880"/>
                  </a:lnTo>
                  <a:lnTo>
                    <a:pt x="1943" y="883"/>
                  </a:lnTo>
                  <a:lnTo>
                    <a:pt x="1977" y="880"/>
                  </a:lnTo>
                  <a:lnTo>
                    <a:pt x="2009" y="873"/>
                  </a:lnTo>
                  <a:lnTo>
                    <a:pt x="2040" y="860"/>
                  </a:lnTo>
                  <a:lnTo>
                    <a:pt x="2067" y="842"/>
                  </a:lnTo>
                  <a:lnTo>
                    <a:pt x="2092" y="822"/>
                  </a:lnTo>
                  <a:lnTo>
                    <a:pt x="2112" y="797"/>
                  </a:lnTo>
                  <a:lnTo>
                    <a:pt x="2129" y="770"/>
                  </a:lnTo>
                  <a:lnTo>
                    <a:pt x="2142" y="740"/>
                  </a:lnTo>
                  <a:lnTo>
                    <a:pt x="2150" y="707"/>
                  </a:lnTo>
                  <a:lnTo>
                    <a:pt x="2153" y="674"/>
                  </a:lnTo>
                  <a:lnTo>
                    <a:pt x="2153" y="0"/>
                  </a:lnTo>
                  <a:lnTo>
                    <a:pt x="2444" y="0"/>
                  </a:lnTo>
                  <a:lnTo>
                    <a:pt x="2642" y="2074"/>
                  </a:lnTo>
                  <a:lnTo>
                    <a:pt x="2643" y="2114"/>
                  </a:lnTo>
                  <a:lnTo>
                    <a:pt x="2639" y="2152"/>
                  </a:lnTo>
                  <a:lnTo>
                    <a:pt x="2630" y="2189"/>
                  </a:lnTo>
                  <a:lnTo>
                    <a:pt x="2614" y="2223"/>
                  </a:lnTo>
                  <a:lnTo>
                    <a:pt x="2596" y="2254"/>
                  </a:lnTo>
                  <a:lnTo>
                    <a:pt x="2574" y="2283"/>
                  </a:lnTo>
                  <a:lnTo>
                    <a:pt x="2547" y="2309"/>
                  </a:lnTo>
                  <a:lnTo>
                    <a:pt x="2516" y="2330"/>
                  </a:lnTo>
                  <a:lnTo>
                    <a:pt x="2484" y="2348"/>
                  </a:lnTo>
                  <a:lnTo>
                    <a:pt x="2449" y="2361"/>
                  </a:lnTo>
                  <a:lnTo>
                    <a:pt x="2411" y="2369"/>
                  </a:lnTo>
                  <a:lnTo>
                    <a:pt x="2372" y="2372"/>
                  </a:lnTo>
                  <a:lnTo>
                    <a:pt x="268" y="2372"/>
                  </a:lnTo>
                  <a:lnTo>
                    <a:pt x="230" y="2369"/>
                  </a:lnTo>
                  <a:lnTo>
                    <a:pt x="193" y="2361"/>
                  </a:lnTo>
                  <a:lnTo>
                    <a:pt x="157" y="2348"/>
                  </a:lnTo>
                  <a:lnTo>
                    <a:pt x="126" y="2330"/>
                  </a:lnTo>
                  <a:lnTo>
                    <a:pt x="96" y="2309"/>
                  </a:lnTo>
                  <a:lnTo>
                    <a:pt x="69" y="2283"/>
                  </a:lnTo>
                  <a:lnTo>
                    <a:pt x="47" y="2254"/>
                  </a:lnTo>
                  <a:lnTo>
                    <a:pt x="29" y="2223"/>
                  </a:lnTo>
                  <a:lnTo>
                    <a:pt x="14" y="2189"/>
                  </a:lnTo>
                  <a:lnTo>
                    <a:pt x="4" y="2152"/>
                  </a:lnTo>
                  <a:lnTo>
                    <a:pt x="0" y="2114"/>
                  </a:lnTo>
                  <a:lnTo>
                    <a:pt x="1" y="2074"/>
                  </a:lnTo>
                  <a:lnTo>
                    <a:pt x="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93" name="Shape 12593"/>
            <p:cNvSpPr/>
            <p:nvPr/>
          </p:nvSpPr>
          <p:spPr>
            <a:xfrm>
              <a:off x="6740525" y="2265363"/>
              <a:ext cx="103188" cy="103187"/>
            </a:xfrm>
            <a:custGeom>
              <a:avLst/>
              <a:gdLst/>
              <a:ahLst/>
              <a:cxnLst/>
              <a:rect l="0" t="0" r="0" b="0"/>
              <a:pathLst>
                <a:path w="914" h="915" extrusionOk="0">
                  <a:moveTo>
                    <a:pt x="457" y="156"/>
                  </a:moveTo>
                  <a:lnTo>
                    <a:pt x="445" y="158"/>
                  </a:lnTo>
                  <a:lnTo>
                    <a:pt x="434" y="163"/>
                  </a:lnTo>
                  <a:lnTo>
                    <a:pt x="425" y="172"/>
                  </a:lnTo>
                  <a:lnTo>
                    <a:pt x="419" y="183"/>
                  </a:lnTo>
                  <a:lnTo>
                    <a:pt x="417" y="196"/>
                  </a:lnTo>
                  <a:lnTo>
                    <a:pt x="417" y="224"/>
                  </a:lnTo>
                  <a:lnTo>
                    <a:pt x="394" y="234"/>
                  </a:lnTo>
                  <a:lnTo>
                    <a:pt x="372" y="247"/>
                  </a:lnTo>
                  <a:lnTo>
                    <a:pt x="354" y="263"/>
                  </a:lnTo>
                  <a:lnTo>
                    <a:pt x="339" y="284"/>
                  </a:lnTo>
                  <a:lnTo>
                    <a:pt x="327" y="306"/>
                  </a:lnTo>
                  <a:lnTo>
                    <a:pt x="319" y="332"/>
                  </a:lnTo>
                  <a:lnTo>
                    <a:pt x="317" y="359"/>
                  </a:lnTo>
                  <a:lnTo>
                    <a:pt x="320" y="386"/>
                  </a:lnTo>
                  <a:lnTo>
                    <a:pt x="327" y="412"/>
                  </a:lnTo>
                  <a:lnTo>
                    <a:pt x="341" y="435"/>
                  </a:lnTo>
                  <a:lnTo>
                    <a:pt x="357" y="457"/>
                  </a:lnTo>
                  <a:lnTo>
                    <a:pt x="377" y="473"/>
                  </a:lnTo>
                  <a:lnTo>
                    <a:pt x="400" y="486"/>
                  </a:lnTo>
                  <a:lnTo>
                    <a:pt x="425" y="496"/>
                  </a:lnTo>
                  <a:lnTo>
                    <a:pt x="453" y="499"/>
                  </a:lnTo>
                  <a:lnTo>
                    <a:pt x="457" y="499"/>
                  </a:lnTo>
                  <a:lnTo>
                    <a:pt x="476" y="502"/>
                  </a:lnTo>
                  <a:lnTo>
                    <a:pt x="493" y="510"/>
                  </a:lnTo>
                  <a:lnTo>
                    <a:pt x="506" y="523"/>
                  </a:lnTo>
                  <a:lnTo>
                    <a:pt x="514" y="539"/>
                  </a:lnTo>
                  <a:lnTo>
                    <a:pt x="517" y="559"/>
                  </a:lnTo>
                  <a:lnTo>
                    <a:pt x="514" y="576"/>
                  </a:lnTo>
                  <a:lnTo>
                    <a:pt x="506" y="593"/>
                  </a:lnTo>
                  <a:lnTo>
                    <a:pt x="495" y="606"/>
                  </a:lnTo>
                  <a:lnTo>
                    <a:pt x="479" y="614"/>
                  </a:lnTo>
                  <a:lnTo>
                    <a:pt x="461" y="618"/>
                  </a:lnTo>
                  <a:lnTo>
                    <a:pt x="453" y="618"/>
                  </a:lnTo>
                  <a:lnTo>
                    <a:pt x="439" y="615"/>
                  </a:lnTo>
                  <a:lnTo>
                    <a:pt x="425" y="609"/>
                  </a:lnTo>
                  <a:lnTo>
                    <a:pt x="413" y="600"/>
                  </a:lnTo>
                  <a:lnTo>
                    <a:pt x="403" y="592"/>
                  </a:lnTo>
                  <a:lnTo>
                    <a:pt x="392" y="588"/>
                  </a:lnTo>
                  <a:lnTo>
                    <a:pt x="379" y="588"/>
                  </a:lnTo>
                  <a:lnTo>
                    <a:pt x="367" y="591"/>
                  </a:lnTo>
                  <a:lnTo>
                    <a:pt x="357" y="598"/>
                  </a:lnTo>
                  <a:lnTo>
                    <a:pt x="349" y="608"/>
                  </a:lnTo>
                  <a:lnTo>
                    <a:pt x="345" y="619"/>
                  </a:lnTo>
                  <a:lnTo>
                    <a:pt x="345" y="632"/>
                  </a:lnTo>
                  <a:lnTo>
                    <a:pt x="348" y="644"/>
                  </a:lnTo>
                  <a:lnTo>
                    <a:pt x="355" y="654"/>
                  </a:lnTo>
                  <a:lnTo>
                    <a:pt x="373" y="670"/>
                  </a:lnTo>
                  <a:lnTo>
                    <a:pt x="394" y="683"/>
                  </a:lnTo>
                  <a:lnTo>
                    <a:pt x="417" y="692"/>
                  </a:lnTo>
                  <a:lnTo>
                    <a:pt x="417" y="720"/>
                  </a:lnTo>
                  <a:lnTo>
                    <a:pt x="419" y="733"/>
                  </a:lnTo>
                  <a:lnTo>
                    <a:pt x="424" y="744"/>
                  </a:lnTo>
                  <a:lnTo>
                    <a:pt x="434" y="752"/>
                  </a:lnTo>
                  <a:lnTo>
                    <a:pt x="444" y="758"/>
                  </a:lnTo>
                  <a:lnTo>
                    <a:pt x="457" y="760"/>
                  </a:lnTo>
                  <a:lnTo>
                    <a:pt x="469" y="758"/>
                  </a:lnTo>
                  <a:lnTo>
                    <a:pt x="480" y="752"/>
                  </a:lnTo>
                  <a:lnTo>
                    <a:pt x="489" y="744"/>
                  </a:lnTo>
                  <a:lnTo>
                    <a:pt x="495" y="733"/>
                  </a:lnTo>
                  <a:lnTo>
                    <a:pt x="497" y="720"/>
                  </a:lnTo>
                  <a:lnTo>
                    <a:pt x="497" y="692"/>
                  </a:lnTo>
                  <a:lnTo>
                    <a:pt x="520" y="683"/>
                  </a:lnTo>
                  <a:lnTo>
                    <a:pt x="542" y="669"/>
                  </a:lnTo>
                  <a:lnTo>
                    <a:pt x="560" y="652"/>
                  </a:lnTo>
                  <a:lnTo>
                    <a:pt x="575" y="632"/>
                  </a:lnTo>
                  <a:lnTo>
                    <a:pt x="587" y="609"/>
                  </a:lnTo>
                  <a:lnTo>
                    <a:pt x="595" y="584"/>
                  </a:lnTo>
                  <a:lnTo>
                    <a:pt x="597" y="559"/>
                  </a:lnTo>
                  <a:lnTo>
                    <a:pt x="594" y="530"/>
                  </a:lnTo>
                  <a:lnTo>
                    <a:pt x="587" y="505"/>
                  </a:lnTo>
                  <a:lnTo>
                    <a:pt x="573" y="481"/>
                  </a:lnTo>
                  <a:lnTo>
                    <a:pt x="557" y="461"/>
                  </a:lnTo>
                  <a:lnTo>
                    <a:pt x="537" y="443"/>
                  </a:lnTo>
                  <a:lnTo>
                    <a:pt x="514" y="430"/>
                  </a:lnTo>
                  <a:lnTo>
                    <a:pt x="489" y="422"/>
                  </a:lnTo>
                  <a:lnTo>
                    <a:pt x="461" y="418"/>
                  </a:lnTo>
                  <a:lnTo>
                    <a:pt x="457" y="418"/>
                  </a:lnTo>
                  <a:lnTo>
                    <a:pt x="438" y="415"/>
                  </a:lnTo>
                  <a:lnTo>
                    <a:pt x="421" y="407"/>
                  </a:lnTo>
                  <a:lnTo>
                    <a:pt x="408" y="393"/>
                  </a:lnTo>
                  <a:lnTo>
                    <a:pt x="400" y="377"/>
                  </a:lnTo>
                  <a:lnTo>
                    <a:pt x="397" y="359"/>
                  </a:lnTo>
                  <a:lnTo>
                    <a:pt x="400" y="340"/>
                  </a:lnTo>
                  <a:lnTo>
                    <a:pt x="408" y="324"/>
                  </a:lnTo>
                  <a:lnTo>
                    <a:pt x="419" y="311"/>
                  </a:lnTo>
                  <a:lnTo>
                    <a:pt x="435" y="302"/>
                  </a:lnTo>
                  <a:lnTo>
                    <a:pt x="453" y="298"/>
                  </a:lnTo>
                  <a:lnTo>
                    <a:pt x="461" y="298"/>
                  </a:lnTo>
                  <a:lnTo>
                    <a:pt x="475" y="301"/>
                  </a:lnTo>
                  <a:lnTo>
                    <a:pt x="489" y="307"/>
                  </a:lnTo>
                  <a:lnTo>
                    <a:pt x="501" y="317"/>
                  </a:lnTo>
                  <a:lnTo>
                    <a:pt x="511" y="325"/>
                  </a:lnTo>
                  <a:lnTo>
                    <a:pt x="522" y="329"/>
                  </a:lnTo>
                  <a:lnTo>
                    <a:pt x="535" y="330"/>
                  </a:lnTo>
                  <a:lnTo>
                    <a:pt x="547" y="326"/>
                  </a:lnTo>
                  <a:lnTo>
                    <a:pt x="557" y="319"/>
                  </a:lnTo>
                  <a:lnTo>
                    <a:pt x="565" y="308"/>
                  </a:lnTo>
                  <a:lnTo>
                    <a:pt x="569" y="297"/>
                  </a:lnTo>
                  <a:lnTo>
                    <a:pt x="569" y="285"/>
                  </a:lnTo>
                  <a:lnTo>
                    <a:pt x="566" y="273"/>
                  </a:lnTo>
                  <a:lnTo>
                    <a:pt x="559" y="262"/>
                  </a:lnTo>
                  <a:lnTo>
                    <a:pt x="541" y="246"/>
                  </a:lnTo>
                  <a:lnTo>
                    <a:pt x="520" y="233"/>
                  </a:lnTo>
                  <a:lnTo>
                    <a:pt x="497" y="224"/>
                  </a:lnTo>
                  <a:lnTo>
                    <a:pt x="497" y="196"/>
                  </a:lnTo>
                  <a:lnTo>
                    <a:pt x="495" y="183"/>
                  </a:lnTo>
                  <a:lnTo>
                    <a:pt x="490" y="172"/>
                  </a:lnTo>
                  <a:lnTo>
                    <a:pt x="480" y="163"/>
                  </a:lnTo>
                  <a:lnTo>
                    <a:pt x="470" y="158"/>
                  </a:lnTo>
                  <a:lnTo>
                    <a:pt x="457" y="156"/>
                  </a:lnTo>
                  <a:close/>
                  <a:moveTo>
                    <a:pt x="457" y="0"/>
                  </a:moveTo>
                  <a:lnTo>
                    <a:pt x="510" y="3"/>
                  </a:lnTo>
                  <a:lnTo>
                    <a:pt x="561" y="12"/>
                  </a:lnTo>
                  <a:lnTo>
                    <a:pt x="610" y="26"/>
                  </a:lnTo>
                  <a:lnTo>
                    <a:pt x="657" y="46"/>
                  </a:lnTo>
                  <a:lnTo>
                    <a:pt x="701" y="71"/>
                  </a:lnTo>
                  <a:lnTo>
                    <a:pt x="742" y="100"/>
                  </a:lnTo>
                  <a:lnTo>
                    <a:pt x="780" y="134"/>
                  </a:lnTo>
                  <a:lnTo>
                    <a:pt x="813" y="171"/>
                  </a:lnTo>
                  <a:lnTo>
                    <a:pt x="842" y="212"/>
                  </a:lnTo>
                  <a:lnTo>
                    <a:pt x="867" y="256"/>
                  </a:lnTo>
                  <a:lnTo>
                    <a:pt x="887" y="303"/>
                  </a:lnTo>
                  <a:lnTo>
                    <a:pt x="902" y="352"/>
                  </a:lnTo>
                  <a:lnTo>
                    <a:pt x="910" y="404"/>
                  </a:lnTo>
                  <a:lnTo>
                    <a:pt x="914" y="458"/>
                  </a:lnTo>
                  <a:lnTo>
                    <a:pt x="910" y="511"/>
                  </a:lnTo>
                  <a:lnTo>
                    <a:pt x="902" y="562"/>
                  </a:lnTo>
                  <a:lnTo>
                    <a:pt x="887" y="611"/>
                  </a:lnTo>
                  <a:lnTo>
                    <a:pt x="867" y="658"/>
                  </a:lnTo>
                  <a:lnTo>
                    <a:pt x="842" y="702"/>
                  </a:lnTo>
                  <a:lnTo>
                    <a:pt x="813" y="743"/>
                  </a:lnTo>
                  <a:lnTo>
                    <a:pt x="780" y="781"/>
                  </a:lnTo>
                  <a:lnTo>
                    <a:pt x="742" y="815"/>
                  </a:lnTo>
                  <a:lnTo>
                    <a:pt x="701" y="843"/>
                  </a:lnTo>
                  <a:lnTo>
                    <a:pt x="657" y="869"/>
                  </a:lnTo>
                  <a:lnTo>
                    <a:pt x="610" y="888"/>
                  </a:lnTo>
                  <a:lnTo>
                    <a:pt x="561" y="903"/>
                  </a:lnTo>
                  <a:lnTo>
                    <a:pt x="510" y="912"/>
                  </a:lnTo>
                  <a:lnTo>
                    <a:pt x="457" y="915"/>
                  </a:lnTo>
                  <a:lnTo>
                    <a:pt x="404" y="912"/>
                  </a:lnTo>
                  <a:lnTo>
                    <a:pt x="352" y="902"/>
                  </a:lnTo>
                  <a:lnTo>
                    <a:pt x="303" y="888"/>
                  </a:lnTo>
                  <a:lnTo>
                    <a:pt x="256" y="869"/>
                  </a:lnTo>
                  <a:lnTo>
                    <a:pt x="212" y="843"/>
                  </a:lnTo>
                  <a:lnTo>
                    <a:pt x="171" y="815"/>
                  </a:lnTo>
                  <a:lnTo>
                    <a:pt x="133" y="781"/>
                  </a:lnTo>
                  <a:lnTo>
                    <a:pt x="100" y="743"/>
                  </a:lnTo>
                  <a:lnTo>
                    <a:pt x="71" y="702"/>
                  </a:lnTo>
                  <a:lnTo>
                    <a:pt x="46" y="658"/>
                  </a:lnTo>
                  <a:lnTo>
                    <a:pt x="26" y="611"/>
                  </a:lnTo>
                  <a:lnTo>
                    <a:pt x="12" y="562"/>
                  </a:lnTo>
                  <a:lnTo>
                    <a:pt x="3" y="510"/>
                  </a:lnTo>
                  <a:lnTo>
                    <a:pt x="0" y="458"/>
                  </a:lnTo>
                  <a:lnTo>
                    <a:pt x="3" y="404"/>
                  </a:lnTo>
                  <a:lnTo>
                    <a:pt x="12" y="352"/>
                  </a:lnTo>
                  <a:lnTo>
                    <a:pt x="26" y="303"/>
                  </a:lnTo>
                  <a:lnTo>
                    <a:pt x="47" y="256"/>
                  </a:lnTo>
                  <a:lnTo>
                    <a:pt x="71" y="212"/>
                  </a:lnTo>
                  <a:lnTo>
                    <a:pt x="101" y="171"/>
                  </a:lnTo>
                  <a:lnTo>
                    <a:pt x="134" y="134"/>
                  </a:lnTo>
                  <a:lnTo>
                    <a:pt x="171" y="100"/>
                  </a:lnTo>
                  <a:lnTo>
                    <a:pt x="212" y="71"/>
                  </a:lnTo>
                  <a:lnTo>
                    <a:pt x="256" y="46"/>
                  </a:lnTo>
                  <a:lnTo>
                    <a:pt x="303" y="26"/>
                  </a:lnTo>
                  <a:lnTo>
                    <a:pt x="352" y="12"/>
                  </a:lnTo>
                  <a:lnTo>
                    <a:pt x="404" y="3"/>
                  </a:lnTo>
                  <a:lnTo>
                    <a:pt x="4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594" name="Shape 12594"/>
          <p:cNvGrpSpPr/>
          <p:nvPr/>
        </p:nvGrpSpPr>
        <p:grpSpPr>
          <a:xfrm>
            <a:off x="6346027" y="497091"/>
            <a:ext cx="232766" cy="231801"/>
            <a:chOff x="7224713" y="2024063"/>
            <a:chExt cx="382587" cy="381000"/>
          </a:xfrm>
        </p:grpSpPr>
        <p:sp>
          <p:nvSpPr>
            <p:cNvPr id="12595" name="Shape 12595"/>
            <p:cNvSpPr/>
            <p:nvPr/>
          </p:nvSpPr>
          <p:spPr>
            <a:xfrm>
              <a:off x="7334250" y="2097088"/>
              <a:ext cx="52387" cy="53975"/>
            </a:xfrm>
            <a:custGeom>
              <a:avLst/>
              <a:gdLst/>
              <a:ahLst/>
              <a:cxnLst/>
              <a:rect l="0" t="0" r="0" b="0"/>
              <a:pathLst>
                <a:path w="470" h="471" extrusionOk="0">
                  <a:moveTo>
                    <a:pt x="235" y="0"/>
                  </a:moveTo>
                  <a:lnTo>
                    <a:pt x="273" y="3"/>
                  </a:lnTo>
                  <a:lnTo>
                    <a:pt x="309" y="13"/>
                  </a:lnTo>
                  <a:lnTo>
                    <a:pt x="343" y="27"/>
                  </a:lnTo>
                  <a:lnTo>
                    <a:pt x="374" y="45"/>
                  </a:lnTo>
                  <a:lnTo>
                    <a:pt x="402" y="69"/>
                  </a:lnTo>
                  <a:lnTo>
                    <a:pt x="425" y="96"/>
                  </a:lnTo>
                  <a:lnTo>
                    <a:pt x="445" y="127"/>
                  </a:lnTo>
                  <a:lnTo>
                    <a:pt x="459" y="161"/>
                  </a:lnTo>
                  <a:lnTo>
                    <a:pt x="467" y="198"/>
                  </a:lnTo>
                  <a:lnTo>
                    <a:pt x="470" y="235"/>
                  </a:lnTo>
                  <a:lnTo>
                    <a:pt x="467" y="273"/>
                  </a:lnTo>
                  <a:lnTo>
                    <a:pt x="459" y="310"/>
                  </a:lnTo>
                  <a:lnTo>
                    <a:pt x="445" y="343"/>
                  </a:lnTo>
                  <a:lnTo>
                    <a:pt x="425" y="374"/>
                  </a:lnTo>
                  <a:lnTo>
                    <a:pt x="402" y="401"/>
                  </a:lnTo>
                  <a:lnTo>
                    <a:pt x="374" y="425"/>
                  </a:lnTo>
                  <a:lnTo>
                    <a:pt x="343" y="444"/>
                  </a:lnTo>
                  <a:lnTo>
                    <a:pt x="309" y="458"/>
                  </a:lnTo>
                  <a:lnTo>
                    <a:pt x="273" y="467"/>
                  </a:lnTo>
                  <a:lnTo>
                    <a:pt x="235" y="471"/>
                  </a:lnTo>
                  <a:lnTo>
                    <a:pt x="197" y="467"/>
                  </a:lnTo>
                  <a:lnTo>
                    <a:pt x="161" y="458"/>
                  </a:lnTo>
                  <a:lnTo>
                    <a:pt x="127" y="444"/>
                  </a:lnTo>
                  <a:lnTo>
                    <a:pt x="96" y="425"/>
                  </a:lnTo>
                  <a:lnTo>
                    <a:pt x="68" y="401"/>
                  </a:lnTo>
                  <a:lnTo>
                    <a:pt x="45" y="374"/>
                  </a:lnTo>
                  <a:lnTo>
                    <a:pt x="26" y="343"/>
                  </a:lnTo>
                  <a:lnTo>
                    <a:pt x="12" y="310"/>
                  </a:lnTo>
                  <a:lnTo>
                    <a:pt x="3" y="273"/>
                  </a:lnTo>
                  <a:lnTo>
                    <a:pt x="0" y="235"/>
                  </a:lnTo>
                  <a:lnTo>
                    <a:pt x="3" y="198"/>
                  </a:lnTo>
                  <a:lnTo>
                    <a:pt x="12" y="161"/>
                  </a:lnTo>
                  <a:lnTo>
                    <a:pt x="26" y="127"/>
                  </a:lnTo>
                  <a:lnTo>
                    <a:pt x="45" y="96"/>
                  </a:lnTo>
                  <a:lnTo>
                    <a:pt x="68" y="69"/>
                  </a:lnTo>
                  <a:lnTo>
                    <a:pt x="96" y="45"/>
                  </a:lnTo>
                  <a:lnTo>
                    <a:pt x="127" y="27"/>
                  </a:lnTo>
                  <a:lnTo>
                    <a:pt x="161" y="13"/>
                  </a:lnTo>
                  <a:lnTo>
                    <a:pt x="197" y="3"/>
                  </a:lnTo>
                  <a:lnTo>
                    <a:pt x="2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96" name="Shape 12596"/>
            <p:cNvSpPr/>
            <p:nvPr/>
          </p:nvSpPr>
          <p:spPr>
            <a:xfrm>
              <a:off x="7294563" y="2157413"/>
              <a:ext cx="131762" cy="77787"/>
            </a:xfrm>
            <a:custGeom>
              <a:avLst/>
              <a:gdLst/>
              <a:ahLst/>
              <a:cxnLst/>
              <a:rect l="0" t="0" r="0" b="0"/>
              <a:pathLst>
                <a:path w="1161" h="681" extrusionOk="0">
                  <a:moveTo>
                    <a:pt x="581" y="0"/>
                  </a:moveTo>
                  <a:lnTo>
                    <a:pt x="644" y="3"/>
                  </a:lnTo>
                  <a:lnTo>
                    <a:pt x="707" y="11"/>
                  </a:lnTo>
                  <a:lnTo>
                    <a:pt x="766" y="24"/>
                  </a:lnTo>
                  <a:lnTo>
                    <a:pt x="823" y="44"/>
                  </a:lnTo>
                  <a:lnTo>
                    <a:pt x="879" y="67"/>
                  </a:lnTo>
                  <a:lnTo>
                    <a:pt x="930" y="95"/>
                  </a:lnTo>
                  <a:lnTo>
                    <a:pt x="978" y="127"/>
                  </a:lnTo>
                  <a:lnTo>
                    <a:pt x="1023" y="163"/>
                  </a:lnTo>
                  <a:lnTo>
                    <a:pt x="1064" y="202"/>
                  </a:lnTo>
                  <a:lnTo>
                    <a:pt x="1101" y="245"/>
                  </a:lnTo>
                  <a:lnTo>
                    <a:pt x="1134" y="291"/>
                  </a:lnTo>
                  <a:lnTo>
                    <a:pt x="1161" y="340"/>
                  </a:lnTo>
                  <a:lnTo>
                    <a:pt x="1133" y="389"/>
                  </a:lnTo>
                  <a:lnTo>
                    <a:pt x="1101" y="435"/>
                  </a:lnTo>
                  <a:lnTo>
                    <a:pt x="1064" y="478"/>
                  </a:lnTo>
                  <a:lnTo>
                    <a:pt x="1023" y="518"/>
                  </a:lnTo>
                  <a:lnTo>
                    <a:pt x="978" y="554"/>
                  </a:lnTo>
                  <a:lnTo>
                    <a:pt x="930" y="587"/>
                  </a:lnTo>
                  <a:lnTo>
                    <a:pt x="878" y="614"/>
                  </a:lnTo>
                  <a:lnTo>
                    <a:pt x="823" y="638"/>
                  </a:lnTo>
                  <a:lnTo>
                    <a:pt x="766" y="656"/>
                  </a:lnTo>
                  <a:lnTo>
                    <a:pt x="707" y="670"/>
                  </a:lnTo>
                  <a:lnTo>
                    <a:pt x="644" y="679"/>
                  </a:lnTo>
                  <a:lnTo>
                    <a:pt x="581" y="681"/>
                  </a:lnTo>
                  <a:lnTo>
                    <a:pt x="517" y="679"/>
                  </a:lnTo>
                  <a:lnTo>
                    <a:pt x="454" y="670"/>
                  </a:lnTo>
                  <a:lnTo>
                    <a:pt x="395" y="656"/>
                  </a:lnTo>
                  <a:lnTo>
                    <a:pt x="338" y="638"/>
                  </a:lnTo>
                  <a:lnTo>
                    <a:pt x="283" y="614"/>
                  </a:lnTo>
                  <a:lnTo>
                    <a:pt x="231" y="586"/>
                  </a:lnTo>
                  <a:lnTo>
                    <a:pt x="183" y="554"/>
                  </a:lnTo>
                  <a:lnTo>
                    <a:pt x="138" y="518"/>
                  </a:lnTo>
                  <a:lnTo>
                    <a:pt x="97" y="478"/>
                  </a:lnTo>
                  <a:lnTo>
                    <a:pt x="60" y="435"/>
                  </a:lnTo>
                  <a:lnTo>
                    <a:pt x="28" y="389"/>
                  </a:lnTo>
                  <a:lnTo>
                    <a:pt x="0" y="340"/>
                  </a:lnTo>
                  <a:lnTo>
                    <a:pt x="28" y="291"/>
                  </a:lnTo>
                  <a:lnTo>
                    <a:pt x="60" y="245"/>
                  </a:lnTo>
                  <a:lnTo>
                    <a:pt x="97" y="202"/>
                  </a:lnTo>
                  <a:lnTo>
                    <a:pt x="138" y="163"/>
                  </a:lnTo>
                  <a:lnTo>
                    <a:pt x="183" y="127"/>
                  </a:lnTo>
                  <a:lnTo>
                    <a:pt x="231" y="95"/>
                  </a:lnTo>
                  <a:lnTo>
                    <a:pt x="283" y="67"/>
                  </a:lnTo>
                  <a:lnTo>
                    <a:pt x="338" y="44"/>
                  </a:lnTo>
                  <a:lnTo>
                    <a:pt x="395" y="24"/>
                  </a:lnTo>
                  <a:lnTo>
                    <a:pt x="454" y="11"/>
                  </a:lnTo>
                  <a:lnTo>
                    <a:pt x="517" y="3"/>
                  </a:lnTo>
                  <a:lnTo>
                    <a:pt x="5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97" name="Shape 12597"/>
            <p:cNvSpPr/>
            <p:nvPr/>
          </p:nvSpPr>
          <p:spPr>
            <a:xfrm>
              <a:off x="7224713" y="2024063"/>
              <a:ext cx="271462" cy="271462"/>
            </a:xfrm>
            <a:custGeom>
              <a:avLst/>
              <a:gdLst/>
              <a:ahLst/>
              <a:cxnLst/>
              <a:rect l="0" t="0" r="0" b="0"/>
              <a:pathLst>
                <a:path w="2400" h="2395" extrusionOk="0">
                  <a:moveTo>
                    <a:pt x="1199" y="396"/>
                  </a:moveTo>
                  <a:lnTo>
                    <a:pt x="1131" y="399"/>
                  </a:lnTo>
                  <a:lnTo>
                    <a:pt x="1063" y="407"/>
                  </a:lnTo>
                  <a:lnTo>
                    <a:pt x="996" y="421"/>
                  </a:lnTo>
                  <a:lnTo>
                    <a:pt x="933" y="441"/>
                  </a:lnTo>
                  <a:lnTo>
                    <a:pt x="871" y="465"/>
                  </a:lnTo>
                  <a:lnTo>
                    <a:pt x="813" y="494"/>
                  </a:lnTo>
                  <a:lnTo>
                    <a:pt x="757" y="528"/>
                  </a:lnTo>
                  <a:lnTo>
                    <a:pt x="704" y="565"/>
                  </a:lnTo>
                  <a:lnTo>
                    <a:pt x="654" y="607"/>
                  </a:lnTo>
                  <a:lnTo>
                    <a:pt x="609" y="653"/>
                  </a:lnTo>
                  <a:lnTo>
                    <a:pt x="567" y="703"/>
                  </a:lnTo>
                  <a:lnTo>
                    <a:pt x="528" y="756"/>
                  </a:lnTo>
                  <a:lnTo>
                    <a:pt x="494" y="812"/>
                  </a:lnTo>
                  <a:lnTo>
                    <a:pt x="465" y="870"/>
                  </a:lnTo>
                  <a:lnTo>
                    <a:pt x="441" y="931"/>
                  </a:lnTo>
                  <a:lnTo>
                    <a:pt x="421" y="995"/>
                  </a:lnTo>
                  <a:lnTo>
                    <a:pt x="407" y="1060"/>
                  </a:lnTo>
                  <a:lnTo>
                    <a:pt x="399" y="1128"/>
                  </a:lnTo>
                  <a:lnTo>
                    <a:pt x="396" y="1197"/>
                  </a:lnTo>
                  <a:lnTo>
                    <a:pt x="399" y="1267"/>
                  </a:lnTo>
                  <a:lnTo>
                    <a:pt x="407" y="1334"/>
                  </a:lnTo>
                  <a:lnTo>
                    <a:pt x="421" y="1400"/>
                  </a:lnTo>
                  <a:lnTo>
                    <a:pt x="441" y="1463"/>
                  </a:lnTo>
                  <a:lnTo>
                    <a:pt x="465" y="1525"/>
                  </a:lnTo>
                  <a:lnTo>
                    <a:pt x="494" y="1583"/>
                  </a:lnTo>
                  <a:lnTo>
                    <a:pt x="528" y="1639"/>
                  </a:lnTo>
                  <a:lnTo>
                    <a:pt x="567" y="1691"/>
                  </a:lnTo>
                  <a:lnTo>
                    <a:pt x="609" y="1741"/>
                  </a:lnTo>
                  <a:lnTo>
                    <a:pt x="654" y="1787"/>
                  </a:lnTo>
                  <a:lnTo>
                    <a:pt x="704" y="1829"/>
                  </a:lnTo>
                  <a:lnTo>
                    <a:pt x="757" y="1867"/>
                  </a:lnTo>
                  <a:lnTo>
                    <a:pt x="813" y="1901"/>
                  </a:lnTo>
                  <a:lnTo>
                    <a:pt x="871" y="1929"/>
                  </a:lnTo>
                  <a:lnTo>
                    <a:pt x="933" y="1954"/>
                  </a:lnTo>
                  <a:lnTo>
                    <a:pt x="996" y="1973"/>
                  </a:lnTo>
                  <a:lnTo>
                    <a:pt x="1063" y="1988"/>
                  </a:lnTo>
                  <a:lnTo>
                    <a:pt x="1131" y="1997"/>
                  </a:lnTo>
                  <a:lnTo>
                    <a:pt x="1199" y="1999"/>
                  </a:lnTo>
                  <a:lnTo>
                    <a:pt x="1269" y="1997"/>
                  </a:lnTo>
                  <a:lnTo>
                    <a:pt x="1337" y="1988"/>
                  </a:lnTo>
                  <a:lnTo>
                    <a:pt x="1402" y="1973"/>
                  </a:lnTo>
                  <a:lnTo>
                    <a:pt x="1467" y="1954"/>
                  </a:lnTo>
                  <a:lnTo>
                    <a:pt x="1529" y="1929"/>
                  </a:lnTo>
                  <a:lnTo>
                    <a:pt x="1587" y="1901"/>
                  </a:lnTo>
                  <a:lnTo>
                    <a:pt x="1642" y="1867"/>
                  </a:lnTo>
                  <a:lnTo>
                    <a:pt x="1696" y="1829"/>
                  </a:lnTo>
                  <a:lnTo>
                    <a:pt x="1745" y="1787"/>
                  </a:lnTo>
                  <a:lnTo>
                    <a:pt x="1791" y="1741"/>
                  </a:lnTo>
                  <a:lnTo>
                    <a:pt x="1833" y="1691"/>
                  </a:lnTo>
                  <a:lnTo>
                    <a:pt x="1871" y="1639"/>
                  </a:lnTo>
                  <a:lnTo>
                    <a:pt x="1905" y="1583"/>
                  </a:lnTo>
                  <a:lnTo>
                    <a:pt x="1935" y="1525"/>
                  </a:lnTo>
                  <a:lnTo>
                    <a:pt x="1959" y="1463"/>
                  </a:lnTo>
                  <a:lnTo>
                    <a:pt x="1979" y="1400"/>
                  </a:lnTo>
                  <a:lnTo>
                    <a:pt x="1993" y="1334"/>
                  </a:lnTo>
                  <a:lnTo>
                    <a:pt x="2001" y="1267"/>
                  </a:lnTo>
                  <a:lnTo>
                    <a:pt x="2004" y="1197"/>
                  </a:lnTo>
                  <a:lnTo>
                    <a:pt x="2001" y="1128"/>
                  </a:lnTo>
                  <a:lnTo>
                    <a:pt x="1993" y="1060"/>
                  </a:lnTo>
                  <a:lnTo>
                    <a:pt x="1979" y="995"/>
                  </a:lnTo>
                  <a:lnTo>
                    <a:pt x="1959" y="931"/>
                  </a:lnTo>
                  <a:lnTo>
                    <a:pt x="1935" y="870"/>
                  </a:lnTo>
                  <a:lnTo>
                    <a:pt x="1905" y="812"/>
                  </a:lnTo>
                  <a:lnTo>
                    <a:pt x="1871" y="756"/>
                  </a:lnTo>
                  <a:lnTo>
                    <a:pt x="1833" y="703"/>
                  </a:lnTo>
                  <a:lnTo>
                    <a:pt x="1791" y="653"/>
                  </a:lnTo>
                  <a:lnTo>
                    <a:pt x="1745" y="607"/>
                  </a:lnTo>
                  <a:lnTo>
                    <a:pt x="1696" y="565"/>
                  </a:lnTo>
                  <a:lnTo>
                    <a:pt x="1642" y="528"/>
                  </a:lnTo>
                  <a:lnTo>
                    <a:pt x="1587" y="494"/>
                  </a:lnTo>
                  <a:lnTo>
                    <a:pt x="1529" y="465"/>
                  </a:lnTo>
                  <a:lnTo>
                    <a:pt x="1467" y="441"/>
                  </a:lnTo>
                  <a:lnTo>
                    <a:pt x="1402" y="421"/>
                  </a:lnTo>
                  <a:lnTo>
                    <a:pt x="1337" y="407"/>
                  </a:lnTo>
                  <a:lnTo>
                    <a:pt x="1269" y="399"/>
                  </a:lnTo>
                  <a:lnTo>
                    <a:pt x="1199" y="396"/>
                  </a:lnTo>
                  <a:close/>
                  <a:moveTo>
                    <a:pt x="1199" y="0"/>
                  </a:moveTo>
                  <a:lnTo>
                    <a:pt x="1286" y="3"/>
                  </a:lnTo>
                  <a:lnTo>
                    <a:pt x="1370" y="12"/>
                  </a:lnTo>
                  <a:lnTo>
                    <a:pt x="1452" y="27"/>
                  </a:lnTo>
                  <a:lnTo>
                    <a:pt x="1533" y="47"/>
                  </a:lnTo>
                  <a:lnTo>
                    <a:pt x="1611" y="72"/>
                  </a:lnTo>
                  <a:lnTo>
                    <a:pt x="1685" y="102"/>
                  </a:lnTo>
                  <a:lnTo>
                    <a:pt x="1759" y="137"/>
                  </a:lnTo>
                  <a:lnTo>
                    <a:pt x="1829" y="177"/>
                  </a:lnTo>
                  <a:lnTo>
                    <a:pt x="1896" y="222"/>
                  </a:lnTo>
                  <a:lnTo>
                    <a:pt x="1959" y="270"/>
                  </a:lnTo>
                  <a:lnTo>
                    <a:pt x="2020" y="323"/>
                  </a:lnTo>
                  <a:lnTo>
                    <a:pt x="2077" y="379"/>
                  </a:lnTo>
                  <a:lnTo>
                    <a:pt x="2129" y="440"/>
                  </a:lnTo>
                  <a:lnTo>
                    <a:pt x="2179" y="503"/>
                  </a:lnTo>
                  <a:lnTo>
                    <a:pt x="2223" y="571"/>
                  </a:lnTo>
                  <a:lnTo>
                    <a:pt x="2263" y="640"/>
                  </a:lnTo>
                  <a:lnTo>
                    <a:pt x="2297" y="713"/>
                  </a:lnTo>
                  <a:lnTo>
                    <a:pt x="2328" y="788"/>
                  </a:lnTo>
                  <a:lnTo>
                    <a:pt x="2354" y="866"/>
                  </a:lnTo>
                  <a:lnTo>
                    <a:pt x="2373" y="946"/>
                  </a:lnTo>
                  <a:lnTo>
                    <a:pt x="2389" y="1028"/>
                  </a:lnTo>
                  <a:lnTo>
                    <a:pt x="2397" y="1111"/>
                  </a:lnTo>
                  <a:lnTo>
                    <a:pt x="2400" y="1197"/>
                  </a:lnTo>
                  <a:lnTo>
                    <a:pt x="2397" y="1283"/>
                  </a:lnTo>
                  <a:lnTo>
                    <a:pt x="2389" y="1367"/>
                  </a:lnTo>
                  <a:lnTo>
                    <a:pt x="2373" y="1449"/>
                  </a:lnTo>
                  <a:lnTo>
                    <a:pt x="2354" y="1529"/>
                  </a:lnTo>
                  <a:lnTo>
                    <a:pt x="2328" y="1606"/>
                  </a:lnTo>
                  <a:lnTo>
                    <a:pt x="2299" y="1682"/>
                  </a:lnTo>
                  <a:lnTo>
                    <a:pt x="2263" y="1755"/>
                  </a:lnTo>
                  <a:lnTo>
                    <a:pt x="2223" y="1824"/>
                  </a:lnTo>
                  <a:lnTo>
                    <a:pt x="2179" y="1892"/>
                  </a:lnTo>
                  <a:lnTo>
                    <a:pt x="2129" y="1955"/>
                  </a:lnTo>
                  <a:lnTo>
                    <a:pt x="2077" y="2015"/>
                  </a:lnTo>
                  <a:lnTo>
                    <a:pt x="2021" y="2071"/>
                  </a:lnTo>
                  <a:lnTo>
                    <a:pt x="1960" y="2125"/>
                  </a:lnTo>
                  <a:lnTo>
                    <a:pt x="1897" y="2173"/>
                  </a:lnTo>
                  <a:lnTo>
                    <a:pt x="1829" y="2217"/>
                  </a:lnTo>
                  <a:lnTo>
                    <a:pt x="1759" y="2257"/>
                  </a:lnTo>
                  <a:lnTo>
                    <a:pt x="1686" y="2292"/>
                  </a:lnTo>
                  <a:lnTo>
                    <a:pt x="1611" y="2323"/>
                  </a:lnTo>
                  <a:lnTo>
                    <a:pt x="1533" y="2348"/>
                  </a:lnTo>
                  <a:lnTo>
                    <a:pt x="1453" y="2368"/>
                  </a:lnTo>
                  <a:lnTo>
                    <a:pt x="1371" y="2382"/>
                  </a:lnTo>
                  <a:lnTo>
                    <a:pt x="1287" y="2392"/>
                  </a:lnTo>
                  <a:lnTo>
                    <a:pt x="1201" y="2395"/>
                  </a:lnTo>
                  <a:lnTo>
                    <a:pt x="1114" y="2392"/>
                  </a:lnTo>
                  <a:lnTo>
                    <a:pt x="1030" y="2382"/>
                  </a:lnTo>
                  <a:lnTo>
                    <a:pt x="948" y="2368"/>
                  </a:lnTo>
                  <a:lnTo>
                    <a:pt x="868" y="2348"/>
                  </a:lnTo>
                  <a:lnTo>
                    <a:pt x="790" y="2323"/>
                  </a:lnTo>
                  <a:lnTo>
                    <a:pt x="715" y="2292"/>
                  </a:lnTo>
                  <a:lnTo>
                    <a:pt x="642" y="2257"/>
                  </a:lnTo>
                  <a:lnTo>
                    <a:pt x="572" y="2217"/>
                  </a:lnTo>
                  <a:lnTo>
                    <a:pt x="504" y="2173"/>
                  </a:lnTo>
                  <a:lnTo>
                    <a:pt x="441" y="2124"/>
                  </a:lnTo>
                  <a:lnTo>
                    <a:pt x="380" y="2071"/>
                  </a:lnTo>
                  <a:lnTo>
                    <a:pt x="324" y="2015"/>
                  </a:lnTo>
                  <a:lnTo>
                    <a:pt x="271" y="1955"/>
                  </a:lnTo>
                  <a:lnTo>
                    <a:pt x="222" y="1892"/>
                  </a:lnTo>
                  <a:lnTo>
                    <a:pt x="177" y="1824"/>
                  </a:lnTo>
                  <a:lnTo>
                    <a:pt x="137" y="1755"/>
                  </a:lnTo>
                  <a:lnTo>
                    <a:pt x="102" y="1682"/>
                  </a:lnTo>
                  <a:lnTo>
                    <a:pt x="72" y="1606"/>
                  </a:lnTo>
                  <a:lnTo>
                    <a:pt x="47" y="1529"/>
                  </a:lnTo>
                  <a:lnTo>
                    <a:pt x="27" y="1449"/>
                  </a:lnTo>
                  <a:lnTo>
                    <a:pt x="12" y="1366"/>
                  </a:lnTo>
                  <a:lnTo>
                    <a:pt x="3" y="1282"/>
                  </a:lnTo>
                  <a:lnTo>
                    <a:pt x="0" y="1197"/>
                  </a:lnTo>
                  <a:lnTo>
                    <a:pt x="3" y="1111"/>
                  </a:lnTo>
                  <a:lnTo>
                    <a:pt x="12" y="1028"/>
                  </a:lnTo>
                  <a:lnTo>
                    <a:pt x="27" y="946"/>
                  </a:lnTo>
                  <a:lnTo>
                    <a:pt x="47" y="866"/>
                  </a:lnTo>
                  <a:lnTo>
                    <a:pt x="72" y="788"/>
                  </a:lnTo>
                  <a:lnTo>
                    <a:pt x="102" y="713"/>
                  </a:lnTo>
                  <a:lnTo>
                    <a:pt x="137" y="640"/>
                  </a:lnTo>
                  <a:lnTo>
                    <a:pt x="177" y="571"/>
                  </a:lnTo>
                  <a:lnTo>
                    <a:pt x="222" y="503"/>
                  </a:lnTo>
                  <a:lnTo>
                    <a:pt x="271" y="440"/>
                  </a:lnTo>
                  <a:lnTo>
                    <a:pt x="324" y="379"/>
                  </a:lnTo>
                  <a:lnTo>
                    <a:pt x="380" y="323"/>
                  </a:lnTo>
                  <a:lnTo>
                    <a:pt x="441" y="270"/>
                  </a:lnTo>
                  <a:lnTo>
                    <a:pt x="504" y="222"/>
                  </a:lnTo>
                  <a:lnTo>
                    <a:pt x="571" y="177"/>
                  </a:lnTo>
                  <a:lnTo>
                    <a:pt x="641" y="137"/>
                  </a:lnTo>
                  <a:lnTo>
                    <a:pt x="714" y="102"/>
                  </a:lnTo>
                  <a:lnTo>
                    <a:pt x="789" y="72"/>
                  </a:lnTo>
                  <a:lnTo>
                    <a:pt x="867" y="47"/>
                  </a:lnTo>
                  <a:lnTo>
                    <a:pt x="947" y="27"/>
                  </a:lnTo>
                  <a:lnTo>
                    <a:pt x="1030" y="12"/>
                  </a:lnTo>
                  <a:lnTo>
                    <a:pt x="1114" y="3"/>
                  </a:lnTo>
                  <a:lnTo>
                    <a:pt x="11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598" name="Shape 12598"/>
            <p:cNvSpPr/>
            <p:nvPr/>
          </p:nvSpPr>
          <p:spPr>
            <a:xfrm>
              <a:off x="7429500" y="2227263"/>
              <a:ext cx="177800" cy="177800"/>
            </a:xfrm>
            <a:custGeom>
              <a:avLst/>
              <a:gdLst/>
              <a:ahLst/>
              <a:cxnLst/>
              <a:rect l="0" t="0" r="0" b="0"/>
              <a:pathLst>
                <a:path w="1573" h="1573" extrusionOk="0">
                  <a:moveTo>
                    <a:pt x="597" y="0"/>
                  </a:moveTo>
                  <a:lnTo>
                    <a:pt x="1301" y="474"/>
                  </a:lnTo>
                  <a:lnTo>
                    <a:pt x="1347" y="507"/>
                  </a:lnTo>
                  <a:lnTo>
                    <a:pt x="1389" y="543"/>
                  </a:lnTo>
                  <a:lnTo>
                    <a:pt x="1426" y="583"/>
                  </a:lnTo>
                  <a:lnTo>
                    <a:pt x="1459" y="625"/>
                  </a:lnTo>
                  <a:lnTo>
                    <a:pt x="1489" y="670"/>
                  </a:lnTo>
                  <a:lnTo>
                    <a:pt x="1514" y="716"/>
                  </a:lnTo>
                  <a:lnTo>
                    <a:pt x="1534" y="764"/>
                  </a:lnTo>
                  <a:lnTo>
                    <a:pt x="1550" y="813"/>
                  </a:lnTo>
                  <a:lnTo>
                    <a:pt x="1562" y="863"/>
                  </a:lnTo>
                  <a:lnTo>
                    <a:pt x="1570" y="914"/>
                  </a:lnTo>
                  <a:lnTo>
                    <a:pt x="1573" y="967"/>
                  </a:lnTo>
                  <a:lnTo>
                    <a:pt x="1571" y="1018"/>
                  </a:lnTo>
                  <a:lnTo>
                    <a:pt x="1566" y="1069"/>
                  </a:lnTo>
                  <a:lnTo>
                    <a:pt x="1556" y="1120"/>
                  </a:lnTo>
                  <a:lnTo>
                    <a:pt x="1540" y="1170"/>
                  </a:lnTo>
                  <a:lnTo>
                    <a:pt x="1522" y="1219"/>
                  </a:lnTo>
                  <a:lnTo>
                    <a:pt x="1497" y="1267"/>
                  </a:lnTo>
                  <a:lnTo>
                    <a:pt x="1469" y="1312"/>
                  </a:lnTo>
                  <a:lnTo>
                    <a:pt x="1436" y="1356"/>
                  </a:lnTo>
                  <a:lnTo>
                    <a:pt x="1399" y="1398"/>
                  </a:lnTo>
                  <a:lnTo>
                    <a:pt x="1357" y="1436"/>
                  </a:lnTo>
                  <a:lnTo>
                    <a:pt x="1313" y="1469"/>
                  </a:lnTo>
                  <a:lnTo>
                    <a:pt x="1266" y="1497"/>
                  </a:lnTo>
                  <a:lnTo>
                    <a:pt x="1219" y="1521"/>
                  </a:lnTo>
                  <a:lnTo>
                    <a:pt x="1170" y="1540"/>
                  </a:lnTo>
                  <a:lnTo>
                    <a:pt x="1120" y="1554"/>
                  </a:lnTo>
                  <a:lnTo>
                    <a:pt x="1069" y="1565"/>
                  </a:lnTo>
                  <a:lnTo>
                    <a:pt x="1016" y="1571"/>
                  </a:lnTo>
                  <a:lnTo>
                    <a:pt x="965" y="1573"/>
                  </a:lnTo>
                  <a:lnTo>
                    <a:pt x="913" y="1570"/>
                  </a:lnTo>
                  <a:lnTo>
                    <a:pt x="861" y="1562"/>
                  </a:lnTo>
                  <a:lnTo>
                    <a:pt x="811" y="1550"/>
                  </a:lnTo>
                  <a:lnTo>
                    <a:pt x="761" y="1534"/>
                  </a:lnTo>
                  <a:lnTo>
                    <a:pt x="714" y="1514"/>
                  </a:lnTo>
                  <a:lnTo>
                    <a:pt x="667" y="1489"/>
                  </a:lnTo>
                  <a:lnTo>
                    <a:pt x="623" y="1460"/>
                  </a:lnTo>
                  <a:lnTo>
                    <a:pt x="581" y="1428"/>
                  </a:lnTo>
                  <a:lnTo>
                    <a:pt x="542" y="1391"/>
                  </a:lnTo>
                  <a:lnTo>
                    <a:pt x="505" y="1350"/>
                  </a:lnTo>
                  <a:lnTo>
                    <a:pt x="472" y="1304"/>
                  </a:lnTo>
                  <a:lnTo>
                    <a:pt x="0" y="599"/>
                  </a:lnTo>
                  <a:lnTo>
                    <a:pt x="76" y="559"/>
                  </a:lnTo>
                  <a:lnTo>
                    <a:pt x="149" y="513"/>
                  </a:lnTo>
                  <a:lnTo>
                    <a:pt x="219" y="461"/>
                  </a:lnTo>
                  <a:lnTo>
                    <a:pt x="284" y="407"/>
                  </a:lnTo>
                  <a:lnTo>
                    <a:pt x="347" y="348"/>
                  </a:lnTo>
                  <a:lnTo>
                    <a:pt x="406" y="286"/>
                  </a:lnTo>
                  <a:lnTo>
                    <a:pt x="461" y="219"/>
                  </a:lnTo>
                  <a:lnTo>
                    <a:pt x="511" y="150"/>
                  </a:lnTo>
                  <a:lnTo>
                    <a:pt x="556" y="77"/>
                  </a:lnTo>
                  <a:lnTo>
                    <a:pt x="5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599" name="Shape 12599"/>
          <p:cNvSpPr/>
          <p:nvPr/>
        </p:nvSpPr>
        <p:spPr>
          <a:xfrm>
            <a:off x="6899665" y="496608"/>
            <a:ext cx="233732" cy="232767"/>
          </a:xfrm>
          <a:custGeom>
            <a:avLst/>
            <a:gdLst/>
            <a:ahLst/>
            <a:cxnLst/>
            <a:rect l="0" t="0" r="0" b="0"/>
            <a:pathLst>
              <a:path w="3383" h="3375" extrusionOk="0">
                <a:moveTo>
                  <a:pt x="1687" y="0"/>
                </a:moveTo>
                <a:lnTo>
                  <a:pt x="1723" y="3"/>
                </a:lnTo>
                <a:lnTo>
                  <a:pt x="1757" y="10"/>
                </a:lnTo>
                <a:lnTo>
                  <a:pt x="1789" y="24"/>
                </a:lnTo>
                <a:lnTo>
                  <a:pt x="1819" y="40"/>
                </a:lnTo>
                <a:lnTo>
                  <a:pt x="1846" y="61"/>
                </a:lnTo>
                <a:lnTo>
                  <a:pt x="1871" y="84"/>
                </a:lnTo>
                <a:lnTo>
                  <a:pt x="1890" y="111"/>
                </a:lnTo>
                <a:lnTo>
                  <a:pt x="1907" y="141"/>
                </a:lnTo>
                <a:lnTo>
                  <a:pt x="1919" y="173"/>
                </a:lnTo>
                <a:lnTo>
                  <a:pt x="1926" y="207"/>
                </a:lnTo>
                <a:lnTo>
                  <a:pt x="1929" y="242"/>
                </a:lnTo>
                <a:lnTo>
                  <a:pt x="1926" y="277"/>
                </a:lnTo>
                <a:lnTo>
                  <a:pt x="1918" y="311"/>
                </a:lnTo>
                <a:lnTo>
                  <a:pt x="1906" y="343"/>
                </a:lnTo>
                <a:lnTo>
                  <a:pt x="1889" y="373"/>
                </a:lnTo>
                <a:lnTo>
                  <a:pt x="1867" y="401"/>
                </a:lnTo>
                <a:lnTo>
                  <a:pt x="1844" y="424"/>
                </a:lnTo>
                <a:lnTo>
                  <a:pt x="1816" y="444"/>
                </a:lnTo>
                <a:lnTo>
                  <a:pt x="1785" y="460"/>
                </a:lnTo>
                <a:lnTo>
                  <a:pt x="1752" y="472"/>
                </a:lnTo>
                <a:lnTo>
                  <a:pt x="1752" y="960"/>
                </a:lnTo>
                <a:lnTo>
                  <a:pt x="1817" y="970"/>
                </a:lnTo>
                <a:lnTo>
                  <a:pt x="1880" y="984"/>
                </a:lnTo>
                <a:lnTo>
                  <a:pt x="1940" y="1004"/>
                </a:lnTo>
                <a:lnTo>
                  <a:pt x="1998" y="1028"/>
                </a:lnTo>
                <a:lnTo>
                  <a:pt x="2054" y="1057"/>
                </a:lnTo>
                <a:lnTo>
                  <a:pt x="2106" y="1091"/>
                </a:lnTo>
                <a:lnTo>
                  <a:pt x="2157" y="1129"/>
                </a:lnTo>
                <a:lnTo>
                  <a:pt x="2505" y="782"/>
                </a:lnTo>
                <a:lnTo>
                  <a:pt x="2489" y="750"/>
                </a:lnTo>
                <a:lnTo>
                  <a:pt x="2479" y="717"/>
                </a:lnTo>
                <a:lnTo>
                  <a:pt x="2473" y="683"/>
                </a:lnTo>
                <a:lnTo>
                  <a:pt x="2473" y="649"/>
                </a:lnTo>
                <a:lnTo>
                  <a:pt x="2477" y="615"/>
                </a:lnTo>
                <a:lnTo>
                  <a:pt x="2486" y="581"/>
                </a:lnTo>
                <a:lnTo>
                  <a:pt x="2500" y="551"/>
                </a:lnTo>
                <a:lnTo>
                  <a:pt x="2518" y="521"/>
                </a:lnTo>
                <a:lnTo>
                  <a:pt x="2542" y="493"/>
                </a:lnTo>
                <a:lnTo>
                  <a:pt x="2570" y="471"/>
                </a:lnTo>
                <a:lnTo>
                  <a:pt x="2598" y="451"/>
                </a:lnTo>
                <a:lnTo>
                  <a:pt x="2629" y="438"/>
                </a:lnTo>
                <a:lnTo>
                  <a:pt x="2662" y="428"/>
                </a:lnTo>
                <a:lnTo>
                  <a:pt x="2695" y="423"/>
                </a:lnTo>
                <a:lnTo>
                  <a:pt x="2729" y="423"/>
                </a:lnTo>
                <a:lnTo>
                  <a:pt x="2762" y="428"/>
                </a:lnTo>
                <a:lnTo>
                  <a:pt x="2795" y="438"/>
                </a:lnTo>
                <a:lnTo>
                  <a:pt x="2826" y="451"/>
                </a:lnTo>
                <a:lnTo>
                  <a:pt x="2855" y="471"/>
                </a:lnTo>
                <a:lnTo>
                  <a:pt x="2882" y="493"/>
                </a:lnTo>
                <a:lnTo>
                  <a:pt x="2905" y="520"/>
                </a:lnTo>
                <a:lnTo>
                  <a:pt x="2924" y="550"/>
                </a:lnTo>
                <a:lnTo>
                  <a:pt x="2938" y="580"/>
                </a:lnTo>
                <a:lnTo>
                  <a:pt x="2947" y="613"/>
                </a:lnTo>
                <a:lnTo>
                  <a:pt x="2951" y="646"/>
                </a:lnTo>
                <a:lnTo>
                  <a:pt x="2951" y="680"/>
                </a:lnTo>
                <a:lnTo>
                  <a:pt x="2947" y="713"/>
                </a:lnTo>
                <a:lnTo>
                  <a:pt x="2938" y="745"/>
                </a:lnTo>
                <a:lnTo>
                  <a:pt x="2924" y="777"/>
                </a:lnTo>
                <a:lnTo>
                  <a:pt x="2905" y="805"/>
                </a:lnTo>
                <a:lnTo>
                  <a:pt x="2882" y="832"/>
                </a:lnTo>
                <a:lnTo>
                  <a:pt x="2854" y="856"/>
                </a:lnTo>
                <a:lnTo>
                  <a:pt x="2824" y="874"/>
                </a:lnTo>
                <a:lnTo>
                  <a:pt x="2792" y="888"/>
                </a:lnTo>
                <a:lnTo>
                  <a:pt x="2759" y="898"/>
                </a:lnTo>
                <a:lnTo>
                  <a:pt x="2725" y="902"/>
                </a:lnTo>
                <a:lnTo>
                  <a:pt x="2691" y="901"/>
                </a:lnTo>
                <a:lnTo>
                  <a:pt x="2657" y="896"/>
                </a:lnTo>
                <a:lnTo>
                  <a:pt x="2624" y="885"/>
                </a:lnTo>
                <a:lnTo>
                  <a:pt x="2593" y="870"/>
                </a:lnTo>
                <a:lnTo>
                  <a:pt x="2245" y="1217"/>
                </a:lnTo>
                <a:lnTo>
                  <a:pt x="2283" y="1266"/>
                </a:lnTo>
                <a:lnTo>
                  <a:pt x="2317" y="1320"/>
                </a:lnTo>
                <a:lnTo>
                  <a:pt x="2346" y="1375"/>
                </a:lnTo>
                <a:lnTo>
                  <a:pt x="2371" y="1433"/>
                </a:lnTo>
                <a:lnTo>
                  <a:pt x="2391" y="1493"/>
                </a:lnTo>
                <a:lnTo>
                  <a:pt x="2405" y="1556"/>
                </a:lnTo>
                <a:lnTo>
                  <a:pt x="2414" y="1621"/>
                </a:lnTo>
                <a:lnTo>
                  <a:pt x="2904" y="1621"/>
                </a:lnTo>
                <a:lnTo>
                  <a:pt x="2915" y="1588"/>
                </a:lnTo>
                <a:lnTo>
                  <a:pt x="2932" y="1557"/>
                </a:lnTo>
                <a:lnTo>
                  <a:pt x="2951" y="1529"/>
                </a:lnTo>
                <a:lnTo>
                  <a:pt x="2975" y="1506"/>
                </a:lnTo>
                <a:lnTo>
                  <a:pt x="3002" y="1484"/>
                </a:lnTo>
                <a:lnTo>
                  <a:pt x="3032" y="1468"/>
                </a:lnTo>
                <a:lnTo>
                  <a:pt x="3065" y="1454"/>
                </a:lnTo>
                <a:lnTo>
                  <a:pt x="3099" y="1447"/>
                </a:lnTo>
                <a:lnTo>
                  <a:pt x="3135" y="1444"/>
                </a:lnTo>
                <a:lnTo>
                  <a:pt x="3171" y="1447"/>
                </a:lnTo>
                <a:lnTo>
                  <a:pt x="3206" y="1454"/>
                </a:lnTo>
                <a:lnTo>
                  <a:pt x="3238" y="1467"/>
                </a:lnTo>
                <a:lnTo>
                  <a:pt x="3269" y="1482"/>
                </a:lnTo>
                <a:lnTo>
                  <a:pt x="3296" y="1503"/>
                </a:lnTo>
                <a:lnTo>
                  <a:pt x="3321" y="1526"/>
                </a:lnTo>
                <a:lnTo>
                  <a:pt x="3343" y="1553"/>
                </a:lnTo>
                <a:lnTo>
                  <a:pt x="3359" y="1583"/>
                </a:lnTo>
                <a:lnTo>
                  <a:pt x="3373" y="1615"/>
                </a:lnTo>
                <a:lnTo>
                  <a:pt x="3380" y="1648"/>
                </a:lnTo>
                <a:lnTo>
                  <a:pt x="3383" y="1684"/>
                </a:lnTo>
                <a:lnTo>
                  <a:pt x="3381" y="1720"/>
                </a:lnTo>
                <a:lnTo>
                  <a:pt x="3373" y="1754"/>
                </a:lnTo>
                <a:lnTo>
                  <a:pt x="3360" y="1786"/>
                </a:lnTo>
                <a:lnTo>
                  <a:pt x="3344" y="1816"/>
                </a:lnTo>
                <a:lnTo>
                  <a:pt x="3323" y="1843"/>
                </a:lnTo>
                <a:lnTo>
                  <a:pt x="3299" y="1866"/>
                </a:lnTo>
                <a:lnTo>
                  <a:pt x="3272" y="1887"/>
                </a:lnTo>
                <a:lnTo>
                  <a:pt x="3243" y="1903"/>
                </a:lnTo>
                <a:lnTo>
                  <a:pt x="3211" y="1915"/>
                </a:lnTo>
                <a:lnTo>
                  <a:pt x="3177" y="1923"/>
                </a:lnTo>
                <a:lnTo>
                  <a:pt x="3142" y="1926"/>
                </a:lnTo>
                <a:lnTo>
                  <a:pt x="3106" y="1923"/>
                </a:lnTo>
                <a:lnTo>
                  <a:pt x="3071" y="1914"/>
                </a:lnTo>
                <a:lnTo>
                  <a:pt x="3039" y="1902"/>
                </a:lnTo>
                <a:lnTo>
                  <a:pt x="3009" y="1886"/>
                </a:lnTo>
                <a:lnTo>
                  <a:pt x="2982" y="1864"/>
                </a:lnTo>
                <a:lnTo>
                  <a:pt x="2959" y="1841"/>
                </a:lnTo>
                <a:lnTo>
                  <a:pt x="2938" y="1813"/>
                </a:lnTo>
                <a:lnTo>
                  <a:pt x="2923" y="1782"/>
                </a:lnTo>
                <a:lnTo>
                  <a:pt x="2911" y="1749"/>
                </a:lnTo>
                <a:lnTo>
                  <a:pt x="2418" y="1749"/>
                </a:lnTo>
                <a:lnTo>
                  <a:pt x="2409" y="1814"/>
                </a:lnTo>
                <a:lnTo>
                  <a:pt x="2395" y="1875"/>
                </a:lnTo>
                <a:lnTo>
                  <a:pt x="2375" y="1936"/>
                </a:lnTo>
                <a:lnTo>
                  <a:pt x="2350" y="1995"/>
                </a:lnTo>
                <a:lnTo>
                  <a:pt x="2321" y="2050"/>
                </a:lnTo>
                <a:lnTo>
                  <a:pt x="2287" y="2102"/>
                </a:lnTo>
                <a:lnTo>
                  <a:pt x="2249" y="2153"/>
                </a:lnTo>
                <a:lnTo>
                  <a:pt x="2597" y="2500"/>
                </a:lnTo>
                <a:lnTo>
                  <a:pt x="2629" y="2484"/>
                </a:lnTo>
                <a:lnTo>
                  <a:pt x="2662" y="2474"/>
                </a:lnTo>
                <a:lnTo>
                  <a:pt x="2696" y="2468"/>
                </a:lnTo>
                <a:lnTo>
                  <a:pt x="2730" y="2468"/>
                </a:lnTo>
                <a:lnTo>
                  <a:pt x="2764" y="2472"/>
                </a:lnTo>
                <a:lnTo>
                  <a:pt x="2797" y="2481"/>
                </a:lnTo>
                <a:lnTo>
                  <a:pt x="2829" y="2495"/>
                </a:lnTo>
                <a:lnTo>
                  <a:pt x="2859" y="2513"/>
                </a:lnTo>
                <a:lnTo>
                  <a:pt x="2887" y="2537"/>
                </a:lnTo>
                <a:lnTo>
                  <a:pt x="2909" y="2563"/>
                </a:lnTo>
                <a:lnTo>
                  <a:pt x="2928" y="2593"/>
                </a:lnTo>
                <a:lnTo>
                  <a:pt x="2942" y="2624"/>
                </a:lnTo>
                <a:lnTo>
                  <a:pt x="2951" y="2657"/>
                </a:lnTo>
                <a:lnTo>
                  <a:pt x="2956" y="2690"/>
                </a:lnTo>
                <a:lnTo>
                  <a:pt x="2956" y="2724"/>
                </a:lnTo>
                <a:lnTo>
                  <a:pt x="2951" y="2757"/>
                </a:lnTo>
                <a:lnTo>
                  <a:pt x="2942" y="2789"/>
                </a:lnTo>
                <a:lnTo>
                  <a:pt x="2928" y="2820"/>
                </a:lnTo>
                <a:lnTo>
                  <a:pt x="2909" y="2849"/>
                </a:lnTo>
                <a:lnTo>
                  <a:pt x="2887" y="2877"/>
                </a:lnTo>
                <a:lnTo>
                  <a:pt x="2859" y="2899"/>
                </a:lnTo>
                <a:lnTo>
                  <a:pt x="2830" y="2918"/>
                </a:lnTo>
                <a:lnTo>
                  <a:pt x="2799" y="2932"/>
                </a:lnTo>
                <a:lnTo>
                  <a:pt x="2766" y="2941"/>
                </a:lnTo>
                <a:lnTo>
                  <a:pt x="2733" y="2946"/>
                </a:lnTo>
                <a:lnTo>
                  <a:pt x="2699" y="2946"/>
                </a:lnTo>
                <a:lnTo>
                  <a:pt x="2666" y="2941"/>
                </a:lnTo>
                <a:lnTo>
                  <a:pt x="2633" y="2932"/>
                </a:lnTo>
                <a:lnTo>
                  <a:pt x="2602" y="2918"/>
                </a:lnTo>
                <a:lnTo>
                  <a:pt x="2574" y="2899"/>
                </a:lnTo>
                <a:lnTo>
                  <a:pt x="2546" y="2877"/>
                </a:lnTo>
                <a:lnTo>
                  <a:pt x="2523" y="2849"/>
                </a:lnTo>
                <a:lnTo>
                  <a:pt x="2504" y="2819"/>
                </a:lnTo>
                <a:lnTo>
                  <a:pt x="2490" y="2787"/>
                </a:lnTo>
                <a:lnTo>
                  <a:pt x="2481" y="2755"/>
                </a:lnTo>
                <a:lnTo>
                  <a:pt x="2477" y="2721"/>
                </a:lnTo>
                <a:lnTo>
                  <a:pt x="2478" y="2686"/>
                </a:lnTo>
                <a:lnTo>
                  <a:pt x="2483" y="2652"/>
                </a:lnTo>
                <a:lnTo>
                  <a:pt x="2493" y="2619"/>
                </a:lnTo>
                <a:lnTo>
                  <a:pt x="2509" y="2588"/>
                </a:lnTo>
                <a:lnTo>
                  <a:pt x="2161" y="2240"/>
                </a:lnTo>
                <a:lnTo>
                  <a:pt x="2110" y="2278"/>
                </a:lnTo>
                <a:lnTo>
                  <a:pt x="2058" y="2313"/>
                </a:lnTo>
                <a:lnTo>
                  <a:pt x="2002" y="2342"/>
                </a:lnTo>
                <a:lnTo>
                  <a:pt x="1944" y="2366"/>
                </a:lnTo>
                <a:lnTo>
                  <a:pt x="1884" y="2386"/>
                </a:lnTo>
                <a:lnTo>
                  <a:pt x="1821" y="2400"/>
                </a:lnTo>
                <a:lnTo>
                  <a:pt x="1756" y="2409"/>
                </a:lnTo>
                <a:lnTo>
                  <a:pt x="1756" y="2903"/>
                </a:lnTo>
                <a:lnTo>
                  <a:pt x="1789" y="2915"/>
                </a:lnTo>
                <a:lnTo>
                  <a:pt x="1820" y="2931"/>
                </a:lnTo>
                <a:lnTo>
                  <a:pt x="1847" y="2951"/>
                </a:lnTo>
                <a:lnTo>
                  <a:pt x="1872" y="2974"/>
                </a:lnTo>
                <a:lnTo>
                  <a:pt x="1893" y="3002"/>
                </a:lnTo>
                <a:lnTo>
                  <a:pt x="1910" y="3032"/>
                </a:lnTo>
                <a:lnTo>
                  <a:pt x="1922" y="3064"/>
                </a:lnTo>
                <a:lnTo>
                  <a:pt x="1930" y="3098"/>
                </a:lnTo>
                <a:lnTo>
                  <a:pt x="1933" y="3133"/>
                </a:lnTo>
                <a:lnTo>
                  <a:pt x="1930" y="3169"/>
                </a:lnTo>
                <a:lnTo>
                  <a:pt x="1923" y="3203"/>
                </a:lnTo>
                <a:lnTo>
                  <a:pt x="1911" y="3235"/>
                </a:lnTo>
                <a:lnTo>
                  <a:pt x="1893" y="3265"/>
                </a:lnTo>
                <a:lnTo>
                  <a:pt x="1873" y="3292"/>
                </a:lnTo>
                <a:lnTo>
                  <a:pt x="1849" y="3315"/>
                </a:lnTo>
                <a:lnTo>
                  <a:pt x="1822" y="3336"/>
                </a:lnTo>
                <a:lnTo>
                  <a:pt x="1792" y="3352"/>
                </a:lnTo>
                <a:lnTo>
                  <a:pt x="1760" y="3365"/>
                </a:lnTo>
                <a:lnTo>
                  <a:pt x="1726" y="3372"/>
                </a:lnTo>
                <a:lnTo>
                  <a:pt x="1691" y="3375"/>
                </a:lnTo>
                <a:lnTo>
                  <a:pt x="1655" y="3372"/>
                </a:lnTo>
                <a:lnTo>
                  <a:pt x="1621" y="3365"/>
                </a:lnTo>
                <a:lnTo>
                  <a:pt x="1589" y="3351"/>
                </a:lnTo>
                <a:lnTo>
                  <a:pt x="1560" y="3335"/>
                </a:lnTo>
                <a:lnTo>
                  <a:pt x="1533" y="3314"/>
                </a:lnTo>
                <a:lnTo>
                  <a:pt x="1509" y="3291"/>
                </a:lnTo>
                <a:lnTo>
                  <a:pt x="1489" y="3264"/>
                </a:lnTo>
                <a:lnTo>
                  <a:pt x="1472" y="3234"/>
                </a:lnTo>
                <a:lnTo>
                  <a:pt x="1460" y="3202"/>
                </a:lnTo>
                <a:lnTo>
                  <a:pt x="1453" y="3168"/>
                </a:lnTo>
                <a:lnTo>
                  <a:pt x="1450" y="3133"/>
                </a:lnTo>
                <a:lnTo>
                  <a:pt x="1453" y="3098"/>
                </a:lnTo>
                <a:lnTo>
                  <a:pt x="1461" y="3064"/>
                </a:lnTo>
                <a:lnTo>
                  <a:pt x="1473" y="3032"/>
                </a:lnTo>
                <a:lnTo>
                  <a:pt x="1491" y="3002"/>
                </a:lnTo>
                <a:lnTo>
                  <a:pt x="1511" y="2974"/>
                </a:lnTo>
                <a:lnTo>
                  <a:pt x="1536" y="2951"/>
                </a:lnTo>
                <a:lnTo>
                  <a:pt x="1564" y="2931"/>
                </a:lnTo>
                <a:lnTo>
                  <a:pt x="1594" y="2915"/>
                </a:lnTo>
                <a:lnTo>
                  <a:pt x="1627" y="2903"/>
                </a:lnTo>
                <a:lnTo>
                  <a:pt x="1627" y="2412"/>
                </a:lnTo>
                <a:lnTo>
                  <a:pt x="1563" y="2403"/>
                </a:lnTo>
                <a:lnTo>
                  <a:pt x="1500" y="2389"/>
                </a:lnTo>
                <a:lnTo>
                  <a:pt x="1439" y="2369"/>
                </a:lnTo>
                <a:lnTo>
                  <a:pt x="1380" y="2345"/>
                </a:lnTo>
                <a:lnTo>
                  <a:pt x="1325" y="2315"/>
                </a:lnTo>
                <a:lnTo>
                  <a:pt x="1272" y="2281"/>
                </a:lnTo>
                <a:lnTo>
                  <a:pt x="1223" y="2243"/>
                </a:lnTo>
                <a:lnTo>
                  <a:pt x="874" y="2590"/>
                </a:lnTo>
                <a:lnTo>
                  <a:pt x="889" y="2622"/>
                </a:lnTo>
                <a:lnTo>
                  <a:pt x="900" y="2656"/>
                </a:lnTo>
                <a:lnTo>
                  <a:pt x="906" y="2690"/>
                </a:lnTo>
                <a:lnTo>
                  <a:pt x="906" y="2724"/>
                </a:lnTo>
                <a:lnTo>
                  <a:pt x="902" y="2758"/>
                </a:lnTo>
                <a:lnTo>
                  <a:pt x="894" y="2790"/>
                </a:lnTo>
                <a:lnTo>
                  <a:pt x="879" y="2822"/>
                </a:lnTo>
                <a:lnTo>
                  <a:pt x="861" y="2852"/>
                </a:lnTo>
                <a:lnTo>
                  <a:pt x="837" y="2879"/>
                </a:lnTo>
                <a:lnTo>
                  <a:pt x="810" y="2902"/>
                </a:lnTo>
                <a:lnTo>
                  <a:pt x="780" y="2921"/>
                </a:lnTo>
                <a:lnTo>
                  <a:pt x="749" y="2934"/>
                </a:lnTo>
                <a:lnTo>
                  <a:pt x="716" y="2943"/>
                </a:lnTo>
                <a:lnTo>
                  <a:pt x="684" y="2949"/>
                </a:lnTo>
                <a:lnTo>
                  <a:pt x="650" y="2949"/>
                </a:lnTo>
                <a:lnTo>
                  <a:pt x="617" y="2943"/>
                </a:lnTo>
                <a:lnTo>
                  <a:pt x="585" y="2934"/>
                </a:lnTo>
                <a:lnTo>
                  <a:pt x="553" y="2921"/>
                </a:lnTo>
                <a:lnTo>
                  <a:pt x="524" y="2902"/>
                </a:lnTo>
                <a:lnTo>
                  <a:pt x="497" y="2879"/>
                </a:lnTo>
                <a:lnTo>
                  <a:pt x="474" y="2852"/>
                </a:lnTo>
                <a:lnTo>
                  <a:pt x="455" y="2823"/>
                </a:lnTo>
                <a:lnTo>
                  <a:pt x="441" y="2791"/>
                </a:lnTo>
                <a:lnTo>
                  <a:pt x="431" y="2760"/>
                </a:lnTo>
                <a:lnTo>
                  <a:pt x="427" y="2726"/>
                </a:lnTo>
                <a:lnTo>
                  <a:pt x="427" y="2693"/>
                </a:lnTo>
                <a:lnTo>
                  <a:pt x="431" y="2659"/>
                </a:lnTo>
                <a:lnTo>
                  <a:pt x="441" y="2627"/>
                </a:lnTo>
                <a:lnTo>
                  <a:pt x="455" y="2596"/>
                </a:lnTo>
                <a:lnTo>
                  <a:pt x="474" y="2567"/>
                </a:lnTo>
                <a:lnTo>
                  <a:pt x="497" y="2540"/>
                </a:lnTo>
                <a:lnTo>
                  <a:pt x="524" y="2516"/>
                </a:lnTo>
                <a:lnTo>
                  <a:pt x="554" y="2498"/>
                </a:lnTo>
                <a:lnTo>
                  <a:pt x="586" y="2483"/>
                </a:lnTo>
                <a:lnTo>
                  <a:pt x="619" y="2475"/>
                </a:lnTo>
                <a:lnTo>
                  <a:pt x="654" y="2471"/>
                </a:lnTo>
                <a:lnTo>
                  <a:pt x="688" y="2471"/>
                </a:lnTo>
                <a:lnTo>
                  <a:pt x="722" y="2477"/>
                </a:lnTo>
                <a:lnTo>
                  <a:pt x="755" y="2488"/>
                </a:lnTo>
                <a:lnTo>
                  <a:pt x="785" y="2503"/>
                </a:lnTo>
                <a:lnTo>
                  <a:pt x="1134" y="2155"/>
                </a:lnTo>
                <a:lnTo>
                  <a:pt x="1096" y="2105"/>
                </a:lnTo>
                <a:lnTo>
                  <a:pt x="1062" y="2053"/>
                </a:lnTo>
                <a:lnTo>
                  <a:pt x="1033" y="1998"/>
                </a:lnTo>
                <a:lnTo>
                  <a:pt x="1008" y="1939"/>
                </a:lnTo>
                <a:lnTo>
                  <a:pt x="988" y="1879"/>
                </a:lnTo>
                <a:lnTo>
                  <a:pt x="974" y="1816"/>
                </a:lnTo>
                <a:lnTo>
                  <a:pt x="966" y="1752"/>
                </a:lnTo>
                <a:lnTo>
                  <a:pt x="471" y="1752"/>
                </a:lnTo>
                <a:lnTo>
                  <a:pt x="460" y="1784"/>
                </a:lnTo>
                <a:lnTo>
                  <a:pt x="445" y="1815"/>
                </a:lnTo>
                <a:lnTo>
                  <a:pt x="425" y="1843"/>
                </a:lnTo>
                <a:lnTo>
                  <a:pt x="401" y="1867"/>
                </a:lnTo>
                <a:lnTo>
                  <a:pt x="374" y="1888"/>
                </a:lnTo>
                <a:lnTo>
                  <a:pt x="344" y="1905"/>
                </a:lnTo>
                <a:lnTo>
                  <a:pt x="312" y="1918"/>
                </a:lnTo>
                <a:lnTo>
                  <a:pt x="278" y="1926"/>
                </a:lnTo>
                <a:lnTo>
                  <a:pt x="242" y="1928"/>
                </a:lnTo>
                <a:lnTo>
                  <a:pt x="206" y="1926"/>
                </a:lnTo>
                <a:lnTo>
                  <a:pt x="172" y="1918"/>
                </a:lnTo>
                <a:lnTo>
                  <a:pt x="139" y="1905"/>
                </a:lnTo>
                <a:lnTo>
                  <a:pt x="109" y="1889"/>
                </a:lnTo>
                <a:lnTo>
                  <a:pt x="82" y="1868"/>
                </a:lnTo>
                <a:lnTo>
                  <a:pt x="59" y="1845"/>
                </a:lnTo>
                <a:lnTo>
                  <a:pt x="39" y="1817"/>
                </a:lnTo>
                <a:lnTo>
                  <a:pt x="23" y="1788"/>
                </a:lnTo>
                <a:lnTo>
                  <a:pt x="10" y="1756"/>
                </a:lnTo>
                <a:lnTo>
                  <a:pt x="3" y="1722"/>
                </a:lnTo>
                <a:lnTo>
                  <a:pt x="0" y="1687"/>
                </a:lnTo>
                <a:lnTo>
                  <a:pt x="0" y="1687"/>
                </a:lnTo>
                <a:lnTo>
                  <a:pt x="3" y="1652"/>
                </a:lnTo>
                <a:lnTo>
                  <a:pt x="10" y="1618"/>
                </a:lnTo>
                <a:lnTo>
                  <a:pt x="23" y="1585"/>
                </a:lnTo>
                <a:lnTo>
                  <a:pt x="40" y="1555"/>
                </a:lnTo>
                <a:lnTo>
                  <a:pt x="60" y="1528"/>
                </a:lnTo>
                <a:lnTo>
                  <a:pt x="84" y="1505"/>
                </a:lnTo>
                <a:lnTo>
                  <a:pt x="111" y="1485"/>
                </a:lnTo>
                <a:lnTo>
                  <a:pt x="141" y="1469"/>
                </a:lnTo>
                <a:lnTo>
                  <a:pt x="173" y="1456"/>
                </a:lnTo>
                <a:lnTo>
                  <a:pt x="207" y="1449"/>
                </a:lnTo>
                <a:lnTo>
                  <a:pt x="242" y="1446"/>
                </a:lnTo>
                <a:lnTo>
                  <a:pt x="278" y="1449"/>
                </a:lnTo>
                <a:lnTo>
                  <a:pt x="312" y="1456"/>
                </a:lnTo>
                <a:lnTo>
                  <a:pt x="344" y="1470"/>
                </a:lnTo>
                <a:lnTo>
                  <a:pt x="374" y="1486"/>
                </a:lnTo>
                <a:lnTo>
                  <a:pt x="401" y="1508"/>
                </a:lnTo>
                <a:lnTo>
                  <a:pt x="425" y="1532"/>
                </a:lnTo>
                <a:lnTo>
                  <a:pt x="445" y="1560"/>
                </a:lnTo>
                <a:lnTo>
                  <a:pt x="460" y="1590"/>
                </a:lnTo>
                <a:lnTo>
                  <a:pt x="471" y="1623"/>
                </a:lnTo>
                <a:lnTo>
                  <a:pt x="961" y="1623"/>
                </a:lnTo>
                <a:lnTo>
                  <a:pt x="970" y="1559"/>
                </a:lnTo>
                <a:lnTo>
                  <a:pt x="984" y="1496"/>
                </a:lnTo>
                <a:lnTo>
                  <a:pt x="1004" y="1436"/>
                </a:lnTo>
                <a:lnTo>
                  <a:pt x="1028" y="1377"/>
                </a:lnTo>
                <a:lnTo>
                  <a:pt x="1058" y="1322"/>
                </a:lnTo>
                <a:lnTo>
                  <a:pt x="1092" y="1270"/>
                </a:lnTo>
                <a:lnTo>
                  <a:pt x="1130" y="1220"/>
                </a:lnTo>
                <a:lnTo>
                  <a:pt x="781" y="872"/>
                </a:lnTo>
                <a:lnTo>
                  <a:pt x="749" y="887"/>
                </a:lnTo>
                <a:lnTo>
                  <a:pt x="716" y="899"/>
                </a:lnTo>
                <a:lnTo>
                  <a:pt x="683" y="904"/>
                </a:lnTo>
                <a:lnTo>
                  <a:pt x="649" y="905"/>
                </a:lnTo>
                <a:lnTo>
                  <a:pt x="615" y="901"/>
                </a:lnTo>
                <a:lnTo>
                  <a:pt x="582" y="892"/>
                </a:lnTo>
                <a:lnTo>
                  <a:pt x="550" y="877"/>
                </a:lnTo>
                <a:lnTo>
                  <a:pt x="520" y="859"/>
                </a:lnTo>
                <a:lnTo>
                  <a:pt x="493" y="835"/>
                </a:lnTo>
                <a:lnTo>
                  <a:pt x="469" y="808"/>
                </a:lnTo>
                <a:lnTo>
                  <a:pt x="451" y="779"/>
                </a:lnTo>
                <a:lnTo>
                  <a:pt x="436" y="748"/>
                </a:lnTo>
                <a:lnTo>
                  <a:pt x="427" y="716"/>
                </a:lnTo>
                <a:lnTo>
                  <a:pt x="423" y="682"/>
                </a:lnTo>
                <a:lnTo>
                  <a:pt x="423" y="649"/>
                </a:lnTo>
                <a:lnTo>
                  <a:pt x="427" y="615"/>
                </a:lnTo>
                <a:lnTo>
                  <a:pt x="436" y="583"/>
                </a:lnTo>
                <a:lnTo>
                  <a:pt x="451" y="552"/>
                </a:lnTo>
                <a:lnTo>
                  <a:pt x="469" y="523"/>
                </a:lnTo>
                <a:lnTo>
                  <a:pt x="493" y="496"/>
                </a:lnTo>
                <a:lnTo>
                  <a:pt x="520" y="473"/>
                </a:lnTo>
                <a:lnTo>
                  <a:pt x="549" y="454"/>
                </a:lnTo>
                <a:lnTo>
                  <a:pt x="581" y="441"/>
                </a:lnTo>
                <a:lnTo>
                  <a:pt x="613" y="431"/>
                </a:lnTo>
                <a:lnTo>
                  <a:pt x="645" y="426"/>
                </a:lnTo>
                <a:lnTo>
                  <a:pt x="679" y="426"/>
                </a:lnTo>
                <a:lnTo>
                  <a:pt x="712" y="431"/>
                </a:lnTo>
                <a:lnTo>
                  <a:pt x="745" y="441"/>
                </a:lnTo>
                <a:lnTo>
                  <a:pt x="776" y="454"/>
                </a:lnTo>
                <a:lnTo>
                  <a:pt x="806" y="473"/>
                </a:lnTo>
                <a:lnTo>
                  <a:pt x="833" y="496"/>
                </a:lnTo>
                <a:lnTo>
                  <a:pt x="856" y="523"/>
                </a:lnTo>
                <a:lnTo>
                  <a:pt x="875" y="553"/>
                </a:lnTo>
                <a:lnTo>
                  <a:pt x="888" y="585"/>
                </a:lnTo>
                <a:lnTo>
                  <a:pt x="898" y="618"/>
                </a:lnTo>
                <a:lnTo>
                  <a:pt x="902" y="652"/>
                </a:lnTo>
                <a:lnTo>
                  <a:pt x="902" y="686"/>
                </a:lnTo>
                <a:lnTo>
                  <a:pt x="896" y="720"/>
                </a:lnTo>
                <a:lnTo>
                  <a:pt x="885" y="753"/>
                </a:lnTo>
                <a:lnTo>
                  <a:pt x="870" y="785"/>
                </a:lnTo>
                <a:lnTo>
                  <a:pt x="1219" y="1132"/>
                </a:lnTo>
                <a:lnTo>
                  <a:pt x="1268" y="1094"/>
                </a:lnTo>
                <a:lnTo>
                  <a:pt x="1321" y="1060"/>
                </a:lnTo>
                <a:lnTo>
                  <a:pt x="1376" y="1030"/>
                </a:lnTo>
                <a:lnTo>
                  <a:pt x="1435" y="1006"/>
                </a:lnTo>
                <a:lnTo>
                  <a:pt x="1496" y="986"/>
                </a:lnTo>
                <a:lnTo>
                  <a:pt x="1559" y="972"/>
                </a:lnTo>
                <a:lnTo>
                  <a:pt x="1622" y="963"/>
                </a:lnTo>
                <a:lnTo>
                  <a:pt x="1622" y="472"/>
                </a:lnTo>
                <a:lnTo>
                  <a:pt x="1589" y="460"/>
                </a:lnTo>
                <a:lnTo>
                  <a:pt x="1560" y="444"/>
                </a:lnTo>
                <a:lnTo>
                  <a:pt x="1532" y="424"/>
                </a:lnTo>
                <a:lnTo>
                  <a:pt x="1507" y="401"/>
                </a:lnTo>
                <a:lnTo>
                  <a:pt x="1487" y="373"/>
                </a:lnTo>
                <a:lnTo>
                  <a:pt x="1469" y="343"/>
                </a:lnTo>
                <a:lnTo>
                  <a:pt x="1457" y="311"/>
                </a:lnTo>
                <a:lnTo>
                  <a:pt x="1448" y="277"/>
                </a:lnTo>
                <a:lnTo>
                  <a:pt x="1446" y="242"/>
                </a:lnTo>
                <a:lnTo>
                  <a:pt x="1448" y="206"/>
                </a:lnTo>
                <a:lnTo>
                  <a:pt x="1457" y="172"/>
                </a:lnTo>
                <a:lnTo>
                  <a:pt x="1469" y="140"/>
                </a:lnTo>
                <a:lnTo>
                  <a:pt x="1486" y="110"/>
                </a:lnTo>
                <a:lnTo>
                  <a:pt x="1506" y="83"/>
                </a:lnTo>
                <a:lnTo>
                  <a:pt x="1530" y="59"/>
                </a:lnTo>
                <a:lnTo>
                  <a:pt x="1557" y="39"/>
                </a:lnTo>
                <a:lnTo>
                  <a:pt x="1586" y="23"/>
                </a:lnTo>
                <a:lnTo>
                  <a:pt x="1618" y="10"/>
                </a:lnTo>
                <a:lnTo>
                  <a:pt x="1652" y="3"/>
                </a:lnTo>
                <a:lnTo>
                  <a:pt x="16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600" name="Shape 12600"/>
          <p:cNvGrpSpPr/>
          <p:nvPr/>
        </p:nvGrpSpPr>
        <p:grpSpPr>
          <a:xfrm>
            <a:off x="7454269" y="496609"/>
            <a:ext cx="223109" cy="232766"/>
            <a:chOff x="8401050" y="2024063"/>
            <a:chExt cx="366713" cy="382587"/>
          </a:xfrm>
        </p:grpSpPr>
        <p:sp>
          <p:nvSpPr>
            <p:cNvPr id="12601" name="Shape 12601"/>
            <p:cNvSpPr/>
            <p:nvPr/>
          </p:nvSpPr>
          <p:spPr>
            <a:xfrm>
              <a:off x="8407400" y="2165350"/>
              <a:ext cx="241300" cy="241300"/>
            </a:xfrm>
            <a:custGeom>
              <a:avLst/>
              <a:gdLst/>
              <a:ahLst/>
              <a:cxnLst/>
              <a:rect l="0" t="0" r="0" b="0"/>
              <a:pathLst>
                <a:path w="2125" h="2127" extrusionOk="0">
                  <a:moveTo>
                    <a:pt x="1062" y="408"/>
                  </a:moveTo>
                  <a:lnTo>
                    <a:pt x="1038" y="411"/>
                  </a:lnTo>
                  <a:lnTo>
                    <a:pt x="1018" y="421"/>
                  </a:lnTo>
                  <a:lnTo>
                    <a:pt x="1000" y="434"/>
                  </a:lnTo>
                  <a:lnTo>
                    <a:pt x="987" y="451"/>
                  </a:lnTo>
                  <a:lnTo>
                    <a:pt x="978" y="472"/>
                  </a:lnTo>
                  <a:lnTo>
                    <a:pt x="975" y="495"/>
                  </a:lnTo>
                  <a:lnTo>
                    <a:pt x="975" y="555"/>
                  </a:lnTo>
                  <a:lnTo>
                    <a:pt x="938" y="569"/>
                  </a:lnTo>
                  <a:lnTo>
                    <a:pt x="904" y="586"/>
                  </a:lnTo>
                  <a:lnTo>
                    <a:pt x="873" y="609"/>
                  </a:lnTo>
                  <a:lnTo>
                    <a:pt x="845" y="634"/>
                  </a:lnTo>
                  <a:lnTo>
                    <a:pt x="820" y="663"/>
                  </a:lnTo>
                  <a:lnTo>
                    <a:pt x="798" y="695"/>
                  </a:lnTo>
                  <a:lnTo>
                    <a:pt x="782" y="729"/>
                  </a:lnTo>
                  <a:lnTo>
                    <a:pt x="769" y="766"/>
                  </a:lnTo>
                  <a:lnTo>
                    <a:pt x="761" y="805"/>
                  </a:lnTo>
                  <a:lnTo>
                    <a:pt x="758" y="846"/>
                  </a:lnTo>
                  <a:lnTo>
                    <a:pt x="761" y="887"/>
                  </a:lnTo>
                  <a:lnTo>
                    <a:pt x="770" y="926"/>
                  </a:lnTo>
                  <a:lnTo>
                    <a:pt x="782" y="963"/>
                  </a:lnTo>
                  <a:lnTo>
                    <a:pt x="800" y="998"/>
                  </a:lnTo>
                  <a:lnTo>
                    <a:pt x="822" y="1031"/>
                  </a:lnTo>
                  <a:lnTo>
                    <a:pt x="847" y="1061"/>
                  </a:lnTo>
                  <a:lnTo>
                    <a:pt x="877" y="1086"/>
                  </a:lnTo>
                  <a:lnTo>
                    <a:pt x="909" y="1108"/>
                  </a:lnTo>
                  <a:lnTo>
                    <a:pt x="944" y="1125"/>
                  </a:lnTo>
                  <a:lnTo>
                    <a:pt x="981" y="1138"/>
                  </a:lnTo>
                  <a:lnTo>
                    <a:pt x="1021" y="1146"/>
                  </a:lnTo>
                  <a:lnTo>
                    <a:pt x="1062" y="1150"/>
                  </a:lnTo>
                  <a:lnTo>
                    <a:pt x="1088" y="1152"/>
                  </a:lnTo>
                  <a:lnTo>
                    <a:pt x="1112" y="1160"/>
                  </a:lnTo>
                  <a:lnTo>
                    <a:pt x="1134" y="1171"/>
                  </a:lnTo>
                  <a:lnTo>
                    <a:pt x="1154" y="1187"/>
                  </a:lnTo>
                  <a:lnTo>
                    <a:pt x="1170" y="1207"/>
                  </a:lnTo>
                  <a:lnTo>
                    <a:pt x="1181" y="1229"/>
                  </a:lnTo>
                  <a:lnTo>
                    <a:pt x="1190" y="1253"/>
                  </a:lnTo>
                  <a:lnTo>
                    <a:pt x="1192" y="1279"/>
                  </a:lnTo>
                  <a:lnTo>
                    <a:pt x="1190" y="1306"/>
                  </a:lnTo>
                  <a:lnTo>
                    <a:pt x="1181" y="1330"/>
                  </a:lnTo>
                  <a:lnTo>
                    <a:pt x="1170" y="1352"/>
                  </a:lnTo>
                  <a:lnTo>
                    <a:pt x="1154" y="1371"/>
                  </a:lnTo>
                  <a:lnTo>
                    <a:pt x="1134" y="1387"/>
                  </a:lnTo>
                  <a:lnTo>
                    <a:pt x="1112" y="1399"/>
                  </a:lnTo>
                  <a:lnTo>
                    <a:pt x="1088" y="1407"/>
                  </a:lnTo>
                  <a:lnTo>
                    <a:pt x="1062" y="1409"/>
                  </a:lnTo>
                  <a:lnTo>
                    <a:pt x="1035" y="1407"/>
                  </a:lnTo>
                  <a:lnTo>
                    <a:pt x="1011" y="1399"/>
                  </a:lnTo>
                  <a:lnTo>
                    <a:pt x="987" y="1387"/>
                  </a:lnTo>
                  <a:lnTo>
                    <a:pt x="968" y="1369"/>
                  </a:lnTo>
                  <a:lnTo>
                    <a:pt x="952" y="1356"/>
                  </a:lnTo>
                  <a:lnTo>
                    <a:pt x="935" y="1347"/>
                  </a:lnTo>
                  <a:lnTo>
                    <a:pt x="917" y="1343"/>
                  </a:lnTo>
                  <a:lnTo>
                    <a:pt x="897" y="1342"/>
                  </a:lnTo>
                  <a:lnTo>
                    <a:pt x="879" y="1346"/>
                  </a:lnTo>
                  <a:lnTo>
                    <a:pt x="862" y="1353"/>
                  </a:lnTo>
                  <a:lnTo>
                    <a:pt x="845" y="1365"/>
                  </a:lnTo>
                  <a:lnTo>
                    <a:pt x="832" y="1381"/>
                  </a:lnTo>
                  <a:lnTo>
                    <a:pt x="824" y="1398"/>
                  </a:lnTo>
                  <a:lnTo>
                    <a:pt x="819" y="1416"/>
                  </a:lnTo>
                  <a:lnTo>
                    <a:pt x="819" y="1436"/>
                  </a:lnTo>
                  <a:lnTo>
                    <a:pt x="822" y="1454"/>
                  </a:lnTo>
                  <a:lnTo>
                    <a:pt x="830" y="1472"/>
                  </a:lnTo>
                  <a:lnTo>
                    <a:pt x="842" y="1488"/>
                  </a:lnTo>
                  <a:lnTo>
                    <a:pt x="871" y="1516"/>
                  </a:lnTo>
                  <a:lnTo>
                    <a:pt x="903" y="1538"/>
                  </a:lnTo>
                  <a:lnTo>
                    <a:pt x="938" y="1556"/>
                  </a:lnTo>
                  <a:lnTo>
                    <a:pt x="976" y="1571"/>
                  </a:lnTo>
                  <a:lnTo>
                    <a:pt x="976" y="1631"/>
                  </a:lnTo>
                  <a:lnTo>
                    <a:pt x="979" y="1655"/>
                  </a:lnTo>
                  <a:lnTo>
                    <a:pt x="987" y="1675"/>
                  </a:lnTo>
                  <a:lnTo>
                    <a:pt x="1001" y="1692"/>
                  </a:lnTo>
                  <a:lnTo>
                    <a:pt x="1019" y="1706"/>
                  </a:lnTo>
                  <a:lnTo>
                    <a:pt x="1039" y="1715"/>
                  </a:lnTo>
                  <a:lnTo>
                    <a:pt x="1063" y="1718"/>
                  </a:lnTo>
                  <a:lnTo>
                    <a:pt x="1085" y="1715"/>
                  </a:lnTo>
                  <a:lnTo>
                    <a:pt x="1107" y="1706"/>
                  </a:lnTo>
                  <a:lnTo>
                    <a:pt x="1124" y="1692"/>
                  </a:lnTo>
                  <a:lnTo>
                    <a:pt x="1137" y="1675"/>
                  </a:lnTo>
                  <a:lnTo>
                    <a:pt x="1147" y="1655"/>
                  </a:lnTo>
                  <a:lnTo>
                    <a:pt x="1150" y="1631"/>
                  </a:lnTo>
                  <a:lnTo>
                    <a:pt x="1150" y="1572"/>
                  </a:lnTo>
                  <a:lnTo>
                    <a:pt x="1185" y="1558"/>
                  </a:lnTo>
                  <a:lnTo>
                    <a:pt x="1219" y="1540"/>
                  </a:lnTo>
                  <a:lnTo>
                    <a:pt x="1251" y="1518"/>
                  </a:lnTo>
                  <a:lnTo>
                    <a:pt x="1279" y="1492"/>
                  </a:lnTo>
                  <a:lnTo>
                    <a:pt x="1304" y="1463"/>
                  </a:lnTo>
                  <a:lnTo>
                    <a:pt x="1325" y="1432"/>
                  </a:lnTo>
                  <a:lnTo>
                    <a:pt x="1343" y="1397"/>
                  </a:lnTo>
                  <a:lnTo>
                    <a:pt x="1355" y="1360"/>
                  </a:lnTo>
                  <a:lnTo>
                    <a:pt x="1363" y="1321"/>
                  </a:lnTo>
                  <a:lnTo>
                    <a:pt x="1366" y="1280"/>
                  </a:lnTo>
                  <a:lnTo>
                    <a:pt x="1363" y="1240"/>
                  </a:lnTo>
                  <a:lnTo>
                    <a:pt x="1355" y="1200"/>
                  </a:lnTo>
                  <a:lnTo>
                    <a:pt x="1342" y="1163"/>
                  </a:lnTo>
                  <a:lnTo>
                    <a:pt x="1324" y="1128"/>
                  </a:lnTo>
                  <a:lnTo>
                    <a:pt x="1303" y="1095"/>
                  </a:lnTo>
                  <a:lnTo>
                    <a:pt x="1277" y="1066"/>
                  </a:lnTo>
                  <a:lnTo>
                    <a:pt x="1248" y="1040"/>
                  </a:lnTo>
                  <a:lnTo>
                    <a:pt x="1215" y="1019"/>
                  </a:lnTo>
                  <a:lnTo>
                    <a:pt x="1180" y="1001"/>
                  </a:lnTo>
                  <a:lnTo>
                    <a:pt x="1144" y="988"/>
                  </a:lnTo>
                  <a:lnTo>
                    <a:pt x="1104" y="980"/>
                  </a:lnTo>
                  <a:lnTo>
                    <a:pt x="1063" y="977"/>
                  </a:lnTo>
                  <a:lnTo>
                    <a:pt x="1036" y="975"/>
                  </a:lnTo>
                  <a:lnTo>
                    <a:pt x="1012" y="967"/>
                  </a:lnTo>
                  <a:lnTo>
                    <a:pt x="990" y="954"/>
                  </a:lnTo>
                  <a:lnTo>
                    <a:pt x="971" y="939"/>
                  </a:lnTo>
                  <a:lnTo>
                    <a:pt x="954" y="920"/>
                  </a:lnTo>
                  <a:lnTo>
                    <a:pt x="942" y="897"/>
                  </a:lnTo>
                  <a:lnTo>
                    <a:pt x="935" y="874"/>
                  </a:lnTo>
                  <a:lnTo>
                    <a:pt x="932" y="847"/>
                  </a:lnTo>
                  <a:lnTo>
                    <a:pt x="935" y="820"/>
                  </a:lnTo>
                  <a:lnTo>
                    <a:pt x="942" y="797"/>
                  </a:lnTo>
                  <a:lnTo>
                    <a:pt x="954" y="774"/>
                  </a:lnTo>
                  <a:lnTo>
                    <a:pt x="971" y="755"/>
                  </a:lnTo>
                  <a:lnTo>
                    <a:pt x="990" y="740"/>
                  </a:lnTo>
                  <a:lnTo>
                    <a:pt x="1012" y="727"/>
                  </a:lnTo>
                  <a:lnTo>
                    <a:pt x="1036" y="719"/>
                  </a:lnTo>
                  <a:lnTo>
                    <a:pt x="1063" y="717"/>
                  </a:lnTo>
                  <a:lnTo>
                    <a:pt x="1089" y="719"/>
                  </a:lnTo>
                  <a:lnTo>
                    <a:pt x="1114" y="727"/>
                  </a:lnTo>
                  <a:lnTo>
                    <a:pt x="1136" y="740"/>
                  </a:lnTo>
                  <a:lnTo>
                    <a:pt x="1157" y="757"/>
                  </a:lnTo>
                  <a:lnTo>
                    <a:pt x="1172" y="770"/>
                  </a:lnTo>
                  <a:lnTo>
                    <a:pt x="1190" y="779"/>
                  </a:lnTo>
                  <a:lnTo>
                    <a:pt x="1208" y="784"/>
                  </a:lnTo>
                  <a:lnTo>
                    <a:pt x="1226" y="785"/>
                  </a:lnTo>
                  <a:lnTo>
                    <a:pt x="1246" y="780"/>
                  </a:lnTo>
                  <a:lnTo>
                    <a:pt x="1263" y="773"/>
                  </a:lnTo>
                  <a:lnTo>
                    <a:pt x="1279" y="761"/>
                  </a:lnTo>
                  <a:lnTo>
                    <a:pt x="1292" y="746"/>
                  </a:lnTo>
                  <a:lnTo>
                    <a:pt x="1301" y="728"/>
                  </a:lnTo>
                  <a:lnTo>
                    <a:pt x="1305" y="710"/>
                  </a:lnTo>
                  <a:lnTo>
                    <a:pt x="1306" y="690"/>
                  </a:lnTo>
                  <a:lnTo>
                    <a:pt x="1303" y="672"/>
                  </a:lnTo>
                  <a:lnTo>
                    <a:pt x="1295" y="655"/>
                  </a:lnTo>
                  <a:lnTo>
                    <a:pt x="1282" y="638"/>
                  </a:lnTo>
                  <a:lnTo>
                    <a:pt x="1253" y="611"/>
                  </a:lnTo>
                  <a:lnTo>
                    <a:pt x="1221" y="588"/>
                  </a:lnTo>
                  <a:lnTo>
                    <a:pt x="1185" y="570"/>
                  </a:lnTo>
                  <a:lnTo>
                    <a:pt x="1149" y="556"/>
                  </a:lnTo>
                  <a:lnTo>
                    <a:pt x="1149" y="495"/>
                  </a:lnTo>
                  <a:lnTo>
                    <a:pt x="1146" y="472"/>
                  </a:lnTo>
                  <a:lnTo>
                    <a:pt x="1136" y="451"/>
                  </a:lnTo>
                  <a:lnTo>
                    <a:pt x="1123" y="434"/>
                  </a:lnTo>
                  <a:lnTo>
                    <a:pt x="1106" y="421"/>
                  </a:lnTo>
                  <a:lnTo>
                    <a:pt x="1085" y="411"/>
                  </a:lnTo>
                  <a:lnTo>
                    <a:pt x="1062" y="408"/>
                  </a:lnTo>
                  <a:close/>
                  <a:moveTo>
                    <a:pt x="1063" y="0"/>
                  </a:moveTo>
                  <a:lnTo>
                    <a:pt x="1146" y="3"/>
                  </a:lnTo>
                  <a:lnTo>
                    <a:pt x="1226" y="14"/>
                  </a:lnTo>
                  <a:lnTo>
                    <a:pt x="1306" y="29"/>
                  </a:lnTo>
                  <a:lnTo>
                    <a:pt x="1383" y="50"/>
                  </a:lnTo>
                  <a:lnTo>
                    <a:pt x="1457" y="77"/>
                  </a:lnTo>
                  <a:lnTo>
                    <a:pt x="1530" y="109"/>
                  </a:lnTo>
                  <a:lnTo>
                    <a:pt x="1598" y="146"/>
                  </a:lnTo>
                  <a:lnTo>
                    <a:pt x="1665" y="187"/>
                  </a:lnTo>
                  <a:lnTo>
                    <a:pt x="1727" y="234"/>
                  </a:lnTo>
                  <a:lnTo>
                    <a:pt x="1785" y="285"/>
                  </a:lnTo>
                  <a:lnTo>
                    <a:pt x="1840" y="340"/>
                  </a:lnTo>
                  <a:lnTo>
                    <a:pt x="1891" y="399"/>
                  </a:lnTo>
                  <a:lnTo>
                    <a:pt x="1937" y="461"/>
                  </a:lnTo>
                  <a:lnTo>
                    <a:pt x="1979" y="527"/>
                  </a:lnTo>
                  <a:lnTo>
                    <a:pt x="2017" y="596"/>
                  </a:lnTo>
                  <a:lnTo>
                    <a:pt x="2049" y="668"/>
                  </a:lnTo>
                  <a:lnTo>
                    <a:pt x="2075" y="743"/>
                  </a:lnTo>
                  <a:lnTo>
                    <a:pt x="2097" y="820"/>
                  </a:lnTo>
                  <a:lnTo>
                    <a:pt x="2112" y="899"/>
                  </a:lnTo>
                  <a:lnTo>
                    <a:pt x="2121" y="981"/>
                  </a:lnTo>
                  <a:lnTo>
                    <a:pt x="2125" y="1064"/>
                  </a:lnTo>
                  <a:lnTo>
                    <a:pt x="2121" y="1146"/>
                  </a:lnTo>
                  <a:lnTo>
                    <a:pt x="2112" y="1228"/>
                  </a:lnTo>
                  <a:lnTo>
                    <a:pt x="2097" y="1308"/>
                  </a:lnTo>
                  <a:lnTo>
                    <a:pt x="2075" y="1385"/>
                  </a:lnTo>
                  <a:lnTo>
                    <a:pt x="2049" y="1459"/>
                  </a:lnTo>
                  <a:lnTo>
                    <a:pt x="2017" y="1532"/>
                  </a:lnTo>
                  <a:lnTo>
                    <a:pt x="1980" y="1600"/>
                  </a:lnTo>
                  <a:lnTo>
                    <a:pt x="1938" y="1666"/>
                  </a:lnTo>
                  <a:lnTo>
                    <a:pt x="1891" y="1729"/>
                  </a:lnTo>
                  <a:lnTo>
                    <a:pt x="1840" y="1788"/>
                  </a:lnTo>
                  <a:lnTo>
                    <a:pt x="1786" y="1843"/>
                  </a:lnTo>
                  <a:lnTo>
                    <a:pt x="1727" y="1894"/>
                  </a:lnTo>
                  <a:lnTo>
                    <a:pt x="1665" y="1940"/>
                  </a:lnTo>
                  <a:lnTo>
                    <a:pt x="1599" y="1982"/>
                  </a:lnTo>
                  <a:lnTo>
                    <a:pt x="1530" y="2019"/>
                  </a:lnTo>
                  <a:lnTo>
                    <a:pt x="1458" y="2051"/>
                  </a:lnTo>
                  <a:lnTo>
                    <a:pt x="1384" y="2078"/>
                  </a:lnTo>
                  <a:lnTo>
                    <a:pt x="1306" y="2099"/>
                  </a:lnTo>
                  <a:lnTo>
                    <a:pt x="1227" y="2115"/>
                  </a:lnTo>
                  <a:lnTo>
                    <a:pt x="1146" y="2124"/>
                  </a:lnTo>
                  <a:lnTo>
                    <a:pt x="1063" y="2127"/>
                  </a:lnTo>
                  <a:lnTo>
                    <a:pt x="979" y="2124"/>
                  </a:lnTo>
                  <a:lnTo>
                    <a:pt x="898" y="2115"/>
                  </a:lnTo>
                  <a:lnTo>
                    <a:pt x="819" y="2099"/>
                  </a:lnTo>
                  <a:lnTo>
                    <a:pt x="742" y="2078"/>
                  </a:lnTo>
                  <a:lnTo>
                    <a:pt x="667" y="2051"/>
                  </a:lnTo>
                  <a:lnTo>
                    <a:pt x="595" y="2019"/>
                  </a:lnTo>
                  <a:lnTo>
                    <a:pt x="526" y="1982"/>
                  </a:lnTo>
                  <a:lnTo>
                    <a:pt x="460" y="1940"/>
                  </a:lnTo>
                  <a:lnTo>
                    <a:pt x="398" y="1894"/>
                  </a:lnTo>
                  <a:lnTo>
                    <a:pt x="339" y="1843"/>
                  </a:lnTo>
                  <a:lnTo>
                    <a:pt x="284" y="1788"/>
                  </a:lnTo>
                  <a:lnTo>
                    <a:pt x="233" y="1729"/>
                  </a:lnTo>
                  <a:lnTo>
                    <a:pt x="187" y="1666"/>
                  </a:lnTo>
                  <a:lnTo>
                    <a:pt x="145" y="1600"/>
                  </a:lnTo>
                  <a:lnTo>
                    <a:pt x="108" y="1532"/>
                  </a:lnTo>
                  <a:lnTo>
                    <a:pt x="76" y="1459"/>
                  </a:lnTo>
                  <a:lnTo>
                    <a:pt x="49" y="1385"/>
                  </a:lnTo>
                  <a:lnTo>
                    <a:pt x="28" y="1308"/>
                  </a:lnTo>
                  <a:lnTo>
                    <a:pt x="12" y="1228"/>
                  </a:lnTo>
                  <a:lnTo>
                    <a:pt x="3" y="1146"/>
                  </a:lnTo>
                  <a:lnTo>
                    <a:pt x="0" y="1064"/>
                  </a:lnTo>
                  <a:lnTo>
                    <a:pt x="3" y="981"/>
                  </a:lnTo>
                  <a:lnTo>
                    <a:pt x="12" y="899"/>
                  </a:lnTo>
                  <a:lnTo>
                    <a:pt x="28" y="820"/>
                  </a:lnTo>
                  <a:lnTo>
                    <a:pt x="49" y="743"/>
                  </a:lnTo>
                  <a:lnTo>
                    <a:pt x="76" y="668"/>
                  </a:lnTo>
                  <a:lnTo>
                    <a:pt x="108" y="596"/>
                  </a:lnTo>
                  <a:lnTo>
                    <a:pt x="145" y="527"/>
                  </a:lnTo>
                  <a:lnTo>
                    <a:pt x="187" y="461"/>
                  </a:lnTo>
                  <a:lnTo>
                    <a:pt x="233" y="399"/>
                  </a:lnTo>
                  <a:lnTo>
                    <a:pt x="284" y="340"/>
                  </a:lnTo>
                  <a:lnTo>
                    <a:pt x="339" y="285"/>
                  </a:lnTo>
                  <a:lnTo>
                    <a:pt x="398" y="234"/>
                  </a:lnTo>
                  <a:lnTo>
                    <a:pt x="460" y="187"/>
                  </a:lnTo>
                  <a:lnTo>
                    <a:pt x="526" y="146"/>
                  </a:lnTo>
                  <a:lnTo>
                    <a:pt x="595" y="109"/>
                  </a:lnTo>
                  <a:lnTo>
                    <a:pt x="667" y="77"/>
                  </a:lnTo>
                  <a:lnTo>
                    <a:pt x="742" y="50"/>
                  </a:lnTo>
                  <a:lnTo>
                    <a:pt x="819" y="29"/>
                  </a:lnTo>
                  <a:lnTo>
                    <a:pt x="898" y="14"/>
                  </a:lnTo>
                  <a:lnTo>
                    <a:pt x="979" y="3"/>
                  </a:lnTo>
                  <a:lnTo>
                    <a:pt x="10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02" name="Shape 12602"/>
            <p:cNvSpPr/>
            <p:nvPr/>
          </p:nvSpPr>
          <p:spPr>
            <a:xfrm>
              <a:off x="8401050" y="2024063"/>
              <a:ext cx="166688" cy="158750"/>
            </a:xfrm>
            <a:custGeom>
              <a:avLst/>
              <a:gdLst/>
              <a:ahLst/>
              <a:cxnLst/>
              <a:rect l="0" t="0" r="0" b="0"/>
              <a:pathLst>
                <a:path w="1465" h="1404" extrusionOk="0">
                  <a:moveTo>
                    <a:pt x="541" y="339"/>
                  </a:moveTo>
                  <a:lnTo>
                    <a:pt x="526" y="343"/>
                  </a:lnTo>
                  <a:lnTo>
                    <a:pt x="512" y="349"/>
                  </a:lnTo>
                  <a:lnTo>
                    <a:pt x="501" y="359"/>
                  </a:lnTo>
                  <a:lnTo>
                    <a:pt x="492" y="371"/>
                  </a:lnTo>
                  <a:lnTo>
                    <a:pt x="487" y="385"/>
                  </a:lnTo>
                  <a:lnTo>
                    <a:pt x="486" y="400"/>
                  </a:lnTo>
                  <a:lnTo>
                    <a:pt x="488" y="414"/>
                  </a:lnTo>
                  <a:lnTo>
                    <a:pt x="496" y="427"/>
                  </a:lnTo>
                  <a:lnTo>
                    <a:pt x="619" y="621"/>
                  </a:lnTo>
                  <a:lnTo>
                    <a:pt x="551" y="621"/>
                  </a:lnTo>
                  <a:lnTo>
                    <a:pt x="533" y="624"/>
                  </a:lnTo>
                  <a:lnTo>
                    <a:pt x="518" y="632"/>
                  </a:lnTo>
                  <a:lnTo>
                    <a:pt x="506" y="644"/>
                  </a:lnTo>
                  <a:lnTo>
                    <a:pt x="498" y="659"/>
                  </a:lnTo>
                  <a:lnTo>
                    <a:pt x="495" y="678"/>
                  </a:lnTo>
                  <a:lnTo>
                    <a:pt x="498" y="695"/>
                  </a:lnTo>
                  <a:lnTo>
                    <a:pt x="506" y="711"/>
                  </a:lnTo>
                  <a:lnTo>
                    <a:pt x="518" y="723"/>
                  </a:lnTo>
                  <a:lnTo>
                    <a:pt x="533" y="731"/>
                  </a:lnTo>
                  <a:lnTo>
                    <a:pt x="551" y="734"/>
                  </a:lnTo>
                  <a:lnTo>
                    <a:pt x="676" y="734"/>
                  </a:lnTo>
                  <a:lnTo>
                    <a:pt x="676" y="789"/>
                  </a:lnTo>
                  <a:lnTo>
                    <a:pt x="551" y="789"/>
                  </a:lnTo>
                  <a:lnTo>
                    <a:pt x="533" y="792"/>
                  </a:lnTo>
                  <a:lnTo>
                    <a:pt x="518" y="801"/>
                  </a:lnTo>
                  <a:lnTo>
                    <a:pt x="506" y="813"/>
                  </a:lnTo>
                  <a:lnTo>
                    <a:pt x="498" y="828"/>
                  </a:lnTo>
                  <a:lnTo>
                    <a:pt x="495" y="847"/>
                  </a:lnTo>
                  <a:lnTo>
                    <a:pt x="498" y="864"/>
                  </a:lnTo>
                  <a:lnTo>
                    <a:pt x="506" y="879"/>
                  </a:lnTo>
                  <a:lnTo>
                    <a:pt x="518" y="892"/>
                  </a:lnTo>
                  <a:lnTo>
                    <a:pt x="533" y="900"/>
                  </a:lnTo>
                  <a:lnTo>
                    <a:pt x="551" y="903"/>
                  </a:lnTo>
                  <a:lnTo>
                    <a:pt x="676" y="903"/>
                  </a:lnTo>
                  <a:lnTo>
                    <a:pt x="676" y="971"/>
                  </a:lnTo>
                  <a:lnTo>
                    <a:pt x="679" y="990"/>
                  </a:lnTo>
                  <a:lnTo>
                    <a:pt x="687" y="1005"/>
                  </a:lnTo>
                  <a:lnTo>
                    <a:pt x="699" y="1017"/>
                  </a:lnTo>
                  <a:lnTo>
                    <a:pt x="715" y="1025"/>
                  </a:lnTo>
                  <a:lnTo>
                    <a:pt x="733" y="1028"/>
                  </a:lnTo>
                  <a:lnTo>
                    <a:pt x="750" y="1025"/>
                  </a:lnTo>
                  <a:lnTo>
                    <a:pt x="765" y="1017"/>
                  </a:lnTo>
                  <a:lnTo>
                    <a:pt x="778" y="1005"/>
                  </a:lnTo>
                  <a:lnTo>
                    <a:pt x="786" y="990"/>
                  </a:lnTo>
                  <a:lnTo>
                    <a:pt x="789" y="971"/>
                  </a:lnTo>
                  <a:lnTo>
                    <a:pt x="789" y="903"/>
                  </a:lnTo>
                  <a:lnTo>
                    <a:pt x="914" y="903"/>
                  </a:lnTo>
                  <a:lnTo>
                    <a:pt x="932" y="900"/>
                  </a:lnTo>
                  <a:lnTo>
                    <a:pt x="947" y="892"/>
                  </a:lnTo>
                  <a:lnTo>
                    <a:pt x="959" y="879"/>
                  </a:lnTo>
                  <a:lnTo>
                    <a:pt x="968" y="864"/>
                  </a:lnTo>
                  <a:lnTo>
                    <a:pt x="971" y="847"/>
                  </a:lnTo>
                  <a:lnTo>
                    <a:pt x="968" y="828"/>
                  </a:lnTo>
                  <a:lnTo>
                    <a:pt x="959" y="813"/>
                  </a:lnTo>
                  <a:lnTo>
                    <a:pt x="947" y="801"/>
                  </a:lnTo>
                  <a:lnTo>
                    <a:pt x="932" y="792"/>
                  </a:lnTo>
                  <a:lnTo>
                    <a:pt x="914" y="789"/>
                  </a:lnTo>
                  <a:lnTo>
                    <a:pt x="789" y="789"/>
                  </a:lnTo>
                  <a:lnTo>
                    <a:pt x="789" y="734"/>
                  </a:lnTo>
                  <a:lnTo>
                    <a:pt x="914" y="734"/>
                  </a:lnTo>
                  <a:lnTo>
                    <a:pt x="932" y="731"/>
                  </a:lnTo>
                  <a:lnTo>
                    <a:pt x="947" y="723"/>
                  </a:lnTo>
                  <a:lnTo>
                    <a:pt x="959" y="711"/>
                  </a:lnTo>
                  <a:lnTo>
                    <a:pt x="968" y="695"/>
                  </a:lnTo>
                  <a:lnTo>
                    <a:pt x="971" y="678"/>
                  </a:lnTo>
                  <a:lnTo>
                    <a:pt x="968" y="659"/>
                  </a:lnTo>
                  <a:lnTo>
                    <a:pt x="959" y="644"/>
                  </a:lnTo>
                  <a:lnTo>
                    <a:pt x="947" y="632"/>
                  </a:lnTo>
                  <a:lnTo>
                    <a:pt x="932" y="624"/>
                  </a:lnTo>
                  <a:lnTo>
                    <a:pt x="914" y="621"/>
                  </a:lnTo>
                  <a:lnTo>
                    <a:pt x="847" y="621"/>
                  </a:lnTo>
                  <a:lnTo>
                    <a:pt x="972" y="427"/>
                  </a:lnTo>
                  <a:lnTo>
                    <a:pt x="978" y="414"/>
                  </a:lnTo>
                  <a:lnTo>
                    <a:pt x="980" y="399"/>
                  </a:lnTo>
                  <a:lnTo>
                    <a:pt x="979" y="384"/>
                  </a:lnTo>
                  <a:lnTo>
                    <a:pt x="974" y="371"/>
                  </a:lnTo>
                  <a:lnTo>
                    <a:pt x="966" y="359"/>
                  </a:lnTo>
                  <a:lnTo>
                    <a:pt x="954" y="349"/>
                  </a:lnTo>
                  <a:lnTo>
                    <a:pt x="940" y="343"/>
                  </a:lnTo>
                  <a:lnTo>
                    <a:pt x="926" y="340"/>
                  </a:lnTo>
                  <a:lnTo>
                    <a:pt x="911" y="341"/>
                  </a:lnTo>
                  <a:lnTo>
                    <a:pt x="898" y="347"/>
                  </a:lnTo>
                  <a:lnTo>
                    <a:pt x="886" y="355"/>
                  </a:lnTo>
                  <a:lnTo>
                    <a:pt x="876" y="366"/>
                  </a:lnTo>
                  <a:lnTo>
                    <a:pt x="734" y="588"/>
                  </a:lnTo>
                  <a:lnTo>
                    <a:pt x="591" y="366"/>
                  </a:lnTo>
                  <a:lnTo>
                    <a:pt x="580" y="355"/>
                  </a:lnTo>
                  <a:lnTo>
                    <a:pt x="568" y="347"/>
                  </a:lnTo>
                  <a:lnTo>
                    <a:pt x="555" y="341"/>
                  </a:lnTo>
                  <a:lnTo>
                    <a:pt x="541" y="339"/>
                  </a:lnTo>
                  <a:close/>
                  <a:moveTo>
                    <a:pt x="771" y="0"/>
                  </a:moveTo>
                  <a:lnTo>
                    <a:pt x="841" y="3"/>
                  </a:lnTo>
                  <a:lnTo>
                    <a:pt x="908" y="12"/>
                  </a:lnTo>
                  <a:lnTo>
                    <a:pt x="975" y="28"/>
                  </a:lnTo>
                  <a:lnTo>
                    <a:pt x="1038" y="48"/>
                  </a:lnTo>
                  <a:lnTo>
                    <a:pt x="1099" y="74"/>
                  </a:lnTo>
                  <a:lnTo>
                    <a:pt x="1158" y="104"/>
                  </a:lnTo>
                  <a:lnTo>
                    <a:pt x="1213" y="139"/>
                  </a:lnTo>
                  <a:lnTo>
                    <a:pt x="1265" y="179"/>
                  </a:lnTo>
                  <a:lnTo>
                    <a:pt x="1313" y="223"/>
                  </a:lnTo>
                  <a:lnTo>
                    <a:pt x="1358" y="271"/>
                  </a:lnTo>
                  <a:lnTo>
                    <a:pt x="1398" y="323"/>
                  </a:lnTo>
                  <a:lnTo>
                    <a:pt x="1435" y="377"/>
                  </a:lnTo>
                  <a:lnTo>
                    <a:pt x="1465" y="436"/>
                  </a:lnTo>
                  <a:lnTo>
                    <a:pt x="1420" y="492"/>
                  </a:lnTo>
                  <a:lnTo>
                    <a:pt x="1379" y="551"/>
                  </a:lnTo>
                  <a:lnTo>
                    <a:pt x="1342" y="613"/>
                  </a:lnTo>
                  <a:lnTo>
                    <a:pt x="1309" y="679"/>
                  </a:lnTo>
                  <a:lnTo>
                    <a:pt x="1279" y="746"/>
                  </a:lnTo>
                  <a:lnTo>
                    <a:pt x="1256" y="816"/>
                  </a:lnTo>
                  <a:lnTo>
                    <a:pt x="1235" y="887"/>
                  </a:lnTo>
                  <a:lnTo>
                    <a:pt x="1221" y="961"/>
                  </a:lnTo>
                  <a:lnTo>
                    <a:pt x="1211" y="1036"/>
                  </a:lnTo>
                  <a:lnTo>
                    <a:pt x="1207" y="1112"/>
                  </a:lnTo>
                  <a:lnTo>
                    <a:pt x="1162" y="1110"/>
                  </a:lnTo>
                  <a:lnTo>
                    <a:pt x="1117" y="1109"/>
                  </a:lnTo>
                  <a:lnTo>
                    <a:pt x="1035" y="1112"/>
                  </a:lnTo>
                  <a:lnTo>
                    <a:pt x="955" y="1120"/>
                  </a:lnTo>
                  <a:lnTo>
                    <a:pt x="877" y="1133"/>
                  </a:lnTo>
                  <a:lnTo>
                    <a:pt x="800" y="1151"/>
                  </a:lnTo>
                  <a:lnTo>
                    <a:pt x="725" y="1175"/>
                  </a:lnTo>
                  <a:lnTo>
                    <a:pt x="653" y="1202"/>
                  </a:lnTo>
                  <a:lnTo>
                    <a:pt x="582" y="1234"/>
                  </a:lnTo>
                  <a:lnTo>
                    <a:pt x="515" y="1271"/>
                  </a:lnTo>
                  <a:lnTo>
                    <a:pt x="451" y="1311"/>
                  </a:lnTo>
                  <a:lnTo>
                    <a:pt x="388" y="1355"/>
                  </a:lnTo>
                  <a:lnTo>
                    <a:pt x="329" y="1404"/>
                  </a:lnTo>
                  <a:lnTo>
                    <a:pt x="277" y="1363"/>
                  </a:lnTo>
                  <a:lnTo>
                    <a:pt x="228" y="1318"/>
                  </a:lnTo>
                  <a:lnTo>
                    <a:pt x="183" y="1270"/>
                  </a:lnTo>
                  <a:lnTo>
                    <a:pt x="143" y="1218"/>
                  </a:lnTo>
                  <a:lnTo>
                    <a:pt x="106" y="1162"/>
                  </a:lnTo>
                  <a:lnTo>
                    <a:pt x="76" y="1103"/>
                  </a:lnTo>
                  <a:lnTo>
                    <a:pt x="49" y="1042"/>
                  </a:lnTo>
                  <a:lnTo>
                    <a:pt x="29" y="977"/>
                  </a:lnTo>
                  <a:lnTo>
                    <a:pt x="13" y="911"/>
                  </a:lnTo>
                  <a:lnTo>
                    <a:pt x="3" y="841"/>
                  </a:lnTo>
                  <a:lnTo>
                    <a:pt x="0" y="771"/>
                  </a:lnTo>
                  <a:lnTo>
                    <a:pt x="3" y="701"/>
                  </a:lnTo>
                  <a:lnTo>
                    <a:pt x="12" y="633"/>
                  </a:lnTo>
                  <a:lnTo>
                    <a:pt x="28" y="566"/>
                  </a:lnTo>
                  <a:lnTo>
                    <a:pt x="49" y="502"/>
                  </a:lnTo>
                  <a:lnTo>
                    <a:pt x="75" y="441"/>
                  </a:lnTo>
                  <a:lnTo>
                    <a:pt x="105" y="381"/>
                  </a:lnTo>
                  <a:lnTo>
                    <a:pt x="141" y="326"/>
                  </a:lnTo>
                  <a:lnTo>
                    <a:pt x="182" y="274"/>
                  </a:lnTo>
                  <a:lnTo>
                    <a:pt x="226" y="226"/>
                  </a:lnTo>
                  <a:lnTo>
                    <a:pt x="275" y="181"/>
                  </a:lnTo>
                  <a:lnTo>
                    <a:pt x="326" y="141"/>
                  </a:lnTo>
                  <a:lnTo>
                    <a:pt x="382" y="105"/>
                  </a:lnTo>
                  <a:lnTo>
                    <a:pt x="440" y="75"/>
                  </a:lnTo>
                  <a:lnTo>
                    <a:pt x="502" y="48"/>
                  </a:lnTo>
                  <a:lnTo>
                    <a:pt x="566" y="28"/>
                  </a:lnTo>
                  <a:lnTo>
                    <a:pt x="632" y="12"/>
                  </a:lnTo>
                  <a:lnTo>
                    <a:pt x="701" y="3"/>
                  </a:lnTo>
                  <a:lnTo>
                    <a:pt x="7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03" name="Shape 12603"/>
            <p:cNvSpPr/>
            <p:nvPr/>
          </p:nvSpPr>
          <p:spPr>
            <a:xfrm>
              <a:off x="8553450" y="2046288"/>
              <a:ext cx="214313" cy="214312"/>
            </a:xfrm>
            <a:custGeom>
              <a:avLst/>
              <a:gdLst/>
              <a:ahLst/>
              <a:cxnLst/>
              <a:rect l="0" t="0" r="0" b="0"/>
              <a:pathLst>
                <a:path w="1884" h="1886" extrusionOk="0">
                  <a:moveTo>
                    <a:pt x="1114" y="473"/>
                  </a:moveTo>
                  <a:lnTo>
                    <a:pt x="1066" y="476"/>
                  </a:lnTo>
                  <a:lnTo>
                    <a:pt x="1021" y="485"/>
                  </a:lnTo>
                  <a:lnTo>
                    <a:pt x="978" y="500"/>
                  </a:lnTo>
                  <a:lnTo>
                    <a:pt x="937" y="520"/>
                  </a:lnTo>
                  <a:lnTo>
                    <a:pt x="899" y="544"/>
                  </a:lnTo>
                  <a:lnTo>
                    <a:pt x="863" y="574"/>
                  </a:lnTo>
                  <a:lnTo>
                    <a:pt x="831" y="608"/>
                  </a:lnTo>
                  <a:lnTo>
                    <a:pt x="803" y="644"/>
                  </a:lnTo>
                  <a:lnTo>
                    <a:pt x="779" y="685"/>
                  </a:lnTo>
                  <a:lnTo>
                    <a:pt x="760" y="729"/>
                  </a:lnTo>
                  <a:lnTo>
                    <a:pt x="662" y="729"/>
                  </a:lnTo>
                  <a:lnTo>
                    <a:pt x="643" y="732"/>
                  </a:lnTo>
                  <a:lnTo>
                    <a:pt x="628" y="741"/>
                  </a:lnTo>
                  <a:lnTo>
                    <a:pt x="616" y="753"/>
                  </a:lnTo>
                  <a:lnTo>
                    <a:pt x="608" y="768"/>
                  </a:lnTo>
                  <a:lnTo>
                    <a:pt x="605" y="787"/>
                  </a:lnTo>
                  <a:lnTo>
                    <a:pt x="608" y="804"/>
                  </a:lnTo>
                  <a:lnTo>
                    <a:pt x="616" y="820"/>
                  </a:lnTo>
                  <a:lnTo>
                    <a:pt x="628" y="833"/>
                  </a:lnTo>
                  <a:lnTo>
                    <a:pt x="643" y="841"/>
                  </a:lnTo>
                  <a:lnTo>
                    <a:pt x="662" y="844"/>
                  </a:lnTo>
                  <a:lnTo>
                    <a:pt x="733" y="844"/>
                  </a:lnTo>
                  <a:lnTo>
                    <a:pt x="732" y="853"/>
                  </a:lnTo>
                  <a:lnTo>
                    <a:pt x="732" y="868"/>
                  </a:lnTo>
                  <a:lnTo>
                    <a:pt x="732" y="886"/>
                  </a:lnTo>
                  <a:lnTo>
                    <a:pt x="732" y="902"/>
                  </a:lnTo>
                  <a:lnTo>
                    <a:pt x="732" y="917"/>
                  </a:lnTo>
                  <a:lnTo>
                    <a:pt x="733" y="928"/>
                  </a:lnTo>
                  <a:lnTo>
                    <a:pt x="662" y="928"/>
                  </a:lnTo>
                  <a:lnTo>
                    <a:pt x="643" y="931"/>
                  </a:lnTo>
                  <a:lnTo>
                    <a:pt x="628" y="938"/>
                  </a:lnTo>
                  <a:lnTo>
                    <a:pt x="616" y="951"/>
                  </a:lnTo>
                  <a:lnTo>
                    <a:pt x="608" y="966"/>
                  </a:lnTo>
                  <a:lnTo>
                    <a:pt x="605" y="985"/>
                  </a:lnTo>
                  <a:lnTo>
                    <a:pt x="608" y="1002"/>
                  </a:lnTo>
                  <a:lnTo>
                    <a:pt x="616" y="1019"/>
                  </a:lnTo>
                  <a:lnTo>
                    <a:pt x="628" y="1031"/>
                  </a:lnTo>
                  <a:lnTo>
                    <a:pt x="643" y="1039"/>
                  </a:lnTo>
                  <a:lnTo>
                    <a:pt x="662" y="1042"/>
                  </a:lnTo>
                  <a:lnTo>
                    <a:pt x="760" y="1042"/>
                  </a:lnTo>
                  <a:lnTo>
                    <a:pt x="779" y="1085"/>
                  </a:lnTo>
                  <a:lnTo>
                    <a:pt x="804" y="1126"/>
                  </a:lnTo>
                  <a:lnTo>
                    <a:pt x="831" y="1163"/>
                  </a:lnTo>
                  <a:lnTo>
                    <a:pt x="863" y="1197"/>
                  </a:lnTo>
                  <a:lnTo>
                    <a:pt x="899" y="1226"/>
                  </a:lnTo>
                  <a:lnTo>
                    <a:pt x="937" y="1251"/>
                  </a:lnTo>
                  <a:lnTo>
                    <a:pt x="979" y="1271"/>
                  </a:lnTo>
                  <a:lnTo>
                    <a:pt x="1021" y="1285"/>
                  </a:lnTo>
                  <a:lnTo>
                    <a:pt x="1067" y="1295"/>
                  </a:lnTo>
                  <a:lnTo>
                    <a:pt x="1114" y="1298"/>
                  </a:lnTo>
                  <a:lnTo>
                    <a:pt x="1150" y="1296"/>
                  </a:lnTo>
                  <a:lnTo>
                    <a:pt x="1186" y="1291"/>
                  </a:lnTo>
                  <a:lnTo>
                    <a:pt x="1222" y="1281"/>
                  </a:lnTo>
                  <a:lnTo>
                    <a:pt x="1235" y="1274"/>
                  </a:lnTo>
                  <a:lnTo>
                    <a:pt x="1247" y="1265"/>
                  </a:lnTo>
                  <a:lnTo>
                    <a:pt x="1255" y="1253"/>
                  </a:lnTo>
                  <a:lnTo>
                    <a:pt x="1261" y="1239"/>
                  </a:lnTo>
                  <a:lnTo>
                    <a:pt x="1262" y="1224"/>
                  </a:lnTo>
                  <a:lnTo>
                    <a:pt x="1260" y="1209"/>
                  </a:lnTo>
                  <a:lnTo>
                    <a:pt x="1252" y="1195"/>
                  </a:lnTo>
                  <a:lnTo>
                    <a:pt x="1243" y="1183"/>
                  </a:lnTo>
                  <a:lnTo>
                    <a:pt x="1231" y="1175"/>
                  </a:lnTo>
                  <a:lnTo>
                    <a:pt x="1217" y="1170"/>
                  </a:lnTo>
                  <a:lnTo>
                    <a:pt x="1202" y="1169"/>
                  </a:lnTo>
                  <a:lnTo>
                    <a:pt x="1187" y="1171"/>
                  </a:lnTo>
                  <a:lnTo>
                    <a:pt x="1163" y="1177"/>
                  </a:lnTo>
                  <a:lnTo>
                    <a:pt x="1139" y="1181"/>
                  </a:lnTo>
                  <a:lnTo>
                    <a:pt x="1114" y="1182"/>
                  </a:lnTo>
                  <a:lnTo>
                    <a:pt x="1079" y="1179"/>
                  </a:lnTo>
                  <a:lnTo>
                    <a:pt x="1044" y="1172"/>
                  </a:lnTo>
                  <a:lnTo>
                    <a:pt x="1012" y="1160"/>
                  </a:lnTo>
                  <a:lnTo>
                    <a:pt x="982" y="1143"/>
                  </a:lnTo>
                  <a:lnTo>
                    <a:pt x="953" y="1122"/>
                  </a:lnTo>
                  <a:lnTo>
                    <a:pt x="927" y="1098"/>
                  </a:lnTo>
                  <a:lnTo>
                    <a:pt x="905" y="1071"/>
                  </a:lnTo>
                  <a:lnTo>
                    <a:pt x="886" y="1040"/>
                  </a:lnTo>
                  <a:lnTo>
                    <a:pt x="1129" y="1040"/>
                  </a:lnTo>
                  <a:lnTo>
                    <a:pt x="1147" y="1037"/>
                  </a:lnTo>
                  <a:lnTo>
                    <a:pt x="1162" y="1029"/>
                  </a:lnTo>
                  <a:lnTo>
                    <a:pt x="1175" y="1017"/>
                  </a:lnTo>
                  <a:lnTo>
                    <a:pt x="1183" y="1001"/>
                  </a:lnTo>
                  <a:lnTo>
                    <a:pt x="1186" y="983"/>
                  </a:lnTo>
                  <a:lnTo>
                    <a:pt x="1183" y="965"/>
                  </a:lnTo>
                  <a:lnTo>
                    <a:pt x="1175" y="949"/>
                  </a:lnTo>
                  <a:lnTo>
                    <a:pt x="1162" y="937"/>
                  </a:lnTo>
                  <a:lnTo>
                    <a:pt x="1147" y="929"/>
                  </a:lnTo>
                  <a:lnTo>
                    <a:pt x="1129" y="926"/>
                  </a:lnTo>
                  <a:lnTo>
                    <a:pt x="848" y="926"/>
                  </a:lnTo>
                  <a:lnTo>
                    <a:pt x="847" y="916"/>
                  </a:lnTo>
                  <a:lnTo>
                    <a:pt x="847" y="901"/>
                  </a:lnTo>
                  <a:lnTo>
                    <a:pt x="847" y="884"/>
                  </a:lnTo>
                  <a:lnTo>
                    <a:pt x="847" y="867"/>
                  </a:lnTo>
                  <a:lnTo>
                    <a:pt x="847" y="852"/>
                  </a:lnTo>
                  <a:lnTo>
                    <a:pt x="848" y="842"/>
                  </a:lnTo>
                  <a:lnTo>
                    <a:pt x="1128" y="842"/>
                  </a:lnTo>
                  <a:lnTo>
                    <a:pt x="1146" y="839"/>
                  </a:lnTo>
                  <a:lnTo>
                    <a:pt x="1161" y="830"/>
                  </a:lnTo>
                  <a:lnTo>
                    <a:pt x="1174" y="818"/>
                  </a:lnTo>
                  <a:lnTo>
                    <a:pt x="1182" y="803"/>
                  </a:lnTo>
                  <a:lnTo>
                    <a:pt x="1185" y="784"/>
                  </a:lnTo>
                  <a:lnTo>
                    <a:pt x="1182" y="767"/>
                  </a:lnTo>
                  <a:lnTo>
                    <a:pt x="1174" y="751"/>
                  </a:lnTo>
                  <a:lnTo>
                    <a:pt x="1161" y="738"/>
                  </a:lnTo>
                  <a:lnTo>
                    <a:pt x="1146" y="730"/>
                  </a:lnTo>
                  <a:lnTo>
                    <a:pt x="1128" y="727"/>
                  </a:lnTo>
                  <a:lnTo>
                    <a:pt x="885" y="727"/>
                  </a:lnTo>
                  <a:lnTo>
                    <a:pt x="904" y="698"/>
                  </a:lnTo>
                  <a:lnTo>
                    <a:pt x="927" y="670"/>
                  </a:lnTo>
                  <a:lnTo>
                    <a:pt x="953" y="645"/>
                  </a:lnTo>
                  <a:lnTo>
                    <a:pt x="981" y="625"/>
                  </a:lnTo>
                  <a:lnTo>
                    <a:pt x="1011" y="609"/>
                  </a:lnTo>
                  <a:lnTo>
                    <a:pt x="1044" y="596"/>
                  </a:lnTo>
                  <a:lnTo>
                    <a:pt x="1078" y="588"/>
                  </a:lnTo>
                  <a:lnTo>
                    <a:pt x="1113" y="586"/>
                  </a:lnTo>
                  <a:lnTo>
                    <a:pt x="1144" y="588"/>
                  </a:lnTo>
                  <a:lnTo>
                    <a:pt x="1174" y="593"/>
                  </a:lnTo>
                  <a:lnTo>
                    <a:pt x="1202" y="602"/>
                  </a:lnTo>
                  <a:lnTo>
                    <a:pt x="1217" y="607"/>
                  </a:lnTo>
                  <a:lnTo>
                    <a:pt x="1232" y="606"/>
                  </a:lnTo>
                  <a:lnTo>
                    <a:pt x="1246" y="601"/>
                  </a:lnTo>
                  <a:lnTo>
                    <a:pt x="1259" y="594"/>
                  </a:lnTo>
                  <a:lnTo>
                    <a:pt x="1269" y="583"/>
                  </a:lnTo>
                  <a:lnTo>
                    <a:pt x="1277" y="570"/>
                  </a:lnTo>
                  <a:lnTo>
                    <a:pt x="1280" y="555"/>
                  </a:lnTo>
                  <a:lnTo>
                    <a:pt x="1279" y="540"/>
                  </a:lnTo>
                  <a:lnTo>
                    <a:pt x="1275" y="527"/>
                  </a:lnTo>
                  <a:lnTo>
                    <a:pt x="1268" y="515"/>
                  </a:lnTo>
                  <a:lnTo>
                    <a:pt x="1258" y="504"/>
                  </a:lnTo>
                  <a:lnTo>
                    <a:pt x="1244" y="498"/>
                  </a:lnTo>
                  <a:lnTo>
                    <a:pt x="1202" y="484"/>
                  </a:lnTo>
                  <a:lnTo>
                    <a:pt x="1158" y="476"/>
                  </a:lnTo>
                  <a:lnTo>
                    <a:pt x="1114" y="473"/>
                  </a:lnTo>
                  <a:close/>
                  <a:moveTo>
                    <a:pt x="942" y="0"/>
                  </a:moveTo>
                  <a:lnTo>
                    <a:pt x="1019" y="3"/>
                  </a:lnTo>
                  <a:lnTo>
                    <a:pt x="1095" y="13"/>
                  </a:lnTo>
                  <a:lnTo>
                    <a:pt x="1169" y="28"/>
                  </a:lnTo>
                  <a:lnTo>
                    <a:pt x="1240" y="48"/>
                  </a:lnTo>
                  <a:lnTo>
                    <a:pt x="1309" y="75"/>
                  </a:lnTo>
                  <a:lnTo>
                    <a:pt x="1375" y="106"/>
                  </a:lnTo>
                  <a:lnTo>
                    <a:pt x="1438" y="141"/>
                  </a:lnTo>
                  <a:lnTo>
                    <a:pt x="1499" y="182"/>
                  </a:lnTo>
                  <a:lnTo>
                    <a:pt x="1555" y="227"/>
                  </a:lnTo>
                  <a:lnTo>
                    <a:pt x="1608" y="276"/>
                  </a:lnTo>
                  <a:lnTo>
                    <a:pt x="1657" y="330"/>
                  </a:lnTo>
                  <a:lnTo>
                    <a:pt x="1702" y="387"/>
                  </a:lnTo>
                  <a:lnTo>
                    <a:pt x="1743" y="447"/>
                  </a:lnTo>
                  <a:lnTo>
                    <a:pt x="1779" y="510"/>
                  </a:lnTo>
                  <a:lnTo>
                    <a:pt x="1810" y="576"/>
                  </a:lnTo>
                  <a:lnTo>
                    <a:pt x="1836" y="645"/>
                  </a:lnTo>
                  <a:lnTo>
                    <a:pt x="1856" y="717"/>
                  </a:lnTo>
                  <a:lnTo>
                    <a:pt x="1872" y="791"/>
                  </a:lnTo>
                  <a:lnTo>
                    <a:pt x="1881" y="866"/>
                  </a:lnTo>
                  <a:lnTo>
                    <a:pt x="1884" y="943"/>
                  </a:lnTo>
                  <a:lnTo>
                    <a:pt x="1881" y="1020"/>
                  </a:lnTo>
                  <a:lnTo>
                    <a:pt x="1872" y="1095"/>
                  </a:lnTo>
                  <a:lnTo>
                    <a:pt x="1857" y="1169"/>
                  </a:lnTo>
                  <a:lnTo>
                    <a:pt x="1837" y="1239"/>
                  </a:lnTo>
                  <a:lnTo>
                    <a:pt x="1811" y="1308"/>
                  </a:lnTo>
                  <a:lnTo>
                    <a:pt x="1780" y="1374"/>
                  </a:lnTo>
                  <a:lnTo>
                    <a:pt x="1745" y="1438"/>
                  </a:lnTo>
                  <a:lnTo>
                    <a:pt x="1704" y="1497"/>
                  </a:lnTo>
                  <a:lnTo>
                    <a:pt x="1660" y="1554"/>
                  </a:lnTo>
                  <a:lnTo>
                    <a:pt x="1611" y="1608"/>
                  </a:lnTo>
                  <a:lnTo>
                    <a:pt x="1559" y="1657"/>
                  </a:lnTo>
                  <a:lnTo>
                    <a:pt x="1503" y="1702"/>
                  </a:lnTo>
                  <a:lnTo>
                    <a:pt x="1442" y="1742"/>
                  </a:lnTo>
                  <a:lnTo>
                    <a:pt x="1380" y="1778"/>
                  </a:lnTo>
                  <a:lnTo>
                    <a:pt x="1315" y="1810"/>
                  </a:lnTo>
                  <a:lnTo>
                    <a:pt x="1246" y="1836"/>
                  </a:lnTo>
                  <a:lnTo>
                    <a:pt x="1175" y="1857"/>
                  </a:lnTo>
                  <a:lnTo>
                    <a:pt x="1102" y="1872"/>
                  </a:lnTo>
                  <a:lnTo>
                    <a:pt x="1027" y="1883"/>
                  </a:lnTo>
                  <a:lnTo>
                    <a:pt x="950" y="1886"/>
                  </a:lnTo>
                  <a:lnTo>
                    <a:pt x="931" y="1803"/>
                  </a:lnTo>
                  <a:lnTo>
                    <a:pt x="906" y="1721"/>
                  </a:lnTo>
                  <a:lnTo>
                    <a:pt x="875" y="1642"/>
                  </a:lnTo>
                  <a:lnTo>
                    <a:pt x="840" y="1567"/>
                  </a:lnTo>
                  <a:lnTo>
                    <a:pt x="799" y="1494"/>
                  </a:lnTo>
                  <a:lnTo>
                    <a:pt x="753" y="1425"/>
                  </a:lnTo>
                  <a:lnTo>
                    <a:pt x="703" y="1358"/>
                  </a:lnTo>
                  <a:lnTo>
                    <a:pt x="649" y="1296"/>
                  </a:lnTo>
                  <a:lnTo>
                    <a:pt x="590" y="1237"/>
                  </a:lnTo>
                  <a:lnTo>
                    <a:pt x="527" y="1183"/>
                  </a:lnTo>
                  <a:lnTo>
                    <a:pt x="462" y="1133"/>
                  </a:lnTo>
                  <a:lnTo>
                    <a:pt x="392" y="1087"/>
                  </a:lnTo>
                  <a:lnTo>
                    <a:pt x="318" y="1046"/>
                  </a:lnTo>
                  <a:lnTo>
                    <a:pt x="243" y="1010"/>
                  </a:lnTo>
                  <a:lnTo>
                    <a:pt x="164" y="981"/>
                  </a:lnTo>
                  <a:lnTo>
                    <a:pt x="83" y="955"/>
                  </a:lnTo>
                  <a:lnTo>
                    <a:pt x="0" y="937"/>
                  </a:lnTo>
                  <a:lnTo>
                    <a:pt x="4" y="859"/>
                  </a:lnTo>
                  <a:lnTo>
                    <a:pt x="13" y="784"/>
                  </a:lnTo>
                  <a:lnTo>
                    <a:pt x="29" y="711"/>
                  </a:lnTo>
                  <a:lnTo>
                    <a:pt x="50" y="640"/>
                  </a:lnTo>
                  <a:lnTo>
                    <a:pt x="76" y="572"/>
                  </a:lnTo>
                  <a:lnTo>
                    <a:pt x="107" y="505"/>
                  </a:lnTo>
                  <a:lnTo>
                    <a:pt x="144" y="443"/>
                  </a:lnTo>
                  <a:lnTo>
                    <a:pt x="185" y="384"/>
                  </a:lnTo>
                  <a:lnTo>
                    <a:pt x="230" y="326"/>
                  </a:lnTo>
                  <a:lnTo>
                    <a:pt x="279" y="274"/>
                  </a:lnTo>
                  <a:lnTo>
                    <a:pt x="331" y="225"/>
                  </a:lnTo>
                  <a:lnTo>
                    <a:pt x="388" y="181"/>
                  </a:lnTo>
                  <a:lnTo>
                    <a:pt x="448" y="140"/>
                  </a:lnTo>
                  <a:lnTo>
                    <a:pt x="511" y="105"/>
                  </a:lnTo>
                  <a:lnTo>
                    <a:pt x="577" y="74"/>
                  </a:lnTo>
                  <a:lnTo>
                    <a:pt x="645" y="48"/>
                  </a:lnTo>
                  <a:lnTo>
                    <a:pt x="717" y="28"/>
                  </a:lnTo>
                  <a:lnTo>
                    <a:pt x="790" y="13"/>
                  </a:lnTo>
                  <a:lnTo>
                    <a:pt x="865" y="3"/>
                  </a:lnTo>
                  <a:lnTo>
                    <a:pt x="9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604" name="Shape 12604"/>
          <p:cNvSpPr/>
          <p:nvPr/>
        </p:nvSpPr>
        <p:spPr>
          <a:xfrm>
            <a:off x="7998249" y="497091"/>
            <a:ext cx="232767" cy="231801"/>
          </a:xfrm>
          <a:custGeom>
            <a:avLst/>
            <a:gdLst/>
            <a:ahLst/>
            <a:cxnLst/>
            <a:rect l="0" t="0" r="0" b="0"/>
            <a:pathLst>
              <a:path w="3370" h="3361" extrusionOk="0">
                <a:moveTo>
                  <a:pt x="2600" y="0"/>
                </a:moveTo>
                <a:lnTo>
                  <a:pt x="3370" y="0"/>
                </a:lnTo>
                <a:lnTo>
                  <a:pt x="3370" y="769"/>
                </a:lnTo>
                <a:lnTo>
                  <a:pt x="3052" y="769"/>
                </a:lnTo>
                <a:lnTo>
                  <a:pt x="3052" y="1681"/>
                </a:lnTo>
                <a:lnTo>
                  <a:pt x="3049" y="1699"/>
                </a:lnTo>
                <a:lnTo>
                  <a:pt x="3043" y="1715"/>
                </a:lnTo>
                <a:lnTo>
                  <a:pt x="3033" y="1728"/>
                </a:lnTo>
                <a:lnTo>
                  <a:pt x="3019" y="1738"/>
                </a:lnTo>
                <a:lnTo>
                  <a:pt x="3003" y="1745"/>
                </a:lnTo>
                <a:lnTo>
                  <a:pt x="2985" y="1747"/>
                </a:lnTo>
                <a:lnTo>
                  <a:pt x="2070" y="1747"/>
                </a:lnTo>
                <a:lnTo>
                  <a:pt x="2070" y="2065"/>
                </a:lnTo>
                <a:lnTo>
                  <a:pt x="1300" y="2065"/>
                </a:lnTo>
                <a:lnTo>
                  <a:pt x="1300" y="1747"/>
                </a:lnTo>
                <a:lnTo>
                  <a:pt x="453" y="1747"/>
                </a:lnTo>
                <a:lnTo>
                  <a:pt x="453" y="2593"/>
                </a:lnTo>
                <a:lnTo>
                  <a:pt x="770" y="2593"/>
                </a:lnTo>
                <a:lnTo>
                  <a:pt x="770" y="3361"/>
                </a:lnTo>
                <a:lnTo>
                  <a:pt x="0" y="3361"/>
                </a:lnTo>
                <a:lnTo>
                  <a:pt x="0" y="2593"/>
                </a:lnTo>
                <a:lnTo>
                  <a:pt x="319" y="2593"/>
                </a:lnTo>
                <a:lnTo>
                  <a:pt x="319" y="1680"/>
                </a:lnTo>
                <a:lnTo>
                  <a:pt x="322" y="1663"/>
                </a:lnTo>
                <a:lnTo>
                  <a:pt x="328" y="1646"/>
                </a:lnTo>
                <a:lnTo>
                  <a:pt x="338" y="1633"/>
                </a:lnTo>
                <a:lnTo>
                  <a:pt x="352" y="1623"/>
                </a:lnTo>
                <a:lnTo>
                  <a:pt x="368" y="1617"/>
                </a:lnTo>
                <a:lnTo>
                  <a:pt x="385" y="1613"/>
                </a:lnTo>
                <a:lnTo>
                  <a:pt x="1300" y="1613"/>
                </a:lnTo>
                <a:lnTo>
                  <a:pt x="1300" y="1297"/>
                </a:lnTo>
                <a:lnTo>
                  <a:pt x="2070" y="1297"/>
                </a:lnTo>
                <a:lnTo>
                  <a:pt x="2070" y="1613"/>
                </a:lnTo>
                <a:lnTo>
                  <a:pt x="2918" y="1613"/>
                </a:lnTo>
                <a:lnTo>
                  <a:pt x="2918" y="768"/>
                </a:lnTo>
                <a:lnTo>
                  <a:pt x="2600" y="768"/>
                </a:lnTo>
                <a:lnTo>
                  <a:pt x="26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605" name="Shape 12605"/>
          <p:cNvGrpSpPr/>
          <p:nvPr/>
        </p:nvGrpSpPr>
        <p:grpSpPr>
          <a:xfrm>
            <a:off x="8551885" y="496609"/>
            <a:ext cx="232767" cy="232766"/>
            <a:chOff x="9534525" y="2024063"/>
            <a:chExt cx="382588" cy="382587"/>
          </a:xfrm>
        </p:grpSpPr>
        <p:sp>
          <p:nvSpPr>
            <p:cNvPr id="12606" name="Shape 12606"/>
            <p:cNvSpPr/>
            <p:nvPr/>
          </p:nvSpPr>
          <p:spPr>
            <a:xfrm>
              <a:off x="9534525" y="2024063"/>
              <a:ext cx="382588" cy="382587"/>
            </a:xfrm>
            <a:custGeom>
              <a:avLst/>
              <a:gdLst/>
              <a:ahLst/>
              <a:cxnLst/>
              <a:rect l="0" t="0" r="0" b="0"/>
              <a:pathLst>
                <a:path w="3374" h="3374" extrusionOk="0">
                  <a:moveTo>
                    <a:pt x="1663" y="1127"/>
                  </a:moveTo>
                  <a:lnTo>
                    <a:pt x="1612" y="1132"/>
                  </a:lnTo>
                  <a:lnTo>
                    <a:pt x="1562" y="1141"/>
                  </a:lnTo>
                  <a:lnTo>
                    <a:pt x="1513" y="1154"/>
                  </a:lnTo>
                  <a:lnTo>
                    <a:pt x="1465" y="1173"/>
                  </a:lnTo>
                  <a:lnTo>
                    <a:pt x="1418" y="1195"/>
                  </a:lnTo>
                  <a:lnTo>
                    <a:pt x="1374" y="1223"/>
                  </a:lnTo>
                  <a:lnTo>
                    <a:pt x="1331" y="1255"/>
                  </a:lnTo>
                  <a:lnTo>
                    <a:pt x="1291" y="1291"/>
                  </a:lnTo>
                  <a:lnTo>
                    <a:pt x="1255" y="1331"/>
                  </a:lnTo>
                  <a:lnTo>
                    <a:pt x="1223" y="1373"/>
                  </a:lnTo>
                  <a:lnTo>
                    <a:pt x="1195" y="1417"/>
                  </a:lnTo>
                  <a:lnTo>
                    <a:pt x="1173" y="1464"/>
                  </a:lnTo>
                  <a:lnTo>
                    <a:pt x="1154" y="1511"/>
                  </a:lnTo>
                  <a:lnTo>
                    <a:pt x="1141" y="1560"/>
                  </a:lnTo>
                  <a:lnTo>
                    <a:pt x="1132" y="1610"/>
                  </a:lnTo>
                  <a:lnTo>
                    <a:pt x="1127" y="1661"/>
                  </a:lnTo>
                  <a:lnTo>
                    <a:pt x="1127" y="1712"/>
                  </a:lnTo>
                  <a:lnTo>
                    <a:pt x="1132" y="1763"/>
                  </a:lnTo>
                  <a:lnTo>
                    <a:pt x="1141" y="1812"/>
                  </a:lnTo>
                  <a:lnTo>
                    <a:pt x="1154" y="1862"/>
                  </a:lnTo>
                  <a:lnTo>
                    <a:pt x="1173" y="1910"/>
                  </a:lnTo>
                  <a:lnTo>
                    <a:pt x="1195" y="1956"/>
                  </a:lnTo>
                  <a:lnTo>
                    <a:pt x="1223" y="2001"/>
                  </a:lnTo>
                  <a:lnTo>
                    <a:pt x="1255" y="2044"/>
                  </a:lnTo>
                  <a:lnTo>
                    <a:pt x="1291" y="2084"/>
                  </a:lnTo>
                  <a:lnTo>
                    <a:pt x="1331" y="2121"/>
                  </a:lnTo>
                  <a:lnTo>
                    <a:pt x="1373" y="2152"/>
                  </a:lnTo>
                  <a:lnTo>
                    <a:pt x="1417" y="2180"/>
                  </a:lnTo>
                  <a:lnTo>
                    <a:pt x="1464" y="2202"/>
                  </a:lnTo>
                  <a:lnTo>
                    <a:pt x="1511" y="2221"/>
                  </a:lnTo>
                  <a:lnTo>
                    <a:pt x="1560" y="2234"/>
                  </a:lnTo>
                  <a:lnTo>
                    <a:pt x="1610" y="2243"/>
                  </a:lnTo>
                  <a:lnTo>
                    <a:pt x="1661" y="2247"/>
                  </a:lnTo>
                  <a:lnTo>
                    <a:pt x="1712" y="2247"/>
                  </a:lnTo>
                  <a:lnTo>
                    <a:pt x="1763" y="2243"/>
                  </a:lnTo>
                  <a:lnTo>
                    <a:pt x="1812" y="2234"/>
                  </a:lnTo>
                  <a:lnTo>
                    <a:pt x="1862" y="2221"/>
                  </a:lnTo>
                  <a:lnTo>
                    <a:pt x="1910" y="2202"/>
                  </a:lnTo>
                  <a:lnTo>
                    <a:pt x="1956" y="2180"/>
                  </a:lnTo>
                  <a:lnTo>
                    <a:pt x="2001" y="2152"/>
                  </a:lnTo>
                  <a:lnTo>
                    <a:pt x="2044" y="2121"/>
                  </a:lnTo>
                  <a:lnTo>
                    <a:pt x="2084" y="2084"/>
                  </a:lnTo>
                  <a:lnTo>
                    <a:pt x="2119" y="2044"/>
                  </a:lnTo>
                  <a:lnTo>
                    <a:pt x="2152" y="2001"/>
                  </a:lnTo>
                  <a:lnTo>
                    <a:pt x="2179" y="1956"/>
                  </a:lnTo>
                  <a:lnTo>
                    <a:pt x="2202" y="1910"/>
                  </a:lnTo>
                  <a:lnTo>
                    <a:pt x="2220" y="1862"/>
                  </a:lnTo>
                  <a:lnTo>
                    <a:pt x="2234" y="1813"/>
                  </a:lnTo>
                  <a:lnTo>
                    <a:pt x="2243" y="1763"/>
                  </a:lnTo>
                  <a:lnTo>
                    <a:pt x="2247" y="1713"/>
                  </a:lnTo>
                  <a:lnTo>
                    <a:pt x="2247" y="1661"/>
                  </a:lnTo>
                  <a:lnTo>
                    <a:pt x="2243" y="1611"/>
                  </a:lnTo>
                  <a:lnTo>
                    <a:pt x="2234" y="1561"/>
                  </a:lnTo>
                  <a:lnTo>
                    <a:pt x="2220" y="1512"/>
                  </a:lnTo>
                  <a:lnTo>
                    <a:pt x="2202" y="1464"/>
                  </a:lnTo>
                  <a:lnTo>
                    <a:pt x="2179" y="1418"/>
                  </a:lnTo>
                  <a:lnTo>
                    <a:pt x="2152" y="1373"/>
                  </a:lnTo>
                  <a:lnTo>
                    <a:pt x="2119" y="1331"/>
                  </a:lnTo>
                  <a:lnTo>
                    <a:pt x="2084" y="1291"/>
                  </a:lnTo>
                  <a:lnTo>
                    <a:pt x="2044" y="1255"/>
                  </a:lnTo>
                  <a:lnTo>
                    <a:pt x="2002" y="1223"/>
                  </a:lnTo>
                  <a:lnTo>
                    <a:pt x="1957" y="1195"/>
                  </a:lnTo>
                  <a:lnTo>
                    <a:pt x="1911" y="1173"/>
                  </a:lnTo>
                  <a:lnTo>
                    <a:pt x="1863" y="1154"/>
                  </a:lnTo>
                  <a:lnTo>
                    <a:pt x="1814" y="1141"/>
                  </a:lnTo>
                  <a:lnTo>
                    <a:pt x="1764" y="1132"/>
                  </a:lnTo>
                  <a:lnTo>
                    <a:pt x="1714" y="1127"/>
                  </a:lnTo>
                  <a:lnTo>
                    <a:pt x="1663" y="1127"/>
                  </a:lnTo>
                  <a:close/>
                  <a:moveTo>
                    <a:pt x="2244" y="0"/>
                  </a:moveTo>
                  <a:lnTo>
                    <a:pt x="3374" y="1130"/>
                  </a:lnTo>
                  <a:lnTo>
                    <a:pt x="3281" y="1186"/>
                  </a:lnTo>
                  <a:lnTo>
                    <a:pt x="3192" y="1246"/>
                  </a:lnTo>
                  <a:lnTo>
                    <a:pt x="3106" y="1311"/>
                  </a:lnTo>
                  <a:lnTo>
                    <a:pt x="3023" y="1377"/>
                  </a:lnTo>
                  <a:lnTo>
                    <a:pt x="2944" y="1448"/>
                  </a:lnTo>
                  <a:lnTo>
                    <a:pt x="2867" y="1520"/>
                  </a:lnTo>
                  <a:lnTo>
                    <a:pt x="2792" y="1595"/>
                  </a:lnTo>
                  <a:lnTo>
                    <a:pt x="2720" y="1673"/>
                  </a:lnTo>
                  <a:lnTo>
                    <a:pt x="2650" y="1751"/>
                  </a:lnTo>
                  <a:lnTo>
                    <a:pt x="2581" y="1833"/>
                  </a:lnTo>
                  <a:lnTo>
                    <a:pt x="2513" y="1915"/>
                  </a:lnTo>
                  <a:lnTo>
                    <a:pt x="2447" y="1999"/>
                  </a:lnTo>
                  <a:lnTo>
                    <a:pt x="2381" y="2083"/>
                  </a:lnTo>
                  <a:lnTo>
                    <a:pt x="2317" y="2168"/>
                  </a:lnTo>
                  <a:lnTo>
                    <a:pt x="2252" y="2252"/>
                  </a:lnTo>
                  <a:lnTo>
                    <a:pt x="2187" y="2337"/>
                  </a:lnTo>
                  <a:lnTo>
                    <a:pt x="2123" y="2422"/>
                  </a:lnTo>
                  <a:lnTo>
                    <a:pt x="2057" y="2506"/>
                  </a:lnTo>
                  <a:lnTo>
                    <a:pt x="1991" y="2590"/>
                  </a:lnTo>
                  <a:lnTo>
                    <a:pt x="1923" y="2672"/>
                  </a:lnTo>
                  <a:lnTo>
                    <a:pt x="1855" y="2752"/>
                  </a:lnTo>
                  <a:lnTo>
                    <a:pt x="1784" y="2832"/>
                  </a:lnTo>
                  <a:lnTo>
                    <a:pt x="1712" y="2909"/>
                  </a:lnTo>
                  <a:lnTo>
                    <a:pt x="1637" y="2984"/>
                  </a:lnTo>
                  <a:lnTo>
                    <a:pt x="1560" y="3057"/>
                  </a:lnTo>
                  <a:lnTo>
                    <a:pt x="1480" y="3127"/>
                  </a:lnTo>
                  <a:lnTo>
                    <a:pt x="1399" y="3194"/>
                  </a:lnTo>
                  <a:lnTo>
                    <a:pt x="1313" y="3257"/>
                  </a:lnTo>
                  <a:lnTo>
                    <a:pt x="1223" y="3318"/>
                  </a:lnTo>
                  <a:lnTo>
                    <a:pt x="1130" y="3374"/>
                  </a:lnTo>
                  <a:lnTo>
                    <a:pt x="0" y="2244"/>
                  </a:lnTo>
                  <a:lnTo>
                    <a:pt x="93" y="2188"/>
                  </a:lnTo>
                  <a:lnTo>
                    <a:pt x="182" y="2128"/>
                  </a:lnTo>
                  <a:lnTo>
                    <a:pt x="268" y="2063"/>
                  </a:lnTo>
                  <a:lnTo>
                    <a:pt x="351" y="1997"/>
                  </a:lnTo>
                  <a:lnTo>
                    <a:pt x="430" y="1926"/>
                  </a:lnTo>
                  <a:lnTo>
                    <a:pt x="507" y="1854"/>
                  </a:lnTo>
                  <a:lnTo>
                    <a:pt x="582" y="1779"/>
                  </a:lnTo>
                  <a:lnTo>
                    <a:pt x="654" y="1701"/>
                  </a:lnTo>
                  <a:lnTo>
                    <a:pt x="724" y="1623"/>
                  </a:lnTo>
                  <a:lnTo>
                    <a:pt x="793" y="1541"/>
                  </a:lnTo>
                  <a:lnTo>
                    <a:pt x="861" y="1459"/>
                  </a:lnTo>
                  <a:lnTo>
                    <a:pt x="927" y="1375"/>
                  </a:lnTo>
                  <a:lnTo>
                    <a:pt x="993" y="1291"/>
                  </a:lnTo>
                  <a:lnTo>
                    <a:pt x="1057" y="1206"/>
                  </a:lnTo>
                  <a:lnTo>
                    <a:pt x="1122" y="1122"/>
                  </a:lnTo>
                  <a:lnTo>
                    <a:pt x="1187" y="1037"/>
                  </a:lnTo>
                  <a:lnTo>
                    <a:pt x="1251" y="952"/>
                  </a:lnTo>
                  <a:lnTo>
                    <a:pt x="1317" y="868"/>
                  </a:lnTo>
                  <a:lnTo>
                    <a:pt x="1383" y="784"/>
                  </a:lnTo>
                  <a:lnTo>
                    <a:pt x="1451" y="702"/>
                  </a:lnTo>
                  <a:lnTo>
                    <a:pt x="1519" y="622"/>
                  </a:lnTo>
                  <a:lnTo>
                    <a:pt x="1590" y="542"/>
                  </a:lnTo>
                  <a:lnTo>
                    <a:pt x="1662" y="465"/>
                  </a:lnTo>
                  <a:lnTo>
                    <a:pt x="1737" y="390"/>
                  </a:lnTo>
                  <a:lnTo>
                    <a:pt x="1814" y="317"/>
                  </a:lnTo>
                  <a:lnTo>
                    <a:pt x="1894" y="247"/>
                  </a:lnTo>
                  <a:lnTo>
                    <a:pt x="1975" y="180"/>
                  </a:lnTo>
                  <a:lnTo>
                    <a:pt x="2061" y="117"/>
                  </a:lnTo>
                  <a:lnTo>
                    <a:pt x="2151" y="56"/>
                  </a:lnTo>
                  <a:lnTo>
                    <a:pt x="224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07" name="Shape 12607"/>
            <p:cNvSpPr/>
            <p:nvPr/>
          </p:nvSpPr>
          <p:spPr>
            <a:xfrm>
              <a:off x="9686925" y="2176463"/>
              <a:ext cx="77788" cy="77787"/>
            </a:xfrm>
            <a:custGeom>
              <a:avLst/>
              <a:gdLst/>
              <a:ahLst/>
              <a:cxnLst/>
              <a:rect l="0" t="0" r="0" b="0"/>
              <a:pathLst>
                <a:path w="674" h="674" extrusionOk="0">
                  <a:moveTo>
                    <a:pt x="60" y="0"/>
                  </a:moveTo>
                  <a:lnTo>
                    <a:pt x="75" y="2"/>
                  </a:lnTo>
                  <a:lnTo>
                    <a:pt x="90" y="8"/>
                  </a:lnTo>
                  <a:lnTo>
                    <a:pt x="102" y="18"/>
                  </a:lnTo>
                  <a:lnTo>
                    <a:pt x="131" y="47"/>
                  </a:lnTo>
                  <a:lnTo>
                    <a:pt x="157" y="35"/>
                  </a:lnTo>
                  <a:lnTo>
                    <a:pt x="183" y="27"/>
                  </a:lnTo>
                  <a:lnTo>
                    <a:pt x="210" y="22"/>
                  </a:lnTo>
                  <a:lnTo>
                    <a:pt x="238" y="22"/>
                  </a:lnTo>
                  <a:lnTo>
                    <a:pt x="256" y="25"/>
                  </a:lnTo>
                  <a:lnTo>
                    <a:pt x="273" y="34"/>
                  </a:lnTo>
                  <a:lnTo>
                    <a:pt x="285" y="48"/>
                  </a:lnTo>
                  <a:lnTo>
                    <a:pt x="293" y="65"/>
                  </a:lnTo>
                  <a:lnTo>
                    <a:pt x="296" y="83"/>
                  </a:lnTo>
                  <a:lnTo>
                    <a:pt x="292" y="103"/>
                  </a:lnTo>
                  <a:lnTo>
                    <a:pt x="283" y="118"/>
                  </a:lnTo>
                  <a:lnTo>
                    <a:pt x="270" y="130"/>
                  </a:lnTo>
                  <a:lnTo>
                    <a:pt x="253" y="139"/>
                  </a:lnTo>
                  <a:lnTo>
                    <a:pt x="234" y="142"/>
                  </a:lnTo>
                  <a:lnTo>
                    <a:pt x="215" y="143"/>
                  </a:lnTo>
                  <a:lnTo>
                    <a:pt x="198" y="148"/>
                  </a:lnTo>
                  <a:lnTo>
                    <a:pt x="182" y="156"/>
                  </a:lnTo>
                  <a:lnTo>
                    <a:pt x="167" y="167"/>
                  </a:lnTo>
                  <a:lnTo>
                    <a:pt x="155" y="184"/>
                  </a:lnTo>
                  <a:lnTo>
                    <a:pt x="146" y="202"/>
                  </a:lnTo>
                  <a:lnTo>
                    <a:pt x="142" y="220"/>
                  </a:lnTo>
                  <a:lnTo>
                    <a:pt x="142" y="241"/>
                  </a:lnTo>
                  <a:lnTo>
                    <a:pt x="147" y="260"/>
                  </a:lnTo>
                  <a:lnTo>
                    <a:pt x="155" y="278"/>
                  </a:lnTo>
                  <a:lnTo>
                    <a:pt x="167" y="294"/>
                  </a:lnTo>
                  <a:lnTo>
                    <a:pt x="184" y="307"/>
                  </a:lnTo>
                  <a:lnTo>
                    <a:pt x="202" y="316"/>
                  </a:lnTo>
                  <a:lnTo>
                    <a:pt x="220" y="320"/>
                  </a:lnTo>
                  <a:lnTo>
                    <a:pt x="241" y="320"/>
                  </a:lnTo>
                  <a:lnTo>
                    <a:pt x="260" y="316"/>
                  </a:lnTo>
                  <a:lnTo>
                    <a:pt x="278" y="307"/>
                  </a:lnTo>
                  <a:lnTo>
                    <a:pt x="294" y="294"/>
                  </a:lnTo>
                  <a:lnTo>
                    <a:pt x="321" y="273"/>
                  </a:lnTo>
                  <a:lnTo>
                    <a:pt x="349" y="255"/>
                  </a:lnTo>
                  <a:lnTo>
                    <a:pt x="379" y="243"/>
                  </a:lnTo>
                  <a:lnTo>
                    <a:pt x="411" y="236"/>
                  </a:lnTo>
                  <a:lnTo>
                    <a:pt x="442" y="233"/>
                  </a:lnTo>
                  <a:lnTo>
                    <a:pt x="475" y="236"/>
                  </a:lnTo>
                  <a:lnTo>
                    <a:pt x="507" y="243"/>
                  </a:lnTo>
                  <a:lnTo>
                    <a:pt x="536" y="255"/>
                  </a:lnTo>
                  <a:lnTo>
                    <a:pt x="565" y="273"/>
                  </a:lnTo>
                  <a:lnTo>
                    <a:pt x="592" y="294"/>
                  </a:lnTo>
                  <a:lnTo>
                    <a:pt x="611" y="318"/>
                  </a:lnTo>
                  <a:lnTo>
                    <a:pt x="627" y="344"/>
                  </a:lnTo>
                  <a:lnTo>
                    <a:pt x="640" y="371"/>
                  </a:lnTo>
                  <a:lnTo>
                    <a:pt x="648" y="399"/>
                  </a:lnTo>
                  <a:lnTo>
                    <a:pt x="652" y="428"/>
                  </a:lnTo>
                  <a:lnTo>
                    <a:pt x="652" y="458"/>
                  </a:lnTo>
                  <a:lnTo>
                    <a:pt x="648" y="486"/>
                  </a:lnTo>
                  <a:lnTo>
                    <a:pt x="640" y="515"/>
                  </a:lnTo>
                  <a:lnTo>
                    <a:pt x="627" y="543"/>
                  </a:lnTo>
                  <a:lnTo>
                    <a:pt x="657" y="572"/>
                  </a:lnTo>
                  <a:lnTo>
                    <a:pt x="667" y="584"/>
                  </a:lnTo>
                  <a:lnTo>
                    <a:pt x="672" y="599"/>
                  </a:lnTo>
                  <a:lnTo>
                    <a:pt x="674" y="614"/>
                  </a:lnTo>
                  <a:lnTo>
                    <a:pt x="672" y="629"/>
                  </a:lnTo>
                  <a:lnTo>
                    <a:pt x="667" y="644"/>
                  </a:lnTo>
                  <a:lnTo>
                    <a:pt x="657" y="656"/>
                  </a:lnTo>
                  <a:lnTo>
                    <a:pt x="645" y="666"/>
                  </a:lnTo>
                  <a:lnTo>
                    <a:pt x="630" y="672"/>
                  </a:lnTo>
                  <a:lnTo>
                    <a:pt x="615" y="674"/>
                  </a:lnTo>
                  <a:lnTo>
                    <a:pt x="600" y="672"/>
                  </a:lnTo>
                  <a:lnTo>
                    <a:pt x="585" y="666"/>
                  </a:lnTo>
                  <a:lnTo>
                    <a:pt x="572" y="656"/>
                  </a:lnTo>
                  <a:lnTo>
                    <a:pt x="543" y="627"/>
                  </a:lnTo>
                  <a:lnTo>
                    <a:pt x="518" y="639"/>
                  </a:lnTo>
                  <a:lnTo>
                    <a:pt x="491" y="647"/>
                  </a:lnTo>
                  <a:lnTo>
                    <a:pt x="465" y="652"/>
                  </a:lnTo>
                  <a:lnTo>
                    <a:pt x="437" y="652"/>
                  </a:lnTo>
                  <a:lnTo>
                    <a:pt x="418" y="649"/>
                  </a:lnTo>
                  <a:lnTo>
                    <a:pt x="402" y="640"/>
                  </a:lnTo>
                  <a:lnTo>
                    <a:pt x="389" y="626"/>
                  </a:lnTo>
                  <a:lnTo>
                    <a:pt x="382" y="609"/>
                  </a:lnTo>
                  <a:lnTo>
                    <a:pt x="379" y="591"/>
                  </a:lnTo>
                  <a:lnTo>
                    <a:pt x="383" y="571"/>
                  </a:lnTo>
                  <a:lnTo>
                    <a:pt x="392" y="556"/>
                  </a:lnTo>
                  <a:lnTo>
                    <a:pt x="406" y="544"/>
                  </a:lnTo>
                  <a:lnTo>
                    <a:pt x="422" y="535"/>
                  </a:lnTo>
                  <a:lnTo>
                    <a:pt x="441" y="532"/>
                  </a:lnTo>
                  <a:lnTo>
                    <a:pt x="460" y="531"/>
                  </a:lnTo>
                  <a:lnTo>
                    <a:pt x="477" y="526"/>
                  </a:lnTo>
                  <a:lnTo>
                    <a:pt x="492" y="518"/>
                  </a:lnTo>
                  <a:lnTo>
                    <a:pt x="507" y="507"/>
                  </a:lnTo>
                  <a:lnTo>
                    <a:pt x="520" y="490"/>
                  </a:lnTo>
                  <a:lnTo>
                    <a:pt x="528" y="472"/>
                  </a:lnTo>
                  <a:lnTo>
                    <a:pt x="533" y="454"/>
                  </a:lnTo>
                  <a:lnTo>
                    <a:pt x="533" y="433"/>
                  </a:lnTo>
                  <a:lnTo>
                    <a:pt x="528" y="414"/>
                  </a:lnTo>
                  <a:lnTo>
                    <a:pt x="520" y="396"/>
                  </a:lnTo>
                  <a:lnTo>
                    <a:pt x="507" y="380"/>
                  </a:lnTo>
                  <a:lnTo>
                    <a:pt x="491" y="367"/>
                  </a:lnTo>
                  <a:lnTo>
                    <a:pt x="473" y="358"/>
                  </a:lnTo>
                  <a:lnTo>
                    <a:pt x="454" y="354"/>
                  </a:lnTo>
                  <a:lnTo>
                    <a:pt x="434" y="354"/>
                  </a:lnTo>
                  <a:lnTo>
                    <a:pt x="415" y="358"/>
                  </a:lnTo>
                  <a:lnTo>
                    <a:pt x="396" y="367"/>
                  </a:lnTo>
                  <a:lnTo>
                    <a:pt x="380" y="380"/>
                  </a:lnTo>
                  <a:lnTo>
                    <a:pt x="354" y="401"/>
                  </a:lnTo>
                  <a:lnTo>
                    <a:pt x="326" y="419"/>
                  </a:lnTo>
                  <a:lnTo>
                    <a:pt x="296" y="431"/>
                  </a:lnTo>
                  <a:lnTo>
                    <a:pt x="264" y="438"/>
                  </a:lnTo>
                  <a:lnTo>
                    <a:pt x="232" y="441"/>
                  </a:lnTo>
                  <a:lnTo>
                    <a:pt x="200" y="438"/>
                  </a:lnTo>
                  <a:lnTo>
                    <a:pt x="168" y="431"/>
                  </a:lnTo>
                  <a:lnTo>
                    <a:pt x="138" y="419"/>
                  </a:lnTo>
                  <a:lnTo>
                    <a:pt x="110" y="401"/>
                  </a:lnTo>
                  <a:lnTo>
                    <a:pt x="83" y="380"/>
                  </a:lnTo>
                  <a:lnTo>
                    <a:pt x="63" y="356"/>
                  </a:lnTo>
                  <a:lnTo>
                    <a:pt x="47" y="331"/>
                  </a:lnTo>
                  <a:lnTo>
                    <a:pt x="34" y="303"/>
                  </a:lnTo>
                  <a:lnTo>
                    <a:pt x="26" y="275"/>
                  </a:lnTo>
                  <a:lnTo>
                    <a:pt x="22" y="246"/>
                  </a:lnTo>
                  <a:lnTo>
                    <a:pt x="22" y="216"/>
                  </a:lnTo>
                  <a:lnTo>
                    <a:pt x="27" y="188"/>
                  </a:lnTo>
                  <a:lnTo>
                    <a:pt x="35" y="159"/>
                  </a:lnTo>
                  <a:lnTo>
                    <a:pt x="47" y="131"/>
                  </a:lnTo>
                  <a:lnTo>
                    <a:pt x="18" y="102"/>
                  </a:lnTo>
                  <a:lnTo>
                    <a:pt x="8" y="90"/>
                  </a:lnTo>
                  <a:lnTo>
                    <a:pt x="2" y="75"/>
                  </a:lnTo>
                  <a:lnTo>
                    <a:pt x="0" y="60"/>
                  </a:lnTo>
                  <a:lnTo>
                    <a:pt x="2" y="45"/>
                  </a:lnTo>
                  <a:lnTo>
                    <a:pt x="8" y="30"/>
                  </a:lnTo>
                  <a:lnTo>
                    <a:pt x="18" y="18"/>
                  </a:lnTo>
                  <a:lnTo>
                    <a:pt x="30" y="8"/>
                  </a:lnTo>
                  <a:lnTo>
                    <a:pt x="45" y="2"/>
                  </a:lnTo>
                  <a:lnTo>
                    <a:pt x="6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08" name="Shape 12608"/>
          <p:cNvGrpSpPr/>
          <p:nvPr/>
        </p:nvGrpSpPr>
        <p:grpSpPr>
          <a:xfrm>
            <a:off x="365422" y="1322789"/>
            <a:ext cx="210404" cy="231800"/>
            <a:chOff x="759070" y="3011488"/>
            <a:chExt cx="345830" cy="380999"/>
          </a:xfrm>
        </p:grpSpPr>
        <p:sp>
          <p:nvSpPr>
            <p:cNvPr id="12609" name="Shape 12609"/>
            <p:cNvSpPr/>
            <p:nvPr/>
          </p:nvSpPr>
          <p:spPr>
            <a:xfrm>
              <a:off x="844550" y="3092450"/>
              <a:ext cx="260350" cy="300037"/>
            </a:xfrm>
            <a:custGeom>
              <a:avLst/>
              <a:gdLst/>
              <a:ahLst/>
              <a:cxnLst/>
              <a:rect l="0" t="0" r="0" b="0"/>
              <a:pathLst>
                <a:path w="2306" h="2649" extrusionOk="0">
                  <a:moveTo>
                    <a:pt x="1772" y="0"/>
                  </a:moveTo>
                  <a:lnTo>
                    <a:pt x="2082" y="0"/>
                  </a:lnTo>
                  <a:lnTo>
                    <a:pt x="2118" y="3"/>
                  </a:lnTo>
                  <a:lnTo>
                    <a:pt x="2151" y="11"/>
                  </a:lnTo>
                  <a:lnTo>
                    <a:pt x="2183" y="24"/>
                  </a:lnTo>
                  <a:lnTo>
                    <a:pt x="2213" y="43"/>
                  </a:lnTo>
                  <a:lnTo>
                    <a:pt x="2238" y="65"/>
                  </a:lnTo>
                  <a:lnTo>
                    <a:pt x="2261" y="91"/>
                  </a:lnTo>
                  <a:lnTo>
                    <a:pt x="2279" y="119"/>
                  </a:lnTo>
                  <a:lnTo>
                    <a:pt x="2294" y="152"/>
                  </a:lnTo>
                  <a:lnTo>
                    <a:pt x="2303" y="186"/>
                  </a:lnTo>
                  <a:lnTo>
                    <a:pt x="2306" y="222"/>
                  </a:lnTo>
                  <a:lnTo>
                    <a:pt x="2306" y="2042"/>
                  </a:lnTo>
                  <a:lnTo>
                    <a:pt x="2303" y="2078"/>
                  </a:lnTo>
                  <a:lnTo>
                    <a:pt x="2295" y="2112"/>
                  </a:lnTo>
                  <a:lnTo>
                    <a:pt x="2281" y="2144"/>
                  </a:lnTo>
                  <a:lnTo>
                    <a:pt x="2264" y="2173"/>
                  </a:lnTo>
                  <a:lnTo>
                    <a:pt x="2241" y="2199"/>
                  </a:lnTo>
                  <a:lnTo>
                    <a:pt x="2216" y="2221"/>
                  </a:lnTo>
                  <a:lnTo>
                    <a:pt x="2186" y="2239"/>
                  </a:lnTo>
                  <a:lnTo>
                    <a:pt x="2155" y="2252"/>
                  </a:lnTo>
                  <a:lnTo>
                    <a:pt x="2121" y="2261"/>
                  </a:lnTo>
                  <a:lnTo>
                    <a:pt x="2084" y="2263"/>
                  </a:lnTo>
                  <a:lnTo>
                    <a:pt x="1887" y="2263"/>
                  </a:lnTo>
                  <a:lnTo>
                    <a:pt x="1887" y="2649"/>
                  </a:lnTo>
                  <a:lnTo>
                    <a:pt x="1500" y="2263"/>
                  </a:lnTo>
                  <a:lnTo>
                    <a:pt x="222" y="2263"/>
                  </a:lnTo>
                  <a:lnTo>
                    <a:pt x="185" y="2261"/>
                  </a:lnTo>
                  <a:lnTo>
                    <a:pt x="152" y="2252"/>
                  </a:lnTo>
                  <a:lnTo>
                    <a:pt x="120" y="2239"/>
                  </a:lnTo>
                  <a:lnTo>
                    <a:pt x="90" y="2221"/>
                  </a:lnTo>
                  <a:lnTo>
                    <a:pt x="65" y="2199"/>
                  </a:lnTo>
                  <a:lnTo>
                    <a:pt x="42" y="2173"/>
                  </a:lnTo>
                  <a:lnTo>
                    <a:pt x="25" y="2144"/>
                  </a:lnTo>
                  <a:lnTo>
                    <a:pt x="12" y="2112"/>
                  </a:lnTo>
                  <a:lnTo>
                    <a:pt x="2" y="2078"/>
                  </a:lnTo>
                  <a:lnTo>
                    <a:pt x="0" y="2042"/>
                  </a:lnTo>
                  <a:lnTo>
                    <a:pt x="0" y="1978"/>
                  </a:lnTo>
                  <a:lnTo>
                    <a:pt x="1345" y="1978"/>
                  </a:lnTo>
                  <a:lnTo>
                    <a:pt x="1394" y="1975"/>
                  </a:lnTo>
                  <a:lnTo>
                    <a:pt x="1442" y="1967"/>
                  </a:lnTo>
                  <a:lnTo>
                    <a:pt x="1488" y="1954"/>
                  </a:lnTo>
                  <a:lnTo>
                    <a:pt x="1532" y="1934"/>
                  </a:lnTo>
                  <a:lnTo>
                    <a:pt x="1573" y="1912"/>
                  </a:lnTo>
                  <a:lnTo>
                    <a:pt x="1612" y="1884"/>
                  </a:lnTo>
                  <a:lnTo>
                    <a:pt x="1646" y="1852"/>
                  </a:lnTo>
                  <a:lnTo>
                    <a:pt x="1678" y="1818"/>
                  </a:lnTo>
                  <a:lnTo>
                    <a:pt x="1705" y="1780"/>
                  </a:lnTo>
                  <a:lnTo>
                    <a:pt x="1728" y="1738"/>
                  </a:lnTo>
                  <a:lnTo>
                    <a:pt x="1747" y="1695"/>
                  </a:lnTo>
                  <a:lnTo>
                    <a:pt x="1761" y="1649"/>
                  </a:lnTo>
                  <a:lnTo>
                    <a:pt x="1769" y="1601"/>
                  </a:lnTo>
                  <a:lnTo>
                    <a:pt x="1772" y="1551"/>
                  </a:lnTo>
                  <a:lnTo>
                    <a:pt x="17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10" name="Shape 12610"/>
            <p:cNvSpPr/>
            <p:nvPr/>
          </p:nvSpPr>
          <p:spPr>
            <a:xfrm>
              <a:off x="759070" y="3011488"/>
              <a:ext cx="301625" cy="336550"/>
            </a:xfrm>
            <a:custGeom>
              <a:avLst/>
              <a:gdLst/>
              <a:ahLst/>
              <a:cxnLst/>
              <a:rect l="0" t="0" r="0" b="0"/>
              <a:pathLst>
                <a:path w="2658" h="2965" extrusionOk="0">
                  <a:moveTo>
                    <a:pt x="1328" y="347"/>
                  </a:moveTo>
                  <a:lnTo>
                    <a:pt x="1302" y="350"/>
                  </a:lnTo>
                  <a:lnTo>
                    <a:pt x="1276" y="358"/>
                  </a:lnTo>
                  <a:lnTo>
                    <a:pt x="1255" y="372"/>
                  </a:lnTo>
                  <a:lnTo>
                    <a:pt x="1236" y="391"/>
                  </a:lnTo>
                  <a:lnTo>
                    <a:pt x="1222" y="412"/>
                  </a:lnTo>
                  <a:lnTo>
                    <a:pt x="1214" y="438"/>
                  </a:lnTo>
                  <a:lnTo>
                    <a:pt x="1211" y="464"/>
                  </a:lnTo>
                  <a:lnTo>
                    <a:pt x="1211" y="546"/>
                  </a:lnTo>
                  <a:lnTo>
                    <a:pt x="1165" y="562"/>
                  </a:lnTo>
                  <a:lnTo>
                    <a:pt x="1123" y="584"/>
                  </a:lnTo>
                  <a:lnTo>
                    <a:pt x="1083" y="610"/>
                  </a:lnTo>
                  <a:lnTo>
                    <a:pt x="1046" y="640"/>
                  </a:lnTo>
                  <a:lnTo>
                    <a:pt x="1013" y="675"/>
                  </a:lnTo>
                  <a:lnTo>
                    <a:pt x="985" y="713"/>
                  </a:lnTo>
                  <a:lnTo>
                    <a:pt x="961" y="754"/>
                  </a:lnTo>
                  <a:lnTo>
                    <a:pt x="941" y="798"/>
                  </a:lnTo>
                  <a:lnTo>
                    <a:pt x="926" y="844"/>
                  </a:lnTo>
                  <a:lnTo>
                    <a:pt x="918" y="893"/>
                  </a:lnTo>
                  <a:lnTo>
                    <a:pt x="915" y="943"/>
                  </a:lnTo>
                  <a:lnTo>
                    <a:pt x="918" y="994"/>
                  </a:lnTo>
                  <a:lnTo>
                    <a:pt x="927" y="1044"/>
                  </a:lnTo>
                  <a:lnTo>
                    <a:pt x="943" y="1092"/>
                  </a:lnTo>
                  <a:lnTo>
                    <a:pt x="963" y="1137"/>
                  </a:lnTo>
                  <a:lnTo>
                    <a:pt x="989" y="1179"/>
                  </a:lnTo>
                  <a:lnTo>
                    <a:pt x="1019" y="1217"/>
                  </a:lnTo>
                  <a:lnTo>
                    <a:pt x="1054" y="1251"/>
                  </a:lnTo>
                  <a:lnTo>
                    <a:pt x="1092" y="1282"/>
                  </a:lnTo>
                  <a:lnTo>
                    <a:pt x="1134" y="1308"/>
                  </a:lnTo>
                  <a:lnTo>
                    <a:pt x="1179" y="1328"/>
                  </a:lnTo>
                  <a:lnTo>
                    <a:pt x="1227" y="1344"/>
                  </a:lnTo>
                  <a:lnTo>
                    <a:pt x="1277" y="1353"/>
                  </a:lnTo>
                  <a:lnTo>
                    <a:pt x="1328" y="1356"/>
                  </a:lnTo>
                  <a:lnTo>
                    <a:pt x="1360" y="1359"/>
                  </a:lnTo>
                  <a:lnTo>
                    <a:pt x="1390" y="1367"/>
                  </a:lnTo>
                  <a:lnTo>
                    <a:pt x="1417" y="1380"/>
                  </a:lnTo>
                  <a:lnTo>
                    <a:pt x="1443" y="1398"/>
                  </a:lnTo>
                  <a:lnTo>
                    <a:pt x="1464" y="1419"/>
                  </a:lnTo>
                  <a:lnTo>
                    <a:pt x="1481" y="1444"/>
                  </a:lnTo>
                  <a:lnTo>
                    <a:pt x="1495" y="1471"/>
                  </a:lnTo>
                  <a:lnTo>
                    <a:pt x="1503" y="1501"/>
                  </a:lnTo>
                  <a:lnTo>
                    <a:pt x="1505" y="1533"/>
                  </a:lnTo>
                  <a:lnTo>
                    <a:pt x="1503" y="1564"/>
                  </a:lnTo>
                  <a:lnTo>
                    <a:pt x="1495" y="1595"/>
                  </a:lnTo>
                  <a:lnTo>
                    <a:pt x="1481" y="1623"/>
                  </a:lnTo>
                  <a:lnTo>
                    <a:pt x="1464" y="1647"/>
                  </a:lnTo>
                  <a:lnTo>
                    <a:pt x="1443" y="1669"/>
                  </a:lnTo>
                  <a:lnTo>
                    <a:pt x="1417" y="1686"/>
                  </a:lnTo>
                  <a:lnTo>
                    <a:pt x="1390" y="1699"/>
                  </a:lnTo>
                  <a:lnTo>
                    <a:pt x="1360" y="1707"/>
                  </a:lnTo>
                  <a:lnTo>
                    <a:pt x="1328" y="1711"/>
                  </a:lnTo>
                  <a:lnTo>
                    <a:pt x="1300" y="1707"/>
                  </a:lnTo>
                  <a:lnTo>
                    <a:pt x="1271" y="1701"/>
                  </a:lnTo>
                  <a:lnTo>
                    <a:pt x="1245" y="1690"/>
                  </a:lnTo>
                  <a:lnTo>
                    <a:pt x="1221" y="1674"/>
                  </a:lnTo>
                  <a:lnTo>
                    <a:pt x="1199" y="1654"/>
                  </a:lnTo>
                  <a:lnTo>
                    <a:pt x="1181" y="1639"/>
                  </a:lnTo>
                  <a:lnTo>
                    <a:pt x="1160" y="1628"/>
                  </a:lnTo>
                  <a:lnTo>
                    <a:pt x="1139" y="1621"/>
                  </a:lnTo>
                  <a:lnTo>
                    <a:pt x="1116" y="1618"/>
                  </a:lnTo>
                  <a:lnTo>
                    <a:pt x="1094" y="1620"/>
                  </a:lnTo>
                  <a:lnTo>
                    <a:pt x="1073" y="1625"/>
                  </a:lnTo>
                  <a:lnTo>
                    <a:pt x="1051" y="1635"/>
                  </a:lnTo>
                  <a:lnTo>
                    <a:pt x="1033" y="1650"/>
                  </a:lnTo>
                  <a:lnTo>
                    <a:pt x="1016" y="1668"/>
                  </a:lnTo>
                  <a:lnTo>
                    <a:pt x="1005" y="1688"/>
                  </a:lnTo>
                  <a:lnTo>
                    <a:pt x="998" y="1710"/>
                  </a:lnTo>
                  <a:lnTo>
                    <a:pt x="996" y="1732"/>
                  </a:lnTo>
                  <a:lnTo>
                    <a:pt x="997" y="1755"/>
                  </a:lnTo>
                  <a:lnTo>
                    <a:pt x="1003" y="1777"/>
                  </a:lnTo>
                  <a:lnTo>
                    <a:pt x="1013" y="1797"/>
                  </a:lnTo>
                  <a:lnTo>
                    <a:pt x="1028" y="1817"/>
                  </a:lnTo>
                  <a:lnTo>
                    <a:pt x="1059" y="1847"/>
                  </a:lnTo>
                  <a:lnTo>
                    <a:pt x="1094" y="1873"/>
                  </a:lnTo>
                  <a:lnTo>
                    <a:pt x="1131" y="1897"/>
                  </a:lnTo>
                  <a:lnTo>
                    <a:pt x="1170" y="1915"/>
                  </a:lnTo>
                  <a:lnTo>
                    <a:pt x="1211" y="1929"/>
                  </a:lnTo>
                  <a:lnTo>
                    <a:pt x="1211" y="2012"/>
                  </a:lnTo>
                  <a:lnTo>
                    <a:pt x="1214" y="2039"/>
                  </a:lnTo>
                  <a:lnTo>
                    <a:pt x="1223" y="2063"/>
                  </a:lnTo>
                  <a:lnTo>
                    <a:pt x="1237" y="2086"/>
                  </a:lnTo>
                  <a:lnTo>
                    <a:pt x="1256" y="2104"/>
                  </a:lnTo>
                  <a:lnTo>
                    <a:pt x="1277" y="2117"/>
                  </a:lnTo>
                  <a:lnTo>
                    <a:pt x="1302" y="2127"/>
                  </a:lnTo>
                  <a:lnTo>
                    <a:pt x="1329" y="2130"/>
                  </a:lnTo>
                  <a:lnTo>
                    <a:pt x="1356" y="2127"/>
                  </a:lnTo>
                  <a:lnTo>
                    <a:pt x="1381" y="2117"/>
                  </a:lnTo>
                  <a:lnTo>
                    <a:pt x="1403" y="2104"/>
                  </a:lnTo>
                  <a:lnTo>
                    <a:pt x="1421" y="2086"/>
                  </a:lnTo>
                  <a:lnTo>
                    <a:pt x="1435" y="2063"/>
                  </a:lnTo>
                  <a:lnTo>
                    <a:pt x="1444" y="2039"/>
                  </a:lnTo>
                  <a:lnTo>
                    <a:pt x="1447" y="2012"/>
                  </a:lnTo>
                  <a:lnTo>
                    <a:pt x="1447" y="1930"/>
                  </a:lnTo>
                  <a:lnTo>
                    <a:pt x="1493" y="1914"/>
                  </a:lnTo>
                  <a:lnTo>
                    <a:pt x="1536" y="1893"/>
                  </a:lnTo>
                  <a:lnTo>
                    <a:pt x="1576" y="1866"/>
                  </a:lnTo>
                  <a:lnTo>
                    <a:pt x="1611" y="1835"/>
                  </a:lnTo>
                  <a:lnTo>
                    <a:pt x="1644" y="1802"/>
                  </a:lnTo>
                  <a:lnTo>
                    <a:pt x="1673" y="1764"/>
                  </a:lnTo>
                  <a:lnTo>
                    <a:pt x="1697" y="1723"/>
                  </a:lnTo>
                  <a:lnTo>
                    <a:pt x="1717" y="1679"/>
                  </a:lnTo>
                  <a:lnTo>
                    <a:pt x="1731" y="1633"/>
                  </a:lnTo>
                  <a:lnTo>
                    <a:pt x="1739" y="1584"/>
                  </a:lnTo>
                  <a:lnTo>
                    <a:pt x="1742" y="1534"/>
                  </a:lnTo>
                  <a:lnTo>
                    <a:pt x="1739" y="1482"/>
                  </a:lnTo>
                  <a:lnTo>
                    <a:pt x="1730" y="1432"/>
                  </a:lnTo>
                  <a:lnTo>
                    <a:pt x="1715" y="1384"/>
                  </a:lnTo>
                  <a:lnTo>
                    <a:pt x="1694" y="1339"/>
                  </a:lnTo>
                  <a:lnTo>
                    <a:pt x="1669" y="1298"/>
                  </a:lnTo>
                  <a:lnTo>
                    <a:pt x="1638" y="1260"/>
                  </a:lnTo>
                  <a:lnTo>
                    <a:pt x="1603" y="1225"/>
                  </a:lnTo>
                  <a:lnTo>
                    <a:pt x="1565" y="1194"/>
                  </a:lnTo>
                  <a:lnTo>
                    <a:pt x="1523" y="1169"/>
                  </a:lnTo>
                  <a:lnTo>
                    <a:pt x="1478" y="1148"/>
                  </a:lnTo>
                  <a:lnTo>
                    <a:pt x="1430" y="1133"/>
                  </a:lnTo>
                  <a:lnTo>
                    <a:pt x="1381" y="1124"/>
                  </a:lnTo>
                  <a:lnTo>
                    <a:pt x="1329" y="1121"/>
                  </a:lnTo>
                  <a:lnTo>
                    <a:pt x="1297" y="1118"/>
                  </a:lnTo>
                  <a:lnTo>
                    <a:pt x="1268" y="1109"/>
                  </a:lnTo>
                  <a:lnTo>
                    <a:pt x="1240" y="1096"/>
                  </a:lnTo>
                  <a:lnTo>
                    <a:pt x="1215" y="1079"/>
                  </a:lnTo>
                  <a:lnTo>
                    <a:pt x="1193" y="1057"/>
                  </a:lnTo>
                  <a:lnTo>
                    <a:pt x="1176" y="1033"/>
                  </a:lnTo>
                  <a:lnTo>
                    <a:pt x="1162" y="1005"/>
                  </a:lnTo>
                  <a:lnTo>
                    <a:pt x="1154" y="974"/>
                  </a:lnTo>
                  <a:lnTo>
                    <a:pt x="1152" y="943"/>
                  </a:lnTo>
                  <a:lnTo>
                    <a:pt x="1154" y="911"/>
                  </a:lnTo>
                  <a:lnTo>
                    <a:pt x="1162" y="881"/>
                  </a:lnTo>
                  <a:lnTo>
                    <a:pt x="1176" y="854"/>
                  </a:lnTo>
                  <a:lnTo>
                    <a:pt x="1193" y="829"/>
                  </a:lnTo>
                  <a:lnTo>
                    <a:pt x="1215" y="808"/>
                  </a:lnTo>
                  <a:lnTo>
                    <a:pt x="1240" y="790"/>
                  </a:lnTo>
                  <a:lnTo>
                    <a:pt x="1268" y="777"/>
                  </a:lnTo>
                  <a:lnTo>
                    <a:pt x="1297" y="769"/>
                  </a:lnTo>
                  <a:lnTo>
                    <a:pt x="1329" y="766"/>
                  </a:lnTo>
                  <a:lnTo>
                    <a:pt x="1358" y="768"/>
                  </a:lnTo>
                  <a:lnTo>
                    <a:pt x="1386" y="775"/>
                  </a:lnTo>
                  <a:lnTo>
                    <a:pt x="1412" y="786"/>
                  </a:lnTo>
                  <a:lnTo>
                    <a:pt x="1437" y="802"/>
                  </a:lnTo>
                  <a:lnTo>
                    <a:pt x="1458" y="821"/>
                  </a:lnTo>
                  <a:lnTo>
                    <a:pt x="1476" y="837"/>
                  </a:lnTo>
                  <a:lnTo>
                    <a:pt x="1497" y="849"/>
                  </a:lnTo>
                  <a:lnTo>
                    <a:pt x="1518" y="856"/>
                  </a:lnTo>
                  <a:lnTo>
                    <a:pt x="1541" y="859"/>
                  </a:lnTo>
                  <a:lnTo>
                    <a:pt x="1563" y="857"/>
                  </a:lnTo>
                  <a:lnTo>
                    <a:pt x="1585" y="851"/>
                  </a:lnTo>
                  <a:lnTo>
                    <a:pt x="1606" y="840"/>
                  </a:lnTo>
                  <a:lnTo>
                    <a:pt x="1625" y="826"/>
                  </a:lnTo>
                  <a:lnTo>
                    <a:pt x="1641" y="808"/>
                  </a:lnTo>
                  <a:lnTo>
                    <a:pt x="1652" y="788"/>
                  </a:lnTo>
                  <a:lnTo>
                    <a:pt x="1659" y="767"/>
                  </a:lnTo>
                  <a:lnTo>
                    <a:pt x="1661" y="744"/>
                  </a:lnTo>
                  <a:lnTo>
                    <a:pt x="1660" y="721"/>
                  </a:lnTo>
                  <a:lnTo>
                    <a:pt x="1654" y="699"/>
                  </a:lnTo>
                  <a:lnTo>
                    <a:pt x="1644" y="678"/>
                  </a:lnTo>
                  <a:lnTo>
                    <a:pt x="1630" y="660"/>
                  </a:lnTo>
                  <a:lnTo>
                    <a:pt x="1598" y="629"/>
                  </a:lnTo>
                  <a:lnTo>
                    <a:pt x="1563" y="602"/>
                  </a:lnTo>
                  <a:lnTo>
                    <a:pt x="1526" y="580"/>
                  </a:lnTo>
                  <a:lnTo>
                    <a:pt x="1488" y="561"/>
                  </a:lnTo>
                  <a:lnTo>
                    <a:pt x="1447" y="547"/>
                  </a:lnTo>
                  <a:lnTo>
                    <a:pt x="1447" y="464"/>
                  </a:lnTo>
                  <a:lnTo>
                    <a:pt x="1444" y="438"/>
                  </a:lnTo>
                  <a:lnTo>
                    <a:pt x="1434" y="412"/>
                  </a:lnTo>
                  <a:lnTo>
                    <a:pt x="1420" y="391"/>
                  </a:lnTo>
                  <a:lnTo>
                    <a:pt x="1402" y="372"/>
                  </a:lnTo>
                  <a:lnTo>
                    <a:pt x="1380" y="358"/>
                  </a:lnTo>
                  <a:lnTo>
                    <a:pt x="1356" y="350"/>
                  </a:lnTo>
                  <a:lnTo>
                    <a:pt x="1328" y="347"/>
                  </a:lnTo>
                  <a:close/>
                  <a:moveTo>
                    <a:pt x="257" y="0"/>
                  </a:moveTo>
                  <a:lnTo>
                    <a:pt x="2402" y="0"/>
                  </a:lnTo>
                  <a:lnTo>
                    <a:pt x="2440" y="3"/>
                  </a:lnTo>
                  <a:lnTo>
                    <a:pt x="2476" y="10"/>
                  </a:lnTo>
                  <a:lnTo>
                    <a:pt x="2510" y="24"/>
                  </a:lnTo>
                  <a:lnTo>
                    <a:pt x="2542" y="41"/>
                  </a:lnTo>
                  <a:lnTo>
                    <a:pt x="2570" y="61"/>
                  </a:lnTo>
                  <a:lnTo>
                    <a:pt x="2595" y="87"/>
                  </a:lnTo>
                  <a:lnTo>
                    <a:pt x="2616" y="115"/>
                  </a:lnTo>
                  <a:lnTo>
                    <a:pt x="2634" y="146"/>
                  </a:lnTo>
                  <a:lnTo>
                    <a:pt x="2647" y="180"/>
                  </a:lnTo>
                  <a:lnTo>
                    <a:pt x="2655" y="216"/>
                  </a:lnTo>
                  <a:lnTo>
                    <a:pt x="2658" y="254"/>
                  </a:lnTo>
                  <a:lnTo>
                    <a:pt x="2658" y="2269"/>
                  </a:lnTo>
                  <a:lnTo>
                    <a:pt x="2655" y="2306"/>
                  </a:lnTo>
                  <a:lnTo>
                    <a:pt x="2647" y="2341"/>
                  </a:lnTo>
                  <a:lnTo>
                    <a:pt x="2634" y="2375"/>
                  </a:lnTo>
                  <a:lnTo>
                    <a:pt x="2616" y="2406"/>
                  </a:lnTo>
                  <a:lnTo>
                    <a:pt x="2595" y="2434"/>
                  </a:lnTo>
                  <a:lnTo>
                    <a:pt x="2570" y="2459"/>
                  </a:lnTo>
                  <a:lnTo>
                    <a:pt x="2542" y="2480"/>
                  </a:lnTo>
                  <a:lnTo>
                    <a:pt x="2510" y="2498"/>
                  </a:lnTo>
                  <a:lnTo>
                    <a:pt x="2476" y="2511"/>
                  </a:lnTo>
                  <a:lnTo>
                    <a:pt x="2440" y="2519"/>
                  </a:lnTo>
                  <a:lnTo>
                    <a:pt x="2402" y="2522"/>
                  </a:lnTo>
                  <a:lnTo>
                    <a:pt x="2402" y="2519"/>
                  </a:lnTo>
                  <a:lnTo>
                    <a:pt x="928" y="2519"/>
                  </a:lnTo>
                  <a:lnTo>
                    <a:pt x="483" y="2965"/>
                  </a:lnTo>
                  <a:lnTo>
                    <a:pt x="483" y="2519"/>
                  </a:lnTo>
                  <a:lnTo>
                    <a:pt x="257" y="2519"/>
                  </a:lnTo>
                  <a:lnTo>
                    <a:pt x="219" y="2516"/>
                  </a:lnTo>
                  <a:lnTo>
                    <a:pt x="182" y="2509"/>
                  </a:lnTo>
                  <a:lnTo>
                    <a:pt x="148" y="2496"/>
                  </a:lnTo>
                  <a:lnTo>
                    <a:pt x="117" y="2478"/>
                  </a:lnTo>
                  <a:lnTo>
                    <a:pt x="88" y="2458"/>
                  </a:lnTo>
                  <a:lnTo>
                    <a:pt x="62" y="2432"/>
                  </a:lnTo>
                  <a:lnTo>
                    <a:pt x="41" y="2405"/>
                  </a:lnTo>
                  <a:lnTo>
                    <a:pt x="24" y="2373"/>
                  </a:lnTo>
                  <a:lnTo>
                    <a:pt x="11" y="2339"/>
                  </a:lnTo>
                  <a:lnTo>
                    <a:pt x="3" y="2304"/>
                  </a:lnTo>
                  <a:lnTo>
                    <a:pt x="0" y="2266"/>
                  </a:lnTo>
                  <a:lnTo>
                    <a:pt x="0" y="254"/>
                  </a:lnTo>
                  <a:lnTo>
                    <a:pt x="3" y="217"/>
                  </a:lnTo>
                  <a:lnTo>
                    <a:pt x="11" y="181"/>
                  </a:lnTo>
                  <a:lnTo>
                    <a:pt x="24" y="147"/>
                  </a:lnTo>
                  <a:lnTo>
                    <a:pt x="41" y="116"/>
                  </a:lnTo>
                  <a:lnTo>
                    <a:pt x="62" y="88"/>
                  </a:lnTo>
                  <a:lnTo>
                    <a:pt x="88" y="62"/>
                  </a:lnTo>
                  <a:lnTo>
                    <a:pt x="117" y="41"/>
                  </a:lnTo>
                  <a:lnTo>
                    <a:pt x="148" y="24"/>
                  </a:lnTo>
                  <a:lnTo>
                    <a:pt x="182" y="11"/>
                  </a:lnTo>
                  <a:lnTo>
                    <a:pt x="219" y="3"/>
                  </a:lnTo>
                  <a:lnTo>
                    <a:pt x="25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611" name="Shape 12611"/>
          <p:cNvSpPr/>
          <p:nvPr/>
        </p:nvSpPr>
        <p:spPr>
          <a:xfrm>
            <a:off x="892744" y="1322306"/>
            <a:ext cx="232766" cy="232766"/>
          </a:xfrm>
          <a:custGeom>
            <a:avLst/>
            <a:gdLst/>
            <a:ahLst/>
            <a:cxnLst/>
            <a:rect l="0" t="0" r="0" b="0"/>
            <a:pathLst>
              <a:path w="3374" h="3374" extrusionOk="0">
                <a:moveTo>
                  <a:pt x="1687" y="921"/>
                </a:moveTo>
                <a:lnTo>
                  <a:pt x="1617" y="924"/>
                </a:lnTo>
                <a:lnTo>
                  <a:pt x="1549" y="933"/>
                </a:lnTo>
                <a:lnTo>
                  <a:pt x="1484" y="949"/>
                </a:lnTo>
                <a:lnTo>
                  <a:pt x="1420" y="969"/>
                </a:lnTo>
                <a:lnTo>
                  <a:pt x="1359" y="995"/>
                </a:lnTo>
                <a:lnTo>
                  <a:pt x="1301" y="1025"/>
                </a:lnTo>
                <a:lnTo>
                  <a:pt x="1245" y="1061"/>
                </a:lnTo>
                <a:lnTo>
                  <a:pt x="1194" y="1101"/>
                </a:lnTo>
                <a:lnTo>
                  <a:pt x="1145" y="1145"/>
                </a:lnTo>
                <a:lnTo>
                  <a:pt x="1101" y="1194"/>
                </a:lnTo>
                <a:lnTo>
                  <a:pt x="1061" y="1245"/>
                </a:lnTo>
                <a:lnTo>
                  <a:pt x="1025" y="1301"/>
                </a:lnTo>
                <a:lnTo>
                  <a:pt x="995" y="1359"/>
                </a:lnTo>
                <a:lnTo>
                  <a:pt x="969" y="1420"/>
                </a:lnTo>
                <a:lnTo>
                  <a:pt x="949" y="1484"/>
                </a:lnTo>
                <a:lnTo>
                  <a:pt x="933" y="1549"/>
                </a:lnTo>
                <a:lnTo>
                  <a:pt x="924" y="1617"/>
                </a:lnTo>
                <a:lnTo>
                  <a:pt x="921" y="1687"/>
                </a:lnTo>
                <a:lnTo>
                  <a:pt x="924" y="1757"/>
                </a:lnTo>
                <a:lnTo>
                  <a:pt x="933" y="1825"/>
                </a:lnTo>
                <a:lnTo>
                  <a:pt x="949" y="1890"/>
                </a:lnTo>
                <a:lnTo>
                  <a:pt x="969" y="1954"/>
                </a:lnTo>
                <a:lnTo>
                  <a:pt x="995" y="2015"/>
                </a:lnTo>
                <a:lnTo>
                  <a:pt x="1025" y="2073"/>
                </a:lnTo>
                <a:lnTo>
                  <a:pt x="1061" y="2129"/>
                </a:lnTo>
                <a:lnTo>
                  <a:pt x="1101" y="2180"/>
                </a:lnTo>
                <a:lnTo>
                  <a:pt x="1145" y="2229"/>
                </a:lnTo>
                <a:lnTo>
                  <a:pt x="1194" y="2273"/>
                </a:lnTo>
                <a:lnTo>
                  <a:pt x="1245" y="2313"/>
                </a:lnTo>
                <a:lnTo>
                  <a:pt x="1301" y="2349"/>
                </a:lnTo>
                <a:lnTo>
                  <a:pt x="1359" y="2379"/>
                </a:lnTo>
                <a:lnTo>
                  <a:pt x="1420" y="2405"/>
                </a:lnTo>
                <a:lnTo>
                  <a:pt x="1484" y="2425"/>
                </a:lnTo>
                <a:lnTo>
                  <a:pt x="1549" y="2441"/>
                </a:lnTo>
                <a:lnTo>
                  <a:pt x="1617" y="2450"/>
                </a:lnTo>
                <a:lnTo>
                  <a:pt x="1687" y="2453"/>
                </a:lnTo>
                <a:lnTo>
                  <a:pt x="1757" y="2450"/>
                </a:lnTo>
                <a:lnTo>
                  <a:pt x="1825" y="2441"/>
                </a:lnTo>
                <a:lnTo>
                  <a:pt x="1890" y="2425"/>
                </a:lnTo>
                <a:lnTo>
                  <a:pt x="1954" y="2405"/>
                </a:lnTo>
                <a:lnTo>
                  <a:pt x="2015" y="2379"/>
                </a:lnTo>
                <a:lnTo>
                  <a:pt x="2073" y="2349"/>
                </a:lnTo>
                <a:lnTo>
                  <a:pt x="2129" y="2313"/>
                </a:lnTo>
                <a:lnTo>
                  <a:pt x="2180" y="2273"/>
                </a:lnTo>
                <a:lnTo>
                  <a:pt x="2229" y="2229"/>
                </a:lnTo>
                <a:lnTo>
                  <a:pt x="2273" y="2180"/>
                </a:lnTo>
                <a:lnTo>
                  <a:pt x="2313" y="2129"/>
                </a:lnTo>
                <a:lnTo>
                  <a:pt x="2349" y="2073"/>
                </a:lnTo>
                <a:lnTo>
                  <a:pt x="2379" y="2015"/>
                </a:lnTo>
                <a:lnTo>
                  <a:pt x="2405" y="1954"/>
                </a:lnTo>
                <a:lnTo>
                  <a:pt x="2425" y="1890"/>
                </a:lnTo>
                <a:lnTo>
                  <a:pt x="2441" y="1825"/>
                </a:lnTo>
                <a:lnTo>
                  <a:pt x="2450" y="1757"/>
                </a:lnTo>
                <a:lnTo>
                  <a:pt x="2453" y="1687"/>
                </a:lnTo>
                <a:lnTo>
                  <a:pt x="2450" y="1617"/>
                </a:lnTo>
                <a:lnTo>
                  <a:pt x="2441" y="1549"/>
                </a:lnTo>
                <a:lnTo>
                  <a:pt x="2425" y="1484"/>
                </a:lnTo>
                <a:lnTo>
                  <a:pt x="2405" y="1420"/>
                </a:lnTo>
                <a:lnTo>
                  <a:pt x="2379" y="1359"/>
                </a:lnTo>
                <a:lnTo>
                  <a:pt x="2349" y="1301"/>
                </a:lnTo>
                <a:lnTo>
                  <a:pt x="2313" y="1245"/>
                </a:lnTo>
                <a:lnTo>
                  <a:pt x="2273" y="1194"/>
                </a:lnTo>
                <a:lnTo>
                  <a:pt x="2229" y="1145"/>
                </a:lnTo>
                <a:lnTo>
                  <a:pt x="2180" y="1101"/>
                </a:lnTo>
                <a:lnTo>
                  <a:pt x="2129" y="1061"/>
                </a:lnTo>
                <a:lnTo>
                  <a:pt x="2073" y="1025"/>
                </a:lnTo>
                <a:lnTo>
                  <a:pt x="2015" y="995"/>
                </a:lnTo>
                <a:lnTo>
                  <a:pt x="1954" y="969"/>
                </a:lnTo>
                <a:lnTo>
                  <a:pt x="1890" y="949"/>
                </a:lnTo>
                <a:lnTo>
                  <a:pt x="1825" y="933"/>
                </a:lnTo>
                <a:lnTo>
                  <a:pt x="1757" y="924"/>
                </a:lnTo>
                <a:lnTo>
                  <a:pt x="1687" y="921"/>
                </a:lnTo>
                <a:close/>
                <a:moveTo>
                  <a:pt x="1454" y="0"/>
                </a:moveTo>
                <a:lnTo>
                  <a:pt x="1922" y="0"/>
                </a:lnTo>
                <a:lnTo>
                  <a:pt x="1922" y="292"/>
                </a:lnTo>
                <a:lnTo>
                  <a:pt x="2002" y="308"/>
                </a:lnTo>
                <a:lnTo>
                  <a:pt x="2081" y="327"/>
                </a:lnTo>
                <a:lnTo>
                  <a:pt x="2157" y="352"/>
                </a:lnTo>
                <a:lnTo>
                  <a:pt x="2232" y="380"/>
                </a:lnTo>
                <a:lnTo>
                  <a:pt x="2305" y="414"/>
                </a:lnTo>
                <a:lnTo>
                  <a:pt x="2375" y="451"/>
                </a:lnTo>
                <a:lnTo>
                  <a:pt x="2444" y="492"/>
                </a:lnTo>
                <a:lnTo>
                  <a:pt x="2509" y="536"/>
                </a:lnTo>
                <a:lnTo>
                  <a:pt x="2715" y="330"/>
                </a:lnTo>
                <a:lnTo>
                  <a:pt x="3047" y="662"/>
                </a:lnTo>
                <a:lnTo>
                  <a:pt x="2841" y="868"/>
                </a:lnTo>
                <a:lnTo>
                  <a:pt x="2885" y="933"/>
                </a:lnTo>
                <a:lnTo>
                  <a:pt x="2926" y="1001"/>
                </a:lnTo>
                <a:lnTo>
                  <a:pt x="2963" y="1072"/>
                </a:lnTo>
                <a:lnTo>
                  <a:pt x="2996" y="1144"/>
                </a:lnTo>
                <a:lnTo>
                  <a:pt x="3024" y="1219"/>
                </a:lnTo>
                <a:lnTo>
                  <a:pt x="3049" y="1295"/>
                </a:lnTo>
                <a:lnTo>
                  <a:pt x="3069" y="1374"/>
                </a:lnTo>
                <a:lnTo>
                  <a:pt x="3085" y="1454"/>
                </a:lnTo>
                <a:lnTo>
                  <a:pt x="3374" y="1454"/>
                </a:lnTo>
                <a:lnTo>
                  <a:pt x="3374" y="1922"/>
                </a:lnTo>
                <a:lnTo>
                  <a:pt x="3083" y="1922"/>
                </a:lnTo>
                <a:lnTo>
                  <a:pt x="3067" y="2002"/>
                </a:lnTo>
                <a:lnTo>
                  <a:pt x="3047" y="2081"/>
                </a:lnTo>
                <a:lnTo>
                  <a:pt x="3022" y="2157"/>
                </a:lnTo>
                <a:lnTo>
                  <a:pt x="2994" y="2232"/>
                </a:lnTo>
                <a:lnTo>
                  <a:pt x="2961" y="2305"/>
                </a:lnTo>
                <a:lnTo>
                  <a:pt x="2924" y="2375"/>
                </a:lnTo>
                <a:lnTo>
                  <a:pt x="2883" y="2444"/>
                </a:lnTo>
                <a:lnTo>
                  <a:pt x="2839" y="2509"/>
                </a:lnTo>
                <a:lnTo>
                  <a:pt x="3045" y="2715"/>
                </a:lnTo>
                <a:lnTo>
                  <a:pt x="2712" y="3047"/>
                </a:lnTo>
                <a:lnTo>
                  <a:pt x="2507" y="2841"/>
                </a:lnTo>
                <a:lnTo>
                  <a:pt x="2442" y="2885"/>
                </a:lnTo>
                <a:lnTo>
                  <a:pt x="2374" y="2926"/>
                </a:lnTo>
                <a:lnTo>
                  <a:pt x="2304" y="2963"/>
                </a:lnTo>
                <a:lnTo>
                  <a:pt x="2231" y="2996"/>
                </a:lnTo>
                <a:lnTo>
                  <a:pt x="2156" y="3024"/>
                </a:lnTo>
                <a:lnTo>
                  <a:pt x="2080" y="3049"/>
                </a:lnTo>
                <a:lnTo>
                  <a:pt x="2001" y="3069"/>
                </a:lnTo>
                <a:lnTo>
                  <a:pt x="1920" y="3085"/>
                </a:lnTo>
                <a:lnTo>
                  <a:pt x="1920" y="3374"/>
                </a:lnTo>
                <a:lnTo>
                  <a:pt x="1452" y="3374"/>
                </a:lnTo>
                <a:lnTo>
                  <a:pt x="1452" y="3083"/>
                </a:lnTo>
                <a:lnTo>
                  <a:pt x="1372" y="3067"/>
                </a:lnTo>
                <a:lnTo>
                  <a:pt x="1293" y="3047"/>
                </a:lnTo>
                <a:lnTo>
                  <a:pt x="1217" y="3022"/>
                </a:lnTo>
                <a:lnTo>
                  <a:pt x="1142" y="2994"/>
                </a:lnTo>
                <a:lnTo>
                  <a:pt x="1069" y="2961"/>
                </a:lnTo>
                <a:lnTo>
                  <a:pt x="999" y="2924"/>
                </a:lnTo>
                <a:lnTo>
                  <a:pt x="930" y="2883"/>
                </a:lnTo>
                <a:lnTo>
                  <a:pt x="865" y="2839"/>
                </a:lnTo>
                <a:lnTo>
                  <a:pt x="659" y="3045"/>
                </a:lnTo>
                <a:lnTo>
                  <a:pt x="327" y="2712"/>
                </a:lnTo>
                <a:lnTo>
                  <a:pt x="533" y="2507"/>
                </a:lnTo>
                <a:lnTo>
                  <a:pt x="489" y="2442"/>
                </a:lnTo>
                <a:lnTo>
                  <a:pt x="448" y="2374"/>
                </a:lnTo>
                <a:lnTo>
                  <a:pt x="411" y="2304"/>
                </a:lnTo>
                <a:lnTo>
                  <a:pt x="378" y="2231"/>
                </a:lnTo>
                <a:lnTo>
                  <a:pt x="350" y="2156"/>
                </a:lnTo>
                <a:lnTo>
                  <a:pt x="325" y="2080"/>
                </a:lnTo>
                <a:lnTo>
                  <a:pt x="305" y="2001"/>
                </a:lnTo>
                <a:lnTo>
                  <a:pt x="289" y="1920"/>
                </a:lnTo>
                <a:lnTo>
                  <a:pt x="0" y="1920"/>
                </a:lnTo>
                <a:lnTo>
                  <a:pt x="0" y="1452"/>
                </a:lnTo>
                <a:lnTo>
                  <a:pt x="291" y="1452"/>
                </a:lnTo>
                <a:lnTo>
                  <a:pt x="307" y="1372"/>
                </a:lnTo>
                <a:lnTo>
                  <a:pt x="327" y="1293"/>
                </a:lnTo>
                <a:lnTo>
                  <a:pt x="352" y="1217"/>
                </a:lnTo>
                <a:lnTo>
                  <a:pt x="380" y="1142"/>
                </a:lnTo>
                <a:lnTo>
                  <a:pt x="413" y="1069"/>
                </a:lnTo>
                <a:lnTo>
                  <a:pt x="450" y="999"/>
                </a:lnTo>
                <a:lnTo>
                  <a:pt x="491" y="930"/>
                </a:lnTo>
                <a:lnTo>
                  <a:pt x="535" y="865"/>
                </a:lnTo>
                <a:lnTo>
                  <a:pt x="329" y="659"/>
                </a:lnTo>
                <a:lnTo>
                  <a:pt x="662" y="327"/>
                </a:lnTo>
                <a:lnTo>
                  <a:pt x="867" y="533"/>
                </a:lnTo>
                <a:lnTo>
                  <a:pt x="932" y="489"/>
                </a:lnTo>
                <a:lnTo>
                  <a:pt x="1000" y="448"/>
                </a:lnTo>
                <a:lnTo>
                  <a:pt x="1070" y="411"/>
                </a:lnTo>
                <a:lnTo>
                  <a:pt x="1143" y="378"/>
                </a:lnTo>
                <a:lnTo>
                  <a:pt x="1218" y="350"/>
                </a:lnTo>
                <a:lnTo>
                  <a:pt x="1294" y="325"/>
                </a:lnTo>
                <a:lnTo>
                  <a:pt x="1373" y="305"/>
                </a:lnTo>
                <a:lnTo>
                  <a:pt x="1454" y="289"/>
                </a:lnTo>
                <a:lnTo>
                  <a:pt x="14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612" name="Shape 12612"/>
          <p:cNvGrpSpPr/>
          <p:nvPr/>
        </p:nvGrpSpPr>
        <p:grpSpPr>
          <a:xfrm>
            <a:off x="1442427" y="1322305"/>
            <a:ext cx="226006" cy="232767"/>
            <a:chOff x="1795463" y="3043238"/>
            <a:chExt cx="371475" cy="382588"/>
          </a:xfrm>
        </p:grpSpPr>
        <p:sp>
          <p:nvSpPr>
            <p:cNvPr id="12613" name="Shape 12613"/>
            <p:cNvSpPr/>
            <p:nvPr/>
          </p:nvSpPr>
          <p:spPr>
            <a:xfrm>
              <a:off x="1897063" y="3043238"/>
              <a:ext cx="168275" cy="55563"/>
            </a:xfrm>
            <a:custGeom>
              <a:avLst/>
              <a:gdLst/>
              <a:ahLst/>
              <a:cxnLst/>
              <a:rect l="0" t="0" r="0" b="0"/>
              <a:pathLst>
                <a:path w="1484" h="491" extrusionOk="0">
                  <a:moveTo>
                    <a:pt x="342" y="0"/>
                  </a:moveTo>
                  <a:lnTo>
                    <a:pt x="1142" y="0"/>
                  </a:lnTo>
                  <a:lnTo>
                    <a:pt x="1188" y="3"/>
                  </a:lnTo>
                  <a:lnTo>
                    <a:pt x="1233" y="12"/>
                  </a:lnTo>
                  <a:lnTo>
                    <a:pt x="1275" y="27"/>
                  </a:lnTo>
                  <a:lnTo>
                    <a:pt x="1315" y="46"/>
                  </a:lnTo>
                  <a:lnTo>
                    <a:pt x="1350" y="71"/>
                  </a:lnTo>
                  <a:lnTo>
                    <a:pt x="1383" y="100"/>
                  </a:lnTo>
                  <a:lnTo>
                    <a:pt x="1413" y="133"/>
                  </a:lnTo>
                  <a:lnTo>
                    <a:pt x="1437" y="169"/>
                  </a:lnTo>
                  <a:lnTo>
                    <a:pt x="1457" y="209"/>
                  </a:lnTo>
                  <a:lnTo>
                    <a:pt x="1472" y="252"/>
                  </a:lnTo>
                  <a:lnTo>
                    <a:pt x="1481" y="297"/>
                  </a:lnTo>
                  <a:lnTo>
                    <a:pt x="1484" y="343"/>
                  </a:lnTo>
                  <a:lnTo>
                    <a:pt x="1484" y="491"/>
                  </a:lnTo>
                  <a:lnTo>
                    <a:pt x="1310" y="491"/>
                  </a:lnTo>
                  <a:lnTo>
                    <a:pt x="1310" y="343"/>
                  </a:lnTo>
                  <a:lnTo>
                    <a:pt x="1307" y="313"/>
                  </a:lnTo>
                  <a:lnTo>
                    <a:pt x="1300" y="284"/>
                  </a:lnTo>
                  <a:lnTo>
                    <a:pt x="1288" y="258"/>
                  </a:lnTo>
                  <a:lnTo>
                    <a:pt x="1271" y="234"/>
                  </a:lnTo>
                  <a:lnTo>
                    <a:pt x="1251" y="214"/>
                  </a:lnTo>
                  <a:lnTo>
                    <a:pt x="1228" y="197"/>
                  </a:lnTo>
                  <a:lnTo>
                    <a:pt x="1201" y="185"/>
                  </a:lnTo>
                  <a:lnTo>
                    <a:pt x="1173" y="177"/>
                  </a:lnTo>
                  <a:lnTo>
                    <a:pt x="1142" y="175"/>
                  </a:lnTo>
                  <a:lnTo>
                    <a:pt x="342" y="175"/>
                  </a:lnTo>
                  <a:lnTo>
                    <a:pt x="311" y="177"/>
                  </a:lnTo>
                  <a:lnTo>
                    <a:pt x="283" y="185"/>
                  </a:lnTo>
                  <a:lnTo>
                    <a:pt x="257" y="197"/>
                  </a:lnTo>
                  <a:lnTo>
                    <a:pt x="234" y="214"/>
                  </a:lnTo>
                  <a:lnTo>
                    <a:pt x="213" y="234"/>
                  </a:lnTo>
                  <a:lnTo>
                    <a:pt x="197" y="258"/>
                  </a:lnTo>
                  <a:lnTo>
                    <a:pt x="185" y="284"/>
                  </a:lnTo>
                  <a:lnTo>
                    <a:pt x="177" y="313"/>
                  </a:lnTo>
                  <a:lnTo>
                    <a:pt x="174" y="343"/>
                  </a:lnTo>
                  <a:lnTo>
                    <a:pt x="174" y="491"/>
                  </a:lnTo>
                  <a:lnTo>
                    <a:pt x="0" y="491"/>
                  </a:lnTo>
                  <a:lnTo>
                    <a:pt x="0" y="343"/>
                  </a:lnTo>
                  <a:lnTo>
                    <a:pt x="4" y="297"/>
                  </a:lnTo>
                  <a:lnTo>
                    <a:pt x="13" y="252"/>
                  </a:lnTo>
                  <a:lnTo>
                    <a:pt x="27" y="209"/>
                  </a:lnTo>
                  <a:lnTo>
                    <a:pt x="48" y="169"/>
                  </a:lnTo>
                  <a:lnTo>
                    <a:pt x="72" y="133"/>
                  </a:lnTo>
                  <a:lnTo>
                    <a:pt x="101" y="100"/>
                  </a:lnTo>
                  <a:lnTo>
                    <a:pt x="134" y="71"/>
                  </a:lnTo>
                  <a:lnTo>
                    <a:pt x="170" y="46"/>
                  </a:lnTo>
                  <a:lnTo>
                    <a:pt x="210" y="27"/>
                  </a:lnTo>
                  <a:lnTo>
                    <a:pt x="252" y="12"/>
                  </a:lnTo>
                  <a:lnTo>
                    <a:pt x="296" y="3"/>
                  </a:lnTo>
                  <a:lnTo>
                    <a:pt x="3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14" name="Shape 12614"/>
            <p:cNvSpPr/>
            <p:nvPr/>
          </p:nvSpPr>
          <p:spPr>
            <a:xfrm>
              <a:off x="1795463" y="3119438"/>
              <a:ext cx="371475" cy="306388"/>
            </a:xfrm>
            <a:custGeom>
              <a:avLst/>
              <a:gdLst/>
              <a:ahLst/>
              <a:cxnLst/>
              <a:rect l="0" t="0" r="0" b="0"/>
              <a:pathLst>
                <a:path w="3273" h="2712" extrusionOk="0">
                  <a:moveTo>
                    <a:pt x="1637" y="614"/>
                  </a:moveTo>
                  <a:lnTo>
                    <a:pt x="1573" y="617"/>
                  </a:lnTo>
                  <a:lnTo>
                    <a:pt x="1509" y="627"/>
                  </a:lnTo>
                  <a:lnTo>
                    <a:pt x="1446" y="641"/>
                  </a:lnTo>
                  <a:lnTo>
                    <a:pt x="1387" y="661"/>
                  </a:lnTo>
                  <a:lnTo>
                    <a:pt x="1330" y="684"/>
                  </a:lnTo>
                  <a:lnTo>
                    <a:pt x="1275" y="714"/>
                  </a:lnTo>
                  <a:lnTo>
                    <a:pt x="1223" y="747"/>
                  </a:lnTo>
                  <a:lnTo>
                    <a:pt x="1175" y="785"/>
                  </a:lnTo>
                  <a:lnTo>
                    <a:pt x="1129" y="827"/>
                  </a:lnTo>
                  <a:lnTo>
                    <a:pt x="1088" y="872"/>
                  </a:lnTo>
                  <a:lnTo>
                    <a:pt x="1050" y="921"/>
                  </a:lnTo>
                  <a:lnTo>
                    <a:pt x="1016" y="974"/>
                  </a:lnTo>
                  <a:lnTo>
                    <a:pt x="988" y="1028"/>
                  </a:lnTo>
                  <a:lnTo>
                    <a:pt x="963" y="1086"/>
                  </a:lnTo>
                  <a:lnTo>
                    <a:pt x="944" y="1146"/>
                  </a:lnTo>
                  <a:lnTo>
                    <a:pt x="930" y="1209"/>
                  </a:lnTo>
                  <a:lnTo>
                    <a:pt x="921" y="1272"/>
                  </a:lnTo>
                  <a:lnTo>
                    <a:pt x="918" y="1338"/>
                  </a:lnTo>
                  <a:lnTo>
                    <a:pt x="921" y="1404"/>
                  </a:lnTo>
                  <a:lnTo>
                    <a:pt x="930" y="1468"/>
                  </a:lnTo>
                  <a:lnTo>
                    <a:pt x="944" y="1530"/>
                  </a:lnTo>
                  <a:lnTo>
                    <a:pt x="963" y="1591"/>
                  </a:lnTo>
                  <a:lnTo>
                    <a:pt x="988" y="1648"/>
                  </a:lnTo>
                  <a:lnTo>
                    <a:pt x="1016" y="1704"/>
                  </a:lnTo>
                  <a:lnTo>
                    <a:pt x="1050" y="1755"/>
                  </a:lnTo>
                  <a:lnTo>
                    <a:pt x="1088" y="1804"/>
                  </a:lnTo>
                  <a:lnTo>
                    <a:pt x="1129" y="1849"/>
                  </a:lnTo>
                  <a:lnTo>
                    <a:pt x="1175" y="1891"/>
                  </a:lnTo>
                  <a:lnTo>
                    <a:pt x="1223" y="1929"/>
                  </a:lnTo>
                  <a:lnTo>
                    <a:pt x="1275" y="1963"/>
                  </a:lnTo>
                  <a:lnTo>
                    <a:pt x="1330" y="1992"/>
                  </a:lnTo>
                  <a:lnTo>
                    <a:pt x="1387" y="2017"/>
                  </a:lnTo>
                  <a:lnTo>
                    <a:pt x="1446" y="2036"/>
                  </a:lnTo>
                  <a:lnTo>
                    <a:pt x="1509" y="2050"/>
                  </a:lnTo>
                  <a:lnTo>
                    <a:pt x="1573" y="2059"/>
                  </a:lnTo>
                  <a:lnTo>
                    <a:pt x="1637" y="2062"/>
                  </a:lnTo>
                  <a:lnTo>
                    <a:pt x="1704" y="2059"/>
                  </a:lnTo>
                  <a:lnTo>
                    <a:pt x="1767" y="2050"/>
                  </a:lnTo>
                  <a:lnTo>
                    <a:pt x="1830" y="2036"/>
                  </a:lnTo>
                  <a:lnTo>
                    <a:pt x="1889" y="2017"/>
                  </a:lnTo>
                  <a:lnTo>
                    <a:pt x="1947" y="1992"/>
                  </a:lnTo>
                  <a:lnTo>
                    <a:pt x="2001" y="1963"/>
                  </a:lnTo>
                  <a:lnTo>
                    <a:pt x="2053" y="1929"/>
                  </a:lnTo>
                  <a:lnTo>
                    <a:pt x="2102" y="1891"/>
                  </a:lnTo>
                  <a:lnTo>
                    <a:pt x="2147" y="1849"/>
                  </a:lnTo>
                  <a:lnTo>
                    <a:pt x="2189" y="1804"/>
                  </a:lnTo>
                  <a:lnTo>
                    <a:pt x="2226" y="1755"/>
                  </a:lnTo>
                  <a:lnTo>
                    <a:pt x="2260" y="1704"/>
                  </a:lnTo>
                  <a:lnTo>
                    <a:pt x="2288" y="1648"/>
                  </a:lnTo>
                  <a:lnTo>
                    <a:pt x="2313" y="1591"/>
                  </a:lnTo>
                  <a:lnTo>
                    <a:pt x="2332" y="1530"/>
                  </a:lnTo>
                  <a:lnTo>
                    <a:pt x="2346" y="1468"/>
                  </a:lnTo>
                  <a:lnTo>
                    <a:pt x="2355" y="1404"/>
                  </a:lnTo>
                  <a:lnTo>
                    <a:pt x="2358" y="1338"/>
                  </a:lnTo>
                  <a:lnTo>
                    <a:pt x="2355" y="1272"/>
                  </a:lnTo>
                  <a:lnTo>
                    <a:pt x="2346" y="1209"/>
                  </a:lnTo>
                  <a:lnTo>
                    <a:pt x="2332" y="1146"/>
                  </a:lnTo>
                  <a:lnTo>
                    <a:pt x="2313" y="1086"/>
                  </a:lnTo>
                  <a:lnTo>
                    <a:pt x="2288" y="1028"/>
                  </a:lnTo>
                  <a:lnTo>
                    <a:pt x="2260" y="974"/>
                  </a:lnTo>
                  <a:lnTo>
                    <a:pt x="2226" y="921"/>
                  </a:lnTo>
                  <a:lnTo>
                    <a:pt x="2189" y="872"/>
                  </a:lnTo>
                  <a:lnTo>
                    <a:pt x="2147" y="827"/>
                  </a:lnTo>
                  <a:lnTo>
                    <a:pt x="2102" y="785"/>
                  </a:lnTo>
                  <a:lnTo>
                    <a:pt x="2053" y="747"/>
                  </a:lnTo>
                  <a:lnTo>
                    <a:pt x="2001" y="714"/>
                  </a:lnTo>
                  <a:lnTo>
                    <a:pt x="1947" y="684"/>
                  </a:lnTo>
                  <a:lnTo>
                    <a:pt x="1889" y="661"/>
                  </a:lnTo>
                  <a:lnTo>
                    <a:pt x="1830" y="641"/>
                  </a:lnTo>
                  <a:lnTo>
                    <a:pt x="1767" y="627"/>
                  </a:lnTo>
                  <a:lnTo>
                    <a:pt x="1704" y="617"/>
                  </a:lnTo>
                  <a:lnTo>
                    <a:pt x="1637" y="614"/>
                  </a:lnTo>
                  <a:close/>
                  <a:moveTo>
                    <a:pt x="435" y="0"/>
                  </a:moveTo>
                  <a:lnTo>
                    <a:pt x="2841" y="0"/>
                  </a:lnTo>
                  <a:lnTo>
                    <a:pt x="2892" y="3"/>
                  </a:lnTo>
                  <a:lnTo>
                    <a:pt x="2941" y="12"/>
                  </a:lnTo>
                  <a:lnTo>
                    <a:pt x="2988" y="26"/>
                  </a:lnTo>
                  <a:lnTo>
                    <a:pt x="3032" y="45"/>
                  </a:lnTo>
                  <a:lnTo>
                    <a:pt x="3074" y="68"/>
                  </a:lnTo>
                  <a:lnTo>
                    <a:pt x="3113" y="97"/>
                  </a:lnTo>
                  <a:lnTo>
                    <a:pt x="3148" y="129"/>
                  </a:lnTo>
                  <a:lnTo>
                    <a:pt x="3180" y="164"/>
                  </a:lnTo>
                  <a:lnTo>
                    <a:pt x="3208" y="204"/>
                  </a:lnTo>
                  <a:lnTo>
                    <a:pt x="3231" y="246"/>
                  </a:lnTo>
                  <a:lnTo>
                    <a:pt x="3249" y="290"/>
                  </a:lnTo>
                  <a:lnTo>
                    <a:pt x="3263" y="337"/>
                  </a:lnTo>
                  <a:lnTo>
                    <a:pt x="3271" y="386"/>
                  </a:lnTo>
                  <a:lnTo>
                    <a:pt x="3273" y="438"/>
                  </a:lnTo>
                  <a:lnTo>
                    <a:pt x="3273" y="2274"/>
                  </a:lnTo>
                  <a:lnTo>
                    <a:pt x="3271" y="2325"/>
                  </a:lnTo>
                  <a:lnTo>
                    <a:pt x="3262" y="2374"/>
                  </a:lnTo>
                  <a:lnTo>
                    <a:pt x="3248" y="2421"/>
                  </a:lnTo>
                  <a:lnTo>
                    <a:pt x="3229" y="2466"/>
                  </a:lnTo>
                  <a:lnTo>
                    <a:pt x="3205" y="2509"/>
                  </a:lnTo>
                  <a:lnTo>
                    <a:pt x="3178" y="2548"/>
                  </a:lnTo>
                  <a:lnTo>
                    <a:pt x="3146" y="2583"/>
                  </a:lnTo>
                  <a:lnTo>
                    <a:pt x="3110" y="2615"/>
                  </a:lnTo>
                  <a:lnTo>
                    <a:pt x="3072" y="2643"/>
                  </a:lnTo>
                  <a:lnTo>
                    <a:pt x="3030" y="2667"/>
                  </a:lnTo>
                  <a:lnTo>
                    <a:pt x="2985" y="2686"/>
                  </a:lnTo>
                  <a:lnTo>
                    <a:pt x="2938" y="2699"/>
                  </a:lnTo>
                  <a:lnTo>
                    <a:pt x="2889" y="2709"/>
                  </a:lnTo>
                  <a:lnTo>
                    <a:pt x="2839" y="2712"/>
                  </a:lnTo>
                  <a:lnTo>
                    <a:pt x="435" y="2712"/>
                  </a:lnTo>
                  <a:lnTo>
                    <a:pt x="384" y="2709"/>
                  </a:lnTo>
                  <a:lnTo>
                    <a:pt x="335" y="2699"/>
                  </a:lnTo>
                  <a:lnTo>
                    <a:pt x="288" y="2686"/>
                  </a:lnTo>
                  <a:lnTo>
                    <a:pt x="244" y="2667"/>
                  </a:lnTo>
                  <a:lnTo>
                    <a:pt x="202" y="2643"/>
                  </a:lnTo>
                  <a:lnTo>
                    <a:pt x="163" y="2615"/>
                  </a:lnTo>
                  <a:lnTo>
                    <a:pt x="128" y="2583"/>
                  </a:lnTo>
                  <a:lnTo>
                    <a:pt x="96" y="2548"/>
                  </a:lnTo>
                  <a:lnTo>
                    <a:pt x="68" y="2509"/>
                  </a:lnTo>
                  <a:lnTo>
                    <a:pt x="44" y="2466"/>
                  </a:lnTo>
                  <a:lnTo>
                    <a:pt x="26" y="2421"/>
                  </a:lnTo>
                  <a:lnTo>
                    <a:pt x="11" y="2374"/>
                  </a:lnTo>
                  <a:lnTo>
                    <a:pt x="3" y="2325"/>
                  </a:lnTo>
                  <a:lnTo>
                    <a:pt x="0" y="2274"/>
                  </a:lnTo>
                  <a:lnTo>
                    <a:pt x="0" y="438"/>
                  </a:lnTo>
                  <a:lnTo>
                    <a:pt x="3" y="386"/>
                  </a:lnTo>
                  <a:lnTo>
                    <a:pt x="11" y="337"/>
                  </a:lnTo>
                  <a:lnTo>
                    <a:pt x="26" y="290"/>
                  </a:lnTo>
                  <a:lnTo>
                    <a:pt x="44" y="246"/>
                  </a:lnTo>
                  <a:lnTo>
                    <a:pt x="68" y="204"/>
                  </a:lnTo>
                  <a:lnTo>
                    <a:pt x="96" y="164"/>
                  </a:lnTo>
                  <a:lnTo>
                    <a:pt x="128" y="129"/>
                  </a:lnTo>
                  <a:lnTo>
                    <a:pt x="163" y="97"/>
                  </a:lnTo>
                  <a:lnTo>
                    <a:pt x="202" y="68"/>
                  </a:lnTo>
                  <a:lnTo>
                    <a:pt x="244" y="45"/>
                  </a:lnTo>
                  <a:lnTo>
                    <a:pt x="288" y="26"/>
                  </a:lnTo>
                  <a:lnTo>
                    <a:pt x="335" y="12"/>
                  </a:lnTo>
                  <a:lnTo>
                    <a:pt x="384" y="3"/>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15" name="Shape 12615"/>
          <p:cNvGrpSpPr/>
          <p:nvPr/>
        </p:nvGrpSpPr>
        <p:grpSpPr>
          <a:xfrm>
            <a:off x="1985349" y="1362871"/>
            <a:ext cx="232766" cy="151636"/>
            <a:chOff x="2811780" y="3064669"/>
            <a:chExt cx="382587" cy="249237"/>
          </a:xfrm>
        </p:grpSpPr>
        <p:sp>
          <p:nvSpPr>
            <p:cNvPr id="12616" name="Shape 12616"/>
            <p:cNvSpPr/>
            <p:nvPr/>
          </p:nvSpPr>
          <p:spPr>
            <a:xfrm>
              <a:off x="2811780" y="3131344"/>
              <a:ext cx="381000" cy="39687"/>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17" name="Shape 12617"/>
            <p:cNvSpPr/>
            <p:nvPr/>
          </p:nvSpPr>
          <p:spPr>
            <a:xfrm>
              <a:off x="2811780" y="3064669"/>
              <a:ext cx="381000" cy="52387"/>
            </a:xfrm>
            <a:custGeom>
              <a:avLst/>
              <a:gdLst/>
              <a:ahLst/>
              <a:cxnLst/>
              <a:rect l="0" t="0" r="0" b="0"/>
              <a:pathLst>
                <a:path w="3366" h="463" extrusionOk="0">
                  <a:moveTo>
                    <a:pt x="315" y="0"/>
                  </a:moveTo>
                  <a:lnTo>
                    <a:pt x="3050" y="0"/>
                  </a:lnTo>
                  <a:lnTo>
                    <a:pt x="3093" y="3"/>
                  </a:lnTo>
                  <a:lnTo>
                    <a:pt x="3134" y="12"/>
                  </a:lnTo>
                  <a:lnTo>
                    <a:pt x="3173" y="25"/>
                  </a:lnTo>
                  <a:lnTo>
                    <a:pt x="3209" y="44"/>
                  </a:lnTo>
                  <a:lnTo>
                    <a:pt x="3243" y="66"/>
                  </a:lnTo>
                  <a:lnTo>
                    <a:pt x="3273" y="93"/>
                  </a:lnTo>
                  <a:lnTo>
                    <a:pt x="3299" y="124"/>
                  </a:lnTo>
                  <a:lnTo>
                    <a:pt x="3322" y="158"/>
                  </a:lnTo>
                  <a:lnTo>
                    <a:pt x="3340" y="195"/>
                  </a:lnTo>
                  <a:lnTo>
                    <a:pt x="3355" y="234"/>
                  </a:lnTo>
                  <a:lnTo>
                    <a:pt x="3363" y="276"/>
                  </a:lnTo>
                  <a:lnTo>
                    <a:pt x="3366" y="318"/>
                  </a:lnTo>
                  <a:lnTo>
                    <a:pt x="3366" y="463"/>
                  </a:lnTo>
                  <a:lnTo>
                    <a:pt x="0" y="463"/>
                  </a:lnTo>
                  <a:lnTo>
                    <a:pt x="0" y="318"/>
                  </a:lnTo>
                  <a:lnTo>
                    <a:pt x="3" y="276"/>
                  </a:lnTo>
                  <a:lnTo>
                    <a:pt x="11" y="234"/>
                  </a:lnTo>
                  <a:lnTo>
                    <a:pt x="25" y="195"/>
                  </a:lnTo>
                  <a:lnTo>
                    <a:pt x="43" y="158"/>
                  </a:lnTo>
                  <a:lnTo>
                    <a:pt x="65" y="124"/>
                  </a:lnTo>
                  <a:lnTo>
                    <a:pt x="92" y="93"/>
                  </a:lnTo>
                  <a:lnTo>
                    <a:pt x="123" y="66"/>
                  </a:lnTo>
                  <a:lnTo>
                    <a:pt x="156" y="44"/>
                  </a:lnTo>
                  <a:lnTo>
                    <a:pt x="192" y="25"/>
                  </a:lnTo>
                  <a:lnTo>
                    <a:pt x="231" y="12"/>
                  </a:lnTo>
                  <a:lnTo>
                    <a:pt x="273" y="3"/>
                  </a:lnTo>
                  <a:lnTo>
                    <a:pt x="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18" name="Shape 12618"/>
            <p:cNvSpPr/>
            <p:nvPr/>
          </p:nvSpPr>
          <p:spPr>
            <a:xfrm>
              <a:off x="2811780" y="3185319"/>
              <a:ext cx="382587" cy="128587"/>
            </a:xfrm>
            <a:custGeom>
              <a:avLst/>
              <a:gdLst/>
              <a:ahLst/>
              <a:cxnLst/>
              <a:rect l="0" t="0" r="0" b="0"/>
              <a:pathLst>
                <a:path w="3368" h="1135" extrusionOk="0">
                  <a:moveTo>
                    <a:pt x="1120" y="675"/>
                  </a:moveTo>
                  <a:lnTo>
                    <a:pt x="1102" y="677"/>
                  </a:lnTo>
                  <a:lnTo>
                    <a:pt x="1086" y="683"/>
                  </a:lnTo>
                  <a:lnTo>
                    <a:pt x="1073" y="694"/>
                  </a:lnTo>
                  <a:lnTo>
                    <a:pt x="1062" y="708"/>
                  </a:lnTo>
                  <a:lnTo>
                    <a:pt x="1055" y="723"/>
                  </a:lnTo>
                  <a:lnTo>
                    <a:pt x="1053" y="742"/>
                  </a:lnTo>
                  <a:lnTo>
                    <a:pt x="1055" y="759"/>
                  </a:lnTo>
                  <a:lnTo>
                    <a:pt x="1062" y="776"/>
                  </a:lnTo>
                  <a:lnTo>
                    <a:pt x="1073" y="789"/>
                  </a:lnTo>
                  <a:lnTo>
                    <a:pt x="1086" y="800"/>
                  </a:lnTo>
                  <a:lnTo>
                    <a:pt x="1102" y="807"/>
                  </a:lnTo>
                  <a:lnTo>
                    <a:pt x="1120" y="809"/>
                  </a:lnTo>
                  <a:lnTo>
                    <a:pt x="1683" y="809"/>
                  </a:lnTo>
                  <a:lnTo>
                    <a:pt x="1700" y="806"/>
                  </a:lnTo>
                  <a:lnTo>
                    <a:pt x="1717" y="798"/>
                  </a:lnTo>
                  <a:lnTo>
                    <a:pt x="1730" y="788"/>
                  </a:lnTo>
                  <a:lnTo>
                    <a:pt x="1740" y="775"/>
                  </a:lnTo>
                  <a:lnTo>
                    <a:pt x="1747" y="758"/>
                  </a:lnTo>
                  <a:lnTo>
                    <a:pt x="1749" y="742"/>
                  </a:lnTo>
                  <a:lnTo>
                    <a:pt x="1747" y="723"/>
                  </a:lnTo>
                  <a:lnTo>
                    <a:pt x="1740" y="708"/>
                  </a:lnTo>
                  <a:lnTo>
                    <a:pt x="1730" y="694"/>
                  </a:lnTo>
                  <a:lnTo>
                    <a:pt x="1717" y="683"/>
                  </a:lnTo>
                  <a:lnTo>
                    <a:pt x="1700" y="677"/>
                  </a:lnTo>
                  <a:lnTo>
                    <a:pt x="1683" y="675"/>
                  </a:lnTo>
                  <a:lnTo>
                    <a:pt x="1120" y="675"/>
                  </a:lnTo>
                  <a:close/>
                  <a:moveTo>
                    <a:pt x="459" y="332"/>
                  </a:moveTo>
                  <a:lnTo>
                    <a:pt x="442" y="334"/>
                  </a:lnTo>
                  <a:lnTo>
                    <a:pt x="425" y="342"/>
                  </a:lnTo>
                  <a:lnTo>
                    <a:pt x="412" y="352"/>
                  </a:lnTo>
                  <a:lnTo>
                    <a:pt x="402" y="365"/>
                  </a:lnTo>
                  <a:lnTo>
                    <a:pt x="396" y="381"/>
                  </a:lnTo>
                  <a:lnTo>
                    <a:pt x="393" y="399"/>
                  </a:lnTo>
                  <a:lnTo>
                    <a:pt x="396" y="417"/>
                  </a:lnTo>
                  <a:lnTo>
                    <a:pt x="402" y="433"/>
                  </a:lnTo>
                  <a:lnTo>
                    <a:pt x="412" y="448"/>
                  </a:lnTo>
                  <a:lnTo>
                    <a:pt x="425" y="458"/>
                  </a:lnTo>
                  <a:lnTo>
                    <a:pt x="442" y="465"/>
                  </a:lnTo>
                  <a:lnTo>
                    <a:pt x="459" y="466"/>
                  </a:lnTo>
                  <a:lnTo>
                    <a:pt x="1499" y="466"/>
                  </a:lnTo>
                  <a:lnTo>
                    <a:pt x="1516" y="464"/>
                  </a:lnTo>
                  <a:lnTo>
                    <a:pt x="1533" y="457"/>
                  </a:lnTo>
                  <a:lnTo>
                    <a:pt x="1546" y="447"/>
                  </a:lnTo>
                  <a:lnTo>
                    <a:pt x="1556" y="433"/>
                  </a:lnTo>
                  <a:lnTo>
                    <a:pt x="1563" y="417"/>
                  </a:lnTo>
                  <a:lnTo>
                    <a:pt x="1565" y="399"/>
                  </a:lnTo>
                  <a:lnTo>
                    <a:pt x="1563" y="381"/>
                  </a:lnTo>
                  <a:lnTo>
                    <a:pt x="1556" y="365"/>
                  </a:lnTo>
                  <a:lnTo>
                    <a:pt x="1546" y="352"/>
                  </a:lnTo>
                  <a:lnTo>
                    <a:pt x="1533" y="342"/>
                  </a:lnTo>
                  <a:lnTo>
                    <a:pt x="1516" y="334"/>
                  </a:lnTo>
                  <a:lnTo>
                    <a:pt x="1499" y="332"/>
                  </a:lnTo>
                  <a:lnTo>
                    <a:pt x="459" y="332"/>
                  </a:lnTo>
                  <a:close/>
                  <a:moveTo>
                    <a:pt x="0" y="0"/>
                  </a:moveTo>
                  <a:lnTo>
                    <a:pt x="3368" y="0"/>
                  </a:lnTo>
                  <a:lnTo>
                    <a:pt x="3368" y="816"/>
                  </a:lnTo>
                  <a:lnTo>
                    <a:pt x="3365" y="859"/>
                  </a:lnTo>
                  <a:lnTo>
                    <a:pt x="3357" y="901"/>
                  </a:lnTo>
                  <a:lnTo>
                    <a:pt x="3343" y="940"/>
                  </a:lnTo>
                  <a:lnTo>
                    <a:pt x="3325" y="977"/>
                  </a:lnTo>
                  <a:lnTo>
                    <a:pt x="3302" y="1011"/>
                  </a:lnTo>
                  <a:lnTo>
                    <a:pt x="3276" y="1041"/>
                  </a:lnTo>
                  <a:lnTo>
                    <a:pt x="3245" y="1068"/>
                  </a:lnTo>
                  <a:lnTo>
                    <a:pt x="3211" y="1090"/>
                  </a:lnTo>
                  <a:lnTo>
                    <a:pt x="3176" y="1109"/>
                  </a:lnTo>
                  <a:lnTo>
                    <a:pt x="3137" y="1123"/>
                  </a:lnTo>
                  <a:lnTo>
                    <a:pt x="3096" y="1132"/>
                  </a:lnTo>
                  <a:lnTo>
                    <a:pt x="3053" y="1135"/>
                  </a:lnTo>
                  <a:lnTo>
                    <a:pt x="315" y="1135"/>
                  </a:lnTo>
                  <a:lnTo>
                    <a:pt x="273" y="1132"/>
                  </a:lnTo>
                  <a:lnTo>
                    <a:pt x="231" y="1123"/>
                  </a:lnTo>
                  <a:lnTo>
                    <a:pt x="192" y="1109"/>
                  </a:lnTo>
                  <a:lnTo>
                    <a:pt x="156" y="1090"/>
                  </a:lnTo>
                  <a:lnTo>
                    <a:pt x="123" y="1068"/>
                  </a:lnTo>
                  <a:lnTo>
                    <a:pt x="92" y="1041"/>
                  </a:lnTo>
                  <a:lnTo>
                    <a:pt x="65" y="1011"/>
                  </a:lnTo>
                  <a:lnTo>
                    <a:pt x="43" y="977"/>
                  </a:lnTo>
                  <a:lnTo>
                    <a:pt x="25" y="940"/>
                  </a:lnTo>
                  <a:lnTo>
                    <a:pt x="11" y="901"/>
                  </a:lnTo>
                  <a:lnTo>
                    <a:pt x="3" y="859"/>
                  </a:lnTo>
                  <a:lnTo>
                    <a:pt x="0" y="8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19" name="Shape 12619"/>
          <p:cNvGrpSpPr/>
          <p:nvPr/>
        </p:nvGrpSpPr>
        <p:grpSpPr>
          <a:xfrm>
            <a:off x="2535032" y="1322305"/>
            <a:ext cx="206689" cy="232767"/>
            <a:chOff x="2795588" y="2898775"/>
            <a:chExt cx="339725" cy="382588"/>
          </a:xfrm>
        </p:grpSpPr>
        <p:sp>
          <p:nvSpPr>
            <p:cNvPr id="12620" name="Shape 12620"/>
            <p:cNvSpPr/>
            <p:nvPr/>
          </p:nvSpPr>
          <p:spPr>
            <a:xfrm>
              <a:off x="2809876" y="3255963"/>
              <a:ext cx="309563" cy="254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21" name="Shape 12621"/>
            <p:cNvSpPr/>
            <p:nvPr/>
          </p:nvSpPr>
          <p:spPr>
            <a:xfrm>
              <a:off x="2795588" y="3179763"/>
              <a:ext cx="339725" cy="58738"/>
            </a:xfrm>
            <a:custGeom>
              <a:avLst/>
              <a:gdLst/>
              <a:ahLst/>
              <a:cxnLst/>
              <a:rect l="0" t="0" r="0" b="0"/>
              <a:pathLst>
                <a:path w="2993" h="523" extrusionOk="0">
                  <a:moveTo>
                    <a:pt x="246" y="0"/>
                  </a:moveTo>
                  <a:lnTo>
                    <a:pt x="2743" y="0"/>
                  </a:lnTo>
                  <a:lnTo>
                    <a:pt x="2780" y="3"/>
                  </a:lnTo>
                  <a:lnTo>
                    <a:pt x="2815" y="11"/>
                  </a:lnTo>
                  <a:lnTo>
                    <a:pt x="2848" y="23"/>
                  </a:lnTo>
                  <a:lnTo>
                    <a:pt x="2878" y="39"/>
                  </a:lnTo>
                  <a:lnTo>
                    <a:pt x="2907" y="60"/>
                  </a:lnTo>
                  <a:lnTo>
                    <a:pt x="2932" y="83"/>
                  </a:lnTo>
                  <a:lnTo>
                    <a:pt x="2952" y="111"/>
                  </a:lnTo>
                  <a:lnTo>
                    <a:pt x="2969" y="140"/>
                  </a:lnTo>
                  <a:lnTo>
                    <a:pt x="2982" y="172"/>
                  </a:lnTo>
                  <a:lnTo>
                    <a:pt x="2990" y="206"/>
                  </a:lnTo>
                  <a:lnTo>
                    <a:pt x="2993" y="242"/>
                  </a:lnTo>
                  <a:lnTo>
                    <a:pt x="2993" y="523"/>
                  </a:lnTo>
                  <a:lnTo>
                    <a:pt x="0" y="523"/>
                  </a:lnTo>
                  <a:lnTo>
                    <a:pt x="0" y="242"/>
                  </a:lnTo>
                  <a:lnTo>
                    <a:pt x="3" y="206"/>
                  </a:lnTo>
                  <a:lnTo>
                    <a:pt x="10" y="172"/>
                  </a:lnTo>
                  <a:lnTo>
                    <a:pt x="24" y="140"/>
                  </a:lnTo>
                  <a:lnTo>
                    <a:pt x="40" y="111"/>
                  </a:lnTo>
                  <a:lnTo>
                    <a:pt x="60" y="83"/>
                  </a:lnTo>
                  <a:lnTo>
                    <a:pt x="85" y="60"/>
                  </a:lnTo>
                  <a:lnTo>
                    <a:pt x="112" y="39"/>
                  </a:lnTo>
                  <a:lnTo>
                    <a:pt x="143" y="23"/>
                  </a:lnTo>
                  <a:lnTo>
                    <a:pt x="176" y="11"/>
                  </a:lnTo>
                  <a:lnTo>
                    <a:pt x="211" y="3"/>
                  </a:lnTo>
                  <a:lnTo>
                    <a:pt x="2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22" name="Shape 12622"/>
            <p:cNvSpPr/>
            <p:nvPr/>
          </p:nvSpPr>
          <p:spPr>
            <a:xfrm>
              <a:off x="2895601" y="2898775"/>
              <a:ext cx="139700" cy="263525"/>
            </a:xfrm>
            <a:custGeom>
              <a:avLst/>
              <a:gdLst/>
              <a:ahLst/>
              <a:cxnLst/>
              <a:rect l="0" t="0" r="0" b="0"/>
              <a:pathLst>
                <a:path w="1227" h="2324" extrusionOk="0">
                  <a:moveTo>
                    <a:pt x="613" y="0"/>
                  </a:moveTo>
                  <a:lnTo>
                    <a:pt x="676" y="3"/>
                  </a:lnTo>
                  <a:lnTo>
                    <a:pt x="737" y="12"/>
                  </a:lnTo>
                  <a:lnTo>
                    <a:pt x="797" y="27"/>
                  </a:lnTo>
                  <a:lnTo>
                    <a:pt x="853" y="47"/>
                  </a:lnTo>
                  <a:lnTo>
                    <a:pt x="906" y="73"/>
                  </a:lnTo>
                  <a:lnTo>
                    <a:pt x="957" y="102"/>
                  </a:lnTo>
                  <a:lnTo>
                    <a:pt x="1004" y="137"/>
                  </a:lnTo>
                  <a:lnTo>
                    <a:pt x="1047" y="175"/>
                  </a:lnTo>
                  <a:lnTo>
                    <a:pt x="1087" y="218"/>
                  </a:lnTo>
                  <a:lnTo>
                    <a:pt x="1123" y="264"/>
                  </a:lnTo>
                  <a:lnTo>
                    <a:pt x="1153" y="313"/>
                  </a:lnTo>
                  <a:lnTo>
                    <a:pt x="1179" y="365"/>
                  </a:lnTo>
                  <a:lnTo>
                    <a:pt x="1200" y="419"/>
                  </a:lnTo>
                  <a:lnTo>
                    <a:pt x="1215" y="476"/>
                  </a:lnTo>
                  <a:lnTo>
                    <a:pt x="1224" y="536"/>
                  </a:lnTo>
                  <a:lnTo>
                    <a:pt x="1227" y="597"/>
                  </a:lnTo>
                  <a:lnTo>
                    <a:pt x="1224" y="658"/>
                  </a:lnTo>
                  <a:lnTo>
                    <a:pt x="1215" y="718"/>
                  </a:lnTo>
                  <a:lnTo>
                    <a:pt x="1200" y="775"/>
                  </a:lnTo>
                  <a:lnTo>
                    <a:pt x="1179" y="829"/>
                  </a:lnTo>
                  <a:lnTo>
                    <a:pt x="1153" y="881"/>
                  </a:lnTo>
                  <a:lnTo>
                    <a:pt x="1123" y="930"/>
                  </a:lnTo>
                  <a:lnTo>
                    <a:pt x="1088" y="976"/>
                  </a:lnTo>
                  <a:lnTo>
                    <a:pt x="1048" y="1018"/>
                  </a:lnTo>
                  <a:lnTo>
                    <a:pt x="1005" y="1057"/>
                  </a:lnTo>
                  <a:lnTo>
                    <a:pt x="958" y="1092"/>
                  </a:lnTo>
                  <a:lnTo>
                    <a:pt x="908" y="1122"/>
                  </a:lnTo>
                  <a:lnTo>
                    <a:pt x="908" y="2324"/>
                  </a:lnTo>
                  <a:lnTo>
                    <a:pt x="318" y="2324"/>
                  </a:lnTo>
                  <a:lnTo>
                    <a:pt x="318" y="1122"/>
                  </a:lnTo>
                  <a:lnTo>
                    <a:pt x="268" y="1092"/>
                  </a:lnTo>
                  <a:lnTo>
                    <a:pt x="221" y="1057"/>
                  </a:lnTo>
                  <a:lnTo>
                    <a:pt x="178" y="1019"/>
                  </a:lnTo>
                  <a:lnTo>
                    <a:pt x="139" y="976"/>
                  </a:lnTo>
                  <a:lnTo>
                    <a:pt x="103" y="931"/>
                  </a:lnTo>
                  <a:lnTo>
                    <a:pt x="73" y="882"/>
                  </a:lnTo>
                  <a:lnTo>
                    <a:pt x="48" y="830"/>
                  </a:lnTo>
                  <a:lnTo>
                    <a:pt x="27" y="775"/>
                  </a:lnTo>
                  <a:lnTo>
                    <a:pt x="12" y="718"/>
                  </a:lnTo>
                  <a:lnTo>
                    <a:pt x="3" y="658"/>
                  </a:lnTo>
                  <a:lnTo>
                    <a:pt x="0" y="597"/>
                  </a:lnTo>
                  <a:lnTo>
                    <a:pt x="3" y="536"/>
                  </a:lnTo>
                  <a:lnTo>
                    <a:pt x="12" y="476"/>
                  </a:lnTo>
                  <a:lnTo>
                    <a:pt x="26" y="419"/>
                  </a:lnTo>
                  <a:lnTo>
                    <a:pt x="48" y="365"/>
                  </a:lnTo>
                  <a:lnTo>
                    <a:pt x="73" y="313"/>
                  </a:lnTo>
                  <a:lnTo>
                    <a:pt x="104" y="264"/>
                  </a:lnTo>
                  <a:lnTo>
                    <a:pt x="139" y="218"/>
                  </a:lnTo>
                  <a:lnTo>
                    <a:pt x="179" y="175"/>
                  </a:lnTo>
                  <a:lnTo>
                    <a:pt x="222" y="137"/>
                  </a:lnTo>
                  <a:lnTo>
                    <a:pt x="270" y="102"/>
                  </a:lnTo>
                  <a:lnTo>
                    <a:pt x="320" y="73"/>
                  </a:lnTo>
                  <a:lnTo>
                    <a:pt x="374" y="47"/>
                  </a:lnTo>
                  <a:lnTo>
                    <a:pt x="430" y="27"/>
                  </a:lnTo>
                  <a:lnTo>
                    <a:pt x="489" y="12"/>
                  </a:lnTo>
                  <a:lnTo>
                    <a:pt x="550" y="3"/>
                  </a:lnTo>
                  <a:lnTo>
                    <a:pt x="61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23" name="Shape 12623"/>
          <p:cNvGrpSpPr/>
          <p:nvPr/>
        </p:nvGrpSpPr>
        <p:grpSpPr>
          <a:xfrm>
            <a:off x="3058637" y="1371562"/>
            <a:ext cx="232767" cy="134252"/>
            <a:chOff x="3228975" y="3133725"/>
            <a:chExt cx="382588" cy="220663"/>
          </a:xfrm>
        </p:grpSpPr>
        <p:sp>
          <p:nvSpPr>
            <p:cNvPr id="12624" name="Shape 12624"/>
            <p:cNvSpPr/>
            <p:nvPr/>
          </p:nvSpPr>
          <p:spPr>
            <a:xfrm>
              <a:off x="3462338" y="3141663"/>
              <a:ext cx="149225" cy="174625"/>
            </a:xfrm>
            <a:custGeom>
              <a:avLst/>
              <a:gdLst/>
              <a:ahLst/>
              <a:cxnLst/>
              <a:rect l="0" t="0" r="0" b="0"/>
              <a:pathLst>
                <a:path w="1315" h="1544" extrusionOk="0">
                  <a:moveTo>
                    <a:pt x="64" y="0"/>
                  </a:moveTo>
                  <a:lnTo>
                    <a:pt x="79" y="0"/>
                  </a:lnTo>
                  <a:lnTo>
                    <a:pt x="96" y="0"/>
                  </a:lnTo>
                  <a:lnTo>
                    <a:pt x="116" y="1"/>
                  </a:lnTo>
                  <a:lnTo>
                    <a:pt x="137" y="3"/>
                  </a:lnTo>
                  <a:lnTo>
                    <a:pt x="162" y="6"/>
                  </a:lnTo>
                  <a:lnTo>
                    <a:pt x="188" y="9"/>
                  </a:lnTo>
                  <a:lnTo>
                    <a:pt x="215" y="14"/>
                  </a:lnTo>
                  <a:lnTo>
                    <a:pt x="245" y="20"/>
                  </a:lnTo>
                  <a:lnTo>
                    <a:pt x="276" y="26"/>
                  </a:lnTo>
                  <a:lnTo>
                    <a:pt x="309" y="34"/>
                  </a:lnTo>
                  <a:lnTo>
                    <a:pt x="342" y="44"/>
                  </a:lnTo>
                  <a:lnTo>
                    <a:pt x="376" y="55"/>
                  </a:lnTo>
                  <a:lnTo>
                    <a:pt x="410" y="69"/>
                  </a:lnTo>
                  <a:lnTo>
                    <a:pt x="446" y="84"/>
                  </a:lnTo>
                  <a:lnTo>
                    <a:pt x="482" y="101"/>
                  </a:lnTo>
                  <a:lnTo>
                    <a:pt x="518" y="121"/>
                  </a:lnTo>
                  <a:lnTo>
                    <a:pt x="554" y="142"/>
                  </a:lnTo>
                  <a:lnTo>
                    <a:pt x="589" y="166"/>
                  </a:lnTo>
                  <a:lnTo>
                    <a:pt x="625" y="193"/>
                  </a:lnTo>
                  <a:lnTo>
                    <a:pt x="660" y="222"/>
                  </a:lnTo>
                  <a:lnTo>
                    <a:pt x="694" y="254"/>
                  </a:lnTo>
                  <a:lnTo>
                    <a:pt x="727" y="289"/>
                  </a:lnTo>
                  <a:lnTo>
                    <a:pt x="758" y="328"/>
                  </a:lnTo>
                  <a:lnTo>
                    <a:pt x="789" y="368"/>
                  </a:lnTo>
                  <a:lnTo>
                    <a:pt x="818" y="413"/>
                  </a:lnTo>
                  <a:lnTo>
                    <a:pt x="846" y="461"/>
                  </a:lnTo>
                  <a:lnTo>
                    <a:pt x="871" y="513"/>
                  </a:lnTo>
                  <a:lnTo>
                    <a:pt x="894" y="568"/>
                  </a:lnTo>
                  <a:lnTo>
                    <a:pt x="915" y="627"/>
                  </a:lnTo>
                  <a:lnTo>
                    <a:pt x="935" y="691"/>
                  </a:lnTo>
                  <a:lnTo>
                    <a:pt x="951" y="758"/>
                  </a:lnTo>
                  <a:lnTo>
                    <a:pt x="965" y="829"/>
                  </a:lnTo>
                  <a:lnTo>
                    <a:pt x="975" y="906"/>
                  </a:lnTo>
                  <a:lnTo>
                    <a:pt x="982" y="985"/>
                  </a:lnTo>
                  <a:lnTo>
                    <a:pt x="1315" y="1035"/>
                  </a:lnTo>
                  <a:lnTo>
                    <a:pt x="622" y="1544"/>
                  </a:lnTo>
                  <a:lnTo>
                    <a:pt x="109" y="858"/>
                  </a:lnTo>
                  <a:lnTo>
                    <a:pt x="442" y="911"/>
                  </a:lnTo>
                  <a:lnTo>
                    <a:pt x="463" y="852"/>
                  </a:lnTo>
                  <a:lnTo>
                    <a:pt x="477" y="795"/>
                  </a:lnTo>
                  <a:lnTo>
                    <a:pt x="485" y="740"/>
                  </a:lnTo>
                  <a:lnTo>
                    <a:pt x="488" y="686"/>
                  </a:lnTo>
                  <a:lnTo>
                    <a:pt x="486" y="634"/>
                  </a:lnTo>
                  <a:lnTo>
                    <a:pt x="479" y="583"/>
                  </a:lnTo>
                  <a:lnTo>
                    <a:pt x="468" y="535"/>
                  </a:lnTo>
                  <a:lnTo>
                    <a:pt x="452" y="488"/>
                  </a:lnTo>
                  <a:lnTo>
                    <a:pt x="434" y="443"/>
                  </a:lnTo>
                  <a:lnTo>
                    <a:pt x="412" y="401"/>
                  </a:lnTo>
                  <a:lnTo>
                    <a:pt x="389" y="360"/>
                  </a:lnTo>
                  <a:lnTo>
                    <a:pt x="362" y="322"/>
                  </a:lnTo>
                  <a:lnTo>
                    <a:pt x="333" y="287"/>
                  </a:lnTo>
                  <a:lnTo>
                    <a:pt x="304" y="253"/>
                  </a:lnTo>
                  <a:lnTo>
                    <a:pt x="272" y="223"/>
                  </a:lnTo>
                  <a:lnTo>
                    <a:pt x="240" y="194"/>
                  </a:lnTo>
                  <a:lnTo>
                    <a:pt x="208" y="169"/>
                  </a:lnTo>
                  <a:lnTo>
                    <a:pt x="176" y="145"/>
                  </a:lnTo>
                  <a:lnTo>
                    <a:pt x="144" y="125"/>
                  </a:lnTo>
                  <a:lnTo>
                    <a:pt x="114" y="107"/>
                  </a:lnTo>
                  <a:lnTo>
                    <a:pt x="84" y="93"/>
                  </a:lnTo>
                  <a:lnTo>
                    <a:pt x="55" y="81"/>
                  </a:lnTo>
                  <a:lnTo>
                    <a:pt x="29" y="73"/>
                  </a:lnTo>
                  <a:lnTo>
                    <a:pt x="27" y="72"/>
                  </a:lnTo>
                  <a:lnTo>
                    <a:pt x="23" y="71"/>
                  </a:lnTo>
                  <a:lnTo>
                    <a:pt x="17" y="68"/>
                  </a:lnTo>
                  <a:lnTo>
                    <a:pt x="10" y="62"/>
                  </a:lnTo>
                  <a:lnTo>
                    <a:pt x="4" y="55"/>
                  </a:lnTo>
                  <a:lnTo>
                    <a:pt x="1" y="45"/>
                  </a:lnTo>
                  <a:lnTo>
                    <a:pt x="0" y="33"/>
                  </a:lnTo>
                  <a:lnTo>
                    <a:pt x="1" y="31"/>
                  </a:lnTo>
                  <a:lnTo>
                    <a:pt x="2" y="27"/>
                  </a:lnTo>
                  <a:lnTo>
                    <a:pt x="4" y="21"/>
                  </a:lnTo>
                  <a:lnTo>
                    <a:pt x="8" y="14"/>
                  </a:lnTo>
                  <a:lnTo>
                    <a:pt x="15" y="7"/>
                  </a:lnTo>
                  <a:lnTo>
                    <a:pt x="24" y="2"/>
                  </a:lnTo>
                  <a:lnTo>
                    <a:pt x="38" y="0"/>
                  </a:lnTo>
                  <a:lnTo>
                    <a:pt x="39" y="0"/>
                  </a:lnTo>
                  <a:lnTo>
                    <a:pt x="44" y="0"/>
                  </a:lnTo>
                  <a:lnTo>
                    <a:pt x="53" y="0"/>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25" name="Shape 12625"/>
            <p:cNvSpPr/>
            <p:nvPr/>
          </p:nvSpPr>
          <p:spPr>
            <a:xfrm>
              <a:off x="3228975" y="3140075"/>
              <a:ext cx="127000" cy="185738"/>
            </a:xfrm>
            <a:custGeom>
              <a:avLst/>
              <a:gdLst/>
              <a:ahLst/>
              <a:cxnLst/>
              <a:rect l="0" t="0" r="0" b="0"/>
              <a:pathLst>
                <a:path w="1123" h="1641" extrusionOk="0">
                  <a:moveTo>
                    <a:pt x="800" y="0"/>
                  </a:moveTo>
                  <a:lnTo>
                    <a:pt x="1123" y="791"/>
                  </a:lnTo>
                  <a:lnTo>
                    <a:pt x="815" y="658"/>
                  </a:lnTo>
                  <a:lnTo>
                    <a:pt x="779" y="712"/>
                  </a:lnTo>
                  <a:lnTo>
                    <a:pt x="750" y="766"/>
                  </a:lnTo>
                  <a:lnTo>
                    <a:pt x="728" y="820"/>
                  </a:lnTo>
                  <a:lnTo>
                    <a:pt x="711" y="874"/>
                  </a:lnTo>
                  <a:lnTo>
                    <a:pt x="701" y="927"/>
                  </a:lnTo>
                  <a:lnTo>
                    <a:pt x="696" y="980"/>
                  </a:lnTo>
                  <a:lnTo>
                    <a:pt x="696" y="1032"/>
                  </a:lnTo>
                  <a:lnTo>
                    <a:pt x="700" y="1082"/>
                  </a:lnTo>
                  <a:lnTo>
                    <a:pt x="709" y="1132"/>
                  </a:lnTo>
                  <a:lnTo>
                    <a:pt x="721" y="1180"/>
                  </a:lnTo>
                  <a:lnTo>
                    <a:pt x="737" y="1226"/>
                  </a:lnTo>
                  <a:lnTo>
                    <a:pt x="756" y="1271"/>
                  </a:lnTo>
                  <a:lnTo>
                    <a:pt x="776" y="1313"/>
                  </a:lnTo>
                  <a:lnTo>
                    <a:pt x="799" y="1353"/>
                  </a:lnTo>
                  <a:lnTo>
                    <a:pt x="823" y="1391"/>
                  </a:lnTo>
                  <a:lnTo>
                    <a:pt x="849" y="1426"/>
                  </a:lnTo>
                  <a:lnTo>
                    <a:pt x="876" y="1458"/>
                  </a:lnTo>
                  <a:lnTo>
                    <a:pt x="902" y="1488"/>
                  </a:lnTo>
                  <a:lnTo>
                    <a:pt x="929" y="1515"/>
                  </a:lnTo>
                  <a:lnTo>
                    <a:pt x="955" y="1537"/>
                  </a:lnTo>
                  <a:lnTo>
                    <a:pt x="980" y="1556"/>
                  </a:lnTo>
                  <a:lnTo>
                    <a:pt x="1005" y="1572"/>
                  </a:lnTo>
                  <a:lnTo>
                    <a:pt x="1006" y="1573"/>
                  </a:lnTo>
                  <a:lnTo>
                    <a:pt x="1010" y="1576"/>
                  </a:lnTo>
                  <a:lnTo>
                    <a:pt x="1015" y="1580"/>
                  </a:lnTo>
                  <a:lnTo>
                    <a:pt x="1021" y="1586"/>
                  </a:lnTo>
                  <a:lnTo>
                    <a:pt x="1025" y="1595"/>
                  </a:lnTo>
                  <a:lnTo>
                    <a:pt x="1026" y="1605"/>
                  </a:lnTo>
                  <a:lnTo>
                    <a:pt x="1023" y="1618"/>
                  </a:lnTo>
                  <a:lnTo>
                    <a:pt x="1022" y="1620"/>
                  </a:lnTo>
                  <a:lnTo>
                    <a:pt x="1019" y="1624"/>
                  </a:lnTo>
                  <a:lnTo>
                    <a:pt x="1015" y="1629"/>
                  </a:lnTo>
                  <a:lnTo>
                    <a:pt x="1009" y="1635"/>
                  </a:lnTo>
                  <a:lnTo>
                    <a:pt x="1002" y="1639"/>
                  </a:lnTo>
                  <a:lnTo>
                    <a:pt x="992" y="1641"/>
                  </a:lnTo>
                  <a:lnTo>
                    <a:pt x="978" y="1640"/>
                  </a:lnTo>
                  <a:lnTo>
                    <a:pt x="977" y="1639"/>
                  </a:lnTo>
                  <a:lnTo>
                    <a:pt x="972" y="1638"/>
                  </a:lnTo>
                  <a:lnTo>
                    <a:pt x="963" y="1636"/>
                  </a:lnTo>
                  <a:lnTo>
                    <a:pt x="953" y="1634"/>
                  </a:lnTo>
                  <a:lnTo>
                    <a:pt x="938" y="1630"/>
                  </a:lnTo>
                  <a:lnTo>
                    <a:pt x="922" y="1625"/>
                  </a:lnTo>
                  <a:lnTo>
                    <a:pt x="903" y="1620"/>
                  </a:lnTo>
                  <a:lnTo>
                    <a:pt x="882" y="1612"/>
                  </a:lnTo>
                  <a:lnTo>
                    <a:pt x="859" y="1603"/>
                  </a:lnTo>
                  <a:lnTo>
                    <a:pt x="835" y="1594"/>
                  </a:lnTo>
                  <a:lnTo>
                    <a:pt x="809" y="1583"/>
                  </a:lnTo>
                  <a:lnTo>
                    <a:pt x="781" y="1571"/>
                  </a:lnTo>
                  <a:lnTo>
                    <a:pt x="754" y="1556"/>
                  </a:lnTo>
                  <a:lnTo>
                    <a:pt x="724" y="1540"/>
                  </a:lnTo>
                  <a:lnTo>
                    <a:pt x="694" y="1523"/>
                  </a:lnTo>
                  <a:lnTo>
                    <a:pt x="664" y="1503"/>
                  </a:lnTo>
                  <a:lnTo>
                    <a:pt x="633" y="1482"/>
                  </a:lnTo>
                  <a:lnTo>
                    <a:pt x="603" y="1458"/>
                  </a:lnTo>
                  <a:lnTo>
                    <a:pt x="573" y="1433"/>
                  </a:lnTo>
                  <a:lnTo>
                    <a:pt x="543" y="1405"/>
                  </a:lnTo>
                  <a:lnTo>
                    <a:pt x="513" y="1376"/>
                  </a:lnTo>
                  <a:lnTo>
                    <a:pt x="485" y="1343"/>
                  </a:lnTo>
                  <a:lnTo>
                    <a:pt x="457" y="1309"/>
                  </a:lnTo>
                  <a:lnTo>
                    <a:pt x="431" y="1272"/>
                  </a:lnTo>
                  <a:lnTo>
                    <a:pt x="407" y="1232"/>
                  </a:lnTo>
                  <a:lnTo>
                    <a:pt x="383" y="1190"/>
                  </a:lnTo>
                  <a:lnTo>
                    <a:pt x="361" y="1145"/>
                  </a:lnTo>
                  <a:lnTo>
                    <a:pt x="343" y="1097"/>
                  </a:lnTo>
                  <a:lnTo>
                    <a:pt x="325" y="1047"/>
                  </a:lnTo>
                  <a:lnTo>
                    <a:pt x="311" y="994"/>
                  </a:lnTo>
                  <a:lnTo>
                    <a:pt x="299" y="937"/>
                  </a:lnTo>
                  <a:lnTo>
                    <a:pt x="291" y="878"/>
                  </a:lnTo>
                  <a:lnTo>
                    <a:pt x="284" y="816"/>
                  </a:lnTo>
                  <a:lnTo>
                    <a:pt x="281" y="750"/>
                  </a:lnTo>
                  <a:lnTo>
                    <a:pt x="282" y="680"/>
                  </a:lnTo>
                  <a:lnTo>
                    <a:pt x="287" y="608"/>
                  </a:lnTo>
                  <a:lnTo>
                    <a:pt x="296" y="531"/>
                  </a:lnTo>
                  <a:lnTo>
                    <a:pt x="309" y="452"/>
                  </a:lnTo>
                  <a:lnTo>
                    <a:pt x="0" y="321"/>
                  </a:lnTo>
                  <a:lnTo>
                    <a:pt x="8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26" name="Shape 12626"/>
            <p:cNvSpPr/>
            <p:nvPr/>
          </p:nvSpPr>
          <p:spPr>
            <a:xfrm>
              <a:off x="3322638" y="3133725"/>
              <a:ext cx="184150" cy="220663"/>
            </a:xfrm>
            <a:custGeom>
              <a:avLst/>
              <a:gdLst/>
              <a:ahLst/>
              <a:cxnLst/>
              <a:rect l="0" t="0" r="0" b="0"/>
              <a:pathLst>
                <a:path w="1627" h="1948" extrusionOk="0">
                  <a:moveTo>
                    <a:pt x="800" y="530"/>
                  </a:moveTo>
                  <a:lnTo>
                    <a:pt x="782" y="532"/>
                  </a:lnTo>
                  <a:lnTo>
                    <a:pt x="765" y="542"/>
                  </a:lnTo>
                  <a:lnTo>
                    <a:pt x="752" y="554"/>
                  </a:lnTo>
                  <a:lnTo>
                    <a:pt x="744" y="570"/>
                  </a:lnTo>
                  <a:lnTo>
                    <a:pt x="741" y="588"/>
                  </a:lnTo>
                  <a:lnTo>
                    <a:pt x="741" y="630"/>
                  </a:lnTo>
                  <a:lnTo>
                    <a:pt x="710" y="642"/>
                  </a:lnTo>
                  <a:lnTo>
                    <a:pt x="681" y="658"/>
                  </a:lnTo>
                  <a:lnTo>
                    <a:pt x="657" y="679"/>
                  </a:lnTo>
                  <a:lnTo>
                    <a:pt x="634" y="703"/>
                  </a:lnTo>
                  <a:lnTo>
                    <a:pt x="616" y="730"/>
                  </a:lnTo>
                  <a:lnTo>
                    <a:pt x="603" y="761"/>
                  </a:lnTo>
                  <a:lnTo>
                    <a:pt x="595" y="793"/>
                  </a:lnTo>
                  <a:lnTo>
                    <a:pt x="592" y="827"/>
                  </a:lnTo>
                  <a:lnTo>
                    <a:pt x="595" y="861"/>
                  </a:lnTo>
                  <a:lnTo>
                    <a:pt x="603" y="892"/>
                  </a:lnTo>
                  <a:lnTo>
                    <a:pt x="615" y="922"/>
                  </a:lnTo>
                  <a:lnTo>
                    <a:pt x="633" y="948"/>
                  </a:lnTo>
                  <a:lnTo>
                    <a:pt x="653" y="973"/>
                  </a:lnTo>
                  <a:lnTo>
                    <a:pt x="677" y="993"/>
                  </a:lnTo>
                  <a:lnTo>
                    <a:pt x="705" y="1011"/>
                  </a:lnTo>
                  <a:lnTo>
                    <a:pt x="735" y="1023"/>
                  </a:lnTo>
                  <a:lnTo>
                    <a:pt x="766" y="1031"/>
                  </a:lnTo>
                  <a:lnTo>
                    <a:pt x="800" y="1033"/>
                  </a:lnTo>
                  <a:lnTo>
                    <a:pt x="824" y="1036"/>
                  </a:lnTo>
                  <a:lnTo>
                    <a:pt x="844" y="1045"/>
                  </a:lnTo>
                  <a:lnTo>
                    <a:pt x="863" y="1060"/>
                  </a:lnTo>
                  <a:lnTo>
                    <a:pt x="876" y="1077"/>
                  </a:lnTo>
                  <a:lnTo>
                    <a:pt x="885" y="1098"/>
                  </a:lnTo>
                  <a:lnTo>
                    <a:pt x="889" y="1122"/>
                  </a:lnTo>
                  <a:lnTo>
                    <a:pt x="885" y="1145"/>
                  </a:lnTo>
                  <a:lnTo>
                    <a:pt x="876" y="1167"/>
                  </a:lnTo>
                  <a:lnTo>
                    <a:pt x="863" y="1184"/>
                  </a:lnTo>
                  <a:lnTo>
                    <a:pt x="844" y="1198"/>
                  </a:lnTo>
                  <a:lnTo>
                    <a:pt x="824" y="1206"/>
                  </a:lnTo>
                  <a:lnTo>
                    <a:pt x="800" y="1211"/>
                  </a:lnTo>
                  <a:lnTo>
                    <a:pt x="782" y="1209"/>
                  </a:lnTo>
                  <a:lnTo>
                    <a:pt x="764" y="1202"/>
                  </a:lnTo>
                  <a:lnTo>
                    <a:pt x="749" y="1194"/>
                  </a:lnTo>
                  <a:lnTo>
                    <a:pt x="736" y="1182"/>
                  </a:lnTo>
                  <a:lnTo>
                    <a:pt x="722" y="1172"/>
                  </a:lnTo>
                  <a:lnTo>
                    <a:pt x="709" y="1166"/>
                  </a:lnTo>
                  <a:lnTo>
                    <a:pt x="693" y="1164"/>
                  </a:lnTo>
                  <a:lnTo>
                    <a:pt x="678" y="1165"/>
                  </a:lnTo>
                  <a:lnTo>
                    <a:pt x="664" y="1170"/>
                  </a:lnTo>
                  <a:lnTo>
                    <a:pt x="651" y="1179"/>
                  </a:lnTo>
                  <a:lnTo>
                    <a:pt x="641" y="1191"/>
                  </a:lnTo>
                  <a:lnTo>
                    <a:pt x="635" y="1205"/>
                  </a:lnTo>
                  <a:lnTo>
                    <a:pt x="632" y="1221"/>
                  </a:lnTo>
                  <a:lnTo>
                    <a:pt x="634" y="1236"/>
                  </a:lnTo>
                  <a:lnTo>
                    <a:pt x="639" y="1250"/>
                  </a:lnTo>
                  <a:lnTo>
                    <a:pt x="648" y="1263"/>
                  </a:lnTo>
                  <a:lnTo>
                    <a:pt x="668" y="1282"/>
                  </a:lnTo>
                  <a:lnTo>
                    <a:pt x="690" y="1297"/>
                  </a:lnTo>
                  <a:lnTo>
                    <a:pt x="715" y="1309"/>
                  </a:lnTo>
                  <a:lnTo>
                    <a:pt x="740" y="1319"/>
                  </a:lnTo>
                  <a:lnTo>
                    <a:pt x="740" y="1360"/>
                  </a:lnTo>
                  <a:lnTo>
                    <a:pt x="743" y="1379"/>
                  </a:lnTo>
                  <a:lnTo>
                    <a:pt x="751" y="1395"/>
                  </a:lnTo>
                  <a:lnTo>
                    <a:pt x="764" y="1407"/>
                  </a:lnTo>
                  <a:lnTo>
                    <a:pt x="781" y="1416"/>
                  </a:lnTo>
                  <a:lnTo>
                    <a:pt x="799" y="1419"/>
                  </a:lnTo>
                  <a:lnTo>
                    <a:pt x="818" y="1417"/>
                  </a:lnTo>
                  <a:lnTo>
                    <a:pt x="834" y="1407"/>
                  </a:lnTo>
                  <a:lnTo>
                    <a:pt x="847" y="1395"/>
                  </a:lnTo>
                  <a:lnTo>
                    <a:pt x="856" y="1379"/>
                  </a:lnTo>
                  <a:lnTo>
                    <a:pt x="859" y="1360"/>
                  </a:lnTo>
                  <a:lnTo>
                    <a:pt x="859" y="1319"/>
                  </a:lnTo>
                  <a:lnTo>
                    <a:pt x="890" y="1306"/>
                  </a:lnTo>
                  <a:lnTo>
                    <a:pt x="917" y="1290"/>
                  </a:lnTo>
                  <a:lnTo>
                    <a:pt x="943" y="1270"/>
                  </a:lnTo>
                  <a:lnTo>
                    <a:pt x="965" y="1245"/>
                  </a:lnTo>
                  <a:lnTo>
                    <a:pt x="982" y="1218"/>
                  </a:lnTo>
                  <a:lnTo>
                    <a:pt x="995" y="1188"/>
                  </a:lnTo>
                  <a:lnTo>
                    <a:pt x="1004" y="1155"/>
                  </a:lnTo>
                  <a:lnTo>
                    <a:pt x="1007" y="1122"/>
                  </a:lnTo>
                  <a:lnTo>
                    <a:pt x="1005" y="1088"/>
                  </a:lnTo>
                  <a:lnTo>
                    <a:pt x="996" y="1057"/>
                  </a:lnTo>
                  <a:lnTo>
                    <a:pt x="984" y="1027"/>
                  </a:lnTo>
                  <a:lnTo>
                    <a:pt x="967" y="1000"/>
                  </a:lnTo>
                  <a:lnTo>
                    <a:pt x="946" y="975"/>
                  </a:lnTo>
                  <a:lnTo>
                    <a:pt x="921" y="956"/>
                  </a:lnTo>
                  <a:lnTo>
                    <a:pt x="895" y="938"/>
                  </a:lnTo>
                  <a:lnTo>
                    <a:pt x="865" y="926"/>
                  </a:lnTo>
                  <a:lnTo>
                    <a:pt x="833" y="918"/>
                  </a:lnTo>
                  <a:lnTo>
                    <a:pt x="799" y="916"/>
                  </a:lnTo>
                  <a:lnTo>
                    <a:pt x="776" y="913"/>
                  </a:lnTo>
                  <a:lnTo>
                    <a:pt x="754" y="904"/>
                  </a:lnTo>
                  <a:lnTo>
                    <a:pt x="737" y="889"/>
                  </a:lnTo>
                  <a:lnTo>
                    <a:pt x="722" y="872"/>
                  </a:lnTo>
                  <a:lnTo>
                    <a:pt x="713" y="851"/>
                  </a:lnTo>
                  <a:lnTo>
                    <a:pt x="710" y="827"/>
                  </a:lnTo>
                  <a:lnTo>
                    <a:pt x="713" y="804"/>
                  </a:lnTo>
                  <a:lnTo>
                    <a:pt x="722" y="782"/>
                  </a:lnTo>
                  <a:lnTo>
                    <a:pt x="737" y="765"/>
                  </a:lnTo>
                  <a:lnTo>
                    <a:pt x="754" y="751"/>
                  </a:lnTo>
                  <a:lnTo>
                    <a:pt x="776" y="741"/>
                  </a:lnTo>
                  <a:lnTo>
                    <a:pt x="799" y="738"/>
                  </a:lnTo>
                  <a:lnTo>
                    <a:pt x="818" y="740"/>
                  </a:lnTo>
                  <a:lnTo>
                    <a:pt x="834" y="747"/>
                  </a:lnTo>
                  <a:lnTo>
                    <a:pt x="851" y="755"/>
                  </a:lnTo>
                  <a:lnTo>
                    <a:pt x="864" y="767"/>
                  </a:lnTo>
                  <a:lnTo>
                    <a:pt x="876" y="777"/>
                  </a:lnTo>
                  <a:lnTo>
                    <a:pt x="891" y="783"/>
                  </a:lnTo>
                  <a:lnTo>
                    <a:pt x="906" y="785"/>
                  </a:lnTo>
                  <a:lnTo>
                    <a:pt x="920" y="784"/>
                  </a:lnTo>
                  <a:lnTo>
                    <a:pt x="935" y="779"/>
                  </a:lnTo>
                  <a:lnTo>
                    <a:pt x="948" y="770"/>
                  </a:lnTo>
                  <a:lnTo>
                    <a:pt x="958" y="757"/>
                  </a:lnTo>
                  <a:lnTo>
                    <a:pt x="965" y="743"/>
                  </a:lnTo>
                  <a:lnTo>
                    <a:pt x="968" y="728"/>
                  </a:lnTo>
                  <a:lnTo>
                    <a:pt x="966" y="713"/>
                  </a:lnTo>
                  <a:lnTo>
                    <a:pt x="960" y="699"/>
                  </a:lnTo>
                  <a:lnTo>
                    <a:pt x="951" y="686"/>
                  </a:lnTo>
                  <a:lnTo>
                    <a:pt x="931" y="667"/>
                  </a:lnTo>
                  <a:lnTo>
                    <a:pt x="909" y="652"/>
                  </a:lnTo>
                  <a:lnTo>
                    <a:pt x="884" y="639"/>
                  </a:lnTo>
                  <a:lnTo>
                    <a:pt x="859" y="630"/>
                  </a:lnTo>
                  <a:lnTo>
                    <a:pt x="859" y="588"/>
                  </a:lnTo>
                  <a:lnTo>
                    <a:pt x="856" y="570"/>
                  </a:lnTo>
                  <a:lnTo>
                    <a:pt x="847" y="554"/>
                  </a:lnTo>
                  <a:lnTo>
                    <a:pt x="835" y="542"/>
                  </a:lnTo>
                  <a:lnTo>
                    <a:pt x="819" y="532"/>
                  </a:lnTo>
                  <a:lnTo>
                    <a:pt x="800" y="530"/>
                  </a:lnTo>
                  <a:close/>
                  <a:moveTo>
                    <a:pt x="816" y="0"/>
                  </a:moveTo>
                  <a:lnTo>
                    <a:pt x="892" y="3"/>
                  </a:lnTo>
                  <a:lnTo>
                    <a:pt x="966" y="11"/>
                  </a:lnTo>
                  <a:lnTo>
                    <a:pt x="1037" y="26"/>
                  </a:lnTo>
                  <a:lnTo>
                    <a:pt x="1108" y="44"/>
                  </a:lnTo>
                  <a:lnTo>
                    <a:pt x="1103" y="61"/>
                  </a:lnTo>
                  <a:lnTo>
                    <a:pt x="1101" y="78"/>
                  </a:lnTo>
                  <a:lnTo>
                    <a:pt x="1101" y="79"/>
                  </a:lnTo>
                  <a:lnTo>
                    <a:pt x="1100" y="110"/>
                  </a:lnTo>
                  <a:lnTo>
                    <a:pt x="1104" y="140"/>
                  </a:lnTo>
                  <a:lnTo>
                    <a:pt x="1113" y="166"/>
                  </a:lnTo>
                  <a:lnTo>
                    <a:pt x="1127" y="191"/>
                  </a:lnTo>
                  <a:lnTo>
                    <a:pt x="1143" y="212"/>
                  </a:lnTo>
                  <a:lnTo>
                    <a:pt x="1163" y="231"/>
                  </a:lnTo>
                  <a:lnTo>
                    <a:pt x="1184" y="246"/>
                  </a:lnTo>
                  <a:lnTo>
                    <a:pt x="1208" y="257"/>
                  </a:lnTo>
                  <a:lnTo>
                    <a:pt x="1231" y="265"/>
                  </a:lnTo>
                  <a:lnTo>
                    <a:pt x="1281" y="287"/>
                  </a:lnTo>
                  <a:lnTo>
                    <a:pt x="1324" y="310"/>
                  </a:lnTo>
                  <a:lnTo>
                    <a:pt x="1364" y="336"/>
                  </a:lnTo>
                  <a:lnTo>
                    <a:pt x="1400" y="364"/>
                  </a:lnTo>
                  <a:lnTo>
                    <a:pt x="1432" y="394"/>
                  </a:lnTo>
                  <a:lnTo>
                    <a:pt x="1459" y="424"/>
                  </a:lnTo>
                  <a:lnTo>
                    <a:pt x="1484" y="456"/>
                  </a:lnTo>
                  <a:lnTo>
                    <a:pt x="1506" y="489"/>
                  </a:lnTo>
                  <a:lnTo>
                    <a:pt x="1524" y="522"/>
                  </a:lnTo>
                  <a:lnTo>
                    <a:pt x="1539" y="555"/>
                  </a:lnTo>
                  <a:lnTo>
                    <a:pt x="1553" y="587"/>
                  </a:lnTo>
                  <a:lnTo>
                    <a:pt x="1563" y="620"/>
                  </a:lnTo>
                  <a:lnTo>
                    <a:pt x="1571" y="652"/>
                  </a:lnTo>
                  <a:lnTo>
                    <a:pt x="1576" y="681"/>
                  </a:lnTo>
                  <a:lnTo>
                    <a:pt x="1582" y="710"/>
                  </a:lnTo>
                  <a:lnTo>
                    <a:pt x="1584" y="736"/>
                  </a:lnTo>
                  <a:lnTo>
                    <a:pt x="1585" y="761"/>
                  </a:lnTo>
                  <a:lnTo>
                    <a:pt x="1585" y="782"/>
                  </a:lnTo>
                  <a:lnTo>
                    <a:pt x="1584" y="802"/>
                  </a:lnTo>
                  <a:lnTo>
                    <a:pt x="1582" y="817"/>
                  </a:lnTo>
                  <a:lnTo>
                    <a:pt x="1035" y="729"/>
                  </a:lnTo>
                  <a:lnTo>
                    <a:pt x="1627" y="1522"/>
                  </a:lnTo>
                  <a:lnTo>
                    <a:pt x="1584" y="1580"/>
                  </a:lnTo>
                  <a:lnTo>
                    <a:pt x="1537" y="1634"/>
                  </a:lnTo>
                  <a:lnTo>
                    <a:pt x="1486" y="1685"/>
                  </a:lnTo>
                  <a:lnTo>
                    <a:pt x="1432" y="1732"/>
                  </a:lnTo>
                  <a:lnTo>
                    <a:pt x="1374" y="1774"/>
                  </a:lnTo>
                  <a:lnTo>
                    <a:pt x="1314" y="1813"/>
                  </a:lnTo>
                  <a:lnTo>
                    <a:pt x="1249" y="1848"/>
                  </a:lnTo>
                  <a:lnTo>
                    <a:pt x="1183" y="1877"/>
                  </a:lnTo>
                  <a:lnTo>
                    <a:pt x="1113" y="1902"/>
                  </a:lnTo>
                  <a:lnTo>
                    <a:pt x="1043" y="1922"/>
                  </a:lnTo>
                  <a:lnTo>
                    <a:pt x="969" y="1937"/>
                  </a:lnTo>
                  <a:lnTo>
                    <a:pt x="894" y="1945"/>
                  </a:lnTo>
                  <a:lnTo>
                    <a:pt x="817" y="1948"/>
                  </a:lnTo>
                  <a:lnTo>
                    <a:pt x="743" y="1945"/>
                  </a:lnTo>
                  <a:lnTo>
                    <a:pt x="671" y="1938"/>
                  </a:lnTo>
                  <a:lnTo>
                    <a:pt x="600" y="1924"/>
                  </a:lnTo>
                  <a:lnTo>
                    <a:pt x="531" y="1906"/>
                  </a:lnTo>
                  <a:lnTo>
                    <a:pt x="465" y="1884"/>
                  </a:lnTo>
                  <a:lnTo>
                    <a:pt x="401" y="1856"/>
                  </a:lnTo>
                  <a:lnTo>
                    <a:pt x="338" y="1824"/>
                  </a:lnTo>
                  <a:lnTo>
                    <a:pt x="279" y="1789"/>
                  </a:lnTo>
                  <a:lnTo>
                    <a:pt x="299" y="1768"/>
                  </a:lnTo>
                  <a:lnTo>
                    <a:pt x="315" y="1746"/>
                  </a:lnTo>
                  <a:lnTo>
                    <a:pt x="326" y="1721"/>
                  </a:lnTo>
                  <a:lnTo>
                    <a:pt x="326" y="1721"/>
                  </a:lnTo>
                  <a:lnTo>
                    <a:pt x="335" y="1691"/>
                  </a:lnTo>
                  <a:lnTo>
                    <a:pt x="338" y="1660"/>
                  </a:lnTo>
                  <a:lnTo>
                    <a:pt x="336" y="1633"/>
                  </a:lnTo>
                  <a:lnTo>
                    <a:pt x="329" y="1605"/>
                  </a:lnTo>
                  <a:lnTo>
                    <a:pt x="319" y="1581"/>
                  </a:lnTo>
                  <a:lnTo>
                    <a:pt x="304" y="1558"/>
                  </a:lnTo>
                  <a:lnTo>
                    <a:pt x="287" y="1538"/>
                  </a:lnTo>
                  <a:lnTo>
                    <a:pt x="267" y="1521"/>
                  </a:lnTo>
                  <a:lnTo>
                    <a:pt x="246" y="1507"/>
                  </a:lnTo>
                  <a:lnTo>
                    <a:pt x="234" y="1498"/>
                  </a:lnTo>
                  <a:lnTo>
                    <a:pt x="217" y="1486"/>
                  </a:lnTo>
                  <a:lnTo>
                    <a:pt x="199" y="1469"/>
                  </a:lnTo>
                  <a:lnTo>
                    <a:pt x="178" y="1448"/>
                  </a:lnTo>
                  <a:lnTo>
                    <a:pt x="158" y="1425"/>
                  </a:lnTo>
                  <a:lnTo>
                    <a:pt x="135" y="1398"/>
                  </a:lnTo>
                  <a:lnTo>
                    <a:pt x="113" y="1369"/>
                  </a:lnTo>
                  <a:lnTo>
                    <a:pt x="92" y="1337"/>
                  </a:lnTo>
                  <a:lnTo>
                    <a:pt x="71" y="1302"/>
                  </a:lnTo>
                  <a:lnTo>
                    <a:pt x="52" y="1266"/>
                  </a:lnTo>
                  <a:lnTo>
                    <a:pt x="35" y="1228"/>
                  </a:lnTo>
                  <a:lnTo>
                    <a:pt x="21" y="1188"/>
                  </a:lnTo>
                  <a:lnTo>
                    <a:pt x="10" y="1147"/>
                  </a:lnTo>
                  <a:lnTo>
                    <a:pt x="4" y="1104"/>
                  </a:lnTo>
                  <a:lnTo>
                    <a:pt x="0" y="1062"/>
                  </a:lnTo>
                  <a:lnTo>
                    <a:pt x="3" y="1019"/>
                  </a:lnTo>
                  <a:lnTo>
                    <a:pt x="11" y="974"/>
                  </a:lnTo>
                  <a:lnTo>
                    <a:pt x="25" y="930"/>
                  </a:lnTo>
                  <a:lnTo>
                    <a:pt x="46" y="887"/>
                  </a:lnTo>
                  <a:lnTo>
                    <a:pt x="553" y="1106"/>
                  </a:lnTo>
                  <a:lnTo>
                    <a:pt x="190" y="223"/>
                  </a:lnTo>
                  <a:lnTo>
                    <a:pt x="249" y="180"/>
                  </a:lnTo>
                  <a:lnTo>
                    <a:pt x="311" y="140"/>
                  </a:lnTo>
                  <a:lnTo>
                    <a:pt x="375" y="104"/>
                  </a:lnTo>
                  <a:lnTo>
                    <a:pt x="443" y="74"/>
                  </a:lnTo>
                  <a:lnTo>
                    <a:pt x="514" y="48"/>
                  </a:lnTo>
                  <a:lnTo>
                    <a:pt x="586" y="28"/>
                  </a:lnTo>
                  <a:lnTo>
                    <a:pt x="661" y="12"/>
                  </a:lnTo>
                  <a:lnTo>
                    <a:pt x="738" y="3"/>
                  </a:lnTo>
                  <a:lnTo>
                    <a:pt x="8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27" name="Shape 12627"/>
          <p:cNvGrpSpPr/>
          <p:nvPr/>
        </p:nvGrpSpPr>
        <p:grpSpPr>
          <a:xfrm>
            <a:off x="3608321" y="1352730"/>
            <a:ext cx="232767" cy="171919"/>
            <a:chOff x="3638550" y="2997200"/>
            <a:chExt cx="382588" cy="282575"/>
          </a:xfrm>
        </p:grpSpPr>
        <p:sp>
          <p:nvSpPr>
            <p:cNvPr id="12628" name="Shape 12628"/>
            <p:cNvSpPr/>
            <p:nvPr/>
          </p:nvSpPr>
          <p:spPr>
            <a:xfrm>
              <a:off x="3638550" y="3098800"/>
              <a:ext cx="382588" cy="180975"/>
            </a:xfrm>
            <a:custGeom>
              <a:avLst/>
              <a:gdLst/>
              <a:ahLst/>
              <a:cxnLst/>
              <a:rect l="0" t="0" r="0" b="0"/>
              <a:pathLst>
                <a:path w="3374" h="1605" extrusionOk="0">
                  <a:moveTo>
                    <a:pt x="392" y="0"/>
                  </a:moveTo>
                  <a:lnTo>
                    <a:pt x="3374" y="0"/>
                  </a:lnTo>
                  <a:lnTo>
                    <a:pt x="2982" y="1605"/>
                  </a:lnTo>
                  <a:lnTo>
                    <a:pt x="0" y="1605"/>
                  </a:lnTo>
                  <a:lnTo>
                    <a:pt x="3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29" name="Shape 12629"/>
            <p:cNvSpPr/>
            <p:nvPr/>
          </p:nvSpPr>
          <p:spPr>
            <a:xfrm>
              <a:off x="3638550" y="2997200"/>
              <a:ext cx="338138" cy="204788"/>
            </a:xfrm>
            <a:custGeom>
              <a:avLst/>
              <a:gdLst/>
              <a:ahLst/>
              <a:cxnLst/>
              <a:rect l="0" t="0" r="0" b="0"/>
              <a:pathLst>
                <a:path w="2982" h="1809" extrusionOk="0">
                  <a:moveTo>
                    <a:pt x="0" y="0"/>
                  </a:moveTo>
                  <a:lnTo>
                    <a:pt x="906" y="0"/>
                  </a:lnTo>
                  <a:lnTo>
                    <a:pt x="1199" y="458"/>
                  </a:lnTo>
                  <a:lnTo>
                    <a:pt x="2982" y="458"/>
                  </a:lnTo>
                  <a:lnTo>
                    <a:pt x="2982" y="729"/>
                  </a:lnTo>
                  <a:lnTo>
                    <a:pt x="263" y="729"/>
                  </a:lnTo>
                  <a:lnTo>
                    <a:pt x="0" y="180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30" name="Shape 12630"/>
          <p:cNvGrpSpPr/>
          <p:nvPr/>
        </p:nvGrpSpPr>
        <p:grpSpPr>
          <a:xfrm>
            <a:off x="4158005" y="1322788"/>
            <a:ext cx="231801" cy="231801"/>
            <a:chOff x="4429125" y="2987675"/>
            <a:chExt cx="381001" cy="381001"/>
          </a:xfrm>
        </p:grpSpPr>
        <p:sp>
          <p:nvSpPr>
            <p:cNvPr id="12631" name="Shape 12631"/>
            <p:cNvSpPr/>
            <p:nvPr/>
          </p:nvSpPr>
          <p:spPr>
            <a:xfrm>
              <a:off x="4429125" y="3071813"/>
              <a:ext cx="276225" cy="84138"/>
            </a:xfrm>
            <a:custGeom>
              <a:avLst/>
              <a:gdLst/>
              <a:ahLst/>
              <a:cxnLst/>
              <a:rect l="0" t="0" r="0" b="0"/>
              <a:pathLst>
                <a:path w="2434" h="746" extrusionOk="0">
                  <a:moveTo>
                    <a:pt x="2434" y="0"/>
                  </a:moveTo>
                  <a:lnTo>
                    <a:pt x="2434" y="271"/>
                  </a:lnTo>
                  <a:lnTo>
                    <a:pt x="2345" y="262"/>
                  </a:lnTo>
                  <a:lnTo>
                    <a:pt x="2255" y="259"/>
                  </a:lnTo>
                  <a:lnTo>
                    <a:pt x="2169" y="262"/>
                  </a:lnTo>
                  <a:lnTo>
                    <a:pt x="2084" y="270"/>
                  </a:lnTo>
                  <a:lnTo>
                    <a:pt x="2001" y="284"/>
                  </a:lnTo>
                  <a:lnTo>
                    <a:pt x="1920" y="304"/>
                  </a:lnTo>
                  <a:lnTo>
                    <a:pt x="1840" y="328"/>
                  </a:lnTo>
                  <a:lnTo>
                    <a:pt x="1765" y="357"/>
                  </a:lnTo>
                  <a:lnTo>
                    <a:pt x="1690" y="391"/>
                  </a:lnTo>
                  <a:lnTo>
                    <a:pt x="1618" y="430"/>
                  </a:lnTo>
                  <a:lnTo>
                    <a:pt x="1550" y="473"/>
                  </a:lnTo>
                  <a:lnTo>
                    <a:pt x="1484" y="520"/>
                  </a:lnTo>
                  <a:lnTo>
                    <a:pt x="1422" y="571"/>
                  </a:lnTo>
                  <a:lnTo>
                    <a:pt x="1362" y="625"/>
                  </a:lnTo>
                  <a:lnTo>
                    <a:pt x="1307" y="683"/>
                  </a:lnTo>
                  <a:lnTo>
                    <a:pt x="1255" y="746"/>
                  </a:lnTo>
                  <a:lnTo>
                    <a:pt x="1251" y="746"/>
                  </a:lnTo>
                  <a:lnTo>
                    <a:pt x="1240" y="746"/>
                  </a:lnTo>
                  <a:lnTo>
                    <a:pt x="1225" y="745"/>
                  </a:lnTo>
                  <a:lnTo>
                    <a:pt x="1205" y="745"/>
                  </a:lnTo>
                  <a:lnTo>
                    <a:pt x="1179" y="744"/>
                  </a:lnTo>
                  <a:lnTo>
                    <a:pt x="1148" y="742"/>
                  </a:lnTo>
                  <a:lnTo>
                    <a:pt x="1115" y="740"/>
                  </a:lnTo>
                  <a:lnTo>
                    <a:pt x="1077" y="738"/>
                  </a:lnTo>
                  <a:lnTo>
                    <a:pt x="1036" y="735"/>
                  </a:lnTo>
                  <a:lnTo>
                    <a:pt x="992" y="732"/>
                  </a:lnTo>
                  <a:lnTo>
                    <a:pt x="945" y="728"/>
                  </a:lnTo>
                  <a:lnTo>
                    <a:pt x="896" y="723"/>
                  </a:lnTo>
                  <a:lnTo>
                    <a:pt x="845" y="717"/>
                  </a:lnTo>
                  <a:lnTo>
                    <a:pt x="792" y="711"/>
                  </a:lnTo>
                  <a:lnTo>
                    <a:pt x="739" y="704"/>
                  </a:lnTo>
                  <a:lnTo>
                    <a:pt x="685" y="696"/>
                  </a:lnTo>
                  <a:lnTo>
                    <a:pt x="631" y="686"/>
                  </a:lnTo>
                  <a:lnTo>
                    <a:pt x="576" y="676"/>
                  </a:lnTo>
                  <a:lnTo>
                    <a:pt x="521" y="664"/>
                  </a:lnTo>
                  <a:lnTo>
                    <a:pt x="468" y="652"/>
                  </a:lnTo>
                  <a:lnTo>
                    <a:pt x="416" y="637"/>
                  </a:lnTo>
                  <a:lnTo>
                    <a:pt x="364" y="622"/>
                  </a:lnTo>
                  <a:lnTo>
                    <a:pt x="315" y="606"/>
                  </a:lnTo>
                  <a:lnTo>
                    <a:pt x="267" y="587"/>
                  </a:lnTo>
                  <a:lnTo>
                    <a:pt x="223" y="568"/>
                  </a:lnTo>
                  <a:lnTo>
                    <a:pt x="181" y="547"/>
                  </a:lnTo>
                  <a:lnTo>
                    <a:pt x="142" y="524"/>
                  </a:lnTo>
                  <a:lnTo>
                    <a:pt x="108" y="500"/>
                  </a:lnTo>
                  <a:lnTo>
                    <a:pt x="77" y="474"/>
                  </a:lnTo>
                  <a:lnTo>
                    <a:pt x="50" y="446"/>
                  </a:lnTo>
                  <a:lnTo>
                    <a:pt x="29" y="416"/>
                  </a:lnTo>
                  <a:lnTo>
                    <a:pt x="11" y="385"/>
                  </a:lnTo>
                  <a:lnTo>
                    <a:pt x="0" y="351"/>
                  </a:lnTo>
                  <a:lnTo>
                    <a:pt x="0" y="3"/>
                  </a:lnTo>
                  <a:lnTo>
                    <a:pt x="39" y="33"/>
                  </a:lnTo>
                  <a:lnTo>
                    <a:pt x="83" y="62"/>
                  </a:lnTo>
                  <a:lnTo>
                    <a:pt x="134" y="89"/>
                  </a:lnTo>
                  <a:lnTo>
                    <a:pt x="190" y="116"/>
                  </a:lnTo>
                  <a:lnTo>
                    <a:pt x="253" y="140"/>
                  </a:lnTo>
                  <a:lnTo>
                    <a:pt x="320" y="164"/>
                  </a:lnTo>
                  <a:lnTo>
                    <a:pt x="392" y="185"/>
                  </a:lnTo>
                  <a:lnTo>
                    <a:pt x="470" y="205"/>
                  </a:lnTo>
                  <a:lnTo>
                    <a:pt x="551" y="222"/>
                  </a:lnTo>
                  <a:lnTo>
                    <a:pt x="637" y="237"/>
                  </a:lnTo>
                  <a:lnTo>
                    <a:pt x="726" y="251"/>
                  </a:lnTo>
                  <a:lnTo>
                    <a:pt x="818" y="262"/>
                  </a:lnTo>
                  <a:lnTo>
                    <a:pt x="913" y="271"/>
                  </a:lnTo>
                  <a:lnTo>
                    <a:pt x="1012" y="277"/>
                  </a:lnTo>
                  <a:lnTo>
                    <a:pt x="1113" y="281"/>
                  </a:lnTo>
                  <a:lnTo>
                    <a:pt x="1216" y="283"/>
                  </a:lnTo>
                  <a:lnTo>
                    <a:pt x="1320" y="281"/>
                  </a:lnTo>
                  <a:lnTo>
                    <a:pt x="1422" y="277"/>
                  </a:lnTo>
                  <a:lnTo>
                    <a:pt x="1520" y="271"/>
                  </a:lnTo>
                  <a:lnTo>
                    <a:pt x="1616" y="262"/>
                  </a:lnTo>
                  <a:lnTo>
                    <a:pt x="1709" y="251"/>
                  </a:lnTo>
                  <a:lnTo>
                    <a:pt x="1798" y="237"/>
                  </a:lnTo>
                  <a:lnTo>
                    <a:pt x="1884" y="221"/>
                  </a:lnTo>
                  <a:lnTo>
                    <a:pt x="1966" y="204"/>
                  </a:lnTo>
                  <a:lnTo>
                    <a:pt x="2043" y="184"/>
                  </a:lnTo>
                  <a:lnTo>
                    <a:pt x="2116" y="163"/>
                  </a:lnTo>
                  <a:lnTo>
                    <a:pt x="2183" y="139"/>
                  </a:lnTo>
                  <a:lnTo>
                    <a:pt x="2246" y="115"/>
                  </a:lnTo>
                  <a:lnTo>
                    <a:pt x="2302" y="88"/>
                  </a:lnTo>
                  <a:lnTo>
                    <a:pt x="2352" y="61"/>
                  </a:lnTo>
                  <a:lnTo>
                    <a:pt x="2397" y="31"/>
                  </a:lnTo>
                  <a:lnTo>
                    <a:pt x="24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2" name="Shape 12632"/>
            <p:cNvSpPr/>
            <p:nvPr/>
          </p:nvSpPr>
          <p:spPr>
            <a:xfrm>
              <a:off x="4429125" y="3141663"/>
              <a:ext cx="130175" cy="85725"/>
            </a:xfrm>
            <a:custGeom>
              <a:avLst/>
              <a:gdLst/>
              <a:ahLst/>
              <a:cxnLst/>
              <a:rect l="0" t="0" r="0" b="0"/>
              <a:pathLst>
                <a:path w="1150" h="744" extrusionOk="0">
                  <a:moveTo>
                    <a:pt x="1" y="0"/>
                  </a:moveTo>
                  <a:lnTo>
                    <a:pt x="37" y="30"/>
                  </a:lnTo>
                  <a:lnTo>
                    <a:pt x="80" y="57"/>
                  </a:lnTo>
                  <a:lnTo>
                    <a:pt x="128" y="84"/>
                  </a:lnTo>
                  <a:lnTo>
                    <a:pt x="181" y="109"/>
                  </a:lnTo>
                  <a:lnTo>
                    <a:pt x="240" y="133"/>
                  </a:lnTo>
                  <a:lnTo>
                    <a:pt x="303" y="155"/>
                  </a:lnTo>
                  <a:lnTo>
                    <a:pt x="372" y="177"/>
                  </a:lnTo>
                  <a:lnTo>
                    <a:pt x="444" y="196"/>
                  </a:lnTo>
                  <a:lnTo>
                    <a:pt x="521" y="214"/>
                  </a:lnTo>
                  <a:lnTo>
                    <a:pt x="602" y="229"/>
                  </a:lnTo>
                  <a:lnTo>
                    <a:pt x="686" y="243"/>
                  </a:lnTo>
                  <a:lnTo>
                    <a:pt x="773" y="254"/>
                  </a:lnTo>
                  <a:lnTo>
                    <a:pt x="864" y="265"/>
                  </a:lnTo>
                  <a:lnTo>
                    <a:pt x="957" y="272"/>
                  </a:lnTo>
                  <a:lnTo>
                    <a:pt x="1052" y="277"/>
                  </a:lnTo>
                  <a:lnTo>
                    <a:pt x="1150" y="280"/>
                  </a:lnTo>
                  <a:lnTo>
                    <a:pt x="1113" y="352"/>
                  </a:lnTo>
                  <a:lnTo>
                    <a:pt x="1080" y="426"/>
                  </a:lnTo>
                  <a:lnTo>
                    <a:pt x="1051" y="502"/>
                  </a:lnTo>
                  <a:lnTo>
                    <a:pt x="1028" y="581"/>
                  </a:lnTo>
                  <a:lnTo>
                    <a:pt x="1009" y="661"/>
                  </a:lnTo>
                  <a:lnTo>
                    <a:pt x="996" y="744"/>
                  </a:lnTo>
                  <a:lnTo>
                    <a:pt x="908" y="737"/>
                  </a:lnTo>
                  <a:lnTo>
                    <a:pt x="822" y="728"/>
                  </a:lnTo>
                  <a:lnTo>
                    <a:pt x="739" y="717"/>
                  </a:lnTo>
                  <a:lnTo>
                    <a:pt x="659" y="703"/>
                  </a:lnTo>
                  <a:lnTo>
                    <a:pt x="582" y="688"/>
                  </a:lnTo>
                  <a:lnTo>
                    <a:pt x="510" y="672"/>
                  </a:lnTo>
                  <a:lnTo>
                    <a:pt x="440" y="652"/>
                  </a:lnTo>
                  <a:lnTo>
                    <a:pt x="375" y="632"/>
                  </a:lnTo>
                  <a:lnTo>
                    <a:pt x="313" y="609"/>
                  </a:lnTo>
                  <a:lnTo>
                    <a:pt x="257" y="586"/>
                  </a:lnTo>
                  <a:lnTo>
                    <a:pt x="206" y="561"/>
                  </a:lnTo>
                  <a:lnTo>
                    <a:pt x="159" y="535"/>
                  </a:lnTo>
                  <a:lnTo>
                    <a:pt x="118" y="507"/>
                  </a:lnTo>
                  <a:lnTo>
                    <a:pt x="82" y="478"/>
                  </a:lnTo>
                  <a:lnTo>
                    <a:pt x="52" y="449"/>
                  </a:lnTo>
                  <a:lnTo>
                    <a:pt x="29" y="418"/>
                  </a:lnTo>
                  <a:lnTo>
                    <a:pt x="11" y="386"/>
                  </a:lnTo>
                  <a:lnTo>
                    <a:pt x="0" y="354"/>
                  </a:lnTo>
                  <a:lnTo>
                    <a:pt x="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3" name="Shape 12633"/>
            <p:cNvSpPr/>
            <p:nvPr/>
          </p:nvSpPr>
          <p:spPr>
            <a:xfrm>
              <a:off x="4429125" y="3213100"/>
              <a:ext cx="122238" cy="85725"/>
            </a:xfrm>
            <a:custGeom>
              <a:avLst/>
              <a:gdLst/>
              <a:ahLst/>
              <a:cxnLst/>
              <a:rect l="0" t="0" r="0" b="0"/>
              <a:pathLst>
                <a:path w="1080" h="751" extrusionOk="0">
                  <a:moveTo>
                    <a:pt x="1" y="0"/>
                  </a:moveTo>
                  <a:lnTo>
                    <a:pt x="38" y="29"/>
                  </a:lnTo>
                  <a:lnTo>
                    <a:pt x="82" y="58"/>
                  </a:lnTo>
                  <a:lnTo>
                    <a:pt x="131" y="86"/>
                  </a:lnTo>
                  <a:lnTo>
                    <a:pt x="186" y="111"/>
                  </a:lnTo>
                  <a:lnTo>
                    <a:pt x="247" y="136"/>
                  </a:lnTo>
                  <a:lnTo>
                    <a:pt x="312" y="158"/>
                  </a:lnTo>
                  <a:lnTo>
                    <a:pt x="383" y="180"/>
                  </a:lnTo>
                  <a:lnTo>
                    <a:pt x="459" y="199"/>
                  </a:lnTo>
                  <a:lnTo>
                    <a:pt x="537" y="216"/>
                  </a:lnTo>
                  <a:lnTo>
                    <a:pt x="620" y="233"/>
                  </a:lnTo>
                  <a:lnTo>
                    <a:pt x="707" y="246"/>
                  </a:lnTo>
                  <a:lnTo>
                    <a:pt x="798" y="258"/>
                  </a:lnTo>
                  <a:lnTo>
                    <a:pt x="891" y="268"/>
                  </a:lnTo>
                  <a:lnTo>
                    <a:pt x="988" y="275"/>
                  </a:lnTo>
                  <a:lnTo>
                    <a:pt x="988" y="276"/>
                  </a:lnTo>
                  <a:lnTo>
                    <a:pt x="991" y="359"/>
                  </a:lnTo>
                  <a:lnTo>
                    <a:pt x="998" y="441"/>
                  </a:lnTo>
                  <a:lnTo>
                    <a:pt x="1011" y="521"/>
                  </a:lnTo>
                  <a:lnTo>
                    <a:pt x="1030" y="600"/>
                  </a:lnTo>
                  <a:lnTo>
                    <a:pt x="1052" y="677"/>
                  </a:lnTo>
                  <a:lnTo>
                    <a:pt x="1080" y="751"/>
                  </a:lnTo>
                  <a:lnTo>
                    <a:pt x="987" y="746"/>
                  </a:lnTo>
                  <a:lnTo>
                    <a:pt x="897" y="738"/>
                  </a:lnTo>
                  <a:lnTo>
                    <a:pt x="809" y="728"/>
                  </a:lnTo>
                  <a:lnTo>
                    <a:pt x="724" y="715"/>
                  </a:lnTo>
                  <a:lnTo>
                    <a:pt x="643" y="701"/>
                  </a:lnTo>
                  <a:lnTo>
                    <a:pt x="565" y="685"/>
                  </a:lnTo>
                  <a:lnTo>
                    <a:pt x="490" y="666"/>
                  </a:lnTo>
                  <a:lnTo>
                    <a:pt x="421" y="646"/>
                  </a:lnTo>
                  <a:lnTo>
                    <a:pt x="355" y="624"/>
                  </a:lnTo>
                  <a:lnTo>
                    <a:pt x="295" y="601"/>
                  </a:lnTo>
                  <a:lnTo>
                    <a:pt x="240" y="575"/>
                  </a:lnTo>
                  <a:lnTo>
                    <a:pt x="188" y="549"/>
                  </a:lnTo>
                  <a:lnTo>
                    <a:pt x="144" y="521"/>
                  </a:lnTo>
                  <a:lnTo>
                    <a:pt x="104" y="491"/>
                  </a:lnTo>
                  <a:lnTo>
                    <a:pt x="72" y="461"/>
                  </a:lnTo>
                  <a:lnTo>
                    <a:pt x="45" y="430"/>
                  </a:lnTo>
                  <a:lnTo>
                    <a:pt x="26" y="397"/>
                  </a:lnTo>
                  <a:lnTo>
                    <a:pt x="12" y="365"/>
                  </a:lnTo>
                  <a:lnTo>
                    <a:pt x="6" y="331"/>
                  </a:lnTo>
                  <a:lnTo>
                    <a:pt x="3" y="333"/>
                  </a:lnTo>
                  <a:lnTo>
                    <a:pt x="0" y="336"/>
                  </a:lnTo>
                  <a:lnTo>
                    <a:pt x="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4" name="Shape 12634"/>
            <p:cNvSpPr/>
            <p:nvPr/>
          </p:nvSpPr>
          <p:spPr>
            <a:xfrm>
              <a:off x="4429125" y="3284538"/>
              <a:ext cx="179388" cy="84138"/>
            </a:xfrm>
            <a:custGeom>
              <a:avLst/>
              <a:gdLst/>
              <a:ahLst/>
              <a:cxnLst/>
              <a:rect l="0" t="0" r="0" b="0"/>
              <a:pathLst>
                <a:path w="1586" h="750" extrusionOk="0">
                  <a:moveTo>
                    <a:pt x="0" y="0"/>
                  </a:moveTo>
                  <a:lnTo>
                    <a:pt x="36" y="30"/>
                  </a:lnTo>
                  <a:lnTo>
                    <a:pt x="77" y="59"/>
                  </a:lnTo>
                  <a:lnTo>
                    <a:pt x="124" y="86"/>
                  </a:lnTo>
                  <a:lnTo>
                    <a:pt x="177" y="113"/>
                  </a:lnTo>
                  <a:lnTo>
                    <a:pt x="235" y="137"/>
                  </a:lnTo>
                  <a:lnTo>
                    <a:pt x="300" y="161"/>
                  </a:lnTo>
                  <a:lnTo>
                    <a:pt x="368" y="182"/>
                  </a:lnTo>
                  <a:lnTo>
                    <a:pt x="441" y="203"/>
                  </a:lnTo>
                  <a:lnTo>
                    <a:pt x="519" y="220"/>
                  </a:lnTo>
                  <a:lnTo>
                    <a:pt x="601" y="237"/>
                  </a:lnTo>
                  <a:lnTo>
                    <a:pt x="686" y="252"/>
                  </a:lnTo>
                  <a:lnTo>
                    <a:pt x="775" y="264"/>
                  </a:lnTo>
                  <a:lnTo>
                    <a:pt x="867" y="273"/>
                  </a:lnTo>
                  <a:lnTo>
                    <a:pt x="962" y="282"/>
                  </a:lnTo>
                  <a:lnTo>
                    <a:pt x="1059" y="287"/>
                  </a:lnTo>
                  <a:lnTo>
                    <a:pt x="1159" y="290"/>
                  </a:lnTo>
                  <a:lnTo>
                    <a:pt x="1201" y="356"/>
                  </a:lnTo>
                  <a:lnTo>
                    <a:pt x="1245" y="419"/>
                  </a:lnTo>
                  <a:lnTo>
                    <a:pt x="1294" y="479"/>
                  </a:lnTo>
                  <a:lnTo>
                    <a:pt x="1346" y="536"/>
                  </a:lnTo>
                  <a:lnTo>
                    <a:pt x="1401" y="590"/>
                  </a:lnTo>
                  <a:lnTo>
                    <a:pt x="1460" y="640"/>
                  </a:lnTo>
                  <a:lnTo>
                    <a:pt x="1522" y="687"/>
                  </a:lnTo>
                  <a:lnTo>
                    <a:pt x="1586" y="730"/>
                  </a:lnTo>
                  <a:lnTo>
                    <a:pt x="1498" y="739"/>
                  </a:lnTo>
                  <a:lnTo>
                    <a:pt x="1407" y="745"/>
                  </a:lnTo>
                  <a:lnTo>
                    <a:pt x="1313" y="749"/>
                  </a:lnTo>
                  <a:lnTo>
                    <a:pt x="1218" y="750"/>
                  </a:lnTo>
                  <a:lnTo>
                    <a:pt x="1123" y="749"/>
                  </a:lnTo>
                  <a:lnTo>
                    <a:pt x="1030" y="745"/>
                  </a:lnTo>
                  <a:lnTo>
                    <a:pt x="939" y="739"/>
                  </a:lnTo>
                  <a:lnTo>
                    <a:pt x="851" y="730"/>
                  </a:lnTo>
                  <a:lnTo>
                    <a:pt x="765" y="719"/>
                  </a:lnTo>
                  <a:lnTo>
                    <a:pt x="683" y="706"/>
                  </a:lnTo>
                  <a:lnTo>
                    <a:pt x="603" y="690"/>
                  </a:lnTo>
                  <a:lnTo>
                    <a:pt x="527" y="674"/>
                  </a:lnTo>
                  <a:lnTo>
                    <a:pt x="455" y="655"/>
                  </a:lnTo>
                  <a:lnTo>
                    <a:pt x="389" y="634"/>
                  </a:lnTo>
                  <a:lnTo>
                    <a:pt x="325" y="612"/>
                  </a:lnTo>
                  <a:lnTo>
                    <a:pt x="267" y="588"/>
                  </a:lnTo>
                  <a:lnTo>
                    <a:pt x="214" y="563"/>
                  </a:lnTo>
                  <a:lnTo>
                    <a:pt x="166" y="536"/>
                  </a:lnTo>
                  <a:lnTo>
                    <a:pt x="124" y="507"/>
                  </a:lnTo>
                  <a:lnTo>
                    <a:pt x="87" y="479"/>
                  </a:lnTo>
                  <a:lnTo>
                    <a:pt x="56" y="448"/>
                  </a:lnTo>
                  <a:lnTo>
                    <a:pt x="32" y="416"/>
                  </a:lnTo>
                  <a:lnTo>
                    <a:pt x="14" y="385"/>
                  </a:lnTo>
                  <a:lnTo>
                    <a:pt x="3" y="351"/>
                  </a:lnTo>
                  <a:lnTo>
                    <a:pt x="0" y="31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5" name="Shape 12635"/>
            <p:cNvSpPr/>
            <p:nvPr/>
          </p:nvSpPr>
          <p:spPr>
            <a:xfrm>
              <a:off x="4429125" y="2987675"/>
              <a:ext cx="276225" cy="98425"/>
            </a:xfrm>
            <a:custGeom>
              <a:avLst/>
              <a:gdLst/>
              <a:ahLst/>
              <a:cxnLst/>
              <a:rect l="0" t="0" r="0" b="0"/>
              <a:pathLst>
                <a:path w="2440" h="864" extrusionOk="0">
                  <a:moveTo>
                    <a:pt x="1220" y="0"/>
                  </a:moveTo>
                  <a:lnTo>
                    <a:pt x="1315" y="1"/>
                  </a:lnTo>
                  <a:lnTo>
                    <a:pt x="1408" y="5"/>
                  </a:lnTo>
                  <a:lnTo>
                    <a:pt x="1499" y="11"/>
                  </a:lnTo>
                  <a:lnTo>
                    <a:pt x="1588" y="19"/>
                  </a:lnTo>
                  <a:lnTo>
                    <a:pt x="1673" y="31"/>
                  </a:lnTo>
                  <a:lnTo>
                    <a:pt x="1756" y="44"/>
                  </a:lnTo>
                  <a:lnTo>
                    <a:pt x="1836" y="58"/>
                  </a:lnTo>
                  <a:lnTo>
                    <a:pt x="1911" y="76"/>
                  </a:lnTo>
                  <a:lnTo>
                    <a:pt x="1982" y="94"/>
                  </a:lnTo>
                  <a:lnTo>
                    <a:pt x="2050" y="116"/>
                  </a:lnTo>
                  <a:lnTo>
                    <a:pt x="2113" y="138"/>
                  </a:lnTo>
                  <a:lnTo>
                    <a:pt x="2172" y="162"/>
                  </a:lnTo>
                  <a:lnTo>
                    <a:pt x="2225" y="187"/>
                  </a:lnTo>
                  <a:lnTo>
                    <a:pt x="2273" y="214"/>
                  </a:lnTo>
                  <a:lnTo>
                    <a:pt x="2316" y="241"/>
                  </a:lnTo>
                  <a:lnTo>
                    <a:pt x="2353" y="271"/>
                  </a:lnTo>
                  <a:lnTo>
                    <a:pt x="2384" y="302"/>
                  </a:lnTo>
                  <a:lnTo>
                    <a:pt x="2407" y="332"/>
                  </a:lnTo>
                  <a:lnTo>
                    <a:pt x="2426" y="365"/>
                  </a:lnTo>
                  <a:lnTo>
                    <a:pt x="2436" y="398"/>
                  </a:lnTo>
                  <a:lnTo>
                    <a:pt x="2440" y="431"/>
                  </a:lnTo>
                  <a:lnTo>
                    <a:pt x="2436" y="465"/>
                  </a:lnTo>
                  <a:lnTo>
                    <a:pt x="2426" y="499"/>
                  </a:lnTo>
                  <a:lnTo>
                    <a:pt x="2407" y="531"/>
                  </a:lnTo>
                  <a:lnTo>
                    <a:pt x="2384" y="562"/>
                  </a:lnTo>
                  <a:lnTo>
                    <a:pt x="2353" y="592"/>
                  </a:lnTo>
                  <a:lnTo>
                    <a:pt x="2316" y="622"/>
                  </a:lnTo>
                  <a:lnTo>
                    <a:pt x="2273" y="649"/>
                  </a:lnTo>
                  <a:lnTo>
                    <a:pt x="2225" y="677"/>
                  </a:lnTo>
                  <a:lnTo>
                    <a:pt x="2172" y="701"/>
                  </a:lnTo>
                  <a:lnTo>
                    <a:pt x="2113" y="726"/>
                  </a:lnTo>
                  <a:lnTo>
                    <a:pt x="2050" y="748"/>
                  </a:lnTo>
                  <a:lnTo>
                    <a:pt x="1982" y="769"/>
                  </a:lnTo>
                  <a:lnTo>
                    <a:pt x="1911" y="787"/>
                  </a:lnTo>
                  <a:lnTo>
                    <a:pt x="1836" y="805"/>
                  </a:lnTo>
                  <a:lnTo>
                    <a:pt x="1756" y="820"/>
                  </a:lnTo>
                  <a:lnTo>
                    <a:pt x="1673" y="833"/>
                  </a:lnTo>
                  <a:lnTo>
                    <a:pt x="1588" y="844"/>
                  </a:lnTo>
                  <a:lnTo>
                    <a:pt x="1499" y="853"/>
                  </a:lnTo>
                  <a:lnTo>
                    <a:pt x="1408" y="859"/>
                  </a:lnTo>
                  <a:lnTo>
                    <a:pt x="1315" y="862"/>
                  </a:lnTo>
                  <a:lnTo>
                    <a:pt x="1220" y="864"/>
                  </a:lnTo>
                  <a:lnTo>
                    <a:pt x="1125" y="862"/>
                  </a:lnTo>
                  <a:lnTo>
                    <a:pt x="1032" y="859"/>
                  </a:lnTo>
                  <a:lnTo>
                    <a:pt x="941" y="853"/>
                  </a:lnTo>
                  <a:lnTo>
                    <a:pt x="851" y="844"/>
                  </a:lnTo>
                  <a:lnTo>
                    <a:pt x="767" y="833"/>
                  </a:lnTo>
                  <a:lnTo>
                    <a:pt x="684" y="820"/>
                  </a:lnTo>
                  <a:lnTo>
                    <a:pt x="605" y="805"/>
                  </a:lnTo>
                  <a:lnTo>
                    <a:pt x="529" y="787"/>
                  </a:lnTo>
                  <a:lnTo>
                    <a:pt x="457" y="769"/>
                  </a:lnTo>
                  <a:lnTo>
                    <a:pt x="390" y="748"/>
                  </a:lnTo>
                  <a:lnTo>
                    <a:pt x="326" y="726"/>
                  </a:lnTo>
                  <a:lnTo>
                    <a:pt x="268" y="701"/>
                  </a:lnTo>
                  <a:lnTo>
                    <a:pt x="215" y="677"/>
                  </a:lnTo>
                  <a:lnTo>
                    <a:pt x="167" y="649"/>
                  </a:lnTo>
                  <a:lnTo>
                    <a:pt x="125" y="622"/>
                  </a:lnTo>
                  <a:lnTo>
                    <a:pt x="88" y="592"/>
                  </a:lnTo>
                  <a:lnTo>
                    <a:pt x="57" y="562"/>
                  </a:lnTo>
                  <a:lnTo>
                    <a:pt x="33" y="531"/>
                  </a:lnTo>
                  <a:lnTo>
                    <a:pt x="15" y="499"/>
                  </a:lnTo>
                  <a:lnTo>
                    <a:pt x="4" y="465"/>
                  </a:lnTo>
                  <a:lnTo>
                    <a:pt x="0" y="431"/>
                  </a:lnTo>
                  <a:lnTo>
                    <a:pt x="4" y="398"/>
                  </a:lnTo>
                  <a:lnTo>
                    <a:pt x="15" y="365"/>
                  </a:lnTo>
                  <a:lnTo>
                    <a:pt x="33" y="332"/>
                  </a:lnTo>
                  <a:lnTo>
                    <a:pt x="57" y="302"/>
                  </a:lnTo>
                  <a:lnTo>
                    <a:pt x="88" y="271"/>
                  </a:lnTo>
                  <a:lnTo>
                    <a:pt x="125" y="241"/>
                  </a:lnTo>
                  <a:lnTo>
                    <a:pt x="167" y="214"/>
                  </a:lnTo>
                  <a:lnTo>
                    <a:pt x="215" y="187"/>
                  </a:lnTo>
                  <a:lnTo>
                    <a:pt x="268" y="162"/>
                  </a:lnTo>
                  <a:lnTo>
                    <a:pt x="326" y="138"/>
                  </a:lnTo>
                  <a:lnTo>
                    <a:pt x="390" y="116"/>
                  </a:lnTo>
                  <a:lnTo>
                    <a:pt x="457" y="94"/>
                  </a:lnTo>
                  <a:lnTo>
                    <a:pt x="529" y="76"/>
                  </a:lnTo>
                  <a:lnTo>
                    <a:pt x="605" y="58"/>
                  </a:lnTo>
                  <a:lnTo>
                    <a:pt x="684" y="44"/>
                  </a:lnTo>
                  <a:lnTo>
                    <a:pt x="767" y="31"/>
                  </a:lnTo>
                  <a:lnTo>
                    <a:pt x="851" y="19"/>
                  </a:lnTo>
                  <a:lnTo>
                    <a:pt x="941" y="11"/>
                  </a:lnTo>
                  <a:lnTo>
                    <a:pt x="1032" y="5"/>
                  </a:lnTo>
                  <a:lnTo>
                    <a:pt x="1125" y="1"/>
                  </a:lnTo>
                  <a:lnTo>
                    <a:pt x="122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6" name="Shape 12636"/>
            <p:cNvSpPr/>
            <p:nvPr/>
          </p:nvSpPr>
          <p:spPr>
            <a:xfrm>
              <a:off x="4560888" y="3121025"/>
              <a:ext cx="249238" cy="247650"/>
            </a:xfrm>
            <a:custGeom>
              <a:avLst/>
              <a:gdLst/>
              <a:ahLst/>
              <a:cxnLst/>
              <a:rect l="0" t="0" r="0" b="0"/>
              <a:pathLst>
                <a:path w="2198" h="2196" extrusionOk="0">
                  <a:moveTo>
                    <a:pt x="1099" y="342"/>
                  </a:moveTo>
                  <a:lnTo>
                    <a:pt x="1076" y="344"/>
                  </a:lnTo>
                  <a:lnTo>
                    <a:pt x="1055" y="351"/>
                  </a:lnTo>
                  <a:lnTo>
                    <a:pt x="1036" y="364"/>
                  </a:lnTo>
                  <a:lnTo>
                    <a:pt x="1021" y="379"/>
                  </a:lnTo>
                  <a:lnTo>
                    <a:pt x="1009" y="397"/>
                  </a:lnTo>
                  <a:lnTo>
                    <a:pt x="1002" y="419"/>
                  </a:lnTo>
                  <a:lnTo>
                    <a:pt x="998" y="442"/>
                  </a:lnTo>
                  <a:lnTo>
                    <a:pt x="998" y="511"/>
                  </a:lnTo>
                  <a:lnTo>
                    <a:pt x="956" y="527"/>
                  </a:lnTo>
                  <a:lnTo>
                    <a:pt x="917" y="548"/>
                  </a:lnTo>
                  <a:lnTo>
                    <a:pt x="881" y="573"/>
                  </a:lnTo>
                  <a:lnTo>
                    <a:pt x="848" y="603"/>
                  </a:lnTo>
                  <a:lnTo>
                    <a:pt x="819" y="636"/>
                  </a:lnTo>
                  <a:lnTo>
                    <a:pt x="795" y="672"/>
                  </a:lnTo>
                  <a:lnTo>
                    <a:pt x="775" y="713"/>
                  </a:lnTo>
                  <a:lnTo>
                    <a:pt x="760" y="755"/>
                  </a:lnTo>
                  <a:lnTo>
                    <a:pt x="752" y="800"/>
                  </a:lnTo>
                  <a:lnTo>
                    <a:pt x="749" y="847"/>
                  </a:lnTo>
                  <a:lnTo>
                    <a:pt x="752" y="894"/>
                  </a:lnTo>
                  <a:lnTo>
                    <a:pt x="761" y="940"/>
                  </a:lnTo>
                  <a:lnTo>
                    <a:pt x="776" y="983"/>
                  </a:lnTo>
                  <a:lnTo>
                    <a:pt x="796" y="1024"/>
                  </a:lnTo>
                  <a:lnTo>
                    <a:pt x="821" y="1061"/>
                  </a:lnTo>
                  <a:lnTo>
                    <a:pt x="851" y="1095"/>
                  </a:lnTo>
                  <a:lnTo>
                    <a:pt x="885" y="1124"/>
                  </a:lnTo>
                  <a:lnTo>
                    <a:pt x="922" y="1150"/>
                  </a:lnTo>
                  <a:lnTo>
                    <a:pt x="963" y="1170"/>
                  </a:lnTo>
                  <a:lnTo>
                    <a:pt x="1006" y="1185"/>
                  </a:lnTo>
                  <a:lnTo>
                    <a:pt x="1052" y="1194"/>
                  </a:lnTo>
                  <a:lnTo>
                    <a:pt x="1099" y="1198"/>
                  </a:lnTo>
                  <a:lnTo>
                    <a:pt x="1129" y="1201"/>
                  </a:lnTo>
                  <a:lnTo>
                    <a:pt x="1157" y="1209"/>
                  </a:lnTo>
                  <a:lnTo>
                    <a:pt x="1183" y="1223"/>
                  </a:lnTo>
                  <a:lnTo>
                    <a:pt x="1205" y="1242"/>
                  </a:lnTo>
                  <a:lnTo>
                    <a:pt x="1223" y="1264"/>
                  </a:lnTo>
                  <a:lnTo>
                    <a:pt x="1237" y="1290"/>
                  </a:lnTo>
                  <a:lnTo>
                    <a:pt x="1246" y="1318"/>
                  </a:lnTo>
                  <a:lnTo>
                    <a:pt x="1249" y="1348"/>
                  </a:lnTo>
                  <a:lnTo>
                    <a:pt x="1246" y="1377"/>
                  </a:lnTo>
                  <a:lnTo>
                    <a:pt x="1238" y="1403"/>
                  </a:lnTo>
                  <a:lnTo>
                    <a:pt x="1225" y="1429"/>
                  </a:lnTo>
                  <a:lnTo>
                    <a:pt x="1208" y="1450"/>
                  </a:lnTo>
                  <a:lnTo>
                    <a:pt x="1188" y="1469"/>
                  </a:lnTo>
                  <a:lnTo>
                    <a:pt x="1164" y="1483"/>
                  </a:lnTo>
                  <a:lnTo>
                    <a:pt x="1138" y="1492"/>
                  </a:lnTo>
                  <a:lnTo>
                    <a:pt x="1109" y="1498"/>
                  </a:lnTo>
                  <a:lnTo>
                    <a:pt x="1105" y="1498"/>
                  </a:lnTo>
                  <a:lnTo>
                    <a:pt x="1095" y="1496"/>
                  </a:lnTo>
                  <a:lnTo>
                    <a:pt x="1081" y="1493"/>
                  </a:lnTo>
                  <a:lnTo>
                    <a:pt x="1064" y="1490"/>
                  </a:lnTo>
                  <a:lnTo>
                    <a:pt x="1046" y="1484"/>
                  </a:lnTo>
                  <a:lnTo>
                    <a:pt x="1026" y="1476"/>
                  </a:lnTo>
                  <a:lnTo>
                    <a:pt x="1007" y="1465"/>
                  </a:lnTo>
                  <a:lnTo>
                    <a:pt x="989" y="1450"/>
                  </a:lnTo>
                  <a:lnTo>
                    <a:pt x="971" y="1437"/>
                  </a:lnTo>
                  <a:lnTo>
                    <a:pt x="950" y="1427"/>
                  </a:lnTo>
                  <a:lnTo>
                    <a:pt x="929" y="1422"/>
                  </a:lnTo>
                  <a:lnTo>
                    <a:pt x="907" y="1421"/>
                  </a:lnTo>
                  <a:lnTo>
                    <a:pt x="886" y="1425"/>
                  </a:lnTo>
                  <a:lnTo>
                    <a:pt x="865" y="1433"/>
                  </a:lnTo>
                  <a:lnTo>
                    <a:pt x="847" y="1446"/>
                  </a:lnTo>
                  <a:lnTo>
                    <a:pt x="833" y="1465"/>
                  </a:lnTo>
                  <a:lnTo>
                    <a:pt x="822" y="1484"/>
                  </a:lnTo>
                  <a:lnTo>
                    <a:pt x="817" y="1506"/>
                  </a:lnTo>
                  <a:lnTo>
                    <a:pt x="816" y="1527"/>
                  </a:lnTo>
                  <a:lnTo>
                    <a:pt x="820" y="1549"/>
                  </a:lnTo>
                  <a:lnTo>
                    <a:pt x="830" y="1570"/>
                  </a:lnTo>
                  <a:lnTo>
                    <a:pt x="843" y="1589"/>
                  </a:lnTo>
                  <a:lnTo>
                    <a:pt x="871" y="1614"/>
                  </a:lnTo>
                  <a:lnTo>
                    <a:pt x="899" y="1637"/>
                  </a:lnTo>
                  <a:lnTo>
                    <a:pt x="931" y="1655"/>
                  </a:lnTo>
                  <a:lnTo>
                    <a:pt x="964" y="1671"/>
                  </a:lnTo>
                  <a:lnTo>
                    <a:pt x="998" y="1684"/>
                  </a:lnTo>
                  <a:lnTo>
                    <a:pt x="998" y="1753"/>
                  </a:lnTo>
                  <a:lnTo>
                    <a:pt x="1002" y="1777"/>
                  </a:lnTo>
                  <a:lnTo>
                    <a:pt x="1009" y="1797"/>
                  </a:lnTo>
                  <a:lnTo>
                    <a:pt x="1021" y="1815"/>
                  </a:lnTo>
                  <a:lnTo>
                    <a:pt x="1036" y="1832"/>
                  </a:lnTo>
                  <a:lnTo>
                    <a:pt x="1055" y="1843"/>
                  </a:lnTo>
                  <a:lnTo>
                    <a:pt x="1076" y="1850"/>
                  </a:lnTo>
                  <a:lnTo>
                    <a:pt x="1099" y="1853"/>
                  </a:lnTo>
                  <a:lnTo>
                    <a:pt x="1122" y="1850"/>
                  </a:lnTo>
                  <a:lnTo>
                    <a:pt x="1143" y="1843"/>
                  </a:lnTo>
                  <a:lnTo>
                    <a:pt x="1162" y="1832"/>
                  </a:lnTo>
                  <a:lnTo>
                    <a:pt x="1178" y="1815"/>
                  </a:lnTo>
                  <a:lnTo>
                    <a:pt x="1189" y="1797"/>
                  </a:lnTo>
                  <a:lnTo>
                    <a:pt x="1197" y="1777"/>
                  </a:lnTo>
                  <a:lnTo>
                    <a:pt x="1199" y="1753"/>
                  </a:lnTo>
                  <a:lnTo>
                    <a:pt x="1199" y="1684"/>
                  </a:lnTo>
                  <a:lnTo>
                    <a:pt x="1241" y="1668"/>
                  </a:lnTo>
                  <a:lnTo>
                    <a:pt x="1281" y="1648"/>
                  </a:lnTo>
                  <a:lnTo>
                    <a:pt x="1317" y="1622"/>
                  </a:lnTo>
                  <a:lnTo>
                    <a:pt x="1349" y="1593"/>
                  </a:lnTo>
                  <a:lnTo>
                    <a:pt x="1378" y="1559"/>
                  </a:lnTo>
                  <a:lnTo>
                    <a:pt x="1403" y="1522"/>
                  </a:lnTo>
                  <a:lnTo>
                    <a:pt x="1423" y="1482"/>
                  </a:lnTo>
                  <a:lnTo>
                    <a:pt x="1438" y="1439"/>
                  </a:lnTo>
                  <a:lnTo>
                    <a:pt x="1447" y="1394"/>
                  </a:lnTo>
                  <a:lnTo>
                    <a:pt x="1450" y="1348"/>
                  </a:lnTo>
                  <a:lnTo>
                    <a:pt x="1447" y="1300"/>
                  </a:lnTo>
                  <a:lnTo>
                    <a:pt x="1436" y="1255"/>
                  </a:lnTo>
                  <a:lnTo>
                    <a:pt x="1422" y="1211"/>
                  </a:lnTo>
                  <a:lnTo>
                    <a:pt x="1402" y="1171"/>
                  </a:lnTo>
                  <a:lnTo>
                    <a:pt x="1376" y="1134"/>
                  </a:lnTo>
                  <a:lnTo>
                    <a:pt x="1346" y="1101"/>
                  </a:lnTo>
                  <a:lnTo>
                    <a:pt x="1313" y="1071"/>
                  </a:lnTo>
                  <a:lnTo>
                    <a:pt x="1276" y="1046"/>
                  </a:lnTo>
                  <a:lnTo>
                    <a:pt x="1235" y="1025"/>
                  </a:lnTo>
                  <a:lnTo>
                    <a:pt x="1192" y="1010"/>
                  </a:lnTo>
                  <a:lnTo>
                    <a:pt x="1147" y="1001"/>
                  </a:lnTo>
                  <a:lnTo>
                    <a:pt x="1099" y="998"/>
                  </a:lnTo>
                  <a:lnTo>
                    <a:pt x="1069" y="994"/>
                  </a:lnTo>
                  <a:lnTo>
                    <a:pt x="1040" y="985"/>
                  </a:lnTo>
                  <a:lnTo>
                    <a:pt x="1015" y="972"/>
                  </a:lnTo>
                  <a:lnTo>
                    <a:pt x="993" y="954"/>
                  </a:lnTo>
                  <a:lnTo>
                    <a:pt x="975" y="931"/>
                  </a:lnTo>
                  <a:lnTo>
                    <a:pt x="961" y="906"/>
                  </a:lnTo>
                  <a:lnTo>
                    <a:pt x="952" y="877"/>
                  </a:lnTo>
                  <a:lnTo>
                    <a:pt x="949" y="847"/>
                  </a:lnTo>
                  <a:lnTo>
                    <a:pt x="951" y="819"/>
                  </a:lnTo>
                  <a:lnTo>
                    <a:pt x="960" y="791"/>
                  </a:lnTo>
                  <a:lnTo>
                    <a:pt x="973" y="766"/>
                  </a:lnTo>
                  <a:lnTo>
                    <a:pt x="989" y="745"/>
                  </a:lnTo>
                  <a:lnTo>
                    <a:pt x="1011" y="727"/>
                  </a:lnTo>
                  <a:lnTo>
                    <a:pt x="1034" y="712"/>
                  </a:lnTo>
                  <a:lnTo>
                    <a:pt x="1060" y="702"/>
                  </a:lnTo>
                  <a:lnTo>
                    <a:pt x="1089" y="698"/>
                  </a:lnTo>
                  <a:lnTo>
                    <a:pt x="1093" y="698"/>
                  </a:lnTo>
                  <a:lnTo>
                    <a:pt x="1101" y="698"/>
                  </a:lnTo>
                  <a:lnTo>
                    <a:pt x="1113" y="699"/>
                  </a:lnTo>
                  <a:lnTo>
                    <a:pt x="1128" y="702"/>
                  </a:lnTo>
                  <a:lnTo>
                    <a:pt x="1145" y="706"/>
                  </a:lnTo>
                  <a:lnTo>
                    <a:pt x="1162" y="711"/>
                  </a:lnTo>
                  <a:lnTo>
                    <a:pt x="1180" y="719"/>
                  </a:lnTo>
                  <a:lnTo>
                    <a:pt x="1195" y="731"/>
                  </a:lnTo>
                  <a:lnTo>
                    <a:pt x="1209" y="744"/>
                  </a:lnTo>
                  <a:lnTo>
                    <a:pt x="1224" y="758"/>
                  </a:lnTo>
                  <a:lnTo>
                    <a:pt x="1240" y="769"/>
                  </a:lnTo>
                  <a:lnTo>
                    <a:pt x="1258" y="775"/>
                  </a:lnTo>
                  <a:lnTo>
                    <a:pt x="1278" y="777"/>
                  </a:lnTo>
                  <a:lnTo>
                    <a:pt x="1297" y="775"/>
                  </a:lnTo>
                  <a:lnTo>
                    <a:pt x="1316" y="770"/>
                  </a:lnTo>
                  <a:lnTo>
                    <a:pt x="1334" y="760"/>
                  </a:lnTo>
                  <a:lnTo>
                    <a:pt x="1351" y="748"/>
                  </a:lnTo>
                  <a:lnTo>
                    <a:pt x="1365" y="731"/>
                  </a:lnTo>
                  <a:lnTo>
                    <a:pt x="1375" y="711"/>
                  </a:lnTo>
                  <a:lnTo>
                    <a:pt x="1381" y="690"/>
                  </a:lnTo>
                  <a:lnTo>
                    <a:pt x="1381" y="667"/>
                  </a:lnTo>
                  <a:lnTo>
                    <a:pt x="1377" y="646"/>
                  </a:lnTo>
                  <a:lnTo>
                    <a:pt x="1368" y="625"/>
                  </a:lnTo>
                  <a:lnTo>
                    <a:pt x="1355" y="607"/>
                  </a:lnTo>
                  <a:lnTo>
                    <a:pt x="1328" y="581"/>
                  </a:lnTo>
                  <a:lnTo>
                    <a:pt x="1298" y="559"/>
                  </a:lnTo>
                  <a:lnTo>
                    <a:pt x="1267" y="539"/>
                  </a:lnTo>
                  <a:lnTo>
                    <a:pt x="1234" y="524"/>
                  </a:lnTo>
                  <a:lnTo>
                    <a:pt x="1199" y="511"/>
                  </a:lnTo>
                  <a:lnTo>
                    <a:pt x="1199" y="442"/>
                  </a:lnTo>
                  <a:lnTo>
                    <a:pt x="1197" y="419"/>
                  </a:lnTo>
                  <a:lnTo>
                    <a:pt x="1189" y="397"/>
                  </a:lnTo>
                  <a:lnTo>
                    <a:pt x="1178" y="379"/>
                  </a:lnTo>
                  <a:lnTo>
                    <a:pt x="1162" y="364"/>
                  </a:lnTo>
                  <a:lnTo>
                    <a:pt x="1143" y="351"/>
                  </a:lnTo>
                  <a:lnTo>
                    <a:pt x="1122" y="344"/>
                  </a:lnTo>
                  <a:lnTo>
                    <a:pt x="1099" y="342"/>
                  </a:lnTo>
                  <a:close/>
                  <a:moveTo>
                    <a:pt x="1099" y="0"/>
                  </a:moveTo>
                  <a:lnTo>
                    <a:pt x="1181" y="3"/>
                  </a:lnTo>
                  <a:lnTo>
                    <a:pt x="1261" y="12"/>
                  </a:lnTo>
                  <a:lnTo>
                    <a:pt x="1340" y="26"/>
                  </a:lnTo>
                  <a:lnTo>
                    <a:pt x="1416" y="46"/>
                  </a:lnTo>
                  <a:lnTo>
                    <a:pt x="1491" y="71"/>
                  </a:lnTo>
                  <a:lnTo>
                    <a:pt x="1562" y="102"/>
                  </a:lnTo>
                  <a:lnTo>
                    <a:pt x="1631" y="137"/>
                  </a:lnTo>
                  <a:lnTo>
                    <a:pt x="1697" y="177"/>
                  </a:lnTo>
                  <a:lnTo>
                    <a:pt x="1761" y="220"/>
                  </a:lnTo>
                  <a:lnTo>
                    <a:pt x="1820" y="269"/>
                  </a:lnTo>
                  <a:lnTo>
                    <a:pt x="1877" y="321"/>
                  </a:lnTo>
                  <a:lnTo>
                    <a:pt x="1929" y="377"/>
                  </a:lnTo>
                  <a:lnTo>
                    <a:pt x="1977" y="436"/>
                  </a:lnTo>
                  <a:lnTo>
                    <a:pt x="2021" y="500"/>
                  </a:lnTo>
                  <a:lnTo>
                    <a:pt x="2061" y="565"/>
                  </a:lnTo>
                  <a:lnTo>
                    <a:pt x="2096" y="635"/>
                  </a:lnTo>
                  <a:lnTo>
                    <a:pt x="2126" y="706"/>
                  </a:lnTo>
                  <a:lnTo>
                    <a:pt x="2152" y="780"/>
                  </a:lnTo>
                  <a:lnTo>
                    <a:pt x="2171" y="856"/>
                  </a:lnTo>
                  <a:lnTo>
                    <a:pt x="2187" y="935"/>
                  </a:lnTo>
                  <a:lnTo>
                    <a:pt x="2195" y="1015"/>
                  </a:lnTo>
                  <a:lnTo>
                    <a:pt x="2198" y="1097"/>
                  </a:lnTo>
                  <a:lnTo>
                    <a:pt x="2195" y="1180"/>
                  </a:lnTo>
                  <a:lnTo>
                    <a:pt x="2187" y="1259"/>
                  </a:lnTo>
                  <a:lnTo>
                    <a:pt x="2171" y="1338"/>
                  </a:lnTo>
                  <a:lnTo>
                    <a:pt x="2152" y="1415"/>
                  </a:lnTo>
                  <a:lnTo>
                    <a:pt x="2126" y="1488"/>
                  </a:lnTo>
                  <a:lnTo>
                    <a:pt x="2096" y="1560"/>
                  </a:lnTo>
                  <a:lnTo>
                    <a:pt x="2061" y="1629"/>
                  </a:lnTo>
                  <a:lnTo>
                    <a:pt x="2021" y="1695"/>
                  </a:lnTo>
                  <a:lnTo>
                    <a:pt x="1977" y="1758"/>
                  </a:lnTo>
                  <a:lnTo>
                    <a:pt x="1929" y="1818"/>
                  </a:lnTo>
                  <a:lnTo>
                    <a:pt x="1877" y="1874"/>
                  </a:lnTo>
                  <a:lnTo>
                    <a:pt x="1820" y="1926"/>
                  </a:lnTo>
                  <a:lnTo>
                    <a:pt x="1761" y="1974"/>
                  </a:lnTo>
                  <a:lnTo>
                    <a:pt x="1697" y="2019"/>
                  </a:lnTo>
                  <a:lnTo>
                    <a:pt x="1631" y="2058"/>
                  </a:lnTo>
                  <a:lnTo>
                    <a:pt x="1562" y="2094"/>
                  </a:lnTo>
                  <a:lnTo>
                    <a:pt x="1491" y="2123"/>
                  </a:lnTo>
                  <a:lnTo>
                    <a:pt x="1416" y="2149"/>
                  </a:lnTo>
                  <a:lnTo>
                    <a:pt x="1340" y="2169"/>
                  </a:lnTo>
                  <a:lnTo>
                    <a:pt x="1261" y="2184"/>
                  </a:lnTo>
                  <a:lnTo>
                    <a:pt x="1181" y="2193"/>
                  </a:lnTo>
                  <a:lnTo>
                    <a:pt x="1099" y="2196"/>
                  </a:lnTo>
                  <a:lnTo>
                    <a:pt x="1017" y="2193"/>
                  </a:lnTo>
                  <a:lnTo>
                    <a:pt x="936" y="2184"/>
                  </a:lnTo>
                  <a:lnTo>
                    <a:pt x="858" y="2169"/>
                  </a:lnTo>
                  <a:lnTo>
                    <a:pt x="781" y="2149"/>
                  </a:lnTo>
                  <a:lnTo>
                    <a:pt x="707" y="2124"/>
                  </a:lnTo>
                  <a:lnTo>
                    <a:pt x="635" y="2094"/>
                  </a:lnTo>
                  <a:lnTo>
                    <a:pt x="567" y="2059"/>
                  </a:lnTo>
                  <a:lnTo>
                    <a:pt x="500" y="2019"/>
                  </a:lnTo>
                  <a:lnTo>
                    <a:pt x="438" y="1975"/>
                  </a:lnTo>
                  <a:lnTo>
                    <a:pt x="377" y="1926"/>
                  </a:lnTo>
                  <a:lnTo>
                    <a:pt x="322" y="1874"/>
                  </a:lnTo>
                  <a:lnTo>
                    <a:pt x="269" y="1819"/>
                  </a:lnTo>
                  <a:lnTo>
                    <a:pt x="221" y="1758"/>
                  </a:lnTo>
                  <a:lnTo>
                    <a:pt x="177" y="1696"/>
                  </a:lnTo>
                  <a:lnTo>
                    <a:pt x="137" y="1629"/>
                  </a:lnTo>
                  <a:lnTo>
                    <a:pt x="102" y="1561"/>
                  </a:lnTo>
                  <a:lnTo>
                    <a:pt x="71" y="1489"/>
                  </a:lnTo>
                  <a:lnTo>
                    <a:pt x="46" y="1415"/>
                  </a:lnTo>
                  <a:lnTo>
                    <a:pt x="26" y="1339"/>
                  </a:lnTo>
                  <a:lnTo>
                    <a:pt x="12" y="1260"/>
                  </a:lnTo>
                  <a:lnTo>
                    <a:pt x="3" y="1180"/>
                  </a:lnTo>
                  <a:lnTo>
                    <a:pt x="0" y="1098"/>
                  </a:lnTo>
                  <a:lnTo>
                    <a:pt x="3" y="1016"/>
                  </a:lnTo>
                  <a:lnTo>
                    <a:pt x="12" y="935"/>
                  </a:lnTo>
                  <a:lnTo>
                    <a:pt x="26" y="857"/>
                  </a:lnTo>
                  <a:lnTo>
                    <a:pt x="46" y="781"/>
                  </a:lnTo>
                  <a:lnTo>
                    <a:pt x="71" y="706"/>
                  </a:lnTo>
                  <a:lnTo>
                    <a:pt x="102" y="635"/>
                  </a:lnTo>
                  <a:lnTo>
                    <a:pt x="137" y="566"/>
                  </a:lnTo>
                  <a:lnTo>
                    <a:pt x="177" y="500"/>
                  </a:lnTo>
                  <a:lnTo>
                    <a:pt x="221" y="437"/>
                  </a:lnTo>
                  <a:lnTo>
                    <a:pt x="269" y="377"/>
                  </a:lnTo>
                  <a:lnTo>
                    <a:pt x="322" y="322"/>
                  </a:lnTo>
                  <a:lnTo>
                    <a:pt x="377" y="269"/>
                  </a:lnTo>
                  <a:lnTo>
                    <a:pt x="438" y="220"/>
                  </a:lnTo>
                  <a:lnTo>
                    <a:pt x="500" y="177"/>
                  </a:lnTo>
                  <a:lnTo>
                    <a:pt x="567" y="137"/>
                  </a:lnTo>
                  <a:lnTo>
                    <a:pt x="635" y="102"/>
                  </a:lnTo>
                  <a:lnTo>
                    <a:pt x="707" y="71"/>
                  </a:lnTo>
                  <a:lnTo>
                    <a:pt x="781" y="46"/>
                  </a:lnTo>
                  <a:lnTo>
                    <a:pt x="858" y="26"/>
                  </a:lnTo>
                  <a:lnTo>
                    <a:pt x="936" y="12"/>
                  </a:lnTo>
                  <a:lnTo>
                    <a:pt x="1017" y="3"/>
                  </a:lnTo>
                  <a:lnTo>
                    <a:pt x="109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37" name="Shape 12637"/>
          <p:cNvGrpSpPr/>
          <p:nvPr/>
        </p:nvGrpSpPr>
        <p:grpSpPr>
          <a:xfrm>
            <a:off x="5256407" y="1336309"/>
            <a:ext cx="232767" cy="204758"/>
            <a:chOff x="5788025" y="3041651"/>
            <a:chExt cx="382588" cy="336550"/>
          </a:xfrm>
        </p:grpSpPr>
        <p:sp>
          <p:nvSpPr>
            <p:cNvPr id="12638" name="Shape 12638"/>
            <p:cNvSpPr/>
            <p:nvPr/>
          </p:nvSpPr>
          <p:spPr>
            <a:xfrm>
              <a:off x="5788025" y="3041651"/>
              <a:ext cx="382588" cy="2222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39" name="Shape 12639"/>
            <p:cNvSpPr/>
            <p:nvPr/>
          </p:nvSpPr>
          <p:spPr>
            <a:xfrm>
              <a:off x="5818188" y="3081338"/>
              <a:ext cx="322263" cy="211138"/>
            </a:xfrm>
            <a:custGeom>
              <a:avLst/>
              <a:gdLst/>
              <a:ahLst/>
              <a:cxnLst/>
              <a:rect l="0" t="0" r="0" b="0"/>
              <a:pathLst>
                <a:path w="2842" h="1854" extrusionOk="0">
                  <a:moveTo>
                    <a:pt x="1427" y="455"/>
                  </a:moveTo>
                  <a:lnTo>
                    <a:pt x="1409" y="457"/>
                  </a:lnTo>
                  <a:lnTo>
                    <a:pt x="1393" y="464"/>
                  </a:lnTo>
                  <a:lnTo>
                    <a:pt x="1379" y="474"/>
                  </a:lnTo>
                  <a:lnTo>
                    <a:pt x="1369" y="487"/>
                  </a:lnTo>
                  <a:lnTo>
                    <a:pt x="1363" y="504"/>
                  </a:lnTo>
                  <a:lnTo>
                    <a:pt x="1360" y="521"/>
                  </a:lnTo>
                  <a:lnTo>
                    <a:pt x="1360" y="1306"/>
                  </a:lnTo>
                  <a:lnTo>
                    <a:pt x="1119" y="1306"/>
                  </a:lnTo>
                  <a:lnTo>
                    <a:pt x="1119" y="870"/>
                  </a:lnTo>
                  <a:lnTo>
                    <a:pt x="1116" y="853"/>
                  </a:lnTo>
                  <a:lnTo>
                    <a:pt x="1110" y="836"/>
                  </a:lnTo>
                  <a:lnTo>
                    <a:pt x="1100" y="823"/>
                  </a:lnTo>
                  <a:lnTo>
                    <a:pt x="1086" y="813"/>
                  </a:lnTo>
                  <a:lnTo>
                    <a:pt x="1070" y="805"/>
                  </a:lnTo>
                  <a:lnTo>
                    <a:pt x="1052" y="803"/>
                  </a:lnTo>
                  <a:lnTo>
                    <a:pt x="1035" y="805"/>
                  </a:lnTo>
                  <a:lnTo>
                    <a:pt x="1018" y="813"/>
                  </a:lnTo>
                  <a:lnTo>
                    <a:pt x="1005" y="823"/>
                  </a:lnTo>
                  <a:lnTo>
                    <a:pt x="995" y="836"/>
                  </a:lnTo>
                  <a:lnTo>
                    <a:pt x="987" y="853"/>
                  </a:lnTo>
                  <a:lnTo>
                    <a:pt x="985" y="870"/>
                  </a:lnTo>
                  <a:lnTo>
                    <a:pt x="985" y="1303"/>
                  </a:lnTo>
                  <a:lnTo>
                    <a:pt x="792" y="1303"/>
                  </a:lnTo>
                  <a:lnTo>
                    <a:pt x="775" y="1305"/>
                  </a:lnTo>
                  <a:lnTo>
                    <a:pt x="758" y="1312"/>
                  </a:lnTo>
                  <a:lnTo>
                    <a:pt x="745" y="1322"/>
                  </a:lnTo>
                  <a:lnTo>
                    <a:pt x="735" y="1336"/>
                  </a:lnTo>
                  <a:lnTo>
                    <a:pt x="728" y="1352"/>
                  </a:lnTo>
                  <a:lnTo>
                    <a:pt x="726" y="1370"/>
                  </a:lnTo>
                  <a:lnTo>
                    <a:pt x="728" y="1388"/>
                  </a:lnTo>
                  <a:lnTo>
                    <a:pt x="735" y="1403"/>
                  </a:lnTo>
                  <a:lnTo>
                    <a:pt x="745" y="1418"/>
                  </a:lnTo>
                  <a:lnTo>
                    <a:pt x="758" y="1428"/>
                  </a:lnTo>
                  <a:lnTo>
                    <a:pt x="775" y="1434"/>
                  </a:lnTo>
                  <a:lnTo>
                    <a:pt x="792" y="1437"/>
                  </a:lnTo>
                  <a:lnTo>
                    <a:pt x="2061" y="1437"/>
                  </a:lnTo>
                  <a:lnTo>
                    <a:pt x="2078" y="1434"/>
                  </a:lnTo>
                  <a:lnTo>
                    <a:pt x="2095" y="1428"/>
                  </a:lnTo>
                  <a:lnTo>
                    <a:pt x="2108" y="1418"/>
                  </a:lnTo>
                  <a:lnTo>
                    <a:pt x="2118" y="1403"/>
                  </a:lnTo>
                  <a:lnTo>
                    <a:pt x="2125" y="1388"/>
                  </a:lnTo>
                  <a:lnTo>
                    <a:pt x="2127" y="1370"/>
                  </a:lnTo>
                  <a:lnTo>
                    <a:pt x="2125" y="1352"/>
                  </a:lnTo>
                  <a:lnTo>
                    <a:pt x="2118" y="1336"/>
                  </a:lnTo>
                  <a:lnTo>
                    <a:pt x="2108" y="1322"/>
                  </a:lnTo>
                  <a:lnTo>
                    <a:pt x="2095" y="1312"/>
                  </a:lnTo>
                  <a:lnTo>
                    <a:pt x="2078" y="1305"/>
                  </a:lnTo>
                  <a:lnTo>
                    <a:pt x="2061" y="1303"/>
                  </a:lnTo>
                  <a:lnTo>
                    <a:pt x="1868" y="1303"/>
                  </a:lnTo>
                  <a:lnTo>
                    <a:pt x="1868" y="679"/>
                  </a:lnTo>
                  <a:lnTo>
                    <a:pt x="1866" y="662"/>
                  </a:lnTo>
                  <a:lnTo>
                    <a:pt x="1860" y="645"/>
                  </a:lnTo>
                  <a:lnTo>
                    <a:pt x="1848" y="632"/>
                  </a:lnTo>
                  <a:lnTo>
                    <a:pt x="1835" y="622"/>
                  </a:lnTo>
                  <a:lnTo>
                    <a:pt x="1820" y="615"/>
                  </a:lnTo>
                  <a:lnTo>
                    <a:pt x="1801" y="613"/>
                  </a:lnTo>
                  <a:lnTo>
                    <a:pt x="1784" y="615"/>
                  </a:lnTo>
                  <a:lnTo>
                    <a:pt x="1768" y="622"/>
                  </a:lnTo>
                  <a:lnTo>
                    <a:pt x="1754" y="632"/>
                  </a:lnTo>
                  <a:lnTo>
                    <a:pt x="1744" y="645"/>
                  </a:lnTo>
                  <a:lnTo>
                    <a:pt x="1737" y="662"/>
                  </a:lnTo>
                  <a:lnTo>
                    <a:pt x="1735" y="679"/>
                  </a:lnTo>
                  <a:lnTo>
                    <a:pt x="1735" y="1303"/>
                  </a:lnTo>
                  <a:lnTo>
                    <a:pt x="1494" y="1303"/>
                  </a:lnTo>
                  <a:lnTo>
                    <a:pt x="1494" y="521"/>
                  </a:lnTo>
                  <a:lnTo>
                    <a:pt x="1492" y="504"/>
                  </a:lnTo>
                  <a:lnTo>
                    <a:pt x="1484" y="487"/>
                  </a:lnTo>
                  <a:lnTo>
                    <a:pt x="1474" y="474"/>
                  </a:lnTo>
                  <a:lnTo>
                    <a:pt x="1461" y="464"/>
                  </a:lnTo>
                  <a:lnTo>
                    <a:pt x="1444" y="457"/>
                  </a:lnTo>
                  <a:lnTo>
                    <a:pt x="1427" y="455"/>
                  </a:lnTo>
                  <a:close/>
                  <a:moveTo>
                    <a:pt x="0" y="0"/>
                  </a:moveTo>
                  <a:lnTo>
                    <a:pt x="2842" y="0"/>
                  </a:lnTo>
                  <a:lnTo>
                    <a:pt x="2842" y="1515"/>
                  </a:lnTo>
                  <a:lnTo>
                    <a:pt x="2839" y="1561"/>
                  </a:lnTo>
                  <a:lnTo>
                    <a:pt x="2831" y="1605"/>
                  </a:lnTo>
                  <a:lnTo>
                    <a:pt x="2817" y="1646"/>
                  </a:lnTo>
                  <a:lnTo>
                    <a:pt x="2797" y="1686"/>
                  </a:lnTo>
                  <a:lnTo>
                    <a:pt x="2773" y="1722"/>
                  </a:lnTo>
                  <a:lnTo>
                    <a:pt x="2744" y="1754"/>
                  </a:lnTo>
                  <a:lnTo>
                    <a:pt x="2711" y="1783"/>
                  </a:lnTo>
                  <a:lnTo>
                    <a:pt x="2675" y="1807"/>
                  </a:lnTo>
                  <a:lnTo>
                    <a:pt x="2637" y="1827"/>
                  </a:lnTo>
                  <a:lnTo>
                    <a:pt x="2595" y="1841"/>
                  </a:lnTo>
                  <a:lnTo>
                    <a:pt x="2551" y="1851"/>
                  </a:lnTo>
                  <a:lnTo>
                    <a:pt x="2505" y="1854"/>
                  </a:lnTo>
                  <a:lnTo>
                    <a:pt x="337" y="1854"/>
                  </a:lnTo>
                  <a:lnTo>
                    <a:pt x="291" y="1851"/>
                  </a:lnTo>
                  <a:lnTo>
                    <a:pt x="247" y="1841"/>
                  </a:lnTo>
                  <a:lnTo>
                    <a:pt x="205" y="1827"/>
                  </a:lnTo>
                  <a:lnTo>
                    <a:pt x="166" y="1807"/>
                  </a:lnTo>
                  <a:lnTo>
                    <a:pt x="131" y="1783"/>
                  </a:lnTo>
                  <a:lnTo>
                    <a:pt x="99" y="1754"/>
                  </a:lnTo>
                  <a:lnTo>
                    <a:pt x="70" y="1722"/>
                  </a:lnTo>
                  <a:lnTo>
                    <a:pt x="46" y="1686"/>
                  </a:lnTo>
                  <a:lnTo>
                    <a:pt x="26" y="1646"/>
                  </a:lnTo>
                  <a:lnTo>
                    <a:pt x="12" y="1605"/>
                  </a:lnTo>
                  <a:lnTo>
                    <a:pt x="3" y="1561"/>
                  </a:lnTo>
                  <a:lnTo>
                    <a:pt x="0" y="151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0" name="Shape 12640"/>
            <p:cNvSpPr/>
            <p:nvPr/>
          </p:nvSpPr>
          <p:spPr>
            <a:xfrm>
              <a:off x="6010275" y="3311526"/>
              <a:ext cx="58738" cy="66675"/>
            </a:xfrm>
            <a:custGeom>
              <a:avLst/>
              <a:gdLst/>
              <a:ahLst/>
              <a:cxnLst/>
              <a:rect l="0" t="0" r="0" b="0"/>
              <a:pathLst>
                <a:path w="529" h="599" extrusionOk="0">
                  <a:moveTo>
                    <a:pt x="0" y="0"/>
                  </a:moveTo>
                  <a:lnTo>
                    <a:pt x="313" y="0"/>
                  </a:lnTo>
                  <a:lnTo>
                    <a:pt x="529" y="599"/>
                  </a:lnTo>
                  <a:lnTo>
                    <a:pt x="217" y="59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1" name="Shape 12641"/>
            <p:cNvSpPr/>
            <p:nvPr/>
          </p:nvSpPr>
          <p:spPr>
            <a:xfrm>
              <a:off x="5888038" y="3311526"/>
              <a:ext cx="60325" cy="66675"/>
            </a:xfrm>
            <a:custGeom>
              <a:avLst/>
              <a:gdLst/>
              <a:ahLst/>
              <a:cxnLst/>
              <a:rect l="0" t="0" r="0" b="0"/>
              <a:pathLst>
                <a:path w="530" h="599" extrusionOk="0">
                  <a:moveTo>
                    <a:pt x="218" y="0"/>
                  </a:moveTo>
                  <a:lnTo>
                    <a:pt x="530" y="0"/>
                  </a:lnTo>
                  <a:lnTo>
                    <a:pt x="314" y="599"/>
                  </a:lnTo>
                  <a:lnTo>
                    <a:pt x="0" y="599"/>
                  </a:lnTo>
                  <a:lnTo>
                    <a:pt x="21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642" name="Shape 12642"/>
          <p:cNvSpPr/>
          <p:nvPr/>
        </p:nvSpPr>
        <p:spPr>
          <a:xfrm>
            <a:off x="5806091" y="1322788"/>
            <a:ext cx="232766" cy="231801"/>
          </a:xfrm>
          <a:custGeom>
            <a:avLst/>
            <a:gdLst/>
            <a:ahLst/>
            <a:cxnLst/>
            <a:rect l="0" t="0" r="0" b="0"/>
            <a:pathLst>
              <a:path w="3373" h="3373" extrusionOk="0">
                <a:moveTo>
                  <a:pt x="2988" y="0"/>
                </a:moveTo>
                <a:lnTo>
                  <a:pt x="3036" y="3"/>
                </a:lnTo>
                <a:lnTo>
                  <a:pt x="3082" y="12"/>
                </a:lnTo>
                <a:lnTo>
                  <a:pt x="3125" y="26"/>
                </a:lnTo>
                <a:lnTo>
                  <a:pt x="3167" y="44"/>
                </a:lnTo>
                <a:lnTo>
                  <a:pt x="3205" y="68"/>
                </a:lnTo>
                <a:lnTo>
                  <a:pt x="3241" y="96"/>
                </a:lnTo>
                <a:lnTo>
                  <a:pt x="3273" y="128"/>
                </a:lnTo>
                <a:lnTo>
                  <a:pt x="3301" y="162"/>
                </a:lnTo>
                <a:lnTo>
                  <a:pt x="3325" y="202"/>
                </a:lnTo>
                <a:lnTo>
                  <a:pt x="3344" y="243"/>
                </a:lnTo>
                <a:lnTo>
                  <a:pt x="3359" y="286"/>
                </a:lnTo>
                <a:lnTo>
                  <a:pt x="3367" y="332"/>
                </a:lnTo>
                <a:lnTo>
                  <a:pt x="3370" y="379"/>
                </a:lnTo>
                <a:lnTo>
                  <a:pt x="3367" y="428"/>
                </a:lnTo>
                <a:lnTo>
                  <a:pt x="3358" y="477"/>
                </a:lnTo>
                <a:lnTo>
                  <a:pt x="3342" y="522"/>
                </a:lnTo>
                <a:lnTo>
                  <a:pt x="3322" y="564"/>
                </a:lnTo>
                <a:lnTo>
                  <a:pt x="3297" y="604"/>
                </a:lnTo>
                <a:lnTo>
                  <a:pt x="3267" y="640"/>
                </a:lnTo>
                <a:lnTo>
                  <a:pt x="3233" y="672"/>
                </a:lnTo>
                <a:lnTo>
                  <a:pt x="3195" y="701"/>
                </a:lnTo>
                <a:lnTo>
                  <a:pt x="3155" y="723"/>
                </a:lnTo>
                <a:lnTo>
                  <a:pt x="3111" y="741"/>
                </a:lnTo>
                <a:lnTo>
                  <a:pt x="3065" y="753"/>
                </a:lnTo>
                <a:lnTo>
                  <a:pt x="3065" y="2614"/>
                </a:lnTo>
                <a:lnTo>
                  <a:pt x="3111" y="2625"/>
                </a:lnTo>
                <a:lnTo>
                  <a:pt x="3155" y="2644"/>
                </a:lnTo>
                <a:lnTo>
                  <a:pt x="3195" y="2666"/>
                </a:lnTo>
                <a:lnTo>
                  <a:pt x="3233" y="2694"/>
                </a:lnTo>
                <a:lnTo>
                  <a:pt x="3267" y="2726"/>
                </a:lnTo>
                <a:lnTo>
                  <a:pt x="3297" y="2762"/>
                </a:lnTo>
                <a:lnTo>
                  <a:pt x="3323" y="2801"/>
                </a:lnTo>
                <a:lnTo>
                  <a:pt x="3343" y="2844"/>
                </a:lnTo>
                <a:lnTo>
                  <a:pt x="3360" y="2889"/>
                </a:lnTo>
                <a:lnTo>
                  <a:pt x="3369" y="2937"/>
                </a:lnTo>
                <a:lnTo>
                  <a:pt x="3373" y="2988"/>
                </a:lnTo>
                <a:lnTo>
                  <a:pt x="3370" y="3036"/>
                </a:lnTo>
                <a:lnTo>
                  <a:pt x="3362" y="3082"/>
                </a:lnTo>
                <a:lnTo>
                  <a:pt x="3347" y="3125"/>
                </a:lnTo>
                <a:lnTo>
                  <a:pt x="3329" y="3167"/>
                </a:lnTo>
                <a:lnTo>
                  <a:pt x="3305" y="3205"/>
                </a:lnTo>
                <a:lnTo>
                  <a:pt x="3276" y="3241"/>
                </a:lnTo>
                <a:lnTo>
                  <a:pt x="3244" y="3273"/>
                </a:lnTo>
                <a:lnTo>
                  <a:pt x="3210" y="3301"/>
                </a:lnTo>
                <a:lnTo>
                  <a:pt x="3170" y="3325"/>
                </a:lnTo>
                <a:lnTo>
                  <a:pt x="3129" y="3344"/>
                </a:lnTo>
                <a:lnTo>
                  <a:pt x="3085" y="3358"/>
                </a:lnTo>
                <a:lnTo>
                  <a:pt x="3039" y="3367"/>
                </a:lnTo>
                <a:lnTo>
                  <a:pt x="2991" y="3370"/>
                </a:lnTo>
                <a:lnTo>
                  <a:pt x="2943" y="3367"/>
                </a:lnTo>
                <a:lnTo>
                  <a:pt x="2897" y="3358"/>
                </a:lnTo>
                <a:lnTo>
                  <a:pt x="2853" y="3344"/>
                </a:lnTo>
                <a:lnTo>
                  <a:pt x="2812" y="3325"/>
                </a:lnTo>
                <a:lnTo>
                  <a:pt x="2773" y="3301"/>
                </a:lnTo>
                <a:lnTo>
                  <a:pt x="2738" y="3273"/>
                </a:lnTo>
                <a:lnTo>
                  <a:pt x="2706" y="3241"/>
                </a:lnTo>
                <a:lnTo>
                  <a:pt x="2677" y="3206"/>
                </a:lnTo>
                <a:lnTo>
                  <a:pt x="2654" y="3167"/>
                </a:lnTo>
                <a:lnTo>
                  <a:pt x="2635" y="3126"/>
                </a:lnTo>
                <a:lnTo>
                  <a:pt x="2621" y="3082"/>
                </a:lnTo>
                <a:lnTo>
                  <a:pt x="2611" y="3036"/>
                </a:lnTo>
                <a:lnTo>
                  <a:pt x="2609" y="2988"/>
                </a:lnTo>
                <a:lnTo>
                  <a:pt x="2612" y="2938"/>
                </a:lnTo>
                <a:lnTo>
                  <a:pt x="2622" y="2890"/>
                </a:lnTo>
                <a:lnTo>
                  <a:pt x="2636" y="2845"/>
                </a:lnTo>
                <a:lnTo>
                  <a:pt x="2657" y="2803"/>
                </a:lnTo>
                <a:lnTo>
                  <a:pt x="2682" y="2763"/>
                </a:lnTo>
                <a:lnTo>
                  <a:pt x="2712" y="2727"/>
                </a:lnTo>
                <a:lnTo>
                  <a:pt x="2746" y="2695"/>
                </a:lnTo>
                <a:lnTo>
                  <a:pt x="2783" y="2666"/>
                </a:lnTo>
                <a:lnTo>
                  <a:pt x="2824" y="2644"/>
                </a:lnTo>
                <a:lnTo>
                  <a:pt x="2867" y="2626"/>
                </a:lnTo>
                <a:lnTo>
                  <a:pt x="2914" y="2614"/>
                </a:lnTo>
                <a:lnTo>
                  <a:pt x="2914" y="1760"/>
                </a:lnTo>
                <a:lnTo>
                  <a:pt x="1764" y="1760"/>
                </a:lnTo>
                <a:lnTo>
                  <a:pt x="1764" y="2614"/>
                </a:lnTo>
                <a:lnTo>
                  <a:pt x="1810" y="2626"/>
                </a:lnTo>
                <a:lnTo>
                  <a:pt x="1854" y="2645"/>
                </a:lnTo>
                <a:lnTo>
                  <a:pt x="1895" y="2668"/>
                </a:lnTo>
                <a:lnTo>
                  <a:pt x="1932" y="2696"/>
                </a:lnTo>
                <a:lnTo>
                  <a:pt x="1966" y="2728"/>
                </a:lnTo>
                <a:lnTo>
                  <a:pt x="1996" y="2764"/>
                </a:lnTo>
                <a:lnTo>
                  <a:pt x="2021" y="2803"/>
                </a:lnTo>
                <a:lnTo>
                  <a:pt x="2042" y="2846"/>
                </a:lnTo>
                <a:lnTo>
                  <a:pt x="2056" y="2891"/>
                </a:lnTo>
                <a:lnTo>
                  <a:pt x="2066" y="2938"/>
                </a:lnTo>
                <a:lnTo>
                  <a:pt x="2069" y="2988"/>
                </a:lnTo>
                <a:lnTo>
                  <a:pt x="2066" y="3036"/>
                </a:lnTo>
                <a:lnTo>
                  <a:pt x="2057" y="3082"/>
                </a:lnTo>
                <a:lnTo>
                  <a:pt x="2043" y="3125"/>
                </a:lnTo>
                <a:lnTo>
                  <a:pt x="2025" y="3167"/>
                </a:lnTo>
                <a:lnTo>
                  <a:pt x="2000" y="3205"/>
                </a:lnTo>
                <a:lnTo>
                  <a:pt x="1972" y="3241"/>
                </a:lnTo>
                <a:lnTo>
                  <a:pt x="1940" y="3273"/>
                </a:lnTo>
                <a:lnTo>
                  <a:pt x="1905" y="3301"/>
                </a:lnTo>
                <a:lnTo>
                  <a:pt x="1866" y="3325"/>
                </a:lnTo>
                <a:lnTo>
                  <a:pt x="1825" y="3344"/>
                </a:lnTo>
                <a:lnTo>
                  <a:pt x="1781" y="3358"/>
                </a:lnTo>
                <a:lnTo>
                  <a:pt x="1735" y="3367"/>
                </a:lnTo>
                <a:lnTo>
                  <a:pt x="1686" y="3370"/>
                </a:lnTo>
                <a:lnTo>
                  <a:pt x="1639" y="3367"/>
                </a:lnTo>
                <a:lnTo>
                  <a:pt x="1593" y="3358"/>
                </a:lnTo>
                <a:lnTo>
                  <a:pt x="1549" y="3344"/>
                </a:lnTo>
                <a:lnTo>
                  <a:pt x="1508" y="3325"/>
                </a:lnTo>
                <a:lnTo>
                  <a:pt x="1469" y="3301"/>
                </a:lnTo>
                <a:lnTo>
                  <a:pt x="1433" y="3273"/>
                </a:lnTo>
                <a:lnTo>
                  <a:pt x="1401" y="3241"/>
                </a:lnTo>
                <a:lnTo>
                  <a:pt x="1373" y="3206"/>
                </a:lnTo>
                <a:lnTo>
                  <a:pt x="1349" y="3167"/>
                </a:lnTo>
                <a:lnTo>
                  <a:pt x="1331" y="3126"/>
                </a:lnTo>
                <a:lnTo>
                  <a:pt x="1316" y="3082"/>
                </a:lnTo>
                <a:lnTo>
                  <a:pt x="1307" y="3036"/>
                </a:lnTo>
                <a:lnTo>
                  <a:pt x="1304" y="2988"/>
                </a:lnTo>
                <a:lnTo>
                  <a:pt x="1308" y="2938"/>
                </a:lnTo>
                <a:lnTo>
                  <a:pt x="1318" y="2890"/>
                </a:lnTo>
                <a:lnTo>
                  <a:pt x="1332" y="2845"/>
                </a:lnTo>
                <a:lnTo>
                  <a:pt x="1352" y="2803"/>
                </a:lnTo>
                <a:lnTo>
                  <a:pt x="1378" y="2763"/>
                </a:lnTo>
                <a:lnTo>
                  <a:pt x="1408" y="2727"/>
                </a:lnTo>
                <a:lnTo>
                  <a:pt x="1441" y="2695"/>
                </a:lnTo>
                <a:lnTo>
                  <a:pt x="1479" y="2666"/>
                </a:lnTo>
                <a:lnTo>
                  <a:pt x="1520" y="2644"/>
                </a:lnTo>
                <a:lnTo>
                  <a:pt x="1563" y="2626"/>
                </a:lnTo>
                <a:lnTo>
                  <a:pt x="1609" y="2614"/>
                </a:lnTo>
                <a:lnTo>
                  <a:pt x="1609" y="1760"/>
                </a:lnTo>
                <a:lnTo>
                  <a:pt x="459" y="1760"/>
                </a:lnTo>
                <a:lnTo>
                  <a:pt x="459" y="2616"/>
                </a:lnTo>
                <a:lnTo>
                  <a:pt x="506" y="2629"/>
                </a:lnTo>
                <a:lnTo>
                  <a:pt x="550" y="2648"/>
                </a:lnTo>
                <a:lnTo>
                  <a:pt x="591" y="2671"/>
                </a:lnTo>
                <a:lnTo>
                  <a:pt x="628" y="2699"/>
                </a:lnTo>
                <a:lnTo>
                  <a:pt x="662" y="2731"/>
                </a:lnTo>
                <a:lnTo>
                  <a:pt x="692" y="2767"/>
                </a:lnTo>
                <a:lnTo>
                  <a:pt x="717" y="2806"/>
                </a:lnTo>
                <a:lnTo>
                  <a:pt x="737" y="2848"/>
                </a:lnTo>
                <a:lnTo>
                  <a:pt x="752" y="2893"/>
                </a:lnTo>
                <a:lnTo>
                  <a:pt x="762" y="2941"/>
                </a:lnTo>
                <a:lnTo>
                  <a:pt x="765" y="2991"/>
                </a:lnTo>
                <a:lnTo>
                  <a:pt x="762" y="3038"/>
                </a:lnTo>
                <a:lnTo>
                  <a:pt x="753" y="3084"/>
                </a:lnTo>
                <a:lnTo>
                  <a:pt x="739" y="3128"/>
                </a:lnTo>
                <a:lnTo>
                  <a:pt x="719" y="3169"/>
                </a:lnTo>
                <a:lnTo>
                  <a:pt x="696" y="3208"/>
                </a:lnTo>
                <a:lnTo>
                  <a:pt x="668" y="3244"/>
                </a:lnTo>
                <a:lnTo>
                  <a:pt x="636" y="3276"/>
                </a:lnTo>
                <a:lnTo>
                  <a:pt x="601" y="3304"/>
                </a:lnTo>
                <a:lnTo>
                  <a:pt x="562" y="3328"/>
                </a:lnTo>
                <a:lnTo>
                  <a:pt x="521" y="3347"/>
                </a:lnTo>
                <a:lnTo>
                  <a:pt x="477" y="3360"/>
                </a:lnTo>
                <a:lnTo>
                  <a:pt x="431" y="3370"/>
                </a:lnTo>
                <a:lnTo>
                  <a:pt x="382" y="3373"/>
                </a:lnTo>
                <a:lnTo>
                  <a:pt x="335" y="3370"/>
                </a:lnTo>
                <a:lnTo>
                  <a:pt x="289" y="3360"/>
                </a:lnTo>
                <a:lnTo>
                  <a:pt x="245" y="3347"/>
                </a:lnTo>
                <a:lnTo>
                  <a:pt x="203" y="3328"/>
                </a:lnTo>
                <a:lnTo>
                  <a:pt x="164" y="3304"/>
                </a:lnTo>
                <a:lnTo>
                  <a:pt x="128" y="3276"/>
                </a:lnTo>
                <a:lnTo>
                  <a:pt x="97" y="3244"/>
                </a:lnTo>
                <a:lnTo>
                  <a:pt x="69" y="3208"/>
                </a:lnTo>
                <a:lnTo>
                  <a:pt x="45" y="3170"/>
                </a:lnTo>
                <a:lnTo>
                  <a:pt x="26" y="3128"/>
                </a:lnTo>
                <a:lnTo>
                  <a:pt x="12" y="3084"/>
                </a:lnTo>
                <a:lnTo>
                  <a:pt x="3" y="3038"/>
                </a:lnTo>
                <a:lnTo>
                  <a:pt x="0" y="2991"/>
                </a:lnTo>
                <a:lnTo>
                  <a:pt x="3" y="2941"/>
                </a:lnTo>
                <a:lnTo>
                  <a:pt x="13" y="2893"/>
                </a:lnTo>
                <a:lnTo>
                  <a:pt x="28" y="2848"/>
                </a:lnTo>
                <a:lnTo>
                  <a:pt x="48" y="2805"/>
                </a:lnTo>
                <a:lnTo>
                  <a:pt x="74" y="2766"/>
                </a:lnTo>
                <a:lnTo>
                  <a:pt x="103" y="2730"/>
                </a:lnTo>
                <a:lnTo>
                  <a:pt x="137" y="2697"/>
                </a:lnTo>
                <a:lnTo>
                  <a:pt x="175" y="2669"/>
                </a:lnTo>
                <a:lnTo>
                  <a:pt x="216" y="2647"/>
                </a:lnTo>
                <a:lnTo>
                  <a:pt x="259" y="2628"/>
                </a:lnTo>
                <a:lnTo>
                  <a:pt x="305" y="2616"/>
                </a:lnTo>
                <a:lnTo>
                  <a:pt x="305" y="1685"/>
                </a:lnTo>
                <a:lnTo>
                  <a:pt x="308" y="1666"/>
                </a:lnTo>
                <a:lnTo>
                  <a:pt x="317" y="1647"/>
                </a:lnTo>
                <a:lnTo>
                  <a:pt x="328" y="1631"/>
                </a:lnTo>
                <a:lnTo>
                  <a:pt x="344" y="1620"/>
                </a:lnTo>
                <a:lnTo>
                  <a:pt x="363" y="1612"/>
                </a:lnTo>
                <a:lnTo>
                  <a:pt x="383" y="1608"/>
                </a:lnTo>
                <a:lnTo>
                  <a:pt x="2910" y="1608"/>
                </a:lnTo>
                <a:lnTo>
                  <a:pt x="2910" y="756"/>
                </a:lnTo>
                <a:lnTo>
                  <a:pt x="2864" y="743"/>
                </a:lnTo>
                <a:lnTo>
                  <a:pt x="2820" y="724"/>
                </a:lnTo>
                <a:lnTo>
                  <a:pt x="2779" y="702"/>
                </a:lnTo>
                <a:lnTo>
                  <a:pt x="2742" y="674"/>
                </a:lnTo>
                <a:lnTo>
                  <a:pt x="2708" y="641"/>
                </a:lnTo>
                <a:lnTo>
                  <a:pt x="2678" y="605"/>
                </a:lnTo>
                <a:lnTo>
                  <a:pt x="2654" y="566"/>
                </a:lnTo>
                <a:lnTo>
                  <a:pt x="2633" y="524"/>
                </a:lnTo>
                <a:lnTo>
                  <a:pt x="2618" y="479"/>
                </a:lnTo>
                <a:lnTo>
                  <a:pt x="2608" y="432"/>
                </a:lnTo>
                <a:lnTo>
                  <a:pt x="2605" y="382"/>
                </a:lnTo>
                <a:lnTo>
                  <a:pt x="2608" y="334"/>
                </a:lnTo>
                <a:lnTo>
                  <a:pt x="2618" y="288"/>
                </a:lnTo>
                <a:lnTo>
                  <a:pt x="2631" y="244"/>
                </a:lnTo>
                <a:lnTo>
                  <a:pt x="2650" y="203"/>
                </a:lnTo>
                <a:lnTo>
                  <a:pt x="2674" y="164"/>
                </a:lnTo>
                <a:lnTo>
                  <a:pt x="2702" y="129"/>
                </a:lnTo>
                <a:lnTo>
                  <a:pt x="2734" y="97"/>
                </a:lnTo>
                <a:lnTo>
                  <a:pt x="2770" y="68"/>
                </a:lnTo>
                <a:lnTo>
                  <a:pt x="2808" y="44"/>
                </a:lnTo>
                <a:lnTo>
                  <a:pt x="2850" y="26"/>
                </a:lnTo>
                <a:lnTo>
                  <a:pt x="2894" y="12"/>
                </a:lnTo>
                <a:lnTo>
                  <a:pt x="2939" y="3"/>
                </a:lnTo>
                <a:lnTo>
                  <a:pt x="29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643" name="Shape 12643"/>
          <p:cNvGrpSpPr/>
          <p:nvPr/>
        </p:nvGrpSpPr>
        <p:grpSpPr>
          <a:xfrm>
            <a:off x="6355774" y="1322305"/>
            <a:ext cx="226972" cy="232767"/>
            <a:chOff x="7154863" y="2924175"/>
            <a:chExt cx="373063" cy="382588"/>
          </a:xfrm>
        </p:grpSpPr>
        <p:sp>
          <p:nvSpPr>
            <p:cNvPr id="12644" name="Shape 12644"/>
            <p:cNvSpPr/>
            <p:nvPr/>
          </p:nvSpPr>
          <p:spPr>
            <a:xfrm>
              <a:off x="7270751" y="2924175"/>
              <a:ext cx="142875" cy="460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5" name="Shape 12645"/>
            <p:cNvSpPr/>
            <p:nvPr/>
          </p:nvSpPr>
          <p:spPr>
            <a:xfrm>
              <a:off x="7432676" y="3286125"/>
              <a:ext cx="47625" cy="206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6" name="Shape 12646"/>
            <p:cNvSpPr/>
            <p:nvPr/>
          </p:nvSpPr>
          <p:spPr>
            <a:xfrm>
              <a:off x="7202488" y="3286125"/>
              <a:ext cx="49213" cy="2063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7" name="Shape 12647"/>
            <p:cNvSpPr/>
            <p:nvPr/>
          </p:nvSpPr>
          <p:spPr>
            <a:xfrm>
              <a:off x="7432676" y="2936875"/>
              <a:ext cx="17463" cy="61913"/>
            </a:xfrm>
            <a:custGeom>
              <a:avLst/>
              <a:gdLst/>
              <a:ahLst/>
              <a:cxnLst/>
              <a:rect l="0" t="0" r="0" b="0"/>
              <a:pathLst>
                <a:path w="158" h="547" extrusionOk="0">
                  <a:moveTo>
                    <a:pt x="0" y="0"/>
                  </a:moveTo>
                  <a:lnTo>
                    <a:pt x="70" y="0"/>
                  </a:lnTo>
                  <a:lnTo>
                    <a:pt x="93" y="3"/>
                  </a:lnTo>
                  <a:lnTo>
                    <a:pt x="114" y="11"/>
                  </a:lnTo>
                  <a:lnTo>
                    <a:pt x="131" y="25"/>
                  </a:lnTo>
                  <a:lnTo>
                    <a:pt x="144" y="42"/>
                  </a:lnTo>
                  <a:lnTo>
                    <a:pt x="153" y="63"/>
                  </a:lnTo>
                  <a:lnTo>
                    <a:pt x="156" y="85"/>
                  </a:lnTo>
                  <a:lnTo>
                    <a:pt x="158" y="85"/>
                  </a:lnTo>
                  <a:lnTo>
                    <a:pt x="158" y="547"/>
                  </a:lnTo>
                  <a:lnTo>
                    <a:pt x="0" y="54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8" name="Shape 12648"/>
            <p:cNvSpPr/>
            <p:nvPr/>
          </p:nvSpPr>
          <p:spPr>
            <a:xfrm>
              <a:off x="7235826" y="2936875"/>
              <a:ext cx="15875" cy="61913"/>
            </a:xfrm>
            <a:custGeom>
              <a:avLst/>
              <a:gdLst/>
              <a:ahLst/>
              <a:cxnLst/>
              <a:rect l="0" t="0" r="0" b="0"/>
              <a:pathLst>
                <a:path w="131" h="547" extrusionOk="0">
                  <a:moveTo>
                    <a:pt x="85" y="0"/>
                  </a:moveTo>
                  <a:lnTo>
                    <a:pt x="127" y="0"/>
                  </a:lnTo>
                  <a:lnTo>
                    <a:pt x="131" y="547"/>
                  </a:lnTo>
                  <a:lnTo>
                    <a:pt x="0" y="547"/>
                  </a:lnTo>
                  <a:lnTo>
                    <a:pt x="0" y="85"/>
                  </a:lnTo>
                  <a:lnTo>
                    <a:pt x="3" y="63"/>
                  </a:lnTo>
                  <a:lnTo>
                    <a:pt x="11" y="42"/>
                  </a:lnTo>
                  <a:lnTo>
                    <a:pt x="24" y="25"/>
                  </a:lnTo>
                  <a:lnTo>
                    <a:pt x="42" y="11"/>
                  </a:lnTo>
                  <a:lnTo>
                    <a:pt x="62" y="3"/>
                  </a:lnTo>
                  <a:lnTo>
                    <a:pt x="8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49" name="Shape 12649"/>
            <p:cNvSpPr/>
            <p:nvPr/>
          </p:nvSpPr>
          <p:spPr>
            <a:xfrm>
              <a:off x="7154863" y="3019425"/>
              <a:ext cx="373063" cy="247650"/>
            </a:xfrm>
            <a:custGeom>
              <a:avLst/>
              <a:gdLst/>
              <a:ahLst/>
              <a:cxnLst/>
              <a:rect l="0" t="0" r="0" b="0"/>
              <a:pathLst>
                <a:path w="3297" h="2187" extrusionOk="0">
                  <a:moveTo>
                    <a:pt x="522" y="1614"/>
                  </a:moveTo>
                  <a:lnTo>
                    <a:pt x="500" y="1617"/>
                  </a:lnTo>
                  <a:lnTo>
                    <a:pt x="479" y="1625"/>
                  </a:lnTo>
                  <a:lnTo>
                    <a:pt x="462" y="1638"/>
                  </a:lnTo>
                  <a:lnTo>
                    <a:pt x="449" y="1656"/>
                  </a:lnTo>
                  <a:lnTo>
                    <a:pt x="441" y="1676"/>
                  </a:lnTo>
                  <a:lnTo>
                    <a:pt x="438" y="1699"/>
                  </a:lnTo>
                  <a:lnTo>
                    <a:pt x="441" y="1722"/>
                  </a:lnTo>
                  <a:lnTo>
                    <a:pt x="449" y="1743"/>
                  </a:lnTo>
                  <a:lnTo>
                    <a:pt x="462" y="1760"/>
                  </a:lnTo>
                  <a:lnTo>
                    <a:pt x="479" y="1774"/>
                  </a:lnTo>
                  <a:lnTo>
                    <a:pt x="500" y="1782"/>
                  </a:lnTo>
                  <a:lnTo>
                    <a:pt x="522" y="1785"/>
                  </a:lnTo>
                  <a:lnTo>
                    <a:pt x="2777" y="1785"/>
                  </a:lnTo>
                  <a:lnTo>
                    <a:pt x="2800" y="1782"/>
                  </a:lnTo>
                  <a:lnTo>
                    <a:pt x="2820" y="1774"/>
                  </a:lnTo>
                  <a:lnTo>
                    <a:pt x="2837" y="1760"/>
                  </a:lnTo>
                  <a:lnTo>
                    <a:pt x="2850" y="1743"/>
                  </a:lnTo>
                  <a:lnTo>
                    <a:pt x="2859" y="1722"/>
                  </a:lnTo>
                  <a:lnTo>
                    <a:pt x="2861" y="1699"/>
                  </a:lnTo>
                  <a:lnTo>
                    <a:pt x="2859" y="1676"/>
                  </a:lnTo>
                  <a:lnTo>
                    <a:pt x="2850" y="1656"/>
                  </a:lnTo>
                  <a:lnTo>
                    <a:pt x="2837" y="1638"/>
                  </a:lnTo>
                  <a:lnTo>
                    <a:pt x="2820" y="1625"/>
                  </a:lnTo>
                  <a:lnTo>
                    <a:pt x="2800" y="1617"/>
                  </a:lnTo>
                  <a:lnTo>
                    <a:pt x="2777" y="1614"/>
                  </a:lnTo>
                  <a:lnTo>
                    <a:pt x="522" y="1614"/>
                  </a:lnTo>
                  <a:close/>
                  <a:moveTo>
                    <a:pt x="522" y="1102"/>
                  </a:moveTo>
                  <a:lnTo>
                    <a:pt x="500" y="1105"/>
                  </a:lnTo>
                  <a:lnTo>
                    <a:pt x="479" y="1114"/>
                  </a:lnTo>
                  <a:lnTo>
                    <a:pt x="462" y="1127"/>
                  </a:lnTo>
                  <a:lnTo>
                    <a:pt x="449" y="1143"/>
                  </a:lnTo>
                  <a:lnTo>
                    <a:pt x="441" y="1164"/>
                  </a:lnTo>
                  <a:lnTo>
                    <a:pt x="438" y="1188"/>
                  </a:lnTo>
                  <a:lnTo>
                    <a:pt x="441" y="1210"/>
                  </a:lnTo>
                  <a:lnTo>
                    <a:pt x="449" y="1231"/>
                  </a:lnTo>
                  <a:lnTo>
                    <a:pt x="462" y="1248"/>
                  </a:lnTo>
                  <a:lnTo>
                    <a:pt x="479" y="1261"/>
                  </a:lnTo>
                  <a:lnTo>
                    <a:pt x="500" y="1270"/>
                  </a:lnTo>
                  <a:lnTo>
                    <a:pt x="522" y="1273"/>
                  </a:lnTo>
                  <a:lnTo>
                    <a:pt x="2777" y="1273"/>
                  </a:lnTo>
                  <a:lnTo>
                    <a:pt x="2797" y="1271"/>
                  </a:lnTo>
                  <a:lnTo>
                    <a:pt x="2814" y="1264"/>
                  </a:lnTo>
                  <a:lnTo>
                    <a:pt x="2831" y="1253"/>
                  </a:lnTo>
                  <a:lnTo>
                    <a:pt x="2843" y="1240"/>
                  </a:lnTo>
                  <a:lnTo>
                    <a:pt x="2853" y="1225"/>
                  </a:lnTo>
                  <a:lnTo>
                    <a:pt x="2859" y="1206"/>
                  </a:lnTo>
                  <a:lnTo>
                    <a:pt x="2861" y="1188"/>
                  </a:lnTo>
                  <a:lnTo>
                    <a:pt x="2859" y="1164"/>
                  </a:lnTo>
                  <a:lnTo>
                    <a:pt x="2850" y="1143"/>
                  </a:lnTo>
                  <a:lnTo>
                    <a:pt x="2837" y="1127"/>
                  </a:lnTo>
                  <a:lnTo>
                    <a:pt x="2820" y="1114"/>
                  </a:lnTo>
                  <a:lnTo>
                    <a:pt x="2800" y="1105"/>
                  </a:lnTo>
                  <a:lnTo>
                    <a:pt x="2777" y="1102"/>
                  </a:lnTo>
                  <a:lnTo>
                    <a:pt x="522" y="1102"/>
                  </a:lnTo>
                  <a:close/>
                  <a:moveTo>
                    <a:pt x="522" y="587"/>
                  </a:moveTo>
                  <a:lnTo>
                    <a:pt x="500" y="590"/>
                  </a:lnTo>
                  <a:lnTo>
                    <a:pt x="479" y="598"/>
                  </a:lnTo>
                  <a:lnTo>
                    <a:pt x="462" y="612"/>
                  </a:lnTo>
                  <a:lnTo>
                    <a:pt x="449" y="629"/>
                  </a:lnTo>
                  <a:lnTo>
                    <a:pt x="441" y="650"/>
                  </a:lnTo>
                  <a:lnTo>
                    <a:pt x="438" y="672"/>
                  </a:lnTo>
                  <a:lnTo>
                    <a:pt x="441" y="696"/>
                  </a:lnTo>
                  <a:lnTo>
                    <a:pt x="449" y="716"/>
                  </a:lnTo>
                  <a:lnTo>
                    <a:pt x="462" y="733"/>
                  </a:lnTo>
                  <a:lnTo>
                    <a:pt x="479" y="746"/>
                  </a:lnTo>
                  <a:lnTo>
                    <a:pt x="500" y="755"/>
                  </a:lnTo>
                  <a:lnTo>
                    <a:pt x="522" y="757"/>
                  </a:lnTo>
                  <a:lnTo>
                    <a:pt x="2777" y="757"/>
                  </a:lnTo>
                  <a:lnTo>
                    <a:pt x="2800" y="755"/>
                  </a:lnTo>
                  <a:lnTo>
                    <a:pt x="2820" y="746"/>
                  </a:lnTo>
                  <a:lnTo>
                    <a:pt x="2837" y="733"/>
                  </a:lnTo>
                  <a:lnTo>
                    <a:pt x="2850" y="716"/>
                  </a:lnTo>
                  <a:lnTo>
                    <a:pt x="2859" y="696"/>
                  </a:lnTo>
                  <a:lnTo>
                    <a:pt x="2861" y="672"/>
                  </a:lnTo>
                  <a:lnTo>
                    <a:pt x="2859" y="650"/>
                  </a:lnTo>
                  <a:lnTo>
                    <a:pt x="2850" y="629"/>
                  </a:lnTo>
                  <a:lnTo>
                    <a:pt x="2837" y="612"/>
                  </a:lnTo>
                  <a:lnTo>
                    <a:pt x="2820" y="598"/>
                  </a:lnTo>
                  <a:lnTo>
                    <a:pt x="2800" y="590"/>
                  </a:lnTo>
                  <a:lnTo>
                    <a:pt x="2777" y="587"/>
                  </a:lnTo>
                  <a:lnTo>
                    <a:pt x="522" y="587"/>
                  </a:lnTo>
                  <a:close/>
                  <a:moveTo>
                    <a:pt x="446" y="0"/>
                  </a:moveTo>
                  <a:lnTo>
                    <a:pt x="2853" y="0"/>
                  </a:lnTo>
                  <a:lnTo>
                    <a:pt x="2905" y="2"/>
                  </a:lnTo>
                  <a:lnTo>
                    <a:pt x="2955" y="11"/>
                  </a:lnTo>
                  <a:lnTo>
                    <a:pt x="3003" y="25"/>
                  </a:lnTo>
                  <a:lnTo>
                    <a:pt x="3049" y="44"/>
                  </a:lnTo>
                  <a:lnTo>
                    <a:pt x="3091" y="68"/>
                  </a:lnTo>
                  <a:lnTo>
                    <a:pt x="3131" y="96"/>
                  </a:lnTo>
                  <a:lnTo>
                    <a:pt x="3167" y="129"/>
                  </a:lnTo>
                  <a:lnTo>
                    <a:pt x="3200" y="165"/>
                  </a:lnTo>
                  <a:lnTo>
                    <a:pt x="3228" y="205"/>
                  </a:lnTo>
                  <a:lnTo>
                    <a:pt x="3252" y="248"/>
                  </a:lnTo>
                  <a:lnTo>
                    <a:pt x="3271" y="293"/>
                  </a:lnTo>
                  <a:lnTo>
                    <a:pt x="3286" y="342"/>
                  </a:lnTo>
                  <a:lnTo>
                    <a:pt x="3294" y="392"/>
                  </a:lnTo>
                  <a:lnTo>
                    <a:pt x="3297" y="444"/>
                  </a:lnTo>
                  <a:lnTo>
                    <a:pt x="3297" y="1739"/>
                  </a:lnTo>
                  <a:lnTo>
                    <a:pt x="3294" y="1791"/>
                  </a:lnTo>
                  <a:lnTo>
                    <a:pt x="3285" y="1842"/>
                  </a:lnTo>
                  <a:lnTo>
                    <a:pt x="3270" y="1890"/>
                  </a:lnTo>
                  <a:lnTo>
                    <a:pt x="3251" y="1936"/>
                  </a:lnTo>
                  <a:lnTo>
                    <a:pt x="3227" y="1979"/>
                  </a:lnTo>
                  <a:lnTo>
                    <a:pt x="3199" y="2019"/>
                  </a:lnTo>
                  <a:lnTo>
                    <a:pt x="3166" y="2055"/>
                  </a:lnTo>
                  <a:lnTo>
                    <a:pt x="3129" y="2088"/>
                  </a:lnTo>
                  <a:lnTo>
                    <a:pt x="3089" y="2117"/>
                  </a:lnTo>
                  <a:lnTo>
                    <a:pt x="3046" y="2141"/>
                  </a:lnTo>
                  <a:lnTo>
                    <a:pt x="3001" y="2161"/>
                  </a:lnTo>
                  <a:lnTo>
                    <a:pt x="2953" y="2175"/>
                  </a:lnTo>
                  <a:lnTo>
                    <a:pt x="2903" y="2183"/>
                  </a:lnTo>
                  <a:lnTo>
                    <a:pt x="2851" y="2187"/>
                  </a:lnTo>
                  <a:lnTo>
                    <a:pt x="446" y="2187"/>
                  </a:lnTo>
                  <a:lnTo>
                    <a:pt x="394" y="2183"/>
                  </a:lnTo>
                  <a:lnTo>
                    <a:pt x="343" y="2175"/>
                  </a:lnTo>
                  <a:lnTo>
                    <a:pt x="295" y="2161"/>
                  </a:lnTo>
                  <a:lnTo>
                    <a:pt x="249" y="2141"/>
                  </a:lnTo>
                  <a:lnTo>
                    <a:pt x="207" y="2117"/>
                  </a:lnTo>
                  <a:lnTo>
                    <a:pt x="167" y="2088"/>
                  </a:lnTo>
                  <a:lnTo>
                    <a:pt x="131" y="2056"/>
                  </a:lnTo>
                  <a:lnTo>
                    <a:pt x="98" y="2019"/>
                  </a:lnTo>
                  <a:lnTo>
                    <a:pt x="70" y="1979"/>
                  </a:lnTo>
                  <a:lnTo>
                    <a:pt x="45" y="1936"/>
                  </a:lnTo>
                  <a:lnTo>
                    <a:pt x="26" y="1890"/>
                  </a:lnTo>
                  <a:lnTo>
                    <a:pt x="11" y="1842"/>
                  </a:lnTo>
                  <a:lnTo>
                    <a:pt x="3" y="1791"/>
                  </a:lnTo>
                  <a:lnTo>
                    <a:pt x="0" y="1739"/>
                  </a:lnTo>
                  <a:lnTo>
                    <a:pt x="0" y="446"/>
                  </a:lnTo>
                  <a:lnTo>
                    <a:pt x="3" y="395"/>
                  </a:lnTo>
                  <a:lnTo>
                    <a:pt x="11" y="345"/>
                  </a:lnTo>
                  <a:lnTo>
                    <a:pt x="26" y="296"/>
                  </a:lnTo>
                  <a:lnTo>
                    <a:pt x="45" y="250"/>
                  </a:lnTo>
                  <a:lnTo>
                    <a:pt x="70" y="207"/>
                  </a:lnTo>
                  <a:lnTo>
                    <a:pt x="97" y="167"/>
                  </a:lnTo>
                  <a:lnTo>
                    <a:pt x="130" y="131"/>
                  </a:lnTo>
                  <a:lnTo>
                    <a:pt x="167" y="98"/>
                  </a:lnTo>
                  <a:lnTo>
                    <a:pt x="207" y="70"/>
                  </a:lnTo>
                  <a:lnTo>
                    <a:pt x="249" y="45"/>
                  </a:lnTo>
                  <a:lnTo>
                    <a:pt x="295" y="25"/>
                  </a:lnTo>
                  <a:lnTo>
                    <a:pt x="343" y="11"/>
                  </a:lnTo>
                  <a:lnTo>
                    <a:pt x="394" y="2"/>
                  </a:lnTo>
                  <a:lnTo>
                    <a:pt x="4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12650" name="Shape 12650"/>
          <p:cNvSpPr/>
          <p:nvPr/>
        </p:nvSpPr>
        <p:spPr>
          <a:xfrm>
            <a:off x="6899663" y="1322788"/>
            <a:ext cx="232766" cy="231801"/>
          </a:xfrm>
          <a:custGeom>
            <a:avLst/>
            <a:gdLst/>
            <a:ahLst/>
            <a:cxnLst/>
            <a:rect l="0" t="0" r="0" b="0"/>
            <a:pathLst>
              <a:path w="3373" h="3364" extrusionOk="0">
                <a:moveTo>
                  <a:pt x="752" y="488"/>
                </a:moveTo>
                <a:lnTo>
                  <a:pt x="719" y="490"/>
                </a:lnTo>
                <a:lnTo>
                  <a:pt x="685" y="496"/>
                </a:lnTo>
                <a:lnTo>
                  <a:pt x="653" y="506"/>
                </a:lnTo>
                <a:lnTo>
                  <a:pt x="621" y="521"/>
                </a:lnTo>
                <a:lnTo>
                  <a:pt x="593" y="540"/>
                </a:lnTo>
                <a:lnTo>
                  <a:pt x="566" y="563"/>
                </a:lnTo>
                <a:lnTo>
                  <a:pt x="542" y="590"/>
                </a:lnTo>
                <a:lnTo>
                  <a:pt x="523" y="619"/>
                </a:lnTo>
                <a:lnTo>
                  <a:pt x="508" y="649"/>
                </a:lnTo>
                <a:lnTo>
                  <a:pt x="498" y="682"/>
                </a:lnTo>
                <a:lnTo>
                  <a:pt x="492" y="715"/>
                </a:lnTo>
                <a:lnTo>
                  <a:pt x="490" y="748"/>
                </a:lnTo>
                <a:lnTo>
                  <a:pt x="492" y="782"/>
                </a:lnTo>
                <a:lnTo>
                  <a:pt x="498" y="815"/>
                </a:lnTo>
                <a:lnTo>
                  <a:pt x="508" y="848"/>
                </a:lnTo>
                <a:lnTo>
                  <a:pt x="524" y="878"/>
                </a:lnTo>
                <a:lnTo>
                  <a:pt x="542" y="907"/>
                </a:lnTo>
                <a:lnTo>
                  <a:pt x="566" y="935"/>
                </a:lnTo>
                <a:lnTo>
                  <a:pt x="593" y="957"/>
                </a:lnTo>
                <a:lnTo>
                  <a:pt x="621" y="976"/>
                </a:lnTo>
                <a:lnTo>
                  <a:pt x="652" y="992"/>
                </a:lnTo>
                <a:lnTo>
                  <a:pt x="685" y="1002"/>
                </a:lnTo>
                <a:lnTo>
                  <a:pt x="718" y="1008"/>
                </a:lnTo>
                <a:lnTo>
                  <a:pt x="751" y="1010"/>
                </a:lnTo>
                <a:lnTo>
                  <a:pt x="785" y="1008"/>
                </a:lnTo>
                <a:lnTo>
                  <a:pt x="818" y="1002"/>
                </a:lnTo>
                <a:lnTo>
                  <a:pt x="851" y="992"/>
                </a:lnTo>
                <a:lnTo>
                  <a:pt x="882" y="976"/>
                </a:lnTo>
                <a:lnTo>
                  <a:pt x="910" y="957"/>
                </a:lnTo>
                <a:lnTo>
                  <a:pt x="938" y="935"/>
                </a:lnTo>
                <a:lnTo>
                  <a:pt x="962" y="908"/>
                </a:lnTo>
                <a:lnTo>
                  <a:pt x="981" y="878"/>
                </a:lnTo>
                <a:lnTo>
                  <a:pt x="996" y="848"/>
                </a:lnTo>
                <a:lnTo>
                  <a:pt x="1007" y="816"/>
                </a:lnTo>
                <a:lnTo>
                  <a:pt x="1014" y="783"/>
                </a:lnTo>
                <a:lnTo>
                  <a:pt x="1016" y="749"/>
                </a:lnTo>
                <a:lnTo>
                  <a:pt x="1014" y="716"/>
                </a:lnTo>
                <a:lnTo>
                  <a:pt x="1007" y="683"/>
                </a:lnTo>
                <a:lnTo>
                  <a:pt x="996" y="650"/>
                </a:lnTo>
                <a:lnTo>
                  <a:pt x="981" y="620"/>
                </a:lnTo>
                <a:lnTo>
                  <a:pt x="962" y="590"/>
                </a:lnTo>
                <a:lnTo>
                  <a:pt x="938" y="563"/>
                </a:lnTo>
                <a:lnTo>
                  <a:pt x="911" y="540"/>
                </a:lnTo>
                <a:lnTo>
                  <a:pt x="882" y="520"/>
                </a:lnTo>
                <a:lnTo>
                  <a:pt x="851" y="506"/>
                </a:lnTo>
                <a:lnTo>
                  <a:pt x="819" y="496"/>
                </a:lnTo>
                <a:lnTo>
                  <a:pt x="785" y="490"/>
                </a:lnTo>
                <a:lnTo>
                  <a:pt x="752" y="488"/>
                </a:lnTo>
                <a:close/>
                <a:moveTo>
                  <a:pt x="1037" y="0"/>
                </a:moveTo>
                <a:lnTo>
                  <a:pt x="1110" y="2"/>
                </a:lnTo>
                <a:lnTo>
                  <a:pt x="1182" y="10"/>
                </a:lnTo>
                <a:lnTo>
                  <a:pt x="1254" y="23"/>
                </a:lnTo>
                <a:lnTo>
                  <a:pt x="1325" y="40"/>
                </a:lnTo>
                <a:lnTo>
                  <a:pt x="1394" y="62"/>
                </a:lnTo>
                <a:lnTo>
                  <a:pt x="1462" y="90"/>
                </a:lnTo>
                <a:lnTo>
                  <a:pt x="1529" y="123"/>
                </a:lnTo>
                <a:lnTo>
                  <a:pt x="1593" y="161"/>
                </a:lnTo>
                <a:lnTo>
                  <a:pt x="1656" y="204"/>
                </a:lnTo>
                <a:lnTo>
                  <a:pt x="1715" y="252"/>
                </a:lnTo>
                <a:lnTo>
                  <a:pt x="1773" y="305"/>
                </a:lnTo>
                <a:lnTo>
                  <a:pt x="3373" y="1901"/>
                </a:lnTo>
                <a:lnTo>
                  <a:pt x="1906" y="3364"/>
                </a:lnTo>
                <a:lnTo>
                  <a:pt x="305" y="1767"/>
                </a:lnTo>
                <a:lnTo>
                  <a:pt x="252" y="1711"/>
                </a:lnTo>
                <a:lnTo>
                  <a:pt x="205" y="1651"/>
                </a:lnTo>
                <a:lnTo>
                  <a:pt x="162" y="1589"/>
                </a:lnTo>
                <a:lnTo>
                  <a:pt x="124" y="1524"/>
                </a:lnTo>
                <a:lnTo>
                  <a:pt x="91" y="1458"/>
                </a:lnTo>
                <a:lnTo>
                  <a:pt x="64" y="1390"/>
                </a:lnTo>
                <a:lnTo>
                  <a:pt x="41" y="1321"/>
                </a:lnTo>
                <a:lnTo>
                  <a:pt x="23" y="1250"/>
                </a:lnTo>
                <a:lnTo>
                  <a:pt x="10" y="1179"/>
                </a:lnTo>
                <a:lnTo>
                  <a:pt x="3" y="1107"/>
                </a:lnTo>
                <a:lnTo>
                  <a:pt x="0" y="1035"/>
                </a:lnTo>
                <a:lnTo>
                  <a:pt x="3" y="962"/>
                </a:lnTo>
                <a:lnTo>
                  <a:pt x="10" y="891"/>
                </a:lnTo>
                <a:lnTo>
                  <a:pt x="23" y="820"/>
                </a:lnTo>
                <a:lnTo>
                  <a:pt x="41" y="749"/>
                </a:lnTo>
                <a:lnTo>
                  <a:pt x="64" y="680"/>
                </a:lnTo>
                <a:lnTo>
                  <a:pt x="91" y="612"/>
                </a:lnTo>
                <a:lnTo>
                  <a:pt x="124" y="546"/>
                </a:lnTo>
                <a:lnTo>
                  <a:pt x="162" y="482"/>
                </a:lnTo>
                <a:lnTo>
                  <a:pt x="205" y="420"/>
                </a:lnTo>
                <a:lnTo>
                  <a:pt x="252" y="361"/>
                </a:lnTo>
                <a:lnTo>
                  <a:pt x="305" y="305"/>
                </a:lnTo>
                <a:lnTo>
                  <a:pt x="362" y="252"/>
                </a:lnTo>
                <a:lnTo>
                  <a:pt x="421" y="204"/>
                </a:lnTo>
                <a:lnTo>
                  <a:pt x="484" y="161"/>
                </a:lnTo>
                <a:lnTo>
                  <a:pt x="547" y="123"/>
                </a:lnTo>
                <a:lnTo>
                  <a:pt x="614" y="90"/>
                </a:lnTo>
                <a:lnTo>
                  <a:pt x="682" y="62"/>
                </a:lnTo>
                <a:lnTo>
                  <a:pt x="751" y="40"/>
                </a:lnTo>
                <a:lnTo>
                  <a:pt x="822" y="23"/>
                </a:lnTo>
                <a:lnTo>
                  <a:pt x="894" y="10"/>
                </a:lnTo>
                <a:lnTo>
                  <a:pt x="966" y="2"/>
                </a:lnTo>
                <a:lnTo>
                  <a:pt x="10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nvGrpSpPr>
          <p:cNvPr id="12651" name="Shape 12651"/>
          <p:cNvGrpSpPr/>
          <p:nvPr/>
        </p:nvGrpSpPr>
        <p:grpSpPr>
          <a:xfrm>
            <a:off x="7449346" y="1340174"/>
            <a:ext cx="231801" cy="197030"/>
            <a:chOff x="8326438" y="2941638"/>
            <a:chExt cx="381000" cy="323849"/>
          </a:xfrm>
        </p:grpSpPr>
        <p:sp>
          <p:nvSpPr>
            <p:cNvPr id="12652" name="Shape 12652"/>
            <p:cNvSpPr/>
            <p:nvPr/>
          </p:nvSpPr>
          <p:spPr>
            <a:xfrm>
              <a:off x="8326438" y="3097213"/>
              <a:ext cx="161925" cy="120650"/>
            </a:xfrm>
            <a:custGeom>
              <a:avLst/>
              <a:gdLst/>
              <a:ahLst/>
              <a:cxnLst/>
              <a:rect l="0" t="0" r="0" b="0"/>
              <a:pathLst>
                <a:path w="1428" h="1062" extrusionOk="0">
                  <a:moveTo>
                    <a:pt x="1428" y="0"/>
                  </a:moveTo>
                  <a:lnTo>
                    <a:pt x="1426" y="2"/>
                  </a:lnTo>
                  <a:lnTo>
                    <a:pt x="1420" y="7"/>
                  </a:lnTo>
                  <a:lnTo>
                    <a:pt x="1410" y="15"/>
                  </a:lnTo>
                  <a:lnTo>
                    <a:pt x="1397" y="26"/>
                  </a:lnTo>
                  <a:lnTo>
                    <a:pt x="1380" y="42"/>
                  </a:lnTo>
                  <a:lnTo>
                    <a:pt x="1360" y="59"/>
                  </a:lnTo>
                  <a:lnTo>
                    <a:pt x="1336" y="78"/>
                  </a:lnTo>
                  <a:lnTo>
                    <a:pt x="1311" y="101"/>
                  </a:lnTo>
                  <a:lnTo>
                    <a:pt x="1281" y="126"/>
                  </a:lnTo>
                  <a:lnTo>
                    <a:pt x="1250" y="152"/>
                  </a:lnTo>
                  <a:lnTo>
                    <a:pt x="1217" y="181"/>
                  </a:lnTo>
                  <a:lnTo>
                    <a:pt x="1182" y="212"/>
                  </a:lnTo>
                  <a:lnTo>
                    <a:pt x="1145" y="243"/>
                  </a:lnTo>
                  <a:lnTo>
                    <a:pt x="1106" y="277"/>
                  </a:lnTo>
                  <a:lnTo>
                    <a:pt x="1066" y="311"/>
                  </a:lnTo>
                  <a:lnTo>
                    <a:pt x="1024" y="347"/>
                  </a:lnTo>
                  <a:lnTo>
                    <a:pt x="983" y="382"/>
                  </a:lnTo>
                  <a:lnTo>
                    <a:pt x="940" y="419"/>
                  </a:lnTo>
                  <a:lnTo>
                    <a:pt x="897" y="457"/>
                  </a:lnTo>
                  <a:lnTo>
                    <a:pt x="853" y="495"/>
                  </a:lnTo>
                  <a:lnTo>
                    <a:pt x="809" y="532"/>
                  </a:lnTo>
                  <a:lnTo>
                    <a:pt x="765" y="570"/>
                  </a:lnTo>
                  <a:lnTo>
                    <a:pt x="722" y="608"/>
                  </a:lnTo>
                  <a:lnTo>
                    <a:pt x="679" y="645"/>
                  </a:lnTo>
                  <a:lnTo>
                    <a:pt x="637" y="680"/>
                  </a:lnTo>
                  <a:lnTo>
                    <a:pt x="595" y="716"/>
                  </a:lnTo>
                  <a:lnTo>
                    <a:pt x="555" y="751"/>
                  </a:lnTo>
                  <a:lnTo>
                    <a:pt x="516" y="784"/>
                  </a:lnTo>
                  <a:lnTo>
                    <a:pt x="480" y="815"/>
                  </a:lnTo>
                  <a:lnTo>
                    <a:pt x="444" y="846"/>
                  </a:lnTo>
                  <a:lnTo>
                    <a:pt x="411" y="875"/>
                  </a:lnTo>
                  <a:lnTo>
                    <a:pt x="379" y="901"/>
                  </a:lnTo>
                  <a:lnTo>
                    <a:pt x="351" y="927"/>
                  </a:lnTo>
                  <a:lnTo>
                    <a:pt x="324" y="950"/>
                  </a:lnTo>
                  <a:lnTo>
                    <a:pt x="301" y="969"/>
                  </a:lnTo>
                  <a:lnTo>
                    <a:pt x="280" y="987"/>
                  </a:lnTo>
                  <a:lnTo>
                    <a:pt x="263" y="1002"/>
                  </a:lnTo>
                  <a:lnTo>
                    <a:pt x="249" y="1013"/>
                  </a:lnTo>
                  <a:lnTo>
                    <a:pt x="239" y="1022"/>
                  </a:lnTo>
                  <a:lnTo>
                    <a:pt x="233" y="1027"/>
                  </a:lnTo>
                  <a:lnTo>
                    <a:pt x="231" y="1029"/>
                  </a:lnTo>
                  <a:lnTo>
                    <a:pt x="208" y="1046"/>
                  </a:lnTo>
                  <a:lnTo>
                    <a:pt x="183" y="1056"/>
                  </a:lnTo>
                  <a:lnTo>
                    <a:pt x="157" y="1061"/>
                  </a:lnTo>
                  <a:lnTo>
                    <a:pt x="132" y="1062"/>
                  </a:lnTo>
                  <a:lnTo>
                    <a:pt x="106" y="1057"/>
                  </a:lnTo>
                  <a:lnTo>
                    <a:pt x="82" y="1048"/>
                  </a:lnTo>
                  <a:lnTo>
                    <a:pt x="59" y="1033"/>
                  </a:lnTo>
                  <a:lnTo>
                    <a:pt x="40" y="1015"/>
                  </a:lnTo>
                  <a:lnTo>
                    <a:pt x="22" y="993"/>
                  </a:lnTo>
                  <a:lnTo>
                    <a:pt x="10" y="966"/>
                  </a:lnTo>
                  <a:lnTo>
                    <a:pt x="3" y="939"/>
                  </a:lnTo>
                  <a:lnTo>
                    <a:pt x="0" y="912"/>
                  </a:lnTo>
                  <a:lnTo>
                    <a:pt x="2" y="884"/>
                  </a:lnTo>
                  <a:lnTo>
                    <a:pt x="8" y="857"/>
                  </a:lnTo>
                  <a:lnTo>
                    <a:pt x="19" y="832"/>
                  </a:lnTo>
                  <a:lnTo>
                    <a:pt x="35" y="809"/>
                  </a:lnTo>
                  <a:lnTo>
                    <a:pt x="53" y="789"/>
                  </a:lnTo>
                  <a:lnTo>
                    <a:pt x="77" y="772"/>
                  </a:lnTo>
                  <a:lnTo>
                    <a:pt x="142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53" name="Shape 12653"/>
            <p:cNvSpPr/>
            <p:nvPr/>
          </p:nvSpPr>
          <p:spPr>
            <a:xfrm>
              <a:off x="8358188" y="2941638"/>
              <a:ext cx="349250" cy="381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54" name="Shape 12654"/>
            <p:cNvSpPr/>
            <p:nvPr/>
          </p:nvSpPr>
          <p:spPr>
            <a:xfrm>
              <a:off x="8570913" y="3209925"/>
              <a:ext cx="50800" cy="55562"/>
            </a:xfrm>
            <a:custGeom>
              <a:avLst/>
              <a:gdLst/>
              <a:ahLst/>
              <a:cxnLst/>
              <a:rect l="0" t="0" r="0" b="0"/>
              <a:pathLst>
                <a:path w="457" h="498" extrusionOk="0">
                  <a:moveTo>
                    <a:pt x="0" y="0"/>
                  </a:moveTo>
                  <a:lnTo>
                    <a:pt x="368" y="0"/>
                  </a:lnTo>
                  <a:lnTo>
                    <a:pt x="457" y="498"/>
                  </a:lnTo>
                  <a:lnTo>
                    <a:pt x="88" y="498"/>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55" name="Shape 12655"/>
            <p:cNvSpPr/>
            <p:nvPr/>
          </p:nvSpPr>
          <p:spPr>
            <a:xfrm>
              <a:off x="8443913" y="3209925"/>
              <a:ext cx="52387" cy="55562"/>
            </a:xfrm>
            <a:custGeom>
              <a:avLst/>
              <a:gdLst/>
              <a:ahLst/>
              <a:cxnLst/>
              <a:rect l="0" t="0" r="0" b="0"/>
              <a:pathLst>
                <a:path w="454" h="498" extrusionOk="0">
                  <a:moveTo>
                    <a:pt x="86" y="0"/>
                  </a:moveTo>
                  <a:lnTo>
                    <a:pt x="454" y="0"/>
                  </a:lnTo>
                  <a:lnTo>
                    <a:pt x="369" y="498"/>
                  </a:lnTo>
                  <a:lnTo>
                    <a:pt x="0" y="498"/>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56" name="Shape 12656"/>
            <p:cNvSpPr/>
            <p:nvPr/>
          </p:nvSpPr>
          <p:spPr>
            <a:xfrm>
              <a:off x="8382000" y="2998788"/>
              <a:ext cx="301625" cy="192087"/>
            </a:xfrm>
            <a:custGeom>
              <a:avLst/>
              <a:gdLst/>
              <a:ahLst/>
              <a:cxnLst/>
              <a:rect l="0" t="0" r="0" b="0"/>
              <a:pathLst>
                <a:path w="2665" h="1695" extrusionOk="0">
                  <a:moveTo>
                    <a:pt x="1514" y="544"/>
                  </a:moveTo>
                  <a:lnTo>
                    <a:pt x="1491" y="547"/>
                  </a:lnTo>
                  <a:lnTo>
                    <a:pt x="1472" y="556"/>
                  </a:lnTo>
                  <a:lnTo>
                    <a:pt x="1456" y="569"/>
                  </a:lnTo>
                  <a:lnTo>
                    <a:pt x="1442" y="586"/>
                  </a:lnTo>
                  <a:lnTo>
                    <a:pt x="1434" y="606"/>
                  </a:lnTo>
                  <a:lnTo>
                    <a:pt x="1431" y="628"/>
                  </a:lnTo>
                  <a:lnTo>
                    <a:pt x="1431" y="1259"/>
                  </a:lnTo>
                  <a:lnTo>
                    <a:pt x="1434" y="1281"/>
                  </a:lnTo>
                  <a:lnTo>
                    <a:pt x="1442" y="1302"/>
                  </a:lnTo>
                  <a:lnTo>
                    <a:pt x="1456" y="1318"/>
                  </a:lnTo>
                  <a:lnTo>
                    <a:pt x="1472" y="1331"/>
                  </a:lnTo>
                  <a:lnTo>
                    <a:pt x="1493" y="1339"/>
                  </a:lnTo>
                  <a:lnTo>
                    <a:pt x="1514" y="1342"/>
                  </a:lnTo>
                  <a:lnTo>
                    <a:pt x="1536" y="1339"/>
                  </a:lnTo>
                  <a:lnTo>
                    <a:pt x="1556" y="1330"/>
                  </a:lnTo>
                  <a:lnTo>
                    <a:pt x="1573" y="1318"/>
                  </a:lnTo>
                  <a:lnTo>
                    <a:pt x="1586" y="1300"/>
                  </a:lnTo>
                  <a:lnTo>
                    <a:pt x="1594" y="1281"/>
                  </a:lnTo>
                  <a:lnTo>
                    <a:pt x="1597" y="1259"/>
                  </a:lnTo>
                  <a:lnTo>
                    <a:pt x="1597" y="628"/>
                  </a:lnTo>
                  <a:lnTo>
                    <a:pt x="1594" y="606"/>
                  </a:lnTo>
                  <a:lnTo>
                    <a:pt x="1586" y="586"/>
                  </a:lnTo>
                  <a:lnTo>
                    <a:pt x="1572" y="569"/>
                  </a:lnTo>
                  <a:lnTo>
                    <a:pt x="1556" y="556"/>
                  </a:lnTo>
                  <a:lnTo>
                    <a:pt x="1535" y="547"/>
                  </a:lnTo>
                  <a:lnTo>
                    <a:pt x="1514" y="544"/>
                  </a:lnTo>
                  <a:close/>
                  <a:moveTo>
                    <a:pt x="1917" y="388"/>
                  </a:moveTo>
                  <a:lnTo>
                    <a:pt x="1895" y="391"/>
                  </a:lnTo>
                  <a:lnTo>
                    <a:pt x="1875" y="399"/>
                  </a:lnTo>
                  <a:lnTo>
                    <a:pt x="1859" y="412"/>
                  </a:lnTo>
                  <a:lnTo>
                    <a:pt x="1845" y="428"/>
                  </a:lnTo>
                  <a:lnTo>
                    <a:pt x="1837" y="449"/>
                  </a:lnTo>
                  <a:lnTo>
                    <a:pt x="1834" y="470"/>
                  </a:lnTo>
                  <a:lnTo>
                    <a:pt x="1834" y="1259"/>
                  </a:lnTo>
                  <a:lnTo>
                    <a:pt x="1837" y="1281"/>
                  </a:lnTo>
                  <a:lnTo>
                    <a:pt x="1845" y="1302"/>
                  </a:lnTo>
                  <a:lnTo>
                    <a:pt x="1859" y="1318"/>
                  </a:lnTo>
                  <a:lnTo>
                    <a:pt x="1876" y="1331"/>
                  </a:lnTo>
                  <a:lnTo>
                    <a:pt x="1895" y="1339"/>
                  </a:lnTo>
                  <a:lnTo>
                    <a:pt x="1917" y="1342"/>
                  </a:lnTo>
                  <a:lnTo>
                    <a:pt x="1939" y="1339"/>
                  </a:lnTo>
                  <a:lnTo>
                    <a:pt x="1959" y="1330"/>
                  </a:lnTo>
                  <a:lnTo>
                    <a:pt x="1976" y="1318"/>
                  </a:lnTo>
                  <a:lnTo>
                    <a:pt x="1989" y="1300"/>
                  </a:lnTo>
                  <a:lnTo>
                    <a:pt x="1998" y="1281"/>
                  </a:lnTo>
                  <a:lnTo>
                    <a:pt x="2001" y="1259"/>
                  </a:lnTo>
                  <a:lnTo>
                    <a:pt x="2001" y="470"/>
                  </a:lnTo>
                  <a:lnTo>
                    <a:pt x="1998" y="448"/>
                  </a:lnTo>
                  <a:lnTo>
                    <a:pt x="1988" y="428"/>
                  </a:lnTo>
                  <a:lnTo>
                    <a:pt x="1976" y="411"/>
                  </a:lnTo>
                  <a:lnTo>
                    <a:pt x="1959" y="399"/>
                  </a:lnTo>
                  <a:lnTo>
                    <a:pt x="1939" y="391"/>
                  </a:lnTo>
                  <a:lnTo>
                    <a:pt x="1917" y="388"/>
                  </a:lnTo>
                  <a:close/>
                  <a:moveTo>
                    <a:pt x="2321" y="189"/>
                  </a:moveTo>
                  <a:lnTo>
                    <a:pt x="2299" y="192"/>
                  </a:lnTo>
                  <a:lnTo>
                    <a:pt x="2279" y="200"/>
                  </a:lnTo>
                  <a:lnTo>
                    <a:pt x="2262" y="214"/>
                  </a:lnTo>
                  <a:lnTo>
                    <a:pt x="2249" y="231"/>
                  </a:lnTo>
                  <a:lnTo>
                    <a:pt x="2241" y="250"/>
                  </a:lnTo>
                  <a:lnTo>
                    <a:pt x="2238" y="272"/>
                  </a:lnTo>
                  <a:lnTo>
                    <a:pt x="2238" y="1259"/>
                  </a:lnTo>
                  <a:lnTo>
                    <a:pt x="2241" y="1281"/>
                  </a:lnTo>
                  <a:lnTo>
                    <a:pt x="2249" y="1302"/>
                  </a:lnTo>
                  <a:lnTo>
                    <a:pt x="2262" y="1318"/>
                  </a:lnTo>
                  <a:lnTo>
                    <a:pt x="2280" y="1331"/>
                  </a:lnTo>
                  <a:lnTo>
                    <a:pt x="2299" y="1339"/>
                  </a:lnTo>
                  <a:lnTo>
                    <a:pt x="2321" y="1342"/>
                  </a:lnTo>
                  <a:lnTo>
                    <a:pt x="2343" y="1339"/>
                  </a:lnTo>
                  <a:lnTo>
                    <a:pt x="2363" y="1330"/>
                  </a:lnTo>
                  <a:lnTo>
                    <a:pt x="2380" y="1318"/>
                  </a:lnTo>
                  <a:lnTo>
                    <a:pt x="2393" y="1300"/>
                  </a:lnTo>
                  <a:lnTo>
                    <a:pt x="2401" y="1281"/>
                  </a:lnTo>
                  <a:lnTo>
                    <a:pt x="2405" y="1259"/>
                  </a:lnTo>
                  <a:lnTo>
                    <a:pt x="2405" y="272"/>
                  </a:lnTo>
                  <a:lnTo>
                    <a:pt x="2401" y="250"/>
                  </a:lnTo>
                  <a:lnTo>
                    <a:pt x="2392" y="230"/>
                  </a:lnTo>
                  <a:lnTo>
                    <a:pt x="2380" y="214"/>
                  </a:lnTo>
                  <a:lnTo>
                    <a:pt x="2363" y="200"/>
                  </a:lnTo>
                  <a:lnTo>
                    <a:pt x="2343" y="192"/>
                  </a:lnTo>
                  <a:lnTo>
                    <a:pt x="2321" y="189"/>
                  </a:lnTo>
                  <a:close/>
                  <a:moveTo>
                    <a:pt x="0" y="0"/>
                  </a:moveTo>
                  <a:lnTo>
                    <a:pt x="2665" y="0"/>
                  </a:lnTo>
                  <a:lnTo>
                    <a:pt x="2665" y="1452"/>
                  </a:lnTo>
                  <a:lnTo>
                    <a:pt x="2662" y="1491"/>
                  </a:lnTo>
                  <a:lnTo>
                    <a:pt x="2654" y="1529"/>
                  </a:lnTo>
                  <a:lnTo>
                    <a:pt x="2641" y="1564"/>
                  </a:lnTo>
                  <a:lnTo>
                    <a:pt x="2622" y="1595"/>
                  </a:lnTo>
                  <a:lnTo>
                    <a:pt x="2600" y="1624"/>
                  </a:lnTo>
                  <a:lnTo>
                    <a:pt x="2574" y="1647"/>
                  </a:lnTo>
                  <a:lnTo>
                    <a:pt x="2545" y="1668"/>
                  </a:lnTo>
                  <a:lnTo>
                    <a:pt x="2512" y="1682"/>
                  </a:lnTo>
                  <a:lnTo>
                    <a:pt x="2477" y="1691"/>
                  </a:lnTo>
                  <a:lnTo>
                    <a:pt x="2440" y="1695"/>
                  </a:lnTo>
                  <a:lnTo>
                    <a:pt x="237" y="1695"/>
                  </a:lnTo>
                  <a:lnTo>
                    <a:pt x="1049" y="1006"/>
                  </a:lnTo>
                  <a:lnTo>
                    <a:pt x="1070" y="984"/>
                  </a:lnTo>
                  <a:lnTo>
                    <a:pt x="1087" y="960"/>
                  </a:lnTo>
                  <a:lnTo>
                    <a:pt x="1098" y="934"/>
                  </a:lnTo>
                  <a:lnTo>
                    <a:pt x="1105" y="906"/>
                  </a:lnTo>
                  <a:lnTo>
                    <a:pt x="1107" y="878"/>
                  </a:lnTo>
                  <a:lnTo>
                    <a:pt x="1105" y="849"/>
                  </a:lnTo>
                  <a:lnTo>
                    <a:pt x="1097" y="821"/>
                  </a:lnTo>
                  <a:lnTo>
                    <a:pt x="1076" y="787"/>
                  </a:lnTo>
                  <a:lnTo>
                    <a:pt x="1055" y="758"/>
                  </a:lnTo>
                  <a:lnTo>
                    <a:pt x="1030" y="736"/>
                  </a:lnTo>
                  <a:lnTo>
                    <a:pt x="1005" y="719"/>
                  </a:lnTo>
                  <a:lnTo>
                    <a:pt x="977" y="710"/>
                  </a:lnTo>
                  <a:lnTo>
                    <a:pt x="949" y="706"/>
                  </a:lnTo>
                  <a:lnTo>
                    <a:pt x="919" y="709"/>
                  </a:lnTo>
                  <a:lnTo>
                    <a:pt x="887" y="718"/>
                  </a:lnTo>
                  <a:lnTo>
                    <a:pt x="855" y="733"/>
                  </a:lnTo>
                  <a:lnTo>
                    <a:pt x="0" y="1222"/>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57" name="Shape 12657"/>
          <p:cNvGrpSpPr/>
          <p:nvPr/>
        </p:nvGrpSpPr>
        <p:grpSpPr>
          <a:xfrm>
            <a:off x="7998064" y="1351281"/>
            <a:ext cx="233732" cy="174817"/>
            <a:chOff x="9086850" y="2803525"/>
            <a:chExt cx="384175" cy="287338"/>
          </a:xfrm>
        </p:grpSpPr>
        <p:sp>
          <p:nvSpPr>
            <p:cNvPr id="12658" name="Shape 12658"/>
            <p:cNvSpPr/>
            <p:nvPr/>
          </p:nvSpPr>
          <p:spPr>
            <a:xfrm>
              <a:off x="9131300" y="2847975"/>
              <a:ext cx="295275" cy="122238"/>
            </a:xfrm>
            <a:custGeom>
              <a:avLst/>
              <a:gdLst/>
              <a:ahLst/>
              <a:cxnLst/>
              <a:rect l="0" t="0" r="0" b="0"/>
              <a:pathLst>
                <a:path w="2600" h="1071" extrusionOk="0">
                  <a:moveTo>
                    <a:pt x="1789" y="671"/>
                  </a:moveTo>
                  <a:lnTo>
                    <a:pt x="1771" y="673"/>
                  </a:lnTo>
                  <a:lnTo>
                    <a:pt x="1757" y="679"/>
                  </a:lnTo>
                  <a:lnTo>
                    <a:pt x="1744" y="689"/>
                  </a:lnTo>
                  <a:lnTo>
                    <a:pt x="1733" y="703"/>
                  </a:lnTo>
                  <a:lnTo>
                    <a:pt x="1726" y="718"/>
                  </a:lnTo>
                  <a:lnTo>
                    <a:pt x="1724" y="734"/>
                  </a:lnTo>
                  <a:lnTo>
                    <a:pt x="1724" y="905"/>
                  </a:lnTo>
                  <a:lnTo>
                    <a:pt x="1726" y="922"/>
                  </a:lnTo>
                  <a:lnTo>
                    <a:pt x="1733" y="937"/>
                  </a:lnTo>
                  <a:lnTo>
                    <a:pt x="1744" y="950"/>
                  </a:lnTo>
                  <a:lnTo>
                    <a:pt x="1756" y="960"/>
                  </a:lnTo>
                  <a:lnTo>
                    <a:pt x="1771" y="967"/>
                  </a:lnTo>
                  <a:lnTo>
                    <a:pt x="1789" y="970"/>
                  </a:lnTo>
                  <a:lnTo>
                    <a:pt x="1805" y="967"/>
                  </a:lnTo>
                  <a:lnTo>
                    <a:pt x="1821" y="960"/>
                  </a:lnTo>
                  <a:lnTo>
                    <a:pt x="1834" y="950"/>
                  </a:lnTo>
                  <a:lnTo>
                    <a:pt x="1844" y="938"/>
                  </a:lnTo>
                  <a:lnTo>
                    <a:pt x="1850" y="923"/>
                  </a:lnTo>
                  <a:lnTo>
                    <a:pt x="1852" y="905"/>
                  </a:lnTo>
                  <a:lnTo>
                    <a:pt x="1852" y="734"/>
                  </a:lnTo>
                  <a:lnTo>
                    <a:pt x="1850" y="718"/>
                  </a:lnTo>
                  <a:lnTo>
                    <a:pt x="1844" y="703"/>
                  </a:lnTo>
                  <a:lnTo>
                    <a:pt x="1834" y="689"/>
                  </a:lnTo>
                  <a:lnTo>
                    <a:pt x="1821" y="680"/>
                  </a:lnTo>
                  <a:lnTo>
                    <a:pt x="1805" y="673"/>
                  </a:lnTo>
                  <a:lnTo>
                    <a:pt x="1789" y="671"/>
                  </a:lnTo>
                  <a:close/>
                  <a:moveTo>
                    <a:pt x="2259" y="478"/>
                  </a:moveTo>
                  <a:lnTo>
                    <a:pt x="2241" y="480"/>
                  </a:lnTo>
                  <a:lnTo>
                    <a:pt x="2227" y="488"/>
                  </a:lnTo>
                  <a:lnTo>
                    <a:pt x="2214" y="498"/>
                  </a:lnTo>
                  <a:lnTo>
                    <a:pt x="2203" y="510"/>
                  </a:lnTo>
                  <a:lnTo>
                    <a:pt x="2196" y="525"/>
                  </a:lnTo>
                  <a:lnTo>
                    <a:pt x="2194" y="543"/>
                  </a:lnTo>
                  <a:lnTo>
                    <a:pt x="2194" y="905"/>
                  </a:lnTo>
                  <a:lnTo>
                    <a:pt x="2196" y="922"/>
                  </a:lnTo>
                  <a:lnTo>
                    <a:pt x="2203" y="937"/>
                  </a:lnTo>
                  <a:lnTo>
                    <a:pt x="2214" y="950"/>
                  </a:lnTo>
                  <a:lnTo>
                    <a:pt x="2227" y="960"/>
                  </a:lnTo>
                  <a:lnTo>
                    <a:pt x="2241" y="967"/>
                  </a:lnTo>
                  <a:lnTo>
                    <a:pt x="2259" y="970"/>
                  </a:lnTo>
                  <a:lnTo>
                    <a:pt x="2275" y="967"/>
                  </a:lnTo>
                  <a:lnTo>
                    <a:pt x="2291" y="960"/>
                  </a:lnTo>
                  <a:lnTo>
                    <a:pt x="2304" y="950"/>
                  </a:lnTo>
                  <a:lnTo>
                    <a:pt x="2314" y="938"/>
                  </a:lnTo>
                  <a:lnTo>
                    <a:pt x="2321" y="923"/>
                  </a:lnTo>
                  <a:lnTo>
                    <a:pt x="2323" y="905"/>
                  </a:lnTo>
                  <a:lnTo>
                    <a:pt x="2323" y="543"/>
                  </a:lnTo>
                  <a:lnTo>
                    <a:pt x="2321" y="525"/>
                  </a:lnTo>
                  <a:lnTo>
                    <a:pt x="2314" y="511"/>
                  </a:lnTo>
                  <a:lnTo>
                    <a:pt x="2304" y="498"/>
                  </a:lnTo>
                  <a:lnTo>
                    <a:pt x="2291" y="488"/>
                  </a:lnTo>
                  <a:lnTo>
                    <a:pt x="2275" y="480"/>
                  </a:lnTo>
                  <a:lnTo>
                    <a:pt x="2259" y="478"/>
                  </a:lnTo>
                  <a:close/>
                  <a:moveTo>
                    <a:pt x="1319" y="478"/>
                  </a:moveTo>
                  <a:lnTo>
                    <a:pt x="1302" y="480"/>
                  </a:lnTo>
                  <a:lnTo>
                    <a:pt x="1287" y="488"/>
                  </a:lnTo>
                  <a:lnTo>
                    <a:pt x="1273" y="498"/>
                  </a:lnTo>
                  <a:lnTo>
                    <a:pt x="1263" y="510"/>
                  </a:lnTo>
                  <a:lnTo>
                    <a:pt x="1257" y="525"/>
                  </a:lnTo>
                  <a:lnTo>
                    <a:pt x="1254" y="543"/>
                  </a:lnTo>
                  <a:lnTo>
                    <a:pt x="1254" y="905"/>
                  </a:lnTo>
                  <a:lnTo>
                    <a:pt x="1256" y="922"/>
                  </a:lnTo>
                  <a:lnTo>
                    <a:pt x="1263" y="937"/>
                  </a:lnTo>
                  <a:lnTo>
                    <a:pt x="1273" y="950"/>
                  </a:lnTo>
                  <a:lnTo>
                    <a:pt x="1286" y="960"/>
                  </a:lnTo>
                  <a:lnTo>
                    <a:pt x="1301" y="967"/>
                  </a:lnTo>
                  <a:lnTo>
                    <a:pt x="1319" y="970"/>
                  </a:lnTo>
                  <a:lnTo>
                    <a:pt x="1335" y="967"/>
                  </a:lnTo>
                  <a:lnTo>
                    <a:pt x="1350" y="960"/>
                  </a:lnTo>
                  <a:lnTo>
                    <a:pt x="1364" y="950"/>
                  </a:lnTo>
                  <a:lnTo>
                    <a:pt x="1374" y="938"/>
                  </a:lnTo>
                  <a:lnTo>
                    <a:pt x="1380" y="923"/>
                  </a:lnTo>
                  <a:lnTo>
                    <a:pt x="1382" y="905"/>
                  </a:lnTo>
                  <a:lnTo>
                    <a:pt x="1382" y="543"/>
                  </a:lnTo>
                  <a:lnTo>
                    <a:pt x="1380" y="525"/>
                  </a:lnTo>
                  <a:lnTo>
                    <a:pt x="1374" y="511"/>
                  </a:lnTo>
                  <a:lnTo>
                    <a:pt x="1364" y="498"/>
                  </a:lnTo>
                  <a:lnTo>
                    <a:pt x="1350" y="488"/>
                  </a:lnTo>
                  <a:lnTo>
                    <a:pt x="1335" y="480"/>
                  </a:lnTo>
                  <a:lnTo>
                    <a:pt x="1319" y="478"/>
                  </a:lnTo>
                  <a:close/>
                  <a:moveTo>
                    <a:pt x="377" y="478"/>
                  </a:moveTo>
                  <a:lnTo>
                    <a:pt x="361" y="480"/>
                  </a:lnTo>
                  <a:lnTo>
                    <a:pt x="345" y="488"/>
                  </a:lnTo>
                  <a:lnTo>
                    <a:pt x="332" y="498"/>
                  </a:lnTo>
                  <a:lnTo>
                    <a:pt x="322" y="510"/>
                  </a:lnTo>
                  <a:lnTo>
                    <a:pt x="315" y="525"/>
                  </a:lnTo>
                  <a:lnTo>
                    <a:pt x="313" y="543"/>
                  </a:lnTo>
                  <a:lnTo>
                    <a:pt x="313" y="905"/>
                  </a:lnTo>
                  <a:lnTo>
                    <a:pt x="315" y="922"/>
                  </a:lnTo>
                  <a:lnTo>
                    <a:pt x="322" y="937"/>
                  </a:lnTo>
                  <a:lnTo>
                    <a:pt x="332" y="950"/>
                  </a:lnTo>
                  <a:lnTo>
                    <a:pt x="345" y="960"/>
                  </a:lnTo>
                  <a:lnTo>
                    <a:pt x="361" y="967"/>
                  </a:lnTo>
                  <a:lnTo>
                    <a:pt x="377" y="970"/>
                  </a:lnTo>
                  <a:lnTo>
                    <a:pt x="395" y="967"/>
                  </a:lnTo>
                  <a:lnTo>
                    <a:pt x="409" y="960"/>
                  </a:lnTo>
                  <a:lnTo>
                    <a:pt x="422" y="950"/>
                  </a:lnTo>
                  <a:lnTo>
                    <a:pt x="432" y="938"/>
                  </a:lnTo>
                  <a:lnTo>
                    <a:pt x="440" y="923"/>
                  </a:lnTo>
                  <a:lnTo>
                    <a:pt x="442" y="905"/>
                  </a:lnTo>
                  <a:lnTo>
                    <a:pt x="442" y="543"/>
                  </a:lnTo>
                  <a:lnTo>
                    <a:pt x="440" y="525"/>
                  </a:lnTo>
                  <a:lnTo>
                    <a:pt x="432" y="511"/>
                  </a:lnTo>
                  <a:lnTo>
                    <a:pt x="422" y="498"/>
                  </a:lnTo>
                  <a:lnTo>
                    <a:pt x="409" y="488"/>
                  </a:lnTo>
                  <a:lnTo>
                    <a:pt x="395" y="480"/>
                  </a:lnTo>
                  <a:lnTo>
                    <a:pt x="377" y="478"/>
                  </a:lnTo>
                  <a:close/>
                  <a:moveTo>
                    <a:pt x="847" y="380"/>
                  </a:moveTo>
                  <a:lnTo>
                    <a:pt x="831" y="382"/>
                  </a:lnTo>
                  <a:lnTo>
                    <a:pt x="815" y="389"/>
                  </a:lnTo>
                  <a:lnTo>
                    <a:pt x="802" y="399"/>
                  </a:lnTo>
                  <a:lnTo>
                    <a:pt x="792" y="411"/>
                  </a:lnTo>
                  <a:lnTo>
                    <a:pt x="786" y="426"/>
                  </a:lnTo>
                  <a:lnTo>
                    <a:pt x="784" y="444"/>
                  </a:lnTo>
                  <a:lnTo>
                    <a:pt x="784" y="905"/>
                  </a:lnTo>
                  <a:lnTo>
                    <a:pt x="786" y="922"/>
                  </a:lnTo>
                  <a:lnTo>
                    <a:pt x="792" y="937"/>
                  </a:lnTo>
                  <a:lnTo>
                    <a:pt x="802" y="950"/>
                  </a:lnTo>
                  <a:lnTo>
                    <a:pt x="815" y="960"/>
                  </a:lnTo>
                  <a:lnTo>
                    <a:pt x="831" y="967"/>
                  </a:lnTo>
                  <a:lnTo>
                    <a:pt x="847" y="970"/>
                  </a:lnTo>
                  <a:lnTo>
                    <a:pt x="865" y="967"/>
                  </a:lnTo>
                  <a:lnTo>
                    <a:pt x="879" y="960"/>
                  </a:lnTo>
                  <a:lnTo>
                    <a:pt x="892" y="950"/>
                  </a:lnTo>
                  <a:lnTo>
                    <a:pt x="903" y="938"/>
                  </a:lnTo>
                  <a:lnTo>
                    <a:pt x="910" y="923"/>
                  </a:lnTo>
                  <a:lnTo>
                    <a:pt x="912" y="905"/>
                  </a:lnTo>
                  <a:lnTo>
                    <a:pt x="912" y="444"/>
                  </a:lnTo>
                  <a:lnTo>
                    <a:pt x="910" y="426"/>
                  </a:lnTo>
                  <a:lnTo>
                    <a:pt x="903" y="412"/>
                  </a:lnTo>
                  <a:lnTo>
                    <a:pt x="892" y="399"/>
                  </a:lnTo>
                  <a:lnTo>
                    <a:pt x="880" y="389"/>
                  </a:lnTo>
                  <a:lnTo>
                    <a:pt x="865" y="383"/>
                  </a:lnTo>
                  <a:lnTo>
                    <a:pt x="847" y="380"/>
                  </a:lnTo>
                  <a:close/>
                  <a:moveTo>
                    <a:pt x="854" y="75"/>
                  </a:moveTo>
                  <a:lnTo>
                    <a:pt x="840" y="75"/>
                  </a:lnTo>
                  <a:lnTo>
                    <a:pt x="826" y="79"/>
                  </a:lnTo>
                  <a:lnTo>
                    <a:pt x="321" y="238"/>
                  </a:lnTo>
                  <a:lnTo>
                    <a:pt x="304" y="247"/>
                  </a:lnTo>
                  <a:lnTo>
                    <a:pt x="292" y="258"/>
                  </a:lnTo>
                  <a:lnTo>
                    <a:pt x="282" y="272"/>
                  </a:lnTo>
                  <a:lnTo>
                    <a:pt x="275" y="288"/>
                  </a:lnTo>
                  <a:lnTo>
                    <a:pt x="273" y="304"/>
                  </a:lnTo>
                  <a:lnTo>
                    <a:pt x="276" y="322"/>
                  </a:lnTo>
                  <a:lnTo>
                    <a:pt x="284" y="338"/>
                  </a:lnTo>
                  <a:lnTo>
                    <a:pt x="295" y="351"/>
                  </a:lnTo>
                  <a:lnTo>
                    <a:pt x="309" y="360"/>
                  </a:lnTo>
                  <a:lnTo>
                    <a:pt x="325" y="366"/>
                  </a:lnTo>
                  <a:lnTo>
                    <a:pt x="342" y="367"/>
                  </a:lnTo>
                  <a:lnTo>
                    <a:pt x="360" y="364"/>
                  </a:lnTo>
                  <a:lnTo>
                    <a:pt x="844" y="209"/>
                  </a:lnTo>
                  <a:lnTo>
                    <a:pt x="1764" y="543"/>
                  </a:lnTo>
                  <a:lnTo>
                    <a:pt x="1773" y="548"/>
                  </a:lnTo>
                  <a:lnTo>
                    <a:pt x="1785" y="548"/>
                  </a:lnTo>
                  <a:lnTo>
                    <a:pt x="1796" y="547"/>
                  </a:lnTo>
                  <a:lnTo>
                    <a:pt x="1805" y="544"/>
                  </a:lnTo>
                  <a:lnTo>
                    <a:pt x="1812" y="541"/>
                  </a:lnTo>
                  <a:lnTo>
                    <a:pt x="2283" y="321"/>
                  </a:lnTo>
                  <a:lnTo>
                    <a:pt x="2297" y="313"/>
                  </a:lnTo>
                  <a:lnTo>
                    <a:pt x="2308" y="301"/>
                  </a:lnTo>
                  <a:lnTo>
                    <a:pt x="2316" y="286"/>
                  </a:lnTo>
                  <a:lnTo>
                    <a:pt x="2321" y="269"/>
                  </a:lnTo>
                  <a:lnTo>
                    <a:pt x="2321" y="253"/>
                  </a:lnTo>
                  <a:lnTo>
                    <a:pt x="2314" y="236"/>
                  </a:lnTo>
                  <a:lnTo>
                    <a:pt x="2306" y="222"/>
                  </a:lnTo>
                  <a:lnTo>
                    <a:pt x="2294" y="210"/>
                  </a:lnTo>
                  <a:lnTo>
                    <a:pt x="2279" y="202"/>
                  </a:lnTo>
                  <a:lnTo>
                    <a:pt x="2263" y="198"/>
                  </a:lnTo>
                  <a:lnTo>
                    <a:pt x="2246" y="199"/>
                  </a:lnTo>
                  <a:lnTo>
                    <a:pt x="2229" y="204"/>
                  </a:lnTo>
                  <a:lnTo>
                    <a:pt x="1783" y="412"/>
                  </a:lnTo>
                  <a:lnTo>
                    <a:pt x="869" y="79"/>
                  </a:lnTo>
                  <a:lnTo>
                    <a:pt x="854" y="75"/>
                  </a:lnTo>
                  <a:close/>
                  <a:moveTo>
                    <a:pt x="0" y="0"/>
                  </a:moveTo>
                  <a:lnTo>
                    <a:pt x="2600" y="0"/>
                  </a:lnTo>
                  <a:lnTo>
                    <a:pt x="2600" y="1071"/>
                  </a:lnTo>
                  <a:lnTo>
                    <a:pt x="0" y="107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59" name="Shape 12659"/>
            <p:cNvSpPr/>
            <p:nvPr/>
          </p:nvSpPr>
          <p:spPr>
            <a:xfrm>
              <a:off x="9086850" y="2803525"/>
              <a:ext cx="384175" cy="215900"/>
            </a:xfrm>
            <a:custGeom>
              <a:avLst/>
              <a:gdLst/>
              <a:ahLst/>
              <a:cxnLst/>
              <a:rect l="0" t="0" r="0" b="0"/>
              <a:pathLst>
                <a:path w="3388" h="1897" extrusionOk="0">
                  <a:moveTo>
                    <a:pt x="3059" y="1674"/>
                  </a:moveTo>
                  <a:lnTo>
                    <a:pt x="3043" y="1676"/>
                  </a:lnTo>
                  <a:lnTo>
                    <a:pt x="3028" y="1682"/>
                  </a:lnTo>
                  <a:lnTo>
                    <a:pt x="3014" y="1692"/>
                  </a:lnTo>
                  <a:lnTo>
                    <a:pt x="3004" y="1705"/>
                  </a:lnTo>
                  <a:lnTo>
                    <a:pt x="2998" y="1720"/>
                  </a:lnTo>
                  <a:lnTo>
                    <a:pt x="2995" y="1737"/>
                  </a:lnTo>
                  <a:lnTo>
                    <a:pt x="2995" y="1766"/>
                  </a:lnTo>
                  <a:lnTo>
                    <a:pt x="2998" y="1784"/>
                  </a:lnTo>
                  <a:lnTo>
                    <a:pt x="3004" y="1799"/>
                  </a:lnTo>
                  <a:lnTo>
                    <a:pt x="3014" y="1811"/>
                  </a:lnTo>
                  <a:lnTo>
                    <a:pt x="3028" y="1821"/>
                  </a:lnTo>
                  <a:lnTo>
                    <a:pt x="3043" y="1829"/>
                  </a:lnTo>
                  <a:lnTo>
                    <a:pt x="3059" y="1831"/>
                  </a:lnTo>
                  <a:lnTo>
                    <a:pt x="3076" y="1829"/>
                  </a:lnTo>
                  <a:lnTo>
                    <a:pt x="3091" y="1821"/>
                  </a:lnTo>
                  <a:lnTo>
                    <a:pt x="3105" y="1812"/>
                  </a:lnTo>
                  <a:lnTo>
                    <a:pt x="3115" y="1799"/>
                  </a:lnTo>
                  <a:lnTo>
                    <a:pt x="3121" y="1784"/>
                  </a:lnTo>
                  <a:lnTo>
                    <a:pt x="3124" y="1766"/>
                  </a:lnTo>
                  <a:lnTo>
                    <a:pt x="3124" y="1737"/>
                  </a:lnTo>
                  <a:lnTo>
                    <a:pt x="3121" y="1720"/>
                  </a:lnTo>
                  <a:lnTo>
                    <a:pt x="3115" y="1705"/>
                  </a:lnTo>
                  <a:lnTo>
                    <a:pt x="3105" y="1693"/>
                  </a:lnTo>
                  <a:lnTo>
                    <a:pt x="3091" y="1683"/>
                  </a:lnTo>
                  <a:lnTo>
                    <a:pt x="3076" y="1676"/>
                  </a:lnTo>
                  <a:lnTo>
                    <a:pt x="3059" y="1674"/>
                  </a:lnTo>
                  <a:close/>
                  <a:moveTo>
                    <a:pt x="2767" y="1674"/>
                  </a:moveTo>
                  <a:lnTo>
                    <a:pt x="2750" y="1676"/>
                  </a:lnTo>
                  <a:lnTo>
                    <a:pt x="2735" y="1682"/>
                  </a:lnTo>
                  <a:lnTo>
                    <a:pt x="2722" y="1692"/>
                  </a:lnTo>
                  <a:lnTo>
                    <a:pt x="2711" y="1705"/>
                  </a:lnTo>
                  <a:lnTo>
                    <a:pt x="2705" y="1720"/>
                  </a:lnTo>
                  <a:lnTo>
                    <a:pt x="2703" y="1737"/>
                  </a:lnTo>
                  <a:lnTo>
                    <a:pt x="2703" y="1766"/>
                  </a:lnTo>
                  <a:lnTo>
                    <a:pt x="2705" y="1784"/>
                  </a:lnTo>
                  <a:lnTo>
                    <a:pt x="2711" y="1799"/>
                  </a:lnTo>
                  <a:lnTo>
                    <a:pt x="2722" y="1811"/>
                  </a:lnTo>
                  <a:lnTo>
                    <a:pt x="2735" y="1821"/>
                  </a:lnTo>
                  <a:lnTo>
                    <a:pt x="2750" y="1829"/>
                  </a:lnTo>
                  <a:lnTo>
                    <a:pt x="2767" y="1831"/>
                  </a:lnTo>
                  <a:lnTo>
                    <a:pt x="2784" y="1829"/>
                  </a:lnTo>
                  <a:lnTo>
                    <a:pt x="2799" y="1821"/>
                  </a:lnTo>
                  <a:lnTo>
                    <a:pt x="2812" y="1812"/>
                  </a:lnTo>
                  <a:lnTo>
                    <a:pt x="2822" y="1799"/>
                  </a:lnTo>
                  <a:lnTo>
                    <a:pt x="2829" y="1784"/>
                  </a:lnTo>
                  <a:lnTo>
                    <a:pt x="2832" y="1766"/>
                  </a:lnTo>
                  <a:lnTo>
                    <a:pt x="2832" y="1737"/>
                  </a:lnTo>
                  <a:lnTo>
                    <a:pt x="2829" y="1720"/>
                  </a:lnTo>
                  <a:lnTo>
                    <a:pt x="2822" y="1705"/>
                  </a:lnTo>
                  <a:lnTo>
                    <a:pt x="2812" y="1693"/>
                  </a:lnTo>
                  <a:lnTo>
                    <a:pt x="2799" y="1683"/>
                  </a:lnTo>
                  <a:lnTo>
                    <a:pt x="2784" y="1676"/>
                  </a:lnTo>
                  <a:lnTo>
                    <a:pt x="2767" y="1674"/>
                  </a:lnTo>
                  <a:close/>
                  <a:moveTo>
                    <a:pt x="329" y="262"/>
                  </a:moveTo>
                  <a:lnTo>
                    <a:pt x="312" y="264"/>
                  </a:lnTo>
                  <a:lnTo>
                    <a:pt x="297" y="270"/>
                  </a:lnTo>
                  <a:lnTo>
                    <a:pt x="283" y="280"/>
                  </a:lnTo>
                  <a:lnTo>
                    <a:pt x="273" y="294"/>
                  </a:lnTo>
                  <a:lnTo>
                    <a:pt x="267" y="309"/>
                  </a:lnTo>
                  <a:lnTo>
                    <a:pt x="264" y="325"/>
                  </a:lnTo>
                  <a:lnTo>
                    <a:pt x="264" y="1527"/>
                  </a:lnTo>
                  <a:lnTo>
                    <a:pt x="267" y="1543"/>
                  </a:lnTo>
                  <a:lnTo>
                    <a:pt x="273" y="1558"/>
                  </a:lnTo>
                  <a:lnTo>
                    <a:pt x="283" y="1572"/>
                  </a:lnTo>
                  <a:lnTo>
                    <a:pt x="296" y="1582"/>
                  </a:lnTo>
                  <a:lnTo>
                    <a:pt x="311" y="1588"/>
                  </a:lnTo>
                  <a:lnTo>
                    <a:pt x="329" y="1590"/>
                  </a:lnTo>
                  <a:lnTo>
                    <a:pt x="3059" y="1590"/>
                  </a:lnTo>
                  <a:lnTo>
                    <a:pt x="3076" y="1588"/>
                  </a:lnTo>
                  <a:lnTo>
                    <a:pt x="3091" y="1582"/>
                  </a:lnTo>
                  <a:lnTo>
                    <a:pt x="3105" y="1572"/>
                  </a:lnTo>
                  <a:lnTo>
                    <a:pt x="3115" y="1558"/>
                  </a:lnTo>
                  <a:lnTo>
                    <a:pt x="3121" y="1543"/>
                  </a:lnTo>
                  <a:lnTo>
                    <a:pt x="3124" y="1527"/>
                  </a:lnTo>
                  <a:lnTo>
                    <a:pt x="3124" y="325"/>
                  </a:lnTo>
                  <a:lnTo>
                    <a:pt x="3121" y="309"/>
                  </a:lnTo>
                  <a:lnTo>
                    <a:pt x="3115" y="294"/>
                  </a:lnTo>
                  <a:lnTo>
                    <a:pt x="3105" y="280"/>
                  </a:lnTo>
                  <a:lnTo>
                    <a:pt x="3092" y="270"/>
                  </a:lnTo>
                  <a:lnTo>
                    <a:pt x="3077" y="264"/>
                  </a:lnTo>
                  <a:lnTo>
                    <a:pt x="3059" y="262"/>
                  </a:lnTo>
                  <a:lnTo>
                    <a:pt x="329" y="262"/>
                  </a:lnTo>
                  <a:close/>
                  <a:moveTo>
                    <a:pt x="0" y="0"/>
                  </a:moveTo>
                  <a:lnTo>
                    <a:pt x="3388" y="0"/>
                  </a:lnTo>
                  <a:lnTo>
                    <a:pt x="3388" y="1897"/>
                  </a:lnTo>
                  <a:lnTo>
                    <a:pt x="0" y="189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60" name="Shape 12660"/>
            <p:cNvSpPr/>
            <p:nvPr/>
          </p:nvSpPr>
          <p:spPr>
            <a:xfrm>
              <a:off x="9201150" y="3078163"/>
              <a:ext cx="155575" cy="127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61" name="Shape 12661"/>
            <p:cNvSpPr/>
            <p:nvPr/>
          </p:nvSpPr>
          <p:spPr>
            <a:xfrm>
              <a:off x="9240838" y="3033713"/>
              <a:ext cx="76200" cy="30163"/>
            </a:xfrm>
            <a:custGeom>
              <a:avLst/>
              <a:gdLst/>
              <a:ahLst/>
              <a:cxnLst/>
              <a:rect l="0" t="0" r="0" b="0"/>
              <a:pathLst>
                <a:path w="678" h="259" extrusionOk="0">
                  <a:moveTo>
                    <a:pt x="86" y="0"/>
                  </a:moveTo>
                  <a:lnTo>
                    <a:pt x="592" y="0"/>
                  </a:lnTo>
                  <a:lnTo>
                    <a:pt x="678" y="259"/>
                  </a:lnTo>
                  <a:lnTo>
                    <a:pt x="0" y="259"/>
                  </a:lnTo>
                  <a:lnTo>
                    <a:pt x="8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62" name="Shape 12662"/>
          <p:cNvGrpSpPr/>
          <p:nvPr/>
        </p:nvGrpSpPr>
        <p:grpSpPr>
          <a:xfrm>
            <a:off x="8548709" y="1355144"/>
            <a:ext cx="229870" cy="167090"/>
            <a:chOff x="9813925" y="2924175"/>
            <a:chExt cx="377825" cy="274638"/>
          </a:xfrm>
        </p:grpSpPr>
        <p:sp>
          <p:nvSpPr>
            <p:cNvPr id="12663" name="Shape 12663"/>
            <p:cNvSpPr/>
            <p:nvPr/>
          </p:nvSpPr>
          <p:spPr>
            <a:xfrm>
              <a:off x="10061575" y="3013075"/>
              <a:ext cx="130175" cy="96838"/>
            </a:xfrm>
            <a:custGeom>
              <a:avLst/>
              <a:gdLst/>
              <a:ahLst/>
              <a:cxnLst/>
              <a:rect l="0" t="0" r="0" b="0"/>
              <a:pathLst>
                <a:path w="1147" h="855" extrusionOk="0">
                  <a:moveTo>
                    <a:pt x="451" y="193"/>
                  </a:moveTo>
                  <a:lnTo>
                    <a:pt x="415" y="196"/>
                  </a:lnTo>
                  <a:lnTo>
                    <a:pt x="381" y="205"/>
                  </a:lnTo>
                  <a:lnTo>
                    <a:pt x="348" y="219"/>
                  </a:lnTo>
                  <a:lnTo>
                    <a:pt x="319" y="237"/>
                  </a:lnTo>
                  <a:lnTo>
                    <a:pt x="293" y="259"/>
                  </a:lnTo>
                  <a:lnTo>
                    <a:pt x="271" y="284"/>
                  </a:lnTo>
                  <a:lnTo>
                    <a:pt x="253" y="314"/>
                  </a:lnTo>
                  <a:lnTo>
                    <a:pt x="239" y="346"/>
                  </a:lnTo>
                  <a:lnTo>
                    <a:pt x="231" y="380"/>
                  </a:lnTo>
                  <a:lnTo>
                    <a:pt x="228" y="417"/>
                  </a:lnTo>
                  <a:lnTo>
                    <a:pt x="231" y="453"/>
                  </a:lnTo>
                  <a:lnTo>
                    <a:pt x="239" y="488"/>
                  </a:lnTo>
                  <a:lnTo>
                    <a:pt x="253" y="520"/>
                  </a:lnTo>
                  <a:lnTo>
                    <a:pt x="271" y="549"/>
                  </a:lnTo>
                  <a:lnTo>
                    <a:pt x="293" y="575"/>
                  </a:lnTo>
                  <a:lnTo>
                    <a:pt x="319" y="597"/>
                  </a:lnTo>
                  <a:lnTo>
                    <a:pt x="348" y="615"/>
                  </a:lnTo>
                  <a:lnTo>
                    <a:pt x="381" y="629"/>
                  </a:lnTo>
                  <a:lnTo>
                    <a:pt x="415" y="637"/>
                  </a:lnTo>
                  <a:lnTo>
                    <a:pt x="451" y="640"/>
                  </a:lnTo>
                  <a:lnTo>
                    <a:pt x="488" y="637"/>
                  </a:lnTo>
                  <a:lnTo>
                    <a:pt x="522" y="629"/>
                  </a:lnTo>
                  <a:lnTo>
                    <a:pt x="554" y="615"/>
                  </a:lnTo>
                  <a:lnTo>
                    <a:pt x="583" y="597"/>
                  </a:lnTo>
                  <a:lnTo>
                    <a:pt x="609" y="575"/>
                  </a:lnTo>
                  <a:lnTo>
                    <a:pt x="631" y="549"/>
                  </a:lnTo>
                  <a:lnTo>
                    <a:pt x="649" y="520"/>
                  </a:lnTo>
                  <a:lnTo>
                    <a:pt x="663" y="488"/>
                  </a:lnTo>
                  <a:lnTo>
                    <a:pt x="671" y="453"/>
                  </a:lnTo>
                  <a:lnTo>
                    <a:pt x="674" y="417"/>
                  </a:lnTo>
                  <a:lnTo>
                    <a:pt x="671" y="380"/>
                  </a:lnTo>
                  <a:lnTo>
                    <a:pt x="663" y="346"/>
                  </a:lnTo>
                  <a:lnTo>
                    <a:pt x="649" y="314"/>
                  </a:lnTo>
                  <a:lnTo>
                    <a:pt x="631" y="284"/>
                  </a:lnTo>
                  <a:lnTo>
                    <a:pt x="609" y="259"/>
                  </a:lnTo>
                  <a:lnTo>
                    <a:pt x="583" y="237"/>
                  </a:lnTo>
                  <a:lnTo>
                    <a:pt x="554" y="219"/>
                  </a:lnTo>
                  <a:lnTo>
                    <a:pt x="522" y="205"/>
                  </a:lnTo>
                  <a:lnTo>
                    <a:pt x="488" y="196"/>
                  </a:lnTo>
                  <a:lnTo>
                    <a:pt x="451" y="193"/>
                  </a:lnTo>
                  <a:close/>
                  <a:moveTo>
                    <a:pt x="424" y="0"/>
                  </a:moveTo>
                  <a:lnTo>
                    <a:pt x="1147" y="0"/>
                  </a:lnTo>
                  <a:lnTo>
                    <a:pt x="1147" y="855"/>
                  </a:lnTo>
                  <a:lnTo>
                    <a:pt x="427" y="855"/>
                  </a:lnTo>
                  <a:lnTo>
                    <a:pt x="378" y="851"/>
                  </a:lnTo>
                  <a:lnTo>
                    <a:pt x="329" y="843"/>
                  </a:lnTo>
                  <a:lnTo>
                    <a:pt x="283" y="829"/>
                  </a:lnTo>
                  <a:lnTo>
                    <a:pt x="239" y="811"/>
                  </a:lnTo>
                  <a:lnTo>
                    <a:pt x="198" y="788"/>
                  </a:lnTo>
                  <a:lnTo>
                    <a:pt x="159" y="759"/>
                  </a:lnTo>
                  <a:lnTo>
                    <a:pt x="125" y="728"/>
                  </a:lnTo>
                  <a:lnTo>
                    <a:pt x="94" y="694"/>
                  </a:lnTo>
                  <a:lnTo>
                    <a:pt x="67" y="655"/>
                  </a:lnTo>
                  <a:lnTo>
                    <a:pt x="43" y="614"/>
                  </a:lnTo>
                  <a:lnTo>
                    <a:pt x="25" y="570"/>
                  </a:lnTo>
                  <a:lnTo>
                    <a:pt x="11" y="524"/>
                  </a:lnTo>
                  <a:lnTo>
                    <a:pt x="3" y="476"/>
                  </a:lnTo>
                  <a:lnTo>
                    <a:pt x="0" y="427"/>
                  </a:lnTo>
                  <a:lnTo>
                    <a:pt x="3" y="377"/>
                  </a:lnTo>
                  <a:lnTo>
                    <a:pt x="11" y="330"/>
                  </a:lnTo>
                  <a:lnTo>
                    <a:pt x="25" y="284"/>
                  </a:lnTo>
                  <a:lnTo>
                    <a:pt x="43" y="240"/>
                  </a:lnTo>
                  <a:lnTo>
                    <a:pt x="67" y="200"/>
                  </a:lnTo>
                  <a:lnTo>
                    <a:pt x="94" y="161"/>
                  </a:lnTo>
                  <a:lnTo>
                    <a:pt x="125" y="126"/>
                  </a:lnTo>
                  <a:lnTo>
                    <a:pt x="159" y="94"/>
                  </a:lnTo>
                  <a:lnTo>
                    <a:pt x="197" y="67"/>
                  </a:lnTo>
                  <a:lnTo>
                    <a:pt x="238" y="44"/>
                  </a:lnTo>
                  <a:lnTo>
                    <a:pt x="282" y="25"/>
                  </a:lnTo>
                  <a:lnTo>
                    <a:pt x="327" y="12"/>
                  </a:lnTo>
                  <a:lnTo>
                    <a:pt x="375" y="2"/>
                  </a:lnTo>
                  <a:lnTo>
                    <a:pt x="4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64" name="Shape 12664"/>
            <p:cNvSpPr/>
            <p:nvPr/>
          </p:nvSpPr>
          <p:spPr>
            <a:xfrm>
              <a:off x="9813925" y="2924175"/>
              <a:ext cx="377825" cy="274638"/>
            </a:xfrm>
            <a:custGeom>
              <a:avLst/>
              <a:gdLst/>
              <a:ahLst/>
              <a:cxnLst/>
              <a:rect l="0" t="0" r="0" b="0"/>
              <a:pathLst>
                <a:path w="3331" h="2427" extrusionOk="0">
                  <a:moveTo>
                    <a:pt x="317" y="0"/>
                  </a:moveTo>
                  <a:lnTo>
                    <a:pt x="3011" y="0"/>
                  </a:lnTo>
                  <a:lnTo>
                    <a:pt x="3054" y="3"/>
                  </a:lnTo>
                  <a:lnTo>
                    <a:pt x="3095" y="12"/>
                  </a:lnTo>
                  <a:lnTo>
                    <a:pt x="3134" y="25"/>
                  </a:lnTo>
                  <a:lnTo>
                    <a:pt x="3170" y="43"/>
                  </a:lnTo>
                  <a:lnTo>
                    <a:pt x="3205" y="67"/>
                  </a:lnTo>
                  <a:lnTo>
                    <a:pt x="3235" y="93"/>
                  </a:lnTo>
                  <a:lnTo>
                    <a:pt x="3261" y="124"/>
                  </a:lnTo>
                  <a:lnTo>
                    <a:pt x="3285" y="158"/>
                  </a:lnTo>
                  <a:lnTo>
                    <a:pt x="3303" y="194"/>
                  </a:lnTo>
                  <a:lnTo>
                    <a:pt x="3317" y="234"/>
                  </a:lnTo>
                  <a:lnTo>
                    <a:pt x="3325" y="275"/>
                  </a:lnTo>
                  <a:lnTo>
                    <a:pt x="3328" y="317"/>
                  </a:lnTo>
                  <a:lnTo>
                    <a:pt x="3328" y="651"/>
                  </a:lnTo>
                  <a:lnTo>
                    <a:pt x="2606" y="651"/>
                  </a:lnTo>
                  <a:lnTo>
                    <a:pt x="2549" y="654"/>
                  </a:lnTo>
                  <a:lnTo>
                    <a:pt x="2494" y="662"/>
                  </a:lnTo>
                  <a:lnTo>
                    <a:pt x="2439" y="676"/>
                  </a:lnTo>
                  <a:lnTo>
                    <a:pt x="2388" y="695"/>
                  </a:lnTo>
                  <a:lnTo>
                    <a:pt x="2339" y="719"/>
                  </a:lnTo>
                  <a:lnTo>
                    <a:pt x="2293" y="747"/>
                  </a:lnTo>
                  <a:lnTo>
                    <a:pt x="2250" y="779"/>
                  </a:lnTo>
                  <a:lnTo>
                    <a:pt x="2210" y="816"/>
                  </a:lnTo>
                  <a:lnTo>
                    <a:pt x="2174" y="855"/>
                  </a:lnTo>
                  <a:lnTo>
                    <a:pt x="2142" y="899"/>
                  </a:lnTo>
                  <a:lnTo>
                    <a:pt x="2113" y="945"/>
                  </a:lnTo>
                  <a:lnTo>
                    <a:pt x="2090" y="994"/>
                  </a:lnTo>
                  <a:lnTo>
                    <a:pt x="2071" y="1045"/>
                  </a:lnTo>
                  <a:lnTo>
                    <a:pt x="2057" y="1100"/>
                  </a:lnTo>
                  <a:lnTo>
                    <a:pt x="2049" y="1155"/>
                  </a:lnTo>
                  <a:lnTo>
                    <a:pt x="2046" y="1212"/>
                  </a:lnTo>
                  <a:lnTo>
                    <a:pt x="2049" y="1270"/>
                  </a:lnTo>
                  <a:lnTo>
                    <a:pt x="2057" y="1325"/>
                  </a:lnTo>
                  <a:lnTo>
                    <a:pt x="2071" y="1379"/>
                  </a:lnTo>
                  <a:lnTo>
                    <a:pt x="2090" y="1430"/>
                  </a:lnTo>
                  <a:lnTo>
                    <a:pt x="2113" y="1479"/>
                  </a:lnTo>
                  <a:lnTo>
                    <a:pt x="2142" y="1525"/>
                  </a:lnTo>
                  <a:lnTo>
                    <a:pt x="2174" y="1569"/>
                  </a:lnTo>
                  <a:lnTo>
                    <a:pt x="2210" y="1609"/>
                  </a:lnTo>
                  <a:lnTo>
                    <a:pt x="2250" y="1645"/>
                  </a:lnTo>
                  <a:lnTo>
                    <a:pt x="2293" y="1677"/>
                  </a:lnTo>
                  <a:lnTo>
                    <a:pt x="2339" y="1705"/>
                  </a:lnTo>
                  <a:lnTo>
                    <a:pt x="2388" y="1729"/>
                  </a:lnTo>
                  <a:lnTo>
                    <a:pt x="2439" y="1749"/>
                  </a:lnTo>
                  <a:lnTo>
                    <a:pt x="2494" y="1762"/>
                  </a:lnTo>
                  <a:lnTo>
                    <a:pt x="2549" y="1771"/>
                  </a:lnTo>
                  <a:lnTo>
                    <a:pt x="2606" y="1774"/>
                  </a:lnTo>
                  <a:lnTo>
                    <a:pt x="3331" y="1774"/>
                  </a:lnTo>
                  <a:lnTo>
                    <a:pt x="3331" y="2110"/>
                  </a:lnTo>
                  <a:lnTo>
                    <a:pt x="3328" y="2152"/>
                  </a:lnTo>
                  <a:lnTo>
                    <a:pt x="3320" y="2193"/>
                  </a:lnTo>
                  <a:lnTo>
                    <a:pt x="3307" y="2233"/>
                  </a:lnTo>
                  <a:lnTo>
                    <a:pt x="3288" y="2269"/>
                  </a:lnTo>
                  <a:lnTo>
                    <a:pt x="3265" y="2304"/>
                  </a:lnTo>
                  <a:lnTo>
                    <a:pt x="3238" y="2334"/>
                  </a:lnTo>
                  <a:lnTo>
                    <a:pt x="3208" y="2360"/>
                  </a:lnTo>
                  <a:lnTo>
                    <a:pt x="3174" y="2383"/>
                  </a:lnTo>
                  <a:lnTo>
                    <a:pt x="3137" y="2402"/>
                  </a:lnTo>
                  <a:lnTo>
                    <a:pt x="3099" y="2416"/>
                  </a:lnTo>
                  <a:lnTo>
                    <a:pt x="3057" y="2424"/>
                  </a:lnTo>
                  <a:lnTo>
                    <a:pt x="3014" y="2427"/>
                  </a:lnTo>
                  <a:lnTo>
                    <a:pt x="317" y="2427"/>
                  </a:lnTo>
                  <a:lnTo>
                    <a:pt x="274" y="2424"/>
                  </a:lnTo>
                  <a:lnTo>
                    <a:pt x="233" y="2416"/>
                  </a:lnTo>
                  <a:lnTo>
                    <a:pt x="194" y="2402"/>
                  </a:lnTo>
                  <a:lnTo>
                    <a:pt x="158" y="2383"/>
                  </a:lnTo>
                  <a:lnTo>
                    <a:pt x="123" y="2360"/>
                  </a:lnTo>
                  <a:lnTo>
                    <a:pt x="93" y="2334"/>
                  </a:lnTo>
                  <a:lnTo>
                    <a:pt x="67" y="2304"/>
                  </a:lnTo>
                  <a:lnTo>
                    <a:pt x="43" y="2269"/>
                  </a:lnTo>
                  <a:lnTo>
                    <a:pt x="25" y="2233"/>
                  </a:lnTo>
                  <a:lnTo>
                    <a:pt x="11" y="2193"/>
                  </a:lnTo>
                  <a:lnTo>
                    <a:pt x="3" y="2152"/>
                  </a:lnTo>
                  <a:lnTo>
                    <a:pt x="0" y="2110"/>
                  </a:lnTo>
                  <a:lnTo>
                    <a:pt x="0" y="317"/>
                  </a:lnTo>
                  <a:lnTo>
                    <a:pt x="3" y="275"/>
                  </a:lnTo>
                  <a:lnTo>
                    <a:pt x="11" y="234"/>
                  </a:lnTo>
                  <a:lnTo>
                    <a:pt x="25" y="194"/>
                  </a:lnTo>
                  <a:lnTo>
                    <a:pt x="43" y="158"/>
                  </a:lnTo>
                  <a:lnTo>
                    <a:pt x="67" y="124"/>
                  </a:lnTo>
                  <a:lnTo>
                    <a:pt x="93" y="93"/>
                  </a:lnTo>
                  <a:lnTo>
                    <a:pt x="123" y="67"/>
                  </a:lnTo>
                  <a:lnTo>
                    <a:pt x="158" y="43"/>
                  </a:lnTo>
                  <a:lnTo>
                    <a:pt x="194" y="25"/>
                  </a:lnTo>
                  <a:lnTo>
                    <a:pt x="233" y="12"/>
                  </a:lnTo>
                  <a:lnTo>
                    <a:pt x="274" y="3"/>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65" name="Shape 12665"/>
          <p:cNvGrpSpPr/>
          <p:nvPr/>
        </p:nvGrpSpPr>
        <p:grpSpPr>
          <a:xfrm>
            <a:off x="4706724" y="1320782"/>
            <a:ext cx="232766" cy="235812"/>
            <a:chOff x="5103813" y="3101975"/>
            <a:chExt cx="382587" cy="387593"/>
          </a:xfrm>
        </p:grpSpPr>
        <p:sp>
          <p:nvSpPr>
            <p:cNvPr id="12666" name="Shape 12666"/>
            <p:cNvSpPr/>
            <p:nvPr/>
          </p:nvSpPr>
          <p:spPr>
            <a:xfrm>
              <a:off x="5103813" y="3101975"/>
              <a:ext cx="382587" cy="5715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67" name="Shape 12667"/>
            <p:cNvSpPr/>
            <p:nvPr/>
          </p:nvSpPr>
          <p:spPr>
            <a:xfrm>
              <a:off x="5103813" y="3184768"/>
              <a:ext cx="382587" cy="304800"/>
            </a:xfrm>
            <a:custGeom>
              <a:avLst/>
              <a:gdLst/>
              <a:ahLst/>
              <a:cxnLst/>
              <a:rect l="0" t="0" r="0" b="0"/>
              <a:pathLst>
                <a:path w="3374" h="2683" extrusionOk="0">
                  <a:moveTo>
                    <a:pt x="1687" y="278"/>
                  </a:moveTo>
                  <a:lnTo>
                    <a:pt x="1652" y="280"/>
                  </a:lnTo>
                  <a:lnTo>
                    <a:pt x="1620" y="288"/>
                  </a:lnTo>
                  <a:lnTo>
                    <a:pt x="1589" y="302"/>
                  </a:lnTo>
                  <a:lnTo>
                    <a:pt x="1561" y="319"/>
                  </a:lnTo>
                  <a:lnTo>
                    <a:pt x="1536" y="341"/>
                  </a:lnTo>
                  <a:lnTo>
                    <a:pt x="1514" y="366"/>
                  </a:lnTo>
                  <a:lnTo>
                    <a:pt x="1497" y="394"/>
                  </a:lnTo>
                  <a:lnTo>
                    <a:pt x="1484" y="424"/>
                  </a:lnTo>
                  <a:lnTo>
                    <a:pt x="1475" y="457"/>
                  </a:lnTo>
                  <a:lnTo>
                    <a:pt x="1473" y="492"/>
                  </a:lnTo>
                  <a:lnTo>
                    <a:pt x="1475" y="527"/>
                  </a:lnTo>
                  <a:lnTo>
                    <a:pt x="1484" y="558"/>
                  </a:lnTo>
                  <a:lnTo>
                    <a:pt x="1496" y="589"/>
                  </a:lnTo>
                  <a:lnTo>
                    <a:pt x="1512" y="617"/>
                  </a:lnTo>
                  <a:lnTo>
                    <a:pt x="1534" y="641"/>
                  </a:lnTo>
                  <a:lnTo>
                    <a:pt x="1557" y="663"/>
                  </a:lnTo>
                  <a:lnTo>
                    <a:pt x="1585" y="680"/>
                  </a:lnTo>
                  <a:lnTo>
                    <a:pt x="1614" y="693"/>
                  </a:lnTo>
                  <a:lnTo>
                    <a:pt x="1614" y="1223"/>
                  </a:lnTo>
                  <a:lnTo>
                    <a:pt x="822" y="1223"/>
                  </a:lnTo>
                  <a:lnTo>
                    <a:pt x="803" y="1226"/>
                  </a:lnTo>
                  <a:lnTo>
                    <a:pt x="785" y="1233"/>
                  </a:lnTo>
                  <a:lnTo>
                    <a:pt x="771" y="1244"/>
                  </a:lnTo>
                  <a:lnTo>
                    <a:pt x="760" y="1259"/>
                  </a:lnTo>
                  <a:lnTo>
                    <a:pt x="753" y="1276"/>
                  </a:lnTo>
                  <a:lnTo>
                    <a:pt x="749" y="1296"/>
                  </a:lnTo>
                  <a:lnTo>
                    <a:pt x="749" y="1898"/>
                  </a:lnTo>
                  <a:lnTo>
                    <a:pt x="720" y="1912"/>
                  </a:lnTo>
                  <a:lnTo>
                    <a:pt x="693" y="1930"/>
                  </a:lnTo>
                  <a:lnTo>
                    <a:pt x="669" y="1952"/>
                  </a:lnTo>
                  <a:lnTo>
                    <a:pt x="648" y="1977"/>
                  </a:lnTo>
                  <a:lnTo>
                    <a:pt x="631" y="2004"/>
                  </a:lnTo>
                  <a:lnTo>
                    <a:pt x="619" y="2034"/>
                  </a:lnTo>
                  <a:lnTo>
                    <a:pt x="610" y="2065"/>
                  </a:lnTo>
                  <a:lnTo>
                    <a:pt x="608" y="2099"/>
                  </a:lnTo>
                  <a:lnTo>
                    <a:pt x="610" y="2134"/>
                  </a:lnTo>
                  <a:lnTo>
                    <a:pt x="619" y="2167"/>
                  </a:lnTo>
                  <a:lnTo>
                    <a:pt x="632" y="2197"/>
                  </a:lnTo>
                  <a:lnTo>
                    <a:pt x="649" y="2225"/>
                  </a:lnTo>
                  <a:lnTo>
                    <a:pt x="671" y="2251"/>
                  </a:lnTo>
                  <a:lnTo>
                    <a:pt x="696" y="2272"/>
                  </a:lnTo>
                  <a:lnTo>
                    <a:pt x="724" y="2289"/>
                  </a:lnTo>
                  <a:lnTo>
                    <a:pt x="755" y="2303"/>
                  </a:lnTo>
                  <a:lnTo>
                    <a:pt x="787" y="2311"/>
                  </a:lnTo>
                  <a:lnTo>
                    <a:pt x="822" y="2313"/>
                  </a:lnTo>
                  <a:lnTo>
                    <a:pt x="857" y="2311"/>
                  </a:lnTo>
                  <a:lnTo>
                    <a:pt x="890" y="2303"/>
                  </a:lnTo>
                  <a:lnTo>
                    <a:pt x="920" y="2289"/>
                  </a:lnTo>
                  <a:lnTo>
                    <a:pt x="949" y="2272"/>
                  </a:lnTo>
                  <a:lnTo>
                    <a:pt x="973" y="2251"/>
                  </a:lnTo>
                  <a:lnTo>
                    <a:pt x="995" y="2225"/>
                  </a:lnTo>
                  <a:lnTo>
                    <a:pt x="1012" y="2197"/>
                  </a:lnTo>
                  <a:lnTo>
                    <a:pt x="1025" y="2167"/>
                  </a:lnTo>
                  <a:lnTo>
                    <a:pt x="1034" y="2134"/>
                  </a:lnTo>
                  <a:lnTo>
                    <a:pt x="1037" y="2099"/>
                  </a:lnTo>
                  <a:lnTo>
                    <a:pt x="1034" y="2064"/>
                  </a:lnTo>
                  <a:lnTo>
                    <a:pt x="1025" y="2033"/>
                  </a:lnTo>
                  <a:lnTo>
                    <a:pt x="1013" y="2002"/>
                  </a:lnTo>
                  <a:lnTo>
                    <a:pt x="997" y="1974"/>
                  </a:lnTo>
                  <a:lnTo>
                    <a:pt x="976" y="1950"/>
                  </a:lnTo>
                  <a:lnTo>
                    <a:pt x="952" y="1928"/>
                  </a:lnTo>
                  <a:lnTo>
                    <a:pt x="924" y="1911"/>
                  </a:lnTo>
                  <a:lnTo>
                    <a:pt x="895" y="1898"/>
                  </a:lnTo>
                  <a:lnTo>
                    <a:pt x="895" y="1368"/>
                  </a:lnTo>
                  <a:lnTo>
                    <a:pt x="1614" y="1368"/>
                  </a:lnTo>
                  <a:lnTo>
                    <a:pt x="1614" y="1898"/>
                  </a:lnTo>
                  <a:lnTo>
                    <a:pt x="1585" y="1911"/>
                  </a:lnTo>
                  <a:lnTo>
                    <a:pt x="1558" y="1928"/>
                  </a:lnTo>
                  <a:lnTo>
                    <a:pt x="1534" y="1950"/>
                  </a:lnTo>
                  <a:lnTo>
                    <a:pt x="1513" y="1974"/>
                  </a:lnTo>
                  <a:lnTo>
                    <a:pt x="1496" y="2002"/>
                  </a:lnTo>
                  <a:lnTo>
                    <a:pt x="1484" y="2033"/>
                  </a:lnTo>
                  <a:lnTo>
                    <a:pt x="1475" y="2064"/>
                  </a:lnTo>
                  <a:lnTo>
                    <a:pt x="1473" y="2099"/>
                  </a:lnTo>
                  <a:lnTo>
                    <a:pt x="1475" y="2134"/>
                  </a:lnTo>
                  <a:lnTo>
                    <a:pt x="1484" y="2167"/>
                  </a:lnTo>
                  <a:lnTo>
                    <a:pt x="1497" y="2197"/>
                  </a:lnTo>
                  <a:lnTo>
                    <a:pt x="1514" y="2225"/>
                  </a:lnTo>
                  <a:lnTo>
                    <a:pt x="1536" y="2251"/>
                  </a:lnTo>
                  <a:lnTo>
                    <a:pt x="1561" y="2272"/>
                  </a:lnTo>
                  <a:lnTo>
                    <a:pt x="1589" y="2289"/>
                  </a:lnTo>
                  <a:lnTo>
                    <a:pt x="1620" y="2303"/>
                  </a:lnTo>
                  <a:lnTo>
                    <a:pt x="1652" y="2311"/>
                  </a:lnTo>
                  <a:lnTo>
                    <a:pt x="1687" y="2313"/>
                  </a:lnTo>
                  <a:lnTo>
                    <a:pt x="1722" y="2311"/>
                  </a:lnTo>
                  <a:lnTo>
                    <a:pt x="1754" y="2303"/>
                  </a:lnTo>
                  <a:lnTo>
                    <a:pt x="1785" y="2289"/>
                  </a:lnTo>
                  <a:lnTo>
                    <a:pt x="1813" y="2272"/>
                  </a:lnTo>
                  <a:lnTo>
                    <a:pt x="1838" y="2251"/>
                  </a:lnTo>
                  <a:lnTo>
                    <a:pt x="1860" y="2225"/>
                  </a:lnTo>
                  <a:lnTo>
                    <a:pt x="1877" y="2197"/>
                  </a:lnTo>
                  <a:lnTo>
                    <a:pt x="1890" y="2167"/>
                  </a:lnTo>
                  <a:lnTo>
                    <a:pt x="1899" y="2134"/>
                  </a:lnTo>
                  <a:lnTo>
                    <a:pt x="1901" y="2099"/>
                  </a:lnTo>
                  <a:lnTo>
                    <a:pt x="1899" y="2064"/>
                  </a:lnTo>
                  <a:lnTo>
                    <a:pt x="1890" y="2033"/>
                  </a:lnTo>
                  <a:lnTo>
                    <a:pt x="1878" y="2002"/>
                  </a:lnTo>
                  <a:lnTo>
                    <a:pt x="1862" y="1974"/>
                  </a:lnTo>
                  <a:lnTo>
                    <a:pt x="1840" y="1950"/>
                  </a:lnTo>
                  <a:lnTo>
                    <a:pt x="1817" y="1928"/>
                  </a:lnTo>
                  <a:lnTo>
                    <a:pt x="1789" y="1911"/>
                  </a:lnTo>
                  <a:lnTo>
                    <a:pt x="1760" y="1898"/>
                  </a:lnTo>
                  <a:lnTo>
                    <a:pt x="1760" y="1368"/>
                  </a:lnTo>
                  <a:lnTo>
                    <a:pt x="2479" y="1368"/>
                  </a:lnTo>
                  <a:lnTo>
                    <a:pt x="2479" y="1901"/>
                  </a:lnTo>
                  <a:lnTo>
                    <a:pt x="2450" y="1914"/>
                  </a:lnTo>
                  <a:lnTo>
                    <a:pt x="2422" y="1932"/>
                  </a:lnTo>
                  <a:lnTo>
                    <a:pt x="2399" y="1953"/>
                  </a:lnTo>
                  <a:lnTo>
                    <a:pt x="2377" y="1978"/>
                  </a:lnTo>
                  <a:lnTo>
                    <a:pt x="2361" y="2005"/>
                  </a:lnTo>
                  <a:lnTo>
                    <a:pt x="2349" y="2035"/>
                  </a:lnTo>
                  <a:lnTo>
                    <a:pt x="2340" y="2068"/>
                  </a:lnTo>
                  <a:lnTo>
                    <a:pt x="2337" y="2102"/>
                  </a:lnTo>
                  <a:lnTo>
                    <a:pt x="2340" y="2136"/>
                  </a:lnTo>
                  <a:lnTo>
                    <a:pt x="2349" y="2170"/>
                  </a:lnTo>
                  <a:lnTo>
                    <a:pt x="2362" y="2200"/>
                  </a:lnTo>
                  <a:lnTo>
                    <a:pt x="2379" y="2228"/>
                  </a:lnTo>
                  <a:lnTo>
                    <a:pt x="2401" y="2253"/>
                  </a:lnTo>
                  <a:lnTo>
                    <a:pt x="2425" y="2274"/>
                  </a:lnTo>
                  <a:lnTo>
                    <a:pt x="2454" y="2292"/>
                  </a:lnTo>
                  <a:lnTo>
                    <a:pt x="2484" y="2305"/>
                  </a:lnTo>
                  <a:lnTo>
                    <a:pt x="2517" y="2313"/>
                  </a:lnTo>
                  <a:lnTo>
                    <a:pt x="2552" y="2316"/>
                  </a:lnTo>
                  <a:lnTo>
                    <a:pt x="2587" y="2313"/>
                  </a:lnTo>
                  <a:lnTo>
                    <a:pt x="2619" y="2305"/>
                  </a:lnTo>
                  <a:lnTo>
                    <a:pt x="2650" y="2292"/>
                  </a:lnTo>
                  <a:lnTo>
                    <a:pt x="2678" y="2274"/>
                  </a:lnTo>
                  <a:lnTo>
                    <a:pt x="2703" y="2253"/>
                  </a:lnTo>
                  <a:lnTo>
                    <a:pt x="2725" y="2228"/>
                  </a:lnTo>
                  <a:lnTo>
                    <a:pt x="2742" y="2200"/>
                  </a:lnTo>
                  <a:lnTo>
                    <a:pt x="2755" y="2170"/>
                  </a:lnTo>
                  <a:lnTo>
                    <a:pt x="2764" y="2136"/>
                  </a:lnTo>
                  <a:lnTo>
                    <a:pt x="2766" y="2102"/>
                  </a:lnTo>
                  <a:lnTo>
                    <a:pt x="2764" y="2068"/>
                  </a:lnTo>
                  <a:lnTo>
                    <a:pt x="2755" y="2035"/>
                  </a:lnTo>
                  <a:lnTo>
                    <a:pt x="2743" y="2005"/>
                  </a:lnTo>
                  <a:lnTo>
                    <a:pt x="2727" y="1978"/>
                  </a:lnTo>
                  <a:lnTo>
                    <a:pt x="2705" y="1953"/>
                  </a:lnTo>
                  <a:lnTo>
                    <a:pt x="2682" y="1932"/>
                  </a:lnTo>
                  <a:lnTo>
                    <a:pt x="2654" y="1914"/>
                  </a:lnTo>
                  <a:lnTo>
                    <a:pt x="2625" y="1901"/>
                  </a:lnTo>
                  <a:lnTo>
                    <a:pt x="2625" y="1296"/>
                  </a:lnTo>
                  <a:lnTo>
                    <a:pt x="2621" y="1276"/>
                  </a:lnTo>
                  <a:lnTo>
                    <a:pt x="2614" y="1259"/>
                  </a:lnTo>
                  <a:lnTo>
                    <a:pt x="2603" y="1244"/>
                  </a:lnTo>
                  <a:lnTo>
                    <a:pt x="2589" y="1233"/>
                  </a:lnTo>
                  <a:lnTo>
                    <a:pt x="2571" y="1226"/>
                  </a:lnTo>
                  <a:lnTo>
                    <a:pt x="2552" y="1223"/>
                  </a:lnTo>
                  <a:lnTo>
                    <a:pt x="1760" y="1223"/>
                  </a:lnTo>
                  <a:lnTo>
                    <a:pt x="1760" y="693"/>
                  </a:lnTo>
                  <a:lnTo>
                    <a:pt x="1789" y="680"/>
                  </a:lnTo>
                  <a:lnTo>
                    <a:pt x="1816" y="663"/>
                  </a:lnTo>
                  <a:lnTo>
                    <a:pt x="1840" y="641"/>
                  </a:lnTo>
                  <a:lnTo>
                    <a:pt x="1861" y="617"/>
                  </a:lnTo>
                  <a:lnTo>
                    <a:pt x="1878" y="589"/>
                  </a:lnTo>
                  <a:lnTo>
                    <a:pt x="1890" y="558"/>
                  </a:lnTo>
                  <a:lnTo>
                    <a:pt x="1899" y="527"/>
                  </a:lnTo>
                  <a:lnTo>
                    <a:pt x="1901" y="492"/>
                  </a:lnTo>
                  <a:lnTo>
                    <a:pt x="1899" y="457"/>
                  </a:lnTo>
                  <a:lnTo>
                    <a:pt x="1890" y="424"/>
                  </a:lnTo>
                  <a:lnTo>
                    <a:pt x="1877" y="394"/>
                  </a:lnTo>
                  <a:lnTo>
                    <a:pt x="1860" y="366"/>
                  </a:lnTo>
                  <a:lnTo>
                    <a:pt x="1838" y="341"/>
                  </a:lnTo>
                  <a:lnTo>
                    <a:pt x="1813" y="319"/>
                  </a:lnTo>
                  <a:lnTo>
                    <a:pt x="1785" y="302"/>
                  </a:lnTo>
                  <a:lnTo>
                    <a:pt x="1754" y="288"/>
                  </a:lnTo>
                  <a:lnTo>
                    <a:pt x="1722" y="280"/>
                  </a:lnTo>
                  <a:lnTo>
                    <a:pt x="1687" y="278"/>
                  </a:lnTo>
                  <a:close/>
                  <a:moveTo>
                    <a:pt x="0" y="0"/>
                  </a:moveTo>
                  <a:lnTo>
                    <a:pt x="3374" y="0"/>
                  </a:lnTo>
                  <a:lnTo>
                    <a:pt x="3374" y="2683"/>
                  </a:lnTo>
                  <a:lnTo>
                    <a:pt x="0" y="268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7"/>
        <p:cNvGrpSpPr/>
        <p:nvPr/>
      </p:nvGrpSpPr>
      <p:grpSpPr>
        <a:xfrm>
          <a:off x="0" y="0"/>
          <a:ext cx="0" cy="0"/>
          <a:chOff x="0" y="0"/>
          <a:chExt cx="0" cy="0"/>
        </a:xfrm>
      </p:grpSpPr>
      <p:sp>
        <p:nvSpPr>
          <p:cNvPr id="358" name="Shape 358"/>
          <p:cNvSpPr/>
          <p:nvPr/>
        </p:nvSpPr>
        <p:spPr>
          <a:xfrm>
            <a:off x="300791" y="252664"/>
            <a:ext cx="8843211" cy="4632158"/>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59" name="Shape 359"/>
          <p:cNvSpPr txBox="1"/>
          <p:nvPr/>
        </p:nvSpPr>
        <p:spPr>
          <a:xfrm>
            <a:off x="4250955" y="947366"/>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VISION</a:t>
            </a:r>
            <a:endParaRPr sz="2100" b="1">
              <a:solidFill>
                <a:schemeClr val="accent2"/>
              </a:solidFill>
              <a:latin typeface="Lato Black"/>
              <a:ea typeface="Lato Black"/>
              <a:cs typeface="Lato Black"/>
              <a:sym typeface="Lato Black"/>
            </a:endParaRPr>
          </a:p>
        </p:txBody>
      </p:sp>
      <p:sp>
        <p:nvSpPr>
          <p:cNvPr id="360" name="Shape 360"/>
          <p:cNvSpPr txBox="1"/>
          <p:nvPr/>
        </p:nvSpPr>
        <p:spPr>
          <a:xfrm>
            <a:off x="4250956" y="762700"/>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lt1"/>
                </a:solidFill>
                <a:latin typeface="Open Sans"/>
                <a:ea typeface="Open Sans"/>
                <a:cs typeface="Open Sans"/>
                <a:sym typeface="Open Sans"/>
              </a:rPr>
              <a:t>Corporate Powerpoint Presentation</a:t>
            </a:r>
            <a:endParaRPr sz="750">
              <a:solidFill>
                <a:schemeClr val="lt1"/>
              </a:solidFill>
              <a:latin typeface="Open Sans"/>
              <a:ea typeface="Open Sans"/>
              <a:cs typeface="Open Sans"/>
              <a:sym typeface="Open Sans"/>
            </a:endParaRPr>
          </a:p>
        </p:txBody>
      </p:sp>
      <p:sp>
        <p:nvSpPr>
          <p:cNvPr id="361" name="Shape 361"/>
          <p:cNvSpPr/>
          <p:nvPr/>
        </p:nvSpPr>
        <p:spPr>
          <a:xfrm>
            <a:off x="4299775" y="3046320"/>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62" name="Shape 362"/>
          <p:cNvSpPr txBox="1"/>
          <p:nvPr/>
        </p:nvSpPr>
        <p:spPr>
          <a:xfrm>
            <a:off x="4240047" y="3116075"/>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363" name="Shape 363"/>
          <p:cNvSpPr txBox="1"/>
          <p:nvPr/>
        </p:nvSpPr>
        <p:spPr>
          <a:xfrm>
            <a:off x="4917829" y="3001178"/>
            <a:ext cx="369747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788">
              <a:solidFill>
                <a:schemeClr val="lt1"/>
              </a:solidFill>
              <a:latin typeface="Open Sans"/>
              <a:ea typeface="Open Sans"/>
              <a:cs typeface="Open Sans"/>
              <a:sym typeface="Open Sans"/>
            </a:endParaRPr>
          </a:p>
        </p:txBody>
      </p:sp>
      <p:sp>
        <p:nvSpPr>
          <p:cNvPr id="364" name="Shape 364"/>
          <p:cNvSpPr txBox="1"/>
          <p:nvPr/>
        </p:nvSpPr>
        <p:spPr>
          <a:xfrm>
            <a:off x="4917829" y="3741070"/>
            <a:ext cx="369747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788">
              <a:solidFill>
                <a:schemeClr val="lt1"/>
              </a:solidFill>
              <a:latin typeface="Open Sans"/>
              <a:ea typeface="Open Sans"/>
              <a:cs typeface="Open Sans"/>
              <a:sym typeface="Open Sans"/>
            </a:endParaRPr>
          </a:p>
        </p:txBody>
      </p:sp>
      <p:sp>
        <p:nvSpPr>
          <p:cNvPr id="365" name="Shape 365"/>
          <p:cNvSpPr/>
          <p:nvPr/>
        </p:nvSpPr>
        <p:spPr>
          <a:xfrm>
            <a:off x="4299775" y="3779598"/>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66" name="Shape 366"/>
          <p:cNvSpPr txBox="1"/>
          <p:nvPr/>
        </p:nvSpPr>
        <p:spPr>
          <a:xfrm>
            <a:off x="4240047" y="3837322"/>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367" name="Shape 367"/>
          <p:cNvSpPr txBox="1"/>
          <p:nvPr/>
        </p:nvSpPr>
        <p:spPr>
          <a:xfrm>
            <a:off x="4250956" y="2036255"/>
            <a:ext cx="4364348" cy="640560"/>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788">
              <a:solidFill>
                <a:schemeClr val="lt1"/>
              </a:solidFill>
              <a:latin typeface="Open Sans"/>
              <a:ea typeface="Open Sans"/>
              <a:cs typeface="Open Sans"/>
              <a:sym typeface="Open Sans"/>
            </a:endParaRPr>
          </a:p>
        </p:txBody>
      </p:sp>
      <p:sp>
        <p:nvSpPr>
          <p:cNvPr id="368" name="Shape 368"/>
          <p:cNvSpPr txBox="1"/>
          <p:nvPr/>
        </p:nvSpPr>
        <p:spPr>
          <a:xfrm>
            <a:off x="4250956" y="1711062"/>
            <a:ext cx="3334871"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FROM ZERO TO HERO</a:t>
            </a:r>
            <a:endParaRPr b="1">
              <a:solidFill>
                <a:schemeClr val="accent1"/>
              </a:solidFill>
              <a:latin typeface="Open Sans"/>
              <a:ea typeface="Open Sans"/>
              <a:cs typeface="Open Sans"/>
              <a:sym typeface="Open Sans"/>
            </a:endParaRPr>
          </a:p>
        </p:txBody>
      </p:sp>
      <p:pic>
        <p:nvPicPr>
          <p:cNvPr id="369" name="Shape 369"/>
          <p:cNvPicPr preferRelativeResize="0">
            <a:picLocks noGrp="1"/>
          </p:cNvPicPr>
          <p:nvPr>
            <p:ph type="pic" idx="2"/>
          </p:nvPr>
        </p:nvPicPr>
        <p:blipFill rotWithShape="1">
          <a:blip r:embed="rId3">
            <a:alphaModFix/>
          </a:blip>
          <a:srcRect l="30723" r="30723"/>
          <a:stretch/>
        </p:blipFill>
        <p:spPr>
          <a:xfrm>
            <a:off x="0" y="0"/>
            <a:ext cx="3525253" cy="51435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8"/>
                                        </p:tgtEl>
                                        <p:attrNameLst>
                                          <p:attrName>style.visibility</p:attrName>
                                        </p:attrNameLst>
                                      </p:cBhvr>
                                      <p:to>
                                        <p:strVal val="visible"/>
                                      </p:to>
                                    </p:set>
                                    <p:animEffect transition="in" filter="fade">
                                      <p:cBhvr>
                                        <p:cTn id="7" dur="500"/>
                                        <p:tgtEl>
                                          <p:spTgt spid="3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59"/>
                                        </p:tgtEl>
                                        <p:attrNameLst>
                                          <p:attrName>style.visibility</p:attrName>
                                        </p:attrNameLst>
                                      </p:cBhvr>
                                      <p:to>
                                        <p:strVal val="visible"/>
                                      </p:to>
                                    </p:set>
                                    <p:animEffect transition="in" filter="fade">
                                      <p:cBhvr>
                                        <p:cTn id="11" dur="500"/>
                                        <p:tgtEl>
                                          <p:spTgt spid="359"/>
                                        </p:tgtEl>
                                      </p:cBhvr>
                                    </p:animEffect>
                                  </p:childTnLst>
                                </p:cTn>
                              </p:par>
                              <p:par>
                                <p:cTn id="12" presetID="10" presetClass="entr" presetSubtype="0" fill="hold" nodeType="withEffect">
                                  <p:stCondLst>
                                    <p:cond delay="0"/>
                                  </p:stCondLst>
                                  <p:childTnLst>
                                    <p:set>
                                      <p:cBhvr>
                                        <p:cTn id="13" dur="1" fill="hold">
                                          <p:stCondLst>
                                            <p:cond delay="0"/>
                                          </p:stCondLst>
                                        </p:cTn>
                                        <p:tgtEl>
                                          <p:spTgt spid="360"/>
                                        </p:tgtEl>
                                        <p:attrNameLst>
                                          <p:attrName>style.visibility</p:attrName>
                                        </p:attrNameLst>
                                      </p:cBhvr>
                                      <p:to>
                                        <p:strVal val="visible"/>
                                      </p:to>
                                    </p:set>
                                    <p:animEffect transition="in" filter="fade">
                                      <p:cBhvr>
                                        <p:cTn id="14" dur="500"/>
                                        <p:tgtEl>
                                          <p:spTgt spid="36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68"/>
                                        </p:tgtEl>
                                        <p:attrNameLst>
                                          <p:attrName>style.visibility</p:attrName>
                                        </p:attrNameLst>
                                      </p:cBhvr>
                                      <p:to>
                                        <p:strVal val="visible"/>
                                      </p:to>
                                    </p:set>
                                    <p:animEffect transition="in" filter="fade">
                                      <p:cBhvr>
                                        <p:cTn id="18" dur="500"/>
                                        <p:tgtEl>
                                          <p:spTgt spid="36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67"/>
                                        </p:tgtEl>
                                        <p:attrNameLst>
                                          <p:attrName>style.visibility</p:attrName>
                                        </p:attrNameLst>
                                      </p:cBhvr>
                                      <p:to>
                                        <p:strVal val="visible"/>
                                      </p:to>
                                    </p:set>
                                    <p:animEffect transition="in" filter="fade">
                                      <p:cBhvr>
                                        <p:cTn id="22" dur="500"/>
                                        <p:tgtEl>
                                          <p:spTgt spid="367"/>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362"/>
                                        </p:tgtEl>
                                        <p:attrNameLst>
                                          <p:attrName>style.visibility</p:attrName>
                                        </p:attrNameLst>
                                      </p:cBhvr>
                                      <p:to>
                                        <p:strVal val="visible"/>
                                      </p:to>
                                    </p:set>
                                    <p:anim calcmode="lin" valueType="num">
                                      <p:cBhvr additive="base">
                                        <p:cTn id="26" dur="500"/>
                                        <p:tgtEl>
                                          <p:spTgt spid="362"/>
                                        </p:tgtEl>
                                        <p:attrNameLst>
                                          <p:attrName>ppt_w</p:attrName>
                                        </p:attrNameLst>
                                      </p:cBhvr>
                                      <p:tavLst>
                                        <p:tav tm="0">
                                          <p:val>
                                            <p:strVal val="0"/>
                                          </p:val>
                                        </p:tav>
                                        <p:tav tm="100000">
                                          <p:val>
                                            <p:strVal val="#ppt_w"/>
                                          </p:val>
                                        </p:tav>
                                      </p:tavLst>
                                    </p:anim>
                                    <p:anim calcmode="lin" valueType="num">
                                      <p:cBhvr additive="base">
                                        <p:cTn id="27" dur="500"/>
                                        <p:tgtEl>
                                          <p:spTgt spid="362"/>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361"/>
                                        </p:tgtEl>
                                        <p:attrNameLst>
                                          <p:attrName>style.visibility</p:attrName>
                                        </p:attrNameLst>
                                      </p:cBhvr>
                                      <p:to>
                                        <p:strVal val="visible"/>
                                      </p:to>
                                    </p:set>
                                    <p:anim calcmode="lin" valueType="num">
                                      <p:cBhvr additive="base">
                                        <p:cTn id="30" dur="500"/>
                                        <p:tgtEl>
                                          <p:spTgt spid="361"/>
                                        </p:tgtEl>
                                        <p:attrNameLst>
                                          <p:attrName>ppt_w</p:attrName>
                                        </p:attrNameLst>
                                      </p:cBhvr>
                                      <p:tavLst>
                                        <p:tav tm="0">
                                          <p:val>
                                            <p:strVal val="0"/>
                                          </p:val>
                                        </p:tav>
                                        <p:tav tm="100000">
                                          <p:val>
                                            <p:strVal val="#ppt_w"/>
                                          </p:val>
                                        </p:tav>
                                      </p:tavLst>
                                    </p:anim>
                                    <p:anim calcmode="lin" valueType="num">
                                      <p:cBhvr additive="base">
                                        <p:cTn id="31" dur="500"/>
                                        <p:tgtEl>
                                          <p:spTgt spid="361"/>
                                        </p:tgtEl>
                                        <p:attrNameLst>
                                          <p:attrName>ppt_h</p:attrName>
                                        </p:attrNameLst>
                                      </p:cBhvr>
                                      <p:tavLst>
                                        <p:tav tm="0">
                                          <p:val>
                                            <p:strVal val="0"/>
                                          </p:val>
                                        </p:tav>
                                        <p:tav tm="100000">
                                          <p:val>
                                            <p:strVal val="#ppt_h"/>
                                          </p:val>
                                        </p:tav>
                                      </p:tavLst>
                                    </p:anim>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363"/>
                                        </p:tgtEl>
                                        <p:attrNameLst>
                                          <p:attrName>style.visibility</p:attrName>
                                        </p:attrNameLst>
                                      </p:cBhvr>
                                      <p:to>
                                        <p:strVal val="visible"/>
                                      </p:to>
                                    </p:set>
                                    <p:animEffect transition="in" filter="fade">
                                      <p:cBhvr>
                                        <p:cTn id="35" dur="500"/>
                                        <p:tgtEl>
                                          <p:spTgt spid="363"/>
                                        </p:tgtEl>
                                      </p:cBhvr>
                                    </p:animEffect>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366"/>
                                        </p:tgtEl>
                                        <p:attrNameLst>
                                          <p:attrName>style.visibility</p:attrName>
                                        </p:attrNameLst>
                                      </p:cBhvr>
                                      <p:to>
                                        <p:strVal val="visible"/>
                                      </p:to>
                                    </p:set>
                                    <p:anim calcmode="lin" valueType="num">
                                      <p:cBhvr additive="base">
                                        <p:cTn id="39" dur="500"/>
                                        <p:tgtEl>
                                          <p:spTgt spid="366"/>
                                        </p:tgtEl>
                                        <p:attrNameLst>
                                          <p:attrName>ppt_w</p:attrName>
                                        </p:attrNameLst>
                                      </p:cBhvr>
                                      <p:tavLst>
                                        <p:tav tm="0">
                                          <p:val>
                                            <p:strVal val="0"/>
                                          </p:val>
                                        </p:tav>
                                        <p:tav tm="100000">
                                          <p:val>
                                            <p:strVal val="#ppt_w"/>
                                          </p:val>
                                        </p:tav>
                                      </p:tavLst>
                                    </p:anim>
                                    <p:anim calcmode="lin" valueType="num">
                                      <p:cBhvr additive="base">
                                        <p:cTn id="40" dur="500"/>
                                        <p:tgtEl>
                                          <p:spTgt spid="366"/>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365"/>
                                        </p:tgtEl>
                                        <p:attrNameLst>
                                          <p:attrName>style.visibility</p:attrName>
                                        </p:attrNameLst>
                                      </p:cBhvr>
                                      <p:to>
                                        <p:strVal val="visible"/>
                                      </p:to>
                                    </p:set>
                                    <p:anim calcmode="lin" valueType="num">
                                      <p:cBhvr additive="base">
                                        <p:cTn id="43" dur="500"/>
                                        <p:tgtEl>
                                          <p:spTgt spid="365"/>
                                        </p:tgtEl>
                                        <p:attrNameLst>
                                          <p:attrName>ppt_w</p:attrName>
                                        </p:attrNameLst>
                                      </p:cBhvr>
                                      <p:tavLst>
                                        <p:tav tm="0">
                                          <p:val>
                                            <p:strVal val="0"/>
                                          </p:val>
                                        </p:tav>
                                        <p:tav tm="100000">
                                          <p:val>
                                            <p:strVal val="#ppt_w"/>
                                          </p:val>
                                        </p:tav>
                                      </p:tavLst>
                                    </p:anim>
                                    <p:anim calcmode="lin" valueType="num">
                                      <p:cBhvr additive="base">
                                        <p:cTn id="44" dur="500"/>
                                        <p:tgtEl>
                                          <p:spTgt spid="365"/>
                                        </p:tgtEl>
                                        <p:attrNameLst>
                                          <p:attrName>ppt_h</p:attrName>
                                        </p:attrNameLst>
                                      </p:cBhvr>
                                      <p:tavLst>
                                        <p:tav tm="0">
                                          <p:val>
                                            <p:strVal val="0"/>
                                          </p:val>
                                        </p:tav>
                                        <p:tav tm="100000">
                                          <p:val>
                                            <p:strVal val="#ppt_h"/>
                                          </p:val>
                                        </p:tav>
                                      </p:tavLst>
                                    </p:anim>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364"/>
                                        </p:tgtEl>
                                        <p:attrNameLst>
                                          <p:attrName>style.visibility</p:attrName>
                                        </p:attrNameLst>
                                      </p:cBhvr>
                                      <p:to>
                                        <p:strVal val="visible"/>
                                      </p:to>
                                    </p:set>
                                    <p:animEffect transition="in" filter="fade">
                                      <p:cBhvr>
                                        <p:cTn id="48" dur="500"/>
                                        <p:tgtEl>
                                          <p:spTgt spid="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12671"/>
        <p:cNvGrpSpPr/>
        <p:nvPr/>
      </p:nvGrpSpPr>
      <p:grpSpPr>
        <a:xfrm>
          <a:off x="0" y="0"/>
          <a:ext cx="0" cy="0"/>
          <a:chOff x="0" y="0"/>
          <a:chExt cx="0" cy="0"/>
        </a:xfrm>
      </p:grpSpPr>
      <p:grpSp>
        <p:nvGrpSpPr>
          <p:cNvPr id="12672" name="Shape 12672"/>
          <p:cNvGrpSpPr/>
          <p:nvPr/>
        </p:nvGrpSpPr>
        <p:grpSpPr>
          <a:xfrm>
            <a:off x="258961" y="469702"/>
            <a:ext cx="232172" cy="232172"/>
            <a:chOff x="306388" y="5235575"/>
            <a:chExt cx="309562" cy="309563"/>
          </a:xfrm>
        </p:grpSpPr>
        <p:sp>
          <p:nvSpPr>
            <p:cNvPr id="12673" name="Shape 12673"/>
            <p:cNvSpPr/>
            <p:nvPr/>
          </p:nvSpPr>
          <p:spPr>
            <a:xfrm>
              <a:off x="306388" y="5235575"/>
              <a:ext cx="309562" cy="309563"/>
            </a:xfrm>
            <a:custGeom>
              <a:avLst/>
              <a:gdLst/>
              <a:ahLst/>
              <a:cxnLst/>
              <a:rect l="0" t="0" r="0" b="0"/>
              <a:pathLst>
                <a:path w="3311" h="3320" extrusionOk="0">
                  <a:moveTo>
                    <a:pt x="1655" y="2891"/>
                  </a:moveTo>
                  <a:lnTo>
                    <a:pt x="1630" y="2894"/>
                  </a:lnTo>
                  <a:lnTo>
                    <a:pt x="1606" y="2903"/>
                  </a:lnTo>
                  <a:lnTo>
                    <a:pt x="1584" y="2916"/>
                  </a:lnTo>
                  <a:lnTo>
                    <a:pt x="1567" y="2933"/>
                  </a:lnTo>
                  <a:lnTo>
                    <a:pt x="1553" y="2954"/>
                  </a:lnTo>
                  <a:lnTo>
                    <a:pt x="1545" y="2979"/>
                  </a:lnTo>
                  <a:lnTo>
                    <a:pt x="1542" y="3005"/>
                  </a:lnTo>
                  <a:lnTo>
                    <a:pt x="1545" y="3031"/>
                  </a:lnTo>
                  <a:lnTo>
                    <a:pt x="1553" y="3054"/>
                  </a:lnTo>
                  <a:lnTo>
                    <a:pt x="1567" y="3076"/>
                  </a:lnTo>
                  <a:lnTo>
                    <a:pt x="1584" y="3093"/>
                  </a:lnTo>
                  <a:lnTo>
                    <a:pt x="1606" y="3107"/>
                  </a:lnTo>
                  <a:lnTo>
                    <a:pt x="1630" y="3115"/>
                  </a:lnTo>
                  <a:lnTo>
                    <a:pt x="1655" y="3118"/>
                  </a:lnTo>
                  <a:lnTo>
                    <a:pt x="1681" y="3115"/>
                  </a:lnTo>
                  <a:lnTo>
                    <a:pt x="1705" y="3107"/>
                  </a:lnTo>
                  <a:lnTo>
                    <a:pt x="1726" y="3093"/>
                  </a:lnTo>
                  <a:lnTo>
                    <a:pt x="1744" y="3076"/>
                  </a:lnTo>
                  <a:lnTo>
                    <a:pt x="1757" y="3054"/>
                  </a:lnTo>
                  <a:lnTo>
                    <a:pt x="1766" y="3031"/>
                  </a:lnTo>
                  <a:lnTo>
                    <a:pt x="1769" y="3005"/>
                  </a:lnTo>
                  <a:lnTo>
                    <a:pt x="1766" y="2979"/>
                  </a:lnTo>
                  <a:lnTo>
                    <a:pt x="1757" y="2954"/>
                  </a:lnTo>
                  <a:lnTo>
                    <a:pt x="1744" y="2933"/>
                  </a:lnTo>
                  <a:lnTo>
                    <a:pt x="1726" y="2916"/>
                  </a:lnTo>
                  <a:lnTo>
                    <a:pt x="1705" y="2903"/>
                  </a:lnTo>
                  <a:lnTo>
                    <a:pt x="1681" y="2894"/>
                  </a:lnTo>
                  <a:lnTo>
                    <a:pt x="1655" y="2891"/>
                  </a:lnTo>
                  <a:close/>
                  <a:moveTo>
                    <a:pt x="2604" y="2498"/>
                  </a:moveTo>
                  <a:lnTo>
                    <a:pt x="2583" y="2500"/>
                  </a:lnTo>
                  <a:lnTo>
                    <a:pt x="2562" y="2506"/>
                  </a:lnTo>
                  <a:lnTo>
                    <a:pt x="2541" y="2516"/>
                  </a:lnTo>
                  <a:lnTo>
                    <a:pt x="2524" y="2530"/>
                  </a:lnTo>
                  <a:lnTo>
                    <a:pt x="2509" y="2549"/>
                  </a:lnTo>
                  <a:lnTo>
                    <a:pt x="2499" y="2569"/>
                  </a:lnTo>
                  <a:lnTo>
                    <a:pt x="2492" y="2589"/>
                  </a:lnTo>
                  <a:lnTo>
                    <a:pt x="2490" y="2611"/>
                  </a:lnTo>
                  <a:lnTo>
                    <a:pt x="2492" y="2632"/>
                  </a:lnTo>
                  <a:lnTo>
                    <a:pt x="2499" y="2654"/>
                  </a:lnTo>
                  <a:lnTo>
                    <a:pt x="2509" y="2674"/>
                  </a:lnTo>
                  <a:lnTo>
                    <a:pt x="2524" y="2692"/>
                  </a:lnTo>
                  <a:lnTo>
                    <a:pt x="2541" y="2706"/>
                  </a:lnTo>
                  <a:lnTo>
                    <a:pt x="2562" y="2717"/>
                  </a:lnTo>
                  <a:lnTo>
                    <a:pt x="2583" y="2723"/>
                  </a:lnTo>
                  <a:lnTo>
                    <a:pt x="2605" y="2725"/>
                  </a:lnTo>
                  <a:lnTo>
                    <a:pt x="2626" y="2723"/>
                  </a:lnTo>
                  <a:lnTo>
                    <a:pt x="2647" y="2717"/>
                  </a:lnTo>
                  <a:lnTo>
                    <a:pt x="2667" y="2706"/>
                  </a:lnTo>
                  <a:lnTo>
                    <a:pt x="2684" y="2692"/>
                  </a:lnTo>
                  <a:lnTo>
                    <a:pt x="2699" y="2674"/>
                  </a:lnTo>
                  <a:lnTo>
                    <a:pt x="2710" y="2654"/>
                  </a:lnTo>
                  <a:lnTo>
                    <a:pt x="2716" y="2632"/>
                  </a:lnTo>
                  <a:lnTo>
                    <a:pt x="2718" y="2611"/>
                  </a:lnTo>
                  <a:lnTo>
                    <a:pt x="2716" y="2589"/>
                  </a:lnTo>
                  <a:lnTo>
                    <a:pt x="2710" y="2569"/>
                  </a:lnTo>
                  <a:lnTo>
                    <a:pt x="2699" y="2549"/>
                  </a:lnTo>
                  <a:lnTo>
                    <a:pt x="2684" y="2530"/>
                  </a:lnTo>
                  <a:lnTo>
                    <a:pt x="2666" y="2516"/>
                  </a:lnTo>
                  <a:lnTo>
                    <a:pt x="2647" y="2506"/>
                  </a:lnTo>
                  <a:lnTo>
                    <a:pt x="2626" y="2500"/>
                  </a:lnTo>
                  <a:lnTo>
                    <a:pt x="2604" y="2498"/>
                  </a:lnTo>
                  <a:close/>
                  <a:moveTo>
                    <a:pt x="706" y="2497"/>
                  </a:moveTo>
                  <a:lnTo>
                    <a:pt x="685" y="2499"/>
                  </a:lnTo>
                  <a:lnTo>
                    <a:pt x="664" y="2505"/>
                  </a:lnTo>
                  <a:lnTo>
                    <a:pt x="644" y="2515"/>
                  </a:lnTo>
                  <a:lnTo>
                    <a:pt x="627" y="2530"/>
                  </a:lnTo>
                  <a:lnTo>
                    <a:pt x="611" y="2549"/>
                  </a:lnTo>
                  <a:lnTo>
                    <a:pt x="601" y="2568"/>
                  </a:lnTo>
                  <a:lnTo>
                    <a:pt x="595" y="2589"/>
                  </a:lnTo>
                  <a:lnTo>
                    <a:pt x="593" y="2611"/>
                  </a:lnTo>
                  <a:lnTo>
                    <a:pt x="595" y="2632"/>
                  </a:lnTo>
                  <a:lnTo>
                    <a:pt x="601" y="2654"/>
                  </a:lnTo>
                  <a:lnTo>
                    <a:pt x="611" y="2674"/>
                  </a:lnTo>
                  <a:lnTo>
                    <a:pt x="627" y="2691"/>
                  </a:lnTo>
                  <a:lnTo>
                    <a:pt x="645" y="2706"/>
                  </a:lnTo>
                  <a:lnTo>
                    <a:pt x="664" y="2716"/>
                  </a:lnTo>
                  <a:lnTo>
                    <a:pt x="685" y="2722"/>
                  </a:lnTo>
                  <a:lnTo>
                    <a:pt x="707" y="2724"/>
                  </a:lnTo>
                  <a:lnTo>
                    <a:pt x="728" y="2722"/>
                  </a:lnTo>
                  <a:lnTo>
                    <a:pt x="749" y="2716"/>
                  </a:lnTo>
                  <a:lnTo>
                    <a:pt x="770" y="2706"/>
                  </a:lnTo>
                  <a:lnTo>
                    <a:pt x="787" y="2691"/>
                  </a:lnTo>
                  <a:lnTo>
                    <a:pt x="802" y="2674"/>
                  </a:lnTo>
                  <a:lnTo>
                    <a:pt x="812" y="2654"/>
                  </a:lnTo>
                  <a:lnTo>
                    <a:pt x="819" y="2632"/>
                  </a:lnTo>
                  <a:lnTo>
                    <a:pt x="821" y="2611"/>
                  </a:lnTo>
                  <a:lnTo>
                    <a:pt x="819" y="2589"/>
                  </a:lnTo>
                  <a:lnTo>
                    <a:pt x="812" y="2568"/>
                  </a:lnTo>
                  <a:lnTo>
                    <a:pt x="802" y="2549"/>
                  </a:lnTo>
                  <a:lnTo>
                    <a:pt x="787" y="2530"/>
                  </a:lnTo>
                  <a:lnTo>
                    <a:pt x="770" y="2515"/>
                  </a:lnTo>
                  <a:lnTo>
                    <a:pt x="749" y="2505"/>
                  </a:lnTo>
                  <a:lnTo>
                    <a:pt x="728" y="2499"/>
                  </a:lnTo>
                  <a:lnTo>
                    <a:pt x="706" y="2497"/>
                  </a:lnTo>
                  <a:close/>
                  <a:moveTo>
                    <a:pt x="2997" y="1547"/>
                  </a:moveTo>
                  <a:lnTo>
                    <a:pt x="2970" y="1550"/>
                  </a:lnTo>
                  <a:lnTo>
                    <a:pt x="2947" y="1558"/>
                  </a:lnTo>
                  <a:lnTo>
                    <a:pt x="2926" y="1572"/>
                  </a:lnTo>
                  <a:lnTo>
                    <a:pt x="2908" y="1589"/>
                  </a:lnTo>
                  <a:lnTo>
                    <a:pt x="2895" y="1610"/>
                  </a:lnTo>
                  <a:lnTo>
                    <a:pt x="2886" y="1635"/>
                  </a:lnTo>
                  <a:lnTo>
                    <a:pt x="2883" y="1660"/>
                  </a:lnTo>
                  <a:lnTo>
                    <a:pt x="2886" y="1686"/>
                  </a:lnTo>
                  <a:lnTo>
                    <a:pt x="2895" y="1710"/>
                  </a:lnTo>
                  <a:lnTo>
                    <a:pt x="2908" y="1732"/>
                  </a:lnTo>
                  <a:lnTo>
                    <a:pt x="2926" y="1749"/>
                  </a:lnTo>
                  <a:lnTo>
                    <a:pt x="2947" y="1762"/>
                  </a:lnTo>
                  <a:lnTo>
                    <a:pt x="2970" y="1771"/>
                  </a:lnTo>
                  <a:lnTo>
                    <a:pt x="2997" y="1774"/>
                  </a:lnTo>
                  <a:lnTo>
                    <a:pt x="3023" y="1771"/>
                  </a:lnTo>
                  <a:lnTo>
                    <a:pt x="3046" y="1762"/>
                  </a:lnTo>
                  <a:lnTo>
                    <a:pt x="3067" y="1749"/>
                  </a:lnTo>
                  <a:lnTo>
                    <a:pt x="3085" y="1732"/>
                  </a:lnTo>
                  <a:lnTo>
                    <a:pt x="3098" y="1710"/>
                  </a:lnTo>
                  <a:lnTo>
                    <a:pt x="3106" y="1686"/>
                  </a:lnTo>
                  <a:lnTo>
                    <a:pt x="3110" y="1660"/>
                  </a:lnTo>
                  <a:lnTo>
                    <a:pt x="3106" y="1635"/>
                  </a:lnTo>
                  <a:lnTo>
                    <a:pt x="3098" y="1610"/>
                  </a:lnTo>
                  <a:lnTo>
                    <a:pt x="3085" y="1589"/>
                  </a:lnTo>
                  <a:lnTo>
                    <a:pt x="3067" y="1572"/>
                  </a:lnTo>
                  <a:lnTo>
                    <a:pt x="3046" y="1558"/>
                  </a:lnTo>
                  <a:lnTo>
                    <a:pt x="3023" y="1550"/>
                  </a:lnTo>
                  <a:lnTo>
                    <a:pt x="2997" y="1547"/>
                  </a:lnTo>
                  <a:close/>
                  <a:moveTo>
                    <a:pt x="314" y="1547"/>
                  </a:moveTo>
                  <a:lnTo>
                    <a:pt x="288" y="1550"/>
                  </a:lnTo>
                  <a:lnTo>
                    <a:pt x="265" y="1558"/>
                  </a:lnTo>
                  <a:lnTo>
                    <a:pt x="244" y="1572"/>
                  </a:lnTo>
                  <a:lnTo>
                    <a:pt x="226" y="1589"/>
                  </a:lnTo>
                  <a:lnTo>
                    <a:pt x="213" y="1610"/>
                  </a:lnTo>
                  <a:lnTo>
                    <a:pt x="204" y="1635"/>
                  </a:lnTo>
                  <a:lnTo>
                    <a:pt x="201" y="1660"/>
                  </a:lnTo>
                  <a:lnTo>
                    <a:pt x="204" y="1686"/>
                  </a:lnTo>
                  <a:lnTo>
                    <a:pt x="213" y="1710"/>
                  </a:lnTo>
                  <a:lnTo>
                    <a:pt x="226" y="1732"/>
                  </a:lnTo>
                  <a:lnTo>
                    <a:pt x="244" y="1749"/>
                  </a:lnTo>
                  <a:lnTo>
                    <a:pt x="265" y="1762"/>
                  </a:lnTo>
                  <a:lnTo>
                    <a:pt x="288" y="1771"/>
                  </a:lnTo>
                  <a:lnTo>
                    <a:pt x="314" y="1774"/>
                  </a:lnTo>
                  <a:lnTo>
                    <a:pt x="340" y="1771"/>
                  </a:lnTo>
                  <a:lnTo>
                    <a:pt x="364" y="1762"/>
                  </a:lnTo>
                  <a:lnTo>
                    <a:pt x="385" y="1749"/>
                  </a:lnTo>
                  <a:lnTo>
                    <a:pt x="403" y="1732"/>
                  </a:lnTo>
                  <a:lnTo>
                    <a:pt x="416" y="1710"/>
                  </a:lnTo>
                  <a:lnTo>
                    <a:pt x="424" y="1686"/>
                  </a:lnTo>
                  <a:lnTo>
                    <a:pt x="427" y="1660"/>
                  </a:lnTo>
                  <a:lnTo>
                    <a:pt x="424" y="1635"/>
                  </a:lnTo>
                  <a:lnTo>
                    <a:pt x="416" y="1610"/>
                  </a:lnTo>
                  <a:lnTo>
                    <a:pt x="403" y="1589"/>
                  </a:lnTo>
                  <a:lnTo>
                    <a:pt x="385" y="1572"/>
                  </a:lnTo>
                  <a:lnTo>
                    <a:pt x="364" y="1558"/>
                  </a:lnTo>
                  <a:lnTo>
                    <a:pt x="340" y="1550"/>
                  </a:lnTo>
                  <a:lnTo>
                    <a:pt x="314" y="1547"/>
                  </a:lnTo>
                  <a:close/>
                  <a:moveTo>
                    <a:pt x="1654" y="985"/>
                  </a:moveTo>
                  <a:lnTo>
                    <a:pt x="1590" y="989"/>
                  </a:lnTo>
                  <a:lnTo>
                    <a:pt x="1526" y="998"/>
                  </a:lnTo>
                  <a:lnTo>
                    <a:pt x="1465" y="1012"/>
                  </a:lnTo>
                  <a:lnTo>
                    <a:pt x="1406" y="1032"/>
                  </a:lnTo>
                  <a:lnTo>
                    <a:pt x="1350" y="1057"/>
                  </a:lnTo>
                  <a:lnTo>
                    <a:pt x="1296" y="1087"/>
                  </a:lnTo>
                  <a:lnTo>
                    <a:pt x="1247" y="1123"/>
                  </a:lnTo>
                  <a:lnTo>
                    <a:pt x="1200" y="1162"/>
                  </a:lnTo>
                  <a:lnTo>
                    <a:pt x="1156" y="1205"/>
                  </a:lnTo>
                  <a:lnTo>
                    <a:pt x="1118" y="1252"/>
                  </a:lnTo>
                  <a:lnTo>
                    <a:pt x="1083" y="1303"/>
                  </a:lnTo>
                  <a:lnTo>
                    <a:pt x="1053" y="1356"/>
                  </a:lnTo>
                  <a:lnTo>
                    <a:pt x="1027" y="1412"/>
                  </a:lnTo>
                  <a:lnTo>
                    <a:pt x="1007" y="1471"/>
                  </a:lnTo>
                  <a:lnTo>
                    <a:pt x="992" y="1532"/>
                  </a:lnTo>
                  <a:lnTo>
                    <a:pt x="983" y="1595"/>
                  </a:lnTo>
                  <a:lnTo>
                    <a:pt x="980" y="1660"/>
                  </a:lnTo>
                  <a:lnTo>
                    <a:pt x="983" y="1719"/>
                  </a:lnTo>
                  <a:lnTo>
                    <a:pt x="990" y="1776"/>
                  </a:lnTo>
                  <a:lnTo>
                    <a:pt x="1002" y="1832"/>
                  </a:lnTo>
                  <a:lnTo>
                    <a:pt x="1019" y="1885"/>
                  </a:lnTo>
                  <a:lnTo>
                    <a:pt x="1040" y="1937"/>
                  </a:lnTo>
                  <a:lnTo>
                    <a:pt x="1065" y="1986"/>
                  </a:lnTo>
                  <a:lnTo>
                    <a:pt x="1093" y="2034"/>
                  </a:lnTo>
                  <a:lnTo>
                    <a:pt x="1125" y="2078"/>
                  </a:lnTo>
                  <a:lnTo>
                    <a:pt x="1131" y="2058"/>
                  </a:lnTo>
                  <a:lnTo>
                    <a:pt x="1139" y="2040"/>
                  </a:lnTo>
                  <a:lnTo>
                    <a:pt x="1149" y="2021"/>
                  </a:lnTo>
                  <a:lnTo>
                    <a:pt x="1162" y="2005"/>
                  </a:lnTo>
                  <a:lnTo>
                    <a:pt x="1178" y="1992"/>
                  </a:lnTo>
                  <a:lnTo>
                    <a:pt x="1197" y="1980"/>
                  </a:lnTo>
                  <a:lnTo>
                    <a:pt x="1220" y="1972"/>
                  </a:lnTo>
                  <a:lnTo>
                    <a:pt x="1253" y="1963"/>
                  </a:lnTo>
                  <a:lnTo>
                    <a:pt x="1285" y="1953"/>
                  </a:lnTo>
                  <a:lnTo>
                    <a:pt x="1316" y="1941"/>
                  </a:lnTo>
                  <a:lnTo>
                    <a:pt x="1344" y="1929"/>
                  </a:lnTo>
                  <a:lnTo>
                    <a:pt x="1369" y="1916"/>
                  </a:lnTo>
                  <a:lnTo>
                    <a:pt x="1393" y="1904"/>
                  </a:lnTo>
                  <a:lnTo>
                    <a:pt x="1413" y="1892"/>
                  </a:lnTo>
                  <a:lnTo>
                    <a:pt x="1430" y="1882"/>
                  </a:lnTo>
                  <a:lnTo>
                    <a:pt x="1445" y="1874"/>
                  </a:lnTo>
                  <a:lnTo>
                    <a:pt x="1456" y="1867"/>
                  </a:lnTo>
                  <a:lnTo>
                    <a:pt x="1462" y="1863"/>
                  </a:lnTo>
                  <a:lnTo>
                    <a:pt x="1465" y="1861"/>
                  </a:lnTo>
                  <a:lnTo>
                    <a:pt x="1549" y="2131"/>
                  </a:lnTo>
                  <a:lnTo>
                    <a:pt x="1566" y="2183"/>
                  </a:lnTo>
                  <a:lnTo>
                    <a:pt x="1566" y="2182"/>
                  </a:lnTo>
                  <a:lnTo>
                    <a:pt x="1580" y="2224"/>
                  </a:lnTo>
                  <a:lnTo>
                    <a:pt x="1625" y="2097"/>
                  </a:lnTo>
                  <a:lnTo>
                    <a:pt x="1609" y="2072"/>
                  </a:lnTo>
                  <a:lnTo>
                    <a:pt x="1597" y="2051"/>
                  </a:lnTo>
                  <a:lnTo>
                    <a:pt x="1588" y="2032"/>
                  </a:lnTo>
                  <a:lnTo>
                    <a:pt x="1583" y="2015"/>
                  </a:lnTo>
                  <a:lnTo>
                    <a:pt x="1581" y="2000"/>
                  </a:lnTo>
                  <a:lnTo>
                    <a:pt x="1581" y="1988"/>
                  </a:lnTo>
                  <a:lnTo>
                    <a:pt x="1584" y="1978"/>
                  </a:lnTo>
                  <a:lnTo>
                    <a:pt x="1590" y="1969"/>
                  </a:lnTo>
                  <a:lnTo>
                    <a:pt x="1596" y="1962"/>
                  </a:lnTo>
                  <a:lnTo>
                    <a:pt x="1603" y="1957"/>
                  </a:lnTo>
                  <a:lnTo>
                    <a:pt x="1611" y="1952"/>
                  </a:lnTo>
                  <a:lnTo>
                    <a:pt x="1619" y="1949"/>
                  </a:lnTo>
                  <a:lnTo>
                    <a:pt x="1628" y="1947"/>
                  </a:lnTo>
                  <a:lnTo>
                    <a:pt x="1635" y="1946"/>
                  </a:lnTo>
                  <a:lnTo>
                    <a:pt x="1642" y="1945"/>
                  </a:lnTo>
                  <a:lnTo>
                    <a:pt x="1648" y="1944"/>
                  </a:lnTo>
                  <a:lnTo>
                    <a:pt x="1652" y="1944"/>
                  </a:lnTo>
                  <a:lnTo>
                    <a:pt x="1655" y="1944"/>
                  </a:lnTo>
                  <a:lnTo>
                    <a:pt x="1657" y="1944"/>
                  </a:lnTo>
                  <a:lnTo>
                    <a:pt x="1661" y="1944"/>
                  </a:lnTo>
                  <a:lnTo>
                    <a:pt x="1667" y="1945"/>
                  </a:lnTo>
                  <a:lnTo>
                    <a:pt x="1674" y="1946"/>
                  </a:lnTo>
                  <a:lnTo>
                    <a:pt x="1682" y="1947"/>
                  </a:lnTo>
                  <a:lnTo>
                    <a:pt x="1690" y="1949"/>
                  </a:lnTo>
                  <a:lnTo>
                    <a:pt x="1698" y="1952"/>
                  </a:lnTo>
                  <a:lnTo>
                    <a:pt x="1706" y="1957"/>
                  </a:lnTo>
                  <a:lnTo>
                    <a:pt x="1714" y="1962"/>
                  </a:lnTo>
                  <a:lnTo>
                    <a:pt x="1720" y="1969"/>
                  </a:lnTo>
                  <a:lnTo>
                    <a:pt x="1724" y="1978"/>
                  </a:lnTo>
                  <a:lnTo>
                    <a:pt x="1727" y="1988"/>
                  </a:lnTo>
                  <a:lnTo>
                    <a:pt x="1729" y="2000"/>
                  </a:lnTo>
                  <a:lnTo>
                    <a:pt x="1726" y="2015"/>
                  </a:lnTo>
                  <a:lnTo>
                    <a:pt x="1721" y="2032"/>
                  </a:lnTo>
                  <a:lnTo>
                    <a:pt x="1713" y="2051"/>
                  </a:lnTo>
                  <a:lnTo>
                    <a:pt x="1701" y="2072"/>
                  </a:lnTo>
                  <a:lnTo>
                    <a:pt x="1684" y="2097"/>
                  </a:lnTo>
                  <a:lnTo>
                    <a:pt x="1730" y="2224"/>
                  </a:lnTo>
                  <a:lnTo>
                    <a:pt x="1744" y="2182"/>
                  </a:lnTo>
                  <a:lnTo>
                    <a:pt x="1744" y="2183"/>
                  </a:lnTo>
                  <a:lnTo>
                    <a:pt x="1760" y="2131"/>
                  </a:lnTo>
                  <a:lnTo>
                    <a:pt x="1845" y="1861"/>
                  </a:lnTo>
                  <a:lnTo>
                    <a:pt x="1847" y="1863"/>
                  </a:lnTo>
                  <a:lnTo>
                    <a:pt x="1854" y="1867"/>
                  </a:lnTo>
                  <a:lnTo>
                    <a:pt x="1864" y="1874"/>
                  </a:lnTo>
                  <a:lnTo>
                    <a:pt x="1879" y="1882"/>
                  </a:lnTo>
                  <a:lnTo>
                    <a:pt x="1897" y="1892"/>
                  </a:lnTo>
                  <a:lnTo>
                    <a:pt x="1917" y="1904"/>
                  </a:lnTo>
                  <a:lnTo>
                    <a:pt x="1941" y="1916"/>
                  </a:lnTo>
                  <a:lnTo>
                    <a:pt x="1966" y="1929"/>
                  </a:lnTo>
                  <a:lnTo>
                    <a:pt x="1994" y="1941"/>
                  </a:lnTo>
                  <a:lnTo>
                    <a:pt x="2025" y="1953"/>
                  </a:lnTo>
                  <a:lnTo>
                    <a:pt x="2057" y="1963"/>
                  </a:lnTo>
                  <a:lnTo>
                    <a:pt x="2089" y="1972"/>
                  </a:lnTo>
                  <a:lnTo>
                    <a:pt x="2112" y="1980"/>
                  </a:lnTo>
                  <a:lnTo>
                    <a:pt x="2131" y="1992"/>
                  </a:lnTo>
                  <a:lnTo>
                    <a:pt x="2148" y="2005"/>
                  </a:lnTo>
                  <a:lnTo>
                    <a:pt x="2161" y="2021"/>
                  </a:lnTo>
                  <a:lnTo>
                    <a:pt x="2171" y="2040"/>
                  </a:lnTo>
                  <a:lnTo>
                    <a:pt x="2179" y="2058"/>
                  </a:lnTo>
                  <a:lnTo>
                    <a:pt x="2185" y="2078"/>
                  </a:lnTo>
                  <a:lnTo>
                    <a:pt x="2217" y="2034"/>
                  </a:lnTo>
                  <a:lnTo>
                    <a:pt x="2245" y="1986"/>
                  </a:lnTo>
                  <a:lnTo>
                    <a:pt x="2269" y="1937"/>
                  </a:lnTo>
                  <a:lnTo>
                    <a:pt x="2291" y="1885"/>
                  </a:lnTo>
                  <a:lnTo>
                    <a:pt x="2307" y="1832"/>
                  </a:lnTo>
                  <a:lnTo>
                    <a:pt x="2319" y="1776"/>
                  </a:lnTo>
                  <a:lnTo>
                    <a:pt x="2326" y="1719"/>
                  </a:lnTo>
                  <a:lnTo>
                    <a:pt x="2328" y="1660"/>
                  </a:lnTo>
                  <a:lnTo>
                    <a:pt x="2325" y="1595"/>
                  </a:lnTo>
                  <a:lnTo>
                    <a:pt x="2316" y="1532"/>
                  </a:lnTo>
                  <a:lnTo>
                    <a:pt x="2301" y="1471"/>
                  </a:lnTo>
                  <a:lnTo>
                    <a:pt x="2281" y="1412"/>
                  </a:lnTo>
                  <a:lnTo>
                    <a:pt x="2255" y="1356"/>
                  </a:lnTo>
                  <a:lnTo>
                    <a:pt x="2225" y="1303"/>
                  </a:lnTo>
                  <a:lnTo>
                    <a:pt x="2191" y="1252"/>
                  </a:lnTo>
                  <a:lnTo>
                    <a:pt x="2152" y="1205"/>
                  </a:lnTo>
                  <a:lnTo>
                    <a:pt x="2108" y="1162"/>
                  </a:lnTo>
                  <a:lnTo>
                    <a:pt x="2062" y="1123"/>
                  </a:lnTo>
                  <a:lnTo>
                    <a:pt x="2012" y="1087"/>
                  </a:lnTo>
                  <a:lnTo>
                    <a:pt x="1958" y="1057"/>
                  </a:lnTo>
                  <a:lnTo>
                    <a:pt x="1902" y="1032"/>
                  </a:lnTo>
                  <a:lnTo>
                    <a:pt x="1843" y="1012"/>
                  </a:lnTo>
                  <a:lnTo>
                    <a:pt x="1782" y="998"/>
                  </a:lnTo>
                  <a:lnTo>
                    <a:pt x="1718" y="989"/>
                  </a:lnTo>
                  <a:lnTo>
                    <a:pt x="1654" y="985"/>
                  </a:lnTo>
                  <a:close/>
                  <a:moveTo>
                    <a:pt x="2604" y="596"/>
                  </a:moveTo>
                  <a:lnTo>
                    <a:pt x="2583" y="599"/>
                  </a:lnTo>
                  <a:lnTo>
                    <a:pt x="2562" y="605"/>
                  </a:lnTo>
                  <a:lnTo>
                    <a:pt x="2541" y="615"/>
                  </a:lnTo>
                  <a:lnTo>
                    <a:pt x="2524" y="629"/>
                  </a:lnTo>
                  <a:lnTo>
                    <a:pt x="2509" y="647"/>
                  </a:lnTo>
                  <a:lnTo>
                    <a:pt x="2499" y="666"/>
                  </a:lnTo>
                  <a:lnTo>
                    <a:pt x="2492" y="688"/>
                  </a:lnTo>
                  <a:lnTo>
                    <a:pt x="2490" y="710"/>
                  </a:lnTo>
                  <a:lnTo>
                    <a:pt x="2492" y="731"/>
                  </a:lnTo>
                  <a:lnTo>
                    <a:pt x="2499" y="752"/>
                  </a:lnTo>
                  <a:lnTo>
                    <a:pt x="2509" y="772"/>
                  </a:lnTo>
                  <a:lnTo>
                    <a:pt x="2524" y="791"/>
                  </a:lnTo>
                  <a:lnTo>
                    <a:pt x="2541" y="805"/>
                  </a:lnTo>
                  <a:lnTo>
                    <a:pt x="2562" y="816"/>
                  </a:lnTo>
                  <a:lnTo>
                    <a:pt x="2583" y="822"/>
                  </a:lnTo>
                  <a:lnTo>
                    <a:pt x="2605" y="824"/>
                  </a:lnTo>
                  <a:lnTo>
                    <a:pt x="2626" y="822"/>
                  </a:lnTo>
                  <a:lnTo>
                    <a:pt x="2647" y="816"/>
                  </a:lnTo>
                  <a:lnTo>
                    <a:pt x="2667" y="805"/>
                  </a:lnTo>
                  <a:lnTo>
                    <a:pt x="2684" y="791"/>
                  </a:lnTo>
                  <a:lnTo>
                    <a:pt x="2699" y="772"/>
                  </a:lnTo>
                  <a:lnTo>
                    <a:pt x="2710" y="752"/>
                  </a:lnTo>
                  <a:lnTo>
                    <a:pt x="2716" y="731"/>
                  </a:lnTo>
                  <a:lnTo>
                    <a:pt x="2718" y="710"/>
                  </a:lnTo>
                  <a:lnTo>
                    <a:pt x="2716" y="688"/>
                  </a:lnTo>
                  <a:lnTo>
                    <a:pt x="2710" y="666"/>
                  </a:lnTo>
                  <a:lnTo>
                    <a:pt x="2699" y="647"/>
                  </a:lnTo>
                  <a:lnTo>
                    <a:pt x="2684" y="629"/>
                  </a:lnTo>
                  <a:lnTo>
                    <a:pt x="2666" y="615"/>
                  </a:lnTo>
                  <a:lnTo>
                    <a:pt x="2647" y="605"/>
                  </a:lnTo>
                  <a:lnTo>
                    <a:pt x="2626" y="599"/>
                  </a:lnTo>
                  <a:lnTo>
                    <a:pt x="2604" y="596"/>
                  </a:lnTo>
                  <a:close/>
                  <a:moveTo>
                    <a:pt x="706" y="596"/>
                  </a:moveTo>
                  <a:lnTo>
                    <a:pt x="685" y="598"/>
                  </a:lnTo>
                  <a:lnTo>
                    <a:pt x="664" y="604"/>
                  </a:lnTo>
                  <a:lnTo>
                    <a:pt x="644" y="614"/>
                  </a:lnTo>
                  <a:lnTo>
                    <a:pt x="627" y="629"/>
                  </a:lnTo>
                  <a:lnTo>
                    <a:pt x="611" y="646"/>
                  </a:lnTo>
                  <a:lnTo>
                    <a:pt x="601" y="666"/>
                  </a:lnTo>
                  <a:lnTo>
                    <a:pt x="595" y="688"/>
                  </a:lnTo>
                  <a:lnTo>
                    <a:pt x="593" y="710"/>
                  </a:lnTo>
                  <a:lnTo>
                    <a:pt x="595" y="731"/>
                  </a:lnTo>
                  <a:lnTo>
                    <a:pt x="601" y="752"/>
                  </a:lnTo>
                  <a:lnTo>
                    <a:pt x="611" y="772"/>
                  </a:lnTo>
                  <a:lnTo>
                    <a:pt x="627" y="790"/>
                  </a:lnTo>
                  <a:lnTo>
                    <a:pt x="645" y="805"/>
                  </a:lnTo>
                  <a:lnTo>
                    <a:pt x="664" y="815"/>
                  </a:lnTo>
                  <a:lnTo>
                    <a:pt x="685" y="821"/>
                  </a:lnTo>
                  <a:lnTo>
                    <a:pt x="707" y="823"/>
                  </a:lnTo>
                  <a:lnTo>
                    <a:pt x="728" y="821"/>
                  </a:lnTo>
                  <a:lnTo>
                    <a:pt x="749" y="815"/>
                  </a:lnTo>
                  <a:lnTo>
                    <a:pt x="770" y="805"/>
                  </a:lnTo>
                  <a:lnTo>
                    <a:pt x="787" y="790"/>
                  </a:lnTo>
                  <a:lnTo>
                    <a:pt x="802" y="772"/>
                  </a:lnTo>
                  <a:lnTo>
                    <a:pt x="812" y="752"/>
                  </a:lnTo>
                  <a:lnTo>
                    <a:pt x="819" y="731"/>
                  </a:lnTo>
                  <a:lnTo>
                    <a:pt x="821" y="710"/>
                  </a:lnTo>
                  <a:lnTo>
                    <a:pt x="819" y="688"/>
                  </a:lnTo>
                  <a:lnTo>
                    <a:pt x="812" y="666"/>
                  </a:lnTo>
                  <a:lnTo>
                    <a:pt x="802" y="646"/>
                  </a:lnTo>
                  <a:lnTo>
                    <a:pt x="787" y="629"/>
                  </a:lnTo>
                  <a:lnTo>
                    <a:pt x="770" y="614"/>
                  </a:lnTo>
                  <a:lnTo>
                    <a:pt x="749" y="604"/>
                  </a:lnTo>
                  <a:lnTo>
                    <a:pt x="728" y="598"/>
                  </a:lnTo>
                  <a:lnTo>
                    <a:pt x="706" y="596"/>
                  </a:lnTo>
                  <a:close/>
                  <a:moveTo>
                    <a:pt x="1655" y="202"/>
                  </a:moveTo>
                  <a:lnTo>
                    <a:pt x="1630" y="205"/>
                  </a:lnTo>
                  <a:lnTo>
                    <a:pt x="1606" y="214"/>
                  </a:lnTo>
                  <a:lnTo>
                    <a:pt x="1584" y="227"/>
                  </a:lnTo>
                  <a:lnTo>
                    <a:pt x="1567" y="245"/>
                  </a:lnTo>
                  <a:lnTo>
                    <a:pt x="1553" y="266"/>
                  </a:lnTo>
                  <a:lnTo>
                    <a:pt x="1545" y="290"/>
                  </a:lnTo>
                  <a:lnTo>
                    <a:pt x="1542" y="316"/>
                  </a:lnTo>
                  <a:lnTo>
                    <a:pt x="1545" y="342"/>
                  </a:lnTo>
                  <a:lnTo>
                    <a:pt x="1553" y="366"/>
                  </a:lnTo>
                  <a:lnTo>
                    <a:pt x="1567" y="387"/>
                  </a:lnTo>
                  <a:lnTo>
                    <a:pt x="1584" y="405"/>
                  </a:lnTo>
                  <a:lnTo>
                    <a:pt x="1606" y="418"/>
                  </a:lnTo>
                  <a:lnTo>
                    <a:pt x="1630" y="426"/>
                  </a:lnTo>
                  <a:lnTo>
                    <a:pt x="1655" y="429"/>
                  </a:lnTo>
                  <a:lnTo>
                    <a:pt x="1681" y="426"/>
                  </a:lnTo>
                  <a:lnTo>
                    <a:pt x="1705" y="418"/>
                  </a:lnTo>
                  <a:lnTo>
                    <a:pt x="1726" y="405"/>
                  </a:lnTo>
                  <a:lnTo>
                    <a:pt x="1744" y="387"/>
                  </a:lnTo>
                  <a:lnTo>
                    <a:pt x="1757" y="366"/>
                  </a:lnTo>
                  <a:lnTo>
                    <a:pt x="1766" y="342"/>
                  </a:lnTo>
                  <a:lnTo>
                    <a:pt x="1769" y="316"/>
                  </a:lnTo>
                  <a:lnTo>
                    <a:pt x="1766" y="290"/>
                  </a:lnTo>
                  <a:lnTo>
                    <a:pt x="1757" y="266"/>
                  </a:lnTo>
                  <a:lnTo>
                    <a:pt x="1744" y="245"/>
                  </a:lnTo>
                  <a:lnTo>
                    <a:pt x="1726" y="227"/>
                  </a:lnTo>
                  <a:lnTo>
                    <a:pt x="1705" y="214"/>
                  </a:lnTo>
                  <a:lnTo>
                    <a:pt x="1681" y="205"/>
                  </a:lnTo>
                  <a:lnTo>
                    <a:pt x="1655" y="202"/>
                  </a:lnTo>
                  <a:close/>
                  <a:moveTo>
                    <a:pt x="1655" y="0"/>
                  </a:moveTo>
                  <a:lnTo>
                    <a:pt x="1698" y="3"/>
                  </a:lnTo>
                  <a:lnTo>
                    <a:pt x="1739" y="11"/>
                  </a:lnTo>
                  <a:lnTo>
                    <a:pt x="1778" y="24"/>
                  </a:lnTo>
                  <a:lnTo>
                    <a:pt x="1814" y="42"/>
                  </a:lnTo>
                  <a:lnTo>
                    <a:pt x="1847" y="66"/>
                  </a:lnTo>
                  <a:lnTo>
                    <a:pt x="1878" y="92"/>
                  </a:lnTo>
                  <a:lnTo>
                    <a:pt x="1904" y="122"/>
                  </a:lnTo>
                  <a:lnTo>
                    <a:pt x="1927" y="156"/>
                  </a:lnTo>
                  <a:lnTo>
                    <a:pt x="1945" y="192"/>
                  </a:lnTo>
                  <a:lnTo>
                    <a:pt x="1958" y="231"/>
                  </a:lnTo>
                  <a:lnTo>
                    <a:pt x="1966" y="272"/>
                  </a:lnTo>
                  <a:lnTo>
                    <a:pt x="1969" y="315"/>
                  </a:lnTo>
                  <a:lnTo>
                    <a:pt x="1966" y="359"/>
                  </a:lnTo>
                  <a:lnTo>
                    <a:pt x="1957" y="402"/>
                  </a:lnTo>
                  <a:lnTo>
                    <a:pt x="1943" y="442"/>
                  </a:lnTo>
                  <a:lnTo>
                    <a:pt x="1923" y="480"/>
                  </a:lnTo>
                  <a:lnTo>
                    <a:pt x="1899" y="514"/>
                  </a:lnTo>
                  <a:lnTo>
                    <a:pt x="1870" y="544"/>
                  </a:lnTo>
                  <a:lnTo>
                    <a:pt x="1837" y="572"/>
                  </a:lnTo>
                  <a:lnTo>
                    <a:pt x="1801" y="594"/>
                  </a:lnTo>
                  <a:lnTo>
                    <a:pt x="1762" y="610"/>
                  </a:lnTo>
                  <a:lnTo>
                    <a:pt x="1762" y="796"/>
                  </a:lnTo>
                  <a:lnTo>
                    <a:pt x="1829" y="807"/>
                  </a:lnTo>
                  <a:lnTo>
                    <a:pt x="1896" y="823"/>
                  </a:lnTo>
                  <a:lnTo>
                    <a:pt x="1959" y="844"/>
                  </a:lnTo>
                  <a:lnTo>
                    <a:pt x="2021" y="870"/>
                  </a:lnTo>
                  <a:lnTo>
                    <a:pt x="2080" y="901"/>
                  </a:lnTo>
                  <a:lnTo>
                    <a:pt x="2136" y="935"/>
                  </a:lnTo>
                  <a:lnTo>
                    <a:pt x="2189" y="973"/>
                  </a:lnTo>
                  <a:lnTo>
                    <a:pt x="2320" y="842"/>
                  </a:lnTo>
                  <a:lnTo>
                    <a:pt x="2306" y="807"/>
                  </a:lnTo>
                  <a:lnTo>
                    <a:pt x="2297" y="769"/>
                  </a:lnTo>
                  <a:lnTo>
                    <a:pt x="2292" y="732"/>
                  </a:lnTo>
                  <a:lnTo>
                    <a:pt x="2291" y="695"/>
                  </a:lnTo>
                  <a:lnTo>
                    <a:pt x="2295" y="656"/>
                  </a:lnTo>
                  <a:lnTo>
                    <a:pt x="2303" y="620"/>
                  </a:lnTo>
                  <a:lnTo>
                    <a:pt x="2316" y="584"/>
                  </a:lnTo>
                  <a:lnTo>
                    <a:pt x="2333" y="549"/>
                  </a:lnTo>
                  <a:lnTo>
                    <a:pt x="2355" y="516"/>
                  </a:lnTo>
                  <a:lnTo>
                    <a:pt x="2382" y="486"/>
                  </a:lnTo>
                  <a:lnTo>
                    <a:pt x="2411" y="459"/>
                  </a:lnTo>
                  <a:lnTo>
                    <a:pt x="2444" y="438"/>
                  </a:lnTo>
                  <a:lnTo>
                    <a:pt x="2477" y="420"/>
                  </a:lnTo>
                  <a:lnTo>
                    <a:pt x="2512" y="407"/>
                  </a:lnTo>
                  <a:lnTo>
                    <a:pt x="2548" y="399"/>
                  </a:lnTo>
                  <a:lnTo>
                    <a:pt x="2586" y="394"/>
                  </a:lnTo>
                  <a:lnTo>
                    <a:pt x="2623" y="394"/>
                  </a:lnTo>
                  <a:lnTo>
                    <a:pt x="2659" y="399"/>
                  </a:lnTo>
                  <a:lnTo>
                    <a:pt x="2696" y="407"/>
                  </a:lnTo>
                  <a:lnTo>
                    <a:pt x="2731" y="420"/>
                  </a:lnTo>
                  <a:lnTo>
                    <a:pt x="2765" y="438"/>
                  </a:lnTo>
                  <a:lnTo>
                    <a:pt x="2796" y="459"/>
                  </a:lnTo>
                  <a:lnTo>
                    <a:pt x="2826" y="486"/>
                  </a:lnTo>
                  <a:lnTo>
                    <a:pt x="2853" y="516"/>
                  </a:lnTo>
                  <a:lnTo>
                    <a:pt x="2874" y="547"/>
                  </a:lnTo>
                  <a:lnTo>
                    <a:pt x="2892" y="582"/>
                  </a:lnTo>
                  <a:lnTo>
                    <a:pt x="2905" y="617"/>
                  </a:lnTo>
                  <a:lnTo>
                    <a:pt x="2913" y="653"/>
                  </a:lnTo>
                  <a:lnTo>
                    <a:pt x="2918" y="690"/>
                  </a:lnTo>
                  <a:lnTo>
                    <a:pt x="2918" y="727"/>
                  </a:lnTo>
                  <a:lnTo>
                    <a:pt x="2913" y="764"/>
                  </a:lnTo>
                  <a:lnTo>
                    <a:pt x="2905" y="801"/>
                  </a:lnTo>
                  <a:lnTo>
                    <a:pt x="2892" y="836"/>
                  </a:lnTo>
                  <a:lnTo>
                    <a:pt x="2874" y="869"/>
                  </a:lnTo>
                  <a:lnTo>
                    <a:pt x="2853" y="902"/>
                  </a:lnTo>
                  <a:lnTo>
                    <a:pt x="2826" y="931"/>
                  </a:lnTo>
                  <a:lnTo>
                    <a:pt x="2796" y="958"/>
                  </a:lnTo>
                  <a:lnTo>
                    <a:pt x="2763" y="980"/>
                  </a:lnTo>
                  <a:lnTo>
                    <a:pt x="2728" y="999"/>
                  </a:lnTo>
                  <a:lnTo>
                    <a:pt x="2691" y="1012"/>
                  </a:lnTo>
                  <a:lnTo>
                    <a:pt x="2654" y="1020"/>
                  </a:lnTo>
                  <a:lnTo>
                    <a:pt x="2616" y="1024"/>
                  </a:lnTo>
                  <a:lnTo>
                    <a:pt x="2578" y="1023"/>
                  </a:lnTo>
                  <a:lnTo>
                    <a:pt x="2540" y="1017"/>
                  </a:lnTo>
                  <a:lnTo>
                    <a:pt x="2503" y="1007"/>
                  </a:lnTo>
                  <a:lnTo>
                    <a:pt x="2467" y="992"/>
                  </a:lnTo>
                  <a:lnTo>
                    <a:pt x="2337" y="1122"/>
                  </a:lnTo>
                  <a:lnTo>
                    <a:pt x="2376" y="1175"/>
                  </a:lnTo>
                  <a:lnTo>
                    <a:pt x="2411" y="1233"/>
                  </a:lnTo>
                  <a:lnTo>
                    <a:pt x="2442" y="1292"/>
                  </a:lnTo>
                  <a:lnTo>
                    <a:pt x="2468" y="1354"/>
                  </a:lnTo>
                  <a:lnTo>
                    <a:pt x="2489" y="1419"/>
                  </a:lnTo>
                  <a:lnTo>
                    <a:pt x="2506" y="1485"/>
                  </a:lnTo>
                  <a:lnTo>
                    <a:pt x="2517" y="1554"/>
                  </a:lnTo>
                  <a:lnTo>
                    <a:pt x="2702" y="1554"/>
                  </a:lnTo>
                  <a:lnTo>
                    <a:pt x="2719" y="1515"/>
                  </a:lnTo>
                  <a:lnTo>
                    <a:pt x="2741" y="1478"/>
                  </a:lnTo>
                  <a:lnTo>
                    <a:pt x="2767" y="1446"/>
                  </a:lnTo>
                  <a:lnTo>
                    <a:pt x="2797" y="1417"/>
                  </a:lnTo>
                  <a:lnTo>
                    <a:pt x="2831" y="1392"/>
                  </a:lnTo>
                  <a:lnTo>
                    <a:pt x="2869" y="1372"/>
                  </a:lnTo>
                  <a:lnTo>
                    <a:pt x="2909" y="1358"/>
                  </a:lnTo>
                  <a:lnTo>
                    <a:pt x="2952" y="1349"/>
                  </a:lnTo>
                  <a:lnTo>
                    <a:pt x="2997" y="1346"/>
                  </a:lnTo>
                  <a:lnTo>
                    <a:pt x="3039" y="1348"/>
                  </a:lnTo>
                  <a:lnTo>
                    <a:pt x="3080" y="1357"/>
                  </a:lnTo>
                  <a:lnTo>
                    <a:pt x="3119" y="1370"/>
                  </a:lnTo>
                  <a:lnTo>
                    <a:pt x="3155" y="1388"/>
                  </a:lnTo>
                  <a:lnTo>
                    <a:pt x="3189" y="1411"/>
                  </a:lnTo>
                  <a:lnTo>
                    <a:pt x="3218" y="1438"/>
                  </a:lnTo>
                  <a:lnTo>
                    <a:pt x="3245" y="1468"/>
                  </a:lnTo>
                  <a:lnTo>
                    <a:pt x="3268" y="1501"/>
                  </a:lnTo>
                  <a:lnTo>
                    <a:pt x="3286" y="1538"/>
                  </a:lnTo>
                  <a:lnTo>
                    <a:pt x="3300" y="1576"/>
                  </a:lnTo>
                  <a:lnTo>
                    <a:pt x="3308" y="1618"/>
                  </a:lnTo>
                  <a:lnTo>
                    <a:pt x="3311" y="1660"/>
                  </a:lnTo>
                  <a:lnTo>
                    <a:pt x="3308" y="1703"/>
                  </a:lnTo>
                  <a:lnTo>
                    <a:pt x="3300" y="1744"/>
                  </a:lnTo>
                  <a:lnTo>
                    <a:pt x="3286" y="1783"/>
                  </a:lnTo>
                  <a:lnTo>
                    <a:pt x="3268" y="1820"/>
                  </a:lnTo>
                  <a:lnTo>
                    <a:pt x="3245" y="1853"/>
                  </a:lnTo>
                  <a:lnTo>
                    <a:pt x="3218" y="1883"/>
                  </a:lnTo>
                  <a:lnTo>
                    <a:pt x="3189" y="1909"/>
                  </a:lnTo>
                  <a:lnTo>
                    <a:pt x="3155" y="1933"/>
                  </a:lnTo>
                  <a:lnTo>
                    <a:pt x="3119" y="1951"/>
                  </a:lnTo>
                  <a:lnTo>
                    <a:pt x="3080" y="1964"/>
                  </a:lnTo>
                  <a:lnTo>
                    <a:pt x="3039" y="1972"/>
                  </a:lnTo>
                  <a:lnTo>
                    <a:pt x="2997" y="1975"/>
                  </a:lnTo>
                  <a:lnTo>
                    <a:pt x="2956" y="1973"/>
                  </a:lnTo>
                  <a:lnTo>
                    <a:pt x="2917" y="1965"/>
                  </a:lnTo>
                  <a:lnTo>
                    <a:pt x="2880" y="1953"/>
                  </a:lnTo>
                  <a:lnTo>
                    <a:pt x="2846" y="1936"/>
                  </a:lnTo>
                  <a:lnTo>
                    <a:pt x="2813" y="1915"/>
                  </a:lnTo>
                  <a:lnTo>
                    <a:pt x="2783" y="1891"/>
                  </a:lnTo>
                  <a:lnTo>
                    <a:pt x="2757" y="1863"/>
                  </a:lnTo>
                  <a:lnTo>
                    <a:pt x="2734" y="1833"/>
                  </a:lnTo>
                  <a:lnTo>
                    <a:pt x="2715" y="1799"/>
                  </a:lnTo>
                  <a:lnTo>
                    <a:pt x="2701" y="1763"/>
                  </a:lnTo>
                  <a:lnTo>
                    <a:pt x="2518" y="1763"/>
                  </a:lnTo>
                  <a:lnTo>
                    <a:pt x="2507" y="1832"/>
                  </a:lnTo>
                  <a:lnTo>
                    <a:pt x="2492" y="1898"/>
                  </a:lnTo>
                  <a:lnTo>
                    <a:pt x="2471" y="1963"/>
                  </a:lnTo>
                  <a:lnTo>
                    <a:pt x="2445" y="2024"/>
                  </a:lnTo>
                  <a:lnTo>
                    <a:pt x="2414" y="2084"/>
                  </a:lnTo>
                  <a:lnTo>
                    <a:pt x="2379" y="2142"/>
                  </a:lnTo>
                  <a:lnTo>
                    <a:pt x="2341" y="2195"/>
                  </a:lnTo>
                  <a:lnTo>
                    <a:pt x="2472" y="2326"/>
                  </a:lnTo>
                  <a:lnTo>
                    <a:pt x="2507" y="2312"/>
                  </a:lnTo>
                  <a:lnTo>
                    <a:pt x="2543" y="2303"/>
                  </a:lnTo>
                  <a:lnTo>
                    <a:pt x="2582" y="2297"/>
                  </a:lnTo>
                  <a:lnTo>
                    <a:pt x="2619" y="2297"/>
                  </a:lnTo>
                  <a:lnTo>
                    <a:pt x="2656" y="2301"/>
                  </a:lnTo>
                  <a:lnTo>
                    <a:pt x="2693" y="2309"/>
                  </a:lnTo>
                  <a:lnTo>
                    <a:pt x="2730" y="2322"/>
                  </a:lnTo>
                  <a:lnTo>
                    <a:pt x="2764" y="2339"/>
                  </a:lnTo>
                  <a:lnTo>
                    <a:pt x="2797" y="2362"/>
                  </a:lnTo>
                  <a:lnTo>
                    <a:pt x="2827" y="2389"/>
                  </a:lnTo>
                  <a:lnTo>
                    <a:pt x="2854" y="2418"/>
                  </a:lnTo>
                  <a:lnTo>
                    <a:pt x="2875" y="2451"/>
                  </a:lnTo>
                  <a:lnTo>
                    <a:pt x="2892" y="2484"/>
                  </a:lnTo>
                  <a:lnTo>
                    <a:pt x="2905" y="2519"/>
                  </a:lnTo>
                  <a:lnTo>
                    <a:pt x="2914" y="2556"/>
                  </a:lnTo>
                  <a:lnTo>
                    <a:pt x="2918" y="2593"/>
                  </a:lnTo>
                  <a:lnTo>
                    <a:pt x="2918" y="2630"/>
                  </a:lnTo>
                  <a:lnTo>
                    <a:pt x="2914" y="2667"/>
                  </a:lnTo>
                  <a:lnTo>
                    <a:pt x="2905" y="2703"/>
                  </a:lnTo>
                  <a:lnTo>
                    <a:pt x="2892" y="2738"/>
                  </a:lnTo>
                  <a:lnTo>
                    <a:pt x="2875" y="2773"/>
                  </a:lnTo>
                  <a:lnTo>
                    <a:pt x="2854" y="2804"/>
                  </a:lnTo>
                  <a:lnTo>
                    <a:pt x="2827" y="2834"/>
                  </a:lnTo>
                  <a:lnTo>
                    <a:pt x="2797" y="2861"/>
                  </a:lnTo>
                  <a:lnTo>
                    <a:pt x="2765" y="2882"/>
                  </a:lnTo>
                  <a:lnTo>
                    <a:pt x="2732" y="2900"/>
                  </a:lnTo>
                  <a:lnTo>
                    <a:pt x="2697" y="2913"/>
                  </a:lnTo>
                  <a:lnTo>
                    <a:pt x="2660" y="2921"/>
                  </a:lnTo>
                  <a:lnTo>
                    <a:pt x="2623" y="2926"/>
                  </a:lnTo>
                  <a:lnTo>
                    <a:pt x="2587" y="2926"/>
                  </a:lnTo>
                  <a:lnTo>
                    <a:pt x="2549" y="2921"/>
                  </a:lnTo>
                  <a:lnTo>
                    <a:pt x="2513" y="2913"/>
                  </a:lnTo>
                  <a:lnTo>
                    <a:pt x="2478" y="2900"/>
                  </a:lnTo>
                  <a:lnTo>
                    <a:pt x="2445" y="2882"/>
                  </a:lnTo>
                  <a:lnTo>
                    <a:pt x="2412" y="2861"/>
                  </a:lnTo>
                  <a:lnTo>
                    <a:pt x="2382" y="2834"/>
                  </a:lnTo>
                  <a:lnTo>
                    <a:pt x="2356" y="2803"/>
                  </a:lnTo>
                  <a:lnTo>
                    <a:pt x="2334" y="2771"/>
                  </a:lnTo>
                  <a:lnTo>
                    <a:pt x="2316" y="2735"/>
                  </a:lnTo>
                  <a:lnTo>
                    <a:pt x="2303" y="2699"/>
                  </a:lnTo>
                  <a:lnTo>
                    <a:pt x="2295" y="2662"/>
                  </a:lnTo>
                  <a:lnTo>
                    <a:pt x="2291" y="2623"/>
                  </a:lnTo>
                  <a:lnTo>
                    <a:pt x="2292" y="2585"/>
                  </a:lnTo>
                  <a:lnTo>
                    <a:pt x="2298" y="2546"/>
                  </a:lnTo>
                  <a:lnTo>
                    <a:pt x="2308" y="2509"/>
                  </a:lnTo>
                  <a:lnTo>
                    <a:pt x="2322" y="2474"/>
                  </a:lnTo>
                  <a:lnTo>
                    <a:pt x="2193" y="2344"/>
                  </a:lnTo>
                  <a:lnTo>
                    <a:pt x="2138" y="2383"/>
                  </a:lnTo>
                  <a:lnTo>
                    <a:pt x="2082" y="2418"/>
                  </a:lnTo>
                  <a:lnTo>
                    <a:pt x="2023" y="2449"/>
                  </a:lnTo>
                  <a:lnTo>
                    <a:pt x="1961" y="2475"/>
                  </a:lnTo>
                  <a:lnTo>
                    <a:pt x="1897" y="2496"/>
                  </a:lnTo>
                  <a:lnTo>
                    <a:pt x="1830" y="2513"/>
                  </a:lnTo>
                  <a:lnTo>
                    <a:pt x="1762" y="2524"/>
                  </a:lnTo>
                  <a:lnTo>
                    <a:pt x="1762" y="2709"/>
                  </a:lnTo>
                  <a:lnTo>
                    <a:pt x="1801" y="2726"/>
                  </a:lnTo>
                  <a:lnTo>
                    <a:pt x="1837" y="2748"/>
                  </a:lnTo>
                  <a:lnTo>
                    <a:pt x="1870" y="2775"/>
                  </a:lnTo>
                  <a:lnTo>
                    <a:pt x="1898" y="2805"/>
                  </a:lnTo>
                  <a:lnTo>
                    <a:pt x="1923" y="2839"/>
                  </a:lnTo>
                  <a:lnTo>
                    <a:pt x="1942" y="2877"/>
                  </a:lnTo>
                  <a:lnTo>
                    <a:pt x="1957" y="2917"/>
                  </a:lnTo>
                  <a:lnTo>
                    <a:pt x="1966" y="2959"/>
                  </a:lnTo>
                  <a:lnTo>
                    <a:pt x="1969" y="3005"/>
                  </a:lnTo>
                  <a:lnTo>
                    <a:pt x="1966" y="3047"/>
                  </a:lnTo>
                  <a:lnTo>
                    <a:pt x="1958" y="3089"/>
                  </a:lnTo>
                  <a:lnTo>
                    <a:pt x="1945" y="3127"/>
                  </a:lnTo>
                  <a:lnTo>
                    <a:pt x="1927" y="3163"/>
                  </a:lnTo>
                  <a:lnTo>
                    <a:pt x="1904" y="3197"/>
                  </a:lnTo>
                  <a:lnTo>
                    <a:pt x="1878" y="3227"/>
                  </a:lnTo>
                  <a:lnTo>
                    <a:pt x="1847" y="3254"/>
                  </a:lnTo>
                  <a:lnTo>
                    <a:pt x="1814" y="3276"/>
                  </a:lnTo>
                  <a:lnTo>
                    <a:pt x="1778" y="3295"/>
                  </a:lnTo>
                  <a:lnTo>
                    <a:pt x="1739" y="3308"/>
                  </a:lnTo>
                  <a:lnTo>
                    <a:pt x="1698" y="3317"/>
                  </a:lnTo>
                  <a:lnTo>
                    <a:pt x="1655" y="3320"/>
                  </a:lnTo>
                  <a:lnTo>
                    <a:pt x="1613" y="3317"/>
                  </a:lnTo>
                  <a:lnTo>
                    <a:pt x="1572" y="3308"/>
                  </a:lnTo>
                  <a:lnTo>
                    <a:pt x="1533" y="3295"/>
                  </a:lnTo>
                  <a:lnTo>
                    <a:pt x="1497" y="3276"/>
                  </a:lnTo>
                  <a:lnTo>
                    <a:pt x="1464" y="3254"/>
                  </a:lnTo>
                  <a:lnTo>
                    <a:pt x="1433" y="3227"/>
                  </a:lnTo>
                  <a:lnTo>
                    <a:pt x="1407" y="3197"/>
                  </a:lnTo>
                  <a:lnTo>
                    <a:pt x="1384" y="3163"/>
                  </a:lnTo>
                  <a:lnTo>
                    <a:pt x="1366" y="3127"/>
                  </a:lnTo>
                  <a:lnTo>
                    <a:pt x="1353" y="3089"/>
                  </a:lnTo>
                  <a:lnTo>
                    <a:pt x="1345" y="3047"/>
                  </a:lnTo>
                  <a:lnTo>
                    <a:pt x="1342" y="3005"/>
                  </a:lnTo>
                  <a:lnTo>
                    <a:pt x="1344" y="2964"/>
                  </a:lnTo>
                  <a:lnTo>
                    <a:pt x="1352" y="2925"/>
                  </a:lnTo>
                  <a:lnTo>
                    <a:pt x="1364" y="2888"/>
                  </a:lnTo>
                  <a:lnTo>
                    <a:pt x="1381" y="2853"/>
                  </a:lnTo>
                  <a:lnTo>
                    <a:pt x="1401" y="2821"/>
                  </a:lnTo>
                  <a:lnTo>
                    <a:pt x="1425" y="2791"/>
                  </a:lnTo>
                  <a:lnTo>
                    <a:pt x="1454" y="2765"/>
                  </a:lnTo>
                  <a:lnTo>
                    <a:pt x="1484" y="2741"/>
                  </a:lnTo>
                  <a:lnTo>
                    <a:pt x="1517" y="2722"/>
                  </a:lnTo>
                  <a:lnTo>
                    <a:pt x="1553" y="2707"/>
                  </a:lnTo>
                  <a:lnTo>
                    <a:pt x="1553" y="2524"/>
                  </a:lnTo>
                  <a:lnTo>
                    <a:pt x="1484" y="2513"/>
                  </a:lnTo>
                  <a:lnTo>
                    <a:pt x="1417" y="2497"/>
                  </a:lnTo>
                  <a:lnTo>
                    <a:pt x="1353" y="2476"/>
                  </a:lnTo>
                  <a:lnTo>
                    <a:pt x="1290" y="2450"/>
                  </a:lnTo>
                  <a:lnTo>
                    <a:pt x="1230" y="2418"/>
                  </a:lnTo>
                  <a:lnTo>
                    <a:pt x="1173" y="2383"/>
                  </a:lnTo>
                  <a:lnTo>
                    <a:pt x="1119" y="2344"/>
                  </a:lnTo>
                  <a:lnTo>
                    <a:pt x="989" y="2474"/>
                  </a:lnTo>
                  <a:lnTo>
                    <a:pt x="1004" y="2509"/>
                  </a:lnTo>
                  <a:lnTo>
                    <a:pt x="1014" y="2546"/>
                  </a:lnTo>
                  <a:lnTo>
                    <a:pt x="1019" y="2585"/>
                  </a:lnTo>
                  <a:lnTo>
                    <a:pt x="1020" y="2623"/>
                  </a:lnTo>
                  <a:lnTo>
                    <a:pt x="1016" y="2662"/>
                  </a:lnTo>
                  <a:lnTo>
                    <a:pt x="1008" y="2699"/>
                  </a:lnTo>
                  <a:lnTo>
                    <a:pt x="995" y="2735"/>
                  </a:lnTo>
                  <a:lnTo>
                    <a:pt x="978" y="2771"/>
                  </a:lnTo>
                  <a:lnTo>
                    <a:pt x="956" y="2803"/>
                  </a:lnTo>
                  <a:lnTo>
                    <a:pt x="929" y="2834"/>
                  </a:lnTo>
                  <a:lnTo>
                    <a:pt x="900" y="2861"/>
                  </a:lnTo>
                  <a:lnTo>
                    <a:pt x="867" y="2882"/>
                  </a:lnTo>
                  <a:lnTo>
                    <a:pt x="834" y="2900"/>
                  </a:lnTo>
                  <a:lnTo>
                    <a:pt x="799" y="2913"/>
                  </a:lnTo>
                  <a:lnTo>
                    <a:pt x="763" y="2921"/>
                  </a:lnTo>
                  <a:lnTo>
                    <a:pt x="725" y="2926"/>
                  </a:lnTo>
                  <a:lnTo>
                    <a:pt x="688" y="2926"/>
                  </a:lnTo>
                  <a:lnTo>
                    <a:pt x="652" y="2921"/>
                  </a:lnTo>
                  <a:lnTo>
                    <a:pt x="615" y="2913"/>
                  </a:lnTo>
                  <a:lnTo>
                    <a:pt x="580" y="2900"/>
                  </a:lnTo>
                  <a:lnTo>
                    <a:pt x="546" y="2882"/>
                  </a:lnTo>
                  <a:lnTo>
                    <a:pt x="514" y="2861"/>
                  </a:lnTo>
                  <a:lnTo>
                    <a:pt x="485" y="2834"/>
                  </a:lnTo>
                  <a:lnTo>
                    <a:pt x="458" y="2804"/>
                  </a:lnTo>
                  <a:lnTo>
                    <a:pt x="436" y="2773"/>
                  </a:lnTo>
                  <a:lnTo>
                    <a:pt x="419" y="2738"/>
                  </a:lnTo>
                  <a:lnTo>
                    <a:pt x="406" y="2703"/>
                  </a:lnTo>
                  <a:lnTo>
                    <a:pt x="398" y="2667"/>
                  </a:lnTo>
                  <a:lnTo>
                    <a:pt x="393" y="2630"/>
                  </a:lnTo>
                  <a:lnTo>
                    <a:pt x="393" y="2593"/>
                  </a:lnTo>
                  <a:lnTo>
                    <a:pt x="398" y="2556"/>
                  </a:lnTo>
                  <a:lnTo>
                    <a:pt x="406" y="2519"/>
                  </a:lnTo>
                  <a:lnTo>
                    <a:pt x="419" y="2484"/>
                  </a:lnTo>
                  <a:lnTo>
                    <a:pt x="436" y="2451"/>
                  </a:lnTo>
                  <a:lnTo>
                    <a:pt x="458" y="2418"/>
                  </a:lnTo>
                  <a:lnTo>
                    <a:pt x="485" y="2389"/>
                  </a:lnTo>
                  <a:lnTo>
                    <a:pt x="515" y="2362"/>
                  </a:lnTo>
                  <a:lnTo>
                    <a:pt x="547" y="2339"/>
                  </a:lnTo>
                  <a:lnTo>
                    <a:pt x="581" y="2322"/>
                  </a:lnTo>
                  <a:lnTo>
                    <a:pt x="617" y="2309"/>
                  </a:lnTo>
                  <a:lnTo>
                    <a:pt x="655" y="2301"/>
                  </a:lnTo>
                  <a:lnTo>
                    <a:pt x="692" y="2297"/>
                  </a:lnTo>
                  <a:lnTo>
                    <a:pt x="730" y="2297"/>
                  </a:lnTo>
                  <a:lnTo>
                    <a:pt x="768" y="2303"/>
                  </a:lnTo>
                  <a:lnTo>
                    <a:pt x="804" y="2312"/>
                  </a:lnTo>
                  <a:lnTo>
                    <a:pt x="840" y="2326"/>
                  </a:lnTo>
                  <a:lnTo>
                    <a:pt x="971" y="2195"/>
                  </a:lnTo>
                  <a:lnTo>
                    <a:pt x="932" y="2142"/>
                  </a:lnTo>
                  <a:lnTo>
                    <a:pt x="897" y="2084"/>
                  </a:lnTo>
                  <a:lnTo>
                    <a:pt x="867" y="2024"/>
                  </a:lnTo>
                  <a:lnTo>
                    <a:pt x="841" y="1963"/>
                  </a:lnTo>
                  <a:lnTo>
                    <a:pt x="820" y="1898"/>
                  </a:lnTo>
                  <a:lnTo>
                    <a:pt x="804" y="1832"/>
                  </a:lnTo>
                  <a:lnTo>
                    <a:pt x="793" y="1763"/>
                  </a:lnTo>
                  <a:lnTo>
                    <a:pt x="610" y="1763"/>
                  </a:lnTo>
                  <a:lnTo>
                    <a:pt x="596" y="1799"/>
                  </a:lnTo>
                  <a:lnTo>
                    <a:pt x="577" y="1833"/>
                  </a:lnTo>
                  <a:lnTo>
                    <a:pt x="554" y="1863"/>
                  </a:lnTo>
                  <a:lnTo>
                    <a:pt x="528" y="1891"/>
                  </a:lnTo>
                  <a:lnTo>
                    <a:pt x="499" y="1915"/>
                  </a:lnTo>
                  <a:lnTo>
                    <a:pt x="466" y="1936"/>
                  </a:lnTo>
                  <a:lnTo>
                    <a:pt x="431" y="1953"/>
                  </a:lnTo>
                  <a:lnTo>
                    <a:pt x="394" y="1965"/>
                  </a:lnTo>
                  <a:lnTo>
                    <a:pt x="355" y="1973"/>
                  </a:lnTo>
                  <a:lnTo>
                    <a:pt x="314" y="1975"/>
                  </a:lnTo>
                  <a:lnTo>
                    <a:pt x="272" y="1972"/>
                  </a:lnTo>
                  <a:lnTo>
                    <a:pt x="231" y="1964"/>
                  </a:lnTo>
                  <a:lnTo>
                    <a:pt x="192" y="1951"/>
                  </a:lnTo>
                  <a:lnTo>
                    <a:pt x="156" y="1933"/>
                  </a:lnTo>
                  <a:lnTo>
                    <a:pt x="122" y="1909"/>
                  </a:lnTo>
                  <a:lnTo>
                    <a:pt x="92" y="1883"/>
                  </a:lnTo>
                  <a:lnTo>
                    <a:pt x="65" y="1853"/>
                  </a:lnTo>
                  <a:lnTo>
                    <a:pt x="43" y="1820"/>
                  </a:lnTo>
                  <a:lnTo>
                    <a:pt x="25" y="1783"/>
                  </a:lnTo>
                  <a:lnTo>
                    <a:pt x="11" y="1744"/>
                  </a:lnTo>
                  <a:lnTo>
                    <a:pt x="3" y="1703"/>
                  </a:lnTo>
                  <a:lnTo>
                    <a:pt x="0" y="1660"/>
                  </a:lnTo>
                  <a:lnTo>
                    <a:pt x="3" y="1618"/>
                  </a:lnTo>
                  <a:lnTo>
                    <a:pt x="11" y="1576"/>
                  </a:lnTo>
                  <a:lnTo>
                    <a:pt x="25" y="1538"/>
                  </a:lnTo>
                  <a:lnTo>
                    <a:pt x="43" y="1501"/>
                  </a:lnTo>
                  <a:lnTo>
                    <a:pt x="65" y="1468"/>
                  </a:lnTo>
                  <a:lnTo>
                    <a:pt x="92" y="1438"/>
                  </a:lnTo>
                  <a:lnTo>
                    <a:pt x="122" y="1411"/>
                  </a:lnTo>
                  <a:lnTo>
                    <a:pt x="156" y="1388"/>
                  </a:lnTo>
                  <a:lnTo>
                    <a:pt x="192" y="1370"/>
                  </a:lnTo>
                  <a:lnTo>
                    <a:pt x="231" y="1356"/>
                  </a:lnTo>
                  <a:lnTo>
                    <a:pt x="272" y="1348"/>
                  </a:lnTo>
                  <a:lnTo>
                    <a:pt x="314" y="1345"/>
                  </a:lnTo>
                  <a:lnTo>
                    <a:pt x="359" y="1348"/>
                  </a:lnTo>
                  <a:lnTo>
                    <a:pt x="401" y="1357"/>
                  </a:lnTo>
                  <a:lnTo>
                    <a:pt x="441" y="1371"/>
                  </a:lnTo>
                  <a:lnTo>
                    <a:pt x="478" y="1391"/>
                  </a:lnTo>
                  <a:lnTo>
                    <a:pt x="513" y="1416"/>
                  </a:lnTo>
                  <a:lnTo>
                    <a:pt x="544" y="1445"/>
                  </a:lnTo>
                  <a:lnTo>
                    <a:pt x="570" y="1477"/>
                  </a:lnTo>
                  <a:lnTo>
                    <a:pt x="592" y="1514"/>
                  </a:lnTo>
                  <a:lnTo>
                    <a:pt x="609" y="1553"/>
                  </a:lnTo>
                  <a:lnTo>
                    <a:pt x="794" y="1553"/>
                  </a:lnTo>
                  <a:lnTo>
                    <a:pt x="805" y="1484"/>
                  </a:lnTo>
                  <a:lnTo>
                    <a:pt x="821" y="1418"/>
                  </a:lnTo>
                  <a:lnTo>
                    <a:pt x="843" y="1353"/>
                  </a:lnTo>
                  <a:lnTo>
                    <a:pt x="869" y="1291"/>
                  </a:lnTo>
                  <a:lnTo>
                    <a:pt x="900" y="1232"/>
                  </a:lnTo>
                  <a:lnTo>
                    <a:pt x="935" y="1174"/>
                  </a:lnTo>
                  <a:lnTo>
                    <a:pt x="974" y="1121"/>
                  </a:lnTo>
                  <a:lnTo>
                    <a:pt x="844" y="992"/>
                  </a:lnTo>
                  <a:lnTo>
                    <a:pt x="808" y="1006"/>
                  </a:lnTo>
                  <a:lnTo>
                    <a:pt x="771" y="1016"/>
                  </a:lnTo>
                  <a:lnTo>
                    <a:pt x="733" y="1022"/>
                  </a:lnTo>
                  <a:lnTo>
                    <a:pt x="695" y="1023"/>
                  </a:lnTo>
                  <a:lnTo>
                    <a:pt x="657" y="1019"/>
                  </a:lnTo>
                  <a:lnTo>
                    <a:pt x="619" y="1011"/>
                  </a:lnTo>
                  <a:lnTo>
                    <a:pt x="583" y="998"/>
                  </a:lnTo>
                  <a:lnTo>
                    <a:pt x="548" y="979"/>
                  </a:lnTo>
                  <a:lnTo>
                    <a:pt x="515" y="957"/>
                  </a:lnTo>
                  <a:lnTo>
                    <a:pt x="485" y="931"/>
                  </a:lnTo>
                  <a:lnTo>
                    <a:pt x="458" y="901"/>
                  </a:lnTo>
                  <a:lnTo>
                    <a:pt x="436" y="869"/>
                  </a:lnTo>
                  <a:lnTo>
                    <a:pt x="419" y="835"/>
                  </a:lnTo>
                  <a:lnTo>
                    <a:pt x="406" y="800"/>
                  </a:lnTo>
                  <a:lnTo>
                    <a:pt x="398" y="763"/>
                  </a:lnTo>
                  <a:lnTo>
                    <a:pt x="393" y="727"/>
                  </a:lnTo>
                  <a:lnTo>
                    <a:pt x="393" y="690"/>
                  </a:lnTo>
                  <a:lnTo>
                    <a:pt x="398" y="652"/>
                  </a:lnTo>
                  <a:lnTo>
                    <a:pt x="406" y="616"/>
                  </a:lnTo>
                  <a:lnTo>
                    <a:pt x="419" y="581"/>
                  </a:lnTo>
                  <a:lnTo>
                    <a:pt x="436" y="547"/>
                  </a:lnTo>
                  <a:lnTo>
                    <a:pt x="458" y="515"/>
                  </a:lnTo>
                  <a:lnTo>
                    <a:pt x="485" y="486"/>
                  </a:lnTo>
                  <a:lnTo>
                    <a:pt x="514" y="459"/>
                  </a:lnTo>
                  <a:lnTo>
                    <a:pt x="546" y="437"/>
                  </a:lnTo>
                  <a:lnTo>
                    <a:pt x="580" y="420"/>
                  </a:lnTo>
                  <a:lnTo>
                    <a:pt x="615" y="407"/>
                  </a:lnTo>
                  <a:lnTo>
                    <a:pt x="652" y="398"/>
                  </a:lnTo>
                  <a:lnTo>
                    <a:pt x="688" y="394"/>
                  </a:lnTo>
                  <a:lnTo>
                    <a:pt x="725" y="394"/>
                  </a:lnTo>
                  <a:lnTo>
                    <a:pt x="763" y="398"/>
                  </a:lnTo>
                  <a:lnTo>
                    <a:pt x="799" y="407"/>
                  </a:lnTo>
                  <a:lnTo>
                    <a:pt x="834" y="420"/>
                  </a:lnTo>
                  <a:lnTo>
                    <a:pt x="867" y="437"/>
                  </a:lnTo>
                  <a:lnTo>
                    <a:pt x="900" y="459"/>
                  </a:lnTo>
                  <a:lnTo>
                    <a:pt x="929" y="486"/>
                  </a:lnTo>
                  <a:lnTo>
                    <a:pt x="956" y="515"/>
                  </a:lnTo>
                  <a:lnTo>
                    <a:pt x="978" y="548"/>
                  </a:lnTo>
                  <a:lnTo>
                    <a:pt x="995" y="583"/>
                  </a:lnTo>
                  <a:lnTo>
                    <a:pt x="1008" y="618"/>
                  </a:lnTo>
                  <a:lnTo>
                    <a:pt x="1016" y="655"/>
                  </a:lnTo>
                  <a:lnTo>
                    <a:pt x="1020" y="694"/>
                  </a:lnTo>
                  <a:lnTo>
                    <a:pt x="1019" y="731"/>
                  </a:lnTo>
                  <a:lnTo>
                    <a:pt x="1014" y="768"/>
                  </a:lnTo>
                  <a:lnTo>
                    <a:pt x="1005" y="806"/>
                  </a:lnTo>
                  <a:lnTo>
                    <a:pt x="990" y="841"/>
                  </a:lnTo>
                  <a:lnTo>
                    <a:pt x="1121" y="972"/>
                  </a:lnTo>
                  <a:lnTo>
                    <a:pt x="1176" y="934"/>
                  </a:lnTo>
                  <a:lnTo>
                    <a:pt x="1232" y="900"/>
                  </a:lnTo>
                  <a:lnTo>
                    <a:pt x="1291" y="868"/>
                  </a:lnTo>
                  <a:lnTo>
                    <a:pt x="1354" y="843"/>
                  </a:lnTo>
                  <a:lnTo>
                    <a:pt x="1418" y="822"/>
                  </a:lnTo>
                  <a:lnTo>
                    <a:pt x="1485" y="806"/>
                  </a:lnTo>
                  <a:lnTo>
                    <a:pt x="1553" y="795"/>
                  </a:lnTo>
                  <a:lnTo>
                    <a:pt x="1553" y="612"/>
                  </a:lnTo>
                  <a:lnTo>
                    <a:pt x="1517" y="597"/>
                  </a:lnTo>
                  <a:lnTo>
                    <a:pt x="1484" y="578"/>
                  </a:lnTo>
                  <a:lnTo>
                    <a:pt x="1454" y="555"/>
                  </a:lnTo>
                  <a:lnTo>
                    <a:pt x="1425" y="529"/>
                  </a:lnTo>
                  <a:lnTo>
                    <a:pt x="1401" y="499"/>
                  </a:lnTo>
                  <a:lnTo>
                    <a:pt x="1381" y="467"/>
                  </a:lnTo>
                  <a:lnTo>
                    <a:pt x="1364" y="431"/>
                  </a:lnTo>
                  <a:lnTo>
                    <a:pt x="1352" y="395"/>
                  </a:lnTo>
                  <a:lnTo>
                    <a:pt x="1344" y="355"/>
                  </a:lnTo>
                  <a:lnTo>
                    <a:pt x="1342" y="315"/>
                  </a:lnTo>
                  <a:lnTo>
                    <a:pt x="1345" y="272"/>
                  </a:lnTo>
                  <a:lnTo>
                    <a:pt x="1353" y="231"/>
                  </a:lnTo>
                  <a:lnTo>
                    <a:pt x="1366" y="192"/>
                  </a:lnTo>
                  <a:lnTo>
                    <a:pt x="1384" y="156"/>
                  </a:lnTo>
                  <a:lnTo>
                    <a:pt x="1407" y="122"/>
                  </a:lnTo>
                  <a:lnTo>
                    <a:pt x="1433" y="92"/>
                  </a:lnTo>
                  <a:lnTo>
                    <a:pt x="1464" y="66"/>
                  </a:lnTo>
                  <a:lnTo>
                    <a:pt x="1497" y="42"/>
                  </a:lnTo>
                  <a:lnTo>
                    <a:pt x="1533" y="24"/>
                  </a:lnTo>
                  <a:lnTo>
                    <a:pt x="1572" y="11"/>
                  </a:lnTo>
                  <a:lnTo>
                    <a:pt x="1613" y="3"/>
                  </a:lnTo>
                  <a:lnTo>
                    <a:pt x="16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74" name="Shape 12674"/>
            <p:cNvSpPr/>
            <p:nvPr/>
          </p:nvSpPr>
          <p:spPr>
            <a:xfrm>
              <a:off x="434975" y="5341938"/>
              <a:ext cx="52387" cy="69850"/>
            </a:xfrm>
            <a:custGeom>
              <a:avLst/>
              <a:gdLst/>
              <a:ahLst/>
              <a:cxnLst/>
              <a:rect l="0" t="0" r="0" b="0"/>
              <a:pathLst>
                <a:path w="567" h="755" extrusionOk="0">
                  <a:moveTo>
                    <a:pt x="294" y="0"/>
                  </a:moveTo>
                  <a:lnTo>
                    <a:pt x="320" y="2"/>
                  </a:lnTo>
                  <a:lnTo>
                    <a:pt x="344" y="6"/>
                  </a:lnTo>
                  <a:lnTo>
                    <a:pt x="367" y="13"/>
                  </a:lnTo>
                  <a:lnTo>
                    <a:pt x="386" y="21"/>
                  </a:lnTo>
                  <a:lnTo>
                    <a:pt x="403" y="30"/>
                  </a:lnTo>
                  <a:lnTo>
                    <a:pt x="422" y="41"/>
                  </a:lnTo>
                  <a:lnTo>
                    <a:pt x="437" y="53"/>
                  </a:lnTo>
                  <a:lnTo>
                    <a:pt x="449" y="66"/>
                  </a:lnTo>
                  <a:lnTo>
                    <a:pt x="458" y="76"/>
                  </a:lnTo>
                  <a:lnTo>
                    <a:pt x="464" y="84"/>
                  </a:lnTo>
                  <a:lnTo>
                    <a:pt x="468" y="90"/>
                  </a:lnTo>
                  <a:lnTo>
                    <a:pt x="469" y="92"/>
                  </a:lnTo>
                  <a:lnTo>
                    <a:pt x="470" y="92"/>
                  </a:lnTo>
                  <a:lnTo>
                    <a:pt x="473" y="93"/>
                  </a:lnTo>
                  <a:lnTo>
                    <a:pt x="478" y="94"/>
                  </a:lnTo>
                  <a:lnTo>
                    <a:pt x="484" y="96"/>
                  </a:lnTo>
                  <a:lnTo>
                    <a:pt x="491" y="99"/>
                  </a:lnTo>
                  <a:lnTo>
                    <a:pt x="500" y="104"/>
                  </a:lnTo>
                  <a:lnTo>
                    <a:pt x="508" y="111"/>
                  </a:lnTo>
                  <a:lnTo>
                    <a:pt x="516" y="119"/>
                  </a:lnTo>
                  <a:lnTo>
                    <a:pt x="524" y="129"/>
                  </a:lnTo>
                  <a:lnTo>
                    <a:pt x="532" y="142"/>
                  </a:lnTo>
                  <a:lnTo>
                    <a:pt x="538" y="158"/>
                  </a:lnTo>
                  <a:lnTo>
                    <a:pt x="544" y="178"/>
                  </a:lnTo>
                  <a:lnTo>
                    <a:pt x="548" y="200"/>
                  </a:lnTo>
                  <a:lnTo>
                    <a:pt x="550" y="225"/>
                  </a:lnTo>
                  <a:lnTo>
                    <a:pt x="550" y="254"/>
                  </a:lnTo>
                  <a:lnTo>
                    <a:pt x="548" y="288"/>
                  </a:lnTo>
                  <a:lnTo>
                    <a:pt x="543" y="325"/>
                  </a:lnTo>
                  <a:lnTo>
                    <a:pt x="539" y="343"/>
                  </a:lnTo>
                  <a:lnTo>
                    <a:pt x="533" y="361"/>
                  </a:lnTo>
                  <a:lnTo>
                    <a:pt x="540" y="361"/>
                  </a:lnTo>
                  <a:lnTo>
                    <a:pt x="547" y="362"/>
                  </a:lnTo>
                  <a:lnTo>
                    <a:pt x="553" y="364"/>
                  </a:lnTo>
                  <a:lnTo>
                    <a:pt x="558" y="369"/>
                  </a:lnTo>
                  <a:lnTo>
                    <a:pt x="563" y="377"/>
                  </a:lnTo>
                  <a:lnTo>
                    <a:pt x="566" y="386"/>
                  </a:lnTo>
                  <a:lnTo>
                    <a:pt x="567" y="399"/>
                  </a:lnTo>
                  <a:lnTo>
                    <a:pt x="566" y="415"/>
                  </a:lnTo>
                  <a:lnTo>
                    <a:pt x="563" y="434"/>
                  </a:lnTo>
                  <a:lnTo>
                    <a:pt x="558" y="457"/>
                  </a:lnTo>
                  <a:lnTo>
                    <a:pt x="549" y="486"/>
                  </a:lnTo>
                  <a:lnTo>
                    <a:pt x="540" y="507"/>
                  </a:lnTo>
                  <a:lnTo>
                    <a:pt x="532" y="522"/>
                  </a:lnTo>
                  <a:lnTo>
                    <a:pt x="524" y="532"/>
                  </a:lnTo>
                  <a:lnTo>
                    <a:pt x="517" y="538"/>
                  </a:lnTo>
                  <a:lnTo>
                    <a:pt x="510" y="540"/>
                  </a:lnTo>
                  <a:lnTo>
                    <a:pt x="505" y="565"/>
                  </a:lnTo>
                  <a:lnTo>
                    <a:pt x="496" y="593"/>
                  </a:lnTo>
                  <a:lnTo>
                    <a:pt x="483" y="619"/>
                  </a:lnTo>
                  <a:lnTo>
                    <a:pt x="467" y="645"/>
                  </a:lnTo>
                  <a:lnTo>
                    <a:pt x="448" y="670"/>
                  </a:lnTo>
                  <a:lnTo>
                    <a:pt x="427" y="694"/>
                  </a:lnTo>
                  <a:lnTo>
                    <a:pt x="402" y="715"/>
                  </a:lnTo>
                  <a:lnTo>
                    <a:pt x="375" y="732"/>
                  </a:lnTo>
                  <a:lnTo>
                    <a:pt x="344" y="745"/>
                  </a:lnTo>
                  <a:lnTo>
                    <a:pt x="314" y="753"/>
                  </a:lnTo>
                  <a:lnTo>
                    <a:pt x="284" y="755"/>
                  </a:lnTo>
                  <a:lnTo>
                    <a:pt x="253" y="753"/>
                  </a:lnTo>
                  <a:lnTo>
                    <a:pt x="224" y="745"/>
                  </a:lnTo>
                  <a:lnTo>
                    <a:pt x="192" y="732"/>
                  </a:lnTo>
                  <a:lnTo>
                    <a:pt x="165" y="715"/>
                  </a:lnTo>
                  <a:lnTo>
                    <a:pt x="140" y="694"/>
                  </a:lnTo>
                  <a:lnTo>
                    <a:pt x="119" y="670"/>
                  </a:lnTo>
                  <a:lnTo>
                    <a:pt x="100" y="645"/>
                  </a:lnTo>
                  <a:lnTo>
                    <a:pt x="85" y="619"/>
                  </a:lnTo>
                  <a:lnTo>
                    <a:pt x="72" y="593"/>
                  </a:lnTo>
                  <a:lnTo>
                    <a:pt x="63" y="565"/>
                  </a:lnTo>
                  <a:lnTo>
                    <a:pt x="57" y="540"/>
                  </a:lnTo>
                  <a:lnTo>
                    <a:pt x="50" y="538"/>
                  </a:lnTo>
                  <a:lnTo>
                    <a:pt x="43" y="532"/>
                  </a:lnTo>
                  <a:lnTo>
                    <a:pt x="35" y="522"/>
                  </a:lnTo>
                  <a:lnTo>
                    <a:pt x="27" y="507"/>
                  </a:lnTo>
                  <a:lnTo>
                    <a:pt x="19" y="486"/>
                  </a:lnTo>
                  <a:lnTo>
                    <a:pt x="10" y="457"/>
                  </a:lnTo>
                  <a:lnTo>
                    <a:pt x="4" y="434"/>
                  </a:lnTo>
                  <a:lnTo>
                    <a:pt x="1" y="414"/>
                  </a:lnTo>
                  <a:lnTo>
                    <a:pt x="0" y="398"/>
                  </a:lnTo>
                  <a:lnTo>
                    <a:pt x="1" y="385"/>
                  </a:lnTo>
                  <a:lnTo>
                    <a:pt x="4" y="376"/>
                  </a:lnTo>
                  <a:lnTo>
                    <a:pt x="9" y="368"/>
                  </a:lnTo>
                  <a:lnTo>
                    <a:pt x="14" y="363"/>
                  </a:lnTo>
                  <a:lnTo>
                    <a:pt x="20" y="360"/>
                  </a:lnTo>
                  <a:lnTo>
                    <a:pt x="27" y="359"/>
                  </a:lnTo>
                  <a:lnTo>
                    <a:pt x="34" y="359"/>
                  </a:lnTo>
                  <a:lnTo>
                    <a:pt x="28" y="341"/>
                  </a:lnTo>
                  <a:lnTo>
                    <a:pt x="24" y="324"/>
                  </a:lnTo>
                  <a:lnTo>
                    <a:pt x="19" y="294"/>
                  </a:lnTo>
                  <a:lnTo>
                    <a:pt x="17" y="265"/>
                  </a:lnTo>
                  <a:lnTo>
                    <a:pt x="19" y="237"/>
                  </a:lnTo>
                  <a:lnTo>
                    <a:pt x="24" y="210"/>
                  </a:lnTo>
                  <a:lnTo>
                    <a:pt x="32" y="182"/>
                  </a:lnTo>
                  <a:lnTo>
                    <a:pt x="43" y="156"/>
                  </a:lnTo>
                  <a:lnTo>
                    <a:pt x="57" y="132"/>
                  </a:lnTo>
                  <a:lnTo>
                    <a:pt x="73" y="111"/>
                  </a:lnTo>
                  <a:lnTo>
                    <a:pt x="91" y="93"/>
                  </a:lnTo>
                  <a:lnTo>
                    <a:pt x="110" y="74"/>
                  </a:lnTo>
                  <a:lnTo>
                    <a:pt x="130" y="56"/>
                  </a:lnTo>
                  <a:lnTo>
                    <a:pt x="152" y="41"/>
                  </a:lnTo>
                  <a:lnTo>
                    <a:pt x="180" y="24"/>
                  </a:lnTo>
                  <a:lnTo>
                    <a:pt x="211" y="11"/>
                  </a:lnTo>
                  <a:lnTo>
                    <a:pt x="238" y="4"/>
                  </a:lnTo>
                  <a:lnTo>
                    <a:pt x="266"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75" name="Shape 12675"/>
          <p:cNvGrpSpPr/>
          <p:nvPr/>
        </p:nvGrpSpPr>
        <p:grpSpPr>
          <a:xfrm>
            <a:off x="831493" y="470892"/>
            <a:ext cx="230981" cy="229791"/>
            <a:chOff x="1069975" y="5238750"/>
            <a:chExt cx="307975" cy="306388"/>
          </a:xfrm>
        </p:grpSpPr>
        <p:sp>
          <p:nvSpPr>
            <p:cNvPr id="12676" name="Shape 12676"/>
            <p:cNvSpPr/>
            <p:nvPr/>
          </p:nvSpPr>
          <p:spPr>
            <a:xfrm>
              <a:off x="1173163" y="552291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77" name="Shape 12677"/>
            <p:cNvSpPr/>
            <p:nvPr/>
          </p:nvSpPr>
          <p:spPr>
            <a:xfrm>
              <a:off x="1108075" y="541020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78" name="Shape 12678"/>
            <p:cNvSpPr/>
            <p:nvPr/>
          </p:nvSpPr>
          <p:spPr>
            <a:xfrm>
              <a:off x="1152525" y="5332413"/>
              <a:ext cx="12700" cy="12700"/>
            </a:xfrm>
            <a:custGeom>
              <a:avLst/>
              <a:gdLst/>
              <a:ahLst/>
              <a:cxnLst/>
              <a:rect l="0" t="0" r="0" b="0"/>
              <a:pathLst>
                <a:path w="143" h="142" extrusionOk="0">
                  <a:moveTo>
                    <a:pt x="65" y="0"/>
                  </a:moveTo>
                  <a:lnTo>
                    <a:pt x="83" y="1"/>
                  </a:lnTo>
                  <a:lnTo>
                    <a:pt x="101" y="5"/>
                  </a:lnTo>
                  <a:lnTo>
                    <a:pt x="117" y="14"/>
                  </a:lnTo>
                  <a:lnTo>
                    <a:pt x="131" y="28"/>
                  </a:lnTo>
                  <a:lnTo>
                    <a:pt x="139" y="45"/>
                  </a:lnTo>
                  <a:lnTo>
                    <a:pt x="143" y="63"/>
                  </a:lnTo>
                  <a:lnTo>
                    <a:pt x="143" y="82"/>
                  </a:lnTo>
                  <a:lnTo>
                    <a:pt x="138" y="99"/>
                  </a:lnTo>
                  <a:lnTo>
                    <a:pt x="129" y="115"/>
                  </a:lnTo>
                  <a:lnTo>
                    <a:pt x="115" y="129"/>
                  </a:lnTo>
                  <a:lnTo>
                    <a:pt x="101" y="136"/>
                  </a:lnTo>
                  <a:lnTo>
                    <a:pt x="86" y="141"/>
                  </a:lnTo>
                  <a:lnTo>
                    <a:pt x="71" y="142"/>
                  </a:lnTo>
                  <a:lnTo>
                    <a:pt x="56" y="140"/>
                  </a:lnTo>
                  <a:lnTo>
                    <a:pt x="40" y="135"/>
                  </a:lnTo>
                  <a:lnTo>
                    <a:pt x="26" y="126"/>
                  </a:lnTo>
                  <a:lnTo>
                    <a:pt x="14" y="113"/>
                  </a:lnTo>
                  <a:lnTo>
                    <a:pt x="5" y="96"/>
                  </a:lnTo>
                  <a:lnTo>
                    <a:pt x="0" y="78"/>
                  </a:lnTo>
                  <a:lnTo>
                    <a:pt x="2" y="60"/>
                  </a:lnTo>
                  <a:lnTo>
                    <a:pt x="6" y="42"/>
                  </a:lnTo>
                  <a:lnTo>
                    <a:pt x="16" y="26"/>
                  </a:lnTo>
                  <a:lnTo>
                    <a:pt x="30" y="12"/>
                  </a:lnTo>
                  <a:lnTo>
                    <a:pt x="47" y="4"/>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79" name="Shape 12679"/>
            <p:cNvSpPr/>
            <p:nvPr/>
          </p:nvSpPr>
          <p:spPr>
            <a:xfrm>
              <a:off x="1282700" y="533241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0" name="Shape 12680"/>
            <p:cNvSpPr/>
            <p:nvPr/>
          </p:nvSpPr>
          <p:spPr>
            <a:xfrm>
              <a:off x="1217613" y="553243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1" name="Shape 12681"/>
            <p:cNvSpPr/>
            <p:nvPr/>
          </p:nvSpPr>
          <p:spPr>
            <a:xfrm>
              <a:off x="1312863" y="536733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2" name="Shape 12682"/>
            <p:cNvSpPr/>
            <p:nvPr/>
          </p:nvSpPr>
          <p:spPr>
            <a:xfrm>
              <a:off x="1327150" y="541178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3" name="Shape 12683"/>
            <p:cNvSpPr/>
            <p:nvPr/>
          </p:nvSpPr>
          <p:spPr>
            <a:xfrm>
              <a:off x="1262063" y="552450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4" name="Shape 12684"/>
            <p:cNvSpPr/>
            <p:nvPr/>
          </p:nvSpPr>
          <p:spPr>
            <a:xfrm>
              <a:off x="1122363" y="536733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5" name="Shape 12685"/>
            <p:cNvSpPr/>
            <p:nvPr/>
          </p:nvSpPr>
          <p:spPr>
            <a:xfrm>
              <a:off x="1190625" y="523875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6" name="Shape 12686"/>
            <p:cNvSpPr/>
            <p:nvPr/>
          </p:nvSpPr>
          <p:spPr>
            <a:xfrm>
              <a:off x="1179513" y="530701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7" name="Shape 12687"/>
            <p:cNvSpPr/>
            <p:nvPr/>
          </p:nvSpPr>
          <p:spPr>
            <a:xfrm>
              <a:off x="1301750" y="543718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8" name="Shape 12688"/>
            <p:cNvSpPr/>
            <p:nvPr/>
          </p:nvSpPr>
          <p:spPr>
            <a:xfrm>
              <a:off x="1289050" y="550545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89" name="Shape 12689"/>
            <p:cNvSpPr/>
            <p:nvPr/>
          </p:nvSpPr>
          <p:spPr>
            <a:xfrm>
              <a:off x="1081088" y="543718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0" name="Shape 12690"/>
            <p:cNvSpPr/>
            <p:nvPr/>
          </p:nvSpPr>
          <p:spPr>
            <a:xfrm>
              <a:off x="1069975" y="550545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1" name="Shape 12691"/>
            <p:cNvSpPr/>
            <p:nvPr/>
          </p:nvSpPr>
          <p:spPr>
            <a:xfrm>
              <a:off x="1174750" y="5383213"/>
              <a:ext cx="98425" cy="98425"/>
            </a:xfrm>
            <a:custGeom>
              <a:avLst/>
              <a:gdLst/>
              <a:ahLst/>
              <a:cxnLst/>
              <a:rect l="0" t="0" r="0" b="0"/>
              <a:pathLst>
                <a:path w="1127" h="1128" extrusionOk="0">
                  <a:moveTo>
                    <a:pt x="806" y="490"/>
                  </a:moveTo>
                  <a:lnTo>
                    <a:pt x="787" y="493"/>
                  </a:lnTo>
                  <a:lnTo>
                    <a:pt x="769" y="500"/>
                  </a:lnTo>
                  <a:lnTo>
                    <a:pt x="754" y="512"/>
                  </a:lnTo>
                  <a:lnTo>
                    <a:pt x="744" y="527"/>
                  </a:lnTo>
                  <a:lnTo>
                    <a:pt x="736" y="544"/>
                  </a:lnTo>
                  <a:lnTo>
                    <a:pt x="733" y="563"/>
                  </a:lnTo>
                  <a:lnTo>
                    <a:pt x="736" y="583"/>
                  </a:lnTo>
                  <a:lnTo>
                    <a:pt x="744" y="600"/>
                  </a:lnTo>
                  <a:lnTo>
                    <a:pt x="754" y="615"/>
                  </a:lnTo>
                  <a:lnTo>
                    <a:pt x="769" y="626"/>
                  </a:lnTo>
                  <a:lnTo>
                    <a:pt x="787" y="634"/>
                  </a:lnTo>
                  <a:lnTo>
                    <a:pt x="806" y="637"/>
                  </a:lnTo>
                  <a:lnTo>
                    <a:pt x="825" y="634"/>
                  </a:lnTo>
                  <a:lnTo>
                    <a:pt x="843" y="626"/>
                  </a:lnTo>
                  <a:lnTo>
                    <a:pt x="858" y="615"/>
                  </a:lnTo>
                  <a:lnTo>
                    <a:pt x="870" y="600"/>
                  </a:lnTo>
                  <a:lnTo>
                    <a:pt x="877" y="583"/>
                  </a:lnTo>
                  <a:lnTo>
                    <a:pt x="879" y="563"/>
                  </a:lnTo>
                  <a:lnTo>
                    <a:pt x="877" y="544"/>
                  </a:lnTo>
                  <a:lnTo>
                    <a:pt x="870" y="527"/>
                  </a:lnTo>
                  <a:lnTo>
                    <a:pt x="858" y="512"/>
                  </a:lnTo>
                  <a:lnTo>
                    <a:pt x="843" y="500"/>
                  </a:lnTo>
                  <a:lnTo>
                    <a:pt x="825" y="493"/>
                  </a:lnTo>
                  <a:lnTo>
                    <a:pt x="806" y="490"/>
                  </a:lnTo>
                  <a:close/>
                  <a:moveTo>
                    <a:pt x="564" y="490"/>
                  </a:moveTo>
                  <a:lnTo>
                    <a:pt x="544" y="493"/>
                  </a:lnTo>
                  <a:lnTo>
                    <a:pt x="527" y="500"/>
                  </a:lnTo>
                  <a:lnTo>
                    <a:pt x="512" y="512"/>
                  </a:lnTo>
                  <a:lnTo>
                    <a:pt x="500" y="527"/>
                  </a:lnTo>
                  <a:lnTo>
                    <a:pt x="493" y="544"/>
                  </a:lnTo>
                  <a:lnTo>
                    <a:pt x="491" y="563"/>
                  </a:lnTo>
                  <a:lnTo>
                    <a:pt x="493" y="583"/>
                  </a:lnTo>
                  <a:lnTo>
                    <a:pt x="500" y="600"/>
                  </a:lnTo>
                  <a:lnTo>
                    <a:pt x="512" y="615"/>
                  </a:lnTo>
                  <a:lnTo>
                    <a:pt x="527" y="626"/>
                  </a:lnTo>
                  <a:lnTo>
                    <a:pt x="544" y="634"/>
                  </a:lnTo>
                  <a:lnTo>
                    <a:pt x="564" y="637"/>
                  </a:lnTo>
                  <a:lnTo>
                    <a:pt x="583" y="634"/>
                  </a:lnTo>
                  <a:lnTo>
                    <a:pt x="600" y="626"/>
                  </a:lnTo>
                  <a:lnTo>
                    <a:pt x="615" y="615"/>
                  </a:lnTo>
                  <a:lnTo>
                    <a:pt x="626" y="600"/>
                  </a:lnTo>
                  <a:lnTo>
                    <a:pt x="634" y="583"/>
                  </a:lnTo>
                  <a:lnTo>
                    <a:pt x="637" y="563"/>
                  </a:lnTo>
                  <a:lnTo>
                    <a:pt x="634" y="544"/>
                  </a:lnTo>
                  <a:lnTo>
                    <a:pt x="626" y="527"/>
                  </a:lnTo>
                  <a:lnTo>
                    <a:pt x="615" y="512"/>
                  </a:lnTo>
                  <a:lnTo>
                    <a:pt x="600" y="500"/>
                  </a:lnTo>
                  <a:lnTo>
                    <a:pt x="583" y="493"/>
                  </a:lnTo>
                  <a:lnTo>
                    <a:pt x="564" y="490"/>
                  </a:lnTo>
                  <a:close/>
                  <a:moveTo>
                    <a:pt x="321" y="490"/>
                  </a:moveTo>
                  <a:lnTo>
                    <a:pt x="302" y="493"/>
                  </a:lnTo>
                  <a:lnTo>
                    <a:pt x="284" y="500"/>
                  </a:lnTo>
                  <a:lnTo>
                    <a:pt x="269" y="512"/>
                  </a:lnTo>
                  <a:lnTo>
                    <a:pt x="258" y="527"/>
                  </a:lnTo>
                  <a:lnTo>
                    <a:pt x="251" y="544"/>
                  </a:lnTo>
                  <a:lnTo>
                    <a:pt x="248" y="563"/>
                  </a:lnTo>
                  <a:lnTo>
                    <a:pt x="251" y="583"/>
                  </a:lnTo>
                  <a:lnTo>
                    <a:pt x="258" y="600"/>
                  </a:lnTo>
                  <a:lnTo>
                    <a:pt x="269" y="615"/>
                  </a:lnTo>
                  <a:lnTo>
                    <a:pt x="284" y="626"/>
                  </a:lnTo>
                  <a:lnTo>
                    <a:pt x="302" y="634"/>
                  </a:lnTo>
                  <a:lnTo>
                    <a:pt x="321" y="637"/>
                  </a:lnTo>
                  <a:lnTo>
                    <a:pt x="340" y="634"/>
                  </a:lnTo>
                  <a:lnTo>
                    <a:pt x="358" y="626"/>
                  </a:lnTo>
                  <a:lnTo>
                    <a:pt x="372" y="615"/>
                  </a:lnTo>
                  <a:lnTo>
                    <a:pt x="384" y="600"/>
                  </a:lnTo>
                  <a:lnTo>
                    <a:pt x="391" y="583"/>
                  </a:lnTo>
                  <a:lnTo>
                    <a:pt x="394" y="563"/>
                  </a:lnTo>
                  <a:lnTo>
                    <a:pt x="391" y="544"/>
                  </a:lnTo>
                  <a:lnTo>
                    <a:pt x="384" y="527"/>
                  </a:lnTo>
                  <a:lnTo>
                    <a:pt x="372" y="512"/>
                  </a:lnTo>
                  <a:lnTo>
                    <a:pt x="358" y="500"/>
                  </a:lnTo>
                  <a:lnTo>
                    <a:pt x="340" y="493"/>
                  </a:lnTo>
                  <a:lnTo>
                    <a:pt x="321" y="490"/>
                  </a:lnTo>
                  <a:close/>
                  <a:moveTo>
                    <a:pt x="563" y="0"/>
                  </a:moveTo>
                  <a:lnTo>
                    <a:pt x="617" y="3"/>
                  </a:lnTo>
                  <a:lnTo>
                    <a:pt x="671" y="10"/>
                  </a:lnTo>
                  <a:lnTo>
                    <a:pt x="724" y="23"/>
                  </a:lnTo>
                  <a:lnTo>
                    <a:pt x="776" y="41"/>
                  </a:lnTo>
                  <a:lnTo>
                    <a:pt x="825" y="64"/>
                  </a:lnTo>
                  <a:lnTo>
                    <a:pt x="873" y="93"/>
                  </a:lnTo>
                  <a:lnTo>
                    <a:pt x="919" y="127"/>
                  </a:lnTo>
                  <a:lnTo>
                    <a:pt x="962" y="165"/>
                  </a:lnTo>
                  <a:lnTo>
                    <a:pt x="1001" y="208"/>
                  </a:lnTo>
                  <a:lnTo>
                    <a:pt x="1034" y="254"/>
                  </a:lnTo>
                  <a:lnTo>
                    <a:pt x="1062" y="301"/>
                  </a:lnTo>
                  <a:lnTo>
                    <a:pt x="1086" y="351"/>
                  </a:lnTo>
                  <a:lnTo>
                    <a:pt x="1104" y="403"/>
                  </a:lnTo>
                  <a:lnTo>
                    <a:pt x="1117" y="456"/>
                  </a:lnTo>
                  <a:lnTo>
                    <a:pt x="1125" y="510"/>
                  </a:lnTo>
                  <a:lnTo>
                    <a:pt x="1127" y="564"/>
                  </a:lnTo>
                  <a:lnTo>
                    <a:pt x="1125" y="618"/>
                  </a:lnTo>
                  <a:lnTo>
                    <a:pt x="1117" y="671"/>
                  </a:lnTo>
                  <a:lnTo>
                    <a:pt x="1105" y="724"/>
                  </a:lnTo>
                  <a:lnTo>
                    <a:pt x="1087" y="775"/>
                  </a:lnTo>
                  <a:lnTo>
                    <a:pt x="1063" y="826"/>
                  </a:lnTo>
                  <a:lnTo>
                    <a:pt x="1035" y="874"/>
                  </a:lnTo>
                  <a:lnTo>
                    <a:pt x="1001" y="920"/>
                  </a:lnTo>
                  <a:lnTo>
                    <a:pt x="963" y="963"/>
                  </a:lnTo>
                  <a:lnTo>
                    <a:pt x="922" y="1000"/>
                  </a:lnTo>
                  <a:lnTo>
                    <a:pt x="877" y="1033"/>
                  </a:lnTo>
                  <a:lnTo>
                    <a:pt x="832" y="1060"/>
                  </a:lnTo>
                  <a:lnTo>
                    <a:pt x="784" y="1083"/>
                  </a:lnTo>
                  <a:lnTo>
                    <a:pt x="734" y="1101"/>
                  </a:lnTo>
                  <a:lnTo>
                    <a:pt x="684" y="1115"/>
                  </a:lnTo>
                  <a:lnTo>
                    <a:pt x="632" y="1124"/>
                  </a:lnTo>
                  <a:lnTo>
                    <a:pt x="580" y="1128"/>
                  </a:lnTo>
                  <a:lnTo>
                    <a:pt x="528" y="1127"/>
                  </a:lnTo>
                  <a:lnTo>
                    <a:pt x="476" y="1120"/>
                  </a:lnTo>
                  <a:lnTo>
                    <a:pt x="425" y="1111"/>
                  </a:lnTo>
                  <a:lnTo>
                    <a:pt x="375" y="1095"/>
                  </a:lnTo>
                  <a:lnTo>
                    <a:pt x="326" y="1075"/>
                  </a:lnTo>
                  <a:lnTo>
                    <a:pt x="278" y="1051"/>
                  </a:lnTo>
                  <a:lnTo>
                    <a:pt x="277" y="1049"/>
                  </a:lnTo>
                  <a:lnTo>
                    <a:pt x="240" y="1074"/>
                  </a:lnTo>
                  <a:lnTo>
                    <a:pt x="203" y="1092"/>
                  </a:lnTo>
                  <a:lnTo>
                    <a:pt x="167" y="1106"/>
                  </a:lnTo>
                  <a:lnTo>
                    <a:pt x="131" y="1113"/>
                  </a:lnTo>
                  <a:lnTo>
                    <a:pt x="97" y="1117"/>
                  </a:lnTo>
                  <a:lnTo>
                    <a:pt x="66" y="1117"/>
                  </a:lnTo>
                  <a:lnTo>
                    <a:pt x="37" y="1115"/>
                  </a:lnTo>
                  <a:lnTo>
                    <a:pt x="27" y="1111"/>
                  </a:lnTo>
                  <a:lnTo>
                    <a:pt x="21" y="1105"/>
                  </a:lnTo>
                  <a:lnTo>
                    <a:pt x="19" y="1096"/>
                  </a:lnTo>
                  <a:lnTo>
                    <a:pt x="19" y="1088"/>
                  </a:lnTo>
                  <a:lnTo>
                    <a:pt x="23" y="1079"/>
                  </a:lnTo>
                  <a:lnTo>
                    <a:pt x="31" y="1073"/>
                  </a:lnTo>
                  <a:lnTo>
                    <a:pt x="58" y="1057"/>
                  </a:lnTo>
                  <a:lnTo>
                    <a:pt x="81" y="1037"/>
                  </a:lnTo>
                  <a:lnTo>
                    <a:pt x="103" y="1015"/>
                  </a:lnTo>
                  <a:lnTo>
                    <a:pt x="120" y="990"/>
                  </a:lnTo>
                  <a:lnTo>
                    <a:pt x="134" y="966"/>
                  </a:lnTo>
                  <a:lnTo>
                    <a:pt x="147" y="943"/>
                  </a:lnTo>
                  <a:lnTo>
                    <a:pt x="141" y="937"/>
                  </a:lnTo>
                  <a:lnTo>
                    <a:pt x="107" y="894"/>
                  </a:lnTo>
                  <a:lnTo>
                    <a:pt x="77" y="849"/>
                  </a:lnTo>
                  <a:lnTo>
                    <a:pt x="52" y="802"/>
                  </a:lnTo>
                  <a:lnTo>
                    <a:pt x="32" y="753"/>
                  </a:lnTo>
                  <a:lnTo>
                    <a:pt x="17" y="702"/>
                  </a:lnTo>
                  <a:lnTo>
                    <a:pt x="6" y="652"/>
                  </a:lnTo>
                  <a:lnTo>
                    <a:pt x="1" y="600"/>
                  </a:lnTo>
                  <a:lnTo>
                    <a:pt x="0" y="548"/>
                  </a:lnTo>
                  <a:lnTo>
                    <a:pt x="3" y="496"/>
                  </a:lnTo>
                  <a:lnTo>
                    <a:pt x="13" y="444"/>
                  </a:lnTo>
                  <a:lnTo>
                    <a:pt x="25" y="393"/>
                  </a:lnTo>
                  <a:lnTo>
                    <a:pt x="43" y="344"/>
                  </a:lnTo>
                  <a:lnTo>
                    <a:pt x="67" y="296"/>
                  </a:lnTo>
                  <a:lnTo>
                    <a:pt x="94" y="250"/>
                  </a:lnTo>
                  <a:lnTo>
                    <a:pt x="127" y="206"/>
                  </a:lnTo>
                  <a:lnTo>
                    <a:pt x="165" y="165"/>
                  </a:lnTo>
                  <a:lnTo>
                    <a:pt x="207" y="127"/>
                  </a:lnTo>
                  <a:lnTo>
                    <a:pt x="253" y="93"/>
                  </a:lnTo>
                  <a:lnTo>
                    <a:pt x="300" y="64"/>
                  </a:lnTo>
                  <a:lnTo>
                    <a:pt x="351" y="41"/>
                  </a:lnTo>
                  <a:lnTo>
                    <a:pt x="403" y="23"/>
                  </a:lnTo>
                  <a:lnTo>
                    <a:pt x="455" y="10"/>
                  </a:lnTo>
                  <a:lnTo>
                    <a:pt x="509" y="3"/>
                  </a:lnTo>
                  <a:lnTo>
                    <a:pt x="5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692" name="Shape 12692"/>
          <p:cNvGrpSpPr/>
          <p:nvPr/>
        </p:nvGrpSpPr>
        <p:grpSpPr>
          <a:xfrm>
            <a:off x="1402834" y="470298"/>
            <a:ext cx="232172" cy="230981"/>
            <a:chOff x="1831975" y="5237163"/>
            <a:chExt cx="309563" cy="307975"/>
          </a:xfrm>
        </p:grpSpPr>
        <p:sp>
          <p:nvSpPr>
            <p:cNvPr id="12693" name="Shape 12693"/>
            <p:cNvSpPr/>
            <p:nvPr/>
          </p:nvSpPr>
          <p:spPr>
            <a:xfrm>
              <a:off x="1933575" y="5522913"/>
              <a:ext cx="12700" cy="12700"/>
            </a:xfrm>
            <a:custGeom>
              <a:avLst/>
              <a:gdLst/>
              <a:ahLst/>
              <a:cxnLst/>
              <a:rect l="0" t="0" r="0" b="0"/>
              <a:pathLst>
                <a:path w="138" h="138" extrusionOk="0">
                  <a:moveTo>
                    <a:pt x="61" y="0"/>
                  </a:moveTo>
                  <a:lnTo>
                    <a:pt x="79" y="0"/>
                  </a:lnTo>
                  <a:lnTo>
                    <a:pt x="97" y="5"/>
                  </a:lnTo>
                  <a:lnTo>
                    <a:pt x="113" y="15"/>
                  </a:lnTo>
                  <a:lnTo>
                    <a:pt x="125" y="28"/>
                  </a:lnTo>
                  <a:lnTo>
                    <a:pt x="134" y="43"/>
                  </a:lnTo>
                  <a:lnTo>
                    <a:pt x="138" y="61"/>
                  </a:lnTo>
                  <a:lnTo>
                    <a:pt x="138" y="79"/>
                  </a:lnTo>
                  <a:lnTo>
                    <a:pt x="133" y="96"/>
                  </a:lnTo>
                  <a:lnTo>
                    <a:pt x="123" y="112"/>
                  </a:lnTo>
                  <a:lnTo>
                    <a:pt x="112" y="123"/>
                  </a:lnTo>
                  <a:lnTo>
                    <a:pt x="98" y="132"/>
                  </a:lnTo>
                  <a:lnTo>
                    <a:pt x="83" y="137"/>
                  </a:lnTo>
                  <a:lnTo>
                    <a:pt x="67" y="138"/>
                  </a:lnTo>
                  <a:lnTo>
                    <a:pt x="54" y="137"/>
                  </a:lnTo>
                  <a:lnTo>
                    <a:pt x="41" y="132"/>
                  </a:lnTo>
                  <a:lnTo>
                    <a:pt x="25" y="123"/>
                  </a:lnTo>
                  <a:lnTo>
                    <a:pt x="13" y="110"/>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4" name="Shape 12694"/>
            <p:cNvSpPr/>
            <p:nvPr/>
          </p:nvSpPr>
          <p:spPr>
            <a:xfrm>
              <a:off x="2025650" y="5522913"/>
              <a:ext cx="12700" cy="12700"/>
            </a:xfrm>
            <a:custGeom>
              <a:avLst/>
              <a:gdLst/>
              <a:ahLst/>
              <a:cxnLst/>
              <a:rect l="0" t="0" r="0" b="0"/>
              <a:pathLst>
                <a:path w="138" h="139" extrusionOk="0">
                  <a:moveTo>
                    <a:pt x="77" y="0"/>
                  </a:moveTo>
                  <a:lnTo>
                    <a:pt x="94" y="4"/>
                  </a:lnTo>
                  <a:lnTo>
                    <a:pt x="110" y="13"/>
                  </a:lnTo>
                  <a:lnTo>
                    <a:pt x="123" y="25"/>
                  </a:lnTo>
                  <a:lnTo>
                    <a:pt x="133" y="41"/>
                  </a:lnTo>
                  <a:lnTo>
                    <a:pt x="138" y="59"/>
                  </a:lnTo>
                  <a:lnTo>
                    <a:pt x="138" y="76"/>
                  </a:lnTo>
                  <a:lnTo>
                    <a:pt x="134" y="94"/>
                  </a:lnTo>
                  <a:lnTo>
                    <a:pt x="126" y="110"/>
                  </a:lnTo>
                  <a:lnTo>
                    <a:pt x="114" y="123"/>
                  </a:lnTo>
                  <a:lnTo>
                    <a:pt x="98" y="133"/>
                  </a:lnTo>
                  <a:lnTo>
                    <a:pt x="83" y="138"/>
                  </a:lnTo>
                  <a:lnTo>
                    <a:pt x="68" y="139"/>
                  </a:lnTo>
                  <a:lnTo>
                    <a:pt x="53" y="137"/>
                  </a:lnTo>
                  <a:lnTo>
                    <a:pt x="38" y="132"/>
                  </a:lnTo>
                  <a:lnTo>
                    <a:pt x="26" y="123"/>
                  </a:lnTo>
                  <a:lnTo>
                    <a:pt x="14" y="112"/>
                  </a:lnTo>
                  <a:lnTo>
                    <a:pt x="5" y="97"/>
                  </a:lnTo>
                  <a:lnTo>
                    <a:pt x="0" y="79"/>
                  </a:lnTo>
                  <a:lnTo>
                    <a:pt x="0" y="61"/>
                  </a:lnTo>
                  <a:lnTo>
                    <a:pt x="4" y="44"/>
                  </a:lnTo>
                  <a:lnTo>
                    <a:pt x="12" y="29"/>
                  </a:lnTo>
                  <a:lnTo>
                    <a:pt x="26" y="15"/>
                  </a:lnTo>
                  <a:lnTo>
                    <a:pt x="41" y="6"/>
                  </a:lnTo>
                  <a:lnTo>
                    <a:pt x="59" y="1"/>
                  </a:lnTo>
                  <a:lnTo>
                    <a:pt x="7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5" name="Shape 12695"/>
            <p:cNvSpPr/>
            <p:nvPr/>
          </p:nvSpPr>
          <p:spPr>
            <a:xfrm>
              <a:off x="1881188" y="5360988"/>
              <a:ext cx="12700" cy="12700"/>
            </a:xfrm>
            <a:custGeom>
              <a:avLst/>
              <a:gdLst/>
              <a:ahLst/>
              <a:cxnLst/>
              <a:rect l="0" t="0" r="0" b="0"/>
              <a:pathLst>
                <a:path w="140" h="139" extrusionOk="0">
                  <a:moveTo>
                    <a:pt x="71" y="0"/>
                  </a:moveTo>
                  <a:lnTo>
                    <a:pt x="88" y="2"/>
                  </a:lnTo>
                  <a:lnTo>
                    <a:pt x="105" y="9"/>
                  </a:lnTo>
                  <a:lnTo>
                    <a:pt x="120" y="21"/>
                  </a:lnTo>
                  <a:lnTo>
                    <a:pt x="131" y="35"/>
                  </a:lnTo>
                  <a:lnTo>
                    <a:pt x="137" y="51"/>
                  </a:lnTo>
                  <a:lnTo>
                    <a:pt x="140" y="70"/>
                  </a:lnTo>
                  <a:lnTo>
                    <a:pt x="137" y="87"/>
                  </a:lnTo>
                  <a:lnTo>
                    <a:pt x="130" y="104"/>
                  </a:lnTo>
                  <a:lnTo>
                    <a:pt x="118" y="119"/>
                  </a:lnTo>
                  <a:lnTo>
                    <a:pt x="104" y="130"/>
                  </a:lnTo>
                  <a:lnTo>
                    <a:pt x="87" y="137"/>
                  </a:lnTo>
                  <a:lnTo>
                    <a:pt x="69" y="139"/>
                  </a:lnTo>
                  <a:lnTo>
                    <a:pt x="52" y="136"/>
                  </a:lnTo>
                  <a:lnTo>
                    <a:pt x="36" y="129"/>
                  </a:lnTo>
                  <a:lnTo>
                    <a:pt x="20" y="118"/>
                  </a:lnTo>
                  <a:lnTo>
                    <a:pt x="9" y="103"/>
                  </a:lnTo>
                  <a:lnTo>
                    <a:pt x="3" y="87"/>
                  </a:lnTo>
                  <a:lnTo>
                    <a:pt x="0" y="70"/>
                  </a:lnTo>
                  <a:lnTo>
                    <a:pt x="3" y="51"/>
                  </a:lnTo>
                  <a:lnTo>
                    <a:pt x="10" y="34"/>
                  </a:lnTo>
                  <a:lnTo>
                    <a:pt x="23" y="20"/>
                  </a:lnTo>
                  <a:lnTo>
                    <a:pt x="37" y="9"/>
                  </a:lnTo>
                  <a:lnTo>
                    <a:pt x="53" y="2"/>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6" name="Shape 12696"/>
            <p:cNvSpPr/>
            <p:nvPr/>
          </p:nvSpPr>
          <p:spPr>
            <a:xfrm>
              <a:off x="1979613" y="5532438"/>
              <a:ext cx="12700" cy="12700"/>
            </a:xfrm>
            <a:custGeom>
              <a:avLst/>
              <a:gdLst/>
              <a:ahLst/>
              <a:cxnLst/>
              <a:rect l="0" t="0" r="0" b="0"/>
              <a:pathLst>
                <a:path w="139" h="139" extrusionOk="0">
                  <a:moveTo>
                    <a:pt x="69" y="0"/>
                  </a:moveTo>
                  <a:lnTo>
                    <a:pt x="89" y="2"/>
                  </a:lnTo>
                  <a:lnTo>
                    <a:pt x="105" y="9"/>
                  </a:lnTo>
                  <a:lnTo>
                    <a:pt x="119" y="20"/>
                  </a:lnTo>
                  <a:lnTo>
                    <a:pt x="130" y="34"/>
                  </a:lnTo>
                  <a:lnTo>
                    <a:pt x="137" y="51"/>
                  </a:lnTo>
                  <a:lnTo>
                    <a:pt x="139" y="69"/>
                  </a:lnTo>
                  <a:lnTo>
                    <a:pt x="137" y="87"/>
                  </a:lnTo>
                  <a:lnTo>
                    <a:pt x="130" y="105"/>
                  </a:lnTo>
                  <a:lnTo>
                    <a:pt x="119" y="119"/>
                  </a:lnTo>
                  <a:lnTo>
                    <a:pt x="105" y="130"/>
                  </a:lnTo>
                  <a:lnTo>
                    <a:pt x="89" y="137"/>
                  </a:lnTo>
                  <a:lnTo>
                    <a:pt x="69" y="139"/>
                  </a:lnTo>
                  <a:lnTo>
                    <a:pt x="68" y="139"/>
                  </a:lnTo>
                  <a:lnTo>
                    <a:pt x="50" y="136"/>
                  </a:lnTo>
                  <a:lnTo>
                    <a:pt x="33" y="129"/>
                  </a:lnTo>
                  <a:lnTo>
                    <a:pt x="20" y="118"/>
                  </a:lnTo>
                  <a:lnTo>
                    <a:pt x="9" y="105"/>
                  </a:lnTo>
                  <a:lnTo>
                    <a:pt x="2" y="87"/>
                  </a:lnTo>
                  <a:lnTo>
                    <a:pt x="0" y="69"/>
                  </a:lnTo>
                  <a:lnTo>
                    <a:pt x="2" y="51"/>
                  </a:lnTo>
                  <a:lnTo>
                    <a:pt x="9" y="34"/>
                  </a:lnTo>
                  <a:lnTo>
                    <a:pt x="20" y="20"/>
                  </a:lnTo>
                  <a:lnTo>
                    <a:pt x="34" y="9"/>
                  </a:lnTo>
                  <a:lnTo>
                    <a:pt x="51" y="2"/>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7" name="Shape 12697"/>
            <p:cNvSpPr/>
            <p:nvPr/>
          </p:nvSpPr>
          <p:spPr>
            <a:xfrm>
              <a:off x="2046288" y="5326063"/>
              <a:ext cx="12700" cy="12700"/>
            </a:xfrm>
            <a:custGeom>
              <a:avLst/>
              <a:gdLst/>
              <a:ahLst/>
              <a:cxnLst/>
              <a:rect l="0" t="0" r="0" b="0"/>
              <a:pathLst>
                <a:path w="138" h="139" extrusionOk="0">
                  <a:moveTo>
                    <a:pt x="76" y="0"/>
                  </a:moveTo>
                  <a:lnTo>
                    <a:pt x="94" y="4"/>
                  </a:lnTo>
                  <a:lnTo>
                    <a:pt x="110" y="12"/>
                  </a:lnTo>
                  <a:lnTo>
                    <a:pt x="124" y="25"/>
                  </a:lnTo>
                  <a:lnTo>
                    <a:pt x="133" y="42"/>
                  </a:lnTo>
                  <a:lnTo>
                    <a:pt x="137" y="59"/>
                  </a:lnTo>
                  <a:lnTo>
                    <a:pt x="138" y="76"/>
                  </a:lnTo>
                  <a:lnTo>
                    <a:pt x="134" y="94"/>
                  </a:lnTo>
                  <a:lnTo>
                    <a:pt x="125" y="110"/>
                  </a:lnTo>
                  <a:lnTo>
                    <a:pt x="113" y="123"/>
                  </a:lnTo>
                  <a:lnTo>
                    <a:pt x="99" y="131"/>
                  </a:lnTo>
                  <a:lnTo>
                    <a:pt x="84" y="138"/>
                  </a:lnTo>
                  <a:lnTo>
                    <a:pt x="68" y="139"/>
                  </a:lnTo>
                  <a:lnTo>
                    <a:pt x="54" y="137"/>
                  </a:lnTo>
                  <a:lnTo>
                    <a:pt x="41" y="133"/>
                  </a:lnTo>
                  <a:lnTo>
                    <a:pt x="28" y="125"/>
                  </a:lnTo>
                  <a:lnTo>
                    <a:pt x="14" y="112"/>
                  </a:lnTo>
                  <a:lnTo>
                    <a:pt x="5" y="96"/>
                  </a:lnTo>
                  <a:lnTo>
                    <a:pt x="0" y="80"/>
                  </a:lnTo>
                  <a:lnTo>
                    <a:pt x="0" y="62"/>
                  </a:lnTo>
                  <a:lnTo>
                    <a:pt x="4" y="44"/>
                  </a:lnTo>
                  <a:lnTo>
                    <a:pt x="12" y="27"/>
                  </a:lnTo>
                  <a:lnTo>
                    <a:pt x="26" y="14"/>
                  </a:lnTo>
                  <a:lnTo>
                    <a:pt x="42" y="5"/>
                  </a:lnTo>
                  <a:lnTo>
                    <a:pt x="59" y="0"/>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8" name="Shape 12698"/>
            <p:cNvSpPr/>
            <p:nvPr/>
          </p:nvSpPr>
          <p:spPr>
            <a:xfrm>
              <a:off x="1866900" y="5407025"/>
              <a:ext cx="12700" cy="12700"/>
            </a:xfrm>
            <a:custGeom>
              <a:avLst/>
              <a:gdLst/>
              <a:ahLst/>
              <a:cxnLst/>
              <a:rect l="0" t="0" r="0" b="0"/>
              <a:pathLst>
                <a:path w="138" h="141" extrusionOk="0">
                  <a:moveTo>
                    <a:pt x="76" y="0"/>
                  </a:moveTo>
                  <a:lnTo>
                    <a:pt x="94" y="4"/>
                  </a:lnTo>
                  <a:lnTo>
                    <a:pt x="110" y="13"/>
                  </a:lnTo>
                  <a:lnTo>
                    <a:pt x="123" y="25"/>
                  </a:lnTo>
                  <a:lnTo>
                    <a:pt x="132" y="40"/>
                  </a:lnTo>
                  <a:lnTo>
                    <a:pt x="137" y="57"/>
                  </a:lnTo>
                  <a:lnTo>
                    <a:pt x="138" y="76"/>
                  </a:lnTo>
                  <a:lnTo>
                    <a:pt x="138" y="78"/>
                  </a:lnTo>
                  <a:lnTo>
                    <a:pt x="133" y="95"/>
                  </a:lnTo>
                  <a:lnTo>
                    <a:pt x="126" y="111"/>
                  </a:lnTo>
                  <a:lnTo>
                    <a:pt x="114" y="123"/>
                  </a:lnTo>
                  <a:lnTo>
                    <a:pt x="101" y="133"/>
                  </a:lnTo>
                  <a:lnTo>
                    <a:pt x="85" y="139"/>
                  </a:lnTo>
                  <a:lnTo>
                    <a:pt x="68" y="141"/>
                  </a:lnTo>
                  <a:lnTo>
                    <a:pt x="65" y="140"/>
                  </a:lnTo>
                  <a:lnTo>
                    <a:pt x="62" y="140"/>
                  </a:lnTo>
                  <a:lnTo>
                    <a:pt x="43" y="136"/>
                  </a:lnTo>
                  <a:lnTo>
                    <a:pt x="28" y="127"/>
                  </a:lnTo>
                  <a:lnTo>
                    <a:pt x="15" y="115"/>
                  </a:lnTo>
                  <a:lnTo>
                    <a:pt x="6" y="99"/>
                  </a:lnTo>
                  <a:lnTo>
                    <a:pt x="1" y="82"/>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699" name="Shape 12699"/>
            <p:cNvSpPr/>
            <p:nvPr/>
          </p:nvSpPr>
          <p:spPr>
            <a:xfrm>
              <a:off x="2092325" y="5407025"/>
              <a:ext cx="12700" cy="12700"/>
            </a:xfrm>
            <a:custGeom>
              <a:avLst/>
              <a:gdLst/>
              <a:ahLst/>
              <a:cxnLst/>
              <a:rect l="0" t="0" r="0" b="0"/>
              <a:pathLst>
                <a:path w="137" h="139" extrusionOk="0">
                  <a:moveTo>
                    <a:pt x="62" y="0"/>
                  </a:moveTo>
                  <a:lnTo>
                    <a:pt x="80" y="0"/>
                  </a:lnTo>
                  <a:lnTo>
                    <a:pt x="97" y="5"/>
                  </a:lnTo>
                  <a:lnTo>
                    <a:pt x="112" y="15"/>
                  </a:lnTo>
                  <a:lnTo>
                    <a:pt x="124" y="28"/>
                  </a:lnTo>
                  <a:lnTo>
                    <a:pt x="133" y="43"/>
                  </a:lnTo>
                  <a:lnTo>
                    <a:pt x="137" y="62"/>
                  </a:lnTo>
                  <a:lnTo>
                    <a:pt x="137" y="80"/>
                  </a:lnTo>
                  <a:lnTo>
                    <a:pt x="131" y="97"/>
                  </a:lnTo>
                  <a:lnTo>
                    <a:pt x="122" y="113"/>
                  </a:lnTo>
                  <a:lnTo>
                    <a:pt x="109" y="125"/>
                  </a:lnTo>
                  <a:lnTo>
                    <a:pt x="94" y="134"/>
                  </a:lnTo>
                  <a:lnTo>
                    <a:pt x="76" y="138"/>
                  </a:lnTo>
                  <a:lnTo>
                    <a:pt x="71" y="139"/>
                  </a:lnTo>
                  <a:lnTo>
                    <a:pt x="67" y="139"/>
                  </a:lnTo>
                  <a:lnTo>
                    <a:pt x="50" y="137"/>
                  </a:lnTo>
                  <a:lnTo>
                    <a:pt x="35" y="131"/>
                  </a:lnTo>
                  <a:lnTo>
                    <a:pt x="22" y="121"/>
                  </a:lnTo>
                  <a:lnTo>
                    <a:pt x="11" y="108"/>
                  </a:lnTo>
                  <a:lnTo>
                    <a:pt x="4" y="93"/>
                  </a:lnTo>
                  <a:lnTo>
                    <a:pt x="0" y="76"/>
                  </a:lnTo>
                  <a:lnTo>
                    <a:pt x="0" y="57"/>
                  </a:lnTo>
                  <a:lnTo>
                    <a:pt x="5" y="40"/>
                  </a:lnTo>
                  <a:lnTo>
                    <a:pt x="15" y="25"/>
                  </a:lnTo>
                  <a:lnTo>
                    <a:pt x="28" y="13"/>
                  </a:lnTo>
                  <a:lnTo>
                    <a:pt x="43"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0" name="Shape 12700"/>
            <p:cNvSpPr/>
            <p:nvPr/>
          </p:nvSpPr>
          <p:spPr>
            <a:xfrm>
              <a:off x="2078038" y="5360988"/>
              <a:ext cx="12700" cy="14287"/>
            </a:xfrm>
            <a:custGeom>
              <a:avLst/>
              <a:gdLst/>
              <a:ahLst/>
              <a:cxnLst/>
              <a:rect l="0" t="0" r="0" b="0"/>
              <a:pathLst>
                <a:path w="139" h="139" extrusionOk="0">
                  <a:moveTo>
                    <a:pt x="69" y="0"/>
                  </a:moveTo>
                  <a:lnTo>
                    <a:pt x="87" y="3"/>
                  </a:lnTo>
                  <a:lnTo>
                    <a:pt x="103" y="9"/>
                  </a:lnTo>
                  <a:lnTo>
                    <a:pt x="117" y="20"/>
                  </a:lnTo>
                  <a:lnTo>
                    <a:pt x="130" y="35"/>
                  </a:lnTo>
                  <a:lnTo>
                    <a:pt x="136" y="52"/>
                  </a:lnTo>
                  <a:lnTo>
                    <a:pt x="139" y="71"/>
                  </a:lnTo>
                  <a:lnTo>
                    <a:pt x="136" y="88"/>
                  </a:lnTo>
                  <a:lnTo>
                    <a:pt x="129" y="104"/>
                  </a:lnTo>
                  <a:lnTo>
                    <a:pt x="118" y="119"/>
                  </a:lnTo>
                  <a:lnTo>
                    <a:pt x="103" y="130"/>
                  </a:lnTo>
                  <a:lnTo>
                    <a:pt x="85" y="137"/>
                  </a:lnTo>
                  <a:lnTo>
                    <a:pt x="67" y="139"/>
                  </a:lnTo>
                  <a:lnTo>
                    <a:pt x="50" y="137"/>
                  </a:lnTo>
                  <a:lnTo>
                    <a:pt x="34" y="130"/>
                  </a:lnTo>
                  <a:lnTo>
                    <a:pt x="20" y="119"/>
                  </a:lnTo>
                  <a:lnTo>
                    <a:pt x="9" y="104"/>
                  </a:lnTo>
                  <a:lnTo>
                    <a:pt x="2" y="87"/>
                  </a:lnTo>
                  <a:lnTo>
                    <a:pt x="0" y="69"/>
                  </a:lnTo>
                  <a:lnTo>
                    <a:pt x="2" y="51"/>
                  </a:lnTo>
                  <a:lnTo>
                    <a:pt x="9" y="35"/>
                  </a:lnTo>
                  <a:lnTo>
                    <a:pt x="20" y="20"/>
                  </a:lnTo>
                  <a:lnTo>
                    <a:pt x="35" y="9"/>
                  </a:lnTo>
                  <a:lnTo>
                    <a:pt x="52" y="2"/>
                  </a:lnTo>
                  <a:lnTo>
                    <a:pt x="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1" name="Shape 12701"/>
            <p:cNvSpPr/>
            <p:nvPr/>
          </p:nvSpPr>
          <p:spPr>
            <a:xfrm>
              <a:off x="1912938" y="5326063"/>
              <a:ext cx="12700" cy="12700"/>
            </a:xfrm>
            <a:custGeom>
              <a:avLst/>
              <a:gdLst/>
              <a:ahLst/>
              <a:cxnLst/>
              <a:rect l="0" t="0" r="0" b="0"/>
              <a:pathLst>
                <a:path w="139" h="140" extrusionOk="0">
                  <a:moveTo>
                    <a:pt x="62" y="0"/>
                  </a:moveTo>
                  <a:lnTo>
                    <a:pt x="80" y="0"/>
                  </a:lnTo>
                  <a:lnTo>
                    <a:pt x="97" y="5"/>
                  </a:lnTo>
                  <a:lnTo>
                    <a:pt x="112" y="15"/>
                  </a:lnTo>
                  <a:lnTo>
                    <a:pt x="126" y="28"/>
                  </a:lnTo>
                  <a:lnTo>
                    <a:pt x="135" y="46"/>
                  </a:lnTo>
                  <a:lnTo>
                    <a:pt x="139" y="63"/>
                  </a:lnTo>
                  <a:lnTo>
                    <a:pt x="138" y="81"/>
                  </a:lnTo>
                  <a:lnTo>
                    <a:pt x="133" y="98"/>
                  </a:lnTo>
                  <a:lnTo>
                    <a:pt x="124" y="113"/>
                  </a:lnTo>
                  <a:lnTo>
                    <a:pt x="110" y="126"/>
                  </a:lnTo>
                  <a:lnTo>
                    <a:pt x="96" y="133"/>
                  </a:lnTo>
                  <a:lnTo>
                    <a:pt x="82" y="139"/>
                  </a:lnTo>
                  <a:lnTo>
                    <a:pt x="68" y="140"/>
                  </a:lnTo>
                  <a:lnTo>
                    <a:pt x="52" y="138"/>
                  </a:lnTo>
                  <a:lnTo>
                    <a:pt x="38" y="131"/>
                  </a:lnTo>
                  <a:lnTo>
                    <a:pt x="24" y="122"/>
                  </a:lnTo>
                  <a:lnTo>
                    <a:pt x="13" y="110"/>
                  </a:lnTo>
                  <a:lnTo>
                    <a:pt x="4" y="94"/>
                  </a:lnTo>
                  <a:lnTo>
                    <a:pt x="0" y="76"/>
                  </a:lnTo>
                  <a:lnTo>
                    <a:pt x="1" y="58"/>
                  </a:lnTo>
                  <a:lnTo>
                    <a:pt x="6" y="41"/>
                  </a:lnTo>
                  <a:lnTo>
                    <a:pt x="15" y="25"/>
                  </a:lnTo>
                  <a:lnTo>
                    <a:pt x="28" y="12"/>
                  </a:lnTo>
                  <a:lnTo>
                    <a:pt x="45"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2" name="Shape 12702"/>
            <p:cNvSpPr/>
            <p:nvPr/>
          </p:nvSpPr>
          <p:spPr>
            <a:xfrm>
              <a:off x="1831975" y="5492750"/>
              <a:ext cx="84138" cy="38100"/>
            </a:xfrm>
            <a:custGeom>
              <a:avLst/>
              <a:gdLst/>
              <a:ahLst/>
              <a:cxnLst/>
              <a:rect l="0" t="0" r="0" b="0"/>
              <a:pathLst>
                <a:path w="899" h="418" extrusionOk="0">
                  <a:moveTo>
                    <a:pt x="292" y="0"/>
                  </a:moveTo>
                  <a:lnTo>
                    <a:pt x="378" y="270"/>
                  </a:lnTo>
                  <a:lnTo>
                    <a:pt x="389" y="306"/>
                  </a:lnTo>
                  <a:lnTo>
                    <a:pt x="427" y="198"/>
                  </a:lnTo>
                  <a:lnTo>
                    <a:pt x="412" y="175"/>
                  </a:lnTo>
                  <a:lnTo>
                    <a:pt x="401" y="156"/>
                  </a:lnTo>
                  <a:lnTo>
                    <a:pt x="394" y="138"/>
                  </a:lnTo>
                  <a:lnTo>
                    <a:pt x="391" y="124"/>
                  </a:lnTo>
                  <a:lnTo>
                    <a:pt x="390" y="110"/>
                  </a:lnTo>
                  <a:lnTo>
                    <a:pt x="392" y="100"/>
                  </a:lnTo>
                  <a:lnTo>
                    <a:pt x="397" y="92"/>
                  </a:lnTo>
                  <a:lnTo>
                    <a:pt x="402" y="85"/>
                  </a:lnTo>
                  <a:lnTo>
                    <a:pt x="409" y="80"/>
                  </a:lnTo>
                  <a:lnTo>
                    <a:pt x="417" y="76"/>
                  </a:lnTo>
                  <a:lnTo>
                    <a:pt x="425" y="73"/>
                  </a:lnTo>
                  <a:lnTo>
                    <a:pt x="433" y="72"/>
                  </a:lnTo>
                  <a:lnTo>
                    <a:pt x="439" y="71"/>
                  </a:lnTo>
                  <a:lnTo>
                    <a:pt x="445" y="70"/>
                  </a:lnTo>
                  <a:lnTo>
                    <a:pt x="449" y="70"/>
                  </a:lnTo>
                  <a:lnTo>
                    <a:pt x="454" y="70"/>
                  </a:lnTo>
                  <a:lnTo>
                    <a:pt x="459" y="71"/>
                  </a:lnTo>
                  <a:lnTo>
                    <a:pt x="466" y="72"/>
                  </a:lnTo>
                  <a:lnTo>
                    <a:pt x="474" y="73"/>
                  </a:lnTo>
                  <a:lnTo>
                    <a:pt x="482" y="76"/>
                  </a:lnTo>
                  <a:lnTo>
                    <a:pt x="489" y="80"/>
                  </a:lnTo>
                  <a:lnTo>
                    <a:pt x="496" y="85"/>
                  </a:lnTo>
                  <a:lnTo>
                    <a:pt x="502" y="92"/>
                  </a:lnTo>
                  <a:lnTo>
                    <a:pt x="506" y="100"/>
                  </a:lnTo>
                  <a:lnTo>
                    <a:pt x="508" y="110"/>
                  </a:lnTo>
                  <a:lnTo>
                    <a:pt x="508" y="124"/>
                  </a:lnTo>
                  <a:lnTo>
                    <a:pt x="505" y="138"/>
                  </a:lnTo>
                  <a:lnTo>
                    <a:pt x="498" y="156"/>
                  </a:lnTo>
                  <a:lnTo>
                    <a:pt x="487" y="175"/>
                  </a:lnTo>
                  <a:lnTo>
                    <a:pt x="472" y="198"/>
                  </a:lnTo>
                  <a:lnTo>
                    <a:pt x="510" y="306"/>
                  </a:lnTo>
                  <a:lnTo>
                    <a:pt x="521" y="270"/>
                  </a:lnTo>
                  <a:lnTo>
                    <a:pt x="606" y="0"/>
                  </a:lnTo>
                  <a:lnTo>
                    <a:pt x="608" y="1"/>
                  </a:lnTo>
                  <a:lnTo>
                    <a:pt x="614" y="5"/>
                  </a:lnTo>
                  <a:lnTo>
                    <a:pt x="623" y="10"/>
                  </a:lnTo>
                  <a:lnTo>
                    <a:pt x="636" y="19"/>
                  </a:lnTo>
                  <a:lnTo>
                    <a:pt x="653" y="28"/>
                  </a:lnTo>
                  <a:lnTo>
                    <a:pt x="673" y="38"/>
                  </a:lnTo>
                  <a:lnTo>
                    <a:pt x="695" y="49"/>
                  </a:lnTo>
                  <a:lnTo>
                    <a:pt x="721" y="61"/>
                  </a:lnTo>
                  <a:lnTo>
                    <a:pt x="750" y="73"/>
                  </a:lnTo>
                  <a:lnTo>
                    <a:pt x="783" y="86"/>
                  </a:lnTo>
                  <a:lnTo>
                    <a:pt x="810" y="98"/>
                  </a:lnTo>
                  <a:lnTo>
                    <a:pt x="833" y="112"/>
                  </a:lnTo>
                  <a:lnTo>
                    <a:pt x="851" y="130"/>
                  </a:lnTo>
                  <a:lnTo>
                    <a:pt x="865" y="150"/>
                  </a:lnTo>
                  <a:lnTo>
                    <a:pt x="876" y="172"/>
                  </a:lnTo>
                  <a:lnTo>
                    <a:pt x="884" y="198"/>
                  </a:lnTo>
                  <a:lnTo>
                    <a:pt x="890" y="227"/>
                  </a:lnTo>
                  <a:lnTo>
                    <a:pt x="894" y="258"/>
                  </a:lnTo>
                  <a:lnTo>
                    <a:pt x="896" y="293"/>
                  </a:lnTo>
                  <a:lnTo>
                    <a:pt x="897" y="332"/>
                  </a:lnTo>
                  <a:lnTo>
                    <a:pt x="898" y="373"/>
                  </a:lnTo>
                  <a:lnTo>
                    <a:pt x="899" y="418"/>
                  </a:lnTo>
                  <a:lnTo>
                    <a:pt x="0" y="418"/>
                  </a:lnTo>
                  <a:lnTo>
                    <a:pt x="1" y="373"/>
                  </a:lnTo>
                  <a:lnTo>
                    <a:pt x="1" y="332"/>
                  </a:lnTo>
                  <a:lnTo>
                    <a:pt x="2" y="293"/>
                  </a:lnTo>
                  <a:lnTo>
                    <a:pt x="4" y="258"/>
                  </a:lnTo>
                  <a:lnTo>
                    <a:pt x="8" y="227"/>
                  </a:lnTo>
                  <a:lnTo>
                    <a:pt x="13" y="198"/>
                  </a:lnTo>
                  <a:lnTo>
                    <a:pt x="21" y="172"/>
                  </a:lnTo>
                  <a:lnTo>
                    <a:pt x="32" y="150"/>
                  </a:lnTo>
                  <a:lnTo>
                    <a:pt x="47" y="130"/>
                  </a:lnTo>
                  <a:lnTo>
                    <a:pt x="65" y="112"/>
                  </a:lnTo>
                  <a:lnTo>
                    <a:pt x="88" y="98"/>
                  </a:lnTo>
                  <a:lnTo>
                    <a:pt x="117" y="86"/>
                  </a:lnTo>
                  <a:lnTo>
                    <a:pt x="148" y="73"/>
                  </a:lnTo>
                  <a:lnTo>
                    <a:pt x="177" y="61"/>
                  </a:lnTo>
                  <a:lnTo>
                    <a:pt x="203" y="49"/>
                  </a:lnTo>
                  <a:lnTo>
                    <a:pt x="226" y="38"/>
                  </a:lnTo>
                  <a:lnTo>
                    <a:pt x="245" y="28"/>
                  </a:lnTo>
                  <a:lnTo>
                    <a:pt x="262" y="19"/>
                  </a:lnTo>
                  <a:lnTo>
                    <a:pt x="275" y="10"/>
                  </a:lnTo>
                  <a:lnTo>
                    <a:pt x="284" y="5"/>
                  </a:lnTo>
                  <a:lnTo>
                    <a:pt x="290" y="1"/>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3" name="Shape 12703"/>
            <p:cNvSpPr/>
            <p:nvPr/>
          </p:nvSpPr>
          <p:spPr>
            <a:xfrm>
              <a:off x="1851025" y="5434013"/>
              <a:ext cx="44450" cy="58737"/>
            </a:xfrm>
            <a:custGeom>
              <a:avLst/>
              <a:gdLst/>
              <a:ahLst/>
              <a:cxnLst/>
              <a:rect l="0" t="0" r="0" b="0"/>
              <a:pathLst>
                <a:path w="472" h="634" extrusionOk="0">
                  <a:moveTo>
                    <a:pt x="250" y="0"/>
                  </a:moveTo>
                  <a:lnTo>
                    <a:pt x="275" y="3"/>
                  </a:lnTo>
                  <a:lnTo>
                    <a:pt x="298" y="8"/>
                  </a:lnTo>
                  <a:lnTo>
                    <a:pt x="318" y="16"/>
                  </a:lnTo>
                  <a:lnTo>
                    <a:pt x="335" y="26"/>
                  </a:lnTo>
                  <a:lnTo>
                    <a:pt x="354" y="37"/>
                  </a:lnTo>
                  <a:lnTo>
                    <a:pt x="368" y="49"/>
                  </a:lnTo>
                  <a:lnTo>
                    <a:pt x="379" y="60"/>
                  </a:lnTo>
                  <a:lnTo>
                    <a:pt x="386" y="69"/>
                  </a:lnTo>
                  <a:lnTo>
                    <a:pt x="390" y="75"/>
                  </a:lnTo>
                  <a:lnTo>
                    <a:pt x="391" y="77"/>
                  </a:lnTo>
                  <a:lnTo>
                    <a:pt x="392" y="78"/>
                  </a:lnTo>
                  <a:lnTo>
                    <a:pt x="395" y="78"/>
                  </a:lnTo>
                  <a:lnTo>
                    <a:pt x="399" y="79"/>
                  </a:lnTo>
                  <a:lnTo>
                    <a:pt x="405" y="81"/>
                  </a:lnTo>
                  <a:lnTo>
                    <a:pt x="412" y="85"/>
                  </a:lnTo>
                  <a:lnTo>
                    <a:pt x="419" y="89"/>
                  </a:lnTo>
                  <a:lnTo>
                    <a:pt x="426" y="96"/>
                  </a:lnTo>
                  <a:lnTo>
                    <a:pt x="433" y="104"/>
                  </a:lnTo>
                  <a:lnTo>
                    <a:pt x="440" y="115"/>
                  </a:lnTo>
                  <a:lnTo>
                    <a:pt x="447" y="129"/>
                  </a:lnTo>
                  <a:lnTo>
                    <a:pt x="452" y="144"/>
                  </a:lnTo>
                  <a:lnTo>
                    <a:pt x="456" y="163"/>
                  </a:lnTo>
                  <a:lnTo>
                    <a:pt x="458" y="185"/>
                  </a:lnTo>
                  <a:lnTo>
                    <a:pt x="459" y="210"/>
                  </a:lnTo>
                  <a:lnTo>
                    <a:pt x="457" y="240"/>
                  </a:lnTo>
                  <a:lnTo>
                    <a:pt x="452" y="273"/>
                  </a:lnTo>
                  <a:lnTo>
                    <a:pt x="444" y="302"/>
                  </a:lnTo>
                  <a:lnTo>
                    <a:pt x="450" y="303"/>
                  </a:lnTo>
                  <a:lnTo>
                    <a:pt x="456" y="304"/>
                  </a:lnTo>
                  <a:lnTo>
                    <a:pt x="462" y="307"/>
                  </a:lnTo>
                  <a:lnTo>
                    <a:pt x="466" y="312"/>
                  </a:lnTo>
                  <a:lnTo>
                    <a:pt x="470" y="320"/>
                  </a:lnTo>
                  <a:lnTo>
                    <a:pt x="472" y="331"/>
                  </a:lnTo>
                  <a:lnTo>
                    <a:pt x="472" y="345"/>
                  </a:lnTo>
                  <a:lnTo>
                    <a:pt x="469" y="363"/>
                  </a:lnTo>
                  <a:lnTo>
                    <a:pt x="464" y="385"/>
                  </a:lnTo>
                  <a:lnTo>
                    <a:pt x="456" y="408"/>
                  </a:lnTo>
                  <a:lnTo>
                    <a:pt x="449" y="426"/>
                  </a:lnTo>
                  <a:lnTo>
                    <a:pt x="443" y="440"/>
                  </a:lnTo>
                  <a:lnTo>
                    <a:pt x="436" y="448"/>
                  </a:lnTo>
                  <a:lnTo>
                    <a:pt x="430" y="453"/>
                  </a:lnTo>
                  <a:lnTo>
                    <a:pt x="425" y="454"/>
                  </a:lnTo>
                  <a:lnTo>
                    <a:pt x="419" y="478"/>
                  </a:lnTo>
                  <a:lnTo>
                    <a:pt x="410" y="503"/>
                  </a:lnTo>
                  <a:lnTo>
                    <a:pt x="398" y="528"/>
                  </a:lnTo>
                  <a:lnTo>
                    <a:pt x="382" y="553"/>
                  </a:lnTo>
                  <a:lnTo>
                    <a:pt x="362" y="576"/>
                  </a:lnTo>
                  <a:lnTo>
                    <a:pt x="339" y="596"/>
                  </a:lnTo>
                  <a:lnTo>
                    <a:pt x="314" y="612"/>
                  </a:lnTo>
                  <a:lnTo>
                    <a:pt x="286" y="625"/>
                  </a:lnTo>
                  <a:lnTo>
                    <a:pt x="261" y="632"/>
                  </a:lnTo>
                  <a:lnTo>
                    <a:pt x="236" y="634"/>
                  </a:lnTo>
                  <a:lnTo>
                    <a:pt x="210" y="632"/>
                  </a:lnTo>
                  <a:lnTo>
                    <a:pt x="185" y="625"/>
                  </a:lnTo>
                  <a:lnTo>
                    <a:pt x="157" y="612"/>
                  </a:lnTo>
                  <a:lnTo>
                    <a:pt x="131" y="595"/>
                  </a:lnTo>
                  <a:lnTo>
                    <a:pt x="108" y="575"/>
                  </a:lnTo>
                  <a:lnTo>
                    <a:pt x="89" y="553"/>
                  </a:lnTo>
                  <a:lnTo>
                    <a:pt x="73" y="528"/>
                  </a:lnTo>
                  <a:lnTo>
                    <a:pt x="61" y="503"/>
                  </a:lnTo>
                  <a:lnTo>
                    <a:pt x="52" y="478"/>
                  </a:lnTo>
                  <a:lnTo>
                    <a:pt x="47" y="454"/>
                  </a:lnTo>
                  <a:lnTo>
                    <a:pt x="41" y="452"/>
                  </a:lnTo>
                  <a:lnTo>
                    <a:pt x="35" y="447"/>
                  </a:lnTo>
                  <a:lnTo>
                    <a:pt x="29" y="439"/>
                  </a:lnTo>
                  <a:lnTo>
                    <a:pt x="22" y="425"/>
                  </a:lnTo>
                  <a:lnTo>
                    <a:pt x="15" y="408"/>
                  </a:lnTo>
                  <a:lnTo>
                    <a:pt x="8" y="384"/>
                  </a:lnTo>
                  <a:lnTo>
                    <a:pt x="3" y="362"/>
                  </a:lnTo>
                  <a:lnTo>
                    <a:pt x="0" y="344"/>
                  </a:lnTo>
                  <a:lnTo>
                    <a:pt x="0" y="330"/>
                  </a:lnTo>
                  <a:lnTo>
                    <a:pt x="2" y="319"/>
                  </a:lnTo>
                  <a:lnTo>
                    <a:pt x="5" y="311"/>
                  </a:lnTo>
                  <a:lnTo>
                    <a:pt x="10" y="306"/>
                  </a:lnTo>
                  <a:lnTo>
                    <a:pt x="16" y="303"/>
                  </a:lnTo>
                  <a:lnTo>
                    <a:pt x="22" y="302"/>
                  </a:lnTo>
                  <a:lnTo>
                    <a:pt x="28" y="302"/>
                  </a:lnTo>
                  <a:lnTo>
                    <a:pt x="23" y="287"/>
                  </a:lnTo>
                  <a:lnTo>
                    <a:pt x="20" y="272"/>
                  </a:lnTo>
                  <a:lnTo>
                    <a:pt x="15" y="239"/>
                  </a:lnTo>
                  <a:lnTo>
                    <a:pt x="14" y="207"/>
                  </a:lnTo>
                  <a:lnTo>
                    <a:pt x="19" y="177"/>
                  </a:lnTo>
                  <a:lnTo>
                    <a:pt x="28" y="148"/>
                  </a:lnTo>
                  <a:lnTo>
                    <a:pt x="41" y="122"/>
                  </a:lnTo>
                  <a:lnTo>
                    <a:pt x="57" y="98"/>
                  </a:lnTo>
                  <a:lnTo>
                    <a:pt x="75" y="78"/>
                  </a:lnTo>
                  <a:lnTo>
                    <a:pt x="91" y="63"/>
                  </a:lnTo>
                  <a:lnTo>
                    <a:pt x="108" y="48"/>
                  </a:lnTo>
                  <a:lnTo>
                    <a:pt x="127" y="36"/>
                  </a:lnTo>
                  <a:lnTo>
                    <a:pt x="150" y="21"/>
                  </a:lnTo>
                  <a:lnTo>
                    <a:pt x="177" y="9"/>
                  </a:lnTo>
                  <a:lnTo>
                    <a:pt x="198" y="3"/>
                  </a:lnTo>
                  <a:lnTo>
                    <a:pt x="222" y="1"/>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4" name="Shape 12704"/>
            <p:cNvSpPr/>
            <p:nvPr/>
          </p:nvSpPr>
          <p:spPr>
            <a:xfrm>
              <a:off x="2057400" y="5492750"/>
              <a:ext cx="84138" cy="38100"/>
            </a:xfrm>
            <a:custGeom>
              <a:avLst/>
              <a:gdLst/>
              <a:ahLst/>
              <a:cxnLst/>
              <a:rect l="0" t="0" r="0" b="0"/>
              <a:pathLst>
                <a:path w="899" h="418" extrusionOk="0">
                  <a:moveTo>
                    <a:pt x="292" y="0"/>
                  </a:moveTo>
                  <a:lnTo>
                    <a:pt x="377" y="270"/>
                  </a:lnTo>
                  <a:lnTo>
                    <a:pt x="389" y="306"/>
                  </a:lnTo>
                  <a:lnTo>
                    <a:pt x="426" y="198"/>
                  </a:lnTo>
                  <a:lnTo>
                    <a:pt x="411" y="175"/>
                  </a:lnTo>
                  <a:lnTo>
                    <a:pt x="401" y="156"/>
                  </a:lnTo>
                  <a:lnTo>
                    <a:pt x="394" y="138"/>
                  </a:lnTo>
                  <a:lnTo>
                    <a:pt x="391" y="124"/>
                  </a:lnTo>
                  <a:lnTo>
                    <a:pt x="390" y="110"/>
                  </a:lnTo>
                  <a:lnTo>
                    <a:pt x="392" y="100"/>
                  </a:lnTo>
                  <a:lnTo>
                    <a:pt x="397" y="92"/>
                  </a:lnTo>
                  <a:lnTo>
                    <a:pt x="402" y="85"/>
                  </a:lnTo>
                  <a:lnTo>
                    <a:pt x="409" y="80"/>
                  </a:lnTo>
                  <a:lnTo>
                    <a:pt x="417" y="76"/>
                  </a:lnTo>
                  <a:lnTo>
                    <a:pt x="425" y="73"/>
                  </a:lnTo>
                  <a:lnTo>
                    <a:pt x="432" y="72"/>
                  </a:lnTo>
                  <a:lnTo>
                    <a:pt x="439" y="71"/>
                  </a:lnTo>
                  <a:lnTo>
                    <a:pt x="445" y="70"/>
                  </a:lnTo>
                  <a:lnTo>
                    <a:pt x="449" y="70"/>
                  </a:lnTo>
                  <a:lnTo>
                    <a:pt x="453" y="70"/>
                  </a:lnTo>
                  <a:lnTo>
                    <a:pt x="459" y="71"/>
                  </a:lnTo>
                  <a:lnTo>
                    <a:pt x="466" y="72"/>
                  </a:lnTo>
                  <a:lnTo>
                    <a:pt x="474" y="73"/>
                  </a:lnTo>
                  <a:lnTo>
                    <a:pt x="482" y="76"/>
                  </a:lnTo>
                  <a:lnTo>
                    <a:pt x="489" y="80"/>
                  </a:lnTo>
                  <a:lnTo>
                    <a:pt x="496" y="85"/>
                  </a:lnTo>
                  <a:lnTo>
                    <a:pt x="502" y="92"/>
                  </a:lnTo>
                  <a:lnTo>
                    <a:pt x="506" y="100"/>
                  </a:lnTo>
                  <a:lnTo>
                    <a:pt x="508" y="110"/>
                  </a:lnTo>
                  <a:lnTo>
                    <a:pt x="508" y="124"/>
                  </a:lnTo>
                  <a:lnTo>
                    <a:pt x="505" y="138"/>
                  </a:lnTo>
                  <a:lnTo>
                    <a:pt x="498" y="156"/>
                  </a:lnTo>
                  <a:lnTo>
                    <a:pt x="487" y="175"/>
                  </a:lnTo>
                  <a:lnTo>
                    <a:pt x="472" y="198"/>
                  </a:lnTo>
                  <a:lnTo>
                    <a:pt x="510" y="306"/>
                  </a:lnTo>
                  <a:lnTo>
                    <a:pt x="521" y="270"/>
                  </a:lnTo>
                  <a:lnTo>
                    <a:pt x="606" y="0"/>
                  </a:lnTo>
                  <a:lnTo>
                    <a:pt x="608" y="1"/>
                  </a:lnTo>
                  <a:lnTo>
                    <a:pt x="614" y="5"/>
                  </a:lnTo>
                  <a:lnTo>
                    <a:pt x="623" y="10"/>
                  </a:lnTo>
                  <a:lnTo>
                    <a:pt x="636" y="19"/>
                  </a:lnTo>
                  <a:lnTo>
                    <a:pt x="653" y="28"/>
                  </a:lnTo>
                  <a:lnTo>
                    <a:pt x="672" y="38"/>
                  </a:lnTo>
                  <a:lnTo>
                    <a:pt x="695" y="49"/>
                  </a:lnTo>
                  <a:lnTo>
                    <a:pt x="721" y="61"/>
                  </a:lnTo>
                  <a:lnTo>
                    <a:pt x="750" y="73"/>
                  </a:lnTo>
                  <a:lnTo>
                    <a:pt x="781" y="86"/>
                  </a:lnTo>
                  <a:lnTo>
                    <a:pt x="810" y="98"/>
                  </a:lnTo>
                  <a:lnTo>
                    <a:pt x="833" y="112"/>
                  </a:lnTo>
                  <a:lnTo>
                    <a:pt x="851" y="130"/>
                  </a:lnTo>
                  <a:lnTo>
                    <a:pt x="865" y="150"/>
                  </a:lnTo>
                  <a:lnTo>
                    <a:pt x="876" y="172"/>
                  </a:lnTo>
                  <a:lnTo>
                    <a:pt x="884" y="198"/>
                  </a:lnTo>
                  <a:lnTo>
                    <a:pt x="890" y="227"/>
                  </a:lnTo>
                  <a:lnTo>
                    <a:pt x="894" y="258"/>
                  </a:lnTo>
                  <a:lnTo>
                    <a:pt x="896" y="293"/>
                  </a:lnTo>
                  <a:lnTo>
                    <a:pt x="897" y="332"/>
                  </a:lnTo>
                  <a:lnTo>
                    <a:pt x="898" y="373"/>
                  </a:lnTo>
                  <a:lnTo>
                    <a:pt x="899" y="418"/>
                  </a:lnTo>
                  <a:lnTo>
                    <a:pt x="0" y="418"/>
                  </a:lnTo>
                  <a:lnTo>
                    <a:pt x="0" y="373"/>
                  </a:lnTo>
                  <a:lnTo>
                    <a:pt x="1" y="332"/>
                  </a:lnTo>
                  <a:lnTo>
                    <a:pt x="2" y="293"/>
                  </a:lnTo>
                  <a:lnTo>
                    <a:pt x="4" y="258"/>
                  </a:lnTo>
                  <a:lnTo>
                    <a:pt x="8" y="227"/>
                  </a:lnTo>
                  <a:lnTo>
                    <a:pt x="13" y="198"/>
                  </a:lnTo>
                  <a:lnTo>
                    <a:pt x="21" y="172"/>
                  </a:lnTo>
                  <a:lnTo>
                    <a:pt x="32" y="150"/>
                  </a:lnTo>
                  <a:lnTo>
                    <a:pt x="47" y="130"/>
                  </a:lnTo>
                  <a:lnTo>
                    <a:pt x="65" y="112"/>
                  </a:lnTo>
                  <a:lnTo>
                    <a:pt x="88" y="98"/>
                  </a:lnTo>
                  <a:lnTo>
                    <a:pt x="115" y="86"/>
                  </a:lnTo>
                  <a:lnTo>
                    <a:pt x="148" y="73"/>
                  </a:lnTo>
                  <a:lnTo>
                    <a:pt x="177" y="61"/>
                  </a:lnTo>
                  <a:lnTo>
                    <a:pt x="203" y="49"/>
                  </a:lnTo>
                  <a:lnTo>
                    <a:pt x="225" y="38"/>
                  </a:lnTo>
                  <a:lnTo>
                    <a:pt x="245" y="28"/>
                  </a:lnTo>
                  <a:lnTo>
                    <a:pt x="262" y="19"/>
                  </a:lnTo>
                  <a:lnTo>
                    <a:pt x="275" y="10"/>
                  </a:lnTo>
                  <a:lnTo>
                    <a:pt x="284" y="5"/>
                  </a:lnTo>
                  <a:lnTo>
                    <a:pt x="290" y="1"/>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5" name="Shape 12705"/>
            <p:cNvSpPr/>
            <p:nvPr/>
          </p:nvSpPr>
          <p:spPr>
            <a:xfrm>
              <a:off x="2076450" y="5434013"/>
              <a:ext cx="44450" cy="58737"/>
            </a:xfrm>
            <a:custGeom>
              <a:avLst/>
              <a:gdLst/>
              <a:ahLst/>
              <a:cxnLst/>
              <a:rect l="0" t="0" r="0" b="0"/>
              <a:pathLst>
                <a:path w="472" h="634" extrusionOk="0">
                  <a:moveTo>
                    <a:pt x="250" y="0"/>
                  </a:moveTo>
                  <a:lnTo>
                    <a:pt x="275" y="3"/>
                  </a:lnTo>
                  <a:lnTo>
                    <a:pt x="298" y="8"/>
                  </a:lnTo>
                  <a:lnTo>
                    <a:pt x="318" y="16"/>
                  </a:lnTo>
                  <a:lnTo>
                    <a:pt x="335" y="26"/>
                  </a:lnTo>
                  <a:lnTo>
                    <a:pt x="353" y="37"/>
                  </a:lnTo>
                  <a:lnTo>
                    <a:pt x="368" y="49"/>
                  </a:lnTo>
                  <a:lnTo>
                    <a:pt x="378" y="60"/>
                  </a:lnTo>
                  <a:lnTo>
                    <a:pt x="386" y="69"/>
                  </a:lnTo>
                  <a:lnTo>
                    <a:pt x="390" y="75"/>
                  </a:lnTo>
                  <a:lnTo>
                    <a:pt x="391" y="77"/>
                  </a:lnTo>
                  <a:lnTo>
                    <a:pt x="392" y="78"/>
                  </a:lnTo>
                  <a:lnTo>
                    <a:pt x="395" y="78"/>
                  </a:lnTo>
                  <a:lnTo>
                    <a:pt x="399" y="79"/>
                  </a:lnTo>
                  <a:lnTo>
                    <a:pt x="405" y="81"/>
                  </a:lnTo>
                  <a:lnTo>
                    <a:pt x="411" y="85"/>
                  </a:lnTo>
                  <a:lnTo>
                    <a:pt x="419" y="89"/>
                  </a:lnTo>
                  <a:lnTo>
                    <a:pt x="426" y="96"/>
                  </a:lnTo>
                  <a:lnTo>
                    <a:pt x="433" y="104"/>
                  </a:lnTo>
                  <a:lnTo>
                    <a:pt x="440" y="115"/>
                  </a:lnTo>
                  <a:lnTo>
                    <a:pt x="446" y="129"/>
                  </a:lnTo>
                  <a:lnTo>
                    <a:pt x="452" y="144"/>
                  </a:lnTo>
                  <a:lnTo>
                    <a:pt x="456" y="163"/>
                  </a:lnTo>
                  <a:lnTo>
                    <a:pt x="458" y="185"/>
                  </a:lnTo>
                  <a:lnTo>
                    <a:pt x="458" y="210"/>
                  </a:lnTo>
                  <a:lnTo>
                    <a:pt x="457" y="240"/>
                  </a:lnTo>
                  <a:lnTo>
                    <a:pt x="452" y="273"/>
                  </a:lnTo>
                  <a:lnTo>
                    <a:pt x="444" y="302"/>
                  </a:lnTo>
                  <a:lnTo>
                    <a:pt x="450" y="303"/>
                  </a:lnTo>
                  <a:lnTo>
                    <a:pt x="456" y="304"/>
                  </a:lnTo>
                  <a:lnTo>
                    <a:pt x="462" y="307"/>
                  </a:lnTo>
                  <a:lnTo>
                    <a:pt x="466" y="312"/>
                  </a:lnTo>
                  <a:lnTo>
                    <a:pt x="470" y="320"/>
                  </a:lnTo>
                  <a:lnTo>
                    <a:pt x="472" y="331"/>
                  </a:lnTo>
                  <a:lnTo>
                    <a:pt x="471" y="345"/>
                  </a:lnTo>
                  <a:lnTo>
                    <a:pt x="469" y="363"/>
                  </a:lnTo>
                  <a:lnTo>
                    <a:pt x="464" y="385"/>
                  </a:lnTo>
                  <a:lnTo>
                    <a:pt x="456" y="408"/>
                  </a:lnTo>
                  <a:lnTo>
                    <a:pt x="449" y="426"/>
                  </a:lnTo>
                  <a:lnTo>
                    <a:pt x="443" y="440"/>
                  </a:lnTo>
                  <a:lnTo>
                    <a:pt x="436" y="448"/>
                  </a:lnTo>
                  <a:lnTo>
                    <a:pt x="430" y="453"/>
                  </a:lnTo>
                  <a:lnTo>
                    <a:pt x="425" y="454"/>
                  </a:lnTo>
                  <a:lnTo>
                    <a:pt x="419" y="478"/>
                  </a:lnTo>
                  <a:lnTo>
                    <a:pt x="410" y="503"/>
                  </a:lnTo>
                  <a:lnTo>
                    <a:pt x="397" y="528"/>
                  </a:lnTo>
                  <a:lnTo>
                    <a:pt x="381" y="553"/>
                  </a:lnTo>
                  <a:lnTo>
                    <a:pt x="361" y="576"/>
                  </a:lnTo>
                  <a:lnTo>
                    <a:pt x="339" y="596"/>
                  </a:lnTo>
                  <a:lnTo>
                    <a:pt x="314" y="612"/>
                  </a:lnTo>
                  <a:lnTo>
                    <a:pt x="286" y="625"/>
                  </a:lnTo>
                  <a:lnTo>
                    <a:pt x="261" y="632"/>
                  </a:lnTo>
                  <a:lnTo>
                    <a:pt x="236" y="634"/>
                  </a:lnTo>
                  <a:lnTo>
                    <a:pt x="210" y="632"/>
                  </a:lnTo>
                  <a:lnTo>
                    <a:pt x="185" y="625"/>
                  </a:lnTo>
                  <a:lnTo>
                    <a:pt x="157" y="612"/>
                  </a:lnTo>
                  <a:lnTo>
                    <a:pt x="130" y="595"/>
                  </a:lnTo>
                  <a:lnTo>
                    <a:pt x="108" y="575"/>
                  </a:lnTo>
                  <a:lnTo>
                    <a:pt x="89" y="553"/>
                  </a:lnTo>
                  <a:lnTo>
                    <a:pt x="73" y="528"/>
                  </a:lnTo>
                  <a:lnTo>
                    <a:pt x="61" y="503"/>
                  </a:lnTo>
                  <a:lnTo>
                    <a:pt x="52" y="478"/>
                  </a:lnTo>
                  <a:lnTo>
                    <a:pt x="46" y="454"/>
                  </a:lnTo>
                  <a:lnTo>
                    <a:pt x="41" y="452"/>
                  </a:lnTo>
                  <a:lnTo>
                    <a:pt x="35" y="447"/>
                  </a:lnTo>
                  <a:lnTo>
                    <a:pt x="29" y="439"/>
                  </a:lnTo>
                  <a:lnTo>
                    <a:pt x="22" y="425"/>
                  </a:lnTo>
                  <a:lnTo>
                    <a:pt x="15" y="408"/>
                  </a:lnTo>
                  <a:lnTo>
                    <a:pt x="8" y="384"/>
                  </a:lnTo>
                  <a:lnTo>
                    <a:pt x="3" y="362"/>
                  </a:lnTo>
                  <a:lnTo>
                    <a:pt x="0" y="344"/>
                  </a:lnTo>
                  <a:lnTo>
                    <a:pt x="0" y="330"/>
                  </a:lnTo>
                  <a:lnTo>
                    <a:pt x="2" y="319"/>
                  </a:lnTo>
                  <a:lnTo>
                    <a:pt x="5" y="311"/>
                  </a:lnTo>
                  <a:lnTo>
                    <a:pt x="10" y="306"/>
                  </a:lnTo>
                  <a:lnTo>
                    <a:pt x="15" y="303"/>
                  </a:lnTo>
                  <a:lnTo>
                    <a:pt x="22" y="302"/>
                  </a:lnTo>
                  <a:lnTo>
                    <a:pt x="28" y="302"/>
                  </a:lnTo>
                  <a:lnTo>
                    <a:pt x="23" y="287"/>
                  </a:lnTo>
                  <a:lnTo>
                    <a:pt x="20" y="272"/>
                  </a:lnTo>
                  <a:lnTo>
                    <a:pt x="15" y="239"/>
                  </a:lnTo>
                  <a:lnTo>
                    <a:pt x="14" y="207"/>
                  </a:lnTo>
                  <a:lnTo>
                    <a:pt x="19" y="177"/>
                  </a:lnTo>
                  <a:lnTo>
                    <a:pt x="28" y="148"/>
                  </a:lnTo>
                  <a:lnTo>
                    <a:pt x="41" y="122"/>
                  </a:lnTo>
                  <a:lnTo>
                    <a:pt x="57" y="98"/>
                  </a:lnTo>
                  <a:lnTo>
                    <a:pt x="75" y="78"/>
                  </a:lnTo>
                  <a:lnTo>
                    <a:pt x="91" y="63"/>
                  </a:lnTo>
                  <a:lnTo>
                    <a:pt x="108" y="48"/>
                  </a:lnTo>
                  <a:lnTo>
                    <a:pt x="126" y="36"/>
                  </a:lnTo>
                  <a:lnTo>
                    <a:pt x="150" y="21"/>
                  </a:lnTo>
                  <a:lnTo>
                    <a:pt x="176" y="9"/>
                  </a:lnTo>
                  <a:lnTo>
                    <a:pt x="198" y="3"/>
                  </a:lnTo>
                  <a:lnTo>
                    <a:pt x="221" y="1"/>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6" name="Shape 12706"/>
            <p:cNvSpPr/>
            <p:nvPr/>
          </p:nvSpPr>
          <p:spPr>
            <a:xfrm>
              <a:off x="1944688" y="5295900"/>
              <a:ext cx="84138" cy="39687"/>
            </a:xfrm>
            <a:custGeom>
              <a:avLst/>
              <a:gdLst/>
              <a:ahLst/>
              <a:cxnLst/>
              <a:rect l="0" t="0" r="0" b="0"/>
              <a:pathLst>
                <a:path w="900" h="418" extrusionOk="0">
                  <a:moveTo>
                    <a:pt x="293" y="0"/>
                  </a:moveTo>
                  <a:lnTo>
                    <a:pt x="378" y="269"/>
                  </a:lnTo>
                  <a:lnTo>
                    <a:pt x="389" y="306"/>
                  </a:lnTo>
                  <a:lnTo>
                    <a:pt x="427" y="198"/>
                  </a:lnTo>
                  <a:lnTo>
                    <a:pt x="412" y="175"/>
                  </a:lnTo>
                  <a:lnTo>
                    <a:pt x="401" y="155"/>
                  </a:lnTo>
                  <a:lnTo>
                    <a:pt x="395" y="137"/>
                  </a:lnTo>
                  <a:lnTo>
                    <a:pt x="391" y="123"/>
                  </a:lnTo>
                  <a:lnTo>
                    <a:pt x="391" y="110"/>
                  </a:lnTo>
                  <a:lnTo>
                    <a:pt x="393" y="100"/>
                  </a:lnTo>
                  <a:lnTo>
                    <a:pt x="397" y="92"/>
                  </a:lnTo>
                  <a:lnTo>
                    <a:pt x="403" y="85"/>
                  </a:lnTo>
                  <a:lnTo>
                    <a:pt x="410" y="80"/>
                  </a:lnTo>
                  <a:lnTo>
                    <a:pt x="417" y="76"/>
                  </a:lnTo>
                  <a:lnTo>
                    <a:pt x="425" y="73"/>
                  </a:lnTo>
                  <a:lnTo>
                    <a:pt x="433" y="72"/>
                  </a:lnTo>
                  <a:lnTo>
                    <a:pt x="440" y="71"/>
                  </a:lnTo>
                  <a:lnTo>
                    <a:pt x="446" y="70"/>
                  </a:lnTo>
                  <a:lnTo>
                    <a:pt x="450" y="70"/>
                  </a:lnTo>
                  <a:lnTo>
                    <a:pt x="453" y="70"/>
                  </a:lnTo>
                  <a:lnTo>
                    <a:pt x="461" y="71"/>
                  </a:lnTo>
                  <a:lnTo>
                    <a:pt x="468" y="72"/>
                  </a:lnTo>
                  <a:lnTo>
                    <a:pt x="475" y="73"/>
                  </a:lnTo>
                  <a:lnTo>
                    <a:pt x="483" y="76"/>
                  </a:lnTo>
                  <a:lnTo>
                    <a:pt x="491" y="80"/>
                  </a:lnTo>
                  <a:lnTo>
                    <a:pt x="498" y="85"/>
                  </a:lnTo>
                  <a:lnTo>
                    <a:pt x="503" y="92"/>
                  </a:lnTo>
                  <a:lnTo>
                    <a:pt x="508" y="100"/>
                  </a:lnTo>
                  <a:lnTo>
                    <a:pt x="510" y="110"/>
                  </a:lnTo>
                  <a:lnTo>
                    <a:pt x="509" y="123"/>
                  </a:lnTo>
                  <a:lnTo>
                    <a:pt x="506" y="137"/>
                  </a:lnTo>
                  <a:lnTo>
                    <a:pt x="499" y="155"/>
                  </a:lnTo>
                  <a:lnTo>
                    <a:pt x="489" y="175"/>
                  </a:lnTo>
                  <a:lnTo>
                    <a:pt x="474" y="198"/>
                  </a:lnTo>
                  <a:lnTo>
                    <a:pt x="511" y="306"/>
                  </a:lnTo>
                  <a:lnTo>
                    <a:pt x="523" y="269"/>
                  </a:lnTo>
                  <a:lnTo>
                    <a:pt x="607" y="0"/>
                  </a:lnTo>
                  <a:lnTo>
                    <a:pt x="609" y="1"/>
                  </a:lnTo>
                  <a:lnTo>
                    <a:pt x="615" y="5"/>
                  </a:lnTo>
                  <a:lnTo>
                    <a:pt x="625" y="10"/>
                  </a:lnTo>
                  <a:lnTo>
                    <a:pt x="638" y="18"/>
                  </a:lnTo>
                  <a:lnTo>
                    <a:pt x="654" y="27"/>
                  </a:lnTo>
                  <a:lnTo>
                    <a:pt x="674" y="37"/>
                  </a:lnTo>
                  <a:lnTo>
                    <a:pt x="697" y="49"/>
                  </a:lnTo>
                  <a:lnTo>
                    <a:pt x="723" y="61"/>
                  </a:lnTo>
                  <a:lnTo>
                    <a:pt x="752" y="73"/>
                  </a:lnTo>
                  <a:lnTo>
                    <a:pt x="784" y="85"/>
                  </a:lnTo>
                  <a:lnTo>
                    <a:pt x="811" y="98"/>
                  </a:lnTo>
                  <a:lnTo>
                    <a:pt x="834" y="112"/>
                  </a:lnTo>
                  <a:lnTo>
                    <a:pt x="852" y="129"/>
                  </a:lnTo>
                  <a:lnTo>
                    <a:pt x="867" y="150"/>
                  </a:lnTo>
                  <a:lnTo>
                    <a:pt x="878" y="172"/>
                  </a:lnTo>
                  <a:lnTo>
                    <a:pt x="886" y="198"/>
                  </a:lnTo>
                  <a:lnTo>
                    <a:pt x="891" y="226"/>
                  </a:lnTo>
                  <a:lnTo>
                    <a:pt x="895" y="258"/>
                  </a:lnTo>
                  <a:lnTo>
                    <a:pt x="898" y="293"/>
                  </a:lnTo>
                  <a:lnTo>
                    <a:pt x="899" y="331"/>
                  </a:lnTo>
                  <a:lnTo>
                    <a:pt x="900" y="373"/>
                  </a:lnTo>
                  <a:lnTo>
                    <a:pt x="900" y="418"/>
                  </a:lnTo>
                  <a:lnTo>
                    <a:pt x="0" y="418"/>
                  </a:lnTo>
                  <a:lnTo>
                    <a:pt x="1" y="373"/>
                  </a:lnTo>
                  <a:lnTo>
                    <a:pt x="1" y="331"/>
                  </a:lnTo>
                  <a:lnTo>
                    <a:pt x="3" y="293"/>
                  </a:lnTo>
                  <a:lnTo>
                    <a:pt x="5" y="258"/>
                  </a:lnTo>
                  <a:lnTo>
                    <a:pt x="8" y="226"/>
                  </a:lnTo>
                  <a:lnTo>
                    <a:pt x="15" y="198"/>
                  </a:lnTo>
                  <a:lnTo>
                    <a:pt x="23" y="172"/>
                  </a:lnTo>
                  <a:lnTo>
                    <a:pt x="34" y="150"/>
                  </a:lnTo>
                  <a:lnTo>
                    <a:pt x="48" y="129"/>
                  </a:lnTo>
                  <a:lnTo>
                    <a:pt x="67" y="112"/>
                  </a:lnTo>
                  <a:lnTo>
                    <a:pt x="89" y="98"/>
                  </a:lnTo>
                  <a:lnTo>
                    <a:pt x="117" y="85"/>
                  </a:lnTo>
                  <a:lnTo>
                    <a:pt x="148" y="73"/>
                  </a:lnTo>
                  <a:lnTo>
                    <a:pt x="177" y="61"/>
                  </a:lnTo>
                  <a:lnTo>
                    <a:pt x="203" y="49"/>
                  </a:lnTo>
                  <a:lnTo>
                    <a:pt x="226"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07" name="Shape 12707"/>
            <p:cNvSpPr/>
            <p:nvPr/>
          </p:nvSpPr>
          <p:spPr>
            <a:xfrm>
              <a:off x="1963738" y="5237163"/>
              <a:ext cx="44450" cy="60325"/>
            </a:xfrm>
            <a:custGeom>
              <a:avLst/>
              <a:gdLst/>
              <a:ahLst/>
              <a:cxnLst/>
              <a:rect l="0" t="0" r="0" b="0"/>
              <a:pathLst>
                <a:path w="472" h="634" extrusionOk="0">
                  <a:moveTo>
                    <a:pt x="250" y="0"/>
                  </a:moveTo>
                  <a:lnTo>
                    <a:pt x="276" y="3"/>
                  </a:lnTo>
                  <a:lnTo>
                    <a:pt x="298" y="8"/>
                  </a:lnTo>
                  <a:lnTo>
                    <a:pt x="318" y="16"/>
                  </a:lnTo>
                  <a:lnTo>
                    <a:pt x="336" y="25"/>
                  </a:lnTo>
                  <a:lnTo>
                    <a:pt x="354" y="36"/>
                  </a:lnTo>
                  <a:lnTo>
                    <a:pt x="368" y="49"/>
                  </a:lnTo>
                  <a:lnTo>
                    <a:pt x="378" y="60"/>
                  </a:lnTo>
                  <a:lnTo>
                    <a:pt x="385" y="69"/>
                  </a:lnTo>
                  <a:lnTo>
                    <a:pt x="390" y="75"/>
                  </a:lnTo>
                  <a:lnTo>
                    <a:pt x="391" y="77"/>
                  </a:lnTo>
                  <a:lnTo>
                    <a:pt x="392" y="77"/>
                  </a:lnTo>
                  <a:lnTo>
                    <a:pt x="395" y="78"/>
                  </a:lnTo>
                  <a:lnTo>
                    <a:pt x="399" y="79"/>
                  </a:lnTo>
                  <a:lnTo>
                    <a:pt x="405" y="81"/>
                  </a:lnTo>
                  <a:lnTo>
                    <a:pt x="411" y="85"/>
                  </a:lnTo>
                  <a:lnTo>
                    <a:pt x="418" y="89"/>
                  </a:lnTo>
                  <a:lnTo>
                    <a:pt x="426" y="96"/>
                  </a:lnTo>
                  <a:lnTo>
                    <a:pt x="433" y="104"/>
                  </a:lnTo>
                  <a:lnTo>
                    <a:pt x="440" y="115"/>
                  </a:lnTo>
                  <a:lnTo>
                    <a:pt x="446" y="128"/>
                  </a:lnTo>
                  <a:lnTo>
                    <a:pt x="452" y="143"/>
                  </a:lnTo>
                  <a:lnTo>
                    <a:pt x="456" y="163"/>
                  </a:lnTo>
                  <a:lnTo>
                    <a:pt x="458" y="185"/>
                  </a:lnTo>
                  <a:lnTo>
                    <a:pt x="458" y="210"/>
                  </a:lnTo>
                  <a:lnTo>
                    <a:pt x="456" y="239"/>
                  </a:lnTo>
                  <a:lnTo>
                    <a:pt x="452" y="273"/>
                  </a:lnTo>
                  <a:lnTo>
                    <a:pt x="449" y="287"/>
                  </a:lnTo>
                  <a:lnTo>
                    <a:pt x="444" y="302"/>
                  </a:lnTo>
                  <a:lnTo>
                    <a:pt x="450" y="302"/>
                  </a:lnTo>
                  <a:lnTo>
                    <a:pt x="456" y="304"/>
                  </a:lnTo>
                  <a:lnTo>
                    <a:pt x="463" y="307"/>
                  </a:lnTo>
                  <a:lnTo>
                    <a:pt x="467" y="312"/>
                  </a:lnTo>
                  <a:lnTo>
                    <a:pt x="471" y="320"/>
                  </a:lnTo>
                  <a:lnTo>
                    <a:pt x="472" y="330"/>
                  </a:lnTo>
                  <a:lnTo>
                    <a:pt x="472" y="344"/>
                  </a:lnTo>
                  <a:lnTo>
                    <a:pt x="470" y="363"/>
                  </a:lnTo>
                  <a:lnTo>
                    <a:pt x="465" y="385"/>
                  </a:lnTo>
                  <a:lnTo>
                    <a:pt x="456" y="408"/>
                  </a:lnTo>
                  <a:lnTo>
                    <a:pt x="449" y="426"/>
                  </a:lnTo>
                  <a:lnTo>
                    <a:pt x="443" y="439"/>
                  </a:lnTo>
                  <a:lnTo>
                    <a:pt x="436" y="447"/>
                  </a:lnTo>
                  <a:lnTo>
                    <a:pt x="430" y="452"/>
                  </a:lnTo>
                  <a:lnTo>
                    <a:pt x="425" y="453"/>
                  </a:lnTo>
                  <a:lnTo>
                    <a:pt x="419" y="478"/>
                  </a:lnTo>
                  <a:lnTo>
                    <a:pt x="410" y="503"/>
                  </a:lnTo>
                  <a:lnTo>
                    <a:pt x="397" y="528"/>
                  </a:lnTo>
                  <a:lnTo>
                    <a:pt x="381" y="552"/>
                  </a:lnTo>
                  <a:lnTo>
                    <a:pt x="362" y="575"/>
                  </a:lnTo>
                  <a:lnTo>
                    <a:pt x="340" y="595"/>
                  </a:lnTo>
                  <a:lnTo>
                    <a:pt x="315" y="612"/>
                  </a:lnTo>
                  <a:lnTo>
                    <a:pt x="287" y="625"/>
                  </a:lnTo>
                  <a:lnTo>
                    <a:pt x="262" y="632"/>
                  </a:lnTo>
                  <a:lnTo>
                    <a:pt x="235" y="634"/>
                  </a:lnTo>
                  <a:lnTo>
                    <a:pt x="210" y="632"/>
                  </a:lnTo>
                  <a:lnTo>
                    <a:pt x="185" y="625"/>
                  </a:lnTo>
                  <a:lnTo>
                    <a:pt x="157" y="612"/>
                  </a:lnTo>
                  <a:lnTo>
                    <a:pt x="131" y="595"/>
                  </a:lnTo>
                  <a:lnTo>
                    <a:pt x="109" y="575"/>
                  </a:lnTo>
                  <a:lnTo>
                    <a:pt x="90" y="552"/>
                  </a:lnTo>
                  <a:lnTo>
                    <a:pt x="74" y="528"/>
                  </a:lnTo>
                  <a:lnTo>
                    <a:pt x="62" y="503"/>
                  </a:lnTo>
                  <a:lnTo>
                    <a:pt x="53" y="478"/>
                  </a:lnTo>
                  <a:lnTo>
                    <a:pt x="47" y="453"/>
                  </a:lnTo>
                  <a:lnTo>
                    <a:pt x="42" y="451"/>
                  </a:lnTo>
                  <a:lnTo>
                    <a:pt x="36" y="446"/>
                  </a:lnTo>
                  <a:lnTo>
                    <a:pt x="29" y="438"/>
                  </a:lnTo>
                  <a:lnTo>
                    <a:pt x="23" y="425"/>
                  </a:lnTo>
                  <a:lnTo>
                    <a:pt x="15" y="407"/>
                  </a:lnTo>
                  <a:lnTo>
                    <a:pt x="8" y="384"/>
                  </a:lnTo>
                  <a:lnTo>
                    <a:pt x="3" y="362"/>
                  </a:lnTo>
                  <a:lnTo>
                    <a:pt x="0" y="343"/>
                  </a:lnTo>
                  <a:lnTo>
                    <a:pt x="0" y="329"/>
                  </a:lnTo>
                  <a:lnTo>
                    <a:pt x="2" y="319"/>
                  </a:lnTo>
                  <a:lnTo>
                    <a:pt x="5" y="311"/>
                  </a:lnTo>
                  <a:lnTo>
                    <a:pt x="10" y="306"/>
                  </a:lnTo>
                  <a:lnTo>
                    <a:pt x="15" y="303"/>
                  </a:lnTo>
                  <a:lnTo>
                    <a:pt x="22" y="302"/>
                  </a:lnTo>
                  <a:lnTo>
                    <a:pt x="29" y="302"/>
                  </a:lnTo>
                  <a:lnTo>
                    <a:pt x="19" y="272"/>
                  </a:lnTo>
                  <a:lnTo>
                    <a:pt x="15" y="238"/>
                  </a:lnTo>
                  <a:lnTo>
                    <a:pt x="14" y="207"/>
                  </a:lnTo>
                  <a:lnTo>
                    <a:pt x="19" y="176"/>
                  </a:lnTo>
                  <a:lnTo>
                    <a:pt x="29" y="147"/>
                  </a:lnTo>
                  <a:lnTo>
                    <a:pt x="42" y="121"/>
                  </a:lnTo>
                  <a:lnTo>
                    <a:pt x="58" y="98"/>
                  </a:lnTo>
                  <a:lnTo>
                    <a:pt x="76" y="78"/>
                  </a:lnTo>
                  <a:lnTo>
                    <a:pt x="92" y="62"/>
                  </a:lnTo>
                  <a:lnTo>
                    <a:pt x="108" y="48"/>
                  </a:lnTo>
                  <a:lnTo>
                    <a:pt x="127" y="35"/>
                  </a:lnTo>
                  <a:lnTo>
                    <a:pt x="150" y="20"/>
                  </a:lnTo>
                  <a:lnTo>
                    <a:pt x="176" y="9"/>
                  </a:lnTo>
                  <a:lnTo>
                    <a:pt x="198" y="3"/>
                  </a:lnTo>
                  <a:lnTo>
                    <a:pt x="221" y="0"/>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08" name="Shape 12708"/>
          <p:cNvGrpSpPr/>
          <p:nvPr/>
        </p:nvGrpSpPr>
        <p:grpSpPr>
          <a:xfrm>
            <a:off x="1975366" y="469106"/>
            <a:ext cx="232172" cy="233363"/>
            <a:chOff x="2595563" y="5235575"/>
            <a:chExt cx="309562" cy="311150"/>
          </a:xfrm>
        </p:grpSpPr>
        <p:sp>
          <p:nvSpPr>
            <p:cNvPr id="12709" name="Shape 12709"/>
            <p:cNvSpPr/>
            <p:nvPr/>
          </p:nvSpPr>
          <p:spPr>
            <a:xfrm>
              <a:off x="2716213" y="5343525"/>
              <a:ext cx="68262" cy="104775"/>
            </a:xfrm>
            <a:custGeom>
              <a:avLst/>
              <a:gdLst/>
              <a:ahLst/>
              <a:cxnLst/>
              <a:rect l="0" t="0" r="0" b="0"/>
              <a:pathLst>
                <a:path w="719" h="1126" extrusionOk="0">
                  <a:moveTo>
                    <a:pt x="337" y="0"/>
                  </a:moveTo>
                  <a:lnTo>
                    <a:pt x="359" y="1"/>
                  </a:lnTo>
                  <a:lnTo>
                    <a:pt x="379" y="4"/>
                  </a:lnTo>
                  <a:lnTo>
                    <a:pt x="397" y="9"/>
                  </a:lnTo>
                  <a:lnTo>
                    <a:pt x="412" y="17"/>
                  </a:lnTo>
                  <a:lnTo>
                    <a:pt x="426" y="24"/>
                  </a:lnTo>
                  <a:lnTo>
                    <a:pt x="436" y="30"/>
                  </a:lnTo>
                  <a:lnTo>
                    <a:pt x="445" y="37"/>
                  </a:lnTo>
                  <a:lnTo>
                    <a:pt x="450" y="42"/>
                  </a:lnTo>
                  <a:lnTo>
                    <a:pt x="454" y="46"/>
                  </a:lnTo>
                  <a:lnTo>
                    <a:pt x="455" y="47"/>
                  </a:lnTo>
                  <a:lnTo>
                    <a:pt x="484" y="46"/>
                  </a:lnTo>
                  <a:lnTo>
                    <a:pt x="510" y="50"/>
                  </a:lnTo>
                  <a:lnTo>
                    <a:pt x="535" y="59"/>
                  </a:lnTo>
                  <a:lnTo>
                    <a:pt x="556" y="71"/>
                  </a:lnTo>
                  <a:lnTo>
                    <a:pt x="574" y="87"/>
                  </a:lnTo>
                  <a:lnTo>
                    <a:pt x="590" y="106"/>
                  </a:lnTo>
                  <a:lnTo>
                    <a:pt x="603" y="130"/>
                  </a:lnTo>
                  <a:lnTo>
                    <a:pt x="614" y="155"/>
                  </a:lnTo>
                  <a:lnTo>
                    <a:pt x="623" y="183"/>
                  </a:lnTo>
                  <a:lnTo>
                    <a:pt x="630" y="214"/>
                  </a:lnTo>
                  <a:lnTo>
                    <a:pt x="634" y="247"/>
                  </a:lnTo>
                  <a:lnTo>
                    <a:pt x="637" y="281"/>
                  </a:lnTo>
                  <a:lnTo>
                    <a:pt x="637" y="318"/>
                  </a:lnTo>
                  <a:lnTo>
                    <a:pt x="636" y="355"/>
                  </a:lnTo>
                  <a:lnTo>
                    <a:pt x="633" y="392"/>
                  </a:lnTo>
                  <a:lnTo>
                    <a:pt x="631" y="429"/>
                  </a:lnTo>
                  <a:lnTo>
                    <a:pt x="632" y="461"/>
                  </a:lnTo>
                  <a:lnTo>
                    <a:pt x="635" y="489"/>
                  </a:lnTo>
                  <a:lnTo>
                    <a:pt x="640" y="514"/>
                  </a:lnTo>
                  <a:lnTo>
                    <a:pt x="647" y="536"/>
                  </a:lnTo>
                  <a:lnTo>
                    <a:pt x="655" y="554"/>
                  </a:lnTo>
                  <a:lnTo>
                    <a:pt x="664" y="569"/>
                  </a:lnTo>
                  <a:lnTo>
                    <a:pt x="674" y="582"/>
                  </a:lnTo>
                  <a:lnTo>
                    <a:pt x="684" y="592"/>
                  </a:lnTo>
                  <a:lnTo>
                    <a:pt x="693" y="599"/>
                  </a:lnTo>
                  <a:lnTo>
                    <a:pt x="701" y="605"/>
                  </a:lnTo>
                  <a:lnTo>
                    <a:pt x="708" y="610"/>
                  </a:lnTo>
                  <a:lnTo>
                    <a:pt x="714" y="612"/>
                  </a:lnTo>
                  <a:lnTo>
                    <a:pt x="718" y="614"/>
                  </a:lnTo>
                  <a:lnTo>
                    <a:pt x="719" y="614"/>
                  </a:lnTo>
                  <a:lnTo>
                    <a:pt x="698" y="633"/>
                  </a:lnTo>
                  <a:lnTo>
                    <a:pt x="673" y="648"/>
                  </a:lnTo>
                  <a:lnTo>
                    <a:pt x="647" y="659"/>
                  </a:lnTo>
                  <a:lnTo>
                    <a:pt x="619" y="668"/>
                  </a:lnTo>
                  <a:lnTo>
                    <a:pt x="593" y="674"/>
                  </a:lnTo>
                  <a:lnTo>
                    <a:pt x="567" y="679"/>
                  </a:lnTo>
                  <a:lnTo>
                    <a:pt x="544" y="681"/>
                  </a:lnTo>
                  <a:lnTo>
                    <a:pt x="524" y="683"/>
                  </a:lnTo>
                  <a:lnTo>
                    <a:pt x="508" y="683"/>
                  </a:lnTo>
                  <a:lnTo>
                    <a:pt x="498" y="684"/>
                  </a:lnTo>
                  <a:lnTo>
                    <a:pt x="494" y="684"/>
                  </a:lnTo>
                  <a:lnTo>
                    <a:pt x="494" y="732"/>
                  </a:lnTo>
                  <a:lnTo>
                    <a:pt x="495" y="735"/>
                  </a:lnTo>
                  <a:lnTo>
                    <a:pt x="361" y="1126"/>
                  </a:lnTo>
                  <a:lnTo>
                    <a:pt x="227" y="735"/>
                  </a:lnTo>
                  <a:lnTo>
                    <a:pt x="227" y="685"/>
                  </a:lnTo>
                  <a:lnTo>
                    <a:pt x="188" y="684"/>
                  </a:lnTo>
                  <a:lnTo>
                    <a:pt x="154" y="681"/>
                  </a:lnTo>
                  <a:lnTo>
                    <a:pt x="124" y="676"/>
                  </a:lnTo>
                  <a:lnTo>
                    <a:pt x="97" y="669"/>
                  </a:lnTo>
                  <a:lnTo>
                    <a:pt x="75" y="662"/>
                  </a:lnTo>
                  <a:lnTo>
                    <a:pt x="55" y="653"/>
                  </a:lnTo>
                  <a:lnTo>
                    <a:pt x="39" y="645"/>
                  </a:lnTo>
                  <a:lnTo>
                    <a:pt x="26" y="636"/>
                  </a:lnTo>
                  <a:lnTo>
                    <a:pt x="16" y="629"/>
                  </a:lnTo>
                  <a:lnTo>
                    <a:pt x="9" y="622"/>
                  </a:lnTo>
                  <a:lnTo>
                    <a:pt x="3" y="616"/>
                  </a:lnTo>
                  <a:lnTo>
                    <a:pt x="0" y="612"/>
                  </a:lnTo>
                  <a:lnTo>
                    <a:pt x="0" y="611"/>
                  </a:lnTo>
                  <a:lnTo>
                    <a:pt x="1" y="611"/>
                  </a:lnTo>
                  <a:lnTo>
                    <a:pt x="3" y="610"/>
                  </a:lnTo>
                  <a:lnTo>
                    <a:pt x="8" y="609"/>
                  </a:lnTo>
                  <a:lnTo>
                    <a:pt x="13" y="607"/>
                  </a:lnTo>
                  <a:lnTo>
                    <a:pt x="20" y="604"/>
                  </a:lnTo>
                  <a:lnTo>
                    <a:pt x="28" y="599"/>
                  </a:lnTo>
                  <a:lnTo>
                    <a:pt x="36" y="592"/>
                  </a:lnTo>
                  <a:lnTo>
                    <a:pt x="44" y="583"/>
                  </a:lnTo>
                  <a:lnTo>
                    <a:pt x="53" y="571"/>
                  </a:lnTo>
                  <a:lnTo>
                    <a:pt x="61" y="556"/>
                  </a:lnTo>
                  <a:lnTo>
                    <a:pt x="69" y="538"/>
                  </a:lnTo>
                  <a:lnTo>
                    <a:pt x="76" y="516"/>
                  </a:lnTo>
                  <a:lnTo>
                    <a:pt x="83" y="491"/>
                  </a:lnTo>
                  <a:lnTo>
                    <a:pt x="88" y="461"/>
                  </a:lnTo>
                  <a:lnTo>
                    <a:pt x="91" y="428"/>
                  </a:lnTo>
                  <a:lnTo>
                    <a:pt x="93" y="388"/>
                  </a:lnTo>
                  <a:lnTo>
                    <a:pt x="93" y="344"/>
                  </a:lnTo>
                  <a:lnTo>
                    <a:pt x="93" y="299"/>
                  </a:lnTo>
                  <a:lnTo>
                    <a:pt x="96" y="259"/>
                  </a:lnTo>
                  <a:lnTo>
                    <a:pt x="101" y="223"/>
                  </a:lnTo>
                  <a:lnTo>
                    <a:pt x="108" y="191"/>
                  </a:lnTo>
                  <a:lnTo>
                    <a:pt x="116" y="162"/>
                  </a:lnTo>
                  <a:lnTo>
                    <a:pt x="126" y="137"/>
                  </a:lnTo>
                  <a:lnTo>
                    <a:pt x="137" y="116"/>
                  </a:lnTo>
                  <a:lnTo>
                    <a:pt x="149" y="96"/>
                  </a:lnTo>
                  <a:lnTo>
                    <a:pt x="161" y="80"/>
                  </a:lnTo>
                  <a:lnTo>
                    <a:pt x="174" y="66"/>
                  </a:lnTo>
                  <a:lnTo>
                    <a:pt x="187" y="54"/>
                  </a:lnTo>
                  <a:lnTo>
                    <a:pt x="200" y="45"/>
                  </a:lnTo>
                  <a:lnTo>
                    <a:pt x="213" y="37"/>
                  </a:lnTo>
                  <a:lnTo>
                    <a:pt x="225" y="30"/>
                  </a:lnTo>
                  <a:lnTo>
                    <a:pt x="237" y="25"/>
                  </a:lnTo>
                  <a:lnTo>
                    <a:pt x="247" y="21"/>
                  </a:lnTo>
                  <a:lnTo>
                    <a:pt x="255" y="18"/>
                  </a:lnTo>
                  <a:lnTo>
                    <a:pt x="285" y="7"/>
                  </a:lnTo>
                  <a:lnTo>
                    <a:pt x="312" y="2"/>
                  </a:lnTo>
                  <a:lnTo>
                    <a:pt x="33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0" name="Shape 12710"/>
            <p:cNvSpPr/>
            <p:nvPr/>
          </p:nvSpPr>
          <p:spPr>
            <a:xfrm>
              <a:off x="2595563" y="5235575"/>
              <a:ext cx="309562" cy="311150"/>
            </a:xfrm>
            <a:custGeom>
              <a:avLst/>
              <a:gdLst/>
              <a:ahLst/>
              <a:cxnLst/>
              <a:rect l="0" t="0" r="0" b="0"/>
              <a:pathLst>
                <a:path w="3315" h="3317" extrusionOk="0">
                  <a:moveTo>
                    <a:pt x="1658" y="2888"/>
                  </a:moveTo>
                  <a:lnTo>
                    <a:pt x="1632" y="2891"/>
                  </a:lnTo>
                  <a:lnTo>
                    <a:pt x="1608" y="2899"/>
                  </a:lnTo>
                  <a:lnTo>
                    <a:pt x="1587" y="2912"/>
                  </a:lnTo>
                  <a:lnTo>
                    <a:pt x="1569" y="2930"/>
                  </a:lnTo>
                  <a:lnTo>
                    <a:pt x="1556" y="2951"/>
                  </a:lnTo>
                  <a:lnTo>
                    <a:pt x="1547" y="2976"/>
                  </a:lnTo>
                  <a:lnTo>
                    <a:pt x="1544" y="3001"/>
                  </a:lnTo>
                  <a:lnTo>
                    <a:pt x="1547" y="3027"/>
                  </a:lnTo>
                  <a:lnTo>
                    <a:pt x="1556" y="3051"/>
                  </a:lnTo>
                  <a:lnTo>
                    <a:pt x="1569" y="3073"/>
                  </a:lnTo>
                  <a:lnTo>
                    <a:pt x="1587" y="3090"/>
                  </a:lnTo>
                  <a:lnTo>
                    <a:pt x="1608" y="3104"/>
                  </a:lnTo>
                  <a:lnTo>
                    <a:pt x="1632" y="3112"/>
                  </a:lnTo>
                  <a:lnTo>
                    <a:pt x="1658" y="3115"/>
                  </a:lnTo>
                  <a:lnTo>
                    <a:pt x="1684" y="3112"/>
                  </a:lnTo>
                  <a:lnTo>
                    <a:pt x="1708" y="3104"/>
                  </a:lnTo>
                  <a:lnTo>
                    <a:pt x="1729" y="3090"/>
                  </a:lnTo>
                  <a:lnTo>
                    <a:pt x="1747" y="3073"/>
                  </a:lnTo>
                  <a:lnTo>
                    <a:pt x="1760" y="3051"/>
                  </a:lnTo>
                  <a:lnTo>
                    <a:pt x="1769" y="3027"/>
                  </a:lnTo>
                  <a:lnTo>
                    <a:pt x="1772" y="3001"/>
                  </a:lnTo>
                  <a:lnTo>
                    <a:pt x="1769" y="2976"/>
                  </a:lnTo>
                  <a:lnTo>
                    <a:pt x="1760" y="2951"/>
                  </a:lnTo>
                  <a:lnTo>
                    <a:pt x="1747" y="2930"/>
                  </a:lnTo>
                  <a:lnTo>
                    <a:pt x="1729" y="2912"/>
                  </a:lnTo>
                  <a:lnTo>
                    <a:pt x="1708" y="2899"/>
                  </a:lnTo>
                  <a:lnTo>
                    <a:pt x="1684" y="2891"/>
                  </a:lnTo>
                  <a:lnTo>
                    <a:pt x="1658" y="2888"/>
                  </a:lnTo>
                  <a:close/>
                  <a:moveTo>
                    <a:pt x="2608" y="2494"/>
                  </a:moveTo>
                  <a:lnTo>
                    <a:pt x="2586" y="2496"/>
                  </a:lnTo>
                  <a:lnTo>
                    <a:pt x="2565" y="2502"/>
                  </a:lnTo>
                  <a:lnTo>
                    <a:pt x="2546" y="2513"/>
                  </a:lnTo>
                  <a:lnTo>
                    <a:pt x="2527" y="2527"/>
                  </a:lnTo>
                  <a:lnTo>
                    <a:pt x="2513" y="2545"/>
                  </a:lnTo>
                  <a:lnTo>
                    <a:pt x="2502" y="2564"/>
                  </a:lnTo>
                  <a:lnTo>
                    <a:pt x="2496" y="2586"/>
                  </a:lnTo>
                  <a:lnTo>
                    <a:pt x="2494" y="2608"/>
                  </a:lnTo>
                  <a:lnTo>
                    <a:pt x="2496" y="2629"/>
                  </a:lnTo>
                  <a:lnTo>
                    <a:pt x="2502" y="2650"/>
                  </a:lnTo>
                  <a:lnTo>
                    <a:pt x="2513" y="2671"/>
                  </a:lnTo>
                  <a:lnTo>
                    <a:pt x="2527" y="2689"/>
                  </a:lnTo>
                  <a:lnTo>
                    <a:pt x="2546" y="2703"/>
                  </a:lnTo>
                  <a:lnTo>
                    <a:pt x="2565" y="2714"/>
                  </a:lnTo>
                  <a:lnTo>
                    <a:pt x="2586" y="2720"/>
                  </a:lnTo>
                  <a:lnTo>
                    <a:pt x="2608" y="2722"/>
                  </a:lnTo>
                  <a:lnTo>
                    <a:pt x="2629" y="2720"/>
                  </a:lnTo>
                  <a:lnTo>
                    <a:pt x="2651" y="2714"/>
                  </a:lnTo>
                  <a:lnTo>
                    <a:pt x="2671" y="2703"/>
                  </a:lnTo>
                  <a:lnTo>
                    <a:pt x="2688" y="2689"/>
                  </a:lnTo>
                  <a:lnTo>
                    <a:pt x="2703" y="2671"/>
                  </a:lnTo>
                  <a:lnTo>
                    <a:pt x="2713" y="2650"/>
                  </a:lnTo>
                  <a:lnTo>
                    <a:pt x="2720" y="2630"/>
                  </a:lnTo>
                  <a:lnTo>
                    <a:pt x="2722" y="2608"/>
                  </a:lnTo>
                  <a:lnTo>
                    <a:pt x="2720" y="2587"/>
                  </a:lnTo>
                  <a:lnTo>
                    <a:pt x="2713" y="2565"/>
                  </a:lnTo>
                  <a:lnTo>
                    <a:pt x="2703" y="2545"/>
                  </a:lnTo>
                  <a:lnTo>
                    <a:pt x="2688" y="2527"/>
                  </a:lnTo>
                  <a:lnTo>
                    <a:pt x="2671" y="2513"/>
                  </a:lnTo>
                  <a:lnTo>
                    <a:pt x="2651" y="2502"/>
                  </a:lnTo>
                  <a:lnTo>
                    <a:pt x="2629" y="2496"/>
                  </a:lnTo>
                  <a:lnTo>
                    <a:pt x="2608" y="2494"/>
                  </a:lnTo>
                  <a:close/>
                  <a:moveTo>
                    <a:pt x="708" y="2494"/>
                  </a:moveTo>
                  <a:lnTo>
                    <a:pt x="687" y="2496"/>
                  </a:lnTo>
                  <a:lnTo>
                    <a:pt x="665" y="2502"/>
                  </a:lnTo>
                  <a:lnTo>
                    <a:pt x="645" y="2513"/>
                  </a:lnTo>
                  <a:lnTo>
                    <a:pt x="628" y="2527"/>
                  </a:lnTo>
                  <a:lnTo>
                    <a:pt x="613" y="2545"/>
                  </a:lnTo>
                  <a:lnTo>
                    <a:pt x="603" y="2565"/>
                  </a:lnTo>
                  <a:lnTo>
                    <a:pt x="596" y="2587"/>
                  </a:lnTo>
                  <a:lnTo>
                    <a:pt x="594" y="2608"/>
                  </a:lnTo>
                  <a:lnTo>
                    <a:pt x="596" y="2630"/>
                  </a:lnTo>
                  <a:lnTo>
                    <a:pt x="603" y="2650"/>
                  </a:lnTo>
                  <a:lnTo>
                    <a:pt x="613" y="2671"/>
                  </a:lnTo>
                  <a:lnTo>
                    <a:pt x="628" y="2689"/>
                  </a:lnTo>
                  <a:lnTo>
                    <a:pt x="645" y="2703"/>
                  </a:lnTo>
                  <a:lnTo>
                    <a:pt x="665" y="2714"/>
                  </a:lnTo>
                  <a:lnTo>
                    <a:pt x="687" y="2720"/>
                  </a:lnTo>
                  <a:lnTo>
                    <a:pt x="708" y="2722"/>
                  </a:lnTo>
                  <a:lnTo>
                    <a:pt x="730" y="2720"/>
                  </a:lnTo>
                  <a:lnTo>
                    <a:pt x="751" y="2714"/>
                  </a:lnTo>
                  <a:lnTo>
                    <a:pt x="770" y="2703"/>
                  </a:lnTo>
                  <a:lnTo>
                    <a:pt x="789" y="2689"/>
                  </a:lnTo>
                  <a:lnTo>
                    <a:pt x="803" y="2671"/>
                  </a:lnTo>
                  <a:lnTo>
                    <a:pt x="814" y="2650"/>
                  </a:lnTo>
                  <a:lnTo>
                    <a:pt x="820" y="2629"/>
                  </a:lnTo>
                  <a:lnTo>
                    <a:pt x="822" y="2608"/>
                  </a:lnTo>
                  <a:lnTo>
                    <a:pt x="820" y="2586"/>
                  </a:lnTo>
                  <a:lnTo>
                    <a:pt x="814" y="2564"/>
                  </a:lnTo>
                  <a:lnTo>
                    <a:pt x="803" y="2545"/>
                  </a:lnTo>
                  <a:lnTo>
                    <a:pt x="789" y="2527"/>
                  </a:lnTo>
                  <a:lnTo>
                    <a:pt x="770" y="2513"/>
                  </a:lnTo>
                  <a:lnTo>
                    <a:pt x="751" y="2502"/>
                  </a:lnTo>
                  <a:lnTo>
                    <a:pt x="730" y="2496"/>
                  </a:lnTo>
                  <a:lnTo>
                    <a:pt x="708" y="2494"/>
                  </a:lnTo>
                  <a:close/>
                  <a:moveTo>
                    <a:pt x="3001" y="1544"/>
                  </a:moveTo>
                  <a:lnTo>
                    <a:pt x="2975" y="1547"/>
                  </a:lnTo>
                  <a:lnTo>
                    <a:pt x="2950" y="1555"/>
                  </a:lnTo>
                  <a:lnTo>
                    <a:pt x="2930" y="1569"/>
                  </a:lnTo>
                  <a:lnTo>
                    <a:pt x="2912" y="1587"/>
                  </a:lnTo>
                  <a:lnTo>
                    <a:pt x="2899" y="1608"/>
                  </a:lnTo>
                  <a:lnTo>
                    <a:pt x="2890" y="1631"/>
                  </a:lnTo>
                  <a:lnTo>
                    <a:pt x="2887" y="1657"/>
                  </a:lnTo>
                  <a:lnTo>
                    <a:pt x="2890" y="1684"/>
                  </a:lnTo>
                  <a:lnTo>
                    <a:pt x="2899" y="1708"/>
                  </a:lnTo>
                  <a:lnTo>
                    <a:pt x="2912" y="1729"/>
                  </a:lnTo>
                  <a:lnTo>
                    <a:pt x="2930" y="1746"/>
                  </a:lnTo>
                  <a:lnTo>
                    <a:pt x="2950" y="1760"/>
                  </a:lnTo>
                  <a:lnTo>
                    <a:pt x="2975" y="1769"/>
                  </a:lnTo>
                  <a:lnTo>
                    <a:pt x="3001" y="1772"/>
                  </a:lnTo>
                  <a:lnTo>
                    <a:pt x="3027" y="1769"/>
                  </a:lnTo>
                  <a:lnTo>
                    <a:pt x="3051" y="1760"/>
                  </a:lnTo>
                  <a:lnTo>
                    <a:pt x="3073" y="1746"/>
                  </a:lnTo>
                  <a:lnTo>
                    <a:pt x="3090" y="1729"/>
                  </a:lnTo>
                  <a:lnTo>
                    <a:pt x="3103" y="1708"/>
                  </a:lnTo>
                  <a:lnTo>
                    <a:pt x="3112" y="1684"/>
                  </a:lnTo>
                  <a:lnTo>
                    <a:pt x="3115" y="1657"/>
                  </a:lnTo>
                  <a:lnTo>
                    <a:pt x="3112" y="1631"/>
                  </a:lnTo>
                  <a:lnTo>
                    <a:pt x="3103" y="1608"/>
                  </a:lnTo>
                  <a:lnTo>
                    <a:pt x="3090" y="1587"/>
                  </a:lnTo>
                  <a:lnTo>
                    <a:pt x="3073" y="1569"/>
                  </a:lnTo>
                  <a:lnTo>
                    <a:pt x="3051" y="1555"/>
                  </a:lnTo>
                  <a:lnTo>
                    <a:pt x="3027" y="1547"/>
                  </a:lnTo>
                  <a:lnTo>
                    <a:pt x="3001" y="1544"/>
                  </a:lnTo>
                  <a:close/>
                  <a:moveTo>
                    <a:pt x="315" y="1544"/>
                  </a:moveTo>
                  <a:lnTo>
                    <a:pt x="289" y="1547"/>
                  </a:lnTo>
                  <a:lnTo>
                    <a:pt x="265" y="1555"/>
                  </a:lnTo>
                  <a:lnTo>
                    <a:pt x="243" y="1569"/>
                  </a:lnTo>
                  <a:lnTo>
                    <a:pt x="226" y="1587"/>
                  </a:lnTo>
                  <a:lnTo>
                    <a:pt x="213" y="1608"/>
                  </a:lnTo>
                  <a:lnTo>
                    <a:pt x="204" y="1631"/>
                  </a:lnTo>
                  <a:lnTo>
                    <a:pt x="201" y="1657"/>
                  </a:lnTo>
                  <a:lnTo>
                    <a:pt x="204" y="1684"/>
                  </a:lnTo>
                  <a:lnTo>
                    <a:pt x="213" y="1708"/>
                  </a:lnTo>
                  <a:lnTo>
                    <a:pt x="226" y="1729"/>
                  </a:lnTo>
                  <a:lnTo>
                    <a:pt x="243" y="1746"/>
                  </a:lnTo>
                  <a:lnTo>
                    <a:pt x="265" y="1760"/>
                  </a:lnTo>
                  <a:lnTo>
                    <a:pt x="289" y="1769"/>
                  </a:lnTo>
                  <a:lnTo>
                    <a:pt x="315" y="1772"/>
                  </a:lnTo>
                  <a:lnTo>
                    <a:pt x="341" y="1769"/>
                  </a:lnTo>
                  <a:lnTo>
                    <a:pt x="366" y="1760"/>
                  </a:lnTo>
                  <a:lnTo>
                    <a:pt x="386" y="1746"/>
                  </a:lnTo>
                  <a:lnTo>
                    <a:pt x="404" y="1729"/>
                  </a:lnTo>
                  <a:lnTo>
                    <a:pt x="417" y="1708"/>
                  </a:lnTo>
                  <a:lnTo>
                    <a:pt x="426" y="1684"/>
                  </a:lnTo>
                  <a:lnTo>
                    <a:pt x="429" y="1657"/>
                  </a:lnTo>
                  <a:lnTo>
                    <a:pt x="426" y="1631"/>
                  </a:lnTo>
                  <a:lnTo>
                    <a:pt x="417" y="1608"/>
                  </a:lnTo>
                  <a:lnTo>
                    <a:pt x="404" y="1587"/>
                  </a:lnTo>
                  <a:lnTo>
                    <a:pt x="386" y="1569"/>
                  </a:lnTo>
                  <a:lnTo>
                    <a:pt x="366" y="1555"/>
                  </a:lnTo>
                  <a:lnTo>
                    <a:pt x="341" y="1547"/>
                  </a:lnTo>
                  <a:lnTo>
                    <a:pt x="315" y="1544"/>
                  </a:lnTo>
                  <a:close/>
                  <a:moveTo>
                    <a:pt x="1658" y="985"/>
                  </a:moveTo>
                  <a:lnTo>
                    <a:pt x="1593" y="988"/>
                  </a:lnTo>
                  <a:lnTo>
                    <a:pt x="1530" y="997"/>
                  </a:lnTo>
                  <a:lnTo>
                    <a:pt x="1468" y="1011"/>
                  </a:lnTo>
                  <a:lnTo>
                    <a:pt x="1410" y="1031"/>
                  </a:lnTo>
                  <a:lnTo>
                    <a:pt x="1353" y="1057"/>
                  </a:lnTo>
                  <a:lnTo>
                    <a:pt x="1300" y="1087"/>
                  </a:lnTo>
                  <a:lnTo>
                    <a:pt x="1250" y="1122"/>
                  </a:lnTo>
                  <a:lnTo>
                    <a:pt x="1203" y="1161"/>
                  </a:lnTo>
                  <a:lnTo>
                    <a:pt x="1160" y="1204"/>
                  </a:lnTo>
                  <a:lnTo>
                    <a:pt x="1121" y="1250"/>
                  </a:lnTo>
                  <a:lnTo>
                    <a:pt x="1086" y="1301"/>
                  </a:lnTo>
                  <a:lnTo>
                    <a:pt x="1056" y="1354"/>
                  </a:lnTo>
                  <a:lnTo>
                    <a:pt x="1031" y="1411"/>
                  </a:lnTo>
                  <a:lnTo>
                    <a:pt x="1011" y="1470"/>
                  </a:lnTo>
                  <a:lnTo>
                    <a:pt x="996" y="1531"/>
                  </a:lnTo>
                  <a:lnTo>
                    <a:pt x="987" y="1594"/>
                  </a:lnTo>
                  <a:lnTo>
                    <a:pt x="983" y="1660"/>
                  </a:lnTo>
                  <a:lnTo>
                    <a:pt x="987" y="1722"/>
                  </a:lnTo>
                  <a:lnTo>
                    <a:pt x="995" y="1783"/>
                  </a:lnTo>
                  <a:lnTo>
                    <a:pt x="1009" y="1841"/>
                  </a:lnTo>
                  <a:lnTo>
                    <a:pt x="1027" y="1899"/>
                  </a:lnTo>
                  <a:lnTo>
                    <a:pt x="1051" y="1953"/>
                  </a:lnTo>
                  <a:lnTo>
                    <a:pt x="1079" y="2005"/>
                  </a:lnTo>
                  <a:lnTo>
                    <a:pt x="1112" y="2054"/>
                  </a:lnTo>
                  <a:lnTo>
                    <a:pt x="1148" y="2101"/>
                  </a:lnTo>
                  <a:lnTo>
                    <a:pt x="1188" y="2143"/>
                  </a:lnTo>
                  <a:lnTo>
                    <a:pt x="1191" y="2123"/>
                  </a:lnTo>
                  <a:lnTo>
                    <a:pt x="1200" y="2095"/>
                  </a:lnTo>
                  <a:lnTo>
                    <a:pt x="1213" y="2070"/>
                  </a:lnTo>
                  <a:lnTo>
                    <a:pt x="1230" y="2046"/>
                  </a:lnTo>
                  <a:lnTo>
                    <a:pt x="1251" y="2027"/>
                  </a:lnTo>
                  <a:lnTo>
                    <a:pt x="1275" y="2012"/>
                  </a:lnTo>
                  <a:lnTo>
                    <a:pt x="1440" y="1930"/>
                  </a:lnTo>
                  <a:lnTo>
                    <a:pt x="1474" y="1913"/>
                  </a:lnTo>
                  <a:lnTo>
                    <a:pt x="1420" y="2070"/>
                  </a:lnTo>
                  <a:lnTo>
                    <a:pt x="1494" y="2064"/>
                  </a:lnTo>
                  <a:lnTo>
                    <a:pt x="1658" y="2266"/>
                  </a:lnTo>
                  <a:lnTo>
                    <a:pt x="1823" y="2063"/>
                  </a:lnTo>
                  <a:lnTo>
                    <a:pt x="1897" y="2069"/>
                  </a:lnTo>
                  <a:lnTo>
                    <a:pt x="1844" y="1912"/>
                  </a:lnTo>
                  <a:lnTo>
                    <a:pt x="1872" y="1927"/>
                  </a:lnTo>
                  <a:lnTo>
                    <a:pt x="2041" y="2010"/>
                  </a:lnTo>
                  <a:lnTo>
                    <a:pt x="2065" y="2026"/>
                  </a:lnTo>
                  <a:lnTo>
                    <a:pt x="2086" y="2045"/>
                  </a:lnTo>
                  <a:lnTo>
                    <a:pt x="2103" y="2069"/>
                  </a:lnTo>
                  <a:lnTo>
                    <a:pt x="2116" y="2094"/>
                  </a:lnTo>
                  <a:lnTo>
                    <a:pt x="2124" y="2122"/>
                  </a:lnTo>
                  <a:lnTo>
                    <a:pt x="2128" y="2141"/>
                  </a:lnTo>
                  <a:lnTo>
                    <a:pt x="2168" y="2099"/>
                  </a:lnTo>
                  <a:lnTo>
                    <a:pt x="2204" y="2053"/>
                  </a:lnTo>
                  <a:lnTo>
                    <a:pt x="2237" y="2004"/>
                  </a:lnTo>
                  <a:lnTo>
                    <a:pt x="2265" y="1952"/>
                  </a:lnTo>
                  <a:lnTo>
                    <a:pt x="2289" y="1898"/>
                  </a:lnTo>
                  <a:lnTo>
                    <a:pt x="2307" y="1841"/>
                  </a:lnTo>
                  <a:lnTo>
                    <a:pt x="2321" y="1782"/>
                  </a:lnTo>
                  <a:lnTo>
                    <a:pt x="2329" y="1721"/>
                  </a:lnTo>
                  <a:lnTo>
                    <a:pt x="2333" y="1660"/>
                  </a:lnTo>
                  <a:lnTo>
                    <a:pt x="2329" y="1594"/>
                  </a:lnTo>
                  <a:lnTo>
                    <a:pt x="2320" y="1531"/>
                  </a:lnTo>
                  <a:lnTo>
                    <a:pt x="2305" y="1470"/>
                  </a:lnTo>
                  <a:lnTo>
                    <a:pt x="2285" y="1411"/>
                  </a:lnTo>
                  <a:lnTo>
                    <a:pt x="2260" y="1354"/>
                  </a:lnTo>
                  <a:lnTo>
                    <a:pt x="2230" y="1301"/>
                  </a:lnTo>
                  <a:lnTo>
                    <a:pt x="2195" y="1250"/>
                  </a:lnTo>
                  <a:lnTo>
                    <a:pt x="2156" y="1204"/>
                  </a:lnTo>
                  <a:lnTo>
                    <a:pt x="2113" y="1161"/>
                  </a:lnTo>
                  <a:lnTo>
                    <a:pt x="2066" y="1122"/>
                  </a:lnTo>
                  <a:lnTo>
                    <a:pt x="2016" y="1087"/>
                  </a:lnTo>
                  <a:lnTo>
                    <a:pt x="1963" y="1057"/>
                  </a:lnTo>
                  <a:lnTo>
                    <a:pt x="1906" y="1031"/>
                  </a:lnTo>
                  <a:lnTo>
                    <a:pt x="1848" y="1011"/>
                  </a:lnTo>
                  <a:lnTo>
                    <a:pt x="1786" y="997"/>
                  </a:lnTo>
                  <a:lnTo>
                    <a:pt x="1723" y="988"/>
                  </a:lnTo>
                  <a:lnTo>
                    <a:pt x="1658" y="985"/>
                  </a:lnTo>
                  <a:close/>
                  <a:moveTo>
                    <a:pt x="2608" y="594"/>
                  </a:moveTo>
                  <a:lnTo>
                    <a:pt x="2586" y="596"/>
                  </a:lnTo>
                  <a:lnTo>
                    <a:pt x="2565" y="602"/>
                  </a:lnTo>
                  <a:lnTo>
                    <a:pt x="2546" y="612"/>
                  </a:lnTo>
                  <a:lnTo>
                    <a:pt x="2527" y="627"/>
                  </a:lnTo>
                  <a:lnTo>
                    <a:pt x="2513" y="645"/>
                  </a:lnTo>
                  <a:lnTo>
                    <a:pt x="2502" y="665"/>
                  </a:lnTo>
                  <a:lnTo>
                    <a:pt x="2496" y="686"/>
                  </a:lnTo>
                  <a:lnTo>
                    <a:pt x="2494" y="708"/>
                  </a:lnTo>
                  <a:lnTo>
                    <a:pt x="2496" y="729"/>
                  </a:lnTo>
                  <a:lnTo>
                    <a:pt x="2502" y="751"/>
                  </a:lnTo>
                  <a:lnTo>
                    <a:pt x="2513" y="771"/>
                  </a:lnTo>
                  <a:lnTo>
                    <a:pt x="2527" y="788"/>
                  </a:lnTo>
                  <a:lnTo>
                    <a:pt x="2546" y="803"/>
                  </a:lnTo>
                  <a:lnTo>
                    <a:pt x="2565" y="813"/>
                  </a:lnTo>
                  <a:lnTo>
                    <a:pt x="2586" y="819"/>
                  </a:lnTo>
                  <a:lnTo>
                    <a:pt x="2608" y="821"/>
                  </a:lnTo>
                  <a:lnTo>
                    <a:pt x="2629" y="819"/>
                  </a:lnTo>
                  <a:lnTo>
                    <a:pt x="2651" y="813"/>
                  </a:lnTo>
                  <a:lnTo>
                    <a:pt x="2671" y="803"/>
                  </a:lnTo>
                  <a:lnTo>
                    <a:pt x="2688" y="788"/>
                  </a:lnTo>
                  <a:lnTo>
                    <a:pt x="2703" y="771"/>
                  </a:lnTo>
                  <a:lnTo>
                    <a:pt x="2713" y="751"/>
                  </a:lnTo>
                  <a:lnTo>
                    <a:pt x="2720" y="729"/>
                  </a:lnTo>
                  <a:lnTo>
                    <a:pt x="2722" y="708"/>
                  </a:lnTo>
                  <a:lnTo>
                    <a:pt x="2720" y="686"/>
                  </a:lnTo>
                  <a:lnTo>
                    <a:pt x="2713" y="665"/>
                  </a:lnTo>
                  <a:lnTo>
                    <a:pt x="2703" y="645"/>
                  </a:lnTo>
                  <a:lnTo>
                    <a:pt x="2688" y="627"/>
                  </a:lnTo>
                  <a:lnTo>
                    <a:pt x="2671" y="612"/>
                  </a:lnTo>
                  <a:lnTo>
                    <a:pt x="2651" y="602"/>
                  </a:lnTo>
                  <a:lnTo>
                    <a:pt x="2629" y="596"/>
                  </a:lnTo>
                  <a:lnTo>
                    <a:pt x="2608" y="594"/>
                  </a:lnTo>
                  <a:close/>
                  <a:moveTo>
                    <a:pt x="708" y="594"/>
                  </a:moveTo>
                  <a:lnTo>
                    <a:pt x="687" y="596"/>
                  </a:lnTo>
                  <a:lnTo>
                    <a:pt x="665" y="602"/>
                  </a:lnTo>
                  <a:lnTo>
                    <a:pt x="645" y="612"/>
                  </a:lnTo>
                  <a:lnTo>
                    <a:pt x="628" y="627"/>
                  </a:lnTo>
                  <a:lnTo>
                    <a:pt x="613" y="645"/>
                  </a:lnTo>
                  <a:lnTo>
                    <a:pt x="603" y="665"/>
                  </a:lnTo>
                  <a:lnTo>
                    <a:pt x="596" y="686"/>
                  </a:lnTo>
                  <a:lnTo>
                    <a:pt x="594" y="708"/>
                  </a:lnTo>
                  <a:lnTo>
                    <a:pt x="596" y="729"/>
                  </a:lnTo>
                  <a:lnTo>
                    <a:pt x="603" y="751"/>
                  </a:lnTo>
                  <a:lnTo>
                    <a:pt x="613" y="771"/>
                  </a:lnTo>
                  <a:lnTo>
                    <a:pt x="628" y="788"/>
                  </a:lnTo>
                  <a:lnTo>
                    <a:pt x="645" y="803"/>
                  </a:lnTo>
                  <a:lnTo>
                    <a:pt x="665" y="813"/>
                  </a:lnTo>
                  <a:lnTo>
                    <a:pt x="687" y="819"/>
                  </a:lnTo>
                  <a:lnTo>
                    <a:pt x="708" y="821"/>
                  </a:lnTo>
                  <a:lnTo>
                    <a:pt x="730" y="819"/>
                  </a:lnTo>
                  <a:lnTo>
                    <a:pt x="751" y="813"/>
                  </a:lnTo>
                  <a:lnTo>
                    <a:pt x="770" y="803"/>
                  </a:lnTo>
                  <a:lnTo>
                    <a:pt x="789" y="788"/>
                  </a:lnTo>
                  <a:lnTo>
                    <a:pt x="803" y="771"/>
                  </a:lnTo>
                  <a:lnTo>
                    <a:pt x="814" y="751"/>
                  </a:lnTo>
                  <a:lnTo>
                    <a:pt x="820" y="729"/>
                  </a:lnTo>
                  <a:lnTo>
                    <a:pt x="822" y="708"/>
                  </a:lnTo>
                  <a:lnTo>
                    <a:pt x="820" y="686"/>
                  </a:lnTo>
                  <a:lnTo>
                    <a:pt x="814" y="665"/>
                  </a:lnTo>
                  <a:lnTo>
                    <a:pt x="803" y="645"/>
                  </a:lnTo>
                  <a:lnTo>
                    <a:pt x="789" y="627"/>
                  </a:lnTo>
                  <a:lnTo>
                    <a:pt x="770" y="612"/>
                  </a:lnTo>
                  <a:lnTo>
                    <a:pt x="751" y="602"/>
                  </a:lnTo>
                  <a:lnTo>
                    <a:pt x="730" y="596"/>
                  </a:lnTo>
                  <a:lnTo>
                    <a:pt x="708" y="594"/>
                  </a:lnTo>
                  <a:close/>
                  <a:moveTo>
                    <a:pt x="1658" y="201"/>
                  </a:moveTo>
                  <a:lnTo>
                    <a:pt x="1632" y="204"/>
                  </a:lnTo>
                  <a:lnTo>
                    <a:pt x="1608" y="212"/>
                  </a:lnTo>
                  <a:lnTo>
                    <a:pt x="1587" y="225"/>
                  </a:lnTo>
                  <a:lnTo>
                    <a:pt x="1569" y="243"/>
                  </a:lnTo>
                  <a:lnTo>
                    <a:pt x="1556" y="265"/>
                  </a:lnTo>
                  <a:lnTo>
                    <a:pt x="1547" y="288"/>
                  </a:lnTo>
                  <a:lnTo>
                    <a:pt x="1544" y="314"/>
                  </a:lnTo>
                  <a:lnTo>
                    <a:pt x="1547" y="340"/>
                  </a:lnTo>
                  <a:lnTo>
                    <a:pt x="1556" y="365"/>
                  </a:lnTo>
                  <a:lnTo>
                    <a:pt x="1569" y="386"/>
                  </a:lnTo>
                  <a:lnTo>
                    <a:pt x="1587" y="403"/>
                  </a:lnTo>
                  <a:lnTo>
                    <a:pt x="1608" y="416"/>
                  </a:lnTo>
                  <a:lnTo>
                    <a:pt x="1632" y="425"/>
                  </a:lnTo>
                  <a:lnTo>
                    <a:pt x="1658" y="428"/>
                  </a:lnTo>
                  <a:lnTo>
                    <a:pt x="1684" y="425"/>
                  </a:lnTo>
                  <a:lnTo>
                    <a:pt x="1708" y="416"/>
                  </a:lnTo>
                  <a:lnTo>
                    <a:pt x="1729" y="403"/>
                  </a:lnTo>
                  <a:lnTo>
                    <a:pt x="1747" y="386"/>
                  </a:lnTo>
                  <a:lnTo>
                    <a:pt x="1760" y="365"/>
                  </a:lnTo>
                  <a:lnTo>
                    <a:pt x="1769" y="340"/>
                  </a:lnTo>
                  <a:lnTo>
                    <a:pt x="1772" y="314"/>
                  </a:lnTo>
                  <a:lnTo>
                    <a:pt x="1769" y="288"/>
                  </a:lnTo>
                  <a:lnTo>
                    <a:pt x="1760" y="265"/>
                  </a:lnTo>
                  <a:lnTo>
                    <a:pt x="1747" y="243"/>
                  </a:lnTo>
                  <a:lnTo>
                    <a:pt x="1729" y="225"/>
                  </a:lnTo>
                  <a:lnTo>
                    <a:pt x="1708" y="212"/>
                  </a:lnTo>
                  <a:lnTo>
                    <a:pt x="1684" y="204"/>
                  </a:lnTo>
                  <a:lnTo>
                    <a:pt x="1658" y="201"/>
                  </a:lnTo>
                  <a:close/>
                  <a:moveTo>
                    <a:pt x="1658" y="0"/>
                  </a:moveTo>
                  <a:lnTo>
                    <a:pt x="1700" y="3"/>
                  </a:lnTo>
                  <a:lnTo>
                    <a:pt x="1742" y="11"/>
                  </a:lnTo>
                  <a:lnTo>
                    <a:pt x="1780" y="24"/>
                  </a:lnTo>
                  <a:lnTo>
                    <a:pt x="1817" y="43"/>
                  </a:lnTo>
                  <a:lnTo>
                    <a:pt x="1850" y="66"/>
                  </a:lnTo>
                  <a:lnTo>
                    <a:pt x="1880" y="92"/>
                  </a:lnTo>
                  <a:lnTo>
                    <a:pt x="1907" y="122"/>
                  </a:lnTo>
                  <a:lnTo>
                    <a:pt x="1930" y="156"/>
                  </a:lnTo>
                  <a:lnTo>
                    <a:pt x="1948" y="192"/>
                  </a:lnTo>
                  <a:lnTo>
                    <a:pt x="1961" y="230"/>
                  </a:lnTo>
                  <a:lnTo>
                    <a:pt x="1970" y="272"/>
                  </a:lnTo>
                  <a:lnTo>
                    <a:pt x="1973" y="314"/>
                  </a:lnTo>
                  <a:lnTo>
                    <a:pt x="1969" y="359"/>
                  </a:lnTo>
                  <a:lnTo>
                    <a:pt x="1960" y="402"/>
                  </a:lnTo>
                  <a:lnTo>
                    <a:pt x="1946" y="441"/>
                  </a:lnTo>
                  <a:lnTo>
                    <a:pt x="1926" y="479"/>
                  </a:lnTo>
                  <a:lnTo>
                    <a:pt x="1901" y="513"/>
                  </a:lnTo>
                  <a:lnTo>
                    <a:pt x="1872" y="544"/>
                  </a:lnTo>
                  <a:lnTo>
                    <a:pt x="1840" y="571"/>
                  </a:lnTo>
                  <a:lnTo>
                    <a:pt x="1803" y="593"/>
                  </a:lnTo>
                  <a:lnTo>
                    <a:pt x="1764" y="610"/>
                  </a:lnTo>
                  <a:lnTo>
                    <a:pt x="1764" y="795"/>
                  </a:lnTo>
                  <a:lnTo>
                    <a:pt x="1832" y="806"/>
                  </a:lnTo>
                  <a:lnTo>
                    <a:pt x="1898" y="822"/>
                  </a:lnTo>
                  <a:lnTo>
                    <a:pt x="1962" y="843"/>
                  </a:lnTo>
                  <a:lnTo>
                    <a:pt x="2024" y="870"/>
                  </a:lnTo>
                  <a:lnTo>
                    <a:pt x="2083" y="900"/>
                  </a:lnTo>
                  <a:lnTo>
                    <a:pt x="2139" y="934"/>
                  </a:lnTo>
                  <a:lnTo>
                    <a:pt x="2192" y="973"/>
                  </a:lnTo>
                  <a:lnTo>
                    <a:pt x="2322" y="842"/>
                  </a:lnTo>
                  <a:lnTo>
                    <a:pt x="2308" y="806"/>
                  </a:lnTo>
                  <a:lnTo>
                    <a:pt x="2298" y="770"/>
                  </a:lnTo>
                  <a:lnTo>
                    <a:pt x="2293" y="732"/>
                  </a:lnTo>
                  <a:lnTo>
                    <a:pt x="2293" y="694"/>
                  </a:lnTo>
                  <a:lnTo>
                    <a:pt x="2297" y="657"/>
                  </a:lnTo>
                  <a:lnTo>
                    <a:pt x="2305" y="619"/>
                  </a:lnTo>
                  <a:lnTo>
                    <a:pt x="2318" y="583"/>
                  </a:lnTo>
                  <a:lnTo>
                    <a:pt x="2336" y="549"/>
                  </a:lnTo>
                  <a:lnTo>
                    <a:pt x="2358" y="516"/>
                  </a:lnTo>
                  <a:lnTo>
                    <a:pt x="2385" y="486"/>
                  </a:lnTo>
                  <a:lnTo>
                    <a:pt x="2414" y="460"/>
                  </a:lnTo>
                  <a:lnTo>
                    <a:pt x="2447" y="437"/>
                  </a:lnTo>
                  <a:lnTo>
                    <a:pt x="2480" y="420"/>
                  </a:lnTo>
                  <a:lnTo>
                    <a:pt x="2515" y="407"/>
                  </a:lnTo>
                  <a:lnTo>
                    <a:pt x="2552" y="398"/>
                  </a:lnTo>
                  <a:lnTo>
                    <a:pt x="2589" y="394"/>
                  </a:lnTo>
                  <a:lnTo>
                    <a:pt x="2625" y="394"/>
                  </a:lnTo>
                  <a:lnTo>
                    <a:pt x="2663" y="398"/>
                  </a:lnTo>
                  <a:lnTo>
                    <a:pt x="2699" y="407"/>
                  </a:lnTo>
                  <a:lnTo>
                    <a:pt x="2734" y="420"/>
                  </a:lnTo>
                  <a:lnTo>
                    <a:pt x="2768" y="437"/>
                  </a:lnTo>
                  <a:lnTo>
                    <a:pt x="2800" y="460"/>
                  </a:lnTo>
                  <a:lnTo>
                    <a:pt x="2830" y="486"/>
                  </a:lnTo>
                  <a:lnTo>
                    <a:pt x="2857" y="515"/>
                  </a:lnTo>
                  <a:lnTo>
                    <a:pt x="2878" y="548"/>
                  </a:lnTo>
                  <a:lnTo>
                    <a:pt x="2895" y="581"/>
                  </a:lnTo>
                  <a:lnTo>
                    <a:pt x="2908" y="616"/>
                  </a:lnTo>
                  <a:lnTo>
                    <a:pt x="2917" y="653"/>
                  </a:lnTo>
                  <a:lnTo>
                    <a:pt x="2921" y="690"/>
                  </a:lnTo>
                  <a:lnTo>
                    <a:pt x="2921" y="727"/>
                  </a:lnTo>
                  <a:lnTo>
                    <a:pt x="2917" y="764"/>
                  </a:lnTo>
                  <a:lnTo>
                    <a:pt x="2908" y="800"/>
                  </a:lnTo>
                  <a:lnTo>
                    <a:pt x="2895" y="835"/>
                  </a:lnTo>
                  <a:lnTo>
                    <a:pt x="2878" y="870"/>
                  </a:lnTo>
                  <a:lnTo>
                    <a:pt x="2857" y="901"/>
                  </a:lnTo>
                  <a:lnTo>
                    <a:pt x="2830" y="931"/>
                  </a:lnTo>
                  <a:lnTo>
                    <a:pt x="2799" y="958"/>
                  </a:lnTo>
                  <a:lnTo>
                    <a:pt x="2767" y="980"/>
                  </a:lnTo>
                  <a:lnTo>
                    <a:pt x="2731" y="998"/>
                  </a:lnTo>
                  <a:lnTo>
                    <a:pt x="2695" y="1011"/>
                  </a:lnTo>
                  <a:lnTo>
                    <a:pt x="2658" y="1019"/>
                  </a:lnTo>
                  <a:lnTo>
                    <a:pt x="2619" y="1022"/>
                  </a:lnTo>
                  <a:lnTo>
                    <a:pt x="2581" y="1022"/>
                  </a:lnTo>
                  <a:lnTo>
                    <a:pt x="2543" y="1016"/>
                  </a:lnTo>
                  <a:lnTo>
                    <a:pt x="2506" y="1006"/>
                  </a:lnTo>
                  <a:lnTo>
                    <a:pt x="2470" y="991"/>
                  </a:lnTo>
                  <a:lnTo>
                    <a:pt x="2341" y="1120"/>
                  </a:lnTo>
                  <a:lnTo>
                    <a:pt x="2380" y="1175"/>
                  </a:lnTo>
                  <a:lnTo>
                    <a:pt x="2415" y="1231"/>
                  </a:lnTo>
                  <a:lnTo>
                    <a:pt x="2446" y="1291"/>
                  </a:lnTo>
                  <a:lnTo>
                    <a:pt x="2472" y="1352"/>
                  </a:lnTo>
                  <a:lnTo>
                    <a:pt x="2493" y="1417"/>
                  </a:lnTo>
                  <a:lnTo>
                    <a:pt x="2509" y="1483"/>
                  </a:lnTo>
                  <a:lnTo>
                    <a:pt x="2520" y="1551"/>
                  </a:lnTo>
                  <a:lnTo>
                    <a:pt x="2705" y="1551"/>
                  </a:lnTo>
                  <a:lnTo>
                    <a:pt x="2722" y="1512"/>
                  </a:lnTo>
                  <a:lnTo>
                    <a:pt x="2744" y="1476"/>
                  </a:lnTo>
                  <a:lnTo>
                    <a:pt x="2771" y="1443"/>
                  </a:lnTo>
                  <a:lnTo>
                    <a:pt x="2802" y="1414"/>
                  </a:lnTo>
                  <a:lnTo>
                    <a:pt x="2836" y="1390"/>
                  </a:lnTo>
                  <a:lnTo>
                    <a:pt x="2874" y="1370"/>
                  </a:lnTo>
                  <a:lnTo>
                    <a:pt x="2914" y="1356"/>
                  </a:lnTo>
                  <a:lnTo>
                    <a:pt x="2957" y="1346"/>
                  </a:lnTo>
                  <a:lnTo>
                    <a:pt x="3001" y="1343"/>
                  </a:lnTo>
                  <a:lnTo>
                    <a:pt x="3043" y="1346"/>
                  </a:lnTo>
                  <a:lnTo>
                    <a:pt x="3085" y="1354"/>
                  </a:lnTo>
                  <a:lnTo>
                    <a:pt x="3123" y="1368"/>
                  </a:lnTo>
                  <a:lnTo>
                    <a:pt x="3159" y="1386"/>
                  </a:lnTo>
                  <a:lnTo>
                    <a:pt x="3193" y="1409"/>
                  </a:lnTo>
                  <a:lnTo>
                    <a:pt x="3223" y="1435"/>
                  </a:lnTo>
                  <a:lnTo>
                    <a:pt x="3250" y="1466"/>
                  </a:lnTo>
                  <a:lnTo>
                    <a:pt x="3273" y="1499"/>
                  </a:lnTo>
                  <a:lnTo>
                    <a:pt x="3291" y="1535"/>
                  </a:lnTo>
                  <a:lnTo>
                    <a:pt x="3304" y="1574"/>
                  </a:lnTo>
                  <a:lnTo>
                    <a:pt x="3312" y="1615"/>
                  </a:lnTo>
                  <a:lnTo>
                    <a:pt x="3315" y="1657"/>
                  </a:lnTo>
                  <a:lnTo>
                    <a:pt x="3312" y="1701"/>
                  </a:lnTo>
                  <a:lnTo>
                    <a:pt x="3304" y="1741"/>
                  </a:lnTo>
                  <a:lnTo>
                    <a:pt x="3291" y="1781"/>
                  </a:lnTo>
                  <a:lnTo>
                    <a:pt x="3272" y="1817"/>
                  </a:lnTo>
                  <a:lnTo>
                    <a:pt x="3249" y="1850"/>
                  </a:lnTo>
                  <a:lnTo>
                    <a:pt x="3223" y="1881"/>
                  </a:lnTo>
                  <a:lnTo>
                    <a:pt x="3193" y="1907"/>
                  </a:lnTo>
                  <a:lnTo>
                    <a:pt x="3159" y="1929"/>
                  </a:lnTo>
                  <a:lnTo>
                    <a:pt x="3123" y="1947"/>
                  </a:lnTo>
                  <a:lnTo>
                    <a:pt x="3084" y="1962"/>
                  </a:lnTo>
                  <a:lnTo>
                    <a:pt x="3043" y="1970"/>
                  </a:lnTo>
                  <a:lnTo>
                    <a:pt x="3000" y="1973"/>
                  </a:lnTo>
                  <a:lnTo>
                    <a:pt x="2956" y="1970"/>
                  </a:lnTo>
                  <a:lnTo>
                    <a:pt x="2912" y="1959"/>
                  </a:lnTo>
                  <a:lnTo>
                    <a:pt x="2872" y="1945"/>
                  </a:lnTo>
                  <a:lnTo>
                    <a:pt x="2834" y="1925"/>
                  </a:lnTo>
                  <a:lnTo>
                    <a:pt x="2799" y="1900"/>
                  </a:lnTo>
                  <a:lnTo>
                    <a:pt x="2769" y="1871"/>
                  </a:lnTo>
                  <a:lnTo>
                    <a:pt x="2742" y="1837"/>
                  </a:lnTo>
                  <a:lnTo>
                    <a:pt x="2720" y="1800"/>
                  </a:lnTo>
                  <a:lnTo>
                    <a:pt x="2703" y="1761"/>
                  </a:lnTo>
                  <a:lnTo>
                    <a:pt x="2520" y="1761"/>
                  </a:lnTo>
                  <a:lnTo>
                    <a:pt x="2510" y="1829"/>
                  </a:lnTo>
                  <a:lnTo>
                    <a:pt x="2494" y="1896"/>
                  </a:lnTo>
                  <a:lnTo>
                    <a:pt x="2473" y="1959"/>
                  </a:lnTo>
                  <a:lnTo>
                    <a:pt x="2447" y="2022"/>
                  </a:lnTo>
                  <a:lnTo>
                    <a:pt x="2416" y="2082"/>
                  </a:lnTo>
                  <a:lnTo>
                    <a:pt x="2382" y="2138"/>
                  </a:lnTo>
                  <a:lnTo>
                    <a:pt x="2343" y="2193"/>
                  </a:lnTo>
                  <a:lnTo>
                    <a:pt x="2473" y="2323"/>
                  </a:lnTo>
                  <a:lnTo>
                    <a:pt x="2509" y="2309"/>
                  </a:lnTo>
                  <a:lnTo>
                    <a:pt x="2546" y="2299"/>
                  </a:lnTo>
                  <a:lnTo>
                    <a:pt x="2584" y="2294"/>
                  </a:lnTo>
                  <a:lnTo>
                    <a:pt x="2621" y="2294"/>
                  </a:lnTo>
                  <a:lnTo>
                    <a:pt x="2660" y="2298"/>
                  </a:lnTo>
                  <a:lnTo>
                    <a:pt x="2697" y="2306"/>
                  </a:lnTo>
                  <a:lnTo>
                    <a:pt x="2732" y="2319"/>
                  </a:lnTo>
                  <a:lnTo>
                    <a:pt x="2767" y="2336"/>
                  </a:lnTo>
                  <a:lnTo>
                    <a:pt x="2800" y="2358"/>
                  </a:lnTo>
                  <a:lnTo>
                    <a:pt x="2830" y="2386"/>
                  </a:lnTo>
                  <a:lnTo>
                    <a:pt x="2857" y="2415"/>
                  </a:lnTo>
                  <a:lnTo>
                    <a:pt x="2878" y="2447"/>
                  </a:lnTo>
                  <a:lnTo>
                    <a:pt x="2895" y="2481"/>
                  </a:lnTo>
                  <a:lnTo>
                    <a:pt x="2908" y="2516"/>
                  </a:lnTo>
                  <a:lnTo>
                    <a:pt x="2917" y="2552"/>
                  </a:lnTo>
                  <a:lnTo>
                    <a:pt x="2921" y="2590"/>
                  </a:lnTo>
                  <a:lnTo>
                    <a:pt x="2921" y="2626"/>
                  </a:lnTo>
                  <a:lnTo>
                    <a:pt x="2917" y="2663"/>
                  </a:lnTo>
                  <a:lnTo>
                    <a:pt x="2908" y="2700"/>
                  </a:lnTo>
                  <a:lnTo>
                    <a:pt x="2895" y="2735"/>
                  </a:lnTo>
                  <a:lnTo>
                    <a:pt x="2878" y="2768"/>
                  </a:lnTo>
                  <a:lnTo>
                    <a:pt x="2857" y="2801"/>
                  </a:lnTo>
                  <a:lnTo>
                    <a:pt x="2830" y="2831"/>
                  </a:lnTo>
                  <a:lnTo>
                    <a:pt x="2800" y="2857"/>
                  </a:lnTo>
                  <a:lnTo>
                    <a:pt x="2768" y="2879"/>
                  </a:lnTo>
                  <a:lnTo>
                    <a:pt x="2734" y="2896"/>
                  </a:lnTo>
                  <a:lnTo>
                    <a:pt x="2699" y="2909"/>
                  </a:lnTo>
                  <a:lnTo>
                    <a:pt x="2663" y="2918"/>
                  </a:lnTo>
                  <a:lnTo>
                    <a:pt x="2625" y="2922"/>
                  </a:lnTo>
                  <a:lnTo>
                    <a:pt x="2589" y="2922"/>
                  </a:lnTo>
                  <a:lnTo>
                    <a:pt x="2552" y="2918"/>
                  </a:lnTo>
                  <a:lnTo>
                    <a:pt x="2515" y="2909"/>
                  </a:lnTo>
                  <a:lnTo>
                    <a:pt x="2480" y="2896"/>
                  </a:lnTo>
                  <a:lnTo>
                    <a:pt x="2447" y="2879"/>
                  </a:lnTo>
                  <a:lnTo>
                    <a:pt x="2414" y="2857"/>
                  </a:lnTo>
                  <a:lnTo>
                    <a:pt x="2385" y="2831"/>
                  </a:lnTo>
                  <a:lnTo>
                    <a:pt x="2358" y="2800"/>
                  </a:lnTo>
                  <a:lnTo>
                    <a:pt x="2336" y="2767"/>
                  </a:lnTo>
                  <a:lnTo>
                    <a:pt x="2318" y="2732"/>
                  </a:lnTo>
                  <a:lnTo>
                    <a:pt x="2305" y="2696"/>
                  </a:lnTo>
                  <a:lnTo>
                    <a:pt x="2297" y="2658"/>
                  </a:lnTo>
                  <a:lnTo>
                    <a:pt x="2293" y="2620"/>
                  </a:lnTo>
                  <a:lnTo>
                    <a:pt x="2294" y="2582"/>
                  </a:lnTo>
                  <a:lnTo>
                    <a:pt x="2299" y="2543"/>
                  </a:lnTo>
                  <a:lnTo>
                    <a:pt x="2309" y="2507"/>
                  </a:lnTo>
                  <a:lnTo>
                    <a:pt x="2324" y="2471"/>
                  </a:lnTo>
                  <a:lnTo>
                    <a:pt x="2195" y="2341"/>
                  </a:lnTo>
                  <a:lnTo>
                    <a:pt x="2142" y="2381"/>
                  </a:lnTo>
                  <a:lnTo>
                    <a:pt x="2085" y="2416"/>
                  </a:lnTo>
                  <a:lnTo>
                    <a:pt x="2026" y="2446"/>
                  </a:lnTo>
                  <a:lnTo>
                    <a:pt x="1963" y="2473"/>
                  </a:lnTo>
                  <a:lnTo>
                    <a:pt x="1899" y="2494"/>
                  </a:lnTo>
                  <a:lnTo>
                    <a:pt x="1833" y="2510"/>
                  </a:lnTo>
                  <a:lnTo>
                    <a:pt x="1764" y="2521"/>
                  </a:lnTo>
                  <a:lnTo>
                    <a:pt x="1764" y="2706"/>
                  </a:lnTo>
                  <a:lnTo>
                    <a:pt x="1803" y="2723"/>
                  </a:lnTo>
                  <a:lnTo>
                    <a:pt x="1840" y="2745"/>
                  </a:lnTo>
                  <a:lnTo>
                    <a:pt x="1872" y="2772"/>
                  </a:lnTo>
                  <a:lnTo>
                    <a:pt x="1901" y="2802"/>
                  </a:lnTo>
                  <a:lnTo>
                    <a:pt x="1926" y="2836"/>
                  </a:lnTo>
                  <a:lnTo>
                    <a:pt x="1946" y="2875"/>
                  </a:lnTo>
                  <a:lnTo>
                    <a:pt x="1960" y="2914"/>
                  </a:lnTo>
                  <a:lnTo>
                    <a:pt x="1969" y="2957"/>
                  </a:lnTo>
                  <a:lnTo>
                    <a:pt x="1973" y="3002"/>
                  </a:lnTo>
                  <a:lnTo>
                    <a:pt x="1970" y="3044"/>
                  </a:lnTo>
                  <a:lnTo>
                    <a:pt x="1961" y="3086"/>
                  </a:lnTo>
                  <a:lnTo>
                    <a:pt x="1948" y="3124"/>
                  </a:lnTo>
                  <a:lnTo>
                    <a:pt x="1930" y="3160"/>
                  </a:lnTo>
                  <a:lnTo>
                    <a:pt x="1907" y="3194"/>
                  </a:lnTo>
                  <a:lnTo>
                    <a:pt x="1880" y="3224"/>
                  </a:lnTo>
                  <a:lnTo>
                    <a:pt x="1850" y="3251"/>
                  </a:lnTo>
                  <a:lnTo>
                    <a:pt x="1817" y="3273"/>
                  </a:lnTo>
                  <a:lnTo>
                    <a:pt x="1780" y="3292"/>
                  </a:lnTo>
                  <a:lnTo>
                    <a:pt x="1742" y="3305"/>
                  </a:lnTo>
                  <a:lnTo>
                    <a:pt x="1700" y="3314"/>
                  </a:lnTo>
                  <a:lnTo>
                    <a:pt x="1658" y="3317"/>
                  </a:lnTo>
                  <a:lnTo>
                    <a:pt x="1616" y="3314"/>
                  </a:lnTo>
                  <a:lnTo>
                    <a:pt x="1574" y="3305"/>
                  </a:lnTo>
                  <a:lnTo>
                    <a:pt x="1536" y="3292"/>
                  </a:lnTo>
                  <a:lnTo>
                    <a:pt x="1499" y="3273"/>
                  </a:lnTo>
                  <a:lnTo>
                    <a:pt x="1466" y="3251"/>
                  </a:lnTo>
                  <a:lnTo>
                    <a:pt x="1436" y="3224"/>
                  </a:lnTo>
                  <a:lnTo>
                    <a:pt x="1409" y="3194"/>
                  </a:lnTo>
                  <a:lnTo>
                    <a:pt x="1386" y="3160"/>
                  </a:lnTo>
                  <a:lnTo>
                    <a:pt x="1368" y="3124"/>
                  </a:lnTo>
                  <a:lnTo>
                    <a:pt x="1355" y="3086"/>
                  </a:lnTo>
                  <a:lnTo>
                    <a:pt x="1346" y="3044"/>
                  </a:lnTo>
                  <a:lnTo>
                    <a:pt x="1343" y="3002"/>
                  </a:lnTo>
                  <a:lnTo>
                    <a:pt x="1347" y="2957"/>
                  </a:lnTo>
                  <a:lnTo>
                    <a:pt x="1356" y="2914"/>
                  </a:lnTo>
                  <a:lnTo>
                    <a:pt x="1371" y="2874"/>
                  </a:lnTo>
                  <a:lnTo>
                    <a:pt x="1391" y="2835"/>
                  </a:lnTo>
                  <a:lnTo>
                    <a:pt x="1417" y="2801"/>
                  </a:lnTo>
                  <a:lnTo>
                    <a:pt x="1446" y="2771"/>
                  </a:lnTo>
                  <a:lnTo>
                    <a:pt x="1479" y="2743"/>
                  </a:lnTo>
                  <a:lnTo>
                    <a:pt x="1516" y="2722"/>
                  </a:lnTo>
                  <a:lnTo>
                    <a:pt x="1555" y="2705"/>
                  </a:lnTo>
                  <a:lnTo>
                    <a:pt x="1555" y="2522"/>
                  </a:lnTo>
                  <a:lnTo>
                    <a:pt x="1486" y="2511"/>
                  </a:lnTo>
                  <a:lnTo>
                    <a:pt x="1419" y="2495"/>
                  </a:lnTo>
                  <a:lnTo>
                    <a:pt x="1354" y="2474"/>
                  </a:lnTo>
                  <a:lnTo>
                    <a:pt x="1291" y="2447"/>
                  </a:lnTo>
                  <a:lnTo>
                    <a:pt x="1232" y="2416"/>
                  </a:lnTo>
                  <a:lnTo>
                    <a:pt x="1174" y="2381"/>
                  </a:lnTo>
                  <a:lnTo>
                    <a:pt x="1120" y="2341"/>
                  </a:lnTo>
                  <a:lnTo>
                    <a:pt x="991" y="2471"/>
                  </a:lnTo>
                  <a:lnTo>
                    <a:pt x="1006" y="2507"/>
                  </a:lnTo>
                  <a:lnTo>
                    <a:pt x="1016" y="2543"/>
                  </a:lnTo>
                  <a:lnTo>
                    <a:pt x="1022" y="2582"/>
                  </a:lnTo>
                  <a:lnTo>
                    <a:pt x="1022" y="2620"/>
                  </a:lnTo>
                  <a:lnTo>
                    <a:pt x="1019" y="2658"/>
                  </a:lnTo>
                  <a:lnTo>
                    <a:pt x="1011" y="2696"/>
                  </a:lnTo>
                  <a:lnTo>
                    <a:pt x="998" y="2732"/>
                  </a:lnTo>
                  <a:lnTo>
                    <a:pt x="979" y="2767"/>
                  </a:lnTo>
                  <a:lnTo>
                    <a:pt x="957" y="2800"/>
                  </a:lnTo>
                  <a:lnTo>
                    <a:pt x="931" y="2831"/>
                  </a:lnTo>
                  <a:lnTo>
                    <a:pt x="901" y="2857"/>
                  </a:lnTo>
                  <a:lnTo>
                    <a:pt x="869" y="2879"/>
                  </a:lnTo>
                  <a:lnTo>
                    <a:pt x="835" y="2896"/>
                  </a:lnTo>
                  <a:lnTo>
                    <a:pt x="800" y="2909"/>
                  </a:lnTo>
                  <a:lnTo>
                    <a:pt x="763" y="2918"/>
                  </a:lnTo>
                  <a:lnTo>
                    <a:pt x="727" y="2922"/>
                  </a:lnTo>
                  <a:lnTo>
                    <a:pt x="690" y="2922"/>
                  </a:lnTo>
                  <a:lnTo>
                    <a:pt x="652" y="2918"/>
                  </a:lnTo>
                  <a:lnTo>
                    <a:pt x="616" y="2909"/>
                  </a:lnTo>
                  <a:lnTo>
                    <a:pt x="581" y="2896"/>
                  </a:lnTo>
                  <a:lnTo>
                    <a:pt x="547" y="2879"/>
                  </a:lnTo>
                  <a:lnTo>
                    <a:pt x="515" y="2857"/>
                  </a:lnTo>
                  <a:lnTo>
                    <a:pt x="486" y="2831"/>
                  </a:lnTo>
                  <a:lnTo>
                    <a:pt x="459" y="2801"/>
                  </a:lnTo>
                  <a:lnTo>
                    <a:pt x="437" y="2768"/>
                  </a:lnTo>
                  <a:lnTo>
                    <a:pt x="420" y="2735"/>
                  </a:lnTo>
                  <a:lnTo>
                    <a:pt x="407" y="2700"/>
                  </a:lnTo>
                  <a:lnTo>
                    <a:pt x="398" y="2663"/>
                  </a:lnTo>
                  <a:lnTo>
                    <a:pt x="394" y="2626"/>
                  </a:lnTo>
                  <a:lnTo>
                    <a:pt x="394" y="2590"/>
                  </a:lnTo>
                  <a:lnTo>
                    <a:pt x="398" y="2552"/>
                  </a:lnTo>
                  <a:lnTo>
                    <a:pt x="407" y="2516"/>
                  </a:lnTo>
                  <a:lnTo>
                    <a:pt x="420" y="2481"/>
                  </a:lnTo>
                  <a:lnTo>
                    <a:pt x="437" y="2447"/>
                  </a:lnTo>
                  <a:lnTo>
                    <a:pt x="459" y="2415"/>
                  </a:lnTo>
                  <a:lnTo>
                    <a:pt x="486" y="2386"/>
                  </a:lnTo>
                  <a:lnTo>
                    <a:pt x="516" y="2358"/>
                  </a:lnTo>
                  <a:lnTo>
                    <a:pt x="548" y="2336"/>
                  </a:lnTo>
                  <a:lnTo>
                    <a:pt x="584" y="2319"/>
                  </a:lnTo>
                  <a:lnTo>
                    <a:pt x="619" y="2306"/>
                  </a:lnTo>
                  <a:lnTo>
                    <a:pt x="656" y="2298"/>
                  </a:lnTo>
                  <a:lnTo>
                    <a:pt x="694" y="2294"/>
                  </a:lnTo>
                  <a:lnTo>
                    <a:pt x="732" y="2294"/>
                  </a:lnTo>
                  <a:lnTo>
                    <a:pt x="769" y="2299"/>
                  </a:lnTo>
                  <a:lnTo>
                    <a:pt x="807" y="2309"/>
                  </a:lnTo>
                  <a:lnTo>
                    <a:pt x="842" y="2323"/>
                  </a:lnTo>
                  <a:lnTo>
                    <a:pt x="972" y="2193"/>
                  </a:lnTo>
                  <a:lnTo>
                    <a:pt x="934" y="2138"/>
                  </a:lnTo>
                  <a:lnTo>
                    <a:pt x="899" y="2082"/>
                  </a:lnTo>
                  <a:lnTo>
                    <a:pt x="868" y="2022"/>
                  </a:lnTo>
                  <a:lnTo>
                    <a:pt x="843" y="1960"/>
                  </a:lnTo>
                  <a:lnTo>
                    <a:pt x="822" y="1896"/>
                  </a:lnTo>
                  <a:lnTo>
                    <a:pt x="806" y="1829"/>
                  </a:lnTo>
                  <a:lnTo>
                    <a:pt x="795" y="1761"/>
                  </a:lnTo>
                  <a:lnTo>
                    <a:pt x="612" y="1761"/>
                  </a:lnTo>
                  <a:lnTo>
                    <a:pt x="597" y="1797"/>
                  </a:lnTo>
                  <a:lnTo>
                    <a:pt x="578" y="1830"/>
                  </a:lnTo>
                  <a:lnTo>
                    <a:pt x="555" y="1861"/>
                  </a:lnTo>
                  <a:lnTo>
                    <a:pt x="529" y="1889"/>
                  </a:lnTo>
                  <a:lnTo>
                    <a:pt x="499" y="1913"/>
                  </a:lnTo>
                  <a:lnTo>
                    <a:pt x="466" y="1933"/>
                  </a:lnTo>
                  <a:lnTo>
                    <a:pt x="432" y="1950"/>
                  </a:lnTo>
                  <a:lnTo>
                    <a:pt x="395" y="1963"/>
                  </a:lnTo>
                  <a:lnTo>
                    <a:pt x="355" y="1970"/>
                  </a:lnTo>
                  <a:lnTo>
                    <a:pt x="315" y="1973"/>
                  </a:lnTo>
                  <a:lnTo>
                    <a:pt x="273" y="1970"/>
                  </a:lnTo>
                  <a:lnTo>
                    <a:pt x="231" y="1962"/>
                  </a:lnTo>
                  <a:lnTo>
                    <a:pt x="193" y="1947"/>
                  </a:lnTo>
                  <a:lnTo>
                    <a:pt x="157" y="1929"/>
                  </a:lnTo>
                  <a:lnTo>
                    <a:pt x="123" y="1907"/>
                  </a:lnTo>
                  <a:lnTo>
                    <a:pt x="93" y="1881"/>
                  </a:lnTo>
                  <a:lnTo>
                    <a:pt x="66" y="1850"/>
                  </a:lnTo>
                  <a:lnTo>
                    <a:pt x="43" y="1817"/>
                  </a:lnTo>
                  <a:lnTo>
                    <a:pt x="25" y="1781"/>
                  </a:lnTo>
                  <a:lnTo>
                    <a:pt x="11" y="1741"/>
                  </a:lnTo>
                  <a:lnTo>
                    <a:pt x="3" y="1701"/>
                  </a:lnTo>
                  <a:lnTo>
                    <a:pt x="0" y="1657"/>
                  </a:lnTo>
                  <a:lnTo>
                    <a:pt x="3" y="1615"/>
                  </a:lnTo>
                  <a:lnTo>
                    <a:pt x="11" y="1574"/>
                  </a:lnTo>
                  <a:lnTo>
                    <a:pt x="25" y="1535"/>
                  </a:lnTo>
                  <a:lnTo>
                    <a:pt x="43" y="1499"/>
                  </a:lnTo>
                  <a:lnTo>
                    <a:pt x="66" y="1466"/>
                  </a:lnTo>
                  <a:lnTo>
                    <a:pt x="93" y="1435"/>
                  </a:lnTo>
                  <a:lnTo>
                    <a:pt x="122" y="1409"/>
                  </a:lnTo>
                  <a:lnTo>
                    <a:pt x="155" y="1386"/>
                  </a:lnTo>
                  <a:lnTo>
                    <a:pt x="192" y="1368"/>
                  </a:lnTo>
                  <a:lnTo>
                    <a:pt x="231" y="1353"/>
                  </a:lnTo>
                  <a:lnTo>
                    <a:pt x="272" y="1345"/>
                  </a:lnTo>
                  <a:lnTo>
                    <a:pt x="314" y="1342"/>
                  </a:lnTo>
                  <a:lnTo>
                    <a:pt x="358" y="1345"/>
                  </a:lnTo>
                  <a:lnTo>
                    <a:pt x="402" y="1354"/>
                  </a:lnTo>
                  <a:lnTo>
                    <a:pt x="441" y="1370"/>
                  </a:lnTo>
                  <a:lnTo>
                    <a:pt x="479" y="1390"/>
                  </a:lnTo>
                  <a:lnTo>
                    <a:pt x="513" y="1414"/>
                  </a:lnTo>
                  <a:lnTo>
                    <a:pt x="544" y="1443"/>
                  </a:lnTo>
                  <a:lnTo>
                    <a:pt x="570" y="1476"/>
                  </a:lnTo>
                  <a:lnTo>
                    <a:pt x="593" y="1512"/>
                  </a:lnTo>
                  <a:lnTo>
                    <a:pt x="610" y="1550"/>
                  </a:lnTo>
                  <a:lnTo>
                    <a:pt x="795" y="1550"/>
                  </a:lnTo>
                  <a:lnTo>
                    <a:pt x="806" y="1483"/>
                  </a:lnTo>
                  <a:lnTo>
                    <a:pt x="822" y="1416"/>
                  </a:lnTo>
                  <a:lnTo>
                    <a:pt x="843" y="1351"/>
                  </a:lnTo>
                  <a:lnTo>
                    <a:pt x="869" y="1290"/>
                  </a:lnTo>
                  <a:lnTo>
                    <a:pt x="901" y="1230"/>
                  </a:lnTo>
                  <a:lnTo>
                    <a:pt x="935" y="1174"/>
                  </a:lnTo>
                  <a:lnTo>
                    <a:pt x="974" y="1120"/>
                  </a:lnTo>
                  <a:lnTo>
                    <a:pt x="845" y="991"/>
                  </a:lnTo>
                  <a:lnTo>
                    <a:pt x="810" y="1005"/>
                  </a:lnTo>
                  <a:lnTo>
                    <a:pt x="772" y="1015"/>
                  </a:lnTo>
                  <a:lnTo>
                    <a:pt x="734" y="1021"/>
                  </a:lnTo>
                  <a:lnTo>
                    <a:pt x="696" y="1022"/>
                  </a:lnTo>
                  <a:lnTo>
                    <a:pt x="658" y="1018"/>
                  </a:lnTo>
                  <a:lnTo>
                    <a:pt x="621" y="1010"/>
                  </a:lnTo>
                  <a:lnTo>
                    <a:pt x="584" y="997"/>
                  </a:lnTo>
                  <a:lnTo>
                    <a:pt x="549" y="980"/>
                  </a:lnTo>
                  <a:lnTo>
                    <a:pt x="516" y="958"/>
                  </a:lnTo>
                  <a:lnTo>
                    <a:pt x="486" y="930"/>
                  </a:lnTo>
                  <a:lnTo>
                    <a:pt x="459" y="901"/>
                  </a:lnTo>
                  <a:lnTo>
                    <a:pt x="437" y="869"/>
                  </a:lnTo>
                  <a:lnTo>
                    <a:pt x="420" y="834"/>
                  </a:lnTo>
                  <a:lnTo>
                    <a:pt x="407" y="800"/>
                  </a:lnTo>
                  <a:lnTo>
                    <a:pt x="398" y="764"/>
                  </a:lnTo>
                  <a:lnTo>
                    <a:pt x="394" y="726"/>
                  </a:lnTo>
                  <a:lnTo>
                    <a:pt x="394" y="689"/>
                  </a:lnTo>
                  <a:lnTo>
                    <a:pt x="398" y="653"/>
                  </a:lnTo>
                  <a:lnTo>
                    <a:pt x="407" y="616"/>
                  </a:lnTo>
                  <a:lnTo>
                    <a:pt x="420" y="581"/>
                  </a:lnTo>
                  <a:lnTo>
                    <a:pt x="437" y="546"/>
                  </a:lnTo>
                  <a:lnTo>
                    <a:pt x="459" y="515"/>
                  </a:lnTo>
                  <a:lnTo>
                    <a:pt x="486" y="485"/>
                  </a:lnTo>
                  <a:lnTo>
                    <a:pt x="515" y="459"/>
                  </a:lnTo>
                  <a:lnTo>
                    <a:pt x="547" y="437"/>
                  </a:lnTo>
                  <a:lnTo>
                    <a:pt x="581" y="419"/>
                  </a:lnTo>
                  <a:lnTo>
                    <a:pt x="616" y="406"/>
                  </a:lnTo>
                  <a:lnTo>
                    <a:pt x="652" y="398"/>
                  </a:lnTo>
                  <a:lnTo>
                    <a:pt x="690" y="393"/>
                  </a:lnTo>
                  <a:lnTo>
                    <a:pt x="727" y="393"/>
                  </a:lnTo>
                  <a:lnTo>
                    <a:pt x="763" y="398"/>
                  </a:lnTo>
                  <a:lnTo>
                    <a:pt x="800" y="406"/>
                  </a:lnTo>
                  <a:lnTo>
                    <a:pt x="835" y="419"/>
                  </a:lnTo>
                  <a:lnTo>
                    <a:pt x="869" y="437"/>
                  </a:lnTo>
                  <a:lnTo>
                    <a:pt x="901" y="459"/>
                  </a:lnTo>
                  <a:lnTo>
                    <a:pt x="931" y="485"/>
                  </a:lnTo>
                  <a:lnTo>
                    <a:pt x="957" y="515"/>
                  </a:lnTo>
                  <a:lnTo>
                    <a:pt x="979" y="549"/>
                  </a:lnTo>
                  <a:lnTo>
                    <a:pt x="998" y="583"/>
                  </a:lnTo>
                  <a:lnTo>
                    <a:pt x="1010" y="619"/>
                  </a:lnTo>
                  <a:lnTo>
                    <a:pt x="1019" y="656"/>
                  </a:lnTo>
                  <a:lnTo>
                    <a:pt x="1023" y="694"/>
                  </a:lnTo>
                  <a:lnTo>
                    <a:pt x="1022" y="731"/>
                  </a:lnTo>
                  <a:lnTo>
                    <a:pt x="1017" y="769"/>
                  </a:lnTo>
                  <a:lnTo>
                    <a:pt x="1007" y="806"/>
                  </a:lnTo>
                  <a:lnTo>
                    <a:pt x="993" y="841"/>
                  </a:lnTo>
                  <a:lnTo>
                    <a:pt x="1124" y="973"/>
                  </a:lnTo>
                  <a:lnTo>
                    <a:pt x="1177" y="933"/>
                  </a:lnTo>
                  <a:lnTo>
                    <a:pt x="1234" y="899"/>
                  </a:lnTo>
                  <a:lnTo>
                    <a:pt x="1293" y="868"/>
                  </a:lnTo>
                  <a:lnTo>
                    <a:pt x="1356" y="842"/>
                  </a:lnTo>
                  <a:lnTo>
                    <a:pt x="1420" y="821"/>
                  </a:lnTo>
                  <a:lnTo>
                    <a:pt x="1486" y="805"/>
                  </a:lnTo>
                  <a:lnTo>
                    <a:pt x="1555" y="794"/>
                  </a:lnTo>
                  <a:lnTo>
                    <a:pt x="1555" y="611"/>
                  </a:lnTo>
                  <a:lnTo>
                    <a:pt x="1520" y="597"/>
                  </a:lnTo>
                  <a:lnTo>
                    <a:pt x="1486" y="578"/>
                  </a:lnTo>
                  <a:lnTo>
                    <a:pt x="1455" y="555"/>
                  </a:lnTo>
                  <a:lnTo>
                    <a:pt x="1428" y="528"/>
                  </a:lnTo>
                  <a:lnTo>
                    <a:pt x="1404" y="499"/>
                  </a:lnTo>
                  <a:lnTo>
                    <a:pt x="1382" y="467"/>
                  </a:lnTo>
                  <a:lnTo>
                    <a:pt x="1366" y="431"/>
                  </a:lnTo>
                  <a:lnTo>
                    <a:pt x="1354" y="394"/>
                  </a:lnTo>
                  <a:lnTo>
                    <a:pt x="1346" y="356"/>
                  </a:lnTo>
                  <a:lnTo>
                    <a:pt x="1343" y="314"/>
                  </a:lnTo>
                  <a:lnTo>
                    <a:pt x="1346" y="272"/>
                  </a:lnTo>
                  <a:lnTo>
                    <a:pt x="1355" y="230"/>
                  </a:lnTo>
                  <a:lnTo>
                    <a:pt x="1368" y="192"/>
                  </a:lnTo>
                  <a:lnTo>
                    <a:pt x="1386" y="156"/>
                  </a:lnTo>
                  <a:lnTo>
                    <a:pt x="1409" y="122"/>
                  </a:lnTo>
                  <a:lnTo>
                    <a:pt x="1436" y="92"/>
                  </a:lnTo>
                  <a:lnTo>
                    <a:pt x="1466" y="66"/>
                  </a:lnTo>
                  <a:lnTo>
                    <a:pt x="1499" y="43"/>
                  </a:lnTo>
                  <a:lnTo>
                    <a:pt x="1536" y="24"/>
                  </a:lnTo>
                  <a:lnTo>
                    <a:pt x="1574" y="11"/>
                  </a:lnTo>
                  <a:lnTo>
                    <a:pt x="1616" y="3"/>
                  </a:lnTo>
                  <a:lnTo>
                    <a:pt x="165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11" name="Shape 12711"/>
          <p:cNvGrpSpPr/>
          <p:nvPr/>
        </p:nvGrpSpPr>
        <p:grpSpPr>
          <a:xfrm>
            <a:off x="2547898" y="470892"/>
            <a:ext cx="230981" cy="229791"/>
            <a:chOff x="3359150" y="5238750"/>
            <a:chExt cx="307975" cy="306388"/>
          </a:xfrm>
        </p:grpSpPr>
        <p:sp>
          <p:nvSpPr>
            <p:cNvPr id="12712" name="Shape 12712"/>
            <p:cNvSpPr/>
            <p:nvPr/>
          </p:nvSpPr>
          <p:spPr>
            <a:xfrm>
              <a:off x="3616325" y="541178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3" name="Shape 12713"/>
            <p:cNvSpPr/>
            <p:nvPr/>
          </p:nvSpPr>
          <p:spPr>
            <a:xfrm>
              <a:off x="3397250" y="541020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4" name="Shape 12714"/>
            <p:cNvSpPr/>
            <p:nvPr/>
          </p:nvSpPr>
          <p:spPr>
            <a:xfrm>
              <a:off x="3441700" y="5332413"/>
              <a:ext cx="12700" cy="12700"/>
            </a:xfrm>
            <a:custGeom>
              <a:avLst/>
              <a:gdLst/>
              <a:ahLst/>
              <a:cxnLst/>
              <a:rect l="0" t="0" r="0" b="0"/>
              <a:pathLst>
                <a:path w="144" h="144" extrusionOk="0">
                  <a:moveTo>
                    <a:pt x="65" y="0"/>
                  </a:moveTo>
                  <a:lnTo>
                    <a:pt x="84" y="1"/>
                  </a:lnTo>
                  <a:lnTo>
                    <a:pt x="101" y="6"/>
                  </a:lnTo>
                  <a:lnTo>
                    <a:pt x="117" y="15"/>
                  </a:lnTo>
                  <a:lnTo>
                    <a:pt x="131" y="29"/>
                  </a:lnTo>
                  <a:lnTo>
                    <a:pt x="140" y="46"/>
                  </a:lnTo>
                  <a:lnTo>
                    <a:pt x="144" y="64"/>
                  </a:lnTo>
                  <a:lnTo>
                    <a:pt x="143" y="82"/>
                  </a:lnTo>
                  <a:lnTo>
                    <a:pt x="138" y="100"/>
                  </a:lnTo>
                  <a:lnTo>
                    <a:pt x="128" y="116"/>
                  </a:lnTo>
                  <a:lnTo>
                    <a:pt x="115" y="130"/>
                  </a:lnTo>
                  <a:lnTo>
                    <a:pt x="101" y="137"/>
                  </a:lnTo>
                  <a:lnTo>
                    <a:pt x="87" y="141"/>
                  </a:lnTo>
                  <a:lnTo>
                    <a:pt x="71" y="144"/>
                  </a:lnTo>
                  <a:lnTo>
                    <a:pt x="55" y="141"/>
                  </a:lnTo>
                  <a:lnTo>
                    <a:pt x="40" y="136"/>
                  </a:lnTo>
                  <a:lnTo>
                    <a:pt x="26" y="127"/>
                  </a:lnTo>
                  <a:lnTo>
                    <a:pt x="14" y="114"/>
                  </a:lnTo>
                  <a:lnTo>
                    <a:pt x="5" y="97"/>
                  </a:lnTo>
                  <a:lnTo>
                    <a:pt x="0" y="79"/>
                  </a:lnTo>
                  <a:lnTo>
                    <a:pt x="1" y="60"/>
                  </a:lnTo>
                  <a:lnTo>
                    <a:pt x="7" y="43"/>
                  </a:lnTo>
                  <a:lnTo>
                    <a:pt x="16" y="27"/>
                  </a:lnTo>
                  <a:lnTo>
                    <a:pt x="30" y="13"/>
                  </a:lnTo>
                  <a:lnTo>
                    <a:pt x="47" y="4"/>
                  </a:lnTo>
                  <a:lnTo>
                    <a:pt x="6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5" name="Shape 12715"/>
            <p:cNvSpPr/>
            <p:nvPr/>
          </p:nvSpPr>
          <p:spPr>
            <a:xfrm>
              <a:off x="3462338" y="552291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6" name="Shape 12716"/>
            <p:cNvSpPr/>
            <p:nvPr/>
          </p:nvSpPr>
          <p:spPr>
            <a:xfrm>
              <a:off x="3506788" y="553243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7" name="Shape 12717"/>
            <p:cNvSpPr/>
            <p:nvPr/>
          </p:nvSpPr>
          <p:spPr>
            <a:xfrm>
              <a:off x="3551238" y="552450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8" name="Shape 12718"/>
            <p:cNvSpPr/>
            <p:nvPr/>
          </p:nvSpPr>
          <p:spPr>
            <a:xfrm>
              <a:off x="3602038" y="536733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19" name="Shape 12719"/>
            <p:cNvSpPr/>
            <p:nvPr/>
          </p:nvSpPr>
          <p:spPr>
            <a:xfrm>
              <a:off x="3571875" y="533241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0" name="Shape 12720"/>
            <p:cNvSpPr/>
            <p:nvPr/>
          </p:nvSpPr>
          <p:spPr>
            <a:xfrm>
              <a:off x="3411538" y="536733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1" name="Shape 12721"/>
            <p:cNvSpPr/>
            <p:nvPr/>
          </p:nvSpPr>
          <p:spPr>
            <a:xfrm>
              <a:off x="3452813" y="5372100"/>
              <a:ext cx="120650" cy="120650"/>
            </a:xfrm>
            <a:custGeom>
              <a:avLst/>
              <a:gdLst/>
              <a:ahLst/>
              <a:cxnLst/>
              <a:rect l="0" t="0" r="0" b="0"/>
              <a:pathLst>
                <a:path w="1371" h="1370" extrusionOk="0">
                  <a:moveTo>
                    <a:pt x="685" y="424"/>
                  </a:moveTo>
                  <a:lnTo>
                    <a:pt x="647" y="428"/>
                  </a:lnTo>
                  <a:lnTo>
                    <a:pt x="610" y="436"/>
                  </a:lnTo>
                  <a:lnTo>
                    <a:pt x="575" y="449"/>
                  </a:lnTo>
                  <a:lnTo>
                    <a:pt x="543" y="467"/>
                  </a:lnTo>
                  <a:lnTo>
                    <a:pt x="513" y="489"/>
                  </a:lnTo>
                  <a:lnTo>
                    <a:pt x="488" y="514"/>
                  </a:lnTo>
                  <a:lnTo>
                    <a:pt x="466" y="544"/>
                  </a:lnTo>
                  <a:lnTo>
                    <a:pt x="449" y="576"/>
                  </a:lnTo>
                  <a:lnTo>
                    <a:pt x="435" y="611"/>
                  </a:lnTo>
                  <a:lnTo>
                    <a:pt x="428" y="648"/>
                  </a:lnTo>
                  <a:lnTo>
                    <a:pt x="425" y="686"/>
                  </a:lnTo>
                  <a:lnTo>
                    <a:pt x="428" y="725"/>
                  </a:lnTo>
                  <a:lnTo>
                    <a:pt x="436" y="761"/>
                  </a:lnTo>
                  <a:lnTo>
                    <a:pt x="450" y="796"/>
                  </a:lnTo>
                  <a:lnTo>
                    <a:pt x="467" y="828"/>
                  </a:lnTo>
                  <a:lnTo>
                    <a:pt x="489" y="857"/>
                  </a:lnTo>
                  <a:lnTo>
                    <a:pt x="516" y="883"/>
                  </a:lnTo>
                  <a:lnTo>
                    <a:pt x="544" y="905"/>
                  </a:lnTo>
                  <a:lnTo>
                    <a:pt x="576" y="922"/>
                  </a:lnTo>
                  <a:lnTo>
                    <a:pt x="611" y="936"/>
                  </a:lnTo>
                  <a:lnTo>
                    <a:pt x="648" y="943"/>
                  </a:lnTo>
                  <a:lnTo>
                    <a:pt x="686" y="946"/>
                  </a:lnTo>
                  <a:lnTo>
                    <a:pt x="725" y="943"/>
                  </a:lnTo>
                  <a:lnTo>
                    <a:pt x="761" y="934"/>
                  </a:lnTo>
                  <a:lnTo>
                    <a:pt x="796" y="922"/>
                  </a:lnTo>
                  <a:lnTo>
                    <a:pt x="828" y="904"/>
                  </a:lnTo>
                  <a:lnTo>
                    <a:pt x="857" y="882"/>
                  </a:lnTo>
                  <a:lnTo>
                    <a:pt x="883" y="856"/>
                  </a:lnTo>
                  <a:lnTo>
                    <a:pt x="905" y="827"/>
                  </a:lnTo>
                  <a:lnTo>
                    <a:pt x="922" y="795"/>
                  </a:lnTo>
                  <a:lnTo>
                    <a:pt x="936" y="760"/>
                  </a:lnTo>
                  <a:lnTo>
                    <a:pt x="943" y="723"/>
                  </a:lnTo>
                  <a:lnTo>
                    <a:pt x="946" y="685"/>
                  </a:lnTo>
                  <a:lnTo>
                    <a:pt x="943" y="646"/>
                  </a:lnTo>
                  <a:lnTo>
                    <a:pt x="936" y="610"/>
                  </a:lnTo>
                  <a:lnTo>
                    <a:pt x="922" y="575"/>
                  </a:lnTo>
                  <a:lnTo>
                    <a:pt x="904" y="543"/>
                  </a:lnTo>
                  <a:lnTo>
                    <a:pt x="882" y="513"/>
                  </a:lnTo>
                  <a:lnTo>
                    <a:pt x="856" y="488"/>
                  </a:lnTo>
                  <a:lnTo>
                    <a:pt x="827" y="466"/>
                  </a:lnTo>
                  <a:lnTo>
                    <a:pt x="795" y="449"/>
                  </a:lnTo>
                  <a:lnTo>
                    <a:pt x="760" y="435"/>
                  </a:lnTo>
                  <a:lnTo>
                    <a:pt x="723" y="428"/>
                  </a:lnTo>
                  <a:lnTo>
                    <a:pt x="685" y="424"/>
                  </a:lnTo>
                  <a:close/>
                  <a:moveTo>
                    <a:pt x="634" y="0"/>
                  </a:moveTo>
                  <a:lnTo>
                    <a:pt x="733" y="0"/>
                  </a:lnTo>
                  <a:lnTo>
                    <a:pt x="750" y="3"/>
                  </a:lnTo>
                  <a:lnTo>
                    <a:pt x="766" y="12"/>
                  </a:lnTo>
                  <a:lnTo>
                    <a:pt x="779" y="24"/>
                  </a:lnTo>
                  <a:lnTo>
                    <a:pt x="788" y="40"/>
                  </a:lnTo>
                  <a:lnTo>
                    <a:pt x="791" y="58"/>
                  </a:lnTo>
                  <a:lnTo>
                    <a:pt x="791" y="148"/>
                  </a:lnTo>
                  <a:lnTo>
                    <a:pt x="844" y="161"/>
                  </a:lnTo>
                  <a:lnTo>
                    <a:pt x="894" y="179"/>
                  </a:lnTo>
                  <a:lnTo>
                    <a:pt x="942" y="202"/>
                  </a:lnTo>
                  <a:lnTo>
                    <a:pt x="988" y="229"/>
                  </a:lnTo>
                  <a:lnTo>
                    <a:pt x="1051" y="165"/>
                  </a:lnTo>
                  <a:lnTo>
                    <a:pt x="1064" y="156"/>
                  </a:lnTo>
                  <a:lnTo>
                    <a:pt x="1077" y="150"/>
                  </a:lnTo>
                  <a:lnTo>
                    <a:pt x="1092" y="148"/>
                  </a:lnTo>
                  <a:lnTo>
                    <a:pt x="1107" y="150"/>
                  </a:lnTo>
                  <a:lnTo>
                    <a:pt x="1121" y="156"/>
                  </a:lnTo>
                  <a:lnTo>
                    <a:pt x="1134" y="165"/>
                  </a:lnTo>
                  <a:lnTo>
                    <a:pt x="1202" y="233"/>
                  </a:lnTo>
                  <a:lnTo>
                    <a:pt x="1212" y="247"/>
                  </a:lnTo>
                  <a:lnTo>
                    <a:pt x="1218" y="260"/>
                  </a:lnTo>
                  <a:lnTo>
                    <a:pt x="1219" y="275"/>
                  </a:lnTo>
                  <a:lnTo>
                    <a:pt x="1218" y="290"/>
                  </a:lnTo>
                  <a:lnTo>
                    <a:pt x="1212" y="304"/>
                  </a:lnTo>
                  <a:lnTo>
                    <a:pt x="1202" y="316"/>
                  </a:lnTo>
                  <a:lnTo>
                    <a:pt x="1140" y="380"/>
                  </a:lnTo>
                  <a:lnTo>
                    <a:pt x="1167" y="425"/>
                  </a:lnTo>
                  <a:lnTo>
                    <a:pt x="1191" y="473"/>
                  </a:lnTo>
                  <a:lnTo>
                    <a:pt x="1209" y="524"/>
                  </a:lnTo>
                  <a:lnTo>
                    <a:pt x="1222" y="577"/>
                  </a:lnTo>
                  <a:lnTo>
                    <a:pt x="1311" y="577"/>
                  </a:lnTo>
                  <a:lnTo>
                    <a:pt x="1330" y="579"/>
                  </a:lnTo>
                  <a:lnTo>
                    <a:pt x="1346" y="587"/>
                  </a:lnTo>
                  <a:lnTo>
                    <a:pt x="1359" y="600"/>
                  </a:lnTo>
                  <a:lnTo>
                    <a:pt x="1367" y="616"/>
                  </a:lnTo>
                  <a:lnTo>
                    <a:pt x="1371" y="634"/>
                  </a:lnTo>
                  <a:lnTo>
                    <a:pt x="1371" y="732"/>
                  </a:lnTo>
                  <a:lnTo>
                    <a:pt x="1367" y="751"/>
                  </a:lnTo>
                  <a:lnTo>
                    <a:pt x="1359" y="767"/>
                  </a:lnTo>
                  <a:lnTo>
                    <a:pt x="1346" y="780"/>
                  </a:lnTo>
                  <a:lnTo>
                    <a:pt x="1330" y="788"/>
                  </a:lnTo>
                  <a:lnTo>
                    <a:pt x="1312" y="792"/>
                  </a:lnTo>
                  <a:lnTo>
                    <a:pt x="1222" y="792"/>
                  </a:lnTo>
                  <a:lnTo>
                    <a:pt x="1210" y="843"/>
                  </a:lnTo>
                  <a:lnTo>
                    <a:pt x="1192" y="894"/>
                  </a:lnTo>
                  <a:lnTo>
                    <a:pt x="1168" y="943"/>
                  </a:lnTo>
                  <a:lnTo>
                    <a:pt x="1142" y="988"/>
                  </a:lnTo>
                  <a:lnTo>
                    <a:pt x="1206" y="1051"/>
                  </a:lnTo>
                  <a:lnTo>
                    <a:pt x="1215" y="1064"/>
                  </a:lnTo>
                  <a:lnTo>
                    <a:pt x="1220" y="1077"/>
                  </a:lnTo>
                  <a:lnTo>
                    <a:pt x="1222" y="1092"/>
                  </a:lnTo>
                  <a:lnTo>
                    <a:pt x="1220" y="1107"/>
                  </a:lnTo>
                  <a:lnTo>
                    <a:pt x="1215" y="1121"/>
                  </a:lnTo>
                  <a:lnTo>
                    <a:pt x="1206" y="1133"/>
                  </a:lnTo>
                  <a:lnTo>
                    <a:pt x="1137" y="1203"/>
                  </a:lnTo>
                  <a:lnTo>
                    <a:pt x="1124" y="1213"/>
                  </a:lnTo>
                  <a:lnTo>
                    <a:pt x="1110" y="1218"/>
                  </a:lnTo>
                  <a:lnTo>
                    <a:pt x="1095" y="1220"/>
                  </a:lnTo>
                  <a:lnTo>
                    <a:pt x="1081" y="1218"/>
                  </a:lnTo>
                  <a:lnTo>
                    <a:pt x="1067" y="1213"/>
                  </a:lnTo>
                  <a:lnTo>
                    <a:pt x="1054" y="1203"/>
                  </a:lnTo>
                  <a:lnTo>
                    <a:pt x="991" y="1140"/>
                  </a:lnTo>
                  <a:lnTo>
                    <a:pt x="945" y="1167"/>
                  </a:lnTo>
                  <a:lnTo>
                    <a:pt x="898" y="1191"/>
                  </a:lnTo>
                  <a:lnTo>
                    <a:pt x="847" y="1210"/>
                  </a:lnTo>
                  <a:lnTo>
                    <a:pt x="795" y="1222"/>
                  </a:lnTo>
                  <a:lnTo>
                    <a:pt x="795" y="1312"/>
                  </a:lnTo>
                  <a:lnTo>
                    <a:pt x="792" y="1330"/>
                  </a:lnTo>
                  <a:lnTo>
                    <a:pt x="783" y="1346"/>
                  </a:lnTo>
                  <a:lnTo>
                    <a:pt x="771" y="1360"/>
                  </a:lnTo>
                  <a:lnTo>
                    <a:pt x="755" y="1367"/>
                  </a:lnTo>
                  <a:lnTo>
                    <a:pt x="737" y="1370"/>
                  </a:lnTo>
                  <a:lnTo>
                    <a:pt x="638" y="1370"/>
                  </a:lnTo>
                  <a:lnTo>
                    <a:pt x="619" y="1367"/>
                  </a:lnTo>
                  <a:lnTo>
                    <a:pt x="603" y="1360"/>
                  </a:lnTo>
                  <a:lnTo>
                    <a:pt x="591" y="1347"/>
                  </a:lnTo>
                  <a:lnTo>
                    <a:pt x="582" y="1331"/>
                  </a:lnTo>
                  <a:lnTo>
                    <a:pt x="579" y="1312"/>
                  </a:lnTo>
                  <a:lnTo>
                    <a:pt x="579" y="1223"/>
                  </a:lnTo>
                  <a:lnTo>
                    <a:pt x="527" y="1210"/>
                  </a:lnTo>
                  <a:lnTo>
                    <a:pt x="476" y="1192"/>
                  </a:lnTo>
                  <a:lnTo>
                    <a:pt x="428" y="1169"/>
                  </a:lnTo>
                  <a:lnTo>
                    <a:pt x="382" y="1142"/>
                  </a:lnTo>
                  <a:lnTo>
                    <a:pt x="320" y="1206"/>
                  </a:lnTo>
                  <a:lnTo>
                    <a:pt x="307" y="1215"/>
                  </a:lnTo>
                  <a:lnTo>
                    <a:pt x="293" y="1221"/>
                  </a:lnTo>
                  <a:lnTo>
                    <a:pt x="279" y="1223"/>
                  </a:lnTo>
                  <a:lnTo>
                    <a:pt x="264" y="1221"/>
                  </a:lnTo>
                  <a:lnTo>
                    <a:pt x="250" y="1216"/>
                  </a:lnTo>
                  <a:lnTo>
                    <a:pt x="237" y="1206"/>
                  </a:lnTo>
                  <a:lnTo>
                    <a:pt x="167" y="1138"/>
                  </a:lnTo>
                  <a:lnTo>
                    <a:pt x="158" y="1125"/>
                  </a:lnTo>
                  <a:lnTo>
                    <a:pt x="153" y="1111"/>
                  </a:lnTo>
                  <a:lnTo>
                    <a:pt x="151" y="1096"/>
                  </a:lnTo>
                  <a:lnTo>
                    <a:pt x="153" y="1082"/>
                  </a:lnTo>
                  <a:lnTo>
                    <a:pt x="158" y="1068"/>
                  </a:lnTo>
                  <a:lnTo>
                    <a:pt x="167" y="1055"/>
                  </a:lnTo>
                  <a:lnTo>
                    <a:pt x="231" y="992"/>
                  </a:lnTo>
                  <a:lnTo>
                    <a:pt x="203" y="946"/>
                  </a:lnTo>
                  <a:lnTo>
                    <a:pt x="180" y="898"/>
                  </a:lnTo>
                  <a:lnTo>
                    <a:pt x="162" y="848"/>
                  </a:lnTo>
                  <a:lnTo>
                    <a:pt x="148" y="795"/>
                  </a:lnTo>
                  <a:lnTo>
                    <a:pt x="58" y="795"/>
                  </a:lnTo>
                  <a:lnTo>
                    <a:pt x="40" y="792"/>
                  </a:lnTo>
                  <a:lnTo>
                    <a:pt x="25" y="784"/>
                  </a:lnTo>
                  <a:lnTo>
                    <a:pt x="12" y="771"/>
                  </a:lnTo>
                  <a:lnTo>
                    <a:pt x="3" y="756"/>
                  </a:lnTo>
                  <a:lnTo>
                    <a:pt x="0" y="737"/>
                  </a:lnTo>
                  <a:lnTo>
                    <a:pt x="0" y="638"/>
                  </a:lnTo>
                  <a:lnTo>
                    <a:pt x="3" y="620"/>
                  </a:lnTo>
                  <a:lnTo>
                    <a:pt x="11" y="604"/>
                  </a:lnTo>
                  <a:lnTo>
                    <a:pt x="24" y="592"/>
                  </a:lnTo>
                  <a:lnTo>
                    <a:pt x="39" y="583"/>
                  </a:lnTo>
                  <a:lnTo>
                    <a:pt x="58" y="580"/>
                  </a:lnTo>
                  <a:lnTo>
                    <a:pt x="147" y="580"/>
                  </a:lnTo>
                  <a:lnTo>
                    <a:pt x="161" y="527"/>
                  </a:lnTo>
                  <a:lnTo>
                    <a:pt x="179" y="476"/>
                  </a:lnTo>
                  <a:lnTo>
                    <a:pt x="201" y="429"/>
                  </a:lnTo>
                  <a:lnTo>
                    <a:pt x="229" y="383"/>
                  </a:lnTo>
                  <a:lnTo>
                    <a:pt x="164" y="320"/>
                  </a:lnTo>
                  <a:lnTo>
                    <a:pt x="156" y="307"/>
                  </a:lnTo>
                  <a:lnTo>
                    <a:pt x="149" y="293"/>
                  </a:lnTo>
                  <a:lnTo>
                    <a:pt x="147" y="278"/>
                  </a:lnTo>
                  <a:lnTo>
                    <a:pt x="149" y="264"/>
                  </a:lnTo>
                  <a:lnTo>
                    <a:pt x="156" y="250"/>
                  </a:lnTo>
                  <a:lnTo>
                    <a:pt x="164" y="237"/>
                  </a:lnTo>
                  <a:lnTo>
                    <a:pt x="233" y="168"/>
                  </a:lnTo>
                  <a:lnTo>
                    <a:pt x="246" y="159"/>
                  </a:lnTo>
                  <a:lnTo>
                    <a:pt x="259" y="154"/>
                  </a:lnTo>
                  <a:lnTo>
                    <a:pt x="274" y="151"/>
                  </a:lnTo>
                  <a:lnTo>
                    <a:pt x="289" y="152"/>
                  </a:lnTo>
                  <a:lnTo>
                    <a:pt x="304" y="159"/>
                  </a:lnTo>
                  <a:lnTo>
                    <a:pt x="316" y="168"/>
                  </a:lnTo>
                  <a:lnTo>
                    <a:pt x="380" y="231"/>
                  </a:lnTo>
                  <a:lnTo>
                    <a:pt x="425" y="203"/>
                  </a:lnTo>
                  <a:lnTo>
                    <a:pt x="472" y="180"/>
                  </a:lnTo>
                  <a:lnTo>
                    <a:pt x="523" y="162"/>
                  </a:lnTo>
                  <a:lnTo>
                    <a:pt x="576" y="148"/>
                  </a:lnTo>
                  <a:lnTo>
                    <a:pt x="576" y="59"/>
                  </a:lnTo>
                  <a:lnTo>
                    <a:pt x="579" y="40"/>
                  </a:lnTo>
                  <a:lnTo>
                    <a:pt x="588" y="24"/>
                  </a:lnTo>
                  <a:lnTo>
                    <a:pt x="599" y="12"/>
                  </a:lnTo>
                  <a:lnTo>
                    <a:pt x="615" y="3"/>
                  </a:lnTo>
                  <a:lnTo>
                    <a:pt x="6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2" name="Shape 12722"/>
            <p:cNvSpPr/>
            <p:nvPr/>
          </p:nvSpPr>
          <p:spPr>
            <a:xfrm>
              <a:off x="3479800" y="523875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3" name="Shape 12723"/>
            <p:cNvSpPr/>
            <p:nvPr/>
          </p:nvSpPr>
          <p:spPr>
            <a:xfrm>
              <a:off x="3468688" y="530701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4" name="Shape 12724"/>
            <p:cNvSpPr/>
            <p:nvPr/>
          </p:nvSpPr>
          <p:spPr>
            <a:xfrm>
              <a:off x="3590925" y="543718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5" name="Shape 12725"/>
            <p:cNvSpPr/>
            <p:nvPr/>
          </p:nvSpPr>
          <p:spPr>
            <a:xfrm>
              <a:off x="3578225" y="550545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6" name="Shape 12726"/>
            <p:cNvSpPr/>
            <p:nvPr/>
          </p:nvSpPr>
          <p:spPr>
            <a:xfrm>
              <a:off x="3370263" y="543718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27" name="Shape 12727"/>
            <p:cNvSpPr/>
            <p:nvPr/>
          </p:nvSpPr>
          <p:spPr>
            <a:xfrm>
              <a:off x="3359150" y="550545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28" name="Shape 12728"/>
          <p:cNvGrpSpPr/>
          <p:nvPr/>
        </p:nvGrpSpPr>
        <p:grpSpPr>
          <a:xfrm>
            <a:off x="3119239" y="469106"/>
            <a:ext cx="232172" cy="233363"/>
            <a:chOff x="4121150" y="5235575"/>
            <a:chExt cx="309563" cy="311150"/>
          </a:xfrm>
        </p:grpSpPr>
        <p:sp>
          <p:nvSpPr>
            <p:cNvPr id="12729" name="Shape 12729"/>
            <p:cNvSpPr/>
            <p:nvPr/>
          </p:nvSpPr>
          <p:spPr>
            <a:xfrm>
              <a:off x="4121150" y="5235575"/>
              <a:ext cx="309563" cy="311150"/>
            </a:xfrm>
            <a:custGeom>
              <a:avLst/>
              <a:gdLst/>
              <a:ahLst/>
              <a:cxnLst/>
              <a:rect l="0" t="0" r="0" b="0"/>
              <a:pathLst>
                <a:path w="3308" h="3316" extrusionOk="0">
                  <a:moveTo>
                    <a:pt x="1334" y="337"/>
                  </a:moveTo>
                  <a:lnTo>
                    <a:pt x="1264" y="340"/>
                  </a:lnTo>
                  <a:lnTo>
                    <a:pt x="1195" y="347"/>
                  </a:lnTo>
                  <a:lnTo>
                    <a:pt x="1126" y="360"/>
                  </a:lnTo>
                  <a:lnTo>
                    <a:pt x="1058" y="377"/>
                  </a:lnTo>
                  <a:lnTo>
                    <a:pt x="991" y="398"/>
                  </a:lnTo>
                  <a:lnTo>
                    <a:pt x="926" y="425"/>
                  </a:lnTo>
                  <a:lnTo>
                    <a:pt x="862" y="456"/>
                  </a:lnTo>
                  <a:lnTo>
                    <a:pt x="800" y="493"/>
                  </a:lnTo>
                  <a:lnTo>
                    <a:pt x="740" y="533"/>
                  </a:lnTo>
                  <a:lnTo>
                    <a:pt x="683" y="580"/>
                  </a:lnTo>
                  <a:lnTo>
                    <a:pt x="629" y="630"/>
                  </a:lnTo>
                  <a:lnTo>
                    <a:pt x="578" y="685"/>
                  </a:lnTo>
                  <a:lnTo>
                    <a:pt x="532" y="742"/>
                  </a:lnTo>
                  <a:lnTo>
                    <a:pt x="491" y="802"/>
                  </a:lnTo>
                  <a:lnTo>
                    <a:pt x="455" y="864"/>
                  </a:lnTo>
                  <a:lnTo>
                    <a:pt x="423" y="928"/>
                  </a:lnTo>
                  <a:lnTo>
                    <a:pt x="397" y="994"/>
                  </a:lnTo>
                  <a:lnTo>
                    <a:pt x="376" y="1060"/>
                  </a:lnTo>
                  <a:lnTo>
                    <a:pt x="359" y="1129"/>
                  </a:lnTo>
                  <a:lnTo>
                    <a:pt x="347" y="1198"/>
                  </a:lnTo>
                  <a:lnTo>
                    <a:pt x="339" y="1267"/>
                  </a:lnTo>
                  <a:lnTo>
                    <a:pt x="336" y="1337"/>
                  </a:lnTo>
                  <a:lnTo>
                    <a:pt x="339" y="1407"/>
                  </a:lnTo>
                  <a:lnTo>
                    <a:pt x="347" y="1476"/>
                  </a:lnTo>
                  <a:lnTo>
                    <a:pt x="359" y="1545"/>
                  </a:lnTo>
                  <a:lnTo>
                    <a:pt x="376" y="1613"/>
                  </a:lnTo>
                  <a:lnTo>
                    <a:pt x="397" y="1679"/>
                  </a:lnTo>
                  <a:lnTo>
                    <a:pt x="423" y="1745"/>
                  </a:lnTo>
                  <a:lnTo>
                    <a:pt x="455" y="1809"/>
                  </a:lnTo>
                  <a:lnTo>
                    <a:pt x="491" y="1871"/>
                  </a:lnTo>
                  <a:lnTo>
                    <a:pt x="532" y="1931"/>
                  </a:lnTo>
                  <a:lnTo>
                    <a:pt x="578" y="1988"/>
                  </a:lnTo>
                  <a:lnTo>
                    <a:pt x="629" y="2043"/>
                  </a:lnTo>
                  <a:lnTo>
                    <a:pt x="683" y="2094"/>
                  </a:lnTo>
                  <a:lnTo>
                    <a:pt x="740" y="2140"/>
                  </a:lnTo>
                  <a:lnTo>
                    <a:pt x="800" y="2181"/>
                  </a:lnTo>
                  <a:lnTo>
                    <a:pt x="862" y="2217"/>
                  </a:lnTo>
                  <a:lnTo>
                    <a:pt x="926" y="2249"/>
                  </a:lnTo>
                  <a:lnTo>
                    <a:pt x="991" y="2275"/>
                  </a:lnTo>
                  <a:lnTo>
                    <a:pt x="1058" y="2297"/>
                  </a:lnTo>
                  <a:lnTo>
                    <a:pt x="1126" y="2314"/>
                  </a:lnTo>
                  <a:lnTo>
                    <a:pt x="1195" y="2326"/>
                  </a:lnTo>
                  <a:lnTo>
                    <a:pt x="1264" y="2333"/>
                  </a:lnTo>
                  <a:lnTo>
                    <a:pt x="1334" y="2336"/>
                  </a:lnTo>
                  <a:lnTo>
                    <a:pt x="1403" y="2333"/>
                  </a:lnTo>
                  <a:lnTo>
                    <a:pt x="1472" y="2326"/>
                  </a:lnTo>
                  <a:lnTo>
                    <a:pt x="1541" y="2314"/>
                  </a:lnTo>
                  <a:lnTo>
                    <a:pt x="1609" y="2297"/>
                  </a:lnTo>
                  <a:lnTo>
                    <a:pt x="1675" y="2275"/>
                  </a:lnTo>
                  <a:lnTo>
                    <a:pt x="1741" y="2249"/>
                  </a:lnTo>
                  <a:lnTo>
                    <a:pt x="1805" y="2217"/>
                  </a:lnTo>
                  <a:lnTo>
                    <a:pt x="1867" y="2181"/>
                  </a:lnTo>
                  <a:lnTo>
                    <a:pt x="1926" y="2140"/>
                  </a:lnTo>
                  <a:lnTo>
                    <a:pt x="1983" y="2094"/>
                  </a:lnTo>
                  <a:lnTo>
                    <a:pt x="2038" y="2043"/>
                  </a:lnTo>
                  <a:lnTo>
                    <a:pt x="2088" y="1988"/>
                  </a:lnTo>
                  <a:lnTo>
                    <a:pt x="2134" y="1931"/>
                  </a:lnTo>
                  <a:lnTo>
                    <a:pt x="2176" y="1871"/>
                  </a:lnTo>
                  <a:lnTo>
                    <a:pt x="2212" y="1809"/>
                  </a:lnTo>
                  <a:lnTo>
                    <a:pt x="2243" y="1745"/>
                  </a:lnTo>
                  <a:lnTo>
                    <a:pt x="2269" y="1679"/>
                  </a:lnTo>
                  <a:lnTo>
                    <a:pt x="2292" y="1613"/>
                  </a:lnTo>
                  <a:lnTo>
                    <a:pt x="2308" y="1545"/>
                  </a:lnTo>
                  <a:lnTo>
                    <a:pt x="2320" y="1476"/>
                  </a:lnTo>
                  <a:lnTo>
                    <a:pt x="2328" y="1407"/>
                  </a:lnTo>
                  <a:lnTo>
                    <a:pt x="2330" y="1337"/>
                  </a:lnTo>
                  <a:lnTo>
                    <a:pt x="2328" y="1267"/>
                  </a:lnTo>
                  <a:lnTo>
                    <a:pt x="2320" y="1198"/>
                  </a:lnTo>
                  <a:lnTo>
                    <a:pt x="2308" y="1129"/>
                  </a:lnTo>
                  <a:lnTo>
                    <a:pt x="2292" y="1060"/>
                  </a:lnTo>
                  <a:lnTo>
                    <a:pt x="2269" y="994"/>
                  </a:lnTo>
                  <a:lnTo>
                    <a:pt x="2243" y="928"/>
                  </a:lnTo>
                  <a:lnTo>
                    <a:pt x="2212" y="864"/>
                  </a:lnTo>
                  <a:lnTo>
                    <a:pt x="2176" y="802"/>
                  </a:lnTo>
                  <a:lnTo>
                    <a:pt x="2134" y="742"/>
                  </a:lnTo>
                  <a:lnTo>
                    <a:pt x="2088" y="685"/>
                  </a:lnTo>
                  <a:lnTo>
                    <a:pt x="2038" y="630"/>
                  </a:lnTo>
                  <a:lnTo>
                    <a:pt x="1983" y="580"/>
                  </a:lnTo>
                  <a:lnTo>
                    <a:pt x="1926" y="533"/>
                  </a:lnTo>
                  <a:lnTo>
                    <a:pt x="1867" y="493"/>
                  </a:lnTo>
                  <a:lnTo>
                    <a:pt x="1805" y="456"/>
                  </a:lnTo>
                  <a:lnTo>
                    <a:pt x="1741" y="425"/>
                  </a:lnTo>
                  <a:lnTo>
                    <a:pt x="1675" y="398"/>
                  </a:lnTo>
                  <a:lnTo>
                    <a:pt x="1609" y="377"/>
                  </a:lnTo>
                  <a:lnTo>
                    <a:pt x="1541" y="360"/>
                  </a:lnTo>
                  <a:lnTo>
                    <a:pt x="1472" y="347"/>
                  </a:lnTo>
                  <a:lnTo>
                    <a:pt x="1403" y="340"/>
                  </a:lnTo>
                  <a:lnTo>
                    <a:pt x="1334" y="337"/>
                  </a:lnTo>
                  <a:close/>
                  <a:moveTo>
                    <a:pt x="1334" y="0"/>
                  </a:moveTo>
                  <a:lnTo>
                    <a:pt x="1412" y="2"/>
                  </a:lnTo>
                  <a:lnTo>
                    <a:pt x="1491" y="9"/>
                  </a:lnTo>
                  <a:lnTo>
                    <a:pt x="1569" y="20"/>
                  </a:lnTo>
                  <a:lnTo>
                    <a:pt x="1646" y="36"/>
                  </a:lnTo>
                  <a:lnTo>
                    <a:pt x="1722" y="58"/>
                  </a:lnTo>
                  <a:lnTo>
                    <a:pt x="1798" y="83"/>
                  </a:lnTo>
                  <a:lnTo>
                    <a:pt x="1873" y="113"/>
                  </a:lnTo>
                  <a:lnTo>
                    <a:pt x="1945" y="149"/>
                  </a:lnTo>
                  <a:lnTo>
                    <a:pt x="2016" y="188"/>
                  </a:lnTo>
                  <a:lnTo>
                    <a:pt x="2084" y="231"/>
                  </a:lnTo>
                  <a:lnTo>
                    <a:pt x="2152" y="280"/>
                  </a:lnTo>
                  <a:lnTo>
                    <a:pt x="2215" y="333"/>
                  </a:lnTo>
                  <a:lnTo>
                    <a:pt x="2276" y="392"/>
                  </a:lnTo>
                  <a:lnTo>
                    <a:pt x="2336" y="455"/>
                  </a:lnTo>
                  <a:lnTo>
                    <a:pt x="2390" y="521"/>
                  </a:lnTo>
                  <a:lnTo>
                    <a:pt x="2441" y="590"/>
                  </a:lnTo>
                  <a:lnTo>
                    <a:pt x="2485" y="661"/>
                  </a:lnTo>
                  <a:lnTo>
                    <a:pt x="2525" y="735"/>
                  </a:lnTo>
                  <a:lnTo>
                    <a:pt x="2560" y="810"/>
                  </a:lnTo>
                  <a:lnTo>
                    <a:pt x="2590" y="887"/>
                  </a:lnTo>
                  <a:lnTo>
                    <a:pt x="2615" y="964"/>
                  </a:lnTo>
                  <a:lnTo>
                    <a:pt x="2635" y="1044"/>
                  </a:lnTo>
                  <a:lnTo>
                    <a:pt x="2650" y="1124"/>
                  </a:lnTo>
                  <a:lnTo>
                    <a:pt x="2660" y="1205"/>
                  </a:lnTo>
                  <a:lnTo>
                    <a:pt x="2666" y="1286"/>
                  </a:lnTo>
                  <a:lnTo>
                    <a:pt x="2667" y="1367"/>
                  </a:lnTo>
                  <a:lnTo>
                    <a:pt x="2662" y="1448"/>
                  </a:lnTo>
                  <a:lnTo>
                    <a:pt x="2653" y="1530"/>
                  </a:lnTo>
                  <a:lnTo>
                    <a:pt x="2639" y="1610"/>
                  </a:lnTo>
                  <a:lnTo>
                    <a:pt x="2620" y="1689"/>
                  </a:lnTo>
                  <a:lnTo>
                    <a:pt x="2597" y="1767"/>
                  </a:lnTo>
                  <a:lnTo>
                    <a:pt x="2568" y="1845"/>
                  </a:lnTo>
                  <a:lnTo>
                    <a:pt x="2533" y="1921"/>
                  </a:lnTo>
                  <a:lnTo>
                    <a:pt x="2495" y="1994"/>
                  </a:lnTo>
                  <a:lnTo>
                    <a:pt x="2452" y="2066"/>
                  </a:lnTo>
                  <a:lnTo>
                    <a:pt x="2403" y="2136"/>
                  </a:lnTo>
                  <a:lnTo>
                    <a:pt x="2479" y="2211"/>
                  </a:lnTo>
                  <a:lnTo>
                    <a:pt x="2528" y="2162"/>
                  </a:lnTo>
                  <a:lnTo>
                    <a:pt x="3231" y="2866"/>
                  </a:lnTo>
                  <a:lnTo>
                    <a:pt x="3255" y="2893"/>
                  </a:lnTo>
                  <a:lnTo>
                    <a:pt x="3274" y="2922"/>
                  </a:lnTo>
                  <a:lnTo>
                    <a:pt x="3289" y="2953"/>
                  </a:lnTo>
                  <a:lnTo>
                    <a:pt x="3300" y="2986"/>
                  </a:lnTo>
                  <a:lnTo>
                    <a:pt x="3306" y="3019"/>
                  </a:lnTo>
                  <a:lnTo>
                    <a:pt x="3308" y="3052"/>
                  </a:lnTo>
                  <a:lnTo>
                    <a:pt x="3306" y="3086"/>
                  </a:lnTo>
                  <a:lnTo>
                    <a:pt x="3300" y="3119"/>
                  </a:lnTo>
                  <a:lnTo>
                    <a:pt x="3289" y="3151"/>
                  </a:lnTo>
                  <a:lnTo>
                    <a:pt x="3274" y="3183"/>
                  </a:lnTo>
                  <a:lnTo>
                    <a:pt x="3255" y="3211"/>
                  </a:lnTo>
                  <a:lnTo>
                    <a:pt x="3231" y="3238"/>
                  </a:lnTo>
                  <a:lnTo>
                    <a:pt x="3204" y="3261"/>
                  </a:lnTo>
                  <a:lnTo>
                    <a:pt x="3175" y="3282"/>
                  </a:lnTo>
                  <a:lnTo>
                    <a:pt x="3145" y="3296"/>
                  </a:lnTo>
                  <a:lnTo>
                    <a:pt x="3113" y="3307"/>
                  </a:lnTo>
                  <a:lnTo>
                    <a:pt x="3079" y="3313"/>
                  </a:lnTo>
                  <a:lnTo>
                    <a:pt x="3045" y="3316"/>
                  </a:lnTo>
                  <a:lnTo>
                    <a:pt x="3012" y="3313"/>
                  </a:lnTo>
                  <a:lnTo>
                    <a:pt x="2979" y="3307"/>
                  </a:lnTo>
                  <a:lnTo>
                    <a:pt x="2946" y="3296"/>
                  </a:lnTo>
                  <a:lnTo>
                    <a:pt x="2915" y="3282"/>
                  </a:lnTo>
                  <a:lnTo>
                    <a:pt x="2886" y="3261"/>
                  </a:lnTo>
                  <a:lnTo>
                    <a:pt x="2860" y="3238"/>
                  </a:lnTo>
                  <a:lnTo>
                    <a:pt x="2157" y="2534"/>
                  </a:lnTo>
                  <a:lnTo>
                    <a:pt x="2206" y="2485"/>
                  </a:lnTo>
                  <a:lnTo>
                    <a:pt x="2130" y="2408"/>
                  </a:lnTo>
                  <a:lnTo>
                    <a:pt x="2061" y="2458"/>
                  </a:lnTo>
                  <a:lnTo>
                    <a:pt x="1989" y="2501"/>
                  </a:lnTo>
                  <a:lnTo>
                    <a:pt x="1916" y="2539"/>
                  </a:lnTo>
                  <a:lnTo>
                    <a:pt x="1840" y="2574"/>
                  </a:lnTo>
                  <a:lnTo>
                    <a:pt x="1764" y="2602"/>
                  </a:lnTo>
                  <a:lnTo>
                    <a:pt x="1685" y="2626"/>
                  </a:lnTo>
                  <a:lnTo>
                    <a:pt x="1607" y="2645"/>
                  </a:lnTo>
                  <a:lnTo>
                    <a:pt x="1526" y="2660"/>
                  </a:lnTo>
                  <a:lnTo>
                    <a:pt x="1445" y="2669"/>
                  </a:lnTo>
                  <a:lnTo>
                    <a:pt x="1365" y="2673"/>
                  </a:lnTo>
                  <a:lnTo>
                    <a:pt x="1283" y="2673"/>
                  </a:lnTo>
                  <a:lnTo>
                    <a:pt x="1203" y="2667"/>
                  </a:lnTo>
                  <a:lnTo>
                    <a:pt x="1122" y="2657"/>
                  </a:lnTo>
                  <a:lnTo>
                    <a:pt x="1042" y="2641"/>
                  </a:lnTo>
                  <a:lnTo>
                    <a:pt x="963" y="2621"/>
                  </a:lnTo>
                  <a:lnTo>
                    <a:pt x="885" y="2596"/>
                  </a:lnTo>
                  <a:lnTo>
                    <a:pt x="808" y="2566"/>
                  </a:lnTo>
                  <a:lnTo>
                    <a:pt x="733" y="2530"/>
                  </a:lnTo>
                  <a:lnTo>
                    <a:pt x="660" y="2491"/>
                  </a:lnTo>
                  <a:lnTo>
                    <a:pt x="589" y="2446"/>
                  </a:lnTo>
                  <a:lnTo>
                    <a:pt x="521" y="2396"/>
                  </a:lnTo>
                  <a:lnTo>
                    <a:pt x="454" y="2342"/>
                  </a:lnTo>
                  <a:lnTo>
                    <a:pt x="391" y="2282"/>
                  </a:lnTo>
                  <a:lnTo>
                    <a:pt x="333" y="2220"/>
                  </a:lnTo>
                  <a:lnTo>
                    <a:pt x="280" y="2156"/>
                  </a:lnTo>
                  <a:lnTo>
                    <a:pt x="232" y="2089"/>
                  </a:lnTo>
                  <a:lnTo>
                    <a:pt x="187" y="2020"/>
                  </a:lnTo>
                  <a:lnTo>
                    <a:pt x="148" y="1950"/>
                  </a:lnTo>
                  <a:lnTo>
                    <a:pt x="114" y="1877"/>
                  </a:lnTo>
                  <a:lnTo>
                    <a:pt x="84" y="1802"/>
                  </a:lnTo>
                  <a:lnTo>
                    <a:pt x="58" y="1727"/>
                  </a:lnTo>
                  <a:lnTo>
                    <a:pt x="37" y="1650"/>
                  </a:lnTo>
                  <a:lnTo>
                    <a:pt x="21" y="1573"/>
                  </a:lnTo>
                  <a:lnTo>
                    <a:pt x="9" y="1494"/>
                  </a:lnTo>
                  <a:lnTo>
                    <a:pt x="3" y="1416"/>
                  </a:lnTo>
                  <a:lnTo>
                    <a:pt x="0" y="1337"/>
                  </a:lnTo>
                  <a:lnTo>
                    <a:pt x="3" y="1258"/>
                  </a:lnTo>
                  <a:lnTo>
                    <a:pt x="9" y="1179"/>
                  </a:lnTo>
                  <a:lnTo>
                    <a:pt x="21" y="1101"/>
                  </a:lnTo>
                  <a:lnTo>
                    <a:pt x="37" y="1024"/>
                  </a:lnTo>
                  <a:lnTo>
                    <a:pt x="58" y="947"/>
                  </a:lnTo>
                  <a:lnTo>
                    <a:pt x="84" y="871"/>
                  </a:lnTo>
                  <a:lnTo>
                    <a:pt x="114" y="797"/>
                  </a:lnTo>
                  <a:lnTo>
                    <a:pt x="148" y="724"/>
                  </a:lnTo>
                  <a:lnTo>
                    <a:pt x="187" y="653"/>
                  </a:lnTo>
                  <a:lnTo>
                    <a:pt x="232" y="585"/>
                  </a:lnTo>
                  <a:lnTo>
                    <a:pt x="280" y="517"/>
                  </a:lnTo>
                  <a:lnTo>
                    <a:pt x="333" y="453"/>
                  </a:lnTo>
                  <a:lnTo>
                    <a:pt x="391" y="392"/>
                  </a:lnTo>
                  <a:lnTo>
                    <a:pt x="452" y="333"/>
                  </a:lnTo>
                  <a:lnTo>
                    <a:pt x="517" y="280"/>
                  </a:lnTo>
                  <a:lnTo>
                    <a:pt x="583" y="231"/>
                  </a:lnTo>
                  <a:lnTo>
                    <a:pt x="652" y="188"/>
                  </a:lnTo>
                  <a:lnTo>
                    <a:pt x="722" y="149"/>
                  </a:lnTo>
                  <a:lnTo>
                    <a:pt x="795" y="113"/>
                  </a:lnTo>
                  <a:lnTo>
                    <a:pt x="869" y="83"/>
                  </a:lnTo>
                  <a:lnTo>
                    <a:pt x="945" y="58"/>
                  </a:lnTo>
                  <a:lnTo>
                    <a:pt x="1021" y="36"/>
                  </a:lnTo>
                  <a:lnTo>
                    <a:pt x="1098" y="20"/>
                  </a:lnTo>
                  <a:lnTo>
                    <a:pt x="1177" y="9"/>
                  </a:lnTo>
                  <a:lnTo>
                    <a:pt x="1255" y="2"/>
                  </a:lnTo>
                  <a:lnTo>
                    <a:pt x="13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0" name="Shape 12730"/>
            <p:cNvSpPr/>
            <p:nvPr/>
          </p:nvSpPr>
          <p:spPr>
            <a:xfrm>
              <a:off x="4210050" y="5292725"/>
              <a:ext cx="71438" cy="136525"/>
            </a:xfrm>
            <a:custGeom>
              <a:avLst/>
              <a:gdLst/>
              <a:ahLst/>
              <a:cxnLst/>
              <a:rect l="0" t="0" r="0" b="0"/>
              <a:pathLst>
                <a:path w="756" h="1462" extrusionOk="0">
                  <a:moveTo>
                    <a:pt x="338" y="0"/>
                  </a:moveTo>
                  <a:lnTo>
                    <a:pt x="379" y="0"/>
                  </a:lnTo>
                  <a:lnTo>
                    <a:pt x="406" y="0"/>
                  </a:lnTo>
                  <a:lnTo>
                    <a:pt x="427" y="1"/>
                  </a:lnTo>
                  <a:lnTo>
                    <a:pt x="443" y="3"/>
                  </a:lnTo>
                  <a:lnTo>
                    <a:pt x="454" y="8"/>
                  </a:lnTo>
                  <a:lnTo>
                    <a:pt x="462" y="15"/>
                  </a:lnTo>
                  <a:lnTo>
                    <a:pt x="466" y="27"/>
                  </a:lnTo>
                  <a:lnTo>
                    <a:pt x="469" y="43"/>
                  </a:lnTo>
                  <a:lnTo>
                    <a:pt x="470" y="65"/>
                  </a:lnTo>
                  <a:lnTo>
                    <a:pt x="470" y="92"/>
                  </a:lnTo>
                  <a:lnTo>
                    <a:pt x="471" y="113"/>
                  </a:lnTo>
                  <a:lnTo>
                    <a:pt x="472" y="129"/>
                  </a:lnTo>
                  <a:lnTo>
                    <a:pt x="474" y="141"/>
                  </a:lnTo>
                  <a:lnTo>
                    <a:pt x="479" y="149"/>
                  </a:lnTo>
                  <a:lnTo>
                    <a:pt x="486" y="155"/>
                  </a:lnTo>
                  <a:lnTo>
                    <a:pt x="499" y="159"/>
                  </a:lnTo>
                  <a:lnTo>
                    <a:pt x="515" y="163"/>
                  </a:lnTo>
                  <a:lnTo>
                    <a:pt x="536" y="166"/>
                  </a:lnTo>
                  <a:lnTo>
                    <a:pt x="584" y="177"/>
                  </a:lnTo>
                  <a:lnTo>
                    <a:pt x="631" y="191"/>
                  </a:lnTo>
                  <a:lnTo>
                    <a:pt x="678" y="210"/>
                  </a:lnTo>
                  <a:lnTo>
                    <a:pt x="691" y="217"/>
                  </a:lnTo>
                  <a:lnTo>
                    <a:pt x="700" y="226"/>
                  </a:lnTo>
                  <a:lnTo>
                    <a:pt x="706" y="237"/>
                  </a:lnTo>
                  <a:lnTo>
                    <a:pt x="707" y="250"/>
                  </a:lnTo>
                  <a:lnTo>
                    <a:pt x="705" y="265"/>
                  </a:lnTo>
                  <a:lnTo>
                    <a:pt x="688" y="324"/>
                  </a:lnTo>
                  <a:lnTo>
                    <a:pt x="670" y="384"/>
                  </a:lnTo>
                  <a:lnTo>
                    <a:pt x="664" y="400"/>
                  </a:lnTo>
                  <a:lnTo>
                    <a:pt x="658" y="410"/>
                  </a:lnTo>
                  <a:lnTo>
                    <a:pt x="650" y="416"/>
                  </a:lnTo>
                  <a:lnTo>
                    <a:pt x="640" y="418"/>
                  </a:lnTo>
                  <a:lnTo>
                    <a:pt x="626" y="416"/>
                  </a:lnTo>
                  <a:lnTo>
                    <a:pt x="610" y="409"/>
                  </a:lnTo>
                  <a:lnTo>
                    <a:pt x="567" y="391"/>
                  </a:lnTo>
                  <a:lnTo>
                    <a:pt x="524" y="377"/>
                  </a:lnTo>
                  <a:lnTo>
                    <a:pt x="478" y="368"/>
                  </a:lnTo>
                  <a:lnTo>
                    <a:pt x="432" y="363"/>
                  </a:lnTo>
                  <a:lnTo>
                    <a:pt x="386" y="364"/>
                  </a:lnTo>
                  <a:lnTo>
                    <a:pt x="365" y="366"/>
                  </a:lnTo>
                  <a:lnTo>
                    <a:pt x="344" y="369"/>
                  </a:lnTo>
                  <a:lnTo>
                    <a:pt x="325" y="377"/>
                  </a:lnTo>
                  <a:lnTo>
                    <a:pt x="305" y="388"/>
                  </a:lnTo>
                  <a:lnTo>
                    <a:pt x="288" y="402"/>
                  </a:lnTo>
                  <a:lnTo>
                    <a:pt x="277" y="419"/>
                  </a:lnTo>
                  <a:lnTo>
                    <a:pt x="269" y="436"/>
                  </a:lnTo>
                  <a:lnTo>
                    <a:pt x="267" y="455"/>
                  </a:lnTo>
                  <a:lnTo>
                    <a:pt x="269" y="474"/>
                  </a:lnTo>
                  <a:lnTo>
                    <a:pt x="276" y="494"/>
                  </a:lnTo>
                  <a:lnTo>
                    <a:pt x="287" y="512"/>
                  </a:lnTo>
                  <a:lnTo>
                    <a:pt x="304" y="528"/>
                  </a:lnTo>
                  <a:lnTo>
                    <a:pt x="335" y="549"/>
                  </a:lnTo>
                  <a:lnTo>
                    <a:pt x="368" y="567"/>
                  </a:lnTo>
                  <a:lnTo>
                    <a:pt x="402" y="584"/>
                  </a:lnTo>
                  <a:lnTo>
                    <a:pt x="462" y="608"/>
                  </a:lnTo>
                  <a:lnTo>
                    <a:pt x="523" y="634"/>
                  </a:lnTo>
                  <a:lnTo>
                    <a:pt x="581" y="664"/>
                  </a:lnTo>
                  <a:lnTo>
                    <a:pt x="618" y="687"/>
                  </a:lnTo>
                  <a:lnTo>
                    <a:pt x="651" y="715"/>
                  </a:lnTo>
                  <a:lnTo>
                    <a:pt x="680" y="745"/>
                  </a:lnTo>
                  <a:lnTo>
                    <a:pt x="704" y="777"/>
                  </a:lnTo>
                  <a:lnTo>
                    <a:pt x="723" y="813"/>
                  </a:lnTo>
                  <a:lnTo>
                    <a:pt x="738" y="849"/>
                  </a:lnTo>
                  <a:lnTo>
                    <a:pt x="749" y="887"/>
                  </a:lnTo>
                  <a:lnTo>
                    <a:pt x="755" y="926"/>
                  </a:lnTo>
                  <a:lnTo>
                    <a:pt x="756" y="965"/>
                  </a:lnTo>
                  <a:lnTo>
                    <a:pt x="751" y="1005"/>
                  </a:lnTo>
                  <a:lnTo>
                    <a:pt x="742" y="1043"/>
                  </a:lnTo>
                  <a:lnTo>
                    <a:pt x="728" y="1081"/>
                  </a:lnTo>
                  <a:lnTo>
                    <a:pt x="709" y="1118"/>
                  </a:lnTo>
                  <a:lnTo>
                    <a:pt x="684" y="1153"/>
                  </a:lnTo>
                  <a:lnTo>
                    <a:pt x="654" y="1184"/>
                  </a:lnTo>
                  <a:lnTo>
                    <a:pt x="621" y="1212"/>
                  </a:lnTo>
                  <a:lnTo>
                    <a:pt x="585" y="1235"/>
                  </a:lnTo>
                  <a:lnTo>
                    <a:pt x="547" y="1253"/>
                  </a:lnTo>
                  <a:lnTo>
                    <a:pt x="506" y="1267"/>
                  </a:lnTo>
                  <a:lnTo>
                    <a:pt x="489" y="1273"/>
                  </a:lnTo>
                  <a:lnTo>
                    <a:pt x="476" y="1281"/>
                  </a:lnTo>
                  <a:lnTo>
                    <a:pt x="468" y="1292"/>
                  </a:lnTo>
                  <a:lnTo>
                    <a:pt x="463" y="1306"/>
                  </a:lnTo>
                  <a:lnTo>
                    <a:pt x="462" y="1324"/>
                  </a:lnTo>
                  <a:lnTo>
                    <a:pt x="463" y="1371"/>
                  </a:lnTo>
                  <a:lnTo>
                    <a:pt x="462" y="1419"/>
                  </a:lnTo>
                  <a:lnTo>
                    <a:pt x="460" y="1434"/>
                  </a:lnTo>
                  <a:lnTo>
                    <a:pt x="455" y="1446"/>
                  </a:lnTo>
                  <a:lnTo>
                    <a:pt x="447" y="1455"/>
                  </a:lnTo>
                  <a:lnTo>
                    <a:pt x="435" y="1460"/>
                  </a:lnTo>
                  <a:lnTo>
                    <a:pt x="421" y="1462"/>
                  </a:lnTo>
                  <a:lnTo>
                    <a:pt x="319" y="1462"/>
                  </a:lnTo>
                  <a:lnTo>
                    <a:pt x="303" y="1460"/>
                  </a:lnTo>
                  <a:lnTo>
                    <a:pt x="291" y="1454"/>
                  </a:lnTo>
                  <a:lnTo>
                    <a:pt x="282" y="1444"/>
                  </a:lnTo>
                  <a:lnTo>
                    <a:pt x="277" y="1432"/>
                  </a:lnTo>
                  <a:lnTo>
                    <a:pt x="275" y="1415"/>
                  </a:lnTo>
                  <a:lnTo>
                    <a:pt x="274" y="1346"/>
                  </a:lnTo>
                  <a:lnTo>
                    <a:pt x="274" y="1328"/>
                  </a:lnTo>
                  <a:lnTo>
                    <a:pt x="273" y="1314"/>
                  </a:lnTo>
                  <a:lnTo>
                    <a:pt x="270" y="1303"/>
                  </a:lnTo>
                  <a:lnTo>
                    <a:pt x="264" y="1297"/>
                  </a:lnTo>
                  <a:lnTo>
                    <a:pt x="255" y="1292"/>
                  </a:lnTo>
                  <a:lnTo>
                    <a:pt x="242" y="1289"/>
                  </a:lnTo>
                  <a:lnTo>
                    <a:pt x="224" y="1286"/>
                  </a:lnTo>
                  <a:lnTo>
                    <a:pt x="177" y="1277"/>
                  </a:lnTo>
                  <a:lnTo>
                    <a:pt x="131" y="1266"/>
                  </a:lnTo>
                  <a:lnTo>
                    <a:pt x="87" y="1252"/>
                  </a:lnTo>
                  <a:lnTo>
                    <a:pt x="43" y="1234"/>
                  </a:lnTo>
                  <a:lnTo>
                    <a:pt x="26" y="1225"/>
                  </a:lnTo>
                  <a:lnTo>
                    <a:pt x="14" y="1217"/>
                  </a:lnTo>
                  <a:lnTo>
                    <a:pt x="6" y="1207"/>
                  </a:lnTo>
                  <a:lnTo>
                    <a:pt x="1" y="1198"/>
                  </a:lnTo>
                  <a:lnTo>
                    <a:pt x="0" y="1186"/>
                  </a:lnTo>
                  <a:lnTo>
                    <a:pt x="2" y="1172"/>
                  </a:lnTo>
                  <a:lnTo>
                    <a:pt x="6" y="1154"/>
                  </a:lnTo>
                  <a:lnTo>
                    <a:pt x="21" y="1100"/>
                  </a:lnTo>
                  <a:lnTo>
                    <a:pt x="36" y="1048"/>
                  </a:lnTo>
                  <a:lnTo>
                    <a:pt x="41" y="1034"/>
                  </a:lnTo>
                  <a:lnTo>
                    <a:pt x="47" y="1023"/>
                  </a:lnTo>
                  <a:lnTo>
                    <a:pt x="53" y="1016"/>
                  </a:lnTo>
                  <a:lnTo>
                    <a:pt x="61" y="1012"/>
                  </a:lnTo>
                  <a:lnTo>
                    <a:pt x="70" y="1013"/>
                  </a:lnTo>
                  <a:lnTo>
                    <a:pt x="81" y="1016"/>
                  </a:lnTo>
                  <a:lnTo>
                    <a:pt x="97" y="1023"/>
                  </a:lnTo>
                  <a:lnTo>
                    <a:pt x="144" y="1045"/>
                  </a:lnTo>
                  <a:lnTo>
                    <a:pt x="193" y="1062"/>
                  </a:lnTo>
                  <a:lnTo>
                    <a:pt x="245" y="1074"/>
                  </a:lnTo>
                  <a:lnTo>
                    <a:pt x="297" y="1083"/>
                  </a:lnTo>
                  <a:lnTo>
                    <a:pt x="330" y="1085"/>
                  </a:lnTo>
                  <a:lnTo>
                    <a:pt x="365" y="1083"/>
                  </a:lnTo>
                  <a:lnTo>
                    <a:pt x="397" y="1076"/>
                  </a:lnTo>
                  <a:lnTo>
                    <a:pt x="429" y="1065"/>
                  </a:lnTo>
                  <a:lnTo>
                    <a:pt x="450" y="1054"/>
                  </a:lnTo>
                  <a:lnTo>
                    <a:pt x="467" y="1039"/>
                  </a:lnTo>
                  <a:lnTo>
                    <a:pt x="481" y="1022"/>
                  </a:lnTo>
                  <a:lnTo>
                    <a:pt x="490" y="1004"/>
                  </a:lnTo>
                  <a:lnTo>
                    <a:pt x="495" y="983"/>
                  </a:lnTo>
                  <a:lnTo>
                    <a:pt x="495" y="962"/>
                  </a:lnTo>
                  <a:lnTo>
                    <a:pt x="491" y="942"/>
                  </a:lnTo>
                  <a:lnTo>
                    <a:pt x="483" y="922"/>
                  </a:lnTo>
                  <a:lnTo>
                    <a:pt x="470" y="903"/>
                  </a:lnTo>
                  <a:lnTo>
                    <a:pt x="453" y="885"/>
                  </a:lnTo>
                  <a:lnTo>
                    <a:pt x="429" y="868"/>
                  </a:lnTo>
                  <a:lnTo>
                    <a:pt x="404" y="854"/>
                  </a:lnTo>
                  <a:lnTo>
                    <a:pt x="378" y="842"/>
                  </a:lnTo>
                  <a:lnTo>
                    <a:pt x="336" y="824"/>
                  </a:lnTo>
                  <a:lnTo>
                    <a:pt x="295" y="808"/>
                  </a:lnTo>
                  <a:lnTo>
                    <a:pt x="254" y="789"/>
                  </a:lnTo>
                  <a:lnTo>
                    <a:pt x="212" y="771"/>
                  </a:lnTo>
                  <a:lnTo>
                    <a:pt x="173" y="749"/>
                  </a:lnTo>
                  <a:lnTo>
                    <a:pt x="142" y="730"/>
                  </a:lnTo>
                  <a:lnTo>
                    <a:pt x="115" y="709"/>
                  </a:lnTo>
                  <a:lnTo>
                    <a:pt x="90" y="685"/>
                  </a:lnTo>
                  <a:lnTo>
                    <a:pt x="67" y="661"/>
                  </a:lnTo>
                  <a:lnTo>
                    <a:pt x="48" y="635"/>
                  </a:lnTo>
                  <a:lnTo>
                    <a:pt x="32" y="607"/>
                  </a:lnTo>
                  <a:lnTo>
                    <a:pt x="20" y="575"/>
                  </a:lnTo>
                  <a:lnTo>
                    <a:pt x="12" y="543"/>
                  </a:lnTo>
                  <a:lnTo>
                    <a:pt x="8" y="509"/>
                  </a:lnTo>
                  <a:lnTo>
                    <a:pt x="8" y="471"/>
                  </a:lnTo>
                  <a:lnTo>
                    <a:pt x="13" y="429"/>
                  </a:lnTo>
                  <a:lnTo>
                    <a:pt x="22" y="391"/>
                  </a:lnTo>
                  <a:lnTo>
                    <a:pt x="35" y="355"/>
                  </a:lnTo>
                  <a:lnTo>
                    <a:pt x="52" y="322"/>
                  </a:lnTo>
                  <a:lnTo>
                    <a:pt x="73" y="293"/>
                  </a:lnTo>
                  <a:lnTo>
                    <a:pt x="99" y="266"/>
                  </a:lnTo>
                  <a:lnTo>
                    <a:pt x="127" y="242"/>
                  </a:lnTo>
                  <a:lnTo>
                    <a:pt x="158" y="221"/>
                  </a:lnTo>
                  <a:lnTo>
                    <a:pt x="193" y="203"/>
                  </a:lnTo>
                  <a:lnTo>
                    <a:pt x="232" y="187"/>
                  </a:lnTo>
                  <a:lnTo>
                    <a:pt x="250" y="181"/>
                  </a:lnTo>
                  <a:lnTo>
                    <a:pt x="264" y="175"/>
                  </a:lnTo>
                  <a:lnTo>
                    <a:pt x="273" y="170"/>
                  </a:lnTo>
                  <a:lnTo>
                    <a:pt x="280" y="162"/>
                  </a:lnTo>
                  <a:lnTo>
                    <a:pt x="284" y="154"/>
                  </a:lnTo>
                  <a:lnTo>
                    <a:pt x="286" y="144"/>
                  </a:lnTo>
                  <a:lnTo>
                    <a:pt x="287" y="129"/>
                  </a:lnTo>
                  <a:lnTo>
                    <a:pt x="287" y="110"/>
                  </a:lnTo>
                  <a:lnTo>
                    <a:pt x="287" y="82"/>
                  </a:lnTo>
                  <a:lnTo>
                    <a:pt x="287" y="52"/>
                  </a:lnTo>
                  <a:lnTo>
                    <a:pt x="289" y="33"/>
                  </a:lnTo>
                  <a:lnTo>
                    <a:pt x="292" y="19"/>
                  </a:lnTo>
                  <a:lnTo>
                    <a:pt x="297" y="10"/>
                  </a:lnTo>
                  <a:lnTo>
                    <a:pt x="307" y="4"/>
                  </a:lnTo>
                  <a:lnTo>
                    <a:pt x="320" y="1"/>
                  </a:lnTo>
                  <a:lnTo>
                    <a:pt x="33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31" name="Shape 12731"/>
          <p:cNvGrpSpPr/>
          <p:nvPr/>
        </p:nvGrpSpPr>
        <p:grpSpPr>
          <a:xfrm>
            <a:off x="3691770" y="476250"/>
            <a:ext cx="232172" cy="219075"/>
            <a:chOff x="4884738" y="5254625"/>
            <a:chExt cx="309562" cy="292100"/>
          </a:xfrm>
        </p:grpSpPr>
        <p:sp>
          <p:nvSpPr>
            <p:cNvPr id="12732" name="Shape 12732"/>
            <p:cNvSpPr/>
            <p:nvPr/>
          </p:nvSpPr>
          <p:spPr>
            <a:xfrm>
              <a:off x="5065713" y="5354638"/>
              <a:ext cx="82550" cy="106363"/>
            </a:xfrm>
            <a:custGeom>
              <a:avLst/>
              <a:gdLst/>
              <a:ahLst/>
              <a:cxnLst/>
              <a:rect l="0" t="0" r="0" b="0"/>
              <a:pathLst>
                <a:path w="883" h="1135" extrusionOk="0">
                  <a:moveTo>
                    <a:pt x="436" y="0"/>
                  </a:moveTo>
                  <a:lnTo>
                    <a:pt x="443" y="0"/>
                  </a:lnTo>
                  <a:lnTo>
                    <a:pt x="449" y="0"/>
                  </a:lnTo>
                  <a:lnTo>
                    <a:pt x="458" y="0"/>
                  </a:lnTo>
                  <a:lnTo>
                    <a:pt x="469" y="1"/>
                  </a:lnTo>
                  <a:lnTo>
                    <a:pt x="484" y="1"/>
                  </a:lnTo>
                  <a:lnTo>
                    <a:pt x="500" y="3"/>
                  </a:lnTo>
                  <a:lnTo>
                    <a:pt x="519" y="5"/>
                  </a:lnTo>
                  <a:lnTo>
                    <a:pt x="539" y="9"/>
                  </a:lnTo>
                  <a:lnTo>
                    <a:pt x="560" y="13"/>
                  </a:lnTo>
                  <a:lnTo>
                    <a:pt x="583" y="19"/>
                  </a:lnTo>
                  <a:lnTo>
                    <a:pt x="606" y="27"/>
                  </a:lnTo>
                  <a:lnTo>
                    <a:pt x="631" y="36"/>
                  </a:lnTo>
                  <a:lnTo>
                    <a:pt x="655" y="47"/>
                  </a:lnTo>
                  <a:lnTo>
                    <a:pt x="680" y="61"/>
                  </a:lnTo>
                  <a:lnTo>
                    <a:pt x="704" y="76"/>
                  </a:lnTo>
                  <a:lnTo>
                    <a:pt x="728" y="94"/>
                  </a:lnTo>
                  <a:lnTo>
                    <a:pt x="751" y="115"/>
                  </a:lnTo>
                  <a:lnTo>
                    <a:pt x="773" y="138"/>
                  </a:lnTo>
                  <a:lnTo>
                    <a:pt x="793" y="166"/>
                  </a:lnTo>
                  <a:lnTo>
                    <a:pt x="812" y="195"/>
                  </a:lnTo>
                  <a:lnTo>
                    <a:pt x="829" y="228"/>
                  </a:lnTo>
                  <a:lnTo>
                    <a:pt x="846" y="265"/>
                  </a:lnTo>
                  <a:lnTo>
                    <a:pt x="858" y="305"/>
                  </a:lnTo>
                  <a:lnTo>
                    <a:pt x="868" y="349"/>
                  </a:lnTo>
                  <a:lnTo>
                    <a:pt x="876" y="397"/>
                  </a:lnTo>
                  <a:lnTo>
                    <a:pt x="880" y="450"/>
                  </a:lnTo>
                  <a:lnTo>
                    <a:pt x="880" y="452"/>
                  </a:lnTo>
                  <a:lnTo>
                    <a:pt x="880" y="458"/>
                  </a:lnTo>
                  <a:lnTo>
                    <a:pt x="881" y="467"/>
                  </a:lnTo>
                  <a:lnTo>
                    <a:pt x="882" y="481"/>
                  </a:lnTo>
                  <a:lnTo>
                    <a:pt x="883" y="497"/>
                  </a:lnTo>
                  <a:lnTo>
                    <a:pt x="883" y="516"/>
                  </a:lnTo>
                  <a:lnTo>
                    <a:pt x="883" y="538"/>
                  </a:lnTo>
                  <a:lnTo>
                    <a:pt x="883" y="562"/>
                  </a:lnTo>
                  <a:lnTo>
                    <a:pt x="882" y="588"/>
                  </a:lnTo>
                  <a:lnTo>
                    <a:pt x="881" y="617"/>
                  </a:lnTo>
                  <a:lnTo>
                    <a:pt x="878" y="646"/>
                  </a:lnTo>
                  <a:lnTo>
                    <a:pt x="875" y="677"/>
                  </a:lnTo>
                  <a:lnTo>
                    <a:pt x="870" y="708"/>
                  </a:lnTo>
                  <a:lnTo>
                    <a:pt x="865" y="741"/>
                  </a:lnTo>
                  <a:lnTo>
                    <a:pt x="857" y="773"/>
                  </a:lnTo>
                  <a:lnTo>
                    <a:pt x="849" y="806"/>
                  </a:lnTo>
                  <a:lnTo>
                    <a:pt x="838" y="840"/>
                  </a:lnTo>
                  <a:lnTo>
                    <a:pt x="825" y="872"/>
                  </a:lnTo>
                  <a:lnTo>
                    <a:pt x="811" y="904"/>
                  </a:lnTo>
                  <a:lnTo>
                    <a:pt x="795" y="935"/>
                  </a:lnTo>
                  <a:lnTo>
                    <a:pt x="777" y="964"/>
                  </a:lnTo>
                  <a:lnTo>
                    <a:pt x="756" y="992"/>
                  </a:lnTo>
                  <a:lnTo>
                    <a:pt x="733" y="1019"/>
                  </a:lnTo>
                  <a:lnTo>
                    <a:pt x="708" y="1043"/>
                  </a:lnTo>
                  <a:lnTo>
                    <a:pt x="679" y="1066"/>
                  </a:lnTo>
                  <a:lnTo>
                    <a:pt x="648" y="1085"/>
                  </a:lnTo>
                  <a:lnTo>
                    <a:pt x="614" y="1102"/>
                  </a:lnTo>
                  <a:lnTo>
                    <a:pt x="576" y="1116"/>
                  </a:lnTo>
                  <a:lnTo>
                    <a:pt x="536" y="1126"/>
                  </a:lnTo>
                  <a:lnTo>
                    <a:pt x="492" y="1132"/>
                  </a:lnTo>
                  <a:lnTo>
                    <a:pt x="445" y="1135"/>
                  </a:lnTo>
                  <a:lnTo>
                    <a:pt x="439" y="1135"/>
                  </a:lnTo>
                  <a:lnTo>
                    <a:pt x="392" y="1132"/>
                  </a:lnTo>
                  <a:lnTo>
                    <a:pt x="347" y="1126"/>
                  </a:lnTo>
                  <a:lnTo>
                    <a:pt x="307" y="1116"/>
                  </a:lnTo>
                  <a:lnTo>
                    <a:pt x="270" y="1102"/>
                  </a:lnTo>
                  <a:lnTo>
                    <a:pt x="236" y="1085"/>
                  </a:lnTo>
                  <a:lnTo>
                    <a:pt x="205" y="1066"/>
                  </a:lnTo>
                  <a:lnTo>
                    <a:pt x="176" y="1043"/>
                  </a:lnTo>
                  <a:lnTo>
                    <a:pt x="150" y="1019"/>
                  </a:lnTo>
                  <a:lnTo>
                    <a:pt x="127" y="992"/>
                  </a:lnTo>
                  <a:lnTo>
                    <a:pt x="106" y="964"/>
                  </a:lnTo>
                  <a:lnTo>
                    <a:pt x="88" y="935"/>
                  </a:lnTo>
                  <a:lnTo>
                    <a:pt x="72" y="904"/>
                  </a:lnTo>
                  <a:lnTo>
                    <a:pt x="58" y="872"/>
                  </a:lnTo>
                  <a:lnTo>
                    <a:pt x="46" y="840"/>
                  </a:lnTo>
                  <a:lnTo>
                    <a:pt x="35" y="806"/>
                  </a:lnTo>
                  <a:lnTo>
                    <a:pt x="27" y="773"/>
                  </a:lnTo>
                  <a:lnTo>
                    <a:pt x="19" y="741"/>
                  </a:lnTo>
                  <a:lnTo>
                    <a:pt x="14" y="708"/>
                  </a:lnTo>
                  <a:lnTo>
                    <a:pt x="9" y="677"/>
                  </a:lnTo>
                  <a:lnTo>
                    <a:pt x="6" y="646"/>
                  </a:lnTo>
                  <a:lnTo>
                    <a:pt x="3" y="617"/>
                  </a:lnTo>
                  <a:lnTo>
                    <a:pt x="2" y="588"/>
                  </a:lnTo>
                  <a:lnTo>
                    <a:pt x="1" y="562"/>
                  </a:lnTo>
                  <a:lnTo>
                    <a:pt x="0" y="538"/>
                  </a:lnTo>
                  <a:lnTo>
                    <a:pt x="1" y="516"/>
                  </a:lnTo>
                  <a:lnTo>
                    <a:pt x="1" y="497"/>
                  </a:lnTo>
                  <a:lnTo>
                    <a:pt x="2" y="481"/>
                  </a:lnTo>
                  <a:lnTo>
                    <a:pt x="3" y="467"/>
                  </a:lnTo>
                  <a:lnTo>
                    <a:pt x="3" y="458"/>
                  </a:lnTo>
                  <a:lnTo>
                    <a:pt x="4" y="452"/>
                  </a:lnTo>
                  <a:lnTo>
                    <a:pt x="4" y="450"/>
                  </a:lnTo>
                  <a:lnTo>
                    <a:pt x="8" y="397"/>
                  </a:lnTo>
                  <a:lnTo>
                    <a:pt x="16" y="349"/>
                  </a:lnTo>
                  <a:lnTo>
                    <a:pt x="26" y="305"/>
                  </a:lnTo>
                  <a:lnTo>
                    <a:pt x="39" y="265"/>
                  </a:lnTo>
                  <a:lnTo>
                    <a:pt x="54" y="228"/>
                  </a:lnTo>
                  <a:lnTo>
                    <a:pt x="71" y="195"/>
                  </a:lnTo>
                  <a:lnTo>
                    <a:pt x="90" y="166"/>
                  </a:lnTo>
                  <a:lnTo>
                    <a:pt x="111" y="138"/>
                  </a:lnTo>
                  <a:lnTo>
                    <a:pt x="133" y="115"/>
                  </a:lnTo>
                  <a:lnTo>
                    <a:pt x="156" y="94"/>
                  </a:lnTo>
                  <a:lnTo>
                    <a:pt x="181" y="76"/>
                  </a:lnTo>
                  <a:lnTo>
                    <a:pt x="205" y="61"/>
                  </a:lnTo>
                  <a:lnTo>
                    <a:pt x="229" y="47"/>
                  </a:lnTo>
                  <a:lnTo>
                    <a:pt x="254" y="36"/>
                  </a:lnTo>
                  <a:lnTo>
                    <a:pt x="278" y="27"/>
                  </a:lnTo>
                  <a:lnTo>
                    <a:pt x="301" y="19"/>
                  </a:lnTo>
                  <a:lnTo>
                    <a:pt x="324" y="13"/>
                  </a:lnTo>
                  <a:lnTo>
                    <a:pt x="345" y="9"/>
                  </a:lnTo>
                  <a:lnTo>
                    <a:pt x="366" y="5"/>
                  </a:lnTo>
                  <a:lnTo>
                    <a:pt x="384" y="3"/>
                  </a:lnTo>
                  <a:lnTo>
                    <a:pt x="401" y="1"/>
                  </a:lnTo>
                  <a:lnTo>
                    <a:pt x="416" y="1"/>
                  </a:lnTo>
                  <a:lnTo>
                    <a:pt x="427" y="0"/>
                  </a:lnTo>
                  <a:lnTo>
                    <a:pt x="43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3" name="Shape 12733"/>
            <p:cNvSpPr/>
            <p:nvPr/>
          </p:nvSpPr>
          <p:spPr>
            <a:xfrm>
              <a:off x="5057775" y="5464175"/>
              <a:ext cx="136525" cy="82550"/>
            </a:xfrm>
            <a:custGeom>
              <a:avLst/>
              <a:gdLst/>
              <a:ahLst/>
              <a:cxnLst/>
              <a:rect l="0" t="0" r="0" b="0"/>
              <a:pathLst>
                <a:path w="1469" h="871" extrusionOk="0">
                  <a:moveTo>
                    <a:pt x="197" y="0"/>
                  </a:moveTo>
                  <a:lnTo>
                    <a:pt x="375" y="562"/>
                  </a:lnTo>
                  <a:lnTo>
                    <a:pt x="399" y="638"/>
                  </a:lnTo>
                  <a:lnTo>
                    <a:pt x="479" y="413"/>
                  </a:lnTo>
                  <a:lnTo>
                    <a:pt x="456" y="380"/>
                  </a:lnTo>
                  <a:lnTo>
                    <a:pt x="438" y="350"/>
                  </a:lnTo>
                  <a:lnTo>
                    <a:pt x="424" y="322"/>
                  </a:lnTo>
                  <a:lnTo>
                    <a:pt x="413" y="296"/>
                  </a:lnTo>
                  <a:lnTo>
                    <a:pt x="407" y="274"/>
                  </a:lnTo>
                  <a:lnTo>
                    <a:pt x="403" y="254"/>
                  </a:lnTo>
                  <a:lnTo>
                    <a:pt x="402" y="236"/>
                  </a:lnTo>
                  <a:lnTo>
                    <a:pt x="404" y="220"/>
                  </a:lnTo>
                  <a:lnTo>
                    <a:pt x="408" y="206"/>
                  </a:lnTo>
                  <a:lnTo>
                    <a:pt x="414" y="194"/>
                  </a:lnTo>
                  <a:lnTo>
                    <a:pt x="421" y="184"/>
                  </a:lnTo>
                  <a:lnTo>
                    <a:pt x="430" y="175"/>
                  </a:lnTo>
                  <a:lnTo>
                    <a:pt x="440" y="168"/>
                  </a:lnTo>
                  <a:lnTo>
                    <a:pt x="451" y="162"/>
                  </a:lnTo>
                  <a:lnTo>
                    <a:pt x="462" y="157"/>
                  </a:lnTo>
                  <a:lnTo>
                    <a:pt x="473" y="153"/>
                  </a:lnTo>
                  <a:lnTo>
                    <a:pt x="485" y="151"/>
                  </a:lnTo>
                  <a:lnTo>
                    <a:pt x="496" y="149"/>
                  </a:lnTo>
                  <a:lnTo>
                    <a:pt x="506" y="147"/>
                  </a:lnTo>
                  <a:lnTo>
                    <a:pt x="514" y="146"/>
                  </a:lnTo>
                  <a:lnTo>
                    <a:pt x="522" y="146"/>
                  </a:lnTo>
                  <a:lnTo>
                    <a:pt x="527" y="146"/>
                  </a:lnTo>
                  <a:lnTo>
                    <a:pt x="530" y="146"/>
                  </a:lnTo>
                  <a:lnTo>
                    <a:pt x="536" y="146"/>
                  </a:lnTo>
                  <a:lnTo>
                    <a:pt x="543" y="146"/>
                  </a:lnTo>
                  <a:lnTo>
                    <a:pt x="552" y="147"/>
                  </a:lnTo>
                  <a:lnTo>
                    <a:pt x="561" y="149"/>
                  </a:lnTo>
                  <a:lnTo>
                    <a:pt x="572" y="151"/>
                  </a:lnTo>
                  <a:lnTo>
                    <a:pt x="583" y="153"/>
                  </a:lnTo>
                  <a:lnTo>
                    <a:pt x="594" y="157"/>
                  </a:lnTo>
                  <a:lnTo>
                    <a:pt x="605" y="162"/>
                  </a:lnTo>
                  <a:lnTo>
                    <a:pt x="616" y="168"/>
                  </a:lnTo>
                  <a:lnTo>
                    <a:pt x="626" y="175"/>
                  </a:lnTo>
                  <a:lnTo>
                    <a:pt x="635" y="184"/>
                  </a:lnTo>
                  <a:lnTo>
                    <a:pt x="642" y="194"/>
                  </a:lnTo>
                  <a:lnTo>
                    <a:pt x="648" y="206"/>
                  </a:lnTo>
                  <a:lnTo>
                    <a:pt x="652" y="220"/>
                  </a:lnTo>
                  <a:lnTo>
                    <a:pt x="654" y="236"/>
                  </a:lnTo>
                  <a:lnTo>
                    <a:pt x="653" y="254"/>
                  </a:lnTo>
                  <a:lnTo>
                    <a:pt x="650" y="274"/>
                  </a:lnTo>
                  <a:lnTo>
                    <a:pt x="643" y="296"/>
                  </a:lnTo>
                  <a:lnTo>
                    <a:pt x="632" y="322"/>
                  </a:lnTo>
                  <a:lnTo>
                    <a:pt x="618" y="350"/>
                  </a:lnTo>
                  <a:lnTo>
                    <a:pt x="600" y="380"/>
                  </a:lnTo>
                  <a:lnTo>
                    <a:pt x="578" y="413"/>
                  </a:lnTo>
                  <a:lnTo>
                    <a:pt x="657" y="638"/>
                  </a:lnTo>
                  <a:lnTo>
                    <a:pt x="681" y="562"/>
                  </a:lnTo>
                  <a:lnTo>
                    <a:pt x="859" y="0"/>
                  </a:lnTo>
                  <a:lnTo>
                    <a:pt x="861" y="2"/>
                  </a:lnTo>
                  <a:lnTo>
                    <a:pt x="867" y="5"/>
                  </a:lnTo>
                  <a:lnTo>
                    <a:pt x="877" y="12"/>
                  </a:lnTo>
                  <a:lnTo>
                    <a:pt x="891" y="20"/>
                  </a:lnTo>
                  <a:lnTo>
                    <a:pt x="909" y="30"/>
                  </a:lnTo>
                  <a:lnTo>
                    <a:pt x="932" y="42"/>
                  </a:lnTo>
                  <a:lnTo>
                    <a:pt x="957" y="56"/>
                  </a:lnTo>
                  <a:lnTo>
                    <a:pt x="986" y="71"/>
                  </a:lnTo>
                  <a:lnTo>
                    <a:pt x="1018" y="87"/>
                  </a:lnTo>
                  <a:lnTo>
                    <a:pt x="1053" y="105"/>
                  </a:lnTo>
                  <a:lnTo>
                    <a:pt x="1092" y="123"/>
                  </a:lnTo>
                  <a:lnTo>
                    <a:pt x="1134" y="141"/>
                  </a:lnTo>
                  <a:lnTo>
                    <a:pt x="1180" y="160"/>
                  </a:lnTo>
                  <a:lnTo>
                    <a:pt x="1227" y="178"/>
                  </a:lnTo>
                  <a:lnTo>
                    <a:pt x="1269" y="196"/>
                  </a:lnTo>
                  <a:lnTo>
                    <a:pt x="1306" y="216"/>
                  </a:lnTo>
                  <a:lnTo>
                    <a:pt x="1337" y="238"/>
                  </a:lnTo>
                  <a:lnTo>
                    <a:pt x="1366" y="263"/>
                  </a:lnTo>
                  <a:lnTo>
                    <a:pt x="1389" y="291"/>
                  </a:lnTo>
                  <a:lnTo>
                    <a:pt x="1408" y="323"/>
                  </a:lnTo>
                  <a:lnTo>
                    <a:pt x="1424" y="356"/>
                  </a:lnTo>
                  <a:lnTo>
                    <a:pt x="1436" y="393"/>
                  </a:lnTo>
                  <a:lnTo>
                    <a:pt x="1446" y="432"/>
                  </a:lnTo>
                  <a:lnTo>
                    <a:pt x="1454" y="475"/>
                  </a:lnTo>
                  <a:lnTo>
                    <a:pt x="1459" y="521"/>
                  </a:lnTo>
                  <a:lnTo>
                    <a:pt x="1463" y="571"/>
                  </a:lnTo>
                  <a:lnTo>
                    <a:pt x="1466" y="624"/>
                  </a:lnTo>
                  <a:lnTo>
                    <a:pt x="1467" y="680"/>
                  </a:lnTo>
                  <a:lnTo>
                    <a:pt x="1468" y="740"/>
                  </a:lnTo>
                  <a:lnTo>
                    <a:pt x="1469" y="804"/>
                  </a:lnTo>
                  <a:lnTo>
                    <a:pt x="1469" y="871"/>
                  </a:lnTo>
                  <a:lnTo>
                    <a:pt x="201" y="871"/>
                  </a:lnTo>
                  <a:lnTo>
                    <a:pt x="201" y="869"/>
                  </a:lnTo>
                  <a:lnTo>
                    <a:pt x="200" y="831"/>
                  </a:lnTo>
                  <a:lnTo>
                    <a:pt x="200" y="795"/>
                  </a:lnTo>
                  <a:lnTo>
                    <a:pt x="199" y="718"/>
                  </a:lnTo>
                  <a:lnTo>
                    <a:pt x="197" y="646"/>
                  </a:lnTo>
                  <a:lnTo>
                    <a:pt x="195" y="579"/>
                  </a:lnTo>
                  <a:lnTo>
                    <a:pt x="190" y="514"/>
                  </a:lnTo>
                  <a:lnTo>
                    <a:pt x="183" y="454"/>
                  </a:lnTo>
                  <a:lnTo>
                    <a:pt x="173" y="398"/>
                  </a:lnTo>
                  <a:lnTo>
                    <a:pt x="159" y="344"/>
                  </a:lnTo>
                  <a:lnTo>
                    <a:pt x="143" y="295"/>
                  </a:lnTo>
                  <a:lnTo>
                    <a:pt x="122" y="250"/>
                  </a:lnTo>
                  <a:lnTo>
                    <a:pt x="98" y="209"/>
                  </a:lnTo>
                  <a:lnTo>
                    <a:pt x="69" y="171"/>
                  </a:lnTo>
                  <a:lnTo>
                    <a:pt x="37" y="137"/>
                  </a:lnTo>
                  <a:lnTo>
                    <a:pt x="0" y="106"/>
                  </a:lnTo>
                  <a:lnTo>
                    <a:pt x="37" y="88"/>
                  </a:lnTo>
                  <a:lnTo>
                    <a:pt x="70" y="72"/>
                  </a:lnTo>
                  <a:lnTo>
                    <a:pt x="99" y="57"/>
                  </a:lnTo>
                  <a:lnTo>
                    <a:pt x="124" y="43"/>
                  </a:lnTo>
                  <a:lnTo>
                    <a:pt x="146" y="31"/>
                  </a:lnTo>
                  <a:lnTo>
                    <a:pt x="164" y="20"/>
                  </a:lnTo>
                  <a:lnTo>
                    <a:pt x="179" y="12"/>
                  </a:lnTo>
                  <a:lnTo>
                    <a:pt x="189" y="6"/>
                  </a:lnTo>
                  <a:lnTo>
                    <a:pt x="195" y="2"/>
                  </a:lnTo>
                  <a:lnTo>
                    <a:pt x="1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4" name="Shape 12734"/>
            <p:cNvSpPr/>
            <p:nvPr/>
          </p:nvSpPr>
          <p:spPr>
            <a:xfrm>
              <a:off x="4930775" y="5354638"/>
              <a:ext cx="82550" cy="106363"/>
            </a:xfrm>
            <a:custGeom>
              <a:avLst/>
              <a:gdLst/>
              <a:ahLst/>
              <a:cxnLst/>
              <a:rect l="0" t="0" r="0" b="0"/>
              <a:pathLst>
                <a:path w="883" h="1135" extrusionOk="0">
                  <a:moveTo>
                    <a:pt x="435" y="0"/>
                  </a:moveTo>
                  <a:lnTo>
                    <a:pt x="441" y="0"/>
                  </a:lnTo>
                  <a:lnTo>
                    <a:pt x="447" y="0"/>
                  </a:lnTo>
                  <a:lnTo>
                    <a:pt x="456" y="0"/>
                  </a:lnTo>
                  <a:lnTo>
                    <a:pt x="468" y="1"/>
                  </a:lnTo>
                  <a:lnTo>
                    <a:pt x="482" y="1"/>
                  </a:lnTo>
                  <a:lnTo>
                    <a:pt x="500" y="3"/>
                  </a:lnTo>
                  <a:lnTo>
                    <a:pt x="518" y="5"/>
                  </a:lnTo>
                  <a:lnTo>
                    <a:pt x="538" y="9"/>
                  </a:lnTo>
                  <a:lnTo>
                    <a:pt x="560" y="13"/>
                  </a:lnTo>
                  <a:lnTo>
                    <a:pt x="582" y="19"/>
                  </a:lnTo>
                  <a:lnTo>
                    <a:pt x="606" y="27"/>
                  </a:lnTo>
                  <a:lnTo>
                    <a:pt x="630" y="36"/>
                  </a:lnTo>
                  <a:lnTo>
                    <a:pt x="654" y="47"/>
                  </a:lnTo>
                  <a:lnTo>
                    <a:pt x="679" y="61"/>
                  </a:lnTo>
                  <a:lnTo>
                    <a:pt x="703" y="76"/>
                  </a:lnTo>
                  <a:lnTo>
                    <a:pt x="728" y="94"/>
                  </a:lnTo>
                  <a:lnTo>
                    <a:pt x="751" y="115"/>
                  </a:lnTo>
                  <a:lnTo>
                    <a:pt x="773" y="138"/>
                  </a:lnTo>
                  <a:lnTo>
                    <a:pt x="793" y="166"/>
                  </a:lnTo>
                  <a:lnTo>
                    <a:pt x="812" y="195"/>
                  </a:lnTo>
                  <a:lnTo>
                    <a:pt x="830" y="228"/>
                  </a:lnTo>
                  <a:lnTo>
                    <a:pt x="845" y="265"/>
                  </a:lnTo>
                  <a:lnTo>
                    <a:pt x="858" y="305"/>
                  </a:lnTo>
                  <a:lnTo>
                    <a:pt x="868" y="349"/>
                  </a:lnTo>
                  <a:lnTo>
                    <a:pt x="875" y="397"/>
                  </a:lnTo>
                  <a:lnTo>
                    <a:pt x="880" y="450"/>
                  </a:lnTo>
                  <a:lnTo>
                    <a:pt x="880" y="452"/>
                  </a:lnTo>
                  <a:lnTo>
                    <a:pt x="880" y="458"/>
                  </a:lnTo>
                  <a:lnTo>
                    <a:pt x="881" y="467"/>
                  </a:lnTo>
                  <a:lnTo>
                    <a:pt x="882" y="481"/>
                  </a:lnTo>
                  <a:lnTo>
                    <a:pt x="883" y="497"/>
                  </a:lnTo>
                  <a:lnTo>
                    <a:pt x="883" y="516"/>
                  </a:lnTo>
                  <a:lnTo>
                    <a:pt x="883" y="538"/>
                  </a:lnTo>
                  <a:lnTo>
                    <a:pt x="883" y="562"/>
                  </a:lnTo>
                  <a:lnTo>
                    <a:pt x="882" y="588"/>
                  </a:lnTo>
                  <a:lnTo>
                    <a:pt x="881" y="617"/>
                  </a:lnTo>
                  <a:lnTo>
                    <a:pt x="878" y="646"/>
                  </a:lnTo>
                  <a:lnTo>
                    <a:pt x="875" y="677"/>
                  </a:lnTo>
                  <a:lnTo>
                    <a:pt x="870" y="708"/>
                  </a:lnTo>
                  <a:lnTo>
                    <a:pt x="864" y="741"/>
                  </a:lnTo>
                  <a:lnTo>
                    <a:pt x="857" y="773"/>
                  </a:lnTo>
                  <a:lnTo>
                    <a:pt x="849" y="806"/>
                  </a:lnTo>
                  <a:lnTo>
                    <a:pt x="838" y="840"/>
                  </a:lnTo>
                  <a:lnTo>
                    <a:pt x="826" y="872"/>
                  </a:lnTo>
                  <a:lnTo>
                    <a:pt x="812" y="904"/>
                  </a:lnTo>
                  <a:lnTo>
                    <a:pt x="796" y="935"/>
                  </a:lnTo>
                  <a:lnTo>
                    <a:pt x="778" y="964"/>
                  </a:lnTo>
                  <a:lnTo>
                    <a:pt x="757" y="992"/>
                  </a:lnTo>
                  <a:lnTo>
                    <a:pt x="734" y="1019"/>
                  </a:lnTo>
                  <a:lnTo>
                    <a:pt x="708" y="1043"/>
                  </a:lnTo>
                  <a:lnTo>
                    <a:pt x="679" y="1066"/>
                  </a:lnTo>
                  <a:lnTo>
                    <a:pt x="648" y="1085"/>
                  </a:lnTo>
                  <a:lnTo>
                    <a:pt x="614" y="1102"/>
                  </a:lnTo>
                  <a:lnTo>
                    <a:pt x="577" y="1116"/>
                  </a:lnTo>
                  <a:lnTo>
                    <a:pt x="537" y="1126"/>
                  </a:lnTo>
                  <a:lnTo>
                    <a:pt x="492" y="1132"/>
                  </a:lnTo>
                  <a:lnTo>
                    <a:pt x="445" y="1135"/>
                  </a:lnTo>
                  <a:lnTo>
                    <a:pt x="439" y="1135"/>
                  </a:lnTo>
                  <a:lnTo>
                    <a:pt x="392" y="1132"/>
                  </a:lnTo>
                  <a:lnTo>
                    <a:pt x="348" y="1126"/>
                  </a:lnTo>
                  <a:lnTo>
                    <a:pt x="308" y="1116"/>
                  </a:lnTo>
                  <a:lnTo>
                    <a:pt x="270" y="1102"/>
                  </a:lnTo>
                  <a:lnTo>
                    <a:pt x="236" y="1085"/>
                  </a:lnTo>
                  <a:lnTo>
                    <a:pt x="204" y="1066"/>
                  </a:lnTo>
                  <a:lnTo>
                    <a:pt x="176" y="1043"/>
                  </a:lnTo>
                  <a:lnTo>
                    <a:pt x="151" y="1019"/>
                  </a:lnTo>
                  <a:lnTo>
                    <a:pt x="128" y="992"/>
                  </a:lnTo>
                  <a:lnTo>
                    <a:pt x="107" y="964"/>
                  </a:lnTo>
                  <a:lnTo>
                    <a:pt x="89" y="935"/>
                  </a:lnTo>
                  <a:lnTo>
                    <a:pt x="73" y="904"/>
                  </a:lnTo>
                  <a:lnTo>
                    <a:pt x="59" y="872"/>
                  </a:lnTo>
                  <a:lnTo>
                    <a:pt x="45" y="840"/>
                  </a:lnTo>
                  <a:lnTo>
                    <a:pt x="35" y="806"/>
                  </a:lnTo>
                  <a:lnTo>
                    <a:pt x="26" y="773"/>
                  </a:lnTo>
                  <a:lnTo>
                    <a:pt x="19" y="741"/>
                  </a:lnTo>
                  <a:lnTo>
                    <a:pt x="13" y="708"/>
                  </a:lnTo>
                  <a:lnTo>
                    <a:pt x="9" y="677"/>
                  </a:lnTo>
                  <a:lnTo>
                    <a:pt x="5" y="646"/>
                  </a:lnTo>
                  <a:lnTo>
                    <a:pt x="3" y="617"/>
                  </a:lnTo>
                  <a:lnTo>
                    <a:pt x="1" y="588"/>
                  </a:lnTo>
                  <a:lnTo>
                    <a:pt x="0" y="562"/>
                  </a:lnTo>
                  <a:lnTo>
                    <a:pt x="0" y="538"/>
                  </a:lnTo>
                  <a:lnTo>
                    <a:pt x="0" y="516"/>
                  </a:lnTo>
                  <a:lnTo>
                    <a:pt x="0" y="497"/>
                  </a:lnTo>
                  <a:lnTo>
                    <a:pt x="1" y="481"/>
                  </a:lnTo>
                  <a:lnTo>
                    <a:pt x="2" y="467"/>
                  </a:lnTo>
                  <a:lnTo>
                    <a:pt x="2" y="458"/>
                  </a:lnTo>
                  <a:lnTo>
                    <a:pt x="3" y="452"/>
                  </a:lnTo>
                  <a:lnTo>
                    <a:pt x="3" y="450"/>
                  </a:lnTo>
                  <a:lnTo>
                    <a:pt x="7" y="397"/>
                  </a:lnTo>
                  <a:lnTo>
                    <a:pt x="14" y="349"/>
                  </a:lnTo>
                  <a:lnTo>
                    <a:pt x="24" y="305"/>
                  </a:lnTo>
                  <a:lnTo>
                    <a:pt x="37" y="265"/>
                  </a:lnTo>
                  <a:lnTo>
                    <a:pt x="54" y="228"/>
                  </a:lnTo>
                  <a:lnTo>
                    <a:pt x="71" y="195"/>
                  </a:lnTo>
                  <a:lnTo>
                    <a:pt x="90" y="166"/>
                  </a:lnTo>
                  <a:lnTo>
                    <a:pt x="111" y="138"/>
                  </a:lnTo>
                  <a:lnTo>
                    <a:pt x="133" y="115"/>
                  </a:lnTo>
                  <a:lnTo>
                    <a:pt x="156" y="94"/>
                  </a:lnTo>
                  <a:lnTo>
                    <a:pt x="179" y="76"/>
                  </a:lnTo>
                  <a:lnTo>
                    <a:pt x="204" y="61"/>
                  </a:lnTo>
                  <a:lnTo>
                    <a:pt x="228" y="47"/>
                  </a:lnTo>
                  <a:lnTo>
                    <a:pt x="252" y="36"/>
                  </a:lnTo>
                  <a:lnTo>
                    <a:pt x="278" y="27"/>
                  </a:lnTo>
                  <a:lnTo>
                    <a:pt x="301" y="19"/>
                  </a:lnTo>
                  <a:lnTo>
                    <a:pt x="324" y="13"/>
                  </a:lnTo>
                  <a:lnTo>
                    <a:pt x="345" y="9"/>
                  </a:lnTo>
                  <a:lnTo>
                    <a:pt x="365" y="5"/>
                  </a:lnTo>
                  <a:lnTo>
                    <a:pt x="384" y="3"/>
                  </a:lnTo>
                  <a:lnTo>
                    <a:pt x="400" y="1"/>
                  </a:lnTo>
                  <a:lnTo>
                    <a:pt x="414" y="1"/>
                  </a:lnTo>
                  <a:lnTo>
                    <a:pt x="426" y="0"/>
                  </a:lnTo>
                  <a:lnTo>
                    <a:pt x="4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5" name="Shape 12735"/>
            <p:cNvSpPr/>
            <p:nvPr/>
          </p:nvSpPr>
          <p:spPr>
            <a:xfrm>
              <a:off x="4884738" y="5464175"/>
              <a:ext cx="176212" cy="80963"/>
            </a:xfrm>
            <a:custGeom>
              <a:avLst/>
              <a:gdLst/>
              <a:ahLst/>
              <a:cxnLst/>
              <a:rect l="0" t="0" r="0" b="0"/>
              <a:pathLst>
                <a:path w="1883" h="870" extrusionOk="0">
                  <a:moveTo>
                    <a:pt x="610" y="0"/>
                  </a:moveTo>
                  <a:lnTo>
                    <a:pt x="788" y="562"/>
                  </a:lnTo>
                  <a:lnTo>
                    <a:pt x="812" y="638"/>
                  </a:lnTo>
                  <a:lnTo>
                    <a:pt x="892" y="413"/>
                  </a:lnTo>
                  <a:lnTo>
                    <a:pt x="869" y="380"/>
                  </a:lnTo>
                  <a:lnTo>
                    <a:pt x="851" y="350"/>
                  </a:lnTo>
                  <a:lnTo>
                    <a:pt x="837" y="322"/>
                  </a:lnTo>
                  <a:lnTo>
                    <a:pt x="827" y="296"/>
                  </a:lnTo>
                  <a:lnTo>
                    <a:pt x="820" y="274"/>
                  </a:lnTo>
                  <a:lnTo>
                    <a:pt x="816" y="254"/>
                  </a:lnTo>
                  <a:lnTo>
                    <a:pt x="815" y="236"/>
                  </a:lnTo>
                  <a:lnTo>
                    <a:pt x="817" y="220"/>
                  </a:lnTo>
                  <a:lnTo>
                    <a:pt x="821" y="206"/>
                  </a:lnTo>
                  <a:lnTo>
                    <a:pt x="827" y="194"/>
                  </a:lnTo>
                  <a:lnTo>
                    <a:pt x="835" y="184"/>
                  </a:lnTo>
                  <a:lnTo>
                    <a:pt x="844" y="175"/>
                  </a:lnTo>
                  <a:lnTo>
                    <a:pt x="854" y="168"/>
                  </a:lnTo>
                  <a:lnTo>
                    <a:pt x="864" y="162"/>
                  </a:lnTo>
                  <a:lnTo>
                    <a:pt x="875" y="157"/>
                  </a:lnTo>
                  <a:lnTo>
                    <a:pt x="887" y="153"/>
                  </a:lnTo>
                  <a:lnTo>
                    <a:pt x="898" y="151"/>
                  </a:lnTo>
                  <a:lnTo>
                    <a:pt x="908" y="149"/>
                  </a:lnTo>
                  <a:lnTo>
                    <a:pt x="918" y="147"/>
                  </a:lnTo>
                  <a:lnTo>
                    <a:pt x="927" y="146"/>
                  </a:lnTo>
                  <a:lnTo>
                    <a:pt x="934" y="146"/>
                  </a:lnTo>
                  <a:lnTo>
                    <a:pt x="939" y="146"/>
                  </a:lnTo>
                  <a:lnTo>
                    <a:pt x="942" y="146"/>
                  </a:lnTo>
                  <a:lnTo>
                    <a:pt x="948" y="146"/>
                  </a:lnTo>
                  <a:lnTo>
                    <a:pt x="955" y="146"/>
                  </a:lnTo>
                  <a:lnTo>
                    <a:pt x="964" y="147"/>
                  </a:lnTo>
                  <a:lnTo>
                    <a:pt x="974" y="149"/>
                  </a:lnTo>
                  <a:lnTo>
                    <a:pt x="984" y="151"/>
                  </a:lnTo>
                  <a:lnTo>
                    <a:pt x="996" y="153"/>
                  </a:lnTo>
                  <a:lnTo>
                    <a:pt x="1007" y="157"/>
                  </a:lnTo>
                  <a:lnTo>
                    <a:pt x="1019" y="162"/>
                  </a:lnTo>
                  <a:lnTo>
                    <a:pt x="1029" y="168"/>
                  </a:lnTo>
                  <a:lnTo>
                    <a:pt x="1039" y="175"/>
                  </a:lnTo>
                  <a:lnTo>
                    <a:pt x="1048" y="184"/>
                  </a:lnTo>
                  <a:lnTo>
                    <a:pt x="1056" y="194"/>
                  </a:lnTo>
                  <a:lnTo>
                    <a:pt x="1062" y="206"/>
                  </a:lnTo>
                  <a:lnTo>
                    <a:pt x="1066" y="220"/>
                  </a:lnTo>
                  <a:lnTo>
                    <a:pt x="1067" y="236"/>
                  </a:lnTo>
                  <a:lnTo>
                    <a:pt x="1066" y="254"/>
                  </a:lnTo>
                  <a:lnTo>
                    <a:pt x="1063" y="274"/>
                  </a:lnTo>
                  <a:lnTo>
                    <a:pt x="1056" y="296"/>
                  </a:lnTo>
                  <a:lnTo>
                    <a:pt x="1046" y="322"/>
                  </a:lnTo>
                  <a:lnTo>
                    <a:pt x="1032" y="350"/>
                  </a:lnTo>
                  <a:lnTo>
                    <a:pt x="1013" y="380"/>
                  </a:lnTo>
                  <a:lnTo>
                    <a:pt x="990" y="413"/>
                  </a:lnTo>
                  <a:lnTo>
                    <a:pt x="1070" y="638"/>
                  </a:lnTo>
                  <a:lnTo>
                    <a:pt x="1095" y="562"/>
                  </a:lnTo>
                  <a:lnTo>
                    <a:pt x="1272" y="0"/>
                  </a:lnTo>
                  <a:lnTo>
                    <a:pt x="1274" y="2"/>
                  </a:lnTo>
                  <a:lnTo>
                    <a:pt x="1280" y="5"/>
                  </a:lnTo>
                  <a:lnTo>
                    <a:pt x="1291" y="12"/>
                  </a:lnTo>
                  <a:lnTo>
                    <a:pt x="1305" y="20"/>
                  </a:lnTo>
                  <a:lnTo>
                    <a:pt x="1323" y="30"/>
                  </a:lnTo>
                  <a:lnTo>
                    <a:pt x="1344" y="42"/>
                  </a:lnTo>
                  <a:lnTo>
                    <a:pt x="1369" y="56"/>
                  </a:lnTo>
                  <a:lnTo>
                    <a:pt x="1398" y="71"/>
                  </a:lnTo>
                  <a:lnTo>
                    <a:pt x="1430" y="87"/>
                  </a:lnTo>
                  <a:lnTo>
                    <a:pt x="1467" y="105"/>
                  </a:lnTo>
                  <a:lnTo>
                    <a:pt x="1505" y="123"/>
                  </a:lnTo>
                  <a:lnTo>
                    <a:pt x="1547" y="141"/>
                  </a:lnTo>
                  <a:lnTo>
                    <a:pt x="1592" y="160"/>
                  </a:lnTo>
                  <a:lnTo>
                    <a:pt x="1640" y="178"/>
                  </a:lnTo>
                  <a:lnTo>
                    <a:pt x="1682" y="196"/>
                  </a:lnTo>
                  <a:lnTo>
                    <a:pt x="1719" y="216"/>
                  </a:lnTo>
                  <a:lnTo>
                    <a:pt x="1751" y="238"/>
                  </a:lnTo>
                  <a:lnTo>
                    <a:pt x="1778" y="263"/>
                  </a:lnTo>
                  <a:lnTo>
                    <a:pt x="1801" y="291"/>
                  </a:lnTo>
                  <a:lnTo>
                    <a:pt x="1820" y="323"/>
                  </a:lnTo>
                  <a:lnTo>
                    <a:pt x="1836" y="356"/>
                  </a:lnTo>
                  <a:lnTo>
                    <a:pt x="1849" y="393"/>
                  </a:lnTo>
                  <a:lnTo>
                    <a:pt x="1859" y="432"/>
                  </a:lnTo>
                  <a:lnTo>
                    <a:pt x="1867" y="475"/>
                  </a:lnTo>
                  <a:lnTo>
                    <a:pt x="1872" y="521"/>
                  </a:lnTo>
                  <a:lnTo>
                    <a:pt x="1876" y="571"/>
                  </a:lnTo>
                  <a:lnTo>
                    <a:pt x="1880" y="623"/>
                  </a:lnTo>
                  <a:lnTo>
                    <a:pt x="1881" y="680"/>
                  </a:lnTo>
                  <a:lnTo>
                    <a:pt x="1882" y="739"/>
                  </a:lnTo>
                  <a:lnTo>
                    <a:pt x="1883" y="803"/>
                  </a:lnTo>
                  <a:lnTo>
                    <a:pt x="1883" y="870"/>
                  </a:lnTo>
                  <a:lnTo>
                    <a:pt x="0" y="870"/>
                  </a:lnTo>
                  <a:lnTo>
                    <a:pt x="1" y="803"/>
                  </a:lnTo>
                  <a:lnTo>
                    <a:pt x="1" y="739"/>
                  </a:lnTo>
                  <a:lnTo>
                    <a:pt x="2" y="680"/>
                  </a:lnTo>
                  <a:lnTo>
                    <a:pt x="4" y="623"/>
                  </a:lnTo>
                  <a:lnTo>
                    <a:pt x="7" y="571"/>
                  </a:lnTo>
                  <a:lnTo>
                    <a:pt x="10" y="521"/>
                  </a:lnTo>
                  <a:lnTo>
                    <a:pt x="16" y="475"/>
                  </a:lnTo>
                  <a:lnTo>
                    <a:pt x="23" y="432"/>
                  </a:lnTo>
                  <a:lnTo>
                    <a:pt x="33" y="393"/>
                  </a:lnTo>
                  <a:lnTo>
                    <a:pt x="46" y="356"/>
                  </a:lnTo>
                  <a:lnTo>
                    <a:pt x="62" y="323"/>
                  </a:lnTo>
                  <a:lnTo>
                    <a:pt x="81" y="291"/>
                  </a:lnTo>
                  <a:lnTo>
                    <a:pt x="104" y="263"/>
                  </a:lnTo>
                  <a:lnTo>
                    <a:pt x="132" y="238"/>
                  </a:lnTo>
                  <a:lnTo>
                    <a:pt x="164" y="216"/>
                  </a:lnTo>
                  <a:lnTo>
                    <a:pt x="200" y="196"/>
                  </a:lnTo>
                  <a:lnTo>
                    <a:pt x="242" y="178"/>
                  </a:lnTo>
                  <a:lnTo>
                    <a:pt x="290" y="160"/>
                  </a:lnTo>
                  <a:lnTo>
                    <a:pt x="336" y="141"/>
                  </a:lnTo>
                  <a:lnTo>
                    <a:pt x="377" y="123"/>
                  </a:lnTo>
                  <a:lnTo>
                    <a:pt x="416" y="105"/>
                  </a:lnTo>
                  <a:lnTo>
                    <a:pt x="451" y="87"/>
                  </a:lnTo>
                  <a:lnTo>
                    <a:pt x="483" y="71"/>
                  </a:lnTo>
                  <a:lnTo>
                    <a:pt x="512" y="56"/>
                  </a:lnTo>
                  <a:lnTo>
                    <a:pt x="537" y="42"/>
                  </a:lnTo>
                  <a:lnTo>
                    <a:pt x="560" y="30"/>
                  </a:lnTo>
                  <a:lnTo>
                    <a:pt x="578" y="20"/>
                  </a:lnTo>
                  <a:lnTo>
                    <a:pt x="592" y="12"/>
                  </a:lnTo>
                  <a:lnTo>
                    <a:pt x="602" y="5"/>
                  </a:lnTo>
                  <a:lnTo>
                    <a:pt x="608" y="2"/>
                  </a:lnTo>
                  <a:lnTo>
                    <a:pt x="61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6" name="Shape 12736"/>
            <p:cNvSpPr/>
            <p:nvPr/>
          </p:nvSpPr>
          <p:spPr>
            <a:xfrm>
              <a:off x="5022850" y="5281613"/>
              <a:ext cx="33337" cy="33338"/>
            </a:xfrm>
            <a:custGeom>
              <a:avLst/>
              <a:gdLst/>
              <a:ahLst/>
              <a:cxnLst/>
              <a:rect l="0" t="0" r="0" b="0"/>
              <a:pathLst>
                <a:path w="364" h="365" extrusionOk="0">
                  <a:moveTo>
                    <a:pt x="172" y="0"/>
                  </a:moveTo>
                  <a:lnTo>
                    <a:pt x="180" y="0"/>
                  </a:lnTo>
                  <a:lnTo>
                    <a:pt x="214" y="3"/>
                  </a:lnTo>
                  <a:lnTo>
                    <a:pt x="245" y="11"/>
                  </a:lnTo>
                  <a:lnTo>
                    <a:pt x="274" y="24"/>
                  </a:lnTo>
                  <a:lnTo>
                    <a:pt x="299" y="42"/>
                  </a:lnTo>
                  <a:lnTo>
                    <a:pt x="321" y="65"/>
                  </a:lnTo>
                  <a:lnTo>
                    <a:pt x="339" y="90"/>
                  </a:lnTo>
                  <a:lnTo>
                    <a:pt x="352" y="119"/>
                  </a:lnTo>
                  <a:lnTo>
                    <a:pt x="361" y="149"/>
                  </a:lnTo>
                  <a:lnTo>
                    <a:pt x="364" y="182"/>
                  </a:lnTo>
                  <a:lnTo>
                    <a:pt x="361" y="215"/>
                  </a:lnTo>
                  <a:lnTo>
                    <a:pt x="353" y="246"/>
                  </a:lnTo>
                  <a:lnTo>
                    <a:pt x="339" y="275"/>
                  </a:lnTo>
                  <a:lnTo>
                    <a:pt x="321" y="300"/>
                  </a:lnTo>
                  <a:lnTo>
                    <a:pt x="300" y="322"/>
                  </a:lnTo>
                  <a:lnTo>
                    <a:pt x="274" y="340"/>
                  </a:lnTo>
                  <a:lnTo>
                    <a:pt x="246" y="353"/>
                  </a:lnTo>
                  <a:lnTo>
                    <a:pt x="215" y="362"/>
                  </a:lnTo>
                  <a:lnTo>
                    <a:pt x="183" y="365"/>
                  </a:lnTo>
                  <a:lnTo>
                    <a:pt x="149" y="362"/>
                  </a:lnTo>
                  <a:lnTo>
                    <a:pt x="118" y="354"/>
                  </a:lnTo>
                  <a:lnTo>
                    <a:pt x="89" y="341"/>
                  </a:lnTo>
                  <a:lnTo>
                    <a:pt x="64" y="323"/>
                  </a:lnTo>
                  <a:lnTo>
                    <a:pt x="42" y="301"/>
                  </a:lnTo>
                  <a:lnTo>
                    <a:pt x="24" y="276"/>
                  </a:lnTo>
                  <a:lnTo>
                    <a:pt x="11" y="246"/>
                  </a:lnTo>
                  <a:lnTo>
                    <a:pt x="3" y="215"/>
                  </a:lnTo>
                  <a:lnTo>
                    <a:pt x="0" y="182"/>
                  </a:lnTo>
                  <a:lnTo>
                    <a:pt x="0" y="174"/>
                  </a:lnTo>
                  <a:lnTo>
                    <a:pt x="24" y="180"/>
                  </a:lnTo>
                  <a:lnTo>
                    <a:pt x="49" y="182"/>
                  </a:lnTo>
                  <a:lnTo>
                    <a:pt x="76" y="180"/>
                  </a:lnTo>
                  <a:lnTo>
                    <a:pt x="101" y="172"/>
                  </a:lnTo>
                  <a:lnTo>
                    <a:pt x="124" y="160"/>
                  </a:lnTo>
                  <a:lnTo>
                    <a:pt x="143" y="143"/>
                  </a:lnTo>
                  <a:lnTo>
                    <a:pt x="159" y="124"/>
                  </a:lnTo>
                  <a:lnTo>
                    <a:pt x="171" y="101"/>
                  </a:lnTo>
                  <a:lnTo>
                    <a:pt x="179" y="76"/>
                  </a:lnTo>
                  <a:lnTo>
                    <a:pt x="183" y="49"/>
                  </a:lnTo>
                  <a:lnTo>
                    <a:pt x="180" y="32"/>
                  </a:lnTo>
                  <a:lnTo>
                    <a:pt x="177" y="16"/>
                  </a:lnTo>
                  <a:lnTo>
                    <a:pt x="1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37" name="Shape 12737"/>
            <p:cNvSpPr/>
            <p:nvPr/>
          </p:nvSpPr>
          <p:spPr>
            <a:xfrm>
              <a:off x="4970463" y="5254625"/>
              <a:ext cx="138112" cy="87313"/>
            </a:xfrm>
            <a:custGeom>
              <a:avLst/>
              <a:gdLst/>
              <a:ahLst/>
              <a:cxnLst/>
              <a:rect l="0" t="0" r="0" b="0"/>
              <a:pathLst>
                <a:path w="1482" h="935" extrusionOk="0">
                  <a:moveTo>
                    <a:pt x="741" y="149"/>
                  </a:moveTo>
                  <a:lnTo>
                    <a:pt x="697" y="152"/>
                  </a:lnTo>
                  <a:lnTo>
                    <a:pt x="655" y="160"/>
                  </a:lnTo>
                  <a:lnTo>
                    <a:pt x="616" y="174"/>
                  </a:lnTo>
                  <a:lnTo>
                    <a:pt x="579" y="192"/>
                  </a:lnTo>
                  <a:lnTo>
                    <a:pt x="546" y="215"/>
                  </a:lnTo>
                  <a:lnTo>
                    <a:pt x="514" y="242"/>
                  </a:lnTo>
                  <a:lnTo>
                    <a:pt x="487" y="273"/>
                  </a:lnTo>
                  <a:lnTo>
                    <a:pt x="464" y="306"/>
                  </a:lnTo>
                  <a:lnTo>
                    <a:pt x="446" y="344"/>
                  </a:lnTo>
                  <a:lnTo>
                    <a:pt x="432" y="383"/>
                  </a:lnTo>
                  <a:lnTo>
                    <a:pt x="424" y="425"/>
                  </a:lnTo>
                  <a:lnTo>
                    <a:pt x="421" y="468"/>
                  </a:lnTo>
                  <a:lnTo>
                    <a:pt x="424" y="511"/>
                  </a:lnTo>
                  <a:lnTo>
                    <a:pt x="432" y="553"/>
                  </a:lnTo>
                  <a:lnTo>
                    <a:pt x="446" y="593"/>
                  </a:lnTo>
                  <a:lnTo>
                    <a:pt x="464" y="630"/>
                  </a:lnTo>
                  <a:lnTo>
                    <a:pt x="487" y="663"/>
                  </a:lnTo>
                  <a:lnTo>
                    <a:pt x="514" y="694"/>
                  </a:lnTo>
                  <a:lnTo>
                    <a:pt x="546" y="721"/>
                  </a:lnTo>
                  <a:lnTo>
                    <a:pt x="579" y="744"/>
                  </a:lnTo>
                  <a:lnTo>
                    <a:pt x="616" y="762"/>
                  </a:lnTo>
                  <a:lnTo>
                    <a:pt x="655" y="776"/>
                  </a:lnTo>
                  <a:lnTo>
                    <a:pt x="697" y="785"/>
                  </a:lnTo>
                  <a:lnTo>
                    <a:pt x="741" y="788"/>
                  </a:lnTo>
                  <a:lnTo>
                    <a:pt x="784" y="785"/>
                  </a:lnTo>
                  <a:lnTo>
                    <a:pt x="826" y="776"/>
                  </a:lnTo>
                  <a:lnTo>
                    <a:pt x="865" y="762"/>
                  </a:lnTo>
                  <a:lnTo>
                    <a:pt x="902" y="744"/>
                  </a:lnTo>
                  <a:lnTo>
                    <a:pt x="935" y="721"/>
                  </a:lnTo>
                  <a:lnTo>
                    <a:pt x="967" y="694"/>
                  </a:lnTo>
                  <a:lnTo>
                    <a:pt x="994" y="663"/>
                  </a:lnTo>
                  <a:lnTo>
                    <a:pt x="1017" y="630"/>
                  </a:lnTo>
                  <a:lnTo>
                    <a:pt x="1035" y="593"/>
                  </a:lnTo>
                  <a:lnTo>
                    <a:pt x="1049" y="553"/>
                  </a:lnTo>
                  <a:lnTo>
                    <a:pt x="1057" y="511"/>
                  </a:lnTo>
                  <a:lnTo>
                    <a:pt x="1060" y="468"/>
                  </a:lnTo>
                  <a:lnTo>
                    <a:pt x="1057" y="425"/>
                  </a:lnTo>
                  <a:lnTo>
                    <a:pt x="1049" y="383"/>
                  </a:lnTo>
                  <a:lnTo>
                    <a:pt x="1035" y="344"/>
                  </a:lnTo>
                  <a:lnTo>
                    <a:pt x="1017" y="306"/>
                  </a:lnTo>
                  <a:lnTo>
                    <a:pt x="994" y="273"/>
                  </a:lnTo>
                  <a:lnTo>
                    <a:pt x="967" y="242"/>
                  </a:lnTo>
                  <a:lnTo>
                    <a:pt x="935" y="215"/>
                  </a:lnTo>
                  <a:lnTo>
                    <a:pt x="902" y="192"/>
                  </a:lnTo>
                  <a:lnTo>
                    <a:pt x="865" y="174"/>
                  </a:lnTo>
                  <a:lnTo>
                    <a:pt x="826" y="160"/>
                  </a:lnTo>
                  <a:lnTo>
                    <a:pt x="784" y="152"/>
                  </a:lnTo>
                  <a:lnTo>
                    <a:pt x="741" y="149"/>
                  </a:lnTo>
                  <a:close/>
                  <a:moveTo>
                    <a:pt x="741" y="0"/>
                  </a:moveTo>
                  <a:lnTo>
                    <a:pt x="786" y="2"/>
                  </a:lnTo>
                  <a:lnTo>
                    <a:pt x="831" y="9"/>
                  </a:lnTo>
                  <a:lnTo>
                    <a:pt x="875" y="19"/>
                  </a:lnTo>
                  <a:lnTo>
                    <a:pt x="919" y="32"/>
                  </a:lnTo>
                  <a:lnTo>
                    <a:pt x="984" y="57"/>
                  </a:lnTo>
                  <a:lnTo>
                    <a:pt x="1045" y="87"/>
                  </a:lnTo>
                  <a:lnTo>
                    <a:pt x="1104" y="121"/>
                  </a:lnTo>
                  <a:lnTo>
                    <a:pt x="1161" y="158"/>
                  </a:lnTo>
                  <a:lnTo>
                    <a:pt x="1217" y="197"/>
                  </a:lnTo>
                  <a:lnTo>
                    <a:pt x="1239" y="214"/>
                  </a:lnTo>
                  <a:lnTo>
                    <a:pt x="1261" y="231"/>
                  </a:lnTo>
                  <a:lnTo>
                    <a:pt x="1283" y="250"/>
                  </a:lnTo>
                  <a:lnTo>
                    <a:pt x="1306" y="269"/>
                  </a:lnTo>
                  <a:lnTo>
                    <a:pt x="1327" y="288"/>
                  </a:lnTo>
                  <a:lnTo>
                    <a:pt x="1348" y="307"/>
                  </a:lnTo>
                  <a:lnTo>
                    <a:pt x="1368" y="325"/>
                  </a:lnTo>
                  <a:lnTo>
                    <a:pt x="1387" y="344"/>
                  </a:lnTo>
                  <a:lnTo>
                    <a:pt x="1405" y="360"/>
                  </a:lnTo>
                  <a:lnTo>
                    <a:pt x="1420" y="374"/>
                  </a:lnTo>
                  <a:lnTo>
                    <a:pt x="1433" y="387"/>
                  </a:lnTo>
                  <a:lnTo>
                    <a:pt x="1443" y="397"/>
                  </a:lnTo>
                  <a:lnTo>
                    <a:pt x="1451" y="405"/>
                  </a:lnTo>
                  <a:lnTo>
                    <a:pt x="1456" y="410"/>
                  </a:lnTo>
                  <a:lnTo>
                    <a:pt x="1458" y="412"/>
                  </a:lnTo>
                  <a:lnTo>
                    <a:pt x="1469" y="427"/>
                  </a:lnTo>
                  <a:lnTo>
                    <a:pt x="1477" y="443"/>
                  </a:lnTo>
                  <a:lnTo>
                    <a:pt x="1481" y="460"/>
                  </a:lnTo>
                  <a:lnTo>
                    <a:pt x="1482" y="479"/>
                  </a:lnTo>
                  <a:lnTo>
                    <a:pt x="1479" y="496"/>
                  </a:lnTo>
                  <a:lnTo>
                    <a:pt x="1472" y="513"/>
                  </a:lnTo>
                  <a:lnTo>
                    <a:pt x="1461" y="528"/>
                  </a:lnTo>
                  <a:lnTo>
                    <a:pt x="1460" y="529"/>
                  </a:lnTo>
                  <a:lnTo>
                    <a:pt x="1456" y="533"/>
                  </a:lnTo>
                  <a:lnTo>
                    <a:pt x="1450" y="540"/>
                  </a:lnTo>
                  <a:lnTo>
                    <a:pt x="1441" y="549"/>
                  </a:lnTo>
                  <a:lnTo>
                    <a:pt x="1429" y="563"/>
                  </a:lnTo>
                  <a:lnTo>
                    <a:pt x="1413" y="579"/>
                  </a:lnTo>
                  <a:lnTo>
                    <a:pt x="1361" y="629"/>
                  </a:lnTo>
                  <a:lnTo>
                    <a:pt x="1309" y="677"/>
                  </a:lnTo>
                  <a:lnTo>
                    <a:pt x="1254" y="722"/>
                  </a:lnTo>
                  <a:lnTo>
                    <a:pt x="1198" y="764"/>
                  </a:lnTo>
                  <a:lnTo>
                    <a:pt x="1138" y="804"/>
                  </a:lnTo>
                  <a:lnTo>
                    <a:pt x="1077" y="840"/>
                  </a:lnTo>
                  <a:lnTo>
                    <a:pt x="1028" y="865"/>
                  </a:lnTo>
                  <a:lnTo>
                    <a:pt x="978" y="887"/>
                  </a:lnTo>
                  <a:lnTo>
                    <a:pt x="926" y="905"/>
                  </a:lnTo>
                  <a:lnTo>
                    <a:pt x="873" y="919"/>
                  </a:lnTo>
                  <a:lnTo>
                    <a:pt x="820" y="929"/>
                  </a:lnTo>
                  <a:lnTo>
                    <a:pt x="765" y="935"/>
                  </a:lnTo>
                  <a:lnTo>
                    <a:pt x="753" y="935"/>
                  </a:lnTo>
                  <a:lnTo>
                    <a:pt x="741" y="935"/>
                  </a:lnTo>
                  <a:lnTo>
                    <a:pt x="728" y="935"/>
                  </a:lnTo>
                  <a:lnTo>
                    <a:pt x="716" y="935"/>
                  </a:lnTo>
                  <a:lnTo>
                    <a:pt x="661" y="929"/>
                  </a:lnTo>
                  <a:lnTo>
                    <a:pt x="608" y="919"/>
                  </a:lnTo>
                  <a:lnTo>
                    <a:pt x="555" y="905"/>
                  </a:lnTo>
                  <a:lnTo>
                    <a:pt x="503" y="887"/>
                  </a:lnTo>
                  <a:lnTo>
                    <a:pt x="453" y="865"/>
                  </a:lnTo>
                  <a:lnTo>
                    <a:pt x="404" y="840"/>
                  </a:lnTo>
                  <a:lnTo>
                    <a:pt x="343" y="804"/>
                  </a:lnTo>
                  <a:lnTo>
                    <a:pt x="283" y="764"/>
                  </a:lnTo>
                  <a:lnTo>
                    <a:pt x="227" y="721"/>
                  </a:lnTo>
                  <a:lnTo>
                    <a:pt x="172" y="677"/>
                  </a:lnTo>
                  <a:lnTo>
                    <a:pt x="120" y="629"/>
                  </a:lnTo>
                  <a:lnTo>
                    <a:pt x="68" y="579"/>
                  </a:lnTo>
                  <a:lnTo>
                    <a:pt x="52" y="563"/>
                  </a:lnTo>
                  <a:lnTo>
                    <a:pt x="40" y="549"/>
                  </a:lnTo>
                  <a:lnTo>
                    <a:pt x="31" y="540"/>
                  </a:lnTo>
                  <a:lnTo>
                    <a:pt x="25" y="533"/>
                  </a:lnTo>
                  <a:lnTo>
                    <a:pt x="21" y="529"/>
                  </a:lnTo>
                  <a:lnTo>
                    <a:pt x="20" y="528"/>
                  </a:lnTo>
                  <a:lnTo>
                    <a:pt x="9" y="513"/>
                  </a:lnTo>
                  <a:lnTo>
                    <a:pt x="3" y="496"/>
                  </a:lnTo>
                  <a:lnTo>
                    <a:pt x="0" y="478"/>
                  </a:lnTo>
                  <a:lnTo>
                    <a:pt x="0" y="460"/>
                  </a:lnTo>
                  <a:lnTo>
                    <a:pt x="4" y="443"/>
                  </a:lnTo>
                  <a:lnTo>
                    <a:pt x="12" y="427"/>
                  </a:lnTo>
                  <a:lnTo>
                    <a:pt x="23" y="412"/>
                  </a:lnTo>
                  <a:lnTo>
                    <a:pt x="25" y="410"/>
                  </a:lnTo>
                  <a:lnTo>
                    <a:pt x="30" y="405"/>
                  </a:lnTo>
                  <a:lnTo>
                    <a:pt x="38" y="397"/>
                  </a:lnTo>
                  <a:lnTo>
                    <a:pt x="48" y="387"/>
                  </a:lnTo>
                  <a:lnTo>
                    <a:pt x="61" y="374"/>
                  </a:lnTo>
                  <a:lnTo>
                    <a:pt x="76" y="360"/>
                  </a:lnTo>
                  <a:lnTo>
                    <a:pt x="94" y="344"/>
                  </a:lnTo>
                  <a:lnTo>
                    <a:pt x="113" y="325"/>
                  </a:lnTo>
                  <a:lnTo>
                    <a:pt x="133" y="307"/>
                  </a:lnTo>
                  <a:lnTo>
                    <a:pt x="154" y="288"/>
                  </a:lnTo>
                  <a:lnTo>
                    <a:pt x="175" y="269"/>
                  </a:lnTo>
                  <a:lnTo>
                    <a:pt x="198" y="250"/>
                  </a:lnTo>
                  <a:lnTo>
                    <a:pt x="220" y="231"/>
                  </a:lnTo>
                  <a:lnTo>
                    <a:pt x="242" y="214"/>
                  </a:lnTo>
                  <a:lnTo>
                    <a:pt x="264" y="197"/>
                  </a:lnTo>
                  <a:lnTo>
                    <a:pt x="320" y="157"/>
                  </a:lnTo>
                  <a:lnTo>
                    <a:pt x="377" y="121"/>
                  </a:lnTo>
                  <a:lnTo>
                    <a:pt x="436" y="86"/>
                  </a:lnTo>
                  <a:lnTo>
                    <a:pt x="497" y="57"/>
                  </a:lnTo>
                  <a:lnTo>
                    <a:pt x="562" y="32"/>
                  </a:lnTo>
                  <a:lnTo>
                    <a:pt x="606" y="19"/>
                  </a:lnTo>
                  <a:lnTo>
                    <a:pt x="650" y="9"/>
                  </a:lnTo>
                  <a:lnTo>
                    <a:pt x="695" y="2"/>
                  </a:lnTo>
                  <a:lnTo>
                    <a:pt x="74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38" name="Shape 12738"/>
          <p:cNvGrpSpPr/>
          <p:nvPr/>
        </p:nvGrpSpPr>
        <p:grpSpPr>
          <a:xfrm>
            <a:off x="4264302" y="486966"/>
            <a:ext cx="232172" cy="197644"/>
            <a:chOff x="5648325" y="5283200"/>
            <a:chExt cx="309563" cy="263525"/>
          </a:xfrm>
        </p:grpSpPr>
        <p:sp>
          <p:nvSpPr>
            <p:cNvPr id="12739" name="Shape 12739"/>
            <p:cNvSpPr/>
            <p:nvPr/>
          </p:nvSpPr>
          <p:spPr>
            <a:xfrm>
              <a:off x="5834063" y="5283200"/>
              <a:ext cx="53975" cy="31750"/>
            </a:xfrm>
            <a:custGeom>
              <a:avLst/>
              <a:gdLst/>
              <a:ahLst/>
              <a:cxnLst/>
              <a:rect l="0" t="0" r="0" b="0"/>
              <a:pathLst>
                <a:path w="586" h="343" extrusionOk="0">
                  <a:moveTo>
                    <a:pt x="298" y="0"/>
                  </a:moveTo>
                  <a:lnTo>
                    <a:pt x="337" y="2"/>
                  </a:lnTo>
                  <a:lnTo>
                    <a:pt x="376" y="8"/>
                  </a:lnTo>
                  <a:lnTo>
                    <a:pt x="412" y="18"/>
                  </a:lnTo>
                  <a:lnTo>
                    <a:pt x="446" y="31"/>
                  </a:lnTo>
                  <a:lnTo>
                    <a:pt x="477" y="47"/>
                  </a:lnTo>
                  <a:lnTo>
                    <a:pt x="504" y="67"/>
                  </a:lnTo>
                  <a:lnTo>
                    <a:pt x="528" y="88"/>
                  </a:lnTo>
                  <a:lnTo>
                    <a:pt x="547" y="112"/>
                  </a:lnTo>
                  <a:lnTo>
                    <a:pt x="563" y="138"/>
                  </a:lnTo>
                  <a:lnTo>
                    <a:pt x="573" y="166"/>
                  </a:lnTo>
                  <a:lnTo>
                    <a:pt x="578" y="195"/>
                  </a:lnTo>
                  <a:lnTo>
                    <a:pt x="586" y="260"/>
                  </a:lnTo>
                  <a:lnTo>
                    <a:pt x="585" y="273"/>
                  </a:lnTo>
                  <a:lnTo>
                    <a:pt x="580" y="284"/>
                  </a:lnTo>
                  <a:lnTo>
                    <a:pt x="570" y="292"/>
                  </a:lnTo>
                  <a:lnTo>
                    <a:pt x="558" y="297"/>
                  </a:lnTo>
                  <a:lnTo>
                    <a:pt x="544" y="296"/>
                  </a:lnTo>
                  <a:lnTo>
                    <a:pt x="487" y="284"/>
                  </a:lnTo>
                  <a:lnTo>
                    <a:pt x="428" y="277"/>
                  </a:lnTo>
                  <a:lnTo>
                    <a:pt x="367" y="274"/>
                  </a:lnTo>
                  <a:lnTo>
                    <a:pt x="301" y="277"/>
                  </a:lnTo>
                  <a:lnTo>
                    <a:pt x="237" y="285"/>
                  </a:lnTo>
                  <a:lnTo>
                    <a:pt x="174" y="299"/>
                  </a:lnTo>
                  <a:lnTo>
                    <a:pt x="112" y="317"/>
                  </a:lnTo>
                  <a:lnTo>
                    <a:pt x="53" y="341"/>
                  </a:lnTo>
                  <a:lnTo>
                    <a:pt x="40" y="343"/>
                  </a:lnTo>
                  <a:lnTo>
                    <a:pt x="28" y="341"/>
                  </a:lnTo>
                  <a:lnTo>
                    <a:pt x="18" y="335"/>
                  </a:lnTo>
                  <a:lnTo>
                    <a:pt x="10" y="325"/>
                  </a:lnTo>
                  <a:lnTo>
                    <a:pt x="6" y="312"/>
                  </a:lnTo>
                  <a:lnTo>
                    <a:pt x="0" y="204"/>
                  </a:lnTo>
                  <a:lnTo>
                    <a:pt x="3" y="176"/>
                  </a:lnTo>
                  <a:lnTo>
                    <a:pt x="11" y="149"/>
                  </a:lnTo>
                  <a:lnTo>
                    <a:pt x="25" y="124"/>
                  </a:lnTo>
                  <a:lnTo>
                    <a:pt x="43" y="101"/>
                  </a:lnTo>
                  <a:lnTo>
                    <a:pt x="65" y="79"/>
                  </a:lnTo>
                  <a:lnTo>
                    <a:pt x="91" y="59"/>
                  </a:lnTo>
                  <a:lnTo>
                    <a:pt x="121" y="42"/>
                  </a:lnTo>
                  <a:lnTo>
                    <a:pt x="153" y="27"/>
                  </a:lnTo>
                  <a:lnTo>
                    <a:pt x="187" y="16"/>
                  </a:lnTo>
                  <a:lnTo>
                    <a:pt x="223" y="7"/>
                  </a:lnTo>
                  <a:lnTo>
                    <a:pt x="260" y="1"/>
                  </a:lnTo>
                  <a:lnTo>
                    <a:pt x="29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0" name="Shape 12740"/>
            <p:cNvSpPr/>
            <p:nvPr/>
          </p:nvSpPr>
          <p:spPr>
            <a:xfrm>
              <a:off x="5648325" y="5318125"/>
              <a:ext cx="309563" cy="228600"/>
            </a:xfrm>
            <a:custGeom>
              <a:avLst/>
              <a:gdLst/>
              <a:ahLst/>
              <a:cxnLst/>
              <a:rect l="0" t="0" r="0" b="0"/>
              <a:pathLst>
                <a:path w="3311" h="2438" extrusionOk="0">
                  <a:moveTo>
                    <a:pt x="2603" y="1542"/>
                  </a:moveTo>
                  <a:lnTo>
                    <a:pt x="2549" y="1544"/>
                  </a:lnTo>
                  <a:lnTo>
                    <a:pt x="2495" y="1551"/>
                  </a:lnTo>
                  <a:lnTo>
                    <a:pt x="2444" y="1560"/>
                  </a:lnTo>
                  <a:lnTo>
                    <a:pt x="2395" y="1574"/>
                  </a:lnTo>
                  <a:lnTo>
                    <a:pt x="2349" y="1591"/>
                  </a:lnTo>
                  <a:lnTo>
                    <a:pt x="2304" y="1611"/>
                  </a:lnTo>
                  <a:lnTo>
                    <a:pt x="2264" y="1633"/>
                  </a:lnTo>
                  <a:lnTo>
                    <a:pt x="2227" y="1659"/>
                  </a:lnTo>
                  <a:lnTo>
                    <a:pt x="2194" y="1687"/>
                  </a:lnTo>
                  <a:lnTo>
                    <a:pt x="2165" y="1717"/>
                  </a:lnTo>
                  <a:lnTo>
                    <a:pt x="2140" y="1749"/>
                  </a:lnTo>
                  <a:lnTo>
                    <a:pt x="2121" y="1782"/>
                  </a:lnTo>
                  <a:lnTo>
                    <a:pt x="2106" y="1818"/>
                  </a:lnTo>
                  <a:lnTo>
                    <a:pt x="2096" y="1854"/>
                  </a:lnTo>
                  <a:lnTo>
                    <a:pt x="2093" y="1891"/>
                  </a:lnTo>
                  <a:lnTo>
                    <a:pt x="2097" y="1932"/>
                  </a:lnTo>
                  <a:lnTo>
                    <a:pt x="2108" y="1970"/>
                  </a:lnTo>
                  <a:lnTo>
                    <a:pt x="2124" y="2008"/>
                  </a:lnTo>
                  <a:lnTo>
                    <a:pt x="2147" y="2043"/>
                  </a:lnTo>
                  <a:lnTo>
                    <a:pt x="2175" y="2077"/>
                  </a:lnTo>
                  <a:lnTo>
                    <a:pt x="2207" y="2109"/>
                  </a:lnTo>
                  <a:lnTo>
                    <a:pt x="2245" y="2138"/>
                  </a:lnTo>
                  <a:lnTo>
                    <a:pt x="2286" y="2164"/>
                  </a:lnTo>
                  <a:lnTo>
                    <a:pt x="2333" y="2186"/>
                  </a:lnTo>
                  <a:lnTo>
                    <a:pt x="2382" y="2205"/>
                  </a:lnTo>
                  <a:lnTo>
                    <a:pt x="2433" y="2221"/>
                  </a:lnTo>
                  <a:lnTo>
                    <a:pt x="2488" y="2232"/>
                  </a:lnTo>
                  <a:lnTo>
                    <a:pt x="2545" y="2239"/>
                  </a:lnTo>
                  <a:lnTo>
                    <a:pt x="2603" y="2242"/>
                  </a:lnTo>
                  <a:lnTo>
                    <a:pt x="2662" y="2239"/>
                  </a:lnTo>
                  <a:lnTo>
                    <a:pt x="2718" y="2232"/>
                  </a:lnTo>
                  <a:lnTo>
                    <a:pt x="2773" y="2221"/>
                  </a:lnTo>
                  <a:lnTo>
                    <a:pt x="2825" y="2205"/>
                  </a:lnTo>
                  <a:lnTo>
                    <a:pt x="2874" y="2186"/>
                  </a:lnTo>
                  <a:lnTo>
                    <a:pt x="2919" y="2164"/>
                  </a:lnTo>
                  <a:lnTo>
                    <a:pt x="2961" y="2138"/>
                  </a:lnTo>
                  <a:lnTo>
                    <a:pt x="2999" y="2109"/>
                  </a:lnTo>
                  <a:lnTo>
                    <a:pt x="3032" y="2077"/>
                  </a:lnTo>
                  <a:lnTo>
                    <a:pt x="3060" y="2043"/>
                  </a:lnTo>
                  <a:lnTo>
                    <a:pt x="3082" y="2008"/>
                  </a:lnTo>
                  <a:lnTo>
                    <a:pt x="3099" y="1970"/>
                  </a:lnTo>
                  <a:lnTo>
                    <a:pt x="3109" y="1932"/>
                  </a:lnTo>
                  <a:lnTo>
                    <a:pt x="3112" y="1891"/>
                  </a:lnTo>
                  <a:lnTo>
                    <a:pt x="3109" y="1851"/>
                  </a:lnTo>
                  <a:lnTo>
                    <a:pt x="3099" y="1813"/>
                  </a:lnTo>
                  <a:lnTo>
                    <a:pt x="3082" y="1775"/>
                  </a:lnTo>
                  <a:lnTo>
                    <a:pt x="3060" y="1740"/>
                  </a:lnTo>
                  <a:lnTo>
                    <a:pt x="3032" y="1706"/>
                  </a:lnTo>
                  <a:lnTo>
                    <a:pt x="2999" y="1675"/>
                  </a:lnTo>
                  <a:lnTo>
                    <a:pt x="2961" y="1646"/>
                  </a:lnTo>
                  <a:lnTo>
                    <a:pt x="2919" y="1620"/>
                  </a:lnTo>
                  <a:lnTo>
                    <a:pt x="2874" y="1598"/>
                  </a:lnTo>
                  <a:lnTo>
                    <a:pt x="2825" y="1579"/>
                  </a:lnTo>
                  <a:lnTo>
                    <a:pt x="2773" y="1563"/>
                  </a:lnTo>
                  <a:lnTo>
                    <a:pt x="2718" y="1552"/>
                  </a:lnTo>
                  <a:lnTo>
                    <a:pt x="2662" y="1545"/>
                  </a:lnTo>
                  <a:lnTo>
                    <a:pt x="2603" y="1542"/>
                  </a:lnTo>
                  <a:close/>
                  <a:moveTo>
                    <a:pt x="707" y="1542"/>
                  </a:moveTo>
                  <a:lnTo>
                    <a:pt x="652" y="1544"/>
                  </a:lnTo>
                  <a:lnTo>
                    <a:pt x="599" y="1551"/>
                  </a:lnTo>
                  <a:lnTo>
                    <a:pt x="547" y="1560"/>
                  </a:lnTo>
                  <a:lnTo>
                    <a:pt x="498" y="1574"/>
                  </a:lnTo>
                  <a:lnTo>
                    <a:pt x="452" y="1591"/>
                  </a:lnTo>
                  <a:lnTo>
                    <a:pt x="408" y="1611"/>
                  </a:lnTo>
                  <a:lnTo>
                    <a:pt x="368" y="1633"/>
                  </a:lnTo>
                  <a:lnTo>
                    <a:pt x="330" y="1659"/>
                  </a:lnTo>
                  <a:lnTo>
                    <a:pt x="297" y="1687"/>
                  </a:lnTo>
                  <a:lnTo>
                    <a:pt x="268" y="1717"/>
                  </a:lnTo>
                  <a:lnTo>
                    <a:pt x="243" y="1749"/>
                  </a:lnTo>
                  <a:lnTo>
                    <a:pt x="224" y="1782"/>
                  </a:lnTo>
                  <a:lnTo>
                    <a:pt x="209" y="1818"/>
                  </a:lnTo>
                  <a:lnTo>
                    <a:pt x="201" y="1854"/>
                  </a:lnTo>
                  <a:lnTo>
                    <a:pt x="197" y="1891"/>
                  </a:lnTo>
                  <a:lnTo>
                    <a:pt x="201" y="1932"/>
                  </a:lnTo>
                  <a:lnTo>
                    <a:pt x="211" y="1970"/>
                  </a:lnTo>
                  <a:lnTo>
                    <a:pt x="228" y="2008"/>
                  </a:lnTo>
                  <a:lnTo>
                    <a:pt x="250" y="2043"/>
                  </a:lnTo>
                  <a:lnTo>
                    <a:pt x="278" y="2077"/>
                  </a:lnTo>
                  <a:lnTo>
                    <a:pt x="311" y="2109"/>
                  </a:lnTo>
                  <a:lnTo>
                    <a:pt x="349" y="2138"/>
                  </a:lnTo>
                  <a:lnTo>
                    <a:pt x="391" y="2164"/>
                  </a:lnTo>
                  <a:lnTo>
                    <a:pt x="436" y="2186"/>
                  </a:lnTo>
                  <a:lnTo>
                    <a:pt x="485" y="2205"/>
                  </a:lnTo>
                  <a:lnTo>
                    <a:pt x="537" y="2221"/>
                  </a:lnTo>
                  <a:lnTo>
                    <a:pt x="592" y="2232"/>
                  </a:lnTo>
                  <a:lnTo>
                    <a:pt x="648" y="2239"/>
                  </a:lnTo>
                  <a:lnTo>
                    <a:pt x="707" y="2242"/>
                  </a:lnTo>
                  <a:lnTo>
                    <a:pt x="765" y="2239"/>
                  </a:lnTo>
                  <a:lnTo>
                    <a:pt x="822" y="2232"/>
                  </a:lnTo>
                  <a:lnTo>
                    <a:pt x="876" y="2221"/>
                  </a:lnTo>
                  <a:lnTo>
                    <a:pt x="928" y="2205"/>
                  </a:lnTo>
                  <a:lnTo>
                    <a:pt x="977" y="2186"/>
                  </a:lnTo>
                  <a:lnTo>
                    <a:pt x="1024" y="2164"/>
                  </a:lnTo>
                  <a:lnTo>
                    <a:pt x="1065" y="2138"/>
                  </a:lnTo>
                  <a:lnTo>
                    <a:pt x="1103" y="2109"/>
                  </a:lnTo>
                  <a:lnTo>
                    <a:pt x="1135" y="2077"/>
                  </a:lnTo>
                  <a:lnTo>
                    <a:pt x="1163" y="2043"/>
                  </a:lnTo>
                  <a:lnTo>
                    <a:pt x="1185" y="2008"/>
                  </a:lnTo>
                  <a:lnTo>
                    <a:pt x="1202" y="1970"/>
                  </a:lnTo>
                  <a:lnTo>
                    <a:pt x="1212" y="1932"/>
                  </a:lnTo>
                  <a:lnTo>
                    <a:pt x="1217" y="1891"/>
                  </a:lnTo>
                  <a:lnTo>
                    <a:pt x="1212" y="1851"/>
                  </a:lnTo>
                  <a:lnTo>
                    <a:pt x="1202" y="1813"/>
                  </a:lnTo>
                  <a:lnTo>
                    <a:pt x="1185" y="1775"/>
                  </a:lnTo>
                  <a:lnTo>
                    <a:pt x="1163" y="1740"/>
                  </a:lnTo>
                  <a:lnTo>
                    <a:pt x="1135" y="1706"/>
                  </a:lnTo>
                  <a:lnTo>
                    <a:pt x="1103" y="1675"/>
                  </a:lnTo>
                  <a:lnTo>
                    <a:pt x="1065" y="1646"/>
                  </a:lnTo>
                  <a:lnTo>
                    <a:pt x="1024" y="1620"/>
                  </a:lnTo>
                  <a:lnTo>
                    <a:pt x="977" y="1598"/>
                  </a:lnTo>
                  <a:lnTo>
                    <a:pt x="928" y="1579"/>
                  </a:lnTo>
                  <a:lnTo>
                    <a:pt x="876" y="1563"/>
                  </a:lnTo>
                  <a:lnTo>
                    <a:pt x="822" y="1552"/>
                  </a:lnTo>
                  <a:lnTo>
                    <a:pt x="765" y="1545"/>
                  </a:lnTo>
                  <a:lnTo>
                    <a:pt x="707" y="1542"/>
                  </a:lnTo>
                  <a:close/>
                  <a:moveTo>
                    <a:pt x="1655" y="1227"/>
                  </a:moveTo>
                  <a:lnTo>
                    <a:pt x="1621" y="1229"/>
                  </a:lnTo>
                  <a:lnTo>
                    <a:pt x="1589" y="1234"/>
                  </a:lnTo>
                  <a:lnTo>
                    <a:pt x="1559" y="1243"/>
                  </a:lnTo>
                  <a:lnTo>
                    <a:pt x="1532" y="1255"/>
                  </a:lnTo>
                  <a:lnTo>
                    <a:pt x="1507" y="1270"/>
                  </a:lnTo>
                  <a:lnTo>
                    <a:pt x="1486" y="1287"/>
                  </a:lnTo>
                  <a:lnTo>
                    <a:pt x="1469" y="1306"/>
                  </a:lnTo>
                  <a:lnTo>
                    <a:pt x="1457" y="1327"/>
                  </a:lnTo>
                  <a:lnTo>
                    <a:pt x="1449" y="1349"/>
                  </a:lnTo>
                  <a:lnTo>
                    <a:pt x="1446" y="1373"/>
                  </a:lnTo>
                  <a:lnTo>
                    <a:pt x="1449" y="1397"/>
                  </a:lnTo>
                  <a:lnTo>
                    <a:pt x="1457" y="1420"/>
                  </a:lnTo>
                  <a:lnTo>
                    <a:pt x="1469" y="1441"/>
                  </a:lnTo>
                  <a:lnTo>
                    <a:pt x="1486" y="1460"/>
                  </a:lnTo>
                  <a:lnTo>
                    <a:pt x="1507" y="1477"/>
                  </a:lnTo>
                  <a:lnTo>
                    <a:pt x="1532" y="1491"/>
                  </a:lnTo>
                  <a:lnTo>
                    <a:pt x="1559" y="1503"/>
                  </a:lnTo>
                  <a:lnTo>
                    <a:pt x="1589" y="1512"/>
                  </a:lnTo>
                  <a:lnTo>
                    <a:pt x="1621" y="1518"/>
                  </a:lnTo>
                  <a:lnTo>
                    <a:pt x="1655" y="1519"/>
                  </a:lnTo>
                  <a:lnTo>
                    <a:pt x="1690" y="1518"/>
                  </a:lnTo>
                  <a:lnTo>
                    <a:pt x="1722" y="1512"/>
                  </a:lnTo>
                  <a:lnTo>
                    <a:pt x="1752" y="1503"/>
                  </a:lnTo>
                  <a:lnTo>
                    <a:pt x="1780" y="1491"/>
                  </a:lnTo>
                  <a:lnTo>
                    <a:pt x="1804" y="1477"/>
                  </a:lnTo>
                  <a:lnTo>
                    <a:pt x="1825" y="1460"/>
                  </a:lnTo>
                  <a:lnTo>
                    <a:pt x="1842" y="1441"/>
                  </a:lnTo>
                  <a:lnTo>
                    <a:pt x="1855" y="1420"/>
                  </a:lnTo>
                  <a:lnTo>
                    <a:pt x="1863" y="1397"/>
                  </a:lnTo>
                  <a:lnTo>
                    <a:pt x="1865" y="1373"/>
                  </a:lnTo>
                  <a:lnTo>
                    <a:pt x="1863" y="1349"/>
                  </a:lnTo>
                  <a:lnTo>
                    <a:pt x="1855" y="1327"/>
                  </a:lnTo>
                  <a:lnTo>
                    <a:pt x="1842" y="1306"/>
                  </a:lnTo>
                  <a:lnTo>
                    <a:pt x="1825" y="1287"/>
                  </a:lnTo>
                  <a:lnTo>
                    <a:pt x="1804" y="1270"/>
                  </a:lnTo>
                  <a:lnTo>
                    <a:pt x="1780" y="1255"/>
                  </a:lnTo>
                  <a:lnTo>
                    <a:pt x="1752" y="1243"/>
                  </a:lnTo>
                  <a:lnTo>
                    <a:pt x="1722" y="1234"/>
                  </a:lnTo>
                  <a:lnTo>
                    <a:pt x="1690" y="1229"/>
                  </a:lnTo>
                  <a:lnTo>
                    <a:pt x="1655" y="1227"/>
                  </a:lnTo>
                  <a:close/>
                  <a:moveTo>
                    <a:pt x="962" y="0"/>
                  </a:moveTo>
                  <a:lnTo>
                    <a:pt x="1016" y="2"/>
                  </a:lnTo>
                  <a:lnTo>
                    <a:pt x="1068" y="8"/>
                  </a:lnTo>
                  <a:lnTo>
                    <a:pt x="1119" y="18"/>
                  </a:lnTo>
                  <a:lnTo>
                    <a:pt x="1168" y="31"/>
                  </a:lnTo>
                  <a:lnTo>
                    <a:pt x="1216" y="48"/>
                  </a:lnTo>
                  <a:lnTo>
                    <a:pt x="1261" y="68"/>
                  </a:lnTo>
                  <a:lnTo>
                    <a:pt x="1303" y="91"/>
                  </a:lnTo>
                  <a:lnTo>
                    <a:pt x="1341" y="117"/>
                  </a:lnTo>
                  <a:lnTo>
                    <a:pt x="1376" y="145"/>
                  </a:lnTo>
                  <a:lnTo>
                    <a:pt x="1407" y="176"/>
                  </a:lnTo>
                  <a:lnTo>
                    <a:pt x="1433" y="208"/>
                  </a:lnTo>
                  <a:lnTo>
                    <a:pt x="1455" y="243"/>
                  </a:lnTo>
                  <a:lnTo>
                    <a:pt x="1470" y="279"/>
                  </a:lnTo>
                  <a:lnTo>
                    <a:pt x="1480" y="316"/>
                  </a:lnTo>
                  <a:lnTo>
                    <a:pt x="1483" y="355"/>
                  </a:lnTo>
                  <a:lnTo>
                    <a:pt x="1482" y="370"/>
                  </a:lnTo>
                  <a:lnTo>
                    <a:pt x="1481" y="384"/>
                  </a:lnTo>
                  <a:lnTo>
                    <a:pt x="1478" y="434"/>
                  </a:lnTo>
                  <a:lnTo>
                    <a:pt x="1519" y="421"/>
                  </a:lnTo>
                  <a:lnTo>
                    <a:pt x="1562" y="412"/>
                  </a:lnTo>
                  <a:lnTo>
                    <a:pt x="1608" y="406"/>
                  </a:lnTo>
                  <a:lnTo>
                    <a:pt x="1655" y="404"/>
                  </a:lnTo>
                  <a:lnTo>
                    <a:pt x="1703" y="406"/>
                  </a:lnTo>
                  <a:lnTo>
                    <a:pt x="1748" y="412"/>
                  </a:lnTo>
                  <a:lnTo>
                    <a:pt x="1792" y="421"/>
                  </a:lnTo>
                  <a:lnTo>
                    <a:pt x="1832" y="434"/>
                  </a:lnTo>
                  <a:lnTo>
                    <a:pt x="1829" y="384"/>
                  </a:lnTo>
                  <a:lnTo>
                    <a:pt x="1827" y="369"/>
                  </a:lnTo>
                  <a:lnTo>
                    <a:pt x="1827" y="355"/>
                  </a:lnTo>
                  <a:lnTo>
                    <a:pt x="1830" y="316"/>
                  </a:lnTo>
                  <a:lnTo>
                    <a:pt x="1840" y="278"/>
                  </a:lnTo>
                  <a:lnTo>
                    <a:pt x="1855" y="242"/>
                  </a:lnTo>
                  <a:lnTo>
                    <a:pt x="1876" y="208"/>
                  </a:lnTo>
                  <a:lnTo>
                    <a:pt x="1903" y="175"/>
                  </a:lnTo>
                  <a:lnTo>
                    <a:pt x="1934" y="145"/>
                  </a:lnTo>
                  <a:lnTo>
                    <a:pt x="1969" y="117"/>
                  </a:lnTo>
                  <a:lnTo>
                    <a:pt x="2007" y="91"/>
                  </a:lnTo>
                  <a:lnTo>
                    <a:pt x="2049" y="68"/>
                  </a:lnTo>
                  <a:lnTo>
                    <a:pt x="2094" y="48"/>
                  </a:lnTo>
                  <a:lnTo>
                    <a:pt x="2142" y="31"/>
                  </a:lnTo>
                  <a:lnTo>
                    <a:pt x="2191" y="18"/>
                  </a:lnTo>
                  <a:lnTo>
                    <a:pt x="2242" y="8"/>
                  </a:lnTo>
                  <a:lnTo>
                    <a:pt x="2294" y="2"/>
                  </a:lnTo>
                  <a:lnTo>
                    <a:pt x="2348" y="0"/>
                  </a:lnTo>
                  <a:lnTo>
                    <a:pt x="2404" y="2"/>
                  </a:lnTo>
                  <a:lnTo>
                    <a:pt x="2458" y="9"/>
                  </a:lnTo>
                  <a:lnTo>
                    <a:pt x="2511" y="20"/>
                  </a:lnTo>
                  <a:lnTo>
                    <a:pt x="2561" y="36"/>
                  </a:lnTo>
                  <a:lnTo>
                    <a:pt x="2608" y="55"/>
                  </a:lnTo>
                  <a:lnTo>
                    <a:pt x="2652" y="78"/>
                  </a:lnTo>
                  <a:lnTo>
                    <a:pt x="2692" y="104"/>
                  </a:lnTo>
                  <a:lnTo>
                    <a:pt x="2728" y="133"/>
                  </a:lnTo>
                  <a:lnTo>
                    <a:pt x="2759" y="165"/>
                  </a:lnTo>
                  <a:lnTo>
                    <a:pt x="2787" y="199"/>
                  </a:lnTo>
                  <a:lnTo>
                    <a:pt x="2808" y="236"/>
                  </a:lnTo>
                  <a:lnTo>
                    <a:pt x="2824" y="274"/>
                  </a:lnTo>
                  <a:lnTo>
                    <a:pt x="2833" y="314"/>
                  </a:lnTo>
                  <a:lnTo>
                    <a:pt x="2837" y="355"/>
                  </a:lnTo>
                  <a:lnTo>
                    <a:pt x="2896" y="818"/>
                  </a:lnTo>
                  <a:lnTo>
                    <a:pt x="2941" y="843"/>
                  </a:lnTo>
                  <a:lnTo>
                    <a:pt x="2984" y="871"/>
                  </a:lnTo>
                  <a:lnTo>
                    <a:pt x="3023" y="901"/>
                  </a:lnTo>
                  <a:lnTo>
                    <a:pt x="3057" y="934"/>
                  </a:lnTo>
                  <a:lnTo>
                    <a:pt x="3088" y="969"/>
                  </a:lnTo>
                  <a:lnTo>
                    <a:pt x="3115" y="1006"/>
                  </a:lnTo>
                  <a:lnTo>
                    <a:pt x="3137" y="1045"/>
                  </a:lnTo>
                  <a:lnTo>
                    <a:pt x="3155" y="1085"/>
                  </a:lnTo>
                  <a:lnTo>
                    <a:pt x="3168" y="1127"/>
                  </a:lnTo>
                  <a:lnTo>
                    <a:pt x="3175" y="1171"/>
                  </a:lnTo>
                  <a:lnTo>
                    <a:pt x="3301" y="1806"/>
                  </a:lnTo>
                  <a:lnTo>
                    <a:pt x="3301" y="1808"/>
                  </a:lnTo>
                  <a:lnTo>
                    <a:pt x="3302" y="1810"/>
                  </a:lnTo>
                  <a:lnTo>
                    <a:pt x="3305" y="1830"/>
                  </a:lnTo>
                  <a:lnTo>
                    <a:pt x="3309" y="1860"/>
                  </a:lnTo>
                  <a:lnTo>
                    <a:pt x="3311" y="1891"/>
                  </a:lnTo>
                  <a:lnTo>
                    <a:pt x="3307" y="1944"/>
                  </a:lnTo>
                  <a:lnTo>
                    <a:pt x="3298" y="1995"/>
                  </a:lnTo>
                  <a:lnTo>
                    <a:pt x="3282" y="2045"/>
                  </a:lnTo>
                  <a:lnTo>
                    <a:pt x="3261" y="2092"/>
                  </a:lnTo>
                  <a:lnTo>
                    <a:pt x="3235" y="2139"/>
                  </a:lnTo>
                  <a:lnTo>
                    <a:pt x="3202" y="2182"/>
                  </a:lnTo>
                  <a:lnTo>
                    <a:pt x="3166" y="2223"/>
                  </a:lnTo>
                  <a:lnTo>
                    <a:pt x="3125" y="2260"/>
                  </a:lnTo>
                  <a:lnTo>
                    <a:pt x="3080" y="2295"/>
                  </a:lnTo>
                  <a:lnTo>
                    <a:pt x="3031" y="2327"/>
                  </a:lnTo>
                  <a:lnTo>
                    <a:pt x="2978" y="2355"/>
                  </a:lnTo>
                  <a:lnTo>
                    <a:pt x="2922" y="2379"/>
                  </a:lnTo>
                  <a:lnTo>
                    <a:pt x="2864" y="2400"/>
                  </a:lnTo>
                  <a:lnTo>
                    <a:pt x="2802" y="2416"/>
                  </a:lnTo>
                  <a:lnTo>
                    <a:pt x="2737" y="2428"/>
                  </a:lnTo>
                  <a:lnTo>
                    <a:pt x="2672" y="2436"/>
                  </a:lnTo>
                  <a:lnTo>
                    <a:pt x="2604" y="2438"/>
                  </a:lnTo>
                  <a:lnTo>
                    <a:pt x="2535" y="2436"/>
                  </a:lnTo>
                  <a:lnTo>
                    <a:pt x="2469" y="2428"/>
                  </a:lnTo>
                  <a:lnTo>
                    <a:pt x="2406" y="2416"/>
                  </a:lnTo>
                  <a:lnTo>
                    <a:pt x="2344" y="2400"/>
                  </a:lnTo>
                  <a:lnTo>
                    <a:pt x="2285" y="2379"/>
                  </a:lnTo>
                  <a:lnTo>
                    <a:pt x="2229" y="2355"/>
                  </a:lnTo>
                  <a:lnTo>
                    <a:pt x="2177" y="2327"/>
                  </a:lnTo>
                  <a:lnTo>
                    <a:pt x="2128" y="2295"/>
                  </a:lnTo>
                  <a:lnTo>
                    <a:pt x="2082" y="2260"/>
                  </a:lnTo>
                  <a:lnTo>
                    <a:pt x="2041" y="2223"/>
                  </a:lnTo>
                  <a:lnTo>
                    <a:pt x="2005" y="2182"/>
                  </a:lnTo>
                  <a:lnTo>
                    <a:pt x="1973" y="2139"/>
                  </a:lnTo>
                  <a:lnTo>
                    <a:pt x="1947" y="2092"/>
                  </a:lnTo>
                  <a:lnTo>
                    <a:pt x="1926" y="2045"/>
                  </a:lnTo>
                  <a:lnTo>
                    <a:pt x="1910" y="1995"/>
                  </a:lnTo>
                  <a:lnTo>
                    <a:pt x="1901" y="1944"/>
                  </a:lnTo>
                  <a:lnTo>
                    <a:pt x="1898" y="1891"/>
                  </a:lnTo>
                  <a:lnTo>
                    <a:pt x="1898" y="1642"/>
                  </a:lnTo>
                  <a:lnTo>
                    <a:pt x="1853" y="1660"/>
                  </a:lnTo>
                  <a:lnTo>
                    <a:pt x="1807" y="1674"/>
                  </a:lnTo>
                  <a:lnTo>
                    <a:pt x="1759" y="1684"/>
                  </a:lnTo>
                  <a:lnTo>
                    <a:pt x="1708" y="1690"/>
                  </a:lnTo>
                  <a:lnTo>
                    <a:pt x="1655" y="1692"/>
                  </a:lnTo>
                  <a:lnTo>
                    <a:pt x="1603" y="1690"/>
                  </a:lnTo>
                  <a:lnTo>
                    <a:pt x="1552" y="1684"/>
                  </a:lnTo>
                  <a:lnTo>
                    <a:pt x="1504" y="1673"/>
                  </a:lnTo>
                  <a:lnTo>
                    <a:pt x="1457" y="1659"/>
                  </a:lnTo>
                  <a:lnTo>
                    <a:pt x="1413" y="1642"/>
                  </a:lnTo>
                  <a:lnTo>
                    <a:pt x="1413" y="1891"/>
                  </a:lnTo>
                  <a:lnTo>
                    <a:pt x="1410" y="1944"/>
                  </a:lnTo>
                  <a:lnTo>
                    <a:pt x="1400" y="1995"/>
                  </a:lnTo>
                  <a:lnTo>
                    <a:pt x="1385" y="2045"/>
                  </a:lnTo>
                  <a:lnTo>
                    <a:pt x="1364" y="2092"/>
                  </a:lnTo>
                  <a:lnTo>
                    <a:pt x="1337" y="2139"/>
                  </a:lnTo>
                  <a:lnTo>
                    <a:pt x="1306" y="2182"/>
                  </a:lnTo>
                  <a:lnTo>
                    <a:pt x="1270" y="2223"/>
                  </a:lnTo>
                  <a:lnTo>
                    <a:pt x="1229" y="2260"/>
                  </a:lnTo>
                  <a:lnTo>
                    <a:pt x="1183" y="2295"/>
                  </a:lnTo>
                  <a:lnTo>
                    <a:pt x="1134" y="2327"/>
                  </a:lnTo>
                  <a:lnTo>
                    <a:pt x="1082" y="2355"/>
                  </a:lnTo>
                  <a:lnTo>
                    <a:pt x="1026" y="2379"/>
                  </a:lnTo>
                  <a:lnTo>
                    <a:pt x="966" y="2400"/>
                  </a:lnTo>
                  <a:lnTo>
                    <a:pt x="905" y="2416"/>
                  </a:lnTo>
                  <a:lnTo>
                    <a:pt x="841" y="2428"/>
                  </a:lnTo>
                  <a:lnTo>
                    <a:pt x="775" y="2436"/>
                  </a:lnTo>
                  <a:lnTo>
                    <a:pt x="707" y="2438"/>
                  </a:lnTo>
                  <a:lnTo>
                    <a:pt x="639" y="2436"/>
                  </a:lnTo>
                  <a:lnTo>
                    <a:pt x="573" y="2428"/>
                  </a:lnTo>
                  <a:lnTo>
                    <a:pt x="508" y="2416"/>
                  </a:lnTo>
                  <a:lnTo>
                    <a:pt x="447" y="2400"/>
                  </a:lnTo>
                  <a:lnTo>
                    <a:pt x="388" y="2379"/>
                  </a:lnTo>
                  <a:lnTo>
                    <a:pt x="332" y="2355"/>
                  </a:lnTo>
                  <a:lnTo>
                    <a:pt x="279" y="2327"/>
                  </a:lnTo>
                  <a:lnTo>
                    <a:pt x="230" y="2295"/>
                  </a:lnTo>
                  <a:lnTo>
                    <a:pt x="185" y="2260"/>
                  </a:lnTo>
                  <a:lnTo>
                    <a:pt x="144" y="2223"/>
                  </a:lnTo>
                  <a:lnTo>
                    <a:pt x="107" y="2182"/>
                  </a:lnTo>
                  <a:lnTo>
                    <a:pt x="76" y="2139"/>
                  </a:lnTo>
                  <a:lnTo>
                    <a:pt x="49" y="2092"/>
                  </a:lnTo>
                  <a:lnTo>
                    <a:pt x="28" y="2045"/>
                  </a:lnTo>
                  <a:lnTo>
                    <a:pt x="13" y="1995"/>
                  </a:lnTo>
                  <a:lnTo>
                    <a:pt x="3" y="1944"/>
                  </a:lnTo>
                  <a:lnTo>
                    <a:pt x="0" y="1891"/>
                  </a:lnTo>
                  <a:lnTo>
                    <a:pt x="1" y="1860"/>
                  </a:lnTo>
                  <a:lnTo>
                    <a:pt x="5" y="1830"/>
                  </a:lnTo>
                  <a:lnTo>
                    <a:pt x="8" y="1810"/>
                  </a:lnTo>
                  <a:lnTo>
                    <a:pt x="8" y="1808"/>
                  </a:lnTo>
                  <a:lnTo>
                    <a:pt x="9" y="1806"/>
                  </a:lnTo>
                  <a:lnTo>
                    <a:pt x="135" y="1171"/>
                  </a:lnTo>
                  <a:lnTo>
                    <a:pt x="142" y="1127"/>
                  </a:lnTo>
                  <a:lnTo>
                    <a:pt x="155" y="1085"/>
                  </a:lnTo>
                  <a:lnTo>
                    <a:pt x="173" y="1045"/>
                  </a:lnTo>
                  <a:lnTo>
                    <a:pt x="195" y="1006"/>
                  </a:lnTo>
                  <a:lnTo>
                    <a:pt x="222" y="969"/>
                  </a:lnTo>
                  <a:lnTo>
                    <a:pt x="253" y="934"/>
                  </a:lnTo>
                  <a:lnTo>
                    <a:pt x="287" y="901"/>
                  </a:lnTo>
                  <a:lnTo>
                    <a:pt x="326" y="870"/>
                  </a:lnTo>
                  <a:lnTo>
                    <a:pt x="369" y="843"/>
                  </a:lnTo>
                  <a:lnTo>
                    <a:pt x="414" y="818"/>
                  </a:lnTo>
                  <a:lnTo>
                    <a:pt x="473" y="355"/>
                  </a:lnTo>
                  <a:lnTo>
                    <a:pt x="477" y="314"/>
                  </a:lnTo>
                  <a:lnTo>
                    <a:pt x="486" y="274"/>
                  </a:lnTo>
                  <a:lnTo>
                    <a:pt x="502" y="236"/>
                  </a:lnTo>
                  <a:lnTo>
                    <a:pt x="523" y="199"/>
                  </a:lnTo>
                  <a:lnTo>
                    <a:pt x="550" y="165"/>
                  </a:lnTo>
                  <a:lnTo>
                    <a:pt x="582" y="133"/>
                  </a:lnTo>
                  <a:lnTo>
                    <a:pt x="618" y="104"/>
                  </a:lnTo>
                  <a:lnTo>
                    <a:pt x="658" y="78"/>
                  </a:lnTo>
                  <a:lnTo>
                    <a:pt x="702" y="55"/>
                  </a:lnTo>
                  <a:lnTo>
                    <a:pt x="749" y="36"/>
                  </a:lnTo>
                  <a:lnTo>
                    <a:pt x="799" y="20"/>
                  </a:lnTo>
                  <a:lnTo>
                    <a:pt x="852" y="9"/>
                  </a:lnTo>
                  <a:lnTo>
                    <a:pt x="906" y="2"/>
                  </a:lnTo>
                  <a:lnTo>
                    <a:pt x="9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1" name="Shape 12741"/>
            <p:cNvSpPr/>
            <p:nvPr/>
          </p:nvSpPr>
          <p:spPr>
            <a:xfrm>
              <a:off x="5718175" y="5283200"/>
              <a:ext cx="53975" cy="31750"/>
            </a:xfrm>
            <a:custGeom>
              <a:avLst/>
              <a:gdLst/>
              <a:ahLst/>
              <a:cxnLst/>
              <a:rect l="0" t="0" r="0" b="0"/>
              <a:pathLst>
                <a:path w="586" h="343" extrusionOk="0">
                  <a:moveTo>
                    <a:pt x="288" y="0"/>
                  </a:moveTo>
                  <a:lnTo>
                    <a:pt x="326" y="2"/>
                  </a:lnTo>
                  <a:lnTo>
                    <a:pt x="363" y="8"/>
                  </a:lnTo>
                  <a:lnTo>
                    <a:pt x="398" y="16"/>
                  </a:lnTo>
                  <a:lnTo>
                    <a:pt x="432" y="28"/>
                  </a:lnTo>
                  <a:lnTo>
                    <a:pt x="464" y="43"/>
                  </a:lnTo>
                  <a:lnTo>
                    <a:pt x="494" y="60"/>
                  </a:lnTo>
                  <a:lnTo>
                    <a:pt x="520" y="80"/>
                  </a:lnTo>
                  <a:lnTo>
                    <a:pt x="543" y="101"/>
                  </a:lnTo>
                  <a:lnTo>
                    <a:pt x="561" y="125"/>
                  </a:lnTo>
                  <a:lnTo>
                    <a:pt x="575" y="150"/>
                  </a:lnTo>
                  <a:lnTo>
                    <a:pt x="583" y="176"/>
                  </a:lnTo>
                  <a:lnTo>
                    <a:pt x="586" y="204"/>
                  </a:lnTo>
                  <a:lnTo>
                    <a:pt x="579" y="312"/>
                  </a:lnTo>
                  <a:lnTo>
                    <a:pt x="576" y="325"/>
                  </a:lnTo>
                  <a:lnTo>
                    <a:pt x="569" y="335"/>
                  </a:lnTo>
                  <a:lnTo>
                    <a:pt x="558" y="341"/>
                  </a:lnTo>
                  <a:lnTo>
                    <a:pt x="546" y="343"/>
                  </a:lnTo>
                  <a:lnTo>
                    <a:pt x="533" y="341"/>
                  </a:lnTo>
                  <a:lnTo>
                    <a:pt x="475" y="317"/>
                  </a:lnTo>
                  <a:lnTo>
                    <a:pt x="412" y="299"/>
                  </a:lnTo>
                  <a:lnTo>
                    <a:pt x="349" y="285"/>
                  </a:lnTo>
                  <a:lnTo>
                    <a:pt x="285" y="277"/>
                  </a:lnTo>
                  <a:lnTo>
                    <a:pt x="219" y="274"/>
                  </a:lnTo>
                  <a:lnTo>
                    <a:pt x="159" y="277"/>
                  </a:lnTo>
                  <a:lnTo>
                    <a:pt x="99" y="284"/>
                  </a:lnTo>
                  <a:lnTo>
                    <a:pt x="42" y="296"/>
                  </a:lnTo>
                  <a:lnTo>
                    <a:pt x="27" y="297"/>
                  </a:lnTo>
                  <a:lnTo>
                    <a:pt x="16" y="292"/>
                  </a:lnTo>
                  <a:lnTo>
                    <a:pt x="6" y="284"/>
                  </a:lnTo>
                  <a:lnTo>
                    <a:pt x="1" y="273"/>
                  </a:lnTo>
                  <a:lnTo>
                    <a:pt x="0" y="260"/>
                  </a:lnTo>
                  <a:lnTo>
                    <a:pt x="8" y="195"/>
                  </a:lnTo>
                  <a:lnTo>
                    <a:pt x="13" y="167"/>
                  </a:lnTo>
                  <a:lnTo>
                    <a:pt x="23" y="139"/>
                  </a:lnTo>
                  <a:lnTo>
                    <a:pt x="39" y="113"/>
                  </a:lnTo>
                  <a:lnTo>
                    <a:pt x="58" y="89"/>
                  </a:lnTo>
                  <a:lnTo>
                    <a:pt x="82" y="67"/>
                  </a:lnTo>
                  <a:lnTo>
                    <a:pt x="109" y="48"/>
                  </a:lnTo>
                  <a:lnTo>
                    <a:pt x="140" y="32"/>
                  </a:lnTo>
                  <a:lnTo>
                    <a:pt x="173" y="18"/>
                  </a:lnTo>
                  <a:lnTo>
                    <a:pt x="209" y="8"/>
                  </a:lnTo>
                  <a:lnTo>
                    <a:pt x="247" y="2"/>
                  </a:lnTo>
                  <a:lnTo>
                    <a:pt x="28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42" name="Shape 12742"/>
          <p:cNvGrpSpPr/>
          <p:nvPr/>
        </p:nvGrpSpPr>
        <p:grpSpPr>
          <a:xfrm>
            <a:off x="4836833" y="476846"/>
            <a:ext cx="182166" cy="217885"/>
            <a:chOff x="6410325" y="5254625"/>
            <a:chExt cx="242888" cy="290513"/>
          </a:xfrm>
        </p:grpSpPr>
        <p:sp>
          <p:nvSpPr>
            <p:cNvPr id="12743" name="Shape 12743"/>
            <p:cNvSpPr/>
            <p:nvPr/>
          </p:nvSpPr>
          <p:spPr>
            <a:xfrm>
              <a:off x="6604000" y="5511800"/>
              <a:ext cx="30163" cy="33338"/>
            </a:xfrm>
            <a:custGeom>
              <a:avLst/>
              <a:gdLst/>
              <a:ahLst/>
              <a:cxnLst/>
              <a:rect l="0" t="0" r="0" b="0"/>
              <a:pathLst>
                <a:path w="339" h="384" extrusionOk="0">
                  <a:moveTo>
                    <a:pt x="0" y="0"/>
                  </a:moveTo>
                  <a:lnTo>
                    <a:pt x="338" y="0"/>
                  </a:lnTo>
                  <a:lnTo>
                    <a:pt x="339" y="215"/>
                  </a:lnTo>
                  <a:lnTo>
                    <a:pt x="336" y="245"/>
                  </a:lnTo>
                  <a:lnTo>
                    <a:pt x="328" y="274"/>
                  </a:lnTo>
                  <a:lnTo>
                    <a:pt x="316" y="301"/>
                  </a:lnTo>
                  <a:lnTo>
                    <a:pt x="298" y="324"/>
                  </a:lnTo>
                  <a:lnTo>
                    <a:pt x="278" y="344"/>
                  </a:lnTo>
                  <a:lnTo>
                    <a:pt x="255" y="361"/>
                  </a:lnTo>
                  <a:lnTo>
                    <a:pt x="229" y="373"/>
                  </a:lnTo>
                  <a:lnTo>
                    <a:pt x="200" y="381"/>
                  </a:lnTo>
                  <a:lnTo>
                    <a:pt x="170" y="384"/>
                  </a:lnTo>
                  <a:lnTo>
                    <a:pt x="170" y="384"/>
                  </a:lnTo>
                  <a:lnTo>
                    <a:pt x="140" y="381"/>
                  </a:lnTo>
                  <a:lnTo>
                    <a:pt x="110" y="374"/>
                  </a:lnTo>
                  <a:lnTo>
                    <a:pt x="84" y="361"/>
                  </a:lnTo>
                  <a:lnTo>
                    <a:pt x="61" y="345"/>
                  </a:lnTo>
                  <a:lnTo>
                    <a:pt x="41" y="325"/>
                  </a:lnTo>
                  <a:lnTo>
                    <a:pt x="24" y="301"/>
                  </a:lnTo>
                  <a:lnTo>
                    <a:pt x="12" y="275"/>
                  </a:lnTo>
                  <a:lnTo>
                    <a:pt x="4" y="246"/>
                  </a:lnTo>
                  <a:lnTo>
                    <a:pt x="1" y="216"/>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4" name="Shape 12744"/>
            <p:cNvSpPr/>
            <p:nvPr/>
          </p:nvSpPr>
          <p:spPr>
            <a:xfrm>
              <a:off x="6567488" y="5508625"/>
              <a:ext cx="30163" cy="36513"/>
            </a:xfrm>
            <a:custGeom>
              <a:avLst/>
              <a:gdLst/>
              <a:ahLst/>
              <a:cxnLst/>
              <a:rect l="0" t="0" r="0" b="0"/>
              <a:pathLst>
                <a:path w="338" h="428" extrusionOk="0">
                  <a:moveTo>
                    <a:pt x="0" y="0"/>
                  </a:moveTo>
                  <a:lnTo>
                    <a:pt x="27" y="18"/>
                  </a:lnTo>
                  <a:lnTo>
                    <a:pt x="58" y="33"/>
                  </a:lnTo>
                  <a:lnTo>
                    <a:pt x="89" y="41"/>
                  </a:lnTo>
                  <a:lnTo>
                    <a:pt x="123" y="44"/>
                  </a:lnTo>
                  <a:lnTo>
                    <a:pt x="338" y="44"/>
                  </a:lnTo>
                  <a:lnTo>
                    <a:pt x="338" y="259"/>
                  </a:lnTo>
                  <a:lnTo>
                    <a:pt x="335" y="289"/>
                  </a:lnTo>
                  <a:lnTo>
                    <a:pt x="327" y="319"/>
                  </a:lnTo>
                  <a:lnTo>
                    <a:pt x="315" y="345"/>
                  </a:lnTo>
                  <a:lnTo>
                    <a:pt x="298" y="368"/>
                  </a:lnTo>
                  <a:lnTo>
                    <a:pt x="278" y="389"/>
                  </a:lnTo>
                  <a:lnTo>
                    <a:pt x="255" y="405"/>
                  </a:lnTo>
                  <a:lnTo>
                    <a:pt x="229" y="418"/>
                  </a:lnTo>
                  <a:lnTo>
                    <a:pt x="199" y="425"/>
                  </a:lnTo>
                  <a:lnTo>
                    <a:pt x="169" y="428"/>
                  </a:lnTo>
                  <a:lnTo>
                    <a:pt x="169" y="428"/>
                  </a:lnTo>
                  <a:lnTo>
                    <a:pt x="139" y="425"/>
                  </a:lnTo>
                  <a:lnTo>
                    <a:pt x="111" y="418"/>
                  </a:lnTo>
                  <a:lnTo>
                    <a:pt x="84" y="405"/>
                  </a:lnTo>
                  <a:lnTo>
                    <a:pt x="61" y="389"/>
                  </a:lnTo>
                  <a:lnTo>
                    <a:pt x="41" y="368"/>
                  </a:lnTo>
                  <a:lnTo>
                    <a:pt x="23" y="345"/>
                  </a:lnTo>
                  <a:lnTo>
                    <a:pt x="11" y="319"/>
                  </a:lnTo>
                  <a:lnTo>
                    <a:pt x="3" y="289"/>
                  </a:lnTo>
                  <a:lnTo>
                    <a:pt x="0" y="25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5" name="Shape 12745"/>
            <p:cNvSpPr/>
            <p:nvPr/>
          </p:nvSpPr>
          <p:spPr>
            <a:xfrm>
              <a:off x="6418263" y="5254625"/>
              <a:ext cx="50800" cy="52388"/>
            </a:xfrm>
            <a:custGeom>
              <a:avLst/>
              <a:gdLst/>
              <a:ahLst/>
              <a:cxnLst/>
              <a:rect l="0" t="0" r="0" b="0"/>
              <a:pathLst>
                <a:path w="584" h="582" extrusionOk="0">
                  <a:moveTo>
                    <a:pt x="292" y="0"/>
                  </a:moveTo>
                  <a:lnTo>
                    <a:pt x="335" y="3"/>
                  </a:lnTo>
                  <a:lnTo>
                    <a:pt x="377" y="12"/>
                  </a:lnTo>
                  <a:lnTo>
                    <a:pt x="416" y="27"/>
                  </a:lnTo>
                  <a:lnTo>
                    <a:pt x="451" y="47"/>
                  </a:lnTo>
                  <a:lnTo>
                    <a:pt x="483" y="71"/>
                  </a:lnTo>
                  <a:lnTo>
                    <a:pt x="512" y="100"/>
                  </a:lnTo>
                  <a:lnTo>
                    <a:pt x="537" y="132"/>
                  </a:lnTo>
                  <a:lnTo>
                    <a:pt x="557" y="168"/>
                  </a:lnTo>
                  <a:lnTo>
                    <a:pt x="572" y="207"/>
                  </a:lnTo>
                  <a:lnTo>
                    <a:pt x="581" y="248"/>
                  </a:lnTo>
                  <a:lnTo>
                    <a:pt x="584" y="291"/>
                  </a:lnTo>
                  <a:lnTo>
                    <a:pt x="581" y="334"/>
                  </a:lnTo>
                  <a:lnTo>
                    <a:pt x="572" y="374"/>
                  </a:lnTo>
                  <a:lnTo>
                    <a:pt x="557" y="414"/>
                  </a:lnTo>
                  <a:lnTo>
                    <a:pt x="537" y="450"/>
                  </a:lnTo>
                  <a:lnTo>
                    <a:pt x="512" y="482"/>
                  </a:lnTo>
                  <a:lnTo>
                    <a:pt x="483" y="510"/>
                  </a:lnTo>
                  <a:lnTo>
                    <a:pt x="451" y="535"/>
                  </a:lnTo>
                  <a:lnTo>
                    <a:pt x="416" y="555"/>
                  </a:lnTo>
                  <a:lnTo>
                    <a:pt x="377" y="569"/>
                  </a:lnTo>
                  <a:lnTo>
                    <a:pt x="335" y="578"/>
                  </a:lnTo>
                  <a:lnTo>
                    <a:pt x="292" y="582"/>
                  </a:lnTo>
                  <a:lnTo>
                    <a:pt x="249" y="578"/>
                  </a:lnTo>
                  <a:lnTo>
                    <a:pt x="209" y="569"/>
                  </a:lnTo>
                  <a:lnTo>
                    <a:pt x="169" y="555"/>
                  </a:lnTo>
                  <a:lnTo>
                    <a:pt x="133" y="535"/>
                  </a:lnTo>
                  <a:lnTo>
                    <a:pt x="101" y="510"/>
                  </a:lnTo>
                  <a:lnTo>
                    <a:pt x="73" y="482"/>
                  </a:lnTo>
                  <a:lnTo>
                    <a:pt x="48" y="450"/>
                  </a:lnTo>
                  <a:lnTo>
                    <a:pt x="28" y="414"/>
                  </a:lnTo>
                  <a:lnTo>
                    <a:pt x="14" y="374"/>
                  </a:lnTo>
                  <a:lnTo>
                    <a:pt x="5" y="334"/>
                  </a:lnTo>
                  <a:lnTo>
                    <a:pt x="0" y="291"/>
                  </a:lnTo>
                  <a:lnTo>
                    <a:pt x="5" y="248"/>
                  </a:lnTo>
                  <a:lnTo>
                    <a:pt x="14" y="207"/>
                  </a:lnTo>
                  <a:lnTo>
                    <a:pt x="28" y="168"/>
                  </a:lnTo>
                  <a:lnTo>
                    <a:pt x="48" y="132"/>
                  </a:lnTo>
                  <a:lnTo>
                    <a:pt x="73" y="100"/>
                  </a:lnTo>
                  <a:lnTo>
                    <a:pt x="101" y="71"/>
                  </a:lnTo>
                  <a:lnTo>
                    <a:pt x="133" y="47"/>
                  </a:lnTo>
                  <a:lnTo>
                    <a:pt x="169" y="27"/>
                  </a:lnTo>
                  <a:lnTo>
                    <a:pt x="209" y="12"/>
                  </a:lnTo>
                  <a:lnTo>
                    <a:pt x="249" y="3"/>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6" name="Shape 12746"/>
            <p:cNvSpPr/>
            <p:nvPr/>
          </p:nvSpPr>
          <p:spPr>
            <a:xfrm>
              <a:off x="6410325" y="5314950"/>
              <a:ext cx="107950" cy="230188"/>
            </a:xfrm>
            <a:custGeom>
              <a:avLst/>
              <a:gdLst/>
              <a:ahLst/>
              <a:cxnLst/>
              <a:rect l="0" t="0" r="0" b="0"/>
              <a:pathLst>
                <a:path w="1228" h="2619" extrusionOk="0">
                  <a:moveTo>
                    <a:pt x="200" y="0"/>
                  </a:moveTo>
                  <a:lnTo>
                    <a:pt x="551" y="0"/>
                  </a:lnTo>
                  <a:lnTo>
                    <a:pt x="583" y="3"/>
                  </a:lnTo>
                  <a:lnTo>
                    <a:pt x="614" y="11"/>
                  </a:lnTo>
                  <a:lnTo>
                    <a:pt x="642" y="23"/>
                  </a:lnTo>
                  <a:lnTo>
                    <a:pt x="668" y="39"/>
                  </a:lnTo>
                  <a:lnTo>
                    <a:pt x="691" y="58"/>
                  </a:lnTo>
                  <a:lnTo>
                    <a:pt x="710" y="81"/>
                  </a:lnTo>
                  <a:lnTo>
                    <a:pt x="726" y="107"/>
                  </a:lnTo>
                  <a:lnTo>
                    <a:pt x="738" y="135"/>
                  </a:lnTo>
                  <a:lnTo>
                    <a:pt x="746" y="165"/>
                  </a:lnTo>
                  <a:lnTo>
                    <a:pt x="748" y="197"/>
                  </a:lnTo>
                  <a:lnTo>
                    <a:pt x="748" y="322"/>
                  </a:lnTo>
                  <a:lnTo>
                    <a:pt x="648" y="310"/>
                  </a:lnTo>
                  <a:lnTo>
                    <a:pt x="373" y="166"/>
                  </a:lnTo>
                  <a:lnTo>
                    <a:pt x="663" y="453"/>
                  </a:lnTo>
                  <a:lnTo>
                    <a:pt x="1104" y="504"/>
                  </a:lnTo>
                  <a:lnTo>
                    <a:pt x="1132" y="510"/>
                  </a:lnTo>
                  <a:lnTo>
                    <a:pt x="1157" y="521"/>
                  </a:lnTo>
                  <a:lnTo>
                    <a:pt x="1180" y="537"/>
                  </a:lnTo>
                  <a:lnTo>
                    <a:pt x="1198" y="556"/>
                  </a:lnTo>
                  <a:lnTo>
                    <a:pt x="1213" y="580"/>
                  </a:lnTo>
                  <a:lnTo>
                    <a:pt x="1223" y="605"/>
                  </a:lnTo>
                  <a:lnTo>
                    <a:pt x="1228" y="632"/>
                  </a:lnTo>
                  <a:lnTo>
                    <a:pt x="1227" y="660"/>
                  </a:lnTo>
                  <a:lnTo>
                    <a:pt x="1221" y="688"/>
                  </a:lnTo>
                  <a:lnTo>
                    <a:pt x="1210" y="713"/>
                  </a:lnTo>
                  <a:lnTo>
                    <a:pt x="1194" y="735"/>
                  </a:lnTo>
                  <a:lnTo>
                    <a:pt x="1175" y="754"/>
                  </a:lnTo>
                  <a:lnTo>
                    <a:pt x="1153" y="768"/>
                  </a:lnTo>
                  <a:lnTo>
                    <a:pt x="1127" y="778"/>
                  </a:lnTo>
                  <a:lnTo>
                    <a:pt x="1099" y="783"/>
                  </a:lnTo>
                  <a:lnTo>
                    <a:pt x="1071" y="783"/>
                  </a:lnTo>
                  <a:lnTo>
                    <a:pt x="581" y="726"/>
                  </a:lnTo>
                  <a:lnTo>
                    <a:pt x="558" y="721"/>
                  </a:lnTo>
                  <a:lnTo>
                    <a:pt x="536" y="713"/>
                  </a:lnTo>
                  <a:lnTo>
                    <a:pt x="517" y="701"/>
                  </a:lnTo>
                  <a:lnTo>
                    <a:pt x="499" y="686"/>
                  </a:lnTo>
                  <a:lnTo>
                    <a:pt x="175" y="366"/>
                  </a:lnTo>
                  <a:lnTo>
                    <a:pt x="399" y="785"/>
                  </a:lnTo>
                  <a:lnTo>
                    <a:pt x="413" y="807"/>
                  </a:lnTo>
                  <a:lnTo>
                    <a:pt x="431" y="825"/>
                  </a:lnTo>
                  <a:lnTo>
                    <a:pt x="448" y="838"/>
                  </a:lnTo>
                  <a:lnTo>
                    <a:pt x="467" y="848"/>
                  </a:lnTo>
                  <a:lnTo>
                    <a:pt x="486" y="854"/>
                  </a:lnTo>
                  <a:lnTo>
                    <a:pt x="506" y="859"/>
                  </a:lnTo>
                  <a:lnTo>
                    <a:pt x="526" y="862"/>
                  </a:lnTo>
                  <a:lnTo>
                    <a:pt x="546" y="864"/>
                  </a:lnTo>
                  <a:lnTo>
                    <a:pt x="565" y="866"/>
                  </a:lnTo>
                  <a:lnTo>
                    <a:pt x="748" y="887"/>
                  </a:lnTo>
                  <a:lnTo>
                    <a:pt x="748" y="887"/>
                  </a:lnTo>
                  <a:lnTo>
                    <a:pt x="748" y="888"/>
                  </a:lnTo>
                  <a:lnTo>
                    <a:pt x="748" y="890"/>
                  </a:lnTo>
                  <a:lnTo>
                    <a:pt x="748" y="892"/>
                  </a:lnTo>
                  <a:lnTo>
                    <a:pt x="748" y="896"/>
                  </a:lnTo>
                  <a:lnTo>
                    <a:pt x="748" y="902"/>
                  </a:lnTo>
                  <a:lnTo>
                    <a:pt x="749" y="909"/>
                  </a:lnTo>
                  <a:lnTo>
                    <a:pt x="749" y="918"/>
                  </a:lnTo>
                  <a:lnTo>
                    <a:pt x="749" y="929"/>
                  </a:lnTo>
                  <a:lnTo>
                    <a:pt x="749" y="943"/>
                  </a:lnTo>
                  <a:lnTo>
                    <a:pt x="749" y="959"/>
                  </a:lnTo>
                  <a:lnTo>
                    <a:pt x="749" y="979"/>
                  </a:lnTo>
                  <a:lnTo>
                    <a:pt x="749" y="1001"/>
                  </a:lnTo>
                  <a:lnTo>
                    <a:pt x="749" y="1026"/>
                  </a:lnTo>
                  <a:lnTo>
                    <a:pt x="749" y="1056"/>
                  </a:lnTo>
                  <a:lnTo>
                    <a:pt x="750" y="1088"/>
                  </a:lnTo>
                  <a:lnTo>
                    <a:pt x="750" y="1126"/>
                  </a:lnTo>
                  <a:lnTo>
                    <a:pt x="750" y="1167"/>
                  </a:lnTo>
                  <a:lnTo>
                    <a:pt x="750" y="1213"/>
                  </a:lnTo>
                  <a:lnTo>
                    <a:pt x="750" y="1263"/>
                  </a:lnTo>
                  <a:lnTo>
                    <a:pt x="750" y="1319"/>
                  </a:lnTo>
                  <a:lnTo>
                    <a:pt x="750" y="1379"/>
                  </a:lnTo>
                  <a:lnTo>
                    <a:pt x="751" y="1445"/>
                  </a:lnTo>
                  <a:lnTo>
                    <a:pt x="751" y="1517"/>
                  </a:lnTo>
                  <a:lnTo>
                    <a:pt x="751" y="1594"/>
                  </a:lnTo>
                  <a:lnTo>
                    <a:pt x="751" y="1678"/>
                  </a:lnTo>
                  <a:lnTo>
                    <a:pt x="751" y="1767"/>
                  </a:lnTo>
                  <a:lnTo>
                    <a:pt x="751" y="1863"/>
                  </a:lnTo>
                  <a:lnTo>
                    <a:pt x="751" y="1967"/>
                  </a:lnTo>
                  <a:lnTo>
                    <a:pt x="751" y="2076"/>
                  </a:lnTo>
                  <a:lnTo>
                    <a:pt x="751" y="2193"/>
                  </a:lnTo>
                  <a:lnTo>
                    <a:pt x="751" y="2318"/>
                  </a:lnTo>
                  <a:lnTo>
                    <a:pt x="751" y="2450"/>
                  </a:lnTo>
                  <a:lnTo>
                    <a:pt x="749" y="2480"/>
                  </a:lnTo>
                  <a:lnTo>
                    <a:pt x="741" y="2510"/>
                  </a:lnTo>
                  <a:lnTo>
                    <a:pt x="728" y="2536"/>
                  </a:lnTo>
                  <a:lnTo>
                    <a:pt x="712" y="2559"/>
                  </a:lnTo>
                  <a:lnTo>
                    <a:pt x="692" y="2580"/>
                  </a:lnTo>
                  <a:lnTo>
                    <a:pt x="668" y="2596"/>
                  </a:lnTo>
                  <a:lnTo>
                    <a:pt x="642" y="2609"/>
                  </a:lnTo>
                  <a:lnTo>
                    <a:pt x="614" y="2616"/>
                  </a:lnTo>
                  <a:lnTo>
                    <a:pt x="582" y="2619"/>
                  </a:lnTo>
                  <a:lnTo>
                    <a:pt x="552" y="2616"/>
                  </a:lnTo>
                  <a:lnTo>
                    <a:pt x="524" y="2609"/>
                  </a:lnTo>
                  <a:lnTo>
                    <a:pt x="498" y="2596"/>
                  </a:lnTo>
                  <a:lnTo>
                    <a:pt x="474" y="2580"/>
                  </a:lnTo>
                  <a:lnTo>
                    <a:pt x="454" y="2559"/>
                  </a:lnTo>
                  <a:lnTo>
                    <a:pt x="437" y="2536"/>
                  </a:lnTo>
                  <a:lnTo>
                    <a:pt x="424" y="2510"/>
                  </a:lnTo>
                  <a:lnTo>
                    <a:pt x="416" y="2480"/>
                  </a:lnTo>
                  <a:lnTo>
                    <a:pt x="414" y="2450"/>
                  </a:lnTo>
                  <a:lnTo>
                    <a:pt x="413" y="1205"/>
                  </a:lnTo>
                  <a:lnTo>
                    <a:pt x="341" y="1205"/>
                  </a:lnTo>
                  <a:lnTo>
                    <a:pt x="341" y="1206"/>
                  </a:lnTo>
                  <a:lnTo>
                    <a:pt x="338" y="2451"/>
                  </a:lnTo>
                  <a:lnTo>
                    <a:pt x="335" y="2481"/>
                  </a:lnTo>
                  <a:lnTo>
                    <a:pt x="327" y="2510"/>
                  </a:lnTo>
                  <a:lnTo>
                    <a:pt x="315" y="2536"/>
                  </a:lnTo>
                  <a:lnTo>
                    <a:pt x="298" y="2560"/>
                  </a:lnTo>
                  <a:lnTo>
                    <a:pt x="278" y="2580"/>
                  </a:lnTo>
                  <a:lnTo>
                    <a:pt x="253" y="2596"/>
                  </a:lnTo>
                  <a:lnTo>
                    <a:pt x="227" y="2609"/>
                  </a:lnTo>
                  <a:lnTo>
                    <a:pt x="199" y="2616"/>
                  </a:lnTo>
                  <a:lnTo>
                    <a:pt x="169" y="2619"/>
                  </a:lnTo>
                  <a:lnTo>
                    <a:pt x="168" y="2619"/>
                  </a:lnTo>
                  <a:lnTo>
                    <a:pt x="138" y="2616"/>
                  </a:lnTo>
                  <a:lnTo>
                    <a:pt x="110" y="2608"/>
                  </a:lnTo>
                  <a:lnTo>
                    <a:pt x="83" y="2596"/>
                  </a:lnTo>
                  <a:lnTo>
                    <a:pt x="59" y="2579"/>
                  </a:lnTo>
                  <a:lnTo>
                    <a:pt x="39" y="2559"/>
                  </a:lnTo>
                  <a:lnTo>
                    <a:pt x="23" y="2536"/>
                  </a:lnTo>
                  <a:lnTo>
                    <a:pt x="10" y="2509"/>
                  </a:lnTo>
                  <a:lnTo>
                    <a:pt x="3" y="2480"/>
                  </a:lnTo>
                  <a:lnTo>
                    <a:pt x="0" y="2450"/>
                  </a:lnTo>
                  <a:lnTo>
                    <a:pt x="3" y="197"/>
                  </a:lnTo>
                  <a:lnTo>
                    <a:pt x="6" y="165"/>
                  </a:lnTo>
                  <a:lnTo>
                    <a:pt x="13" y="135"/>
                  </a:lnTo>
                  <a:lnTo>
                    <a:pt x="25" y="107"/>
                  </a:lnTo>
                  <a:lnTo>
                    <a:pt x="41" y="81"/>
                  </a:lnTo>
                  <a:lnTo>
                    <a:pt x="61" y="58"/>
                  </a:lnTo>
                  <a:lnTo>
                    <a:pt x="84" y="39"/>
                  </a:lnTo>
                  <a:lnTo>
                    <a:pt x="110" y="23"/>
                  </a:lnTo>
                  <a:lnTo>
                    <a:pt x="138" y="11"/>
                  </a:lnTo>
                  <a:lnTo>
                    <a:pt x="168" y="3"/>
                  </a:lnTo>
                  <a:lnTo>
                    <a:pt x="20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7" name="Shape 12747"/>
            <p:cNvSpPr/>
            <p:nvPr/>
          </p:nvSpPr>
          <p:spPr>
            <a:xfrm>
              <a:off x="6573838" y="5254625"/>
              <a:ext cx="52388" cy="52388"/>
            </a:xfrm>
            <a:custGeom>
              <a:avLst/>
              <a:gdLst/>
              <a:ahLst/>
              <a:cxnLst/>
              <a:rect l="0" t="0" r="0" b="0"/>
              <a:pathLst>
                <a:path w="583" h="582" extrusionOk="0">
                  <a:moveTo>
                    <a:pt x="292" y="0"/>
                  </a:moveTo>
                  <a:lnTo>
                    <a:pt x="335" y="3"/>
                  </a:lnTo>
                  <a:lnTo>
                    <a:pt x="376" y="12"/>
                  </a:lnTo>
                  <a:lnTo>
                    <a:pt x="414" y="27"/>
                  </a:lnTo>
                  <a:lnTo>
                    <a:pt x="450" y="47"/>
                  </a:lnTo>
                  <a:lnTo>
                    <a:pt x="483" y="71"/>
                  </a:lnTo>
                  <a:lnTo>
                    <a:pt x="512" y="100"/>
                  </a:lnTo>
                  <a:lnTo>
                    <a:pt x="536" y="132"/>
                  </a:lnTo>
                  <a:lnTo>
                    <a:pt x="556" y="168"/>
                  </a:lnTo>
                  <a:lnTo>
                    <a:pt x="571" y="207"/>
                  </a:lnTo>
                  <a:lnTo>
                    <a:pt x="580" y="248"/>
                  </a:lnTo>
                  <a:lnTo>
                    <a:pt x="583" y="291"/>
                  </a:lnTo>
                  <a:lnTo>
                    <a:pt x="580" y="334"/>
                  </a:lnTo>
                  <a:lnTo>
                    <a:pt x="571" y="374"/>
                  </a:lnTo>
                  <a:lnTo>
                    <a:pt x="556" y="414"/>
                  </a:lnTo>
                  <a:lnTo>
                    <a:pt x="536" y="450"/>
                  </a:lnTo>
                  <a:lnTo>
                    <a:pt x="512" y="482"/>
                  </a:lnTo>
                  <a:lnTo>
                    <a:pt x="483" y="510"/>
                  </a:lnTo>
                  <a:lnTo>
                    <a:pt x="450" y="535"/>
                  </a:lnTo>
                  <a:lnTo>
                    <a:pt x="414" y="555"/>
                  </a:lnTo>
                  <a:lnTo>
                    <a:pt x="376" y="569"/>
                  </a:lnTo>
                  <a:lnTo>
                    <a:pt x="335" y="578"/>
                  </a:lnTo>
                  <a:lnTo>
                    <a:pt x="292" y="582"/>
                  </a:lnTo>
                  <a:lnTo>
                    <a:pt x="248" y="578"/>
                  </a:lnTo>
                  <a:lnTo>
                    <a:pt x="207" y="569"/>
                  </a:lnTo>
                  <a:lnTo>
                    <a:pt x="169" y="555"/>
                  </a:lnTo>
                  <a:lnTo>
                    <a:pt x="133" y="535"/>
                  </a:lnTo>
                  <a:lnTo>
                    <a:pt x="100" y="510"/>
                  </a:lnTo>
                  <a:lnTo>
                    <a:pt x="71" y="482"/>
                  </a:lnTo>
                  <a:lnTo>
                    <a:pt x="47" y="450"/>
                  </a:lnTo>
                  <a:lnTo>
                    <a:pt x="27" y="414"/>
                  </a:lnTo>
                  <a:lnTo>
                    <a:pt x="13" y="374"/>
                  </a:lnTo>
                  <a:lnTo>
                    <a:pt x="3" y="334"/>
                  </a:lnTo>
                  <a:lnTo>
                    <a:pt x="0" y="291"/>
                  </a:lnTo>
                  <a:lnTo>
                    <a:pt x="3" y="248"/>
                  </a:lnTo>
                  <a:lnTo>
                    <a:pt x="13" y="207"/>
                  </a:lnTo>
                  <a:lnTo>
                    <a:pt x="27" y="168"/>
                  </a:lnTo>
                  <a:lnTo>
                    <a:pt x="47" y="132"/>
                  </a:lnTo>
                  <a:lnTo>
                    <a:pt x="71" y="100"/>
                  </a:lnTo>
                  <a:lnTo>
                    <a:pt x="100" y="71"/>
                  </a:lnTo>
                  <a:lnTo>
                    <a:pt x="133" y="47"/>
                  </a:lnTo>
                  <a:lnTo>
                    <a:pt x="169" y="27"/>
                  </a:lnTo>
                  <a:lnTo>
                    <a:pt x="207" y="12"/>
                  </a:lnTo>
                  <a:lnTo>
                    <a:pt x="248" y="3"/>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48" name="Shape 12748"/>
            <p:cNvSpPr/>
            <p:nvPr/>
          </p:nvSpPr>
          <p:spPr>
            <a:xfrm>
              <a:off x="6521450" y="5314950"/>
              <a:ext cx="131763" cy="185738"/>
            </a:xfrm>
            <a:custGeom>
              <a:avLst/>
              <a:gdLst/>
              <a:ahLst/>
              <a:cxnLst/>
              <a:rect l="0" t="0" r="0" b="0"/>
              <a:pathLst>
                <a:path w="1497" h="2113" extrusionOk="0">
                  <a:moveTo>
                    <a:pt x="937" y="1353"/>
                  </a:moveTo>
                  <a:lnTo>
                    <a:pt x="937" y="1476"/>
                  </a:lnTo>
                  <a:lnTo>
                    <a:pt x="1131" y="1476"/>
                  </a:lnTo>
                  <a:lnTo>
                    <a:pt x="1131" y="1353"/>
                  </a:lnTo>
                  <a:lnTo>
                    <a:pt x="1116" y="1353"/>
                  </a:lnTo>
                  <a:lnTo>
                    <a:pt x="1097" y="1366"/>
                  </a:lnTo>
                  <a:lnTo>
                    <a:pt x="1077" y="1375"/>
                  </a:lnTo>
                  <a:lnTo>
                    <a:pt x="1054" y="1381"/>
                  </a:lnTo>
                  <a:lnTo>
                    <a:pt x="1030" y="1383"/>
                  </a:lnTo>
                  <a:lnTo>
                    <a:pt x="1008" y="1381"/>
                  </a:lnTo>
                  <a:lnTo>
                    <a:pt x="985" y="1375"/>
                  </a:lnTo>
                  <a:lnTo>
                    <a:pt x="964" y="1366"/>
                  </a:lnTo>
                  <a:lnTo>
                    <a:pt x="945" y="1353"/>
                  </a:lnTo>
                  <a:lnTo>
                    <a:pt x="937" y="1353"/>
                  </a:lnTo>
                  <a:close/>
                  <a:moveTo>
                    <a:pt x="723" y="0"/>
                  </a:moveTo>
                  <a:lnTo>
                    <a:pt x="1074" y="0"/>
                  </a:lnTo>
                  <a:lnTo>
                    <a:pt x="1106" y="3"/>
                  </a:lnTo>
                  <a:lnTo>
                    <a:pt x="1136" y="11"/>
                  </a:lnTo>
                  <a:lnTo>
                    <a:pt x="1164" y="23"/>
                  </a:lnTo>
                  <a:lnTo>
                    <a:pt x="1190" y="39"/>
                  </a:lnTo>
                  <a:lnTo>
                    <a:pt x="1213" y="58"/>
                  </a:lnTo>
                  <a:lnTo>
                    <a:pt x="1232" y="81"/>
                  </a:lnTo>
                  <a:lnTo>
                    <a:pt x="1249" y="107"/>
                  </a:lnTo>
                  <a:lnTo>
                    <a:pt x="1261" y="135"/>
                  </a:lnTo>
                  <a:lnTo>
                    <a:pt x="1269" y="165"/>
                  </a:lnTo>
                  <a:lnTo>
                    <a:pt x="1271" y="197"/>
                  </a:lnTo>
                  <a:lnTo>
                    <a:pt x="1271" y="507"/>
                  </a:lnTo>
                  <a:lnTo>
                    <a:pt x="1088" y="235"/>
                  </a:lnTo>
                  <a:lnTo>
                    <a:pt x="1078" y="221"/>
                  </a:lnTo>
                  <a:lnTo>
                    <a:pt x="1245" y="690"/>
                  </a:lnTo>
                  <a:lnTo>
                    <a:pt x="1251" y="713"/>
                  </a:lnTo>
                  <a:lnTo>
                    <a:pt x="1253" y="736"/>
                  </a:lnTo>
                  <a:lnTo>
                    <a:pt x="1251" y="759"/>
                  </a:lnTo>
                  <a:lnTo>
                    <a:pt x="1249" y="772"/>
                  </a:lnTo>
                  <a:lnTo>
                    <a:pt x="1246" y="791"/>
                  </a:lnTo>
                  <a:lnTo>
                    <a:pt x="1242" y="815"/>
                  </a:lnTo>
                  <a:lnTo>
                    <a:pt x="1237" y="843"/>
                  </a:lnTo>
                  <a:lnTo>
                    <a:pt x="1232" y="874"/>
                  </a:lnTo>
                  <a:lnTo>
                    <a:pt x="1226" y="908"/>
                  </a:lnTo>
                  <a:lnTo>
                    <a:pt x="1221" y="943"/>
                  </a:lnTo>
                  <a:lnTo>
                    <a:pt x="1215" y="979"/>
                  </a:lnTo>
                  <a:lnTo>
                    <a:pt x="1209" y="1015"/>
                  </a:lnTo>
                  <a:lnTo>
                    <a:pt x="1204" y="1050"/>
                  </a:lnTo>
                  <a:lnTo>
                    <a:pt x="1198" y="1083"/>
                  </a:lnTo>
                  <a:lnTo>
                    <a:pt x="1193" y="1115"/>
                  </a:lnTo>
                  <a:lnTo>
                    <a:pt x="1189" y="1142"/>
                  </a:lnTo>
                  <a:lnTo>
                    <a:pt x="1185" y="1165"/>
                  </a:lnTo>
                  <a:lnTo>
                    <a:pt x="1182" y="1184"/>
                  </a:lnTo>
                  <a:lnTo>
                    <a:pt x="1180" y="1196"/>
                  </a:lnTo>
                  <a:lnTo>
                    <a:pt x="1202" y="1196"/>
                  </a:lnTo>
                  <a:lnTo>
                    <a:pt x="1221" y="1199"/>
                  </a:lnTo>
                  <a:lnTo>
                    <a:pt x="1238" y="1206"/>
                  </a:lnTo>
                  <a:lnTo>
                    <a:pt x="1254" y="1217"/>
                  </a:lnTo>
                  <a:lnTo>
                    <a:pt x="1265" y="1232"/>
                  </a:lnTo>
                  <a:lnTo>
                    <a:pt x="1272" y="1249"/>
                  </a:lnTo>
                  <a:lnTo>
                    <a:pt x="1275" y="1268"/>
                  </a:lnTo>
                  <a:lnTo>
                    <a:pt x="1275" y="1476"/>
                  </a:lnTo>
                  <a:lnTo>
                    <a:pt x="1422" y="1476"/>
                  </a:lnTo>
                  <a:lnTo>
                    <a:pt x="1442" y="1478"/>
                  </a:lnTo>
                  <a:lnTo>
                    <a:pt x="1460" y="1486"/>
                  </a:lnTo>
                  <a:lnTo>
                    <a:pt x="1475" y="1498"/>
                  </a:lnTo>
                  <a:lnTo>
                    <a:pt x="1486" y="1513"/>
                  </a:lnTo>
                  <a:lnTo>
                    <a:pt x="1494" y="1530"/>
                  </a:lnTo>
                  <a:lnTo>
                    <a:pt x="1497" y="1550"/>
                  </a:lnTo>
                  <a:lnTo>
                    <a:pt x="1497" y="2039"/>
                  </a:lnTo>
                  <a:lnTo>
                    <a:pt x="1494" y="2058"/>
                  </a:lnTo>
                  <a:lnTo>
                    <a:pt x="1486" y="2076"/>
                  </a:lnTo>
                  <a:lnTo>
                    <a:pt x="1475" y="2091"/>
                  </a:lnTo>
                  <a:lnTo>
                    <a:pt x="1460" y="2103"/>
                  </a:lnTo>
                  <a:lnTo>
                    <a:pt x="1442" y="2110"/>
                  </a:lnTo>
                  <a:lnTo>
                    <a:pt x="1422" y="2113"/>
                  </a:lnTo>
                  <a:lnTo>
                    <a:pt x="645" y="2113"/>
                  </a:lnTo>
                  <a:lnTo>
                    <a:pt x="626" y="2110"/>
                  </a:lnTo>
                  <a:lnTo>
                    <a:pt x="608" y="2103"/>
                  </a:lnTo>
                  <a:lnTo>
                    <a:pt x="593" y="2091"/>
                  </a:lnTo>
                  <a:lnTo>
                    <a:pt x="581" y="2076"/>
                  </a:lnTo>
                  <a:lnTo>
                    <a:pt x="574" y="2058"/>
                  </a:lnTo>
                  <a:lnTo>
                    <a:pt x="571" y="2039"/>
                  </a:lnTo>
                  <a:lnTo>
                    <a:pt x="571" y="1550"/>
                  </a:lnTo>
                  <a:lnTo>
                    <a:pt x="574" y="1530"/>
                  </a:lnTo>
                  <a:lnTo>
                    <a:pt x="581" y="1513"/>
                  </a:lnTo>
                  <a:lnTo>
                    <a:pt x="593" y="1498"/>
                  </a:lnTo>
                  <a:lnTo>
                    <a:pt x="608" y="1486"/>
                  </a:lnTo>
                  <a:lnTo>
                    <a:pt x="626" y="1478"/>
                  </a:lnTo>
                  <a:lnTo>
                    <a:pt x="645" y="1476"/>
                  </a:lnTo>
                  <a:lnTo>
                    <a:pt x="793" y="1476"/>
                  </a:lnTo>
                  <a:lnTo>
                    <a:pt x="793" y="1268"/>
                  </a:lnTo>
                  <a:lnTo>
                    <a:pt x="795" y="1249"/>
                  </a:lnTo>
                  <a:lnTo>
                    <a:pt x="803" y="1232"/>
                  </a:lnTo>
                  <a:lnTo>
                    <a:pt x="814" y="1217"/>
                  </a:lnTo>
                  <a:lnTo>
                    <a:pt x="828" y="1206"/>
                  </a:lnTo>
                  <a:lnTo>
                    <a:pt x="845" y="1199"/>
                  </a:lnTo>
                  <a:lnTo>
                    <a:pt x="864" y="1196"/>
                  </a:lnTo>
                  <a:lnTo>
                    <a:pt x="896" y="1196"/>
                  </a:lnTo>
                  <a:lnTo>
                    <a:pt x="898" y="1184"/>
                  </a:lnTo>
                  <a:lnTo>
                    <a:pt x="901" y="1167"/>
                  </a:lnTo>
                  <a:lnTo>
                    <a:pt x="904" y="1145"/>
                  </a:lnTo>
                  <a:lnTo>
                    <a:pt x="908" y="1119"/>
                  </a:lnTo>
                  <a:lnTo>
                    <a:pt x="913" y="1088"/>
                  </a:lnTo>
                  <a:lnTo>
                    <a:pt x="918" y="1057"/>
                  </a:lnTo>
                  <a:lnTo>
                    <a:pt x="924" y="1023"/>
                  </a:lnTo>
                  <a:lnTo>
                    <a:pt x="929" y="988"/>
                  </a:lnTo>
                  <a:lnTo>
                    <a:pt x="935" y="954"/>
                  </a:lnTo>
                  <a:lnTo>
                    <a:pt x="940" y="919"/>
                  </a:lnTo>
                  <a:lnTo>
                    <a:pt x="946" y="886"/>
                  </a:lnTo>
                  <a:lnTo>
                    <a:pt x="951" y="854"/>
                  </a:lnTo>
                  <a:lnTo>
                    <a:pt x="955" y="825"/>
                  </a:lnTo>
                  <a:lnTo>
                    <a:pt x="959" y="799"/>
                  </a:lnTo>
                  <a:lnTo>
                    <a:pt x="963" y="778"/>
                  </a:lnTo>
                  <a:lnTo>
                    <a:pt x="966" y="761"/>
                  </a:lnTo>
                  <a:lnTo>
                    <a:pt x="967" y="750"/>
                  </a:lnTo>
                  <a:lnTo>
                    <a:pt x="813" y="315"/>
                  </a:lnTo>
                  <a:lnTo>
                    <a:pt x="820" y="402"/>
                  </a:lnTo>
                  <a:lnTo>
                    <a:pt x="846" y="694"/>
                  </a:lnTo>
                  <a:lnTo>
                    <a:pt x="782" y="1092"/>
                  </a:lnTo>
                  <a:lnTo>
                    <a:pt x="755" y="1108"/>
                  </a:lnTo>
                  <a:lnTo>
                    <a:pt x="731" y="1128"/>
                  </a:lnTo>
                  <a:lnTo>
                    <a:pt x="710" y="1151"/>
                  </a:lnTo>
                  <a:lnTo>
                    <a:pt x="693" y="1177"/>
                  </a:lnTo>
                  <a:lnTo>
                    <a:pt x="681" y="1206"/>
                  </a:lnTo>
                  <a:lnTo>
                    <a:pt x="673" y="1236"/>
                  </a:lnTo>
                  <a:lnTo>
                    <a:pt x="671" y="1268"/>
                  </a:lnTo>
                  <a:lnTo>
                    <a:pt x="671" y="1353"/>
                  </a:lnTo>
                  <a:lnTo>
                    <a:pt x="656" y="1353"/>
                  </a:lnTo>
                  <a:lnTo>
                    <a:pt x="639" y="1354"/>
                  </a:lnTo>
                  <a:lnTo>
                    <a:pt x="619" y="1356"/>
                  </a:lnTo>
                  <a:lnTo>
                    <a:pt x="597" y="1360"/>
                  </a:lnTo>
                  <a:lnTo>
                    <a:pt x="573" y="1367"/>
                  </a:lnTo>
                  <a:lnTo>
                    <a:pt x="547" y="1379"/>
                  </a:lnTo>
                  <a:lnTo>
                    <a:pt x="522" y="1397"/>
                  </a:lnTo>
                  <a:lnTo>
                    <a:pt x="525" y="571"/>
                  </a:lnTo>
                  <a:lnTo>
                    <a:pt x="20" y="859"/>
                  </a:lnTo>
                  <a:lnTo>
                    <a:pt x="0" y="868"/>
                  </a:lnTo>
                  <a:lnTo>
                    <a:pt x="28" y="844"/>
                  </a:lnTo>
                  <a:lnTo>
                    <a:pt x="53" y="816"/>
                  </a:lnTo>
                  <a:lnTo>
                    <a:pt x="74" y="785"/>
                  </a:lnTo>
                  <a:lnTo>
                    <a:pt x="91" y="751"/>
                  </a:lnTo>
                  <a:lnTo>
                    <a:pt x="103" y="715"/>
                  </a:lnTo>
                  <a:lnTo>
                    <a:pt x="110" y="677"/>
                  </a:lnTo>
                  <a:lnTo>
                    <a:pt x="112" y="640"/>
                  </a:lnTo>
                  <a:lnTo>
                    <a:pt x="109" y="604"/>
                  </a:lnTo>
                  <a:lnTo>
                    <a:pt x="102" y="569"/>
                  </a:lnTo>
                  <a:lnTo>
                    <a:pt x="90" y="535"/>
                  </a:lnTo>
                  <a:lnTo>
                    <a:pt x="75" y="504"/>
                  </a:lnTo>
                  <a:lnTo>
                    <a:pt x="525" y="247"/>
                  </a:lnTo>
                  <a:lnTo>
                    <a:pt x="525" y="197"/>
                  </a:lnTo>
                  <a:lnTo>
                    <a:pt x="528" y="165"/>
                  </a:lnTo>
                  <a:lnTo>
                    <a:pt x="535" y="135"/>
                  </a:lnTo>
                  <a:lnTo>
                    <a:pt x="547" y="107"/>
                  </a:lnTo>
                  <a:lnTo>
                    <a:pt x="564" y="81"/>
                  </a:lnTo>
                  <a:lnTo>
                    <a:pt x="584" y="58"/>
                  </a:lnTo>
                  <a:lnTo>
                    <a:pt x="606" y="39"/>
                  </a:lnTo>
                  <a:lnTo>
                    <a:pt x="632" y="23"/>
                  </a:lnTo>
                  <a:lnTo>
                    <a:pt x="660" y="11"/>
                  </a:lnTo>
                  <a:lnTo>
                    <a:pt x="690" y="3"/>
                  </a:lnTo>
                  <a:lnTo>
                    <a:pt x="72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49" name="Shape 12749"/>
          <p:cNvGrpSpPr/>
          <p:nvPr/>
        </p:nvGrpSpPr>
        <p:grpSpPr>
          <a:xfrm>
            <a:off x="5359359" y="476846"/>
            <a:ext cx="219075" cy="217885"/>
            <a:chOff x="7107238" y="5254625"/>
            <a:chExt cx="292100" cy="290513"/>
          </a:xfrm>
        </p:grpSpPr>
        <p:sp>
          <p:nvSpPr>
            <p:cNvPr id="12750" name="Shape 12750"/>
            <p:cNvSpPr/>
            <p:nvPr/>
          </p:nvSpPr>
          <p:spPr>
            <a:xfrm>
              <a:off x="7316788" y="5254625"/>
              <a:ext cx="47625" cy="47625"/>
            </a:xfrm>
            <a:custGeom>
              <a:avLst/>
              <a:gdLst/>
              <a:ahLst/>
              <a:cxnLst/>
              <a:rect l="0" t="0" r="0" b="0"/>
              <a:pathLst>
                <a:path w="542" h="543" extrusionOk="0">
                  <a:moveTo>
                    <a:pt x="271" y="0"/>
                  </a:moveTo>
                  <a:lnTo>
                    <a:pt x="311" y="3"/>
                  </a:lnTo>
                  <a:lnTo>
                    <a:pt x="349" y="12"/>
                  </a:lnTo>
                  <a:lnTo>
                    <a:pt x="385" y="26"/>
                  </a:lnTo>
                  <a:lnTo>
                    <a:pt x="418" y="44"/>
                  </a:lnTo>
                  <a:lnTo>
                    <a:pt x="448" y="67"/>
                  </a:lnTo>
                  <a:lnTo>
                    <a:pt x="475" y="93"/>
                  </a:lnTo>
                  <a:lnTo>
                    <a:pt x="498" y="123"/>
                  </a:lnTo>
                  <a:lnTo>
                    <a:pt x="516" y="158"/>
                  </a:lnTo>
                  <a:lnTo>
                    <a:pt x="531" y="194"/>
                  </a:lnTo>
                  <a:lnTo>
                    <a:pt x="539" y="232"/>
                  </a:lnTo>
                  <a:lnTo>
                    <a:pt x="542" y="272"/>
                  </a:lnTo>
                  <a:lnTo>
                    <a:pt x="539" y="311"/>
                  </a:lnTo>
                  <a:lnTo>
                    <a:pt x="531" y="350"/>
                  </a:lnTo>
                  <a:lnTo>
                    <a:pt x="516" y="385"/>
                  </a:lnTo>
                  <a:lnTo>
                    <a:pt x="498" y="420"/>
                  </a:lnTo>
                  <a:lnTo>
                    <a:pt x="475" y="450"/>
                  </a:lnTo>
                  <a:lnTo>
                    <a:pt x="448" y="476"/>
                  </a:lnTo>
                  <a:lnTo>
                    <a:pt x="418" y="499"/>
                  </a:lnTo>
                  <a:lnTo>
                    <a:pt x="385" y="518"/>
                  </a:lnTo>
                  <a:lnTo>
                    <a:pt x="349" y="531"/>
                  </a:lnTo>
                  <a:lnTo>
                    <a:pt x="311" y="540"/>
                  </a:lnTo>
                  <a:lnTo>
                    <a:pt x="271" y="543"/>
                  </a:lnTo>
                  <a:lnTo>
                    <a:pt x="230" y="540"/>
                  </a:lnTo>
                  <a:lnTo>
                    <a:pt x="192" y="531"/>
                  </a:lnTo>
                  <a:lnTo>
                    <a:pt x="156" y="518"/>
                  </a:lnTo>
                  <a:lnTo>
                    <a:pt x="123" y="499"/>
                  </a:lnTo>
                  <a:lnTo>
                    <a:pt x="93" y="476"/>
                  </a:lnTo>
                  <a:lnTo>
                    <a:pt x="66" y="450"/>
                  </a:lnTo>
                  <a:lnTo>
                    <a:pt x="44" y="420"/>
                  </a:lnTo>
                  <a:lnTo>
                    <a:pt x="25" y="385"/>
                  </a:lnTo>
                  <a:lnTo>
                    <a:pt x="11" y="350"/>
                  </a:lnTo>
                  <a:lnTo>
                    <a:pt x="3" y="311"/>
                  </a:lnTo>
                  <a:lnTo>
                    <a:pt x="0" y="272"/>
                  </a:lnTo>
                  <a:lnTo>
                    <a:pt x="3" y="232"/>
                  </a:lnTo>
                  <a:lnTo>
                    <a:pt x="11" y="194"/>
                  </a:lnTo>
                  <a:lnTo>
                    <a:pt x="25" y="158"/>
                  </a:lnTo>
                  <a:lnTo>
                    <a:pt x="44" y="123"/>
                  </a:lnTo>
                  <a:lnTo>
                    <a:pt x="66" y="93"/>
                  </a:lnTo>
                  <a:lnTo>
                    <a:pt x="93" y="67"/>
                  </a:lnTo>
                  <a:lnTo>
                    <a:pt x="123" y="44"/>
                  </a:lnTo>
                  <a:lnTo>
                    <a:pt x="156" y="26"/>
                  </a:lnTo>
                  <a:lnTo>
                    <a:pt x="192" y="12"/>
                  </a:lnTo>
                  <a:lnTo>
                    <a:pt x="230"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1" name="Shape 12751"/>
            <p:cNvSpPr/>
            <p:nvPr/>
          </p:nvSpPr>
          <p:spPr>
            <a:xfrm>
              <a:off x="7259638" y="5310188"/>
              <a:ext cx="139700" cy="234950"/>
            </a:xfrm>
            <a:custGeom>
              <a:avLst/>
              <a:gdLst/>
              <a:ahLst/>
              <a:cxnLst/>
              <a:rect l="0" t="0" r="0" b="0"/>
              <a:pathLst>
                <a:path w="1585" h="2673" extrusionOk="0">
                  <a:moveTo>
                    <a:pt x="855" y="0"/>
                  </a:moveTo>
                  <a:lnTo>
                    <a:pt x="985" y="0"/>
                  </a:lnTo>
                  <a:lnTo>
                    <a:pt x="994" y="2"/>
                  </a:lnTo>
                  <a:lnTo>
                    <a:pt x="1001" y="9"/>
                  </a:lnTo>
                  <a:lnTo>
                    <a:pt x="1003" y="18"/>
                  </a:lnTo>
                  <a:lnTo>
                    <a:pt x="1001" y="28"/>
                  </a:lnTo>
                  <a:lnTo>
                    <a:pt x="955" y="112"/>
                  </a:lnTo>
                  <a:lnTo>
                    <a:pt x="1007" y="207"/>
                  </a:lnTo>
                  <a:lnTo>
                    <a:pt x="1012" y="219"/>
                  </a:lnTo>
                  <a:lnTo>
                    <a:pt x="1014" y="231"/>
                  </a:lnTo>
                  <a:lnTo>
                    <a:pt x="1012" y="244"/>
                  </a:lnTo>
                  <a:lnTo>
                    <a:pt x="974" y="425"/>
                  </a:lnTo>
                  <a:lnTo>
                    <a:pt x="978" y="415"/>
                  </a:lnTo>
                  <a:lnTo>
                    <a:pt x="984" y="399"/>
                  </a:lnTo>
                  <a:lnTo>
                    <a:pt x="991" y="380"/>
                  </a:lnTo>
                  <a:lnTo>
                    <a:pt x="1000" y="357"/>
                  </a:lnTo>
                  <a:lnTo>
                    <a:pt x="1009" y="331"/>
                  </a:lnTo>
                  <a:lnTo>
                    <a:pt x="1020" y="303"/>
                  </a:lnTo>
                  <a:lnTo>
                    <a:pt x="1031" y="273"/>
                  </a:lnTo>
                  <a:lnTo>
                    <a:pt x="1042" y="242"/>
                  </a:lnTo>
                  <a:lnTo>
                    <a:pt x="1054" y="211"/>
                  </a:lnTo>
                  <a:lnTo>
                    <a:pt x="1066" y="180"/>
                  </a:lnTo>
                  <a:lnTo>
                    <a:pt x="1077" y="149"/>
                  </a:lnTo>
                  <a:lnTo>
                    <a:pt x="1088" y="120"/>
                  </a:lnTo>
                  <a:lnTo>
                    <a:pt x="1098" y="92"/>
                  </a:lnTo>
                  <a:lnTo>
                    <a:pt x="1108" y="67"/>
                  </a:lnTo>
                  <a:lnTo>
                    <a:pt x="1116" y="43"/>
                  </a:lnTo>
                  <a:lnTo>
                    <a:pt x="1123" y="24"/>
                  </a:lnTo>
                  <a:lnTo>
                    <a:pt x="1129" y="10"/>
                  </a:lnTo>
                  <a:lnTo>
                    <a:pt x="1133" y="0"/>
                  </a:lnTo>
                  <a:lnTo>
                    <a:pt x="1271" y="0"/>
                  </a:lnTo>
                  <a:lnTo>
                    <a:pt x="1313" y="3"/>
                  </a:lnTo>
                  <a:lnTo>
                    <a:pt x="1353" y="11"/>
                  </a:lnTo>
                  <a:lnTo>
                    <a:pt x="1391" y="24"/>
                  </a:lnTo>
                  <a:lnTo>
                    <a:pt x="1427" y="42"/>
                  </a:lnTo>
                  <a:lnTo>
                    <a:pt x="1461" y="65"/>
                  </a:lnTo>
                  <a:lnTo>
                    <a:pt x="1490" y="91"/>
                  </a:lnTo>
                  <a:lnTo>
                    <a:pt x="1516" y="121"/>
                  </a:lnTo>
                  <a:lnTo>
                    <a:pt x="1539" y="153"/>
                  </a:lnTo>
                  <a:lnTo>
                    <a:pt x="1557" y="189"/>
                  </a:lnTo>
                  <a:lnTo>
                    <a:pt x="1570" y="227"/>
                  </a:lnTo>
                  <a:lnTo>
                    <a:pt x="1579" y="267"/>
                  </a:lnTo>
                  <a:lnTo>
                    <a:pt x="1582" y="308"/>
                  </a:lnTo>
                  <a:lnTo>
                    <a:pt x="1585" y="939"/>
                  </a:lnTo>
                  <a:lnTo>
                    <a:pt x="1584" y="939"/>
                  </a:lnTo>
                  <a:lnTo>
                    <a:pt x="1585" y="1269"/>
                  </a:lnTo>
                  <a:lnTo>
                    <a:pt x="1583" y="1296"/>
                  </a:lnTo>
                  <a:lnTo>
                    <a:pt x="1575" y="1320"/>
                  </a:lnTo>
                  <a:lnTo>
                    <a:pt x="1563" y="1342"/>
                  </a:lnTo>
                  <a:lnTo>
                    <a:pt x="1547" y="1362"/>
                  </a:lnTo>
                  <a:lnTo>
                    <a:pt x="1528" y="1378"/>
                  </a:lnTo>
                  <a:lnTo>
                    <a:pt x="1506" y="1390"/>
                  </a:lnTo>
                  <a:lnTo>
                    <a:pt x="1482" y="1398"/>
                  </a:lnTo>
                  <a:lnTo>
                    <a:pt x="1456" y="1400"/>
                  </a:lnTo>
                  <a:lnTo>
                    <a:pt x="1454" y="1400"/>
                  </a:lnTo>
                  <a:lnTo>
                    <a:pt x="1428" y="1398"/>
                  </a:lnTo>
                  <a:lnTo>
                    <a:pt x="1403" y="1390"/>
                  </a:lnTo>
                  <a:lnTo>
                    <a:pt x="1381" y="1378"/>
                  </a:lnTo>
                  <a:lnTo>
                    <a:pt x="1362" y="1362"/>
                  </a:lnTo>
                  <a:lnTo>
                    <a:pt x="1346" y="1343"/>
                  </a:lnTo>
                  <a:lnTo>
                    <a:pt x="1334" y="1321"/>
                  </a:lnTo>
                  <a:lnTo>
                    <a:pt x="1326" y="1297"/>
                  </a:lnTo>
                  <a:lnTo>
                    <a:pt x="1324" y="1271"/>
                  </a:lnTo>
                  <a:lnTo>
                    <a:pt x="1319" y="309"/>
                  </a:lnTo>
                  <a:lnTo>
                    <a:pt x="1318" y="304"/>
                  </a:lnTo>
                  <a:lnTo>
                    <a:pt x="1313" y="293"/>
                  </a:lnTo>
                  <a:lnTo>
                    <a:pt x="1304" y="286"/>
                  </a:lnTo>
                  <a:lnTo>
                    <a:pt x="1292" y="283"/>
                  </a:lnTo>
                  <a:lnTo>
                    <a:pt x="1281" y="285"/>
                  </a:lnTo>
                  <a:lnTo>
                    <a:pt x="1272" y="291"/>
                  </a:lnTo>
                  <a:lnTo>
                    <a:pt x="1267" y="300"/>
                  </a:lnTo>
                  <a:lnTo>
                    <a:pt x="1264" y="310"/>
                  </a:lnTo>
                  <a:lnTo>
                    <a:pt x="1264" y="408"/>
                  </a:lnTo>
                  <a:lnTo>
                    <a:pt x="1265" y="496"/>
                  </a:lnTo>
                  <a:lnTo>
                    <a:pt x="1265" y="578"/>
                  </a:lnTo>
                  <a:lnTo>
                    <a:pt x="1265" y="654"/>
                  </a:lnTo>
                  <a:lnTo>
                    <a:pt x="1265" y="723"/>
                  </a:lnTo>
                  <a:lnTo>
                    <a:pt x="1265" y="785"/>
                  </a:lnTo>
                  <a:lnTo>
                    <a:pt x="1265" y="842"/>
                  </a:lnTo>
                  <a:lnTo>
                    <a:pt x="1265" y="895"/>
                  </a:lnTo>
                  <a:lnTo>
                    <a:pt x="1265" y="941"/>
                  </a:lnTo>
                  <a:lnTo>
                    <a:pt x="1265" y="983"/>
                  </a:lnTo>
                  <a:lnTo>
                    <a:pt x="1265" y="1020"/>
                  </a:lnTo>
                  <a:lnTo>
                    <a:pt x="1265" y="1053"/>
                  </a:lnTo>
                  <a:lnTo>
                    <a:pt x="1266" y="1083"/>
                  </a:lnTo>
                  <a:lnTo>
                    <a:pt x="1266" y="1109"/>
                  </a:lnTo>
                  <a:lnTo>
                    <a:pt x="1266" y="1132"/>
                  </a:lnTo>
                  <a:lnTo>
                    <a:pt x="1266" y="1152"/>
                  </a:lnTo>
                  <a:lnTo>
                    <a:pt x="1266" y="1171"/>
                  </a:lnTo>
                  <a:lnTo>
                    <a:pt x="1266" y="1187"/>
                  </a:lnTo>
                  <a:lnTo>
                    <a:pt x="1266" y="1201"/>
                  </a:lnTo>
                  <a:lnTo>
                    <a:pt x="1266" y="1213"/>
                  </a:lnTo>
                  <a:lnTo>
                    <a:pt x="1267" y="1225"/>
                  </a:lnTo>
                  <a:lnTo>
                    <a:pt x="1267" y="1235"/>
                  </a:lnTo>
                  <a:lnTo>
                    <a:pt x="1267" y="1246"/>
                  </a:lnTo>
                  <a:lnTo>
                    <a:pt x="1267" y="1254"/>
                  </a:lnTo>
                  <a:lnTo>
                    <a:pt x="1267" y="1268"/>
                  </a:lnTo>
                  <a:lnTo>
                    <a:pt x="1267" y="1284"/>
                  </a:lnTo>
                  <a:lnTo>
                    <a:pt x="1267" y="1302"/>
                  </a:lnTo>
                  <a:lnTo>
                    <a:pt x="1267" y="1322"/>
                  </a:lnTo>
                  <a:lnTo>
                    <a:pt x="1267" y="1346"/>
                  </a:lnTo>
                  <a:lnTo>
                    <a:pt x="1267" y="1375"/>
                  </a:lnTo>
                  <a:lnTo>
                    <a:pt x="1267" y="1376"/>
                  </a:lnTo>
                  <a:lnTo>
                    <a:pt x="1267" y="2247"/>
                  </a:lnTo>
                  <a:lnTo>
                    <a:pt x="1267" y="2247"/>
                  </a:lnTo>
                  <a:lnTo>
                    <a:pt x="1267" y="2515"/>
                  </a:lnTo>
                  <a:lnTo>
                    <a:pt x="1265" y="2543"/>
                  </a:lnTo>
                  <a:lnTo>
                    <a:pt x="1258" y="2571"/>
                  </a:lnTo>
                  <a:lnTo>
                    <a:pt x="1246" y="2595"/>
                  </a:lnTo>
                  <a:lnTo>
                    <a:pt x="1230" y="2617"/>
                  </a:lnTo>
                  <a:lnTo>
                    <a:pt x="1212" y="2636"/>
                  </a:lnTo>
                  <a:lnTo>
                    <a:pt x="1190" y="2652"/>
                  </a:lnTo>
                  <a:lnTo>
                    <a:pt x="1164" y="2663"/>
                  </a:lnTo>
                  <a:lnTo>
                    <a:pt x="1138" y="2671"/>
                  </a:lnTo>
                  <a:lnTo>
                    <a:pt x="1109" y="2673"/>
                  </a:lnTo>
                  <a:lnTo>
                    <a:pt x="1081" y="2671"/>
                  </a:lnTo>
                  <a:lnTo>
                    <a:pt x="1055" y="2663"/>
                  </a:lnTo>
                  <a:lnTo>
                    <a:pt x="1030" y="2652"/>
                  </a:lnTo>
                  <a:lnTo>
                    <a:pt x="1008" y="2636"/>
                  </a:lnTo>
                  <a:lnTo>
                    <a:pt x="989" y="2617"/>
                  </a:lnTo>
                  <a:lnTo>
                    <a:pt x="974" y="2595"/>
                  </a:lnTo>
                  <a:lnTo>
                    <a:pt x="962" y="2571"/>
                  </a:lnTo>
                  <a:lnTo>
                    <a:pt x="955" y="2543"/>
                  </a:lnTo>
                  <a:lnTo>
                    <a:pt x="953" y="2515"/>
                  </a:lnTo>
                  <a:lnTo>
                    <a:pt x="953" y="1291"/>
                  </a:lnTo>
                  <a:lnTo>
                    <a:pt x="950" y="1278"/>
                  </a:lnTo>
                  <a:lnTo>
                    <a:pt x="943" y="1267"/>
                  </a:lnTo>
                  <a:lnTo>
                    <a:pt x="932" y="1260"/>
                  </a:lnTo>
                  <a:lnTo>
                    <a:pt x="919" y="1257"/>
                  </a:lnTo>
                  <a:lnTo>
                    <a:pt x="907" y="1259"/>
                  </a:lnTo>
                  <a:lnTo>
                    <a:pt x="896" y="1265"/>
                  </a:lnTo>
                  <a:lnTo>
                    <a:pt x="889" y="1274"/>
                  </a:lnTo>
                  <a:lnTo>
                    <a:pt x="885" y="1284"/>
                  </a:lnTo>
                  <a:lnTo>
                    <a:pt x="885" y="2508"/>
                  </a:lnTo>
                  <a:lnTo>
                    <a:pt x="883" y="2528"/>
                  </a:lnTo>
                  <a:lnTo>
                    <a:pt x="878" y="2559"/>
                  </a:lnTo>
                  <a:lnTo>
                    <a:pt x="868" y="2586"/>
                  </a:lnTo>
                  <a:lnTo>
                    <a:pt x="853" y="2610"/>
                  </a:lnTo>
                  <a:lnTo>
                    <a:pt x="833" y="2631"/>
                  </a:lnTo>
                  <a:lnTo>
                    <a:pt x="811" y="2649"/>
                  </a:lnTo>
                  <a:lnTo>
                    <a:pt x="785" y="2662"/>
                  </a:lnTo>
                  <a:lnTo>
                    <a:pt x="757" y="2670"/>
                  </a:lnTo>
                  <a:lnTo>
                    <a:pt x="727" y="2673"/>
                  </a:lnTo>
                  <a:lnTo>
                    <a:pt x="699" y="2671"/>
                  </a:lnTo>
                  <a:lnTo>
                    <a:pt x="672" y="2663"/>
                  </a:lnTo>
                  <a:lnTo>
                    <a:pt x="648" y="2652"/>
                  </a:lnTo>
                  <a:lnTo>
                    <a:pt x="625" y="2636"/>
                  </a:lnTo>
                  <a:lnTo>
                    <a:pt x="606" y="2617"/>
                  </a:lnTo>
                  <a:lnTo>
                    <a:pt x="591" y="2595"/>
                  </a:lnTo>
                  <a:lnTo>
                    <a:pt x="579" y="2571"/>
                  </a:lnTo>
                  <a:lnTo>
                    <a:pt x="572" y="2543"/>
                  </a:lnTo>
                  <a:lnTo>
                    <a:pt x="569" y="2515"/>
                  </a:lnTo>
                  <a:lnTo>
                    <a:pt x="569" y="314"/>
                  </a:lnTo>
                  <a:lnTo>
                    <a:pt x="567" y="306"/>
                  </a:lnTo>
                  <a:lnTo>
                    <a:pt x="562" y="298"/>
                  </a:lnTo>
                  <a:lnTo>
                    <a:pt x="556" y="293"/>
                  </a:lnTo>
                  <a:lnTo>
                    <a:pt x="547" y="290"/>
                  </a:lnTo>
                  <a:lnTo>
                    <a:pt x="538" y="291"/>
                  </a:lnTo>
                  <a:lnTo>
                    <a:pt x="530" y="294"/>
                  </a:lnTo>
                  <a:lnTo>
                    <a:pt x="524" y="301"/>
                  </a:lnTo>
                  <a:lnTo>
                    <a:pt x="520" y="309"/>
                  </a:lnTo>
                  <a:lnTo>
                    <a:pt x="516" y="328"/>
                  </a:lnTo>
                  <a:lnTo>
                    <a:pt x="512" y="352"/>
                  </a:lnTo>
                  <a:lnTo>
                    <a:pt x="507" y="379"/>
                  </a:lnTo>
                  <a:lnTo>
                    <a:pt x="502" y="408"/>
                  </a:lnTo>
                  <a:lnTo>
                    <a:pt x="497" y="438"/>
                  </a:lnTo>
                  <a:lnTo>
                    <a:pt x="492" y="471"/>
                  </a:lnTo>
                  <a:lnTo>
                    <a:pt x="487" y="503"/>
                  </a:lnTo>
                  <a:lnTo>
                    <a:pt x="482" y="536"/>
                  </a:lnTo>
                  <a:lnTo>
                    <a:pt x="477" y="568"/>
                  </a:lnTo>
                  <a:lnTo>
                    <a:pt x="472" y="598"/>
                  </a:lnTo>
                  <a:lnTo>
                    <a:pt x="468" y="628"/>
                  </a:lnTo>
                  <a:lnTo>
                    <a:pt x="464" y="654"/>
                  </a:lnTo>
                  <a:lnTo>
                    <a:pt x="461" y="677"/>
                  </a:lnTo>
                  <a:lnTo>
                    <a:pt x="458" y="695"/>
                  </a:lnTo>
                  <a:lnTo>
                    <a:pt x="456" y="710"/>
                  </a:lnTo>
                  <a:lnTo>
                    <a:pt x="455" y="719"/>
                  </a:lnTo>
                  <a:lnTo>
                    <a:pt x="455" y="722"/>
                  </a:lnTo>
                  <a:lnTo>
                    <a:pt x="449" y="743"/>
                  </a:lnTo>
                  <a:lnTo>
                    <a:pt x="440" y="764"/>
                  </a:lnTo>
                  <a:lnTo>
                    <a:pt x="428" y="782"/>
                  </a:lnTo>
                  <a:lnTo>
                    <a:pt x="124" y="1160"/>
                  </a:lnTo>
                  <a:lnTo>
                    <a:pt x="107" y="1178"/>
                  </a:lnTo>
                  <a:lnTo>
                    <a:pt x="88" y="1192"/>
                  </a:lnTo>
                  <a:lnTo>
                    <a:pt x="67" y="1202"/>
                  </a:lnTo>
                  <a:lnTo>
                    <a:pt x="45" y="1208"/>
                  </a:lnTo>
                  <a:lnTo>
                    <a:pt x="61" y="1178"/>
                  </a:lnTo>
                  <a:lnTo>
                    <a:pt x="72" y="1145"/>
                  </a:lnTo>
                  <a:lnTo>
                    <a:pt x="80" y="1113"/>
                  </a:lnTo>
                  <a:lnTo>
                    <a:pt x="83" y="1080"/>
                  </a:lnTo>
                  <a:lnTo>
                    <a:pt x="81" y="1047"/>
                  </a:lnTo>
                  <a:lnTo>
                    <a:pt x="73" y="1015"/>
                  </a:lnTo>
                  <a:lnTo>
                    <a:pt x="62" y="983"/>
                  </a:lnTo>
                  <a:lnTo>
                    <a:pt x="47" y="953"/>
                  </a:lnTo>
                  <a:lnTo>
                    <a:pt x="27" y="925"/>
                  </a:lnTo>
                  <a:lnTo>
                    <a:pt x="3" y="900"/>
                  </a:lnTo>
                  <a:lnTo>
                    <a:pt x="0" y="897"/>
                  </a:lnTo>
                  <a:lnTo>
                    <a:pt x="202" y="646"/>
                  </a:lnTo>
                  <a:lnTo>
                    <a:pt x="259" y="296"/>
                  </a:lnTo>
                  <a:lnTo>
                    <a:pt x="263" y="256"/>
                  </a:lnTo>
                  <a:lnTo>
                    <a:pt x="273" y="217"/>
                  </a:lnTo>
                  <a:lnTo>
                    <a:pt x="287" y="181"/>
                  </a:lnTo>
                  <a:lnTo>
                    <a:pt x="305" y="147"/>
                  </a:lnTo>
                  <a:lnTo>
                    <a:pt x="328" y="115"/>
                  </a:lnTo>
                  <a:lnTo>
                    <a:pt x="355" y="87"/>
                  </a:lnTo>
                  <a:lnTo>
                    <a:pt x="384" y="62"/>
                  </a:lnTo>
                  <a:lnTo>
                    <a:pt x="416" y="40"/>
                  </a:lnTo>
                  <a:lnTo>
                    <a:pt x="451" y="23"/>
                  </a:lnTo>
                  <a:lnTo>
                    <a:pt x="488" y="10"/>
                  </a:lnTo>
                  <a:lnTo>
                    <a:pt x="527" y="2"/>
                  </a:lnTo>
                  <a:lnTo>
                    <a:pt x="568" y="0"/>
                  </a:lnTo>
                  <a:lnTo>
                    <a:pt x="708" y="0"/>
                  </a:lnTo>
                  <a:lnTo>
                    <a:pt x="709" y="2"/>
                  </a:lnTo>
                  <a:lnTo>
                    <a:pt x="711" y="10"/>
                  </a:lnTo>
                  <a:lnTo>
                    <a:pt x="716" y="22"/>
                  </a:lnTo>
                  <a:lnTo>
                    <a:pt x="721" y="38"/>
                  </a:lnTo>
                  <a:lnTo>
                    <a:pt x="728" y="57"/>
                  </a:lnTo>
                  <a:lnTo>
                    <a:pt x="736" y="80"/>
                  </a:lnTo>
                  <a:lnTo>
                    <a:pt x="745" y="105"/>
                  </a:lnTo>
                  <a:lnTo>
                    <a:pt x="755" y="131"/>
                  </a:lnTo>
                  <a:lnTo>
                    <a:pt x="765" y="159"/>
                  </a:lnTo>
                  <a:lnTo>
                    <a:pt x="775" y="188"/>
                  </a:lnTo>
                  <a:lnTo>
                    <a:pt x="786" y="217"/>
                  </a:lnTo>
                  <a:lnTo>
                    <a:pt x="796" y="246"/>
                  </a:lnTo>
                  <a:lnTo>
                    <a:pt x="807" y="275"/>
                  </a:lnTo>
                  <a:lnTo>
                    <a:pt x="816" y="303"/>
                  </a:lnTo>
                  <a:lnTo>
                    <a:pt x="826" y="329"/>
                  </a:lnTo>
                  <a:lnTo>
                    <a:pt x="835" y="354"/>
                  </a:lnTo>
                  <a:lnTo>
                    <a:pt x="842" y="375"/>
                  </a:lnTo>
                  <a:lnTo>
                    <a:pt x="849" y="393"/>
                  </a:lnTo>
                  <a:lnTo>
                    <a:pt x="854" y="408"/>
                  </a:lnTo>
                  <a:lnTo>
                    <a:pt x="858" y="419"/>
                  </a:lnTo>
                  <a:lnTo>
                    <a:pt x="861" y="425"/>
                  </a:lnTo>
                  <a:lnTo>
                    <a:pt x="827" y="244"/>
                  </a:lnTo>
                  <a:lnTo>
                    <a:pt x="826" y="231"/>
                  </a:lnTo>
                  <a:lnTo>
                    <a:pt x="828" y="219"/>
                  </a:lnTo>
                  <a:lnTo>
                    <a:pt x="833" y="207"/>
                  </a:lnTo>
                  <a:lnTo>
                    <a:pt x="885" y="112"/>
                  </a:lnTo>
                  <a:lnTo>
                    <a:pt x="839" y="28"/>
                  </a:lnTo>
                  <a:lnTo>
                    <a:pt x="836" y="18"/>
                  </a:lnTo>
                  <a:lnTo>
                    <a:pt x="839" y="9"/>
                  </a:lnTo>
                  <a:lnTo>
                    <a:pt x="846" y="2"/>
                  </a:lnTo>
                  <a:lnTo>
                    <a:pt x="8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2" name="Shape 12752"/>
            <p:cNvSpPr/>
            <p:nvPr/>
          </p:nvSpPr>
          <p:spPr>
            <a:xfrm>
              <a:off x="7145338" y="5254625"/>
              <a:ext cx="47625" cy="47625"/>
            </a:xfrm>
            <a:custGeom>
              <a:avLst/>
              <a:gdLst/>
              <a:ahLst/>
              <a:cxnLst/>
              <a:rect l="0" t="0" r="0" b="0"/>
              <a:pathLst>
                <a:path w="541" h="543" extrusionOk="0">
                  <a:moveTo>
                    <a:pt x="271" y="0"/>
                  </a:moveTo>
                  <a:lnTo>
                    <a:pt x="311" y="3"/>
                  </a:lnTo>
                  <a:lnTo>
                    <a:pt x="349" y="12"/>
                  </a:lnTo>
                  <a:lnTo>
                    <a:pt x="385" y="26"/>
                  </a:lnTo>
                  <a:lnTo>
                    <a:pt x="418" y="44"/>
                  </a:lnTo>
                  <a:lnTo>
                    <a:pt x="448" y="67"/>
                  </a:lnTo>
                  <a:lnTo>
                    <a:pt x="475" y="93"/>
                  </a:lnTo>
                  <a:lnTo>
                    <a:pt x="498" y="123"/>
                  </a:lnTo>
                  <a:lnTo>
                    <a:pt x="516" y="158"/>
                  </a:lnTo>
                  <a:lnTo>
                    <a:pt x="530" y="194"/>
                  </a:lnTo>
                  <a:lnTo>
                    <a:pt x="538" y="232"/>
                  </a:lnTo>
                  <a:lnTo>
                    <a:pt x="541" y="272"/>
                  </a:lnTo>
                  <a:lnTo>
                    <a:pt x="538" y="311"/>
                  </a:lnTo>
                  <a:lnTo>
                    <a:pt x="530" y="350"/>
                  </a:lnTo>
                  <a:lnTo>
                    <a:pt x="516" y="385"/>
                  </a:lnTo>
                  <a:lnTo>
                    <a:pt x="498" y="420"/>
                  </a:lnTo>
                  <a:lnTo>
                    <a:pt x="475" y="450"/>
                  </a:lnTo>
                  <a:lnTo>
                    <a:pt x="448" y="476"/>
                  </a:lnTo>
                  <a:lnTo>
                    <a:pt x="418" y="499"/>
                  </a:lnTo>
                  <a:lnTo>
                    <a:pt x="385" y="518"/>
                  </a:lnTo>
                  <a:lnTo>
                    <a:pt x="349" y="531"/>
                  </a:lnTo>
                  <a:lnTo>
                    <a:pt x="311" y="540"/>
                  </a:lnTo>
                  <a:lnTo>
                    <a:pt x="271" y="543"/>
                  </a:lnTo>
                  <a:lnTo>
                    <a:pt x="230" y="540"/>
                  </a:lnTo>
                  <a:lnTo>
                    <a:pt x="192" y="531"/>
                  </a:lnTo>
                  <a:lnTo>
                    <a:pt x="156" y="518"/>
                  </a:lnTo>
                  <a:lnTo>
                    <a:pt x="123" y="499"/>
                  </a:lnTo>
                  <a:lnTo>
                    <a:pt x="93" y="476"/>
                  </a:lnTo>
                  <a:lnTo>
                    <a:pt x="66" y="450"/>
                  </a:lnTo>
                  <a:lnTo>
                    <a:pt x="43" y="420"/>
                  </a:lnTo>
                  <a:lnTo>
                    <a:pt x="25" y="385"/>
                  </a:lnTo>
                  <a:lnTo>
                    <a:pt x="11" y="350"/>
                  </a:lnTo>
                  <a:lnTo>
                    <a:pt x="3" y="311"/>
                  </a:lnTo>
                  <a:lnTo>
                    <a:pt x="0" y="272"/>
                  </a:lnTo>
                  <a:lnTo>
                    <a:pt x="3" y="232"/>
                  </a:lnTo>
                  <a:lnTo>
                    <a:pt x="11" y="194"/>
                  </a:lnTo>
                  <a:lnTo>
                    <a:pt x="25" y="158"/>
                  </a:lnTo>
                  <a:lnTo>
                    <a:pt x="43" y="123"/>
                  </a:lnTo>
                  <a:lnTo>
                    <a:pt x="66" y="93"/>
                  </a:lnTo>
                  <a:lnTo>
                    <a:pt x="93" y="67"/>
                  </a:lnTo>
                  <a:lnTo>
                    <a:pt x="123" y="44"/>
                  </a:lnTo>
                  <a:lnTo>
                    <a:pt x="156" y="26"/>
                  </a:lnTo>
                  <a:lnTo>
                    <a:pt x="192" y="12"/>
                  </a:lnTo>
                  <a:lnTo>
                    <a:pt x="230"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3" name="Shape 12753"/>
            <p:cNvSpPr/>
            <p:nvPr/>
          </p:nvSpPr>
          <p:spPr>
            <a:xfrm>
              <a:off x="7107238" y="5310188"/>
              <a:ext cx="149225" cy="234950"/>
            </a:xfrm>
            <a:custGeom>
              <a:avLst/>
              <a:gdLst/>
              <a:ahLst/>
              <a:cxnLst/>
              <a:rect l="0" t="0" r="0" b="0"/>
              <a:pathLst>
                <a:path w="1689" h="2673" extrusionOk="0">
                  <a:moveTo>
                    <a:pt x="342" y="0"/>
                  </a:moveTo>
                  <a:lnTo>
                    <a:pt x="1045" y="0"/>
                  </a:lnTo>
                  <a:lnTo>
                    <a:pt x="1086" y="3"/>
                  </a:lnTo>
                  <a:lnTo>
                    <a:pt x="1126" y="11"/>
                  </a:lnTo>
                  <a:lnTo>
                    <a:pt x="1164" y="24"/>
                  </a:lnTo>
                  <a:lnTo>
                    <a:pt x="1200" y="42"/>
                  </a:lnTo>
                  <a:lnTo>
                    <a:pt x="1233" y="65"/>
                  </a:lnTo>
                  <a:lnTo>
                    <a:pt x="1263" y="91"/>
                  </a:lnTo>
                  <a:lnTo>
                    <a:pt x="1289" y="120"/>
                  </a:lnTo>
                  <a:lnTo>
                    <a:pt x="1311" y="153"/>
                  </a:lnTo>
                  <a:lnTo>
                    <a:pt x="1329" y="188"/>
                  </a:lnTo>
                  <a:lnTo>
                    <a:pt x="1343" y="226"/>
                  </a:lnTo>
                  <a:lnTo>
                    <a:pt x="1351" y="266"/>
                  </a:lnTo>
                  <a:lnTo>
                    <a:pt x="1354" y="308"/>
                  </a:lnTo>
                  <a:lnTo>
                    <a:pt x="1355" y="360"/>
                  </a:lnTo>
                  <a:lnTo>
                    <a:pt x="1355" y="405"/>
                  </a:lnTo>
                  <a:lnTo>
                    <a:pt x="1355" y="443"/>
                  </a:lnTo>
                  <a:lnTo>
                    <a:pt x="1355" y="476"/>
                  </a:lnTo>
                  <a:lnTo>
                    <a:pt x="1355" y="504"/>
                  </a:lnTo>
                  <a:lnTo>
                    <a:pt x="1355" y="528"/>
                  </a:lnTo>
                  <a:lnTo>
                    <a:pt x="1355" y="547"/>
                  </a:lnTo>
                  <a:lnTo>
                    <a:pt x="1356" y="564"/>
                  </a:lnTo>
                  <a:lnTo>
                    <a:pt x="1356" y="577"/>
                  </a:lnTo>
                  <a:lnTo>
                    <a:pt x="1356" y="589"/>
                  </a:lnTo>
                  <a:lnTo>
                    <a:pt x="1356" y="599"/>
                  </a:lnTo>
                  <a:lnTo>
                    <a:pt x="1356" y="608"/>
                  </a:lnTo>
                  <a:lnTo>
                    <a:pt x="1356" y="618"/>
                  </a:lnTo>
                  <a:lnTo>
                    <a:pt x="1356" y="627"/>
                  </a:lnTo>
                  <a:lnTo>
                    <a:pt x="1356" y="637"/>
                  </a:lnTo>
                  <a:lnTo>
                    <a:pt x="1356" y="648"/>
                  </a:lnTo>
                  <a:lnTo>
                    <a:pt x="1356" y="661"/>
                  </a:lnTo>
                  <a:lnTo>
                    <a:pt x="1356" y="676"/>
                  </a:lnTo>
                  <a:lnTo>
                    <a:pt x="1356" y="695"/>
                  </a:lnTo>
                  <a:lnTo>
                    <a:pt x="1356" y="717"/>
                  </a:lnTo>
                  <a:lnTo>
                    <a:pt x="1646" y="983"/>
                  </a:lnTo>
                  <a:lnTo>
                    <a:pt x="1664" y="1002"/>
                  </a:lnTo>
                  <a:lnTo>
                    <a:pt x="1677" y="1024"/>
                  </a:lnTo>
                  <a:lnTo>
                    <a:pt x="1685" y="1048"/>
                  </a:lnTo>
                  <a:lnTo>
                    <a:pt x="1689" y="1073"/>
                  </a:lnTo>
                  <a:lnTo>
                    <a:pt x="1687" y="1098"/>
                  </a:lnTo>
                  <a:lnTo>
                    <a:pt x="1681" y="1122"/>
                  </a:lnTo>
                  <a:lnTo>
                    <a:pt x="1670" y="1146"/>
                  </a:lnTo>
                  <a:lnTo>
                    <a:pt x="1654" y="1168"/>
                  </a:lnTo>
                  <a:lnTo>
                    <a:pt x="1635" y="1185"/>
                  </a:lnTo>
                  <a:lnTo>
                    <a:pt x="1613" y="1198"/>
                  </a:lnTo>
                  <a:lnTo>
                    <a:pt x="1589" y="1206"/>
                  </a:lnTo>
                  <a:lnTo>
                    <a:pt x="1564" y="1210"/>
                  </a:lnTo>
                  <a:lnTo>
                    <a:pt x="1539" y="1209"/>
                  </a:lnTo>
                  <a:lnTo>
                    <a:pt x="1514" y="1203"/>
                  </a:lnTo>
                  <a:lnTo>
                    <a:pt x="1490" y="1192"/>
                  </a:lnTo>
                  <a:lnTo>
                    <a:pt x="1469" y="1176"/>
                  </a:lnTo>
                  <a:lnTo>
                    <a:pt x="1137" y="871"/>
                  </a:lnTo>
                  <a:lnTo>
                    <a:pt x="1123" y="855"/>
                  </a:lnTo>
                  <a:lnTo>
                    <a:pt x="1111" y="837"/>
                  </a:lnTo>
                  <a:lnTo>
                    <a:pt x="1102" y="818"/>
                  </a:lnTo>
                  <a:lnTo>
                    <a:pt x="1097" y="797"/>
                  </a:lnTo>
                  <a:lnTo>
                    <a:pt x="1095" y="775"/>
                  </a:lnTo>
                  <a:lnTo>
                    <a:pt x="1095" y="763"/>
                  </a:lnTo>
                  <a:lnTo>
                    <a:pt x="1095" y="744"/>
                  </a:lnTo>
                  <a:lnTo>
                    <a:pt x="1095" y="719"/>
                  </a:lnTo>
                  <a:lnTo>
                    <a:pt x="1094" y="690"/>
                  </a:lnTo>
                  <a:lnTo>
                    <a:pt x="1094" y="656"/>
                  </a:lnTo>
                  <a:lnTo>
                    <a:pt x="1094" y="620"/>
                  </a:lnTo>
                  <a:lnTo>
                    <a:pt x="1094" y="581"/>
                  </a:lnTo>
                  <a:lnTo>
                    <a:pt x="1094" y="542"/>
                  </a:lnTo>
                  <a:lnTo>
                    <a:pt x="1094" y="503"/>
                  </a:lnTo>
                  <a:lnTo>
                    <a:pt x="1093" y="465"/>
                  </a:lnTo>
                  <a:lnTo>
                    <a:pt x="1093" y="429"/>
                  </a:lnTo>
                  <a:lnTo>
                    <a:pt x="1093" y="395"/>
                  </a:lnTo>
                  <a:lnTo>
                    <a:pt x="1093" y="366"/>
                  </a:lnTo>
                  <a:lnTo>
                    <a:pt x="1093" y="341"/>
                  </a:lnTo>
                  <a:lnTo>
                    <a:pt x="1093" y="321"/>
                  </a:lnTo>
                  <a:lnTo>
                    <a:pt x="1093" y="309"/>
                  </a:lnTo>
                  <a:lnTo>
                    <a:pt x="1093" y="309"/>
                  </a:lnTo>
                  <a:lnTo>
                    <a:pt x="1090" y="298"/>
                  </a:lnTo>
                  <a:lnTo>
                    <a:pt x="1085" y="290"/>
                  </a:lnTo>
                  <a:lnTo>
                    <a:pt x="1076" y="284"/>
                  </a:lnTo>
                  <a:lnTo>
                    <a:pt x="1065" y="282"/>
                  </a:lnTo>
                  <a:lnTo>
                    <a:pt x="1055" y="284"/>
                  </a:lnTo>
                  <a:lnTo>
                    <a:pt x="1046" y="290"/>
                  </a:lnTo>
                  <a:lnTo>
                    <a:pt x="1040" y="298"/>
                  </a:lnTo>
                  <a:lnTo>
                    <a:pt x="1038" y="309"/>
                  </a:lnTo>
                  <a:lnTo>
                    <a:pt x="1041" y="2516"/>
                  </a:lnTo>
                  <a:lnTo>
                    <a:pt x="1038" y="2545"/>
                  </a:lnTo>
                  <a:lnTo>
                    <a:pt x="1031" y="2571"/>
                  </a:lnTo>
                  <a:lnTo>
                    <a:pt x="1019" y="2596"/>
                  </a:lnTo>
                  <a:lnTo>
                    <a:pt x="1004" y="2617"/>
                  </a:lnTo>
                  <a:lnTo>
                    <a:pt x="985" y="2636"/>
                  </a:lnTo>
                  <a:lnTo>
                    <a:pt x="962" y="2652"/>
                  </a:lnTo>
                  <a:lnTo>
                    <a:pt x="938" y="2663"/>
                  </a:lnTo>
                  <a:lnTo>
                    <a:pt x="912" y="2671"/>
                  </a:lnTo>
                  <a:lnTo>
                    <a:pt x="883" y="2673"/>
                  </a:lnTo>
                  <a:lnTo>
                    <a:pt x="855" y="2671"/>
                  </a:lnTo>
                  <a:lnTo>
                    <a:pt x="829" y="2663"/>
                  </a:lnTo>
                  <a:lnTo>
                    <a:pt x="804" y="2652"/>
                  </a:lnTo>
                  <a:lnTo>
                    <a:pt x="783" y="2636"/>
                  </a:lnTo>
                  <a:lnTo>
                    <a:pt x="764" y="2617"/>
                  </a:lnTo>
                  <a:lnTo>
                    <a:pt x="748" y="2596"/>
                  </a:lnTo>
                  <a:lnTo>
                    <a:pt x="737" y="2571"/>
                  </a:lnTo>
                  <a:lnTo>
                    <a:pt x="729" y="2545"/>
                  </a:lnTo>
                  <a:lnTo>
                    <a:pt x="727" y="2516"/>
                  </a:lnTo>
                  <a:lnTo>
                    <a:pt x="727" y="2511"/>
                  </a:lnTo>
                  <a:lnTo>
                    <a:pt x="727" y="2500"/>
                  </a:lnTo>
                  <a:lnTo>
                    <a:pt x="727" y="2481"/>
                  </a:lnTo>
                  <a:lnTo>
                    <a:pt x="727" y="2457"/>
                  </a:lnTo>
                  <a:lnTo>
                    <a:pt x="727" y="2426"/>
                  </a:lnTo>
                  <a:lnTo>
                    <a:pt x="727" y="2390"/>
                  </a:lnTo>
                  <a:lnTo>
                    <a:pt x="727" y="2350"/>
                  </a:lnTo>
                  <a:lnTo>
                    <a:pt x="727" y="2305"/>
                  </a:lnTo>
                  <a:lnTo>
                    <a:pt x="727" y="2256"/>
                  </a:lnTo>
                  <a:lnTo>
                    <a:pt x="727" y="2204"/>
                  </a:lnTo>
                  <a:lnTo>
                    <a:pt x="727" y="2150"/>
                  </a:lnTo>
                  <a:lnTo>
                    <a:pt x="727" y="2093"/>
                  </a:lnTo>
                  <a:lnTo>
                    <a:pt x="727" y="2035"/>
                  </a:lnTo>
                  <a:lnTo>
                    <a:pt x="727" y="1974"/>
                  </a:lnTo>
                  <a:lnTo>
                    <a:pt x="727" y="1914"/>
                  </a:lnTo>
                  <a:lnTo>
                    <a:pt x="727" y="1854"/>
                  </a:lnTo>
                  <a:lnTo>
                    <a:pt x="727" y="1793"/>
                  </a:lnTo>
                  <a:lnTo>
                    <a:pt x="727" y="1734"/>
                  </a:lnTo>
                  <a:lnTo>
                    <a:pt x="727" y="1674"/>
                  </a:lnTo>
                  <a:lnTo>
                    <a:pt x="727" y="1618"/>
                  </a:lnTo>
                  <a:lnTo>
                    <a:pt x="727" y="1563"/>
                  </a:lnTo>
                  <a:lnTo>
                    <a:pt x="727" y="1512"/>
                  </a:lnTo>
                  <a:lnTo>
                    <a:pt x="727" y="1464"/>
                  </a:lnTo>
                  <a:lnTo>
                    <a:pt x="727" y="1418"/>
                  </a:lnTo>
                  <a:lnTo>
                    <a:pt x="727" y="1378"/>
                  </a:lnTo>
                  <a:lnTo>
                    <a:pt x="727" y="1342"/>
                  </a:lnTo>
                  <a:lnTo>
                    <a:pt x="727" y="1312"/>
                  </a:lnTo>
                  <a:lnTo>
                    <a:pt x="727" y="1288"/>
                  </a:lnTo>
                  <a:lnTo>
                    <a:pt x="725" y="1275"/>
                  </a:lnTo>
                  <a:lnTo>
                    <a:pt x="717" y="1264"/>
                  </a:lnTo>
                  <a:lnTo>
                    <a:pt x="706" y="1257"/>
                  </a:lnTo>
                  <a:lnTo>
                    <a:pt x="693" y="1254"/>
                  </a:lnTo>
                  <a:lnTo>
                    <a:pt x="693" y="1254"/>
                  </a:lnTo>
                  <a:lnTo>
                    <a:pt x="679" y="1257"/>
                  </a:lnTo>
                  <a:lnTo>
                    <a:pt x="668" y="1264"/>
                  </a:lnTo>
                  <a:lnTo>
                    <a:pt x="661" y="1275"/>
                  </a:lnTo>
                  <a:lnTo>
                    <a:pt x="658" y="1288"/>
                  </a:lnTo>
                  <a:lnTo>
                    <a:pt x="658" y="1312"/>
                  </a:lnTo>
                  <a:lnTo>
                    <a:pt x="658" y="1342"/>
                  </a:lnTo>
                  <a:lnTo>
                    <a:pt x="658" y="1378"/>
                  </a:lnTo>
                  <a:lnTo>
                    <a:pt x="658" y="1418"/>
                  </a:lnTo>
                  <a:lnTo>
                    <a:pt x="658" y="1464"/>
                  </a:lnTo>
                  <a:lnTo>
                    <a:pt x="658" y="1512"/>
                  </a:lnTo>
                  <a:lnTo>
                    <a:pt x="658" y="1564"/>
                  </a:lnTo>
                  <a:lnTo>
                    <a:pt x="658" y="1618"/>
                  </a:lnTo>
                  <a:lnTo>
                    <a:pt x="658" y="1674"/>
                  </a:lnTo>
                  <a:lnTo>
                    <a:pt x="658" y="1734"/>
                  </a:lnTo>
                  <a:lnTo>
                    <a:pt x="658" y="1793"/>
                  </a:lnTo>
                  <a:lnTo>
                    <a:pt x="658" y="1854"/>
                  </a:lnTo>
                  <a:lnTo>
                    <a:pt x="658" y="1914"/>
                  </a:lnTo>
                  <a:lnTo>
                    <a:pt x="658" y="1975"/>
                  </a:lnTo>
                  <a:lnTo>
                    <a:pt x="658" y="2035"/>
                  </a:lnTo>
                  <a:lnTo>
                    <a:pt x="658" y="2093"/>
                  </a:lnTo>
                  <a:lnTo>
                    <a:pt x="658" y="2150"/>
                  </a:lnTo>
                  <a:lnTo>
                    <a:pt x="658" y="2204"/>
                  </a:lnTo>
                  <a:lnTo>
                    <a:pt x="658" y="2256"/>
                  </a:lnTo>
                  <a:lnTo>
                    <a:pt x="658" y="2305"/>
                  </a:lnTo>
                  <a:lnTo>
                    <a:pt x="658" y="2350"/>
                  </a:lnTo>
                  <a:lnTo>
                    <a:pt x="658" y="2390"/>
                  </a:lnTo>
                  <a:lnTo>
                    <a:pt x="658" y="2426"/>
                  </a:lnTo>
                  <a:lnTo>
                    <a:pt x="658" y="2457"/>
                  </a:lnTo>
                  <a:lnTo>
                    <a:pt x="658" y="2481"/>
                  </a:lnTo>
                  <a:lnTo>
                    <a:pt x="658" y="2500"/>
                  </a:lnTo>
                  <a:lnTo>
                    <a:pt x="658" y="2511"/>
                  </a:lnTo>
                  <a:lnTo>
                    <a:pt x="658" y="2516"/>
                  </a:lnTo>
                  <a:lnTo>
                    <a:pt x="656" y="2545"/>
                  </a:lnTo>
                  <a:lnTo>
                    <a:pt x="649" y="2571"/>
                  </a:lnTo>
                  <a:lnTo>
                    <a:pt x="637" y="2596"/>
                  </a:lnTo>
                  <a:lnTo>
                    <a:pt x="622" y="2617"/>
                  </a:lnTo>
                  <a:lnTo>
                    <a:pt x="603" y="2636"/>
                  </a:lnTo>
                  <a:lnTo>
                    <a:pt x="581" y="2652"/>
                  </a:lnTo>
                  <a:lnTo>
                    <a:pt x="557" y="2663"/>
                  </a:lnTo>
                  <a:lnTo>
                    <a:pt x="530" y="2671"/>
                  </a:lnTo>
                  <a:lnTo>
                    <a:pt x="502" y="2673"/>
                  </a:lnTo>
                  <a:lnTo>
                    <a:pt x="474" y="2671"/>
                  </a:lnTo>
                  <a:lnTo>
                    <a:pt x="447" y="2663"/>
                  </a:lnTo>
                  <a:lnTo>
                    <a:pt x="423" y="2652"/>
                  </a:lnTo>
                  <a:lnTo>
                    <a:pt x="400" y="2636"/>
                  </a:lnTo>
                  <a:lnTo>
                    <a:pt x="381" y="2617"/>
                  </a:lnTo>
                  <a:lnTo>
                    <a:pt x="366" y="2596"/>
                  </a:lnTo>
                  <a:lnTo>
                    <a:pt x="354" y="2571"/>
                  </a:lnTo>
                  <a:lnTo>
                    <a:pt x="347" y="2545"/>
                  </a:lnTo>
                  <a:lnTo>
                    <a:pt x="345" y="2516"/>
                  </a:lnTo>
                  <a:lnTo>
                    <a:pt x="345" y="2219"/>
                  </a:lnTo>
                  <a:lnTo>
                    <a:pt x="367" y="2203"/>
                  </a:lnTo>
                  <a:lnTo>
                    <a:pt x="387" y="2183"/>
                  </a:lnTo>
                  <a:lnTo>
                    <a:pt x="403" y="2160"/>
                  </a:lnTo>
                  <a:lnTo>
                    <a:pt x="416" y="2134"/>
                  </a:lnTo>
                  <a:lnTo>
                    <a:pt x="423" y="2106"/>
                  </a:lnTo>
                  <a:lnTo>
                    <a:pt x="426" y="2076"/>
                  </a:lnTo>
                  <a:lnTo>
                    <a:pt x="426" y="1543"/>
                  </a:lnTo>
                  <a:lnTo>
                    <a:pt x="423" y="1513"/>
                  </a:lnTo>
                  <a:lnTo>
                    <a:pt x="416" y="1486"/>
                  </a:lnTo>
                  <a:lnTo>
                    <a:pt x="403" y="1460"/>
                  </a:lnTo>
                  <a:lnTo>
                    <a:pt x="387" y="1436"/>
                  </a:lnTo>
                  <a:lnTo>
                    <a:pt x="367" y="1416"/>
                  </a:lnTo>
                  <a:lnTo>
                    <a:pt x="345" y="1399"/>
                  </a:lnTo>
                  <a:lnTo>
                    <a:pt x="345" y="309"/>
                  </a:lnTo>
                  <a:lnTo>
                    <a:pt x="343" y="299"/>
                  </a:lnTo>
                  <a:lnTo>
                    <a:pt x="337" y="291"/>
                  </a:lnTo>
                  <a:lnTo>
                    <a:pt x="329" y="286"/>
                  </a:lnTo>
                  <a:lnTo>
                    <a:pt x="319" y="284"/>
                  </a:lnTo>
                  <a:lnTo>
                    <a:pt x="310" y="286"/>
                  </a:lnTo>
                  <a:lnTo>
                    <a:pt x="302" y="291"/>
                  </a:lnTo>
                  <a:lnTo>
                    <a:pt x="296" y="299"/>
                  </a:lnTo>
                  <a:lnTo>
                    <a:pt x="294" y="309"/>
                  </a:lnTo>
                  <a:lnTo>
                    <a:pt x="289" y="1271"/>
                  </a:lnTo>
                  <a:lnTo>
                    <a:pt x="286" y="1299"/>
                  </a:lnTo>
                  <a:lnTo>
                    <a:pt x="277" y="1325"/>
                  </a:lnTo>
                  <a:lnTo>
                    <a:pt x="263" y="1348"/>
                  </a:lnTo>
                  <a:lnTo>
                    <a:pt x="245" y="1368"/>
                  </a:lnTo>
                  <a:lnTo>
                    <a:pt x="223" y="1384"/>
                  </a:lnTo>
                  <a:lnTo>
                    <a:pt x="223" y="1489"/>
                  </a:lnTo>
                  <a:lnTo>
                    <a:pt x="257" y="1489"/>
                  </a:lnTo>
                  <a:lnTo>
                    <a:pt x="275" y="1492"/>
                  </a:lnTo>
                  <a:lnTo>
                    <a:pt x="289" y="1500"/>
                  </a:lnTo>
                  <a:lnTo>
                    <a:pt x="301" y="1511"/>
                  </a:lnTo>
                  <a:lnTo>
                    <a:pt x="309" y="1526"/>
                  </a:lnTo>
                  <a:lnTo>
                    <a:pt x="311" y="1543"/>
                  </a:lnTo>
                  <a:lnTo>
                    <a:pt x="311" y="2076"/>
                  </a:lnTo>
                  <a:lnTo>
                    <a:pt x="309" y="2093"/>
                  </a:lnTo>
                  <a:lnTo>
                    <a:pt x="301" y="2108"/>
                  </a:lnTo>
                  <a:lnTo>
                    <a:pt x="289" y="2120"/>
                  </a:lnTo>
                  <a:lnTo>
                    <a:pt x="275" y="2128"/>
                  </a:lnTo>
                  <a:lnTo>
                    <a:pt x="257" y="2130"/>
                  </a:lnTo>
                  <a:lnTo>
                    <a:pt x="54" y="2130"/>
                  </a:lnTo>
                  <a:lnTo>
                    <a:pt x="37" y="2128"/>
                  </a:lnTo>
                  <a:lnTo>
                    <a:pt x="22" y="2120"/>
                  </a:lnTo>
                  <a:lnTo>
                    <a:pt x="10" y="2108"/>
                  </a:lnTo>
                  <a:lnTo>
                    <a:pt x="3" y="2093"/>
                  </a:lnTo>
                  <a:lnTo>
                    <a:pt x="0" y="2076"/>
                  </a:lnTo>
                  <a:lnTo>
                    <a:pt x="0" y="1543"/>
                  </a:lnTo>
                  <a:lnTo>
                    <a:pt x="3" y="1526"/>
                  </a:lnTo>
                  <a:lnTo>
                    <a:pt x="10" y="1511"/>
                  </a:lnTo>
                  <a:lnTo>
                    <a:pt x="22" y="1500"/>
                  </a:lnTo>
                  <a:lnTo>
                    <a:pt x="37" y="1492"/>
                  </a:lnTo>
                  <a:lnTo>
                    <a:pt x="54" y="1489"/>
                  </a:lnTo>
                  <a:lnTo>
                    <a:pt x="88" y="1489"/>
                  </a:lnTo>
                  <a:lnTo>
                    <a:pt x="88" y="1380"/>
                  </a:lnTo>
                  <a:lnTo>
                    <a:pt x="68" y="1364"/>
                  </a:lnTo>
                  <a:lnTo>
                    <a:pt x="51" y="1344"/>
                  </a:lnTo>
                  <a:lnTo>
                    <a:pt x="38" y="1321"/>
                  </a:lnTo>
                  <a:lnTo>
                    <a:pt x="30" y="1296"/>
                  </a:lnTo>
                  <a:lnTo>
                    <a:pt x="28" y="1269"/>
                  </a:lnTo>
                  <a:lnTo>
                    <a:pt x="33" y="308"/>
                  </a:lnTo>
                  <a:lnTo>
                    <a:pt x="36" y="266"/>
                  </a:lnTo>
                  <a:lnTo>
                    <a:pt x="44" y="226"/>
                  </a:lnTo>
                  <a:lnTo>
                    <a:pt x="57" y="188"/>
                  </a:lnTo>
                  <a:lnTo>
                    <a:pt x="75" y="153"/>
                  </a:lnTo>
                  <a:lnTo>
                    <a:pt x="98" y="120"/>
                  </a:lnTo>
                  <a:lnTo>
                    <a:pt x="124" y="91"/>
                  </a:lnTo>
                  <a:lnTo>
                    <a:pt x="154" y="65"/>
                  </a:lnTo>
                  <a:lnTo>
                    <a:pt x="187" y="42"/>
                  </a:lnTo>
                  <a:lnTo>
                    <a:pt x="223" y="24"/>
                  </a:lnTo>
                  <a:lnTo>
                    <a:pt x="260" y="11"/>
                  </a:lnTo>
                  <a:lnTo>
                    <a:pt x="300" y="3"/>
                  </a:lnTo>
                  <a:lnTo>
                    <a:pt x="3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54" name="Shape 12754"/>
          <p:cNvGrpSpPr/>
          <p:nvPr/>
        </p:nvGrpSpPr>
        <p:grpSpPr>
          <a:xfrm>
            <a:off x="5918794" y="503040"/>
            <a:ext cx="219075" cy="165497"/>
            <a:chOff x="7851775" y="5324475"/>
            <a:chExt cx="292100" cy="220663"/>
          </a:xfrm>
        </p:grpSpPr>
        <p:sp>
          <p:nvSpPr>
            <p:cNvPr id="12755" name="Shape 12755"/>
            <p:cNvSpPr/>
            <p:nvPr/>
          </p:nvSpPr>
          <p:spPr>
            <a:xfrm>
              <a:off x="7878763" y="5324475"/>
              <a:ext cx="36513" cy="36513"/>
            </a:xfrm>
            <a:custGeom>
              <a:avLst/>
              <a:gdLst/>
              <a:ahLst/>
              <a:cxnLst/>
              <a:rect l="0" t="0" r="0" b="0"/>
              <a:pathLst>
                <a:path w="414" h="412" extrusionOk="0">
                  <a:moveTo>
                    <a:pt x="207" y="0"/>
                  </a:moveTo>
                  <a:lnTo>
                    <a:pt x="240" y="3"/>
                  </a:lnTo>
                  <a:lnTo>
                    <a:pt x="272" y="11"/>
                  </a:lnTo>
                  <a:lnTo>
                    <a:pt x="301" y="23"/>
                  </a:lnTo>
                  <a:lnTo>
                    <a:pt x="328" y="40"/>
                  </a:lnTo>
                  <a:lnTo>
                    <a:pt x="352" y="60"/>
                  </a:lnTo>
                  <a:lnTo>
                    <a:pt x="373" y="84"/>
                  </a:lnTo>
                  <a:lnTo>
                    <a:pt x="391" y="111"/>
                  </a:lnTo>
                  <a:lnTo>
                    <a:pt x="403" y="141"/>
                  </a:lnTo>
                  <a:lnTo>
                    <a:pt x="411" y="173"/>
                  </a:lnTo>
                  <a:lnTo>
                    <a:pt x="414" y="206"/>
                  </a:lnTo>
                  <a:lnTo>
                    <a:pt x="411" y="240"/>
                  </a:lnTo>
                  <a:lnTo>
                    <a:pt x="403" y="271"/>
                  </a:lnTo>
                  <a:lnTo>
                    <a:pt x="391" y="301"/>
                  </a:lnTo>
                  <a:lnTo>
                    <a:pt x="373" y="328"/>
                  </a:lnTo>
                  <a:lnTo>
                    <a:pt x="352" y="352"/>
                  </a:lnTo>
                  <a:lnTo>
                    <a:pt x="328" y="372"/>
                  </a:lnTo>
                  <a:lnTo>
                    <a:pt x="301" y="389"/>
                  </a:lnTo>
                  <a:lnTo>
                    <a:pt x="272" y="402"/>
                  </a:lnTo>
                  <a:lnTo>
                    <a:pt x="240" y="409"/>
                  </a:lnTo>
                  <a:lnTo>
                    <a:pt x="207" y="412"/>
                  </a:lnTo>
                  <a:lnTo>
                    <a:pt x="173" y="409"/>
                  </a:lnTo>
                  <a:lnTo>
                    <a:pt x="141" y="402"/>
                  </a:lnTo>
                  <a:lnTo>
                    <a:pt x="111" y="389"/>
                  </a:lnTo>
                  <a:lnTo>
                    <a:pt x="84" y="372"/>
                  </a:lnTo>
                  <a:lnTo>
                    <a:pt x="60" y="352"/>
                  </a:lnTo>
                  <a:lnTo>
                    <a:pt x="39" y="328"/>
                  </a:lnTo>
                  <a:lnTo>
                    <a:pt x="23" y="301"/>
                  </a:lnTo>
                  <a:lnTo>
                    <a:pt x="10" y="271"/>
                  </a:lnTo>
                  <a:lnTo>
                    <a:pt x="2" y="240"/>
                  </a:lnTo>
                  <a:lnTo>
                    <a:pt x="0" y="206"/>
                  </a:lnTo>
                  <a:lnTo>
                    <a:pt x="2" y="173"/>
                  </a:lnTo>
                  <a:lnTo>
                    <a:pt x="10" y="141"/>
                  </a:lnTo>
                  <a:lnTo>
                    <a:pt x="23" y="111"/>
                  </a:lnTo>
                  <a:lnTo>
                    <a:pt x="39" y="84"/>
                  </a:lnTo>
                  <a:lnTo>
                    <a:pt x="60" y="60"/>
                  </a:lnTo>
                  <a:lnTo>
                    <a:pt x="84" y="40"/>
                  </a:lnTo>
                  <a:lnTo>
                    <a:pt x="111" y="23"/>
                  </a:lnTo>
                  <a:lnTo>
                    <a:pt x="141" y="11"/>
                  </a:lnTo>
                  <a:lnTo>
                    <a:pt x="173" y="3"/>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6" name="Shape 12756"/>
            <p:cNvSpPr/>
            <p:nvPr/>
          </p:nvSpPr>
          <p:spPr>
            <a:xfrm>
              <a:off x="8080375" y="5324475"/>
              <a:ext cx="36513" cy="36513"/>
            </a:xfrm>
            <a:custGeom>
              <a:avLst/>
              <a:gdLst/>
              <a:ahLst/>
              <a:cxnLst/>
              <a:rect l="0" t="0" r="0" b="0"/>
              <a:pathLst>
                <a:path w="414" h="412" extrusionOk="0">
                  <a:moveTo>
                    <a:pt x="207" y="0"/>
                  </a:moveTo>
                  <a:lnTo>
                    <a:pt x="240" y="3"/>
                  </a:lnTo>
                  <a:lnTo>
                    <a:pt x="272" y="11"/>
                  </a:lnTo>
                  <a:lnTo>
                    <a:pt x="303" y="23"/>
                  </a:lnTo>
                  <a:lnTo>
                    <a:pt x="330" y="40"/>
                  </a:lnTo>
                  <a:lnTo>
                    <a:pt x="354" y="60"/>
                  </a:lnTo>
                  <a:lnTo>
                    <a:pt x="374" y="84"/>
                  </a:lnTo>
                  <a:lnTo>
                    <a:pt x="391" y="111"/>
                  </a:lnTo>
                  <a:lnTo>
                    <a:pt x="403" y="141"/>
                  </a:lnTo>
                  <a:lnTo>
                    <a:pt x="411" y="173"/>
                  </a:lnTo>
                  <a:lnTo>
                    <a:pt x="414" y="206"/>
                  </a:lnTo>
                  <a:lnTo>
                    <a:pt x="411" y="240"/>
                  </a:lnTo>
                  <a:lnTo>
                    <a:pt x="403" y="271"/>
                  </a:lnTo>
                  <a:lnTo>
                    <a:pt x="391" y="301"/>
                  </a:lnTo>
                  <a:lnTo>
                    <a:pt x="374" y="328"/>
                  </a:lnTo>
                  <a:lnTo>
                    <a:pt x="354" y="352"/>
                  </a:lnTo>
                  <a:lnTo>
                    <a:pt x="330" y="372"/>
                  </a:lnTo>
                  <a:lnTo>
                    <a:pt x="303" y="389"/>
                  </a:lnTo>
                  <a:lnTo>
                    <a:pt x="272" y="402"/>
                  </a:lnTo>
                  <a:lnTo>
                    <a:pt x="240" y="409"/>
                  </a:lnTo>
                  <a:lnTo>
                    <a:pt x="207" y="412"/>
                  </a:lnTo>
                  <a:lnTo>
                    <a:pt x="174" y="409"/>
                  </a:lnTo>
                  <a:lnTo>
                    <a:pt x="142" y="402"/>
                  </a:lnTo>
                  <a:lnTo>
                    <a:pt x="112" y="389"/>
                  </a:lnTo>
                  <a:lnTo>
                    <a:pt x="85" y="372"/>
                  </a:lnTo>
                  <a:lnTo>
                    <a:pt x="61" y="352"/>
                  </a:lnTo>
                  <a:lnTo>
                    <a:pt x="41" y="328"/>
                  </a:lnTo>
                  <a:lnTo>
                    <a:pt x="23" y="301"/>
                  </a:lnTo>
                  <a:lnTo>
                    <a:pt x="11" y="271"/>
                  </a:lnTo>
                  <a:lnTo>
                    <a:pt x="3" y="240"/>
                  </a:lnTo>
                  <a:lnTo>
                    <a:pt x="0" y="206"/>
                  </a:lnTo>
                  <a:lnTo>
                    <a:pt x="3" y="173"/>
                  </a:lnTo>
                  <a:lnTo>
                    <a:pt x="11" y="141"/>
                  </a:lnTo>
                  <a:lnTo>
                    <a:pt x="23" y="111"/>
                  </a:lnTo>
                  <a:lnTo>
                    <a:pt x="41" y="84"/>
                  </a:lnTo>
                  <a:lnTo>
                    <a:pt x="61" y="60"/>
                  </a:lnTo>
                  <a:lnTo>
                    <a:pt x="85" y="40"/>
                  </a:lnTo>
                  <a:lnTo>
                    <a:pt x="112" y="23"/>
                  </a:lnTo>
                  <a:lnTo>
                    <a:pt x="142" y="11"/>
                  </a:lnTo>
                  <a:lnTo>
                    <a:pt x="174" y="3"/>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7" name="Shape 12757"/>
            <p:cNvSpPr/>
            <p:nvPr/>
          </p:nvSpPr>
          <p:spPr>
            <a:xfrm>
              <a:off x="7851775" y="5357813"/>
              <a:ext cx="292100" cy="187325"/>
            </a:xfrm>
            <a:custGeom>
              <a:avLst/>
              <a:gdLst/>
              <a:ahLst/>
              <a:cxnLst/>
              <a:rect l="0" t="0" r="0" b="0"/>
              <a:pathLst>
                <a:path w="3312" h="2127" extrusionOk="0">
                  <a:moveTo>
                    <a:pt x="847" y="0"/>
                  </a:moveTo>
                  <a:lnTo>
                    <a:pt x="869" y="4"/>
                  </a:lnTo>
                  <a:lnTo>
                    <a:pt x="889" y="12"/>
                  </a:lnTo>
                  <a:lnTo>
                    <a:pt x="907" y="25"/>
                  </a:lnTo>
                  <a:lnTo>
                    <a:pt x="922" y="42"/>
                  </a:lnTo>
                  <a:lnTo>
                    <a:pt x="1134" y="340"/>
                  </a:lnTo>
                  <a:lnTo>
                    <a:pt x="1203" y="213"/>
                  </a:lnTo>
                  <a:lnTo>
                    <a:pt x="1221" y="185"/>
                  </a:lnTo>
                  <a:lnTo>
                    <a:pt x="1244" y="160"/>
                  </a:lnTo>
                  <a:lnTo>
                    <a:pt x="1269" y="140"/>
                  </a:lnTo>
                  <a:lnTo>
                    <a:pt x="1296" y="123"/>
                  </a:lnTo>
                  <a:lnTo>
                    <a:pt x="1326" y="111"/>
                  </a:lnTo>
                  <a:lnTo>
                    <a:pt x="1358" y="103"/>
                  </a:lnTo>
                  <a:lnTo>
                    <a:pt x="1391" y="101"/>
                  </a:lnTo>
                  <a:lnTo>
                    <a:pt x="1489" y="101"/>
                  </a:lnTo>
                  <a:lnTo>
                    <a:pt x="1612" y="423"/>
                  </a:lnTo>
                  <a:lnTo>
                    <a:pt x="1587" y="286"/>
                  </a:lnTo>
                  <a:lnTo>
                    <a:pt x="1586" y="271"/>
                  </a:lnTo>
                  <a:lnTo>
                    <a:pt x="1591" y="258"/>
                  </a:lnTo>
                  <a:lnTo>
                    <a:pt x="1631" y="185"/>
                  </a:lnTo>
                  <a:lnTo>
                    <a:pt x="1595" y="121"/>
                  </a:lnTo>
                  <a:lnTo>
                    <a:pt x="1594" y="117"/>
                  </a:lnTo>
                  <a:lnTo>
                    <a:pt x="1594" y="113"/>
                  </a:lnTo>
                  <a:lnTo>
                    <a:pt x="1594" y="110"/>
                  </a:lnTo>
                  <a:lnTo>
                    <a:pt x="1596" y="106"/>
                  </a:lnTo>
                  <a:lnTo>
                    <a:pt x="1597" y="104"/>
                  </a:lnTo>
                  <a:lnTo>
                    <a:pt x="1600" y="103"/>
                  </a:lnTo>
                  <a:lnTo>
                    <a:pt x="1602" y="102"/>
                  </a:lnTo>
                  <a:lnTo>
                    <a:pt x="1605" y="101"/>
                  </a:lnTo>
                  <a:lnTo>
                    <a:pt x="1608" y="101"/>
                  </a:lnTo>
                  <a:lnTo>
                    <a:pt x="1705" y="101"/>
                  </a:lnTo>
                  <a:lnTo>
                    <a:pt x="1708" y="101"/>
                  </a:lnTo>
                  <a:lnTo>
                    <a:pt x="1711" y="102"/>
                  </a:lnTo>
                  <a:lnTo>
                    <a:pt x="1714" y="103"/>
                  </a:lnTo>
                  <a:lnTo>
                    <a:pt x="1716" y="104"/>
                  </a:lnTo>
                  <a:lnTo>
                    <a:pt x="1718" y="106"/>
                  </a:lnTo>
                  <a:lnTo>
                    <a:pt x="1719" y="110"/>
                  </a:lnTo>
                  <a:lnTo>
                    <a:pt x="1720" y="113"/>
                  </a:lnTo>
                  <a:lnTo>
                    <a:pt x="1719" y="117"/>
                  </a:lnTo>
                  <a:lnTo>
                    <a:pt x="1718" y="121"/>
                  </a:lnTo>
                  <a:lnTo>
                    <a:pt x="1683" y="185"/>
                  </a:lnTo>
                  <a:lnTo>
                    <a:pt x="1723" y="258"/>
                  </a:lnTo>
                  <a:lnTo>
                    <a:pt x="1727" y="271"/>
                  </a:lnTo>
                  <a:lnTo>
                    <a:pt x="1727" y="286"/>
                  </a:lnTo>
                  <a:lnTo>
                    <a:pt x="1698" y="423"/>
                  </a:lnTo>
                  <a:lnTo>
                    <a:pt x="1822" y="101"/>
                  </a:lnTo>
                  <a:lnTo>
                    <a:pt x="1924" y="101"/>
                  </a:lnTo>
                  <a:lnTo>
                    <a:pt x="1945" y="103"/>
                  </a:lnTo>
                  <a:lnTo>
                    <a:pt x="1966" y="110"/>
                  </a:lnTo>
                  <a:lnTo>
                    <a:pt x="1984" y="121"/>
                  </a:lnTo>
                  <a:lnTo>
                    <a:pt x="2204" y="289"/>
                  </a:lnTo>
                  <a:lnTo>
                    <a:pt x="2452" y="78"/>
                  </a:lnTo>
                  <a:lnTo>
                    <a:pt x="2471" y="65"/>
                  </a:lnTo>
                  <a:lnTo>
                    <a:pt x="2492" y="57"/>
                  </a:lnTo>
                  <a:lnTo>
                    <a:pt x="2514" y="54"/>
                  </a:lnTo>
                  <a:lnTo>
                    <a:pt x="2535" y="56"/>
                  </a:lnTo>
                  <a:lnTo>
                    <a:pt x="2556" y="62"/>
                  </a:lnTo>
                  <a:lnTo>
                    <a:pt x="2576" y="73"/>
                  </a:lnTo>
                  <a:lnTo>
                    <a:pt x="2592" y="89"/>
                  </a:lnTo>
                  <a:lnTo>
                    <a:pt x="2597" y="95"/>
                  </a:lnTo>
                  <a:lnTo>
                    <a:pt x="2601" y="101"/>
                  </a:lnTo>
                  <a:lnTo>
                    <a:pt x="3072" y="101"/>
                  </a:lnTo>
                  <a:lnTo>
                    <a:pt x="3110" y="104"/>
                  </a:lnTo>
                  <a:lnTo>
                    <a:pt x="3146" y="113"/>
                  </a:lnTo>
                  <a:lnTo>
                    <a:pt x="3181" y="127"/>
                  </a:lnTo>
                  <a:lnTo>
                    <a:pt x="3211" y="146"/>
                  </a:lnTo>
                  <a:lnTo>
                    <a:pt x="3239" y="169"/>
                  </a:lnTo>
                  <a:lnTo>
                    <a:pt x="3262" y="197"/>
                  </a:lnTo>
                  <a:lnTo>
                    <a:pt x="3281" y="227"/>
                  </a:lnTo>
                  <a:lnTo>
                    <a:pt x="3296" y="261"/>
                  </a:lnTo>
                  <a:lnTo>
                    <a:pt x="3305" y="297"/>
                  </a:lnTo>
                  <a:lnTo>
                    <a:pt x="3308" y="335"/>
                  </a:lnTo>
                  <a:lnTo>
                    <a:pt x="3312" y="1066"/>
                  </a:lnTo>
                  <a:lnTo>
                    <a:pt x="3309" y="1089"/>
                  </a:lnTo>
                  <a:lnTo>
                    <a:pt x="3302" y="1110"/>
                  </a:lnTo>
                  <a:lnTo>
                    <a:pt x="3290" y="1128"/>
                  </a:lnTo>
                  <a:lnTo>
                    <a:pt x="3275" y="1144"/>
                  </a:lnTo>
                  <a:lnTo>
                    <a:pt x="3257" y="1156"/>
                  </a:lnTo>
                  <a:lnTo>
                    <a:pt x="3236" y="1163"/>
                  </a:lnTo>
                  <a:lnTo>
                    <a:pt x="3213" y="1166"/>
                  </a:lnTo>
                  <a:lnTo>
                    <a:pt x="3212" y="1166"/>
                  </a:lnTo>
                  <a:lnTo>
                    <a:pt x="3190" y="1163"/>
                  </a:lnTo>
                  <a:lnTo>
                    <a:pt x="3168" y="1156"/>
                  </a:lnTo>
                  <a:lnTo>
                    <a:pt x="3149" y="1144"/>
                  </a:lnTo>
                  <a:lnTo>
                    <a:pt x="3134" y="1129"/>
                  </a:lnTo>
                  <a:lnTo>
                    <a:pt x="3122" y="1111"/>
                  </a:lnTo>
                  <a:lnTo>
                    <a:pt x="3115" y="1090"/>
                  </a:lnTo>
                  <a:lnTo>
                    <a:pt x="3112" y="1067"/>
                  </a:lnTo>
                  <a:lnTo>
                    <a:pt x="3108" y="336"/>
                  </a:lnTo>
                  <a:lnTo>
                    <a:pt x="3106" y="325"/>
                  </a:lnTo>
                  <a:lnTo>
                    <a:pt x="3098" y="318"/>
                  </a:lnTo>
                  <a:lnTo>
                    <a:pt x="3088" y="315"/>
                  </a:lnTo>
                  <a:lnTo>
                    <a:pt x="3077" y="318"/>
                  </a:lnTo>
                  <a:lnTo>
                    <a:pt x="3070" y="325"/>
                  </a:lnTo>
                  <a:lnTo>
                    <a:pt x="3067" y="336"/>
                  </a:lnTo>
                  <a:lnTo>
                    <a:pt x="3067" y="401"/>
                  </a:lnTo>
                  <a:lnTo>
                    <a:pt x="3067" y="460"/>
                  </a:lnTo>
                  <a:lnTo>
                    <a:pt x="3067" y="515"/>
                  </a:lnTo>
                  <a:lnTo>
                    <a:pt x="3067" y="564"/>
                  </a:lnTo>
                  <a:lnTo>
                    <a:pt x="3067" y="609"/>
                  </a:lnTo>
                  <a:lnTo>
                    <a:pt x="3067" y="649"/>
                  </a:lnTo>
                  <a:lnTo>
                    <a:pt x="3067" y="685"/>
                  </a:lnTo>
                  <a:lnTo>
                    <a:pt x="3067" y="717"/>
                  </a:lnTo>
                  <a:lnTo>
                    <a:pt x="3067" y="746"/>
                  </a:lnTo>
                  <a:lnTo>
                    <a:pt x="3067" y="772"/>
                  </a:lnTo>
                  <a:lnTo>
                    <a:pt x="3067" y="796"/>
                  </a:lnTo>
                  <a:lnTo>
                    <a:pt x="3067" y="816"/>
                  </a:lnTo>
                  <a:lnTo>
                    <a:pt x="3067" y="835"/>
                  </a:lnTo>
                  <a:lnTo>
                    <a:pt x="3067" y="851"/>
                  </a:lnTo>
                  <a:lnTo>
                    <a:pt x="3067" y="866"/>
                  </a:lnTo>
                  <a:lnTo>
                    <a:pt x="3067" y="881"/>
                  </a:lnTo>
                  <a:lnTo>
                    <a:pt x="3068" y="894"/>
                  </a:lnTo>
                  <a:lnTo>
                    <a:pt x="3068" y="906"/>
                  </a:lnTo>
                  <a:lnTo>
                    <a:pt x="3068" y="918"/>
                  </a:lnTo>
                  <a:lnTo>
                    <a:pt x="3068" y="930"/>
                  </a:lnTo>
                  <a:lnTo>
                    <a:pt x="3068" y="942"/>
                  </a:lnTo>
                  <a:lnTo>
                    <a:pt x="3068" y="955"/>
                  </a:lnTo>
                  <a:lnTo>
                    <a:pt x="3068" y="968"/>
                  </a:lnTo>
                  <a:lnTo>
                    <a:pt x="3068" y="983"/>
                  </a:lnTo>
                  <a:lnTo>
                    <a:pt x="3068" y="999"/>
                  </a:lnTo>
                  <a:lnTo>
                    <a:pt x="3068" y="1017"/>
                  </a:lnTo>
                  <a:lnTo>
                    <a:pt x="3068" y="1038"/>
                  </a:lnTo>
                  <a:lnTo>
                    <a:pt x="3068" y="1060"/>
                  </a:lnTo>
                  <a:lnTo>
                    <a:pt x="3068" y="1086"/>
                  </a:lnTo>
                  <a:lnTo>
                    <a:pt x="3068" y="1114"/>
                  </a:lnTo>
                  <a:lnTo>
                    <a:pt x="3069" y="1146"/>
                  </a:lnTo>
                  <a:lnTo>
                    <a:pt x="3069" y="1182"/>
                  </a:lnTo>
                  <a:lnTo>
                    <a:pt x="3069" y="1221"/>
                  </a:lnTo>
                  <a:lnTo>
                    <a:pt x="3069" y="1265"/>
                  </a:lnTo>
                  <a:lnTo>
                    <a:pt x="3069" y="1314"/>
                  </a:lnTo>
                  <a:lnTo>
                    <a:pt x="3069" y="1367"/>
                  </a:lnTo>
                  <a:lnTo>
                    <a:pt x="3069" y="1426"/>
                  </a:lnTo>
                  <a:lnTo>
                    <a:pt x="3069" y="1490"/>
                  </a:lnTo>
                  <a:lnTo>
                    <a:pt x="3069" y="1560"/>
                  </a:lnTo>
                  <a:lnTo>
                    <a:pt x="3069" y="1636"/>
                  </a:lnTo>
                  <a:lnTo>
                    <a:pt x="3069" y="1718"/>
                  </a:lnTo>
                  <a:lnTo>
                    <a:pt x="3069" y="1808"/>
                  </a:lnTo>
                  <a:lnTo>
                    <a:pt x="3069" y="1904"/>
                  </a:lnTo>
                  <a:lnTo>
                    <a:pt x="3069" y="2008"/>
                  </a:lnTo>
                  <a:lnTo>
                    <a:pt x="3067" y="2032"/>
                  </a:lnTo>
                  <a:lnTo>
                    <a:pt x="3060" y="2054"/>
                  </a:lnTo>
                  <a:lnTo>
                    <a:pt x="3049" y="2074"/>
                  </a:lnTo>
                  <a:lnTo>
                    <a:pt x="3034" y="2092"/>
                  </a:lnTo>
                  <a:lnTo>
                    <a:pt x="3016" y="2107"/>
                  </a:lnTo>
                  <a:lnTo>
                    <a:pt x="2996" y="2118"/>
                  </a:lnTo>
                  <a:lnTo>
                    <a:pt x="2974" y="2125"/>
                  </a:lnTo>
                  <a:lnTo>
                    <a:pt x="2950" y="2127"/>
                  </a:lnTo>
                  <a:lnTo>
                    <a:pt x="2926" y="2125"/>
                  </a:lnTo>
                  <a:lnTo>
                    <a:pt x="2903" y="2118"/>
                  </a:lnTo>
                  <a:lnTo>
                    <a:pt x="2882" y="2107"/>
                  </a:lnTo>
                  <a:lnTo>
                    <a:pt x="2864" y="2092"/>
                  </a:lnTo>
                  <a:lnTo>
                    <a:pt x="2850" y="2074"/>
                  </a:lnTo>
                  <a:lnTo>
                    <a:pt x="2839" y="2054"/>
                  </a:lnTo>
                  <a:lnTo>
                    <a:pt x="2832" y="2032"/>
                  </a:lnTo>
                  <a:lnTo>
                    <a:pt x="2829" y="2008"/>
                  </a:lnTo>
                  <a:lnTo>
                    <a:pt x="2829" y="1080"/>
                  </a:lnTo>
                  <a:lnTo>
                    <a:pt x="2827" y="1070"/>
                  </a:lnTo>
                  <a:lnTo>
                    <a:pt x="2822" y="1062"/>
                  </a:lnTo>
                  <a:lnTo>
                    <a:pt x="2814" y="1056"/>
                  </a:lnTo>
                  <a:lnTo>
                    <a:pt x="2804" y="1054"/>
                  </a:lnTo>
                  <a:lnTo>
                    <a:pt x="2794" y="1056"/>
                  </a:lnTo>
                  <a:lnTo>
                    <a:pt x="2785" y="1062"/>
                  </a:lnTo>
                  <a:lnTo>
                    <a:pt x="2780" y="1070"/>
                  </a:lnTo>
                  <a:lnTo>
                    <a:pt x="2778" y="1080"/>
                  </a:lnTo>
                  <a:lnTo>
                    <a:pt x="2778" y="2008"/>
                  </a:lnTo>
                  <a:lnTo>
                    <a:pt x="2775" y="2032"/>
                  </a:lnTo>
                  <a:lnTo>
                    <a:pt x="2769" y="2054"/>
                  </a:lnTo>
                  <a:lnTo>
                    <a:pt x="2758" y="2074"/>
                  </a:lnTo>
                  <a:lnTo>
                    <a:pt x="2743" y="2092"/>
                  </a:lnTo>
                  <a:lnTo>
                    <a:pt x="2725" y="2107"/>
                  </a:lnTo>
                  <a:lnTo>
                    <a:pt x="2705" y="2118"/>
                  </a:lnTo>
                  <a:lnTo>
                    <a:pt x="2683" y="2125"/>
                  </a:lnTo>
                  <a:lnTo>
                    <a:pt x="2659" y="2127"/>
                  </a:lnTo>
                  <a:lnTo>
                    <a:pt x="2635" y="2125"/>
                  </a:lnTo>
                  <a:lnTo>
                    <a:pt x="2611" y="2118"/>
                  </a:lnTo>
                  <a:lnTo>
                    <a:pt x="2591" y="2107"/>
                  </a:lnTo>
                  <a:lnTo>
                    <a:pt x="2573" y="2092"/>
                  </a:lnTo>
                  <a:lnTo>
                    <a:pt x="2559" y="2074"/>
                  </a:lnTo>
                  <a:lnTo>
                    <a:pt x="2548" y="2054"/>
                  </a:lnTo>
                  <a:lnTo>
                    <a:pt x="2541" y="2032"/>
                  </a:lnTo>
                  <a:lnTo>
                    <a:pt x="2538" y="2008"/>
                  </a:lnTo>
                  <a:lnTo>
                    <a:pt x="2538" y="336"/>
                  </a:lnTo>
                  <a:lnTo>
                    <a:pt x="2536" y="326"/>
                  </a:lnTo>
                  <a:lnTo>
                    <a:pt x="2529" y="319"/>
                  </a:lnTo>
                  <a:lnTo>
                    <a:pt x="2519" y="317"/>
                  </a:lnTo>
                  <a:lnTo>
                    <a:pt x="2509" y="319"/>
                  </a:lnTo>
                  <a:lnTo>
                    <a:pt x="2503" y="326"/>
                  </a:lnTo>
                  <a:lnTo>
                    <a:pt x="2500" y="336"/>
                  </a:lnTo>
                  <a:lnTo>
                    <a:pt x="2496" y="1067"/>
                  </a:lnTo>
                  <a:lnTo>
                    <a:pt x="2494" y="1090"/>
                  </a:lnTo>
                  <a:lnTo>
                    <a:pt x="2486" y="1111"/>
                  </a:lnTo>
                  <a:lnTo>
                    <a:pt x="2474" y="1129"/>
                  </a:lnTo>
                  <a:lnTo>
                    <a:pt x="2459" y="1144"/>
                  </a:lnTo>
                  <a:lnTo>
                    <a:pt x="2440" y="1156"/>
                  </a:lnTo>
                  <a:lnTo>
                    <a:pt x="2420" y="1163"/>
                  </a:lnTo>
                  <a:lnTo>
                    <a:pt x="2397" y="1166"/>
                  </a:lnTo>
                  <a:lnTo>
                    <a:pt x="2396" y="1166"/>
                  </a:lnTo>
                  <a:lnTo>
                    <a:pt x="2374" y="1163"/>
                  </a:lnTo>
                  <a:lnTo>
                    <a:pt x="2353" y="1156"/>
                  </a:lnTo>
                  <a:lnTo>
                    <a:pt x="2333" y="1144"/>
                  </a:lnTo>
                  <a:lnTo>
                    <a:pt x="2318" y="1128"/>
                  </a:lnTo>
                  <a:lnTo>
                    <a:pt x="2306" y="1110"/>
                  </a:lnTo>
                  <a:lnTo>
                    <a:pt x="2299" y="1089"/>
                  </a:lnTo>
                  <a:lnTo>
                    <a:pt x="2296" y="1066"/>
                  </a:lnTo>
                  <a:lnTo>
                    <a:pt x="2299" y="469"/>
                  </a:lnTo>
                  <a:lnTo>
                    <a:pt x="2272" y="492"/>
                  </a:lnTo>
                  <a:lnTo>
                    <a:pt x="2258" y="502"/>
                  </a:lnTo>
                  <a:lnTo>
                    <a:pt x="2242" y="510"/>
                  </a:lnTo>
                  <a:lnTo>
                    <a:pt x="2225" y="514"/>
                  </a:lnTo>
                  <a:lnTo>
                    <a:pt x="2208" y="516"/>
                  </a:lnTo>
                  <a:lnTo>
                    <a:pt x="2187" y="513"/>
                  </a:lnTo>
                  <a:lnTo>
                    <a:pt x="2166" y="507"/>
                  </a:lnTo>
                  <a:lnTo>
                    <a:pt x="2148" y="495"/>
                  </a:lnTo>
                  <a:lnTo>
                    <a:pt x="1933" y="332"/>
                  </a:lnTo>
                  <a:lnTo>
                    <a:pt x="1930" y="330"/>
                  </a:lnTo>
                  <a:lnTo>
                    <a:pt x="1927" y="330"/>
                  </a:lnTo>
                  <a:lnTo>
                    <a:pt x="1923" y="331"/>
                  </a:lnTo>
                  <a:lnTo>
                    <a:pt x="1921" y="333"/>
                  </a:lnTo>
                  <a:lnTo>
                    <a:pt x="1919" y="336"/>
                  </a:lnTo>
                  <a:lnTo>
                    <a:pt x="1919" y="339"/>
                  </a:lnTo>
                  <a:lnTo>
                    <a:pt x="1919" y="385"/>
                  </a:lnTo>
                  <a:lnTo>
                    <a:pt x="1919" y="437"/>
                  </a:lnTo>
                  <a:lnTo>
                    <a:pt x="1919" y="495"/>
                  </a:lnTo>
                  <a:lnTo>
                    <a:pt x="1919" y="558"/>
                  </a:lnTo>
                  <a:lnTo>
                    <a:pt x="1919" y="626"/>
                  </a:lnTo>
                  <a:lnTo>
                    <a:pt x="1919" y="698"/>
                  </a:lnTo>
                  <a:lnTo>
                    <a:pt x="1919" y="774"/>
                  </a:lnTo>
                  <a:lnTo>
                    <a:pt x="1919" y="852"/>
                  </a:lnTo>
                  <a:lnTo>
                    <a:pt x="1919" y="934"/>
                  </a:lnTo>
                  <a:lnTo>
                    <a:pt x="1919" y="1016"/>
                  </a:lnTo>
                  <a:lnTo>
                    <a:pt x="1920" y="1099"/>
                  </a:lnTo>
                  <a:lnTo>
                    <a:pt x="1920" y="1183"/>
                  </a:lnTo>
                  <a:lnTo>
                    <a:pt x="1920" y="1267"/>
                  </a:lnTo>
                  <a:lnTo>
                    <a:pt x="1920" y="1350"/>
                  </a:lnTo>
                  <a:lnTo>
                    <a:pt x="1920" y="1432"/>
                  </a:lnTo>
                  <a:lnTo>
                    <a:pt x="1920" y="1511"/>
                  </a:lnTo>
                  <a:lnTo>
                    <a:pt x="1920" y="1588"/>
                  </a:lnTo>
                  <a:lnTo>
                    <a:pt x="1920" y="1663"/>
                  </a:lnTo>
                  <a:lnTo>
                    <a:pt x="1920" y="1733"/>
                  </a:lnTo>
                  <a:lnTo>
                    <a:pt x="1921" y="1799"/>
                  </a:lnTo>
                  <a:lnTo>
                    <a:pt x="1921" y="1860"/>
                  </a:lnTo>
                  <a:lnTo>
                    <a:pt x="1921" y="1916"/>
                  </a:lnTo>
                  <a:lnTo>
                    <a:pt x="1921" y="1965"/>
                  </a:lnTo>
                  <a:lnTo>
                    <a:pt x="1921" y="2008"/>
                  </a:lnTo>
                  <a:lnTo>
                    <a:pt x="1918" y="2032"/>
                  </a:lnTo>
                  <a:lnTo>
                    <a:pt x="1911" y="2054"/>
                  </a:lnTo>
                  <a:lnTo>
                    <a:pt x="1900" y="2074"/>
                  </a:lnTo>
                  <a:lnTo>
                    <a:pt x="1886" y="2092"/>
                  </a:lnTo>
                  <a:lnTo>
                    <a:pt x="1868" y="2107"/>
                  </a:lnTo>
                  <a:lnTo>
                    <a:pt x="1848" y="2118"/>
                  </a:lnTo>
                  <a:lnTo>
                    <a:pt x="1825" y="2125"/>
                  </a:lnTo>
                  <a:lnTo>
                    <a:pt x="1801" y="2127"/>
                  </a:lnTo>
                  <a:lnTo>
                    <a:pt x="1776" y="2125"/>
                  </a:lnTo>
                  <a:lnTo>
                    <a:pt x="1754" y="2118"/>
                  </a:lnTo>
                  <a:lnTo>
                    <a:pt x="1734" y="2107"/>
                  </a:lnTo>
                  <a:lnTo>
                    <a:pt x="1716" y="2092"/>
                  </a:lnTo>
                  <a:lnTo>
                    <a:pt x="1702" y="2074"/>
                  </a:lnTo>
                  <a:lnTo>
                    <a:pt x="1691" y="2054"/>
                  </a:lnTo>
                  <a:lnTo>
                    <a:pt x="1684" y="2032"/>
                  </a:lnTo>
                  <a:lnTo>
                    <a:pt x="1681" y="2008"/>
                  </a:lnTo>
                  <a:lnTo>
                    <a:pt x="1681" y="1080"/>
                  </a:lnTo>
                  <a:lnTo>
                    <a:pt x="1679" y="1070"/>
                  </a:lnTo>
                  <a:lnTo>
                    <a:pt x="1674" y="1062"/>
                  </a:lnTo>
                  <a:lnTo>
                    <a:pt x="1665" y="1056"/>
                  </a:lnTo>
                  <a:lnTo>
                    <a:pt x="1655" y="1054"/>
                  </a:lnTo>
                  <a:lnTo>
                    <a:pt x="1645" y="1056"/>
                  </a:lnTo>
                  <a:lnTo>
                    <a:pt x="1637" y="1062"/>
                  </a:lnTo>
                  <a:lnTo>
                    <a:pt x="1632" y="1070"/>
                  </a:lnTo>
                  <a:lnTo>
                    <a:pt x="1630" y="1080"/>
                  </a:lnTo>
                  <a:lnTo>
                    <a:pt x="1630" y="2008"/>
                  </a:lnTo>
                  <a:lnTo>
                    <a:pt x="1627" y="2032"/>
                  </a:lnTo>
                  <a:lnTo>
                    <a:pt x="1620" y="2054"/>
                  </a:lnTo>
                  <a:lnTo>
                    <a:pt x="1609" y="2074"/>
                  </a:lnTo>
                  <a:lnTo>
                    <a:pt x="1595" y="2092"/>
                  </a:lnTo>
                  <a:lnTo>
                    <a:pt x="1577" y="2107"/>
                  </a:lnTo>
                  <a:lnTo>
                    <a:pt x="1557" y="2118"/>
                  </a:lnTo>
                  <a:lnTo>
                    <a:pt x="1534" y="2125"/>
                  </a:lnTo>
                  <a:lnTo>
                    <a:pt x="1509" y="2127"/>
                  </a:lnTo>
                  <a:lnTo>
                    <a:pt x="1485" y="2125"/>
                  </a:lnTo>
                  <a:lnTo>
                    <a:pt x="1463" y="2118"/>
                  </a:lnTo>
                  <a:lnTo>
                    <a:pt x="1443" y="2107"/>
                  </a:lnTo>
                  <a:lnTo>
                    <a:pt x="1425" y="2092"/>
                  </a:lnTo>
                  <a:lnTo>
                    <a:pt x="1410" y="2074"/>
                  </a:lnTo>
                  <a:lnTo>
                    <a:pt x="1399" y="2054"/>
                  </a:lnTo>
                  <a:lnTo>
                    <a:pt x="1393" y="2032"/>
                  </a:lnTo>
                  <a:lnTo>
                    <a:pt x="1390" y="2008"/>
                  </a:lnTo>
                  <a:lnTo>
                    <a:pt x="1390" y="321"/>
                  </a:lnTo>
                  <a:lnTo>
                    <a:pt x="1390" y="318"/>
                  </a:lnTo>
                  <a:lnTo>
                    <a:pt x="1388" y="316"/>
                  </a:lnTo>
                  <a:lnTo>
                    <a:pt x="1386" y="314"/>
                  </a:lnTo>
                  <a:lnTo>
                    <a:pt x="1384" y="313"/>
                  </a:lnTo>
                  <a:lnTo>
                    <a:pt x="1381" y="312"/>
                  </a:lnTo>
                  <a:lnTo>
                    <a:pt x="1378" y="313"/>
                  </a:lnTo>
                  <a:lnTo>
                    <a:pt x="1376" y="315"/>
                  </a:lnTo>
                  <a:lnTo>
                    <a:pt x="1374" y="317"/>
                  </a:lnTo>
                  <a:lnTo>
                    <a:pt x="1369" y="325"/>
                  </a:lnTo>
                  <a:lnTo>
                    <a:pt x="1363" y="335"/>
                  </a:lnTo>
                  <a:lnTo>
                    <a:pt x="1356" y="348"/>
                  </a:lnTo>
                  <a:lnTo>
                    <a:pt x="1348" y="364"/>
                  </a:lnTo>
                  <a:lnTo>
                    <a:pt x="1338" y="383"/>
                  </a:lnTo>
                  <a:lnTo>
                    <a:pt x="1326" y="405"/>
                  </a:lnTo>
                  <a:lnTo>
                    <a:pt x="1312" y="431"/>
                  </a:lnTo>
                  <a:lnTo>
                    <a:pt x="1296" y="460"/>
                  </a:lnTo>
                  <a:lnTo>
                    <a:pt x="1278" y="494"/>
                  </a:lnTo>
                  <a:lnTo>
                    <a:pt x="1257" y="533"/>
                  </a:lnTo>
                  <a:lnTo>
                    <a:pt x="1233" y="576"/>
                  </a:lnTo>
                  <a:lnTo>
                    <a:pt x="1221" y="594"/>
                  </a:lnTo>
                  <a:lnTo>
                    <a:pt x="1206" y="608"/>
                  </a:lnTo>
                  <a:lnTo>
                    <a:pt x="1187" y="619"/>
                  </a:lnTo>
                  <a:lnTo>
                    <a:pt x="1167" y="626"/>
                  </a:lnTo>
                  <a:lnTo>
                    <a:pt x="1146" y="628"/>
                  </a:lnTo>
                  <a:lnTo>
                    <a:pt x="1127" y="626"/>
                  </a:lnTo>
                  <a:lnTo>
                    <a:pt x="1109" y="621"/>
                  </a:lnTo>
                  <a:lnTo>
                    <a:pt x="1092" y="613"/>
                  </a:lnTo>
                  <a:lnTo>
                    <a:pt x="1077" y="601"/>
                  </a:lnTo>
                  <a:lnTo>
                    <a:pt x="1065" y="586"/>
                  </a:lnTo>
                  <a:lnTo>
                    <a:pt x="1013" y="513"/>
                  </a:lnTo>
                  <a:lnTo>
                    <a:pt x="1015" y="1066"/>
                  </a:lnTo>
                  <a:lnTo>
                    <a:pt x="1013" y="1089"/>
                  </a:lnTo>
                  <a:lnTo>
                    <a:pt x="1005" y="1110"/>
                  </a:lnTo>
                  <a:lnTo>
                    <a:pt x="994" y="1128"/>
                  </a:lnTo>
                  <a:lnTo>
                    <a:pt x="979" y="1144"/>
                  </a:lnTo>
                  <a:lnTo>
                    <a:pt x="959" y="1156"/>
                  </a:lnTo>
                  <a:lnTo>
                    <a:pt x="938" y="1163"/>
                  </a:lnTo>
                  <a:lnTo>
                    <a:pt x="915" y="1166"/>
                  </a:lnTo>
                  <a:lnTo>
                    <a:pt x="915" y="1166"/>
                  </a:lnTo>
                  <a:lnTo>
                    <a:pt x="892" y="1163"/>
                  </a:lnTo>
                  <a:lnTo>
                    <a:pt x="871" y="1156"/>
                  </a:lnTo>
                  <a:lnTo>
                    <a:pt x="853" y="1144"/>
                  </a:lnTo>
                  <a:lnTo>
                    <a:pt x="838" y="1129"/>
                  </a:lnTo>
                  <a:lnTo>
                    <a:pt x="826" y="1111"/>
                  </a:lnTo>
                  <a:lnTo>
                    <a:pt x="818" y="1090"/>
                  </a:lnTo>
                  <a:lnTo>
                    <a:pt x="816" y="1067"/>
                  </a:lnTo>
                  <a:lnTo>
                    <a:pt x="812" y="336"/>
                  </a:lnTo>
                  <a:lnTo>
                    <a:pt x="809" y="325"/>
                  </a:lnTo>
                  <a:lnTo>
                    <a:pt x="802" y="318"/>
                  </a:lnTo>
                  <a:lnTo>
                    <a:pt x="791" y="315"/>
                  </a:lnTo>
                  <a:lnTo>
                    <a:pt x="781" y="318"/>
                  </a:lnTo>
                  <a:lnTo>
                    <a:pt x="773" y="325"/>
                  </a:lnTo>
                  <a:lnTo>
                    <a:pt x="770" y="336"/>
                  </a:lnTo>
                  <a:lnTo>
                    <a:pt x="770" y="426"/>
                  </a:lnTo>
                  <a:lnTo>
                    <a:pt x="770" y="510"/>
                  </a:lnTo>
                  <a:lnTo>
                    <a:pt x="770" y="587"/>
                  </a:lnTo>
                  <a:lnTo>
                    <a:pt x="770" y="659"/>
                  </a:lnTo>
                  <a:lnTo>
                    <a:pt x="771" y="725"/>
                  </a:lnTo>
                  <a:lnTo>
                    <a:pt x="771" y="787"/>
                  </a:lnTo>
                  <a:lnTo>
                    <a:pt x="771" y="845"/>
                  </a:lnTo>
                  <a:lnTo>
                    <a:pt x="771" y="901"/>
                  </a:lnTo>
                  <a:lnTo>
                    <a:pt x="771" y="952"/>
                  </a:lnTo>
                  <a:lnTo>
                    <a:pt x="771" y="1001"/>
                  </a:lnTo>
                  <a:lnTo>
                    <a:pt x="771" y="1049"/>
                  </a:lnTo>
                  <a:lnTo>
                    <a:pt x="771" y="1095"/>
                  </a:lnTo>
                  <a:lnTo>
                    <a:pt x="771" y="1140"/>
                  </a:lnTo>
                  <a:lnTo>
                    <a:pt x="771" y="1185"/>
                  </a:lnTo>
                  <a:lnTo>
                    <a:pt x="772" y="1231"/>
                  </a:lnTo>
                  <a:lnTo>
                    <a:pt x="772" y="1277"/>
                  </a:lnTo>
                  <a:lnTo>
                    <a:pt x="772" y="1325"/>
                  </a:lnTo>
                  <a:lnTo>
                    <a:pt x="772" y="1375"/>
                  </a:lnTo>
                  <a:lnTo>
                    <a:pt x="772" y="1428"/>
                  </a:lnTo>
                  <a:lnTo>
                    <a:pt x="772" y="1484"/>
                  </a:lnTo>
                  <a:lnTo>
                    <a:pt x="772" y="1543"/>
                  </a:lnTo>
                  <a:lnTo>
                    <a:pt x="772" y="1607"/>
                  </a:lnTo>
                  <a:lnTo>
                    <a:pt x="772" y="1675"/>
                  </a:lnTo>
                  <a:lnTo>
                    <a:pt x="772" y="1749"/>
                  </a:lnTo>
                  <a:lnTo>
                    <a:pt x="772" y="1829"/>
                  </a:lnTo>
                  <a:lnTo>
                    <a:pt x="772" y="1915"/>
                  </a:lnTo>
                  <a:lnTo>
                    <a:pt x="772" y="2008"/>
                  </a:lnTo>
                  <a:lnTo>
                    <a:pt x="770" y="2032"/>
                  </a:lnTo>
                  <a:lnTo>
                    <a:pt x="763" y="2054"/>
                  </a:lnTo>
                  <a:lnTo>
                    <a:pt x="752" y="2074"/>
                  </a:lnTo>
                  <a:lnTo>
                    <a:pt x="738" y="2092"/>
                  </a:lnTo>
                  <a:lnTo>
                    <a:pt x="720" y="2107"/>
                  </a:lnTo>
                  <a:lnTo>
                    <a:pt x="700" y="2118"/>
                  </a:lnTo>
                  <a:lnTo>
                    <a:pt x="676" y="2125"/>
                  </a:lnTo>
                  <a:lnTo>
                    <a:pt x="652" y="2127"/>
                  </a:lnTo>
                  <a:lnTo>
                    <a:pt x="628" y="2125"/>
                  </a:lnTo>
                  <a:lnTo>
                    <a:pt x="606" y="2118"/>
                  </a:lnTo>
                  <a:lnTo>
                    <a:pt x="586" y="2107"/>
                  </a:lnTo>
                  <a:lnTo>
                    <a:pt x="568" y="2092"/>
                  </a:lnTo>
                  <a:lnTo>
                    <a:pt x="553" y="2074"/>
                  </a:lnTo>
                  <a:lnTo>
                    <a:pt x="542" y="2054"/>
                  </a:lnTo>
                  <a:lnTo>
                    <a:pt x="535" y="2032"/>
                  </a:lnTo>
                  <a:lnTo>
                    <a:pt x="533" y="2008"/>
                  </a:lnTo>
                  <a:lnTo>
                    <a:pt x="533" y="1080"/>
                  </a:lnTo>
                  <a:lnTo>
                    <a:pt x="531" y="1070"/>
                  </a:lnTo>
                  <a:lnTo>
                    <a:pt x="525" y="1062"/>
                  </a:lnTo>
                  <a:lnTo>
                    <a:pt x="517" y="1056"/>
                  </a:lnTo>
                  <a:lnTo>
                    <a:pt x="507" y="1054"/>
                  </a:lnTo>
                  <a:lnTo>
                    <a:pt x="497" y="1056"/>
                  </a:lnTo>
                  <a:lnTo>
                    <a:pt x="489" y="1062"/>
                  </a:lnTo>
                  <a:lnTo>
                    <a:pt x="483" y="1070"/>
                  </a:lnTo>
                  <a:lnTo>
                    <a:pt x="481" y="1080"/>
                  </a:lnTo>
                  <a:lnTo>
                    <a:pt x="481" y="2008"/>
                  </a:lnTo>
                  <a:lnTo>
                    <a:pt x="479" y="2032"/>
                  </a:lnTo>
                  <a:lnTo>
                    <a:pt x="472" y="2054"/>
                  </a:lnTo>
                  <a:lnTo>
                    <a:pt x="461" y="2074"/>
                  </a:lnTo>
                  <a:lnTo>
                    <a:pt x="446" y="2092"/>
                  </a:lnTo>
                  <a:lnTo>
                    <a:pt x="429" y="2107"/>
                  </a:lnTo>
                  <a:lnTo>
                    <a:pt x="408" y="2118"/>
                  </a:lnTo>
                  <a:lnTo>
                    <a:pt x="385" y="2125"/>
                  </a:lnTo>
                  <a:lnTo>
                    <a:pt x="361" y="2127"/>
                  </a:lnTo>
                  <a:lnTo>
                    <a:pt x="337" y="2125"/>
                  </a:lnTo>
                  <a:lnTo>
                    <a:pt x="315" y="2118"/>
                  </a:lnTo>
                  <a:lnTo>
                    <a:pt x="294" y="2107"/>
                  </a:lnTo>
                  <a:lnTo>
                    <a:pt x="277" y="2092"/>
                  </a:lnTo>
                  <a:lnTo>
                    <a:pt x="262" y="2074"/>
                  </a:lnTo>
                  <a:lnTo>
                    <a:pt x="251" y="2054"/>
                  </a:lnTo>
                  <a:lnTo>
                    <a:pt x="244" y="2032"/>
                  </a:lnTo>
                  <a:lnTo>
                    <a:pt x="242" y="2008"/>
                  </a:lnTo>
                  <a:lnTo>
                    <a:pt x="242" y="336"/>
                  </a:lnTo>
                  <a:lnTo>
                    <a:pt x="239" y="326"/>
                  </a:lnTo>
                  <a:lnTo>
                    <a:pt x="232" y="319"/>
                  </a:lnTo>
                  <a:lnTo>
                    <a:pt x="223" y="317"/>
                  </a:lnTo>
                  <a:lnTo>
                    <a:pt x="213" y="319"/>
                  </a:lnTo>
                  <a:lnTo>
                    <a:pt x="206" y="326"/>
                  </a:lnTo>
                  <a:lnTo>
                    <a:pt x="203" y="336"/>
                  </a:lnTo>
                  <a:lnTo>
                    <a:pt x="200" y="1067"/>
                  </a:lnTo>
                  <a:lnTo>
                    <a:pt x="197" y="1090"/>
                  </a:lnTo>
                  <a:lnTo>
                    <a:pt x="190" y="1111"/>
                  </a:lnTo>
                  <a:lnTo>
                    <a:pt x="178" y="1129"/>
                  </a:lnTo>
                  <a:lnTo>
                    <a:pt x="162" y="1144"/>
                  </a:lnTo>
                  <a:lnTo>
                    <a:pt x="144" y="1156"/>
                  </a:lnTo>
                  <a:lnTo>
                    <a:pt x="122" y="1163"/>
                  </a:lnTo>
                  <a:lnTo>
                    <a:pt x="99" y="1166"/>
                  </a:lnTo>
                  <a:lnTo>
                    <a:pt x="99" y="1166"/>
                  </a:lnTo>
                  <a:lnTo>
                    <a:pt x="76" y="1163"/>
                  </a:lnTo>
                  <a:lnTo>
                    <a:pt x="55" y="1156"/>
                  </a:lnTo>
                  <a:lnTo>
                    <a:pt x="37" y="1144"/>
                  </a:lnTo>
                  <a:lnTo>
                    <a:pt x="22" y="1128"/>
                  </a:lnTo>
                  <a:lnTo>
                    <a:pt x="10" y="1110"/>
                  </a:lnTo>
                  <a:lnTo>
                    <a:pt x="3" y="1089"/>
                  </a:lnTo>
                  <a:lnTo>
                    <a:pt x="0" y="1066"/>
                  </a:lnTo>
                  <a:lnTo>
                    <a:pt x="0" y="1066"/>
                  </a:lnTo>
                  <a:lnTo>
                    <a:pt x="4" y="335"/>
                  </a:lnTo>
                  <a:lnTo>
                    <a:pt x="7" y="297"/>
                  </a:lnTo>
                  <a:lnTo>
                    <a:pt x="16" y="261"/>
                  </a:lnTo>
                  <a:lnTo>
                    <a:pt x="30" y="227"/>
                  </a:lnTo>
                  <a:lnTo>
                    <a:pt x="50" y="197"/>
                  </a:lnTo>
                  <a:lnTo>
                    <a:pt x="73" y="169"/>
                  </a:lnTo>
                  <a:lnTo>
                    <a:pt x="101" y="146"/>
                  </a:lnTo>
                  <a:lnTo>
                    <a:pt x="131" y="127"/>
                  </a:lnTo>
                  <a:lnTo>
                    <a:pt x="166" y="113"/>
                  </a:lnTo>
                  <a:lnTo>
                    <a:pt x="202" y="104"/>
                  </a:lnTo>
                  <a:lnTo>
                    <a:pt x="240" y="101"/>
                  </a:lnTo>
                  <a:lnTo>
                    <a:pt x="742" y="101"/>
                  </a:lnTo>
                  <a:lnTo>
                    <a:pt x="743" y="82"/>
                  </a:lnTo>
                  <a:lnTo>
                    <a:pt x="748" y="64"/>
                  </a:lnTo>
                  <a:lnTo>
                    <a:pt x="757" y="46"/>
                  </a:lnTo>
                  <a:lnTo>
                    <a:pt x="769" y="31"/>
                  </a:lnTo>
                  <a:lnTo>
                    <a:pt x="784" y="18"/>
                  </a:lnTo>
                  <a:lnTo>
                    <a:pt x="804" y="7"/>
                  </a:lnTo>
                  <a:lnTo>
                    <a:pt x="825" y="1"/>
                  </a:lnTo>
                  <a:lnTo>
                    <a:pt x="84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58" name="Shape 12758"/>
            <p:cNvSpPr/>
            <p:nvPr/>
          </p:nvSpPr>
          <p:spPr>
            <a:xfrm>
              <a:off x="7980363" y="5324475"/>
              <a:ext cx="36513" cy="36513"/>
            </a:xfrm>
            <a:custGeom>
              <a:avLst/>
              <a:gdLst/>
              <a:ahLst/>
              <a:cxnLst/>
              <a:rect l="0" t="0" r="0" b="0"/>
              <a:pathLst>
                <a:path w="414" h="412" extrusionOk="0">
                  <a:moveTo>
                    <a:pt x="207" y="0"/>
                  </a:moveTo>
                  <a:lnTo>
                    <a:pt x="240" y="3"/>
                  </a:lnTo>
                  <a:lnTo>
                    <a:pt x="272" y="11"/>
                  </a:lnTo>
                  <a:lnTo>
                    <a:pt x="301" y="23"/>
                  </a:lnTo>
                  <a:lnTo>
                    <a:pt x="328" y="40"/>
                  </a:lnTo>
                  <a:lnTo>
                    <a:pt x="353" y="60"/>
                  </a:lnTo>
                  <a:lnTo>
                    <a:pt x="374" y="84"/>
                  </a:lnTo>
                  <a:lnTo>
                    <a:pt x="391" y="111"/>
                  </a:lnTo>
                  <a:lnTo>
                    <a:pt x="403" y="141"/>
                  </a:lnTo>
                  <a:lnTo>
                    <a:pt x="411" y="173"/>
                  </a:lnTo>
                  <a:lnTo>
                    <a:pt x="414" y="206"/>
                  </a:lnTo>
                  <a:lnTo>
                    <a:pt x="411" y="240"/>
                  </a:lnTo>
                  <a:lnTo>
                    <a:pt x="403" y="271"/>
                  </a:lnTo>
                  <a:lnTo>
                    <a:pt x="391" y="301"/>
                  </a:lnTo>
                  <a:lnTo>
                    <a:pt x="374" y="328"/>
                  </a:lnTo>
                  <a:lnTo>
                    <a:pt x="353" y="352"/>
                  </a:lnTo>
                  <a:lnTo>
                    <a:pt x="328" y="372"/>
                  </a:lnTo>
                  <a:lnTo>
                    <a:pt x="301" y="389"/>
                  </a:lnTo>
                  <a:lnTo>
                    <a:pt x="272" y="402"/>
                  </a:lnTo>
                  <a:lnTo>
                    <a:pt x="240" y="409"/>
                  </a:lnTo>
                  <a:lnTo>
                    <a:pt x="207" y="412"/>
                  </a:lnTo>
                  <a:lnTo>
                    <a:pt x="173" y="409"/>
                  </a:lnTo>
                  <a:lnTo>
                    <a:pt x="142" y="402"/>
                  </a:lnTo>
                  <a:lnTo>
                    <a:pt x="112" y="389"/>
                  </a:lnTo>
                  <a:lnTo>
                    <a:pt x="85" y="372"/>
                  </a:lnTo>
                  <a:lnTo>
                    <a:pt x="60" y="352"/>
                  </a:lnTo>
                  <a:lnTo>
                    <a:pt x="40" y="328"/>
                  </a:lnTo>
                  <a:lnTo>
                    <a:pt x="23" y="301"/>
                  </a:lnTo>
                  <a:lnTo>
                    <a:pt x="10" y="271"/>
                  </a:lnTo>
                  <a:lnTo>
                    <a:pt x="2" y="240"/>
                  </a:lnTo>
                  <a:lnTo>
                    <a:pt x="0" y="206"/>
                  </a:lnTo>
                  <a:lnTo>
                    <a:pt x="2" y="173"/>
                  </a:lnTo>
                  <a:lnTo>
                    <a:pt x="10" y="141"/>
                  </a:lnTo>
                  <a:lnTo>
                    <a:pt x="23" y="111"/>
                  </a:lnTo>
                  <a:lnTo>
                    <a:pt x="40" y="84"/>
                  </a:lnTo>
                  <a:lnTo>
                    <a:pt x="60" y="60"/>
                  </a:lnTo>
                  <a:lnTo>
                    <a:pt x="85" y="40"/>
                  </a:lnTo>
                  <a:lnTo>
                    <a:pt x="112" y="23"/>
                  </a:lnTo>
                  <a:lnTo>
                    <a:pt x="142" y="11"/>
                  </a:lnTo>
                  <a:lnTo>
                    <a:pt x="173" y="3"/>
                  </a:lnTo>
                  <a:lnTo>
                    <a:pt x="20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59" name="Shape 12759"/>
          <p:cNvGrpSpPr/>
          <p:nvPr/>
        </p:nvGrpSpPr>
        <p:grpSpPr>
          <a:xfrm>
            <a:off x="6478229" y="469702"/>
            <a:ext cx="230982" cy="232172"/>
            <a:chOff x="8597900" y="5235575"/>
            <a:chExt cx="307976" cy="309563"/>
          </a:xfrm>
        </p:grpSpPr>
        <p:sp>
          <p:nvSpPr>
            <p:cNvPr id="12760" name="Shape 12760"/>
            <p:cNvSpPr/>
            <p:nvPr/>
          </p:nvSpPr>
          <p:spPr>
            <a:xfrm>
              <a:off x="8632825" y="5348288"/>
              <a:ext cx="234950" cy="84138"/>
            </a:xfrm>
            <a:custGeom>
              <a:avLst/>
              <a:gdLst/>
              <a:ahLst/>
              <a:cxnLst/>
              <a:rect l="0" t="0" r="0" b="0"/>
              <a:pathLst>
                <a:path w="2517" h="902" extrusionOk="0">
                  <a:moveTo>
                    <a:pt x="1261" y="0"/>
                  </a:moveTo>
                  <a:lnTo>
                    <a:pt x="1280" y="3"/>
                  </a:lnTo>
                  <a:lnTo>
                    <a:pt x="1295" y="11"/>
                  </a:lnTo>
                  <a:lnTo>
                    <a:pt x="1308" y="23"/>
                  </a:lnTo>
                  <a:lnTo>
                    <a:pt x="1315" y="38"/>
                  </a:lnTo>
                  <a:lnTo>
                    <a:pt x="1318" y="56"/>
                  </a:lnTo>
                  <a:lnTo>
                    <a:pt x="1318" y="407"/>
                  </a:lnTo>
                  <a:lnTo>
                    <a:pt x="2461" y="407"/>
                  </a:lnTo>
                  <a:lnTo>
                    <a:pt x="2479" y="410"/>
                  </a:lnTo>
                  <a:lnTo>
                    <a:pt x="2494" y="418"/>
                  </a:lnTo>
                  <a:lnTo>
                    <a:pt x="2506" y="430"/>
                  </a:lnTo>
                  <a:lnTo>
                    <a:pt x="2514" y="445"/>
                  </a:lnTo>
                  <a:lnTo>
                    <a:pt x="2517" y="463"/>
                  </a:lnTo>
                  <a:lnTo>
                    <a:pt x="2517" y="846"/>
                  </a:lnTo>
                  <a:lnTo>
                    <a:pt x="2514" y="864"/>
                  </a:lnTo>
                  <a:lnTo>
                    <a:pt x="2506" y="879"/>
                  </a:lnTo>
                  <a:lnTo>
                    <a:pt x="2494" y="891"/>
                  </a:lnTo>
                  <a:lnTo>
                    <a:pt x="2479" y="899"/>
                  </a:lnTo>
                  <a:lnTo>
                    <a:pt x="2461" y="902"/>
                  </a:lnTo>
                  <a:lnTo>
                    <a:pt x="2443" y="899"/>
                  </a:lnTo>
                  <a:lnTo>
                    <a:pt x="2428" y="891"/>
                  </a:lnTo>
                  <a:lnTo>
                    <a:pt x="2416" y="879"/>
                  </a:lnTo>
                  <a:lnTo>
                    <a:pt x="2408" y="864"/>
                  </a:lnTo>
                  <a:lnTo>
                    <a:pt x="2405" y="846"/>
                  </a:lnTo>
                  <a:lnTo>
                    <a:pt x="2405" y="521"/>
                  </a:lnTo>
                  <a:lnTo>
                    <a:pt x="1315" y="521"/>
                  </a:lnTo>
                  <a:lnTo>
                    <a:pt x="1315" y="846"/>
                  </a:lnTo>
                  <a:lnTo>
                    <a:pt x="1312" y="864"/>
                  </a:lnTo>
                  <a:lnTo>
                    <a:pt x="1304" y="879"/>
                  </a:lnTo>
                  <a:lnTo>
                    <a:pt x="1292" y="891"/>
                  </a:lnTo>
                  <a:lnTo>
                    <a:pt x="1277" y="899"/>
                  </a:lnTo>
                  <a:lnTo>
                    <a:pt x="1258" y="902"/>
                  </a:lnTo>
                  <a:lnTo>
                    <a:pt x="1240" y="899"/>
                  </a:lnTo>
                  <a:lnTo>
                    <a:pt x="1225" y="891"/>
                  </a:lnTo>
                  <a:lnTo>
                    <a:pt x="1213" y="879"/>
                  </a:lnTo>
                  <a:lnTo>
                    <a:pt x="1205" y="864"/>
                  </a:lnTo>
                  <a:lnTo>
                    <a:pt x="1202" y="846"/>
                  </a:lnTo>
                  <a:lnTo>
                    <a:pt x="1202" y="521"/>
                  </a:lnTo>
                  <a:lnTo>
                    <a:pt x="112" y="521"/>
                  </a:lnTo>
                  <a:lnTo>
                    <a:pt x="112" y="846"/>
                  </a:lnTo>
                  <a:lnTo>
                    <a:pt x="109" y="864"/>
                  </a:lnTo>
                  <a:lnTo>
                    <a:pt x="101" y="879"/>
                  </a:lnTo>
                  <a:lnTo>
                    <a:pt x="89" y="891"/>
                  </a:lnTo>
                  <a:lnTo>
                    <a:pt x="74" y="899"/>
                  </a:lnTo>
                  <a:lnTo>
                    <a:pt x="56" y="902"/>
                  </a:lnTo>
                  <a:lnTo>
                    <a:pt x="38" y="899"/>
                  </a:lnTo>
                  <a:lnTo>
                    <a:pt x="23" y="891"/>
                  </a:lnTo>
                  <a:lnTo>
                    <a:pt x="11" y="879"/>
                  </a:lnTo>
                  <a:lnTo>
                    <a:pt x="3" y="864"/>
                  </a:lnTo>
                  <a:lnTo>
                    <a:pt x="0" y="846"/>
                  </a:lnTo>
                  <a:lnTo>
                    <a:pt x="0" y="463"/>
                  </a:lnTo>
                  <a:lnTo>
                    <a:pt x="3" y="445"/>
                  </a:lnTo>
                  <a:lnTo>
                    <a:pt x="11" y="430"/>
                  </a:lnTo>
                  <a:lnTo>
                    <a:pt x="23" y="418"/>
                  </a:lnTo>
                  <a:lnTo>
                    <a:pt x="38" y="410"/>
                  </a:lnTo>
                  <a:lnTo>
                    <a:pt x="56" y="407"/>
                  </a:lnTo>
                  <a:lnTo>
                    <a:pt x="1206" y="407"/>
                  </a:lnTo>
                  <a:lnTo>
                    <a:pt x="1206" y="56"/>
                  </a:lnTo>
                  <a:lnTo>
                    <a:pt x="1208" y="38"/>
                  </a:lnTo>
                  <a:lnTo>
                    <a:pt x="1216" y="23"/>
                  </a:lnTo>
                  <a:lnTo>
                    <a:pt x="1228" y="11"/>
                  </a:lnTo>
                  <a:lnTo>
                    <a:pt x="1244" y="3"/>
                  </a:lnTo>
                  <a:lnTo>
                    <a:pt x="126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1" name="Shape 12761"/>
            <p:cNvSpPr/>
            <p:nvPr/>
          </p:nvSpPr>
          <p:spPr>
            <a:xfrm>
              <a:off x="8709025" y="5294313"/>
              <a:ext cx="84138" cy="39688"/>
            </a:xfrm>
            <a:custGeom>
              <a:avLst/>
              <a:gdLst/>
              <a:ahLst/>
              <a:cxnLst/>
              <a:rect l="0" t="0" r="0" b="0"/>
              <a:pathLst>
                <a:path w="902" h="421" extrusionOk="0">
                  <a:moveTo>
                    <a:pt x="292" y="0"/>
                  </a:moveTo>
                  <a:lnTo>
                    <a:pt x="377" y="272"/>
                  </a:lnTo>
                  <a:lnTo>
                    <a:pt x="389" y="308"/>
                  </a:lnTo>
                  <a:lnTo>
                    <a:pt x="427" y="199"/>
                  </a:lnTo>
                  <a:lnTo>
                    <a:pt x="412" y="176"/>
                  </a:lnTo>
                  <a:lnTo>
                    <a:pt x="401" y="156"/>
                  </a:lnTo>
                  <a:lnTo>
                    <a:pt x="394" y="138"/>
                  </a:lnTo>
                  <a:lnTo>
                    <a:pt x="391" y="123"/>
                  </a:lnTo>
                  <a:lnTo>
                    <a:pt x="391" y="111"/>
                  </a:lnTo>
                  <a:lnTo>
                    <a:pt x="393" y="101"/>
                  </a:lnTo>
                  <a:lnTo>
                    <a:pt x="397" y="92"/>
                  </a:lnTo>
                  <a:lnTo>
                    <a:pt x="403" y="85"/>
                  </a:lnTo>
                  <a:lnTo>
                    <a:pt x="410" y="80"/>
                  </a:lnTo>
                  <a:lnTo>
                    <a:pt x="417" y="76"/>
                  </a:lnTo>
                  <a:lnTo>
                    <a:pt x="425" y="74"/>
                  </a:lnTo>
                  <a:lnTo>
                    <a:pt x="433" y="72"/>
                  </a:lnTo>
                  <a:lnTo>
                    <a:pt x="440" y="71"/>
                  </a:lnTo>
                  <a:lnTo>
                    <a:pt x="446" y="70"/>
                  </a:lnTo>
                  <a:lnTo>
                    <a:pt x="450" y="70"/>
                  </a:lnTo>
                  <a:lnTo>
                    <a:pt x="454" y="70"/>
                  </a:lnTo>
                  <a:lnTo>
                    <a:pt x="460" y="71"/>
                  </a:lnTo>
                  <a:lnTo>
                    <a:pt x="468" y="72"/>
                  </a:lnTo>
                  <a:lnTo>
                    <a:pt x="476" y="74"/>
                  </a:lnTo>
                  <a:lnTo>
                    <a:pt x="484" y="76"/>
                  </a:lnTo>
                  <a:lnTo>
                    <a:pt x="491" y="80"/>
                  </a:lnTo>
                  <a:lnTo>
                    <a:pt x="498" y="85"/>
                  </a:lnTo>
                  <a:lnTo>
                    <a:pt x="504" y="92"/>
                  </a:lnTo>
                  <a:lnTo>
                    <a:pt x="508" y="101"/>
                  </a:lnTo>
                  <a:lnTo>
                    <a:pt x="511" y="111"/>
                  </a:lnTo>
                  <a:lnTo>
                    <a:pt x="510" y="123"/>
                  </a:lnTo>
                  <a:lnTo>
                    <a:pt x="507" y="138"/>
                  </a:lnTo>
                  <a:lnTo>
                    <a:pt x="500" y="156"/>
                  </a:lnTo>
                  <a:lnTo>
                    <a:pt x="489" y="176"/>
                  </a:lnTo>
                  <a:lnTo>
                    <a:pt x="474" y="199"/>
                  </a:lnTo>
                  <a:lnTo>
                    <a:pt x="512" y="308"/>
                  </a:lnTo>
                  <a:lnTo>
                    <a:pt x="524" y="272"/>
                  </a:lnTo>
                  <a:lnTo>
                    <a:pt x="609" y="0"/>
                  </a:lnTo>
                  <a:lnTo>
                    <a:pt x="611" y="1"/>
                  </a:lnTo>
                  <a:lnTo>
                    <a:pt x="616" y="5"/>
                  </a:lnTo>
                  <a:lnTo>
                    <a:pt x="626" y="10"/>
                  </a:lnTo>
                  <a:lnTo>
                    <a:pt x="639" y="18"/>
                  </a:lnTo>
                  <a:lnTo>
                    <a:pt x="655" y="27"/>
                  </a:lnTo>
                  <a:lnTo>
                    <a:pt x="675" y="37"/>
                  </a:lnTo>
                  <a:lnTo>
                    <a:pt x="698" y="49"/>
                  </a:lnTo>
                  <a:lnTo>
                    <a:pt x="724" y="61"/>
                  </a:lnTo>
                  <a:lnTo>
                    <a:pt x="753" y="74"/>
                  </a:lnTo>
                  <a:lnTo>
                    <a:pt x="785" y="86"/>
                  </a:lnTo>
                  <a:lnTo>
                    <a:pt x="813" y="99"/>
                  </a:lnTo>
                  <a:lnTo>
                    <a:pt x="836" y="113"/>
                  </a:lnTo>
                  <a:lnTo>
                    <a:pt x="854" y="130"/>
                  </a:lnTo>
                  <a:lnTo>
                    <a:pt x="869" y="150"/>
                  </a:lnTo>
                  <a:lnTo>
                    <a:pt x="880" y="174"/>
                  </a:lnTo>
                  <a:lnTo>
                    <a:pt x="888" y="199"/>
                  </a:lnTo>
                  <a:lnTo>
                    <a:pt x="894" y="228"/>
                  </a:lnTo>
                  <a:lnTo>
                    <a:pt x="897" y="260"/>
                  </a:lnTo>
                  <a:lnTo>
                    <a:pt x="899" y="295"/>
                  </a:lnTo>
                  <a:lnTo>
                    <a:pt x="901" y="333"/>
                  </a:lnTo>
                  <a:lnTo>
                    <a:pt x="901" y="376"/>
                  </a:lnTo>
                  <a:lnTo>
                    <a:pt x="902" y="421"/>
                  </a:lnTo>
                  <a:lnTo>
                    <a:pt x="0" y="421"/>
                  </a:lnTo>
                  <a:lnTo>
                    <a:pt x="0" y="376"/>
                  </a:lnTo>
                  <a:lnTo>
                    <a:pt x="1" y="333"/>
                  </a:lnTo>
                  <a:lnTo>
                    <a:pt x="2" y="295"/>
                  </a:lnTo>
                  <a:lnTo>
                    <a:pt x="4" y="261"/>
                  </a:lnTo>
                  <a:lnTo>
                    <a:pt x="8" y="228"/>
                  </a:lnTo>
                  <a:lnTo>
                    <a:pt x="13" y="200"/>
                  </a:lnTo>
                  <a:lnTo>
                    <a:pt x="21" y="174"/>
                  </a:lnTo>
                  <a:lnTo>
                    <a:pt x="33" y="151"/>
                  </a:lnTo>
                  <a:lnTo>
                    <a:pt x="47" y="131"/>
                  </a:lnTo>
                  <a:lnTo>
                    <a:pt x="65" y="113"/>
                  </a:lnTo>
                  <a:lnTo>
                    <a:pt x="88" y="99"/>
                  </a:lnTo>
                  <a:lnTo>
                    <a:pt x="116" y="86"/>
                  </a:lnTo>
                  <a:lnTo>
                    <a:pt x="148" y="74"/>
                  </a:lnTo>
                  <a:lnTo>
                    <a:pt x="177" y="61"/>
                  </a:lnTo>
                  <a:lnTo>
                    <a:pt x="203" y="49"/>
                  </a:lnTo>
                  <a:lnTo>
                    <a:pt x="226" y="37"/>
                  </a:lnTo>
                  <a:lnTo>
                    <a:pt x="246" y="27"/>
                  </a:lnTo>
                  <a:lnTo>
                    <a:pt x="262" y="18"/>
                  </a:lnTo>
                  <a:lnTo>
                    <a:pt x="275" y="10"/>
                  </a:lnTo>
                  <a:lnTo>
                    <a:pt x="285" y="5"/>
                  </a:lnTo>
                  <a:lnTo>
                    <a:pt x="291" y="1"/>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2" name="Shape 12762"/>
            <p:cNvSpPr/>
            <p:nvPr/>
          </p:nvSpPr>
          <p:spPr>
            <a:xfrm>
              <a:off x="8728075" y="5235575"/>
              <a:ext cx="44450" cy="60325"/>
            </a:xfrm>
            <a:custGeom>
              <a:avLst/>
              <a:gdLst/>
              <a:ahLst/>
              <a:cxnLst/>
              <a:rect l="0" t="0" r="0" b="0"/>
              <a:pathLst>
                <a:path w="475" h="638" extrusionOk="0">
                  <a:moveTo>
                    <a:pt x="252" y="0"/>
                  </a:moveTo>
                  <a:lnTo>
                    <a:pt x="278" y="3"/>
                  </a:lnTo>
                  <a:lnTo>
                    <a:pt x="301" y="9"/>
                  </a:lnTo>
                  <a:lnTo>
                    <a:pt x="321" y="16"/>
                  </a:lnTo>
                  <a:lnTo>
                    <a:pt x="338" y="25"/>
                  </a:lnTo>
                  <a:lnTo>
                    <a:pt x="357" y="37"/>
                  </a:lnTo>
                  <a:lnTo>
                    <a:pt x="371" y="49"/>
                  </a:lnTo>
                  <a:lnTo>
                    <a:pt x="382" y="61"/>
                  </a:lnTo>
                  <a:lnTo>
                    <a:pt x="389" y="70"/>
                  </a:lnTo>
                  <a:lnTo>
                    <a:pt x="393" y="76"/>
                  </a:lnTo>
                  <a:lnTo>
                    <a:pt x="394" y="78"/>
                  </a:lnTo>
                  <a:lnTo>
                    <a:pt x="395" y="78"/>
                  </a:lnTo>
                  <a:lnTo>
                    <a:pt x="398" y="79"/>
                  </a:lnTo>
                  <a:lnTo>
                    <a:pt x="403" y="80"/>
                  </a:lnTo>
                  <a:lnTo>
                    <a:pt x="408" y="82"/>
                  </a:lnTo>
                  <a:lnTo>
                    <a:pt x="415" y="85"/>
                  </a:lnTo>
                  <a:lnTo>
                    <a:pt x="422" y="90"/>
                  </a:lnTo>
                  <a:lnTo>
                    <a:pt x="429" y="97"/>
                  </a:lnTo>
                  <a:lnTo>
                    <a:pt x="437" y="105"/>
                  </a:lnTo>
                  <a:lnTo>
                    <a:pt x="444" y="116"/>
                  </a:lnTo>
                  <a:lnTo>
                    <a:pt x="450" y="129"/>
                  </a:lnTo>
                  <a:lnTo>
                    <a:pt x="455" y="144"/>
                  </a:lnTo>
                  <a:lnTo>
                    <a:pt x="459" y="164"/>
                  </a:lnTo>
                  <a:lnTo>
                    <a:pt x="461" y="186"/>
                  </a:lnTo>
                  <a:lnTo>
                    <a:pt x="462" y="211"/>
                  </a:lnTo>
                  <a:lnTo>
                    <a:pt x="460" y="241"/>
                  </a:lnTo>
                  <a:lnTo>
                    <a:pt x="456" y="275"/>
                  </a:lnTo>
                  <a:lnTo>
                    <a:pt x="452" y="289"/>
                  </a:lnTo>
                  <a:lnTo>
                    <a:pt x="448" y="304"/>
                  </a:lnTo>
                  <a:lnTo>
                    <a:pt x="454" y="304"/>
                  </a:lnTo>
                  <a:lnTo>
                    <a:pt x="460" y="305"/>
                  </a:lnTo>
                  <a:lnTo>
                    <a:pt x="465" y="308"/>
                  </a:lnTo>
                  <a:lnTo>
                    <a:pt x="470" y="314"/>
                  </a:lnTo>
                  <a:lnTo>
                    <a:pt x="473" y="321"/>
                  </a:lnTo>
                  <a:lnTo>
                    <a:pt x="475" y="332"/>
                  </a:lnTo>
                  <a:lnTo>
                    <a:pt x="475" y="346"/>
                  </a:lnTo>
                  <a:lnTo>
                    <a:pt x="472" y="365"/>
                  </a:lnTo>
                  <a:lnTo>
                    <a:pt x="467" y="387"/>
                  </a:lnTo>
                  <a:lnTo>
                    <a:pt x="459" y="410"/>
                  </a:lnTo>
                  <a:lnTo>
                    <a:pt x="452" y="428"/>
                  </a:lnTo>
                  <a:lnTo>
                    <a:pt x="445" y="441"/>
                  </a:lnTo>
                  <a:lnTo>
                    <a:pt x="439" y="449"/>
                  </a:lnTo>
                  <a:lnTo>
                    <a:pt x="433" y="454"/>
                  </a:lnTo>
                  <a:lnTo>
                    <a:pt x="427" y="456"/>
                  </a:lnTo>
                  <a:lnTo>
                    <a:pt x="422" y="481"/>
                  </a:lnTo>
                  <a:lnTo>
                    <a:pt x="413" y="506"/>
                  </a:lnTo>
                  <a:lnTo>
                    <a:pt x="400" y="531"/>
                  </a:lnTo>
                  <a:lnTo>
                    <a:pt x="384" y="556"/>
                  </a:lnTo>
                  <a:lnTo>
                    <a:pt x="365" y="579"/>
                  </a:lnTo>
                  <a:lnTo>
                    <a:pt x="342" y="599"/>
                  </a:lnTo>
                  <a:lnTo>
                    <a:pt x="317" y="616"/>
                  </a:lnTo>
                  <a:lnTo>
                    <a:pt x="289" y="629"/>
                  </a:lnTo>
                  <a:lnTo>
                    <a:pt x="263" y="636"/>
                  </a:lnTo>
                  <a:lnTo>
                    <a:pt x="237" y="638"/>
                  </a:lnTo>
                  <a:lnTo>
                    <a:pt x="211" y="636"/>
                  </a:lnTo>
                  <a:lnTo>
                    <a:pt x="186" y="629"/>
                  </a:lnTo>
                  <a:lnTo>
                    <a:pt x="157" y="616"/>
                  </a:lnTo>
                  <a:lnTo>
                    <a:pt x="132" y="599"/>
                  </a:lnTo>
                  <a:lnTo>
                    <a:pt x="109" y="579"/>
                  </a:lnTo>
                  <a:lnTo>
                    <a:pt x="90" y="556"/>
                  </a:lnTo>
                  <a:lnTo>
                    <a:pt x="74" y="531"/>
                  </a:lnTo>
                  <a:lnTo>
                    <a:pt x="62" y="506"/>
                  </a:lnTo>
                  <a:lnTo>
                    <a:pt x="53" y="481"/>
                  </a:lnTo>
                  <a:lnTo>
                    <a:pt x="47" y="456"/>
                  </a:lnTo>
                  <a:lnTo>
                    <a:pt x="42" y="454"/>
                  </a:lnTo>
                  <a:lnTo>
                    <a:pt x="36" y="449"/>
                  </a:lnTo>
                  <a:lnTo>
                    <a:pt x="29" y="441"/>
                  </a:lnTo>
                  <a:lnTo>
                    <a:pt x="23" y="428"/>
                  </a:lnTo>
                  <a:lnTo>
                    <a:pt x="15" y="410"/>
                  </a:lnTo>
                  <a:lnTo>
                    <a:pt x="8" y="386"/>
                  </a:lnTo>
                  <a:lnTo>
                    <a:pt x="3" y="364"/>
                  </a:lnTo>
                  <a:lnTo>
                    <a:pt x="0" y="345"/>
                  </a:lnTo>
                  <a:lnTo>
                    <a:pt x="0" y="331"/>
                  </a:lnTo>
                  <a:lnTo>
                    <a:pt x="2" y="321"/>
                  </a:lnTo>
                  <a:lnTo>
                    <a:pt x="5" y="313"/>
                  </a:lnTo>
                  <a:lnTo>
                    <a:pt x="10" y="308"/>
                  </a:lnTo>
                  <a:lnTo>
                    <a:pt x="15" y="305"/>
                  </a:lnTo>
                  <a:lnTo>
                    <a:pt x="21" y="304"/>
                  </a:lnTo>
                  <a:lnTo>
                    <a:pt x="28" y="304"/>
                  </a:lnTo>
                  <a:lnTo>
                    <a:pt x="19" y="274"/>
                  </a:lnTo>
                  <a:lnTo>
                    <a:pt x="15" y="240"/>
                  </a:lnTo>
                  <a:lnTo>
                    <a:pt x="14" y="208"/>
                  </a:lnTo>
                  <a:lnTo>
                    <a:pt x="19" y="177"/>
                  </a:lnTo>
                  <a:lnTo>
                    <a:pt x="28" y="148"/>
                  </a:lnTo>
                  <a:lnTo>
                    <a:pt x="41" y="122"/>
                  </a:lnTo>
                  <a:lnTo>
                    <a:pt x="57" y="99"/>
                  </a:lnTo>
                  <a:lnTo>
                    <a:pt x="75" y="79"/>
                  </a:lnTo>
                  <a:lnTo>
                    <a:pt x="99" y="56"/>
                  </a:lnTo>
                  <a:lnTo>
                    <a:pt x="127" y="35"/>
                  </a:lnTo>
                  <a:lnTo>
                    <a:pt x="151" y="21"/>
                  </a:lnTo>
                  <a:lnTo>
                    <a:pt x="177" y="10"/>
                  </a:lnTo>
                  <a:lnTo>
                    <a:pt x="199" y="4"/>
                  </a:lnTo>
                  <a:lnTo>
                    <a:pt x="223" y="1"/>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3" name="Shape 12763"/>
            <p:cNvSpPr/>
            <p:nvPr/>
          </p:nvSpPr>
          <p:spPr>
            <a:xfrm>
              <a:off x="8709025" y="5507038"/>
              <a:ext cx="84138" cy="38100"/>
            </a:xfrm>
            <a:custGeom>
              <a:avLst/>
              <a:gdLst/>
              <a:ahLst/>
              <a:cxnLst/>
              <a:rect l="0" t="0" r="0" b="0"/>
              <a:pathLst>
                <a:path w="903" h="421" extrusionOk="0">
                  <a:moveTo>
                    <a:pt x="292" y="0"/>
                  </a:moveTo>
                  <a:lnTo>
                    <a:pt x="377" y="270"/>
                  </a:lnTo>
                  <a:lnTo>
                    <a:pt x="389" y="308"/>
                  </a:lnTo>
                  <a:lnTo>
                    <a:pt x="427" y="199"/>
                  </a:lnTo>
                  <a:lnTo>
                    <a:pt x="412" y="176"/>
                  </a:lnTo>
                  <a:lnTo>
                    <a:pt x="401" y="155"/>
                  </a:lnTo>
                  <a:lnTo>
                    <a:pt x="394" y="138"/>
                  </a:lnTo>
                  <a:lnTo>
                    <a:pt x="391" y="123"/>
                  </a:lnTo>
                  <a:lnTo>
                    <a:pt x="391" y="111"/>
                  </a:lnTo>
                  <a:lnTo>
                    <a:pt x="393" y="100"/>
                  </a:lnTo>
                  <a:lnTo>
                    <a:pt x="397" y="92"/>
                  </a:lnTo>
                  <a:lnTo>
                    <a:pt x="403" y="85"/>
                  </a:lnTo>
                  <a:lnTo>
                    <a:pt x="410" y="80"/>
                  </a:lnTo>
                  <a:lnTo>
                    <a:pt x="417" y="76"/>
                  </a:lnTo>
                  <a:lnTo>
                    <a:pt x="425" y="73"/>
                  </a:lnTo>
                  <a:lnTo>
                    <a:pt x="433" y="72"/>
                  </a:lnTo>
                  <a:lnTo>
                    <a:pt x="440" y="71"/>
                  </a:lnTo>
                  <a:lnTo>
                    <a:pt x="446" y="70"/>
                  </a:lnTo>
                  <a:lnTo>
                    <a:pt x="450" y="70"/>
                  </a:lnTo>
                  <a:lnTo>
                    <a:pt x="454" y="70"/>
                  </a:lnTo>
                  <a:lnTo>
                    <a:pt x="460" y="71"/>
                  </a:lnTo>
                  <a:lnTo>
                    <a:pt x="468" y="72"/>
                  </a:lnTo>
                  <a:lnTo>
                    <a:pt x="476" y="73"/>
                  </a:lnTo>
                  <a:lnTo>
                    <a:pt x="484" y="76"/>
                  </a:lnTo>
                  <a:lnTo>
                    <a:pt x="491" y="80"/>
                  </a:lnTo>
                  <a:lnTo>
                    <a:pt x="498" y="85"/>
                  </a:lnTo>
                  <a:lnTo>
                    <a:pt x="504" y="92"/>
                  </a:lnTo>
                  <a:lnTo>
                    <a:pt x="508" y="100"/>
                  </a:lnTo>
                  <a:lnTo>
                    <a:pt x="511" y="111"/>
                  </a:lnTo>
                  <a:lnTo>
                    <a:pt x="510" y="123"/>
                  </a:lnTo>
                  <a:lnTo>
                    <a:pt x="507" y="138"/>
                  </a:lnTo>
                  <a:lnTo>
                    <a:pt x="500" y="155"/>
                  </a:lnTo>
                  <a:lnTo>
                    <a:pt x="489" y="176"/>
                  </a:lnTo>
                  <a:lnTo>
                    <a:pt x="474" y="199"/>
                  </a:lnTo>
                  <a:lnTo>
                    <a:pt x="512" y="308"/>
                  </a:lnTo>
                  <a:lnTo>
                    <a:pt x="524" y="270"/>
                  </a:lnTo>
                  <a:lnTo>
                    <a:pt x="609" y="0"/>
                  </a:lnTo>
                  <a:lnTo>
                    <a:pt x="611" y="1"/>
                  </a:lnTo>
                  <a:lnTo>
                    <a:pt x="616" y="5"/>
                  </a:lnTo>
                  <a:lnTo>
                    <a:pt x="626" y="10"/>
                  </a:lnTo>
                  <a:lnTo>
                    <a:pt x="639" y="18"/>
                  </a:lnTo>
                  <a:lnTo>
                    <a:pt x="655" y="27"/>
                  </a:lnTo>
                  <a:lnTo>
                    <a:pt x="675" y="37"/>
                  </a:lnTo>
                  <a:lnTo>
                    <a:pt x="698" y="48"/>
                  </a:lnTo>
                  <a:lnTo>
                    <a:pt x="724" y="60"/>
                  </a:lnTo>
                  <a:lnTo>
                    <a:pt x="753" y="74"/>
                  </a:lnTo>
                  <a:lnTo>
                    <a:pt x="785" y="86"/>
                  </a:lnTo>
                  <a:lnTo>
                    <a:pt x="813" y="99"/>
                  </a:lnTo>
                  <a:lnTo>
                    <a:pt x="836" y="113"/>
                  </a:lnTo>
                  <a:lnTo>
                    <a:pt x="854" y="130"/>
                  </a:lnTo>
                  <a:lnTo>
                    <a:pt x="869" y="150"/>
                  </a:lnTo>
                  <a:lnTo>
                    <a:pt x="880" y="174"/>
                  </a:lnTo>
                  <a:lnTo>
                    <a:pt x="888" y="199"/>
                  </a:lnTo>
                  <a:lnTo>
                    <a:pt x="894" y="228"/>
                  </a:lnTo>
                  <a:lnTo>
                    <a:pt x="898" y="259"/>
                  </a:lnTo>
                  <a:lnTo>
                    <a:pt x="900" y="295"/>
                  </a:lnTo>
                  <a:lnTo>
                    <a:pt x="901" y="333"/>
                  </a:lnTo>
                  <a:lnTo>
                    <a:pt x="902" y="375"/>
                  </a:lnTo>
                  <a:lnTo>
                    <a:pt x="903" y="421"/>
                  </a:lnTo>
                  <a:lnTo>
                    <a:pt x="0" y="421"/>
                  </a:lnTo>
                  <a:lnTo>
                    <a:pt x="0" y="375"/>
                  </a:lnTo>
                  <a:lnTo>
                    <a:pt x="1" y="333"/>
                  </a:lnTo>
                  <a:lnTo>
                    <a:pt x="2" y="295"/>
                  </a:lnTo>
                  <a:lnTo>
                    <a:pt x="4" y="259"/>
                  </a:lnTo>
                  <a:lnTo>
                    <a:pt x="8" y="228"/>
                  </a:lnTo>
                  <a:lnTo>
                    <a:pt x="13" y="199"/>
                  </a:lnTo>
                  <a:lnTo>
                    <a:pt x="21" y="174"/>
                  </a:lnTo>
                  <a:lnTo>
                    <a:pt x="33" y="150"/>
                  </a:lnTo>
                  <a:lnTo>
                    <a:pt x="47" y="130"/>
                  </a:lnTo>
                  <a:lnTo>
                    <a:pt x="65" y="113"/>
                  </a:lnTo>
                  <a:lnTo>
                    <a:pt x="88" y="99"/>
                  </a:lnTo>
                  <a:lnTo>
                    <a:pt x="116" y="86"/>
                  </a:lnTo>
                  <a:lnTo>
                    <a:pt x="148" y="74"/>
                  </a:lnTo>
                  <a:lnTo>
                    <a:pt x="177" y="60"/>
                  </a:lnTo>
                  <a:lnTo>
                    <a:pt x="203" y="48"/>
                  </a:lnTo>
                  <a:lnTo>
                    <a:pt x="226" y="37"/>
                  </a:lnTo>
                  <a:lnTo>
                    <a:pt x="246" y="27"/>
                  </a:lnTo>
                  <a:lnTo>
                    <a:pt x="262" y="18"/>
                  </a:lnTo>
                  <a:lnTo>
                    <a:pt x="275" y="10"/>
                  </a:lnTo>
                  <a:lnTo>
                    <a:pt x="285" y="5"/>
                  </a:lnTo>
                  <a:lnTo>
                    <a:pt x="291" y="1"/>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4" name="Shape 12764"/>
            <p:cNvSpPr/>
            <p:nvPr/>
          </p:nvSpPr>
          <p:spPr>
            <a:xfrm>
              <a:off x="8728075" y="5448300"/>
              <a:ext cx="44450" cy="58738"/>
            </a:xfrm>
            <a:custGeom>
              <a:avLst/>
              <a:gdLst/>
              <a:ahLst/>
              <a:cxnLst/>
              <a:rect l="0" t="0" r="0" b="0"/>
              <a:pathLst>
                <a:path w="476" h="638" extrusionOk="0">
                  <a:moveTo>
                    <a:pt x="253" y="0"/>
                  </a:moveTo>
                  <a:lnTo>
                    <a:pt x="279" y="3"/>
                  </a:lnTo>
                  <a:lnTo>
                    <a:pt x="301" y="8"/>
                  </a:lnTo>
                  <a:lnTo>
                    <a:pt x="322" y="16"/>
                  </a:lnTo>
                  <a:lnTo>
                    <a:pt x="339" y="25"/>
                  </a:lnTo>
                  <a:lnTo>
                    <a:pt x="357" y="37"/>
                  </a:lnTo>
                  <a:lnTo>
                    <a:pt x="372" y="48"/>
                  </a:lnTo>
                  <a:lnTo>
                    <a:pt x="382" y="59"/>
                  </a:lnTo>
                  <a:lnTo>
                    <a:pt x="389" y="68"/>
                  </a:lnTo>
                  <a:lnTo>
                    <a:pt x="394" y="76"/>
                  </a:lnTo>
                  <a:lnTo>
                    <a:pt x="395" y="78"/>
                  </a:lnTo>
                  <a:lnTo>
                    <a:pt x="396" y="78"/>
                  </a:lnTo>
                  <a:lnTo>
                    <a:pt x="399" y="79"/>
                  </a:lnTo>
                  <a:lnTo>
                    <a:pt x="403" y="80"/>
                  </a:lnTo>
                  <a:lnTo>
                    <a:pt x="409" y="82"/>
                  </a:lnTo>
                  <a:lnTo>
                    <a:pt x="415" y="85"/>
                  </a:lnTo>
                  <a:lnTo>
                    <a:pt x="423" y="90"/>
                  </a:lnTo>
                  <a:lnTo>
                    <a:pt x="430" y="96"/>
                  </a:lnTo>
                  <a:lnTo>
                    <a:pt x="437" y="105"/>
                  </a:lnTo>
                  <a:lnTo>
                    <a:pt x="444" y="115"/>
                  </a:lnTo>
                  <a:lnTo>
                    <a:pt x="450" y="128"/>
                  </a:lnTo>
                  <a:lnTo>
                    <a:pt x="456" y="144"/>
                  </a:lnTo>
                  <a:lnTo>
                    <a:pt x="460" y="163"/>
                  </a:lnTo>
                  <a:lnTo>
                    <a:pt x="462" y="186"/>
                  </a:lnTo>
                  <a:lnTo>
                    <a:pt x="463" y="211"/>
                  </a:lnTo>
                  <a:lnTo>
                    <a:pt x="461" y="240"/>
                  </a:lnTo>
                  <a:lnTo>
                    <a:pt x="456" y="274"/>
                  </a:lnTo>
                  <a:lnTo>
                    <a:pt x="453" y="289"/>
                  </a:lnTo>
                  <a:lnTo>
                    <a:pt x="448" y="304"/>
                  </a:lnTo>
                  <a:lnTo>
                    <a:pt x="454" y="304"/>
                  </a:lnTo>
                  <a:lnTo>
                    <a:pt x="460" y="305"/>
                  </a:lnTo>
                  <a:lnTo>
                    <a:pt x="466" y="308"/>
                  </a:lnTo>
                  <a:lnTo>
                    <a:pt x="471" y="313"/>
                  </a:lnTo>
                  <a:lnTo>
                    <a:pt x="474" y="321"/>
                  </a:lnTo>
                  <a:lnTo>
                    <a:pt x="476" y="332"/>
                  </a:lnTo>
                  <a:lnTo>
                    <a:pt x="476" y="346"/>
                  </a:lnTo>
                  <a:lnTo>
                    <a:pt x="473" y="364"/>
                  </a:lnTo>
                  <a:lnTo>
                    <a:pt x="468" y="387"/>
                  </a:lnTo>
                  <a:lnTo>
                    <a:pt x="460" y="410"/>
                  </a:lnTo>
                  <a:lnTo>
                    <a:pt x="453" y="428"/>
                  </a:lnTo>
                  <a:lnTo>
                    <a:pt x="446" y="441"/>
                  </a:lnTo>
                  <a:lnTo>
                    <a:pt x="440" y="449"/>
                  </a:lnTo>
                  <a:lnTo>
                    <a:pt x="434" y="454"/>
                  </a:lnTo>
                  <a:lnTo>
                    <a:pt x="428" y="455"/>
                  </a:lnTo>
                  <a:lnTo>
                    <a:pt x="423" y="480"/>
                  </a:lnTo>
                  <a:lnTo>
                    <a:pt x="413" y="506"/>
                  </a:lnTo>
                  <a:lnTo>
                    <a:pt x="401" y="531"/>
                  </a:lnTo>
                  <a:lnTo>
                    <a:pt x="385" y="555"/>
                  </a:lnTo>
                  <a:lnTo>
                    <a:pt x="365" y="578"/>
                  </a:lnTo>
                  <a:lnTo>
                    <a:pt x="343" y="599"/>
                  </a:lnTo>
                  <a:lnTo>
                    <a:pt x="317" y="616"/>
                  </a:lnTo>
                  <a:lnTo>
                    <a:pt x="289" y="629"/>
                  </a:lnTo>
                  <a:lnTo>
                    <a:pt x="264" y="635"/>
                  </a:lnTo>
                  <a:lnTo>
                    <a:pt x="237" y="638"/>
                  </a:lnTo>
                  <a:lnTo>
                    <a:pt x="212" y="635"/>
                  </a:lnTo>
                  <a:lnTo>
                    <a:pt x="187" y="629"/>
                  </a:lnTo>
                  <a:lnTo>
                    <a:pt x="158" y="616"/>
                  </a:lnTo>
                  <a:lnTo>
                    <a:pt x="132" y="599"/>
                  </a:lnTo>
                  <a:lnTo>
                    <a:pt x="110" y="578"/>
                  </a:lnTo>
                  <a:lnTo>
                    <a:pt x="91" y="555"/>
                  </a:lnTo>
                  <a:lnTo>
                    <a:pt x="75" y="531"/>
                  </a:lnTo>
                  <a:lnTo>
                    <a:pt x="62" y="506"/>
                  </a:lnTo>
                  <a:lnTo>
                    <a:pt x="53" y="480"/>
                  </a:lnTo>
                  <a:lnTo>
                    <a:pt x="48" y="455"/>
                  </a:lnTo>
                  <a:lnTo>
                    <a:pt x="42" y="454"/>
                  </a:lnTo>
                  <a:lnTo>
                    <a:pt x="36" y="449"/>
                  </a:lnTo>
                  <a:lnTo>
                    <a:pt x="29" y="441"/>
                  </a:lnTo>
                  <a:lnTo>
                    <a:pt x="23" y="428"/>
                  </a:lnTo>
                  <a:lnTo>
                    <a:pt x="15" y="410"/>
                  </a:lnTo>
                  <a:lnTo>
                    <a:pt x="8" y="387"/>
                  </a:lnTo>
                  <a:lnTo>
                    <a:pt x="3" y="364"/>
                  </a:lnTo>
                  <a:lnTo>
                    <a:pt x="0" y="346"/>
                  </a:lnTo>
                  <a:lnTo>
                    <a:pt x="0" y="332"/>
                  </a:lnTo>
                  <a:lnTo>
                    <a:pt x="2" y="321"/>
                  </a:lnTo>
                  <a:lnTo>
                    <a:pt x="5" y="314"/>
                  </a:lnTo>
                  <a:lnTo>
                    <a:pt x="10" y="308"/>
                  </a:lnTo>
                  <a:lnTo>
                    <a:pt x="16" y="305"/>
                  </a:lnTo>
                  <a:lnTo>
                    <a:pt x="22" y="304"/>
                  </a:lnTo>
                  <a:lnTo>
                    <a:pt x="28" y="303"/>
                  </a:lnTo>
                  <a:lnTo>
                    <a:pt x="24" y="289"/>
                  </a:lnTo>
                  <a:lnTo>
                    <a:pt x="20" y="273"/>
                  </a:lnTo>
                  <a:lnTo>
                    <a:pt x="15" y="240"/>
                  </a:lnTo>
                  <a:lnTo>
                    <a:pt x="15" y="208"/>
                  </a:lnTo>
                  <a:lnTo>
                    <a:pt x="19" y="177"/>
                  </a:lnTo>
                  <a:lnTo>
                    <a:pt x="29" y="147"/>
                  </a:lnTo>
                  <a:lnTo>
                    <a:pt x="42" y="122"/>
                  </a:lnTo>
                  <a:lnTo>
                    <a:pt x="58" y="99"/>
                  </a:lnTo>
                  <a:lnTo>
                    <a:pt x="75" y="79"/>
                  </a:lnTo>
                  <a:lnTo>
                    <a:pt x="100" y="55"/>
                  </a:lnTo>
                  <a:lnTo>
                    <a:pt x="127" y="35"/>
                  </a:lnTo>
                  <a:lnTo>
                    <a:pt x="152" y="21"/>
                  </a:lnTo>
                  <a:lnTo>
                    <a:pt x="178" y="10"/>
                  </a:lnTo>
                  <a:lnTo>
                    <a:pt x="200" y="4"/>
                  </a:lnTo>
                  <a:lnTo>
                    <a:pt x="224" y="1"/>
                  </a:lnTo>
                  <a:lnTo>
                    <a:pt x="25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5" name="Shape 12765"/>
            <p:cNvSpPr/>
            <p:nvPr/>
          </p:nvSpPr>
          <p:spPr>
            <a:xfrm>
              <a:off x="8821738" y="5507038"/>
              <a:ext cx="84138" cy="38100"/>
            </a:xfrm>
            <a:custGeom>
              <a:avLst/>
              <a:gdLst/>
              <a:ahLst/>
              <a:cxnLst/>
              <a:rect l="0" t="0" r="0" b="0"/>
              <a:pathLst>
                <a:path w="904" h="421" extrusionOk="0">
                  <a:moveTo>
                    <a:pt x="294" y="0"/>
                  </a:moveTo>
                  <a:lnTo>
                    <a:pt x="379" y="270"/>
                  </a:lnTo>
                  <a:lnTo>
                    <a:pt x="390" y="308"/>
                  </a:lnTo>
                  <a:lnTo>
                    <a:pt x="429" y="199"/>
                  </a:lnTo>
                  <a:lnTo>
                    <a:pt x="413" y="176"/>
                  </a:lnTo>
                  <a:lnTo>
                    <a:pt x="403" y="155"/>
                  </a:lnTo>
                  <a:lnTo>
                    <a:pt x="396" y="138"/>
                  </a:lnTo>
                  <a:lnTo>
                    <a:pt x="392" y="123"/>
                  </a:lnTo>
                  <a:lnTo>
                    <a:pt x="392" y="111"/>
                  </a:lnTo>
                  <a:lnTo>
                    <a:pt x="394" y="100"/>
                  </a:lnTo>
                  <a:lnTo>
                    <a:pt x="398" y="92"/>
                  </a:lnTo>
                  <a:lnTo>
                    <a:pt x="404" y="85"/>
                  </a:lnTo>
                  <a:lnTo>
                    <a:pt x="411" y="80"/>
                  </a:lnTo>
                  <a:lnTo>
                    <a:pt x="419" y="76"/>
                  </a:lnTo>
                  <a:lnTo>
                    <a:pt x="427" y="73"/>
                  </a:lnTo>
                  <a:lnTo>
                    <a:pt x="435" y="72"/>
                  </a:lnTo>
                  <a:lnTo>
                    <a:pt x="442" y="71"/>
                  </a:lnTo>
                  <a:lnTo>
                    <a:pt x="447" y="70"/>
                  </a:lnTo>
                  <a:lnTo>
                    <a:pt x="452" y="70"/>
                  </a:lnTo>
                  <a:lnTo>
                    <a:pt x="456" y="70"/>
                  </a:lnTo>
                  <a:lnTo>
                    <a:pt x="462" y="71"/>
                  </a:lnTo>
                  <a:lnTo>
                    <a:pt x="469" y="72"/>
                  </a:lnTo>
                  <a:lnTo>
                    <a:pt x="476" y="73"/>
                  </a:lnTo>
                  <a:lnTo>
                    <a:pt x="484" y="76"/>
                  </a:lnTo>
                  <a:lnTo>
                    <a:pt x="492" y="80"/>
                  </a:lnTo>
                  <a:lnTo>
                    <a:pt x="499" y="85"/>
                  </a:lnTo>
                  <a:lnTo>
                    <a:pt x="505" y="92"/>
                  </a:lnTo>
                  <a:lnTo>
                    <a:pt x="509" y="100"/>
                  </a:lnTo>
                  <a:lnTo>
                    <a:pt x="511" y="111"/>
                  </a:lnTo>
                  <a:lnTo>
                    <a:pt x="511" y="123"/>
                  </a:lnTo>
                  <a:lnTo>
                    <a:pt x="507" y="138"/>
                  </a:lnTo>
                  <a:lnTo>
                    <a:pt x="500" y="155"/>
                  </a:lnTo>
                  <a:lnTo>
                    <a:pt x="490" y="176"/>
                  </a:lnTo>
                  <a:lnTo>
                    <a:pt x="474" y="199"/>
                  </a:lnTo>
                  <a:lnTo>
                    <a:pt x="513" y="308"/>
                  </a:lnTo>
                  <a:lnTo>
                    <a:pt x="524" y="270"/>
                  </a:lnTo>
                  <a:lnTo>
                    <a:pt x="609" y="0"/>
                  </a:lnTo>
                  <a:lnTo>
                    <a:pt x="611" y="1"/>
                  </a:lnTo>
                  <a:lnTo>
                    <a:pt x="617" y="5"/>
                  </a:lnTo>
                  <a:lnTo>
                    <a:pt x="626" y="10"/>
                  </a:lnTo>
                  <a:lnTo>
                    <a:pt x="639" y="18"/>
                  </a:lnTo>
                  <a:lnTo>
                    <a:pt x="656" y="27"/>
                  </a:lnTo>
                  <a:lnTo>
                    <a:pt x="677" y="37"/>
                  </a:lnTo>
                  <a:lnTo>
                    <a:pt x="700" y="48"/>
                  </a:lnTo>
                  <a:lnTo>
                    <a:pt x="726" y="60"/>
                  </a:lnTo>
                  <a:lnTo>
                    <a:pt x="755" y="74"/>
                  </a:lnTo>
                  <a:lnTo>
                    <a:pt x="787" y="86"/>
                  </a:lnTo>
                  <a:lnTo>
                    <a:pt x="814" y="99"/>
                  </a:lnTo>
                  <a:lnTo>
                    <a:pt x="837" y="113"/>
                  </a:lnTo>
                  <a:lnTo>
                    <a:pt x="856" y="130"/>
                  </a:lnTo>
                  <a:lnTo>
                    <a:pt x="870" y="150"/>
                  </a:lnTo>
                  <a:lnTo>
                    <a:pt x="881" y="174"/>
                  </a:lnTo>
                  <a:lnTo>
                    <a:pt x="889" y="199"/>
                  </a:lnTo>
                  <a:lnTo>
                    <a:pt x="895" y="228"/>
                  </a:lnTo>
                  <a:lnTo>
                    <a:pt x="899" y="259"/>
                  </a:lnTo>
                  <a:lnTo>
                    <a:pt x="901" y="295"/>
                  </a:lnTo>
                  <a:lnTo>
                    <a:pt x="903" y="333"/>
                  </a:lnTo>
                  <a:lnTo>
                    <a:pt x="904" y="375"/>
                  </a:lnTo>
                  <a:lnTo>
                    <a:pt x="904" y="421"/>
                  </a:lnTo>
                  <a:lnTo>
                    <a:pt x="0" y="421"/>
                  </a:lnTo>
                  <a:lnTo>
                    <a:pt x="1" y="375"/>
                  </a:lnTo>
                  <a:lnTo>
                    <a:pt x="1" y="333"/>
                  </a:lnTo>
                  <a:lnTo>
                    <a:pt x="2" y="295"/>
                  </a:lnTo>
                  <a:lnTo>
                    <a:pt x="4" y="259"/>
                  </a:lnTo>
                  <a:lnTo>
                    <a:pt x="8" y="228"/>
                  </a:lnTo>
                  <a:lnTo>
                    <a:pt x="14" y="199"/>
                  </a:lnTo>
                  <a:lnTo>
                    <a:pt x="22" y="174"/>
                  </a:lnTo>
                  <a:lnTo>
                    <a:pt x="33" y="150"/>
                  </a:lnTo>
                  <a:lnTo>
                    <a:pt x="48" y="130"/>
                  </a:lnTo>
                  <a:lnTo>
                    <a:pt x="66" y="113"/>
                  </a:lnTo>
                  <a:lnTo>
                    <a:pt x="89" y="99"/>
                  </a:lnTo>
                  <a:lnTo>
                    <a:pt x="116" y="86"/>
                  </a:lnTo>
                  <a:lnTo>
                    <a:pt x="148" y="74"/>
                  </a:lnTo>
                  <a:lnTo>
                    <a:pt x="177" y="60"/>
                  </a:lnTo>
                  <a:lnTo>
                    <a:pt x="204" y="48"/>
                  </a:lnTo>
                  <a:lnTo>
                    <a:pt x="227" y="37"/>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6" name="Shape 12766"/>
            <p:cNvSpPr/>
            <p:nvPr/>
          </p:nvSpPr>
          <p:spPr>
            <a:xfrm>
              <a:off x="8840788" y="5448300"/>
              <a:ext cx="44450" cy="58738"/>
            </a:xfrm>
            <a:custGeom>
              <a:avLst/>
              <a:gdLst/>
              <a:ahLst/>
              <a:cxnLst/>
              <a:rect l="0" t="0" r="0" b="0"/>
              <a:pathLst>
                <a:path w="476" h="637" extrusionOk="0">
                  <a:moveTo>
                    <a:pt x="251" y="0"/>
                  </a:moveTo>
                  <a:lnTo>
                    <a:pt x="277" y="3"/>
                  </a:lnTo>
                  <a:lnTo>
                    <a:pt x="300" y="8"/>
                  </a:lnTo>
                  <a:lnTo>
                    <a:pt x="320" y="15"/>
                  </a:lnTo>
                  <a:lnTo>
                    <a:pt x="338" y="24"/>
                  </a:lnTo>
                  <a:lnTo>
                    <a:pt x="356" y="36"/>
                  </a:lnTo>
                  <a:lnTo>
                    <a:pt x="370" y="48"/>
                  </a:lnTo>
                  <a:lnTo>
                    <a:pt x="381" y="59"/>
                  </a:lnTo>
                  <a:lnTo>
                    <a:pt x="388" y="68"/>
                  </a:lnTo>
                  <a:lnTo>
                    <a:pt x="392" y="75"/>
                  </a:lnTo>
                  <a:lnTo>
                    <a:pt x="394" y="77"/>
                  </a:lnTo>
                  <a:lnTo>
                    <a:pt x="395" y="77"/>
                  </a:lnTo>
                  <a:lnTo>
                    <a:pt x="398" y="78"/>
                  </a:lnTo>
                  <a:lnTo>
                    <a:pt x="402" y="79"/>
                  </a:lnTo>
                  <a:lnTo>
                    <a:pt x="408" y="81"/>
                  </a:lnTo>
                  <a:lnTo>
                    <a:pt x="414" y="84"/>
                  </a:lnTo>
                  <a:lnTo>
                    <a:pt x="421" y="89"/>
                  </a:lnTo>
                  <a:lnTo>
                    <a:pt x="429" y="96"/>
                  </a:lnTo>
                  <a:lnTo>
                    <a:pt x="436" y="104"/>
                  </a:lnTo>
                  <a:lnTo>
                    <a:pt x="443" y="115"/>
                  </a:lnTo>
                  <a:lnTo>
                    <a:pt x="449" y="128"/>
                  </a:lnTo>
                  <a:lnTo>
                    <a:pt x="455" y="143"/>
                  </a:lnTo>
                  <a:lnTo>
                    <a:pt x="460" y="162"/>
                  </a:lnTo>
                  <a:lnTo>
                    <a:pt x="462" y="185"/>
                  </a:lnTo>
                  <a:lnTo>
                    <a:pt x="462" y="211"/>
                  </a:lnTo>
                  <a:lnTo>
                    <a:pt x="460" y="240"/>
                  </a:lnTo>
                  <a:lnTo>
                    <a:pt x="455" y="273"/>
                  </a:lnTo>
                  <a:lnTo>
                    <a:pt x="447" y="303"/>
                  </a:lnTo>
                  <a:lnTo>
                    <a:pt x="453" y="303"/>
                  </a:lnTo>
                  <a:lnTo>
                    <a:pt x="460" y="305"/>
                  </a:lnTo>
                  <a:lnTo>
                    <a:pt x="466" y="308"/>
                  </a:lnTo>
                  <a:lnTo>
                    <a:pt x="470" y="313"/>
                  </a:lnTo>
                  <a:lnTo>
                    <a:pt x="474" y="320"/>
                  </a:lnTo>
                  <a:lnTo>
                    <a:pt x="476" y="331"/>
                  </a:lnTo>
                  <a:lnTo>
                    <a:pt x="476" y="345"/>
                  </a:lnTo>
                  <a:lnTo>
                    <a:pt x="473" y="363"/>
                  </a:lnTo>
                  <a:lnTo>
                    <a:pt x="467" y="386"/>
                  </a:lnTo>
                  <a:lnTo>
                    <a:pt x="460" y="409"/>
                  </a:lnTo>
                  <a:lnTo>
                    <a:pt x="452" y="427"/>
                  </a:lnTo>
                  <a:lnTo>
                    <a:pt x="445" y="440"/>
                  </a:lnTo>
                  <a:lnTo>
                    <a:pt x="438" y="448"/>
                  </a:lnTo>
                  <a:lnTo>
                    <a:pt x="432" y="453"/>
                  </a:lnTo>
                  <a:lnTo>
                    <a:pt x="427" y="455"/>
                  </a:lnTo>
                  <a:lnTo>
                    <a:pt x="421" y="479"/>
                  </a:lnTo>
                  <a:lnTo>
                    <a:pt x="412" y="505"/>
                  </a:lnTo>
                  <a:lnTo>
                    <a:pt x="399" y="530"/>
                  </a:lnTo>
                  <a:lnTo>
                    <a:pt x="383" y="555"/>
                  </a:lnTo>
                  <a:lnTo>
                    <a:pt x="364" y="577"/>
                  </a:lnTo>
                  <a:lnTo>
                    <a:pt x="342" y="599"/>
                  </a:lnTo>
                  <a:lnTo>
                    <a:pt x="316" y="615"/>
                  </a:lnTo>
                  <a:lnTo>
                    <a:pt x="288" y="628"/>
                  </a:lnTo>
                  <a:lnTo>
                    <a:pt x="263" y="635"/>
                  </a:lnTo>
                  <a:lnTo>
                    <a:pt x="237" y="637"/>
                  </a:lnTo>
                  <a:lnTo>
                    <a:pt x="212" y="635"/>
                  </a:lnTo>
                  <a:lnTo>
                    <a:pt x="186" y="628"/>
                  </a:lnTo>
                  <a:lnTo>
                    <a:pt x="158" y="615"/>
                  </a:lnTo>
                  <a:lnTo>
                    <a:pt x="132" y="599"/>
                  </a:lnTo>
                  <a:lnTo>
                    <a:pt x="110" y="577"/>
                  </a:lnTo>
                  <a:lnTo>
                    <a:pt x="90" y="555"/>
                  </a:lnTo>
                  <a:lnTo>
                    <a:pt x="74" y="530"/>
                  </a:lnTo>
                  <a:lnTo>
                    <a:pt x="62" y="505"/>
                  </a:lnTo>
                  <a:lnTo>
                    <a:pt x="53" y="479"/>
                  </a:lnTo>
                  <a:lnTo>
                    <a:pt x="48" y="455"/>
                  </a:lnTo>
                  <a:lnTo>
                    <a:pt x="42" y="453"/>
                  </a:lnTo>
                  <a:lnTo>
                    <a:pt x="36" y="448"/>
                  </a:lnTo>
                  <a:lnTo>
                    <a:pt x="29" y="440"/>
                  </a:lnTo>
                  <a:lnTo>
                    <a:pt x="22" y="427"/>
                  </a:lnTo>
                  <a:lnTo>
                    <a:pt x="15" y="409"/>
                  </a:lnTo>
                  <a:lnTo>
                    <a:pt x="8" y="386"/>
                  </a:lnTo>
                  <a:lnTo>
                    <a:pt x="2" y="363"/>
                  </a:lnTo>
                  <a:lnTo>
                    <a:pt x="0" y="345"/>
                  </a:lnTo>
                  <a:lnTo>
                    <a:pt x="0" y="331"/>
                  </a:lnTo>
                  <a:lnTo>
                    <a:pt x="1" y="320"/>
                  </a:lnTo>
                  <a:lnTo>
                    <a:pt x="5" y="313"/>
                  </a:lnTo>
                  <a:lnTo>
                    <a:pt x="10" y="308"/>
                  </a:lnTo>
                  <a:lnTo>
                    <a:pt x="15" y="305"/>
                  </a:lnTo>
                  <a:lnTo>
                    <a:pt x="21" y="303"/>
                  </a:lnTo>
                  <a:lnTo>
                    <a:pt x="27" y="303"/>
                  </a:lnTo>
                  <a:lnTo>
                    <a:pt x="23" y="289"/>
                  </a:lnTo>
                  <a:lnTo>
                    <a:pt x="19" y="273"/>
                  </a:lnTo>
                  <a:lnTo>
                    <a:pt x="14" y="240"/>
                  </a:lnTo>
                  <a:lnTo>
                    <a:pt x="14" y="208"/>
                  </a:lnTo>
                  <a:lnTo>
                    <a:pt x="19" y="177"/>
                  </a:lnTo>
                  <a:lnTo>
                    <a:pt x="28" y="147"/>
                  </a:lnTo>
                  <a:lnTo>
                    <a:pt x="41" y="122"/>
                  </a:lnTo>
                  <a:lnTo>
                    <a:pt x="57" y="99"/>
                  </a:lnTo>
                  <a:lnTo>
                    <a:pt x="75" y="79"/>
                  </a:lnTo>
                  <a:lnTo>
                    <a:pt x="99" y="55"/>
                  </a:lnTo>
                  <a:lnTo>
                    <a:pt x="126" y="35"/>
                  </a:lnTo>
                  <a:lnTo>
                    <a:pt x="151" y="21"/>
                  </a:lnTo>
                  <a:lnTo>
                    <a:pt x="177" y="10"/>
                  </a:lnTo>
                  <a:lnTo>
                    <a:pt x="199" y="4"/>
                  </a:lnTo>
                  <a:lnTo>
                    <a:pt x="223" y="1"/>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7" name="Shape 12767"/>
            <p:cNvSpPr/>
            <p:nvPr/>
          </p:nvSpPr>
          <p:spPr>
            <a:xfrm>
              <a:off x="8597900" y="5507038"/>
              <a:ext cx="84138" cy="38100"/>
            </a:xfrm>
            <a:custGeom>
              <a:avLst/>
              <a:gdLst/>
              <a:ahLst/>
              <a:cxnLst/>
              <a:rect l="0" t="0" r="0" b="0"/>
              <a:pathLst>
                <a:path w="905" h="421" extrusionOk="0">
                  <a:moveTo>
                    <a:pt x="294" y="0"/>
                  </a:moveTo>
                  <a:lnTo>
                    <a:pt x="379" y="270"/>
                  </a:lnTo>
                  <a:lnTo>
                    <a:pt x="390" y="308"/>
                  </a:lnTo>
                  <a:lnTo>
                    <a:pt x="429" y="199"/>
                  </a:lnTo>
                  <a:lnTo>
                    <a:pt x="414" y="176"/>
                  </a:lnTo>
                  <a:lnTo>
                    <a:pt x="403" y="155"/>
                  </a:lnTo>
                  <a:lnTo>
                    <a:pt x="396" y="138"/>
                  </a:lnTo>
                  <a:lnTo>
                    <a:pt x="393" y="123"/>
                  </a:lnTo>
                  <a:lnTo>
                    <a:pt x="392" y="111"/>
                  </a:lnTo>
                  <a:lnTo>
                    <a:pt x="394" y="100"/>
                  </a:lnTo>
                  <a:lnTo>
                    <a:pt x="399" y="92"/>
                  </a:lnTo>
                  <a:lnTo>
                    <a:pt x="405" y="85"/>
                  </a:lnTo>
                  <a:lnTo>
                    <a:pt x="412" y="80"/>
                  </a:lnTo>
                  <a:lnTo>
                    <a:pt x="419" y="76"/>
                  </a:lnTo>
                  <a:lnTo>
                    <a:pt x="427" y="73"/>
                  </a:lnTo>
                  <a:lnTo>
                    <a:pt x="435" y="72"/>
                  </a:lnTo>
                  <a:lnTo>
                    <a:pt x="442" y="71"/>
                  </a:lnTo>
                  <a:lnTo>
                    <a:pt x="448" y="70"/>
                  </a:lnTo>
                  <a:lnTo>
                    <a:pt x="452" y="70"/>
                  </a:lnTo>
                  <a:lnTo>
                    <a:pt x="456" y="70"/>
                  </a:lnTo>
                  <a:lnTo>
                    <a:pt x="462" y="71"/>
                  </a:lnTo>
                  <a:lnTo>
                    <a:pt x="469" y="72"/>
                  </a:lnTo>
                  <a:lnTo>
                    <a:pt x="476" y="73"/>
                  </a:lnTo>
                  <a:lnTo>
                    <a:pt x="484" y="76"/>
                  </a:lnTo>
                  <a:lnTo>
                    <a:pt x="492" y="80"/>
                  </a:lnTo>
                  <a:lnTo>
                    <a:pt x="499" y="85"/>
                  </a:lnTo>
                  <a:lnTo>
                    <a:pt x="505" y="92"/>
                  </a:lnTo>
                  <a:lnTo>
                    <a:pt x="509" y="100"/>
                  </a:lnTo>
                  <a:lnTo>
                    <a:pt x="511" y="111"/>
                  </a:lnTo>
                  <a:lnTo>
                    <a:pt x="511" y="123"/>
                  </a:lnTo>
                  <a:lnTo>
                    <a:pt x="507" y="138"/>
                  </a:lnTo>
                  <a:lnTo>
                    <a:pt x="501" y="155"/>
                  </a:lnTo>
                  <a:lnTo>
                    <a:pt x="490" y="176"/>
                  </a:lnTo>
                  <a:lnTo>
                    <a:pt x="475" y="199"/>
                  </a:lnTo>
                  <a:lnTo>
                    <a:pt x="513" y="308"/>
                  </a:lnTo>
                  <a:lnTo>
                    <a:pt x="524" y="270"/>
                  </a:lnTo>
                  <a:lnTo>
                    <a:pt x="609" y="0"/>
                  </a:lnTo>
                  <a:lnTo>
                    <a:pt x="611" y="1"/>
                  </a:lnTo>
                  <a:lnTo>
                    <a:pt x="617" y="5"/>
                  </a:lnTo>
                  <a:lnTo>
                    <a:pt x="627" y="10"/>
                  </a:lnTo>
                  <a:lnTo>
                    <a:pt x="640" y="18"/>
                  </a:lnTo>
                  <a:lnTo>
                    <a:pt x="656" y="27"/>
                  </a:lnTo>
                  <a:lnTo>
                    <a:pt x="676" y="37"/>
                  </a:lnTo>
                  <a:lnTo>
                    <a:pt x="699" y="48"/>
                  </a:lnTo>
                  <a:lnTo>
                    <a:pt x="726" y="60"/>
                  </a:lnTo>
                  <a:lnTo>
                    <a:pt x="755" y="74"/>
                  </a:lnTo>
                  <a:lnTo>
                    <a:pt x="787" y="86"/>
                  </a:lnTo>
                  <a:lnTo>
                    <a:pt x="815" y="99"/>
                  </a:lnTo>
                  <a:lnTo>
                    <a:pt x="837" y="113"/>
                  </a:lnTo>
                  <a:lnTo>
                    <a:pt x="856" y="130"/>
                  </a:lnTo>
                  <a:lnTo>
                    <a:pt x="870" y="150"/>
                  </a:lnTo>
                  <a:lnTo>
                    <a:pt x="881" y="174"/>
                  </a:lnTo>
                  <a:lnTo>
                    <a:pt x="890" y="199"/>
                  </a:lnTo>
                  <a:lnTo>
                    <a:pt x="895" y="228"/>
                  </a:lnTo>
                  <a:lnTo>
                    <a:pt x="899" y="259"/>
                  </a:lnTo>
                  <a:lnTo>
                    <a:pt x="902" y="295"/>
                  </a:lnTo>
                  <a:lnTo>
                    <a:pt x="903" y="333"/>
                  </a:lnTo>
                  <a:lnTo>
                    <a:pt x="904" y="375"/>
                  </a:lnTo>
                  <a:lnTo>
                    <a:pt x="905" y="421"/>
                  </a:lnTo>
                  <a:lnTo>
                    <a:pt x="0" y="421"/>
                  </a:lnTo>
                  <a:lnTo>
                    <a:pt x="1" y="375"/>
                  </a:lnTo>
                  <a:lnTo>
                    <a:pt x="1" y="333"/>
                  </a:lnTo>
                  <a:lnTo>
                    <a:pt x="3" y="295"/>
                  </a:lnTo>
                  <a:lnTo>
                    <a:pt x="5" y="259"/>
                  </a:lnTo>
                  <a:lnTo>
                    <a:pt x="8" y="228"/>
                  </a:lnTo>
                  <a:lnTo>
                    <a:pt x="14" y="199"/>
                  </a:lnTo>
                  <a:lnTo>
                    <a:pt x="22" y="174"/>
                  </a:lnTo>
                  <a:lnTo>
                    <a:pt x="33" y="150"/>
                  </a:lnTo>
                  <a:lnTo>
                    <a:pt x="48" y="130"/>
                  </a:lnTo>
                  <a:lnTo>
                    <a:pt x="66" y="113"/>
                  </a:lnTo>
                  <a:lnTo>
                    <a:pt x="89" y="99"/>
                  </a:lnTo>
                  <a:lnTo>
                    <a:pt x="117" y="86"/>
                  </a:lnTo>
                  <a:lnTo>
                    <a:pt x="149" y="74"/>
                  </a:lnTo>
                  <a:lnTo>
                    <a:pt x="177" y="60"/>
                  </a:lnTo>
                  <a:lnTo>
                    <a:pt x="204" y="48"/>
                  </a:lnTo>
                  <a:lnTo>
                    <a:pt x="227" y="37"/>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68" name="Shape 12768"/>
            <p:cNvSpPr/>
            <p:nvPr/>
          </p:nvSpPr>
          <p:spPr>
            <a:xfrm>
              <a:off x="8616950" y="5448300"/>
              <a:ext cx="44450" cy="58738"/>
            </a:xfrm>
            <a:custGeom>
              <a:avLst/>
              <a:gdLst/>
              <a:ahLst/>
              <a:cxnLst/>
              <a:rect l="0" t="0" r="0" b="0"/>
              <a:pathLst>
                <a:path w="475" h="637" extrusionOk="0">
                  <a:moveTo>
                    <a:pt x="252" y="0"/>
                  </a:moveTo>
                  <a:lnTo>
                    <a:pt x="278" y="3"/>
                  </a:lnTo>
                  <a:lnTo>
                    <a:pt x="301" y="8"/>
                  </a:lnTo>
                  <a:lnTo>
                    <a:pt x="321" y="16"/>
                  </a:lnTo>
                  <a:lnTo>
                    <a:pt x="338" y="25"/>
                  </a:lnTo>
                  <a:lnTo>
                    <a:pt x="356" y="36"/>
                  </a:lnTo>
                  <a:lnTo>
                    <a:pt x="371" y="48"/>
                  </a:lnTo>
                  <a:lnTo>
                    <a:pt x="381" y="59"/>
                  </a:lnTo>
                  <a:lnTo>
                    <a:pt x="388" y="69"/>
                  </a:lnTo>
                  <a:lnTo>
                    <a:pt x="393" y="75"/>
                  </a:lnTo>
                  <a:lnTo>
                    <a:pt x="394" y="78"/>
                  </a:lnTo>
                  <a:lnTo>
                    <a:pt x="395" y="78"/>
                  </a:lnTo>
                  <a:lnTo>
                    <a:pt x="398" y="78"/>
                  </a:lnTo>
                  <a:lnTo>
                    <a:pt x="402" y="79"/>
                  </a:lnTo>
                  <a:lnTo>
                    <a:pt x="408" y="82"/>
                  </a:lnTo>
                  <a:lnTo>
                    <a:pt x="414" y="85"/>
                  </a:lnTo>
                  <a:lnTo>
                    <a:pt x="422" y="90"/>
                  </a:lnTo>
                  <a:lnTo>
                    <a:pt x="429" y="96"/>
                  </a:lnTo>
                  <a:lnTo>
                    <a:pt x="436" y="104"/>
                  </a:lnTo>
                  <a:lnTo>
                    <a:pt x="443" y="115"/>
                  </a:lnTo>
                  <a:lnTo>
                    <a:pt x="449" y="128"/>
                  </a:lnTo>
                  <a:lnTo>
                    <a:pt x="455" y="144"/>
                  </a:lnTo>
                  <a:lnTo>
                    <a:pt x="459" y="162"/>
                  </a:lnTo>
                  <a:lnTo>
                    <a:pt x="461" y="185"/>
                  </a:lnTo>
                  <a:lnTo>
                    <a:pt x="462" y="211"/>
                  </a:lnTo>
                  <a:lnTo>
                    <a:pt x="460" y="240"/>
                  </a:lnTo>
                  <a:lnTo>
                    <a:pt x="455" y="273"/>
                  </a:lnTo>
                  <a:lnTo>
                    <a:pt x="447" y="304"/>
                  </a:lnTo>
                  <a:lnTo>
                    <a:pt x="453" y="304"/>
                  </a:lnTo>
                  <a:lnTo>
                    <a:pt x="459" y="305"/>
                  </a:lnTo>
                  <a:lnTo>
                    <a:pt x="465" y="308"/>
                  </a:lnTo>
                  <a:lnTo>
                    <a:pt x="470" y="313"/>
                  </a:lnTo>
                  <a:lnTo>
                    <a:pt x="473" y="321"/>
                  </a:lnTo>
                  <a:lnTo>
                    <a:pt x="475" y="331"/>
                  </a:lnTo>
                  <a:lnTo>
                    <a:pt x="475" y="345"/>
                  </a:lnTo>
                  <a:lnTo>
                    <a:pt x="472" y="363"/>
                  </a:lnTo>
                  <a:lnTo>
                    <a:pt x="467" y="386"/>
                  </a:lnTo>
                  <a:lnTo>
                    <a:pt x="459" y="410"/>
                  </a:lnTo>
                  <a:lnTo>
                    <a:pt x="452" y="428"/>
                  </a:lnTo>
                  <a:lnTo>
                    <a:pt x="445" y="440"/>
                  </a:lnTo>
                  <a:lnTo>
                    <a:pt x="439" y="449"/>
                  </a:lnTo>
                  <a:lnTo>
                    <a:pt x="433" y="453"/>
                  </a:lnTo>
                  <a:lnTo>
                    <a:pt x="427" y="455"/>
                  </a:lnTo>
                  <a:lnTo>
                    <a:pt x="422" y="479"/>
                  </a:lnTo>
                  <a:lnTo>
                    <a:pt x="412" y="506"/>
                  </a:lnTo>
                  <a:lnTo>
                    <a:pt x="400" y="531"/>
                  </a:lnTo>
                  <a:lnTo>
                    <a:pt x="384" y="555"/>
                  </a:lnTo>
                  <a:lnTo>
                    <a:pt x="364" y="578"/>
                  </a:lnTo>
                  <a:lnTo>
                    <a:pt x="342" y="599"/>
                  </a:lnTo>
                  <a:lnTo>
                    <a:pt x="316" y="616"/>
                  </a:lnTo>
                  <a:lnTo>
                    <a:pt x="288" y="629"/>
                  </a:lnTo>
                  <a:lnTo>
                    <a:pt x="263" y="635"/>
                  </a:lnTo>
                  <a:lnTo>
                    <a:pt x="237" y="637"/>
                  </a:lnTo>
                  <a:lnTo>
                    <a:pt x="212" y="635"/>
                  </a:lnTo>
                  <a:lnTo>
                    <a:pt x="187" y="629"/>
                  </a:lnTo>
                  <a:lnTo>
                    <a:pt x="158" y="616"/>
                  </a:lnTo>
                  <a:lnTo>
                    <a:pt x="132" y="599"/>
                  </a:lnTo>
                  <a:lnTo>
                    <a:pt x="110" y="578"/>
                  </a:lnTo>
                  <a:lnTo>
                    <a:pt x="91" y="555"/>
                  </a:lnTo>
                  <a:lnTo>
                    <a:pt x="75" y="531"/>
                  </a:lnTo>
                  <a:lnTo>
                    <a:pt x="62" y="506"/>
                  </a:lnTo>
                  <a:lnTo>
                    <a:pt x="53" y="479"/>
                  </a:lnTo>
                  <a:lnTo>
                    <a:pt x="48" y="455"/>
                  </a:lnTo>
                  <a:lnTo>
                    <a:pt x="42" y="453"/>
                  </a:lnTo>
                  <a:lnTo>
                    <a:pt x="36" y="448"/>
                  </a:lnTo>
                  <a:lnTo>
                    <a:pt x="30" y="440"/>
                  </a:lnTo>
                  <a:lnTo>
                    <a:pt x="22" y="427"/>
                  </a:lnTo>
                  <a:lnTo>
                    <a:pt x="15" y="409"/>
                  </a:lnTo>
                  <a:lnTo>
                    <a:pt x="8" y="386"/>
                  </a:lnTo>
                  <a:lnTo>
                    <a:pt x="2" y="363"/>
                  </a:lnTo>
                  <a:lnTo>
                    <a:pt x="0" y="345"/>
                  </a:lnTo>
                  <a:lnTo>
                    <a:pt x="0" y="331"/>
                  </a:lnTo>
                  <a:lnTo>
                    <a:pt x="1" y="320"/>
                  </a:lnTo>
                  <a:lnTo>
                    <a:pt x="5" y="312"/>
                  </a:lnTo>
                  <a:lnTo>
                    <a:pt x="9" y="307"/>
                  </a:lnTo>
                  <a:lnTo>
                    <a:pt x="15" y="304"/>
                  </a:lnTo>
                  <a:lnTo>
                    <a:pt x="21" y="303"/>
                  </a:lnTo>
                  <a:lnTo>
                    <a:pt x="28" y="303"/>
                  </a:lnTo>
                  <a:lnTo>
                    <a:pt x="19" y="273"/>
                  </a:lnTo>
                  <a:lnTo>
                    <a:pt x="14" y="239"/>
                  </a:lnTo>
                  <a:lnTo>
                    <a:pt x="14" y="208"/>
                  </a:lnTo>
                  <a:lnTo>
                    <a:pt x="19" y="177"/>
                  </a:lnTo>
                  <a:lnTo>
                    <a:pt x="29" y="147"/>
                  </a:lnTo>
                  <a:lnTo>
                    <a:pt x="42" y="121"/>
                  </a:lnTo>
                  <a:lnTo>
                    <a:pt x="58" y="98"/>
                  </a:lnTo>
                  <a:lnTo>
                    <a:pt x="75" y="78"/>
                  </a:lnTo>
                  <a:lnTo>
                    <a:pt x="100" y="54"/>
                  </a:lnTo>
                  <a:lnTo>
                    <a:pt x="127" y="35"/>
                  </a:lnTo>
                  <a:lnTo>
                    <a:pt x="152" y="20"/>
                  </a:lnTo>
                  <a:lnTo>
                    <a:pt x="178" y="9"/>
                  </a:lnTo>
                  <a:lnTo>
                    <a:pt x="200" y="3"/>
                  </a:lnTo>
                  <a:lnTo>
                    <a:pt x="224" y="0"/>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69" name="Shape 12769"/>
          <p:cNvGrpSpPr/>
          <p:nvPr/>
        </p:nvGrpSpPr>
        <p:grpSpPr>
          <a:xfrm>
            <a:off x="7049571" y="477441"/>
            <a:ext cx="217885" cy="216694"/>
            <a:chOff x="9359900" y="5256213"/>
            <a:chExt cx="290513" cy="288925"/>
          </a:xfrm>
        </p:grpSpPr>
        <p:sp>
          <p:nvSpPr>
            <p:cNvPr id="12770" name="Shape 12770"/>
            <p:cNvSpPr/>
            <p:nvPr/>
          </p:nvSpPr>
          <p:spPr>
            <a:xfrm>
              <a:off x="9556750" y="5256213"/>
              <a:ext cx="50800" cy="52387"/>
            </a:xfrm>
            <a:custGeom>
              <a:avLst/>
              <a:gdLst/>
              <a:ahLst/>
              <a:cxnLst/>
              <a:rect l="0" t="0" r="0" b="0"/>
              <a:pathLst>
                <a:path w="608" h="579" extrusionOk="0">
                  <a:moveTo>
                    <a:pt x="304" y="0"/>
                  </a:moveTo>
                  <a:lnTo>
                    <a:pt x="349" y="3"/>
                  </a:lnTo>
                  <a:lnTo>
                    <a:pt x="392" y="12"/>
                  </a:lnTo>
                  <a:lnTo>
                    <a:pt x="432" y="27"/>
                  </a:lnTo>
                  <a:lnTo>
                    <a:pt x="470" y="47"/>
                  </a:lnTo>
                  <a:lnTo>
                    <a:pt x="503" y="71"/>
                  </a:lnTo>
                  <a:lnTo>
                    <a:pt x="534" y="99"/>
                  </a:lnTo>
                  <a:lnTo>
                    <a:pt x="559" y="132"/>
                  </a:lnTo>
                  <a:lnTo>
                    <a:pt x="580" y="167"/>
                  </a:lnTo>
                  <a:lnTo>
                    <a:pt x="595" y="206"/>
                  </a:lnTo>
                  <a:lnTo>
                    <a:pt x="605" y="246"/>
                  </a:lnTo>
                  <a:lnTo>
                    <a:pt x="608" y="289"/>
                  </a:lnTo>
                  <a:lnTo>
                    <a:pt x="605" y="332"/>
                  </a:lnTo>
                  <a:lnTo>
                    <a:pt x="595" y="372"/>
                  </a:lnTo>
                  <a:lnTo>
                    <a:pt x="580" y="411"/>
                  </a:lnTo>
                  <a:lnTo>
                    <a:pt x="559" y="446"/>
                  </a:lnTo>
                  <a:lnTo>
                    <a:pt x="534" y="478"/>
                  </a:lnTo>
                  <a:lnTo>
                    <a:pt x="503" y="507"/>
                  </a:lnTo>
                  <a:lnTo>
                    <a:pt x="470" y="531"/>
                  </a:lnTo>
                  <a:lnTo>
                    <a:pt x="432" y="552"/>
                  </a:lnTo>
                  <a:lnTo>
                    <a:pt x="392" y="566"/>
                  </a:lnTo>
                  <a:lnTo>
                    <a:pt x="349" y="575"/>
                  </a:lnTo>
                  <a:lnTo>
                    <a:pt x="304" y="579"/>
                  </a:lnTo>
                  <a:lnTo>
                    <a:pt x="259" y="575"/>
                  </a:lnTo>
                  <a:lnTo>
                    <a:pt x="216" y="566"/>
                  </a:lnTo>
                  <a:lnTo>
                    <a:pt x="176" y="552"/>
                  </a:lnTo>
                  <a:lnTo>
                    <a:pt x="138" y="531"/>
                  </a:lnTo>
                  <a:lnTo>
                    <a:pt x="104" y="507"/>
                  </a:lnTo>
                  <a:lnTo>
                    <a:pt x="75" y="478"/>
                  </a:lnTo>
                  <a:lnTo>
                    <a:pt x="48" y="446"/>
                  </a:lnTo>
                  <a:lnTo>
                    <a:pt x="28" y="411"/>
                  </a:lnTo>
                  <a:lnTo>
                    <a:pt x="12" y="372"/>
                  </a:lnTo>
                  <a:lnTo>
                    <a:pt x="3" y="332"/>
                  </a:lnTo>
                  <a:lnTo>
                    <a:pt x="0" y="289"/>
                  </a:lnTo>
                  <a:lnTo>
                    <a:pt x="3" y="246"/>
                  </a:lnTo>
                  <a:lnTo>
                    <a:pt x="12" y="206"/>
                  </a:lnTo>
                  <a:lnTo>
                    <a:pt x="28" y="167"/>
                  </a:lnTo>
                  <a:lnTo>
                    <a:pt x="48" y="132"/>
                  </a:lnTo>
                  <a:lnTo>
                    <a:pt x="75" y="99"/>
                  </a:lnTo>
                  <a:lnTo>
                    <a:pt x="104" y="71"/>
                  </a:lnTo>
                  <a:lnTo>
                    <a:pt x="138" y="47"/>
                  </a:lnTo>
                  <a:lnTo>
                    <a:pt x="176" y="27"/>
                  </a:lnTo>
                  <a:lnTo>
                    <a:pt x="216" y="12"/>
                  </a:lnTo>
                  <a:lnTo>
                    <a:pt x="259" y="3"/>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1" name="Shape 12771"/>
            <p:cNvSpPr/>
            <p:nvPr/>
          </p:nvSpPr>
          <p:spPr>
            <a:xfrm>
              <a:off x="9394825" y="5256213"/>
              <a:ext cx="50800" cy="52387"/>
            </a:xfrm>
            <a:custGeom>
              <a:avLst/>
              <a:gdLst/>
              <a:ahLst/>
              <a:cxnLst/>
              <a:rect l="0" t="0" r="0" b="0"/>
              <a:pathLst>
                <a:path w="608" h="579" extrusionOk="0">
                  <a:moveTo>
                    <a:pt x="304" y="0"/>
                  </a:moveTo>
                  <a:lnTo>
                    <a:pt x="349" y="3"/>
                  </a:lnTo>
                  <a:lnTo>
                    <a:pt x="392" y="12"/>
                  </a:lnTo>
                  <a:lnTo>
                    <a:pt x="432" y="27"/>
                  </a:lnTo>
                  <a:lnTo>
                    <a:pt x="470" y="47"/>
                  </a:lnTo>
                  <a:lnTo>
                    <a:pt x="504" y="71"/>
                  </a:lnTo>
                  <a:lnTo>
                    <a:pt x="533" y="99"/>
                  </a:lnTo>
                  <a:lnTo>
                    <a:pt x="559" y="132"/>
                  </a:lnTo>
                  <a:lnTo>
                    <a:pt x="579" y="167"/>
                  </a:lnTo>
                  <a:lnTo>
                    <a:pt x="595" y="206"/>
                  </a:lnTo>
                  <a:lnTo>
                    <a:pt x="605" y="246"/>
                  </a:lnTo>
                  <a:lnTo>
                    <a:pt x="608" y="289"/>
                  </a:lnTo>
                  <a:lnTo>
                    <a:pt x="605" y="332"/>
                  </a:lnTo>
                  <a:lnTo>
                    <a:pt x="595" y="372"/>
                  </a:lnTo>
                  <a:lnTo>
                    <a:pt x="579" y="411"/>
                  </a:lnTo>
                  <a:lnTo>
                    <a:pt x="559" y="446"/>
                  </a:lnTo>
                  <a:lnTo>
                    <a:pt x="533" y="478"/>
                  </a:lnTo>
                  <a:lnTo>
                    <a:pt x="504" y="507"/>
                  </a:lnTo>
                  <a:lnTo>
                    <a:pt x="470" y="531"/>
                  </a:lnTo>
                  <a:lnTo>
                    <a:pt x="432" y="552"/>
                  </a:lnTo>
                  <a:lnTo>
                    <a:pt x="392" y="566"/>
                  </a:lnTo>
                  <a:lnTo>
                    <a:pt x="349" y="575"/>
                  </a:lnTo>
                  <a:lnTo>
                    <a:pt x="304" y="579"/>
                  </a:lnTo>
                  <a:lnTo>
                    <a:pt x="259" y="575"/>
                  </a:lnTo>
                  <a:lnTo>
                    <a:pt x="216" y="566"/>
                  </a:lnTo>
                  <a:lnTo>
                    <a:pt x="176" y="552"/>
                  </a:lnTo>
                  <a:lnTo>
                    <a:pt x="138" y="531"/>
                  </a:lnTo>
                  <a:lnTo>
                    <a:pt x="104" y="507"/>
                  </a:lnTo>
                  <a:lnTo>
                    <a:pt x="75" y="478"/>
                  </a:lnTo>
                  <a:lnTo>
                    <a:pt x="48" y="446"/>
                  </a:lnTo>
                  <a:lnTo>
                    <a:pt x="28" y="411"/>
                  </a:lnTo>
                  <a:lnTo>
                    <a:pt x="13" y="372"/>
                  </a:lnTo>
                  <a:lnTo>
                    <a:pt x="3" y="332"/>
                  </a:lnTo>
                  <a:lnTo>
                    <a:pt x="0" y="289"/>
                  </a:lnTo>
                  <a:lnTo>
                    <a:pt x="3" y="246"/>
                  </a:lnTo>
                  <a:lnTo>
                    <a:pt x="13" y="206"/>
                  </a:lnTo>
                  <a:lnTo>
                    <a:pt x="28" y="167"/>
                  </a:lnTo>
                  <a:lnTo>
                    <a:pt x="48" y="132"/>
                  </a:lnTo>
                  <a:lnTo>
                    <a:pt x="75" y="99"/>
                  </a:lnTo>
                  <a:lnTo>
                    <a:pt x="104" y="71"/>
                  </a:lnTo>
                  <a:lnTo>
                    <a:pt x="138" y="47"/>
                  </a:lnTo>
                  <a:lnTo>
                    <a:pt x="176" y="27"/>
                  </a:lnTo>
                  <a:lnTo>
                    <a:pt x="216" y="12"/>
                  </a:lnTo>
                  <a:lnTo>
                    <a:pt x="259" y="3"/>
                  </a:lnTo>
                  <a:lnTo>
                    <a:pt x="30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2" name="Shape 12772"/>
            <p:cNvSpPr/>
            <p:nvPr/>
          </p:nvSpPr>
          <p:spPr>
            <a:xfrm>
              <a:off x="9359900" y="5316538"/>
              <a:ext cx="152400" cy="228600"/>
            </a:xfrm>
            <a:custGeom>
              <a:avLst/>
              <a:gdLst/>
              <a:ahLst/>
              <a:cxnLst/>
              <a:rect l="0" t="0" r="0" b="0"/>
              <a:pathLst>
                <a:path w="1822" h="2601" extrusionOk="0">
                  <a:moveTo>
                    <a:pt x="326" y="684"/>
                  </a:moveTo>
                  <a:lnTo>
                    <a:pt x="299" y="727"/>
                  </a:lnTo>
                  <a:lnTo>
                    <a:pt x="326" y="923"/>
                  </a:lnTo>
                  <a:lnTo>
                    <a:pt x="326" y="684"/>
                  </a:lnTo>
                  <a:close/>
                  <a:moveTo>
                    <a:pt x="492" y="0"/>
                  </a:moveTo>
                  <a:lnTo>
                    <a:pt x="516" y="1"/>
                  </a:lnTo>
                  <a:lnTo>
                    <a:pt x="517" y="0"/>
                  </a:lnTo>
                  <a:lnTo>
                    <a:pt x="519" y="0"/>
                  </a:lnTo>
                  <a:lnTo>
                    <a:pt x="520" y="0"/>
                  </a:lnTo>
                  <a:lnTo>
                    <a:pt x="523" y="0"/>
                  </a:lnTo>
                  <a:lnTo>
                    <a:pt x="527" y="0"/>
                  </a:lnTo>
                  <a:lnTo>
                    <a:pt x="532" y="0"/>
                  </a:lnTo>
                  <a:lnTo>
                    <a:pt x="538" y="0"/>
                  </a:lnTo>
                  <a:lnTo>
                    <a:pt x="549" y="0"/>
                  </a:lnTo>
                  <a:lnTo>
                    <a:pt x="562" y="0"/>
                  </a:lnTo>
                  <a:lnTo>
                    <a:pt x="578" y="0"/>
                  </a:lnTo>
                  <a:lnTo>
                    <a:pt x="598" y="0"/>
                  </a:lnTo>
                  <a:lnTo>
                    <a:pt x="624" y="0"/>
                  </a:lnTo>
                  <a:lnTo>
                    <a:pt x="654" y="0"/>
                  </a:lnTo>
                  <a:lnTo>
                    <a:pt x="690" y="0"/>
                  </a:lnTo>
                  <a:lnTo>
                    <a:pt x="731" y="0"/>
                  </a:lnTo>
                  <a:lnTo>
                    <a:pt x="780" y="0"/>
                  </a:lnTo>
                  <a:lnTo>
                    <a:pt x="834" y="0"/>
                  </a:lnTo>
                  <a:lnTo>
                    <a:pt x="898" y="0"/>
                  </a:lnTo>
                  <a:lnTo>
                    <a:pt x="935" y="3"/>
                  </a:lnTo>
                  <a:lnTo>
                    <a:pt x="969" y="12"/>
                  </a:lnTo>
                  <a:lnTo>
                    <a:pt x="1001" y="27"/>
                  </a:lnTo>
                  <a:lnTo>
                    <a:pt x="1030" y="46"/>
                  </a:lnTo>
                  <a:lnTo>
                    <a:pt x="1055" y="69"/>
                  </a:lnTo>
                  <a:lnTo>
                    <a:pt x="1075" y="97"/>
                  </a:lnTo>
                  <a:lnTo>
                    <a:pt x="1091" y="127"/>
                  </a:lnTo>
                  <a:lnTo>
                    <a:pt x="1100" y="160"/>
                  </a:lnTo>
                  <a:lnTo>
                    <a:pt x="1103" y="195"/>
                  </a:lnTo>
                  <a:lnTo>
                    <a:pt x="1103" y="249"/>
                  </a:lnTo>
                  <a:lnTo>
                    <a:pt x="877" y="131"/>
                  </a:lnTo>
                  <a:lnTo>
                    <a:pt x="1230" y="444"/>
                  </a:lnTo>
                  <a:lnTo>
                    <a:pt x="1712" y="562"/>
                  </a:lnTo>
                  <a:lnTo>
                    <a:pt x="1736" y="570"/>
                  </a:lnTo>
                  <a:lnTo>
                    <a:pt x="1760" y="582"/>
                  </a:lnTo>
                  <a:lnTo>
                    <a:pt x="1779" y="598"/>
                  </a:lnTo>
                  <a:lnTo>
                    <a:pt x="1795" y="616"/>
                  </a:lnTo>
                  <a:lnTo>
                    <a:pt x="1808" y="636"/>
                  </a:lnTo>
                  <a:lnTo>
                    <a:pt x="1816" y="659"/>
                  </a:lnTo>
                  <a:lnTo>
                    <a:pt x="1822" y="682"/>
                  </a:lnTo>
                  <a:lnTo>
                    <a:pt x="1822" y="707"/>
                  </a:lnTo>
                  <a:lnTo>
                    <a:pt x="1818" y="732"/>
                  </a:lnTo>
                  <a:lnTo>
                    <a:pt x="1809" y="755"/>
                  </a:lnTo>
                  <a:lnTo>
                    <a:pt x="1795" y="776"/>
                  </a:lnTo>
                  <a:lnTo>
                    <a:pt x="1780" y="795"/>
                  </a:lnTo>
                  <a:lnTo>
                    <a:pt x="1761" y="810"/>
                  </a:lnTo>
                  <a:lnTo>
                    <a:pt x="1739" y="822"/>
                  </a:lnTo>
                  <a:lnTo>
                    <a:pt x="1715" y="831"/>
                  </a:lnTo>
                  <a:lnTo>
                    <a:pt x="1691" y="835"/>
                  </a:lnTo>
                  <a:lnTo>
                    <a:pt x="1665" y="836"/>
                  </a:lnTo>
                  <a:lnTo>
                    <a:pt x="1638" y="832"/>
                  </a:lnTo>
                  <a:lnTo>
                    <a:pt x="1120" y="705"/>
                  </a:lnTo>
                  <a:lnTo>
                    <a:pt x="1097" y="698"/>
                  </a:lnTo>
                  <a:lnTo>
                    <a:pt x="1076" y="686"/>
                  </a:lnTo>
                  <a:lnTo>
                    <a:pt x="1057" y="672"/>
                  </a:lnTo>
                  <a:lnTo>
                    <a:pt x="676" y="335"/>
                  </a:lnTo>
                  <a:lnTo>
                    <a:pt x="965" y="765"/>
                  </a:lnTo>
                  <a:lnTo>
                    <a:pt x="980" y="783"/>
                  </a:lnTo>
                  <a:lnTo>
                    <a:pt x="996" y="797"/>
                  </a:lnTo>
                  <a:lnTo>
                    <a:pt x="1014" y="807"/>
                  </a:lnTo>
                  <a:lnTo>
                    <a:pt x="1034" y="815"/>
                  </a:lnTo>
                  <a:lnTo>
                    <a:pt x="1055" y="821"/>
                  </a:lnTo>
                  <a:lnTo>
                    <a:pt x="1078" y="826"/>
                  </a:lnTo>
                  <a:lnTo>
                    <a:pt x="1103" y="832"/>
                  </a:lnTo>
                  <a:lnTo>
                    <a:pt x="1106" y="2433"/>
                  </a:lnTo>
                  <a:lnTo>
                    <a:pt x="1103" y="2463"/>
                  </a:lnTo>
                  <a:lnTo>
                    <a:pt x="1095" y="2492"/>
                  </a:lnTo>
                  <a:lnTo>
                    <a:pt x="1082" y="2518"/>
                  </a:lnTo>
                  <a:lnTo>
                    <a:pt x="1065" y="2541"/>
                  </a:lnTo>
                  <a:lnTo>
                    <a:pt x="1044" y="2561"/>
                  </a:lnTo>
                  <a:lnTo>
                    <a:pt x="1019" y="2578"/>
                  </a:lnTo>
                  <a:lnTo>
                    <a:pt x="991" y="2590"/>
                  </a:lnTo>
                  <a:lnTo>
                    <a:pt x="962" y="2598"/>
                  </a:lnTo>
                  <a:lnTo>
                    <a:pt x="930" y="2601"/>
                  </a:lnTo>
                  <a:lnTo>
                    <a:pt x="899" y="2598"/>
                  </a:lnTo>
                  <a:lnTo>
                    <a:pt x="868" y="2590"/>
                  </a:lnTo>
                  <a:lnTo>
                    <a:pt x="841" y="2578"/>
                  </a:lnTo>
                  <a:lnTo>
                    <a:pt x="817" y="2561"/>
                  </a:lnTo>
                  <a:lnTo>
                    <a:pt x="795" y="2541"/>
                  </a:lnTo>
                  <a:lnTo>
                    <a:pt x="778" y="2518"/>
                  </a:lnTo>
                  <a:lnTo>
                    <a:pt x="765" y="2492"/>
                  </a:lnTo>
                  <a:lnTo>
                    <a:pt x="757" y="2463"/>
                  </a:lnTo>
                  <a:lnTo>
                    <a:pt x="754" y="2433"/>
                  </a:lnTo>
                  <a:lnTo>
                    <a:pt x="754" y="1197"/>
                  </a:lnTo>
                  <a:lnTo>
                    <a:pt x="677" y="1197"/>
                  </a:lnTo>
                  <a:lnTo>
                    <a:pt x="677" y="1197"/>
                  </a:lnTo>
                  <a:lnTo>
                    <a:pt x="674" y="2434"/>
                  </a:lnTo>
                  <a:lnTo>
                    <a:pt x="671" y="2464"/>
                  </a:lnTo>
                  <a:lnTo>
                    <a:pt x="663" y="2492"/>
                  </a:lnTo>
                  <a:lnTo>
                    <a:pt x="650" y="2518"/>
                  </a:lnTo>
                  <a:lnTo>
                    <a:pt x="632" y="2541"/>
                  </a:lnTo>
                  <a:lnTo>
                    <a:pt x="611" y="2561"/>
                  </a:lnTo>
                  <a:lnTo>
                    <a:pt x="587" y="2578"/>
                  </a:lnTo>
                  <a:lnTo>
                    <a:pt x="559" y="2590"/>
                  </a:lnTo>
                  <a:lnTo>
                    <a:pt x="530" y="2598"/>
                  </a:lnTo>
                  <a:lnTo>
                    <a:pt x="498" y="2601"/>
                  </a:lnTo>
                  <a:lnTo>
                    <a:pt x="497" y="2601"/>
                  </a:lnTo>
                  <a:lnTo>
                    <a:pt x="466" y="2598"/>
                  </a:lnTo>
                  <a:lnTo>
                    <a:pt x="436" y="2590"/>
                  </a:lnTo>
                  <a:lnTo>
                    <a:pt x="409" y="2577"/>
                  </a:lnTo>
                  <a:lnTo>
                    <a:pt x="385" y="2561"/>
                  </a:lnTo>
                  <a:lnTo>
                    <a:pt x="364" y="2541"/>
                  </a:lnTo>
                  <a:lnTo>
                    <a:pt x="346" y="2517"/>
                  </a:lnTo>
                  <a:lnTo>
                    <a:pt x="333" y="2491"/>
                  </a:lnTo>
                  <a:lnTo>
                    <a:pt x="325" y="2463"/>
                  </a:lnTo>
                  <a:lnTo>
                    <a:pt x="322" y="2433"/>
                  </a:lnTo>
                  <a:lnTo>
                    <a:pt x="326" y="1351"/>
                  </a:lnTo>
                  <a:lnTo>
                    <a:pt x="308" y="1365"/>
                  </a:lnTo>
                  <a:lnTo>
                    <a:pt x="288" y="1377"/>
                  </a:lnTo>
                  <a:lnTo>
                    <a:pt x="266" y="1385"/>
                  </a:lnTo>
                  <a:lnTo>
                    <a:pt x="241" y="1390"/>
                  </a:lnTo>
                  <a:lnTo>
                    <a:pt x="212" y="1391"/>
                  </a:lnTo>
                  <a:lnTo>
                    <a:pt x="183" y="1386"/>
                  </a:lnTo>
                  <a:lnTo>
                    <a:pt x="157" y="1376"/>
                  </a:lnTo>
                  <a:lnTo>
                    <a:pt x="133" y="1362"/>
                  </a:lnTo>
                  <a:lnTo>
                    <a:pt x="112" y="1344"/>
                  </a:lnTo>
                  <a:lnTo>
                    <a:pt x="96" y="1322"/>
                  </a:lnTo>
                  <a:lnTo>
                    <a:pt x="83" y="1297"/>
                  </a:lnTo>
                  <a:lnTo>
                    <a:pt x="77" y="1270"/>
                  </a:lnTo>
                  <a:lnTo>
                    <a:pt x="1" y="715"/>
                  </a:lnTo>
                  <a:lnTo>
                    <a:pt x="0" y="691"/>
                  </a:lnTo>
                  <a:lnTo>
                    <a:pt x="3" y="668"/>
                  </a:lnTo>
                  <a:lnTo>
                    <a:pt x="9" y="646"/>
                  </a:lnTo>
                  <a:lnTo>
                    <a:pt x="21" y="625"/>
                  </a:lnTo>
                  <a:lnTo>
                    <a:pt x="45" y="587"/>
                  </a:lnTo>
                  <a:lnTo>
                    <a:pt x="70" y="547"/>
                  </a:lnTo>
                  <a:lnTo>
                    <a:pt x="95" y="507"/>
                  </a:lnTo>
                  <a:lnTo>
                    <a:pt x="120" y="467"/>
                  </a:lnTo>
                  <a:lnTo>
                    <a:pt x="145" y="427"/>
                  </a:lnTo>
                  <a:lnTo>
                    <a:pt x="171" y="388"/>
                  </a:lnTo>
                  <a:lnTo>
                    <a:pt x="195" y="349"/>
                  </a:lnTo>
                  <a:lnTo>
                    <a:pt x="218" y="311"/>
                  </a:lnTo>
                  <a:lnTo>
                    <a:pt x="241" y="275"/>
                  </a:lnTo>
                  <a:lnTo>
                    <a:pt x="263" y="241"/>
                  </a:lnTo>
                  <a:lnTo>
                    <a:pt x="283" y="208"/>
                  </a:lnTo>
                  <a:lnTo>
                    <a:pt x="302" y="179"/>
                  </a:lnTo>
                  <a:lnTo>
                    <a:pt x="319" y="151"/>
                  </a:lnTo>
                  <a:lnTo>
                    <a:pt x="335" y="127"/>
                  </a:lnTo>
                  <a:lnTo>
                    <a:pt x="348" y="106"/>
                  </a:lnTo>
                  <a:lnTo>
                    <a:pt x="358" y="89"/>
                  </a:lnTo>
                  <a:lnTo>
                    <a:pt x="367" y="76"/>
                  </a:lnTo>
                  <a:lnTo>
                    <a:pt x="372" y="67"/>
                  </a:lnTo>
                  <a:lnTo>
                    <a:pt x="387" y="48"/>
                  </a:lnTo>
                  <a:lnTo>
                    <a:pt x="405" y="32"/>
                  </a:lnTo>
                  <a:lnTo>
                    <a:pt x="425" y="18"/>
                  </a:lnTo>
                  <a:lnTo>
                    <a:pt x="446" y="9"/>
                  </a:lnTo>
                  <a:lnTo>
                    <a:pt x="469" y="2"/>
                  </a:lnTo>
                  <a:lnTo>
                    <a:pt x="4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3" name="Shape 12773"/>
            <p:cNvSpPr/>
            <p:nvPr/>
          </p:nvSpPr>
          <p:spPr>
            <a:xfrm>
              <a:off x="9520238" y="5316538"/>
              <a:ext cx="130175" cy="228600"/>
            </a:xfrm>
            <a:custGeom>
              <a:avLst/>
              <a:gdLst/>
              <a:ahLst/>
              <a:cxnLst/>
              <a:rect l="0" t="0" r="0" b="0"/>
              <a:pathLst>
                <a:path w="1555" h="2601" extrusionOk="0">
                  <a:moveTo>
                    <a:pt x="1134" y="541"/>
                  </a:moveTo>
                  <a:lnTo>
                    <a:pt x="1134" y="710"/>
                  </a:lnTo>
                  <a:lnTo>
                    <a:pt x="1212" y="612"/>
                  </a:lnTo>
                  <a:lnTo>
                    <a:pt x="1134" y="541"/>
                  </a:lnTo>
                  <a:close/>
                  <a:moveTo>
                    <a:pt x="934" y="0"/>
                  </a:moveTo>
                  <a:lnTo>
                    <a:pt x="970" y="5"/>
                  </a:lnTo>
                  <a:lnTo>
                    <a:pt x="1003" y="14"/>
                  </a:lnTo>
                  <a:lnTo>
                    <a:pt x="1034" y="28"/>
                  </a:lnTo>
                  <a:lnTo>
                    <a:pt x="1061" y="46"/>
                  </a:lnTo>
                  <a:lnTo>
                    <a:pt x="1085" y="67"/>
                  </a:lnTo>
                  <a:lnTo>
                    <a:pt x="1104" y="92"/>
                  </a:lnTo>
                  <a:lnTo>
                    <a:pt x="1118" y="119"/>
                  </a:lnTo>
                  <a:lnTo>
                    <a:pt x="1129" y="150"/>
                  </a:lnTo>
                  <a:lnTo>
                    <a:pt x="1510" y="497"/>
                  </a:lnTo>
                  <a:lnTo>
                    <a:pt x="1528" y="517"/>
                  </a:lnTo>
                  <a:lnTo>
                    <a:pt x="1542" y="539"/>
                  </a:lnTo>
                  <a:lnTo>
                    <a:pt x="1550" y="562"/>
                  </a:lnTo>
                  <a:lnTo>
                    <a:pt x="1555" y="587"/>
                  </a:lnTo>
                  <a:lnTo>
                    <a:pt x="1555" y="612"/>
                  </a:lnTo>
                  <a:lnTo>
                    <a:pt x="1549" y="636"/>
                  </a:lnTo>
                  <a:lnTo>
                    <a:pt x="1540" y="660"/>
                  </a:lnTo>
                  <a:lnTo>
                    <a:pt x="1525" y="682"/>
                  </a:lnTo>
                  <a:lnTo>
                    <a:pt x="1484" y="734"/>
                  </a:lnTo>
                  <a:lnTo>
                    <a:pt x="1445" y="782"/>
                  </a:lnTo>
                  <a:lnTo>
                    <a:pt x="1409" y="827"/>
                  </a:lnTo>
                  <a:lnTo>
                    <a:pt x="1378" y="867"/>
                  </a:lnTo>
                  <a:lnTo>
                    <a:pt x="1348" y="904"/>
                  </a:lnTo>
                  <a:lnTo>
                    <a:pt x="1321" y="937"/>
                  </a:lnTo>
                  <a:lnTo>
                    <a:pt x="1296" y="969"/>
                  </a:lnTo>
                  <a:lnTo>
                    <a:pt x="1275" y="996"/>
                  </a:lnTo>
                  <a:lnTo>
                    <a:pt x="1255" y="1020"/>
                  </a:lnTo>
                  <a:lnTo>
                    <a:pt x="1238" y="1042"/>
                  </a:lnTo>
                  <a:lnTo>
                    <a:pt x="1223" y="1061"/>
                  </a:lnTo>
                  <a:lnTo>
                    <a:pt x="1209" y="1078"/>
                  </a:lnTo>
                  <a:lnTo>
                    <a:pt x="1197" y="1092"/>
                  </a:lnTo>
                  <a:lnTo>
                    <a:pt x="1187" y="1105"/>
                  </a:lnTo>
                  <a:lnTo>
                    <a:pt x="1178" y="1116"/>
                  </a:lnTo>
                  <a:lnTo>
                    <a:pt x="1171" y="1125"/>
                  </a:lnTo>
                  <a:lnTo>
                    <a:pt x="1165" y="1132"/>
                  </a:lnTo>
                  <a:lnTo>
                    <a:pt x="1159" y="1138"/>
                  </a:lnTo>
                  <a:lnTo>
                    <a:pt x="1155" y="1143"/>
                  </a:lnTo>
                  <a:lnTo>
                    <a:pt x="1151" y="1147"/>
                  </a:lnTo>
                  <a:lnTo>
                    <a:pt x="1149" y="1150"/>
                  </a:lnTo>
                  <a:lnTo>
                    <a:pt x="1146" y="1153"/>
                  </a:lnTo>
                  <a:lnTo>
                    <a:pt x="1144" y="1155"/>
                  </a:lnTo>
                  <a:lnTo>
                    <a:pt x="1141" y="1156"/>
                  </a:lnTo>
                  <a:lnTo>
                    <a:pt x="1139" y="1158"/>
                  </a:lnTo>
                  <a:lnTo>
                    <a:pt x="1137" y="1159"/>
                  </a:lnTo>
                  <a:lnTo>
                    <a:pt x="1134" y="1161"/>
                  </a:lnTo>
                  <a:lnTo>
                    <a:pt x="1138" y="2433"/>
                  </a:lnTo>
                  <a:lnTo>
                    <a:pt x="1135" y="2463"/>
                  </a:lnTo>
                  <a:lnTo>
                    <a:pt x="1127" y="2491"/>
                  </a:lnTo>
                  <a:lnTo>
                    <a:pt x="1114" y="2517"/>
                  </a:lnTo>
                  <a:lnTo>
                    <a:pt x="1097" y="2541"/>
                  </a:lnTo>
                  <a:lnTo>
                    <a:pt x="1075" y="2561"/>
                  </a:lnTo>
                  <a:lnTo>
                    <a:pt x="1051" y="2577"/>
                  </a:lnTo>
                  <a:lnTo>
                    <a:pt x="1023" y="2590"/>
                  </a:lnTo>
                  <a:lnTo>
                    <a:pt x="994" y="2598"/>
                  </a:lnTo>
                  <a:lnTo>
                    <a:pt x="962" y="2601"/>
                  </a:lnTo>
                  <a:lnTo>
                    <a:pt x="961" y="2601"/>
                  </a:lnTo>
                  <a:lnTo>
                    <a:pt x="930" y="2598"/>
                  </a:lnTo>
                  <a:lnTo>
                    <a:pt x="900" y="2590"/>
                  </a:lnTo>
                  <a:lnTo>
                    <a:pt x="873" y="2578"/>
                  </a:lnTo>
                  <a:lnTo>
                    <a:pt x="849" y="2561"/>
                  </a:lnTo>
                  <a:lnTo>
                    <a:pt x="828" y="2541"/>
                  </a:lnTo>
                  <a:lnTo>
                    <a:pt x="810" y="2518"/>
                  </a:lnTo>
                  <a:lnTo>
                    <a:pt x="797" y="2492"/>
                  </a:lnTo>
                  <a:lnTo>
                    <a:pt x="789" y="2464"/>
                  </a:lnTo>
                  <a:lnTo>
                    <a:pt x="785" y="2434"/>
                  </a:lnTo>
                  <a:lnTo>
                    <a:pt x="782" y="1197"/>
                  </a:lnTo>
                  <a:lnTo>
                    <a:pt x="782" y="1197"/>
                  </a:lnTo>
                  <a:lnTo>
                    <a:pt x="706" y="1197"/>
                  </a:lnTo>
                  <a:lnTo>
                    <a:pt x="706" y="2433"/>
                  </a:lnTo>
                  <a:lnTo>
                    <a:pt x="703" y="2463"/>
                  </a:lnTo>
                  <a:lnTo>
                    <a:pt x="695" y="2492"/>
                  </a:lnTo>
                  <a:lnTo>
                    <a:pt x="682" y="2518"/>
                  </a:lnTo>
                  <a:lnTo>
                    <a:pt x="664" y="2541"/>
                  </a:lnTo>
                  <a:lnTo>
                    <a:pt x="643" y="2561"/>
                  </a:lnTo>
                  <a:lnTo>
                    <a:pt x="619" y="2578"/>
                  </a:lnTo>
                  <a:lnTo>
                    <a:pt x="591" y="2590"/>
                  </a:lnTo>
                  <a:lnTo>
                    <a:pt x="561" y="2598"/>
                  </a:lnTo>
                  <a:lnTo>
                    <a:pt x="529" y="2601"/>
                  </a:lnTo>
                  <a:lnTo>
                    <a:pt x="529" y="2601"/>
                  </a:lnTo>
                  <a:lnTo>
                    <a:pt x="498" y="2598"/>
                  </a:lnTo>
                  <a:lnTo>
                    <a:pt x="468" y="2590"/>
                  </a:lnTo>
                  <a:lnTo>
                    <a:pt x="441" y="2578"/>
                  </a:lnTo>
                  <a:lnTo>
                    <a:pt x="417" y="2561"/>
                  </a:lnTo>
                  <a:lnTo>
                    <a:pt x="396" y="2541"/>
                  </a:lnTo>
                  <a:lnTo>
                    <a:pt x="378" y="2518"/>
                  </a:lnTo>
                  <a:lnTo>
                    <a:pt x="365" y="2492"/>
                  </a:lnTo>
                  <a:lnTo>
                    <a:pt x="357" y="2463"/>
                  </a:lnTo>
                  <a:lnTo>
                    <a:pt x="353" y="2433"/>
                  </a:lnTo>
                  <a:lnTo>
                    <a:pt x="353" y="2305"/>
                  </a:lnTo>
                  <a:lnTo>
                    <a:pt x="353" y="2184"/>
                  </a:lnTo>
                  <a:lnTo>
                    <a:pt x="353" y="2071"/>
                  </a:lnTo>
                  <a:lnTo>
                    <a:pt x="353" y="1963"/>
                  </a:lnTo>
                  <a:lnTo>
                    <a:pt x="353" y="1864"/>
                  </a:lnTo>
                  <a:lnTo>
                    <a:pt x="354" y="1771"/>
                  </a:lnTo>
                  <a:lnTo>
                    <a:pt x="354" y="1684"/>
                  </a:lnTo>
                  <a:lnTo>
                    <a:pt x="354" y="1604"/>
                  </a:lnTo>
                  <a:lnTo>
                    <a:pt x="354" y="1530"/>
                  </a:lnTo>
                  <a:lnTo>
                    <a:pt x="354" y="1461"/>
                  </a:lnTo>
                  <a:lnTo>
                    <a:pt x="354" y="1398"/>
                  </a:lnTo>
                  <a:lnTo>
                    <a:pt x="354" y="1340"/>
                  </a:lnTo>
                  <a:lnTo>
                    <a:pt x="354" y="1288"/>
                  </a:lnTo>
                  <a:lnTo>
                    <a:pt x="354" y="1240"/>
                  </a:lnTo>
                  <a:lnTo>
                    <a:pt x="354" y="1196"/>
                  </a:lnTo>
                  <a:lnTo>
                    <a:pt x="355" y="1157"/>
                  </a:lnTo>
                  <a:lnTo>
                    <a:pt x="355" y="1122"/>
                  </a:lnTo>
                  <a:lnTo>
                    <a:pt x="355" y="1091"/>
                  </a:lnTo>
                  <a:lnTo>
                    <a:pt x="355" y="1064"/>
                  </a:lnTo>
                  <a:lnTo>
                    <a:pt x="355" y="1040"/>
                  </a:lnTo>
                  <a:lnTo>
                    <a:pt x="355" y="1019"/>
                  </a:lnTo>
                  <a:lnTo>
                    <a:pt x="355" y="1001"/>
                  </a:lnTo>
                  <a:lnTo>
                    <a:pt x="355" y="986"/>
                  </a:lnTo>
                  <a:lnTo>
                    <a:pt x="357" y="974"/>
                  </a:lnTo>
                  <a:lnTo>
                    <a:pt x="357" y="964"/>
                  </a:lnTo>
                  <a:lnTo>
                    <a:pt x="357" y="955"/>
                  </a:lnTo>
                  <a:lnTo>
                    <a:pt x="357" y="948"/>
                  </a:lnTo>
                  <a:lnTo>
                    <a:pt x="357" y="944"/>
                  </a:lnTo>
                  <a:lnTo>
                    <a:pt x="357" y="940"/>
                  </a:lnTo>
                  <a:lnTo>
                    <a:pt x="357" y="938"/>
                  </a:lnTo>
                  <a:lnTo>
                    <a:pt x="357" y="937"/>
                  </a:lnTo>
                  <a:lnTo>
                    <a:pt x="357" y="936"/>
                  </a:lnTo>
                  <a:lnTo>
                    <a:pt x="357" y="936"/>
                  </a:lnTo>
                  <a:lnTo>
                    <a:pt x="357" y="936"/>
                  </a:lnTo>
                  <a:lnTo>
                    <a:pt x="357" y="936"/>
                  </a:lnTo>
                  <a:lnTo>
                    <a:pt x="399" y="933"/>
                  </a:lnTo>
                  <a:lnTo>
                    <a:pt x="435" y="930"/>
                  </a:lnTo>
                  <a:lnTo>
                    <a:pt x="464" y="928"/>
                  </a:lnTo>
                  <a:lnTo>
                    <a:pt x="488" y="926"/>
                  </a:lnTo>
                  <a:lnTo>
                    <a:pt x="508" y="925"/>
                  </a:lnTo>
                  <a:lnTo>
                    <a:pt x="524" y="923"/>
                  </a:lnTo>
                  <a:lnTo>
                    <a:pt x="537" y="922"/>
                  </a:lnTo>
                  <a:lnTo>
                    <a:pt x="546" y="922"/>
                  </a:lnTo>
                  <a:lnTo>
                    <a:pt x="556" y="921"/>
                  </a:lnTo>
                  <a:lnTo>
                    <a:pt x="563" y="920"/>
                  </a:lnTo>
                  <a:lnTo>
                    <a:pt x="570" y="920"/>
                  </a:lnTo>
                  <a:lnTo>
                    <a:pt x="579" y="919"/>
                  </a:lnTo>
                  <a:lnTo>
                    <a:pt x="588" y="918"/>
                  </a:lnTo>
                  <a:lnTo>
                    <a:pt x="600" y="918"/>
                  </a:lnTo>
                  <a:lnTo>
                    <a:pt x="614" y="916"/>
                  </a:lnTo>
                  <a:lnTo>
                    <a:pt x="640" y="912"/>
                  </a:lnTo>
                  <a:lnTo>
                    <a:pt x="664" y="905"/>
                  </a:lnTo>
                  <a:lnTo>
                    <a:pt x="687" y="893"/>
                  </a:lnTo>
                  <a:lnTo>
                    <a:pt x="708" y="879"/>
                  </a:lnTo>
                  <a:lnTo>
                    <a:pt x="726" y="861"/>
                  </a:lnTo>
                  <a:lnTo>
                    <a:pt x="742" y="840"/>
                  </a:lnTo>
                  <a:lnTo>
                    <a:pt x="754" y="816"/>
                  </a:lnTo>
                  <a:lnTo>
                    <a:pt x="918" y="399"/>
                  </a:lnTo>
                  <a:lnTo>
                    <a:pt x="647" y="740"/>
                  </a:lnTo>
                  <a:lnTo>
                    <a:pt x="630" y="757"/>
                  </a:lnTo>
                  <a:lnTo>
                    <a:pt x="610" y="772"/>
                  </a:lnTo>
                  <a:lnTo>
                    <a:pt x="589" y="783"/>
                  </a:lnTo>
                  <a:lnTo>
                    <a:pt x="566" y="791"/>
                  </a:lnTo>
                  <a:lnTo>
                    <a:pt x="542" y="794"/>
                  </a:lnTo>
                  <a:lnTo>
                    <a:pt x="3" y="836"/>
                  </a:lnTo>
                  <a:lnTo>
                    <a:pt x="3" y="836"/>
                  </a:lnTo>
                  <a:lnTo>
                    <a:pt x="15" y="813"/>
                  </a:lnTo>
                  <a:lnTo>
                    <a:pt x="26" y="789"/>
                  </a:lnTo>
                  <a:lnTo>
                    <a:pt x="34" y="763"/>
                  </a:lnTo>
                  <a:lnTo>
                    <a:pt x="41" y="727"/>
                  </a:lnTo>
                  <a:lnTo>
                    <a:pt x="43" y="690"/>
                  </a:lnTo>
                  <a:lnTo>
                    <a:pt x="39" y="655"/>
                  </a:lnTo>
                  <a:lnTo>
                    <a:pt x="31" y="620"/>
                  </a:lnTo>
                  <a:lnTo>
                    <a:pt x="18" y="587"/>
                  </a:lnTo>
                  <a:lnTo>
                    <a:pt x="0" y="556"/>
                  </a:lnTo>
                  <a:lnTo>
                    <a:pt x="452" y="522"/>
                  </a:lnTo>
                  <a:lnTo>
                    <a:pt x="684" y="231"/>
                  </a:lnTo>
                  <a:lnTo>
                    <a:pt x="449" y="394"/>
                  </a:lnTo>
                  <a:lnTo>
                    <a:pt x="357" y="402"/>
                  </a:lnTo>
                  <a:lnTo>
                    <a:pt x="357" y="195"/>
                  </a:lnTo>
                  <a:lnTo>
                    <a:pt x="360" y="160"/>
                  </a:lnTo>
                  <a:lnTo>
                    <a:pt x="369" y="127"/>
                  </a:lnTo>
                  <a:lnTo>
                    <a:pt x="385" y="97"/>
                  </a:lnTo>
                  <a:lnTo>
                    <a:pt x="405" y="69"/>
                  </a:lnTo>
                  <a:lnTo>
                    <a:pt x="430" y="46"/>
                  </a:lnTo>
                  <a:lnTo>
                    <a:pt x="459" y="27"/>
                  </a:lnTo>
                  <a:lnTo>
                    <a:pt x="490" y="12"/>
                  </a:lnTo>
                  <a:lnTo>
                    <a:pt x="525" y="3"/>
                  </a:lnTo>
                  <a:lnTo>
                    <a:pt x="562" y="0"/>
                  </a:lnTo>
                  <a:lnTo>
                    <a:pt x="894" y="0"/>
                  </a:lnTo>
                  <a:lnTo>
                    <a:pt x="93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74" name="Shape 12774"/>
          <p:cNvGrpSpPr/>
          <p:nvPr/>
        </p:nvGrpSpPr>
        <p:grpSpPr>
          <a:xfrm>
            <a:off x="7607815" y="476846"/>
            <a:ext cx="202406" cy="217885"/>
            <a:chOff x="10104438" y="5254625"/>
            <a:chExt cx="269875" cy="290513"/>
          </a:xfrm>
        </p:grpSpPr>
        <p:sp>
          <p:nvSpPr>
            <p:cNvPr id="12775" name="Shape 12775"/>
            <p:cNvSpPr/>
            <p:nvPr/>
          </p:nvSpPr>
          <p:spPr>
            <a:xfrm>
              <a:off x="10285413" y="5307013"/>
              <a:ext cx="88900" cy="217488"/>
            </a:xfrm>
            <a:custGeom>
              <a:avLst/>
              <a:gdLst/>
              <a:ahLst/>
              <a:cxnLst/>
              <a:rect l="0" t="0" r="0" b="0"/>
              <a:pathLst>
                <a:path w="998" h="2474" extrusionOk="0">
                  <a:moveTo>
                    <a:pt x="52" y="0"/>
                  </a:moveTo>
                  <a:lnTo>
                    <a:pt x="705" y="0"/>
                  </a:lnTo>
                  <a:lnTo>
                    <a:pt x="747" y="3"/>
                  </a:lnTo>
                  <a:lnTo>
                    <a:pt x="788" y="12"/>
                  </a:lnTo>
                  <a:lnTo>
                    <a:pt x="826" y="26"/>
                  </a:lnTo>
                  <a:lnTo>
                    <a:pt x="861" y="46"/>
                  </a:lnTo>
                  <a:lnTo>
                    <a:pt x="893" y="70"/>
                  </a:lnTo>
                  <a:lnTo>
                    <a:pt x="922" y="99"/>
                  </a:lnTo>
                  <a:lnTo>
                    <a:pt x="947" y="131"/>
                  </a:lnTo>
                  <a:lnTo>
                    <a:pt x="966" y="166"/>
                  </a:lnTo>
                  <a:lnTo>
                    <a:pt x="981" y="203"/>
                  </a:lnTo>
                  <a:lnTo>
                    <a:pt x="990" y="244"/>
                  </a:lnTo>
                  <a:lnTo>
                    <a:pt x="993" y="286"/>
                  </a:lnTo>
                  <a:lnTo>
                    <a:pt x="998" y="1177"/>
                  </a:lnTo>
                  <a:lnTo>
                    <a:pt x="995" y="1203"/>
                  </a:lnTo>
                  <a:lnTo>
                    <a:pt x="988" y="1226"/>
                  </a:lnTo>
                  <a:lnTo>
                    <a:pt x="977" y="1246"/>
                  </a:lnTo>
                  <a:lnTo>
                    <a:pt x="963" y="1264"/>
                  </a:lnTo>
                  <a:lnTo>
                    <a:pt x="945" y="1279"/>
                  </a:lnTo>
                  <a:lnTo>
                    <a:pt x="924" y="1290"/>
                  </a:lnTo>
                  <a:lnTo>
                    <a:pt x="901" y="1297"/>
                  </a:lnTo>
                  <a:lnTo>
                    <a:pt x="876" y="1300"/>
                  </a:lnTo>
                  <a:lnTo>
                    <a:pt x="876" y="1300"/>
                  </a:lnTo>
                  <a:lnTo>
                    <a:pt x="851" y="1298"/>
                  </a:lnTo>
                  <a:lnTo>
                    <a:pt x="829" y="1291"/>
                  </a:lnTo>
                  <a:lnTo>
                    <a:pt x="808" y="1279"/>
                  </a:lnTo>
                  <a:lnTo>
                    <a:pt x="790" y="1265"/>
                  </a:lnTo>
                  <a:lnTo>
                    <a:pt x="776" y="1247"/>
                  </a:lnTo>
                  <a:lnTo>
                    <a:pt x="764" y="1227"/>
                  </a:lnTo>
                  <a:lnTo>
                    <a:pt x="756" y="1204"/>
                  </a:lnTo>
                  <a:lnTo>
                    <a:pt x="754" y="1179"/>
                  </a:lnTo>
                  <a:lnTo>
                    <a:pt x="749" y="287"/>
                  </a:lnTo>
                  <a:lnTo>
                    <a:pt x="749" y="287"/>
                  </a:lnTo>
                  <a:lnTo>
                    <a:pt x="747" y="277"/>
                  </a:lnTo>
                  <a:lnTo>
                    <a:pt x="742" y="269"/>
                  </a:lnTo>
                  <a:lnTo>
                    <a:pt x="733" y="264"/>
                  </a:lnTo>
                  <a:lnTo>
                    <a:pt x="724" y="262"/>
                  </a:lnTo>
                  <a:lnTo>
                    <a:pt x="714" y="265"/>
                  </a:lnTo>
                  <a:lnTo>
                    <a:pt x="706" y="270"/>
                  </a:lnTo>
                  <a:lnTo>
                    <a:pt x="701" y="278"/>
                  </a:lnTo>
                  <a:lnTo>
                    <a:pt x="699" y="288"/>
                  </a:lnTo>
                  <a:lnTo>
                    <a:pt x="701" y="2328"/>
                  </a:lnTo>
                  <a:lnTo>
                    <a:pt x="698" y="2358"/>
                  </a:lnTo>
                  <a:lnTo>
                    <a:pt x="690" y="2385"/>
                  </a:lnTo>
                  <a:lnTo>
                    <a:pt x="677" y="2410"/>
                  </a:lnTo>
                  <a:lnTo>
                    <a:pt x="659" y="2431"/>
                  </a:lnTo>
                  <a:lnTo>
                    <a:pt x="637" y="2449"/>
                  </a:lnTo>
                  <a:lnTo>
                    <a:pt x="613" y="2462"/>
                  </a:lnTo>
                  <a:lnTo>
                    <a:pt x="584" y="2471"/>
                  </a:lnTo>
                  <a:lnTo>
                    <a:pt x="555" y="2474"/>
                  </a:lnTo>
                  <a:lnTo>
                    <a:pt x="526" y="2471"/>
                  </a:lnTo>
                  <a:lnTo>
                    <a:pt x="499" y="2462"/>
                  </a:lnTo>
                  <a:lnTo>
                    <a:pt x="474" y="2449"/>
                  </a:lnTo>
                  <a:lnTo>
                    <a:pt x="453" y="2431"/>
                  </a:lnTo>
                  <a:lnTo>
                    <a:pt x="434" y="2410"/>
                  </a:lnTo>
                  <a:lnTo>
                    <a:pt x="420" y="2385"/>
                  </a:lnTo>
                  <a:lnTo>
                    <a:pt x="412" y="2358"/>
                  </a:lnTo>
                  <a:lnTo>
                    <a:pt x="409" y="2328"/>
                  </a:lnTo>
                  <a:lnTo>
                    <a:pt x="409" y="1194"/>
                  </a:lnTo>
                  <a:lnTo>
                    <a:pt x="407" y="1182"/>
                  </a:lnTo>
                  <a:lnTo>
                    <a:pt x="400" y="1172"/>
                  </a:lnTo>
                  <a:lnTo>
                    <a:pt x="390" y="1166"/>
                  </a:lnTo>
                  <a:lnTo>
                    <a:pt x="378" y="1163"/>
                  </a:lnTo>
                  <a:lnTo>
                    <a:pt x="365" y="1166"/>
                  </a:lnTo>
                  <a:lnTo>
                    <a:pt x="355" y="1172"/>
                  </a:lnTo>
                  <a:lnTo>
                    <a:pt x="349" y="1182"/>
                  </a:lnTo>
                  <a:lnTo>
                    <a:pt x="346" y="1194"/>
                  </a:lnTo>
                  <a:lnTo>
                    <a:pt x="346" y="2328"/>
                  </a:lnTo>
                  <a:lnTo>
                    <a:pt x="343" y="2358"/>
                  </a:lnTo>
                  <a:lnTo>
                    <a:pt x="335" y="2385"/>
                  </a:lnTo>
                  <a:lnTo>
                    <a:pt x="322" y="2410"/>
                  </a:lnTo>
                  <a:lnTo>
                    <a:pt x="304" y="2431"/>
                  </a:lnTo>
                  <a:lnTo>
                    <a:pt x="282" y="2449"/>
                  </a:lnTo>
                  <a:lnTo>
                    <a:pt x="257" y="2462"/>
                  </a:lnTo>
                  <a:lnTo>
                    <a:pt x="229" y="2471"/>
                  </a:lnTo>
                  <a:lnTo>
                    <a:pt x="200" y="2474"/>
                  </a:lnTo>
                  <a:lnTo>
                    <a:pt x="171" y="2471"/>
                  </a:lnTo>
                  <a:lnTo>
                    <a:pt x="144" y="2462"/>
                  </a:lnTo>
                  <a:lnTo>
                    <a:pt x="119" y="2449"/>
                  </a:lnTo>
                  <a:lnTo>
                    <a:pt x="97" y="2431"/>
                  </a:lnTo>
                  <a:lnTo>
                    <a:pt x="79" y="2410"/>
                  </a:lnTo>
                  <a:lnTo>
                    <a:pt x="65" y="2385"/>
                  </a:lnTo>
                  <a:lnTo>
                    <a:pt x="57" y="2358"/>
                  </a:lnTo>
                  <a:lnTo>
                    <a:pt x="54" y="2328"/>
                  </a:lnTo>
                  <a:lnTo>
                    <a:pt x="54" y="2294"/>
                  </a:lnTo>
                  <a:lnTo>
                    <a:pt x="83" y="2282"/>
                  </a:lnTo>
                  <a:lnTo>
                    <a:pt x="110" y="2267"/>
                  </a:lnTo>
                  <a:lnTo>
                    <a:pt x="134" y="2247"/>
                  </a:lnTo>
                  <a:lnTo>
                    <a:pt x="154" y="2224"/>
                  </a:lnTo>
                  <a:lnTo>
                    <a:pt x="171" y="2198"/>
                  </a:lnTo>
                  <a:lnTo>
                    <a:pt x="183" y="2169"/>
                  </a:lnTo>
                  <a:lnTo>
                    <a:pt x="191" y="2138"/>
                  </a:lnTo>
                  <a:lnTo>
                    <a:pt x="194" y="2106"/>
                  </a:lnTo>
                  <a:lnTo>
                    <a:pt x="194" y="1585"/>
                  </a:lnTo>
                  <a:lnTo>
                    <a:pt x="191" y="1554"/>
                  </a:lnTo>
                  <a:lnTo>
                    <a:pt x="184" y="1524"/>
                  </a:lnTo>
                  <a:lnTo>
                    <a:pt x="172" y="1496"/>
                  </a:lnTo>
                  <a:lnTo>
                    <a:pt x="157" y="1470"/>
                  </a:lnTo>
                  <a:lnTo>
                    <a:pt x="138" y="1447"/>
                  </a:lnTo>
                  <a:lnTo>
                    <a:pt x="153" y="1417"/>
                  </a:lnTo>
                  <a:lnTo>
                    <a:pt x="163" y="1384"/>
                  </a:lnTo>
                  <a:lnTo>
                    <a:pt x="170" y="1350"/>
                  </a:lnTo>
                  <a:lnTo>
                    <a:pt x="172" y="1314"/>
                  </a:lnTo>
                  <a:lnTo>
                    <a:pt x="167" y="352"/>
                  </a:lnTo>
                  <a:lnTo>
                    <a:pt x="164" y="301"/>
                  </a:lnTo>
                  <a:lnTo>
                    <a:pt x="155" y="251"/>
                  </a:lnTo>
                  <a:lnTo>
                    <a:pt x="141" y="203"/>
                  </a:lnTo>
                  <a:lnTo>
                    <a:pt x="122" y="157"/>
                  </a:lnTo>
                  <a:lnTo>
                    <a:pt x="97" y="115"/>
                  </a:lnTo>
                  <a:lnTo>
                    <a:pt x="69" y="74"/>
                  </a:lnTo>
                  <a:lnTo>
                    <a:pt x="36" y="37"/>
                  </a:lnTo>
                  <a:lnTo>
                    <a:pt x="0" y="4"/>
                  </a:lnTo>
                  <a:lnTo>
                    <a:pt x="26" y="1"/>
                  </a:lnTo>
                  <a:lnTo>
                    <a:pt x="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6" name="Shape 12776"/>
            <p:cNvSpPr/>
            <p:nvPr/>
          </p:nvSpPr>
          <p:spPr>
            <a:xfrm>
              <a:off x="10206038" y="5254625"/>
              <a:ext cx="47625" cy="49213"/>
            </a:xfrm>
            <a:custGeom>
              <a:avLst/>
              <a:gdLst/>
              <a:ahLst/>
              <a:cxnLst/>
              <a:rect l="0" t="0" r="0" b="0"/>
              <a:pathLst>
                <a:path w="544" h="543" extrusionOk="0">
                  <a:moveTo>
                    <a:pt x="272" y="0"/>
                  </a:moveTo>
                  <a:lnTo>
                    <a:pt x="283" y="1"/>
                  </a:lnTo>
                  <a:lnTo>
                    <a:pt x="322" y="5"/>
                  </a:lnTo>
                  <a:lnTo>
                    <a:pt x="359" y="15"/>
                  </a:lnTo>
                  <a:lnTo>
                    <a:pt x="395" y="30"/>
                  </a:lnTo>
                  <a:lnTo>
                    <a:pt x="427" y="49"/>
                  </a:lnTo>
                  <a:lnTo>
                    <a:pt x="445" y="62"/>
                  </a:lnTo>
                  <a:lnTo>
                    <a:pt x="455" y="71"/>
                  </a:lnTo>
                  <a:lnTo>
                    <a:pt x="480" y="97"/>
                  </a:lnTo>
                  <a:lnTo>
                    <a:pt x="502" y="127"/>
                  </a:lnTo>
                  <a:lnTo>
                    <a:pt x="520" y="160"/>
                  </a:lnTo>
                  <a:lnTo>
                    <a:pt x="533" y="196"/>
                  </a:lnTo>
                  <a:lnTo>
                    <a:pt x="542" y="233"/>
                  </a:lnTo>
                  <a:lnTo>
                    <a:pt x="544" y="272"/>
                  </a:lnTo>
                  <a:lnTo>
                    <a:pt x="543" y="303"/>
                  </a:lnTo>
                  <a:lnTo>
                    <a:pt x="537" y="333"/>
                  </a:lnTo>
                  <a:lnTo>
                    <a:pt x="531" y="352"/>
                  </a:lnTo>
                  <a:lnTo>
                    <a:pt x="527" y="365"/>
                  </a:lnTo>
                  <a:lnTo>
                    <a:pt x="515" y="393"/>
                  </a:lnTo>
                  <a:lnTo>
                    <a:pt x="500" y="420"/>
                  </a:lnTo>
                  <a:lnTo>
                    <a:pt x="482" y="444"/>
                  </a:lnTo>
                  <a:lnTo>
                    <a:pt x="473" y="454"/>
                  </a:lnTo>
                  <a:lnTo>
                    <a:pt x="457" y="471"/>
                  </a:lnTo>
                  <a:lnTo>
                    <a:pt x="439" y="486"/>
                  </a:lnTo>
                  <a:lnTo>
                    <a:pt x="410" y="506"/>
                  </a:lnTo>
                  <a:lnTo>
                    <a:pt x="377" y="521"/>
                  </a:lnTo>
                  <a:lnTo>
                    <a:pt x="344" y="533"/>
                  </a:lnTo>
                  <a:lnTo>
                    <a:pt x="309" y="540"/>
                  </a:lnTo>
                  <a:lnTo>
                    <a:pt x="272" y="543"/>
                  </a:lnTo>
                  <a:lnTo>
                    <a:pt x="236" y="540"/>
                  </a:lnTo>
                  <a:lnTo>
                    <a:pt x="199" y="533"/>
                  </a:lnTo>
                  <a:lnTo>
                    <a:pt x="166" y="521"/>
                  </a:lnTo>
                  <a:lnTo>
                    <a:pt x="135" y="506"/>
                  </a:lnTo>
                  <a:lnTo>
                    <a:pt x="106" y="486"/>
                  </a:lnTo>
                  <a:lnTo>
                    <a:pt x="80" y="463"/>
                  </a:lnTo>
                  <a:lnTo>
                    <a:pt x="56" y="437"/>
                  </a:lnTo>
                  <a:lnTo>
                    <a:pt x="37" y="409"/>
                  </a:lnTo>
                  <a:lnTo>
                    <a:pt x="21" y="377"/>
                  </a:lnTo>
                  <a:lnTo>
                    <a:pt x="10" y="343"/>
                  </a:lnTo>
                  <a:lnTo>
                    <a:pt x="3" y="308"/>
                  </a:lnTo>
                  <a:lnTo>
                    <a:pt x="0" y="272"/>
                  </a:lnTo>
                  <a:lnTo>
                    <a:pt x="3" y="233"/>
                  </a:lnTo>
                  <a:lnTo>
                    <a:pt x="11" y="196"/>
                  </a:lnTo>
                  <a:lnTo>
                    <a:pt x="24" y="161"/>
                  </a:lnTo>
                  <a:lnTo>
                    <a:pt x="41" y="128"/>
                  </a:lnTo>
                  <a:lnTo>
                    <a:pt x="63" y="98"/>
                  </a:lnTo>
                  <a:lnTo>
                    <a:pt x="89" y="72"/>
                  </a:lnTo>
                  <a:lnTo>
                    <a:pt x="117" y="49"/>
                  </a:lnTo>
                  <a:lnTo>
                    <a:pt x="149" y="30"/>
                  </a:lnTo>
                  <a:lnTo>
                    <a:pt x="184" y="15"/>
                  </a:lnTo>
                  <a:lnTo>
                    <a:pt x="222" y="5"/>
                  </a:lnTo>
                  <a:lnTo>
                    <a:pt x="262" y="1"/>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7" name="Shape 12777"/>
            <p:cNvSpPr/>
            <p:nvPr/>
          </p:nvSpPr>
          <p:spPr>
            <a:xfrm>
              <a:off x="10298113" y="5254625"/>
              <a:ext cx="44450" cy="44450"/>
            </a:xfrm>
            <a:custGeom>
              <a:avLst/>
              <a:gdLst/>
              <a:ahLst/>
              <a:cxnLst/>
              <a:rect l="0" t="0" r="0" b="0"/>
              <a:pathLst>
                <a:path w="504" h="504" extrusionOk="0">
                  <a:moveTo>
                    <a:pt x="251" y="0"/>
                  </a:moveTo>
                  <a:lnTo>
                    <a:pt x="288" y="3"/>
                  </a:lnTo>
                  <a:lnTo>
                    <a:pt x="325" y="11"/>
                  </a:lnTo>
                  <a:lnTo>
                    <a:pt x="358" y="24"/>
                  </a:lnTo>
                  <a:lnTo>
                    <a:pt x="389" y="41"/>
                  </a:lnTo>
                  <a:lnTo>
                    <a:pt x="417" y="62"/>
                  </a:lnTo>
                  <a:lnTo>
                    <a:pt x="442" y="87"/>
                  </a:lnTo>
                  <a:lnTo>
                    <a:pt x="463" y="115"/>
                  </a:lnTo>
                  <a:lnTo>
                    <a:pt x="481" y="146"/>
                  </a:lnTo>
                  <a:lnTo>
                    <a:pt x="493" y="180"/>
                  </a:lnTo>
                  <a:lnTo>
                    <a:pt x="501" y="215"/>
                  </a:lnTo>
                  <a:lnTo>
                    <a:pt x="504" y="252"/>
                  </a:lnTo>
                  <a:lnTo>
                    <a:pt x="501" y="289"/>
                  </a:lnTo>
                  <a:lnTo>
                    <a:pt x="493" y="325"/>
                  </a:lnTo>
                  <a:lnTo>
                    <a:pt x="481" y="358"/>
                  </a:lnTo>
                  <a:lnTo>
                    <a:pt x="463" y="389"/>
                  </a:lnTo>
                  <a:lnTo>
                    <a:pt x="441" y="418"/>
                  </a:lnTo>
                  <a:lnTo>
                    <a:pt x="417" y="442"/>
                  </a:lnTo>
                  <a:lnTo>
                    <a:pt x="389" y="463"/>
                  </a:lnTo>
                  <a:lnTo>
                    <a:pt x="358" y="481"/>
                  </a:lnTo>
                  <a:lnTo>
                    <a:pt x="325" y="493"/>
                  </a:lnTo>
                  <a:lnTo>
                    <a:pt x="288" y="501"/>
                  </a:lnTo>
                  <a:lnTo>
                    <a:pt x="251" y="504"/>
                  </a:lnTo>
                  <a:lnTo>
                    <a:pt x="214" y="501"/>
                  </a:lnTo>
                  <a:lnTo>
                    <a:pt x="179" y="493"/>
                  </a:lnTo>
                  <a:lnTo>
                    <a:pt x="145" y="481"/>
                  </a:lnTo>
                  <a:lnTo>
                    <a:pt x="114" y="463"/>
                  </a:lnTo>
                  <a:lnTo>
                    <a:pt x="86" y="442"/>
                  </a:lnTo>
                  <a:lnTo>
                    <a:pt x="61" y="418"/>
                  </a:lnTo>
                  <a:lnTo>
                    <a:pt x="40" y="389"/>
                  </a:lnTo>
                  <a:lnTo>
                    <a:pt x="23" y="358"/>
                  </a:lnTo>
                  <a:lnTo>
                    <a:pt x="10" y="325"/>
                  </a:lnTo>
                  <a:lnTo>
                    <a:pt x="2" y="289"/>
                  </a:lnTo>
                  <a:lnTo>
                    <a:pt x="0" y="252"/>
                  </a:lnTo>
                  <a:lnTo>
                    <a:pt x="2" y="215"/>
                  </a:lnTo>
                  <a:lnTo>
                    <a:pt x="10" y="180"/>
                  </a:lnTo>
                  <a:lnTo>
                    <a:pt x="23" y="146"/>
                  </a:lnTo>
                  <a:lnTo>
                    <a:pt x="40" y="115"/>
                  </a:lnTo>
                  <a:lnTo>
                    <a:pt x="61" y="87"/>
                  </a:lnTo>
                  <a:lnTo>
                    <a:pt x="86" y="62"/>
                  </a:lnTo>
                  <a:lnTo>
                    <a:pt x="114" y="41"/>
                  </a:lnTo>
                  <a:lnTo>
                    <a:pt x="145" y="24"/>
                  </a:lnTo>
                  <a:lnTo>
                    <a:pt x="179" y="11"/>
                  </a:lnTo>
                  <a:lnTo>
                    <a:pt x="214" y="3"/>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78" name="Shape 12778"/>
            <p:cNvSpPr/>
            <p:nvPr/>
          </p:nvSpPr>
          <p:spPr>
            <a:xfrm>
              <a:off x="10104438" y="5254625"/>
              <a:ext cx="185738" cy="290513"/>
            </a:xfrm>
            <a:custGeom>
              <a:avLst/>
              <a:gdLst/>
              <a:ahLst/>
              <a:cxnLst/>
              <a:rect l="0" t="0" r="0" b="0"/>
              <a:pathLst>
                <a:path w="2112" h="3297" extrusionOk="0">
                  <a:moveTo>
                    <a:pt x="64" y="0"/>
                  </a:moveTo>
                  <a:lnTo>
                    <a:pt x="737" y="0"/>
                  </a:lnTo>
                  <a:lnTo>
                    <a:pt x="754" y="2"/>
                  </a:lnTo>
                  <a:lnTo>
                    <a:pt x="769" y="9"/>
                  </a:lnTo>
                  <a:lnTo>
                    <a:pt x="782" y="19"/>
                  </a:lnTo>
                  <a:lnTo>
                    <a:pt x="792" y="31"/>
                  </a:lnTo>
                  <a:lnTo>
                    <a:pt x="799" y="47"/>
                  </a:lnTo>
                  <a:lnTo>
                    <a:pt x="801" y="64"/>
                  </a:lnTo>
                  <a:lnTo>
                    <a:pt x="801" y="489"/>
                  </a:lnTo>
                  <a:lnTo>
                    <a:pt x="799" y="506"/>
                  </a:lnTo>
                  <a:lnTo>
                    <a:pt x="792" y="521"/>
                  </a:lnTo>
                  <a:lnTo>
                    <a:pt x="782" y="534"/>
                  </a:lnTo>
                  <a:lnTo>
                    <a:pt x="769" y="544"/>
                  </a:lnTo>
                  <a:lnTo>
                    <a:pt x="754" y="550"/>
                  </a:lnTo>
                  <a:lnTo>
                    <a:pt x="737" y="553"/>
                  </a:lnTo>
                  <a:lnTo>
                    <a:pt x="490" y="553"/>
                  </a:lnTo>
                  <a:lnTo>
                    <a:pt x="490" y="951"/>
                  </a:lnTo>
                  <a:lnTo>
                    <a:pt x="701" y="985"/>
                  </a:lnTo>
                  <a:lnTo>
                    <a:pt x="708" y="977"/>
                  </a:lnTo>
                  <a:lnTo>
                    <a:pt x="719" y="966"/>
                  </a:lnTo>
                  <a:lnTo>
                    <a:pt x="734" y="951"/>
                  </a:lnTo>
                  <a:lnTo>
                    <a:pt x="751" y="935"/>
                  </a:lnTo>
                  <a:lnTo>
                    <a:pt x="770" y="916"/>
                  </a:lnTo>
                  <a:lnTo>
                    <a:pt x="790" y="895"/>
                  </a:lnTo>
                  <a:lnTo>
                    <a:pt x="812" y="873"/>
                  </a:lnTo>
                  <a:lnTo>
                    <a:pt x="835" y="851"/>
                  </a:lnTo>
                  <a:lnTo>
                    <a:pt x="858" y="827"/>
                  </a:lnTo>
                  <a:lnTo>
                    <a:pt x="881" y="804"/>
                  </a:lnTo>
                  <a:lnTo>
                    <a:pt x="905" y="781"/>
                  </a:lnTo>
                  <a:lnTo>
                    <a:pt x="927" y="759"/>
                  </a:lnTo>
                  <a:lnTo>
                    <a:pt x="948" y="739"/>
                  </a:lnTo>
                  <a:lnTo>
                    <a:pt x="966" y="720"/>
                  </a:lnTo>
                  <a:lnTo>
                    <a:pt x="983" y="703"/>
                  </a:lnTo>
                  <a:lnTo>
                    <a:pt x="997" y="689"/>
                  </a:lnTo>
                  <a:lnTo>
                    <a:pt x="1008" y="677"/>
                  </a:lnTo>
                  <a:lnTo>
                    <a:pt x="1016" y="669"/>
                  </a:lnTo>
                  <a:lnTo>
                    <a:pt x="1034" y="654"/>
                  </a:lnTo>
                  <a:lnTo>
                    <a:pt x="1053" y="643"/>
                  </a:lnTo>
                  <a:lnTo>
                    <a:pt x="1070" y="636"/>
                  </a:lnTo>
                  <a:lnTo>
                    <a:pt x="1085" y="633"/>
                  </a:lnTo>
                  <a:lnTo>
                    <a:pt x="1098" y="631"/>
                  </a:lnTo>
                  <a:lnTo>
                    <a:pt x="1106" y="631"/>
                  </a:lnTo>
                  <a:lnTo>
                    <a:pt x="1109" y="631"/>
                  </a:lnTo>
                  <a:lnTo>
                    <a:pt x="1203" y="631"/>
                  </a:lnTo>
                  <a:lnTo>
                    <a:pt x="1208" y="643"/>
                  </a:lnTo>
                  <a:lnTo>
                    <a:pt x="1215" y="659"/>
                  </a:lnTo>
                  <a:lnTo>
                    <a:pt x="1223" y="679"/>
                  </a:lnTo>
                  <a:lnTo>
                    <a:pt x="1232" y="703"/>
                  </a:lnTo>
                  <a:lnTo>
                    <a:pt x="1241" y="729"/>
                  </a:lnTo>
                  <a:lnTo>
                    <a:pt x="1252" y="758"/>
                  </a:lnTo>
                  <a:lnTo>
                    <a:pt x="1263" y="787"/>
                  </a:lnTo>
                  <a:lnTo>
                    <a:pt x="1275" y="818"/>
                  </a:lnTo>
                  <a:lnTo>
                    <a:pt x="1287" y="850"/>
                  </a:lnTo>
                  <a:lnTo>
                    <a:pt x="1299" y="881"/>
                  </a:lnTo>
                  <a:lnTo>
                    <a:pt x="1310" y="912"/>
                  </a:lnTo>
                  <a:lnTo>
                    <a:pt x="1321" y="941"/>
                  </a:lnTo>
                  <a:lnTo>
                    <a:pt x="1332" y="969"/>
                  </a:lnTo>
                  <a:lnTo>
                    <a:pt x="1341" y="995"/>
                  </a:lnTo>
                  <a:lnTo>
                    <a:pt x="1350" y="1017"/>
                  </a:lnTo>
                  <a:lnTo>
                    <a:pt x="1357" y="1036"/>
                  </a:lnTo>
                  <a:lnTo>
                    <a:pt x="1362" y="1050"/>
                  </a:lnTo>
                  <a:lnTo>
                    <a:pt x="1366" y="1060"/>
                  </a:lnTo>
                  <a:lnTo>
                    <a:pt x="1333" y="879"/>
                  </a:lnTo>
                  <a:lnTo>
                    <a:pt x="1332" y="867"/>
                  </a:lnTo>
                  <a:lnTo>
                    <a:pt x="1334" y="855"/>
                  </a:lnTo>
                  <a:lnTo>
                    <a:pt x="1339" y="843"/>
                  </a:lnTo>
                  <a:lnTo>
                    <a:pt x="1392" y="748"/>
                  </a:lnTo>
                  <a:lnTo>
                    <a:pt x="1345" y="662"/>
                  </a:lnTo>
                  <a:lnTo>
                    <a:pt x="1342" y="653"/>
                  </a:lnTo>
                  <a:lnTo>
                    <a:pt x="1345" y="643"/>
                  </a:lnTo>
                  <a:lnTo>
                    <a:pt x="1349" y="638"/>
                  </a:lnTo>
                  <a:lnTo>
                    <a:pt x="1355" y="633"/>
                  </a:lnTo>
                  <a:lnTo>
                    <a:pt x="1361" y="631"/>
                  </a:lnTo>
                  <a:lnTo>
                    <a:pt x="1490" y="631"/>
                  </a:lnTo>
                  <a:lnTo>
                    <a:pt x="1496" y="633"/>
                  </a:lnTo>
                  <a:lnTo>
                    <a:pt x="1502" y="638"/>
                  </a:lnTo>
                  <a:lnTo>
                    <a:pt x="1506" y="643"/>
                  </a:lnTo>
                  <a:lnTo>
                    <a:pt x="1509" y="653"/>
                  </a:lnTo>
                  <a:lnTo>
                    <a:pt x="1506" y="662"/>
                  </a:lnTo>
                  <a:lnTo>
                    <a:pt x="1460" y="748"/>
                  </a:lnTo>
                  <a:lnTo>
                    <a:pt x="1512" y="843"/>
                  </a:lnTo>
                  <a:lnTo>
                    <a:pt x="1517" y="855"/>
                  </a:lnTo>
                  <a:lnTo>
                    <a:pt x="1519" y="867"/>
                  </a:lnTo>
                  <a:lnTo>
                    <a:pt x="1518" y="880"/>
                  </a:lnTo>
                  <a:lnTo>
                    <a:pt x="1480" y="1060"/>
                  </a:lnTo>
                  <a:lnTo>
                    <a:pt x="1484" y="1050"/>
                  </a:lnTo>
                  <a:lnTo>
                    <a:pt x="1490" y="1034"/>
                  </a:lnTo>
                  <a:lnTo>
                    <a:pt x="1497" y="1015"/>
                  </a:lnTo>
                  <a:lnTo>
                    <a:pt x="1506" y="992"/>
                  </a:lnTo>
                  <a:lnTo>
                    <a:pt x="1516" y="966"/>
                  </a:lnTo>
                  <a:lnTo>
                    <a:pt x="1527" y="936"/>
                  </a:lnTo>
                  <a:lnTo>
                    <a:pt x="1539" y="906"/>
                  </a:lnTo>
                  <a:lnTo>
                    <a:pt x="1551" y="875"/>
                  </a:lnTo>
                  <a:lnTo>
                    <a:pt x="1563" y="844"/>
                  </a:lnTo>
                  <a:lnTo>
                    <a:pt x="1575" y="812"/>
                  </a:lnTo>
                  <a:lnTo>
                    <a:pt x="1587" y="781"/>
                  </a:lnTo>
                  <a:lnTo>
                    <a:pt x="1599" y="751"/>
                  </a:lnTo>
                  <a:lnTo>
                    <a:pt x="1609" y="723"/>
                  </a:lnTo>
                  <a:lnTo>
                    <a:pt x="1619" y="698"/>
                  </a:lnTo>
                  <a:lnTo>
                    <a:pt x="1628" y="674"/>
                  </a:lnTo>
                  <a:lnTo>
                    <a:pt x="1635" y="655"/>
                  </a:lnTo>
                  <a:lnTo>
                    <a:pt x="1640" y="641"/>
                  </a:lnTo>
                  <a:lnTo>
                    <a:pt x="1644" y="631"/>
                  </a:lnTo>
                  <a:lnTo>
                    <a:pt x="1775" y="631"/>
                  </a:lnTo>
                  <a:lnTo>
                    <a:pt x="1817" y="634"/>
                  </a:lnTo>
                  <a:lnTo>
                    <a:pt x="1858" y="642"/>
                  </a:lnTo>
                  <a:lnTo>
                    <a:pt x="1896" y="655"/>
                  </a:lnTo>
                  <a:lnTo>
                    <a:pt x="1931" y="673"/>
                  </a:lnTo>
                  <a:lnTo>
                    <a:pt x="1964" y="696"/>
                  </a:lnTo>
                  <a:lnTo>
                    <a:pt x="1994" y="722"/>
                  </a:lnTo>
                  <a:lnTo>
                    <a:pt x="2021" y="752"/>
                  </a:lnTo>
                  <a:lnTo>
                    <a:pt x="2043" y="784"/>
                  </a:lnTo>
                  <a:lnTo>
                    <a:pt x="2061" y="820"/>
                  </a:lnTo>
                  <a:lnTo>
                    <a:pt x="2074" y="858"/>
                  </a:lnTo>
                  <a:lnTo>
                    <a:pt x="2083" y="897"/>
                  </a:lnTo>
                  <a:lnTo>
                    <a:pt x="2086" y="939"/>
                  </a:lnTo>
                  <a:lnTo>
                    <a:pt x="2086" y="943"/>
                  </a:lnTo>
                  <a:lnTo>
                    <a:pt x="2086" y="955"/>
                  </a:lnTo>
                  <a:lnTo>
                    <a:pt x="2086" y="974"/>
                  </a:lnTo>
                  <a:lnTo>
                    <a:pt x="2086" y="999"/>
                  </a:lnTo>
                  <a:lnTo>
                    <a:pt x="2086" y="1028"/>
                  </a:lnTo>
                  <a:lnTo>
                    <a:pt x="2086" y="1063"/>
                  </a:lnTo>
                  <a:lnTo>
                    <a:pt x="2086" y="1102"/>
                  </a:lnTo>
                  <a:lnTo>
                    <a:pt x="2087" y="1144"/>
                  </a:lnTo>
                  <a:lnTo>
                    <a:pt x="2087" y="1190"/>
                  </a:lnTo>
                  <a:lnTo>
                    <a:pt x="2087" y="1239"/>
                  </a:lnTo>
                  <a:lnTo>
                    <a:pt x="2087" y="1289"/>
                  </a:lnTo>
                  <a:lnTo>
                    <a:pt x="2088" y="1341"/>
                  </a:lnTo>
                  <a:lnTo>
                    <a:pt x="2088" y="1393"/>
                  </a:lnTo>
                  <a:lnTo>
                    <a:pt x="2088" y="1446"/>
                  </a:lnTo>
                  <a:lnTo>
                    <a:pt x="2088" y="1498"/>
                  </a:lnTo>
                  <a:lnTo>
                    <a:pt x="2089" y="1551"/>
                  </a:lnTo>
                  <a:lnTo>
                    <a:pt x="2089" y="1601"/>
                  </a:lnTo>
                  <a:lnTo>
                    <a:pt x="2089" y="1649"/>
                  </a:lnTo>
                  <a:lnTo>
                    <a:pt x="2089" y="1695"/>
                  </a:lnTo>
                  <a:lnTo>
                    <a:pt x="2090" y="1737"/>
                  </a:lnTo>
                  <a:lnTo>
                    <a:pt x="2090" y="1776"/>
                  </a:lnTo>
                  <a:lnTo>
                    <a:pt x="2090" y="1812"/>
                  </a:lnTo>
                  <a:lnTo>
                    <a:pt x="2090" y="1842"/>
                  </a:lnTo>
                  <a:lnTo>
                    <a:pt x="2090" y="1866"/>
                  </a:lnTo>
                  <a:lnTo>
                    <a:pt x="2090" y="1884"/>
                  </a:lnTo>
                  <a:lnTo>
                    <a:pt x="2090" y="1896"/>
                  </a:lnTo>
                  <a:lnTo>
                    <a:pt x="2090" y="1901"/>
                  </a:lnTo>
                  <a:lnTo>
                    <a:pt x="2088" y="1927"/>
                  </a:lnTo>
                  <a:lnTo>
                    <a:pt x="2080" y="1952"/>
                  </a:lnTo>
                  <a:lnTo>
                    <a:pt x="2068" y="1974"/>
                  </a:lnTo>
                  <a:lnTo>
                    <a:pt x="2053" y="1992"/>
                  </a:lnTo>
                  <a:lnTo>
                    <a:pt x="2036" y="2007"/>
                  </a:lnTo>
                  <a:lnTo>
                    <a:pt x="2036" y="2118"/>
                  </a:lnTo>
                  <a:lnTo>
                    <a:pt x="2058" y="2118"/>
                  </a:lnTo>
                  <a:lnTo>
                    <a:pt x="2075" y="2120"/>
                  </a:lnTo>
                  <a:lnTo>
                    <a:pt x="2090" y="2128"/>
                  </a:lnTo>
                  <a:lnTo>
                    <a:pt x="2102" y="2140"/>
                  </a:lnTo>
                  <a:lnTo>
                    <a:pt x="2109" y="2154"/>
                  </a:lnTo>
                  <a:lnTo>
                    <a:pt x="2112" y="2171"/>
                  </a:lnTo>
                  <a:lnTo>
                    <a:pt x="2112" y="2692"/>
                  </a:lnTo>
                  <a:lnTo>
                    <a:pt x="2109" y="2709"/>
                  </a:lnTo>
                  <a:lnTo>
                    <a:pt x="2102" y="2724"/>
                  </a:lnTo>
                  <a:lnTo>
                    <a:pt x="2090" y="2735"/>
                  </a:lnTo>
                  <a:lnTo>
                    <a:pt x="2075" y="2743"/>
                  </a:lnTo>
                  <a:lnTo>
                    <a:pt x="2058" y="2746"/>
                  </a:lnTo>
                  <a:lnTo>
                    <a:pt x="1861" y="2746"/>
                  </a:lnTo>
                  <a:lnTo>
                    <a:pt x="1843" y="2743"/>
                  </a:lnTo>
                  <a:lnTo>
                    <a:pt x="1828" y="2735"/>
                  </a:lnTo>
                  <a:lnTo>
                    <a:pt x="1816" y="2724"/>
                  </a:lnTo>
                  <a:lnTo>
                    <a:pt x="1809" y="2709"/>
                  </a:lnTo>
                  <a:lnTo>
                    <a:pt x="1806" y="2692"/>
                  </a:lnTo>
                  <a:lnTo>
                    <a:pt x="1806" y="2171"/>
                  </a:lnTo>
                  <a:lnTo>
                    <a:pt x="1809" y="2154"/>
                  </a:lnTo>
                  <a:lnTo>
                    <a:pt x="1816" y="2140"/>
                  </a:lnTo>
                  <a:lnTo>
                    <a:pt x="1828" y="2128"/>
                  </a:lnTo>
                  <a:lnTo>
                    <a:pt x="1843" y="2120"/>
                  </a:lnTo>
                  <a:lnTo>
                    <a:pt x="1861" y="2118"/>
                  </a:lnTo>
                  <a:lnTo>
                    <a:pt x="1883" y="2118"/>
                  </a:lnTo>
                  <a:lnTo>
                    <a:pt x="1883" y="2007"/>
                  </a:lnTo>
                  <a:lnTo>
                    <a:pt x="1865" y="1992"/>
                  </a:lnTo>
                  <a:lnTo>
                    <a:pt x="1850" y="1974"/>
                  </a:lnTo>
                  <a:lnTo>
                    <a:pt x="1838" y="1952"/>
                  </a:lnTo>
                  <a:lnTo>
                    <a:pt x="1830" y="1928"/>
                  </a:lnTo>
                  <a:lnTo>
                    <a:pt x="1828" y="1902"/>
                  </a:lnTo>
                  <a:lnTo>
                    <a:pt x="1823" y="940"/>
                  </a:lnTo>
                  <a:lnTo>
                    <a:pt x="1820" y="930"/>
                  </a:lnTo>
                  <a:lnTo>
                    <a:pt x="1815" y="921"/>
                  </a:lnTo>
                  <a:lnTo>
                    <a:pt x="1806" y="916"/>
                  </a:lnTo>
                  <a:lnTo>
                    <a:pt x="1795" y="914"/>
                  </a:lnTo>
                  <a:lnTo>
                    <a:pt x="1785" y="916"/>
                  </a:lnTo>
                  <a:lnTo>
                    <a:pt x="1776" y="922"/>
                  </a:lnTo>
                  <a:lnTo>
                    <a:pt x="1771" y="930"/>
                  </a:lnTo>
                  <a:lnTo>
                    <a:pt x="1768" y="941"/>
                  </a:lnTo>
                  <a:lnTo>
                    <a:pt x="1768" y="969"/>
                  </a:lnTo>
                  <a:lnTo>
                    <a:pt x="1769" y="1001"/>
                  </a:lnTo>
                  <a:lnTo>
                    <a:pt x="1769" y="1038"/>
                  </a:lnTo>
                  <a:lnTo>
                    <a:pt x="1769" y="1079"/>
                  </a:lnTo>
                  <a:lnTo>
                    <a:pt x="1769" y="1123"/>
                  </a:lnTo>
                  <a:lnTo>
                    <a:pt x="1769" y="1170"/>
                  </a:lnTo>
                  <a:lnTo>
                    <a:pt x="1769" y="1220"/>
                  </a:lnTo>
                  <a:lnTo>
                    <a:pt x="1769" y="1273"/>
                  </a:lnTo>
                  <a:lnTo>
                    <a:pt x="1769" y="1327"/>
                  </a:lnTo>
                  <a:lnTo>
                    <a:pt x="1770" y="1382"/>
                  </a:lnTo>
                  <a:lnTo>
                    <a:pt x="1770" y="1437"/>
                  </a:lnTo>
                  <a:lnTo>
                    <a:pt x="1770" y="1492"/>
                  </a:lnTo>
                  <a:lnTo>
                    <a:pt x="1770" y="1548"/>
                  </a:lnTo>
                  <a:lnTo>
                    <a:pt x="1770" y="1602"/>
                  </a:lnTo>
                  <a:lnTo>
                    <a:pt x="1770" y="1654"/>
                  </a:lnTo>
                  <a:lnTo>
                    <a:pt x="1770" y="1705"/>
                  </a:lnTo>
                  <a:lnTo>
                    <a:pt x="1771" y="1753"/>
                  </a:lnTo>
                  <a:lnTo>
                    <a:pt x="1771" y="1799"/>
                  </a:lnTo>
                  <a:lnTo>
                    <a:pt x="1771" y="1841"/>
                  </a:lnTo>
                  <a:lnTo>
                    <a:pt x="1771" y="1879"/>
                  </a:lnTo>
                  <a:lnTo>
                    <a:pt x="1771" y="1912"/>
                  </a:lnTo>
                  <a:lnTo>
                    <a:pt x="1771" y="1940"/>
                  </a:lnTo>
                  <a:lnTo>
                    <a:pt x="1771" y="1963"/>
                  </a:lnTo>
                  <a:lnTo>
                    <a:pt x="1771" y="1981"/>
                  </a:lnTo>
                  <a:lnTo>
                    <a:pt x="1771" y="1991"/>
                  </a:lnTo>
                  <a:lnTo>
                    <a:pt x="1771" y="1995"/>
                  </a:lnTo>
                  <a:lnTo>
                    <a:pt x="1745" y="2011"/>
                  </a:lnTo>
                  <a:lnTo>
                    <a:pt x="1722" y="2031"/>
                  </a:lnTo>
                  <a:lnTo>
                    <a:pt x="1702" y="2054"/>
                  </a:lnTo>
                  <a:lnTo>
                    <a:pt x="1685" y="2080"/>
                  </a:lnTo>
                  <a:lnTo>
                    <a:pt x="1672" y="2109"/>
                  </a:lnTo>
                  <a:lnTo>
                    <a:pt x="1665" y="2139"/>
                  </a:lnTo>
                  <a:lnTo>
                    <a:pt x="1662" y="2171"/>
                  </a:lnTo>
                  <a:lnTo>
                    <a:pt x="1662" y="2692"/>
                  </a:lnTo>
                  <a:lnTo>
                    <a:pt x="1665" y="2724"/>
                  </a:lnTo>
                  <a:lnTo>
                    <a:pt x="1672" y="2755"/>
                  </a:lnTo>
                  <a:lnTo>
                    <a:pt x="1685" y="2783"/>
                  </a:lnTo>
                  <a:lnTo>
                    <a:pt x="1702" y="2809"/>
                  </a:lnTo>
                  <a:lnTo>
                    <a:pt x="1722" y="2832"/>
                  </a:lnTo>
                  <a:lnTo>
                    <a:pt x="1745" y="2851"/>
                  </a:lnTo>
                  <a:lnTo>
                    <a:pt x="1771" y="2867"/>
                  </a:lnTo>
                  <a:lnTo>
                    <a:pt x="1771" y="3140"/>
                  </a:lnTo>
                  <a:lnTo>
                    <a:pt x="1769" y="3169"/>
                  </a:lnTo>
                  <a:lnTo>
                    <a:pt x="1761" y="3195"/>
                  </a:lnTo>
                  <a:lnTo>
                    <a:pt x="1750" y="3220"/>
                  </a:lnTo>
                  <a:lnTo>
                    <a:pt x="1734" y="3241"/>
                  </a:lnTo>
                  <a:lnTo>
                    <a:pt x="1715" y="3260"/>
                  </a:lnTo>
                  <a:lnTo>
                    <a:pt x="1694" y="3276"/>
                  </a:lnTo>
                  <a:lnTo>
                    <a:pt x="1668" y="3287"/>
                  </a:lnTo>
                  <a:lnTo>
                    <a:pt x="1642" y="3295"/>
                  </a:lnTo>
                  <a:lnTo>
                    <a:pt x="1614" y="3297"/>
                  </a:lnTo>
                  <a:lnTo>
                    <a:pt x="1586" y="3295"/>
                  </a:lnTo>
                  <a:lnTo>
                    <a:pt x="1559" y="3287"/>
                  </a:lnTo>
                  <a:lnTo>
                    <a:pt x="1535" y="3276"/>
                  </a:lnTo>
                  <a:lnTo>
                    <a:pt x="1512" y="3260"/>
                  </a:lnTo>
                  <a:lnTo>
                    <a:pt x="1493" y="3241"/>
                  </a:lnTo>
                  <a:lnTo>
                    <a:pt x="1478" y="3220"/>
                  </a:lnTo>
                  <a:lnTo>
                    <a:pt x="1466" y="3195"/>
                  </a:lnTo>
                  <a:lnTo>
                    <a:pt x="1459" y="3169"/>
                  </a:lnTo>
                  <a:lnTo>
                    <a:pt x="1456" y="3140"/>
                  </a:lnTo>
                  <a:lnTo>
                    <a:pt x="1456" y="1919"/>
                  </a:lnTo>
                  <a:lnTo>
                    <a:pt x="1454" y="1906"/>
                  </a:lnTo>
                  <a:lnTo>
                    <a:pt x="1446" y="1895"/>
                  </a:lnTo>
                  <a:lnTo>
                    <a:pt x="1436" y="1888"/>
                  </a:lnTo>
                  <a:lnTo>
                    <a:pt x="1422" y="1885"/>
                  </a:lnTo>
                  <a:lnTo>
                    <a:pt x="1409" y="1888"/>
                  </a:lnTo>
                  <a:lnTo>
                    <a:pt x="1399" y="1895"/>
                  </a:lnTo>
                  <a:lnTo>
                    <a:pt x="1391" y="1906"/>
                  </a:lnTo>
                  <a:lnTo>
                    <a:pt x="1389" y="1919"/>
                  </a:lnTo>
                  <a:lnTo>
                    <a:pt x="1389" y="3140"/>
                  </a:lnTo>
                  <a:lnTo>
                    <a:pt x="1386" y="3169"/>
                  </a:lnTo>
                  <a:lnTo>
                    <a:pt x="1379" y="3195"/>
                  </a:lnTo>
                  <a:lnTo>
                    <a:pt x="1366" y="3220"/>
                  </a:lnTo>
                  <a:lnTo>
                    <a:pt x="1351" y="3241"/>
                  </a:lnTo>
                  <a:lnTo>
                    <a:pt x="1332" y="3260"/>
                  </a:lnTo>
                  <a:lnTo>
                    <a:pt x="1310" y="3276"/>
                  </a:lnTo>
                  <a:lnTo>
                    <a:pt x="1286" y="3287"/>
                  </a:lnTo>
                  <a:lnTo>
                    <a:pt x="1259" y="3295"/>
                  </a:lnTo>
                  <a:lnTo>
                    <a:pt x="1231" y="3297"/>
                  </a:lnTo>
                  <a:lnTo>
                    <a:pt x="1202" y="3295"/>
                  </a:lnTo>
                  <a:lnTo>
                    <a:pt x="1176" y="3287"/>
                  </a:lnTo>
                  <a:lnTo>
                    <a:pt x="1151" y="3276"/>
                  </a:lnTo>
                  <a:lnTo>
                    <a:pt x="1129" y="3260"/>
                  </a:lnTo>
                  <a:lnTo>
                    <a:pt x="1111" y="3241"/>
                  </a:lnTo>
                  <a:lnTo>
                    <a:pt x="1095" y="3220"/>
                  </a:lnTo>
                  <a:lnTo>
                    <a:pt x="1084" y="3195"/>
                  </a:lnTo>
                  <a:lnTo>
                    <a:pt x="1076" y="3169"/>
                  </a:lnTo>
                  <a:lnTo>
                    <a:pt x="1074" y="3140"/>
                  </a:lnTo>
                  <a:lnTo>
                    <a:pt x="1074" y="3136"/>
                  </a:lnTo>
                  <a:lnTo>
                    <a:pt x="1074" y="3124"/>
                  </a:lnTo>
                  <a:lnTo>
                    <a:pt x="1074" y="3106"/>
                  </a:lnTo>
                  <a:lnTo>
                    <a:pt x="1074" y="3081"/>
                  </a:lnTo>
                  <a:lnTo>
                    <a:pt x="1074" y="3050"/>
                  </a:lnTo>
                  <a:lnTo>
                    <a:pt x="1074" y="3013"/>
                  </a:lnTo>
                  <a:lnTo>
                    <a:pt x="1074" y="2970"/>
                  </a:lnTo>
                  <a:lnTo>
                    <a:pt x="1074" y="2922"/>
                  </a:lnTo>
                  <a:lnTo>
                    <a:pt x="1074" y="2868"/>
                  </a:lnTo>
                  <a:lnTo>
                    <a:pt x="1074" y="2811"/>
                  </a:lnTo>
                  <a:lnTo>
                    <a:pt x="1074" y="2750"/>
                  </a:lnTo>
                  <a:lnTo>
                    <a:pt x="1074" y="2686"/>
                  </a:lnTo>
                  <a:lnTo>
                    <a:pt x="1074" y="2618"/>
                  </a:lnTo>
                  <a:lnTo>
                    <a:pt x="1074" y="2546"/>
                  </a:lnTo>
                  <a:lnTo>
                    <a:pt x="1074" y="2473"/>
                  </a:lnTo>
                  <a:lnTo>
                    <a:pt x="1074" y="2398"/>
                  </a:lnTo>
                  <a:lnTo>
                    <a:pt x="1074" y="2321"/>
                  </a:lnTo>
                  <a:lnTo>
                    <a:pt x="1074" y="2243"/>
                  </a:lnTo>
                  <a:lnTo>
                    <a:pt x="1074" y="2164"/>
                  </a:lnTo>
                  <a:lnTo>
                    <a:pt x="1074" y="2084"/>
                  </a:lnTo>
                  <a:lnTo>
                    <a:pt x="1074" y="2003"/>
                  </a:lnTo>
                  <a:lnTo>
                    <a:pt x="1074" y="1924"/>
                  </a:lnTo>
                  <a:lnTo>
                    <a:pt x="1074" y="1845"/>
                  </a:lnTo>
                  <a:lnTo>
                    <a:pt x="1074" y="1767"/>
                  </a:lnTo>
                  <a:lnTo>
                    <a:pt x="1074" y="1690"/>
                  </a:lnTo>
                  <a:lnTo>
                    <a:pt x="1074" y="1616"/>
                  </a:lnTo>
                  <a:lnTo>
                    <a:pt x="1074" y="1544"/>
                  </a:lnTo>
                  <a:lnTo>
                    <a:pt x="1074" y="1473"/>
                  </a:lnTo>
                  <a:lnTo>
                    <a:pt x="1074" y="1406"/>
                  </a:lnTo>
                  <a:lnTo>
                    <a:pt x="1074" y="1343"/>
                  </a:lnTo>
                  <a:lnTo>
                    <a:pt x="1074" y="1283"/>
                  </a:lnTo>
                  <a:lnTo>
                    <a:pt x="1074" y="1226"/>
                  </a:lnTo>
                  <a:lnTo>
                    <a:pt x="1074" y="1175"/>
                  </a:lnTo>
                  <a:lnTo>
                    <a:pt x="1074" y="1129"/>
                  </a:lnTo>
                  <a:lnTo>
                    <a:pt x="1074" y="1087"/>
                  </a:lnTo>
                  <a:lnTo>
                    <a:pt x="1074" y="1052"/>
                  </a:lnTo>
                  <a:lnTo>
                    <a:pt x="1074" y="1023"/>
                  </a:lnTo>
                  <a:lnTo>
                    <a:pt x="1074" y="1000"/>
                  </a:lnTo>
                  <a:lnTo>
                    <a:pt x="1074" y="983"/>
                  </a:lnTo>
                  <a:lnTo>
                    <a:pt x="1058" y="999"/>
                  </a:lnTo>
                  <a:lnTo>
                    <a:pt x="1038" y="1018"/>
                  </a:lnTo>
                  <a:lnTo>
                    <a:pt x="1016" y="1040"/>
                  </a:lnTo>
                  <a:lnTo>
                    <a:pt x="993" y="1063"/>
                  </a:lnTo>
                  <a:lnTo>
                    <a:pt x="969" y="1087"/>
                  </a:lnTo>
                  <a:lnTo>
                    <a:pt x="944" y="1112"/>
                  </a:lnTo>
                  <a:lnTo>
                    <a:pt x="920" y="1136"/>
                  </a:lnTo>
                  <a:lnTo>
                    <a:pt x="897" y="1160"/>
                  </a:lnTo>
                  <a:lnTo>
                    <a:pt x="874" y="1181"/>
                  </a:lnTo>
                  <a:lnTo>
                    <a:pt x="855" y="1200"/>
                  </a:lnTo>
                  <a:lnTo>
                    <a:pt x="840" y="1216"/>
                  </a:lnTo>
                  <a:lnTo>
                    <a:pt x="820" y="1232"/>
                  </a:lnTo>
                  <a:lnTo>
                    <a:pt x="799" y="1245"/>
                  </a:lnTo>
                  <a:lnTo>
                    <a:pt x="776" y="1252"/>
                  </a:lnTo>
                  <a:lnTo>
                    <a:pt x="752" y="1255"/>
                  </a:lnTo>
                  <a:lnTo>
                    <a:pt x="727" y="1254"/>
                  </a:lnTo>
                  <a:lnTo>
                    <a:pt x="490" y="1216"/>
                  </a:lnTo>
                  <a:lnTo>
                    <a:pt x="490" y="1269"/>
                  </a:lnTo>
                  <a:lnTo>
                    <a:pt x="488" y="1290"/>
                  </a:lnTo>
                  <a:lnTo>
                    <a:pt x="481" y="1308"/>
                  </a:lnTo>
                  <a:lnTo>
                    <a:pt x="471" y="1325"/>
                  </a:lnTo>
                  <a:lnTo>
                    <a:pt x="457" y="1339"/>
                  </a:lnTo>
                  <a:lnTo>
                    <a:pt x="440" y="1349"/>
                  </a:lnTo>
                  <a:lnTo>
                    <a:pt x="422" y="1356"/>
                  </a:lnTo>
                  <a:lnTo>
                    <a:pt x="400" y="1358"/>
                  </a:lnTo>
                  <a:lnTo>
                    <a:pt x="380" y="1356"/>
                  </a:lnTo>
                  <a:lnTo>
                    <a:pt x="361" y="1349"/>
                  </a:lnTo>
                  <a:lnTo>
                    <a:pt x="344" y="1339"/>
                  </a:lnTo>
                  <a:lnTo>
                    <a:pt x="330" y="1325"/>
                  </a:lnTo>
                  <a:lnTo>
                    <a:pt x="320" y="1308"/>
                  </a:lnTo>
                  <a:lnTo>
                    <a:pt x="313" y="1290"/>
                  </a:lnTo>
                  <a:lnTo>
                    <a:pt x="311" y="1269"/>
                  </a:lnTo>
                  <a:lnTo>
                    <a:pt x="311" y="1188"/>
                  </a:lnTo>
                  <a:lnTo>
                    <a:pt x="276" y="1183"/>
                  </a:lnTo>
                  <a:lnTo>
                    <a:pt x="251" y="1176"/>
                  </a:lnTo>
                  <a:lnTo>
                    <a:pt x="227" y="1165"/>
                  </a:lnTo>
                  <a:lnTo>
                    <a:pt x="207" y="1150"/>
                  </a:lnTo>
                  <a:lnTo>
                    <a:pt x="190" y="1131"/>
                  </a:lnTo>
                  <a:lnTo>
                    <a:pt x="177" y="1110"/>
                  </a:lnTo>
                  <a:lnTo>
                    <a:pt x="169" y="1086"/>
                  </a:lnTo>
                  <a:lnTo>
                    <a:pt x="165" y="1060"/>
                  </a:lnTo>
                  <a:lnTo>
                    <a:pt x="167" y="1034"/>
                  </a:lnTo>
                  <a:lnTo>
                    <a:pt x="173" y="1009"/>
                  </a:lnTo>
                  <a:lnTo>
                    <a:pt x="184" y="987"/>
                  </a:lnTo>
                  <a:lnTo>
                    <a:pt x="198" y="967"/>
                  </a:lnTo>
                  <a:lnTo>
                    <a:pt x="216" y="950"/>
                  </a:lnTo>
                  <a:lnTo>
                    <a:pt x="237" y="937"/>
                  </a:lnTo>
                  <a:lnTo>
                    <a:pt x="261" y="928"/>
                  </a:lnTo>
                  <a:lnTo>
                    <a:pt x="285" y="923"/>
                  </a:lnTo>
                  <a:lnTo>
                    <a:pt x="311" y="924"/>
                  </a:lnTo>
                  <a:lnTo>
                    <a:pt x="311" y="553"/>
                  </a:lnTo>
                  <a:lnTo>
                    <a:pt x="64" y="553"/>
                  </a:lnTo>
                  <a:lnTo>
                    <a:pt x="47" y="550"/>
                  </a:lnTo>
                  <a:lnTo>
                    <a:pt x="32" y="544"/>
                  </a:lnTo>
                  <a:lnTo>
                    <a:pt x="19" y="534"/>
                  </a:lnTo>
                  <a:lnTo>
                    <a:pt x="9" y="521"/>
                  </a:lnTo>
                  <a:lnTo>
                    <a:pt x="3" y="506"/>
                  </a:lnTo>
                  <a:lnTo>
                    <a:pt x="0" y="489"/>
                  </a:lnTo>
                  <a:lnTo>
                    <a:pt x="0" y="64"/>
                  </a:lnTo>
                  <a:lnTo>
                    <a:pt x="3" y="47"/>
                  </a:lnTo>
                  <a:lnTo>
                    <a:pt x="9" y="31"/>
                  </a:lnTo>
                  <a:lnTo>
                    <a:pt x="19" y="19"/>
                  </a:lnTo>
                  <a:lnTo>
                    <a:pt x="32" y="9"/>
                  </a:lnTo>
                  <a:lnTo>
                    <a:pt x="47" y="2"/>
                  </a:lnTo>
                  <a:lnTo>
                    <a:pt x="6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79" name="Shape 12779"/>
          <p:cNvGrpSpPr/>
          <p:nvPr/>
        </p:nvGrpSpPr>
        <p:grpSpPr>
          <a:xfrm>
            <a:off x="8150581" y="476846"/>
            <a:ext cx="208359" cy="217885"/>
            <a:chOff x="10828338" y="5254625"/>
            <a:chExt cx="277812" cy="290513"/>
          </a:xfrm>
        </p:grpSpPr>
        <p:sp>
          <p:nvSpPr>
            <p:cNvPr id="12780" name="Shape 12780"/>
            <p:cNvSpPr/>
            <p:nvPr/>
          </p:nvSpPr>
          <p:spPr>
            <a:xfrm>
              <a:off x="10828338" y="5300663"/>
              <a:ext cx="182562" cy="209550"/>
            </a:xfrm>
            <a:custGeom>
              <a:avLst/>
              <a:gdLst/>
              <a:ahLst/>
              <a:cxnLst/>
              <a:rect l="0" t="0" r="0" b="0"/>
              <a:pathLst>
                <a:path w="2065" h="2374" extrusionOk="0">
                  <a:moveTo>
                    <a:pt x="1536" y="1054"/>
                  </a:moveTo>
                  <a:lnTo>
                    <a:pt x="1536" y="1134"/>
                  </a:lnTo>
                  <a:lnTo>
                    <a:pt x="1747" y="1134"/>
                  </a:lnTo>
                  <a:lnTo>
                    <a:pt x="1747" y="1054"/>
                  </a:lnTo>
                  <a:lnTo>
                    <a:pt x="1536" y="1054"/>
                  </a:lnTo>
                  <a:close/>
                  <a:moveTo>
                    <a:pt x="723" y="274"/>
                  </a:moveTo>
                  <a:lnTo>
                    <a:pt x="598" y="292"/>
                  </a:lnTo>
                  <a:lnTo>
                    <a:pt x="666" y="420"/>
                  </a:lnTo>
                  <a:lnTo>
                    <a:pt x="723" y="274"/>
                  </a:lnTo>
                  <a:close/>
                  <a:moveTo>
                    <a:pt x="931" y="0"/>
                  </a:moveTo>
                  <a:lnTo>
                    <a:pt x="953" y="1"/>
                  </a:lnTo>
                  <a:lnTo>
                    <a:pt x="973" y="5"/>
                  </a:lnTo>
                  <a:lnTo>
                    <a:pt x="990" y="10"/>
                  </a:lnTo>
                  <a:lnTo>
                    <a:pt x="1005" y="14"/>
                  </a:lnTo>
                  <a:lnTo>
                    <a:pt x="1015" y="18"/>
                  </a:lnTo>
                  <a:lnTo>
                    <a:pt x="1318" y="133"/>
                  </a:lnTo>
                  <a:lnTo>
                    <a:pt x="1345" y="146"/>
                  </a:lnTo>
                  <a:lnTo>
                    <a:pt x="1369" y="163"/>
                  </a:lnTo>
                  <a:lnTo>
                    <a:pt x="1389" y="183"/>
                  </a:lnTo>
                  <a:lnTo>
                    <a:pt x="1406" y="205"/>
                  </a:lnTo>
                  <a:lnTo>
                    <a:pt x="1419" y="230"/>
                  </a:lnTo>
                  <a:lnTo>
                    <a:pt x="1429" y="256"/>
                  </a:lnTo>
                  <a:lnTo>
                    <a:pt x="1434" y="283"/>
                  </a:lnTo>
                  <a:lnTo>
                    <a:pt x="1435" y="312"/>
                  </a:lnTo>
                  <a:lnTo>
                    <a:pt x="1431" y="340"/>
                  </a:lnTo>
                  <a:lnTo>
                    <a:pt x="1423" y="368"/>
                  </a:lnTo>
                  <a:lnTo>
                    <a:pt x="1343" y="578"/>
                  </a:lnTo>
                  <a:lnTo>
                    <a:pt x="1122" y="248"/>
                  </a:lnTo>
                  <a:lnTo>
                    <a:pt x="1274" y="686"/>
                  </a:lnTo>
                  <a:lnTo>
                    <a:pt x="1287" y="689"/>
                  </a:lnTo>
                  <a:lnTo>
                    <a:pt x="1305" y="694"/>
                  </a:lnTo>
                  <a:lnTo>
                    <a:pt x="1327" y="699"/>
                  </a:lnTo>
                  <a:lnTo>
                    <a:pt x="1353" y="706"/>
                  </a:lnTo>
                  <a:lnTo>
                    <a:pt x="1382" y="713"/>
                  </a:lnTo>
                  <a:lnTo>
                    <a:pt x="1413" y="722"/>
                  </a:lnTo>
                  <a:lnTo>
                    <a:pt x="1445" y="731"/>
                  </a:lnTo>
                  <a:lnTo>
                    <a:pt x="1479" y="739"/>
                  </a:lnTo>
                  <a:lnTo>
                    <a:pt x="1512" y="748"/>
                  </a:lnTo>
                  <a:lnTo>
                    <a:pt x="1545" y="756"/>
                  </a:lnTo>
                  <a:lnTo>
                    <a:pt x="1577" y="764"/>
                  </a:lnTo>
                  <a:lnTo>
                    <a:pt x="1606" y="772"/>
                  </a:lnTo>
                  <a:lnTo>
                    <a:pt x="1631" y="778"/>
                  </a:lnTo>
                  <a:lnTo>
                    <a:pt x="1654" y="784"/>
                  </a:lnTo>
                  <a:lnTo>
                    <a:pt x="1671" y="789"/>
                  </a:lnTo>
                  <a:lnTo>
                    <a:pt x="1684" y="792"/>
                  </a:lnTo>
                  <a:lnTo>
                    <a:pt x="1707" y="800"/>
                  </a:lnTo>
                  <a:lnTo>
                    <a:pt x="1727" y="813"/>
                  </a:lnTo>
                  <a:lnTo>
                    <a:pt x="1744" y="829"/>
                  </a:lnTo>
                  <a:lnTo>
                    <a:pt x="1758" y="848"/>
                  </a:lnTo>
                  <a:lnTo>
                    <a:pt x="1768" y="870"/>
                  </a:lnTo>
                  <a:lnTo>
                    <a:pt x="1774" y="894"/>
                  </a:lnTo>
                  <a:lnTo>
                    <a:pt x="1774" y="919"/>
                  </a:lnTo>
                  <a:lnTo>
                    <a:pt x="1814" y="919"/>
                  </a:lnTo>
                  <a:lnTo>
                    <a:pt x="1834" y="922"/>
                  </a:lnTo>
                  <a:lnTo>
                    <a:pt x="1852" y="931"/>
                  </a:lnTo>
                  <a:lnTo>
                    <a:pt x="1867" y="944"/>
                  </a:lnTo>
                  <a:lnTo>
                    <a:pt x="1877" y="961"/>
                  </a:lnTo>
                  <a:lnTo>
                    <a:pt x="1882" y="980"/>
                  </a:lnTo>
                  <a:lnTo>
                    <a:pt x="1882" y="982"/>
                  </a:lnTo>
                  <a:lnTo>
                    <a:pt x="1882" y="983"/>
                  </a:lnTo>
                  <a:lnTo>
                    <a:pt x="1882" y="985"/>
                  </a:lnTo>
                  <a:lnTo>
                    <a:pt x="1882" y="988"/>
                  </a:lnTo>
                  <a:lnTo>
                    <a:pt x="1882" y="994"/>
                  </a:lnTo>
                  <a:lnTo>
                    <a:pt x="1882" y="1002"/>
                  </a:lnTo>
                  <a:lnTo>
                    <a:pt x="1882" y="1013"/>
                  </a:lnTo>
                  <a:lnTo>
                    <a:pt x="1882" y="1027"/>
                  </a:lnTo>
                  <a:lnTo>
                    <a:pt x="1882" y="1046"/>
                  </a:lnTo>
                  <a:lnTo>
                    <a:pt x="1882" y="1070"/>
                  </a:lnTo>
                  <a:lnTo>
                    <a:pt x="1882" y="1099"/>
                  </a:lnTo>
                  <a:lnTo>
                    <a:pt x="1882" y="1134"/>
                  </a:lnTo>
                  <a:lnTo>
                    <a:pt x="2000" y="1134"/>
                  </a:lnTo>
                  <a:lnTo>
                    <a:pt x="2017" y="1136"/>
                  </a:lnTo>
                  <a:lnTo>
                    <a:pt x="2033" y="1143"/>
                  </a:lnTo>
                  <a:lnTo>
                    <a:pt x="2046" y="1153"/>
                  </a:lnTo>
                  <a:lnTo>
                    <a:pt x="2056" y="1166"/>
                  </a:lnTo>
                  <a:lnTo>
                    <a:pt x="2063" y="1182"/>
                  </a:lnTo>
                  <a:lnTo>
                    <a:pt x="2065" y="1199"/>
                  </a:lnTo>
                  <a:lnTo>
                    <a:pt x="2065" y="1666"/>
                  </a:lnTo>
                  <a:lnTo>
                    <a:pt x="2063" y="1684"/>
                  </a:lnTo>
                  <a:lnTo>
                    <a:pt x="2056" y="1699"/>
                  </a:lnTo>
                  <a:lnTo>
                    <a:pt x="2046" y="1712"/>
                  </a:lnTo>
                  <a:lnTo>
                    <a:pt x="2033" y="1722"/>
                  </a:lnTo>
                  <a:lnTo>
                    <a:pt x="2017" y="1729"/>
                  </a:lnTo>
                  <a:lnTo>
                    <a:pt x="2000" y="1731"/>
                  </a:lnTo>
                  <a:lnTo>
                    <a:pt x="1283" y="1731"/>
                  </a:lnTo>
                  <a:lnTo>
                    <a:pt x="1266" y="1729"/>
                  </a:lnTo>
                  <a:lnTo>
                    <a:pt x="1250" y="1722"/>
                  </a:lnTo>
                  <a:lnTo>
                    <a:pt x="1237" y="1712"/>
                  </a:lnTo>
                  <a:lnTo>
                    <a:pt x="1227" y="1699"/>
                  </a:lnTo>
                  <a:lnTo>
                    <a:pt x="1220" y="1684"/>
                  </a:lnTo>
                  <a:lnTo>
                    <a:pt x="1218" y="1666"/>
                  </a:lnTo>
                  <a:lnTo>
                    <a:pt x="1218" y="1199"/>
                  </a:lnTo>
                  <a:lnTo>
                    <a:pt x="1220" y="1182"/>
                  </a:lnTo>
                  <a:lnTo>
                    <a:pt x="1227" y="1166"/>
                  </a:lnTo>
                  <a:lnTo>
                    <a:pt x="1237" y="1153"/>
                  </a:lnTo>
                  <a:lnTo>
                    <a:pt x="1250" y="1143"/>
                  </a:lnTo>
                  <a:lnTo>
                    <a:pt x="1266" y="1136"/>
                  </a:lnTo>
                  <a:lnTo>
                    <a:pt x="1283" y="1134"/>
                  </a:lnTo>
                  <a:lnTo>
                    <a:pt x="1402" y="1134"/>
                  </a:lnTo>
                  <a:lnTo>
                    <a:pt x="1402" y="1097"/>
                  </a:lnTo>
                  <a:lnTo>
                    <a:pt x="1402" y="1066"/>
                  </a:lnTo>
                  <a:lnTo>
                    <a:pt x="1402" y="1041"/>
                  </a:lnTo>
                  <a:lnTo>
                    <a:pt x="1402" y="1022"/>
                  </a:lnTo>
                  <a:lnTo>
                    <a:pt x="1402" y="1007"/>
                  </a:lnTo>
                  <a:lnTo>
                    <a:pt x="1402" y="995"/>
                  </a:lnTo>
                  <a:lnTo>
                    <a:pt x="1402" y="987"/>
                  </a:lnTo>
                  <a:lnTo>
                    <a:pt x="1402" y="981"/>
                  </a:lnTo>
                  <a:lnTo>
                    <a:pt x="1403" y="978"/>
                  </a:lnTo>
                  <a:lnTo>
                    <a:pt x="1403" y="975"/>
                  </a:lnTo>
                  <a:lnTo>
                    <a:pt x="1403" y="973"/>
                  </a:lnTo>
                  <a:lnTo>
                    <a:pt x="1404" y="971"/>
                  </a:lnTo>
                  <a:lnTo>
                    <a:pt x="1151" y="906"/>
                  </a:lnTo>
                  <a:lnTo>
                    <a:pt x="1128" y="898"/>
                  </a:lnTo>
                  <a:lnTo>
                    <a:pt x="1108" y="886"/>
                  </a:lnTo>
                  <a:lnTo>
                    <a:pt x="1090" y="870"/>
                  </a:lnTo>
                  <a:lnTo>
                    <a:pt x="1076" y="850"/>
                  </a:lnTo>
                  <a:lnTo>
                    <a:pt x="1066" y="828"/>
                  </a:lnTo>
                  <a:lnTo>
                    <a:pt x="897" y="344"/>
                  </a:lnTo>
                  <a:lnTo>
                    <a:pt x="904" y="414"/>
                  </a:lnTo>
                  <a:lnTo>
                    <a:pt x="911" y="478"/>
                  </a:lnTo>
                  <a:lnTo>
                    <a:pt x="917" y="535"/>
                  </a:lnTo>
                  <a:lnTo>
                    <a:pt x="922" y="586"/>
                  </a:lnTo>
                  <a:lnTo>
                    <a:pt x="927" y="631"/>
                  </a:lnTo>
                  <a:lnTo>
                    <a:pt x="931" y="670"/>
                  </a:lnTo>
                  <a:lnTo>
                    <a:pt x="935" y="705"/>
                  </a:lnTo>
                  <a:lnTo>
                    <a:pt x="938" y="736"/>
                  </a:lnTo>
                  <a:lnTo>
                    <a:pt x="940" y="762"/>
                  </a:lnTo>
                  <a:lnTo>
                    <a:pt x="943" y="783"/>
                  </a:lnTo>
                  <a:lnTo>
                    <a:pt x="945" y="802"/>
                  </a:lnTo>
                  <a:lnTo>
                    <a:pt x="946" y="816"/>
                  </a:lnTo>
                  <a:lnTo>
                    <a:pt x="948" y="829"/>
                  </a:lnTo>
                  <a:lnTo>
                    <a:pt x="949" y="838"/>
                  </a:lnTo>
                  <a:lnTo>
                    <a:pt x="950" y="846"/>
                  </a:lnTo>
                  <a:lnTo>
                    <a:pt x="951" y="851"/>
                  </a:lnTo>
                  <a:lnTo>
                    <a:pt x="951" y="855"/>
                  </a:lnTo>
                  <a:lnTo>
                    <a:pt x="952" y="858"/>
                  </a:lnTo>
                  <a:lnTo>
                    <a:pt x="953" y="861"/>
                  </a:lnTo>
                  <a:lnTo>
                    <a:pt x="953" y="863"/>
                  </a:lnTo>
                  <a:lnTo>
                    <a:pt x="954" y="865"/>
                  </a:lnTo>
                  <a:lnTo>
                    <a:pt x="955" y="867"/>
                  </a:lnTo>
                  <a:lnTo>
                    <a:pt x="967" y="896"/>
                  </a:lnTo>
                  <a:lnTo>
                    <a:pt x="982" y="922"/>
                  </a:lnTo>
                  <a:lnTo>
                    <a:pt x="998" y="944"/>
                  </a:lnTo>
                  <a:lnTo>
                    <a:pt x="1017" y="962"/>
                  </a:lnTo>
                  <a:lnTo>
                    <a:pt x="1036" y="978"/>
                  </a:lnTo>
                  <a:lnTo>
                    <a:pt x="1056" y="991"/>
                  </a:lnTo>
                  <a:lnTo>
                    <a:pt x="1076" y="1003"/>
                  </a:lnTo>
                  <a:lnTo>
                    <a:pt x="1096" y="1011"/>
                  </a:lnTo>
                  <a:lnTo>
                    <a:pt x="1116" y="1018"/>
                  </a:lnTo>
                  <a:lnTo>
                    <a:pt x="1135" y="1024"/>
                  </a:lnTo>
                  <a:lnTo>
                    <a:pt x="1153" y="1029"/>
                  </a:lnTo>
                  <a:lnTo>
                    <a:pt x="1169" y="1033"/>
                  </a:lnTo>
                  <a:lnTo>
                    <a:pt x="1184" y="1036"/>
                  </a:lnTo>
                  <a:lnTo>
                    <a:pt x="1159" y="1054"/>
                  </a:lnTo>
                  <a:lnTo>
                    <a:pt x="1139" y="1074"/>
                  </a:lnTo>
                  <a:lnTo>
                    <a:pt x="1123" y="1094"/>
                  </a:lnTo>
                  <a:lnTo>
                    <a:pt x="1111" y="1115"/>
                  </a:lnTo>
                  <a:lnTo>
                    <a:pt x="1103" y="1137"/>
                  </a:lnTo>
                  <a:lnTo>
                    <a:pt x="1097" y="1157"/>
                  </a:lnTo>
                  <a:lnTo>
                    <a:pt x="1094" y="1177"/>
                  </a:lnTo>
                  <a:lnTo>
                    <a:pt x="1092" y="1195"/>
                  </a:lnTo>
                  <a:lnTo>
                    <a:pt x="1092" y="1211"/>
                  </a:lnTo>
                  <a:lnTo>
                    <a:pt x="1092" y="1225"/>
                  </a:lnTo>
                  <a:lnTo>
                    <a:pt x="1092" y="1235"/>
                  </a:lnTo>
                  <a:lnTo>
                    <a:pt x="1092" y="1666"/>
                  </a:lnTo>
                  <a:lnTo>
                    <a:pt x="1095" y="1698"/>
                  </a:lnTo>
                  <a:lnTo>
                    <a:pt x="1102" y="1727"/>
                  </a:lnTo>
                  <a:lnTo>
                    <a:pt x="1114" y="1755"/>
                  </a:lnTo>
                  <a:lnTo>
                    <a:pt x="1130" y="1780"/>
                  </a:lnTo>
                  <a:lnTo>
                    <a:pt x="1150" y="1803"/>
                  </a:lnTo>
                  <a:lnTo>
                    <a:pt x="1173" y="1822"/>
                  </a:lnTo>
                  <a:lnTo>
                    <a:pt x="1198" y="1838"/>
                  </a:lnTo>
                  <a:lnTo>
                    <a:pt x="1226" y="1849"/>
                  </a:lnTo>
                  <a:lnTo>
                    <a:pt x="1256" y="1856"/>
                  </a:lnTo>
                  <a:lnTo>
                    <a:pt x="1106" y="2280"/>
                  </a:lnTo>
                  <a:lnTo>
                    <a:pt x="1096" y="2303"/>
                  </a:lnTo>
                  <a:lnTo>
                    <a:pt x="1081" y="2324"/>
                  </a:lnTo>
                  <a:lnTo>
                    <a:pt x="1064" y="2341"/>
                  </a:lnTo>
                  <a:lnTo>
                    <a:pt x="1044" y="2355"/>
                  </a:lnTo>
                  <a:lnTo>
                    <a:pt x="1023" y="2365"/>
                  </a:lnTo>
                  <a:lnTo>
                    <a:pt x="998" y="2372"/>
                  </a:lnTo>
                  <a:lnTo>
                    <a:pt x="974" y="2374"/>
                  </a:lnTo>
                  <a:lnTo>
                    <a:pt x="949" y="2372"/>
                  </a:lnTo>
                  <a:lnTo>
                    <a:pt x="924" y="2366"/>
                  </a:lnTo>
                  <a:lnTo>
                    <a:pt x="901" y="2355"/>
                  </a:lnTo>
                  <a:lnTo>
                    <a:pt x="881" y="2341"/>
                  </a:lnTo>
                  <a:lnTo>
                    <a:pt x="864" y="2324"/>
                  </a:lnTo>
                  <a:lnTo>
                    <a:pt x="850" y="2304"/>
                  </a:lnTo>
                  <a:lnTo>
                    <a:pt x="839" y="2282"/>
                  </a:lnTo>
                  <a:lnTo>
                    <a:pt x="833" y="2259"/>
                  </a:lnTo>
                  <a:lnTo>
                    <a:pt x="830" y="2235"/>
                  </a:lnTo>
                  <a:lnTo>
                    <a:pt x="832" y="2210"/>
                  </a:lnTo>
                  <a:lnTo>
                    <a:pt x="838" y="2185"/>
                  </a:lnTo>
                  <a:lnTo>
                    <a:pt x="1053" y="1581"/>
                  </a:lnTo>
                  <a:lnTo>
                    <a:pt x="750" y="1111"/>
                  </a:lnTo>
                  <a:lnTo>
                    <a:pt x="880" y="1481"/>
                  </a:lnTo>
                  <a:lnTo>
                    <a:pt x="886" y="1504"/>
                  </a:lnTo>
                  <a:lnTo>
                    <a:pt x="888" y="1528"/>
                  </a:lnTo>
                  <a:lnTo>
                    <a:pt x="886" y="1552"/>
                  </a:lnTo>
                  <a:lnTo>
                    <a:pt x="880" y="1575"/>
                  </a:lnTo>
                  <a:lnTo>
                    <a:pt x="871" y="1597"/>
                  </a:lnTo>
                  <a:lnTo>
                    <a:pt x="857" y="1617"/>
                  </a:lnTo>
                  <a:lnTo>
                    <a:pt x="840" y="1636"/>
                  </a:lnTo>
                  <a:lnTo>
                    <a:pt x="819" y="1650"/>
                  </a:lnTo>
                  <a:lnTo>
                    <a:pt x="796" y="1661"/>
                  </a:lnTo>
                  <a:lnTo>
                    <a:pt x="772" y="1668"/>
                  </a:lnTo>
                  <a:lnTo>
                    <a:pt x="746" y="1670"/>
                  </a:lnTo>
                  <a:lnTo>
                    <a:pt x="739" y="1670"/>
                  </a:lnTo>
                  <a:lnTo>
                    <a:pt x="731" y="1670"/>
                  </a:lnTo>
                  <a:lnTo>
                    <a:pt x="126" y="1604"/>
                  </a:lnTo>
                  <a:lnTo>
                    <a:pt x="97" y="1598"/>
                  </a:lnTo>
                  <a:lnTo>
                    <a:pt x="72" y="1587"/>
                  </a:lnTo>
                  <a:lnTo>
                    <a:pt x="49" y="1571"/>
                  </a:lnTo>
                  <a:lnTo>
                    <a:pt x="30" y="1552"/>
                  </a:lnTo>
                  <a:lnTo>
                    <a:pt x="16" y="1528"/>
                  </a:lnTo>
                  <a:lnTo>
                    <a:pt x="5" y="1503"/>
                  </a:lnTo>
                  <a:lnTo>
                    <a:pt x="0" y="1475"/>
                  </a:lnTo>
                  <a:lnTo>
                    <a:pt x="0" y="1447"/>
                  </a:lnTo>
                  <a:lnTo>
                    <a:pt x="6" y="1419"/>
                  </a:lnTo>
                  <a:lnTo>
                    <a:pt x="17" y="1393"/>
                  </a:lnTo>
                  <a:lnTo>
                    <a:pt x="33" y="1371"/>
                  </a:lnTo>
                  <a:lnTo>
                    <a:pt x="52" y="1352"/>
                  </a:lnTo>
                  <a:lnTo>
                    <a:pt x="75" y="1337"/>
                  </a:lnTo>
                  <a:lnTo>
                    <a:pt x="100" y="1326"/>
                  </a:lnTo>
                  <a:lnTo>
                    <a:pt x="128" y="1321"/>
                  </a:lnTo>
                  <a:lnTo>
                    <a:pt x="157" y="1321"/>
                  </a:lnTo>
                  <a:lnTo>
                    <a:pt x="537" y="1363"/>
                  </a:lnTo>
                  <a:lnTo>
                    <a:pt x="446" y="1103"/>
                  </a:lnTo>
                  <a:lnTo>
                    <a:pt x="440" y="1076"/>
                  </a:lnTo>
                  <a:lnTo>
                    <a:pt x="439" y="1049"/>
                  </a:lnTo>
                  <a:lnTo>
                    <a:pt x="443" y="1022"/>
                  </a:lnTo>
                  <a:lnTo>
                    <a:pt x="451" y="996"/>
                  </a:lnTo>
                  <a:lnTo>
                    <a:pt x="552" y="722"/>
                  </a:lnTo>
                  <a:lnTo>
                    <a:pt x="301" y="253"/>
                  </a:lnTo>
                  <a:lnTo>
                    <a:pt x="292" y="231"/>
                  </a:lnTo>
                  <a:lnTo>
                    <a:pt x="287" y="209"/>
                  </a:lnTo>
                  <a:lnTo>
                    <a:pt x="287" y="185"/>
                  </a:lnTo>
                  <a:lnTo>
                    <a:pt x="291" y="162"/>
                  </a:lnTo>
                  <a:lnTo>
                    <a:pt x="299" y="140"/>
                  </a:lnTo>
                  <a:lnTo>
                    <a:pt x="312" y="120"/>
                  </a:lnTo>
                  <a:lnTo>
                    <a:pt x="328" y="103"/>
                  </a:lnTo>
                  <a:lnTo>
                    <a:pt x="347" y="90"/>
                  </a:lnTo>
                  <a:lnTo>
                    <a:pt x="368" y="80"/>
                  </a:lnTo>
                  <a:lnTo>
                    <a:pt x="391" y="74"/>
                  </a:lnTo>
                  <a:lnTo>
                    <a:pt x="909" y="1"/>
                  </a:lnTo>
                  <a:lnTo>
                    <a:pt x="93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81" name="Shape 12781"/>
            <p:cNvSpPr/>
            <p:nvPr/>
          </p:nvSpPr>
          <p:spPr>
            <a:xfrm>
              <a:off x="10923588" y="5254625"/>
              <a:ext cx="46037" cy="47625"/>
            </a:xfrm>
            <a:custGeom>
              <a:avLst/>
              <a:gdLst/>
              <a:ahLst/>
              <a:cxnLst/>
              <a:rect l="0" t="0" r="0" b="0"/>
              <a:pathLst>
                <a:path w="538" h="539" extrusionOk="0">
                  <a:moveTo>
                    <a:pt x="269" y="0"/>
                  </a:moveTo>
                  <a:lnTo>
                    <a:pt x="309" y="3"/>
                  </a:lnTo>
                  <a:lnTo>
                    <a:pt x="347" y="11"/>
                  </a:lnTo>
                  <a:lnTo>
                    <a:pt x="382" y="25"/>
                  </a:lnTo>
                  <a:lnTo>
                    <a:pt x="415" y="43"/>
                  </a:lnTo>
                  <a:lnTo>
                    <a:pt x="445" y="66"/>
                  </a:lnTo>
                  <a:lnTo>
                    <a:pt x="472" y="92"/>
                  </a:lnTo>
                  <a:lnTo>
                    <a:pt x="494" y="122"/>
                  </a:lnTo>
                  <a:lnTo>
                    <a:pt x="514" y="156"/>
                  </a:lnTo>
                  <a:lnTo>
                    <a:pt x="527" y="192"/>
                  </a:lnTo>
                  <a:lnTo>
                    <a:pt x="536" y="229"/>
                  </a:lnTo>
                  <a:lnTo>
                    <a:pt x="538" y="269"/>
                  </a:lnTo>
                  <a:lnTo>
                    <a:pt x="536" y="309"/>
                  </a:lnTo>
                  <a:lnTo>
                    <a:pt x="527" y="347"/>
                  </a:lnTo>
                  <a:lnTo>
                    <a:pt x="514" y="382"/>
                  </a:lnTo>
                  <a:lnTo>
                    <a:pt x="494" y="416"/>
                  </a:lnTo>
                  <a:lnTo>
                    <a:pt x="472" y="446"/>
                  </a:lnTo>
                  <a:lnTo>
                    <a:pt x="445" y="473"/>
                  </a:lnTo>
                  <a:lnTo>
                    <a:pt x="415" y="495"/>
                  </a:lnTo>
                  <a:lnTo>
                    <a:pt x="382" y="514"/>
                  </a:lnTo>
                  <a:lnTo>
                    <a:pt x="347" y="527"/>
                  </a:lnTo>
                  <a:lnTo>
                    <a:pt x="309" y="536"/>
                  </a:lnTo>
                  <a:lnTo>
                    <a:pt x="269" y="539"/>
                  </a:lnTo>
                  <a:lnTo>
                    <a:pt x="230" y="536"/>
                  </a:lnTo>
                  <a:lnTo>
                    <a:pt x="191" y="527"/>
                  </a:lnTo>
                  <a:lnTo>
                    <a:pt x="155" y="514"/>
                  </a:lnTo>
                  <a:lnTo>
                    <a:pt x="122" y="495"/>
                  </a:lnTo>
                  <a:lnTo>
                    <a:pt x="92" y="473"/>
                  </a:lnTo>
                  <a:lnTo>
                    <a:pt x="66" y="446"/>
                  </a:lnTo>
                  <a:lnTo>
                    <a:pt x="43" y="416"/>
                  </a:lnTo>
                  <a:lnTo>
                    <a:pt x="25" y="382"/>
                  </a:lnTo>
                  <a:lnTo>
                    <a:pt x="11" y="347"/>
                  </a:lnTo>
                  <a:lnTo>
                    <a:pt x="3" y="309"/>
                  </a:lnTo>
                  <a:lnTo>
                    <a:pt x="0" y="269"/>
                  </a:lnTo>
                  <a:lnTo>
                    <a:pt x="3" y="229"/>
                  </a:lnTo>
                  <a:lnTo>
                    <a:pt x="11" y="192"/>
                  </a:lnTo>
                  <a:lnTo>
                    <a:pt x="25" y="156"/>
                  </a:lnTo>
                  <a:lnTo>
                    <a:pt x="43" y="122"/>
                  </a:lnTo>
                  <a:lnTo>
                    <a:pt x="66" y="92"/>
                  </a:lnTo>
                  <a:lnTo>
                    <a:pt x="92" y="66"/>
                  </a:lnTo>
                  <a:lnTo>
                    <a:pt x="122" y="43"/>
                  </a:lnTo>
                  <a:lnTo>
                    <a:pt x="155" y="25"/>
                  </a:lnTo>
                  <a:lnTo>
                    <a:pt x="191" y="11"/>
                  </a:lnTo>
                  <a:lnTo>
                    <a:pt x="230" y="3"/>
                  </a:lnTo>
                  <a:lnTo>
                    <a:pt x="26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82" name="Shape 12782"/>
            <p:cNvSpPr/>
            <p:nvPr/>
          </p:nvSpPr>
          <p:spPr>
            <a:xfrm>
              <a:off x="10887075" y="5441950"/>
              <a:ext cx="219075" cy="103188"/>
            </a:xfrm>
            <a:custGeom>
              <a:avLst/>
              <a:gdLst/>
              <a:ahLst/>
              <a:cxnLst/>
              <a:rect l="0" t="0" r="0" b="0"/>
              <a:pathLst>
                <a:path w="2476" h="1174" extrusionOk="0">
                  <a:moveTo>
                    <a:pt x="1893" y="0"/>
                  </a:moveTo>
                  <a:lnTo>
                    <a:pt x="2441" y="0"/>
                  </a:lnTo>
                  <a:lnTo>
                    <a:pt x="2454" y="3"/>
                  </a:lnTo>
                  <a:lnTo>
                    <a:pt x="2466" y="10"/>
                  </a:lnTo>
                  <a:lnTo>
                    <a:pt x="2473" y="22"/>
                  </a:lnTo>
                  <a:lnTo>
                    <a:pt x="2476" y="35"/>
                  </a:lnTo>
                  <a:lnTo>
                    <a:pt x="2476" y="1139"/>
                  </a:lnTo>
                  <a:lnTo>
                    <a:pt x="2473" y="1152"/>
                  </a:lnTo>
                  <a:lnTo>
                    <a:pt x="2466" y="1164"/>
                  </a:lnTo>
                  <a:lnTo>
                    <a:pt x="2454" y="1171"/>
                  </a:lnTo>
                  <a:lnTo>
                    <a:pt x="2441" y="1174"/>
                  </a:lnTo>
                  <a:lnTo>
                    <a:pt x="35" y="1174"/>
                  </a:lnTo>
                  <a:lnTo>
                    <a:pt x="21" y="1171"/>
                  </a:lnTo>
                  <a:lnTo>
                    <a:pt x="10" y="1164"/>
                  </a:lnTo>
                  <a:lnTo>
                    <a:pt x="3" y="1152"/>
                  </a:lnTo>
                  <a:lnTo>
                    <a:pt x="0" y="1139"/>
                  </a:lnTo>
                  <a:lnTo>
                    <a:pt x="0" y="916"/>
                  </a:lnTo>
                  <a:lnTo>
                    <a:pt x="3" y="902"/>
                  </a:lnTo>
                  <a:lnTo>
                    <a:pt x="10" y="891"/>
                  </a:lnTo>
                  <a:lnTo>
                    <a:pt x="21" y="883"/>
                  </a:lnTo>
                  <a:lnTo>
                    <a:pt x="35" y="881"/>
                  </a:lnTo>
                  <a:lnTo>
                    <a:pt x="619" y="881"/>
                  </a:lnTo>
                  <a:lnTo>
                    <a:pt x="619" y="622"/>
                  </a:lnTo>
                  <a:lnTo>
                    <a:pt x="621" y="609"/>
                  </a:lnTo>
                  <a:lnTo>
                    <a:pt x="630" y="597"/>
                  </a:lnTo>
                  <a:lnTo>
                    <a:pt x="641" y="590"/>
                  </a:lnTo>
                  <a:lnTo>
                    <a:pt x="655" y="587"/>
                  </a:lnTo>
                  <a:lnTo>
                    <a:pt x="1238" y="587"/>
                  </a:lnTo>
                  <a:lnTo>
                    <a:pt x="1238" y="329"/>
                  </a:lnTo>
                  <a:lnTo>
                    <a:pt x="1241" y="315"/>
                  </a:lnTo>
                  <a:lnTo>
                    <a:pt x="1249" y="304"/>
                  </a:lnTo>
                  <a:lnTo>
                    <a:pt x="1260" y="296"/>
                  </a:lnTo>
                  <a:lnTo>
                    <a:pt x="1274" y="293"/>
                  </a:lnTo>
                  <a:lnTo>
                    <a:pt x="1857" y="293"/>
                  </a:lnTo>
                  <a:lnTo>
                    <a:pt x="1857" y="35"/>
                  </a:lnTo>
                  <a:lnTo>
                    <a:pt x="1860" y="22"/>
                  </a:lnTo>
                  <a:lnTo>
                    <a:pt x="1868" y="10"/>
                  </a:lnTo>
                  <a:lnTo>
                    <a:pt x="1879" y="3"/>
                  </a:lnTo>
                  <a:lnTo>
                    <a:pt x="18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83" name="Shape 12783"/>
          <p:cNvGrpSpPr/>
          <p:nvPr/>
        </p:nvGrpSpPr>
        <p:grpSpPr>
          <a:xfrm>
            <a:off x="8699302" y="476846"/>
            <a:ext cx="185738" cy="217885"/>
            <a:chOff x="11560175" y="5254625"/>
            <a:chExt cx="247650" cy="290513"/>
          </a:xfrm>
        </p:grpSpPr>
        <p:sp>
          <p:nvSpPr>
            <p:cNvPr id="12784" name="Shape 12784"/>
            <p:cNvSpPr/>
            <p:nvPr/>
          </p:nvSpPr>
          <p:spPr>
            <a:xfrm>
              <a:off x="11595100" y="5254625"/>
              <a:ext cx="47625" cy="49213"/>
            </a:xfrm>
            <a:custGeom>
              <a:avLst/>
              <a:gdLst/>
              <a:ahLst/>
              <a:cxnLst/>
              <a:rect l="0" t="0" r="0" b="0"/>
              <a:pathLst>
                <a:path w="542" h="543" extrusionOk="0">
                  <a:moveTo>
                    <a:pt x="271" y="0"/>
                  </a:moveTo>
                  <a:lnTo>
                    <a:pt x="311" y="3"/>
                  </a:lnTo>
                  <a:lnTo>
                    <a:pt x="349" y="12"/>
                  </a:lnTo>
                  <a:lnTo>
                    <a:pt x="385" y="26"/>
                  </a:lnTo>
                  <a:lnTo>
                    <a:pt x="418" y="44"/>
                  </a:lnTo>
                  <a:lnTo>
                    <a:pt x="448" y="67"/>
                  </a:lnTo>
                  <a:lnTo>
                    <a:pt x="475" y="93"/>
                  </a:lnTo>
                  <a:lnTo>
                    <a:pt x="499" y="124"/>
                  </a:lnTo>
                  <a:lnTo>
                    <a:pt x="517" y="158"/>
                  </a:lnTo>
                  <a:lnTo>
                    <a:pt x="531" y="194"/>
                  </a:lnTo>
                  <a:lnTo>
                    <a:pt x="539" y="232"/>
                  </a:lnTo>
                  <a:lnTo>
                    <a:pt x="542" y="272"/>
                  </a:lnTo>
                  <a:lnTo>
                    <a:pt x="539" y="312"/>
                  </a:lnTo>
                  <a:lnTo>
                    <a:pt x="531" y="350"/>
                  </a:lnTo>
                  <a:lnTo>
                    <a:pt x="517" y="386"/>
                  </a:lnTo>
                  <a:lnTo>
                    <a:pt x="499" y="420"/>
                  </a:lnTo>
                  <a:lnTo>
                    <a:pt x="475" y="450"/>
                  </a:lnTo>
                  <a:lnTo>
                    <a:pt x="448" y="477"/>
                  </a:lnTo>
                  <a:lnTo>
                    <a:pt x="418" y="499"/>
                  </a:lnTo>
                  <a:lnTo>
                    <a:pt x="385" y="518"/>
                  </a:lnTo>
                  <a:lnTo>
                    <a:pt x="349" y="531"/>
                  </a:lnTo>
                  <a:lnTo>
                    <a:pt x="311" y="540"/>
                  </a:lnTo>
                  <a:lnTo>
                    <a:pt x="271" y="543"/>
                  </a:lnTo>
                  <a:lnTo>
                    <a:pt x="231" y="540"/>
                  </a:lnTo>
                  <a:lnTo>
                    <a:pt x="193" y="531"/>
                  </a:lnTo>
                  <a:lnTo>
                    <a:pt x="157" y="518"/>
                  </a:lnTo>
                  <a:lnTo>
                    <a:pt x="123" y="499"/>
                  </a:lnTo>
                  <a:lnTo>
                    <a:pt x="93"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3" y="67"/>
                  </a:lnTo>
                  <a:lnTo>
                    <a:pt x="123" y="44"/>
                  </a:lnTo>
                  <a:lnTo>
                    <a:pt x="157" y="26"/>
                  </a:lnTo>
                  <a:lnTo>
                    <a:pt x="193" y="12"/>
                  </a:lnTo>
                  <a:lnTo>
                    <a:pt x="231"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85" name="Shape 12785"/>
            <p:cNvSpPr/>
            <p:nvPr/>
          </p:nvSpPr>
          <p:spPr>
            <a:xfrm>
              <a:off x="11560175" y="5310188"/>
              <a:ext cx="119063" cy="234950"/>
            </a:xfrm>
            <a:custGeom>
              <a:avLst/>
              <a:gdLst/>
              <a:ahLst/>
              <a:cxnLst/>
              <a:rect l="0" t="0" r="0" b="0"/>
              <a:pathLst>
                <a:path w="1355" h="2666" extrusionOk="0">
                  <a:moveTo>
                    <a:pt x="314" y="0"/>
                  </a:moveTo>
                  <a:lnTo>
                    <a:pt x="454" y="0"/>
                  </a:lnTo>
                  <a:lnTo>
                    <a:pt x="457" y="10"/>
                  </a:lnTo>
                  <a:lnTo>
                    <a:pt x="463" y="25"/>
                  </a:lnTo>
                  <a:lnTo>
                    <a:pt x="470" y="44"/>
                  </a:lnTo>
                  <a:lnTo>
                    <a:pt x="478" y="68"/>
                  </a:lnTo>
                  <a:lnTo>
                    <a:pt x="487" y="94"/>
                  </a:lnTo>
                  <a:lnTo>
                    <a:pt x="497" y="122"/>
                  </a:lnTo>
                  <a:lnTo>
                    <a:pt x="508" y="151"/>
                  </a:lnTo>
                  <a:lnTo>
                    <a:pt x="519" y="182"/>
                  </a:lnTo>
                  <a:lnTo>
                    <a:pt x="531" y="213"/>
                  </a:lnTo>
                  <a:lnTo>
                    <a:pt x="543" y="245"/>
                  </a:lnTo>
                  <a:lnTo>
                    <a:pt x="554" y="276"/>
                  </a:lnTo>
                  <a:lnTo>
                    <a:pt x="564" y="305"/>
                  </a:lnTo>
                  <a:lnTo>
                    <a:pt x="574" y="334"/>
                  </a:lnTo>
                  <a:lnTo>
                    <a:pt x="583" y="359"/>
                  </a:lnTo>
                  <a:lnTo>
                    <a:pt x="591" y="381"/>
                  </a:lnTo>
                  <a:lnTo>
                    <a:pt x="598" y="400"/>
                  </a:lnTo>
                  <a:lnTo>
                    <a:pt x="604" y="414"/>
                  </a:lnTo>
                  <a:lnTo>
                    <a:pt x="607" y="424"/>
                  </a:lnTo>
                  <a:lnTo>
                    <a:pt x="574" y="243"/>
                  </a:lnTo>
                  <a:lnTo>
                    <a:pt x="573" y="231"/>
                  </a:lnTo>
                  <a:lnTo>
                    <a:pt x="575" y="219"/>
                  </a:lnTo>
                  <a:lnTo>
                    <a:pt x="580" y="207"/>
                  </a:lnTo>
                  <a:lnTo>
                    <a:pt x="632" y="111"/>
                  </a:lnTo>
                  <a:lnTo>
                    <a:pt x="586" y="28"/>
                  </a:lnTo>
                  <a:lnTo>
                    <a:pt x="583" y="19"/>
                  </a:lnTo>
                  <a:lnTo>
                    <a:pt x="586" y="9"/>
                  </a:lnTo>
                  <a:lnTo>
                    <a:pt x="593" y="2"/>
                  </a:lnTo>
                  <a:lnTo>
                    <a:pt x="602" y="0"/>
                  </a:lnTo>
                  <a:lnTo>
                    <a:pt x="730" y="0"/>
                  </a:lnTo>
                  <a:lnTo>
                    <a:pt x="739" y="2"/>
                  </a:lnTo>
                  <a:lnTo>
                    <a:pt x="746" y="9"/>
                  </a:lnTo>
                  <a:lnTo>
                    <a:pt x="749" y="19"/>
                  </a:lnTo>
                  <a:lnTo>
                    <a:pt x="746" y="28"/>
                  </a:lnTo>
                  <a:lnTo>
                    <a:pt x="700" y="111"/>
                  </a:lnTo>
                  <a:lnTo>
                    <a:pt x="752" y="207"/>
                  </a:lnTo>
                  <a:lnTo>
                    <a:pt x="757" y="218"/>
                  </a:lnTo>
                  <a:lnTo>
                    <a:pt x="759" y="231"/>
                  </a:lnTo>
                  <a:lnTo>
                    <a:pt x="758" y="244"/>
                  </a:lnTo>
                  <a:lnTo>
                    <a:pt x="720" y="424"/>
                  </a:lnTo>
                  <a:lnTo>
                    <a:pt x="724" y="414"/>
                  </a:lnTo>
                  <a:lnTo>
                    <a:pt x="729" y="398"/>
                  </a:lnTo>
                  <a:lnTo>
                    <a:pt x="737" y="379"/>
                  </a:lnTo>
                  <a:lnTo>
                    <a:pt x="745" y="357"/>
                  </a:lnTo>
                  <a:lnTo>
                    <a:pt x="755" y="331"/>
                  </a:lnTo>
                  <a:lnTo>
                    <a:pt x="765" y="302"/>
                  </a:lnTo>
                  <a:lnTo>
                    <a:pt x="776" y="273"/>
                  </a:lnTo>
                  <a:lnTo>
                    <a:pt x="787" y="242"/>
                  </a:lnTo>
                  <a:lnTo>
                    <a:pt x="799" y="211"/>
                  </a:lnTo>
                  <a:lnTo>
                    <a:pt x="811" y="180"/>
                  </a:lnTo>
                  <a:lnTo>
                    <a:pt x="822" y="149"/>
                  </a:lnTo>
                  <a:lnTo>
                    <a:pt x="833" y="120"/>
                  </a:lnTo>
                  <a:lnTo>
                    <a:pt x="843" y="92"/>
                  </a:lnTo>
                  <a:lnTo>
                    <a:pt x="853" y="67"/>
                  </a:lnTo>
                  <a:lnTo>
                    <a:pt x="861" y="43"/>
                  </a:lnTo>
                  <a:lnTo>
                    <a:pt x="868" y="25"/>
                  </a:lnTo>
                  <a:lnTo>
                    <a:pt x="874" y="10"/>
                  </a:lnTo>
                  <a:lnTo>
                    <a:pt x="879" y="0"/>
                  </a:lnTo>
                  <a:lnTo>
                    <a:pt x="1016" y="0"/>
                  </a:lnTo>
                  <a:lnTo>
                    <a:pt x="1058" y="3"/>
                  </a:lnTo>
                  <a:lnTo>
                    <a:pt x="1097" y="11"/>
                  </a:lnTo>
                  <a:lnTo>
                    <a:pt x="1135" y="24"/>
                  </a:lnTo>
                  <a:lnTo>
                    <a:pt x="1171" y="42"/>
                  </a:lnTo>
                  <a:lnTo>
                    <a:pt x="1204" y="65"/>
                  </a:lnTo>
                  <a:lnTo>
                    <a:pt x="1234" y="91"/>
                  </a:lnTo>
                  <a:lnTo>
                    <a:pt x="1260" y="120"/>
                  </a:lnTo>
                  <a:lnTo>
                    <a:pt x="1283" y="153"/>
                  </a:lnTo>
                  <a:lnTo>
                    <a:pt x="1301" y="189"/>
                  </a:lnTo>
                  <a:lnTo>
                    <a:pt x="1314" y="226"/>
                  </a:lnTo>
                  <a:lnTo>
                    <a:pt x="1322" y="266"/>
                  </a:lnTo>
                  <a:lnTo>
                    <a:pt x="1325" y="308"/>
                  </a:lnTo>
                  <a:lnTo>
                    <a:pt x="1330" y="1270"/>
                  </a:lnTo>
                  <a:lnTo>
                    <a:pt x="1328" y="1294"/>
                  </a:lnTo>
                  <a:lnTo>
                    <a:pt x="1321" y="1317"/>
                  </a:lnTo>
                  <a:lnTo>
                    <a:pt x="1311" y="1339"/>
                  </a:lnTo>
                  <a:lnTo>
                    <a:pt x="1296" y="1358"/>
                  </a:lnTo>
                  <a:lnTo>
                    <a:pt x="1278" y="1374"/>
                  </a:lnTo>
                  <a:lnTo>
                    <a:pt x="1278" y="1493"/>
                  </a:lnTo>
                  <a:lnTo>
                    <a:pt x="1301" y="1493"/>
                  </a:lnTo>
                  <a:lnTo>
                    <a:pt x="1318" y="1496"/>
                  </a:lnTo>
                  <a:lnTo>
                    <a:pt x="1333" y="1503"/>
                  </a:lnTo>
                  <a:lnTo>
                    <a:pt x="1344" y="1515"/>
                  </a:lnTo>
                  <a:lnTo>
                    <a:pt x="1352" y="1530"/>
                  </a:lnTo>
                  <a:lnTo>
                    <a:pt x="1355" y="1547"/>
                  </a:lnTo>
                  <a:lnTo>
                    <a:pt x="1355" y="2067"/>
                  </a:lnTo>
                  <a:lnTo>
                    <a:pt x="1352" y="2084"/>
                  </a:lnTo>
                  <a:lnTo>
                    <a:pt x="1344" y="2099"/>
                  </a:lnTo>
                  <a:lnTo>
                    <a:pt x="1333" y="2111"/>
                  </a:lnTo>
                  <a:lnTo>
                    <a:pt x="1318" y="2118"/>
                  </a:lnTo>
                  <a:lnTo>
                    <a:pt x="1301" y="2121"/>
                  </a:lnTo>
                  <a:lnTo>
                    <a:pt x="1103" y="2121"/>
                  </a:lnTo>
                  <a:lnTo>
                    <a:pt x="1086" y="2118"/>
                  </a:lnTo>
                  <a:lnTo>
                    <a:pt x="1072" y="2111"/>
                  </a:lnTo>
                  <a:lnTo>
                    <a:pt x="1060" y="2099"/>
                  </a:lnTo>
                  <a:lnTo>
                    <a:pt x="1052" y="2084"/>
                  </a:lnTo>
                  <a:lnTo>
                    <a:pt x="1050" y="2067"/>
                  </a:lnTo>
                  <a:lnTo>
                    <a:pt x="1050" y="1547"/>
                  </a:lnTo>
                  <a:lnTo>
                    <a:pt x="1052" y="1530"/>
                  </a:lnTo>
                  <a:lnTo>
                    <a:pt x="1060" y="1515"/>
                  </a:lnTo>
                  <a:lnTo>
                    <a:pt x="1072" y="1503"/>
                  </a:lnTo>
                  <a:lnTo>
                    <a:pt x="1086" y="1496"/>
                  </a:lnTo>
                  <a:lnTo>
                    <a:pt x="1103" y="1493"/>
                  </a:lnTo>
                  <a:lnTo>
                    <a:pt x="1125" y="1493"/>
                  </a:lnTo>
                  <a:lnTo>
                    <a:pt x="1125" y="1378"/>
                  </a:lnTo>
                  <a:lnTo>
                    <a:pt x="1107" y="1362"/>
                  </a:lnTo>
                  <a:lnTo>
                    <a:pt x="1091" y="1343"/>
                  </a:lnTo>
                  <a:lnTo>
                    <a:pt x="1079" y="1321"/>
                  </a:lnTo>
                  <a:lnTo>
                    <a:pt x="1071" y="1297"/>
                  </a:lnTo>
                  <a:lnTo>
                    <a:pt x="1069" y="1271"/>
                  </a:lnTo>
                  <a:lnTo>
                    <a:pt x="1064" y="309"/>
                  </a:lnTo>
                  <a:lnTo>
                    <a:pt x="1061" y="299"/>
                  </a:lnTo>
                  <a:lnTo>
                    <a:pt x="1055" y="290"/>
                  </a:lnTo>
                  <a:lnTo>
                    <a:pt x="1047" y="284"/>
                  </a:lnTo>
                  <a:lnTo>
                    <a:pt x="1036" y="282"/>
                  </a:lnTo>
                  <a:lnTo>
                    <a:pt x="1026" y="285"/>
                  </a:lnTo>
                  <a:lnTo>
                    <a:pt x="1017" y="291"/>
                  </a:lnTo>
                  <a:lnTo>
                    <a:pt x="1011" y="299"/>
                  </a:lnTo>
                  <a:lnTo>
                    <a:pt x="1009" y="310"/>
                  </a:lnTo>
                  <a:lnTo>
                    <a:pt x="1009" y="407"/>
                  </a:lnTo>
                  <a:lnTo>
                    <a:pt x="1009" y="495"/>
                  </a:lnTo>
                  <a:lnTo>
                    <a:pt x="1009" y="577"/>
                  </a:lnTo>
                  <a:lnTo>
                    <a:pt x="1009" y="653"/>
                  </a:lnTo>
                  <a:lnTo>
                    <a:pt x="1009" y="721"/>
                  </a:lnTo>
                  <a:lnTo>
                    <a:pt x="1009" y="783"/>
                  </a:lnTo>
                  <a:lnTo>
                    <a:pt x="1010" y="840"/>
                  </a:lnTo>
                  <a:lnTo>
                    <a:pt x="1010" y="892"/>
                  </a:lnTo>
                  <a:lnTo>
                    <a:pt x="1010" y="939"/>
                  </a:lnTo>
                  <a:lnTo>
                    <a:pt x="1010" y="980"/>
                  </a:lnTo>
                  <a:lnTo>
                    <a:pt x="1010" y="1017"/>
                  </a:lnTo>
                  <a:lnTo>
                    <a:pt x="1010" y="1050"/>
                  </a:lnTo>
                  <a:lnTo>
                    <a:pt x="1010" y="1080"/>
                  </a:lnTo>
                  <a:lnTo>
                    <a:pt x="1010" y="1106"/>
                  </a:lnTo>
                  <a:lnTo>
                    <a:pt x="1010" y="1129"/>
                  </a:lnTo>
                  <a:lnTo>
                    <a:pt x="1011" y="1149"/>
                  </a:lnTo>
                  <a:lnTo>
                    <a:pt x="1011" y="1168"/>
                  </a:lnTo>
                  <a:lnTo>
                    <a:pt x="1011" y="1184"/>
                  </a:lnTo>
                  <a:lnTo>
                    <a:pt x="1011" y="1198"/>
                  </a:lnTo>
                  <a:lnTo>
                    <a:pt x="1011" y="1210"/>
                  </a:lnTo>
                  <a:lnTo>
                    <a:pt x="1011" y="1222"/>
                  </a:lnTo>
                  <a:lnTo>
                    <a:pt x="1011" y="1232"/>
                  </a:lnTo>
                  <a:lnTo>
                    <a:pt x="1011" y="1243"/>
                  </a:lnTo>
                  <a:lnTo>
                    <a:pt x="1012" y="1253"/>
                  </a:lnTo>
                  <a:lnTo>
                    <a:pt x="1012" y="1263"/>
                  </a:lnTo>
                  <a:lnTo>
                    <a:pt x="1012" y="1275"/>
                  </a:lnTo>
                  <a:lnTo>
                    <a:pt x="1012" y="1287"/>
                  </a:lnTo>
                  <a:lnTo>
                    <a:pt x="1012" y="1300"/>
                  </a:lnTo>
                  <a:lnTo>
                    <a:pt x="1012" y="1315"/>
                  </a:lnTo>
                  <a:lnTo>
                    <a:pt x="1012" y="1331"/>
                  </a:lnTo>
                  <a:lnTo>
                    <a:pt x="1012" y="1350"/>
                  </a:lnTo>
                  <a:lnTo>
                    <a:pt x="1012" y="1372"/>
                  </a:lnTo>
                  <a:lnTo>
                    <a:pt x="986" y="1388"/>
                  </a:lnTo>
                  <a:lnTo>
                    <a:pt x="964" y="1408"/>
                  </a:lnTo>
                  <a:lnTo>
                    <a:pt x="944" y="1430"/>
                  </a:lnTo>
                  <a:lnTo>
                    <a:pt x="929" y="1457"/>
                  </a:lnTo>
                  <a:lnTo>
                    <a:pt x="917" y="1485"/>
                  </a:lnTo>
                  <a:lnTo>
                    <a:pt x="909" y="1515"/>
                  </a:lnTo>
                  <a:lnTo>
                    <a:pt x="907" y="1547"/>
                  </a:lnTo>
                  <a:lnTo>
                    <a:pt x="907" y="2067"/>
                  </a:lnTo>
                  <a:lnTo>
                    <a:pt x="909" y="2099"/>
                  </a:lnTo>
                  <a:lnTo>
                    <a:pt x="917" y="2129"/>
                  </a:lnTo>
                  <a:lnTo>
                    <a:pt x="929" y="2157"/>
                  </a:lnTo>
                  <a:lnTo>
                    <a:pt x="944" y="2183"/>
                  </a:lnTo>
                  <a:lnTo>
                    <a:pt x="964" y="2206"/>
                  </a:lnTo>
                  <a:lnTo>
                    <a:pt x="986" y="2225"/>
                  </a:lnTo>
                  <a:lnTo>
                    <a:pt x="1012" y="2241"/>
                  </a:lnTo>
                  <a:lnTo>
                    <a:pt x="1012" y="2509"/>
                  </a:lnTo>
                  <a:lnTo>
                    <a:pt x="1009" y="2538"/>
                  </a:lnTo>
                  <a:lnTo>
                    <a:pt x="1002" y="2564"/>
                  </a:lnTo>
                  <a:lnTo>
                    <a:pt x="991" y="2589"/>
                  </a:lnTo>
                  <a:lnTo>
                    <a:pt x="975" y="2610"/>
                  </a:lnTo>
                  <a:lnTo>
                    <a:pt x="956" y="2629"/>
                  </a:lnTo>
                  <a:lnTo>
                    <a:pt x="934" y="2645"/>
                  </a:lnTo>
                  <a:lnTo>
                    <a:pt x="910" y="2656"/>
                  </a:lnTo>
                  <a:lnTo>
                    <a:pt x="884" y="2664"/>
                  </a:lnTo>
                  <a:lnTo>
                    <a:pt x="855" y="2666"/>
                  </a:lnTo>
                  <a:lnTo>
                    <a:pt x="826" y="2664"/>
                  </a:lnTo>
                  <a:lnTo>
                    <a:pt x="800" y="2656"/>
                  </a:lnTo>
                  <a:lnTo>
                    <a:pt x="776" y="2645"/>
                  </a:lnTo>
                  <a:lnTo>
                    <a:pt x="754" y="2629"/>
                  </a:lnTo>
                  <a:lnTo>
                    <a:pt x="735" y="2610"/>
                  </a:lnTo>
                  <a:lnTo>
                    <a:pt x="719" y="2589"/>
                  </a:lnTo>
                  <a:lnTo>
                    <a:pt x="708" y="2564"/>
                  </a:lnTo>
                  <a:lnTo>
                    <a:pt x="701" y="2538"/>
                  </a:lnTo>
                  <a:lnTo>
                    <a:pt x="698" y="2509"/>
                  </a:lnTo>
                  <a:lnTo>
                    <a:pt x="698" y="1288"/>
                  </a:lnTo>
                  <a:lnTo>
                    <a:pt x="695" y="1275"/>
                  </a:lnTo>
                  <a:lnTo>
                    <a:pt x="688" y="1264"/>
                  </a:lnTo>
                  <a:lnTo>
                    <a:pt x="677" y="1257"/>
                  </a:lnTo>
                  <a:lnTo>
                    <a:pt x="664" y="1254"/>
                  </a:lnTo>
                  <a:lnTo>
                    <a:pt x="651" y="1257"/>
                  </a:lnTo>
                  <a:lnTo>
                    <a:pt x="640" y="1264"/>
                  </a:lnTo>
                  <a:lnTo>
                    <a:pt x="633" y="1275"/>
                  </a:lnTo>
                  <a:lnTo>
                    <a:pt x="631" y="1288"/>
                  </a:lnTo>
                  <a:lnTo>
                    <a:pt x="631" y="2509"/>
                  </a:lnTo>
                  <a:lnTo>
                    <a:pt x="628" y="2538"/>
                  </a:lnTo>
                  <a:lnTo>
                    <a:pt x="621" y="2564"/>
                  </a:lnTo>
                  <a:lnTo>
                    <a:pt x="609" y="2589"/>
                  </a:lnTo>
                  <a:lnTo>
                    <a:pt x="594" y="2610"/>
                  </a:lnTo>
                  <a:lnTo>
                    <a:pt x="575" y="2629"/>
                  </a:lnTo>
                  <a:lnTo>
                    <a:pt x="553" y="2645"/>
                  </a:lnTo>
                  <a:lnTo>
                    <a:pt x="529" y="2656"/>
                  </a:lnTo>
                  <a:lnTo>
                    <a:pt x="501" y="2664"/>
                  </a:lnTo>
                  <a:lnTo>
                    <a:pt x="473" y="2666"/>
                  </a:lnTo>
                  <a:lnTo>
                    <a:pt x="445" y="2664"/>
                  </a:lnTo>
                  <a:lnTo>
                    <a:pt x="419" y="2656"/>
                  </a:lnTo>
                  <a:lnTo>
                    <a:pt x="394" y="2645"/>
                  </a:lnTo>
                  <a:lnTo>
                    <a:pt x="372" y="2629"/>
                  </a:lnTo>
                  <a:lnTo>
                    <a:pt x="353" y="2610"/>
                  </a:lnTo>
                  <a:lnTo>
                    <a:pt x="338" y="2589"/>
                  </a:lnTo>
                  <a:lnTo>
                    <a:pt x="326" y="2564"/>
                  </a:lnTo>
                  <a:lnTo>
                    <a:pt x="319" y="2538"/>
                  </a:lnTo>
                  <a:lnTo>
                    <a:pt x="317" y="2509"/>
                  </a:lnTo>
                  <a:lnTo>
                    <a:pt x="317" y="309"/>
                  </a:lnTo>
                  <a:lnTo>
                    <a:pt x="315" y="300"/>
                  </a:lnTo>
                  <a:lnTo>
                    <a:pt x="309" y="292"/>
                  </a:lnTo>
                  <a:lnTo>
                    <a:pt x="301" y="286"/>
                  </a:lnTo>
                  <a:lnTo>
                    <a:pt x="292" y="284"/>
                  </a:lnTo>
                  <a:lnTo>
                    <a:pt x="282" y="286"/>
                  </a:lnTo>
                  <a:lnTo>
                    <a:pt x="274" y="291"/>
                  </a:lnTo>
                  <a:lnTo>
                    <a:pt x="268" y="299"/>
                  </a:lnTo>
                  <a:lnTo>
                    <a:pt x="266" y="309"/>
                  </a:lnTo>
                  <a:lnTo>
                    <a:pt x="261" y="1271"/>
                  </a:lnTo>
                  <a:lnTo>
                    <a:pt x="259" y="1297"/>
                  </a:lnTo>
                  <a:lnTo>
                    <a:pt x="251" y="1321"/>
                  </a:lnTo>
                  <a:lnTo>
                    <a:pt x="239" y="1344"/>
                  </a:lnTo>
                  <a:lnTo>
                    <a:pt x="223" y="1363"/>
                  </a:lnTo>
                  <a:lnTo>
                    <a:pt x="204" y="1379"/>
                  </a:lnTo>
                  <a:lnTo>
                    <a:pt x="182" y="1390"/>
                  </a:lnTo>
                  <a:lnTo>
                    <a:pt x="156" y="1398"/>
                  </a:lnTo>
                  <a:lnTo>
                    <a:pt x="130" y="1401"/>
                  </a:lnTo>
                  <a:lnTo>
                    <a:pt x="129" y="1401"/>
                  </a:lnTo>
                  <a:lnTo>
                    <a:pt x="103" y="1398"/>
                  </a:lnTo>
                  <a:lnTo>
                    <a:pt x="79" y="1390"/>
                  </a:lnTo>
                  <a:lnTo>
                    <a:pt x="57" y="1378"/>
                  </a:lnTo>
                  <a:lnTo>
                    <a:pt x="37" y="1362"/>
                  </a:lnTo>
                  <a:lnTo>
                    <a:pt x="22" y="1343"/>
                  </a:lnTo>
                  <a:lnTo>
                    <a:pt x="10" y="1320"/>
                  </a:lnTo>
                  <a:lnTo>
                    <a:pt x="2" y="1296"/>
                  </a:lnTo>
                  <a:lnTo>
                    <a:pt x="0" y="1270"/>
                  </a:lnTo>
                  <a:lnTo>
                    <a:pt x="5" y="308"/>
                  </a:lnTo>
                  <a:lnTo>
                    <a:pt x="8" y="266"/>
                  </a:lnTo>
                  <a:lnTo>
                    <a:pt x="16" y="226"/>
                  </a:lnTo>
                  <a:lnTo>
                    <a:pt x="29" y="189"/>
                  </a:lnTo>
                  <a:lnTo>
                    <a:pt x="47" y="153"/>
                  </a:lnTo>
                  <a:lnTo>
                    <a:pt x="70" y="120"/>
                  </a:lnTo>
                  <a:lnTo>
                    <a:pt x="96" y="91"/>
                  </a:lnTo>
                  <a:lnTo>
                    <a:pt x="125" y="65"/>
                  </a:lnTo>
                  <a:lnTo>
                    <a:pt x="158" y="42"/>
                  </a:lnTo>
                  <a:lnTo>
                    <a:pt x="195" y="24"/>
                  </a:lnTo>
                  <a:lnTo>
                    <a:pt x="232" y="11"/>
                  </a:lnTo>
                  <a:lnTo>
                    <a:pt x="272" y="3"/>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86" name="Shape 12786"/>
            <p:cNvSpPr/>
            <p:nvPr/>
          </p:nvSpPr>
          <p:spPr>
            <a:xfrm>
              <a:off x="11722100" y="5254625"/>
              <a:ext cx="47625" cy="49213"/>
            </a:xfrm>
            <a:custGeom>
              <a:avLst/>
              <a:gdLst/>
              <a:ahLst/>
              <a:cxnLst/>
              <a:rect l="0" t="0" r="0" b="0"/>
              <a:pathLst>
                <a:path w="542" h="543" extrusionOk="0">
                  <a:moveTo>
                    <a:pt x="271" y="0"/>
                  </a:moveTo>
                  <a:lnTo>
                    <a:pt x="311" y="3"/>
                  </a:lnTo>
                  <a:lnTo>
                    <a:pt x="349" y="12"/>
                  </a:lnTo>
                  <a:lnTo>
                    <a:pt x="385" y="26"/>
                  </a:lnTo>
                  <a:lnTo>
                    <a:pt x="418" y="44"/>
                  </a:lnTo>
                  <a:lnTo>
                    <a:pt x="449" y="67"/>
                  </a:lnTo>
                  <a:lnTo>
                    <a:pt x="476" y="93"/>
                  </a:lnTo>
                  <a:lnTo>
                    <a:pt x="498" y="124"/>
                  </a:lnTo>
                  <a:lnTo>
                    <a:pt x="517" y="158"/>
                  </a:lnTo>
                  <a:lnTo>
                    <a:pt x="531" y="194"/>
                  </a:lnTo>
                  <a:lnTo>
                    <a:pt x="539" y="232"/>
                  </a:lnTo>
                  <a:lnTo>
                    <a:pt x="542" y="272"/>
                  </a:lnTo>
                  <a:lnTo>
                    <a:pt x="539" y="312"/>
                  </a:lnTo>
                  <a:lnTo>
                    <a:pt x="531" y="350"/>
                  </a:lnTo>
                  <a:lnTo>
                    <a:pt x="517" y="386"/>
                  </a:lnTo>
                  <a:lnTo>
                    <a:pt x="498" y="420"/>
                  </a:lnTo>
                  <a:lnTo>
                    <a:pt x="476" y="450"/>
                  </a:lnTo>
                  <a:lnTo>
                    <a:pt x="449" y="477"/>
                  </a:lnTo>
                  <a:lnTo>
                    <a:pt x="418" y="499"/>
                  </a:lnTo>
                  <a:lnTo>
                    <a:pt x="385" y="518"/>
                  </a:lnTo>
                  <a:lnTo>
                    <a:pt x="349" y="531"/>
                  </a:lnTo>
                  <a:lnTo>
                    <a:pt x="311" y="540"/>
                  </a:lnTo>
                  <a:lnTo>
                    <a:pt x="271" y="543"/>
                  </a:lnTo>
                  <a:lnTo>
                    <a:pt x="231" y="540"/>
                  </a:lnTo>
                  <a:lnTo>
                    <a:pt x="193" y="531"/>
                  </a:lnTo>
                  <a:lnTo>
                    <a:pt x="157" y="518"/>
                  </a:lnTo>
                  <a:lnTo>
                    <a:pt x="124" y="499"/>
                  </a:lnTo>
                  <a:lnTo>
                    <a:pt x="94"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4" y="67"/>
                  </a:lnTo>
                  <a:lnTo>
                    <a:pt x="124" y="44"/>
                  </a:lnTo>
                  <a:lnTo>
                    <a:pt x="157" y="26"/>
                  </a:lnTo>
                  <a:lnTo>
                    <a:pt x="193" y="12"/>
                  </a:lnTo>
                  <a:lnTo>
                    <a:pt x="231"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87" name="Shape 12787"/>
            <p:cNvSpPr/>
            <p:nvPr/>
          </p:nvSpPr>
          <p:spPr>
            <a:xfrm>
              <a:off x="11687175" y="5310188"/>
              <a:ext cx="120650" cy="234950"/>
            </a:xfrm>
            <a:custGeom>
              <a:avLst/>
              <a:gdLst/>
              <a:ahLst/>
              <a:cxnLst/>
              <a:rect l="0" t="0" r="0" b="0"/>
              <a:pathLst>
                <a:path w="1356" h="2666" extrusionOk="0">
                  <a:moveTo>
                    <a:pt x="315" y="0"/>
                  </a:moveTo>
                  <a:lnTo>
                    <a:pt x="454" y="0"/>
                  </a:lnTo>
                  <a:lnTo>
                    <a:pt x="458" y="10"/>
                  </a:lnTo>
                  <a:lnTo>
                    <a:pt x="464" y="25"/>
                  </a:lnTo>
                  <a:lnTo>
                    <a:pt x="471" y="44"/>
                  </a:lnTo>
                  <a:lnTo>
                    <a:pt x="479" y="68"/>
                  </a:lnTo>
                  <a:lnTo>
                    <a:pt x="489" y="94"/>
                  </a:lnTo>
                  <a:lnTo>
                    <a:pt x="499" y="122"/>
                  </a:lnTo>
                  <a:lnTo>
                    <a:pt x="510" y="151"/>
                  </a:lnTo>
                  <a:lnTo>
                    <a:pt x="521" y="182"/>
                  </a:lnTo>
                  <a:lnTo>
                    <a:pt x="532" y="213"/>
                  </a:lnTo>
                  <a:lnTo>
                    <a:pt x="543" y="245"/>
                  </a:lnTo>
                  <a:lnTo>
                    <a:pt x="555" y="276"/>
                  </a:lnTo>
                  <a:lnTo>
                    <a:pt x="565" y="305"/>
                  </a:lnTo>
                  <a:lnTo>
                    <a:pt x="575" y="334"/>
                  </a:lnTo>
                  <a:lnTo>
                    <a:pt x="584" y="359"/>
                  </a:lnTo>
                  <a:lnTo>
                    <a:pt x="592" y="381"/>
                  </a:lnTo>
                  <a:lnTo>
                    <a:pt x="599" y="400"/>
                  </a:lnTo>
                  <a:lnTo>
                    <a:pt x="604" y="414"/>
                  </a:lnTo>
                  <a:lnTo>
                    <a:pt x="608" y="424"/>
                  </a:lnTo>
                  <a:lnTo>
                    <a:pt x="575" y="243"/>
                  </a:lnTo>
                  <a:lnTo>
                    <a:pt x="574" y="231"/>
                  </a:lnTo>
                  <a:lnTo>
                    <a:pt x="576" y="219"/>
                  </a:lnTo>
                  <a:lnTo>
                    <a:pt x="580" y="207"/>
                  </a:lnTo>
                  <a:lnTo>
                    <a:pt x="633" y="111"/>
                  </a:lnTo>
                  <a:lnTo>
                    <a:pt x="586" y="28"/>
                  </a:lnTo>
                  <a:lnTo>
                    <a:pt x="584" y="19"/>
                  </a:lnTo>
                  <a:lnTo>
                    <a:pt x="587" y="9"/>
                  </a:lnTo>
                  <a:lnTo>
                    <a:pt x="594" y="2"/>
                  </a:lnTo>
                  <a:lnTo>
                    <a:pt x="603" y="0"/>
                  </a:lnTo>
                  <a:lnTo>
                    <a:pt x="731" y="0"/>
                  </a:lnTo>
                  <a:lnTo>
                    <a:pt x="740" y="2"/>
                  </a:lnTo>
                  <a:lnTo>
                    <a:pt x="747" y="9"/>
                  </a:lnTo>
                  <a:lnTo>
                    <a:pt x="750" y="19"/>
                  </a:lnTo>
                  <a:lnTo>
                    <a:pt x="747" y="28"/>
                  </a:lnTo>
                  <a:lnTo>
                    <a:pt x="701" y="111"/>
                  </a:lnTo>
                  <a:lnTo>
                    <a:pt x="753" y="207"/>
                  </a:lnTo>
                  <a:lnTo>
                    <a:pt x="758" y="218"/>
                  </a:lnTo>
                  <a:lnTo>
                    <a:pt x="760" y="231"/>
                  </a:lnTo>
                  <a:lnTo>
                    <a:pt x="759" y="244"/>
                  </a:lnTo>
                  <a:lnTo>
                    <a:pt x="720" y="424"/>
                  </a:lnTo>
                  <a:lnTo>
                    <a:pt x="724" y="414"/>
                  </a:lnTo>
                  <a:lnTo>
                    <a:pt x="730" y="398"/>
                  </a:lnTo>
                  <a:lnTo>
                    <a:pt x="737" y="379"/>
                  </a:lnTo>
                  <a:lnTo>
                    <a:pt x="746" y="357"/>
                  </a:lnTo>
                  <a:lnTo>
                    <a:pt x="755" y="331"/>
                  </a:lnTo>
                  <a:lnTo>
                    <a:pt x="766" y="302"/>
                  </a:lnTo>
                  <a:lnTo>
                    <a:pt x="777" y="273"/>
                  </a:lnTo>
                  <a:lnTo>
                    <a:pt x="788" y="242"/>
                  </a:lnTo>
                  <a:lnTo>
                    <a:pt x="800" y="211"/>
                  </a:lnTo>
                  <a:lnTo>
                    <a:pt x="812" y="180"/>
                  </a:lnTo>
                  <a:lnTo>
                    <a:pt x="823" y="149"/>
                  </a:lnTo>
                  <a:lnTo>
                    <a:pt x="834" y="120"/>
                  </a:lnTo>
                  <a:lnTo>
                    <a:pt x="845" y="92"/>
                  </a:lnTo>
                  <a:lnTo>
                    <a:pt x="855" y="67"/>
                  </a:lnTo>
                  <a:lnTo>
                    <a:pt x="863" y="43"/>
                  </a:lnTo>
                  <a:lnTo>
                    <a:pt x="870" y="25"/>
                  </a:lnTo>
                  <a:lnTo>
                    <a:pt x="876" y="10"/>
                  </a:lnTo>
                  <a:lnTo>
                    <a:pt x="879" y="0"/>
                  </a:lnTo>
                  <a:lnTo>
                    <a:pt x="1017" y="0"/>
                  </a:lnTo>
                  <a:lnTo>
                    <a:pt x="1058" y="3"/>
                  </a:lnTo>
                  <a:lnTo>
                    <a:pt x="1098" y="11"/>
                  </a:lnTo>
                  <a:lnTo>
                    <a:pt x="1136" y="24"/>
                  </a:lnTo>
                  <a:lnTo>
                    <a:pt x="1172" y="42"/>
                  </a:lnTo>
                  <a:lnTo>
                    <a:pt x="1205" y="65"/>
                  </a:lnTo>
                  <a:lnTo>
                    <a:pt x="1235" y="91"/>
                  </a:lnTo>
                  <a:lnTo>
                    <a:pt x="1261" y="120"/>
                  </a:lnTo>
                  <a:lnTo>
                    <a:pt x="1283" y="153"/>
                  </a:lnTo>
                  <a:lnTo>
                    <a:pt x="1301" y="189"/>
                  </a:lnTo>
                  <a:lnTo>
                    <a:pt x="1315" y="226"/>
                  </a:lnTo>
                  <a:lnTo>
                    <a:pt x="1323" y="266"/>
                  </a:lnTo>
                  <a:lnTo>
                    <a:pt x="1326" y="308"/>
                  </a:lnTo>
                  <a:lnTo>
                    <a:pt x="1331" y="1270"/>
                  </a:lnTo>
                  <a:lnTo>
                    <a:pt x="1329" y="1294"/>
                  </a:lnTo>
                  <a:lnTo>
                    <a:pt x="1322" y="1317"/>
                  </a:lnTo>
                  <a:lnTo>
                    <a:pt x="1311" y="1339"/>
                  </a:lnTo>
                  <a:lnTo>
                    <a:pt x="1297" y="1358"/>
                  </a:lnTo>
                  <a:lnTo>
                    <a:pt x="1279" y="1374"/>
                  </a:lnTo>
                  <a:lnTo>
                    <a:pt x="1279" y="1493"/>
                  </a:lnTo>
                  <a:lnTo>
                    <a:pt x="1302" y="1493"/>
                  </a:lnTo>
                  <a:lnTo>
                    <a:pt x="1319" y="1496"/>
                  </a:lnTo>
                  <a:lnTo>
                    <a:pt x="1333" y="1503"/>
                  </a:lnTo>
                  <a:lnTo>
                    <a:pt x="1345" y="1515"/>
                  </a:lnTo>
                  <a:lnTo>
                    <a:pt x="1353" y="1530"/>
                  </a:lnTo>
                  <a:lnTo>
                    <a:pt x="1356" y="1547"/>
                  </a:lnTo>
                  <a:lnTo>
                    <a:pt x="1356" y="2067"/>
                  </a:lnTo>
                  <a:lnTo>
                    <a:pt x="1353" y="2084"/>
                  </a:lnTo>
                  <a:lnTo>
                    <a:pt x="1345" y="2099"/>
                  </a:lnTo>
                  <a:lnTo>
                    <a:pt x="1333" y="2111"/>
                  </a:lnTo>
                  <a:lnTo>
                    <a:pt x="1319" y="2118"/>
                  </a:lnTo>
                  <a:lnTo>
                    <a:pt x="1302" y="2121"/>
                  </a:lnTo>
                  <a:lnTo>
                    <a:pt x="1104" y="2121"/>
                  </a:lnTo>
                  <a:lnTo>
                    <a:pt x="1087" y="2118"/>
                  </a:lnTo>
                  <a:lnTo>
                    <a:pt x="1072" y="2111"/>
                  </a:lnTo>
                  <a:lnTo>
                    <a:pt x="1061" y="2099"/>
                  </a:lnTo>
                  <a:lnTo>
                    <a:pt x="1053" y="2084"/>
                  </a:lnTo>
                  <a:lnTo>
                    <a:pt x="1050" y="2067"/>
                  </a:lnTo>
                  <a:lnTo>
                    <a:pt x="1050" y="1547"/>
                  </a:lnTo>
                  <a:lnTo>
                    <a:pt x="1053" y="1530"/>
                  </a:lnTo>
                  <a:lnTo>
                    <a:pt x="1061" y="1515"/>
                  </a:lnTo>
                  <a:lnTo>
                    <a:pt x="1072" y="1503"/>
                  </a:lnTo>
                  <a:lnTo>
                    <a:pt x="1087" y="1496"/>
                  </a:lnTo>
                  <a:lnTo>
                    <a:pt x="1104" y="1493"/>
                  </a:lnTo>
                  <a:lnTo>
                    <a:pt x="1126" y="1493"/>
                  </a:lnTo>
                  <a:lnTo>
                    <a:pt x="1126" y="1378"/>
                  </a:lnTo>
                  <a:lnTo>
                    <a:pt x="1107" y="1362"/>
                  </a:lnTo>
                  <a:lnTo>
                    <a:pt x="1092" y="1343"/>
                  </a:lnTo>
                  <a:lnTo>
                    <a:pt x="1080" y="1321"/>
                  </a:lnTo>
                  <a:lnTo>
                    <a:pt x="1072" y="1297"/>
                  </a:lnTo>
                  <a:lnTo>
                    <a:pt x="1069" y="1271"/>
                  </a:lnTo>
                  <a:lnTo>
                    <a:pt x="1064" y="309"/>
                  </a:lnTo>
                  <a:lnTo>
                    <a:pt x="1062" y="299"/>
                  </a:lnTo>
                  <a:lnTo>
                    <a:pt x="1056" y="290"/>
                  </a:lnTo>
                  <a:lnTo>
                    <a:pt x="1047" y="284"/>
                  </a:lnTo>
                  <a:lnTo>
                    <a:pt x="1037" y="282"/>
                  </a:lnTo>
                  <a:lnTo>
                    <a:pt x="1026" y="285"/>
                  </a:lnTo>
                  <a:lnTo>
                    <a:pt x="1018" y="291"/>
                  </a:lnTo>
                  <a:lnTo>
                    <a:pt x="1012" y="299"/>
                  </a:lnTo>
                  <a:lnTo>
                    <a:pt x="1010" y="310"/>
                  </a:lnTo>
                  <a:lnTo>
                    <a:pt x="1010" y="407"/>
                  </a:lnTo>
                  <a:lnTo>
                    <a:pt x="1010" y="495"/>
                  </a:lnTo>
                  <a:lnTo>
                    <a:pt x="1010" y="577"/>
                  </a:lnTo>
                  <a:lnTo>
                    <a:pt x="1010" y="653"/>
                  </a:lnTo>
                  <a:lnTo>
                    <a:pt x="1010" y="721"/>
                  </a:lnTo>
                  <a:lnTo>
                    <a:pt x="1010" y="783"/>
                  </a:lnTo>
                  <a:lnTo>
                    <a:pt x="1010" y="840"/>
                  </a:lnTo>
                  <a:lnTo>
                    <a:pt x="1010" y="892"/>
                  </a:lnTo>
                  <a:lnTo>
                    <a:pt x="1010" y="939"/>
                  </a:lnTo>
                  <a:lnTo>
                    <a:pt x="1011" y="980"/>
                  </a:lnTo>
                  <a:lnTo>
                    <a:pt x="1011" y="1017"/>
                  </a:lnTo>
                  <a:lnTo>
                    <a:pt x="1011" y="1050"/>
                  </a:lnTo>
                  <a:lnTo>
                    <a:pt x="1011" y="1080"/>
                  </a:lnTo>
                  <a:lnTo>
                    <a:pt x="1011" y="1106"/>
                  </a:lnTo>
                  <a:lnTo>
                    <a:pt x="1011" y="1129"/>
                  </a:lnTo>
                  <a:lnTo>
                    <a:pt x="1011" y="1149"/>
                  </a:lnTo>
                  <a:lnTo>
                    <a:pt x="1011" y="1168"/>
                  </a:lnTo>
                  <a:lnTo>
                    <a:pt x="1012" y="1184"/>
                  </a:lnTo>
                  <a:lnTo>
                    <a:pt x="1012" y="1198"/>
                  </a:lnTo>
                  <a:lnTo>
                    <a:pt x="1012" y="1210"/>
                  </a:lnTo>
                  <a:lnTo>
                    <a:pt x="1012" y="1222"/>
                  </a:lnTo>
                  <a:lnTo>
                    <a:pt x="1012" y="1232"/>
                  </a:lnTo>
                  <a:lnTo>
                    <a:pt x="1012" y="1243"/>
                  </a:lnTo>
                  <a:lnTo>
                    <a:pt x="1012" y="1253"/>
                  </a:lnTo>
                  <a:lnTo>
                    <a:pt x="1012" y="1263"/>
                  </a:lnTo>
                  <a:lnTo>
                    <a:pt x="1012" y="1275"/>
                  </a:lnTo>
                  <a:lnTo>
                    <a:pt x="1013" y="1287"/>
                  </a:lnTo>
                  <a:lnTo>
                    <a:pt x="1013" y="1300"/>
                  </a:lnTo>
                  <a:lnTo>
                    <a:pt x="1013" y="1315"/>
                  </a:lnTo>
                  <a:lnTo>
                    <a:pt x="1013" y="1331"/>
                  </a:lnTo>
                  <a:lnTo>
                    <a:pt x="1013" y="1350"/>
                  </a:lnTo>
                  <a:lnTo>
                    <a:pt x="1013" y="1372"/>
                  </a:lnTo>
                  <a:lnTo>
                    <a:pt x="987" y="1388"/>
                  </a:lnTo>
                  <a:lnTo>
                    <a:pt x="965" y="1408"/>
                  </a:lnTo>
                  <a:lnTo>
                    <a:pt x="945" y="1430"/>
                  </a:lnTo>
                  <a:lnTo>
                    <a:pt x="929" y="1457"/>
                  </a:lnTo>
                  <a:lnTo>
                    <a:pt x="918" y="1485"/>
                  </a:lnTo>
                  <a:lnTo>
                    <a:pt x="910" y="1515"/>
                  </a:lnTo>
                  <a:lnTo>
                    <a:pt x="908" y="1547"/>
                  </a:lnTo>
                  <a:lnTo>
                    <a:pt x="908" y="2067"/>
                  </a:lnTo>
                  <a:lnTo>
                    <a:pt x="910" y="2099"/>
                  </a:lnTo>
                  <a:lnTo>
                    <a:pt x="918" y="2129"/>
                  </a:lnTo>
                  <a:lnTo>
                    <a:pt x="929" y="2157"/>
                  </a:lnTo>
                  <a:lnTo>
                    <a:pt x="945" y="2183"/>
                  </a:lnTo>
                  <a:lnTo>
                    <a:pt x="965" y="2206"/>
                  </a:lnTo>
                  <a:lnTo>
                    <a:pt x="987" y="2225"/>
                  </a:lnTo>
                  <a:lnTo>
                    <a:pt x="1013" y="2241"/>
                  </a:lnTo>
                  <a:lnTo>
                    <a:pt x="1013" y="2509"/>
                  </a:lnTo>
                  <a:lnTo>
                    <a:pt x="1010" y="2538"/>
                  </a:lnTo>
                  <a:lnTo>
                    <a:pt x="1003" y="2564"/>
                  </a:lnTo>
                  <a:lnTo>
                    <a:pt x="991" y="2589"/>
                  </a:lnTo>
                  <a:lnTo>
                    <a:pt x="976" y="2610"/>
                  </a:lnTo>
                  <a:lnTo>
                    <a:pt x="957" y="2629"/>
                  </a:lnTo>
                  <a:lnTo>
                    <a:pt x="935" y="2645"/>
                  </a:lnTo>
                  <a:lnTo>
                    <a:pt x="911" y="2656"/>
                  </a:lnTo>
                  <a:lnTo>
                    <a:pt x="884" y="2664"/>
                  </a:lnTo>
                  <a:lnTo>
                    <a:pt x="856" y="2666"/>
                  </a:lnTo>
                  <a:lnTo>
                    <a:pt x="827" y="2664"/>
                  </a:lnTo>
                  <a:lnTo>
                    <a:pt x="801" y="2656"/>
                  </a:lnTo>
                  <a:lnTo>
                    <a:pt x="776" y="2645"/>
                  </a:lnTo>
                  <a:lnTo>
                    <a:pt x="754" y="2629"/>
                  </a:lnTo>
                  <a:lnTo>
                    <a:pt x="736" y="2610"/>
                  </a:lnTo>
                  <a:lnTo>
                    <a:pt x="720" y="2589"/>
                  </a:lnTo>
                  <a:lnTo>
                    <a:pt x="709" y="2564"/>
                  </a:lnTo>
                  <a:lnTo>
                    <a:pt x="701" y="2538"/>
                  </a:lnTo>
                  <a:lnTo>
                    <a:pt x="699" y="2509"/>
                  </a:lnTo>
                  <a:lnTo>
                    <a:pt x="699" y="1288"/>
                  </a:lnTo>
                  <a:lnTo>
                    <a:pt x="696" y="1275"/>
                  </a:lnTo>
                  <a:lnTo>
                    <a:pt x="689" y="1264"/>
                  </a:lnTo>
                  <a:lnTo>
                    <a:pt x="678" y="1257"/>
                  </a:lnTo>
                  <a:lnTo>
                    <a:pt x="665" y="1254"/>
                  </a:lnTo>
                  <a:lnTo>
                    <a:pt x="652" y="1257"/>
                  </a:lnTo>
                  <a:lnTo>
                    <a:pt x="641" y="1264"/>
                  </a:lnTo>
                  <a:lnTo>
                    <a:pt x="634" y="1275"/>
                  </a:lnTo>
                  <a:lnTo>
                    <a:pt x="631" y="1288"/>
                  </a:lnTo>
                  <a:lnTo>
                    <a:pt x="631" y="2509"/>
                  </a:lnTo>
                  <a:lnTo>
                    <a:pt x="629" y="2538"/>
                  </a:lnTo>
                  <a:lnTo>
                    <a:pt x="622" y="2564"/>
                  </a:lnTo>
                  <a:lnTo>
                    <a:pt x="610" y="2589"/>
                  </a:lnTo>
                  <a:lnTo>
                    <a:pt x="595" y="2610"/>
                  </a:lnTo>
                  <a:lnTo>
                    <a:pt x="576" y="2629"/>
                  </a:lnTo>
                  <a:lnTo>
                    <a:pt x="554" y="2645"/>
                  </a:lnTo>
                  <a:lnTo>
                    <a:pt x="529" y="2656"/>
                  </a:lnTo>
                  <a:lnTo>
                    <a:pt x="503" y="2664"/>
                  </a:lnTo>
                  <a:lnTo>
                    <a:pt x="474" y="2666"/>
                  </a:lnTo>
                  <a:lnTo>
                    <a:pt x="446" y="2664"/>
                  </a:lnTo>
                  <a:lnTo>
                    <a:pt x="419" y="2656"/>
                  </a:lnTo>
                  <a:lnTo>
                    <a:pt x="395" y="2645"/>
                  </a:lnTo>
                  <a:lnTo>
                    <a:pt x="373" y="2629"/>
                  </a:lnTo>
                  <a:lnTo>
                    <a:pt x="354" y="2610"/>
                  </a:lnTo>
                  <a:lnTo>
                    <a:pt x="339" y="2589"/>
                  </a:lnTo>
                  <a:lnTo>
                    <a:pt x="327" y="2564"/>
                  </a:lnTo>
                  <a:lnTo>
                    <a:pt x="320" y="2538"/>
                  </a:lnTo>
                  <a:lnTo>
                    <a:pt x="317" y="2509"/>
                  </a:lnTo>
                  <a:lnTo>
                    <a:pt x="317" y="309"/>
                  </a:lnTo>
                  <a:lnTo>
                    <a:pt x="315" y="300"/>
                  </a:lnTo>
                  <a:lnTo>
                    <a:pt x="310" y="292"/>
                  </a:lnTo>
                  <a:lnTo>
                    <a:pt x="302" y="286"/>
                  </a:lnTo>
                  <a:lnTo>
                    <a:pt x="292" y="284"/>
                  </a:lnTo>
                  <a:lnTo>
                    <a:pt x="282" y="286"/>
                  </a:lnTo>
                  <a:lnTo>
                    <a:pt x="274" y="291"/>
                  </a:lnTo>
                  <a:lnTo>
                    <a:pt x="269" y="299"/>
                  </a:lnTo>
                  <a:lnTo>
                    <a:pt x="267" y="309"/>
                  </a:lnTo>
                  <a:lnTo>
                    <a:pt x="262" y="1271"/>
                  </a:lnTo>
                  <a:lnTo>
                    <a:pt x="259" y="1297"/>
                  </a:lnTo>
                  <a:lnTo>
                    <a:pt x="252" y="1321"/>
                  </a:lnTo>
                  <a:lnTo>
                    <a:pt x="240" y="1344"/>
                  </a:lnTo>
                  <a:lnTo>
                    <a:pt x="224" y="1363"/>
                  </a:lnTo>
                  <a:lnTo>
                    <a:pt x="205" y="1379"/>
                  </a:lnTo>
                  <a:lnTo>
                    <a:pt x="182" y="1390"/>
                  </a:lnTo>
                  <a:lnTo>
                    <a:pt x="158"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60" y="42"/>
                  </a:lnTo>
                  <a:lnTo>
                    <a:pt x="195" y="24"/>
                  </a:lnTo>
                  <a:lnTo>
                    <a:pt x="233" y="11"/>
                  </a:lnTo>
                  <a:lnTo>
                    <a:pt x="273" y="3"/>
                  </a:lnTo>
                  <a:lnTo>
                    <a:pt x="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88" name="Shape 12788"/>
          <p:cNvGrpSpPr/>
          <p:nvPr/>
        </p:nvGrpSpPr>
        <p:grpSpPr>
          <a:xfrm>
            <a:off x="276225" y="1137643"/>
            <a:ext cx="215503" cy="213122"/>
            <a:chOff x="328613" y="6127750"/>
            <a:chExt cx="287337" cy="284163"/>
          </a:xfrm>
        </p:grpSpPr>
        <p:sp>
          <p:nvSpPr>
            <p:cNvPr id="12789" name="Shape 12789"/>
            <p:cNvSpPr/>
            <p:nvPr/>
          </p:nvSpPr>
          <p:spPr>
            <a:xfrm>
              <a:off x="457200" y="6127750"/>
              <a:ext cx="46037" cy="46038"/>
            </a:xfrm>
            <a:custGeom>
              <a:avLst/>
              <a:gdLst/>
              <a:ahLst/>
              <a:cxnLst/>
              <a:rect l="0" t="0" r="0" b="0"/>
              <a:pathLst>
                <a:path w="547" h="552" extrusionOk="0">
                  <a:moveTo>
                    <a:pt x="273" y="0"/>
                  </a:moveTo>
                  <a:lnTo>
                    <a:pt x="314" y="4"/>
                  </a:lnTo>
                  <a:lnTo>
                    <a:pt x="352" y="12"/>
                  </a:lnTo>
                  <a:lnTo>
                    <a:pt x="389" y="26"/>
                  </a:lnTo>
                  <a:lnTo>
                    <a:pt x="423" y="44"/>
                  </a:lnTo>
                  <a:lnTo>
                    <a:pt x="454" y="67"/>
                  </a:lnTo>
                  <a:lnTo>
                    <a:pt x="481" y="95"/>
                  </a:lnTo>
                  <a:lnTo>
                    <a:pt x="504" y="126"/>
                  </a:lnTo>
                  <a:lnTo>
                    <a:pt x="522" y="160"/>
                  </a:lnTo>
                  <a:lnTo>
                    <a:pt x="536" y="196"/>
                  </a:lnTo>
                  <a:lnTo>
                    <a:pt x="544" y="235"/>
                  </a:lnTo>
                  <a:lnTo>
                    <a:pt x="547" y="276"/>
                  </a:lnTo>
                  <a:lnTo>
                    <a:pt x="544" y="317"/>
                  </a:lnTo>
                  <a:lnTo>
                    <a:pt x="536" y="356"/>
                  </a:lnTo>
                  <a:lnTo>
                    <a:pt x="522" y="392"/>
                  </a:lnTo>
                  <a:lnTo>
                    <a:pt x="504" y="426"/>
                  </a:lnTo>
                  <a:lnTo>
                    <a:pt x="481" y="456"/>
                  </a:lnTo>
                  <a:lnTo>
                    <a:pt x="454" y="484"/>
                  </a:lnTo>
                  <a:lnTo>
                    <a:pt x="423" y="507"/>
                  </a:lnTo>
                  <a:lnTo>
                    <a:pt x="389" y="525"/>
                  </a:lnTo>
                  <a:lnTo>
                    <a:pt x="352" y="539"/>
                  </a:lnTo>
                  <a:lnTo>
                    <a:pt x="314" y="549"/>
                  </a:lnTo>
                  <a:lnTo>
                    <a:pt x="273" y="552"/>
                  </a:lnTo>
                  <a:lnTo>
                    <a:pt x="234" y="549"/>
                  </a:lnTo>
                  <a:lnTo>
                    <a:pt x="195" y="539"/>
                  </a:lnTo>
                  <a:lnTo>
                    <a:pt x="159" y="525"/>
                  </a:lnTo>
                  <a:lnTo>
                    <a:pt x="124" y="507"/>
                  </a:lnTo>
                  <a:lnTo>
                    <a:pt x="94" y="484"/>
                  </a:lnTo>
                  <a:lnTo>
                    <a:pt x="67" y="456"/>
                  </a:lnTo>
                  <a:lnTo>
                    <a:pt x="44" y="426"/>
                  </a:lnTo>
                  <a:lnTo>
                    <a:pt x="25" y="392"/>
                  </a:lnTo>
                  <a:lnTo>
                    <a:pt x="12" y="356"/>
                  </a:lnTo>
                  <a:lnTo>
                    <a:pt x="2" y="317"/>
                  </a:lnTo>
                  <a:lnTo>
                    <a:pt x="0" y="276"/>
                  </a:lnTo>
                  <a:lnTo>
                    <a:pt x="2" y="235"/>
                  </a:lnTo>
                  <a:lnTo>
                    <a:pt x="12" y="196"/>
                  </a:lnTo>
                  <a:lnTo>
                    <a:pt x="25" y="160"/>
                  </a:lnTo>
                  <a:lnTo>
                    <a:pt x="44" y="126"/>
                  </a:lnTo>
                  <a:lnTo>
                    <a:pt x="67" y="95"/>
                  </a:lnTo>
                  <a:lnTo>
                    <a:pt x="94" y="67"/>
                  </a:lnTo>
                  <a:lnTo>
                    <a:pt x="124" y="44"/>
                  </a:lnTo>
                  <a:lnTo>
                    <a:pt x="159" y="26"/>
                  </a:lnTo>
                  <a:lnTo>
                    <a:pt x="195" y="12"/>
                  </a:lnTo>
                  <a:lnTo>
                    <a:pt x="234" y="4"/>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0" name="Shape 12790"/>
            <p:cNvSpPr/>
            <p:nvPr/>
          </p:nvSpPr>
          <p:spPr>
            <a:xfrm>
              <a:off x="512763" y="6308725"/>
              <a:ext cx="25400" cy="17463"/>
            </a:xfrm>
            <a:custGeom>
              <a:avLst/>
              <a:gdLst/>
              <a:ahLst/>
              <a:cxnLst/>
              <a:rect l="0" t="0" r="0" b="0"/>
              <a:pathLst>
                <a:path w="307" h="194" extrusionOk="0">
                  <a:moveTo>
                    <a:pt x="281" y="0"/>
                  </a:moveTo>
                  <a:lnTo>
                    <a:pt x="293" y="8"/>
                  </a:lnTo>
                  <a:lnTo>
                    <a:pt x="301" y="18"/>
                  </a:lnTo>
                  <a:lnTo>
                    <a:pt x="306" y="32"/>
                  </a:lnTo>
                  <a:lnTo>
                    <a:pt x="307" y="46"/>
                  </a:lnTo>
                  <a:lnTo>
                    <a:pt x="307" y="194"/>
                  </a:lnTo>
                  <a:lnTo>
                    <a:pt x="26" y="162"/>
                  </a:lnTo>
                  <a:lnTo>
                    <a:pt x="0" y="161"/>
                  </a:lnTo>
                  <a:lnTo>
                    <a:pt x="0" y="143"/>
                  </a:lnTo>
                  <a:lnTo>
                    <a:pt x="98" y="143"/>
                  </a:lnTo>
                  <a:lnTo>
                    <a:pt x="131" y="141"/>
                  </a:lnTo>
                  <a:lnTo>
                    <a:pt x="162" y="133"/>
                  </a:lnTo>
                  <a:lnTo>
                    <a:pt x="190" y="120"/>
                  </a:lnTo>
                  <a:lnTo>
                    <a:pt x="216" y="102"/>
                  </a:lnTo>
                  <a:lnTo>
                    <a:pt x="239" y="81"/>
                  </a:lnTo>
                  <a:lnTo>
                    <a:pt x="257" y="57"/>
                  </a:lnTo>
                  <a:lnTo>
                    <a:pt x="272" y="29"/>
                  </a:lnTo>
                  <a:lnTo>
                    <a:pt x="2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1" name="Shape 12791"/>
            <p:cNvSpPr/>
            <p:nvPr/>
          </p:nvSpPr>
          <p:spPr>
            <a:xfrm>
              <a:off x="423863" y="6181725"/>
              <a:ext cx="112712" cy="107950"/>
            </a:xfrm>
            <a:custGeom>
              <a:avLst/>
              <a:gdLst/>
              <a:ahLst/>
              <a:cxnLst/>
              <a:rect l="0" t="0" r="0" b="0"/>
              <a:pathLst>
                <a:path w="1342" h="1289" extrusionOk="0">
                  <a:moveTo>
                    <a:pt x="317" y="0"/>
                  </a:moveTo>
                  <a:lnTo>
                    <a:pt x="459" y="0"/>
                  </a:lnTo>
                  <a:lnTo>
                    <a:pt x="463" y="11"/>
                  </a:lnTo>
                  <a:lnTo>
                    <a:pt x="469" y="28"/>
                  </a:lnTo>
                  <a:lnTo>
                    <a:pt x="476" y="49"/>
                  </a:lnTo>
                  <a:lnTo>
                    <a:pt x="486" y="74"/>
                  </a:lnTo>
                  <a:lnTo>
                    <a:pt x="495" y="102"/>
                  </a:lnTo>
                  <a:lnTo>
                    <a:pt x="507" y="134"/>
                  </a:lnTo>
                  <a:lnTo>
                    <a:pt x="518" y="166"/>
                  </a:lnTo>
                  <a:lnTo>
                    <a:pt x="531" y="200"/>
                  </a:lnTo>
                  <a:lnTo>
                    <a:pt x="542" y="233"/>
                  </a:lnTo>
                  <a:lnTo>
                    <a:pt x="555" y="267"/>
                  </a:lnTo>
                  <a:lnTo>
                    <a:pt x="566" y="299"/>
                  </a:lnTo>
                  <a:lnTo>
                    <a:pt x="576" y="330"/>
                  </a:lnTo>
                  <a:lnTo>
                    <a:pt x="587" y="358"/>
                  </a:lnTo>
                  <a:lnTo>
                    <a:pt x="596" y="383"/>
                  </a:lnTo>
                  <a:lnTo>
                    <a:pt x="604" y="404"/>
                  </a:lnTo>
                  <a:lnTo>
                    <a:pt x="609" y="420"/>
                  </a:lnTo>
                  <a:lnTo>
                    <a:pt x="613" y="430"/>
                  </a:lnTo>
                  <a:lnTo>
                    <a:pt x="580" y="247"/>
                  </a:lnTo>
                  <a:lnTo>
                    <a:pt x="577" y="234"/>
                  </a:lnTo>
                  <a:lnTo>
                    <a:pt x="581" y="222"/>
                  </a:lnTo>
                  <a:lnTo>
                    <a:pt x="585" y="210"/>
                  </a:lnTo>
                  <a:lnTo>
                    <a:pt x="638" y="113"/>
                  </a:lnTo>
                  <a:lnTo>
                    <a:pt x="591" y="29"/>
                  </a:lnTo>
                  <a:lnTo>
                    <a:pt x="589" y="20"/>
                  </a:lnTo>
                  <a:lnTo>
                    <a:pt x="591" y="9"/>
                  </a:lnTo>
                  <a:lnTo>
                    <a:pt x="594" y="6"/>
                  </a:lnTo>
                  <a:lnTo>
                    <a:pt x="598" y="3"/>
                  </a:lnTo>
                  <a:lnTo>
                    <a:pt x="604" y="1"/>
                  </a:lnTo>
                  <a:lnTo>
                    <a:pt x="608" y="0"/>
                  </a:lnTo>
                  <a:lnTo>
                    <a:pt x="738" y="0"/>
                  </a:lnTo>
                  <a:lnTo>
                    <a:pt x="742" y="1"/>
                  </a:lnTo>
                  <a:lnTo>
                    <a:pt x="747" y="3"/>
                  </a:lnTo>
                  <a:lnTo>
                    <a:pt x="750" y="6"/>
                  </a:lnTo>
                  <a:lnTo>
                    <a:pt x="754" y="9"/>
                  </a:lnTo>
                  <a:lnTo>
                    <a:pt x="757" y="20"/>
                  </a:lnTo>
                  <a:lnTo>
                    <a:pt x="755" y="29"/>
                  </a:lnTo>
                  <a:lnTo>
                    <a:pt x="707" y="113"/>
                  </a:lnTo>
                  <a:lnTo>
                    <a:pt x="760" y="209"/>
                  </a:lnTo>
                  <a:lnTo>
                    <a:pt x="765" y="222"/>
                  </a:lnTo>
                  <a:lnTo>
                    <a:pt x="767" y="234"/>
                  </a:lnTo>
                  <a:lnTo>
                    <a:pt x="766" y="248"/>
                  </a:lnTo>
                  <a:lnTo>
                    <a:pt x="728" y="430"/>
                  </a:lnTo>
                  <a:lnTo>
                    <a:pt x="732" y="419"/>
                  </a:lnTo>
                  <a:lnTo>
                    <a:pt x="738" y="402"/>
                  </a:lnTo>
                  <a:lnTo>
                    <a:pt x="745" y="381"/>
                  </a:lnTo>
                  <a:lnTo>
                    <a:pt x="755" y="356"/>
                  </a:lnTo>
                  <a:lnTo>
                    <a:pt x="765" y="328"/>
                  </a:lnTo>
                  <a:lnTo>
                    <a:pt x="777" y="297"/>
                  </a:lnTo>
                  <a:lnTo>
                    <a:pt x="789" y="265"/>
                  </a:lnTo>
                  <a:lnTo>
                    <a:pt x="802" y="231"/>
                  </a:lnTo>
                  <a:lnTo>
                    <a:pt x="814" y="197"/>
                  </a:lnTo>
                  <a:lnTo>
                    <a:pt x="827" y="164"/>
                  </a:lnTo>
                  <a:lnTo>
                    <a:pt x="838" y="132"/>
                  </a:lnTo>
                  <a:lnTo>
                    <a:pt x="849" y="101"/>
                  </a:lnTo>
                  <a:lnTo>
                    <a:pt x="860" y="73"/>
                  </a:lnTo>
                  <a:lnTo>
                    <a:pt x="869" y="48"/>
                  </a:lnTo>
                  <a:lnTo>
                    <a:pt x="877" y="27"/>
                  </a:lnTo>
                  <a:lnTo>
                    <a:pt x="883" y="11"/>
                  </a:lnTo>
                  <a:lnTo>
                    <a:pt x="887" y="0"/>
                  </a:lnTo>
                  <a:lnTo>
                    <a:pt x="1027" y="0"/>
                  </a:lnTo>
                  <a:lnTo>
                    <a:pt x="1068" y="3"/>
                  </a:lnTo>
                  <a:lnTo>
                    <a:pt x="1109" y="11"/>
                  </a:lnTo>
                  <a:lnTo>
                    <a:pt x="1147" y="25"/>
                  </a:lnTo>
                  <a:lnTo>
                    <a:pt x="1184" y="43"/>
                  </a:lnTo>
                  <a:lnTo>
                    <a:pt x="1217" y="66"/>
                  </a:lnTo>
                  <a:lnTo>
                    <a:pt x="1246" y="92"/>
                  </a:lnTo>
                  <a:lnTo>
                    <a:pt x="1274" y="122"/>
                  </a:lnTo>
                  <a:lnTo>
                    <a:pt x="1295" y="155"/>
                  </a:lnTo>
                  <a:lnTo>
                    <a:pt x="1314" y="191"/>
                  </a:lnTo>
                  <a:lnTo>
                    <a:pt x="1328" y="230"/>
                  </a:lnTo>
                  <a:lnTo>
                    <a:pt x="1336" y="271"/>
                  </a:lnTo>
                  <a:lnTo>
                    <a:pt x="1339" y="313"/>
                  </a:lnTo>
                  <a:lnTo>
                    <a:pt x="1342" y="878"/>
                  </a:lnTo>
                  <a:lnTo>
                    <a:pt x="1301" y="853"/>
                  </a:lnTo>
                  <a:lnTo>
                    <a:pt x="1264" y="831"/>
                  </a:lnTo>
                  <a:lnTo>
                    <a:pt x="1232" y="811"/>
                  </a:lnTo>
                  <a:lnTo>
                    <a:pt x="1204" y="793"/>
                  </a:lnTo>
                  <a:lnTo>
                    <a:pt x="1180" y="778"/>
                  </a:lnTo>
                  <a:lnTo>
                    <a:pt x="1159" y="766"/>
                  </a:lnTo>
                  <a:lnTo>
                    <a:pt x="1141" y="754"/>
                  </a:lnTo>
                  <a:lnTo>
                    <a:pt x="1126" y="746"/>
                  </a:lnTo>
                  <a:lnTo>
                    <a:pt x="1114" y="738"/>
                  </a:lnTo>
                  <a:lnTo>
                    <a:pt x="1104" y="732"/>
                  </a:lnTo>
                  <a:lnTo>
                    <a:pt x="1096" y="727"/>
                  </a:lnTo>
                  <a:lnTo>
                    <a:pt x="1090" y="724"/>
                  </a:lnTo>
                  <a:lnTo>
                    <a:pt x="1086" y="721"/>
                  </a:lnTo>
                  <a:lnTo>
                    <a:pt x="1083" y="719"/>
                  </a:lnTo>
                  <a:lnTo>
                    <a:pt x="1081" y="718"/>
                  </a:lnTo>
                  <a:lnTo>
                    <a:pt x="1080" y="718"/>
                  </a:lnTo>
                  <a:lnTo>
                    <a:pt x="1079" y="717"/>
                  </a:lnTo>
                  <a:lnTo>
                    <a:pt x="1079" y="717"/>
                  </a:lnTo>
                  <a:lnTo>
                    <a:pt x="1078" y="717"/>
                  </a:lnTo>
                  <a:lnTo>
                    <a:pt x="1077" y="715"/>
                  </a:lnTo>
                  <a:lnTo>
                    <a:pt x="1075" y="314"/>
                  </a:lnTo>
                  <a:lnTo>
                    <a:pt x="1072" y="304"/>
                  </a:lnTo>
                  <a:lnTo>
                    <a:pt x="1066" y="295"/>
                  </a:lnTo>
                  <a:lnTo>
                    <a:pt x="1058" y="289"/>
                  </a:lnTo>
                  <a:lnTo>
                    <a:pt x="1047" y="287"/>
                  </a:lnTo>
                  <a:lnTo>
                    <a:pt x="1036" y="289"/>
                  </a:lnTo>
                  <a:lnTo>
                    <a:pt x="1028" y="295"/>
                  </a:lnTo>
                  <a:lnTo>
                    <a:pt x="1021" y="305"/>
                  </a:lnTo>
                  <a:lnTo>
                    <a:pt x="1019" y="315"/>
                  </a:lnTo>
                  <a:lnTo>
                    <a:pt x="1019" y="402"/>
                  </a:lnTo>
                  <a:lnTo>
                    <a:pt x="1019" y="483"/>
                  </a:lnTo>
                  <a:lnTo>
                    <a:pt x="1019" y="558"/>
                  </a:lnTo>
                  <a:lnTo>
                    <a:pt x="1019" y="627"/>
                  </a:lnTo>
                  <a:lnTo>
                    <a:pt x="1019" y="692"/>
                  </a:lnTo>
                  <a:lnTo>
                    <a:pt x="989" y="687"/>
                  </a:lnTo>
                  <a:lnTo>
                    <a:pt x="959" y="686"/>
                  </a:lnTo>
                  <a:lnTo>
                    <a:pt x="929" y="689"/>
                  </a:lnTo>
                  <a:lnTo>
                    <a:pt x="899" y="697"/>
                  </a:lnTo>
                  <a:lnTo>
                    <a:pt x="871" y="708"/>
                  </a:lnTo>
                  <a:lnTo>
                    <a:pt x="845" y="724"/>
                  </a:lnTo>
                  <a:lnTo>
                    <a:pt x="820" y="743"/>
                  </a:lnTo>
                  <a:lnTo>
                    <a:pt x="798" y="766"/>
                  </a:lnTo>
                  <a:lnTo>
                    <a:pt x="781" y="792"/>
                  </a:lnTo>
                  <a:lnTo>
                    <a:pt x="765" y="821"/>
                  </a:lnTo>
                  <a:lnTo>
                    <a:pt x="755" y="852"/>
                  </a:lnTo>
                  <a:lnTo>
                    <a:pt x="749" y="882"/>
                  </a:lnTo>
                  <a:lnTo>
                    <a:pt x="748" y="914"/>
                  </a:lnTo>
                  <a:lnTo>
                    <a:pt x="751" y="944"/>
                  </a:lnTo>
                  <a:lnTo>
                    <a:pt x="759" y="974"/>
                  </a:lnTo>
                  <a:lnTo>
                    <a:pt x="769" y="1003"/>
                  </a:lnTo>
                  <a:lnTo>
                    <a:pt x="785" y="1030"/>
                  </a:lnTo>
                  <a:lnTo>
                    <a:pt x="804" y="1054"/>
                  </a:lnTo>
                  <a:lnTo>
                    <a:pt x="827" y="1076"/>
                  </a:lnTo>
                  <a:lnTo>
                    <a:pt x="854" y="1096"/>
                  </a:lnTo>
                  <a:lnTo>
                    <a:pt x="1021" y="1199"/>
                  </a:lnTo>
                  <a:lnTo>
                    <a:pt x="1021" y="1225"/>
                  </a:lnTo>
                  <a:lnTo>
                    <a:pt x="1021" y="1248"/>
                  </a:lnTo>
                  <a:lnTo>
                    <a:pt x="1022" y="1268"/>
                  </a:lnTo>
                  <a:lnTo>
                    <a:pt x="1022" y="1289"/>
                  </a:lnTo>
                  <a:lnTo>
                    <a:pt x="380" y="1289"/>
                  </a:lnTo>
                  <a:lnTo>
                    <a:pt x="376" y="1256"/>
                  </a:lnTo>
                  <a:lnTo>
                    <a:pt x="369" y="1225"/>
                  </a:lnTo>
                  <a:lnTo>
                    <a:pt x="357" y="1196"/>
                  </a:lnTo>
                  <a:lnTo>
                    <a:pt x="340" y="1168"/>
                  </a:lnTo>
                  <a:lnTo>
                    <a:pt x="319" y="1144"/>
                  </a:lnTo>
                  <a:lnTo>
                    <a:pt x="319" y="314"/>
                  </a:lnTo>
                  <a:lnTo>
                    <a:pt x="318" y="305"/>
                  </a:lnTo>
                  <a:lnTo>
                    <a:pt x="312" y="296"/>
                  </a:lnTo>
                  <a:lnTo>
                    <a:pt x="304" y="291"/>
                  </a:lnTo>
                  <a:lnTo>
                    <a:pt x="294" y="289"/>
                  </a:lnTo>
                  <a:lnTo>
                    <a:pt x="284" y="291"/>
                  </a:lnTo>
                  <a:lnTo>
                    <a:pt x="276" y="296"/>
                  </a:lnTo>
                  <a:lnTo>
                    <a:pt x="270" y="305"/>
                  </a:lnTo>
                  <a:lnTo>
                    <a:pt x="268" y="314"/>
                  </a:lnTo>
                  <a:lnTo>
                    <a:pt x="265" y="1102"/>
                  </a:lnTo>
                  <a:lnTo>
                    <a:pt x="238" y="1090"/>
                  </a:lnTo>
                  <a:lnTo>
                    <a:pt x="209" y="1081"/>
                  </a:lnTo>
                  <a:lnTo>
                    <a:pt x="178" y="1076"/>
                  </a:lnTo>
                  <a:lnTo>
                    <a:pt x="147" y="1076"/>
                  </a:lnTo>
                  <a:lnTo>
                    <a:pt x="0" y="1085"/>
                  </a:lnTo>
                  <a:lnTo>
                    <a:pt x="4" y="313"/>
                  </a:lnTo>
                  <a:lnTo>
                    <a:pt x="7" y="271"/>
                  </a:lnTo>
                  <a:lnTo>
                    <a:pt x="16" y="230"/>
                  </a:lnTo>
                  <a:lnTo>
                    <a:pt x="29" y="191"/>
                  </a:lnTo>
                  <a:lnTo>
                    <a:pt x="47" y="155"/>
                  </a:lnTo>
                  <a:lnTo>
                    <a:pt x="70" y="122"/>
                  </a:lnTo>
                  <a:lnTo>
                    <a:pt x="96" y="92"/>
                  </a:lnTo>
                  <a:lnTo>
                    <a:pt x="126" y="66"/>
                  </a:lnTo>
                  <a:lnTo>
                    <a:pt x="160" y="43"/>
                  </a:lnTo>
                  <a:lnTo>
                    <a:pt x="196" y="25"/>
                  </a:lnTo>
                  <a:lnTo>
                    <a:pt x="235" y="11"/>
                  </a:lnTo>
                  <a:lnTo>
                    <a:pt x="274" y="3"/>
                  </a:lnTo>
                  <a:lnTo>
                    <a:pt x="31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2" name="Shape 12792"/>
            <p:cNvSpPr/>
            <p:nvPr/>
          </p:nvSpPr>
          <p:spPr>
            <a:xfrm>
              <a:off x="487363" y="6321425"/>
              <a:ext cx="22225" cy="66675"/>
            </a:xfrm>
            <a:custGeom>
              <a:avLst/>
              <a:gdLst/>
              <a:ahLst/>
              <a:cxnLst/>
              <a:rect l="0" t="0" r="0" b="0"/>
              <a:pathLst>
                <a:path w="257" h="804" extrusionOk="0">
                  <a:moveTo>
                    <a:pt x="0" y="0"/>
                  </a:moveTo>
                  <a:lnTo>
                    <a:pt x="151" y="0"/>
                  </a:lnTo>
                  <a:lnTo>
                    <a:pt x="151" y="80"/>
                  </a:lnTo>
                  <a:lnTo>
                    <a:pt x="130" y="104"/>
                  </a:lnTo>
                  <a:lnTo>
                    <a:pt x="114" y="130"/>
                  </a:lnTo>
                  <a:lnTo>
                    <a:pt x="101" y="160"/>
                  </a:lnTo>
                  <a:lnTo>
                    <a:pt x="93" y="190"/>
                  </a:lnTo>
                  <a:lnTo>
                    <a:pt x="90" y="221"/>
                  </a:lnTo>
                  <a:lnTo>
                    <a:pt x="91" y="253"/>
                  </a:lnTo>
                  <a:lnTo>
                    <a:pt x="97" y="285"/>
                  </a:lnTo>
                  <a:lnTo>
                    <a:pt x="107" y="316"/>
                  </a:lnTo>
                  <a:lnTo>
                    <a:pt x="114" y="329"/>
                  </a:lnTo>
                  <a:lnTo>
                    <a:pt x="119" y="340"/>
                  </a:lnTo>
                  <a:lnTo>
                    <a:pt x="122" y="348"/>
                  </a:lnTo>
                  <a:lnTo>
                    <a:pt x="125" y="354"/>
                  </a:lnTo>
                  <a:lnTo>
                    <a:pt x="127" y="360"/>
                  </a:lnTo>
                  <a:lnTo>
                    <a:pt x="130" y="366"/>
                  </a:lnTo>
                  <a:lnTo>
                    <a:pt x="133" y="373"/>
                  </a:lnTo>
                  <a:lnTo>
                    <a:pt x="138" y="383"/>
                  </a:lnTo>
                  <a:lnTo>
                    <a:pt x="143" y="395"/>
                  </a:lnTo>
                  <a:lnTo>
                    <a:pt x="151" y="413"/>
                  </a:lnTo>
                  <a:lnTo>
                    <a:pt x="151" y="432"/>
                  </a:lnTo>
                  <a:lnTo>
                    <a:pt x="153" y="464"/>
                  </a:lnTo>
                  <a:lnTo>
                    <a:pt x="161" y="495"/>
                  </a:lnTo>
                  <a:lnTo>
                    <a:pt x="173" y="523"/>
                  </a:lnTo>
                  <a:lnTo>
                    <a:pt x="189" y="549"/>
                  </a:lnTo>
                  <a:lnTo>
                    <a:pt x="208" y="572"/>
                  </a:lnTo>
                  <a:lnTo>
                    <a:pt x="231" y="592"/>
                  </a:lnTo>
                  <a:lnTo>
                    <a:pt x="257" y="651"/>
                  </a:lnTo>
                  <a:lnTo>
                    <a:pt x="257" y="804"/>
                  </a:lnTo>
                  <a:lnTo>
                    <a:pt x="236" y="786"/>
                  </a:lnTo>
                  <a:lnTo>
                    <a:pt x="212" y="773"/>
                  </a:lnTo>
                  <a:lnTo>
                    <a:pt x="186" y="761"/>
                  </a:lnTo>
                  <a:lnTo>
                    <a:pt x="157" y="755"/>
                  </a:lnTo>
                  <a:lnTo>
                    <a:pt x="128" y="753"/>
                  </a:lnTo>
                  <a:lnTo>
                    <a:pt x="0" y="753"/>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3" name="Shape 12793"/>
            <p:cNvSpPr/>
            <p:nvPr/>
          </p:nvSpPr>
          <p:spPr>
            <a:xfrm>
              <a:off x="450850" y="6321425"/>
              <a:ext cx="4762" cy="619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4" name="Shape 12794"/>
            <p:cNvSpPr/>
            <p:nvPr/>
          </p:nvSpPr>
          <p:spPr>
            <a:xfrm>
              <a:off x="514350" y="6284913"/>
              <a:ext cx="7937" cy="4763"/>
            </a:xfrm>
            <a:custGeom>
              <a:avLst/>
              <a:gdLst/>
              <a:ahLst/>
              <a:cxnLst/>
              <a:rect l="0" t="0" r="0" b="0"/>
              <a:pathLst>
                <a:path w="89" h="55" extrusionOk="0">
                  <a:moveTo>
                    <a:pt x="0" y="0"/>
                  </a:moveTo>
                  <a:lnTo>
                    <a:pt x="89" y="55"/>
                  </a:lnTo>
                  <a:lnTo>
                    <a:pt x="86" y="55"/>
                  </a:lnTo>
                  <a:lnTo>
                    <a:pt x="83" y="55"/>
                  </a:lnTo>
                  <a:lnTo>
                    <a:pt x="79" y="55"/>
                  </a:lnTo>
                  <a:lnTo>
                    <a:pt x="73" y="55"/>
                  </a:lnTo>
                  <a:lnTo>
                    <a:pt x="62" y="55"/>
                  </a:lnTo>
                  <a:lnTo>
                    <a:pt x="48" y="55"/>
                  </a:lnTo>
                  <a:lnTo>
                    <a:pt x="27" y="55"/>
                  </a:lnTo>
                  <a:lnTo>
                    <a:pt x="0" y="55"/>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5" name="Shape 12795"/>
            <p:cNvSpPr/>
            <p:nvPr/>
          </p:nvSpPr>
          <p:spPr>
            <a:xfrm>
              <a:off x="352425" y="6192838"/>
              <a:ext cx="44450" cy="44450"/>
            </a:xfrm>
            <a:custGeom>
              <a:avLst/>
              <a:gdLst/>
              <a:ahLst/>
              <a:cxnLst/>
              <a:rect l="0" t="0" r="0" b="0"/>
              <a:pathLst>
                <a:path w="524" h="527" extrusionOk="0">
                  <a:moveTo>
                    <a:pt x="262" y="0"/>
                  </a:moveTo>
                  <a:lnTo>
                    <a:pt x="301" y="2"/>
                  </a:lnTo>
                  <a:lnTo>
                    <a:pt x="337" y="11"/>
                  </a:lnTo>
                  <a:lnTo>
                    <a:pt x="373" y="24"/>
                  </a:lnTo>
                  <a:lnTo>
                    <a:pt x="405" y="42"/>
                  </a:lnTo>
                  <a:lnTo>
                    <a:pt x="434" y="64"/>
                  </a:lnTo>
                  <a:lnTo>
                    <a:pt x="460" y="90"/>
                  </a:lnTo>
                  <a:lnTo>
                    <a:pt x="482" y="120"/>
                  </a:lnTo>
                  <a:lnTo>
                    <a:pt x="500" y="152"/>
                  </a:lnTo>
                  <a:lnTo>
                    <a:pt x="513" y="188"/>
                  </a:lnTo>
                  <a:lnTo>
                    <a:pt x="522" y="224"/>
                  </a:lnTo>
                  <a:lnTo>
                    <a:pt x="524" y="263"/>
                  </a:lnTo>
                  <a:lnTo>
                    <a:pt x="522" y="303"/>
                  </a:lnTo>
                  <a:lnTo>
                    <a:pt x="513" y="340"/>
                  </a:lnTo>
                  <a:lnTo>
                    <a:pt x="500" y="375"/>
                  </a:lnTo>
                  <a:lnTo>
                    <a:pt x="482" y="407"/>
                  </a:lnTo>
                  <a:lnTo>
                    <a:pt x="460" y="437"/>
                  </a:lnTo>
                  <a:lnTo>
                    <a:pt x="434" y="462"/>
                  </a:lnTo>
                  <a:lnTo>
                    <a:pt x="405" y="485"/>
                  </a:lnTo>
                  <a:lnTo>
                    <a:pt x="373" y="503"/>
                  </a:lnTo>
                  <a:lnTo>
                    <a:pt x="337" y="516"/>
                  </a:lnTo>
                  <a:lnTo>
                    <a:pt x="301" y="524"/>
                  </a:lnTo>
                  <a:lnTo>
                    <a:pt x="262" y="527"/>
                  </a:lnTo>
                  <a:lnTo>
                    <a:pt x="224" y="524"/>
                  </a:lnTo>
                  <a:lnTo>
                    <a:pt x="186" y="516"/>
                  </a:lnTo>
                  <a:lnTo>
                    <a:pt x="152" y="503"/>
                  </a:lnTo>
                  <a:lnTo>
                    <a:pt x="119" y="485"/>
                  </a:lnTo>
                  <a:lnTo>
                    <a:pt x="90" y="462"/>
                  </a:lnTo>
                  <a:lnTo>
                    <a:pt x="64" y="437"/>
                  </a:lnTo>
                  <a:lnTo>
                    <a:pt x="42" y="407"/>
                  </a:lnTo>
                  <a:lnTo>
                    <a:pt x="24" y="375"/>
                  </a:lnTo>
                  <a:lnTo>
                    <a:pt x="11" y="340"/>
                  </a:lnTo>
                  <a:lnTo>
                    <a:pt x="3" y="303"/>
                  </a:lnTo>
                  <a:lnTo>
                    <a:pt x="0" y="263"/>
                  </a:lnTo>
                  <a:lnTo>
                    <a:pt x="3" y="224"/>
                  </a:lnTo>
                  <a:lnTo>
                    <a:pt x="11" y="188"/>
                  </a:lnTo>
                  <a:lnTo>
                    <a:pt x="24" y="152"/>
                  </a:lnTo>
                  <a:lnTo>
                    <a:pt x="42" y="120"/>
                  </a:lnTo>
                  <a:lnTo>
                    <a:pt x="64" y="90"/>
                  </a:lnTo>
                  <a:lnTo>
                    <a:pt x="90" y="64"/>
                  </a:lnTo>
                  <a:lnTo>
                    <a:pt x="119" y="42"/>
                  </a:lnTo>
                  <a:lnTo>
                    <a:pt x="152" y="24"/>
                  </a:lnTo>
                  <a:lnTo>
                    <a:pt x="186" y="11"/>
                  </a:lnTo>
                  <a:lnTo>
                    <a:pt x="224" y="2"/>
                  </a:lnTo>
                  <a:lnTo>
                    <a:pt x="26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6" name="Shape 12796"/>
            <p:cNvSpPr/>
            <p:nvPr/>
          </p:nvSpPr>
          <p:spPr>
            <a:xfrm>
              <a:off x="547688" y="6196013"/>
              <a:ext cx="42862" cy="42863"/>
            </a:xfrm>
            <a:custGeom>
              <a:avLst/>
              <a:gdLst/>
              <a:ahLst/>
              <a:cxnLst/>
              <a:rect l="0" t="0" r="0" b="0"/>
              <a:pathLst>
                <a:path w="508" h="511" extrusionOk="0">
                  <a:moveTo>
                    <a:pt x="255" y="0"/>
                  </a:moveTo>
                  <a:lnTo>
                    <a:pt x="292" y="4"/>
                  </a:lnTo>
                  <a:lnTo>
                    <a:pt x="328" y="11"/>
                  </a:lnTo>
                  <a:lnTo>
                    <a:pt x="361" y="25"/>
                  </a:lnTo>
                  <a:lnTo>
                    <a:pt x="392" y="41"/>
                  </a:lnTo>
                  <a:lnTo>
                    <a:pt x="420" y="63"/>
                  </a:lnTo>
                  <a:lnTo>
                    <a:pt x="445" y="88"/>
                  </a:lnTo>
                  <a:lnTo>
                    <a:pt x="467" y="117"/>
                  </a:lnTo>
                  <a:lnTo>
                    <a:pt x="485" y="148"/>
                  </a:lnTo>
                  <a:lnTo>
                    <a:pt x="497" y="182"/>
                  </a:lnTo>
                  <a:lnTo>
                    <a:pt x="505" y="217"/>
                  </a:lnTo>
                  <a:lnTo>
                    <a:pt x="508" y="255"/>
                  </a:lnTo>
                  <a:lnTo>
                    <a:pt x="505" y="293"/>
                  </a:lnTo>
                  <a:lnTo>
                    <a:pt x="497" y="330"/>
                  </a:lnTo>
                  <a:lnTo>
                    <a:pt x="485" y="363"/>
                  </a:lnTo>
                  <a:lnTo>
                    <a:pt x="467" y="395"/>
                  </a:lnTo>
                  <a:lnTo>
                    <a:pt x="445" y="423"/>
                  </a:lnTo>
                  <a:lnTo>
                    <a:pt x="420" y="448"/>
                  </a:lnTo>
                  <a:lnTo>
                    <a:pt x="392" y="470"/>
                  </a:lnTo>
                  <a:lnTo>
                    <a:pt x="361" y="487"/>
                  </a:lnTo>
                  <a:lnTo>
                    <a:pt x="328" y="500"/>
                  </a:lnTo>
                  <a:lnTo>
                    <a:pt x="292" y="508"/>
                  </a:lnTo>
                  <a:lnTo>
                    <a:pt x="255" y="511"/>
                  </a:lnTo>
                  <a:lnTo>
                    <a:pt x="217" y="508"/>
                  </a:lnTo>
                  <a:lnTo>
                    <a:pt x="181" y="500"/>
                  </a:lnTo>
                  <a:lnTo>
                    <a:pt x="147" y="487"/>
                  </a:lnTo>
                  <a:lnTo>
                    <a:pt x="116" y="470"/>
                  </a:lnTo>
                  <a:lnTo>
                    <a:pt x="88" y="448"/>
                  </a:lnTo>
                  <a:lnTo>
                    <a:pt x="63" y="423"/>
                  </a:lnTo>
                  <a:lnTo>
                    <a:pt x="42" y="395"/>
                  </a:lnTo>
                  <a:lnTo>
                    <a:pt x="24" y="363"/>
                  </a:lnTo>
                  <a:lnTo>
                    <a:pt x="12" y="330"/>
                  </a:lnTo>
                  <a:lnTo>
                    <a:pt x="3" y="293"/>
                  </a:lnTo>
                  <a:lnTo>
                    <a:pt x="0" y="255"/>
                  </a:lnTo>
                  <a:lnTo>
                    <a:pt x="3" y="217"/>
                  </a:lnTo>
                  <a:lnTo>
                    <a:pt x="12" y="182"/>
                  </a:lnTo>
                  <a:lnTo>
                    <a:pt x="24" y="148"/>
                  </a:lnTo>
                  <a:lnTo>
                    <a:pt x="42" y="117"/>
                  </a:lnTo>
                  <a:lnTo>
                    <a:pt x="63" y="88"/>
                  </a:lnTo>
                  <a:lnTo>
                    <a:pt x="88" y="63"/>
                  </a:lnTo>
                  <a:lnTo>
                    <a:pt x="116" y="41"/>
                  </a:lnTo>
                  <a:lnTo>
                    <a:pt x="147" y="25"/>
                  </a:lnTo>
                  <a:lnTo>
                    <a:pt x="181" y="11"/>
                  </a:lnTo>
                  <a:lnTo>
                    <a:pt x="217" y="4"/>
                  </a:lnTo>
                  <a:lnTo>
                    <a:pt x="25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7" name="Shape 12797"/>
            <p:cNvSpPr/>
            <p:nvPr/>
          </p:nvSpPr>
          <p:spPr>
            <a:xfrm>
              <a:off x="495300" y="6246813"/>
              <a:ext cx="120650" cy="165100"/>
            </a:xfrm>
            <a:custGeom>
              <a:avLst/>
              <a:gdLst/>
              <a:ahLst/>
              <a:cxnLst/>
              <a:rect l="0" t="0" r="0" b="0"/>
              <a:pathLst>
                <a:path w="1434" h="1965" extrusionOk="0">
                  <a:moveTo>
                    <a:pt x="745" y="0"/>
                  </a:moveTo>
                  <a:lnTo>
                    <a:pt x="1037" y="20"/>
                  </a:lnTo>
                  <a:lnTo>
                    <a:pt x="1066" y="25"/>
                  </a:lnTo>
                  <a:lnTo>
                    <a:pt x="1093" y="34"/>
                  </a:lnTo>
                  <a:lnTo>
                    <a:pt x="1117" y="48"/>
                  </a:lnTo>
                  <a:lnTo>
                    <a:pt x="1139" y="65"/>
                  </a:lnTo>
                  <a:lnTo>
                    <a:pt x="1158" y="86"/>
                  </a:lnTo>
                  <a:lnTo>
                    <a:pt x="1172" y="111"/>
                  </a:lnTo>
                  <a:lnTo>
                    <a:pt x="1183" y="137"/>
                  </a:lnTo>
                  <a:lnTo>
                    <a:pt x="1188" y="165"/>
                  </a:lnTo>
                  <a:lnTo>
                    <a:pt x="1189" y="195"/>
                  </a:lnTo>
                  <a:lnTo>
                    <a:pt x="1130" y="1082"/>
                  </a:lnTo>
                  <a:lnTo>
                    <a:pt x="1267" y="1082"/>
                  </a:lnTo>
                  <a:lnTo>
                    <a:pt x="1267" y="247"/>
                  </a:lnTo>
                  <a:lnTo>
                    <a:pt x="1270" y="224"/>
                  </a:lnTo>
                  <a:lnTo>
                    <a:pt x="1278" y="204"/>
                  </a:lnTo>
                  <a:lnTo>
                    <a:pt x="1292" y="187"/>
                  </a:lnTo>
                  <a:lnTo>
                    <a:pt x="1309" y="173"/>
                  </a:lnTo>
                  <a:lnTo>
                    <a:pt x="1328" y="165"/>
                  </a:lnTo>
                  <a:lnTo>
                    <a:pt x="1350" y="163"/>
                  </a:lnTo>
                  <a:lnTo>
                    <a:pt x="1373" y="165"/>
                  </a:lnTo>
                  <a:lnTo>
                    <a:pt x="1393" y="173"/>
                  </a:lnTo>
                  <a:lnTo>
                    <a:pt x="1410" y="187"/>
                  </a:lnTo>
                  <a:lnTo>
                    <a:pt x="1423" y="204"/>
                  </a:lnTo>
                  <a:lnTo>
                    <a:pt x="1432" y="224"/>
                  </a:lnTo>
                  <a:lnTo>
                    <a:pt x="1434" y="247"/>
                  </a:lnTo>
                  <a:lnTo>
                    <a:pt x="1434" y="1830"/>
                  </a:lnTo>
                  <a:lnTo>
                    <a:pt x="1432" y="1852"/>
                  </a:lnTo>
                  <a:lnTo>
                    <a:pt x="1423" y="1872"/>
                  </a:lnTo>
                  <a:lnTo>
                    <a:pt x="1410" y="1890"/>
                  </a:lnTo>
                  <a:lnTo>
                    <a:pt x="1393" y="1903"/>
                  </a:lnTo>
                  <a:lnTo>
                    <a:pt x="1373" y="1911"/>
                  </a:lnTo>
                  <a:lnTo>
                    <a:pt x="1350" y="1914"/>
                  </a:lnTo>
                  <a:lnTo>
                    <a:pt x="1328" y="1911"/>
                  </a:lnTo>
                  <a:lnTo>
                    <a:pt x="1309" y="1903"/>
                  </a:lnTo>
                  <a:lnTo>
                    <a:pt x="1292" y="1890"/>
                  </a:lnTo>
                  <a:lnTo>
                    <a:pt x="1278" y="1872"/>
                  </a:lnTo>
                  <a:lnTo>
                    <a:pt x="1270" y="1852"/>
                  </a:lnTo>
                  <a:lnTo>
                    <a:pt x="1267" y="1830"/>
                  </a:lnTo>
                  <a:lnTo>
                    <a:pt x="1267" y="1581"/>
                  </a:lnTo>
                  <a:lnTo>
                    <a:pt x="726" y="1581"/>
                  </a:lnTo>
                  <a:lnTo>
                    <a:pt x="726" y="1637"/>
                  </a:lnTo>
                  <a:lnTo>
                    <a:pt x="716" y="1613"/>
                  </a:lnTo>
                  <a:lnTo>
                    <a:pt x="706" y="1591"/>
                  </a:lnTo>
                  <a:lnTo>
                    <a:pt x="696" y="1569"/>
                  </a:lnTo>
                  <a:lnTo>
                    <a:pt x="687" y="1547"/>
                  </a:lnTo>
                  <a:lnTo>
                    <a:pt x="677" y="1525"/>
                  </a:lnTo>
                  <a:lnTo>
                    <a:pt x="666" y="1502"/>
                  </a:lnTo>
                  <a:lnTo>
                    <a:pt x="655" y="1476"/>
                  </a:lnTo>
                  <a:lnTo>
                    <a:pt x="642" y="1448"/>
                  </a:lnTo>
                  <a:lnTo>
                    <a:pt x="628" y="1417"/>
                  </a:lnTo>
                  <a:lnTo>
                    <a:pt x="613" y="1382"/>
                  </a:lnTo>
                  <a:lnTo>
                    <a:pt x="595" y="1342"/>
                  </a:lnTo>
                  <a:lnTo>
                    <a:pt x="575" y="1298"/>
                  </a:lnTo>
                  <a:lnTo>
                    <a:pt x="726" y="1257"/>
                  </a:lnTo>
                  <a:lnTo>
                    <a:pt x="726" y="1412"/>
                  </a:lnTo>
                  <a:lnTo>
                    <a:pt x="1267" y="1412"/>
                  </a:lnTo>
                  <a:lnTo>
                    <a:pt x="1267" y="1250"/>
                  </a:lnTo>
                  <a:lnTo>
                    <a:pt x="1183" y="1250"/>
                  </a:lnTo>
                  <a:lnTo>
                    <a:pt x="1105" y="1250"/>
                  </a:lnTo>
                  <a:lnTo>
                    <a:pt x="1036" y="1250"/>
                  </a:lnTo>
                  <a:lnTo>
                    <a:pt x="973" y="1250"/>
                  </a:lnTo>
                  <a:lnTo>
                    <a:pt x="917" y="1250"/>
                  </a:lnTo>
                  <a:lnTo>
                    <a:pt x="866" y="1250"/>
                  </a:lnTo>
                  <a:lnTo>
                    <a:pt x="821" y="1250"/>
                  </a:lnTo>
                  <a:lnTo>
                    <a:pt x="781" y="1250"/>
                  </a:lnTo>
                  <a:lnTo>
                    <a:pt x="746" y="1250"/>
                  </a:lnTo>
                  <a:lnTo>
                    <a:pt x="715" y="1250"/>
                  </a:lnTo>
                  <a:lnTo>
                    <a:pt x="689" y="1250"/>
                  </a:lnTo>
                  <a:lnTo>
                    <a:pt x="665" y="1250"/>
                  </a:lnTo>
                  <a:lnTo>
                    <a:pt x="644" y="1250"/>
                  </a:lnTo>
                  <a:lnTo>
                    <a:pt x="626" y="1251"/>
                  </a:lnTo>
                  <a:lnTo>
                    <a:pt x="610" y="1251"/>
                  </a:lnTo>
                  <a:lnTo>
                    <a:pt x="597" y="1251"/>
                  </a:lnTo>
                  <a:lnTo>
                    <a:pt x="584" y="1252"/>
                  </a:lnTo>
                  <a:lnTo>
                    <a:pt x="573" y="1252"/>
                  </a:lnTo>
                  <a:lnTo>
                    <a:pt x="561" y="1253"/>
                  </a:lnTo>
                  <a:lnTo>
                    <a:pt x="551" y="1254"/>
                  </a:lnTo>
                  <a:lnTo>
                    <a:pt x="540" y="1254"/>
                  </a:lnTo>
                  <a:lnTo>
                    <a:pt x="528" y="1255"/>
                  </a:lnTo>
                  <a:lnTo>
                    <a:pt x="516" y="1256"/>
                  </a:lnTo>
                  <a:lnTo>
                    <a:pt x="501" y="1258"/>
                  </a:lnTo>
                  <a:lnTo>
                    <a:pt x="484" y="1259"/>
                  </a:lnTo>
                  <a:lnTo>
                    <a:pt x="466" y="1260"/>
                  </a:lnTo>
                  <a:lnTo>
                    <a:pt x="445" y="1262"/>
                  </a:lnTo>
                  <a:lnTo>
                    <a:pt x="675" y="1777"/>
                  </a:lnTo>
                  <a:lnTo>
                    <a:pt x="683" y="1803"/>
                  </a:lnTo>
                  <a:lnTo>
                    <a:pt x="687" y="1828"/>
                  </a:lnTo>
                  <a:lnTo>
                    <a:pt x="684" y="1855"/>
                  </a:lnTo>
                  <a:lnTo>
                    <a:pt x="677" y="1879"/>
                  </a:lnTo>
                  <a:lnTo>
                    <a:pt x="667" y="1902"/>
                  </a:lnTo>
                  <a:lnTo>
                    <a:pt x="651" y="1922"/>
                  </a:lnTo>
                  <a:lnTo>
                    <a:pt x="631" y="1939"/>
                  </a:lnTo>
                  <a:lnTo>
                    <a:pt x="608" y="1953"/>
                  </a:lnTo>
                  <a:lnTo>
                    <a:pt x="583" y="1961"/>
                  </a:lnTo>
                  <a:lnTo>
                    <a:pt x="557" y="1965"/>
                  </a:lnTo>
                  <a:lnTo>
                    <a:pt x="532" y="1962"/>
                  </a:lnTo>
                  <a:lnTo>
                    <a:pt x="507" y="1955"/>
                  </a:lnTo>
                  <a:lnTo>
                    <a:pt x="485" y="1945"/>
                  </a:lnTo>
                  <a:lnTo>
                    <a:pt x="465" y="1929"/>
                  </a:lnTo>
                  <a:lnTo>
                    <a:pt x="448" y="1909"/>
                  </a:lnTo>
                  <a:lnTo>
                    <a:pt x="434" y="1886"/>
                  </a:lnTo>
                  <a:lnTo>
                    <a:pt x="127" y="1198"/>
                  </a:lnTo>
                  <a:lnTo>
                    <a:pt x="119" y="1174"/>
                  </a:lnTo>
                  <a:lnTo>
                    <a:pt x="115" y="1149"/>
                  </a:lnTo>
                  <a:lnTo>
                    <a:pt x="118" y="1124"/>
                  </a:lnTo>
                  <a:lnTo>
                    <a:pt x="123" y="1100"/>
                  </a:lnTo>
                  <a:lnTo>
                    <a:pt x="134" y="1077"/>
                  </a:lnTo>
                  <a:lnTo>
                    <a:pt x="149" y="1056"/>
                  </a:lnTo>
                  <a:lnTo>
                    <a:pt x="168" y="1039"/>
                  </a:lnTo>
                  <a:lnTo>
                    <a:pt x="188" y="1025"/>
                  </a:lnTo>
                  <a:lnTo>
                    <a:pt x="212" y="1017"/>
                  </a:lnTo>
                  <a:lnTo>
                    <a:pt x="237" y="1013"/>
                  </a:lnTo>
                  <a:lnTo>
                    <a:pt x="792" y="970"/>
                  </a:lnTo>
                  <a:lnTo>
                    <a:pt x="519" y="940"/>
                  </a:lnTo>
                  <a:lnTo>
                    <a:pt x="543" y="578"/>
                  </a:lnTo>
                  <a:lnTo>
                    <a:pt x="546" y="576"/>
                  </a:lnTo>
                  <a:lnTo>
                    <a:pt x="549" y="575"/>
                  </a:lnTo>
                  <a:lnTo>
                    <a:pt x="552" y="574"/>
                  </a:lnTo>
                  <a:lnTo>
                    <a:pt x="554" y="572"/>
                  </a:lnTo>
                  <a:lnTo>
                    <a:pt x="557" y="571"/>
                  </a:lnTo>
                  <a:lnTo>
                    <a:pt x="561" y="567"/>
                  </a:lnTo>
                  <a:lnTo>
                    <a:pt x="566" y="564"/>
                  </a:lnTo>
                  <a:lnTo>
                    <a:pt x="571" y="560"/>
                  </a:lnTo>
                  <a:lnTo>
                    <a:pt x="578" y="555"/>
                  </a:lnTo>
                  <a:lnTo>
                    <a:pt x="585" y="549"/>
                  </a:lnTo>
                  <a:lnTo>
                    <a:pt x="595" y="541"/>
                  </a:lnTo>
                  <a:lnTo>
                    <a:pt x="606" y="532"/>
                  </a:lnTo>
                  <a:lnTo>
                    <a:pt x="620" y="521"/>
                  </a:lnTo>
                  <a:lnTo>
                    <a:pt x="635" y="508"/>
                  </a:lnTo>
                  <a:lnTo>
                    <a:pt x="653" y="493"/>
                  </a:lnTo>
                  <a:lnTo>
                    <a:pt x="673" y="476"/>
                  </a:lnTo>
                  <a:lnTo>
                    <a:pt x="696" y="456"/>
                  </a:lnTo>
                  <a:lnTo>
                    <a:pt x="723" y="434"/>
                  </a:lnTo>
                  <a:lnTo>
                    <a:pt x="752" y="409"/>
                  </a:lnTo>
                  <a:lnTo>
                    <a:pt x="785" y="382"/>
                  </a:lnTo>
                  <a:lnTo>
                    <a:pt x="822" y="352"/>
                  </a:lnTo>
                  <a:lnTo>
                    <a:pt x="862" y="317"/>
                  </a:lnTo>
                  <a:lnTo>
                    <a:pt x="906" y="280"/>
                  </a:lnTo>
                  <a:lnTo>
                    <a:pt x="530" y="456"/>
                  </a:lnTo>
                  <a:lnTo>
                    <a:pt x="507" y="465"/>
                  </a:lnTo>
                  <a:lnTo>
                    <a:pt x="484" y="467"/>
                  </a:lnTo>
                  <a:lnTo>
                    <a:pt x="465" y="465"/>
                  </a:lnTo>
                  <a:lnTo>
                    <a:pt x="445" y="460"/>
                  </a:lnTo>
                  <a:lnTo>
                    <a:pt x="427" y="451"/>
                  </a:lnTo>
                  <a:lnTo>
                    <a:pt x="53" y="222"/>
                  </a:lnTo>
                  <a:lnTo>
                    <a:pt x="35" y="208"/>
                  </a:lnTo>
                  <a:lnTo>
                    <a:pt x="21" y="191"/>
                  </a:lnTo>
                  <a:lnTo>
                    <a:pt x="10" y="173"/>
                  </a:lnTo>
                  <a:lnTo>
                    <a:pt x="3" y="153"/>
                  </a:lnTo>
                  <a:lnTo>
                    <a:pt x="0" y="133"/>
                  </a:lnTo>
                  <a:lnTo>
                    <a:pt x="1" y="111"/>
                  </a:lnTo>
                  <a:lnTo>
                    <a:pt x="6" y="90"/>
                  </a:lnTo>
                  <a:lnTo>
                    <a:pt x="15" y="70"/>
                  </a:lnTo>
                  <a:lnTo>
                    <a:pt x="29" y="52"/>
                  </a:lnTo>
                  <a:lnTo>
                    <a:pt x="46" y="37"/>
                  </a:lnTo>
                  <a:lnTo>
                    <a:pt x="63" y="27"/>
                  </a:lnTo>
                  <a:lnTo>
                    <a:pt x="84" y="19"/>
                  </a:lnTo>
                  <a:lnTo>
                    <a:pt x="105" y="16"/>
                  </a:lnTo>
                  <a:lnTo>
                    <a:pt x="126" y="17"/>
                  </a:lnTo>
                  <a:lnTo>
                    <a:pt x="147" y="24"/>
                  </a:lnTo>
                  <a:lnTo>
                    <a:pt x="167" y="33"/>
                  </a:lnTo>
                  <a:lnTo>
                    <a:pt x="491" y="231"/>
                  </a:lnTo>
                  <a:lnTo>
                    <a:pt x="814" y="80"/>
                  </a:lnTo>
                  <a:lnTo>
                    <a:pt x="576" y="123"/>
                  </a:lnTo>
                  <a:lnTo>
                    <a:pt x="585" y="96"/>
                  </a:lnTo>
                  <a:lnTo>
                    <a:pt x="599" y="72"/>
                  </a:lnTo>
                  <a:lnTo>
                    <a:pt x="617" y="50"/>
                  </a:lnTo>
                  <a:lnTo>
                    <a:pt x="638" y="32"/>
                  </a:lnTo>
                  <a:lnTo>
                    <a:pt x="662" y="17"/>
                  </a:lnTo>
                  <a:lnTo>
                    <a:pt x="688" y="7"/>
                  </a:lnTo>
                  <a:lnTo>
                    <a:pt x="716" y="2"/>
                  </a:lnTo>
                  <a:lnTo>
                    <a:pt x="74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798" name="Shape 12798"/>
            <p:cNvSpPr/>
            <p:nvPr/>
          </p:nvSpPr>
          <p:spPr>
            <a:xfrm>
              <a:off x="328613" y="6245225"/>
              <a:ext cx="198437" cy="163513"/>
            </a:xfrm>
            <a:custGeom>
              <a:avLst/>
              <a:gdLst/>
              <a:ahLst/>
              <a:cxnLst/>
              <a:rect l="0" t="0" r="0" b="0"/>
              <a:pathLst>
                <a:path w="2376" h="1951" extrusionOk="0">
                  <a:moveTo>
                    <a:pt x="689" y="0"/>
                  </a:moveTo>
                  <a:lnTo>
                    <a:pt x="719" y="1"/>
                  </a:lnTo>
                  <a:lnTo>
                    <a:pt x="747" y="6"/>
                  </a:lnTo>
                  <a:lnTo>
                    <a:pt x="773" y="16"/>
                  </a:lnTo>
                  <a:lnTo>
                    <a:pt x="797" y="31"/>
                  </a:lnTo>
                  <a:lnTo>
                    <a:pt x="818" y="50"/>
                  </a:lnTo>
                  <a:lnTo>
                    <a:pt x="836" y="72"/>
                  </a:lnTo>
                  <a:lnTo>
                    <a:pt x="849" y="96"/>
                  </a:lnTo>
                  <a:lnTo>
                    <a:pt x="859" y="123"/>
                  </a:lnTo>
                  <a:lnTo>
                    <a:pt x="863" y="153"/>
                  </a:lnTo>
                  <a:lnTo>
                    <a:pt x="873" y="299"/>
                  </a:lnTo>
                  <a:lnTo>
                    <a:pt x="701" y="164"/>
                  </a:lnTo>
                  <a:lnTo>
                    <a:pt x="916" y="449"/>
                  </a:lnTo>
                  <a:lnTo>
                    <a:pt x="1295" y="425"/>
                  </a:lnTo>
                  <a:lnTo>
                    <a:pt x="1320" y="426"/>
                  </a:lnTo>
                  <a:lnTo>
                    <a:pt x="1344" y="433"/>
                  </a:lnTo>
                  <a:lnTo>
                    <a:pt x="1365" y="445"/>
                  </a:lnTo>
                  <a:lnTo>
                    <a:pt x="1383" y="461"/>
                  </a:lnTo>
                  <a:lnTo>
                    <a:pt x="1397" y="481"/>
                  </a:lnTo>
                  <a:lnTo>
                    <a:pt x="1407" y="504"/>
                  </a:lnTo>
                  <a:lnTo>
                    <a:pt x="1411" y="529"/>
                  </a:lnTo>
                  <a:lnTo>
                    <a:pt x="1410" y="554"/>
                  </a:lnTo>
                  <a:lnTo>
                    <a:pt x="1403" y="578"/>
                  </a:lnTo>
                  <a:lnTo>
                    <a:pt x="1391" y="600"/>
                  </a:lnTo>
                  <a:lnTo>
                    <a:pt x="1375" y="618"/>
                  </a:lnTo>
                  <a:lnTo>
                    <a:pt x="1355" y="633"/>
                  </a:lnTo>
                  <a:lnTo>
                    <a:pt x="1332" y="642"/>
                  </a:lnTo>
                  <a:lnTo>
                    <a:pt x="2300" y="642"/>
                  </a:lnTo>
                  <a:lnTo>
                    <a:pt x="2321" y="644"/>
                  </a:lnTo>
                  <a:lnTo>
                    <a:pt x="2339" y="653"/>
                  </a:lnTo>
                  <a:lnTo>
                    <a:pt x="2354" y="664"/>
                  </a:lnTo>
                  <a:lnTo>
                    <a:pt x="2366" y="680"/>
                  </a:lnTo>
                  <a:lnTo>
                    <a:pt x="2373" y="698"/>
                  </a:lnTo>
                  <a:lnTo>
                    <a:pt x="2376" y="717"/>
                  </a:lnTo>
                  <a:lnTo>
                    <a:pt x="2373" y="737"/>
                  </a:lnTo>
                  <a:lnTo>
                    <a:pt x="2366" y="756"/>
                  </a:lnTo>
                  <a:lnTo>
                    <a:pt x="2354" y="771"/>
                  </a:lnTo>
                  <a:lnTo>
                    <a:pt x="2339" y="784"/>
                  </a:lnTo>
                  <a:lnTo>
                    <a:pt x="2321" y="791"/>
                  </a:lnTo>
                  <a:lnTo>
                    <a:pt x="2300" y="794"/>
                  </a:lnTo>
                  <a:lnTo>
                    <a:pt x="1792" y="794"/>
                  </a:lnTo>
                  <a:lnTo>
                    <a:pt x="1792" y="1774"/>
                  </a:lnTo>
                  <a:lnTo>
                    <a:pt x="2034" y="1774"/>
                  </a:lnTo>
                  <a:lnTo>
                    <a:pt x="2054" y="1776"/>
                  </a:lnTo>
                  <a:lnTo>
                    <a:pt x="2072" y="1783"/>
                  </a:lnTo>
                  <a:lnTo>
                    <a:pt x="2087" y="1796"/>
                  </a:lnTo>
                  <a:lnTo>
                    <a:pt x="2099" y="1811"/>
                  </a:lnTo>
                  <a:lnTo>
                    <a:pt x="2107" y="1830"/>
                  </a:lnTo>
                  <a:lnTo>
                    <a:pt x="2109" y="1849"/>
                  </a:lnTo>
                  <a:lnTo>
                    <a:pt x="2107" y="1869"/>
                  </a:lnTo>
                  <a:lnTo>
                    <a:pt x="2099" y="1888"/>
                  </a:lnTo>
                  <a:lnTo>
                    <a:pt x="2087" y="1903"/>
                  </a:lnTo>
                  <a:lnTo>
                    <a:pt x="2072" y="1915"/>
                  </a:lnTo>
                  <a:lnTo>
                    <a:pt x="2054" y="1923"/>
                  </a:lnTo>
                  <a:lnTo>
                    <a:pt x="2034" y="1926"/>
                  </a:lnTo>
                  <a:lnTo>
                    <a:pt x="1951" y="1926"/>
                  </a:lnTo>
                  <a:lnTo>
                    <a:pt x="1875" y="1926"/>
                  </a:lnTo>
                  <a:lnTo>
                    <a:pt x="1806" y="1926"/>
                  </a:lnTo>
                  <a:lnTo>
                    <a:pt x="1746" y="1926"/>
                  </a:lnTo>
                  <a:lnTo>
                    <a:pt x="1690" y="1926"/>
                  </a:lnTo>
                  <a:lnTo>
                    <a:pt x="1642" y="1926"/>
                  </a:lnTo>
                  <a:lnTo>
                    <a:pt x="1600" y="1926"/>
                  </a:lnTo>
                  <a:lnTo>
                    <a:pt x="1563" y="1926"/>
                  </a:lnTo>
                  <a:lnTo>
                    <a:pt x="1531" y="1926"/>
                  </a:lnTo>
                  <a:lnTo>
                    <a:pt x="1504" y="1926"/>
                  </a:lnTo>
                  <a:lnTo>
                    <a:pt x="1481" y="1926"/>
                  </a:lnTo>
                  <a:lnTo>
                    <a:pt x="1462" y="1926"/>
                  </a:lnTo>
                  <a:lnTo>
                    <a:pt x="1446" y="1926"/>
                  </a:lnTo>
                  <a:lnTo>
                    <a:pt x="1434" y="1926"/>
                  </a:lnTo>
                  <a:lnTo>
                    <a:pt x="1425" y="1926"/>
                  </a:lnTo>
                  <a:lnTo>
                    <a:pt x="1417" y="1926"/>
                  </a:lnTo>
                  <a:lnTo>
                    <a:pt x="1412" y="1925"/>
                  </a:lnTo>
                  <a:lnTo>
                    <a:pt x="1409" y="1925"/>
                  </a:lnTo>
                  <a:lnTo>
                    <a:pt x="1407" y="1925"/>
                  </a:lnTo>
                  <a:lnTo>
                    <a:pt x="1405" y="1925"/>
                  </a:lnTo>
                  <a:lnTo>
                    <a:pt x="1404" y="1924"/>
                  </a:lnTo>
                  <a:lnTo>
                    <a:pt x="1403" y="1924"/>
                  </a:lnTo>
                  <a:lnTo>
                    <a:pt x="1402" y="1924"/>
                  </a:lnTo>
                  <a:lnTo>
                    <a:pt x="1386" y="1934"/>
                  </a:lnTo>
                  <a:lnTo>
                    <a:pt x="1369" y="1943"/>
                  </a:lnTo>
                  <a:lnTo>
                    <a:pt x="1351" y="1948"/>
                  </a:lnTo>
                  <a:lnTo>
                    <a:pt x="1325" y="1951"/>
                  </a:lnTo>
                  <a:lnTo>
                    <a:pt x="1298" y="1950"/>
                  </a:lnTo>
                  <a:lnTo>
                    <a:pt x="1273" y="1943"/>
                  </a:lnTo>
                  <a:lnTo>
                    <a:pt x="1251" y="1931"/>
                  </a:lnTo>
                  <a:lnTo>
                    <a:pt x="1231" y="1916"/>
                  </a:lnTo>
                  <a:lnTo>
                    <a:pt x="1214" y="1897"/>
                  </a:lnTo>
                  <a:lnTo>
                    <a:pt x="1201" y="1875"/>
                  </a:lnTo>
                  <a:lnTo>
                    <a:pt x="1192" y="1849"/>
                  </a:lnTo>
                  <a:lnTo>
                    <a:pt x="1135" y="1602"/>
                  </a:lnTo>
                  <a:lnTo>
                    <a:pt x="1166" y="1566"/>
                  </a:lnTo>
                  <a:lnTo>
                    <a:pt x="1194" y="1536"/>
                  </a:lnTo>
                  <a:lnTo>
                    <a:pt x="1218" y="1509"/>
                  </a:lnTo>
                  <a:lnTo>
                    <a:pt x="1240" y="1485"/>
                  </a:lnTo>
                  <a:lnTo>
                    <a:pt x="1259" y="1464"/>
                  </a:lnTo>
                  <a:lnTo>
                    <a:pt x="1276" y="1446"/>
                  </a:lnTo>
                  <a:lnTo>
                    <a:pt x="1289" y="1430"/>
                  </a:lnTo>
                  <a:lnTo>
                    <a:pt x="1302" y="1418"/>
                  </a:lnTo>
                  <a:lnTo>
                    <a:pt x="1311" y="1406"/>
                  </a:lnTo>
                  <a:lnTo>
                    <a:pt x="1319" y="1397"/>
                  </a:lnTo>
                  <a:lnTo>
                    <a:pt x="1326" y="1389"/>
                  </a:lnTo>
                  <a:lnTo>
                    <a:pt x="1331" y="1384"/>
                  </a:lnTo>
                  <a:lnTo>
                    <a:pt x="1335" y="1379"/>
                  </a:lnTo>
                  <a:lnTo>
                    <a:pt x="1338" y="1375"/>
                  </a:lnTo>
                  <a:lnTo>
                    <a:pt x="1340" y="1371"/>
                  </a:lnTo>
                  <a:lnTo>
                    <a:pt x="1342" y="1368"/>
                  </a:lnTo>
                  <a:lnTo>
                    <a:pt x="1344" y="1365"/>
                  </a:lnTo>
                  <a:lnTo>
                    <a:pt x="1346" y="1362"/>
                  </a:lnTo>
                  <a:lnTo>
                    <a:pt x="1349" y="1359"/>
                  </a:lnTo>
                  <a:lnTo>
                    <a:pt x="1418" y="1660"/>
                  </a:lnTo>
                  <a:lnTo>
                    <a:pt x="1445" y="1774"/>
                  </a:lnTo>
                  <a:lnTo>
                    <a:pt x="1641" y="1774"/>
                  </a:lnTo>
                  <a:lnTo>
                    <a:pt x="1641" y="794"/>
                  </a:lnTo>
                  <a:lnTo>
                    <a:pt x="1145" y="794"/>
                  </a:lnTo>
                  <a:lnTo>
                    <a:pt x="1124" y="791"/>
                  </a:lnTo>
                  <a:lnTo>
                    <a:pt x="1106" y="782"/>
                  </a:lnTo>
                  <a:lnTo>
                    <a:pt x="1090" y="770"/>
                  </a:lnTo>
                  <a:lnTo>
                    <a:pt x="1080" y="755"/>
                  </a:lnTo>
                  <a:lnTo>
                    <a:pt x="1072" y="737"/>
                  </a:lnTo>
                  <a:lnTo>
                    <a:pt x="1069" y="717"/>
                  </a:lnTo>
                  <a:lnTo>
                    <a:pt x="1071" y="701"/>
                  </a:lnTo>
                  <a:lnTo>
                    <a:pt x="1078" y="685"/>
                  </a:lnTo>
                  <a:lnTo>
                    <a:pt x="1086" y="670"/>
                  </a:lnTo>
                  <a:lnTo>
                    <a:pt x="1097" y="659"/>
                  </a:lnTo>
                  <a:lnTo>
                    <a:pt x="871" y="673"/>
                  </a:lnTo>
                  <a:lnTo>
                    <a:pt x="849" y="672"/>
                  </a:lnTo>
                  <a:lnTo>
                    <a:pt x="828" y="667"/>
                  </a:lnTo>
                  <a:lnTo>
                    <a:pt x="809" y="659"/>
                  </a:lnTo>
                  <a:lnTo>
                    <a:pt x="792" y="646"/>
                  </a:lnTo>
                  <a:lnTo>
                    <a:pt x="776" y="629"/>
                  </a:lnTo>
                  <a:lnTo>
                    <a:pt x="526" y="297"/>
                  </a:lnTo>
                  <a:lnTo>
                    <a:pt x="689" y="697"/>
                  </a:lnTo>
                  <a:lnTo>
                    <a:pt x="701" y="720"/>
                  </a:lnTo>
                  <a:lnTo>
                    <a:pt x="717" y="740"/>
                  </a:lnTo>
                  <a:lnTo>
                    <a:pt x="735" y="756"/>
                  </a:lnTo>
                  <a:lnTo>
                    <a:pt x="757" y="770"/>
                  </a:lnTo>
                  <a:lnTo>
                    <a:pt x="780" y="779"/>
                  </a:lnTo>
                  <a:lnTo>
                    <a:pt x="806" y="786"/>
                  </a:lnTo>
                  <a:lnTo>
                    <a:pt x="832" y="786"/>
                  </a:lnTo>
                  <a:lnTo>
                    <a:pt x="850" y="785"/>
                  </a:lnTo>
                  <a:lnTo>
                    <a:pt x="863" y="785"/>
                  </a:lnTo>
                  <a:lnTo>
                    <a:pt x="872" y="784"/>
                  </a:lnTo>
                  <a:lnTo>
                    <a:pt x="879" y="784"/>
                  </a:lnTo>
                  <a:lnTo>
                    <a:pt x="884" y="782"/>
                  </a:lnTo>
                  <a:lnTo>
                    <a:pt x="889" y="782"/>
                  </a:lnTo>
                  <a:lnTo>
                    <a:pt x="895" y="782"/>
                  </a:lnTo>
                  <a:lnTo>
                    <a:pt x="905" y="781"/>
                  </a:lnTo>
                  <a:lnTo>
                    <a:pt x="909" y="841"/>
                  </a:lnTo>
                  <a:lnTo>
                    <a:pt x="1123" y="841"/>
                  </a:lnTo>
                  <a:lnTo>
                    <a:pt x="1149" y="843"/>
                  </a:lnTo>
                  <a:lnTo>
                    <a:pt x="1173" y="851"/>
                  </a:lnTo>
                  <a:lnTo>
                    <a:pt x="1195" y="862"/>
                  </a:lnTo>
                  <a:lnTo>
                    <a:pt x="1215" y="878"/>
                  </a:lnTo>
                  <a:lnTo>
                    <a:pt x="1231" y="897"/>
                  </a:lnTo>
                  <a:lnTo>
                    <a:pt x="1243" y="919"/>
                  </a:lnTo>
                  <a:lnTo>
                    <a:pt x="1252" y="943"/>
                  </a:lnTo>
                  <a:lnTo>
                    <a:pt x="1281" y="1069"/>
                  </a:lnTo>
                  <a:lnTo>
                    <a:pt x="1260" y="1057"/>
                  </a:lnTo>
                  <a:lnTo>
                    <a:pt x="1237" y="1048"/>
                  </a:lnTo>
                  <a:lnTo>
                    <a:pt x="1213" y="1041"/>
                  </a:lnTo>
                  <a:lnTo>
                    <a:pt x="918" y="980"/>
                  </a:lnTo>
                  <a:lnTo>
                    <a:pt x="659" y="925"/>
                  </a:lnTo>
                  <a:lnTo>
                    <a:pt x="1172" y="1139"/>
                  </a:lnTo>
                  <a:lnTo>
                    <a:pt x="1195" y="1150"/>
                  </a:lnTo>
                  <a:lnTo>
                    <a:pt x="1215" y="1166"/>
                  </a:lnTo>
                  <a:lnTo>
                    <a:pt x="1231" y="1186"/>
                  </a:lnTo>
                  <a:lnTo>
                    <a:pt x="1243" y="1208"/>
                  </a:lnTo>
                  <a:lnTo>
                    <a:pt x="1251" y="1232"/>
                  </a:lnTo>
                  <a:lnTo>
                    <a:pt x="1255" y="1257"/>
                  </a:lnTo>
                  <a:lnTo>
                    <a:pt x="1253" y="1282"/>
                  </a:lnTo>
                  <a:lnTo>
                    <a:pt x="1246" y="1307"/>
                  </a:lnTo>
                  <a:lnTo>
                    <a:pt x="1235" y="1330"/>
                  </a:lnTo>
                  <a:lnTo>
                    <a:pt x="1220" y="1351"/>
                  </a:lnTo>
                  <a:lnTo>
                    <a:pt x="717" y="1908"/>
                  </a:lnTo>
                  <a:lnTo>
                    <a:pt x="697" y="1926"/>
                  </a:lnTo>
                  <a:lnTo>
                    <a:pt x="674" y="1940"/>
                  </a:lnTo>
                  <a:lnTo>
                    <a:pt x="650" y="1948"/>
                  </a:lnTo>
                  <a:lnTo>
                    <a:pt x="625" y="1951"/>
                  </a:lnTo>
                  <a:lnTo>
                    <a:pt x="600" y="1950"/>
                  </a:lnTo>
                  <a:lnTo>
                    <a:pt x="575" y="1944"/>
                  </a:lnTo>
                  <a:lnTo>
                    <a:pt x="552" y="1933"/>
                  </a:lnTo>
                  <a:lnTo>
                    <a:pt x="530" y="1918"/>
                  </a:lnTo>
                  <a:lnTo>
                    <a:pt x="513" y="1898"/>
                  </a:lnTo>
                  <a:lnTo>
                    <a:pt x="499" y="1875"/>
                  </a:lnTo>
                  <a:lnTo>
                    <a:pt x="491" y="1850"/>
                  </a:lnTo>
                  <a:lnTo>
                    <a:pt x="488" y="1825"/>
                  </a:lnTo>
                  <a:lnTo>
                    <a:pt x="489" y="1800"/>
                  </a:lnTo>
                  <a:lnTo>
                    <a:pt x="495" y="1775"/>
                  </a:lnTo>
                  <a:lnTo>
                    <a:pt x="505" y="1752"/>
                  </a:lnTo>
                  <a:lnTo>
                    <a:pt x="521" y="1730"/>
                  </a:lnTo>
                  <a:lnTo>
                    <a:pt x="899" y="1312"/>
                  </a:lnTo>
                  <a:lnTo>
                    <a:pt x="785" y="1265"/>
                  </a:lnTo>
                  <a:lnTo>
                    <a:pt x="167" y="1265"/>
                  </a:lnTo>
                  <a:lnTo>
                    <a:pt x="167" y="1432"/>
                  </a:lnTo>
                  <a:lnTo>
                    <a:pt x="649" y="1432"/>
                  </a:lnTo>
                  <a:lnTo>
                    <a:pt x="498" y="1600"/>
                  </a:lnTo>
                  <a:lnTo>
                    <a:pt x="167" y="1600"/>
                  </a:lnTo>
                  <a:lnTo>
                    <a:pt x="167" y="1850"/>
                  </a:lnTo>
                  <a:lnTo>
                    <a:pt x="164" y="1874"/>
                  </a:lnTo>
                  <a:lnTo>
                    <a:pt x="155" y="1893"/>
                  </a:lnTo>
                  <a:lnTo>
                    <a:pt x="143" y="1910"/>
                  </a:lnTo>
                  <a:lnTo>
                    <a:pt x="125" y="1923"/>
                  </a:lnTo>
                  <a:lnTo>
                    <a:pt x="105" y="1932"/>
                  </a:lnTo>
                  <a:lnTo>
                    <a:pt x="83" y="1934"/>
                  </a:lnTo>
                  <a:lnTo>
                    <a:pt x="61" y="1932"/>
                  </a:lnTo>
                  <a:lnTo>
                    <a:pt x="42" y="1923"/>
                  </a:lnTo>
                  <a:lnTo>
                    <a:pt x="24" y="1910"/>
                  </a:lnTo>
                  <a:lnTo>
                    <a:pt x="11" y="1893"/>
                  </a:lnTo>
                  <a:lnTo>
                    <a:pt x="3" y="1874"/>
                  </a:lnTo>
                  <a:lnTo>
                    <a:pt x="0" y="1850"/>
                  </a:lnTo>
                  <a:lnTo>
                    <a:pt x="0" y="261"/>
                  </a:lnTo>
                  <a:lnTo>
                    <a:pt x="3" y="239"/>
                  </a:lnTo>
                  <a:lnTo>
                    <a:pt x="11" y="219"/>
                  </a:lnTo>
                  <a:lnTo>
                    <a:pt x="24" y="202"/>
                  </a:lnTo>
                  <a:lnTo>
                    <a:pt x="42" y="188"/>
                  </a:lnTo>
                  <a:lnTo>
                    <a:pt x="61" y="180"/>
                  </a:lnTo>
                  <a:lnTo>
                    <a:pt x="83" y="177"/>
                  </a:lnTo>
                  <a:lnTo>
                    <a:pt x="105" y="180"/>
                  </a:lnTo>
                  <a:lnTo>
                    <a:pt x="125" y="188"/>
                  </a:lnTo>
                  <a:lnTo>
                    <a:pt x="143" y="202"/>
                  </a:lnTo>
                  <a:lnTo>
                    <a:pt x="155" y="219"/>
                  </a:lnTo>
                  <a:lnTo>
                    <a:pt x="164" y="239"/>
                  </a:lnTo>
                  <a:lnTo>
                    <a:pt x="167" y="261"/>
                  </a:lnTo>
                  <a:lnTo>
                    <a:pt x="167" y="1097"/>
                  </a:lnTo>
                  <a:lnTo>
                    <a:pt x="379" y="1097"/>
                  </a:lnTo>
                  <a:lnTo>
                    <a:pt x="356" y="1084"/>
                  </a:lnTo>
                  <a:lnTo>
                    <a:pt x="337" y="1069"/>
                  </a:lnTo>
                  <a:lnTo>
                    <a:pt x="321" y="1051"/>
                  </a:lnTo>
                  <a:lnTo>
                    <a:pt x="308" y="1030"/>
                  </a:lnTo>
                  <a:lnTo>
                    <a:pt x="300" y="1008"/>
                  </a:lnTo>
                  <a:lnTo>
                    <a:pt x="296" y="985"/>
                  </a:lnTo>
                  <a:lnTo>
                    <a:pt x="296" y="962"/>
                  </a:lnTo>
                  <a:lnTo>
                    <a:pt x="246" y="195"/>
                  </a:lnTo>
                  <a:lnTo>
                    <a:pt x="246" y="164"/>
                  </a:lnTo>
                  <a:lnTo>
                    <a:pt x="252" y="136"/>
                  </a:lnTo>
                  <a:lnTo>
                    <a:pt x="263" y="110"/>
                  </a:lnTo>
                  <a:lnTo>
                    <a:pt x="277" y="86"/>
                  </a:lnTo>
                  <a:lnTo>
                    <a:pt x="295" y="65"/>
                  </a:lnTo>
                  <a:lnTo>
                    <a:pt x="317" y="47"/>
                  </a:lnTo>
                  <a:lnTo>
                    <a:pt x="342" y="33"/>
                  </a:lnTo>
                  <a:lnTo>
                    <a:pt x="369" y="24"/>
                  </a:lnTo>
                  <a:lnTo>
                    <a:pt x="398" y="19"/>
                  </a:lnTo>
                  <a:lnTo>
                    <a:pt x="68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799" name="Shape 12799"/>
          <p:cNvGrpSpPr/>
          <p:nvPr/>
        </p:nvGrpSpPr>
        <p:grpSpPr>
          <a:xfrm>
            <a:off x="846534" y="1137643"/>
            <a:ext cx="219075" cy="213122"/>
            <a:chOff x="1089025" y="6127750"/>
            <a:chExt cx="292100" cy="284163"/>
          </a:xfrm>
        </p:grpSpPr>
        <p:sp>
          <p:nvSpPr>
            <p:cNvPr id="12800" name="Shape 12800"/>
            <p:cNvSpPr/>
            <p:nvPr/>
          </p:nvSpPr>
          <p:spPr>
            <a:xfrm>
              <a:off x="1319213" y="6143625"/>
              <a:ext cx="46038" cy="46038"/>
            </a:xfrm>
            <a:custGeom>
              <a:avLst/>
              <a:gdLst/>
              <a:ahLst/>
              <a:cxnLst/>
              <a:rect l="0" t="0" r="0" b="0"/>
              <a:pathLst>
                <a:path w="519" h="522" extrusionOk="0">
                  <a:moveTo>
                    <a:pt x="259" y="0"/>
                  </a:moveTo>
                  <a:lnTo>
                    <a:pt x="298" y="2"/>
                  </a:lnTo>
                  <a:lnTo>
                    <a:pt x="335" y="11"/>
                  </a:lnTo>
                  <a:lnTo>
                    <a:pt x="369" y="24"/>
                  </a:lnTo>
                  <a:lnTo>
                    <a:pt x="401" y="41"/>
                  </a:lnTo>
                  <a:lnTo>
                    <a:pt x="430" y="63"/>
                  </a:lnTo>
                  <a:lnTo>
                    <a:pt x="455" y="90"/>
                  </a:lnTo>
                  <a:lnTo>
                    <a:pt x="477" y="118"/>
                  </a:lnTo>
                  <a:lnTo>
                    <a:pt x="495" y="150"/>
                  </a:lnTo>
                  <a:lnTo>
                    <a:pt x="508" y="185"/>
                  </a:lnTo>
                  <a:lnTo>
                    <a:pt x="516" y="222"/>
                  </a:lnTo>
                  <a:lnTo>
                    <a:pt x="519" y="260"/>
                  </a:lnTo>
                  <a:lnTo>
                    <a:pt x="516" y="300"/>
                  </a:lnTo>
                  <a:lnTo>
                    <a:pt x="508" y="336"/>
                  </a:lnTo>
                  <a:lnTo>
                    <a:pt x="495" y="370"/>
                  </a:lnTo>
                  <a:lnTo>
                    <a:pt x="477" y="403"/>
                  </a:lnTo>
                  <a:lnTo>
                    <a:pt x="455" y="432"/>
                  </a:lnTo>
                  <a:lnTo>
                    <a:pt x="430" y="458"/>
                  </a:lnTo>
                  <a:lnTo>
                    <a:pt x="401" y="479"/>
                  </a:lnTo>
                  <a:lnTo>
                    <a:pt x="369" y="497"/>
                  </a:lnTo>
                  <a:lnTo>
                    <a:pt x="335" y="511"/>
                  </a:lnTo>
                  <a:lnTo>
                    <a:pt x="298" y="519"/>
                  </a:lnTo>
                  <a:lnTo>
                    <a:pt x="259" y="522"/>
                  </a:lnTo>
                  <a:lnTo>
                    <a:pt x="221" y="519"/>
                  </a:lnTo>
                  <a:lnTo>
                    <a:pt x="185" y="511"/>
                  </a:lnTo>
                  <a:lnTo>
                    <a:pt x="150" y="497"/>
                  </a:lnTo>
                  <a:lnTo>
                    <a:pt x="118" y="479"/>
                  </a:lnTo>
                  <a:lnTo>
                    <a:pt x="90" y="458"/>
                  </a:lnTo>
                  <a:lnTo>
                    <a:pt x="64" y="432"/>
                  </a:lnTo>
                  <a:lnTo>
                    <a:pt x="42" y="403"/>
                  </a:lnTo>
                  <a:lnTo>
                    <a:pt x="25" y="370"/>
                  </a:lnTo>
                  <a:lnTo>
                    <a:pt x="10" y="336"/>
                  </a:lnTo>
                  <a:lnTo>
                    <a:pt x="2" y="300"/>
                  </a:lnTo>
                  <a:lnTo>
                    <a:pt x="0" y="260"/>
                  </a:lnTo>
                  <a:lnTo>
                    <a:pt x="2" y="222"/>
                  </a:lnTo>
                  <a:lnTo>
                    <a:pt x="10" y="185"/>
                  </a:lnTo>
                  <a:lnTo>
                    <a:pt x="25" y="150"/>
                  </a:lnTo>
                  <a:lnTo>
                    <a:pt x="42" y="118"/>
                  </a:lnTo>
                  <a:lnTo>
                    <a:pt x="64" y="90"/>
                  </a:lnTo>
                  <a:lnTo>
                    <a:pt x="90" y="63"/>
                  </a:lnTo>
                  <a:lnTo>
                    <a:pt x="118" y="41"/>
                  </a:lnTo>
                  <a:lnTo>
                    <a:pt x="150" y="24"/>
                  </a:lnTo>
                  <a:lnTo>
                    <a:pt x="185" y="11"/>
                  </a:lnTo>
                  <a:lnTo>
                    <a:pt x="221" y="2"/>
                  </a:lnTo>
                  <a:lnTo>
                    <a:pt x="25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01" name="Shape 12801"/>
            <p:cNvSpPr/>
            <p:nvPr/>
          </p:nvSpPr>
          <p:spPr>
            <a:xfrm>
              <a:off x="1263650" y="6194425"/>
              <a:ext cx="117475" cy="217488"/>
            </a:xfrm>
            <a:custGeom>
              <a:avLst/>
              <a:gdLst/>
              <a:ahLst/>
              <a:cxnLst/>
              <a:rect l="0" t="0" r="0" b="0"/>
              <a:pathLst>
                <a:path w="1319" h="2456" extrusionOk="0">
                  <a:moveTo>
                    <a:pt x="356" y="438"/>
                  </a:moveTo>
                  <a:lnTo>
                    <a:pt x="261" y="513"/>
                  </a:lnTo>
                  <a:lnTo>
                    <a:pt x="318" y="644"/>
                  </a:lnTo>
                  <a:lnTo>
                    <a:pt x="356" y="438"/>
                  </a:lnTo>
                  <a:close/>
                  <a:moveTo>
                    <a:pt x="575" y="0"/>
                  </a:moveTo>
                  <a:lnTo>
                    <a:pt x="598" y="1"/>
                  </a:lnTo>
                  <a:lnTo>
                    <a:pt x="600" y="1"/>
                  </a:lnTo>
                  <a:lnTo>
                    <a:pt x="602" y="1"/>
                  </a:lnTo>
                  <a:lnTo>
                    <a:pt x="603" y="1"/>
                  </a:lnTo>
                  <a:lnTo>
                    <a:pt x="606" y="1"/>
                  </a:lnTo>
                  <a:lnTo>
                    <a:pt x="609" y="2"/>
                  </a:lnTo>
                  <a:lnTo>
                    <a:pt x="614" y="3"/>
                  </a:lnTo>
                  <a:lnTo>
                    <a:pt x="620" y="4"/>
                  </a:lnTo>
                  <a:lnTo>
                    <a:pt x="629" y="5"/>
                  </a:lnTo>
                  <a:lnTo>
                    <a:pt x="641" y="7"/>
                  </a:lnTo>
                  <a:lnTo>
                    <a:pt x="655" y="10"/>
                  </a:lnTo>
                  <a:lnTo>
                    <a:pt x="673" y="13"/>
                  </a:lnTo>
                  <a:lnTo>
                    <a:pt x="694" y="17"/>
                  </a:lnTo>
                  <a:lnTo>
                    <a:pt x="720" y="22"/>
                  </a:lnTo>
                  <a:lnTo>
                    <a:pt x="750" y="28"/>
                  </a:lnTo>
                  <a:lnTo>
                    <a:pt x="785" y="35"/>
                  </a:lnTo>
                  <a:lnTo>
                    <a:pt x="825" y="42"/>
                  </a:lnTo>
                  <a:lnTo>
                    <a:pt x="871" y="52"/>
                  </a:lnTo>
                  <a:lnTo>
                    <a:pt x="925" y="62"/>
                  </a:lnTo>
                  <a:lnTo>
                    <a:pt x="955" y="71"/>
                  </a:lnTo>
                  <a:lnTo>
                    <a:pt x="983" y="84"/>
                  </a:lnTo>
                  <a:lnTo>
                    <a:pt x="1007" y="102"/>
                  </a:lnTo>
                  <a:lnTo>
                    <a:pt x="1028" y="123"/>
                  </a:lnTo>
                  <a:lnTo>
                    <a:pt x="1045" y="148"/>
                  </a:lnTo>
                  <a:lnTo>
                    <a:pt x="1057" y="176"/>
                  </a:lnTo>
                  <a:lnTo>
                    <a:pt x="1065" y="205"/>
                  </a:lnTo>
                  <a:lnTo>
                    <a:pt x="1067" y="236"/>
                  </a:lnTo>
                  <a:lnTo>
                    <a:pt x="1064" y="268"/>
                  </a:lnTo>
                  <a:lnTo>
                    <a:pt x="1000" y="609"/>
                  </a:lnTo>
                  <a:lnTo>
                    <a:pt x="877" y="238"/>
                  </a:lnTo>
                  <a:lnTo>
                    <a:pt x="907" y="686"/>
                  </a:lnTo>
                  <a:lnTo>
                    <a:pt x="1260" y="890"/>
                  </a:lnTo>
                  <a:lnTo>
                    <a:pt x="1279" y="903"/>
                  </a:lnTo>
                  <a:lnTo>
                    <a:pt x="1294" y="920"/>
                  </a:lnTo>
                  <a:lnTo>
                    <a:pt x="1305" y="938"/>
                  </a:lnTo>
                  <a:lnTo>
                    <a:pt x="1314" y="957"/>
                  </a:lnTo>
                  <a:lnTo>
                    <a:pt x="1318" y="978"/>
                  </a:lnTo>
                  <a:lnTo>
                    <a:pt x="1319" y="999"/>
                  </a:lnTo>
                  <a:lnTo>
                    <a:pt x="1316" y="1021"/>
                  </a:lnTo>
                  <a:lnTo>
                    <a:pt x="1309" y="1042"/>
                  </a:lnTo>
                  <a:lnTo>
                    <a:pt x="1297" y="1062"/>
                  </a:lnTo>
                  <a:lnTo>
                    <a:pt x="1283" y="1079"/>
                  </a:lnTo>
                  <a:lnTo>
                    <a:pt x="1266" y="1092"/>
                  </a:lnTo>
                  <a:lnTo>
                    <a:pt x="1247" y="1102"/>
                  </a:lnTo>
                  <a:lnTo>
                    <a:pt x="1227" y="1108"/>
                  </a:lnTo>
                  <a:lnTo>
                    <a:pt x="1206" y="1111"/>
                  </a:lnTo>
                  <a:lnTo>
                    <a:pt x="1184" y="1110"/>
                  </a:lnTo>
                  <a:lnTo>
                    <a:pt x="1163" y="1105"/>
                  </a:lnTo>
                  <a:lnTo>
                    <a:pt x="1143" y="1096"/>
                  </a:lnTo>
                  <a:lnTo>
                    <a:pt x="735" y="861"/>
                  </a:lnTo>
                  <a:lnTo>
                    <a:pt x="716" y="847"/>
                  </a:lnTo>
                  <a:lnTo>
                    <a:pt x="701" y="830"/>
                  </a:lnTo>
                  <a:lnTo>
                    <a:pt x="689" y="811"/>
                  </a:lnTo>
                  <a:lnTo>
                    <a:pt x="681" y="789"/>
                  </a:lnTo>
                  <a:lnTo>
                    <a:pt x="677" y="766"/>
                  </a:lnTo>
                  <a:lnTo>
                    <a:pt x="644" y="270"/>
                  </a:lnTo>
                  <a:lnTo>
                    <a:pt x="565" y="747"/>
                  </a:lnTo>
                  <a:lnTo>
                    <a:pt x="563" y="765"/>
                  </a:lnTo>
                  <a:lnTo>
                    <a:pt x="564" y="784"/>
                  </a:lnTo>
                  <a:lnTo>
                    <a:pt x="568" y="807"/>
                  </a:lnTo>
                  <a:lnTo>
                    <a:pt x="574" y="830"/>
                  </a:lnTo>
                  <a:lnTo>
                    <a:pt x="583" y="853"/>
                  </a:lnTo>
                  <a:lnTo>
                    <a:pt x="595" y="876"/>
                  </a:lnTo>
                  <a:lnTo>
                    <a:pt x="611" y="899"/>
                  </a:lnTo>
                  <a:lnTo>
                    <a:pt x="630" y="922"/>
                  </a:lnTo>
                  <a:lnTo>
                    <a:pt x="653" y="942"/>
                  </a:lnTo>
                  <a:lnTo>
                    <a:pt x="679" y="959"/>
                  </a:lnTo>
                  <a:lnTo>
                    <a:pt x="909" y="1092"/>
                  </a:lnTo>
                  <a:lnTo>
                    <a:pt x="1058" y="1547"/>
                  </a:lnTo>
                  <a:lnTo>
                    <a:pt x="1064" y="1576"/>
                  </a:lnTo>
                  <a:lnTo>
                    <a:pt x="1152" y="2296"/>
                  </a:lnTo>
                  <a:lnTo>
                    <a:pt x="1152" y="2325"/>
                  </a:lnTo>
                  <a:lnTo>
                    <a:pt x="1147" y="2352"/>
                  </a:lnTo>
                  <a:lnTo>
                    <a:pt x="1137" y="2378"/>
                  </a:lnTo>
                  <a:lnTo>
                    <a:pt x="1123" y="2400"/>
                  </a:lnTo>
                  <a:lnTo>
                    <a:pt x="1104" y="2421"/>
                  </a:lnTo>
                  <a:lnTo>
                    <a:pt x="1082" y="2437"/>
                  </a:lnTo>
                  <a:lnTo>
                    <a:pt x="1057" y="2448"/>
                  </a:lnTo>
                  <a:lnTo>
                    <a:pt x="1029" y="2454"/>
                  </a:lnTo>
                  <a:lnTo>
                    <a:pt x="1012" y="2456"/>
                  </a:lnTo>
                  <a:lnTo>
                    <a:pt x="986" y="2453"/>
                  </a:lnTo>
                  <a:lnTo>
                    <a:pt x="962" y="2446"/>
                  </a:lnTo>
                  <a:lnTo>
                    <a:pt x="939" y="2435"/>
                  </a:lnTo>
                  <a:lnTo>
                    <a:pt x="919" y="2421"/>
                  </a:lnTo>
                  <a:lnTo>
                    <a:pt x="901" y="2401"/>
                  </a:lnTo>
                  <a:lnTo>
                    <a:pt x="887" y="2380"/>
                  </a:lnTo>
                  <a:lnTo>
                    <a:pt x="877" y="2357"/>
                  </a:lnTo>
                  <a:lnTo>
                    <a:pt x="871" y="2331"/>
                  </a:lnTo>
                  <a:lnTo>
                    <a:pt x="785" y="1624"/>
                  </a:lnTo>
                  <a:lnTo>
                    <a:pt x="611" y="1102"/>
                  </a:lnTo>
                  <a:lnTo>
                    <a:pt x="538" y="1089"/>
                  </a:lnTo>
                  <a:lnTo>
                    <a:pt x="566" y="1608"/>
                  </a:lnTo>
                  <a:lnTo>
                    <a:pt x="566" y="1629"/>
                  </a:lnTo>
                  <a:lnTo>
                    <a:pt x="562" y="1651"/>
                  </a:lnTo>
                  <a:lnTo>
                    <a:pt x="382" y="2349"/>
                  </a:lnTo>
                  <a:lnTo>
                    <a:pt x="372" y="2375"/>
                  </a:lnTo>
                  <a:lnTo>
                    <a:pt x="358" y="2398"/>
                  </a:lnTo>
                  <a:lnTo>
                    <a:pt x="340" y="2418"/>
                  </a:lnTo>
                  <a:lnTo>
                    <a:pt x="319" y="2434"/>
                  </a:lnTo>
                  <a:lnTo>
                    <a:pt x="296" y="2446"/>
                  </a:lnTo>
                  <a:lnTo>
                    <a:pt x="271" y="2453"/>
                  </a:lnTo>
                  <a:lnTo>
                    <a:pt x="245" y="2456"/>
                  </a:lnTo>
                  <a:lnTo>
                    <a:pt x="227" y="2454"/>
                  </a:lnTo>
                  <a:lnTo>
                    <a:pt x="209" y="2451"/>
                  </a:lnTo>
                  <a:lnTo>
                    <a:pt x="185" y="2442"/>
                  </a:lnTo>
                  <a:lnTo>
                    <a:pt x="164" y="2430"/>
                  </a:lnTo>
                  <a:lnTo>
                    <a:pt x="146" y="2415"/>
                  </a:lnTo>
                  <a:lnTo>
                    <a:pt x="130" y="2395"/>
                  </a:lnTo>
                  <a:lnTo>
                    <a:pt x="118" y="2374"/>
                  </a:lnTo>
                  <a:lnTo>
                    <a:pt x="109" y="2352"/>
                  </a:lnTo>
                  <a:lnTo>
                    <a:pt x="105" y="2328"/>
                  </a:lnTo>
                  <a:lnTo>
                    <a:pt x="105" y="2304"/>
                  </a:lnTo>
                  <a:lnTo>
                    <a:pt x="109" y="2277"/>
                  </a:lnTo>
                  <a:lnTo>
                    <a:pt x="283" y="1601"/>
                  </a:lnTo>
                  <a:lnTo>
                    <a:pt x="253" y="1045"/>
                  </a:lnTo>
                  <a:lnTo>
                    <a:pt x="238" y="1032"/>
                  </a:lnTo>
                  <a:lnTo>
                    <a:pt x="225" y="1016"/>
                  </a:lnTo>
                  <a:lnTo>
                    <a:pt x="215" y="996"/>
                  </a:lnTo>
                  <a:lnTo>
                    <a:pt x="9" y="523"/>
                  </a:lnTo>
                  <a:lnTo>
                    <a:pt x="2" y="501"/>
                  </a:lnTo>
                  <a:lnTo>
                    <a:pt x="0" y="479"/>
                  </a:lnTo>
                  <a:lnTo>
                    <a:pt x="1" y="457"/>
                  </a:lnTo>
                  <a:lnTo>
                    <a:pt x="7" y="436"/>
                  </a:lnTo>
                  <a:lnTo>
                    <a:pt x="16" y="416"/>
                  </a:lnTo>
                  <a:lnTo>
                    <a:pt x="29" y="398"/>
                  </a:lnTo>
                  <a:lnTo>
                    <a:pt x="45" y="383"/>
                  </a:lnTo>
                  <a:lnTo>
                    <a:pt x="47" y="381"/>
                  </a:lnTo>
                  <a:lnTo>
                    <a:pt x="53" y="376"/>
                  </a:lnTo>
                  <a:lnTo>
                    <a:pt x="63" y="367"/>
                  </a:lnTo>
                  <a:lnTo>
                    <a:pt x="77" y="356"/>
                  </a:lnTo>
                  <a:lnTo>
                    <a:pt x="94" y="344"/>
                  </a:lnTo>
                  <a:lnTo>
                    <a:pt x="113" y="329"/>
                  </a:lnTo>
                  <a:lnTo>
                    <a:pt x="134" y="312"/>
                  </a:lnTo>
                  <a:lnTo>
                    <a:pt x="157" y="294"/>
                  </a:lnTo>
                  <a:lnTo>
                    <a:pt x="181" y="275"/>
                  </a:lnTo>
                  <a:lnTo>
                    <a:pt x="206" y="254"/>
                  </a:lnTo>
                  <a:lnTo>
                    <a:pt x="233" y="233"/>
                  </a:lnTo>
                  <a:lnTo>
                    <a:pt x="259" y="212"/>
                  </a:lnTo>
                  <a:lnTo>
                    <a:pt x="286" y="191"/>
                  </a:lnTo>
                  <a:lnTo>
                    <a:pt x="312" y="171"/>
                  </a:lnTo>
                  <a:lnTo>
                    <a:pt x="338" y="150"/>
                  </a:lnTo>
                  <a:lnTo>
                    <a:pt x="364" y="131"/>
                  </a:lnTo>
                  <a:lnTo>
                    <a:pt x="387" y="114"/>
                  </a:lnTo>
                  <a:lnTo>
                    <a:pt x="408" y="98"/>
                  </a:lnTo>
                  <a:lnTo>
                    <a:pt x="427" y="84"/>
                  </a:lnTo>
                  <a:lnTo>
                    <a:pt x="444" y="71"/>
                  </a:lnTo>
                  <a:lnTo>
                    <a:pt x="464" y="57"/>
                  </a:lnTo>
                  <a:lnTo>
                    <a:pt x="485" y="40"/>
                  </a:lnTo>
                  <a:lnTo>
                    <a:pt x="507" y="26"/>
                  </a:lnTo>
                  <a:lnTo>
                    <a:pt x="529" y="13"/>
                  </a:lnTo>
                  <a:lnTo>
                    <a:pt x="552" y="4"/>
                  </a:lnTo>
                  <a:lnTo>
                    <a:pt x="57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02" name="Shape 12802"/>
            <p:cNvSpPr/>
            <p:nvPr/>
          </p:nvSpPr>
          <p:spPr>
            <a:xfrm>
              <a:off x="1130300" y="6127750"/>
              <a:ext cx="47625" cy="46038"/>
            </a:xfrm>
            <a:custGeom>
              <a:avLst/>
              <a:gdLst/>
              <a:ahLst/>
              <a:cxnLst/>
              <a:rect l="0" t="0" r="0" b="0"/>
              <a:pathLst>
                <a:path w="526" h="529" extrusionOk="0">
                  <a:moveTo>
                    <a:pt x="263" y="0"/>
                  </a:moveTo>
                  <a:lnTo>
                    <a:pt x="301" y="3"/>
                  </a:lnTo>
                  <a:lnTo>
                    <a:pt x="338" y="11"/>
                  </a:lnTo>
                  <a:lnTo>
                    <a:pt x="373" y="25"/>
                  </a:lnTo>
                  <a:lnTo>
                    <a:pt x="405" y="42"/>
                  </a:lnTo>
                  <a:lnTo>
                    <a:pt x="434" y="66"/>
                  </a:lnTo>
                  <a:lnTo>
                    <a:pt x="460" y="91"/>
                  </a:lnTo>
                  <a:lnTo>
                    <a:pt x="482" y="121"/>
                  </a:lnTo>
                  <a:lnTo>
                    <a:pt x="501" y="153"/>
                  </a:lnTo>
                  <a:lnTo>
                    <a:pt x="514" y="189"/>
                  </a:lnTo>
                  <a:lnTo>
                    <a:pt x="523" y="225"/>
                  </a:lnTo>
                  <a:lnTo>
                    <a:pt x="526" y="264"/>
                  </a:lnTo>
                  <a:lnTo>
                    <a:pt x="523" y="304"/>
                  </a:lnTo>
                  <a:lnTo>
                    <a:pt x="514" y="341"/>
                  </a:lnTo>
                  <a:lnTo>
                    <a:pt x="501" y="376"/>
                  </a:lnTo>
                  <a:lnTo>
                    <a:pt x="482" y="409"/>
                  </a:lnTo>
                  <a:lnTo>
                    <a:pt x="460" y="438"/>
                  </a:lnTo>
                  <a:lnTo>
                    <a:pt x="434" y="464"/>
                  </a:lnTo>
                  <a:lnTo>
                    <a:pt x="405" y="487"/>
                  </a:lnTo>
                  <a:lnTo>
                    <a:pt x="373" y="505"/>
                  </a:lnTo>
                  <a:lnTo>
                    <a:pt x="338" y="518"/>
                  </a:lnTo>
                  <a:lnTo>
                    <a:pt x="301" y="526"/>
                  </a:lnTo>
                  <a:lnTo>
                    <a:pt x="263" y="529"/>
                  </a:lnTo>
                  <a:lnTo>
                    <a:pt x="224" y="526"/>
                  </a:lnTo>
                  <a:lnTo>
                    <a:pt x="186" y="518"/>
                  </a:lnTo>
                  <a:lnTo>
                    <a:pt x="151" y="505"/>
                  </a:lnTo>
                  <a:lnTo>
                    <a:pt x="119" y="487"/>
                  </a:lnTo>
                  <a:lnTo>
                    <a:pt x="90" y="464"/>
                  </a:lnTo>
                  <a:lnTo>
                    <a:pt x="64" y="438"/>
                  </a:lnTo>
                  <a:lnTo>
                    <a:pt x="42" y="409"/>
                  </a:lnTo>
                  <a:lnTo>
                    <a:pt x="24" y="376"/>
                  </a:lnTo>
                  <a:lnTo>
                    <a:pt x="11" y="341"/>
                  </a:lnTo>
                  <a:lnTo>
                    <a:pt x="3" y="304"/>
                  </a:lnTo>
                  <a:lnTo>
                    <a:pt x="0" y="264"/>
                  </a:lnTo>
                  <a:lnTo>
                    <a:pt x="3" y="225"/>
                  </a:lnTo>
                  <a:lnTo>
                    <a:pt x="11" y="189"/>
                  </a:lnTo>
                  <a:lnTo>
                    <a:pt x="24" y="153"/>
                  </a:lnTo>
                  <a:lnTo>
                    <a:pt x="42" y="121"/>
                  </a:lnTo>
                  <a:lnTo>
                    <a:pt x="64" y="91"/>
                  </a:lnTo>
                  <a:lnTo>
                    <a:pt x="90" y="66"/>
                  </a:lnTo>
                  <a:lnTo>
                    <a:pt x="119" y="42"/>
                  </a:lnTo>
                  <a:lnTo>
                    <a:pt x="151" y="25"/>
                  </a:lnTo>
                  <a:lnTo>
                    <a:pt x="186" y="11"/>
                  </a:lnTo>
                  <a:lnTo>
                    <a:pt x="224" y="3"/>
                  </a:lnTo>
                  <a:lnTo>
                    <a:pt x="26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03" name="Shape 12803"/>
            <p:cNvSpPr/>
            <p:nvPr/>
          </p:nvSpPr>
          <p:spPr>
            <a:xfrm>
              <a:off x="1089025" y="6140450"/>
              <a:ext cx="177800" cy="271463"/>
            </a:xfrm>
            <a:custGeom>
              <a:avLst/>
              <a:gdLst/>
              <a:ahLst/>
              <a:cxnLst/>
              <a:rect l="0" t="0" r="0" b="0"/>
              <a:pathLst>
                <a:path w="2011" h="3075" extrusionOk="0">
                  <a:moveTo>
                    <a:pt x="400" y="827"/>
                  </a:moveTo>
                  <a:lnTo>
                    <a:pt x="283" y="1016"/>
                  </a:lnTo>
                  <a:lnTo>
                    <a:pt x="400" y="1161"/>
                  </a:lnTo>
                  <a:lnTo>
                    <a:pt x="400" y="827"/>
                  </a:lnTo>
                  <a:close/>
                  <a:moveTo>
                    <a:pt x="1873" y="0"/>
                  </a:moveTo>
                  <a:lnTo>
                    <a:pt x="1898" y="0"/>
                  </a:lnTo>
                  <a:lnTo>
                    <a:pt x="1922" y="5"/>
                  </a:lnTo>
                  <a:lnTo>
                    <a:pt x="1944" y="14"/>
                  </a:lnTo>
                  <a:lnTo>
                    <a:pt x="1964" y="29"/>
                  </a:lnTo>
                  <a:lnTo>
                    <a:pt x="1982" y="46"/>
                  </a:lnTo>
                  <a:lnTo>
                    <a:pt x="1997" y="67"/>
                  </a:lnTo>
                  <a:lnTo>
                    <a:pt x="2006" y="91"/>
                  </a:lnTo>
                  <a:lnTo>
                    <a:pt x="2011" y="115"/>
                  </a:lnTo>
                  <a:lnTo>
                    <a:pt x="2011" y="141"/>
                  </a:lnTo>
                  <a:lnTo>
                    <a:pt x="2006" y="164"/>
                  </a:lnTo>
                  <a:lnTo>
                    <a:pt x="1997" y="187"/>
                  </a:lnTo>
                  <a:lnTo>
                    <a:pt x="1984" y="207"/>
                  </a:lnTo>
                  <a:lnTo>
                    <a:pt x="1966" y="225"/>
                  </a:lnTo>
                  <a:lnTo>
                    <a:pt x="1945" y="240"/>
                  </a:lnTo>
                  <a:lnTo>
                    <a:pt x="1072" y="713"/>
                  </a:lnTo>
                  <a:lnTo>
                    <a:pt x="1075" y="2921"/>
                  </a:lnTo>
                  <a:lnTo>
                    <a:pt x="1072" y="2953"/>
                  </a:lnTo>
                  <a:lnTo>
                    <a:pt x="1063" y="2981"/>
                  </a:lnTo>
                  <a:lnTo>
                    <a:pt x="1049" y="3007"/>
                  </a:lnTo>
                  <a:lnTo>
                    <a:pt x="1031" y="3030"/>
                  </a:lnTo>
                  <a:lnTo>
                    <a:pt x="1008" y="3049"/>
                  </a:lnTo>
                  <a:lnTo>
                    <a:pt x="982" y="3063"/>
                  </a:lnTo>
                  <a:lnTo>
                    <a:pt x="953" y="3071"/>
                  </a:lnTo>
                  <a:lnTo>
                    <a:pt x="922" y="3075"/>
                  </a:lnTo>
                  <a:lnTo>
                    <a:pt x="892" y="3071"/>
                  </a:lnTo>
                  <a:lnTo>
                    <a:pt x="863" y="3063"/>
                  </a:lnTo>
                  <a:lnTo>
                    <a:pt x="838" y="3049"/>
                  </a:lnTo>
                  <a:lnTo>
                    <a:pt x="815" y="3030"/>
                  </a:lnTo>
                  <a:lnTo>
                    <a:pt x="797" y="3007"/>
                  </a:lnTo>
                  <a:lnTo>
                    <a:pt x="783" y="2981"/>
                  </a:lnTo>
                  <a:lnTo>
                    <a:pt x="774" y="2953"/>
                  </a:lnTo>
                  <a:lnTo>
                    <a:pt x="771" y="2921"/>
                  </a:lnTo>
                  <a:lnTo>
                    <a:pt x="771" y="1731"/>
                  </a:lnTo>
                  <a:lnTo>
                    <a:pt x="768" y="1718"/>
                  </a:lnTo>
                  <a:lnTo>
                    <a:pt x="761" y="1708"/>
                  </a:lnTo>
                  <a:lnTo>
                    <a:pt x="751" y="1701"/>
                  </a:lnTo>
                  <a:lnTo>
                    <a:pt x="738" y="1698"/>
                  </a:lnTo>
                  <a:lnTo>
                    <a:pt x="725" y="1701"/>
                  </a:lnTo>
                  <a:lnTo>
                    <a:pt x="715" y="1708"/>
                  </a:lnTo>
                  <a:lnTo>
                    <a:pt x="708" y="1718"/>
                  </a:lnTo>
                  <a:lnTo>
                    <a:pt x="705" y="1731"/>
                  </a:lnTo>
                  <a:lnTo>
                    <a:pt x="705" y="2921"/>
                  </a:lnTo>
                  <a:lnTo>
                    <a:pt x="702" y="2953"/>
                  </a:lnTo>
                  <a:lnTo>
                    <a:pt x="693" y="2981"/>
                  </a:lnTo>
                  <a:lnTo>
                    <a:pt x="678" y="3007"/>
                  </a:lnTo>
                  <a:lnTo>
                    <a:pt x="660" y="3030"/>
                  </a:lnTo>
                  <a:lnTo>
                    <a:pt x="637" y="3049"/>
                  </a:lnTo>
                  <a:lnTo>
                    <a:pt x="612" y="3063"/>
                  </a:lnTo>
                  <a:lnTo>
                    <a:pt x="583" y="3071"/>
                  </a:lnTo>
                  <a:lnTo>
                    <a:pt x="553" y="3075"/>
                  </a:lnTo>
                  <a:lnTo>
                    <a:pt x="522" y="3071"/>
                  </a:lnTo>
                  <a:lnTo>
                    <a:pt x="494" y="3063"/>
                  </a:lnTo>
                  <a:lnTo>
                    <a:pt x="468" y="3049"/>
                  </a:lnTo>
                  <a:lnTo>
                    <a:pt x="445" y="3030"/>
                  </a:lnTo>
                  <a:lnTo>
                    <a:pt x="427" y="3007"/>
                  </a:lnTo>
                  <a:lnTo>
                    <a:pt x="412" y="2981"/>
                  </a:lnTo>
                  <a:lnTo>
                    <a:pt x="403" y="2953"/>
                  </a:lnTo>
                  <a:lnTo>
                    <a:pt x="400" y="2921"/>
                  </a:lnTo>
                  <a:lnTo>
                    <a:pt x="400" y="1490"/>
                  </a:lnTo>
                  <a:lnTo>
                    <a:pt x="378" y="1488"/>
                  </a:lnTo>
                  <a:lnTo>
                    <a:pt x="357" y="1482"/>
                  </a:lnTo>
                  <a:lnTo>
                    <a:pt x="337" y="1473"/>
                  </a:lnTo>
                  <a:lnTo>
                    <a:pt x="318" y="1460"/>
                  </a:lnTo>
                  <a:lnTo>
                    <a:pt x="302" y="1443"/>
                  </a:lnTo>
                  <a:lnTo>
                    <a:pt x="28" y="1107"/>
                  </a:lnTo>
                  <a:lnTo>
                    <a:pt x="14" y="1083"/>
                  </a:lnTo>
                  <a:lnTo>
                    <a:pt x="4" y="1059"/>
                  </a:lnTo>
                  <a:lnTo>
                    <a:pt x="0" y="1033"/>
                  </a:lnTo>
                  <a:lnTo>
                    <a:pt x="1" y="1008"/>
                  </a:lnTo>
                  <a:lnTo>
                    <a:pt x="8" y="981"/>
                  </a:lnTo>
                  <a:lnTo>
                    <a:pt x="19" y="957"/>
                  </a:lnTo>
                  <a:lnTo>
                    <a:pt x="283" y="535"/>
                  </a:lnTo>
                  <a:lnTo>
                    <a:pt x="299" y="515"/>
                  </a:lnTo>
                  <a:lnTo>
                    <a:pt x="318" y="499"/>
                  </a:lnTo>
                  <a:lnTo>
                    <a:pt x="340" y="487"/>
                  </a:lnTo>
                  <a:lnTo>
                    <a:pt x="365" y="479"/>
                  </a:lnTo>
                  <a:lnTo>
                    <a:pt x="390" y="476"/>
                  </a:lnTo>
                  <a:lnTo>
                    <a:pt x="527" y="476"/>
                  </a:lnTo>
                  <a:lnTo>
                    <a:pt x="682" y="890"/>
                  </a:lnTo>
                  <a:lnTo>
                    <a:pt x="649" y="713"/>
                  </a:lnTo>
                  <a:lnTo>
                    <a:pt x="649" y="701"/>
                  </a:lnTo>
                  <a:lnTo>
                    <a:pt x="650" y="689"/>
                  </a:lnTo>
                  <a:lnTo>
                    <a:pt x="655" y="678"/>
                  </a:lnTo>
                  <a:lnTo>
                    <a:pt x="707" y="584"/>
                  </a:lnTo>
                  <a:lnTo>
                    <a:pt x="661" y="502"/>
                  </a:lnTo>
                  <a:lnTo>
                    <a:pt x="659" y="492"/>
                  </a:lnTo>
                  <a:lnTo>
                    <a:pt x="661" y="483"/>
                  </a:lnTo>
                  <a:lnTo>
                    <a:pt x="664" y="480"/>
                  </a:lnTo>
                  <a:lnTo>
                    <a:pt x="668" y="477"/>
                  </a:lnTo>
                  <a:lnTo>
                    <a:pt x="672" y="475"/>
                  </a:lnTo>
                  <a:lnTo>
                    <a:pt x="677" y="474"/>
                  </a:lnTo>
                  <a:lnTo>
                    <a:pt x="802" y="474"/>
                  </a:lnTo>
                  <a:lnTo>
                    <a:pt x="806" y="475"/>
                  </a:lnTo>
                  <a:lnTo>
                    <a:pt x="811" y="477"/>
                  </a:lnTo>
                  <a:lnTo>
                    <a:pt x="814" y="480"/>
                  </a:lnTo>
                  <a:lnTo>
                    <a:pt x="817" y="483"/>
                  </a:lnTo>
                  <a:lnTo>
                    <a:pt x="820" y="492"/>
                  </a:lnTo>
                  <a:lnTo>
                    <a:pt x="818" y="502"/>
                  </a:lnTo>
                  <a:lnTo>
                    <a:pt x="773" y="584"/>
                  </a:lnTo>
                  <a:lnTo>
                    <a:pt x="823" y="678"/>
                  </a:lnTo>
                  <a:lnTo>
                    <a:pt x="828" y="689"/>
                  </a:lnTo>
                  <a:lnTo>
                    <a:pt x="830" y="701"/>
                  </a:lnTo>
                  <a:lnTo>
                    <a:pt x="829" y="714"/>
                  </a:lnTo>
                  <a:lnTo>
                    <a:pt x="792" y="890"/>
                  </a:lnTo>
                  <a:lnTo>
                    <a:pt x="942" y="493"/>
                  </a:lnTo>
                  <a:lnTo>
                    <a:pt x="1825" y="15"/>
                  </a:lnTo>
                  <a:lnTo>
                    <a:pt x="1849" y="5"/>
                  </a:lnTo>
                  <a:lnTo>
                    <a:pt x="18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04" name="Shape 12804"/>
          <p:cNvGrpSpPr/>
          <p:nvPr/>
        </p:nvGrpSpPr>
        <p:grpSpPr>
          <a:xfrm>
            <a:off x="1420416" y="1128713"/>
            <a:ext cx="230981" cy="230981"/>
            <a:chOff x="1854200" y="6115050"/>
            <a:chExt cx="307975" cy="307975"/>
          </a:xfrm>
        </p:grpSpPr>
        <p:sp>
          <p:nvSpPr>
            <p:cNvPr id="12805" name="Shape 12805"/>
            <p:cNvSpPr/>
            <p:nvPr/>
          </p:nvSpPr>
          <p:spPr>
            <a:xfrm>
              <a:off x="1854200" y="6207125"/>
              <a:ext cx="217488" cy="215900"/>
            </a:xfrm>
            <a:custGeom>
              <a:avLst/>
              <a:gdLst/>
              <a:ahLst/>
              <a:cxnLst/>
              <a:rect l="0" t="0" r="0" b="0"/>
              <a:pathLst>
                <a:path w="2322" h="2327" extrusionOk="0">
                  <a:moveTo>
                    <a:pt x="442" y="0"/>
                  </a:moveTo>
                  <a:lnTo>
                    <a:pt x="473" y="6"/>
                  </a:lnTo>
                  <a:lnTo>
                    <a:pt x="504" y="20"/>
                  </a:lnTo>
                  <a:lnTo>
                    <a:pt x="533" y="38"/>
                  </a:lnTo>
                  <a:lnTo>
                    <a:pt x="562" y="62"/>
                  </a:lnTo>
                  <a:lnTo>
                    <a:pt x="639" y="139"/>
                  </a:lnTo>
                  <a:lnTo>
                    <a:pt x="717" y="216"/>
                  </a:lnTo>
                  <a:lnTo>
                    <a:pt x="792" y="291"/>
                  </a:lnTo>
                  <a:lnTo>
                    <a:pt x="866" y="366"/>
                  </a:lnTo>
                  <a:lnTo>
                    <a:pt x="892" y="396"/>
                  </a:lnTo>
                  <a:lnTo>
                    <a:pt x="912" y="427"/>
                  </a:lnTo>
                  <a:lnTo>
                    <a:pt x="925" y="459"/>
                  </a:lnTo>
                  <a:lnTo>
                    <a:pt x="931" y="491"/>
                  </a:lnTo>
                  <a:lnTo>
                    <a:pt x="931" y="522"/>
                  </a:lnTo>
                  <a:lnTo>
                    <a:pt x="925" y="554"/>
                  </a:lnTo>
                  <a:lnTo>
                    <a:pt x="912" y="585"/>
                  </a:lnTo>
                  <a:lnTo>
                    <a:pt x="893" y="615"/>
                  </a:lnTo>
                  <a:lnTo>
                    <a:pt x="867" y="645"/>
                  </a:lnTo>
                  <a:lnTo>
                    <a:pt x="774" y="740"/>
                  </a:lnTo>
                  <a:lnTo>
                    <a:pt x="678" y="833"/>
                  </a:lnTo>
                  <a:lnTo>
                    <a:pt x="668" y="845"/>
                  </a:lnTo>
                  <a:lnTo>
                    <a:pt x="664" y="856"/>
                  </a:lnTo>
                  <a:lnTo>
                    <a:pt x="664" y="869"/>
                  </a:lnTo>
                  <a:lnTo>
                    <a:pt x="669" y="883"/>
                  </a:lnTo>
                  <a:lnTo>
                    <a:pt x="696" y="943"/>
                  </a:lnTo>
                  <a:lnTo>
                    <a:pt x="728" y="999"/>
                  </a:lnTo>
                  <a:lnTo>
                    <a:pt x="763" y="1054"/>
                  </a:lnTo>
                  <a:lnTo>
                    <a:pt x="800" y="1106"/>
                  </a:lnTo>
                  <a:lnTo>
                    <a:pt x="840" y="1158"/>
                  </a:lnTo>
                  <a:lnTo>
                    <a:pt x="900" y="1228"/>
                  </a:lnTo>
                  <a:lnTo>
                    <a:pt x="961" y="1296"/>
                  </a:lnTo>
                  <a:lnTo>
                    <a:pt x="1026" y="1363"/>
                  </a:lnTo>
                  <a:lnTo>
                    <a:pt x="1093" y="1425"/>
                  </a:lnTo>
                  <a:lnTo>
                    <a:pt x="1164" y="1484"/>
                  </a:lnTo>
                  <a:lnTo>
                    <a:pt x="1238" y="1539"/>
                  </a:lnTo>
                  <a:lnTo>
                    <a:pt x="1316" y="1592"/>
                  </a:lnTo>
                  <a:lnTo>
                    <a:pt x="1356" y="1615"/>
                  </a:lnTo>
                  <a:lnTo>
                    <a:pt x="1398" y="1635"/>
                  </a:lnTo>
                  <a:lnTo>
                    <a:pt x="1440" y="1657"/>
                  </a:lnTo>
                  <a:lnTo>
                    <a:pt x="1452" y="1662"/>
                  </a:lnTo>
                  <a:lnTo>
                    <a:pt x="1463" y="1663"/>
                  </a:lnTo>
                  <a:lnTo>
                    <a:pt x="1473" y="1661"/>
                  </a:lnTo>
                  <a:lnTo>
                    <a:pt x="1483" y="1656"/>
                  </a:lnTo>
                  <a:lnTo>
                    <a:pt x="1492" y="1647"/>
                  </a:lnTo>
                  <a:lnTo>
                    <a:pt x="1587" y="1550"/>
                  </a:lnTo>
                  <a:lnTo>
                    <a:pt x="1683" y="1456"/>
                  </a:lnTo>
                  <a:lnTo>
                    <a:pt x="1712" y="1431"/>
                  </a:lnTo>
                  <a:lnTo>
                    <a:pt x="1741" y="1413"/>
                  </a:lnTo>
                  <a:lnTo>
                    <a:pt x="1772" y="1401"/>
                  </a:lnTo>
                  <a:lnTo>
                    <a:pt x="1803" y="1395"/>
                  </a:lnTo>
                  <a:lnTo>
                    <a:pt x="1834" y="1395"/>
                  </a:lnTo>
                  <a:lnTo>
                    <a:pt x="1866" y="1401"/>
                  </a:lnTo>
                  <a:lnTo>
                    <a:pt x="1896" y="1413"/>
                  </a:lnTo>
                  <a:lnTo>
                    <a:pt x="1926" y="1431"/>
                  </a:lnTo>
                  <a:lnTo>
                    <a:pt x="1955" y="1456"/>
                  </a:lnTo>
                  <a:lnTo>
                    <a:pt x="2107" y="1609"/>
                  </a:lnTo>
                  <a:lnTo>
                    <a:pt x="2259" y="1761"/>
                  </a:lnTo>
                  <a:lnTo>
                    <a:pt x="2285" y="1791"/>
                  </a:lnTo>
                  <a:lnTo>
                    <a:pt x="2304" y="1822"/>
                  </a:lnTo>
                  <a:lnTo>
                    <a:pt x="2316" y="1853"/>
                  </a:lnTo>
                  <a:lnTo>
                    <a:pt x="2322" y="1884"/>
                  </a:lnTo>
                  <a:lnTo>
                    <a:pt x="2322" y="1916"/>
                  </a:lnTo>
                  <a:lnTo>
                    <a:pt x="2316" y="1947"/>
                  </a:lnTo>
                  <a:lnTo>
                    <a:pt x="2303" y="1979"/>
                  </a:lnTo>
                  <a:lnTo>
                    <a:pt x="2284" y="2010"/>
                  </a:lnTo>
                  <a:lnTo>
                    <a:pt x="2258" y="2040"/>
                  </a:lnTo>
                  <a:lnTo>
                    <a:pt x="2200" y="2097"/>
                  </a:lnTo>
                  <a:lnTo>
                    <a:pt x="2141" y="2155"/>
                  </a:lnTo>
                  <a:lnTo>
                    <a:pt x="2084" y="2214"/>
                  </a:lnTo>
                  <a:lnTo>
                    <a:pt x="2053" y="2246"/>
                  </a:lnTo>
                  <a:lnTo>
                    <a:pt x="2020" y="2271"/>
                  </a:lnTo>
                  <a:lnTo>
                    <a:pt x="1986" y="2291"/>
                  </a:lnTo>
                  <a:lnTo>
                    <a:pt x="1950" y="2307"/>
                  </a:lnTo>
                  <a:lnTo>
                    <a:pt x="1912" y="2318"/>
                  </a:lnTo>
                  <a:lnTo>
                    <a:pt x="1873" y="2324"/>
                  </a:lnTo>
                  <a:lnTo>
                    <a:pt x="1833" y="2327"/>
                  </a:lnTo>
                  <a:lnTo>
                    <a:pt x="1791" y="2327"/>
                  </a:lnTo>
                  <a:lnTo>
                    <a:pt x="1720" y="2320"/>
                  </a:lnTo>
                  <a:lnTo>
                    <a:pt x="1651" y="2308"/>
                  </a:lnTo>
                  <a:lnTo>
                    <a:pt x="1583" y="2292"/>
                  </a:lnTo>
                  <a:lnTo>
                    <a:pt x="1517" y="2272"/>
                  </a:lnTo>
                  <a:lnTo>
                    <a:pt x="1451" y="2248"/>
                  </a:lnTo>
                  <a:lnTo>
                    <a:pt x="1387" y="2220"/>
                  </a:lnTo>
                  <a:lnTo>
                    <a:pt x="1324" y="2190"/>
                  </a:lnTo>
                  <a:lnTo>
                    <a:pt x="1227" y="2141"/>
                  </a:lnTo>
                  <a:lnTo>
                    <a:pt x="1132" y="2088"/>
                  </a:lnTo>
                  <a:lnTo>
                    <a:pt x="1041" y="2031"/>
                  </a:lnTo>
                  <a:lnTo>
                    <a:pt x="953" y="1969"/>
                  </a:lnTo>
                  <a:lnTo>
                    <a:pt x="868" y="1905"/>
                  </a:lnTo>
                  <a:lnTo>
                    <a:pt x="785" y="1838"/>
                  </a:lnTo>
                  <a:lnTo>
                    <a:pt x="704" y="1765"/>
                  </a:lnTo>
                  <a:lnTo>
                    <a:pt x="627" y="1691"/>
                  </a:lnTo>
                  <a:lnTo>
                    <a:pt x="553" y="1612"/>
                  </a:lnTo>
                  <a:lnTo>
                    <a:pt x="481" y="1529"/>
                  </a:lnTo>
                  <a:lnTo>
                    <a:pt x="418" y="1451"/>
                  </a:lnTo>
                  <a:lnTo>
                    <a:pt x="357" y="1371"/>
                  </a:lnTo>
                  <a:lnTo>
                    <a:pt x="300" y="1288"/>
                  </a:lnTo>
                  <a:lnTo>
                    <a:pt x="247" y="1205"/>
                  </a:lnTo>
                  <a:lnTo>
                    <a:pt x="196" y="1117"/>
                  </a:lnTo>
                  <a:lnTo>
                    <a:pt x="150" y="1029"/>
                  </a:lnTo>
                  <a:lnTo>
                    <a:pt x="108" y="938"/>
                  </a:lnTo>
                  <a:lnTo>
                    <a:pt x="70" y="843"/>
                  </a:lnTo>
                  <a:lnTo>
                    <a:pt x="52" y="791"/>
                  </a:lnTo>
                  <a:lnTo>
                    <a:pt x="35" y="737"/>
                  </a:lnTo>
                  <a:lnTo>
                    <a:pt x="21" y="684"/>
                  </a:lnTo>
                  <a:lnTo>
                    <a:pt x="10" y="629"/>
                  </a:lnTo>
                  <a:lnTo>
                    <a:pt x="3" y="574"/>
                  </a:lnTo>
                  <a:lnTo>
                    <a:pt x="0" y="518"/>
                  </a:lnTo>
                  <a:lnTo>
                    <a:pt x="2" y="462"/>
                  </a:lnTo>
                  <a:lnTo>
                    <a:pt x="7" y="421"/>
                  </a:lnTo>
                  <a:lnTo>
                    <a:pt x="17" y="383"/>
                  </a:lnTo>
                  <a:lnTo>
                    <a:pt x="30" y="348"/>
                  </a:lnTo>
                  <a:lnTo>
                    <a:pt x="49" y="314"/>
                  </a:lnTo>
                  <a:lnTo>
                    <a:pt x="72" y="282"/>
                  </a:lnTo>
                  <a:lnTo>
                    <a:pt x="99" y="252"/>
                  </a:lnTo>
                  <a:lnTo>
                    <a:pt x="163" y="189"/>
                  </a:lnTo>
                  <a:lnTo>
                    <a:pt x="227" y="126"/>
                  </a:lnTo>
                  <a:lnTo>
                    <a:pt x="291" y="62"/>
                  </a:lnTo>
                  <a:lnTo>
                    <a:pt x="319" y="38"/>
                  </a:lnTo>
                  <a:lnTo>
                    <a:pt x="349" y="20"/>
                  </a:lnTo>
                  <a:lnTo>
                    <a:pt x="379" y="6"/>
                  </a:lnTo>
                  <a:lnTo>
                    <a:pt x="410" y="0"/>
                  </a:lnTo>
                  <a:lnTo>
                    <a:pt x="4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06" name="Shape 12806"/>
            <p:cNvSpPr/>
            <p:nvPr/>
          </p:nvSpPr>
          <p:spPr>
            <a:xfrm>
              <a:off x="1968500" y="6115050"/>
              <a:ext cx="193675" cy="195263"/>
            </a:xfrm>
            <a:custGeom>
              <a:avLst/>
              <a:gdLst/>
              <a:ahLst/>
              <a:cxnLst/>
              <a:rect l="0" t="0" r="0" b="0"/>
              <a:pathLst>
                <a:path w="2074" h="2079" extrusionOk="0">
                  <a:moveTo>
                    <a:pt x="828" y="816"/>
                  </a:moveTo>
                  <a:lnTo>
                    <a:pt x="809" y="816"/>
                  </a:lnTo>
                  <a:lnTo>
                    <a:pt x="790" y="819"/>
                  </a:lnTo>
                  <a:lnTo>
                    <a:pt x="774" y="823"/>
                  </a:lnTo>
                  <a:lnTo>
                    <a:pt x="762" y="830"/>
                  </a:lnTo>
                  <a:lnTo>
                    <a:pt x="755" y="841"/>
                  </a:lnTo>
                  <a:lnTo>
                    <a:pt x="752" y="853"/>
                  </a:lnTo>
                  <a:lnTo>
                    <a:pt x="753" y="866"/>
                  </a:lnTo>
                  <a:lnTo>
                    <a:pt x="758" y="877"/>
                  </a:lnTo>
                  <a:lnTo>
                    <a:pt x="768" y="887"/>
                  </a:lnTo>
                  <a:lnTo>
                    <a:pt x="782" y="895"/>
                  </a:lnTo>
                  <a:lnTo>
                    <a:pt x="800" y="900"/>
                  </a:lnTo>
                  <a:lnTo>
                    <a:pt x="818" y="903"/>
                  </a:lnTo>
                  <a:lnTo>
                    <a:pt x="837" y="905"/>
                  </a:lnTo>
                  <a:lnTo>
                    <a:pt x="856" y="909"/>
                  </a:lnTo>
                  <a:lnTo>
                    <a:pt x="871" y="915"/>
                  </a:lnTo>
                  <a:lnTo>
                    <a:pt x="882" y="924"/>
                  </a:lnTo>
                  <a:lnTo>
                    <a:pt x="889" y="935"/>
                  </a:lnTo>
                  <a:lnTo>
                    <a:pt x="893" y="951"/>
                  </a:lnTo>
                  <a:lnTo>
                    <a:pt x="894" y="970"/>
                  </a:lnTo>
                  <a:lnTo>
                    <a:pt x="894" y="981"/>
                  </a:lnTo>
                  <a:lnTo>
                    <a:pt x="893" y="992"/>
                  </a:lnTo>
                  <a:lnTo>
                    <a:pt x="865" y="1150"/>
                  </a:lnTo>
                  <a:lnTo>
                    <a:pt x="838" y="1309"/>
                  </a:lnTo>
                  <a:lnTo>
                    <a:pt x="823" y="1400"/>
                  </a:lnTo>
                  <a:lnTo>
                    <a:pt x="810" y="1492"/>
                  </a:lnTo>
                  <a:lnTo>
                    <a:pt x="809" y="1521"/>
                  </a:lnTo>
                  <a:lnTo>
                    <a:pt x="815" y="1550"/>
                  </a:lnTo>
                  <a:lnTo>
                    <a:pt x="826" y="1577"/>
                  </a:lnTo>
                  <a:lnTo>
                    <a:pt x="842" y="1602"/>
                  </a:lnTo>
                  <a:lnTo>
                    <a:pt x="860" y="1624"/>
                  </a:lnTo>
                  <a:lnTo>
                    <a:pt x="882" y="1643"/>
                  </a:lnTo>
                  <a:lnTo>
                    <a:pt x="906" y="1659"/>
                  </a:lnTo>
                  <a:lnTo>
                    <a:pt x="929" y="1670"/>
                  </a:lnTo>
                  <a:lnTo>
                    <a:pt x="952" y="1675"/>
                  </a:lnTo>
                  <a:lnTo>
                    <a:pt x="993" y="1680"/>
                  </a:lnTo>
                  <a:lnTo>
                    <a:pt x="1034" y="1682"/>
                  </a:lnTo>
                  <a:lnTo>
                    <a:pt x="1075" y="1682"/>
                  </a:lnTo>
                  <a:lnTo>
                    <a:pt x="1112" y="1679"/>
                  </a:lnTo>
                  <a:lnTo>
                    <a:pt x="1147" y="1672"/>
                  </a:lnTo>
                  <a:lnTo>
                    <a:pt x="1180" y="1661"/>
                  </a:lnTo>
                  <a:lnTo>
                    <a:pt x="1212" y="1646"/>
                  </a:lnTo>
                  <a:lnTo>
                    <a:pt x="1242" y="1627"/>
                  </a:lnTo>
                  <a:lnTo>
                    <a:pt x="1271" y="1606"/>
                  </a:lnTo>
                  <a:lnTo>
                    <a:pt x="1298" y="1580"/>
                  </a:lnTo>
                  <a:lnTo>
                    <a:pt x="1308" y="1568"/>
                  </a:lnTo>
                  <a:lnTo>
                    <a:pt x="1316" y="1555"/>
                  </a:lnTo>
                  <a:lnTo>
                    <a:pt x="1321" y="1540"/>
                  </a:lnTo>
                  <a:lnTo>
                    <a:pt x="1323" y="1528"/>
                  </a:lnTo>
                  <a:lnTo>
                    <a:pt x="1320" y="1518"/>
                  </a:lnTo>
                  <a:lnTo>
                    <a:pt x="1314" y="1511"/>
                  </a:lnTo>
                  <a:lnTo>
                    <a:pt x="1305" y="1506"/>
                  </a:lnTo>
                  <a:lnTo>
                    <a:pt x="1295" y="1506"/>
                  </a:lnTo>
                  <a:lnTo>
                    <a:pt x="1282" y="1509"/>
                  </a:lnTo>
                  <a:lnTo>
                    <a:pt x="1266" y="1517"/>
                  </a:lnTo>
                  <a:lnTo>
                    <a:pt x="1251" y="1526"/>
                  </a:lnTo>
                  <a:lnTo>
                    <a:pt x="1235" y="1533"/>
                  </a:lnTo>
                  <a:lnTo>
                    <a:pt x="1214" y="1540"/>
                  </a:lnTo>
                  <a:lnTo>
                    <a:pt x="1194" y="1547"/>
                  </a:lnTo>
                  <a:lnTo>
                    <a:pt x="1172" y="1551"/>
                  </a:lnTo>
                  <a:lnTo>
                    <a:pt x="1158" y="1550"/>
                  </a:lnTo>
                  <a:lnTo>
                    <a:pt x="1145" y="1546"/>
                  </a:lnTo>
                  <a:lnTo>
                    <a:pt x="1135" y="1539"/>
                  </a:lnTo>
                  <a:lnTo>
                    <a:pt x="1127" y="1528"/>
                  </a:lnTo>
                  <a:lnTo>
                    <a:pt x="1122" y="1514"/>
                  </a:lnTo>
                  <a:lnTo>
                    <a:pt x="1118" y="1495"/>
                  </a:lnTo>
                  <a:lnTo>
                    <a:pt x="1116" y="1476"/>
                  </a:lnTo>
                  <a:lnTo>
                    <a:pt x="1116" y="1456"/>
                  </a:lnTo>
                  <a:lnTo>
                    <a:pt x="1125" y="1395"/>
                  </a:lnTo>
                  <a:lnTo>
                    <a:pt x="1136" y="1335"/>
                  </a:lnTo>
                  <a:lnTo>
                    <a:pt x="1203" y="972"/>
                  </a:lnTo>
                  <a:lnTo>
                    <a:pt x="1208" y="939"/>
                  </a:lnTo>
                  <a:lnTo>
                    <a:pt x="1212" y="907"/>
                  </a:lnTo>
                  <a:lnTo>
                    <a:pt x="1213" y="874"/>
                  </a:lnTo>
                  <a:lnTo>
                    <a:pt x="1211" y="856"/>
                  </a:lnTo>
                  <a:lnTo>
                    <a:pt x="1205" y="841"/>
                  </a:lnTo>
                  <a:lnTo>
                    <a:pt x="1195" y="830"/>
                  </a:lnTo>
                  <a:lnTo>
                    <a:pt x="1183" y="822"/>
                  </a:lnTo>
                  <a:lnTo>
                    <a:pt x="1167" y="817"/>
                  </a:lnTo>
                  <a:lnTo>
                    <a:pt x="1149" y="816"/>
                  </a:lnTo>
                  <a:lnTo>
                    <a:pt x="828" y="816"/>
                  </a:lnTo>
                  <a:close/>
                  <a:moveTo>
                    <a:pt x="1082" y="397"/>
                  </a:moveTo>
                  <a:lnTo>
                    <a:pt x="1051" y="400"/>
                  </a:lnTo>
                  <a:lnTo>
                    <a:pt x="1023" y="407"/>
                  </a:lnTo>
                  <a:lnTo>
                    <a:pt x="996" y="420"/>
                  </a:lnTo>
                  <a:lnTo>
                    <a:pt x="973" y="436"/>
                  </a:lnTo>
                  <a:lnTo>
                    <a:pt x="952" y="456"/>
                  </a:lnTo>
                  <a:lnTo>
                    <a:pt x="935" y="480"/>
                  </a:lnTo>
                  <a:lnTo>
                    <a:pt x="923" y="506"/>
                  </a:lnTo>
                  <a:lnTo>
                    <a:pt x="915" y="535"/>
                  </a:lnTo>
                  <a:lnTo>
                    <a:pt x="912" y="566"/>
                  </a:lnTo>
                  <a:lnTo>
                    <a:pt x="915" y="597"/>
                  </a:lnTo>
                  <a:lnTo>
                    <a:pt x="922" y="626"/>
                  </a:lnTo>
                  <a:lnTo>
                    <a:pt x="935" y="652"/>
                  </a:lnTo>
                  <a:lnTo>
                    <a:pt x="951" y="676"/>
                  </a:lnTo>
                  <a:lnTo>
                    <a:pt x="972" y="697"/>
                  </a:lnTo>
                  <a:lnTo>
                    <a:pt x="995" y="714"/>
                  </a:lnTo>
                  <a:lnTo>
                    <a:pt x="1022" y="727"/>
                  </a:lnTo>
                  <a:lnTo>
                    <a:pt x="1050" y="735"/>
                  </a:lnTo>
                  <a:lnTo>
                    <a:pt x="1081" y="738"/>
                  </a:lnTo>
                  <a:lnTo>
                    <a:pt x="1111" y="735"/>
                  </a:lnTo>
                  <a:lnTo>
                    <a:pt x="1139" y="728"/>
                  </a:lnTo>
                  <a:lnTo>
                    <a:pt x="1165" y="715"/>
                  </a:lnTo>
                  <a:lnTo>
                    <a:pt x="1188" y="698"/>
                  </a:lnTo>
                  <a:lnTo>
                    <a:pt x="1208" y="678"/>
                  </a:lnTo>
                  <a:lnTo>
                    <a:pt x="1225" y="654"/>
                  </a:lnTo>
                  <a:lnTo>
                    <a:pt x="1238" y="628"/>
                  </a:lnTo>
                  <a:lnTo>
                    <a:pt x="1246" y="599"/>
                  </a:lnTo>
                  <a:lnTo>
                    <a:pt x="1248" y="569"/>
                  </a:lnTo>
                  <a:lnTo>
                    <a:pt x="1246" y="537"/>
                  </a:lnTo>
                  <a:lnTo>
                    <a:pt x="1238" y="509"/>
                  </a:lnTo>
                  <a:lnTo>
                    <a:pt x="1226" y="482"/>
                  </a:lnTo>
                  <a:lnTo>
                    <a:pt x="1210" y="458"/>
                  </a:lnTo>
                  <a:lnTo>
                    <a:pt x="1190" y="438"/>
                  </a:lnTo>
                  <a:lnTo>
                    <a:pt x="1167" y="421"/>
                  </a:lnTo>
                  <a:lnTo>
                    <a:pt x="1140" y="408"/>
                  </a:lnTo>
                  <a:lnTo>
                    <a:pt x="1112" y="400"/>
                  </a:lnTo>
                  <a:lnTo>
                    <a:pt x="1082" y="397"/>
                  </a:lnTo>
                  <a:close/>
                  <a:moveTo>
                    <a:pt x="1003" y="0"/>
                  </a:moveTo>
                  <a:lnTo>
                    <a:pt x="1072" y="0"/>
                  </a:lnTo>
                  <a:lnTo>
                    <a:pt x="1141" y="5"/>
                  </a:lnTo>
                  <a:lnTo>
                    <a:pt x="1210" y="14"/>
                  </a:lnTo>
                  <a:lnTo>
                    <a:pt x="1278" y="28"/>
                  </a:lnTo>
                  <a:lnTo>
                    <a:pt x="1345" y="46"/>
                  </a:lnTo>
                  <a:lnTo>
                    <a:pt x="1412" y="69"/>
                  </a:lnTo>
                  <a:lnTo>
                    <a:pt x="1477" y="96"/>
                  </a:lnTo>
                  <a:lnTo>
                    <a:pt x="1540" y="129"/>
                  </a:lnTo>
                  <a:lnTo>
                    <a:pt x="1601" y="166"/>
                  </a:lnTo>
                  <a:lnTo>
                    <a:pt x="1660" y="207"/>
                  </a:lnTo>
                  <a:lnTo>
                    <a:pt x="1717" y="253"/>
                  </a:lnTo>
                  <a:lnTo>
                    <a:pt x="1771" y="304"/>
                  </a:lnTo>
                  <a:lnTo>
                    <a:pt x="1821" y="359"/>
                  </a:lnTo>
                  <a:lnTo>
                    <a:pt x="1868" y="415"/>
                  </a:lnTo>
                  <a:lnTo>
                    <a:pt x="1909" y="475"/>
                  </a:lnTo>
                  <a:lnTo>
                    <a:pt x="1946" y="536"/>
                  </a:lnTo>
                  <a:lnTo>
                    <a:pt x="1978" y="600"/>
                  </a:lnTo>
                  <a:lnTo>
                    <a:pt x="2006" y="664"/>
                  </a:lnTo>
                  <a:lnTo>
                    <a:pt x="2029" y="730"/>
                  </a:lnTo>
                  <a:lnTo>
                    <a:pt x="2047" y="798"/>
                  </a:lnTo>
                  <a:lnTo>
                    <a:pt x="2061" y="866"/>
                  </a:lnTo>
                  <a:lnTo>
                    <a:pt x="2070" y="935"/>
                  </a:lnTo>
                  <a:lnTo>
                    <a:pt x="2074" y="1005"/>
                  </a:lnTo>
                  <a:lnTo>
                    <a:pt x="2074" y="1074"/>
                  </a:lnTo>
                  <a:lnTo>
                    <a:pt x="2070" y="1143"/>
                  </a:lnTo>
                  <a:lnTo>
                    <a:pt x="2061" y="1213"/>
                  </a:lnTo>
                  <a:lnTo>
                    <a:pt x="2047" y="1281"/>
                  </a:lnTo>
                  <a:lnTo>
                    <a:pt x="2028" y="1348"/>
                  </a:lnTo>
                  <a:lnTo>
                    <a:pt x="2005" y="1414"/>
                  </a:lnTo>
                  <a:lnTo>
                    <a:pt x="1978" y="1480"/>
                  </a:lnTo>
                  <a:lnTo>
                    <a:pt x="1946" y="1543"/>
                  </a:lnTo>
                  <a:lnTo>
                    <a:pt x="1909" y="1604"/>
                  </a:lnTo>
                  <a:lnTo>
                    <a:pt x="1868" y="1664"/>
                  </a:lnTo>
                  <a:lnTo>
                    <a:pt x="1821" y="1721"/>
                  </a:lnTo>
                  <a:lnTo>
                    <a:pt x="1770" y="1775"/>
                  </a:lnTo>
                  <a:lnTo>
                    <a:pt x="1715" y="1827"/>
                  </a:lnTo>
                  <a:lnTo>
                    <a:pt x="1657" y="1874"/>
                  </a:lnTo>
                  <a:lnTo>
                    <a:pt x="1596" y="1916"/>
                  </a:lnTo>
                  <a:lnTo>
                    <a:pt x="1534" y="1953"/>
                  </a:lnTo>
                  <a:lnTo>
                    <a:pt x="1469" y="1985"/>
                  </a:lnTo>
                  <a:lnTo>
                    <a:pt x="1403" y="2013"/>
                  </a:lnTo>
                  <a:lnTo>
                    <a:pt x="1335" y="2036"/>
                  </a:lnTo>
                  <a:lnTo>
                    <a:pt x="1266" y="2054"/>
                  </a:lnTo>
                  <a:lnTo>
                    <a:pt x="1197" y="2067"/>
                  </a:lnTo>
                  <a:lnTo>
                    <a:pt x="1127" y="2075"/>
                  </a:lnTo>
                  <a:lnTo>
                    <a:pt x="1056" y="2079"/>
                  </a:lnTo>
                  <a:lnTo>
                    <a:pt x="986" y="2078"/>
                  </a:lnTo>
                  <a:lnTo>
                    <a:pt x="916" y="2072"/>
                  </a:lnTo>
                  <a:lnTo>
                    <a:pt x="845" y="2062"/>
                  </a:lnTo>
                  <a:lnTo>
                    <a:pt x="776" y="2046"/>
                  </a:lnTo>
                  <a:lnTo>
                    <a:pt x="707" y="2026"/>
                  </a:lnTo>
                  <a:lnTo>
                    <a:pt x="641" y="2001"/>
                  </a:lnTo>
                  <a:lnTo>
                    <a:pt x="575" y="1971"/>
                  </a:lnTo>
                  <a:lnTo>
                    <a:pt x="512" y="1937"/>
                  </a:lnTo>
                  <a:lnTo>
                    <a:pt x="508" y="1936"/>
                  </a:lnTo>
                  <a:lnTo>
                    <a:pt x="456" y="1972"/>
                  </a:lnTo>
                  <a:lnTo>
                    <a:pt x="402" y="2001"/>
                  </a:lnTo>
                  <a:lnTo>
                    <a:pt x="350" y="2023"/>
                  </a:lnTo>
                  <a:lnTo>
                    <a:pt x="298" y="2040"/>
                  </a:lnTo>
                  <a:lnTo>
                    <a:pt x="248" y="2052"/>
                  </a:lnTo>
                  <a:lnTo>
                    <a:pt x="199" y="2059"/>
                  </a:lnTo>
                  <a:lnTo>
                    <a:pt x="153" y="2061"/>
                  </a:lnTo>
                  <a:lnTo>
                    <a:pt x="109" y="2060"/>
                  </a:lnTo>
                  <a:lnTo>
                    <a:pt x="68" y="2055"/>
                  </a:lnTo>
                  <a:lnTo>
                    <a:pt x="55" y="2051"/>
                  </a:lnTo>
                  <a:lnTo>
                    <a:pt x="45" y="2043"/>
                  </a:lnTo>
                  <a:lnTo>
                    <a:pt x="38" y="2033"/>
                  </a:lnTo>
                  <a:lnTo>
                    <a:pt x="35" y="2022"/>
                  </a:lnTo>
                  <a:lnTo>
                    <a:pt x="35" y="2010"/>
                  </a:lnTo>
                  <a:lnTo>
                    <a:pt x="38" y="1998"/>
                  </a:lnTo>
                  <a:lnTo>
                    <a:pt x="46" y="1988"/>
                  </a:lnTo>
                  <a:lnTo>
                    <a:pt x="57" y="1979"/>
                  </a:lnTo>
                  <a:lnTo>
                    <a:pt x="91" y="1960"/>
                  </a:lnTo>
                  <a:lnTo>
                    <a:pt x="122" y="1938"/>
                  </a:lnTo>
                  <a:lnTo>
                    <a:pt x="151" y="1912"/>
                  </a:lnTo>
                  <a:lnTo>
                    <a:pt x="177" y="1885"/>
                  </a:lnTo>
                  <a:lnTo>
                    <a:pt x="200" y="1855"/>
                  </a:lnTo>
                  <a:lnTo>
                    <a:pt x="221" y="1826"/>
                  </a:lnTo>
                  <a:lnTo>
                    <a:pt x="240" y="1796"/>
                  </a:lnTo>
                  <a:lnTo>
                    <a:pt x="256" y="1766"/>
                  </a:lnTo>
                  <a:lnTo>
                    <a:pt x="270" y="1737"/>
                  </a:lnTo>
                  <a:lnTo>
                    <a:pt x="259" y="1729"/>
                  </a:lnTo>
                  <a:lnTo>
                    <a:pt x="213" y="1672"/>
                  </a:lnTo>
                  <a:lnTo>
                    <a:pt x="170" y="1612"/>
                  </a:lnTo>
                  <a:lnTo>
                    <a:pt x="133" y="1551"/>
                  </a:lnTo>
                  <a:lnTo>
                    <a:pt x="100" y="1487"/>
                  </a:lnTo>
                  <a:lnTo>
                    <a:pt x="72" y="1421"/>
                  </a:lnTo>
                  <a:lnTo>
                    <a:pt x="48" y="1355"/>
                  </a:lnTo>
                  <a:lnTo>
                    <a:pt x="29" y="1288"/>
                  </a:lnTo>
                  <a:lnTo>
                    <a:pt x="15" y="1219"/>
                  </a:lnTo>
                  <a:lnTo>
                    <a:pt x="6" y="1149"/>
                  </a:lnTo>
                  <a:lnTo>
                    <a:pt x="1" y="1080"/>
                  </a:lnTo>
                  <a:lnTo>
                    <a:pt x="0" y="1010"/>
                  </a:lnTo>
                  <a:lnTo>
                    <a:pt x="5" y="940"/>
                  </a:lnTo>
                  <a:lnTo>
                    <a:pt x="14" y="871"/>
                  </a:lnTo>
                  <a:lnTo>
                    <a:pt x="27" y="802"/>
                  </a:lnTo>
                  <a:lnTo>
                    <a:pt x="45" y="734"/>
                  </a:lnTo>
                  <a:lnTo>
                    <a:pt x="68" y="667"/>
                  </a:lnTo>
                  <a:lnTo>
                    <a:pt x="96" y="602"/>
                  </a:lnTo>
                  <a:lnTo>
                    <a:pt x="128" y="538"/>
                  </a:lnTo>
                  <a:lnTo>
                    <a:pt x="165" y="476"/>
                  </a:lnTo>
                  <a:lnTo>
                    <a:pt x="206" y="416"/>
                  </a:lnTo>
                  <a:lnTo>
                    <a:pt x="252" y="359"/>
                  </a:lnTo>
                  <a:lnTo>
                    <a:pt x="303" y="304"/>
                  </a:lnTo>
                  <a:lnTo>
                    <a:pt x="357" y="253"/>
                  </a:lnTo>
                  <a:lnTo>
                    <a:pt x="414" y="207"/>
                  </a:lnTo>
                  <a:lnTo>
                    <a:pt x="474" y="166"/>
                  </a:lnTo>
                  <a:lnTo>
                    <a:pt x="535" y="129"/>
                  </a:lnTo>
                  <a:lnTo>
                    <a:pt x="598" y="96"/>
                  </a:lnTo>
                  <a:lnTo>
                    <a:pt x="663" y="69"/>
                  </a:lnTo>
                  <a:lnTo>
                    <a:pt x="729" y="46"/>
                  </a:lnTo>
                  <a:lnTo>
                    <a:pt x="796" y="28"/>
                  </a:lnTo>
                  <a:lnTo>
                    <a:pt x="864" y="14"/>
                  </a:lnTo>
                  <a:lnTo>
                    <a:pt x="934" y="5"/>
                  </a:lnTo>
                  <a:lnTo>
                    <a:pt x="100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07" name="Shape 12807"/>
          <p:cNvGrpSpPr/>
          <p:nvPr/>
        </p:nvGrpSpPr>
        <p:grpSpPr>
          <a:xfrm>
            <a:off x="2006203" y="1137048"/>
            <a:ext cx="220266" cy="214312"/>
            <a:chOff x="2635250" y="6126163"/>
            <a:chExt cx="293688" cy="285749"/>
          </a:xfrm>
        </p:grpSpPr>
        <p:sp>
          <p:nvSpPr>
            <p:cNvPr id="12808" name="Shape 12808"/>
            <p:cNvSpPr/>
            <p:nvPr/>
          </p:nvSpPr>
          <p:spPr>
            <a:xfrm>
              <a:off x="2635250" y="6223000"/>
              <a:ext cx="147638" cy="188912"/>
            </a:xfrm>
            <a:custGeom>
              <a:avLst/>
              <a:gdLst/>
              <a:ahLst/>
              <a:cxnLst/>
              <a:rect l="0" t="0" r="0" b="0"/>
              <a:pathLst>
                <a:path w="1667" h="2147" extrusionOk="0">
                  <a:moveTo>
                    <a:pt x="114" y="0"/>
                  </a:moveTo>
                  <a:lnTo>
                    <a:pt x="137" y="5"/>
                  </a:lnTo>
                  <a:lnTo>
                    <a:pt x="157" y="15"/>
                  </a:lnTo>
                  <a:lnTo>
                    <a:pt x="176" y="28"/>
                  </a:lnTo>
                  <a:lnTo>
                    <a:pt x="190" y="46"/>
                  </a:lnTo>
                  <a:lnTo>
                    <a:pt x="201" y="66"/>
                  </a:lnTo>
                  <a:lnTo>
                    <a:pt x="207" y="90"/>
                  </a:lnTo>
                  <a:lnTo>
                    <a:pt x="346" y="1188"/>
                  </a:lnTo>
                  <a:lnTo>
                    <a:pt x="438" y="1188"/>
                  </a:lnTo>
                  <a:lnTo>
                    <a:pt x="431" y="247"/>
                  </a:lnTo>
                  <a:lnTo>
                    <a:pt x="434" y="215"/>
                  </a:lnTo>
                  <a:lnTo>
                    <a:pt x="442" y="183"/>
                  </a:lnTo>
                  <a:lnTo>
                    <a:pt x="454" y="155"/>
                  </a:lnTo>
                  <a:lnTo>
                    <a:pt x="471" y="129"/>
                  </a:lnTo>
                  <a:lnTo>
                    <a:pt x="492" y="105"/>
                  </a:lnTo>
                  <a:lnTo>
                    <a:pt x="517" y="85"/>
                  </a:lnTo>
                  <a:lnTo>
                    <a:pt x="544" y="70"/>
                  </a:lnTo>
                  <a:lnTo>
                    <a:pt x="574" y="59"/>
                  </a:lnTo>
                  <a:lnTo>
                    <a:pt x="605" y="54"/>
                  </a:lnTo>
                  <a:lnTo>
                    <a:pt x="639" y="53"/>
                  </a:lnTo>
                  <a:lnTo>
                    <a:pt x="969" y="76"/>
                  </a:lnTo>
                  <a:lnTo>
                    <a:pt x="999" y="81"/>
                  </a:lnTo>
                  <a:lnTo>
                    <a:pt x="1028" y="90"/>
                  </a:lnTo>
                  <a:lnTo>
                    <a:pt x="1056" y="104"/>
                  </a:lnTo>
                  <a:lnTo>
                    <a:pt x="1080" y="122"/>
                  </a:lnTo>
                  <a:lnTo>
                    <a:pt x="1101" y="143"/>
                  </a:lnTo>
                  <a:lnTo>
                    <a:pt x="1119" y="167"/>
                  </a:lnTo>
                  <a:lnTo>
                    <a:pt x="1133" y="193"/>
                  </a:lnTo>
                  <a:lnTo>
                    <a:pt x="1142" y="221"/>
                  </a:lnTo>
                  <a:lnTo>
                    <a:pt x="1147" y="251"/>
                  </a:lnTo>
                  <a:lnTo>
                    <a:pt x="1148" y="283"/>
                  </a:lnTo>
                  <a:lnTo>
                    <a:pt x="1134" y="477"/>
                  </a:lnTo>
                  <a:lnTo>
                    <a:pt x="873" y="234"/>
                  </a:lnTo>
                  <a:lnTo>
                    <a:pt x="1094" y="603"/>
                  </a:lnTo>
                  <a:lnTo>
                    <a:pt x="1544" y="624"/>
                  </a:lnTo>
                  <a:lnTo>
                    <a:pt x="1570" y="628"/>
                  </a:lnTo>
                  <a:lnTo>
                    <a:pt x="1593" y="637"/>
                  </a:lnTo>
                  <a:lnTo>
                    <a:pt x="1616" y="650"/>
                  </a:lnTo>
                  <a:lnTo>
                    <a:pt x="1634" y="667"/>
                  </a:lnTo>
                  <a:lnTo>
                    <a:pt x="1649" y="687"/>
                  </a:lnTo>
                  <a:lnTo>
                    <a:pt x="1660" y="709"/>
                  </a:lnTo>
                  <a:lnTo>
                    <a:pt x="1666" y="734"/>
                  </a:lnTo>
                  <a:lnTo>
                    <a:pt x="1667" y="760"/>
                  </a:lnTo>
                  <a:lnTo>
                    <a:pt x="1663" y="786"/>
                  </a:lnTo>
                  <a:lnTo>
                    <a:pt x="1655" y="810"/>
                  </a:lnTo>
                  <a:lnTo>
                    <a:pt x="1642" y="831"/>
                  </a:lnTo>
                  <a:lnTo>
                    <a:pt x="1625" y="849"/>
                  </a:lnTo>
                  <a:lnTo>
                    <a:pt x="1604" y="864"/>
                  </a:lnTo>
                  <a:lnTo>
                    <a:pt x="1582" y="875"/>
                  </a:lnTo>
                  <a:lnTo>
                    <a:pt x="1557" y="881"/>
                  </a:lnTo>
                  <a:lnTo>
                    <a:pt x="1531" y="883"/>
                  </a:lnTo>
                  <a:lnTo>
                    <a:pt x="1012" y="858"/>
                  </a:lnTo>
                  <a:lnTo>
                    <a:pt x="986" y="854"/>
                  </a:lnTo>
                  <a:lnTo>
                    <a:pt x="963" y="846"/>
                  </a:lnTo>
                  <a:lnTo>
                    <a:pt x="940" y="833"/>
                  </a:lnTo>
                  <a:lnTo>
                    <a:pt x="921" y="816"/>
                  </a:lnTo>
                  <a:lnTo>
                    <a:pt x="906" y="795"/>
                  </a:lnTo>
                  <a:lnTo>
                    <a:pt x="649" y="367"/>
                  </a:lnTo>
                  <a:lnTo>
                    <a:pt x="790" y="864"/>
                  </a:lnTo>
                  <a:lnTo>
                    <a:pt x="801" y="893"/>
                  </a:lnTo>
                  <a:lnTo>
                    <a:pt x="816" y="919"/>
                  </a:lnTo>
                  <a:lnTo>
                    <a:pt x="837" y="943"/>
                  </a:lnTo>
                  <a:lnTo>
                    <a:pt x="861" y="962"/>
                  </a:lnTo>
                  <a:lnTo>
                    <a:pt x="887" y="976"/>
                  </a:lnTo>
                  <a:lnTo>
                    <a:pt x="917" y="986"/>
                  </a:lnTo>
                  <a:lnTo>
                    <a:pt x="949" y="991"/>
                  </a:lnTo>
                  <a:lnTo>
                    <a:pt x="1011" y="994"/>
                  </a:lnTo>
                  <a:lnTo>
                    <a:pt x="1067" y="996"/>
                  </a:lnTo>
                  <a:lnTo>
                    <a:pt x="1116" y="998"/>
                  </a:lnTo>
                  <a:lnTo>
                    <a:pt x="1159" y="1000"/>
                  </a:lnTo>
                  <a:lnTo>
                    <a:pt x="1198" y="1002"/>
                  </a:lnTo>
                  <a:lnTo>
                    <a:pt x="1231" y="1004"/>
                  </a:lnTo>
                  <a:lnTo>
                    <a:pt x="1259" y="1005"/>
                  </a:lnTo>
                  <a:lnTo>
                    <a:pt x="1285" y="1006"/>
                  </a:lnTo>
                  <a:lnTo>
                    <a:pt x="1306" y="1007"/>
                  </a:lnTo>
                  <a:lnTo>
                    <a:pt x="1323" y="1008"/>
                  </a:lnTo>
                  <a:lnTo>
                    <a:pt x="1338" y="1009"/>
                  </a:lnTo>
                  <a:lnTo>
                    <a:pt x="1350" y="1010"/>
                  </a:lnTo>
                  <a:lnTo>
                    <a:pt x="1360" y="1011"/>
                  </a:lnTo>
                  <a:lnTo>
                    <a:pt x="1368" y="1012"/>
                  </a:lnTo>
                  <a:lnTo>
                    <a:pt x="1375" y="1013"/>
                  </a:lnTo>
                  <a:lnTo>
                    <a:pt x="1382" y="1014"/>
                  </a:lnTo>
                  <a:lnTo>
                    <a:pt x="1389" y="1015"/>
                  </a:lnTo>
                  <a:lnTo>
                    <a:pt x="1394" y="1017"/>
                  </a:lnTo>
                  <a:lnTo>
                    <a:pt x="1401" y="1019"/>
                  </a:lnTo>
                  <a:lnTo>
                    <a:pt x="1407" y="1021"/>
                  </a:lnTo>
                  <a:lnTo>
                    <a:pt x="1416" y="1023"/>
                  </a:lnTo>
                  <a:lnTo>
                    <a:pt x="1425" y="1025"/>
                  </a:lnTo>
                  <a:lnTo>
                    <a:pt x="1450" y="1034"/>
                  </a:lnTo>
                  <a:lnTo>
                    <a:pt x="1473" y="1047"/>
                  </a:lnTo>
                  <a:lnTo>
                    <a:pt x="1494" y="1064"/>
                  </a:lnTo>
                  <a:lnTo>
                    <a:pt x="1512" y="1083"/>
                  </a:lnTo>
                  <a:lnTo>
                    <a:pt x="1525" y="1105"/>
                  </a:lnTo>
                  <a:lnTo>
                    <a:pt x="1535" y="1130"/>
                  </a:lnTo>
                  <a:lnTo>
                    <a:pt x="1541" y="1156"/>
                  </a:lnTo>
                  <a:lnTo>
                    <a:pt x="1644" y="1957"/>
                  </a:lnTo>
                  <a:lnTo>
                    <a:pt x="1645" y="1985"/>
                  </a:lnTo>
                  <a:lnTo>
                    <a:pt x="1641" y="2012"/>
                  </a:lnTo>
                  <a:lnTo>
                    <a:pt x="1633" y="2038"/>
                  </a:lnTo>
                  <a:lnTo>
                    <a:pt x="1621" y="2062"/>
                  </a:lnTo>
                  <a:lnTo>
                    <a:pt x="1603" y="2083"/>
                  </a:lnTo>
                  <a:lnTo>
                    <a:pt x="1584" y="2100"/>
                  </a:lnTo>
                  <a:lnTo>
                    <a:pt x="1562" y="2115"/>
                  </a:lnTo>
                  <a:lnTo>
                    <a:pt x="1536" y="2125"/>
                  </a:lnTo>
                  <a:lnTo>
                    <a:pt x="1509" y="2131"/>
                  </a:lnTo>
                  <a:lnTo>
                    <a:pt x="1480" y="2132"/>
                  </a:lnTo>
                  <a:lnTo>
                    <a:pt x="1453" y="2128"/>
                  </a:lnTo>
                  <a:lnTo>
                    <a:pt x="1428" y="2120"/>
                  </a:lnTo>
                  <a:lnTo>
                    <a:pt x="1405" y="2108"/>
                  </a:lnTo>
                  <a:lnTo>
                    <a:pt x="1383" y="2092"/>
                  </a:lnTo>
                  <a:lnTo>
                    <a:pt x="1365" y="2072"/>
                  </a:lnTo>
                  <a:lnTo>
                    <a:pt x="1351" y="2050"/>
                  </a:lnTo>
                  <a:lnTo>
                    <a:pt x="1340" y="2025"/>
                  </a:lnTo>
                  <a:lnTo>
                    <a:pt x="1334" y="1996"/>
                  </a:lnTo>
                  <a:lnTo>
                    <a:pt x="1244" y="1300"/>
                  </a:lnTo>
                  <a:lnTo>
                    <a:pt x="1221" y="1294"/>
                  </a:lnTo>
                  <a:lnTo>
                    <a:pt x="1218" y="1317"/>
                  </a:lnTo>
                  <a:lnTo>
                    <a:pt x="1210" y="1339"/>
                  </a:lnTo>
                  <a:lnTo>
                    <a:pt x="1198" y="1358"/>
                  </a:lnTo>
                  <a:lnTo>
                    <a:pt x="1182" y="1373"/>
                  </a:lnTo>
                  <a:lnTo>
                    <a:pt x="1162" y="1385"/>
                  </a:lnTo>
                  <a:lnTo>
                    <a:pt x="1140" y="1393"/>
                  </a:lnTo>
                  <a:lnTo>
                    <a:pt x="1117" y="1396"/>
                  </a:lnTo>
                  <a:lnTo>
                    <a:pt x="774" y="1396"/>
                  </a:lnTo>
                  <a:lnTo>
                    <a:pt x="774" y="1820"/>
                  </a:lnTo>
                  <a:lnTo>
                    <a:pt x="1021" y="2021"/>
                  </a:lnTo>
                  <a:lnTo>
                    <a:pt x="1034" y="2035"/>
                  </a:lnTo>
                  <a:lnTo>
                    <a:pt x="1043" y="2051"/>
                  </a:lnTo>
                  <a:lnTo>
                    <a:pt x="1047" y="2069"/>
                  </a:lnTo>
                  <a:lnTo>
                    <a:pt x="1046" y="2087"/>
                  </a:lnTo>
                  <a:lnTo>
                    <a:pt x="1041" y="2105"/>
                  </a:lnTo>
                  <a:lnTo>
                    <a:pt x="1031" y="2121"/>
                  </a:lnTo>
                  <a:lnTo>
                    <a:pt x="1017" y="2134"/>
                  </a:lnTo>
                  <a:lnTo>
                    <a:pt x="1001" y="2143"/>
                  </a:lnTo>
                  <a:lnTo>
                    <a:pt x="983" y="2147"/>
                  </a:lnTo>
                  <a:lnTo>
                    <a:pt x="965" y="2147"/>
                  </a:lnTo>
                  <a:lnTo>
                    <a:pt x="947" y="2141"/>
                  </a:lnTo>
                  <a:lnTo>
                    <a:pt x="930" y="2131"/>
                  </a:lnTo>
                  <a:lnTo>
                    <a:pt x="774" y="2004"/>
                  </a:lnTo>
                  <a:lnTo>
                    <a:pt x="774" y="2076"/>
                  </a:lnTo>
                  <a:lnTo>
                    <a:pt x="772" y="2095"/>
                  </a:lnTo>
                  <a:lnTo>
                    <a:pt x="764" y="2112"/>
                  </a:lnTo>
                  <a:lnTo>
                    <a:pt x="753" y="2127"/>
                  </a:lnTo>
                  <a:lnTo>
                    <a:pt x="739" y="2138"/>
                  </a:lnTo>
                  <a:lnTo>
                    <a:pt x="722" y="2145"/>
                  </a:lnTo>
                  <a:lnTo>
                    <a:pt x="702" y="2147"/>
                  </a:lnTo>
                  <a:lnTo>
                    <a:pt x="683" y="2145"/>
                  </a:lnTo>
                  <a:lnTo>
                    <a:pt x="666" y="2138"/>
                  </a:lnTo>
                  <a:lnTo>
                    <a:pt x="652" y="2127"/>
                  </a:lnTo>
                  <a:lnTo>
                    <a:pt x="640" y="2112"/>
                  </a:lnTo>
                  <a:lnTo>
                    <a:pt x="633" y="2095"/>
                  </a:lnTo>
                  <a:lnTo>
                    <a:pt x="631" y="2076"/>
                  </a:lnTo>
                  <a:lnTo>
                    <a:pt x="631" y="2004"/>
                  </a:lnTo>
                  <a:lnTo>
                    <a:pt x="474" y="2131"/>
                  </a:lnTo>
                  <a:lnTo>
                    <a:pt x="457" y="2141"/>
                  </a:lnTo>
                  <a:lnTo>
                    <a:pt x="440" y="2147"/>
                  </a:lnTo>
                  <a:lnTo>
                    <a:pt x="422" y="2147"/>
                  </a:lnTo>
                  <a:lnTo>
                    <a:pt x="404" y="2143"/>
                  </a:lnTo>
                  <a:lnTo>
                    <a:pt x="388" y="2134"/>
                  </a:lnTo>
                  <a:lnTo>
                    <a:pt x="373" y="2121"/>
                  </a:lnTo>
                  <a:lnTo>
                    <a:pt x="363" y="2105"/>
                  </a:lnTo>
                  <a:lnTo>
                    <a:pt x="357" y="2087"/>
                  </a:lnTo>
                  <a:lnTo>
                    <a:pt x="357" y="2069"/>
                  </a:lnTo>
                  <a:lnTo>
                    <a:pt x="361" y="2051"/>
                  </a:lnTo>
                  <a:lnTo>
                    <a:pt x="370" y="2035"/>
                  </a:lnTo>
                  <a:lnTo>
                    <a:pt x="383" y="2021"/>
                  </a:lnTo>
                  <a:lnTo>
                    <a:pt x="631" y="1820"/>
                  </a:lnTo>
                  <a:lnTo>
                    <a:pt x="631" y="1396"/>
                  </a:lnTo>
                  <a:lnTo>
                    <a:pt x="254" y="1396"/>
                  </a:lnTo>
                  <a:lnTo>
                    <a:pt x="233" y="1393"/>
                  </a:lnTo>
                  <a:lnTo>
                    <a:pt x="212" y="1387"/>
                  </a:lnTo>
                  <a:lnTo>
                    <a:pt x="194" y="1376"/>
                  </a:lnTo>
                  <a:lnTo>
                    <a:pt x="179" y="1363"/>
                  </a:lnTo>
                  <a:lnTo>
                    <a:pt x="166" y="1346"/>
                  </a:lnTo>
                  <a:lnTo>
                    <a:pt x="156" y="1327"/>
                  </a:lnTo>
                  <a:lnTo>
                    <a:pt x="151" y="1305"/>
                  </a:lnTo>
                  <a:lnTo>
                    <a:pt x="0" y="115"/>
                  </a:lnTo>
                  <a:lnTo>
                    <a:pt x="0" y="92"/>
                  </a:lnTo>
                  <a:lnTo>
                    <a:pt x="5" y="69"/>
                  </a:lnTo>
                  <a:lnTo>
                    <a:pt x="14" y="49"/>
                  </a:lnTo>
                  <a:lnTo>
                    <a:pt x="28" y="31"/>
                  </a:lnTo>
                  <a:lnTo>
                    <a:pt x="46" y="16"/>
                  </a:lnTo>
                  <a:lnTo>
                    <a:pt x="67" y="6"/>
                  </a:lnTo>
                  <a:lnTo>
                    <a:pt x="90" y="0"/>
                  </a:lnTo>
                  <a:lnTo>
                    <a:pt x="1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09" name="Shape 12809"/>
            <p:cNvSpPr/>
            <p:nvPr/>
          </p:nvSpPr>
          <p:spPr>
            <a:xfrm>
              <a:off x="2687638" y="6165850"/>
              <a:ext cx="49213" cy="50800"/>
            </a:xfrm>
            <a:custGeom>
              <a:avLst/>
              <a:gdLst/>
              <a:ahLst/>
              <a:cxnLst/>
              <a:rect l="0" t="0" r="0" b="0"/>
              <a:pathLst>
                <a:path w="574" h="571" extrusionOk="0">
                  <a:moveTo>
                    <a:pt x="287" y="0"/>
                  </a:moveTo>
                  <a:lnTo>
                    <a:pt x="329" y="3"/>
                  </a:lnTo>
                  <a:lnTo>
                    <a:pt x="370" y="12"/>
                  </a:lnTo>
                  <a:lnTo>
                    <a:pt x="408" y="26"/>
                  </a:lnTo>
                  <a:lnTo>
                    <a:pt x="443" y="46"/>
                  </a:lnTo>
                  <a:lnTo>
                    <a:pt x="476" y="70"/>
                  </a:lnTo>
                  <a:lnTo>
                    <a:pt x="504" y="98"/>
                  </a:lnTo>
                  <a:lnTo>
                    <a:pt x="528" y="130"/>
                  </a:lnTo>
                  <a:lnTo>
                    <a:pt x="547" y="165"/>
                  </a:lnTo>
                  <a:lnTo>
                    <a:pt x="562" y="202"/>
                  </a:lnTo>
                  <a:lnTo>
                    <a:pt x="571" y="244"/>
                  </a:lnTo>
                  <a:lnTo>
                    <a:pt x="574" y="286"/>
                  </a:lnTo>
                  <a:lnTo>
                    <a:pt x="571" y="328"/>
                  </a:lnTo>
                  <a:lnTo>
                    <a:pt x="562" y="368"/>
                  </a:lnTo>
                  <a:lnTo>
                    <a:pt x="547" y="406"/>
                  </a:lnTo>
                  <a:lnTo>
                    <a:pt x="528" y="441"/>
                  </a:lnTo>
                  <a:lnTo>
                    <a:pt x="504" y="472"/>
                  </a:lnTo>
                  <a:lnTo>
                    <a:pt x="476" y="501"/>
                  </a:lnTo>
                  <a:lnTo>
                    <a:pt x="443" y="525"/>
                  </a:lnTo>
                  <a:lnTo>
                    <a:pt x="408" y="545"/>
                  </a:lnTo>
                  <a:lnTo>
                    <a:pt x="370" y="559"/>
                  </a:lnTo>
                  <a:lnTo>
                    <a:pt x="329" y="568"/>
                  </a:lnTo>
                  <a:lnTo>
                    <a:pt x="287" y="571"/>
                  </a:lnTo>
                  <a:lnTo>
                    <a:pt x="244" y="568"/>
                  </a:lnTo>
                  <a:lnTo>
                    <a:pt x="204" y="559"/>
                  </a:lnTo>
                  <a:lnTo>
                    <a:pt x="166" y="545"/>
                  </a:lnTo>
                  <a:lnTo>
                    <a:pt x="130" y="525"/>
                  </a:lnTo>
                  <a:lnTo>
                    <a:pt x="99" y="501"/>
                  </a:lnTo>
                  <a:lnTo>
                    <a:pt x="70" y="472"/>
                  </a:lnTo>
                  <a:lnTo>
                    <a:pt x="47" y="441"/>
                  </a:lnTo>
                  <a:lnTo>
                    <a:pt x="27" y="406"/>
                  </a:lnTo>
                  <a:lnTo>
                    <a:pt x="12" y="368"/>
                  </a:lnTo>
                  <a:lnTo>
                    <a:pt x="3" y="328"/>
                  </a:lnTo>
                  <a:lnTo>
                    <a:pt x="0" y="286"/>
                  </a:lnTo>
                  <a:lnTo>
                    <a:pt x="3" y="244"/>
                  </a:lnTo>
                  <a:lnTo>
                    <a:pt x="12" y="202"/>
                  </a:lnTo>
                  <a:lnTo>
                    <a:pt x="27" y="165"/>
                  </a:lnTo>
                  <a:lnTo>
                    <a:pt x="47" y="130"/>
                  </a:lnTo>
                  <a:lnTo>
                    <a:pt x="70" y="98"/>
                  </a:lnTo>
                  <a:lnTo>
                    <a:pt x="99" y="70"/>
                  </a:lnTo>
                  <a:lnTo>
                    <a:pt x="130" y="46"/>
                  </a:lnTo>
                  <a:lnTo>
                    <a:pt x="166" y="26"/>
                  </a:lnTo>
                  <a:lnTo>
                    <a:pt x="204" y="12"/>
                  </a:lnTo>
                  <a:lnTo>
                    <a:pt x="244" y="3"/>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0" name="Shape 12810"/>
            <p:cNvSpPr/>
            <p:nvPr/>
          </p:nvSpPr>
          <p:spPr>
            <a:xfrm>
              <a:off x="2841625" y="6126163"/>
              <a:ext cx="50800" cy="50800"/>
            </a:xfrm>
            <a:custGeom>
              <a:avLst/>
              <a:gdLst/>
              <a:ahLst/>
              <a:cxnLst/>
              <a:rect l="0" t="0" r="0" b="0"/>
              <a:pathLst>
                <a:path w="573" h="570" extrusionOk="0">
                  <a:moveTo>
                    <a:pt x="287" y="0"/>
                  </a:moveTo>
                  <a:lnTo>
                    <a:pt x="329" y="3"/>
                  </a:lnTo>
                  <a:lnTo>
                    <a:pt x="369" y="12"/>
                  </a:lnTo>
                  <a:lnTo>
                    <a:pt x="408" y="26"/>
                  </a:lnTo>
                  <a:lnTo>
                    <a:pt x="443" y="46"/>
                  </a:lnTo>
                  <a:lnTo>
                    <a:pt x="474" y="69"/>
                  </a:lnTo>
                  <a:lnTo>
                    <a:pt x="504" y="98"/>
                  </a:lnTo>
                  <a:lnTo>
                    <a:pt x="527" y="130"/>
                  </a:lnTo>
                  <a:lnTo>
                    <a:pt x="547" y="165"/>
                  </a:lnTo>
                  <a:lnTo>
                    <a:pt x="561" y="203"/>
                  </a:lnTo>
                  <a:lnTo>
                    <a:pt x="570" y="243"/>
                  </a:lnTo>
                  <a:lnTo>
                    <a:pt x="573" y="285"/>
                  </a:lnTo>
                  <a:lnTo>
                    <a:pt x="570" y="327"/>
                  </a:lnTo>
                  <a:lnTo>
                    <a:pt x="561" y="367"/>
                  </a:lnTo>
                  <a:lnTo>
                    <a:pt x="547" y="406"/>
                  </a:lnTo>
                  <a:lnTo>
                    <a:pt x="527" y="441"/>
                  </a:lnTo>
                  <a:lnTo>
                    <a:pt x="504" y="473"/>
                  </a:lnTo>
                  <a:lnTo>
                    <a:pt x="474" y="501"/>
                  </a:lnTo>
                  <a:lnTo>
                    <a:pt x="443" y="525"/>
                  </a:lnTo>
                  <a:lnTo>
                    <a:pt x="408" y="544"/>
                  </a:lnTo>
                  <a:lnTo>
                    <a:pt x="369" y="558"/>
                  </a:lnTo>
                  <a:lnTo>
                    <a:pt x="329" y="567"/>
                  </a:lnTo>
                  <a:lnTo>
                    <a:pt x="287" y="570"/>
                  </a:lnTo>
                  <a:lnTo>
                    <a:pt x="244" y="567"/>
                  </a:lnTo>
                  <a:lnTo>
                    <a:pt x="204" y="558"/>
                  </a:lnTo>
                  <a:lnTo>
                    <a:pt x="166" y="544"/>
                  </a:lnTo>
                  <a:lnTo>
                    <a:pt x="130" y="525"/>
                  </a:lnTo>
                  <a:lnTo>
                    <a:pt x="98" y="501"/>
                  </a:lnTo>
                  <a:lnTo>
                    <a:pt x="70" y="473"/>
                  </a:lnTo>
                  <a:lnTo>
                    <a:pt x="45" y="441"/>
                  </a:lnTo>
                  <a:lnTo>
                    <a:pt x="26" y="406"/>
                  </a:lnTo>
                  <a:lnTo>
                    <a:pt x="12" y="367"/>
                  </a:lnTo>
                  <a:lnTo>
                    <a:pt x="3" y="327"/>
                  </a:lnTo>
                  <a:lnTo>
                    <a:pt x="0" y="285"/>
                  </a:lnTo>
                  <a:lnTo>
                    <a:pt x="3" y="243"/>
                  </a:lnTo>
                  <a:lnTo>
                    <a:pt x="12" y="203"/>
                  </a:lnTo>
                  <a:lnTo>
                    <a:pt x="26" y="165"/>
                  </a:lnTo>
                  <a:lnTo>
                    <a:pt x="45" y="130"/>
                  </a:lnTo>
                  <a:lnTo>
                    <a:pt x="70" y="98"/>
                  </a:lnTo>
                  <a:lnTo>
                    <a:pt x="98" y="69"/>
                  </a:lnTo>
                  <a:lnTo>
                    <a:pt x="130" y="46"/>
                  </a:lnTo>
                  <a:lnTo>
                    <a:pt x="166" y="26"/>
                  </a:lnTo>
                  <a:lnTo>
                    <a:pt x="204" y="12"/>
                  </a:lnTo>
                  <a:lnTo>
                    <a:pt x="244" y="3"/>
                  </a:lnTo>
                  <a:lnTo>
                    <a:pt x="28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1" name="Shape 12811"/>
            <p:cNvSpPr/>
            <p:nvPr/>
          </p:nvSpPr>
          <p:spPr>
            <a:xfrm>
              <a:off x="2776538" y="6184900"/>
              <a:ext cx="152400" cy="227012"/>
            </a:xfrm>
            <a:custGeom>
              <a:avLst/>
              <a:gdLst/>
              <a:ahLst/>
              <a:cxnLst/>
              <a:rect l="0" t="0" r="0" b="0"/>
              <a:pathLst>
                <a:path w="1714" h="2585" extrusionOk="0">
                  <a:moveTo>
                    <a:pt x="1382" y="561"/>
                  </a:moveTo>
                  <a:lnTo>
                    <a:pt x="1382" y="774"/>
                  </a:lnTo>
                  <a:lnTo>
                    <a:pt x="1436" y="632"/>
                  </a:lnTo>
                  <a:lnTo>
                    <a:pt x="1382" y="561"/>
                  </a:lnTo>
                  <a:close/>
                  <a:moveTo>
                    <a:pt x="842" y="0"/>
                  </a:moveTo>
                  <a:lnTo>
                    <a:pt x="1188" y="0"/>
                  </a:lnTo>
                  <a:lnTo>
                    <a:pt x="1220" y="2"/>
                  </a:lnTo>
                  <a:lnTo>
                    <a:pt x="1251" y="11"/>
                  </a:lnTo>
                  <a:lnTo>
                    <a:pt x="1280" y="25"/>
                  </a:lnTo>
                  <a:lnTo>
                    <a:pt x="1305" y="43"/>
                  </a:lnTo>
                  <a:lnTo>
                    <a:pt x="1328" y="65"/>
                  </a:lnTo>
                  <a:lnTo>
                    <a:pt x="1348" y="90"/>
                  </a:lnTo>
                  <a:lnTo>
                    <a:pt x="1688" y="532"/>
                  </a:lnTo>
                  <a:lnTo>
                    <a:pt x="1702" y="554"/>
                  </a:lnTo>
                  <a:lnTo>
                    <a:pt x="1711" y="580"/>
                  </a:lnTo>
                  <a:lnTo>
                    <a:pt x="1714" y="606"/>
                  </a:lnTo>
                  <a:lnTo>
                    <a:pt x="1713" y="632"/>
                  </a:lnTo>
                  <a:lnTo>
                    <a:pt x="1706" y="657"/>
                  </a:lnTo>
                  <a:lnTo>
                    <a:pt x="1503" y="1182"/>
                  </a:lnTo>
                  <a:lnTo>
                    <a:pt x="1493" y="1203"/>
                  </a:lnTo>
                  <a:lnTo>
                    <a:pt x="1480" y="1221"/>
                  </a:lnTo>
                  <a:lnTo>
                    <a:pt x="1464" y="1236"/>
                  </a:lnTo>
                  <a:lnTo>
                    <a:pt x="1446" y="1248"/>
                  </a:lnTo>
                  <a:lnTo>
                    <a:pt x="1425" y="1257"/>
                  </a:lnTo>
                  <a:lnTo>
                    <a:pt x="1404" y="1263"/>
                  </a:lnTo>
                  <a:lnTo>
                    <a:pt x="1383" y="1265"/>
                  </a:lnTo>
                  <a:lnTo>
                    <a:pt x="1383" y="2424"/>
                  </a:lnTo>
                  <a:lnTo>
                    <a:pt x="1380" y="2453"/>
                  </a:lnTo>
                  <a:lnTo>
                    <a:pt x="1373" y="2481"/>
                  </a:lnTo>
                  <a:lnTo>
                    <a:pt x="1361" y="2506"/>
                  </a:lnTo>
                  <a:lnTo>
                    <a:pt x="1345" y="2528"/>
                  </a:lnTo>
                  <a:lnTo>
                    <a:pt x="1325" y="2548"/>
                  </a:lnTo>
                  <a:lnTo>
                    <a:pt x="1302" y="2564"/>
                  </a:lnTo>
                  <a:lnTo>
                    <a:pt x="1277" y="2575"/>
                  </a:lnTo>
                  <a:lnTo>
                    <a:pt x="1250" y="2583"/>
                  </a:lnTo>
                  <a:lnTo>
                    <a:pt x="1221" y="2585"/>
                  </a:lnTo>
                  <a:lnTo>
                    <a:pt x="1192" y="2583"/>
                  </a:lnTo>
                  <a:lnTo>
                    <a:pt x="1165" y="2575"/>
                  </a:lnTo>
                  <a:lnTo>
                    <a:pt x="1140" y="2564"/>
                  </a:lnTo>
                  <a:lnTo>
                    <a:pt x="1117" y="2548"/>
                  </a:lnTo>
                  <a:lnTo>
                    <a:pt x="1097" y="2528"/>
                  </a:lnTo>
                  <a:lnTo>
                    <a:pt x="1081" y="2506"/>
                  </a:lnTo>
                  <a:lnTo>
                    <a:pt x="1069" y="2481"/>
                  </a:lnTo>
                  <a:lnTo>
                    <a:pt x="1062" y="2453"/>
                  </a:lnTo>
                  <a:lnTo>
                    <a:pt x="1059" y="2424"/>
                  </a:lnTo>
                  <a:lnTo>
                    <a:pt x="1059" y="1310"/>
                  </a:lnTo>
                  <a:lnTo>
                    <a:pt x="1057" y="1295"/>
                  </a:lnTo>
                  <a:lnTo>
                    <a:pt x="1051" y="1283"/>
                  </a:lnTo>
                  <a:lnTo>
                    <a:pt x="1041" y="1273"/>
                  </a:lnTo>
                  <a:lnTo>
                    <a:pt x="1028" y="1267"/>
                  </a:lnTo>
                  <a:lnTo>
                    <a:pt x="1014" y="1264"/>
                  </a:lnTo>
                  <a:lnTo>
                    <a:pt x="998" y="1267"/>
                  </a:lnTo>
                  <a:lnTo>
                    <a:pt x="986" y="1273"/>
                  </a:lnTo>
                  <a:lnTo>
                    <a:pt x="976" y="1283"/>
                  </a:lnTo>
                  <a:lnTo>
                    <a:pt x="970" y="1295"/>
                  </a:lnTo>
                  <a:lnTo>
                    <a:pt x="967" y="1310"/>
                  </a:lnTo>
                  <a:lnTo>
                    <a:pt x="967" y="2424"/>
                  </a:lnTo>
                  <a:lnTo>
                    <a:pt x="965" y="2453"/>
                  </a:lnTo>
                  <a:lnTo>
                    <a:pt x="957" y="2481"/>
                  </a:lnTo>
                  <a:lnTo>
                    <a:pt x="945" y="2506"/>
                  </a:lnTo>
                  <a:lnTo>
                    <a:pt x="930" y="2528"/>
                  </a:lnTo>
                  <a:lnTo>
                    <a:pt x="910" y="2548"/>
                  </a:lnTo>
                  <a:lnTo>
                    <a:pt x="887" y="2564"/>
                  </a:lnTo>
                  <a:lnTo>
                    <a:pt x="862" y="2575"/>
                  </a:lnTo>
                  <a:lnTo>
                    <a:pt x="835" y="2583"/>
                  </a:lnTo>
                  <a:lnTo>
                    <a:pt x="806" y="2585"/>
                  </a:lnTo>
                  <a:lnTo>
                    <a:pt x="776" y="2583"/>
                  </a:lnTo>
                  <a:lnTo>
                    <a:pt x="749" y="2575"/>
                  </a:lnTo>
                  <a:lnTo>
                    <a:pt x="724" y="2564"/>
                  </a:lnTo>
                  <a:lnTo>
                    <a:pt x="702" y="2548"/>
                  </a:lnTo>
                  <a:lnTo>
                    <a:pt x="683" y="2528"/>
                  </a:lnTo>
                  <a:lnTo>
                    <a:pt x="666" y="2506"/>
                  </a:lnTo>
                  <a:lnTo>
                    <a:pt x="654" y="2481"/>
                  </a:lnTo>
                  <a:lnTo>
                    <a:pt x="647" y="2453"/>
                  </a:lnTo>
                  <a:lnTo>
                    <a:pt x="644" y="2424"/>
                  </a:lnTo>
                  <a:lnTo>
                    <a:pt x="644" y="2294"/>
                  </a:lnTo>
                  <a:lnTo>
                    <a:pt x="644" y="2170"/>
                  </a:lnTo>
                  <a:lnTo>
                    <a:pt x="644" y="2054"/>
                  </a:lnTo>
                  <a:lnTo>
                    <a:pt x="644" y="1946"/>
                  </a:lnTo>
                  <a:lnTo>
                    <a:pt x="644" y="1843"/>
                  </a:lnTo>
                  <a:lnTo>
                    <a:pt x="644" y="1748"/>
                  </a:lnTo>
                  <a:lnTo>
                    <a:pt x="645" y="1660"/>
                  </a:lnTo>
                  <a:lnTo>
                    <a:pt x="645" y="1577"/>
                  </a:lnTo>
                  <a:lnTo>
                    <a:pt x="645" y="1501"/>
                  </a:lnTo>
                  <a:lnTo>
                    <a:pt x="645" y="1431"/>
                  </a:lnTo>
                  <a:lnTo>
                    <a:pt x="645" y="1365"/>
                  </a:lnTo>
                  <a:lnTo>
                    <a:pt x="645" y="1306"/>
                  </a:lnTo>
                  <a:lnTo>
                    <a:pt x="645" y="1251"/>
                  </a:lnTo>
                  <a:lnTo>
                    <a:pt x="646" y="1202"/>
                  </a:lnTo>
                  <a:lnTo>
                    <a:pt x="646" y="1157"/>
                  </a:lnTo>
                  <a:lnTo>
                    <a:pt x="646" y="1117"/>
                  </a:lnTo>
                  <a:lnTo>
                    <a:pt x="646" y="1080"/>
                  </a:lnTo>
                  <a:lnTo>
                    <a:pt x="646" y="1047"/>
                  </a:lnTo>
                  <a:lnTo>
                    <a:pt x="646" y="1019"/>
                  </a:lnTo>
                  <a:lnTo>
                    <a:pt x="647" y="994"/>
                  </a:lnTo>
                  <a:lnTo>
                    <a:pt x="647" y="972"/>
                  </a:lnTo>
                  <a:lnTo>
                    <a:pt x="647" y="954"/>
                  </a:lnTo>
                  <a:lnTo>
                    <a:pt x="647" y="938"/>
                  </a:lnTo>
                  <a:lnTo>
                    <a:pt x="647" y="925"/>
                  </a:lnTo>
                  <a:lnTo>
                    <a:pt x="647" y="914"/>
                  </a:lnTo>
                  <a:lnTo>
                    <a:pt x="648" y="905"/>
                  </a:lnTo>
                  <a:lnTo>
                    <a:pt x="648" y="898"/>
                  </a:lnTo>
                  <a:lnTo>
                    <a:pt x="648" y="893"/>
                  </a:lnTo>
                  <a:lnTo>
                    <a:pt x="648" y="889"/>
                  </a:lnTo>
                  <a:lnTo>
                    <a:pt x="648" y="887"/>
                  </a:lnTo>
                  <a:lnTo>
                    <a:pt x="648" y="885"/>
                  </a:lnTo>
                  <a:lnTo>
                    <a:pt x="648" y="885"/>
                  </a:lnTo>
                  <a:lnTo>
                    <a:pt x="648" y="884"/>
                  </a:lnTo>
                  <a:lnTo>
                    <a:pt x="681" y="881"/>
                  </a:lnTo>
                  <a:lnTo>
                    <a:pt x="711" y="873"/>
                  </a:lnTo>
                  <a:lnTo>
                    <a:pt x="741" y="862"/>
                  </a:lnTo>
                  <a:lnTo>
                    <a:pt x="768" y="847"/>
                  </a:lnTo>
                  <a:lnTo>
                    <a:pt x="795" y="828"/>
                  </a:lnTo>
                  <a:lnTo>
                    <a:pt x="818" y="807"/>
                  </a:lnTo>
                  <a:lnTo>
                    <a:pt x="839" y="782"/>
                  </a:lnTo>
                  <a:lnTo>
                    <a:pt x="840" y="781"/>
                  </a:lnTo>
                  <a:lnTo>
                    <a:pt x="841" y="779"/>
                  </a:lnTo>
                  <a:lnTo>
                    <a:pt x="842" y="778"/>
                  </a:lnTo>
                  <a:lnTo>
                    <a:pt x="843" y="776"/>
                  </a:lnTo>
                  <a:lnTo>
                    <a:pt x="844" y="774"/>
                  </a:lnTo>
                  <a:lnTo>
                    <a:pt x="846" y="771"/>
                  </a:lnTo>
                  <a:lnTo>
                    <a:pt x="848" y="767"/>
                  </a:lnTo>
                  <a:lnTo>
                    <a:pt x="850" y="763"/>
                  </a:lnTo>
                  <a:lnTo>
                    <a:pt x="853" y="757"/>
                  </a:lnTo>
                  <a:lnTo>
                    <a:pt x="856" y="749"/>
                  </a:lnTo>
                  <a:lnTo>
                    <a:pt x="860" y="739"/>
                  </a:lnTo>
                  <a:lnTo>
                    <a:pt x="865" y="728"/>
                  </a:lnTo>
                  <a:lnTo>
                    <a:pt x="871" y="714"/>
                  </a:lnTo>
                  <a:lnTo>
                    <a:pt x="878" y="697"/>
                  </a:lnTo>
                  <a:lnTo>
                    <a:pt x="887" y="678"/>
                  </a:lnTo>
                  <a:lnTo>
                    <a:pt x="897" y="656"/>
                  </a:lnTo>
                  <a:lnTo>
                    <a:pt x="908" y="630"/>
                  </a:lnTo>
                  <a:lnTo>
                    <a:pt x="920" y="601"/>
                  </a:lnTo>
                  <a:lnTo>
                    <a:pt x="934" y="568"/>
                  </a:lnTo>
                  <a:lnTo>
                    <a:pt x="949" y="531"/>
                  </a:lnTo>
                  <a:lnTo>
                    <a:pt x="966" y="490"/>
                  </a:lnTo>
                  <a:lnTo>
                    <a:pt x="986" y="445"/>
                  </a:lnTo>
                  <a:lnTo>
                    <a:pt x="1008" y="395"/>
                  </a:lnTo>
                  <a:lnTo>
                    <a:pt x="1031" y="341"/>
                  </a:lnTo>
                  <a:lnTo>
                    <a:pt x="1056" y="280"/>
                  </a:lnTo>
                  <a:lnTo>
                    <a:pt x="740" y="711"/>
                  </a:lnTo>
                  <a:lnTo>
                    <a:pt x="723" y="729"/>
                  </a:lnTo>
                  <a:lnTo>
                    <a:pt x="703" y="744"/>
                  </a:lnTo>
                  <a:lnTo>
                    <a:pt x="681" y="755"/>
                  </a:lnTo>
                  <a:lnTo>
                    <a:pt x="656" y="761"/>
                  </a:lnTo>
                  <a:lnTo>
                    <a:pt x="631" y="762"/>
                  </a:lnTo>
                  <a:lnTo>
                    <a:pt x="631" y="762"/>
                  </a:lnTo>
                  <a:lnTo>
                    <a:pt x="123" y="740"/>
                  </a:lnTo>
                  <a:lnTo>
                    <a:pt x="95" y="736"/>
                  </a:lnTo>
                  <a:lnTo>
                    <a:pt x="70" y="726"/>
                  </a:lnTo>
                  <a:lnTo>
                    <a:pt x="48" y="712"/>
                  </a:lnTo>
                  <a:lnTo>
                    <a:pt x="30" y="694"/>
                  </a:lnTo>
                  <a:lnTo>
                    <a:pt x="16" y="673"/>
                  </a:lnTo>
                  <a:lnTo>
                    <a:pt x="6" y="649"/>
                  </a:lnTo>
                  <a:lnTo>
                    <a:pt x="0" y="623"/>
                  </a:lnTo>
                  <a:lnTo>
                    <a:pt x="2" y="595"/>
                  </a:lnTo>
                  <a:lnTo>
                    <a:pt x="9" y="569"/>
                  </a:lnTo>
                  <a:lnTo>
                    <a:pt x="21" y="545"/>
                  </a:lnTo>
                  <a:lnTo>
                    <a:pt x="37" y="524"/>
                  </a:lnTo>
                  <a:lnTo>
                    <a:pt x="56" y="508"/>
                  </a:lnTo>
                  <a:lnTo>
                    <a:pt x="80" y="495"/>
                  </a:lnTo>
                  <a:lnTo>
                    <a:pt x="106" y="488"/>
                  </a:lnTo>
                  <a:lnTo>
                    <a:pt x="134" y="486"/>
                  </a:lnTo>
                  <a:lnTo>
                    <a:pt x="575" y="506"/>
                  </a:lnTo>
                  <a:lnTo>
                    <a:pt x="860" y="117"/>
                  </a:lnTo>
                  <a:lnTo>
                    <a:pt x="648" y="289"/>
                  </a:lnTo>
                  <a:lnTo>
                    <a:pt x="648" y="206"/>
                  </a:lnTo>
                  <a:lnTo>
                    <a:pt x="650" y="173"/>
                  </a:lnTo>
                  <a:lnTo>
                    <a:pt x="658" y="141"/>
                  </a:lnTo>
                  <a:lnTo>
                    <a:pt x="670" y="112"/>
                  </a:lnTo>
                  <a:lnTo>
                    <a:pt x="686" y="85"/>
                  </a:lnTo>
                  <a:lnTo>
                    <a:pt x="705" y="61"/>
                  </a:lnTo>
                  <a:lnTo>
                    <a:pt x="728" y="40"/>
                  </a:lnTo>
                  <a:lnTo>
                    <a:pt x="753" y="24"/>
                  </a:lnTo>
                  <a:lnTo>
                    <a:pt x="781" y="10"/>
                  </a:lnTo>
                  <a:lnTo>
                    <a:pt x="811" y="2"/>
                  </a:lnTo>
                  <a:lnTo>
                    <a:pt x="84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12" name="Shape 12812"/>
          <p:cNvGrpSpPr/>
          <p:nvPr/>
        </p:nvGrpSpPr>
        <p:grpSpPr>
          <a:xfrm>
            <a:off x="2581275" y="1135261"/>
            <a:ext cx="209550" cy="217885"/>
            <a:chOff x="3402013" y="6124575"/>
            <a:chExt cx="279400" cy="290513"/>
          </a:xfrm>
        </p:grpSpPr>
        <p:sp>
          <p:nvSpPr>
            <p:cNvPr id="12813" name="Shape 12813"/>
            <p:cNvSpPr/>
            <p:nvPr/>
          </p:nvSpPr>
          <p:spPr>
            <a:xfrm>
              <a:off x="3595688" y="6124575"/>
              <a:ext cx="47625" cy="49213"/>
            </a:xfrm>
            <a:custGeom>
              <a:avLst/>
              <a:gdLst/>
              <a:ahLst/>
              <a:cxnLst/>
              <a:rect l="0" t="0" r="0" b="0"/>
              <a:pathLst>
                <a:path w="541" h="543" extrusionOk="0">
                  <a:moveTo>
                    <a:pt x="271" y="0"/>
                  </a:moveTo>
                  <a:lnTo>
                    <a:pt x="311" y="3"/>
                  </a:lnTo>
                  <a:lnTo>
                    <a:pt x="349" y="12"/>
                  </a:lnTo>
                  <a:lnTo>
                    <a:pt x="385" y="26"/>
                  </a:lnTo>
                  <a:lnTo>
                    <a:pt x="418" y="44"/>
                  </a:lnTo>
                  <a:lnTo>
                    <a:pt x="448" y="67"/>
                  </a:lnTo>
                  <a:lnTo>
                    <a:pt x="475" y="93"/>
                  </a:lnTo>
                  <a:lnTo>
                    <a:pt x="497" y="124"/>
                  </a:lnTo>
                  <a:lnTo>
                    <a:pt x="516" y="158"/>
                  </a:lnTo>
                  <a:lnTo>
                    <a:pt x="529" y="194"/>
                  </a:lnTo>
                  <a:lnTo>
                    <a:pt x="538" y="232"/>
                  </a:lnTo>
                  <a:lnTo>
                    <a:pt x="541" y="272"/>
                  </a:lnTo>
                  <a:lnTo>
                    <a:pt x="538" y="312"/>
                  </a:lnTo>
                  <a:lnTo>
                    <a:pt x="529" y="350"/>
                  </a:lnTo>
                  <a:lnTo>
                    <a:pt x="516" y="386"/>
                  </a:lnTo>
                  <a:lnTo>
                    <a:pt x="497" y="420"/>
                  </a:lnTo>
                  <a:lnTo>
                    <a:pt x="475" y="450"/>
                  </a:lnTo>
                  <a:lnTo>
                    <a:pt x="448" y="477"/>
                  </a:lnTo>
                  <a:lnTo>
                    <a:pt x="418" y="499"/>
                  </a:lnTo>
                  <a:lnTo>
                    <a:pt x="385" y="518"/>
                  </a:lnTo>
                  <a:lnTo>
                    <a:pt x="349" y="531"/>
                  </a:lnTo>
                  <a:lnTo>
                    <a:pt x="311" y="540"/>
                  </a:lnTo>
                  <a:lnTo>
                    <a:pt x="271" y="543"/>
                  </a:lnTo>
                  <a:lnTo>
                    <a:pt x="231" y="540"/>
                  </a:lnTo>
                  <a:lnTo>
                    <a:pt x="193" y="531"/>
                  </a:lnTo>
                  <a:lnTo>
                    <a:pt x="156" y="518"/>
                  </a:lnTo>
                  <a:lnTo>
                    <a:pt x="123" y="499"/>
                  </a:lnTo>
                  <a:lnTo>
                    <a:pt x="92"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2" y="67"/>
                  </a:lnTo>
                  <a:lnTo>
                    <a:pt x="123" y="44"/>
                  </a:lnTo>
                  <a:lnTo>
                    <a:pt x="156" y="26"/>
                  </a:lnTo>
                  <a:lnTo>
                    <a:pt x="193" y="12"/>
                  </a:lnTo>
                  <a:lnTo>
                    <a:pt x="231" y="3"/>
                  </a:lnTo>
                  <a:lnTo>
                    <a:pt x="27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4" name="Shape 12814"/>
            <p:cNvSpPr/>
            <p:nvPr/>
          </p:nvSpPr>
          <p:spPr>
            <a:xfrm>
              <a:off x="3560763" y="6180138"/>
              <a:ext cx="120650" cy="234950"/>
            </a:xfrm>
            <a:custGeom>
              <a:avLst/>
              <a:gdLst/>
              <a:ahLst/>
              <a:cxnLst/>
              <a:rect l="0" t="0" r="0" b="0"/>
              <a:pathLst>
                <a:path w="1352" h="2666" extrusionOk="0">
                  <a:moveTo>
                    <a:pt x="314" y="0"/>
                  </a:moveTo>
                  <a:lnTo>
                    <a:pt x="453" y="0"/>
                  </a:lnTo>
                  <a:lnTo>
                    <a:pt x="457" y="10"/>
                  </a:lnTo>
                  <a:lnTo>
                    <a:pt x="463" y="25"/>
                  </a:lnTo>
                  <a:lnTo>
                    <a:pt x="470" y="44"/>
                  </a:lnTo>
                  <a:lnTo>
                    <a:pt x="478" y="68"/>
                  </a:lnTo>
                  <a:lnTo>
                    <a:pt x="487" y="94"/>
                  </a:lnTo>
                  <a:lnTo>
                    <a:pt x="497" y="122"/>
                  </a:lnTo>
                  <a:lnTo>
                    <a:pt x="508" y="151"/>
                  </a:lnTo>
                  <a:lnTo>
                    <a:pt x="519" y="182"/>
                  </a:lnTo>
                  <a:lnTo>
                    <a:pt x="530" y="213"/>
                  </a:lnTo>
                  <a:lnTo>
                    <a:pt x="541" y="245"/>
                  </a:lnTo>
                  <a:lnTo>
                    <a:pt x="552" y="275"/>
                  </a:lnTo>
                  <a:lnTo>
                    <a:pt x="563" y="305"/>
                  </a:lnTo>
                  <a:lnTo>
                    <a:pt x="574" y="334"/>
                  </a:lnTo>
                  <a:lnTo>
                    <a:pt x="583" y="359"/>
                  </a:lnTo>
                  <a:lnTo>
                    <a:pt x="591" y="381"/>
                  </a:lnTo>
                  <a:lnTo>
                    <a:pt x="598" y="400"/>
                  </a:lnTo>
                  <a:lnTo>
                    <a:pt x="603" y="414"/>
                  </a:lnTo>
                  <a:lnTo>
                    <a:pt x="607" y="424"/>
                  </a:lnTo>
                  <a:lnTo>
                    <a:pt x="574" y="243"/>
                  </a:lnTo>
                  <a:lnTo>
                    <a:pt x="573" y="231"/>
                  </a:lnTo>
                  <a:lnTo>
                    <a:pt x="575" y="219"/>
                  </a:lnTo>
                  <a:lnTo>
                    <a:pt x="579" y="207"/>
                  </a:lnTo>
                  <a:lnTo>
                    <a:pt x="632" y="111"/>
                  </a:lnTo>
                  <a:lnTo>
                    <a:pt x="585" y="28"/>
                  </a:lnTo>
                  <a:lnTo>
                    <a:pt x="583" y="19"/>
                  </a:lnTo>
                  <a:lnTo>
                    <a:pt x="586" y="9"/>
                  </a:lnTo>
                  <a:lnTo>
                    <a:pt x="593" y="2"/>
                  </a:lnTo>
                  <a:lnTo>
                    <a:pt x="602" y="0"/>
                  </a:lnTo>
                  <a:lnTo>
                    <a:pt x="730" y="0"/>
                  </a:lnTo>
                  <a:lnTo>
                    <a:pt x="739" y="2"/>
                  </a:lnTo>
                  <a:lnTo>
                    <a:pt x="746" y="9"/>
                  </a:lnTo>
                  <a:lnTo>
                    <a:pt x="749" y="19"/>
                  </a:lnTo>
                  <a:lnTo>
                    <a:pt x="746" y="28"/>
                  </a:lnTo>
                  <a:lnTo>
                    <a:pt x="700" y="111"/>
                  </a:lnTo>
                  <a:lnTo>
                    <a:pt x="752" y="207"/>
                  </a:lnTo>
                  <a:lnTo>
                    <a:pt x="757" y="218"/>
                  </a:lnTo>
                  <a:lnTo>
                    <a:pt x="759" y="231"/>
                  </a:lnTo>
                  <a:lnTo>
                    <a:pt x="757" y="244"/>
                  </a:lnTo>
                  <a:lnTo>
                    <a:pt x="719" y="424"/>
                  </a:lnTo>
                  <a:lnTo>
                    <a:pt x="723" y="414"/>
                  </a:lnTo>
                  <a:lnTo>
                    <a:pt x="729" y="398"/>
                  </a:lnTo>
                  <a:lnTo>
                    <a:pt x="736" y="379"/>
                  </a:lnTo>
                  <a:lnTo>
                    <a:pt x="745" y="357"/>
                  </a:lnTo>
                  <a:lnTo>
                    <a:pt x="754" y="331"/>
                  </a:lnTo>
                  <a:lnTo>
                    <a:pt x="765" y="302"/>
                  </a:lnTo>
                  <a:lnTo>
                    <a:pt x="776" y="273"/>
                  </a:lnTo>
                  <a:lnTo>
                    <a:pt x="787" y="242"/>
                  </a:lnTo>
                  <a:lnTo>
                    <a:pt x="799" y="211"/>
                  </a:lnTo>
                  <a:lnTo>
                    <a:pt x="810" y="180"/>
                  </a:lnTo>
                  <a:lnTo>
                    <a:pt x="822" y="149"/>
                  </a:lnTo>
                  <a:lnTo>
                    <a:pt x="833" y="120"/>
                  </a:lnTo>
                  <a:lnTo>
                    <a:pt x="843" y="92"/>
                  </a:lnTo>
                  <a:lnTo>
                    <a:pt x="853" y="67"/>
                  </a:lnTo>
                  <a:lnTo>
                    <a:pt x="861" y="43"/>
                  </a:lnTo>
                  <a:lnTo>
                    <a:pt x="868" y="25"/>
                  </a:lnTo>
                  <a:lnTo>
                    <a:pt x="874" y="10"/>
                  </a:lnTo>
                  <a:lnTo>
                    <a:pt x="877" y="0"/>
                  </a:lnTo>
                  <a:lnTo>
                    <a:pt x="1015" y="0"/>
                  </a:lnTo>
                  <a:lnTo>
                    <a:pt x="1056" y="3"/>
                  </a:lnTo>
                  <a:lnTo>
                    <a:pt x="1096" y="11"/>
                  </a:lnTo>
                  <a:lnTo>
                    <a:pt x="1134" y="24"/>
                  </a:lnTo>
                  <a:lnTo>
                    <a:pt x="1170" y="42"/>
                  </a:lnTo>
                  <a:lnTo>
                    <a:pt x="1202" y="65"/>
                  </a:lnTo>
                  <a:lnTo>
                    <a:pt x="1232" y="91"/>
                  </a:lnTo>
                  <a:lnTo>
                    <a:pt x="1258" y="120"/>
                  </a:lnTo>
                  <a:lnTo>
                    <a:pt x="1280" y="153"/>
                  </a:lnTo>
                  <a:lnTo>
                    <a:pt x="1298" y="189"/>
                  </a:lnTo>
                  <a:lnTo>
                    <a:pt x="1312" y="226"/>
                  </a:lnTo>
                  <a:lnTo>
                    <a:pt x="1320" y="266"/>
                  </a:lnTo>
                  <a:lnTo>
                    <a:pt x="1323" y="308"/>
                  </a:lnTo>
                  <a:lnTo>
                    <a:pt x="1328" y="1270"/>
                  </a:lnTo>
                  <a:lnTo>
                    <a:pt x="1326" y="1294"/>
                  </a:lnTo>
                  <a:lnTo>
                    <a:pt x="1319" y="1317"/>
                  </a:lnTo>
                  <a:lnTo>
                    <a:pt x="1308" y="1339"/>
                  </a:lnTo>
                  <a:lnTo>
                    <a:pt x="1294" y="1358"/>
                  </a:lnTo>
                  <a:lnTo>
                    <a:pt x="1276" y="1374"/>
                  </a:lnTo>
                  <a:lnTo>
                    <a:pt x="1276" y="1493"/>
                  </a:lnTo>
                  <a:lnTo>
                    <a:pt x="1299" y="1493"/>
                  </a:lnTo>
                  <a:lnTo>
                    <a:pt x="1316" y="1496"/>
                  </a:lnTo>
                  <a:lnTo>
                    <a:pt x="1330" y="1503"/>
                  </a:lnTo>
                  <a:lnTo>
                    <a:pt x="1342" y="1515"/>
                  </a:lnTo>
                  <a:lnTo>
                    <a:pt x="1350" y="1530"/>
                  </a:lnTo>
                  <a:lnTo>
                    <a:pt x="1352" y="1547"/>
                  </a:lnTo>
                  <a:lnTo>
                    <a:pt x="1352" y="2067"/>
                  </a:lnTo>
                  <a:lnTo>
                    <a:pt x="1350" y="2084"/>
                  </a:lnTo>
                  <a:lnTo>
                    <a:pt x="1342" y="2099"/>
                  </a:lnTo>
                  <a:lnTo>
                    <a:pt x="1330" y="2111"/>
                  </a:lnTo>
                  <a:lnTo>
                    <a:pt x="1316" y="2118"/>
                  </a:lnTo>
                  <a:lnTo>
                    <a:pt x="1299" y="2121"/>
                  </a:lnTo>
                  <a:lnTo>
                    <a:pt x="1102" y="2121"/>
                  </a:lnTo>
                  <a:lnTo>
                    <a:pt x="1085" y="2118"/>
                  </a:lnTo>
                  <a:lnTo>
                    <a:pt x="1070" y="2111"/>
                  </a:lnTo>
                  <a:lnTo>
                    <a:pt x="1059" y="2099"/>
                  </a:lnTo>
                  <a:lnTo>
                    <a:pt x="1051" y="2084"/>
                  </a:lnTo>
                  <a:lnTo>
                    <a:pt x="1048" y="2067"/>
                  </a:lnTo>
                  <a:lnTo>
                    <a:pt x="1048" y="1547"/>
                  </a:lnTo>
                  <a:lnTo>
                    <a:pt x="1051" y="1530"/>
                  </a:lnTo>
                  <a:lnTo>
                    <a:pt x="1059" y="1515"/>
                  </a:lnTo>
                  <a:lnTo>
                    <a:pt x="1070" y="1503"/>
                  </a:lnTo>
                  <a:lnTo>
                    <a:pt x="1085" y="1496"/>
                  </a:lnTo>
                  <a:lnTo>
                    <a:pt x="1102" y="1493"/>
                  </a:lnTo>
                  <a:lnTo>
                    <a:pt x="1124" y="1493"/>
                  </a:lnTo>
                  <a:lnTo>
                    <a:pt x="1124" y="1378"/>
                  </a:lnTo>
                  <a:lnTo>
                    <a:pt x="1105" y="1362"/>
                  </a:lnTo>
                  <a:lnTo>
                    <a:pt x="1090" y="1343"/>
                  </a:lnTo>
                  <a:lnTo>
                    <a:pt x="1078" y="1321"/>
                  </a:lnTo>
                  <a:lnTo>
                    <a:pt x="1070" y="1297"/>
                  </a:lnTo>
                  <a:lnTo>
                    <a:pt x="1067" y="1271"/>
                  </a:lnTo>
                  <a:lnTo>
                    <a:pt x="1062" y="309"/>
                  </a:lnTo>
                  <a:lnTo>
                    <a:pt x="1060" y="299"/>
                  </a:lnTo>
                  <a:lnTo>
                    <a:pt x="1054" y="290"/>
                  </a:lnTo>
                  <a:lnTo>
                    <a:pt x="1045" y="284"/>
                  </a:lnTo>
                  <a:lnTo>
                    <a:pt x="1035" y="282"/>
                  </a:lnTo>
                  <a:lnTo>
                    <a:pt x="1024" y="285"/>
                  </a:lnTo>
                  <a:lnTo>
                    <a:pt x="1016" y="291"/>
                  </a:lnTo>
                  <a:lnTo>
                    <a:pt x="1010" y="299"/>
                  </a:lnTo>
                  <a:lnTo>
                    <a:pt x="1008" y="310"/>
                  </a:lnTo>
                  <a:lnTo>
                    <a:pt x="1008" y="407"/>
                  </a:lnTo>
                  <a:lnTo>
                    <a:pt x="1008" y="495"/>
                  </a:lnTo>
                  <a:lnTo>
                    <a:pt x="1008" y="577"/>
                  </a:lnTo>
                  <a:lnTo>
                    <a:pt x="1008" y="653"/>
                  </a:lnTo>
                  <a:lnTo>
                    <a:pt x="1008" y="721"/>
                  </a:lnTo>
                  <a:lnTo>
                    <a:pt x="1008" y="783"/>
                  </a:lnTo>
                  <a:lnTo>
                    <a:pt x="1008" y="840"/>
                  </a:lnTo>
                  <a:lnTo>
                    <a:pt x="1008" y="892"/>
                  </a:lnTo>
                  <a:lnTo>
                    <a:pt x="1008" y="939"/>
                  </a:lnTo>
                  <a:lnTo>
                    <a:pt x="1009" y="980"/>
                  </a:lnTo>
                  <a:lnTo>
                    <a:pt x="1009" y="1017"/>
                  </a:lnTo>
                  <a:lnTo>
                    <a:pt x="1009" y="1050"/>
                  </a:lnTo>
                  <a:lnTo>
                    <a:pt x="1009" y="1080"/>
                  </a:lnTo>
                  <a:lnTo>
                    <a:pt x="1009" y="1106"/>
                  </a:lnTo>
                  <a:lnTo>
                    <a:pt x="1009" y="1129"/>
                  </a:lnTo>
                  <a:lnTo>
                    <a:pt x="1009" y="1149"/>
                  </a:lnTo>
                  <a:lnTo>
                    <a:pt x="1009" y="1168"/>
                  </a:lnTo>
                  <a:lnTo>
                    <a:pt x="1010" y="1183"/>
                  </a:lnTo>
                  <a:lnTo>
                    <a:pt x="1010" y="1197"/>
                  </a:lnTo>
                  <a:lnTo>
                    <a:pt x="1010" y="1210"/>
                  </a:lnTo>
                  <a:lnTo>
                    <a:pt x="1010" y="1222"/>
                  </a:lnTo>
                  <a:lnTo>
                    <a:pt x="1010" y="1232"/>
                  </a:lnTo>
                  <a:lnTo>
                    <a:pt x="1010" y="1243"/>
                  </a:lnTo>
                  <a:lnTo>
                    <a:pt x="1010" y="1253"/>
                  </a:lnTo>
                  <a:lnTo>
                    <a:pt x="1010" y="1263"/>
                  </a:lnTo>
                  <a:lnTo>
                    <a:pt x="1010" y="1275"/>
                  </a:lnTo>
                  <a:lnTo>
                    <a:pt x="1010" y="1287"/>
                  </a:lnTo>
                  <a:lnTo>
                    <a:pt x="1011" y="1300"/>
                  </a:lnTo>
                  <a:lnTo>
                    <a:pt x="1011" y="1315"/>
                  </a:lnTo>
                  <a:lnTo>
                    <a:pt x="1011" y="1331"/>
                  </a:lnTo>
                  <a:lnTo>
                    <a:pt x="1011" y="1350"/>
                  </a:lnTo>
                  <a:lnTo>
                    <a:pt x="1011" y="1372"/>
                  </a:lnTo>
                  <a:lnTo>
                    <a:pt x="985" y="1388"/>
                  </a:lnTo>
                  <a:lnTo>
                    <a:pt x="963" y="1408"/>
                  </a:lnTo>
                  <a:lnTo>
                    <a:pt x="943" y="1430"/>
                  </a:lnTo>
                  <a:lnTo>
                    <a:pt x="927" y="1457"/>
                  </a:lnTo>
                  <a:lnTo>
                    <a:pt x="916" y="1485"/>
                  </a:lnTo>
                  <a:lnTo>
                    <a:pt x="908" y="1515"/>
                  </a:lnTo>
                  <a:lnTo>
                    <a:pt x="906" y="1547"/>
                  </a:lnTo>
                  <a:lnTo>
                    <a:pt x="906" y="2067"/>
                  </a:lnTo>
                  <a:lnTo>
                    <a:pt x="908" y="2099"/>
                  </a:lnTo>
                  <a:lnTo>
                    <a:pt x="916" y="2129"/>
                  </a:lnTo>
                  <a:lnTo>
                    <a:pt x="927" y="2157"/>
                  </a:lnTo>
                  <a:lnTo>
                    <a:pt x="943" y="2183"/>
                  </a:lnTo>
                  <a:lnTo>
                    <a:pt x="963" y="2205"/>
                  </a:lnTo>
                  <a:lnTo>
                    <a:pt x="985" y="2225"/>
                  </a:lnTo>
                  <a:lnTo>
                    <a:pt x="1011" y="2241"/>
                  </a:lnTo>
                  <a:lnTo>
                    <a:pt x="1011" y="2509"/>
                  </a:lnTo>
                  <a:lnTo>
                    <a:pt x="1008" y="2538"/>
                  </a:lnTo>
                  <a:lnTo>
                    <a:pt x="1001" y="2564"/>
                  </a:lnTo>
                  <a:lnTo>
                    <a:pt x="989" y="2589"/>
                  </a:lnTo>
                  <a:lnTo>
                    <a:pt x="974" y="2610"/>
                  </a:lnTo>
                  <a:lnTo>
                    <a:pt x="955" y="2629"/>
                  </a:lnTo>
                  <a:lnTo>
                    <a:pt x="933" y="2645"/>
                  </a:lnTo>
                  <a:lnTo>
                    <a:pt x="909" y="2656"/>
                  </a:lnTo>
                  <a:lnTo>
                    <a:pt x="882" y="2664"/>
                  </a:lnTo>
                  <a:lnTo>
                    <a:pt x="854" y="2666"/>
                  </a:lnTo>
                  <a:lnTo>
                    <a:pt x="826" y="2664"/>
                  </a:lnTo>
                  <a:lnTo>
                    <a:pt x="800" y="2656"/>
                  </a:lnTo>
                  <a:lnTo>
                    <a:pt x="775" y="2645"/>
                  </a:lnTo>
                  <a:lnTo>
                    <a:pt x="753" y="2629"/>
                  </a:lnTo>
                  <a:lnTo>
                    <a:pt x="735" y="2610"/>
                  </a:lnTo>
                  <a:lnTo>
                    <a:pt x="719" y="2589"/>
                  </a:lnTo>
                  <a:lnTo>
                    <a:pt x="708" y="2564"/>
                  </a:lnTo>
                  <a:lnTo>
                    <a:pt x="700" y="2538"/>
                  </a:lnTo>
                  <a:lnTo>
                    <a:pt x="698" y="2509"/>
                  </a:lnTo>
                  <a:lnTo>
                    <a:pt x="698" y="1288"/>
                  </a:lnTo>
                  <a:lnTo>
                    <a:pt x="695" y="1275"/>
                  </a:lnTo>
                  <a:lnTo>
                    <a:pt x="688" y="1264"/>
                  </a:lnTo>
                  <a:lnTo>
                    <a:pt x="677" y="1257"/>
                  </a:lnTo>
                  <a:lnTo>
                    <a:pt x="664" y="1254"/>
                  </a:lnTo>
                  <a:lnTo>
                    <a:pt x="651" y="1257"/>
                  </a:lnTo>
                  <a:lnTo>
                    <a:pt x="640" y="1264"/>
                  </a:lnTo>
                  <a:lnTo>
                    <a:pt x="633" y="1275"/>
                  </a:lnTo>
                  <a:lnTo>
                    <a:pt x="630" y="1288"/>
                  </a:lnTo>
                  <a:lnTo>
                    <a:pt x="630" y="2509"/>
                  </a:lnTo>
                  <a:lnTo>
                    <a:pt x="628" y="2538"/>
                  </a:lnTo>
                  <a:lnTo>
                    <a:pt x="620" y="2564"/>
                  </a:lnTo>
                  <a:lnTo>
                    <a:pt x="609" y="2589"/>
                  </a:lnTo>
                  <a:lnTo>
                    <a:pt x="593" y="2610"/>
                  </a:lnTo>
                  <a:lnTo>
                    <a:pt x="575" y="2629"/>
                  </a:lnTo>
                  <a:lnTo>
                    <a:pt x="552" y="2645"/>
                  </a:lnTo>
                  <a:lnTo>
                    <a:pt x="527" y="2656"/>
                  </a:lnTo>
                  <a:lnTo>
                    <a:pt x="501" y="2664"/>
                  </a:lnTo>
                  <a:lnTo>
                    <a:pt x="473" y="2666"/>
                  </a:lnTo>
                  <a:lnTo>
                    <a:pt x="445" y="2664"/>
                  </a:lnTo>
                  <a:lnTo>
                    <a:pt x="418" y="2656"/>
                  </a:lnTo>
                  <a:lnTo>
                    <a:pt x="394" y="2645"/>
                  </a:lnTo>
                  <a:lnTo>
                    <a:pt x="372" y="2629"/>
                  </a:lnTo>
                  <a:lnTo>
                    <a:pt x="353" y="2610"/>
                  </a:lnTo>
                  <a:lnTo>
                    <a:pt x="338" y="2589"/>
                  </a:lnTo>
                  <a:lnTo>
                    <a:pt x="326" y="2564"/>
                  </a:lnTo>
                  <a:lnTo>
                    <a:pt x="319" y="2538"/>
                  </a:lnTo>
                  <a:lnTo>
                    <a:pt x="316" y="2509"/>
                  </a:lnTo>
                  <a:lnTo>
                    <a:pt x="316" y="309"/>
                  </a:lnTo>
                  <a:lnTo>
                    <a:pt x="314" y="300"/>
                  </a:lnTo>
                  <a:lnTo>
                    <a:pt x="309" y="292"/>
                  </a:lnTo>
                  <a:lnTo>
                    <a:pt x="301" y="286"/>
                  </a:lnTo>
                  <a:lnTo>
                    <a:pt x="291" y="284"/>
                  </a:lnTo>
                  <a:lnTo>
                    <a:pt x="281" y="286"/>
                  </a:lnTo>
                  <a:lnTo>
                    <a:pt x="273" y="291"/>
                  </a:lnTo>
                  <a:lnTo>
                    <a:pt x="268" y="299"/>
                  </a:lnTo>
                  <a:lnTo>
                    <a:pt x="266" y="309"/>
                  </a:lnTo>
                  <a:lnTo>
                    <a:pt x="261" y="1271"/>
                  </a:lnTo>
                  <a:lnTo>
                    <a:pt x="258" y="1297"/>
                  </a:lnTo>
                  <a:lnTo>
                    <a:pt x="251" y="1321"/>
                  </a:lnTo>
                  <a:lnTo>
                    <a:pt x="239" y="1344"/>
                  </a:lnTo>
                  <a:lnTo>
                    <a:pt x="223" y="1363"/>
                  </a:lnTo>
                  <a:lnTo>
                    <a:pt x="203" y="1379"/>
                  </a:lnTo>
                  <a:lnTo>
                    <a:pt x="181" y="1390"/>
                  </a:lnTo>
                  <a:lnTo>
                    <a:pt x="157"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59" y="42"/>
                  </a:lnTo>
                  <a:lnTo>
                    <a:pt x="194" y="24"/>
                  </a:lnTo>
                  <a:lnTo>
                    <a:pt x="232" y="11"/>
                  </a:lnTo>
                  <a:lnTo>
                    <a:pt x="272" y="3"/>
                  </a:lnTo>
                  <a:lnTo>
                    <a:pt x="31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5" name="Shape 12815"/>
            <p:cNvSpPr/>
            <p:nvPr/>
          </p:nvSpPr>
          <p:spPr>
            <a:xfrm>
              <a:off x="3454401" y="6124575"/>
              <a:ext cx="47625" cy="49213"/>
            </a:xfrm>
            <a:custGeom>
              <a:avLst/>
              <a:gdLst/>
              <a:ahLst/>
              <a:cxnLst/>
              <a:rect l="0" t="0" r="0" b="0"/>
              <a:pathLst>
                <a:path w="542" h="543" extrusionOk="0">
                  <a:moveTo>
                    <a:pt x="272" y="0"/>
                  </a:moveTo>
                  <a:lnTo>
                    <a:pt x="312" y="3"/>
                  </a:lnTo>
                  <a:lnTo>
                    <a:pt x="350" y="12"/>
                  </a:lnTo>
                  <a:lnTo>
                    <a:pt x="386" y="25"/>
                  </a:lnTo>
                  <a:lnTo>
                    <a:pt x="419" y="44"/>
                  </a:lnTo>
                  <a:lnTo>
                    <a:pt x="449" y="66"/>
                  </a:lnTo>
                  <a:lnTo>
                    <a:pt x="476" y="93"/>
                  </a:lnTo>
                  <a:lnTo>
                    <a:pt x="499" y="123"/>
                  </a:lnTo>
                  <a:lnTo>
                    <a:pt x="517" y="158"/>
                  </a:lnTo>
                  <a:lnTo>
                    <a:pt x="531" y="193"/>
                  </a:lnTo>
                  <a:lnTo>
                    <a:pt x="539" y="232"/>
                  </a:lnTo>
                  <a:lnTo>
                    <a:pt x="542" y="271"/>
                  </a:lnTo>
                  <a:lnTo>
                    <a:pt x="539" y="311"/>
                  </a:lnTo>
                  <a:lnTo>
                    <a:pt x="531" y="350"/>
                  </a:lnTo>
                  <a:lnTo>
                    <a:pt x="517" y="385"/>
                  </a:lnTo>
                  <a:lnTo>
                    <a:pt x="499" y="420"/>
                  </a:lnTo>
                  <a:lnTo>
                    <a:pt x="476" y="450"/>
                  </a:lnTo>
                  <a:lnTo>
                    <a:pt x="449" y="476"/>
                  </a:lnTo>
                  <a:lnTo>
                    <a:pt x="419" y="499"/>
                  </a:lnTo>
                  <a:lnTo>
                    <a:pt x="386" y="518"/>
                  </a:lnTo>
                  <a:lnTo>
                    <a:pt x="350" y="531"/>
                  </a:lnTo>
                  <a:lnTo>
                    <a:pt x="312" y="540"/>
                  </a:lnTo>
                  <a:lnTo>
                    <a:pt x="272" y="543"/>
                  </a:lnTo>
                  <a:lnTo>
                    <a:pt x="232" y="540"/>
                  </a:lnTo>
                  <a:lnTo>
                    <a:pt x="193" y="531"/>
                  </a:lnTo>
                  <a:lnTo>
                    <a:pt x="157" y="518"/>
                  </a:lnTo>
                  <a:lnTo>
                    <a:pt x="124" y="499"/>
                  </a:lnTo>
                  <a:lnTo>
                    <a:pt x="93" y="476"/>
                  </a:lnTo>
                  <a:lnTo>
                    <a:pt x="67" y="450"/>
                  </a:lnTo>
                  <a:lnTo>
                    <a:pt x="44" y="420"/>
                  </a:lnTo>
                  <a:lnTo>
                    <a:pt x="26" y="385"/>
                  </a:lnTo>
                  <a:lnTo>
                    <a:pt x="12" y="350"/>
                  </a:lnTo>
                  <a:lnTo>
                    <a:pt x="3" y="311"/>
                  </a:lnTo>
                  <a:lnTo>
                    <a:pt x="0" y="271"/>
                  </a:lnTo>
                  <a:lnTo>
                    <a:pt x="3" y="232"/>
                  </a:lnTo>
                  <a:lnTo>
                    <a:pt x="12" y="193"/>
                  </a:lnTo>
                  <a:lnTo>
                    <a:pt x="26" y="158"/>
                  </a:lnTo>
                  <a:lnTo>
                    <a:pt x="44" y="123"/>
                  </a:lnTo>
                  <a:lnTo>
                    <a:pt x="67" y="93"/>
                  </a:lnTo>
                  <a:lnTo>
                    <a:pt x="93" y="66"/>
                  </a:lnTo>
                  <a:lnTo>
                    <a:pt x="124" y="44"/>
                  </a:lnTo>
                  <a:lnTo>
                    <a:pt x="157" y="25"/>
                  </a:lnTo>
                  <a:lnTo>
                    <a:pt x="193" y="12"/>
                  </a:lnTo>
                  <a:lnTo>
                    <a:pt x="232" y="3"/>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6" name="Shape 12816"/>
            <p:cNvSpPr/>
            <p:nvPr/>
          </p:nvSpPr>
          <p:spPr>
            <a:xfrm>
              <a:off x="3402013" y="6180138"/>
              <a:ext cx="150813" cy="234950"/>
            </a:xfrm>
            <a:custGeom>
              <a:avLst/>
              <a:gdLst/>
              <a:ahLst/>
              <a:cxnLst/>
              <a:rect l="0" t="0" r="0" b="0"/>
              <a:pathLst>
                <a:path w="1711" h="2667" extrusionOk="0">
                  <a:moveTo>
                    <a:pt x="646" y="0"/>
                  </a:moveTo>
                  <a:lnTo>
                    <a:pt x="650" y="11"/>
                  </a:lnTo>
                  <a:lnTo>
                    <a:pt x="656" y="27"/>
                  </a:lnTo>
                  <a:lnTo>
                    <a:pt x="664" y="46"/>
                  </a:lnTo>
                  <a:lnTo>
                    <a:pt x="673" y="71"/>
                  </a:lnTo>
                  <a:lnTo>
                    <a:pt x="683" y="97"/>
                  </a:lnTo>
                  <a:lnTo>
                    <a:pt x="693" y="125"/>
                  </a:lnTo>
                  <a:lnTo>
                    <a:pt x="705" y="155"/>
                  </a:lnTo>
                  <a:lnTo>
                    <a:pt x="717" y="186"/>
                  </a:lnTo>
                  <a:lnTo>
                    <a:pt x="729" y="218"/>
                  </a:lnTo>
                  <a:lnTo>
                    <a:pt x="740" y="250"/>
                  </a:lnTo>
                  <a:lnTo>
                    <a:pt x="752" y="281"/>
                  </a:lnTo>
                  <a:lnTo>
                    <a:pt x="763" y="310"/>
                  </a:lnTo>
                  <a:lnTo>
                    <a:pt x="774" y="339"/>
                  </a:lnTo>
                  <a:lnTo>
                    <a:pt x="784" y="365"/>
                  </a:lnTo>
                  <a:lnTo>
                    <a:pt x="793" y="387"/>
                  </a:lnTo>
                  <a:lnTo>
                    <a:pt x="800" y="406"/>
                  </a:lnTo>
                  <a:lnTo>
                    <a:pt x="806" y="421"/>
                  </a:lnTo>
                  <a:lnTo>
                    <a:pt x="810" y="431"/>
                  </a:lnTo>
                  <a:lnTo>
                    <a:pt x="775" y="250"/>
                  </a:lnTo>
                  <a:lnTo>
                    <a:pt x="775" y="238"/>
                  </a:lnTo>
                  <a:lnTo>
                    <a:pt x="776" y="225"/>
                  </a:lnTo>
                  <a:lnTo>
                    <a:pt x="781" y="214"/>
                  </a:lnTo>
                  <a:lnTo>
                    <a:pt x="835" y="118"/>
                  </a:lnTo>
                  <a:lnTo>
                    <a:pt x="785" y="28"/>
                  </a:lnTo>
                  <a:lnTo>
                    <a:pt x="783" y="19"/>
                  </a:lnTo>
                  <a:lnTo>
                    <a:pt x="786" y="9"/>
                  </a:lnTo>
                  <a:lnTo>
                    <a:pt x="794" y="2"/>
                  </a:lnTo>
                  <a:lnTo>
                    <a:pt x="803" y="0"/>
                  </a:lnTo>
                  <a:lnTo>
                    <a:pt x="931" y="0"/>
                  </a:lnTo>
                  <a:lnTo>
                    <a:pt x="940" y="2"/>
                  </a:lnTo>
                  <a:lnTo>
                    <a:pt x="947" y="9"/>
                  </a:lnTo>
                  <a:lnTo>
                    <a:pt x="950" y="19"/>
                  </a:lnTo>
                  <a:lnTo>
                    <a:pt x="947" y="28"/>
                  </a:lnTo>
                  <a:lnTo>
                    <a:pt x="902" y="118"/>
                  </a:lnTo>
                  <a:lnTo>
                    <a:pt x="955" y="213"/>
                  </a:lnTo>
                  <a:lnTo>
                    <a:pt x="960" y="225"/>
                  </a:lnTo>
                  <a:lnTo>
                    <a:pt x="961" y="238"/>
                  </a:lnTo>
                  <a:lnTo>
                    <a:pt x="960" y="251"/>
                  </a:lnTo>
                  <a:lnTo>
                    <a:pt x="922" y="431"/>
                  </a:lnTo>
                  <a:lnTo>
                    <a:pt x="926" y="420"/>
                  </a:lnTo>
                  <a:lnTo>
                    <a:pt x="932" y="405"/>
                  </a:lnTo>
                  <a:lnTo>
                    <a:pt x="940" y="385"/>
                  </a:lnTo>
                  <a:lnTo>
                    <a:pt x="949" y="362"/>
                  </a:lnTo>
                  <a:lnTo>
                    <a:pt x="959" y="336"/>
                  </a:lnTo>
                  <a:lnTo>
                    <a:pt x="969" y="306"/>
                  </a:lnTo>
                  <a:lnTo>
                    <a:pt x="981" y="276"/>
                  </a:lnTo>
                  <a:lnTo>
                    <a:pt x="993" y="245"/>
                  </a:lnTo>
                  <a:lnTo>
                    <a:pt x="1005" y="213"/>
                  </a:lnTo>
                  <a:lnTo>
                    <a:pt x="1017" y="181"/>
                  </a:lnTo>
                  <a:lnTo>
                    <a:pt x="1029" y="150"/>
                  </a:lnTo>
                  <a:lnTo>
                    <a:pt x="1041" y="120"/>
                  </a:lnTo>
                  <a:lnTo>
                    <a:pt x="1051" y="92"/>
                  </a:lnTo>
                  <a:lnTo>
                    <a:pt x="1061" y="67"/>
                  </a:lnTo>
                  <a:lnTo>
                    <a:pt x="1070" y="43"/>
                  </a:lnTo>
                  <a:lnTo>
                    <a:pt x="1077" y="24"/>
                  </a:lnTo>
                  <a:lnTo>
                    <a:pt x="1083" y="10"/>
                  </a:lnTo>
                  <a:lnTo>
                    <a:pt x="1086" y="0"/>
                  </a:lnTo>
                  <a:lnTo>
                    <a:pt x="1126" y="2"/>
                  </a:lnTo>
                  <a:lnTo>
                    <a:pt x="1162" y="9"/>
                  </a:lnTo>
                  <a:lnTo>
                    <a:pt x="1196" y="20"/>
                  </a:lnTo>
                  <a:lnTo>
                    <a:pt x="1227" y="34"/>
                  </a:lnTo>
                  <a:lnTo>
                    <a:pt x="1256" y="53"/>
                  </a:lnTo>
                  <a:lnTo>
                    <a:pt x="1282" y="75"/>
                  </a:lnTo>
                  <a:lnTo>
                    <a:pt x="1305" y="100"/>
                  </a:lnTo>
                  <a:lnTo>
                    <a:pt x="1327" y="128"/>
                  </a:lnTo>
                  <a:lnTo>
                    <a:pt x="1347" y="159"/>
                  </a:lnTo>
                  <a:lnTo>
                    <a:pt x="1364" y="193"/>
                  </a:lnTo>
                  <a:lnTo>
                    <a:pt x="1380" y="228"/>
                  </a:lnTo>
                  <a:lnTo>
                    <a:pt x="1394" y="266"/>
                  </a:lnTo>
                  <a:lnTo>
                    <a:pt x="1406" y="300"/>
                  </a:lnTo>
                  <a:lnTo>
                    <a:pt x="1419" y="338"/>
                  </a:lnTo>
                  <a:lnTo>
                    <a:pt x="1433" y="377"/>
                  </a:lnTo>
                  <a:lnTo>
                    <a:pt x="1447" y="418"/>
                  </a:lnTo>
                  <a:lnTo>
                    <a:pt x="1462" y="461"/>
                  </a:lnTo>
                  <a:lnTo>
                    <a:pt x="1478" y="505"/>
                  </a:lnTo>
                  <a:lnTo>
                    <a:pt x="1494" y="550"/>
                  </a:lnTo>
                  <a:lnTo>
                    <a:pt x="1510" y="595"/>
                  </a:lnTo>
                  <a:lnTo>
                    <a:pt x="1526" y="642"/>
                  </a:lnTo>
                  <a:lnTo>
                    <a:pt x="1543" y="688"/>
                  </a:lnTo>
                  <a:lnTo>
                    <a:pt x="1559" y="733"/>
                  </a:lnTo>
                  <a:lnTo>
                    <a:pt x="1575" y="777"/>
                  </a:lnTo>
                  <a:lnTo>
                    <a:pt x="1591" y="821"/>
                  </a:lnTo>
                  <a:lnTo>
                    <a:pt x="1606" y="862"/>
                  </a:lnTo>
                  <a:lnTo>
                    <a:pt x="1620" y="903"/>
                  </a:lnTo>
                  <a:lnTo>
                    <a:pt x="1634" y="941"/>
                  </a:lnTo>
                  <a:lnTo>
                    <a:pt x="1647" y="977"/>
                  </a:lnTo>
                  <a:lnTo>
                    <a:pt x="1659" y="1009"/>
                  </a:lnTo>
                  <a:lnTo>
                    <a:pt x="1670" y="1039"/>
                  </a:lnTo>
                  <a:lnTo>
                    <a:pt x="1679" y="1065"/>
                  </a:lnTo>
                  <a:lnTo>
                    <a:pt x="1687" y="1087"/>
                  </a:lnTo>
                  <a:lnTo>
                    <a:pt x="1694" y="1105"/>
                  </a:lnTo>
                  <a:lnTo>
                    <a:pt x="1699" y="1119"/>
                  </a:lnTo>
                  <a:lnTo>
                    <a:pt x="1702" y="1127"/>
                  </a:lnTo>
                  <a:lnTo>
                    <a:pt x="1703" y="1131"/>
                  </a:lnTo>
                  <a:lnTo>
                    <a:pt x="1710" y="1156"/>
                  </a:lnTo>
                  <a:lnTo>
                    <a:pt x="1711" y="1183"/>
                  </a:lnTo>
                  <a:lnTo>
                    <a:pt x="1707" y="1208"/>
                  </a:lnTo>
                  <a:lnTo>
                    <a:pt x="1699" y="1231"/>
                  </a:lnTo>
                  <a:lnTo>
                    <a:pt x="1686" y="1253"/>
                  </a:lnTo>
                  <a:lnTo>
                    <a:pt x="1670" y="1272"/>
                  </a:lnTo>
                  <a:lnTo>
                    <a:pt x="1649" y="1287"/>
                  </a:lnTo>
                  <a:lnTo>
                    <a:pt x="1625" y="1299"/>
                  </a:lnTo>
                  <a:lnTo>
                    <a:pt x="1600" y="1305"/>
                  </a:lnTo>
                  <a:lnTo>
                    <a:pt x="1574" y="1307"/>
                  </a:lnTo>
                  <a:lnTo>
                    <a:pt x="1549" y="1303"/>
                  </a:lnTo>
                  <a:lnTo>
                    <a:pt x="1526" y="1295"/>
                  </a:lnTo>
                  <a:lnTo>
                    <a:pt x="1504" y="1282"/>
                  </a:lnTo>
                  <a:lnTo>
                    <a:pt x="1485" y="1265"/>
                  </a:lnTo>
                  <a:lnTo>
                    <a:pt x="1470" y="1245"/>
                  </a:lnTo>
                  <a:lnTo>
                    <a:pt x="1458" y="1221"/>
                  </a:lnTo>
                  <a:lnTo>
                    <a:pt x="1457" y="1218"/>
                  </a:lnTo>
                  <a:lnTo>
                    <a:pt x="1454" y="1209"/>
                  </a:lnTo>
                  <a:lnTo>
                    <a:pt x="1449" y="1195"/>
                  </a:lnTo>
                  <a:lnTo>
                    <a:pt x="1442" y="1177"/>
                  </a:lnTo>
                  <a:lnTo>
                    <a:pt x="1434" y="1154"/>
                  </a:lnTo>
                  <a:lnTo>
                    <a:pt x="1424" y="1127"/>
                  </a:lnTo>
                  <a:lnTo>
                    <a:pt x="1413" y="1097"/>
                  </a:lnTo>
                  <a:lnTo>
                    <a:pt x="1401" y="1064"/>
                  </a:lnTo>
                  <a:lnTo>
                    <a:pt x="1388" y="1028"/>
                  </a:lnTo>
                  <a:lnTo>
                    <a:pt x="1374" y="990"/>
                  </a:lnTo>
                  <a:lnTo>
                    <a:pt x="1360" y="949"/>
                  </a:lnTo>
                  <a:lnTo>
                    <a:pt x="1344" y="907"/>
                  </a:lnTo>
                  <a:lnTo>
                    <a:pt x="1328" y="862"/>
                  </a:lnTo>
                  <a:lnTo>
                    <a:pt x="1312" y="817"/>
                  </a:lnTo>
                  <a:lnTo>
                    <a:pt x="1296" y="771"/>
                  </a:lnTo>
                  <a:lnTo>
                    <a:pt x="1279" y="725"/>
                  </a:lnTo>
                  <a:lnTo>
                    <a:pt x="1263" y="679"/>
                  </a:lnTo>
                  <a:lnTo>
                    <a:pt x="1246" y="633"/>
                  </a:lnTo>
                  <a:lnTo>
                    <a:pt x="1230" y="586"/>
                  </a:lnTo>
                  <a:lnTo>
                    <a:pt x="1214" y="542"/>
                  </a:lnTo>
                  <a:lnTo>
                    <a:pt x="1199" y="499"/>
                  </a:lnTo>
                  <a:lnTo>
                    <a:pt x="1200" y="504"/>
                  </a:lnTo>
                  <a:lnTo>
                    <a:pt x="1200" y="508"/>
                  </a:lnTo>
                  <a:lnTo>
                    <a:pt x="1200" y="511"/>
                  </a:lnTo>
                  <a:lnTo>
                    <a:pt x="1201" y="514"/>
                  </a:lnTo>
                  <a:lnTo>
                    <a:pt x="1201" y="517"/>
                  </a:lnTo>
                  <a:lnTo>
                    <a:pt x="1201" y="520"/>
                  </a:lnTo>
                  <a:lnTo>
                    <a:pt x="1202" y="524"/>
                  </a:lnTo>
                  <a:lnTo>
                    <a:pt x="1202" y="528"/>
                  </a:lnTo>
                  <a:lnTo>
                    <a:pt x="1203" y="533"/>
                  </a:lnTo>
                  <a:lnTo>
                    <a:pt x="1204" y="539"/>
                  </a:lnTo>
                  <a:lnTo>
                    <a:pt x="1206" y="546"/>
                  </a:lnTo>
                  <a:lnTo>
                    <a:pt x="1207" y="555"/>
                  </a:lnTo>
                  <a:lnTo>
                    <a:pt x="1209" y="565"/>
                  </a:lnTo>
                  <a:lnTo>
                    <a:pt x="1211" y="578"/>
                  </a:lnTo>
                  <a:lnTo>
                    <a:pt x="1214" y="592"/>
                  </a:lnTo>
                  <a:lnTo>
                    <a:pt x="1217" y="610"/>
                  </a:lnTo>
                  <a:lnTo>
                    <a:pt x="1221" y="629"/>
                  </a:lnTo>
                  <a:lnTo>
                    <a:pt x="1225" y="652"/>
                  </a:lnTo>
                  <a:lnTo>
                    <a:pt x="1230" y="677"/>
                  </a:lnTo>
                  <a:lnTo>
                    <a:pt x="1236" y="705"/>
                  </a:lnTo>
                  <a:lnTo>
                    <a:pt x="1242" y="737"/>
                  </a:lnTo>
                  <a:lnTo>
                    <a:pt x="1249" y="773"/>
                  </a:lnTo>
                  <a:lnTo>
                    <a:pt x="1256" y="812"/>
                  </a:lnTo>
                  <a:lnTo>
                    <a:pt x="1265" y="856"/>
                  </a:lnTo>
                  <a:lnTo>
                    <a:pt x="1274" y="905"/>
                  </a:lnTo>
                  <a:lnTo>
                    <a:pt x="1284" y="958"/>
                  </a:lnTo>
                  <a:lnTo>
                    <a:pt x="1296" y="1015"/>
                  </a:lnTo>
                  <a:lnTo>
                    <a:pt x="1308" y="1077"/>
                  </a:lnTo>
                  <a:lnTo>
                    <a:pt x="1321" y="1145"/>
                  </a:lnTo>
                  <a:lnTo>
                    <a:pt x="1335" y="1219"/>
                  </a:lnTo>
                  <a:lnTo>
                    <a:pt x="1350" y="1298"/>
                  </a:lnTo>
                  <a:lnTo>
                    <a:pt x="1367" y="1382"/>
                  </a:lnTo>
                  <a:lnTo>
                    <a:pt x="1384" y="1474"/>
                  </a:lnTo>
                  <a:lnTo>
                    <a:pt x="1385" y="1490"/>
                  </a:lnTo>
                  <a:lnTo>
                    <a:pt x="1383" y="1506"/>
                  </a:lnTo>
                  <a:lnTo>
                    <a:pt x="1378" y="1521"/>
                  </a:lnTo>
                  <a:lnTo>
                    <a:pt x="1369" y="1534"/>
                  </a:lnTo>
                  <a:lnTo>
                    <a:pt x="1357" y="1545"/>
                  </a:lnTo>
                  <a:lnTo>
                    <a:pt x="1344" y="1554"/>
                  </a:lnTo>
                  <a:lnTo>
                    <a:pt x="1329" y="1559"/>
                  </a:lnTo>
                  <a:lnTo>
                    <a:pt x="1313" y="1561"/>
                  </a:lnTo>
                  <a:lnTo>
                    <a:pt x="1214" y="1561"/>
                  </a:lnTo>
                  <a:lnTo>
                    <a:pt x="1214" y="2510"/>
                  </a:lnTo>
                  <a:lnTo>
                    <a:pt x="1211" y="2539"/>
                  </a:lnTo>
                  <a:lnTo>
                    <a:pt x="1204" y="2565"/>
                  </a:lnTo>
                  <a:lnTo>
                    <a:pt x="1192" y="2590"/>
                  </a:lnTo>
                  <a:lnTo>
                    <a:pt x="1177" y="2611"/>
                  </a:lnTo>
                  <a:lnTo>
                    <a:pt x="1158" y="2630"/>
                  </a:lnTo>
                  <a:lnTo>
                    <a:pt x="1136" y="2646"/>
                  </a:lnTo>
                  <a:lnTo>
                    <a:pt x="1112" y="2657"/>
                  </a:lnTo>
                  <a:lnTo>
                    <a:pt x="1085" y="2665"/>
                  </a:lnTo>
                  <a:lnTo>
                    <a:pt x="1057" y="2667"/>
                  </a:lnTo>
                  <a:lnTo>
                    <a:pt x="1029" y="2665"/>
                  </a:lnTo>
                  <a:lnTo>
                    <a:pt x="1002" y="2657"/>
                  </a:lnTo>
                  <a:lnTo>
                    <a:pt x="978" y="2646"/>
                  </a:lnTo>
                  <a:lnTo>
                    <a:pt x="956" y="2630"/>
                  </a:lnTo>
                  <a:lnTo>
                    <a:pt x="937" y="2611"/>
                  </a:lnTo>
                  <a:lnTo>
                    <a:pt x="922" y="2590"/>
                  </a:lnTo>
                  <a:lnTo>
                    <a:pt x="910" y="2565"/>
                  </a:lnTo>
                  <a:lnTo>
                    <a:pt x="903" y="2539"/>
                  </a:lnTo>
                  <a:lnTo>
                    <a:pt x="901" y="2510"/>
                  </a:lnTo>
                  <a:lnTo>
                    <a:pt x="901" y="1561"/>
                  </a:lnTo>
                  <a:lnTo>
                    <a:pt x="833" y="1561"/>
                  </a:lnTo>
                  <a:lnTo>
                    <a:pt x="833" y="2510"/>
                  </a:lnTo>
                  <a:lnTo>
                    <a:pt x="830" y="2539"/>
                  </a:lnTo>
                  <a:lnTo>
                    <a:pt x="823" y="2565"/>
                  </a:lnTo>
                  <a:lnTo>
                    <a:pt x="812" y="2590"/>
                  </a:lnTo>
                  <a:lnTo>
                    <a:pt x="796" y="2611"/>
                  </a:lnTo>
                  <a:lnTo>
                    <a:pt x="776" y="2630"/>
                  </a:lnTo>
                  <a:lnTo>
                    <a:pt x="754" y="2646"/>
                  </a:lnTo>
                  <a:lnTo>
                    <a:pt x="730" y="2657"/>
                  </a:lnTo>
                  <a:lnTo>
                    <a:pt x="704" y="2665"/>
                  </a:lnTo>
                  <a:lnTo>
                    <a:pt x="676" y="2667"/>
                  </a:lnTo>
                  <a:lnTo>
                    <a:pt x="647" y="2665"/>
                  </a:lnTo>
                  <a:lnTo>
                    <a:pt x="621" y="2657"/>
                  </a:lnTo>
                  <a:lnTo>
                    <a:pt x="597" y="2646"/>
                  </a:lnTo>
                  <a:lnTo>
                    <a:pt x="575" y="2630"/>
                  </a:lnTo>
                  <a:lnTo>
                    <a:pt x="556" y="2611"/>
                  </a:lnTo>
                  <a:lnTo>
                    <a:pt x="540" y="2590"/>
                  </a:lnTo>
                  <a:lnTo>
                    <a:pt x="529" y="2565"/>
                  </a:lnTo>
                  <a:lnTo>
                    <a:pt x="522" y="2539"/>
                  </a:lnTo>
                  <a:lnTo>
                    <a:pt x="519" y="2510"/>
                  </a:lnTo>
                  <a:lnTo>
                    <a:pt x="519" y="1561"/>
                  </a:lnTo>
                  <a:lnTo>
                    <a:pt x="447" y="1561"/>
                  </a:lnTo>
                  <a:lnTo>
                    <a:pt x="447" y="1546"/>
                  </a:lnTo>
                  <a:lnTo>
                    <a:pt x="444" y="1514"/>
                  </a:lnTo>
                  <a:lnTo>
                    <a:pt x="437" y="1484"/>
                  </a:lnTo>
                  <a:lnTo>
                    <a:pt x="424" y="1456"/>
                  </a:lnTo>
                  <a:lnTo>
                    <a:pt x="408" y="1429"/>
                  </a:lnTo>
                  <a:lnTo>
                    <a:pt x="388" y="1406"/>
                  </a:lnTo>
                  <a:lnTo>
                    <a:pt x="365" y="1386"/>
                  </a:lnTo>
                  <a:lnTo>
                    <a:pt x="382" y="1299"/>
                  </a:lnTo>
                  <a:lnTo>
                    <a:pt x="398" y="1218"/>
                  </a:lnTo>
                  <a:lnTo>
                    <a:pt x="412" y="1141"/>
                  </a:lnTo>
                  <a:lnTo>
                    <a:pt x="426" y="1072"/>
                  </a:lnTo>
                  <a:lnTo>
                    <a:pt x="438" y="1008"/>
                  </a:lnTo>
                  <a:lnTo>
                    <a:pt x="450" y="950"/>
                  </a:lnTo>
                  <a:lnTo>
                    <a:pt x="460" y="896"/>
                  </a:lnTo>
                  <a:lnTo>
                    <a:pt x="469" y="847"/>
                  </a:lnTo>
                  <a:lnTo>
                    <a:pt x="478" y="803"/>
                  </a:lnTo>
                  <a:lnTo>
                    <a:pt x="486" y="763"/>
                  </a:lnTo>
                  <a:lnTo>
                    <a:pt x="493" y="727"/>
                  </a:lnTo>
                  <a:lnTo>
                    <a:pt x="499" y="696"/>
                  </a:lnTo>
                  <a:lnTo>
                    <a:pt x="504" y="667"/>
                  </a:lnTo>
                  <a:lnTo>
                    <a:pt x="509" y="643"/>
                  </a:lnTo>
                  <a:lnTo>
                    <a:pt x="513" y="621"/>
                  </a:lnTo>
                  <a:lnTo>
                    <a:pt x="517" y="601"/>
                  </a:lnTo>
                  <a:lnTo>
                    <a:pt x="520" y="585"/>
                  </a:lnTo>
                  <a:lnTo>
                    <a:pt x="522" y="571"/>
                  </a:lnTo>
                  <a:lnTo>
                    <a:pt x="525" y="560"/>
                  </a:lnTo>
                  <a:lnTo>
                    <a:pt x="526" y="550"/>
                  </a:lnTo>
                  <a:lnTo>
                    <a:pt x="528" y="542"/>
                  </a:lnTo>
                  <a:lnTo>
                    <a:pt x="529" y="535"/>
                  </a:lnTo>
                  <a:lnTo>
                    <a:pt x="530" y="530"/>
                  </a:lnTo>
                  <a:lnTo>
                    <a:pt x="530" y="525"/>
                  </a:lnTo>
                  <a:lnTo>
                    <a:pt x="531" y="522"/>
                  </a:lnTo>
                  <a:lnTo>
                    <a:pt x="531" y="518"/>
                  </a:lnTo>
                  <a:lnTo>
                    <a:pt x="532" y="515"/>
                  </a:lnTo>
                  <a:lnTo>
                    <a:pt x="532" y="512"/>
                  </a:lnTo>
                  <a:lnTo>
                    <a:pt x="533" y="508"/>
                  </a:lnTo>
                  <a:lnTo>
                    <a:pt x="533" y="504"/>
                  </a:lnTo>
                  <a:lnTo>
                    <a:pt x="534" y="499"/>
                  </a:lnTo>
                  <a:lnTo>
                    <a:pt x="518" y="542"/>
                  </a:lnTo>
                  <a:lnTo>
                    <a:pt x="503" y="586"/>
                  </a:lnTo>
                  <a:lnTo>
                    <a:pt x="486" y="633"/>
                  </a:lnTo>
                  <a:lnTo>
                    <a:pt x="470" y="679"/>
                  </a:lnTo>
                  <a:lnTo>
                    <a:pt x="453" y="725"/>
                  </a:lnTo>
                  <a:lnTo>
                    <a:pt x="437" y="771"/>
                  </a:lnTo>
                  <a:lnTo>
                    <a:pt x="420" y="817"/>
                  </a:lnTo>
                  <a:lnTo>
                    <a:pt x="404" y="862"/>
                  </a:lnTo>
                  <a:lnTo>
                    <a:pt x="388" y="907"/>
                  </a:lnTo>
                  <a:lnTo>
                    <a:pt x="373" y="949"/>
                  </a:lnTo>
                  <a:lnTo>
                    <a:pt x="358" y="990"/>
                  </a:lnTo>
                  <a:lnTo>
                    <a:pt x="344" y="1028"/>
                  </a:lnTo>
                  <a:lnTo>
                    <a:pt x="331" y="1064"/>
                  </a:lnTo>
                  <a:lnTo>
                    <a:pt x="319" y="1097"/>
                  </a:lnTo>
                  <a:lnTo>
                    <a:pt x="308" y="1127"/>
                  </a:lnTo>
                  <a:lnTo>
                    <a:pt x="299" y="1154"/>
                  </a:lnTo>
                  <a:lnTo>
                    <a:pt x="291" y="1177"/>
                  </a:lnTo>
                  <a:lnTo>
                    <a:pt x="284" y="1195"/>
                  </a:lnTo>
                  <a:lnTo>
                    <a:pt x="279" y="1209"/>
                  </a:lnTo>
                  <a:lnTo>
                    <a:pt x="276" y="1218"/>
                  </a:lnTo>
                  <a:lnTo>
                    <a:pt x="274" y="1221"/>
                  </a:lnTo>
                  <a:lnTo>
                    <a:pt x="266" y="1240"/>
                  </a:lnTo>
                  <a:lnTo>
                    <a:pt x="255" y="1256"/>
                  </a:lnTo>
                  <a:lnTo>
                    <a:pt x="242" y="1270"/>
                  </a:lnTo>
                  <a:lnTo>
                    <a:pt x="228" y="1283"/>
                  </a:lnTo>
                  <a:lnTo>
                    <a:pt x="228" y="1493"/>
                  </a:lnTo>
                  <a:lnTo>
                    <a:pt x="250" y="1493"/>
                  </a:lnTo>
                  <a:lnTo>
                    <a:pt x="267" y="1495"/>
                  </a:lnTo>
                  <a:lnTo>
                    <a:pt x="282" y="1503"/>
                  </a:lnTo>
                  <a:lnTo>
                    <a:pt x="294" y="1515"/>
                  </a:lnTo>
                  <a:lnTo>
                    <a:pt x="301" y="1529"/>
                  </a:lnTo>
                  <a:lnTo>
                    <a:pt x="304" y="1546"/>
                  </a:lnTo>
                  <a:lnTo>
                    <a:pt x="304" y="2067"/>
                  </a:lnTo>
                  <a:lnTo>
                    <a:pt x="301" y="2084"/>
                  </a:lnTo>
                  <a:lnTo>
                    <a:pt x="294" y="2099"/>
                  </a:lnTo>
                  <a:lnTo>
                    <a:pt x="282" y="2111"/>
                  </a:lnTo>
                  <a:lnTo>
                    <a:pt x="267" y="2118"/>
                  </a:lnTo>
                  <a:lnTo>
                    <a:pt x="250" y="2121"/>
                  </a:lnTo>
                  <a:lnTo>
                    <a:pt x="54" y="2121"/>
                  </a:lnTo>
                  <a:lnTo>
                    <a:pt x="37" y="2118"/>
                  </a:lnTo>
                  <a:lnTo>
                    <a:pt x="22" y="2111"/>
                  </a:lnTo>
                  <a:lnTo>
                    <a:pt x="10" y="2099"/>
                  </a:lnTo>
                  <a:lnTo>
                    <a:pt x="3" y="2084"/>
                  </a:lnTo>
                  <a:lnTo>
                    <a:pt x="0" y="2067"/>
                  </a:lnTo>
                  <a:lnTo>
                    <a:pt x="0" y="1546"/>
                  </a:lnTo>
                  <a:lnTo>
                    <a:pt x="3" y="1529"/>
                  </a:lnTo>
                  <a:lnTo>
                    <a:pt x="10" y="1515"/>
                  </a:lnTo>
                  <a:lnTo>
                    <a:pt x="22" y="1503"/>
                  </a:lnTo>
                  <a:lnTo>
                    <a:pt x="37" y="1495"/>
                  </a:lnTo>
                  <a:lnTo>
                    <a:pt x="54" y="1493"/>
                  </a:lnTo>
                  <a:lnTo>
                    <a:pt x="76" y="1493"/>
                  </a:lnTo>
                  <a:lnTo>
                    <a:pt x="76" y="1282"/>
                  </a:lnTo>
                  <a:lnTo>
                    <a:pt x="57" y="1266"/>
                  </a:lnTo>
                  <a:lnTo>
                    <a:pt x="43" y="1247"/>
                  </a:lnTo>
                  <a:lnTo>
                    <a:pt x="32" y="1226"/>
                  </a:lnTo>
                  <a:lnTo>
                    <a:pt x="24" y="1204"/>
                  </a:lnTo>
                  <a:lnTo>
                    <a:pt x="22" y="1180"/>
                  </a:lnTo>
                  <a:lnTo>
                    <a:pt x="23" y="1155"/>
                  </a:lnTo>
                  <a:lnTo>
                    <a:pt x="29" y="1131"/>
                  </a:lnTo>
                  <a:lnTo>
                    <a:pt x="31" y="1127"/>
                  </a:lnTo>
                  <a:lnTo>
                    <a:pt x="34" y="1119"/>
                  </a:lnTo>
                  <a:lnTo>
                    <a:pt x="39" y="1105"/>
                  </a:lnTo>
                  <a:lnTo>
                    <a:pt x="45" y="1087"/>
                  </a:lnTo>
                  <a:lnTo>
                    <a:pt x="53" y="1065"/>
                  </a:lnTo>
                  <a:lnTo>
                    <a:pt x="63" y="1039"/>
                  </a:lnTo>
                  <a:lnTo>
                    <a:pt x="74" y="1009"/>
                  </a:lnTo>
                  <a:lnTo>
                    <a:pt x="85" y="977"/>
                  </a:lnTo>
                  <a:lnTo>
                    <a:pt x="98" y="941"/>
                  </a:lnTo>
                  <a:lnTo>
                    <a:pt x="112" y="903"/>
                  </a:lnTo>
                  <a:lnTo>
                    <a:pt x="127" y="862"/>
                  </a:lnTo>
                  <a:lnTo>
                    <a:pt x="142" y="821"/>
                  </a:lnTo>
                  <a:lnTo>
                    <a:pt x="157" y="777"/>
                  </a:lnTo>
                  <a:lnTo>
                    <a:pt x="173" y="733"/>
                  </a:lnTo>
                  <a:lnTo>
                    <a:pt x="190" y="688"/>
                  </a:lnTo>
                  <a:lnTo>
                    <a:pt x="206" y="642"/>
                  </a:lnTo>
                  <a:lnTo>
                    <a:pt x="222" y="595"/>
                  </a:lnTo>
                  <a:lnTo>
                    <a:pt x="239" y="550"/>
                  </a:lnTo>
                  <a:lnTo>
                    <a:pt x="255" y="505"/>
                  </a:lnTo>
                  <a:lnTo>
                    <a:pt x="270" y="461"/>
                  </a:lnTo>
                  <a:lnTo>
                    <a:pt x="286" y="418"/>
                  </a:lnTo>
                  <a:lnTo>
                    <a:pt x="300" y="377"/>
                  </a:lnTo>
                  <a:lnTo>
                    <a:pt x="314" y="338"/>
                  </a:lnTo>
                  <a:lnTo>
                    <a:pt x="327" y="300"/>
                  </a:lnTo>
                  <a:lnTo>
                    <a:pt x="338" y="266"/>
                  </a:lnTo>
                  <a:lnTo>
                    <a:pt x="352" y="228"/>
                  </a:lnTo>
                  <a:lnTo>
                    <a:pt x="368" y="193"/>
                  </a:lnTo>
                  <a:lnTo>
                    <a:pt x="386" y="159"/>
                  </a:lnTo>
                  <a:lnTo>
                    <a:pt x="406" y="128"/>
                  </a:lnTo>
                  <a:lnTo>
                    <a:pt x="427" y="100"/>
                  </a:lnTo>
                  <a:lnTo>
                    <a:pt x="451" y="75"/>
                  </a:lnTo>
                  <a:lnTo>
                    <a:pt x="477" y="52"/>
                  </a:lnTo>
                  <a:lnTo>
                    <a:pt x="505" y="34"/>
                  </a:lnTo>
                  <a:lnTo>
                    <a:pt x="537" y="20"/>
                  </a:lnTo>
                  <a:lnTo>
                    <a:pt x="570" y="9"/>
                  </a:lnTo>
                  <a:lnTo>
                    <a:pt x="607" y="2"/>
                  </a:lnTo>
                  <a:lnTo>
                    <a:pt x="64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17" name="Shape 12817"/>
          <p:cNvGrpSpPr/>
          <p:nvPr/>
        </p:nvGrpSpPr>
        <p:grpSpPr>
          <a:xfrm>
            <a:off x="3145632" y="1135261"/>
            <a:ext cx="214313" cy="217885"/>
            <a:chOff x="4154488" y="6124575"/>
            <a:chExt cx="285751" cy="290513"/>
          </a:xfrm>
        </p:grpSpPr>
        <p:sp>
          <p:nvSpPr>
            <p:cNvPr id="12818" name="Shape 12818"/>
            <p:cNvSpPr/>
            <p:nvPr/>
          </p:nvSpPr>
          <p:spPr>
            <a:xfrm>
              <a:off x="4352926" y="6176963"/>
              <a:ext cx="87313" cy="217488"/>
            </a:xfrm>
            <a:custGeom>
              <a:avLst/>
              <a:gdLst/>
              <a:ahLst/>
              <a:cxnLst/>
              <a:rect l="0" t="0" r="0" b="0"/>
              <a:pathLst>
                <a:path w="981" h="2474" extrusionOk="0">
                  <a:moveTo>
                    <a:pt x="519" y="0"/>
                  </a:moveTo>
                  <a:lnTo>
                    <a:pt x="557" y="0"/>
                  </a:lnTo>
                  <a:lnTo>
                    <a:pt x="591" y="0"/>
                  </a:lnTo>
                  <a:lnTo>
                    <a:pt x="623" y="0"/>
                  </a:lnTo>
                  <a:lnTo>
                    <a:pt x="648" y="0"/>
                  </a:lnTo>
                  <a:lnTo>
                    <a:pt x="668" y="0"/>
                  </a:lnTo>
                  <a:lnTo>
                    <a:pt x="681" y="0"/>
                  </a:lnTo>
                  <a:lnTo>
                    <a:pt x="687" y="0"/>
                  </a:lnTo>
                  <a:lnTo>
                    <a:pt x="730" y="3"/>
                  </a:lnTo>
                  <a:lnTo>
                    <a:pt x="770" y="12"/>
                  </a:lnTo>
                  <a:lnTo>
                    <a:pt x="808" y="26"/>
                  </a:lnTo>
                  <a:lnTo>
                    <a:pt x="844" y="46"/>
                  </a:lnTo>
                  <a:lnTo>
                    <a:pt x="876" y="70"/>
                  </a:lnTo>
                  <a:lnTo>
                    <a:pt x="905" y="99"/>
                  </a:lnTo>
                  <a:lnTo>
                    <a:pt x="929" y="131"/>
                  </a:lnTo>
                  <a:lnTo>
                    <a:pt x="949" y="166"/>
                  </a:lnTo>
                  <a:lnTo>
                    <a:pt x="964" y="203"/>
                  </a:lnTo>
                  <a:lnTo>
                    <a:pt x="973" y="244"/>
                  </a:lnTo>
                  <a:lnTo>
                    <a:pt x="976" y="286"/>
                  </a:lnTo>
                  <a:lnTo>
                    <a:pt x="981" y="1177"/>
                  </a:lnTo>
                  <a:lnTo>
                    <a:pt x="979" y="1203"/>
                  </a:lnTo>
                  <a:lnTo>
                    <a:pt x="972" y="1226"/>
                  </a:lnTo>
                  <a:lnTo>
                    <a:pt x="961" y="1246"/>
                  </a:lnTo>
                  <a:lnTo>
                    <a:pt x="946" y="1264"/>
                  </a:lnTo>
                  <a:lnTo>
                    <a:pt x="927" y="1279"/>
                  </a:lnTo>
                  <a:lnTo>
                    <a:pt x="907" y="1290"/>
                  </a:lnTo>
                  <a:lnTo>
                    <a:pt x="884" y="1297"/>
                  </a:lnTo>
                  <a:lnTo>
                    <a:pt x="860" y="1300"/>
                  </a:lnTo>
                  <a:lnTo>
                    <a:pt x="859" y="1300"/>
                  </a:lnTo>
                  <a:lnTo>
                    <a:pt x="835" y="1298"/>
                  </a:lnTo>
                  <a:lnTo>
                    <a:pt x="811" y="1291"/>
                  </a:lnTo>
                  <a:lnTo>
                    <a:pt x="791" y="1279"/>
                  </a:lnTo>
                  <a:lnTo>
                    <a:pt x="773" y="1265"/>
                  </a:lnTo>
                  <a:lnTo>
                    <a:pt x="758" y="1247"/>
                  </a:lnTo>
                  <a:lnTo>
                    <a:pt x="747" y="1227"/>
                  </a:lnTo>
                  <a:lnTo>
                    <a:pt x="740" y="1204"/>
                  </a:lnTo>
                  <a:lnTo>
                    <a:pt x="737" y="1179"/>
                  </a:lnTo>
                  <a:lnTo>
                    <a:pt x="733" y="287"/>
                  </a:lnTo>
                  <a:lnTo>
                    <a:pt x="733" y="287"/>
                  </a:lnTo>
                  <a:lnTo>
                    <a:pt x="731" y="277"/>
                  </a:lnTo>
                  <a:lnTo>
                    <a:pt x="725" y="269"/>
                  </a:lnTo>
                  <a:lnTo>
                    <a:pt x="717" y="263"/>
                  </a:lnTo>
                  <a:lnTo>
                    <a:pt x="706" y="261"/>
                  </a:lnTo>
                  <a:lnTo>
                    <a:pt x="696" y="263"/>
                  </a:lnTo>
                  <a:lnTo>
                    <a:pt x="688" y="269"/>
                  </a:lnTo>
                  <a:lnTo>
                    <a:pt x="683" y="277"/>
                  </a:lnTo>
                  <a:lnTo>
                    <a:pt x="681" y="287"/>
                  </a:lnTo>
                  <a:lnTo>
                    <a:pt x="681" y="359"/>
                  </a:lnTo>
                  <a:lnTo>
                    <a:pt x="681" y="428"/>
                  </a:lnTo>
                  <a:lnTo>
                    <a:pt x="681" y="489"/>
                  </a:lnTo>
                  <a:lnTo>
                    <a:pt x="681" y="546"/>
                  </a:lnTo>
                  <a:lnTo>
                    <a:pt x="681" y="598"/>
                  </a:lnTo>
                  <a:lnTo>
                    <a:pt x="681" y="645"/>
                  </a:lnTo>
                  <a:lnTo>
                    <a:pt x="681" y="688"/>
                  </a:lnTo>
                  <a:lnTo>
                    <a:pt x="681" y="727"/>
                  </a:lnTo>
                  <a:lnTo>
                    <a:pt x="681" y="762"/>
                  </a:lnTo>
                  <a:lnTo>
                    <a:pt x="681" y="794"/>
                  </a:lnTo>
                  <a:lnTo>
                    <a:pt x="681" y="823"/>
                  </a:lnTo>
                  <a:lnTo>
                    <a:pt x="681" y="848"/>
                  </a:lnTo>
                  <a:lnTo>
                    <a:pt x="681" y="871"/>
                  </a:lnTo>
                  <a:lnTo>
                    <a:pt x="681" y="892"/>
                  </a:lnTo>
                  <a:lnTo>
                    <a:pt x="682" y="911"/>
                  </a:lnTo>
                  <a:lnTo>
                    <a:pt x="682" y="930"/>
                  </a:lnTo>
                  <a:lnTo>
                    <a:pt x="682" y="945"/>
                  </a:lnTo>
                  <a:lnTo>
                    <a:pt x="682" y="960"/>
                  </a:lnTo>
                  <a:lnTo>
                    <a:pt x="682" y="974"/>
                  </a:lnTo>
                  <a:lnTo>
                    <a:pt x="682" y="987"/>
                  </a:lnTo>
                  <a:lnTo>
                    <a:pt x="682" y="1001"/>
                  </a:lnTo>
                  <a:lnTo>
                    <a:pt x="682" y="1014"/>
                  </a:lnTo>
                  <a:lnTo>
                    <a:pt x="682" y="1027"/>
                  </a:lnTo>
                  <a:lnTo>
                    <a:pt x="682" y="1042"/>
                  </a:lnTo>
                  <a:lnTo>
                    <a:pt x="682" y="1057"/>
                  </a:lnTo>
                  <a:lnTo>
                    <a:pt x="682" y="1073"/>
                  </a:lnTo>
                  <a:lnTo>
                    <a:pt x="683" y="1091"/>
                  </a:lnTo>
                  <a:lnTo>
                    <a:pt x="683" y="1110"/>
                  </a:lnTo>
                  <a:lnTo>
                    <a:pt x="683" y="1132"/>
                  </a:lnTo>
                  <a:lnTo>
                    <a:pt x="683" y="1156"/>
                  </a:lnTo>
                  <a:lnTo>
                    <a:pt x="683" y="1183"/>
                  </a:lnTo>
                  <a:lnTo>
                    <a:pt x="683" y="1213"/>
                  </a:lnTo>
                  <a:lnTo>
                    <a:pt x="683" y="1246"/>
                  </a:lnTo>
                  <a:lnTo>
                    <a:pt x="683" y="1283"/>
                  </a:lnTo>
                  <a:lnTo>
                    <a:pt x="683" y="1323"/>
                  </a:lnTo>
                  <a:lnTo>
                    <a:pt x="683" y="1367"/>
                  </a:lnTo>
                  <a:lnTo>
                    <a:pt x="683" y="1416"/>
                  </a:lnTo>
                  <a:lnTo>
                    <a:pt x="683" y="1469"/>
                  </a:lnTo>
                  <a:lnTo>
                    <a:pt x="683" y="1529"/>
                  </a:lnTo>
                  <a:lnTo>
                    <a:pt x="683" y="1592"/>
                  </a:lnTo>
                  <a:lnTo>
                    <a:pt x="683" y="1662"/>
                  </a:lnTo>
                  <a:lnTo>
                    <a:pt x="683" y="1737"/>
                  </a:lnTo>
                  <a:lnTo>
                    <a:pt x="683" y="1819"/>
                  </a:lnTo>
                  <a:lnTo>
                    <a:pt x="684" y="1906"/>
                  </a:lnTo>
                  <a:lnTo>
                    <a:pt x="684" y="2000"/>
                  </a:lnTo>
                  <a:lnTo>
                    <a:pt x="684" y="2103"/>
                  </a:lnTo>
                  <a:lnTo>
                    <a:pt x="684" y="2211"/>
                  </a:lnTo>
                  <a:lnTo>
                    <a:pt x="684" y="2328"/>
                  </a:lnTo>
                  <a:lnTo>
                    <a:pt x="681" y="2358"/>
                  </a:lnTo>
                  <a:lnTo>
                    <a:pt x="672" y="2385"/>
                  </a:lnTo>
                  <a:lnTo>
                    <a:pt x="659" y="2410"/>
                  </a:lnTo>
                  <a:lnTo>
                    <a:pt x="641" y="2431"/>
                  </a:lnTo>
                  <a:lnTo>
                    <a:pt x="620" y="2449"/>
                  </a:lnTo>
                  <a:lnTo>
                    <a:pt x="594" y="2462"/>
                  </a:lnTo>
                  <a:lnTo>
                    <a:pt x="567" y="2471"/>
                  </a:lnTo>
                  <a:lnTo>
                    <a:pt x="537" y="2474"/>
                  </a:lnTo>
                  <a:lnTo>
                    <a:pt x="508" y="2471"/>
                  </a:lnTo>
                  <a:lnTo>
                    <a:pt x="480" y="2462"/>
                  </a:lnTo>
                  <a:lnTo>
                    <a:pt x="455" y="2449"/>
                  </a:lnTo>
                  <a:lnTo>
                    <a:pt x="434" y="2431"/>
                  </a:lnTo>
                  <a:lnTo>
                    <a:pt x="416" y="2410"/>
                  </a:lnTo>
                  <a:lnTo>
                    <a:pt x="403" y="2385"/>
                  </a:lnTo>
                  <a:lnTo>
                    <a:pt x="394" y="2358"/>
                  </a:lnTo>
                  <a:lnTo>
                    <a:pt x="391" y="2328"/>
                  </a:lnTo>
                  <a:lnTo>
                    <a:pt x="391" y="1194"/>
                  </a:lnTo>
                  <a:lnTo>
                    <a:pt x="388" y="1182"/>
                  </a:lnTo>
                  <a:lnTo>
                    <a:pt x="381" y="1172"/>
                  </a:lnTo>
                  <a:lnTo>
                    <a:pt x="371" y="1166"/>
                  </a:lnTo>
                  <a:lnTo>
                    <a:pt x="359" y="1163"/>
                  </a:lnTo>
                  <a:lnTo>
                    <a:pt x="347" y="1166"/>
                  </a:lnTo>
                  <a:lnTo>
                    <a:pt x="337" y="1172"/>
                  </a:lnTo>
                  <a:lnTo>
                    <a:pt x="330" y="1182"/>
                  </a:lnTo>
                  <a:lnTo>
                    <a:pt x="328" y="1194"/>
                  </a:lnTo>
                  <a:lnTo>
                    <a:pt x="328" y="2328"/>
                  </a:lnTo>
                  <a:lnTo>
                    <a:pt x="325" y="2358"/>
                  </a:lnTo>
                  <a:lnTo>
                    <a:pt x="316" y="2385"/>
                  </a:lnTo>
                  <a:lnTo>
                    <a:pt x="303" y="2410"/>
                  </a:lnTo>
                  <a:lnTo>
                    <a:pt x="285" y="2431"/>
                  </a:lnTo>
                  <a:lnTo>
                    <a:pt x="263" y="2449"/>
                  </a:lnTo>
                  <a:lnTo>
                    <a:pt x="238" y="2462"/>
                  </a:lnTo>
                  <a:lnTo>
                    <a:pt x="211" y="2471"/>
                  </a:lnTo>
                  <a:lnTo>
                    <a:pt x="181" y="2474"/>
                  </a:lnTo>
                  <a:lnTo>
                    <a:pt x="151" y="2471"/>
                  </a:lnTo>
                  <a:lnTo>
                    <a:pt x="124" y="2462"/>
                  </a:lnTo>
                  <a:lnTo>
                    <a:pt x="99" y="2449"/>
                  </a:lnTo>
                  <a:lnTo>
                    <a:pt x="78" y="2431"/>
                  </a:lnTo>
                  <a:lnTo>
                    <a:pt x="59" y="2410"/>
                  </a:lnTo>
                  <a:lnTo>
                    <a:pt x="46" y="2385"/>
                  </a:lnTo>
                  <a:lnTo>
                    <a:pt x="37" y="2358"/>
                  </a:lnTo>
                  <a:lnTo>
                    <a:pt x="34" y="2328"/>
                  </a:lnTo>
                  <a:lnTo>
                    <a:pt x="34" y="1555"/>
                  </a:lnTo>
                  <a:lnTo>
                    <a:pt x="64" y="1535"/>
                  </a:lnTo>
                  <a:lnTo>
                    <a:pt x="93" y="1512"/>
                  </a:lnTo>
                  <a:lnTo>
                    <a:pt x="116" y="1485"/>
                  </a:lnTo>
                  <a:lnTo>
                    <a:pt x="137" y="1455"/>
                  </a:lnTo>
                  <a:lnTo>
                    <a:pt x="153" y="1422"/>
                  </a:lnTo>
                  <a:lnTo>
                    <a:pt x="165" y="1388"/>
                  </a:lnTo>
                  <a:lnTo>
                    <a:pt x="173" y="1352"/>
                  </a:lnTo>
                  <a:lnTo>
                    <a:pt x="176" y="1314"/>
                  </a:lnTo>
                  <a:lnTo>
                    <a:pt x="170" y="352"/>
                  </a:lnTo>
                  <a:lnTo>
                    <a:pt x="167" y="300"/>
                  </a:lnTo>
                  <a:lnTo>
                    <a:pt x="158" y="250"/>
                  </a:lnTo>
                  <a:lnTo>
                    <a:pt x="144" y="201"/>
                  </a:lnTo>
                  <a:lnTo>
                    <a:pt x="124" y="155"/>
                  </a:lnTo>
                  <a:lnTo>
                    <a:pt x="99" y="112"/>
                  </a:lnTo>
                  <a:lnTo>
                    <a:pt x="71" y="71"/>
                  </a:lnTo>
                  <a:lnTo>
                    <a:pt x="37" y="34"/>
                  </a:lnTo>
                  <a:lnTo>
                    <a:pt x="0" y="2"/>
                  </a:lnTo>
                  <a:lnTo>
                    <a:pt x="7" y="1"/>
                  </a:lnTo>
                  <a:lnTo>
                    <a:pt x="20" y="1"/>
                  </a:lnTo>
                  <a:lnTo>
                    <a:pt x="40" y="1"/>
                  </a:lnTo>
                  <a:lnTo>
                    <a:pt x="67" y="1"/>
                  </a:lnTo>
                  <a:lnTo>
                    <a:pt x="97" y="0"/>
                  </a:lnTo>
                  <a:lnTo>
                    <a:pt x="132" y="0"/>
                  </a:lnTo>
                  <a:lnTo>
                    <a:pt x="170" y="0"/>
                  </a:lnTo>
                  <a:lnTo>
                    <a:pt x="211" y="0"/>
                  </a:lnTo>
                  <a:lnTo>
                    <a:pt x="254" y="0"/>
                  </a:lnTo>
                  <a:lnTo>
                    <a:pt x="299" y="0"/>
                  </a:lnTo>
                  <a:lnTo>
                    <a:pt x="344" y="0"/>
                  </a:lnTo>
                  <a:lnTo>
                    <a:pt x="389" y="0"/>
                  </a:lnTo>
                  <a:lnTo>
                    <a:pt x="435" y="0"/>
                  </a:lnTo>
                  <a:lnTo>
                    <a:pt x="477" y="0"/>
                  </a:lnTo>
                  <a:lnTo>
                    <a:pt x="51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19" name="Shape 12819"/>
            <p:cNvSpPr/>
            <p:nvPr/>
          </p:nvSpPr>
          <p:spPr>
            <a:xfrm>
              <a:off x="4186238" y="6124575"/>
              <a:ext cx="46038" cy="44450"/>
            </a:xfrm>
            <a:custGeom>
              <a:avLst/>
              <a:gdLst/>
              <a:ahLst/>
              <a:cxnLst/>
              <a:rect l="0" t="0" r="0" b="0"/>
              <a:pathLst>
                <a:path w="507" h="504" extrusionOk="0">
                  <a:moveTo>
                    <a:pt x="254" y="0"/>
                  </a:moveTo>
                  <a:lnTo>
                    <a:pt x="291" y="3"/>
                  </a:lnTo>
                  <a:lnTo>
                    <a:pt x="326" y="11"/>
                  </a:lnTo>
                  <a:lnTo>
                    <a:pt x="361" y="24"/>
                  </a:lnTo>
                  <a:lnTo>
                    <a:pt x="392" y="41"/>
                  </a:lnTo>
                  <a:lnTo>
                    <a:pt x="420" y="62"/>
                  </a:lnTo>
                  <a:lnTo>
                    <a:pt x="445" y="87"/>
                  </a:lnTo>
                  <a:lnTo>
                    <a:pt x="466" y="115"/>
                  </a:lnTo>
                  <a:lnTo>
                    <a:pt x="483" y="146"/>
                  </a:lnTo>
                  <a:lnTo>
                    <a:pt x="496" y="180"/>
                  </a:lnTo>
                  <a:lnTo>
                    <a:pt x="504" y="215"/>
                  </a:lnTo>
                  <a:lnTo>
                    <a:pt x="507" y="252"/>
                  </a:lnTo>
                  <a:lnTo>
                    <a:pt x="505" y="280"/>
                  </a:lnTo>
                  <a:lnTo>
                    <a:pt x="501" y="307"/>
                  </a:lnTo>
                  <a:lnTo>
                    <a:pt x="498" y="320"/>
                  </a:lnTo>
                  <a:lnTo>
                    <a:pt x="485" y="354"/>
                  </a:lnTo>
                  <a:lnTo>
                    <a:pt x="468" y="386"/>
                  </a:lnTo>
                  <a:lnTo>
                    <a:pt x="447" y="416"/>
                  </a:lnTo>
                  <a:lnTo>
                    <a:pt x="421" y="441"/>
                  </a:lnTo>
                  <a:lnTo>
                    <a:pt x="393" y="463"/>
                  </a:lnTo>
                  <a:lnTo>
                    <a:pt x="362" y="480"/>
                  </a:lnTo>
                  <a:lnTo>
                    <a:pt x="327" y="493"/>
                  </a:lnTo>
                  <a:lnTo>
                    <a:pt x="292" y="501"/>
                  </a:lnTo>
                  <a:lnTo>
                    <a:pt x="254" y="504"/>
                  </a:lnTo>
                  <a:lnTo>
                    <a:pt x="216" y="501"/>
                  </a:lnTo>
                  <a:lnTo>
                    <a:pt x="180" y="493"/>
                  </a:lnTo>
                  <a:lnTo>
                    <a:pt x="146" y="480"/>
                  </a:lnTo>
                  <a:lnTo>
                    <a:pt x="114" y="463"/>
                  </a:lnTo>
                  <a:lnTo>
                    <a:pt x="86" y="441"/>
                  </a:lnTo>
                  <a:lnTo>
                    <a:pt x="77" y="432"/>
                  </a:lnTo>
                  <a:lnTo>
                    <a:pt x="55" y="408"/>
                  </a:lnTo>
                  <a:lnTo>
                    <a:pt x="37" y="380"/>
                  </a:lnTo>
                  <a:lnTo>
                    <a:pt x="22" y="351"/>
                  </a:lnTo>
                  <a:lnTo>
                    <a:pt x="11" y="320"/>
                  </a:lnTo>
                  <a:lnTo>
                    <a:pt x="6" y="307"/>
                  </a:lnTo>
                  <a:lnTo>
                    <a:pt x="2" y="280"/>
                  </a:lnTo>
                  <a:lnTo>
                    <a:pt x="0" y="252"/>
                  </a:lnTo>
                  <a:lnTo>
                    <a:pt x="3" y="215"/>
                  </a:lnTo>
                  <a:lnTo>
                    <a:pt x="12" y="180"/>
                  </a:lnTo>
                  <a:lnTo>
                    <a:pt x="25" y="146"/>
                  </a:lnTo>
                  <a:lnTo>
                    <a:pt x="42" y="115"/>
                  </a:lnTo>
                  <a:lnTo>
                    <a:pt x="63" y="87"/>
                  </a:lnTo>
                  <a:lnTo>
                    <a:pt x="88" y="62"/>
                  </a:lnTo>
                  <a:lnTo>
                    <a:pt x="116" y="41"/>
                  </a:lnTo>
                  <a:lnTo>
                    <a:pt x="147" y="24"/>
                  </a:lnTo>
                  <a:lnTo>
                    <a:pt x="181" y="11"/>
                  </a:lnTo>
                  <a:lnTo>
                    <a:pt x="216" y="3"/>
                  </a:lnTo>
                  <a:lnTo>
                    <a:pt x="2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0" name="Shape 12820"/>
            <p:cNvSpPr/>
            <p:nvPr/>
          </p:nvSpPr>
          <p:spPr>
            <a:xfrm>
              <a:off x="4154488" y="6176963"/>
              <a:ext cx="87313" cy="217488"/>
            </a:xfrm>
            <a:custGeom>
              <a:avLst/>
              <a:gdLst/>
              <a:ahLst/>
              <a:cxnLst/>
              <a:rect l="0" t="0" r="0" b="0"/>
              <a:pathLst>
                <a:path w="981" h="2474" extrusionOk="0">
                  <a:moveTo>
                    <a:pt x="293" y="0"/>
                  </a:moveTo>
                  <a:lnTo>
                    <a:pt x="297" y="0"/>
                  </a:lnTo>
                  <a:lnTo>
                    <a:pt x="308" y="0"/>
                  </a:lnTo>
                  <a:lnTo>
                    <a:pt x="325" y="0"/>
                  </a:lnTo>
                  <a:lnTo>
                    <a:pt x="347" y="0"/>
                  </a:lnTo>
                  <a:lnTo>
                    <a:pt x="375" y="0"/>
                  </a:lnTo>
                  <a:lnTo>
                    <a:pt x="408" y="0"/>
                  </a:lnTo>
                  <a:lnTo>
                    <a:pt x="443" y="0"/>
                  </a:lnTo>
                  <a:lnTo>
                    <a:pt x="482" y="0"/>
                  </a:lnTo>
                  <a:lnTo>
                    <a:pt x="524" y="0"/>
                  </a:lnTo>
                  <a:lnTo>
                    <a:pt x="566" y="0"/>
                  </a:lnTo>
                  <a:lnTo>
                    <a:pt x="611" y="0"/>
                  </a:lnTo>
                  <a:lnTo>
                    <a:pt x="655" y="0"/>
                  </a:lnTo>
                  <a:lnTo>
                    <a:pt x="699" y="0"/>
                  </a:lnTo>
                  <a:lnTo>
                    <a:pt x="743" y="0"/>
                  </a:lnTo>
                  <a:lnTo>
                    <a:pt x="784" y="1"/>
                  </a:lnTo>
                  <a:lnTo>
                    <a:pt x="824" y="1"/>
                  </a:lnTo>
                  <a:lnTo>
                    <a:pt x="860" y="1"/>
                  </a:lnTo>
                  <a:lnTo>
                    <a:pt x="893" y="1"/>
                  </a:lnTo>
                  <a:lnTo>
                    <a:pt x="922" y="1"/>
                  </a:lnTo>
                  <a:lnTo>
                    <a:pt x="946" y="1"/>
                  </a:lnTo>
                  <a:lnTo>
                    <a:pt x="964" y="1"/>
                  </a:lnTo>
                  <a:lnTo>
                    <a:pt x="976" y="1"/>
                  </a:lnTo>
                  <a:lnTo>
                    <a:pt x="981" y="2"/>
                  </a:lnTo>
                  <a:lnTo>
                    <a:pt x="944" y="34"/>
                  </a:lnTo>
                  <a:lnTo>
                    <a:pt x="910" y="71"/>
                  </a:lnTo>
                  <a:lnTo>
                    <a:pt x="881" y="112"/>
                  </a:lnTo>
                  <a:lnTo>
                    <a:pt x="857" y="155"/>
                  </a:lnTo>
                  <a:lnTo>
                    <a:pt x="837" y="201"/>
                  </a:lnTo>
                  <a:lnTo>
                    <a:pt x="822" y="250"/>
                  </a:lnTo>
                  <a:lnTo>
                    <a:pt x="813" y="300"/>
                  </a:lnTo>
                  <a:lnTo>
                    <a:pt x="809" y="352"/>
                  </a:lnTo>
                  <a:lnTo>
                    <a:pt x="804" y="1314"/>
                  </a:lnTo>
                  <a:lnTo>
                    <a:pt x="807" y="1352"/>
                  </a:lnTo>
                  <a:lnTo>
                    <a:pt x="815" y="1388"/>
                  </a:lnTo>
                  <a:lnTo>
                    <a:pt x="827" y="1422"/>
                  </a:lnTo>
                  <a:lnTo>
                    <a:pt x="843" y="1454"/>
                  </a:lnTo>
                  <a:lnTo>
                    <a:pt x="864" y="1484"/>
                  </a:lnTo>
                  <a:lnTo>
                    <a:pt x="887" y="1511"/>
                  </a:lnTo>
                  <a:lnTo>
                    <a:pt x="914" y="1534"/>
                  </a:lnTo>
                  <a:lnTo>
                    <a:pt x="945" y="1554"/>
                  </a:lnTo>
                  <a:lnTo>
                    <a:pt x="945" y="2328"/>
                  </a:lnTo>
                  <a:lnTo>
                    <a:pt x="942" y="2358"/>
                  </a:lnTo>
                  <a:lnTo>
                    <a:pt x="934" y="2385"/>
                  </a:lnTo>
                  <a:lnTo>
                    <a:pt x="920" y="2410"/>
                  </a:lnTo>
                  <a:lnTo>
                    <a:pt x="902" y="2431"/>
                  </a:lnTo>
                  <a:lnTo>
                    <a:pt x="880" y="2449"/>
                  </a:lnTo>
                  <a:lnTo>
                    <a:pt x="855" y="2462"/>
                  </a:lnTo>
                  <a:lnTo>
                    <a:pt x="828" y="2471"/>
                  </a:lnTo>
                  <a:lnTo>
                    <a:pt x="798" y="2474"/>
                  </a:lnTo>
                  <a:lnTo>
                    <a:pt x="769" y="2471"/>
                  </a:lnTo>
                  <a:lnTo>
                    <a:pt x="741" y="2462"/>
                  </a:lnTo>
                  <a:lnTo>
                    <a:pt x="717" y="2449"/>
                  </a:lnTo>
                  <a:lnTo>
                    <a:pt x="694" y="2431"/>
                  </a:lnTo>
                  <a:lnTo>
                    <a:pt x="677" y="2410"/>
                  </a:lnTo>
                  <a:lnTo>
                    <a:pt x="663" y="2385"/>
                  </a:lnTo>
                  <a:lnTo>
                    <a:pt x="655" y="2358"/>
                  </a:lnTo>
                  <a:lnTo>
                    <a:pt x="652" y="2328"/>
                  </a:lnTo>
                  <a:lnTo>
                    <a:pt x="652" y="1194"/>
                  </a:lnTo>
                  <a:lnTo>
                    <a:pt x="649" y="1182"/>
                  </a:lnTo>
                  <a:lnTo>
                    <a:pt x="643" y="1172"/>
                  </a:lnTo>
                  <a:lnTo>
                    <a:pt x="633" y="1166"/>
                  </a:lnTo>
                  <a:lnTo>
                    <a:pt x="620" y="1163"/>
                  </a:lnTo>
                  <a:lnTo>
                    <a:pt x="608" y="1166"/>
                  </a:lnTo>
                  <a:lnTo>
                    <a:pt x="598" y="1172"/>
                  </a:lnTo>
                  <a:lnTo>
                    <a:pt x="591" y="1182"/>
                  </a:lnTo>
                  <a:lnTo>
                    <a:pt x="588" y="1194"/>
                  </a:lnTo>
                  <a:lnTo>
                    <a:pt x="588" y="2328"/>
                  </a:lnTo>
                  <a:lnTo>
                    <a:pt x="585" y="2358"/>
                  </a:lnTo>
                  <a:lnTo>
                    <a:pt x="577" y="2385"/>
                  </a:lnTo>
                  <a:lnTo>
                    <a:pt x="563" y="2410"/>
                  </a:lnTo>
                  <a:lnTo>
                    <a:pt x="546" y="2431"/>
                  </a:lnTo>
                  <a:lnTo>
                    <a:pt x="524" y="2449"/>
                  </a:lnTo>
                  <a:lnTo>
                    <a:pt x="499" y="2462"/>
                  </a:lnTo>
                  <a:lnTo>
                    <a:pt x="471" y="2471"/>
                  </a:lnTo>
                  <a:lnTo>
                    <a:pt x="442" y="2474"/>
                  </a:lnTo>
                  <a:lnTo>
                    <a:pt x="413" y="2471"/>
                  </a:lnTo>
                  <a:lnTo>
                    <a:pt x="385" y="2462"/>
                  </a:lnTo>
                  <a:lnTo>
                    <a:pt x="360" y="2449"/>
                  </a:lnTo>
                  <a:lnTo>
                    <a:pt x="338" y="2431"/>
                  </a:lnTo>
                  <a:lnTo>
                    <a:pt x="321" y="2410"/>
                  </a:lnTo>
                  <a:lnTo>
                    <a:pt x="307" y="2385"/>
                  </a:lnTo>
                  <a:lnTo>
                    <a:pt x="299" y="2358"/>
                  </a:lnTo>
                  <a:lnTo>
                    <a:pt x="296" y="2328"/>
                  </a:lnTo>
                  <a:lnTo>
                    <a:pt x="296" y="287"/>
                  </a:lnTo>
                  <a:lnTo>
                    <a:pt x="294" y="278"/>
                  </a:lnTo>
                  <a:lnTo>
                    <a:pt x="289" y="270"/>
                  </a:lnTo>
                  <a:lnTo>
                    <a:pt x="282" y="265"/>
                  </a:lnTo>
                  <a:lnTo>
                    <a:pt x="272" y="264"/>
                  </a:lnTo>
                  <a:lnTo>
                    <a:pt x="262" y="265"/>
                  </a:lnTo>
                  <a:lnTo>
                    <a:pt x="255" y="270"/>
                  </a:lnTo>
                  <a:lnTo>
                    <a:pt x="250" y="278"/>
                  </a:lnTo>
                  <a:lnTo>
                    <a:pt x="248" y="287"/>
                  </a:lnTo>
                  <a:lnTo>
                    <a:pt x="244" y="1179"/>
                  </a:lnTo>
                  <a:lnTo>
                    <a:pt x="241" y="1204"/>
                  </a:lnTo>
                  <a:lnTo>
                    <a:pt x="234" y="1226"/>
                  </a:lnTo>
                  <a:lnTo>
                    <a:pt x="223" y="1247"/>
                  </a:lnTo>
                  <a:lnTo>
                    <a:pt x="208" y="1265"/>
                  </a:lnTo>
                  <a:lnTo>
                    <a:pt x="190" y="1279"/>
                  </a:lnTo>
                  <a:lnTo>
                    <a:pt x="169" y="1290"/>
                  </a:lnTo>
                  <a:lnTo>
                    <a:pt x="146" y="1297"/>
                  </a:lnTo>
                  <a:lnTo>
                    <a:pt x="122" y="1300"/>
                  </a:lnTo>
                  <a:lnTo>
                    <a:pt x="121" y="1300"/>
                  </a:lnTo>
                  <a:lnTo>
                    <a:pt x="97" y="1297"/>
                  </a:lnTo>
                  <a:lnTo>
                    <a:pt x="74" y="1290"/>
                  </a:lnTo>
                  <a:lnTo>
                    <a:pt x="52" y="1279"/>
                  </a:lnTo>
                  <a:lnTo>
                    <a:pt x="35" y="1264"/>
                  </a:lnTo>
                  <a:lnTo>
                    <a:pt x="20" y="1246"/>
                  </a:lnTo>
                  <a:lnTo>
                    <a:pt x="9" y="1225"/>
                  </a:lnTo>
                  <a:lnTo>
                    <a:pt x="2" y="1203"/>
                  </a:lnTo>
                  <a:lnTo>
                    <a:pt x="0" y="1177"/>
                  </a:lnTo>
                  <a:lnTo>
                    <a:pt x="4" y="286"/>
                  </a:lnTo>
                  <a:lnTo>
                    <a:pt x="7" y="244"/>
                  </a:lnTo>
                  <a:lnTo>
                    <a:pt x="17" y="203"/>
                  </a:lnTo>
                  <a:lnTo>
                    <a:pt x="31" y="166"/>
                  </a:lnTo>
                  <a:lnTo>
                    <a:pt x="51" y="131"/>
                  </a:lnTo>
                  <a:lnTo>
                    <a:pt x="76" y="99"/>
                  </a:lnTo>
                  <a:lnTo>
                    <a:pt x="104" y="70"/>
                  </a:lnTo>
                  <a:lnTo>
                    <a:pt x="136" y="46"/>
                  </a:lnTo>
                  <a:lnTo>
                    <a:pt x="172" y="26"/>
                  </a:lnTo>
                  <a:lnTo>
                    <a:pt x="210" y="12"/>
                  </a:lnTo>
                  <a:lnTo>
                    <a:pt x="250" y="3"/>
                  </a:lnTo>
                  <a:lnTo>
                    <a:pt x="2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1" name="Shape 12821"/>
            <p:cNvSpPr/>
            <p:nvPr/>
          </p:nvSpPr>
          <p:spPr>
            <a:xfrm>
              <a:off x="4273551" y="6124575"/>
              <a:ext cx="47625" cy="49213"/>
            </a:xfrm>
            <a:custGeom>
              <a:avLst/>
              <a:gdLst/>
              <a:ahLst/>
              <a:cxnLst/>
              <a:rect l="0" t="0" r="0" b="0"/>
              <a:pathLst>
                <a:path w="547" h="543" extrusionOk="0">
                  <a:moveTo>
                    <a:pt x="273" y="0"/>
                  </a:moveTo>
                  <a:lnTo>
                    <a:pt x="293" y="1"/>
                  </a:lnTo>
                  <a:lnTo>
                    <a:pt x="313" y="3"/>
                  </a:lnTo>
                  <a:lnTo>
                    <a:pt x="332" y="7"/>
                  </a:lnTo>
                  <a:lnTo>
                    <a:pt x="343" y="9"/>
                  </a:lnTo>
                  <a:lnTo>
                    <a:pt x="375" y="20"/>
                  </a:lnTo>
                  <a:lnTo>
                    <a:pt x="407" y="35"/>
                  </a:lnTo>
                  <a:lnTo>
                    <a:pt x="437" y="54"/>
                  </a:lnTo>
                  <a:lnTo>
                    <a:pt x="464" y="77"/>
                  </a:lnTo>
                  <a:lnTo>
                    <a:pt x="487" y="103"/>
                  </a:lnTo>
                  <a:lnTo>
                    <a:pt x="507" y="133"/>
                  </a:lnTo>
                  <a:lnTo>
                    <a:pt x="524" y="165"/>
                  </a:lnTo>
                  <a:lnTo>
                    <a:pt x="536" y="199"/>
                  </a:lnTo>
                  <a:lnTo>
                    <a:pt x="543" y="234"/>
                  </a:lnTo>
                  <a:lnTo>
                    <a:pt x="547" y="272"/>
                  </a:lnTo>
                  <a:lnTo>
                    <a:pt x="542" y="312"/>
                  </a:lnTo>
                  <a:lnTo>
                    <a:pt x="534" y="351"/>
                  </a:lnTo>
                  <a:lnTo>
                    <a:pt x="519" y="388"/>
                  </a:lnTo>
                  <a:lnTo>
                    <a:pt x="500" y="423"/>
                  </a:lnTo>
                  <a:lnTo>
                    <a:pt x="476" y="453"/>
                  </a:lnTo>
                  <a:lnTo>
                    <a:pt x="449" y="480"/>
                  </a:lnTo>
                  <a:lnTo>
                    <a:pt x="441" y="486"/>
                  </a:lnTo>
                  <a:lnTo>
                    <a:pt x="411" y="506"/>
                  </a:lnTo>
                  <a:lnTo>
                    <a:pt x="380" y="521"/>
                  </a:lnTo>
                  <a:lnTo>
                    <a:pt x="346" y="533"/>
                  </a:lnTo>
                  <a:lnTo>
                    <a:pt x="310" y="540"/>
                  </a:lnTo>
                  <a:lnTo>
                    <a:pt x="273" y="543"/>
                  </a:lnTo>
                  <a:lnTo>
                    <a:pt x="237" y="540"/>
                  </a:lnTo>
                  <a:lnTo>
                    <a:pt x="200" y="533"/>
                  </a:lnTo>
                  <a:lnTo>
                    <a:pt x="167" y="521"/>
                  </a:lnTo>
                  <a:lnTo>
                    <a:pt x="136" y="506"/>
                  </a:lnTo>
                  <a:lnTo>
                    <a:pt x="106" y="486"/>
                  </a:lnTo>
                  <a:lnTo>
                    <a:pt x="90" y="473"/>
                  </a:lnTo>
                  <a:lnTo>
                    <a:pt x="80" y="464"/>
                  </a:lnTo>
                  <a:lnTo>
                    <a:pt x="67" y="449"/>
                  </a:lnTo>
                  <a:lnTo>
                    <a:pt x="55" y="434"/>
                  </a:lnTo>
                  <a:lnTo>
                    <a:pt x="47" y="424"/>
                  </a:lnTo>
                  <a:lnTo>
                    <a:pt x="34" y="400"/>
                  </a:lnTo>
                  <a:lnTo>
                    <a:pt x="22" y="377"/>
                  </a:lnTo>
                  <a:lnTo>
                    <a:pt x="10" y="339"/>
                  </a:lnTo>
                  <a:lnTo>
                    <a:pt x="2" y="306"/>
                  </a:lnTo>
                  <a:lnTo>
                    <a:pt x="0" y="272"/>
                  </a:lnTo>
                  <a:lnTo>
                    <a:pt x="3" y="232"/>
                  </a:lnTo>
                  <a:lnTo>
                    <a:pt x="12" y="195"/>
                  </a:lnTo>
                  <a:lnTo>
                    <a:pt x="25" y="160"/>
                  </a:lnTo>
                  <a:lnTo>
                    <a:pt x="43" y="126"/>
                  </a:lnTo>
                  <a:lnTo>
                    <a:pt x="65" y="96"/>
                  </a:lnTo>
                  <a:lnTo>
                    <a:pt x="91" y="69"/>
                  </a:lnTo>
                  <a:lnTo>
                    <a:pt x="121" y="47"/>
                  </a:lnTo>
                  <a:lnTo>
                    <a:pt x="144" y="33"/>
                  </a:lnTo>
                  <a:lnTo>
                    <a:pt x="167" y="22"/>
                  </a:lnTo>
                  <a:lnTo>
                    <a:pt x="179" y="17"/>
                  </a:lnTo>
                  <a:lnTo>
                    <a:pt x="205" y="9"/>
                  </a:lnTo>
                  <a:lnTo>
                    <a:pt x="218" y="6"/>
                  </a:lnTo>
                  <a:lnTo>
                    <a:pt x="246" y="2"/>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2" name="Shape 12822"/>
            <p:cNvSpPr/>
            <p:nvPr/>
          </p:nvSpPr>
          <p:spPr>
            <a:xfrm>
              <a:off x="4238626" y="6180138"/>
              <a:ext cx="117475" cy="234950"/>
            </a:xfrm>
            <a:custGeom>
              <a:avLst/>
              <a:gdLst/>
              <a:ahLst/>
              <a:cxnLst/>
              <a:rect l="0" t="0" r="0" b="0"/>
              <a:pathLst>
                <a:path w="1339" h="2666" extrusionOk="0">
                  <a:moveTo>
                    <a:pt x="316" y="0"/>
                  </a:moveTo>
                  <a:lnTo>
                    <a:pt x="449" y="0"/>
                  </a:lnTo>
                  <a:lnTo>
                    <a:pt x="453" y="10"/>
                  </a:lnTo>
                  <a:lnTo>
                    <a:pt x="459" y="24"/>
                  </a:lnTo>
                  <a:lnTo>
                    <a:pt x="466" y="43"/>
                  </a:lnTo>
                  <a:lnTo>
                    <a:pt x="474" y="66"/>
                  </a:lnTo>
                  <a:lnTo>
                    <a:pt x="484" y="92"/>
                  </a:lnTo>
                  <a:lnTo>
                    <a:pt x="495" y="120"/>
                  </a:lnTo>
                  <a:lnTo>
                    <a:pt x="506" y="150"/>
                  </a:lnTo>
                  <a:lnTo>
                    <a:pt x="519" y="181"/>
                  </a:lnTo>
                  <a:lnTo>
                    <a:pt x="531" y="213"/>
                  </a:lnTo>
                  <a:lnTo>
                    <a:pt x="543" y="245"/>
                  </a:lnTo>
                  <a:lnTo>
                    <a:pt x="555" y="276"/>
                  </a:lnTo>
                  <a:lnTo>
                    <a:pt x="566" y="306"/>
                  </a:lnTo>
                  <a:lnTo>
                    <a:pt x="577" y="336"/>
                  </a:lnTo>
                  <a:lnTo>
                    <a:pt x="587" y="362"/>
                  </a:lnTo>
                  <a:lnTo>
                    <a:pt x="595" y="385"/>
                  </a:lnTo>
                  <a:lnTo>
                    <a:pt x="603" y="404"/>
                  </a:lnTo>
                  <a:lnTo>
                    <a:pt x="608" y="419"/>
                  </a:lnTo>
                  <a:lnTo>
                    <a:pt x="612" y="429"/>
                  </a:lnTo>
                  <a:lnTo>
                    <a:pt x="579" y="248"/>
                  </a:lnTo>
                  <a:lnTo>
                    <a:pt x="578" y="236"/>
                  </a:lnTo>
                  <a:lnTo>
                    <a:pt x="580" y="224"/>
                  </a:lnTo>
                  <a:lnTo>
                    <a:pt x="585" y="212"/>
                  </a:lnTo>
                  <a:lnTo>
                    <a:pt x="638" y="117"/>
                  </a:lnTo>
                  <a:lnTo>
                    <a:pt x="589" y="28"/>
                  </a:lnTo>
                  <a:lnTo>
                    <a:pt x="587" y="19"/>
                  </a:lnTo>
                  <a:lnTo>
                    <a:pt x="589" y="9"/>
                  </a:lnTo>
                  <a:lnTo>
                    <a:pt x="596" y="2"/>
                  </a:lnTo>
                  <a:lnTo>
                    <a:pt x="606" y="0"/>
                  </a:lnTo>
                  <a:lnTo>
                    <a:pt x="735" y="0"/>
                  </a:lnTo>
                  <a:lnTo>
                    <a:pt x="745" y="2"/>
                  </a:lnTo>
                  <a:lnTo>
                    <a:pt x="752" y="9"/>
                  </a:lnTo>
                  <a:lnTo>
                    <a:pt x="754" y="19"/>
                  </a:lnTo>
                  <a:lnTo>
                    <a:pt x="752" y="28"/>
                  </a:lnTo>
                  <a:lnTo>
                    <a:pt x="706" y="117"/>
                  </a:lnTo>
                  <a:lnTo>
                    <a:pt x="759" y="212"/>
                  </a:lnTo>
                  <a:lnTo>
                    <a:pt x="764" y="224"/>
                  </a:lnTo>
                  <a:lnTo>
                    <a:pt x="766" y="236"/>
                  </a:lnTo>
                  <a:lnTo>
                    <a:pt x="765" y="249"/>
                  </a:lnTo>
                  <a:lnTo>
                    <a:pt x="727" y="429"/>
                  </a:lnTo>
                  <a:lnTo>
                    <a:pt x="731" y="419"/>
                  </a:lnTo>
                  <a:lnTo>
                    <a:pt x="737" y="403"/>
                  </a:lnTo>
                  <a:lnTo>
                    <a:pt x="744" y="384"/>
                  </a:lnTo>
                  <a:lnTo>
                    <a:pt x="753" y="360"/>
                  </a:lnTo>
                  <a:lnTo>
                    <a:pt x="763" y="334"/>
                  </a:lnTo>
                  <a:lnTo>
                    <a:pt x="774" y="305"/>
                  </a:lnTo>
                  <a:lnTo>
                    <a:pt x="785" y="275"/>
                  </a:lnTo>
                  <a:lnTo>
                    <a:pt x="797" y="244"/>
                  </a:lnTo>
                  <a:lnTo>
                    <a:pt x="810" y="212"/>
                  </a:lnTo>
                  <a:lnTo>
                    <a:pt x="822" y="180"/>
                  </a:lnTo>
                  <a:lnTo>
                    <a:pt x="835" y="149"/>
                  </a:lnTo>
                  <a:lnTo>
                    <a:pt x="846" y="120"/>
                  </a:lnTo>
                  <a:lnTo>
                    <a:pt x="857" y="92"/>
                  </a:lnTo>
                  <a:lnTo>
                    <a:pt x="866" y="66"/>
                  </a:lnTo>
                  <a:lnTo>
                    <a:pt x="875" y="43"/>
                  </a:lnTo>
                  <a:lnTo>
                    <a:pt x="882" y="24"/>
                  </a:lnTo>
                  <a:lnTo>
                    <a:pt x="888" y="10"/>
                  </a:lnTo>
                  <a:lnTo>
                    <a:pt x="891" y="0"/>
                  </a:lnTo>
                  <a:lnTo>
                    <a:pt x="1022" y="0"/>
                  </a:lnTo>
                  <a:lnTo>
                    <a:pt x="1065" y="3"/>
                  </a:lnTo>
                  <a:lnTo>
                    <a:pt x="1105" y="11"/>
                  </a:lnTo>
                  <a:lnTo>
                    <a:pt x="1143" y="24"/>
                  </a:lnTo>
                  <a:lnTo>
                    <a:pt x="1179" y="42"/>
                  </a:lnTo>
                  <a:lnTo>
                    <a:pt x="1212" y="65"/>
                  </a:lnTo>
                  <a:lnTo>
                    <a:pt x="1242" y="91"/>
                  </a:lnTo>
                  <a:lnTo>
                    <a:pt x="1269" y="120"/>
                  </a:lnTo>
                  <a:lnTo>
                    <a:pt x="1291" y="153"/>
                  </a:lnTo>
                  <a:lnTo>
                    <a:pt x="1309" y="188"/>
                  </a:lnTo>
                  <a:lnTo>
                    <a:pt x="1322" y="226"/>
                  </a:lnTo>
                  <a:lnTo>
                    <a:pt x="1331" y="266"/>
                  </a:lnTo>
                  <a:lnTo>
                    <a:pt x="1334" y="308"/>
                  </a:lnTo>
                  <a:lnTo>
                    <a:pt x="1336" y="796"/>
                  </a:lnTo>
                  <a:lnTo>
                    <a:pt x="1339" y="1270"/>
                  </a:lnTo>
                  <a:lnTo>
                    <a:pt x="1336" y="1296"/>
                  </a:lnTo>
                  <a:lnTo>
                    <a:pt x="1329" y="1320"/>
                  </a:lnTo>
                  <a:lnTo>
                    <a:pt x="1317" y="1343"/>
                  </a:lnTo>
                  <a:lnTo>
                    <a:pt x="1301" y="1362"/>
                  </a:lnTo>
                  <a:lnTo>
                    <a:pt x="1282" y="1378"/>
                  </a:lnTo>
                  <a:lnTo>
                    <a:pt x="1259" y="1390"/>
                  </a:lnTo>
                  <a:lnTo>
                    <a:pt x="1234" y="1398"/>
                  </a:lnTo>
                  <a:lnTo>
                    <a:pt x="1208" y="1401"/>
                  </a:lnTo>
                  <a:lnTo>
                    <a:pt x="1207" y="1401"/>
                  </a:lnTo>
                  <a:lnTo>
                    <a:pt x="1181" y="1398"/>
                  </a:lnTo>
                  <a:lnTo>
                    <a:pt x="1156" y="1390"/>
                  </a:lnTo>
                  <a:lnTo>
                    <a:pt x="1133" y="1379"/>
                  </a:lnTo>
                  <a:lnTo>
                    <a:pt x="1114" y="1363"/>
                  </a:lnTo>
                  <a:lnTo>
                    <a:pt x="1098" y="1343"/>
                  </a:lnTo>
                  <a:lnTo>
                    <a:pt x="1086" y="1321"/>
                  </a:lnTo>
                  <a:lnTo>
                    <a:pt x="1079" y="1297"/>
                  </a:lnTo>
                  <a:lnTo>
                    <a:pt x="1076" y="1271"/>
                  </a:lnTo>
                  <a:lnTo>
                    <a:pt x="1073" y="795"/>
                  </a:lnTo>
                  <a:lnTo>
                    <a:pt x="1071" y="309"/>
                  </a:lnTo>
                  <a:lnTo>
                    <a:pt x="1068" y="299"/>
                  </a:lnTo>
                  <a:lnTo>
                    <a:pt x="1062" y="291"/>
                  </a:lnTo>
                  <a:lnTo>
                    <a:pt x="1053" y="285"/>
                  </a:lnTo>
                  <a:lnTo>
                    <a:pt x="1042" y="284"/>
                  </a:lnTo>
                  <a:lnTo>
                    <a:pt x="1032" y="286"/>
                  </a:lnTo>
                  <a:lnTo>
                    <a:pt x="1023" y="292"/>
                  </a:lnTo>
                  <a:lnTo>
                    <a:pt x="1018" y="301"/>
                  </a:lnTo>
                  <a:lnTo>
                    <a:pt x="1016" y="311"/>
                  </a:lnTo>
                  <a:lnTo>
                    <a:pt x="1016" y="344"/>
                  </a:lnTo>
                  <a:lnTo>
                    <a:pt x="1016" y="384"/>
                  </a:lnTo>
                  <a:lnTo>
                    <a:pt x="1016" y="432"/>
                  </a:lnTo>
                  <a:lnTo>
                    <a:pt x="1016" y="486"/>
                  </a:lnTo>
                  <a:lnTo>
                    <a:pt x="1016" y="548"/>
                  </a:lnTo>
                  <a:lnTo>
                    <a:pt x="1016" y="618"/>
                  </a:lnTo>
                  <a:lnTo>
                    <a:pt x="1016" y="694"/>
                  </a:lnTo>
                  <a:lnTo>
                    <a:pt x="1017" y="776"/>
                  </a:lnTo>
                  <a:lnTo>
                    <a:pt x="1017" y="865"/>
                  </a:lnTo>
                  <a:lnTo>
                    <a:pt x="1017" y="960"/>
                  </a:lnTo>
                  <a:lnTo>
                    <a:pt x="1017" y="1061"/>
                  </a:lnTo>
                  <a:lnTo>
                    <a:pt x="1017" y="1168"/>
                  </a:lnTo>
                  <a:lnTo>
                    <a:pt x="1017" y="1280"/>
                  </a:lnTo>
                  <a:lnTo>
                    <a:pt x="1018" y="1397"/>
                  </a:lnTo>
                  <a:lnTo>
                    <a:pt x="1018" y="1521"/>
                  </a:lnTo>
                  <a:lnTo>
                    <a:pt x="1018" y="1648"/>
                  </a:lnTo>
                  <a:lnTo>
                    <a:pt x="1018" y="1781"/>
                  </a:lnTo>
                  <a:lnTo>
                    <a:pt x="1018" y="1918"/>
                  </a:lnTo>
                  <a:lnTo>
                    <a:pt x="1018" y="2060"/>
                  </a:lnTo>
                  <a:lnTo>
                    <a:pt x="1018" y="2205"/>
                  </a:lnTo>
                  <a:lnTo>
                    <a:pt x="1018" y="2356"/>
                  </a:lnTo>
                  <a:lnTo>
                    <a:pt x="1018" y="2509"/>
                  </a:lnTo>
                  <a:lnTo>
                    <a:pt x="1016" y="2538"/>
                  </a:lnTo>
                  <a:lnTo>
                    <a:pt x="1008" y="2564"/>
                  </a:lnTo>
                  <a:lnTo>
                    <a:pt x="997" y="2589"/>
                  </a:lnTo>
                  <a:lnTo>
                    <a:pt x="981" y="2610"/>
                  </a:lnTo>
                  <a:lnTo>
                    <a:pt x="963" y="2629"/>
                  </a:lnTo>
                  <a:lnTo>
                    <a:pt x="940" y="2645"/>
                  </a:lnTo>
                  <a:lnTo>
                    <a:pt x="915" y="2656"/>
                  </a:lnTo>
                  <a:lnTo>
                    <a:pt x="889" y="2664"/>
                  </a:lnTo>
                  <a:lnTo>
                    <a:pt x="861" y="2666"/>
                  </a:lnTo>
                  <a:lnTo>
                    <a:pt x="832" y="2664"/>
                  </a:lnTo>
                  <a:lnTo>
                    <a:pt x="805" y="2656"/>
                  </a:lnTo>
                  <a:lnTo>
                    <a:pt x="781" y="2645"/>
                  </a:lnTo>
                  <a:lnTo>
                    <a:pt x="759" y="2629"/>
                  </a:lnTo>
                  <a:lnTo>
                    <a:pt x="740" y="2610"/>
                  </a:lnTo>
                  <a:lnTo>
                    <a:pt x="724" y="2588"/>
                  </a:lnTo>
                  <a:lnTo>
                    <a:pt x="712" y="2564"/>
                  </a:lnTo>
                  <a:lnTo>
                    <a:pt x="705" y="2538"/>
                  </a:lnTo>
                  <a:lnTo>
                    <a:pt x="702" y="2509"/>
                  </a:lnTo>
                  <a:lnTo>
                    <a:pt x="702" y="1288"/>
                  </a:lnTo>
                  <a:lnTo>
                    <a:pt x="700" y="1275"/>
                  </a:lnTo>
                  <a:lnTo>
                    <a:pt x="692" y="1264"/>
                  </a:lnTo>
                  <a:lnTo>
                    <a:pt x="682" y="1257"/>
                  </a:lnTo>
                  <a:lnTo>
                    <a:pt x="669" y="1254"/>
                  </a:lnTo>
                  <a:lnTo>
                    <a:pt x="655" y="1257"/>
                  </a:lnTo>
                  <a:lnTo>
                    <a:pt x="645" y="1264"/>
                  </a:lnTo>
                  <a:lnTo>
                    <a:pt x="637" y="1275"/>
                  </a:lnTo>
                  <a:lnTo>
                    <a:pt x="635" y="1288"/>
                  </a:lnTo>
                  <a:lnTo>
                    <a:pt x="635" y="2509"/>
                  </a:lnTo>
                  <a:lnTo>
                    <a:pt x="632" y="2538"/>
                  </a:lnTo>
                  <a:lnTo>
                    <a:pt x="625" y="2564"/>
                  </a:lnTo>
                  <a:lnTo>
                    <a:pt x="613" y="2588"/>
                  </a:lnTo>
                  <a:lnTo>
                    <a:pt x="597" y="2610"/>
                  </a:lnTo>
                  <a:lnTo>
                    <a:pt x="578" y="2629"/>
                  </a:lnTo>
                  <a:lnTo>
                    <a:pt x="556" y="2645"/>
                  </a:lnTo>
                  <a:lnTo>
                    <a:pt x="532" y="2656"/>
                  </a:lnTo>
                  <a:lnTo>
                    <a:pt x="505" y="2664"/>
                  </a:lnTo>
                  <a:lnTo>
                    <a:pt x="476" y="2666"/>
                  </a:lnTo>
                  <a:lnTo>
                    <a:pt x="448" y="2664"/>
                  </a:lnTo>
                  <a:lnTo>
                    <a:pt x="422" y="2656"/>
                  </a:lnTo>
                  <a:lnTo>
                    <a:pt x="396" y="2645"/>
                  </a:lnTo>
                  <a:lnTo>
                    <a:pt x="375" y="2629"/>
                  </a:lnTo>
                  <a:lnTo>
                    <a:pt x="356" y="2610"/>
                  </a:lnTo>
                  <a:lnTo>
                    <a:pt x="340" y="2589"/>
                  </a:lnTo>
                  <a:lnTo>
                    <a:pt x="329" y="2564"/>
                  </a:lnTo>
                  <a:lnTo>
                    <a:pt x="321" y="2538"/>
                  </a:lnTo>
                  <a:lnTo>
                    <a:pt x="319" y="2509"/>
                  </a:lnTo>
                  <a:lnTo>
                    <a:pt x="319" y="305"/>
                  </a:lnTo>
                  <a:lnTo>
                    <a:pt x="317" y="296"/>
                  </a:lnTo>
                  <a:lnTo>
                    <a:pt x="313" y="288"/>
                  </a:lnTo>
                  <a:lnTo>
                    <a:pt x="305" y="283"/>
                  </a:lnTo>
                  <a:lnTo>
                    <a:pt x="297" y="280"/>
                  </a:lnTo>
                  <a:lnTo>
                    <a:pt x="286" y="281"/>
                  </a:lnTo>
                  <a:lnTo>
                    <a:pt x="278" y="285"/>
                  </a:lnTo>
                  <a:lnTo>
                    <a:pt x="272" y="291"/>
                  </a:lnTo>
                  <a:lnTo>
                    <a:pt x="269" y="300"/>
                  </a:lnTo>
                  <a:lnTo>
                    <a:pt x="268" y="300"/>
                  </a:lnTo>
                  <a:lnTo>
                    <a:pt x="268" y="301"/>
                  </a:lnTo>
                  <a:lnTo>
                    <a:pt x="268" y="302"/>
                  </a:lnTo>
                  <a:lnTo>
                    <a:pt x="268" y="303"/>
                  </a:lnTo>
                  <a:lnTo>
                    <a:pt x="268" y="306"/>
                  </a:lnTo>
                  <a:lnTo>
                    <a:pt x="268" y="310"/>
                  </a:lnTo>
                  <a:lnTo>
                    <a:pt x="268" y="315"/>
                  </a:lnTo>
                  <a:lnTo>
                    <a:pt x="268" y="323"/>
                  </a:lnTo>
                  <a:lnTo>
                    <a:pt x="267" y="334"/>
                  </a:lnTo>
                  <a:lnTo>
                    <a:pt x="267" y="346"/>
                  </a:lnTo>
                  <a:lnTo>
                    <a:pt x="267" y="362"/>
                  </a:lnTo>
                  <a:lnTo>
                    <a:pt x="267" y="382"/>
                  </a:lnTo>
                  <a:lnTo>
                    <a:pt x="267" y="405"/>
                  </a:lnTo>
                  <a:lnTo>
                    <a:pt x="267" y="433"/>
                  </a:lnTo>
                  <a:lnTo>
                    <a:pt x="267" y="466"/>
                  </a:lnTo>
                  <a:lnTo>
                    <a:pt x="267" y="503"/>
                  </a:lnTo>
                  <a:lnTo>
                    <a:pt x="266" y="546"/>
                  </a:lnTo>
                  <a:lnTo>
                    <a:pt x="266" y="595"/>
                  </a:lnTo>
                  <a:lnTo>
                    <a:pt x="266" y="651"/>
                  </a:lnTo>
                  <a:lnTo>
                    <a:pt x="266" y="712"/>
                  </a:lnTo>
                  <a:lnTo>
                    <a:pt x="265" y="780"/>
                  </a:lnTo>
                  <a:lnTo>
                    <a:pt x="263" y="1271"/>
                  </a:lnTo>
                  <a:lnTo>
                    <a:pt x="260" y="1297"/>
                  </a:lnTo>
                  <a:lnTo>
                    <a:pt x="252" y="1321"/>
                  </a:lnTo>
                  <a:lnTo>
                    <a:pt x="240" y="1343"/>
                  </a:lnTo>
                  <a:lnTo>
                    <a:pt x="224" y="1363"/>
                  </a:lnTo>
                  <a:lnTo>
                    <a:pt x="205" y="1379"/>
                  </a:lnTo>
                  <a:lnTo>
                    <a:pt x="182" y="1390"/>
                  </a:lnTo>
                  <a:lnTo>
                    <a:pt x="158" y="1398"/>
                  </a:lnTo>
                  <a:lnTo>
                    <a:pt x="131" y="1401"/>
                  </a:lnTo>
                  <a:lnTo>
                    <a:pt x="131" y="1401"/>
                  </a:lnTo>
                  <a:lnTo>
                    <a:pt x="104" y="1398"/>
                  </a:lnTo>
                  <a:lnTo>
                    <a:pt x="80" y="1390"/>
                  </a:lnTo>
                  <a:lnTo>
                    <a:pt x="57" y="1378"/>
                  </a:lnTo>
                  <a:lnTo>
                    <a:pt x="38" y="1362"/>
                  </a:lnTo>
                  <a:lnTo>
                    <a:pt x="22" y="1343"/>
                  </a:lnTo>
                  <a:lnTo>
                    <a:pt x="10" y="1320"/>
                  </a:lnTo>
                  <a:lnTo>
                    <a:pt x="3" y="1296"/>
                  </a:lnTo>
                  <a:lnTo>
                    <a:pt x="0" y="1270"/>
                  </a:lnTo>
                  <a:lnTo>
                    <a:pt x="2" y="784"/>
                  </a:lnTo>
                  <a:lnTo>
                    <a:pt x="5" y="308"/>
                  </a:lnTo>
                  <a:lnTo>
                    <a:pt x="8" y="266"/>
                  </a:lnTo>
                  <a:lnTo>
                    <a:pt x="16" y="226"/>
                  </a:lnTo>
                  <a:lnTo>
                    <a:pt x="30" y="189"/>
                  </a:lnTo>
                  <a:lnTo>
                    <a:pt x="48" y="153"/>
                  </a:lnTo>
                  <a:lnTo>
                    <a:pt x="70" y="121"/>
                  </a:lnTo>
                  <a:lnTo>
                    <a:pt x="97" y="91"/>
                  </a:lnTo>
                  <a:lnTo>
                    <a:pt x="126" y="65"/>
                  </a:lnTo>
                  <a:lnTo>
                    <a:pt x="159" y="42"/>
                  </a:lnTo>
                  <a:lnTo>
                    <a:pt x="196" y="24"/>
                  </a:lnTo>
                  <a:lnTo>
                    <a:pt x="234" y="11"/>
                  </a:lnTo>
                  <a:lnTo>
                    <a:pt x="274" y="3"/>
                  </a:lnTo>
                  <a:lnTo>
                    <a:pt x="31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3" name="Shape 12823"/>
            <p:cNvSpPr/>
            <p:nvPr/>
          </p:nvSpPr>
          <p:spPr>
            <a:xfrm>
              <a:off x="4362451" y="6124575"/>
              <a:ext cx="44450" cy="44450"/>
            </a:xfrm>
            <a:custGeom>
              <a:avLst/>
              <a:gdLst/>
              <a:ahLst/>
              <a:cxnLst/>
              <a:rect l="0" t="0" r="0" b="0"/>
              <a:pathLst>
                <a:path w="506" h="504" extrusionOk="0">
                  <a:moveTo>
                    <a:pt x="252" y="0"/>
                  </a:moveTo>
                  <a:lnTo>
                    <a:pt x="291" y="3"/>
                  </a:lnTo>
                  <a:lnTo>
                    <a:pt x="326" y="11"/>
                  </a:lnTo>
                  <a:lnTo>
                    <a:pt x="359" y="24"/>
                  </a:lnTo>
                  <a:lnTo>
                    <a:pt x="391" y="41"/>
                  </a:lnTo>
                  <a:lnTo>
                    <a:pt x="419" y="62"/>
                  </a:lnTo>
                  <a:lnTo>
                    <a:pt x="444" y="87"/>
                  </a:lnTo>
                  <a:lnTo>
                    <a:pt x="465" y="115"/>
                  </a:lnTo>
                  <a:lnTo>
                    <a:pt x="482" y="146"/>
                  </a:lnTo>
                  <a:lnTo>
                    <a:pt x="495" y="180"/>
                  </a:lnTo>
                  <a:lnTo>
                    <a:pt x="504" y="215"/>
                  </a:lnTo>
                  <a:lnTo>
                    <a:pt x="506" y="252"/>
                  </a:lnTo>
                  <a:lnTo>
                    <a:pt x="504" y="289"/>
                  </a:lnTo>
                  <a:lnTo>
                    <a:pt x="495" y="324"/>
                  </a:lnTo>
                  <a:lnTo>
                    <a:pt x="482" y="357"/>
                  </a:lnTo>
                  <a:lnTo>
                    <a:pt x="465" y="388"/>
                  </a:lnTo>
                  <a:lnTo>
                    <a:pt x="445" y="416"/>
                  </a:lnTo>
                  <a:lnTo>
                    <a:pt x="420" y="441"/>
                  </a:lnTo>
                  <a:lnTo>
                    <a:pt x="392" y="463"/>
                  </a:lnTo>
                  <a:lnTo>
                    <a:pt x="360" y="480"/>
                  </a:lnTo>
                  <a:lnTo>
                    <a:pt x="327" y="493"/>
                  </a:lnTo>
                  <a:lnTo>
                    <a:pt x="291" y="501"/>
                  </a:lnTo>
                  <a:lnTo>
                    <a:pt x="252" y="504"/>
                  </a:lnTo>
                  <a:lnTo>
                    <a:pt x="215" y="501"/>
                  </a:lnTo>
                  <a:lnTo>
                    <a:pt x="179" y="493"/>
                  </a:lnTo>
                  <a:lnTo>
                    <a:pt x="145" y="480"/>
                  </a:lnTo>
                  <a:lnTo>
                    <a:pt x="114" y="463"/>
                  </a:lnTo>
                  <a:lnTo>
                    <a:pt x="86" y="441"/>
                  </a:lnTo>
                  <a:lnTo>
                    <a:pt x="60" y="416"/>
                  </a:lnTo>
                  <a:lnTo>
                    <a:pt x="40" y="388"/>
                  </a:lnTo>
                  <a:lnTo>
                    <a:pt x="23" y="357"/>
                  </a:lnTo>
                  <a:lnTo>
                    <a:pt x="10" y="324"/>
                  </a:lnTo>
                  <a:lnTo>
                    <a:pt x="2" y="289"/>
                  </a:lnTo>
                  <a:lnTo>
                    <a:pt x="0" y="252"/>
                  </a:lnTo>
                  <a:lnTo>
                    <a:pt x="3" y="215"/>
                  </a:lnTo>
                  <a:lnTo>
                    <a:pt x="10" y="180"/>
                  </a:lnTo>
                  <a:lnTo>
                    <a:pt x="23" y="146"/>
                  </a:lnTo>
                  <a:lnTo>
                    <a:pt x="40" y="115"/>
                  </a:lnTo>
                  <a:lnTo>
                    <a:pt x="61" y="87"/>
                  </a:lnTo>
                  <a:lnTo>
                    <a:pt x="87" y="62"/>
                  </a:lnTo>
                  <a:lnTo>
                    <a:pt x="115" y="41"/>
                  </a:lnTo>
                  <a:lnTo>
                    <a:pt x="146" y="24"/>
                  </a:lnTo>
                  <a:lnTo>
                    <a:pt x="180" y="11"/>
                  </a:lnTo>
                  <a:lnTo>
                    <a:pt x="215" y="3"/>
                  </a:lnTo>
                  <a:lnTo>
                    <a:pt x="25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24" name="Shape 12824"/>
          <p:cNvGrpSpPr/>
          <p:nvPr/>
        </p:nvGrpSpPr>
        <p:grpSpPr>
          <a:xfrm>
            <a:off x="3714751" y="1135261"/>
            <a:ext cx="210740" cy="217885"/>
            <a:chOff x="4913313" y="6124575"/>
            <a:chExt cx="280987" cy="290513"/>
          </a:xfrm>
        </p:grpSpPr>
        <p:sp>
          <p:nvSpPr>
            <p:cNvPr id="12825" name="Shape 12825"/>
            <p:cNvSpPr/>
            <p:nvPr/>
          </p:nvSpPr>
          <p:spPr>
            <a:xfrm>
              <a:off x="5124450" y="6126163"/>
              <a:ext cx="41275" cy="39688"/>
            </a:xfrm>
            <a:custGeom>
              <a:avLst/>
              <a:gdLst/>
              <a:ahLst/>
              <a:cxnLst/>
              <a:rect l="0" t="0" r="0" b="0"/>
              <a:pathLst>
                <a:path w="459" h="458" extrusionOk="0">
                  <a:moveTo>
                    <a:pt x="229" y="0"/>
                  </a:moveTo>
                  <a:lnTo>
                    <a:pt x="266" y="3"/>
                  </a:lnTo>
                  <a:lnTo>
                    <a:pt x="301" y="12"/>
                  </a:lnTo>
                  <a:lnTo>
                    <a:pt x="334" y="25"/>
                  </a:lnTo>
                  <a:lnTo>
                    <a:pt x="365" y="44"/>
                  </a:lnTo>
                  <a:lnTo>
                    <a:pt x="392" y="67"/>
                  </a:lnTo>
                  <a:lnTo>
                    <a:pt x="415" y="93"/>
                  </a:lnTo>
                  <a:lnTo>
                    <a:pt x="433" y="123"/>
                  </a:lnTo>
                  <a:lnTo>
                    <a:pt x="447" y="157"/>
                  </a:lnTo>
                  <a:lnTo>
                    <a:pt x="456" y="192"/>
                  </a:lnTo>
                  <a:lnTo>
                    <a:pt x="459" y="229"/>
                  </a:lnTo>
                  <a:lnTo>
                    <a:pt x="458" y="233"/>
                  </a:lnTo>
                  <a:lnTo>
                    <a:pt x="459" y="236"/>
                  </a:lnTo>
                  <a:lnTo>
                    <a:pt x="456" y="270"/>
                  </a:lnTo>
                  <a:lnTo>
                    <a:pt x="449" y="302"/>
                  </a:lnTo>
                  <a:lnTo>
                    <a:pt x="438" y="332"/>
                  </a:lnTo>
                  <a:lnTo>
                    <a:pt x="422" y="360"/>
                  </a:lnTo>
                  <a:lnTo>
                    <a:pt x="403" y="385"/>
                  </a:lnTo>
                  <a:lnTo>
                    <a:pt x="381" y="408"/>
                  </a:lnTo>
                  <a:lnTo>
                    <a:pt x="373" y="408"/>
                  </a:lnTo>
                  <a:lnTo>
                    <a:pt x="347" y="426"/>
                  </a:lnTo>
                  <a:lnTo>
                    <a:pt x="320" y="439"/>
                  </a:lnTo>
                  <a:lnTo>
                    <a:pt x="292" y="450"/>
                  </a:lnTo>
                  <a:lnTo>
                    <a:pt x="261" y="456"/>
                  </a:lnTo>
                  <a:lnTo>
                    <a:pt x="229" y="458"/>
                  </a:lnTo>
                  <a:lnTo>
                    <a:pt x="198" y="456"/>
                  </a:lnTo>
                  <a:lnTo>
                    <a:pt x="167" y="450"/>
                  </a:lnTo>
                  <a:lnTo>
                    <a:pt x="138" y="439"/>
                  </a:lnTo>
                  <a:lnTo>
                    <a:pt x="112" y="426"/>
                  </a:lnTo>
                  <a:lnTo>
                    <a:pt x="87" y="408"/>
                  </a:lnTo>
                  <a:lnTo>
                    <a:pt x="78" y="408"/>
                  </a:lnTo>
                  <a:lnTo>
                    <a:pt x="55" y="385"/>
                  </a:lnTo>
                  <a:lnTo>
                    <a:pt x="36" y="360"/>
                  </a:lnTo>
                  <a:lnTo>
                    <a:pt x="21" y="332"/>
                  </a:lnTo>
                  <a:lnTo>
                    <a:pt x="10" y="302"/>
                  </a:lnTo>
                  <a:lnTo>
                    <a:pt x="3" y="270"/>
                  </a:lnTo>
                  <a:lnTo>
                    <a:pt x="0" y="236"/>
                  </a:lnTo>
                  <a:lnTo>
                    <a:pt x="0" y="233"/>
                  </a:lnTo>
                  <a:lnTo>
                    <a:pt x="0" y="229"/>
                  </a:lnTo>
                  <a:lnTo>
                    <a:pt x="3" y="192"/>
                  </a:lnTo>
                  <a:lnTo>
                    <a:pt x="12" y="157"/>
                  </a:lnTo>
                  <a:lnTo>
                    <a:pt x="26" y="123"/>
                  </a:lnTo>
                  <a:lnTo>
                    <a:pt x="44" y="93"/>
                  </a:lnTo>
                  <a:lnTo>
                    <a:pt x="68" y="67"/>
                  </a:lnTo>
                  <a:lnTo>
                    <a:pt x="95" y="44"/>
                  </a:lnTo>
                  <a:lnTo>
                    <a:pt x="125" y="25"/>
                  </a:lnTo>
                  <a:lnTo>
                    <a:pt x="157" y="12"/>
                  </a:lnTo>
                  <a:lnTo>
                    <a:pt x="192" y="3"/>
                  </a:lnTo>
                  <a:lnTo>
                    <a:pt x="22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6" name="Shape 12826"/>
            <p:cNvSpPr/>
            <p:nvPr/>
          </p:nvSpPr>
          <p:spPr>
            <a:xfrm>
              <a:off x="5118100" y="6172200"/>
              <a:ext cx="76200" cy="198438"/>
            </a:xfrm>
            <a:custGeom>
              <a:avLst/>
              <a:gdLst/>
              <a:ahLst/>
              <a:cxnLst/>
              <a:rect l="0" t="0" r="0" b="0"/>
              <a:pathLst>
                <a:path w="857" h="2251" extrusionOk="0">
                  <a:moveTo>
                    <a:pt x="49" y="0"/>
                  </a:moveTo>
                  <a:lnTo>
                    <a:pt x="591" y="0"/>
                  </a:lnTo>
                  <a:lnTo>
                    <a:pt x="629" y="3"/>
                  </a:lnTo>
                  <a:lnTo>
                    <a:pt x="666" y="11"/>
                  </a:lnTo>
                  <a:lnTo>
                    <a:pt x="700" y="24"/>
                  </a:lnTo>
                  <a:lnTo>
                    <a:pt x="733" y="42"/>
                  </a:lnTo>
                  <a:lnTo>
                    <a:pt x="762" y="64"/>
                  </a:lnTo>
                  <a:lnTo>
                    <a:pt x="788" y="89"/>
                  </a:lnTo>
                  <a:lnTo>
                    <a:pt x="810" y="118"/>
                  </a:lnTo>
                  <a:lnTo>
                    <a:pt x="828" y="151"/>
                  </a:lnTo>
                  <a:lnTo>
                    <a:pt x="841" y="186"/>
                  </a:lnTo>
                  <a:lnTo>
                    <a:pt x="849" y="222"/>
                  </a:lnTo>
                  <a:lnTo>
                    <a:pt x="852" y="260"/>
                  </a:lnTo>
                  <a:lnTo>
                    <a:pt x="857" y="1072"/>
                  </a:lnTo>
                  <a:lnTo>
                    <a:pt x="854" y="1097"/>
                  </a:lnTo>
                  <a:lnTo>
                    <a:pt x="846" y="1121"/>
                  </a:lnTo>
                  <a:lnTo>
                    <a:pt x="833" y="1141"/>
                  </a:lnTo>
                  <a:lnTo>
                    <a:pt x="816" y="1158"/>
                  </a:lnTo>
                  <a:lnTo>
                    <a:pt x="795" y="1171"/>
                  </a:lnTo>
                  <a:lnTo>
                    <a:pt x="772" y="1180"/>
                  </a:lnTo>
                  <a:lnTo>
                    <a:pt x="747" y="1183"/>
                  </a:lnTo>
                  <a:lnTo>
                    <a:pt x="746" y="1183"/>
                  </a:lnTo>
                  <a:lnTo>
                    <a:pt x="721" y="1180"/>
                  </a:lnTo>
                  <a:lnTo>
                    <a:pt x="697" y="1172"/>
                  </a:lnTo>
                  <a:lnTo>
                    <a:pt x="677" y="1159"/>
                  </a:lnTo>
                  <a:lnTo>
                    <a:pt x="660" y="1142"/>
                  </a:lnTo>
                  <a:lnTo>
                    <a:pt x="647" y="1122"/>
                  </a:lnTo>
                  <a:lnTo>
                    <a:pt x="638" y="1098"/>
                  </a:lnTo>
                  <a:lnTo>
                    <a:pt x="635" y="1073"/>
                  </a:lnTo>
                  <a:lnTo>
                    <a:pt x="631" y="261"/>
                  </a:lnTo>
                  <a:lnTo>
                    <a:pt x="629" y="249"/>
                  </a:lnTo>
                  <a:lnTo>
                    <a:pt x="623" y="238"/>
                  </a:lnTo>
                  <a:lnTo>
                    <a:pt x="615" y="229"/>
                  </a:lnTo>
                  <a:lnTo>
                    <a:pt x="604" y="223"/>
                  </a:lnTo>
                  <a:lnTo>
                    <a:pt x="591" y="221"/>
                  </a:lnTo>
                  <a:lnTo>
                    <a:pt x="585" y="221"/>
                  </a:lnTo>
                  <a:lnTo>
                    <a:pt x="588" y="2119"/>
                  </a:lnTo>
                  <a:lnTo>
                    <a:pt x="585" y="2146"/>
                  </a:lnTo>
                  <a:lnTo>
                    <a:pt x="577" y="2171"/>
                  </a:lnTo>
                  <a:lnTo>
                    <a:pt x="565" y="2193"/>
                  </a:lnTo>
                  <a:lnTo>
                    <a:pt x="549" y="2213"/>
                  </a:lnTo>
                  <a:lnTo>
                    <a:pt x="529" y="2229"/>
                  </a:lnTo>
                  <a:lnTo>
                    <a:pt x="507" y="2241"/>
                  </a:lnTo>
                  <a:lnTo>
                    <a:pt x="482" y="2249"/>
                  </a:lnTo>
                  <a:lnTo>
                    <a:pt x="456" y="2251"/>
                  </a:lnTo>
                  <a:lnTo>
                    <a:pt x="429" y="2249"/>
                  </a:lnTo>
                  <a:lnTo>
                    <a:pt x="403" y="2241"/>
                  </a:lnTo>
                  <a:lnTo>
                    <a:pt x="381" y="2229"/>
                  </a:lnTo>
                  <a:lnTo>
                    <a:pt x="361" y="2213"/>
                  </a:lnTo>
                  <a:lnTo>
                    <a:pt x="345" y="2193"/>
                  </a:lnTo>
                  <a:lnTo>
                    <a:pt x="333" y="2171"/>
                  </a:lnTo>
                  <a:lnTo>
                    <a:pt x="325" y="2146"/>
                  </a:lnTo>
                  <a:lnTo>
                    <a:pt x="322" y="2119"/>
                  </a:lnTo>
                  <a:lnTo>
                    <a:pt x="322" y="1088"/>
                  </a:lnTo>
                  <a:lnTo>
                    <a:pt x="320" y="1077"/>
                  </a:lnTo>
                  <a:lnTo>
                    <a:pt x="314" y="1068"/>
                  </a:lnTo>
                  <a:lnTo>
                    <a:pt x="305" y="1061"/>
                  </a:lnTo>
                  <a:lnTo>
                    <a:pt x="294" y="1059"/>
                  </a:lnTo>
                  <a:lnTo>
                    <a:pt x="283" y="1061"/>
                  </a:lnTo>
                  <a:lnTo>
                    <a:pt x="274" y="1068"/>
                  </a:lnTo>
                  <a:lnTo>
                    <a:pt x="268" y="1077"/>
                  </a:lnTo>
                  <a:lnTo>
                    <a:pt x="265" y="1088"/>
                  </a:lnTo>
                  <a:lnTo>
                    <a:pt x="265" y="2119"/>
                  </a:lnTo>
                  <a:lnTo>
                    <a:pt x="263" y="2146"/>
                  </a:lnTo>
                  <a:lnTo>
                    <a:pt x="255" y="2171"/>
                  </a:lnTo>
                  <a:lnTo>
                    <a:pt x="243" y="2193"/>
                  </a:lnTo>
                  <a:lnTo>
                    <a:pt x="227" y="2213"/>
                  </a:lnTo>
                  <a:lnTo>
                    <a:pt x="207" y="2229"/>
                  </a:lnTo>
                  <a:lnTo>
                    <a:pt x="185" y="2241"/>
                  </a:lnTo>
                  <a:lnTo>
                    <a:pt x="160" y="2249"/>
                  </a:lnTo>
                  <a:lnTo>
                    <a:pt x="132" y="2251"/>
                  </a:lnTo>
                  <a:lnTo>
                    <a:pt x="106" y="2249"/>
                  </a:lnTo>
                  <a:lnTo>
                    <a:pt x="81" y="2241"/>
                  </a:lnTo>
                  <a:lnTo>
                    <a:pt x="58" y="2229"/>
                  </a:lnTo>
                  <a:lnTo>
                    <a:pt x="39" y="2213"/>
                  </a:lnTo>
                  <a:lnTo>
                    <a:pt x="23" y="2193"/>
                  </a:lnTo>
                  <a:lnTo>
                    <a:pt x="11" y="2171"/>
                  </a:lnTo>
                  <a:lnTo>
                    <a:pt x="3" y="2146"/>
                  </a:lnTo>
                  <a:lnTo>
                    <a:pt x="0" y="2119"/>
                  </a:lnTo>
                  <a:lnTo>
                    <a:pt x="0" y="1480"/>
                  </a:lnTo>
                  <a:lnTo>
                    <a:pt x="35" y="1471"/>
                  </a:lnTo>
                  <a:lnTo>
                    <a:pt x="67" y="1456"/>
                  </a:lnTo>
                  <a:lnTo>
                    <a:pt x="98" y="1438"/>
                  </a:lnTo>
                  <a:lnTo>
                    <a:pt x="125" y="1415"/>
                  </a:lnTo>
                  <a:lnTo>
                    <a:pt x="150" y="1390"/>
                  </a:lnTo>
                  <a:lnTo>
                    <a:pt x="171" y="1361"/>
                  </a:lnTo>
                  <a:lnTo>
                    <a:pt x="187" y="1329"/>
                  </a:lnTo>
                  <a:lnTo>
                    <a:pt x="199" y="1295"/>
                  </a:lnTo>
                  <a:lnTo>
                    <a:pt x="207" y="1259"/>
                  </a:lnTo>
                  <a:lnTo>
                    <a:pt x="210" y="1220"/>
                  </a:lnTo>
                  <a:lnTo>
                    <a:pt x="205" y="328"/>
                  </a:lnTo>
                  <a:lnTo>
                    <a:pt x="202" y="280"/>
                  </a:lnTo>
                  <a:lnTo>
                    <a:pt x="194" y="233"/>
                  </a:lnTo>
                  <a:lnTo>
                    <a:pt x="181" y="188"/>
                  </a:lnTo>
                  <a:lnTo>
                    <a:pt x="163" y="145"/>
                  </a:lnTo>
                  <a:lnTo>
                    <a:pt x="140" y="104"/>
                  </a:lnTo>
                  <a:lnTo>
                    <a:pt x="113" y="66"/>
                  </a:lnTo>
                  <a:lnTo>
                    <a:pt x="83" y="31"/>
                  </a:lnTo>
                  <a:lnTo>
                    <a:pt x="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7" name="Shape 12827"/>
            <p:cNvSpPr/>
            <p:nvPr/>
          </p:nvSpPr>
          <p:spPr>
            <a:xfrm>
              <a:off x="5030788" y="6176963"/>
              <a:ext cx="93662" cy="217488"/>
            </a:xfrm>
            <a:custGeom>
              <a:avLst/>
              <a:gdLst/>
              <a:ahLst/>
              <a:cxnLst/>
              <a:rect l="0" t="0" r="0" b="0"/>
              <a:pathLst>
                <a:path w="1067" h="2474" extrusionOk="0">
                  <a:moveTo>
                    <a:pt x="124" y="0"/>
                  </a:moveTo>
                  <a:lnTo>
                    <a:pt x="775" y="0"/>
                  </a:lnTo>
                  <a:lnTo>
                    <a:pt x="817" y="3"/>
                  </a:lnTo>
                  <a:lnTo>
                    <a:pt x="858" y="12"/>
                  </a:lnTo>
                  <a:lnTo>
                    <a:pt x="896" y="27"/>
                  </a:lnTo>
                  <a:lnTo>
                    <a:pt x="931" y="46"/>
                  </a:lnTo>
                  <a:lnTo>
                    <a:pt x="963" y="70"/>
                  </a:lnTo>
                  <a:lnTo>
                    <a:pt x="991" y="98"/>
                  </a:lnTo>
                  <a:lnTo>
                    <a:pt x="1016" y="131"/>
                  </a:lnTo>
                  <a:lnTo>
                    <a:pt x="1035" y="166"/>
                  </a:lnTo>
                  <a:lnTo>
                    <a:pt x="1050" y="204"/>
                  </a:lnTo>
                  <a:lnTo>
                    <a:pt x="1059" y="244"/>
                  </a:lnTo>
                  <a:lnTo>
                    <a:pt x="1062" y="286"/>
                  </a:lnTo>
                  <a:lnTo>
                    <a:pt x="1067" y="1178"/>
                  </a:lnTo>
                  <a:lnTo>
                    <a:pt x="1064" y="1202"/>
                  </a:lnTo>
                  <a:lnTo>
                    <a:pt x="1058" y="1226"/>
                  </a:lnTo>
                  <a:lnTo>
                    <a:pt x="1046" y="1247"/>
                  </a:lnTo>
                  <a:lnTo>
                    <a:pt x="1032" y="1265"/>
                  </a:lnTo>
                  <a:lnTo>
                    <a:pt x="1014" y="1280"/>
                  </a:lnTo>
                  <a:lnTo>
                    <a:pt x="993" y="1291"/>
                  </a:lnTo>
                  <a:lnTo>
                    <a:pt x="970" y="1298"/>
                  </a:lnTo>
                  <a:lnTo>
                    <a:pt x="946" y="1301"/>
                  </a:lnTo>
                  <a:lnTo>
                    <a:pt x="922" y="1298"/>
                  </a:lnTo>
                  <a:lnTo>
                    <a:pt x="899" y="1291"/>
                  </a:lnTo>
                  <a:lnTo>
                    <a:pt x="878" y="1280"/>
                  </a:lnTo>
                  <a:lnTo>
                    <a:pt x="861" y="1265"/>
                  </a:lnTo>
                  <a:lnTo>
                    <a:pt x="846" y="1248"/>
                  </a:lnTo>
                  <a:lnTo>
                    <a:pt x="834" y="1227"/>
                  </a:lnTo>
                  <a:lnTo>
                    <a:pt x="826" y="1203"/>
                  </a:lnTo>
                  <a:lnTo>
                    <a:pt x="824" y="1179"/>
                  </a:lnTo>
                  <a:lnTo>
                    <a:pt x="819" y="287"/>
                  </a:lnTo>
                  <a:lnTo>
                    <a:pt x="819" y="287"/>
                  </a:lnTo>
                  <a:lnTo>
                    <a:pt x="817" y="278"/>
                  </a:lnTo>
                  <a:lnTo>
                    <a:pt x="812" y="270"/>
                  </a:lnTo>
                  <a:lnTo>
                    <a:pt x="803" y="265"/>
                  </a:lnTo>
                  <a:lnTo>
                    <a:pt x="794" y="263"/>
                  </a:lnTo>
                  <a:lnTo>
                    <a:pt x="784" y="265"/>
                  </a:lnTo>
                  <a:lnTo>
                    <a:pt x="776" y="271"/>
                  </a:lnTo>
                  <a:lnTo>
                    <a:pt x="771" y="279"/>
                  </a:lnTo>
                  <a:lnTo>
                    <a:pt x="769" y="288"/>
                  </a:lnTo>
                  <a:lnTo>
                    <a:pt x="771" y="2329"/>
                  </a:lnTo>
                  <a:lnTo>
                    <a:pt x="768" y="2358"/>
                  </a:lnTo>
                  <a:lnTo>
                    <a:pt x="760" y="2386"/>
                  </a:lnTo>
                  <a:lnTo>
                    <a:pt x="747" y="2410"/>
                  </a:lnTo>
                  <a:lnTo>
                    <a:pt x="729" y="2432"/>
                  </a:lnTo>
                  <a:lnTo>
                    <a:pt x="707" y="2449"/>
                  </a:lnTo>
                  <a:lnTo>
                    <a:pt x="683" y="2463"/>
                  </a:lnTo>
                  <a:lnTo>
                    <a:pt x="656" y="2471"/>
                  </a:lnTo>
                  <a:lnTo>
                    <a:pt x="626" y="2474"/>
                  </a:lnTo>
                  <a:lnTo>
                    <a:pt x="597" y="2471"/>
                  </a:lnTo>
                  <a:lnTo>
                    <a:pt x="570" y="2463"/>
                  </a:lnTo>
                  <a:lnTo>
                    <a:pt x="544" y="2449"/>
                  </a:lnTo>
                  <a:lnTo>
                    <a:pt x="523" y="2432"/>
                  </a:lnTo>
                  <a:lnTo>
                    <a:pt x="505" y="2410"/>
                  </a:lnTo>
                  <a:lnTo>
                    <a:pt x="492" y="2386"/>
                  </a:lnTo>
                  <a:lnTo>
                    <a:pt x="483" y="2358"/>
                  </a:lnTo>
                  <a:lnTo>
                    <a:pt x="480" y="2329"/>
                  </a:lnTo>
                  <a:lnTo>
                    <a:pt x="480" y="1195"/>
                  </a:lnTo>
                  <a:lnTo>
                    <a:pt x="478" y="1183"/>
                  </a:lnTo>
                  <a:lnTo>
                    <a:pt x="471" y="1173"/>
                  </a:lnTo>
                  <a:lnTo>
                    <a:pt x="461" y="1166"/>
                  </a:lnTo>
                  <a:lnTo>
                    <a:pt x="449" y="1164"/>
                  </a:lnTo>
                  <a:lnTo>
                    <a:pt x="437" y="1166"/>
                  </a:lnTo>
                  <a:lnTo>
                    <a:pt x="427" y="1173"/>
                  </a:lnTo>
                  <a:lnTo>
                    <a:pt x="420" y="1183"/>
                  </a:lnTo>
                  <a:lnTo>
                    <a:pt x="417" y="1195"/>
                  </a:lnTo>
                  <a:lnTo>
                    <a:pt x="417" y="2329"/>
                  </a:lnTo>
                  <a:lnTo>
                    <a:pt x="414" y="2358"/>
                  </a:lnTo>
                  <a:lnTo>
                    <a:pt x="406" y="2386"/>
                  </a:lnTo>
                  <a:lnTo>
                    <a:pt x="393" y="2410"/>
                  </a:lnTo>
                  <a:lnTo>
                    <a:pt x="375" y="2432"/>
                  </a:lnTo>
                  <a:lnTo>
                    <a:pt x="353" y="2449"/>
                  </a:lnTo>
                  <a:lnTo>
                    <a:pt x="329" y="2463"/>
                  </a:lnTo>
                  <a:lnTo>
                    <a:pt x="301" y="2471"/>
                  </a:lnTo>
                  <a:lnTo>
                    <a:pt x="272" y="2474"/>
                  </a:lnTo>
                  <a:lnTo>
                    <a:pt x="242" y="2471"/>
                  </a:lnTo>
                  <a:lnTo>
                    <a:pt x="215" y="2463"/>
                  </a:lnTo>
                  <a:lnTo>
                    <a:pt x="190" y="2449"/>
                  </a:lnTo>
                  <a:lnTo>
                    <a:pt x="169" y="2432"/>
                  </a:lnTo>
                  <a:lnTo>
                    <a:pt x="151" y="2410"/>
                  </a:lnTo>
                  <a:lnTo>
                    <a:pt x="137" y="2386"/>
                  </a:lnTo>
                  <a:lnTo>
                    <a:pt x="129" y="2358"/>
                  </a:lnTo>
                  <a:lnTo>
                    <a:pt x="126" y="2329"/>
                  </a:lnTo>
                  <a:lnTo>
                    <a:pt x="126" y="2238"/>
                  </a:lnTo>
                  <a:lnTo>
                    <a:pt x="145" y="2211"/>
                  </a:lnTo>
                  <a:lnTo>
                    <a:pt x="158" y="2181"/>
                  </a:lnTo>
                  <a:lnTo>
                    <a:pt x="167" y="2149"/>
                  </a:lnTo>
                  <a:lnTo>
                    <a:pt x="170" y="2114"/>
                  </a:lnTo>
                  <a:lnTo>
                    <a:pt x="170" y="1594"/>
                  </a:lnTo>
                  <a:lnTo>
                    <a:pt x="167" y="1559"/>
                  </a:lnTo>
                  <a:lnTo>
                    <a:pt x="158" y="1527"/>
                  </a:lnTo>
                  <a:lnTo>
                    <a:pt x="145" y="1497"/>
                  </a:lnTo>
                  <a:lnTo>
                    <a:pt x="126" y="1469"/>
                  </a:lnTo>
                  <a:lnTo>
                    <a:pt x="126" y="1418"/>
                  </a:lnTo>
                  <a:lnTo>
                    <a:pt x="137" y="1385"/>
                  </a:lnTo>
                  <a:lnTo>
                    <a:pt x="143" y="1351"/>
                  </a:lnTo>
                  <a:lnTo>
                    <a:pt x="146" y="1316"/>
                  </a:lnTo>
                  <a:lnTo>
                    <a:pt x="141" y="354"/>
                  </a:lnTo>
                  <a:lnTo>
                    <a:pt x="138" y="307"/>
                  </a:lnTo>
                  <a:lnTo>
                    <a:pt x="131" y="261"/>
                  </a:lnTo>
                  <a:lnTo>
                    <a:pt x="119" y="217"/>
                  </a:lnTo>
                  <a:lnTo>
                    <a:pt x="102" y="175"/>
                  </a:lnTo>
                  <a:lnTo>
                    <a:pt x="82" y="135"/>
                  </a:lnTo>
                  <a:lnTo>
                    <a:pt x="58" y="96"/>
                  </a:lnTo>
                  <a:lnTo>
                    <a:pt x="31" y="61"/>
                  </a:lnTo>
                  <a:lnTo>
                    <a:pt x="0" y="29"/>
                  </a:lnTo>
                  <a:lnTo>
                    <a:pt x="29" y="17"/>
                  </a:lnTo>
                  <a:lnTo>
                    <a:pt x="59" y="8"/>
                  </a:lnTo>
                  <a:lnTo>
                    <a:pt x="91" y="2"/>
                  </a:lnTo>
                  <a:lnTo>
                    <a:pt x="12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8" name="Shape 12828"/>
            <p:cNvSpPr/>
            <p:nvPr/>
          </p:nvSpPr>
          <p:spPr>
            <a:xfrm>
              <a:off x="5048250" y="6124575"/>
              <a:ext cx="44450" cy="44450"/>
            </a:xfrm>
            <a:custGeom>
              <a:avLst/>
              <a:gdLst/>
              <a:ahLst/>
              <a:cxnLst/>
              <a:rect l="0" t="0" r="0" b="0"/>
              <a:pathLst>
                <a:path w="503" h="503" extrusionOk="0">
                  <a:moveTo>
                    <a:pt x="251" y="0"/>
                  </a:moveTo>
                  <a:lnTo>
                    <a:pt x="288" y="3"/>
                  </a:lnTo>
                  <a:lnTo>
                    <a:pt x="324" y="11"/>
                  </a:lnTo>
                  <a:lnTo>
                    <a:pt x="358" y="23"/>
                  </a:lnTo>
                  <a:lnTo>
                    <a:pt x="389" y="40"/>
                  </a:lnTo>
                  <a:lnTo>
                    <a:pt x="417" y="62"/>
                  </a:lnTo>
                  <a:lnTo>
                    <a:pt x="442" y="86"/>
                  </a:lnTo>
                  <a:lnTo>
                    <a:pt x="463" y="114"/>
                  </a:lnTo>
                  <a:lnTo>
                    <a:pt x="480" y="146"/>
                  </a:lnTo>
                  <a:lnTo>
                    <a:pt x="492" y="179"/>
                  </a:lnTo>
                  <a:lnTo>
                    <a:pt x="500" y="215"/>
                  </a:lnTo>
                  <a:lnTo>
                    <a:pt x="503" y="252"/>
                  </a:lnTo>
                  <a:lnTo>
                    <a:pt x="500" y="288"/>
                  </a:lnTo>
                  <a:lnTo>
                    <a:pt x="493" y="324"/>
                  </a:lnTo>
                  <a:lnTo>
                    <a:pt x="480" y="357"/>
                  </a:lnTo>
                  <a:lnTo>
                    <a:pt x="463" y="387"/>
                  </a:lnTo>
                  <a:lnTo>
                    <a:pt x="443" y="416"/>
                  </a:lnTo>
                  <a:lnTo>
                    <a:pt x="418" y="441"/>
                  </a:lnTo>
                  <a:lnTo>
                    <a:pt x="390" y="462"/>
                  </a:lnTo>
                  <a:lnTo>
                    <a:pt x="359" y="480"/>
                  </a:lnTo>
                  <a:lnTo>
                    <a:pt x="325" y="493"/>
                  </a:lnTo>
                  <a:lnTo>
                    <a:pt x="289" y="501"/>
                  </a:lnTo>
                  <a:lnTo>
                    <a:pt x="251" y="503"/>
                  </a:lnTo>
                  <a:lnTo>
                    <a:pt x="214" y="501"/>
                  </a:lnTo>
                  <a:lnTo>
                    <a:pt x="178" y="493"/>
                  </a:lnTo>
                  <a:lnTo>
                    <a:pt x="145" y="480"/>
                  </a:lnTo>
                  <a:lnTo>
                    <a:pt x="114" y="462"/>
                  </a:lnTo>
                  <a:lnTo>
                    <a:pt x="86" y="441"/>
                  </a:lnTo>
                  <a:lnTo>
                    <a:pt x="60" y="416"/>
                  </a:lnTo>
                  <a:lnTo>
                    <a:pt x="39" y="387"/>
                  </a:lnTo>
                  <a:lnTo>
                    <a:pt x="23" y="357"/>
                  </a:lnTo>
                  <a:lnTo>
                    <a:pt x="10" y="324"/>
                  </a:lnTo>
                  <a:lnTo>
                    <a:pt x="2" y="288"/>
                  </a:lnTo>
                  <a:lnTo>
                    <a:pt x="0" y="252"/>
                  </a:lnTo>
                  <a:lnTo>
                    <a:pt x="2" y="215"/>
                  </a:lnTo>
                  <a:lnTo>
                    <a:pt x="10" y="179"/>
                  </a:lnTo>
                  <a:lnTo>
                    <a:pt x="23" y="146"/>
                  </a:lnTo>
                  <a:lnTo>
                    <a:pt x="40" y="114"/>
                  </a:lnTo>
                  <a:lnTo>
                    <a:pt x="61" y="86"/>
                  </a:lnTo>
                  <a:lnTo>
                    <a:pt x="87" y="62"/>
                  </a:lnTo>
                  <a:lnTo>
                    <a:pt x="115" y="40"/>
                  </a:lnTo>
                  <a:lnTo>
                    <a:pt x="146" y="23"/>
                  </a:lnTo>
                  <a:lnTo>
                    <a:pt x="179" y="11"/>
                  </a:lnTo>
                  <a:lnTo>
                    <a:pt x="214" y="3"/>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29" name="Shape 12829"/>
            <p:cNvSpPr/>
            <p:nvPr/>
          </p:nvSpPr>
          <p:spPr>
            <a:xfrm>
              <a:off x="4913313" y="6180138"/>
              <a:ext cx="119062" cy="234950"/>
            </a:xfrm>
            <a:custGeom>
              <a:avLst/>
              <a:gdLst/>
              <a:ahLst/>
              <a:cxnLst/>
              <a:rect l="0" t="0" r="0" b="0"/>
              <a:pathLst>
                <a:path w="1356" h="2666" extrusionOk="0">
                  <a:moveTo>
                    <a:pt x="315" y="0"/>
                  </a:moveTo>
                  <a:lnTo>
                    <a:pt x="455" y="0"/>
                  </a:lnTo>
                  <a:lnTo>
                    <a:pt x="459" y="10"/>
                  </a:lnTo>
                  <a:lnTo>
                    <a:pt x="465" y="25"/>
                  </a:lnTo>
                  <a:lnTo>
                    <a:pt x="472" y="44"/>
                  </a:lnTo>
                  <a:lnTo>
                    <a:pt x="480" y="68"/>
                  </a:lnTo>
                  <a:lnTo>
                    <a:pt x="489" y="94"/>
                  </a:lnTo>
                  <a:lnTo>
                    <a:pt x="499" y="122"/>
                  </a:lnTo>
                  <a:lnTo>
                    <a:pt x="510" y="151"/>
                  </a:lnTo>
                  <a:lnTo>
                    <a:pt x="521" y="182"/>
                  </a:lnTo>
                  <a:lnTo>
                    <a:pt x="532" y="213"/>
                  </a:lnTo>
                  <a:lnTo>
                    <a:pt x="543" y="245"/>
                  </a:lnTo>
                  <a:lnTo>
                    <a:pt x="554" y="276"/>
                  </a:lnTo>
                  <a:lnTo>
                    <a:pt x="565" y="305"/>
                  </a:lnTo>
                  <a:lnTo>
                    <a:pt x="575" y="334"/>
                  </a:lnTo>
                  <a:lnTo>
                    <a:pt x="584" y="359"/>
                  </a:lnTo>
                  <a:lnTo>
                    <a:pt x="592" y="381"/>
                  </a:lnTo>
                  <a:lnTo>
                    <a:pt x="599" y="400"/>
                  </a:lnTo>
                  <a:lnTo>
                    <a:pt x="604" y="414"/>
                  </a:lnTo>
                  <a:lnTo>
                    <a:pt x="608" y="424"/>
                  </a:lnTo>
                  <a:lnTo>
                    <a:pt x="575" y="243"/>
                  </a:lnTo>
                  <a:lnTo>
                    <a:pt x="574" y="231"/>
                  </a:lnTo>
                  <a:lnTo>
                    <a:pt x="576" y="219"/>
                  </a:lnTo>
                  <a:lnTo>
                    <a:pt x="580" y="207"/>
                  </a:lnTo>
                  <a:lnTo>
                    <a:pt x="633" y="111"/>
                  </a:lnTo>
                  <a:lnTo>
                    <a:pt x="586" y="28"/>
                  </a:lnTo>
                  <a:lnTo>
                    <a:pt x="584" y="19"/>
                  </a:lnTo>
                  <a:lnTo>
                    <a:pt x="587" y="9"/>
                  </a:lnTo>
                  <a:lnTo>
                    <a:pt x="594" y="2"/>
                  </a:lnTo>
                  <a:lnTo>
                    <a:pt x="603" y="0"/>
                  </a:lnTo>
                  <a:lnTo>
                    <a:pt x="732" y="0"/>
                  </a:lnTo>
                  <a:lnTo>
                    <a:pt x="741" y="2"/>
                  </a:lnTo>
                  <a:lnTo>
                    <a:pt x="748" y="9"/>
                  </a:lnTo>
                  <a:lnTo>
                    <a:pt x="751" y="19"/>
                  </a:lnTo>
                  <a:lnTo>
                    <a:pt x="748" y="28"/>
                  </a:lnTo>
                  <a:lnTo>
                    <a:pt x="701" y="111"/>
                  </a:lnTo>
                  <a:lnTo>
                    <a:pt x="754" y="207"/>
                  </a:lnTo>
                  <a:lnTo>
                    <a:pt x="759" y="218"/>
                  </a:lnTo>
                  <a:lnTo>
                    <a:pt x="761" y="231"/>
                  </a:lnTo>
                  <a:lnTo>
                    <a:pt x="759" y="244"/>
                  </a:lnTo>
                  <a:lnTo>
                    <a:pt x="720" y="424"/>
                  </a:lnTo>
                  <a:lnTo>
                    <a:pt x="724" y="414"/>
                  </a:lnTo>
                  <a:lnTo>
                    <a:pt x="731" y="398"/>
                  </a:lnTo>
                  <a:lnTo>
                    <a:pt x="738" y="379"/>
                  </a:lnTo>
                  <a:lnTo>
                    <a:pt x="747" y="357"/>
                  </a:lnTo>
                  <a:lnTo>
                    <a:pt x="756" y="331"/>
                  </a:lnTo>
                  <a:lnTo>
                    <a:pt x="767" y="302"/>
                  </a:lnTo>
                  <a:lnTo>
                    <a:pt x="778" y="273"/>
                  </a:lnTo>
                  <a:lnTo>
                    <a:pt x="789" y="242"/>
                  </a:lnTo>
                  <a:lnTo>
                    <a:pt x="801" y="211"/>
                  </a:lnTo>
                  <a:lnTo>
                    <a:pt x="812" y="180"/>
                  </a:lnTo>
                  <a:lnTo>
                    <a:pt x="824" y="149"/>
                  </a:lnTo>
                  <a:lnTo>
                    <a:pt x="835" y="120"/>
                  </a:lnTo>
                  <a:lnTo>
                    <a:pt x="845" y="92"/>
                  </a:lnTo>
                  <a:lnTo>
                    <a:pt x="855" y="67"/>
                  </a:lnTo>
                  <a:lnTo>
                    <a:pt x="863" y="43"/>
                  </a:lnTo>
                  <a:lnTo>
                    <a:pt x="870" y="25"/>
                  </a:lnTo>
                  <a:lnTo>
                    <a:pt x="876" y="10"/>
                  </a:lnTo>
                  <a:lnTo>
                    <a:pt x="879" y="0"/>
                  </a:lnTo>
                  <a:lnTo>
                    <a:pt x="1018" y="0"/>
                  </a:lnTo>
                  <a:lnTo>
                    <a:pt x="1059" y="3"/>
                  </a:lnTo>
                  <a:lnTo>
                    <a:pt x="1099" y="11"/>
                  </a:lnTo>
                  <a:lnTo>
                    <a:pt x="1137" y="24"/>
                  </a:lnTo>
                  <a:lnTo>
                    <a:pt x="1173" y="42"/>
                  </a:lnTo>
                  <a:lnTo>
                    <a:pt x="1205" y="65"/>
                  </a:lnTo>
                  <a:lnTo>
                    <a:pt x="1235" y="91"/>
                  </a:lnTo>
                  <a:lnTo>
                    <a:pt x="1261" y="120"/>
                  </a:lnTo>
                  <a:lnTo>
                    <a:pt x="1283" y="153"/>
                  </a:lnTo>
                  <a:lnTo>
                    <a:pt x="1301" y="189"/>
                  </a:lnTo>
                  <a:lnTo>
                    <a:pt x="1316" y="226"/>
                  </a:lnTo>
                  <a:lnTo>
                    <a:pt x="1324" y="266"/>
                  </a:lnTo>
                  <a:lnTo>
                    <a:pt x="1327" y="308"/>
                  </a:lnTo>
                  <a:lnTo>
                    <a:pt x="1332" y="1270"/>
                  </a:lnTo>
                  <a:lnTo>
                    <a:pt x="1330" y="1294"/>
                  </a:lnTo>
                  <a:lnTo>
                    <a:pt x="1323" y="1317"/>
                  </a:lnTo>
                  <a:lnTo>
                    <a:pt x="1312" y="1339"/>
                  </a:lnTo>
                  <a:lnTo>
                    <a:pt x="1297" y="1358"/>
                  </a:lnTo>
                  <a:lnTo>
                    <a:pt x="1279" y="1374"/>
                  </a:lnTo>
                  <a:lnTo>
                    <a:pt x="1279" y="1493"/>
                  </a:lnTo>
                  <a:lnTo>
                    <a:pt x="1302" y="1493"/>
                  </a:lnTo>
                  <a:lnTo>
                    <a:pt x="1320" y="1496"/>
                  </a:lnTo>
                  <a:lnTo>
                    <a:pt x="1334" y="1503"/>
                  </a:lnTo>
                  <a:lnTo>
                    <a:pt x="1346" y="1515"/>
                  </a:lnTo>
                  <a:lnTo>
                    <a:pt x="1354" y="1530"/>
                  </a:lnTo>
                  <a:lnTo>
                    <a:pt x="1356" y="1547"/>
                  </a:lnTo>
                  <a:lnTo>
                    <a:pt x="1356" y="2067"/>
                  </a:lnTo>
                  <a:lnTo>
                    <a:pt x="1354" y="2084"/>
                  </a:lnTo>
                  <a:lnTo>
                    <a:pt x="1346" y="2099"/>
                  </a:lnTo>
                  <a:lnTo>
                    <a:pt x="1334" y="2111"/>
                  </a:lnTo>
                  <a:lnTo>
                    <a:pt x="1320" y="2118"/>
                  </a:lnTo>
                  <a:lnTo>
                    <a:pt x="1302" y="2121"/>
                  </a:lnTo>
                  <a:lnTo>
                    <a:pt x="1105" y="2121"/>
                  </a:lnTo>
                  <a:lnTo>
                    <a:pt x="1088" y="2118"/>
                  </a:lnTo>
                  <a:lnTo>
                    <a:pt x="1073" y="2111"/>
                  </a:lnTo>
                  <a:lnTo>
                    <a:pt x="1062" y="2099"/>
                  </a:lnTo>
                  <a:lnTo>
                    <a:pt x="1054" y="2084"/>
                  </a:lnTo>
                  <a:lnTo>
                    <a:pt x="1051" y="2067"/>
                  </a:lnTo>
                  <a:lnTo>
                    <a:pt x="1051" y="1547"/>
                  </a:lnTo>
                  <a:lnTo>
                    <a:pt x="1054" y="1530"/>
                  </a:lnTo>
                  <a:lnTo>
                    <a:pt x="1062" y="1515"/>
                  </a:lnTo>
                  <a:lnTo>
                    <a:pt x="1073" y="1503"/>
                  </a:lnTo>
                  <a:lnTo>
                    <a:pt x="1088" y="1496"/>
                  </a:lnTo>
                  <a:lnTo>
                    <a:pt x="1105" y="1493"/>
                  </a:lnTo>
                  <a:lnTo>
                    <a:pt x="1127" y="1493"/>
                  </a:lnTo>
                  <a:lnTo>
                    <a:pt x="1127" y="1378"/>
                  </a:lnTo>
                  <a:lnTo>
                    <a:pt x="1108" y="1362"/>
                  </a:lnTo>
                  <a:lnTo>
                    <a:pt x="1093" y="1343"/>
                  </a:lnTo>
                  <a:lnTo>
                    <a:pt x="1081" y="1321"/>
                  </a:lnTo>
                  <a:lnTo>
                    <a:pt x="1073" y="1297"/>
                  </a:lnTo>
                  <a:lnTo>
                    <a:pt x="1070" y="1271"/>
                  </a:lnTo>
                  <a:lnTo>
                    <a:pt x="1065" y="309"/>
                  </a:lnTo>
                  <a:lnTo>
                    <a:pt x="1063" y="299"/>
                  </a:lnTo>
                  <a:lnTo>
                    <a:pt x="1057" y="290"/>
                  </a:lnTo>
                  <a:lnTo>
                    <a:pt x="1049" y="285"/>
                  </a:lnTo>
                  <a:lnTo>
                    <a:pt x="1038" y="282"/>
                  </a:lnTo>
                  <a:lnTo>
                    <a:pt x="1038" y="282"/>
                  </a:lnTo>
                  <a:lnTo>
                    <a:pt x="1027" y="285"/>
                  </a:lnTo>
                  <a:lnTo>
                    <a:pt x="1019" y="291"/>
                  </a:lnTo>
                  <a:lnTo>
                    <a:pt x="1012" y="299"/>
                  </a:lnTo>
                  <a:lnTo>
                    <a:pt x="1010" y="310"/>
                  </a:lnTo>
                  <a:lnTo>
                    <a:pt x="1010" y="407"/>
                  </a:lnTo>
                  <a:lnTo>
                    <a:pt x="1010" y="495"/>
                  </a:lnTo>
                  <a:lnTo>
                    <a:pt x="1010" y="577"/>
                  </a:lnTo>
                  <a:lnTo>
                    <a:pt x="1010" y="653"/>
                  </a:lnTo>
                  <a:lnTo>
                    <a:pt x="1010" y="721"/>
                  </a:lnTo>
                  <a:lnTo>
                    <a:pt x="1010" y="783"/>
                  </a:lnTo>
                  <a:lnTo>
                    <a:pt x="1010" y="840"/>
                  </a:lnTo>
                  <a:lnTo>
                    <a:pt x="1010" y="892"/>
                  </a:lnTo>
                  <a:lnTo>
                    <a:pt x="1010" y="939"/>
                  </a:lnTo>
                  <a:lnTo>
                    <a:pt x="1011" y="980"/>
                  </a:lnTo>
                  <a:lnTo>
                    <a:pt x="1011" y="1017"/>
                  </a:lnTo>
                  <a:lnTo>
                    <a:pt x="1011" y="1050"/>
                  </a:lnTo>
                  <a:lnTo>
                    <a:pt x="1011" y="1080"/>
                  </a:lnTo>
                  <a:lnTo>
                    <a:pt x="1011" y="1106"/>
                  </a:lnTo>
                  <a:lnTo>
                    <a:pt x="1011" y="1129"/>
                  </a:lnTo>
                  <a:lnTo>
                    <a:pt x="1011" y="1149"/>
                  </a:lnTo>
                  <a:lnTo>
                    <a:pt x="1011" y="1168"/>
                  </a:lnTo>
                  <a:lnTo>
                    <a:pt x="1012" y="1184"/>
                  </a:lnTo>
                  <a:lnTo>
                    <a:pt x="1012" y="1197"/>
                  </a:lnTo>
                  <a:lnTo>
                    <a:pt x="1012" y="1210"/>
                  </a:lnTo>
                  <a:lnTo>
                    <a:pt x="1012" y="1222"/>
                  </a:lnTo>
                  <a:lnTo>
                    <a:pt x="1012" y="1232"/>
                  </a:lnTo>
                  <a:lnTo>
                    <a:pt x="1012" y="1243"/>
                  </a:lnTo>
                  <a:lnTo>
                    <a:pt x="1012" y="1253"/>
                  </a:lnTo>
                  <a:lnTo>
                    <a:pt x="1012" y="1263"/>
                  </a:lnTo>
                  <a:lnTo>
                    <a:pt x="1012" y="1275"/>
                  </a:lnTo>
                  <a:lnTo>
                    <a:pt x="1012" y="1287"/>
                  </a:lnTo>
                  <a:lnTo>
                    <a:pt x="1013" y="1300"/>
                  </a:lnTo>
                  <a:lnTo>
                    <a:pt x="1013" y="1315"/>
                  </a:lnTo>
                  <a:lnTo>
                    <a:pt x="1013" y="1331"/>
                  </a:lnTo>
                  <a:lnTo>
                    <a:pt x="1013" y="1350"/>
                  </a:lnTo>
                  <a:lnTo>
                    <a:pt x="1013" y="1372"/>
                  </a:lnTo>
                  <a:lnTo>
                    <a:pt x="987" y="1388"/>
                  </a:lnTo>
                  <a:lnTo>
                    <a:pt x="965" y="1408"/>
                  </a:lnTo>
                  <a:lnTo>
                    <a:pt x="945" y="1430"/>
                  </a:lnTo>
                  <a:lnTo>
                    <a:pt x="929" y="1457"/>
                  </a:lnTo>
                  <a:lnTo>
                    <a:pt x="918" y="1485"/>
                  </a:lnTo>
                  <a:lnTo>
                    <a:pt x="910" y="1515"/>
                  </a:lnTo>
                  <a:lnTo>
                    <a:pt x="908" y="1547"/>
                  </a:lnTo>
                  <a:lnTo>
                    <a:pt x="908" y="2067"/>
                  </a:lnTo>
                  <a:lnTo>
                    <a:pt x="910" y="2099"/>
                  </a:lnTo>
                  <a:lnTo>
                    <a:pt x="918" y="2129"/>
                  </a:lnTo>
                  <a:lnTo>
                    <a:pt x="929" y="2157"/>
                  </a:lnTo>
                  <a:lnTo>
                    <a:pt x="945" y="2183"/>
                  </a:lnTo>
                  <a:lnTo>
                    <a:pt x="965" y="2205"/>
                  </a:lnTo>
                  <a:lnTo>
                    <a:pt x="987" y="2225"/>
                  </a:lnTo>
                  <a:lnTo>
                    <a:pt x="1013" y="2241"/>
                  </a:lnTo>
                  <a:lnTo>
                    <a:pt x="1013" y="2509"/>
                  </a:lnTo>
                  <a:lnTo>
                    <a:pt x="1010" y="2538"/>
                  </a:lnTo>
                  <a:lnTo>
                    <a:pt x="1003" y="2564"/>
                  </a:lnTo>
                  <a:lnTo>
                    <a:pt x="991" y="2589"/>
                  </a:lnTo>
                  <a:lnTo>
                    <a:pt x="976" y="2610"/>
                  </a:lnTo>
                  <a:lnTo>
                    <a:pt x="957" y="2629"/>
                  </a:lnTo>
                  <a:lnTo>
                    <a:pt x="935" y="2645"/>
                  </a:lnTo>
                  <a:lnTo>
                    <a:pt x="911" y="2656"/>
                  </a:lnTo>
                  <a:lnTo>
                    <a:pt x="884" y="2664"/>
                  </a:lnTo>
                  <a:lnTo>
                    <a:pt x="856" y="2666"/>
                  </a:lnTo>
                  <a:lnTo>
                    <a:pt x="828" y="2664"/>
                  </a:lnTo>
                  <a:lnTo>
                    <a:pt x="802" y="2656"/>
                  </a:lnTo>
                  <a:lnTo>
                    <a:pt x="777" y="2645"/>
                  </a:lnTo>
                  <a:lnTo>
                    <a:pt x="755" y="2629"/>
                  </a:lnTo>
                  <a:lnTo>
                    <a:pt x="737" y="2610"/>
                  </a:lnTo>
                  <a:lnTo>
                    <a:pt x="720" y="2589"/>
                  </a:lnTo>
                  <a:lnTo>
                    <a:pt x="709" y="2564"/>
                  </a:lnTo>
                  <a:lnTo>
                    <a:pt x="701" y="2538"/>
                  </a:lnTo>
                  <a:lnTo>
                    <a:pt x="699" y="2509"/>
                  </a:lnTo>
                  <a:lnTo>
                    <a:pt x="699" y="1288"/>
                  </a:lnTo>
                  <a:lnTo>
                    <a:pt x="696" y="1275"/>
                  </a:lnTo>
                  <a:lnTo>
                    <a:pt x="689" y="1264"/>
                  </a:lnTo>
                  <a:lnTo>
                    <a:pt x="678" y="1257"/>
                  </a:lnTo>
                  <a:lnTo>
                    <a:pt x="665" y="1254"/>
                  </a:lnTo>
                  <a:lnTo>
                    <a:pt x="652" y="1257"/>
                  </a:lnTo>
                  <a:lnTo>
                    <a:pt x="641" y="1264"/>
                  </a:lnTo>
                  <a:lnTo>
                    <a:pt x="634" y="1275"/>
                  </a:lnTo>
                  <a:lnTo>
                    <a:pt x="631" y="1288"/>
                  </a:lnTo>
                  <a:lnTo>
                    <a:pt x="631" y="2509"/>
                  </a:lnTo>
                  <a:lnTo>
                    <a:pt x="629" y="2538"/>
                  </a:lnTo>
                  <a:lnTo>
                    <a:pt x="621" y="2564"/>
                  </a:lnTo>
                  <a:lnTo>
                    <a:pt x="610" y="2589"/>
                  </a:lnTo>
                  <a:lnTo>
                    <a:pt x="594" y="2610"/>
                  </a:lnTo>
                  <a:lnTo>
                    <a:pt x="576" y="2629"/>
                  </a:lnTo>
                  <a:lnTo>
                    <a:pt x="554" y="2645"/>
                  </a:lnTo>
                  <a:lnTo>
                    <a:pt x="529" y="2656"/>
                  </a:lnTo>
                  <a:lnTo>
                    <a:pt x="503" y="2664"/>
                  </a:lnTo>
                  <a:lnTo>
                    <a:pt x="475" y="2666"/>
                  </a:lnTo>
                  <a:lnTo>
                    <a:pt x="447" y="2664"/>
                  </a:lnTo>
                  <a:lnTo>
                    <a:pt x="419" y="2656"/>
                  </a:lnTo>
                  <a:lnTo>
                    <a:pt x="395" y="2645"/>
                  </a:lnTo>
                  <a:lnTo>
                    <a:pt x="373" y="2629"/>
                  </a:lnTo>
                  <a:lnTo>
                    <a:pt x="354" y="2610"/>
                  </a:lnTo>
                  <a:lnTo>
                    <a:pt x="339" y="2589"/>
                  </a:lnTo>
                  <a:lnTo>
                    <a:pt x="327" y="2564"/>
                  </a:lnTo>
                  <a:lnTo>
                    <a:pt x="320" y="2538"/>
                  </a:lnTo>
                  <a:lnTo>
                    <a:pt x="317" y="2509"/>
                  </a:lnTo>
                  <a:lnTo>
                    <a:pt x="317" y="309"/>
                  </a:lnTo>
                  <a:lnTo>
                    <a:pt x="315" y="300"/>
                  </a:lnTo>
                  <a:lnTo>
                    <a:pt x="310" y="292"/>
                  </a:lnTo>
                  <a:lnTo>
                    <a:pt x="302" y="286"/>
                  </a:lnTo>
                  <a:lnTo>
                    <a:pt x="292" y="284"/>
                  </a:lnTo>
                  <a:lnTo>
                    <a:pt x="292" y="284"/>
                  </a:lnTo>
                  <a:lnTo>
                    <a:pt x="282" y="286"/>
                  </a:lnTo>
                  <a:lnTo>
                    <a:pt x="274" y="291"/>
                  </a:lnTo>
                  <a:lnTo>
                    <a:pt x="269" y="299"/>
                  </a:lnTo>
                  <a:lnTo>
                    <a:pt x="267" y="309"/>
                  </a:lnTo>
                  <a:lnTo>
                    <a:pt x="262" y="1271"/>
                  </a:lnTo>
                  <a:lnTo>
                    <a:pt x="259" y="1297"/>
                  </a:lnTo>
                  <a:lnTo>
                    <a:pt x="252" y="1321"/>
                  </a:lnTo>
                  <a:lnTo>
                    <a:pt x="240" y="1343"/>
                  </a:lnTo>
                  <a:lnTo>
                    <a:pt x="224" y="1363"/>
                  </a:lnTo>
                  <a:lnTo>
                    <a:pt x="204" y="1379"/>
                  </a:lnTo>
                  <a:lnTo>
                    <a:pt x="182" y="1390"/>
                  </a:lnTo>
                  <a:lnTo>
                    <a:pt x="158"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60" y="42"/>
                  </a:lnTo>
                  <a:lnTo>
                    <a:pt x="195" y="24"/>
                  </a:lnTo>
                  <a:lnTo>
                    <a:pt x="233" y="11"/>
                  </a:lnTo>
                  <a:lnTo>
                    <a:pt x="273" y="3"/>
                  </a:lnTo>
                  <a:lnTo>
                    <a:pt x="31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0" name="Shape 12830"/>
            <p:cNvSpPr/>
            <p:nvPr/>
          </p:nvSpPr>
          <p:spPr>
            <a:xfrm>
              <a:off x="4948238" y="6124575"/>
              <a:ext cx="47625" cy="49213"/>
            </a:xfrm>
            <a:custGeom>
              <a:avLst/>
              <a:gdLst/>
              <a:ahLst/>
              <a:cxnLst/>
              <a:rect l="0" t="0" r="0" b="0"/>
              <a:pathLst>
                <a:path w="545" h="545" extrusionOk="0">
                  <a:moveTo>
                    <a:pt x="273" y="0"/>
                  </a:moveTo>
                  <a:lnTo>
                    <a:pt x="313" y="3"/>
                  </a:lnTo>
                  <a:lnTo>
                    <a:pt x="352" y="12"/>
                  </a:lnTo>
                  <a:lnTo>
                    <a:pt x="388" y="25"/>
                  </a:lnTo>
                  <a:lnTo>
                    <a:pt x="422" y="44"/>
                  </a:lnTo>
                  <a:lnTo>
                    <a:pt x="452" y="67"/>
                  </a:lnTo>
                  <a:lnTo>
                    <a:pt x="479" y="93"/>
                  </a:lnTo>
                  <a:lnTo>
                    <a:pt x="502" y="124"/>
                  </a:lnTo>
                  <a:lnTo>
                    <a:pt x="520" y="158"/>
                  </a:lnTo>
                  <a:lnTo>
                    <a:pt x="534" y="194"/>
                  </a:lnTo>
                  <a:lnTo>
                    <a:pt x="542" y="232"/>
                  </a:lnTo>
                  <a:lnTo>
                    <a:pt x="545" y="273"/>
                  </a:lnTo>
                  <a:lnTo>
                    <a:pt x="542" y="313"/>
                  </a:lnTo>
                  <a:lnTo>
                    <a:pt x="534" y="351"/>
                  </a:lnTo>
                  <a:lnTo>
                    <a:pt x="520" y="387"/>
                  </a:lnTo>
                  <a:lnTo>
                    <a:pt x="502" y="421"/>
                  </a:lnTo>
                  <a:lnTo>
                    <a:pt x="479" y="452"/>
                  </a:lnTo>
                  <a:lnTo>
                    <a:pt x="452" y="479"/>
                  </a:lnTo>
                  <a:lnTo>
                    <a:pt x="422" y="501"/>
                  </a:lnTo>
                  <a:lnTo>
                    <a:pt x="388" y="520"/>
                  </a:lnTo>
                  <a:lnTo>
                    <a:pt x="352" y="534"/>
                  </a:lnTo>
                  <a:lnTo>
                    <a:pt x="313" y="542"/>
                  </a:lnTo>
                  <a:lnTo>
                    <a:pt x="273" y="545"/>
                  </a:lnTo>
                  <a:lnTo>
                    <a:pt x="233" y="542"/>
                  </a:lnTo>
                  <a:lnTo>
                    <a:pt x="194" y="534"/>
                  </a:lnTo>
                  <a:lnTo>
                    <a:pt x="158" y="520"/>
                  </a:lnTo>
                  <a:lnTo>
                    <a:pt x="125" y="501"/>
                  </a:lnTo>
                  <a:lnTo>
                    <a:pt x="95" y="479"/>
                  </a:lnTo>
                  <a:lnTo>
                    <a:pt x="68" y="452"/>
                  </a:lnTo>
                  <a:lnTo>
                    <a:pt x="45" y="421"/>
                  </a:lnTo>
                  <a:lnTo>
                    <a:pt x="25" y="387"/>
                  </a:lnTo>
                  <a:lnTo>
                    <a:pt x="12" y="351"/>
                  </a:lnTo>
                  <a:lnTo>
                    <a:pt x="3" y="313"/>
                  </a:lnTo>
                  <a:lnTo>
                    <a:pt x="0" y="273"/>
                  </a:lnTo>
                  <a:lnTo>
                    <a:pt x="3" y="232"/>
                  </a:lnTo>
                  <a:lnTo>
                    <a:pt x="12" y="194"/>
                  </a:lnTo>
                  <a:lnTo>
                    <a:pt x="25" y="158"/>
                  </a:lnTo>
                  <a:lnTo>
                    <a:pt x="45" y="124"/>
                  </a:lnTo>
                  <a:lnTo>
                    <a:pt x="68" y="93"/>
                  </a:lnTo>
                  <a:lnTo>
                    <a:pt x="95" y="67"/>
                  </a:lnTo>
                  <a:lnTo>
                    <a:pt x="125" y="44"/>
                  </a:lnTo>
                  <a:lnTo>
                    <a:pt x="158" y="25"/>
                  </a:lnTo>
                  <a:lnTo>
                    <a:pt x="194" y="12"/>
                  </a:lnTo>
                  <a:lnTo>
                    <a:pt x="233" y="3"/>
                  </a:lnTo>
                  <a:lnTo>
                    <a:pt x="27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31" name="Shape 12831"/>
          <p:cNvGrpSpPr/>
          <p:nvPr/>
        </p:nvGrpSpPr>
        <p:grpSpPr>
          <a:xfrm>
            <a:off x="4280297" y="1135261"/>
            <a:ext cx="216695" cy="217885"/>
            <a:chOff x="5667375" y="6124575"/>
            <a:chExt cx="288926" cy="290513"/>
          </a:xfrm>
        </p:grpSpPr>
        <p:sp>
          <p:nvSpPr>
            <p:cNvPr id="12832" name="Shape 12832"/>
            <p:cNvSpPr/>
            <p:nvPr/>
          </p:nvSpPr>
          <p:spPr>
            <a:xfrm>
              <a:off x="5868988" y="6176963"/>
              <a:ext cx="87313" cy="217488"/>
            </a:xfrm>
            <a:custGeom>
              <a:avLst/>
              <a:gdLst/>
              <a:ahLst/>
              <a:cxnLst/>
              <a:rect l="0" t="0" r="0" b="0"/>
              <a:pathLst>
                <a:path w="992" h="2474" extrusionOk="0">
                  <a:moveTo>
                    <a:pt x="51" y="0"/>
                  </a:moveTo>
                  <a:lnTo>
                    <a:pt x="701" y="0"/>
                  </a:lnTo>
                  <a:lnTo>
                    <a:pt x="743" y="3"/>
                  </a:lnTo>
                  <a:lnTo>
                    <a:pt x="784" y="12"/>
                  </a:lnTo>
                  <a:lnTo>
                    <a:pt x="822" y="26"/>
                  </a:lnTo>
                  <a:lnTo>
                    <a:pt x="857" y="46"/>
                  </a:lnTo>
                  <a:lnTo>
                    <a:pt x="889" y="70"/>
                  </a:lnTo>
                  <a:lnTo>
                    <a:pt x="917" y="99"/>
                  </a:lnTo>
                  <a:lnTo>
                    <a:pt x="941" y="131"/>
                  </a:lnTo>
                  <a:lnTo>
                    <a:pt x="961" y="166"/>
                  </a:lnTo>
                  <a:lnTo>
                    <a:pt x="975" y="203"/>
                  </a:lnTo>
                  <a:lnTo>
                    <a:pt x="984" y="244"/>
                  </a:lnTo>
                  <a:lnTo>
                    <a:pt x="988" y="286"/>
                  </a:lnTo>
                  <a:lnTo>
                    <a:pt x="992" y="1177"/>
                  </a:lnTo>
                  <a:lnTo>
                    <a:pt x="990" y="1203"/>
                  </a:lnTo>
                  <a:lnTo>
                    <a:pt x="983" y="1225"/>
                  </a:lnTo>
                  <a:lnTo>
                    <a:pt x="972" y="1246"/>
                  </a:lnTo>
                  <a:lnTo>
                    <a:pt x="957" y="1264"/>
                  </a:lnTo>
                  <a:lnTo>
                    <a:pt x="939" y="1279"/>
                  </a:lnTo>
                  <a:lnTo>
                    <a:pt x="919" y="1290"/>
                  </a:lnTo>
                  <a:lnTo>
                    <a:pt x="896" y="1297"/>
                  </a:lnTo>
                  <a:lnTo>
                    <a:pt x="872" y="1300"/>
                  </a:lnTo>
                  <a:lnTo>
                    <a:pt x="871" y="1300"/>
                  </a:lnTo>
                  <a:lnTo>
                    <a:pt x="847" y="1297"/>
                  </a:lnTo>
                  <a:lnTo>
                    <a:pt x="824" y="1290"/>
                  </a:lnTo>
                  <a:lnTo>
                    <a:pt x="804" y="1279"/>
                  </a:lnTo>
                  <a:lnTo>
                    <a:pt x="786" y="1265"/>
                  </a:lnTo>
                  <a:lnTo>
                    <a:pt x="771" y="1247"/>
                  </a:lnTo>
                  <a:lnTo>
                    <a:pt x="760" y="1226"/>
                  </a:lnTo>
                  <a:lnTo>
                    <a:pt x="753" y="1204"/>
                  </a:lnTo>
                  <a:lnTo>
                    <a:pt x="750" y="1179"/>
                  </a:lnTo>
                  <a:lnTo>
                    <a:pt x="746" y="287"/>
                  </a:lnTo>
                  <a:lnTo>
                    <a:pt x="744" y="277"/>
                  </a:lnTo>
                  <a:lnTo>
                    <a:pt x="738" y="269"/>
                  </a:lnTo>
                  <a:lnTo>
                    <a:pt x="730" y="264"/>
                  </a:lnTo>
                  <a:lnTo>
                    <a:pt x="720" y="262"/>
                  </a:lnTo>
                  <a:lnTo>
                    <a:pt x="710" y="264"/>
                  </a:lnTo>
                  <a:lnTo>
                    <a:pt x="702" y="270"/>
                  </a:lnTo>
                  <a:lnTo>
                    <a:pt x="697" y="278"/>
                  </a:lnTo>
                  <a:lnTo>
                    <a:pt x="695" y="287"/>
                  </a:lnTo>
                  <a:lnTo>
                    <a:pt x="698" y="2328"/>
                  </a:lnTo>
                  <a:lnTo>
                    <a:pt x="695" y="2358"/>
                  </a:lnTo>
                  <a:lnTo>
                    <a:pt x="686" y="2385"/>
                  </a:lnTo>
                  <a:lnTo>
                    <a:pt x="673" y="2410"/>
                  </a:lnTo>
                  <a:lnTo>
                    <a:pt x="655" y="2431"/>
                  </a:lnTo>
                  <a:lnTo>
                    <a:pt x="634" y="2449"/>
                  </a:lnTo>
                  <a:lnTo>
                    <a:pt x="609" y="2462"/>
                  </a:lnTo>
                  <a:lnTo>
                    <a:pt x="582" y="2471"/>
                  </a:lnTo>
                  <a:lnTo>
                    <a:pt x="553" y="2474"/>
                  </a:lnTo>
                  <a:lnTo>
                    <a:pt x="523" y="2471"/>
                  </a:lnTo>
                  <a:lnTo>
                    <a:pt x="496" y="2462"/>
                  </a:lnTo>
                  <a:lnTo>
                    <a:pt x="471" y="2449"/>
                  </a:lnTo>
                  <a:lnTo>
                    <a:pt x="449" y="2431"/>
                  </a:lnTo>
                  <a:lnTo>
                    <a:pt x="431" y="2410"/>
                  </a:lnTo>
                  <a:lnTo>
                    <a:pt x="418" y="2385"/>
                  </a:lnTo>
                  <a:lnTo>
                    <a:pt x="409" y="2358"/>
                  </a:lnTo>
                  <a:lnTo>
                    <a:pt x="406" y="2328"/>
                  </a:lnTo>
                  <a:lnTo>
                    <a:pt x="406" y="1194"/>
                  </a:lnTo>
                  <a:lnTo>
                    <a:pt x="404" y="1182"/>
                  </a:lnTo>
                  <a:lnTo>
                    <a:pt x="397" y="1172"/>
                  </a:lnTo>
                  <a:lnTo>
                    <a:pt x="387" y="1166"/>
                  </a:lnTo>
                  <a:lnTo>
                    <a:pt x="375" y="1163"/>
                  </a:lnTo>
                  <a:lnTo>
                    <a:pt x="363" y="1166"/>
                  </a:lnTo>
                  <a:lnTo>
                    <a:pt x="353" y="1172"/>
                  </a:lnTo>
                  <a:lnTo>
                    <a:pt x="346" y="1182"/>
                  </a:lnTo>
                  <a:lnTo>
                    <a:pt x="344" y="1194"/>
                  </a:lnTo>
                  <a:lnTo>
                    <a:pt x="344" y="2328"/>
                  </a:lnTo>
                  <a:lnTo>
                    <a:pt x="341" y="2358"/>
                  </a:lnTo>
                  <a:lnTo>
                    <a:pt x="332" y="2385"/>
                  </a:lnTo>
                  <a:lnTo>
                    <a:pt x="319" y="2410"/>
                  </a:lnTo>
                  <a:lnTo>
                    <a:pt x="301" y="2431"/>
                  </a:lnTo>
                  <a:lnTo>
                    <a:pt x="280" y="2449"/>
                  </a:lnTo>
                  <a:lnTo>
                    <a:pt x="255" y="2462"/>
                  </a:lnTo>
                  <a:lnTo>
                    <a:pt x="228" y="2471"/>
                  </a:lnTo>
                  <a:lnTo>
                    <a:pt x="199" y="2474"/>
                  </a:lnTo>
                  <a:lnTo>
                    <a:pt x="169" y="2471"/>
                  </a:lnTo>
                  <a:lnTo>
                    <a:pt x="142" y="2462"/>
                  </a:lnTo>
                  <a:lnTo>
                    <a:pt x="117" y="2449"/>
                  </a:lnTo>
                  <a:lnTo>
                    <a:pt x="96" y="2431"/>
                  </a:lnTo>
                  <a:lnTo>
                    <a:pt x="78" y="2410"/>
                  </a:lnTo>
                  <a:lnTo>
                    <a:pt x="65" y="2385"/>
                  </a:lnTo>
                  <a:lnTo>
                    <a:pt x="56" y="2358"/>
                  </a:lnTo>
                  <a:lnTo>
                    <a:pt x="53" y="2328"/>
                  </a:lnTo>
                  <a:lnTo>
                    <a:pt x="53" y="2294"/>
                  </a:lnTo>
                  <a:lnTo>
                    <a:pt x="82" y="2282"/>
                  </a:lnTo>
                  <a:lnTo>
                    <a:pt x="109" y="2267"/>
                  </a:lnTo>
                  <a:lnTo>
                    <a:pt x="133" y="2247"/>
                  </a:lnTo>
                  <a:lnTo>
                    <a:pt x="153" y="2224"/>
                  </a:lnTo>
                  <a:lnTo>
                    <a:pt x="169" y="2198"/>
                  </a:lnTo>
                  <a:lnTo>
                    <a:pt x="182" y="2169"/>
                  </a:lnTo>
                  <a:lnTo>
                    <a:pt x="190" y="2138"/>
                  </a:lnTo>
                  <a:lnTo>
                    <a:pt x="192" y="2106"/>
                  </a:lnTo>
                  <a:lnTo>
                    <a:pt x="192" y="1585"/>
                  </a:lnTo>
                  <a:lnTo>
                    <a:pt x="190" y="1554"/>
                  </a:lnTo>
                  <a:lnTo>
                    <a:pt x="182" y="1524"/>
                  </a:lnTo>
                  <a:lnTo>
                    <a:pt x="171" y="1496"/>
                  </a:lnTo>
                  <a:lnTo>
                    <a:pt x="155" y="1470"/>
                  </a:lnTo>
                  <a:lnTo>
                    <a:pt x="136" y="1447"/>
                  </a:lnTo>
                  <a:lnTo>
                    <a:pt x="151" y="1417"/>
                  </a:lnTo>
                  <a:lnTo>
                    <a:pt x="162" y="1384"/>
                  </a:lnTo>
                  <a:lnTo>
                    <a:pt x="168" y="1350"/>
                  </a:lnTo>
                  <a:lnTo>
                    <a:pt x="171" y="1314"/>
                  </a:lnTo>
                  <a:lnTo>
                    <a:pt x="166" y="352"/>
                  </a:lnTo>
                  <a:lnTo>
                    <a:pt x="163" y="301"/>
                  </a:lnTo>
                  <a:lnTo>
                    <a:pt x="154" y="251"/>
                  </a:lnTo>
                  <a:lnTo>
                    <a:pt x="139" y="203"/>
                  </a:lnTo>
                  <a:lnTo>
                    <a:pt x="120" y="157"/>
                  </a:lnTo>
                  <a:lnTo>
                    <a:pt x="96" y="115"/>
                  </a:lnTo>
                  <a:lnTo>
                    <a:pt x="68" y="74"/>
                  </a:lnTo>
                  <a:lnTo>
                    <a:pt x="36" y="37"/>
                  </a:lnTo>
                  <a:lnTo>
                    <a:pt x="0" y="4"/>
                  </a:lnTo>
                  <a:lnTo>
                    <a:pt x="25" y="1"/>
                  </a:lnTo>
                  <a:lnTo>
                    <a:pt x="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3" name="Shape 12833"/>
            <p:cNvSpPr/>
            <p:nvPr/>
          </p:nvSpPr>
          <p:spPr>
            <a:xfrm>
              <a:off x="5788025" y="6124575"/>
              <a:ext cx="47625" cy="49213"/>
            </a:xfrm>
            <a:custGeom>
              <a:avLst/>
              <a:gdLst/>
              <a:ahLst/>
              <a:cxnLst/>
              <a:rect l="0" t="0" r="0" b="0"/>
              <a:pathLst>
                <a:path w="542" h="543" extrusionOk="0">
                  <a:moveTo>
                    <a:pt x="272" y="0"/>
                  </a:moveTo>
                  <a:lnTo>
                    <a:pt x="311" y="3"/>
                  </a:lnTo>
                  <a:lnTo>
                    <a:pt x="350" y="12"/>
                  </a:lnTo>
                  <a:lnTo>
                    <a:pt x="385" y="26"/>
                  </a:lnTo>
                  <a:lnTo>
                    <a:pt x="419" y="44"/>
                  </a:lnTo>
                  <a:lnTo>
                    <a:pt x="449" y="67"/>
                  </a:lnTo>
                  <a:lnTo>
                    <a:pt x="475" y="93"/>
                  </a:lnTo>
                  <a:lnTo>
                    <a:pt x="498" y="123"/>
                  </a:lnTo>
                  <a:lnTo>
                    <a:pt x="517" y="158"/>
                  </a:lnTo>
                  <a:lnTo>
                    <a:pt x="530" y="194"/>
                  </a:lnTo>
                  <a:lnTo>
                    <a:pt x="539" y="232"/>
                  </a:lnTo>
                  <a:lnTo>
                    <a:pt x="542" y="272"/>
                  </a:lnTo>
                  <a:lnTo>
                    <a:pt x="539" y="312"/>
                  </a:lnTo>
                  <a:lnTo>
                    <a:pt x="530" y="350"/>
                  </a:lnTo>
                  <a:lnTo>
                    <a:pt x="517" y="386"/>
                  </a:lnTo>
                  <a:lnTo>
                    <a:pt x="498" y="420"/>
                  </a:lnTo>
                  <a:lnTo>
                    <a:pt x="475" y="450"/>
                  </a:lnTo>
                  <a:lnTo>
                    <a:pt x="449" y="477"/>
                  </a:lnTo>
                  <a:lnTo>
                    <a:pt x="419" y="499"/>
                  </a:lnTo>
                  <a:lnTo>
                    <a:pt x="385" y="518"/>
                  </a:lnTo>
                  <a:lnTo>
                    <a:pt x="350" y="531"/>
                  </a:lnTo>
                  <a:lnTo>
                    <a:pt x="311" y="540"/>
                  </a:lnTo>
                  <a:lnTo>
                    <a:pt x="272" y="543"/>
                  </a:lnTo>
                  <a:lnTo>
                    <a:pt x="231" y="540"/>
                  </a:lnTo>
                  <a:lnTo>
                    <a:pt x="193" y="531"/>
                  </a:lnTo>
                  <a:lnTo>
                    <a:pt x="157" y="518"/>
                  </a:lnTo>
                  <a:lnTo>
                    <a:pt x="124" y="499"/>
                  </a:lnTo>
                  <a:lnTo>
                    <a:pt x="94" y="477"/>
                  </a:lnTo>
                  <a:lnTo>
                    <a:pt x="67" y="450"/>
                  </a:lnTo>
                  <a:lnTo>
                    <a:pt x="44" y="420"/>
                  </a:lnTo>
                  <a:lnTo>
                    <a:pt x="26" y="386"/>
                  </a:lnTo>
                  <a:lnTo>
                    <a:pt x="12" y="350"/>
                  </a:lnTo>
                  <a:lnTo>
                    <a:pt x="3" y="312"/>
                  </a:lnTo>
                  <a:lnTo>
                    <a:pt x="0" y="272"/>
                  </a:lnTo>
                  <a:lnTo>
                    <a:pt x="3" y="232"/>
                  </a:lnTo>
                  <a:lnTo>
                    <a:pt x="12" y="193"/>
                  </a:lnTo>
                  <a:lnTo>
                    <a:pt x="26" y="158"/>
                  </a:lnTo>
                  <a:lnTo>
                    <a:pt x="44" y="123"/>
                  </a:lnTo>
                  <a:lnTo>
                    <a:pt x="67" y="93"/>
                  </a:lnTo>
                  <a:lnTo>
                    <a:pt x="94" y="67"/>
                  </a:lnTo>
                  <a:lnTo>
                    <a:pt x="124" y="44"/>
                  </a:lnTo>
                  <a:lnTo>
                    <a:pt x="157" y="25"/>
                  </a:lnTo>
                  <a:lnTo>
                    <a:pt x="193" y="12"/>
                  </a:lnTo>
                  <a:lnTo>
                    <a:pt x="231" y="3"/>
                  </a:lnTo>
                  <a:lnTo>
                    <a:pt x="27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4" name="Shape 12834"/>
            <p:cNvSpPr/>
            <p:nvPr/>
          </p:nvSpPr>
          <p:spPr>
            <a:xfrm>
              <a:off x="5880100" y="6124575"/>
              <a:ext cx="42863" cy="44450"/>
            </a:xfrm>
            <a:custGeom>
              <a:avLst/>
              <a:gdLst/>
              <a:ahLst/>
              <a:cxnLst/>
              <a:rect l="0" t="0" r="0" b="0"/>
              <a:pathLst>
                <a:path w="502" h="504" extrusionOk="0">
                  <a:moveTo>
                    <a:pt x="251" y="0"/>
                  </a:moveTo>
                  <a:lnTo>
                    <a:pt x="288" y="3"/>
                  </a:lnTo>
                  <a:lnTo>
                    <a:pt x="323" y="11"/>
                  </a:lnTo>
                  <a:lnTo>
                    <a:pt x="357" y="24"/>
                  </a:lnTo>
                  <a:lnTo>
                    <a:pt x="388" y="41"/>
                  </a:lnTo>
                  <a:lnTo>
                    <a:pt x="416" y="62"/>
                  </a:lnTo>
                  <a:lnTo>
                    <a:pt x="441" y="87"/>
                  </a:lnTo>
                  <a:lnTo>
                    <a:pt x="462" y="115"/>
                  </a:lnTo>
                  <a:lnTo>
                    <a:pt x="479" y="146"/>
                  </a:lnTo>
                  <a:lnTo>
                    <a:pt x="492" y="180"/>
                  </a:lnTo>
                  <a:lnTo>
                    <a:pt x="500" y="215"/>
                  </a:lnTo>
                  <a:lnTo>
                    <a:pt x="502" y="252"/>
                  </a:lnTo>
                  <a:lnTo>
                    <a:pt x="500" y="289"/>
                  </a:lnTo>
                  <a:lnTo>
                    <a:pt x="492" y="325"/>
                  </a:lnTo>
                  <a:lnTo>
                    <a:pt x="479" y="358"/>
                  </a:lnTo>
                  <a:lnTo>
                    <a:pt x="462" y="389"/>
                  </a:lnTo>
                  <a:lnTo>
                    <a:pt x="441" y="418"/>
                  </a:lnTo>
                  <a:lnTo>
                    <a:pt x="416" y="442"/>
                  </a:lnTo>
                  <a:lnTo>
                    <a:pt x="388" y="463"/>
                  </a:lnTo>
                  <a:lnTo>
                    <a:pt x="357" y="481"/>
                  </a:lnTo>
                  <a:lnTo>
                    <a:pt x="323" y="493"/>
                  </a:lnTo>
                  <a:lnTo>
                    <a:pt x="288" y="501"/>
                  </a:lnTo>
                  <a:lnTo>
                    <a:pt x="251" y="504"/>
                  </a:lnTo>
                  <a:lnTo>
                    <a:pt x="214" y="501"/>
                  </a:lnTo>
                  <a:lnTo>
                    <a:pt x="178" y="493"/>
                  </a:lnTo>
                  <a:lnTo>
                    <a:pt x="145" y="481"/>
                  </a:lnTo>
                  <a:lnTo>
                    <a:pt x="114" y="463"/>
                  </a:lnTo>
                  <a:lnTo>
                    <a:pt x="86" y="442"/>
                  </a:lnTo>
                  <a:lnTo>
                    <a:pt x="62" y="418"/>
                  </a:lnTo>
                  <a:lnTo>
                    <a:pt x="40" y="389"/>
                  </a:lnTo>
                  <a:lnTo>
                    <a:pt x="23" y="358"/>
                  </a:lnTo>
                  <a:lnTo>
                    <a:pt x="11" y="325"/>
                  </a:lnTo>
                  <a:lnTo>
                    <a:pt x="3" y="289"/>
                  </a:lnTo>
                  <a:lnTo>
                    <a:pt x="0" y="252"/>
                  </a:lnTo>
                  <a:lnTo>
                    <a:pt x="3" y="215"/>
                  </a:lnTo>
                  <a:lnTo>
                    <a:pt x="11" y="180"/>
                  </a:lnTo>
                  <a:lnTo>
                    <a:pt x="23" y="146"/>
                  </a:lnTo>
                  <a:lnTo>
                    <a:pt x="40" y="115"/>
                  </a:lnTo>
                  <a:lnTo>
                    <a:pt x="61" y="87"/>
                  </a:lnTo>
                  <a:lnTo>
                    <a:pt x="86" y="62"/>
                  </a:lnTo>
                  <a:lnTo>
                    <a:pt x="114" y="41"/>
                  </a:lnTo>
                  <a:lnTo>
                    <a:pt x="145" y="24"/>
                  </a:lnTo>
                  <a:lnTo>
                    <a:pt x="178" y="11"/>
                  </a:lnTo>
                  <a:lnTo>
                    <a:pt x="214" y="3"/>
                  </a:lnTo>
                  <a:lnTo>
                    <a:pt x="25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5" name="Shape 12835"/>
            <p:cNvSpPr/>
            <p:nvPr/>
          </p:nvSpPr>
          <p:spPr>
            <a:xfrm>
              <a:off x="5711825" y="6132513"/>
              <a:ext cx="160338" cy="282575"/>
            </a:xfrm>
            <a:custGeom>
              <a:avLst/>
              <a:gdLst/>
              <a:ahLst/>
              <a:cxnLst/>
              <a:rect l="0" t="0" r="0" b="0"/>
              <a:pathLst>
                <a:path w="1821" h="3221" extrusionOk="0">
                  <a:moveTo>
                    <a:pt x="33" y="0"/>
                  </a:moveTo>
                  <a:lnTo>
                    <a:pt x="47" y="1"/>
                  </a:lnTo>
                  <a:lnTo>
                    <a:pt x="59" y="6"/>
                  </a:lnTo>
                  <a:lnTo>
                    <a:pt x="225" y="115"/>
                  </a:lnTo>
                  <a:lnTo>
                    <a:pt x="457" y="115"/>
                  </a:lnTo>
                  <a:lnTo>
                    <a:pt x="472" y="118"/>
                  </a:lnTo>
                  <a:lnTo>
                    <a:pt x="484" y="127"/>
                  </a:lnTo>
                  <a:lnTo>
                    <a:pt x="492" y="139"/>
                  </a:lnTo>
                  <a:lnTo>
                    <a:pt x="495" y="153"/>
                  </a:lnTo>
                  <a:lnTo>
                    <a:pt x="495" y="325"/>
                  </a:lnTo>
                  <a:lnTo>
                    <a:pt x="492" y="341"/>
                  </a:lnTo>
                  <a:lnTo>
                    <a:pt x="484" y="353"/>
                  </a:lnTo>
                  <a:lnTo>
                    <a:pt x="472" y="361"/>
                  </a:lnTo>
                  <a:lnTo>
                    <a:pt x="457" y="364"/>
                  </a:lnTo>
                  <a:lnTo>
                    <a:pt x="409" y="364"/>
                  </a:lnTo>
                  <a:lnTo>
                    <a:pt x="409" y="522"/>
                  </a:lnTo>
                  <a:lnTo>
                    <a:pt x="429" y="536"/>
                  </a:lnTo>
                  <a:lnTo>
                    <a:pt x="447" y="554"/>
                  </a:lnTo>
                  <a:lnTo>
                    <a:pt x="461" y="575"/>
                  </a:lnTo>
                  <a:lnTo>
                    <a:pt x="470" y="599"/>
                  </a:lnTo>
                  <a:lnTo>
                    <a:pt x="551" y="885"/>
                  </a:lnTo>
                  <a:lnTo>
                    <a:pt x="600" y="748"/>
                  </a:lnTo>
                  <a:lnTo>
                    <a:pt x="616" y="711"/>
                  </a:lnTo>
                  <a:lnTo>
                    <a:pt x="637" y="677"/>
                  </a:lnTo>
                  <a:lnTo>
                    <a:pt x="662" y="647"/>
                  </a:lnTo>
                  <a:lnTo>
                    <a:pt x="691" y="621"/>
                  </a:lnTo>
                  <a:lnTo>
                    <a:pt x="723" y="597"/>
                  </a:lnTo>
                  <a:lnTo>
                    <a:pt x="758" y="579"/>
                  </a:lnTo>
                  <a:lnTo>
                    <a:pt x="795" y="566"/>
                  </a:lnTo>
                  <a:lnTo>
                    <a:pt x="834" y="558"/>
                  </a:lnTo>
                  <a:lnTo>
                    <a:pt x="874" y="555"/>
                  </a:lnTo>
                  <a:lnTo>
                    <a:pt x="918" y="555"/>
                  </a:lnTo>
                  <a:lnTo>
                    <a:pt x="922" y="566"/>
                  </a:lnTo>
                  <a:lnTo>
                    <a:pt x="928" y="582"/>
                  </a:lnTo>
                  <a:lnTo>
                    <a:pt x="935" y="601"/>
                  </a:lnTo>
                  <a:lnTo>
                    <a:pt x="944" y="625"/>
                  </a:lnTo>
                  <a:lnTo>
                    <a:pt x="954" y="651"/>
                  </a:lnTo>
                  <a:lnTo>
                    <a:pt x="965" y="680"/>
                  </a:lnTo>
                  <a:lnTo>
                    <a:pt x="976" y="710"/>
                  </a:lnTo>
                  <a:lnTo>
                    <a:pt x="988" y="741"/>
                  </a:lnTo>
                  <a:lnTo>
                    <a:pt x="1000" y="772"/>
                  </a:lnTo>
                  <a:lnTo>
                    <a:pt x="1012" y="804"/>
                  </a:lnTo>
                  <a:lnTo>
                    <a:pt x="1023" y="835"/>
                  </a:lnTo>
                  <a:lnTo>
                    <a:pt x="1035" y="865"/>
                  </a:lnTo>
                  <a:lnTo>
                    <a:pt x="1045" y="893"/>
                  </a:lnTo>
                  <a:lnTo>
                    <a:pt x="1055" y="919"/>
                  </a:lnTo>
                  <a:lnTo>
                    <a:pt x="1063" y="941"/>
                  </a:lnTo>
                  <a:lnTo>
                    <a:pt x="1070" y="960"/>
                  </a:lnTo>
                  <a:lnTo>
                    <a:pt x="1076" y="975"/>
                  </a:lnTo>
                  <a:lnTo>
                    <a:pt x="1080" y="984"/>
                  </a:lnTo>
                  <a:lnTo>
                    <a:pt x="1046" y="804"/>
                  </a:lnTo>
                  <a:lnTo>
                    <a:pt x="1045" y="791"/>
                  </a:lnTo>
                  <a:lnTo>
                    <a:pt x="1047" y="779"/>
                  </a:lnTo>
                  <a:lnTo>
                    <a:pt x="1052" y="767"/>
                  </a:lnTo>
                  <a:lnTo>
                    <a:pt x="1105" y="672"/>
                  </a:lnTo>
                  <a:lnTo>
                    <a:pt x="1058" y="586"/>
                  </a:lnTo>
                  <a:lnTo>
                    <a:pt x="1056" y="577"/>
                  </a:lnTo>
                  <a:lnTo>
                    <a:pt x="1058" y="567"/>
                  </a:lnTo>
                  <a:lnTo>
                    <a:pt x="1065" y="560"/>
                  </a:lnTo>
                  <a:lnTo>
                    <a:pt x="1075" y="558"/>
                  </a:lnTo>
                  <a:lnTo>
                    <a:pt x="1203" y="558"/>
                  </a:lnTo>
                  <a:lnTo>
                    <a:pt x="1213" y="560"/>
                  </a:lnTo>
                  <a:lnTo>
                    <a:pt x="1220" y="567"/>
                  </a:lnTo>
                  <a:lnTo>
                    <a:pt x="1222" y="577"/>
                  </a:lnTo>
                  <a:lnTo>
                    <a:pt x="1220" y="586"/>
                  </a:lnTo>
                  <a:lnTo>
                    <a:pt x="1173" y="672"/>
                  </a:lnTo>
                  <a:lnTo>
                    <a:pt x="1226" y="767"/>
                  </a:lnTo>
                  <a:lnTo>
                    <a:pt x="1230" y="779"/>
                  </a:lnTo>
                  <a:lnTo>
                    <a:pt x="1232" y="791"/>
                  </a:lnTo>
                  <a:lnTo>
                    <a:pt x="1231" y="804"/>
                  </a:lnTo>
                  <a:lnTo>
                    <a:pt x="1193" y="984"/>
                  </a:lnTo>
                  <a:lnTo>
                    <a:pt x="1197" y="974"/>
                  </a:lnTo>
                  <a:lnTo>
                    <a:pt x="1203" y="958"/>
                  </a:lnTo>
                  <a:lnTo>
                    <a:pt x="1211" y="939"/>
                  </a:lnTo>
                  <a:lnTo>
                    <a:pt x="1219" y="915"/>
                  </a:lnTo>
                  <a:lnTo>
                    <a:pt x="1229" y="889"/>
                  </a:lnTo>
                  <a:lnTo>
                    <a:pt x="1240" y="860"/>
                  </a:lnTo>
                  <a:lnTo>
                    <a:pt x="1252" y="830"/>
                  </a:lnTo>
                  <a:lnTo>
                    <a:pt x="1264" y="799"/>
                  </a:lnTo>
                  <a:lnTo>
                    <a:pt x="1276" y="767"/>
                  </a:lnTo>
                  <a:lnTo>
                    <a:pt x="1288" y="735"/>
                  </a:lnTo>
                  <a:lnTo>
                    <a:pt x="1300" y="704"/>
                  </a:lnTo>
                  <a:lnTo>
                    <a:pt x="1311" y="675"/>
                  </a:lnTo>
                  <a:lnTo>
                    <a:pt x="1322" y="647"/>
                  </a:lnTo>
                  <a:lnTo>
                    <a:pt x="1332" y="621"/>
                  </a:lnTo>
                  <a:lnTo>
                    <a:pt x="1340" y="598"/>
                  </a:lnTo>
                  <a:lnTo>
                    <a:pt x="1347" y="579"/>
                  </a:lnTo>
                  <a:lnTo>
                    <a:pt x="1353" y="565"/>
                  </a:lnTo>
                  <a:lnTo>
                    <a:pt x="1357" y="555"/>
                  </a:lnTo>
                  <a:lnTo>
                    <a:pt x="1487" y="555"/>
                  </a:lnTo>
                  <a:lnTo>
                    <a:pt x="1518" y="557"/>
                  </a:lnTo>
                  <a:lnTo>
                    <a:pt x="1548" y="561"/>
                  </a:lnTo>
                  <a:lnTo>
                    <a:pt x="1589" y="573"/>
                  </a:lnTo>
                  <a:lnTo>
                    <a:pt x="1628" y="589"/>
                  </a:lnTo>
                  <a:lnTo>
                    <a:pt x="1663" y="612"/>
                  </a:lnTo>
                  <a:lnTo>
                    <a:pt x="1695" y="638"/>
                  </a:lnTo>
                  <a:lnTo>
                    <a:pt x="1724" y="668"/>
                  </a:lnTo>
                  <a:lnTo>
                    <a:pt x="1748" y="701"/>
                  </a:lnTo>
                  <a:lnTo>
                    <a:pt x="1768" y="738"/>
                  </a:lnTo>
                  <a:lnTo>
                    <a:pt x="1783" y="777"/>
                  </a:lnTo>
                  <a:lnTo>
                    <a:pt x="1792" y="819"/>
                  </a:lnTo>
                  <a:lnTo>
                    <a:pt x="1795" y="863"/>
                  </a:lnTo>
                  <a:lnTo>
                    <a:pt x="1800" y="1825"/>
                  </a:lnTo>
                  <a:lnTo>
                    <a:pt x="1797" y="1851"/>
                  </a:lnTo>
                  <a:lnTo>
                    <a:pt x="1790" y="1876"/>
                  </a:lnTo>
                  <a:lnTo>
                    <a:pt x="1778" y="1898"/>
                  </a:lnTo>
                  <a:lnTo>
                    <a:pt x="1778" y="1898"/>
                  </a:lnTo>
                  <a:lnTo>
                    <a:pt x="1763" y="1916"/>
                  </a:lnTo>
                  <a:lnTo>
                    <a:pt x="1745" y="1931"/>
                  </a:lnTo>
                  <a:lnTo>
                    <a:pt x="1745" y="2042"/>
                  </a:lnTo>
                  <a:lnTo>
                    <a:pt x="1768" y="2042"/>
                  </a:lnTo>
                  <a:lnTo>
                    <a:pt x="1785" y="2044"/>
                  </a:lnTo>
                  <a:lnTo>
                    <a:pt x="1800" y="2052"/>
                  </a:lnTo>
                  <a:lnTo>
                    <a:pt x="1811" y="2064"/>
                  </a:lnTo>
                  <a:lnTo>
                    <a:pt x="1819" y="2078"/>
                  </a:lnTo>
                  <a:lnTo>
                    <a:pt x="1821" y="2095"/>
                  </a:lnTo>
                  <a:lnTo>
                    <a:pt x="1821" y="2616"/>
                  </a:lnTo>
                  <a:lnTo>
                    <a:pt x="1819" y="2633"/>
                  </a:lnTo>
                  <a:lnTo>
                    <a:pt x="1811" y="2648"/>
                  </a:lnTo>
                  <a:lnTo>
                    <a:pt x="1800" y="2659"/>
                  </a:lnTo>
                  <a:lnTo>
                    <a:pt x="1785" y="2667"/>
                  </a:lnTo>
                  <a:lnTo>
                    <a:pt x="1768" y="2670"/>
                  </a:lnTo>
                  <a:lnTo>
                    <a:pt x="1571" y="2670"/>
                  </a:lnTo>
                  <a:lnTo>
                    <a:pt x="1554" y="2667"/>
                  </a:lnTo>
                  <a:lnTo>
                    <a:pt x="1539" y="2659"/>
                  </a:lnTo>
                  <a:lnTo>
                    <a:pt x="1528" y="2648"/>
                  </a:lnTo>
                  <a:lnTo>
                    <a:pt x="1520" y="2633"/>
                  </a:lnTo>
                  <a:lnTo>
                    <a:pt x="1517" y="2616"/>
                  </a:lnTo>
                  <a:lnTo>
                    <a:pt x="1517" y="2095"/>
                  </a:lnTo>
                  <a:lnTo>
                    <a:pt x="1520" y="2078"/>
                  </a:lnTo>
                  <a:lnTo>
                    <a:pt x="1528" y="2064"/>
                  </a:lnTo>
                  <a:lnTo>
                    <a:pt x="1539" y="2052"/>
                  </a:lnTo>
                  <a:lnTo>
                    <a:pt x="1554" y="2044"/>
                  </a:lnTo>
                  <a:lnTo>
                    <a:pt x="1571" y="2042"/>
                  </a:lnTo>
                  <a:lnTo>
                    <a:pt x="1593" y="2042"/>
                  </a:lnTo>
                  <a:lnTo>
                    <a:pt x="1593" y="1931"/>
                  </a:lnTo>
                  <a:lnTo>
                    <a:pt x="1576" y="1916"/>
                  </a:lnTo>
                  <a:lnTo>
                    <a:pt x="1561" y="1898"/>
                  </a:lnTo>
                  <a:lnTo>
                    <a:pt x="1549" y="1876"/>
                  </a:lnTo>
                  <a:lnTo>
                    <a:pt x="1542" y="1852"/>
                  </a:lnTo>
                  <a:lnTo>
                    <a:pt x="1539" y="1826"/>
                  </a:lnTo>
                  <a:lnTo>
                    <a:pt x="1534" y="864"/>
                  </a:lnTo>
                  <a:lnTo>
                    <a:pt x="1532" y="854"/>
                  </a:lnTo>
                  <a:lnTo>
                    <a:pt x="1526" y="845"/>
                  </a:lnTo>
                  <a:lnTo>
                    <a:pt x="1517" y="839"/>
                  </a:lnTo>
                  <a:lnTo>
                    <a:pt x="1507" y="837"/>
                  </a:lnTo>
                  <a:lnTo>
                    <a:pt x="1496" y="840"/>
                  </a:lnTo>
                  <a:lnTo>
                    <a:pt x="1488" y="846"/>
                  </a:lnTo>
                  <a:lnTo>
                    <a:pt x="1482" y="854"/>
                  </a:lnTo>
                  <a:lnTo>
                    <a:pt x="1480" y="865"/>
                  </a:lnTo>
                  <a:lnTo>
                    <a:pt x="1483" y="1919"/>
                  </a:lnTo>
                  <a:lnTo>
                    <a:pt x="1456" y="1935"/>
                  </a:lnTo>
                  <a:lnTo>
                    <a:pt x="1433" y="1955"/>
                  </a:lnTo>
                  <a:lnTo>
                    <a:pt x="1413" y="1978"/>
                  </a:lnTo>
                  <a:lnTo>
                    <a:pt x="1397" y="2004"/>
                  </a:lnTo>
                  <a:lnTo>
                    <a:pt x="1385" y="2033"/>
                  </a:lnTo>
                  <a:lnTo>
                    <a:pt x="1377" y="2063"/>
                  </a:lnTo>
                  <a:lnTo>
                    <a:pt x="1375" y="2095"/>
                  </a:lnTo>
                  <a:lnTo>
                    <a:pt x="1375" y="2616"/>
                  </a:lnTo>
                  <a:lnTo>
                    <a:pt x="1377" y="2648"/>
                  </a:lnTo>
                  <a:lnTo>
                    <a:pt x="1385" y="2679"/>
                  </a:lnTo>
                  <a:lnTo>
                    <a:pt x="1397" y="2707"/>
                  </a:lnTo>
                  <a:lnTo>
                    <a:pt x="1413" y="2733"/>
                  </a:lnTo>
                  <a:lnTo>
                    <a:pt x="1433" y="2756"/>
                  </a:lnTo>
                  <a:lnTo>
                    <a:pt x="1456" y="2775"/>
                  </a:lnTo>
                  <a:lnTo>
                    <a:pt x="1483" y="2791"/>
                  </a:lnTo>
                  <a:lnTo>
                    <a:pt x="1483" y="3064"/>
                  </a:lnTo>
                  <a:lnTo>
                    <a:pt x="1480" y="3093"/>
                  </a:lnTo>
                  <a:lnTo>
                    <a:pt x="1473" y="3119"/>
                  </a:lnTo>
                  <a:lnTo>
                    <a:pt x="1461" y="3144"/>
                  </a:lnTo>
                  <a:lnTo>
                    <a:pt x="1446" y="3165"/>
                  </a:lnTo>
                  <a:lnTo>
                    <a:pt x="1427" y="3184"/>
                  </a:lnTo>
                  <a:lnTo>
                    <a:pt x="1405" y="3200"/>
                  </a:lnTo>
                  <a:lnTo>
                    <a:pt x="1381" y="3211"/>
                  </a:lnTo>
                  <a:lnTo>
                    <a:pt x="1354" y="3219"/>
                  </a:lnTo>
                  <a:lnTo>
                    <a:pt x="1326" y="3221"/>
                  </a:lnTo>
                  <a:lnTo>
                    <a:pt x="1298" y="3219"/>
                  </a:lnTo>
                  <a:lnTo>
                    <a:pt x="1272" y="3211"/>
                  </a:lnTo>
                  <a:lnTo>
                    <a:pt x="1247" y="3200"/>
                  </a:lnTo>
                  <a:lnTo>
                    <a:pt x="1225" y="3184"/>
                  </a:lnTo>
                  <a:lnTo>
                    <a:pt x="1206" y="3165"/>
                  </a:lnTo>
                  <a:lnTo>
                    <a:pt x="1191" y="3144"/>
                  </a:lnTo>
                  <a:lnTo>
                    <a:pt x="1179" y="3119"/>
                  </a:lnTo>
                  <a:lnTo>
                    <a:pt x="1172" y="3093"/>
                  </a:lnTo>
                  <a:lnTo>
                    <a:pt x="1170" y="3064"/>
                  </a:lnTo>
                  <a:lnTo>
                    <a:pt x="1170" y="1843"/>
                  </a:lnTo>
                  <a:lnTo>
                    <a:pt x="1167" y="1830"/>
                  </a:lnTo>
                  <a:lnTo>
                    <a:pt x="1160" y="1819"/>
                  </a:lnTo>
                  <a:lnTo>
                    <a:pt x="1149" y="1812"/>
                  </a:lnTo>
                  <a:lnTo>
                    <a:pt x="1136" y="1809"/>
                  </a:lnTo>
                  <a:lnTo>
                    <a:pt x="1122" y="1812"/>
                  </a:lnTo>
                  <a:lnTo>
                    <a:pt x="1111" y="1819"/>
                  </a:lnTo>
                  <a:lnTo>
                    <a:pt x="1104" y="1830"/>
                  </a:lnTo>
                  <a:lnTo>
                    <a:pt x="1101" y="1843"/>
                  </a:lnTo>
                  <a:lnTo>
                    <a:pt x="1101" y="3064"/>
                  </a:lnTo>
                  <a:lnTo>
                    <a:pt x="1099" y="3093"/>
                  </a:lnTo>
                  <a:lnTo>
                    <a:pt x="1091" y="3119"/>
                  </a:lnTo>
                  <a:lnTo>
                    <a:pt x="1080" y="3144"/>
                  </a:lnTo>
                  <a:lnTo>
                    <a:pt x="1064" y="3166"/>
                  </a:lnTo>
                  <a:lnTo>
                    <a:pt x="1045" y="3184"/>
                  </a:lnTo>
                  <a:lnTo>
                    <a:pt x="1023" y="3200"/>
                  </a:lnTo>
                  <a:lnTo>
                    <a:pt x="999" y="3211"/>
                  </a:lnTo>
                  <a:lnTo>
                    <a:pt x="973" y="3219"/>
                  </a:lnTo>
                  <a:lnTo>
                    <a:pt x="945" y="3221"/>
                  </a:lnTo>
                  <a:lnTo>
                    <a:pt x="917" y="3219"/>
                  </a:lnTo>
                  <a:lnTo>
                    <a:pt x="890" y="3211"/>
                  </a:lnTo>
                  <a:lnTo>
                    <a:pt x="866" y="3200"/>
                  </a:lnTo>
                  <a:lnTo>
                    <a:pt x="844" y="3184"/>
                  </a:lnTo>
                  <a:lnTo>
                    <a:pt x="825" y="3165"/>
                  </a:lnTo>
                  <a:lnTo>
                    <a:pt x="810" y="3144"/>
                  </a:lnTo>
                  <a:lnTo>
                    <a:pt x="798" y="3119"/>
                  </a:lnTo>
                  <a:lnTo>
                    <a:pt x="791" y="3093"/>
                  </a:lnTo>
                  <a:lnTo>
                    <a:pt x="788" y="3064"/>
                  </a:lnTo>
                  <a:lnTo>
                    <a:pt x="788" y="1410"/>
                  </a:lnTo>
                  <a:lnTo>
                    <a:pt x="788" y="932"/>
                  </a:lnTo>
                  <a:lnTo>
                    <a:pt x="767" y="976"/>
                  </a:lnTo>
                  <a:lnTo>
                    <a:pt x="748" y="1016"/>
                  </a:lnTo>
                  <a:lnTo>
                    <a:pt x="731" y="1051"/>
                  </a:lnTo>
                  <a:lnTo>
                    <a:pt x="716" y="1083"/>
                  </a:lnTo>
                  <a:lnTo>
                    <a:pt x="703" y="1110"/>
                  </a:lnTo>
                  <a:lnTo>
                    <a:pt x="692" y="1134"/>
                  </a:lnTo>
                  <a:lnTo>
                    <a:pt x="682" y="1155"/>
                  </a:lnTo>
                  <a:lnTo>
                    <a:pt x="673" y="1173"/>
                  </a:lnTo>
                  <a:lnTo>
                    <a:pt x="666" y="1188"/>
                  </a:lnTo>
                  <a:lnTo>
                    <a:pt x="660" y="1201"/>
                  </a:lnTo>
                  <a:lnTo>
                    <a:pt x="655" y="1212"/>
                  </a:lnTo>
                  <a:lnTo>
                    <a:pt x="650" y="1221"/>
                  </a:lnTo>
                  <a:lnTo>
                    <a:pt x="647" y="1228"/>
                  </a:lnTo>
                  <a:lnTo>
                    <a:pt x="643" y="1234"/>
                  </a:lnTo>
                  <a:lnTo>
                    <a:pt x="640" y="1240"/>
                  </a:lnTo>
                  <a:lnTo>
                    <a:pt x="638" y="1244"/>
                  </a:lnTo>
                  <a:lnTo>
                    <a:pt x="635" y="1249"/>
                  </a:lnTo>
                  <a:lnTo>
                    <a:pt x="632" y="1253"/>
                  </a:lnTo>
                  <a:lnTo>
                    <a:pt x="630" y="1258"/>
                  </a:lnTo>
                  <a:lnTo>
                    <a:pt x="626" y="1263"/>
                  </a:lnTo>
                  <a:lnTo>
                    <a:pt x="622" y="1269"/>
                  </a:lnTo>
                  <a:lnTo>
                    <a:pt x="618" y="1277"/>
                  </a:lnTo>
                  <a:lnTo>
                    <a:pt x="603" y="1297"/>
                  </a:lnTo>
                  <a:lnTo>
                    <a:pt x="584" y="1314"/>
                  </a:lnTo>
                  <a:lnTo>
                    <a:pt x="563" y="1327"/>
                  </a:lnTo>
                  <a:lnTo>
                    <a:pt x="539" y="1335"/>
                  </a:lnTo>
                  <a:lnTo>
                    <a:pt x="514" y="1339"/>
                  </a:lnTo>
                  <a:lnTo>
                    <a:pt x="489" y="1338"/>
                  </a:lnTo>
                  <a:lnTo>
                    <a:pt x="464" y="1332"/>
                  </a:lnTo>
                  <a:lnTo>
                    <a:pt x="441" y="1322"/>
                  </a:lnTo>
                  <a:lnTo>
                    <a:pt x="421" y="1307"/>
                  </a:lnTo>
                  <a:lnTo>
                    <a:pt x="404" y="1289"/>
                  </a:lnTo>
                  <a:lnTo>
                    <a:pt x="390" y="1268"/>
                  </a:lnTo>
                  <a:lnTo>
                    <a:pt x="381" y="1244"/>
                  </a:lnTo>
                  <a:lnTo>
                    <a:pt x="219" y="671"/>
                  </a:lnTo>
                  <a:lnTo>
                    <a:pt x="215" y="645"/>
                  </a:lnTo>
                  <a:lnTo>
                    <a:pt x="216" y="619"/>
                  </a:lnTo>
                  <a:lnTo>
                    <a:pt x="222" y="593"/>
                  </a:lnTo>
                  <a:lnTo>
                    <a:pt x="232" y="569"/>
                  </a:lnTo>
                  <a:lnTo>
                    <a:pt x="247" y="549"/>
                  </a:lnTo>
                  <a:lnTo>
                    <a:pt x="266" y="531"/>
                  </a:lnTo>
                  <a:lnTo>
                    <a:pt x="266" y="364"/>
                  </a:lnTo>
                  <a:lnTo>
                    <a:pt x="225" y="364"/>
                  </a:lnTo>
                  <a:lnTo>
                    <a:pt x="59" y="472"/>
                  </a:lnTo>
                  <a:lnTo>
                    <a:pt x="47" y="477"/>
                  </a:lnTo>
                  <a:lnTo>
                    <a:pt x="33" y="478"/>
                  </a:lnTo>
                  <a:lnTo>
                    <a:pt x="20" y="474"/>
                  </a:lnTo>
                  <a:lnTo>
                    <a:pt x="9" y="465"/>
                  </a:lnTo>
                  <a:lnTo>
                    <a:pt x="2" y="454"/>
                  </a:lnTo>
                  <a:lnTo>
                    <a:pt x="0" y="440"/>
                  </a:lnTo>
                  <a:lnTo>
                    <a:pt x="0" y="38"/>
                  </a:lnTo>
                  <a:lnTo>
                    <a:pt x="2" y="25"/>
                  </a:lnTo>
                  <a:lnTo>
                    <a:pt x="9" y="13"/>
                  </a:lnTo>
                  <a:lnTo>
                    <a:pt x="20" y="5"/>
                  </a:lnTo>
                  <a:lnTo>
                    <a:pt x="3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6" name="Shape 12836"/>
            <p:cNvSpPr/>
            <p:nvPr/>
          </p:nvSpPr>
          <p:spPr>
            <a:xfrm>
              <a:off x="5667375" y="6148388"/>
              <a:ext cx="33338" cy="9525"/>
            </a:xfrm>
            <a:custGeom>
              <a:avLst/>
              <a:gdLst/>
              <a:ahLst/>
              <a:cxnLst/>
              <a:rect l="0" t="0" r="0" b="0"/>
              <a:pathLst>
                <a:path w="386" h="107" extrusionOk="0">
                  <a:moveTo>
                    <a:pt x="54" y="0"/>
                  </a:moveTo>
                  <a:lnTo>
                    <a:pt x="332" y="0"/>
                  </a:lnTo>
                  <a:lnTo>
                    <a:pt x="349" y="2"/>
                  </a:lnTo>
                  <a:lnTo>
                    <a:pt x="364" y="10"/>
                  </a:lnTo>
                  <a:lnTo>
                    <a:pt x="375" y="22"/>
                  </a:lnTo>
                  <a:lnTo>
                    <a:pt x="383" y="36"/>
                  </a:lnTo>
                  <a:lnTo>
                    <a:pt x="386" y="53"/>
                  </a:lnTo>
                  <a:lnTo>
                    <a:pt x="383" y="70"/>
                  </a:lnTo>
                  <a:lnTo>
                    <a:pt x="375" y="85"/>
                  </a:lnTo>
                  <a:lnTo>
                    <a:pt x="364" y="96"/>
                  </a:lnTo>
                  <a:lnTo>
                    <a:pt x="349" y="104"/>
                  </a:lnTo>
                  <a:lnTo>
                    <a:pt x="332" y="107"/>
                  </a:lnTo>
                  <a:lnTo>
                    <a:pt x="54" y="107"/>
                  </a:lnTo>
                  <a:lnTo>
                    <a:pt x="37" y="104"/>
                  </a:lnTo>
                  <a:lnTo>
                    <a:pt x="22" y="96"/>
                  </a:lnTo>
                  <a:lnTo>
                    <a:pt x="11" y="85"/>
                  </a:lnTo>
                  <a:lnTo>
                    <a:pt x="3" y="70"/>
                  </a:lnTo>
                  <a:lnTo>
                    <a:pt x="0" y="53"/>
                  </a:lnTo>
                  <a:lnTo>
                    <a:pt x="3" y="36"/>
                  </a:lnTo>
                  <a:lnTo>
                    <a:pt x="11" y="22"/>
                  </a:lnTo>
                  <a:lnTo>
                    <a:pt x="22" y="10"/>
                  </a:lnTo>
                  <a:lnTo>
                    <a:pt x="37" y="2"/>
                  </a:lnTo>
                  <a:lnTo>
                    <a:pt x="5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7" name="Shape 12837"/>
            <p:cNvSpPr/>
            <p:nvPr/>
          </p:nvSpPr>
          <p:spPr>
            <a:xfrm>
              <a:off x="5667375" y="6124575"/>
              <a:ext cx="33338" cy="15875"/>
            </a:xfrm>
            <a:custGeom>
              <a:avLst/>
              <a:gdLst/>
              <a:ahLst/>
              <a:cxnLst/>
              <a:rect l="0" t="0" r="0" b="0"/>
              <a:pathLst>
                <a:path w="385" h="180" extrusionOk="0">
                  <a:moveTo>
                    <a:pt x="49" y="0"/>
                  </a:moveTo>
                  <a:lnTo>
                    <a:pt x="66" y="2"/>
                  </a:lnTo>
                  <a:lnTo>
                    <a:pt x="344" y="73"/>
                  </a:lnTo>
                  <a:lnTo>
                    <a:pt x="360" y="80"/>
                  </a:lnTo>
                  <a:lnTo>
                    <a:pt x="373" y="91"/>
                  </a:lnTo>
                  <a:lnTo>
                    <a:pt x="381" y="105"/>
                  </a:lnTo>
                  <a:lnTo>
                    <a:pt x="385" y="121"/>
                  </a:lnTo>
                  <a:lnTo>
                    <a:pt x="383" y="139"/>
                  </a:lnTo>
                  <a:lnTo>
                    <a:pt x="378" y="153"/>
                  </a:lnTo>
                  <a:lnTo>
                    <a:pt x="369" y="164"/>
                  </a:lnTo>
                  <a:lnTo>
                    <a:pt x="358" y="172"/>
                  </a:lnTo>
                  <a:lnTo>
                    <a:pt x="345" y="178"/>
                  </a:lnTo>
                  <a:lnTo>
                    <a:pt x="331" y="180"/>
                  </a:lnTo>
                  <a:lnTo>
                    <a:pt x="325" y="179"/>
                  </a:lnTo>
                  <a:lnTo>
                    <a:pt x="318" y="178"/>
                  </a:lnTo>
                  <a:lnTo>
                    <a:pt x="40" y="105"/>
                  </a:lnTo>
                  <a:lnTo>
                    <a:pt x="24" y="99"/>
                  </a:lnTo>
                  <a:lnTo>
                    <a:pt x="12" y="88"/>
                  </a:lnTo>
                  <a:lnTo>
                    <a:pt x="3" y="74"/>
                  </a:lnTo>
                  <a:lnTo>
                    <a:pt x="0" y="57"/>
                  </a:lnTo>
                  <a:lnTo>
                    <a:pt x="1" y="40"/>
                  </a:lnTo>
                  <a:lnTo>
                    <a:pt x="8" y="25"/>
                  </a:lnTo>
                  <a:lnTo>
                    <a:pt x="19" y="12"/>
                  </a:lnTo>
                  <a:lnTo>
                    <a:pt x="33" y="4"/>
                  </a:lnTo>
                  <a:lnTo>
                    <a:pt x="49"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38" name="Shape 12838"/>
            <p:cNvSpPr/>
            <p:nvPr/>
          </p:nvSpPr>
          <p:spPr>
            <a:xfrm>
              <a:off x="5667375" y="6164263"/>
              <a:ext cx="33338" cy="15875"/>
            </a:xfrm>
            <a:custGeom>
              <a:avLst/>
              <a:gdLst/>
              <a:ahLst/>
              <a:cxnLst/>
              <a:rect l="0" t="0" r="0" b="0"/>
              <a:pathLst>
                <a:path w="385" h="178" extrusionOk="0">
                  <a:moveTo>
                    <a:pt x="335" y="0"/>
                  </a:moveTo>
                  <a:lnTo>
                    <a:pt x="351" y="4"/>
                  </a:lnTo>
                  <a:lnTo>
                    <a:pt x="365" y="12"/>
                  </a:lnTo>
                  <a:lnTo>
                    <a:pt x="376" y="24"/>
                  </a:lnTo>
                  <a:lnTo>
                    <a:pt x="383" y="40"/>
                  </a:lnTo>
                  <a:lnTo>
                    <a:pt x="385" y="57"/>
                  </a:lnTo>
                  <a:lnTo>
                    <a:pt x="381" y="73"/>
                  </a:lnTo>
                  <a:lnTo>
                    <a:pt x="373" y="87"/>
                  </a:lnTo>
                  <a:lnTo>
                    <a:pt x="360" y="98"/>
                  </a:lnTo>
                  <a:lnTo>
                    <a:pt x="344" y="105"/>
                  </a:lnTo>
                  <a:lnTo>
                    <a:pt x="66" y="177"/>
                  </a:lnTo>
                  <a:lnTo>
                    <a:pt x="49" y="178"/>
                  </a:lnTo>
                  <a:lnTo>
                    <a:pt x="33" y="174"/>
                  </a:lnTo>
                  <a:lnTo>
                    <a:pt x="19" y="166"/>
                  </a:lnTo>
                  <a:lnTo>
                    <a:pt x="8" y="154"/>
                  </a:lnTo>
                  <a:lnTo>
                    <a:pt x="1" y="138"/>
                  </a:lnTo>
                  <a:lnTo>
                    <a:pt x="0" y="121"/>
                  </a:lnTo>
                  <a:lnTo>
                    <a:pt x="3" y="105"/>
                  </a:lnTo>
                  <a:lnTo>
                    <a:pt x="12" y="91"/>
                  </a:lnTo>
                  <a:lnTo>
                    <a:pt x="24" y="80"/>
                  </a:lnTo>
                  <a:lnTo>
                    <a:pt x="40" y="73"/>
                  </a:lnTo>
                  <a:lnTo>
                    <a:pt x="318" y="1"/>
                  </a:lnTo>
                  <a:lnTo>
                    <a:pt x="335"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39" name="Shape 12839"/>
          <p:cNvGrpSpPr/>
          <p:nvPr/>
        </p:nvGrpSpPr>
        <p:grpSpPr>
          <a:xfrm>
            <a:off x="8717757" y="1130499"/>
            <a:ext cx="150019" cy="227410"/>
            <a:chOff x="11583988" y="6118225"/>
            <a:chExt cx="200025" cy="303213"/>
          </a:xfrm>
        </p:grpSpPr>
        <p:sp>
          <p:nvSpPr>
            <p:cNvPr id="12840" name="Shape 12840"/>
            <p:cNvSpPr/>
            <p:nvPr/>
          </p:nvSpPr>
          <p:spPr>
            <a:xfrm>
              <a:off x="11583988" y="6118225"/>
              <a:ext cx="200025" cy="49213"/>
            </a:xfrm>
            <a:custGeom>
              <a:avLst/>
              <a:gdLst/>
              <a:ahLst/>
              <a:cxnLst/>
              <a:rect l="0" t="0" r="0" b="0"/>
              <a:pathLst>
                <a:path w="2260" h="564" extrusionOk="0">
                  <a:moveTo>
                    <a:pt x="282" y="0"/>
                  </a:moveTo>
                  <a:lnTo>
                    <a:pt x="1978" y="0"/>
                  </a:lnTo>
                  <a:lnTo>
                    <a:pt x="2020" y="3"/>
                  </a:lnTo>
                  <a:lnTo>
                    <a:pt x="2060" y="12"/>
                  </a:lnTo>
                  <a:lnTo>
                    <a:pt x="2096" y="26"/>
                  </a:lnTo>
                  <a:lnTo>
                    <a:pt x="2132" y="45"/>
                  </a:lnTo>
                  <a:lnTo>
                    <a:pt x="2163" y="69"/>
                  </a:lnTo>
                  <a:lnTo>
                    <a:pt x="2191" y="97"/>
                  </a:lnTo>
                  <a:lnTo>
                    <a:pt x="2215" y="128"/>
                  </a:lnTo>
                  <a:lnTo>
                    <a:pt x="2233" y="163"/>
                  </a:lnTo>
                  <a:lnTo>
                    <a:pt x="2248" y="200"/>
                  </a:lnTo>
                  <a:lnTo>
                    <a:pt x="2256" y="241"/>
                  </a:lnTo>
                  <a:lnTo>
                    <a:pt x="2260" y="282"/>
                  </a:lnTo>
                  <a:lnTo>
                    <a:pt x="2256" y="324"/>
                  </a:lnTo>
                  <a:lnTo>
                    <a:pt x="2248" y="364"/>
                  </a:lnTo>
                  <a:lnTo>
                    <a:pt x="2233" y="401"/>
                  </a:lnTo>
                  <a:lnTo>
                    <a:pt x="2215" y="436"/>
                  </a:lnTo>
                  <a:lnTo>
                    <a:pt x="2191" y="467"/>
                  </a:lnTo>
                  <a:lnTo>
                    <a:pt x="2163" y="495"/>
                  </a:lnTo>
                  <a:lnTo>
                    <a:pt x="2132" y="518"/>
                  </a:lnTo>
                  <a:lnTo>
                    <a:pt x="2096" y="538"/>
                  </a:lnTo>
                  <a:lnTo>
                    <a:pt x="2060" y="551"/>
                  </a:lnTo>
                  <a:lnTo>
                    <a:pt x="2020" y="561"/>
                  </a:lnTo>
                  <a:lnTo>
                    <a:pt x="1978" y="564"/>
                  </a:lnTo>
                  <a:lnTo>
                    <a:pt x="282" y="564"/>
                  </a:lnTo>
                  <a:lnTo>
                    <a:pt x="240" y="561"/>
                  </a:lnTo>
                  <a:lnTo>
                    <a:pt x="200" y="551"/>
                  </a:lnTo>
                  <a:lnTo>
                    <a:pt x="163" y="537"/>
                  </a:lnTo>
                  <a:lnTo>
                    <a:pt x="129" y="518"/>
                  </a:lnTo>
                  <a:lnTo>
                    <a:pt x="97" y="494"/>
                  </a:lnTo>
                  <a:lnTo>
                    <a:pt x="69" y="466"/>
                  </a:lnTo>
                  <a:lnTo>
                    <a:pt x="45" y="435"/>
                  </a:lnTo>
                  <a:lnTo>
                    <a:pt x="26" y="399"/>
                  </a:lnTo>
                  <a:lnTo>
                    <a:pt x="12" y="362"/>
                  </a:lnTo>
                  <a:lnTo>
                    <a:pt x="3" y="322"/>
                  </a:lnTo>
                  <a:lnTo>
                    <a:pt x="0" y="280"/>
                  </a:lnTo>
                  <a:lnTo>
                    <a:pt x="3" y="239"/>
                  </a:lnTo>
                  <a:lnTo>
                    <a:pt x="12" y="199"/>
                  </a:lnTo>
                  <a:lnTo>
                    <a:pt x="26" y="163"/>
                  </a:lnTo>
                  <a:lnTo>
                    <a:pt x="45" y="128"/>
                  </a:lnTo>
                  <a:lnTo>
                    <a:pt x="69" y="97"/>
                  </a:lnTo>
                  <a:lnTo>
                    <a:pt x="96" y="69"/>
                  </a:lnTo>
                  <a:lnTo>
                    <a:pt x="128" y="45"/>
                  </a:lnTo>
                  <a:lnTo>
                    <a:pt x="162" y="26"/>
                  </a:lnTo>
                  <a:lnTo>
                    <a:pt x="200" y="12"/>
                  </a:lnTo>
                  <a:lnTo>
                    <a:pt x="240" y="3"/>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41" name="Shape 12841"/>
            <p:cNvSpPr/>
            <p:nvPr/>
          </p:nvSpPr>
          <p:spPr>
            <a:xfrm>
              <a:off x="11583988" y="6370638"/>
              <a:ext cx="200025" cy="50800"/>
            </a:xfrm>
            <a:custGeom>
              <a:avLst/>
              <a:gdLst/>
              <a:ahLst/>
              <a:cxnLst/>
              <a:rect l="0" t="0" r="0" b="0"/>
              <a:pathLst>
                <a:path w="2260" h="562" extrusionOk="0">
                  <a:moveTo>
                    <a:pt x="282" y="0"/>
                  </a:moveTo>
                  <a:lnTo>
                    <a:pt x="1978" y="0"/>
                  </a:lnTo>
                  <a:lnTo>
                    <a:pt x="2020" y="3"/>
                  </a:lnTo>
                  <a:lnTo>
                    <a:pt x="2060" y="12"/>
                  </a:lnTo>
                  <a:lnTo>
                    <a:pt x="2097" y="26"/>
                  </a:lnTo>
                  <a:lnTo>
                    <a:pt x="2132" y="46"/>
                  </a:lnTo>
                  <a:lnTo>
                    <a:pt x="2163" y="70"/>
                  </a:lnTo>
                  <a:lnTo>
                    <a:pt x="2191" y="97"/>
                  </a:lnTo>
                  <a:lnTo>
                    <a:pt x="2215" y="129"/>
                  </a:lnTo>
                  <a:lnTo>
                    <a:pt x="2233" y="164"/>
                  </a:lnTo>
                  <a:lnTo>
                    <a:pt x="2248" y="200"/>
                  </a:lnTo>
                  <a:lnTo>
                    <a:pt x="2256" y="240"/>
                  </a:lnTo>
                  <a:lnTo>
                    <a:pt x="2260" y="280"/>
                  </a:lnTo>
                  <a:lnTo>
                    <a:pt x="2256" y="322"/>
                  </a:lnTo>
                  <a:lnTo>
                    <a:pt x="2248" y="362"/>
                  </a:lnTo>
                  <a:lnTo>
                    <a:pt x="2233" y="399"/>
                  </a:lnTo>
                  <a:lnTo>
                    <a:pt x="2215" y="434"/>
                  </a:lnTo>
                  <a:lnTo>
                    <a:pt x="2191" y="465"/>
                  </a:lnTo>
                  <a:lnTo>
                    <a:pt x="2163" y="493"/>
                  </a:lnTo>
                  <a:lnTo>
                    <a:pt x="2132" y="516"/>
                  </a:lnTo>
                  <a:lnTo>
                    <a:pt x="2096" y="536"/>
                  </a:lnTo>
                  <a:lnTo>
                    <a:pt x="2060" y="549"/>
                  </a:lnTo>
                  <a:lnTo>
                    <a:pt x="2020" y="559"/>
                  </a:lnTo>
                  <a:lnTo>
                    <a:pt x="1978" y="562"/>
                  </a:lnTo>
                  <a:lnTo>
                    <a:pt x="282" y="562"/>
                  </a:lnTo>
                  <a:lnTo>
                    <a:pt x="240" y="559"/>
                  </a:lnTo>
                  <a:lnTo>
                    <a:pt x="200" y="549"/>
                  </a:lnTo>
                  <a:lnTo>
                    <a:pt x="162" y="536"/>
                  </a:lnTo>
                  <a:lnTo>
                    <a:pt x="128" y="516"/>
                  </a:lnTo>
                  <a:lnTo>
                    <a:pt x="96" y="493"/>
                  </a:lnTo>
                  <a:lnTo>
                    <a:pt x="69" y="465"/>
                  </a:lnTo>
                  <a:lnTo>
                    <a:pt x="45" y="434"/>
                  </a:lnTo>
                  <a:lnTo>
                    <a:pt x="26" y="399"/>
                  </a:lnTo>
                  <a:lnTo>
                    <a:pt x="12" y="362"/>
                  </a:lnTo>
                  <a:lnTo>
                    <a:pt x="3" y="322"/>
                  </a:lnTo>
                  <a:lnTo>
                    <a:pt x="0" y="280"/>
                  </a:lnTo>
                  <a:lnTo>
                    <a:pt x="3" y="239"/>
                  </a:lnTo>
                  <a:lnTo>
                    <a:pt x="12" y="199"/>
                  </a:lnTo>
                  <a:lnTo>
                    <a:pt x="26" y="163"/>
                  </a:lnTo>
                  <a:lnTo>
                    <a:pt x="45" y="127"/>
                  </a:lnTo>
                  <a:lnTo>
                    <a:pt x="69" y="96"/>
                  </a:lnTo>
                  <a:lnTo>
                    <a:pt x="96" y="69"/>
                  </a:lnTo>
                  <a:lnTo>
                    <a:pt x="128" y="45"/>
                  </a:lnTo>
                  <a:lnTo>
                    <a:pt x="162" y="26"/>
                  </a:lnTo>
                  <a:lnTo>
                    <a:pt x="200" y="12"/>
                  </a:lnTo>
                  <a:lnTo>
                    <a:pt x="240" y="3"/>
                  </a:lnTo>
                  <a:lnTo>
                    <a:pt x="28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42" name="Shape 12842"/>
            <p:cNvSpPr/>
            <p:nvPr/>
          </p:nvSpPr>
          <p:spPr>
            <a:xfrm>
              <a:off x="11610976" y="6180138"/>
              <a:ext cx="146050" cy="179388"/>
            </a:xfrm>
            <a:custGeom>
              <a:avLst/>
              <a:gdLst/>
              <a:ahLst/>
              <a:cxnLst/>
              <a:rect l="0" t="0" r="0" b="0"/>
              <a:pathLst>
                <a:path w="1657" h="2032" extrusionOk="0">
                  <a:moveTo>
                    <a:pt x="3" y="0"/>
                  </a:moveTo>
                  <a:lnTo>
                    <a:pt x="1657" y="0"/>
                  </a:lnTo>
                  <a:lnTo>
                    <a:pt x="1657" y="52"/>
                  </a:lnTo>
                  <a:lnTo>
                    <a:pt x="1654" y="135"/>
                  </a:lnTo>
                  <a:lnTo>
                    <a:pt x="1647" y="215"/>
                  </a:lnTo>
                  <a:lnTo>
                    <a:pt x="1634" y="293"/>
                  </a:lnTo>
                  <a:lnTo>
                    <a:pt x="1616" y="370"/>
                  </a:lnTo>
                  <a:lnTo>
                    <a:pt x="1594" y="443"/>
                  </a:lnTo>
                  <a:lnTo>
                    <a:pt x="1568" y="514"/>
                  </a:lnTo>
                  <a:lnTo>
                    <a:pt x="1538" y="581"/>
                  </a:lnTo>
                  <a:lnTo>
                    <a:pt x="1503" y="646"/>
                  </a:lnTo>
                  <a:lnTo>
                    <a:pt x="1465" y="708"/>
                  </a:lnTo>
                  <a:lnTo>
                    <a:pt x="1424" y="765"/>
                  </a:lnTo>
                  <a:lnTo>
                    <a:pt x="1379" y="818"/>
                  </a:lnTo>
                  <a:lnTo>
                    <a:pt x="1330" y="867"/>
                  </a:lnTo>
                  <a:lnTo>
                    <a:pt x="1279" y="912"/>
                  </a:lnTo>
                  <a:lnTo>
                    <a:pt x="1226" y="951"/>
                  </a:lnTo>
                  <a:lnTo>
                    <a:pt x="1169" y="986"/>
                  </a:lnTo>
                  <a:lnTo>
                    <a:pt x="1111" y="1016"/>
                  </a:lnTo>
                  <a:lnTo>
                    <a:pt x="1168" y="1045"/>
                  </a:lnTo>
                  <a:lnTo>
                    <a:pt x="1225" y="1081"/>
                  </a:lnTo>
                  <a:lnTo>
                    <a:pt x="1278" y="1120"/>
                  </a:lnTo>
                  <a:lnTo>
                    <a:pt x="1328" y="1165"/>
                  </a:lnTo>
                  <a:lnTo>
                    <a:pt x="1376" y="1214"/>
                  </a:lnTo>
                  <a:lnTo>
                    <a:pt x="1420" y="1268"/>
                  </a:lnTo>
                  <a:lnTo>
                    <a:pt x="1462" y="1325"/>
                  </a:lnTo>
                  <a:lnTo>
                    <a:pt x="1500" y="1387"/>
                  </a:lnTo>
                  <a:lnTo>
                    <a:pt x="1534" y="1451"/>
                  </a:lnTo>
                  <a:lnTo>
                    <a:pt x="1564" y="1519"/>
                  </a:lnTo>
                  <a:lnTo>
                    <a:pt x="1590" y="1590"/>
                  </a:lnTo>
                  <a:lnTo>
                    <a:pt x="1612" y="1663"/>
                  </a:lnTo>
                  <a:lnTo>
                    <a:pt x="1629" y="1739"/>
                  </a:lnTo>
                  <a:lnTo>
                    <a:pt x="1641" y="1817"/>
                  </a:lnTo>
                  <a:lnTo>
                    <a:pt x="1649" y="1897"/>
                  </a:lnTo>
                  <a:lnTo>
                    <a:pt x="1652" y="1980"/>
                  </a:lnTo>
                  <a:lnTo>
                    <a:pt x="1652" y="2032"/>
                  </a:lnTo>
                  <a:lnTo>
                    <a:pt x="0" y="2032"/>
                  </a:lnTo>
                  <a:lnTo>
                    <a:pt x="0" y="1980"/>
                  </a:lnTo>
                  <a:lnTo>
                    <a:pt x="2" y="1897"/>
                  </a:lnTo>
                  <a:lnTo>
                    <a:pt x="10" y="1816"/>
                  </a:lnTo>
                  <a:lnTo>
                    <a:pt x="23" y="1738"/>
                  </a:lnTo>
                  <a:lnTo>
                    <a:pt x="40" y="1662"/>
                  </a:lnTo>
                  <a:lnTo>
                    <a:pt x="62" y="1588"/>
                  </a:lnTo>
                  <a:lnTo>
                    <a:pt x="89" y="1517"/>
                  </a:lnTo>
                  <a:lnTo>
                    <a:pt x="119" y="1449"/>
                  </a:lnTo>
                  <a:lnTo>
                    <a:pt x="152" y="1386"/>
                  </a:lnTo>
                  <a:lnTo>
                    <a:pt x="191" y="1324"/>
                  </a:lnTo>
                  <a:lnTo>
                    <a:pt x="232" y="1267"/>
                  </a:lnTo>
                  <a:lnTo>
                    <a:pt x="277" y="1214"/>
                  </a:lnTo>
                  <a:lnTo>
                    <a:pt x="325" y="1165"/>
                  </a:lnTo>
                  <a:lnTo>
                    <a:pt x="375" y="1120"/>
                  </a:lnTo>
                  <a:lnTo>
                    <a:pt x="430" y="1081"/>
                  </a:lnTo>
                  <a:lnTo>
                    <a:pt x="485" y="1045"/>
                  </a:lnTo>
                  <a:lnTo>
                    <a:pt x="544" y="1016"/>
                  </a:lnTo>
                  <a:lnTo>
                    <a:pt x="485" y="986"/>
                  </a:lnTo>
                  <a:lnTo>
                    <a:pt x="430" y="951"/>
                  </a:lnTo>
                  <a:lnTo>
                    <a:pt x="377" y="911"/>
                  </a:lnTo>
                  <a:lnTo>
                    <a:pt x="325" y="866"/>
                  </a:lnTo>
                  <a:lnTo>
                    <a:pt x="278" y="817"/>
                  </a:lnTo>
                  <a:lnTo>
                    <a:pt x="233" y="764"/>
                  </a:lnTo>
                  <a:lnTo>
                    <a:pt x="192" y="706"/>
                  </a:lnTo>
                  <a:lnTo>
                    <a:pt x="155" y="645"/>
                  </a:lnTo>
                  <a:lnTo>
                    <a:pt x="120" y="580"/>
                  </a:lnTo>
                  <a:lnTo>
                    <a:pt x="90" y="513"/>
                  </a:lnTo>
                  <a:lnTo>
                    <a:pt x="64" y="442"/>
                  </a:lnTo>
                  <a:lnTo>
                    <a:pt x="42" y="368"/>
                  </a:lnTo>
                  <a:lnTo>
                    <a:pt x="25" y="292"/>
                  </a:lnTo>
                  <a:lnTo>
                    <a:pt x="12" y="214"/>
                  </a:lnTo>
                  <a:lnTo>
                    <a:pt x="5" y="133"/>
                  </a:lnTo>
                  <a:lnTo>
                    <a:pt x="3" y="52"/>
                  </a:lnTo>
                  <a:lnTo>
                    <a:pt x="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43" name="Shape 12843"/>
          <p:cNvGrpSpPr/>
          <p:nvPr/>
        </p:nvGrpSpPr>
        <p:grpSpPr>
          <a:xfrm>
            <a:off x="8217697" y="1130499"/>
            <a:ext cx="145256" cy="227410"/>
            <a:chOff x="10917238" y="6118225"/>
            <a:chExt cx="193675" cy="303213"/>
          </a:xfrm>
        </p:grpSpPr>
        <p:sp>
          <p:nvSpPr>
            <p:cNvPr id="12844" name="Shape 12844"/>
            <p:cNvSpPr/>
            <p:nvPr/>
          </p:nvSpPr>
          <p:spPr>
            <a:xfrm>
              <a:off x="10917238" y="6227763"/>
              <a:ext cx="193675" cy="193675"/>
            </a:xfrm>
            <a:custGeom>
              <a:avLst/>
              <a:gdLst/>
              <a:ahLst/>
              <a:cxnLst/>
              <a:rect l="0" t="0" r="0" b="0"/>
              <a:pathLst>
                <a:path w="2196" h="2187" extrusionOk="0">
                  <a:moveTo>
                    <a:pt x="1101" y="600"/>
                  </a:moveTo>
                  <a:lnTo>
                    <a:pt x="1057" y="601"/>
                  </a:lnTo>
                  <a:lnTo>
                    <a:pt x="1017" y="608"/>
                  </a:lnTo>
                  <a:lnTo>
                    <a:pt x="980" y="620"/>
                  </a:lnTo>
                  <a:lnTo>
                    <a:pt x="945" y="637"/>
                  </a:lnTo>
                  <a:lnTo>
                    <a:pt x="912" y="658"/>
                  </a:lnTo>
                  <a:lnTo>
                    <a:pt x="883" y="684"/>
                  </a:lnTo>
                  <a:lnTo>
                    <a:pt x="857" y="714"/>
                  </a:lnTo>
                  <a:lnTo>
                    <a:pt x="835" y="746"/>
                  </a:lnTo>
                  <a:lnTo>
                    <a:pt x="818" y="781"/>
                  </a:lnTo>
                  <a:lnTo>
                    <a:pt x="804" y="820"/>
                  </a:lnTo>
                  <a:lnTo>
                    <a:pt x="797" y="859"/>
                  </a:lnTo>
                  <a:lnTo>
                    <a:pt x="796" y="900"/>
                  </a:lnTo>
                  <a:lnTo>
                    <a:pt x="799" y="941"/>
                  </a:lnTo>
                  <a:lnTo>
                    <a:pt x="809" y="978"/>
                  </a:lnTo>
                  <a:lnTo>
                    <a:pt x="822" y="1015"/>
                  </a:lnTo>
                  <a:lnTo>
                    <a:pt x="840" y="1048"/>
                  </a:lnTo>
                  <a:lnTo>
                    <a:pt x="862" y="1078"/>
                  </a:lnTo>
                  <a:lnTo>
                    <a:pt x="887" y="1106"/>
                  </a:lnTo>
                  <a:lnTo>
                    <a:pt x="916" y="1130"/>
                  </a:lnTo>
                  <a:lnTo>
                    <a:pt x="948" y="1150"/>
                  </a:lnTo>
                  <a:lnTo>
                    <a:pt x="948" y="1447"/>
                  </a:lnTo>
                  <a:lnTo>
                    <a:pt x="951" y="1476"/>
                  </a:lnTo>
                  <a:lnTo>
                    <a:pt x="959" y="1503"/>
                  </a:lnTo>
                  <a:lnTo>
                    <a:pt x="972" y="1528"/>
                  </a:lnTo>
                  <a:lnTo>
                    <a:pt x="990" y="1549"/>
                  </a:lnTo>
                  <a:lnTo>
                    <a:pt x="1012" y="1567"/>
                  </a:lnTo>
                  <a:lnTo>
                    <a:pt x="1036" y="1580"/>
                  </a:lnTo>
                  <a:lnTo>
                    <a:pt x="1063" y="1589"/>
                  </a:lnTo>
                  <a:lnTo>
                    <a:pt x="1092" y="1592"/>
                  </a:lnTo>
                  <a:lnTo>
                    <a:pt x="1121" y="1589"/>
                  </a:lnTo>
                  <a:lnTo>
                    <a:pt x="1149" y="1580"/>
                  </a:lnTo>
                  <a:lnTo>
                    <a:pt x="1174" y="1567"/>
                  </a:lnTo>
                  <a:lnTo>
                    <a:pt x="1195" y="1549"/>
                  </a:lnTo>
                  <a:lnTo>
                    <a:pt x="1213" y="1528"/>
                  </a:lnTo>
                  <a:lnTo>
                    <a:pt x="1226" y="1503"/>
                  </a:lnTo>
                  <a:lnTo>
                    <a:pt x="1234" y="1476"/>
                  </a:lnTo>
                  <a:lnTo>
                    <a:pt x="1238" y="1447"/>
                  </a:lnTo>
                  <a:lnTo>
                    <a:pt x="1238" y="1150"/>
                  </a:lnTo>
                  <a:lnTo>
                    <a:pt x="1270" y="1129"/>
                  </a:lnTo>
                  <a:lnTo>
                    <a:pt x="1299" y="1104"/>
                  </a:lnTo>
                  <a:lnTo>
                    <a:pt x="1324" y="1075"/>
                  </a:lnTo>
                  <a:lnTo>
                    <a:pt x="1346" y="1044"/>
                  </a:lnTo>
                  <a:lnTo>
                    <a:pt x="1364" y="1009"/>
                  </a:lnTo>
                  <a:lnTo>
                    <a:pt x="1377" y="973"/>
                  </a:lnTo>
                  <a:lnTo>
                    <a:pt x="1384" y="935"/>
                  </a:lnTo>
                  <a:lnTo>
                    <a:pt x="1387" y="895"/>
                  </a:lnTo>
                  <a:lnTo>
                    <a:pt x="1384" y="852"/>
                  </a:lnTo>
                  <a:lnTo>
                    <a:pt x="1375" y="811"/>
                  </a:lnTo>
                  <a:lnTo>
                    <a:pt x="1360" y="773"/>
                  </a:lnTo>
                  <a:lnTo>
                    <a:pt x="1341" y="737"/>
                  </a:lnTo>
                  <a:lnTo>
                    <a:pt x="1317" y="704"/>
                  </a:lnTo>
                  <a:lnTo>
                    <a:pt x="1289" y="676"/>
                  </a:lnTo>
                  <a:lnTo>
                    <a:pt x="1256" y="651"/>
                  </a:lnTo>
                  <a:lnTo>
                    <a:pt x="1221" y="630"/>
                  </a:lnTo>
                  <a:lnTo>
                    <a:pt x="1183" y="615"/>
                  </a:lnTo>
                  <a:lnTo>
                    <a:pt x="1142" y="604"/>
                  </a:lnTo>
                  <a:lnTo>
                    <a:pt x="1101" y="600"/>
                  </a:lnTo>
                  <a:close/>
                  <a:moveTo>
                    <a:pt x="1097" y="0"/>
                  </a:moveTo>
                  <a:lnTo>
                    <a:pt x="1184" y="3"/>
                  </a:lnTo>
                  <a:lnTo>
                    <a:pt x="1268" y="13"/>
                  </a:lnTo>
                  <a:lnTo>
                    <a:pt x="1350" y="29"/>
                  </a:lnTo>
                  <a:lnTo>
                    <a:pt x="1429" y="51"/>
                  </a:lnTo>
                  <a:lnTo>
                    <a:pt x="1506" y="78"/>
                  </a:lnTo>
                  <a:lnTo>
                    <a:pt x="1581" y="111"/>
                  </a:lnTo>
                  <a:lnTo>
                    <a:pt x="1652" y="149"/>
                  </a:lnTo>
                  <a:lnTo>
                    <a:pt x="1720" y="193"/>
                  </a:lnTo>
                  <a:lnTo>
                    <a:pt x="1785" y="241"/>
                  </a:lnTo>
                  <a:lnTo>
                    <a:pt x="1845" y="293"/>
                  </a:lnTo>
                  <a:lnTo>
                    <a:pt x="1902" y="349"/>
                  </a:lnTo>
                  <a:lnTo>
                    <a:pt x="1955" y="409"/>
                  </a:lnTo>
                  <a:lnTo>
                    <a:pt x="2002" y="474"/>
                  </a:lnTo>
                  <a:lnTo>
                    <a:pt x="2046" y="542"/>
                  </a:lnTo>
                  <a:lnTo>
                    <a:pt x="2084" y="612"/>
                  </a:lnTo>
                  <a:lnTo>
                    <a:pt x="2117" y="686"/>
                  </a:lnTo>
                  <a:lnTo>
                    <a:pt x="2145" y="764"/>
                  </a:lnTo>
                  <a:lnTo>
                    <a:pt x="2167" y="843"/>
                  </a:lnTo>
                  <a:lnTo>
                    <a:pt x="2182" y="924"/>
                  </a:lnTo>
                  <a:lnTo>
                    <a:pt x="2193" y="1007"/>
                  </a:lnTo>
                  <a:lnTo>
                    <a:pt x="2196" y="1093"/>
                  </a:lnTo>
                  <a:lnTo>
                    <a:pt x="2193" y="1178"/>
                  </a:lnTo>
                  <a:lnTo>
                    <a:pt x="2182" y="1263"/>
                  </a:lnTo>
                  <a:lnTo>
                    <a:pt x="2167" y="1344"/>
                  </a:lnTo>
                  <a:lnTo>
                    <a:pt x="2145" y="1423"/>
                  </a:lnTo>
                  <a:lnTo>
                    <a:pt x="2117" y="1500"/>
                  </a:lnTo>
                  <a:lnTo>
                    <a:pt x="2084" y="1574"/>
                  </a:lnTo>
                  <a:lnTo>
                    <a:pt x="2046" y="1645"/>
                  </a:lnTo>
                  <a:lnTo>
                    <a:pt x="2002" y="1713"/>
                  </a:lnTo>
                  <a:lnTo>
                    <a:pt x="1954" y="1776"/>
                  </a:lnTo>
                  <a:lnTo>
                    <a:pt x="1902" y="1838"/>
                  </a:lnTo>
                  <a:lnTo>
                    <a:pt x="1845" y="1894"/>
                  </a:lnTo>
                  <a:lnTo>
                    <a:pt x="1785" y="1946"/>
                  </a:lnTo>
                  <a:lnTo>
                    <a:pt x="1720" y="1994"/>
                  </a:lnTo>
                  <a:lnTo>
                    <a:pt x="1652" y="2037"/>
                  </a:lnTo>
                  <a:lnTo>
                    <a:pt x="1581" y="2075"/>
                  </a:lnTo>
                  <a:lnTo>
                    <a:pt x="1506" y="2109"/>
                  </a:lnTo>
                  <a:lnTo>
                    <a:pt x="1429" y="2136"/>
                  </a:lnTo>
                  <a:lnTo>
                    <a:pt x="1350" y="2157"/>
                  </a:lnTo>
                  <a:lnTo>
                    <a:pt x="1268" y="2173"/>
                  </a:lnTo>
                  <a:lnTo>
                    <a:pt x="1184" y="2182"/>
                  </a:lnTo>
                  <a:lnTo>
                    <a:pt x="1097" y="2187"/>
                  </a:lnTo>
                  <a:lnTo>
                    <a:pt x="1013" y="2182"/>
                  </a:lnTo>
                  <a:lnTo>
                    <a:pt x="928" y="2173"/>
                  </a:lnTo>
                  <a:lnTo>
                    <a:pt x="846" y="2157"/>
                  </a:lnTo>
                  <a:lnTo>
                    <a:pt x="767" y="2136"/>
                  </a:lnTo>
                  <a:lnTo>
                    <a:pt x="689" y="2109"/>
                  </a:lnTo>
                  <a:lnTo>
                    <a:pt x="615" y="2075"/>
                  </a:lnTo>
                  <a:lnTo>
                    <a:pt x="544" y="2037"/>
                  </a:lnTo>
                  <a:lnTo>
                    <a:pt x="476" y="1994"/>
                  </a:lnTo>
                  <a:lnTo>
                    <a:pt x="412" y="1946"/>
                  </a:lnTo>
                  <a:lnTo>
                    <a:pt x="351" y="1894"/>
                  </a:lnTo>
                  <a:lnTo>
                    <a:pt x="294" y="1838"/>
                  </a:lnTo>
                  <a:lnTo>
                    <a:pt x="242" y="1776"/>
                  </a:lnTo>
                  <a:lnTo>
                    <a:pt x="194" y="1713"/>
                  </a:lnTo>
                  <a:lnTo>
                    <a:pt x="151" y="1645"/>
                  </a:lnTo>
                  <a:lnTo>
                    <a:pt x="112" y="1574"/>
                  </a:lnTo>
                  <a:lnTo>
                    <a:pt x="78" y="1500"/>
                  </a:lnTo>
                  <a:lnTo>
                    <a:pt x="51" y="1423"/>
                  </a:lnTo>
                  <a:lnTo>
                    <a:pt x="29" y="1344"/>
                  </a:lnTo>
                  <a:lnTo>
                    <a:pt x="14" y="1263"/>
                  </a:lnTo>
                  <a:lnTo>
                    <a:pt x="4" y="1178"/>
                  </a:lnTo>
                  <a:lnTo>
                    <a:pt x="0" y="1093"/>
                  </a:lnTo>
                  <a:lnTo>
                    <a:pt x="4" y="1007"/>
                  </a:lnTo>
                  <a:lnTo>
                    <a:pt x="14" y="924"/>
                  </a:lnTo>
                  <a:lnTo>
                    <a:pt x="29" y="843"/>
                  </a:lnTo>
                  <a:lnTo>
                    <a:pt x="51" y="764"/>
                  </a:lnTo>
                  <a:lnTo>
                    <a:pt x="78" y="686"/>
                  </a:lnTo>
                  <a:lnTo>
                    <a:pt x="112" y="612"/>
                  </a:lnTo>
                  <a:lnTo>
                    <a:pt x="151" y="542"/>
                  </a:lnTo>
                  <a:lnTo>
                    <a:pt x="194" y="474"/>
                  </a:lnTo>
                  <a:lnTo>
                    <a:pt x="242" y="409"/>
                  </a:lnTo>
                  <a:lnTo>
                    <a:pt x="294" y="349"/>
                  </a:lnTo>
                  <a:lnTo>
                    <a:pt x="350" y="293"/>
                  </a:lnTo>
                  <a:lnTo>
                    <a:pt x="411" y="241"/>
                  </a:lnTo>
                  <a:lnTo>
                    <a:pt x="476" y="193"/>
                  </a:lnTo>
                  <a:lnTo>
                    <a:pt x="544" y="149"/>
                  </a:lnTo>
                  <a:lnTo>
                    <a:pt x="615" y="111"/>
                  </a:lnTo>
                  <a:lnTo>
                    <a:pt x="689" y="78"/>
                  </a:lnTo>
                  <a:lnTo>
                    <a:pt x="767" y="51"/>
                  </a:lnTo>
                  <a:lnTo>
                    <a:pt x="846" y="29"/>
                  </a:lnTo>
                  <a:lnTo>
                    <a:pt x="928" y="13"/>
                  </a:lnTo>
                  <a:lnTo>
                    <a:pt x="1013" y="3"/>
                  </a:lnTo>
                  <a:lnTo>
                    <a:pt x="1097"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45" name="Shape 12845"/>
            <p:cNvSpPr/>
            <p:nvPr/>
          </p:nvSpPr>
          <p:spPr>
            <a:xfrm>
              <a:off x="10942638" y="6118225"/>
              <a:ext cx="141288" cy="123825"/>
            </a:xfrm>
            <a:custGeom>
              <a:avLst/>
              <a:gdLst/>
              <a:ahLst/>
              <a:cxnLst/>
              <a:rect l="0" t="0" r="0" b="0"/>
              <a:pathLst>
                <a:path w="1617" h="1411" extrusionOk="0">
                  <a:moveTo>
                    <a:pt x="811" y="0"/>
                  </a:moveTo>
                  <a:lnTo>
                    <a:pt x="881" y="3"/>
                  </a:lnTo>
                  <a:lnTo>
                    <a:pt x="950" y="12"/>
                  </a:lnTo>
                  <a:lnTo>
                    <a:pt x="1016" y="26"/>
                  </a:lnTo>
                  <a:lnTo>
                    <a:pt x="1081" y="46"/>
                  </a:lnTo>
                  <a:lnTo>
                    <a:pt x="1143" y="70"/>
                  </a:lnTo>
                  <a:lnTo>
                    <a:pt x="1201" y="100"/>
                  </a:lnTo>
                  <a:lnTo>
                    <a:pt x="1258" y="133"/>
                  </a:lnTo>
                  <a:lnTo>
                    <a:pt x="1311" y="172"/>
                  </a:lnTo>
                  <a:lnTo>
                    <a:pt x="1362" y="215"/>
                  </a:lnTo>
                  <a:lnTo>
                    <a:pt x="1408" y="261"/>
                  </a:lnTo>
                  <a:lnTo>
                    <a:pt x="1449" y="311"/>
                  </a:lnTo>
                  <a:lnTo>
                    <a:pt x="1488" y="364"/>
                  </a:lnTo>
                  <a:lnTo>
                    <a:pt x="1522" y="420"/>
                  </a:lnTo>
                  <a:lnTo>
                    <a:pt x="1550" y="478"/>
                  </a:lnTo>
                  <a:lnTo>
                    <a:pt x="1574" y="540"/>
                  </a:lnTo>
                  <a:lnTo>
                    <a:pt x="1594" y="604"/>
                  </a:lnTo>
                  <a:lnTo>
                    <a:pt x="1607" y="671"/>
                  </a:lnTo>
                  <a:lnTo>
                    <a:pt x="1615" y="739"/>
                  </a:lnTo>
                  <a:lnTo>
                    <a:pt x="1617" y="809"/>
                  </a:lnTo>
                  <a:lnTo>
                    <a:pt x="1617" y="1397"/>
                  </a:lnTo>
                  <a:lnTo>
                    <a:pt x="1556" y="1348"/>
                  </a:lnTo>
                  <a:lnTo>
                    <a:pt x="1491" y="1303"/>
                  </a:lnTo>
                  <a:lnTo>
                    <a:pt x="1424" y="1263"/>
                  </a:lnTo>
                  <a:lnTo>
                    <a:pt x="1354" y="1226"/>
                  </a:lnTo>
                  <a:lnTo>
                    <a:pt x="1282" y="1194"/>
                  </a:lnTo>
                  <a:lnTo>
                    <a:pt x="1207" y="1167"/>
                  </a:lnTo>
                  <a:lnTo>
                    <a:pt x="1207" y="809"/>
                  </a:lnTo>
                  <a:lnTo>
                    <a:pt x="1205" y="760"/>
                  </a:lnTo>
                  <a:lnTo>
                    <a:pt x="1195" y="712"/>
                  </a:lnTo>
                  <a:lnTo>
                    <a:pt x="1181" y="666"/>
                  </a:lnTo>
                  <a:lnTo>
                    <a:pt x="1161" y="623"/>
                  </a:lnTo>
                  <a:lnTo>
                    <a:pt x="1137" y="582"/>
                  </a:lnTo>
                  <a:lnTo>
                    <a:pt x="1107" y="546"/>
                  </a:lnTo>
                  <a:lnTo>
                    <a:pt x="1074" y="513"/>
                  </a:lnTo>
                  <a:lnTo>
                    <a:pt x="1037" y="483"/>
                  </a:lnTo>
                  <a:lnTo>
                    <a:pt x="996" y="458"/>
                  </a:lnTo>
                  <a:lnTo>
                    <a:pt x="953" y="439"/>
                  </a:lnTo>
                  <a:lnTo>
                    <a:pt x="907" y="424"/>
                  </a:lnTo>
                  <a:lnTo>
                    <a:pt x="859" y="415"/>
                  </a:lnTo>
                  <a:lnTo>
                    <a:pt x="809" y="412"/>
                  </a:lnTo>
                  <a:lnTo>
                    <a:pt x="759" y="415"/>
                  </a:lnTo>
                  <a:lnTo>
                    <a:pt x="712" y="424"/>
                  </a:lnTo>
                  <a:lnTo>
                    <a:pt x="666" y="438"/>
                  </a:lnTo>
                  <a:lnTo>
                    <a:pt x="622" y="457"/>
                  </a:lnTo>
                  <a:lnTo>
                    <a:pt x="582" y="482"/>
                  </a:lnTo>
                  <a:lnTo>
                    <a:pt x="544" y="512"/>
                  </a:lnTo>
                  <a:lnTo>
                    <a:pt x="512" y="544"/>
                  </a:lnTo>
                  <a:lnTo>
                    <a:pt x="483" y="581"/>
                  </a:lnTo>
                  <a:lnTo>
                    <a:pt x="458" y="621"/>
                  </a:lnTo>
                  <a:lnTo>
                    <a:pt x="438" y="665"/>
                  </a:lnTo>
                  <a:lnTo>
                    <a:pt x="422" y="711"/>
                  </a:lnTo>
                  <a:lnTo>
                    <a:pt x="414" y="759"/>
                  </a:lnTo>
                  <a:lnTo>
                    <a:pt x="411" y="809"/>
                  </a:lnTo>
                  <a:lnTo>
                    <a:pt x="411" y="1172"/>
                  </a:lnTo>
                  <a:lnTo>
                    <a:pt x="335" y="1201"/>
                  </a:lnTo>
                  <a:lnTo>
                    <a:pt x="263" y="1235"/>
                  </a:lnTo>
                  <a:lnTo>
                    <a:pt x="193" y="1272"/>
                  </a:lnTo>
                  <a:lnTo>
                    <a:pt x="126" y="1315"/>
                  </a:lnTo>
                  <a:lnTo>
                    <a:pt x="61" y="1361"/>
                  </a:lnTo>
                  <a:lnTo>
                    <a:pt x="0" y="1411"/>
                  </a:lnTo>
                  <a:lnTo>
                    <a:pt x="0" y="809"/>
                  </a:lnTo>
                  <a:lnTo>
                    <a:pt x="4" y="735"/>
                  </a:lnTo>
                  <a:lnTo>
                    <a:pt x="14" y="663"/>
                  </a:lnTo>
                  <a:lnTo>
                    <a:pt x="30" y="594"/>
                  </a:lnTo>
                  <a:lnTo>
                    <a:pt x="52" y="526"/>
                  </a:lnTo>
                  <a:lnTo>
                    <a:pt x="79" y="462"/>
                  </a:lnTo>
                  <a:lnTo>
                    <a:pt x="111" y="400"/>
                  </a:lnTo>
                  <a:lnTo>
                    <a:pt x="149" y="342"/>
                  </a:lnTo>
                  <a:lnTo>
                    <a:pt x="191" y="288"/>
                  </a:lnTo>
                  <a:lnTo>
                    <a:pt x="238" y="237"/>
                  </a:lnTo>
                  <a:lnTo>
                    <a:pt x="289" y="190"/>
                  </a:lnTo>
                  <a:lnTo>
                    <a:pt x="344" y="148"/>
                  </a:lnTo>
                  <a:lnTo>
                    <a:pt x="402" y="111"/>
                  </a:lnTo>
                  <a:lnTo>
                    <a:pt x="464" y="78"/>
                  </a:lnTo>
                  <a:lnTo>
                    <a:pt x="529" y="51"/>
                  </a:lnTo>
                  <a:lnTo>
                    <a:pt x="596" y="29"/>
                  </a:lnTo>
                  <a:lnTo>
                    <a:pt x="666" y="14"/>
                  </a:lnTo>
                  <a:lnTo>
                    <a:pt x="738" y="3"/>
                  </a:lnTo>
                  <a:lnTo>
                    <a:pt x="81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46" name="Shape 12846"/>
          <p:cNvGrpSpPr/>
          <p:nvPr/>
        </p:nvGrpSpPr>
        <p:grpSpPr>
          <a:xfrm>
            <a:off x="7703346" y="1130499"/>
            <a:ext cx="159544" cy="227410"/>
            <a:chOff x="10231438" y="6118225"/>
            <a:chExt cx="212725" cy="303213"/>
          </a:xfrm>
        </p:grpSpPr>
        <p:sp>
          <p:nvSpPr>
            <p:cNvPr id="12847" name="Shape 12847"/>
            <p:cNvSpPr/>
            <p:nvPr/>
          </p:nvSpPr>
          <p:spPr>
            <a:xfrm>
              <a:off x="10280651" y="6118225"/>
              <a:ext cx="112713" cy="58738"/>
            </a:xfrm>
            <a:custGeom>
              <a:avLst/>
              <a:gdLst/>
              <a:ahLst/>
              <a:cxnLst/>
              <a:rect l="0" t="0" r="0" b="0"/>
              <a:pathLst>
                <a:path w="1290" h="667" extrusionOk="0">
                  <a:moveTo>
                    <a:pt x="1056" y="0"/>
                  </a:moveTo>
                  <a:lnTo>
                    <a:pt x="1091" y="1"/>
                  </a:lnTo>
                  <a:lnTo>
                    <a:pt x="1126" y="8"/>
                  </a:lnTo>
                  <a:lnTo>
                    <a:pt x="1159" y="20"/>
                  </a:lnTo>
                  <a:lnTo>
                    <a:pt x="1189" y="37"/>
                  </a:lnTo>
                  <a:lnTo>
                    <a:pt x="1217" y="57"/>
                  </a:lnTo>
                  <a:lnTo>
                    <a:pt x="1240" y="81"/>
                  </a:lnTo>
                  <a:lnTo>
                    <a:pt x="1259" y="109"/>
                  </a:lnTo>
                  <a:lnTo>
                    <a:pt x="1275" y="140"/>
                  </a:lnTo>
                  <a:lnTo>
                    <a:pt x="1285" y="173"/>
                  </a:lnTo>
                  <a:lnTo>
                    <a:pt x="1290" y="208"/>
                  </a:lnTo>
                  <a:lnTo>
                    <a:pt x="1288" y="246"/>
                  </a:lnTo>
                  <a:lnTo>
                    <a:pt x="1287" y="251"/>
                  </a:lnTo>
                  <a:lnTo>
                    <a:pt x="1286" y="263"/>
                  </a:lnTo>
                  <a:lnTo>
                    <a:pt x="1284" y="278"/>
                  </a:lnTo>
                  <a:lnTo>
                    <a:pt x="1279" y="299"/>
                  </a:lnTo>
                  <a:lnTo>
                    <a:pt x="1273" y="325"/>
                  </a:lnTo>
                  <a:lnTo>
                    <a:pt x="1265" y="355"/>
                  </a:lnTo>
                  <a:lnTo>
                    <a:pt x="1253" y="390"/>
                  </a:lnTo>
                  <a:lnTo>
                    <a:pt x="1239" y="428"/>
                  </a:lnTo>
                  <a:lnTo>
                    <a:pt x="1220" y="470"/>
                  </a:lnTo>
                  <a:lnTo>
                    <a:pt x="1197" y="515"/>
                  </a:lnTo>
                  <a:lnTo>
                    <a:pt x="1169" y="563"/>
                  </a:lnTo>
                  <a:lnTo>
                    <a:pt x="1136" y="614"/>
                  </a:lnTo>
                  <a:lnTo>
                    <a:pt x="1097" y="667"/>
                  </a:lnTo>
                  <a:lnTo>
                    <a:pt x="190" y="667"/>
                  </a:lnTo>
                  <a:lnTo>
                    <a:pt x="158" y="627"/>
                  </a:lnTo>
                  <a:lnTo>
                    <a:pt x="130" y="588"/>
                  </a:lnTo>
                  <a:lnTo>
                    <a:pt x="105" y="547"/>
                  </a:lnTo>
                  <a:lnTo>
                    <a:pt x="83" y="507"/>
                  </a:lnTo>
                  <a:lnTo>
                    <a:pt x="65" y="468"/>
                  </a:lnTo>
                  <a:lnTo>
                    <a:pt x="50" y="430"/>
                  </a:lnTo>
                  <a:lnTo>
                    <a:pt x="37" y="394"/>
                  </a:lnTo>
                  <a:lnTo>
                    <a:pt x="27" y="361"/>
                  </a:lnTo>
                  <a:lnTo>
                    <a:pt x="18" y="330"/>
                  </a:lnTo>
                  <a:lnTo>
                    <a:pt x="11" y="304"/>
                  </a:lnTo>
                  <a:lnTo>
                    <a:pt x="7" y="281"/>
                  </a:lnTo>
                  <a:lnTo>
                    <a:pt x="4" y="264"/>
                  </a:lnTo>
                  <a:lnTo>
                    <a:pt x="2" y="252"/>
                  </a:lnTo>
                  <a:lnTo>
                    <a:pt x="1" y="246"/>
                  </a:lnTo>
                  <a:lnTo>
                    <a:pt x="0" y="209"/>
                  </a:lnTo>
                  <a:lnTo>
                    <a:pt x="4" y="174"/>
                  </a:lnTo>
                  <a:lnTo>
                    <a:pt x="14" y="142"/>
                  </a:lnTo>
                  <a:lnTo>
                    <a:pt x="30" y="110"/>
                  </a:lnTo>
                  <a:lnTo>
                    <a:pt x="50" y="83"/>
                  </a:lnTo>
                  <a:lnTo>
                    <a:pt x="74" y="58"/>
                  </a:lnTo>
                  <a:lnTo>
                    <a:pt x="101" y="38"/>
                  </a:lnTo>
                  <a:lnTo>
                    <a:pt x="132" y="22"/>
                  </a:lnTo>
                  <a:lnTo>
                    <a:pt x="165" y="9"/>
                  </a:lnTo>
                  <a:lnTo>
                    <a:pt x="200" y="3"/>
                  </a:lnTo>
                  <a:lnTo>
                    <a:pt x="236" y="2"/>
                  </a:lnTo>
                  <a:lnTo>
                    <a:pt x="273" y="7"/>
                  </a:lnTo>
                  <a:lnTo>
                    <a:pt x="342" y="21"/>
                  </a:lnTo>
                  <a:lnTo>
                    <a:pt x="415" y="31"/>
                  </a:lnTo>
                  <a:lnTo>
                    <a:pt x="490" y="39"/>
                  </a:lnTo>
                  <a:lnTo>
                    <a:pt x="567" y="44"/>
                  </a:lnTo>
                  <a:lnTo>
                    <a:pt x="645" y="45"/>
                  </a:lnTo>
                  <a:lnTo>
                    <a:pt x="725" y="44"/>
                  </a:lnTo>
                  <a:lnTo>
                    <a:pt x="802" y="39"/>
                  </a:lnTo>
                  <a:lnTo>
                    <a:pt x="876" y="30"/>
                  </a:lnTo>
                  <a:lnTo>
                    <a:pt x="948" y="19"/>
                  </a:lnTo>
                  <a:lnTo>
                    <a:pt x="1018" y="4"/>
                  </a:lnTo>
                  <a:lnTo>
                    <a:pt x="1056"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48" name="Shape 12848"/>
            <p:cNvSpPr/>
            <p:nvPr/>
          </p:nvSpPr>
          <p:spPr>
            <a:xfrm>
              <a:off x="10231438" y="6189663"/>
              <a:ext cx="212725" cy="231775"/>
            </a:xfrm>
            <a:custGeom>
              <a:avLst/>
              <a:gdLst/>
              <a:ahLst/>
              <a:cxnLst/>
              <a:rect l="0" t="0" r="0" b="0"/>
              <a:pathLst>
                <a:path w="2408" h="2614" extrusionOk="0">
                  <a:moveTo>
                    <a:pt x="1204" y="505"/>
                  </a:moveTo>
                  <a:lnTo>
                    <a:pt x="1180" y="508"/>
                  </a:lnTo>
                  <a:lnTo>
                    <a:pt x="1157" y="516"/>
                  </a:lnTo>
                  <a:lnTo>
                    <a:pt x="1138" y="529"/>
                  </a:lnTo>
                  <a:lnTo>
                    <a:pt x="1121" y="546"/>
                  </a:lnTo>
                  <a:lnTo>
                    <a:pt x="1108" y="564"/>
                  </a:lnTo>
                  <a:lnTo>
                    <a:pt x="1101" y="587"/>
                  </a:lnTo>
                  <a:lnTo>
                    <a:pt x="1098" y="611"/>
                  </a:lnTo>
                  <a:lnTo>
                    <a:pt x="1098" y="685"/>
                  </a:lnTo>
                  <a:lnTo>
                    <a:pt x="1053" y="702"/>
                  </a:lnTo>
                  <a:lnTo>
                    <a:pt x="1011" y="724"/>
                  </a:lnTo>
                  <a:lnTo>
                    <a:pt x="972" y="751"/>
                  </a:lnTo>
                  <a:lnTo>
                    <a:pt x="938" y="782"/>
                  </a:lnTo>
                  <a:lnTo>
                    <a:pt x="908" y="818"/>
                  </a:lnTo>
                  <a:lnTo>
                    <a:pt x="882" y="857"/>
                  </a:lnTo>
                  <a:lnTo>
                    <a:pt x="861" y="899"/>
                  </a:lnTo>
                  <a:lnTo>
                    <a:pt x="845" y="945"/>
                  </a:lnTo>
                  <a:lnTo>
                    <a:pt x="836" y="992"/>
                  </a:lnTo>
                  <a:lnTo>
                    <a:pt x="831" y="1042"/>
                  </a:lnTo>
                  <a:lnTo>
                    <a:pt x="835" y="1088"/>
                  </a:lnTo>
                  <a:lnTo>
                    <a:pt x="843" y="1133"/>
                  </a:lnTo>
                  <a:lnTo>
                    <a:pt x="857" y="1176"/>
                  </a:lnTo>
                  <a:lnTo>
                    <a:pt x="875" y="1216"/>
                  </a:lnTo>
                  <a:lnTo>
                    <a:pt x="898" y="1254"/>
                  </a:lnTo>
                  <a:lnTo>
                    <a:pt x="927" y="1288"/>
                  </a:lnTo>
                  <a:lnTo>
                    <a:pt x="957" y="1319"/>
                  </a:lnTo>
                  <a:lnTo>
                    <a:pt x="991" y="1347"/>
                  </a:lnTo>
                  <a:lnTo>
                    <a:pt x="1030" y="1370"/>
                  </a:lnTo>
                  <a:lnTo>
                    <a:pt x="1070" y="1387"/>
                  </a:lnTo>
                  <a:lnTo>
                    <a:pt x="1112" y="1402"/>
                  </a:lnTo>
                  <a:lnTo>
                    <a:pt x="1157" y="1410"/>
                  </a:lnTo>
                  <a:lnTo>
                    <a:pt x="1204" y="1413"/>
                  </a:lnTo>
                  <a:lnTo>
                    <a:pt x="1237" y="1417"/>
                  </a:lnTo>
                  <a:lnTo>
                    <a:pt x="1266" y="1426"/>
                  </a:lnTo>
                  <a:lnTo>
                    <a:pt x="1293" y="1441"/>
                  </a:lnTo>
                  <a:lnTo>
                    <a:pt x="1317" y="1459"/>
                  </a:lnTo>
                  <a:lnTo>
                    <a:pt x="1337" y="1483"/>
                  </a:lnTo>
                  <a:lnTo>
                    <a:pt x="1352" y="1510"/>
                  </a:lnTo>
                  <a:lnTo>
                    <a:pt x="1361" y="1540"/>
                  </a:lnTo>
                  <a:lnTo>
                    <a:pt x="1364" y="1572"/>
                  </a:lnTo>
                  <a:lnTo>
                    <a:pt x="1361" y="1604"/>
                  </a:lnTo>
                  <a:lnTo>
                    <a:pt x="1352" y="1633"/>
                  </a:lnTo>
                  <a:lnTo>
                    <a:pt x="1337" y="1660"/>
                  </a:lnTo>
                  <a:lnTo>
                    <a:pt x="1317" y="1684"/>
                  </a:lnTo>
                  <a:lnTo>
                    <a:pt x="1293" y="1703"/>
                  </a:lnTo>
                  <a:lnTo>
                    <a:pt x="1266" y="1718"/>
                  </a:lnTo>
                  <a:lnTo>
                    <a:pt x="1237" y="1727"/>
                  </a:lnTo>
                  <a:lnTo>
                    <a:pt x="1204" y="1731"/>
                  </a:lnTo>
                  <a:lnTo>
                    <a:pt x="1178" y="1728"/>
                  </a:lnTo>
                  <a:lnTo>
                    <a:pt x="1153" y="1722"/>
                  </a:lnTo>
                  <a:lnTo>
                    <a:pt x="1129" y="1712"/>
                  </a:lnTo>
                  <a:lnTo>
                    <a:pt x="1107" y="1698"/>
                  </a:lnTo>
                  <a:lnTo>
                    <a:pt x="1088" y="1680"/>
                  </a:lnTo>
                  <a:lnTo>
                    <a:pt x="1072" y="1666"/>
                  </a:lnTo>
                  <a:lnTo>
                    <a:pt x="1053" y="1655"/>
                  </a:lnTo>
                  <a:lnTo>
                    <a:pt x="1034" y="1649"/>
                  </a:lnTo>
                  <a:lnTo>
                    <a:pt x="1013" y="1647"/>
                  </a:lnTo>
                  <a:lnTo>
                    <a:pt x="993" y="1648"/>
                  </a:lnTo>
                  <a:lnTo>
                    <a:pt x="974" y="1653"/>
                  </a:lnTo>
                  <a:lnTo>
                    <a:pt x="955" y="1662"/>
                  </a:lnTo>
                  <a:lnTo>
                    <a:pt x="937" y="1675"/>
                  </a:lnTo>
                  <a:lnTo>
                    <a:pt x="922" y="1692"/>
                  </a:lnTo>
                  <a:lnTo>
                    <a:pt x="913" y="1710"/>
                  </a:lnTo>
                  <a:lnTo>
                    <a:pt x="906" y="1729"/>
                  </a:lnTo>
                  <a:lnTo>
                    <a:pt x="904" y="1750"/>
                  </a:lnTo>
                  <a:lnTo>
                    <a:pt x="905" y="1770"/>
                  </a:lnTo>
                  <a:lnTo>
                    <a:pt x="910" y="1791"/>
                  </a:lnTo>
                  <a:lnTo>
                    <a:pt x="919" y="1809"/>
                  </a:lnTo>
                  <a:lnTo>
                    <a:pt x="932" y="1826"/>
                  </a:lnTo>
                  <a:lnTo>
                    <a:pt x="961" y="1853"/>
                  </a:lnTo>
                  <a:lnTo>
                    <a:pt x="992" y="1877"/>
                  </a:lnTo>
                  <a:lnTo>
                    <a:pt x="1026" y="1898"/>
                  </a:lnTo>
                  <a:lnTo>
                    <a:pt x="1060" y="1915"/>
                  </a:lnTo>
                  <a:lnTo>
                    <a:pt x="1097" y="1927"/>
                  </a:lnTo>
                  <a:lnTo>
                    <a:pt x="1097" y="2001"/>
                  </a:lnTo>
                  <a:lnTo>
                    <a:pt x="1100" y="2025"/>
                  </a:lnTo>
                  <a:lnTo>
                    <a:pt x="1108" y="2048"/>
                  </a:lnTo>
                  <a:lnTo>
                    <a:pt x="1121" y="2068"/>
                  </a:lnTo>
                  <a:lnTo>
                    <a:pt x="1138" y="2084"/>
                  </a:lnTo>
                  <a:lnTo>
                    <a:pt x="1157" y="2097"/>
                  </a:lnTo>
                  <a:lnTo>
                    <a:pt x="1179" y="2104"/>
                  </a:lnTo>
                  <a:lnTo>
                    <a:pt x="1203" y="2107"/>
                  </a:lnTo>
                  <a:lnTo>
                    <a:pt x="1228" y="2104"/>
                  </a:lnTo>
                  <a:lnTo>
                    <a:pt x="1250" y="2097"/>
                  </a:lnTo>
                  <a:lnTo>
                    <a:pt x="1270" y="2084"/>
                  </a:lnTo>
                  <a:lnTo>
                    <a:pt x="1287" y="2068"/>
                  </a:lnTo>
                  <a:lnTo>
                    <a:pt x="1299" y="2048"/>
                  </a:lnTo>
                  <a:lnTo>
                    <a:pt x="1308" y="2025"/>
                  </a:lnTo>
                  <a:lnTo>
                    <a:pt x="1311" y="2001"/>
                  </a:lnTo>
                  <a:lnTo>
                    <a:pt x="1311" y="1927"/>
                  </a:lnTo>
                  <a:lnTo>
                    <a:pt x="1355" y="1910"/>
                  </a:lnTo>
                  <a:lnTo>
                    <a:pt x="1398" y="1889"/>
                  </a:lnTo>
                  <a:lnTo>
                    <a:pt x="1435" y="1863"/>
                  </a:lnTo>
                  <a:lnTo>
                    <a:pt x="1471" y="1831"/>
                  </a:lnTo>
                  <a:lnTo>
                    <a:pt x="1501" y="1796"/>
                  </a:lnTo>
                  <a:lnTo>
                    <a:pt x="1527" y="1756"/>
                  </a:lnTo>
                  <a:lnTo>
                    <a:pt x="1548" y="1715"/>
                  </a:lnTo>
                  <a:lnTo>
                    <a:pt x="1564" y="1669"/>
                  </a:lnTo>
                  <a:lnTo>
                    <a:pt x="1574" y="1622"/>
                  </a:lnTo>
                  <a:lnTo>
                    <a:pt x="1577" y="1572"/>
                  </a:lnTo>
                  <a:lnTo>
                    <a:pt x="1574" y="1525"/>
                  </a:lnTo>
                  <a:lnTo>
                    <a:pt x="1566" y="1480"/>
                  </a:lnTo>
                  <a:lnTo>
                    <a:pt x="1552" y="1437"/>
                  </a:lnTo>
                  <a:lnTo>
                    <a:pt x="1533" y="1397"/>
                  </a:lnTo>
                  <a:lnTo>
                    <a:pt x="1510" y="1359"/>
                  </a:lnTo>
                  <a:lnTo>
                    <a:pt x="1483" y="1325"/>
                  </a:lnTo>
                  <a:lnTo>
                    <a:pt x="1452" y="1294"/>
                  </a:lnTo>
                  <a:lnTo>
                    <a:pt x="1417" y="1267"/>
                  </a:lnTo>
                  <a:lnTo>
                    <a:pt x="1380" y="1244"/>
                  </a:lnTo>
                  <a:lnTo>
                    <a:pt x="1339" y="1225"/>
                  </a:lnTo>
                  <a:lnTo>
                    <a:pt x="1296" y="1211"/>
                  </a:lnTo>
                  <a:lnTo>
                    <a:pt x="1251" y="1203"/>
                  </a:lnTo>
                  <a:lnTo>
                    <a:pt x="1204" y="1200"/>
                  </a:lnTo>
                  <a:lnTo>
                    <a:pt x="1173" y="1197"/>
                  </a:lnTo>
                  <a:lnTo>
                    <a:pt x="1143" y="1187"/>
                  </a:lnTo>
                  <a:lnTo>
                    <a:pt x="1116" y="1173"/>
                  </a:lnTo>
                  <a:lnTo>
                    <a:pt x="1092" y="1154"/>
                  </a:lnTo>
                  <a:lnTo>
                    <a:pt x="1073" y="1130"/>
                  </a:lnTo>
                  <a:lnTo>
                    <a:pt x="1058" y="1103"/>
                  </a:lnTo>
                  <a:lnTo>
                    <a:pt x="1049" y="1074"/>
                  </a:lnTo>
                  <a:lnTo>
                    <a:pt x="1046" y="1042"/>
                  </a:lnTo>
                  <a:lnTo>
                    <a:pt x="1049" y="1009"/>
                  </a:lnTo>
                  <a:lnTo>
                    <a:pt x="1058" y="980"/>
                  </a:lnTo>
                  <a:lnTo>
                    <a:pt x="1073" y="953"/>
                  </a:lnTo>
                  <a:lnTo>
                    <a:pt x="1092" y="929"/>
                  </a:lnTo>
                  <a:lnTo>
                    <a:pt x="1116" y="909"/>
                  </a:lnTo>
                  <a:lnTo>
                    <a:pt x="1143" y="895"/>
                  </a:lnTo>
                  <a:lnTo>
                    <a:pt x="1173" y="885"/>
                  </a:lnTo>
                  <a:lnTo>
                    <a:pt x="1204" y="882"/>
                  </a:lnTo>
                  <a:lnTo>
                    <a:pt x="1231" y="884"/>
                  </a:lnTo>
                  <a:lnTo>
                    <a:pt x="1257" y="890"/>
                  </a:lnTo>
                  <a:lnTo>
                    <a:pt x="1280" y="901"/>
                  </a:lnTo>
                  <a:lnTo>
                    <a:pt x="1302" y="916"/>
                  </a:lnTo>
                  <a:lnTo>
                    <a:pt x="1321" y="933"/>
                  </a:lnTo>
                  <a:lnTo>
                    <a:pt x="1340" y="949"/>
                  </a:lnTo>
                  <a:lnTo>
                    <a:pt x="1361" y="959"/>
                  </a:lnTo>
                  <a:lnTo>
                    <a:pt x="1384" y="966"/>
                  </a:lnTo>
                  <a:lnTo>
                    <a:pt x="1407" y="966"/>
                  </a:lnTo>
                  <a:lnTo>
                    <a:pt x="1430" y="961"/>
                  </a:lnTo>
                  <a:lnTo>
                    <a:pt x="1452" y="952"/>
                  </a:lnTo>
                  <a:lnTo>
                    <a:pt x="1472" y="937"/>
                  </a:lnTo>
                  <a:lnTo>
                    <a:pt x="1487" y="919"/>
                  </a:lnTo>
                  <a:lnTo>
                    <a:pt x="1499" y="897"/>
                  </a:lnTo>
                  <a:lnTo>
                    <a:pt x="1504" y="874"/>
                  </a:lnTo>
                  <a:lnTo>
                    <a:pt x="1505" y="851"/>
                  </a:lnTo>
                  <a:lnTo>
                    <a:pt x="1500" y="828"/>
                  </a:lnTo>
                  <a:lnTo>
                    <a:pt x="1491" y="806"/>
                  </a:lnTo>
                  <a:lnTo>
                    <a:pt x="1476" y="786"/>
                  </a:lnTo>
                  <a:lnTo>
                    <a:pt x="1448" y="759"/>
                  </a:lnTo>
                  <a:lnTo>
                    <a:pt x="1416" y="735"/>
                  </a:lnTo>
                  <a:lnTo>
                    <a:pt x="1383" y="715"/>
                  </a:lnTo>
                  <a:lnTo>
                    <a:pt x="1347" y="699"/>
                  </a:lnTo>
                  <a:lnTo>
                    <a:pt x="1311" y="685"/>
                  </a:lnTo>
                  <a:lnTo>
                    <a:pt x="1311" y="611"/>
                  </a:lnTo>
                  <a:lnTo>
                    <a:pt x="1309" y="587"/>
                  </a:lnTo>
                  <a:lnTo>
                    <a:pt x="1300" y="564"/>
                  </a:lnTo>
                  <a:lnTo>
                    <a:pt x="1288" y="546"/>
                  </a:lnTo>
                  <a:lnTo>
                    <a:pt x="1271" y="529"/>
                  </a:lnTo>
                  <a:lnTo>
                    <a:pt x="1251" y="516"/>
                  </a:lnTo>
                  <a:lnTo>
                    <a:pt x="1229" y="508"/>
                  </a:lnTo>
                  <a:lnTo>
                    <a:pt x="1204" y="505"/>
                  </a:lnTo>
                  <a:close/>
                  <a:moveTo>
                    <a:pt x="708" y="0"/>
                  </a:moveTo>
                  <a:lnTo>
                    <a:pt x="1693" y="0"/>
                  </a:lnTo>
                  <a:lnTo>
                    <a:pt x="1759" y="53"/>
                  </a:lnTo>
                  <a:lnTo>
                    <a:pt x="1822" y="112"/>
                  </a:lnTo>
                  <a:lnTo>
                    <a:pt x="1882" y="176"/>
                  </a:lnTo>
                  <a:lnTo>
                    <a:pt x="1940" y="245"/>
                  </a:lnTo>
                  <a:lnTo>
                    <a:pt x="1995" y="317"/>
                  </a:lnTo>
                  <a:lnTo>
                    <a:pt x="2047" y="395"/>
                  </a:lnTo>
                  <a:lnTo>
                    <a:pt x="2098" y="475"/>
                  </a:lnTo>
                  <a:lnTo>
                    <a:pt x="2143" y="558"/>
                  </a:lnTo>
                  <a:lnTo>
                    <a:pt x="2186" y="645"/>
                  </a:lnTo>
                  <a:lnTo>
                    <a:pt x="2226" y="733"/>
                  </a:lnTo>
                  <a:lnTo>
                    <a:pt x="2263" y="824"/>
                  </a:lnTo>
                  <a:lnTo>
                    <a:pt x="2295" y="916"/>
                  </a:lnTo>
                  <a:lnTo>
                    <a:pt x="2323" y="1008"/>
                  </a:lnTo>
                  <a:lnTo>
                    <a:pt x="2348" y="1101"/>
                  </a:lnTo>
                  <a:lnTo>
                    <a:pt x="2369" y="1195"/>
                  </a:lnTo>
                  <a:lnTo>
                    <a:pt x="2385" y="1287"/>
                  </a:lnTo>
                  <a:lnTo>
                    <a:pt x="2397" y="1381"/>
                  </a:lnTo>
                  <a:lnTo>
                    <a:pt x="2405" y="1473"/>
                  </a:lnTo>
                  <a:lnTo>
                    <a:pt x="2408" y="1562"/>
                  </a:lnTo>
                  <a:lnTo>
                    <a:pt x="2406" y="1644"/>
                  </a:lnTo>
                  <a:lnTo>
                    <a:pt x="2399" y="1721"/>
                  </a:lnTo>
                  <a:lnTo>
                    <a:pt x="2389" y="1794"/>
                  </a:lnTo>
                  <a:lnTo>
                    <a:pt x="2375" y="1864"/>
                  </a:lnTo>
                  <a:lnTo>
                    <a:pt x="2358" y="1930"/>
                  </a:lnTo>
                  <a:lnTo>
                    <a:pt x="2337" y="1993"/>
                  </a:lnTo>
                  <a:lnTo>
                    <a:pt x="2313" y="2052"/>
                  </a:lnTo>
                  <a:lnTo>
                    <a:pt x="2285" y="2108"/>
                  </a:lnTo>
                  <a:lnTo>
                    <a:pt x="2254" y="2160"/>
                  </a:lnTo>
                  <a:lnTo>
                    <a:pt x="2220" y="2210"/>
                  </a:lnTo>
                  <a:lnTo>
                    <a:pt x="2183" y="2256"/>
                  </a:lnTo>
                  <a:lnTo>
                    <a:pt x="2142" y="2300"/>
                  </a:lnTo>
                  <a:lnTo>
                    <a:pt x="2101" y="2340"/>
                  </a:lnTo>
                  <a:lnTo>
                    <a:pt x="2055" y="2377"/>
                  </a:lnTo>
                  <a:lnTo>
                    <a:pt x="2007" y="2412"/>
                  </a:lnTo>
                  <a:lnTo>
                    <a:pt x="1957" y="2443"/>
                  </a:lnTo>
                  <a:lnTo>
                    <a:pt x="1904" y="2471"/>
                  </a:lnTo>
                  <a:lnTo>
                    <a:pt x="1849" y="2497"/>
                  </a:lnTo>
                  <a:lnTo>
                    <a:pt x="1793" y="2520"/>
                  </a:lnTo>
                  <a:lnTo>
                    <a:pt x="1733" y="2540"/>
                  </a:lnTo>
                  <a:lnTo>
                    <a:pt x="1672" y="2557"/>
                  </a:lnTo>
                  <a:lnTo>
                    <a:pt x="1610" y="2573"/>
                  </a:lnTo>
                  <a:lnTo>
                    <a:pt x="1546" y="2586"/>
                  </a:lnTo>
                  <a:lnTo>
                    <a:pt x="1480" y="2596"/>
                  </a:lnTo>
                  <a:lnTo>
                    <a:pt x="1412" y="2603"/>
                  </a:lnTo>
                  <a:lnTo>
                    <a:pt x="1344" y="2608"/>
                  </a:lnTo>
                  <a:lnTo>
                    <a:pt x="1274" y="2613"/>
                  </a:lnTo>
                  <a:lnTo>
                    <a:pt x="1203" y="2614"/>
                  </a:lnTo>
                  <a:lnTo>
                    <a:pt x="1133" y="2613"/>
                  </a:lnTo>
                  <a:lnTo>
                    <a:pt x="1063" y="2608"/>
                  </a:lnTo>
                  <a:lnTo>
                    <a:pt x="995" y="2603"/>
                  </a:lnTo>
                  <a:lnTo>
                    <a:pt x="928" y="2596"/>
                  </a:lnTo>
                  <a:lnTo>
                    <a:pt x="862" y="2586"/>
                  </a:lnTo>
                  <a:lnTo>
                    <a:pt x="798" y="2573"/>
                  </a:lnTo>
                  <a:lnTo>
                    <a:pt x="735" y="2558"/>
                  </a:lnTo>
                  <a:lnTo>
                    <a:pt x="675" y="2541"/>
                  </a:lnTo>
                  <a:lnTo>
                    <a:pt x="615" y="2520"/>
                  </a:lnTo>
                  <a:lnTo>
                    <a:pt x="559" y="2497"/>
                  </a:lnTo>
                  <a:lnTo>
                    <a:pt x="503" y="2472"/>
                  </a:lnTo>
                  <a:lnTo>
                    <a:pt x="451" y="2444"/>
                  </a:lnTo>
                  <a:lnTo>
                    <a:pt x="401" y="2413"/>
                  </a:lnTo>
                  <a:lnTo>
                    <a:pt x="353" y="2378"/>
                  </a:lnTo>
                  <a:lnTo>
                    <a:pt x="307" y="2342"/>
                  </a:lnTo>
                  <a:lnTo>
                    <a:pt x="265" y="2301"/>
                  </a:lnTo>
                  <a:lnTo>
                    <a:pt x="225" y="2258"/>
                  </a:lnTo>
                  <a:lnTo>
                    <a:pt x="188" y="2212"/>
                  </a:lnTo>
                  <a:lnTo>
                    <a:pt x="154" y="2163"/>
                  </a:lnTo>
                  <a:lnTo>
                    <a:pt x="123" y="2109"/>
                  </a:lnTo>
                  <a:lnTo>
                    <a:pt x="95" y="2053"/>
                  </a:lnTo>
                  <a:lnTo>
                    <a:pt x="71" y="1994"/>
                  </a:lnTo>
                  <a:lnTo>
                    <a:pt x="50" y="1931"/>
                  </a:lnTo>
                  <a:lnTo>
                    <a:pt x="32" y="1865"/>
                  </a:lnTo>
                  <a:lnTo>
                    <a:pt x="19" y="1795"/>
                  </a:lnTo>
                  <a:lnTo>
                    <a:pt x="8" y="1721"/>
                  </a:lnTo>
                  <a:lnTo>
                    <a:pt x="2" y="1644"/>
                  </a:lnTo>
                  <a:lnTo>
                    <a:pt x="0" y="1562"/>
                  </a:lnTo>
                  <a:lnTo>
                    <a:pt x="3" y="1473"/>
                  </a:lnTo>
                  <a:lnTo>
                    <a:pt x="10" y="1381"/>
                  </a:lnTo>
                  <a:lnTo>
                    <a:pt x="22" y="1287"/>
                  </a:lnTo>
                  <a:lnTo>
                    <a:pt x="38" y="1195"/>
                  </a:lnTo>
                  <a:lnTo>
                    <a:pt x="57" y="1101"/>
                  </a:lnTo>
                  <a:lnTo>
                    <a:pt x="82" y="1008"/>
                  </a:lnTo>
                  <a:lnTo>
                    <a:pt x="111" y="916"/>
                  </a:lnTo>
                  <a:lnTo>
                    <a:pt x="143" y="824"/>
                  </a:lnTo>
                  <a:lnTo>
                    <a:pt x="179" y="733"/>
                  </a:lnTo>
                  <a:lnTo>
                    <a:pt x="218" y="645"/>
                  </a:lnTo>
                  <a:lnTo>
                    <a:pt x="261" y="558"/>
                  </a:lnTo>
                  <a:lnTo>
                    <a:pt x="307" y="475"/>
                  </a:lnTo>
                  <a:lnTo>
                    <a:pt x="356" y="395"/>
                  </a:lnTo>
                  <a:lnTo>
                    <a:pt x="408" y="317"/>
                  </a:lnTo>
                  <a:lnTo>
                    <a:pt x="464" y="245"/>
                  </a:lnTo>
                  <a:lnTo>
                    <a:pt x="521" y="176"/>
                  </a:lnTo>
                  <a:lnTo>
                    <a:pt x="581" y="112"/>
                  </a:lnTo>
                  <a:lnTo>
                    <a:pt x="643" y="53"/>
                  </a:lnTo>
                  <a:lnTo>
                    <a:pt x="70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49" name="Shape 12849"/>
          <p:cNvGrpSpPr/>
          <p:nvPr/>
        </p:nvGrpSpPr>
        <p:grpSpPr>
          <a:xfrm>
            <a:off x="7121130" y="1130499"/>
            <a:ext cx="227410" cy="227410"/>
            <a:chOff x="9455150" y="6118225"/>
            <a:chExt cx="303213" cy="303213"/>
          </a:xfrm>
        </p:grpSpPr>
        <p:sp>
          <p:nvSpPr>
            <p:cNvPr id="12850" name="Shape 12850"/>
            <p:cNvSpPr/>
            <p:nvPr/>
          </p:nvSpPr>
          <p:spPr>
            <a:xfrm>
              <a:off x="9455150" y="6188075"/>
              <a:ext cx="303213" cy="233363"/>
            </a:xfrm>
            <a:custGeom>
              <a:avLst/>
              <a:gdLst/>
              <a:ahLst/>
              <a:cxnLst/>
              <a:rect l="0" t="0" r="0" b="0"/>
              <a:pathLst>
                <a:path w="3438" h="2649" extrusionOk="0">
                  <a:moveTo>
                    <a:pt x="1296" y="1853"/>
                  </a:moveTo>
                  <a:lnTo>
                    <a:pt x="1272" y="1856"/>
                  </a:lnTo>
                  <a:lnTo>
                    <a:pt x="1251" y="1865"/>
                  </a:lnTo>
                  <a:lnTo>
                    <a:pt x="1234" y="1878"/>
                  </a:lnTo>
                  <a:lnTo>
                    <a:pt x="1221" y="1896"/>
                  </a:lnTo>
                  <a:lnTo>
                    <a:pt x="1212" y="1917"/>
                  </a:lnTo>
                  <a:lnTo>
                    <a:pt x="1209" y="1940"/>
                  </a:lnTo>
                  <a:lnTo>
                    <a:pt x="1212" y="1963"/>
                  </a:lnTo>
                  <a:lnTo>
                    <a:pt x="1221" y="1984"/>
                  </a:lnTo>
                  <a:lnTo>
                    <a:pt x="1234" y="2002"/>
                  </a:lnTo>
                  <a:lnTo>
                    <a:pt x="1251" y="2015"/>
                  </a:lnTo>
                  <a:lnTo>
                    <a:pt x="1272" y="2024"/>
                  </a:lnTo>
                  <a:lnTo>
                    <a:pt x="1296" y="2027"/>
                  </a:lnTo>
                  <a:lnTo>
                    <a:pt x="3015" y="2027"/>
                  </a:lnTo>
                  <a:lnTo>
                    <a:pt x="3038" y="2024"/>
                  </a:lnTo>
                  <a:lnTo>
                    <a:pt x="3059" y="2015"/>
                  </a:lnTo>
                  <a:lnTo>
                    <a:pt x="3076" y="2002"/>
                  </a:lnTo>
                  <a:lnTo>
                    <a:pt x="3090" y="1984"/>
                  </a:lnTo>
                  <a:lnTo>
                    <a:pt x="3098" y="1963"/>
                  </a:lnTo>
                  <a:lnTo>
                    <a:pt x="3101" y="1940"/>
                  </a:lnTo>
                  <a:lnTo>
                    <a:pt x="3098" y="1917"/>
                  </a:lnTo>
                  <a:lnTo>
                    <a:pt x="3090" y="1896"/>
                  </a:lnTo>
                  <a:lnTo>
                    <a:pt x="3076" y="1878"/>
                  </a:lnTo>
                  <a:lnTo>
                    <a:pt x="3059" y="1865"/>
                  </a:lnTo>
                  <a:lnTo>
                    <a:pt x="3038" y="1856"/>
                  </a:lnTo>
                  <a:lnTo>
                    <a:pt x="3014" y="1853"/>
                  </a:lnTo>
                  <a:lnTo>
                    <a:pt x="1296" y="1853"/>
                  </a:lnTo>
                  <a:close/>
                  <a:moveTo>
                    <a:pt x="423" y="1768"/>
                  </a:moveTo>
                  <a:lnTo>
                    <a:pt x="423" y="2223"/>
                  </a:lnTo>
                  <a:lnTo>
                    <a:pt x="819" y="2223"/>
                  </a:lnTo>
                  <a:lnTo>
                    <a:pt x="819" y="1768"/>
                  </a:lnTo>
                  <a:lnTo>
                    <a:pt x="423" y="1768"/>
                  </a:lnTo>
                  <a:close/>
                  <a:moveTo>
                    <a:pt x="1296" y="1196"/>
                  </a:moveTo>
                  <a:lnTo>
                    <a:pt x="1272" y="1198"/>
                  </a:lnTo>
                  <a:lnTo>
                    <a:pt x="1251" y="1207"/>
                  </a:lnTo>
                  <a:lnTo>
                    <a:pt x="1234" y="1221"/>
                  </a:lnTo>
                  <a:lnTo>
                    <a:pt x="1221" y="1237"/>
                  </a:lnTo>
                  <a:lnTo>
                    <a:pt x="1212" y="1259"/>
                  </a:lnTo>
                  <a:lnTo>
                    <a:pt x="1209" y="1282"/>
                  </a:lnTo>
                  <a:lnTo>
                    <a:pt x="1212" y="1306"/>
                  </a:lnTo>
                  <a:lnTo>
                    <a:pt x="1221" y="1327"/>
                  </a:lnTo>
                  <a:lnTo>
                    <a:pt x="1234" y="1345"/>
                  </a:lnTo>
                  <a:lnTo>
                    <a:pt x="1251" y="1357"/>
                  </a:lnTo>
                  <a:lnTo>
                    <a:pt x="1272" y="1367"/>
                  </a:lnTo>
                  <a:lnTo>
                    <a:pt x="1296" y="1370"/>
                  </a:lnTo>
                  <a:lnTo>
                    <a:pt x="3015" y="1370"/>
                  </a:lnTo>
                  <a:lnTo>
                    <a:pt x="3038" y="1367"/>
                  </a:lnTo>
                  <a:lnTo>
                    <a:pt x="3059" y="1357"/>
                  </a:lnTo>
                  <a:lnTo>
                    <a:pt x="3076" y="1345"/>
                  </a:lnTo>
                  <a:lnTo>
                    <a:pt x="3090" y="1327"/>
                  </a:lnTo>
                  <a:lnTo>
                    <a:pt x="3098" y="1306"/>
                  </a:lnTo>
                  <a:lnTo>
                    <a:pt x="3101" y="1282"/>
                  </a:lnTo>
                  <a:lnTo>
                    <a:pt x="3098" y="1259"/>
                  </a:lnTo>
                  <a:lnTo>
                    <a:pt x="3090" y="1237"/>
                  </a:lnTo>
                  <a:lnTo>
                    <a:pt x="3076" y="1221"/>
                  </a:lnTo>
                  <a:lnTo>
                    <a:pt x="3059" y="1207"/>
                  </a:lnTo>
                  <a:lnTo>
                    <a:pt x="3038" y="1198"/>
                  </a:lnTo>
                  <a:lnTo>
                    <a:pt x="3014" y="1196"/>
                  </a:lnTo>
                  <a:lnTo>
                    <a:pt x="1296" y="1196"/>
                  </a:lnTo>
                  <a:close/>
                  <a:moveTo>
                    <a:pt x="423" y="1053"/>
                  </a:moveTo>
                  <a:lnTo>
                    <a:pt x="423" y="1508"/>
                  </a:lnTo>
                  <a:lnTo>
                    <a:pt x="819" y="1508"/>
                  </a:lnTo>
                  <a:lnTo>
                    <a:pt x="819" y="1053"/>
                  </a:lnTo>
                  <a:lnTo>
                    <a:pt x="423" y="1053"/>
                  </a:lnTo>
                  <a:close/>
                  <a:moveTo>
                    <a:pt x="1296" y="535"/>
                  </a:moveTo>
                  <a:lnTo>
                    <a:pt x="1272" y="538"/>
                  </a:lnTo>
                  <a:lnTo>
                    <a:pt x="1251" y="547"/>
                  </a:lnTo>
                  <a:lnTo>
                    <a:pt x="1234" y="560"/>
                  </a:lnTo>
                  <a:lnTo>
                    <a:pt x="1221" y="578"/>
                  </a:lnTo>
                  <a:lnTo>
                    <a:pt x="1212" y="599"/>
                  </a:lnTo>
                  <a:lnTo>
                    <a:pt x="1209" y="622"/>
                  </a:lnTo>
                  <a:lnTo>
                    <a:pt x="1212" y="646"/>
                  </a:lnTo>
                  <a:lnTo>
                    <a:pt x="1221" y="666"/>
                  </a:lnTo>
                  <a:lnTo>
                    <a:pt x="1234" y="684"/>
                  </a:lnTo>
                  <a:lnTo>
                    <a:pt x="1251" y="698"/>
                  </a:lnTo>
                  <a:lnTo>
                    <a:pt x="1272" y="706"/>
                  </a:lnTo>
                  <a:lnTo>
                    <a:pt x="1296" y="709"/>
                  </a:lnTo>
                  <a:lnTo>
                    <a:pt x="3015" y="709"/>
                  </a:lnTo>
                  <a:lnTo>
                    <a:pt x="3038" y="706"/>
                  </a:lnTo>
                  <a:lnTo>
                    <a:pt x="3059" y="698"/>
                  </a:lnTo>
                  <a:lnTo>
                    <a:pt x="3076" y="684"/>
                  </a:lnTo>
                  <a:lnTo>
                    <a:pt x="3090" y="666"/>
                  </a:lnTo>
                  <a:lnTo>
                    <a:pt x="3098" y="646"/>
                  </a:lnTo>
                  <a:lnTo>
                    <a:pt x="3101" y="622"/>
                  </a:lnTo>
                  <a:lnTo>
                    <a:pt x="3098" y="599"/>
                  </a:lnTo>
                  <a:lnTo>
                    <a:pt x="3090" y="578"/>
                  </a:lnTo>
                  <a:lnTo>
                    <a:pt x="3076" y="560"/>
                  </a:lnTo>
                  <a:lnTo>
                    <a:pt x="3059" y="547"/>
                  </a:lnTo>
                  <a:lnTo>
                    <a:pt x="3038" y="538"/>
                  </a:lnTo>
                  <a:lnTo>
                    <a:pt x="3014" y="535"/>
                  </a:lnTo>
                  <a:lnTo>
                    <a:pt x="1296" y="535"/>
                  </a:lnTo>
                  <a:close/>
                  <a:moveTo>
                    <a:pt x="423" y="338"/>
                  </a:moveTo>
                  <a:lnTo>
                    <a:pt x="423" y="796"/>
                  </a:lnTo>
                  <a:lnTo>
                    <a:pt x="819" y="796"/>
                  </a:lnTo>
                  <a:lnTo>
                    <a:pt x="819" y="338"/>
                  </a:lnTo>
                  <a:lnTo>
                    <a:pt x="423" y="338"/>
                  </a:lnTo>
                  <a:close/>
                  <a:moveTo>
                    <a:pt x="0" y="0"/>
                  </a:moveTo>
                  <a:lnTo>
                    <a:pt x="3438" y="0"/>
                  </a:lnTo>
                  <a:lnTo>
                    <a:pt x="3438" y="2649"/>
                  </a:lnTo>
                  <a:lnTo>
                    <a:pt x="0" y="264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51" name="Shape 12851"/>
            <p:cNvSpPr/>
            <p:nvPr/>
          </p:nvSpPr>
          <p:spPr>
            <a:xfrm>
              <a:off x="9455150" y="6118225"/>
              <a:ext cx="303213" cy="539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52" name="Shape 12852"/>
          <p:cNvGrpSpPr/>
          <p:nvPr/>
        </p:nvGrpSpPr>
        <p:grpSpPr>
          <a:xfrm>
            <a:off x="6600827" y="1130499"/>
            <a:ext cx="165497" cy="227410"/>
            <a:chOff x="8761413" y="6118225"/>
            <a:chExt cx="220662" cy="303213"/>
          </a:xfrm>
        </p:grpSpPr>
        <p:sp>
          <p:nvSpPr>
            <p:cNvPr id="12853" name="Shape 12853"/>
            <p:cNvSpPr/>
            <p:nvPr/>
          </p:nvSpPr>
          <p:spPr>
            <a:xfrm>
              <a:off x="8820150" y="6118225"/>
              <a:ext cx="14287" cy="5238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54" name="Shape 12854"/>
            <p:cNvSpPr/>
            <p:nvPr/>
          </p:nvSpPr>
          <p:spPr>
            <a:xfrm>
              <a:off x="8786813" y="6164263"/>
              <a:ext cx="168275" cy="231775"/>
            </a:xfrm>
            <a:custGeom>
              <a:avLst/>
              <a:gdLst/>
              <a:ahLst/>
              <a:cxnLst/>
              <a:rect l="0" t="0" r="0" b="0"/>
              <a:pathLst>
                <a:path w="1912" h="2627" extrusionOk="0">
                  <a:moveTo>
                    <a:pt x="223" y="2199"/>
                  </a:moveTo>
                  <a:lnTo>
                    <a:pt x="205" y="2201"/>
                  </a:lnTo>
                  <a:lnTo>
                    <a:pt x="189" y="2208"/>
                  </a:lnTo>
                  <a:lnTo>
                    <a:pt x="174" y="2219"/>
                  </a:lnTo>
                  <a:lnTo>
                    <a:pt x="163" y="2233"/>
                  </a:lnTo>
                  <a:lnTo>
                    <a:pt x="155" y="2250"/>
                  </a:lnTo>
                  <a:lnTo>
                    <a:pt x="152" y="2270"/>
                  </a:lnTo>
                  <a:lnTo>
                    <a:pt x="155" y="2289"/>
                  </a:lnTo>
                  <a:lnTo>
                    <a:pt x="162" y="2305"/>
                  </a:lnTo>
                  <a:lnTo>
                    <a:pt x="173" y="2320"/>
                  </a:lnTo>
                  <a:lnTo>
                    <a:pt x="187" y="2330"/>
                  </a:lnTo>
                  <a:lnTo>
                    <a:pt x="204" y="2339"/>
                  </a:lnTo>
                  <a:lnTo>
                    <a:pt x="223" y="2341"/>
                  </a:lnTo>
                  <a:lnTo>
                    <a:pt x="1687" y="2341"/>
                  </a:lnTo>
                  <a:lnTo>
                    <a:pt x="1707" y="2339"/>
                  </a:lnTo>
                  <a:lnTo>
                    <a:pt x="1725" y="2330"/>
                  </a:lnTo>
                  <a:lnTo>
                    <a:pt x="1740" y="2320"/>
                  </a:lnTo>
                  <a:lnTo>
                    <a:pt x="1750" y="2305"/>
                  </a:lnTo>
                  <a:lnTo>
                    <a:pt x="1757" y="2289"/>
                  </a:lnTo>
                  <a:lnTo>
                    <a:pt x="1758" y="2270"/>
                  </a:lnTo>
                  <a:lnTo>
                    <a:pt x="1756" y="2251"/>
                  </a:lnTo>
                  <a:lnTo>
                    <a:pt x="1749" y="2235"/>
                  </a:lnTo>
                  <a:lnTo>
                    <a:pt x="1739" y="2220"/>
                  </a:lnTo>
                  <a:lnTo>
                    <a:pt x="1724" y="2210"/>
                  </a:lnTo>
                  <a:lnTo>
                    <a:pt x="1706" y="2202"/>
                  </a:lnTo>
                  <a:lnTo>
                    <a:pt x="1687" y="2199"/>
                  </a:lnTo>
                  <a:lnTo>
                    <a:pt x="223" y="2199"/>
                  </a:lnTo>
                  <a:close/>
                  <a:moveTo>
                    <a:pt x="223" y="1678"/>
                  </a:moveTo>
                  <a:lnTo>
                    <a:pt x="205" y="1680"/>
                  </a:lnTo>
                  <a:lnTo>
                    <a:pt x="189" y="1688"/>
                  </a:lnTo>
                  <a:lnTo>
                    <a:pt x="174" y="1699"/>
                  </a:lnTo>
                  <a:lnTo>
                    <a:pt x="163" y="1714"/>
                  </a:lnTo>
                  <a:lnTo>
                    <a:pt x="155" y="1730"/>
                  </a:lnTo>
                  <a:lnTo>
                    <a:pt x="152" y="1749"/>
                  </a:lnTo>
                  <a:lnTo>
                    <a:pt x="155" y="1767"/>
                  </a:lnTo>
                  <a:lnTo>
                    <a:pt x="162" y="1783"/>
                  </a:lnTo>
                  <a:lnTo>
                    <a:pt x="173" y="1798"/>
                  </a:lnTo>
                  <a:lnTo>
                    <a:pt x="187" y="1809"/>
                  </a:lnTo>
                  <a:lnTo>
                    <a:pt x="204" y="1817"/>
                  </a:lnTo>
                  <a:lnTo>
                    <a:pt x="223" y="1820"/>
                  </a:lnTo>
                  <a:lnTo>
                    <a:pt x="1687" y="1820"/>
                  </a:lnTo>
                  <a:lnTo>
                    <a:pt x="1707" y="1817"/>
                  </a:lnTo>
                  <a:lnTo>
                    <a:pt x="1724" y="1809"/>
                  </a:lnTo>
                  <a:lnTo>
                    <a:pt x="1739" y="1798"/>
                  </a:lnTo>
                  <a:lnTo>
                    <a:pt x="1749" y="1783"/>
                  </a:lnTo>
                  <a:lnTo>
                    <a:pt x="1756" y="1767"/>
                  </a:lnTo>
                  <a:lnTo>
                    <a:pt x="1758" y="1749"/>
                  </a:lnTo>
                  <a:lnTo>
                    <a:pt x="1756" y="1730"/>
                  </a:lnTo>
                  <a:lnTo>
                    <a:pt x="1749" y="1714"/>
                  </a:lnTo>
                  <a:lnTo>
                    <a:pt x="1739" y="1699"/>
                  </a:lnTo>
                  <a:lnTo>
                    <a:pt x="1724" y="1688"/>
                  </a:lnTo>
                  <a:lnTo>
                    <a:pt x="1706" y="1680"/>
                  </a:lnTo>
                  <a:lnTo>
                    <a:pt x="1687" y="1678"/>
                  </a:lnTo>
                  <a:lnTo>
                    <a:pt x="223" y="1678"/>
                  </a:lnTo>
                  <a:close/>
                  <a:moveTo>
                    <a:pt x="223" y="1154"/>
                  </a:moveTo>
                  <a:lnTo>
                    <a:pt x="205" y="1156"/>
                  </a:lnTo>
                  <a:lnTo>
                    <a:pt x="189" y="1162"/>
                  </a:lnTo>
                  <a:lnTo>
                    <a:pt x="174" y="1174"/>
                  </a:lnTo>
                  <a:lnTo>
                    <a:pt x="163" y="1189"/>
                  </a:lnTo>
                  <a:lnTo>
                    <a:pt x="155" y="1205"/>
                  </a:lnTo>
                  <a:lnTo>
                    <a:pt x="152" y="1225"/>
                  </a:lnTo>
                  <a:lnTo>
                    <a:pt x="155" y="1243"/>
                  </a:lnTo>
                  <a:lnTo>
                    <a:pt x="162" y="1259"/>
                  </a:lnTo>
                  <a:lnTo>
                    <a:pt x="173" y="1274"/>
                  </a:lnTo>
                  <a:lnTo>
                    <a:pt x="187" y="1285"/>
                  </a:lnTo>
                  <a:lnTo>
                    <a:pt x="204" y="1293"/>
                  </a:lnTo>
                  <a:lnTo>
                    <a:pt x="223" y="1296"/>
                  </a:lnTo>
                  <a:lnTo>
                    <a:pt x="1687" y="1296"/>
                  </a:lnTo>
                  <a:lnTo>
                    <a:pt x="1707" y="1293"/>
                  </a:lnTo>
                  <a:lnTo>
                    <a:pt x="1725" y="1285"/>
                  </a:lnTo>
                  <a:lnTo>
                    <a:pt x="1740" y="1274"/>
                  </a:lnTo>
                  <a:lnTo>
                    <a:pt x="1750" y="1259"/>
                  </a:lnTo>
                  <a:lnTo>
                    <a:pt x="1757" y="1243"/>
                  </a:lnTo>
                  <a:lnTo>
                    <a:pt x="1758" y="1225"/>
                  </a:lnTo>
                  <a:lnTo>
                    <a:pt x="1756" y="1206"/>
                  </a:lnTo>
                  <a:lnTo>
                    <a:pt x="1749" y="1190"/>
                  </a:lnTo>
                  <a:lnTo>
                    <a:pt x="1739" y="1175"/>
                  </a:lnTo>
                  <a:lnTo>
                    <a:pt x="1724" y="1164"/>
                  </a:lnTo>
                  <a:lnTo>
                    <a:pt x="1706" y="1156"/>
                  </a:lnTo>
                  <a:lnTo>
                    <a:pt x="1687" y="1154"/>
                  </a:lnTo>
                  <a:lnTo>
                    <a:pt x="223" y="1154"/>
                  </a:lnTo>
                  <a:close/>
                  <a:moveTo>
                    <a:pt x="223" y="627"/>
                  </a:moveTo>
                  <a:lnTo>
                    <a:pt x="205" y="629"/>
                  </a:lnTo>
                  <a:lnTo>
                    <a:pt x="189" y="636"/>
                  </a:lnTo>
                  <a:lnTo>
                    <a:pt x="174" y="647"/>
                  </a:lnTo>
                  <a:lnTo>
                    <a:pt x="163" y="661"/>
                  </a:lnTo>
                  <a:lnTo>
                    <a:pt x="155" y="678"/>
                  </a:lnTo>
                  <a:lnTo>
                    <a:pt x="152" y="698"/>
                  </a:lnTo>
                  <a:lnTo>
                    <a:pt x="155" y="716"/>
                  </a:lnTo>
                  <a:lnTo>
                    <a:pt x="162" y="733"/>
                  </a:lnTo>
                  <a:lnTo>
                    <a:pt x="173" y="747"/>
                  </a:lnTo>
                  <a:lnTo>
                    <a:pt x="187" y="758"/>
                  </a:lnTo>
                  <a:lnTo>
                    <a:pt x="204" y="766"/>
                  </a:lnTo>
                  <a:lnTo>
                    <a:pt x="223" y="769"/>
                  </a:lnTo>
                  <a:lnTo>
                    <a:pt x="1687" y="769"/>
                  </a:lnTo>
                  <a:lnTo>
                    <a:pt x="1706" y="766"/>
                  </a:lnTo>
                  <a:lnTo>
                    <a:pt x="1723" y="759"/>
                  </a:lnTo>
                  <a:lnTo>
                    <a:pt x="1738" y="748"/>
                  </a:lnTo>
                  <a:lnTo>
                    <a:pt x="1748" y="734"/>
                  </a:lnTo>
                  <a:lnTo>
                    <a:pt x="1755" y="717"/>
                  </a:lnTo>
                  <a:lnTo>
                    <a:pt x="1758" y="698"/>
                  </a:lnTo>
                  <a:lnTo>
                    <a:pt x="1756" y="679"/>
                  </a:lnTo>
                  <a:lnTo>
                    <a:pt x="1749" y="662"/>
                  </a:lnTo>
                  <a:lnTo>
                    <a:pt x="1739" y="648"/>
                  </a:lnTo>
                  <a:lnTo>
                    <a:pt x="1724" y="636"/>
                  </a:lnTo>
                  <a:lnTo>
                    <a:pt x="1706" y="629"/>
                  </a:lnTo>
                  <a:lnTo>
                    <a:pt x="1687" y="627"/>
                  </a:lnTo>
                  <a:lnTo>
                    <a:pt x="223" y="627"/>
                  </a:lnTo>
                  <a:close/>
                  <a:moveTo>
                    <a:pt x="0" y="0"/>
                  </a:moveTo>
                  <a:lnTo>
                    <a:pt x="262" y="0"/>
                  </a:lnTo>
                  <a:lnTo>
                    <a:pt x="262" y="144"/>
                  </a:lnTo>
                  <a:lnTo>
                    <a:pt x="264" y="162"/>
                  </a:lnTo>
                  <a:lnTo>
                    <a:pt x="271" y="179"/>
                  </a:lnTo>
                  <a:lnTo>
                    <a:pt x="282" y="194"/>
                  </a:lnTo>
                  <a:lnTo>
                    <a:pt x="296" y="205"/>
                  </a:lnTo>
                  <a:lnTo>
                    <a:pt x="313" y="212"/>
                  </a:lnTo>
                  <a:lnTo>
                    <a:pt x="333" y="214"/>
                  </a:lnTo>
                  <a:lnTo>
                    <a:pt x="589" y="214"/>
                  </a:lnTo>
                  <a:lnTo>
                    <a:pt x="608" y="212"/>
                  </a:lnTo>
                  <a:lnTo>
                    <a:pt x="625" y="205"/>
                  </a:lnTo>
                  <a:lnTo>
                    <a:pt x="639" y="195"/>
                  </a:lnTo>
                  <a:lnTo>
                    <a:pt x="651" y="180"/>
                  </a:lnTo>
                  <a:lnTo>
                    <a:pt x="658" y="163"/>
                  </a:lnTo>
                  <a:lnTo>
                    <a:pt x="660" y="144"/>
                  </a:lnTo>
                  <a:lnTo>
                    <a:pt x="660" y="0"/>
                  </a:lnTo>
                  <a:lnTo>
                    <a:pt x="1254" y="0"/>
                  </a:lnTo>
                  <a:lnTo>
                    <a:pt x="1254" y="144"/>
                  </a:lnTo>
                  <a:lnTo>
                    <a:pt x="1256" y="162"/>
                  </a:lnTo>
                  <a:lnTo>
                    <a:pt x="1263" y="179"/>
                  </a:lnTo>
                  <a:lnTo>
                    <a:pt x="1273" y="194"/>
                  </a:lnTo>
                  <a:lnTo>
                    <a:pt x="1288" y="205"/>
                  </a:lnTo>
                  <a:lnTo>
                    <a:pt x="1305" y="212"/>
                  </a:lnTo>
                  <a:lnTo>
                    <a:pt x="1325" y="214"/>
                  </a:lnTo>
                  <a:lnTo>
                    <a:pt x="1581" y="214"/>
                  </a:lnTo>
                  <a:lnTo>
                    <a:pt x="1600" y="212"/>
                  </a:lnTo>
                  <a:lnTo>
                    <a:pt x="1617" y="205"/>
                  </a:lnTo>
                  <a:lnTo>
                    <a:pt x="1631" y="195"/>
                  </a:lnTo>
                  <a:lnTo>
                    <a:pt x="1643" y="180"/>
                  </a:lnTo>
                  <a:lnTo>
                    <a:pt x="1650" y="163"/>
                  </a:lnTo>
                  <a:lnTo>
                    <a:pt x="1652" y="144"/>
                  </a:lnTo>
                  <a:lnTo>
                    <a:pt x="1652" y="0"/>
                  </a:lnTo>
                  <a:lnTo>
                    <a:pt x="1912" y="0"/>
                  </a:lnTo>
                  <a:lnTo>
                    <a:pt x="1912" y="2627"/>
                  </a:lnTo>
                  <a:lnTo>
                    <a:pt x="0" y="2627"/>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55" name="Shape 12855"/>
            <p:cNvSpPr/>
            <p:nvPr/>
          </p:nvSpPr>
          <p:spPr>
            <a:xfrm>
              <a:off x="8845550" y="6138863"/>
              <a:ext cx="52387" cy="127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56" name="Shape 12856"/>
            <p:cNvSpPr/>
            <p:nvPr/>
          </p:nvSpPr>
          <p:spPr>
            <a:xfrm>
              <a:off x="8907463" y="6118225"/>
              <a:ext cx="14287" cy="52388"/>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57" name="Shape 12857"/>
            <p:cNvSpPr/>
            <p:nvPr/>
          </p:nvSpPr>
          <p:spPr>
            <a:xfrm>
              <a:off x="8761413" y="6138863"/>
              <a:ext cx="220662" cy="282575"/>
            </a:xfrm>
            <a:custGeom>
              <a:avLst/>
              <a:gdLst/>
              <a:ahLst/>
              <a:cxnLst/>
              <a:rect l="0" t="0" r="0" b="0"/>
              <a:pathLst>
                <a:path w="2497" h="3211" extrusionOk="0">
                  <a:moveTo>
                    <a:pt x="0" y="0"/>
                  </a:moveTo>
                  <a:lnTo>
                    <a:pt x="553" y="0"/>
                  </a:lnTo>
                  <a:lnTo>
                    <a:pt x="553" y="150"/>
                  </a:lnTo>
                  <a:lnTo>
                    <a:pt x="222" y="150"/>
                  </a:lnTo>
                  <a:lnTo>
                    <a:pt x="203" y="152"/>
                  </a:lnTo>
                  <a:lnTo>
                    <a:pt x="187" y="160"/>
                  </a:lnTo>
                  <a:lnTo>
                    <a:pt x="172" y="170"/>
                  </a:lnTo>
                  <a:lnTo>
                    <a:pt x="161" y="185"/>
                  </a:lnTo>
                  <a:lnTo>
                    <a:pt x="153" y="201"/>
                  </a:lnTo>
                  <a:lnTo>
                    <a:pt x="151" y="221"/>
                  </a:lnTo>
                  <a:lnTo>
                    <a:pt x="151" y="2990"/>
                  </a:lnTo>
                  <a:lnTo>
                    <a:pt x="153" y="3009"/>
                  </a:lnTo>
                  <a:lnTo>
                    <a:pt x="160" y="3026"/>
                  </a:lnTo>
                  <a:lnTo>
                    <a:pt x="171" y="3040"/>
                  </a:lnTo>
                  <a:lnTo>
                    <a:pt x="186" y="3051"/>
                  </a:lnTo>
                  <a:lnTo>
                    <a:pt x="202" y="3058"/>
                  </a:lnTo>
                  <a:lnTo>
                    <a:pt x="222" y="3061"/>
                  </a:lnTo>
                  <a:lnTo>
                    <a:pt x="2276" y="3061"/>
                  </a:lnTo>
                  <a:lnTo>
                    <a:pt x="2294" y="3059"/>
                  </a:lnTo>
                  <a:lnTo>
                    <a:pt x="2311" y="3052"/>
                  </a:lnTo>
                  <a:lnTo>
                    <a:pt x="2326" y="3041"/>
                  </a:lnTo>
                  <a:lnTo>
                    <a:pt x="2337" y="3027"/>
                  </a:lnTo>
                  <a:lnTo>
                    <a:pt x="2344" y="3009"/>
                  </a:lnTo>
                  <a:lnTo>
                    <a:pt x="2347" y="2990"/>
                  </a:lnTo>
                  <a:lnTo>
                    <a:pt x="2347" y="218"/>
                  </a:lnTo>
                  <a:lnTo>
                    <a:pt x="2344" y="199"/>
                  </a:lnTo>
                  <a:lnTo>
                    <a:pt x="2337" y="182"/>
                  </a:lnTo>
                  <a:lnTo>
                    <a:pt x="2327" y="168"/>
                  </a:lnTo>
                  <a:lnTo>
                    <a:pt x="2312" y="157"/>
                  </a:lnTo>
                  <a:lnTo>
                    <a:pt x="2295" y="149"/>
                  </a:lnTo>
                  <a:lnTo>
                    <a:pt x="2276" y="147"/>
                  </a:lnTo>
                  <a:lnTo>
                    <a:pt x="1945" y="147"/>
                  </a:lnTo>
                  <a:lnTo>
                    <a:pt x="1945" y="0"/>
                  </a:lnTo>
                  <a:lnTo>
                    <a:pt x="2497" y="0"/>
                  </a:lnTo>
                  <a:lnTo>
                    <a:pt x="2497" y="3211"/>
                  </a:lnTo>
                  <a:lnTo>
                    <a:pt x="0" y="3211"/>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58" name="Shape 12858"/>
          <p:cNvGrpSpPr/>
          <p:nvPr/>
        </p:nvGrpSpPr>
        <p:grpSpPr>
          <a:xfrm>
            <a:off x="6017420" y="1147762"/>
            <a:ext cx="228600" cy="192882"/>
            <a:chOff x="7983538" y="6140450"/>
            <a:chExt cx="304800" cy="257176"/>
          </a:xfrm>
        </p:grpSpPr>
        <p:sp>
          <p:nvSpPr>
            <p:cNvPr id="12859" name="Shape 12859"/>
            <p:cNvSpPr/>
            <p:nvPr/>
          </p:nvSpPr>
          <p:spPr>
            <a:xfrm>
              <a:off x="7983538" y="6140450"/>
              <a:ext cx="55563" cy="257175"/>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0" name="Shape 12860"/>
            <p:cNvSpPr/>
            <p:nvPr/>
          </p:nvSpPr>
          <p:spPr>
            <a:xfrm>
              <a:off x="8066088" y="6208713"/>
              <a:ext cx="55563" cy="188913"/>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1" name="Shape 12861"/>
            <p:cNvSpPr/>
            <p:nvPr/>
          </p:nvSpPr>
          <p:spPr>
            <a:xfrm>
              <a:off x="8150226" y="6264275"/>
              <a:ext cx="55563" cy="13335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2" name="Shape 12862"/>
            <p:cNvSpPr/>
            <p:nvPr/>
          </p:nvSpPr>
          <p:spPr>
            <a:xfrm>
              <a:off x="8232776" y="6308725"/>
              <a:ext cx="55563" cy="88900"/>
            </a:xfrm>
            <a:prstGeom prst="rect">
              <a:avLst/>
            </a:pr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63" name="Shape 12863"/>
          <p:cNvGrpSpPr/>
          <p:nvPr/>
        </p:nvGrpSpPr>
        <p:grpSpPr>
          <a:xfrm>
            <a:off x="5435205" y="1130499"/>
            <a:ext cx="227410" cy="227410"/>
            <a:chOff x="7207250" y="6118225"/>
            <a:chExt cx="303213" cy="303213"/>
          </a:xfrm>
        </p:grpSpPr>
        <p:sp>
          <p:nvSpPr>
            <p:cNvPr id="12864" name="Shape 12864"/>
            <p:cNvSpPr/>
            <p:nvPr/>
          </p:nvSpPr>
          <p:spPr>
            <a:xfrm>
              <a:off x="7332663" y="6118225"/>
              <a:ext cx="52388" cy="52388"/>
            </a:xfrm>
            <a:custGeom>
              <a:avLst/>
              <a:gdLst/>
              <a:ahLst/>
              <a:cxnLst/>
              <a:rect l="0" t="0" r="0" b="0"/>
              <a:pathLst>
                <a:path w="584" h="595" extrusionOk="0">
                  <a:moveTo>
                    <a:pt x="292" y="0"/>
                  </a:moveTo>
                  <a:lnTo>
                    <a:pt x="335" y="3"/>
                  </a:lnTo>
                  <a:lnTo>
                    <a:pt x="376" y="13"/>
                  </a:lnTo>
                  <a:lnTo>
                    <a:pt x="415" y="28"/>
                  </a:lnTo>
                  <a:lnTo>
                    <a:pt x="451" y="48"/>
                  </a:lnTo>
                  <a:lnTo>
                    <a:pt x="484" y="73"/>
                  </a:lnTo>
                  <a:lnTo>
                    <a:pt x="512" y="102"/>
                  </a:lnTo>
                  <a:lnTo>
                    <a:pt x="537" y="135"/>
                  </a:lnTo>
                  <a:lnTo>
                    <a:pt x="557" y="172"/>
                  </a:lnTo>
                  <a:lnTo>
                    <a:pt x="571" y="211"/>
                  </a:lnTo>
                  <a:lnTo>
                    <a:pt x="581" y="253"/>
                  </a:lnTo>
                  <a:lnTo>
                    <a:pt x="584" y="298"/>
                  </a:lnTo>
                  <a:lnTo>
                    <a:pt x="581" y="342"/>
                  </a:lnTo>
                  <a:lnTo>
                    <a:pt x="571" y="383"/>
                  </a:lnTo>
                  <a:lnTo>
                    <a:pt x="557" y="423"/>
                  </a:lnTo>
                  <a:lnTo>
                    <a:pt x="537" y="459"/>
                  </a:lnTo>
                  <a:lnTo>
                    <a:pt x="512" y="493"/>
                  </a:lnTo>
                  <a:lnTo>
                    <a:pt x="484" y="522"/>
                  </a:lnTo>
                  <a:lnTo>
                    <a:pt x="451" y="547"/>
                  </a:lnTo>
                  <a:lnTo>
                    <a:pt x="415" y="568"/>
                  </a:lnTo>
                  <a:lnTo>
                    <a:pt x="376" y="582"/>
                  </a:lnTo>
                  <a:lnTo>
                    <a:pt x="335" y="592"/>
                  </a:lnTo>
                  <a:lnTo>
                    <a:pt x="292" y="595"/>
                  </a:lnTo>
                  <a:lnTo>
                    <a:pt x="249" y="592"/>
                  </a:lnTo>
                  <a:lnTo>
                    <a:pt x="208" y="582"/>
                  </a:lnTo>
                  <a:lnTo>
                    <a:pt x="169" y="568"/>
                  </a:lnTo>
                  <a:lnTo>
                    <a:pt x="133" y="547"/>
                  </a:lnTo>
                  <a:lnTo>
                    <a:pt x="100" y="522"/>
                  </a:lnTo>
                  <a:lnTo>
                    <a:pt x="72" y="493"/>
                  </a:lnTo>
                  <a:lnTo>
                    <a:pt x="47" y="459"/>
                  </a:lnTo>
                  <a:lnTo>
                    <a:pt x="27" y="423"/>
                  </a:lnTo>
                  <a:lnTo>
                    <a:pt x="13" y="383"/>
                  </a:lnTo>
                  <a:lnTo>
                    <a:pt x="3" y="342"/>
                  </a:lnTo>
                  <a:lnTo>
                    <a:pt x="0" y="298"/>
                  </a:lnTo>
                  <a:lnTo>
                    <a:pt x="3" y="253"/>
                  </a:lnTo>
                  <a:lnTo>
                    <a:pt x="13" y="211"/>
                  </a:lnTo>
                  <a:lnTo>
                    <a:pt x="27" y="172"/>
                  </a:lnTo>
                  <a:lnTo>
                    <a:pt x="47" y="135"/>
                  </a:lnTo>
                  <a:lnTo>
                    <a:pt x="72" y="102"/>
                  </a:lnTo>
                  <a:lnTo>
                    <a:pt x="100" y="73"/>
                  </a:lnTo>
                  <a:lnTo>
                    <a:pt x="133" y="48"/>
                  </a:lnTo>
                  <a:lnTo>
                    <a:pt x="169" y="28"/>
                  </a:lnTo>
                  <a:lnTo>
                    <a:pt x="208" y="13"/>
                  </a:lnTo>
                  <a:lnTo>
                    <a:pt x="249" y="3"/>
                  </a:lnTo>
                  <a:lnTo>
                    <a:pt x="292"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5" name="Shape 12865"/>
            <p:cNvSpPr/>
            <p:nvPr/>
          </p:nvSpPr>
          <p:spPr>
            <a:xfrm>
              <a:off x="7383463" y="6164263"/>
              <a:ext cx="68263" cy="58738"/>
            </a:xfrm>
            <a:custGeom>
              <a:avLst/>
              <a:gdLst/>
              <a:ahLst/>
              <a:cxnLst/>
              <a:rect l="0" t="0" r="0" b="0"/>
              <a:pathLst>
                <a:path w="767" h="664" extrusionOk="0">
                  <a:moveTo>
                    <a:pt x="93" y="0"/>
                  </a:moveTo>
                  <a:lnTo>
                    <a:pt x="767" y="664"/>
                  </a:lnTo>
                  <a:lnTo>
                    <a:pt x="562" y="664"/>
                  </a:lnTo>
                  <a:lnTo>
                    <a:pt x="0" y="111"/>
                  </a:lnTo>
                  <a:lnTo>
                    <a:pt x="28" y="86"/>
                  </a:lnTo>
                  <a:lnTo>
                    <a:pt x="51" y="59"/>
                  </a:lnTo>
                  <a:lnTo>
                    <a:pt x="73" y="30"/>
                  </a:lnTo>
                  <a:lnTo>
                    <a:pt x="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6" name="Shape 12866"/>
            <p:cNvSpPr/>
            <p:nvPr/>
          </p:nvSpPr>
          <p:spPr>
            <a:xfrm>
              <a:off x="7265988" y="6164263"/>
              <a:ext cx="68263" cy="58738"/>
            </a:xfrm>
            <a:custGeom>
              <a:avLst/>
              <a:gdLst/>
              <a:ahLst/>
              <a:cxnLst/>
              <a:rect l="0" t="0" r="0" b="0"/>
              <a:pathLst>
                <a:path w="767" h="664" extrusionOk="0">
                  <a:moveTo>
                    <a:pt x="674" y="0"/>
                  </a:moveTo>
                  <a:lnTo>
                    <a:pt x="701" y="39"/>
                  </a:lnTo>
                  <a:lnTo>
                    <a:pt x="732" y="77"/>
                  </a:lnTo>
                  <a:lnTo>
                    <a:pt x="767" y="111"/>
                  </a:lnTo>
                  <a:lnTo>
                    <a:pt x="204" y="664"/>
                  </a:lnTo>
                  <a:lnTo>
                    <a:pt x="0" y="664"/>
                  </a:lnTo>
                  <a:lnTo>
                    <a:pt x="6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7" name="Shape 12867"/>
            <p:cNvSpPr/>
            <p:nvPr/>
          </p:nvSpPr>
          <p:spPr>
            <a:xfrm>
              <a:off x="7305675" y="6307138"/>
              <a:ext cx="15875" cy="41275"/>
            </a:xfrm>
            <a:custGeom>
              <a:avLst/>
              <a:gdLst/>
              <a:ahLst/>
              <a:cxnLst/>
              <a:rect l="0" t="0" r="0" b="0"/>
              <a:pathLst>
                <a:path w="185" h="467" extrusionOk="0">
                  <a:moveTo>
                    <a:pt x="93" y="0"/>
                  </a:moveTo>
                  <a:lnTo>
                    <a:pt x="108" y="2"/>
                  </a:lnTo>
                  <a:lnTo>
                    <a:pt x="122" y="12"/>
                  </a:lnTo>
                  <a:lnTo>
                    <a:pt x="135" y="26"/>
                  </a:lnTo>
                  <a:lnTo>
                    <a:pt x="148" y="45"/>
                  </a:lnTo>
                  <a:lnTo>
                    <a:pt x="158" y="68"/>
                  </a:lnTo>
                  <a:lnTo>
                    <a:pt x="168" y="95"/>
                  </a:lnTo>
                  <a:lnTo>
                    <a:pt x="175" y="126"/>
                  </a:lnTo>
                  <a:lnTo>
                    <a:pt x="181" y="160"/>
                  </a:lnTo>
                  <a:lnTo>
                    <a:pt x="184" y="195"/>
                  </a:lnTo>
                  <a:lnTo>
                    <a:pt x="185" y="234"/>
                  </a:lnTo>
                  <a:lnTo>
                    <a:pt x="184" y="271"/>
                  </a:lnTo>
                  <a:lnTo>
                    <a:pt x="181" y="308"/>
                  </a:lnTo>
                  <a:lnTo>
                    <a:pt x="175" y="341"/>
                  </a:lnTo>
                  <a:lnTo>
                    <a:pt x="168" y="371"/>
                  </a:lnTo>
                  <a:lnTo>
                    <a:pt x="158" y="398"/>
                  </a:lnTo>
                  <a:lnTo>
                    <a:pt x="148" y="422"/>
                  </a:lnTo>
                  <a:lnTo>
                    <a:pt x="135" y="441"/>
                  </a:lnTo>
                  <a:lnTo>
                    <a:pt x="122" y="456"/>
                  </a:lnTo>
                  <a:lnTo>
                    <a:pt x="108" y="464"/>
                  </a:lnTo>
                  <a:lnTo>
                    <a:pt x="93" y="467"/>
                  </a:lnTo>
                  <a:lnTo>
                    <a:pt x="78" y="464"/>
                  </a:lnTo>
                  <a:lnTo>
                    <a:pt x="63" y="456"/>
                  </a:lnTo>
                  <a:lnTo>
                    <a:pt x="51" y="441"/>
                  </a:lnTo>
                  <a:lnTo>
                    <a:pt x="38" y="422"/>
                  </a:lnTo>
                  <a:lnTo>
                    <a:pt x="28" y="398"/>
                  </a:lnTo>
                  <a:lnTo>
                    <a:pt x="19" y="371"/>
                  </a:lnTo>
                  <a:lnTo>
                    <a:pt x="10" y="341"/>
                  </a:lnTo>
                  <a:lnTo>
                    <a:pt x="5" y="308"/>
                  </a:lnTo>
                  <a:lnTo>
                    <a:pt x="2" y="271"/>
                  </a:lnTo>
                  <a:lnTo>
                    <a:pt x="0" y="234"/>
                  </a:lnTo>
                  <a:lnTo>
                    <a:pt x="2" y="195"/>
                  </a:lnTo>
                  <a:lnTo>
                    <a:pt x="5" y="160"/>
                  </a:lnTo>
                  <a:lnTo>
                    <a:pt x="10" y="126"/>
                  </a:lnTo>
                  <a:lnTo>
                    <a:pt x="19" y="95"/>
                  </a:lnTo>
                  <a:lnTo>
                    <a:pt x="28" y="68"/>
                  </a:lnTo>
                  <a:lnTo>
                    <a:pt x="38" y="45"/>
                  </a:lnTo>
                  <a:lnTo>
                    <a:pt x="51" y="26"/>
                  </a:lnTo>
                  <a:lnTo>
                    <a:pt x="63" y="12"/>
                  </a:lnTo>
                  <a:lnTo>
                    <a:pt x="78" y="2"/>
                  </a:lnTo>
                  <a:lnTo>
                    <a:pt x="93"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68" name="Shape 12868"/>
            <p:cNvSpPr/>
            <p:nvPr/>
          </p:nvSpPr>
          <p:spPr>
            <a:xfrm>
              <a:off x="7207250" y="6235700"/>
              <a:ext cx="303213" cy="185738"/>
            </a:xfrm>
            <a:custGeom>
              <a:avLst/>
              <a:gdLst/>
              <a:ahLst/>
              <a:cxnLst/>
              <a:rect l="0" t="0" r="0" b="0"/>
              <a:pathLst>
                <a:path w="3438" h="2109" extrusionOk="0">
                  <a:moveTo>
                    <a:pt x="1580" y="705"/>
                  </a:moveTo>
                  <a:lnTo>
                    <a:pt x="1564" y="707"/>
                  </a:lnTo>
                  <a:lnTo>
                    <a:pt x="1548" y="712"/>
                  </a:lnTo>
                  <a:lnTo>
                    <a:pt x="1536" y="721"/>
                  </a:lnTo>
                  <a:lnTo>
                    <a:pt x="1525" y="733"/>
                  </a:lnTo>
                  <a:lnTo>
                    <a:pt x="1519" y="747"/>
                  </a:lnTo>
                  <a:lnTo>
                    <a:pt x="1517" y="763"/>
                  </a:lnTo>
                  <a:lnTo>
                    <a:pt x="1519" y="779"/>
                  </a:lnTo>
                  <a:lnTo>
                    <a:pt x="1525" y="792"/>
                  </a:lnTo>
                  <a:lnTo>
                    <a:pt x="1536" y="804"/>
                  </a:lnTo>
                  <a:lnTo>
                    <a:pt x="1548" y="813"/>
                  </a:lnTo>
                  <a:lnTo>
                    <a:pt x="1564" y="819"/>
                  </a:lnTo>
                  <a:lnTo>
                    <a:pt x="1580" y="821"/>
                  </a:lnTo>
                  <a:lnTo>
                    <a:pt x="1667" y="821"/>
                  </a:lnTo>
                  <a:lnTo>
                    <a:pt x="1667" y="1347"/>
                  </a:lnTo>
                  <a:lnTo>
                    <a:pt x="1669" y="1363"/>
                  </a:lnTo>
                  <a:lnTo>
                    <a:pt x="1676" y="1377"/>
                  </a:lnTo>
                  <a:lnTo>
                    <a:pt x="1686" y="1388"/>
                  </a:lnTo>
                  <a:lnTo>
                    <a:pt x="1699" y="1397"/>
                  </a:lnTo>
                  <a:lnTo>
                    <a:pt x="1714" y="1404"/>
                  </a:lnTo>
                  <a:lnTo>
                    <a:pt x="1730" y="1406"/>
                  </a:lnTo>
                  <a:lnTo>
                    <a:pt x="1748" y="1404"/>
                  </a:lnTo>
                  <a:lnTo>
                    <a:pt x="1763" y="1397"/>
                  </a:lnTo>
                  <a:lnTo>
                    <a:pt x="1776" y="1388"/>
                  </a:lnTo>
                  <a:lnTo>
                    <a:pt x="1786" y="1377"/>
                  </a:lnTo>
                  <a:lnTo>
                    <a:pt x="1793" y="1363"/>
                  </a:lnTo>
                  <a:lnTo>
                    <a:pt x="1795" y="1347"/>
                  </a:lnTo>
                  <a:lnTo>
                    <a:pt x="1795" y="821"/>
                  </a:lnTo>
                  <a:lnTo>
                    <a:pt x="1882" y="821"/>
                  </a:lnTo>
                  <a:lnTo>
                    <a:pt x="1901" y="818"/>
                  </a:lnTo>
                  <a:lnTo>
                    <a:pt x="1918" y="810"/>
                  </a:lnTo>
                  <a:lnTo>
                    <a:pt x="1933" y="797"/>
                  </a:lnTo>
                  <a:lnTo>
                    <a:pt x="1941" y="781"/>
                  </a:lnTo>
                  <a:lnTo>
                    <a:pt x="1944" y="763"/>
                  </a:lnTo>
                  <a:lnTo>
                    <a:pt x="1942" y="747"/>
                  </a:lnTo>
                  <a:lnTo>
                    <a:pt x="1936" y="733"/>
                  </a:lnTo>
                  <a:lnTo>
                    <a:pt x="1925" y="721"/>
                  </a:lnTo>
                  <a:lnTo>
                    <a:pt x="1913" y="712"/>
                  </a:lnTo>
                  <a:lnTo>
                    <a:pt x="1897" y="707"/>
                  </a:lnTo>
                  <a:lnTo>
                    <a:pt x="1880" y="705"/>
                  </a:lnTo>
                  <a:lnTo>
                    <a:pt x="1580" y="705"/>
                  </a:lnTo>
                  <a:close/>
                  <a:moveTo>
                    <a:pt x="2650" y="704"/>
                  </a:moveTo>
                  <a:lnTo>
                    <a:pt x="2633" y="706"/>
                  </a:lnTo>
                  <a:lnTo>
                    <a:pt x="2618" y="712"/>
                  </a:lnTo>
                  <a:lnTo>
                    <a:pt x="2605" y="720"/>
                  </a:lnTo>
                  <a:lnTo>
                    <a:pt x="2595" y="733"/>
                  </a:lnTo>
                  <a:lnTo>
                    <a:pt x="2589" y="746"/>
                  </a:lnTo>
                  <a:lnTo>
                    <a:pt x="2586" y="762"/>
                  </a:lnTo>
                  <a:lnTo>
                    <a:pt x="2586" y="1347"/>
                  </a:lnTo>
                  <a:lnTo>
                    <a:pt x="2589" y="1363"/>
                  </a:lnTo>
                  <a:lnTo>
                    <a:pt x="2595" y="1377"/>
                  </a:lnTo>
                  <a:lnTo>
                    <a:pt x="2605" y="1388"/>
                  </a:lnTo>
                  <a:lnTo>
                    <a:pt x="2618" y="1397"/>
                  </a:lnTo>
                  <a:lnTo>
                    <a:pt x="2633" y="1404"/>
                  </a:lnTo>
                  <a:lnTo>
                    <a:pt x="2650" y="1406"/>
                  </a:lnTo>
                  <a:lnTo>
                    <a:pt x="2901" y="1406"/>
                  </a:lnTo>
                  <a:lnTo>
                    <a:pt x="2921" y="1403"/>
                  </a:lnTo>
                  <a:lnTo>
                    <a:pt x="2939" y="1394"/>
                  </a:lnTo>
                  <a:lnTo>
                    <a:pt x="2953" y="1381"/>
                  </a:lnTo>
                  <a:lnTo>
                    <a:pt x="2962" y="1365"/>
                  </a:lnTo>
                  <a:lnTo>
                    <a:pt x="2965" y="1346"/>
                  </a:lnTo>
                  <a:lnTo>
                    <a:pt x="2963" y="1331"/>
                  </a:lnTo>
                  <a:lnTo>
                    <a:pt x="2957" y="1317"/>
                  </a:lnTo>
                  <a:lnTo>
                    <a:pt x="2946" y="1305"/>
                  </a:lnTo>
                  <a:lnTo>
                    <a:pt x="2934" y="1296"/>
                  </a:lnTo>
                  <a:lnTo>
                    <a:pt x="2918" y="1290"/>
                  </a:lnTo>
                  <a:lnTo>
                    <a:pt x="2901" y="1288"/>
                  </a:lnTo>
                  <a:lnTo>
                    <a:pt x="2714" y="1288"/>
                  </a:lnTo>
                  <a:lnTo>
                    <a:pt x="2714" y="762"/>
                  </a:lnTo>
                  <a:lnTo>
                    <a:pt x="2712" y="746"/>
                  </a:lnTo>
                  <a:lnTo>
                    <a:pt x="2706" y="733"/>
                  </a:lnTo>
                  <a:lnTo>
                    <a:pt x="2695" y="720"/>
                  </a:lnTo>
                  <a:lnTo>
                    <a:pt x="2683" y="712"/>
                  </a:lnTo>
                  <a:lnTo>
                    <a:pt x="2667" y="706"/>
                  </a:lnTo>
                  <a:lnTo>
                    <a:pt x="2650" y="704"/>
                  </a:lnTo>
                  <a:close/>
                  <a:moveTo>
                    <a:pt x="2128" y="704"/>
                  </a:moveTo>
                  <a:lnTo>
                    <a:pt x="2111" y="706"/>
                  </a:lnTo>
                  <a:lnTo>
                    <a:pt x="2096" y="712"/>
                  </a:lnTo>
                  <a:lnTo>
                    <a:pt x="2083" y="720"/>
                  </a:lnTo>
                  <a:lnTo>
                    <a:pt x="2073" y="733"/>
                  </a:lnTo>
                  <a:lnTo>
                    <a:pt x="2067" y="746"/>
                  </a:lnTo>
                  <a:lnTo>
                    <a:pt x="2064" y="762"/>
                  </a:lnTo>
                  <a:lnTo>
                    <a:pt x="2064" y="1346"/>
                  </a:lnTo>
                  <a:lnTo>
                    <a:pt x="2067" y="1362"/>
                  </a:lnTo>
                  <a:lnTo>
                    <a:pt x="2073" y="1376"/>
                  </a:lnTo>
                  <a:lnTo>
                    <a:pt x="2083" y="1388"/>
                  </a:lnTo>
                  <a:lnTo>
                    <a:pt x="2096" y="1396"/>
                  </a:lnTo>
                  <a:lnTo>
                    <a:pt x="2111" y="1403"/>
                  </a:lnTo>
                  <a:lnTo>
                    <a:pt x="2128" y="1405"/>
                  </a:lnTo>
                  <a:lnTo>
                    <a:pt x="2380" y="1405"/>
                  </a:lnTo>
                  <a:lnTo>
                    <a:pt x="2396" y="1403"/>
                  </a:lnTo>
                  <a:lnTo>
                    <a:pt x="2412" y="1396"/>
                  </a:lnTo>
                  <a:lnTo>
                    <a:pt x="2424" y="1388"/>
                  </a:lnTo>
                  <a:lnTo>
                    <a:pt x="2435" y="1376"/>
                  </a:lnTo>
                  <a:lnTo>
                    <a:pt x="2441" y="1362"/>
                  </a:lnTo>
                  <a:lnTo>
                    <a:pt x="2443" y="1346"/>
                  </a:lnTo>
                  <a:lnTo>
                    <a:pt x="2441" y="1331"/>
                  </a:lnTo>
                  <a:lnTo>
                    <a:pt x="2435" y="1317"/>
                  </a:lnTo>
                  <a:lnTo>
                    <a:pt x="2424" y="1305"/>
                  </a:lnTo>
                  <a:lnTo>
                    <a:pt x="2412" y="1296"/>
                  </a:lnTo>
                  <a:lnTo>
                    <a:pt x="2396" y="1290"/>
                  </a:lnTo>
                  <a:lnTo>
                    <a:pt x="2380" y="1288"/>
                  </a:lnTo>
                  <a:lnTo>
                    <a:pt x="2192" y="1288"/>
                  </a:lnTo>
                  <a:lnTo>
                    <a:pt x="2192" y="1113"/>
                  </a:lnTo>
                  <a:lnTo>
                    <a:pt x="2380" y="1113"/>
                  </a:lnTo>
                  <a:lnTo>
                    <a:pt x="2396" y="1111"/>
                  </a:lnTo>
                  <a:lnTo>
                    <a:pt x="2412" y="1105"/>
                  </a:lnTo>
                  <a:lnTo>
                    <a:pt x="2424" y="1095"/>
                  </a:lnTo>
                  <a:lnTo>
                    <a:pt x="2435" y="1084"/>
                  </a:lnTo>
                  <a:lnTo>
                    <a:pt x="2441" y="1070"/>
                  </a:lnTo>
                  <a:lnTo>
                    <a:pt x="2443" y="1055"/>
                  </a:lnTo>
                  <a:lnTo>
                    <a:pt x="2441" y="1039"/>
                  </a:lnTo>
                  <a:lnTo>
                    <a:pt x="2435" y="1026"/>
                  </a:lnTo>
                  <a:lnTo>
                    <a:pt x="2424" y="1013"/>
                  </a:lnTo>
                  <a:lnTo>
                    <a:pt x="2412" y="1004"/>
                  </a:lnTo>
                  <a:lnTo>
                    <a:pt x="2396" y="998"/>
                  </a:lnTo>
                  <a:lnTo>
                    <a:pt x="2380" y="996"/>
                  </a:lnTo>
                  <a:lnTo>
                    <a:pt x="2380" y="995"/>
                  </a:lnTo>
                  <a:lnTo>
                    <a:pt x="2192" y="995"/>
                  </a:lnTo>
                  <a:lnTo>
                    <a:pt x="2192" y="820"/>
                  </a:lnTo>
                  <a:lnTo>
                    <a:pt x="2380" y="820"/>
                  </a:lnTo>
                  <a:lnTo>
                    <a:pt x="2396" y="818"/>
                  </a:lnTo>
                  <a:lnTo>
                    <a:pt x="2412" y="812"/>
                  </a:lnTo>
                  <a:lnTo>
                    <a:pt x="2424" y="803"/>
                  </a:lnTo>
                  <a:lnTo>
                    <a:pt x="2435" y="791"/>
                  </a:lnTo>
                  <a:lnTo>
                    <a:pt x="2441" y="778"/>
                  </a:lnTo>
                  <a:lnTo>
                    <a:pt x="2443" y="762"/>
                  </a:lnTo>
                  <a:lnTo>
                    <a:pt x="2441" y="746"/>
                  </a:lnTo>
                  <a:lnTo>
                    <a:pt x="2435" y="733"/>
                  </a:lnTo>
                  <a:lnTo>
                    <a:pt x="2424" y="720"/>
                  </a:lnTo>
                  <a:lnTo>
                    <a:pt x="2412" y="712"/>
                  </a:lnTo>
                  <a:lnTo>
                    <a:pt x="2396" y="706"/>
                  </a:lnTo>
                  <a:lnTo>
                    <a:pt x="2380" y="704"/>
                  </a:lnTo>
                  <a:lnTo>
                    <a:pt x="2128" y="704"/>
                  </a:lnTo>
                  <a:close/>
                  <a:moveTo>
                    <a:pt x="1209" y="704"/>
                  </a:moveTo>
                  <a:lnTo>
                    <a:pt x="1179" y="707"/>
                  </a:lnTo>
                  <a:lnTo>
                    <a:pt x="1150" y="716"/>
                  </a:lnTo>
                  <a:lnTo>
                    <a:pt x="1123" y="732"/>
                  </a:lnTo>
                  <a:lnTo>
                    <a:pt x="1098" y="752"/>
                  </a:lnTo>
                  <a:lnTo>
                    <a:pt x="1075" y="777"/>
                  </a:lnTo>
                  <a:lnTo>
                    <a:pt x="1053" y="807"/>
                  </a:lnTo>
                  <a:lnTo>
                    <a:pt x="1035" y="840"/>
                  </a:lnTo>
                  <a:lnTo>
                    <a:pt x="1019" y="878"/>
                  </a:lnTo>
                  <a:lnTo>
                    <a:pt x="1006" y="918"/>
                  </a:lnTo>
                  <a:lnTo>
                    <a:pt x="997" y="961"/>
                  </a:lnTo>
                  <a:lnTo>
                    <a:pt x="992" y="1007"/>
                  </a:lnTo>
                  <a:lnTo>
                    <a:pt x="990" y="1055"/>
                  </a:lnTo>
                  <a:lnTo>
                    <a:pt x="992" y="1102"/>
                  </a:lnTo>
                  <a:lnTo>
                    <a:pt x="997" y="1147"/>
                  </a:lnTo>
                  <a:lnTo>
                    <a:pt x="1006" y="1191"/>
                  </a:lnTo>
                  <a:lnTo>
                    <a:pt x="1019" y="1232"/>
                  </a:lnTo>
                  <a:lnTo>
                    <a:pt x="1035" y="1269"/>
                  </a:lnTo>
                  <a:lnTo>
                    <a:pt x="1053" y="1303"/>
                  </a:lnTo>
                  <a:lnTo>
                    <a:pt x="1075" y="1332"/>
                  </a:lnTo>
                  <a:lnTo>
                    <a:pt x="1098" y="1358"/>
                  </a:lnTo>
                  <a:lnTo>
                    <a:pt x="1123" y="1378"/>
                  </a:lnTo>
                  <a:lnTo>
                    <a:pt x="1150" y="1392"/>
                  </a:lnTo>
                  <a:lnTo>
                    <a:pt x="1179" y="1402"/>
                  </a:lnTo>
                  <a:lnTo>
                    <a:pt x="1209" y="1406"/>
                  </a:lnTo>
                  <a:lnTo>
                    <a:pt x="1239" y="1402"/>
                  </a:lnTo>
                  <a:lnTo>
                    <a:pt x="1267" y="1392"/>
                  </a:lnTo>
                  <a:lnTo>
                    <a:pt x="1294" y="1378"/>
                  </a:lnTo>
                  <a:lnTo>
                    <a:pt x="1320" y="1358"/>
                  </a:lnTo>
                  <a:lnTo>
                    <a:pt x="1343" y="1332"/>
                  </a:lnTo>
                  <a:lnTo>
                    <a:pt x="1364" y="1303"/>
                  </a:lnTo>
                  <a:lnTo>
                    <a:pt x="1382" y="1269"/>
                  </a:lnTo>
                  <a:lnTo>
                    <a:pt x="1398" y="1232"/>
                  </a:lnTo>
                  <a:lnTo>
                    <a:pt x="1412" y="1191"/>
                  </a:lnTo>
                  <a:lnTo>
                    <a:pt x="1421" y="1147"/>
                  </a:lnTo>
                  <a:lnTo>
                    <a:pt x="1426" y="1102"/>
                  </a:lnTo>
                  <a:lnTo>
                    <a:pt x="1428" y="1055"/>
                  </a:lnTo>
                  <a:lnTo>
                    <a:pt x="1426" y="1007"/>
                  </a:lnTo>
                  <a:lnTo>
                    <a:pt x="1421" y="961"/>
                  </a:lnTo>
                  <a:lnTo>
                    <a:pt x="1412" y="918"/>
                  </a:lnTo>
                  <a:lnTo>
                    <a:pt x="1398" y="878"/>
                  </a:lnTo>
                  <a:lnTo>
                    <a:pt x="1382" y="840"/>
                  </a:lnTo>
                  <a:lnTo>
                    <a:pt x="1364" y="807"/>
                  </a:lnTo>
                  <a:lnTo>
                    <a:pt x="1343" y="777"/>
                  </a:lnTo>
                  <a:lnTo>
                    <a:pt x="1320" y="752"/>
                  </a:lnTo>
                  <a:lnTo>
                    <a:pt x="1294" y="732"/>
                  </a:lnTo>
                  <a:lnTo>
                    <a:pt x="1267" y="716"/>
                  </a:lnTo>
                  <a:lnTo>
                    <a:pt x="1239" y="707"/>
                  </a:lnTo>
                  <a:lnTo>
                    <a:pt x="1209" y="704"/>
                  </a:lnTo>
                  <a:close/>
                  <a:moveTo>
                    <a:pt x="537" y="704"/>
                  </a:moveTo>
                  <a:lnTo>
                    <a:pt x="519" y="706"/>
                  </a:lnTo>
                  <a:lnTo>
                    <a:pt x="504" y="712"/>
                  </a:lnTo>
                  <a:lnTo>
                    <a:pt x="491" y="720"/>
                  </a:lnTo>
                  <a:lnTo>
                    <a:pt x="481" y="733"/>
                  </a:lnTo>
                  <a:lnTo>
                    <a:pt x="474" y="746"/>
                  </a:lnTo>
                  <a:lnTo>
                    <a:pt x="472" y="762"/>
                  </a:lnTo>
                  <a:lnTo>
                    <a:pt x="472" y="1346"/>
                  </a:lnTo>
                  <a:lnTo>
                    <a:pt x="474" y="1362"/>
                  </a:lnTo>
                  <a:lnTo>
                    <a:pt x="481" y="1376"/>
                  </a:lnTo>
                  <a:lnTo>
                    <a:pt x="491" y="1388"/>
                  </a:lnTo>
                  <a:lnTo>
                    <a:pt x="504" y="1396"/>
                  </a:lnTo>
                  <a:lnTo>
                    <a:pt x="519" y="1403"/>
                  </a:lnTo>
                  <a:lnTo>
                    <a:pt x="537" y="1405"/>
                  </a:lnTo>
                  <a:lnTo>
                    <a:pt x="553" y="1403"/>
                  </a:lnTo>
                  <a:lnTo>
                    <a:pt x="568" y="1396"/>
                  </a:lnTo>
                  <a:lnTo>
                    <a:pt x="581" y="1388"/>
                  </a:lnTo>
                  <a:lnTo>
                    <a:pt x="591" y="1376"/>
                  </a:lnTo>
                  <a:lnTo>
                    <a:pt x="598" y="1362"/>
                  </a:lnTo>
                  <a:lnTo>
                    <a:pt x="600" y="1346"/>
                  </a:lnTo>
                  <a:lnTo>
                    <a:pt x="600" y="1113"/>
                  </a:lnTo>
                  <a:lnTo>
                    <a:pt x="772" y="1113"/>
                  </a:lnTo>
                  <a:lnTo>
                    <a:pt x="772" y="1347"/>
                  </a:lnTo>
                  <a:lnTo>
                    <a:pt x="774" y="1363"/>
                  </a:lnTo>
                  <a:lnTo>
                    <a:pt x="780" y="1377"/>
                  </a:lnTo>
                  <a:lnTo>
                    <a:pt x="791" y="1388"/>
                  </a:lnTo>
                  <a:lnTo>
                    <a:pt x="803" y="1397"/>
                  </a:lnTo>
                  <a:lnTo>
                    <a:pt x="819" y="1404"/>
                  </a:lnTo>
                  <a:lnTo>
                    <a:pt x="836" y="1406"/>
                  </a:lnTo>
                  <a:lnTo>
                    <a:pt x="852" y="1404"/>
                  </a:lnTo>
                  <a:lnTo>
                    <a:pt x="868" y="1397"/>
                  </a:lnTo>
                  <a:lnTo>
                    <a:pt x="880" y="1388"/>
                  </a:lnTo>
                  <a:lnTo>
                    <a:pt x="891" y="1377"/>
                  </a:lnTo>
                  <a:lnTo>
                    <a:pt x="897" y="1363"/>
                  </a:lnTo>
                  <a:lnTo>
                    <a:pt x="899" y="1347"/>
                  </a:lnTo>
                  <a:lnTo>
                    <a:pt x="899" y="762"/>
                  </a:lnTo>
                  <a:lnTo>
                    <a:pt x="897" y="746"/>
                  </a:lnTo>
                  <a:lnTo>
                    <a:pt x="891" y="733"/>
                  </a:lnTo>
                  <a:lnTo>
                    <a:pt x="880" y="720"/>
                  </a:lnTo>
                  <a:lnTo>
                    <a:pt x="868" y="712"/>
                  </a:lnTo>
                  <a:lnTo>
                    <a:pt x="852" y="706"/>
                  </a:lnTo>
                  <a:lnTo>
                    <a:pt x="836" y="704"/>
                  </a:lnTo>
                  <a:lnTo>
                    <a:pt x="819" y="706"/>
                  </a:lnTo>
                  <a:lnTo>
                    <a:pt x="803" y="712"/>
                  </a:lnTo>
                  <a:lnTo>
                    <a:pt x="791" y="720"/>
                  </a:lnTo>
                  <a:lnTo>
                    <a:pt x="780" y="733"/>
                  </a:lnTo>
                  <a:lnTo>
                    <a:pt x="774" y="746"/>
                  </a:lnTo>
                  <a:lnTo>
                    <a:pt x="772" y="762"/>
                  </a:lnTo>
                  <a:lnTo>
                    <a:pt x="772" y="995"/>
                  </a:lnTo>
                  <a:lnTo>
                    <a:pt x="600" y="995"/>
                  </a:lnTo>
                  <a:lnTo>
                    <a:pt x="600" y="762"/>
                  </a:lnTo>
                  <a:lnTo>
                    <a:pt x="598" y="746"/>
                  </a:lnTo>
                  <a:lnTo>
                    <a:pt x="591" y="733"/>
                  </a:lnTo>
                  <a:lnTo>
                    <a:pt x="581" y="720"/>
                  </a:lnTo>
                  <a:lnTo>
                    <a:pt x="568" y="712"/>
                  </a:lnTo>
                  <a:lnTo>
                    <a:pt x="553" y="706"/>
                  </a:lnTo>
                  <a:lnTo>
                    <a:pt x="537" y="704"/>
                  </a:lnTo>
                  <a:close/>
                  <a:moveTo>
                    <a:pt x="0" y="0"/>
                  </a:moveTo>
                  <a:lnTo>
                    <a:pt x="3438" y="0"/>
                  </a:lnTo>
                  <a:lnTo>
                    <a:pt x="3438" y="2109"/>
                  </a:lnTo>
                  <a:lnTo>
                    <a:pt x="0" y="2109"/>
                  </a:lnTo>
                  <a:lnTo>
                    <a:pt x="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12869" name="Shape 12869"/>
          <p:cNvGrpSpPr/>
          <p:nvPr/>
        </p:nvGrpSpPr>
        <p:grpSpPr>
          <a:xfrm>
            <a:off x="4851798" y="1130499"/>
            <a:ext cx="228600" cy="227410"/>
            <a:chOff x="6429375" y="6118225"/>
            <a:chExt cx="304800" cy="303213"/>
          </a:xfrm>
        </p:grpSpPr>
        <p:sp>
          <p:nvSpPr>
            <p:cNvPr id="12870" name="Shape 12870"/>
            <p:cNvSpPr/>
            <p:nvPr/>
          </p:nvSpPr>
          <p:spPr>
            <a:xfrm>
              <a:off x="6429375" y="6392863"/>
              <a:ext cx="28575" cy="28575"/>
            </a:xfrm>
            <a:custGeom>
              <a:avLst/>
              <a:gdLst/>
              <a:ahLst/>
              <a:cxnLst/>
              <a:rect l="0" t="0" r="0" b="0"/>
              <a:pathLst>
                <a:path w="326" h="324" extrusionOk="0">
                  <a:moveTo>
                    <a:pt x="74" y="0"/>
                  </a:moveTo>
                  <a:lnTo>
                    <a:pt x="326" y="250"/>
                  </a:lnTo>
                  <a:lnTo>
                    <a:pt x="0" y="324"/>
                  </a:lnTo>
                  <a:lnTo>
                    <a:pt x="7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71" name="Shape 12871"/>
            <p:cNvSpPr/>
            <p:nvPr/>
          </p:nvSpPr>
          <p:spPr>
            <a:xfrm>
              <a:off x="6438900" y="6300788"/>
              <a:ext cx="111125" cy="109538"/>
            </a:xfrm>
            <a:custGeom>
              <a:avLst/>
              <a:gdLst/>
              <a:ahLst/>
              <a:cxnLst/>
              <a:rect l="0" t="0" r="0" b="0"/>
              <a:pathLst>
                <a:path w="1253" h="1246" extrusionOk="0">
                  <a:moveTo>
                    <a:pt x="194" y="0"/>
                  </a:moveTo>
                  <a:lnTo>
                    <a:pt x="1253" y="1053"/>
                  </a:lnTo>
                  <a:lnTo>
                    <a:pt x="383" y="1246"/>
                  </a:lnTo>
                  <a:lnTo>
                    <a:pt x="0" y="866"/>
                  </a:lnTo>
                  <a:lnTo>
                    <a:pt x="194"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72" name="Shape 12872"/>
            <p:cNvSpPr/>
            <p:nvPr/>
          </p:nvSpPr>
          <p:spPr>
            <a:xfrm>
              <a:off x="6499225" y="6186488"/>
              <a:ext cx="166688" cy="165100"/>
            </a:xfrm>
            <a:custGeom>
              <a:avLst/>
              <a:gdLst/>
              <a:ahLst/>
              <a:cxnLst/>
              <a:rect l="0" t="0" r="0" b="0"/>
              <a:pathLst>
                <a:path w="1893" h="1882" extrusionOk="0">
                  <a:moveTo>
                    <a:pt x="1578" y="0"/>
                  </a:moveTo>
                  <a:lnTo>
                    <a:pt x="1893" y="312"/>
                  </a:lnTo>
                  <a:lnTo>
                    <a:pt x="311" y="1882"/>
                  </a:lnTo>
                  <a:lnTo>
                    <a:pt x="0" y="1572"/>
                  </a:lnTo>
                  <a:lnTo>
                    <a:pt x="1578"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73" name="Shape 12873"/>
            <p:cNvSpPr/>
            <p:nvPr/>
          </p:nvSpPr>
          <p:spPr>
            <a:xfrm>
              <a:off x="6461125" y="6149975"/>
              <a:ext cx="166688" cy="165100"/>
            </a:xfrm>
            <a:custGeom>
              <a:avLst/>
              <a:gdLst/>
              <a:ahLst/>
              <a:cxnLst/>
              <a:rect l="0" t="0" r="0" b="0"/>
              <a:pathLst>
                <a:path w="1892" h="1883" extrusionOk="0">
                  <a:moveTo>
                    <a:pt x="1580" y="0"/>
                  </a:moveTo>
                  <a:lnTo>
                    <a:pt x="1892" y="310"/>
                  </a:lnTo>
                  <a:lnTo>
                    <a:pt x="314" y="1883"/>
                  </a:lnTo>
                  <a:lnTo>
                    <a:pt x="0" y="1572"/>
                  </a:lnTo>
                  <a:lnTo>
                    <a:pt x="158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74" name="Shape 12874"/>
            <p:cNvSpPr/>
            <p:nvPr/>
          </p:nvSpPr>
          <p:spPr>
            <a:xfrm>
              <a:off x="6535738" y="6223000"/>
              <a:ext cx="166688" cy="165100"/>
            </a:xfrm>
            <a:custGeom>
              <a:avLst/>
              <a:gdLst/>
              <a:ahLst/>
              <a:cxnLst/>
              <a:rect l="0" t="0" r="0" b="0"/>
              <a:pathLst>
                <a:path w="1892" h="1882" extrusionOk="0">
                  <a:moveTo>
                    <a:pt x="1581" y="0"/>
                  </a:moveTo>
                  <a:lnTo>
                    <a:pt x="1892" y="311"/>
                  </a:lnTo>
                  <a:lnTo>
                    <a:pt x="312" y="1882"/>
                  </a:lnTo>
                  <a:lnTo>
                    <a:pt x="0" y="1573"/>
                  </a:lnTo>
                  <a:lnTo>
                    <a:pt x="1581"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2875" name="Shape 12875"/>
            <p:cNvSpPr/>
            <p:nvPr/>
          </p:nvSpPr>
          <p:spPr>
            <a:xfrm>
              <a:off x="6610350" y="6118225"/>
              <a:ext cx="123825" cy="122238"/>
            </a:xfrm>
            <a:custGeom>
              <a:avLst/>
              <a:gdLst/>
              <a:ahLst/>
              <a:cxnLst/>
              <a:rect l="0" t="0" r="0" b="0"/>
              <a:pathLst>
                <a:path w="1395" h="1388" extrusionOk="0">
                  <a:moveTo>
                    <a:pt x="250" y="0"/>
                  </a:moveTo>
                  <a:lnTo>
                    <a:pt x="1395" y="1139"/>
                  </a:lnTo>
                  <a:lnTo>
                    <a:pt x="1144" y="1388"/>
                  </a:lnTo>
                  <a:lnTo>
                    <a:pt x="0" y="249"/>
                  </a:lnTo>
                  <a:lnTo>
                    <a:pt x="250" y="0"/>
                  </a:lnTo>
                  <a:close/>
                </a:path>
              </a:pathLst>
            </a:custGeom>
            <a:solidFill>
              <a:srgbClr val="59595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12879"/>
        <p:cNvGrpSpPr/>
        <p:nvPr/>
      </p:nvGrpSpPr>
      <p:grpSpPr>
        <a:xfrm>
          <a:off x="0" y="0"/>
          <a:ext cx="0" cy="0"/>
          <a:chOff x="0" y="0"/>
          <a:chExt cx="0" cy="0"/>
        </a:xfrm>
      </p:grpSpPr>
      <p:sp>
        <p:nvSpPr>
          <p:cNvPr id="12880" name="Shape 12880"/>
          <p:cNvSpPr/>
          <p:nvPr/>
        </p:nvSpPr>
        <p:spPr>
          <a:xfrm>
            <a:off x="5887507" y="1561117"/>
            <a:ext cx="210644" cy="169268"/>
          </a:xfrm>
          <a:custGeom>
            <a:avLst/>
            <a:gdLst/>
            <a:ahLst/>
            <a:cxnLst/>
            <a:rect l="0" t="0" r="0" b="0"/>
            <a:pathLst>
              <a:path w="444" h="356" extrusionOk="0">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1" name="Shape 12881"/>
          <p:cNvSpPr/>
          <p:nvPr/>
        </p:nvSpPr>
        <p:spPr>
          <a:xfrm>
            <a:off x="2183680" y="1552966"/>
            <a:ext cx="117233" cy="188702"/>
          </a:xfrm>
          <a:custGeom>
            <a:avLst/>
            <a:gdLst/>
            <a:ahLst/>
            <a:cxnLst/>
            <a:rect l="0" t="0" r="0" b="0"/>
            <a:pathLst>
              <a:path w="249" h="400" extrusionOk="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2" name="Shape 12882"/>
          <p:cNvSpPr/>
          <p:nvPr/>
        </p:nvSpPr>
        <p:spPr>
          <a:xfrm>
            <a:off x="2594938" y="1552966"/>
            <a:ext cx="235721" cy="188702"/>
          </a:xfrm>
          <a:custGeom>
            <a:avLst/>
            <a:gdLst/>
            <a:ahLst/>
            <a:cxnLst/>
            <a:rect l="0" t="0" r="0" b="0"/>
            <a:pathLst>
              <a:path w="497" h="400" extrusionOk="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3" name="Shape 12883"/>
          <p:cNvSpPr/>
          <p:nvPr/>
        </p:nvSpPr>
        <p:spPr>
          <a:xfrm>
            <a:off x="1189389" y="1552967"/>
            <a:ext cx="233840" cy="185567"/>
          </a:xfrm>
          <a:custGeom>
            <a:avLst/>
            <a:gdLst/>
            <a:ahLst/>
            <a:cxnLst/>
            <a:rect l="0" t="0" r="0" b="0"/>
            <a:pathLst>
              <a:path w="498" h="391" extrusionOk="0">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4" name="Shape 12884"/>
          <p:cNvSpPr/>
          <p:nvPr/>
        </p:nvSpPr>
        <p:spPr>
          <a:xfrm>
            <a:off x="3067633" y="1531025"/>
            <a:ext cx="227571" cy="227571"/>
          </a:xfrm>
          <a:custGeom>
            <a:avLst/>
            <a:gdLst/>
            <a:ahLst/>
            <a:cxnLst/>
            <a:rect l="0" t="0" r="0" b="0"/>
            <a:pathLst>
              <a:path w="480" h="480" extrusionOk="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5" name="Shape 12885"/>
          <p:cNvSpPr/>
          <p:nvPr/>
        </p:nvSpPr>
        <p:spPr>
          <a:xfrm>
            <a:off x="3549106" y="1539802"/>
            <a:ext cx="208763" cy="206883"/>
          </a:xfrm>
          <a:custGeom>
            <a:avLst/>
            <a:gdLst/>
            <a:ahLst/>
            <a:cxnLst/>
            <a:rect l="0" t="0" r="0" b="0"/>
            <a:pathLst>
              <a:path w="444" h="435" extrusionOk="0">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6" name="Shape 12886"/>
          <p:cNvSpPr/>
          <p:nvPr/>
        </p:nvSpPr>
        <p:spPr>
          <a:xfrm>
            <a:off x="4962803" y="1539802"/>
            <a:ext cx="184314" cy="210644"/>
          </a:xfrm>
          <a:custGeom>
            <a:avLst/>
            <a:gdLst/>
            <a:ahLst/>
            <a:cxnLst/>
            <a:rect l="0" t="0" r="0" b="0"/>
            <a:pathLst>
              <a:path w="390" h="444" extrusionOk="0">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7" name="Shape 12887"/>
          <p:cNvSpPr/>
          <p:nvPr/>
        </p:nvSpPr>
        <p:spPr>
          <a:xfrm>
            <a:off x="251521" y="1539802"/>
            <a:ext cx="235721" cy="210644"/>
          </a:xfrm>
          <a:custGeom>
            <a:avLst/>
            <a:gdLst/>
            <a:ahLst/>
            <a:cxnLst/>
            <a:rect l="0" t="0" r="0" b="0"/>
            <a:pathLst>
              <a:path w="497" h="444" extrusionOk="0">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8" name="Shape 12888"/>
          <p:cNvSpPr/>
          <p:nvPr/>
        </p:nvSpPr>
        <p:spPr>
          <a:xfrm>
            <a:off x="4017413" y="1544816"/>
            <a:ext cx="201867" cy="201867"/>
          </a:xfrm>
          <a:custGeom>
            <a:avLst/>
            <a:gdLst/>
            <a:ahLst/>
            <a:cxnLst/>
            <a:rect l="0" t="0" r="0" b="0"/>
            <a:pathLst>
              <a:path w="426" h="426" extrusionOk="0">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89" name="Shape 12889"/>
          <p:cNvSpPr/>
          <p:nvPr/>
        </p:nvSpPr>
        <p:spPr>
          <a:xfrm>
            <a:off x="7780797" y="1571147"/>
            <a:ext cx="197479" cy="199360"/>
          </a:xfrm>
          <a:custGeom>
            <a:avLst/>
            <a:gdLst/>
            <a:ahLst/>
            <a:cxnLst/>
            <a:rect l="0" t="0" r="0" b="0"/>
            <a:pathLst>
              <a:path w="418" h="417" extrusionOk="0">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0" name="Shape 12890"/>
          <p:cNvSpPr/>
          <p:nvPr/>
        </p:nvSpPr>
        <p:spPr>
          <a:xfrm>
            <a:off x="1652054" y="2032559"/>
            <a:ext cx="218794" cy="219421"/>
          </a:xfrm>
          <a:custGeom>
            <a:avLst/>
            <a:gdLst/>
            <a:ahLst/>
            <a:cxnLst/>
            <a:rect l="0" t="0" r="0" b="0"/>
            <a:pathLst>
              <a:path w="462" h="461" extrusionOk="0">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1" name="Shape 12891"/>
          <p:cNvSpPr/>
          <p:nvPr/>
        </p:nvSpPr>
        <p:spPr>
          <a:xfrm>
            <a:off x="1684027" y="1500933"/>
            <a:ext cx="110337" cy="234467"/>
          </a:xfrm>
          <a:custGeom>
            <a:avLst/>
            <a:gdLst/>
            <a:ahLst/>
            <a:cxnLst/>
            <a:rect l="0" t="0" r="0" b="0"/>
            <a:pathLst>
              <a:path w="232" h="498" extrusionOk="0">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2" name="Shape 12892"/>
          <p:cNvSpPr/>
          <p:nvPr/>
        </p:nvSpPr>
        <p:spPr>
          <a:xfrm>
            <a:off x="7279890" y="2032559"/>
            <a:ext cx="198733" cy="197479"/>
          </a:xfrm>
          <a:custGeom>
            <a:avLst/>
            <a:gdLst/>
            <a:ahLst/>
            <a:cxnLst/>
            <a:rect l="0" t="0" r="0" b="0"/>
            <a:pathLst>
              <a:path w="417" h="417" extrusionOk="0">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3" name="Shape 12893"/>
          <p:cNvSpPr/>
          <p:nvPr/>
        </p:nvSpPr>
        <p:spPr>
          <a:xfrm>
            <a:off x="3544089" y="2009361"/>
            <a:ext cx="218794" cy="218794"/>
          </a:xfrm>
          <a:custGeom>
            <a:avLst/>
            <a:gdLst/>
            <a:ahLst/>
            <a:cxnLst/>
            <a:rect l="0" t="0" r="0" b="0"/>
            <a:pathLst>
              <a:path w="461" h="461" extrusionOk="0">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cubicBezTo>
                  <a:pt x="195" y="274"/>
                  <a:pt x="195" y="274"/>
                  <a:pt x="195" y="274"/>
                </a:cubicBez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4" name="Shape 12894"/>
          <p:cNvSpPr/>
          <p:nvPr/>
        </p:nvSpPr>
        <p:spPr>
          <a:xfrm>
            <a:off x="8250357" y="2061397"/>
            <a:ext cx="135414" cy="140429"/>
          </a:xfrm>
          <a:custGeom>
            <a:avLst/>
            <a:gdLst/>
            <a:ahLst/>
            <a:cxnLst/>
            <a:rect l="0" t="0" r="0" b="0"/>
            <a:pathLst>
              <a:path w="285" h="294" extrusionOk="0">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5" name="Shape 12895"/>
          <p:cNvSpPr/>
          <p:nvPr/>
        </p:nvSpPr>
        <p:spPr>
          <a:xfrm>
            <a:off x="7782677" y="2119699"/>
            <a:ext cx="133534" cy="21942"/>
          </a:xfrm>
          <a:custGeom>
            <a:avLst/>
            <a:gdLst/>
            <a:ahLst/>
            <a:cxnLst/>
            <a:rect l="0" t="0" r="0" b="0"/>
            <a:pathLst>
              <a:path w="283" h="45" extrusionOk="0">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6" name="Shape 12896"/>
          <p:cNvSpPr/>
          <p:nvPr/>
        </p:nvSpPr>
        <p:spPr>
          <a:xfrm>
            <a:off x="2130392" y="2465758"/>
            <a:ext cx="235721" cy="238856"/>
          </a:xfrm>
          <a:custGeom>
            <a:avLst/>
            <a:gdLst/>
            <a:ahLst/>
            <a:cxnLst/>
            <a:rect l="0" t="0" r="0" b="0"/>
            <a:pathLst>
              <a:path w="497" h="505" extrusionOk="0">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7" name="Shape 12897"/>
          <p:cNvSpPr/>
          <p:nvPr/>
        </p:nvSpPr>
        <p:spPr>
          <a:xfrm>
            <a:off x="2125376" y="2987352"/>
            <a:ext cx="235721" cy="132280"/>
          </a:xfrm>
          <a:custGeom>
            <a:avLst/>
            <a:gdLst/>
            <a:ahLst/>
            <a:cxnLst/>
            <a:rect l="0" t="0" r="0" b="0"/>
            <a:pathLst>
              <a:path w="497" h="276" extrusionOk="0">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8" name="Shape 12898"/>
          <p:cNvSpPr/>
          <p:nvPr/>
        </p:nvSpPr>
        <p:spPr>
          <a:xfrm>
            <a:off x="1665846" y="2942214"/>
            <a:ext cx="218794" cy="218794"/>
          </a:xfrm>
          <a:custGeom>
            <a:avLst/>
            <a:gdLst/>
            <a:ahLst/>
            <a:cxnLst/>
            <a:rect l="0" t="0" r="0" b="0"/>
            <a:pathLst>
              <a:path w="461" h="461" extrusionOk="0">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899" name="Shape 12899"/>
          <p:cNvSpPr/>
          <p:nvPr/>
        </p:nvSpPr>
        <p:spPr>
          <a:xfrm>
            <a:off x="736127" y="2954127"/>
            <a:ext cx="202494" cy="198733"/>
          </a:xfrm>
          <a:custGeom>
            <a:avLst/>
            <a:gdLst/>
            <a:ahLst/>
            <a:cxnLst/>
            <a:rect l="0" t="0" r="0" b="0"/>
            <a:pathLst>
              <a:path w="427" h="417" extrusionOk="0">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0" name="Shape 12900"/>
          <p:cNvSpPr/>
          <p:nvPr/>
        </p:nvSpPr>
        <p:spPr>
          <a:xfrm>
            <a:off x="2594938" y="2490835"/>
            <a:ext cx="235721" cy="187448"/>
          </a:xfrm>
          <a:custGeom>
            <a:avLst/>
            <a:gdLst/>
            <a:ahLst/>
            <a:cxnLst/>
            <a:rect l="0" t="0" r="0" b="0"/>
            <a:pathLst>
              <a:path w="497" h="399" extrusionOk="0">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1" name="Shape 12901"/>
          <p:cNvSpPr/>
          <p:nvPr/>
        </p:nvSpPr>
        <p:spPr>
          <a:xfrm>
            <a:off x="4982865" y="2473907"/>
            <a:ext cx="164252" cy="225690"/>
          </a:xfrm>
          <a:custGeom>
            <a:avLst/>
            <a:gdLst/>
            <a:ahLst/>
            <a:cxnLst/>
            <a:rect l="0" t="0" r="0" b="0"/>
            <a:pathLst>
              <a:path w="346" h="479" extrusionOk="0">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2" name="Shape 12902"/>
          <p:cNvSpPr/>
          <p:nvPr/>
        </p:nvSpPr>
        <p:spPr>
          <a:xfrm>
            <a:off x="3552239" y="2485820"/>
            <a:ext cx="202494" cy="205629"/>
          </a:xfrm>
          <a:custGeom>
            <a:avLst/>
            <a:gdLst/>
            <a:ahLst/>
            <a:cxnLst/>
            <a:rect l="0" t="0" r="0" b="0"/>
            <a:pathLst>
              <a:path w="426" h="435" extrusionOk="0">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3" name="Shape 12903"/>
          <p:cNvSpPr/>
          <p:nvPr/>
        </p:nvSpPr>
        <p:spPr>
          <a:xfrm>
            <a:off x="4000486" y="2485819"/>
            <a:ext cx="238855" cy="187448"/>
          </a:xfrm>
          <a:custGeom>
            <a:avLst/>
            <a:gdLst/>
            <a:ahLst/>
            <a:cxnLst/>
            <a:rect l="0" t="0" r="0" b="0"/>
            <a:pathLst>
              <a:path w="506" h="399" extrusionOk="0">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4" name="Shape 12904"/>
          <p:cNvSpPr/>
          <p:nvPr/>
        </p:nvSpPr>
        <p:spPr>
          <a:xfrm>
            <a:off x="4473182" y="2477670"/>
            <a:ext cx="235721" cy="196852"/>
          </a:xfrm>
          <a:custGeom>
            <a:avLst/>
            <a:gdLst/>
            <a:ahLst/>
            <a:cxnLst/>
            <a:rect l="0" t="0" r="0" b="0"/>
            <a:pathLst>
              <a:path w="498" h="418" extrusionOk="0">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5" name="Shape 12905"/>
          <p:cNvSpPr/>
          <p:nvPr/>
        </p:nvSpPr>
        <p:spPr>
          <a:xfrm>
            <a:off x="1668981" y="2473908"/>
            <a:ext cx="210644" cy="217540"/>
          </a:xfrm>
          <a:custGeom>
            <a:avLst/>
            <a:gdLst/>
            <a:ahLst/>
            <a:cxnLst/>
            <a:rect l="0" t="0" r="0" b="0"/>
            <a:pathLst>
              <a:path w="444" h="462" extrusionOk="0">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06" name="Shape 12906"/>
          <p:cNvSpPr/>
          <p:nvPr/>
        </p:nvSpPr>
        <p:spPr>
          <a:xfrm>
            <a:off x="1189389" y="2942214"/>
            <a:ext cx="233840" cy="222556"/>
          </a:xfrm>
          <a:custGeom>
            <a:avLst/>
            <a:gdLst/>
            <a:ahLst/>
            <a:cxnLst/>
            <a:rect l="0" t="0" r="0" b="0"/>
            <a:pathLst>
              <a:path w="498" h="470" extrusionOk="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grpSp>
        <p:nvGrpSpPr>
          <p:cNvPr id="12907" name="Shape 12907"/>
          <p:cNvGrpSpPr/>
          <p:nvPr/>
        </p:nvGrpSpPr>
        <p:grpSpPr>
          <a:xfrm>
            <a:off x="2603176" y="2945560"/>
            <a:ext cx="218946" cy="215659"/>
            <a:chOff x="7197121" y="8332916"/>
            <a:chExt cx="553830" cy="543285"/>
          </a:xfrm>
        </p:grpSpPr>
        <p:sp>
          <p:nvSpPr>
            <p:cNvPr id="12908" name="Shape 12908"/>
            <p:cNvSpPr/>
            <p:nvPr/>
          </p:nvSpPr>
          <p:spPr>
            <a:xfrm>
              <a:off x="7197121" y="8332916"/>
              <a:ext cx="553830" cy="543285"/>
            </a:xfrm>
            <a:custGeom>
              <a:avLst/>
              <a:gdLst/>
              <a:ahLst/>
              <a:cxnLst/>
              <a:rect l="0" t="0" r="0" b="0"/>
              <a:pathLst>
                <a:path w="462" h="453" extrusionOk="0">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rgbClr val="4B5050"/>
            </a:solidFill>
            <a:ln>
              <a:noFill/>
            </a:ln>
          </p:spPr>
          <p:txBody>
            <a:bodyPr spcFirstLastPara="1" wrap="square" lIns="68569" tIns="34275" rIns="68569" bIns="34275" anchor="ctr" anchorCtr="0">
              <a:noAutofit/>
            </a:bodyPr>
            <a:lstStyle/>
            <a:p>
              <a:endParaRPr sz="1800">
                <a:solidFill>
                  <a:schemeClr val="dk1"/>
                </a:solidFill>
                <a:latin typeface="Open Sans"/>
                <a:ea typeface="Open Sans"/>
                <a:cs typeface="Open Sans"/>
                <a:sym typeface="Open Sans"/>
              </a:endParaRPr>
            </a:p>
          </p:txBody>
        </p:sp>
        <p:sp>
          <p:nvSpPr>
            <p:cNvPr id="12909" name="Shape 12909"/>
            <p:cNvSpPr/>
            <p:nvPr/>
          </p:nvSpPr>
          <p:spPr>
            <a:xfrm>
              <a:off x="7450784" y="8450839"/>
              <a:ext cx="126832" cy="261114"/>
            </a:xfrm>
            <a:custGeom>
              <a:avLst/>
              <a:gdLst/>
              <a:ahLst/>
              <a:cxnLst/>
              <a:rect l="0" t="0" r="0" b="0"/>
              <a:pathLst>
                <a:path w="107" h="222" extrusionOk="0">
                  <a:moveTo>
                    <a:pt x="36" y="0"/>
                  </a:moveTo>
                  <a:lnTo>
                    <a:pt x="0" y="0"/>
                  </a:lnTo>
                  <a:lnTo>
                    <a:pt x="0" y="133"/>
                  </a:lnTo>
                  <a:lnTo>
                    <a:pt x="89" y="221"/>
                  </a:lnTo>
                  <a:lnTo>
                    <a:pt x="106" y="195"/>
                  </a:lnTo>
                  <a:lnTo>
                    <a:pt x="36" y="114"/>
                  </a:lnTo>
                  <a:lnTo>
                    <a:pt x="36" y="0"/>
                  </a:lnTo>
                </a:path>
              </a:pathLst>
            </a:custGeom>
            <a:solidFill>
              <a:srgbClr val="4B5050"/>
            </a:solidFill>
            <a:ln>
              <a:noFill/>
            </a:ln>
          </p:spPr>
          <p:txBody>
            <a:bodyPr spcFirstLastPara="1" wrap="square" lIns="68569" tIns="34275" rIns="68569" bIns="34275" anchor="ctr" anchorCtr="0">
              <a:noAutofit/>
            </a:bodyPr>
            <a:lstStyle/>
            <a:p>
              <a:endParaRPr sz="1800">
                <a:solidFill>
                  <a:schemeClr val="dk1"/>
                </a:solidFill>
                <a:latin typeface="Open Sans"/>
                <a:ea typeface="Open Sans"/>
                <a:cs typeface="Open Sans"/>
                <a:sym typeface="Open Sans"/>
              </a:endParaRPr>
            </a:p>
          </p:txBody>
        </p:sp>
      </p:grpSp>
      <p:sp>
        <p:nvSpPr>
          <p:cNvPr id="12910" name="Shape 12910"/>
          <p:cNvSpPr/>
          <p:nvPr/>
        </p:nvSpPr>
        <p:spPr>
          <a:xfrm>
            <a:off x="7780796" y="3908295"/>
            <a:ext cx="160491" cy="169268"/>
          </a:xfrm>
          <a:custGeom>
            <a:avLst/>
            <a:gdLst/>
            <a:ahLst/>
            <a:cxnLst/>
            <a:rect l="0" t="0" r="0" b="0"/>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1" name="Shape 12911"/>
          <p:cNvSpPr/>
          <p:nvPr/>
        </p:nvSpPr>
        <p:spPr>
          <a:xfrm>
            <a:off x="6861736" y="2934066"/>
            <a:ext cx="133533" cy="235721"/>
          </a:xfrm>
          <a:custGeom>
            <a:avLst/>
            <a:gdLst/>
            <a:ahLst/>
            <a:cxnLst/>
            <a:rect l="0" t="0" r="0" b="0"/>
            <a:pathLst>
              <a:path w="284" h="497" extrusionOk="0">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2" name="Shape 12912"/>
          <p:cNvSpPr/>
          <p:nvPr/>
        </p:nvSpPr>
        <p:spPr>
          <a:xfrm>
            <a:off x="8234058" y="1564878"/>
            <a:ext cx="168641" cy="196852"/>
          </a:xfrm>
          <a:custGeom>
            <a:avLst/>
            <a:gdLst/>
            <a:ahLst/>
            <a:cxnLst/>
            <a:rect l="0" t="0" r="0" b="0"/>
            <a:pathLst>
              <a:path w="355" h="417" extrusionOk="0">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3" name="Shape 12913"/>
          <p:cNvSpPr/>
          <p:nvPr/>
        </p:nvSpPr>
        <p:spPr>
          <a:xfrm>
            <a:off x="7278008" y="3415538"/>
            <a:ext cx="226944" cy="205629"/>
          </a:xfrm>
          <a:custGeom>
            <a:avLst/>
            <a:gdLst/>
            <a:ahLst/>
            <a:cxnLst/>
            <a:rect l="0" t="0" r="0" b="0"/>
            <a:pathLst>
              <a:path w="480" h="436" extrusionOk="0">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4" name="Shape 12914"/>
          <p:cNvSpPr/>
          <p:nvPr/>
        </p:nvSpPr>
        <p:spPr>
          <a:xfrm>
            <a:off x="8270418" y="3930237"/>
            <a:ext cx="112218" cy="127264"/>
          </a:xfrm>
          <a:custGeom>
            <a:avLst/>
            <a:gdLst/>
            <a:ahLst/>
            <a:cxnLst/>
            <a:rect l="0" t="0" r="0" b="0"/>
            <a:pathLst>
              <a:path w="240" h="267" extrusionOk="0">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5" name="Shape 12915"/>
          <p:cNvSpPr/>
          <p:nvPr/>
        </p:nvSpPr>
        <p:spPr>
          <a:xfrm>
            <a:off x="4067566" y="2945350"/>
            <a:ext cx="94665" cy="215660"/>
          </a:xfrm>
          <a:custGeom>
            <a:avLst/>
            <a:gdLst/>
            <a:ahLst/>
            <a:cxnLst/>
            <a:rect l="0" t="0" r="0" b="0"/>
            <a:pathLst>
              <a:path w="205" h="453" extrusionOk="0">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6" name="Shape 12916"/>
          <p:cNvSpPr/>
          <p:nvPr/>
        </p:nvSpPr>
        <p:spPr>
          <a:xfrm>
            <a:off x="3544090" y="2945350"/>
            <a:ext cx="210644" cy="210644"/>
          </a:xfrm>
          <a:custGeom>
            <a:avLst/>
            <a:gdLst/>
            <a:ahLst/>
            <a:cxnLst/>
            <a:rect l="0" t="0" r="0" b="0"/>
            <a:pathLst>
              <a:path w="444" h="444" extrusionOk="0">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7" name="Shape 12917"/>
          <p:cNvSpPr/>
          <p:nvPr/>
        </p:nvSpPr>
        <p:spPr>
          <a:xfrm>
            <a:off x="3104621" y="3020580"/>
            <a:ext cx="152341" cy="149206"/>
          </a:xfrm>
          <a:custGeom>
            <a:avLst/>
            <a:gdLst/>
            <a:ahLst/>
            <a:cxnLst/>
            <a:rect l="0" t="0" r="0" b="0"/>
            <a:pathLst>
              <a:path w="320" h="312" extrusionOk="0">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8" name="Shape 12918"/>
          <p:cNvSpPr/>
          <p:nvPr/>
        </p:nvSpPr>
        <p:spPr>
          <a:xfrm>
            <a:off x="3146624" y="3020580"/>
            <a:ext cx="66453" cy="57049"/>
          </a:xfrm>
          <a:custGeom>
            <a:avLst/>
            <a:gdLst/>
            <a:ahLst/>
            <a:cxnLst/>
            <a:rect l="0" t="0" r="0" b="0"/>
            <a:pathLst>
              <a:path w="143" h="117" extrusionOk="0">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19" name="Shape 12919"/>
          <p:cNvSpPr/>
          <p:nvPr/>
        </p:nvSpPr>
        <p:spPr>
          <a:xfrm>
            <a:off x="3146624" y="2934065"/>
            <a:ext cx="66453" cy="70215"/>
          </a:xfrm>
          <a:custGeom>
            <a:avLst/>
            <a:gdLst/>
            <a:ahLst/>
            <a:cxnLst/>
            <a:rect l="0" t="0" r="0" b="0"/>
            <a:pathLst>
              <a:path w="143" h="151" extrusionOk="0">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0" name="Shape 12920"/>
          <p:cNvSpPr/>
          <p:nvPr/>
        </p:nvSpPr>
        <p:spPr>
          <a:xfrm>
            <a:off x="8703619" y="1556101"/>
            <a:ext cx="168641" cy="214406"/>
          </a:xfrm>
          <a:custGeom>
            <a:avLst/>
            <a:gdLst/>
            <a:ahLst/>
            <a:cxnLst/>
            <a:rect l="0" t="0" r="0" b="0"/>
            <a:pathLst>
              <a:path w="355" h="453" extrusionOk="0">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1" name="Shape 12921"/>
          <p:cNvSpPr/>
          <p:nvPr/>
        </p:nvSpPr>
        <p:spPr>
          <a:xfrm>
            <a:off x="3087694" y="1084659"/>
            <a:ext cx="185567" cy="184314"/>
          </a:xfrm>
          <a:custGeom>
            <a:avLst/>
            <a:gdLst/>
            <a:ahLst/>
            <a:cxnLst/>
            <a:rect l="0" t="0" r="0" b="0"/>
            <a:pathLst>
              <a:path w="391" h="391" extrusionOk="0">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2" name="Shape 12922"/>
          <p:cNvSpPr/>
          <p:nvPr/>
        </p:nvSpPr>
        <p:spPr>
          <a:xfrm>
            <a:off x="6352052" y="1071493"/>
            <a:ext cx="218794" cy="208764"/>
          </a:xfrm>
          <a:custGeom>
            <a:avLst/>
            <a:gdLst/>
            <a:ahLst/>
            <a:cxnLst/>
            <a:rect l="0" t="0" r="0" b="0"/>
            <a:pathLst>
              <a:path w="461" h="443" extrusionOk="0">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3" name="Shape 12923"/>
          <p:cNvSpPr/>
          <p:nvPr/>
        </p:nvSpPr>
        <p:spPr>
          <a:xfrm>
            <a:off x="6813463" y="1076510"/>
            <a:ext cx="233840" cy="205629"/>
          </a:xfrm>
          <a:custGeom>
            <a:avLst/>
            <a:gdLst/>
            <a:ahLst/>
            <a:cxnLst/>
            <a:rect l="0" t="0" r="0" b="0"/>
            <a:pathLst>
              <a:path w="498" h="435" extrusionOk="0">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4" name="Shape 12924"/>
          <p:cNvSpPr/>
          <p:nvPr/>
        </p:nvSpPr>
        <p:spPr>
          <a:xfrm>
            <a:off x="4949638" y="1096570"/>
            <a:ext cx="210644" cy="158610"/>
          </a:xfrm>
          <a:custGeom>
            <a:avLst/>
            <a:gdLst/>
            <a:ahLst/>
            <a:cxnLst/>
            <a:rect l="0" t="0" r="0" b="0"/>
            <a:pathLst>
              <a:path w="445" h="337" extrusionOk="0">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5" name="Shape 12925"/>
          <p:cNvSpPr/>
          <p:nvPr/>
        </p:nvSpPr>
        <p:spPr>
          <a:xfrm>
            <a:off x="5887507" y="1096570"/>
            <a:ext cx="210644" cy="158610"/>
          </a:xfrm>
          <a:custGeom>
            <a:avLst/>
            <a:gdLst/>
            <a:ahLst/>
            <a:cxnLst/>
            <a:rect l="0" t="0" r="0" b="0"/>
            <a:pathLst>
              <a:path w="444" h="337" extrusionOk="0">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6" name="Shape 12926"/>
          <p:cNvSpPr/>
          <p:nvPr/>
        </p:nvSpPr>
        <p:spPr>
          <a:xfrm>
            <a:off x="259671" y="1071493"/>
            <a:ext cx="210644" cy="208764"/>
          </a:xfrm>
          <a:custGeom>
            <a:avLst/>
            <a:gdLst/>
            <a:ahLst/>
            <a:cxnLst/>
            <a:rect l="0" t="0" r="0" b="0"/>
            <a:pathLst>
              <a:path w="444" h="443" extrusionOk="0">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7" name="Shape 12927"/>
          <p:cNvSpPr/>
          <p:nvPr/>
        </p:nvSpPr>
        <p:spPr>
          <a:xfrm>
            <a:off x="2133525" y="1108482"/>
            <a:ext cx="218794" cy="135414"/>
          </a:xfrm>
          <a:custGeom>
            <a:avLst/>
            <a:gdLst/>
            <a:ahLst/>
            <a:cxnLst/>
            <a:rect l="0" t="0" r="0" b="0"/>
            <a:pathLst>
              <a:path w="461" h="285" extrusionOk="0">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8" name="Shape 12928"/>
          <p:cNvSpPr/>
          <p:nvPr/>
        </p:nvSpPr>
        <p:spPr>
          <a:xfrm>
            <a:off x="4000485" y="1059583"/>
            <a:ext cx="226944" cy="234467"/>
          </a:xfrm>
          <a:custGeom>
            <a:avLst/>
            <a:gdLst/>
            <a:ahLst/>
            <a:cxnLst/>
            <a:rect l="0" t="0" r="0" b="0"/>
            <a:pathLst>
              <a:path w="479" h="498" extrusionOk="0">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29" name="Shape 12929"/>
          <p:cNvSpPr/>
          <p:nvPr/>
        </p:nvSpPr>
        <p:spPr>
          <a:xfrm>
            <a:off x="5406034" y="1096570"/>
            <a:ext cx="235721" cy="158610"/>
          </a:xfrm>
          <a:custGeom>
            <a:avLst/>
            <a:gdLst/>
            <a:ahLst/>
            <a:cxnLst/>
            <a:rect l="0" t="0" r="0" b="0"/>
            <a:pathLst>
              <a:path w="497" h="337" extrusionOk="0">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0" name="Shape 12930"/>
          <p:cNvSpPr/>
          <p:nvPr/>
        </p:nvSpPr>
        <p:spPr>
          <a:xfrm>
            <a:off x="1657069" y="1071493"/>
            <a:ext cx="235721" cy="208764"/>
          </a:xfrm>
          <a:custGeom>
            <a:avLst/>
            <a:gdLst/>
            <a:ahLst/>
            <a:cxnLst/>
            <a:rect l="0" t="0" r="0" b="0"/>
            <a:pathLst>
              <a:path w="497" h="443" extrusionOk="0">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1" name="Shape 12931"/>
          <p:cNvSpPr/>
          <p:nvPr/>
        </p:nvSpPr>
        <p:spPr>
          <a:xfrm>
            <a:off x="1234527" y="1059583"/>
            <a:ext cx="143564" cy="242617"/>
          </a:xfrm>
          <a:custGeom>
            <a:avLst/>
            <a:gdLst/>
            <a:ahLst/>
            <a:cxnLst/>
            <a:rect l="0" t="0" r="0" b="0"/>
            <a:pathLst>
              <a:path w="303" h="514" extrusionOk="0">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2" name="Shape 12932"/>
          <p:cNvSpPr/>
          <p:nvPr/>
        </p:nvSpPr>
        <p:spPr>
          <a:xfrm>
            <a:off x="8230296" y="2530958"/>
            <a:ext cx="177418" cy="137295"/>
          </a:xfrm>
          <a:custGeom>
            <a:avLst/>
            <a:gdLst/>
            <a:ahLst/>
            <a:cxnLst/>
            <a:rect l="0" t="0" r="0" b="0"/>
            <a:pathLst>
              <a:path w="374" h="293" extrusionOk="0">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3" name="Shape 12933"/>
          <p:cNvSpPr/>
          <p:nvPr/>
        </p:nvSpPr>
        <p:spPr>
          <a:xfrm>
            <a:off x="6836659" y="2017512"/>
            <a:ext cx="183687" cy="194344"/>
          </a:xfrm>
          <a:custGeom>
            <a:avLst/>
            <a:gdLst/>
            <a:ahLst/>
            <a:cxnLst/>
            <a:rect l="0" t="0" r="0" b="0"/>
            <a:pathLst>
              <a:path w="390" h="409" extrusionOk="0">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4" name="Shape 12934"/>
          <p:cNvSpPr/>
          <p:nvPr/>
        </p:nvSpPr>
        <p:spPr>
          <a:xfrm>
            <a:off x="2620013" y="2034438"/>
            <a:ext cx="181806" cy="162372"/>
          </a:xfrm>
          <a:custGeom>
            <a:avLst/>
            <a:gdLst/>
            <a:ahLst/>
            <a:cxnLst/>
            <a:rect l="0" t="0" r="0" b="0"/>
            <a:pathLst>
              <a:path w="390" h="346" extrusionOk="0">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5" name="Shape 12935"/>
          <p:cNvSpPr/>
          <p:nvPr/>
        </p:nvSpPr>
        <p:spPr>
          <a:xfrm>
            <a:off x="6824748" y="1544816"/>
            <a:ext cx="210644" cy="205629"/>
          </a:xfrm>
          <a:custGeom>
            <a:avLst/>
            <a:gdLst/>
            <a:ahLst/>
            <a:cxnLst/>
            <a:rect l="0" t="0" r="0" b="0"/>
            <a:pathLst>
              <a:path w="444" h="435" extrusionOk="0">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6" name="Shape 12936"/>
          <p:cNvSpPr/>
          <p:nvPr/>
        </p:nvSpPr>
        <p:spPr>
          <a:xfrm>
            <a:off x="736128" y="2485820"/>
            <a:ext cx="199360" cy="197479"/>
          </a:xfrm>
          <a:custGeom>
            <a:avLst/>
            <a:gdLst/>
            <a:ahLst/>
            <a:cxnLst/>
            <a:rect l="0" t="0" r="0" b="0"/>
            <a:pathLst>
              <a:path w="417" h="417" extrusionOk="0">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7" name="Shape 12937"/>
          <p:cNvSpPr/>
          <p:nvPr/>
        </p:nvSpPr>
        <p:spPr>
          <a:xfrm>
            <a:off x="5414184" y="2004347"/>
            <a:ext cx="219421" cy="218794"/>
          </a:xfrm>
          <a:custGeom>
            <a:avLst/>
            <a:gdLst/>
            <a:ahLst/>
            <a:cxnLst/>
            <a:rect l="0" t="0" r="0" b="0"/>
            <a:pathLst>
              <a:path w="462" h="462" extrusionOk="0">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8" name="Shape 12938"/>
          <p:cNvSpPr/>
          <p:nvPr/>
        </p:nvSpPr>
        <p:spPr>
          <a:xfrm>
            <a:off x="263431" y="2432531"/>
            <a:ext cx="215660" cy="250767"/>
          </a:xfrm>
          <a:custGeom>
            <a:avLst/>
            <a:gdLst/>
            <a:ahLst/>
            <a:cxnLst/>
            <a:rect l="0" t="0" r="0" b="0"/>
            <a:pathLst>
              <a:path w="453" h="533" extrusionOk="0">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39" name="Shape 12939"/>
          <p:cNvSpPr/>
          <p:nvPr/>
        </p:nvSpPr>
        <p:spPr>
          <a:xfrm>
            <a:off x="6360201" y="2009361"/>
            <a:ext cx="202494" cy="218794"/>
          </a:xfrm>
          <a:custGeom>
            <a:avLst/>
            <a:gdLst/>
            <a:ahLst/>
            <a:cxnLst/>
            <a:rect l="0" t="0" r="0" b="0"/>
            <a:pathLst>
              <a:path w="426" h="462" extrusionOk="0">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cubicBezTo>
                  <a:pt x="221" y="293"/>
                  <a:pt x="212" y="301"/>
                  <a:pt x="203" y="30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0" name="Shape 12940"/>
          <p:cNvSpPr/>
          <p:nvPr/>
        </p:nvSpPr>
        <p:spPr>
          <a:xfrm>
            <a:off x="5878730" y="2012496"/>
            <a:ext cx="227571" cy="202494"/>
          </a:xfrm>
          <a:custGeom>
            <a:avLst/>
            <a:gdLst/>
            <a:ahLst/>
            <a:cxnLst/>
            <a:rect l="0" t="0" r="0" b="0"/>
            <a:pathLst>
              <a:path w="479" h="426" extrusionOk="0">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1" name="Shape 12941"/>
          <p:cNvSpPr/>
          <p:nvPr/>
        </p:nvSpPr>
        <p:spPr>
          <a:xfrm>
            <a:off x="2125376" y="2009362"/>
            <a:ext cx="235721" cy="210644"/>
          </a:xfrm>
          <a:custGeom>
            <a:avLst/>
            <a:gdLst/>
            <a:ahLst/>
            <a:cxnLst/>
            <a:rect l="0" t="0" r="0" b="0"/>
            <a:pathLst>
              <a:path w="497" h="445" extrusionOk="0">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2" name="Shape 12942"/>
          <p:cNvSpPr/>
          <p:nvPr/>
        </p:nvSpPr>
        <p:spPr>
          <a:xfrm>
            <a:off x="3092710" y="2037573"/>
            <a:ext cx="210644" cy="157356"/>
          </a:xfrm>
          <a:custGeom>
            <a:avLst/>
            <a:gdLst/>
            <a:ahLst/>
            <a:cxnLst/>
            <a:rect l="0" t="0" r="0" b="0"/>
            <a:pathLst>
              <a:path w="444" h="329" extrusionOk="0">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3" name="Shape 12943"/>
          <p:cNvSpPr/>
          <p:nvPr/>
        </p:nvSpPr>
        <p:spPr>
          <a:xfrm>
            <a:off x="4493243" y="2021274"/>
            <a:ext cx="185567" cy="190583"/>
          </a:xfrm>
          <a:custGeom>
            <a:avLst/>
            <a:gdLst/>
            <a:ahLst/>
            <a:cxnLst/>
            <a:rect l="0" t="0" r="0" b="0"/>
            <a:pathLst>
              <a:path w="391" h="400" extrusionOk="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4" name="Shape 12944"/>
          <p:cNvSpPr/>
          <p:nvPr/>
        </p:nvSpPr>
        <p:spPr>
          <a:xfrm>
            <a:off x="7749451" y="2530958"/>
            <a:ext cx="201867" cy="137295"/>
          </a:xfrm>
          <a:custGeom>
            <a:avLst/>
            <a:gdLst/>
            <a:ahLst/>
            <a:cxnLst/>
            <a:rect l="0" t="0" r="0" b="0"/>
            <a:pathLst>
              <a:path w="427" h="293" extrusionOk="0">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5" name="Shape 12945"/>
          <p:cNvSpPr/>
          <p:nvPr/>
        </p:nvSpPr>
        <p:spPr>
          <a:xfrm>
            <a:off x="4008636" y="2017512"/>
            <a:ext cx="218794" cy="194344"/>
          </a:xfrm>
          <a:custGeom>
            <a:avLst/>
            <a:gdLst/>
            <a:ahLst/>
            <a:cxnLst/>
            <a:rect l="0" t="0" r="0" b="0"/>
            <a:pathLst>
              <a:path w="461" h="409" extrusionOk="0">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6" name="Shape 12946"/>
          <p:cNvSpPr/>
          <p:nvPr/>
        </p:nvSpPr>
        <p:spPr>
          <a:xfrm>
            <a:off x="719827" y="1552966"/>
            <a:ext cx="235094" cy="188702"/>
          </a:xfrm>
          <a:custGeom>
            <a:avLst/>
            <a:gdLst/>
            <a:ahLst/>
            <a:cxnLst/>
            <a:rect l="0" t="0" r="0" b="0"/>
            <a:pathLst>
              <a:path w="497" h="400" extrusionOk="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7" name="Shape 12947"/>
          <p:cNvSpPr/>
          <p:nvPr/>
        </p:nvSpPr>
        <p:spPr>
          <a:xfrm>
            <a:off x="769980" y="1063344"/>
            <a:ext cx="133534" cy="230706"/>
          </a:xfrm>
          <a:custGeom>
            <a:avLst/>
            <a:gdLst/>
            <a:ahLst/>
            <a:cxnLst/>
            <a:rect l="0" t="0" r="0" b="0"/>
            <a:pathLst>
              <a:path w="283" h="489" extrusionOk="0">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8" name="Shape 12948"/>
          <p:cNvSpPr/>
          <p:nvPr/>
        </p:nvSpPr>
        <p:spPr>
          <a:xfrm>
            <a:off x="7262963" y="2500866"/>
            <a:ext cx="235721" cy="198733"/>
          </a:xfrm>
          <a:custGeom>
            <a:avLst/>
            <a:gdLst/>
            <a:ahLst/>
            <a:cxnLst/>
            <a:rect l="0" t="0" r="0" b="0"/>
            <a:pathLst>
              <a:path w="497" h="418" extrusionOk="0">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49" name="Shape 12949"/>
          <p:cNvSpPr/>
          <p:nvPr/>
        </p:nvSpPr>
        <p:spPr>
          <a:xfrm>
            <a:off x="4962804" y="2021274"/>
            <a:ext cx="187448" cy="190583"/>
          </a:xfrm>
          <a:custGeom>
            <a:avLst/>
            <a:gdLst/>
            <a:ahLst/>
            <a:cxnLst/>
            <a:rect l="0" t="0" r="0" b="0"/>
            <a:pathLst>
              <a:path w="399" h="400" extrusionOk="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0" name="Shape 12950"/>
          <p:cNvSpPr/>
          <p:nvPr/>
        </p:nvSpPr>
        <p:spPr>
          <a:xfrm>
            <a:off x="6348917" y="3406760"/>
            <a:ext cx="225063" cy="227571"/>
          </a:xfrm>
          <a:custGeom>
            <a:avLst/>
            <a:gdLst/>
            <a:ahLst/>
            <a:cxnLst/>
            <a:rect l="0" t="0" r="0" b="0"/>
            <a:pathLst>
              <a:path w="479" h="479" extrusionOk="0">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1" name="Shape 12951"/>
          <p:cNvSpPr/>
          <p:nvPr/>
        </p:nvSpPr>
        <p:spPr>
          <a:xfrm>
            <a:off x="6813463" y="3448764"/>
            <a:ext cx="233840" cy="143564"/>
          </a:xfrm>
          <a:custGeom>
            <a:avLst/>
            <a:gdLst/>
            <a:ahLst/>
            <a:cxnLst/>
            <a:rect l="0" t="0" r="0" b="0"/>
            <a:pathLst>
              <a:path w="498" h="303" extrusionOk="0">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2" name="Shape 12952"/>
          <p:cNvSpPr/>
          <p:nvPr/>
        </p:nvSpPr>
        <p:spPr>
          <a:xfrm>
            <a:off x="251521" y="3897010"/>
            <a:ext cx="235721" cy="188702"/>
          </a:xfrm>
          <a:custGeom>
            <a:avLst/>
            <a:gdLst/>
            <a:ahLst/>
            <a:cxnLst/>
            <a:rect l="0" t="0" r="0" b="0"/>
            <a:pathLst>
              <a:path w="497" h="401" extrusionOk="0">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3" name="Shape 12953"/>
          <p:cNvSpPr/>
          <p:nvPr/>
        </p:nvSpPr>
        <p:spPr>
          <a:xfrm>
            <a:off x="719827" y="3883218"/>
            <a:ext cx="235094" cy="210644"/>
          </a:xfrm>
          <a:custGeom>
            <a:avLst/>
            <a:gdLst/>
            <a:ahLst/>
            <a:cxnLst/>
            <a:rect l="0" t="0" r="0" b="0"/>
            <a:pathLst>
              <a:path w="497" h="444" extrusionOk="0">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4" name="Shape 12954"/>
          <p:cNvSpPr/>
          <p:nvPr/>
        </p:nvSpPr>
        <p:spPr>
          <a:xfrm>
            <a:off x="3096471" y="3908295"/>
            <a:ext cx="168641" cy="164252"/>
          </a:xfrm>
          <a:custGeom>
            <a:avLst/>
            <a:gdLst/>
            <a:ahLst/>
            <a:cxnLst/>
            <a:rect l="0" t="0" r="0" b="0"/>
            <a:pathLst>
              <a:path w="356" h="347" extrusionOk="0">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5" name="Shape 12955"/>
          <p:cNvSpPr/>
          <p:nvPr/>
        </p:nvSpPr>
        <p:spPr>
          <a:xfrm>
            <a:off x="3532179" y="3871933"/>
            <a:ext cx="234467" cy="233840"/>
          </a:xfrm>
          <a:custGeom>
            <a:avLst/>
            <a:gdLst/>
            <a:ahLst/>
            <a:cxnLst/>
            <a:rect l="0" t="0" r="0" b="0"/>
            <a:pathLst>
              <a:path w="497" h="498" extrusionOk="0">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6" name="Shape 12956"/>
          <p:cNvSpPr/>
          <p:nvPr/>
        </p:nvSpPr>
        <p:spPr>
          <a:xfrm>
            <a:off x="263431" y="2012497"/>
            <a:ext cx="210644" cy="207509"/>
          </a:xfrm>
          <a:custGeom>
            <a:avLst/>
            <a:gdLst/>
            <a:ahLst/>
            <a:cxnLst/>
            <a:rect l="0" t="0" r="0" b="0"/>
            <a:pathLst>
              <a:path w="444" h="435" extrusionOk="0">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7" name="Shape 12957"/>
          <p:cNvSpPr/>
          <p:nvPr/>
        </p:nvSpPr>
        <p:spPr>
          <a:xfrm>
            <a:off x="6357068" y="1561117"/>
            <a:ext cx="206883" cy="169268"/>
          </a:xfrm>
          <a:custGeom>
            <a:avLst/>
            <a:gdLst/>
            <a:ahLst/>
            <a:cxnLst/>
            <a:rect l="0" t="0" r="0" b="0"/>
            <a:pathLst>
              <a:path w="443" h="356" extrusionOk="0">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8" name="Shape 12958"/>
          <p:cNvSpPr/>
          <p:nvPr/>
        </p:nvSpPr>
        <p:spPr>
          <a:xfrm>
            <a:off x="1197539" y="3415538"/>
            <a:ext cx="217540" cy="213779"/>
          </a:xfrm>
          <a:custGeom>
            <a:avLst/>
            <a:gdLst/>
            <a:ahLst/>
            <a:cxnLst/>
            <a:rect l="0" t="0" r="0" b="0"/>
            <a:pathLst>
              <a:path w="462" h="452" extrusionOk="0">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59" name="Shape 12959"/>
          <p:cNvSpPr/>
          <p:nvPr/>
        </p:nvSpPr>
        <p:spPr>
          <a:xfrm>
            <a:off x="4468166" y="3917071"/>
            <a:ext cx="235721" cy="143564"/>
          </a:xfrm>
          <a:custGeom>
            <a:avLst/>
            <a:gdLst/>
            <a:ahLst/>
            <a:cxnLst/>
            <a:rect l="0" t="0" r="0" b="0"/>
            <a:pathLst>
              <a:path w="498" h="303" extrusionOk="0">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0" name="Shape 12960"/>
          <p:cNvSpPr/>
          <p:nvPr/>
        </p:nvSpPr>
        <p:spPr>
          <a:xfrm>
            <a:off x="5414184" y="2945350"/>
            <a:ext cx="219421" cy="215660"/>
          </a:xfrm>
          <a:custGeom>
            <a:avLst/>
            <a:gdLst/>
            <a:ahLst/>
            <a:cxnLst/>
            <a:rect l="0" t="0" r="0" b="0"/>
            <a:pathLst>
              <a:path w="462" h="453" extrusionOk="0">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1" name="Shape 12961"/>
          <p:cNvSpPr/>
          <p:nvPr/>
        </p:nvSpPr>
        <p:spPr>
          <a:xfrm>
            <a:off x="1189389" y="3930236"/>
            <a:ext cx="233840" cy="115353"/>
          </a:xfrm>
          <a:custGeom>
            <a:avLst/>
            <a:gdLst/>
            <a:ahLst/>
            <a:cxnLst/>
            <a:rect l="0" t="0" r="0" b="0"/>
            <a:pathLst>
              <a:path w="498" h="248" extrusionOk="0">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2" name="Shape 12962"/>
          <p:cNvSpPr/>
          <p:nvPr/>
        </p:nvSpPr>
        <p:spPr>
          <a:xfrm>
            <a:off x="1657069" y="3930236"/>
            <a:ext cx="235721" cy="115353"/>
          </a:xfrm>
          <a:custGeom>
            <a:avLst/>
            <a:gdLst/>
            <a:ahLst/>
            <a:cxnLst/>
            <a:rect l="0" t="0" r="0" b="0"/>
            <a:pathLst>
              <a:path w="497" h="248" extrusionOk="0">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3" name="Shape 12963"/>
          <p:cNvSpPr/>
          <p:nvPr/>
        </p:nvSpPr>
        <p:spPr>
          <a:xfrm>
            <a:off x="2125376" y="3930236"/>
            <a:ext cx="235721" cy="115353"/>
          </a:xfrm>
          <a:custGeom>
            <a:avLst/>
            <a:gdLst/>
            <a:ahLst/>
            <a:cxnLst/>
            <a:rect l="0" t="0" r="0" b="0"/>
            <a:pathLst>
              <a:path w="497" h="248" extrusionOk="0">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4" name="Shape 12964"/>
          <p:cNvSpPr/>
          <p:nvPr/>
        </p:nvSpPr>
        <p:spPr>
          <a:xfrm>
            <a:off x="2594938" y="3930236"/>
            <a:ext cx="235721" cy="115353"/>
          </a:xfrm>
          <a:custGeom>
            <a:avLst/>
            <a:gdLst/>
            <a:ahLst/>
            <a:cxnLst/>
            <a:rect l="0" t="0" r="0" b="0"/>
            <a:pathLst>
              <a:path w="497" h="248" extrusionOk="0">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5" name="Shape 12965"/>
          <p:cNvSpPr/>
          <p:nvPr/>
        </p:nvSpPr>
        <p:spPr>
          <a:xfrm>
            <a:off x="4468166" y="1124782"/>
            <a:ext cx="235721" cy="107203"/>
          </a:xfrm>
          <a:custGeom>
            <a:avLst/>
            <a:gdLst/>
            <a:ahLst/>
            <a:cxnLst/>
            <a:rect l="0" t="0" r="0" b="0"/>
            <a:pathLst>
              <a:path w="498" h="223" extrusionOk="0">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6" name="Shape 12966"/>
          <p:cNvSpPr/>
          <p:nvPr/>
        </p:nvSpPr>
        <p:spPr>
          <a:xfrm>
            <a:off x="4938354" y="3888233"/>
            <a:ext cx="235094" cy="205629"/>
          </a:xfrm>
          <a:custGeom>
            <a:avLst/>
            <a:gdLst/>
            <a:ahLst/>
            <a:cxnLst/>
            <a:rect l="0" t="0" r="0" b="0"/>
            <a:pathLst>
              <a:path w="497" h="435" extrusionOk="0">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7" name="Shape 12967"/>
          <p:cNvSpPr/>
          <p:nvPr/>
        </p:nvSpPr>
        <p:spPr>
          <a:xfrm>
            <a:off x="5875595" y="2950364"/>
            <a:ext cx="235721" cy="202494"/>
          </a:xfrm>
          <a:custGeom>
            <a:avLst/>
            <a:gdLst/>
            <a:ahLst/>
            <a:cxnLst/>
            <a:rect l="0" t="0" r="0" b="0"/>
            <a:pathLst>
              <a:path w="497" h="426" extrusionOk="0">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8" name="Shape 12968"/>
          <p:cNvSpPr/>
          <p:nvPr/>
        </p:nvSpPr>
        <p:spPr>
          <a:xfrm>
            <a:off x="2125376" y="3448764"/>
            <a:ext cx="235721" cy="143564"/>
          </a:xfrm>
          <a:custGeom>
            <a:avLst/>
            <a:gdLst/>
            <a:ahLst/>
            <a:cxnLst/>
            <a:rect l="0" t="0" r="0" b="0"/>
            <a:pathLst>
              <a:path w="497" h="303" extrusionOk="0">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69" name="Shape 12969"/>
          <p:cNvSpPr/>
          <p:nvPr/>
        </p:nvSpPr>
        <p:spPr>
          <a:xfrm>
            <a:off x="4468166" y="2975442"/>
            <a:ext cx="235721" cy="152341"/>
          </a:xfrm>
          <a:custGeom>
            <a:avLst/>
            <a:gdLst/>
            <a:ahLst/>
            <a:cxnLst/>
            <a:rect l="0" t="0" r="0" b="0"/>
            <a:pathLst>
              <a:path w="498" h="320" extrusionOk="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cubicBezTo>
                  <a:pt x="284" y="169"/>
                  <a:pt x="293" y="178"/>
                  <a:pt x="293" y="187"/>
                </a:cubicBezTo>
                <a:lnTo>
                  <a:pt x="284" y="195"/>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0" name="Shape 12970"/>
          <p:cNvSpPr/>
          <p:nvPr/>
        </p:nvSpPr>
        <p:spPr>
          <a:xfrm>
            <a:off x="6343903" y="2493969"/>
            <a:ext cx="235094" cy="180552"/>
          </a:xfrm>
          <a:custGeom>
            <a:avLst/>
            <a:gdLst/>
            <a:ahLst/>
            <a:cxnLst/>
            <a:rect l="0" t="0" r="0" b="0"/>
            <a:pathLst>
              <a:path w="497" h="382" extrusionOk="0">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1" name="Shape 12971"/>
          <p:cNvSpPr/>
          <p:nvPr/>
        </p:nvSpPr>
        <p:spPr>
          <a:xfrm>
            <a:off x="1189389" y="2477670"/>
            <a:ext cx="233840" cy="210644"/>
          </a:xfrm>
          <a:custGeom>
            <a:avLst/>
            <a:gdLst/>
            <a:ahLst/>
            <a:cxnLst/>
            <a:rect l="0" t="0" r="0" b="0"/>
            <a:pathLst>
              <a:path w="498" h="445" extrusionOk="0">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2" name="Shape 12972"/>
          <p:cNvSpPr/>
          <p:nvPr/>
        </p:nvSpPr>
        <p:spPr>
          <a:xfrm>
            <a:off x="5431111" y="2468892"/>
            <a:ext cx="182433" cy="230706"/>
          </a:xfrm>
          <a:custGeom>
            <a:avLst/>
            <a:gdLst/>
            <a:ahLst/>
            <a:cxnLst/>
            <a:rect l="0" t="0" r="0" b="0"/>
            <a:pathLst>
              <a:path w="383" h="488" extrusionOk="0">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3" name="Shape 12973"/>
          <p:cNvSpPr/>
          <p:nvPr/>
        </p:nvSpPr>
        <p:spPr>
          <a:xfrm>
            <a:off x="251521" y="3440615"/>
            <a:ext cx="235721" cy="156729"/>
          </a:xfrm>
          <a:custGeom>
            <a:avLst/>
            <a:gdLst/>
            <a:ahLst/>
            <a:cxnLst/>
            <a:rect l="0" t="0" r="0" b="0"/>
            <a:pathLst>
              <a:path w="497" h="337" extrusionOk="0">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cubicBezTo>
                  <a:pt x="478" y="336"/>
                  <a:pt x="496" y="327"/>
                  <a:pt x="496" y="310"/>
                </a:cubicBezTo>
                <a:cubicBezTo>
                  <a:pt x="496" y="301"/>
                  <a:pt x="496" y="292"/>
                  <a:pt x="496" y="283"/>
                </a:cubicBezTo>
                <a:cubicBezTo>
                  <a:pt x="496" y="213"/>
                  <a:pt x="469" y="151"/>
                  <a:pt x="425" y="9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4" name="Shape 12974"/>
          <p:cNvSpPr/>
          <p:nvPr/>
        </p:nvSpPr>
        <p:spPr>
          <a:xfrm>
            <a:off x="719827" y="3431837"/>
            <a:ext cx="238856" cy="180552"/>
          </a:xfrm>
          <a:custGeom>
            <a:avLst/>
            <a:gdLst/>
            <a:ahLst/>
            <a:cxnLst/>
            <a:rect l="0" t="0" r="0" b="0"/>
            <a:pathLst>
              <a:path w="506" h="382" extrusionOk="0">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cubicBezTo>
                  <a:pt x="354" y="0"/>
                  <a:pt x="336" y="0"/>
                  <a:pt x="336" y="0"/>
                </a:cubicBezTo>
                <a:lnTo>
                  <a:pt x="328" y="0"/>
                </a:lnTo>
                <a:cubicBezTo>
                  <a:pt x="328" y="9"/>
                  <a:pt x="336" y="62"/>
                  <a:pt x="336" y="62"/>
                </a:cubicBezTo>
                <a:lnTo>
                  <a:pt x="257" y="71"/>
                </a:lnTo>
                <a:lnTo>
                  <a:pt x="248" y="80"/>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cubicBezTo>
                  <a:pt x="44" y="363"/>
                  <a:pt x="44" y="363"/>
                  <a:pt x="44" y="363"/>
                </a:cubicBezTo>
                <a:cubicBezTo>
                  <a:pt x="44" y="354"/>
                  <a:pt x="71" y="275"/>
                  <a:pt x="71" y="275"/>
                </a:cubicBezTo>
                <a:cubicBezTo>
                  <a:pt x="160" y="275"/>
                  <a:pt x="160" y="275"/>
                  <a:pt x="160" y="275"/>
                </a:cubicBezTo>
                <a:cubicBezTo>
                  <a:pt x="160" y="275"/>
                  <a:pt x="186" y="354"/>
                  <a:pt x="186" y="363"/>
                </a:cubicBezTo>
                <a:cubicBezTo>
                  <a:pt x="230" y="363"/>
                  <a:pt x="230" y="363"/>
                  <a:pt x="230" y="363"/>
                </a:cubicBez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5" name="Shape 12975"/>
          <p:cNvSpPr/>
          <p:nvPr/>
        </p:nvSpPr>
        <p:spPr>
          <a:xfrm>
            <a:off x="3566032" y="1059582"/>
            <a:ext cx="168641" cy="239482"/>
          </a:xfrm>
          <a:custGeom>
            <a:avLst/>
            <a:gdLst/>
            <a:ahLst/>
            <a:cxnLst/>
            <a:rect l="0" t="0" r="0" b="0"/>
            <a:pathLst>
              <a:path w="355" h="506" extrusionOk="0">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6" name="Shape 12976"/>
          <p:cNvSpPr/>
          <p:nvPr/>
        </p:nvSpPr>
        <p:spPr>
          <a:xfrm>
            <a:off x="5406034" y="3938387"/>
            <a:ext cx="235721" cy="104068"/>
          </a:xfrm>
          <a:custGeom>
            <a:avLst/>
            <a:gdLst/>
            <a:ahLst/>
            <a:cxnLst/>
            <a:rect l="0" t="0" r="0" b="0"/>
            <a:pathLst>
              <a:path w="497" h="222" extrusionOk="0">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7" name="Shape 12977"/>
          <p:cNvSpPr/>
          <p:nvPr/>
        </p:nvSpPr>
        <p:spPr>
          <a:xfrm>
            <a:off x="4000486" y="3871933"/>
            <a:ext cx="235721" cy="233840"/>
          </a:xfrm>
          <a:custGeom>
            <a:avLst/>
            <a:gdLst/>
            <a:ahLst/>
            <a:cxnLst/>
            <a:rect l="0" t="0" r="0" b="0"/>
            <a:pathLst>
              <a:path w="497" h="498" extrusionOk="0">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8" name="Shape 12978"/>
          <p:cNvSpPr/>
          <p:nvPr/>
        </p:nvSpPr>
        <p:spPr>
          <a:xfrm>
            <a:off x="6343903" y="3908295"/>
            <a:ext cx="235094" cy="164252"/>
          </a:xfrm>
          <a:custGeom>
            <a:avLst/>
            <a:gdLst/>
            <a:ahLst/>
            <a:cxnLst/>
            <a:rect l="0" t="0" r="0" b="0"/>
            <a:pathLst>
              <a:path w="497" h="347" extrusionOk="0">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79" name="Shape 12979"/>
          <p:cNvSpPr/>
          <p:nvPr/>
        </p:nvSpPr>
        <p:spPr>
          <a:xfrm>
            <a:off x="2603087" y="1088421"/>
            <a:ext cx="218794" cy="176791"/>
          </a:xfrm>
          <a:custGeom>
            <a:avLst/>
            <a:gdLst/>
            <a:ahLst/>
            <a:cxnLst/>
            <a:rect l="0" t="0" r="0" b="0"/>
            <a:pathLst>
              <a:path w="462" h="373" extrusionOk="0">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0" name="Shape 12980"/>
          <p:cNvSpPr/>
          <p:nvPr/>
        </p:nvSpPr>
        <p:spPr>
          <a:xfrm>
            <a:off x="6844809" y="3888233"/>
            <a:ext cx="169268" cy="205629"/>
          </a:xfrm>
          <a:custGeom>
            <a:avLst/>
            <a:gdLst/>
            <a:ahLst/>
            <a:cxnLst/>
            <a:rect l="0" t="0" r="0" b="0"/>
            <a:pathLst>
              <a:path w="355" h="435" extrusionOk="0">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1" name="Shape 12981"/>
          <p:cNvSpPr/>
          <p:nvPr/>
        </p:nvSpPr>
        <p:spPr>
          <a:xfrm>
            <a:off x="276598" y="2945350"/>
            <a:ext cx="182433" cy="210644"/>
          </a:xfrm>
          <a:custGeom>
            <a:avLst/>
            <a:gdLst/>
            <a:ahLst/>
            <a:cxnLst/>
            <a:rect l="0" t="0" r="0" b="0"/>
            <a:pathLst>
              <a:path w="390" h="444" extrusionOk="0">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2" name="Shape 12982"/>
          <p:cNvSpPr/>
          <p:nvPr/>
        </p:nvSpPr>
        <p:spPr>
          <a:xfrm>
            <a:off x="5883745" y="2468892"/>
            <a:ext cx="219421" cy="230706"/>
          </a:xfrm>
          <a:custGeom>
            <a:avLst/>
            <a:gdLst/>
            <a:ahLst/>
            <a:cxnLst/>
            <a:rect l="0" t="0" r="0" b="0"/>
            <a:pathLst>
              <a:path w="462" h="488" extrusionOk="0">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3" name="Shape 12983"/>
          <p:cNvSpPr/>
          <p:nvPr/>
        </p:nvSpPr>
        <p:spPr>
          <a:xfrm>
            <a:off x="1682146" y="3401746"/>
            <a:ext cx="188702" cy="235721"/>
          </a:xfrm>
          <a:custGeom>
            <a:avLst/>
            <a:gdLst/>
            <a:ahLst/>
            <a:cxnLst/>
            <a:rect l="0" t="0" r="0" b="0"/>
            <a:pathLst>
              <a:path w="400" h="498" extrusionOk="0">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4" name="Shape 12984"/>
          <p:cNvSpPr/>
          <p:nvPr/>
        </p:nvSpPr>
        <p:spPr>
          <a:xfrm>
            <a:off x="3076410" y="2473908"/>
            <a:ext cx="210644" cy="217540"/>
          </a:xfrm>
          <a:custGeom>
            <a:avLst/>
            <a:gdLst/>
            <a:ahLst/>
            <a:cxnLst/>
            <a:rect l="0" t="0" r="0" b="0"/>
            <a:pathLst>
              <a:path w="445" h="462" extrusionOk="0">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5" name="Shape 12985"/>
          <p:cNvSpPr/>
          <p:nvPr/>
        </p:nvSpPr>
        <p:spPr>
          <a:xfrm>
            <a:off x="2603087" y="3418671"/>
            <a:ext cx="218794" cy="202494"/>
          </a:xfrm>
          <a:custGeom>
            <a:avLst/>
            <a:gdLst/>
            <a:ahLst/>
            <a:cxnLst/>
            <a:rect l="0" t="0" r="0" b="0"/>
            <a:pathLst>
              <a:path w="462" h="427" extrusionOk="0">
                <a:moveTo>
                  <a:pt x="266" y="0"/>
                </a:move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6" name="Shape 12986"/>
          <p:cNvSpPr/>
          <p:nvPr/>
        </p:nvSpPr>
        <p:spPr>
          <a:xfrm>
            <a:off x="3084559" y="3418671"/>
            <a:ext cx="193718" cy="207510"/>
          </a:xfrm>
          <a:custGeom>
            <a:avLst/>
            <a:gdLst/>
            <a:ahLst/>
            <a:cxnLst/>
            <a:rect l="0" t="0" r="0" b="0"/>
            <a:pathLst>
              <a:path w="409" h="436" extrusionOk="0">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7" name="Shape 12987"/>
          <p:cNvSpPr/>
          <p:nvPr/>
        </p:nvSpPr>
        <p:spPr>
          <a:xfrm>
            <a:off x="5406034" y="3415537"/>
            <a:ext cx="235721" cy="210644"/>
          </a:xfrm>
          <a:custGeom>
            <a:avLst/>
            <a:gdLst/>
            <a:ahLst/>
            <a:cxnLst/>
            <a:rect l="0" t="0" r="0" b="0"/>
            <a:pathLst>
              <a:path w="497" h="444" extrusionOk="0">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8" name="Shape 12988"/>
          <p:cNvSpPr/>
          <p:nvPr/>
        </p:nvSpPr>
        <p:spPr>
          <a:xfrm>
            <a:off x="4987879" y="2937200"/>
            <a:ext cx="134160" cy="227571"/>
          </a:xfrm>
          <a:custGeom>
            <a:avLst/>
            <a:gdLst/>
            <a:ahLst/>
            <a:cxnLst/>
            <a:rect l="0" t="0" r="0" b="0"/>
            <a:pathLst>
              <a:path w="283" h="479" extrusionOk="0">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89" name="Shape 12989"/>
          <p:cNvSpPr/>
          <p:nvPr/>
        </p:nvSpPr>
        <p:spPr>
          <a:xfrm>
            <a:off x="3544090" y="3431837"/>
            <a:ext cx="210644" cy="177417"/>
          </a:xfrm>
          <a:custGeom>
            <a:avLst/>
            <a:gdLst/>
            <a:ahLst/>
            <a:cxnLst/>
            <a:rect l="0" t="0" r="0" b="0"/>
            <a:pathLst>
              <a:path w="444" h="373" extrusionOk="0">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0" name="Shape 12990"/>
          <p:cNvSpPr/>
          <p:nvPr/>
        </p:nvSpPr>
        <p:spPr>
          <a:xfrm>
            <a:off x="4481958" y="3406761"/>
            <a:ext cx="213779" cy="219421"/>
          </a:xfrm>
          <a:custGeom>
            <a:avLst/>
            <a:gdLst/>
            <a:ahLst/>
            <a:cxnLst/>
            <a:rect l="0" t="0" r="0" b="0"/>
            <a:pathLst>
              <a:path w="452" h="462" extrusionOk="0">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1" name="Shape 12991"/>
          <p:cNvSpPr/>
          <p:nvPr/>
        </p:nvSpPr>
        <p:spPr>
          <a:xfrm>
            <a:off x="4933339" y="3401746"/>
            <a:ext cx="243871" cy="235721"/>
          </a:xfrm>
          <a:custGeom>
            <a:avLst/>
            <a:gdLst/>
            <a:ahLst/>
            <a:cxnLst/>
            <a:rect l="0" t="0" r="0" b="0"/>
            <a:pathLst>
              <a:path w="515" h="498" extrusionOk="0">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2" name="Shape 12992"/>
          <p:cNvSpPr/>
          <p:nvPr/>
        </p:nvSpPr>
        <p:spPr>
          <a:xfrm>
            <a:off x="5875595" y="3415538"/>
            <a:ext cx="235721" cy="213779"/>
          </a:xfrm>
          <a:custGeom>
            <a:avLst/>
            <a:gdLst/>
            <a:ahLst/>
            <a:cxnLst/>
            <a:rect l="0" t="0" r="0" b="0"/>
            <a:pathLst>
              <a:path w="497" h="452" extrusionOk="0">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3" name="Shape 12993"/>
          <p:cNvSpPr/>
          <p:nvPr/>
        </p:nvSpPr>
        <p:spPr>
          <a:xfrm>
            <a:off x="5406034" y="1552966"/>
            <a:ext cx="235721" cy="188702"/>
          </a:xfrm>
          <a:custGeom>
            <a:avLst/>
            <a:gdLst/>
            <a:ahLst/>
            <a:cxnLst/>
            <a:rect l="0" t="0" r="0" b="0"/>
            <a:pathLst>
              <a:path w="497" h="400" extrusionOk="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4" name="Shape 12994"/>
          <p:cNvSpPr/>
          <p:nvPr/>
        </p:nvSpPr>
        <p:spPr>
          <a:xfrm>
            <a:off x="4037473" y="3423688"/>
            <a:ext cx="158610" cy="193718"/>
          </a:xfrm>
          <a:custGeom>
            <a:avLst/>
            <a:gdLst/>
            <a:ahLst/>
            <a:cxnLst/>
            <a:rect l="0" t="0" r="0" b="0"/>
            <a:pathLst>
              <a:path w="337" h="409" extrusionOk="0">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5" name="Shape 12995"/>
          <p:cNvSpPr/>
          <p:nvPr/>
        </p:nvSpPr>
        <p:spPr>
          <a:xfrm>
            <a:off x="8670392" y="2954126"/>
            <a:ext cx="235721" cy="225690"/>
          </a:xfrm>
          <a:custGeom>
            <a:avLst/>
            <a:gdLst/>
            <a:ahLst/>
            <a:cxnLst/>
            <a:rect l="0" t="0" r="0" b="0"/>
            <a:pathLst>
              <a:path w="497" h="480" extrusionOk="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6" name="Shape 12996"/>
          <p:cNvSpPr/>
          <p:nvPr/>
        </p:nvSpPr>
        <p:spPr>
          <a:xfrm>
            <a:off x="7296190" y="2962277"/>
            <a:ext cx="168641" cy="213779"/>
          </a:xfrm>
          <a:custGeom>
            <a:avLst/>
            <a:gdLst/>
            <a:ahLst/>
            <a:cxnLst/>
            <a:rect l="0" t="0" r="0" b="0"/>
            <a:pathLst>
              <a:path w="356" h="453" extrusionOk="0">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7" name="Shape 12997"/>
          <p:cNvSpPr/>
          <p:nvPr/>
        </p:nvSpPr>
        <p:spPr>
          <a:xfrm>
            <a:off x="8200204" y="2987352"/>
            <a:ext cx="235721" cy="162372"/>
          </a:xfrm>
          <a:custGeom>
            <a:avLst/>
            <a:gdLst/>
            <a:ahLst/>
            <a:cxnLst/>
            <a:rect l="0" t="0" r="0" b="0"/>
            <a:pathLst>
              <a:path w="498" h="346" extrusionOk="0">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8" name="Shape 12998"/>
          <p:cNvSpPr/>
          <p:nvPr/>
        </p:nvSpPr>
        <p:spPr>
          <a:xfrm>
            <a:off x="7732524" y="2949112"/>
            <a:ext cx="235721" cy="238855"/>
          </a:xfrm>
          <a:custGeom>
            <a:avLst/>
            <a:gdLst/>
            <a:ahLst/>
            <a:cxnLst/>
            <a:rect l="0" t="0" r="0" b="0"/>
            <a:pathLst>
              <a:path w="497" h="506" extrusionOk="0">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2999" name="Shape 12999"/>
          <p:cNvSpPr/>
          <p:nvPr/>
        </p:nvSpPr>
        <p:spPr>
          <a:xfrm>
            <a:off x="8681677" y="1099705"/>
            <a:ext cx="210644" cy="187448"/>
          </a:xfrm>
          <a:custGeom>
            <a:avLst/>
            <a:gdLst/>
            <a:ahLst/>
            <a:cxnLst/>
            <a:rect l="0" t="0" r="0" b="0"/>
            <a:pathLst>
              <a:path w="444" h="399" extrusionOk="0">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0" name="Shape 13000"/>
          <p:cNvSpPr/>
          <p:nvPr/>
        </p:nvSpPr>
        <p:spPr>
          <a:xfrm>
            <a:off x="8213995" y="1086540"/>
            <a:ext cx="210644" cy="210644"/>
          </a:xfrm>
          <a:custGeom>
            <a:avLst/>
            <a:gdLst/>
            <a:ahLst/>
            <a:cxnLst/>
            <a:rect l="0" t="0" r="0" b="0"/>
            <a:pathLst>
              <a:path w="444" h="445" extrusionOk="0">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1" name="Shape 13001"/>
          <p:cNvSpPr/>
          <p:nvPr/>
        </p:nvSpPr>
        <p:spPr>
          <a:xfrm>
            <a:off x="7765750" y="1074629"/>
            <a:ext cx="169268" cy="234467"/>
          </a:xfrm>
          <a:custGeom>
            <a:avLst/>
            <a:gdLst/>
            <a:ahLst/>
            <a:cxnLst/>
            <a:rect l="0" t="0" r="0" b="0"/>
            <a:pathLst>
              <a:path w="356" h="497" extrusionOk="0">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2" name="Shape 13002"/>
          <p:cNvSpPr/>
          <p:nvPr/>
        </p:nvSpPr>
        <p:spPr>
          <a:xfrm>
            <a:off x="5908821" y="3871933"/>
            <a:ext cx="172402" cy="233840"/>
          </a:xfrm>
          <a:custGeom>
            <a:avLst/>
            <a:gdLst/>
            <a:ahLst/>
            <a:cxnLst/>
            <a:rect l="0" t="0" r="0" b="0"/>
            <a:pathLst>
              <a:path w="364" h="498" extrusionOk="0">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3" name="Shape 13003"/>
          <p:cNvSpPr/>
          <p:nvPr/>
        </p:nvSpPr>
        <p:spPr>
          <a:xfrm>
            <a:off x="8670392" y="2530958"/>
            <a:ext cx="235721" cy="137295"/>
          </a:xfrm>
          <a:custGeom>
            <a:avLst/>
            <a:gdLst/>
            <a:ahLst/>
            <a:cxnLst/>
            <a:rect l="0" t="0" r="0" b="0"/>
            <a:pathLst>
              <a:path w="497" h="293" extrusionOk="0">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4" name="Shape 13004"/>
          <p:cNvSpPr/>
          <p:nvPr/>
        </p:nvSpPr>
        <p:spPr>
          <a:xfrm>
            <a:off x="6844809" y="2465758"/>
            <a:ext cx="169268" cy="228825"/>
          </a:xfrm>
          <a:custGeom>
            <a:avLst/>
            <a:gdLst/>
            <a:ahLst/>
            <a:cxnLst/>
            <a:rect l="0" t="0" r="0" b="0"/>
            <a:pathLst>
              <a:path w="355" h="487" extrusionOk="0">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5" name="Shape 13005"/>
          <p:cNvSpPr/>
          <p:nvPr/>
        </p:nvSpPr>
        <p:spPr>
          <a:xfrm>
            <a:off x="8220266" y="3406761"/>
            <a:ext cx="217540" cy="235721"/>
          </a:xfrm>
          <a:custGeom>
            <a:avLst/>
            <a:gdLst/>
            <a:ahLst/>
            <a:cxnLst/>
            <a:rect l="0" t="0" r="0" b="0"/>
            <a:pathLst>
              <a:path w="461" h="497" extrusionOk="0">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6" name="Shape 13006"/>
          <p:cNvSpPr/>
          <p:nvPr/>
        </p:nvSpPr>
        <p:spPr>
          <a:xfrm>
            <a:off x="7797723" y="3406761"/>
            <a:ext cx="123503" cy="235721"/>
          </a:xfrm>
          <a:custGeom>
            <a:avLst/>
            <a:gdLst/>
            <a:ahLst/>
            <a:cxnLst/>
            <a:rect l="0" t="0" r="0" b="0"/>
            <a:pathLst>
              <a:path w="266" h="497" extrusionOk="0">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7" name="Shape 13007"/>
          <p:cNvSpPr/>
          <p:nvPr/>
        </p:nvSpPr>
        <p:spPr>
          <a:xfrm>
            <a:off x="7262963" y="1136693"/>
            <a:ext cx="235721" cy="110337"/>
          </a:xfrm>
          <a:custGeom>
            <a:avLst/>
            <a:gdLst/>
            <a:ahLst/>
            <a:cxnLst/>
            <a:rect l="0" t="0" r="0" b="0"/>
            <a:pathLst>
              <a:path w="497" h="232" extrusionOk="0">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8" name="Shape 13008"/>
          <p:cNvSpPr/>
          <p:nvPr/>
        </p:nvSpPr>
        <p:spPr>
          <a:xfrm>
            <a:off x="8670392" y="2049484"/>
            <a:ext cx="235721" cy="162372"/>
          </a:xfrm>
          <a:custGeom>
            <a:avLst/>
            <a:gdLst/>
            <a:ahLst/>
            <a:cxnLst/>
            <a:rect l="0" t="0" r="0" b="0"/>
            <a:pathLst>
              <a:path w="497" h="346" extrusionOk="0">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09" name="Shape 13009"/>
          <p:cNvSpPr/>
          <p:nvPr/>
        </p:nvSpPr>
        <p:spPr>
          <a:xfrm>
            <a:off x="6352052" y="2950365"/>
            <a:ext cx="218794" cy="189329"/>
          </a:xfrm>
          <a:custGeom>
            <a:avLst/>
            <a:gdLst/>
            <a:ahLst/>
            <a:cxnLst/>
            <a:rect l="0" t="0" r="0" b="0"/>
            <a:pathLst>
              <a:path w="461" h="400" extrusionOk="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0" name="Shape 13010"/>
          <p:cNvSpPr/>
          <p:nvPr/>
        </p:nvSpPr>
        <p:spPr>
          <a:xfrm>
            <a:off x="4517065" y="1500933"/>
            <a:ext cx="226944" cy="197479"/>
          </a:xfrm>
          <a:custGeom>
            <a:avLst/>
            <a:gdLst/>
            <a:ahLst/>
            <a:cxnLst/>
            <a:rect l="0" t="0" r="0" b="0"/>
            <a:pathLst>
              <a:path w="479" h="417" extrusionOk="0">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1" name="Shape 13011"/>
          <p:cNvSpPr/>
          <p:nvPr/>
        </p:nvSpPr>
        <p:spPr>
          <a:xfrm>
            <a:off x="8688572" y="3851872"/>
            <a:ext cx="183687" cy="210644"/>
          </a:xfrm>
          <a:custGeom>
            <a:avLst/>
            <a:gdLst/>
            <a:ahLst/>
            <a:cxnLst/>
            <a:rect l="0" t="0" r="0" b="0"/>
            <a:pathLst>
              <a:path w="390" h="445" extrusionOk="0">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2" name="Shape 13012"/>
          <p:cNvSpPr/>
          <p:nvPr/>
        </p:nvSpPr>
        <p:spPr>
          <a:xfrm>
            <a:off x="7308101" y="3957194"/>
            <a:ext cx="196852" cy="198733"/>
          </a:xfrm>
          <a:custGeom>
            <a:avLst/>
            <a:gdLst/>
            <a:ahLst/>
            <a:cxnLst/>
            <a:rect l="0" t="0" r="0" b="0"/>
            <a:pathLst>
              <a:path w="418" h="417" extrusionOk="0">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3" name="Shape 13013"/>
          <p:cNvSpPr/>
          <p:nvPr/>
        </p:nvSpPr>
        <p:spPr>
          <a:xfrm>
            <a:off x="8636539" y="3440615"/>
            <a:ext cx="235721" cy="201867"/>
          </a:xfrm>
          <a:custGeom>
            <a:avLst/>
            <a:gdLst/>
            <a:ahLst/>
            <a:cxnLst/>
            <a:rect l="0" t="0" r="0" b="0"/>
            <a:pathLst>
              <a:path w="497" h="426" extrusionOk="0">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4" name="Shape 13014"/>
          <p:cNvSpPr/>
          <p:nvPr/>
        </p:nvSpPr>
        <p:spPr>
          <a:xfrm>
            <a:off x="7262962" y="1568012"/>
            <a:ext cx="230706" cy="183687"/>
          </a:xfrm>
          <a:custGeom>
            <a:avLst/>
            <a:gdLst/>
            <a:ahLst/>
            <a:cxnLst/>
            <a:rect l="0" t="0" r="0" b="0"/>
            <a:pathLst>
              <a:path w="487" h="390" extrusionOk="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5" name="Shape 13015"/>
          <p:cNvSpPr/>
          <p:nvPr/>
        </p:nvSpPr>
        <p:spPr>
          <a:xfrm>
            <a:off x="744905" y="2001213"/>
            <a:ext cx="185567" cy="218794"/>
          </a:xfrm>
          <a:custGeom>
            <a:avLst/>
            <a:gdLst/>
            <a:ahLst/>
            <a:cxnLst/>
            <a:rect l="0" t="0" r="0" b="0"/>
            <a:pathLst>
              <a:path w="391" h="463" extrusionOk="0">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
        <p:nvSpPr>
          <p:cNvPr id="13016" name="Shape 13016"/>
          <p:cNvSpPr/>
          <p:nvPr/>
        </p:nvSpPr>
        <p:spPr>
          <a:xfrm>
            <a:off x="1214465" y="2009361"/>
            <a:ext cx="183687" cy="218794"/>
          </a:xfrm>
          <a:custGeom>
            <a:avLst/>
            <a:gdLst/>
            <a:ahLst/>
            <a:cxnLst/>
            <a:rect l="0" t="0" r="0" b="0"/>
            <a:pathLst>
              <a:path w="392" h="462" extrusionOk="0">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rgbClr val="4B5050"/>
          </a:solidFill>
          <a:ln>
            <a:noFill/>
          </a:ln>
        </p:spPr>
        <p:txBody>
          <a:bodyPr spcFirstLastPara="1" wrap="square" lIns="91406" tIns="45694" rIns="91406" bIns="45694" anchor="ctr" anchorCtr="0">
            <a:noAutofit/>
          </a:bodyPr>
          <a:lstStyle/>
          <a:p>
            <a:endParaRPr sz="1800">
              <a:solidFill>
                <a:schemeClr val="dk1"/>
              </a:solidFill>
              <a:latin typeface="Open Sans"/>
              <a:ea typeface="Open Sans"/>
              <a:cs typeface="Open Sans"/>
              <a:sym typeface="Open San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374" name="Shape 374"/>
          <p:cNvPicPr preferRelativeResize="0">
            <a:picLocks noGrp="1"/>
          </p:cNvPicPr>
          <p:nvPr>
            <p:ph type="pic" idx="2"/>
          </p:nvPr>
        </p:nvPicPr>
        <p:blipFill rotWithShape="1">
          <a:blip r:embed="rId3">
            <a:alphaModFix/>
          </a:blip>
          <a:srcRect/>
          <a:stretch/>
        </p:blipFill>
        <p:spPr>
          <a:xfrm>
            <a:off x="0" y="0"/>
            <a:ext cx="9144000" cy="5143500"/>
          </a:xfrm>
          <a:prstGeom prst="rect">
            <a:avLst/>
          </a:prstGeom>
          <a:noFill/>
          <a:ln>
            <a:noFill/>
          </a:ln>
        </p:spPr>
      </p:pic>
      <p:sp>
        <p:nvSpPr>
          <p:cNvPr id="375" name="Shape 375"/>
          <p:cNvSpPr/>
          <p:nvPr/>
        </p:nvSpPr>
        <p:spPr>
          <a:xfrm>
            <a:off x="-1" y="-2036"/>
            <a:ext cx="9144000" cy="5154109"/>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76" name="Shape 376"/>
          <p:cNvSpPr txBox="1"/>
          <p:nvPr/>
        </p:nvSpPr>
        <p:spPr>
          <a:xfrm>
            <a:off x="4751712" y="745462"/>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GOAL</a:t>
            </a:r>
            <a:endParaRPr sz="2100" b="1">
              <a:solidFill>
                <a:schemeClr val="accent2"/>
              </a:solidFill>
              <a:latin typeface="Lato Black"/>
              <a:ea typeface="Lato Black"/>
              <a:cs typeface="Lato Black"/>
              <a:sym typeface="Lato Black"/>
            </a:endParaRPr>
          </a:p>
        </p:txBody>
      </p:sp>
      <p:sp>
        <p:nvSpPr>
          <p:cNvPr id="377" name="Shape 377"/>
          <p:cNvSpPr txBox="1"/>
          <p:nvPr/>
        </p:nvSpPr>
        <p:spPr>
          <a:xfrm>
            <a:off x="4751713" y="560796"/>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78" name="Shape 378"/>
          <p:cNvSpPr txBox="1"/>
          <p:nvPr/>
        </p:nvSpPr>
        <p:spPr>
          <a:xfrm>
            <a:off x="5382236" y="2132235"/>
            <a:ext cx="310862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379" name="Shape 379"/>
          <p:cNvSpPr/>
          <p:nvPr/>
        </p:nvSpPr>
        <p:spPr>
          <a:xfrm>
            <a:off x="5382235" y="1968798"/>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ONE</a:t>
            </a:r>
            <a:endParaRPr sz="788"/>
          </a:p>
        </p:txBody>
      </p:sp>
      <p:sp>
        <p:nvSpPr>
          <p:cNvPr id="380" name="Shape 380"/>
          <p:cNvSpPr/>
          <p:nvPr/>
        </p:nvSpPr>
        <p:spPr>
          <a:xfrm>
            <a:off x="4873710" y="2013826"/>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81" name="Shape 381"/>
          <p:cNvSpPr/>
          <p:nvPr/>
        </p:nvSpPr>
        <p:spPr>
          <a:xfrm>
            <a:off x="4984457" y="2151636"/>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382" name="Shape 382"/>
          <p:cNvSpPr/>
          <p:nvPr/>
        </p:nvSpPr>
        <p:spPr>
          <a:xfrm>
            <a:off x="-1" y="-1"/>
            <a:ext cx="4234543" cy="5143501"/>
          </a:xfrm>
          <a:custGeom>
            <a:avLst/>
            <a:gdLst/>
            <a:ahLst/>
            <a:cxnLst/>
            <a:rect l="0" t="0" r="0" b="0"/>
            <a:pathLst>
              <a:path w="4836756" h="6858001" extrusionOk="0">
                <a:moveTo>
                  <a:pt x="0" y="0"/>
                </a:moveTo>
                <a:lnTo>
                  <a:pt x="3140892" y="0"/>
                </a:lnTo>
                <a:lnTo>
                  <a:pt x="3164114" y="59479"/>
                </a:lnTo>
                <a:cubicBezTo>
                  <a:pt x="3169486" y="74155"/>
                  <a:pt x="3169072" y="91849"/>
                  <a:pt x="3178629" y="104088"/>
                </a:cubicBezTo>
                <a:cubicBezTo>
                  <a:pt x="3189526" y="118043"/>
                  <a:pt x="3207657" y="123915"/>
                  <a:pt x="3222171" y="133828"/>
                </a:cubicBezTo>
                <a:cubicBezTo>
                  <a:pt x="3236718" y="178535"/>
                  <a:pt x="3234453" y="184614"/>
                  <a:pt x="3265714" y="223046"/>
                </a:cubicBezTo>
                <a:cubicBezTo>
                  <a:pt x="3278855" y="239201"/>
                  <a:pt x="3291314" y="257442"/>
                  <a:pt x="3309257" y="267655"/>
                </a:cubicBezTo>
                <a:cubicBezTo>
                  <a:pt x="3336005" y="282879"/>
                  <a:pt x="3367314" y="287482"/>
                  <a:pt x="3396343" y="297395"/>
                </a:cubicBezTo>
                <a:lnTo>
                  <a:pt x="3439886" y="312265"/>
                </a:lnTo>
                <a:lnTo>
                  <a:pt x="3483429" y="327134"/>
                </a:lnTo>
                <a:cubicBezTo>
                  <a:pt x="3493105" y="342003"/>
                  <a:pt x="3505372" y="355413"/>
                  <a:pt x="3512457" y="371743"/>
                </a:cubicBezTo>
                <a:cubicBezTo>
                  <a:pt x="3524884" y="400390"/>
                  <a:pt x="3541486" y="460962"/>
                  <a:pt x="3541486" y="460962"/>
                </a:cubicBezTo>
                <a:cubicBezTo>
                  <a:pt x="3519549" y="550853"/>
                  <a:pt x="3533279" y="501054"/>
                  <a:pt x="3497943" y="609660"/>
                </a:cubicBezTo>
                <a:lnTo>
                  <a:pt x="3483429" y="654269"/>
                </a:lnTo>
                <a:cubicBezTo>
                  <a:pt x="3488267" y="674095"/>
                  <a:pt x="3490085" y="694964"/>
                  <a:pt x="3497943" y="713748"/>
                </a:cubicBezTo>
                <a:cubicBezTo>
                  <a:pt x="3510629" y="744075"/>
                  <a:pt x="3547263" y="783115"/>
                  <a:pt x="3570514" y="802966"/>
                </a:cubicBezTo>
                <a:cubicBezTo>
                  <a:pt x="3583915" y="814406"/>
                  <a:pt x="3599543" y="822792"/>
                  <a:pt x="3614057" y="832705"/>
                </a:cubicBezTo>
                <a:cubicBezTo>
                  <a:pt x="3680601" y="934966"/>
                  <a:pt x="3661081" y="888016"/>
                  <a:pt x="3686629" y="966533"/>
                </a:cubicBezTo>
                <a:cubicBezTo>
                  <a:pt x="3691467" y="1030969"/>
                  <a:pt x="3693319" y="1095712"/>
                  <a:pt x="3701143" y="1159839"/>
                </a:cubicBezTo>
                <a:cubicBezTo>
                  <a:pt x="3703041" y="1175392"/>
                  <a:pt x="3714207" y="1188845"/>
                  <a:pt x="3715657" y="1204449"/>
                </a:cubicBezTo>
                <a:cubicBezTo>
                  <a:pt x="3744040" y="1509773"/>
                  <a:pt x="3679209" y="1393791"/>
                  <a:pt x="3759200" y="1516713"/>
                </a:cubicBezTo>
                <a:cubicBezTo>
                  <a:pt x="3764038" y="1536539"/>
                  <a:pt x="3761253" y="1560234"/>
                  <a:pt x="3773714" y="1576192"/>
                </a:cubicBezTo>
                <a:cubicBezTo>
                  <a:pt x="3783271" y="1588432"/>
                  <a:pt x="3804527" y="1582368"/>
                  <a:pt x="3817257" y="1591062"/>
                </a:cubicBezTo>
                <a:cubicBezTo>
                  <a:pt x="3834336" y="1602727"/>
                  <a:pt x="3848198" y="1619072"/>
                  <a:pt x="3860800" y="1635671"/>
                </a:cubicBezTo>
                <a:cubicBezTo>
                  <a:pt x="3882219" y="1663884"/>
                  <a:pt x="3918857" y="1724890"/>
                  <a:pt x="3918857" y="1724890"/>
                </a:cubicBezTo>
                <a:cubicBezTo>
                  <a:pt x="3923695" y="1744715"/>
                  <a:pt x="3925513" y="1765584"/>
                  <a:pt x="3933371" y="1784368"/>
                </a:cubicBezTo>
                <a:cubicBezTo>
                  <a:pt x="3940243" y="1800795"/>
                  <a:pt x="3961240" y="1811146"/>
                  <a:pt x="3962400" y="1828978"/>
                </a:cubicBezTo>
                <a:cubicBezTo>
                  <a:pt x="3966275" y="1888531"/>
                  <a:pt x="3952724" y="1947936"/>
                  <a:pt x="3947886" y="2007415"/>
                </a:cubicBezTo>
                <a:cubicBezTo>
                  <a:pt x="3952724" y="2042111"/>
                  <a:pt x="3952570" y="2077933"/>
                  <a:pt x="3962400" y="2111503"/>
                </a:cubicBezTo>
                <a:cubicBezTo>
                  <a:pt x="3969093" y="2134360"/>
                  <a:pt x="4018775" y="2189659"/>
                  <a:pt x="4034971" y="2200721"/>
                </a:cubicBezTo>
                <a:cubicBezTo>
                  <a:pt x="4047701" y="2209416"/>
                  <a:pt x="4064830" y="2208582"/>
                  <a:pt x="4078514" y="2215591"/>
                </a:cubicBezTo>
                <a:cubicBezTo>
                  <a:pt x="4191052" y="2273239"/>
                  <a:pt x="4056160" y="2222828"/>
                  <a:pt x="4165600" y="2260200"/>
                </a:cubicBezTo>
                <a:cubicBezTo>
                  <a:pt x="4186836" y="2292834"/>
                  <a:pt x="4211380" y="2326554"/>
                  <a:pt x="4223657" y="2364288"/>
                </a:cubicBezTo>
                <a:cubicBezTo>
                  <a:pt x="4231458" y="2388265"/>
                  <a:pt x="4232188" y="2414118"/>
                  <a:pt x="4238171" y="2438637"/>
                </a:cubicBezTo>
                <a:cubicBezTo>
                  <a:pt x="4241882" y="2453844"/>
                  <a:pt x="4247848" y="2468377"/>
                  <a:pt x="4252686" y="2483247"/>
                </a:cubicBezTo>
                <a:cubicBezTo>
                  <a:pt x="4259589" y="2561042"/>
                  <a:pt x="4261265" y="2644345"/>
                  <a:pt x="4281714" y="2721162"/>
                </a:cubicBezTo>
                <a:cubicBezTo>
                  <a:pt x="4289765" y="2751406"/>
                  <a:pt x="4301067" y="2780640"/>
                  <a:pt x="4310743" y="2810380"/>
                </a:cubicBezTo>
                <a:cubicBezTo>
                  <a:pt x="4315581" y="2825250"/>
                  <a:pt x="4316770" y="2841948"/>
                  <a:pt x="4325257" y="2854990"/>
                </a:cubicBezTo>
                <a:cubicBezTo>
                  <a:pt x="4365672" y="2917097"/>
                  <a:pt x="4341951" y="2886962"/>
                  <a:pt x="4397829" y="2944208"/>
                </a:cubicBezTo>
                <a:cubicBezTo>
                  <a:pt x="4431864" y="3048813"/>
                  <a:pt x="4387571" y="2919689"/>
                  <a:pt x="4441371" y="3048297"/>
                </a:cubicBezTo>
                <a:cubicBezTo>
                  <a:pt x="4457636" y="3087179"/>
                  <a:pt x="4458119" y="3110444"/>
                  <a:pt x="4470400" y="3152385"/>
                </a:cubicBezTo>
                <a:cubicBezTo>
                  <a:pt x="4479192" y="3182411"/>
                  <a:pt x="4489753" y="3211864"/>
                  <a:pt x="4499429" y="3241602"/>
                </a:cubicBezTo>
                <a:lnTo>
                  <a:pt x="4513943" y="3286212"/>
                </a:lnTo>
                <a:cubicBezTo>
                  <a:pt x="4518781" y="3330821"/>
                  <a:pt x="4523023" y="3375502"/>
                  <a:pt x="4528457" y="3420040"/>
                </a:cubicBezTo>
                <a:cubicBezTo>
                  <a:pt x="4532700" y="3454817"/>
                  <a:pt x="4539390" y="3489272"/>
                  <a:pt x="4542971" y="3524128"/>
                </a:cubicBezTo>
                <a:cubicBezTo>
                  <a:pt x="4549070" y="3583485"/>
                  <a:pt x="4549786" y="3643403"/>
                  <a:pt x="4557486" y="3702565"/>
                </a:cubicBezTo>
                <a:cubicBezTo>
                  <a:pt x="4559508" y="3718101"/>
                  <a:pt x="4562607" y="3734801"/>
                  <a:pt x="4572000" y="3747174"/>
                </a:cubicBezTo>
                <a:cubicBezTo>
                  <a:pt x="4597204" y="3780372"/>
                  <a:pt x="4630057" y="3806653"/>
                  <a:pt x="4659086" y="3836393"/>
                </a:cubicBezTo>
                <a:cubicBezTo>
                  <a:pt x="4714964" y="3893639"/>
                  <a:pt x="4685550" y="3869337"/>
                  <a:pt x="4746171" y="3910741"/>
                </a:cubicBezTo>
                <a:cubicBezTo>
                  <a:pt x="4788884" y="3998257"/>
                  <a:pt x="4768359" y="3949193"/>
                  <a:pt x="4804229" y="4059438"/>
                </a:cubicBezTo>
                <a:lnTo>
                  <a:pt x="4818743" y="4104048"/>
                </a:lnTo>
                <a:cubicBezTo>
                  <a:pt x="4845260" y="4321386"/>
                  <a:pt x="4840124" y="4225479"/>
                  <a:pt x="4818743" y="4565010"/>
                </a:cubicBezTo>
                <a:cubicBezTo>
                  <a:pt x="4816232" y="4604888"/>
                  <a:pt x="4812402" y="4644893"/>
                  <a:pt x="4804229" y="4683967"/>
                </a:cubicBezTo>
                <a:cubicBezTo>
                  <a:pt x="4797818" y="4714620"/>
                  <a:pt x="4784876" y="4743446"/>
                  <a:pt x="4775200" y="4773186"/>
                </a:cubicBezTo>
                <a:cubicBezTo>
                  <a:pt x="4770362" y="4788055"/>
                  <a:pt x="4764397" y="4802589"/>
                  <a:pt x="4760686" y="4817795"/>
                </a:cubicBezTo>
                <a:cubicBezTo>
                  <a:pt x="4755848" y="4837621"/>
                  <a:pt x="4754029" y="4858490"/>
                  <a:pt x="4746171" y="4877274"/>
                </a:cubicBezTo>
                <a:cubicBezTo>
                  <a:pt x="4739299" y="4893700"/>
                  <a:pt x="4726819" y="4907014"/>
                  <a:pt x="4717143" y="4921884"/>
                </a:cubicBezTo>
                <a:cubicBezTo>
                  <a:pt x="4685942" y="5081709"/>
                  <a:pt x="4688009" y="5039866"/>
                  <a:pt x="4717143" y="5308496"/>
                </a:cubicBezTo>
                <a:cubicBezTo>
                  <a:pt x="4720522" y="5339653"/>
                  <a:pt x="4746171" y="5397715"/>
                  <a:pt x="4746171" y="5397715"/>
                </a:cubicBezTo>
                <a:cubicBezTo>
                  <a:pt x="4741333" y="5472063"/>
                  <a:pt x="4739689" y="5546702"/>
                  <a:pt x="4731657" y="5620761"/>
                </a:cubicBezTo>
                <a:cubicBezTo>
                  <a:pt x="4729967" y="5636339"/>
                  <a:pt x="4726700" y="5653131"/>
                  <a:pt x="4717143" y="5665370"/>
                </a:cubicBezTo>
                <a:cubicBezTo>
                  <a:pt x="4706246" y="5679325"/>
                  <a:pt x="4688114" y="5685196"/>
                  <a:pt x="4673600" y="5695109"/>
                </a:cubicBezTo>
                <a:cubicBezTo>
                  <a:pt x="4668762" y="5709978"/>
                  <a:pt x="4669904" y="5728635"/>
                  <a:pt x="4659086" y="5739718"/>
                </a:cubicBezTo>
                <a:cubicBezTo>
                  <a:pt x="4634416" y="5764992"/>
                  <a:pt x="4572000" y="5799197"/>
                  <a:pt x="4572000" y="5799197"/>
                </a:cubicBezTo>
                <a:cubicBezTo>
                  <a:pt x="4562324" y="5814067"/>
                  <a:pt x="4550772" y="5827822"/>
                  <a:pt x="4542971" y="5843806"/>
                </a:cubicBezTo>
                <a:cubicBezTo>
                  <a:pt x="4536129" y="5857826"/>
                  <a:pt x="4529261" y="5872764"/>
                  <a:pt x="4528457" y="5888416"/>
                </a:cubicBezTo>
                <a:cubicBezTo>
                  <a:pt x="4519554" y="6061727"/>
                  <a:pt x="4579098" y="6248656"/>
                  <a:pt x="4513943" y="6408857"/>
                </a:cubicBezTo>
                <a:cubicBezTo>
                  <a:pt x="4487825" y="6473074"/>
                  <a:pt x="4378476" y="6418770"/>
                  <a:pt x="4310743" y="6423726"/>
                </a:cubicBezTo>
                <a:cubicBezTo>
                  <a:pt x="4281714" y="6433639"/>
                  <a:pt x="4245294" y="6431299"/>
                  <a:pt x="4223657" y="6453466"/>
                </a:cubicBezTo>
                <a:cubicBezTo>
                  <a:pt x="4167779" y="6510712"/>
                  <a:pt x="4197193" y="6486411"/>
                  <a:pt x="4136571" y="6527814"/>
                </a:cubicBezTo>
                <a:cubicBezTo>
                  <a:pt x="4126895" y="6557554"/>
                  <a:pt x="4110084" y="6585793"/>
                  <a:pt x="4107543" y="6617033"/>
                </a:cubicBezTo>
                <a:cubicBezTo>
                  <a:pt x="4102705" y="6676512"/>
                  <a:pt x="4119083" y="6742086"/>
                  <a:pt x="4093029" y="6795470"/>
                </a:cubicBezTo>
                <a:cubicBezTo>
                  <a:pt x="4079345" y="6823509"/>
                  <a:pt x="4034972" y="6815296"/>
                  <a:pt x="4005943" y="6825209"/>
                </a:cubicBezTo>
                <a:lnTo>
                  <a:pt x="3962400" y="6840079"/>
                </a:lnTo>
                <a:cubicBezTo>
                  <a:pt x="3947886" y="6845035"/>
                  <a:pt x="3934094" y="6853530"/>
                  <a:pt x="3918857" y="6854949"/>
                </a:cubicBezTo>
                <a:lnTo>
                  <a:pt x="3886087" y="6858001"/>
                </a:lnTo>
                <a:lnTo>
                  <a:pt x="0" y="6858001"/>
                </a:lnTo>
                <a:close/>
              </a:path>
            </a:pathLst>
          </a:cu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83" name="Shape 383"/>
          <p:cNvSpPr txBox="1"/>
          <p:nvPr/>
        </p:nvSpPr>
        <p:spPr>
          <a:xfrm>
            <a:off x="496666" y="2895872"/>
            <a:ext cx="2917849" cy="1177245"/>
          </a:xfrm>
          <a:prstGeom prst="rect">
            <a:avLst/>
          </a:prstGeom>
          <a:noFill/>
          <a:ln>
            <a:noFill/>
          </a:ln>
        </p:spPr>
        <p:txBody>
          <a:bodyPr spcFirstLastPara="1" wrap="square" lIns="68569" tIns="34275" rIns="68569" bIns="34275" anchor="t" anchorCtr="0">
            <a:noAutofit/>
          </a:bodyPr>
          <a:lstStyle/>
          <a:p>
            <a:r>
              <a:rPr lang="id-ID" sz="2400">
                <a:solidFill>
                  <a:schemeClr val="lt1"/>
                </a:solidFill>
                <a:latin typeface="Lato Light"/>
                <a:ea typeface="Lato Light"/>
                <a:cs typeface="Lato Light"/>
                <a:sym typeface="Lato Light"/>
              </a:rPr>
              <a:t>WE ARE HAPPY TO TELL YOU ALL, </a:t>
            </a:r>
            <a:r>
              <a:rPr lang="id-ID" sz="2400" b="1">
                <a:solidFill>
                  <a:schemeClr val="lt1"/>
                </a:solidFill>
                <a:latin typeface="Lato Black"/>
                <a:ea typeface="Lato Black"/>
                <a:cs typeface="Lato Black"/>
                <a:sym typeface="Lato Black"/>
              </a:rPr>
              <a:t>KOBA IS HERE!</a:t>
            </a:r>
            <a:endParaRPr sz="2400" b="1">
              <a:solidFill>
                <a:schemeClr val="lt1"/>
              </a:solidFill>
              <a:latin typeface="Lato Black"/>
              <a:ea typeface="Lato Black"/>
              <a:cs typeface="Lato Black"/>
              <a:sym typeface="Lato Black"/>
            </a:endParaRPr>
          </a:p>
        </p:txBody>
      </p:sp>
      <p:sp>
        <p:nvSpPr>
          <p:cNvPr id="384" name="Shape 384"/>
          <p:cNvSpPr txBox="1"/>
          <p:nvPr/>
        </p:nvSpPr>
        <p:spPr>
          <a:xfrm>
            <a:off x="496667" y="2666692"/>
            <a:ext cx="3334871" cy="207749"/>
          </a:xfrm>
          <a:prstGeom prst="rect">
            <a:avLst/>
          </a:prstGeom>
          <a:noFill/>
          <a:ln>
            <a:noFill/>
          </a:ln>
        </p:spPr>
        <p:txBody>
          <a:bodyPr spcFirstLastPara="1" wrap="square" lIns="68569" tIns="34275" rIns="68569" bIns="34275" anchor="t" anchorCtr="0">
            <a:noAutofit/>
          </a:bodyPr>
          <a:lstStyle/>
          <a:p>
            <a:r>
              <a:rPr lang="id-ID" sz="900" b="1">
                <a:solidFill>
                  <a:schemeClr val="lt1"/>
                </a:solidFill>
                <a:latin typeface="Open Sans"/>
                <a:ea typeface="Open Sans"/>
                <a:cs typeface="Open Sans"/>
                <a:sym typeface="Open Sans"/>
              </a:rPr>
              <a:t>Corporate Powerpoint Presentation</a:t>
            </a:r>
            <a:endParaRPr sz="900" b="1">
              <a:solidFill>
                <a:schemeClr val="lt1"/>
              </a:solidFill>
              <a:latin typeface="Open Sans"/>
              <a:ea typeface="Open Sans"/>
              <a:cs typeface="Open Sans"/>
              <a:sym typeface="Open Sans"/>
            </a:endParaRPr>
          </a:p>
        </p:txBody>
      </p:sp>
      <p:sp>
        <p:nvSpPr>
          <p:cNvPr id="385" name="Shape 385"/>
          <p:cNvSpPr txBox="1"/>
          <p:nvPr/>
        </p:nvSpPr>
        <p:spPr>
          <a:xfrm>
            <a:off x="507553" y="4174617"/>
            <a:ext cx="3334871" cy="230833"/>
          </a:xfrm>
          <a:prstGeom prst="rect">
            <a:avLst/>
          </a:prstGeom>
          <a:noFill/>
          <a:ln>
            <a:noFill/>
          </a:ln>
        </p:spPr>
        <p:txBody>
          <a:bodyPr spcFirstLastPara="1" wrap="square" lIns="68569" tIns="34275" rIns="68569" bIns="34275" anchor="t" anchorCtr="0">
            <a:noAutofit/>
          </a:bodyPr>
          <a:lstStyle/>
          <a:p>
            <a:r>
              <a:rPr lang="id-ID" b="1">
                <a:solidFill>
                  <a:schemeClr val="lt1"/>
                </a:solidFill>
                <a:latin typeface="Open Sans"/>
                <a:ea typeface="Open Sans"/>
                <a:cs typeface="Open Sans"/>
                <a:sym typeface="Open Sans"/>
              </a:rPr>
              <a:t>KOBA COMING ALONG</a:t>
            </a:r>
            <a:endParaRPr b="1">
              <a:solidFill>
                <a:schemeClr val="lt1"/>
              </a:solidFill>
              <a:latin typeface="Open Sans"/>
              <a:ea typeface="Open Sans"/>
              <a:cs typeface="Open Sans"/>
              <a:sym typeface="Open Sans"/>
            </a:endParaRPr>
          </a:p>
        </p:txBody>
      </p:sp>
      <p:sp>
        <p:nvSpPr>
          <p:cNvPr id="386" name="Shape 386"/>
          <p:cNvSpPr txBox="1"/>
          <p:nvPr/>
        </p:nvSpPr>
        <p:spPr>
          <a:xfrm>
            <a:off x="5382236" y="2945602"/>
            <a:ext cx="310862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387" name="Shape 387"/>
          <p:cNvSpPr/>
          <p:nvPr/>
        </p:nvSpPr>
        <p:spPr>
          <a:xfrm>
            <a:off x="5382235" y="2782164"/>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TWO</a:t>
            </a:r>
            <a:endParaRPr sz="788"/>
          </a:p>
        </p:txBody>
      </p:sp>
      <p:sp>
        <p:nvSpPr>
          <p:cNvPr id="388" name="Shape 388"/>
          <p:cNvSpPr/>
          <p:nvPr/>
        </p:nvSpPr>
        <p:spPr>
          <a:xfrm>
            <a:off x="4873710" y="2827193"/>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89" name="Shape 389"/>
          <p:cNvSpPr/>
          <p:nvPr/>
        </p:nvSpPr>
        <p:spPr>
          <a:xfrm>
            <a:off x="4984457" y="2965002"/>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390" name="Shape 390"/>
          <p:cNvSpPr txBox="1"/>
          <p:nvPr/>
        </p:nvSpPr>
        <p:spPr>
          <a:xfrm>
            <a:off x="5382236" y="3739536"/>
            <a:ext cx="310862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391" name="Shape 391"/>
          <p:cNvSpPr/>
          <p:nvPr/>
        </p:nvSpPr>
        <p:spPr>
          <a:xfrm>
            <a:off x="5382235" y="3576099"/>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THREE</a:t>
            </a:r>
            <a:endParaRPr sz="788"/>
          </a:p>
        </p:txBody>
      </p:sp>
      <p:sp>
        <p:nvSpPr>
          <p:cNvPr id="392" name="Shape 392"/>
          <p:cNvSpPr/>
          <p:nvPr/>
        </p:nvSpPr>
        <p:spPr>
          <a:xfrm>
            <a:off x="4873710" y="3621127"/>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93" name="Shape 393"/>
          <p:cNvSpPr/>
          <p:nvPr/>
        </p:nvSpPr>
        <p:spPr>
          <a:xfrm>
            <a:off x="4984457" y="3758937"/>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394" name="Shape 394"/>
          <p:cNvSpPr txBox="1"/>
          <p:nvPr/>
        </p:nvSpPr>
        <p:spPr>
          <a:xfrm>
            <a:off x="493342" y="291136"/>
            <a:ext cx="1649024" cy="300083"/>
          </a:xfrm>
          <a:prstGeom prst="rect">
            <a:avLst/>
          </a:prstGeom>
          <a:noFill/>
          <a:ln>
            <a:noFill/>
          </a:ln>
        </p:spPr>
        <p:txBody>
          <a:bodyPr spcFirstLastPara="1" wrap="square" lIns="68569" tIns="34275" rIns="68569" bIns="34275" anchor="t" anchorCtr="0">
            <a:noAutofit/>
          </a:bodyPr>
          <a:lstStyle/>
          <a:p>
            <a:r>
              <a:rPr lang="id-ID" sz="1500" b="1">
                <a:solidFill>
                  <a:schemeClr val="lt1"/>
                </a:solidFill>
                <a:latin typeface="Lato Black"/>
                <a:ea typeface="Lato Black"/>
                <a:cs typeface="Lato Black"/>
                <a:sym typeface="Lato Black"/>
              </a:rPr>
              <a:t>KOBA</a:t>
            </a:r>
            <a:endParaRPr sz="3600" b="1">
              <a:solidFill>
                <a:schemeClr val="lt1"/>
              </a:solidFill>
              <a:latin typeface="Lato Black"/>
              <a:ea typeface="Lato Black"/>
              <a:cs typeface="Lato Black"/>
              <a:sym typeface="Lato Black"/>
            </a:endParaRPr>
          </a:p>
        </p:txBody>
      </p:sp>
      <p:grpSp>
        <p:nvGrpSpPr>
          <p:cNvPr id="395" name="Shape 395"/>
          <p:cNvGrpSpPr/>
          <p:nvPr/>
        </p:nvGrpSpPr>
        <p:grpSpPr>
          <a:xfrm>
            <a:off x="1225335" y="451894"/>
            <a:ext cx="756874" cy="63436"/>
            <a:chOff x="5591417" y="3122643"/>
            <a:chExt cx="1009165" cy="84581"/>
          </a:xfrm>
        </p:grpSpPr>
        <p:sp>
          <p:nvSpPr>
            <p:cNvPr id="396" name="Shape 396"/>
            <p:cNvSpPr/>
            <p:nvPr/>
          </p:nvSpPr>
          <p:spPr>
            <a:xfrm>
              <a:off x="5591417"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97" name="Shape 397"/>
            <p:cNvSpPr/>
            <p:nvPr/>
          </p:nvSpPr>
          <p:spPr>
            <a:xfrm>
              <a:off x="5927805"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98" name="Shape 398"/>
            <p:cNvSpPr/>
            <p:nvPr/>
          </p:nvSpPr>
          <p:spPr>
            <a:xfrm>
              <a:off x="6264194"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82"/>
                                        </p:tgtEl>
                                        <p:attrNameLst>
                                          <p:attrName>style.visibility</p:attrName>
                                        </p:attrNameLst>
                                      </p:cBhvr>
                                      <p:to>
                                        <p:strVal val="visible"/>
                                      </p:to>
                                    </p:set>
                                    <p:animEffect transition="in" filter="fade">
                                      <p:cBhvr>
                                        <p:cTn id="7" dur="500"/>
                                        <p:tgtEl>
                                          <p:spTgt spid="38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94"/>
                                        </p:tgtEl>
                                        <p:attrNameLst>
                                          <p:attrName>style.visibility</p:attrName>
                                        </p:attrNameLst>
                                      </p:cBhvr>
                                      <p:to>
                                        <p:strVal val="visible"/>
                                      </p:to>
                                    </p:set>
                                    <p:animEffect transition="in" filter="fade">
                                      <p:cBhvr>
                                        <p:cTn id="11" dur="500"/>
                                        <p:tgtEl>
                                          <p:spTgt spid="39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95"/>
                                        </p:tgtEl>
                                        <p:attrNameLst>
                                          <p:attrName>style.visibility</p:attrName>
                                        </p:attrNameLst>
                                      </p:cBhvr>
                                      <p:to>
                                        <p:strVal val="visible"/>
                                      </p:to>
                                    </p:set>
                                    <p:animEffect transition="in" filter="fade">
                                      <p:cBhvr>
                                        <p:cTn id="15" dur="500"/>
                                        <p:tgtEl>
                                          <p:spTgt spid="39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84"/>
                                        </p:tgtEl>
                                        <p:attrNameLst>
                                          <p:attrName>style.visibility</p:attrName>
                                        </p:attrNameLst>
                                      </p:cBhvr>
                                      <p:to>
                                        <p:strVal val="visible"/>
                                      </p:to>
                                    </p:set>
                                    <p:animEffect transition="in" filter="fade">
                                      <p:cBhvr>
                                        <p:cTn id="19" dur="500"/>
                                        <p:tgtEl>
                                          <p:spTgt spid="38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83"/>
                                        </p:tgtEl>
                                        <p:attrNameLst>
                                          <p:attrName>style.visibility</p:attrName>
                                        </p:attrNameLst>
                                      </p:cBhvr>
                                      <p:to>
                                        <p:strVal val="visible"/>
                                      </p:to>
                                    </p:set>
                                    <p:animEffect transition="in" filter="fade">
                                      <p:cBhvr>
                                        <p:cTn id="23" dur="500"/>
                                        <p:tgtEl>
                                          <p:spTgt spid="38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85"/>
                                        </p:tgtEl>
                                        <p:attrNameLst>
                                          <p:attrName>style.visibility</p:attrName>
                                        </p:attrNameLst>
                                      </p:cBhvr>
                                      <p:to>
                                        <p:strVal val="visible"/>
                                      </p:to>
                                    </p:set>
                                    <p:animEffect transition="in" filter="fade">
                                      <p:cBhvr>
                                        <p:cTn id="27" dur="500"/>
                                        <p:tgtEl>
                                          <p:spTgt spid="38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76"/>
                                        </p:tgtEl>
                                        <p:attrNameLst>
                                          <p:attrName>style.visibility</p:attrName>
                                        </p:attrNameLst>
                                      </p:cBhvr>
                                      <p:to>
                                        <p:strVal val="visible"/>
                                      </p:to>
                                    </p:set>
                                    <p:animEffect transition="in" filter="fade">
                                      <p:cBhvr>
                                        <p:cTn id="31" dur="500"/>
                                        <p:tgtEl>
                                          <p:spTgt spid="3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77"/>
                                        </p:tgtEl>
                                        <p:attrNameLst>
                                          <p:attrName>style.visibility</p:attrName>
                                        </p:attrNameLst>
                                      </p:cBhvr>
                                      <p:to>
                                        <p:strVal val="visible"/>
                                      </p:to>
                                    </p:set>
                                    <p:animEffect transition="in" filter="fade">
                                      <p:cBhvr>
                                        <p:cTn id="35" dur="500"/>
                                        <p:tgtEl>
                                          <p:spTgt spid="377"/>
                                        </p:tgtEl>
                                      </p:cBhvr>
                                    </p:animEffect>
                                  </p:childTnLst>
                                </p:cTn>
                              </p:par>
                            </p:childTnLst>
                          </p:cTn>
                        </p:par>
                        <p:par>
                          <p:cTn id="36" fill="hold">
                            <p:stCondLst>
                              <p:cond delay="4000"/>
                            </p:stCondLst>
                            <p:childTnLst>
                              <p:par>
                                <p:cTn id="37" presetID="23" presetClass="entr" presetSubtype="16" fill="hold" nodeType="afterEffect">
                                  <p:stCondLst>
                                    <p:cond delay="0"/>
                                  </p:stCondLst>
                                  <p:childTnLst>
                                    <p:set>
                                      <p:cBhvr>
                                        <p:cTn id="38" dur="1" fill="hold">
                                          <p:stCondLst>
                                            <p:cond delay="0"/>
                                          </p:stCondLst>
                                        </p:cTn>
                                        <p:tgtEl>
                                          <p:spTgt spid="381"/>
                                        </p:tgtEl>
                                        <p:attrNameLst>
                                          <p:attrName>style.visibility</p:attrName>
                                        </p:attrNameLst>
                                      </p:cBhvr>
                                      <p:to>
                                        <p:strVal val="visible"/>
                                      </p:to>
                                    </p:set>
                                    <p:anim calcmode="lin" valueType="num">
                                      <p:cBhvr additive="base">
                                        <p:cTn id="39" dur="500"/>
                                        <p:tgtEl>
                                          <p:spTgt spid="381"/>
                                        </p:tgtEl>
                                        <p:attrNameLst>
                                          <p:attrName>ppt_w</p:attrName>
                                        </p:attrNameLst>
                                      </p:cBhvr>
                                      <p:tavLst>
                                        <p:tav tm="0">
                                          <p:val>
                                            <p:strVal val="0"/>
                                          </p:val>
                                        </p:tav>
                                        <p:tav tm="100000">
                                          <p:val>
                                            <p:strVal val="#ppt_w"/>
                                          </p:val>
                                        </p:tav>
                                      </p:tavLst>
                                    </p:anim>
                                    <p:anim calcmode="lin" valueType="num">
                                      <p:cBhvr additive="base">
                                        <p:cTn id="40" dur="500"/>
                                        <p:tgtEl>
                                          <p:spTgt spid="381"/>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380"/>
                                        </p:tgtEl>
                                        <p:attrNameLst>
                                          <p:attrName>style.visibility</p:attrName>
                                        </p:attrNameLst>
                                      </p:cBhvr>
                                      <p:to>
                                        <p:strVal val="visible"/>
                                      </p:to>
                                    </p:set>
                                    <p:anim calcmode="lin" valueType="num">
                                      <p:cBhvr additive="base">
                                        <p:cTn id="43" dur="500"/>
                                        <p:tgtEl>
                                          <p:spTgt spid="380"/>
                                        </p:tgtEl>
                                        <p:attrNameLst>
                                          <p:attrName>ppt_w</p:attrName>
                                        </p:attrNameLst>
                                      </p:cBhvr>
                                      <p:tavLst>
                                        <p:tav tm="0">
                                          <p:val>
                                            <p:strVal val="0"/>
                                          </p:val>
                                        </p:tav>
                                        <p:tav tm="100000">
                                          <p:val>
                                            <p:strVal val="#ppt_w"/>
                                          </p:val>
                                        </p:tav>
                                      </p:tavLst>
                                    </p:anim>
                                    <p:anim calcmode="lin" valueType="num">
                                      <p:cBhvr additive="base">
                                        <p:cTn id="44" dur="500"/>
                                        <p:tgtEl>
                                          <p:spTgt spid="380"/>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379"/>
                                        </p:tgtEl>
                                        <p:attrNameLst>
                                          <p:attrName>style.visibility</p:attrName>
                                        </p:attrNameLst>
                                      </p:cBhvr>
                                      <p:to>
                                        <p:strVal val="visible"/>
                                      </p:to>
                                    </p:set>
                                    <p:animEffect transition="in" filter="fade">
                                      <p:cBhvr>
                                        <p:cTn id="48" dur="500"/>
                                        <p:tgtEl>
                                          <p:spTgt spid="379"/>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378"/>
                                        </p:tgtEl>
                                        <p:attrNameLst>
                                          <p:attrName>style.visibility</p:attrName>
                                        </p:attrNameLst>
                                      </p:cBhvr>
                                      <p:to>
                                        <p:strVal val="visible"/>
                                      </p:to>
                                    </p:set>
                                    <p:animEffect transition="in" filter="fade">
                                      <p:cBhvr>
                                        <p:cTn id="52" dur="500"/>
                                        <p:tgtEl>
                                          <p:spTgt spid="378"/>
                                        </p:tgtEl>
                                      </p:cBhvr>
                                    </p:animEffect>
                                  </p:childTnLst>
                                </p:cTn>
                              </p:par>
                            </p:childTnLst>
                          </p:cTn>
                        </p:par>
                        <p:par>
                          <p:cTn id="53" fill="hold">
                            <p:stCondLst>
                              <p:cond delay="5500"/>
                            </p:stCondLst>
                            <p:childTnLst>
                              <p:par>
                                <p:cTn id="54" presetID="23" presetClass="entr" presetSubtype="16" fill="hold" nodeType="afterEffect">
                                  <p:stCondLst>
                                    <p:cond delay="0"/>
                                  </p:stCondLst>
                                  <p:childTnLst>
                                    <p:set>
                                      <p:cBhvr>
                                        <p:cTn id="55" dur="1" fill="hold">
                                          <p:stCondLst>
                                            <p:cond delay="0"/>
                                          </p:stCondLst>
                                        </p:cTn>
                                        <p:tgtEl>
                                          <p:spTgt spid="389"/>
                                        </p:tgtEl>
                                        <p:attrNameLst>
                                          <p:attrName>style.visibility</p:attrName>
                                        </p:attrNameLst>
                                      </p:cBhvr>
                                      <p:to>
                                        <p:strVal val="visible"/>
                                      </p:to>
                                    </p:set>
                                    <p:anim calcmode="lin" valueType="num">
                                      <p:cBhvr additive="base">
                                        <p:cTn id="56" dur="500"/>
                                        <p:tgtEl>
                                          <p:spTgt spid="389"/>
                                        </p:tgtEl>
                                        <p:attrNameLst>
                                          <p:attrName>ppt_w</p:attrName>
                                        </p:attrNameLst>
                                      </p:cBhvr>
                                      <p:tavLst>
                                        <p:tav tm="0">
                                          <p:val>
                                            <p:strVal val="0"/>
                                          </p:val>
                                        </p:tav>
                                        <p:tav tm="100000">
                                          <p:val>
                                            <p:strVal val="#ppt_w"/>
                                          </p:val>
                                        </p:tav>
                                      </p:tavLst>
                                    </p:anim>
                                    <p:anim calcmode="lin" valueType="num">
                                      <p:cBhvr additive="base">
                                        <p:cTn id="57" dur="500"/>
                                        <p:tgtEl>
                                          <p:spTgt spid="389"/>
                                        </p:tgtEl>
                                        <p:attrNameLst>
                                          <p:attrName>ppt_h</p:attrName>
                                        </p:attrNameLst>
                                      </p:cBhvr>
                                      <p:tavLst>
                                        <p:tav tm="0">
                                          <p:val>
                                            <p:strVal val="0"/>
                                          </p:val>
                                        </p:tav>
                                        <p:tav tm="100000">
                                          <p:val>
                                            <p:strVal val="#ppt_h"/>
                                          </p:val>
                                        </p:tav>
                                      </p:tavLst>
                                    </p:anim>
                                  </p:childTnLst>
                                </p:cTn>
                              </p:par>
                              <p:par>
                                <p:cTn id="58" presetID="23" presetClass="entr" presetSubtype="16" fill="hold" nodeType="withEffect">
                                  <p:stCondLst>
                                    <p:cond delay="0"/>
                                  </p:stCondLst>
                                  <p:childTnLst>
                                    <p:set>
                                      <p:cBhvr>
                                        <p:cTn id="59" dur="1" fill="hold">
                                          <p:stCondLst>
                                            <p:cond delay="0"/>
                                          </p:stCondLst>
                                        </p:cTn>
                                        <p:tgtEl>
                                          <p:spTgt spid="388"/>
                                        </p:tgtEl>
                                        <p:attrNameLst>
                                          <p:attrName>style.visibility</p:attrName>
                                        </p:attrNameLst>
                                      </p:cBhvr>
                                      <p:to>
                                        <p:strVal val="visible"/>
                                      </p:to>
                                    </p:set>
                                    <p:anim calcmode="lin" valueType="num">
                                      <p:cBhvr additive="base">
                                        <p:cTn id="60" dur="500"/>
                                        <p:tgtEl>
                                          <p:spTgt spid="388"/>
                                        </p:tgtEl>
                                        <p:attrNameLst>
                                          <p:attrName>ppt_w</p:attrName>
                                        </p:attrNameLst>
                                      </p:cBhvr>
                                      <p:tavLst>
                                        <p:tav tm="0">
                                          <p:val>
                                            <p:strVal val="0"/>
                                          </p:val>
                                        </p:tav>
                                        <p:tav tm="100000">
                                          <p:val>
                                            <p:strVal val="#ppt_w"/>
                                          </p:val>
                                        </p:tav>
                                      </p:tavLst>
                                    </p:anim>
                                    <p:anim calcmode="lin" valueType="num">
                                      <p:cBhvr additive="base">
                                        <p:cTn id="61" dur="500"/>
                                        <p:tgtEl>
                                          <p:spTgt spid="388"/>
                                        </p:tgtEl>
                                        <p:attrNameLst>
                                          <p:attrName>ppt_h</p:attrName>
                                        </p:attrNameLst>
                                      </p:cBhvr>
                                      <p:tavLst>
                                        <p:tav tm="0">
                                          <p:val>
                                            <p:strVal val="0"/>
                                          </p:val>
                                        </p:tav>
                                        <p:tav tm="100000">
                                          <p:val>
                                            <p:strVal val="#ppt_h"/>
                                          </p:val>
                                        </p:tav>
                                      </p:tavLst>
                                    </p:anim>
                                  </p:childTnLst>
                                </p:cTn>
                              </p:par>
                            </p:childTnLst>
                          </p:cTn>
                        </p:par>
                        <p:par>
                          <p:cTn id="62" fill="hold">
                            <p:stCondLst>
                              <p:cond delay="6000"/>
                            </p:stCondLst>
                            <p:childTnLst>
                              <p:par>
                                <p:cTn id="63" presetID="10" presetClass="entr" presetSubtype="0" fill="hold" nodeType="afterEffect">
                                  <p:stCondLst>
                                    <p:cond delay="0"/>
                                  </p:stCondLst>
                                  <p:childTnLst>
                                    <p:set>
                                      <p:cBhvr>
                                        <p:cTn id="64" dur="1" fill="hold">
                                          <p:stCondLst>
                                            <p:cond delay="0"/>
                                          </p:stCondLst>
                                        </p:cTn>
                                        <p:tgtEl>
                                          <p:spTgt spid="387"/>
                                        </p:tgtEl>
                                        <p:attrNameLst>
                                          <p:attrName>style.visibility</p:attrName>
                                        </p:attrNameLst>
                                      </p:cBhvr>
                                      <p:to>
                                        <p:strVal val="visible"/>
                                      </p:to>
                                    </p:set>
                                    <p:animEffect transition="in" filter="fade">
                                      <p:cBhvr>
                                        <p:cTn id="65" dur="500"/>
                                        <p:tgtEl>
                                          <p:spTgt spid="387"/>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386"/>
                                        </p:tgtEl>
                                        <p:attrNameLst>
                                          <p:attrName>style.visibility</p:attrName>
                                        </p:attrNameLst>
                                      </p:cBhvr>
                                      <p:to>
                                        <p:strVal val="visible"/>
                                      </p:to>
                                    </p:set>
                                    <p:animEffect transition="in" filter="fade">
                                      <p:cBhvr>
                                        <p:cTn id="69" dur="500"/>
                                        <p:tgtEl>
                                          <p:spTgt spid="386"/>
                                        </p:tgtEl>
                                      </p:cBhvr>
                                    </p:animEffect>
                                  </p:childTnLst>
                                </p:cTn>
                              </p:par>
                            </p:childTnLst>
                          </p:cTn>
                        </p:par>
                        <p:par>
                          <p:cTn id="70" fill="hold">
                            <p:stCondLst>
                              <p:cond delay="7000"/>
                            </p:stCondLst>
                            <p:childTnLst>
                              <p:par>
                                <p:cTn id="71" presetID="23" presetClass="entr" presetSubtype="16" fill="hold" nodeType="afterEffect">
                                  <p:stCondLst>
                                    <p:cond delay="0"/>
                                  </p:stCondLst>
                                  <p:childTnLst>
                                    <p:set>
                                      <p:cBhvr>
                                        <p:cTn id="72" dur="1" fill="hold">
                                          <p:stCondLst>
                                            <p:cond delay="0"/>
                                          </p:stCondLst>
                                        </p:cTn>
                                        <p:tgtEl>
                                          <p:spTgt spid="393"/>
                                        </p:tgtEl>
                                        <p:attrNameLst>
                                          <p:attrName>style.visibility</p:attrName>
                                        </p:attrNameLst>
                                      </p:cBhvr>
                                      <p:to>
                                        <p:strVal val="visible"/>
                                      </p:to>
                                    </p:set>
                                    <p:anim calcmode="lin" valueType="num">
                                      <p:cBhvr additive="base">
                                        <p:cTn id="73" dur="500"/>
                                        <p:tgtEl>
                                          <p:spTgt spid="393"/>
                                        </p:tgtEl>
                                        <p:attrNameLst>
                                          <p:attrName>ppt_w</p:attrName>
                                        </p:attrNameLst>
                                      </p:cBhvr>
                                      <p:tavLst>
                                        <p:tav tm="0">
                                          <p:val>
                                            <p:strVal val="0"/>
                                          </p:val>
                                        </p:tav>
                                        <p:tav tm="100000">
                                          <p:val>
                                            <p:strVal val="#ppt_w"/>
                                          </p:val>
                                        </p:tav>
                                      </p:tavLst>
                                    </p:anim>
                                    <p:anim calcmode="lin" valueType="num">
                                      <p:cBhvr additive="base">
                                        <p:cTn id="74" dur="500"/>
                                        <p:tgtEl>
                                          <p:spTgt spid="393"/>
                                        </p:tgtEl>
                                        <p:attrNameLst>
                                          <p:attrName>ppt_h</p:attrName>
                                        </p:attrNameLst>
                                      </p:cBhvr>
                                      <p:tavLst>
                                        <p:tav tm="0">
                                          <p:val>
                                            <p:strVal val="0"/>
                                          </p:val>
                                        </p:tav>
                                        <p:tav tm="100000">
                                          <p:val>
                                            <p:strVal val="#ppt_h"/>
                                          </p:val>
                                        </p:tav>
                                      </p:tavLst>
                                    </p:anim>
                                  </p:childTnLst>
                                </p:cTn>
                              </p:par>
                              <p:par>
                                <p:cTn id="75" presetID="23" presetClass="entr" presetSubtype="16" fill="hold" nodeType="withEffect">
                                  <p:stCondLst>
                                    <p:cond delay="0"/>
                                  </p:stCondLst>
                                  <p:childTnLst>
                                    <p:set>
                                      <p:cBhvr>
                                        <p:cTn id="76" dur="1" fill="hold">
                                          <p:stCondLst>
                                            <p:cond delay="0"/>
                                          </p:stCondLst>
                                        </p:cTn>
                                        <p:tgtEl>
                                          <p:spTgt spid="392"/>
                                        </p:tgtEl>
                                        <p:attrNameLst>
                                          <p:attrName>style.visibility</p:attrName>
                                        </p:attrNameLst>
                                      </p:cBhvr>
                                      <p:to>
                                        <p:strVal val="visible"/>
                                      </p:to>
                                    </p:set>
                                    <p:anim calcmode="lin" valueType="num">
                                      <p:cBhvr additive="base">
                                        <p:cTn id="77" dur="500"/>
                                        <p:tgtEl>
                                          <p:spTgt spid="392"/>
                                        </p:tgtEl>
                                        <p:attrNameLst>
                                          <p:attrName>ppt_w</p:attrName>
                                        </p:attrNameLst>
                                      </p:cBhvr>
                                      <p:tavLst>
                                        <p:tav tm="0">
                                          <p:val>
                                            <p:strVal val="0"/>
                                          </p:val>
                                        </p:tav>
                                        <p:tav tm="100000">
                                          <p:val>
                                            <p:strVal val="#ppt_w"/>
                                          </p:val>
                                        </p:tav>
                                      </p:tavLst>
                                    </p:anim>
                                    <p:anim calcmode="lin" valueType="num">
                                      <p:cBhvr additive="base">
                                        <p:cTn id="78" dur="500"/>
                                        <p:tgtEl>
                                          <p:spTgt spid="392"/>
                                        </p:tgtEl>
                                        <p:attrNameLst>
                                          <p:attrName>ppt_h</p:attrName>
                                        </p:attrNameLst>
                                      </p:cBhvr>
                                      <p:tavLst>
                                        <p:tav tm="0">
                                          <p:val>
                                            <p:strVal val="0"/>
                                          </p:val>
                                        </p:tav>
                                        <p:tav tm="100000">
                                          <p:val>
                                            <p:strVal val="#ppt_h"/>
                                          </p:val>
                                        </p:tav>
                                      </p:tavLst>
                                    </p:anim>
                                  </p:childTnLst>
                                </p:cTn>
                              </p:par>
                            </p:childTnLst>
                          </p:cTn>
                        </p:par>
                        <p:par>
                          <p:cTn id="79" fill="hold">
                            <p:stCondLst>
                              <p:cond delay="7500"/>
                            </p:stCondLst>
                            <p:childTnLst>
                              <p:par>
                                <p:cTn id="80" presetID="10" presetClass="entr" presetSubtype="0" fill="hold" nodeType="afterEffect">
                                  <p:stCondLst>
                                    <p:cond delay="0"/>
                                  </p:stCondLst>
                                  <p:childTnLst>
                                    <p:set>
                                      <p:cBhvr>
                                        <p:cTn id="81" dur="1" fill="hold">
                                          <p:stCondLst>
                                            <p:cond delay="0"/>
                                          </p:stCondLst>
                                        </p:cTn>
                                        <p:tgtEl>
                                          <p:spTgt spid="391"/>
                                        </p:tgtEl>
                                        <p:attrNameLst>
                                          <p:attrName>style.visibility</p:attrName>
                                        </p:attrNameLst>
                                      </p:cBhvr>
                                      <p:to>
                                        <p:strVal val="visible"/>
                                      </p:to>
                                    </p:set>
                                    <p:animEffect transition="in" filter="fade">
                                      <p:cBhvr>
                                        <p:cTn id="82" dur="500"/>
                                        <p:tgtEl>
                                          <p:spTgt spid="391"/>
                                        </p:tgtEl>
                                      </p:cBhvr>
                                    </p:animEffect>
                                  </p:childTnLst>
                                </p:cTn>
                              </p:par>
                            </p:childTnLst>
                          </p:cTn>
                        </p:par>
                        <p:par>
                          <p:cTn id="83" fill="hold">
                            <p:stCondLst>
                              <p:cond delay="8000"/>
                            </p:stCondLst>
                            <p:childTnLst>
                              <p:par>
                                <p:cTn id="84" presetID="10" presetClass="entr" presetSubtype="0" fill="hold" nodeType="afterEffect">
                                  <p:stCondLst>
                                    <p:cond delay="0"/>
                                  </p:stCondLst>
                                  <p:childTnLst>
                                    <p:set>
                                      <p:cBhvr>
                                        <p:cTn id="85" dur="1" fill="hold">
                                          <p:stCondLst>
                                            <p:cond delay="0"/>
                                          </p:stCondLst>
                                        </p:cTn>
                                        <p:tgtEl>
                                          <p:spTgt spid="390"/>
                                        </p:tgtEl>
                                        <p:attrNameLst>
                                          <p:attrName>style.visibility</p:attrName>
                                        </p:attrNameLst>
                                      </p:cBhvr>
                                      <p:to>
                                        <p:strVal val="visible"/>
                                      </p:to>
                                    </p:set>
                                    <p:animEffect transition="in" filter="fade">
                                      <p:cBhvr>
                                        <p:cTn id="86" dur="500"/>
                                        <p:tgtEl>
                                          <p:spTgt spid="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pic>
        <p:nvPicPr>
          <p:cNvPr id="403" name="Shape 403"/>
          <p:cNvPicPr preferRelativeResize="0">
            <a:picLocks noGrp="1"/>
          </p:cNvPicPr>
          <p:nvPr>
            <p:ph type="pic" idx="2"/>
          </p:nvPr>
        </p:nvPicPr>
        <p:blipFill rotWithShape="1">
          <a:blip r:embed="rId3">
            <a:alphaModFix/>
          </a:blip>
          <a:srcRect/>
          <a:stretch/>
        </p:blipFill>
        <p:spPr>
          <a:xfrm>
            <a:off x="0" y="0"/>
            <a:ext cx="9144000" cy="5143500"/>
          </a:xfrm>
          <a:prstGeom prst="rect">
            <a:avLst/>
          </a:prstGeom>
          <a:noFill/>
          <a:ln>
            <a:noFill/>
          </a:ln>
        </p:spPr>
      </p:pic>
      <p:sp>
        <p:nvSpPr>
          <p:cNvPr id="404" name="Shape 404"/>
          <p:cNvSpPr/>
          <p:nvPr/>
        </p:nvSpPr>
        <p:spPr>
          <a:xfrm>
            <a:off x="-1" y="-10609"/>
            <a:ext cx="9144000" cy="5154109"/>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05" name="Shape 405"/>
          <p:cNvSpPr/>
          <p:nvPr/>
        </p:nvSpPr>
        <p:spPr>
          <a:xfrm flipH="1">
            <a:off x="0" y="0"/>
            <a:ext cx="5344161" cy="4037400"/>
          </a:xfrm>
          <a:custGeom>
            <a:avLst/>
            <a:gdLst/>
            <a:ahLst/>
            <a:cxnLst/>
            <a:rect l="0" t="0" r="0" b="0"/>
            <a:pathLst>
              <a:path w="7125548" h="5383200" extrusionOk="0">
                <a:moveTo>
                  <a:pt x="7125548" y="0"/>
                </a:moveTo>
                <a:lnTo>
                  <a:pt x="3101" y="0"/>
                </a:lnTo>
                <a:lnTo>
                  <a:pt x="0" y="29147"/>
                </a:lnTo>
                <a:cubicBezTo>
                  <a:pt x="3287" y="1229944"/>
                  <a:pt x="3612865" y="4808227"/>
                  <a:pt x="4998526" y="5296389"/>
                </a:cubicBezTo>
                <a:cubicBezTo>
                  <a:pt x="5645168" y="5524198"/>
                  <a:pt x="6373301" y="5278379"/>
                  <a:pt x="7032821" y="4852980"/>
                </a:cubicBezTo>
                <a:lnTo>
                  <a:pt x="7125548" y="4788790"/>
                </a:lnTo>
                <a:close/>
              </a:path>
            </a:pathLst>
          </a:cu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06" name="Shape 406"/>
          <p:cNvSpPr txBox="1"/>
          <p:nvPr/>
        </p:nvSpPr>
        <p:spPr>
          <a:xfrm>
            <a:off x="4873709" y="1778230"/>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GOAL</a:t>
            </a:r>
            <a:endParaRPr sz="2100" b="1">
              <a:solidFill>
                <a:schemeClr val="accent2"/>
              </a:solidFill>
              <a:latin typeface="Lato Black"/>
              <a:ea typeface="Lato Black"/>
              <a:cs typeface="Lato Black"/>
              <a:sym typeface="Lato Black"/>
            </a:endParaRPr>
          </a:p>
        </p:txBody>
      </p:sp>
      <p:sp>
        <p:nvSpPr>
          <p:cNvPr id="407" name="Shape 407"/>
          <p:cNvSpPr txBox="1"/>
          <p:nvPr/>
        </p:nvSpPr>
        <p:spPr>
          <a:xfrm>
            <a:off x="4873710" y="1593564"/>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08" name="Shape 408"/>
          <p:cNvSpPr txBox="1"/>
          <p:nvPr/>
        </p:nvSpPr>
        <p:spPr>
          <a:xfrm>
            <a:off x="5382236" y="2583038"/>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09" name="Shape 409"/>
          <p:cNvSpPr/>
          <p:nvPr/>
        </p:nvSpPr>
        <p:spPr>
          <a:xfrm>
            <a:off x="5382235" y="2419600"/>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ONE</a:t>
            </a:r>
            <a:endParaRPr sz="788"/>
          </a:p>
        </p:txBody>
      </p:sp>
      <p:sp>
        <p:nvSpPr>
          <p:cNvPr id="410" name="Shape 410"/>
          <p:cNvSpPr/>
          <p:nvPr/>
        </p:nvSpPr>
        <p:spPr>
          <a:xfrm>
            <a:off x="4873710" y="2464629"/>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11" name="Shape 411"/>
          <p:cNvSpPr/>
          <p:nvPr/>
        </p:nvSpPr>
        <p:spPr>
          <a:xfrm>
            <a:off x="4984457" y="2602438"/>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12" name="Shape 412"/>
          <p:cNvSpPr txBox="1"/>
          <p:nvPr/>
        </p:nvSpPr>
        <p:spPr>
          <a:xfrm>
            <a:off x="5382236" y="3396404"/>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13" name="Shape 413"/>
          <p:cNvSpPr/>
          <p:nvPr/>
        </p:nvSpPr>
        <p:spPr>
          <a:xfrm>
            <a:off x="5382235" y="3232967"/>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TWO</a:t>
            </a:r>
            <a:endParaRPr sz="788"/>
          </a:p>
        </p:txBody>
      </p:sp>
      <p:sp>
        <p:nvSpPr>
          <p:cNvPr id="414" name="Shape 414"/>
          <p:cNvSpPr/>
          <p:nvPr/>
        </p:nvSpPr>
        <p:spPr>
          <a:xfrm>
            <a:off x="4873710" y="3277996"/>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15" name="Shape 415"/>
          <p:cNvSpPr/>
          <p:nvPr/>
        </p:nvSpPr>
        <p:spPr>
          <a:xfrm>
            <a:off x="4984457" y="3415805"/>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16" name="Shape 416"/>
          <p:cNvSpPr txBox="1"/>
          <p:nvPr/>
        </p:nvSpPr>
        <p:spPr>
          <a:xfrm>
            <a:off x="5382236" y="4190339"/>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17" name="Shape 417"/>
          <p:cNvSpPr/>
          <p:nvPr/>
        </p:nvSpPr>
        <p:spPr>
          <a:xfrm>
            <a:off x="5382235" y="4026901"/>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GOAL THREE</a:t>
            </a:r>
            <a:endParaRPr sz="788"/>
          </a:p>
        </p:txBody>
      </p:sp>
      <p:sp>
        <p:nvSpPr>
          <p:cNvPr id="418" name="Shape 418"/>
          <p:cNvSpPr/>
          <p:nvPr/>
        </p:nvSpPr>
        <p:spPr>
          <a:xfrm>
            <a:off x="4873710" y="4071930"/>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19" name="Shape 419"/>
          <p:cNvSpPr/>
          <p:nvPr/>
        </p:nvSpPr>
        <p:spPr>
          <a:xfrm>
            <a:off x="4984457" y="4209739"/>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20" name="Shape 420"/>
          <p:cNvSpPr txBox="1"/>
          <p:nvPr/>
        </p:nvSpPr>
        <p:spPr>
          <a:xfrm>
            <a:off x="496666" y="1259656"/>
            <a:ext cx="2917849" cy="1177245"/>
          </a:xfrm>
          <a:prstGeom prst="rect">
            <a:avLst/>
          </a:prstGeom>
          <a:noFill/>
          <a:ln>
            <a:noFill/>
          </a:ln>
        </p:spPr>
        <p:txBody>
          <a:bodyPr spcFirstLastPara="1" wrap="square" lIns="68569" tIns="34275" rIns="68569" bIns="34275" anchor="t" anchorCtr="0">
            <a:noAutofit/>
          </a:bodyPr>
          <a:lstStyle/>
          <a:p>
            <a:r>
              <a:rPr lang="id-ID" sz="2400">
                <a:solidFill>
                  <a:schemeClr val="lt1"/>
                </a:solidFill>
                <a:latin typeface="Lato Light"/>
                <a:ea typeface="Lato Light"/>
                <a:cs typeface="Lato Light"/>
                <a:sym typeface="Lato Light"/>
              </a:rPr>
              <a:t>WE ARE HAPPY TO TELL YOU ALL, </a:t>
            </a:r>
            <a:r>
              <a:rPr lang="id-ID" sz="2400" b="1">
                <a:solidFill>
                  <a:schemeClr val="lt1"/>
                </a:solidFill>
                <a:latin typeface="Lato Black"/>
                <a:ea typeface="Lato Black"/>
                <a:cs typeface="Lato Black"/>
                <a:sym typeface="Lato Black"/>
              </a:rPr>
              <a:t>KOBA IS HERE!</a:t>
            </a:r>
            <a:endParaRPr sz="2400" b="1">
              <a:solidFill>
                <a:schemeClr val="lt1"/>
              </a:solidFill>
              <a:latin typeface="Lato Black"/>
              <a:ea typeface="Lato Black"/>
              <a:cs typeface="Lato Black"/>
              <a:sym typeface="Lato Black"/>
            </a:endParaRPr>
          </a:p>
        </p:txBody>
      </p:sp>
      <p:sp>
        <p:nvSpPr>
          <p:cNvPr id="421" name="Shape 421"/>
          <p:cNvSpPr txBox="1"/>
          <p:nvPr/>
        </p:nvSpPr>
        <p:spPr>
          <a:xfrm>
            <a:off x="496667" y="1030475"/>
            <a:ext cx="3334871" cy="207749"/>
          </a:xfrm>
          <a:prstGeom prst="rect">
            <a:avLst/>
          </a:prstGeom>
          <a:noFill/>
          <a:ln>
            <a:noFill/>
          </a:ln>
        </p:spPr>
        <p:txBody>
          <a:bodyPr spcFirstLastPara="1" wrap="square" lIns="68569" tIns="34275" rIns="68569" bIns="34275" anchor="t" anchorCtr="0">
            <a:noAutofit/>
          </a:bodyPr>
          <a:lstStyle/>
          <a:p>
            <a:r>
              <a:rPr lang="id-ID" sz="900" b="1">
                <a:solidFill>
                  <a:schemeClr val="lt1"/>
                </a:solidFill>
                <a:latin typeface="Open Sans"/>
                <a:ea typeface="Open Sans"/>
                <a:cs typeface="Open Sans"/>
                <a:sym typeface="Open Sans"/>
              </a:rPr>
              <a:t>Corporate Powerpoint Presentation</a:t>
            </a:r>
            <a:endParaRPr sz="900" b="1">
              <a:solidFill>
                <a:schemeClr val="lt1"/>
              </a:solidFill>
              <a:latin typeface="Open Sans"/>
              <a:ea typeface="Open Sans"/>
              <a:cs typeface="Open Sans"/>
              <a:sym typeface="Open Sans"/>
            </a:endParaRPr>
          </a:p>
        </p:txBody>
      </p:sp>
      <p:sp>
        <p:nvSpPr>
          <p:cNvPr id="422" name="Shape 422"/>
          <p:cNvSpPr txBox="1"/>
          <p:nvPr/>
        </p:nvSpPr>
        <p:spPr>
          <a:xfrm>
            <a:off x="507553" y="2538400"/>
            <a:ext cx="3334871" cy="230833"/>
          </a:xfrm>
          <a:prstGeom prst="rect">
            <a:avLst/>
          </a:prstGeom>
          <a:noFill/>
          <a:ln>
            <a:noFill/>
          </a:ln>
        </p:spPr>
        <p:txBody>
          <a:bodyPr spcFirstLastPara="1" wrap="square" lIns="68569" tIns="34275" rIns="68569" bIns="34275" anchor="t" anchorCtr="0">
            <a:noAutofit/>
          </a:bodyPr>
          <a:lstStyle/>
          <a:p>
            <a:r>
              <a:rPr lang="id-ID" b="1">
                <a:solidFill>
                  <a:schemeClr val="lt1"/>
                </a:solidFill>
                <a:latin typeface="Open Sans"/>
                <a:ea typeface="Open Sans"/>
                <a:cs typeface="Open Sans"/>
                <a:sym typeface="Open Sans"/>
              </a:rPr>
              <a:t>KOBA COMING ALONG</a:t>
            </a:r>
            <a:endParaRPr b="1">
              <a:solidFill>
                <a:schemeClr val="lt1"/>
              </a:solidFill>
              <a:latin typeface="Open Sans"/>
              <a:ea typeface="Open Sans"/>
              <a:cs typeface="Open Sans"/>
              <a:sym typeface="Open Sans"/>
            </a:endParaRPr>
          </a:p>
        </p:txBody>
      </p:sp>
      <p:sp>
        <p:nvSpPr>
          <p:cNvPr id="423" name="Shape 423"/>
          <p:cNvSpPr txBox="1"/>
          <p:nvPr/>
        </p:nvSpPr>
        <p:spPr>
          <a:xfrm>
            <a:off x="493342" y="291136"/>
            <a:ext cx="1649024" cy="300083"/>
          </a:xfrm>
          <a:prstGeom prst="rect">
            <a:avLst/>
          </a:prstGeom>
          <a:noFill/>
          <a:ln>
            <a:noFill/>
          </a:ln>
        </p:spPr>
        <p:txBody>
          <a:bodyPr spcFirstLastPara="1" wrap="square" lIns="68569" tIns="34275" rIns="68569" bIns="34275" anchor="t" anchorCtr="0">
            <a:noAutofit/>
          </a:bodyPr>
          <a:lstStyle/>
          <a:p>
            <a:r>
              <a:rPr lang="id-ID" sz="1500" b="1">
                <a:solidFill>
                  <a:schemeClr val="lt1"/>
                </a:solidFill>
                <a:latin typeface="Lato Black"/>
                <a:ea typeface="Lato Black"/>
                <a:cs typeface="Lato Black"/>
                <a:sym typeface="Lato Black"/>
              </a:rPr>
              <a:t>KOBA</a:t>
            </a:r>
            <a:endParaRPr sz="3600" b="1">
              <a:solidFill>
                <a:schemeClr val="lt1"/>
              </a:solidFill>
              <a:latin typeface="Lato Black"/>
              <a:ea typeface="Lato Black"/>
              <a:cs typeface="Lato Black"/>
              <a:sym typeface="Lato Black"/>
            </a:endParaRPr>
          </a:p>
        </p:txBody>
      </p:sp>
      <p:grpSp>
        <p:nvGrpSpPr>
          <p:cNvPr id="424" name="Shape 424"/>
          <p:cNvGrpSpPr/>
          <p:nvPr/>
        </p:nvGrpSpPr>
        <p:grpSpPr>
          <a:xfrm>
            <a:off x="1225335" y="451894"/>
            <a:ext cx="756874" cy="63436"/>
            <a:chOff x="5591417" y="3122643"/>
            <a:chExt cx="1009165" cy="84581"/>
          </a:xfrm>
        </p:grpSpPr>
        <p:sp>
          <p:nvSpPr>
            <p:cNvPr id="425" name="Shape 425"/>
            <p:cNvSpPr/>
            <p:nvPr/>
          </p:nvSpPr>
          <p:spPr>
            <a:xfrm>
              <a:off x="5591417"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26" name="Shape 426"/>
            <p:cNvSpPr/>
            <p:nvPr/>
          </p:nvSpPr>
          <p:spPr>
            <a:xfrm>
              <a:off x="5927805"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27" name="Shape 427"/>
            <p:cNvSpPr/>
            <p:nvPr/>
          </p:nvSpPr>
          <p:spPr>
            <a:xfrm>
              <a:off x="6264194"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5"/>
                                        </p:tgtEl>
                                        <p:attrNameLst>
                                          <p:attrName>style.visibility</p:attrName>
                                        </p:attrNameLst>
                                      </p:cBhvr>
                                      <p:to>
                                        <p:strVal val="visible"/>
                                      </p:to>
                                    </p:set>
                                    <p:anim calcmode="lin" valueType="num">
                                      <p:cBhvr additive="base">
                                        <p:cTn id="7" dur="500"/>
                                        <p:tgtEl>
                                          <p:spTgt spid="40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3"/>
                                        </p:tgtEl>
                                        <p:attrNameLst>
                                          <p:attrName>style.visibility</p:attrName>
                                        </p:attrNameLst>
                                      </p:cBhvr>
                                      <p:to>
                                        <p:strVal val="visible"/>
                                      </p:to>
                                    </p:set>
                                    <p:animEffect transition="in" filter="fade">
                                      <p:cBhvr>
                                        <p:cTn id="11" dur="500"/>
                                        <p:tgtEl>
                                          <p:spTgt spid="4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4"/>
                                        </p:tgtEl>
                                        <p:attrNameLst>
                                          <p:attrName>style.visibility</p:attrName>
                                        </p:attrNameLst>
                                      </p:cBhvr>
                                      <p:to>
                                        <p:strVal val="visible"/>
                                      </p:to>
                                    </p:set>
                                    <p:animEffect transition="in" filter="fade">
                                      <p:cBhvr>
                                        <p:cTn id="15" dur="500"/>
                                        <p:tgtEl>
                                          <p:spTgt spid="42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21"/>
                                        </p:tgtEl>
                                        <p:attrNameLst>
                                          <p:attrName>style.visibility</p:attrName>
                                        </p:attrNameLst>
                                      </p:cBhvr>
                                      <p:to>
                                        <p:strVal val="visible"/>
                                      </p:to>
                                    </p:set>
                                    <p:animEffect transition="in" filter="fade">
                                      <p:cBhvr>
                                        <p:cTn id="19" dur="500"/>
                                        <p:tgtEl>
                                          <p:spTgt spid="4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20"/>
                                        </p:tgtEl>
                                        <p:attrNameLst>
                                          <p:attrName>style.visibility</p:attrName>
                                        </p:attrNameLst>
                                      </p:cBhvr>
                                      <p:to>
                                        <p:strVal val="visible"/>
                                      </p:to>
                                    </p:set>
                                    <p:animEffect transition="in" filter="fade">
                                      <p:cBhvr>
                                        <p:cTn id="23" dur="500"/>
                                        <p:tgtEl>
                                          <p:spTgt spid="42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22"/>
                                        </p:tgtEl>
                                        <p:attrNameLst>
                                          <p:attrName>style.visibility</p:attrName>
                                        </p:attrNameLst>
                                      </p:cBhvr>
                                      <p:to>
                                        <p:strVal val="visible"/>
                                      </p:to>
                                    </p:set>
                                    <p:animEffect transition="in" filter="fade">
                                      <p:cBhvr>
                                        <p:cTn id="27" dur="500"/>
                                        <p:tgtEl>
                                          <p:spTgt spid="42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06"/>
                                        </p:tgtEl>
                                        <p:attrNameLst>
                                          <p:attrName>style.visibility</p:attrName>
                                        </p:attrNameLst>
                                      </p:cBhvr>
                                      <p:to>
                                        <p:strVal val="visible"/>
                                      </p:to>
                                    </p:set>
                                    <p:animEffect transition="in" filter="fade">
                                      <p:cBhvr>
                                        <p:cTn id="31" dur="500"/>
                                        <p:tgtEl>
                                          <p:spTgt spid="406"/>
                                        </p:tgtEl>
                                      </p:cBhvr>
                                    </p:animEffect>
                                  </p:childTnLst>
                                </p:cTn>
                              </p:par>
                              <p:par>
                                <p:cTn id="32" presetID="10" presetClass="entr" presetSubtype="0" fill="hold" nodeType="withEffect">
                                  <p:stCondLst>
                                    <p:cond delay="0"/>
                                  </p:stCondLst>
                                  <p:childTnLst>
                                    <p:set>
                                      <p:cBhvr>
                                        <p:cTn id="33" dur="1" fill="hold">
                                          <p:stCondLst>
                                            <p:cond delay="0"/>
                                          </p:stCondLst>
                                        </p:cTn>
                                        <p:tgtEl>
                                          <p:spTgt spid="407"/>
                                        </p:tgtEl>
                                        <p:attrNameLst>
                                          <p:attrName>style.visibility</p:attrName>
                                        </p:attrNameLst>
                                      </p:cBhvr>
                                      <p:to>
                                        <p:strVal val="visible"/>
                                      </p:to>
                                    </p:set>
                                    <p:animEffect transition="in" filter="fade">
                                      <p:cBhvr>
                                        <p:cTn id="34" dur="500"/>
                                        <p:tgtEl>
                                          <p:spTgt spid="407"/>
                                        </p:tgtEl>
                                      </p:cBhvr>
                                    </p:animEffect>
                                  </p:childTnLst>
                                </p:cTn>
                              </p:par>
                            </p:childTnLst>
                          </p:cTn>
                        </p:par>
                        <p:par>
                          <p:cTn id="35" fill="hold">
                            <p:stCondLst>
                              <p:cond delay="3500"/>
                            </p:stCondLst>
                            <p:childTnLst>
                              <p:par>
                                <p:cTn id="36" presetID="23" presetClass="entr" presetSubtype="16" fill="hold" nodeType="afterEffect">
                                  <p:stCondLst>
                                    <p:cond delay="0"/>
                                  </p:stCondLst>
                                  <p:childTnLst>
                                    <p:set>
                                      <p:cBhvr>
                                        <p:cTn id="37" dur="1" fill="hold">
                                          <p:stCondLst>
                                            <p:cond delay="0"/>
                                          </p:stCondLst>
                                        </p:cTn>
                                        <p:tgtEl>
                                          <p:spTgt spid="411"/>
                                        </p:tgtEl>
                                        <p:attrNameLst>
                                          <p:attrName>style.visibility</p:attrName>
                                        </p:attrNameLst>
                                      </p:cBhvr>
                                      <p:to>
                                        <p:strVal val="visible"/>
                                      </p:to>
                                    </p:set>
                                    <p:anim calcmode="lin" valueType="num">
                                      <p:cBhvr additive="base">
                                        <p:cTn id="38" dur="500"/>
                                        <p:tgtEl>
                                          <p:spTgt spid="411"/>
                                        </p:tgtEl>
                                        <p:attrNameLst>
                                          <p:attrName>ppt_w</p:attrName>
                                        </p:attrNameLst>
                                      </p:cBhvr>
                                      <p:tavLst>
                                        <p:tav tm="0">
                                          <p:val>
                                            <p:strVal val="0"/>
                                          </p:val>
                                        </p:tav>
                                        <p:tav tm="100000">
                                          <p:val>
                                            <p:strVal val="#ppt_w"/>
                                          </p:val>
                                        </p:tav>
                                      </p:tavLst>
                                    </p:anim>
                                    <p:anim calcmode="lin" valueType="num">
                                      <p:cBhvr additive="base">
                                        <p:cTn id="39" dur="500"/>
                                        <p:tgtEl>
                                          <p:spTgt spid="411"/>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410"/>
                                        </p:tgtEl>
                                        <p:attrNameLst>
                                          <p:attrName>style.visibility</p:attrName>
                                        </p:attrNameLst>
                                      </p:cBhvr>
                                      <p:to>
                                        <p:strVal val="visible"/>
                                      </p:to>
                                    </p:set>
                                    <p:anim calcmode="lin" valueType="num">
                                      <p:cBhvr additive="base">
                                        <p:cTn id="42" dur="500"/>
                                        <p:tgtEl>
                                          <p:spTgt spid="410"/>
                                        </p:tgtEl>
                                        <p:attrNameLst>
                                          <p:attrName>ppt_w</p:attrName>
                                        </p:attrNameLst>
                                      </p:cBhvr>
                                      <p:tavLst>
                                        <p:tav tm="0">
                                          <p:val>
                                            <p:strVal val="0"/>
                                          </p:val>
                                        </p:tav>
                                        <p:tav tm="100000">
                                          <p:val>
                                            <p:strVal val="#ppt_w"/>
                                          </p:val>
                                        </p:tav>
                                      </p:tavLst>
                                    </p:anim>
                                    <p:anim calcmode="lin" valueType="num">
                                      <p:cBhvr additive="base">
                                        <p:cTn id="43" dur="500"/>
                                        <p:tgtEl>
                                          <p:spTgt spid="410"/>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409"/>
                                        </p:tgtEl>
                                        <p:attrNameLst>
                                          <p:attrName>style.visibility</p:attrName>
                                        </p:attrNameLst>
                                      </p:cBhvr>
                                      <p:to>
                                        <p:strVal val="visible"/>
                                      </p:to>
                                    </p:set>
                                    <p:animEffect transition="in" filter="fade">
                                      <p:cBhvr>
                                        <p:cTn id="47" dur="500"/>
                                        <p:tgtEl>
                                          <p:spTgt spid="409"/>
                                        </p:tgtEl>
                                      </p:cBhvr>
                                    </p:animEffect>
                                  </p:childTnLst>
                                </p:cTn>
                              </p:par>
                            </p:childTnLst>
                          </p:cTn>
                        </p:par>
                        <p:par>
                          <p:cTn id="48" fill="hold">
                            <p:stCondLst>
                              <p:cond delay="4500"/>
                            </p:stCondLst>
                            <p:childTnLst>
                              <p:par>
                                <p:cTn id="49" presetID="10" presetClass="entr" presetSubtype="0" fill="hold" nodeType="afterEffect">
                                  <p:stCondLst>
                                    <p:cond delay="0"/>
                                  </p:stCondLst>
                                  <p:childTnLst>
                                    <p:set>
                                      <p:cBhvr>
                                        <p:cTn id="50" dur="1" fill="hold">
                                          <p:stCondLst>
                                            <p:cond delay="0"/>
                                          </p:stCondLst>
                                        </p:cTn>
                                        <p:tgtEl>
                                          <p:spTgt spid="408"/>
                                        </p:tgtEl>
                                        <p:attrNameLst>
                                          <p:attrName>style.visibility</p:attrName>
                                        </p:attrNameLst>
                                      </p:cBhvr>
                                      <p:to>
                                        <p:strVal val="visible"/>
                                      </p:to>
                                    </p:set>
                                    <p:animEffect transition="in" filter="fade">
                                      <p:cBhvr>
                                        <p:cTn id="51" dur="500"/>
                                        <p:tgtEl>
                                          <p:spTgt spid="408"/>
                                        </p:tgtEl>
                                      </p:cBhvr>
                                    </p:animEffect>
                                  </p:childTnLst>
                                </p:cTn>
                              </p:par>
                            </p:childTnLst>
                          </p:cTn>
                        </p:par>
                        <p:par>
                          <p:cTn id="52" fill="hold">
                            <p:stCondLst>
                              <p:cond delay="5000"/>
                            </p:stCondLst>
                            <p:childTnLst>
                              <p:par>
                                <p:cTn id="53" presetID="23" presetClass="entr" presetSubtype="16" fill="hold" nodeType="afterEffect">
                                  <p:stCondLst>
                                    <p:cond delay="0"/>
                                  </p:stCondLst>
                                  <p:childTnLst>
                                    <p:set>
                                      <p:cBhvr>
                                        <p:cTn id="54" dur="1" fill="hold">
                                          <p:stCondLst>
                                            <p:cond delay="0"/>
                                          </p:stCondLst>
                                        </p:cTn>
                                        <p:tgtEl>
                                          <p:spTgt spid="414"/>
                                        </p:tgtEl>
                                        <p:attrNameLst>
                                          <p:attrName>style.visibility</p:attrName>
                                        </p:attrNameLst>
                                      </p:cBhvr>
                                      <p:to>
                                        <p:strVal val="visible"/>
                                      </p:to>
                                    </p:set>
                                    <p:anim calcmode="lin" valueType="num">
                                      <p:cBhvr additive="base">
                                        <p:cTn id="55" dur="500"/>
                                        <p:tgtEl>
                                          <p:spTgt spid="414"/>
                                        </p:tgtEl>
                                        <p:attrNameLst>
                                          <p:attrName>ppt_w</p:attrName>
                                        </p:attrNameLst>
                                      </p:cBhvr>
                                      <p:tavLst>
                                        <p:tav tm="0">
                                          <p:val>
                                            <p:strVal val="0"/>
                                          </p:val>
                                        </p:tav>
                                        <p:tav tm="100000">
                                          <p:val>
                                            <p:strVal val="#ppt_w"/>
                                          </p:val>
                                        </p:tav>
                                      </p:tavLst>
                                    </p:anim>
                                    <p:anim calcmode="lin" valueType="num">
                                      <p:cBhvr additive="base">
                                        <p:cTn id="56" dur="500"/>
                                        <p:tgtEl>
                                          <p:spTgt spid="414"/>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415"/>
                                        </p:tgtEl>
                                        <p:attrNameLst>
                                          <p:attrName>style.visibility</p:attrName>
                                        </p:attrNameLst>
                                      </p:cBhvr>
                                      <p:to>
                                        <p:strVal val="visible"/>
                                      </p:to>
                                    </p:set>
                                    <p:anim calcmode="lin" valueType="num">
                                      <p:cBhvr additive="base">
                                        <p:cTn id="59" dur="500"/>
                                        <p:tgtEl>
                                          <p:spTgt spid="415"/>
                                        </p:tgtEl>
                                        <p:attrNameLst>
                                          <p:attrName>ppt_w</p:attrName>
                                        </p:attrNameLst>
                                      </p:cBhvr>
                                      <p:tavLst>
                                        <p:tav tm="0">
                                          <p:val>
                                            <p:strVal val="0"/>
                                          </p:val>
                                        </p:tav>
                                        <p:tav tm="100000">
                                          <p:val>
                                            <p:strVal val="#ppt_w"/>
                                          </p:val>
                                        </p:tav>
                                      </p:tavLst>
                                    </p:anim>
                                    <p:anim calcmode="lin" valueType="num">
                                      <p:cBhvr additive="base">
                                        <p:cTn id="60" dur="500"/>
                                        <p:tgtEl>
                                          <p:spTgt spid="415"/>
                                        </p:tgtEl>
                                        <p:attrNameLst>
                                          <p:attrName>ppt_h</p:attrName>
                                        </p:attrNameLst>
                                      </p:cBhvr>
                                      <p:tavLst>
                                        <p:tav tm="0">
                                          <p:val>
                                            <p:strVal val="0"/>
                                          </p:val>
                                        </p:tav>
                                        <p:tav tm="100000">
                                          <p:val>
                                            <p:strVal val="#ppt_h"/>
                                          </p:val>
                                        </p:tav>
                                      </p:tavLst>
                                    </p:anim>
                                  </p:childTnLst>
                                </p:cTn>
                              </p:par>
                            </p:childTnLst>
                          </p:cTn>
                        </p:par>
                        <p:par>
                          <p:cTn id="61" fill="hold">
                            <p:stCondLst>
                              <p:cond delay="5500"/>
                            </p:stCondLst>
                            <p:childTnLst>
                              <p:par>
                                <p:cTn id="62" presetID="10" presetClass="entr" presetSubtype="0" fill="hold" nodeType="afterEffect">
                                  <p:stCondLst>
                                    <p:cond delay="0"/>
                                  </p:stCondLst>
                                  <p:childTnLst>
                                    <p:set>
                                      <p:cBhvr>
                                        <p:cTn id="63" dur="1" fill="hold">
                                          <p:stCondLst>
                                            <p:cond delay="0"/>
                                          </p:stCondLst>
                                        </p:cTn>
                                        <p:tgtEl>
                                          <p:spTgt spid="413"/>
                                        </p:tgtEl>
                                        <p:attrNameLst>
                                          <p:attrName>style.visibility</p:attrName>
                                        </p:attrNameLst>
                                      </p:cBhvr>
                                      <p:to>
                                        <p:strVal val="visible"/>
                                      </p:to>
                                    </p:set>
                                    <p:animEffect transition="in" filter="fade">
                                      <p:cBhvr>
                                        <p:cTn id="64" dur="500"/>
                                        <p:tgtEl>
                                          <p:spTgt spid="413"/>
                                        </p:tgtEl>
                                      </p:cBhvr>
                                    </p:animEffect>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412"/>
                                        </p:tgtEl>
                                        <p:attrNameLst>
                                          <p:attrName>style.visibility</p:attrName>
                                        </p:attrNameLst>
                                      </p:cBhvr>
                                      <p:to>
                                        <p:strVal val="visible"/>
                                      </p:to>
                                    </p:set>
                                    <p:animEffect transition="in" filter="fade">
                                      <p:cBhvr>
                                        <p:cTn id="68" dur="500"/>
                                        <p:tgtEl>
                                          <p:spTgt spid="412"/>
                                        </p:tgtEl>
                                      </p:cBhvr>
                                    </p:animEffect>
                                  </p:childTnLst>
                                </p:cTn>
                              </p:par>
                            </p:childTnLst>
                          </p:cTn>
                        </p:par>
                        <p:par>
                          <p:cTn id="69" fill="hold">
                            <p:stCondLst>
                              <p:cond delay="6500"/>
                            </p:stCondLst>
                            <p:childTnLst>
                              <p:par>
                                <p:cTn id="70" presetID="23" presetClass="entr" presetSubtype="16" fill="hold" nodeType="afterEffect">
                                  <p:stCondLst>
                                    <p:cond delay="0"/>
                                  </p:stCondLst>
                                  <p:childTnLst>
                                    <p:set>
                                      <p:cBhvr>
                                        <p:cTn id="71" dur="1" fill="hold">
                                          <p:stCondLst>
                                            <p:cond delay="0"/>
                                          </p:stCondLst>
                                        </p:cTn>
                                        <p:tgtEl>
                                          <p:spTgt spid="418"/>
                                        </p:tgtEl>
                                        <p:attrNameLst>
                                          <p:attrName>style.visibility</p:attrName>
                                        </p:attrNameLst>
                                      </p:cBhvr>
                                      <p:to>
                                        <p:strVal val="visible"/>
                                      </p:to>
                                    </p:set>
                                    <p:anim calcmode="lin" valueType="num">
                                      <p:cBhvr additive="base">
                                        <p:cTn id="72" dur="500"/>
                                        <p:tgtEl>
                                          <p:spTgt spid="418"/>
                                        </p:tgtEl>
                                        <p:attrNameLst>
                                          <p:attrName>ppt_w</p:attrName>
                                        </p:attrNameLst>
                                      </p:cBhvr>
                                      <p:tavLst>
                                        <p:tav tm="0">
                                          <p:val>
                                            <p:strVal val="0"/>
                                          </p:val>
                                        </p:tav>
                                        <p:tav tm="100000">
                                          <p:val>
                                            <p:strVal val="#ppt_w"/>
                                          </p:val>
                                        </p:tav>
                                      </p:tavLst>
                                    </p:anim>
                                    <p:anim calcmode="lin" valueType="num">
                                      <p:cBhvr additive="base">
                                        <p:cTn id="73" dur="500"/>
                                        <p:tgtEl>
                                          <p:spTgt spid="418"/>
                                        </p:tgtEl>
                                        <p:attrNameLst>
                                          <p:attrName>ppt_h</p:attrName>
                                        </p:attrNameLst>
                                      </p:cBhvr>
                                      <p:tavLst>
                                        <p:tav tm="0">
                                          <p:val>
                                            <p:strVal val="0"/>
                                          </p:val>
                                        </p:tav>
                                        <p:tav tm="100000">
                                          <p:val>
                                            <p:strVal val="#ppt_h"/>
                                          </p:val>
                                        </p:tav>
                                      </p:tavLst>
                                    </p:anim>
                                  </p:childTnLst>
                                </p:cTn>
                              </p:par>
                              <p:par>
                                <p:cTn id="74" presetID="23" presetClass="entr" presetSubtype="16" fill="hold" nodeType="withEffect">
                                  <p:stCondLst>
                                    <p:cond delay="0"/>
                                  </p:stCondLst>
                                  <p:childTnLst>
                                    <p:set>
                                      <p:cBhvr>
                                        <p:cTn id="75" dur="1" fill="hold">
                                          <p:stCondLst>
                                            <p:cond delay="0"/>
                                          </p:stCondLst>
                                        </p:cTn>
                                        <p:tgtEl>
                                          <p:spTgt spid="419"/>
                                        </p:tgtEl>
                                        <p:attrNameLst>
                                          <p:attrName>style.visibility</p:attrName>
                                        </p:attrNameLst>
                                      </p:cBhvr>
                                      <p:to>
                                        <p:strVal val="visible"/>
                                      </p:to>
                                    </p:set>
                                    <p:anim calcmode="lin" valueType="num">
                                      <p:cBhvr additive="base">
                                        <p:cTn id="76" dur="500"/>
                                        <p:tgtEl>
                                          <p:spTgt spid="419"/>
                                        </p:tgtEl>
                                        <p:attrNameLst>
                                          <p:attrName>ppt_w</p:attrName>
                                        </p:attrNameLst>
                                      </p:cBhvr>
                                      <p:tavLst>
                                        <p:tav tm="0">
                                          <p:val>
                                            <p:strVal val="0"/>
                                          </p:val>
                                        </p:tav>
                                        <p:tav tm="100000">
                                          <p:val>
                                            <p:strVal val="#ppt_w"/>
                                          </p:val>
                                        </p:tav>
                                      </p:tavLst>
                                    </p:anim>
                                    <p:anim calcmode="lin" valueType="num">
                                      <p:cBhvr additive="base">
                                        <p:cTn id="77" dur="500"/>
                                        <p:tgtEl>
                                          <p:spTgt spid="419"/>
                                        </p:tgtEl>
                                        <p:attrNameLst>
                                          <p:attrName>ppt_h</p:attrName>
                                        </p:attrNameLst>
                                      </p:cBhvr>
                                      <p:tavLst>
                                        <p:tav tm="0">
                                          <p:val>
                                            <p:strVal val="0"/>
                                          </p:val>
                                        </p:tav>
                                        <p:tav tm="100000">
                                          <p:val>
                                            <p:strVal val="#ppt_h"/>
                                          </p:val>
                                        </p:tav>
                                      </p:tavLst>
                                    </p:anim>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417"/>
                                        </p:tgtEl>
                                        <p:attrNameLst>
                                          <p:attrName>style.visibility</p:attrName>
                                        </p:attrNameLst>
                                      </p:cBhvr>
                                      <p:to>
                                        <p:strVal val="visible"/>
                                      </p:to>
                                    </p:set>
                                    <p:animEffect transition="in" filter="fade">
                                      <p:cBhvr>
                                        <p:cTn id="81" dur="500"/>
                                        <p:tgtEl>
                                          <p:spTgt spid="417"/>
                                        </p:tgtEl>
                                      </p:cBhvr>
                                    </p:animEffect>
                                  </p:childTnLst>
                                </p:cTn>
                              </p:par>
                            </p:childTnLst>
                          </p:cTn>
                        </p:par>
                        <p:par>
                          <p:cTn id="82" fill="hold">
                            <p:stCondLst>
                              <p:cond delay="7500"/>
                            </p:stCondLst>
                            <p:childTnLst>
                              <p:par>
                                <p:cTn id="83" presetID="10" presetClass="entr" presetSubtype="0" fill="hold" nodeType="afterEffect">
                                  <p:stCondLst>
                                    <p:cond delay="0"/>
                                  </p:stCondLst>
                                  <p:childTnLst>
                                    <p:set>
                                      <p:cBhvr>
                                        <p:cTn id="84" dur="1" fill="hold">
                                          <p:stCondLst>
                                            <p:cond delay="0"/>
                                          </p:stCondLst>
                                        </p:cTn>
                                        <p:tgtEl>
                                          <p:spTgt spid="416"/>
                                        </p:tgtEl>
                                        <p:attrNameLst>
                                          <p:attrName>style.visibility</p:attrName>
                                        </p:attrNameLst>
                                      </p:cBhvr>
                                      <p:to>
                                        <p:strVal val="visible"/>
                                      </p:to>
                                    </p:set>
                                    <p:animEffect transition="in" filter="fade">
                                      <p:cBhvr>
                                        <p:cTn id="8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Shape 432"/>
          <p:cNvPicPr preferRelativeResize="0">
            <a:picLocks noGrp="1"/>
          </p:cNvPicPr>
          <p:nvPr>
            <p:ph type="pic" idx="2"/>
          </p:nvPr>
        </p:nvPicPr>
        <p:blipFill rotWithShape="1">
          <a:blip r:embed="rId3">
            <a:alphaModFix/>
          </a:blip>
          <a:srcRect t="24593" b="24593"/>
          <a:stretch/>
        </p:blipFill>
        <p:spPr>
          <a:xfrm>
            <a:off x="5058759" y="1809643"/>
            <a:ext cx="2865589" cy="818954"/>
          </a:xfrm>
          <a:prstGeom prst="rect">
            <a:avLst/>
          </a:prstGeom>
          <a:noFill/>
          <a:ln>
            <a:noFill/>
          </a:ln>
        </p:spPr>
      </p:pic>
      <p:pic>
        <p:nvPicPr>
          <p:cNvPr id="433" name="Shape 433"/>
          <p:cNvPicPr preferRelativeResize="0">
            <a:picLocks noGrp="1"/>
          </p:cNvPicPr>
          <p:nvPr>
            <p:ph type="pic" idx="3"/>
          </p:nvPr>
        </p:nvPicPr>
        <p:blipFill rotWithShape="1">
          <a:blip r:embed="rId3">
            <a:alphaModFix/>
          </a:blip>
          <a:srcRect t="24619" b="24619"/>
          <a:stretch/>
        </p:blipFill>
        <p:spPr>
          <a:xfrm>
            <a:off x="1242482" y="2878525"/>
            <a:ext cx="2865589" cy="818954"/>
          </a:xfrm>
          <a:prstGeom prst="rect">
            <a:avLst/>
          </a:prstGeom>
          <a:noFill/>
          <a:ln>
            <a:noFill/>
          </a:ln>
        </p:spPr>
      </p:pic>
      <p:pic>
        <p:nvPicPr>
          <p:cNvPr id="434" name="Shape 434"/>
          <p:cNvPicPr preferRelativeResize="0">
            <a:picLocks noGrp="1"/>
          </p:cNvPicPr>
          <p:nvPr>
            <p:ph type="pic" idx="4"/>
          </p:nvPr>
        </p:nvPicPr>
        <p:blipFill rotWithShape="1">
          <a:blip r:embed="rId3">
            <a:alphaModFix/>
          </a:blip>
          <a:srcRect t="24593" b="24593"/>
          <a:stretch/>
        </p:blipFill>
        <p:spPr>
          <a:xfrm>
            <a:off x="5058758" y="3947409"/>
            <a:ext cx="2865589" cy="818954"/>
          </a:xfrm>
          <a:prstGeom prst="rect">
            <a:avLst/>
          </a:prstGeom>
          <a:noFill/>
          <a:ln>
            <a:noFill/>
          </a:ln>
        </p:spPr>
      </p:pic>
      <p:sp>
        <p:nvSpPr>
          <p:cNvPr id="435" name="Shape 435"/>
          <p:cNvSpPr txBox="1"/>
          <p:nvPr/>
        </p:nvSpPr>
        <p:spPr>
          <a:xfrm>
            <a:off x="3049120" y="742024"/>
            <a:ext cx="3045759" cy="715580"/>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HOW </a:t>
            </a:r>
            <a:r>
              <a:rPr lang="id-ID" sz="2100" b="1">
                <a:solidFill>
                  <a:schemeClr val="accent2"/>
                </a:solidFill>
                <a:latin typeface="Lato Black"/>
                <a:ea typeface="Lato Black"/>
                <a:cs typeface="Lato Black"/>
                <a:sym typeface="Lato Black"/>
              </a:rPr>
              <a:t>WE GROW SO FAST</a:t>
            </a:r>
            <a:endParaRPr sz="2100" b="1">
              <a:solidFill>
                <a:schemeClr val="accent2"/>
              </a:solidFill>
              <a:latin typeface="Lato Black"/>
              <a:ea typeface="Lato Black"/>
              <a:cs typeface="Lato Black"/>
              <a:sym typeface="Lato Black"/>
            </a:endParaRPr>
          </a:p>
        </p:txBody>
      </p:sp>
      <p:sp>
        <p:nvSpPr>
          <p:cNvPr id="436" name="Shape 436"/>
          <p:cNvSpPr txBox="1"/>
          <p:nvPr/>
        </p:nvSpPr>
        <p:spPr>
          <a:xfrm>
            <a:off x="2904565" y="557358"/>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37" name="Shape 437"/>
          <p:cNvSpPr txBox="1"/>
          <p:nvPr/>
        </p:nvSpPr>
        <p:spPr>
          <a:xfrm>
            <a:off x="1188885" y="2149233"/>
            <a:ext cx="3390799" cy="42983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38" name="Shape 438"/>
          <p:cNvSpPr txBox="1"/>
          <p:nvPr/>
        </p:nvSpPr>
        <p:spPr>
          <a:xfrm>
            <a:off x="4533548" y="3211355"/>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39" name="Shape 439"/>
          <p:cNvSpPr txBox="1"/>
          <p:nvPr/>
        </p:nvSpPr>
        <p:spPr>
          <a:xfrm>
            <a:off x="1188885" y="4296894"/>
            <a:ext cx="3390799" cy="42983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40" name="Shape 440"/>
          <p:cNvSpPr/>
          <p:nvPr/>
        </p:nvSpPr>
        <p:spPr>
          <a:xfrm>
            <a:off x="2704570" y="1985796"/>
            <a:ext cx="1875113"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2010</a:t>
            </a:r>
            <a:endParaRPr sz="788"/>
          </a:p>
        </p:txBody>
      </p:sp>
      <p:sp>
        <p:nvSpPr>
          <p:cNvPr id="441" name="Shape 441"/>
          <p:cNvSpPr/>
          <p:nvPr/>
        </p:nvSpPr>
        <p:spPr>
          <a:xfrm>
            <a:off x="4533547" y="3011881"/>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2011</a:t>
            </a:r>
            <a:endParaRPr sz="788"/>
          </a:p>
        </p:txBody>
      </p:sp>
      <p:sp>
        <p:nvSpPr>
          <p:cNvPr id="442" name="Shape 442"/>
          <p:cNvSpPr/>
          <p:nvPr/>
        </p:nvSpPr>
        <p:spPr>
          <a:xfrm>
            <a:off x="2704570" y="4077619"/>
            <a:ext cx="1875113"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2012</a:t>
            </a:r>
            <a:endParaRPr sz="788"/>
          </a:p>
        </p:txBody>
      </p:sp>
      <p:sp>
        <p:nvSpPr>
          <p:cNvPr id="443" name="Shape 443"/>
          <p:cNvSpPr/>
          <p:nvPr/>
        </p:nvSpPr>
        <p:spPr>
          <a:xfrm>
            <a:off x="4873710" y="2013826"/>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44" name="Shape 444"/>
          <p:cNvSpPr/>
          <p:nvPr/>
        </p:nvSpPr>
        <p:spPr>
          <a:xfrm>
            <a:off x="4984457" y="2151636"/>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45" name="Shape 445"/>
          <p:cNvSpPr/>
          <p:nvPr/>
        </p:nvSpPr>
        <p:spPr>
          <a:xfrm>
            <a:off x="3898237" y="3086962"/>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46" name="Shape 446"/>
          <p:cNvSpPr/>
          <p:nvPr/>
        </p:nvSpPr>
        <p:spPr>
          <a:xfrm>
            <a:off x="4008984" y="3224772"/>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47" name="Shape 447"/>
          <p:cNvSpPr/>
          <p:nvPr/>
        </p:nvSpPr>
        <p:spPr>
          <a:xfrm>
            <a:off x="4873710" y="4161103"/>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48" name="Shape 448"/>
          <p:cNvSpPr/>
          <p:nvPr/>
        </p:nvSpPr>
        <p:spPr>
          <a:xfrm>
            <a:off x="4984457" y="4298912"/>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5"/>
                                        </p:tgtEl>
                                        <p:attrNameLst>
                                          <p:attrName>style.visibility</p:attrName>
                                        </p:attrNameLst>
                                      </p:cBhvr>
                                      <p:to>
                                        <p:strVal val="visible"/>
                                      </p:to>
                                    </p:set>
                                    <p:animEffect transition="in" filter="fade">
                                      <p:cBhvr>
                                        <p:cTn id="7" dur="500"/>
                                        <p:tgtEl>
                                          <p:spTgt spid="435"/>
                                        </p:tgtEl>
                                      </p:cBhvr>
                                    </p:animEffect>
                                  </p:childTnLst>
                                </p:cTn>
                              </p:par>
                              <p:par>
                                <p:cTn id="8" presetID="10" presetClass="entr" presetSubtype="0" fill="hold" nodeType="withEffect">
                                  <p:stCondLst>
                                    <p:cond delay="0"/>
                                  </p:stCondLst>
                                  <p:childTnLst>
                                    <p:set>
                                      <p:cBhvr>
                                        <p:cTn id="9" dur="1" fill="hold">
                                          <p:stCondLst>
                                            <p:cond delay="0"/>
                                          </p:stCondLst>
                                        </p:cTn>
                                        <p:tgtEl>
                                          <p:spTgt spid="436"/>
                                        </p:tgtEl>
                                        <p:attrNameLst>
                                          <p:attrName>style.visibility</p:attrName>
                                        </p:attrNameLst>
                                      </p:cBhvr>
                                      <p:to>
                                        <p:strVal val="visible"/>
                                      </p:to>
                                    </p:set>
                                    <p:animEffect transition="in" filter="fade">
                                      <p:cBhvr>
                                        <p:cTn id="10" dur="500"/>
                                        <p:tgtEl>
                                          <p:spTgt spid="43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0"/>
                                        </p:tgtEl>
                                        <p:attrNameLst>
                                          <p:attrName>style.visibility</p:attrName>
                                        </p:attrNameLst>
                                      </p:cBhvr>
                                      <p:to>
                                        <p:strVal val="visible"/>
                                      </p:to>
                                    </p:set>
                                    <p:animEffect transition="in" filter="fade">
                                      <p:cBhvr>
                                        <p:cTn id="14" dur="500"/>
                                        <p:tgtEl>
                                          <p:spTgt spid="44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Effect transition="in" filter="fade">
                                      <p:cBhvr>
                                        <p:cTn id="18" dur="500"/>
                                        <p:tgtEl>
                                          <p:spTgt spid="437"/>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443"/>
                                        </p:tgtEl>
                                        <p:attrNameLst>
                                          <p:attrName>style.visibility</p:attrName>
                                        </p:attrNameLst>
                                      </p:cBhvr>
                                      <p:to>
                                        <p:strVal val="visible"/>
                                      </p:to>
                                    </p:set>
                                    <p:anim calcmode="lin" valueType="num">
                                      <p:cBhvr additive="base">
                                        <p:cTn id="22" dur="500"/>
                                        <p:tgtEl>
                                          <p:spTgt spid="443"/>
                                        </p:tgtEl>
                                        <p:attrNameLst>
                                          <p:attrName>ppt_w</p:attrName>
                                        </p:attrNameLst>
                                      </p:cBhvr>
                                      <p:tavLst>
                                        <p:tav tm="0">
                                          <p:val>
                                            <p:strVal val="0"/>
                                          </p:val>
                                        </p:tav>
                                        <p:tav tm="100000">
                                          <p:val>
                                            <p:strVal val="#ppt_w"/>
                                          </p:val>
                                        </p:tav>
                                      </p:tavLst>
                                    </p:anim>
                                    <p:anim calcmode="lin" valueType="num">
                                      <p:cBhvr additive="base">
                                        <p:cTn id="23" dur="500"/>
                                        <p:tgtEl>
                                          <p:spTgt spid="443"/>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444"/>
                                        </p:tgtEl>
                                        <p:attrNameLst>
                                          <p:attrName>style.visibility</p:attrName>
                                        </p:attrNameLst>
                                      </p:cBhvr>
                                      <p:to>
                                        <p:strVal val="visible"/>
                                      </p:to>
                                    </p:set>
                                    <p:anim calcmode="lin" valueType="num">
                                      <p:cBhvr additive="base">
                                        <p:cTn id="26" dur="500"/>
                                        <p:tgtEl>
                                          <p:spTgt spid="444"/>
                                        </p:tgtEl>
                                        <p:attrNameLst>
                                          <p:attrName>ppt_w</p:attrName>
                                        </p:attrNameLst>
                                      </p:cBhvr>
                                      <p:tavLst>
                                        <p:tav tm="0">
                                          <p:val>
                                            <p:strVal val="0"/>
                                          </p:val>
                                        </p:tav>
                                        <p:tav tm="100000">
                                          <p:val>
                                            <p:strVal val="#ppt_w"/>
                                          </p:val>
                                        </p:tav>
                                      </p:tavLst>
                                    </p:anim>
                                    <p:anim calcmode="lin" valueType="num">
                                      <p:cBhvr additive="base">
                                        <p:cTn id="27" dur="500"/>
                                        <p:tgtEl>
                                          <p:spTgt spid="444"/>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446"/>
                                        </p:tgtEl>
                                        <p:attrNameLst>
                                          <p:attrName>style.visibility</p:attrName>
                                        </p:attrNameLst>
                                      </p:cBhvr>
                                      <p:to>
                                        <p:strVal val="visible"/>
                                      </p:to>
                                    </p:set>
                                    <p:anim calcmode="lin" valueType="num">
                                      <p:cBhvr additive="base">
                                        <p:cTn id="31" dur="500"/>
                                        <p:tgtEl>
                                          <p:spTgt spid="446"/>
                                        </p:tgtEl>
                                        <p:attrNameLst>
                                          <p:attrName>ppt_w</p:attrName>
                                        </p:attrNameLst>
                                      </p:cBhvr>
                                      <p:tavLst>
                                        <p:tav tm="0">
                                          <p:val>
                                            <p:strVal val="0"/>
                                          </p:val>
                                        </p:tav>
                                        <p:tav tm="100000">
                                          <p:val>
                                            <p:strVal val="#ppt_w"/>
                                          </p:val>
                                        </p:tav>
                                      </p:tavLst>
                                    </p:anim>
                                    <p:anim calcmode="lin" valueType="num">
                                      <p:cBhvr additive="base">
                                        <p:cTn id="32" dur="500"/>
                                        <p:tgtEl>
                                          <p:spTgt spid="446"/>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45"/>
                                        </p:tgtEl>
                                        <p:attrNameLst>
                                          <p:attrName>style.visibility</p:attrName>
                                        </p:attrNameLst>
                                      </p:cBhvr>
                                      <p:to>
                                        <p:strVal val="visible"/>
                                      </p:to>
                                    </p:set>
                                    <p:anim calcmode="lin" valueType="num">
                                      <p:cBhvr additive="base">
                                        <p:cTn id="35" dur="500"/>
                                        <p:tgtEl>
                                          <p:spTgt spid="445"/>
                                        </p:tgtEl>
                                        <p:attrNameLst>
                                          <p:attrName>ppt_w</p:attrName>
                                        </p:attrNameLst>
                                      </p:cBhvr>
                                      <p:tavLst>
                                        <p:tav tm="0">
                                          <p:val>
                                            <p:strVal val="0"/>
                                          </p:val>
                                        </p:tav>
                                        <p:tav tm="100000">
                                          <p:val>
                                            <p:strVal val="#ppt_w"/>
                                          </p:val>
                                        </p:tav>
                                      </p:tavLst>
                                    </p:anim>
                                    <p:anim calcmode="lin" valueType="num">
                                      <p:cBhvr additive="base">
                                        <p:cTn id="36" dur="500"/>
                                        <p:tgtEl>
                                          <p:spTgt spid="445"/>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441"/>
                                        </p:tgtEl>
                                        <p:attrNameLst>
                                          <p:attrName>style.visibility</p:attrName>
                                        </p:attrNameLst>
                                      </p:cBhvr>
                                      <p:to>
                                        <p:strVal val="visible"/>
                                      </p:to>
                                    </p:set>
                                    <p:animEffect transition="in" filter="fade">
                                      <p:cBhvr>
                                        <p:cTn id="40" dur="500"/>
                                        <p:tgtEl>
                                          <p:spTgt spid="441"/>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438"/>
                                        </p:tgtEl>
                                        <p:attrNameLst>
                                          <p:attrName>style.visibility</p:attrName>
                                        </p:attrNameLst>
                                      </p:cBhvr>
                                      <p:to>
                                        <p:strVal val="visible"/>
                                      </p:to>
                                    </p:set>
                                    <p:animEffect transition="in" filter="fade">
                                      <p:cBhvr>
                                        <p:cTn id="44" dur="500"/>
                                        <p:tgtEl>
                                          <p:spTgt spid="438"/>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442"/>
                                        </p:tgtEl>
                                        <p:attrNameLst>
                                          <p:attrName>style.visibility</p:attrName>
                                        </p:attrNameLst>
                                      </p:cBhvr>
                                      <p:to>
                                        <p:strVal val="visible"/>
                                      </p:to>
                                    </p:set>
                                    <p:animEffect transition="in" filter="fade">
                                      <p:cBhvr>
                                        <p:cTn id="48" dur="500"/>
                                        <p:tgtEl>
                                          <p:spTgt spid="442"/>
                                        </p:tgtEl>
                                      </p:cBhvr>
                                    </p:animEffec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439"/>
                                        </p:tgtEl>
                                        <p:attrNameLst>
                                          <p:attrName>style.visibility</p:attrName>
                                        </p:attrNameLst>
                                      </p:cBhvr>
                                      <p:to>
                                        <p:strVal val="visible"/>
                                      </p:to>
                                    </p:set>
                                    <p:animEffect transition="in" filter="fade">
                                      <p:cBhvr>
                                        <p:cTn id="52" dur="500"/>
                                        <p:tgtEl>
                                          <p:spTgt spid="439"/>
                                        </p:tgtEl>
                                      </p:cBhvr>
                                    </p:animEffect>
                                  </p:childTnLst>
                                </p:cTn>
                              </p:par>
                            </p:childTnLst>
                          </p:cTn>
                        </p:par>
                        <p:par>
                          <p:cTn id="53" fill="hold">
                            <p:stCondLst>
                              <p:cond delay="4500"/>
                            </p:stCondLst>
                            <p:childTnLst>
                              <p:par>
                                <p:cTn id="54" presetID="23" presetClass="entr" presetSubtype="16" fill="hold" nodeType="afterEffect">
                                  <p:stCondLst>
                                    <p:cond delay="0"/>
                                  </p:stCondLst>
                                  <p:childTnLst>
                                    <p:set>
                                      <p:cBhvr>
                                        <p:cTn id="55" dur="1" fill="hold">
                                          <p:stCondLst>
                                            <p:cond delay="0"/>
                                          </p:stCondLst>
                                        </p:cTn>
                                        <p:tgtEl>
                                          <p:spTgt spid="447"/>
                                        </p:tgtEl>
                                        <p:attrNameLst>
                                          <p:attrName>style.visibility</p:attrName>
                                        </p:attrNameLst>
                                      </p:cBhvr>
                                      <p:to>
                                        <p:strVal val="visible"/>
                                      </p:to>
                                    </p:set>
                                    <p:anim calcmode="lin" valueType="num">
                                      <p:cBhvr additive="base">
                                        <p:cTn id="56" dur="500"/>
                                        <p:tgtEl>
                                          <p:spTgt spid="447"/>
                                        </p:tgtEl>
                                        <p:attrNameLst>
                                          <p:attrName>ppt_w</p:attrName>
                                        </p:attrNameLst>
                                      </p:cBhvr>
                                      <p:tavLst>
                                        <p:tav tm="0">
                                          <p:val>
                                            <p:strVal val="0"/>
                                          </p:val>
                                        </p:tav>
                                        <p:tav tm="100000">
                                          <p:val>
                                            <p:strVal val="#ppt_w"/>
                                          </p:val>
                                        </p:tav>
                                      </p:tavLst>
                                    </p:anim>
                                    <p:anim calcmode="lin" valueType="num">
                                      <p:cBhvr additive="base">
                                        <p:cTn id="57" dur="500"/>
                                        <p:tgtEl>
                                          <p:spTgt spid="447"/>
                                        </p:tgtEl>
                                        <p:attrNameLst>
                                          <p:attrName>ppt_h</p:attrName>
                                        </p:attrNameLst>
                                      </p:cBhvr>
                                      <p:tavLst>
                                        <p:tav tm="0">
                                          <p:val>
                                            <p:strVal val="0"/>
                                          </p:val>
                                        </p:tav>
                                        <p:tav tm="100000">
                                          <p:val>
                                            <p:strVal val="#ppt_h"/>
                                          </p:val>
                                        </p:tav>
                                      </p:tavLst>
                                    </p:anim>
                                  </p:childTnLst>
                                </p:cTn>
                              </p:par>
                              <p:par>
                                <p:cTn id="58" presetID="23" presetClass="entr" presetSubtype="16" fill="hold" nodeType="withEffect">
                                  <p:stCondLst>
                                    <p:cond delay="0"/>
                                  </p:stCondLst>
                                  <p:childTnLst>
                                    <p:set>
                                      <p:cBhvr>
                                        <p:cTn id="59" dur="1" fill="hold">
                                          <p:stCondLst>
                                            <p:cond delay="0"/>
                                          </p:stCondLst>
                                        </p:cTn>
                                        <p:tgtEl>
                                          <p:spTgt spid="448"/>
                                        </p:tgtEl>
                                        <p:attrNameLst>
                                          <p:attrName>style.visibility</p:attrName>
                                        </p:attrNameLst>
                                      </p:cBhvr>
                                      <p:to>
                                        <p:strVal val="visible"/>
                                      </p:to>
                                    </p:set>
                                    <p:anim calcmode="lin" valueType="num">
                                      <p:cBhvr additive="base">
                                        <p:cTn id="60" dur="500"/>
                                        <p:tgtEl>
                                          <p:spTgt spid="448"/>
                                        </p:tgtEl>
                                        <p:attrNameLst>
                                          <p:attrName>ppt_w</p:attrName>
                                        </p:attrNameLst>
                                      </p:cBhvr>
                                      <p:tavLst>
                                        <p:tav tm="0">
                                          <p:val>
                                            <p:strVal val="0"/>
                                          </p:val>
                                        </p:tav>
                                        <p:tav tm="100000">
                                          <p:val>
                                            <p:strVal val="#ppt_w"/>
                                          </p:val>
                                        </p:tav>
                                      </p:tavLst>
                                    </p:anim>
                                    <p:anim calcmode="lin" valueType="num">
                                      <p:cBhvr additive="base">
                                        <p:cTn id="61" dur="500"/>
                                        <p:tgtEl>
                                          <p:spTgt spid="448"/>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pic>
        <p:nvPicPr>
          <p:cNvPr id="453" name="Shape 453"/>
          <p:cNvPicPr preferRelativeResize="0">
            <a:picLocks noGrp="1"/>
          </p:cNvPicPr>
          <p:nvPr>
            <p:ph type="pic" idx="2"/>
          </p:nvPr>
        </p:nvPicPr>
        <p:blipFill rotWithShape="1">
          <a:blip r:embed="rId3">
            <a:alphaModFix/>
          </a:blip>
          <a:srcRect t="24593" b="24593"/>
          <a:stretch/>
        </p:blipFill>
        <p:spPr>
          <a:xfrm>
            <a:off x="5058759" y="515195"/>
            <a:ext cx="2865589" cy="818954"/>
          </a:xfrm>
          <a:prstGeom prst="rect">
            <a:avLst/>
          </a:prstGeom>
          <a:noFill/>
          <a:ln>
            <a:noFill/>
          </a:ln>
        </p:spPr>
      </p:pic>
      <p:pic>
        <p:nvPicPr>
          <p:cNvPr id="454" name="Shape 454"/>
          <p:cNvPicPr preferRelativeResize="0">
            <a:picLocks noGrp="1"/>
          </p:cNvPicPr>
          <p:nvPr>
            <p:ph type="pic" idx="4"/>
          </p:nvPr>
        </p:nvPicPr>
        <p:blipFill rotWithShape="1">
          <a:blip r:embed="rId3">
            <a:alphaModFix/>
          </a:blip>
          <a:srcRect t="24593" b="24593"/>
          <a:stretch/>
        </p:blipFill>
        <p:spPr>
          <a:xfrm>
            <a:off x="5058758" y="2652961"/>
            <a:ext cx="2865589" cy="818954"/>
          </a:xfrm>
          <a:prstGeom prst="rect">
            <a:avLst/>
          </a:prstGeom>
          <a:noFill/>
          <a:ln>
            <a:noFill/>
          </a:ln>
        </p:spPr>
      </p:pic>
      <p:pic>
        <p:nvPicPr>
          <p:cNvPr id="455" name="Shape 455"/>
          <p:cNvPicPr preferRelativeResize="0">
            <a:picLocks noGrp="1"/>
          </p:cNvPicPr>
          <p:nvPr>
            <p:ph type="pic" idx="5"/>
          </p:nvPr>
        </p:nvPicPr>
        <p:blipFill rotWithShape="1">
          <a:blip r:embed="rId3">
            <a:alphaModFix/>
          </a:blip>
          <a:srcRect t="24582" b="24581"/>
          <a:stretch/>
        </p:blipFill>
        <p:spPr>
          <a:xfrm>
            <a:off x="1242482" y="3812928"/>
            <a:ext cx="2865589" cy="818954"/>
          </a:xfrm>
          <a:prstGeom prst="rect">
            <a:avLst/>
          </a:prstGeom>
          <a:noFill/>
          <a:ln>
            <a:noFill/>
          </a:ln>
        </p:spPr>
      </p:pic>
      <p:pic>
        <p:nvPicPr>
          <p:cNvPr id="456" name="Shape 456"/>
          <p:cNvPicPr preferRelativeResize="0">
            <a:picLocks noGrp="1"/>
          </p:cNvPicPr>
          <p:nvPr>
            <p:ph type="pic" idx="3"/>
          </p:nvPr>
        </p:nvPicPr>
        <p:blipFill rotWithShape="1">
          <a:blip r:embed="rId3">
            <a:alphaModFix/>
          </a:blip>
          <a:srcRect t="24582" b="24581"/>
          <a:stretch/>
        </p:blipFill>
        <p:spPr>
          <a:xfrm>
            <a:off x="1242482" y="1584078"/>
            <a:ext cx="2865589" cy="818954"/>
          </a:xfrm>
          <a:prstGeom prst="rect">
            <a:avLst/>
          </a:prstGeom>
          <a:noFill/>
          <a:ln>
            <a:noFill/>
          </a:ln>
        </p:spPr>
      </p:pic>
      <p:sp>
        <p:nvSpPr>
          <p:cNvPr id="457" name="Shape 457"/>
          <p:cNvSpPr txBox="1"/>
          <p:nvPr/>
        </p:nvSpPr>
        <p:spPr>
          <a:xfrm>
            <a:off x="1188885" y="845680"/>
            <a:ext cx="3390799" cy="42983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58" name="Shape 458"/>
          <p:cNvSpPr txBox="1"/>
          <p:nvPr/>
        </p:nvSpPr>
        <p:spPr>
          <a:xfrm>
            <a:off x="4533548" y="1891124"/>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59" name="Shape 459"/>
          <p:cNvSpPr txBox="1"/>
          <p:nvPr/>
        </p:nvSpPr>
        <p:spPr>
          <a:xfrm>
            <a:off x="1188885" y="2976663"/>
            <a:ext cx="3390799" cy="42983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60" name="Shape 460"/>
          <p:cNvSpPr/>
          <p:nvPr/>
        </p:nvSpPr>
        <p:spPr>
          <a:xfrm>
            <a:off x="2704570" y="665565"/>
            <a:ext cx="1875113"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2013</a:t>
            </a:r>
            <a:endParaRPr sz="788"/>
          </a:p>
        </p:txBody>
      </p:sp>
      <p:sp>
        <p:nvSpPr>
          <p:cNvPr id="461" name="Shape 461"/>
          <p:cNvSpPr/>
          <p:nvPr/>
        </p:nvSpPr>
        <p:spPr>
          <a:xfrm>
            <a:off x="4533547" y="1691650"/>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2014</a:t>
            </a:r>
            <a:endParaRPr sz="788"/>
          </a:p>
        </p:txBody>
      </p:sp>
      <p:sp>
        <p:nvSpPr>
          <p:cNvPr id="462" name="Shape 462"/>
          <p:cNvSpPr/>
          <p:nvPr/>
        </p:nvSpPr>
        <p:spPr>
          <a:xfrm>
            <a:off x="2704570" y="2757388"/>
            <a:ext cx="1875113"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2015</a:t>
            </a:r>
            <a:endParaRPr sz="788"/>
          </a:p>
        </p:txBody>
      </p:sp>
      <p:sp>
        <p:nvSpPr>
          <p:cNvPr id="463" name="Shape 463"/>
          <p:cNvSpPr/>
          <p:nvPr/>
        </p:nvSpPr>
        <p:spPr>
          <a:xfrm>
            <a:off x="4873710" y="693595"/>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4" name="Shape 464"/>
          <p:cNvSpPr/>
          <p:nvPr/>
        </p:nvSpPr>
        <p:spPr>
          <a:xfrm>
            <a:off x="4984457" y="831405"/>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65" name="Shape 465"/>
          <p:cNvSpPr/>
          <p:nvPr/>
        </p:nvSpPr>
        <p:spPr>
          <a:xfrm>
            <a:off x="3898237" y="1766731"/>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6" name="Shape 466"/>
          <p:cNvSpPr/>
          <p:nvPr/>
        </p:nvSpPr>
        <p:spPr>
          <a:xfrm>
            <a:off x="4008984" y="1904541"/>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67" name="Shape 467"/>
          <p:cNvSpPr/>
          <p:nvPr/>
        </p:nvSpPr>
        <p:spPr>
          <a:xfrm>
            <a:off x="4873710" y="2840872"/>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8" name="Shape 468"/>
          <p:cNvSpPr/>
          <p:nvPr/>
        </p:nvSpPr>
        <p:spPr>
          <a:xfrm>
            <a:off x="4984457" y="2978681"/>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469" name="Shape 469"/>
          <p:cNvSpPr txBox="1"/>
          <p:nvPr/>
        </p:nvSpPr>
        <p:spPr>
          <a:xfrm>
            <a:off x="4533548" y="4162526"/>
            <a:ext cx="3390799"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470" name="Shape 470"/>
          <p:cNvSpPr/>
          <p:nvPr/>
        </p:nvSpPr>
        <p:spPr>
          <a:xfrm>
            <a:off x="4533547" y="3963051"/>
            <a:ext cx="1875113"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2016</a:t>
            </a:r>
            <a:endParaRPr sz="788"/>
          </a:p>
        </p:txBody>
      </p:sp>
      <p:sp>
        <p:nvSpPr>
          <p:cNvPr id="471" name="Shape 471"/>
          <p:cNvSpPr/>
          <p:nvPr/>
        </p:nvSpPr>
        <p:spPr>
          <a:xfrm>
            <a:off x="3898237" y="4038133"/>
            <a:ext cx="419666" cy="416273"/>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72" name="Shape 472"/>
          <p:cNvSpPr/>
          <p:nvPr/>
        </p:nvSpPr>
        <p:spPr>
          <a:xfrm>
            <a:off x="4008984" y="4175942"/>
            <a:ext cx="186258" cy="138283"/>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0"/>
                                        </p:tgtEl>
                                        <p:attrNameLst>
                                          <p:attrName>style.visibility</p:attrName>
                                        </p:attrNameLst>
                                      </p:cBhvr>
                                      <p:to>
                                        <p:strVal val="visible"/>
                                      </p:to>
                                    </p:set>
                                    <p:animEffect transition="in" filter="fade">
                                      <p:cBhvr>
                                        <p:cTn id="7" dur="500"/>
                                        <p:tgtEl>
                                          <p:spTgt spid="46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57"/>
                                        </p:tgtEl>
                                        <p:attrNameLst>
                                          <p:attrName>style.visibility</p:attrName>
                                        </p:attrNameLst>
                                      </p:cBhvr>
                                      <p:to>
                                        <p:strVal val="visible"/>
                                      </p:to>
                                    </p:set>
                                    <p:animEffect transition="in" filter="fade">
                                      <p:cBhvr>
                                        <p:cTn id="11" dur="500"/>
                                        <p:tgtEl>
                                          <p:spTgt spid="457"/>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463"/>
                                        </p:tgtEl>
                                        <p:attrNameLst>
                                          <p:attrName>style.visibility</p:attrName>
                                        </p:attrNameLst>
                                      </p:cBhvr>
                                      <p:to>
                                        <p:strVal val="visible"/>
                                      </p:to>
                                    </p:set>
                                    <p:anim calcmode="lin" valueType="num">
                                      <p:cBhvr additive="base">
                                        <p:cTn id="15" dur="500"/>
                                        <p:tgtEl>
                                          <p:spTgt spid="463"/>
                                        </p:tgtEl>
                                        <p:attrNameLst>
                                          <p:attrName>ppt_w</p:attrName>
                                        </p:attrNameLst>
                                      </p:cBhvr>
                                      <p:tavLst>
                                        <p:tav tm="0">
                                          <p:val>
                                            <p:strVal val="0"/>
                                          </p:val>
                                        </p:tav>
                                        <p:tav tm="100000">
                                          <p:val>
                                            <p:strVal val="#ppt_w"/>
                                          </p:val>
                                        </p:tav>
                                      </p:tavLst>
                                    </p:anim>
                                    <p:anim calcmode="lin" valueType="num">
                                      <p:cBhvr additive="base">
                                        <p:cTn id="16" dur="500"/>
                                        <p:tgtEl>
                                          <p:spTgt spid="463"/>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64"/>
                                        </p:tgtEl>
                                        <p:attrNameLst>
                                          <p:attrName>style.visibility</p:attrName>
                                        </p:attrNameLst>
                                      </p:cBhvr>
                                      <p:to>
                                        <p:strVal val="visible"/>
                                      </p:to>
                                    </p:set>
                                    <p:anim calcmode="lin" valueType="num">
                                      <p:cBhvr additive="base">
                                        <p:cTn id="19" dur="500"/>
                                        <p:tgtEl>
                                          <p:spTgt spid="464"/>
                                        </p:tgtEl>
                                        <p:attrNameLst>
                                          <p:attrName>ppt_w</p:attrName>
                                        </p:attrNameLst>
                                      </p:cBhvr>
                                      <p:tavLst>
                                        <p:tav tm="0">
                                          <p:val>
                                            <p:strVal val="0"/>
                                          </p:val>
                                        </p:tav>
                                        <p:tav tm="100000">
                                          <p:val>
                                            <p:strVal val="#ppt_w"/>
                                          </p:val>
                                        </p:tav>
                                      </p:tavLst>
                                    </p:anim>
                                    <p:anim calcmode="lin" valueType="num">
                                      <p:cBhvr additive="base">
                                        <p:cTn id="20" dur="500"/>
                                        <p:tgtEl>
                                          <p:spTgt spid="464"/>
                                        </p:tgtEl>
                                        <p:attrNameLst>
                                          <p:attrName>ppt_h</p:attrName>
                                        </p:attrNameLst>
                                      </p:cBhvr>
                                      <p:tavLst>
                                        <p:tav tm="0">
                                          <p:val>
                                            <p:strVal val="0"/>
                                          </p:val>
                                        </p:tav>
                                        <p:tav tm="100000">
                                          <p:val>
                                            <p:strVal val="#ppt_h"/>
                                          </p:val>
                                        </p:tav>
                                      </p:tavLst>
                                    </p:anim>
                                  </p:childTnLst>
                                </p:cTn>
                              </p:par>
                            </p:childTnLst>
                          </p:cTn>
                        </p:par>
                        <p:par>
                          <p:cTn id="21" fill="hold">
                            <p:stCondLst>
                              <p:cond delay="1500"/>
                            </p:stCondLst>
                            <p:childTnLst>
                              <p:par>
                                <p:cTn id="22" presetID="23" presetClass="entr" presetSubtype="16" fill="hold" nodeType="afterEffect">
                                  <p:stCondLst>
                                    <p:cond delay="0"/>
                                  </p:stCondLst>
                                  <p:childTnLst>
                                    <p:set>
                                      <p:cBhvr>
                                        <p:cTn id="23" dur="1" fill="hold">
                                          <p:stCondLst>
                                            <p:cond delay="0"/>
                                          </p:stCondLst>
                                        </p:cTn>
                                        <p:tgtEl>
                                          <p:spTgt spid="465"/>
                                        </p:tgtEl>
                                        <p:attrNameLst>
                                          <p:attrName>style.visibility</p:attrName>
                                        </p:attrNameLst>
                                      </p:cBhvr>
                                      <p:to>
                                        <p:strVal val="visible"/>
                                      </p:to>
                                    </p:set>
                                    <p:anim calcmode="lin" valueType="num">
                                      <p:cBhvr additive="base">
                                        <p:cTn id="24" dur="500"/>
                                        <p:tgtEl>
                                          <p:spTgt spid="465"/>
                                        </p:tgtEl>
                                        <p:attrNameLst>
                                          <p:attrName>ppt_w</p:attrName>
                                        </p:attrNameLst>
                                      </p:cBhvr>
                                      <p:tavLst>
                                        <p:tav tm="0">
                                          <p:val>
                                            <p:strVal val="0"/>
                                          </p:val>
                                        </p:tav>
                                        <p:tav tm="100000">
                                          <p:val>
                                            <p:strVal val="#ppt_w"/>
                                          </p:val>
                                        </p:tav>
                                      </p:tavLst>
                                    </p:anim>
                                    <p:anim calcmode="lin" valueType="num">
                                      <p:cBhvr additive="base">
                                        <p:cTn id="25" dur="500"/>
                                        <p:tgtEl>
                                          <p:spTgt spid="465"/>
                                        </p:tgtEl>
                                        <p:attrNameLst>
                                          <p:attrName>ppt_h</p:attrName>
                                        </p:attrNameLst>
                                      </p:cBhvr>
                                      <p:tavLst>
                                        <p:tav tm="0">
                                          <p:val>
                                            <p:strVal val="0"/>
                                          </p:val>
                                        </p:tav>
                                        <p:tav tm="100000">
                                          <p:val>
                                            <p:strVal val="#ppt_h"/>
                                          </p:val>
                                        </p:tav>
                                      </p:tavLst>
                                    </p:anim>
                                  </p:childTnLst>
                                </p:cTn>
                              </p:par>
                              <p:par>
                                <p:cTn id="26" presetID="23" presetClass="entr" presetSubtype="16" fill="hold" nodeType="withEffect">
                                  <p:stCondLst>
                                    <p:cond delay="0"/>
                                  </p:stCondLst>
                                  <p:childTnLst>
                                    <p:set>
                                      <p:cBhvr>
                                        <p:cTn id="27" dur="1" fill="hold">
                                          <p:stCondLst>
                                            <p:cond delay="0"/>
                                          </p:stCondLst>
                                        </p:cTn>
                                        <p:tgtEl>
                                          <p:spTgt spid="466"/>
                                        </p:tgtEl>
                                        <p:attrNameLst>
                                          <p:attrName>style.visibility</p:attrName>
                                        </p:attrNameLst>
                                      </p:cBhvr>
                                      <p:to>
                                        <p:strVal val="visible"/>
                                      </p:to>
                                    </p:set>
                                    <p:anim calcmode="lin" valueType="num">
                                      <p:cBhvr additive="base">
                                        <p:cTn id="28" dur="500"/>
                                        <p:tgtEl>
                                          <p:spTgt spid="466"/>
                                        </p:tgtEl>
                                        <p:attrNameLst>
                                          <p:attrName>ppt_w</p:attrName>
                                        </p:attrNameLst>
                                      </p:cBhvr>
                                      <p:tavLst>
                                        <p:tav tm="0">
                                          <p:val>
                                            <p:strVal val="0"/>
                                          </p:val>
                                        </p:tav>
                                        <p:tav tm="100000">
                                          <p:val>
                                            <p:strVal val="#ppt_w"/>
                                          </p:val>
                                        </p:tav>
                                      </p:tavLst>
                                    </p:anim>
                                    <p:anim calcmode="lin" valueType="num">
                                      <p:cBhvr additive="base">
                                        <p:cTn id="29" dur="500"/>
                                        <p:tgtEl>
                                          <p:spTgt spid="466"/>
                                        </p:tgtEl>
                                        <p:attrNameLst>
                                          <p:attrName>ppt_h</p:attrName>
                                        </p:attrNameLst>
                                      </p:cBhvr>
                                      <p:tavLst>
                                        <p:tav tm="0">
                                          <p:val>
                                            <p:strVal val="0"/>
                                          </p:val>
                                        </p:tav>
                                        <p:tav tm="100000">
                                          <p:val>
                                            <p:strVal val="#ppt_h"/>
                                          </p:val>
                                        </p:tav>
                                      </p:tavLst>
                                    </p:anim>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461"/>
                                        </p:tgtEl>
                                        <p:attrNameLst>
                                          <p:attrName>style.visibility</p:attrName>
                                        </p:attrNameLst>
                                      </p:cBhvr>
                                      <p:to>
                                        <p:strVal val="visible"/>
                                      </p:to>
                                    </p:set>
                                    <p:animEffect transition="in" filter="fade">
                                      <p:cBhvr>
                                        <p:cTn id="33" dur="500"/>
                                        <p:tgtEl>
                                          <p:spTgt spid="461"/>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458"/>
                                        </p:tgtEl>
                                        <p:attrNameLst>
                                          <p:attrName>style.visibility</p:attrName>
                                        </p:attrNameLst>
                                      </p:cBhvr>
                                      <p:to>
                                        <p:strVal val="visible"/>
                                      </p:to>
                                    </p:set>
                                    <p:animEffect transition="in" filter="fade">
                                      <p:cBhvr>
                                        <p:cTn id="37" dur="500"/>
                                        <p:tgtEl>
                                          <p:spTgt spid="458"/>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462"/>
                                        </p:tgtEl>
                                        <p:attrNameLst>
                                          <p:attrName>style.visibility</p:attrName>
                                        </p:attrNameLst>
                                      </p:cBhvr>
                                      <p:to>
                                        <p:strVal val="visible"/>
                                      </p:to>
                                    </p:set>
                                    <p:animEffect transition="in" filter="fade">
                                      <p:cBhvr>
                                        <p:cTn id="41" dur="500"/>
                                        <p:tgtEl>
                                          <p:spTgt spid="462"/>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59"/>
                                        </p:tgtEl>
                                        <p:attrNameLst>
                                          <p:attrName>style.visibility</p:attrName>
                                        </p:attrNameLst>
                                      </p:cBhvr>
                                      <p:to>
                                        <p:strVal val="visible"/>
                                      </p:to>
                                    </p:set>
                                    <p:animEffect transition="in" filter="fade">
                                      <p:cBhvr>
                                        <p:cTn id="45" dur="500"/>
                                        <p:tgtEl>
                                          <p:spTgt spid="459"/>
                                        </p:tgtEl>
                                      </p:cBhvr>
                                    </p:animEffect>
                                  </p:childTnLst>
                                </p:cTn>
                              </p:par>
                            </p:childTnLst>
                          </p:cTn>
                        </p:par>
                        <p:par>
                          <p:cTn id="46" fill="hold">
                            <p:stCondLst>
                              <p:cond delay="4000"/>
                            </p:stCondLst>
                            <p:childTnLst>
                              <p:par>
                                <p:cTn id="47" presetID="23" presetClass="entr" presetSubtype="16" fill="hold" nodeType="afterEffect">
                                  <p:stCondLst>
                                    <p:cond delay="0"/>
                                  </p:stCondLst>
                                  <p:childTnLst>
                                    <p:set>
                                      <p:cBhvr>
                                        <p:cTn id="48" dur="1" fill="hold">
                                          <p:stCondLst>
                                            <p:cond delay="0"/>
                                          </p:stCondLst>
                                        </p:cTn>
                                        <p:tgtEl>
                                          <p:spTgt spid="467"/>
                                        </p:tgtEl>
                                        <p:attrNameLst>
                                          <p:attrName>style.visibility</p:attrName>
                                        </p:attrNameLst>
                                      </p:cBhvr>
                                      <p:to>
                                        <p:strVal val="visible"/>
                                      </p:to>
                                    </p:set>
                                    <p:anim calcmode="lin" valueType="num">
                                      <p:cBhvr additive="base">
                                        <p:cTn id="49" dur="500"/>
                                        <p:tgtEl>
                                          <p:spTgt spid="467"/>
                                        </p:tgtEl>
                                        <p:attrNameLst>
                                          <p:attrName>ppt_w</p:attrName>
                                        </p:attrNameLst>
                                      </p:cBhvr>
                                      <p:tavLst>
                                        <p:tav tm="0">
                                          <p:val>
                                            <p:strVal val="0"/>
                                          </p:val>
                                        </p:tav>
                                        <p:tav tm="100000">
                                          <p:val>
                                            <p:strVal val="#ppt_w"/>
                                          </p:val>
                                        </p:tav>
                                      </p:tavLst>
                                    </p:anim>
                                    <p:anim calcmode="lin" valueType="num">
                                      <p:cBhvr additive="base">
                                        <p:cTn id="50" dur="500"/>
                                        <p:tgtEl>
                                          <p:spTgt spid="467"/>
                                        </p:tgtEl>
                                        <p:attrNameLst>
                                          <p:attrName>ppt_h</p:attrName>
                                        </p:attrNameLst>
                                      </p:cBhvr>
                                      <p:tavLst>
                                        <p:tav tm="0">
                                          <p:val>
                                            <p:strVal val="0"/>
                                          </p:val>
                                        </p:tav>
                                        <p:tav tm="100000">
                                          <p:val>
                                            <p:strVal val="#ppt_h"/>
                                          </p:val>
                                        </p:tav>
                                      </p:tavLst>
                                    </p:anim>
                                  </p:childTnLst>
                                </p:cTn>
                              </p:par>
                              <p:par>
                                <p:cTn id="51" presetID="23" presetClass="entr" presetSubtype="16" fill="hold" nodeType="withEffect">
                                  <p:stCondLst>
                                    <p:cond delay="0"/>
                                  </p:stCondLst>
                                  <p:childTnLst>
                                    <p:set>
                                      <p:cBhvr>
                                        <p:cTn id="52" dur="1" fill="hold">
                                          <p:stCondLst>
                                            <p:cond delay="0"/>
                                          </p:stCondLst>
                                        </p:cTn>
                                        <p:tgtEl>
                                          <p:spTgt spid="468"/>
                                        </p:tgtEl>
                                        <p:attrNameLst>
                                          <p:attrName>style.visibility</p:attrName>
                                        </p:attrNameLst>
                                      </p:cBhvr>
                                      <p:to>
                                        <p:strVal val="visible"/>
                                      </p:to>
                                    </p:set>
                                    <p:anim calcmode="lin" valueType="num">
                                      <p:cBhvr additive="base">
                                        <p:cTn id="53" dur="500"/>
                                        <p:tgtEl>
                                          <p:spTgt spid="468"/>
                                        </p:tgtEl>
                                        <p:attrNameLst>
                                          <p:attrName>ppt_w</p:attrName>
                                        </p:attrNameLst>
                                      </p:cBhvr>
                                      <p:tavLst>
                                        <p:tav tm="0">
                                          <p:val>
                                            <p:strVal val="0"/>
                                          </p:val>
                                        </p:tav>
                                        <p:tav tm="100000">
                                          <p:val>
                                            <p:strVal val="#ppt_w"/>
                                          </p:val>
                                        </p:tav>
                                      </p:tavLst>
                                    </p:anim>
                                    <p:anim calcmode="lin" valueType="num">
                                      <p:cBhvr additive="base">
                                        <p:cTn id="54" dur="500"/>
                                        <p:tgtEl>
                                          <p:spTgt spid="468"/>
                                        </p:tgtEl>
                                        <p:attrNameLst>
                                          <p:attrName>ppt_h</p:attrName>
                                        </p:attrNameLst>
                                      </p:cBhvr>
                                      <p:tavLst>
                                        <p:tav tm="0">
                                          <p:val>
                                            <p:strVal val="0"/>
                                          </p:val>
                                        </p:tav>
                                        <p:tav tm="100000">
                                          <p:val>
                                            <p:strVal val="#ppt_h"/>
                                          </p:val>
                                        </p:tav>
                                      </p:tavLst>
                                    </p:anim>
                                  </p:childTnLst>
                                </p:cTn>
                              </p:par>
                            </p:childTnLst>
                          </p:cTn>
                        </p:par>
                        <p:par>
                          <p:cTn id="55" fill="hold">
                            <p:stCondLst>
                              <p:cond delay="4500"/>
                            </p:stCondLst>
                            <p:childTnLst>
                              <p:par>
                                <p:cTn id="56" presetID="23" presetClass="entr" presetSubtype="16" fill="hold" nodeType="afterEffect">
                                  <p:stCondLst>
                                    <p:cond delay="0"/>
                                  </p:stCondLst>
                                  <p:childTnLst>
                                    <p:set>
                                      <p:cBhvr>
                                        <p:cTn id="57" dur="1" fill="hold">
                                          <p:stCondLst>
                                            <p:cond delay="0"/>
                                          </p:stCondLst>
                                        </p:cTn>
                                        <p:tgtEl>
                                          <p:spTgt spid="471"/>
                                        </p:tgtEl>
                                        <p:attrNameLst>
                                          <p:attrName>style.visibility</p:attrName>
                                        </p:attrNameLst>
                                      </p:cBhvr>
                                      <p:to>
                                        <p:strVal val="visible"/>
                                      </p:to>
                                    </p:set>
                                    <p:anim calcmode="lin" valueType="num">
                                      <p:cBhvr additive="base">
                                        <p:cTn id="58" dur="500"/>
                                        <p:tgtEl>
                                          <p:spTgt spid="471"/>
                                        </p:tgtEl>
                                        <p:attrNameLst>
                                          <p:attrName>ppt_w</p:attrName>
                                        </p:attrNameLst>
                                      </p:cBhvr>
                                      <p:tavLst>
                                        <p:tav tm="0">
                                          <p:val>
                                            <p:strVal val="0"/>
                                          </p:val>
                                        </p:tav>
                                        <p:tav tm="100000">
                                          <p:val>
                                            <p:strVal val="#ppt_w"/>
                                          </p:val>
                                        </p:tav>
                                      </p:tavLst>
                                    </p:anim>
                                    <p:anim calcmode="lin" valueType="num">
                                      <p:cBhvr additive="base">
                                        <p:cTn id="59" dur="500"/>
                                        <p:tgtEl>
                                          <p:spTgt spid="471"/>
                                        </p:tgtEl>
                                        <p:attrNameLst>
                                          <p:attrName>ppt_h</p:attrName>
                                        </p:attrNameLst>
                                      </p:cBhvr>
                                      <p:tavLst>
                                        <p:tav tm="0">
                                          <p:val>
                                            <p:str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472"/>
                                        </p:tgtEl>
                                        <p:attrNameLst>
                                          <p:attrName>style.visibility</p:attrName>
                                        </p:attrNameLst>
                                      </p:cBhvr>
                                      <p:to>
                                        <p:strVal val="visible"/>
                                      </p:to>
                                    </p:set>
                                    <p:anim calcmode="lin" valueType="num">
                                      <p:cBhvr additive="base">
                                        <p:cTn id="62" dur="500"/>
                                        <p:tgtEl>
                                          <p:spTgt spid="472"/>
                                        </p:tgtEl>
                                        <p:attrNameLst>
                                          <p:attrName>ppt_w</p:attrName>
                                        </p:attrNameLst>
                                      </p:cBhvr>
                                      <p:tavLst>
                                        <p:tav tm="0">
                                          <p:val>
                                            <p:strVal val="0"/>
                                          </p:val>
                                        </p:tav>
                                        <p:tav tm="100000">
                                          <p:val>
                                            <p:strVal val="#ppt_w"/>
                                          </p:val>
                                        </p:tav>
                                      </p:tavLst>
                                    </p:anim>
                                    <p:anim calcmode="lin" valueType="num">
                                      <p:cBhvr additive="base">
                                        <p:cTn id="63" dur="500"/>
                                        <p:tgtEl>
                                          <p:spTgt spid="472"/>
                                        </p:tgtEl>
                                        <p:attrNameLst>
                                          <p:attrName>ppt_h</p:attrName>
                                        </p:attrNameLst>
                                      </p:cBhvr>
                                      <p:tavLst>
                                        <p:tav tm="0">
                                          <p:val>
                                            <p:strVal val="0"/>
                                          </p:val>
                                        </p:tav>
                                        <p:tav tm="100000">
                                          <p:val>
                                            <p:strVal val="#ppt_h"/>
                                          </p:val>
                                        </p:tav>
                                      </p:tavLst>
                                    </p:anim>
                                  </p:childTnLst>
                                </p:cTn>
                              </p:par>
                            </p:childTnLst>
                          </p:cTn>
                        </p:par>
                        <p:par>
                          <p:cTn id="64" fill="hold">
                            <p:stCondLst>
                              <p:cond delay="5000"/>
                            </p:stCondLst>
                            <p:childTnLst>
                              <p:par>
                                <p:cTn id="65" presetID="10" presetClass="entr" presetSubtype="0" fill="hold" nodeType="afterEffect">
                                  <p:stCondLst>
                                    <p:cond delay="0"/>
                                  </p:stCondLst>
                                  <p:childTnLst>
                                    <p:set>
                                      <p:cBhvr>
                                        <p:cTn id="66" dur="1" fill="hold">
                                          <p:stCondLst>
                                            <p:cond delay="0"/>
                                          </p:stCondLst>
                                        </p:cTn>
                                        <p:tgtEl>
                                          <p:spTgt spid="470"/>
                                        </p:tgtEl>
                                        <p:attrNameLst>
                                          <p:attrName>style.visibility</p:attrName>
                                        </p:attrNameLst>
                                      </p:cBhvr>
                                      <p:to>
                                        <p:strVal val="visible"/>
                                      </p:to>
                                    </p:set>
                                    <p:animEffect transition="in" filter="fade">
                                      <p:cBhvr>
                                        <p:cTn id="67" dur="500"/>
                                        <p:tgtEl>
                                          <p:spTgt spid="470"/>
                                        </p:tgtEl>
                                      </p:cBhvr>
                                    </p:animEffect>
                                  </p:childTnLst>
                                </p:cTn>
                              </p:par>
                            </p:childTnLst>
                          </p:cTn>
                        </p:par>
                        <p:par>
                          <p:cTn id="68" fill="hold">
                            <p:stCondLst>
                              <p:cond delay="5500"/>
                            </p:stCondLst>
                            <p:childTnLst>
                              <p:par>
                                <p:cTn id="69" presetID="10" presetClass="entr" presetSubtype="0" fill="hold" nodeType="afterEffect">
                                  <p:stCondLst>
                                    <p:cond delay="0"/>
                                  </p:stCondLst>
                                  <p:childTnLst>
                                    <p:set>
                                      <p:cBhvr>
                                        <p:cTn id="70" dur="1" fill="hold">
                                          <p:stCondLst>
                                            <p:cond delay="0"/>
                                          </p:stCondLst>
                                        </p:cTn>
                                        <p:tgtEl>
                                          <p:spTgt spid="469"/>
                                        </p:tgtEl>
                                        <p:attrNameLst>
                                          <p:attrName>style.visibility</p:attrName>
                                        </p:attrNameLst>
                                      </p:cBhvr>
                                      <p:to>
                                        <p:strVal val="visible"/>
                                      </p:to>
                                    </p:set>
                                    <p:animEffect transition="in" filter="fade">
                                      <p:cBhvr>
                                        <p:cTn id="71" dur="500"/>
                                        <p:tgtEl>
                                          <p:spTgt spid="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77" name="Shape 477"/>
          <p:cNvSpPr txBox="1"/>
          <p:nvPr/>
        </p:nvSpPr>
        <p:spPr>
          <a:xfrm>
            <a:off x="3049121" y="7324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TEAM</a:t>
            </a:r>
            <a:endParaRPr sz="2100" b="1">
              <a:solidFill>
                <a:schemeClr val="accent2"/>
              </a:solidFill>
              <a:latin typeface="Lato Black"/>
              <a:ea typeface="Lato Black"/>
              <a:cs typeface="Lato Black"/>
              <a:sym typeface="Lato Black"/>
            </a:endParaRPr>
          </a:p>
        </p:txBody>
      </p:sp>
      <p:sp>
        <p:nvSpPr>
          <p:cNvPr id="478" name="Shape 478"/>
          <p:cNvSpPr txBox="1"/>
          <p:nvPr/>
        </p:nvSpPr>
        <p:spPr>
          <a:xfrm>
            <a:off x="2904565" y="5478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79" name="Shape 479"/>
          <p:cNvSpPr txBox="1"/>
          <p:nvPr/>
        </p:nvSpPr>
        <p:spPr>
          <a:xfrm>
            <a:off x="866272" y="4036156"/>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480" name="Shape 480"/>
          <p:cNvSpPr/>
          <p:nvPr/>
        </p:nvSpPr>
        <p:spPr>
          <a:xfrm>
            <a:off x="1133524" y="3622984"/>
            <a:ext cx="121881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ETHAN JAMES</a:t>
            </a:r>
            <a:endParaRPr sz="788"/>
          </a:p>
        </p:txBody>
      </p:sp>
      <p:sp>
        <p:nvSpPr>
          <p:cNvPr id="481" name="Shape 481"/>
          <p:cNvSpPr/>
          <p:nvPr/>
        </p:nvSpPr>
        <p:spPr>
          <a:xfrm>
            <a:off x="3078160" y="3621624"/>
            <a:ext cx="1103000"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LUCAS JACOB</a:t>
            </a:r>
            <a:endParaRPr sz="788"/>
          </a:p>
        </p:txBody>
      </p:sp>
      <p:sp>
        <p:nvSpPr>
          <p:cNvPr id="482" name="Shape 482"/>
          <p:cNvSpPr/>
          <p:nvPr/>
        </p:nvSpPr>
        <p:spPr>
          <a:xfrm>
            <a:off x="4835665" y="3621624"/>
            <a:ext cx="1361450"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DANIEL WILLIAM</a:t>
            </a:r>
            <a:endParaRPr sz="788"/>
          </a:p>
        </p:txBody>
      </p:sp>
      <p:sp>
        <p:nvSpPr>
          <p:cNvPr id="483" name="Shape 483"/>
          <p:cNvSpPr/>
          <p:nvPr/>
        </p:nvSpPr>
        <p:spPr>
          <a:xfrm>
            <a:off x="6777429" y="3620263"/>
            <a:ext cx="126485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NAOMI GRASON</a:t>
            </a:r>
            <a:endParaRPr sz="788"/>
          </a:p>
        </p:txBody>
      </p:sp>
      <p:sp>
        <p:nvSpPr>
          <p:cNvPr id="484" name="Shape 484"/>
          <p:cNvSpPr txBox="1"/>
          <p:nvPr/>
        </p:nvSpPr>
        <p:spPr>
          <a:xfrm>
            <a:off x="1064169" y="3785202"/>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Founder</a:t>
            </a:r>
            <a:endParaRPr sz="825" i="1">
              <a:solidFill>
                <a:schemeClr val="dk1"/>
              </a:solidFill>
              <a:latin typeface="Open Sans"/>
              <a:ea typeface="Open Sans"/>
              <a:cs typeface="Open Sans"/>
              <a:sym typeface="Open Sans"/>
            </a:endParaRPr>
          </a:p>
        </p:txBody>
      </p:sp>
      <p:sp>
        <p:nvSpPr>
          <p:cNvPr id="485" name="Shape 485"/>
          <p:cNvSpPr txBox="1"/>
          <p:nvPr/>
        </p:nvSpPr>
        <p:spPr>
          <a:xfrm>
            <a:off x="2949917" y="3785202"/>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Co Founder</a:t>
            </a:r>
            <a:endParaRPr sz="825" i="1">
              <a:solidFill>
                <a:schemeClr val="dk1"/>
              </a:solidFill>
              <a:latin typeface="Open Sans"/>
              <a:ea typeface="Open Sans"/>
              <a:cs typeface="Open Sans"/>
              <a:sym typeface="Open Sans"/>
            </a:endParaRPr>
          </a:p>
        </p:txBody>
      </p:sp>
      <p:sp>
        <p:nvSpPr>
          <p:cNvPr id="486" name="Shape 486"/>
          <p:cNvSpPr txBox="1"/>
          <p:nvPr/>
        </p:nvSpPr>
        <p:spPr>
          <a:xfrm>
            <a:off x="4844238" y="3785202"/>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Manager</a:t>
            </a:r>
            <a:endParaRPr sz="825" i="1">
              <a:solidFill>
                <a:schemeClr val="dk1"/>
              </a:solidFill>
              <a:latin typeface="Open Sans"/>
              <a:ea typeface="Open Sans"/>
              <a:cs typeface="Open Sans"/>
              <a:sym typeface="Open Sans"/>
            </a:endParaRPr>
          </a:p>
        </p:txBody>
      </p:sp>
      <p:sp>
        <p:nvSpPr>
          <p:cNvPr id="487" name="Shape 487"/>
          <p:cNvSpPr txBox="1"/>
          <p:nvPr/>
        </p:nvSpPr>
        <p:spPr>
          <a:xfrm>
            <a:off x="6734461" y="3785202"/>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Designer</a:t>
            </a:r>
            <a:endParaRPr sz="825" i="1">
              <a:solidFill>
                <a:schemeClr val="dk1"/>
              </a:solidFill>
              <a:latin typeface="Open Sans"/>
              <a:ea typeface="Open Sans"/>
              <a:cs typeface="Open Sans"/>
              <a:sym typeface="Open Sans"/>
            </a:endParaRPr>
          </a:p>
        </p:txBody>
      </p:sp>
      <p:sp>
        <p:nvSpPr>
          <p:cNvPr id="488" name="Shape 488"/>
          <p:cNvSpPr txBox="1"/>
          <p:nvPr/>
        </p:nvSpPr>
        <p:spPr>
          <a:xfrm>
            <a:off x="2755583" y="4036156"/>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489" name="Shape 489"/>
          <p:cNvSpPr txBox="1"/>
          <p:nvPr/>
        </p:nvSpPr>
        <p:spPr>
          <a:xfrm>
            <a:off x="4644894" y="4036156"/>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490" name="Shape 490"/>
          <p:cNvSpPr txBox="1"/>
          <p:nvPr/>
        </p:nvSpPr>
        <p:spPr>
          <a:xfrm>
            <a:off x="6525633" y="4036156"/>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pic>
        <p:nvPicPr>
          <p:cNvPr id="491" name="Shape 491"/>
          <p:cNvPicPr preferRelativeResize="0">
            <a:picLocks noGrp="1"/>
          </p:cNvPicPr>
          <p:nvPr>
            <p:ph type="pic" idx="3"/>
          </p:nvPr>
        </p:nvPicPr>
        <p:blipFill rotWithShape="1">
          <a:blip r:embed="rId3">
            <a:alphaModFix/>
          </a:blip>
          <a:srcRect l="28052" r="28052"/>
          <a:stretch/>
        </p:blipFill>
        <p:spPr>
          <a:xfrm>
            <a:off x="2898221" y="1596950"/>
            <a:ext cx="1468040" cy="1880461"/>
          </a:xfrm>
          <a:prstGeom prst="rect">
            <a:avLst/>
          </a:prstGeom>
          <a:noFill/>
          <a:ln>
            <a:noFill/>
          </a:ln>
        </p:spPr>
      </p:pic>
      <p:pic>
        <p:nvPicPr>
          <p:cNvPr id="492" name="Shape 492"/>
          <p:cNvPicPr preferRelativeResize="0">
            <a:picLocks noGrp="1"/>
          </p:cNvPicPr>
          <p:nvPr>
            <p:ph type="pic" idx="2"/>
          </p:nvPr>
        </p:nvPicPr>
        <p:blipFill rotWithShape="1">
          <a:blip r:embed="rId3">
            <a:alphaModFix/>
          </a:blip>
          <a:srcRect l="28052" r="28052"/>
          <a:stretch/>
        </p:blipFill>
        <p:spPr>
          <a:xfrm>
            <a:off x="1008910" y="1596951"/>
            <a:ext cx="1468040" cy="1880461"/>
          </a:xfrm>
          <a:prstGeom prst="rect">
            <a:avLst/>
          </a:prstGeom>
          <a:noFill/>
          <a:ln>
            <a:noFill/>
          </a:ln>
        </p:spPr>
      </p:pic>
      <p:pic>
        <p:nvPicPr>
          <p:cNvPr id="493" name="Shape 493"/>
          <p:cNvPicPr preferRelativeResize="0">
            <a:picLocks noGrp="1"/>
          </p:cNvPicPr>
          <p:nvPr>
            <p:ph type="pic" idx="4"/>
          </p:nvPr>
        </p:nvPicPr>
        <p:blipFill rotWithShape="1">
          <a:blip r:embed="rId3">
            <a:alphaModFix/>
          </a:blip>
          <a:srcRect l="28052" r="28052"/>
          <a:stretch/>
        </p:blipFill>
        <p:spPr>
          <a:xfrm>
            <a:off x="4787533" y="1596950"/>
            <a:ext cx="1468040" cy="1880461"/>
          </a:xfrm>
          <a:prstGeom prst="rect">
            <a:avLst/>
          </a:prstGeom>
          <a:noFill/>
          <a:ln>
            <a:noFill/>
          </a:ln>
        </p:spPr>
      </p:pic>
      <p:pic>
        <p:nvPicPr>
          <p:cNvPr id="494" name="Shape 494"/>
          <p:cNvPicPr preferRelativeResize="0">
            <a:picLocks noGrp="1"/>
          </p:cNvPicPr>
          <p:nvPr>
            <p:ph type="pic" idx="5"/>
          </p:nvPr>
        </p:nvPicPr>
        <p:blipFill rotWithShape="1">
          <a:blip r:embed="rId3">
            <a:alphaModFix/>
          </a:blip>
          <a:srcRect l="28052" r="28052"/>
          <a:stretch/>
        </p:blipFill>
        <p:spPr>
          <a:xfrm>
            <a:off x="6668272" y="1596949"/>
            <a:ext cx="1468040" cy="188046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7"/>
                                        </p:tgtEl>
                                        <p:attrNameLst>
                                          <p:attrName>style.visibility</p:attrName>
                                        </p:attrNameLst>
                                      </p:cBhvr>
                                      <p:to>
                                        <p:strVal val="visible"/>
                                      </p:to>
                                    </p:set>
                                    <p:animEffect transition="in" filter="fade">
                                      <p:cBhvr>
                                        <p:cTn id="7" dur="500"/>
                                        <p:tgtEl>
                                          <p:spTgt spid="477"/>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500"/>
                                        <p:tgtEl>
                                          <p:spTgt spid="47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0"/>
                                        </p:tgtEl>
                                        <p:attrNameLst>
                                          <p:attrName>style.visibility</p:attrName>
                                        </p:attrNameLst>
                                      </p:cBhvr>
                                      <p:to>
                                        <p:strVal val="visible"/>
                                      </p:to>
                                    </p:set>
                                    <p:animEffect transition="in" filter="fade">
                                      <p:cBhvr>
                                        <p:cTn id="14" dur="500"/>
                                        <p:tgtEl>
                                          <p:spTgt spid="48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4"/>
                                        </p:tgtEl>
                                        <p:attrNameLst>
                                          <p:attrName>style.visibility</p:attrName>
                                        </p:attrNameLst>
                                      </p:cBhvr>
                                      <p:to>
                                        <p:strVal val="visible"/>
                                      </p:to>
                                    </p:set>
                                    <p:animEffect transition="in" filter="fade">
                                      <p:cBhvr>
                                        <p:cTn id="18" dur="500"/>
                                        <p:tgtEl>
                                          <p:spTgt spid="48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79"/>
                                        </p:tgtEl>
                                        <p:attrNameLst>
                                          <p:attrName>style.visibility</p:attrName>
                                        </p:attrNameLst>
                                      </p:cBhvr>
                                      <p:to>
                                        <p:strVal val="visible"/>
                                      </p:to>
                                    </p:set>
                                    <p:animEffect transition="in" filter="fade">
                                      <p:cBhvr>
                                        <p:cTn id="22" dur="500"/>
                                        <p:tgtEl>
                                          <p:spTgt spid="47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81"/>
                                        </p:tgtEl>
                                        <p:attrNameLst>
                                          <p:attrName>style.visibility</p:attrName>
                                        </p:attrNameLst>
                                      </p:cBhvr>
                                      <p:to>
                                        <p:strVal val="visible"/>
                                      </p:to>
                                    </p:set>
                                    <p:animEffect transition="in" filter="fade">
                                      <p:cBhvr>
                                        <p:cTn id="26" dur="500"/>
                                        <p:tgtEl>
                                          <p:spTgt spid="481"/>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85"/>
                                        </p:tgtEl>
                                        <p:attrNameLst>
                                          <p:attrName>style.visibility</p:attrName>
                                        </p:attrNameLst>
                                      </p:cBhvr>
                                      <p:to>
                                        <p:strVal val="visible"/>
                                      </p:to>
                                    </p:set>
                                    <p:animEffect transition="in" filter="fade">
                                      <p:cBhvr>
                                        <p:cTn id="30" dur="500"/>
                                        <p:tgtEl>
                                          <p:spTgt spid="485"/>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88"/>
                                        </p:tgtEl>
                                        <p:attrNameLst>
                                          <p:attrName>style.visibility</p:attrName>
                                        </p:attrNameLst>
                                      </p:cBhvr>
                                      <p:to>
                                        <p:strVal val="visible"/>
                                      </p:to>
                                    </p:set>
                                    <p:animEffect transition="in" filter="fade">
                                      <p:cBhvr>
                                        <p:cTn id="34" dur="500"/>
                                        <p:tgtEl>
                                          <p:spTgt spid="488"/>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82"/>
                                        </p:tgtEl>
                                        <p:attrNameLst>
                                          <p:attrName>style.visibility</p:attrName>
                                        </p:attrNameLst>
                                      </p:cBhvr>
                                      <p:to>
                                        <p:strVal val="visible"/>
                                      </p:to>
                                    </p:set>
                                    <p:animEffect transition="in" filter="fade">
                                      <p:cBhvr>
                                        <p:cTn id="38" dur="500"/>
                                        <p:tgtEl>
                                          <p:spTgt spid="482"/>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86"/>
                                        </p:tgtEl>
                                        <p:attrNameLst>
                                          <p:attrName>style.visibility</p:attrName>
                                        </p:attrNameLst>
                                      </p:cBhvr>
                                      <p:to>
                                        <p:strVal val="visible"/>
                                      </p:to>
                                    </p:set>
                                    <p:animEffect transition="in" filter="fade">
                                      <p:cBhvr>
                                        <p:cTn id="42" dur="500"/>
                                        <p:tgtEl>
                                          <p:spTgt spid="48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89"/>
                                        </p:tgtEl>
                                        <p:attrNameLst>
                                          <p:attrName>style.visibility</p:attrName>
                                        </p:attrNameLst>
                                      </p:cBhvr>
                                      <p:to>
                                        <p:strVal val="visible"/>
                                      </p:to>
                                    </p:set>
                                    <p:animEffect transition="in" filter="fade">
                                      <p:cBhvr>
                                        <p:cTn id="46" dur="500"/>
                                        <p:tgtEl>
                                          <p:spTgt spid="489"/>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483"/>
                                        </p:tgtEl>
                                        <p:attrNameLst>
                                          <p:attrName>style.visibility</p:attrName>
                                        </p:attrNameLst>
                                      </p:cBhvr>
                                      <p:to>
                                        <p:strVal val="visible"/>
                                      </p:to>
                                    </p:set>
                                    <p:animEffect transition="in" filter="fade">
                                      <p:cBhvr>
                                        <p:cTn id="50" dur="500"/>
                                        <p:tgtEl>
                                          <p:spTgt spid="483"/>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487"/>
                                        </p:tgtEl>
                                        <p:attrNameLst>
                                          <p:attrName>style.visibility</p:attrName>
                                        </p:attrNameLst>
                                      </p:cBhvr>
                                      <p:to>
                                        <p:strVal val="visible"/>
                                      </p:to>
                                    </p:set>
                                    <p:animEffect transition="in" filter="fade">
                                      <p:cBhvr>
                                        <p:cTn id="54" dur="500"/>
                                        <p:tgtEl>
                                          <p:spTgt spid="487"/>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490"/>
                                        </p:tgtEl>
                                        <p:attrNameLst>
                                          <p:attrName>style.visibility</p:attrName>
                                        </p:attrNameLst>
                                      </p:cBhvr>
                                      <p:to>
                                        <p:strVal val="visible"/>
                                      </p:to>
                                    </p:set>
                                    <p:animEffect transition="in" filter="fade">
                                      <p:cBhvr>
                                        <p:cTn id="5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Shape 499"/>
          <p:cNvSpPr txBox="1"/>
          <p:nvPr/>
        </p:nvSpPr>
        <p:spPr>
          <a:xfrm>
            <a:off x="3049121" y="726512"/>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TEAM</a:t>
            </a:r>
            <a:endParaRPr sz="2100" b="1">
              <a:solidFill>
                <a:schemeClr val="accent2"/>
              </a:solidFill>
              <a:latin typeface="Lato Black"/>
              <a:ea typeface="Lato Black"/>
              <a:cs typeface="Lato Black"/>
              <a:sym typeface="Lato Black"/>
            </a:endParaRPr>
          </a:p>
        </p:txBody>
      </p:sp>
      <p:sp>
        <p:nvSpPr>
          <p:cNvPr id="500" name="Shape 500"/>
          <p:cNvSpPr txBox="1"/>
          <p:nvPr/>
        </p:nvSpPr>
        <p:spPr>
          <a:xfrm>
            <a:off x="2904565" y="55041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01" name="Shape 501"/>
          <p:cNvSpPr txBox="1"/>
          <p:nvPr/>
        </p:nvSpPr>
        <p:spPr>
          <a:xfrm>
            <a:off x="866272" y="3676111"/>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502" name="Shape 502"/>
          <p:cNvSpPr/>
          <p:nvPr/>
        </p:nvSpPr>
        <p:spPr>
          <a:xfrm>
            <a:off x="1133524" y="3262939"/>
            <a:ext cx="121881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ETHAN JAMES</a:t>
            </a:r>
            <a:endParaRPr sz="788"/>
          </a:p>
        </p:txBody>
      </p:sp>
      <p:sp>
        <p:nvSpPr>
          <p:cNvPr id="503" name="Shape 503"/>
          <p:cNvSpPr/>
          <p:nvPr/>
        </p:nvSpPr>
        <p:spPr>
          <a:xfrm>
            <a:off x="3078160" y="3261579"/>
            <a:ext cx="1103000"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LUCAS JACOB</a:t>
            </a:r>
            <a:endParaRPr sz="788"/>
          </a:p>
        </p:txBody>
      </p:sp>
      <p:sp>
        <p:nvSpPr>
          <p:cNvPr id="504" name="Shape 504"/>
          <p:cNvSpPr/>
          <p:nvPr/>
        </p:nvSpPr>
        <p:spPr>
          <a:xfrm>
            <a:off x="4835665" y="3261579"/>
            <a:ext cx="1361450"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DANIEL WILLIAM</a:t>
            </a:r>
            <a:endParaRPr sz="788"/>
          </a:p>
        </p:txBody>
      </p:sp>
      <p:sp>
        <p:nvSpPr>
          <p:cNvPr id="505" name="Shape 505"/>
          <p:cNvSpPr/>
          <p:nvPr/>
        </p:nvSpPr>
        <p:spPr>
          <a:xfrm>
            <a:off x="6777429" y="3260218"/>
            <a:ext cx="126485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GERARD GRASON</a:t>
            </a:r>
            <a:endParaRPr sz="788"/>
          </a:p>
        </p:txBody>
      </p:sp>
      <p:sp>
        <p:nvSpPr>
          <p:cNvPr id="506" name="Shape 506"/>
          <p:cNvSpPr txBox="1"/>
          <p:nvPr/>
        </p:nvSpPr>
        <p:spPr>
          <a:xfrm>
            <a:off x="1064169" y="3425157"/>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Founder</a:t>
            </a:r>
            <a:endParaRPr sz="825" i="1">
              <a:solidFill>
                <a:schemeClr val="dk1"/>
              </a:solidFill>
              <a:latin typeface="Open Sans"/>
              <a:ea typeface="Open Sans"/>
              <a:cs typeface="Open Sans"/>
              <a:sym typeface="Open Sans"/>
            </a:endParaRPr>
          </a:p>
        </p:txBody>
      </p:sp>
      <p:sp>
        <p:nvSpPr>
          <p:cNvPr id="507" name="Shape 507"/>
          <p:cNvSpPr txBox="1"/>
          <p:nvPr/>
        </p:nvSpPr>
        <p:spPr>
          <a:xfrm>
            <a:off x="2949917" y="3425157"/>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Co Founder</a:t>
            </a:r>
            <a:endParaRPr sz="825" i="1">
              <a:solidFill>
                <a:schemeClr val="dk1"/>
              </a:solidFill>
              <a:latin typeface="Open Sans"/>
              <a:ea typeface="Open Sans"/>
              <a:cs typeface="Open Sans"/>
              <a:sym typeface="Open Sans"/>
            </a:endParaRPr>
          </a:p>
        </p:txBody>
      </p:sp>
      <p:sp>
        <p:nvSpPr>
          <p:cNvPr id="508" name="Shape 508"/>
          <p:cNvSpPr txBox="1"/>
          <p:nvPr/>
        </p:nvSpPr>
        <p:spPr>
          <a:xfrm>
            <a:off x="4844238" y="3425157"/>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Manager</a:t>
            </a:r>
            <a:endParaRPr sz="825" i="1">
              <a:solidFill>
                <a:schemeClr val="dk1"/>
              </a:solidFill>
              <a:latin typeface="Open Sans"/>
              <a:ea typeface="Open Sans"/>
              <a:cs typeface="Open Sans"/>
              <a:sym typeface="Open Sans"/>
            </a:endParaRPr>
          </a:p>
        </p:txBody>
      </p:sp>
      <p:sp>
        <p:nvSpPr>
          <p:cNvPr id="509" name="Shape 509"/>
          <p:cNvSpPr txBox="1"/>
          <p:nvPr/>
        </p:nvSpPr>
        <p:spPr>
          <a:xfrm>
            <a:off x="6734461" y="3425157"/>
            <a:ext cx="1350788"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Designer</a:t>
            </a:r>
            <a:endParaRPr sz="825" i="1">
              <a:solidFill>
                <a:schemeClr val="dk1"/>
              </a:solidFill>
              <a:latin typeface="Open Sans"/>
              <a:ea typeface="Open Sans"/>
              <a:cs typeface="Open Sans"/>
              <a:sym typeface="Open Sans"/>
            </a:endParaRPr>
          </a:p>
        </p:txBody>
      </p:sp>
      <p:sp>
        <p:nvSpPr>
          <p:cNvPr id="510" name="Shape 510"/>
          <p:cNvSpPr txBox="1"/>
          <p:nvPr/>
        </p:nvSpPr>
        <p:spPr>
          <a:xfrm>
            <a:off x="2755583" y="3676111"/>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511" name="Shape 511"/>
          <p:cNvSpPr txBox="1"/>
          <p:nvPr/>
        </p:nvSpPr>
        <p:spPr>
          <a:xfrm>
            <a:off x="4644894" y="3676111"/>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512" name="Shape 512"/>
          <p:cNvSpPr txBox="1"/>
          <p:nvPr/>
        </p:nvSpPr>
        <p:spPr>
          <a:xfrm>
            <a:off x="6525633" y="3676111"/>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pic>
        <p:nvPicPr>
          <p:cNvPr id="513" name="Shape 513"/>
          <p:cNvPicPr preferRelativeResize="0">
            <a:picLocks noGrp="1"/>
          </p:cNvPicPr>
          <p:nvPr>
            <p:ph type="pic" idx="2"/>
          </p:nvPr>
        </p:nvPicPr>
        <p:blipFill rotWithShape="1">
          <a:blip r:embed="rId3">
            <a:alphaModFix/>
          </a:blip>
          <a:srcRect l="21898" r="21898"/>
          <a:stretch/>
        </p:blipFill>
        <p:spPr>
          <a:xfrm>
            <a:off x="1008910" y="1596951"/>
            <a:ext cx="1468040" cy="1469231"/>
          </a:xfrm>
          <a:prstGeom prst="ellipse">
            <a:avLst/>
          </a:prstGeom>
          <a:noFill/>
          <a:ln>
            <a:noFill/>
          </a:ln>
        </p:spPr>
      </p:pic>
      <p:pic>
        <p:nvPicPr>
          <p:cNvPr id="514" name="Shape 514"/>
          <p:cNvPicPr preferRelativeResize="0">
            <a:picLocks noGrp="1"/>
          </p:cNvPicPr>
          <p:nvPr>
            <p:ph type="pic" idx="3"/>
          </p:nvPr>
        </p:nvPicPr>
        <p:blipFill rotWithShape="1">
          <a:blip r:embed="rId3">
            <a:alphaModFix/>
          </a:blip>
          <a:srcRect l="21898" r="21898"/>
          <a:stretch/>
        </p:blipFill>
        <p:spPr>
          <a:xfrm>
            <a:off x="2898221" y="1596950"/>
            <a:ext cx="1468040" cy="1469231"/>
          </a:xfrm>
          <a:prstGeom prst="ellipse">
            <a:avLst/>
          </a:prstGeom>
          <a:noFill/>
          <a:ln>
            <a:noFill/>
          </a:ln>
        </p:spPr>
      </p:pic>
      <p:pic>
        <p:nvPicPr>
          <p:cNvPr id="515" name="Shape 515"/>
          <p:cNvPicPr preferRelativeResize="0">
            <a:picLocks noGrp="1"/>
          </p:cNvPicPr>
          <p:nvPr>
            <p:ph type="pic" idx="4"/>
          </p:nvPr>
        </p:nvPicPr>
        <p:blipFill rotWithShape="1">
          <a:blip r:embed="rId3">
            <a:alphaModFix/>
          </a:blip>
          <a:srcRect l="21898" r="21898"/>
          <a:stretch/>
        </p:blipFill>
        <p:spPr>
          <a:xfrm>
            <a:off x="6676844" y="1596949"/>
            <a:ext cx="1468040" cy="1469231"/>
          </a:xfrm>
          <a:prstGeom prst="ellipse">
            <a:avLst/>
          </a:prstGeom>
          <a:noFill/>
          <a:ln>
            <a:noFill/>
          </a:ln>
        </p:spPr>
      </p:pic>
      <p:pic>
        <p:nvPicPr>
          <p:cNvPr id="516" name="Shape 516"/>
          <p:cNvPicPr preferRelativeResize="0">
            <a:picLocks noGrp="1"/>
          </p:cNvPicPr>
          <p:nvPr>
            <p:ph type="pic" idx="5"/>
          </p:nvPr>
        </p:nvPicPr>
        <p:blipFill rotWithShape="1">
          <a:blip r:embed="rId3">
            <a:alphaModFix/>
          </a:blip>
          <a:srcRect l="21898" r="21898"/>
          <a:stretch/>
        </p:blipFill>
        <p:spPr>
          <a:xfrm>
            <a:off x="4787533" y="1596950"/>
            <a:ext cx="1468040" cy="1469231"/>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9"/>
                                        </p:tgtEl>
                                        <p:attrNameLst>
                                          <p:attrName>style.visibility</p:attrName>
                                        </p:attrNameLst>
                                      </p:cBhvr>
                                      <p:to>
                                        <p:strVal val="visible"/>
                                      </p:to>
                                    </p:set>
                                    <p:animEffect transition="in" filter="fade">
                                      <p:cBhvr>
                                        <p:cTn id="7" dur="500"/>
                                        <p:tgtEl>
                                          <p:spTgt spid="499"/>
                                        </p:tgtEl>
                                      </p:cBhvr>
                                    </p:animEffect>
                                  </p:childTnLst>
                                </p:cTn>
                              </p:par>
                              <p:par>
                                <p:cTn id="8" presetID="10" presetClass="entr" presetSubtype="0" fill="hold" nodeType="withEffect">
                                  <p:stCondLst>
                                    <p:cond delay="0"/>
                                  </p:stCondLst>
                                  <p:childTnLst>
                                    <p:set>
                                      <p:cBhvr>
                                        <p:cTn id="9" dur="1" fill="hold">
                                          <p:stCondLst>
                                            <p:cond delay="0"/>
                                          </p:stCondLst>
                                        </p:cTn>
                                        <p:tgtEl>
                                          <p:spTgt spid="500"/>
                                        </p:tgtEl>
                                        <p:attrNameLst>
                                          <p:attrName>style.visibility</p:attrName>
                                        </p:attrNameLst>
                                      </p:cBhvr>
                                      <p:to>
                                        <p:strVal val="visible"/>
                                      </p:to>
                                    </p:set>
                                    <p:animEffect transition="in" filter="fade">
                                      <p:cBhvr>
                                        <p:cTn id="10" dur="500"/>
                                        <p:tgtEl>
                                          <p:spTgt spid="50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2"/>
                                        </p:tgtEl>
                                        <p:attrNameLst>
                                          <p:attrName>style.visibility</p:attrName>
                                        </p:attrNameLst>
                                      </p:cBhvr>
                                      <p:to>
                                        <p:strVal val="visible"/>
                                      </p:to>
                                    </p:set>
                                    <p:animEffect transition="in" filter="fade">
                                      <p:cBhvr>
                                        <p:cTn id="14" dur="500"/>
                                        <p:tgtEl>
                                          <p:spTgt spid="50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6"/>
                                        </p:tgtEl>
                                        <p:attrNameLst>
                                          <p:attrName>style.visibility</p:attrName>
                                        </p:attrNameLst>
                                      </p:cBhvr>
                                      <p:to>
                                        <p:strVal val="visible"/>
                                      </p:to>
                                    </p:set>
                                    <p:animEffect transition="in" filter="fade">
                                      <p:cBhvr>
                                        <p:cTn id="18" dur="500"/>
                                        <p:tgtEl>
                                          <p:spTgt spid="50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01"/>
                                        </p:tgtEl>
                                        <p:attrNameLst>
                                          <p:attrName>style.visibility</p:attrName>
                                        </p:attrNameLst>
                                      </p:cBhvr>
                                      <p:to>
                                        <p:strVal val="visible"/>
                                      </p:to>
                                    </p:set>
                                    <p:animEffect transition="in" filter="fade">
                                      <p:cBhvr>
                                        <p:cTn id="22" dur="500"/>
                                        <p:tgtEl>
                                          <p:spTgt spid="50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03"/>
                                        </p:tgtEl>
                                        <p:attrNameLst>
                                          <p:attrName>style.visibility</p:attrName>
                                        </p:attrNameLst>
                                      </p:cBhvr>
                                      <p:to>
                                        <p:strVal val="visible"/>
                                      </p:to>
                                    </p:set>
                                    <p:animEffect transition="in" filter="fade">
                                      <p:cBhvr>
                                        <p:cTn id="26" dur="500"/>
                                        <p:tgtEl>
                                          <p:spTgt spid="50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07"/>
                                        </p:tgtEl>
                                        <p:attrNameLst>
                                          <p:attrName>style.visibility</p:attrName>
                                        </p:attrNameLst>
                                      </p:cBhvr>
                                      <p:to>
                                        <p:strVal val="visible"/>
                                      </p:to>
                                    </p:set>
                                    <p:animEffect transition="in" filter="fade">
                                      <p:cBhvr>
                                        <p:cTn id="30" dur="500"/>
                                        <p:tgtEl>
                                          <p:spTgt spid="50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510"/>
                                        </p:tgtEl>
                                        <p:attrNameLst>
                                          <p:attrName>style.visibility</p:attrName>
                                        </p:attrNameLst>
                                      </p:cBhvr>
                                      <p:to>
                                        <p:strVal val="visible"/>
                                      </p:to>
                                    </p:set>
                                    <p:animEffect transition="in" filter="fade">
                                      <p:cBhvr>
                                        <p:cTn id="34" dur="500"/>
                                        <p:tgtEl>
                                          <p:spTgt spid="51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504"/>
                                        </p:tgtEl>
                                        <p:attrNameLst>
                                          <p:attrName>style.visibility</p:attrName>
                                        </p:attrNameLst>
                                      </p:cBhvr>
                                      <p:to>
                                        <p:strVal val="visible"/>
                                      </p:to>
                                    </p:set>
                                    <p:animEffect transition="in" filter="fade">
                                      <p:cBhvr>
                                        <p:cTn id="38" dur="500"/>
                                        <p:tgtEl>
                                          <p:spTgt spid="50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508"/>
                                        </p:tgtEl>
                                        <p:attrNameLst>
                                          <p:attrName>style.visibility</p:attrName>
                                        </p:attrNameLst>
                                      </p:cBhvr>
                                      <p:to>
                                        <p:strVal val="visible"/>
                                      </p:to>
                                    </p:set>
                                    <p:animEffect transition="in" filter="fade">
                                      <p:cBhvr>
                                        <p:cTn id="42" dur="500"/>
                                        <p:tgtEl>
                                          <p:spTgt spid="50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11"/>
                                        </p:tgtEl>
                                        <p:attrNameLst>
                                          <p:attrName>style.visibility</p:attrName>
                                        </p:attrNameLst>
                                      </p:cBhvr>
                                      <p:to>
                                        <p:strVal val="visible"/>
                                      </p:to>
                                    </p:set>
                                    <p:animEffect transition="in" filter="fade">
                                      <p:cBhvr>
                                        <p:cTn id="46" dur="500"/>
                                        <p:tgtEl>
                                          <p:spTgt spid="511"/>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505"/>
                                        </p:tgtEl>
                                        <p:attrNameLst>
                                          <p:attrName>style.visibility</p:attrName>
                                        </p:attrNameLst>
                                      </p:cBhvr>
                                      <p:to>
                                        <p:strVal val="visible"/>
                                      </p:to>
                                    </p:set>
                                    <p:animEffect transition="in" filter="fade">
                                      <p:cBhvr>
                                        <p:cTn id="50" dur="500"/>
                                        <p:tgtEl>
                                          <p:spTgt spid="505"/>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509"/>
                                        </p:tgtEl>
                                        <p:attrNameLst>
                                          <p:attrName>style.visibility</p:attrName>
                                        </p:attrNameLst>
                                      </p:cBhvr>
                                      <p:to>
                                        <p:strVal val="visible"/>
                                      </p:to>
                                    </p:set>
                                    <p:animEffect transition="in" filter="fade">
                                      <p:cBhvr>
                                        <p:cTn id="54" dur="500"/>
                                        <p:tgtEl>
                                          <p:spTgt spid="509"/>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12"/>
                                        </p:tgtEl>
                                        <p:attrNameLst>
                                          <p:attrName>style.visibility</p:attrName>
                                        </p:attrNameLst>
                                      </p:cBhvr>
                                      <p:to>
                                        <p:strVal val="visible"/>
                                      </p:to>
                                    </p:set>
                                    <p:animEffect transition="in" filter="fade">
                                      <p:cBhvr>
                                        <p:cTn id="58" dur="500"/>
                                        <p:tgtEl>
                                          <p:spTgt spid="5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Shape 521"/>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TEAM</a:t>
            </a:r>
            <a:endParaRPr sz="2100" b="1">
              <a:solidFill>
                <a:schemeClr val="accent2"/>
              </a:solidFill>
              <a:latin typeface="Lato Black"/>
              <a:ea typeface="Lato Black"/>
              <a:cs typeface="Lato Black"/>
              <a:sym typeface="Lato Black"/>
            </a:endParaRPr>
          </a:p>
        </p:txBody>
      </p:sp>
      <p:sp>
        <p:nvSpPr>
          <p:cNvPr id="522" name="Shape 522"/>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23" name="Shape 523"/>
          <p:cNvSpPr txBox="1"/>
          <p:nvPr/>
        </p:nvSpPr>
        <p:spPr>
          <a:xfrm>
            <a:off x="2798840" y="2703349"/>
            <a:ext cx="2734120"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24" name="Shape 524"/>
          <p:cNvSpPr/>
          <p:nvPr/>
        </p:nvSpPr>
        <p:spPr>
          <a:xfrm>
            <a:off x="2798840" y="2264304"/>
            <a:ext cx="126485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JACK GRAYSON</a:t>
            </a:r>
            <a:endParaRPr sz="788"/>
          </a:p>
        </p:txBody>
      </p:sp>
      <p:grpSp>
        <p:nvGrpSpPr>
          <p:cNvPr id="525" name="Shape 525"/>
          <p:cNvGrpSpPr/>
          <p:nvPr/>
        </p:nvGrpSpPr>
        <p:grpSpPr>
          <a:xfrm>
            <a:off x="3182074" y="3830871"/>
            <a:ext cx="298404" cy="298404"/>
            <a:chOff x="1322936" y="4757058"/>
            <a:chExt cx="468086" cy="468086"/>
          </a:xfrm>
        </p:grpSpPr>
        <p:sp>
          <p:nvSpPr>
            <p:cNvPr id="526" name="Shape 526"/>
            <p:cNvSpPr/>
            <p:nvPr/>
          </p:nvSpPr>
          <p:spPr>
            <a:xfrm>
              <a:off x="132293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27" name="Shape 527"/>
            <p:cNvSpPr/>
            <p:nvPr/>
          </p:nvSpPr>
          <p:spPr>
            <a:xfrm>
              <a:off x="1458201" y="4894985"/>
              <a:ext cx="235977" cy="192230"/>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528" name="Shape 528"/>
          <p:cNvGrpSpPr/>
          <p:nvPr/>
        </p:nvGrpSpPr>
        <p:grpSpPr>
          <a:xfrm>
            <a:off x="3543371" y="3830871"/>
            <a:ext cx="298404" cy="298404"/>
            <a:chOff x="2019106" y="4757058"/>
            <a:chExt cx="468086" cy="468086"/>
          </a:xfrm>
        </p:grpSpPr>
        <p:sp>
          <p:nvSpPr>
            <p:cNvPr id="529" name="Shape 529"/>
            <p:cNvSpPr/>
            <p:nvPr/>
          </p:nvSpPr>
          <p:spPr>
            <a:xfrm>
              <a:off x="201910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0" name="Shape 530"/>
            <p:cNvSpPr/>
            <p:nvPr/>
          </p:nvSpPr>
          <p:spPr>
            <a:xfrm>
              <a:off x="2137164" y="4879334"/>
              <a:ext cx="231970" cy="223534"/>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531" name="Shape 531"/>
          <p:cNvGrpSpPr/>
          <p:nvPr/>
        </p:nvGrpSpPr>
        <p:grpSpPr>
          <a:xfrm>
            <a:off x="3917037" y="3830871"/>
            <a:ext cx="298404" cy="298404"/>
            <a:chOff x="2715276" y="4757058"/>
            <a:chExt cx="468086" cy="468086"/>
          </a:xfrm>
        </p:grpSpPr>
        <p:sp>
          <p:nvSpPr>
            <p:cNvPr id="532" name="Shape 532"/>
            <p:cNvSpPr/>
            <p:nvPr/>
          </p:nvSpPr>
          <p:spPr>
            <a:xfrm>
              <a:off x="271527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3" name="Shape 533"/>
            <p:cNvSpPr/>
            <p:nvPr/>
          </p:nvSpPr>
          <p:spPr>
            <a:xfrm>
              <a:off x="2854865" y="4877647"/>
              <a:ext cx="227330" cy="226909"/>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534" name="Shape 534"/>
          <p:cNvGrpSpPr/>
          <p:nvPr/>
        </p:nvGrpSpPr>
        <p:grpSpPr>
          <a:xfrm>
            <a:off x="2820776" y="3830871"/>
            <a:ext cx="298404" cy="298404"/>
            <a:chOff x="626766" y="4757058"/>
            <a:chExt cx="468086" cy="468086"/>
          </a:xfrm>
        </p:grpSpPr>
        <p:sp>
          <p:nvSpPr>
            <p:cNvPr id="535" name="Shape 535"/>
            <p:cNvSpPr/>
            <p:nvPr/>
          </p:nvSpPr>
          <p:spPr>
            <a:xfrm>
              <a:off x="62676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6" name="Shape 536"/>
            <p:cNvSpPr/>
            <p:nvPr/>
          </p:nvSpPr>
          <p:spPr>
            <a:xfrm>
              <a:off x="744633" y="4855715"/>
              <a:ext cx="270773" cy="270773"/>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sp>
        <p:nvSpPr>
          <p:cNvPr id="537" name="Shape 537"/>
          <p:cNvSpPr/>
          <p:nvPr/>
        </p:nvSpPr>
        <p:spPr>
          <a:xfrm>
            <a:off x="4572001" y="5275343"/>
            <a:ext cx="1264853" cy="207749"/>
          </a:xfrm>
          <a:prstGeom prst="rect">
            <a:avLst/>
          </a:prstGeom>
          <a:noFill/>
          <a:ln>
            <a:noFill/>
          </a:ln>
        </p:spPr>
        <p:txBody>
          <a:bodyPr spcFirstLastPara="1" wrap="square" lIns="68569" tIns="34275" rIns="68569" bIns="34275" anchor="t" anchorCtr="0">
            <a:noAutofit/>
          </a:bodyPr>
          <a:lstStyle/>
          <a:p>
            <a:r>
              <a:rPr lang="id-ID" sz="900">
                <a:solidFill>
                  <a:srgbClr val="595959"/>
                </a:solidFill>
                <a:latin typeface="Lato Black"/>
                <a:ea typeface="Lato Black"/>
                <a:cs typeface="Lato Black"/>
                <a:sym typeface="Lato Black"/>
              </a:rPr>
              <a:t>SKILL</a:t>
            </a:r>
            <a:endParaRPr sz="788"/>
          </a:p>
        </p:txBody>
      </p:sp>
      <p:grpSp>
        <p:nvGrpSpPr>
          <p:cNvPr id="538" name="Shape 538"/>
          <p:cNvGrpSpPr/>
          <p:nvPr/>
        </p:nvGrpSpPr>
        <p:grpSpPr>
          <a:xfrm>
            <a:off x="5909694" y="2489742"/>
            <a:ext cx="2277044" cy="73088"/>
            <a:chOff x="3872752" y="4757056"/>
            <a:chExt cx="3819372" cy="152401"/>
          </a:xfrm>
        </p:grpSpPr>
        <p:sp>
          <p:nvSpPr>
            <p:cNvPr id="539" name="Shape 539"/>
            <p:cNvSpPr/>
            <p:nvPr/>
          </p:nvSpPr>
          <p:spPr>
            <a:xfrm>
              <a:off x="4509314"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0" name="Shape 540"/>
            <p:cNvSpPr/>
            <p:nvPr/>
          </p:nvSpPr>
          <p:spPr>
            <a:xfrm>
              <a:off x="5145876"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1" name="Shape 541"/>
            <p:cNvSpPr/>
            <p:nvPr/>
          </p:nvSpPr>
          <p:spPr>
            <a:xfrm>
              <a:off x="5782438"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2" name="Shape 542"/>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3" name="Shape 543"/>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4" name="Shape 544"/>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grpSp>
        <p:nvGrpSpPr>
          <p:cNvPr id="545" name="Shape 545"/>
          <p:cNvGrpSpPr/>
          <p:nvPr/>
        </p:nvGrpSpPr>
        <p:grpSpPr>
          <a:xfrm>
            <a:off x="5909694" y="2936110"/>
            <a:ext cx="2277044" cy="73088"/>
            <a:chOff x="3872752" y="4757056"/>
            <a:chExt cx="3819372" cy="152401"/>
          </a:xfrm>
        </p:grpSpPr>
        <p:sp>
          <p:nvSpPr>
            <p:cNvPr id="546" name="Shape 546"/>
            <p:cNvSpPr/>
            <p:nvPr/>
          </p:nvSpPr>
          <p:spPr>
            <a:xfrm>
              <a:off x="4509314"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7" name="Shape 547"/>
            <p:cNvSpPr/>
            <p:nvPr/>
          </p:nvSpPr>
          <p:spPr>
            <a:xfrm>
              <a:off x="5145876"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8" name="Shape 548"/>
            <p:cNvSpPr/>
            <p:nvPr/>
          </p:nvSpPr>
          <p:spPr>
            <a:xfrm>
              <a:off x="5782438"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49" name="Shape 549"/>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0" name="Shape 550"/>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1" name="Shape 551"/>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grpSp>
        <p:nvGrpSpPr>
          <p:cNvPr id="552" name="Shape 552"/>
          <p:cNvGrpSpPr/>
          <p:nvPr/>
        </p:nvGrpSpPr>
        <p:grpSpPr>
          <a:xfrm>
            <a:off x="5909694" y="3417192"/>
            <a:ext cx="2277044" cy="73088"/>
            <a:chOff x="3872752" y="4757056"/>
            <a:chExt cx="3819372" cy="152401"/>
          </a:xfrm>
        </p:grpSpPr>
        <p:sp>
          <p:nvSpPr>
            <p:cNvPr id="553" name="Shape 553"/>
            <p:cNvSpPr/>
            <p:nvPr/>
          </p:nvSpPr>
          <p:spPr>
            <a:xfrm>
              <a:off x="4509314"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4" name="Shape 554"/>
            <p:cNvSpPr/>
            <p:nvPr/>
          </p:nvSpPr>
          <p:spPr>
            <a:xfrm>
              <a:off x="5145876"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5" name="Shape 555"/>
            <p:cNvSpPr/>
            <p:nvPr/>
          </p:nvSpPr>
          <p:spPr>
            <a:xfrm>
              <a:off x="5782438"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6" name="Shape 556"/>
            <p:cNvSpPr/>
            <p:nvPr/>
          </p:nvSpPr>
          <p:spPr>
            <a:xfrm>
              <a:off x="6419000"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7" name="Shape 557"/>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58" name="Shape 558"/>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grpSp>
        <p:nvGrpSpPr>
          <p:cNvPr id="559" name="Shape 559"/>
          <p:cNvGrpSpPr/>
          <p:nvPr/>
        </p:nvGrpSpPr>
        <p:grpSpPr>
          <a:xfrm>
            <a:off x="5909694" y="3859690"/>
            <a:ext cx="2277044" cy="73088"/>
            <a:chOff x="3872752" y="4757056"/>
            <a:chExt cx="3819372" cy="152401"/>
          </a:xfrm>
        </p:grpSpPr>
        <p:sp>
          <p:nvSpPr>
            <p:cNvPr id="560" name="Shape 560"/>
            <p:cNvSpPr/>
            <p:nvPr/>
          </p:nvSpPr>
          <p:spPr>
            <a:xfrm>
              <a:off x="4509314"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61" name="Shape 561"/>
            <p:cNvSpPr/>
            <p:nvPr/>
          </p:nvSpPr>
          <p:spPr>
            <a:xfrm>
              <a:off x="5145876" y="4757058"/>
              <a:ext cx="636562" cy="152399"/>
            </a:xfrm>
            <a:prstGeom prst="parallelogram">
              <a:avLst>
                <a:gd name="adj" fmla="val 25000"/>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62" name="Shape 562"/>
            <p:cNvSpPr/>
            <p:nvPr/>
          </p:nvSpPr>
          <p:spPr>
            <a:xfrm>
              <a:off x="5782438"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63" name="Shape 563"/>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64" name="Shape 564"/>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65" name="Shape 565"/>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sp>
        <p:nvSpPr>
          <p:cNvPr id="566" name="Shape 566"/>
          <p:cNvSpPr/>
          <p:nvPr/>
        </p:nvSpPr>
        <p:spPr>
          <a:xfrm>
            <a:off x="5836854" y="2290970"/>
            <a:ext cx="126485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SKILL</a:t>
            </a:r>
            <a:endParaRPr sz="788"/>
          </a:p>
        </p:txBody>
      </p:sp>
      <p:sp>
        <p:nvSpPr>
          <p:cNvPr id="567" name="Shape 567"/>
          <p:cNvSpPr/>
          <p:nvPr/>
        </p:nvSpPr>
        <p:spPr>
          <a:xfrm>
            <a:off x="5836854" y="2727843"/>
            <a:ext cx="126485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SKILL</a:t>
            </a:r>
            <a:endParaRPr sz="788"/>
          </a:p>
        </p:txBody>
      </p:sp>
      <p:sp>
        <p:nvSpPr>
          <p:cNvPr id="568" name="Shape 568"/>
          <p:cNvSpPr/>
          <p:nvPr/>
        </p:nvSpPr>
        <p:spPr>
          <a:xfrm>
            <a:off x="5836854" y="3198498"/>
            <a:ext cx="126485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SKILL</a:t>
            </a:r>
            <a:endParaRPr sz="788"/>
          </a:p>
        </p:txBody>
      </p:sp>
      <p:sp>
        <p:nvSpPr>
          <p:cNvPr id="569" name="Shape 569"/>
          <p:cNvSpPr/>
          <p:nvPr/>
        </p:nvSpPr>
        <p:spPr>
          <a:xfrm>
            <a:off x="5836854" y="3643402"/>
            <a:ext cx="126485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SKILL</a:t>
            </a:r>
            <a:endParaRPr sz="788"/>
          </a:p>
        </p:txBody>
      </p:sp>
      <p:sp>
        <p:nvSpPr>
          <p:cNvPr id="570" name="Shape 570"/>
          <p:cNvSpPr txBox="1"/>
          <p:nvPr/>
        </p:nvSpPr>
        <p:spPr>
          <a:xfrm>
            <a:off x="2798840" y="2449906"/>
            <a:ext cx="1350788" cy="196208"/>
          </a:xfrm>
          <a:prstGeom prst="rect">
            <a:avLst/>
          </a:prstGeom>
          <a:noFill/>
          <a:ln>
            <a:noFill/>
          </a:ln>
        </p:spPr>
        <p:txBody>
          <a:bodyPr spcFirstLastPara="1" wrap="square" lIns="68569" tIns="34275" rIns="68569" bIns="34275" anchor="t" anchorCtr="0">
            <a:noAutofit/>
          </a:bodyPr>
          <a:lstStyle/>
          <a:p>
            <a:r>
              <a:rPr lang="id-ID" sz="825" i="1">
                <a:solidFill>
                  <a:schemeClr val="dk1"/>
                </a:solidFill>
                <a:latin typeface="Open Sans"/>
                <a:ea typeface="Open Sans"/>
                <a:cs typeface="Open Sans"/>
                <a:sym typeface="Open Sans"/>
              </a:rPr>
              <a:t>Designer</a:t>
            </a:r>
            <a:endParaRPr sz="825" i="1">
              <a:solidFill>
                <a:schemeClr val="dk1"/>
              </a:solidFill>
              <a:latin typeface="Open Sans"/>
              <a:ea typeface="Open Sans"/>
              <a:cs typeface="Open Sans"/>
              <a:sym typeface="Open Sans"/>
            </a:endParaRPr>
          </a:p>
        </p:txBody>
      </p:sp>
      <p:pic>
        <p:nvPicPr>
          <p:cNvPr id="571" name="Shape 571"/>
          <p:cNvPicPr preferRelativeResize="0">
            <a:picLocks noGrp="1"/>
          </p:cNvPicPr>
          <p:nvPr>
            <p:ph type="pic" idx="2"/>
          </p:nvPr>
        </p:nvPicPr>
        <p:blipFill rotWithShape="1">
          <a:blip r:embed="rId3">
            <a:alphaModFix/>
          </a:blip>
          <a:srcRect l="14254" r="14253"/>
          <a:stretch/>
        </p:blipFill>
        <p:spPr>
          <a:xfrm>
            <a:off x="1" y="2118865"/>
            <a:ext cx="2523845" cy="198601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1"/>
                                        </p:tgtEl>
                                        <p:attrNameLst>
                                          <p:attrName>style.visibility</p:attrName>
                                        </p:attrNameLst>
                                      </p:cBhvr>
                                      <p:to>
                                        <p:strVal val="visible"/>
                                      </p:to>
                                    </p:set>
                                    <p:animEffect transition="in" filter="fade">
                                      <p:cBhvr>
                                        <p:cTn id="7" dur="500"/>
                                        <p:tgtEl>
                                          <p:spTgt spid="521"/>
                                        </p:tgtEl>
                                      </p:cBhvr>
                                    </p:animEffect>
                                  </p:childTnLst>
                                </p:cTn>
                              </p:par>
                              <p:par>
                                <p:cTn id="8" presetID="10" presetClass="entr" presetSubtype="0" fill="hold" nodeType="withEffect">
                                  <p:stCondLst>
                                    <p:cond delay="0"/>
                                  </p:stCondLst>
                                  <p:childTnLst>
                                    <p:set>
                                      <p:cBhvr>
                                        <p:cTn id="9" dur="1" fill="hold">
                                          <p:stCondLst>
                                            <p:cond delay="0"/>
                                          </p:stCondLst>
                                        </p:cTn>
                                        <p:tgtEl>
                                          <p:spTgt spid="522"/>
                                        </p:tgtEl>
                                        <p:attrNameLst>
                                          <p:attrName>style.visibility</p:attrName>
                                        </p:attrNameLst>
                                      </p:cBhvr>
                                      <p:to>
                                        <p:strVal val="visible"/>
                                      </p:to>
                                    </p:set>
                                    <p:animEffect transition="in" filter="fade">
                                      <p:cBhvr>
                                        <p:cTn id="10" dur="500"/>
                                        <p:tgtEl>
                                          <p:spTgt spid="52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24"/>
                                        </p:tgtEl>
                                        <p:attrNameLst>
                                          <p:attrName>style.visibility</p:attrName>
                                        </p:attrNameLst>
                                      </p:cBhvr>
                                      <p:to>
                                        <p:strVal val="visible"/>
                                      </p:to>
                                    </p:set>
                                    <p:animEffect transition="in" filter="fade">
                                      <p:cBhvr>
                                        <p:cTn id="14" dur="500"/>
                                        <p:tgtEl>
                                          <p:spTgt spid="52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70"/>
                                        </p:tgtEl>
                                        <p:attrNameLst>
                                          <p:attrName>style.visibility</p:attrName>
                                        </p:attrNameLst>
                                      </p:cBhvr>
                                      <p:to>
                                        <p:strVal val="visible"/>
                                      </p:to>
                                    </p:set>
                                    <p:animEffect transition="in" filter="fade">
                                      <p:cBhvr>
                                        <p:cTn id="18" dur="500"/>
                                        <p:tgtEl>
                                          <p:spTgt spid="57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23"/>
                                        </p:tgtEl>
                                        <p:attrNameLst>
                                          <p:attrName>style.visibility</p:attrName>
                                        </p:attrNameLst>
                                      </p:cBhvr>
                                      <p:to>
                                        <p:strVal val="visible"/>
                                      </p:to>
                                    </p:set>
                                    <p:animEffect transition="in" filter="fade">
                                      <p:cBhvr>
                                        <p:cTn id="22" dur="500"/>
                                        <p:tgtEl>
                                          <p:spTgt spid="523"/>
                                        </p:tgtEl>
                                      </p:cBhvr>
                                    </p:animEffect>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534"/>
                                        </p:tgtEl>
                                        <p:attrNameLst>
                                          <p:attrName>style.visibility</p:attrName>
                                        </p:attrNameLst>
                                      </p:cBhvr>
                                      <p:to>
                                        <p:strVal val="visible"/>
                                      </p:to>
                                    </p:set>
                                    <p:anim calcmode="lin" valueType="num">
                                      <p:cBhvr additive="base">
                                        <p:cTn id="26" dur="500"/>
                                        <p:tgtEl>
                                          <p:spTgt spid="534"/>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 presetClass="entr" presetSubtype="4" fill="hold" nodeType="afterEffect">
                                  <p:stCondLst>
                                    <p:cond delay="0"/>
                                  </p:stCondLst>
                                  <p:childTnLst>
                                    <p:set>
                                      <p:cBhvr>
                                        <p:cTn id="29" dur="1" fill="hold">
                                          <p:stCondLst>
                                            <p:cond delay="0"/>
                                          </p:stCondLst>
                                        </p:cTn>
                                        <p:tgtEl>
                                          <p:spTgt spid="525"/>
                                        </p:tgtEl>
                                        <p:attrNameLst>
                                          <p:attrName>style.visibility</p:attrName>
                                        </p:attrNameLst>
                                      </p:cBhvr>
                                      <p:to>
                                        <p:strVal val="visible"/>
                                      </p:to>
                                    </p:set>
                                    <p:anim calcmode="lin" valueType="num">
                                      <p:cBhvr additive="base">
                                        <p:cTn id="30" dur="500"/>
                                        <p:tgtEl>
                                          <p:spTgt spid="525"/>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528"/>
                                        </p:tgtEl>
                                        <p:attrNameLst>
                                          <p:attrName>style.visibility</p:attrName>
                                        </p:attrNameLst>
                                      </p:cBhvr>
                                      <p:to>
                                        <p:strVal val="visible"/>
                                      </p:to>
                                    </p:set>
                                    <p:anim calcmode="lin" valueType="num">
                                      <p:cBhvr additive="base">
                                        <p:cTn id="34" dur="500"/>
                                        <p:tgtEl>
                                          <p:spTgt spid="528"/>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531"/>
                                        </p:tgtEl>
                                        <p:attrNameLst>
                                          <p:attrName>style.visibility</p:attrName>
                                        </p:attrNameLst>
                                      </p:cBhvr>
                                      <p:to>
                                        <p:strVal val="visible"/>
                                      </p:to>
                                    </p:set>
                                    <p:anim calcmode="lin" valueType="num">
                                      <p:cBhvr additive="base">
                                        <p:cTn id="38" dur="500"/>
                                        <p:tgtEl>
                                          <p:spTgt spid="5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566"/>
                                        </p:tgtEl>
                                        <p:attrNameLst>
                                          <p:attrName>style.visibility</p:attrName>
                                        </p:attrNameLst>
                                      </p:cBhvr>
                                      <p:to>
                                        <p:strVal val="visible"/>
                                      </p:to>
                                    </p:set>
                                    <p:animEffect transition="in" filter="fade">
                                      <p:cBhvr>
                                        <p:cTn id="42" dur="500"/>
                                        <p:tgtEl>
                                          <p:spTgt spid="56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38"/>
                                        </p:tgtEl>
                                        <p:attrNameLst>
                                          <p:attrName>style.visibility</p:attrName>
                                        </p:attrNameLst>
                                      </p:cBhvr>
                                      <p:to>
                                        <p:strVal val="visible"/>
                                      </p:to>
                                    </p:set>
                                    <p:animEffect transition="in" filter="fade">
                                      <p:cBhvr>
                                        <p:cTn id="46" dur="500"/>
                                        <p:tgtEl>
                                          <p:spTgt spid="53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567"/>
                                        </p:tgtEl>
                                        <p:attrNameLst>
                                          <p:attrName>style.visibility</p:attrName>
                                        </p:attrNameLst>
                                      </p:cBhvr>
                                      <p:to>
                                        <p:strVal val="visible"/>
                                      </p:to>
                                    </p:set>
                                    <p:animEffect transition="in" filter="fade">
                                      <p:cBhvr>
                                        <p:cTn id="50" dur="500"/>
                                        <p:tgtEl>
                                          <p:spTgt spid="567"/>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545"/>
                                        </p:tgtEl>
                                        <p:attrNameLst>
                                          <p:attrName>style.visibility</p:attrName>
                                        </p:attrNameLst>
                                      </p:cBhvr>
                                      <p:to>
                                        <p:strVal val="visible"/>
                                      </p:to>
                                    </p:set>
                                    <p:animEffect transition="in" filter="fade">
                                      <p:cBhvr>
                                        <p:cTn id="54" dur="500"/>
                                        <p:tgtEl>
                                          <p:spTgt spid="545"/>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68"/>
                                        </p:tgtEl>
                                        <p:attrNameLst>
                                          <p:attrName>style.visibility</p:attrName>
                                        </p:attrNameLst>
                                      </p:cBhvr>
                                      <p:to>
                                        <p:strVal val="visible"/>
                                      </p:to>
                                    </p:set>
                                    <p:animEffect transition="in" filter="fade">
                                      <p:cBhvr>
                                        <p:cTn id="58" dur="500"/>
                                        <p:tgtEl>
                                          <p:spTgt spid="568"/>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552"/>
                                        </p:tgtEl>
                                        <p:attrNameLst>
                                          <p:attrName>style.visibility</p:attrName>
                                        </p:attrNameLst>
                                      </p:cBhvr>
                                      <p:to>
                                        <p:strVal val="visible"/>
                                      </p:to>
                                    </p:set>
                                    <p:animEffect transition="in" filter="fade">
                                      <p:cBhvr>
                                        <p:cTn id="62" dur="500"/>
                                        <p:tgtEl>
                                          <p:spTgt spid="552"/>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569"/>
                                        </p:tgtEl>
                                        <p:attrNameLst>
                                          <p:attrName>style.visibility</p:attrName>
                                        </p:attrNameLst>
                                      </p:cBhvr>
                                      <p:to>
                                        <p:strVal val="visible"/>
                                      </p:to>
                                    </p:set>
                                    <p:animEffect transition="in" filter="fade">
                                      <p:cBhvr>
                                        <p:cTn id="66" dur="500"/>
                                        <p:tgtEl>
                                          <p:spTgt spid="569"/>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559"/>
                                        </p:tgtEl>
                                        <p:attrNameLst>
                                          <p:attrName>style.visibility</p:attrName>
                                        </p:attrNameLst>
                                      </p:cBhvr>
                                      <p:to>
                                        <p:strVal val="visible"/>
                                      </p:to>
                                    </p:set>
                                    <p:animEffect transition="in" filter="fade">
                                      <p:cBhvr>
                                        <p:cTn id="70"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pic>
        <p:nvPicPr>
          <p:cNvPr id="222" name="Shape 222"/>
          <p:cNvPicPr preferRelativeResize="0">
            <a:picLocks noGrp="1"/>
          </p:cNvPicPr>
          <p:nvPr>
            <p:ph type="pic" idx="2"/>
          </p:nvPr>
        </p:nvPicPr>
        <p:blipFill rotWithShape="1">
          <a:blip r:embed="rId3">
            <a:alphaModFix/>
          </a:blip>
          <a:srcRect/>
          <a:stretch/>
        </p:blipFill>
        <p:spPr>
          <a:xfrm>
            <a:off x="0" y="1"/>
            <a:ext cx="9144000" cy="5143500"/>
          </a:xfrm>
          <a:prstGeom prst="rect">
            <a:avLst/>
          </a:prstGeom>
          <a:noFill/>
          <a:ln>
            <a:noFill/>
          </a:ln>
        </p:spPr>
      </p:pic>
      <p:sp>
        <p:nvSpPr>
          <p:cNvPr id="223" name="Shape 223"/>
          <p:cNvSpPr/>
          <p:nvPr/>
        </p:nvSpPr>
        <p:spPr>
          <a:xfrm>
            <a:off x="0" y="3609844"/>
            <a:ext cx="9144000" cy="1533470"/>
          </a:xfrm>
          <a:custGeom>
            <a:avLst/>
            <a:gdLst/>
            <a:ahLst/>
            <a:cxnLst/>
            <a:rect l="0" t="0" r="0" b="0"/>
            <a:pathLst>
              <a:path w="12192000" h="2091690" extrusionOk="0">
                <a:moveTo>
                  <a:pt x="11430" y="2091690"/>
                </a:moveTo>
                <a:lnTo>
                  <a:pt x="12192000" y="0"/>
                </a:lnTo>
                <a:lnTo>
                  <a:pt x="12192000" y="2091690"/>
                </a:lnTo>
                <a:lnTo>
                  <a:pt x="0" y="2091690"/>
                </a:lnTo>
                <a:lnTo>
                  <a:pt x="11430" y="2091690"/>
                </a:lnTo>
                <a:close/>
              </a:path>
            </a:pathLst>
          </a:cu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24" name="Shape 224"/>
          <p:cNvSpPr/>
          <p:nvPr/>
        </p:nvSpPr>
        <p:spPr>
          <a:xfrm>
            <a:off x="730" y="0"/>
            <a:ext cx="9143270" cy="5143500"/>
          </a:xfrm>
          <a:custGeom>
            <a:avLst/>
            <a:gdLst>
              <a:gd name="connsiteX0" fmla="*/ 0 w 12220575"/>
              <a:gd name="connsiteY0" fmla="*/ 0 h 6858000"/>
              <a:gd name="connsiteX1" fmla="*/ 12215280 w 12220575"/>
              <a:gd name="connsiteY1" fmla="*/ 0 h 6858000"/>
              <a:gd name="connsiteX2" fmla="*/ 12220575 w 12220575"/>
              <a:gd name="connsiteY2" fmla="*/ 4814887 h 6858000"/>
              <a:gd name="connsiteX3" fmla="*/ 0 w 12220575"/>
              <a:gd name="connsiteY3" fmla="*/ 6858000 h 6858000"/>
              <a:gd name="connsiteX4" fmla="*/ 0 w 1222057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6858000" extrusionOk="0">
                <a:moveTo>
                  <a:pt x="0" y="0"/>
                </a:moveTo>
                <a:lnTo>
                  <a:pt x="12215280" y="0"/>
                </a:lnTo>
                <a:lnTo>
                  <a:pt x="12220575" y="4814887"/>
                </a:lnTo>
                <a:lnTo>
                  <a:pt x="0" y="6858000"/>
                </a:lnTo>
                <a:lnTo>
                  <a:pt x="0" y="0"/>
                </a:lnTo>
                <a:close/>
              </a:path>
            </a:pathLst>
          </a:custGeom>
          <a:solidFill>
            <a:schemeClr val="accent1">
              <a:alpha val="49803"/>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25" name="Shape 225"/>
          <p:cNvSpPr txBox="1"/>
          <p:nvPr/>
        </p:nvSpPr>
        <p:spPr>
          <a:xfrm>
            <a:off x="493342" y="291136"/>
            <a:ext cx="1649024" cy="300083"/>
          </a:xfrm>
          <a:prstGeom prst="rect">
            <a:avLst/>
          </a:prstGeom>
          <a:noFill/>
          <a:ln>
            <a:noFill/>
          </a:ln>
        </p:spPr>
        <p:txBody>
          <a:bodyPr spcFirstLastPara="1" wrap="square" lIns="68569" tIns="34275" rIns="68569" bIns="34275" anchor="t" anchorCtr="0">
            <a:noAutofit/>
          </a:bodyPr>
          <a:lstStyle/>
          <a:p>
            <a:r>
              <a:rPr lang="id-ID" sz="1500" b="1">
                <a:solidFill>
                  <a:schemeClr val="lt1"/>
                </a:solidFill>
                <a:latin typeface="Lato Black"/>
                <a:ea typeface="Lato Black"/>
                <a:cs typeface="Lato Black"/>
                <a:sym typeface="Lato Black"/>
              </a:rPr>
              <a:t>KOBA</a:t>
            </a:r>
            <a:endParaRPr sz="3600" b="1">
              <a:solidFill>
                <a:schemeClr val="lt1"/>
              </a:solidFill>
              <a:latin typeface="Lato Black"/>
              <a:ea typeface="Lato Black"/>
              <a:cs typeface="Lato Black"/>
              <a:sym typeface="Lato Black"/>
            </a:endParaRPr>
          </a:p>
        </p:txBody>
      </p:sp>
      <p:sp>
        <p:nvSpPr>
          <p:cNvPr id="226" name="Shape 226"/>
          <p:cNvSpPr txBox="1"/>
          <p:nvPr/>
        </p:nvSpPr>
        <p:spPr>
          <a:xfrm>
            <a:off x="526968" y="2364000"/>
            <a:ext cx="7963469"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chemeClr val="lt1"/>
              </a:solidFill>
              <a:latin typeface="Open Sans"/>
              <a:ea typeface="Open Sans"/>
              <a:cs typeface="Open Sans"/>
              <a:sym typeface="Open Sans"/>
            </a:endParaRPr>
          </a:p>
        </p:txBody>
      </p:sp>
      <p:grpSp>
        <p:nvGrpSpPr>
          <p:cNvPr id="227" name="Shape 227"/>
          <p:cNvGrpSpPr/>
          <p:nvPr/>
        </p:nvGrpSpPr>
        <p:grpSpPr>
          <a:xfrm>
            <a:off x="1225335" y="451894"/>
            <a:ext cx="756874" cy="63436"/>
            <a:chOff x="5591417" y="3122643"/>
            <a:chExt cx="1009165" cy="84581"/>
          </a:xfrm>
        </p:grpSpPr>
        <p:sp>
          <p:nvSpPr>
            <p:cNvPr id="228" name="Shape 228"/>
            <p:cNvSpPr/>
            <p:nvPr/>
          </p:nvSpPr>
          <p:spPr>
            <a:xfrm>
              <a:off x="5591417"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29" name="Shape 229"/>
            <p:cNvSpPr/>
            <p:nvPr/>
          </p:nvSpPr>
          <p:spPr>
            <a:xfrm>
              <a:off x="5927805"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30" name="Shape 230"/>
            <p:cNvSpPr/>
            <p:nvPr/>
          </p:nvSpPr>
          <p:spPr>
            <a:xfrm>
              <a:off x="6264194" y="3122643"/>
              <a:ext cx="336388" cy="84581"/>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sp>
        <p:nvSpPr>
          <p:cNvPr id="231" name="Shape 231"/>
          <p:cNvSpPr txBox="1"/>
          <p:nvPr/>
        </p:nvSpPr>
        <p:spPr>
          <a:xfrm>
            <a:off x="526969" y="1281402"/>
            <a:ext cx="3437813" cy="807914"/>
          </a:xfrm>
          <a:prstGeom prst="rect">
            <a:avLst/>
          </a:prstGeom>
          <a:noFill/>
          <a:ln>
            <a:noFill/>
          </a:ln>
        </p:spPr>
        <p:txBody>
          <a:bodyPr spcFirstLastPara="1" wrap="square" lIns="68569" tIns="34275" rIns="68569" bIns="34275" anchor="t" anchorCtr="0">
            <a:noAutofit/>
          </a:bodyPr>
          <a:lstStyle/>
          <a:p>
            <a:r>
              <a:rPr lang="id-ID" sz="2400" b="1">
                <a:solidFill>
                  <a:schemeClr val="lt1"/>
                </a:solidFill>
                <a:latin typeface="Lato Black"/>
                <a:ea typeface="Lato Black"/>
                <a:cs typeface="Lato Black"/>
                <a:sym typeface="Lato Black"/>
              </a:rPr>
              <a:t>Business Development Program</a:t>
            </a:r>
            <a:endParaRPr sz="4950" b="1">
              <a:solidFill>
                <a:schemeClr val="lt1"/>
              </a:solidFill>
              <a:latin typeface="Lato Black"/>
              <a:ea typeface="Lato Black"/>
              <a:cs typeface="Lato Black"/>
              <a:sym typeface="Lato Black"/>
            </a:endParaRPr>
          </a:p>
        </p:txBody>
      </p:sp>
      <p:sp>
        <p:nvSpPr>
          <p:cNvPr id="232" name="Shape 232"/>
          <p:cNvSpPr txBox="1"/>
          <p:nvPr/>
        </p:nvSpPr>
        <p:spPr>
          <a:xfrm>
            <a:off x="7646670" y="4534505"/>
            <a:ext cx="1112378" cy="208423"/>
          </a:xfrm>
          <a:prstGeom prst="rect">
            <a:avLst/>
          </a:prstGeom>
          <a:noFill/>
          <a:ln>
            <a:noFill/>
          </a:ln>
        </p:spPr>
        <p:txBody>
          <a:bodyPr spcFirstLastPara="1" wrap="square" lIns="68569" tIns="34275" rIns="68569" bIns="34275" anchor="t" anchorCtr="0">
            <a:noAutofit/>
          </a:bodyPr>
          <a:lstStyle/>
          <a:p>
            <a:pPr algn="r">
              <a:lnSpc>
                <a:spcPct val="150000"/>
              </a:lnSpc>
            </a:pPr>
            <a:r>
              <a:rPr lang="id-ID" sz="675">
                <a:solidFill>
                  <a:srgbClr val="595959"/>
                </a:solidFill>
                <a:latin typeface="Open Sans"/>
                <a:ea typeface="Open Sans"/>
                <a:cs typeface="Open Sans"/>
                <a:sym typeface="Open Sans"/>
              </a:rPr>
              <a:t>www.koba.com</a:t>
            </a:r>
            <a:endParaRPr sz="600">
              <a:solidFill>
                <a:srgbClr val="595959"/>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5"/>
                                        </p:tgtEl>
                                        <p:attrNameLst>
                                          <p:attrName>style.visibility</p:attrName>
                                        </p:attrNameLst>
                                      </p:cBhvr>
                                      <p:to>
                                        <p:strVal val="visible"/>
                                      </p:to>
                                    </p:set>
                                    <p:animEffect transition="in" filter="fade">
                                      <p:cBhvr>
                                        <p:cTn id="7" dur="500"/>
                                        <p:tgtEl>
                                          <p:spTgt spid="22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7"/>
                                        </p:tgtEl>
                                        <p:attrNameLst>
                                          <p:attrName>style.visibility</p:attrName>
                                        </p:attrNameLst>
                                      </p:cBhvr>
                                      <p:to>
                                        <p:strVal val="visible"/>
                                      </p:to>
                                    </p:set>
                                    <p:animEffect transition="in" filter="fade">
                                      <p:cBhvr>
                                        <p:cTn id="11" dur="500"/>
                                        <p:tgtEl>
                                          <p:spTgt spid="22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1"/>
                                        </p:tgtEl>
                                        <p:attrNameLst>
                                          <p:attrName>style.visibility</p:attrName>
                                        </p:attrNameLst>
                                      </p:cBhvr>
                                      <p:to>
                                        <p:strVal val="visible"/>
                                      </p:to>
                                    </p:set>
                                    <p:animEffect transition="in" filter="fade">
                                      <p:cBhvr>
                                        <p:cTn id="15" dur="500"/>
                                        <p:tgtEl>
                                          <p:spTgt spid="2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26"/>
                                        </p:tgtEl>
                                        <p:attrNameLst>
                                          <p:attrName>style.visibility</p:attrName>
                                        </p:attrNameLst>
                                      </p:cBhvr>
                                      <p:to>
                                        <p:strVal val="visible"/>
                                      </p:to>
                                    </p:set>
                                    <p:animEffect transition="in" filter="fade">
                                      <p:cBhvr>
                                        <p:cTn id="19" dur="500"/>
                                        <p:tgtEl>
                                          <p:spTgt spid="22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32"/>
                                        </p:tgtEl>
                                        <p:attrNameLst>
                                          <p:attrName>style.visibility</p:attrName>
                                        </p:attrNameLst>
                                      </p:cBhvr>
                                      <p:to>
                                        <p:strVal val="visible"/>
                                      </p:to>
                                    </p:set>
                                    <p:animEffect transition="in" filter="fade">
                                      <p:cBhvr>
                                        <p:cTn id="2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Shape 576"/>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TEAM</a:t>
            </a:r>
            <a:endParaRPr sz="2100" b="1">
              <a:solidFill>
                <a:schemeClr val="accent2"/>
              </a:solidFill>
              <a:latin typeface="Lato Black"/>
              <a:ea typeface="Lato Black"/>
              <a:cs typeface="Lato Black"/>
              <a:sym typeface="Lato Black"/>
            </a:endParaRPr>
          </a:p>
        </p:txBody>
      </p:sp>
      <p:sp>
        <p:nvSpPr>
          <p:cNvPr id="577" name="Shape 577"/>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78" name="Shape 578"/>
          <p:cNvSpPr/>
          <p:nvPr/>
        </p:nvSpPr>
        <p:spPr>
          <a:xfrm>
            <a:off x="4572001" y="1650184"/>
            <a:ext cx="1847850" cy="484748"/>
          </a:xfrm>
          <a:prstGeom prst="rect">
            <a:avLst/>
          </a:prstGeom>
          <a:noFill/>
          <a:ln>
            <a:noFill/>
          </a:ln>
        </p:spPr>
        <p:txBody>
          <a:bodyPr spcFirstLastPara="1" wrap="square" lIns="68569" tIns="34275" rIns="68569" bIns="34275" anchor="t" anchorCtr="0">
            <a:noAutofit/>
          </a:bodyPr>
          <a:lstStyle/>
          <a:p>
            <a:r>
              <a:rPr lang="id-ID" sz="1350">
                <a:solidFill>
                  <a:schemeClr val="dk1"/>
                </a:solidFill>
                <a:latin typeface="Lato Black"/>
                <a:ea typeface="Lato Black"/>
                <a:cs typeface="Lato Black"/>
                <a:sym typeface="Lato Black"/>
              </a:rPr>
              <a:t>“WE ARE BEST TEAM IN TOWN”</a:t>
            </a:r>
            <a:endParaRPr sz="788"/>
          </a:p>
        </p:txBody>
      </p:sp>
      <p:sp>
        <p:nvSpPr>
          <p:cNvPr id="579" name="Shape 579"/>
          <p:cNvSpPr txBox="1"/>
          <p:nvPr/>
        </p:nvSpPr>
        <p:spPr>
          <a:xfrm>
            <a:off x="4572000" y="2571750"/>
            <a:ext cx="3588411" cy="178318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pic>
        <p:nvPicPr>
          <p:cNvPr id="580" name="Shape 580"/>
          <p:cNvPicPr preferRelativeResize="0">
            <a:picLocks noGrp="1"/>
          </p:cNvPicPr>
          <p:nvPr>
            <p:ph type="pic" idx="2"/>
          </p:nvPr>
        </p:nvPicPr>
        <p:blipFill rotWithShape="1">
          <a:blip r:embed="rId3">
            <a:alphaModFix/>
          </a:blip>
          <a:srcRect l="21843" r="21842"/>
          <a:stretch/>
        </p:blipFill>
        <p:spPr>
          <a:xfrm>
            <a:off x="983589" y="1438191"/>
            <a:ext cx="1056617" cy="1056617"/>
          </a:xfrm>
          <a:prstGeom prst="rect">
            <a:avLst/>
          </a:prstGeom>
          <a:noFill/>
          <a:ln>
            <a:noFill/>
          </a:ln>
        </p:spPr>
      </p:pic>
      <p:pic>
        <p:nvPicPr>
          <p:cNvPr id="581" name="Shape 581"/>
          <p:cNvPicPr preferRelativeResize="0">
            <a:picLocks noGrp="1"/>
          </p:cNvPicPr>
          <p:nvPr>
            <p:ph type="pic" idx="3"/>
          </p:nvPr>
        </p:nvPicPr>
        <p:blipFill rotWithShape="1">
          <a:blip r:embed="rId3">
            <a:alphaModFix/>
          </a:blip>
          <a:srcRect l="21875" r="21874"/>
          <a:stretch/>
        </p:blipFill>
        <p:spPr>
          <a:xfrm>
            <a:off x="2040205" y="1438190"/>
            <a:ext cx="1056617" cy="1056617"/>
          </a:xfrm>
          <a:prstGeom prst="rect">
            <a:avLst/>
          </a:prstGeom>
          <a:noFill/>
          <a:ln>
            <a:noFill/>
          </a:ln>
        </p:spPr>
      </p:pic>
      <p:pic>
        <p:nvPicPr>
          <p:cNvPr id="582" name="Shape 582"/>
          <p:cNvPicPr preferRelativeResize="0">
            <a:picLocks noGrp="1"/>
          </p:cNvPicPr>
          <p:nvPr>
            <p:ph type="pic" idx="4"/>
          </p:nvPr>
        </p:nvPicPr>
        <p:blipFill rotWithShape="1">
          <a:blip r:embed="rId3">
            <a:alphaModFix/>
          </a:blip>
          <a:srcRect l="21875" r="21874"/>
          <a:stretch/>
        </p:blipFill>
        <p:spPr>
          <a:xfrm>
            <a:off x="3096822" y="1438189"/>
            <a:ext cx="1056617" cy="1056617"/>
          </a:xfrm>
          <a:prstGeom prst="rect">
            <a:avLst/>
          </a:prstGeom>
          <a:noFill/>
          <a:ln>
            <a:noFill/>
          </a:ln>
        </p:spPr>
      </p:pic>
      <p:pic>
        <p:nvPicPr>
          <p:cNvPr id="583" name="Shape 583"/>
          <p:cNvPicPr preferRelativeResize="0">
            <a:picLocks noGrp="1"/>
          </p:cNvPicPr>
          <p:nvPr>
            <p:ph type="pic" idx="5"/>
          </p:nvPr>
        </p:nvPicPr>
        <p:blipFill rotWithShape="1">
          <a:blip r:embed="rId3">
            <a:alphaModFix/>
          </a:blip>
          <a:srcRect l="21875" r="21874"/>
          <a:stretch/>
        </p:blipFill>
        <p:spPr>
          <a:xfrm>
            <a:off x="983589" y="2494807"/>
            <a:ext cx="1056617" cy="1056617"/>
          </a:xfrm>
          <a:prstGeom prst="rect">
            <a:avLst/>
          </a:prstGeom>
          <a:noFill/>
          <a:ln>
            <a:noFill/>
          </a:ln>
        </p:spPr>
      </p:pic>
      <p:pic>
        <p:nvPicPr>
          <p:cNvPr id="584" name="Shape 584"/>
          <p:cNvPicPr preferRelativeResize="0">
            <a:picLocks noGrp="1"/>
          </p:cNvPicPr>
          <p:nvPr>
            <p:ph type="pic" idx="6"/>
          </p:nvPr>
        </p:nvPicPr>
        <p:blipFill rotWithShape="1">
          <a:blip r:embed="rId3">
            <a:alphaModFix/>
          </a:blip>
          <a:srcRect l="21907" r="21907"/>
          <a:stretch/>
        </p:blipFill>
        <p:spPr>
          <a:xfrm>
            <a:off x="2040205" y="2494806"/>
            <a:ext cx="1056617" cy="1056617"/>
          </a:xfrm>
          <a:prstGeom prst="rect">
            <a:avLst/>
          </a:prstGeom>
          <a:noFill/>
          <a:ln>
            <a:noFill/>
          </a:ln>
        </p:spPr>
      </p:pic>
      <p:pic>
        <p:nvPicPr>
          <p:cNvPr id="585" name="Shape 585"/>
          <p:cNvPicPr preferRelativeResize="0">
            <a:picLocks noGrp="1"/>
          </p:cNvPicPr>
          <p:nvPr>
            <p:ph type="pic" idx="7"/>
          </p:nvPr>
        </p:nvPicPr>
        <p:blipFill rotWithShape="1">
          <a:blip r:embed="rId3">
            <a:alphaModFix/>
          </a:blip>
          <a:srcRect l="21907" r="21907"/>
          <a:stretch/>
        </p:blipFill>
        <p:spPr>
          <a:xfrm>
            <a:off x="3096822" y="2494805"/>
            <a:ext cx="1056617" cy="1056617"/>
          </a:xfrm>
          <a:prstGeom prst="rect">
            <a:avLst/>
          </a:prstGeom>
          <a:noFill/>
          <a:ln>
            <a:noFill/>
          </a:ln>
        </p:spPr>
      </p:pic>
      <p:pic>
        <p:nvPicPr>
          <p:cNvPr id="586" name="Shape 586"/>
          <p:cNvPicPr preferRelativeResize="0">
            <a:picLocks noGrp="1"/>
          </p:cNvPicPr>
          <p:nvPr>
            <p:ph type="pic" idx="8"/>
          </p:nvPr>
        </p:nvPicPr>
        <p:blipFill rotWithShape="1">
          <a:blip r:embed="rId3">
            <a:alphaModFix/>
          </a:blip>
          <a:srcRect l="21843" r="21842"/>
          <a:stretch/>
        </p:blipFill>
        <p:spPr>
          <a:xfrm>
            <a:off x="983589" y="3551420"/>
            <a:ext cx="1056617" cy="1056617"/>
          </a:xfrm>
          <a:prstGeom prst="rect">
            <a:avLst/>
          </a:prstGeom>
          <a:noFill/>
          <a:ln>
            <a:noFill/>
          </a:ln>
        </p:spPr>
      </p:pic>
      <p:pic>
        <p:nvPicPr>
          <p:cNvPr id="587" name="Shape 587"/>
          <p:cNvPicPr preferRelativeResize="0">
            <a:picLocks noGrp="1"/>
          </p:cNvPicPr>
          <p:nvPr>
            <p:ph type="pic" idx="9"/>
          </p:nvPr>
        </p:nvPicPr>
        <p:blipFill rotWithShape="1">
          <a:blip r:embed="rId3">
            <a:alphaModFix/>
          </a:blip>
          <a:srcRect l="21875" r="21874"/>
          <a:stretch/>
        </p:blipFill>
        <p:spPr>
          <a:xfrm>
            <a:off x="2040205" y="3551419"/>
            <a:ext cx="1056617" cy="1056617"/>
          </a:xfrm>
          <a:prstGeom prst="rect">
            <a:avLst/>
          </a:prstGeom>
          <a:noFill/>
          <a:ln>
            <a:noFill/>
          </a:ln>
        </p:spPr>
      </p:pic>
      <p:pic>
        <p:nvPicPr>
          <p:cNvPr id="588" name="Shape 588"/>
          <p:cNvPicPr preferRelativeResize="0">
            <a:picLocks noGrp="1"/>
          </p:cNvPicPr>
          <p:nvPr>
            <p:ph type="pic" idx="13"/>
          </p:nvPr>
        </p:nvPicPr>
        <p:blipFill rotWithShape="1">
          <a:blip r:embed="rId3">
            <a:alphaModFix/>
          </a:blip>
          <a:srcRect l="21875" r="21874"/>
          <a:stretch/>
        </p:blipFill>
        <p:spPr>
          <a:xfrm>
            <a:off x="3096822" y="3551419"/>
            <a:ext cx="1056617" cy="105661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6"/>
                                        </p:tgtEl>
                                        <p:attrNameLst>
                                          <p:attrName>style.visibility</p:attrName>
                                        </p:attrNameLst>
                                      </p:cBhvr>
                                      <p:to>
                                        <p:strVal val="visible"/>
                                      </p:to>
                                    </p:set>
                                    <p:animEffect transition="in" filter="fade">
                                      <p:cBhvr>
                                        <p:cTn id="7" dur="500"/>
                                        <p:tgtEl>
                                          <p:spTgt spid="576"/>
                                        </p:tgtEl>
                                      </p:cBhvr>
                                    </p:animEffect>
                                  </p:childTnLst>
                                </p:cTn>
                              </p:par>
                              <p:par>
                                <p:cTn id="8" presetID="10" presetClass="entr" presetSubtype="0" fill="hold" nodeType="withEffect">
                                  <p:stCondLst>
                                    <p:cond delay="0"/>
                                  </p:stCondLst>
                                  <p:childTnLst>
                                    <p:set>
                                      <p:cBhvr>
                                        <p:cTn id="9" dur="1" fill="hold">
                                          <p:stCondLst>
                                            <p:cond delay="0"/>
                                          </p:stCondLst>
                                        </p:cTn>
                                        <p:tgtEl>
                                          <p:spTgt spid="577"/>
                                        </p:tgtEl>
                                        <p:attrNameLst>
                                          <p:attrName>style.visibility</p:attrName>
                                        </p:attrNameLst>
                                      </p:cBhvr>
                                      <p:to>
                                        <p:strVal val="visible"/>
                                      </p:to>
                                    </p:set>
                                    <p:animEffect transition="in" filter="fade">
                                      <p:cBhvr>
                                        <p:cTn id="10" dur="500"/>
                                        <p:tgtEl>
                                          <p:spTgt spid="57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78"/>
                                        </p:tgtEl>
                                        <p:attrNameLst>
                                          <p:attrName>style.visibility</p:attrName>
                                        </p:attrNameLst>
                                      </p:cBhvr>
                                      <p:to>
                                        <p:strVal val="visible"/>
                                      </p:to>
                                    </p:set>
                                    <p:animEffect transition="in" filter="fade">
                                      <p:cBhvr>
                                        <p:cTn id="14" dur="500"/>
                                        <p:tgtEl>
                                          <p:spTgt spid="57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79"/>
                                        </p:tgtEl>
                                        <p:attrNameLst>
                                          <p:attrName>style.visibility</p:attrName>
                                        </p:attrNameLst>
                                      </p:cBhvr>
                                      <p:to>
                                        <p:strVal val="visible"/>
                                      </p:to>
                                    </p:set>
                                    <p:animEffect transition="in" filter="fade">
                                      <p:cBhvr>
                                        <p:cTn id="18" dur="500"/>
                                        <p:tgtEl>
                                          <p:spTgt spid="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Shape 593"/>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WHY CHOOSE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
        <p:nvSpPr>
          <p:cNvPr id="594" name="Shape 594"/>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95" name="Shape 595"/>
          <p:cNvSpPr/>
          <p:nvPr/>
        </p:nvSpPr>
        <p:spPr>
          <a:xfrm>
            <a:off x="879953" y="3727281"/>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ON SCHEDULED</a:t>
            </a:r>
            <a:endParaRPr sz="788"/>
          </a:p>
        </p:txBody>
      </p:sp>
      <p:sp>
        <p:nvSpPr>
          <p:cNvPr id="596" name="Shape 596"/>
          <p:cNvSpPr/>
          <p:nvPr/>
        </p:nvSpPr>
        <p:spPr>
          <a:xfrm>
            <a:off x="3646402" y="3727281"/>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GLOBAL COMMUNITY</a:t>
            </a:r>
            <a:endParaRPr sz="788"/>
          </a:p>
        </p:txBody>
      </p:sp>
      <p:sp>
        <p:nvSpPr>
          <p:cNvPr id="597" name="Shape 597"/>
          <p:cNvSpPr txBox="1"/>
          <p:nvPr/>
        </p:nvSpPr>
        <p:spPr>
          <a:xfrm>
            <a:off x="3605772" y="3958113"/>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598" name="Shape 598"/>
          <p:cNvSpPr/>
          <p:nvPr/>
        </p:nvSpPr>
        <p:spPr>
          <a:xfrm>
            <a:off x="6412850" y="3727281"/>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SAVE TONS OF MONEY</a:t>
            </a:r>
            <a:endParaRPr sz="788"/>
          </a:p>
        </p:txBody>
      </p:sp>
      <p:sp>
        <p:nvSpPr>
          <p:cNvPr id="599" name="Shape 599"/>
          <p:cNvSpPr/>
          <p:nvPr/>
        </p:nvSpPr>
        <p:spPr>
          <a:xfrm>
            <a:off x="879953" y="2219725"/>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EASY TO SETUP</a:t>
            </a:r>
            <a:endParaRPr sz="788"/>
          </a:p>
        </p:txBody>
      </p:sp>
      <p:sp>
        <p:nvSpPr>
          <p:cNvPr id="600" name="Shape 600"/>
          <p:cNvSpPr/>
          <p:nvPr/>
        </p:nvSpPr>
        <p:spPr>
          <a:xfrm>
            <a:off x="3637829" y="2219725"/>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ONLINE SERVICE</a:t>
            </a:r>
            <a:endParaRPr sz="788"/>
          </a:p>
        </p:txBody>
      </p:sp>
      <p:sp>
        <p:nvSpPr>
          <p:cNvPr id="601" name="Shape 601"/>
          <p:cNvSpPr/>
          <p:nvPr/>
        </p:nvSpPr>
        <p:spPr>
          <a:xfrm>
            <a:off x="6412850" y="2219725"/>
            <a:ext cx="1875113"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PACKAGING</a:t>
            </a:r>
            <a:endParaRPr sz="900">
              <a:latin typeface="Lato Black"/>
              <a:ea typeface="Lato Black"/>
              <a:cs typeface="Lato Black"/>
              <a:sym typeface="Lato Black"/>
            </a:endParaRPr>
          </a:p>
        </p:txBody>
      </p:sp>
      <p:grpSp>
        <p:nvGrpSpPr>
          <p:cNvPr id="602" name="Shape 602"/>
          <p:cNvGrpSpPr/>
          <p:nvPr/>
        </p:nvGrpSpPr>
        <p:grpSpPr>
          <a:xfrm>
            <a:off x="4444511" y="3265281"/>
            <a:ext cx="278894" cy="252584"/>
            <a:chOff x="6757005" y="5676273"/>
            <a:chExt cx="224366" cy="203200"/>
          </a:xfrm>
        </p:grpSpPr>
        <p:sp>
          <p:nvSpPr>
            <p:cNvPr id="603" name="Shape 603"/>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4" name="Shape 604"/>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5" name="Shape 605"/>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606" name="Shape 606"/>
          <p:cNvGrpSpPr/>
          <p:nvPr/>
        </p:nvGrpSpPr>
        <p:grpSpPr>
          <a:xfrm>
            <a:off x="1687272" y="1780268"/>
            <a:ext cx="260476" cy="236798"/>
            <a:chOff x="1208618" y="1115485"/>
            <a:chExt cx="209549" cy="190500"/>
          </a:xfrm>
        </p:grpSpPr>
        <p:sp>
          <p:nvSpPr>
            <p:cNvPr id="607" name="Shape 607"/>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8" name="Shape 608"/>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09" name="Shape 609"/>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610" name="Shape 610"/>
          <p:cNvGrpSpPr/>
          <p:nvPr/>
        </p:nvGrpSpPr>
        <p:grpSpPr>
          <a:xfrm>
            <a:off x="1675431" y="3257387"/>
            <a:ext cx="284158" cy="268371"/>
            <a:chOff x="3156059" y="821636"/>
            <a:chExt cx="171604" cy="162070"/>
          </a:xfrm>
        </p:grpSpPr>
        <p:sp>
          <p:nvSpPr>
            <p:cNvPr id="611" name="Shape 611"/>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12" name="Shape 612"/>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13" name="Shape 613"/>
            <p:cNvSpPr/>
            <p:nvPr/>
          </p:nvSpPr>
          <p:spPr>
            <a:xfrm>
              <a:off x="3189428" y="883603"/>
              <a:ext cx="28601"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14" name="Shape 614"/>
            <p:cNvSpPr/>
            <p:nvPr/>
          </p:nvSpPr>
          <p:spPr>
            <a:xfrm>
              <a:off x="3227562" y="883603"/>
              <a:ext cx="33369"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15" name="Shape 615"/>
            <p:cNvSpPr/>
            <p:nvPr/>
          </p:nvSpPr>
          <p:spPr>
            <a:xfrm>
              <a:off x="3265696" y="883603"/>
              <a:ext cx="33369"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16" name="Shape 616"/>
            <p:cNvSpPr/>
            <p:nvPr/>
          </p:nvSpPr>
          <p:spPr>
            <a:xfrm>
              <a:off x="3189428" y="921737"/>
              <a:ext cx="28601" cy="33369"/>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17" name="Shape 617"/>
            <p:cNvSpPr/>
            <p:nvPr/>
          </p:nvSpPr>
          <p:spPr>
            <a:xfrm>
              <a:off x="3227562" y="921737"/>
              <a:ext cx="33369" cy="33369"/>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sp>
        <p:nvSpPr>
          <p:cNvPr id="618" name="Shape 618"/>
          <p:cNvSpPr/>
          <p:nvPr/>
        </p:nvSpPr>
        <p:spPr>
          <a:xfrm>
            <a:off x="4416205" y="1764482"/>
            <a:ext cx="318362" cy="26837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nvGrpSpPr>
          <p:cNvPr id="619" name="Shape 619"/>
          <p:cNvGrpSpPr/>
          <p:nvPr/>
        </p:nvGrpSpPr>
        <p:grpSpPr>
          <a:xfrm>
            <a:off x="7198817" y="3235391"/>
            <a:ext cx="303180" cy="312364"/>
            <a:chOff x="3767667" y="3115734"/>
            <a:chExt cx="209551" cy="215899"/>
          </a:xfrm>
        </p:grpSpPr>
        <p:sp>
          <p:nvSpPr>
            <p:cNvPr id="620" name="Shape 620"/>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1" name="Shape 621"/>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22" name="Shape 622"/>
          <p:cNvGrpSpPr/>
          <p:nvPr/>
        </p:nvGrpSpPr>
        <p:grpSpPr>
          <a:xfrm>
            <a:off x="7175850" y="1725640"/>
            <a:ext cx="349115" cy="346055"/>
            <a:chOff x="9331176" y="2095797"/>
            <a:chExt cx="241301" cy="239185"/>
          </a:xfrm>
        </p:grpSpPr>
        <p:sp>
          <p:nvSpPr>
            <p:cNvPr id="623" name="Shape 623"/>
            <p:cNvSpPr/>
            <p:nvPr/>
          </p:nvSpPr>
          <p:spPr>
            <a:xfrm>
              <a:off x="9331176" y="2095797"/>
              <a:ext cx="205316" cy="203200"/>
            </a:xfrm>
            <a:custGeom>
              <a:avLst/>
              <a:gdLst/>
              <a:ahLst/>
              <a:cxnLst/>
              <a:rect l="0" t="0" r="0" b="0"/>
              <a:pathLst>
                <a:path w="99" h="98" extrusionOk="0">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24" name="Shape 624"/>
            <p:cNvSpPr/>
            <p:nvPr/>
          </p:nvSpPr>
          <p:spPr>
            <a:xfrm>
              <a:off x="9475109" y="2260898"/>
              <a:ext cx="97367" cy="74084"/>
            </a:xfrm>
            <a:custGeom>
              <a:avLst/>
              <a:gdLst/>
              <a:ahLst/>
              <a:cxnLst/>
              <a:rect l="0" t="0" r="0" b="0"/>
              <a:pathLst>
                <a:path w="47" h="36" extrusionOk="0">
                  <a:moveTo>
                    <a:pt x="40" y="0"/>
                  </a:moveTo>
                  <a:lnTo>
                    <a:pt x="19" y="21"/>
                  </a:lnTo>
                  <a:lnTo>
                    <a:pt x="8" y="10"/>
                  </a:lnTo>
                  <a:lnTo>
                    <a:pt x="0" y="17"/>
                  </a:lnTo>
                  <a:lnTo>
                    <a:pt x="19" y="36"/>
                  </a:lnTo>
                  <a:lnTo>
                    <a:pt x="47" y="7"/>
                  </a:lnTo>
                  <a:lnTo>
                    <a:pt x="40" y="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25" name="Shape 625"/>
          <p:cNvSpPr txBox="1"/>
          <p:nvPr/>
        </p:nvSpPr>
        <p:spPr>
          <a:xfrm>
            <a:off x="839323" y="3958113"/>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26" name="Shape 626"/>
          <p:cNvSpPr txBox="1"/>
          <p:nvPr/>
        </p:nvSpPr>
        <p:spPr>
          <a:xfrm>
            <a:off x="6372220" y="3958113"/>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27" name="Shape 627"/>
          <p:cNvSpPr txBox="1"/>
          <p:nvPr/>
        </p:nvSpPr>
        <p:spPr>
          <a:xfrm>
            <a:off x="3597199" y="2455246"/>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28" name="Shape 628"/>
          <p:cNvSpPr txBox="1"/>
          <p:nvPr/>
        </p:nvSpPr>
        <p:spPr>
          <a:xfrm>
            <a:off x="839323" y="2455246"/>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29" name="Shape 629"/>
          <p:cNvSpPr txBox="1"/>
          <p:nvPr/>
        </p:nvSpPr>
        <p:spPr>
          <a:xfrm>
            <a:off x="6372220" y="2455246"/>
            <a:ext cx="1956374"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93"/>
                                        </p:tgtEl>
                                        <p:attrNameLst>
                                          <p:attrName>style.visibility</p:attrName>
                                        </p:attrNameLst>
                                      </p:cBhvr>
                                      <p:to>
                                        <p:strVal val="visible"/>
                                      </p:to>
                                    </p:set>
                                    <p:animEffect transition="in" filter="fade">
                                      <p:cBhvr>
                                        <p:cTn id="7" dur="500"/>
                                        <p:tgtEl>
                                          <p:spTgt spid="593"/>
                                        </p:tgtEl>
                                      </p:cBhvr>
                                    </p:animEffect>
                                  </p:childTnLst>
                                </p:cTn>
                              </p:par>
                              <p:par>
                                <p:cTn id="8" presetID="10" presetClass="entr" presetSubtype="0" fill="hold" nodeType="withEffect">
                                  <p:stCondLst>
                                    <p:cond delay="0"/>
                                  </p:stCondLst>
                                  <p:childTnLst>
                                    <p:set>
                                      <p:cBhvr>
                                        <p:cTn id="9" dur="1" fill="hold">
                                          <p:stCondLst>
                                            <p:cond delay="0"/>
                                          </p:stCondLst>
                                        </p:cTn>
                                        <p:tgtEl>
                                          <p:spTgt spid="594"/>
                                        </p:tgtEl>
                                        <p:attrNameLst>
                                          <p:attrName>style.visibility</p:attrName>
                                        </p:attrNameLst>
                                      </p:cBhvr>
                                      <p:to>
                                        <p:strVal val="visible"/>
                                      </p:to>
                                    </p:set>
                                    <p:animEffect transition="in" filter="fade">
                                      <p:cBhvr>
                                        <p:cTn id="10" dur="500"/>
                                        <p:tgtEl>
                                          <p:spTgt spid="594"/>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06"/>
                                        </p:tgtEl>
                                        <p:attrNameLst>
                                          <p:attrName>style.visibility</p:attrName>
                                        </p:attrNameLst>
                                      </p:cBhvr>
                                      <p:to>
                                        <p:strVal val="visible"/>
                                      </p:to>
                                    </p:set>
                                    <p:anim calcmode="lin" valueType="num">
                                      <p:cBhvr additive="base">
                                        <p:cTn id="14" dur="500"/>
                                        <p:tgtEl>
                                          <p:spTgt spid="606"/>
                                        </p:tgtEl>
                                        <p:attrNameLst>
                                          <p:attrName>ppt_w</p:attrName>
                                        </p:attrNameLst>
                                      </p:cBhvr>
                                      <p:tavLst>
                                        <p:tav tm="0">
                                          <p:val>
                                            <p:strVal val="0"/>
                                          </p:val>
                                        </p:tav>
                                        <p:tav tm="100000">
                                          <p:val>
                                            <p:strVal val="#ppt_w"/>
                                          </p:val>
                                        </p:tav>
                                      </p:tavLst>
                                    </p:anim>
                                    <p:anim calcmode="lin" valueType="num">
                                      <p:cBhvr additive="base">
                                        <p:cTn id="15" dur="500"/>
                                        <p:tgtEl>
                                          <p:spTgt spid="606"/>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99"/>
                                        </p:tgtEl>
                                        <p:attrNameLst>
                                          <p:attrName>style.visibility</p:attrName>
                                        </p:attrNameLst>
                                      </p:cBhvr>
                                      <p:to>
                                        <p:strVal val="visible"/>
                                      </p:to>
                                    </p:set>
                                    <p:animEffect transition="in" filter="fade">
                                      <p:cBhvr>
                                        <p:cTn id="19" dur="500"/>
                                        <p:tgtEl>
                                          <p:spTgt spid="599"/>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628"/>
                                        </p:tgtEl>
                                        <p:attrNameLst>
                                          <p:attrName>style.visibility</p:attrName>
                                        </p:attrNameLst>
                                      </p:cBhvr>
                                      <p:to>
                                        <p:strVal val="visible"/>
                                      </p:to>
                                    </p:set>
                                    <p:animEffect transition="in" filter="fade">
                                      <p:cBhvr>
                                        <p:cTn id="23" dur="500"/>
                                        <p:tgtEl>
                                          <p:spTgt spid="628"/>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618"/>
                                        </p:tgtEl>
                                        <p:attrNameLst>
                                          <p:attrName>style.visibility</p:attrName>
                                        </p:attrNameLst>
                                      </p:cBhvr>
                                      <p:to>
                                        <p:strVal val="visible"/>
                                      </p:to>
                                    </p:set>
                                    <p:anim calcmode="lin" valueType="num">
                                      <p:cBhvr additive="base">
                                        <p:cTn id="27" dur="500"/>
                                        <p:tgtEl>
                                          <p:spTgt spid="618"/>
                                        </p:tgtEl>
                                        <p:attrNameLst>
                                          <p:attrName>ppt_w</p:attrName>
                                        </p:attrNameLst>
                                      </p:cBhvr>
                                      <p:tavLst>
                                        <p:tav tm="0">
                                          <p:val>
                                            <p:strVal val="0"/>
                                          </p:val>
                                        </p:tav>
                                        <p:tav tm="100000">
                                          <p:val>
                                            <p:strVal val="#ppt_w"/>
                                          </p:val>
                                        </p:tav>
                                      </p:tavLst>
                                    </p:anim>
                                    <p:anim calcmode="lin" valueType="num">
                                      <p:cBhvr additive="base">
                                        <p:cTn id="28" dur="500"/>
                                        <p:tgtEl>
                                          <p:spTgt spid="618"/>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600"/>
                                        </p:tgtEl>
                                        <p:attrNameLst>
                                          <p:attrName>style.visibility</p:attrName>
                                        </p:attrNameLst>
                                      </p:cBhvr>
                                      <p:to>
                                        <p:strVal val="visible"/>
                                      </p:to>
                                    </p:set>
                                    <p:animEffect transition="in" filter="fade">
                                      <p:cBhvr>
                                        <p:cTn id="32" dur="500"/>
                                        <p:tgtEl>
                                          <p:spTgt spid="600"/>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627"/>
                                        </p:tgtEl>
                                        <p:attrNameLst>
                                          <p:attrName>style.visibility</p:attrName>
                                        </p:attrNameLst>
                                      </p:cBhvr>
                                      <p:to>
                                        <p:strVal val="visible"/>
                                      </p:to>
                                    </p:set>
                                    <p:animEffect transition="in" filter="fade">
                                      <p:cBhvr>
                                        <p:cTn id="36" dur="500"/>
                                        <p:tgtEl>
                                          <p:spTgt spid="627"/>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622"/>
                                        </p:tgtEl>
                                        <p:attrNameLst>
                                          <p:attrName>style.visibility</p:attrName>
                                        </p:attrNameLst>
                                      </p:cBhvr>
                                      <p:to>
                                        <p:strVal val="visible"/>
                                      </p:to>
                                    </p:set>
                                    <p:anim calcmode="lin" valueType="num">
                                      <p:cBhvr additive="base">
                                        <p:cTn id="40" dur="500"/>
                                        <p:tgtEl>
                                          <p:spTgt spid="622"/>
                                        </p:tgtEl>
                                        <p:attrNameLst>
                                          <p:attrName>ppt_w</p:attrName>
                                        </p:attrNameLst>
                                      </p:cBhvr>
                                      <p:tavLst>
                                        <p:tav tm="0">
                                          <p:val>
                                            <p:strVal val="0"/>
                                          </p:val>
                                        </p:tav>
                                        <p:tav tm="100000">
                                          <p:val>
                                            <p:strVal val="#ppt_w"/>
                                          </p:val>
                                        </p:tav>
                                      </p:tavLst>
                                    </p:anim>
                                    <p:anim calcmode="lin" valueType="num">
                                      <p:cBhvr additive="base">
                                        <p:cTn id="41" dur="500"/>
                                        <p:tgtEl>
                                          <p:spTgt spid="622"/>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601"/>
                                        </p:tgtEl>
                                        <p:attrNameLst>
                                          <p:attrName>style.visibility</p:attrName>
                                        </p:attrNameLst>
                                      </p:cBhvr>
                                      <p:to>
                                        <p:strVal val="visible"/>
                                      </p:to>
                                    </p:set>
                                    <p:animEffect transition="in" filter="fade">
                                      <p:cBhvr>
                                        <p:cTn id="45" dur="500"/>
                                        <p:tgtEl>
                                          <p:spTgt spid="60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29"/>
                                        </p:tgtEl>
                                        <p:attrNameLst>
                                          <p:attrName>style.visibility</p:attrName>
                                        </p:attrNameLst>
                                      </p:cBhvr>
                                      <p:to>
                                        <p:strVal val="visible"/>
                                      </p:to>
                                    </p:set>
                                    <p:animEffect transition="in" filter="fade">
                                      <p:cBhvr>
                                        <p:cTn id="49" dur="500"/>
                                        <p:tgtEl>
                                          <p:spTgt spid="629"/>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610"/>
                                        </p:tgtEl>
                                        <p:attrNameLst>
                                          <p:attrName>style.visibility</p:attrName>
                                        </p:attrNameLst>
                                      </p:cBhvr>
                                      <p:to>
                                        <p:strVal val="visible"/>
                                      </p:to>
                                    </p:set>
                                    <p:anim calcmode="lin" valueType="num">
                                      <p:cBhvr additive="base">
                                        <p:cTn id="53" dur="500"/>
                                        <p:tgtEl>
                                          <p:spTgt spid="610"/>
                                        </p:tgtEl>
                                        <p:attrNameLst>
                                          <p:attrName>ppt_w</p:attrName>
                                        </p:attrNameLst>
                                      </p:cBhvr>
                                      <p:tavLst>
                                        <p:tav tm="0">
                                          <p:val>
                                            <p:strVal val="0"/>
                                          </p:val>
                                        </p:tav>
                                        <p:tav tm="100000">
                                          <p:val>
                                            <p:strVal val="#ppt_w"/>
                                          </p:val>
                                        </p:tav>
                                      </p:tavLst>
                                    </p:anim>
                                    <p:anim calcmode="lin" valueType="num">
                                      <p:cBhvr additive="base">
                                        <p:cTn id="54" dur="500"/>
                                        <p:tgtEl>
                                          <p:spTgt spid="610"/>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595"/>
                                        </p:tgtEl>
                                        <p:attrNameLst>
                                          <p:attrName>style.visibility</p:attrName>
                                        </p:attrNameLst>
                                      </p:cBhvr>
                                      <p:to>
                                        <p:strVal val="visible"/>
                                      </p:to>
                                    </p:set>
                                    <p:animEffect transition="in" filter="fade">
                                      <p:cBhvr>
                                        <p:cTn id="58" dur="500"/>
                                        <p:tgtEl>
                                          <p:spTgt spid="595"/>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25"/>
                                        </p:tgtEl>
                                        <p:attrNameLst>
                                          <p:attrName>style.visibility</p:attrName>
                                        </p:attrNameLst>
                                      </p:cBhvr>
                                      <p:to>
                                        <p:strVal val="visible"/>
                                      </p:to>
                                    </p:set>
                                    <p:animEffect transition="in" filter="fade">
                                      <p:cBhvr>
                                        <p:cTn id="62" dur="500"/>
                                        <p:tgtEl>
                                          <p:spTgt spid="625"/>
                                        </p:tgtEl>
                                      </p:cBhvr>
                                    </p:animEffect>
                                  </p:childTnLst>
                                </p:cTn>
                              </p:par>
                            </p:childTnLst>
                          </p:cTn>
                        </p:par>
                        <p:par>
                          <p:cTn id="63" fill="hold">
                            <p:stCondLst>
                              <p:cond delay="6500"/>
                            </p:stCondLst>
                            <p:childTnLst>
                              <p:par>
                                <p:cTn id="64" presetID="23" presetClass="entr" presetSubtype="16" fill="hold" nodeType="afterEffect">
                                  <p:stCondLst>
                                    <p:cond delay="0"/>
                                  </p:stCondLst>
                                  <p:childTnLst>
                                    <p:set>
                                      <p:cBhvr>
                                        <p:cTn id="65" dur="1" fill="hold">
                                          <p:stCondLst>
                                            <p:cond delay="0"/>
                                          </p:stCondLst>
                                        </p:cTn>
                                        <p:tgtEl>
                                          <p:spTgt spid="602"/>
                                        </p:tgtEl>
                                        <p:attrNameLst>
                                          <p:attrName>style.visibility</p:attrName>
                                        </p:attrNameLst>
                                      </p:cBhvr>
                                      <p:to>
                                        <p:strVal val="visible"/>
                                      </p:to>
                                    </p:set>
                                    <p:anim calcmode="lin" valueType="num">
                                      <p:cBhvr additive="base">
                                        <p:cTn id="66" dur="500"/>
                                        <p:tgtEl>
                                          <p:spTgt spid="602"/>
                                        </p:tgtEl>
                                        <p:attrNameLst>
                                          <p:attrName>ppt_w</p:attrName>
                                        </p:attrNameLst>
                                      </p:cBhvr>
                                      <p:tavLst>
                                        <p:tav tm="0">
                                          <p:val>
                                            <p:strVal val="0"/>
                                          </p:val>
                                        </p:tav>
                                        <p:tav tm="100000">
                                          <p:val>
                                            <p:strVal val="#ppt_w"/>
                                          </p:val>
                                        </p:tav>
                                      </p:tavLst>
                                    </p:anim>
                                    <p:anim calcmode="lin" valueType="num">
                                      <p:cBhvr additive="base">
                                        <p:cTn id="67" dur="500"/>
                                        <p:tgtEl>
                                          <p:spTgt spid="602"/>
                                        </p:tgtEl>
                                        <p:attrNameLst>
                                          <p:attrName>ppt_h</p:attrName>
                                        </p:attrNameLst>
                                      </p:cBhvr>
                                      <p:tavLst>
                                        <p:tav tm="0">
                                          <p:val>
                                            <p:strVal val="0"/>
                                          </p:val>
                                        </p:tav>
                                        <p:tav tm="100000">
                                          <p:val>
                                            <p:strVal val="#ppt_h"/>
                                          </p:val>
                                        </p:tav>
                                      </p:tavLst>
                                    </p:anim>
                                  </p:childTnLst>
                                </p:cTn>
                              </p:par>
                            </p:childTnLst>
                          </p:cTn>
                        </p:par>
                        <p:par>
                          <p:cTn id="68" fill="hold">
                            <p:stCondLst>
                              <p:cond delay="7000"/>
                            </p:stCondLst>
                            <p:childTnLst>
                              <p:par>
                                <p:cTn id="69" presetID="10" presetClass="entr" presetSubtype="0" fill="hold" nodeType="afterEffect">
                                  <p:stCondLst>
                                    <p:cond delay="0"/>
                                  </p:stCondLst>
                                  <p:childTnLst>
                                    <p:set>
                                      <p:cBhvr>
                                        <p:cTn id="70" dur="1" fill="hold">
                                          <p:stCondLst>
                                            <p:cond delay="0"/>
                                          </p:stCondLst>
                                        </p:cTn>
                                        <p:tgtEl>
                                          <p:spTgt spid="596"/>
                                        </p:tgtEl>
                                        <p:attrNameLst>
                                          <p:attrName>style.visibility</p:attrName>
                                        </p:attrNameLst>
                                      </p:cBhvr>
                                      <p:to>
                                        <p:strVal val="visible"/>
                                      </p:to>
                                    </p:set>
                                    <p:animEffect transition="in" filter="fade">
                                      <p:cBhvr>
                                        <p:cTn id="71" dur="500"/>
                                        <p:tgtEl>
                                          <p:spTgt spid="596"/>
                                        </p:tgtEl>
                                      </p:cBhvr>
                                    </p:animEffect>
                                  </p:childTnLst>
                                </p:cTn>
                              </p:par>
                            </p:childTnLst>
                          </p:cTn>
                        </p:par>
                        <p:par>
                          <p:cTn id="72" fill="hold">
                            <p:stCondLst>
                              <p:cond delay="7500"/>
                            </p:stCondLst>
                            <p:childTnLst>
                              <p:par>
                                <p:cTn id="73" presetID="10" presetClass="entr" presetSubtype="0" fill="hold" nodeType="afterEffect">
                                  <p:stCondLst>
                                    <p:cond delay="0"/>
                                  </p:stCondLst>
                                  <p:childTnLst>
                                    <p:set>
                                      <p:cBhvr>
                                        <p:cTn id="74" dur="1" fill="hold">
                                          <p:stCondLst>
                                            <p:cond delay="0"/>
                                          </p:stCondLst>
                                        </p:cTn>
                                        <p:tgtEl>
                                          <p:spTgt spid="597"/>
                                        </p:tgtEl>
                                        <p:attrNameLst>
                                          <p:attrName>style.visibility</p:attrName>
                                        </p:attrNameLst>
                                      </p:cBhvr>
                                      <p:to>
                                        <p:strVal val="visible"/>
                                      </p:to>
                                    </p:set>
                                    <p:animEffect transition="in" filter="fade">
                                      <p:cBhvr>
                                        <p:cTn id="75" dur="500"/>
                                        <p:tgtEl>
                                          <p:spTgt spid="597"/>
                                        </p:tgtEl>
                                      </p:cBhvr>
                                    </p:animEffect>
                                  </p:childTnLst>
                                </p:cTn>
                              </p:par>
                            </p:childTnLst>
                          </p:cTn>
                        </p:par>
                        <p:par>
                          <p:cTn id="76" fill="hold">
                            <p:stCondLst>
                              <p:cond delay="8000"/>
                            </p:stCondLst>
                            <p:childTnLst>
                              <p:par>
                                <p:cTn id="77" presetID="23" presetClass="entr" presetSubtype="16" fill="hold" nodeType="afterEffect">
                                  <p:stCondLst>
                                    <p:cond delay="0"/>
                                  </p:stCondLst>
                                  <p:childTnLst>
                                    <p:set>
                                      <p:cBhvr>
                                        <p:cTn id="78" dur="1" fill="hold">
                                          <p:stCondLst>
                                            <p:cond delay="0"/>
                                          </p:stCondLst>
                                        </p:cTn>
                                        <p:tgtEl>
                                          <p:spTgt spid="619"/>
                                        </p:tgtEl>
                                        <p:attrNameLst>
                                          <p:attrName>style.visibility</p:attrName>
                                        </p:attrNameLst>
                                      </p:cBhvr>
                                      <p:to>
                                        <p:strVal val="visible"/>
                                      </p:to>
                                    </p:set>
                                    <p:anim calcmode="lin" valueType="num">
                                      <p:cBhvr additive="base">
                                        <p:cTn id="79" dur="500"/>
                                        <p:tgtEl>
                                          <p:spTgt spid="619"/>
                                        </p:tgtEl>
                                        <p:attrNameLst>
                                          <p:attrName>ppt_w</p:attrName>
                                        </p:attrNameLst>
                                      </p:cBhvr>
                                      <p:tavLst>
                                        <p:tav tm="0">
                                          <p:val>
                                            <p:strVal val="0"/>
                                          </p:val>
                                        </p:tav>
                                        <p:tav tm="100000">
                                          <p:val>
                                            <p:strVal val="#ppt_w"/>
                                          </p:val>
                                        </p:tav>
                                      </p:tavLst>
                                    </p:anim>
                                    <p:anim calcmode="lin" valueType="num">
                                      <p:cBhvr additive="base">
                                        <p:cTn id="80" dur="500"/>
                                        <p:tgtEl>
                                          <p:spTgt spid="619"/>
                                        </p:tgtEl>
                                        <p:attrNameLst>
                                          <p:attrName>ppt_h</p:attrName>
                                        </p:attrNameLst>
                                      </p:cBhvr>
                                      <p:tavLst>
                                        <p:tav tm="0">
                                          <p:val>
                                            <p:strVal val="0"/>
                                          </p:val>
                                        </p:tav>
                                        <p:tav tm="100000">
                                          <p:val>
                                            <p:strVal val="#ppt_h"/>
                                          </p:val>
                                        </p:tav>
                                      </p:tavLst>
                                    </p:anim>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598"/>
                                        </p:tgtEl>
                                        <p:attrNameLst>
                                          <p:attrName>style.visibility</p:attrName>
                                        </p:attrNameLst>
                                      </p:cBhvr>
                                      <p:to>
                                        <p:strVal val="visible"/>
                                      </p:to>
                                    </p:set>
                                    <p:animEffect transition="in" filter="fade">
                                      <p:cBhvr>
                                        <p:cTn id="84" dur="500"/>
                                        <p:tgtEl>
                                          <p:spTgt spid="598"/>
                                        </p:tgtEl>
                                      </p:cBhvr>
                                    </p:animEffect>
                                  </p:childTnLst>
                                </p:cTn>
                              </p:par>
                            </p:childTnLst>
                          </p:cTn>
                        </p:par>
                        <p:par>
                          <p:cTn id="85" fill="hold">
                            <p:stCondLst>
                              <p:cond delay="9000"/>
                            </p:stCondLst>
                            <p:childTnLst>
                              <p:par>
                                <p:cTn id="86" presetID="10" presetClass="entr" presetSubtype="0" fill="hold" nodeType="afterEffect">
                                  <p:stCondLst>
                                    <p:cond delay="0"/>
                                  </p:stCondLst>
                                  <p:childTnLst>
                                    <p:set>
                                      <p:cBhvr>
                                        <p:cTn id="87" dur="1" fill="hold">
                                          <p:stCondLst>
                                            <p:cond delay="0"/>
                                          </p:stCondLst>
                                        </p:cTn>
                                        <p:tgtEl>
                                          <p:spTgt spid="626"/>
                                        </p:tgtEl>
                                        <p:attrNameLst>
                                          <p:attrName>style.visibility</p:attrName>
                                        </p:attrNameLst>
                                      </p:cBhvr>
                                      <p:to>
                                        <p:strVal val="visible"/>
                                      </p:to>
                                    </p:set>
                                    <p:animEffect transition="in" filter="fade">
                                      <p:cBhvr>
                                        <p:cTn id="88" dur="5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Shape 634"/>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WHY CHOOSE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
        <p:nvSpPr>
          <p:cNvPr id="635" name="Shape 635"/>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636" name="Shape 636"/>
          <p:cNvSpPr/>
          <p:nvPr/>
        </p:nvSpPr>
        <p:spPr>
          <a:xfrm>
            <a:off x="1300471" y="3718159"/>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ON SCHEDULED</a:t>
            </a:r>
            <a:endParaRPr sz="788"/>
          </a:p>
        </p:txBody>
      </p:sp>
      <p:sp>
        <p:nvSpPr>
          <p:cNvPr id="637" name="Shape 637"/>
          <p:cNvSpPr/>
          <p:nvPr/>
        </p:nvSpPr>
        <p:spPr>
          <a:xfrm>
            <a:off x="1300471" y="2050725"/>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EASY TO SETUP</a:t>
            </a:r>
            <a:endParaRPr sz="788"/>
          </a:p>
        </p:txBody>
      </p:sp>
      <p:sp>
        <p:nvSpPr>
          <p:cNvPr id="638" name="Shape 638"/>
          <p:cNvSpPr/>
          <p:nvPr/>
        </p:nvSpPr>
        <p:spPr>
          <a:xfrm>
            <a:off x="6523201" y="3718159"/>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GLOBAL COMMUNITY</a:t>
            </a:r>
            <a:endParaRPr sz="788"/>
          </a:p>
        </p:txBody>
      </p:sp>
      <p:sp>
        <p:nvSpPr>
          <p:cNvPr id="639" name="Shape 639"/>
          <p:cNvSpPr/>
          <p:nvPr/>
        </p:nvSpPr>
        <p:spPr>
          <a:xfrm>
            <a:off x="6523201" y="2050725"/>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ONLINE SERVICE</a:t>
            </a:r>
            <a:endParaRPr sz="788"/>
          </a:p>
        </p:txBody>
      </p:sp>
      <p:grpSp>
        <p:nvGrpSpPr>
          <p:cNvPr id="640" name="Shape 640"/>
          <p:cNvGrpSpPr/>
          <p:nvPr/>
        </p:nvGrpSpPr>
        <p:grpSpPr>
          <a:xfrm>
            <a:off x="6103114" y="3683159"/>
            <a:ext cx="304742" cy="275994"/>
            <a:chOff x="6757005" y="5676273"/>
            <a:chExt cx="224366" cy="203200"/>
          </a:xfrm>
        </p:grpSpPr>
        <p:sp>
          <p:nvSpPr>
            <p:cNvPr id="641" name="Shape 641"/>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42" name="Shape 642"/>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43" name="Shape 643"/>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644" name="Shape 644"/>
          <p:cNvGrpSpPr/>
          <p:nvPr/>
        </p:nvGrpSpPr>
        <p:grpSpPr>
          <a:xfrm>
            <a:off x="858858" y="2057312"/>
            <a:ext cx="284617" cy="258744"/>
            <a:chOff x="1208618" y="1115485"/>
            <a:chExt cx="209549" cy="190500"/>
          </a:xfrm>
        </p:grpSpPr>
        <p:sp>
          <p:nvSpPr>
            <p:cNvPr id="645" name="Shape 645"/>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46" name="Shape 646"/>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47" name="Shape 647"/>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648" name="Shape 648"/>
          <p:cNvGrpSpPr/>
          <p:nvPr/>
        </p:nvGrpSpPr>
        <p:grpSpPr>
          <a:xfrm>
            <a:off x="853918" y="3719551"/>
            <a:ext cx="310493" cy="293243"/>
            <a:chOff x="3156059" y="821636"/>
            <a:chExt cx="171604" cy="162070"/>
          </a:xfrm>
        </p:grpSpPr>
        <p:sp>
          <p:nvSpPr>
            <p:cNvPr id="649" name="Shape 649"/>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50" name="Shape 650"/>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51" name="Shape 651"/>
            <p:cNvSpPr/>
            <p:nvPr/>
          </p:nvSpPr>
          <p:spPr>
            <a:xfrm>
              <a:off x="3189428" y="883603"/>
              <a:ext cx="28601"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52" name="Shape 652"/>
            <p:cNvSpPr/>
            <p:nvPr/>
          </p:nvSpPr>
          <p:spPr>
            <a:xfrm>
              <a:off x="3227562" y="883603"/>
              <a:ext cx="33369"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53" name="Shape 653"/>
            <p:cNvSpPr/>
            <p:nvPr/>
          </p:nvSpPr>
          <p:spPr>
            <a:xfrm>
              <a:off x="3265696" y="883603"/>
              <a:ext cx="33369" cy="28601"/>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54" name="Shape 654"/>
            <p:cNvSpPr/>
            <p:nvPr/>
          </p:nvSpPr>
          <p:spPr>
            <a:xfrm>
              <a:off x="3189428" y="921737"/>
              <a:ext cx="28601" cy="33369"/>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655" name="Shape 655"/>
            <p:cNvSpPr/>
            <p:nvPr/>
          </p:nvSpPr>
          <p:spPr>
            <a:xfrm>
              <a:off x="3227562" y="921737"/>
              <a:ext cx="33369" cy="33369"/>
            </a:xfrm>
            <a:prstGeom prst="rect">
              <a:avLst/>
            </a:pr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sp>
        <p:nvSpPr>
          <p:cNvPr id="656" name="Shape 656"/>
          <p:cNvSpPr/>
          <p:nvPr/>
        </p:nvSpPr>
        <p:spPr>
          <a:xfrm>
            <a:off x="6094880" y="2050725"/>
            <a:ext cx="347868" cy="293243"/>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accen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657" name="Shape 657"/>
          <p:cNvSpPr txBox="1"/>
          <p:nvPr/>
        </p:nvSpPr>
        <p:spPr>
          <a:xfrm>
            <a:off x="1300472" y="2272932"/>
            <a:ext cx="1956374"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58" name="Shape 658"/>
          <p:cNvSpPr txBox="1"/>
          <p:nvPr/>
        </p:nvSpPr>
        <p:spPr>
          <a:xfrm>
            <a:off x="1300472" y="3959153"/>
            <a:ext cx="1956374"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59" name="Shape 659"/>
          <p:cNvSpPr txBox="1"/>
          <p:nvPr/>
        </p:nvSpPr>
        <p:spPr>
          <a:xfrm>
            <a:off x="6523202" y="2272932"/>
            <a:ext cx="1956374"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sp>
        <p:nvSpPr>
          <p:cNvPr id="660" name="Shape 660"/>
          <p:cNvSpPr txBox="1"/>
          <p:nvPr/>
        </p:nvSpPr>
        <p:spPr>
          <a:xfrm>
            <a:off x="6523202" y="3959153"/>
            <a:ext cx="1956374"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corporation is a form of organization that has an existence</a:t>
            </a:r>
            <a:endParaRPr sz="788">
              <a:solidFill>
                <a:srgbClr val="595959"/>
              </a:solidFill>
              <a:latin typeface="Open Sans"/>
              <a:ea typeface="Open Sans"/>
              <a:cs typeface="Open Sans"/>
              <a:sym typeface="Open Sans"/>
            </a:endParaRPr>
          </a:p>
        </p:txBody>
      </p:sp>
      <p:pic>
        <p:nvPicPr>
          <p:cNvPr id="661" name="Shape 661"/>
          <p:cNvPicPr preferRelativeResize="0">
            <a:picLocks noGrp="1"/>
          </p:cNvPicPr>
          <p:nvPr>
            <p:ph type="pic" idx="2"/>
          </p:nvPr>
        </p:nvPicPr>
        <p:blipFill rotWithShape="1">
          <a:blip r:embed="rId3">
            <a:alphaModFix/>
          </a:blip>
          <a:srcRect l="34323" r="34323"/>
          <a:stretch/>
        </p:blipFill>
        <p:spPr>
          <a:xfrm>
            <a:off x="3537796" y="1543050"/>
            <a:ext cx="2068619" cy="3711893"/>
          </a:xfrm>
          <a:prstGeom prst="roundRect">
            <a:avLst>
              <a:gd name="adj" fmla="val 4649"/>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4"/>
                                        </p:tgtEl>
                                        <p:attrNameLst>
                                          <p:attrName>style.visibility</p:attrName>
                                        </p:attrNameLst>
                                      </p:cBhvr>
                                      <p:to>
                                        <p:strVal val="visible"/>
                                      </p:to>
                                    </p:set>
                                    <p:animEffect transition="in" filter="fade">
                                      <p:cBhvr>
                                        <p:cTn id="7" dur="500"/>
                                        <p:tgtEl>
                                          <p:spTgt spid="634"/>
                                        </p:tgtEl>
                                      </p:cBhvr>
                                    </p:animEffect>
                                  </p:childTnLst>
                                </p:cTn>
                              </p:par>
                              <p:par>
                                <p:cTn id="8" presetID="10" presetClass="entr" presetSubtype="0" fill="hold" nodeType="withEffect">
                                  <p:stCondLst>
                                    <p:cond delay="0"/>
                                  </p:stCondLst>
                                  <p:childTnLst>
                                    <p:set>
                                      <p:cBhvr>
                                        <p:cTn id="9" dur="1" fill="hold">
                                          <p:stCondLst>
                                            <p:cond delay="0"/>
                                          </p:stCondLst>
                                        </p:cTn>
                                        <p:tgtEl>
                                          <p:spTgt spid="635"/>
                                        </p:tgtEl>
                                        <p:attrNameLst>
                                          <p:attrName>style.visibility</p:attrName>
                                        </p:attrNameLst>
                                      </p:cBhvr>
                                      <p:to>
                                        <p:strVal val="visible"/>
                                      </p:to>
                                    </p:set>
                                    <p:animEffect transition="in" filter="fade">
                                      <p:cBhvr>
                                        <p:cTn id="10" dur="500"/>
                                        <p:tgtEl>
                                          <p:spTgt spid="635"/>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44"/>
                                        </p:tgtEl>
                                        <p:attrNameLst>
                                          <p:attrName>style.visibility</p:attrName>
                                        </p:attrNameLst>
                                      </p:cBhvr>
                                      <p:to>
                                        <p:strVal val="visible"/>
                                      </p:to>
                                    </p:set>
                                    <p:anim calcmode="lin" valueType="num">
                                      <p:cBhvr additive="base">
                                        <p:cTn id="14" dur="500"/>
                                        <p:tgtEl>
                                          <p:spTgt spid="644"/>
                                        </p:tgtEl>
                                        <p:attrNameLst>
                                          <p:attrName>ppt_w</p:attrName>
                                        </p:attrNameLst>
                                      </p:cBhvr>
                                      <p:tavLst>
                                        <p:tav tm="0">
                                          <p:val>
                                            <p:strVal val="0"/>
                                          </p:val>
                                        </p:tav>
                                        <p:tav tm="100000">
                                          <p:val>
                                            <p:strVal val="#ppt_w"/>
                                          </p:val>
                                        </p:tav>
                                      </p:tavLst>
                                    </p:anim>
                                    <p:anim calcmode="lin" valueType="num">
                                      <p:cBhvr additive="base">
                                        <p:cTn id="15" dur="500"/>
                                        <p:tgtEl>
                                          <p:spTgt spid="644"/>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637"/>
                                        </p:tgtEl>
                                        <p:attrNameLst>
                                          <p:attrName>style.visibility</p:attrName>
                                        </p:attrNameLst>
                                      </p:cBhvr>
                                      <p:to>
                                        <p:strVal val="visible"/>
                                      </p:to>
                                    </p:set>
                                    <p:animEffect transition="in" filter="fade">
                                      <p:cBhvr>
                                        <p:cTn id="19" dur="500"/>
                                        <p:tgtEl>
                                          <p:spTgt spid="637"/>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657"/>
                                        </p:tgtEl>
                                        <p:attrNameLst>
                                          <p:attrName>style.visibility</p:attrName>
                                        </p:attrNameLst>
                                      </p:cBhvr>
                                      <p:to>
                                        <p:strVal val="visible"/>
                                      </p:to>
                                    </p:set>
                                    <p:animEffect transition="in" filter="fade">
                                      <p:cBhvr>
                                        <p:cTn id="23" dur="500"/>
                                        <p:tgtEl>
                                          <p:spTgt spid="657"/>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648"/>
                                        </p:tgtEl>
                                        <p:attrNameLst>
                                          <p:attrName>style.visibility</p:attrName>
                                        </p:attrNameLst>
                                      </p:cBhvr>
                                      <p:to>
                                        <p:strVal val="visible"/>
                                      </p:to>
                                    </p:set>
                                    <p:anim calcmode="lin" valueType="num">
                                      <p:cBhvr additive="base">
                                        <p:cTn id="27" dur="500"/>
                                        <p:tgtEl>
                                          <p:spTgt spid="648"/>
                                        </p:tgtEl>
                                        <p:attrNameLst>
                                          <p:attrName>ppt_w</p:attrName>
                                        </p:attrNameLst>
                                      </p:cBhvr>
                                      <p:tavLst>
                                        <p:tav tm="0">
                                          <p:val>
                                            <p:strVal val="0"/>
                                          </p:val>
                                        </p:tav>
                                        <p:tav tm="100000">
                                          <p:val>
                                            <p:strVal val="#ppt_w"/>
                                          </p:val>
                                        </p:tav>
                                      </p:tavLst>
                                    </p:anim>
                                    <p:anim calcmode="lin" valueType="num">
                                      <p:cBhvr additive="base">
                                        <p:cTn id="28" dur="500"/>
                                        <p:tgtEl>
                                          <p:spTgt spid="648"/>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636"/>
                                        </p:tgtEl>
                                        <p:attrNameLst>
                                          <p:attrName>style.visibility</p:attrName>
                                        </p:attrNameLst>
                                      </p:cBhvr>
                                      <p:to>
                                        <p:strVal val="visible"/>
                                      </p:to>
                                    </p:set>
                                    <p:animEffect transition="in" filter="fade">
                                      <p:cBhvr>
                                        <p:cTn id="32" dur="500"/>
                                        <p:tgtEl>
                                          <p:spTgt spid="636"/>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658"/>
                                        </p:tgtEl>
                                        <p:attrNameLst>
                                          <p:attrName>style.visibility</p:attrName>
                                        </p:attrNameLst>
                                      </p:cBhvr>
                                      <p:to>
                                        <p:strVal val="visible"/>
                                      </p:to>
                                    </p:set>
                                    <p:animEffect transition="in" filter="fade">
                                      <p:cBhvr>
                                        <p:cTn id="36" dur="500"/>
                                        <p:tgtEl>
                                          <p:spTgt spid="658"/>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656"/>
                                        </p:tgtEl>
                                        <p:attrNameLst>
                                          <p:attrName>style.visibility</p:attrName>
                                        </p:attrNameLst>
                                      </p:cBhvr>
                                      <p:to>
                                        <p:strVal val="visible"/>
                                      </p:to>
                                    </p:set>
                                    <p:anim calcmode="lin" valueType="num">
                                      <p:cBhvr additive="base">
                                        <p:cTn id="40" dur="500"/>
                                        <p:tgtEl>
                                          <p:spTgt spid="656"/>
                                        </p:tgtEl>
                                        <p:attrNameLst>
                                          <p:attrName>ppt_w</p:attrName>
                                        </p:attrNameLst>
                                      </p:cBhvr>
                                      <p:tavLst>
                                        <p:tav tm="0">
                                          <p:val>
                                            <p:strVal val="0"/>
                                          </p:val>
                                        </p:tav>
                                        <p:tav tm="100000">
                                          <p:val>
                                            <p:strVal val="#ppt_w"/>
                                          </p:val>
                                        </p:tav>
                                      </p:tavLst>
                                    </p:anim>
                                    <p:anim calcmode="lin" valueType="num">
                                      <p:cBhvr additive="base">
                                        <p:cTn id="41" dur="500"/>
                                        <p:tgtEl>
                                          <p:spTgt spid="656"/>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639"/>
                                        </p:tgtEl>
                                        <p:attrNameLst>
                                          <p:attrName>style.visibility</p:attrName>
                                        </p:attrNameLst>
                                      </p:cBhvr>
                                      <p:to>
                                        <p:strVal val="visible"/>
                                      </p:to>
                                    </p:set>
                                    <p:animEffect transition="in" filter="fade">
                                      <p:cBhvr>
                                        <p:cTn id="45" dur="500"/>
                                        <p:tgtEl>
                                          <p:spTgt spid="639"/>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59"/>
                                        </p:tgtEl>
                                        <p:attrNameLst>
                                          <p:attrName>style.visibility</p:attrName>
                                        </p:attrNameLst>
                                      </p:cBhvr>
                                      <p:to>
                                        <p:strVal val="visible"/>
                                      </p:to>
                                    </p:set>
                                    <p:animEffect transition="in" filter="fade">
                                      <p:cBhvr>
                                        <p:cTn id="49" dur="500"/>
                                        <p:tgtEl>
                                          <p:spTgt spid="659"/>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640"/>
                                        </p:tgtEl>
                                        <p:attrNameLst>
                                          <p:attrName>style.visibility</p:attrName>
                                        </p:attrNameLst>
                                      </p:cBhvr>
                                      <p:to>
                                        <p:strVal val="visible"/>
                                      </p:to>
                                    </p:set>
                                    <p:anim calcmode="lin" valueType="num">
                                      <p:cBhvr additive="base">
                                        <p:cTn id="53" dur="500"/>
                                        <p:tgtEl>
                                          <p:spTgt spid="640"/>
                                        </p:tgtEl>
                                        <p:attrNameLst>
                                          <p:attrName>ppt_w</p:attrName>
                                        </p:attrNameLst>
                                      </p:cBhvr>
                                      <p:tavLst>
                                        <p:tav tm="0">
                                          <p:val>
                                            <p:strVal val="0"/>
                                          </p:val>
                                        </p:tav>
                                        <p:tav tm="100000">
                                          <p:val>
                                            <p:strVal val="#ppt_w"/>
                                          </p:val>
                                        </p:tav>
                                      </p:tavLst>
                                    </p:anim>
                                    <p:anim calcmode="lin" valueType="num">
                                      <p:cBhvr additive="base">
                                        <p:cTn id="54" dur="500"/>
                                        <p:tgtEl>
                                          <p:spTgt spid="640"/>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638"/>
                                        </p:tgtEl>
                                        <p:attrNameLst>
                                          <p:attrName>style.visibility</p:attrName>
                                        </p:attrNameLst>
                                      </p:cBhvr>
                                      <p:to>
                                        <p:strVal val="visible"/>
                                      </p:to>
                                    </p:set>
                                    <p:animEffect transition="in" filter="fade">
                                      <p:cBhvr>
                                        <p:cTn id="58" dur="500"/>
                                        <p:tgtEl>
                                          <p:spTgt spid="638"/>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60"/>
                                        </p:tgtEl>
                                        <p:attrNameLst>
                                          <p:attrName>style.visibility</p:attrName>
                                        </p:attrNameLst>
                                      </p:cBhvr>
                                      <p:to>
                                        <p:strVal val="visible"/>
                                      </p:to>
                                    </p:set>
                                    <p:animEffect transition="in" filter="fade">
                                      <p:cBhvr>
                                        <p:cTn id="62" dur="500"/>
                                        <p:tgtEl>
                                          <p:spTgt spid="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pic>
        <p:nvPicPr>
          <p:cNvPr id="666" name="Shape 666"/>
          <p:cNvPicPr preferRelativeResize="0">
            <a:picLocks noGrp="1"/>
          </p:cNvPicPr>
          <p:nvPr>
            <p:ph type="pic" idx="2"/>
          </p:nvPr>
        </p:nvPicPr>
        <p:blipFill rotWithShape="1">
          <a:blip r:embed="rId3">
            <a:alphaModFix/>
          </a:blip>
          <a:srcRect t="30312" b="30312"/>
          <a:stretch/>
        </p:blipFill>
        <p:spPr>
          <a:xfrm>
            <a:off x="0" y="1"/>
            <a:ext cx="9144000" cy="2025125"/>
          </a:xfrm>
          <a:prstGeom prst="rect">
            <a:avLst/>
          </a:prstGeom>
          <a:noFill/>
          <a:ln>
            <a:noFill/>
          </a:ln>
        </p:spPr>
      </p:pic>
      <p:sp>
        <p:nvSpPr>
          <p:cNvPr id="667" name="Shape 667"/>
          <p:cNvSpPr/>
          <p:nvPr/>
        </p:nvSpPr>
        <p:spPr>
          <a:xfrm>
            <a:off x="-1" y="1004"/>
            <a:ext cx="9144000" cy="2025125"/>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668" name="Shape 668"/>
          <p:cNvSpPr/>
          <p:nvPr/>
        </p:nvSpPr>
        <p:spPr>
          <a:xfrm>
            <a:off x="457199" y="4105121"/>
            <a:ext cx="8229600" cy="1089092"/>
          </a:xfrm>
          <a:prstGeom prst="roundRect">
            <a:avLst>
              <a:gd name="adj" fmla="val 3825"/>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pic>
        <p:nvPicPr>
          <p:cNvPr id="669" name="Shape 669"/>
          <p:cNvPicPr preferRelativeResize="0">
            <a:picLocks noGrp="1"/>
          </p:cNvPicPr>
          <p:nvPr>
            <p:ph type="pic" idx="2"/>
          </p:nvPr>
        </p:nvPicPr>
        <p:blipFill rotWithShape="1">
          <a:blip r:embed="rId4">
            <a:alphaModFix/>
          </a:blip>
          <a:srcRect l="26843" r="26842"/>
          <a:stretch/>
        </p:blipFill>
        <p:spPr>
          <a:xfrm>
            <a:off x="0" y="0"/>
            <a:ext cx="2250000" cy="2250000"/>
          </a:xfrm>
          <a:prstGeom prst="rect">
            <a:avLst/>
          </a:prstGeom>
          <a:noFill/>
          <a:ln>
            <a:noFill/>
          </a:ln>
        </p:spPr>
      </p:pic>
      <p:pic>
        <p:nvPicPr>
          <p:cNvPr id="670" name="Shape 670"/>
          <p:cNvPicPr preferRelativeResize="0">
            <a:picLocks noGrp="1"/>
          </p:cNvPicPr>
          <p:nvPr>
            <p:ph type="pic" idx="3"/>
          </p:nvPr>
        </p:nvPicPr>
        <p:blipFill rotWithShape="1">
          <a:blip r:embed="rId5">
            <a:alphaModFix/>
          </a:blip>
          <a:srcRect l="22275" r="22275"/>
          <a:stretch/>
        </p:blipFill>
        <p:spPr>
          <a:xfrm>
            <a:off x="0" y="0"/>
            <a:ext cx="2250000" cy="2250000"/>
          </a:xfrm>
          <a:prstGeom prst="rect">
            <a:avLst/>
          </a:prstGeom>
          <a:noFill/>
          <a:ln>
            <a:noFill/>
          </a:ln>
        </p:spPr>
      </p:pic>
      <p:pic>
        <p:nvPicPr>
          <p:cNvPr id="671" name="Shape 671"/>
          <p:cNvPicPr preferRelativeResize="0">
            <a:picLocks noGrp="1"/>
          </p:cNvPicPr>
          <p:nvPr>
            <p:ph type="pic" idx="4"/>
          </p:nvPr>
        </p:nvPicPr>
        <p:blipFill rotWithShape="1">
          <a:blip r:embed="rId6">
            <a:alphaModFix/>
          </a:blip>
          <a:srcRect l="24190" r="24190"/>
          <a:stretch/>
        </p:blipFill>
        <p:spPr>
          <a:xfrm>
            <a:off x="0" y="0"/>
            <a:ext cx="2250000" cy="2250000"/>
          </a:xfrm>
          <a:prstGeom prst="rect">
            <a:avLst/>
          </a:prstGeom>
          <a:noFill/>
          <a:ln>
            <a:noFill/>
          </a:ln>
        </p:spPr>
      </p:pic>
      <p:pic>
        <p:nvPicPr>
          <p:cNvPr id="672" name="Shape 672"/>
          <p:cNvPicPr preferRelativeResize="0">
            <a:picLocks noGrp="1"/>
          </p:cNvPicPr>
          <p:nvPr>
            <p:ph type="pic" idx="5"/>
          </p:nvPr>
        </p:nvPicPr>
        <p:blipFill rotWithShape="1">
          <a:blip r:embed="rId7">
            <a:alphaModFix/>
          </a:blip>
          <a:srcRect l="27034" r="27033"/>
          <a:stretch/>
        </p:blipFill>
        <p:spPr>
          <a:xfrm>
            <a:off x="0" y="0"/>
            <a:ext cx="2250000" cy="2250000"/>
          </a:xfrm>
          <a:prstGeom prst="rect">
            <a:avLst/>
          </a:prstGeom>
          <a:noFill/>
          <a:ln>
            <a:noFill/>
          </a:ln>
        </p:spPr>
      </p:pic>
      <p:sp>
        <p:nvSpPr>
          <p:cNvPr id="673" name="Shape 673"/>
          <p:cNvSpPr txBox="1"/>
          <p:nvPr/>
        </p:nvSpPr>
        <p:spPr>
          <a:xfrm>
            <a:off x="3040328"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SERVICE</a:t>
            </a:r>
            <a:endParaRPr sz="2100" b="1">
              <a:solidFill>
                <a:schemeClr val="accent2"/>
              </a:solidFill>
              <a:latin typeface="Lato Black"/>
              <a:ea typeface="Lato Black"/>
              <a:cs typeface="Lato Black"/>
              <a:sym typeface="Lato Black"/>
            </a:endParaRPr>
          </a:p>
        </p:txBody>
      </p:sp>
      <p:sp>
        <p:nvSpPr>
          <p:cNvPr id="674" name="Shape 674"/>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675" name="Shape 675"/>
          <p:cNvSpPr/>
          <p:nvPr/>
        </p:nvSpPr>
        <p:spPr>
          <a:xfrm>
            <a:off x="1055769"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CALL CENTER</a:t>
            </a:r>
            <a:endParaRPr sz="788"/>
          </a:p>
        </p:txBody>
      </p:sp>
      <p:sp>
        <p:nvSpPr>
          <p:cNvPr id="676" name="Shape 676"/>
          <p:cNvSpPr txBox="1"/>
          <p:nvPr/>
        </p:nvSpPr>
        <p:spPr>
          <a:xfrm>
            <a:off x="976983"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677" name="Shape 677"/>
          <p:cNvSpPr/>
          <p:nvPr/>
        </p:nvSpPr>
        <p:spPr>
          <a:xfrm>
            <a:off x="1484497"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678" name="Shape 678"/>
          <p:cNvGrpSpPr/>
          <p:nvPr/>
        </p:nvGrpSpPr>
        <p:grpSpPr>
          <a:xfrm>
            <a:off x="1616734" y="1951443"/>
            <a:ext cx="202406" cy="204514"/>
            <a:chOff x="1835151" y="1644651"/>
            <a:chExt cx="203200" cy="205316"/>
          </a:xfrm>
        </p:grpSpPr>
        <p:sp>
          <p:nvSpPr>
            <p:cNvPr id="679" name="Shape 679"/>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0" name="Shape 680"/>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81" name="Shape 681"/>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82" name="Shape 682"/>
          <p:cNvSpPr/>
          <p:nvPr/>
        </p:nvSpPr>
        <p:spPr>
          <a:xfrm>
            <a:off x="2983350"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FINANCIAL</a:t>
            </a:r>
            <a:endParaRPr sz="788"/>
          </a:p>
        </p:txBody>
      </p:sp>
      <p:sp>
        <p:nvSpPr>
          <p:cNvPr id="683" name="Shape 683"/>
          <p:cNvSpPr txBox="1"/>
          <p:nvPr/>
        </p:nvSpPr>
        <p:spPr>
          <a:xfrm>
            <a:off x="2904564"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684" name="Shape 684"/>
          <p:cNvSpPr/>
          <p:nvPr/>
        </p:nvSpPr>
        <p:spPr>
          <a:xfrm>
            <a:off x="3412078"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685" name="Shape 685"/>
          <p:cNvSpPr/>
          <p:nvPr/>
        </p:nvSpPr>
        <p:spPr>
          <a:xfrm>
            <a:off x="4910931"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INVESTING</a:t>
            </a:r>
            <a:endParaRPr sz="788"/>
          </a:p>
        </p:txBody>
      </p:sp>
      <p:sp>
        <p:nvSpPr>
          <p:cNvPr id="686" name="Shape 686"/>
          <p:cNvSpPr txBox="1"/>
          <p:nvPr/>
        </p:nvSpPr>
        <p:spPr>
          <a:xfrm>
            <a:off x="4832145"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687" name="Shape 687"/>
          <p:cNvSpPr/>
          <p:nvPr/>
        </p:nvSpPr>
        <p:spPr>
          <a:xfrm>
            <a:off x="5339659"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688" name="Shape 688"/>
          <p:cNvSpPr/>
          <p:nvPr/>
        </p:nvSpPr>
        <p:spPr>
          <a:xfrm>
            <a:off x="6630901" y="2602680"/>
            <a:ext cx="156234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SALES AND MARKETING</a:t>
            </a:r>
            <a:endParaRPr sz="788"/>
          </a:p>
        </p:txBody>
      </p:sp>
      <p:sp>
        <p:nvSpPr>
          <p:cNvPr id="689" name="Shape 689"/>
          <p:cNvSpPr txBox="1"/>
          <p:nvPr/>
        </p:nvSpPr>
        <p:spPr>
          <a:xfrm>
            <a:off x="6680940"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690" name="Shape 690"/>
          <p:cNvSpPr/>
          <p:nvPr/>
        </p:nvSpPr>
        <p:spPr>
          <a:xfrm>
            <a:off x="7188454"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691" name="Shape 691"/>
          <p:cNvSpPr txBox="1"/>
          <p:nvPr/>
        </p:nvSpPr>
        <p:spPr>
          <a:xfrm>
            <a:off x="982599" y="4365995"/>
            <a:ext cx="7180246" cy="429830"/>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chemeClr val="lt1"/>
              </a:solidFill>
              <a:latin typeface="Open Sans"/>
              <a:ea typeface="Open Sans"/>
              <a:cs typeface="Open Sans"/>
              <a:sym typeface="Open Sans"/>
            </a:endParaRPr>
          </a:p>
        </p:txBody>
      </p:sp>
      <p:grpSp>
        <p:nvGrpSpPr>
          <p:cNvPr id="692" name="Shape 692"/>
          <p:cNvGrpSpPr/>
          <p:nvPr/>
        </p:nvGrpSpPr>
        <p:grpSpPr>
          <a:xfrm>
            <a:off x="3520156" y="1909689"/>
            <a:ext cx="239954" cy="246268"/>
            <a:chOff x="3767667" y="3083984"/>
            <a:chExt cx="241300" cy="247649"/>
          </a:xfrm>
        </p:grpSpPr>
        <p:grpSp>
          <p:nvGrpSpPr>
            <p:cNvPr id="693" name="Shape 693"/>
            <p:cNvGrpSpPr/>
            <p:nvPr/>
          </p:nvGrpSpPr>
          <p:grpSpPr>
            <a:xfrm>
              <a:off x="3767667" y="3115734"/>
              <a:ext cx="209551" cy="215899"/>
              <a:chOff x="3767667" y="3115734"/>
              <a:chExt cx="209551" cy="215899"/>
            </a:xfrm>
          </p:grpSpPr>
          <p:sp>
            <p:nvSpPr>
              <p:cNvPr id="694" name="Shape 694"/>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5" name="Shape 695"/>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696" name="Shape 696"/>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697" name="Shape 697"/>
          <p:cNvGrpSpPr/>
          <p:nvPr/>
        </p:nvGrpSpPr>
        <p:grpSpPr>
          <a:xfrm>
            <a:off x="5466996" y="1948174"/>
            <a:ext cx="212204" cy="207783"/>
            <a:chOff x="4273551" y="3596218"/>
            <a:chExt cx="203200" cy="198967"/>
          </a:xfrm>
        </p:grpSpPr>
        <p:sp>
          <p:nvSpPr>
            <p:cNvPr id="698" name="Shape 698"/>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699" name="Shape 699"/>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00" name="Shape 700"/>
          <p:cNvSpPr/>
          <p:nvPr/>
        </p:nvSpPr>
        <p:spPr>
          <a:xfrm>
            <a:off x="7291227" y="1949106"/>
            <a:ext cx="241691" cy="205073"/>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fade">
                                      <p:cBhvr>
                                        <p:cTn id="7" dur="500"/>
                                        <p:tgtEl>
                                          <p:spTgt spid="673"/>
                                        </p:tgtEl>
                                      </p:cBhvr>
                                    </p:animEffect>
                                  </p:childTnLst>
                                </p:cTn>
                              </p:par>
                              <p:par>
                                <p:cTn id="8" presetID="10" presetClass="entr" presetSubtype="0" fill="hold" nodeType="withEffect">
                                  <p:stCondLst>
                                    <p:cond delay="0"/>
                                  </p:stCondLst>
                                  <p:childTnLst>
                                    <p:set>
                                      <p:cBhvr>
                                        <p:cTn id="9" dur="1" fill="hold">
                                          <p:stCondLst>
                                            <p:cond delay="0"/>
                                          </p:stCondLst>
                                        </p:cTn>
                                        <p:tgtEl>
                                          <p:spTgt spid="674"/>
                                        </p:tgtEl>
                                        <p:attrNameLst>
                                          <p:attrName>style.visibility</p:attrName>
                                        </p:attrNameLst>
                                      </p:cBhvr>
                                      <p:to>
                                        <p:strVal val="visible"/>
                                      </p:to>
                                    </p:set>
                                    <p:animEffect transition="in" filter="fade">
                                      <p:cBhvr>
                                        <p:cTn id="10" dur="500"/>
                                        <p:tgtEl>
                                          <p:spTgt spid="674"/>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77"/>
                                        </p:tgtEl>
                                        <p:attrNameLst>
                                          <p:attrName>style.visibility</p:attrName>
                                        </p:attrNameLst>
                                      </p:cBhvr>
                                      <p:to>
                                        <p:strVal val="visible"/>
                                      </p:to>
                                    </p:set>
                                    <p:anim calcmode="lin" valueType="num">
                                      <p:cBhvr additive="base">
                                        <p:cTn id="14" dur="500"/>
                                        <p:tgtEl>
                                          <p:spTgt spid="677"/>
                                        </p:tgtEl>
                                        <p:attrNameLst>
                                          <p:attrName>ppt_w</p:attrName>
                                        </p:attrNameLst>
                                      </p:cBhvr>
                                      <p:tavLst>
                                        <p:tav tm="0">
                                          <p:val>
                                            <p:strVal val="0"/>
                                          </p:val>
                                        </p:tav>
                                        <p:tav tm="100000">
                                          <p:val>
                                            <p:strVal val="#ppt_w"/>
                                          </p:val>
                                        </p:tav>
                                      </p:tavLst>
                                    </p:anim>
                                    <p:anim calcmode="lin" valueType="num">
                                      <p:cBhvr additive="base">
                                        <p:cTn id="15" dur="500"/>
                                        <p:tgtEl>
                                          <p:spTgt spid="677"/>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678"/>
                                        </p:tgtEl>
                                        <p:attrNameLst>
                                          <p:attrName>style.visibility</p:attrName>
                                        </p:attrNameLst>
                                      </p:cBhvr>
                                      <p:to>
                                        <p:strVal val="visible"/>
                                      </p:to>
                                    </p:set>
                                    <p:anim calcmode="lin" valueType="num">
                                      <p:cBhvr additive="base">
                                        <p:cTn id="18" dur="500"/>
                                        <p:tgtEl>
                                          <p:spTgt spid="678"/>
                                        </p:tgtEl>
                                        <p:attrNameLst>
                                          <p:attrName>ppt_w</p:attrName>
                                        </p:attrNameLst>
                                      </p:cBhvr>
                                      <p:tavLst>
                                        <p:tav tm="0">
                                          <p:val>
                                            <p:strVal val="0"/>
                                          </p:val>
                                        </p:tav>
                                        <p:tav tm="100000">
                                          <p:val>
                                            <p:strVal val="#ppt_w"/>
                                          </p:val>
                                        </p:tav>
                                      </p:tavLst>
                                    </p:anim>
                                    <p:anim calcmode="lin" valueType="num">
                                      <p:cBhvr additive="base">
                                        <p:cTn id="19" dur="500"/>
                                        <p:tgtEl>
                                          <p:spTgt spid="678"/>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684"/>
                                        </p:tgtEl>
                                        <p:attrNameLst>
                                          <p:attrName>style.visibility</p:attrName>
                                        </p:attrNameLst>
                                      </p:cBhvr>
                                      <p:to>
                                        <p:strVal val="visible"/>
                                      </p:to>
                                    </p:set>
                                    <p:anim calcmode="lin" valueType="num">
                                      <p:cBhvr additive="base">
                                        <p:cTn id="22" dur="500"/>
                                        <p:tgtEl>
                                          <p:spTgt spid="684"/>
                                        </p:tgtEl>
                                        <p:attrNameLst>
                                          <p:attrName>ppt_w</p:attrName>
                                        </p:attrNameLst>
                                      </p:cBhvr>
                                      <p:tavLst>
                                        <p:tav tm="0">
                                          <p:val>
                                            <p:strVal val="0"/>
                                          </p:val>
                                        </p:tav>
                                        <p:tav tm="100000">
                                          <p:val>
                                            <p:strVal val="#ppt_w"/>
                                          </p:val>
                                        </p:tav>
                                      </p:tavLst>
                                    </p:anim>
                                    <p:anim calcmode="lin" valueType="num">
                                      <p:cBhvr additive="base">
                                        <p:cTn id="23" dur="500"/>
                                        <p:tgtEl>
                                          <p:spTgt spid="684"/>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687"/>
                                        </p:tgtEl>
                                        <p:attrNameLst>
                                          <p:attrName>style.visibility</p:attrName>
                                        </p:attrNameLst>
                                      </p:cBhvr>
                                      <p:to>
                                        <p:strVal val="visible"/>
                                      </p:to>
                                    </p:set>
                                    <p:anim calcmode="lin" valueType="num">
                                      <p:cBhvr additive="base">
                                        <p:cTn id="26" dur="500"/>
                                        <p:tgtEl>
                                          <p:spTgt spid="687"/>
                                        </p:tgtEl>
                                        <p:attrNameLst>
                                          <p:attrName>ppt_w</p:attrName>
                                        </p:attrNameLst>
                                      </p:cBhvr>
                                      <p:tavLst>
                                        <p:tav tm="0">
                                          <p:val>
                                            <p:strVal val="0"/>
                                          </p:val>
                                        </p:tav>
                                        <p:tav tm="100000">
                                          <p:val>
                                            <p:strVal val="#ppt_w"/>
                                          </p:val>
                                        </p:tav>
                                      </p:tavLst>
                                    </p:anim>
                                    <p:anim calcmode="lin" valueType="num">
                                      <p:cBhvr additive="base">
                                        <p:cTn id="27" dur="500"/>
                                        <p:tgtEl>
                                          <p:spTgt spid="687"/>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690"/>
                                        </p:tgtEl>
                                        <p:attrNameLst>
                                          <p:attrName>style.visibility</p:attrName>
                                        </p:attrNameLst>
                                      </p:cBhvr>
                                      <p:to>
                                        <p:strVal val="visible"/>
                                      </p:to>
                                    </p:set>
                                    <p:anim calcmode="lin" valueType="num">
                                      <p:cBhvr additive="base">
                                        <p:cTn id="30" dur="500"/>
                                        <p:tgtEl>
                                          <p:spTgt spid="690"/>
                                        </p:tgtEl>
                                        <p:attrNameLst>
                                          <p:attrName>ppt_w</p:attrName>
                                        </p:attrNameLst>
                                      </p:cBhvr>
                                      <p:tavLst>
                                        <p:tav tm="0">
                                          <p:val>
                                            <p:strVal val="0"/>
                                          </p:val>
                                        </p:tav>
                                        <p:tav tm="100000">
                                          <p:val>
                                            <p:strVal val="#ppt_w"/>
                                          </p:val>
                                        </p:tav>
                                      </p:tavLst>
                                    </p:anim>
                                    <p:anim calcmode="lin" valueType="num">
                                      <p:cBhvr additive="base">
                                        <p:cTn id="31" dur="500"/>
                                        <p:tgtEl>
                                          <p:spTgt spid="690"/>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692"/>
                                        </p:tgtEl>
                                        <p:attrNameLst>
                                          <p:attrName>style.visibility</p:attrName>
                                        </p:attrNameLst>
                                      </p:cBhvr>
                                      <p:to>
                                        <p:strVal val="visible"/>
                                      </p:to>
                                    </p:set>
                                    <p:anim calcmode="lin" valueType="num">
                                      <p:cBhvr additive="base">
                                        <p:cTn id="34" dur="500"/>
                                        <p:tgtEl>
                                          <p:spTgt spid="692"/>
                                        </p:tgtEl>
                                        <p:attrNameLst>
                                          <p:attrName>ppt_w</p:attrName>
                                        </p:attrNameLst>
                                      </p:cBhvr>
                                      <p:tavLst>
                                        <p:tav tm="0">
                                          <p:val>
                                            <p:strVal val="0"/>
                                          </p:val>
                                        </p:tav>
                                        <p:tav tm="100000">
                                          <p:val>
                                            <p:strVal val="#ppt_w"/>
                                          </p:val>
                                        </p:tav>
                                      </p:tavLst>
                                    </p:anim>
                                    <p:anim calcmode="lin" valueType="num">
                                      <p:cBhvr additive="base">
                                        <p:cTn id="35" dur="500"/>
                                        <p:tgtEl>
                                          <p:spTgt spid="692"/>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697"/>
                                        </p:tgtEl>
                                        <p:attrNameLst>
                                          <p:attrName>style.visibility</p:attrName>
                                        </p:attrNameLst>
                                      </p:cBhvr>
                                      <p:to>
                                        <p:strVal val="visible"/>
                                      </p:to>
                                    </p:set>
                                    <p:anim calcmode="lin" valueType="num">
                                      <p:cBhvr additive="base">
                                        <p:cTn id="38" dur="500"/>
                                        <p:tgtEl>
                                          <p:spTgt spid="697"/>
                                        </p:tgtEl>
                                        <p:attrNameLst>
                                          <p:attrName>ppt_w</p:attrName>
                                        </p:attrNameLst>
                                      </p:cBhvr>
                                      <p:tavLst>
                                        <p:tav tm="0">
                                          <p:val>
                                            <p:strVal val="0"/>
                                          </p:val>
                                        </p:tav>
                                        <p:tav tm="100000">
                                          <p:val>
                                            <p:strVal val="#ppt_w"/>
                                          </p:val>
                                        </p:tav>
                                      </p:tavLst>
                                    </p:anim>
                                    <p:anim calcmode="lin" valueType="num">
                                      <p:cBhvr additive="base">
                                        <p:cTn id="39" dur="500"/>
                                        <p:tgtEl>
                                          <p:spTgt spid="697"/>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700"/>
                                        </p:tgtEl>
                                        <p:attrNameLst>
                                          <p:attrName>style.visibility</p:attrName>
                                        </p:attrNameLst>
                                      </p:cBhvr>
                                      <p:to>
                                        <p:strVal val="visible"/>
                                      </p:to>
                                    </p:set>
                                    <p:anim calcmode="lin" valueType="num">
                                      <p:cBhvr additive="base">
                                        <p:cTn id="42" dur="500"/>
                                        <p:tgtEl>
                                          <p:spTgt spid="700"/>
                                        </p:tgtEl>
                                        <p:attrNameLst>
                                          <p:attrName>ppt_w</p:attrName>
                                        </p:attrNameLst>
                                      </p:cBhvr>
                                      <p:tavLst>
                                        <p:tav tm="0">
                                          <p:val>
                                            <p:strVal val="0"/>
                                          </p:val>
                                        </p:tav>
                                        <p:tav tm="100000">
                                          <p:val>
                                            <p:strVal val="#ppt_w"/>
                                          </p:val>
                                        </p:tav>
                                      </p:tavLst>
                                    </p:anim>
                                    <p:anim calcmode="lin" valueType="num">
                                      <p:cBhvr additive="base">
                                        <p:cTn id="43" dur="500"/>
                                        <p:tgtEl>
                                          <p:spTgt spid="700"/>
                                        </p:tgtEl>
                                        <p:attrNameLst>
                                          <p:attrName>ppt_h</p:attrName>
                                        </p:attrNameLst>
                                      </p:cBhvr>
                                      <p:tavLst>
                                        <p:tav tm="0">
                                          <p:val>
                                            <p:strVal val="0"/>
                                          </p:val>
                                        </p:tav>
                                        <p:tav tm="100000">
                                          <p:val>
                                            <p:strVal val="#ppt_h"/>
                                          </p:val>
                                        </p:tav>
                                      </p:tavLst>
                                    </p:anim>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675"/>
                                        </p:tgtEl>
                                        <p:attrNameLst>
                                          <p:attrName>style.visibility</p:attrName>
                                        </p:attrNameLst>
                                      </p:cBhvr>
                                      <p:to>
                                        <p:strVal val="visible"/>
                                      </p:to>
                                    </p:set>
                                    <p:animEffect transition="in" filter="fade">
                                      <p:cBhvr>
                                        <p:cTn id="47" dur="500"/>
                                        <p:tgtEl>
                                          <p:spTgt spid="675"/>
                                        </p:tgtEl>
                                      </p:cBhvr>
                                    </p:animEffect>
                                  </p:childTnLst>
                                </p:cTn>
                              </p:par>
                              <p:par>
                                <p:cTn id="48" presetID="10" presetClass="entr" presetSubtype="0" fill="hold" nodeType="withEffect">
                                  <p:stCondLst>
                                    <p:cond delay="0"/>
                                  </p:stCondLst>
                                  <p:childTnLst>
                                    <p:set>
                                      <p:cBhvr>
                                        <p:cTn id="49" dur="1" fill="hold">
                                          <p:stCondLst>
                                            <p:cond delay="0"/>
                                          </p:stCondLst>
                                        </p:cTn>
                                        <p:tgtEl>
                                          <p:spTgt spid="682"/>
                                        </p:tgtEl>
                                        <p:attrNameLst>
                                          <p:attrName>style.visibility</p:attrName>
                                        </p:attrNameLst>
                                      </p:cBhvr>
                                      <p:to>
                                        <p:strVal val="visible"/>
                                      </p:to>
                                    </p:set>
                                    <p:animEffect transition="in" filter="fade">
                                      <p:cBhvr>
                                        <p:cTn id="50" dur="500"/>
                                        <p:tgtEl>
                                          <p:spTgt spid="682"/>
                                        </p:tgtEl>
                                      </p:cBhvr>
                                    </p:animEffect>
                                  </p:childTnLst>
                                </p:cTn>
                              </p:par>
                              <p:par>
                                <p:cTn id="51" presetID="10" presetClass="entr" presetSubtype="0" fill="hold" nodeType="withEffect">
                                  <p:stCondLst>
                                    <p:cond delay="0"/>
                                  </p:stCondLst>
                                  <p:childTnLst>
                                    <p:set>
                                      <p:cBhvr>
                                        <p:cTn id="52" dur="1" fill="hold">
                                          <p:stCondLst>
                                            <p:cond delay="0"/>
                                          </p:stCondLst>
                                        </p:cTn>
                                        <p:tgtEl>
                                          <p:spTgt spid="685"/>
                                        </p:tgtEl>
                                        <p:attrNameLst>
                                          <p:attrName>style.visibility</p:attrName>
                                        </p:attrNameLst>
                                      </p:cBhvr>
                                      <p:to>
                                        <p:strVal val="visible"/>
                                      </p:to>
                                    </p:set>
                                    <p:animEffect transition="in" filter="fade">
                                      <p:cBhvr>
                                        <p:cTn id="53" dur="500"/>
                                        <p:tgtEl>
                                          <p:spTgt spid="685"/>
                                        </p:tgtEl>
                                      </p:cBhvr>
                                    </p:animEffect>
                                  </p:childTnLst>
                                </p:cTn>
                              </p:par>
                              <p:par>
                                <p:cTn id="54" presetID="10" presetClass="entr" presetSubtype="0" fill="hold" nodeType="withEffect">
                                  <p:stCondLst>
                                    <p:cond delay="0"/>
                                  </p:stCondLst>
                                  <p:childTnLst>
                                    <p:set>
                                      <p:cBhvr>
                                        <p:cTn id="55" dur="1" fill="hold">
                                          <p:stCondLst>
                                            <p:cond delay="0"/>
                                          </p:stCondLst>
                                        </p:cTn>
                                        <p:tgtEl>
                                          <p:spTgt spid="688"/>
                                        </p:tgtEl>
                                        <p:attrNameLst>
                                          <p:attrName>style.visibility</p:attrName>
                                        </p:attrNameLst>
                                      </p:cBhvr>
                                      <p:to>
                                        <p:strVal val="visible"/>
                                      </p:to>
                                    </p:set>
                                    <p:animEffect transition="in" filter="fade">
                                      <p:cBhvr>
                                        <p:cTn id="56" dur="500"/>
                                        <p:tgtEl>
                                          <p:spTgt spid="688"/>
                                        </p:tgtEl>
                                      </p:cBhvr>
                                    </p:animEffect>
                                  </p:childTnLst>
                                </p:cTn>
                              </p:par>
                            </p:childTnLst>
                          </p:cTn>
                        </p:par>
                        <p:par>
                          <p:cTn id="57" fill="hold">
                            <p:stCondLst>
                              <p:cond delay="1500"/>
                            </p:stCondLst>
                            <p:childTnLst>
                              <p:par>
                                <p:cTn id="58" presetID="10" presetClass="entr" presetSubtype="0" fill="hold" nodeType="afterEffect">
                                  <p:stCondLst>
                                    <p:cond delay="0"/>
                                  </p:stCondLst>
                                  <p:childTnLst>
                                    <p:set>
                                      <p:cBhvr>
                                        <p:cTn id="59" dur="1" fill="hold">
                                          <p:stCondLst>
                                            <p:cond delay="0"/>
                                          </p:stCondLst>
                                        </p:cTn>
                                        <p:tgtEl>
                                          <p:spTgt spid="676"/>
                                        </p:tgtEl>
                                        <p:attrNameLst>
                                          <p:attrName>style.visibility</p:attrName>
                                        </p:attrNameLst>
                                      </p:cBhvr>
                                      <p:to>
                                        <p:strVal val="visible"/>
                                      </p:to>
                                    </p:set>
                                    <p:animEffect transition="in" filter="fade">
                                      <p:cBhvr>
                                        <p:cTn id="60" dur="500"/>
                                        <p:tgtEl>
                                          <p:spTgt spid="676"/>
                                        </p:tgtEl>
                                      </p:cBhvr>
                                    </p:animEffect>
                                  </p:childTnLst>
                                </p:cTn>
                              </p:par>
                              <p:par>
                                <p:cTn id="61" presetID="10" presetClass="entr" presetSubtype="0" fill="hold" nodeType="withEffect">
                                  <p:stCondLst>
                                    <p:cond delay="0"/>
                                  </p:stCondLst>
                                  <p:childTnLst>
                                    <p:set>
                                      <p:cBhvr>
                                        <p:cTn id="62" dur="1" fill="hold">
                                          <p:stCondLst>
                                            <p:cond delay="0"/>
                                          </p:stCondLst>
                                        </p:cTn>
                                        <p:tgtEl>
                                          <p:spTgt spid="683"/>
                                        </p:tgtEl>
                                        <p:attrNameLst>
                                          <p:attrName>style.visibility</p:attrName>
                                        </p:attrNameLst>
                                      </p:cBhvr>
                                      <p:to>
                                        <p:strVal val="visible"/>
                                      </p:to>
                                    </p:set>
                                    <p:animEffect transition="in" filter="fade">
                                      <p:cBhvr>
                                        <p:cTn id="63" dur="500"/>
                                        <p:tgtEl>
                                          <p:spTgt spid="683"/>
                                        </p:tgtEl>
                                      </p:cBhvr>
                                    </p:animEffect>
                                  </p:childTnLst>
                                </p:cTn>
                              </p:par>
                              <p:par>
                                <p:cTn id="64" presetID="10" presetClass="entr" presetSubtype="0" fill="hold" nodeType="withEffect">
                                  <p:stCondLst>
                                    <p:cond delay="0"/>
                                  </p:stCondLst>
                                  <p:childTnLst>
                                    <p:set>
                                      <p:cBhvr>
                                        <p:cTn id="65" dur="1" fill="hold">
                                          <p:stCondLst>
                                            <p:cond delay="0"/>
                                          </p:stCondLst>
                                        </p:cTn>
                                        <p:tgtEl>
                                          <p:spTgt spid="686"/>
                                        </p:tgtEl>
                                        <p:attrNameLst>
                                          <p:attrName>style.visibility</p:attrName>
                                        </p:attrNameLst>
                                      </p:cBhvr>
                                      <p:to>
                                        <p:strVal val="visible"/>
                                      </p:to>
                                    </p:set>
                                    <p:animEffect transition="in" filter="fade">
                                      <p:cBhvr>
                                        <p:cTn id="66" dur="500"/>
                                        <p:tgtEl>
                                          <p:spTgt spid="686"/>
                                        </p:tgtEl>
                                      </p:cBhvr>
                                    </p:animEffect>
                                  </p:childTnLst>
                                </p:cTn>
                              </p:par>
                              <p:par>
                                <p:cTn id="67" presetID="10" presetClass="entr" presetSubtype="0" fill="hold" nodeType="withEffect">
                                  <p:stCondLst>
                                    <p:cond delay="0"/>
                                  </p:stCondLst>
                                  <p:childTnLst>
                                    <p:set>
                                      <p:cBhvr>
                                        <p:cTn id="68" dur="1" fill="hold">
                                          <p:stCondLst>
                                            <p:cond delay="0"/>
                                          </p:stCondLst>
                                        </p:cTn>
                                        <p:tgtEl>
                                          <p:spTgt spid="689"/>
                                        </p:tgtEl>
                                        <p:attrNameLst>
                                          <p:attrName>style.visibility</p:attrName>
                                        </p:attrNameLst>
                                      </p:cBhvr>
                                      <p:to>
                                        <p:strVal val="visible"/>
                                      </p:to>
                                    </p:set>
                                    <p:animEffect transition="in" filter="fade">
                                      <p:cBhvr>
                                        <p:cTn id="69" dur="500"/>
                                        <p:tgtEl>
                                          <p:spTgt spid="689"/>
                                        </p:tgtEl>
                                      </p:cBhvr>
                                    </p:animEffect>
                                  </p:childTnLst>
                                </p:cTn>
                              </p:par>
                            </p:childTnLst>
                          </p:cTn>
                        </p:par>
                        <p:par>
                          <p:cTn id="70" fill="hold">
                            <p:stCondLst>
                              <p:cond delay="2000"/>
                            </p:stCondLst>
                            <p:childTnLst>
                              <p:par>
                                <p:cTn id="71" presetID="2" presetClass="entr" presetSubtype="4" fill="hold" nodeType="afterEffect">
                                  <p:stCondLst>
                                    <p:cond delay="0"/>
                                  </p:stCondLst>
                                  <p:childTnLst>
                                    <p:set>
                                      <p:cBhvr>
                                        <p:cTn id="72" dur="1" fill="hold">
                                          <p:stCondLst>
                                            <p:cond delay="0"/>
                                          </p:stCondLst>
                                        </p:cTn>
                                        <p:tgtEl>
                                          <p:spTgt spid="668"/>
                                        </p:tgtEl>
                                        <p:attrNameLst>
                                          <p:attrName>style.visibility</p:attrName>
                                        </p:attrNameLst>
                                      </p:cBhvr>
                                      <p:to>
                                        <p:strVal val="visible"/>
                                      </p:to>
                                    </p:set>
                                    <p:anim calcmode="lin" valueType="num">
                                      <p:cBhvr additive="base">
                                        <p:cTn id="73" dur="500"/>
                                        <p:tgtEl>
                                          <p:spTgt spid="668"/>
                                        </p:tgtEl>
                                        <p:attrNameLst>
                                          <p:attrName>ppt_y</p:attrName>
                                        </p:attrNameLst>
                                      </p:cBhvr>
                                      <p:tavLst>
                                        <p:tav tm="0">
                                          <p:val>
                                            <p:strVal val="#ppt_y+1"/>
                                          </p:val>
                                        </p:tav>
                                        <p:tav tm="100000">
                                          <p:val>
                                            <p:strVal val="#ppt_y"/>
                                          </p:val>
                                        </p:tav>
                                      </p:tavLst>
                                    </p:anim>
                                  </p:childTnLst>
                                </p:cTn>
                              </p:par>
                            </p:childTnLst>
                          </p:cTn>
                        </p:par>
                        <p:par>
                          <p:cTn id="74" fill="hold">
                            <p:stCondLst>
                              <p:cond delay="2500"/>
                            </p:stCondLst>
                            <p:childTnLst>
                              <p:par>
                                <p:cTn id="75" presetID="10" presetClass="entr" presetSubtype="0" fill="hold" nodeType="afterEffect">
                                  <p:stCondLst>
                                    <p:cond delay="0"/>
                                  </p:stCondLst>
                                  <p:childTnLst>
                                    <p:set>
                                      <p:cBhvr>
                                        <p:cTn id="76" dur="1" fill="hold">
                                          <p:stCondLst>
                                            <p:cond delay="0"/>
                                          </p:stCondLst>
                                        </p:cTn>
                                        <p:tgtEl>
                                          <p:spTgt spid="691"/>
                                        </p:tgtEl>
                                        <p:attrNameLst>
                                          <p:attrName>style.visibility</p:attrName>
                                        </p:attrNameLst>
                                      </p:cBhvr>
                                      <p:to>
                                        <p:strVal val="visible"/>
                                      </p:to>
                                    </p:set>
                                    <p:animEffect transition="in" filter="fade">
                                      <p:cBhvr>
                                        <p:cTn id="77"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pic>
        <p:nvPicPr>
          <p:cNvPr id="705" name="Shape 705"/>
          <p:cNvPicPr preferRelativeResize="0">
            <a:picLocks noGrp="1"/>
          </p:cNvPicPr>
          <p:nvPr>
            <p:ph type="pic" idx="2"/>
          </p:nvPr>
        </p:nvPicPr>
        <p:blipFill rotWithShape="1">
          <a:blip r:embed="rId3">
            <a:alphaModFix/>
          </a:blip>
          <a:srcRect l="26843" r="26842"/>
          <a:stretch/>
        </p:blipFill>
        <p:spPr>
          <a:xfrm>
            <a:off x="0" y="0"/>
            <a:ext cx="2250000" cy="2250000"/>
          </a:xfrm>
          <a:prstGeom prst="rect">
            <a:avLst/>
          </a:prstGeom>
          <a:noFill/>
          <a:ln>
            <a:noFill/>
          </a:ln>
        </p:spPr>
      </p:pic>
      <p:pic>
        <p:nvPicPr>
          <p:cNvPr id="706" name="Shape 706"/>
          <p:cNvPicPr preferRelativeResize="0">
            <a:picLocks noGrp="1"/>
          </p:cNvPicPr>
          <p:nvPr>
            <p:ph type="pic" idx="3"/>
          </p:nvPr>
        </p:nvPicPr>
        <p:blipFill rotWithShape="1">
          <a:blip r:embed="rId4">
            <a:alphaModFix/>
          </a:blip>
          <a:srcRect l="22275" r="22275"/>
          <a:stretch/>
        </p:blipFill>
        <p:spPr>
          <a:xfrm>
            <a:off x="0" y="0"/>
            <a:ext cx="2250000" cy="2250000"/>
          </a:xfrm>
          <a:prstGeom prst="rect">
            <a:avLst/>
          </a:prstGeom>
          <a:noFill/>
          <a:ln>
            <a:noFill/>
          </a:ln>
        </p:spPr>
      </p:pic>
      <p:pic>
        <p:nvPicPr>
          <p:cNvPr id="707" name="Shape 707"/>
          <p:cNvPicPr preferRelativeResize="0">
            <a:picLocks noGrp="1"/>
          </p:cNvPicPr>
          <p:nvPr>
            <p:ph type="pic" idx="4"/>
          </p:nvPr>
        </p:nvPicPr>
        <p:blipFill rotWithShape="1">
          <a:blip r:embed="rId5">
            <a:alphaModFix/>
          </a:blip>
          <a:srcRect l="24190" r="24190"/>
          <a:stretch/>
        </p:blipFill>
        <p:spPr>
          <a:xfrm>
            <a:off x="0" y="0"/>
            <a:ext cx="2250000" cy="2250000"/>
          </a:xfrm>
          <a:prstGeom prst="rect">
            <a:avLst/>
          </a:prstGeom>
          <a:noFill/>
          <a:ln>
            <a:noFill/>
          </a:ln>
        </p:spPr>
      </p:pic>
      <p:pic>
        <p:nvPicPr>
          <p:cNvPr id="708" name="Shape 708"/>
          <p:cNvPicPr preferRelativeResize="0">
            <a:picLocks noGrp="1"/>
          </p:cNvPicPr>
          <p:nvPr>
            <p:ph type="pic" idx="5"/>
          </p:nvPr>
        </p:nvPicPr>
        <p:blipFill rotWithShape="1">
          <a:blip r:embed="rId6">
            <a:alphaModFix/>
          </a:blip>
          <a:srcRect l="27034" r="27033"/>
          <a:stretch/>
        </p:blipFill>
        <p:spPr>
          <a:xfrm>
            <a:off x="0" y="0"/>
            <a:ext cx="2250000" cy="2250000"/>
          </a:xfrm>
          <a:prstGeom prst="rect">
            <a:avLst/>
          </a:prstGeom>
          <a:noFill/>
          <a:ln>
            <a:noFill/>
          </a:ln>
        </p:spPr>
      </p:pic>
      <p:sp>
        <p:nvSpPr>
          <p:cNvPr id="709" name="Shape 709"/>
          <p:cNvSpPr txBox="1"/>
          <p:nvPr/>
        </p:nvSpPr>
        <p:spPr>
          <a:xfrm>
            <a:off x="3040328"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SERVICE</a:t>
            </a:r>
            <a:endParaRPr sz="2100" b="1">
              <a:solidFill>
                <a:schemeClr val="accent2"/>
              </a:solidFill>
              <a:latin typeface="Lato Black"/>
              <a:ea typeface="Lato Black"/>
              <a:cs typeface="Lato Black"/>
              <a:sym typeface="Lato Black"/>
            </a:endParaRPr>
          </a:p>
        </p:txBody>
      </p:sp>
      <p:sp>
        <p:nvSpPr>
          <p:cNvPr id="710" name="Shape 710"/>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711" name="Shape 711"/>
          <p:cNvSpPr/>
          <p:nvPr/>
        </p:nvSpPr>
        <p:spPr>
          <a:xfrm>
            <a:off x="1055769"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CALL CENTER</a:t>
            </a:r>
            <a:endParaRPr sz="788"/>
          </a:p>
        </p:txBody>
      </p:sp>
      <p:sp>
        <p:nvSpPr>
          <p:cNvPr id="712" name="Shape 712"/>
          <p:cNvSpPr txBox="1"/>
          <p:nvPr/>
        </p:nvSpPr>
        <p:spPr>
          <a:xfrm>
            <a:off x="976983"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713" name="Shape 713"/>
          <p:cNvSpPr/>
          <p:nvPr/>
        </p:nvSpPr>
        <p:spPr>
          <a:xfrm>
            <a:off x="1484497"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714" name="Shape 714"/>
          <p:cNvGrpSpPr/>
          <p:nvPr/>
        </p:nvGrpSpPr>
        <p:grpSpPr>
          <a:xfrm>
            <a:off x="1616734" y="1951443"/>
            <a:ext cx="202406" cy="204514"/>
            <a:chOff x="1835151" y="1644651"/>
            <a:chExt cx="203200" cy="205316"/>
          </a:xfrm>
        </p:grpSpPr>
        <p:sp>
          <p:nvSpPr>
            <p:cNvPr id="715" name="Shape 715"/>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6" name="Shape 716"/>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17" name="Shape 717"/>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18" name="Shape 718"/>
          <p:cNvSpPr/>
          <p:nvPr/>
        </p:nvSpPr>
        <p:spPr>
          <a:xfrm>
            <a:off x="2983350"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FINANCIAL</a:t>
            </a:r>
            <a:endParaRPr sz="788"/>
          </a:p>
        </p:txBody>
      </p:sp>
      <p:sp>
        <p:nvSpPr>
          <p:cNvPr id="719" name="Shape 719"/>
          <p:cNvSpPr txBox="1"/>
          <p:nvPr/>
        </p:nvSpPr>
        <p:spPr>
          <a:xfrm>
            <a:off x="2904564"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720" name="Shape 720"/>
          <p:cNvSpPr/>
          <p:nvPr/>
        </p:nvSpPr>
        <p:spPr>
          <a:xfrm>
            <a:off x="3412078"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21" name="Shape 721"/>
          <p:cNvSpPr/>
          <p:nvPr/>
        </p:nvSpPr>
        <p:spPr>
          <a:xfrm>
            <a:off x="4910931" y="2602680"/>
            <a:ext cx="132789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INVESTING</a:t>
            </a:r>
            <a:endParaRPr sz="788"/>
          </a:p>
        </p:txBody>
      </p:sp>
      <p:sp>
        <p:nvSpPr>
          <p:cNvPr id="722" name="Shape 722"/>
          <p:cNvSpPr txBox="1"/>
          <p:nvPr/>
        </p:nvSpPr>
        <p:spPr>
          <a:xfrm>
            <a:off x="4832145"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723" name="Shape 723"/>
          <p:cNvSpPr/>
          <p:nvPr/>
        </p:nvSpPr>
        <p:spPr>
          <a:xfrm>
            <a:off x="5339659"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24" name="Shape 724"/>
          <p:cNvSpPr/>
          <p:nvPr/>
        </p:nvSpPr>
        <p:spPr>
          <a:xfrm>
            <a:off x="6630901" y="2602680"/>
            <a:ext cx="1562342" cy="207749"/>
          </a:xfrm>
          <a:prstGeom prst="rect">
            <a:avLst/>
          </a:prstGeom>
          <a:noFill/>
          <a:ln>
            <a:noFill/>
          </a:ln>
        </p:spPr>
        <p:txBody>
          <a:bodyPr spcFirstLastPara="1" wrap="square" lIns="68569" tIns="34275" rIns="68569" bIns="34275" anchor="t" anchorCtr="0">
            <a:noAutofit/>
          </a:bodyPr>
          <a:lstStyle/>
          <a:p>
            <a:pPr algn="ctr"/>
            <a:r>
              <a:rPr lang="id-ID" sz="900">
                <a:solidFill>
                  <a:schemeClr val="dk1"/>
                </a:solidFill>
                <a:latin typeface="Lato Black"/>
                <a:ea typeface="Lato Black"/>
                <a:cs typeface="Lato Black"/>
                <a:sym typeface="Lato Black"/>
              </a:rPr>
              <a:t>SALES AND MARKETING</a:t>
            </a:r>
            <a:endParaRPr sz="788"/>
          </a:p>
        </p:txBody>
      </p:sp>
      <p:sp>
        <p:nvSpPr>
          <p:cNvPr id="725" name="Shape 725"/>
          <p:cNvSpPr txBox="1"/>
          <p:nvPr/>
        </p:nvSpPr>
        <p:spPr>
          <a:xfrm>
            <a:off x="6680940" y="2863554"/>
            <a:ext cx="1481905"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a:t>
            </a:r>
            <a:endParaRPr sz="788">
              <a:solidFill>
                <a:srgbClr val="595959"/>
              </a:solidFill>
              <a:latin typeface="Open Sans"/>
              <a:ea typeface="Open Sans"/>
              <a:cs typeface="Open Sans"/>
              <a:sym typeface="Open Sans"/>
            </a:endParaRPr>
          </a:p>
        </p:txBody>
      </p:sp>
      <p:sp>
        <p:nvSpPr>
          <p:cNvPr id="726" name="Shape 726"/>
          <p:cNvSpPr/>
          <p:nvPr/>
        </p:nvSpPr>
        <p:spPr>
          <a:xfrm>
            <a:off x="7188454" y="1819120"/>
            <a:ext cx="466880" cy="46688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727" name="Shape 727"/>
          <p:cNvGrpSpPr/>
          <p:nvPr/>
        </p:nvGrpSpPr>
        <p:grpSpPr>
          <a:xfrm>
            <a:off x="3520156" y="1909689"/>
            <a:ext cx="239954" cy="246268"/>
            <a:chOff x="3767667" y="3083984"/>
            <a:chExt cx="241300" cy="247649"/>
          </a:xfrm>
        </p:grpSpPr>
        <p:grpSp>
          <p:nvGrpSpPr>
            <p:cNvPr id="728" name="Shape 728"/>
            <p:cNvGrpSpPr/>
            <p:nvPr/>
          </p:nvGrpSpPr>
          <p:grpSpPr>
            <a:xfrm>
              <a:off x="3767667" y="3115734"/>
              <a:ext cx="209551" cy="215899"/>
              <a:chOff x="3767667" y="3115734"/>
              <a:chExt cx="209551" cy="215899"/>
            </a:xfrm>
          </p:grpSpPr>
          <p:sp>
            <p:nvSpPr>
              <p:cNvPr id="729" name="Shape 729"/>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30" name="Shape 730"/>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31" name="Shape 731"/>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732" name="Shape 732"/>
          <p:cNvGrpSpPr/>
          <p:nvPr/>
        </p:nvGrpSpPr>
        <p:grpSpPr>
          <a:xfrm>
            <a:off x="5466996" y="1948174"/>
            <a:ext cx="212204" cy="207783"/>
            <a:chOff x="4273551" y="3596218"/>
            <a:chExt cx="203200" cy="198967"/>
          </a:xfrm>
        </p:grpSpPr>
        <p:sp>
          <p:nvSpPr>
            <p:cNvPr id="733" name="Shape 733"/>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34" name="Shape 734"/>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sp>
        <p:nvSpPr>
          <p:cNvPr id="735" name="Shape 735"/>
          <p:cNvSpPr/>
          <p:nvPr/>
        </p:nvSpPr>
        <p:spPr>
          <a:xfrm>
            <a:off x="7291227" y="1949106"/>
            <a:ext cx="241691" cy="205073"/>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09"/>
                                        </p:tgtEl>
                                        <p:attrNameLst>
                                          <p:attrName>style.visibility</p:attrName>
                                        </p:attrNameLst>
                                      </p:cBhvr>
                                      <p:to>
                                        <p:strVal val="visible"/>
                                      </p:to>
                                    </p:set>
                                    <p:animEffect transition="in" filter="fade">
                                      <p:cBhvr>
                                        <p:cTn id="7" dur="500"/>
                                        <p:tgtEl>
                                          <p:spTgt spid="709"/>
                                        </p:tgtEl>
                                      </p:cBhvr>
                                    </p:animEffect>
                                  </p:childTnLst>
                                </p:cTn>
                              </p:par>
                              <p:par>
                                <p:cTn id="8" presetID="10" presetClass="entr" presetSubtype="0" fill="hold" nodeType="withEffect">
                                  <p:stCondLst>
                                    <p:cond delay="0"/>
                                  </p:stCondLst>
                                  <p:childTnLst>
                                    <p:set>
                                      <p:cBhvr>
                                        <p:cTn id="9" dur="1" fill="hold">
                                          <p:stCondLst>
                                            <p:cond delay="0"/>
                                          </p:stCondLst>
                                        </p:cTn>
                                        <p:tgtEl>
                                          <p:spTgt spid="710"/>
                                        </p:tgtEl>
                                        <p:attrNameLst>
                                          <p:attrName>style.visibility</p:attrName>
                                        </p:attrNameLst>
                                      </p:cBhvr>
                                      <p:to>
                                        <p:strVal val="visible"/>
                                      </p:to>
                                    </p:set>
                                    <p:animEffect transition="in" filter="fade">
                                      <p:cBhvr>
                                        <p:cTn id="10" dur="500"/>
                                        <p:tgtEl>
                                          <p:spTgt spid="710"/>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713"/>
                                        </p:tgtEl>
                                        <p:attrNameLst>
                                          <p:attrName>style.visibility</p:attrName>
                                        </p:attrNameLst>
                                      </p:cBhvr>
                                      <p:to>
                                        <p:strVal val="visible"/>
                                      </p:to>
                                    </p:set>
                                    <p:anim calcmode="lin" valueType="num">
                                      <p:cBhvr additive="base">
                                        <p:cTn id="14" dur="500"/>
                                        <p:tgtEl>
                                          <p:spTgt spid="713"/>
                                        </p:tgtEl>
                                        <p:attrNameLst>
                                          <p:attrName>ppt_w</p:attrName>
                                        </p:attrNameLst>
                                      </p:cBhvr>
                                      <p:tavLst>
                                        <p:tav tm="0">
                                          <p:val>
                                            <p:strVal val="0"/>
                                          </p:val>
                                        </p:tav>
                                        <p:tav tm="100000">
                                          <p:val>
                                            <p:strVal val="#ppt_w"/>
                                          </p:val>
                                        </p:tav>
                                      </p:tavLst>
                                    </p:anim>
                                    <p:anim calcmode="lin" valueType="num">
                                      <p:cBhvr additive="base">
                                        <p:cTn id="15" dur="500"/>
                                        <p:tgtEl>
                                          <p:spTgt spid="713"/>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714"/>
                                        </p:tgtEl>
                                        <p:attrNameLst>
                                          <p:attrName>style.visibility</p:attrName>
                                        </p:attrNameLst>
                                      </p:cBhvr>
                                      <p:to>
                                        <p:strVal val="visible"/>
                                      </p:to>
                                    </p:set>
                                    <p:anim calcmode="lin" valueType="num">
                                      <p:cBhvr additive="base">
                                        <p:cTn id="18" dur="500"/>
                                        <p:tgtEl>
                                          <p:spTgt spid="714"/>
                                        </p:tgtEl>
                                        <p:attrNameLst>
                                          <p:attrName>ppt_w</p:attrName>
                                        </p:attrNameLst>
                                      </p:cBhvr>
                                      <p:tavLst>
                                        <p:tav tm="0">
                                          <p:val>
                                            <p:strVal val="0"/>
                                          </p:val>
                                        </p:tav>
                                        <p:tav tm="100000">
                                          <p:val>
                                            <p:strVal val="#ppt_w"/>
                                          </p:val>
                                        </p:tav>
                                      </p:tavLst>
                                    </p:anim>
                                    <p:anim calcmode="lin" valueType="num">
                                      <p:cBhvr additive="base">
                                        <p:cTn id="19" dur="500"/>
                                        <p:tgtEl>
                                          <p:spTgt spid="714"/>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720"/>
                                        </p:tgtEl>
                                        <p:attrNameLst>
                                          <p:attrName>style.visibility</p:attrName>
                                        </p:attrNameLst>
                                      </p:cBhvr>
                                      <p:to>
                                        <p:strVal val="visible"/>
                                      </p:to>
                                    </p:set>
                                    <p:anim calcmode="lin" valueType="num">
                                      <p:cBhvr additive="base">
                                        <p:cTn id="22" dur="500"/>
                                        <p:tgtEl>
                                          <p:spTgt spid="720"/>
                                        </p:tgtEl>
                                        <p:attrNameLst>
                                          <p:attrName>ppt_w</p:attrName>
                                        </p:attrNameLst>
                                      </p:cBhvr>
                                      <p:tavLst>
                                        <p:tav tm="0">
                                          <p:val>
                                            <p:strVal val="0"/>
                                          </p:val>
                                        </p:tav>
                                        <p:tav tm="100000">
                                          <p:val>
                                            <p:strVal val="#ppt_w"/>
                                          </p:val>
                                        </p:tav>
                                      </p:tavLst>
                                    </p:anim>
                                    <p:anim calcmode="lin" valueType="num">
                                      <p:cBhvr additive="base">
                                        <p:cTn id="23" dur="500"/>
                                        <p:tgtEl>
                                          <p:spTgt spid="720"/>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723"/>
                                        </p:tgtEl>
                                        <p:attrNameLst>
                                          <p:attrName>style.visibility</p:attrName>
                                        </p:attrNameLst>
                                      </p:cBhvr>
                                      <p:to>
                                        <p:strVal val="visible"/>
                                      </p:to>
                                    </p:set>
                                    <p:anim calcmode="lin" valueType="num">
                                      <p:cBhvr additive="base">
                                        <p:cTn id="26" dur="500"/>
                                        <p:tgtEl>
                                          <p:spTgt spid="723"/>
                                        </p:tgtEl>
                                        <p:attrNameLst>
                                          <p:attrName>ppt_w</p:attrName>
                                        </p:attrNameLst>
                                      </p:cBhvr>
                                      <p:tavLst>
                                        <p:tav tm="0">
                                          <p:val>
                                            <p:strVal val="0"/>
                                          </p:val>
                                        </p:tav>
                                        <p:tav tm="100000">
                                          <p:val>
                                            <p:strVal val="#ppt_w"/>
                                          </p:val>
                                        </p:tav>
                                      </p:tavLst>
                                    </p:anim>
                                    <p:anim calcmode="lin" valueType="num">
                                      <p:cBhvr additive="base">
                                        <p:cTn id="27" dur="500"/>
                                        <p:tgtEl>
                                          <p:spTgt spid="723"/>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726"/>
                                        </p:tgtEl>
                                        <p:attrNameLst>
                                          <p:attrName>style.visibility</p:attrName>
                                        </p:attrNameLst>
                                      </p:cBhvr>
                                      <p:to>
                                        <p:strVal val="visible"/>
                                      </p:to>
                                    </p:set>
                                    <p:anim calcmode="lin" valueType="num">
                                      <p:cBhvr additive="base">
                                        <p:cTn id="30" dur="500"/>
                                        <p:tgtEl>
                                          <p:spTgt spid="726"/>
                                        </p:tgtEl>
                                        <p:attrNameLst>
                                          <p:attrName>ppt_w</p:attrName>
                                        </p:attrNameLst>
                                      </p:cBhvr>
                                      <p:tavLst>
                                        <p:tav tm="0">
                                          <p:val>
                                            <p:strVal val="0"/>
                                          </p:val>
                                        </p:tav>
                                        <p:tav tm="100000">
                                          <p:val>
                                            <p:strVal val="#ppt_w"/>
                                          </p:val>
                                        </p:tav>
                                      </p:tavLst>
                                    </p:anim>
                                    <p:anim calcmode="lin" valueType="num">
                                      <p:cBhvr additive="base">
                                        <p:cTn id="31" dur="500"/>
                                        <p:tgtEl>
                                          <p:spTgt spid="726"/>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727"/>
                                        </p:tgtEl>
                                        <p:attrNameLst>
                                          <p:attrName>style.visibility</p:attrName>
                                        </p:attrNameLst>
                                      </p:cBhvr>
                                      <p:to>
                                        <p:strVal val="visible"/>
                                      </p:to>
                                    </p:set>
                                    <p:anim calcmode="lin" valueType="num">
                                      <p:cBhvr additive="base">
                                        <p:cTn id="34" dur="500"/>
                                        <p:tgtEl>
                                          <p:spTgt spid="727"/>
                                        </p:tgtEl>
                                        <p:attrNameLst>
                                          <p:attrName>ppt_w</p:attrName>
                                        </p:attrNameLst>
                                      </p:cBhvr>
                                      <p:tavLst>
                                        <p:tav tm="0">
                                          <p:val>
                                            <p:strVal val="0"/>
                                          </p:val>
                                        </p:tav>
                                        <p:tav tm="100000">
                                          <p:val>
                                            <p:strVal val="#ppt_w"/>
                                          </p:val>
                                        </p:tav>
                                      </p:tavLst>
                                    </p:anim>
                                    <p:anim calcmode="lin" valueType="num">
                                      <p:cBhvr additive="base">
                                        <p:cTn id="35" dur="500"/>
                                        <p:tgtEl>
                                          <p:spTgt spid="727"/>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732"/>
                                        </p:tgtEl>
                                        <p:attrNameLst>
                                          <p:attrName>style.visibility</p:attrName>
                                        </p:attrNameLst>
                                      </p:cBhvr>
                                      <p:to>
                                        <p:strVal val="visible"/>
                                      </p:to>
                                    </p:set>
                                    <p:anim calcmode="lin" valueType="num">
                                      <p:cBhvr additive="base">
                                        <p:cTn id="38" dur="500"/>
                                        <p:tgtEl>
                                          <p:spTgt spid="732"/>
                                        </p:tgtEl>
                                        <p:attrNameLst>
                                          <p:attrName>ppt_w</p:attrName>
                                        </p:attrNameLst>
                                      </p:cBhvr>
                                      <p:tavLst>
                                        <p:tav tm="0">
                                          <p:val>
                                            <p:strVal val="0"/>
                                          </p:val>
                                        </p:tav>
                                        <p:tav tm="100000">
                                          <p:val>
                                            <p:strVal val="#ppt_w"/>
                                          </p:val>
                                        </p:tav>
                                      </p:tavLst>
                                    </p:anim>
                                    <p:anim calcmode="lin" valueType="num">
                                      <p:cBhvr additive="base">
                                        <p:cTn id="39" dur="500"/>
                                        <p:tgtEl>
                                          <p:spTgt spid="732"/>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735"/>
                                        </p:tgtEl>
                                        <p:attrNameLst>
                                          <p:attrName>style.visibility</p:attrName>
                                        </p:attrNameLst>
                                      </p:cBhvr>
                                      <p:to>
                                        <p:strVal val="visible"/>
                                      </p:to>
                                    </p:set>
                                    <p:anim calcmode="lin" valueType="num">
                                      <p:cBhvr additive="base">
                                        <p:cTn id="42" dur="500"/>
                                        <p:tgtEl>
                                          <p:spTgt spid="735"/>
                                        </p:tgtEl>
                                        <p:attrNameLst>
                                          <p:attrName>ppt_w</p:attrName>
                                        </p:attrNameLst>
                                      </p:cBhvr>
                                      <p:tavLst>
                                        <p:tav tm="0">
                                          <p:val>
                                            <p:strVal val="0"/>
                                          </p:val>
                                        </p:tav>
                                        <p:tav tm="100000">
                                          <p:val>
                                            <p:strVal val="#ppt_w"/>
                                          </p:val>
                                        </p:tav>
                                      </p:tavLst>
                                    </p:anim>
                                    <p:anim calcmode="lin" valueType="num">
                                      <p:cBhvr additive="base">
                                        <p:cTn id="43" dur="500"/>
                                        <p:tgtEl>
                                          <p:spTgt spid="735"/>
                                        </p:tgtEl>
                                        <p:attrNameLst>
                                          <p:attrName>ppt_h</p:attrName>
                                        </p:attrNameLst>
                                      </p:cBhvr>
                                      <p:tavLst>
                                        <p:tav tm="0">
                                          <p:val>
                                            <p:strVal val="0"/>
                                          </p:val>
                                        </p:tav>
                                        <p:tav tm="100000">
                                          <p:val>
                                            <p:strVal val="#ppt_h"/>
                                          </p:val>
                                        </p:tav>
                                      </p:tavLst>
                                    </p:anim>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711"/>
                                        </p:tgtEl>
                                        <p:attrNameLst>
                                          <p:attrName>style.visibility</p:attrName>
                                        </p:attrNameLst>
                                      </p:cBhvr>
                                      <p:to>
                                        <p:strVal val="visible"/>
                                      </p:to>
                                    </p:set>
                                    <p:animEffect transition="in" filter="fade">
                                      <p:cBhvr>
                                        <p:cTn id="47" dur="500"/>
                                        <p:tgtEl>
                                          <p:spTgt spid="711"/>
                                        </p:tgtEl>
                                      </p:cBhvr>
                                    </p:animEffect>
                                  </p:childTnLst>
                                </p:cTn>
                              </p:par>
                              <p:par>
                                <p:cTn id="48" presetID="10" presetClass="entr" presetSubtype="0" fill="hold" nodeType="withEffect">
                                  <p:stCondLst>
                                    <p:cond delay="0"/>
                                  </p:stCondLst>
                                  <p:childTnLst>
                                    <p:set>
                                      <p:cBhvr>
                                        <p:cTn id="49" dur="1" fill="hold">
                                          <p:stCondLst>
                                            <p:cond delay="0"/>
                                          </p:stCondLst>
                                        </p:cTn>
                                        <p:tgtEl>
                                          <p:spTgt spid="718"/>
                                        </p:tgtEl>
                                        <p:attrNameLst>
                                          <p:attrName>style.visibility</p:attrName>
                                        </p:attrNameLst>
                                      </p:cBhvr>
                                      <p:to>
                                        <p:strVal val="visible"/>
                                      </p:to>
                                    </p:set>
                                    <p:animEffect transition="in" filter="fade">
                                      <p:cBhvr>
                                        <p:cTn id="50" dur="500"/>
                                        <p:tgtEl>
                                          <p:spTgt spid="718"/>
                                        </p:tgtEl>
                                      </p:cBhvr>
                                    </p:animEffect>
                                  </p:childTnLst>
                                </p:cTn>
                              </p:par>
                              <p:par>
                                <p:cTn id="51" presetID="10" presetClass="entr" presetSubtype="0" fill="hold" nodeType="withEffect">
                                  <p:stCondLst>
                                    <p:cond delay="0"/>
                                  </p:stCondLst>
                                  <p:childTnLst>
                                    <p:set>
                                      <p:cBhvr>
                                        <p:cTn id="52" dur="1" fill="hold">
                                          <p:stCondLst>
                                            <p:cond delay="0"/>
                                          </p:stCondLst>
                                        </p:cTn>
                                        <p:tgtEl>
                                          <p:spTgt spid="721"/>
                                        </p:tgtEl>
                                        <p:attrNameLst>
                                          <p:attrName>style.visibility</p:attrName>
                                        </p:attrNameLst>
                                      </p:cBhvr>
                                      <p:to>
                                        <p:strVal val="visible"/>
                                      </p:to>
                                    </p:set>
                                    <p:animEffect transition="in" filter="fade">
                                      <p:cBhvr>
                                        <p:cTn id="53" dur="500"/>
                                        <p:tgtEl>
                                          <p:spTgt spid="721"/>
                                        </p:tgtEl>
                                      </p:cBhvr>
                                    </p:animEffect>
                                  </p:childTnLst>
                                </p:cTn>
                              </p:par>
                              <p:par>
                                <p:cTn id="54" presetID="10" presetClass="entr" presetSubtype="0" fill="hold" nodeType="withEffect">
                                  <p:stCondLst>
                                    <p:cond delay="0"/>
                                  </p:stCondLst>
                                  <p:childTnLst>
                                    <p:set>
                                      <p:cBhvr>
                                        <p:cTn id="55" dur="1" fill="hold">
                                          <p:stCondLst>
                                            <p:cond delay="0"/>
                                          </p:stCondLst>
                                        </p:cTn>
                                        <p:tgtEl>
                                          <p:spTgt spid="724"/>
                                        </p:tgtEl>
                                        <p:attrNameLst>
                                          <p:attrName>style.visibility</p:attrName>
                                        </p:attrNameLst>
                                      </p:cBhvr>
                                      <p:to>
                                        <p:strVal val="visible"/>
                                      </p:to>
                                    </p:set>
                                    <p:animEffect transition="in" filter="fade">
                                      <p:cBhvr>
                                        <p:cTn id="56" dur="500"/>
                                        <p:tgtEl>
                                          <p:spTgt spid="724"/>
                                        </p:tgtEl>
                                      </p:cBhvr>
                                    </p:animEffect>
                                  </p:childTnLst>
                                </p:cTn>
                              </p:par>
                            </p:childTnLst>
                          </p:cTn>
                        </p:par>
                        <p:par>
                          <p:cTn id="57" fill="hold">
                            <p:stCondLst>
                              <p:cond delay="1500"/>
                            </p:stCondLst>
                            <p:childTnLst>
                              <p:par>
                                <p:cTn id="58" presetID="10" presetClass="entr" presetSubtype="0" fill="hold" nodeType="afterEffect">
                                  <p:stCondLst>
                                    <p:cond delay="0"/>
                                  </p:stCondLst>
                                  <p:childTnLst>
                                    <p:set>
                                      <p:cBhvr>
                                        <p:cTn id="59" dur="1" fill="hold">
                                          <p:stCondLst>
                                            <p:cond delay="0"/>
                                          </p:stCondLst>
                                        </p:cTn>
                                        <p:tgtEl>
                                          <p:spTgt spid="712"/>
                                        </p:tgtEl>
                                        <p:attrNameLst>
                                          <p:attrName>style.visibility</p:attrName>
                                        </p:attrNameLst>
                                      </p:cBhvr>
                                      <p:to>
                                        <p:strVal val="visible"/>
                                      </p:to>
                                    </p:set>
                                    <p:animEffect transition="in" filter="fade">
                                      <p:cBhvr>
                                        <p:cTn id="60" dur="500"/>
                                        <p:tgtEl>
                                          <p:spTgt spid="712"/>
                                        </p:tgtEl>
                                      </p:cBhvr>
                                    </p:animEffect>
                                  </p:childTnLst>
                                </p:cTn>
                              </p:par>
                              <p:par>
                                <p:cTn id="61" presetID="10" presetClass="entr" presetSubtype="0" fill="hold" nodeType="withEffect">
                                  <p:stCondLst>
                                    <p:cond delay="0"/>
                                  </p:stCondLst>
                                  <p:childTnLst>
                                    <p:set>
                                      <p:cBhvr>
                                        <p:cTn id="62" dur="1" fill="hold">
                                          <p:stCondLst>
                                            <p:cond delay="0"/>
                                          </p:stCondLst>
                                        </p:cTn>
                                        <p:tgtEl>
                                          <p:spTgt spid="719"/>
                                        </p:tgtEl>
                                        <p:attrNameLst>
                                          <p:attrName>style.visibility</p:attrName>
                                        </p:attrNameLst>
                                      </p:cBhvr>
                                      <p:to>
                                        <p:strVal val="visible"/>
                                      </p:to>
                                    </p:set>
                                    <p:animEffect transition="in" filter="fade">
                                      <p:cBhvr>
                                        <p:cTn id="63" dur="500"/>
                                        <p:tgtEl>
                                          <p:spTgt spid="719"/>
                                        </p:tgtEl>
                                      </p:cBhvr>
                                    </p:animEffect>
                                  </p:childTnLst>
                                </p:cTn>
                              </p:par>
                              <p:par>
                                <p:cTn id="64" presetID="10" presetClass="entr" presetSubtype="0" fill="hold" nodeType="withEffect">
                                  <p:stCondLst>
                                    <p:cond delay="0"/>
                                  </p:stCondLst>
                                  <p:childTnLst>
                                    <p:set>
                                      <p:cBhvr>
                                        <p:cTn id="65" dur="1" fill="hold">
                                          <p:stCondLst>
                                            <p:cond delay="0"/>
                                          </p:stCondLst>
                                        </p:cTn>
                                        <p:tgtEl>
                                          <p:spTgt spid="722"/>
                                        </p:tgtEl>
                                        <p:attrNameLst>
                                          <p:attrName>style.visibility</p:attrName>
                                        </p:attrNameLst>
                                      </p:cBhvr>
                                      <p:to>
                                        <p:strVal val="visible"/>
                                      </p:to>
                                    </p:set>
                                    <p:animEffect transition="in" filter="fade">
                                      <p:cBhvr>
                                        <p:cTn id="66" dur="500"/>
                                        <p:tgtEl>
                                          <p:spTgt spid="722"/>
                                        </p:tgtEl>
                                      </p:cBhvr>
                                    </p:animEffect>
                                  </p:childTnLst>
                                </p:cTn>
                              </p:par>
                              <p:par>
                                <p:cTn id="67" presetID="10" presetClass="entr" presetSubtype="0" fill="hold" nodeType="withEffect">
                                  <p:stCondLst>
                                    <p:cond delay="0"/>
                                  </p:stCondLst>
                                  <p:childTnLst>
                                    <p:set>
                                      <p:cBhvr>
                                        <p:cTn id="68" dur="1" fill="hold">
                                          <p:stCondLst>
                                            <p:cond delay="0"/>
                                          </p:stCondLst>
                                        </p:cTn>
                                        <p:tgtEl>
                                          <p:spTgt spid="725"/>
                                        </p:tgtEl>
                                        <p:attrNameLst>
                                          <p:attrName>style.visibility</p:attrName>
                                        </p:attrNameLst>
                                      </p:cBhvr>
                                      <p:to>
                                        <p:strVal val="visible"/>
                                      </p:to>
                                    </p:set>
                                    <p:animEffect transition="in" filter="fade">
                                      <p:cBhvr>
                                        <p:cTn id="69" dur="500"/>
                                        <p:tgtEl>
                                          <p:spTgt spid="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39"/>
        <p:cNvGrpSpPr/>
        <p:nvPr/>
      </p:nvGrpSpPr>
      <p:grpSpPr>
        <a:xfrm>
          <a:off x="0" y="0"/>
          <a:ext cx="0" cy="0"/>
          <a:chOff x="0" y="0"/>
          <a:chExt cx="0" cy="0"/>
        </a:xfrm>
      </p:grpSpPr>
      <p:sp>
        <p:nvSpPr>
          <p:cNvPr id="740" name="Shape 740"/>
          <p:cNvSpPr txBox="1"/>
          <p:nvPr/>
        </p:nvSpPr>
        <p:spPr>
          <a:xfrm>
            <a:off x="3049121" y="74309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PROJECT </a:t>
            </a:r>
            <a:r>
              <a:rPr lang="id-ID" sz="2100" b="1">
                <a:solidFill>
                  <a:schemeClr val="accent2"/>
                </a:solidFill>
                <a:latin typeface="Lato Black"/>
                <a:ea typeface="Lato Black"/>
                <a:cs typeface="Lato Black"/>
                <a:sym typeface="Lato Black"/>
              </a:rPr>
              <a:t>SCHEDULE</a:t>
            </a:r>
            <a:endParaRPr sz="2100" b="1">
              <a:solidFill>
                <a:schemeClr val="accent2"/>
              </a:solidFill>
              <a:latin typeface="Lato Black"/>
              <a:ea typeface="Lato Black"/>
              <a:cs typeface="Lato Black"/>
              <a:sym typeface="Lato Black"/>
            </a:endParaRPr>
          </a:p>
        </p:txBody>
      </p:sp>
      <p:sp>
        <p:nvSpPr>
          <p:cNvPr id="741" name="Shape 741"/>
          <p:cNvSpPr txBox="1"/>
          <p:nvPr/>
        </p:nvSpPr>
        <p:spPr>
          <a:xfrm>
            <a:off x="2904565" y="55842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742" name="Shape 742"/>
          <p:cNvSpPr/>
          <p:nvPr/>
        </p:nvSpPr>
        <p:spPr>
          <a:xfrm>
            <a:off x="761392" y="3173823"/>
            <a:ext cx="1536044"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PROJECT SCHEDULE</a:t>
            </a:r>
            <a:endParaRPr sz="788"/>
          </a:p>
        </p:txBody>
      </p:sp>
      <p:sp>
        <p:nvSpPr>
          <p:cNvPr id="743" name="Shape 743"/>
          <p:cNvSpPr txBox="1"/>
          <p:nvPr/>
        </p:nvSpPr>
        <p:spPr>
          <a:xfrm>
            <a:off x="761393" y="3352547"/>
            <a:ext cx="3401536"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a:t>
            </a:r>
            <a:endParaRPr sz="788">
              <a:solidFill>
                <a:schemeClr val="lt1"/>
              </a:solidFill>
              <a:latin typeface="Open Sans"/>
              <a:ea typeface="Open Sans"/>
              <a:cs typeface="Open Sans"/>
              <a:sym typeface="Open Sans"/>
            </a:endParaRPr>
          </a:p>
        </p:txBody>
      </p:sp>
      <p:sp>
        <p:nvSpPr>
          <p:cNvPr id="744" name="Shape 744"/>
          <p:cNvSpPr/>
          <p:nvPr/>
        </p:nvSpPr>
        <p:spPr>
          <a:xfrm>
            <a:off x="4981847" y="3904594"/>
            <a:ext cx="1536044"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PROJECT SCHEDULE</a:t>
            </a:r>
            <a:endParaRPr sz="788"/>
          </a:p>
        </p:txBody>
      </p:sp>
      <p:sp>
        <p:nvSpPr>
          <p:cNvPr id="745" name="Shape 745"/>
          <p:cNvSpPr txBox="1"/>
          <p:nvPr/>
        </p:nvSpPr>
        <p:spPr>
          <a:xfrm>
            <a:off x="4981848" y="4083317"/>
            <a:ext cx="3401536"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a:t>
            </a:r>
            <a:endParaRPr sz="788">
              <a:solidFill>
                <a:schemeClr val="lt1"/>
              </a:solidFill>
              <a:latin typeface="Open Sans"/>
              <a:ea typeface="Open Sans"/>
              <a:cs typeface="Open Sans"/>
              <a:sym typeface="Open Sans"/>
            </a:endParaRPr>
          </a:p>
        </p:txBody>
      </p:sp>
      <p:cxnSp>
        <p:nvCxnSpPr>
          <p:cNvPr id="746" name="Shape 746"/>
          <p:cNvCxnSpPr/>
          <p:nvPr/>
        </p:nvCxnSpPr>
        <p:spPr>
          <a:xfrm>
            <a:off x="4572000" y="1360357"/>
            <a:ext cx="0" cy="3783143"/>
          </a:xfrm>
          <a:prstGeom prst="straightConnector1">
            <a:avLst/>
          </a:prstGeom>
          <a:noFill/>
          <a:ln w="25400" cap="flat" cmpd="sng">
            <a:solidFill>
              <a:schemeClr val="accent1"/>
            </a:solidFill>
            <a:prstDash val="solid"/>
            <a:miter lim="800000"/>
            <a:headEnd type="none" w="sm" len="sm"/>
            <a:tailEnd type="none" w="sm" len="sm"/>
          </a:ln>
        </p:spPr>
      </p:cxnSp>
      <p:cxnSp>
        <p:nvCxnSpPr>
          <p:cNvPr id="747" name="Shape 747"/>
          <p:cNvCxnSpPr/>
          <p:nvPr/>
        </p:nvCxnSpPr>
        <p:spPr>
          <a:xfrm>
            <a:off x="4278087" y="2057400"/>
            <a:ext cx="293914" cy="0"/>
          </a:xfrm>
          <a:prstGeom prst="straightConnector1">
            <a:avLst/>
          </a:prstGeom>
          <a:noFill/>
          <a:ln w="25400" cap="flat" cmpd="sng">
            <a:solidFill>
              <a:schemeClr val="accent1"/>
            </a:solidFill>
            <a:prstDash val="solid"/>
            <a:miter lim="800000"/>
            <a:headEnd type="none" w="sm" len="sm"/>
            <a:tailEnd type="none" w="sm" len="sm"/>
          </a:ln>
        </p:spPr>
      </p:cxnSp>
      <p:cxnSp>
        <p:nvCxnSpPr>
          <p:cNvPr id="748" name="Shape 748"/>
          <p:cNvCxnSpPr/>
          <p:nvPr/>
        </p:nvCxnSpPr>
        <p:spPr>
          <a:xfrm>
            <a:off x="4572000" y="2857500"/>
            <a:ext cx="293914" cy="0"/>
          </a:xfrm>
          <a:prstGeom prst="straightConnector1">
            <a:avLst/>
          </a:prstGeom>
          <a:noFill/>
          <a:ln w="25400" cap="flat" cmpd="sng">
            <a:solidFill>
              <a:schemeClr val="accent1"/>
            </a:solidFill>
            <a:prstDash val="solid"/>
            <a:miter lim="800000"/>
            <a:headEnd type="none" w="sm" len="sm"/>
            <a:tailEnd type="none" w="sm" len="sm"/>
          </a:ln>
        </p:spPr>
      </p:cxnSp>
      <p:pic>
        <p:nvPicPr>
          <p:cNvPr id="749" name="Shape 749"/>
          <p:cNvPicPr preferRelativeResize="0">
            <a:picLocks noGrp="1"/>
          </p:cNvPicPr>
          <p:nvPr>
            <p:ph type="pic" idx="2"/>
          </p:nvPr>
        </p:nvPicPr>
        <p:blipFill rotWithShape="1">
          <a:blip r:embed="rId3">
            <a:alphaModFix/>
          </a:blip>
          <a:srcRect t="15775" b="15776"/>
          <a:stretch/>
        </p:blipFill>
        <p:spPr>
          <a:xfrm>
            <a:off x="761393" y="1716388"/>
            <a:ext cx="3401536" cy="1310541"/>
          </a:xfrm>
          <a:prstGeom prst="roundRect">
            <a:avLst>
              <a:gd name="adj" fmla="val 5515"/>
            </a:avLst>
          </a:prstGeom>
          <a:noFill/>
          <a:ln>
            <a:noFill/>
          </a:ln>
        </p:spPr>
      </p:pic>
      <p:pic>
        <p:nvPicPr>
          <p:cNvPr id="750" name="Shape 750"/>
          <p:cNvPicPr preferRelativeResize="0">
            <a:picLocks noGrp="1"/>
          </p:cNvPicPr>
          <p:nvPr>
            <p:ph type="pic" idx="3"/>
          </p:nvPr>
        </p:nvPicPr>
        <p:blipFill rotWithShape="1">
          <a:blip r:embed="rId3">
            <a:alphaModFix/>
          </a:blip>
          <a:srcRect t="15745" b="15745"/>
          <a:stretch/>
        </p:blipFill>
        <p:spPr>
          <a:xfrm>
            <a:off x="4981848" y="2447159"/>
            <a:ext cx="3401536" cy="1310541"/>
          </a:xfrm>
          <a:prstGeom prst="roundRect">
            <a:avLst>
              <a:gd name="adj" fmla="val 5515"/>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40"/>
                                        </p:tgtEl>
                                        <p:attrNameLst>
                                          <p:attrName>style.visibility</p:attrName>
                                        </p:attrNameLst>
                                      </p:cBhvr>
                                      <p:to>
                                        <p:strVal val="visible"/>
                                      </p:to>
                                    </p:set>
                                    <p:animEffect transition="in" filter="fade">
                                      <p:cBhvr>
                                        <p:cTn id="7" dur="500"/>
                                        <p:tgtEl>
                                          <p:spTgt spid="740"/>
                                        </p:tgtEl>
                                      </p:cBhvr>
                                    </p:animEffect>
                                  </p:childTnLst>
                                </p:cTn>
                              </p:par>
                              <p:par>
                                <p:cTn id="8" presetID="10" presetClass="entr" presetSubtype="0" fill="hold" nodeType="withEffect">
                                  <p:stCondLst>
                                    <p:cond delay="0"/>
                                  </p:stCondLst>
                                  <p:childTnLst>
                                    <p:set>
                                      <p:cBhvr>
                                        <p:cTn id="9" dur="1" fill="hold">
                                          <p:stCondLst>
                                            <p:cond delay="0"/>
                                          </p:stCondLst>
                                        </p:cTn>
                                        <p:tgtEl>
                                          <p:spTgt spid="741"/>
                                        </p:tgtEl>
                                        <p:attrNameLst>
                                          <p:attrName>style.visibility</p:attrName>
                                        </p:attrNameLst>
                                      </p:cBhvr>
                                      <p:to>
                                        <p:strVal val="visible"/>
                                      </p:to>
                                    </p:set>
                                    <p:animEffect transition="in" filter="fade">
                                      <p:cBhvr>
                                        <p:cTn id="10" dur="500"/>
                                        <p:tgtEl>
                                          <p:spTgt spid="74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46"/>
                                        </p:tgtEl>
                                        <p:attrNameLst>
                                          <p:attrName>style.visibility</p:attrName>
                                        </p:attrNameLst>
                                      </p:cBhvr>
                                      <p:to>
                                        <p:strVal val="visible"/>
                                      </p:to>
                                    </p:set>
                                    <p:animEffect transition="in" filter="fade">
                                      <p:cBhvr>
                                        <p:cTn id="14" dur="500"/>
                                        <p:tgtEl>
                                          <p:spTgt spid="74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47"/>
                                        </p:tgtEl>
                                        <p:attrNameLst>
                                          <p:attrName>style.visibility</p:attrName>
                                        </p:attrNameLst>
                                      </p:cBhvr>
                                      <p:to>
                                        <p:strVal val="visible"/>
                                      </p:to>
                                    </p:set>
                                    <p:animEffect transition="in" filter="fade">
                                      <p:cBhvr>
                                        <p:cTn id="18" dur="500"/>
                                        <p:tgtEl>
                                          <p:spTgt spid="74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742"/>
                                        </p:tgtEl>
                                        <p:attrNameLst>
                                          <p:attrName>style.visibility</p:attrName>
                                        </p:attrNameLst>
                                      </p:cBhvr>
                                      <p:to>
                                        <p:strVal val="visible"/>
                                      </p:to>
                                    </p:set>
                                    <p:animEffect transition="in" filter="fade">
                                      <p:cBhvr>
                                        <p:cTn id="22" dur="500"/>
                                        <p:tgtEl>
                                          <p:spTgt spid="74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743"/>
                                        </p:tgtEl>
                                        <p:attrNameLst>
                                          <p:attrName>style.visibility</p:attrName>
                                        </p:attrNameLst>
                                      </p:cBhvr>
                                      <p:to>
                                        <p:strVal val="visible"/>
                                      </p:to>
                                    </p:set>
                                    <p:animEffect transition="in" filter="fade">
                                      <p:cBhvr>
                                        <p:cTn id="26" dur="500"/>
                                        <p:tgtEl>
                                          <p:spTgt spid="74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748"/>
                                        </p:tgtEl>
                                        <p:attrNameLst>
                                          <p:attrName>style.visibility</p:attrName>
                                        </p:attrNameLst>
                                      </p:cBhvr>
                                      <p:to>
                                        <p:strVal val="visible"/>
                                      </p:to>
                                    </p:set>
                                    <p:animEffect transition="in" filter="fade">
                                      <p:cBhvr>
                                        <p:cTn id="30" dur="500"/>
                                        <p:tgtEl>
                                          <p:spTgt spid="74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744"/>
                                        </p:tgtEl>
                                        <p:attrNameLst>
                                          <p:attrName>style.visibility</p:attrName>
                                        </p:attrNameLst>
                                      </p:cBhvr>
                                      <p:to>
                                        <p:strVal val="visible"/>
                                      </p:to>
                                    </p:set>
                                    <p:animEffect transition="in" filter="fade">
                                      <p:cBhvr>
                                        <p:cTn id="34" dur="500"/>
                                        <p:tgtEl>
                                          <p:spTgt spid="744"/>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745"/>
                                        </p:tgtEl>
                                        <p:attrNameLst>
                                          <p:attrName>style.visibility</p:attrName>
                                        </p:attrNameLst>
                                      </p:cBhvr>
                                      <p:to>
                                        <p:strVal val="visible"/>
                                      </p:to>
                                    </p:set>
                                    <p:animEffect transition="in" filter="fade">
                                      <p:cBhvr>
                                        <p:cTn id="38"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4"/>
        <p:cNvGrpSpPr/>
        <p:nvPr/>
      </p:nvGrpSpPr>
      <p:grpSpPr>
        <a:xfrm>
          <a:off x="0" y="0"/>
          <a:ext cx="0" cy="0"/>
          <a:chOff x="0" y="0"/>
          <a:chExt cx="0" cy="0"/>
        </a:xfrm>
      </p:grpSpPr>
      <p:cxnSp>
        <p:nvCxnSpPr>
          <p:cNvPr id="755" name="Shape 755"/>
          <p:cNvCxnSpPr/>
          <p:nvPr/>
        </p:nvCxnSpPr>
        <p:spPr>
          <a:xfrm>
            <a:off x="4572000" y="0"/>
            <a:ext cx="0" cy="5143500"/>
          </a:xfrm>
          <a:prstGeom prst="straightConnector1">
            <a:avLst/>
          </a:prstGeom>
          <a:noFill/>
          <a:ln w="25400" cap="flat" cmpd="sng">
            <a:solidFill>
              <a:schemeClr val="accent1"/>
            </a:solidFill>
            <a:prstDash val="solid"/>
            <a:miter lim="800000"/>
            <a:headEnd type="none" w="sm" len="sm"/>
            <a:tailEnd type="none" w="sm" len="sm"/>
          </a:ln>
        </p:spPr>
      </p:cxnSp>
      <p:cxnSp>
        <p:nvCxnSpPr>
          <p:cNvPr id="756" name="Shape 756"/>
          <p:cNvCxnSpPr/>
          <p:nvPr/>
        </p:nvCxnSpPr>
        <p:spPr>
          <a:xfrm>
            <a:off x="4278087" y="1584703"/>
            <a:ext cx="293914" cy="0"/>
          </a:xfrm>
          <a:prstGeom prst="straightConnector1">
            <a:avLst/>
          </a:prstGeom>
          <a:noFill/>
          <a:ln w="25400" cap="flat" cmpd="sng">
            <a:solidFill>
              <a:schemeClr val="accent1"/>
            </a:solidFill>
            <a:prstDash val="solid"/>
            <a:miter lim="800000"/>
            <a:headEnd type="none" w="sm" len="sm"/>
            <a:tailEnd type="none" w="sm" len="sm"/>
          </a:ln>
        </p:spPr>
      </p:cxnSp>
      <p:cxnSp>
        <p:nvCxnSpPr>
          <p:cNvPr id="757" name="Shape 757"/>
          <p:cNvCxnSpPr/>
          <p:nvPr/>
        </p:nvCxnSpPr>
        <p:spPr>
          <a:xfrm>
            <a:off x="4572000" y="2631458"/>
            <a:ext cx="293914" cy="0"/>
          </a:xfrm>
          <a:prstGeom prst="straightConnector1">
            <a:avLst/>
          </a:prstGeom>
          <a:noFill/>
          <a:ln w="25400" cap="flat" cmpd="sng">
            <a:solidFill>
              <a:schemeClr val="accent1"/>
            </a:solidFill>
            <a:prstDash val="solid"/>
            <a:miter lim="800000"/>
            <a:headEnd type="none" w="sm" len="sm"/>
            <a:tailEnd type="none" w="sm" len="sm"/>
          </a:ln>
        </p:spPr>
      </p:cxnSp>
      <p:sp>
        <p:nvSpPr>
          <p:cNvPr id="758" name="Shape 758"/>
          <p:cNvSpPr/>
          <p:nvPr/>
        </p:nvSpPr>
        <p:spPr>
          <a:xfrm>
            <a:off x="761392" y="2077635"/>
            <a:ext cx="1536044" cy="230833"/>
          </a:xfrm>
          <a:prstGeom prst="rect">
            <a:avLst/>
          </a:prstGeom>
          <a:noFill/>
          <a:ln>
            <a:noFill/>
          </a:ln>
        </p:spPr>
        <p:txBody>
          <a:bodyPr spcFirstLastPara="1" wrap="square" lIns="68569" tIns="34275" rIns="68569" bIns="34275" anchor="t" anchorCtr="0">
            <a:noAutofit/>
          </a:bodyPr>
          <a:lstStyle/>
          <a:p>
            <a:pPr algn="just"/>
            <a:r>
              <a:rPr lang="id-ID">
                <a:solidFill>
                  <a:schemeClr val="lt1"/>
                </a:solidFill>
                <a:latin typeface="Lato Black"/>
                <a:ea typeface="Lato Black"/>
                <a:cs typeface="Lato Black"/>
                <a:sym typeface="Lato Black"/>
              </a:rPr>
              <a:t>PROJECT SCHEDULE</a:t>
            </a:r>
            <a:endParaRPr sz="788"/>
          </a:p>
        </p:txBody>
      </p:sp>
      <p:sp>
        <p:nvSpPr>
          <p:cNvPr id="759" name="Shape 759"/>
          <p:cNvSpPr txBox="1"/>
          <p:nvPr/>
        </p:nvSpPr>
        <p:spPr>
          <a:xfrm>
            <a:off x="761393" y="2256359"/>
            <a:ext cx="3401536"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a:t>
            </a:r>
            <a:endParaRPr sz="788">
              <a:solidFill>
                <a:schemeClr val="lt1"/>
              </a:solidFill>
              <a:latin typeface="Open Sans"/>
              <a:ea typeface="Open Sans"/>
              <a:cs typeface="Open Sans"/>
              <a:sym typeface="Open Sans"/>
            </a:endParaRPr>
          </a:p>
        </p:txBody>
      </p:sp>
      <p:sp>
        <p:nvSpPr>
          <p:cNvPr id="760" name="Shape 760"/>
          <p:cNvSpPr/>
          <p:nvPr/>
        </p:nvSpPr>
        <p:spPr>
          <a:xfrm>
            <a:off x="4981847" y="3904593"/>
            <a:ext cx="1536044" cy="230833"/>
          </a:xfrm>
          <a:prstGeom prst="rect">
            <a:avLst/>
          </a:prstGeom>
          <a:noFill/>
          <a:ln>
            <a:noFill/>
          </a:ln>
        </p:spPr>
        <p:txBody>
          <a:bodyPr spcFirstLastPara="1" wrap="square" lIns="68569" tIns="34275" rIns="68569" bIns="34275" anchor="t" anchorCtr="0">
            <a:noAutofit/>
          </a:bodyPr>
          <a:lstStyle/>
          <a:p>
            <a:pPr algn="just"/>
            <a:r>
              <a:rPr lang="id-ID">
                <a:solidFill>
                  <a:schemeClr val="lt1"/>
                </a:solidFill>
                <a:latin typeface="Lato Black"/>
                <a:ea typeface="Lato Black"/>
                <a:cs typeface="Lato Black"/>
                <a:sym typeface="Lato Black"/>
              </a:rPr>
              <a:t>PROJECT SCHEDULE</a:t>
            </a:r>
            <a:endParaRPr sz="788"/>
          </a:p>
        </p:txBody>
      </p:sp>
      <p:sp>
        <p:nvSpPr>
          <p:cNvPr id="761" name="Shape 761"/>
          <p:cNvSpPr txBox="1"/>
          <p:nvPr/>
        </p:nvSpPr>
        <p:spPr>
          <a:xfrm>
            <a:off x="4981848" y="4083317"/>
            <a:ext cx="3401536"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a:t>
            </a:r>
            <a:endParaRPr sz="788">
              <a:solidFill>
                <a:schemeClr val="lt1"/>
              </a:solidFill>
              <a:latin typeface="Open Sans"/>
              <a:ea typeface="Open Sans"/>
              <a:cs typeface="Open Sans"/>
              <a:sym typeface="Open Sans"/>
            </a:endParaRPr>
          </a:p>
        </p:txBody>
      </p:sp>
      <p:pic>
        <p:nvPicPr>
          <p:cNvPr id="762" name="Shape 762"/>
          <p:cNvPicPr preferRelativeResize="0">
            <a:picLocks noGrp="1"/>
          </p:cNvPicPr>
          <p:nvPr>
            <p:ph type="pic" idx="2"/>
          </p:nvPr>
        </p:nvPicPr>
        <p:blipFill rotWithShape="1">
          <a:blip r:embed="rId3">
            <a:alphaModFix/>
          </a:blip>
          <a:srcRect t="15745" b="15745"/>
          <a:stretch/>
        </p:blipFill>
        <p:spPr>
          <a:xfrm>
            <a:off x="761393" y="626388"/>
            <a:ext cx="3401536" cy="1310541"/>
          </a:xfrm>
          <a:prstGeom prst="roundRect">
            <a:avLst>
              <a:gd name="adj" fmla="val 5515"/>
            </a:avLst>
          </a:prstGeom>
          <a:noFill/>
          <a:ln>
            <a:noFill/>
          </a:ln>
        </p:spPr>
      </p:pic>
      <p:pic>
        <p:nvPicPr>
          <p:cNvPr id="763" name="Shape 763"/>
          <p:cNvPicPr preferRelativeResize="0">
            <a:picLocks noGrp="1"/>
          </p:cNvPicPr>
          <p:nvPr>
            <p:ph type="pic" idx="3"/>
          </p:nvPr>
        </p:nvPicPr>
        <p:blipFill rotWithShape="1">
          <a:blip r:embed="rId3">
            <a:alphaModFix/>
          </a:blip>
          <a:srcRect t="15745" b="15745"/>
          <a:stretch/>
        </p:blipFill>
        <p:spPr>
          <a:xfrm>
            <a:off x="4981848" y="2413966"/>
            <a:ext cx="3401536" cy="1310541"/>
          </a:xfrm>
          <a:prstGeom prst="roundRect">
            <a:avLst>
              <a:gd name="adj" fmla="val 5515"/>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5"/>
                                        </p:tgtEl>
                                        <p:attrNameLst>
                                          <p:attrName>style.visibility</p:attrName>
                                        </p:attrNameLst>
                                      </p:cBhvr>
                                      <p:to>
                                        <p:strVal val="visible"/>
                                      </p:to>
                                    </p:set>
                                    <p:animEffect transition="in" filter="fade">
                                      <p:cBhvr>
                                        <p:cTn id="7" dur="500"/>
                                        <p:tgtEl>
                                          <p:spTgt spid="7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6"/>
                                        </p:tgtEl>
                                        <p:attrNameLst>
                                          <p:attrName>style.visibility</p:attrName>
                                        </p:attrNameLst>
                                      </p:cBhvr>
                                      <p:to>
                                        <p:strVal val="visible"/>
                                      </p:to>
                                    </p:set>
                                    <p:animEffect transition="in" filter="fade">
                                      <p:cBhvr>
                                        <p:cTn id="11" dur="500"/>
                                        <p:tgtEl>
                                          <p:spTgt spid="7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57"/>
                                        </p:tgtEl>
                                        <p:attrNameLst>
                                          <p:attrName>style.visibility</p:attrName>
                                        </p:attrNameLst>
                                      </p:cBhvr>
                                      <p:to>
                                        <p:strVal val="visible"/>
                                      </p:to>
                                    </p:set>
                                    <p:animEffect transition="in" filter="fade">
                                      <p:cBhvr>
                                        <p:cTn id="15" dur="500"/>
                                        <p:tgtEl>
                                          <p:spTgt spid="75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58"/>
                                        </p:tgtEl>
                                        <p:attrNameLst>
                                          <p:attrName>style.visibility</p:attrName>
                                        </p:attrNameLst>
                                      </p:cBhvr>
                                      <p:to>
                                        <p:strVal val="visible"/>
                                      </p:to>
                                    </p:set>
                                    <p:animEffect transition="in" filter="fade">
                                      <p:cBhvr>
                                        <p:cTn id="19" dur="500"/>
                                        <p:tgtEl>
                                          <p:spTgt spid="75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59"/>
                                        </p:tgtEl>
                                        <p:attrNameLst>
                                          <p:attrName>style.visibility</p:attrName>
                                        </p:attrNameLst>
                                      </p:cBhvr>
                                      <p:to>
                                        <p:strVal val="visible"/>
                                      </p:to>
                                    </p:set>
                                    <p:animEffect transition="in" filter="fade">
                                      <p:cBhvr>
                                        <p:cTn id="23" dur="500"/>
                                        <p:tgtEl>
                                          <p:spTgt spid="75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60"/>
                                        </p:tgtEl>
                                        <p:attrNameLst>
                                          <p:attrName>style.visibility</p:attrName>
                                        </p:attrNameLst>
                                      </p:cBhvr>
                                      <p:to>
                                        <p:strVal val="visible"/>
                                      </p:to>
                                    </p:set>
                                    <p:animEffect transition="in" filter="fade">
                                      <p:cBhvr>
                                        <p:cTn id="27" dur="500"/>
                                        <p:tgtEl>
                                          <p:spTgt spid="76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61"/>
                                        </p:tgtEl>
                                        <p:attrNameLst>
                                          <p:attrName>style.visibility</p:attrName>
                                        </p:attrNameLst>
                                      </p:cBhvr>
                                      <p:to>
                                        <p:strVal val="visible"/>
                                      </p:to>
                                    </p:set>
                                    <p:animEffect transition="in" filter="fade">
                                      <p:cBhvr>
                                        <p:cTn id="31" dur="500"/>
                                        <p:tgtEl>
                                          <p:spTgt spid="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7"/>
        <p:cNvGrpSpPr/>
        <p:nvPr/>
      </p:nvGrpSpPr>
      <p:grpSpPr>
        <a:xfrm>
          <a:off x="0" y="0"/>
          <a:ext cx="0" cy="0"/>
          <a:chOff x="0" y="0"/>
          <a:chExt cx="0" cy="0"/>
        </a:xfrm>
      </p:grpSpPr>
      <p:sp>
        <p:nvSpPr>
          <p:cNvPr id="768" name="Shape 768"/>
          <p:cNvSpPr/>
          <p:nvPr/>
        </p:nvSpPr>
        <p:spPr>
          <a:xfrm>
            <a:off x="4593290" y="2571750"/>
            <a:ext cx="2276976" cy="2571750"/>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69" name="Shape 769"/>
          <p:cNvSpPr/>
          <p:nvPr/>
        </p:nvSpPr>
        <p:spPr>
          <a:xfrm>
            <a:off x="6867024" y="2571750"/>
            <a:ext cx="2276976" cy="2571750"/>
          </a:xfrm>
          <a:prstGeom prst="rect">
            <a:avLst/>
          </a:prstGeom>
          <a:solidFill>
            <a:srgbClr val="009DD9"/>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70" name="Shape 770"/>
          <p:cNvSpPr txBox="1"/>
          <p:nvPr/>
        </p:nvSpPr>
        <p:spPr>
          <a:xfrm>
            <a:off x="3049121" y="73553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OBJECTIVES</a:t>
            </a:r>
            <a:endParaRPr sz="2100" b="1">
              <a:solidFill>
                <a:schemeClr val="accent2"/>
              </a:solidFill>
              <a:latin typeface="Lato Black"/>
              <a:ea typeface="Lato Black"/>
              <a:cs typeface="Lato Black"/>
              <a:sym typeface="Lato Black"/>
            </a:endParaRPr>
          </a:p>
        </p:txBody>
      </p:sp>
      <p:sp>
        <p:nvSpPr>
          <p:cNvPr id="771" name="Shape 771"/>
          <p:cNvSpPr txBox="1"/>
          <p:nvPr/>
        </p:nvSpPr>
        <p:spPr>
          <a:xfrm>
            <a:off x="2904565" y="550871"/>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772" name="Shape 772"/>
          <p:cNvSpPr txBox="1"/>
          <p:nvPr/>
        </p:nvSpPr>
        <p:spPr>
          <a:xfrm>
            <a:off x="968693" y="1639391"/>
            <a:ext cx="7196853"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788">
              <a:solidFill>
                <a:srgbClr val="595959"/>
              </a:solidFill>
              <a:latin typeface="Open Sans"/>
              <a:ea typeface="Open Sans"/>
              <a:cs typeface="Open Sans"/>
              <a:sym typeface="Open Sans"/>
            </a:endParaRPr>
          </a:p>
        </p:txBody>
      </p:sp>
      <p:sp>
        <p:nvSpPr>
          <p:cNvPr id="773" name="Shape 773"/>
          <p:cNvSpPr txBox="1"/>
          <p:nvPr/>
        </p:nvSpPr>
        <p:spPr>
          <a:xfrm>
            <a:off x="4753904" y="4000392"/>
            <a:ext cx="1944687"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
        <p:nvSpPr>
          <p:cNvPr id="774" name="Shape 774"/>
          <p:cNvSpPr/>
          <p:nvPr/>
        </p:nvSpPr>
        <p:spPr>
          <a:xfrm>
            <a:off x="5024866" y="3703456"/>
            <a:ext cx="1402761"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MAKE MORE MONEY</a:t>
            </a:r>
            <a:endParaRPr sz="788"/>
          </a:p>
        </p:txBody>
      </p:sp>
      <p:sp>
        <p:nvSpPr>
          <p:cNvPr id="775" name="Shape 775"/>
          <p:cNvSpPr txBox="1"/>
          <p:nvPr/>
        </p:nvSpPr>
        <p:spPr>
          <a:xfrm>
            <a:off x="7033169" y="4000392"/>
            <a:ext cx="1944687"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
        <p:nvSpPr>
          <p:cNvPr id="776" name="Shape 776"/>
          <p:cNvSpPr/>
          <p:nvPr/>
        </p:nvSpPr>
        <p:spPr>
          <a:xfrm>
            <a:off x="7414236" y="3703456"/>
            <a:ext cx="118255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LOVED BY PEOPLE</a:t>
            </a:r>
            <a:endParaRPr sz="788"/>
          </a:p>
        </p:txBody>
      </p:sp>
      <p:grpSp>
        <p:nvGrpSpPr>
          <p:cNvPr id="777" name="Shape 777"/>
          <p:cNvGrpSpPr/>
          <p:nvPr/>
        </p:nvGrpSpPr>
        <p:grpSpPr>
          <a:xfrm>
            <a:off x="5585595" y="3238762"/>
            <a:ext cx="281305" cy="272516"/>
            <a:chOff x="644372" y="2336400"/>
            <a:chExt cx="152824" cy="148192"/>
          </a:xfrm>
        </p:grpSpPr>
        <p:sp>
          <p:nvSpPr>
            <p:cNvPr id="778" name="Shape 778"/>
            <p:cNvSpPr/>
            <p:nvPr/>
          </p:nvSpPr>
          <p:spPr>
            <a:xfrm>
              <a:off x="644372" y="2336400"/>
              <a:ext cx="152824" cy="148192"/>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779" name="Shape 779"/>
            <p:cNvSpPr/>
            <p:nvPr/>
          </p:nvSpPr>
          <p:spPr>
            <a:xfrm>
              <a:off x="699944" y="2382710"/>
              <a:ext cx="46310" cy="78728"/>
            </a:xfrm>
            <a:custGeom>
              <a:avLst/>
              <a:gdLst/>
              <a:ahLst/>
              <a:cxnLst/>
              <a:rect l="0" t="0" r="0" b="0"/>
              <a:pathLst>
                <a:path w="30" h="50" extrusionOk="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solidFill>
              <a:schemeClr val="l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grpSp>
      <p:grpSp>
        <p:nvGrpSpPr>
          <p:cNvPr id="780" name="Shape 780"/>
          <p:cNvGrpSpPr/>
          <p:nvPr/>
        </p:nvGrpSpPr>
        <p:grpSpPr>
          <a:xfrm>
            <a:off x="7845479" y="3200909"/>
            <a:ext cx="320067" cy="310370"/>
            <a:chOff x="1208618" y="4616451"/>
            <a:chExt cx="209549" cy="203200"/>
          </a:xfrm>
        </p:grpSpPr>
        <p:sp>
          <p:nvSpPr>
            <p:cNvPr id="781" name="Shape 781"/>
            <p:cNvSpPr/>
            <p:nvPr/>
          </p:nvSpPr>
          <p:spPr>
            <a:xfrm>
              <a:off x="1208618" y="4616451"/>
              <a:ext cx="209549" cy="203200"/>
            </a:xfrm>
            <a:custGeom>
              <a:avLst/>
              <a:gdLst/>
              <a:ahLst/>
              <a:cxnLst/>
              <a:rect l="0" t="0" r="0" b="0"/>
              <a:pathLst>
                <a:path w="98" h="98" extrusionOk="0">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782" name="Shape 782"/>
            <p:cNvSpPr/>
            <p:nvPr/>
          </p:nvSpPr>
          <p:spPr>
            <a:xfrm>
              <a:off x="1253067" y="4667251"/>
              <a:ext cx="127000" cy="114300"/>
            </a:xfrm>
            <a:custGeom>
              <a:avLst/>
              <a:gdLst/>
              <a:ahLst/>
              <a:cxnLst/>
              <a:rect l="0" t="0" r="0" b="0"/>
              <a:pathLst>
                <a:path w="60" h="55" extrusionOk="0">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783" name="Shape 783"/>
          <p:cNvSpPr txBox="1"/>
          <p:nvPr/>
        </p:nvSpPr>
        <p:spPr>
          <a:xfrm>
            <a:off x="2904564" y="1380354"/>
            <a:ext cx="3334871" cy="230833"/>
          </a:xfrm>
          <a:prstGeom prst="rect">
            <a:avLst/>
          </a:prstGeom>
          <a:noFill/>
          <a:ln>
            <a:noFill/>
          </a:ln>
        </p:spPr>
        <p:txBody>
          <a:bodyPr spcFirstLastPara="1" wrap="square" lIns="68569" tIns="34275" rIns="68569" bIns="34275" anchor="t" anchorCtr="0">
            <a:noAutofit/>
          </a:bodyPr>
          <a:lstStyle/>
          <a:p>
            <a:pPr algn="ctr"/>
            <a:r>
              <a:rPr lang="id-ID" b="1">
                <a:solidFill>
                  <a:schemeClr val="accent1"/>
                </a:solidFill>
                <a:latin typeface="Open Sans"/>
                <a:ea typeface="Open Sans"/>
                <a:cs typeface="Open Sans"/>
                <a:sym typeface="Open Sans"/>
              </a:rPr>
              <a:t>THE FUTURE INVESTMENT</a:t>
            </a:r>
            <a:endParaRPr b="1">
              <a:solidFill>
                <a:schemeClr val="accent1"/>
              </a:solidFill>
              <a:latin typeface="Open Sans"/>
              <a:ea typeface="Open Sans"/>
              <a:cs typeface="Open Sans"/>
              <a:sym typeface="Open Sans"/>
            </a:endParaRPr>
          </a:p>
        </p:txBody>
      </p:sp>
      <p:pic>
        <p:nvPicPr>
          <p:cNvPr id="784" name="Shape 784"/>
          <p:cNvPicPr preferRelativeResize="0">
            <a:picLocks noGrp="1"/>
          </p:cNvPicPr>
          <p:nvPr>
            <p:ph type="pic" idx="2"/>
          </p:nvPr>
        </p:nvPicPr>
        <p:blipFill rotWithShape="1">
          <a:blip r:embed="rId3">
            <a:alphaModFix/>
          </a:blip>
          <a:srcRect t="285" b="284"/>
          <a:stretch/>
        </p:blipFill>
        <p:spPr>
          <a:xfrm>
            <a:off x="1" y="2571750"/>
            <a:ext cx="4598412" cy="257174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0"/>
                                        </p:tgtEl>
                                        <p:attrNameLst>
                                          <p:attrName>style.visibility</p:attrName>
                                        </p:attrNameLst>
                                      </p:cBhvr>
                                      <p:to>
                                        <p:strVal val="visible"/>
                                      </p:to>
                                    </p:set>
                                    <p:animEffect transition="in" filter="fade">
                                      <p:cBhvr>
                                        <p:cTn id="7" dur="500"/>
                                        <p:tgtEl>
                                          <p:spTgt spid="770"/>
                                        </p:tgtEl>
                                      </p:cBhvr>
                                    </p:animEffect>
                                  </p:childTnLst>
                                </p:cTn>
                              </p:par>
                              <p:par>
                                <p:cTn id="8" presetID="10" presetClass="entr" presetSubtype="0" fill="hold" nodeType="withEffect">
                                  <p:stCondLst>
                                    <p:cond delay="0"/>
                                  </p:stCondLst>
                                  <p:childTnLst>
                                    <p:set>
                                      <p:cBhvr>
                                        <p:cTn id="9" dur="1" fill="hold">
                                          <p:stCondLst>
                                            <p:cond delay="0"/>
                                          </p:stCondLst>
                                        </p:cTn>
                                        <p:tgtEl>
                                          <p:spTgt spid="771"/>
                                        </p:tgtEl>
                                        <p:attrNameLst>
                                          <p:attrName>style.visibility</p:attrName>
                                        </p:attrNameLst>
                                      </p:cBhvr>
                                      <p:to>
                                        <p:strVal val="visible"/>
                                      </p:to>
                                    </p:set>
                                    <p:animEffect transition="in" filter="fade">
                                      <p:cBhvr>
                                        <p:cTn id="10" dur="500"/>
                                        <p:tgtEl>
                                          <p:spTgt spid="77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83"/>
                                        </p:tgtEl>
                                        <p:attrNameLst>
                                          <p:attrName>style.visibility</p:attrName>
                                        </p:attrNameLst>
                                      </p:cBhvr>
                                      <p:to>
                                        <p:strVal val="visible"/>
                                      </p:to>
                                    </p:set>
                                    <p:animEffect transition="in" filter="fade">
                                      <p:cBhvr>
                                        <p:cTn id="14" dur="500"/>
                                        <p:tgtEl>
                                          <p:spTgt spid="783"/>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72"/>
                                        </p:tgtEl>
                                        <p:attrNameLst>
                                          <p:attrName>style.visibility</p:attrName>
                                        </p:attrNameLst>
                                      </p:cBhvr>
                                      <p:to>
                                        <p:strVal val="visible"/>
                                      </p:to>
                                    </p:set>
                                    <p:animEffect transition="in" filter="fade">
                                      <p:cBhvr>
                                        <p:cTn id="18" dur="500"/>
                                        <p:tgtEl>
                                          <p:spTgt spid="77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768"/>
                                        </p:tgtEl>
                                        <p:attrNameLst>
                                          <p:attrName>style.visibility</p:attrName>
                                        </p:attrNameLst>
                                      </p:cBhvr>
                                      <p:to>
                                        <p:strVal val="visible"/>
                                      </p:to>
                                    </p:set>
                                    <p:animEffect transition="in" filter="fade">
                                      <p:cBhvr>
                                        <p:cTn id="22" dur="500"/>
                                        <p:tgtEl>
                                          <p:spTgt spid="768"/>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777"/>
                                        </p:tgtEl>
                                        <p:attrNameLst>
                                          <p:attrName>style.visibility</p:attrName>
                                        </p:attrNameLst>
                                      </p:cBhvr>
                                      <p:to>
                                        <p:strVal val="visible"/>
                                      </p:to>
                                    </p:set>
                                    <p:anim calcmode="lin" valueType="num">
                                      <p:cBhvr additive="base">
                                        <p:cTn id="26" dur="500"/>
                                        <p:tgtEl>
                                          <p:spTgt spid="777"/>
                                        </p:tgtEl>
                                        <p:attrNameLst>
                                          <p:attrName>ppt_w</p:attrName>
                                        </p:attrNameLst>
                                      </p:cBhvr>
                                      <p:tavLst>
                                        <p:tav tm="0">
                                          <p:val>
                                            <p:strVal val="0"/>
                                          </p:val>
                                        </p:tav>
                                        <p:tav tm="100000">
                                          <p:val>
                                            <p:strVal val="#ppt_w"/>
                                          </p:val>
                                        </p:tav>
                                      </p:tavLst>
                                    </p:anim>
                                    <p:anim calcmode="lin" valueType="num">
                                      <p:cBhvr additive="base">
                                        <p:cTn id="27" dur="500"/>
                                        <p:tgtEl>
                                          <p:spTgt spid="777"/>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774"/>
                                        </p:tgtEl>
                                        <p:attrNameLst>
                                          <p:attrName>style.visibility</p:attrName>
                                        </p:attrNameLst>
                                      </p:cBhvr>
                                      <p:to>
                                        <p:strVal val="visible"/>
                                      </p:to>
                                    </p:set>
                                    <p:animEffect transition="in" filter="fade">
                                      <p:cBhvr>
                                        <p:cTn id="31" dur="500"/>
                                        <p:tgtEl>
                                          <p:spTgt spid="77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773"/>
                                        </p:tgtEl>
                                        <p:attrNameLst>
                                          <p:attrName>style.visibility</p:attrName>
                                        </p:attrNameLst>
                                      </p:cBhvr>
                                      <p:to>
                                        <p:strVal val="visible"/>
                                      </p:to>
                                    </p:set>
                                    <p:animEffect transition="in" filter="fade">
                                      <p:cBhvr>
                                        <p:cTn id="35" dur="500"/>
                                        <p:tgtEl>
                                          <p:spTgt spid="773"/>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769"/>
                                        </p:tgtEl>
                                        <p:attrNameLst>
                                          <p:attrName>style.visibility</p:attrName>
                                        </p:attrNameLst>
                                      </p:cBhvr>
                                      <p:to>
                                        <p:strVal val="visible"/>
                                      </p:to>
                                    </p:set>
                                    <p:animEffect transition="in" filter="fade">
                                      <p:cBhvr>
                                        <p:cTn id="39" dur="500"/>
                                        <p:tgtEl>
                                          <p:spTgt spid="769"/>
                                        </p:tgtEl>
                                      </p:cBhvr>
                                    </p:animEffect>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780"/>
                                        </p:tgtEl>
                                        <p:attrNameLst>
                                          <p:attrName>style.visibility</p:attrName>
                                        </p:attrNameLst>
                                      </p:cBhvr>
                                      <p:to>
                                        <p:strVal val="visible"/>
                                      </p:to>
                                    </p:set>
                                    <p:anim calcmode="lin" valueType="num">
                                      <p:cBhvr additive="base">
                                        <p:cTn id="43" dur="500"/>
                                        <p:tgtEl>
                                          <p:spTgt spid="780"/>
                                        </p:tgtEl>
                                        <p:attrNameLst>
                                          <p:attrName>ppt_w</p:attrName>
                                        </p:attrNameLst>
                                      </p:cBhvr>
                                      <p:tavLst>
                                        <p:tav tm="0">
                                          <p:val>
                                            <p:strVal val="0"/>
                                          </p:val>
                                        </p:tav>
                                        <p:tav tm="100000">
                                          <p:val>
                                            <p:strVal val="#ppt_w"/>
                                          </p:val>
                                        </p:tav>
                                      </p:tavLst>
                                    </p:anim>
                                    <p:anim calcmode="lin" valueType="num">
                                      <p:cBhvr additive="base">
                                        <p:cTn id="44" dur="500"/>
                                        <p:tgtEl>
                                          <p:spTgt spid="780"/>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776"/>
                                        </p:tgtEl>
                                        <p:attrNameLst>
                                          <p:attrName>style.visibility</p:attrName>
                                        </p:attrNameLst>
                                      </p:cBhvr>
                                      <p:to>
                                        <p:strVal val="visible"/>
                                      </p:to>
                                    </p:set>
                                    <p:animEffect transition="in" filter="fade">
                                      <p:cBhvr>
                                        <p:cTn id="48" dur="500"/>
                                        <p:tgtEl>
                                          <p:spTgt spid="776"/>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775"/>
                                        </p:tgtEl>
                                        <p:attrNameLst>
                                          <p:attrName>style.visibility</p:attrName>
                                        </p:attrNameLst>
                                      </p:cBhvr>
                                      <p:to>
                                        <p:strVal val="visible"/>
                                      </p:to>
                                    </p:set>
                                    <p:animEffect transition="in" filter="fade">
                                      <p:cBhvr>
                                        <p:cTn id="52" dur="500"/>
                                        <p:tgtEl>
                                          <p:spTgt spid="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1688783" y="2193555"/>
            <a:ext cx="1491615" cy="230833"/>
          </a:xfrm>
          <a:prstGeom prst="rect">
            <a:avLst/>
          </a:prstGeom>
          <a:noFill/>
          <a:ln>
            <a:noFill/>
          </a:ln>
        </p:spPr>
        <p:txBody>
          <a:bodyPr spcFirstLastPara="1" wrap="square" lIns="68569" tIns="34275" rIns="68569" bIns="34275" anchor="t" anchorCtr="0">
            <a:noAutofit/>
          </a:bodyPr>
          <a:lstStyle/>
          <a:p>
            <a:r>
              <a:rPr lang="id-ID" b="1">
                <a:latin typeface="Lato Black"/>
                <a:ea typeface="Lato Black"/>
                <a:cs typeface="Lato Black"/>
                <a:sym typeface="Lato Black"/>
              </a:rPr>
              <a:t>FIRST OBJECTIVE</a:t>
            </a:r>
            <a:endParaRPr sz="788"/>
          </a:p>
        </p:txBody>
      </p:sp>
      <p:sp>
        <p:nvSpPr>
          <p:cNvPr id="790" name="Shape 790"/>
          <p:cNvSpPr txBox="1"/>
          <p:nvPr/>
        </p:nvSpPr>
        <p:spPr>
          <a:xfrm>
            <a:off x="1688783" y="2359954"/>
            <a:ext cx="6489382"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791" name="Shape 791"/>
          <p:cNvSpPr txBox="1"/>
          <p:nvPr/>
        </p:nvSpPr>
        <p:spPr>
          <a:xfrm>
            <a:off x="1688783" y="3132803"/>
            <a:ext cx="6489382"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792" name="Shape 792"/>
          <p:cNvSpPr txBox="1"/>
          <p:nvPr/>
        </p:nvSpPr>
        <p:spPr>
          <a:xfrm>
            <a:off x="1688783" y="3965660"/>
            <a:ext cx="6489382" cy="450123"/>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793" name="Shape 793"/>
          <p:cNvSpPr txBox="1"/>
          <p:nvPr/>
        </p:nvSpPr>
        <p:spPr>
          <a:xfrm>
            <a:off x="3049121" y="73553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OBJECTIVES</a:t>
            </a:r>
            <a:endParaRPr sz="2100" b="1">
              <a:solidFill>
                <a:schemeClr val="accent2"/>
              </a:solidFill>
              <a:latin typeface="Lato Black"/>
              <a:ea typeface="Lato Black"/>
              <a:cs typeface="Lato Black"/>
              <a:sym typeface="Lato Black"/>
            </a:endParaRPr>
          </a:p>
        </p:txBody>
      </p:sp>
      <p:sp>
        <p:nvSpPr>
          <p:cNvPr id="794" name="Shape 794"/>
          <p:cNvSpPr txBox="1"/>
          <p:nvPr/>
        </p:nvSpPr>
        <p:spPr>
          <a:xfrm>
            <a:off x="2904565" y="550871"/>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795" name="Shape 795"/>
          <p:cNvSpPr txBox="1"/>
          <p:nvPr/>
        </p:nvSpPr>
        <p:spPr>
          <a:xfrm>
            <a:off x="1330116" y="1309559"/>
            <a:ext cx="6480093" cy="620266"/>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788">
              <a:solidFill>
                <a:srgbClr val="595959"/>
              </a:solidFill>
              <a:latin typeface="Open Sans"/>
              <a:ea typeface="Open Sans"/>
              <a:cs typeface="Open Sans"/>
              <a:sym typeface="Open Sans"/>
            </a:endParaRPr>
          </a:p>
        </p:txBody>
      </p:sp>
      <p:sp>
        <p:nvSpPr>
          <p:cNvPr id="796" name="Shape 796"/>
          <p:cNvSpPr/>
          <p:nvPr/>
        </p:nvSpPr>
        <p:spPr>
          <a:xfrm>
            <a:off x="810618" y="2240239"/>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97" name="Shape 797"/>
          <p:cNvSpPr txBox="1"/>
          <p:nvPr/>
        </p:nvSpPr>
        <p:spPr>
          <a:xfrm>
            <a:off x="750890" y="2309995"/>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798" name="Shape 798"/>
          <p:cNvSpPr/>
          <p:nvPr/>
        </p:nvSpPr>
        <p:spPr>
          <a:xfrm>
            <a:off x="810618" y="2982434"/>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799" name="Shape 799"/>
          <p:cNvSpPr txBox="1"/>
          <p:nvPr/>
        </p:nvSpPr>
        <p:spPr>
          <a:xfrm>
            <a:off x="750890" y="304015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800" name="Shape 800"/>
          <p:cNvSpPr/>
          <p:nvPr/>
        </p:nvSpPr>
        <p:spPr>
          <a:xfrm>
            <a:off x="1688782" y="2952837"/>
            <a:ext cx="1568768" cy="230833"/>
          </a:xfrm>
          <a:prstGeom prst="rect">
            <a:avLst/>
          </a:prstGeom>
          <a:noFill/>
          <a:ln>
            <a:noFill/>
          </a:ln>
        </p:spPr>
        <p:txBody>
          <a:bodyPr spcFirstLastPara="1" wrap="square" lIns="68569" tIns="34275" rIns="68569" bIns="34275" anchor="t" anchorCtr="0">
            <a:noAutofit/>
          </a:bodyPr>
          <a:lstStyle/>
          <a:p>
            <a:r>
              <a:rPr lang="id-ID" b="1">
                <a:latin typeface="Lato Black"/>
                <a:ea typeface="Lato Black"/>
                <a:cs typeface="Lato Black"/>
                <a:sym typeface="Lato Black"/>
              </a:rPr>
              <a:t>SECOND OBJECTIVE</a:t>
            </a:r>
            <a:endParaRPr sz="788"/>
          </a:p>
        </p:txBody>
      </p:sp>
      <p:sp>
        <p:nvSpPr>
          <p:cNvPr id="801" name="Shape 801"/>
          <p:cNvSpPr/>
          <p:nvPr/>
        </p:nvSpPr>
        <p:spPr>
          <a:xfrm>
            <a:off x="1688782" y="3742449"/>
            <a:ext cx="1327892" cy="230833"/>
          </a:xfrm>
          <a:prstGeom prst="rect">
            <a:avLst/>
          </a:prstGeom>
          <a:noFill/>
          <a:ln>
            <a:noFill/>
          </a:ln>
        </p:spPr>
        <p:txBody>
          <a:bodyPr spcFirstLastPara="1" wrap="square" lIns="68569" tIns="34275" rIns="68569" bIns="34275" anchor="t" anchorCtr="0">
            <a:noAutofit/>
          </a:bodyPr>
          <a:lstStyle/>
          <a:p>
            <a:r>
              <a:rPr lang="id-ID" b="1">
                <a:latin typeface="Lato Black"/>
                <a:ea typeface="Lato Black"/>
                <a:cs typeface="Lato Black"/>
                <a:sym typeface="Lato Black"/>
              </a:rPr>
              <a:t>THIRD OBJECTIVE</a:t>
            </a:r>
            <a:endParaRPr sz="788"/>
          </a:p>
        </p:txBody>
      </p:sp>
      <p:sp>
        <p:nvSpPr>
          <p:cNvPr id="802" name="Shape 802"/>
          <p:cNvSpPr/>
          <p:nvPr/>
        </p:nvSpPr>
        <p:spPr>
          <a:xfrm>
            <a:off x="810618" y="3778282"/>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03" name="Shape 803"/>
          <p:cNvSpPr txBox="1"/>
          <p:nvPr/>
        </p:nvSpPr>
        <p:spPr>
          <a:xfrm>
            <a:off x="750890" y="3836006"/>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03</a:t>
            </a:r>
            <a:endParaRPr sz="1350" b="1">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3"/>
                                        </p:tgtEl>
                                        <p:attrNameLst>
                                          <p:attrName>style.visibility</p:attrName>
                                        </p:attrNameLst>
                                      </p:cBhvr>
                                      <p:to>
                                        <p:strVal val="visible"/>
                                      </p:to>
                                    </p:set>
                                    <p:animEffect transition="in" filter="fade">
                                      <p:cBhvr>
                                        <p:cTn id="7" dur="500"/>
                                        <p:tgtEl>
                                          <p:spTgt spid="793"/>
                                        </p:tgtEl>
                                      </p:cBhvr>
                                    </p:animEffect>
                                  </p:childTnLst>
                                </p:cTn>
                              </p:par>
                              <p:par>
                                <p:cTn id="8" presetID="10" presetClass="entr" presetSubtype="0" fill="hold" nodeType="withEffect">
                                  <p:stCondLst>
                                    <p:cond delay="0"/>
                                  </p:stCondLst>
                                  <p:childTnLst>
                                    <p:set>
                                      <p:cBhvr>
                                        <p:cTn id="9" dur="1" fill="hold">
                                          <p:stCondLst>
                                            <p:cond delay="0"/>
                                          </p:stCondLst>
                                        </p:cTn>
                                        <p:tgtEl>
                                          <p:spTgt spid="794"/>
                                        </p:tgtEl>
                                        <p:attrNameLst>
                                          <p:attrName>style.visibility</p:attrName>
                                        </p:attrNameLst>
                                      </p:cBhvr>
                                      <p:to>
                                        <p:strVal val="visible"/>
                                      </p:to>
                                    </p:set>
                                    <p:animEffect transition="in" filter="fade">
                                      <p:cBhvr>
                                        <p:cTn id="10" dur="500"/>
                                        <p:tgtEl>
                                          <p:spTgt spid="79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95"/>
                                        </p:tgtEl>
                                        <p:attrNameLst>
                                          <p:attrName>style.visibility</p:attrName>
                                        </p:attrNameLst>
                                      </p:cBhvr>
                                      <p:to>
                                        <p:strVal val="visible"/>
                                      </p:to>
                                    </p:set>
                                    <p:animEffect transition="in" filter="fade">
                                      <p:cBhvr>
                                        <p:cTn id="14" dur="500"/>
                                        <p:tgtEl>
                                          <p:spTgt spid="795"/>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797"/>
                                        </p:tgtEl>
                                        <p:attrNameLst>
                                          <p:attrName>style.visibility</p:attrName>
                                        </p:attrNameLst>
                                      </p:cBhvr>
                                      <p:to>
                                        <p:strVal val="visible"/>
                                      </p:to>
                                    </p:set>
                                    <p:anim calcmode="lin" valueType="num">
                                      <p:cBhvr additive="base">
                                        <p:cTn id="18" dur="500"/>
                                        <p:tgtEl>
                                          <p:spTgt spid="797"/>
                                        </p:tgtEl>
                                        <p:attrNameLst>
                                          <p:attrName>ppt_w</p:attrName>
                                        </p:attrNameLst>
                                      </p:cBhvr>
                                      <p:tavLst>
                                        <p:tav tm="0">
                                          <p:val>
                                            <p:strVal val="0"/>
                                          </p:val>
                                        </p:tav>
                                        <p:tav tm="100000">
                                          <p:val>
                                            <p:strVal val="#ppt_w"/>
                                          </p:val>
                                        </p:tav>
                                      </p:tavLst>
                                    </p:anim>
                                    <p:anim calcmode="lin" valueType="num">
                                      <p:cBhvr additive="base">
                                        <p:cTn id="19" dur="500"/>
                                        <p:tgtEl>
                                          <p:spTgt spid="797"/>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796"/>
                                        </p:tgtEl>
                                        <p:attrNameLst>
                                          <p:attrName>style.visibility</p:attrName>
                                        </p:attrNameLst>
                                      </p:cBhvr>
                                      <p:to>
                                        <p:strVal val="visible"/>
                                      </p:to>
                                    </p:set>
                                    <p:anim calcmode="lin" valueType="num">
                                      <p:cBhvr additive="base">
                                        <p:cTn id="22" dur="500"/>
                                        <p:tgtEl>
                                          <p:spTgt spid="796"/>
                                        </p:tgtEl>
                                        <p:attrNameLst>
                                          <p:attrName>ppt_w</p:attrName>
                                        </p:attrNameLst>
                                      </p:cBhvr>
                                      <p:tavLst>
                                        <p:tav tm="0">
                                          <p:val>
                                            <p:strVal val="0"/>
                                          </p:val>
                                        </p:tav>
                                        <p:tav tm="100000">
                                          <p:val>
                                            <p:strVal val="#ppt_w"/>
                                          </p:val>
                                        </p:tav>
                                      </p:tavLst>
                                    </p:anim>
                                    <p:anim calcmode="lin" valueType="num">
                                      <p:cBhvr additive="base">
                                        <p:cTn id="23" dur="500"/>
                                        <p:tgtEl>
                                          <p:spTgt spid="796"/>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89"/>
                                        </p:tgtEl>
                                        <p:attrNameLst>
                                          <p:attrName>style.visibility</p:attrName>
                                        </p:attrNameLst>
                                      </p:cBhvr>
                                      <p:to>
                                        <p:strVal val="visible"/>
                                      </p:to>
                                    </p:set>
                                    <p:animEffect transition="in" filter="fade">
                                      <p:cBhvr>
                                        <p:cTn id="27" dur="500"/>
                                        <p:tgtEl>
                                          <p:spTgt spid="789"/>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790"/>
                                        </p:tgtEl>
                                        <p:attrNameLst>
                                          <p:attrName>style.visibility</p:attrName>
                                        </p:attrNameLst>
                                      </p:cBhvr>
                                      <p:to>
                                        <p:strVal val="visible"/>
                                      </p:to>
                                    </p:set>
                                    <p:animEffect transition="in" filter="fade">
                                      <p:cBhvr>
                                        <p:cTn id="31" dur="500"/>
                                        <p:tgtEl>
                                          <p:spTgt spid="790"/>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799"/>
                                        </p:tgtEl>
                                        <p:attrNameLst>
                                          <p:attrName>style.visibility</p:attrName>
                                        </p:attrNameLst>
                                      </p:cBhvr>
                                      <p:to>
                                        <p:strVal val="visible"/>
                                      </p:to>
                                    </p:set>
                                    <p:anim calcmode="lin" valueType="num">
                                      <p:cBhvr additive="base">
                                        <p:cTn id="35" dur="500"/>
                                        <p:tgtEl>
                                          <p:spTgt spid="799"/>
                                        </p:tgtEl>
                                        <p:attrNameLst>
                                          <p:attrName>ppt_w</p:attrName>
                                        </p:attrNameLst>
                                      </p:cBhvr>
                                      <p:tavLst>
                                        <p:tav tm="0">
                                          <p:val>
                                            <p:strVal val="0"/>
                                          </p:val>
                                        </p:tav>
                                        <p:tav tm="100000">
                                          <p:val>
                                            <p:strVal val="#ppt_w"/>
                                          </p:val>
                                        </p:tav>
                                      </p:tavLst>
                                    </p:anim>
                                    <p:anim calcmode="lin" valueType="num">
                                      <p:cBhvr additive="base">
                                        <p:cTn id="36" dur="500"/>
                                        <p:tgtEl>
                                          <p:spTgt spid="799"/>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798"/>
                                        </p:tgtEl>
                                        <p:attrNameLst>
                                          <p:attrName>style.visibility</p:attrName>
                                        </p:attrNameLst>
                                      </p:cBhvr>
                                      <p:to>
                                        <p:strVal val="visible"/>
                                      </p:to>
                                    </p:set>
                                    <p:anim calcmode="lin" valueType="num">
                                      <p:cBhvr additive="base">
                                        <p:cTn id="39" dur="500"/>
                                        <p:tgtEl>
                                          <p:spTgt spid="798"/>
                                        </p:tgtEl>
                                        <p:attrNameLst>
                                          <p:attrName>ppt_w</p:attrName>
                                        </p:attrNameLst>
                                      </p:cBhvr>
                                      <p:tavLst>
                                        <p:tav tm="0">
                                          <p:val>
                                            <p:strVal val="0"/>
                                          </p:val>
                                        </p:tav>
                                        <p:tav tm="100000">
                                          <p:val>
                                            <p:strVal val="#ppt_w"/>
                                          </p:val>
                                        </p:tav>
                                      </p:tavLst>
                                    </p:anim>
                                    <p:anim calcmode="lin" valueType="num">
                                      <p:cBhvr additive="base">
                                        <p:cTn id="40" dur="500"/>
                                        <p:tgtEl>
                                          <p:spTgt spid="798"/>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00"/>
                                        </p:tgtEl>
                                        <p:attrNameLst>
                                          <p:attrName>style.visibility</p:attrName>
                                        </p:attrNameLst>
                                      </p:cBhvr>
                                      <p:to>
                                        <p:strVal val="visible"/>
                                      </p:to>
                                    </p:set>
                                    <p:animEffect transition="in" filter="fade">
                                      <p:cBhvr>
                                        <p:cTn id="44" dur="500"/>
                                        <p:tgtEl>
                                          <p:spTgt spid="800"/>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91"/>
                                        </p:tgtEl>
                                        <p:attrNameLst>
                                          <p:attrName>style.visibility</p:attrName>
                                        </p:attrNameLst>
                                      </p:cBhvr>
                                      <p:to>
                                        <p:strVal val="visible"/>
                                      </p:to>
                                    </p:set>
                                    <p:animEffect transition="in" filter="fade">
                                      <p:cBhvr>
                                        <p:cTn id="48" dur="500"/>
                                        <p:tgtEl>
                                          <p:spTgt spid="791"/>
                                        </p:tgtEl>
                                      </p:cBhvr>
                                    </p:animEffect>
                                  </p:childTnLst>
                                </p:cTn>
                              </p:par>
                            </p:childTnLst>
                          </p:cTn>
                        </p:par>
                        <p:par>
                          <p:cTn id="49" fill="hold">
                            <p:stCondLst>
                              <p:cond delay="4000"/>
                            </p:stCondLst>
                            <p:childTnLst>
                              <p:par>
                                <p:cTn id="50" presetID="23" presetClass="entr" presetSubtype="16" fill="hold" nodeType="afterEffect">
                                  <p:stCondLst>
                                    <p:cond delay="0"/>
                                  </p:stCondLst>
                                  <p:childTnLst>
                                    <p:set>
                                      <p:cBhvr>
                                        <p:cTn id="51" dur="1" fill="hold">
                                          <p:stCondLst>
                                            <p:cond delay="0"/>
                                          </p:stCondLst>
                                        </p:cTn>
                                        <p:tgtEl>
                                          <p:spTgt spid="803"/>
                                        </p:tgtEl>
                                        <p:attrNameLst>
                                          <p:attrName>style.visibility</p:attrName>
                                        </p:attrNameLst>
                                      </p:cBhvr>
                                      <p:to>
                                        <p:strVal val="visible"/>
                                      </p:to>
                                    </p:set>
                                    <p:anim calcmode="lin" valueType="num">
                                      <p:cBhvr additive="base">
                                        <p:cTn id="52" dur="500"/>
                                        <p:tgtEl>
                                          <p:spTgt spid="803"/>
                                        </p:tgtEl>
                                        <p:attrNameLst>
                                          <p:attrName>ppt_w</p:attrName>
                                        </p:attrNameLst>
                                      </p:cBhvr>
                                      <p:tavLst>
                                        <p:tav tm="0">
                                          <p:val>
                                            <p:strVal val="0"/>
                                          </p:val>
                                        </p:tav>
                                        <p:tav tm="100000">
                                          <p:val>
                                            <p:strVal val="#ppt_w"/>
                                          </p:val>
                                        </p:tav>
                                      </p:tavLst>
                                    </p:anim>
                                    <p:anim calcmode="lin" valueType="num">
                                      <p:cBhvr additive="base">
                                        <p:cTn id="53" dur="500"/>
                                        <p:tgtEl>
                                          <p:spTgt spid="803"/>
                                        </p:tgtEl>
                                        <p:attrNameLst>
                                          <p:attrName>ppt_h</p:attrName>
                                        </p:attrNameLst>
                                      </p:cBhvr>
                                      <p:tavLst>
                                        <p:tav tm="0">
                                          <p:val>
                                            <p:strVal val="0"/>
                                          </p:val>
                                        </p:tav>
                                        <p:tav tm="100000">
                                          <p:val>
                                            <p:strVal val="#ppt_h"/>
                                          </p:val>
                                        </p:tav>
                                      </p:tavLst>
                                    </p:anim>
                                  </p:childTnLst>
                                </p:cTn>
                              </p:par>
                              <p:par>
                                <p:cTn id="54" presetID="23" presetClass="entr" presetSubtype="16" fill="hold" nodeType="withEffect">
                                  <p:stCondLst>
                                    <p:cond delay="0"/>
                                  </p:stCondLst>
                                  <p:childTnLst>
                                    <p:set>
                                      <p:cBhvr>
                                        <p:cTn id="55" dur="1" fill="hold">
                                          <p:stCondLst>
                                            <p:cond delay="0"/>
                                          </p:stCondLst>
                                        </p:cTn>
                                        <p:tgtEl>
                                          <p:spTgt spid="802"/>
                                        </p:tgtEl>
                                        <p:attrNameLst>
                                          <p:attrName>style.visibility</p:attrName>
                                        </p:attrNameLst>
                                      </p:cBhvr>
                                      <p:to>
                                        <p:strVal val="visible"/>
                                      </p:to>
                                    </p:set>
                                    <p:anim calcmode="lin" valueType="num">
                                      <p:cBhvr additive="base">
                                        <p:cTn id="56" dur="500"/>
                                        <p:tgtEl>
                                          <p:spTgt spid="802"/>
                                        </p:tgtEl>
                                        <p:attrNameLst>
                                          <p:attrName>ppt_w</p:attrName>
                                        </p:attrNameLst>
                                      </p:cBhvr>
                                      <p:tavLst>
                                        <p:tav tm="0">
                                          <p:val>
                                            <p:strVal val="0"/>
                                          </p:val>
                                        </p:tav>
                                        <p:tav tm="100000">
                                          <p:val>
                                            <p:strVal val="#ppt_w"/>
                                          </p:val>
                                        </p:tav>
                                      </p:tavLst>
                                    </p:anim>
                                    <p:anim calcmode="lin" valueType="num">
                                      <p:cBhvr additive="base">
                                        <p:cTn id="57" dur="500"/>
                                        <p:tgtEl>
                                          <p:spTgt spid="802"/>
                                        </p:tgtEl>
                                        <p:attrNameLst>
                                          <p:attrName>ppt_h</p:attrName>
                                        </p:attrNameLst>
                                      </p:cBhvr>
                                      <p:tavLst>
                                        <p:tav tm="0">
                                          <p:val>
                                            <p:strVal val="0"/>
                                          </p:val>
                                        </p:tav>
                                        <p:tav tm="100000">
                                          <p:val>
                                            <p:strVal val="#ppt_h"/>
                                          </p:val>
                                        </p:tav>
                                      </p:tavLst>
                                    </p:anim>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01"/>
                                        </p:tgtEl>
                                        <p:attrNameLst>
                                          <p:attrName>style.visibility</p:attrName>
                                        </p:attrNameLst>
                                      </p:cBhvr>
                                      <p:to>
                                        <p:strVal val="visible"/>
                                      </p:to>
                                    </p:set>
                                    <p:animEffect transition="in" filter="fade">
                                      <p:cBhvr>
                                        <p:cTn id="61" dur="500"/>
                                        <p:tgtEl>
                                          <p:spTgt spid="801"/>
                                        </p:tgtEl>
                                      </p:cBhvr>
                                    </p:animEffect>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792"/>
                                        </p:tgtEl>
                                        <p:attrNameLst>
                                          <p:attrName>style.visibility</p:attrName>
                                        </p:attrNameLst>
                                      </p:cBhvr>
                                      <p:to>
                                        <p:strVal val="visible"/>
                                      </p:to>
                                    </p:set>
                                    <p:animEffect transition="in" filter="fade">
                                      <p:cBhvr>
                                        <p:cTn id="65" dur="500"/>
                                        <p:tgtEl>
                                          <p:spTgt spid="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7"/>
        <p:cNvGrpSpPr/>
        <p:nvPr/>
      </p:nvGrpSpPr>
      <p:grpSpPr>
        <a:xfrm>
          <a:off x="0" y="0"/>
          <a:ext cx="0" cy="0"/>
          <a:chOff x="0" y="0"/>
          <a:chExt cx="0" cy="0"/>
        </a:xfrm>
      </p:grpSpPr>
      <p:sp>
        <p:nvSpPr>
          <p:cNvPr id="808" name="Shape 808"/>
          <p:cNvSpPr txBox="1"/>
          <p:nvPr/>
        </p:nvSpPr>
        <p:spPr>
          <a:xfrm>
            <a:off x="3049121" y="73386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BUSINESS </a:t>
            </a:r>
            <a:r>
              <a:rPr lang="id-ID" sz="2100" b="1">
                <a:solidFill>
                  <a:schemeClr val="accent2"/>
                </a:solidFill>
                <a:latin typeface="Lato Black"/>
                <a:ea typeface="Lato Black"/>
                <a:cs typeface="Lato Black"/>
                <a:sym typeface="Lato Black"/>
              </a:rPr>
              <a:t>MODEL</a:t>
            </a:r>
            <a:endParaRPr sz="2100" b="1">
              <a:solidFill>
                <a:schemeClr val="accent2"/>
              </a:solidFill>
              <a:latin typeface="Lato Black"/>
              <a:ea typeface="Lato Black"/>
              <a:cs typeface="Lato Black"/>
              <a:sym typeface="Lato Black"/>
            </a:endParaRPr>
          </a:p>
        </p:txBody>
      </p:sp>
      <p:sp>
        <p:nvSpPr>
          <p:cNvPr id="809" name="Shape 809"/>
          <p:cNvSpPr txBox="1"/>
          <p:nvPr/>
        </p:nvSpPr>
        <p:spPr>
          <a:xfrm>
            <a:off x="2904565" y="54919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810" name="Shape 810"/>
          <p:cNvSpPr txBox="1"/>
          <p:nvPr/>
        </p:nvSpPr>
        <p:spPr>
          <a:xfrm>
            <a:off x="466931" y="3766171"/>
            <a:ext cx="3891549"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a:t>
            </a:r>
            <a:endParaRPr sz="788">
              <a:solidFill>
                <a:srgbClr val="595959"/>
              </a:solidFill>
              <a:latin typeface="Open Sans"/>
              <a:ea typeface="Open Sans"/>
              <a:cs typeface="Open Sans"/>
              <a:sym typeface="Open Sans"/>
            </a:endParaRPr>
          </a:p>
        </p:txBody>
      </p:sp>
      <p:sp>
        <p:nvSpPr>
          <p:cNvPr id="811" name="Shape 811"/>
          <p:cNvSpPr/>
          <p:nvPr/>
        </p:nvSpPr>
        <p:spPr>
          <a:xfrm>
            <a:off x="462495" y="3559170"/>
            <a:ext cx="1875113" cy="207749"/>
          </a:xfrm>
          <a:prstGeom prst="rect">
            <a:avLst/>
          </a:prstGeom>
          <a:noFill/>
          <a:ln>
            <a:noFill/>
          </a:ln>
        </p:spPr>
        <p:txBody>
          <a:bodyPr spcFirstLastPara="1" wrap="square" lIns="68569" tIns="34275" rIns="68569" bIns="34275" anchor="t" anchorCtr="0">
            <a:noAutofit/>
          </a:bodyPr>
          <a:lstStyle/>
          <a:p>
            <a:r>
              <a:rPr lang="id-ID" sz="900" b="1">
                <a:latin typeface="Lato Black"/>
                <a:ea typeface="Lato Black"/>
                <a:cs typeface="Lato Black"/>
                <a:sym typeface="Lato Black"/>
              </a:rPr>
              <a:t>ONLINE BUSINESS</a:t>
            </a:r>
            <a:endParaRPr sz="788"/>
          </a:p>
        </p:txBody>
      </p:sp>
      <p:sp>
        <p:nvSpPr>
          <p:cNvPr id="812" name="Shape 812"/>
          <p:cNvSpPr/>
          <p:nvPr/>
        </p:nvSpPr>
        <p:spPr>
          <a:xfrm>
            <a:off x="4638731" y="3559170"/>
            <a:ext cx="1875113" cy="207749"/>
          </a:xfrm>
          <a:prstGeom prst="rect">
            <a:avLst/>
          </a:prstGeom>
          <a:noFill/>
          <a:ln>
            <a:noFill/>
          </a:ln>
        </p:spPr>
        <p:txBody>
          <a:bodyPr spcFirstLastPara="1" wrap="square" lIns="68569" tIns="34275" rIns="68569" bIns="34275" anchor="t" anchorCtr="0">
            <a:noAutofit/>
          </a:bodyPr>
          <a:lstStyle/>
          <a:p>
            <a:r>
              <a:rPr lang="id-ID" sz="900" b="1">
                <a:latin typeface="Lato Black"/>
                <a:ea typeface="Lato Black"/>
                <a:cs typeface="Lato Black"/>
                <a:sym typeface="Lato Black"/>
              </a:rPr>
              <a:t>OFFLINE BUSINESS</a:t>
            </a:r>
            <a:endParaRPr sz="788"/>
          </a:p>
        </p:txBody>
      </p:sp>
      <p:sp>
        <p:nvSpPr>
          <p:cNvPr id="813" name="Shape 813"/>
          <p:cNvSpPr txBox="1"/>
          <p:nvPr/>
        </p:nvSpPr>
        <p:spPr>
          <a:xfrm>
            <a:off x="4638732" y="3766919"/>
            <a:ext cx="3882334"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a:t>
            </a:r>
            <a:endParaRPr sz="788">
              <a:solidFill>
                <a:srgbClr val="595959"/>
              </a:solidFill>
              <a:latin typeface="Open Sans"/>
              <a:ea typeface="Open Sans"/>
              <a:cs typeface="Open Sans"/>
              <a:sym typeface="Open Sans"/>
            </a:endParaRPr>
          </a:p>
        </p:txBody>
      </p:sp>
      <p:pic>
        <p:nvPicPr>
          <p:cNvPr id="814" name="Shape 814"/>
          <p:cNvPicPr preferRelativeResize="0">
            <a:picLocks noGrp="1"/>
          </p:cNvPicPr>
          <p:nvPr>
            <p:ph type="pic" idx="2"/>
          </p:nvPr>
        </p:nvPicPr>
        <p:blipFill rotWithShape="1">
          <a:blip r:embed="rId3">
            <a:alphaModFix/>
          </a:blip>
          <a:srcRect t="8721" b="8720"/>
          <a:stretch/>
        </p:blipFill>
        <p:spPr>
          <a:xfrm>
            <a:off x="462496" y="1542601"/>
            <a:ext cx="4045211" cy="1879843"/>
          </a:xfrm>
          <a:prstGeom prst="rect">
            <a:avLst/>
          </a:prstGeom>
          <a:noFill/>
          <a:ln>
            <a:noFill/>
          </a:ln>
        </p:spPr>
      </p:pic>
      <p:pic>
        <p:nvPicPr>
          <p:cNvPr id="815" name="Shape 815"/>
          <p:cNvPicPr preferRelativeResize="0">
            <a:picLocks noGrp="1"/>
          </p:cNvPicPr>
          <p:nvPr>
            <p:ph type="pic" idx="3"/>
          </p:nvPr>
        </p:nvPicPr>
        <p:blipFill rotWithShape="1">
          <a:blip r:embed="rId3">
            <a:alphaModFix/>
          </a:blip>
          <a:srcRect t="8721" b="8720"/>
          <a:stretch/>
        </p:blipFill>
        <p:spPr>
          <a:xfrm>
            <a:off x="4638732" y="1542601"/>
            <a:ext cx="4045211" cy="187984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fade">
                                      <p:cBhvr>
                                        <p:cTn id="7" dur="500"/>
                                        <p:tgtEl>
                                          <p:spTgt spid="808"/>
                                        </p:tgtEl>
                                      </p:cBhvr>
                                    </p:animEffect>
                                  </p:childTnLst>
                                </p:cTn>
                              </p:par>
                              <p:par>
                                <p:cTn id="8" presetID="10" presetClass="entr" presetSubtype="0" fill="hold" nodeType="withEffect">
                                  <p:stCondLst>
                                    <p:cond delay="0"/>
                                  </p:stCondLst>
                                  <p:childTnLst>
                                    <p:set>
                                      <p:cBhvr>
                                        <p:cTn id="9" dur="1" fill="hold">
                                          <p:stCondLst>
                                            <p:cond delay="0"/>
                                          </p:stCondLst>
                                        </p:cTn>
                                        <p:tgtEl>
                                          <p:spTgt spid="809"/>
                                        </p:tgtEl>
                                        <p:attrNameLst>
                                          <p:attrName>style.visibility</p:attrName>
                                        </p:attrNameLst>
                                      </p:cBhvr>
                                      <p:to>
                                        <p:strVal val="visible"/>
                                      </p:to>
                                    </p:set>
                                    <p:animEffect transition="in" filter="fade">
                                      <p:cBhvr>
                                        <p:cTn id="10" dur="500"/>
                                        <p:tgtEl>
                                          <p:spTgt spid="80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811"/>
                                        </p:tgtEl>
                                        <p:attrNameLst>
                                          <p:attrName>style.visibility</p:attrName>
                                        </p:attrNameLst>
                                      </p:cBhvr>
                                      <p:to>
                                        <p:strVal val="visible"/>
                                      </p:to>
                                    </p:set>
                                    <p:animEffect transition="in" filter="fade">
                                      <p:cBhvr>
                                        <p:cTn id="14" dur="500"/>
                                        <p:tgtEl>
                                          <p:spTgt spid="81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810"/>
                                        </p:tgtEl>
                                        <p:attrNameLst>
                                          <p:attrName>style.visibility</p:attrName>
                                        </p:attrNameLst>
                                      </p:cBhvr>
                                      <p:to>
                                        <p:strVal val="visible"/>
                                      </p:to>
                                    </p:set>
                                    <p:animEffect transition="in" filter="fade">
                                      <p:cBhvr>
                                        <p:cTn id="18" dur="500"/>
                                        <p:tgtEl>
                                          <p:spTgt spid="81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812"/>
                                        </p:tgtEl>
                                        <p:attrNameLst>
                                          <p:attrName>style.visibility</p:attrName>
                                        </p:attrNameLst>
                                      </p:cBhvr>
                                      <p:to>
                                        <p:strVal val="visible"/>
                                      </p:to>
                                    </p:set>
                                    <p:animEffect transition="in" filter="fade">
                                      <p:cBhvr>
                                        <p:cTn id="22" dur="500"/>
                                        <p:tgtEl>
                                          <p:spTgt spid="81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813"/>
                                        </p:tgtEl>
                                        <p:attrNameLst>
                                          <p:attrName>style.visibility</p:attrName>
                                        </p:attrNameLst>
                                      </p:cBhvr>
                                      <p:to>
                                        <p:strVal val="visible"/>
                                      </p:to>
                                    </p:set>
                                    <p:animEffect transition="in" filter="fade">
                                      <p:cBhvr>
                                        <p:cTn id="26" dur="500"/>
                                        <p:tgtEl>
                                          <p:spTgt spid="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Shape 237"/>
          <p:cNvSpPr txBox="1"/>
          <p:nvPr/>
        </p:nvSpPr>
        <p:spPr>
          <a:xfrm>
            <a:off x="3049121" y="726512"/>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WELCOME </a:t>
            </a:r>
            <a:r>
              <a:rPr lang="id-ID" sz="2100" b="1">
                <a:solidFill>
                  <a:schemeClr val="accent2"/>
                </a:solidFill>
                <a:latin typeface="Lato Black"/>
                <a:ea typeface="Lato Black"/>
                <a:cs typeface="Lato Black"/>
                <a:sym typeface="Lato Black"/>
              </a:rPr>
              <a:t>NOTE</a:t>
            </a:r>
            <a:endParaRPr sz="2100" b="1">
              <a:solidFill>
                <a:schemeClr val="accent2"/>
              </a:solidFill>
              <a:latin typeface="Lato Black"/>
              <a:ea typeface="Lato Black"/>
              <a:cs typeface="Lato Black"/>
              <a:sym typeface="Lato Black"/>
            </a:endParaRPr>
          </a:p>
        </p:txBody>
      </p:sp>
      <p:sp>
        <p:nvSpPr>
          <p:cNvPr id="238" name="Shape 238"/>
          <p:cNvSpPr txBox="1"/>
          <p:nvPr/>
        </p:nvSpPr>
        <p:spPr>
          <a:xfrm>
            <a:off x="2904565" y="524702"/>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39" name="Shape 239"/>
          <p:cNvSpPr txBox="1"/>
          <p:nvPr/>
        </p:nvSpPr>
        <p:spPr>
          <a:xfrm>
            <a:off x="516867" y="3972945"/>
            <a:ext cx="8113594"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a:t>
            </a:r>
            <a:endParaRPr sz="788">
              <a:solidFill>
                <a:srgbClr val="595959"/>
              </a:solidFill>
              <a:latin typeface="Open Sans"/>
              <a:ea typeface="Open Sans"/>
              <a:cs typeface="Open Sans"/>
              <a:sym typeface="Open Sans"/>
            </a:endParaRPr>
          </a:p>
        </p:txBody>
      </p:sp>
      <p:sp>
        <p:nvSpPr>
          <p:cNvPr id="240" name="Shape 240"/>
          <p:cNvSpPr/>
          <p:nvPr/>
        </p:nvSpPr>
        <p:spPr>
          <a:xfrm>
            <a:off x="3962593" y="3558252"/>
            <a:ext cx="121881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MIKE HARRIS</a:t>
            </a:r>
            <a:endParaRPr sz="788"/>
          </a:p>
        </p:txBody>
      </p:sp>
      <p:sp>
        <p:nvSpPr>
          <p:cNvPr id="241" name="Shape 241"/>
          <p:cNvSpPr txBox="1"/>
          <p:nvPr/>
        </p:nvSpPr>
        <p:spPr>
          <a:xfrm>
            <a:off x="2904565" y="3731216"/>
            <a:ext cx="3334871"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Founder</a:t>
            </a:r>
            <a:endParaRPr sz="825" i="1">
              <a:solidFill>
                <a:schemeClr val="dk1"/>
              </a:solidFill>
              <a:latin typeface="Open Sans"/>
              <a:ea typeface="Open Sans"/>
              <a:cs typeface="Open Sans"/>
              <a:sym typeface="Open Sans"/>
            </a:endParaRPr>
          </a:p>
        </p:txBody>
      </p:sp>
      <p:pic>
        <p:nvPicPr>
          <p:cNvPr id="242" name="Shape 242"/>
          <p:cNvPicPr preferRelativeResize="0">
            <a:picLocks noGrp="1"/>
          </p:cNvPicPr>
          <p:nvPr>
            <p:ph type="pic" idx="2"/>
          </p:nvPr>
        </p:nvPicPr>
        <p:blipFill rotWithShape="1">
          <a:blip r:embed="rId3">
            <a:alphaModFix/>
          </a:blip>
          <a:srcRect t="32512" b="32512"/>
          <a:stretch/>
        </p:blipFill>
        <p:spPr>
          <a:xfrm>
            <a:off x="0" y="1485342"/>
            <a:ext cx="9144000" cy="179921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Effect transition="in" filter="fade">
                                      <p:cBhvr>
                                        <p:cTn id="7" dur="500"/>
                                        <p:tgtEl>
                                          <p:spTgt spid="237"/>
                                        </p:tgtEl>
                                      </p:cBhvr>
                                    </p:animEffect>
                                  </p:childTnLst>
                                </p:cTn>
                              </p:par>
                              <p:par>
                                <p:cTn id="8" presetID="10" presetClass="entr" presetSubtype="0" fill="hold" nodeType="withEffect">
                                  <p:stCondLst>
                                    <p:cond delay="0"/>
                                  </p:stCondLst>
                                  <p:childTnLst>
                                    <p:set>
                                      <p:cBhvr>
                                        <p:cTn id="9" dur="1" fill="hold">
                                          <p:stCondLst>
                                            <p:cond delay="0"/>
                                          </p:stCondLst>
                                        </p:cTn>
                                        <p:tgtEl>
                                          <p:spTgt spid="238"/>
                                        </p:tgtEl>
                                        <p:attrNameLst>
                                          <p:attrName>style.visibility</p:attrName>
                                        </p:attrNameLst>
                                      </p:cBhvr>
                                      <p:to>
                                        <p:strVal val="visible"/>
                                      </p:to>
                                    </p:set>
                                    <p:animEffect transition="in" filter="fade">
                                      <p:cBhvr>
                                        <p:cTn id="10" dur="500"/>
                                        <p:tgtEl>
                                          <p:spTgt spid="23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40"/>
                                        </p:tgtEl>
                                        <p:attrNameLst>
                                          <p:attrName>style.visibility</p:attrName>
                                        </p:attrNameLst>
                                      </p:cBhvr>
                                      <p:to>
                                        <p:strVal val="visible"/>
                                      </p:to>
                                    </p:set>
                                    <p:animEffect transition="in" filter="fade">
                                      <p:cBhvr>
                                        <p:cTn id="14" dur="500"/>
                                        <p:tgtEl>
                                          <p:spTgt spid="24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41"/>
                                        </p:tgtEl>
                                        <p:attrNameLst>
                                          <p:attrName>style.visibility</p:attrName>
                                        </p:attrNameLst>
                                      </p:cBhvr>
                                      <p:to>
                                        <p:strVal val="visible"/>
                                      </p:to>
                                    </p:set>
                                    <p:animEffect transition="in" filter="fade">
                                      <p:cBhvr>
                                        <p:cTn id="18" dur="500"/>
                                        <p:tgtEl>
                                          <p:spTgt spid="24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39"/>
                                        </p:tgtEl>
                                        <p:attrNameLst>
                                          <p:attrName>style.visibility</p:attrName>
                                        </p:attrNameLst>
                                      </p:cBhvr>
                                      <p:to>
                                        <p:strVal val="visible"/>
                                      </p:to>
                                    </p:set>
                                    <p:animEffect transition="in" filter="fade">
                                      <p:cBhvr>
                                        <p:cTn id="22" dur="500"/>
                                        <p:tgtEl>
                                          <p:spTgt spid="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9"/>
        <p:cNvGrpSpPr/>
        <p:nvPr/>
      </p:nvGrpSpPr>
      <p:grpSpPr>
        <a:xfrm>
          <a:off x="0" y="0"/>
          <a:ext cx="0" cy="0"/>
          <a:chOff x="0" y="0"/>
          <a:chExt cx="0" cy="0"/>
        </a:xfrm>
      </p:grpSpPr>
      <p:pic>
        <p:nvPicPr>
          <p:cNvPr id="820" name="Shape 820"/>
          <p:cNvPicPr preferRelativeResize="0">
            <a:picLocks noGrp="1"/>
          </p:cNvPicPr>
          <p:nvPr>
            <p:ph type="pic" idx="6"/>
          </p:nvPr>
        </p:nvPicPr>
        <p:blipFill rotWithShape="1">
          <a:blip r:embed="rId3">
            <a:alphaModFix/>
          </a:blip>
          <a:srcRect t="30312" b="30312"/>
          <a:stretch/>
        </p:blipFill>
        <p:spPr>
          <a:xfrm>
            <a:off x="0" y="1"/>
            <a:ext cx="9144000" cy="2025125"/>
          </a:xfrm>
          <a:prstGeom prst="rect">
            <a:avLst/>
          </a:prstGeom>
          <a:noFill/>
          <a:ln>
            <a:noFill/>
          </a:ln>
        </p:spPr>
      </p:pic>
      <p:sp>
        <p:nvSpPr>
          <p:cNvPr id="821" name="Shape 821"/>
          <p:cNvSpPr/>
          <p:nvPr/>
        </p:nvSpPr>
        <p:spPr>
          <a:xfrm>
            <a:off x="1222675" y="2566810"/>
            <a:ext cx="419666" cy="41852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22" name="Shape 822"/>
          <p:cNvSpPr/>
          <p:nvPr/>
        </p:nvSpPr>
        <p:spPr>
          <a:xfrm>
            <a:off x="3284459" y="2566810"/>
            <a:ext cx="419666" cy="41852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23" name="Shape 823"/>
          <p:cNvSpPr/>
          <p:nvPr/>
        </p:nvSpPr>
        <p:spPr>
          <a:xfrm>
            <a:off x="5469963" y="2566810"/>
            <a:ext cx="419666" cy="41852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24" name="Shape 824"/>
          <p:cNvSpPr/>
          <p:nvPr/>
        </p:nvSpPr>
        <p:spPr>
          <a:xfrm>
            <a:off x="7633439" y="2566810"/>
            <a:ext cx="419666" cy="418520"/>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25" name="Shape 825"/>
          <p:cNvSpPr txBox="1"/>
          <p:nvPr/>
        </p:nvSpPr>
        <p:spPr>
          <a:xfrm>
            <a:off x="1153168" y="2631870"/>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826" name="Shape 826"/>
          <p:cNvSpPr txBox="1"/>
          <p:nvPr/>
        </p:nvSpPr>
        <p:spPr>
          <a:xfrm>
            <a:off x="3222266" y="262329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827" name="Shape 827"/>
          <p:cNvSpPr txBox="1"/>
          <p:nvPr/>
        </p:nvSpPr>
        <p:spPr>
          <a:xfrm>
            <a:off x="5410643" y="262329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03</a:t>
            </a:r>
            <a:endParaRPr sz="1350" b="1">
              <a:solidFill>
                <a:schemeClr val="lt1"/>
              </a:solidFill>
              <a:latin typeface="Lato Black"/>
              <a:ea typeface="Lato Black"/>
              <a:cs typeface="Lato Black"/>
              <a:sym typeface="Lato Black"/>
            </a:endParaRPr>
          </a:p>
        </p:txBody>
      </p:sp>
      <p:sp>
        <p:nvSpPr>
          <p:cNvPr id="828" name="Shape 828"/>
          <p:cNvSpPr txBox="1"/>
          <p:nvPr/>
        </p:nvSpPr>
        <p:spPr>
          <a:xfrm>
            <a:off x="7573302" y="262329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04</a:t>
            </a:r>
            <a:endParaRPr sz="1350" b="1">
              <a:solidFill>
                <a:schemeClr val="lt1"/>
              </a:solidFill>
              <a:latin typeface="Lato Black"/>
              <a:ea typeface="Lato Black"/>
              <a:cs typeface="Lato Black"/>
              <a:sym typeface="Lato Black"/>
            </a:endParaRPr>
          </a:p>
        </p:txBody>
      </p:sp>
      <p:sp>
        <p:nvSpPr>
          <p:cNvPr id="829" name="Shape 829"/>
          <p:cNvSpPr/>
          <p:nvPr/>
        </p:nvSpPr>
        <p:spPr>
          <a:xfrm>
            <a:off x="0" y="0"/>
            <a:ext cx="9144000" cy="2025125"/>
          </a:xfrm>
          <a:prstGeom prst="rect">
            <a:avLst/>
          </a:prstGeom>
          <a:solidFill>
            <a:schemeClr val="accent1">
              <a:alpha val="84705"/>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pic>
        <p:nvPicPr>
          <p:cNvPr id="830" name="Shape 830"/>
          <p:cNvPicPr preferRelativeResize="0">
            <a:picLocks noGrp="1"/>
          </p:cNvPicPr>
          <p:nvPr>
            <p:ph type="pic" idx="2"/>
          </p:nvPr>
        </p:nvPicPr>
        <p:blipFill rotWithShape="1">
          <a:blip r:embed="rId4">
            <a:alphaModFix/>
          </a:blip>
          <a:srcRect l="26843" r="26842"/>
          <a:stretch/>
        </p:blipFill>
        <p:spPr>
          <a:xfrm>
            <a:off x="0" y="0"/>
            <a:ext cx="2250000" cy="2250000"/>
          </a:xfrm>
          <a:prstGeom prst="rect">
            <a:avLst/>
          </a:prstGeom>
          <a:noFill/>
          <a:ln>
            <a:noFill/>
          </a:ln>
        </p:spPr>
      </p:pic>
      <p:pic>
        <p:nvPicPr>
          <p:cNvPr id="831" name="Shape 831"/>
          <p:cNvPicPr preferRelativeResize="0">
            <a:picLocks noGrp="1"/>
          </p:cNvPicPr>
          <p:nvPr>
            <p:ph type="pic" idx="3"/>
          </p:nvPr>
        </p:nvPicPr>
        <p:blipFill rotWithShape="1">
          <a:blip r:embed="rId5">
            <a:alphaModFix/>
          </a:blip>
          <a:srcRect l="22275" r="22275"/>
          <a:stretch/>
        </p:blipFill>
        <p:spPr>
          <a:xfrm>
            <a:off x="0" y="0"/>
            <a:ext cx="2250000" cy="2250000"/>
          </a:xfrm>
          <a:prstGeom prst="rect">
            <a:avLst/>
          </a:prstGeom>
          <a:noFill/>
          <a:ln>
            <a:noFill/>
          </a:ln>
        </p:spPr>
      </p:pic>
      <p:pic>
        <p:nvPicPr>
          <p:cNvPr id="832" name="Shape 832"/>
          <p:cNvPicPr preferRelativeResize="0">
            <a:picLocks noGrp="1"/>
          </p:cNvPicPr>
          <p:nvPr>
            <p:ph type="pic" idx="4"/>
          </p:nvPr>
        </p:nvPicPr>
        <p:blipFill rotWithShape="1">
          <a:blip r:embed="rId6">
            <a:alphaModFix/>
          </a:blip>
          <a:srcRect l="24190" r="24190"/>
          <a:stretch/>
        </p:blipFill>
        <p:spPr>
          <a:xfrm>
            <a:off x="0" y="0"/>
            <a:ext cx="2250000" cy="2250000"/>
          </a:xfrm>
          <a:prstGeom prst="rect">
            <a:avLst/>
          </a:prstGeom>
          <a:noFill/>
          <a:ln>
            <a:noFill/>
          </a:ln>
        </p:spPr>
      </p:pic>
      <p:pic>
        <p:nvPicPr>
          <p:cNvPr id="833" name="Shape 833"/>
          <p:cNvPicPr preferRelativeResize="0">
            <a:picLocks noGrp="1"/>
          </p:cNvPicPr>
          <p:nvPr>
            <p:ph type="pic" idx="5"/>
          </p:nvPr>
        </p:nvPicPr>
        <p:blipFill rotWithShape="1">
          <a:blip r:embed="rId7">
            <a:alphaModFix/>
          </a:blip>
          <a:srcRect l="27034" r="27033"/>
          <a:stretch/>
        </p:blipFill>
        <p:spPr>
          <a:xfrm>
            <a:off x="0" y="0"/>
            <a:ext cx="2250000" cy="2250000"/>
          </a:xfrm>
          <a:prstGeom prst="rect">
            <a:avLst/>
          </a:prstGeom>
          <a:noFill/>
          <a:ln>
            <a:noFill/>
          </a:ln>
        </p:spPr>
      </p:pic>
      <p:sp>
        <p:nvSpPr>
          <p:cNvPr id="834" name="Shape 834"/>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lt1"/>
                </a:solidFill>
                <a:latin typeface="Lato Black"/>
                <a:ea typeface="Lato Black"/>
                <a:cs typeface="Lato Black"/>
                <a:sym typeface="Lato Black"/>
              </a:rPr>
              <a:t>BUSINESS MODEL</a:t>
            </a:r>
            <a:endParaRPr sz="2100" b="1">
              <a:solidFill>
                <a:schemeClr val="lt1"/>
              </a:solidFill>
              <a:latin typeface="Lato Black"/>
              <a:ea typeface="Lato Black"/>
              <a:cs typeface="Lato Black"/>
              <a:sym typeface="Lato Black"/>
            </a:endParaRPr>
          </a:p>
        </p:txBody>
      </p:sp>
      <p:sp>
        <p:nvSpPr>
          <p:cNvPr id="835" name="Shape 835"/>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lt1"/>
                </a:solidFill>
                <a:latin typeface="Open Sans"/>
                <a:ea typeface="Open Sans"/>
                <a:cs typeface="Open Sans"/>
                <a:sym typeface="Open Sans"/>
              </a:rPr>
              <a:t>Corporate Powerpoint Presentation</a:t>
            </a:r>
            <a:endParaRPr sz="750">
              <a:solidFill>
                <a:schemeClr val="lt1"/>
              </a:solidFill>
              <a:latin typeface="Open Sans"/>
              <a:ea typeface="Open Sans"/>
              <a:cs typeface="Open Sans"/>
              <a:sym typeface="Open Sans"/>
            </a:endParaRPr>
          </a:p>
        </p:txBody>
      </p:sp>
      <p:sp>
        <p:nvSpPr>
          <p:cNvPr id="836" name="Shape 836"/>
          <p:cNvSpPr/>
          <p:nvPr/>
        </p:nvSpPr>
        <p:spPr>
          <a:xfrm>
            <a:off x="758782" y="3196722"/>
            <a:ext cx="132789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BUSINESS MODEL</a:t>
            </a:r>
            <a:endParaRPr sz="788"/>
          </a:p>
        </p:txBody>
      </p:sp>
      <p:sp>
        <p:nvSpPr>
          <p:cNvPr id="837" name="Shape 837"/>
          <p:cNvSpPr txBox="1"/>
          <p:nvPr/>
        </p:nvSpPr>
        <p:spPr>
          <a:xfrm>
            <a:off x="478534" y="3485221"/>
            <a:ext cx="1888389" cy="121187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838" name="Shape 838"/>
          <p:cNvSpPr/>
          <p:nvPr/>
        </p:nvSpPr>
        <p:spPr>
          <a:xfrm>
            <a:off x="2827880" y="3196722"/>
            <a:ext cx="132789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BUSINESS MODEL</a:t>
            </a:r>
            <a:endParaRPr sz="788"/>
          </a:p>
        </p:txBody>
      </p:sp>
      <p:sp>
        <p:nvSpPr>
          <p:cNvPr id="839" name="Shape 839"/>
          <p:cNvSpPr txBox="1"/>
          <p:nvPr/>
        </p:nvSpPr>
        <p:spPr>
          <a:xfrm>
            <a:off x="2547632" y="3485221"/>
            <a:ext cx="1888389" cy="121187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840" name="Shape 840"/>
          <p:cNvSpPr/>
          <p:nvPr/>
        </p:nvSpPr>
        <p:spPr>
          <a:xfrm>
            <a:off x="5007685" y="3196722"/>
            <a:ext cx="132789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BUSINESS MODEL</a:t>
            </a:r>
            <a:endParaRPr sz="788"/>
          </a:p>
        </p:txBody>
      </p:sp>
      <p:sp>
        <p:nvSpPr>
          <p:cNvPr id="841" name="Shape 841"/>
          <p:cNvSpPr txBox="1"/>
          <p:nvPr/>
        </p:nvSpPr>
        <p:spPr>
          <a:xfrm>
            <a:off x="4727436" y="3485221"/>
            <a:ext cx="1888389" cy="121187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842" name="Shape 842"/>
          <p:cNvSpPr/>
          <p:nvPr/>
        </p:nvSpPr>
        <p:spPr>
          <a:xfrm>
            <a:off x="7187489" y="3196722"/>
            <a:ext cx="132789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BUSINESS MODEL</a:t>
            </a:r>
            <a:endParaRPr sz="788"/>
          </a:p>
        </p:txBody>
      </p:sp>
      <p:sp>
        <p:nvSpPr>
          <p:cNvPr id="843" name="Shape 843"/>
          <p:cNvSpPr txBox="1"/>
          <p:nvPr/>
        </p:nvSpPr>
        <p:spPr>
          <a:xfrm>
            <a:off x="6907241" y="3485221"/>
            <a:ext cx="1888389" cy="121187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29"/>
                                        </p:tgtEl>
                                        <p:attrNameLst>
                                          <p:attrName>style.visibility</p:attrName>
                                        </p:attrNameLst>
                                      </p:cBhvr>
                                      <p:to>
                                        <p:strVal val="visible"/>
                                      </p:to>
                                    </p:set>
                                    <p:animEffect transition="in" filter="fade">
                                      <p:cBhvr>
                                        <p:cTn id="7" dur="500"/>
                                        <p:tgtEl>
                                          <p:spTgt spid="82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34"/>
                                        </p:tgtEl>
                                        <p:attrNameLst>
                                          <p:attrName>style.visibility</p:attrName>
                                        </p:attrNameLst>
                                      </p:cBhvr>
                                      <p:to>
                                        <p:strVal val="visible"/>
                                      </p:to>
                                    </p:set>
                                    <p:animEffect transition="in" filter="fade">
                                      <p:cBhvr>
                                        <p:cTn id="11" dur="500"/>
                                        <p:tgtEl>
                                          <p:spTgt spid="834"/>
                                        </p:tgtEl>
                                      </p:cBhvr>
                                    </p:animEffect>
                                  </p:childTnLst>
                                </p:cTn>
                              </p:par>
                              <p:par>
                                <p:cTn id="12" presetID="10" presetClass="entr" presetSubtype="0" fill="hold" nodeType="withEffect">
                                  <p:stCondLst>
                                    <p:cond delay="0"/>
                                  </p:stCondLst>
                                  <p:childTnLst>
                                    <p:set>
                                      <p:cBhvr>
                                        <p:cTn id="13" dur="1" fill="hold">
                                          <p:stCondLst>
                                            <p:cond delay="0"/>
                                          </p:stCondLst>
                                        </p:cTn>
                                        <p:tgtEl>
                                          <p:spTgt spid="835"/>
                                        </p:tgtEl>
                                        <p:attrNameLst>
                                          <p:attrName>style.visibility</p:attrName>
                                        </p:attrNameLst>
                                      </p:cBhvr>
                                      <p:to>
                                        <p:strVal val="visible"/>
                                      </p:to>
                                    </p:set>
                                    <p:animEffect transition="in" filter="fade">
                                      <p:cBhvr>
                                        <p:cTn id="14" dur="500"/>
                                        <p:tgtEl>
                                          <p:spTgt spid="835"/>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825"/>
                                        </p:tgtEl>
                                        <p:attrNameLst>
                                          <p:attrName>style.visibility</p:attrName>
                                        </p:attrNameLst>
                                      </p:cBhvr>
                                      <p:to>
                                        <p:strVal val="visible"/>
                                      </p:to>
                                    </p:set>
                                    <p:anim calcmode="lin" valueType="num">
                                      <p:cBhvr additive="base">
                                        <p:cTn id="18" dur="500"/>
                                        <p:tgtEl>
                                          <p:spTgt spid="825"/>
                                        </p:tgtEl>
                                        <p:attrNameLst>
                                          <p:attrName>ppt_w</p:attrName>
                                        </p:attrNameLst>
                                      </p:cBhvr>
                                      <p:tavLst>
                                        <p:tav tm="0">
                                          <p:val>
                                            <p:strVal val="0"/>
                                          </p:val>
                                        </p:tav>
                                        <p:tav tm="100000">
                                          <p:val>
                                            <p:strVal val="#ppt_w"/>
                                          </p:val>
                                        </p:tav>
                                      </p:tavLst>
                                    </p:anim>
                                    <p:anim calcmode="lin" valueType="num">
                                      <p:cBhvr additive="base">
                                        <p:cTn id="19" dur="500"/>
                                        <p:tgtEl>
                                          <p:spTgt spid="825"/>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821"/>
                                        </p:tgtEl>
                                        <p:attrNameLst>
                                          <p:attrName>style.visibility</p:attrName>
                                        </p:attrNameLst>
                                      </p:cBhvr>
                                      <p:to>
                                        <p:strVal val="visible"/>
                                      </p:to>
                                    </p:set>
                                    <p:anim calcmode="lin" valueType="num">
                                      <p:cBhvr additive="base">
                                        <p:cTn id="22" dur="500"/>
                                        <p:tgtEl>
                                          <p:spTgt spid="821"/>
                                        </p:tgtEl>
                                        <p:attrNameLst>
                                          <p:attrName>ppt_w</p:attrName>
                                        </p:attrNameLst>
                                      </p:cBhvr>
                                      <p:tavLst>
                                        <p:tav tm="0">
                                          <p:val>
                                            <p:strVal val="0"/>
                                          </p:val>
                                        </p:tav>
                                        <p:tav tm="100000">
                                          <p:val>
                                            <p:strVal val="#ppt_w"/>
                                          </p:val>
                                        </p:tav>
                                      </p:tavLst>
                                    </p:anim>
                                    <p:anim calcmode="lin" valueType="num">
                                      <p:cBhvr additive="base">
                                        <p:cTn id="23" dur="500"/>
                                        <p:tgtEl>
                                          <p:spTgt spid="821"/>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36"/>
                                        </p:tgtEl>
                                        <p:attrNameLst>
                                          <p:attrName>style.visibility</p:attrName>
                                        </p:attrNameLst>
                                      </p:cBhvr>
                                      <p:to>
                                        <p:strVal val="visible"/>
                                      </p:to>
                                    </p:set>
                                    <p:animEffect transition="in" filter="fade">
                                      <p:cBhvr>
                                        <p:cTn id="27" dur="500"/>
                                        <p:tgtEl>
                                          <p:spTgt spid="836"/>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837"/>
                                        </p:tgtEl>
                                        <p:attrNameLst>
                                          <p:attrName>style.visibility</p:attrName>
                                        </p:attrNameLst>
                                      </p:cBhvr>
                                      <p:to>
                                        <p:strVal val="visible"/>
                                      </p:to>
                                    </p:set>
                                    <p:animEffect transition="in" filter="fade">
                                      <p:cBhvr>
                                        <p:cTn id="31" dur="500"/>
                                        <p:tgtEl>
                                          <p:spTgt spid="837"/>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826"/>
                                        </p:tgtEl>
                                        <p:attrNameLst>
                                          <p:attrName>style.visibility</p:attrName>
                                        </p:attrNameLst>
                                      </p:cBhvr>
                                      <p:to>
                                        <p:strVal val="visible"/>
                                      </p:to>
                                    </p:set>
                                    <p:anim calcmode="lin" valueType="num">
                                      <p:cBhvr additive="base">
                                        <p:cTn id="35" dur="500"/>
                                        <p:tgtEl>
                                          <p:spTgt spid="826"/>
                                        </p:tgtEl>
                                        <p:attrNameLst>
                                          <p:attrName>ppt_w</p:attrName>
                                        </p:attrNameLst>
                                      </p:cBhvr>
                                      <p:tavLst>
                                        <p:tav tm="0">
                                          <p:val>
                                            <p:strVal val="0"/>
                                          </p:val>
                                        </p:tav>
                                        <p:tav tm="100000">
                                          <p:val>
                                            <p:strVal val="#ppt_w"/>
                                          </p:val>
                                        </p:tav>
                                      </p:tavLst>
                                    </p:anim>
                                    <p:anim calcmode="lin" valueType="num">
                                      <p:cBhvr additive="base">
                                        <p:cTn id="36" dur="500"/>
                                        <p:tgtEl>
                                          <p:spTgt spid="826"/>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822"/>
                                        </p:tgtEl>
                                        <p:attrNameLst>
                                          <p:attrName>style.visibility</p:attrName>
                                        </p:attrNameLst>
                                      </p:cBhvr>
                                      <p:to>
                                        <p:strVal val="visible"/>
                                      </p:to>
                                    </p:set>
                                    <p:anim calcmode="lin" valueType="num">
                                      <p:cBhvr additive="base">
                                        <p:cTn id="39" dur="500"/>
                                        <p:tgtEl>
                                          <p:spTgt spid="822"/>
                                        </p:tgtEl>
                                        <p:attrNameLst>
                                          <p:attrName>ppt_w</p:attrName>
                                        </p:attrNameLst>
                                      </p:cBhvr>
                                      <p:tavLst>
                                        <p:tav tm="0">
                                          <p:val>
                                            <p:strVal val="0"/>
                                          </p:val>
                                        </p:tav>
                                        <p:tav tm="100000">
                                          <p:val>
                                            <p:strVal val="#ppt_w"/>
                                          </p:val>
                                        </p:tav>
                                      </p:tavLst>
                                    </p:anim>
                                    <p:anim calcmode="lin" valueType="num">
                                      <p:cBhvr additive="base">
                                        <p:cTn id="40" dur="500"/>
                                        <p:tgtEl>
                                          <p:spTgt spid="822"/>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38"/>
                                        </p:tgtEl>
                                        <p:attrNameLst>
                                          <p:attrName>style.visibility</p:attrName>
                                        </p:attrNameLst>
                                      </p:cBhvr>
                                      <p:to>
                                        <p:strVal val="visible"/>
                                      </p:to>
                                    </p:set>
                                    <p:animEffect transition="in" filter="fade">
                                      <p:cBhvr>
                                        <p:cTn id="44" dur="500"/>
                                        <p:tgtEl>
                                          <p:spTgt spid="838"/>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839"/>
                                        </p:tgtEl>
                                        <p:attrNameLst>
                                          <p:attrName>style.visibility</p:attrName>
                                        </p:attrNameLst>
                                      </p:cBhvr>
                                      <p:to>
                                        <p:strVal val="visible"/>
                                      </p:to>
                                    </p:set>
                                    <p:animEffect transition="in" filter="fade">
                                      <p:cBhvr>
                                        <p:cTn id="48" dur="500"/>
                                        <p:tgtEl>
                                          <p:spTgt spid="839"/>
                                        </p:tgtEl>
                                      </p:cBhvr>
                                    </p:animEffect>
                                  </p:childTnLst>
                                </p:cTn>
                              </p:par>
                            </p:childTnLst>
                          </p:cTn>
                        </p:par>
                        <p:par>
                          <p:cTn id="49" fill="hold">
                            <p:stCondLst>
                              <p:cond delay="4000"/>
                            </p:stCondLst>
                            <p:childTnLst>
                              <p:par>
                                <p:cTn id="50" presetID="23" presetClass="entr" presetSubtype="16" fill="hold" nodeType="afterEffect">
                                  <p:stCondLst>
                                    <p:cond delay="0"/>
                                  </p:stCondLst>
                                  <p:childTnLst>
                                    <p:set>
                                      <p:cBhvr>
                                        <p:cTn id="51" dur="1" fill="hold">
                                          <p:stCondLst>
                                            <p:cond delay="0"/>
                                          </p:stCondLst>
                                        </p:cTn>
                                        <p:tgtEl>
                                          <p:spTgt spid="827"/>
                                        </p:tgtEl>
                                        <p:attrNameLst>
                                          <p:attrName>style.visibility</p:attrName>
                                        </p:attrNameLst>
                                      </p:cBhvr>
                                      <p:to>
                                        <p:strVal val="visible"/>
                                      </p:to>
                                    </p:set>
                                    <p:anim calcmode="lin" valueType="num">
                                      <p:cBhvr additive="base">
                                        <p:cTn id="52" dur="500"/>
                                        <p:tgtEl>
                                          <p:spTgt spid="827"/>
                                        </p:tgtEl>
                                        <p:attrNameLst>
                                          <p:attrName>ppt_w</p:attrName>
                                        </p:attrNameLst>
                                      </p:cBhvr>
                                      <p:tavLst>
                                        <p:tav tm="0">
                                          <p:val>
                                            <p:strVal val="0"/>
                                          </p:val>
                                        </p:tav>
                                        <p:tav tm="100000">
                                          <p:val>
                                            <p:strVal val="#ppt_w"/>
                                          </p:val>
                                        </p:tav>
                                      </p:tavLst>
                                    </p:anim>
                                    <p:anim calcmode="lin" valueType="num">
                                      <p:cBhvr additive="base">
                                        <p:cTn id="53" dur="500"/>
                                        <p:tgtEl>
                                          <p:spTgt spid="827"/>
                                        </p:tgtEl>
                                        <p:attrNameLst>
                                          <p:attrName>ppt_h</p:attrName>
                                        </p:attrNameLst>
                                      </p:cBhvr>
                                      <p:tavLst>
                                        <p:tav tm="0">
                                          <p:val>
                                            <p:strVal val="0"/>
                                          </p:val>
                                        </p:tav>
                                        <p:tav tm="100000">
                                          <p:val>
                                            <p:strVal val="#ppt_h"/>
                                          </p:val>
                                        </p:tav>
                                      </p:tavLst>
                                    </p:anim>
                                  </p:childTnLst>
                                </p:cTn>
                              </p:par>
                              <p:par>
                                <p:cTn id="54" presetID="23" presetClass="entr" presetSubtype="16" fill="hold" nodeType="withEffect">
                                  <p:stCondLst>
                                    <p:cond delay="0"/>
                                  </p:stCondLst>
                                  <p:childTnLst>
                                    <p:set>
                                      <p:cBhvr>
                                        <p:cTn id="55" dur="1" fill="hold">
                                          <p:stCondLst>
                                            <p:cond delay="0"/>
                                          </p:stCondLst>
                                        </p:cTn>
                                        <p:tgtEl>
                                          <p:spTgt spid="823"/>
                                        </p:tgtEl>
                                        <p:attrNameLst>
                                          <p:attrName>style.visibility</p:attrName>
                                        </p:attrNameLst>
                                      </p:cBhvr>
                                      <p:to>
                                        <p:strVal val="visible"/>
                                      </p:to>
                                    </p:set>
                                    <p:anim calcmode="lin" valueType="num">
                                      <p:cBhvr additive="base">
                                        <p:cTn id="56" dur="500"/>
                                        <p:tgtEl>
                                          <p:spTgt spid="823"/>
                                        </p:tgtEl>
                                        <p:attrNameLst>
                                          <p:attrName>ppt_w</p:attrName>
                                        </p:attrNameLst>
                                      </p:cBhvr>
                                      <p:tavLst>
                                        <p:tav tm="0">
                                          <p:val>
                                            <p:strVal val="0"/>
                                          </p:val>
                                        </p:tav>
                                        <p:tav tm="100000">
                                          <p:val>
                                            <p:strVal val="#ppt_w"/>
                                          </p:val>
                                        </p:tav>
                                      </p:tavLst>
                                    </p:anim>
                                    <p:anim calcmode="lin" valueType="num">
                                      <p:cBhvr additive="base">
                                        <p:cTn id="57" dur="500"/>
                                        <p:tgtEl>
                                          <p:spTgt spid="823"/>
                                        </p:tgtEl>
                                        <p:attrNameLst>
                                          <p:attrName>ppt_h</p:attrName>
                                        </p:attrNameLst>
                                      </p:cBhvr>
                                      <p:tavLst>
                                        <p:tav tm="0">
                                          <p:val>
                                            <p:strVal val="0"/>
                                          </p:val>
                                        </p:tav>
                                        <p:tav tm="100000">
                                          <p:val>
                                            <p:strVal val="#ppt_h"/>
                                          </p:val>
                                        </p:tav>
                                      </p:tavLst>
                                    </p:anim>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40"/>
                                        </p:tgtEl>
                                        <p:attrNameLst>
                                          <p:attrName>style.visibility</p:attrName>
                                        </p:attrNameLst>
                                      </p:cBhvr>
                                      <p:to>
                                        <p:strVal val="visible"/>
                                      </p:to>
                                    </p:set>
                                    <p:animEffect transition="in" filter="fade">
                                      <p:cBhvr>
                                        <p:cTn id="61" dur="500"/>
                                        <p:tgtEl>
                                          <p:spTgt spid="840"/>
                                        </p:tgtEl>
                                      </p:cBhvr>
                                    </p:animEffect>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841"/>
                                        </p:tgtEl>
                                        <p:attrNameLst>
                                          <p:attrName>style.visibility</p:attrName>
                                        </p:attrNameLst>
                                      </p:cBhvr>
                                      <p:to>
                                        <p:strVal val="visible"/>
                                      </p:to>
                                    </p:set>
                                    <p:animEffect transition="in" filter="fade">
                                      <p:cBhvr>
                                        <p:cTn id="65" dur="500"/>
                                        <p:tgtEl>
                                          <p:spTgt spid="841"/>
                                        </p:tgtEl>
                                      </p:cBhvr>
                                    </p:animEffect>
                                  </p:childTnLst>
                                </p:cTn>
                              </p:par>
                            </p:childTnLst>
                          </p:cTn>
                        </p:par>
                        <p:par>
                          <p:cTn id="66" fill="hold">
                            <p:stCondLst>
                              <p:cond delay="5500"/>
                            </p:stCondLst>
                            <p:childTnLst>
                              <p:par>
                                <p:cTn id="67" presetID="23" presetClass="entr" presetSubtype="16" fill="hold" nodeType="afterEffect">
                                  <p:stCondLst>
                                    <p:cond delay="0"/>
                                  </p:stCondLst>
                                  <p:childTnLst>
                                    <p:set>
                                      <p:cBhvr>
                                        <p:cTn id="68" dur="1" fill="hold">
                                          <p:stCondLst>
                                            <p:cond delay="0"/>
                                          </p:stCondLst>
                                        </p:cTn>
                                        <p:tgtEl>
                                          <p:spTgt spid="828"/>
                                        </p:tgtEl>
                                        <p:attrNameLst>
                                          <p:attrName>style.visibility</p:attrName>
                                        </p:attrNameLst>
                                      </p:cBhvr>
                                      <p:to>
                                        <p:strVal val="visible"/>
                                      </p:to>
                                    </p:set>
                                    <p:anim calcmode="lin" valueType="num">
                                      <p:cBhvr additive="base">
                                        <p:cTn id="69" dur="500"/>
                                        <p:tgtEl>
                                          <p:spTgt spid="828"/>
                                        </p:tgtEl>
                                        <p:attrNameLst>
                                          <p:attrName>ppt_w</p:attrName>
                                        </p:attrNameLst>
                                      </p:cBhvr>
                                      <p:tavLst>
                                        <p:tav tm="0">
                                          <p:val>
                                            <p:strVal val="0"/>
                                          </p:val>
                                        </p:tav>
                                        <p:tav tm="100000">
                                          <p:val>
                                            <p:strVal val="#ppt_w"/>
                                          </p:val>
                                        </p:tav>
                                      </p:tavLst>
                                    </p:anim>
                                    <p:anim calcmode="lin" valueType="num">
                                      <p:cBhvr additive="base">
                                        <p:cTn id="70" dur="500"/>
                                        <p:tgtEl>
                                          <p:spTgt spid="828"/>
                                        </p:tgtEl>
                                        <p:attrNameLst>
                                          <p:attrName>ppt_h</p:attrName>
                                        </p:attrNameLst>
                                      </p:cBhvr>
                                      <p:tavLst>
                                        <p:tav tm="0">
                                          <p:val>
                                            <p:strVal val="0"/>
                                          </p:val>
                                        </p:tav>
                                        <p:tav tm="100000">
                                          <p:val>
                                            <p:strVal val="#ppt_h"/>
                                          </p:val>
                                        </p:tav>
                                      </p:tavLst>
                                    </p:anim>
                                  </p:childTnLst>
                                </p:cTn>
                              </p:par>
                              <p:par>
                                <p:cTn id="71" presetID="23" presetClass="entr" presetSubtype="16" fill="hold" nodeType="withEffect">
                                  <p:stCondLst>
                                    <p:cond delay="0"/>
                                  </p:stCondLst>
                                  <p:childTnLst>
                                    <p:set>
                                      <p:cBhvr>
                                        <p:cTn id="72" dur="1" fill="hold">
                                          <p:stCondLst>
                                            <p:cond delay="0"/>
                                          </p:stCondLst>
                                        </p:cTn>
                                        <p:tgtEl>
                                          <p:spTgt spid="824"/>
                                        </p:tgtEl>
                                        <p:attrNameLst>
                                          <p:attrName>style.visibility</p:attrName>
                                        </p:attrNameLst>
                                      </p:cBhvr>
                                      <p:to>
                                        <p:strVal val="visible"/>
                                      </p:to>
                                    </p:set>
                                    <p:anim calcmode="lin" valueType="num">
                                      <p:cBhvr additive="base">
                                        <p:cTn id="73" dur="500"/>
                                        <p:tgtEl>
                                          <p:spTgt spid="824"/>
                                        </p:tgtEl>
                                        <p:attrNameLst>
                                          <p:attrName>ppt_w</p:attrName>
                                        </p:attrNameLst>
                                      </p:cBhvr>
                                      <p:tavLst>
                                        <p:tav tm="0">
                                          <p:val>
                                            <p:strVal val="0"/>
                                          </p:val>
                                        </p:tav>
                                        <p:tav tm="100000">
                                          <p:val>
                                            <p:strVal val="#ppt_w"/>
                                          </p:val>
                                        </p:tav>
                                      </p:tavLst>
                                    </p:anim>
                                    <p:anim calcmode="lin" valueType="num">
                                      <p:cBhvr additive="base">
                                        <p:cTn id="74" dur="500"/>
                                        <p:tgtEl>
                                          <p:spTgt spid="824"/>
                                        </p:tgtEl>
                                        <p:attrNameLst>
                                          <p:attrName>ppt_h</p:attrName>
                                        </p:attrNameLst>
                                      </p:cBhvr>
                                      <p:tavLst>
                                        <p:tav tm="0">
                                          <p:val>
                                            <p:strVal val="0"/>
                                          </p:val>
                                        </p:tav>
                                        <p:tav tm="100000">
                                          <p:val>
                                            <p:strVal val="#ppt_h"/>
                                          </p:val>
                                        </p:tav>
                                      </p:tavLst>
                                    </p:anim>
                                  </p:childTnLst>
                                </p:cTn>
                              </p:par>
                            </p:childTnLst>
                          </p:cTn>
                        </p:par>
                        <p:par>
                          <p:cTn id="75" fill="hold">
                            <p:stCondLst>
                              <p:cond delay="6000"/>
                            </p:stCondLst>
                            <p:childTnLst>
                              <p:par>
                                <p:cTn id="76" presetID="10" presetClass="entr" presetSubtype="0" fill="hold" nodeType="after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500"/>
                                        <p:tgtEl>
                                          <p:spTgt spid="842"/>
                                        </p:tgtEl>
                                      </p:cBhvr>
                                    </p:animEffect>
                                  </p:childTnLst>
                                </p:cTn>
                              </p:par>
                            </p:childTnLst>
                          </p:cTn>
                        </p:par>
                        <p:par>
                          <p:cTn id="79" fill="hold">
                            <p:stCondLst>
                              <p:cond delay="6500"/>
                            </p:stCondLst>
                            <p:childTnLst>
                              <p:par>
                                <p:cTn id="80" presetID="10" presetClass="entr" presetSubtype="0" fill="hold" nodeType="afterEffect">
                                  <p:stCondLst>
                                    <p:cond delay="0"/>
                                  </p:stCondLst>
                                  <p:childTnLst>
                                    <p:set>
                                      <p:cBhvr>
                                        <p:cTn id="81" dur="1" fill="hold">
                                          <p:stCondLst>
                                            <p:cond delay="0"/>
                                          </p:stCondLst>
                                        </p:cTn>
                                        <p:tgtEl>
                                          <p:spTgt spid="843"/>
                                        </p:tgtEl>
                                        <p:attrNameLst>
                                          <p:attrName>style.visibility</p:attrName>
                                        </p:attrNameLst>
                                      </p:cBhvr>
                                      <p:to>
                                        <p:strVal val="visible"/>
                                      </p:to>
                                    </p:set>
                                    <p:animEffect transition="in" filter="fade">
                                      <p:cBhvr>
                                        <p:cTn id="82" dur="500"/>
                                        <p:tgtEl>
                                          <p:spTgt spid="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7"/>
        <p:cNvGrpSpPr/>
        <p:nvPr/>
      </p:nvGrpSpPr>
      <p:grpSpPr>
        <a:xfrm>
          <a:off x="0" y="0"/>
          <a:ext cx="0" cy="0"/>
          <a:chOff x="0" y="0"/>
          <a:chExt cx="0" cy="0"/>
        </a:xfrm>
      </p:grpSpPr>
      <p:pic>
        <p:nvPicPr>
          <p:cNvPr id="848" name="Shape 848"/>
          <p:cNvPicPr preferRelativeResize="0">
            <a:picLocks noGrp="1"/>
          </p:cNvPicPr>
          <p:nvPr>
            <p:ph type="pic" idx="2"/>
          </p:nvPr>
        </p:nvPicPr>
        <p:blipFill rotWithShape="1">
          <a:blip r:embed="rId3">
            <a:alphaModFix/>
          </a:blip>
          <a:srcRect l="21875" r="21874"/>
          <a:stretch/>
        </p:blipFill>
        <p:spPr>
          <a:xfrm>
            <a:off x="1017985" y="1585910"/>
            <a:ext cx="1960960" cy="1960960"/>
          </a:xfrm>
          <a:prstGeom prst="ellipse">
            <a:avLst/>
          </a:prstGeom>
          <a:noFill/>
          <a:ln>
            <a:noFill/>
          </a:ln>
        </p:spPr>
      </p:pic>
      <p:pic>
        <p:nvPicPr>
          <p:cNvPr id="849" name="Shape 849"/>
          <p:cNvPicPr preferRelativeResize="0">
            <a:picLocks noGrp="1"/>
          </p:cNvPicPr>
          <p:nvPr>
            <p:ph type="pic" idx="3"/>
          </p:nvPr>
        </p:nvPicPr>
        <p:blipFill rotWithShape="1">
          <a:blip r:embed="rId3">
            <a:alphaModFix/>
          </a:blip>
          <a:srcRect l="21875" r="21874"/>
          <a:stretch/>
        </p:blipFill>
        <p:spPr>
          <a:xfrm>
            <a:off x="3604021" y="1585910"/>
            <a:ext cx="1960960" cy="1960960"/>
          </a:xfrm>
          <a:prstGeom prst="ellipse">
            <a:avLst/>
          </a:prstGeom>
          <a:noFill/>
          <a:ln>
            <a:noFill/>
          </a:ln>
        </p:spPr>
      </p:pic>
      <p:pic>
        <p:nvPicPr>
          <p:cNvPr id="850" name="Shape 850"/>
          <p:cNvPicPr preferRelativeResize="0">
            <a:picLocks noGrp="1"/>
          </p:cNvPicPr>
          <p:nvPr>
            <p:ph type="pic" idx="4"/>
          </p:nvPr>
        </p:nvPicPr>
        <p:blipFill rotWithShape="1">
          <a:blip r:embed="rId3">
            <a:alphaModFix/>
          </a:blip>
          <a:srcRect l="21875" r="21874"/>
          <a:stretch/>
        </p:blipFill>
        <p:spPr>
          <a:xfrm>
            <a:off x="6190057" y="1585910"/>
            <a:ext cx="1960960" cy="1960960"/>
          </a:xfrm>
          <a:prstGeom prst="ellipse">
            <a:avLst/>
          </a:prstGeom>
          <a:noFill/>
          <a:ln>
            <a:noFill/>
          </a:ln>
        </p:spPr>
      </p:pic>
      <p:sp>
        <p:nvSpPr>
          <p:cNvPr id="851" name="Shape 851"/>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AWARD </a:t>
            </a:r>
            <a:r>
              <a:rPr lang="id-ID" sz="2100" b="1">
                <a:solidFill>
                  <a:schemeClr val="accent2"/>
                </a:solidFill>
                <a:latin typeface="Lato Black"/>
                <a:ea typeface="Lato Black"/>
                <a:cs typeface="Lato Black"/>
                <a:sym typeface="Lato Black"/>
              </a:rPr>
              <a:t>WINNING</a:t>
            </a:r>
            <a:endParaRPr sz="2100" b="1">
              <a:solidFill>
                <a:schemeClr val="accent2"/>
              </a:solidFill>
              <a:latin typeface="Lato Black"/>
              <a:ea typeface="Lato Black"/>
              <a:cs typeface="Lato Black"/>
              <a:sym typeface="Lato Black"/>
            </a:endParaRPr>
          </a:p>
        </p:txBody>
      </p:sp>
      <p:sp>
        <p:nvSpPr>
          <p:cNvPr id="852" name="Shape 852"/>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853" name="Shape 853"/>
          <p:cNvSpPr/>
          <p:nvPr/>
        </p:nvSpPr>
        <p:spPr>
          <a:xfrm>
            <a:off x="1176090"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STARTUP 2016</a:t>
            </a:r>
            <a:endParaRPr>
              <a:solidFill>
                <a:schemeClr val="dk1"/>
              </a:solidFill>
              <a:latin typeface="Lato Black"/>
              <a:ea typeface="Lato Black"/>
              <a:cs typeface="Lato Black"/>
              <a:sym typeface="Lato Black"/>
            </a:endParaRPr>
          </a:p>
        </p:txBody>
      </p:sp>
      <p:sp>
        <p:nvSpPr>
          <p:cNvPr id="854" name="Shape 854"/>
          <p:cNvSpPr/>
          <p:nvPr/>
        </p:nvSpPr>
        <p:spPr>
          <a:xfrm>
            <a:off x="3749625"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SERVICE 2017</a:t>
            </a:r>
            <a:endParaRPr sz="788"/>
          </a:p>
        </p:txBody>
      </p:sp>
      <p:sp>
        <p:nvSpPr>
          <p:cNvPr id="855" name="Shape 855"/>
          <p:cNvSpPr/>
          <p:nvPr/>
        </p:nvSpPr>
        <p:spPr>
          <a:xfrm>
            <a:off x="6348162"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PRODUCT 2018</a:t>
            </a:r>
            <a:endParaRPr sz="788"/>
          </a:p>
        </p:txBody>
      </p:sp>
      <p:sp>
        <p:nvSpPr>
          <p:cNvPr id="856" name="Shape 856"/>
          <p:cNvSpPr txBox="1"/>
          <p:nvPr/>
        </p:nvSpPr>
        <p:spPr>
          <a:xfrm>
            <a:off x="1121808"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57" name="Shape 857"/>
          <p:cNvSpPr txBox="1"/>
          <p:nvPr/>
        </p:nvSpPr>
        <p:spPr>
          <a:xfrm>
            <a:off x="3695342"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58" name="Shape 858"/>
          <p:cNvSpPr txBox="1"/>
          <p:nvPr/>
        </p:nvSpPr>
        <p:spPr>
          <a:xfrm>
            <a:off x="6293879"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59" name="Shape 859"/>
          <p:cNvSpPr/>
          <p:nvPr/>
        </p:nvSpPr>
        <p:spPr>
          <a:xfrm>
            <a:off x="1810940"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60" name="Shape 860"/>
          <p:cNvSpPr/>
          <p:nvPr/>
        </p:nvSpPr>
        <p:spPr>
          <a:xfrm>
            <a:off x="4396976"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861" name="Shape 861"/>
          <p:cNvGrpSpPr/>
          <p:nvPr/>
        </p:nvGrpSpPr>
        <p:grpSpPr>
          <a:xfrm>
            <a:off x="1929103" y="3451599"/>
            <a:ext cx="142889" cy="205016"/>
            <a:chOff x="3189428" y="3085854"/>
            <a:chExt cx="109637" cy="157305"/>
          </a:xfrm>
        </p:grpSpPr>
        <p:sp>
          <p:nvSpPr>
            <p:cNvPr id="862" name="Shape 862"/>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63" name="Shape 863"/>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864" name="Shape 864"/>
          <p:cNvSpPr/>
          <p:nvPr/>
        </p:nvSpPr>
        <p:spPr>
          <a:xfrm>
            <a:off x="4485329" y="3468287"/>
            <a:ext cx="176652" cy="174886"/>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65" name="Shape 865"/>
          <p:cNvSpPr/>
          <p:nvPr/>
        </p:nvSpPr>
        <p:spPr>
          <a:xfrm>
            <a:off x="6983012"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866" name="Shape 866"/>
          <p:cNvGrpSpPr/>
          <p:nvPr/>
        </p:nvGrpSpPr>
        <p:grpSpPr>
          <a:xfrm>
            <a:off x="7101175" y="3451599"/>
            <a:ext cx="142889" cy="205016"/>
            <a:chOff x="3189428" y="3085854"/>
            <a:chExt cx="109637" cy="157305"/>
          </a:xfrm>
        </p:grpSpPr>
        <p:sp>
          <p:nvSpPr>
            <p:cNvPr id="867" name="Shape 86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68" name="Shape 86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51"/>
                                        </p:tgtEl>
                                        <p:attrNameLst>
                                          <p:attrName>style.visibility</p:attrName>
                                        </p:attrNameLst>
                                      </p:cBhvr>
                                      <p:to>
                                        <p:strVal val="visible"/>
                                      </p:to>
                                    </p:set>
                                    <p:animEffect transition="in" filter="fade">
                                      <p:cBhvr>
                                        <p:cTn id="7" dur="500"/>
                                        <p:tgtEl>
                                          <p:spTgt spid="851"/>
                                        </p:tgtEl>
                                      </p:cBhvr>
                                    </p:animEffect>
                                  </p:childTnLst>
                                </p:cTn>
                              </p:par>
                              <p:par>
                                <p:cTn id="8" presetID="10" presetClass="entr" presetSubtype="0" fill="hold" nodeType="withEffect">
                                  <p:stCondLst>
                                    <p:cond delay="0"/>
                                  </p:stCondLst>
                                  <p:childTnLst>
                                    <p:set>
                                      <p:cBhvr>
                                        <p:cTn id="9" dur="1" fill="hold">
                                          <p:stCondLst>
                                            <p:cond delay="0"/>
                                          </p:stCondLst>
                                        </p:cTn>
                                        <p:tgtEl>
                                          <p:spTgt spid="852"/>
                                        </p:tgtEl>
                                        <p:attrNameLst>
                                          <p:attrName>style.visibility</p:attrName>
                                        </p:attrNameLst>
                                      </p:cBhvr>
                                      <p:to>
                                        <p:strVal val="visible"/>
                                      </p:to>
                                    </p:set>
                                    <p:animEffect transition="in" filter="fade">
                                      <p:cBhvr>
                                        <p:cTn id="10" dur="500"/>
                                        <p:tgtEl>
                                          <p:spTgt spid="852"/>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859"/>
                                        </p:tgtEl>
                                        <p:attrNameLst>
                                          <p:attrName>style.visibility</p:attrName>
                                        </p:attrNameLst>
                                      </p:cBhvr>
                                      <p:to>
                                        <p:strVal val="visible"/>
                                      </p:to>
                                    </p:set>
                                    <p:anim calcmode="lin" valueType="num">
                                      <p:cBhvr additive="base">
                                        <p:cTn id="14" dur="500"/>
                                        <p:tgtEl>
                                          <p:spTgt spid="859"/>
                                        </p:tgtEl>
                                        <p:attrNameLst>
                                          <p:attrName>ppt_w</p:attrName>
                                        </p:attrNameLst>
                                      </p:cBhvr>
                                      <p:tavLst>
                                        <p:tav tm="0">
                                          <p:val>
                                            <p:strVal val="0"/>
                                          </p:val>
                                        </p:tav>
                                        <p:tav tm="100000">
                                          <p:val>
                                            <p:strVal val="#ppt_w"/>
                                          </p:val>
                                        </p:tav>
                                      </p:tavLst>
                                    </p:anim>
                                    <p:anim calcmode="lin" valueType="num">
                                      <p:cBhvr additive="base">
                                        <p:cTn id="15" dur="500"/>
                                        <p:tgtEl>
                                          <p:spTgt spid="859"/>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861"/>
                                        </p:tgtEl>
                                        <p:attrNameLst>
                                          <p:attrName>style.visibility</p:attrName>
                                        </p:attrNameLst>
                                      </p:cBhvr>
                                      <p:to>
                                        <p:strVal val="visible"/>
                                      </p:to>
                                    </p:set>
                                    <p:anim calcmode="lin" valueType="num">
                                      <p:cBhvr additive="base">
                                        <p:cTn id="18" dur="500"/>
                                        <p:tgtEl>
                                          <p:spTgt spid="861"/>
                                        </p:tgtEl>
                                        <p:attrNameLst>
                                          <p:attrName>ppt_w</p:attrName>
                                        </p:attrNameLst>
                                      </p:cBhvr>
                                      <p:tavLst>
                                        <p:tav tm="0">
                                          <p:val>
                                            <p:strVal val="0"/>
                                          </p:val>
                                        </p:tav>
                                        <p:tav tm="100000">
                                          <p:val>
                                            <p:strVal val="#ppt_w"/>
                                          </p:val>
                                        </p:tav>
                                      </p:tavLst>
                                    </p:anim>
                                    <p:anim calcmode="lin" valueType="num">
                                      <p:cBhvr additive="base">
                                        <p:cTn id="19" dur="500"/>
                                        <p:tgtEl>
                                          <p:spTgt spid="861"/>
                                        </p:tgtEl>
                                        <p:attrNameLst>
                                          <p:attrName>ppt_h</p:attrName>
                                        </p:attrNameLst>
                                      </p:cBhvr>
                                      <p:tavLst>
                                        <p:tav tm="0">
                                          <p:val>
                                            <p:str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853"/>
                                        </p:tgtEl>
                                        <p:attrNameLst>
                                          <p:attrName>style.visibility</p:attrName>
                                        </p:attrNameLst>
                                      </p:cBhvr>
                                      <p:to>
                                        <p:strVal val="visible"/>
                                      </p:to>
                                    </p:set>
                                    <p:animEffect transition="in" filter="fade">
                                      <p:cBhvr>
                                        <p:cTn id="23" dur="500"/>
                                        <p:tgtEl>
                                          <p:spTgt spid="853"/>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56"/>
                                        </p:tgtEl>
                                        <p:attrNameLst>
                                          <p:attrName>style.visibility</p:attrName>
                                        </p:attrNameLst>
                                      </p:cBhvr>
                                      <p:to>
                                        <p:strVal val="visible"/>
                                      </p:to>
                                    </p:set>
                                    <p:animEffect transition="in" filter="fade">
                                      <p:cBhvr>
                                        <p:cTn id="27" dur="500"/>
                                        <p:tgtEl>
                                          <p:spTgt spid="856"/>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860"/>
                                        </p:tgtEl>
                                        <p:attrNameLst>
                                          <p:attrName>style.visibility</p:attrName>
                                        </p:attrNameLst>
                                      </p:cBhvr>
                                      <p:to>
                                        <p:strVal val="visible"/>
                                      </p:to>
                                    </p:set>
                                    <p:anim calcmode="lin" valueType="num">
                                      <p:cBhvr additive="base">
                                        <p:cTn id="31" dur="500"/>
                                        <p:tgtEl>
                                          <p:spTgt spid="860"/>
                                        </p:tgtEl>
                                        <p:attrNameLst>
                                          <p:attrName>ppt_w</p:attrName>
                                        </p:attrNameLst>
                                      </p:cBhvr>
                                      <p:tavLst>
                                        <p:tav tm="0">
                                          <p:val>
                                            <p:strVal val="0"/>
                                          </p:val>
                                        </p:tav>
                                        <p:tav tm="100000">
                                          <p:val>
                                            <p:strVal val="#ppt_w"/>
                                          </p:val>
                                        </p:tav>
                                      </p:tavLst>
                                    </p:anim>
                                    <p:anim calcmode="lin" valueType="num">
                                      <p:cBhvr additive="base">
                                        <p:cTn id="32" dur="500"/>
                                        <p:tgtEl>
                                          <p:spTgt spid="860"/>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64"/>
                                        </p:tgtEl>
                                        <p:attrNameLst>
                                          <p:attrName>style.visibility</p:attrName>
                                        </p:attrNameLst>
                                      </p:cBhvr>
                                      <p:to>
                                        <p:strVal val="visible"/>
                                      </p:to>
                                    </p:set>
                                    <p:anim calcmode="lin" valueType="num">
                                      <p:cBhvr additive="base">
                                        <p:cTn id="35" dur="500"/>
                                        <p:tgtEl>
                                          <p:spTgt spid="864"/>
                                        </p:tgtEl>
                                        <p:attrNameLst>
                                          <p:attrName>ppt_w</p:attrName>
                                        </p:attrNameLst>
                                      </p:cBhvr>
                                      <p:tavLst>
                                        <p:tav tm="0">
                                          <p:val>
                                            <p:strVal val="0"/>
                                          </p:val>
                                        </p:tav>
                                        <p:tav tm="100000">
                                          <p:val>
                                            <p:strVal val="#ppt_w"/>
                                          </p:val>
                                        </p:tav>
                                      </p:tavLst>
                                    </p:anim>
                                    <p:anim calcmode="lin" valueType="num">
                                      <p:cBhvr additive="base">
                                        <p:cTn id="36" dur="500"/>
                                        <p:tgtEl>
                                          <p:spTgt spid="864"/>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854"/>
                                        </p:tgtEl>
                                        <p:attrNameLst>
                                          <p:attrName>style.visibility</p:attrName>
                                        </p:attrNameLst>
                                      </p:cBhvr>
                                      <p:to>
                                        <p:strVal val="visible"/>
                                      </p:to>
                                    </p:set>
                                    <p:animEffect transition="in" filter="fade">
                                      <p:cBhvr>
                                        <p:cTn id="40" dur="500"/>
                                        <p:tgtEl>
                                          <p:spTgt spid="854"/>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57"/>
                                        </p:tgtEl>
                                        <p:attrNameLst>
                                          <p:attrName>style.visibility</p:attrName>
                                        </p:attrNameLst>
                                      </p:cBhvr>
                                      <p:to>
                                        <p:strVal val="visible"/>
                                      </p:to>
                                    </p:set>
                                    <p:animEffect transition="in" filter="fade">
                                      <p:cBhvr>
                                        <p:cTn id="44" dur="500"/>
                                        <p:tgtEl>
                                          <p:spTgt spid="857"/>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865"/>
                                        </p:tgtEl>
                                        <p:attrNameLst>
                                          <p:attrName>style.visibility</p:attrName>
                                        </p:attrNameLst>
                                      </p:cBhvr>
                                      <p:to>
                                        <p:strVal val="visible"/>
                                      </p:to>
                                    </p:set>
                                    <p:anim calcmode="lin" valueType="num">
                                      <p:cBhvr additive="base">
                                        <p:cTn id="48" dur="500"/>
                                        <p:tgtEl>
                                          <p:spTgt spid="865"/>
                                        </p:tgtEl>
                                        <p:attrNameLst>
                                          <p:attrName>ppt_w</p:attrName>
                                        </p:attrNameLst>
                                      </p:cBhvr>
                                      <p:tavLst>
                                        <p:tav tm="0">
                                          <p:val>
                                            <p:strVal val="0"/>
                                          </p:val>
                                        </p:tav>
                                        <p:tav tm="100000">
                                          <p:val>
                                            <p:strVal val="#ppt_w"/>
                                          </p:val>
                                        </p:tav>
                                      </p:tavLst>
                                    </p:anim>
                                    <p:anim calcmode="lin" valueType="num">
                                      <p:cBhvr additive="base">
                                        <p:cTn id="49" dur="500"/>
                                        <p:tgtEl>
                                          <p:spTgt spid="865"/>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866"/>
                                        </p:tgtEl>
                                        <p:attrNameLst>
                                          <p:attrName>style.visibility</p:attrName>
                                        </p:attrNameLst>
                                      </p:cBhvr>
                                      <p:to>
                                        <p:strVal val="visible"/>
                                      </p:to>
                                    </p:set>
                                    <p:anim calcmode="lin" valueType="num">
                                      <p:cBhvr additive="base">
                                        <p:cTn id="52" dur="500"/>
                                        <p:tgtEl>
                                          <p:spTgt spid="866"/>
                                        </p:tgtEl>
                                        <p:attrNameLst>
                                          <p:attrName>ppt_w</p:attrName>
                                        </p:attrNameLst>
                                      </p:cBhvr>
                                      <p:tavLst>
                                        <p:tav tm="0">
                                          <p:val>
                                            <p:strVal val="0"/>
                                          </p:val>
                                        </p:tav>
                                        <p:tav tm="100000">
                                          <p:val>
                                            <p:strVal val="#ppt_w"/>
                                          </p:val>
                                        </p:tav>
                                      </p:tavLst>
                                    </p:anim>
                                    <p:anim calcmode="lin" valueType="num">
                                      <p:cBhvr additive="base">
                                        <p:cTn id="53" dur="500"/>
                                        <p:tgtEl>
                                          <p:spTgt spid="866"/>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855"/>
                                        </p:tgtEl>
                                        <p:attrNameLst>
                                          <p:attrName>style.visibility</p:attrName>
                                        </p:attrNameLst>
                                      </p:cBhvr>
                                      <p:to>
                                        <p:strVal val="visible"/>
                                      </p:to>
                                    </p:set>
                                    <p:animEffect transition="in" filter="fade">
                                      <p:cBhvr>
                                        <p:cTn id="57" dur="500"/>
                                        <p:tgtEl>
                                          <p:spTgt spid="855"/>
                                        </p:tgtEl>
                                      </p:cBhvr>
                                    </p:animEffect>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58"/>
                                        </p:tgtEl>
                                        <p:attrNameLst>
                                          <p:attrName>style.visibility</p:attrName>
                                        </p:attrNameLst>
                                      </p:cBhvr>
                                      <p:to>
                                        <p:strVal val="visible"/>
                                      </p:to>
                                    </p:set>
                                    <p:animEffect transition="in" filter="fade">
                                      <p:cBhvr>
                                        <p:cTn id="61" dur="500"/>
                                        <p:tgtEl>
                                          <p:spTgt spid="8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72"/>
        <p:cNvGrpSpPr/>
        <p:nvPr/>
      </p:nvGrpSpPr>
      <p:grpSpPr>
        <a:xfrm>
          <a:off x="0" y="0"/>
          <a:ext cx="0" cy="0"/>
          <a:chOff x="0" y="0"/>
          <a:chExt cx="0" cy="0"/>
        </a:xfrm>
      </p:grpSpPr>
      <p:pic>
        <p:nvPicPr>
          <p:cNvPr id="873" name="Shape 873"/>
          <p:cNvPicPr preferRelativeResize="0">
            <a:picLocks noGrp="1"/>
          </p:cNvPicPr>
          <p:nvPr>
            <p:ph type="pic" idx="2"/>
          </p:nvPr>
        </p:nvPicPr>
        <p:blipFill rotWithShape="1">
          <a:blip r:embed="rId3">
            <a:alphaModFix/>
          </a:blip>
          <a:srcRect l="21875" r="21874"/>
          <a:stretch/>
        </p:blipFill>
        <p:spPr>
          <a:xfrm>
            <a:off x="1017985" y="1585910"/>
            <a:ext cx="1960960" cy="1960960"/>
          </a:xfrm>
          <a:prstGeom prst="diamond">
            <a:avLst/>
          </a:prstGeom>
          <a:noFill/>
          <a:ln>
            <a:noFill/>
          </a:ln>
        </p:spPr>
      </p:pic>
      <p:pic>
        <p:nvPicPr>
          <p:cNvPr id="874" name="Shape 874"/>
          <p:cNvPicPr preferRelativeResize="0">
            <a:picLocks noGrp="1"/>
          </p:cNvPicPr>
          <p:nvPr>
            <p:ph type="pic" idx="3"/>
          </p:nvPr>
        </p:nvPicPr>
        <p:blipFill rotWithShape="1">
          <a:blip r:embed="rId3">
            <a:alphaModFix/>
          </a:blip>
          <a:srcRect l="21875" r="21874"/>
          <a:stretch/>
        </p:blipFill>
        <p:spPr>
          <a:xfrm>
            <a:off x="3604021" y="1585910"/>
            <a:ext cx="1960960" cy="1960960"/>
          </a:xfrm>
          <a:prstGeom prst="diamond">
            <a:avLst/>
          </a:prstGeom>
          <a:noFill/>
          <a:ln>
            <a:noFill/>
          </a:ln>
        </p:spPr>
      </p:pic>
      <p:pic>
        <p:nvPicPr>
          <p:cNvPr id="875" name="Shape 875"/>
          <p:cNvPicPr preferRelativeResize="0">
            <a:picLocks noGrp="1"/>
          </p:cNvPicPr>
          <p:nvPr>
            <p:ph type="pic" idx="4"/>
          </p:nvPr>
        </p:nvPicPr>
        <p:blipFill rotWithShape="1">
          <a:blip r:embed="rId3">
            <a:alphaModFix/>
          </a:blip>
          <a:srcRect l="21875" r="21874"/>
          <a:stretch/>
        </p:blipFill>
        <p:spPr>
          <a:xfrm>
            <a:off x="6190057" y="1585910"/>
            <a:ext cx="1960960" cy="1960960"/>
          </a:xfrm>
          <a:prstGeom prst="diamond">
            <a:avLst/>
          </a:prstGeom>
          <a:noFill/>
          <a:ln>
            <a:noFill/>
          </a:ln>
        </p:spPr>
      </p:pic>
      <p:sp>
        <p:nvSpPr>
          <p:cNvPr id="876" name="Shape 876"/>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AWARD </a:t>
            </a:r>
            <a:r>
              <a:rPr lang="id-ID" sz="2100" b="1">
                <a:solidFill>
                  <a:schemeClr val="accent2"/>
                </a:solidFill>
                <a:latin typeface="Lato Black"/>
                <a:ea typeface="Lato Black"/>
                <a:cs typeface="Lato Black"/>
                <a:sym typeface="Lato Black"/>
              </a:rPr>
              <a:t>WINNING</a:t>
            </a:r>
            <a:endParaRPr sz="2100" b="1">
              <a:solidFill>
                <a:schemeClr val="accent2"/>
              </a:solidFill>
              <a:latin typeface="Lato Black"/>
              <a:ea typeface="Lato Black"/>
              <a:cs typeface="Lato Black"/>
              <a:sym typeface="Lato Black"/>
            </a:endParaRPr>
          </a:p>
        </p:txBody>
      </p:sp>
      <p:sp>
        <p:nvSpPr>
          <p:cNvPr id="877" name="Shape 877"/>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878" name="Shape 878"/>
          <p:cNvSpPr/>
          <p:nvPr/>
        </p:nvSpPr>
        <p:spPr>
          <a:xfrm>
            <a:off x="1176090"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STARTUP 2016</a:t>
            </a:r>
            <a:endParaRPr>
              <a:solidFill>
                <a:schemeClr val="dk1"/>
              </a:solidFill>
              <a:latin typeface="Lato Black"/>
              <a:ea typeface="Lato Black"/>
              <a:cs typeface="Lato Black"/>
              <a:sym typeface="Lato Black"/>
            </a:endParaRPr>
          </a:p>
        </p:txBody>
      </p:sp>
      <p:sp>
        <p:nvSpPr>
          <p:cNvPr id="879" name="Shape 879"/>
          <p:cNvSpPr/>
          <p:nvPr/>
        </p:nvSpPr>
        <p:spPr>
          <a:xfrm>
            <a:off x="3749625"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SERVICE 2017</a:t>
            </a:r>
            <a:endParaRPr sz="788"/>
          </a:p>
        </p:txBody>
      </p:sp>
      <p:sp>
        <p:nvSpPr>
          <p:cNvPr id="880" name="Shape 880"/>
          <p:cNvSpPr/>
          <p:nvPr/>
        </p:nvSpPr>
        <p:spPr>
          <a:xfrm>
            <a:off x="6348162" y="3878744"/>
            <a:ext cx="1644749" cy="230833"/>
          </a:xfrm>
          <a:prstGeom prst="rect">
            <a:avLst/>
          </a:prstGeom>
          <a:noFill/>
          <a:ln>
            <a:noFill/>
          </a:ln>
        </p:spPr>
        <p:txBody>
          <a:bodyPr spcFirstLastPara="1" wrap="square" lIns="68569" tIns="34275" rIns="68569" bIns="34275" anchor="t" anchorCtr="0">
            <a:noAutofit/>
          </a:bodyPr>
          <a:lstStyle/>
          <a:p>
            <a:pPr algn="ctr"/>
            <a:r>
              <a:rPr lang="id-ID">
                <a:solidFill>
                  <a:schemeClr val="dk1"/>
                </a:solidFill>
                <a:latin typeface="Lato Black"/>
                <a:ea typeface="Lato Black"/>
                <a:cs typeface="Lato Black"/>
                <a:sym typeface="Lato Black"/>
              </a:rPr>
              <a:t>BEST PRODUCT 2018</a:t>
            </a:r>
            <a:endParaRPr sz="788"/>
          </a:p>
        </p:txBody>
      </p:sp>
      <p:sp>
        <p:nvSpPr>
          <p:cNvPr id="881" name="Shape 881"/>
          <p:cNvSpPr txBox="1"/>
          <p:nvPr/>
        </p:nvSpPr>
        <p:spPr>
          <a:xfrm>
            <a:off x="1121808"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82" name="Shape 882"/>
          <p:cNvSpPr txBox="1"/>
          <p:nvPr/>
        </p:nvSpPr>
        <p:spPr>
          <a:xfrm>
            <a:off x="3695342"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83" name="Shape 883"/>
          <p:cNvSpPr txBox="1"/>
          <p:nvPr/>
        </p:nvSpPr>
        <p:spPr>
          <a:xfrm>
            <a:off x="6293879" y="4119974"/>
            <a:ext cx="1753315" cy="450123"/>
          </a:xfrm>
          <a:prstGeom prst="rect">
            <a:avLst/>
          </a:prstGeom>
          <a:noFill/>
          <a:ln>
            <a:noFill/>
          </a:ln>
        </p:spPr>
        <p:txBody>
          <a:bodyPr spcFirstLastPara="1" wrap="square" lIns="68569" tIns="34275" rIns="68569" bIns="34275" anchor="t" anchorCtr="0">
            <a:noAutofit/>
          </a:bodyPr>
          <a:lstStyle/>
          <a:p>
            <a:pPr algn="ct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a:t>
            </a:r>
            <a:endParaRPr sz="788">
              <a:solidFill>
                <a:srgbClr val="595959"/>
              </a:solidFill>
              <a:latin typeface="Open Sans"/>
              <a:ea typeface="Open Sans"/>
              <a:cs typeface="Open Sans"/>
              <a:sym typeface="Open Sans"/>
            </a:endParaRPr>
          </a:p>
        </p:txBody>
      </p:sp>
      <p:sp>
        <p:nvSpPr>
          <p:cNvPr id="884" name="Shape 884"/>
          <p:cNvSpPr/>
          <p:nvPr/>
        </p:nvSpPr>
        <p:spPr>
          <a:xfrm>
            <a:off x="1810940"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885" name="Shape 885"/>
          <p:cNvSpPr/>
          <p:nvPr/>
        </p:nvSpPr>
        <p:spPr>
          <a:xfrm>
            <a:off x="4396976"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886" name="Shape 886"/>
          <p:cNvGrpSpPr/>
          <p:nvPr/>
        </p:nvGrpSpPr>
        <p:grpSpPr>
          <a:xfrm>
            <a:off x="1929103" y="3451599"/>
            <a:ext cx="142889" cy="205016"/>
            <a:chOff x="3189428" y="3085854"/>
            <a:chExt cx="109637" cy="157305"/>
          </a:xfrm>
        </p:grpSpPr>
        <p:sp>
          <p:nvSpPr>
            <p:cNvPr id="887" name="Shape 88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88" name="Shape 88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889" name="Shape 889"/>
          <p:cNvSpPr/>
          <p:nvPr/>
        </p:nvSpPr>
        <p:spPr>
          <a:xfrm>
            <a:off x="4485329" y="3468287"/>
            <a:ext cx="176652" cy="174886"/>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90" name="Shape 890"/>
          <p:cNvSpPr/>
          <p:nvPr/>
        </p:nvSpPr>
        <p:spPr>
          <a:xfrm>
            <a:off x="6983012" y="3359345"/>
            <a:ext cx="375049" cy="375049"/>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891" name="Shape 891"/>
          <p:cNvGrpSpPr/>
          <p:nvPr/>
        </p:nvGrpSpPr>
        <p:grpSpPr>
          <a:xfrm>
            <a:off x="7101175" y="3451599"/>
            <a:ext cx="142889" cy="205016"/>
            <a:chOff x="3189428" y="3085854"/>
            <a:chExt cx="109637" cy="157305"/>
          </a:xfrm>
        </p:grpSpPr>
        <p:sp>
          <p:nvSpPr>
            <p:cNvPr id="892" name="Shape 892"/>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893" name="Shape 893"/>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6"/>
                                        </p:tgtEl>
                                        <p:attrNameLst>
                                          <p:attrName>style.visibility</p:attrName>
                                        </p:attrNameLst>
                                      </p:cBhvr>
                                      <p:to>
                                        <p:strVal val="visible"/>
                                      </p:to>
                                    </p:set>
                                    <p:animEffect transition="in" filter="fade">
                                      <p:cBhvr>
                                        <p:cTn id="7" dur="500"/>
                                        <p:tgtEl>
                                          <p:spTgt spid="876"/>
                                        </p:tgtEl>
                                      </p:cBhvr>
                                    </p:animEffect>
                                  </p:childTnLst>
                                </p:cTn>
                              </p:par>
                              <p:par>
                                <p:cTn id="8" presetID="10" presetClass="entr" presetSubtype="0" fill="hold" nodeType="withEffect">
                                  <p:stCondLst>
                                    <p:cond delay="0"/>
                                  </p:stCondLst>
                                  <p:childTnLst>
                                    <p:set>
                                      <p:cBhvr>
                                        <p:cTn id="9" dur="1" fill="hold">
                                          <p:stCondLst>
                                            <p:cond delay="0"/>
                                          </p:stCondLst>
                                        </p:cTn>
                                        <p:tgtEl>
                                          <p:spTgt spid="877"/>
                                        </p:tgtEl>
                                        <p:attrNameLst>
                                          <p:attrName>style.visibility</p:attrName>
                                        </p:attrNameLst>
                                      </p:cBhvr>
                                      <p:to>
                                        <p:strVal val="visible"/>
                                      </p:to>
                                    </p:set>
                                    <p:animEffect transition="in" filter="fade">
                                      <p:cBhvr>
                                        <p:cTn id="10" dur="500"/>
                                        <p:tgtEl>
                                          <p:spTgt spid="877"/>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884"/>
                                        </p:tgtEl>
                                        <p:attrNameLst>
                                          <p:attrName>style.visibility</p:attrName>
                                        </p:attrNameLst>
                                      </p:cBhvr>
                                      <p:to>
                                        <p:strVal val="visible"/>
                                      </p:to>
                                    </p:set>
                                    <p:anim calcmode="lin" valueType="num">
                                      <p:cBhvr additive="base">
                                        <p:cTn id="14" dur="500"/>
                                        <p:tgtEl>
                                          <p:spTgt spid="884"/>
                                        </p:tgtEl>
                                        <p:attrNameLst>
                                          <p:attrName>ppt_w</p:attrName>
                                        </p:attrNameLst>
                                      </p:cBhvr>
                                      <p:tavLst>
                                        <p:tav tm="0">
                                          <p:val>
                                            <p:strVal val="0"/>
                                          </p:val>
                                        </p:tav>
                                        <p:tav tm="100000">
                                          <p:val>
                                            <p:strVal val="#ppt_w"/>
                                          </p:val>
                                        </p:tav>
                                      </p:tavLst>
                                    </p:anim>
                                    <p:anim calcmode="lin" valueType="num">
                                      <p:cBhvr additive="base">
                                        <p:cTn id="15" dur="500"/>
                                        <p:tgtEl>
                                          <p:spTgt spid="884"/>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886"/>
                                        </p:tgtEl>
                                        <p:attrNameLst>
                                          <p:attrName>style.visibility</p:attrName>
                                        </p:attrNameLst>
                                      </p:cBhvr>
                                      <p:to>
                                        <p:strVal val="visible"/>
                                      </p:to>
                                    </p:set>
                                    <p:anim calcmode="lin" valueType="num">
                                      <p:cBhvr additive="base">
                                        <p:cTn id="18" dur="500"/>
                                        <p:tgtEl>
                                          <p:spTgt spid="886"/>
                                        </p:tgtEl>
                                        <p:attrNameLst>
                                          <p:attrName>ppt_w</p:attrName>
                                        </p:attrNameLst>
                                      </p:cBhvr>
                                      <p:tavLst>
                                        <p:tav tm="0">
                                          <p:val>
                                            <p:strVal val="0"/>
                                          </p:val>
                                        </p:tav>
                                        <p:tav tm="100000">
                                          <p:val>
                                            <p:strVal val="#ppt_w"/>
                                          </p:val>
                                        </p:tav>
                                      </p:tavLst>
                                    </p:anim>
                                    <p:anim calcmode="lin" valueType="num">
                                      <p:cBhvr additive="base">
                                        <p:cTn id="19" dur="500"/>
                                        <p:tgtEl>
                                          <p:spTgt spid="886"/>
                                        </p:tgtEl>
                                        <p:attrNameLst>
                                          <p:attrName>ppt_h</p:attrName>
                                        </p:attrNameLst>
                                      </p:cBhvr>
                                      <p:tavLst>
                                        <p:tav tm="0">
                                          <p:val>
                                            <p:str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878"/>
                                        </p:tgtEl>
                                        <p:attrNameLst>
                                          <p:attrName>style.visibility</p:attrName>
                                        </p:attrNameLst>
                                      </p:cBhvr>
                                      <p:to>
                                        <p:strVal val="visible"/>
                                      </p:to>
                                    </p:set>
                                    <p:animEffect transition="in" filter="fade">
                                      <p:cBhvr>
                                        <p:cTn id="23" dur="500"/>
                                        <p:tgtEl>
                                          <p:spTgt spid="878"/>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81"/>
                                        </p:tgtEl>
                                        <p:attrNameLst>
                                          <p:attrName>style.visibility</p:attrName>
                                        </p:attrNameLst>
                                      </p:cBhvr>
                                      <p:to>
                                        <p:strVal val="visible"/>
                                      </p:to>
                                    </p:set>
                                    <p:animEffect transition="in" filter="fade">
                                      <p:cBhvr>
                                        <p:cTn id="27" dur="500"/>
                                        <p:tgtEl>
                                          <p:spTgt spid="881"/>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885"/>
                                        </p:tgtEl>
                                        <p:attrNameLst>
                                          <p:attrName>style.visibility</p:attrName>
                                        </p:attrNameLst>
                                      </p:cBhvr>
                                      <p:to>
                                        <p:strVal val="visible"/>
                                      </p:to>
                                    </p:set>
                                    <p:anim calcmode="lin" valueType="num">
                                      <p:cBhvr additive="base">
                                        <p:cTn id="31" dur="500"/>
                                        <p:tgtEl>
                                          <p:spTgt spid="885"/>
                                        </p:tgtEl>
                                        <p:attrNameLst>
                                          <p:attrName>ppt_w</p:attrName>
                                        </p:attrNameLst>
                                      </p:cBhvr>
                                      <p:tavLst>
                                        <p:tav tm="0">
                                          <p:val>
                                            <p:strVal val="0"/>
                                          </p:val>
                                        </p:tav>
                                        <p:tav tm="100000">
                                          <p:val>
                                            <p:strVal val="#ppt_w"/>
                                          </p:val>
                                        </p:tav>
                                      </p:tavLst>
                                    </p:anim>
                                    <p:anim calcmode="lin" valueType="num">
                                      <p:cBhvr additive="base">
                                        <p:cTn id="32" dur="500"/>
                                        <p:tgtEl>
                                          <p:spTgt spid="885"/>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89"/>
                                        </p:tgtEl>
                                        <p:attrNameLst>
                                          <p:attrName>style.visibility</p:attrName>
                                        </p:attrNameLst>
                                      </p:cBhvr>
                                      <p:to>
                                        <p:strVal val="visible"/>
                                      </p:to>
                                    </p:set>
                                    <p:anim calcmode="lin" valueType="num">
                                      <p:cBhvr additive="base">
                                        <p:cTn id="35" dur="500"/>
                                        <p:tgtEl>
                                          <p:spTgt spid="889"/>
                                        </p:tgtEl>
                                        <p:attrNameLst>
                                          <p:attrName>ppt_w</p:attrName>
                                        </p:attrNameLst>
                                      </p:cBhvr>
                                      <p:tavLst>
                                        <p:tav tm="0">
                                          <p:val>
                                            <p:strVal val="0"/>
                                          </p:val>
                                        </p:tav>
                                        <p:tav tm="100000">
                                          <p:val>
                                            <p:strVal val="#ppt_w"/>
                                          </p:val>
                                        </p:tav>
                                      </p:tavLst>
                                    </p:anim>
                                    <p:anim calcmode="lin" valueType="num">
                                      <p:cBhvr additive="base">
                                        <p:cTn id="36" dur="500"/>
                                        <p:tgtEl>
                                          <p:spTgt spid="889"/>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879"/>
                                        </p:tgtEl>
                                        <p:attrNameLst>
                                          <p:attrName>style.visibility</p:attrName>
                                        </p:attrNameLst>
                                      </p:cBhvr>
                                      <p:to>
                                        <p:strVal val="visible"/>
                                      </p:to>
                                    </p:set>
                                    <p:animEffect transition="in" filter="fade">
                                      <p:cBhvr>
                                        <p:cTn id="40" dur="500"/>
                                        <p:tgtEl>
                                          <p:spTgt spid="879"/>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82"/>
                                        </p:tgtEl>
                                        <p:attrNameLst>
                                          <p:attrName>style.visibility</p:attrName>
                                        </p:attrNameLst>
                                      </p:cBhvr>
                                      <p:to>
                                        <p:strVal val="visible"/>
                                      </p:to>
                                    </p:set>
                                    <p:animEffect transition="in" filter="fade">
                                      <p:cBhvr>
                                        <p:cTn id="44" dur="500"/>
                                        <p:tgtEl>
                                          <p:spTgt spid="882"/>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890"/>
                                        </p:tgtEl>
                                        <p:attrNameLst>
                                          <p:attrName>style.visibility</p:attrName>
                                        </p:attrNameLst>
                                      </p:cBhvr>
                                      <p:to>
                                        <p:strVal val="visible"/>
                                      </p:to>
                                    </p:set>
                                    <p:anim calcmode="lin" valueType="num">
                                      <p:cBhvr additive="base">
                                        <p:cTn id="48" dur="500"/>
                                        <p:tgtEl>
                                          <p:spTgt spid="890"/>
                                        </p:tgtEl>
                                        <p:attrNameLst>
                                          <p:attrName>ppt_w</p:attrName>
                                        </p:attrNameLst>
                                      </p:cBhvr>
                                      <p:tavLst>
                                        <p:tav tm="0">
                                          <p:val>
                                            <p:strVal val="0"/>
                                          </p:val>
                                        </p:tav>
                                        <p:tav tm="100000">
                                          <p:val>
                                            <p:strVal val="#ppt_w"/>
                                          </p:val>
                                        </p:tav>
                                      </p:tavLst>
                                    </p:anim>
                                    <p:anim calcmode="lin" valueType="num">
                                      <p:cBhvr additive="base">
                                        <p:cTn id="49" dur="500"/>
                                        <p:tgtEl>
                                          <p:spTgt spid="890"/>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891"/>
                                        </p:tgtEl>
                                        <p:attrNameLst>
                                          <p:attrName>style.visibility</p:attrName>
                                        </p:attrNameLst>
                                      </p:cBhvr>
                                      <p:to>
                                        <p:strVal val="visible"/>
                                      </p:to>
                                    </p:set>
                                    <p:anim calcmode="lin" valueType="num">
                                      <p:cBhvr additive="base">
                                        <p:cTn id="52" dur="500"/>
                                        <p:tgtEl>
                                          <p:spTgt spid="891"/>
                                        </p:tgtEl>
                                        <p:attrNameLst>
                                          <p:attrName>ppt_w</p:attrName>
                                        </p:attrNameLst>
                                      </p:cBhvr>
                                      <p:tavLst>
                                        <p:tav tm="0">
                                          <p:val>
                                            <p:strVal val="0"/>
                                          </p:val>
                                        </p:tav>
                                        <p:tav tm="100000">
                                          <p:val>
                                            <p:strVal val="#ppt_w"/>
                                          </p:val>
                                        </p:tav>
                                      </p:tavLst>
                                    </p:anim>
                                    <p:anim calcmode="lin" valueType="num">
                                      <p:cBhvr additive="base">
                                        <p:cTn id="53" dur="500"/>
                                        <p:tgtEl>
                                          <p:spTgt spid="891"/>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880"/>
                                        </p:tgtEl>
                                        <p:attrNameLst>
                                          <p:attrName>style.visibility</p:attrName>
                                        </p:attrNameLst>
                                      </p:cBhvr>
                                      <p:to>
                                        <p:strVal val="visible"/>
                                      </p:to>
                                    </p:set>
                                    <p:animEffect transition="in" filter="fade">
                                      <p:cBhvr>
                                        <p:cTn id="57" dur="500"/>
                                        <p:tgtEl>
                                          <p:spTgt spid="880"/>
                                        </p:tgtEl>
                                      </p:cBhvr>
                                    </p:animEffect>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83"/>
                                        </p:tgtEl>
                                        <p:attrNameLst>
                                          <p:attrName>style.visibility</p:attrName>
                                        </p:attrNameLst>
                                      </p:cBhvr>
                                      <p:to>
                                        <p:strVal val="visible"/>
                                      </p:to>
                                    </p:set>
                                    <p:animEffect transition="in" filter="fade">
                                      <p:cBhvr>
                                        <p:cTn id="61" dur="500"/>
                                        <p:tgtEl>
                                          <p:spTgt spid="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898" name="Shape 898"/>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THE </a:t>
            </a:r>
            <a:r>
              <a:rPr lang="id-ID" sz="2100" b="1">
                <a:solidFill>
                  <a:schemeClr val="accent2"/>
                </a:solidFill>
                <a:latin typeface="Lato Black"/>
                <a:ea typeface="Lato Black"/>
                <a:cs typeface="Lato Black"/>
                <a:sym typeface="Lato Black"/>
              </a:rPr>
              <a:t>HIGHLIGHT</a:t>
            </a:r>
            <a:endParaRPr sz="2100" b="1">
              <a:solidFill>
                <a:schemeClr val="accent2"/>
              </a:solidFill>
              <a:latin typeface="Lato Black"/>
              <a:ea typeface="Lato Black"/>
              <a:cs typeface="Lato Black"/>
              <a:sym typeface="Lato Black"/>
            </a:endParaRPr>
          </a:p>
        </p:txBody>
      </p:sp>
      <p:sp>
        <p:nvSpPr>
          <p:cNvPr id="899" name="Shape 899"/>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00" name="Shape 900"/>
          <p:cNvSpPr txBox="1"/>
          <p:nvPr/>
        </p:nvSpPr>
        <p:spPr>
          <a:xfrm>
            <a:off x="6022731" y="4793232"/>
            <a:ext cx="2443144" cy="230833"/>
          </a:xfrm>
          <a:prstGeom prst="rect">
            <a:avLst/>
          </a:prstGeom>
          <a:noFill/>
          <a:ln>
            <a:noFill/>
          </a:ln>
        </p:spPr>
        <p:txBody>
          <a:bodyPr spcFirstLastPara="1" wrap="square" lIns="68569" tIns="34275" rIns="68569" bIns="34275" anchor="t" anchorCtr="0">
            <a:noAutofit/>
          </a:bodyPr>
          <a:lstStyle/>
          <a:p>
            <a:pPr algn="r"/>
            <a:r>
              <a:rPr lang="id-ID" b="1">
                <a:solidFill>
                  <a:schemeClr val="accent1"/>
                </a:solidFill>
                <a:latin typeface="Open Sans"/>
                <a:ea typeface="Open Sans"/>
                <a:cs typeface="Open Sans"/>
                <a:sym typeface="Open Sans"/>
              </a:rPr>
              <a:t>OFFICE ACTIVITIES</a:t>
            </a:r>
            <a:endParaRPr b="1">
              <a:solidFill>
                <a:schemeClr val="accent1"/>
              </a:solidFill>
              <a:latin typeface="Open Sans"/>
              <a:ea typeface="Open Sans"/>
              <a:cs typeface="Open Sans"/>
              <a:sym typeface="Open Sans"/>
            </a:endParaRPr>
          </a:p>
        </p:txBody>
      </p:sp>
      <p:pic>
        <p:nvPicPr>
          <p:cNvPr id="901" name="Shape 901"/>
          <p:cNvPicPr preferRelativeResize="0">
            <a:picLocks noGrp="1"/>
          </p:cNvPicPr>
          <p:nvPr>
            <p:ph type="pic" idx="14"/>
          </p:nvPr>
        </p:nvPicPr>
        <p:blipFill rotWithShape="1">
          <a:blip r:embed="rId3">
            <a:alphaModFix/>
          </a:blip>
          <a:srcRect l="21875" r="21874"/>
          <a:stretch/>
        </p:blipFill>
        <p:spPr>
          <a:xfrm>
            <a:off x="6900063" y="3146612"/>
            <a:ext cx="1565812" cy="1565812"/>
          </a:xfrm>
          <a:prstGeom prst="rect">
            <a:avLst/>
          </a:prstGeom>
          <a:noFill/>
          <a:ln>
            <a:noFill/>
          </a:ln>
        </p:spPr>
      </p:pic>
      <p:pic>
        <p:nvPicPr>
          <p:cNvPr id="902" name="Shape 902"/>
          <p:cNvPicPr preferRelativeResize="0">
            <a:picLocks noGrp="1"/>
          </p:cNvPicPr>
          <p:nvPr>
            <p:ph type="pic" idx="9"/>
          </p:nvPr>
        </p:nvPicPr>
        <p:blipFill rotWithShape="1">
          <a:blip r:embed="rId3">
            <a:alphaModFix/>
          </a:blip>
          <a:srcRect l="21875" r="21874"/>
          <a:stretch/>
        </p:blipFill>
        <p:spPr>
          <a:xfrm>
            <a:off x="5334252" y="3146612"/>
            <a:ext cx="1565812" cy="1565812"/>
          </a:xfrm>
          <a:prstGeom prst="rect">
            <a:avLst/>
          </a:prstGeom>
          <a:noFill/>
          <a:ln>
            <a:noFill/>
          </a:ln>
        </p:spPr>
      </p:pic>
      <p:pic>
        <p:nvPicPr>
          <p:cNvPr id="903" name="Shape 903"/>
          <p:cNvPicPr preferRelativeResize="0">
            <a:picLocks noGrp="1"/>
          </p:cNvPicPr>
          <p:nvPr>
            <p:ph type="pic" idx="7"/>
          </p:nvPr>
        </p:nvPicPr>
        <p:blipFill rotWithShape="1">
          <a:blip r:embed="rId3">
            <a:alphaModFix/>
          </a:blip>
          <a:srcRect l="21875" r="21874"/>
          <a:stretch/>
        </p:blipFill>
        <p:spPr>
          <a:xfrm>
            <a:off x="3768440" y="3146612"/>
            <a:ext cx="1565812" cy="1565812"/>
          </a:xfrm>
          <a:prstGeom prst="rect">
            <a:avLst/>
          </a:prstGeom>
          <a:noFill/>
          <a:ln>
            <a:noFill/>
          </a:ln>
        </p:spPr>
      </p:pic>
      <p:pic>
        <p:nvPicPr>
          <p:cNvPr id="904" name="Shape 904"/>
          <p:cNvPicPr preferRelativeResize="0">
            <a:picLocks noGrp="1"/>
          </p:cNvPicPr>
          <p:nvPr>
            <p:ph type="pic" idx="3"/>
          </p:nvPr>
        </p:nvPicPr>
        <p:blipFill rotWithShape="1">
          <a:blip r:embed="rId3">
            <a:alphaModFix/>
          </a:blip>
          <a:srcRect l="21875" r="21874"/>
          <a:stretch/>
        </p:blipFill>
        <p:spPr>
          <a:xfrm>
            <a:off x="636816" y="3146612"/>
            <a:ext cx="1565812" cy="1565812"/>
          </a:xfrm>
          <a:prstGeom prst="rect">
            <a:avLst/>
          </a:prstGeom>
          <a:noFill/>
          <a:ln>
            <a:noFill/>
          </a:ln>
        </p:spPr>
      </p:pic>
      <p:pic>
        <p:nvPicPr>
          <p:cNvPr id="905" name="Shape 905"/>
          <p:cNvPicPr preferRelativeResize="0">
            <a:picLocks noGrp="1"/>
          </p:cNvPicPr>
          <p:nvPr>
            <p:ph type="pic" idx="8"/>
          </p:nvPr>
        </p:nvPicPr>
        <p:blipFill rotWithShape="1">
          <a:blip r:embed="rId3">
            <a:alphaModFix/>
          </a:blip>
          <a:srcRect l="21875" r="21874"/>
          <a:stretch/>
        </p:blipFill>
        <p:spPr>
          <a:xfrm>
            <a:off x="5334252" y="1580800"/>
            <a:ext cx="1565812" cy="1565812"/>
          </a:xfrm>
          <a:prstGeom prst="rect">
            <a:avLst/>
          </a:prstGeom>
          <a:noFill/>
          <a:ln>
            <a:noFill/>
          </a:ln>
        </p:spPr>
      </p:pic>
      <p:pic>
        <p:nvPicPr>
          <p:cNvPr id="906" name="Shape 906"/>
          <p:cNvPicPr preferRelativeResize="0">
            <a:picLocks noGrp="1"/>
          </p:cNvPicPr>
          <p:nvPr>
            <p:ph type="pic" idx="13"/>
          </p:nvPr>
        </p:nvPicPr>
        <p:blipFill rotWithShape="1">
          <a:blip r:embed="rId3">
            <a:alphaModFix/>
          </a:blip>
          <a:srcRect l="21875" r="21874"/>
          <a:stretch/>
        </p:blipFill>
        <p:spPr>
          <a:xfrm>
            <a:off x="6900063" y="1580800"/>
            <a:ext cx="1565812" cy="1565812"/>
          </a:xfrm>
          <a:prstGeom prst="rect">
            <a:avLst/>
          </a:prstGeom>
          <a:noFill/>
          <a:ln>
            <a:noFill/>
          </a:ln>
        </p:spPr>
      </p:pic>
      <p:pic>
        <p:nvPicPr>
          <p:cNvPr id="907" name="Shape 907"/>
          <p:cNvPicPr preferRelativeResize="0">
            <a:picLocks noGrp="1"/>
          </p:cNvPicPr>
          <p:nvPr>
            <p:ph type="pic" idx="2"/>
          </p:nvPr>
        </p:nvPicPr>
        <p:blipFill rotWithShape="1">
          <a:blip r:embed="rId3">
            <a:alphaModFix/>
          </a:blip>
          <a:srcRect l="21875" r="21874"/>
          <a:stretch/>
        </p:blipFill>
        <p:spPr>
          <a:xfrm>
            <a:off x="636816" y="1580800"/>
            <a:ext cx="1565812" cy="1565812"/>
          </a:xfrm>
          <a:prstGeom prst="rect">
            <a:avLst/>
          </a:prstGeom>
          <a:noFill/>
          <a:ln>
            <a:noFill/>
          </a:ln>
        </p:spPr>
      </p:pic>
      <p:pic>
        <p:nvPicPr>
          <p:cNvPr id="908" name="Shape 908"/>
          <p:cNvPicPr preferRelativeResize="0">
            <a:picLocks noGrp="1"/>
          </p:cNvPicPr>
          <p:nvPr>
            <p:ph type="pic" idx="6"/>
          </p:nvPr>
        </p:nvPicPr>
        <p:blipFill rotWithShape="1">
          <a:blip r:embed="rId3">
            <a:alphaModFix/>
          </a:blip>
          <a:srcRect l="21875" r="21874"/>
          <a:stretch/>
        </p:blipFill>
        <p:spPr>
          <a:xfrm>
            <a:off x="3768440" y="1580800"/>
            <a:ext cx="1565812" cy="1565812"/>
          </a:xfrm>
          <a:prstGeom prst="rect">
            <a:avLst/>
          </a:prstGeom>
          <a:noFill/>
          <a:ln>
            <a:noFill/>
          </a:ln>
        </p:spPr>
      </p:pic>
      <p:pic>
        <p:nvPicPr>
          <p:cNvPr id="909" name="Shape 909"/>
          <p:cNvPicPr preferRelativeResize="0">
            <a:picLocks noGrp="1"/>
          </p:cNvPicPr>
          <p:nvPr>
            <p:ph type="pic" idx="4"/>
          </p:nvPr>
        </p:nvPicPr>
        <p:blipFill rotWithShape="1">
          <a:blip r:embed="rId3">
            <a:alphaModFix/>
          </a:blip>
          <a:srcRect l="21875" r="21874"/>
          <a:stretch/>
        </p:blipFill>
        <p:spPr>
          <a:xfrm>
            <a:off x="2202628" y="1580800"/>
            <a:ext cx="1565812" cy="1565812"/>
          </a:xfrm>
          <a:prstGeom prst="rect">
            <a:avLst/>
          </a:prstGeom>
          <a:noFill/>
          <a:ln>
            <a:noFill/>
          </a:ln>
        </p:spPr>
      </p:pic>
      <p:pic>
        <p:nvPicPr>
          <p:cNvPr id="910" name="Shape 910"/>
          <p:cNvPicPr preferRelativeResize="0">
            <a:picLocks noGrp="1"/>
          </p:cNvPicPr>
          <p:nvPr>
            <p:ph type="pic" idx="5"/>
          </p:nvPr>
        </p:nvPicPr>
        <p:blipFill rotWithShape="1">
          <a:blip r:embed="rId3">
            <a:alphaModFix/>
          </a:blip>
          <a:srcRect l="21875" r="21874"/>
          <a:stretch/>
        </p:blipFill>
        <p:spPr>
          <a:xfrm>
            <a:off x="2202628" y="3146612"/>
            <a:ext cx="1565812" cy="156581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98"/>
                                        </p:tgtEl>
                                        <p:attrNameLst>
                                          <p:attrName>style.visibility</p:attrName>
                                        </p:attrNameLst>
                                      </p:cBhvr>
                                      <p:to>
                                        <p:strVal val="visible"/>
                                      </p:to>
                                    </p:set>
                                    <p:animEffect transition="in" filter="fade">
                                      <p:cBhvr>
                                        <p:cTn id="7" dur="500"/>
                                        <p:tgtEl>
                                          <p:spTgt spid="898"/>
                                        </p:tgtEl>
                                      </p:cBhvr>
                                    </p:animEffect>
                                  </p:childTnLst>
                                </p:cTn>
                              </p:par>
                              <p:par>
                                <p:cTn id="8" presetID="10" presetClass="entr" presetSubtype="0" fill="hold" nodeType="withEffect">
                                  <p:stCondLst>
                                    <p:cond delay="0"/>
                                  </p:stCondLst>
                                  <p:childTnLst>
                                    <p:set>
                                      <p:cBhvr>
                                        <p:cTn id="9" dur="1" fill="hold">
                                          <p:stCondLst>
                                            <p:cond delay="0"/>
                                          </p:stCondLst>
                                        </p:cTn>
                                        <p:tgtEl>
                                          <p:spTgt spid="899"/>
                                        </p:tgtEl>
                                        <p:attrNameLst>
                                          <p:attrName>style.visibility</p:attrName>
                                        </p:attrNameLst>
                                      </p:cBhvr>
                                      <p:to>
                                        <p:strVal val="visible"/>
                                      </p:to>
                                    </p:set>
                                    <p:animEffect transition="in" filter="fade">
                                      <p:cBhvr>
                                        <p:cTn id="10" dur="500"/>
                                        <p:tgtEl>
                                          <p:spTgt spid="89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00"/>
                                        </p:tgtEl>
                                        <p:attrNameLst>
                                          <p:attrName>style.visibility</p:attrName>
                                        </p:attrNameLst>
                                      </p:cBhvr>
                                      <p:to>
                                        <p:strVal val="visible"/>
                                      </p:to>
                                    </p:set>
                                    <p:animEffect transition="in" filter="fade">
                                      <p:cBhvr>
                                        <p:cTn id="14" dur="500"/>
                                        <p:tgtEl>
                                          <p:spTgt spid="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14"/>
        <p:cNvGrpSpPr/>
        <p:nvPr/>
      </p:nvGrpSpPr>
      <p:grpSpPr>
        <a:xfrm>
          <a:off x="0" y="0"/>
          <a:ext cx="0" cy="0"/>
          <a:chOff x="0" y="0"/>
          <a:chExt cx="0" cy="0"/>
        </a:xfrm>
      </p:grpSpPr>
      <p:sp>
        <p:nvSpPr>
          <p:cNvPr id="915" name="Shape 915"/>
          <p:cNvSpPr/>
          <p:nvPr/>
        </p:nvSpPr>
        <p:spPr>
          <a:xfrm>
            <a:off x="3562643" y="1261933"/>
            <a:ext cx="1708743" cy="2054108"/>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16" name="Shape 916"/>
          <p:cNvSpPr/>
          <p:nvPr/>
        </p:nvSpPr>
        <p:spPr>
          <a:xfrm>
            <a:off x="5273094" y="1261933"/>
            <a:ext cx="1706958" cy="2054108"/>
          </a:xfrm>
          <a:prstGeom prst="rect">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17" name="Shape 917"/>
          <p:cNvSpPr/>
          <p:nvPr/>
        </p:nvSpPr>
        <p:spPr>
          <a:xfrm>
            <a:off x="6980210" y="1261933"/>
            <a:ext cx="1708744" cy="2054108"/>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18" name="Shape 918"/>
          <p:cNvSpPr/>
          <p:nvPr/>
        </p:nvSpPr>
        <p:spPr>
          <a:xfrm>
            <a:off x="3648993" y="1469704"/>
            <a:ext cx="1536044"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BUSY DAY</a:t>
            </a:r>
            <a:endParaRPr sz="788"/>
          </a:p>
        </p:txBody>
      </p:sp>
      <p:sp>
        <p:nvSpPr>
          <p:cNvPr id="919" name="Shape 919"/>
          <p:cNvSpPr txBox="1"/>
          <p:nvPr/>
        </p:nvSpPr>
        <p:spPr>
          <a:xfrm>
            <a:off x="3765505" y="1767265"/>
            <a:ext cx="1303020" cy="1315745"/>
          </a:xfrm>
          <a:prstGeom prst="rect">
            <a:avLst/>
          </a:prstGeom>
          <a:noFill/>
          <a:ln>
            <a:noFill/>
          </a:ln>
        </p:spPr>
        <p:txBody>
          <a:bodyPr spcFirstLastPara="1" wrap="square" lIns="68569" tIns="34275" rIns="68569" bIns="34275" anchor="t" anchorCtr="0">
            <a:noAutofit/>
          </a:bodyPr>
          <a:lstStyle/>
          <a:p>
            <a:pPr algn="ctr">
              <a:lnSpc>
                <a:spcPct val="150000"/>
              </a:lnSpc>
            </a:pPr>
            <a:r>
              <a:rPr lang="id-ID" sz="675">
                <a:solidFill>
                  <a:schemeClr val="lt1"/>
                </a:solidFill>
                <a:latin typeface="Open Sans"/>
                <a:ea typeface="Open Sans"/>
                <a:cs typeface="Open Sans"/>
                <a:sym typeface="Open Sans"/>
              </a:rPr>
              <a:t>A </a:t>
            </a:r>
            <a:r>
              <a:rPr lang="id-ID" sz="675" b="1">
                <a:solidFill>
                  <a:schemeClr val="lt1"/>
                </a:solidFill>
                <a:latin typeface="Open Sans"/>
                <a:ea typeface="Open Sans"/>
                <a:cs typeface="Open Sans"/>
                <a:sym typeface="Open Sans"/>
              </a:rPr>
              <a:t>corporation</a:t>
            </a:r>
            <a:r>
              <a:rPr lang="id-ID" sz="675">
                <a:solidFill>
                  <a:schemeClr val="lt1"/>
                </a:solidFill>
                <a:latin typeface="Open Sans"/>
                <a:ea typeface="Open Sans"/>
                <a:cs typeface="Open Sans"/>
                <a:sym typeface="Open Sans"/>
              </a:rPr>
              <a:t> is a form of organization that has an existence independent of its owners. </a:t>
            </a:r>
            <a:endParaRPr sz="675">
              <a:solidFill>
                <a:schemeClr val="lt1"/>
              </a:solidFill>
              <a:latin typeface="Open Sans"/>
              <a:ea typeface="Open Sans"/>
              <a:cs typeface="Open Sans"/>
              <a:sym typeface="Open Sans"/>
            </a:endParaRPr>
          </a:p>
          <a:p>
            <a:pPr algn="ctr">
              <a:lnSpc>
                <a:spcPct val="150000"/>
              </a:lnSpc>
            </a:pPr>
            <a:endParaRPr sz="675">
              <a:solidFill>
                <a:schemeClr val="lt1"/>
              </a:solidFill>
              <a:latin typeface="Open Sans"/>
              <a:ea typeface="Open Sans"/>
              <a:cs typeface="Open Sans"/>
              <a:sym typeface="Open Sans"/>
            </a:endParaRPr>
          </a:p>
          <a:p>
            <a:pPr algn="ctr">
              <a:lnSpc>
                <a:spcPct val="150000"/>
              </a:lnSpc>
            </a:pPr>
            <a:r>
              <a:rPr lang="id-ID" sz="675">
                <a:solidFill>
                  <a:schemeClr val="lt1"/>
                </a:solidFill>
                <a:latin typeface="Open Sans"/>
                <a:ea typeface="Open Sans"/>
                <a:cs typeface="Open Sans"/>
                <a:sym typeface="Open Sans"/>
              </a:rPr>
              <a:t>Corporations have powers and liabilities separate and distinct.</a:t>
            </a:r>
            <a:endParaRPr sz="600">
              <a:solidFill>
                <a:schemeClr val="lt1"/>
              </a:solidFill>
              <a:latin typeface="Open Sans"/>
              <a:ea typeface="Open Sans"/>
              <a:cs typeface="Open Sans"/>
              <a:sym typeface="Open Sans"/>
            </a:endParaRPr>
          </a:p>
        </p:txBody>
      </p:sp>
      <p:sp>
        <p:nvSpPr>
          <p:cNvPr id="920" name="Shape 920"/>
          <p:cNvSpPr/>
          <p:nvPr/>
        </p:nvSpPr>
        <p:spPr>
          <a:xfrm>
            <a:off x="5357737" y="1469704"/>
            <a:ext cx="1536044"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SUCCESS TEAM</a:t>
            </a:r>
            <a:endParaRPr sz="788"/>
          </a:p>
        </p:txBody>
      </p:sp>
      <p:sp>
        <p:nvSpPr>
          <p:cNvPr id="921" name="Shape 921"/>
          <p:cNvSpPr/>
          <p:nvPr/>
        </p:nvSpPr>
        <p:spPr>
          <a:xfrm>
            <a:off x="7066559" y="1469704"/>
            <a:ext cx="1536044"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CELEBRATING</a:t>
            </a:r>
            <a:endParaRPr sz="788"/>
          </a:p>
        </p:txBody>
      </p:sp>
      <p:sp>
        <p:nvSpPr>
          <p:cNvPr id="922" name="Shape 922"/>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THE </a:t>
            </a:r>
            <a:r>
              <a:rPr lang="id-ID" sz="2100" b="1">
                <a:solidFill>
                  <a:schemeClr val="accent2"/>
                </a:solidFill>
                <a:latin typeface="Lato Black"/>
                <a:ea typeface="Lato Black"/>
                <a:cs typeface="Lato Black"/>
                <a:sym typeface="Lato Black"/>
              </a:rPr>
              <a:t>HIGHLIGHT</a:t>
            </a:r>
            <a:endParaRPr sz="2100" b="1">
              <a:solidFill>
                <a:schemeClr val="accent2"/>
              </a:solidFill>
              <a:latin typeface="Lato Black"/>
              <a:ea typeface="Lato Black"/>
              <a:cs typeface="Lato Black"/>
              <a:sym typeface="Lato Black"/>
            </a:endParaRPr>
          </a:p>
        </p:txBody>
      </p:sp>
      <p:sp>
        <p:nvSpPr>
          <p:cNvPr id="923" name="Shape 923"/>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24" name="Shape 924"/>
          <p:cNvSpPr txBox="1"/>
          <p:nvPr/>
        </p:nvSpPr>
        <p:spPr>
          <a:xfrm>
            <a:off x="5474248" y="1767265"/>
            <a:ext cx="1303020" cy="1315745"/>
          </a:xfrm>
          <a:prstGeom prst="rect">
            <a:avLst/>
          </a:prstGeom>
          <a:noFill/>
          <a:ln>
            <a:noFill/>
          </a:ln>
        </p:spPr>
        <p:txBody>
          <a:bodyPr spcFirstLastPara="1" wrap="square" lIns="68569" tIns="34275" rIns="68569" bIns="34275" anchor="t" anchorCtr="0">
            <a:noAutofit/>
          </a:bodyPr>
          <a:lstStyle/>
          <a:p>
            <a:pPr algn="ctr">
              <a:lnSpc>
                <a:spcPct val="150000"/>
              </a:lnSpc>
            </a:pPr>
            <a:r>
              <a:rPr lang="id-ID" sz="675">
                <a:solidFill>
                  <a:schemeClr val="lt1"/>
                </a:solidFill>
                <a:latin typeface="Open Sans"/>
                <a:ea typeface="Open Sans"/>
                <a:cs typeface="Open Sans"/>
                <a:sym typeface="Open Sans"/>
              </a:rPr>
              <a:t>A </a:t>
            </a:r>
            <a:r>
              <a:rPr lang="id-ID" sz="675" b="1">
                <a:solidFill>
                  <a:schemeClr val="lt1"/>
                </a:solidFill>
                <a:latin typeface="Open Sans"/>
                <a:ea typeface="Open Sans"/>
                <a:cs typeface="Open Sans"/>
                <a:sym typeface="Open Sans"/>
              </a:rPr>
              <a:t>corporation</a:t>
            </a:r>
            <a:r>
              <a:rPr lang="id-ID" sz="675">
                <a:solidFill>
                  <a:schemeClr val="lt1"/>
                </a:solidFill>
                <a:latin typeface="Open Sans"/>
                <a:ea typeface="Open Sans"/>
                <a:cs typeface="Open Sans"/>
                <a:sym typeface="Open Sans"/>
              </a:rPr>
              <a:t> is a form of organization that has an existence independent of its owners. </a:t>
            </a:r>
            <a:endParaRPr sz="675">
              <a:solidFill>
                <a:schemeClr val="lt1"/>
              </a:solidFill>
              <a:latin typeface="Open Sans"/>
              <a:ea typeface="Open Sans"/>
              <a:cs typeface="Open Sans"/>
              <a:sym typeface="Open Sans"/>
            </a:endParaRPr>
          </a:p>
          <a:p>
            <a:pPr algn="ctr">
              <a:lnSpc>
                <a:spcPct val="150000"/>
              </a:lnSpc>
            </a:pPr>
            <a:endParaRPr sz="675">
              <a:solidFill>
                <a:schemeClr val="lt1"/>
              </a:solidFill>
              <a:latin typeface="Open Sans"/>
              <a:ea typeface="Open Sans"/>
              <a:cs typeface="Open Sans"/>
              <a:sym typeface="Open Sans"/>
            </a:endParaRPr>
          </a:p>
          <a:p>
            <a:pPr algn="ctr">
              <a:lnSpc>
                <a:spcPct val="150000"/>
              </a:lnSpc>
            </a:pPr>
            <a:r>
              <a:rPr lang="id-ID" sz="675">
                <a:solidFill>
                  <a:schemeClr val="lt1"/>
                </a:solidFill>
                <a:latin typeface="Open Sans"/>
                <a:ea typeface="Open Sans"/>
                <a:cs typeface="Open Sans"/>
                <a:sym typeface="Open Sans"/>
              </a:rPr>
              <a:t>Corporations have powers and liabilities separate and distinct.</a:t>
            </a:r>
            <a:endParaRPr sz="600">
              <a:solidFill>
                <a:schemeClr val="lt1"/>
              </a:solidFill>
              <a:latin typeface="Open Sans"/>
              <a:ea typeface="Open Sans"/>
              <a:cs typeface="Open Sans"/>
              <a:sym typeface="Open Sans"/>
            </a:endParaRPr>
          </a:p>
        </p:txBody>
      </p:sp>
      <p:sp>
        <p:nvSpPr>
          <p:cNvPr id="925" name="Shape 925"/>
          <p:cNvSpPr txBox="1"/>
          <p:nvPr/>
        </p:nvSpPr>
        <p:spPr>
          <a:xfrm>
            <a:off x="7179578" y="1767265"/>
            <a:ext cx="1303020" cy="1315745"/>
          </a:xfrm>
          <a:prstGeom prst="rect">
            <a:avLst/>
          </a:prstGeom>
          <a:noFill/>
          <a:ln>
            <a:noFill/>
          </a:ln>
        </p:spPr>
        <p:txBody>
          <a:bodyPr spcFirstLastPara="1" wrap="square" lIns="68569" tIns="34275" rIns="68569" bIns="34275" anchor="t" anchorCtr="0">
            <a:noAutofit/>
          </a:bodyPr>
          <a:lstStyle/>
          <a:p>
            <a:pPr algn="ctr">
              <a:lnSpc>
                <a:spcPct val="150000"/>
              </a:lnSpc>
            </a:pPr>
            <a:r>
              <a:rPr lang="id-ID" sz="675">
                <a:solidFill>
                  <a:schemeClr val="lt1"/>
                </a:solidFill>
                <a:latin typeface="Open Sans"/>
                <a:ea typeface="Open Sans"/>
                <a:cs typeface="Open Sans"/>
                <a:sym typeface="Open Sans"/>
              </a:rPr>
              <a:t>A </a:t>
            </a:r>
            <a:r>
              <a:rPr lang="id-ID" sz="675" b="1">
                <a:solidFill>
                  <a:schemeClr val="lt1"/>
                </a:solidFill>
                <a:latin typeface="Open Sans"/>
                <a:ea typeface="Open Sans"/>
                <a:cs typeface="Open Sans"/>
                <a:sym typeface="Open Sans"/>
              </a:rPr>
              <a:t>corporation</a:t>
            </a:r>
            <a:r>
              <a:rPr lang="id-ID" sz="675">
                <a:solidFill>
                  <a:schemeClr val="lt1"/>
                </a:solidFill>
                <a:latin typeface="Open Sans"/>
                <a:ea typeface="Open Sans"/>
                <a:cs typeface="Open Sans"/>
                <a:sym typeface="Open Sans"/>
              </a:rPr>
              <a:t> is a form of organization that has an existence independent of its owners. </a:t>
            </a:r>
            <a:endParaRPr sz="675">
              <a:solidFill>
                <a:schemeClr val="lt1"/>
              </a:solidFill>
              <a:latin typeface="Open Sans"/>
              <a:ea typeface="Open Sans"/>
              <a:cs typeface="Open Sans"/>
              <a:sym typeface="Open Sans"/>
            </a:endParaRPr>
          </a:p>
          <a:p>
            <a:pPr algn="ctr">
              <a:lnSpc>
                <a:spcPct val="150000"/>
              </a:lnSpc>
            </a:pPr>
            <a:endParaRPr sz="675">
              <a:solidFill>
                <a:schemeClr val="lt1"/>
              </a:solidFill>
              <a:latin typeface="Open Sans"/>
              <a:ea typeface="Open Sans"/>
              <a:cs typeface="Open Sans"/>
              <a:sym typeface="Open Sans"/>
            </a:endParaRPr>
          </a:p>
          <a:p>
            <a:pPr algn="ctr">
              <a:lnSpc>
                <a:spcPct val="150000"/>
              </a:lnSpc>
            </a:pPr>
            <a:r>
              <a:rPr lang="id-ID" sz="675">
                <a:solidFill>
                  <a:schemeClr val="lt1"/>
                </a:solidFill>
                <a:latin typeface="Open Sans"/>
                <a:ea typeface="Open Sans"/>
                <a:cs typeface="Open Sans"/>
                <a:sym typeface="Open Sans"/>
              </a:rPr>
              <a:t>Corporations have powers and liabilities separate and distinct.</a:t>
            </a:r>
            <a:endParaRPr sz="600">
              <a:solidFill>
                <a:schemeClr val="lt1"/>
              </a:solidFill>
              <a:latin typeface="Open Sans"/>
              <a:ea typeface="Open Sans"/>
              <a:cs typeface="Open Sans"/>
              <a:sym typeface="Open Sans"/>
            </a:endParaRPr>
          </a:p>
        </p:txBody>
      </p:sp>
      <p:pic>
        <p:nvPicPr>
          <p:cNvPr id="926" name="Shape 926"/>
          <p:cNvPicPr preferRelativeResize="0">
            <a:picLocks noGrp="1"/>
          </p:cNvPicPr>
          <p:nvPr>
            <p:ph type="pic" idx="2"/>
          </p:nvPr>
        </p:nvPicPr>
        <p:blipFill rotWithShape="1">
          <a:blip r:embed="rId3">
            <a:alphaModFix/>
          </a:blip>
          <a:srcRect l="25867" r="25867"/>
          <a:stretch/>
        </p:blipFill>
        <p:spPr>
          <a:xfrm>
            <a:off x="460970" y="1266714"/>
            <a:ext cx="3101673" cy="3615143"/>
          </a:xfrm>
          <a:prstGeom prst="rect">
            <a:avLst/>
          </a:prstGeom>
          <a:noFill/>
          <a:ln>
            <a:noFill/>
          </a:ln>
        </p:spPr>
      </p:pic>
      <p:pic>
        <p:nvPicPr>
          <p:cNvPr id="927" name="Shape 927"/>
          <p:cNvPicPr preferRelativeResize="0">
            <a:picLocks noGrp="1"/>
          </p:cNvPicPr>
          <p:nvPr>
            <p:ph type="pic" idx="3"/>
          </p:nvPr>
        </p:nvPicPr>
        <p:blipFill rotWithShape="1">
          <a:blip r:embed="rId4">
            <a:alphaModFix/>
          </a:blip>
          <a:srcRect l="19308" r="19307"/>
          <a:stretch/>
        </p:blipFill>
        <p:spPr>
          <a:xfrm>
            <a:off x="3562644" y="3316043"/>
            <a:ext cx="1708744" cy="1565812"/>
          </a:xfrm>
          <a:prstGeom prst="rect">
            <a:avLst/>
          </a:prstGeom>
          <a:noFill/>
          <a:ln>
            <a:noFill/>
          </a:ln>
        </p:spPr>
      </p:pic>
      <p:pic>
        <p:nvPicPr>
          <p:cNvPr id="928" name="Shape 928"/>
          <p:cNvPicPr preferRelativeResize="0">
            <a:picLocks noGrp="1"/>
          </p:cNvPicPr>
          <p:nvPr>
            <p:ph type="pic" idx="4"/>
          </p:nvPr>
        </p:nvPicPr>
        <p:blipFill rotWithShape="1">
          <a:blip r:embed="rId4">
            <a:alphaModFix/>
          </a:blip>
          <a:srcRect l="19287" r="19287"/>
          <a:stretch/>
        </p:blipFill>
        <p:spPr>
          <a:xfrm>
            <a:off x="5271387" y="3316044"/>
            <a:ext cx="1708744" cy="1565812"/>
          </a:xfrm>
          <a:prstGeom prst="rect">
            <a:avLst/>
          </a:prstGeom>
          <a:noFill/>
          <a:ln>
            <a:noFill/>
          </a:ln>
        </p:spPr>
      </p:pic>
      <p:pic>
        <p:nvPicPr>
          <p:cNvPr id="929" name="Shape 929"/>
          <p:cNvPicPr preferRelativeResize="0">
            <a:picLocks noGrp="1"/>
          </p:cNvPicPr>
          <p:nvPr>
            <p:ph type="pic" idx="5"/>
          </p:nvPr>
        </p:nvPicPr>
        <p:blipFill rotWithShape="1">
          <a:blip r:embed="rId4">
            <a:alphaModFix/>
          </a:blip>
          <a:srcRect l="19308" r="19307"/>
          <a:stretch/>
        </p:blipFill>
        <p:spPr>
          <a:xfrm>
            <a:off x="6980131" y="3316043"/>
            <a:ext cx="1708744" cy="156581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22"/>
                                        </p:tgtEl>
                                        <p:attrNameLst>
                                          <p:attrName>style.visibility</p:attrName>
                                        </p:attrNameLst>
                                      </p:cBhvr>
                                      <p:to>
                                        <p:strVal val="visible"/>
                                      </p:to>
                                    </p:set>
                                    <p:animEffect transition="in" filter="fade">
                                      <p:cBhvr>
                                        <p:cTn id="7" dur="500"/>
                                        <p:tgtEl>
                                          <p:spTgt spid="922"/>
                                        </p:tgtEl>
                                      </p:cBhvr>
                                    </p:animEffect>
                                  </p:childTnLst>
                                </p:cTn>
                              </p:par>
                              <p:par>
                                <p:cTn id="8" presetID="10" presetClass="entr" presetSubtype="0" fill="hold" nodeType="withEffect">
                                  <p:stCondLst>
                                    <p:cond delay="0"/>
                                  </p:stCondLst>
                                  <p:childTnLst>
                                    <p:set>
                                      <p:cBhvr>
                                        <p:cTn id="9" dur="1" fill="hold">
                                          <p:stCondLst>
                                            <p:cond delay="0"/>
                                          </p:stCondLst>
                                        </p:cTn>
                                        <p:tgtEl>
                                          <p:spTgt spid="923"/>
                                        </p:tgtEl>
                                        <p:attrNameLst>
                                          <p:attrName>style.visibility</p:attrName>
                                        </p:attrNameLst>
                                      </p:cBhvr>
                                      <p:to>
                                        <p:strVal val="visible"/>
                                      </p:to>
                                    </p:set>
                                    <p:animEffect transition="in" filter="fade">
                                      <p:cBhvr>
                                        <p:cTn id="10" dur="500"/>
                                        <p:tgtEl>
                                          <p:spTgt spid="92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15"/>
                                        </p:tgtEl>
                                        <p:attrNameLst>
                                          <p:attrName>style.visibility</p:attrName>
                                        </p:attrNameLst>
                                      </p:cBhvr>
                                      <p:to>
                                        <p:strVal val="visible"/>
                                      </p:to>
                                    </p:set>
                                    <p:animEffect transition="in" filter="fade">
                                      <p:cBhvr>
                                        <p:cTn id="14" dur="500"/>
                                        <p:tgtEl>
                                          <p:spTgt spid="9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16"/>
                                        </p:tgtEl>
                                        <p:attrNameLst>
                                          <p:attrName>style.visibility</p:attrName>
                                        </p:attrNameLst>
                                      </p:cBhvr>
                                      <p:to>
                                        <p:strVal val="visible"/>
                                      </p:to>
                                    </p:set>
                                    <p:animEffect transition="in" filter="fade">
                                      <p:cBhvr>
                                        <p:cTn id="18" dur="500"/>
                                        <p:tgtEl>
                                          <p:spTgt spid="91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17"/>
                                        </p:tgtEl>
                                        <p:attrNameLst>
                                          <p:attrName>style.visibility</p:attrName>
                                        </p:attrNameLst>
                                      </p:cBhvr>
                                      <p:to>
                                        <p:strVal val="visible"/>
                                      </p:to>
                                    </p:set>
                                    <p:animEffect transition="in" filter="fade">
                                      <p:cBhvr>
                                        <p:cTn id="22" dur="500"/>
                                        <p:tgtEl>
                                          <p:spTgt spid="91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18"/>
                                        </p:tgtEl>
                                        <p:attrNameLst>
                                          <p:attrName>style.visibility</p:attrName>
                                        </p:attrNameLst>
                                      </p:cBhvr>
                                      <p:to>
                                        <p:strVal val="visible"/>
                                      </p:to>
                                    </p:set>
                                    <p:animEffect transition="in" filter="fade">
                                      <p:cBhvr>
                                        <p:cTn id="26" dur="500"/>
                                        <p:tgtEl>
                                          <p:spTgt spid="91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919"/>
                                        </p:tgtEl>
                                        <p:attrNameLst>
                                          <p:attrName>style.visibility</p:attrName>
                                        </p:attrNameLst>
                                      </p:cBhvr>
                                      <p:to>
                                        <p:strVal val="visible"/>
                                      </p:to>
                                    </p:set>
                                    <p:animEffect transition="in" filter="fade">
                                      <p:cBhvr>
                                        <p:cTn id="30" dur="500"/>
                                        <p:tgtEl>
                                          <p:spTgt spid="9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920"/>
                                        </p:tgtEl>
                                        <p:attrNameLst>
                                          <p:attrName>style.visibility</p:attrName>
                                        </p:attrNameLst>
                                      </p:cBhvr>
                                      <p:to>
                                        <p:strVal val="visible"/>
                                      </p:to>
                                    </p:set>
                                    <p:animEffect transition="in" filter="fade">
                                      <p:cBhvr>
                                        <p:cTn id="34" dur="500"/>
                                        <p:tgtEl>
                                          <p:spTgt spid="92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924"/>
                                        </p:tgtEl>
                                        <p:attrNameLst>
                                          <p:attrName>style.visibility</p:attrName>
                                        </p:attrNameLst>
                                      </p:cBhvr>
                                      <p:to>
                                        <p:strVal val="visible"/>
                                      </p:to>
                                    </p:set>
                                    <p:animEffect transition="in" filter="fade">
                                      <p:cBhvr>
                                        <p:cTn id="38" dur="500"/>
                                        <p:tgtEl>
                                          <p:spTgt spid="92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fade">
                                      <p:cBhvr>
                                        <p:cTn id="42" dur="500"/>
                                        <p:tgtEl>
                                          <p:spTgt spid="921"/>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925"/>
                                        </p:tgtEl>
                                        <p:attrNameLst>
                                          <p:attrName>style.visibility</p:attrName>
                                        </p:attrNameLst>
                                      </p:cBhvr>
                                      <p:to>
                                        <p:strVal val="visible"/>
                                      </p:to>
                                    </p:set>
                                    <p:animEffect transition="in" filter="fade">
                                      <p:cBhvr>
                                        <p:cTn id="46" dur="5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33"/>
        <p:cNvGrpSpPr/>
        <p:nvPr/>
      </p:nvGrpSpPr>
      <p:grpSpPr>
        <a:xfrm>
          <a:off x="0" y="0"/>
          <a:ext cx="0" cy="0"/>
          <a:chOff x="0" y="0"/>
          <a:chExt cx="0" cy="0"/>
        </a:xfrm>
      </p:grpSpPr>
      <p:sp>
        <p:nvSpPr>
          <p:cNvPr id="934" name="Shape 934"/>
          <p:cNvSpPr/>
          <p:nvPr/>
        </p:nvSpPr>
        <p:spPr>
          <a:xfrm>
            <a:off x="6094879" y="1540516"/>
            <a:ext cx="3049121" cy="3098720"/>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35" name="Shape 935"/>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CASE </a:t>
            </a:r>
            <a:r>
              <a:rPr lang="id-ID" sz="2100" b="1">
                <a:solidFill>
                  <a:schemeClr val="accent2"/>
                </a:solidFill>
                <a:latin typeface="Lato Black"/>
                <a:ea typeface="Lato Black"/>
                <a:cs typeface="Lato Black"/>
                <a:sym typeface="Lato Black"/>
              </a:rPr>
              <a:t>STUDY</a:t>
            </a:r>
            <a:endParaRPr sz="2100" b="1">
              <a:solidFill>
                <a:schemeClr val="accent2"/>
              </a:solidFill>
              <a:latin typeface="Lato Black"/>
              <a:ea typeface="Lato Black"/>
              <a:cs typeface="Lato Black"/>
              <a:sym typeface="Lato Black"/>
            </a:endParaRPr>
          </a:p>
        </p:txBody>
      </p:sp>
      <p:sp>
        <p:nvSpPr>
          <p:cNvPr id="936" name="Shape 936"/>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37" name="Shape 937"/>
          <p:cNvSpPr txBox="1"/>
          <p:nvPr/>
        </p:nvSpPr>
        <p:spPr>
          <a:xfrm>
            <a:off x="6482954" y="2299223"/>
            <a:ext cx="2218134" cy="1973618"/>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 </a:t>
            </a:r>
            <a:endParaRPr sz="825">
              <a:solidFill>
                <a:schemeClr val="lt1"/>
              </a:solidFill>
              <a:latin typeface="Open Sans"/>
              <a:ea typeface="Open Sans"/>
              <a:cs typeface="Open Sans"/>
              <a:sym typeface="Open Sans"/>
            </a:endParaRPr>
          </a:p>
          <a:p>
            <a:pPr>
              <a:lnSpc>
                <a:spcPct val="150000"/>
              </a:lnSpc>
            </a:pPr>
            <a:endParaRPr sz="825">
              <a:solidFill>
                <a:schemeClr val="lt1"/>
              </a:solidFill>
              <a:latin typeface="Open Sans"/>
              <a:ea typeface="Open Sans"/>
              <a:cs typeface="Open Sans"/>
              <a:sym typeface="Open Sans"/>
            </a:endParaRPr>
          </a:p>
          <a:p>
            <a:pPr>
              <a:lnSpc>
                <a:spcPct val="150000"/>
              </a:lnSpc>
            </a:pPr>
            <a:r>
              <a:rPr lang="id-ID" sz="825">
                <a:solidFill>
                  <a:schemeClr val="lt1"/>
                </a:solidFill>
                <a:latin typeface="Open Sans"/>
                <a:ea typeface="Open Sans"/>
                <a:cs typeface="Open Sans"/>
                <a:sym typeface="Open Sans"/>
              </a:rPr>
              <a:t>They can be organized for many purposes and can come in many types. For example, a municipal corporation is a city, county, or town operating.</a:t>
            </a:r>
            <a:endParaRPr sz="788">
              <a:solidFill>
                <a:schemeClr val="lt1"/>
              </a:solidFill>
              <a:latin typeface="Open Sans"/>
              <a:ea typeface="Open Sans"/>
              <a:cs typeface="Open Sans"/>
              <a:sym typeface="Open Sans"/>
            </a:endParaRPr>
          </a:p>
        </p:txBody>
      </p:sp>
      <p:sp>
        <p:nvSpPr>
          <p:cNvPr id="938" name="Shape 938"/>
          <p:cNvSpPr txBox="1"/>
          <p:nvPr/>
        </p:nvSpPr>
        <p:spPr>
          <a:xfrm>
            <a:off x="6482954" y="1892433"/>
            <a:ext cx="2218134"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OUR PROJECT</a:t>
            </a:r>
            <a:endParaRPr b="1">
              <a:solidFill>
                <a:schemeClr val="accent1"/>
              </a:solidFill>
              <a:latin typeface="Open Sans"/>
              <a:ea typeface="Open Sans"/>
              <a:cs typeface="Open Sans"/>
              <a:sym typeface="Open Sans"/>
            </a:endParaRPr>
          </a:p>
        </p:txBody>
      </p:sp>
      <p:pic>
        <p:nvPicPr>
          <p:cNvPr id="939" name="Shape 939"/>
          <p:cNvPicPr preferRelativeResize="0">
            <a:picLocks noGrp="1"/>
          </p:cNvPicPr>
          <p:nvPr>
            <p:ph type="pic" idx="2"/>
          </p:nvPr>
        </p:nvPicPr>
        <p:blipFill rotWithShape="1">
          <a:blip r:embed="rId3">
            <a:alphaModFix/>
          </a:blip>
          <a:srcRect t="4852" b="4852"/>
          <a:stretch/>
        </p:blipFill>
        <p:spPr>
          <a:xfrm>
            <a:off x="-1" y="1540516"/>
            <a:ext cx="6099586" cy="309872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35"/>
                                        </p:tgtEl>
                                        <p:attrNameLst>
                                          <p:attrName>style.visibility</p:attrName>
                                        </p:attrNameLst>
                                      </p:cBhvr>
                                      <p:to>
                                        <p:strVal val="visible"/>
                                      </p:to>
                                    </p:set>
                                    <p:animEffect transition="in" filter="fade">
                                      <p:cBhvr>
                                        <p:cTn id="7" dur="500"/>
                                        <p:tgtEl>
                                          <p:spTgt spid="935"/>
                                        </p:tgtEl>
                                      </p:cBhvr>
                                    </p:animEffect>
                                  </p:childTnLst>
                                </p:cTn>
                              </p:par>
                              <p:par>
                                <p:cTn id="8" presetID="10" presetClass="entr" presetSubtype="0" fill="hold" nodeType="withEffect">
                                  <p:stCondLst>
                                    <p:cond delay="0"/>
                                  </p:stCondLst>
                                  <p:childTnLst>
                                    <p:set>
                                      <p:cBhvr>
                                        <p:cTn id="9" dur="1" fill="hold">
                                          <p:stCondLst>
                                            <p:cond delay="0"/>
                                          </p:stCondLst>
                                        </p:cTn>
                                        <p:tgtEl>
                                          <p:spTgt spid="936"/>
                                        </p:tgtEl>
                                        <p:attrNameLst>
                                          <p:attrName>style.visibility</p:attrName>
                                        </p:attrNameLst>
                                      </p:cBhvr>
                                      <p:to>
                                        <p:strVal val="visible"/>
                                      </p:to>
                                    </p:set>
                                    <p:animEffect transition="in" filter="fade">
                                      <p:cBhvr>
                                        <p:cTn id="10" dur="500"/>
                                        <p:tgtEl>
                                          <p:spTgt spid="93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34"/>
                                        </p:tgtEl>
                                        <p:attrNameLst>
                                          <p:attrName>style.visibility</p:attrName>
                                        </p:attrNameLst>
                                      </p:cBhvr>
                                      <p:to>
                                        <p:strVal val="visible"/>
                                      </p:to>
                                    </p:set>
                                    <p:animEffect transition="in" filter="fade">
                                      <p:cBhvr>
                                        <p:cTn id="14" dur="500"/>
                                        <p:tgtEl>
                                          <p:spTgt spid="93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38"/>
                                        </p:tgtEl>
                                        <p:attrNameLst>
                                          <p:attrName>style.visibility</p:attrName>
                                        </p:attrNameLst>
                                      </p:cBhvr>
                                      <p:to>
                                        <p:strVal val="visible"/>
                                      </p:to>
                                    </p:set>
                                    <p:animEffect transition="in" filter="fade">
                                      <p:cBhvr>
                                        <p:cTn id="18" dur="500"/>
                                        <p:tgtEl>
                                          <p:spTgt spid="93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37"/>
                                        </p:tgtEl>
                                        <p:attrNameLst>
                                          <p:attrName>style.visibility</p:attrName>
                                        </p:attrNameLst>
                                      </p:cBhvr>
                                      <p:to>
                                        <p:strVal val="visible"/>
                                      </p:to>
                                    </p:set>
                                    <p:animEffect transition="in" filter="fade">
                                      <p:cBhvr>
                                        <p:cTn id="22" dur="500"/>
                                        <p:tgtEl>
                                          <p:spTgt spid="9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43"/>
        <p:cNvGrpSpPr/>
        <p:nvPr/>
      </p:nvGrpSpPr>
      <p:grpSpPr>
        <a:xfrm>
          <a:off x="0" y="0"/>
          <a:ext cx="0" cy="0"/>
          <a:chOff x="0" y="0"/>
          <a:chExt cx="0" cy="0"/>
        </a:xfrm>
      </p:grpSpPr>
      <p:pic>
        <p:nvPicPr>
          <p:cNvPr id="944" name="Shape 944"/>
          <p:cNvPicPr preferRelativeResize="0">
            <a:picLocks noGrp="1"/>
          </p:cNvPicPr>
          <p:nvPr>
            <p:ph type="pic" idx="2"/>
          </p:nvPr>
        </p:nvPicPr>
        <p:blipFill rotWithShape="1">
          <a:blip r:embed="rId3">
            <a:alphaModFix/>
          </a:blip>
          <a:srcRect t="4852" b="4852"/>
          <a:stretch/>
        </p:blipFill>
        <p:spPr>
          <a:xfrm>
            <a:off x="3044415" y="1540516"/>
            <a:ext cx="6099586" cy="3098720"/>
          </a:xfrm>
          <a:prstGeom prst="rect">
            <a:avLst/>
          </a:prstGeom>
          <a:noFill/>
          <a:ln>
            <a:noFill/>
          </a:ln>
        </p:spPr>
      </p:pic>
      <p:sp>
        <p:nvSpPr>
          <p:cNvPr id="945" name="Shape 945"/>
          <p:cNvSpPr/>
          <p:nvPr/>
        </p:nvSpPr>
        <p:spPr>
          <a:xfrm>
            <a:off x="0" y="1540516"/>
            <a:ext cx="3049121" cy="3098720"/>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46" name="Shape 946"/>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CASE </a:t>
            </a:r>
            <a:r>
              <a:rPr lang="id-ID" sz="2100" b="1">
                <a:solidFill>
                  <a:schemeClr val="accent2"/>
                </a:solidFill>
                <a:latin typeface="Lato Black"/>
                <a:ea typeface="Lato Black"/>
                <a:cs typeface="Lato Black"/>
                <a:sym typeface="Lato Black"/>
              </a:rPr>
              <a:t>STUDY</a:t>
            </a:r>
            <a:endParaRPr sz="2100" b="1">
              <a:solidFill>
                <a:schemeClr val="accent2"/>
              </a:solidFill>
              <a:latin typeface="Lato Black"/>
              <a:ea typeface="Lato Black"/>
              <a:cs typeface="Lato Black"/>
              <a:sym typeface="Lato Black"/>
            </a:endParaRPr>
          </a:p>
        </p:txBody>
      </p:sp>
      <p:sp>
        <p:nvSpPr>
          <p:cNvPr id="947" name="Shape 947"/>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48" name="Shape 948"/>
          <p:cNvSpPr txBox="1"/>
          <p:nvPr/>
        </p:nvSpPr>
        <p:spPr>
          <a:xfrm>
            <a:off x="388074" y="2299223"/>
            <a:ext cx="2218134" cy="1973618"/>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a:t>
            </a:r>
            <a:r>
              <a:rPr lang="id-ID" sz="825">
                <a:solidFill>
                  <a:srgbClr val="595959"/>
                </a:solidFill>
                <a:latin typeface="Open Sans"/>
                <a:ea typeface="Open Sans"/>
                <a:cs typeface="Open Sans"/>
                <a:sym typeface="Open Sans"/>
              </a:rPr>
              <a:t>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a:t>
            </a:r>
            <a:r>
              <a:rPr lang="id-ID" sz="825">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 </a:t>
            </a:r>
            <a:endParaRPr sz="825">
              <a:solidFill>
                <a:schemeClr val="lt1"/>
              </a:solidFill>
              <a:latin typeface="Open Sans"/>
              <a:ea typeface="Open Sans"/>
              <a:cs typeface="Open Sans"/>
              <a:sym typeface="Open Sans"/>
            </a:endParaRPr>
          </a:p>
          <a:p>
            <a:pPr>
              <a:lnSpc>
                <a:spcPct val="150000"/>
              </a:lnSpc>
            </a:pPr>
            <a:endParaRPr sz="825">
              <a:solidFill>
                <a:schemeClr val="lt1"/>
              </a:solidFill>
              <a:latin typeface="Open Sans"/>
              <a:ea typeface="Open Sans"/>
              <a:cs typeface="Open Sans"/>
              <a:sym typeface="Open Sans"/>
            </a:endParaRPr>
          </a:p>
          <a:p>
            <a:pPr>
              <a:lnSpc>
                <a:spcPct val="150000"/>
              </a:lnSpc>
            </a:pPr>
            <a:r>
              <a:rPr lang="id-ID" sz="825">
                <a:solidFill>
                  <a:schemeClr val="lt1"/>
                </a:solidFill>
                <a:latin typeface="Open Sans"/>
                <a:ea typeface="Open Sans"/>
                <a:cs typeface="Open Sans"/>
                <a:sym typeface="Open Sans"/>
              </a:rPr>
              <a:t>They can be organized for many purposes and can come in many types. For example, a municipal corporation is a city, county, or town operating.</a:t>
            </a:r>
            <a:endParaRPr sz="788">
              <a:solidFill>
                <a:schemeClr val="lt1"/>
              </a:solidFill>
              <a:latin typeface="Open Sans"/>
              <a:ea typeface="Open Sans"/>
              <a:cs typeface="Open Sans"/>
              <a:sym typeface="Open Sans"/>
            </a:endParaRPr>
          </a:p>
        </p:txBody>
      </p:sp>
      <p:sp>
        <p:nvSpPr>
          <p:cNvPr id="949" name="Shape 949"/>
          <p:cNvSpPr txBox="1"/>
          <p:nvPr/>
        </p:nvSpPr>
        <p:spPr>
          <a:xfrm>
            <a:off x="388075" y="1892433"/>
            <a:ext cx="2218134"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OUR PROJECT</a:t>
            </a:r>
            <a:endParaRPr b="1">
              <a:solidFill>
                <a:schemeClr val="accent1"/>
              </a:solidFill>
              <a:latin typeface="Open Sans"/>
              <a:ea typeface="Open Sans"/>
              <a:cs typeface="Open Sans"/>
              <a:sym typeface="Open Sans"/>
            </a:endParaRPr>
          </a:p>
        </p:txBody>
      </p:sp>
      <p:sp>
        <p:nvSpPr>
          <p:cNvPr id="950" name="Shape 950"/>
          <p:cNvSpPr/>
          <p:nvPr/>
        </p:nvSpPr>
        <p:spPr>
          <a:xfrm>
            <a:off x="3044413" y="1540516"/>
            <a:ext cx="6099587" cy="3098720"/>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51" name="Shape 951"/>
          <p:cNvSpPr/>
          <p:nvPr/>
        </p:nvSpPr>
        <p:spPr>
          <a:xfrm>
            <a:off x="4401319" y="2608325"/>
            <a:ext cx="3385775" cy="963101"/>
          </a:xfrm>
          <a:prstGeom prst="rect">
            <a:avLst/>
          </a:prstGeom>
          <a:noFill/>
          <a:ln>
            <a:noFill/>
          </a:ln>
        </p:spPr>
        <p:txBody>
          <a:bodyPr spcFirstLastPara="1" wrap="square" lIns="68569" tIns="34275" rIns="68569" bIns="34275" anchor="t" anchorCtr="0">
            <a:noAutofit/>
          </a:bodyPr>
          <a:lstStyle/>
          <a:p>
            <a:pPr algn="ctr">
              <a:lnSpc>
                <a:spcPct val="150000"/>
              </a:lnSpc>
            </a:pPr>
            <a:r>
              <a:rPr lang="id-ID" sz="1350">
                <a:solidFill>
                  <a:schemeClr val="lt1"/>
                </a:solidFill>
                <a:latin typeface="Lato Black"/>
                <a:ea typeface="Lato Black"/>
                <a:cs typeface="Lato Black"/>
                <a:sym typeface="Lato Black"/>
              </a:rPr>
              <a:t>When Sparrows Build And The Leaves Break Forth, My Old Sorrow Wakes And Cries. </a:t>
            </a:r>
            <a:endParaRPr>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50"/>
                                        </p:tgtEl>
                                        <p:attrNameLst>
                                          <p:attrName>style.visibility</p:attrName>
                                        </p:attrNameLst>
                                      </p:cBhvr>
                                      <p:to>
                                        <p:strVal val="visible"/>
                                      </p:to>
                                    </p:set>
                                    <p:animEffect transition="in" filter="fade">
                                      <p:cBhvr>
                                        <p:cTn id="7" dur="500"/>
                                        <p:tgtEl>
                                          <p:spTgt spid="95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46"/>
                                        </p:tgtEl>
                                        <p:attrNameLst>
                                          <p:attrName>style.visibility</p:attrName>
                                        </p:attrNameLst>
                                      </p:cBhvr>
                                      <p:to>
                                        <p:strVal val="visible"/>
                                      </p:to>
                                    </p:set>
                                    <p:animEffect transition="in" filter="fade">
                                      <p:cBhvr>
                                        <p:cTn id="11" dur="500"/>
                                        <p:tgtEl>
                                          <p:spTgt spid="946"/>
                                        </p:tgtEl>
                                      </p:cBhvr>
                                    </p:animEffect>
                                  </p:childTnLst>
                                </p:cTn>
                              </p:par>
                              <p:par>
                                <p:cTn id="12" presetID="10" presetClass="entr" presetSubtype="0" fill="hold" nodeType="withEffect">
                                  <p:stCondLst>
                                    <p:cond delay="0"/>
                                  </p:stCondLst>
                                  <p:childTnLst>
                                    <p:set>
                                      <p:cBhvr>
                                        <p:cTn id="13" dur="1" fill="hold">
                                          <p:stCondLst>
                                            <p:cond delay="0"/>
                                          </p:stCondLst>
                                        </p:cTn>
                                        <p:tgtEl>
                                          <p:spTgt spid="947"/>
                                        </p:tgtEl>
                                        <p:attrNameLst>
                                          <p:attrName>style.visibility</p:attrName>
                                        </p:attrNameLst>
                                      </p:cBhvr>
                                      <p:to>
                                        <p:strVal val="visible"/>
                                      </p:to>
                                    </p:set>
                                    <p:animEffect transition="in" filter="fade">
                                      <p:cBhvr>
                                        <p:cTn id="14" dur="500"/>
                                        <p:tgtEl>
                                          <p:spTgt spid="94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51"/>
                                        </p:tgtEl>
                                        <p:attrNameLst>
                                          <p:attrName>style.visibility</p:attrName>
                                        </p:attrNameLst>
                                      </p:cBhvr>
                                      <p:to>
                                        <p:strVal val="visible"/>
                                      </p:to>
                                    </p:set>
                                    <p:animEffect transition="in" filter="fade">
                                      <p:cBhvr>
                                        <p:cTn id="18" dur="500"/>
                                        <p:tgtEl>
                                          <p:spTgt spid="95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45"/>
                                        </p:tgtEl>
                                        <p:attrNameLst>
                                          <p:attrName>style.visibility</p:attrName>
                                        </p:attrNameLst>
                                      </p:cBhvr>
                                      <p:to>
                                        <p:strVal val="visible"/>
                                      </p:to>
                                    </p:set>
                                    <p:animEffect transition="in" filter="fade">
                                      <p:cBhvr>
                                        <p:cTn id="22" dur="500"/>
                                        <p:tgtEl>
                                          <p:spTgt spid="94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49"/>
                                        </p:tgtEl>
                                        <p:attrNameLst>
                                          <p:attrName>style.visibility</p:attrName>
                                        </p:attrNameLst>
                                      </p:cBhvr>
                                      <p:to>
                                        <p:strVal val="visible"/>
                                      </p:to>
                                    </p:set>
                                    <p:animEffect transition="in" filter="fade">
                                      <p:cBhvr>
                                        <p:cTn id="26" dur="500"/>
                                        <p:tgtEl>
                                          <p:spTgt spid="94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948"/>
                                        </p:tgtEl>
                                        <p:attrNameLst>
                                          <p:attrName>style.visibility</p:attrName>
                                        </p:attrNameLst>
                                      </p:cBhvr>
                                      <p:to>
                                        <p:strVal val="visible"/>
                                      </p:to>
                                    </p:set>
                                    <p:animEffect transition="in" filter="fade">
                                      <p:cBhvr>
                                        <p:cTn id="30" dur="500"/>
                                        <p:tgtEl>
                                          <p:spTgt spid="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55"/>
        <p:cNvGrpSpPr/>
        <p:nvPr/>
      </p:nvGrpSpPr>
      <p:grpSpPr>
        <a:xfrm>
          <a:off x="0" y="0"/>
          <a:ext cx="0" cy="0"/>
          <a:chOff x="0" y="0"/>
          <a:chExt cx="0" cy="0"/>
        </a:xfrm>
      </p:grpSpPr>
      <p:sp>
        <p:nvSpPr>
          <p:cNvPr id="956" name="Shape 956"/>
          <p:cNvSpPr txBox="1"/>
          <p:nvPr/>
        </p:nvSpPr>
        <p:spPr>
          <a:xfrm>
            <a:off x="3049121" y="73919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FEATURE </a:t>
            </a:r>
            <a:r>
              <a:rPr lang="id-ID" sz="2100" b="1">
                <a:solidFill>
                  <a:schemeClr val="accent2"/>
                </a:solidFill>
                <a:latin typeface="Lato Black"/>
                <a:ea typeface="Lato Black"/>
                <a:cs typeface="Lato Black"/>
                <a:sym typeface="Lato Black"/>
              </a:rPr>
              <a:t>PROJECT</a:t>
            </a:r>
            <a:endParaRPr sz="2100" b="1">
              <a:solidFill>
                <a:schemeClr val="accent2"/>
              </a:solidFill>
              <a:latin typeface="Lato Black"/>
              <a:ea typeface="Lato Black"/>
              <a:cs typeface="Lato Black"/>
              <a:sym typeface="Lato Black"/>
            </a:endParaRPr>
          </a:p>
        </p:txBody>
      </p:sp>
      <p:sp>
        <p:nvSpPr>
          <p:cNvPr id="957" name="Shape 957"/>
          <p:cNvSpPr txBox="1"/>
          <p:nvPr/>
        </p:nvSpPr>
        <p:spPr>
          <a:xfrm>
            <a:off x="2904565" y="55453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958" name="Shape 958"/>
          <p:cNvPicPr preferRelativeResize="0">
            <a:picLocks noGrp="1"/>
          </p:cNvPicPr>
          <p:nvPr>
            <p:ph type="pic" idx="2"/>
          </p:nvPr>
        </p:nvPicPr>
        <p:blipFill rotWithShape="1">
          <a:blip r:embed="rId3">
            <a:alphaModFix/>
          </a:blip>
          <a:srcRect l="21885" r="21885"/>
          <a:stretch/>
        </p:blipFill>
        <p:spPr>
          <a:xfrm>
            <a:off x="-1" y="1768038"/>
            <a:ext cx="3374011" cy="3375462"/>
          </a:xfrm>
          <a:prstGeom prst="rect">
            <a:avLst/>
          </a:prstGeom>
          <a:noFill/>
          <a:ln>
            <a:noFill/>
          </a:ln>
        </p:spPr>
      </p:pic>
      <p:pic>
        <p:nvPicPr>
          <p:cNvPr id="959" name="Shape 959"/>
          <p:cNvPicPr preferRelativeResize="0">
            <a:picLocks noGrp="1"/>
          </p:cNvPicPr>
          <p:nvPr>
            <p:ph type="pic" idx="3"/>
          </p:nvPr>
        </p:nvPicPr>
        <p:blipFill rotWithShape="1">
          <a:blip r:embed="rId3">
            <a:alphaModFix/>
          </a:blip>
          <a:srcRect l="21796" r="21795"/>
          <a:stretch/>
        </p:blipFill>
        <p:spPr>
          <a:xfrm>
            <a:off x="3437573" y="1768038"/>
            <a:ext cx="3385039" cy="3375462"/>
          </a:xfrm>
          <a:prstGeom prst="rect">
            <a:avLst/>
          </a:prstGeom>
          <a:noFill/>
          <a:ln>
            <a:noFill/>
          </a:ln>
        </p:spPr>
      </p:pic>
      <p:pic>
        <p:nvPicPr>
          <p:cNvPr id="960" name="Shape 960"/>
          <p:cNvPicPr preferRelativeResize="0">
            <a:picLocks noGrp="1"/>
          </p:cNvPicPr>
          <p:nvPr>
            <p:ph type="pic" idx="5"/>
          </p:nvPr>
        </p:nvPicPr>
        <p:blipFill rotWithShape="1">
          <a:blip r:embed="rId4">
            <a:alphaModFix/>
          </a:blip>
          <a:srcRect l="11508" r="11507"/>
          <a:stretch/>
        </p:blipFill>
        <p:spPr>
          <a:xfrm>
            <a:off x="6880057" y="1768037"/>
            <a:ext cx="2263943" cy="1653265"/>
          </a:xfrm>
          <a:prstGeom prst="rect">
            <a:avLst/>
          </a:prstGeom>
          <a:noFill/>
          <a:ln>
            <a:noFill/>
          </a:ln>
        </p:spPr>
      </p:pic>
      <p:pic>
        <p:nvPicPr>
          <p:cNvPr id="961" name="Shape 961"/>
          <p:cNvPicPr preferRelativeResize="0">
            <a:picLocks noGrp="1"/>
          </p:cNvPicPr>
          <p:nvPr>
            <p:ph type="pic" idx="4"/>
          </p:nvPr>
        </p:nvPicPr>
        <p:blipFill rotWithShape="1">
          <a:blip r:embed="rId4">
            <a:alphaModFix/>
          </a:blip>
          <a:srcRect l="11508" r="11507"/>
          <a:stretch/>
        </p:blipFill>
        <p:spPr>
          <a:xfrm>
            <a:off x="6880057" y="3490236"/>
            <a:ext cx="2263943" cy="165326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56"/>
                                        </p:tgtEl>
                                        <p:attrNameLst>
                                          <p:attrName>style.visibility</p:attrName>
                                        </p:attrNameLst>
                                      </p:cBhvr>
                                      <p:to>
                                        <p:strVal val="visible"/>
                                      </p:to>
                                    </p:set>
                                    <p:animEffect transition="in" filter="fade">
                                      <p:cBhvr>
                                        <p:cTn id="7" dur="500"/>
                                        <p:tgtEl>
                                          <p:spTgt spid="95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57"/>
                                        </p:tgtEl>
                                        <p:attrNameLst>
                                          <p:attrName>style.visibility</p:attrName>
                                        </p:attrNameLst>
                                      </p:cBhvr>
                                      <p:to>
                                        <p:strVal val="visible"/>
                                      </p:to>
                                    </p:set>
                                    <p:animEffect transition="in" filter="fade">
                                      <p:cBhvr>
                                        <p:cTn id="11" dur="500"/>
                                        <p:tgtEl>
                                          <p:spTgt spid="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pic>
        <p:nvPicPr>
          <p:cNvPr id="966" name="Shape 966"/>
          <p:cNvPicPr preferRelativeResize="0">
            <a:picLocks noGrp="1"/>
          </p:cNvPicPr>
          <p:nvPr>
            <p:ph type="pic" idx="4"/>
          </p:nvPr>
        </p:nvPicPr>
        <p:blipFill rotWithShape="1">
          <a:blip r:embed="rId3">
            <a:alphaModFix/>
          </a:blip>
          <a:srcRect t="38669" b="38669"/>
          <a:stretch/>
        </p:blipFill>
        <p:spPr>
          <a:xfrm>
            <a:off x="0" y="1648272"/>
            <a:ext cx="9144000" cy="1165076"/>
          </a:xfrm>
          <a:prstGeom prst="rect">
            <a:avLst/>
          </a:prstGeom>
          <a:noFill/>
          <a:ln>
            <a:noFill/>
          </a:ln>
        </p:spPr>
      </p:pic>
      <p:pic>
        <p:nvPicPr>
          <p:cNvPr id="967" name="Shape 967"/>
          <p:cNvPicPr preferRelativeResize="0">
            <a:picLocks noGrp="1"/>
          </p:cNvPicPr>
          <p:nvPr>
            <p:ph type="pic" idx="2"/>
          </p:nvPr>
        </p:nvPicPr>
        <p:blipFill rotWithShape="1">
          <a:blip r:embed="rId3">
            <a:alphaModFix/>
          </a:blip>
          <a:srcRect t="38669" b="38669"/>
          <a:stretch/>
        </p:blipFill>
        <p:spPr>
          <a:xfrm>
            <a:off x="0" y="3978424"/>
            <a:ext cx="9144000" cy="1165076"/>
          </a:xfrm>
          <a:prstGeom prst="rect">
            <a:avLst/>
          </a:prstGeom>
          <a:noFill/>
          <a:ln>
            <a:noFill/>
          </a:ln>
        </p:spPr>
      </p:pic>
      <p:pic>
        <p:nvPicPr>
          <p:cNvPr id="968" name="Shape 968"/>
          <p:cNvPicPr preferRelativeResize="0">
            <a:picLocks noGrp="1"/>
          </p:cNvPicPr>
          <p:nvPr>
            <p:ph type="pic" idx="3"/>
          </p:nvPr>
        </p:nvPicPr>
        <p:blipFill rotWithShape="1">
          <a:blip r:embed="rId3">
            <a:alphaModFix/>
          </a:blip>
          <a:srcRect t="38680" b="38681"/>
          <a:stretch/>
        </p:blipFill>
        <p:spPr>
          <a:xfrm>
            <a:off x="0" y="2813348"/>
            <a:ext cx="9144000" cy="1165076"/>
          </a:xfrm>
          <a:prstGeom prst="rect">
            <a:avLst/>
          </a:prstGeom>
          <a:noFill/>
          <a:ln>
            <a:noFill/>
          </a:ln>
        </p:spPr>
      </p:pic>
      <p:sp>
        <p:nvSpPr>
          <p:cNvPr id="969" name="Shape 969"/>
          <p:cNvSpPr/>
          <p:nvPr/>
        </p:nvSpPr>
        <p:spPr>
          <a:xfrm>
            <a:off x="0" y="2813347"/>
            <a:ext cx="4572000" cy="1173249"/>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70" name="Shape 970"/>
          <p:cNvSpPr/>
          <p:nvPr/>
        </p:nvSpPr>
        <p:spPr>
          <a:xfrm>
            <a:off x="4572000" y="1645113"/>
            <a:ext cx="4572000" cy="1168234"/>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71" name="Shape 971"/>
          <p:cNvSpPr/>
          <p:nvPr/>
        </p:nvSpPr>
        <p:spPr>
          <a:xfrm>
            <a:off x="4572000" y="3978424"/>
            <a:ext cx="4572000" cy="1176406"/>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72" name="Shape 972"/>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FEATURE </a:t>
            </a:r>
            <a:r>
              <a:rPr lang="id-ID" sz="2100" b="1">
                <a:solidFill>
                  <a:schemeClr val="accent2"/>
                </a:solidFill>
                <a:latin typeface="Lato Black"/>
                <a:ea typeface="Lato Black"/>
                <a:cs typeface="Lato Black"/>
                <a:sym typeface="Lato Black"/>
              </a:rPr>
              <a:t>PROJECT</a:t>
            </a:r>
            <a:endParaRPr sz="2100" b="1">
              <a:solidFill>
                <a:schemeClr val="accent2"/>
              </a:solidFill>
              <a:latin typeface="Lato Black"/>
              <a:ea typeface="Lato Black"/>
              <a:cs typeface="Lato Black"/>
              <a:sym typeface="Lato Black"/>
            </a:endParaRPr>
          </a:p>
        </p:txBody>
      </p:sp>
      <p:sp>
        <p:nvSpPr>
          <p:cNvPr id="973" name="Shape 973"/>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74" name="Shape 974"/>
          <p:cNvSpPr/>
          <p:nvPr/>
        </p:nvSpPr>
        <p:spPr>
          <a:xfrm>
            <a:off x="4865230" y="1885108"/>
            <a:ext cx="924779" cy="207749"/>
          </a:xfrm>
          <a:prstGeom prst="rect">
            <a:avLst/>
          </a:prstGeom>
          <a:noFill/>
          <a:ln>
            <a:noFill/>
          </a:ln>
        </p:spPr>
        <p:txBody>
          <a:bodyPr spcFirstLastPara="1" wrap="square" lIns="68569" tIns="34275" rIns="68569" bIns="34275" anchor="t" anchorCtr="0">
            <a:noAutofit/>
          </a:bodyPr>
          <a:lstStyle/>
          <a:p>
            <a:r>
              <a:rPr lang="id-ID" sz="900">
                <a:solidFill>
                  <a:schemeClr val="lt1"/>
                </a:solidFill>
                <a:latin typeface="Lato Black"/>
                <a:ea typeface="Lato Black"/>
                <a:cs typeface="Lato Black"/>
                <a:sym typeface="Lato Black"/>
              </a:rPr>
              <a:t>PROJECT 1</a:t>
            </a:r>
            <a:endParaRPr sz="788"/>
          </a:p>
        </p:txBody>
      </p:sp>
      <p:sp>
        <p:nvSpPr>
          <p:cNvPr id="975" name="Shape 975"/>
          <p:cNvSpPr txBox="1"/>
          <p:nvPr/>
        </p:nvSpPr>
        <p:spPr>
          <a:xfrm>
            <a:off x="4865230" y="2115941"/>
            <a:ext cx="3818713" cy="450123"/>
          </a:xfrm>
          <a:prstGeom prst="rect">
            <a:avLst/>
          </a:prstGeom>
          <a:noFill/>
          <a:ln>
            <a:noFill/>
          </a:ln>
        </p:spPr>
        <p:txBody>
          <a:bodyPr spcFirstLastPara="1" wrap="square" lIns="68569" tIns="34275" rIns="68569" bIns="34275" anchor="t" anchorCtr="0">
            <a:noAutofit/>
          </a:bodyPr>
          <a:lstStyle/>
          <a:p>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chemeClr val="lt1"/>
              </a:solidFill>
              <a:latin typeface="Open Sans"/>
              <a:ea typeface="Open Sans"/>
              <a:cs typeface="Open Sans"/>
              <a:sym typeface="Open Sans"/>
            </a:endParaRPr>
          </a:p>
        </p:txBody>
      </p:sp>
      <p:sp>
        <p:nvSpPr>
          <p:cNvPr id="976" name="Shape 976"/>
          <p:cNvSpPr/>
          <p:nvPr/>
        </p:nvSpPr>
        <p:spPr>
          <a:xfrm>
            <a:off x="293230" y="3060083"/>
            <a:ext cx="998257" cy="207749"/>
          </a:xfrm>
          <a:prstGeom prst="rect">
            <a:avLst/>
          </a:prstGeom>
          <a:noFill/>
          <a:ln>
            <a:noFill/>
          </a:ln>
        </p:spPr>
        <p:txBody>
          <a:bodyPr spcFirstLastPara="1" wrap="square" lIns="68569" tIns="34275" rIns="68569" bIns="34275" anchor="t" anchorCtr="0">
            <a:noAutofit/>
          </a:bodyPr>
          <a:lstStyle/>
          <a:p>
            <a:r>
              <a:rPr lang="id-ID" sz="900">
                <a:solidFill>
                  <a:schemeClr val="lt1"/>
                </a:solidFill>
                <a:latin typeface="Lato Black"/>
                <a:ea typeface="Lato Black"/>
                <a:cs typeface="Lato Black"/>
                <a:sym typeface="Lato Black"/>
              </a:rPr>
              <a:t>PROJECT 2</a:t>
            </a:r>
            <a:endParaRPr sz="788"/>
          </a:p>
        </p:txBody>
      </p:sp>
      <p:sp>
        <p:nvSpPr>
          <p:cNvPr id="977" name="Shape 977"/>
          <p:cNvSpPr txBox="1"/>
          <p:nvPr/>
        </p:nvSpPr>
        <p:spPr>
          <a:xfrm>
            <a:off x="293230" y="3290915"/>
            <a:ext cx="3795853" cy="450123"/>
          </a:xfrm>
          <a:prstGeom prst="rect">
            <a:avLst/>
          </a:prstGeom>
          <a:noFill/>
          <a:ln>
            <a:noFill/>
          </a:ln>
        </p:spPr>
        <p:txBody>
          <a:bodyPr spcFirstLastPara="1" wrap="square" lIns="68569" tIns="34275" rIns="68569" bIns="34275" anchor="t" anchorCtr="0">
            <a:noAutofit/>
          </a:bodyPr>
          <a:lstStyle/>
          <a:p>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chemeClr val="lt1"/>
              </a:solidFill>
              <a:latin typeface="Open Sans"/>
              <a:ea typeface="Open Sans"/>
              <a:cs typeface="Open Sans"/>
              <a:sym typeface="Open Sans"/>
            </a:endParaRPr>
          </a:p>
        </p:txBody>
      </p:sp>
      <p:sp>
        <p:nvSpPr>
          <p:cNvPr id="978" name="Shape 978"/>
          <p:cNvSpPr/>
          <p:nvPr/>
        </p:nvSpPr>
        <p:spPr>
          <a:xfrm>
            <a:off x="4865230" y="4231879"/>
            <a:ext cx="924779" cy="207749"/>
          </a:xfrm>
          <a:prstGeom prst="rect">
            <a:avLst/>
          </a:prstGeom>
          <a:noFill/>
          <a:ln>
            <a:noFill/>
          </a:ln>
        </p:spPr>
        <p:txBody>
          <a:bodyPr spcFirstLastPara="1" wrap="square" lIns="68569" tIns="34275" rIns="68569" bIns="34275" anchor="t" anchorCtr="0">
            <a:noAutofit/>
          </a:bodyPr>
          <a:lstStyle/>
          <a:p>
            <a:r>
              <a:rPr lang="id-ID" sz="900">
                <a:solidFill>
                  <a:schemeClr val="lt1"/>
                </a:solidFill>
                <a:latin typeface="Lato Black"/>
                <a:ea typeface="Lato Black"/>
                <a:cs typeface="Lato Black"/>
                <a:sym typeface="Lato Black"/>
              </a:rPr>
              <a:t>PROJECT 3</a:t>
            </a:r>
            <a:endParaRPr sz="788"/>
          </a:p>
        </p:txBody>
      </p:sp>
      <p:sp>
        <p:nvSpPr>
          <p:cNvPr id="979" name="Shape 979"/>
          <p:cNvSpPr txBox="1"/>
          <p:nvPr/>
        </p:nvSpPr>
        <p:spPr>
          <a:xfrm>
            <a:off x="4865230" y="4462711"/>
            <a:ext cx="3818713" cy="450123"/>
          </a:xfrm>
          <a:prstGeom prst="rect">
            <a:avLst/>
          </a:prstGeom>
          <a:noFill/>
          <a:ln>
            <a:noFill/>
          </a:ln>
        </p:spPr>
        <p:txBody>
          <a:bodyPr spcFirstLastPara="1" wrap="square" lIns="68569" tIns="34275" rIns="68569" bIns="34275" anchor="t" anchorCtr="0">
            <a:noAutofit/>
          </a:bodyPr>
          <a:lstStyle/>
          <a:p>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72"/>
                                        </p:tgtEl>
                                        <p:attrNameLst>
                                          <p:attrName>style.visibility</p:attrName>
                                        </p:attrNameLst>
                                      </p:cBhvr>
                                      <p:to>
                                        <p:strVal val="visible"/>
                                      </p:to>
                                    </p:set>
                                    <p:animEffect transition="in" filter="fade">
                                      <p:cBhvr>
                                        <p:cTn id="7" dur="500"/>
                                        <p:tgtEl>
                                          <p:spTgt spid="97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73"/>
                                        </p:tgtEl>
                                        <p:attrNameLst>
                                          <p:attrName>style.visibility</p:attrName>
                                        </p:attrNameLst>
                                      </p:cBhvr>
                                      <p:to>
                                        <p:strVal val="visible"/>
                                      </p:to>
                                    </p:set>
                                    <p:animEffect transition="in" filter="fade">
                                      <p:cBhvr>
                                        <p:cTn id="11" dur="500"/>
                                        <p:tgtEl>
                                          <p:spTgt spid="97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0"/>
                                        </p:tgtEl>
                                        <p:attrNameLst>
                                          <p:attrName>style.visibility</p:attrName>
                                        </p:attrNameLst>
                                      </p:cBhvr>
                                      <p:to>
                                        <p:strVal val="visible"/>
                                      </p:to>
                                    </p:set>
                                    <p:animEffect transition="in" filter="fade">
                                      <p:cBhvr>
                                        <p:cTn id="15" dur="500"/>
                                        <p:tgtEl>
                                          <p:spTgt spid="97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974"/>
                                        </p:tgtEl>
                                        <p:attrNameLst>
                                          <p:attrName>style.visibility</p:attrName>
                                        </p:attrNameLst>
                                      </p:cBhvr>
                                      <p:to>
                                        <p:strVal val="visible"/>
                                      </p:to>
                                    </p:set>
                                    <p:animEffect transition="in" filter="fade">
                                      <p:cBhvr>
                                        <p:cTn id="19" dur="500"/>
                                        <p:tgtEl>
                                          <p:spTgt spid="97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975"/>
                                        </p:tgtEl>
                                        <p:attrNameLst>
                                          <p:attrName>style.visibility</p:attrName>
                                        </p:attrNameLst>
                                      </p:cBhvr>
                                      <p:to>
                                        <p:strVal val="visible"/>
                                      </p:to>
                                    </p:set>
                                    <p:animEffect transition="in" filter="fade">
                                      <p:cBhvr>
                                        <p:cTn id="23" dur="500"/>
                                        <p:tgtEl>
                                          <p:spTgt spid="97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69"/>
                                        </p:tgtEl>
                                        <p:attrNameLst>
                                          <p:attrName>style.visibility</p:attrName>
                                        </p:attrNameLst>
                                      </p:cBhvr>
                                      <p:to>
                                        <p:strVal val="visible"/>
                                      </p:to>
                                    </p:set>
                                    <p:animEffect transition="in" filter="fade">
                                      <p:cBhvr>
                                        <p:cTn id="27" dur="500"/>
                                        <p:tgtEl>
                                          <p:spTgt spid="96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976"/>
                                        </p:tgtEl>
                                        <p:attrNameLst>
                                          <p:attrName>style.visibility</p:attrName>
                                        </p:attrNameLst>
                                      </p:cBhvr>
                                      <p:to>
                                        <p:strVal val="visible"/>
                                      </p:to>
                                    </p:set>
                                    <p:animEffect transition="in" filter="fade">
                                      <p:cBhvr>
                                        <p:cTn id="31" dur="500"/>
                                        <p:tgtEl>
                                          <p:spTgt spid="9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77"/>
                                        </p:tgtEl>
                                        <p:attrNameLst>
                                          <p:attrName>style.visibility</p:attrName>
                                        </p:attrNameLst>
                                      </p:cBhvr>
                                      <p:to>
                                        <p:strVal val="visible"/>
                                      </p:to>
                                    </p:set>
                                    <p:animEffect transition="in" filter="fade">
                                      <p:cBhvr>
                                        <p:cTn id="35" dur="500"/>
                                        <p:tgtEl>
                                          <p:spTgt spid="9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971"/>
                                        </p:tgtEl>
                                        <p:attrNameLst>
                                          <p:attrName>style.visibility</p:attrName>
                                        </p:attrNameLst>
                                      </p:cBhvr>
                                      <p:to>
                                        <p:strVal val="visible"/>
                                      </p:to>
                                    </p:set>
                                    <p:animEffect transition="in" filter="fade">
                                      <p:cBhvr>
                                        <p:cTn id="39" dur="500"/>
                                        <p:tgtEl>
                                          <p:spTgt spid="971"/>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978"/>
                                        </p:tgtEl>
                                        <p:attrNameLst>
                                          <p:attrName>style.visibility</p:attrName>
                                        </p:attrNameLst>
                                      </p:cBhvr>
                                      <p:to>
                                        <p:strVal val="visible"/>
                                      </p:to>
                                    </p:set>
                                    <p:animEffect transition="in" filter="fade">
                                      <p:cBhvr>
                                        <p:cTn id="43" dur="500"/>
                                        <p:tgtEl>
                                          <p:spTgt spid="978"/>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979"/>
                                        </p:tgtEl>
                                        <p:attrNameLst>
                                          <p:attrName>style.visibility</p:attrName>
                                        </p:attrNameLst>
                                      </p:cBhvr>
                                      <p:to>
                                        <p:strVal val="visible"/>
                                      </p:to>
                                    </p:set>
                                    <p:animEffect transition="in" filter="fade">
                                      <p:cBhvr>
                                        <p:cTn id="47" dur="500"/>
                                        <p:tgtEl>
                                          <p:spTgt spid="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pic>
        <p:nvPicPr>
          <p:cNvPr id="984" name="Shape 984"/>
          <p:cNvPicPr preferRelativeResize="0">
            <a:picLocks noGrp="1"/>
          </p:cNvPicPr>
          <p:nvPr>
            <p:ph type="pic" idx="2"/>
          </p:nvPr>
        </p:nvPicPr>
        <p:blipFill rotWithShape="1">
          <a:blip r:embed="rId3">
            <a:alphaModFix/>
          </a:blip>
          <a:srcRect l="22153" r="22153"/>
          <a:stretch/>
        </p:blipFill>
        <p:spPr>
          <a:xfrm>
            <a:off x="564357" y="1309688"/>
            <a:ext cx="2388394" cy="2412206"/>
          </a:xfrm>
          <a:prstGeom prst="rect">
            <a:avLst/>
          </a:prstGeom>
          <a:noFill/>
          <a:ln>
            <a:noFill/>
          </a:ln>
        </p:spPr>
      </p:pic>
      <p:sp>
        <p:nvSpPr>
          <p:cNvPr id="985" name="Shape 985"/>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SMART </a:t>
            </a:r>
            <a:r>
              <a:rPr lang="id-ID" sz="2100" b="1">
                <a:solidFill>
                  <a:schemeClr val="accent2"/>
                </a:solidFill>
                <a:latin typeface="Lato Black"/>
                <a:ea typeface="Lato Black"/>
                <a:cs typeface="Lato Black"/>
                <a:sym typeface="Lato Black"/>
              </a:rPr>
              <a:t>ANALYST</a:t>
            </a:r>
            <a:endParaRPr sz="2100" b="1">
              <a:solidFill>
                <a:schemeClr val="accent2"/>
              </a:solidFill>
              <a:latin typeface="Lato Black"/>
              <a:ea typeface="Lato Black"/>
              <a:cs typeface="Lato Black"/>
              <a:sym typeface="Lato Black"/>
            </a:endParaRPr>
          </a:p>
        </p:txBody>
      </p:sp>
      <p:sp>
        <p:nvSpPr>
          <p:cNvPr id="986" name="Shape 986"/>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987" name="Shape 987"/>
          <p:cNvSpPr/>
          <p:nvPr/>
        </p:nvSpPr>
        <p:spPr>
          <a:xfrm>
            <a:off x="565177" y="3721376"/>
            <a:ext cx="2388086" cy="1152702"/>
          </a:xfrm>
          <a:prstGeom prst="rect">
            <a:avLst/>
          </a:prstGeom>
          <a:solidFill>
            <a:srgbClr val="009DD9"/>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88" name="Shape 988"/>
          <p:cNvSpPr/>
          <p:nvPr/>
        </p:nvSpPr>
        <p:spPr>
          <a:xfrm>
            <a:off x="856973" y="2196194"/>
            <a:ext cx="1804493" cy="2384643"/>
          </a:xfrm>
          <a:prstGeom prst="rect">
            <a:avLst/>
          </a:prstGeom>
          <a:solidFill>
            <a:schemeClr val="lt1">
              <a:alpha val="94901"/>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89" name="Shape 989"/>
          <p:cNvSpPr/>
          <p:nvPr/>
        </p:nvSpPr>
        <p:spPr>
          <a:xfrm>
            <a:off x="821663" y="2507109"/>
            <a:ext cx="1875113" cy="230833"/>
          </a:xfrm>
          <a:prstGeom prst="rect">
            <a:avLst/>
          </a:prstGeom>
          <a:noFill/>
          <a:ln>
            <a:noFill/>
          </a:ln>
        </p:spPr>
        <p:txBody>
          <a:bodyPr spcFirstLastPara="1" wrap="square" lIns="68569" tIns="34275" rIns="68569" bIns="34275" anchor="t" anchorCtr="0">
            <a:noAutofit/>
          </a:bodyPr>
          <a:lstStyle/>
          <a:p>
            <a:pPr algn="ctr"/>
            <a:r>
              <a:rPr lang="id-ID">
                <a:latin typeface="Lato Black"/>
                <a:ea typeface="Lato Black"/>
                <a:cs typeface="Lato Black"/>
                <a:sym typeface="Lato Black"/>
              </a:rPr>
              <a:t>MARKET ANALYST</a:t>
            </a:r>
            <a:endParaRPr sz="788"/>
          </a:p>
        </p:txBody>
      </p:sp>
      <p:sp>
        <p:nvSpPr>
          <p:cNvPr id="990" name="Shape 990"/>
          <p:cNvSpPr txBox="1"/>
          <p:nvPr/>
        </p:nvSpPr>
        <p:spPr>
          <a:xfrm>
            <a:off x="1010488" y="2900952"/>
            <a:ext cx="149746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991" name="Shape 991"/>
          <p:cNvSpPr/>
          <p:nvPr/>
        </p:nvSpPr>
        <p:spPr>
          <a:xfrm>
            <a:off x="1142817" y="4143072"/>
            <a:ext cx="1232807" cy="261257"/>
          </a:xfrm>
          <a:prstGeom prst="rect">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92" name="Shape 992"/>
          <p:cNvSpPr/>
          <p:nvPr/>
        </p:nvSpPr>
        <p:spPr>
          <a:xfrm>
            <a:off x="856973" y="4168969"/>
            <a:ext cx="180449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INCREASED</a:t>
            </a:r>
            <a:endParaRPr sz="788"/>
          </a:p>
        </p:txBody>
      </p:sp>
      <p:sp>
        <p:nvSpPr>
          <p:cNvPr id="993" name="Shape 993"/>
          <p:cNvSpPr txBox="1"/>
          <p:nvPr/>
        </p:nvSpPr>
        <p:spPr>
          <a:xfrm>
            <a:off x="3558574" y="3764168"/>
            <a:ext cx="4619591" cy="830997"/>
          </a:xfrm>
          <a:prstGeom prst="rect">
            <a:avLst/>
          </a:prstGeom>
          <a:noFill/>
          <a:ln>
            <a:noFill/>
          </a:ln>
        </p:spPr>
        <p:txBody>
          <a:bodyPr spcFirstLastPara="1" wrap="square" lIns="68569" tIns="34275" rIns="68569" bIns="34275" anchor="t" anchorCtr="0">
            <a:noAutofit/>
          </a:bodyPr>
          <a:lstStyle/>
          <a:p>
            <a:pPr algn="just">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a:t>
            </a:r>
            <a:endParaRPr sz="788">
              <a:solidFill>
                <a:srgbClr val="595959"/>
              </a:solidFill>
              <a:latin typeface="Open Sans"/>
              <a:ea typeface="Open Sans"/>
              <a:cs typeface="Open Sans"/>
              <a:sym typeface="Open Sans"/>
            </a:endParaRPr>
          </a:p>
        </p:txBody>
      </p:sp>
      <p:sp>
        <p:nvSpPr>
          <p:cNvPr id="994" name="Shape 994"/>
          <p:cNvSpPr/>
          <p:nvPr/>
        </p:nvSpPr>
        <p:spPr>
          <a:xfrm>
            <a:off x="4149550" y="2663061"/>
            <a:ext cx="98662" cy="102281"/>
          </a:xfrm>
          <a:prstGeom prst="ellipse">
            <a:avLst/>
          </a:prstGeom>
          <a:solidFill>
            <a:srgbClr val="22222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5" name="Shape 995"/>
          <p:cNvSpPr/>
          <p:nvPr/>
        </p:nvSpPr>
        <p:spPr>
          <a:xfrm>
            <a:off x="4271122" y="2695962"/>
            <a:ext cx="3299684" cy="34289"/>
          </a:xfrm>
          <a:custGeom>
            <a:avLst/>
            <a:gdLst/>
            <a:ahLst/>
            <a:cxnLst/>
            <a:rect l="0" t="0" r="0" b="0"/>
            <a:pathLst>
              <a:path w="1562" h="19" extrusionOk="0">
                <a:moveTo>
                  <a:pt x="1562" y="19"/>
                </a:moveTo>
                <a:lnTo>
                  <a:pt x="1562" y="19"/>
                </a:lnTo>
                <a:lnTo>
                  <a:pt x="1562" y="0"/>
                </a:lnTo>
                <a:lnTo>
                  <a:pt x="1562" y="0"/>
                </a:lnTo>
                <a:lnTo>
                  <a:pt x="1562" y="19"/>
                </a:lnTo>
                <a:close/>
                <a:moveTo>
                  <a:pt x="1515" y="19"/>
                </a:moveTo>
                <a:lnTo>
                  <a:pt x="1543" y="19"/>
                </a:lnTo>
                <a:lnTo>
                  <a:pt x="1543" y="0"/>
                </a:lnTo>
                <a:lnTo>
                  <a:pt x="1515" y="0"/>
                </a:lnTo>
                <a:lnTo>
                  <a:pt x="1515" y="19"/>
                </a:lnTo>
                <a:close/>
                <a:moveTo>
                  <a:pt x="1468" y="19"/>
                </a:moveTo>
                <a:lnTo>
                  <a:pt x="1496" y="19"/>
                </a:lnTo>
                <a:lnTo>
                  <a:pt x="1496" y="0"/>
                </a:lnTo>
                <a:lnTo>
                  <a:pt x="1468" y="0"/>
                </a:lnTo>
                <a:lnTo>
                  <a:pt x="1468" y="19"/>
                </a:lnTo>
                <a:close/>
                <a:moveTo>
                  <a:pt x="1420" y="19"/>
                </a:moveTo>
                <a:lnTo>
                  <a:pt x="1449" y="19"/>
                </a:lnTo>
                <a:lnTo>
                  <a:pt x="1449" y="0"/>
                </a:lnTo>
                <a:lnTo>
                  <a:pt x="1420" y="0"/>
                </a:lnTo>
                <a:lnTo>
                  <a:pt x="1420" y="19"/>
                </a:lnTo>
                <a:close/>
                <a:moveTo>
                  <a:pt x="1373" y="19"/>
                </a:moveTo>
                <a:lnTo>
                  <a:pt x="1401" y="19"/>
                </a:lnTo>
                <a:lnTo>
                  <a:pt x="1401" y="0"/>
                </a:lnTo>
                <a:lnTo>
                  <a:pt x="1373" y="0"/>
                </a:lnTo>
                <a:lnTo>
                  <a:pt x="1373" y="19"/>
                </a:lnTo>
                <a:close/>
                <a:moveTo>
                  <a:pt x="1326" y="19"/>
                </a:moveTo>
                <a:lnTo>
                  <a:pt x="1354" y="19"/>
                </a:lnTo>
                <a:lnTo>
                  <a:pt x="1354" y="0"/>
                </a:lnTo>
                <a:lnTo>
                  <a:pt x="1326" y="0"/>
                </a:lnTo>
                <a:lnTo>
                  <a:pt x="1326" y="19"/>
                </a:lnTo>
                <a:close/>
                <a:moveTo>
                  <a:pt x="1278" y="19"/>
                </a:moveTo>
                <a:lnTo>
                  <a:pt x="1307" y="19"/>
                </a:lnTo>
                <a:lnTo>
                  <a:pt x="1307" y="0"/>
                </a:lnTo>
                <a:lnTo>
                  <a:pt x="1278" y="0"/>
                </a:lnTo>
                <a:lnTo>
                  <a:pt x="1278" y="19"/>
                </a:lnTo>
                <a:close/>
                <a:moveTo>
                  <a:pt x="1231" y="19"/>
                </a:moveTo>
                <a:lnTo>
                  <a:pt x="1259" y="19"/>
                </a:lnTo>
                <a:lnTo>
                  <a:pt x="1259" y="0"/>
                </a:lnTo>
                <a:lnTo>
                  <a:pt x="1231" y="0"/>
                </a:lnTo>
                <a:lnTo>
                  <a:pt x="1231" y="19"/>
                </a:lnTo>
                <a:close/>
                <a:moveTo>
                  <a:pt x="1184" y="19"/>
                </a:moveTo>
                <a:lnTo>
                  <a:pt x="1212" y="19"/>
                </a:lnTo>
                <a:lnTo>
                  <a:pt x="1212" y="0"/>
                </a:lnTo>
                <a:lnTo>
                  <a:pt x="1184" y="0"/>
                </a:lnTo>
                <a:lnTo>
                  <a:pt x="1184" y="19"/>
                </a:lnTo>
                <a:close/>
                <a:moveTo>
                  <a:pt x="1136" y="19"/>
                </a:moveTo>
                <a:lnTo>
                  <a:pt x="1165" y="19"/>
                </a:lnTo>
                <a:lnTo>
                  <a:pt x="1165" y="0"/>
                </a:lnTo>
                <a:lnTo>
                  <a:pt x="1136" y="0"/>
                </a:lnTo>
                <a:lnTo>
                  <a:pt x="1136" y="19"/>
                </a:lnTo>
                <a:close/>
                <a:moveTo>
                  <a:pt x="1089" y="19"/>
                </a:moveTo>
                <a:lnTo>
                  <a:pt x="1117" y="19"/>
                </a:lnTo>
                <a:lnTo>
                  <a:pt x="1117" y="0"/>
                </a:lnTo>
                <a:lnTo>
                  <a:pt x="1089" y="0"/>
                </a:lnTo>
                <a:lnTo>
                  <a:pt x="1089" y="19"/>
                </a:lnTo>
                <a:close/>
                <a:moveTo>
                  <a:pt x="1042" y="19"/>
                </a:moveTo>
                <a:lnTo>
                  <a:pt x="1070" y="19"/>
                </a:lnTo>
                <a:lnTo>
                  <a:pt x="1070" y="0"/>
                </a:lnTo>
                <a:lnTo>
                  <a:pt x="1042" y="0"/>
                </a:lnTo>
                <a:lnTo>
                  <a:pt x="1042" y="19"/>
                </a:lnTo>
                <a:close/>
                <a:moveTo>
                  <a:pt x="994" y="19"/>
                </a:moveTo>
                <a:lnTo>
                  <a:pt x="1023" y="19"/>
                </a:lnTo>
                <a:lnTo>
                  <a:pt x="1023" y="0"/>
                </a:lnTo>
                <a:lnTo>
                  <a:pt x="994" y="0"/>
                </a:lnTo>
                <a:lnTo>
                  <a:pt x="994" y="19"/>
                </a:lnTo>
                <a:close/>
                <a:moveTo>
                  <a:pt x="947" y="19"/>
                </a:moveTo>
                <a:lnTo>
                  <a:pt x="975" y="19"/>
                </a:lnTo>
                <a:lnTo>
                  <a:pt x="975" y="0"/>
                </a:lnTo>
                <a:lnTo>
                  <a:pt x="947" y="0"/>
                </a:lnTo>
                <a:lnTo>
                  <a:pt x="947" y="19"/>
                </a:lnTo>
                <a:close/>
                <a:moveTo>
                  <a:pt x="900" y="19"/>
                </a:moveTo>
                <a:lnTo>
                  <a:pt x="928" y="19"/>
                </a:lnTo>
                <a:lnTo>
                  <a:pt x="928" y="0"/>
                </a:lnTo>
                <a:lnTo>
                  <a:pt x="900" y="0"/>
                </a:lnTo>
                <a:lnTo>
                  <a:pt x="900" y="19"/>
                </a:lnTo>
                <a:close/>
                <a:moveTo>
                  <a:pt x="852" y="19"/>
                </a:moveTo>
                <a:lnTo>
                  <a:pt x="881" y="19"/>
                </a:lnTo>
                <a:lnTo>
                  <a:pt x="881" y="0"/>
                </a:lnTo>
                <a:lnTo>
                  <a:pt x="852" y="0"/>
                </a:lnTo>
                <a:lnTo>
                  <a:pt x="852" y="19"/>
                </a:lnTo>
                <a:close/>
                <a:moveTo>
                  <a:pt x="805" y="19"/>
                </a:moveTo>
                <a:lnTo>
                  <a:pt x="833" y="19"/>
                </a:lnTo>
                <a:lnTo>
                  <a:pt x="833" y="0"/>
                </a:lnTo>
                <a:lnTo>
                  <a:pt x="805" y="0"/>
                </a:lnTo>
                <a:lnTo>
                  <a:pt x="805" y="19"/>
                </a:lnTo>
                <a:close/>
                <a:moveTo>
                  <a:pt x="758" y="19"/>
                </a:moveTo>
                <a:lnTo>
                  <a:pt x="786" y="19"/>
                </a:lnTo>
                <a:lnTo>
                  <a:pt x="786" y="0"/>
                </a:lnTo>
                <a:lnTo>
                  <a:pt x="758" y="0"/>
                </a:lnTo>
                <a:lnTo>
                  <a:pt x="758" y="19"/>
                </a:lnTo>
                <a:close/>
                <a:moveTo>
                  <a:pt x="710" y="19"/>
                </a:moveTo>
                <a:lnTo>
                  <a:pt x="739" y="19"/>
                </a:lnTo>
                <a:lnTo>
                  <a:pt x="739" y="0"/>
                </a:lnTo>
                <a:lnTo>
                  <a:pt x="710" y="0"/>
                </a:lnTo>
                <a:lnTo>
                  <a:pt x="710" y="19"/>
                </a:lnTo>
                <a:close/>
                <a:moveTo>
                  <a:pt x="663" y="19"/>
                </a:moveTo>
                <a:lnTo>
                  <a:pt x="691" y="19"/>
                </a:lnTo>
                <a:lnTo>
                  <a:pt x="691" y="0"/>
                </a:lnTo>
                <a:lnTo>
                  <a:pt x="663" y="0"/>
                </a:lnTo>
                <a:lnTo>
                  <a:pt x="663" y="19"/>
                </a:lnTo>
                <a:close/>
                <a:moveTo>
                  <a:pt x="616" y="19"/>
                </a:moveTo>
                <a:lnTo>
                  <a:pt x="644" y="19"/>
                </a:lnTo>
                <a:lnTo>
                  <a:pt x="644" y="0"/>
                </a:lnTo>
                <a:lnTo>
                  <a:pt x="616" y="0"/>
                </a:lnTo>
                <a:lnTo>
                  <a:pt x="616" y="19"/>
                </a:lnTo>
                <a:close/>
                <a:moveTo>
                  <a:pt x="568" y="19"/>
                </a:moveTo>
                <a:lnTo>
                  <a:pt x="597" y="19"/>
                </a:lnTo>
                <a:lnTo>
                  <a:pt x="597" y="0"/>
                </a:lnTo>
                <a:lnTo>
                  <a:pt x="568" y="0"/>
                </a:lnTo>
                <a:lnTo>
                  <a:pt x="568" y="19"/>
                </a:lnTo>
                <a:close/>
                <a:moveTo>
                  <a:pt x="521" y="19"/>
                </a:moveTo>
                <a:lnTo>
                  <a:pt x="549" y="19"/>
                </a:lnTo>
                <a:lnTo>
                  <a:pt x="549" y="0"/>
                </a:lnTo>
                <a:lnTo>
                  <a:pt x="521" y="0"/>
                </a:lnTo>
                <a:lnTo>
                  <a:pt x="521" y="19"/>
                </a:lnTo>
                <a:close/>
                <a:moveTo>
                  <a:pt x="474" y="19"/>
                </a:moveTo>
                <a:lnTo>
                  <a:pt x="502" y="19"/>
                </a:lnTo>
                <a:lnTo>
                  <a:pt x="502" y="0"/>
                </a:lnTo>
                <a:lnTo>
                  <a:pt x="474" y="0"/>
                </a:lnTo>
                <a:lnTo>
                  <a:pt x="474" y="19"/>
                </a:lnTo>
                <a:close/>
                <a:moveTo>
                  <a:pt x="426" y="19"/>
                </a:moveTo>
                <a:lnTo>
                  <a:pt x="455" y="19"/>
                </a:lnTo>
                <a:lnTo>
                  <a:pt x="455" y="0"/>
                </a:lnTo>
                <a:lnTo>
                  <a:pt x="426" y="0"/>
                </a:lnTo>
                <a:lnTo>
                  <a:pt x="426" y="19"/>
                </a:lnTo>
                <a:close/>
                <a:moveTo>
                  <a:pt x="379" y="19"/>
                </a:moveTo>
                <a:lnTo>
                  <a:pt x="407" y="19"/>
                </a:lnTo>
                <a:lnTo>
                  <a:pt x="407" y="0"/>
                </a:lnTo>
                <a:lnTo>
                  <a:pt x="379" y="0"/>
                </a:lnTo>
                <a:lnTo>
                  <a:pt x="379" y="19"/>
                </a:lnTo>
                <a:close/>
                <a:moveTo>
                  <a:pt x="332" y="19"/>
                </a:moveTo>
                <a:lnTo>
                  <a:pt x="360" y="19"/>
                </a:lnTo>
                <a:lnTo>
                  <a:pt x="360" y="0"/>
                </a:lnTo>
                <a:lnTo>
                  <a:pt x="332" y="0"/>
                </a:lnTo>
                <a:lnTo>
                  <a:pt x="332" y="19"/>
                </a:lnTo>
                <a:close/>
                <a:moveTo>
                  <a:pt x="284" y="19"/>
                </a:moveTo>
                <a:lnTo>
                  <a:pt x="313" y="19"/>
                </a:lnTo>
                <a:lnTo>
                  <a:pt x="313" y="0"/>
                </a:lnTo>
                <a:lnTo>
                  <a:pt x="284" y="0"/>
                </a:lnTo>
                <a:lnTo>
                  <a:pt x="284" y="19"/>
                </a:lnTo>
                <a:close/>
                <a:moveTo>
                  <a:pt x="237" y="19"/>
                </a:moveTo>
                <a:lnTo>
                  <a:pt x="265" y="19"/>
                </a:lnTo>
                <a:lnTo>
                  <a:pt x="265" y="0"/>
                </a:lnTo>
                <a:lnTo>
                  <a:pt x="237" y="0"/>
                </a:lnTo>
                <a:lnTo>
                  <a:pt x="237" y="19"/>
                </a:lnTo>
                <a:close/>
                <a:moveTo>
                  <a:pt x="190" y="19"/>
                </a:moveTo>
                <a:lnTo>
                  <a:pt x="218" y="19"/>
                </a:lnTo>
                <a:lnTo>
                  <a:pt x="218" y="0"/>
                </a:lnTo>
                <a:lnTo>
                  <a:pt x="190" y="0"/>
                </a:lnTo>
                <a:lnTo>
                  <a:pt x="190" y="19"/>
                </a:lnTo>
                <a:close/>
                <a:moveTo>
                  <a:pt x="142" y="19"/>
                </a:moveTo>
                <a:lnTo>
                  <a:pt x="171" y="19"/>
                </a:lnTo>
                <a:lnTo>
                  <a:pt x="171" y="0"/>
                </a:lnTo>
                <a:lnTo>
                  <a:pt x="142" y="0"/>
                </a:lnTo>
                <a:lnTo>
                  <a:pt x="142" y="19"/>
                </a:lnTo>
                <a:close/>
                <a:moveTo>
                  <a:pt x="95" y="19"/>
                </a:moveTo>
                <a:lnTo>
                  <a:pt x="123" y="19"/>
                </a:lnTo>
                <a:lnTo>
                  <a:pt x="123" y="0"/>
                </a:lnTo>
                <a:lnTo>
                  <a:pt x="95" y="0"/>
                </a:lnTo>
                <a:lnTo>
                  <a:pt x="95" y="19"/>
                </a:lnTo>
                <a:close/>
                <a:moveTo>
                  <a:pt x="48" y="19"/>
                </a:moveTo>
                <a:lnTo>
                  <a:pt x="76" y="19"/>
                </a:lnTo>
                <a:lnTo>
                  <a:pt x="76" y="0"/>
                </a:lnTo>
                <a:lnTo>
                  <a:pt x="48" y="0"/>
                </a:lnTo>
                <a:lnTo>
                  <a:pt x="48" y="19"/>
                </a:lnTo>
                <a:close/>
                <a:moveTo>
                  <a:pt x="0" y="19"/>
                </a:moveTo>
                <a:lnTo>
                  <a:pt x="29" y="19"/>
                </a:lnTo>
                <a:lnTo>
                  <a:pt x="29" y="0"/>
                </a:lnTo>
                <a:lnTo>
                  <a:pt x="0" y="0"/>
                </a:lnTo>
                <a:lnTo>
                  <a:pt x="0" y="19"/>
                </a:lnTo>
                <a:close/>
              </a:path>
            </a:pathLst>
          </a:custGeom>
          <a:solidFill>
            <a:srgbClr val="D8D8D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6" name="Shape 996"/>
          <p:cNvSpPr/>
          <p:nvPr/>
        </p:nvSpPr>
        <p:spPr>
          <a:xfrm>
            <a:off x="3618868" y="1662044"/>
            <a:ext cx="4559297" cy="698575"/>
          </a:xfrm>
          <a:custGeom>
            <a:avLst/>
            <a:gdLst/>
            <a:ahLst/>
            <a:cxnLst/>
            <a:rect l="0" t="0" r="0" b="0"/>
            <a:pathLst>
              <a:path w="693" h="115" extrusionOk="0">
                <a:moveTo>
                  <a:pt x="2" y="97"/>
                </a:moveTo>
                <a:cubicBezTo>
                  <a:pt x="149" y="33"/>
                  <a:pt x="149" y="33"/>
                  <a:pt x="149" y="33"/>
                </a:cubicBezTo>
                <a:cubicBezTo>
                  <a:pt x="217" y="105"/>
                  <a:pt x="217" y="105"/>
                  <a:pt x="217" y="105"/>
                </a:cubicBezTo>
                <a:cubicBezTo>
                  <a:pt x="353" y="20"/>
                  <a:pt x="353" y="20"/>
                  <a:pt x="353" y="20"/>
                </a:cubicBezTo>
                <a:cubicBezTo>
                  <a:pt x="352" y="19"/>
                  <a:pt x="352" y="19"/>
                  <a:pt x="352" y="19"/>
                </a:cubicBezTo>
                <a:cubicBezTo>
                  <a:pt x="351" y="20"/>
                  <a:pt x="351" y="20"/>
                  <a:pt x="351" y="20"/>
                </a:cubicBezTo>
                <a:cubicBezTo>
                  <a:pt x="351" y="20"/>
                  <a:pt x="394" y="87"/>
                  <a:pt x="395" y="89"/>
                </a:cubicBezTo>
                <a:cubicBezTo>
                  <a:pt x="396" y="90"/>
                  <a:pt x="396" y="90"/>
                  <a:pt x="396" y="90"/>
                </a:cubicBezTo>
                <a:cubicBezTo>
                  <a:pt x="397" y="90"/>
                  <a:pt x="397" y="90"/>
                  <a:pt x="397" y="90"/>
                </a:cubicBezTo>
                <a:cubicBezTo>
                  <a:pt x="398" y="90"/>
                  <a:pt x="399" y="90"/>
                  <a:pt x="400" y="90"/>
                </a:cubicBezTo>
                <a:cubicBezTo>
                  <a:pt x="403" y="89"/>
                  <a:pt x="409" y="87"/>
                  <a:pt x="416" y="85"/>
                </a:cubicBezTo>
                <a:cubicBezTo>
                  <a:pt x="427" y="82"/>
                  <a:pt x="440" y="77"/>
                  <a:pt x="451" y="73"/>
                </a:cubicBezTo>
                <a:cubicBezTo>
                  <a:pt x="457" y="71"/>
                  <a:pt x="462" y="69"/>
                  <a:pt x="466" y="68"/>
                </a:cubicBezTo>
                <a:cubicBezTo>
                  <a:pt x="468" y="67"/>
                  <a:pt x="469" y="67"/>
                  <a:pt x="470" y="67"/>
                </a:cubicBezTo>
                <a:cubicBezTo>
                  <a:pt x="471" y="66"/>
                  <a:pt x="471"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3" y="67"/>
                </a:cubicBezTo>
                <a:cubicBezTo>
                  <a:pt x="478" y="70"/>
                  <a:pt x="498" y="81"/>
                  <a:pt x="517" y="93"/>
                </a:cubicBezTo>
                <a:cubicBezTo>
                  <a:pt x="527" y="98"/>
                  <a:pt x="536" y="104"/>
                  <a:pt x="543" y="108"/>
                </a:cubicBezTo>
                <a:cubicBezTo>
                  <a:pt x="547" y="110"/>
                  <a:pt x="550" y="111"/>
                  <a:pt x="552" y="113"/>
                </a:cubicBezTo>
                <a:cubicBezTo>
                  <a:pt x="553" y="113"/>
                  <a:pt x="554" y="114"/>
                  <a:pt x="555" y="114"/>
                </a:cubicBezTo>
                <a:cubicBezTo>
                  <a:pt x="555" y="115"/>
                  <a:pt x="556" y="115"/>
                  <a:pt x="556" y="115"/>
                </a:cubicBezTo>
                <a:cubicBezTo>
                  <a:pt x="557" y="115"/>
                  <a:pt x="557" y="115"/>
                  <a:pt x="557" y="115"/>
                </a:cubicBezTo>
                <a:cubicBezTo>
                  <a:pt x="558" y="115"/>
                  <a:pt x="558" y="115"/>
                  <a:pt x="558" y="115"/>
                </a:cubicBezTo>
                <a:cubicBezTo>
                  <a:pt x="559" y="115"/>
                  <a:pt x="559" y="114"/>
                  <a:pt x="559" y="114"/>
                </a:cubicBezTo>
                <a:cubicBezTo>
                  <a:pt x="561" y="112"/>
                  <a:pt x="562" y="110"/>
                  <a:pt x="564" y="106"/>
                </a:cubicBezTo>
                <a:cubicBezTo>
                  <a:pt x="572" y="94"/>
                  <a:pt x="584" y="69"/>
                  <a:pt x="595" y="47"/>
                </a:cubicBezTo>
                <a:cubicBezTo>
                  <a:pt x="606" y="25"/>
                  <a:pt x="615" y="6"/>
                  <a:pt x="615" y="6"/>
                </a:cubicBezTo>
                <a:cubicBezTo>
                  <a:pt x="613" y="5"/>
                  <a:pt x="613" y="5"/>
                  <a:pt x="613" y="5"/>
                </a:cubicBezTo>
                <a:cubicBezTo>
                  <a:pt x="612" y="6"/>
                  <a:pt x="612" y="6"/>
                  <a:pt x="612" y="6"/>
                </a:cubicBezTo>
                <a:cubicBezTo>
                  <a:pt x="642" y="71"/>
                  <a:pt x="642" y="71"/>
                  <a:pt x="642" y="71"/>
                </a:cubicBezTo>
                <a:cubicBezTo>
                  <a:pt x="693" y="17"/>
                  <a:pt x="693" y="17"/>
                  <a:pt x="693" y="17"/>
                </a:cubicBezTo>
                <a:cubicBezTo>
                  <a:pt x="691" y="14"/>
                  <a:pt x="691" y="14"/>
                  <a:pt x="691" y="14"/>
                </a:cubicBezTo>
                <a:cubicBezTo>
                  <a:pt x="643" y="64"/>
                  <a:pt x="643" y="64"/>
                  <a:pt x="643" y="64"/>
                </a:cubicBezTo>
                <a:cubicBezTo>
                  <a:pt x="614" y="0"/>
                  <a:pt x="614" y="0"/>
                  <a:pt x="614" y="0"/>
                </a:cubicBezTo>
                <a:cubicBezTo>
                  <a:pt x="612" y="4"/>
                  <a:pt x="612" y="4"/>
                  <a:pt x="612" y="4"/>
                </a:cubicBezTo>
                <a:cubicBezTo>
                  <a:pt x="612" y="4"/>
                  <a:pt x="611" y="6"/>
                  <a:pt x="609" y="9"/>
                </a:cubicBezTo>
                <a:cubicBezTo>
                  <a:pt x="604" y="19"/>
                  <a:pt x="592" y="45"/>
                  <a:pt x="580" y="68"/>
                </a:cubicBezTo>
                <a:cubicBezTo>
                  <a:pt x="574" y="80"/>
                  <a:pt x="568" y="91"/>
                  <a:pt x="564" y="99"/>
                </a:cubicBezTo>
                <a:cubicBezTo>
                  <a:pt x="562" y="103"/>
                  <a:pt x="560" y="106"/>
                  <a:pt x="558" y="108"/>
                </a:cubicBezTo>
                <a:cubicBezTo>
                  <a:pt x="558" y="110"/>
                  <a:pt x="557" y="110"/>
                  <a:pt x="557"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7" y="113"/>
                  <a:pt x="557" y="113"/>
                  <a:pt x="557" y="113"/>
                </a:cubicBezTo>
                <a:cubicBezTo>
                  <a:pt x="557" y="111"/>
                  <a:pt x="557" y="111"/>
                  <a:pt x="557" y="111"/>
                </a:cubicBezTo>
                <a:cubicBezTo>
                  <a:pt x="556" y="111"/>
                  <a:pt x="556" y="111"/>
                  <a:pt x="556" y="111"/>
                </a:cubicBezTo>
                <a:cubicBezTo>
                  <a:pt x="557" y="113"/>
                  <a:pt x="557" y="113"/>
                  <a:pt x="557" y="113"/>
                </a:cubicBezTo>
                <a:cubicBezTo>
                  <a:pt x="557" y="111"/>
                  <a:pt x="557" y="111"/>
                  <a:pt x="557" y="111"/>
                </a:cubicBezTo>
                <a:cubicBezTo>
                  <a:pt x="557" y="113"/>
                  <a:pt x="557" y="113"/>
                  <a:pt x="557" y="113"/>
                </a:cubicBezTo>
                <a:cubicBezTo>
                  <a:pt x="558" y="111"/>
                  <a:pt x="558" y="111"/>
                  <a:pt x="558" y="111"/>
                </a:cubicBezTo>
                <a:cubicBezTo>
                  <a:pt x="557" y="111"/>
                  <a:pt x="557" y="111"/>
                  <a:pt x="557" y="111"/>
                </a:cubicBezTo>
                <a:cubicBezTo>
                  <a:pt x="557" y="113"/>
                  <a:pt x="557" y="113"/>
                  <a:pt x="557" y="113"/>
                </a:cubicBezTo>
                <a:cubicBezTo>
                  <a:pt x="558" y="111"/>
                  <a:pt x="558" y="111"/>
                  <a:pt x="558" y="111"/>
                </a:cubicBezTo>
                <a:cubicBezTo>
                  <a:pt x="558" y="111"/>
                  <a:pt x="557" y="111"/>
                  <a:pt x="556" y="111"/>
                </a:cubicBezTo>
                <a:cubicBezTo>
                  <a:pt x="550" y="107"/>
                  <a:pt x="530" y="96"/>
                  <a:pt x="511" y="84"/>
                </a:cubicBezTo>
                <a:cubicBezTo>
                  <a:pt x="502" y="79"/>
                  <a:pt x="492" y="73"/>
                  <a:pt x="485" y="69"/>
                </a:cubicBezTo>
                <a:cubicBezTo>
                  <a:pt x="482" y="67"/>
                  <a:pt x="479" y="66"/>
                  <a:pt x="477" y="64"/>
                </a:cubicBezTo>
                <a:cubicBezTo>
                  <a:pt x="476" y="64"/>
                  <a:pt x="475" y="63"/>
                  <a:pt x="474" y="63"/>
                </a:cubicBezTo>
                <a:cubicBezTo>
                  <a:pt x="474" y="62"/>
                  <a:pt x="474" y="62"/>
                  <a:pt x="474" y="62"/>
                </a:cubicBezTo>
                <a:cubicBezTo>
                  <a:pt x="473" y="62"/>
                  <a:pt x="473" y="62"/>
                  <a:pt x="473" y="62"/>
                </a:cubicBezTo>
                <a:cubicBezTo>
                  <a:pt x="472" y="64"/>
                  <a:pt x="472" y="64"/>
                  <a:pt x="472" y="64"/>
                </a:cubicBezTo>
                <a:cubicBezTo>
                  <a:pt x="473" y="62"/>
                  <a:pt x="473" y="62"/>
                  <a:pt x="473" y="62"/>
                </a:cubicBezTo>
                <a:cubicBezTo>
                  <a:pt x="473" y="62"/>
                  <a:pt x="472" y="62"/>
                  <a:pt x="472" y="62"/>
                </a:cubicBezTo>
                <a:cubicBezTo>
                  <a:pt x="471" y="62"/>
                  <a:pt x="471" y="62"/>
                  <a:pt x="470" y="62"/>
                </a:cubicBezTo>
                <a:cubicBezTo>
                  <a:pt x="467" y="63"/>
                  <a:pt x="462" y="65"/>
                  <a:pt x="455" y="67"/>
                </a:cubicBezTo>
                <a:cubicBezTo>
                  <a:pt x="445" y="71"/>
                  <a:pt x="431" y="76"/>
                  <a:pt x="420" y="80"/>
                </a:cubicBezTo>
                <a:cubicBezTo>
                  <a:pt x="414" y="82"/>
                  <a:pt x="409" y="83"/>
                  <a:pt x="405" y="84"/>
                </a:cubicBezTo>
                <a:cubicBezTo>
                  <a:pt x="403" y="85"/>
                  <a:pt x="401" y="86"/>
                  <a:pt x="400" y="86"/>
                </a:cubicBezTo>
                <a:cubicBezTo>
                  <a:pt x="398"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8"/>
                  <a:pt x="397" y="88"/>
                  <a:pt x="397" y="88"/>
                </a:cubicBezTo>
                <a:cubicBezTo>
                  <a:pt x="398" y="86"/>
                  <a:pt x="398" y="86"/>
                  <a:pt x="398" y="86"/>
                </a:cubicBezTo>
                <a:cubicBezTo>
                  <a:pt x="397" y="86"/>
                  <a:pt x="397" y="86"/>
                  <a:pt x="397" y="86"/>
                </a:cubicBezTo>
                <a:cubicBezTo>
                  <a:pt x="397" y="88"/>
                  <a:pt x="397" y="88"/>
                  <a:pt x="397" y="88"/>
                </a:cubicBezTo>
                <a:cubicBezTo>
                  <a:pt x="398" y="86"/>
                  <a:pt x="398" y="86"/>
                  <a:pt x="398" y="86"/>
                </a:cubicBezTo>
                <a:cubicBezTo>
                  <a:pt x="397" y="88"/>
                  <a:pt x="397" y="88"/>
                  <a:pt x="397" y="88"/>
                </a:cubicBezTo>
                <a:cubicBezTo>
                  <a:pt x="398" y="87"/>
                  <a:pt x="398" y="87"/>
                  <a:pt x="398" y="87"/>
                </a:cubicBezTo>
                <a:cubicBezTo>
                  <a:pt x="398" y="87"/>
                  <a:pt x="398" y="87"/>
                  <a:pt x="398" y="86"/>
                </a:cubicBezTo>
                <a:cubicBezTo>
                  <a:pt x="397" y="88"/>
                  <a:pt x="397" y="88"/>
                  <a:pt x="397" y="88"/>
                </a:cubicBezTo>
                <a:cubicBezTo>
                  <a:pt x="398" y="87"/>
                  <a:pt x="398" y="87"/>
                  <a:pt x="398" y="87"/>
                </a:cubicBezTo>
                <a:cubicBezTo>
                  <a:pt x="398" y="86"/>
                  <a:pt x="387" y="69"/>
                  <a:pt x="376" y="52"/>
                </a:cubicBezTo>
                <a:cubicBezTo>
                  <a:pt x="370" y="43"/>
                  <a:pt x="365" y="35"/>
                  <a:pt x="361" y="28"/>
                </a:cubicBezTo>
                <a:cubicBezTo>
                  <a:pt x="357" y="22"/>
                  <a:pt x="354" y="18"/>
                  <a:pt x="354" y="18"/>
                </a:cubicBezTo>
                <a:cubicBezTo>
                  <a:pt x="353" y="16"/>
                  <a:pt x="353" y="16"/>
                  <a:pt x="353" y="16"/>
                </a:cubicBezTo>
                <a:cubicBezTo>
                  <a:pt x="217" y="100"/>
                  <a:pt x="217" y="100"/>
                  <a:pt x="217" y="100"/>
                </a:cubicBezTo>
                <a:cubicBezTo>
                  <a:pt x="150" y="28"/>
                  <a:pt x="150" y="28"/>
                  <a:pt x="150" y="28"/>
                </a:cubicBezTo>
                <a:cubicBezTo>
                  <a:pt x="0" y="93"/>
                  <a:pt x="0" y="93"/>
                  <a:pt x="0" y="93"/>
                </a:cubicBezTo>
                <a:lnTo>
                  <a:pt x="2" y="97"/>
                </a:lnTo>
                <a:close/>
              </a:path>
            </a:pathLst>
          </a:custGeom>
          <a:solidFill>
            <a:schemeClr val="accent2"/>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7" name="Shape 997"/>
          <p:cNvSpPr/>
          <p:nvPr/>
        </p:nvSpPr>
        <p:spPr>
          <a:xfrm>
            <a:off x="3571363" y="1882688"/>
            <a:ext cx="4606802" cy="533720"/>
          </a:xfrm>
          <a:custGeom>
            <a:avLst/>
            <a:gdLst/>
            <a:ahLst/>
            <a:cxnLst/>
            <a:rect l="0" t="0" r="0" b="0"/>
            <a:pathLst>
              <a:path w="705" h="147" extrusionOk="0">
                <a:moveTo>
                  <a:pt x="0" y="13"/>
                </a:moveTo>
                <a:cubicBezTo>
                  <a:pt x="44" y="66"/>
                  <a:pt x="44" y="66"/>
                  <a:pt x="44" y="66"/>
                </a:cubicBezTo>
                <a:cubicBezTo>
                  <a:pt x="45" y="63"/>
                  <a:pt x="45" y="63"/>
                  <a:pt x="45" y="63"/>
                </a:cubicBezTo>
                <a:cubicBezTo>
                  <a:pt x="45" y="63"/>
                  <a:pt x="47" y="60"/>
                  <a:pt x="49" y="56"/>
                </a:cubicBezTo>
                <a:cubicBezTo>
                  <a:pt x="53" y="49"/>
                  <a:pt x="58" y="39"/>
                  <a:pt x="63" y="31"/>
                </a:cubicBezTo>
                <a:cubicBezTo>
                  <a:pt x="65" y="27"/>
                  <a:pt x="67" y="23"/>
                  <a:pt x="69" y="21"/>
                </a:cubicBezTo>
                <a:cubicBezTo>
                  <a:pt x="70" y="19"/>
                  <a:pt x="71" y="18"/>
                  <a:pt x="71" y="18"/>
                </a:cubicBezTo>
                <a:cubicBezTo>
                  <a:pt x="72" y="17"/>
                  <a:pt x="72" y="17"/>
                  <a:pt x="72" y="17"/>
                </a:cubicBezTo>
                <a:cubicBezTo>
                  <a:pt x="72" y="17"/>
                  <a:pt x="72" y="17"/>
                  <a:pt x="72" y="17"/>
                </a:cubicBezTo>
                <a:cubicBezTo>
                  <a:pt x="71" y="16"/>
                  <a:pt x="71" y="16"/>
                  <a:pt x="71" y="16"/>
                </a:cubicBezTo>
                <a:cubicBezTo>
                  <a:pt x="71" y="17"/>
                  <a:pt x="71" y="17"/>
                  <a:pt x="71" y="17"/>
                </a:cubicBezTo>
                <a:cubicBezTo>
                  <a:pt x="72" y="17"/>
                  <a:pt x="72" y="17"/>
                  <a:pt x="72" y="17"/>
                </a:cubicBezTo>
                <a:cubicBezTo>
                  <a:pt x="71" y="16"/>
                  <a:pt x="71" y="16"/>
                  <a:pt x="71" y="16"/>
                </a:cubicBezTo>
                <a:cubicBezTo>
                  <a:pt x="71" y="17"/>
                  <a:pt x="71" y="17"/>
                  <a:pt x="71" y="17"/>
                </a:cubicBezTo>
                <a:cubicBezTo>
                  <a:pt x="71" y="15"/>
                  <a:pt x="71" y="15"/>
                  <a:pt x="71" y="15"/>
                </a:cubicBezTo>
                <a:cubicBezTo>
                  <a:pt x="70" y="17"/>
                  <a:pt x="70" y="17"/>
                  <a:pt x="70" y="17"/>
                </a:cubicBezTo>
                <a:cubicBezTo>
                  <a:pt x="71" y="17"/>
                  <a:pt x="71" y="17"/>
                  <a:pt x="71" y="17"/>
                </a:cubicBezTo>
                <a:cubicBezTo>
                  <a:pt x="71" y="15"/>
                  <a:pt x="71" y="15"/>
                  <a:pt x="71" y="15"/>
                </a:cubicBezTo>
                <a:cubicBezTo>
                  <a:pt x="70" y="17"/>
                  <a:pt x="70" y="17"/>
                  <a:pt x="70" y="17"/>
                </a:cubicBezTo>
                <a:cubicBezTo>
                  <a:pt x="71" y="16"/>
                  <a:pt x="71" y="16"/>
                  <a:pt x="71" y="16"/>
                </a:cubicBezTo>
                <a:cubicBezTo>
                  <a:pt x="69" y="16"/>
                  <a:pt x="69" y="16"/>
                  <a:pt x="69" y="16"/>
                </a:cubicBezTo>
                <a:cubicBezTo>
                  <a:pt x="70" y="17"/>
                  <a:pt x="70" y="17"/>
                  <a:pt x="70" y="17"/>
                </a:cubicBezTo>
                <a:cubicBezTo>
                  <a:pt x="71" y="16"/>
                  <a:pt x="71" y="16"/>
                  <a:pt x="71" y="16"/>
                </a:cubicBezTo>
                <a:cubicBezTo>
                  <a:pt x="69" y="16"/>
                  <a:pt x="69" y="16"/>
                  <a:pt x="69" y="16"/>
                </a:cubicBezTo>
                <a:cubicBezTo>
                  <a:pt x="69" y="17"/>
                  <a:pt x="70" y="17"/>
                  <a:pt x="70" y="18"/>
                </a:cubicBezTo>
                <a:cubicBezTo>
                  <a:pt x="78" y="35"/>
                  <a:pt x="131" y="144"/>
                  <a:pt x="131" y="144"/>
                </a:cubicBezTo>
                <a:cubicBezTo>
                  <a:pt x="133" y="147"/>
                  <a:pt x="133" y="147"/>
                  <a:pt x="133" y="147"/>
                </a:cubicBezTo>
                <a:cubicBezTo>
                  <a:pt x="237" y="7"/>
                  <a:pt x="237" y="7"/>
                  <a:pt x="237" y="7"/>
                </a:cubicBezTo>
                <a:cubicBezTo>
                  <a:pt x="311" y="130"/>
                  <a:pt x="311" y="130"/>
                  <a:pt x="311" y="130"/>
                </a:cubicBezTo>
                <a:cubicBezTo>
                  <a:pt x="412" y="34"/>
                  <a:pt x="412" y="34"/>
                  <a:pt x="412" y="34"/>
                </a:cubicBezTo>
                <a:cubicBezTo>
                  <a:pt x="460" y="115"/>
                  <a:pt x="460" y="115"/>
                  <a:pt x="460" y="115"/>
                </a:cubicBezTo>
                <a:cubicBezTo>
                  <a:pt x="461" y="114"/>
                  <a:pt x="461" y="114"/>
                  <a:pt x="461" y="114"/>
                </a:cubicBezTo>
                <a:cubicBezTo>
                  <a:pt x="461" y="114"/>
                  <a:pt x="467" y="112"/>
                  <a:pt x="476" y="109"/>
                </a:cubicBezTo>
                <a:cubicBezTo>
                  <a:pt x="490" y="104"/>
                  <a:pt x="511" y="97"/>
                  <a:pt x="529" y="91"/>
                </a:cubicBezTo>
                <a:cubicBezTo>
                  <a:pt x="538" y="88"/>
                  <a:pt x="547" y="85"/>
                  <a:pt x="553" y="83"/>
                </a:cubicBezTo>
                <a:cubicBezTo>
                  <a:pt x="556" y="82"/>
                  <a:pt x="559" y="81"/>
                  <a:pt x="561" y="81"/>
                </a:cubicBezTo>
                <a:cubicBezTo>
                  <a:pt x="563" y="80"/>
                  <a:pt x="565" y="80"/>
                  <a:pt x="565" y="80"/>
                </a:cubicBezTo>
                <a:cubicBezTo>
                  <a:pt x="565" y="80"/>
                  <a:pt x="565" y="80"/>
                  <a:pt x="565" y="80"/>
                </a:cubicBezTo>
                <a:cubicBezTo>
                  <a:pt x="565" y="79"/>
                  <a:pt x="565" y="79"/>
                  <a:pt x="565" y="79"/>
                </a:cubicBezTo>
                <a:cubicBezTo>
                  <a:pt x="565" y="80"/>
                  <a:pt x="565" y="80"/>
                  <a:pt x="565" y="80"/>
                </a:cubicBezTo>
                <a:cubicBezTo>
                  <a:pt x="565" y="80"/>
                  <a:pt x="565" y="80"/>
                  <a:pt x="565" y="80"/>
                </a:cubicBezTo>
                <a:cubicBezTo>
                  <a:pt x="565" y="79"/>
                  <a:pt x="565" y="79"/>
                  <a:pt x="565" y="79"/>
                </a:cubicBezTo>
                <a:cubicBezTo>
                  <a:pt x="565" y="80"/>
                  <a:pt x="565" y="80"/>
                  <a:pt x="565" y="80"/>
                </a:cubicBezTo>
                <a:cubicBezTo>
                  <a:pt x="565" y="78"/>
                  <a:pt x="565" y="78"/>
                  <a:pt x="565" y="78"/>
                </a:cubicBezTo>
                <a:cubicBezTo>
                  <a:pt x="564" y="79"/>
                  <a:pt x="564" y="79"/>
                  <a:pt x="564" y="79"/>
                </a:cubicBezTo>
                <a:cubicBezTo>
                  <a:pt x="564" y="80"/>
                  <a:pt x="565" y="80"/>
                  <a:pt x="565" y="80"/>
                </a:cubicBezTo>
                <a:cubicBezTo>
                  <a:pt x="565" y="78"/>
                  <a:pt x="565" y="78"/>
                  <a:pt x="565" y="78"/>
                </a:cubicBezTo>
                <a:cubicBezTo>
                  <a:pt x="564" y="79"/>
                  <a:pt x="564" y="79"/>
                  <a:pt x="564" y="79"/>
                </a:cubicBezTo>
                <a:cubicBezTo>
                  <a:pt x="564" y="80"/>
                  <a:pt x="564" y="80"/>
                  <a:pt x="564" y="80"/>
                </a:cubicBezTo>
                <a:cubicBezTo>
                  <a:pt x="565" y="81"/>
                  <a:pt x="566" y="82"/>
                  <a:pt x="568" y="83"/>
                </a:cubicBezTo>
                <a:cubicBezTo>
                  <a:pt x="579" y="93"/>
                  <a:pt x="612" y="120"/>
                  <a:pt x="612" y="120"/>
                </a:cubicBezTo>
                <a:cubicBezTo>
                  <a:pt x="614" y="122"/>
                  <a:pt x="614" y="122"/>
                  <a:pt x="614" y="122"/>
                </a:cubicBezTo>
                <a:cubicBezTo>
                  <a:pt x="615" y="119"/>
                  <a:pt x="615" y="119"/>
                  <a:pt x="615" y="119"/>
                </a:cubicBezTo>
                <a:cubicBezTo>
                  <a:pt x="615" y="119"/>
                  <a:pt x="618" y="114"/>
                  <a:pt x="622" y="106"/>
                </a:cubicBezTo>
                <a:cubicBezTo>
                  <a:pt x="628" y="93"/>
                  <a:pt x="638" y="75"/>
                  <a:pt x="646" y="59"/>
                </a:cubicBezTo>
                <a:cubicBezTo>
                  <a:pt x="650" y="52"/>
                  <a:pt x="654" y="45"/>
                  <a:pt x="656" y="40"/>
                </a:cubicBezTo>
                <a:cubicBezTo>
                  <a:pt x="658" y="37"/>
                  <a:pt x="659" y="35"/>
                  <a:pt x="660" y="34"/>
                </a:cubicBezTo>
                <a:cubicBezTo>
                  <a:pt x="660" y="33"/>
                  <a:pt x="660" y="32"/>
                  <a:pt x="661" y="32"/>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59" y="31"/>
                  <a:pt x="659" y="31"/>
                  <a:pt x="659" y="31"/>
                </a:cubicBezTo>
                <a:cubicBezTo>
                  <a:pt x="661" y="32"/>
                  <a:pt x="661" y="32"/>
                  <a:pt x="661" y="32"/>
                </a:cubicBezTo>
                <a:cubicBezTo>
                  <a:pt x="661" y="32"/>
                  <a:pt x="661" y="32"/>
                  <a:pt x="661" y="32"/>
                </a:cubicBezTo>
                <a:cubicBezTo>
                  <a:pt x="659" y="31"/>
                  <a:pt x="659" y="31"/>
                  <a:pt x="659" y="31"/>
                </a:cubicBezTo>
                <a:cubicBezTo>
                  <a:pt x="661" y="32"/>
                  <a:pt x="661" y="32"/>
                  <a:pt x="661" y="32"/>
                </a:cubicBezTo>
                <a:cubicBezTo>
                  <a:pt x="659" y="30"/>
                  <a:pt x="659" y="30"/>
                  <a:pt x="659" y="30"/>
                </a:cubicBezTo>
                <a:cubicBezTo>
                  <a:pt x="660" y="32"/>
                  <a:pt x="660" y="32"/>
                  <a:pt x="660" y="32"/>
                </a:cubicBezTo>
                <a:cubicBezTo>
                  <a:pt x="660" y="32"/>
                  <a:pt x="660" y="32"/>
                  <a:pt x="661" y="32"/>
                </a:cubicBezTo>
                <a:cubicBezTo>
                  <a:pt x="659" y="30"/>
                  <a:pt x="659" y="30"/>
                  <a:pt x="659" y="30"/>
                </a:cubicBezTo>
                <a:cubicBezTo>
                  <a:pt x="660" y="32"/>
                  <a:pt x="660" y="32"/>
                  <a:pt x="660" y="32"/>
                </a:cubicBezTo>
                <a:cubicBezTo>
                  <a:pt x="659" y="30"/>
                  <a:pt x="659" y="30"/>
                  <a:pt x="659" y="30"/>
                </a:cubicBezTo>
                <a:cubicBezTo>
                  <a:pt x="659" y="32"/>
                  <a:pt x="659" y="32"/>
                  <a:pt x="659" y="32"/>
                </a:cubicBezTo>
                <a:cubicBezTo>
                  <a:pt x="659" y="31"/>
                  <a:pt x="659" y="31"/>
                  <a:pt x="659" y="31"/>
                </a:cubicBezTo>
                <a:cubicBezTo>
                  <a:pt x="658" y="32"/>
                  <a:pt x="658" y="32"/>
                  <a:pt x="658" y="32"/>
                </a:cubicBezTo>
                <a:cubicBezTo>
                  <a:pt x="658" y="32"/>
                  <a:pt x="658" y="32"/>
                  <a:pt x="659" y="32"/>
                </a:cubicBezTo>
                <a:cubicBezTo>
                  <a:pt x="659" y="31"/>
                  <a:pt x="659" y="31"/>
                  <a:pt x="659" y="31"/>
                </a:cubicBezTo>
                <a:cubicBezTo>
                  <a:pt x="658" y="32"/>
                  <a:pt x="658" y="32"/>
                  <a:pt x="658" y="32"/>
                </a:cubicBezTo>
                <a:cubicBezTo>
                  <a:pt x="659" y="31"/>
                  <a:pt x="659" y="31"/>
                  <a:pt x="659" y="31"/>
                </a:cubicBezTo>
                <a:cubicBezTo>
                  <a:pt x="658" y="32"/>
                  <a:pt x="658" y="32"/>
                  <a:pt x="658" y="32"/>
                </a:cubicBezTo>
                <a:cubicBezTo>
                  <a:pt x="658" y="32"/>
                  <a:pt x="658" y="32"/>
                  <a:pt x="658" y="32"/>
                </a:cubicBezTo>
                <a:cubicBezTo>
                  <a:pt x="659" y="31"/>
                  <a:pt x="659" y="31"/>
                  <a:pt x="659" y="31"/>
                </a:cubicBezTo>
                <a:cubicBezTo>
                  <a:pt x="658" y="32"/>
                  <a:pt x="658" y="32"/>
                  <a:pt x="658" y="32"/>
                </a:cubicBezTo>
                <a:cubicBezTo>
                  <a:pt x="658" y="32"/>
                  <a:pt x="658" y="32"/>
                  <a:pt x="659" y="33"/>
                </a:cubicBezTo>
                <a:cubicBezTo>
                  <a:pt x="662" y="38"/>
                  <a:pt x="673" y="55"/>
                  <a:pt x="683" y="71"/>
                </a:cubicBezTo>
                <a:cubicBezTo>
                  <a:pt x="687" y="79"/>
                  <a:pt x="692" y="86"/>
                  <a:pt x="696" y="92"/>
                </a:cubicBezTo>
                <a:cubicBezTo>
                  <a:pt x="699" y="97"/>
                  <a:pt x="701" y="101"/>
                  <a:pt x="701" y="101"/>
                </a:cubicBezTo>
                <a:cubicBezTo>
                  <a:pt x="705" y="99"/>
                  <a:pt x="705" y="99"/>
                  <a:pt x="705" y="99"/>
                </a:cubicBezTo>
                <a:cubicBezTo>
                  <a:pt x="705" y="99"/>
                  <a:pt x="694" y="82"/>
                  <a:pt x="683" y="64"/>
                </a:cubicBezTo>
                <a:cubicBezTo>
                  <a:pt x="678" y="55"/>
                  <a:pt x="672" y="47"/>
                  <a:pt x="668" y="40"/>
                </a:cubicBezTo>
                <a:cubicBezTo>
                  <a:pt x="666" y="37"/>
                  <a:pt x="664" y="34"/>
                  <a:pt x="663" y="32"/>
                </a:cubicBezTo>
                <a:cubicBezTo>
                  <a:pt x="662" y="31"/>
                  <a:pt x="662" y="31"/>
                  <a:pt x="661" y="30"/>
                </a:cubicBezTo>
                <a:cubicBezTo>
                  <a:pt x="661" y="29"/>
                  <a:pt x="661" y="29"/>
                  <a:pt x="661" y="29"/>
                </a:cubicBezTo>
                <a:cubicBezTo>
                  <a:pt x="661" y="29"/>
                  <a:pt x="661" y="29"/>
                  <a:pt x="661" y="29"/>
                </a:cubicBezTo>
                <a:cubicBezTo>
                  <a:pt x="660" y="29"/>
                  <a:pt x="660" y="29"/>
                  <a:pt x="660" y="29"/>
                </a:cubicBezTo>
                <a:cubicBezTo>
                  <a:pt x="660" y="29"/>
                  <a:pt x="660" y="29"/>
                  <a:pt x="659" y="28"/>
                </a:cubicBezTo>
                <a:cubicBezTo>
                  <a:pt x="659" y="28"/>
                  <a:pt x="659" y="28"/>
                  <a:pt x="659" y="28"/>
                </a:cubicBezTo>
                <a:cubicBezTo>
                  <a:pt x="659" y="29"/>
                  <a:pt x="659" y="29"/>
                  <a:pt x="659" y="29"/>
                </a:cubicBezTo>
                <a:cubicBezTo>
                  <a:pt x="658" y="29"/>
                  <a:pt x="658" y="29"/>
                  <a:pt x="658" y="29"/>
                </a:cubicBezTo>
                <a:cubicBezTo>
                  <a:pt x="658" y="29"/>
                  <a:pt x="658" y="29"/>
                  <a:pt x="658" y="29"/>
                </a:cubicBezTo>
                <a:cubicBezTo>
                  <a:pt x="657" y="30"/>
                  <a:pt x="657" y="30"/>
                  <a:pt x="657" y="30"/>
                </a:cubicBezTo>
                <a:cubicBezTo>
                  <a:pt x="656" y="32"/>
                  <a:pt x="653" y="38"/>
                  <a:pt x="648" y="47"/>
                </a:cubicBezTo>
                <a:cubicBezTo>
                  <a:pt x="635" y="72"/>
                  <a:pt x="611" y="118"/>
                  <a:pt x="611" y="118"/>
                </a:cubicBezTo>
                <a:cubicBezTo>
                  <a:pt x="613" y="119"/>
                  <a:pt x="613" y="119"/>
                  <a:pt x="613" y="119"/>
                </a:cubicBezTo>
                <a:cubicBezTo>
                  <a:pt x="614" y="117"/>
                  <a:pt x="614" y="117"/>
                  <a:pt x="614" y="117"/>
                </a:cubicBezTo>
                <a:cubicBezTo>
                  <a:pt x="614" y="117"/>
                  <a:pt x="612" y="115"/>
                  <a:pt x="607" y="111"/>
                </a:cubicBezTo>
                <a:cubicBezTo>
                  <a:pt x="601" y="106"/>
                  <a:pt x="591" y="98"/>
                  <a:pt x="583" y="91"/>
                </a:cubicBezTo>
                <a:cubicBezTo>
                  <a:pt x="578" y="87"/>
                  <a:pt x="575" y="84"/>
                  <a:pt x="572" y="81"/>
                </a:cubicBezTo>
                <a:cubicBezTo>
                  <a:pt x="570" y="80"/>
                  <a:pt x="569" y="79"/>
                  <a:pt x="568" y="78"/>
                </a:cubicBezTo>
                <a:cubicBezTo>
                  <a:pt x="568" y="78"/>
                  <a:pt x="568" y="78"/>
                  <a:pt x="568" y="77"/>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6"/>
                  <a:pt x="566" y="76"/>
                  <a:pt x="566" y="76"/>
                </a:cubicBezTo>
                <a:cubicBezTo>
                  <a:pt x="565" y="76"/>
                  <a:pt x="565" y="76"/>
                  <a:pt x="565" y="76"/>
                </a:cubicBezTo>
                <a:cubicBezTo>
                  <a:pt x="564" y="76"/>
                  <a:pt x="563" y="76"/>
                  <a:pt x="562" y="76"/>
                </a:cubicBezTo>
                <a:cubicBezTo>
                  <a:pt x="558" y="77"/>
                  <a:pt x="549" y="80"/>
                  <a:pt x="539" y="83"/>
                </a:cubicBezTo>
                <a:cubicBezTo>
                  <a:pt x="508" y="94"/>
                  <a:pt x="460" y="111"/>
                  <a:pt x="460" y="111"/>
                </a:cubicBezTo>
                <a:cubicBezTo>
                  <a:pt x="461" y="113"/>
                  <a:pt x="461" y="113"/>
                  <a:pt x="461" y="113"/>
                </a:cubicBezTo>
                <a:cubicBezTo>
                  <a:pt x="462" y="112"/>
                  <a:pt x="462" y="112"/>
                  <a:pt x="462" y="112"/>
                </a:cubicBezTo>
                <a:cubicBezTo>
                  <a:pt x="413" y="27"/>
                  <a:pt x="413" y="27"/>
                  <a:pt x="413" y="27"/>
                </a:cubicBezTo>
                <a:cubicBezTo>
                  <a:pt x="312" y="124"/>
                  <a:pt x="312" y="124"/>
                  <a:pt x="312" y="124"/>
                </a:cubicBezTo>
                <a:cubicBezTo>
                  <a:pt x="237" y="0"/>
                  <a:pt x="237" y="0"/>
                  <a:pt x="237" y="0"/>
                </a:cubicBezTo>
                <a:cubicBezTo>
                  <a:pt x="131" y="142"/>
                  <a:pt x="131" y="142"/>
                  <a:pt x="131" y="142"/>
                </a:cubicBezTo>
                <a:cubicBezTo>
                  <a:pt x="133" y="143"/>
                  <a:pt x="133" y="143"/>
                  <a:pt x="133" y="143"/>
                </a:cubicBezTo>
                <a:cubicBezTo>
                  <a:pt x="135" y="143"/>
                  <a:pt x="135" y="143"/>
                  <a:pt x="135" y="143"/>
                </a:cubicBezTo>
                <a:cubicBezTo>
                  <a:pt x="135" y="143"/>
                  <a:pt x="134" y="141"/>
                  <a:pt x="132" y="137"/>
                </a:cubicBezTo>
                <a:cubicBezTo>
                  <a:pt x="126" y="125"/>
                  <a:pt x="112" y="95"/>
                  <a:pt x="99" y="68"/>
                </a:cubicBezTo>
                <a:cubicBezTo>
                  <a:pt x="92" y="54"/>
                  <a:pt x="86" y="41"/>
                  <a:pt x="81" y="32"/>
                </a:cubicBezTo>
                <a:cubicBezTo>
                  <a:pt x="79" y="27"/>
                  <a:pt x="77" y="23"/>
                  <a:pt x="75" y="20"/>
                </a:cubicBezTo>
                <a:cubicBezTo>
                  <a:pt x="75" y="18"/>
                  <a:pt x="74" y="17"/>
                  <a:pt x="74" y="16"/>
                </a:cubicBezTo>
                <a:cubicBezTo>
                  <a:pt x="73" y="15"/>
                  <a:pt x="73" y="15"/>
                  <a:pt x="73" y="15"/>
                </a:cubicBezTo>
                <a:cubicBezTo>
                  <a:pt x="73" y="14"/>
                  <a:pt x="73" y="14"/>
                  <a:pt x="72" y="14"/>
                </a:cubicBezTo>
                <a:cubicBezTo>
                  <a:pt x="72" y="13"/>
                  <a:pt x="71" y="13"/>
                  <a:pt x="71" y="13"/>
                </a:cubicBezTo>
                <a:cubicBezTo>
                  <a:pt x="70" y="13"/>
                  <a:pt x="70" y="14"/>
                  <a:pt x="70" y="14"/>
                </a:cubicBezTo>
                <a:cubicBezTo>
                  <a:pt x="69" y="14"/>
                  <a:pt x="69" y="15"/>
                  <a:pt x="68" y="15"/>
                </a:cubicBezTo>
                <a:cubicBezTo>
                  <a:pt x="67" y="17"/>
                  <a:pt x="64" y="21"/>
                  <a:pt x="61" y="25"/>
                </a:cubicBezTo>
                <a:cubicBezTo>
                  <a:pt x="53" y="39"/>
                  <a:pt x="42" y="61"/>
                  <a:pt x="42" y="61"/>
                </a:cubicBezTo>
                <a:cubicBezTo>
                  <a:pt x="44" y="62"/>
                  <a:pt x="44" y="62"/>
                  <a:pt x="44" y="62"/>
                </a:cubicBezTo>
                <a:cubicBezTo>
                  <a:pt x="45" y="61"/>
                  <a:pt x="45" y="61"/>
                  <a:pt x="45" y="61"/>
                </a:cubicBezTo>
                <a:cubicBezTo>
                  <a:pt x="3" y="10"/>
                  <a:pt x="3" y="10"/>
                  <a:pt x="3" y="10"/>
                </a:cubicBezTo>
                <a:lnTo>
                  <a:pt x="0" y="13"/>
                </a:lnTo>
                <a:close/>
              </a:path>
            </a:pathLst>
          </a:custGeom>
          <a:solidFill>
            <a:srgbClr val="6A6A6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998" name="Shape 998"/>
          <p:cNvSpPr/>
          <p:nvPr/>
        </p:nvSpPr>
        <p:spPr>
          <a:xfrm>
            <a:off x="5456383" y="2964780"/>
            <a:ext cx="790640" cy="284266"/>
          </a:xfrm>
          <a:prstGeom prst="rect">
            <a:avLst/>
          </a:prstGeom>
          <a:solidFill>
            <a:srgbClr val="009DD9"/>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999" name="Shape 999"/>
          <p:cNvSpPr/>
          <p:nvPr/>
        </p:nvSpPr>
        <p:spPr>
          <a:xfrm>
            <a:off x="3803561" y="2964780"/>
            <a:ext cx="790640" cy="284266"/>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00" name="Shape 1000"/>
          <p:cNvSpPr/>
          <p:nvPr/>
        </p:nvSpPr>
        <p:spPr>
          <a:xfrm>
            <a:off x="3877122" y="2986024"/>
            <a:ext cx="643517" cy="253916"/>
          </a:xfrm>
          <a:prstGeom prst="rect">
            <a:avLst/>
          </a:prstGeom>
          <a:noFill/>
          <a:ln>
            <a:noFill/>
          </a:ln>
        </p:spPr>
        <p:txBody>
          <a:bodyPr spcFirstLastPara="1" wrap="square" lIns="68569" tIns="34275" rIns="68569" bIns="34275" anchor="t" anchorCtr="0">
            <a:noAutofit/>
          </a:bodyPr>
          <a:lstStyle/>
          <a:p>
            <a:pPr algn="ctr"/>
            <a:r>
              <a:rPr lang="id-ID" sz="1200">
                <a:solidFill>
                  <a:schemeClr val="lt1"/>
                </a:solidFill>
                <a:latin typeface="Lato Black"/>
                <a:ea typeface="Lato Black"/>
                <a:cs typeface="Lato Black"/>
                <a:sym typeface="Lato Black"/>
              </a:rPr>
              <a:t>2016</a:t>
            </a:r>
            <a:endParaRPr sz="788"/>
          </a:p>
        </p:txBody>
      </p:sp>
      <p:sp>
        <p:nvSpPr>
          <p:cNvPr id="1001" name="Shape 1001"/>
          <p:cNvSpPr/>
          <p:nvPr/>
        </p:nvSpPr>
        <p:spPr>
          <a:xfrm>
            <a:off x="5529879" y="2986024"/>
            <a:ext cx="643517" cy="253916"/>
          </a:xfrm>
          <a:prstGeom prst="rect">
            <a:avLst/>
          </a:prstGeom>
          <a:noFill/>
          <a:ln>
            <a:noFill/>
          </a:ln>
        </p:spPr>
        <p:txBody>
          <a:bodyPr spcFirstLastPara="1" wrap="square" lIns="68569" tIns="34275" rIns="68569" bIns="34275" anchor="t" anchorCtr="0">
            <a:noAutofit/>
          </a:bodyPr>
          <a:lstStyle/>
          <a:p>
            <a:pPr algn="ctr"/>
            <a:r>
              <a:rPr lang="id-ID" sz="1200">
                <a:solidFill>
                  <a:schemeClr val="lt1"/>
                </a:solidFill>
                <a:latin typeface="Lato Black"/>
                <a:ea typeface="Lato Black"/>
                <a:cs typeface="Lato Black"/>
                <a:sym typeface="Lato Black"/>
              </a:rPr>
              <a:t>2017</a:t>
            </a:r>
            <a:endParaRPr sz="788"/>
          </a:p>
        </p:txBody>
      </p:sp>
      <p:sp>
        <p:nvSpPr>
          <p:cNvPr id="1002" name="Shape 1002"/>
          <p:cNvSpPr/>
          <p:nvPr/>
        </p:nvSpPr>
        <p:spPr>
          <a:xfrm>
            <a:off x="7109206" y="2964780"/>
            <a:ext cx="790640" cy="284266"/>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03" name="Shape 1003"/>
          <p:cNvSpPr/>
          <p:nvPr/>
        </p:nvSpPr>
        <p:spPr>
          <a:xfrm>
            <a:off x="7182701" y="2986024"/>
            <a:ext cx="643517" cy="253916"/>
          </a:xfrm>
          <a:prstGeom prst="rect">
            <a:avLst/>
          </a:prstGeom>
          <a:noFill/>
          <a:ln>
            <a:noFill/>
          </a:ln>
        </p:spPr>
        <p:txBody>
          <a:bodyPr spcFirstLastPara="1" wrap="square" lIns="68569" tIns="34275" rIns="68569" bIns="34275" anchor="t" anchorCtr="0">
            <a:noAutofit/>
          </a:bodyPr>
          <a:lstStyle/>
          <a:p>
            <a:pPr algn="ctr"/>
            <a:r>
              <a:rPr lang="id-ID" sz="1200">
                <a:solidFill>
                  <a:schemeClr val="lt1"/>
                </a:solidFill>
                <a:latin typeface="Lato Black"/>
                <a:ea typeface="Lato Black"/>
                <a:cs typeface="Lato Black"/>
                <a:sym typeface="Lato Black"/>
              </a:rPr>
              <a:t>2018</a:t>
            </a:r>
            <a:endParaRPr sz="788"/>
          </a:p>
        </p:txBody>
      </p:sp>
      <p:sp>
        <p:nvSpPr>
          <p:cNvPr id="1004" name="Shape 1004"/>
          <p:cNvSpPr/>
          <p:nvPr/>
        </p:nvSpPr>
        <p:spPr>
          <a:xfrm>
            <a:off x="5802306" y="2663061"/>
            <a:ext cx="98662" cy="102281"/>
          </a:xfrm>
          <a:prstGeom prst="ellipse">
            <a:avLst/>
          </a:prstGeom>
          <a:solidFill>
            <a:srgbClr val="22222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005" name="Shape 1005"/>
          <p:cNvSpPr/>
          <p:nvPr/>
        </p:nvSpPr>
        <p:spPr>
          <a:xfrm>
            <a:off x="7453854" y="2663061"/>
            <a:ext cx="98662" cy="102281"/>
          </a:xfrm>
          <a:prstGeom prst="ellipse">
            <a:avLst/>
          </a:prstGeom>
          <a:solidFill>
            <a:srgbClr val="22222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fade">
                                      <p:cBhvr>
                                        <p:cTn id="7" dur="500"/>
                                        <p:tgtEl>
                                          <p:spTgt spid="985"/>
                                        </p:tgtEl>
                                      </p:cBhvr>
                                    </p:animEffect>
                                  </p:childTnLst>
                                </p:cTn>
                              </p:par>
                              <p:par>
                                <p:cTn id="8" presetID="10" presetClass="entr" presetSubtype="0" fill="hold"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fade">
                                      <p:cBhvr>
                                        <p:cTn id="10" dur="500"/>
                                        <p:tgtEl>
                                          <p:spTgt spid="98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87"/>
                                        </p:tgtEl>
                                        <p:attrNameLst>
                                          <p:attrName>style.visibility</p:attrName>
                                        </p:attrNameLst>
                                      </p:cBhvr>
                                      <p:to>
                                        <p:strVal val="visible"/>
                                      </p:to>
                                    </p:set>
                                    <p:animEffect transition="in" filter="fade">
                                      <p:cBhvr>
                                        <p:cTn id="14" dur="500"/>
                                        <p:tgtEl>
                                          <p:spTgt spid="98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88"/>
                                        </p:tgtEl>
                                        <p:attrNameLst>
                                          <p:attrName>style.visibility</p:attrName>
                                        </p:attrNameLst>
                                      </p:cBhvr>
                                      <p:to>
                                        <p:strVal val="visible"/>
                                      </p:to>
                                    </p:set>
                                    <p:animEffect transition="in" filter="fade">
                                      <p:cBhvr>
                                        <p:cTn id="18" dur="500"/>
                                        <p:tgtEl>
                                          <p:spTgt spid="98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89"/>
                                        </p:tgtEl>
                                        <p:attrNameLst>
                                          <p:attrName>style.visibility</p:attrName>
                                        </p:attrNameLst>
                                      </p:cBhvr>
                                      <p:to>
                                        <p:strVal val="visible"/>
                                      </p:to>
                                    </p:set>
                                    <p:animEffect transition="in" filter="fade">
                                      <p:cBhvr>
                                        <p:cTn id="22" dur="500"/>
                                        <p:tgtEl>
                                          <p:spTgt spid="98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90"/>
                                        </p:tgtEl>
                                        <p:attrNameLst>
                                          <p:attrName>style.visibility</p:attrName>
                                        </p:attrNameLst>
                                      </p:cBhvr>
                                      <p:to>
                                        <p:strVal val="visible"/>
                                      </p:to>
                                    </p:set>
                                    <p:animEffect transition="in" filter="fade">
                                      <p:cBhvr>
                                        <p:cTn id="26" dur="500"/>
                                        <p:tgtEl>
                                          <p:spTgt spid="990"/>
                                        </p:tgtEl>
                                      </p:cBhvr>
                                    </p:animEffect>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991"/>
                                        </p:tgtEl>
                                        <p:attrNameLst>
                                          <p:attrName>style.visibility</p:attrName>
                                        </p:attrNameLst>
                                      </p:cBhvr>
                                      <p:to>
                                        <p:strVal val="visible"/>
                                      </p:to>
                                    </p:set>
                                    <p:anim calcmode="lin" valueType="num">
                                      <p:cBhvr additive="base">
                                        <p:cTn id="30" dur="500"/>
                                        <p:tgtEl>
                                          <p:spTgt spid="991"/>
                                        </p:tgtEl>
                                        <p:attrNameLst>
                                          <p:attrName>ppt_w</p:attrName>
                                        </p:attrNameLst>
                                      </p:cBhvr>
                                      <p:tavLst>
                                        <p:tav tm="0">
                                          <p:val>
                                            <p:strVal val="0"/>
                                          </p:val>
                                        </p:tav>
                                        <p:tav tm="100000">
                                          <p:val>
                                            <p:strVal val="#ppt_w"/>
                                          </p:val>
                                        </p:tav>
                                      </p:tavLst>
                                    </p:anim>
                                    <p:anim calcmode="lin" valueType="num">
                                      <p:cBhvr additive="base">
                                        <p:cTn id="31" dur="500"/>
                                        <p:tgtEl>
                                          <p:spTgt spid="991"/>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992"/>
                                        </p:tgtEl>
                                        <p:attrNameLst>
                                          <p:attrName>style.visibility</p:attrName>
                                        </p:attrNameLst>
                                      </p:cBhvr>
                                      <p:to>
                                        <p:strVal val="visible"/>
                                      </p:to>
                                    </p:set>
                                    <p:anim calcmode="lin" valueType="num">
                                      <p:cBhvr additive="base">
                                        <p:cTn id="34" dur="500"/>
                                        <p:tgtEl>
                                          <p:spTgt spid="992"/>
                                        </p:tgtEl>
                                        <p:attrNameLst>
                                          <p:attrName>ppt_w</p:attrName>
                                        </p:attrNameLst>
                                      </p:cBhvr>
                                      <p:tavLst>
                                        <p:tav tm="0">
                                          <p:val>
                                            <p:strVal val="0"/>
                                          </p:val>
                                        </p:tav>
                                        <p:tav tm="100000">
                                          <p:val>
                                            <p:strVal val="#ppt_w"/>
                                          </p:val>
                                        </p:tav>
                                      </p:tavLst>
                                    </p:anim>
                                    <p:anim calcmode="lin" valueType="num">
                                      <p:cBhvr additive="base">
                                        <p:cTn id="35" dur="500"/>
                                        <p:tgtEl>
                                          <p:spTgt spid="992"/>
                                        </p:tgtEl>
                                        <p:attrNameLst>
                                          <p:attrName>ppt_h</p:attrName>
                                        </p:attrNameLst>
                                      </p:cBhvr>
                                      <p:tavLst>
                                        <p:tav tm="0">
                                          <p:val>
                                            <p:strVal val="0"/>
                                          </p:val>
                                        </p:tav>
                                        <p:tav tm="100000">
                                          <p:val>
                                            <p:strVal val="#ppt_h"/>
                                          </p:val>
                                        </p:tav>
                                      </p:tavLst>
                                    </p:anim>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996"/>
                                        </p:tgtEl>
                                        <p:attrNameLst>
                                          <p:attrName>style.visibility</p:attrName>
                                        </p:attrNameLst>
                                      </p:cBhvr>
                                      <p:to>
                                        <p:strVal val="visible"/>
                                      </p:to>
                                    </p:set>
                                    <p:animEffect transition="in" filter="fade">
                                      <p:cBhvr>
                                        <p:cTn id="39" dur="500"/>
                                        <p:tgtEl>
                                          <p:spTgt spid="99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997"/>
                                        </p:tgtEl>
                                        <p:attrNameLst>
                                          <p:attrName>style.visibility</p:attrName>
                                        </p:attrNameLst>
                                      </p:cBhvr>
                                      <p:to>
                                        <p:strVal val="visible"/>
                                      </p:to>
                                    </p:set>
                                    <p:animEffect transition="in" filter="fade">
                                      <p:cBhvr>
                                        <p:cTn id="43" dur="500"/>
                                        <p:tgtEl>
                                          <p:spTgt spid="99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994"/>
                                        </p:tgtEl>
                                        <p:attrNameLst>
                                          <p:attrName>style.visibility</p:attrName>
                                        </p:attrNameLst>
                                      </p:cBhvr>
                                      <p:to>
                                        <p:strVal val="visible"/>
                                      </p:to>
                                    </p:set>
                                    <p:animEffect transition="in" filter="fade">
                                      <p:cBhvr>
                                        <p:cTn id="47" dur="500"/>
                                        <p:tgtEl>
                                          <p:spTgt spid="994"/>
                                        </p:tgtEl>
                                      </p:cBhvr>
                                    </p:animEffect>
                                  </p:childTnLst>
                                </p:cTn>
                              </p:par>
                              <p:par>
                                <p:cTn id="48" presetID="10" presetClass="entr" presetSubtype="0" fill="hold" nodeType="withEffect">
                                  <p:stCondLst>
                                    <p:cond delay="0"/>
                                  </p:stCondLst>
                                  <p:childTnLst>
                                    <p:set>
                                      <p:cBhvr>
                                        <p:cTn id="49" dur="1" fill="hold">
                                          <p:stCondLst>
                                            <p:cond delay="0"/>
                                          </p:stCondLst>
                                        </p:cTn>
                                        <p:tgtEl>
                                          <p:spTgt spid="995"/>
                                        </p:tgtEl>
                                        <p:attrNameLst>
                                          <p:attrName>style.visibility</p:attrName>
                                        </p:attrNameLst>
                                      </p:cBhvr>
                                      <p:to>
                                        <p:strVal val="visible"/>
                                      </p:to>
                                    </p:set>
                                    <p:animEffect transition="in" filter="fade">
                                      <p:cBhvr>
                                        <p:cTn id="50" dur="500"/>
                                        <p:tgtEl>
                                          <p:spTgt spid="995"/>
                                        </p:tgtEl>
                                      </p:cBhvr>
                                    </p:animEffect>
                                  </p:childTnLst>
                                </p:cTn>
                              </p:par>
                              <p:par>
                                <p:cTn id="51" presetID="10" presetClass="entr" presetSubtype="0" fill="hold" nodeType="withEffect">
                                  <p:stCondLst>
                                    <p:cond delay="0"/>
                                  </p:stCondLst>
                                  <p:childTnLst>
                                    <p:set>
                                      <p:cBhvr>
                                        <p:cTn id="52" dur="1" fill="hold">
                                          <p:stCondLst>
                                            <p:cond delay="0"/>
                                          </p:stCondLst>
                                        </p:cTn>
                                        <p:tgtEl>
                                          <p:spTgt spid="1004"/>
                                        </p:tgtEl>
                                        <p:attrNameLst>
                                          <p:attrName>style.visibility</p:attrName>
                                        </p:attrNameLst>
                                      </p:cBhvr>
                                      <p:to>
                                        <p:strVal val="visible"/>
                                      </p:to>
                                    </p:set>
                                    <p:animEffect transition="in" filter="fade">
                                      <p:cBhvr>
                                        <p:cTn id="53" dur="500"/>
                                        <p:tgtEl>
                                          <p:spTgt spid="1004"/>
                                        </p:tgtEl>
                                      </p:cBhvr>
                                    </p:animEffect>
                                  </p:childTnLst>
                                </p:cTn>
                              </p:par>
                              <p:par>
                                <p:cTn id="54" presetID="10" presetClass="entr" presetSubtype="0" fill="hold" nodeType="withEffect">
                                  <p:stCondLst>
                                    <p:cond delay="0"/>
                                  </p:stCondLst>
                                  <p:childTnLst>
                                    <p:set>
                                      <p:cBhvr>
                                        <p:cTn id="55" dur="1" fill="hold">
                                          <p:stCondLst>
                                            <p:cond delay="0"/>
                                          </p:stCondLst>
                                        </p:cTn>
                                        <p:tgtEl>
                                          <p:spTgt spid="1005"/>
                                        </p:tgtEl>
                                        <p:attrNameLst>
                                          <p:attrName>style.visibility</p:attrName>
                                        </p:attrNameLst>
                                      </p:cBhvr>
                                      <p:to>
                                        <p:strVal val="visible"/>
                                      </p:to>
                                    </p:set>
                                    <p:animEffect transition="in" filter="fade">
                                      <p:cBhvr>
                                        <p:cTn id="56" dur="500"/>
                                        <p:tgtEl>
                                          <p:spTgt spid="1005"/>
                                        </p:tgtEl>
                                      </p:cBhvr>
                                    </p:animEffect>
                                  </p:childTnLst>
                                </p:cTn>
                              </p:par>
                            </p:childTnLst>
                          </p:cTn>
                        </p:par>
                        <p:par>
                          <p:cTn id="57" fill="hold">
                            <p:stCondLst>
                              <p:cond delay="4500"/>
                            </p:stCondLst>
                            <p:childTnLst>
                              <p:par>
                                <p:cTn id="58" presetID="10" presetClass="entr" presetSubtype="0" fill="hold" nodeType="afterEffect">
                                  <p:stCondLst>
                                    <p:cond delay="0"/>
                                  </p:stCondLst>
                                  <p:childTnLst>
                                    <p:set>
                                      <p:cBhvr>
                                        <p:cTn id="59" dur="1" fill="hold">
                                          <p:stCondLst>
                                            <p:cond delay="0"/>
                                          </p:stCondLst>
                                        </p:cTn>
                                        <p:tgtEl>
                                          <p:spTgt spid="998"/>
                                        </p:tgtEl>
                                        <p:attrNameLst>
                                          <p:attrName>style.visibility</p:attrName>
                                        </p:attrNameLst>
                                      </p:cBhvr>
                                      <p:to>
                                        <p:strVal val="visible"/>
                                      </p:to>
                                    </p:set>
                                    <p:animEffect transition="in" filter="fade">
                                      <p:cBhvr>
                                        <p:cTn id="60" dur="500"/>
                                        <p:tgtEl>
                                          <p:spTgt spid="998"/>
                                        </p:tgtEl>
                                      </p:cBhvr>
                                    </p:animEffect>
                                  </p:childTnLst>
                                </p:cTn>
                              </p:par>
                              <p:par>
                                <p:cTn id="61" presetID="10" presetClass="entr" presetSubtype="0" fill="hold" nodeType="withEffect">
                                  <p:stCondLst>
                                    <p:cond delay="0"/>
                                  </p:stCondLst>
                                  <p:childTnLst>
                                    <p:set>
                                      <p:cBhvr>
                                        <p:cTn id="62" dur="1" fill="hold">
                                          <p:stCondLst>
                                            <p:cond delay="0"/>
                                          </p:stCondLst>
                                        </p:cTn>
                                        <p:tgtEl>
                                          <p:spTgt spid="999"/>
                                        </p:tgtEl>
                                        <p:attrNameLst>
                                          <p:attrName>style.visibility</p:attrName>
                                        </p:attrNameLst>
                                      </p:cBhvr>
                                      <p:to>
                                        <p:strVal val="visible"/>
                                      </p:to>
                                    </p:set>
                                    <p:animEffect transition="in" filter="fade">
                                      <p:cBhvr>
                                        <p:cTn id="63" dur="500"/>
                                        <p:tgtEl>
                                          <p:spTgt spid="999"/>
                                        </p:tgtEl>
                                      </p:cBhvr>
                                    </p:animEffect>
                                  </p:childTnLst>
                                </p:cTn>
                              </p:par>
                              <p:par>
                                <p:cTn id="64" presetID="10" presetClass="entr" presetSubtype="0" fill="hold" nodeType="withEffect">
                                  <p:stCondLst>
                                    <p:cond delay="0"/>
                                  </p:stCondLst>
                                  <p:childTnLst>
                                    <p:set>
                                      <p:cBhvr>
                                        <p:cTn id="65" dur="1" fill="hold">
                                          <p:stCondLst>
                                            <p:cond delay="0"/>
                                          </p:stCondLst>
                                        </p:cTn>
                                        <p:tgtEl>
                                          <p:spTgt spid="1000"/>
                                        </p:tgtEl>
                                        <p:attrNameLst>
                                          <p:attrName>style.visibility</p:attrName>
                                        </p:attrNameLst>
                                      </p:cBhvr>
                                      <p:to>
                                        <p:strVal val="visible"/>
                                      </p:to>
                                    </p:set>
                                    <p:animEffect transition="in" filter="fade">
                                      <p:cBhvr>
                                        <p:cTn id="66" dur="500"/>
                                        <p:tgtEl>
                                          <p:spTgt spid="1000"/>
                                        </p:tgtEl>
                                      </p:cBhvr>
                                    </p:animEffect>
                                  </p:childTnLst>
                                </p:cTn>
                              </p:par>
                              <p:par>
                                <p:cTn id="67" presetID="10" presetClass="entr" presetSubtype="0" fill="hold" nodeType="withEffect">
                                  <p:stCondLst>
                                    <p:cond delay="0"/>
                                  </p:stCondLst>
                                  <p:childTnLst>
                                    <p:set>
                                      <p:cBhvr>
                                        <p:cTn id="68" dur="1" fill="hold">
                                          <p:stCondLst>
                                            <p:cond delay="0"/>
                                          </p:stCondLst>
                                        </p:cTn>
                                        <p:tgtEl>
                                          <p:spTgt spid="1001"/>
                                        </p:tgtEl>
                                        <p:attrNameLst>
                                          <p:attrName>style.visibility</p:attrName>
                                        </p:attrNameLst>
                                      </p:cBhvr>
                                      <p:to>
                                        <p:strVal val="visible"/>
                                      </p:to>
                                    </p:set>
                                    <p:animEffect transition="in" filter="fade">
                                      <p:cBhvr>
                                        <p:cTn id="69" dur="500"/>
                                        <p:tgtEl>
                                          <p:spTgt spid="1001"/>
                                        </p:tgtEl>
                                      </p:cBhvr>
                                    </p:animEffect>
                                  </p:childTnLst>
                                </p:cTn>
                              </p:par>
                              <p:par>
                                <p:cTn id="70" presetID="10" presetClass="entr" presetSubtype="0" fill="hold" nodeType="withEffect">
                                  <p:stCondLst>
                                    <p:cond delay="0"/>
                                  </p:stCondLst>
                                  <p:childTnLst>
                                    <p:set>
                                      <p:cBhvr>
                                        <p:cTn id="71" dur="1" fill="hold">
                                          <p:stCondLst>
                                            <p:cond delay="0"/>
                                          </p:stCondLst>
                                        </p:cTn>
                                        <p:tgtEl>
                                          <p:spTgt spid="1002"/>
                                        </p:tgtEl>
                                        <p:attrNameLst>
                                          <p:attrName>style.visibility</p:attrName>
                                        </p:attrNameLst>
                                      </p:cBhvr>
                                      <p:to>
                                        <p:strVal val="visible"/>
                                      </p:to>
                                    </p:set>
                                    <p:animEffect transition="in" filter="fade">
                                      <p:cBhvr>
                                        <p:cTn id="72" dur="500"/>
                                        <p:tgtEl>
                                          <p:spTgt spid="1002"/>
                                        </p:tgtEl>
                                      </p:cBhvr>
                                    </p:animEffect>
                                  </p:childTnLst>
                                </p:cTn>
                              </p:par>
                              <p:par>
                                <p:cTn id="73" presetID="10" presetClass="entr" presetSubtype="0" fill="hold" nodeType="withEffect">
                                  <p:stCondLst>
                                    <p:cond delay="0"/>
                                  </p:stCondLst>
                                  <p:childTnLst>
                                    <p:set>
                                      <p:cBhvr>
                                        <p:cTn id="74" dur="1" fill="hold">
                                          <p:stCondLst>
                                            <p:cond delay="0"/>
                                          </p:stCondLst>
                                        </p:cTn>
                                        <p:tgtEl>
                                          <p:spTgt spid="1003"/>
                                        </p:tgtEl>
                                        <p:attrNameLst>
                                          <p:attrName>style.visibility</p:attrName>
                                        </p:attrNameLst>
                                      </p:cBhvr>
                                      <p:to>
                                        <p:strVal val="visible"/>
                                      </p:to>
                                    </p:set>
                                    <p:animEffect transition="in" filter="fade">
                                      <p:cBhvr>
                                        <p:cTn id="75" dur="500"/>
                                        <p:tgtEl>
                                          <p:spTgt spid="1003"/>
                                        </p:tgtEl>
                                      </p:cBhvr>
                                    </p:animEffect>
                                  </p:childTnLst>
                                </p:cTn>
                              </p:par>
                            </p:childTnLst>
                          </p:cTn>
                        </p:par>
                        <p:par>
                          <p:cTn id="76" fill="hold">
                            <p:stCondLst>
                              <p:cond delay="5000"/>
                            </p:stCondLst>
                            <p:childTnLst>
                              <p:par>
                                <p:cTn id="77" presetID="10" presetClass="entr" presetSubtype="0" fill="hold" nodeType="afterEffect">
                                  <p:stCondLst>
                                    <p:cond delay="0"/>
                                  </p:stCondLst>
                                  <p:childTnLst>
                                    <p:set>
                                      <p:cBhvr>
                                        <p:cTn id="78" dur="1" fill="hold">
                                          <p:stCondLst>
                                            <p:cond delay="0"/>
                                          </p:stCondLst>
                                        </p:cTn>
                                        <p:tgtEl>
                                          <p:spTgt spid="993"/>
                                        </p:tgtEl>
                                        <p:attrNameLst>
                                          <p:attrName>style.visibility</p:attrName>
                                        </p:attrNameLst>
                                      </p:cBhvr>
                                      <p:to>
                                        <p:strVal val="visible"/>
                                      </p:to>
                                    </p:set>
                                    <p:animEffect transition="in" filter="fade">
                                      <p:cBhvr>
                                        <p:cTn id="79" dur="500"/>
                                        <p:tgtEl>
                                          <p:spTgt spid="9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6"/>
        <p:cNvGrpSpPr/>
        <p:nvPr/>
      </p:nvGrpSpPr>
      <p:grpSpPr>
        <a:xfrm>
          <a:off x="0" y="0"/>
          <a:ext cx="0" cy="0"/>
          <a:chOff x="0" y="0"/>
          <a:chExt cx="0" cy="0"/>
        </a:xfrm>
      </p:grpSpPr>
      <p:pic>
        <p:nvPicPr>
          <p:cNvPr id="247" name="Shape 247"/>
          <p:cNvPicPr preferRelativeResize="0">
            <a:picLocks noGrp="1"/>
          </p:cNvPicPr>
          <p:nvPr>
            <p:ph type="pic" idx="2"/>
          </p:nvPr>
        </p:nvPicPr>
        <p:blipFill rotWithShape="1">
          <a:blip r:embed="rId3">
            <a:alphaModFix/>
          </a:blip>
          <a:srcRect/>
          <a:stretch/>
        </p:blipFill>
        <p:spPr>
          <a:xfrm>
            <a:off x="0" y="1"/>
            <a:ext cx="9144000" cy="5143500"/>
          </a:xfrm>
          <a:prstGeom prst="rect">
            <a:avLst/>
          </a:prstGeom>
          <a:noFill/>
          <a:ln>
            <a:noFill/>
          </a:ln>
        </p:spPr>
      </p:pic>
      <p:sp>
        <p:nvSpPr>
          <p:cNvPr id="248" name="Shape 248"/>
          <p:cNvSpPr/>
          <p:nvPr/>
        </p:nvSpPr>
        <p:spPr>
          <a:xfrm>
            <a:off x="-1" y="1"/>
            <a:ext cx="9144000" cy="5143500"/>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49" name="Shape 249"/>
          <p:cNvSpPr txBox="1"/>
          <p:nvPr/>
        </p:nvSpPr>
        <p:spPr>
          <a:xfrm>
            <a:off x="3049121" y="116206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WELCOME </a:t>
            </a:r>
            <a:r>
              <a:rPr lang="id-ID" sz="2100" b="1">
                <a:solidFill>
                  <a:schemeClr val="accent2"/>
                </a:solidFill>
                <a:latin typeface="Lato Black"/>
                <a:ea typeface="Lato Black"/>
                <a:cs typeface="Lato Black"/>
                <a:sym typeface="Lato Black"/>
              </a:rPr>
              <a:t>NOTE</a:t>
            </a:r>
            <a:endParaRPr sz="2100" b="1">
              <a:solidFill>
                <a:schemeClr val="accent2"/>
              </a:solidFill>
              <a:latin typeface="Lato Black"/>
              <a:ea typeface="Lato Black"/>
              <a:cs typeface="Lato Black"/>
              <a:sym typeface="Lato Black"/>
            </a:endParaRPr>
          </a:p>
        </p:txBody>
      </p:sp>
      <p:sp>
        <p:nvSpPr>
          <p:cNvPr id="250" name="Shape 250"/>
          <p:cNvSpPr txBox="1"/>
          <p:nvPr/>
        </p:nvSpPr>
        <p:spPr>
          <a:xfrm>
            <a:off x="2904565" y="97740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51" name="Shape 251"/>
          <p:cNvSpPr txBox="1"/>
          <p:nvPr/>
        </p:nvSpPr>
        <p:spPr>
          <a:xfrm>
            <a:off x="516867" y="3874422"/>
            <a:ext cx="811359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52" name="Shape 252"/>
          <p:cNvSpPr/>
          <p:nvPr/>
        </p:nvSpPr>
        <p:spPr>
          <a:xfrm>
            <a:off x="3962593" y="3381272"/>
            <a:ext cx="1218812" cy="207749"/>
          </a:xfrm>
          <a:prstGeom prst="rect">
            <a:avLst/>
          </a:prstGeom>
          <a:noFill/>
          <a:ln>
            <a:noFill/>
          </a:ln>
        </p:spPr>
        <p:txBody>
          <a:bodyPr spcFirstLastPara="1" wrap="square" lIns="68569" tIns="34275" rIns="68569" bIns="34275" anchor="t" anchorCtr="0">
            <a:noAutofit/>
          </a:bodyPr>
          <a:lstStyle/>
          <a:p>
            <a:pPr algn="ctr"/>
            <a:r>
              <a:rPr lang="id-ID" sz="900">
                <a:latin typeface="Lato Black"/>
                <a:ea typeface="Lato Black"/>
                <a:cs typeface="Lato Black"/>
                <a:sym typeface="Lato Black"/>
              </a:rPr>
              <a:t>ANNA HARRIS</a:t>
            </a:r>
            <a:endParaRPr sz="788"/>
          </a:p>
        </p:txBody>
      </p:sp>
      <p:sp>
        <p:nvSpPr>
          <p:cNvPr id="253" name="Shape 253"/>
          <p:cNvSpPr txBox="1"/>
          <p:nvPr/>
        </p:nvSpPr>
        <p:spPr>
          <a:xfrm>
            <a:off x="2904565" y="3529743"/>
            <a:ext cx="3334871" cy="196208"/>
          </a:xfrm>
          <a:prstGeom prst="rect">
            <a:avLst/>
          </a:prstGeom>
          <a:noFill/>
          <a:ln>
            <a:noFill/>
          </a:ln>
        </p:spPr>
        <p:txBody>
          <a:bodyPr spcFirstLastPara="1" wrap="square" lIns="68569" tIns="34275" rIns="68569" bIns="34275" anchor="t" anchorCtr="0">
            <a:noAutofit/>
          </a:bodyPr>
          <a:lstStyle/>
          <a:p>
            <a:pPr algn="ctr"/>
            <a:r>
              <a:rPr lang="id-ID" sz="825" i="1">
                <a:solidFill>
                  <a:schemeClr val="dk1"/>
                </a:solidFill>
                <a:latin typeface="Open Sans"/>
                <a:ea typeface="Open Sans"/>
                <a:cs typeface="Open Sans"/>
                <a:sym typeface="Open Sans"/>
              </a:rPr>
              <a:t>Co Founder</a:t>
            </a:r>
            <a:endParaRPr sz="825" i="1">
              <a:solidFill>
                <a:schemeClr val="dk1"/>
              </a:solidFill>
              <a:latin typeface="Open Sans"/>
              <a:ea typeface="Open Sans"/>
              <a:cs typeface="Open Sans"/>
              <a:sym typeface="Open Sans"/>
            </a:endParaRPr>
          </a:p>
        </p:txBody>
      </p:sp>
      <p:pic>
        <p:nvPicPr>
          <p:cNvPr id="254" name="Shape 254"/>
          <p:cNvPicPr preferRelativeResize="0">
            <a:picLocks noGrp="1"/>
          </p:cNvPicPr>
          <p:nvPr>
            <p:ph type="pic" idx="2"/>
          </p:nvPr>
        </p:nvPicPr>
        <p:blipFill rotWithShape="1">
          <a:blip r:embed="rId4">
            <a:alphaModFix/>
          </a:blip>
          <a:srcRect l="21898" r="21898"/>
          <a:stretch/>
        </p:blipFill>
        <p:spPr>
          <a:xfrm>
            <a:off x="3837980" y="1759983"/>
            <a:ext cx="1468040" cy="1469231"/>
          </a:xfrm>
          <a:prstGeom prst="ellipse">
            <a:avLst/>
          </a:prstGeom>
          <a:noFill/>
          <a:ln>
            <a:noFill/>
          </a:ln>
        </p:spPr>
      </p:pic>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fade">
                                      <p:cBhvr>
                                        <p:cTn id="7" dur="500"/>
                                        <p:tgtEl>
                                          <p:spTgt spid="249"/>
                                        </p:tgtEl>
                                      </p:cBhvr>
                                    </p:animEffect>
                                  </p:childTnLst>
                                </p:cTn>
                              </p:par>
                              <p:par>
                                <p:cTn id="8" presetID="10" presetClass="entr" presetSubtype="0" fill="hold" nodeType="withEffect">
                                  <p:stCondLst>
                                    <p:cond delay="0"/>
                                  </p:stCondLst>
                                  <p:childTnLst>
                                    <p:set>
                                      <p:cBhvr>
                                        <p:cTn id="9" dur="1" fill="hold">
                                          <p:stCondLst>
                                            <p:cond delay="0"/>
                                          </p:stCondLst>
                                        </p:cTn>
                                        <p:tgtEl>
                                          <p:spTgt spid="250"/>
                                        </p:tgtEl>
                                        <p:attrNameLst>
                                          <p:attrName>style.visibility</p:attrName>
                                        </p:attrNameLst>
                                      </p:cBhvr>
                                      <p:to>
                                        <p:strVal val="visible"/>
                                      </p:to>
                                    </p:set>
                                    <p:animEffect transition="in" filter="fade">
                                      <p:cBhvr>
                                        <p:cTn id="10" dur="500"/>
                                        <p:tgtEl>
                                          <p:spTgt spid="25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2"/>
                                        </p:tgtEl>
                                        <p:attrNameLst>
                                          <p:attrName>style.visibility</p:attrName>
                                        </p:attrNameLst>
                                      </p:cBhvr>
                                      <p:to>
                                        <p:strVal val="visible"/>
                                      </p:to>
                                    </p:set>
                                    <p:animEffect transition="in" filter="fade">
                                      <p:cBhvr>
                                        <p:cTn id="14" dur="500"/>
                                        <p:tgtEl>
                                          <p:spTgt spid="25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3"/>
                                        </p:tgtEl>
                                        <p:attrNameLst>
                                          <p:attrName>style.visibility</p:attrName>
                                        </p:attrNameLst>
                                      </p:cBhvr>
                                      <p:to>
                                        <p:strVal val="visible"/>
                                      </p:to>
                                    </p:set>
                                    <p:animEffect transition="in" filter="fade">
                                      <p:cBhvr>
                                        <p:cTn id="18" dur="500"/>
                                        <p:tgtEl>
                                          <p:spTgt spid="25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51"/>
                                        </p:tgtEl>
                                        <p:attrNameLst>
                                          <p:attrName>style.visibility</p:attrName>
                                        </p:attrNameLst>
                                      </p:cBhvr>
                                      <p:to>
                                        <p:strVal val="visible"/>
                                      </p:to>
                                    </p:set>
                                    <p:animEffect transition="in" filter="fade">
                                      <p:cBhvr>
                                        <p:cTn id="22" dur="5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pic>
        <p:nvPicPr>
          <p:cNvPr id="1010" name="Shape 1010"/>
          <p:cNvPicPr preferRelativeResize="0">
            <a:picLocks noGrp="1"/>
          </p:cNvPicPr>
          <p:nvPr>
            <p:ph type="pic" idx="4"/>
          </p:nvPr>
        </p:nvPicPr>
        <p:blipFill rotWithShape="1">
          <a:blip r:embed="rId3">
            <a:alphaModFix/>
          </a:blip>
          <a:srcRect l="22153" r="22153"/>
          <a:stretch/>
        </p:blipFill>
        <p:spPr>
          <a:xfrm>
            <a:off x="613300" y="1309170"/>
            <a:ext cx="2388086" cy="2412206"/>
          </a:xfrm>
          <a:prstGeom prst="rect">
            <a:avLst/>
          </a:prstGeom>
          <a:noFill/>
          <a:ln>
            <a:noFill/>
          </a:ln>
        </p:spPr>
      </p:pic>
      <p:pic>
        <p:nvPicPr>
          <p:cNvPr id="1011" name="Shape 1011"/>
          <p:cNvPicPr preferRelativeResize="0">
            <a:picLocks noGrp="1"/>
          </p:cNvPicPr>
          <p:nvPr>
            <p:ph type="pic" idx="2"/>
          </p:nvPr>
        </p:nvPicPr>
        <p:blipFill rotWithShape="1">
          <a:blip r:embed="rId3">
            <a:alphaModFix/>
          </a:blip>
          <a:srcRect l="22167" r="22167"/>
          <a:stretch/>
        </p:blipFill>
        <p:spPr>
          <a:xfrm>
            <a:off x="3382218" y="1309170"/>
            <a:ext cx="2388086" cy="2412206"/>
          </a:xfrm>
          <a:prstGeom prst="rect">
            <a:avLst/>
          </a:prstGeom>
          <a:noFill/>
          <a:ln>
            <a:noFill/>
          </a:ln>
        </p:spPr>
      </p:pic>
      <p:pic>
        <p:nvPicPr>
          <p:cNvPr id="1012" name="Shape 1012"/>
          <p:cNvPicPr preferRelativeResize="0">
            <a:picLocks noGrp="1"/>
          </p:cNvPicPr>
          <p:nvPr>
            <p:ph type="pic" idx="3"/>
          </p:nvPr>
        </p:nvPicPr>
        <p:blipFill rotWithShape="1">
          <a:blip r:embed="rId3">
            <a:alphaModFix/>
          </a:blip>
          <a:srcRect l="22153" r="22153"/>
          <a:stretch/>
        </p:blipFill>
        <p:spPr>
          <a:xfrm>
            <a:off x="6167497" y="1309170"/>
            <a:ext cx="2388086" cy="2412206"/>
          </a:xfrm>
          <a:prstGeom prst="rect">
            <a:avLst/>
          </a:prstGeom>
          <a:noFill/>
          <a:ln>
            <a:noFill/>
          </a:ln>
        </p:spPr>
      </p:pic>
      <p:sp>
        <p:nvSpPr>
          <p:cNvPr id="1013" name="Shape 1013"/>
          <p:cNvSpPr txBox="1"/>
          <p:nvPr/>
        </p:nvSpPr>
        <p:spPr>
          <a:xfrm>
            <a:off x="3049121" y="74120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SMART </a:t>
            </a:r>
            <a:r>
              <a:rPr lang="id-ID" sz="2100" b="1">
                <a:solidFill>
                  <a:schemeClr val="accent2"/>
                </a:solidFill>
                <a:latin typeface="Lato Black"/>
                <a:ea typeface="Lato Black"/>
                <a:cs typeface="Lato Black"/>
                <a:sym typeface="Lato Black"/>
              </a:rPr>
              <a:t>ANALYST</a:t>
            </a:r>
            <a:endParaRPr sz="2100" b="1">
              <a:solidFill>
                <a:schemeClr val="accent2"/>
              </a:solidFill>
              <a:latin typeface="Lato Black"/>
              <a:ea typeface="Lato Black"/>
              <a:cs typeface="Lato Black"/>
              <a:sym typeface="Lato Black"/>
            </a:endParaRPr>
          </a:p>
        </p:txBody>
      </p:sp>
      <p:sp>
        <p:nvSpPr>
          <p:cNvPr id="1014" name="Shape 1014"/>
          <p:cNvSpPr txBox="1"/>
          <p:nvPr/>
        </p:nvSpPr>
        <p:spPr>
          <a:xfrm>
            <a:off x="2904565" y="556543"/>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015" name="Shape 1015"/>
          <p:cNvSpPr/>
          <p:nvPr/>
        </p:nvSpPr>
        <p:spPr>
          <a:xfrm>
            <a:off x="893526" y="2495404"/>
            <a:ext cx="1804493" cy="2135765"/>
          </a:xfrm>
          <a:prstGeom prst="rect">
            <a:avLst/>
          </a:prstGeom>
          <a:solidFill>
            <a:srgbClr val="262626">
              <a:alpha val="94901"/>
            </a:srgb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16" name="Shape 1016"/>
          <p:cNvSpPr/>
          <p:nvPr/>
        </p:nvSpPr>
        <p:spPr>
          <a:xfrm>
            <a:off x="858216" y="2890379"/>
            <a:ext cx="187511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MARKET ANALYST</a:t>
            </a:r>
            <a:endParaRPr sz="788"/>
          </a:p>
        </p:txBody>
      </p:sp>
      <p:sp>
        <p:nvSpPr>
          <p:cNvPr id="1017" name="Shape 1017"/>
          <p:cNvSpPr txBox="1"/>
          <p:nvPr/>
        </p:nvSpPr>
        <p:spPr>
          <a:xfrm>
            <a:off x="1047040" y="3285353"/>
            <a:ext cx="149746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
        <p:nvSpPr>
          <p:cNvPr id="1018" name="Shape 1018"/>
          <p:cNvSpPr/>
          <p:nvPr/>
        </p:nvSpPr>
        <p:spPr>
          <a:xfrm>
            <a:off x="3669367" y="2495404"/>
            <a:ext cx="1804493" cy="2135765"/>
          </a:xfrm>
          <a:prstGeom prst="rect">
            <a:avLst/>
          </a:prstGeom>
          <a:solidFill>
            <a:schemeClr val="accent2">
              <a:alpha val="94901"/>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19" name="Shape 1019"/>
          <p:cNvSpPr/>
          <p:nvPr/>
        </p:nvSpPr>
        <p:spPr>
          <a:xfrm>
            <a:off x="3634057" y="2890379"/>
            <a:ext cx="187511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USER EXPERIENCE</a:t>
            </a:r>
            <a:endParaRPr sz="788"/>
          </a:p>
        </p:txBody>
      </p:sp>
      <p:sp>
        <p:nvSpPr>
          <p:cNvPr id="1020" name="Shape 1020"/>
          <p:cNvSpPr txBox="1"/>
          <p:nvPr/>
        </p:nvSpPr>
        <p:spPr>
          <a:xfrm>
            <a:off x="3822881" y="3285353"/>
            <a:ext cx="149746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
        <p:nvSpPr>
          <p:cNvPr id="1021" name="Shape 1021"/>
          <p:cNvSpPr/>
          <p:nvPr/>
        </p:nvSpPr>
        <p:spPr>
          <a:xfrm>
            <a:off x="6457457" y="2495404"/>
            <a:ext cx="1804493" cy="2135765"/>
          </a:xfrm>
          <a:prstGeom prst="rect">
            <a:avLst/>
          </a:prstGeom>
          <a:solidFill>
            <a:schemeClr val="accent1">
              <a:alpha val="94901"/>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22" name="Shape 1022"/>
          <p:cNvSpPr/>
          <p:nvPr/>
        </p:nvSpPr>
        <p:spPr>
          <a:xfrm>
            <a:off x="6422147" y="2890379"/>
            <a:ext cx="1875113"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COVERAGE RANGE</a:t>
            </a:r>
            <a:endParaRPr sz="788"/>
          </a:p>
        </p:txBody>
      </p:sp>
      <p:sp>
        <p:nvSpPr>
          <p:cNvPr id="1023" name="Shape 1023"/>
          <p:cNvSpPr txBox="1"/>
          <p:nvPr/>
        </p:nvSpPr>
        <p:spPr>
          <a:xfrm>
            <a:off x="6610972" y="3285353"/>
            <a:ext cx="149746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a:t>
            </a:r>
            <a:endParaRPr sz="788">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13"/>
                                        </p:tgtEl>
                                        <p:attrNameLst>
                                          <p:attrName>style.visibility</p:attrName>
                                        </p:attrNameLst>
                                      </p:cBhvr>
                                      <p:to>
                                        <p:strVal val="visible"/>
                                      </p:to>
                                    </p:set>
                                    <p:animEffect transition="in" filter="fade">
                                      <p:cBhvr>
                                        <p:cTn id="7" dur="500"/>
                                        <p:tgtEl>
                                          <p:spTgt spid="1013"/>
                                        </p:tgtEl>
                                      </p:cBhvr>
                                    </p:animEffect>
                                  </p:childTnLst>
                                </p:cTn>
                              </p:par>
                              <p:par>
                                <p:cTn id="8" presetID="10" presetClass="entr" presetSubtype="0" fill="hold" nodeType="withEffect">
                                  <p:stCondLst>
                                    <p:cond delay="0"/>
                                  </p:stCondLst>
                                  <p:childTnLst>
                                    <p:set>
                                      <p:cBhvr>
                                        <p:cTn id="9" dur="1" fill="hold">
                                          <p:stCondLst>
                                            <p:cond delay="0"/>
                                          </p:stCondLst>
                                        </p:cTn>
                                        <p:tgtEl>
                                          <p:spTgt spid="1014"/>
                                        </p:tgtEl>
                                        <p:attrNameLst>
                                          <p:attrName>style.visibility</p:attrName>
                                        </p:attrNameLst>
                                      </p:cBhvr>
                                      <p:to>
                                        <p:strVal val="visible"/>
                                      </p:to>
                                    </p:set>
                                    <p:animEffect transition="in" filter="fade">
                                      <p:cBhvr>
                                        <p:cTn id="10" dur="500"/>
                                        <p:tgtEl>
                                          <p:spTgt spid="101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015"/>
                                        </p:tgtEl>
                                        <p:attrNameLst>
                                          <p:attrName>style.visibility</p:attrName>
                                        </p:attrNameLst>
                                      </p:cBhvr>
                                      <p:to>
                                        <p:strVal val="visible"/>
                                      </p:to>
                                    </p:set>
                                    <p:animEffect transition="in" filter="fade">
                                      <p:cBhvr>
                                        <p:cTn id="14" dur="500"/>
                                        <p:tgtEl>
                                          <p:spTgt spid="10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016"/>
                                        </p:tgtEl>
                                        <p:attrNameLst>
                                          <p:attrName>style.visibility</p:attrName>
                                        </p:attrNameLst>
                                      </p:cBhvr>
                                      <p:to>
                                        <p:strVal val="visible"/>
                                      </p:to>
                                    </p:set>
                                    <p:animEffect transition="in" filter="fade">
                                      <p:cBhvr>
                                        <p:cTn id="18" dur="500"/>
                                        <p:tgtEl>
                                          <p:spTgt spid="101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017"/>
                                        </p:tgtEl>
                                        <p:attrNameLst>
                                          <p:attrName>style.visibility</p:attrName>
                                        </p:attrNameLst>
                                      </p:cBhvr>
                                      <p:to>
                                        <p:strVal val="visible"/>
                                      </p:to>
                                    </p:set>
                                    <p:animEffect transition="in" filter="fade">
                                      <p:cBhvr>
                                        <p:cTn id="22" dur="500"/>
                                        <p:tgtEl>
                                          <p:spTgt spid="101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018"/>
                                        </p:tgtEl>
                                        <p:attrNameLst>
                                          <p:attrName>style.visibility</p:attrName>
                                        </p:attrNameLst>
                                      </p:cBhvr>
                                      <p:to>
                                        <p:strVal val="visible"/>
                                      </p:to>
                                    </p:set>
                                    <p:animEffect transition="in" filter="fade">
                                      <p:cBhvr>
                                        <p:cTn id="26" dur="500"/>
                                        <p:tgtEl>
                                          <p:spTgt spid="101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019"/>
                                        </p:tgtEl>
                                        <p:attrNameLst>
                                          <p:attrName>style.visibility</p:attrName>
                                        </p:attrNameLst>
                                      </p:cBhvr>
                                      <p:to>
                                        <p:strVal val="visible"/>
                                      </p:to>
                                    </p:set>
                                    <p:animEffect transition="in" filter="fade">
                                      <p:cBhvr>
                                        <p:cTn id="30" dur="500"/>
                                        <p:tgtEl>
                                          <p:spTgt spid="10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020"/>
                                        </p:tgtEl>
                                        <p:attrNameLst>
                                          <p:attrName>style.visibility</p:attrName>
                                        </p:attrNameLst>
                                      </p:cBhvr>
                                      <p:to>
                                        <p:strVal val="visible"/>
                                      </p:to>
                                    </p:set>
                                    <p:animEffect transition="in" filter="fade">
                                      <p:cBhvr>
                                        <p:cTn id="34" dur="500"/>
                                        <p:tgtEl>
                                          <p:spTgt spid="102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21"/>
                                        </p:tgtEl>
                                        <p:attrNameLst>
                                          <p:attrName>style.visibility</p:attrName>
                                        </p:attrNameLst>
                                      </p:cBhvr>
                                      <p:to>
                                        <p:strVal val="visible"/>
                                      </p:to>
                                    </p:set>
                                    <p:animEffect transition="in" filter="fade">
                                      <p:cBhvr>
                                        <p:cTn id="38" dur="500"/>
                                        <p:tgtEl>
                                          <p:spTgt spid="1021"/>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022"/>
                                        </p:tgtEl>
                                        <p:attrNameLst>
                                          <p:attrName>style.visibility</p:attrName>
                                        </p:attrNameLst>
                                      </p:cBhvr>
                                      <p:to>
                                        <p:strVal val="visible"/>
                                      </p:to>
                                    </p:set>
                                    <p:animEffect transition="in" filter="fade">
                                      <p:cBhvr>
                                        <p:cTn id="42" dur="500"/>
                                        <p:tgtEl>
                                          <p:spTgt spid="102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1023"/>
                                        </p:tgtEl>
                                        <p:attrNameLst>
                                          <p:attrName>style.visibility</p:attrName>
                                        </p:attrNameLst>
                                      </p:cBhvr>
                                      <p:to>
                                        <p:strVal val="visible"/>
                                      </p:to>
                                    </p:set>
                                    <p:animEffect transition="in" filter="fade">
                                      <p:cBhvr>
                                        <p:cTn id="46"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27"/>
        <p:cNvGrpSpPr/>
        <p:nvPr/>
      </p:nvGrpSpPr>
      <p:grpSpPr>
        <a:xfrm>
          <a:off x="0" y="0"/>
          <a:ext cx="0" cy="0"/>
          <a:chOff x="0" y="0"/>
          <a:chExt cx="0" cy="0"/>
        </a:xfrm>
      </p:grpSpPr>
      <p:sp>
        <p:nvSpPr>
          <p:cNvPr id="1028" name="Shape 1028"/>
          <p:cNvSpPr txBox="1"/>
          <p:nvPr/>
        </p:nvSpPr>
        <p:spPr>
          <a:xfrm>
            <a:off x="3049121" y="733573"/>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PRICING </a:t>
            </a:r>
            <a:r>
              <a:rPr lang="id-ID" sz="2100" b="1">
                <a:solidFill>
                  <a:schemeClr val="accent2"/>
                </a:solidFill>
                <a:latin typeface="Lato Black"/>
                <a:ea typeface="Lato Black"/>
                <a:cs typeface="Lato Black"/>
                <a:sym typeface="Lato Black"/>
              </a:rPr>
              <a:t>TABLE</a:t>
            </a:r>
            <a:endParaRPr sz="2100" b="1">
              <a:solidFill>
                <a:schemeClr val="accent2"/>
              </a:solidFill>
              <a:latin typeface="Lato Black"/>
              <a:ea typeface="Lato Black"/>
              <a:cs typeface="Lato Black"/>
              <a:sym typeface="Lato Black"/>
            </a:endParaRPr>
          </a:p>
        </p:txBody>
      </p:sp>
      <p:sp>
        <p:nvSpPr>
          <p:cNvPr id="1029" name="Shape 1029"/>
          <p:cNvSpPr txBox="1"/>
          <p:nvPr/>
        </p:nvSpPr>
        <p:spPr>
          <a:xfrm>
            <a:off x="2904565" y="548907"/>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1030" name="Shape 1030"/>
          <p:cNvGrpSpPr/>
          <p:nvPr/>
        </p:nvGrpSpPr>
        <p:grpSpPr>
          <a:xfrm>
            <a:off x="633589" y="1723670"/>
            <a:ext cx="1875113" cy="2906486"/>
            <a:chOff x="844785" y="2298226"/>
            <a:chExt cx="2500150" cy="3875315"/>
          </a:xfrm>
        </p:grpSpPr>
        <p:sp>
          <p:nvSpPr>
            <p:cNvPr id="1031" name="Shape 1031"/>
            <p:cNvSpPr/>
            <p:nvPr/>
          </p:nvSpPr>
          <p:spPr>
            <a:xfrm>
              <a:off x="1011732"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32" name="Shape 1032"/>
            <p:cNvSpPr/>
            <p:nvPr/>
          </p:nvSpPr>
          <p:spPr>
            <a:xfrm>
              <a:off x="1011732" y="2298226"/>
              <a:ext cx="2166257" cy="642259"/>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33" name="Shape 1033"/>
            <p:cNvSpPr/>
            <p:nvPr/>
          </p:nvSpPr>
          <p:spPr>
            <a:xfrm>
              <a:off x="1272989" y="5651027"/>
              <a:ext cx="1643743" cy="348343"/>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34" name="Shape 1034"/>
            <p:cNvSpPr/>
            <p:nvPr/>
          </p:nvSpPr>
          <p:spPr>
            <a:xfrm>
              <a:off x="844785" y="2466963"/>
              <a:ext cx="2500150"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BRONZE</a:t>
              </a:r>
              <a:endParaRPr sz="788"/>
            </a:p>
          </p:txBody>
        </p:sp>
        <p:sp>
          <p:nvSpPr>
            <p:cNvPr id="1035" name="Shape 1035"/>
            <p:cNvSpPr txBox="1"/>
            <p:nvPr/>
          </p:nvSpPr>
          <p:spPr>
            <a:xfrm>
              <a:off x="1212477" y="3807825"/>
              <a:ext cx="1764767"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36" name="Shape 1036"/>
            <p:cNvSpPr/>
            <p:nvPr/>
          </p:nvSpPr>
          <p:spPr>
            <a:xfrm>
              <a:off x="1396344" y="3076948"/>
              <a:ext cx="1397033"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$300</a:t>
              </a:r>
              <a:endParaRPr sz="788"/>
            </a:p>
          </p:txBody>
        </p:sp>
        <p:sp>
          <p:nvSpPr>
            <p:cNvPr id="1037" name="Shape 1037"/>
            <p:cNvSpPr/>
            <p:nvPr/>
          </p:nvSpPr>
          <p:spPr>
            <a:xfrm>
              <a:off x="844785" y="5684212"/>
              <a:ext cx="2500150"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grpSp>
        <p:nvGrpSpPr>
          <p:cNvPr id="1038" name="Shape 1038"/>
          <p:cNvGrpSpPr/>
          <p:nvPr/>
        </p:nvGrpSpPr>
        <p:grpSpPr>
          <a:xfrm>
            <a:off x="2633935" y="1723670"/>
            <a:ext cx="1875113" cy="2906486"/>
            <a:chOff x="3511913" y="2298226"/>
            <a:chExt cx="2500150" cy="3875315"/>
          </a:xfrm>
        </p:grpSpPr>
        <p:sp>
          <p:nvSpPr>
            <p:cNvPr id="1039" name="Shape 1039"/>
            <p:cNvSpPr/>
            <p:nvPr/>
          </p:nvSpPr>
          <p:spPr>
            <a:xfrm>
              <a:off x="3678860"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40" name="Shape 1040"/>
            <p:cNvSpPr/>
            <p:nvPr/>
          </p:nvSpPr>
          <p:spPr>
            <a:xfrm>
              <a:off x="3678860" y="2298226"/>
              <a:ext cx="2166257" cy="642259"/>
            </a:xfrm>
            <a:prstGeom prst="rect">
              <a:avLst/>
            </a:prstGeom>
            <a:solidFill>
              <a:schemeClr val="accent3"/>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41" name="Shape 1041"/>
            <p:cNvSpPr/>
            <p:nvPr/>
          </p:nvSpPr>
          <p:spPr>
            <a:xfrm>
              <a:off x="3940117" y="5651027"/>
              <a:ext cx="1643743" cy="348343"/>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42" name="Shape 1042"/>
            <p:cNvSpPr/>
            <p:nvPr/>
          </p:nvSpPr>
          <p:spPr>
            <a:xfrm>
              <a:off x="3511913" y="2466963"/>
              <a:ext cx="2500150"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SILVER</a:t>
              </a:r>
              <a:endParaRPr sz="788"/>
            </a:p>
          </p:txBody>
        </p:sp>
        <p:sp>
          <p:nvSpPr>
            <p:cNvPr id="1043" name="Shape 1043"/>
            <p:cNvSpPr txBox="1"/>
            <p:nvPr/>
          </p:nvSpPr>
          <p:spPr>
            <a:xfrm>
              <a:off x="3879605" y="3807825"/>
              <a:ext cx="1764767"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44" name="Shape 1044"/>
            <p:cNvSpPr/>
            <p:nvPr/>
          </p:nvSpPr>
          <p:spPr>
            <a:xfrm>
              <a:off x="4063472" y="3076948"/>
              <a:ext cx="1397033"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$400</a:t>
              </a:r>
              <a:endParaRPr sz="788"/>
            </a:p>
          </p:txBody>
        </p:sp>
        <p:sp>
          <p:nvSpPr>
            <p:cNvPr id="1045" name="Shape 1045"/>
            <p:cNvSpPr/>
            <p:nvPr/>
          </p:nvSpPr>
          <p:spPr>
            <a:xfrm>
              <a:off x="3511913" y="5684212"/>
              <a:ext cx="2500150"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grpSp>
        <p:nvGrpSpPr>
          <p:cNvPr id="1046" name="Shape 1046"/>
          <p:cNvGrpSpPr/>
          <p:nvPr/>
        </p:nvGrpSpPr>
        <p:grpSpPr>
          <a:xfrm>
            <a:off x="4638507" y="1723670"/>
            <a:ext cx="1878955" cy="2906486"/>
            <a:chOff x="6184676" y="2298226"/>
            <a:chExt cx="2505273" cy="3875315"/>
          </a:xfrm>
        </p:grpSpPr>
        <p:sp>
          <p:nvSpPr>
            <p:cNvPr id="1047" name="Shape 1047"/>
            <p:cNvSpPr/>
            <p:nvPr/>
          </p:nvSpPr>
          <p:spPr>
            <a:xfrm>
              <a:off x="6351623"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48" name="Shape 1048"/>
            <p:cNvSpPr/>
            <p:nvPr/>
          </p:nvSpPr>
          <p:spPr>
            <a:xfrm>
              <a:off x="6351623" y="2298226"/>
              <a:ext cx="2166257" cy="642259"/>
            </a:xfrm>
            <a:prstGeom prst="rect">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49" name="Shape 1049"/>
            <p:cNvSpPr/>
            <p:nvPr/>
          </p:nvSpPr>
          <p:spPr>
            <a:xfrm>
              <a:off x="6612880" y="5651027"/>
              <a:ext cx="1643743" cy="348343"/>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50" name="Shape 1050"/>
            <p:cNvSpPr/>
            <p:nvPr/>
          </p:nvSpPr>
          <p:spPr>
            <a:xfrm>
              <a:off x="6184676" y="2466963"/>
              <a:ext cx="2500150"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GOLD</a:t>
              </a:r>
              <a:endParaRPr sz="788"/>
            </a:p>
          </p:txBody>
        </p:sp>
        <p:sp>
          <p:nvSpPr>
            <p:cNvPr id="1051" name="Shape 1051"/>
            <p:cNvSpPr txBox="1"/>
            <p:nvPr/>
          </p:nvSpPr>
          <p:spPr>
            <a:xfrm>
              <a:off x="6552368" y="3807825"/>
              <a:ext cx="1764767"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52" name="Shape 1052"/>
            <p:cNvSpPr/>
            <p:nvPr/>
          </p:nvSpPr>
          <p:spPr>
            <a:xfrm>
              <a:off x="6736235" y="3076948"/>
              <a:ext cx="1397033"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$500</a:t>
              </a:r>
              <a:endParaRPr sz="788"/>
            </a:p>
          </p:txBody>
        </p:sp>
        <p:sp>
          <p:nvSpPr>
            <p:cNvPr id="1053" name="Shape 1053"/>
            <p:cNvSpPr/>
            <p:nvPr/>
          </p:nvSpPr>
          <p:spPr>
            <a:xfrm>
              <a:off x="6189799" y="5684212"/>
              <a:ext cx="2500150"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grpSp>
        <p:nvGrpSpPr>
          <p:cNvPr id="1054" name="Shape 1054"/>
          <p:cNvGrpSpPr/>
          <p:nvPr/>
        </p:nvGrpSpPr>
        <p:grpSpPr>
          <a:xfrm>
            <a:off x="6614648" y="1723670"/>
            <a:ext cx="1878955" cy="2906486"/>
            <a:chOff x="8819530" y="2298226"/>
            <a:chExt cx="2505273" cy="3875315"/>
          </a:xfrm>
        </p:grpSpPr>
        <p:grpSp>
          <p:nvGrpSpPr>
            <p:cNvPr id="1055" name="Shape 1055"/>
            <p:cNvGrpSpPr/>
            <p:nvPr/>
          </p:nvGrpSpPr>
          <p:grpSpPr>
            <a:xfrm>
              <a:off x="8986478" y="2298226"/>
              <a:ext cx="2166257" cy="3875315"/>
              <a:chOff x="8986478" y="2298226"/>
              <a:chExt cx="2166257" cy="3875315"/>
            </a:xfrm>
          </p:grpSpPr>
          <p:sp>
            <p:nvSpPr>
              <p:cNvPr id="1056" name="Shape 1056"/>
              <p:cNvSpPr/>
              <p:nvPr/>
            </p:nvSpPr>
            <p:spPr>
              <a:xfrm>
                <a:off x="8986478"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57" name="Shape 1057"/>
              <p:cNvSpPr/>
              <p:nvPr/>
            </p:nvSpPr>
            <p:spPr>
              <a:xfrm>
                <a:off x="8986478" y="2298226"/>
                <a:ext cx="2166257" cy="642259"/>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58" name="Shape 1058"/>
              <p:cNvSpPr/>
              <p:nvPr/>
            </p:nvSpPr>
            <p:spPr>
              <a:xfrm>
                <a:off x="9247735" y="5651027"/>
                <a:ext cx="1643743" cy="348343"/>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59" name="Shape 1059"/>
              <p:cNvSpPr txBox="1"/>
              <p:nvPr/>
            </p:nvSpPr>
            <p:spPr>
              <a:xfrm>
                <a:off x="9187223" y="3807825"/>
                <a:ext cx="1764767"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60" name="Shape 1060"/>
              <p:cNvSpPr/>
              <p:nvPr/>
            </p:nvSpPr>
            <p:spPr>
              <a:xfrm>
                <a:off x="9371090" y="3076948"/>
                <a:ext cx="1397033"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$600</a:t>
                </a:r>
                <a:endParaRPr sz="788"/>
              </a:p>
            </p:txBody>
          </p:sp>
        </p:grpSp>
        <p:sp>
          <p:nvSpPr>
            <p:cNvPr id="1061" name="Shape 1061"/>
            <p:cNvSpPr/>
            <p:nvPr/>
          </p:nvSpPr>
          <p:spPr>
            <a:xfrm>
              <a:off x="8819530" y="2466963"/>
              <a:ext cx="2500150"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PLATINUM</a:t>
              </a:r>
              <a:endParaRPr sz="788"/>
            </a:p>
          </p:txBody>
        </p:sp>
        <p:sp>
          <p:nvSpPr>
            <p:cNvPr id="1062" name="Shape 1062"/>
            <p:cNvSpPr/>
            <p:nvPr/>
          </p:nvSpPr>
          <p:spPr>
            <a:xfrm>
              <a:off x="8824653" y="5684212"/>
              <a:ext cx="2500150"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fade">
                                      <p:cBhvr>
                                        <p:cTn id="7" dur="500"/>
                                        <p:tgtEl>
                                          <p:spTgt spid="1028"/>
                                        </p:tgtEl>
                                      </p:cBhvr>
                                    </p:animEffect>
                                  </p:childTnLst>
                                </p:cTn>
                              </p:par>
                              <p:par>
                                <p:cTn id="8" presetID="10" presetClass="entr" presetSubtype="0" fill="hold" nodeType="withEffect">
                                  <p:stCondLst>
                                    <p:cond delay="0"/>
                                  </p:stCondLst>
                                  <p:childTnLst>
                                    <p:set>
                                      <p:cBhvr>
                                        <p:cTn id="9" dur="1" fill="hold">
                                          <p:stCondLst>
                                            <p:cond delay="0"/>
                                          </p:stCondLst>
                                        </p:cTn>
                                        <p:tgtEl>
                                          <p:spTgt spid="1029"/>
                                        </p:tgtEl>
                                        <p:attrNameLst>
                                          <p:attrName>style.visibility</p:attrName>
                                        </p:attrNameLst>
                                      </p:cBhvr>
                                      <p:to>
                                        <p:strVal val="visible"/>
                                      </p:to>
                                    </p:set>
                                    <p:animEffect transition="in" filter="fade">
                                      <p:cBhvr>
                                        <p:cTn id="10" dur="500"/>
                                        <p:tgtEl>
                                          <p:spTgt spid="1029"/>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1030"/>
                                        </p:tgtEl>
                                        <p:attrNameLst>
                                          <p:attrName>style.visibility</p:attrName>
                                        </p:attrNameLst>
                                      </p:cBhvr>
                                      <p:to>
                                        <p:strVal val="visible"/>
                                      </p:to>
                                    </p:set>
                                    <p:anim calcmode="lin" valueType="num">
                                      <p:cBhvr additive="base">
                                        <p:cTn id="14" dur="500"/>
                                        <p:tgtEl>
                                          <p:spTgt spid="1030"/>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1038"/>
                                        </p:tgtEl>
                                        <p:attrNameLst>
                                          <p:attrName>style.visibility</p:attrName>
                                        </p:attrNameLst>
                                      </p:cBhvr>
                                      <p:to>
                                        <p:strVal val="visible"/>
                                      </p:to>
                                    </p:set>
                                    <p:anim calcmode="lin" valueType="num">
                                      <p:cBhvr additive="base">
                                        <p:cTn id="18" dur="500"/>
                                        <p:tgtEl>
                                          <p:spTgt spid="1038"/>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46"/>
                                        </p:tgtEl>
                                        <p:attrNameLst>
                                          <p:attrName>style.visibility</p:attrName>
                                        </p:attrNameLst>
                                      </p:cBhvr>
                                      <p:to>
                                        <p:strVal val="visible"/>
                                      </p:to>
                                    </p:set>
                                    <p:anim calcmode="lin" valueType="num">
                                      <p:cBhvr additive="base">
                                        <p:cTn id="22" dur="500"/>
                                        <p:tgtEl>
                                          <p:spTgt spid="1046"/>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1054"/>
                                        </p:tgtEl>
                                        <p:attrNameLst>
                                          <p:attrName>style.visibility</p:attrName>
                                        </p:attrNameLst>
                                      </p:cBhvr>
                                      <p:to>
                                        <p:strVal val="visible"/>
                                      </p:to>
                                    </p:set>
                                    <p:anim calcmode="lin" valueType="num">
                                      <p:cBhvr additive="base">
                                        <p:cTn id="26" dur="500"/>
                                        <p:tgtEl>
                                          <p:spTgt spid="10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66"/>
        <p:cNvGrpSpPr/>
        <p:nvPr/>
      </p:nvGrpSpPr>
      <p:grpSpPr>
        <a:xfrm>
          <a:off x="0" y="0"/>
          <a:ext cx="0" cy="0"/>
          <a:chOff x="0" y="0"/>
          <a:chExt cx="0" cy="0"/>
        </a:xfrm>
      </p:grpSpPr>
      <p:pic>
        <p:nvPicPr>
          <p:cNvPr id="1067" name="Shape 1067"/>
          <p:cNvPicPr preferRelativeResize="0">
            <a:picLocks noGrp="1"/>
          </p:cNvPicPr>
          <p:nvPr>
            <p:ph type="pic" idx="2"/>
          </p:nvPr>
        </p:nvPicPr>
        <p:blipFill rotWithShape="1">
          <a:blip r:embed="rId3">
            <a:alphaModFix/>
          </a:blip>
          <a:srcRect/>
          <a:stretch/>
        </p:blipFill>
        <p:spPr>
          <a:xfrm>
            <a:off x="0" y="1"/>
            <a:ext cx="9144000" cy="5143500"/>
          </a:xfrm>
          <a:prstGeom prst="rect">
            <a:avLst/>
          </a:prstGeom>
          <a:noFill/>
          <a:ln>
            <a:noFill/>
          </a:ln>
        </p:spPr>
      </p:pic>
      <p:sp>
        <p:nvSpPr>
          <p:cNvPr id="1068" name="Shape 1068"/>
          <p:cNvSpPr/>
          <p:nvPr/>
        </p:nvSpPr>
        <p:spPr>
          <a:xfrm>
            <a:off x="0" y="1"/>
            <a:ext cx="9144000" cy="5143500"/>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69" name="Shape 1069"/>
          <p:cNvSpPr txBox="1"/>
          <p:nvPr/>
        </p:nvSpPr>
        <p:spPr>
          <a:xfrm>
            <a:off x="3049121" y="73755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lt1"/>
                </a:solidFill>
                <a:latin typeface="Lato Black"/>
                <a:ea typeface="Lato Black"/>
                <a:cs typeface="Lato Black"/>
                <a:sym typeface="Lato Black"/>
              </a:rPr>
              <a:t>PRICING TABLE</a:t>
            </a:r>
            <a:endParaRPr sz="2100" b="1">
              <a:solidFill>
                <a:schemeClr val="lt1"/>
              </a:solidFill>
              <a:latin typeface="Lato Black"/>
              <a:ea typeface="Lato Black"/>
              <a:cs typeface="Lato Black"/>
              <a:sym typeface="Lato Black"/>
            </a:endParaRPr>
          </a:p>
        </p:txBody>
      </p:sp>
      <p:sp>
        <p:nvSpPr>
          <p:cNvPr id="1070" name="Shape 1070"/>
          <p:cNvSpPr txBox="1"/>
          <p:nvPr/>
        </p:nvSpPr>
        <p:spPr>
          <a:xfrm>
            <a:off x="2904565" y="55288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lt1"/>
                </a:solidFill>
                <a:latin typeface="Open Sans"/>
                <a:ea typeface="Open Sans"/>
                <a:cs typeface="Open Sans"/>
                <a:sym typeface="Open Sans"/>
              </a:rPr>
              <a:t>Corporate Powerpoint Presentation</a:t>
            </a:r>
            <a:endParaRPr sz="750">
              <a:solidFill>
                <a:schemeClr val="lt1"/>
              </a:solidFill>
              <a:latin typeface="Open Sans"/>
              <a:ea typeface="Open Sans"/>
              <a:cs typeface="Open Sans"/>
              <a:sym typeface="Open Sans"/>
            </a:endParaRPr>
          </a:p>
        </p:txBody>
      </p:sp>
      <p:grpSp>
        <p:nvGrpSpPr>
          <p:cNvPr id="1071" name="Shape 1071"/>
          <p:cNvGrpSpPr/>
          <p:nvPr/>
        </p:nvGrpSpPr>
        <p:grpSpPr>
          <a:xfrm>
            <a:off x="1134399" y="1587329"/>
            <a:ext cx="1959917" cy="3042361"/>
            <a:chOff x="1512531" y="2116438"/>
            <a:chExt cx="2613223" cy="4056481"/>
          </a:xfrm>
        </p:grpSpPr>
        <p:sp>
          <p:nvSpPr>
            <p:cNvPr id="1072" name="Shape 1072"/>
            <p:cNvSpPr/>
            <p:nvPr/>
          </p:nvSpPr>
          <p:spPr>
            <a:xfrm>
              <a:off x="1687028" y="2122337"/>
              <a:ext cx="2264229" cy="4050582"/>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73" name="Shape 1073"/>
            <p:cNvSpPr/>
            <p:nvPr/>
          </p:nvSpPr>
          <p:spPr>
            <a:xfrm>
              <a:off x="1687028" y="2116438"/>
              <a:ext cx="2264229" cy="671306"/>
            </a:xfrm>
            <a:prstGeom prst="rect">
              <a:avLst/>
            </a:prstGeom>
            <a:solidFill>
              <a:srgbClr val="26262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74" name="Shape 1074"/>
            <p:cNvSpPr/>
            <p:nvPr/>
          </p:nvSpPr>
          <p:spPr>
            <a:xfrm>
              <a:off x="1960100" y="5634650"/>
              <a:ext cx="1718084" cy="364097"/>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75" name="Shape 1075"/>
            <p:cNvSpPr/>
            <p:nvPr/>
          </p:nvSpPr>
          <p:spPr>
            <a:xfrm>
              <a:off x="1512531" y="2290295"/>
              <a:ext cx="2613223"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BRONZE</a:t>
              </a:r>
              <a:endParaRPr sz="788"/>
            </a:p>
          </p:txBody>
        </p:sp>
        <p:sp>
          <p:nvSpPr>
            <p:cNvPr id="1076" name="Shape 1076"/>
            <p:cNvSpPr txBox="1"/>
            <p:nvPr/>
          </p:nvSpPr>
          <p:spPr>
            <a:xfrm>
              <a:off x="1896852" y="3745608"/>
              <a:ext cx="1844581"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77" name="Shape 1077"/>
            <p:cNvSpPr/>
            <p:nvPr/>
          </p:nvSpPr>
          <p:spPr>
            <a:xfrm>
              <a:off x="2089034" y="3049879"/>
              <a:ext cx="1460216"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$400</a:t>
              </a:r>
              <a:endParaRPr sz="788"/>
            </a:p>
          </p:txBody>
        </p:sp>
        <p:sp>
          <p:nvSpPr>
            <p:cNvPr id="1078" name="Shape 1078"/>
            <p:cNvSpPr/>
            <p:nvPr/>
          </p:nvSpPr>
          <p:spPr>
            <a:xfrm>
              <a:off x="1512531" y="5684339"/>
              <a:ext cx="2613223"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grpSp>
        <p:nvGrpSpPr>
          <p:cNvPr id="1079" name="Shape 1079"/>
          <p:cNvGrpSpPr/>
          <p:nvPr/>
        </p:nvGrpSpPr>
        <p:grpSpPr>
          <a:xfrm>
            <a:off x="3515430" y="1480868"/>
            <a:ext cx="2122672" cy="3290208"/>
            <a:chOff x="4687239" y="1974490"/>
            <a:chExt cx="2830229" cy="4386944"/>
          </a:xfrm>
        </p:grpSpPr>
        <p:sp>
          <p:nvSpPr>
            <p:cNvPr id="1080" name="Shape 1080"/>
            <p:cNvSpPr/>
            <p:nvPr/>
          </p:nvSpPr>
          <p:spPr>
            <a:xfrm>
              <a:off x="4876228" y="1974490"/>
              <a:ext cx="2452251" cy="4386944"/>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81" name="Shape 1081"/>
            <p:cNvSpPr/>
            <p:nvPr/>
          </p:nvSpPr>
          <p:spPr>
            <a:xfrm>
              <a:off x="4876228" y="1974490"/>
              <a:ext cx="2452251" cy="727051"/>
            </a:xfrm>
            <a:prstGeom prst="rect">
              <a:avLst/>
            </a:prstGeom>
            <a:solidFill>
              <a:schemeClr val="accent2"/>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82" name="Shape 1082"/>
            <p:cNvSpPr/>
            <p:nvPr/>
          </p:nvSpPr>
          <p:spPr>
            <a:xfrm>
              <a:off x="5171977" y="5792931"/>
              <a:ext cx="1860753" cy="394332"/>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83" name="Shape 1083"/>
            <p:cNvSpPr/>
            <p:nvPr/>
          </p:nvSpPr>
          <p:spPr>
            <a:xfrm>
              <a:off x="4687239" y="2169521"/>
              <a:ext cx="2830229"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SILVER</a:t>
              </a:r>
              <a:endParaRPr sz="788"/>
            </a:p>
          </p:txBody>
        </p:sp>
        <p:sp>
          <p:nvSpPr>
            <p:cNvPr id="1084" name="Shape 1084"/>
            <p:cNvSpPr txBox="1"/>
            <p:nvPr/>
          </p:nvSpPr>
          <p:spPr>
            <a:xfrm>
              <a:off x="5103475" y="3789863"/>
              <a:ext cx="1997756" cy="1107996"/>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85" name="Shape 1085"/>
            <p:cNvSpPr/>
            <p:nvPr/>
          </p:nvSpPr>
          <p:spPr>
            <a:xfrm>
              <a:off x="5311617" y="2975209"/>
              <a:ext cx="1581473" cy="646331"/>
            </a:xfrm>
            <a:prstGeom prst="rect">
              <a:avLst/>
            </a:prstGeom>
            <a:noFill/>
            <a:ln>
              <a:noFill/>
            </a:ln>
          </p:spPr>
          <p:txBody>
            <a:bodyPr spcFirstLastPara="1" wrap="square" lIns="68569" tIns="34275" rIns="68569" bIns="34275" anchor="t" anchorCtr="0">
              <a:noAutofit/>
            </a:bodyPr>
            <a:lstStyle/>
            <a:p>
              <a:pPr algn="ctr"/>
              <a:r>
                <a:rPr lang="id-ID" sz="2700">
                  <a:solidFill>
                    <a:schemeClr val="dk1"/>
                  </a:solidFill>
                  <a:latin typeface="Lato Black"/>
                  <a:ea typeface="Lato Black"/>
                  <a:cs typeface="Lato Black"/>
                  <a:sym typeface="Lato Black"/>
                </a:rPr>
                <a:t>$500</a:t>
              </a:r>
              <a:endParaRPr sz="788"/>
            </a:p>
          </p:txBody>
        </p:sp>
        <p:sp>
          <p:nvSpPr>
            <p:cNvPr id="1086" name="Shape 1086"/>
            <p:cNvSpPr/>
            <p:nvPr/>
          </p:nvSpPr>
          <p:spPr>
            <a:xfrm>
              <a:off x="4687242" y="5841165"/>
              <a:ext cx="2830222"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grpSp>
        <p:nvGrpSpPr>
          <p:cNvPr id="1087" name="Shape 1087"/>
          <p:cNvGrpSpPr/>
          <p:nvPr/>
        </p:nvGrpSpPr>
        <p:grpSpPr>
          <a:xfrm>
            <a:off x="6133441" y="1587329"/>
            <a:ext cx="1959917" cy="3042361"/>
            <a:chOff x="8177920" y="2116438"/>
            <a:chExt cx="2613223" cy="4056481"/>
          </a:xfrm>
        </p:grpSpPr>
        <p:sp>
          <p:nvSpPr>
            <p:cNvPr id="1088" name="Shape 1088"/>
            <p:cNvSpPr/>
            <p:nvPr/>
          </p:nvSpPr>
          <p:spPr>
            <a:xfrm>
              <a:off x="8352417" y="2122337"/>
              <a:ext cx="2264229" cy="4050582"/>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89" name="Shape 1089"/>
            <p:cNvSpPr/>
            <p:nvPr/>
          </p:nvSpPr>
          <p:spPr>
            <a:xfrm>
              <a:off x="8352417" y="2116438"/>
              <a:ext cx="2264229" cy="671306"/>
            </a:xfrm>
            <a:prstGeom prst="rect">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90" name="Shape 1090"/>
            <p:cNvSpPr/>
            <p:nvPr/>
          </p:nvSpPr>
          <p:spPr>
            <a:xfrm>
              <a:off x="8625489" y="5634650"/>
              <a:ext cx="1718084" cy="364097"/>
            </a:xfrm>
            <a:prstGeom prst="roundRect">
              <a:avLst>
                <a:gd name="adj" fmla="val 16667"/>
              </a:avLst>
            </a:prstGeom>
            <a:solidFill>
              <a:srgbClr val="0F6FC6"/>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1091" name="Shape 1091"/>
            <p:cNvSpPr/>
            <p:nvPr/>
          </p:nvSpPr>
          <p:spPr>
            <a:xfrm>
              <a:off x="8177920" y="2290295"/>
              <a:ext cx="2613223" cy="307777"/>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GOLD</a:t>
              </a:r>
              <a:endParaRPr sz="788"/>
            </a:p>
          </p:txBody>
        </p:sp>
        <p:sp>
          <p:nvSpPr>
            <p:cNvPr id="1092" name="Shape 1092"/>
            <p:cNvSpPr txBox="1"/>
            <p:nvPr/>
          </p:nvSpPr>
          <p:spPr>
            <a:xfrm>
              <a:off x="8562241" y="3745608"/>
              <a:ext cx="1844581" cy="13619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1093" name="Shape 1093"/>
            <p:cNvSpPr/>
            <p:nvPr/>
          </p:nvSpPr>
          <p:spPr>
            <a:xfrm>
              <a:off x="8754423" y="3049879"/>
              <a:ext cx="1460216" cy="584775"/>
            </a:xfrm>
            <a:prstGeom prst="rect">
              <a:avLst/>
            </a:prstGeom>
            <a:noFill/>
            <a:ln>
              <a:noFill/>
            </a:ln>
          </p:spPr>
          <p:txBody>
            <a:bodyPr spcFirstLastPara="1" wrap="square" lIns="68569" tIns="34275" rIns="68569" bIns="34275" anchor="t" anchorCtr="0">
              <a:noAutofit/>
            </a:bodyPr>
            <a:lstStyle/>
            <a:p>
              <a:pPr algn="ctr"/>
              <a:r>
                <a:rPr lang="id-ID" sz="2400">
                  <a:solidFill>
                    <a:schemeClr val="dk1"/>
                  </a:solidFill>
                  <a:latin typeface="Lato Black"/>
                  <a:ea typeface="Lato Black"/>
                  <a:cs typeface="Lato Black"/>
                  <a:sym typeface="Lato Black"/>
                </a:rPr>
                <a:t>$600</a:t>
              </a:r>
              <a:endParaRPr sz="788"/>
            </a:p>
          </p:txBody>
        </p:sp>
        <p:sp>
          <p:nvSpPr>
            <p:cNvPr id="1094" name="Shape 1094"/>
            <p:cNvSpPr/>
            <p:nvPr/>
          </p:nvSpPr>
          <p:spPr>
            <a:xfrm>
              <a:off x="8177920" y="5684339"/>
              <a:ext cx="2613223" cy="276999"/>
            </a:xfrm>
            <a:prstGeom prst="rect">
              <a:avLst/>
            </a:prstGeom>
            <a:noFill/>
            <a:ln>
              <a:noFill/>
            </a:ln>
          </p:spPr>
          <p:txBody>
            <a:bodyPr spcFirstLastPara="1" wrap="square" lIns="68569" tIns="34275" rIns="68569" bIns="34275" anchor="t" anchorCtr="0">
              <a:noAutofit/>
            </a:bodyPr>
            <a:lstStyle/>
            <a:p>
              <a:pPr algn="ctr"/>
              <a:r>
                <a:rPr lang="id-ID" sz="900" b="1">
                  <a:solidFill>
                    <a:schemeClr val="lt1"/>
                  </a:solidFill>
                  <a:latin typeface="Open Sans"/>
                  <a:ea typeface="Open Sans"/>
                  <a:cs typeface="Open Sans"/>
                  <a:sym typeface="Open Sans"/>
                </a:rPr>
                <a:t>GET STARTED</a:t>
              </a:r>
              <a:endParaRPr sz="788"/>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68"/>
                                        </p:tgtEl>
                                        <p:attrNameLst>
                                          <p:attrName>style.visibility</p:attrName>
                                        </p:attrNameLst>
                                      </p:cBhvr>
                                      <p:to>
                                        <p:strVal val="visible"/>
                                      </p:to>
                                    </p:set>
                                    <p:animEffect transition="in" filter="fade">
                                      <p:cBhvr>
                                        <p:cTn id="7" dur="500"/>
                                        <p:tgtEl>
                                          <p:spTgt spid="106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9"/>
                                        </p:tgtEl>
                                        <p:attrNameLst>
                                          <p:attrName>style.visibility</p:attrName>
                                        </p:attrNameLst>
                                      </p:cBhvr>
                                      <p:to>
                                        <p:strVal val="visible"/>
                                      </p:to>
                                    </p:set>
                                    <p:animEffect transition="in" filter="fade">
                                      <p:cBhvr>
                                        <p:cTn id="11" dur="500"/>
                                        <p:tgtEl>
                                          <p:spTgt spid="1069"/>
                                        </p:tgtEl>
                                      </p:cBhvr>
                                    </p:animEffect>
                                  </p:childTnLst>
                                </p:cTn>
                              </p:par>
                              <p:par>
                                <p:cTn id="12" presetID="10" presetClass="entr" presetSubtype="0" fill="hold" nodeType="withEffect">
                                  <p:stCondLst>
                                    <p:cond delay="0"/>
                                  </p:stCondLst>
                                  <p:childTnLst>
                                    <p:set>
                                      <p:cBhvr>
                                        <p:cTn id="13" dur="1" fill="hold">
                                          <p:stCondLst>
                                            <p:cond delay="0"/>
                                          </p:stCondLst>
                                        </p:cTn>
                                        <p:tgtEl>
                                          <p:spTgt spid="1070"/>
                                        </p:tgtEl>
                                        <p:attrNameLst>
                                          <p:attrName>style.visibility</p:attrName>
                                        </p:attrNameLst>
                                      </p:cBhvr>
                                      <p:to>
                                        <p:strVal val="visible"/>
                                      </p:to>
                                    </p:set>
                                    <p:animEffect transition="in" filter="fade">
                                      <p:cBhvr>
                                        <p:cTn id="14" dur="500"/>
                                        <p:tgtEl>
                                          <p:spTgt spid="1070"/>
                                        </p:tgtEl>
                                      </p:cBhvr>
                                    </p:animEffect>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1071"/>
                                        </p:tgtEl>
                                        <p:attrNameLst>
                                          <p:attrName>style.visibility</p:attrName>
                                        </p:attrNameLst>
                                      </p:cBhvr>
                                      <p:to>
                                        <p:strVal val="visible"/>
                                      </p:to>
                                    </p:set>
                                    <p:anim calcmode="lin" valueType="num">
                                      <p:cBhvr additive="base">
                                        <p:cTn id="18" dur="500"/>
                                        <p:tgtEl>
                                          <p:spTgt spid="1071"/>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79"/>
                                        </p:tgtEl>
                                        <p:attrNameLst>
                                          <p:attrName>style.visibility</p:attrName>
                                        </p:attrNameLst>
                                      </p:cBhvr>
                                      <p:to>
                                        <p:strVal val="visible"/>
                                      </p:to>
                                    </p:set>
                                    <p:anim calcmode="lin" valueType="num">
                                      <p:cBhvr additive="base">
                                        <p:cTn id="22" dur="500"/>
                                        <p:tgtEl>
                                          <p:spTgt spid="1079"/>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1087"/>
                                        </p:tgtEl>
                                        <p:attrNameLst>
                                          <p:attrName>style.visibility</p:attrName>
                                        </p:attrNameLst>
                                      </p:cBhvr>
                                      <p:to>
                                        <p:strVal val="visible"/>
                                      </p:to>
                                    </p:set>
                                    <p:anim calcmode="lin" valueType="num">
                                      <p:cBhvr additive="base">
                                        <p:cTn id="26" dur="500"/>
                                        <p:tgtEl>
                                          <p:spTgt spid="10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sp>
        <p:nvSpPr>
          <p:cNvPr id="1099" name="Shape 1099"/>
          <p:cNvSpPr/>
          <p:nvPr/>
        </p:nvSpPr>
        <p:spPr>
          <a:xfrm>
            <a:off x="1" y="1545088"/>
            <a:ext cx="4572000" cy="2622359"/>
          </a:xfrm>
          <a:prstGeom prst="rect">
            <a:avLst/>
          </a:pr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0" name="Shape 1100"/>
          <p:cNvSpPr txBox="1"/>
          <p:nvPr/>
        </p:nvSpPr>
        <p:spPr>
          <a:xfrm>
            <a:off x="3049121" y="73755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SALES </a:t>
            </a:r>
            <a:r>
              <a:rPr lang="id-ID" sz="2100" b="1">
                <a:solidFill>
                  <a:schemeClr val="accent2"/>
                </a:solidFill>
                <a:latin typeface="Lato Black"/>
                <a:ea typeface="Lato Black"/>
                <a:cs typeface="Lato Black"/>
                <a:sym typeface="Lato Black"/>
              </a:rPr>
              <a:t>REPORT</a:t>
            </a:r>
            <a:endParaRPr sz="2100" b="1">
              <a:solidFill>
                <a:schemeClr val="accent2"/>
              </a:solidFill>
              <a:latin typeface="Lato Black"/>
              <a:ea typeface="Lato Black"/>
              <a:cs typeface="Lato Black"/>
              <a:sym typeface="Lato Black"/>
            </a:endParaRPr>
          </a:p>
        </p:txBody>
      </p:sp>
      <p:sp>
        <p:nvSpPr>
          <p:cNvPr id="1101" name="Shape 1101"/>
          <p:cNvSpPr txBox="1"/>
          <p:nvPr/>
        </p:nvSpPr>
        <p:spPr>
          <a:xfrm>
            <a:off x="2904565" y="55288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102" name="Shape 1102"/>
          <p:cNvSpPr/>
          <p:nvPr/>
        </p:nvSpPr>
        <p:spPr>
          <a:xfrm>
            <a:off x="229719" y="1715414"/>
            <a:ext cx="5132240"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3" name="Shape 1103"/>
          <p:cNvSpPr/>
          <p:nvPr/>
        </p:nvSpPr>
        <p:spPr>
          <a:xfrm>
            <a:off x="1" y="4164596"/>
            <a:ext cx="4571999" cy="43383"/>
          </a:xfrm>
          <a:prstGeom prst="rect">
            <a:avLst/>
          </a:prstGeom>
          <a:solidFill>
            <a:schemeClr val="accent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4" name="Shape 1104"/>
          <p:cNvSpPr/>
          <p:nvPr/>
        </p:nvSpPr>
        <p:spPr>
          <a:xfrm>
            <a:off x="631582" y="4456699"/>
            <a:ext cx="541254"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JANUARY</a:t>
            </a:r>
            <a:endParaRPr sz="788"/>
          </a:p>
        </p:txBody>
      </p:sp>
      <p:sp>
        <p:nvSpPr>
          <p:cNvPr id="1105" name="Shape 1105"/>
          <p:cNvSpPr/>
          <p:nvPr/>
        </p:nvSpPr>
        <p:spPr>
          <a:xfrm>
            <a:off x="1440894" y="4456699"/>
            <a:ext cx="59958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FEBRUARY</a:t>
            </a:r>
            <a:endParaRPr sz="788"/>
          </a:p>
        </p:txBody>
      </p:sp>
      <p:sp>
        <p:nvSpPr>
          <p:cNvPr id="1106" name="Shape 1106"/>
          <p:cNvSpPr/>
          <p:nvPr/>
        </p:nvSpPr>
        <p:spPr>
          <a:xfrm>
            <a:off x="2308540" y="4456699"/>
            <a:ext cx="43112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MARCH</a:t>
            </a:r>
            <a:endParaRPr sz="788"/>
          </a:p>
        </p:txBody>
      </p:sp>
      <p:sp>
        <p:nvSpPr>
          <p:cNvPr id="1107" name="Shape 1107"/>
          <p:cNvSpPr/>
          <p:nvPr/>
        </p:nvSpPr>
        <p:spPr>
          <a:xfrm>
            <a:off x="3007726" y="4456699"/>
            <a:ext cx="333024"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APRIL</a:t>
            </a:r>
            <a:endParaRPr sz="788"/>
          </a:p>
        </p:txBody>
      </p:sp>
      <p:sp>
        <p:nvSpPr>
          <p:cNvPr id="1108" name="Shape 1108"/>
          <p:cNvSpPr/>
          <p:nvPr/>
        </p:nvSpPr>
        <p:spPr>
          <a:xfrm>
            <a:off x="229718" y="1715414"/>
            <a:ext cx="449915"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09" name="Shape 1109"/>
          <p:cNvSpPr/>
          <p:nvPr/>
        </p:nvSpPr>
        <p:spPr>
          <a:xfrm>
            <a:off x="1164898" y="1715414"/>
            <a:ext cx="449915"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0" name="Shape 1110"/>
          <p:cNvSpPr/>
          <p:nvPr/>
        </p:nvSpPr>
        <p:spPr>
          <a:xfrm>
            <a:off x="2100077" y="1715414"/>
            <a:ext cx="449915"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1" name="Shape 1111"/>
          <p:cNvSpPr/>
          <p:nvPr/>
        </p:nvSpPr>
        <p:spPr>
          <a:xfrm>
            <a:off x="3035257" y="1715414"/>
            <a:ext cx="449915"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2" name="Shape 1112"/>
          <p:cNvSpPr/>
          <p:nvPr/>
        </p:nvSpPr>
        <p:spPr>
          <a:xfrm>
            <a:off x="3970436" y="1715414"/>
            <a:ext cx="443487"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3" name="Shape 1113"/>
          <p:cNvSpPr/>
          <p:nvPr/>
        </p:nvSpPr>
        <p:spPr>
          <a:xfrm>
            <a:off x="4902403" y="1715414"/>
            <a:ext cx="446702" cy="2622359"/>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4" name="Shape 1114"/>
          <p:cNvSpPr txBox="1"/>
          <p:nvPr/>
        </p:nvSpPr>
        <p:spPr>
          <a:xfrm>
            <a:off x="5018422" y="2995768"/>
            <a:ext cx="3154811"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1115" name="Shape 1115"/>
          <p:cNvSpPr/>
          <p:nvPr/>
        </p:nvSpPr>
        <p:spPr>
          <a:xfrm>
            <a:off x="5018422" y="1743792"/>
            <a:ext cx="1898783" cy="1177245"/>
          </a:xfrm>
          <a:prstGeom prst="rect">
            <a:avLst/>
          </a:prstGeom>
          <a:noFill/>
          <a:ln>
            <a:noFill/>
          </a:ln>
        </p:spPr>
        <p:txBody>
          <a:bodyPr spcFirstLastPara="1" wrap="square" lIns="68569" tIns="34275" rIns="68569" bIns="34275" anchor="t" anchorCtr="0">
            <a:noAutofit/>
          </a:bodyPr>
          <a:lstStyle/>
          <a:p>
            <a:r>
              <a:rPr lang="id-ID" sz="2400">
                <a:solidFill>
                  <a:schemeClr val="dk1"/>
                </a:solidFill>
                <a:latin typeface="Lato Black"/>
                <a:ea typeface="Lato Black"/>
                <a:cs typeface="Lato Black"/>
                <a:sym typeface="Lato Black"/>
              </a:rPr>
              <a:t>$20 MILLION PROFIT</a:t>
            </a:r>
            <a:endParaRPr sz="788"/>
          </a:p>
        </p:txBody>
      </p:sp>
      <p:sp>
        <p:nvSpPr>
          <p:cNvPr id="1116" name="Shape 1116"/>
          <p:cNvSpPr/>
          <p:nvPr/>
        </p:nvSpPr>
        <p:spPr>
          <a:xfrm>
            <a:off x="272794" y="2571750"/>
            <a:ext cx="4011004" cy="698575"/>
          </a:xfrm>
          <a:custGeom>
            <a:avLst/>
            <a:gdLst/>
            <a:ahLst/>
            <a:cxnLst/>
            <a:rect l="0" t="0" r="0" b="0"/>
            <a:pathLst>
              <a:path w="693" h="115" extrusionOk="0">
                <a:moveTo>
                  <a:pt x="2" y="97"/>
                </a:moveTo>
                <a:cubicBezTo>
                  <a:pt x="149" y="33"/>
                  <a:pt x="149" y="33"/>
                  <a:pt x="149" y="33"/>
                </a:cubicBezTo>
                <a:cubicBezTo>
                  <a:pt x="217" y="105"/>
                  <a:pt x="217" y="105"/>
                  <a:pt x="217" y="105"/>
                </a:cubicBezTo>
                <a:cubicBezTo>
                  <a:pt x="353" y="20"/>
                  <a:pt x="353" y="20"/>
                  <a:pt x="353" y="20"/>
                </a:cubicBezTo>
                <a:cubicBezTo>
                  <a:pt x="352" y="19"/>
                  <a:pt x="352" y="19"/>
                  <a:pt x="352" y="19"/>
                </a:cubicBezTo>
                <a:cubicBezTo>
                  <a:pt x="351" y="20"/>
                  <a:pt x="351" y="20"/>
                  <a:pt x="351" y="20"/>
                </a:cubicBezTo>
                <a:cubicBezTo>
                  <a:pt x="351" y="20"/>
                  <a:pt x="394" y="87"/>
                  <a:pt x="395" y="89"/>
                </a:cubicBezTo>
                <a:cubicBezTo>
                  <a:pt x="396" y="90"/>
                  <a:pt x="396" y="90"/>
                  <a:pt x="396" y="90"/>
                </a:cubicBezTo>
                <a:cubicBezTo>
                  <a:pt x="397" y="90"/>
                  <a:pt x="397" y="90"/>
                  <a:pt x="397" y="90"/>
                </a:cubicBezTo>
                <a:cubicBezTo>
                  <a:pt x="398" y="90"/>
                  <a:pt x="399" y="90"/>
                  <a:pt x="400" y="90"/>
                </a:cubicBezTo>
                <a:cubicBezTo>
                  <a:pt x="403" y="89"/>
                  <a:pt x="409" y="87"/>
                  <a:pt x="416" y="85"/>
                </a:cubicBezTo>
                <a:cubicBezTo>
                  <a:pt x="427" y="82"/>
                  <a:pt x="440" y="77"/>
                  <a:pt x="451" y="73"/>
                </a:cubicBezTo>
                <a:cubicBezTo>
                  <a:pt x="457" y="71"/>
                  <a:pt x="462" y="69"/>
                  <a:pt x="466" y="68"/>
                </a:cubicBezTo>
                <a:cubicBezTo>
                  <a:pt x="468" y="67"/>
                  <a:pt x="469" y="67"/>
                  <a:pt x="470" y="67"/>
                </a:cubicBezTo>
                <a:cubicBezTo>
                  <a:pt x="471" y="66"/>
                  <a:pt x="471"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3" y="67"/>
                </a:cubicBezTo>
                <a:cubicBezTo>
                  <a:pt x="478" y="70"/>
                  <a:pt x="498" y="81"/>
                  <a:pt x="517" y="93"/>
                </a:cubicBezTo>
                <a:cubicBezTo>
                  <a:pt x="527" y="98"/>
                  <a:pt x="536" y="104"/>
                  <a:pt x="543" y="108"/>
                </a:cubicBezTo>
                <a:cubicBezTo>
                  <a:pt x="547" y="110"/>
                  <a:pt x="550" y="111"/>
                  <a:pt x="552" y="113"/>
                </a:cubicBezTo>
                <a:cubicBezTo>
                  <a:pt x="553" y="113"/>
                  <a:pt x="554" y="114"/>
                  <a:pt x="555" y="114"/>
                </a:cubicBezTo>
                <a:cubicBezTo>
                  <a:pt x="555" y="115"/>
                  <a:pt x="556" y="115"/>
                  <a:pt x="556" y="115"/>
                </a:cubicBezTo>
                <a:cubicBezTo>
                  <a:pt x="557" y="115"/>
                  <a:pt x="557" y="115"/>
                  <a:pt x="557" y="115"/>
                </a:cubicBezTo>
                <a:cubicBezTo>
                  <a:pt x="558" y="115"/>
                  <a:pt x="558" y="115"/>
                  <a:pt x="558" y="115"/>
                </a:cubicBezTo>
                <a:cubicBezTo>
                  <a:pt x="559" y="115"/>
                  <a:pt x="559" y="114"/>
                  <a:pt x="559" y="114"/>
                </a:cubicBezTo>
                <a:cubicBezTo>
                  <a:pt x="561" y="112"/>
                  <a:pt x="562" y="110"/>
                  <a:pt x="564" y="106"/>
                </a:cubicBezTo>
                <a:cubicBezTo>
                  <a:pt x="572" y="94"/>
                  <a:pt x="584" y="69"/>
                  <a:pt x="595" y="47"/>
                </a:cubicBezTo>
                <a:cubicBezTo>
                  <a:pt x="606" y="25"/>
                  <a:pt x="615" y="6"/>
                  <a:pt x="615" y="6"/>
                </a:cubicBezTo>
                <a:cubicBezTo>
                  <a:pt x="613" y="5"/>
                  <a:pt x="613" y="5"/>
                  <a:pt x="613" y="5"/>
                </a:cubicBezTo>
                <a:cubicBezTo>
                  <a:pt x="612" y="6"/>
                  <a:pt x="612" y="6"/>
                  <a:pt x="612" y="6"/>
                </a:cubicBezTo>
                <a:cubicBezTo>
                  <a:pt x="642" y="71"/>
                  <a:pt x="642" y="71"/>
                  <a:pt x="642" y="71"/>
                </a:cubicBezTo>
                <a:cubicBezTo>
                  <a:pt x="693" y="17"/>
                  <a:pt x="693" y="17"/>
                  <a:pt x="693" y="17"/>
                </a:cubicBezTo>
                <a:cubicBezTo>
                  <a:pt x="691" y="14"/>
                  <a:pt x="691" y="14"/>
                  <a:pt x="691" y="14"/>
                </a:cubicBezTo>
                <a:cubicBezTo>
                  <a:pt x="643" y="64"/>
                  <a:pt x="643" y="64"/>
                  <a:pt x="643" y="64"/>
                </a:cubicBezTo>
                <a:cubicBezTo>
                  <a:pt x="614" y="0"/>
                  <a:pt x="614" y="0"/>
                  <a:pt x="614" y="0"/>
                </a:cubicBezTo>
                <a:cubicBezTo>
                  <a:pt x="612" y="4"/>
                  <a:pt x="612" y="4"/>
                  <a:pt x="612" y="4"/>
                </a:cubicBezTo>
                <a:cubicBezTo>
                  <a:pt x="612" y="4"/>
                  <a:pt x="611" y="6"/>
                  <a:pt x="609" y="9"/>
                </a:cubicBezTo>
                <a:cubicBezTo>
                  <a:pt x="604" y="19"/>
                  <a:pt x="592" y="45"/>
                  <a:pt x="580" y="68"/>
                </a:cubicBezTo>
                <a:cubicBezTo>
                  <a:pt x="574" y="80"/>
                  <a:pt x="568" y="91"/>
                  <a:pt x="564" y="99"/>
                </a:cubicBezTo>
                <a:cubicBezTo>
                  <a:pt x="562" y="103"/>
                  <a:pt x="560" y="106"/>
                  <a:pt x="558" y="108"/>
                </a:cubicBezTo>
                <a:cubicBezTo>
                  <a:pt x="558" y="110"/>
                  <a:pt x="557" y="110"/>
                  <a:pt x="557"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7" y="113"/>
                  <a:pt x="557" y="113"/>
                  <a:pt x="557" y="113"/>
                </a:cubicBezTo>
                <a:cubicBezTo>
                  <a:pt x="557" y="111"/>
                  <a:pt x="557" y="111"/>
                  <a:pt x="557" y="111"/>
                </a:cubicBezTo>
                <a:cubicBezTo>
                  <a:pt x="556" y="111"/>
                  <a:pt x="556" y="111"/>
                  <a:pt x="556" y="111"/>
                </a:cubicBezTo>
                <a:cubicBezTo>
                  <a:pt x="557" y="113"/>
                  <a:pt x="557" y="113"/>
                  <a:pt x="557" y="113"/>
                </a:cubicBezTo>
                <a:cubicBezTo>
                  <a:pt x="557" y="111"/>
                  <a:pt x="557" y="111"/>
                  <a:pt x="557" y="111"/>
                </a:cubicBezTo>
                <a:cubicBezTo>
                  <a:pt x="557" y="113"/>
                  <a:pt x="557" y="113"/>
                  <a:pt x="557" y="113"/>
                </a:cubicBezTo>
                <a:cubicBezTo>
                  <a:pt x="558" y="111"/>
                  <a:pt x="558" y="111"/>
                  <a:pt x="558" y="111"/>
                </a:cubicBezTo>
                <a:cubicBezTo>
                  <a:pt x="557" y="111"/>
                  <a:pt x="557" y="111"/>
                  <a:pt x="557" y="111"/>
                </a:cubicBezTo>
                <a:cubicBezTo>
                  <a:pt x="557" y="113"/>
                  <a:pt x="557" y="113"/>
                  <a:pt x="557" y="113"/>
                </a:cubicBezTo>
                <a:cubicBezTo>
                  <a:pt x="558" y="111"/>
                  <a:pt x="558" y="111"/>
                  <a:pt x="558" y="111"/>
                </a:cubicBezTo>
                <a:cubicBezTo>
                  <a:pt x="558" y="111"/>
                  <a:pt x="557" y="111"/>
                  <a:pt x="556" y="111"/>
                </a:cubicBezTo>
                <a:cubicBezTo>
                  <a:pt x="550" y="107"/>
                  <a:pt x="530" y="96"/>
                  <a:pt x="511" y="84"/>
                </a:cubicBezTo>
                <a:cubicBezTo>
                  <a:pt x="502" y="79"/>
                  <a:pt x="492" y="73"/>
                  <a:pt x="485" y="69"/>
                </a:cubicBezTo>
                <a:cubicBezTo>
                  <a:pt x="482" y="67"/>
                  <a:pt x="479" y="66"/>
                  <a:pt x="477" y="64"/>
                </a:cubicBezTo>
                <a:cubicBezTo>
                  <a:pt x="476" y="64"/>
                  <a:pt x="475" y="63"/>
                  <a:pt x="474" y="63"/>
                </a:cubicBezTo>
                <a:cubicBezTo>
                  <a:pt x="474" y="62"/>
                  <a:pt x="474" y="62"/>
                  <a:pt x="474" y="62"/>
                </a:cubicBezTo>
                <a:cubicBezTo>
                  <a:pt x="473" y="62"/>
                  <a:pt x="473" y="62"/>
                  <a:pt x="473" y="62"/>
                </a:cubicBezTo>
                <a:cubicBezTo>
                  <a:pt x="472" y="64"/>
                  <a:pt x="472" y="64"/>
                  <a:pt x="472" y="64"/>
                </a:cubicBezTo>
                <a:cubicBezTo>
                  <a:pt x="473" y="62"/>
                  <a:pt x="473" y="62"/>
                  <a:pt x="473" y="62"/>
                </a:cubicBezTo>
                <a:cubicBezTo>
                  <a:pt x="473" y="62"/>
                  <a:pt x="472" y="62"/>
                  <a:pt x="472" y="62"/>
                </a:cubicBezTo>
                <a:cubicBezTo>
                  <a:pt x="471" y="62"/>
                  <a:pt x="471" y="62"/>
                  <a:pt x="470" y="62"/>
                </a:cubicBezTo>
                <a:cubicBezTo>
                  <a:pt x="467" y="63"/>
                  <a:pt x="462" y="65"/>
                  <a:pt x="455" y="67"/>
                </a:cubicBezTo>
                <a:cubicBezTo>
                  <a:pt x="445" y="71"/>
                  <a:pt x="431" y="76"/>
                  <a:pt x="420" y="80"/>
                </a:cubicBezTo>
                <a:cubicBezTo>
                  <a:pt x="414" y="82"/>
                  <a:pt x="409" y="83"/>
                  <a:pt x="405" y="84"/>
                </a:cubicBezTo>
                <a:cubicBezTo>
                  <a:pt x="403" y="85"/>
                  <a:pt x="401" y="86"/>
                  <a:pt x="400" y="86"/>
                </a:cubicBezTo>
                <a:cubicBezTo>
                  <a:pt x="398"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8"/>
                  <a:pt x="397" y="88"/>
                  <a:pt x="397" y="88"/>
                </a:cubicBezTo>
                <a:cubicBezTo>
                  <a:pt x="398" y="86"/>
                  <a:pt x="398" y="86"/>
                  <a:pt x="398" y="86"/>
                </a:cubicBezTo>
                <a:cubicBezTo>
                  <a:pt x="397" y="86"/>
                  <a:pt x="397" y="86"/>
                  <a:pt x="397" y="86"/>
                </a:cubicBezTo>
                <a:cubicBezTo>
                  <a:pt x="397" y="88"/>
                  <a:pt x="397" y="88"/>
                  <a:pt x="397" y="88"/>
                </a:cubicBezTo>
                <a:cubicBezTo>
                  <a:pt x="398" y="86"/>
                  <a:pt x="398" y="86"/>
                  <a:pt x="398" y="86"/>
                </a:cubicBezTo>
                <a:cubicBezTo>
                  <a:pt x="397" y="88"/>
                  <a:pt x="397" y="88"/>
                  <a:pt x="397" y="88"/>
                </a:cubicBezTo>
                <a:cubicBezTo>
                  <a:pt x="398" y="87"/>
                  <a:pt x="398" y="87"/>
                  <a:pt x="398" y="87"/>
                </a:cubicBezTo>
                <a:cubicBezTo>
                  <a:pt x="398" y="87"/>
                  <a:pt x="398" y="87"/>
                  <a:pt x="398" y="86"/>
                </a:cubicBezTo>
                <a:cubicBezTo>
                  <a:pt x="397" y="88"/>
                  <a:pt x="397" y="88"/>
                  <a:pt x="397" y="88"/>
                </a:cubicBezTo>
                <a:cubicBezTo>
                  <a:pt x="398" y="87"/>
                  <a:pt x="398" y="87"/>
                  <a:pt x="398" y="87"/>
                </a:cubicBezTo>
                <a:cubicBezTo>
                  <a:pt x="398" y="86"/>
                  <a:pt x="387" y="69"/>
                  <a:pt x="376" y="52"/>
                </a:cubicBezTo>
                <a:cubicBezTo>
                  <a:pt x="370" y="43"/>
                  <a:pt x="365" y="35"/>
                  <a:pt x="361" y="28"/>
                </a:cubicBezTo>
                <a:cubicBezTo>
                  <a:pt x="357" y="22"/>
                  <a:pt x="354" y="18"/>
                  <a:pt x="354" y="18"/>
                </a:cubicBezTo>
                <a:cubicBezTo>
                  <a:pt x="353" y="16"/>
                  <a:pt x="353" y="16"/>
                  <a:pt x="353" y="16"/>
                </a:cubicBezTo>
                <a:cubicBezTo>
                  <a:pt x="217" y="100"/>
                  <a:pt x="217" y="100"/>
                  <a:pt x="217" y="100"/>
                </a:cubicBezTo>
                <a:cubicBezTo>
                  <a:pt x="150" y="28"/>
                  <a:pt x="150" y="28"/>
                  <a:pt x="150" y="28"/>
                </a:cubicBezTo>
                <a:cubicBezTo>
                  <a:pt x="0" y="93"/>
                  <a:pt x="0" y="93"/>
                  <a:pt x="0" y="93"/>
                </a:cubicBezTo>
                <a:lnTo>
                  <a:pt x="2" y="97"/>
                </a:lnTo>
                <a:close/>
              </a:path>
            </a:pathLst>
          </a:custGeom>
          <a:solidFill>
            <a:schemeClr val="accent2"/>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7" name="Shape 1117"/>
          <p:cNvSpPr/>
          <p:nvPr/>
        </p:nvSpPr>
        <p:spPr>
          <a:xfrm>
            <a:off x="225291" y="2792395"/>
            <a:ext cx="4052795" cy="533720"/>
          </a:xfrm>
          <a:custGeom>
            <a:avLst/>
            <a:gdLst/>
            <a:ahLst/>
            <a:cxnLst/>
            <a:rect l="0" t="0" r="0" b="0"/>
            <a:pathLst>
              <a:path w="705" h="147" extrusionOk="0">
                <a:moveTo>
                  <a:pt x="0" y="13"/>
                </a:moveTo>
                <a:cubicBezTo>
                  <a:pt x="44" y="66"/>
                  <a:pt x="44" y="66"/>
                  <a:pt x="44" y="66"/>
                </a:cubicBezTo>
                <a:cubicBezTo>
                  <a:pt x="45" y="63"/>
                  <a:pt x="45" y="63"/>
                  <a:pt x="45" y="63"/>
                </a:cubicBezTo>
                <a:cubicBezTo>
                  <a:pt x="45" y="63"/>
                  <a:pt x="47" y="60"/>
                  <a:pt x="49" y="56"/>
                </a:cubicBezTo>
                <a:cubicBezTo>
                  <a:pt x="53" y="49"/>
                  <a:pt x="58" y="39"/>
                  <a:pt x="63" y="31"/>
                </a:cubicBezTo>
                <a:cubicBezTo>
                  <a:pt x="65" y="27"/>
                  <a:pt x="67" y="23"/>
                  <a:pt x="69" y="21"/>
                </a:cubicBezTo>
                <a:cubicBezTo>
                  <a:pt x="70" y="19"/>
                  <a:pt x="71" y="18"/>
                  <a:pt x="71" y="18"/>
                </a:cubicBezTo>
                <a:cubicBezTo>
                  <a:pt x="72" y="17"/>
                  <a:pt x="72" y="17"/>
                  <a:pt x="72" y="17"/>
                </a:cubicBezTo>
                <a:cubicBezTo>
                  <a:pt x="72" y="17"/>
                  <a:pt x="72" y="17"/>
                  <a:pt x="72" y="17"/>
                </a:cubicBezTo>
                <a:cubicBezTo>
                  <a:pt x="71" y="16"/>
                  <a:pt x="71" y="16"/>
                  <a:pt x="71" y="16"/>
                </a:cubicBezTo>
                <a:cubicBezTo>
                  <a:pt x="71" y="17"/>
                  <a:pt x="71" y="17"/>
                  <a:pt x="71" y="17"/>
                </a:cubicBezTo>
                <a:cubicBezTo>
                  <a:pt x="72" y="17"/>
                  <a:pt x="72" y="17"/>
                  <a:pt x="72" y="17"/>
                </a:cubicBezTo>
                <a:cubicBezTo>
                  <a:pt x="71" y="16"/>
                  <a:pt x="71" y="16"/>
                  <a:pt x="71" y="16"/>
                </a:cubicBezTo>
                <a:cubicBezTo>
                  <a:pt x="71" y="17"/>
                  <a:pt x="71" y="17"/>
                  <a:pt x="71" y="17"/>
                </a:cubicBezTo>
                <a:cubicBezTo>
                  <a:pt x="71" y="15"/>
                  <a:pt x="71" y="15"/>
                  <a:pt x="71" y="15"/>
                </a:cubicBezTo>
                <a:cubicBezTo>
                  <a:pt x="70" y="17"/>
                  <a:pt x="70" y="17"/>
                  <a:pt x="70" y="17"/>
                </a:cubicBezTo>
                <a:cubicBezTo>
                  <a:pt x="71" y="17"/>
                  <a:pt x="71" y="17"/>
                  <a:pt x="71" y="17"/>
                </a:cubicBezTo>
                <a:cubicBezTo>
                  <a:pt x="71" y="15"/>
                  <a:pt x="71" y="15"/>
                  <a:pt x="71" y="15"/>
                </a:cubicBezTo>
                <a:cubicBezTo>
                  <a:pt x="70" y="17"/>
                  <a:pt x="70" y="17"/>
                  <a:pt x="70" y="17"/>
                </a:cubicBezTo>
                <a:cubicBezTo>
                  <a:pt x="71" y="16"/>
                  <a:pt x="71" y="16"/>
                  <a:pt x="71" y="16"/>
                </a:cubicBezTo>
                <a:cubicBezTo>
                  <a:pt x="69" y="16"/>
                  <a:pt x="69" y="16"/>
                  <a:pt x="69" y="16"/>
                </a:cubicBezTo>
                <a:cubicBezTo>
                  <a:pt x="70" y="17"/>
                  <a:pt x="70" y="17"/>
                  <a:pt x="70" y="17"/>
                </a:cubicBezTo>
                <a:cubicBezTo>
                  <a:pt x="71" y="16"/>
                  <a:pt x="71" y="16"/>
                  <a:pt x="71" y="16"/>
                </a:cubicBezTo>
                <a:cubicBezTo>
                  <a:pt x="69" y="16"/>
                  <a:pt x="69" y="16"/>
                  <a:pt x="69" y="16"/>
                </a:cubicBezTo>
                <a:cubicBezTo>
                  <a:pt x="69" y="17"/>
                  <a:pt x="70" y="17"/>
                  <a:pt x="70" y="18"/>
                </a:cubicBezTo>
                <a:cubicBezTo>
                  <a:pt x="78" y="35"/>
                  <a:pt x="131" y="144"/>
                  <a:pt x="131" y="144"/>
                </a:cubicBezTo>
                <a:cubicBezTo>
                  <a:pt x="133" y="147"/>
                  <a:pt x="133" y="147"/>
                  <a:pt x="133" y="147"/>
                </a:cubicBezTo>
                <a:cubicBezTo>
                  <a:pt x="237" y="7"/>
                  <a:pt x="237" y="7"/>
                  <a:pt x="237" y="7"/>
                </a:cubicBezTo>
                <a:cubicBezTo>
                  <a:pt x="311" y="130"/>
                  <a:pt x="311" y="130"/>
                  <a:pt x="311" y="130"/>
                </a:cubicBezTo>
                <a:cubicBezTo>
                  <a:pt x="412" y="34"/>
                  <a:pt x="412" y="34"/>
                  <a:pt x="412" y="34"/>
                </a:cubicBezTo>
                <a:cubicBezTo>
                  <a:pt x="460" y="115"/>
                  <a:pt x="460" y="115"/>
                  <a:pt x="460" y="115"/>
                </a:cubicBezTo>
                <a:cubicBezTo>
                  <a:pt x="461" y="114"/>
                  <a:pt x="461" y="114"/>
                  <a:pt x="461" y="114"/>
                </a:cubicBezTo>
                <a:cubicBezTo>
                  <a:pt x="461" y="114"/>
                  <a:pt x="467" y="112"/>
                  <a:pt x="476" y="109"/>
                </a:cubicBezTo>
                <a:cubicBezTo>
                  <a:pt x="490" y="104"/>
                  <a:pt x="511" y="97"/>
                  <a:pt x="529" y="91"/>
                </a:cubicBezTo>
                <a:cubicBezTo>
                  <a:pt x="538" y="88"/>
                  <a:pt x="547" y="85"/>
                  <a:pt x="553" y="83"/>
                </a:cubicBezTo>
                <a:cubicBezTo>
                  <a:pt x="556" y="82"/>
                  <a:pt x="559" y="81"/>
                  <a:pt x="561" y="81"/>
                </a:cubicBezTo>
                <a:cubicBezTo>
                  <a:pt x="563" y="80"/>
                  <a:pt x="565" y="80"/>
                  <a:pt x="565" y="80"/>
                </a:cubicBezTo>
                <a:cubicBezTo>
                  <a:pt x="565" y="80"/>
                  <a:pt x="565" y="80"/>
                  <a:pt x="565" y="80"/>
                </a:cubicBezTo>
                <a:cubicBezTo>
                  <a:pt x="565" y="79"/>
                  <a:pt x="565" y="79"/>
                  <a:pt x="565" y="79"/>
                </a:cubicBezTo>
                <a:cubicBezTo>
                  <a:pt x="565" y="80"/>
                  <a:pt x="565" y="80"/>
                  <a:pt x="565" y="80"/>
                </a:cubicBezTo>
                <a:cubicBezTo>
                  <a:pt x="565" y="80"/>
                  <a:pt x="565" y="80"/>
                  <a:pt x="565" y="80"/>
                </a:cubicBezTo>
                <a:cubicBezTo>
                  <a:pt x="565" y="79"/>
                  <a:pt x="565" y="79"/>
                  <a:pt x="565" y="79"/>
                </a:cubicBezTo>
                <a:cubicBezTo>
                  <a:pt x="565" y="80"/>
                  <a:pt x="565" y="80"/>
                  <a:pt x="565" y="80"/>
                </a:cubicBezTo>
                <a:cubicBezTo>
                  <a:pt x="565" y="78"/>
                  <a:pt x="565" y="78"/>
                  <a:pt x="565" y="78"/>
                </a:cubicBezTo>
                <a:cubicBezTo>
                  <a:pt x="564" y="79"/>
                  <a:pt x="564" y="79"/>
                  <a:pt x="564" y="79"/>
                </a:cubicBezTo>
                <a:cubicBezTo>
                  <a:pt x="564" y="80"/>
                  <a:pt x="565" y="80"/>
                  <a:pt x="565" y="80"/>
                </a:cubicBezTo>
                <a:cubicBezTo>
                  <a:pt x="565" y="78"/>
                  <a:pt x="565" y="78"/>
                  <a:pt x="565" y="78"/>
                </a:cubicBezTo>
                <a:cubicBezTo>
                  <a:pt x="564" y="79"/>
                  <a:pt x="564" y="79"/>
                  <a:pt x="564" y="79"/>
                </a:cubicBezTo>
                <a:cubicBezTo>
                  <a:pt x="564" y="80"/>
                  <a:pt x="564" y="80"/>
                  <a:pt x="564" y="80"/>
                </a:cubicBezTo>
                <a:cubicBezTo>
                  <a:pt x="565" y="81"/>
                  <a:pt x="566" y="82"/>
                  <a:pt x="568" y="83"/>
                </a:cubicBezTo>
                <a:cubicBezTo>
                  <a:pt x="579" y="93"/>
                  <a:pt x="612" y="120"/>
                  <a:pt x="612" y="120"/>
                </a:cubicBezTo>
                <a:cubicBezTo>
                  <a:pt x="614" y="122"/>
                  <a:pt x="614" y="122"/>
                  <a:pt x="614" y="122"/>
                </a:cubicBezTo>
                <a:cubicBezTo>
                  <a:pt x="615" y="119"/>
                  <a:pt x="615" y="119"/>
                  <a:pt x="615" y="119"/>
                </a:cubicBezTo>
                <a:cubicBezTo>
                  <a:pt x="615" y="119"/>
                  <a:pt x="618" y="114"/>
                  <a:pt x="622" y="106"/>
                </a:cubicBezTo>
                <a:cubicBezTo>
                  <a:pt x="628" y="93"/>
                  <a:pt x="638" y="75"/>
                  <a:pt x="646" y="59"/>
                </a:cubicBezTo>
                <a:cubicBezTo>
                  <a:pt x="650" y="52"/>
                  <a:pt x="654" y="45"/>
                  <a:pt x="656" y="40"/>
                </a:cubicBezTo>
                <a:cubicBezTo>
                  <a:pt x="658" y="37"/>
                  <a:pt x="659" y="35"/>
                  <a:pt x="660" y="34"/>
                </a:cubicBezTo>
                <a:cubicBezTo>
                  <a:pt x="660" y="33"/>
                  <a:pt x="660" y="32"/>
                  <a:pt x="661" y="32"/>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59" y="31"/>
                  <a:pt x="659" y="31"/>
                  <a:pt x="659" y="31"/>
                </a:cubicBezTo>
                <a:cubicBezTo>
                  <a:pt x="661" y="32"/>
                  <a:pt x="661" y="32"/>
                  <a:pt x="661" y="32"/>
                </a:cubicBezTo>
                <a:cubicBezTo>
                  <a:pt x="661" y="32"/>
                  <a:pt x="661" y="32"/>
                  <a:pt x="661" y="32"/>
                </a:cubicBezTo>
                <a:cubicBezTo>
                  <a:pt x="659" y="31"/>
                  <a:pt x="659" y="31"/>
                  <a:pt x="659" y="31"/>
                </a:cubicBezTo>
                <a:cubicBezTo>
                  <a:pt x="661" y="32"/>
                  <a:pt x="661" y="32"/>
                  <a:pt x="661" y="32"/>
                </a:cubicBezTo>
                <a:cubicBezTo>
                  <a:pt x="659" y="30"/>
                  <a:pt x="659" y="30"/>
                  <a:pt x="659" y="30"/>
                </a:cubicBezTo>
                <a:cubicBezTo>
                  <a:pt x="660" y="32"/>
                  <a:pt x="660" y="32"/>
                  <a:pt x="660" y="32"/>
                </a:cubicBezTo>
                <a:cubicBezTo>
                  <a:pt x="660" y="32"/>
                  <a:pt x="660" y="32"/>
                  <a:pt x="661" y="32"/>
                </a:cubicBezTo>
                <a:cubicBezTo>
                  <a:pt x="659" y="30"/>
                  <a:pt x="659" y="30"/>
                  <a:pt x="659" y="30"/>
                </a:cubicBezTo>
                <a:cubicBezTo>
                  <a:pt x="660" y="32"/>
                  <a:pt x="660" y="32"/>
                  <a:pt x="660" y="32"/>
                </a:cubicBezTo>
                <a:cubicBezTo>
                  <a:pt x="659" y="30"/>
                  <a:pt x="659" y="30"/>
                  <a:pt x="659" y="30"/>
                </a:cubicBezTo>
                <a:cubicBezTo>
                  <a:pt x="659" y="32"/>
                  <a:pt x="659" y="32"/>
                  <a:pt x="659" y="32"/>
                </a:cubicBezTo>
                <a:cubicBezTo>
                  <a:pt x="659" y="31"/>
                  <a:pt x="659" y="31"/>
                  <a:pt x="659" y="31"/>
                </a:cubicBezTo>
                <a:cubicBezTo>
                  <a:pt x="658" y="32"/>
                  <a:pt x="658" y="32"/>
                  <a:pt x="658" y="32"/>
                </a:cubicBezTo>
                <a:cubicBezTo>
                  <a:pt x="658" y="32"/>
                  <a:pt x="658" y="32"/>
                  <a:pt x="659" y="32"/>
                </a:cubicBezTo>
                <a:cubicBezTo>
                  <a:pt x="659" y="31"/>
                  <a:pt x="659" y="31"/>
                  <a:pt x="659" y="31"/>
                </a:cubicBezTo>
                <a:cubicBezTo>
                  <a:pt x="658" y="32"/>
                  <a:pt x="658" y="32"/>
                  <a:pt x="658" y="32"/>
                </a:cubicBezTo>
                <a:cubicBezTo>
                  <a:pt x="659" y="31"/>
                  <a:pt x="659" y="31"/>
                  <a:pt x="659" y="31"/>
                </a:cubicBezTo>
                <a:cubicBezTo>
                  <a:pt x="658" y="32"/>
                  <a:pt x="658" y="32"/>
                  <a:pt x="658" y="32"/>
                </a:cubicBezTo>
                <a:cubicBezTo>
                  <a:pt x="658" y="32"/>
                  <a:pt x="658" y="32"/>
                  <a:pt x="658" y="32"/>
                </a:cubicBezTo>
                <a:cubicBezTo>
                  <a:pt x="659" y="31"/>
                  <a:pt x="659" y="31"/>
                  <a:pt x="659" y="31"/>
                </a:cubicBezTo>
                <a:cubicBezTo>
                  <a:pt x="658" y="32"/>
                  <a:pt x="658" y="32"/>
                  <a:pt x="658" y="32"/>
                </a:cubicBezTo>
                <a:cubicBezTo>
                  <a:pt x="658" y="32"/>
                  <a:pt x="658" y="32"/>
                  <a:pt x="659" y="33"/>
                </a:cubicBezTo>
                <a:cubicBezTo>
                  <a:pt x="662" y="38"/>
                  <a:pt x="673" y="55"/>
                  <a:pt x="683" y="71"/>
                </a:cubicBezTo>
                <a:cubicBezTo>
                  <a:pt x="687" y="79"/>
                  <a:pt x="692" y="86"/>
                  <a:pt x="696" y="92"/>
                </a:cubicBezTo>
                <a:cubicBezTo>
                  <a:pt x="699" y="97"/>
                  <a:pt x="701" y="101"/>
                  <a:pt x="701" y="101"/>
                </a:cubicBezTo>
                <a:cubicBezTo>
                  <a:pt x="705" y="99"/>
                  <a:pt x="705" y="99"/>
                  <a:pt x="705" y="99"/>
                </a:cubicBezTo>
                <a:cubicBezTo>
                  <a:pt x="705" y="99"/>
                  <a:pt x="694" y="82"/>
                  <a:pt x="683" y="64"/>
                </a:cubicBezTo>
                <a:cubicBezTo>
                  <a:pt x="678" y="55"/>
                  <a:pt x="672" y="47"/>
                  <a:pt x="668" y="40"/>
                </a:cubicBezTo>
                <a:cubicBezTo>
                  <a:pt x="666" y="37"/>
                  <a:pt x="664" y="34"/>
                  <a:pt x="663" y="32"/>
                </a:cubicBezTo>
                <a:cubicBezTo>
                  <a:pt x="662" y="31"/>
                  <a:pt x="662" y="31"/>
                  <a:pt x="661" y="30"/>
                </a:cubicBezTo>
                <a:cubicBezTo>
                  <a:pt x="661" y="29"/>
                  <a:pt x="661" y="29"/>
                  <a:pt x="661" y="29"/>
                </a:cubicBezTo>
                <a:cubicBezTo>
                  <a:pt x="661" y="29"/>
                  <a:pt x="661" y="29"/>
                  <a:pt x="661" y="29"/>
                </a:cubicBezTo>
                <a:cubicBezTo>
                  <a:pt x="660" y="29"/>
                  <a:pt x="660" y="29"/>
                  <a:pt x="660" y="29"/>
                </a:cubicBezTo>
                <a:cubicBezTo>
                  <a:pt x="660" y="29"/>
                  <a:pt x="660" y="29"/>
                  <a:pt x="659" y="28"/>
                </a:cubicBezTo>
                <a:cubicBezTo>
                  <a:pt x="659" y="28"/>
                  <a:pt x="659" y="28"/>
                  <a:pt x="659" y="28"/>
                </a:cubicBezTo>
                <a:cubicBezTo>
                  <a:pt x="659" y="29"/>
                  <a:pt x="659" y="29"/>
                  <a:pt x="659" y="29"/>
                </a:cubicBezTo>
                <a:cubicBezTo>
                  <a:pt x="658" y="29"/>
                  <a:pt x="658" y="29"/>
                  <a:pt x="658" y="29"/>
                </a:cubicBezTo>
                <a:cubicBezTo>
                  <a:pt x="658" y="29"/>
                  <a:pt x="658" y="29"/>
                  <a:pt x="658" y="29"/>
                </a:cubicBezTo>
                <a:cubicBezTo>
                  <a:pt x="657" y="30"/>
                  <a:pt x="657" y="30"/>
                  <a:pt x="657" y="30"/>
                </a:cubicBezTo>
                <a:cubicBezTo>
                  <a:pt x="656" y="32"/>
                  <a:pt x="653" y="38"/>
                  <a:pt x="648" y="47"/>
                </a:cubicBezTo>
                <a:cubicBezTo>
                  <a:pt x="635" y="72"/>
                  <a:pt x="611" y="118"/>
                  <a:pt x="611" y="118"/>
                </a:cubicBezTo>
                <a:cubicBezTo>
                  <a:pt x="613" y="119"/>
                  <a:pt x="613" y="119"/>
                  <a:pt x="613" y="119"/>
                </a:cubicBezTo>
                <a:cubicBezTo>
                  <a:pt x="614" y="117"/>
                  <a:pt x="614" y="117"/>
                  <a:pt x="614" y="117"/>
                </a:cubicBezTo>
                <a:cubicBezTo>
                  <a:pt x="614" y="117"/>
                  <a:pt x="612" y="115"/>
                  <a:pt x="607" y="111"/>
                </a:cubicBezTo>
                <a:cubicBezTo>
                  <a:pt x="601" y="106"/>
                  <a:pt x="591" y="98"/>
                  <a:pt x="583" y="91"/>
                </a:cubicBezTo>
                <a:cubicBezTo>
                  <a:pt x="578" y="87"/>
                  <a:pt x="575" y="84"/>
                  <a:pt x="572" y="81"/>
                </a:cubicBezTo>
                <a:cubicBezTo>
                  <a:pt x="570" y="80"/>
                  <a:pt x="569" y="79"/>
                  <a:pt x="568" y="78"/>
                </a:cubicBezTo>
                <a:cubicBezTo>
                  <a:pt x="568" y="78"/>
                  <a:pt x="568" y="78"/>
                  <a:pt x="568" y="77"/>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6"/>
                  <a:pt x="566" y="76"/>
                  <a:pt x="566" y="76"/>
                </a:cubicBezTo>
                <a:cubicBezTo>
                  <a:pt x="565" y="76"/>
                  <a:pt x="565" y="76"/>
                  <a:pt x="565" y="76"/>
                </a:cubicBezTo>
                <a:cubicBezTo>
                  <a:pt x="564" y="76"/>
                  <a:pt x="563" y="76"/>
                  <a:pt x="562" y="76"/>
                </a:cubicBezTo>
                <a:cubicBezTo>
                  <a:pt x="558" y="77"/>
                  <a:pt x="549" y="80"/>
                  <a:pt x="539" y="83"/>
                </a:cubicBezTo>
                <a:cubicBezTo>
                  <a:pt x="508" y="94"/>
                  <a:pt x="460" y="111"/>
                  <a:pt x="460" y="111"/>
                </a:cubicBezTo>
                <a:cubicBezTo>
                  <a:pt x="461" y="113"/>
                  <a:pt x="461" y="113"/>
                  <a:pt x="461" y="113"/>
                </a:cubicBezTo>
                <a:cubicBezTo>
                  <a:pt x="462" y="112"/>
                  <a:pt x="462" y="112"/>
                  <a:pt x="462" y="112"/>
                </a:cubicBezTo>
                <a:cubicBezTo>
                  <a:pt x="413" y="27"/>
                  <a:pt x="413" y="27"/>
                  <a:pt x="413" y="27"/>
                </a:cubicBezTo>
                <a:cubicBezTo>
                  <a:pt x="312" y="124"/>
                  <a:pt x="312" y="124"/>
                  <a:pt x="312" y="124"/>
                </a:cubicBezTo>
                <a:cubicBezTo>
                  <a:pt x="237" y="0"/>
                  <a:pt x="237" y="0"/>
                  <a:pt x="237" y="0"/>
                </a:cubicBezTo>
                <a:cubicBezTo>
                  <a:pt x="131" y="142"/>
                  <a:pt x="131" y="142"/>
                  <a:pt x="131" y="142"/>
                </a:cubicBezTo>
                <a:cubicBezTo>
                  <a:pt x="133" y="143"/>
                  <a:pt x="133" y="143"/>
                  <a:pt x="133" y="143"/>
                </a:cubicBezTo>
                <a:cubicBezTo>
                  <a:pt x="135" y="143"/>
                  <a:pt x="135" y="143"/>
                  <a:pt x="135" y="143"/>
                </a:cubicBezTo>
                <a:cubicBezTo>
                  <a:pt x="135" y="143"/>
                  <a:pt x="134" y="141"/>
                  <a:pt x="132" y="137"/>
                </a:cubicBezTo>
                <a:cubicBezTo>
                  <a:pt x="126" y="125"/>
                  <a:pt x="112" y="95"/>
                  <a:pt x="99" y="68"/>
                </a:cubicBezTo>
                <a:cubicBezTo>
                  <a:pt x="92" y="54"/>
                  <a:pt x="86" y="41"/>
                  <a:pt x="81" y="32"/>
                </a:cubicBezTo>
                <a:cubicBezTo>
                  <a:pt x="79" y="27"/>
                  <a:pt x="77" y="23"/>
                  <a:pt x="75" y="20"/>
                </a:cubicBezTo>
                <a:cubicBezTo>
                  <a:pt x="75" y="18"/>
                  <a:pt x="74" y="17"/>
                  <a:pt x="74" y="16"/>
                </a:cubicBezTo>
                <a:cubicBezTo>
                  <a:pt x="73" y="15"/>
                  <a:pt x="73" y="15"/>
                  <a:pt x="73" y="15"/>
                </a:cubicBezTo>
                <a:cubicBezTo>
                  <a:pt x="73" y="14"/>
                  <a:pt x="73" y="14"/>
                  <a:pt x="72" y="14"/>
                </a:cubicBezTo>
                <a:cubicBezTo>
                  <a:pt x="72" y="13"/>
                  <a:pt x="71" y="13"/>
                  <a:pt x="71" y="13"/>
                </a:cubicBezTo>
                <a:cubicBezTo>
                  <a:pt x="70" y="13"/>
                  <a:pt x="70" y="14"/>
                  <a:pt x="70" y="14"/>
                </a:cubicBezTo>
                <a:cubicBezTo>
                  <a:pt x="69" y="14"/>
                  <a:pt x="69" y="15"/>
                  <a:pt x="68" y="15"/>
                </a:cubicBezTo>
                <a:cubicBezTo>
                  <a:pt x="67" y="17"/>
                  <a:pt x="64" y="21"/>
                  <a:pt x="61" y="25"/>
                </a:cubicBezTo>
                <a:cubicBezTo>
                  <a:pt x="53" y="39"/>
                  <a:pt x="42" y="61"/>
                  <a:pt x="42" y="61"/>
                </a:cubicBezTo>
                <a:cubicBezTo>
                  <a:pt x="44" y="62"/>
                  <a:pt x="44" y="62"/>
                  <a:pt x="44" y="62"/>
                </a:cubicBezTo>
                <a:cubicBezTo>
                  <a:pt x="45" y="61"/>
                  <a:pt x="45" y="61"/>
                  <a:pt x="45" y="61"/>
                </a:cubicBezTo>
                <a:cubicBezTo>
                  <a:pt x="3" y="10"/>
                  <a:pt x="3" y="10"/>
                  <a:pt x="3" y="10"/>
                </a:cubicBezTo>
                <a:lnTo>
                  <a:pt x="0" y="13"/>
                </a:ln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18" name="Shape 1118"/>
          <p:cNvSpPr/>
          <p:nvPr/>
        </p:nvSpPr>
        <p:spPr>
          <a:xfrm>
            <a:off x="3608808" y="4456699"/>
            <a:ext cx="26016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MAY</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0"/>
                                        </p:tgtEl>
                                        <p:attrNameLst>
                                          <p:attrName>style.visibility</p:attrName>
                                        </p:attrNameLst>
                                      </p:cBhvr>
                                      <p:to>
                                        <p:strVal val="visible"/>
                                      </p:to>
                                    </p:set>
                                    <p:animEffect transition="in" filter="fade">
                                      <p:cBhvr>
                                        <p:cTn id="7" dur="500"/>
                                        <p:tgtEl>
                                          <p:spTgt spid="1100"/>
                                        </p:tgtEl>
                                      </p:cBhvr>
                                    </p:animEffect>
                                  </p:childTnLst>
                                </p:cTn>
                              </p:par>
                              <p:par>
                                <p:cTn id="8" presetID="10" presetClass="entr" presetSubtype="0" fill="hold" nodeType="withEffect">
                                  <p:stCondLst>
                                    <p:cond delay="0"/>
                                  </p:stCondLst>
                                  <p:childTnLst>
                                    <p:set>
                                      <p:cBhvr>
                                        <p:cTn id="9" dur="1" fill="hold">
                                          <p:stCondLst>
                                            <p:cond delay="0"/>
                                          </p:stCondLst>
                                        </p:cTn>
                                        <p:tgtEl>
                                          <p:spTgt spid="1101"/>
                                        </p:tgtEl>
                                        <p:attrNameLst>
                                          <p:attrName>style.visibility</p:attrName>
                                        </p:attrNameLst>
                                      </p:cBhvr>
                                      <p:to>
                                        <p:strVal val="visible"/>
                                      </p:to>
                                    </p:set>
                                    <p:animEffect transition="in" filter="fade">
                                      <p:cBhvr>
                                        <p:cTn id="10" dur="500"/>
                                        <p:tgtEl>
                                          <p:spTgt spid="110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099"/>
                                        </p:tgtEl>
                                        <p:attrNameLst>
                                          <p:attrName>style.visibility</p:attrName>
                                        </p:attrNameLst>
                                      </p:cBhvr>
                                      <p:to>
                                        <p:strVal val="visible"/>
                                      </p:to>
                                    </p:set>
                                    <p:animEffect transition="in" filter="fade">
                                      <p:cBhvr>
                                        <p:cTn id="14" dur="500"/>
                                        <p:tgtEl>
                                          <p:spTgt spid="1099"/>
                                        </p:tgtEl>
                                      </p:cBhvr>
                                    </p:animEffect>
                                  </p:childTnLst>
                                </p:cTn>
                              </p:par>
                              <p:par>
                                <p:cTn id="15" presetID="10" presetClass="entr" presetSubtype="0" fill="hold" nodeType="withEffect">
                                  <p:stCondLst>
                                    <p:cond delay="0"/>
                                  </p:stCondLst>
                                  <p:childTnLst>
                                    <p:set>
                                      <p:cBhvr>
                                        <p:cTn id="16" dur="1" fill="hold">
                                          <p:stCondLst>
                                            <p:cond delay="0"/>
                                          </p:stCondLst>
                                        </p:cTn>
                                        <p:tgtEl>
                                          <p:spTgt spid="1103"/>
                                        </p:tgtEl>
                                        <p:attrNameLst>
                                          <p:attrName>style.visibility</p:attrName>
                                        </p:attrNameLst>
                                      </p:cBhvr>
                                      <p:to>
                                        <p:strVal val="visible"/>
                                      </p:to>
                                    </p:set>
                                    <p:animEffect transition="in" filter="fade">
                                      <p:cBhvr>
                                        <p:cTn id="17" dur="500"/>
                                        <p:tgtEl>
                                          <p:spTgt spid="110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17"/>
                                        </p:tgtEl>
                                        <p:attrNameLst>
                                          <p:attrName>style.visibility</p:attrName>
                                        </p:attrNameLst>
                                      </p:cBhvr>
                                      <p:to>
                                        <p:strVal val="visible"/>
                                      </p:to>
                                    </p:set>
                                    <p:animEffect transition="in" filter="fade">
                                      <p:cBhvr>
                                        <p:cTn id="21" dur="500"/>
                                        <p:tgtEl>
                                          <p:spTgt spid="111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116"/>
                                        </p:tgtEl>
                                        <p:attrNameLst>
                                          <p:attrName>style.visibility</p:attrName>
                                        </p:attrNameLst>
                                      </p:cBhvr>
                                      <p:to>
                                        <p:strVal val="visible"/>
                                      </p:to>
                                    </p:set>
                                    <p:animEffect transition="in" filter="fade">
                                      <p:cBhvr>
                                        <p:cTn id="25" dur="500"/>
                                        <p:tgtEl>
                                          <p:spTgt spid="1116"/>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1104"/>
                                        </p:tgtEl>
                                        <p:attrNameLst>
                                          <p:attrName>style.visibility</p:attrName>
                                        </p:attrNameLst>
                                      </p:cBhvr>
                                      <p:to>
                                        <p:strVal val="visible"/>
                                      </p:to>
                                    </p:set>
                                    <p:animEffect transition="in" filter="fade">
                                      <p:cBhvr>
                                        <p:cTn id="29" dur="500"/>
                                        <p:tgtEl>
                                          <p:spTgt spid="1104"/>
                                        </p:tgtEl>
                                      </p:cBhvr>
                                    </p:animEffect>
                                  </p:childTnLst>
                                </p:cTn>
                              </p:par>
                              <p:par>
                                <p:cTn id="30" presetID="10" presetClass="entr" presetSubtype="0" fill="hold" nodeType="withEffect">
                                  <p:stCondLst>
                                    <p:cond delay="0"/>
                                  </p:stCondLst>
                                  <p:childTnLst>
                                    <p:set>
                                      <p:cBhvr>
                                        <p:cTn id="31" dur="1" fill="hold">
                                          <p:stCondLst>
                                            <p:cond delay="0"/>
                                          </p:stCondLst>
                                        </p:cTn>
                                        <p:tgtEl>
                                          <p:spTgt spid="1105"/>
                                        </p:tgtEl>
                                        <p:attrNameLst>
                                          <p:attrName>style.visibility</p:attrName>
                                        </p:attrNameLst>
                                      </p:cBhvr>
                                      <p:to>
                                        <p:strVal val="visible"/>
                                      </p:to>
                                    </p:set>
                                    <p:animEffect transition="in" filter="fade">
                                      <p:cBhvr>
                                        <p:cTn id="32" dur="500"/>
                                        <p:tgtEl>
                                          <p:spTgt spid="1105"/>
                                        </p:tgtEl>
                                      </p:cBhvr>
                                    </p:animEffect>
                                  </p:childTnLst>
                                </p:cTn>
                              </p:par>
                              <p:par>
                                <p:cTn id="33" presetID="10" presetClass="entr" presetSubtype="0" fill="hold" nodeType="withEffect">
                                  <p:stCondLst>
                                    <p:cond delay="0"/>
                                  </p:stCondLst>
                                  <p:childTnLst>
                                    <p:set>
                                      <p:cBhvr>
                                        <p:cTn id="34" dur="1" fill="hold">
                                          <p:stCondLst>
                                            <p:cond delay="0"/>
                                          </p:stCondLst>
                                        </p:cTn>
                                        <p:tgtEl>
                                          <p:spTgt spid="1106"/>
                                        </p:tgtEl>
                                        <p:attrNameLst>
                                          <p:attrName>style.visibility</p:attrName>
                                        </p:attrNameLst>
                                      </p:cBhvr>
                                      <p:to>
                                        <p:strVal val="visible"/>
                                      </p:to>
                                    </p:set>
                                    <p:animEffect transition="in" filter="fade">
                                      <p:cBhvr>
                                        <p:cTn id="35" dur="500"/>
                                        <p:tgtEl>
                                          <p:spTgt spid="1106"/>
                                        </p:tgtEl>
                                      </p:cBhvr>
                                    </p:animEffect>
                                  </p:childTnLst>
                                </p:cTn>
                              </p:par>
                              <p:par>
                                <p:cTn id="36" presetID="10" presetClass="entr" presetSubtype="0" fill="hold" nodeType="withEffect">
                                  <p:stCondLst>
                                    <p:cond delay="0"/>
                                  </p:stCondLst>
                                  <p:childTnLst>
                                    <p:set>
                                      <p:cBhvr>
                                        <p:cTn id="37" dur="1" fill="hold">
                                          <p:stCondLst>
                                            <p:cond delay="0"/>
                                          </p:stCondLst>
                                        </p:cTn>
                                        <p:tgtEl>
                                          <p:spTgt spid="1107"/>
                                        </p:tgtEl>
                                        <p:attrNameLst>
                                          <p:attrName>style.visibility</p:attrName>
                                        </p:attrNameLst>
                                      </p:cBhvr>
                                      <p:to>
                                        <p:strVal val="visible"/>
                                      </p:to>
                                    </p:set>
                                    <p:animEffect transition="in" filter="fade">
                                      <p:cBhvr>
                                        <p:cTn id="38" dur="500"/>
                                        <p:tgtEl>
                                          <p:spTgt spid="1107"/>
                                        </p:tgtEl>
                                      </p:cBhvr>
                                    </p:animEffect>
                                  </p:childTnLst>
                                </p:cTn>
                              </p:par>
                              <p:par>
                                <p:cTn id="39" presetID="10" presetClass="entr" presetSubtype="0" fill="hold" nodeType="withEffect">
                                  <p:stCondLst>
                                    <p:cond delay="0"/>
                                  </p:stCondLst>
                                  <p:childTnLst>
                                    <p:set>
                                      <p:cBhvr>
                                        <p:cTn id="40" dur="1" fill="hold">
                                          <p:stCondLst>
                                            <p:cond delay="0"/>
                                          </p:stCondLst>
                                        </p:cTn>
                                        <p:tgtEl>
                                          <p:spTgt spid="1118"/>
                                        </p:tgtEl>
                                        <p:attrNameLst>
                                          <p:attrName>style.visibility</p:attrName>
                                        </p:attrNameLst>
                                      </p:cBhvr>
                                      <p:to>
                                        <p:strVal val="visible"/>
                                      </p:to>
                                    </p:set>
                                    <p:animEffect transition="in" filter="fade">
                                      <p:cBhvr>
                                        <p:cTn id="41" dur="500"/>
                                        <p:tgtEl>
                                          <p:spTgt spid="1118"/>
                                        </p:tgtEl>
                                      </p:cBhvr>
                                    </p:animEffect>
                                  </p:childTnLst>
                                </p:cTn>
                              </p:par>
                            </p:childTnLst>
                          </p:cTn>
                        </p:par>
                        <p:par>
                          <p:cTn id="42" fill="hold">
                            <p:stCondLst>
                              <p:cond delay="2500"/>
                            </p:stCondLst>
                            <p:childTnLst>
                              <p:par>
                                <p:cTn id="43" presetID="10" presetClass="entr" presetSubtype="0" fill="hold" nodeType="afterEffect">
                                  <p:stCondLst>
                                    <p:cond delay="0"/>
                                  </p:stCondLst>
                                  <p:childTnLst>
                                    <p:set>
                                      <p:cBhvr>
                                        <p:cTn id="44" dur="1" fill="hold">
                                          <p:stCondLst>
                                            <p:cond delay="0"/>
                                          </p:stCondLst>
                                        </p:cTn>
                                        <p:tgtEl>
                                          <p:spTgt spid="1115"/>
                                        </p:tgtEl>
                                        <p:attrNameLst>
                                          <p:attrName>style.visibility</p:attrName>
                                        </p:attrNameLst>
                                      </p:cBhvr>
                                      <p:to>
                                        <p:strVal val="visible"/>
                                      </p:to>
                                    </p:set>
                                    <p:animEffect transition="in" filter="fade">
                                      <p:cBhvr>
                                        <p:cTn id="45" dur="500"/>
                                        <p:tgtEl>
                                          <p:spTgt spid="1115"/>
                                        </p:tgtEl>
                                      </p:cBhvr>
                                    </p:animEffect>
                                  </p:childTnLst>
                                </p:cTn>
                              </p:par>
                            </p:childTnLst>
                          </p:cTn>
                        </p:par>
                        <p:par>
                          <p:cTn id="46" fill="hold">
                            <p:stCondLst>
                              <p:cond delay="3000"/>
                            </p:stCondLst>
                            <p:childTnLst>
                              <p:par>
                                <p:cTn id="47" presetID="10" presetClass="entr" presetSubtype="0" fill="hold" nodeType="afterEffect">
                                  <p:stCondLst>
                                    <p:cond delay="0"/>
                                  </p:stCondLst>
                                  <p:childTnLst>
                                    <p:set>
                                      <p:cBhvr>
                                        <p:cTn id="48" dur="1" fill="hold">
                                          <p:stCondLst>
                                            <p:cond delay="0"/>
                                          </p:stCondLst>
                                        </p:cTn>
                                        <p:tgtEl>
                                          <p:spTgt spid="1114"/>
                                        </p:tgtEl>
                                        <p:attrNameLst>
                                          <p:attrName>style.visibility</p:attrName>
                                        </p:attrNameLst>
                                      </p:cBhvr>
                                      <p:to>
                                        <p:strVal val="visible"/>
                                      </p:to>
                                    </p:set>
                                    <p:animEffect transition="in" filter="fade">
                                      <p:cBhvr>
                                        <p:cTn id="49" dur="500"/>
                                        <p:tgtEl>
                                          <p:spTgt spid="1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Shape 1123"/>
          <p:cNvSpPr/>
          <p:nvPr/>
        </p:nvSpPr>
        <p:spPr>
          <a:xfrm>
            <a:off x="4575130" y="1545088"/>
            <a:ext cx="4572000" cy="3081341"/>
          </a:xfrm>
          <a:prstGeom prst="rect">
            <a:avLst/>
          </a:pr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4" name="Shape 1124"/>
          <p:cNvSpPr txBox="1"/>
          <p:nvPr/>
        </p:nvSpPr>
        <p:spPr>
          <a:xfrm>
            <a:off x="3049121" y="742024"/>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SALES </a:t>
            </a:r>
            <a:r>
              <a:rPr lang="id-ID" sz="2100" b="1">
                <a:solidFill>
                  <a:schemeClr val="accent2"/>
                </a:solidFill>
                <a:latin typeface="Lato Black"/>
                <a:ea typeface="Lato Black"/>
                <a:cs typeface="Lato Black"/>
                <a:sym typeface="Lato Black"/>
              </a:rPr>
              <a:t>REPORT</a:t>
            </a:r>
            <a:endParaRPr sz="2100" b="1">
              <a:solidFill>
                <a:schemeClr val="accent2"/>
              </a:solidFill>
              <a:latin typeface="Lato Black"/>
              <a:ea typeface="Lato Black"/>
              <a:cs typeface="Lato Black"/>
              <a:sym typeface="Lato Black"/>
            </a:endParaRPr>
          </a:p>
        </p:txBody>
      </p:sp>
      <p:sp>
        <p:nvSpPr>
          <p:cNvPr id="1125" name="Shape 1125"/>
          <p:cNvSpPr txBox="1"/>
          <p:nvPr/>
        </p:nvSpPr>
        <p:spPr>
          <a:xfrm>
            <a:off x="2904565" y="557358"/>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126" name="Shape 1126"/>
          <p:cNvSpPr/>
          <p:nvPr/>
        </p:nvSpPr>
        <p:spPr>
          <a:xfrm>
            <a:off x="4729953" y="1675676"/>
            <a:ext cx="4065960" cy="2107996"/>
          </a:xfrm>
          <a:prstGeom prst="rect">
            <a:avLst/>
          </a:pr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7" name="Shape 1127"/>
          <p:cNvSpPr/>
          <p:nvPr/>
        </p:nvSpPr>
        <p:spPr>
          <a:xfrm>
            <a:off x="4817037" y="2613184"/>
            <a:ext cx="4065960" cy="722520"/>
          </a:xfrm>
          <a:custGeom>
            <a:avLst/>
            <a:gdLst/>
            <a:ahLst/>
            <a:cxnLst/>
            <a:rect l="0" t="0" r="0" b="0"/>
            <a:pathLst>
              <a:path w="1594" h="279" extrusionOk="0">
                <a:moveTo>
                  <a:pt x="0" y="143"/>
                </a:moveTo>
                <a:lnTo>
                  <a:pt x="30" y="143"/>
                </a:lnTo>
                <a:lnTo>
                  <a:pt x="50" y="163"/>
                </a:lnTo>
                <a:lnTo>
                  <a:pt x="120" y="163"/>
                </a:lnTo>
                <a:lnTo>
                  <a:pt x="120" y="152"/>
                </a:lnTo>
                <a:lnTo>
                  <a:pt x="143" y="152"/>
                </a:lnTo>
                <a:lnTo>
                  <a:pt x="157" y="168"/>
                </a:lnTo>
                <a:lnTo>
                  <a:pt x="182" y="191"/>
                </a:lnTo>
                <a:lnTo>
                  <a:pt x="248" y="191"/>
                </a:lnTo>
                <a:lnTo>
                  <a:pt x="254" y="191"/>
                </a:lnTo>
                <a:lnTo>
                  <a:pt x="291" y="191"/>
                </a:lnTo>
                <a:lnTo>
                  <a:pt x="321" y="191"/>
                </a:lnTo>
                <a:lnTo>
                  <a:pt x="321" y="164"/>
                </a:lnTo>
                <a:lnTo>
                  <a:pt x="350" y="195"/>
                </a:lnTo>
                <a:lnTo>
                  <a:pt x="389" y="195"/>
                </a:lnTo>
                <a:lnTo>
                  <a:pt x="411" y="173"/>
                </a:lnTo>
                <a:lnTo>
                  <a:pt x="457" y="173"/>
                </a:lnTo>
                <a:lnTo>
                  <a:pt x="479" y="152"/>
                </a:lnTo>
                <a:lnTo>
                  <a:pt x="509" y="152"/>
                </a:lnTo>
                <a:lnTo>
                  <a:pt x="541" y="182"/>
                </a:lnTo>
                <a:lnTo>
                  <a:pt x="555" y="168"/>
                </a:lnTo>
                <a:lnTo>
                  <a:pt x="580" y="168"/>
                </a:lnTo>
                <a:lnTo>
                  <a:pt x="602" y="147"/>
                </a:lnTo>
                <a:lnTo>
                  <a:pt x="641" y="147"/>
                </a:lnTo>
                <a:lnTo>
                  <a:pt x="641" y="109"/>
                </a:lnTo>
                <a:lnTo>
                  <a:pt x="673" y="109"/>
                </a:lnTo>
                <a:lnTo>
                  <a:pt x="702" y="81"/>
                </a:lnTo>
                <a:lnTo>
                  <a:pt x="762" y="81"/>
                </a:lnTo>
                <a:lnTo>
                  <a:pt x="777" y="66"/>
                </a:lnTo>
                <a:lnTo>
                  <a:pt x="789" y="79"/>
                </a:lnTo>
                <a:lnTo>
                  <a:pt x="827" y="116"/>
                </a:lnTo>
                <a:lnTo>
                  <a:pt x="846" y="97"/>
                </a:lnTo>
                <a:lnTo>
                  <a:pt x="871" y="97"/>
                </a:lnTo>
                <a:lnTo>
                  <a:pt x="891" y="116"/>
                </a:lnTo>
                <a:lnTo>
                  <a:pt x="891" y="170"/>
                </a:lnTo>
                <a:lnTo>
                  <a:pt x="941" y="170"/>
                </a:lnTo>
                <a:lnTo>
                  <a:pt x="968" y="145"/>
                </a:lnTo>
                <a:lnTo>
                  <a:pt x="989" y="166"/>
                </a:lnTo>
                <a:lnTo>
                  <a:pt x="1018" y="136"/>
                </a:lnTo>
                <a:lnTo>
                  <a:pt x="1098" y="136"/>
                </a:lnTo>
                <a:lnTo>
                  <a:pt x="1137" y="136"/>
                </a:lnTo>
                <a:lnTo>
                  <a:pt x="1175" y="136"/>
                </a:lnTo>
                <a:lnTo>
                  <a:pt x="1202" y="163"/>
                </a:lnTo>
                <a:lnTo>
                  <a:pt x="1241" y="204"/>
                </a:lnTo>
                <a:lnTo>
                  <a:pt x="1269" y="173"/>
                </a:lnTo>
                <a:lnTo>
                  <a:pt x="1298" y="202"/>
                </a:lnTo>
                <a:lnTo>
                  <a:pt x="1341" y="202"/>
                </a:lnTo>
                <a:lnTo>
                  <a:pt x="1360" y="181"/>
                </a:lnTo>
                <a:lnTo>
                  <a:pt x="1446" y="266"/>
                </a:lnTo>
                <a:lnTo>
                  <a:pt x="1491" y="266"/>
                </a:lnTo>
                <a:lnTo>
                  <a:pt x="1512" y="245"/>
                </a:lnTo>
                <a:lnTo>
                  <a:pt x="1546" y="279"/>
                </a:lnTo>
                <a:lnTo>
                  <a:pt x="1546" y="38"/>
                </a:lnTo>
                <a:lnTo>
                  <a:pt x="1577" y="7"/>
                </a:lnTo>
                <a:lnTo>
                  <a:pt x="1594" y="7"/>
                </a:lnTo>
                <a:lnTo>
                  <a:pt x="1594" y="0"/>
                </a:lnTo>
                <a:lnTo>
                  <a:pt x="1573" y="0"/>
                </a:lnTo>
                <a:lnTo>
                  <a:pt x="1539" y="36"/>
                </a:lnTo>
                <a:lnTo>
                  <a:pt x="1539" y="261"/>
                </a:lnTo>
                <a:lnTo>
                  <a:pt x="1512" y="234"/>
                </a:lnTo>
                <a:lnTo>
                  <a:pt x="1489" y="259"/>
                </a:lnTo>
                <a:lnTo>
                  <a:pt x="1448" y="259"/>
                </a:lnTo>
                <a:lnTo>
                  <a:pt x="1360" y="172"/>
                </a:lnTo>
                <a:lnTo>
                  <a:pt x="1337" y="195"/>
                </a:lnTo>
                <a:lnTo>
                  <a:pt x="1300" y="195"/>
                </a:lnTo>
                <a:lnTo>
                  <a:pt x="1269" y="164"/>
                </a:lnTo>
                <a:lnTo>
                  <a:pt x="1241" y="193"/>
                </a:lnTo>
                <a:lnTo>
                  <a:pt x="1207" y="159"/>
                </a:lnTo>
                <a:lnTo>
                  <a:pt x="1177" y="129"/>
                </a:lnTo>
                <a:lnTo>
                  <a:pt x="1137" y="129"/>
                </a:lnTo>
                <a:lnTo>
                  <a:pt x="1098" y="129"/>
                </a:lnTo>
                <a:lnTo>
                  <a:pt x="1016" y="129"/>
                </a:lnTo>
                <a:lnTo>
                  <a:pt x="989" y="156"/>
                </a:lnTo>
                <a:lnTo>
                  <a:pt x="968" y="134"/>
                </a:lnTo>
                <a:lnTo>
                  <a:pt x="939" y="163"/>
                </a:lnTo>
                <a:lnTo>
                  <a:pt x="898" y="163"/>
                </a:lnTo>
                <a:lnTo>
                  <a:pt x="898" y="114"/>
                </a:lnTo>
                <a:lnTo>
                  <a:pt x="875" y="89"/>
                </a:lnTo>
                <a:lnTo>
                  <a:pt x="845" y="89"/>
                </a:lnTo>
                <a:lnTo>
                  <a:pt x="827" y="107"/>
                </a:lnTo>
                <a:lnTo>
                  <a:pt x="795" y="73"/>
                </a:lnTo>
                <a:lnTo>
                  <a:pt x="777" y="56"/>
                </a:lnTo>
                <a:lnTo>
                  <a:pt x="759" y="73"/>
                </a:lnTo>
                <a:lnTo>
                  <a:pt x="698" y="73"/>
                </a:lnTo>
                <a:lnTo>
                  <a:pt x="670" y="102"/>
                </a:lnTo>
                <a:lnTo>
                  <a:pt x="634" y="102"/>
                </a:lnTo>
                <a:lnTo>
                  <a:pt x="634" y="139"/>
                </a:lnTo>
                <a:lnTo>
                  <a:pt x="598" y="139"/>
                </a:lnTo>
                <a:lnTo>
                  <a:pt x="577" y="161"/>
                </a:lnTo>
                <a:lnTo>
                  <a:pt x="552" y="161"/>
                </a:lnTo>
                <a:lnTo>
                  <a:pt x="541" y="173"/>
                </a:lnTo>
                <a:lnTo>
                  <a:pt x="512" y="145"/>
                </a:lnTo>
                <a:lnTo>
                  <a:pt x="477" y="145"/>
                </a:lnTo>
                <a:lnTo>
                  <a:pt x="455" y="166"/>
                </a:lnTo>
                <a:lnTo>
                  <a:pt x="407" y="166"/>
                </a:lnTo>
                <a:lnTo>
                  <a:pt x="387" y="188"/>
                </a:lnTo>
                <a:lnTo>
                  <a:pt x="354" y="188"/>
                </a:lnTo>
                <a:lnTo>
                  <a:pt x="314" y="148"/>
                </a:lnTo>
                <a:lnTo>
                  <a:pt x="314" y="184"/>
                </a:lnTo>
                <a:lnTo>
                  <a:pt x="291" y="184"/>
                </a:lnTo>
                <a:lnTo>
                  <a:pt x="254" y="184"/>
                </a:lnTo>
                <a:lnTo>
                  <a:pt x="248" y="184"/>
                </a:lnTo>
                <a:lnTo>
                  <a:pt x="184" y="184"/>
                </a:lnTo>
                <a:lnTo>
                  <a:pt x="163" y="163"/>
                </a:lnTo>
                <a:lnTo>
                  <a:pt x="145" y="145"/>
                </a:lnTo>
                <a:lnTo>
                  <a:pt x="113" y="145"/>
                </a:lnTo>
                <a:lnTo>
                  <a:pt x="113" y="156"/>
                </a:lnTo>
                <a:lnTo>
                  <a:pt x="52" y="156"/>
                </a:lnTo>
                <a:lnTo>
                  <a:pt x="32" y="136"/>
                </a:lnTo>
                <a:lnTo>
                  <a:pt x="0" y="136"/>
                </a:lnTo>
                <a:lnTo>
                  <a:pt x="0" y="143"/>
                </a:lnTo>
                <a:close/>
              </a:path>
            </a:pathLst>
          </a:custGeom>
          <a:solidFill>
            <a:srgbClr val="0F6FC6"/>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8" name="Shape 1128"/>
          <p:cNvSpPr/>
          <p:nvPr/>
        </p:nvSpPr>
        <p:spPr>
          <a:xfrm>
            <a:off x="4817037" y="2488880"/>
            <a:ext cx="4065960" cy="929694"/>
          </a:xfrm>
          <a:custGeom>
            <a:avLst/>
            <a:gdLst/>
            <a:ahLst/>
            <a:cxnLst/>
            <a:rect l="0" t="0" r="0" b="0"/>
            <a:pathLst>
              <a:path w="1594" h="359" extrusionOk="0">
                <a:moveTo>
                  <a:pt x="0" y="125"/>
                </a:moveTo>
                <a:lnTo>
                  <a:pt x="22" y="125"/>
                </a:lnTo>
                <a:lnTo>
                  <a:pt x="29" y="125"/>
                </a:lnTo>
                <a:lnTo>
                  <a:pt x="50" y="145"/>
                </a:lnTo>
                <a:lnTo>
                  <a:pt x="71" y="123"/>
                </a:lnTo>
                <a:lnTo>
                  <a:pt x="84" y="136"/>
                </a:lnTo>
                <a:lnTo>
                  <a:pt x="105" y="155"/>
                </a:lnTo>
                <a:lnTo>
                  <a:pt x="136" y="155"/>
                </a:lnTo>
                <a:lnTo>
                  <a:pt x="150" y="141"/>
                </a:lnTo>
                <a:lnTo>
                  <a:pt x="179" y="141"/>
                </a:lnTo>
                <a:lnTo>
                  <a:pt x="193" y="155"/>
                </a:lnTo>
                <a:lnTo>
                  <a:pt x="225" y="189"/>
                </a:lnTo>
                <a:lnTo>
                  <a:pt x="273" y="189"/>
                </a:lnTo>
                <a:lnTo>
                  <a:pt x="273" y="237"/>
                </a:lnTo>
                <a:lnTo>
                  <a:pt x="338" y="302"/>
                </a:lnTo>
                <a:lnTo>
                  <a:pt x="396" y="359"/>
                </a:lnTo>
                <a:lnTo>
                  <a:pt x="502" y="359"/>
                </a:lnTo>
                <a:lnTo>
                  <a:pt x="537" y="323"/>
                </a:lnTo>
                <a:lnTo>
                  <a:pt x="557" y="323"/>
                </a:lnTo>
                <a:lnTo>
                  <a:pt x="580" y="300"/>
                </a:lnTo>
                <a:lnTo>
                  <a:pt x="604" y="300"/>
                </a:lnTo>
                <a:lnTo>
                  <a:pt x="630" y="271"/>
                </a:lnTo>
                <a:lnTo>
                  <a:pt x="661" y="271"/>
                </a:lnTo>
                <a:lnTo>
                  <a:pt x="687" y="298"/>
                </a:lnTo>
                <a:lnTo>
                  <a:pt x="743" y="243"/>
                </a:lnTo>
                <a:lnTo>
                  <a:pt x="780" y="280"/>
                </a:lnTo>
                <a:lnTo>
                  <a:pt x="837" y="280"/>
                </a:lnTo>
                <a:lnTo>
                  <a:pt x="850" y="268"/>
                </a:lnTo>
                <a:lnTo>
                  <a:pt x="870" y="286"/>
                </a:lnTo>
                <a:lnTo>
                  <a:pt x="916" y="239"/>
                </a:lnTo>
                <a:lnTo>
                  <a:pt x="952" y="275"/>
                </a:lnTo>
                <a:lnTo>
                  <a:pt x="975" y="252"/>
                </a:lnTo>
                <a:lnTo>
                  <a:pt x="1032" y="252"/>
                </a:lnTo>
                <a:lnTo>
                  <a:pt x="1098" y="186"/>
                </a:lnTo>
                <a:lnTo>
                  <a:pt x="1146" y="236"/>
                </a:lnTo>
                <a:lnTo>
                  <a:pt x="1205" y="177"/>
                </a:lnTo>
                <a:lnTo>
                  <a:pt x="1232" y="177"/>
                </a:lnTo>
                <a:lnTo>
                  <a:pt x="1246" y="191"/>
                </a:lnTo>
                <a:lnTo>
                  <a:pt x="1277" y="162"/>
                </a:lnTo>
                <a:lnTo>
                  <a:pt x="1293" y="179"/>
                </a:lnTo>
                <a:lnTo>
                  <a:pt x="1327" y="211"/>
                </a:lnTo>
                <a:lnTo>
                  <a:pt x="1327" y="296"/>
                </a:lnTo>
                <a:lnTo>
                  <a:pt x="1366" y="336"/>
                </a:lnTo>
                <a:lnTo>
                  <a:pt x="1434" y="336"/>
                </a:lnTo>
                <a:lnTo>
                  <a:pt x="1434" y="200"/>
                </a:lnTo>
                <a:lnTo>
                  <a:pt x="1478" y="155"/>
                </a:lnTo>
                <a:lnTo>
                  <a:pt x="1478" y="93"/>
                </a:lnTo>
                <a:lnTo>
                  <a:pt x="1530" y="41"/>
                </a:lnTo>
                <a:lnTo>
                  <a:pt x="1548" y="41"/>
                </a:lnTo>
                <a:lnTo>
                  <a:pt x="1580" y="7"/>
                </a:lnTo>
                <a:lnTo>
                  <a:pt x="1594" y="7"/>
                </a:lnTo>
                <a:lnTo>
                  <a:pt x="1594" y="0"/>
                </a:lnTo>
                <a:lnTo>
                  <a:pt x="1578" y="0"/>
                </a:lnTo>
                <a:lnTo>
                  <a:pt x="1544" y="34"/>
                </a:lnTo>
                <a:lnTo>
                  <a:pt x="1527" y="34"/>
                </a:lnTo>
                <a:lnTo>
                  <a:pt x="1471" y="89"/>
                </a:lnTo>
                <a:lnTo>
                  <a:pt x="1471" y="152"/>
                </a:lnTo>
                <a:lnTo>
                  <a:pt x="1427" y="196"/>
                </a:lnTo>
                <a:lnTo>
                  <a:pt x="1427" y="329"/>
                </a:lnTo>
                <a:lnTo>
                  <a:pt x="1368" y="329"/>
                </a:lnTo>
                <a:lnTo>
                  <a:pt x="1334" y="293"/>
                </a:lnTo>
                <a:lnTo>
                  <a:pt x="1334" y="209"/>
                </a:lnTo>
                <a:lnTo>
                  <a:pt x="1298" y="173"/>
                </a:lnTo>
                <a:lnTo>
                  <a:pt x="1277" y="152"/>
                </a:lnTo>
                <a:lnTo>
                  <a:pt x="1246" y="182"/>
                </a:lnTo>
                <a:lnTo>
                  <a:pt x="1236" y="170"/>
                </a:lnTo>
                <a:lnTo>
                  <a:pt x="1202" y="170"/>
                </a:lnTo>
                <a:lnTo>
                  <a:pt x="1146" y="225"/>
                </a:lnTo>
                <a:lnTo>
                  <a:pt x="1098" y="177"/>
                </a:lnTo>
                <a:lnTo>
                  <a:pt x="1028" y="245"/>
                </a:lnTo>
                <a:lnTo>
                  <a:pt x="971" y="245"/>
                </a:lnTo>
                <a:lnTo>
                  <a:pt x="952" y="264"/>
                </a:lnTo>
                <a:lnTo>
                  <a:pt x="916" y="229"/>
                </a:lnTo>
                <a:lnTo>
                  <a:pt x="870" y="275"/>
                </a:lnTo>
                <a:lnTo>
                  <a:pt x="850" y="257"/>
                </a:lnTo>
                <a:lnTo>
                  <a:pt x="834" y="273"/>
                </a:lnTo>
                <a:lnTo>
                  <a:pt x="784" y="273"/>
                </a:lnTo>
                <a:lnTo>
                  <a:pt x="743" y="232"/>
                </a:lnTo>
                <a:lnTo>
                  <a:pt x="687" y="289"/>
                </a:lnTo>
                <a:lnTo>
                  <a:pt x="664" y="264"/>
                </a:lnTo>
                <a:lnTo>
                  <a:pt x="627" y="264"/>
                </a:lnTo>
                <a:lnTo>
                  <a:pt x="600" y="293"/>
                </a:lnTo>
                <a:lnTo>
                  <a:pt x="579" y="293"/>
                </a:lnTo>
                <a:lnTo>
                  <a:pt x="554" y="316"/>
                </a:lnTo>
                <a:lnTo>
                  <a:pt x="534" y="316"/>
                </a:lnTo>
                <a:lnTo>
                  <a:pt x="498" y="352"/>
                </a:lnTo>
                <a:lnTo>
                  <a:pt x="398" y="352"/>
                </a:lnTo>
                <a:lnTo>
                  <a:pt x="343" y="296"/>
                </a:lnTo>
                <a:lnTo>
                  <a:pt x="280" y="234"/>
                </a:lnTo>
                <a:lnTo>
                  <a:pt x="280" y="182"/>
                </a:lnTo>
                <a:lnTo>
                  <a:pt x="229" y="182"/>
                </a:lnTo>
                <a:lnTo>
                  <a:pt x="198" y="150"/>
                </a:lnTo>
                <a:lnTo>
                  <a:pt x="180" y="134"/>
                </a:lnTo>
                <a:lnTo>
                  <a:pt x="148" y="134"/>
                </a:lnTo>
                <a:lnTo>
                  <a:pt x="132" y="148"/>
                </a:lnTo>
                <a:lnTo>
                  <a:pt x="109" y="148"/>
                </a:lnTo>
                <a:lnTo>
                  <a:pt x="89" y="130"/>
                </a:lnTo>
                <a:lnTo>
                  <a:pt x="71" y="112"/>
                </a:lnTo>
                <a:lnTo>
                  <a:pt x="50" y="136"/>
                </a:lnTo>
                <a:lnTo>
                  <a:pt x="32" y="118"/>
                </a:lnTo>
                <a:lnTo>
                  <a:pt x="22" y="118"/>
                </a:lnTo>
                <a:lnTo>
                  <a:pt x="0" y="118"/>
                </a:lnTo>
                <a:lnTo>
                  <a:pt x="0" y="125"/>
                </a:lnTo>
                <a:close/>
              </a:path>
            </a:pathLst>
          </a:custGeom>
          <a:solidFill>
            <a:srgbClr val="009DD9"/>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29" name="Shape 1129"/>
          <p:cNvSpPr/>
          <p:nvPr/>
        </p:nvSpPr>
        <p:spPr>
          <a:xfrm>
            <a:off x="4828150" y="4115620"/>
            <a:ext cx="4065960" cy="222712"/>
          </a:xfrm>
          <a:prstGeom prst="rect">
            <a:avLst/>
          </a:prstGeom>
          <a:solidFill>
            <a:srgbClr val="E9E9E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1130" name="Shape 1130"/>
          <p:cNvSpPr/>
          <p:nvPr/>
        </p:nvSpPr>
        <p:spPr>
          <a:xfrm>
            <a:off x="5203582" y="4159349"/>
            <a:ext cx="541254"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JANUARY</a:t>
            </a:r>
            <a:endParaRPr sz="788"/>
          </a:p>
        </p:txBody>
      </p:sp>
      <p:sp>
        <p:nvSpPr>
          <p:cNvPr id="1131" name="Shape 1131"/>
          <p:cNvSpPr/>
          <p:nvPr/>
        </p:nvSpPr>
        <p:spPr>
          <a:xfrm>
            <a:off x="6012894" y="4159349"/>
            <a:ext cx="59958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FEBRUARY</a:t>
            </a:r>
            <a:endParaRPr sz="788"/>
          </a:p>
        </p:txBody>
      </p:sp>
      <p:sp>
        <p:nvSpPr>
          <p:cNvPr id="1132" name="Shape 1132"/>
          <p:cNvSpPr/>
          <p:nvPr/>
        </p:nvSpPr>
        <p:spPr>
          <a:xfrm>
            <a:off x="6880540" y="4159349"/>
            <a:ext cx="43112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MARCH</a:t>
            </a:r>
            <a:endParaRPr sz="788"/>
          </a:p>
        </p:txBody>
      </p:sp>
      <p:sp>
        <p:nvSpPr>
          <p:cNvPr id="1133" name="Shape 1133"/>
          <p:cNvSpPr/>
          <p:nvPr/>
        </p:nvSpPr>
        <p:spPr>
          <a:xfrm>
            <a:off x="7579726" y="4159349"/>
            <a:ext cx="333024"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APRIL</a:t>
            </a:r>
            <a:endParaRPr sz="788"/>
          </a:p>
        </p:txBody>
      </p:sp>
      <p:sp>
        <p:nvSpPr>
          <p:cNvPr id="1134" name="Shape 1134"/>
          <p:cNvSpPr/>
          <p:nvPr/>
        </p:nvSpPr>
        <p:spPr>
          <a:xfrm>
            <a:off x="8180808" y="4159349"/>
            <a:ext cx="260168" cy="138500"/>
          </a:xfrm>
          <a:prstGeom prst="rect">
            <a:avLst/>
          </a:prstGeom>
          <a:noFill/>
          <a:ln>
            <a:noFill/>
          </a:ln>
        </p:spPr>
        <p:txBody>
          <a:bodyPr spcFirstLastPara="1" wrap="square" lIns="0" tIns="0" rIns="0" bIns="0" anchor="t" anchorCtr="0">
            <a:noAutofit/>
          </a:bodyPr>
          <a:lstStyle/>
          <a:p>
            <a:pPr>
              <a:buClr>
                <a:schemeClr val="accent1"/>
              </a:buClr>
              <a:buSzPts val="1200"/>
            </a:pPr>
            <a:r>
              <a:rPr lang="id-ID" sz="900">
                <a:solidFill>
                  <a:schemeClr val="accent1"/>
                </a:solidFill>
                <a:latin typeface="Lato Black"/>
                <a:ea typeface="Lato Black"/>
                <a:cs typeface="Lato Black"/>
                <a:sym typeface="Lato Black"/>
              </a:rPr>
              <a:t>MAY</a:t>
            </a:r>
            <a:endParaRPr sz="788"/>
          </a:p>
        </p:txBody>
      </p:sp>
      <p:sp>
        <p:nvSpPr>
          <p:cNvPr id="1135" name="Shape 1135"/>
          <p:cNvSpPr txBox="1"/>
          <p:nvPr/>
        </p:nvSpPr>
        <p:spPr>
          <a:xfrm>
            <a:off x="910485" y="2995768"/>
            <a:ext cx="3154811"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1136" name="Shape 1136"/>
          <p:cNvSpPr/>
          <p:nvPr/>
        </p:nvSpPr>
        <p:spPr>
          <a:xfrm>
            <a:off x="897037" y="1743792"/>
            <a:ext cx="1898783" cy="1177245"/>
          </a:xfrm>
          <a:prstGeom prst="rect">
            <a:avLst/>
          </a:prstGeom>
          <a:noFill/>
          <a:ln>
            <a:noFill/>
          </a:ln>
        </p:spPr>
        <p:txBody>
          <a:bodyPr spcFirstLastPara="1" wrap="square" lIns="68569" tIns="34275" rIns="68569" bIns="34275" anchor="t" anchorCtr="0">
            <a:noAutofit/>
          </a:bodyPr>
          <a:lstStyle/>
          <a:p>
            <a:r>
              <a:rPr lang="id-ID" sz="2400">
                <a:solidFill>
                  <a:schemeClr val="dk1"/>
                </a:solidFill>
                <a:latin typeface="Lato Black"/>
                <a:ea typeface="Lato Black"/>
                <a:cs typeface="Lato Black"/>
                <a:sym typeface="Lato Black"/>
              </a:rPr>
              <a:t>$20 MILLION PROFIT</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4"/>
                                        </p:tgtEl>
                                        <p:attrNameLst>
                                          <p:attrName>style.visibility</p:attrName>
                                        </p:attrNameLst>
                                      </p:cBhvr>
                                      <p:to>
                                        <p:strVal val="visible"/>
                                      </p:to>
                                    </p:set>
                                    <p:animEffect transition="in" filter="fade">
                                      <p:cBhvr>
                                        <p:cTn id="7" dur="500"/>
                                        <p:tgtEl>
                                          <p:spTgt spid="1124"/>
                                        </p:tgtEl>
                                      </p:cBhvr>
                                    </p:animEffect>
                                  </p:childTnLst>
                                </p:cTn>
                              </p:par>
                              <p:par>
                                <p:cTn id="8" presetID="10" presetClass="entr" presetSubtype="0" fill="hold" nodeType="withEffect">
                                  <p:stCondLst>
                                    <p:cond delay="0"/>
                                  </p:stCondLst>
                                  <p:childTnLst>
                                    <p:set>
                                      <p:cBhvr>
                                        <p:cTn id="9" dur="1" fill="hold">
                                          <p:stCondLst>
                                            <p:cond delay="0"/>
                                          </p:stCondLst>
                                        </p:cTn>
                                        <p:tgtEl>
                                          <p:spTgt spid="1125"/>
                                        </p:tgtEl>
                                        <p:attrNameLst>
                                          <p:attrName>style.visibility</p:attrName>
                                        </p:attrNameLst>
                                      </p:cBhvr>
                                      <p:to>
                                        <p:strVal val="visible"/>
                                      </p:to>
                                    </p:set>
                                    <p:animEffect transition="in" filter="fade">
                                      <p:cBhvr>
                                        <p:cTn id="10" dur="500"/>
                                        <p:tgtEl>
                                          <p:spTgt spid="112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136"/>
                                        </p:tgtEl>
                                        <p:attrNameLst>
                                          <p:attrName>style.visibility</p:attrName>
                                        </p:attrNameLst>
                                      </p:cBhvr>
                                      <p:to>
                                        <p:strVal val="visible"/>
                                      </p:to>
                                    </p:set>
                                    <p:animEffect transition="in" filter="fade">
                                      <p:cBhvr>
                                        <p:cTn id="14" dur="500"/>
                                        <p:tgtEl>
                                          <p:spTgt spid="113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135"/>
                                        </p:tgtEl>
                                        <p:attrNameLst>
                                          <p:attrName>style.visibility</p:attrName>
                                        </p:attrNameLst>
                                      </p:cBhvr>
                                      <p:to>
                                        <p:strVal val="visible"/>
                                      </p:to>
                                    </p:set>
                                    <p:animEffect transition="in" filter="fade">
                                      <p:cBhvr>
                                        <p:cTn id="18" dur="500"/>
                                        <p:tgtEl>
                                          <p:spTgt spid="1135"/>
                                        </p:tgtEl>
                                      </p:cBhvr>
                                    </p:animEffect>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123"/>
                                        </p:tgtEl>
                                        <p:attrNameLst>
                                          <p:attrName>style.visibility</p:attrName>
                                        </p:attrNameLst>
                                      </p:cBhvr>
                                      <p:to>
                                        <p:strVal val="visible"/>
                                      </p:to>
                                    </p:set>
                                    <p:anim calcmode="lin" valueType="num">
                                      <p:cBhvr additive="base">
                                        <p:cTn id="22" dur="500"/>
                                        <p:tgtEl>
                                          <p:spTgt spid="1123"/>
                                        </p:tgtEl>
                                        <p:attrNameLst>
                                          <p:attrName>ppt_x</p:attrName>
                                        </p:attrNameLst>
                                      </p:cBhvr>
                                      <p:tavLst>
                                        <p:tav tm="0">
                                          <p:val>
                                            <p:strVal val="#ppt_x+1"/>
                                          </p:val>
                                        </p:tav>
                                        <p:tav tm="100000">
                                          <p:val>
                                            <p:strVal val="#ppt_x"/>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127"/>
                                        </p:tgtEl>
                                        <p:attrNameLst>
                                          <p:attrName>style.visibility</p:attrName>
                                        </p:attrNameLst>
                                      </p:cBhvr>
                                      <p:to>
                                        <p:strVal val="visible"/>
                                      </p:to>
                                    </p:set>
                                    <p:animEffect transition="in" filter="fade">
                                      <p:cBhvr>
                                        <p:cTn id="26" dur="500"/>
                                        <p:tgtEl>
                                          <p:spTgt spid="112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128"/>
                                        </p:tgtEl>
                                        <p:attrNameLst>
                                          <p:attrName>style.visibility</p:attrName>
                                        </p:attrNameLst>
                                      </p:cBhvr>
                                      <p:to>
                                        <p:strVal val="visible"/>
                                      </p:to>
                                    </p:set>
                                    <p:animEffect transition="in" filter="fade">
                                      <p:cBhvr>
                                        <p:cTn id="30" dur="500"/>
                                        <p:tgtEl>
                                          <p:spTgt spid="112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129"/>
                                        </p:tgtEl>
                                        <p:attrNameLst>
                                          <p:attrName>style.visibility</p:attrName>
                                        </p:attrNameLst>
                                      </p:cBhvr>
                                      <p:to>
                                        <p:strVal val="visible"/>
                                      </p:to>
                                    </p:set>
                                    <p:animEffect transition="in" filter="fade">
                                      <p:cBhvr>
                                        <p:cTn id="34" dur="500"/>
                                        <p:tgtEl>
                                          <p:spTgt spid="11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130"/>
                                        </p:tgtEl>
                                        <p:attrNameLst>
                                          <p:attrName>style.visibility</p:attrName>
                                        </p:attrNameLst>
                                      </p:cBhvr>
                                      <p:to>
                                        <p:strVal val="visible"/>
                                      </p:to>
                                    </p:set>
                                    <p:animEffect transition="in" filter="fade">
                                      <p:cBhvr>
                                        <p:cTn id="38" dur="500"/>
                                        <p:tgtEl>
                                          <p:spTgt spid="1130"/>
                                        </p:tgtEl>
                                      </p:cBhvr>
                                    </p:animEffect>
                                  </p:childTnLst>
                                </p:cTn>
                              </p:par>
                              <p:par>
                                <p:cTn id="39" presetID="10" presetClass="entr" presetSubtype="0" fill="hold" nodeType="withEffect">
                                  <p:stCondLst>
                                    <p:cond delay="0"/>
                                  </p:stCondLst>
                                  <p:childTnLst>
                                    <p:set>
                                      <p:cBhvr>
                                        <p:cTn id="40" dur="1" fill="hold">
                                          <p:stCondLst>
                                            <p:cond delay="0"/>
                                          </p:stCondLst>
                                        </p:cTn>
                                        <p:tgtEl>
                                          <p:spTgt spid="1131"/>
                                        </p:tgtEl>
                                        <p:attrNameLst>
                                          <p:attrName>style.visibility</p:attrName>
                                        </p:attrNameLst>
                                      </p:cBhvr>
                                      <p:to>
                                        <p:strVal val="visible"/>
                                      </p:to>
                                    </p:set>
                                    <p:animEffect transition="in" filter="fade">
                                      <p:cBhvr>
                                        <p:cTn id="41" dur="500"/>
                                        <p:tgtEl>
                                          <p:spTgt spid="1131"/>
                                        </p:tgtEl>
                                      </p:cBhvr>
                                    </p:animEffect>
                                  </p:childTnLst>
                                </p:cTn>
                              </p:par>
                              <p:par>
                                <p:cTn id="42" presetID="10" presetClass="entr" presetSubtype="0" fill="hold" nodeType="withEffect">
                                  <p:stCondLst>
                                    <p:cond delay="0"/>
                                  </p:stCondLst>
                                  <p:childTnLst>
                                    <p:set>
                                      <p:cBhvr>
                                        <p:cTn id="43" dur="1" fill="hold">
                                          <p:stCondLst>
                                            <p:cond delay="0"/>
                                          </p:stCondLst>
                                        </p:cTn>
                                        <p:tgtEl>
                                          <p:spTgt spid="1132"/>
                                        </p:tgtEl>
                                        <p:attrNameLst>
                                          <p:attrName>style.visibility</p:attrName>
                                        </p:attrNameLst>
                                      </p:cBhvr>
                                      <p:to>
                                        <p:strVal val="visible"/>
                                      </p:to>
                                    </p:set>
                                    <p:animEffect transition="in" filter="fade">
                                      <p:cBhvr>
                                        <p:cTn id="44" dur="500"/>
                                        <p:tgtEl>
                                          <p:spTgt spid="1132"/>
                                        </p:tgtEl>
                                      </p:cBhvr>
                                    </p:animEffect>
                                  </p:childTnLst>
                                </p:cTn>
                              </p:par>
                              <p:par>
                                <p:cTn id="45" presetID="10" presetClass="entr" presetSubtype="0" fill="hold" nodeType="withEffect">
                                  <p:stCondLst>
                                    <p:cond delay="0"/>
                                  </p:stCondLst>
                                  <p:childTnLst>
                                    <p:set>
                                      <p:cBhvr>
                                        <p:cTn id="46" dur="1" fill="hold">
                                          <p:stCondLst>
                                            <p:cond delay="0"/>
                                          </p:stCondLst>
                                        </p:cTn>
                                        <p:tgtEl>
                                          <p:spTgt spid="1133"/>
                                        </p:tgtEl>
                                        <p:attrNameLst>
                                          <p:attrName>style.visibility</p:attrName>
                                        </p:attrNameLst>
                                      </p:cBhvr>
                                      <p:to>
                                        <p:strVal val="visible"/>
                                      </p:to>
                                    </p:set>
                                    <p:animEffect transition="in" filter="fade">
                                      <p:cBhvr>
                                        <p:cTn id="47" dur="500"/>
                                        <p:tgtEl>
                                          <p:spTgt spid="1133"/>
                                        </p:tgtEl>
                                      </p:cBhvr>
                                    </p:animEffect>
                                  </p:childTnLst>
                                </p:cTn>
                              </p:par>
                              <p:par>
                                <p:cTn id="48" presetID="10" presetClass="entr" presetSubtype="0" fill="hold" nodeType="withEffect">
                                  <p:stCondLst>
                                    <p:cond delay="0"/>
                                  </p:stCondLst>
                                  <p:childTnLst>
                                    <p:set>
                                      <p:cBhvr>
                                        <p:cTn id="49" dur="1" fill="hold">
                                          <p:stCondLst>
                                            <p:cond delay="0"/>
                                          </p:stCondLst>
                                        </p:cTn>
                                        <p:tgtEl>
                                          <p:spTgt spid="1134"/>
                                        </p:tgtEl>
                                        <p:attrNameLst>
                                          <p:attrName>style.visibility</p:attrName>
                                        </p:attrNameLst>
                                      </p:cBhvr>
                                      <p:to>
                                        <p:strVal val="visible"/>
                                      </p:to>
                                    </p:set>
                                    <p:animEffect transition="in" filter="fade">
                                      <p:cBhvr>
                                        <p:cTn id="50" dur="500"/>
                                        <p:tgtEl>
                                          <p:spTgt spid="1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40"/>
        <p:cNvGrpSpPr/>
        <p:nvPr/>
      </p:nvGrpSpPr>
      <p:grpSpPr>
        <a:xfrm>
          <a:off x="0" y="0"/>
          <a:ext cx="0" cy="0"/>
          <a:chOff x="0" y="0"/>
          <a:chExt cx="0" cy="0"/>
        </a:xfrm>
      </p:grpSpPr>
      <p:grpSp>
        <p:nvGrpSpPr>
          <p:cNvPr id="1141" name="Shape 1141"/>
          <p:cNvGrpSpPr/>
          <p:nvPr/>
        </p:nvGrpSpPr>
        <p:grpSpPr>
          <a:xfrm>
            <a:off x="2112718" y="1629075"/>
            <a:ext cx="4273022" cy="2401478"/>
            <a:chOff x="3514335" y="1548247"/>
            <a:chExt cx="6663335" cy="3744857"/>
          </a:xfrm>
        </p:grpSpPr>
        <p:sp>
          <p:nvSpPr>
            <p:cNvPr id="1142" name="Shape 1142"/>
            <p:cNvSpPr/>
            <p:nvPr/>
          </p:nvSpPr>
          <p:spPr>
            <a:xfrm>
              <a:off x="5451805" y="1665165"/>
              <a:ext cx="657155" cy="772112"/>
            </a:xfrm>
            <a:custGeom>
              <a:avLst/>
              <a:gdLst/>
              <a:ahLst/>
              <a:cxnLst/>
              <a:rect l="0" t="0" r="0" b="0"/>
              <a:pathLst>
                <a:path w="21600" h="21600" extrusionOk="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3" name="Shape 1143"/>
            <p:cNvSpPr/>
            <p:nvPr/>
          </p:nvSpPr>
          <p:spPr>
            <a:xfrm>
              <a:off x="4482692" y="3339212"/>
              <a:ext cx="577088" cy="337847"/>
            </a:xfrm>
            <a:custGeom>
              <a:avLst/>
              <a:gdLst/>
              <a:ahLst/>
              <a:cxnLst/>
              <a:rect l="0" t="0" r="0" b="0"/>
              <a:pathLst>
                <a:path w="21600" h="21600" extrusionOk="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4" name="Shape 1144"/>
            <p:cNvSpPr/>
            <p:nvPr/>
          </p:nvSpPr>
          <p:spPr>
            <a:xfrm>
              <a:off x="5160995" y="2071340"/>
              <a:ext cx="415443" cy="435026"/>
            </a:xfrm>
            <a:custGeom>
              <a:avLst/>
              <a:gdLst/>
              <a:ahLst/>
              <a:cxnLst/>
              <a:rect l="0" t="0" r="0" b="0"/>
              <a:pathLst>
                <a:path w="21600" h="21600" extrusionOk="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5" name="Shape 1145"/>
            <p:cNvSpPr/>
            <p:nvPr/>
          </p:nvSpPr>
          <p:spPr>
            <a:xfrm>
              <a:off x="5065821" y="2394761"/>
              <a:ext cx="119346" cy="78958"/>
            </a:xfrm>
            <a:custGeom>
              <a:avLst/>
              <a:gdLst/>
              <a:ahLst/>
              <a:cxnLst/>
              <a:rect l="0" t="0" r="0" b="0"/>
              <a:pathLst>
                <a:path w="21600" h="21600" extrusionOk="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6" name="Shape 1146"/>
            <p:cNvSpPr/>
            <p:nvPr/>
          </p:nvSpPr>
          <p:spPr>
            <a:xfrm>
              <a:off x="4763682" y="1954422"/>
              <a:ext cx="125388" cy="165508"/>
            </a:xfrm>
            <a:custGeom>
              <a:avLst/>
              <a:gdLst/>
              <a:ahLst/>
              <a:cxnLst/>
              <a:rect l="0" t="0" r="0" b="0"/>
              <a:pathLst>
                <a:path w="21600" h="21600" extrusionOk="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7" name="Shape 1147"/>
            <p:cNvSpPr/>
            <p:nvPr/>
          </p:nvSpPr>
          <p:spPr>
            <a:xfrm>
              <a:off x="4978956" y="1970365"/>
              <a:ext cx="101218" cy="144250"/>
            </a:xfrm>
            <a:custGeom>
              <a:avLst/>
              <a:gdLst/>
              <a:ahLst/>
              <a:cxnLst/>
              <a:rect l="0" t="0" r="0" b="0"/>
              <a:pathLst>
                <a:path w="21600" h="21600" extrusionOk="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8" name="Shape 1148"/>
            <p:cNvSpPr/>
            <p:nvPr/>
          </p:nvSpPr>
          <p:spPr>
            <a:xfrm>
              <a:off x="4381475" y="1932405"/>
              <a:ext cx="154847" cy="157916"/>
            </a:xfrm>
            <a:custGeom>
              <a:avLst/>
              <a:gdLst/>
              <a:ahLst/>
              <a:cxnLst/>
              <a:rect l="0" t="0" r="0" b="0"/>
              <a:pathLst>
                <a:path w="21600" h="21600" extrusionOk="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49" name="Shape 1149"/>
            <p:cNvSpPr/>
            <p:nvPr/>
          </p:nvSpPr>
          <p:spPr>
            <a:xfrm>
              <a:off x="4464564" y="2008326"/>
              <a:ext cx="346706" cy="253575"/>
            </a:xfrm>
            <a:custGeom>
              <a:avLst/>
              <a:gdLst/>
              <a:ahLst/>
              <a:cxnLst/>
              <a:rect l="0" t="0" r="0" b="0"/>
              <a:pathLst>
                <a:path w="21600" h="21600" extrusionOk="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0" name="Shape 1150"/>
            <p:cNvSpPr/>
            <p:nvPr/>
          </p:nvSpPr>
          <p:spPr>
            <a:xfrm>
              <a:off x="4476650" y="1717550"/>
              <a:ext cx="176753" cy="122234"/>
            </a:xfrm>
            <a:custGeom>
              <a:avLst/>
              <a:gdLst/>
              <a:ahLst/>
              <a:cxnLst/>
              <a:rect l="0" t="0" r="0" b="0"/>
              <a:pathLst>
                <a:path w="21600" h="21600" extrusionOk="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1" name="Shape 1151"/>
            <p:cNvSpPr/>
            <p:nvPr/>
          </p:nvSpPr>
          <p:spPr>
            <a:xfrm>
              <a:off x="4644337" y="1662887"/>
              <a:ext cx="32481" cy="37962"/>
            </a:xfrm>
            <a:custGeom>
              <a:avLst/>
              <a:gdLst/>
              <a:ahLst/>
              <a:cxnLst/>
              <a:rect l="0" t="0" r="0" b="0"/>
              <a:pathLst>
                <a:path w="21600" h="21600" extrusionOk="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2" name="Shape 1152"/>
            <p:cNvSpPr/>
            <p:nvPr/>
          </p:nvSpPr>
          <p:spPr>
            <a:xfrm>
              <a:off x="4682859" y="1611262"/>
              <a:ext cx="101974" cy="56941"/>
            </a:xfrm>
            <a:custGeom>
              <a:avLst/>
              <a:gdLst/>
              <a:ahLst/>
              <a:cxnLst/>
              <a:rect l="0" t="0" r="0" b="0"/>
              <a:pathLst>
                <a:path w="21600" h="21600" extrusionOk="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3" name="Shape 1153"/>
            <p:cNvSpPr/>
            <p:nvPr/>
          </p:nvSpPr>
          <p:spPr>
            <a:xfrm>
              <a:off x="4682859" y="1684904"/>
              <a:ext cx="86867" cy="46313"/>
            </a:xfrm>
            <a:custGeom>
              <a:avLst/>
              <a:gdLst/>
              <a:ahLst/>
              <a:cxnLst/>
              <a:rect l="0" t="0" r="0" b="0"/>
              <a:pathLst>
                <a:path w="21600" h="21600" extrusionOk="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4" name="Shape 1154"/>
            <p:cNvSpPr/>
            <p:nvPr/>
          </p:nvSpPr>
          <p:spPr>
            <a:xfrm>
              <a:off x="4572578" y="1829153"/>
              <a:ext cx="29460" cy="37962"/>
            </a:xfrm>
            <a:custGeom>
              <a:avLst/>
              <a:gdLst/>
              <a:ahLst/>
              <a:cxnLst/>
              <a:rect l="0" t="0" r="0" b="0"/>
              <a:pathLst>
                <a:path w="21600" h="21600" extrusionOk="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5" name="Shape 1155"/>
            <p:cNvSpPr/>
            <p:nvPr/>
          </p:nvSpPr>
          <p:spPr>
            <a:xfrm>
              <a:off x="4569557" y="1855725"/>
              <a:ext cx="169955" cy="122992"/>
            </a:xfrm>
            <a:custGeom>
              <a:avLst/>
              <a:gdLst/>
              <a:ahLst/>
              <a:cxnLst/>
              <a:rect l="0" t="0" r="0" b="0"/>
              <a:pathLst>
                <a:path w="21600" h="21600" extrusionOk="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6" name="Shape 1156"/>
            <p:cNvSpPr/>
            <p:nvPr/>
          </p:nvSpPr>
          <p:spPr>
            <a:xfrm>
              <a:off x="4838461" y="1678831"/>
              <a:ext cx="29460" cy="65292"/>
            </a:xfrm>
            <a:custGeom>
              <a:avLst/>
              <a:gdLst/>
              <a:ahLst/>
              <a:cxnLst/>
              <a:rect l="0" t="0" r="0" b="0"/>
              <a:pathLst>
                <a:path w="21600" h="21600" extrusionOk="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7" name="Shape 1157"/>
            <p:cNvSpPr/>
            <p:nvPr/>
          </p:nvSpPr>
          <p:spPr>
            <a:xfrm>
              <a:off x="4763682" y="1771454"/>
              <a:ext cx="110282" cy="122992"/>
            </a:xfrm>
            <a:custGeom>
              <a:avLst/>
              <a:gdLst/>
              <a:ahLst/>
              <a:cxnLst/>
              <a:rect l="0" t="0" r="0" b="0"/>
              <a:pathLst>
                <a:path w="21600" h="21600" extrusionOk="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8" name="Shape 1158"/>
            <p:cNvSpPr/>
            <p:nvPr/>
          </p:nvSpPr>
          <p:spPr>
            <a:xfrm>
              <a:off x="4876985" y="1850411"/>
              <a:ext cx="65716" cy="63015"/>
            </a:xfrm>
            <a:custGeom>
              <a:avLst/>
              <a:gdLst/>
              <a:ahLst/>
              <a:cxnLst/>
              <a:rect l="0" t="0" r="0" b="0"/>
              <a:pathLst>
                <a:path w="21600" h="21600" extrusionOk="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59" name="Shape 1159"/>
            <p:cNvSpPr/>
            <p:nvPr/>
          </p:nvSpPr>
          <p:spPr>
            <a:xfrm>
              <a:off x="4951764" y="1826117"/>
              <a:ext cx="251533" cy="133621"/>
            </a:xfrm>
            <a:custGeom>
              <a:avLst/>
              <a:gdLst/>
              <a:ahLst/>
              <a:cxnLst/>
              <a:rect l="0" t="0" r="0" b="0"/>
              <a:pathLst>
                <a:path w="21600" h="21600" extrusionOk="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0" name="Shape 1160"/>
            <p:cNvSpPr/>
            <p:nvPr/>
          </p:nvSpPr>
          <p:spPr>
            <a:xfrm>
              <a:off x="4817312" y="1548247"/>
              <a:ext cx="131431" cy="138936"/>
            </a:xfrm>
            <a:custGeom>
              <a:avLst/>
              <a:gdLst/>
              <a:ahLst/>
              <a:cxnLst/>
              <a:rect l="0" t="0" r="0" b="0"/>
              <a:pathLst>
                <a:path w="21600" h="21600" extrusionOk="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1" name="Shape 1161"/>
            <p:cNvSpPr/>
            <p:nvPr/>
          </p:nvSpPr>
          <p:spPr>
            <a:xfrm>
              <a:off x="4975935" y="1608225"/>
              <a:ext cx="56652" cy="73644"/>
            </a:xfrm>
            <a:custGeom>
              <a:avLst/>
              <a:gdLst/>
              <a:ahLst/>
              <a:cxnLst/>
              <a:rect l="0" t="0" r="0" b="0"/>
              <a:pathLst>
                <a:path w="21600" h="21600" extrusionOk="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2" name="Shape 1162"/>
            <p:cNvSpPr/>
            <p:nvPr/>
          </p:nvSpPr>
          <p:spPr>
            <a:xfrm>
              <a:off x="5164017" y="1621890"/>
              <a:ext cx="101974" cy="198912"/>
            </a:xfrm>
            <a:custGeom>
              <a:avLst/>
              <a:gdLst/>
              <a:ahLst/>
              <a:cxnLst/>
              <a:rect l="0" t="0" r="0" b="0"/>
              <a:pathLst>
                <a:path w="21600" h="21600" extrusionOk="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3" name="Shape 1163"/>
            <p:cNvSpPr/>
            <p:nvPr/>
          </p:nvSpPr>
          <p:spPr>
            <a:xfrm>
              <a:off x="4808247" y="2185220"/>
              <a:ext cx="74781" cy="63015"/>
            </a:xfrm>
            <a:custGeom>
              <a:avLst/>
              <a:gdLst/>
              <a:ahLst/>
              <a:cxnLst/>
              <a:rect l="0" t="0" r="0" b="0"/>
              <a:pathLst>
                <a:path w="21600" h="21600" extrusionOk="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4" name="Shape 1164"/>
            <p:cNvSpPr/>
            <p:nvPr/>
          </p:nvSpPr>
          <p:spPr>
            <a:xfrm>
              <a:off x="5185166" y="1965052"/>
              <a:ext cx="89888" cy="59978"/>
            </a:xfrm>
            <a:custGeom>
              <a:avLst/>
              <a:gdLst/>
              <a:ahLst/>
              <a:cxnLst/>
              <a:rect l="0" t="0" r="0" b="0"/>
              <a:pathLst>
                <a:path w="21600" h="21600" extrusionOk="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5" name="Shape 1165"/>
            <p:cNvSpPr/>
            <p:nvPr/>
          </p:nvSpPr>
          <p:spPr>
            <a:xfrm>
              <a:off x="5247861" y="2245198"/>
              <a:ext cx="35503" cy="44035"/>
            </a:xfrm>
            <a:custGeom>
              <a:avLst/>
              <a:gdLst/>
              <a:ahLst/>
              <a:cxnLst/>
              <a:rect l="0" t="0" r="0" b="0"/>
              <a:pathLst>
                <a:path w="21600" h="21600" extrusionOk="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6" name="Shape 1166"/>
            <p:cNvSpPr/>
            <p:nvPr/>
          </p:nvSpPr>
          <p:spPr>
            <a:xfrm>
              <a:off x="5232754" y="1589245"/>
              <a:ext cx="340663" cy="365178"/>
            </a:xfrm>
            <a:custGeom>
              <a:avLst/>
              <a:gdLst/>
              <a:ahLst/>
              <a:cxnLst/>
              <a:rect l="0" t="0" r="0" b="0"/>
              <a:pathLst>
                <a:path w="21600" h="21600" extrusionOk="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7" name="Shape 1167"/>
            <p:cNvSpPr/>
            <p:nvPr/>
          </p:nvSpPr>
          <p:spPr>
            <a:xfrm>
              <a:off x="4019663" y="2098671"/>
              <a:ext cx="1634577" cy="1015058"/>
            </a:xfrm>
            <a:custGeom>
              <a:avLst/>
              <a:gdLst/>
              <a:ahLst/>
              <a:cxnLst/>
              <a:rect l="0" t="0" r="0" b="0"/>
              <a:pathLst>
                <a:path w="21600" h="21600" extrusionOk="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8" name="Shape 1168"/>
            <p:cNvSpPr/>
            <p:nvPr/>
          </p:nvSpPr>
          <p:spPr>
            <a:xfrm>
              <a:off x="3514335" y="2128280"/>
              <a:ext cx="734955" cy="677971"/>
            </a:xfrm>
            <a:custGeom>
              <a:avLst/>
              <a:gdLst/>
              <a:ahLst/>
              <a:cxnLst/>
              <a:rect l="0" t="0" r="0" b="0"/>
              <a:pathLst>
                <a:path w="21600" h="21600" extrusionOk="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69" name="Shape 1169"/>
            <p:cNvSpPr/>
            <p:nvPr/>
          </p:nvSpPr>
          <p:spPr>
            <a:xfrm>
              <a:off x="4336154" y="2950499"/>
              <a:ext cx="1102810" cy="549666"/>
            </a:xfrm>
            <a:custGeom>
              <a:avLst/>
              <a:gdLst/>
              <a:ahLst/>
              <a:cxnLst/>
              <a:rect l="0" t="0" r="0" b="0"/>
              <a:pathLst>
                <a:path w="21600" h="21600" extrusionOk="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0" name="Shape 1170"/>
            <p:cNvSpPr/>
            <p:nvPr/>
          </p:nvSpPr>
          <p:spPr>
            <a:xfrm>
              <a:off x="5980549" y="2329469"/>
              <a:ext cx="203190" cy="133622"/>
            </a:xfrm>
            <a:custGeom>
              <a:avLst/>
              <a:gdLst/>
              <a:ahLst/>
              <a:cxnLst/>
              <a:rect l="0" t="0" r="0" b="0"/>
              <a:pathLst>
                <a:path w="21600" h="21600" extrusionOk="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1" name="Shape 1171"/>
            <p:cNvSpPr/>
            <p:nvPr/>
          </p:nvSpPr>
          <p:spPr>
            <a:xfrm>
              <a:off x="4978956" y="3592787"/>
              <a:ext cx="21151" cy="54664"/>
            </a:xfrm>
            <a:custGeom>
              <a:avLst/>
              <a:gdLst/>
              <a:ahLst/>
              <a:cxnLst/>
              <a:rect l="0" t="0" r="0" b="0"/>
              <a:pathLst>
                <a:path w="21600" h="21600" extrusionOk="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2" name="Shape 1172"/>
            <p:cNvSpPr/>
            <p:nvPr/>
          </p:nvSpPr>
          <p:spPr>
            <a:xfrm>
              <a:off x="5310555" y="3592787"/>
              <a:ext cx="56652" cy="37961"/>
            </a:xfrm>
            <a:custGeom>
              <a:avLst/>
              <a:gdLst/>
              <a:ahLst/>
              <a:cxnLst/>
              <a:rect l="0" t="0" r="0" b="0"/>
              <a:pathLst>
                <a:path w="21600" h="21600" extrusionOk="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3" name="Shape 1173"/>
            <p:cNvSpPr/>
            <p:nvPr/>
          </p:nvSpPr>
          <p:spPr>
            <a:xfrm>
              <a:off x="5253904" y="3584435"/>
              <a:ext cx="65717" cy="49350"/>
            </a:xfrm>
            <a:custGeom>
              <a:avLst/>
              <a:gdLst/>
              <a:ahLst/>
              <a:cxnLst/>
              <a:rect l="0" t="0" r="0" b="0"/>
              <a:pathLst>
                <a:path w="21600" h="21600" extrusionOk="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4" name="Shape 1174"/>
            <p:cNvSpPr/>
            <p:nvPr/>
          </p:nvSpPr>
          <p:spPr>
            <a:xfrm>
              <a:off x="5050715" y="3522181"/>
              <a:ext cx="209233" cy="72885"/>
            </a:xfrm>
            <a:custGeom>
              <a:avLst/>
              <a:gdLst/>
              <a:ahLst/>
              <a:cxnLst/>
              <a:rect l="0" t="0" r="0" b="0"/>
              <a:pathLst>
                <a:path w="21600" h="21600" extrusionOk="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5" name="Shape 1175"/>
            <p:cNvSpPr/>
            <p:nvPr/>
          </p:nvSpPr>
          <p:spPr>
            <a:xfrm>
              <a:off x="7694200" y="1835996"/>
              <a:ext cx="126211" cy="253659"/>
            </a:xfrm>
            <a:custGeom>
              <a:avLst/>
              <a:gdLst/>
              <a:ahLst/>
              <a:cxnLst/>
              <a:rect l="0" t="0" r="0" b="0"/>
              <a:pathLst>
                <a:path w="21600" h="21600" extrusionOk="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6" name="Shape 1176"/>
            <p:cNvSpPr/>
            <p:nvPr/>
          </p:nvSpPr>
          <p:spPr>
            <a:xfrm>
              <a:off x="7414638" y="1665527"/>
              <a:ext cx="164210" cy="95464"/>
            </a:xfrm>
            <a:custGeom>
              <a:avLst/>
              <a:gdLst/>
              <a:ahLst/>
              <a:cxnLst/>
              <a:rect l="0" t="0" r="0" b="0"/>
              <a:pathLst>
                <a:path w="21600" h="21600" extrusionOk="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7" name="Shape 1177"/>
            <p:cNvSpPr/>
            <p:nvPr/>
          </p:nvSpPr>
          <p:spPr>
            <a:xfrm>
              <a:off x="6873155" y="1685983"/>
              <a:ext cx="165567" cy="300026"/>
            </a:xfrm>
            <a:custGeom>
              <a:avLst/>
              <a:gdLst/>
              <a:ahLst/>
              <a:cxnLst/>
              <a:rect l="0" t="0" r="0" b="0"/>
              <a:pathLst>
                <a:path w="21600" h="21600" extrusionOk="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8" name="Shape 1178"/>
            <p:cNvSpPr/>
            <p:nvPr/>
          </p:nvSpPr>
          <p:spPr>
            <a:xfrm>
              <a:off x="7006151" y="1631434"/>
              <a:ext cx="181852" cy="128193"/>
            </a:xfrm>
            <a:custGeom>
              <a:avLst/>
              <a:gdLst/>
              <a:ahLst/>
              <a:cxnLst/>
              <a:rect l="0" t="0" r="0" b="0"/>
              <a:pathLst>
                <a:path w="21600" h="21600" extrusionOk="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79" name="Shape 1179"/>
            <p:cNvSpPr/>
            <p:nvPr/>
          </p:nvSpPr>
          <p:spPr>
            <a:xfrm>
              <a:off x="7046864" y="1814175"/>
              <a:ext cx="69213" cy="62734"/>
            </a:xfrm>
            <a:custGeom>
              <a:avLst/>
              <a:gdLst/>
              <a:ahLst/>
              <a:cxnLst/>
              <a:rect l="0" t="0" r="0" b="0"/>
              <a:pathLst>
                <a:path w="21600" h="21600" extrusionOk="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0" name="Shape 1180"/>
            <p:cNvSpPr/>
            <p:nvPr/>
          </p:nvSpPr>
          <p:spPr>
            <a:xfrm>
              <a:off x="6692661" y="2043285"/>
              <a:ext cx="503485" cy="561866"/>
            </a:xfrm>
            <a:custGeom>
              <a:avLst/>
              <a:gdLst/>
              <a:ahLst/>
              <a:cxnLst/>
              <a:rect l="0" t="0" r="0" b="0"/>
              <a:pathLst>
                <a:path w="21600" h="21600" extrusionOk="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1" name="Shape 1181"/>
            <p:cNvSpPr/>
            <p:nvPr/>
          </p:nvSpPr>
          <p:spPr>
            <a:xfrm>
              <a:off x="6406313" y="2986999"/>
              <a:ext cx="236136" cy="180016"/>
            </a:xfrm>
            <a:custGeom>
              <a:avLst/>
              <a:gdLst/>
              <a:ahLst/>
              <a:cxnLst/>
              <a:rect l="0" t="0" r="0" b="0"/>
              <a:pathLst>
                <a:path w="21600" h="21600" extrusionOk="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2" name="Shape 1182"/>
            <p:cNvSpPr/>
            <p:nvPr/>
          </p:nvSpPr>
          <p:spPr>
            <a:xfrm>
              <a:off x="6706232" y="2935177"/>
              <a:ext cx="233422" cy="199108"/>
            </a:xfrm>
            <a:custGeom>
              <a:avLst/>
              <a:gdLst/>
              <a:ahLst/>
              <a:cxnLst/>
              <a:rect l="0" t="0" r="0" b="0"/>
              <a:pathLst>
                <a:path w="21600" h="21600" extrusionOk="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3" name="Shape 1183"/>
            <p:cNvSpPr/>
            <p:nvPr/>
          </p:nvSpPr>
          <p:spPr>
            <a:xfrm>
              <a:off x="6816156" y="3120647"/>
              <a:ext cx="63785" cy="32731"/>
            </a:xfrm>
            <a:custGeom>
              <a:avLst/>
              <a:gdLst/>
              <a:ahLst/>
              <a:cxnLst/>
              <a:rect l="0" t="0" r="0" b="0"/>
              <a:pathLst>
                <a:path w="21600" h="21600" extrusionOk="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4" name="Shape 1184"/>
            <p:cNvSpPr/>
            <p:nvPr/>
          </p:nvSpPr>
          <p:spPr>
            <a:xfrm>
              <a:off x="6741516" y="3049732"/>
              <a:ext cx="29857" cy="57278"/>
            </a:xfrm>
            <a:custGeom>
              <a:avLst/>
              <a:gdLst/>
              <a:ahLst/>
              <a:cxnLst/>
              <a:rect l="0" t="0" r="0" b="0"/>
              <a:pathLst>
                <a:path w="21600" h="21600" extrusionOk="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5" name="Shape 1185"/>
            <p:cNvSpPr/>
            <p:nvPr/>
          </p:nvSpPr>
          <p:spPr>
            <a:xfrm>
              <a:off x="6748302" y="3006092"/>
              <a:ext cx="27143" cy="38186"/>
            </a:xfrm>
            <a:custGeom>
              <a:avLst/>
              <a:gdLst/>
              <a:ahLst/>
              <a:cxnLst/>
              <a:rect l="0" t="0" r="0" b="0"/>
              <a:pathLst>
                <a:path w="21600" h="21600" extrusionOk="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6" name="Shape 1186"/>
            <p:cNvSpPr/>
            <p:nvPr/>
          </p:nvSpPr>
          <p:spPr>
            <a:xfrm>
              <a:off x="6763229" y="2858807"/>
              <a:ext cx="151996" cy="81826"/>
            </a:xfrm>
            <a:custGeom>
              <a:avLst/>
              <a:gdLst/>
              <a:ahLst/>
              <a:cxnLst/>
              <a:rect l="0" t="0" r="0" b="0"/>
              <a:pathLst>
                <a:path w="21600" h="21600" extrusionOk="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7" name="Shape 1187"/>
            <p:cNvSpPr/>
            <p:nvPr/>
          </p:nvSpPr>
          <p:spPr>
            <a:xfrm>
              <a:off x="6696732" y="2910629"/>
              <a:ext cx="81427" cy="57279"/>
            </a:xfrm>
            <a:custGeom>
              <a:avLst/>
              <a:gdLst/>
              <a:ahLst/>
              <a:cxnLst/>
              <a:rect l="0" t="0" r="0" b="0"/>
              <a:pathLst>
                <a:path w="21600" h="21600" extrusionOk="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8" name="Shape 1188"/>
            <p:cNvSpPr/>
            <p:nvPr/>
          </p:nvSpPr>
          <p:spPr>
            <a:xfrm>
              <a:off x="6498595" y="2798802"/>
              <a:ext cx="237493" cy="248204"/>
            </a:xfrm>
            <a:custGeom>
              <a:avLst/>
              <a:gdLst/>
              <a:ahLst/>
              <a:cxnLst/>
              <a:rect l="0" t="0" r="0" b="0"/>
              <a:pathLst>
                <a:path w="21600" h="21600" extrusionOk="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89" name="Shape 1189"/>
            <p:cNvSpPr/>
            <p:nvPr/>
          </p:nvSpPr>
          <p:spPr>
            <a:xfrm>
              <a:off x="6403598" y="3025184"/>
              <a:ext cx="59714" cy="122738"/>
            </a:xfrm>
            <a:custGeom>
              <a:avLst/>
              <a:gdLst/>
              <a:ahLst/>
              <a:cxnLst/>
              <a:rect l="0" t="0" r="0" b="0"/>
              <a:pathLst>
                <a:path w="21600" h="21600" extrusionOk="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0" name="Shape 1190"/>
            <p:cNvSpPr/>
            <p:nvPr/>
          </p:nvSpPr>
          <p:spPr>
            <a:xfrm>
              <a:off x="6688589" y="2678792"/>
              <a:ext cx="154710" cy="242749"/>
            </a:xfrm>
            <a:custGeom>
              <a:avLst/>
              <a:gdLst/>
              <a:ahLst/>
              <a:cxnLst/>
              <a:rect l="0" t="0" r="0" b="0"/>
              <a:pathLst>
                <a:path w="21600" h="21600" extrusionOk="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1" name="Shape 1191"/>
            <p:cNvSpPr/>
            <p:nvPr/>
          </p:nvSpPr>
          <p:spPr>
            <a:xfrm>
              <a:off x="6651948" y="2727887"/>
              <a:ext cx="69213" cy="84554"/>
            </a:xfrm>
            <a:custGeom>
              <a:avLst/>
              <a:gdLst/>
              <a:ahLst/>
              <a:cxnLst/>
              <a:rect l="0" t="0" r="0" b="0"/>
              <a:pathLst>
                <a:path w="21600" h="21600" extrusionOk="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2" name="Shape 1192"/>
            <p:cNvSpPr/>
            <p:nvPr/>
          </p:nvSpPr>
          <p:spPr>
            <a:xfrm>
              <a:off x="6639734" y="2790620"/>
              <a:ext cx="59713" cy="62734"/>
            </a:xfrm>
            <a:custGeom>
              <a:avLst/>
              <a:gdLst/>
              <a:ahLst/>
              <a:cxnLst/>
              <a:rect l="0" t="0" r="0" b="0"/>
              <a:pathLst>
                <a:path w="21600" h="21600" extrusionOk="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3" name="Shape 1193"/>
            <p:cNvSpPr/>
            <p:nvPr/>
          </p:nvSpPr>
          <p:spPr>
            <a:xfrm>
              <a:off x="6681804" y="2836987"/>
              <a:ext cx="24429" cy="35459"/>
            </a:xfrm>
            <a:custGeom>
              <a:avLst/>
              <a:gdLst/>
              <a:ahLst/>
              <a:cxnLst/>
              <a:rect l="0" t="0" r="0" b="0"/>
              <a:pathLst>
                <a:path w="21600" h="21600" extrusionOk="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4" name="Shape 1194"/>
            <p:cNvSpPr/>
            <p:nvPr/>
          </p:nvSpPr>
          <p:spPr>
            <a:xfrm>
              <a:off x="6376456" y="2670610"/>
              <a:ext cx="104498" cy="114556"/>
            </a:xfrm>
            <a:custGeom>
              <a:avLst/>
              <a:gdLst/>
              <a:ahLst/>
              <a:cxnLst/>
              <a:rect l="0" t="0" r="0" b="0"/>
              <a:pathLst>
                <a:path w="21600" h="21600" extrusionOk="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5" name="Shape 1195"/>
            <p:cNvSpPr/>
            <p:nvPr/>
          </p:nvSpPr>
          <p:spPr>
            <a:xfrm>
              <a:off x="6466025" y="2558782"/>
              <a:ext cx="161496" cy="272751"/>
            </a:xfrm>
            <a:custGeom>
              <a:avLst/>
              <a:gdLst/>
              <a:ahLst/>
              <a:cxnLst/>
              <a:rect l="0" t="0" r="0" b="0"/>
              <a:pathLst>
                <a:path w="21600" h="21600" extrusionOk="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6" name="Shape 1196"/>
            <p:cNvSpPr/>
            <p:nvPr/>
          </p:nvSpPr>
          <p:spPr>
            <a:xfrm>
              <a:off x="6433455" y="2670610"/>
              <a:ext cx="54285" cy="43641"/>
            </a:xfrm>
            <a:custGeom>
              <a:avLst/>
              <a:gdLst/>
              <a:ahLst/>
              <a:cxnLst/>
              <a:rect l="0" t="0" r="0" b="0"/>
              <a:pathLst>
                <a:path w="21600" h="21600" extrusionOk="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7" name="Shape 1197"/>
            <p:cNvSpPr/>
            <p:nvPr/>
          </p:nvSpPr>
          <p:spPr>
            <a:xfrm>
              <a:off x="6738802" y="2599695"/>
              <a:ext cx="54285" cy="84553"/>
            </a:xfrm>
            <a:custGeom>
              <a:avLst/>
              <a:gdLst/>
              <a:ahLst/>
              <a:cxnLst/>
              <a:rect l="0" t="0" r="0" b="0"/>
              <a:pathLst>
                <a:path w="21600" h="21600" extrusionOk="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8" name="Shape 1198"/>
            <p:cNvSpPr/>
            <p:nvPr/>
          </p:nvSpPr>
          <p:spPr>
            <a:xfrm>
              <a:off x="6829728" y="2138748"/>
              <a:ext cx="252422" cy="531863"/>
            </a:xfrm>
            <a:custGeom>
              <a:avLst/>
              <a:gdLst/>
              <a:ahLst/>
              <a:cxnLst/>
              <a:rect l="0" t="0" r="0" b="0"/>
              <a:pathLst>
                <a:path w="21600" h="21600" extrusionOk="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199" name="Shape 1199"/>
            <p:cNvSpPr/>
            <p:nvPr/>
          </p:nvSpPr>
          <p:spPr>
            <a:xfrm>
              <a:off x="7006150" y="2092381"/>
              <a:ext cx="185924" cy="422763"/>
            </a:xfrm>
            <a:custGeom>
              <a:avLst/>
              <a:gdLst/>
              <a:ahLst/>
              <a:cxnLst/>
              <a:rect l="0" t="0" r="0" b="0"/>
              <a:pathLst>
                <a:path w="21600" h="21600" extrusionOk="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0" name="Shape 1200"/>
            <p:cNvSpPr/>
            <p:nvPr/>
          </p:nvSpPr>
          <p:spPr>
            <a:xfrm>
              <a:off x="6780872" y="2697885"/>
              <a:ext cx="81428" cy="114556"/>
            </a:xfrm>
            <a:custGeom>
              <a:avLst/>
              <a:gdLst/>
              <a:ahLst/>
              <a:cxnLst/>
              <a:rect l="0" t="0" r="0" b="0"/>
              <a:pathLst>
                <a:path w="21600" h="21600" extrusionOk="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1" name="Shape 1201"/>
            <p:cNvSpPr/>
            <p:nvPr/>
          </p:nvSpPr>
          <p:spPr>
            <a:xfrm>
              <a:off x="7083505" y="3027912"/>
              <a:ext cx="335204" cy="150013"/>
            </a:xfrm>
            <a:custGeom>
              <a:avLst/>
              <a:gdLst/>
              <a:ahLst/>
              <a:cxnLst/>
              <a:rect l="0" t="0" r="0" b="0"/>
              <a:pathLst>
                <a:path w="21600" h="21600" extrusionOk="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2" name="Shape 1202"/>
            <p:cNvSpPr/>
            <p:nvPr/>
          </p:nvSpPr>
          <p:spPr>
            <a:xfrm>
              <a:off x="6974937" y="2932450"/>
              <a:ext cx="165567" cy="122738"/>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3" name="Shape 1203"/>
            <p:cNvSpPr/>
            <p:nvPr/>
          </p:nvSpPr>
          <p:spPr>
            <a:xfrm>
              <a:off x="6957295" y="3049732"/>
              <a:ext cx="126211" cy="114556"/>
            </a:xfrm>
            <a:custGeom>
              <a:avLst/>
              <a:gdLst/>
              <a:ahLst/>
              <a:cxnLst/>
              <a:rect l="0" t="0" r="0" b="0"/>
              <a:pathLst>
                <a:path w="21600" h="21600" extrusionOk="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4" name="Shape 1204"/>
            <p:cNvSpPr/>
            <p:nvPr/>
          </p:nvSpPr>
          <p:spPr>
            <a:xfrm>
              <a:off x="6945082" y="3011547"/>
              <a:ext cx="42070" cy="81826"/>
            </a:xfrm>
            <a:custGeom>
              <a:avLst/>
              <a:gdLst/>
              <a:ahLst/>
              <a:cxnLst/>
              <a:rect l="0" t="0" r="0" b="0"/>
              <a:pathLst>
                <a:path w="21600" h="21600" extrusionOk="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5" name="Shape 1205"/>
            <p:cNvSpPr/>
            <p:nvPr/>
          </p:nvSpPr>
          <p:spPr>
            <a:xfrm>
              <a:off x="6816156" y="2905174"/>
              <a:ext cx="213066" cy="155468"/>
            </a:xfrm>
            <a:custGeom>
              <a:avLst/>
              <a:gdLst/>
              <a:ahLst/>
              <a:cxnLst/>
              <a:rect l="0" t="0" r="0" b="0"/>
              <a:pathLst>
                <a:path w="21600" h="21600" extrusionOk="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6" name="Shape 1206"/>
            <p:cNvSpPr/>
            <p:nvPr/>
          </p:nvSpPr>
          <p:spPr>
            <a:xfrm>
              <a:off x="6907082" y="2858807"/>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7" name="Shape 1207"/>
            <p:cNvSpPr/>
            <p:nvPr/>
          </p:nvSpPr>
          <p:spPr>
            <a:xfrm>
              <a:off x="6820228" y="2801529"/>
              <a:ext cx="206280" cy="90009"/>
            </a:xfrm>
            <a:custGeom>
              <a:avLst/>
              <a:gdLst/>
              <a:ahLst/>
              <a:cxnLst/>
              <a:rect l="0" t="0" r="0" b="0"/>
              <a:pathLst>
                <a:path w="21600" h="21600" extrusionOk="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8" name="Shape 1208"/>
            <p:cNvSpPr/>
            <p:nvPr/>
          </p:nvSpPr>
          <p:spPr>
            <a:xfrm>
              <a:off x="6843298" y="2670610"/>
              <a:ext cx="227994" cy="166378"/>
            </a:xfrm>
            <a:custGeom>
              <a:avLst/>
              <a:gdLst/>
              <a:ahLst/>
              <a:cxnLst/>
              <a:rect l="0" t="0" r="0" b="0"/>
              <a:pathLst>
                <a:path w="21600" h="21600" extrusionOk="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09" name="Shape 1209"/>
            <p:cNvSpPr/>
            <p:nvPr/>
          </p:nvSpPr>
          <p:spPr>
            <a:xfrm>
              <a:off x="6989866" y="2858807"/>
              <a:ext cx="153353" cy="114556"/>
            </a:xfrm>
            <a:custGeom>
              <a:avLst/>
              <a:gdLst/>
              <a:ahLst/>
              <a:cxnLst/>
              <a:rect l="0" t="0" r="0" b="0"/>
              <a:pathLst>
                <a:path w="21600" h="21600" extrusionOk="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0" name="Shape 1210"/>
            <p:cNvSpPr/>
            <p:nvPr/>
          </p:nvSpPr>
          <p:spPr>
            <a:xfrm>
              <a:off x="7080792" y="3025184"/>
              <a:ext cx="62428" cy="60006"/>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1" name="Shape 1211"/>
            <p:cNvSpPr/>
            <p:nvPr/>
          </p:nvSpPr>
          <p:spPr>
            <a:xfrm>
              <a:off x="6977651" y="1632204"/>
              <a:ext cx="3198686" cy="1496627"/>
            </a:xfrm>
            <a:custGeom>
              <a:avLst/>
              <a:gdLst/>
              <a:ahLst/>
              <a:cxnLst/>
              <a:rect l="0" t="0" r="0" b="0"/>
              <a:pathLst>
                <a:path w="21600" h="21589" extrusionOk="0">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2" name="Shape 1212"/>
            <p:cNvSpPr/>
            <p:nvPr/>
          </p:nvSpPr>
          <p:spPr>
            <a:xfrm>
              <a:off x="6885369" y="2692429"/>
              <a:ext cx="47216" cy="25913"/>
            </a:xfrm>
            <a:custGeom>
              <a:avLst/>
              <a:gdLst/>
              <a:ahLst/>
              <a:cxnLst/>
              <a:rect l="0" t="0" r="0" b="0"/>
              <a:pathLst>
                <a:path w="21471" h="21600" extrusionOk="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3" name="Shape 1213"/>
            <p:cNvSpPr/>
            <p:nvPr/>
          </p:nvSpPr>
          <p:spPr>
            <a:xfrm>
              <a:off x="6915225" y="2673337"/>
              <a:ext cx="62428" cy="66825"/>
            </a:xfrm>
            <a:custGeom>
              <a:avLst/>
              <a:gdLst/>
              <a:ahLst/>
              <a:cxnLst/>
              <a:rect l="0" t="0" r="0" b="0"/>
              <a:pathLst>
                <a:path w="21600" h="21600" extrusionOk="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4" name="Shape 1214"/>
            <p:cNvSpPr/>
            <p:nvPr/>
          </p:nvSpPr>
          <p:spPr>
            <a:xfrm>
              <a:off x="6903011" y="2640607"/>
              <a:ext cx="77356" cy="55915"/>
            </a:xfrm>
            <a:custGeom>
              <a:avLst/>
              <a:gdLst/>
              <a:ahLst/>
              <a:cxnLst/>
              <a:rect l="0" t="0" r="0" b="0"/>
              <a:pathLst>
                <a:path w="21600" h="21600" extrusionOk="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5" name="Shape 1215"/>
            <p:cNvSpPr/>
            <p:nvPr/>
          </p:nvSpPr>
          <p:spPr>
            <a:xfrm>
              <a:off x="6950575" y="2614696"/>
              <a:ext cx="37935" cy="32731"/>
            </a:xfrm>
            <a:custGeom>
              <a:avLst/>
              <a:gdLst/>
              <a:ahLst/>
              <a:cxnLst/>
              <a:rect l="0" t="0" r="0" b="0"/>
              <a:pathLst>
                <a:path w="21563" h="21600" extrusionOk="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6" name="Shape 1216"/>
            <p:cNvSpPr/>
            <p:nvPr/>
          </p:nvSpPr>
          <p:spPr>
            <a:xfrm>
              <a:off x="6689946" y="3019729"/>
              <a:ext cx="29858" cy="40913"/>
            </a:xfrm>
            <a:custGeom>
              <a:avLst/>
              <a:gdLst/>
              <a:ahLst/>
              <a:cxnLst/>
              <a:rect l="0" t="0" r="0" b="0"/>
              <a:pathLst>
                <a:path w="21600" h="21600" extrusionOk="0">
                  <a:moveTo>
                    <a:pt x="0" y="11544"/>
                  </a:moveTo>
                  <a:lnTo>
                    <a:pt x="9257" y="6330"/>
                  </a:lnTo>
                  <a:lnTo>
                    <a:pt x="10799" y="372"/>
                  </a:lnTo>
                  <a:lnTo>
                    <a:pt x="14914" y="0"/>
                  </a:lnTo>
                  <a:lnTo>
                    <a:pt x="21600" y="7075"/>
                  </a:lnTo>
                  <a:lnTo>
                    <a:pt x="19028" y="9682"/>
                  </a:lnTo>
                  <a:lnTo>
                    <a:pt x="13885" y="21600"/>
                  </a:lnTo>
                  <a:lnTo>
                    <a:pt x="0" y="1154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7" name="Shape 1217"/>
            <p:cNvSpPr/>
            <p:nvPr/>
          </p:nvSpPr>
          <p:spPr>
            <a:xfrm>
              <a:off x="6973581" y="2951542"/>
              <a:ext cx="164210" cy="122739"/>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8" name="Shape 1218"/>
            <p:cNvSpPr/>
            <p:nvPr/>
          </p:nvSpPr>
          <p:spPr>
            <a:xfrm>
              <a:off x="6904368" y="2877899"/>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19" name="Shape 1219"/>
            <p:cNvSpPr/>
            <p:nvPr/>
          </p:nvSpPr>
          <p:spPr>
            <a:xfrm>
              <a:off x="6988509" y="2877899"/>
              <a:ext cx="151995" cy="114556"/>
            </a:xfrm>
            <a:custGeom>
              <a:avLst/>
              <a:gdLst/>
              <a:ahLst/>
              <a:cxnLst/>
              <a:rect l="0" t="0" r="0" b="0"/>
              <a:pathLst>
                <a:path w="21600" h="21600" extrusionOk="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0" name="Shape 1220"/>
            <p:cNvSpPr/>
            <p:nvPr/>
          </p:nvSpPr>
          <p:spPr>
            <a:xfrm>
              <a:off x="7078078" y="3044277"/>
              <a:ext cx="62427" cy="58642"/>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1" name="Shape 1221"/>
            <p:cNvSpPr/>
            <p:nvPr/>
          </p:nvSpPr>
          <p:spPr>
            <a:xfrm>
              <a:off x="7008865" y="2819259"/>
              <a:ext cx="274100" cy="170469"/>
            </a:xfrm>
            <a:custGeom>
              <a:avLst/>
              <a:gdLst/>
              <a:ahLst/>
              <a:cxnLst/>
              <a:rect l="0" t="0" r="0" b="0"/>
              <a:pathLst>
                <a:path w="21597" h="21600" extrusionOk="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2" name="Shape 1222"/>
            <p:cNvSpPr/>
            <p:nvPr/>
          </p:nvSpPr>
          <p:spPr>
            <a:xfrm>
              <a:off x="7090395" y="2877899"/>
              <a:ext cx="46028" cy="66825"/>
            </a:xfrm>
            <a:custGeom>
              <a:avLst/>
              <a:gdLst/>
              <a:ahLst/>
              <a:cxnLst/>
              <a:rect l="0" t="0" r="0" b="0"/>
              <a:pathLst>
                <a:path w="20931" h="21600" extrusionOk="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3" name="Shape 1223"/>
            <p:cNvSpPr/>
            <p:nvPr/>
          </p:nvSpPr>
          <p:spPr>
            <a:xfrm>
              <a:off x="6889441" y="2985636"/>
              <a:ext cx="54924" cy="52820"/>
            </a:xfrm>
            <a:custGeom>
              <a:avLst/>
              <a:gdLst/>
              <a:ahLst/>
              <a:cxnLst/>
              <a:rect l="0" t="0" r="0" b="0"/>
              <a:pathLst>
                <a:path w="19426" h="21451" extrusionOk="0">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4" name="Shape 1224"/>
            <p:cNvSpPr/>
            <p:nvPr/>
          </p:nvSpPr>
          <p:spPr>
            <a:xfrm>
              <a:off x="7401066" y="3101775"/>
              <a:ext cx="59714" cy="52967"/>
            </a:xfrm>
            <a:custGeom>
              <a:avLst/>
              <a:gdLst/>
              <a:ahLst/>
              <a:cxnLst/>
              <a:rect l="0" t="0" r="0" b="0"/>
              <a:pathLst>
                <a:path w="21600" h="21510" extrusionOk="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5" name="Shape 1225"/>
            <p:cNvSpPr/>
            <p:nvPr/>
          </p:nvSpPr>
          <p:spPr>
            <a:xfrm>
              <a:off x="7424138" y="3051096"/>
              <a:ext cx="100934" cy="102282"/>
            </a:xfrm>
            <a:custGeom>
              <a:avLst/>
              <a:gdLst/>
              <a:ahLst/>
              <a:cxnLst/>
              <a:rect l="0" t="0" r="0" b="0"/>
              <a:pathLst>
                <a:path w="21138" h="21600" extrusionOk="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6" name="Shape 1226"/>
            <p:cNvSpPr/>
            <p:nvPr/>
          </p:nvSpPr>
          <p:spPr>
            <a:xfrm>
              <a:off x="7357640" y="3041550"/>
              <a:ext cx="96354" cy="73644"/>
            </a:xfrm>
            <a:custGeom>
              <a:avLst/>
              <a:gdLst/>
              <a:ahLst/>
              <a:cxnLst/>
              <a:rect l="0" t="0" r="0" b="0"/>
              <a:pathLst>
                <a:path w="21600" h="21600" extrusionOk="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7" name="Shape 1227"/>
            <p:cNvSpPr/>
            <p:nvPr/>
          </p:nvSpPr>
          <p:spPr>
            <a:xfrm>
              <a:off x="6843298" y="2944723"/>
              <a:ext cx="100427" cy="79005"/>
            </a:xfrm>
            <a:custGeom>
              <a:avLst/>
              <a:gdLst/>
              <a:ahLst/>
              <a:cxnLst/>
              <a:rect l="0" t="0" r="0" b="0"/>
              <a:pathLst>
                <a:path w="21600" h="20513" extrusionOk="0">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8" name="Shape 1228"/>
            <p:cNvSpPr/>
            <p:nvPr/>
          </p:nvSpPr>
          <p:spPr>
            <a:xfrm>
              <a:off x="6932867" y="2948814"/>
              <a:ext cx="89570" cy="107914"/>
            </a:xfrm>
            <a:custGeom>
              <a:avLst/>
              <a:gdLst/>
              <a:ahLst/>
              <a:cxnLst/>
              <a:rect l="0" t="0" r="0" b="0"/>
              <a:pathLst>
                <a:path w="21600" h="21365" extrusionOk="0">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29" name="Shape 1229"/>
            <p:cNvSpPr/>
            <p:nvPr/>
          </p:nvSpPr>
          <p:spPr>
            <a:xfrm>
              <a:off x="6816156" y="2925631"/>
              <a:ext cx="96355" cy="51823"/>
            </a:xfrm>
            <a:custGeom>
              <a:avLst/>
              <a:gdLst/>
              <a:ahLst/>
              <a:cxnLst/>
              <a:rect l="0" t="0" r="0" b="0"/>
              <a:pathLst>
                <a:path w="21600" h="21600" extrusionOk="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30" name="Shape 1230"/>
            <p:cNvSpPr/>
            <p:nvPr/>
          </p:nvSpPr>
          <p:spPr>
            <a:xfrm>
              <a:off x="6908440" y="2839714"/>
              <a:ext cx="116712" cy="72280"/>
            </a:xfrm>
            <a:custGeom>
              <a:avLst/>
              <a:gdLst/>
              <a:ahLst/>
              <a:cxnLst/>
              <a:rect l="0" t="0" r="0" b="0"/>
              <a:pathLst>
                <a:path w="21600" h="21600" extrusionOk="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231" name="Shape 1231"/>
            <p:cNvSpPr/>
            <p:nvPr/>
          </p:nvSpPr>
          <p:spPr>
            <a:xfrm>
              <a:off x="5319278" y="4131191"/>
              <a:ext cx="264634" cy="278205"/>
            </a:xfrm>
            <a:custGeom>
              <a:avLst/>
              <a:gdLst/>
              <a:ahLst/>
              <a:cxnLst/>
              <a:rect l="0" t="0" r="0" b="0"/>
              <a:pathLst>
                <a:path w="21600" h="21600" extrusionOk="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2" name="Shape 1232"/>
            <p:cNvSpPr/>
            <p:nvPr/>
          </p:nvSpPr>
          <p:spPr>
            <a:xfrm>
              <a:off x="5095358" y="3940265"/>
              <a:ext cx="265991" cy="332755"/>
            </a:xfrm>
            <a:custGeom>
              <a:avLst/>
              <a:gdLst/>
              <a:ahLst/>
              <a:cxnLst/>
              <a:rect l="0" t="0" r="0" b="0"/>
              <a:pathLst>
                <a:path w="21600" h="21600" extrusionOk="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3" name="Shape 1233"/>
            <p:cNvSpPr/>
            <p:nvPr/>
          </p:nvSpPr>
          <p:spPr>
            <a:xfrm>
              <a:off x="5281279" y="3694791"/>
              <a:ext cx="263277" cy="234565"/>
            </a:xfrm>
            <a:custGeom>
              <a:avLst/>
              <a:gdLst/>
              <a:ahLst/>
              <a:cxnLst/>
              <a:rect l="0" t="0" r="0" b="0"/>
              <a:pathLst>
                <a:path w="21600" h="21600" extrusionOk="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4" name="Shape 1234"/>
            <p:cNvSpPr/>
            <p:nvPr/>
          </p:nvSpPr>
          <p:spPr>
            <a:xfrm>
              <a:off x="5511984" y="3773888"/>
              <a:ext cx="77356" cy="117283"/>
            </a:xfrm>
            <a:custGeom>
              <a:avLst/>
              <a:gdLst/>
              <a:ahLst/>
              <a:cxnLst/>
              <a:rect l="0" t="0" r="0" b="0"/>
              <a:pathLst>
                <a:path w="21600" h="21600" extrusionOk="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5" name="Shape 1235"/>
            <p:cNvSpPr/>
            <p:nvPr/>
          </p:nvSpPr>
          <p:spPr>
            <a:xfrm>
              <a:off x="5559482" y="3812073"/>
              <a:ext cx="69213" cy="76371"/>
            </a:xfrm>
            <a:custGeom>
              <a:avLst/>
              <a:gdLst/>
              <a:ahLst/>
              <a:cxnLst/>
              <a:rect l="0" t="0" r="0" b="0"/>
              <a:pathLst>
                <a:path w="21600" h="21600" extrusionOk="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6" name="Shape 1236"/>
            <p:cNvSpPr/>
            <p:nvPr/>
          </p:nvSpPr>
          <p:spPr>
            <a:xfrm>
              <a:off x="5613766" y="3825710"/>
              <a:ext cx="67856" cy="57279"/>
            </a:xfrm>
            <a:custGeom>
              <a:avLst/>
              <a:gdLst/>
              <a:ahLst/>
              <a:cxnLst/>
              <a:rect l="0" t="0" r="0" b="0"/>
              <a:pathLst>
                <a:path w="21600" h="21600" extrusionOk="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7" name="Shape 1237"/>
            <p:cNvSpPr/>
            <p:nvPr/>
          </p:nvSpPr>
          <p:spPr>
            <a:xfrm>
              <a:off x="5160498" y="3692064"/>
              <a:ext cx="222564" cy="330028"/>
            </a:xfrm>
            <a:custGeom>
              <a:avLst/>
              <a:gdLst/>
              <a:ahLst/>
              <a:cxnLst/>
              <a:rect l="0" t="0" r="0" b="0"/>
              <a:pathLst>
                <a:path w="21600" h="21600" extrusionOk="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8" name="Shape 1238"/>
            <p:cNvSpPr/>
            <p:nvPr/>
          </p:nvSpPr>
          <p:spPr>
            <a:xfrm>
              <a:off x="5100785" y="3918446"/>
              <a:ext cx="120782" cy="114556"/>
            </a:xfrm>
            <a:custGeom>
              <a:avLst/>
              <a:gdLst/>
              <a:ahLst/>
              <a:cxnLst/>
              <a:rect l="0" t="0" r="0" b="0"/>
              <a:pathLst>
                <a:path w="21600" h="21600" extrusionOk="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39" name="Shape 1239"/>
            <p:cNvSpPr/>
            <p:nvPr/>
          </p:nvSpPr>
          <p:spPr>
            <a:xfrm>
              <a:off x="5266351" y="4382119"/>
              <a:ext cx="400343" cy="900075"/>
            </a:xfrm>
            <a:custGeom>
              <a:avLst/>
              <a:gdLst/>
              <a:ahLst/>
              <a:cxnLst/>
              <a:rect l="0" t="0" r="0" b="0"/>
              <a:pathLst>
                <a:path w="21600" h="21600" extrusionOk="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0" name="Shape 1240"/>
            <p:cNvSpPr/>
            <p:nvPr/>
          </p:nvSpPr>
          <p:spPr>
            <a:xfrm>
              <a:off x="5259565" y="3850258"/>
              <a:ext cx="796615" cy="780064"/>
            </a:xfrm>
            <a:custGeom>
              <a:avLst/>
              <a:gdLst/>
              <a:ahLst/>
              <a:cxnLst/>
              <a:rect l="0" t="0" r="0" b="0"/>
              <a:pathLst>
                <a:path w="21600" h="21600" extrusionOk="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1" name="Shape 1241"/>
            <p:cNvSpPr/>
            <p:nvPr/>
          </p:nvSpPr>
          <p:spPr>
            <a:xfrm>
              <a:off x="5212067" y="4262110"/>
              <a:ext cx="223921" cy="1030994"/>
            </a:xfrm>
            <a:custGeom>
              <a:avLst/>
              <a:gdLst/>
              <a:ahLst/>
              <a:cxnLst/>
              <a:rect l="0" t="0" r="0" b="0"/>
              <a:pathLst>
                <a:path w="21600" h="21600" extrusionOk="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2" name="Shape 1242"/>
            <p:cNvSpPr/>
            <p:nvPr/>
          </p:nvSpPr>
          <p:spPr>
            <a:xfrm>
              <a:off x="5482128" y="4330297"/>
              <a:ext cx="164210" cy="171834"/>
            </a:xfrm>
            <a:custGeom>
              <a:avLst/>
              <a:gdLst/>
              <a:ahLst/>
              <a:cxnLst/>
              <a:rect l="0" t="0" r="0" b="0"/>
              <a:pathLst>
                <a:path w="21600" h="21600" extrusionOk="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3" name="Shape 1243"/>
            <p:cNvSpPr/>
            <p:nvPr/>
          </p:nvSpPr>
          <p:spPr>
            <a:xfrm>
              <a:off x="4996290" y="3681153"/>
              <a:ext cx="77355" cy="95464"/>
            </a:xfrm>
            <a:custGeom>
              <a:avLst/>
              <a:gdLst/>
              <a:ahLst/>
              <a:cxnLst/>
              <a:rect l="0" t="0" r="0" b="0"/>
              <a:pathLst>
                <a:path w="21600" h="21600" extrusionOk="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4" name="Shape 1244"/>
            <p:cNvSpPr/>
            <p:nvPr/>
          </p:nvSpPr>
          <p:spPr>
            <a:xfrm>
              <a:off x="4906721" y="3615694"/>
              <a:ext cx="89570" cy="100918"/>
            </a:xfrm>
            <a:custGeom>
              <a:avLst/>
              <a:gdLst/>
              <a:ahLst/>
              <a:cxnLst/>
              <a:rect l="0" t="0" r="0" b="0"/>
              <a:pathLst>
                <a:path w="21600" h="21600" extrusionOk="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5" name="Shape 1245"/>
            <p:cNvSpPr/>
            <p:nvPr/>
          </p:nvSpPr>
          <p:spPr>
            <a:xfrm>
              <a:off x="5016646" y="3768434"/>
              <a:ext cx="71927" cy="54550"/>
            </a:xfrm>
            <a:custGeom>
              <a:avLst/>
              <a:gdLst/>
              <a:ahLst/>
              <a:cxnLst/>
              <a:rect l="0" t="0" r="0" b="0"/>
              <a:pathLst>
                <a:path w="21600" h="21600" extrusionOk="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6" name="Shape 1246"/>
            <p:cNvSpPr/>
            <p:nvPr/>
          </p:nvSpPr>
          <p:spPr>
            <a:xfrm>
              <a:off x="5068216" y="3792980"/>
              <a:ext cx="122139" cy="40913"/>
            </a:xfrm>
            <a:custGeom>
              <a:avLst/>
              <a:gdLst/>
              <a:ahLst/>
              <a:cxnLst/>
              <a:rect l="0" t="0" r="0" b="0"/>
              <a:pathLst>
                <a:path w="21600" h="21600" extrusionOk="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7" name="Shape 1247"/>
            <p:cNvSpPr/>
            <p:nvPr/>
          </p:nvSpPr>
          <p:spPr>
            <a:xfrm>
              <a:off x="4951505" y="3670243"/>
              <a:ext cx="122139" cy="62734"/>
            </a:xfrm>
            <a:custGeom>
              <a:avLst/>
              <a:gdLst/>
              <a:ahLst/>
              <a:cxnLst/>
              <a:rect l="0" t="0" r="0" b="0"/>
              <a:pathLst>
                <a:path w="21600" h="21600" extrusionOk="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8" name="Shape 1248"/>
            <p:cNvSpPr/>
            <p:nvPr/>
          </p:nvSpPr>
          <p:spPr>
            <a:xfrm>
              <a:off x="4933863" y="3702973"/>
              <a:ext cx="65141" cy="32731"/>
            </a:xfrm>
            <a:custGeom>
              <a:avLst/>
              <a:gdLst/>
              <a:ahLst/>
              <a:cxnLst/>
              <a:rect l="0" t="0" r="0" b="0"/>
              <a:pathLst>
                <a:path w="21600" h="21600" extrusionOk="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49" name="Shape 1249"/>
            <p:cNvSpPr/>
            <p:nvPr/>
          </p:nvSpPr>
          <p:spPr>
            <a:xfrm>
              <a:off x="5564911" y="4562134"/>
              <a:ext cx="116711" cy="122738"/>
            </a:xfrm>
            <a:custGeom>
              <a:avLst/>
              <a:gdLst/>
              <a:ahLst/>
              <a:cxnLst/>
              <a:rect l="0" t="0" r="0" b="0"/>
              <a:pathLst>
                <a:path w="21600" h="21600" extrusionOk="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0" name="Shape 1250"/>
            <p:cNvSpPr/>
            <p:nvPr/>
          </p:nvSpPr>
          <p:spPr>
            <a:xfrm>
              <a:off x="7211052" y="3272045"/>
              <a:ext cx="32572" cy="84554"/>
            </a:xfrm>
            <a:custGeom>
              <a:avLst/>
              <a:gdLst/>
              <a:ahLst/>
              <a:cxnLst/>
              <a:rect l="0" t="0" r="0" b="0"/>
              <a:pathLst>
                <a:path w="21600" h="21600" extrusionOk="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1" name="Shape 1251"/>
            <p:cNvSpPr/>
            <p:nvPr/>
          </p:nvSpPr>
          <p:spPr>
            <a:xfrm>
              <a:off x="6539293" y="3656624"/>
              <a:ext cx="39357" cy="144559"/>
            </a:xfrm>
            <a:custGeom>
              <a:avLst/>
              <a:gdLst/>
              <a:ahLst/>
              <a:cxnLst/>
              <a:rect l="0" t="0" r="0" b="0"/>
              <a:pathLst>
                <a:path w="21600" h="21600" extrusionOk="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2" name="Shape 1252"/>
            <p:cNvSpPr/>
            <p:nvPr/>
          </p:nvSpPr>
          <p:spPr>
            <a:xfrm>
              <a:off x="6558292" y="3648442"/>
              <a:ext cx="62427" cy="139103"/>
            </a:xfrm>
            <a:custGeom>
              <a:avLst/>
              <a:gdLst/>
              <a:ahLst/>
              <a:cxnLst/>
              <a:rect l="0" t="0" r="0" b="0"/>
              <a:pathLst>
                <a:path w="21600" h="21600" extrusionOk="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3" name="Shape 1253"/>
            <p:cNvSpPr/>
            <p:nvPr/>
          </p:nvSpPr>
          <p:spPr>
            <a:xfrm>
              <a:off x="6608504" y="3645713"/>
              <a:ext cx="218493" cy="163652"/>
            </a:xfrm>
            <a:custGeom>
              <a:avLst/>
              <a:gdLst/>
              <a:ahLst/>
              <a:cxnLst/>
              <a:rect l="0" t="0" r="0" b="0"/>
              <a:pathLst>
                <a:path w="21600" h="21600" extrusionOk="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4" name="Shape 1254"/>
            <p:cNvSpPr/>
            <p:nvPr/>
          </p:nvSpPr>
          <p:spPr>
            <a:xfrm>
              <a:off x="6737428" y="3645713"/>
              <a:ext cx="131638" cy="201837"/>
            </a:xfrm>
            <a:custGeom>
              <a:avLst/>
              <a:gdLst/>
              <a:ahLst/>
              <a:cxnLst/>
              <a:rect l="0" t="0" r="0" b="0"/>
              <a:pathLst>
                <a:path w="21600" h="21600" extrusionOk="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5" name="Shape 1255"/>
            <p:cNvSpPr/>
            <p:nvPr/>
          </p:nvSpPr>
          <p:spPr>
            <a:xfrm>
              <a:off x="6829710" y="3713902"/>
              <a:ext cx="222565" cy="114557"/>
            </a:xfrm>
            <a:custGeom>
              <a:avLst/>
              <a:gdLst/>
              <a:ahLst/>
              <a:cxnLst/>
              <a:rect l="0" t="0" r="0" b="0"/>
              <a:pathLst>
                <a:path w="21600" h="21600" extrusionOk="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6" name="Shape 1256"/>
            <p:cNvSpPr/>
            <p:nvPr/>
          </p:nvSpPr>
          <p:spPr>
            <a:xfrm>
              <a:off x="6725214" y="3844822"/>
              <a:ext cx="111283" cy="111829"/>
            </a:xfrm>
            <a:custGeom>
              <a:avLst/>
              <a:gdLst/>
              <a:ahLst/>
              <a:cxnLst/>
              <a:rect l="0" t="0" r="0" b="0"/>
              <a:pathLst>
                <a:path w="21600" h="21600" extrusionOk="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7" name="Shape 1257"/>
            <p:cNvSpPr/>
            <p:nvPr/>
          </p:nvSpPr>
          <p:spPr>
            <a:xfrm>
              <a:off x="6734713" y="3847549"/>
              <a:ext cx="38000" cy="21821"/>
            </a:xfrm>
            <a:custGeom>
              <a:avLst/>
              <a:gdLst/>
              <a:ahLst/>
              <a:cxnLst/>
              <a:rect l="0" t="0" r="0" b="0"/>
              <a:pathLst>
                <a:path w="21600" h="21600" extrusionOk="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8" name="Shape 1258"/>
            <p:cNvSpPr/>
            <p:nvPr/>
          </p:nvSpPr>
          <p:spPr>
            <a:xfrm>
              <a:off x="7124199" y="3817547"/>
              <a:ext cx="107212" cy="103647"/>
            </a:xfrm>
            <a:custGeom>
              <a:avLst/>
              <a:gdLst/>
              <a:ahLst/>
              <a:cxnLst/>
              <a:rect l="0" t="0" r="0" b="0"/>
              <a:pathLst>
                <a:path w="21600" h="21600" extrusionOk="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59" name="Shape 1259"/>
            <p:cNvSpPr/>
            <p:nvPr/>
          </p:nvSpPr>
          <p:spPr>
            <a:xfrm>
              <a:off x="7126914" y="3913010"/>
              <a:ext cx="32571" cy="35460"/>
            </a:xfrm>
            <a:custGeom>
              <a:avLst/>
              <a:gdLst/>
              <a:ahLst/>
              <a:cxnLst/>
              <a:rect l="0" t="0" r="0" b="0"/>
              <a:pathLst>
                <a:path w="21600" h="21600" extrusionOk="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0" name="Shape 1260"/>
            <p:cNvSpPr/>
            <p:nvPr/>
          </p:nvSpPr>
          <p:spPr>
            <a:xfrm>
              <a:off x="6776784" y="3967560"/>
              <a:ext cx="42070" cy="30004"/>
            </a:xfrm>
            <a:custGeom>
              <a:avLst/>
              <a:gdLst/>
              <a:ahLst/>
              <a:cxnLst/>
              <a:rect l="0" t="0" r="0" b="0"/>
              <a:pathLst>
                <a:path w="21600" h="21600" extrusionOk="0">
                  <a:moveTo>
                    <a:pt x="1542" y="9818"/>
                  </a:moveTo>
                  <a:lnTo>
                    <a:pt x="3085" y="21599"/>
                  </a:lnTo>
                  <a:lnTo>
                    <a:pt x="21600" y="3927"/>
                  </a:lnTo>
                  <a:lnTo>
                    <a:pt x="18514" y="0"/>
                  </a:lnTo>
                  <a:lnTo>
                    <a:pt x="15428" y="0"/>
                  </a:lnTo>
                  <a:lnTo>
                    <a:pt x="10800" y="1963"/>
                  </a:lnTo>
                  <a:lnTo>
                    <a:pt x="0" y="7854"/>
                  </a:lnTo>
                  <a:lnTo>
                    <a:pt x="1542" y="9818"/>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1" name="Shape 1261"/>
            <p:cNvSpPr/>
            <p:nvPr/>
          </p:nvSpPr>
          <p:spPr>
            <a:xfrm>
              <a:off x="6392726" y="3182037"/>
              <a:ext cx="389486" cy="335485"/>
            </a:xfrm>
            <a:custGeom>
              <a:avLst/>
              <a:gdLst/>
              <a:ahLst/>
              <a:cxnLst/>
              <a:rect l="0" t="0" r="0" b="0"/>
              <a:pathLst>
                <a:path w="21600" h="21600" extrusionOk="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2" name="Shape 1262"/>
            <p:cNvSpPr/>
            <p:nvPr/>
          </p:nvSpPr>
          <p:spPr>
            <a:xfrm>
              <a:off x="6231233" y="3370235"/>
              <a:ext cx="168281" cy="133650"/>
            </a:xfrm>
            <a:custGeom>
              <a:avLst/>
              <a:gdLst/>
              <a:ahLst/>
              <a:cxnLst/>
              <a:rect l="0" t="0" r="0" b="0"/>
              <a:pathLst>
                <a:path w="21600" h="21600" extrusionOk="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3" name="Shape 1263"/>
            <p:cNvSpPr/>
            <p:nvPr/>
          </p:nvSpPr>
          <p:spPr>
            <a:xfrm>
              <a:off x="6221733" y="3378417"/>
              <a:ext cx="237492" cy="248205"/>
            </a:xfrm>
            <a:custGeom>
              <a:avLst/>
              <a:gdLst/>
              <a:ahLst/>
              <a:cxnLst/>
              <a:rect l="0" t="0" r="0" b="0"/>
              <a:pathLst>
                <a:path w="21600" h="21600" extrusionOk="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4" name="Shape 1264"/>
            <p:cNvSpPr/>
            <p:nvPr/>
          </p:nvSpPr>
          <p:spPr>
            <a:xfrm>
              <a:off x="6243447" y="3648442"/>
              <a:ext cx="59713" cy="38186"/>
            </a:xfrm>
            <a:custGeom>
              <a:avLst/>
              <a:gdLst/>
              <a:ahLst/>
              <a:cxnLst/>
              <a:rect l="0" t="0" r="0" b="0"/>
              <a:pathLst>
                <a:path w="21600" h="21600" extrusionOk="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5" name="Shape 1265"/>
            <p:cNvSpPr/>
            <p:nvPr/>
          </p:nvSpPr>
          <p:spPr>
            <a:xfrm>
              <a:off x="6221733" y="3591164"/>
              <a:ext cx="99069" cy="68189"/>
            </a:xfrm>
            <a:custGeom>
              <a:avLst/>
              <a:gdLst/>
              <a:ahLst/>
              <a:cxnLst/>
              <a:rect l="0" t="0" r="0" b="0"/>
              <a:pathLst>
                <a:path w="21600" h="21600" extrusionOk="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6" name="Shape 1266"/>
            <p:cNvSpPr/>
            <p:nvPr/>
          </p:nvSpPr>
          <p:spPr>
            <a:xfrm>
              <a:off x="6228519" y="3618438"/>
              <a:ext cx="62428" cy="13639"/>
            </a:xfrm>
            <a:custGeom>
              <a:avLst/>
              <a:gdLst/>
              <a:ahLst/>
              <a:cxnLst/>
              <a:rect l="0" t="0" r="0" b="0"/>
              <a:pathLst>
                <a:path w="21600" h="21600" extrusionOk="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7" name="Shape 1267"/>
            <p:cNvSpPr/>
            <p:nvPr/>
          </p:nvSpPr>
          <p:spPr>
            <a:xfrm>
              <a:off x="6342514" y="3732994"/>
              <a:ext cx="124853" cy="76372"/>
            </a:xfrm>
            <a:custGeom>
              <a:avLst/>
              <a:gdLst/>
              <a:ahLst/>
              <a:cxnLst/>
              <a:rect l="0" t="0" r="0" b="0"/>
              <a:pathLst>
                <a:path w="21600" h="21600" extrusionOk="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8" name="Shape 1268"/>
            <p:cNvSpPr/>
            <p:nvPr/>
          </p:nvSpPr>
          <p:spPr>
            <a:xfrm>
              <a:off x="6315372" y="3700264"/>
              <a:ext cx="54285" cy="60006"/>
            </a:xfrm>
            <a:custGeom>
              <a:avLst/>
              <a:gdLst/>
              <a:ahLst/>
              <a:cxnLst/>
              <a:rect l="0" t="0" r="0" b="0"/>
              <a:pathLst>
                <a:path w="21600" h="21600" extrusionOk="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69" name="Shape 1269"/>
            <p:cNvSpPr/>
            <p:nvPr/>
          </p:nvSpPr>
          <p:spPr>
            <a:xfrm>
              <a:off x="6266517" y="3651169"/>
              <a:ext cx="150638" cy="95464"/>
            </a:xfrm>
            <a:custGeom>
              <a:avLst/>
              <a:gdLst/>
              <a:ahLst/>
              <a:cxnLst/>
              <a:rect l="0" t="0" r="0" b="0"/>
              <a:pathLst>
                <a:path w="21600" h="21600" extrusionOk="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0" name="Shape 1270"/>
            <p:cNvSpPr/>
            <p:nvPr/>
          </p:nvSpPr>
          <p:spPr>
            <a:xfrm>
              <a:off x="6399512" y="3678444"/>
              <a:ext cx="124853" cy="120012"/>
            </a:xfrm>
            <a:custGeom>
              <a:avLst/>
              <a:gdLst/>
              <a:ahLst/>
              <a:cxnLst/>
              <a:rect l="0" t="0" r="0" b="0"/>
              <a:pathLst>
                <a:path w="21600" h="21600" extrusionOk="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1" name="Shape 1271"/>
            <p:cNvSpPr/>
            <p:nvPr/>
          </p:nvSpPr>
          <p:spPr>
            <a:xfrm>
              <a:off x="6456510" y="3629349"/>
              <a:ext cx="109926" cy="51824"/>
            </a:xfrm>
            <a:custGeom>
              <a:avLst/>
              <a:gdLst/>
              <a:ahLst/>
              <a:cxnLst/>
              <a:rect l="0" t="0" r="0" b="0"/>
              <a:pathLst>
                <a:path w="21600" h="21600" extrusionOk="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2" name="Shape 1272"/>
            <p:cNvSpPr/>
            <p:nvPr/>
          </p:nvSpPr>
          <p:spPr>
            <a:xfrm>
              <a:off x="6509437" y="3656624"/>
              <a:ext cx="48856" cy="144559"/>
            </a:xfrm>
            <a:custGeom>
              <a:avLst/>
              <a:gdLst/>
              <a:ahLst/>
              <a:cxnLst/>
              <a:rect l="0" t="0" r="0" b="0"/>
              <a:pathLst>
                <a:path w="21600" h="21600" extrusionOk="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3" name="Shape 1273"/>
            <p:cNvSpPr/>
            <p:nvPr/>
          </p:nvSpPr>
          <p:spPr>
            <a:xfrm>
              <a:off x="6320801" y="3206585"/>
              <a:ext cx="237492" cy="171834"/>
            </a:xfrm>
            <a:custGeom>
              <a:avLst/>
              <a:gdLst/>
              <a:ahLst/>
              <a:cxnLst/>
              <a:rect l="0" t="0" r="0" b="0"/>
              <a:pathLst>
                <a:path w="21600" h="21600" extrusionOk="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4" name="Shape 1274"/>
            <p:cNvSpPr/>
            <p:nvPr/>
          </p:nvSpPr>
          <p:spPr>
            <a:xfrm>
              <a:off x="6707573" y="3176581"/>
              <a:ext cx="77355" cy="152743"/>
            </a:xfrm>
            <a:custGeom>
              <a:avLst/>
              <a:gdLst/>
              <a:ahLst/>
              <a:cxnLst/>
              <a:rect l="0" t="0" r="0" b="0"/>
              <a:pathLst>
                <a:path w="21600" h="21600" extrusionOk="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5" name="Shape 1275"/>
            <p:cNvSpPr/>
            <p:nvPr/>
          </p:nvSpPr>
          <p:spPr>
            <a:xfrm>
              <a:off x="6740142" y="3261134"/>
              <a:ext cx="309417" cy="275481"/>
            </a:xfrm>
            <a:custGeom>
              <a:avLst/>
              <a:gdLst/>
              <a:ahLst/>
              <a:cxnLst/>
              <a:rect l="0" t="0" r="0" b="0"/>
              <a:pathLst>
                <a:path w="21600" h="21600" extrusionOk="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6" name="Shape 1276"/>
            <p:cNvSpPr/>
            <p:nvPr/>
          </p:nvSpPr>
          <p:spPr>
            <a:xfrm>
              <a:off x="6788997" y="3454788"/>
              <a:ext cx="77355" cy="180017"/>
            </a:xfrm>
            <a:custGeom>
              <a:avLst/>
              <a:gdLst/>
              <a:ahLst/>
              <a:cxnLst/>
              <a:rect l="0" t="0" r="0" b="0"/>
              <a:pathLst>
                <a:path w="21600" h="21600" extrusionOk="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7" name="Shape 1277"/>
            <p:cNvSpPr/>
            <p:nvPr/>
          </p:nvSpPr>
          <p:spPr>
            <a:xfrm>
              <a:off x="6539293" y="3454788"/>
              <a:ext cx="327060" cy="220929"/>
            </a:xfrm>
            <a:custGeom>
              <a:avLst/>
              <a:gdLst/>
              <a:ahLst/>
              <a:cxnLst/>
              <a:rect l="0" t="0" r="0" b="0"/>
              <a:pathLst>
                <a:path w="21600" h="21600" extrusionOk="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8" name="Shape 1278"/>
            <p:cNvSpPr/>
            <p:nvPr/>
          </p:nvSpPr>
          <p:spPr>
            <a:xfrm>
              <a:off x="6826996" y="3473881"/>
              <a:ext cx="188637" cy="289117"/>
            </a:xfrm>
            <a:custGeom>
              <a:avLst/>
              <a:gdLst/>
              <a:ahLst/>
              <a:cxnLst/>
              <a:rect l="0" t="0" r="0" b="0"/>
              <a:pathLst>
                <a:path w="21600" h="21600" extrusionOk="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79" name="Shape 1279"/>
            <p:cNvSpPr/>
            <p:nvPr/>
          </p:nvSpPr>
          <p:spPr>
            <a:xfrm>
              <a:off x="6973561" y="3482063"/>
              <a:ext cx="327061" cy="340940"/>
            </a:xfrm>
            <a:custGeom>
              <a:avLst/>
              <a:gdLst/>
              <a:ahLst/>
              <a:cxnLst/>
              <a:rect l="0" t="0" r="0" b="0"/>
              <a:pathLst>
                <a:path w="21600" h="21600" extrusionOk="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0" name="Shape 1280"/>
            <p:cNvSpPr/>
            <p:nvPr/>
          </p:nvSpPr>
          <p:spPr>
            <a:xfrm>
              <a:off x="6761855" y="3814819"/>
              <a:ext cx="131639" cy="166380"/>
            </a:xfrm>
            <a:custGeom>
              <a:avLst/>
              <a:gdLst/>
              <a:ahLst/>
              <a:cxnLst/>
              <a:rect l="0" t="0" r="0" b="0"/>
              <a:pathLst>
                <a:path w="21600" h="21600" extrusionOk="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1" name="Shape 1281"/>
            <p:cNvSpPr/>
            <p:nvPr/>
          </p:nvSpPr>
          <p:spPr>
            <a:xfrm>
              <a:off x="6776784" y="4005746"/>
              <a:ext cx="194065" cy="212747"/>
            </a:xfrm>
            <a:custGeom>
              <a:avLst/>
              <a:gdLst/>
              <a:ahLst/>
              <a:cxnLst/>
              <a:rect l="0" t="0" r="0" b="0"/>
              <a:pathLst>
                <a:path w="21600" h="21600" extrusionOk="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2" name="Shape 1282"/>
            <p:cNvSpPr/>
            <p:nvPr/>
          </p:nvSpPr>
          <p:spPr>
            <a:xfrm>
              <a:off x="6782212" y="3790272"/>
              <a:ext cx="379987" cy="351850"/>
            </a:xfrm>
            <a:custGeom>
              <a:avLst/>
              <a:gdLst/>
              <a:ahLst/>
              <a:cxnLst/>
              <a:rect l="0" t="0" r="0" b="0"/>
              <a:pathLst>
                <a:path w="21600" h="21600" extrusionOk="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3" name="Shape 1283"/>
            <p:cNvSpPr/>
            <p:nvPr/>
          </p:nvSpPr>
          <p:spPr>
            <a:xfrm>
              <a:off x="6943705" y="4052113"/>
              <a:ext cx="290419" cy="163652"/>
            </a:xfrm>
            <a:custGeom>
              <a:avLst/>
              <a:gdLst/>
              <a:ahLst/>
              <a:cxnLst/>
              <a:rect l="0" t="0" r="0" b="0"/>
              <a:pathLst>
                <a:path w="21600" h="21600" extrusionOk="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4" name="Shape 1284"/>
            <p:cNvSpPr/>
            <p:nvPr/>
          </p:nvSpPr>
          <p:spPr>
            <a:xfrm>
              <a:off x="6772712" y="4199399"/>
              <a:ext cx="287705" cy="226385"/>
            </a:xfrm>
            <a:custGeom>
              <a:avLst/>
              <a:gdLst/>
              <a:ahLst/>
              <a:cxnLst/>
              <a:rect l="0" t="0" r="0" b="0"/>
              <a:pathLst>
                <a:path w="21600" h="21600" extrusionOk="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5" name="Shape 1285"/>
            <p:cNvSpPr/>
            <p:nvPr/>
          </p:nvSpPr>
          <p:spPr>
            <a:xfrm>
              <a:off x="7360333" y="3678444"/>
              <a:ext cx="173708" cy="223656"/>
            </a:xfrm>
            <a:custGeom>
              <a:avLst/>
              <a:gdLst/>
              <a:ahLst/>
              <a:cxnLst/>
              <a:rect l="0" t="0" r="0" b="0"/>
              <a:pathLst>
                <a:path w="21600" h="21600" extrusionOk="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6" name="Shape 1286"/>
            <p:cNvSpPr/>
            <p:nvPr/>
          </p:nvSpPr>
          <p:spPr>
            <a:xfrm>
              <a:off x="7211052" y="3809365"/>
              <a:ext cx="158781" cy="169107"/>
            </a:xfrm>
            <a:custGeom>
              <a:avLst/>
              <a:gdLst/>
              <a:ahLst/>
              <a:cxnLst/>
              <a:rect l="0" t="0" r="0" b="0"/>
              <a:pathLst>
                <a:path w="21600" h="21600" extrusionOk="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7" name="Shape 1287"/>
            <p:cNvSpPr/>
            <p:nvPr/>
          </p:nvSpPr>
          <p:spPr>
            <a:xfrm>
              <a:off x="7201553" y="3574798"/>
              <a:ext cx="267348" cy="259115"/>
            </a:xfrm>
            <a:custGeom>
              <a:avLst/>
              <a:gdLst/>
              <a:ahLst/>
              <a:cxnLst/>
              <a:rect l="0" t="0" r="0" b="0"/>
              <a:pathLst>
                <a:path w="21600" h="21600" extrusionOk="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8" name="Shape 1288"/>
            <p:cNvSpPr/>
            <p:nvPr/>
          </p:nvSpPr>
          <p:spPr>
            <a:xfrm>
              <a:off x="7129627" y="3937557"/>
              <a:ext cx="36643" cy="43642"/>
            </a:xfrm>
            <a:custGeom>
              <a:avLst/>
              <a:gdLst/>
              <a:ahLst/>
              <a:cxnLst/>
              <a:rect l="0" t="0" r="0" b="0"/>
              <a:pathLst>
                <a:path w="21600" h="21600" extrusionOk="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89" name="Shape 1289"/>
            <p:cNvSpPr/>
            <p:nvPr/>
          </p:nvSpPr>
          <p:spPr>
            <a:xfrm>
              <a:off x="7141841" y="3910282"/>
              <a:ext cx="188637" cy="193655"/>
            </a:xfrm>
            <a:custGeom>
              <a:avLst/>
              <a:gdLst/>
              <a:ahLst/>
              <a:cxnLst/>
              <a:rect l="0" t="0" r="0" b="0"/>
              <a:pathLst>
                <a:path w="21600" h="21600" extrusionOk="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0" name="Shape 1290"/>
            <p:cNvSpPr/>
            <p:nvPr/>
          </p:nvSpPr>
          <p:spPr>
            <a:xfrm>
              <a:off x="7166269" y="4093026"/>
              <a:ext cx="166923" cy="289117"/>
            </a:xfrm>
            <a:custGeom>
              <a:avLst/>
              <a:gdLst/>
              <a:ahLst/>
              <a:cxnLst/>
              <a:rect l="0" t="0" r="0" b="0"/>
              <a:pathLst>
                <a:path w="21600" h="21600" extrusionOk="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1" name="Shape 1291"/>
            <p:cNvSpPr/>
            <p:nvPr/>
          </p:nvSpPr>
          <p:spPr>
            <a:xfrm>
              <a:off x="6863638" y="4311227"/>
              <a:ext cx="335202" cy="240022"/>
            </a:xfrm>
            <a:custGeom>
              <a:avLst/>
              <a:gdLst/>
              <a:ahLst/>
              <a:cxnLst/>
              <a:rect l="0" t="0" r="0" b="0"/>
              <a:pathLst>
                <a:path w="21600" h="21600" extrusionOk="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2" name="Shape 1292"/>
            <p:cNvSpPr/>
            <p:nvPr/>
          </p:nvSpPr>
          <p:spPr>
            <a:xfrm>
              <a:off x="7166269" y="4352139"/>
              <a:ext cx="20357" cy="38187"/>
            </a:xfrm>
            <a:custGeom>
              <a:avLst/>
              <a:gdLst/>
              <a:ahLst/>
              <a:cxnLst/>
              <a:rect l="0" t="0" r="0" b="0"/>
              <a:pathLst>
                <a:path w="21600" h="21600" extrusionOk="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3" name="Shape 1293"/>
            <p:cNvSpPr/>
            <p:nvPr/>
          </p:nvSpPr>
          <p:spPr>
            <a:xfrm>
              <a:off x="7079415" y="4414873"/>
              <a:ext cx="32571" cy="35458"/>
            </a:xfrm>
            <a:custGeom>
              <a:avLst/>
              <a:gdLst/>
              <a:ahLst/>
              <a:cxnLst/>
              <a:rect l="0" t="0" r="0" b="0"/>
              <a:pathLst>
                <a:path w="21600" h="21600" extrusionOk="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4" name="Shape 1294"/>
            <p:cNvSpPr/>
            <p:nvPr/>
          </p:nvSpPr>
          <p:spPr>
            <a:xfrm>
              <a:off x="7060416" y="4180307"/>
              <a:ext cx="150637" cy="130921"/>
            </a:xfrm>
            <a:custGeom>
              <a:avLst/>
              <a:gdLst/>
              <a:ahLst/>
              <a:cxnLst/>
              <a:rect l="0" t="0" r="0" b="0"/>
              <a:pathLst>
                <a:path w="21600" h="21600" extrusionOk="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5" name="Shape 1295"/>
            <p:cNvSpPr/>
            <p:nvPr/>
          </p:nvSpPr>
          <p:spPr>
            <a:xfrm>
              <a:off x="6318087" y="3416603"/>
              <a:ext cx="314846" cy="272752"/>
            </a:xfrm>
            <a:custGeom>
              <a:avLst/>
              <a:gdLst/>
              <a:ahLst/>
              <a:cxnLst/>
              <a:rect l="0" t="0" r="0" b="0"/>
              <a:pathLst>
                <a:path w="21600" h="21600" extrusionOk="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6" name="Shape 1296"/>
            <p:cNvSpPr/>
            <p:nvPr/>
          </p:nvSpPr>
          <p:spPr>
            <a:xfrm>
              <a:off x="7049558" y="3307502"/>
              <a:ext cx="206279" cy="204565"/>
            </a:xfrm>
            <a:custGeom>
              <a:avLst/>
              <a:gdLst/>
              <a:ahLst/>
              <a:cxnLst/>
              <a:rect l="0" t="0" r="0" b="0"/>
              <a:pathLst>
                <a:path w="21600" h="21600" extrusionOk="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7" name="Shape 1297"/>
            <p:cNvSpPr/>
            <p:nvPr/>
          </p:nvSpPr>
          <p:spPr>
            <a:xfrm>
              <a:off x="7177126" y="3312957"/>
              <a:ext cx="61070" cy="68189"/>
            </a:xfrm>
            <a:custGeom>
              <a:avLst/>
              <a:gdLst/>
              <a:ahLst/>
              <a:cxnLst/>
              <a:rect l="0" t="0" r="0" b="0"/>
              <a:pathLst>
                <a:path w="21600" h="21600" extrusionOk="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8" name="Shape 1298"/>
            <p:cNvSpPr/>
            <p:nvPr/>
          </p:nvSpPr>
          <p:spPr>
            <a:xfrm>
              <a:off x="7384761" y="4095754"/>
              <a:ext cx="128924" cy="248204"/>
            </a:xfrm>
            <a:custGeom>
              <a:avLst/>
              <a:gdLst/>
              <a:ahLst/>
              <a:cxnLst/>
              <a:rect l="0" t="0" r="0" b="0"/>
              <a:pathLst>
                <a:path w="21600" h="21600" extrusionOk="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299" name="Shape 1299"/>
            <p:cNvSpPr/>
            <p:nvPr/>
          </p:nvSpPr>
          <p:spPr>
            <a:xfrm>
              <a:off x="6943705" y="4203490"/>
              <a:ext cx="192709" cy="203201"/>
            </a:xfrm>
            <a:custGeom>
              <a:avLst/>
              <a:gdLst/>
              <a:ahLst/>
              <a:cxnLst/>
              <a:rect l="0" t="0" r="0" b="0"/>
              <a:pathLst>
                <a:path w="21600" h="21600" extrusionOk="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0" name="Shape 1300"/>
            <p:cNvSpPr/>
            <p:nvPr/>
          </p:nvSpPr>
          <p:spPr>
            <a:xfrm>
              <a:off x="9064850" y="3858437"/>
              <a:ext cx="183209" cy="147287"/>
            </a:xfrm>
            <a:custGeom>
              <a:avLst/>
              <a:gdLst/>
              <a:ahLst/>
              <a:cxnLst/>
              <a:rect l="0" t="0" r="0" b="0"/>
              <a:pathLst>
                <a:path w="21600" h="21600" extrusionOk="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1" name="Shape 1301"/>
            <p:cNvSpPr/>
            <p:nvPr/>
          </p:nvSpPr>
          <p:spPr>
            <a:xfrm>
              <a:off x="9256201" y="2753799"/>
              <a:ext cx="48856" cy="223657"/>
            </a:xfrm>
            <a:custGeom>
              <a:avLst/>
              <a:gdLst/>
              <a:ahLst/>
              <a:cxnLst/>
              <a:rect l="0" t="0" r="0" b="0"/>
              <a:pathLst>
                <a:path w="21600" h="21600" extrusionOk="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2" name="Shape 1302"/>
            <p:cNvSpPr/>
            <p:nvPr/>
          </p:nvSpPr>
          <p:spPr>
            <a:xfrm>
              <a:off x="8456872" y="3449312"/>
              <a:ext cx="128925" cy="158197"/>
            </a:xfrm>
            <a:custGeom>
              <a:avLst/>
              <a:gdLst/>
              <a:ahLst/>
              <a:cxnLst/>
              <a:rect l="0" t="0" r="0" b="0"/>
              <a:pathLst>
                <a:path w="21600" h="21600" extrusionOk="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3" name="Shape 1303"/>
            <p:cNvSpPr/>
            <p:nvPr/>
          </p:nvSpPr>
          <p:spPr>
            <a:xfrm>
              <a:off x="7729468" y="3187472"/>
              <a:ext cx="299919" cy="237294"/>
            </a:xfrm>
            <a:custGeom>
              <a:avLst/>
              <a:gdLst/>
              <a:ahLst/>
              <a:cxnLst/>
              <a:rect l="0" t="0" r="0" b="0"/>
              <a:pathLst>
                <a:path w="21600" h="21600" extrusionOk="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4" name="Shape 1304"/>
            <p:cNvSpPr/>
            <p:nvPr/>
          </p:nvSpPr>
          <p:spPr>
            <a:xfrm>
              <a:off x="8444657" y="3749337"/>
              <a:ext cx="101783" cy="90009"/>
            </a:xfrm>
            <a:custGeom>
              <a:avLst/>
              <a:gdLst/>
              <a:ahLst/>
              <a:cxnLst/>
              <a:rect l="0" t="0" r="0" b="0"/>
              <a:pathLst>
                <a:path w="21600" h="21600" extrusionOk="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5" name="Shape 1305"/>
            <p:cNvSpPr/>
            <p:nvPr/>
          </p:nvSpPr>
          <p:spPr>
            <a:xfrm>
              <a:off x="8238379" y="3402945"/>
              <a:ext cx="81427" cy="76371"/>
            </a:xfrm>
            <a:custGeom>
              <a:avLst/>
              <a:gdLst/>
              <a:ahLst/>
              <a:cxnLst/>
              <a:rect l="0" t="0" r="0" b="0"/>
              <a:pathLst>
                <a:path w="21600" h="21600" extrusionOk="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6" name="Shape 1306"/>
            <p:cNvSpPr/>
            <p:nvPr/>
          </p:nvSpPr>
          <p:spPr>
            <a:xfrm>
              <a:off x="8313019" y="3351122"/>
              <a:ext cx="150638" cy="370941"/>
            </a:xfrm>
            <a:custGeom>
              <a:avLst/>
              <a:gdLst/>
              <a:ahLst/>
              <a:cxnLst/>
              <a:rect l="0" t="0" r="0" b="0"/>
              <a:pathLst>
                <a:path w="21600" h="21600" extrusionOk="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7" name="Shape 1307"/>
            <p:cNvSpPr/>
            <p:nvPr/>
          </p:nvSpPr>
          <p:spPr>
            <a:xfrm>
              <a:off x="8501656" y="3435675"/>
              <a:ext cx="135710" cy="229111"/>
            </a:xfrm>
            <a:custGeom>
              <a:avLst/>
              <a:gdLst/>
              <a:ahLst/>
              <a:cxnLst/>
              <a:rect l="0" t="0" r="0" b="0"/>
              <a:pathLst>
                <a:path w="21600" h="21600" extrusionOk="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8" name="Shape 1308"/>
            <p:cNvSpPr/>
            <p:nvPr/>
          </p:nvSpPr>
          <p:spPr>
            <a:xfrm>
              <a:off x="8427015" y="3484769"/>
              <a:ext cx="123497" cy="283662"/>
            </a:xfrm>
            <a:custGeom>
              <a:avLst/>
              <a:gdLst/>
              <a:ahLst/>
              <a:cxnLst/>
              <a:rect l="0" t="0" r="0" b="0"/>
              <a:pathLst>
                <a:path w="21600" h="21600" extrusionOk="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09" name="Shape 1309"/>
            <p:cNvSpPr/>
            <p:nvPr/>
          </p:nvSpPr>
          <p:spPr>
            <a:xfrm>
              <a:off x="8232950" y="3334757"/>
              <a:ext cx="104498" cy="51824"/>
            </a:xfrm>
            <a:custGeom>
              <a:avLst/>
              <a:gdLst/>
              <a:ahLst/>
              <a:cxnLst/>
              <a:rect l="0" t="0" r="0" b="0"/>
              <a:pathLst>
                <a:path w="21600" h="21600" extrusionOk="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0" name="Shape 1310"/>
            <p:cNvSpPr/>
            <p:nvPr/>
          </p:nvSpPr>
          <p:spPr>
            <a:xfrm>
              <a:off x="8079599" y="3304754"/>
              <a:ext cx="146567" cy="70916"/>
            </a:xfrm>
            <a:custGeom>
              <a:avLst/>
              <a:gdLst/>
              <a:ahLst/>
              <a:cxnLst/>
              <a:rect l="0" t="0" r="0" b="0"/>
              <a:pathLst>
                <a:path w="21600" h="21600" extrusionOk="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1" name="Shape 1311"/>
            <p:cNvSpPr/>
            <p:nvPr/>
          </p:nvSpPr>
          <p:spPr>
            <a:xfrm>
              <a:off x="7843464" y="3198382"/>
              <a:ext cx="565910" cy="507317"/>
            </a:xfrm>
            <a:custGeom>
              <a:avLst/>
              <a:gdLst/>
              <a:ahLst/>
              <a:cxnLst/>
              <a:rect l="0" t="0" r="0" b="0"/>
              <a:pathLst>
                <a:path w="21600" h="21600" extrusionOk="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2" name="Shape 1312"/>
            <p:cNvSpPr/>
            <p:nvPr/>
          </p:nvSpPr>
          <p:spPr>
            <a:xfrm>
              <a:off x="7711826" y="3138377"/>
              <a:ext cx="293134" cy="185472"/>
            </a:xfrm>
            <a:custGeom>
              <a:avLst/>
              <a:gdLst/>
              <a:ahLst/>
              <a:cxnLst/>
              <a:rect l="0" t="0" r="0" b="0"/>
              <a:pathLst>
                <a:path w="21600" h="21600" extrusionOk="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3" name="Shape 1313"/>
            <p:cNvSpPr/>
            <p:nvPr/>
          </p:nvSpPr>
          <p:spPr>
            <a:xfrm>
              <a:off x="8907427" y="2969272"/>
              <a:ext cx="173709" cy="234566"/>
            </a:xfrm>
            <a:custGeom>
              <a:avLst/>
              <a:gdLst/>
              <a:ahLst/>
              <a:cxnLst/>
              <a:rect l="0" t="0" r="0" b="0"/>
              <a:pathLst>
                <a:path w="21600" h="21600" extrusionOk="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4" name="Shape 1314"/>
            <p:cNvSpPr/>
            <p:nvPr/>
          </p:nvSpPr>
          <p:spPr>
            <a:xfrm>
              <a:off x="7960175" y="2737435"/>
              <a:ext cx="1183699" cy="782793"/>
            </a:xfrm>
            <a:custGeom>
              <a:avLst/>
              <a:gdLst/>
              <a:ahLst/>
              <a:cxnLst/>
              <a:rect l="0" t="0" r="0" b="0"/>
              <a:pathLst>
                <a:path w="21556" h="21600" extrusionOk="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5" name="Shape 1315"/>
            <p:cNvSpPr/>
            <p:nvPr/>
          </p:nvSpPr>
          <p:spPr>
            <a:xfrm>
              <a:off x="8496227" y="3593870"/>
              <a:ext cx="101783" cy="76371"/>
            </a:xfrm>
            <a:custGeom>
              <a:avLst/>
              <a:gdLst/>
              <a:ahLst/>
              <a:cxnLst/>
              <a:rect l="0" t="0" r="0" b="0"/>
              <a:pathLst>
                <a:path w="21600" h="21600" extrusionOk="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6" name="Shape 1316"/>
            <p:cNvSpPr/>
            <p:nvPr/>
          </p:nvSpPr>
          <p:spPr>
            <a:xfrm>
              <a:off x="9026851" y="3220202"/>
              <a:ext cx="52928" cy="60005"/>
            </a:xfrm>
            <a:custGeom>
              <a:avLst/>
              <a:gdLst/>
              <a:ahLst/>
              <a:cxnLst/>
              <a:rect l="0" t="0" r="0" b="0"/>
              <a:pathLst>
                <a:path w="21600" h="21600" extrusionOk="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7" name="Shape 1317"/>
            <p:cNvSpPr/>
            <p:nvPr/>
          </p:nvSpPr>
          <p:spPr>
            <a:xfrm>
              <a:off x="9044494" y="3053825"/>
              <a:ext cx="215780" cy="166379"/>
            </a:xfrm>
            <a:custGeom>
              <a:avLst/>
              <a:gdLst/>
              <a:ahLst/>
              <a:cxnLst/>
              <a:rect l="0" t="0" r="0" b="0"/>
              <a:pathLst>
                <a:path w="21600" h="21600" extrusionOk="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8" name="Shape 1318"/>
            <p:cNvSpPr/>
            <p:nvPr/>
          </p:nvSpPr>
          <p:spPr>
            <a:xfrm>
              <a:off x="9074351" y="3212019"/>
              <a:ext cx="35285" cy="21821"/>
            </a:xfrm>
            <a:custGeom>
              <a:avLst/>
              <a:gdLst/>
              <a:ahLst/>
              <a:cxnLst/>
              <a:rect l="0" t="0" r="0" b="0"/>
              <a:pathLst>
                <a:path w="21600" h="21600" extrusionOk="0">
                  <a:moveTo>
                    <a:pt x="7200" y="0"/>
                  </a:moveTo>
                  <a:lnTo>
                    <a:pt x="0" y="13500"/>
                  </a:lnTo>
                  <a:lnTo>
                    <a:pt x="7200" y="21600"/>
                  </a:lnTo>
                  <a:lnTo>
                    <a:pt x="16200" y="10800"/>
                  </a:lnTo>
                  <a:lnTo>
                    <a:pt x="21600" y="2699"/>
                  </a:lnTo>
                  <a:lnTo>
                    <a:pt x="72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19" name="Shape 1319"/>
            <p:cNvSpPr/>
            <p:nvPr/>
          </p:nvSpPr>
          <p:spPr>
            <a:xfrm>
              <a:off x="9220916" y="2993819"/>
              <a:ext cx="116712" cy="81826"/>
            </a:xfrm>
            <a:custGeom>
              <a:avLst/>
              <a:gdLst/>
              <a:ahLst/>
              <a:cxnLst/>
              <a:rect l="0" t="0" r="0" b="0"/>
              <a:pathLst>
                <a:path w="21600" h="21600" extrusionOk="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0" name="Shape 1320"/>
            <p:cNvSpPr/>
            <p:nvPr/>
          </p:nvSpPr>
          <p:spPr>
            <a:xfrm>
              <a:off x="7962889" y="3184745"/>
              <a:ext cx="119426" cy="46368"/>
            </a:xfrm>
            <a:custGeom>
              <a:avLst/>
              <a:gdLst/>
              <a:ahLst/>
              <a:cxnLst/>
              <a:rect l="0" t="0" r="0" b="0"/>
              <a:pathLst>
                <a:path w="21600" h="21600" extrusionOk="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1" name="Shape 1321"/>
            <p:cNvSpPr/>
            <p:nvPr/>
          </p:nvSpPr>
          <p:spPr>
            <a:xfrm>
              <a:off x="7962889" y="3184745"/>
              <a:ext cx="119426" cy="46368"/>
            </a:xfrm>
            <a:custGeom>
              <a:avLst/>
              <a:gdLst/>
              <a:ahLst/>
              <a:cxnLst/>
              <a:rect l="0" t="0" r="0" b="0"/>
              <a:pathLst>
                <a:path w="21600" h="21600" extrusionOk="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2" name="Shape 1322"/>
            <p:cNvSpPr/>
            <p:nvPr/>
          </p:nvSpPr>
          <p:spPr>
            <a:xfrm>
              <a:off x="7559831" y="1626747"/>
              <a:ext cx="2617839" cy="1414804"/>
            </a:xfrm>
            <a:custGeom>
              <a:avLst/>
              <a:gdLst/>
              <a:ahLst/>
              <a:cxnLst/>
              <a:rect l="0" t="0" r="0" b="0"/>
              <a:pathLst>
                <a:path w="21600" h="21588" extrusionOk="0">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23" name="Shape 1323"/>
            <p:cNvSpPr/>
            <p:nvPr/>
          </p:nvSpPr>
          <p:spPr>
            <a:xfrm>
              <a:off x="7236843" y="3261115"/>
              <a:ext cx="430200" cy="338211"/>
            </a:xfrm>
            <a:custGeom>
              <a:avLst/>
              <a:gdLst/>
              <a:ahLst/>
              <a:cxnLst/>
              <a:rect l="0" t="0" r="0" b="0"/>
              <a:pathLst>
                <a:path w="21600" h="21600" extrusionOk="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4" name="Shape 1324"/>
            <p:cNvSpPr/>
            <p:nvPr/>
          </p:nvSpPr>
          <p:spPr>
            <a:xfrm>
              <a:off x="7382051" y="3542047"/>
              <a:ext cx="62428" cy="90009"/>
            </a:xfrm>
            <a:custGeom>
              <a:avLst/>
              <a:gdLst/>
              <a:ahLst/>
              <a:cxnLst/>
              <a:rect l="0" t="0" r="0" b="0"/>
              <a:pathLst>
                <a:path w="21600" h="21600" extrusionOk="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5" name="Shape 1325"/>
            <p:cNvSpPr/>
            <p:nvPr/>
          </p:nvSpPr>
          <p:spPr>
            <a:xfrm>
              <a:off x="7411907" y="3517499"/>
              <a:ext cx="176424" cy="117284"/>
            </a:xfrm>
            <a:custGeom>
              <a:avLst/>
              <a:gdLst/>
              <a:ahLst/>
              <a:cxnLst/>
              <a:rect l="0" t="0" r="0" b="0"/>
              <a:pathLst>
                <a:path w="21600" h="21600" extrusionOk="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6" name="Shape 1326"/>
            <p:cNvSpPr/>
            <p:nvPr/>
          </p:nvSpPr>
          <p:spPr>
            <a:xfrm>
              <a:off x="7570688" y="3416582"/>
              <a:ext cx="137067" cy="139104"/>
            </a:xfrm>
            <a:custGeom>
              <a:avLst/>
              <a:gdLst/>
              <a:ahLst/>
              <a:cxnLst/>
              <a:rect l="0" t="0" r="0" b="0"/>
              <a:pathLst>
                <a:path w="21600" h="21600" extrusionOk="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7" name="Shape 1327"/>
            <p:cNvSpPr/>
            <p:nvPr/>
          </p:nvSpPr>
          <p:spPr>
            <a:xfrm>
              <a:off x="7307411" y="3132922"/>
              <a:ext cx="173709" cy="182744"/>
            </a:xfrm>
            <a:custGeom>
              <a:avLst/>
              <a:gdLst/>
              <a:ahLst/>
              <a:cxnLst/>
              <a:rect l="0" t="0" r="0" b="0"/>
              <a:pathLst>
                <a:path w="21600" h="21600" extrusionOk="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8" name="Shape 1328"/>
            <p:cNvSpPr/>
            <p:nvPr/>
          </p:nvSpPr>
          <p:spPr>
            <a:xfrm>
              <a:off x="7240914" y="3225657"/>
              <a:ext cx="92284" cy="98191"/>
            </a:xfrm>
            <a:custGeom>
              <a:avLst/>
              <a:gdLst/>
              <a:ahLst/>
              <a:cxnLst/>
              <a:rect l="0" t="0" r="0" b="0"/>
              <a:pathLst>
                <a:path w="21600" h="21600" extrusionOk="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29" name="Shape 1329"/>
            <p:cNvSpPr/>
            <p:nvPr/>
          </p:nvSpPr>
          <p:spPr>
            <a:xfrm>
              <a:off x="7246343" y="3143832"/>
              <a:ext cx="120782" cy="103647"/>
            </a:xfrm>
            <a:custGeom>
              <a:avLst/>
              <a:gdLst/>
              <a:ahLst/>
              <a:cxnLst/>
              <a:rect l="0" t="0" r="0" b="0"/>
              <a:pathLst>
                <a:path w="21600" h="21600" extrusionOk="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0" name="Shape 1330"/>
            <p:cNvSpPr/>
            <p:nvPr/>
          </p:nvSpPr>
          <p:spPr>
            <a:xfrm>
              <a:off x="7402408" y="3081100"/>
              <a:ext cx="350132" cy="338210"/>
            </a:xfrm>
            <a:custGeom>
              <a:avLst/>
              <a:gdLst/>
              <a:ahLst/>
              <a:cxnLst/>
              <a:rect l="0" t="0" r="0" b="0"/>
              <a:pathLst>
                <a:path w="21600" h="21600" extrusionOk="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1" name="Shape 1331"/>
            <p:cNvSpPr/>
            <p:nvPr/>
          </p:nvSpPr>
          <p:spPr>
            <a:xfrm>
              <a:off x="8840929" y="3517499"/>
              <a:ext cx="52928" cy="130921"/>
            </a:xfrm>
            <a:custGeom>
              <a:avLst/>
              <a:gdLst/>
              <a:ahLst/>
              <a:cxnLst/>
              <a:rect l="0" t="0" r="0" b="0"/>
              <a:pathLst>
                <a:path w="21600" h="21600" extrusionOk="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2" name="Shape 1332"/>
            <p:cNvSpPr/>
            <p:nvPr/>
          </p:nvSpPr>
          <p:spPr>
            <a:xfrm>
              <a:off x="8792074" y="3653874"/>
              <a:ext cx="48856" cy="46369"/>
            </a:xfrm>
            <a:custGeom>
              <a:avLst/>
              <a:gdLst/>
              <a:ahLst/>
              <a:cxnLst/>
              <a:rect l="0" t="0" r="0" b="0"/>
              <a:pathLst>
                <a:path w="21600" h="21600" extrusionOk="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3" name="Shape 1333"/>
            <p:cNvSpPr/>
            <p:nvPr/>
          </p:nvSpPr>
          <p:spPr>
            <a:xfrm>
              <a:off x="8883000" y="3686605"/>
              <a:ext cx="89569" cy="62734"/>
            </a:xfrm>
            <a:custGeom>
              <a:avLst/>
              <a:gdLst/>
              <a:ahLst/>
              <a:cxnLst/>
              <a:rect l="0" t="0" r="0" b="0"/>
              <a:pathLst>
                <a:path w="21600" h="21600" extrusionOk="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4" name="Shape 1334"/>
            <p:cNvSpPr/>
            <p:nvPr/>
          </p:nvSpPr>
          <p:spPr>
            <a:xfrm>
              <a:off x="8669936" y="3724789"/>
              <a:ext cx="161495" cy="130921"/>
            </a:xfrm>
            <a:custGeom>
              <a:avLst/>
              <a:gdLst/>
              <a:ahLst/>
              <a:cxnLst/>
              <a:rect l="0" t="0" r="0" b="0"/>
              <a:pathLst>
                <a:path w="21600" h="21600" extrusionOk="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5" name="Shape 1335"/>
            <p:cNvSpPr/>
            <p:nvPr/>
          </p:nvSpPr>
          <p:spPr>
            <a:xfrm>
              <a:off x="8640079" y="3782067"/>
              <a:ext cx="179138" cy="150014"/>
            </a:xfrm>
            <a:custGeom>
              <a:avLst/>
              <a:gdLst/>
              <a:ahLst/>
              <a:cxnLst/>
              <a:rect l="0" t="0" r="0" b="0"/>
              <a:pathLst>
                <a:path w="21600" h="21600" extrusionOk="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6" name="Shape 1336"/>
            <p:cNvSpPr/>
            <p:nvPr/>
          </p:nvSpPr>
          <p:spPr>
            <a:xfrm>
              <a:off x="8826002" y="3812070"/>
              <a:ext cx="122139" cy="130921"/>
            </a:xfrm>
            <a:custGeom>
              <a:avLst/>
              <a:gdLst/>
              <a:ahLst/>
              <a:cxnLst/>
              <a:rect l="0" t="0" r="0" b="0"/>
              <a:pathLst>
                <a:path w="21600" h="21600" extrusionOk="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7" name="Shape 1337"/>
            <p:cNvSpPr/>
            <p:nvPr/>
          </p:nvSpPr>
          <p:spPr>
            <a:xfrm>
              <a:off x="8367303" y="3754792"/>
              <a:ext cx="203565" cy="201836"/>
            </a:xfrm>
            <a:custGeom>
              <a:avLst/>
              <a:gdLst/>
              <a:ahLst/>
              <a:cxnLst/>
              <a:rect l="0" t="0" r="0" b="0"/>
              <a:pathLst>
                <a:path w="21600" h="21600" extrusionOk="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8" name="Shape 1338"/>
            <p:cNvSpPr/>
            <p:nvPr/>
          </p:nvSpPr>
          <p:spPr>
            <a:xfrm>
              <a:off x="8565439" y="3962082"/>
              <a:ext cx="173709" cy="43642"/>
            </a:xfrm>
            <a:custGeom>
              <a:avLst/>
              <a:gdLst/>
              <a:ahLst/>
              <a:cxnLst/>
              <a:rect l="0" t="0" r="0" b="0"/>
              <a:pathLst>
                <a:path w="21600" h="21600" extrusionOk="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39" name="Shape 1339"/>
            <p:cNvSpPr/>
            <p:nvPr/>
          </p:nvSpPr>
          <p:spPr>
            <a:xfrm>
              <a:off x="7490619" y="2742890"/>
              <a:ext cx="777552" cy="338211"/>
            </a:xfrm>
            <a:custGeom>
              <a:avLst/>
              <a:gdLst/>
              <a:ahLst/>
              <a:cxnLst/>
              <a:rect l="0" t="0" r="0" b="0"/>
              <a:pathLst>
                <a:path w="21228" h="21600" extrusionOk="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40" name="Shape 1340"/>
            <p:cNvSpPr/>
            <p:nvPr/>
          </p:nvSpPr>
          <p:spPr>
            <a:xfrm>
              <a:off x="8238379" y="2805622"/>
              <a:ext cx="651406" cy="242749"/>
            </a:xfrm>
            <a:custGeom>
              <a:avLst/>
              <a:gdLst/>
              <a:ahLst/>
              <a:cxnLst/>
              <a:rect l="0" t="0" r="0" b="0"/>
              <a:pathLst>
                <a:path w="21600" h="21600" extrusionOk="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1" name="Shape 1341"/>
            <p:cNvSpPr/>
            <p:nvPr/>
          </p:nvSpPr>
          <p:spPr>
            <a:xfrm>
              <a:off x="9310415" y="4706697"/>
              <a:ext cx="86854" cy="76371"/>
            </a:xfrm>
            <a:custGeom>
              <a:avLst/>
              <a:gdLst/>
              <a:ahLst/>
              <a:cxnLst/>
              <a:rect l="0" t="0" r="0" b="0"/>
              <a:pathLst>
                <a:path w="21600" h="21600" extrusionOk="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2" name="Shape 1342"/>
            <p:cNvSpPr/>
            <p:nvPr/>
          </p:nvSpPr>
          <p:spPr>
            <a:xfrm>
              <a:off x="9391840" y="3904811"/>
              <a:ext cx="104496" cy="73644"/>
            </a:xfrm>
            <a:custGeom>
              <a:avLst/>
              <a:gdLst/>
              <a:ahLst/>
              <a:cxnLst/>
              <a:rect l="0" t="0" r="0" b="0"/>
              <a:pathLst>
                <a:path w="21600" h="21600" extrusionOk="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3" name="Shape 1343"/>
            <p:cNvSpPr/>
            <p:nvPr/>
          </p:nvSpPr>
          <p:spPr>
            <a:xfrm>
              <a:off x="9731110" y="4679422"/>
              <a:ext cx="111281" cy="150014"/>
            </a:xfrm>
            <a:custGeom>
              <a:avLst/>
              <a:gdLst/>
              <a:ahLst/>
              <a:cxnLst/>
              <a:rect l="0" t="0" r="0" b="0"/>
              <a:pathLst>
                <a:path w="21600" h="21600" extrusionOk="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4" name="Shape 1344"/>
            <p:cNvSpPr/>
            <p:nvPr/>
          </p:nvSpPr>
          <p:spPr>
            <a:xfrm>
              <a:off x="9626614" y="4821252"/>
              <a:ext cx="138424" cy="141831"/>
            </a:xfrm>
            <a:custGeom>
              <a:avLst/>
              <a:gdLst/>
              <a:ahLst/>
              <a:cxnLst/>
              <a:rect l="0" t="0" r="0" b="0"/>
              <a:pathLst>
                <a:path w="21600" h="21600" extrusionOk="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5" name="Shape 1345"/>
            <p:cNvSpPr/>
            <p:nvPr/>
          </p:nvSpPr>
          <p:spPr>
            <a:xfrm>
              <a:off x="8724157" y="4120284"/>
              <a:ext cx="759965" cy="556412"/>
            </a:xfrm>
            <a:custGeom>
              <a:avLst/>
              <a:gdLst/>
              <a:ahLst/>
              <a:cxnLst/>
              <a:rect l="0" t="0" r="0" b="0"/>
              <a:pathLst>
                <a:path w="21600" h="21600" extrusionOk="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346" name="Shape 1346"/>
            <p:cNvSpPr/>
            <p:nvPr/>
          </p:nvSpPr>
          <p:spPr>
            <a:xfrm>
              <a:off x="9245275" y="3915721"/>
              <a:ext cx="191349" cy="147286"/>
            </a:xfrm>
            <a:custGeom>
              <a:avLst/>
              <a:gdLst/>
              <a:ahLst/>
              <a:cxnLst/>
              <a:rect l="0" t="0" r="0" b="0"/>
              <a:pathLst>
                <a:path w="21600" h="21600" extrusionOk="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grpSp>
      <p:sp>
        <p:nvSpPr>
          <p:cNvPr id="1347" name="Shape 1347"/>
          <p:cNvSpPr txBox="1"/>
          <p:nvPr/>
        </p:nvSpPr>
        <p:spPr>
          <a:xfrm>
            <a:off x="3040547" y="73712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GLOBAL </a:t>
            </a:r>
            <a:r>
              <a:rPr lang="id-ID" sz="2100" b="1">
                <a:solidFill>
                  <a:schemeClr val="accent2"/>
                </a:solidFill>
                <a:latin typeface="Lato Black"/>
                <a:ea typeface="Lato Black"/>
                <a:cs typeface="Lato Black"/>
                <a:sym typeface="Lato Black"/>
              </a:rPr>
              <a:t>MARKET</a:t>
            </a:r>
            <a:endParaRPr sz="2100" b="1">
              <a:solidFill>
                <a:schemeClr val="accent2"/>
              </a:solidFill>
              <a:latin typeface="Lato Black"/>
              <a:ea typeface="Lato Black"/>
              <a:cs typeface="Lato Black"/>
              <a:sym typeface="Lato Black"/>
            </a:endParaRPr>
          </a:p>
        </p:txBody>
      </p:sp>
      <p:sp>
        <p:nvSpPr>
          <p:cNvPr id="1348" name="Shape 1348"/>
          <p:cNvSpPr txBox="1"/>
          <p:nvPr/>
        </p:nvSpPr>
        <p:spPr>
          <a:xfrm>
            <a:off x="2895992" y="55246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349" name="Shape 1349"/>
          <p:cNvSpPr/>
          <p:nvPr/>
        </p:nvSpPr>
        <p:spPr>
          <a:xfrm>
            <a:off x="594438" y="3378146"/>
            <a:ext cx="1892272"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IN MORE THAN 5 BIG CITY</a:t>
            </a:r>
            <a:endParaRPr sz="788"/>
          </a:p>
        </p:txBody>
      </p:sp>
      <p:sp>
        <p:nvSpPr>
          <p:cNvPr id="1350" name="Shape 1350"/>
          <p:cNvSpPr txBox="1"/>
          <p:nvPr/>
        </p:nvSpPr>
        <p:spPr>
          <a:xfrm>
            <a:off x="595327" y="3638725"/>
            <a:ext cx="2162936"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788">
              <a:solidFill>
                <a:srgbClr val="595959"/>
              </a:solidFill>
              <a:latin typeface="Open Sans"/>
              <a:ea typeface="Open Sans"/>
              <a:cs typeface="Open Sans"/>
              <a:sym typeface="Open Sans"/>
            </a:endParaRPr>
          </a:p>
        </p:txBody>
      </p:sp>
      <p:sp>
        <p:nvSpPr>
          <p:cNvPr id="1351" name="Shape 1351"/>
          <p:cNvSpPr/>
          <p:nvPr/>
        </p:nvSpPr>
        <p:spPr>
          <a:xfrm>
            <a:off x="6456461" y="2829814"/>
            <a:ext cx="1920909"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ALL OVER THE WORLD</a:t>
            </a:r>
            <a:endParaRPr sz="788"/>
          </a:p>
        </p:txBody>
      </p:sp>
      <p:sp>
        <p:nvSpPr>
          <p:cNvPr id="1352" name="Shape 1352"/>
          <p:cNvSpPr txBox="1"/>
          <p:nvPr/>
        </p:nvSpPr>
        <p:spPr>
          <a:xfrm>
            <a:off x="6456461" y="3113244"/>
            <a:ext cx="2145165" cy="138201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1353" name="Shape 1353"/>
          <p:cNvSpPr/>
          <p:nvPr/>
        </p:nvSpPr>
        <p:spPr>
          <a:xfrm>
            <a:off x="3969085" y="2819234"/>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354" name="Shape 1354"/>
          <p:cNvSpPr/>
          <p:nvPr/>
        </p:nvSpPr>
        <p:spPr>
          <a:xfrm>
            <a:off x="5340653" y="3061248"/>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47"/>
                                        </p:tgtEl>
                                        <p:attrNameLst>
                                          <p:attrName>style.visibility</p:attrName>
                                        </p:attrNameLst>
                                      </p:cBhvr>
                                      <p:to>
                                        <p:strVal val="visible"/>
                                      </p:to>
                                    </p:set>
                                    <p:animEffect transition="in" filter="fade">
                                      <p:cBhvr>
                                        <p:cTn id="7" dur="500"/>
                                        <p:tgtEl>
                                          <p:spTgt spid="1347"/>
                                        </p:tgtEl>
                                      </p:cBhvr>
                                    </p:animEffect>
                                  </p:childTnLst>
                                </p:cTn>
                              </p:par>
                              <p:par>
                                <p:cTn id="8" presetID="10" presetClass="entr" presetSubtype="0" fill="hold" nodeType="withEffect">
                                  <p:stCondLst>
                                    <p:cond delay="0"/>
                                  </p:stCondLst>
                                  <p:childTnLst>
                                    <p:set>
                                      <p:cBhvr>
                                        <p:cTn id="9" dur="1" fill="hold">
                                          <p:stCondLst>
                                            <p:cond delay="0"/>
                                          </p:stCondLst>
                                        </p:cTn>
                                        <p:tgtEl>
                                          <p:spTgt spid="1348"/>
                                        </p:tgtEl>
                                        <p:attrNameLst>
                                          <p:attrName>style.visibility</p:attrName>
                                        </p:attrNameLst>
                                      </p:cBhvr>
                                      <p:to>
                                        <p:strVal val="visible"/>
                                      </p:to>
                                    </p:set>
                                    <p:animEffect transition="in" filter="fade">
                                      <p:cBhvr>
                                        <p:cTn id="10" dur="500"/>
                                        <p:tgtEl>
                                          <p:spTgt spid="134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141"/>
                                        </p:tgtEl>
                                        <p:attrNameLst>
                                          <p:attrName>style.visibility</p:attrName>
                                        </p:attrNameLst>
                                      </p:cBhvr>
                                      <p:to>
                                        <p:strVal val="visible"/>
                                      </p:to>
                                    </p:set>
                                    <p:animEffect transition="in" filter="fade">
                                      <p:cBhvr>
                                        <p:cTn id="14" dur="500"/>
                                        <p:tgtEl>
                                          <p:spTgt spid="114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353"/>
                                        </p:tgtEl>
                                        <p:attrNameLst>
                                          <p:attrName>style.visibility</p:attrName>
                                        </p:attrNameLst>
                                      </p:cBhvr>
                                      <p:to>
                                        <p:strVal val="visible"/>
                                      </p:to>
                                    </p:set>
                                    <p:animEffect transition="in" filter="fade">
                                      <p:cBhvr>
                                        <p:cTn id="18" dur="500"/>
                                        <p:tgtEl>
                                          <p:spTgt spid="135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354"/>
                                        </p:tgtEl>
                                        <p:attrNameLst>
                                          <p:attrName>style.visibility</p:attrName>
                                        </p:attrNameLst>
                                      </p:cBhvr>
                                      <p:to>
                                        <p:strVal val="visible"/>
                                      </p:to>
                                    </p:set>
                                    <p:animEffect transition="in" filter="fade">
                                      <p:cBhvr>
                                        <p:cTn id="22" dur="500"/>
                                        <p:tgtEl>
                                          <p:spTgt spid="135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349"/>
                                        </p:tgtEl>
                                        <p:attrNameLst>
                                          <p:attrName>style.visibility</p:attrName>
                                        </p:attrNameLst>
                                      </p:cBhvr>
                                      <p:to>
                                        <p:strVal val="visible"/>
                                      </p:to>
                                    </p:set>
                                    <p:animEffect transition="in" filter="fade">
                                      <p:cBhvr>
                                        <p:cTn id="26" dur="500"/>
                                        <p:tgtEl>
                                          <p:spTgt spid="134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350"/>
                                        </p:tgtEl>
                                        <p:attrNameLst>
                                          <p:attrName>style.visibility</p:attrName>
                                        </p:attrNameLst>
                                      </p:cBhvr>
                                      <p:to>
                                        <p:strVal val="visible"/>
                                      </p:to>
                                    </p:set>
                                    <p:animEffect transition="in" filter="fade">
                                      <p:cBhvr>
                                        <p:cTn id="30" dur="500"/>
                                        <p:tgtEl>
                                          <p:spTgt spid="1350"/>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351"/>
                                        </p:tgtEl>
                                        <p:attrNameLst>
                                          <p:attrName>style.visibility</p:attrName>
                                        </p:attrNameLst>
                                      </p:cBhvr>
                                      <p:to>
                                        <p:strVal val="visible"/>
                                      </p:to>
                                    </p:set>
                                    <p:animEffect transition="in" filter="fade">
                                      <p:cBhvr>
                                        <p:cTn id="34" dur="500"/>
                                        <p:tgtEl>
                                          <p:spTgt spid="1351"/>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352"/>
                                        </p:tgtEl>
                                        <p:attrNameLst>
                                          <p:attrName>style.visibility</p:attrName>
                                        </p:attrNameLst>
                                      </p:cBhvr>
                                      <p:to>
                                        <p:strVal val="visible"/>
                                      </p:to>
                                    </p:set>
                                    <p:animEffect transition="in" filter="fade">
                                      <p:cBhvr>
                                        <p:cTn id="38" dur="500"/>
                                        <p:tgtEl>
                                          <p:spTgt spid="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grpSp>
        <p:nvGrpSpPr>
          <p:cNvPr id="1359" name="Shape 1359"/>
          <p:cNvGrpSpPr/>
          <p:nvPr/>
        </p:nvGrpSpPr>
        <p:grpSpPr>
          <a:xfrm>
            <a:off x="1306473" y="736494"/>
            <a:ext cx="6531055" cy="3670514"/>
            <a:chOff x="3514335" y="1548247"/>
            <a:chExt cx="6663335" cy="3744857"/>
          </a:xfrm>
        </p:grpSpPr>
        <p:sp>
          <p:nvSpPr>
            <p:cNvPr id="1360" name="Shape 1360"/>
            <p:cNvSpPr/>
            <p:nvPr/>
          </p:nvSpPr>
          <p:spPr>
            <a:xfrm>
              <a:off x="5451805" y="1665165"/>
              <a:ext cx="657155" cy="772112"/>
            </a:xfrm>
            <a:custGeom>
              <a:avLst/>
              <a:gdLst/>
              <a:ahLst/>
              <a:cxnLst/>
              <a:rect l="0" t="0" r="0" b="0"/>
              <a:pathLst>
                <a:path w="21600" h="21600" extrusionOk="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1" name="Shape 1361"/>
            <p:cNvSpPr/>
            <p:nvPr/>
          </p:nvSpPr>
          <p:spPr>
            <a:xfrm>
              <a:off x="4482692" y="3339212"/>
              <a:ext cx="577088" cy="337847"/>
            </a:xfrm>
            <a:custGeom>
              <a:avLst/>
              <a:gdLst/>
              <a:ahLst/>
              <a:cxnLst/>
              <a:rect l="0" t="0" r="0" b="0"/>
              <a:pathLst>
                <a:path w="21600" h="21600" extrusionOk="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2" name="Shape 1362"/>
            <p:cNvSpPr/>
            <p:nvPr/>
          </p:nvSpPr>
          <p:spPr>
            <a:xfrm>
              <a:off x="5160995" y="2071340"/>
              <a:ext cx="415443" cy="435026"/>
            </a:xfrm>
            <a:custGeom>
              <a:avLst/>
              <a:gdLst/>
              <a:ahLst/>
              <a:cxnLst/>
              <a:rect l="0" t="0" r="0" b="0"/>
              <a:pathLst>
                <a:path w="21600" h="21600" extrusionOk="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3" name="Shape 1363"/>
            <p:cNvSpPr/>
            <p:nvPr/>
          </p:nvSpPr>
          <p:spPr>
            <a:xfrm>
              <a:off x="5065821" y="2394761"/>
              <a:ext cx="119346" cy="78958"/>
            </a:xfrm>
            <a:custGeom>
              <a:avLst/>
              <a:gdLst/>
              <a:ahLst/>
              <a:cxnLst/>
              <a:rect l="0" t="0" r="0" b="0"/>
              <a:pathLst>
                <a:path w="21600" h="21600" extrusionOk="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4" name="Shape 1364"/>
            <p:cNvSpPr/>
            <p:nvPr/>
          </p:nvSpPr>
          <p:spPr>
            <a:xfrm>
              <a:off x="4763682" y="1954422"/>
              <a:ext cx="125388" cy="165508"/>
            </a:xfrm>
            <a:custGeom>
              <a:avLst/>
              <a:gdLst/>
              <a:ahLst/>
              <a:cxnLst/>
              <a:rect l="0" t="0" r="0" b="0"/>
              <a:pathLst>
                <a:path w="21600" h="21600" extrusionOk="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5" name="Shape 1365"/>
            <p:cNvSpPr/>
            <p:nvPr/>
          </p:nvSpPr>
          <p:spPr>
            <a:xfrm>
              <a:off x="4978956" y="1970365"/>
              <a:ext cx="101218" cy="144250"/>
            </a:xfrm>
            <a:custGeom>
              <a:avLst/>
              <a:gdLst/>
              <a:ahLst/>
              <a:cxnLst/>
              <a:rect l="0" t="0" r="0" b="0"/>
              <a:pathLst>
                <a:path w="21600" h="21600" extrusionOk="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6" name="Shape 1366"/>
            <p:cNvSpPr/>
            <p:nvPr/>
          </p:nvSpPr>
          <p:spPr>
            <a:xfrm>
              <a:off x="4381475" y="1932405"/>
              <a:ext cx="154847" cy="157916"/>
            </a:xfrm>
            <a:custGeom>
              <a:avLst/>
              <a:gdLst/>
              <a:ahLst/>
              <a:cxnLst/>
              <a:rect l="0" t="0" r="0" b="0"/>
              <a:pathLst>
                <a:path w="21600" h="21600" extrusionOk="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7" name="Shape 1367"/>
            <p:cNvSpPr/>
            <p:nvPr/>
          </p:nvSpPr>
          <p:spPr>
            <a:xfrm>
              <a:off x="4464564" y="2008326"/>
              <a:ext cx="346706" cy="253575"/>
            </a:xfrm>
            <a:custGeom>
              <a:avLst/>
              <a:gdLst/>
              <a:ahLst/>
              <a:cxnLst/>
              <a:rect l="0" t="0" r="0" b="0"/>
              <a:pathLst>
                <a:path w="21600" h="21600" extrusionOk="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8" name="Shape 1368"/>
            <p:cNvSpPr/>
            <p:nvPr/>
          </p:nvSpPr>
          <p:spPr>
            <a:xfrm>
              <a:off x="4476650" y="1717550"/>
              <a:ext cx="176753" cy="122234"/>
            </a:xfrm>
            <a:custGeom>
              <a:avLst/>
              <a:gdLst/>
              <a:ahLst/>
              <a:cxnLst/>
              <a:rect l="0" t="0" r="0" b="0"/>
              <a:pathLst>
                <a:path w="21600" h="21600" extrusionOk="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69" name="Shape 1369"/>
            <p:cNvSpPr/>
            <p:nvPr/>
          </p:nvSpPr>
          <p:spPr>
            <a:xfrm>
              <a:off x="4644337" y="1662887"/>
              <a:ext cx="32481" cy="37962"/>
            </a:xfrm>
            <a:custGeom>
              <a:avLst/>
              <a:gdLst/>
              <a:ahLst/>
              <a:cxnLst/>
              <a:rect l="0" t="0" r="0" b="0"/>
              <a:pathLst>
                <a:path w="21600" h="21600" extrusionOk="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0" name="Shape 1370"/>
            <p:cNvSpPr/>
            <p:nvPr/>
          </p:nvSpPr>
          <p:spPr>
            <a:xfrm>
              <a:off x="4682859" y="1611262"/>
              <a:ext cx="101974" cy="56941"/>
            </a:xfrm>
            <a:custGeom>
              <a:avLst/>
              <a:gdLst/>
              <a:ahLst/>
              <a:cxnLst/>
              <a:rect l="0" t="0" r="0" b="0"/>
              <a:pathLst>
                <a:path w="21600" h="21600" extrusionOk="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1" name="Shape 1371"/>
            <p:cNvSpPr/>
            <p:nvPr/>
          </p:nvSpPr>
          <p:spPr>
            <a:xfrm>
              <a:off x="4682859" y="1684904"/>
              <a:ext cx="86867" cy="46313"/>
            </a:xfrm>
            <a:custGeom>
              <a:avLst/>
              <a:gdLst/>
              <a:ahLst/>
              <a:cxnLst/>
              <a:rect l="0" t="0" r="0" b="0"/>
              <a:pathLst>
                <a:path w="21600" h="21600" extrusionOk="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2" name="Shape 1372"/>
            <p:cNvSpPr/>
            <p:nvPr/>
          </p:nvSpPr>
          <p:spPr>
            <a:xfrm>
              <a:off x="4572578" y="1829153"/>
              <a:ext cx="29460" cy="37962"/>
            </a:xfrm>
            <a:custGeom>
              <a:avLst/>
              <a:gdLst/>
              <a:ahLst/>
              <a:cxnLst/>
              <a:rect l="0" t="0" r="0" b="0"/>
              <a:pathLst>
                <a:path w="21600" h="21600" extrusionOk="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3" name="Shape 1373"/>
            <p:cNvSpPr/>
            <p:nvPr/>
          </p:nvSpPr>
          <p:spPr>
            <a:xfrm>
              <a:off x="4569557" y="1855725"/>
              <a:ext cx="169955" cy="122992"/>
            </a:xfrm>
            <a:custGeom>
              <a:avLst/>
              <a:gdLst/>
              <a:ahLst/>
              <a:cxnLst/>
              <a:rect l="0" t="0" r="0" b="0"/>
              <a:pathLst>
                <a:path w="21600" h="21600" extrusionOk="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4" name="Shape 1374"/>
            <p:cNvSpPr/>
            <p:nvPr/>
          </p:nvSpPr>
          <p:spPr>
            <a:xfrm>
              <a:off x="4838461" y="1678831"/>
              <a:ext cx="29460" cy="65292"/>
            </a:xfrm>
            <a:custGeom>
              <a:avLst/>
              <a:gdLst/>
              <a:ahLst/>
              <a:cxnLst/>
              <a:rect l="0" t="0" r="0" b="0"/>
              <a:pathLst>
                <a:path w="21600" h="21600" extrusionOk="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5" name="Shape 1375"/>
            <p:cNvSpPr/>
            <p:nvPr/>
          </p:nvSpPr>
          <p:spPr>
            <a:xfrm>
              <a:off x="4763682" y="1771454"/>
              <a:ext cx="110282" cy="122992"/>
            </a:xfrm>
            <a:custGeom>
              <a:avLst/>
              <a:gdLst/>
              <a:ahLst/>
              <a:cxnLst/>
              <a:rect l="0" t="0" r="0" b="0"/>
              <a:pathLst>
                <a:path w="21600" h="21600" extrusionOk="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6" name="Shape 1376"/>
            <p:cNvSpPr/>
            <p:nvPr/>
          </p:nvSpPr>
          <p:spPr>
            <a:xfrm>
              <a:off x="4876985" y="1850411"/>
              <a:ext cx="65716" cy="63015"/>
            </a:xfrm>
            <a:custGeom>
              <a:avLst/>
              <a:gdLst/>
              <a:ahLst/>
              <a:cxnLst/>
              <a:rect l="0" t="0" r="0" b="0"/>
              <a:pathLst>
                <a:path w="21600" h="21600" extrusionOk="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7" name="Shape 1377"/>
            <p:cNvSpPr/>
            <p:nvPr/>
          </p:nvSpPr>
          <p:spPr>
            <a:xfrm>
              <a:off x="4951764" y="1826117"/>
              <a:ext cx="251533" cy="133621"/>
            </a:xfrm>
            <a:custGeom>
              <a:avLst/>
              <a:gdLst/>
              <a:ahLst/>
              <a:cxnLst/>
              <a:rect l="0" t="0" r="0" b="0"/>
              <a:pathLst>
                <a:path w="21600" h="21600" extrusionOk="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8" name="Shape 1378"/>
            <p:cNvSpPr/>
            <p:nvPr/>
          </p:nvSpPr>
          <p:spPr>
            <a:xfrm>
              <a:off x="4817312" y="1548247"/>
              <a:ext cx="131431" cy="138936"/>
            </a:xfrm>
            <a:custGeom>
              <a:avLst/>
              <a:gdLst/>
              <a:ahLst/>
              <a:cxnLst/>
              <a:rect l="0" t="0" r="0" b="0"/>
              <a:pathLst>
                <a:path w="21600" h="21600" extrusionOk="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79" name="Shape 1379"/>
            <p:cNvSpPr/>
            <p:nvPr/>
          </p:nvSpPr>
          <p:spPr>
            <a:xfrm>
              <a:off x="4975935" y="1608225"/>
              <a:ext cx="56652" cy="73644"/>
            </a:xfrm>
            <a:custGeom>
              <a:avLst/>
              <a:gdLst/>
              <a:ahLst/>
              <a:cxnLst/>
              <a:rect l="0" t="0" r="0" b="0"/>
              <a:pathLst>
                <a:path w="21600" h="21600" extrusionOk="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0" name="Shape 1380"/>
            <p:cNvSpPr/>
            <p:nvPr/>
          </p:nvSpPr>
          <p:spPr>
            <a:xfrm>
              <a:off x="5164017" y="1621890"/>
              <a:ext cx="101974" cy="198912"/>
            </a:xfrm>
            <a:custGeom>
              <a:avLst/>
              <a:gdLst/>
              <a:ahLst/>
              <a:cxnLst/>
              <a:rect l="0" t="0" r="0" b="0"/>
              <a:pathLst>
                <a:path w="21600" h="21600" extrusionOk="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1" name="Shape 1381"/>
            <p:cNvSpPr/>
            <p:nvPr/>
          </p:nvSpPr>
          <p:spPr>
            <a:xfrm>
              <a:off x="4808247" y="2185220"/>
              <a:ext cx="74781" cy="63015"/>
            </a:xfrm>
            <a:custGeom>
              <a:avLst/>
              <a:gdLst/>
              <a:ahLst/>
              <a:cxnLst/>
              <a:rect l="0" t="0" r="0" b="0"/>
              <a:pathLst>
                <a:path w="21600" h="21600" extrusionOk="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2" name="Shape 1382"/>
            <p:cNvSpPr/>
            <p:nvPr/>
          </p:nvSpPr>
          <p:spPr>
            <a:xfrm>
              <a:off x="5185166" y="1965052"/>
              <a:ext cx="89888" cy="59978"/>
            </a:xfrm>
            <a:custGeom>
              <a:avLst/>
              <a:gdLst/>
              <a:ahLst/>
              <a:cxnLst/>
              <a:rect l="0" t="0" r="0" b="0"/>
              <a:pathLst>
                <a:path w="21600" h="21600" extrusionOk="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3" name="Shape 1383"/>
            <p:cNvSpPr/>
            <p:nvPr/>
          </p:nvSpPr>
          <p:spPr>
            <a:xfrm>
              <a:off x="5247861" y="2245198"/>
              <a:ext cx="35503" cy="44035"/>
            </a:xfrm>
            <a:custGeom>
              <a:avLst/>
              <a:gdLst/>
              <a:ahLst/>
              <a:cxnLst/>
              <a:rect l="0" t="0" r="0" b="0"/>
              <a:pathLst>
                <a:path w="21600" h="21600" extrusionOk="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4" name="Shape 1384"/>
            <p:cNvSpPr/>
            <p:nvPr/>
          </p:nvSpPr>
          <p:spPr>
            <a:xfrm>
              <a:off x="5232754" y="1589245"/>
              <a:ext cx="340663" cy="365178"/>
            </a:xfrm>
            <a:custGeom>
              <a:avLst/>
              <a:gdLst/>
              <a:ahLst/>
              <a:cxnLst/>
              <a:rect l="0" t="0" r="0" b="0"/>
              <a:pathLst>
                <a:path w="21600" h="21600" extrusionOk="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5" name="Shape 1385"/>
            <p:cNvSpPr/>
            <p:nvPr/>
          </p:nvSpPr>
          <p:spPr>
            <a:xfrm>
              <a:off x="4019663" y="2098671"/>
              <a:ext cx="1634577" cy="1015058"/>
            </a:xfrm>
            <a:custGeom>
              <a:avLst/>
              <a:gdLst/>
              <a:ahLst/>
              <a:cxnLst/>
              <a:rect l="0" t="0" r="0" b="0"/>
              <a:pathLst>
                <a:path w="21600" h="21600" extrusionOk="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6" name="Shape 1386"/>
            <p:cNvSpPr/>
            <p:nvPr/>
          </p:nvSpPr>
          <p:spPr>
            <a:xfrm>
              <a:off x="3514335" y="2128280"/>
              <a:ext cx="734955" cy="677971"/>
            </a:xfrm>
            <a:custGeom>
              <a:avLst/>
              <a:gdLst/>
              <a:ahLst/>
              <a:cxnLst/>
              <a:rect l="0" t="0" r="0" b="0"/>
              <a:pathLst>
                <a:path w="21600" h="21600" extrusionOk="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7" name="Shape 1387"/>
            <p:cNvSpPr/>
            <p:nvPr/>
          </p:nvSpPr>
          <p:spPr>
            <a:xfrm>
              <a:off x="4336154" y="2950499"/>
              <a:ext cx="1102810" cy="549666"/>
            </a:xfrm>
            <a:custGeom>
              <a:avLst/>
              <a:gdLst/>
              <a:ahLst/>
              <a:cxnLst/>
              <a:rect l="0" t="0" r="0" b="0"/>
              <a:pathLst>
                <a:path w="21600" h="21600" extrusionOk="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8" name="Shape 1388"/>
            <p:cNvSpPr/>
            <p:nvPr/>
          </p:nvSpPr>
          <p:spPr>
            <a:xfrm>
              <a:off x="5980549" y="2329469"/>
              <a:ext cx="203190" cy="133622"/>
            </a:xfrm>
            <a:custGeom>
              <a:avLst/>
              <a:gdLst/>
              <a:ahLst/>
              <a:cxnLst/>
              <a:rect l="0" t="0" r="0" b="0"/>
              <a:pathLst>
                <a:path w="21600" h="21600" extrusionOk="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89" name="Shape 1389"/>
            <p:cNvSpPr/>
            <p:nvPr/>
          </p:nvSpPr>
          <p:spPr>
            <a:xfrm>
              <a:off x="4978956" y="3592787"/>
              <a:ext cx="21151" cy="54664"/>
            </a:xfrm>
            <a:custGeom>
              <a:avLst/>
              <a:gdLst/>
              <a:ahLst/>
              <a:cxnLst/>
              <a:rect l="0" t="0" r="0" b="0"/>
              <a:pathLst>
                <a:path w="21600" h="21600" extrusionOk="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0" name="Shape 1390"/>
            <p:cNvSpPr/>
            <p:nvPr/>
          </p:nvSpPr>
          <p:spPr>
            <a:xfrm>
              <a:off x="5310555" y="3592787"/>
              <a:ext cx="56652" cy="37961"/>
            </a:xfrm>
            <a:custGeom>
              <a:avLst/>
              <a:gdLst/>
              <a:ahLst/>
              <a:cxnLst/>
              <a:rect l="0" t="0" r="0" b="0"/>
              <a:pathLst>
                <a:path w="21600" h="21600" extrusionOk="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1" name="Shape 1391"/>
            <p:cNvSpPr/>
            <p:nvPr/>
          </p:nvSpPr>
          <p:spPr>
            <a:xfrm>
              <a:off x="5253904" y="3584435"/>
              <a:ext cx="65717" cy="49350"/>
            </a:xfrm>
            <a:custGeom>
              <a:avLst/>
              <a:gdLst/>
              <a:ahLst/>
              <a:cxnLst/>
              <a:rect l="0" t="0" r="0" b="0"/>
              <a:pathLst>
                <a:path w="21600" h="21600" extrusionOk="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2" name="Shape 1392"/>
            <p:cNvSpPr/>
            <p:nvPr/>
          </p:nvSpPr>
          <p:spPr>
            <a:xfrm>
              <a:off x="5050715" y="3522181"/>
              <a:ext cx="209233" cy="72885"/>
            </a:xfrm>
            <a:custGeom>
              <a:avLst/>
              <a:gdLst/>
              <a:ahLst/>
              <a:cxnLst/>
              <a:rect l="0" t="0" r="0" b="0"/>
              <a:pathLst>
                <a:path w="21600" h="21600" extrusionOk="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3" name="Shape 1393"/>
            <p:cNvSpPr/>
            <p:nvPr/>
          </p:nvSpPr>
          <p:spPr>
            <a:xfrm>
              <a:off x="7694200" y="1835996"/>
              <a:ext cx="126211" cy="253659"/>
            </a:xfrm>
            <a:custGeom>
              <a:avLst/>
              <a:gdLst/>
              <a:ahLst/>
              <a:cxnLst/>
              <a:rect l="0" t="0" r="0" b="0"/>
              <a:pathLst>
                <a:path w="21600" h="21600" extrusionOk="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4" name="Shape 1394"/>
            <p:cNvSpPr/>
            <p:nvPr/>
          </p:nvSpPr>
          <p:spPr>
            <a:xfrm>
              <a:off x="7414638" y="1665527"/>
              <a:ext cx="164210" cy="95464"/>
            </a:xfrm>
            <a:custGeom>
              <a:avLst/>
              <a:gdLst/>
              <a:ahLst/>
              <a:cxnLst/>
              <a:rect l="0" t="0" r="0" b="0"/>
              <a:pathLst>
                <a:path w="21600" h="21600" extrusionOk="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5" name="Shape 1395"/>
            <p:cNvSpPr/>
            <p:nvPr/>
          </p:nvSpPr>
          <p:spPr>
            <a:xfrm>
              <a:off x="6873155" y="1685983"/>
              <a:ext cx="165567" cy="300026"/>
            </a:xfrm>
            <a:custGeom>
              <a:avLst/>
              <a:gdLst/>
              <a:ahLst/>
              <a:cxnLst/>
              <a:rect l="0" t="0" r="0" b="0"/>
              <a:pathLst>
                <a:path w="21600" h="21600" extrusionOk="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6" name="Shape 1396"/>
            <p:cNvSpPr/>
            <p:nvPr/>
          </p:nvSpPr>
          <p:spPr>
            <a:xfrm>
              <a:off x="7006151" y="1631434"/>
              <a:ext cx="181852" cy="128193"/>
            </a:xfrm>
            <a:custGeom>
              <a:avLst/>
              <a:gdLst/>
              <a:ahLst/>
              <a:cxnLst/>
              <a:rect l="0" t="0" r="0" b="0"/>
              <a:pathLst>
                <a:path w="21600" h="21600" extrusionOk="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7" name="Shape 1397"/>
            <p:cNvSpPr/>
            <p:nvPr/>
          </p:nvSpPr>
          <p:spPr>
            <a:xfrm>
              <a:off x="7046864" y="1814175"/>
              <a:ext cx="69213" cy="62734"/>
            </a:xfrm>
            <a:custGeom>
              <a:avLst/>
              <a:gdLst/>
              <a:ahLst/>
              <a:cxnLst/>
              <a:rect l="0" t="0" r="0" b="0"/>
              <a:pathLst>
                <a:path w="21600" h="21600" extrusionOk="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8" name="Shape 1398"/>
            <p:cNvSpPr/>
            <p:nvPr/>
          </p:nvSpPr>
          <p:spPr>
            <a:xfrm>
              <a:off x="6692661" y="2043285"/>
              <a:ext cx="503485" cy="561866"/>
            </a:xfrm>
            <a:custGeom>
              <a:avLst/>
              <a:gdLst/>
              <a:ahLst/>
              <a:cxnLst/>
              <a:rect l="0" t="0" r="0" b="0"/>
              <a:pathLst>
                <a:path w="21600" h="21600" extrusionOk="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399" name="Shape 1399"/>
            <p:cNvSpPr/>
            <p:nvPr/>
          </p:nvSpPr>
          <p:spPr>
            <a:xfrm>
              <a:off x="6406313" y="2986999"/>
              <a:ext cx="236136" cy="180016"/>
            </a:xfrm>
            <a:custGeom>
              <a:avLst/>
              <a:gdLst/>
              <a:ahLst/>
              <a:cxnLst/>
              <a:rect l="0" t="0" r="0" b="0"/>
              <a:pathLst>
                <a:path w="21600" h="21600" extrusionOk="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0" name="Shape 1400"/>
            <p:cNvSpPr/>
            <p:nvPr/>
          </p:nvSpPr>
          <p:spPr>
            <a:xfrm>
              <a:off x="6706232" y="2935177"/>
              <a:ext cx="233422" cy="199108"/>
            </a:xfrm>
            <a:custGeom>
              <a:avLst/>
              <a:gdLst/>
              <a:ahLst/>
              <a:cxnLst/>
              <a:rect l="0" t="0" r="0" b="0"/>
              <a:pathLst>
                <a:path w="21600" h="21600" extrusionOk="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1" name="Shape 1401"/>
            <p:cNvSpPr/>
            <p:nvPr/>
          </p:nvSpPr>
          <p:spPr>
            <a:xfrm>
              <a:off x="6816156" y="3120647"/>
              <a:ext cx="63785" cy="32731"/>
            </a:xfrm>
            <a:custGeom>
              <a:avLst/>
              <a:gdLst/>
              <a:ahLst/>
              <a:cxnLst/>
              <a:rect l="0" t="0" r="0" b="0"/>
              <a:pathLst>
                <a:path w="21600" h="21600" extrusionOk="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2" name="Shape 1402"/>
            <p:cNvSpPr/>
            <p:nvPr/>
          </p:nvSpPr>
          <p:spPr>
            <a:xfrm>
              <a:off x="6741516" y="3049732"/>
              <a:ext cx="29857" cy="57278"/>
            </a:xfrm>
            <a:custGeom>
              <a:avLst/>
              <a:gdLst/>
              <a:ahLst/>
              <a:cxnLst/>
              <a:rect l="0" t="0" r="0" b="0"/>
              <a:pathLst>
                <a:path w="21600" h="21600" extrusionOk="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3" name="Shape 1403"/>
            <p:cNvSpPr/>
            <p:nvPr/>
          </p:nvSpPr>
          <p:spPr>
            <a:xfrm>
              <a:off x="6748302" y="3006092"/>
              <a:ext cx="27143" cy="38186"/>
            </a:xfrm>
            <a:custGeom>
              <a:avLst/>
              <a:gdLst/>
              <a:ahLst/>
              <a:cxnLst/>
              <a:rect l="0" t="0" r="0" b="0"/>
              <a:pathLst>
                <a:path w="21600" h="21600" extrusionOk="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4" name="Shape 1404"/>
            <p:cNvSpPr/>
            <p:nvPr/>
          </p:nvSpPr>
          <p:spPr>
            <a:xfrm>
              <a:off x="6763229" y="2858807"/>
              <a:ext cx="151996" cy="81826"/>
            </a:xfrm>
            <a:custGeom>
              <a:avLst/>
              <a:gdLst/>
              <a:ahLst/>
              <a:cxnLst/>
              <a:rect l="0" t="0" r="0" b="0"/>
              <a:pathLst>
                <a:path w="21600" h="21600" extrusionOk="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5" name="Shape 1405"/>
            <p:cNvSpPr/>
            <p:nvPr/>
          </p:nvSpPr>
          <p:spPr>
            <a:xfrm>
              <a:off x="6696732" y="2910629"/>
              <a:ext cx="81427" cy="57279"/>
            </a:xfrm>
            <a:custGeom>
              <a:avLst/>
              <a:gdLst/>
              <a:ahLst/>
              <a:cxnLst/>
              <a:rect l="0" t="0" r="0" b="0"/>
              <a:pathLst>
                <a:path w="21600" h="21600" extrusionOk="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6" name="Shape 1406"/>
            <p:cNvSpPr/>
            <p:nvPr/>
          </p:nvSpPr>
          <p:spPr>
            <a:xfrm>
              <a:off x="6498595" y="2798802"/>
              <a:ext cx="237493" cy="248204"/>
            </a:xfrm>
            <a:custGeom>
              <a:avLst/>
              <a:gdLst/>
              <a:ahLst/>
              <a:cxnLst/>
              <a:rect l="0" t="0" r="0" b="0"/>
              <a:pathLst>
                <a:path w="21600" h="21600" extrusionOk="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7" name="Shape 1407"/>
            <p:cNvSpPr/>
            <p:nvPr/>
          </p:nvSpPr>
          <p:spPr>
            <a:xfrm>
              <a:off x="6403598" y="3025184"/>
              <a:ext cx="59714" cy="122738"/>
            </a:xfrm>
            <a:custGeom>
              <a:avLst/>
              <a:gdLst/>
              <a:ahLst/>
              <a:cxnLst/>
              <a:rect l="0" t="0" r="0" b="0"/>
              <a:pathLst>
                <a:path w="21600" h="21600" extrusionOk="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8" name="Shape 1408"/>
            <p:cNvSpPr/>
            <p:nvPr/>
          </p:nvSpPr>
          <p:spPr>
            <a:xfrm>
              <a:off x="6688589" y="2678792"/>
              <a:ext cx="154710" cy="242749"/>
            </a:xfrm>
            <a:custGeom>
              <a:avLst/>
              <a:gdLst/>
              <a:ahLst/>
              <a:cxnLst/>
              <a:rect l="0" t="0" r="0" b="0"/>
              <a:pathLst>
                <a:path w="21600" h="21600" extrusionOk="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09" name="Shape 1409"/>
            <p:cNvSpPr/>
            <p:nvPr/>
          </p:nvSpPr>
          <p:spPr>
            <a:xfrm>
              <a:off x="6651948" y="2727887"/>
              <a:ext cx="69213" cy="84554"/>
            </a:xfrm>
            <a:custGeom>
              <a:avLst/>
              <a:gdLst/>
              <a:ahLst/>
              <a:cxnLst/>
              <a:rect l="0" t="0" r="0" b="0"/>
              <a:pathLst>
                <a:path w="21600" h="21600" extrusionOk="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0" name="Shape 1410"/>
            <p:cNvSpPr/>
            <p:nvPr/>
          </p:nvSpPr>
          <p:spPr>
            <a:xfrm>
              <a:off x="6639734" y="2790620"/>
              <a:ext cx="59713" cy="62734"/>
            </a:xfrm>
            <a:custGeom>
              <a:avLst/>
              <a:gdLst/>
              <a:ahLst/>
              <a:cxnLst/>
              <a:rect l="0" t="0" r="0" b="0"/>
              <a:pathLst>
                <a:path w="21600" h="21600" extrusionOk="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1" name="Shape 1411"/>
            <p:cNvSpPr/>
            <p:nvPr/>
          </p:nvSpPr>
          <p:spPr>
            <a:xfrm>
              <a:off x="6681804" y="2836987"/>
              <a:ext cx="24429" cy="35459"/>
            </a:xfrm>
            <a:custGeom>
              <a:avLst/>
              <a:gdLst/>
              <a:ahLst/>
              <a:cxnLst/>
              <a:rect l="0" t="0" r="0" b="0"/>
              <a:pathLst>
                <a:path w="21600" h="21600" extrusionOk="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2" name="Shape 1412"/>
            <p:cNvSpPr/>
            <p:nvPr/>
          </p:nvSpPr>
          <p:spPr>
            <a:xfrm>
              <a:off x="6376456" y="2670610"/>
              <a:ext cx="104498" cy="114556"/>
            </a:xfrm>
            <a:custGeom>
              <a:avLst/>
              <a:gdLst/>
              <a:ahLst/>
              <a:cxnLst/>
              <a:rect l="0" t="0" r="0" b="0"/>
              <a:pathLst>
                <a:path w="21600" h="21600" extrusionOk="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3" name="Shape 1413"/>
            <p:cNvSpPr/>
            <p:nvPr/>
          </p:nvSpPr>
          <p:spPr>
            <a:xfrm>
              <a:off x="6466025" y="2558782"/>
              <a:ext cx="161496" cy="272751"/>
            </a:xfrm>
            <a:custGeom>
              <a:avLst/>
              <a:gdLst/>
              <a:ahLst/>
              <a:cxnLst/>
              <a:rect l="0" t="0" r="0" b="0"/>
              <a:pathLst>
                <a:path w="21600" h="21600" extrusionOk="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4" name="Shape 1414"/>
            <p:cNvSpPr/>
            <p:nvPr/>
          </p:nvSpPr>
          <p:spPr>
            <a:xfrm>
              <a:off x="6433455" y="2670610"/>
              <a:ext cx="54285" cy="43641"/>
            </a:xfrm>
            <a:custGeom>
              <a:avLst/>
              <a:gdLst/>
              <a:ahLst/>
              <a:cxnLst/>
              <a:rect l="0" t="0" r="0" b="0"/>
              <a:pathLst>
                <a:path w="21600" h="21600" extrusionOk="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5" name="Shape 1415"/>
            <p:cNvSpPr/>
            <p:nvPr/>
          </p:nvSpPr>
          <p:spPr>
            <a:xfrm>
              <a:off x="6738802" y="2599695"/>
              <a:ext cx="54285" cy="84553"/>
            </a:xfrm>
            <a:custGeom>
              <a:avLst/>
              <a:gdLst/>
              <a:ahLst/>
              <a:cxnLst/>
              <a:rect l="0" t="0" r="0" b="0"/>
              <a:pathLst>
                <a:path w="21600" h="21600" extrusionOk="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6" name="Shape 1416"/>
            <p:cNvSpPr/>
            <p:nvPr/>
          </p:nvSpPr>
          <p:spPr>
            <a:xfrm>
              <a:off x="6829728" y="2138748"/>
              <a:ext cx="252422" cy="531863"/>
            </a:xfrm>
            <a:custGeom>
              <a:avLst/>
              <a:gdLst/>
              <a:ahLst/>
              <a:cxnLst/>
              <a:rect l="0" t="0" r="0" b="0"/>
              <a:pathLst>
                <a:path w="21600" h="21600" extrusionOk="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7" name="Shape 1417"/>
            <p:cNvSpPr/>
            <p:nvPr/>
          </p:nvSpPr>
          <p:spPr>
            <a:xfrm>
              <a:off x="7006150" y="2092381"/>
              <a:ext cx="185924" cy="422763"/>
            </a:xfrm>
            <a:custGeom>
              <a:avLst/>
              <a:gdLst/>
              <a:ahLst/>
              <a:cxnLst/>
              <a:rect l="0" t="0" r="0" b="0"/>
              <a:pathLst>
                <a:path w="21600" h="21600" extrusionOk="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8" name="Shape 1418"/>
            <p:cNvSpPr/>
            <p:nvPr/>
          </p:nvSpPr>
          <p:spPr>
            <a:xfrm>
              <a:off x="6780872" y="2697885"/>
              <a:ext cx="81428" cy="114556"/>
            </a:xfrm>
            <a:custGeom>
              <a:avLst/>
              <a:gdLst/>
              <a:ahLst/>
              <a:cxnLst/>
              <a:rect l="0" t="0" r="0" b="0"/>
              <a:pathLst>
                <a:path w="21600" h="21600" extrusionOk="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19" name="Shape 1419"/>
            <p:cNvSpPr/>
            <p:nvPr/>
          </p:nvSpPr>
          <p:spPr>
            <a:xfrm>
              <a:off x="7083505" y="3027912"/>
              <a:ext cx="335204" cy="150013"/>
            </a:xfrm>
            <a:custGeom>
              <a:avLst/>
              <a:gdLst/>
              <a:ahLst/>
              <a:cxnLst/>
              <a:rect l="0" t="0" r="0" b="0"/>
              <a:pathLst>
                <a:path w="21600" h="21600" extrusionOk="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0" name="Shape 1420"/>
            <p:cNvSpPr/>
            <p:nvPr/>
          </p:nvSpPr>
          <p:spPr>
            <a:xfrm>
              <a:off x="6974937" y="2932450"/>
              <a:ext cx="165567" cy="122738"/>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1" name="Shape 1421"/>
            <p:cNvSpPr/>
            <p:nvPr/>
          </p:nvSpPr>
          <p:spPr>
            <a:xfrm>
              <a:off x="6957295" y="3049732"/>
              <a:ext cx="126211" cy="114556"/>
            </a:xfrm>
            <a:custGeom>
              <a:avLst/>
              <a:gdLst/>
              <a:ahLst/>
              <a:cxnLst/>
              <a:rect l="0" t="0" r="0" b="0"/>
              <a:pathLst>
                <a:path w="21600" h="21600" extrusionOk="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2" name="Shape 1422"/>
            <p:cNvSpPr/>
            <p:nvPr/>
          </p:nvSpPr>
          <p:spPr>
            <a:xfrm>
              <a:off x="6945082" y="3011547"/>
              <a:ext cx="42070" cy="81826"/>
            </a:xfrm>
            <a:custGeom>
              <a:avLst/>
              <a:gdLst/>
              <a:ahLst/>
              <a:cxnLst/>
              <a:rect l="0" t="0" r="0" b="0"/>
              <a:pathLst>
                <a:path w="21600" h="21600" extrusionOk="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3" name="Shape 1423"/>
            <p:cNvSpPr/>
            <p:nvPr/>
          </p:nvSpPr>
          <p:spPr>
            <a:xfrm>
              <a:off x="6816156" y="2905174"/>
              <a:ext cx="213066" cy="155468"/>
            </a:xfrm>
            <a:custGeom>
              <a:avLst/>
              <a:gdLst/>
              <a:ahLst/>
              <a:cxnLst/>
              <a:rect l="0" t="0" r="0" b="0"/>
              <a:pathLst>
                <a:path w="21600" h="21600" extrusionOk="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4" name="Shape 1424"/>
            <p:cNvSpPr/>
            <p:nvPr/>
          </p:nvSpPr>
          <p:spPr>
            <a:xfrm>
              <a:off x="6907082" y="2858807"/>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5" name="Shape 1425"/>
            <p:cNvSpPr/>
            <p:nvPr/>
          </p:nvSpPr>
          <p:spPr>
            <a:xfrm>
              <a:off x="6820228" y="2801529"/>
              <a:ext cx="206280" cy="90009"/>
            </a:xfrm>
            <a:custGeom>
              <a:avLst/>
              <a:gdLst/>
              <a:ahLst/>
              <a:cxnLst/>
              <a:rect l="0" t="0" r="0" b="0"/>
              <a:pathLst>
                <a:path w="21600" h="21600" extrusionOk="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6" name="Shape 1426"/>
            <p:cNvSpPr/>
            <p:nvPr/>
          </p:nvSpPr>
          <p:spPr>
            <a:xfrm>
              <a:off x="6843298" y="2670610"/>
              <a:ext cx="227994" cy="166378"/>
            </a:xfrm>
            <a:custGeom>
              <a:avLst/>
              <a:gdLst/>
              <a:ahLst/>
              <a:cxnLst/>
              <a:rect l="0" t="0" r="0" b="0"/>
              <a:pathLst>
                <a:path w="21600" h="21600" extrusionOk="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7" name="Shape 1427"/>
            <p:cNvSpPr/>
            <p:nvPr/>
          </p:nvSpPr>
          <p:spPr>
            <a:xfrm>
              <a:off x="6989866" y="2858807"/>
              <a:ext cx="153353" cy="114556"/>
            </a:xfrm>
            <a:custGeom>
              <a:avLst/>
              <a:gdLst/>
              <a:ahLst/>
              <a:cxnLst/>
              <a:rect l="0" t="0" r="0" b="0"/>
              <a:pathLst>
                <a:path w="21600" h="21600" extrusionOk="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8" name="Shape 1428"/>
            <p:cNvSpPr/>
            <p:nvPr/>
          </p:nvSpPr>
          <p:spPr>
            <a:xfrm>
              <a:off x="7080792" y="3025184"/>
              <a:ext cx="62428" cy="60006"/>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29" name="Shape 1429"/>
            <p:cNvSpPr/>
            <p:nvPr/>
          </p:nvSpPr>
          <p:spPr>
            <a:xfrm>
              <a:off x="6977651" y="1632204"/>
              <a:ext cx="3198686" cy="1496627"/>
            </a:xfrm>
            <a:custGeom>
              <a:avLst/>
              <a:gdLst/>
              <a:ahLst/>
              <a:cxnLst/>
              <a:rect l="0" t="0" r="0" b="0"/>
              <a:pathLst>
                <a:path w="21600" h="21589" extrusionOk="0">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0" name="Shape 1430"/>
            <p:cNvSpPr/>
            <p:nvPr/>
          </p:nvSpPr>
          <p:spPr>
            <a:xfrm>
              <a:off x="6885369" y="2692429"/>
              <a:ext cx="47216" cy="25913"/>
            </a:xfrm>
            <a:custGeom>
              <a:avLst/>
              <a:gdLst/>
              <a:ahLst/>
              <a:cxnLst/>
              <a:rect l="0" t="0" r="0" b="0"/>
              <a:pathLst>
                <a:path w="21471" h="21600" extrusionOk="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1" name="Shape 1431"/>
            <p:cNvSpPr/>
            <p:nvPr/>
          </p:nvSpPr>
          <p:spPr>
            <a:xfrm>
              <a:off x="6915225" y="2673337"/>
              <a:ext cx="62428" cy="66825"/>
            </a:xfrm>
            <a:custGeom>
              <a:avLst/>
              <a:gdLst/>
              <a:ahLst/>
              <a:cxnLst/>
              <a:rect l="0" t="0" r="0" b="0"/>
              <a:pathLst>
                <a:path w="21600" h="21600" extrusionOk="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2" name="Shape 1432"/>
            <p:cNvSpPr/>
            <p:nvPr/>
          </p:nvSpPr>
          <p:spPr>
            <a:xfrm>
              <a:off x="6903011" y="2640607"/>
              <a:ext cx="77356" cy="55915"/>
            </a:xfrm>
            <a:custGeom>
              <a:avLst/>
              <a:gdLst/>
              <a:ahLst/>
              <a:cxnLst/>
              <a:rect l="0" t="0" r="0" b="0"/>
              <a:pathLst>
                <a:path w="21600" h="21600" extrusionOk="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3" name="Shape 1433"/>
            <p:cNvSpPr/>
            <p:nvPr/>
          </p:nvSpPr>
          <p:spPr>
            <a:xfrm>
              <a:off x="6950575" y="2614696"/>
              <a:ext cx="37935" cy="32731"/>
            </a:xfrm>
            <a:custGeom>
              <a:avLst/>
              <a:gdLst/>
              <a:ahLst/>
              <a:cxnLst/>
              <a:rect l="0" t="0" r="0" b="0"/>
              <a:pathLst>
                <a:path w="21563" h="21600" extrusionOk="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4" name="Shape 1434"/>
            <p:cNvSpPr/>
            <p:nvPr/>
          </p:nvSpPr>
          <p:spPr>
            <a:xfrm>
              <a:off x="6689946" y="3019729"/>
              <a:ext cx="29858" cy="40913"/>
            </a:xfrm>
            <a:custGeom>
              <a:avLst/>
              <a:gdLst/>
              <a:ahLst/>
              <a:cxnLst/>
              <a:rect l="0" t="0" r="0" b="0"/>
              <a:pathLst>
                <a:path w="21600" h="21600" extrusionOk="0">
                  <a:moveTo>
                    <a:pt x="0" y="11544"/>
                  </a:moveTo>
                  <a:lnTo>
                    <a:pt x="9257" y="6330"/>
                  </a:lnTo>
                  <a:lnTo>
                    <a:pt x="10799" y="372"/>
                  </a:lnTo>
                  <a:lnTo>
                    <a:pt x="14914" y="0"/>
                  </a:lnTo>
                  <a:lnTo>
                    <a:pt x="21600" y="7075"/>
                  </a:lnTo>
                  <a:lnTo>
                    <a:pt x="19028" y="9682"/>
                  </a:lnTo>
                  <a:lnTo>
                    <a:pt x="13885" y="21600"/>
                  </a:lnTo>
                  <a:lnTo>
                    <a:pt x="0" y="1154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5" name="Shape 1435"/>
            <p:cNvSpPr/>
            <p:nvPr/>
          </p:nvSpPr>
          <p:spPr>
            <a:xfrm>
              <a:off x="6973581" y="2951542"/>
              <a:ext cx="164210" cy="122739"/>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6" name="Shape 1436"/>
            <p:cNvSpPr/>
            <p:nvPr/>
          </p:nvSpPr>
          <p:spPr>
            <a:xfrm>
              <a:off x="6904368" y="2877899"/>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7" name="Shape 1437"/>
            <p:cNvSpPr/>
            <p:nvPr/>
          </p:nvSpPr>
          <p:spPr>
            <a:xfrm>
              <a:off x="6988509" y="2877899"/>
              <a:ext cx="151995" cy="114556"/>
            </a:xfrm>
            <a:custGeom>
              <a:avLst/>
              <a:gdLst/>
              <a:ahLst/>
              <a:cxnLst/>
              <a:rect l="0" t="0" r="0" b="0"/>
              <a:pathLst>
                <a:path w="21600" h="21600" extrusionOk="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8" name="Shape 1438"/>
            <p:cNvSpPr/>
            <p:nvPr/>
          </p:nvSpPr>
          <p:spPr>
            <a:xfrm>
              <a:off x="7078078" y="3044277"/>
              <a:ext cx="62427" cy="58642"/>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39" name="Shape 1439"/>
            <p:cNvSpPr/>
            <p:nvPr/>
          </p:nvSpPr>
          <p:spPr>
            <a:xfrm>
              <a:off x="7008865" y="2819259"/>
              <a:ext cx="274100" cy="170469"/>
            </a:xfrm>
            <a:custGeom>
              <a:avLst/>
              <a:gdLst/>
              <a:ahLst/>
              <a:cxnLst/>
              <a:rect l="0" t="0" r="0" b="0"/>
              <a:pathLst>
                <a:path w="21597" h="21600" extrusionOk="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0" name="Shape 1440"/>
            <p:cNvSpPr/>
            <p:nvPr/>
          </p:nvSpPr>
          <p:spPr>
            <a:xfrm>
              <a:off x="7090395" y="2877899"/>
              <a:ext cx="46028" cy="66825"/>
            </a:xfrm>
            <a:custGeom>
              <a:avLst/>
              <a:gdLst/>
              <a:ahLst/>
              <a:cxnLst/>
              <a:rect l="0" t="0" r="0" b="0"/>
              <a:pathLst>
                <a:path w="20931" h="21600" extrusionOk="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1" name="Shape 1441"/>
            <p:cNvSpPr/>
            <p:nvPr/>
          </p:nvSpPr>
          <p:spPr>
            <a:xfrm>
              <a:off x="6889441" y="2985636"/>
              <a:ext cx="54924" cy="52820"/>
            </a:xfrm>
            <a:custGeom>
              <a:avLst/>
              <a:gdLst/>
              <a:ahLst/>
              <a:cxnLst/>
              <a:rect l="0" t="0" r="0" b="0"/>
              <a:pathLst>
                <a:path w="19426" h="21451" extrusionOk="0">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2" name="Shape 1442"/>
            <p:cNvSpPr/>
            <p:nvPr/>
          </p:nvSpPr>
          <p:spPr>
            <a:xfrm>
              <a:off x="7401066" y="3101775"/>
              <a:ext cx="59714" cy="52967"/>
            </a:xfrm>
            <a:custGeom>
              <a:avLst/>
              <a:gdLst/>
              <a:ahLst/>
              <a:cxnLst/>
              <a:rect l="0" t="0" r="0" b="0"/>
              <a:pathLst>
                <a:path w="21600" h="21510" extrusionOk="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3" name="Shape 1443"/>
            <p:cNvSpPr/>
            <p:nvPr/>
          </p:nvSpPr>
          <p:spPr>
            <a:xfrm>
              <a:off x="7424138" y="3051096"/>
              <a:ext cx="100934" cy="102282"/>
            </a:xfrm>
            <a:custGeom>
              <a:avLst/>
              <a:gdLst/>
              <a:ahLst/>
              <a:cxnLst/>
              <a:rect l="0" t="0" r="0" b="0"/>
              <a:pathLst>
                <a:path w="21138" h="21600" extrusionOk="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4" name="Shape 1444"/>
            <p:cNvSpPr/>
            <p:nvPr/>
          </p:nvSpPr>
          <p:spPr>
            <a:xfrm>
              <a:off x="7357640" y="3041550"/>
              <a:ext cx="96354" cy="73644"/>
            </a:xfrm>
            <a:custGeom>
              <a:avLst/>
              <a:gdLst/>
              <a:ahLst/>
              <a:cxnLst/>
              <a:rect l="0" t="0" r="0" b="0"/>
              <a:pathLst>
                <a:path w="21600" h="21600" extrusionOk="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5" name="Shape 1445"/>
            <p:cNvSpPr/>
            <p:nvPr/>
          </p:nvSpPr>
          <p:spPr>
            <a:xfrm>
              <a:off x="6843298" y="2944723"/>
              <a:ext cx="100427" cy="79005"/>
            </a:xfrm>
            <a:custGeom>
              <a:avLst/>
              <a:gdLst/>
              <a:ahLst/>
              <a:cxnLst/>
              <a:rect l="0" t="0" r="0" b="0"/>
              <a:pathLst>
                <a:path w="21600" h="20513" extrusionOk="0">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6" name="Shape 1446"/>
            <p:cNvSpPr/>
            <p:nvPr/>
          </p:nvSpPr>
          <p:spPr>
            <a:xfrm>
              <a:off x="6932867" y="2948814"/>
              <a:ext cx="89570" cy="107914"/>
            </a:xfrm>
            <a:custGeom>
              <a:avLst/>
              <a:gdLst/>
              <a:ahLst/>
              <a:cxnLst/>
              <a:rect l="0" t="0" r="0" b="0"/>
              <a:pathLst>
                <a:path w="21600" h="21365" extrusionOk="0">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7" name="Shape 1447"/>
            <p:cNvSpPr/>
            <p:nvPr/>
          </p:nvSpPr>
          <p:spPr>
            <a:xfrm>
              <a:off x="6816156" y="2925631"/>
              <a:ext cx="96355" cy="51823"/>
            </a:xfrm>
            <a:custGeom>
              <a:avLst/>
              <a:gdLst/>
              <a:ahLst/>
              <a:cxnLst/>
              <a:rect l="0" t="0" r="0" b="0"/>
              <a:pathLst>
                <a:path w="21600" h="21600" extrusionOk="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8" name="Shape 1448"/>
            <p:cNvSpPr/>
            <p:nvPr/>
          </p:nvSpPr>
          <p:spPr>
            <a:xfrm>
              <a:off x="6908440" y="2839714"/>
              <a:ext cx="116712" cy="72280"/>
            </a:xfrm>
            <a:custGeom>
              <a:avLst/>
              <a:gdLst/>
              <a:ahLst/>
              <a:cxnLst/>
              <a:rect l="0" t="0" r="0" b="0"/>
              <a:pathLst>
                <a:path w="21600" h="21600" extrusionOk="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449" name="Shape 1449"/>
            <p:cNvSpPr/>
            <p:nvPr/>
          </p:nvSpPr>
          <p:spPr>
            <a:xfrm>
              <a:off x="5319278" y="4131191"/>
              <a:ext cx="264634" cy="278205"/>
            </a:xfrm>
            <a:custGeom>
              <a:avLst/>
              <a:gdLst/>
              <a:ahLst/>
              <a:cxnLst/>
              <a:rect l="0" t="0" r="0" b="0"/>
              <a:pathLst>
                <a:path w="21600" h="21600" extrusionOk="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0" name="Shape 1450"/>
            <p:cNvSpPr/>
            <p:nvPr/>
          </p:nvSpPr>
          <p:spPr>
            <a:xfrm>
              <a:off x="5095358" y="3940265"/>
              <a:ext cx="265991" cy="332755"/>
            </a:xfrm>
            <a:custGeom>
              <a:avLst/>
              <a:gdLst/>
              <a:ahLst/>
              <a:cxnLst/>
              <a:rect l="0" t="0" r="0" b="0"/>
              <a:pathLst>
                <a:path w="21600" h="21600" extrusionOk="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1" name="Shape 1451"/>
            <p:cNvSpPr/>
            <p:nvPr/>
          </p:nvSpPr>
          <p:spPr>
            <a:xfrm>
              <a:off x="5281279" y="3694791"/>
              <a:ext cx="263277" cy="234565"/>
            </a:xfrm>
            <a:custGeom>
              <a:avLst/>
              <a:gdLst/>
              <a:ahLst/>
              <a:cxnLst/>
              <a:rect l="0" t="0" r="0" b="0"/>
              <a:pathLst>
                <a:path w="21600" h="21600" extrusionOk="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2" name="Shape 1452"/>
            <p:cNvSpPr/>
            <p:nvPr/>
          </p:nvSpPr>
          <p:spPr>
            <a:xfrm>
              <a:off x="5511984" y="3773888"/>
              <a:ext cx="77356" cy="117283"/>
            </a:xfrm>
            <a:custGeom>
              <a:avLst/>
              <a:gdLst/>
              <a:ahLst/>
              <a:cxnLst/>
              <a:rect l="0" t="0" r="0" b="0"/>
              <a:pathLst>
                <a:path w="21600" h="21600" extrusionOk="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3" name="Shape 1453"/>
            <p:cNvSpPr/>
            <p:nvPr/>
          </p:nvSpPr>
          <p:spPr>
            <a:xfrm>
              <a:off x="5559482" y="3812073"/>
              <a:ext cx="69213" cy="76371"/>
            </a:xfrm>
            <a:custGeom>
              <a:avLst/>
              <a:gdLst/>
              <a:ahLst/>
              <a:cxnLst/>
              <a:rect l="0" t="0" r="0" b="0"/>
              <a:pathLst>
                <a:path w="21600" h="21600" extrusionOk="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4" name="Shape 1454"/>
            <p:cNvSpPr/>
            <p:nvPr/>
          </p:nvSpPr>
          <p:spPr>
            <a:xfrm>
              <a:off x="5613766" y="3825710"/>
              <a:ext cx="67856" cy="57279"/>
            </a:xfrm>
            <a:custGeom>
              <a:avLst/>
              <a:gdLst/>
              <a:ahLst/>
              <a:cxnLst/>
              <a:rect l="0" t="0" r="0" b="0"/>
              <a:pathLst>
                <a:path w="21600" h="21600" extrusionOk="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5" name="Shape 1455"/>
            <p:cNvSpPr/>
            <p:nvPr/>
          </p:nvSpPr>
          <p:spPr>
            <a:xfrm>
              <a:off x="5160498" y="3692064"/>
              <a:ext cx="222564" cy="330028"/>
            </a:xfrm>
            <a:custGeom>
              <a:avLst/>
              <a:gdLst/>
              <a:ahLst/>
              <a:cxnLst/>
              <a:rect l="0" t="0" r="0" b="0"/>
              <a:pathLst>
                <a:path w="21600" h="21600" extrusionOk="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6" name="Shape 1456"/>
            <p:cNvSpPr/>
            <p:nvPr/>
          </p:nvSpPr>
          <p:spPr>
            <a:xfrm>
              <a:off x="5100785" y="3918446"/>
              <a:ext cx="120782" cy="114556"/>
            </a:xfrm>
            <a:custGeom>
              <a:avLst/>
              <a:gdLst/>
              <a:ahLst/>
              <a:cxnLst/>
              <a:rect l="0" t="0" r="0" b="0"/>
              <a:pathLst>
                <a:path w="21600" h="21600" extrusionOk="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7" name="Shape 1457"/>
            <p:cNvSpPr/>
            <p:nvPr/>
          </p:nvSpPr>
          <p:spPr>
            <a:xfrm>
              <a:off x="5266351" y="4382119"/>
              <a:ext cx="400343" cy="900075"/>
            </a:xfrm>
            <a:custGeom>
              <a:avLst/>
              <a:gdLst/>
              <a:ahLst/>
              <a:cxnLst/>
              <a:rect l="0" t="0" r="0" b="0"/>
              <a:pathLst>
                <a:path w="21600" h="21600" extrusionOk="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8" name="Shape 1458"/>
            <p:cNvSpPr/>
            <p:nvPr/>
          </p:nvSpPr>
          <p:spPr>
            <a:xfrm>
              <a:off x="5259565" y="3850258"/>
              <a:ext cx="796615" cy="780064"/>
            </a:xfrm>
            <a:custGeom>
              <a:avLst/>
              <a:gdLst/>
              <a:ahLst/>
              <a:cxnLst/>
              <a:rect l="0" t="0" r="0" b="0"/>
              <a:pathLst>
                <a:path w="21600" h="21600" extrusionOk="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59" name="Shape 1459"/>
            <p:cNvSpPr/>
            <p:nvPr/>
          </p:nvSpPr>
          <p:spPr>
            <a:xfrm>
              <a:off x="5212067" y="4262110"/>
              <a:ext cx="223921" cy="1030994"/>
            </a:xfrm>
            <a:custGeom>
              <a:avLst/>
              <a:gdLst/>
              <a:ahLst/>
              <a:cxnLst/>
              <a:rect l="0" t="0" r="0" b="0"/>
              <a:pathLst>
                <a:path w="21600" h="21600" extrusionOk="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0" name="Shape 1460"/>
            <p:cNvSpPr/>
            <p:nvPr/>
          </p:nvSpPr>
          <p:spPr>
            <a:xfrm>
              <a:off x="5482128" y="4330297"/>
              <a:ext cx="164210" cy="171834"/>
            </a:xfrm>
            <a:custGeom>
              <a:avLst/>
              <a:gdLst/>
              <a:ahLst/>
              <a:cxnLst/>
              <a:rect l="0" t="0" r="0" b="0"/>
              <a:pathLst>
                <a:path w="21600" h="21600" extrusionOk="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1" name="Shape 1461"/>
            <p:cNvSpPr/>
            <p:nvPr/>
          </p:nvSpPr>
          <p:spPr>
            <a:xfrm>
              <a:off x="4996290" y="3681153"/>
              <a:ext cx="77355" cy="95464"/>
            </a:xfrm>
            <a:custGeom>
              <a:avLst/>
              <a:gdLst/>
              <a:ahLst/>
              <a:cxnLst/>
              <a:rect l="0" t="0" r="0" b="0"/>
              <a:pathLst>
                <a:path w="21600" h="21600" extrusionOk="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2" name="Shape 1462"/>
            <p:cNvSpPr/>
            <p:nvPr/>
          </p:nvSpPr>
          <p:spPr>
            <a:xfrm>
              <a:off x="4906721" y="3615694"/>
              <a:ext cx="89570" cy="100918"/>
            </a:xfrm>
            <a:custGeom>
              <a:avLst/>
              <a:gdLst/>
              <a:ahLst/>
              <a:cxnLst/>
              <a:rect l="0" t="0" r="0" b="0"/>
              <a:pathLst>
                <a:path w="21600" h="21600" extrusionOk="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3" name="Shape 1463"/>
            <p:cNvSpPr/>
            <p:nvPr/>
          </p:nvSpPr>
          <p:spPr>
            <a:xfrm>
              <a:off x="5016646" y="3768434"/>
              <a:ext cx="71927" cy="54550"/>
            </a:xfrm>
            <a:custGeom>
              <a:avLst/>
              <a:gdLst/>
              <a:ahLst/>
              <a:cxnLst/>
              <a:rect l="0" t="0" r="0" b="0"/>
              <a:pathLst>
                <a:path w="21600" h="21600" extrusionOk="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4" name="Shape 1464"/>
            <p:cNvSpPr/>
            <p:nvPr/>
          </p:nvSpPr>
          <p:spPr>
            <a:xfrm>
              <a:off x="5068216" y="3792980"/>
              <a:ext cx="122139" cy="40913"/>
            </a:xfrm>
            <a:custGeom>
              <a:avLst/>
              <a:gdLst/>
              <a:ahLst/>
              <a:cxnLst/>
              <a:rect l="0" t="0" r="0" b="0"/>
              <a:pathLst>
                <a:path w="21600" h="21600" extrusionOk="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5" name="Shape 1465"/>
            <p:cNvSpPr/>
            <p:nvPr/>
          </p:nvSpPr>
          <p:spPr>
            <a:xfrm>
              <a:off x="4951505" y="3670243"/>
              <a:ext cx="122139" cy="62734"/>
            </a:xfrm>
            <a:custGeom>
              <a:avLst/>
              <a:gdLst/>
              <a:ahLst/>
              <a:cxnLst/>
              <a:rect l="0" t="0" r="0" b="0"/>
              <a:pathLst>
                <a:path w="21600" h="21600" extrusionOk="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6" name="Shape 1466"/>
            <p:cNvSpPr/>
            <p:nvPr/>
          </p:nvSpPr>
          <p:spPr>
            <a:xfrm>
              <a:off x="4933863" y="3702973"/>
              <a:ext cx="65141" cy="32731"/>
            </a:xfrm>
            <a:custGeom>
              <a:avLst/>
              <a:gdLst/>
              <a:ahLst/>
              <a:cxnLst/>
              <a:rect l="0" t="0" r="0" b="0"/>
              <a:pathLst>
                <a:path w="21600" h="21600" extrusionOk="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7" name="Shape 1467"/>
            <p:cNvSpPr/>
            <p:nvPr/>
          </p:nvSpPr>
          <p:spPr>
            <a:xfrm>
              <a:off x="5564911" y="4562134"/>
              <a:ext cx="116711" cy="122738"/>
            </a:xfrm>
            <a:custGeom>
              <a:avLst/>
              <a:gdLst/>
              <a:ahLst/>
              <a:cxnLst/>
              <a:rect l="0" t="0" r="0" b="0"/>
              <a:pathLst>
                <a:path w="21600" h="21600" extrusionOk="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8" name="Shape 1468"/>
            <p:cNvSpPr/>
            <p:nvPr/>
          </p:nvSpPr>
          <p:spPr>
            <a:xfrm>
              <a:off x="7211052" y="3272045"/>
              <a:ext cx="32572" cy="84554"/>
            </a:xfrm>
            <a:custGeom>
              <a:avLst/>
              <a:gdLst/>
              <a:ahLst/>
              <a:cxnLst/>
              <a:rect l="0" t="0" r="0" b="0"/>
              <a:pathLst>
                <a:path w="21600" h="21600" extrusionOk="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69" name="Shape 1469"/>
            <p:cNvSpPr/>
            <p:nvPr/>
          </p:nvSpPr>
          <p:spPr>
            <a:xfrm>
              <a:off x="6539293" y="3656624"/>
              <a:ext cx="39357" cy="144559"/>
            </a:xfrm>
            <a:custGeom>
              <a:avLst/>
              <a:gdLst/>
              <a:ahLst/>
              <a:cxnLst/>
              <a:rect l="0" t="0" r="0" b="0"/>
              <a:pathLst>
                <a:path w="21600" h="21600" extrusionOk="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0" name="Shape 1470"/>
            <p:cNvSpPr/>
            <p:nvPr/>
          </p:nvSpPr>
          <p:spPr>
            <a:xfrm>
              <a:off x="6558292" y="3648442"/>
              <a:ext cx="62427" cy="139103"/>
            </a:xfrm>
            <a:custGeom>
              <a:avLst/>
              <a:gdLst/>
              <a:ahLst/>
              <a:cxnLst/>
              <a:rect l="0" t="0" r="0" b="0"/>
              <a:pathLst>
                <a:path w="21600" h="21600" extrusionOk="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1" name="Shape 1471"/>
            <p:cNvSpPr/>
            <p:nvPr/>
          </p:nvSpPr>
          <p:spPr>
            <a:xfrm>
              <a:off x="6608504" y="3645713"/>
              <a:ext cx="218493" cy="163652"/>
            </a:xfrm>
            <a:custGeom>
              <a:avLst/>
              <a:gdLst/>
              <a:ahLst/>
              <a:cxnLst/>
              <a:rect l="0" t="0" r="0" b="0"/>
              <a:pathLst>
                <a:path w="21600" h="21600" extrusionOk="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2" name="Shape 1472"/>
            <p:cNvSpPr/>
            <p:nvPr/>
          </p:nvSpPr>
          <p:spPr>
            <a:xfrm>
              <a:off x="6737428" y="3645713"/>
              <a:ext cx="131638" cy="201837"/>
            </a:xfrm>
            <a:custGeom>
              <a:avLst/>
              <a:gdLst/>
              <a:ahLst/>
              <a:cxnLst/>
              <a:rect l="0" t="0" r="0" b="0"/>
              <a:pathLst>
                <a:path w="21600" h="21600" extrusionOk="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3" name="Shape 1473"/>
            <p:cNvSpPr/>
            <p:nvPr/>
          </p:nvSpPr>
          <p:spPr>
            <a:xfrm>
              <a:off x="6829710" y="3713902"/>
              <a:ext cx="222565" cy="114557"/>
            </a:xfrm>
            <a:custGeom>
              <a:avLst/>
              <a:gdLst/>
              <a:ahLst/>
              <a:cxnLst/>
              <a:rect l="0" t="0" r="0" b="0"/>
              <a:pathLst>
                <a:path w="21600" h="21600" extrusionOk="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4" name="Shape 1474"/>
            <p:cNvSpPr/>
            <p:nvPr/>
          </p:nvSpPr>
          <p:spPr>
            <a:xfrm>
              <a:off x="6725214" y="3844822"/>
              <a:ext cx="111283" cy="111829"/>
            </a:xfrm>
            <a:custGeom>
              <a:avLst/>
              <a:gdLst/>
              <a:ahLst/>
              <a:cxnLst/>
              <a:rect l="0" t="0" r="0" b="0"/>
              <a:pathLst>
                <a:path w="21600" h="21600" extrusionOk="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5" name="Shape 1475"/>
            <p:cNvSpPr/>
            <p:nvPr/>
          </p:nvSpPr>
          <p:spPr>
            <a:xfrm>
              <a:off x="6734713" y="3847549"/>
              <a:ext cx="38000" cy="21821"/>
            </a:xfrm>
            <a:custGeom>
              <a:avLst/>
              <a:gdLst/>
              <a:ahLst/>
              <a:cxnLst/>
              <a:rect l="0" t="0" r="0" b="0"/>
              <a:pathLst>
                <a:path w="21600" h="21600" extrusionOk="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6" name="Shape 1476"/>
            <p:cNvSpPr/>
            <p:nvPr/>
          </p:nvSpPr>
          <p:spPr>
            <a:xfrm>
              <a:off x="7124199" y="3817547"/>
              <a:ext cx="107212" cy="103647"/>
            </a:xfrm>
            <a:custGeom>
              <a:avLst/>
              <a:gdLst/>
              <a:ahLst/>
              <a:cxnLst/>
              <a:rect l="0" t="0" r="0" b="0"/>
              <a:pathLst>
                <a:path w="21600" h="21600" extrusionOk="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7" name="Shape 1477"/>
            <p:cNvSpPr/>
            <p:nvPr/>
          </p:nvSpPr>
          <p:spPr>
            <a:xfrm>
              <a:off x="7126914" y="3913010"/>
              <a:ext cx="32571" cy="35460"/>
            </a:xfrm>
            <a:custGeom>
              <a:avLst/>
              <a:gdLst/>
              <a:ahLst/>
              <a:cxnLst/>
              <a:rect l="0" t="0" r="0" b="0"/>
              <a:pathLst>
                <a:path w="21600" h="21600" extrusionOk="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8" name="Shape 1478"/>
            <p:cNvSpPr/>
            <p:nvPr/>
          </p:nvSpPr>
          <p:spPr>
            <a:xfrm>
              <a:off x="6776784" y="3967560"/>
              <a:ext cx="42070" cy="30004"/>
            </a:xfrm>
            <a:custGeom>
              <a:avLst/>
              <a:gdLst/>
              <a:ahLst/>
              <a:cxnLst/>
              <a:rect l="0" t="0" r="0" b="0"/>
              <a:pathLst>
                <a:path w="21600" h="21600" extrusionOk="0">
                  <a:moveTo>
                    <a:pt x="1542" y="9818"/>
                  </a:moveTo>
                  <a:lnTo>
                    <a:pt x="3085" y="21599"/>
                  </a:lnTo>
                  <a:lnTo>
                    <a:pt x="21600" y="3927"/>
                  </a:lnTo>
                  <a:lnTo>
                    <a:pt x="18514" y="0"/>
                  </a:lnTo>
                  <a:lnTo>
                    <a:pt x="15428" y="0"/>
                  </a:lnTo>
                  <a:lnTo>
                    <a:pt x="10800" y="1963"/>
                  </a:lnTo>
                  <a:lnTo>
                    <a:pt x="0" y="7854"/>
                  </a:lnTo>
                  <a:lnTo>
                    <a:pt x="1542" y="9818"/>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79" name="Shape 1479"/>
            <p:cNvSpPr/>
            <p:nvPr/>
          </p:nvSpPr>
          <p:spPr>
            <a:xfrm>
              <a:off x="6392726" y="3182037"/>
              <a:ext cx="389486" cy="335485"/>
            </a:xfrm>
            <a:custGeom>
              <a:avLst/>
              <a:gdLst/>
              <a:ahLst/>
              <a:cxnLst/>
              <a:rect l="0" t="0" r="0" b="0"/>
              <a:pathLst>
                <a:path w="21600" h="21600" extrusionOk="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0" name="Shape 1480"/>
            <p:cNvSpPr/>
            <p:nvPr/>
          </p:nvSpPr>
          <p:spPr>
            <a:xfrm>
              <a:off x="6231233" y="3370235"/>
              <a:ext cx="168281" cy="133650"/>
            </a:xfrm>
            <a:custGeom>
              <a:avLst/>
              <a:gdLst/>
              <a:ahLst/>
              <a:cxnLst/>
              <a:rect l="0" t="0" r="0" b="0"/>
              <a:pathLst>
                <a:path w="21600" h="21600" extrusionOk="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1" name="Shape 1481"/>
            <p:cNvSpPr/>
            <p:nvPr/>
          </p:nvSpPr>
          <p:spPr>
            <a:xfrm>
              <a:off x="6221733" y="3378417"/>
              <a:ext cx="237492" cy="248205"/>
            </a:xfrm>
            <a:custGeom>
              <a:avLst/>
              <a:gdLst/>
              <a:ahLst/>
              <a:cxnLst/>
              <a:rect l="0" t="0" r="0" b="0"/>
              <a:pathLst>
                <a:path w="21600" h="21600" extrusionOk="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2" name="Shape 1482"/>
            <p:cNvSpPr/>
            <p:nvPr/>
          </p:nvSpPr>
          <p:spPr>
            <a:xfrm>
              <a:off x="6243447" y="3648442"/>
              <a:ext cx="59713" cy="38186"/>
            </a:xfrm>
            <a:custGeom>
              <a:avLst/>
              <a:gdLst/>
              <a:ahLst/>
              <a:cxnLst/>
              <a:rect l="0" t="0" r="0" b="0"/>
              <a:pathLst>
                <a:path w="21600" h="21600" extrusionOk="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3" name="Shape 1483"/>
            <p:cNvSpPr/>
            <p:nvPr/>
          </p:nvSpPr>
          <p:spPr>
            <a:xfrm>
              <a:off x="6221733" y="3591164"/>
              <a:ext cx="99069" cy="68189"/>
            </a:xfrm>
            <a:custGeom>
              <a:avLst/>
              <a:gdLst/>
              <a:ahLst/>
              <a:cxnLst/>
              <a:rect l="0" t="0" r="0" b="0"/>
              <a:pathLst>
                <a:path w="21600" h="21600" extrusionOk="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4" name="Shape 1484"/>
            <p:cNvSpPr/>
            <p:nvPr/>
          </p:nvSpPr>
          <p:spPr>
            <a:xfrm>
              <a:off x="6228519" y="3618438"/>
              <a:ext cx="62428" cy="13639"/>
            </a:xfrm>
            <a:custGeom>
              <a:avLst/>
              <a:gdLst/>
              <a:ahLst/>
              <a:cxnLst/>
              <a:rect l="0" t="0" r="0" b="0"/>
              <a:pathLst>
                <a:path w="21600" h="21600" extrusionOk="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5" name="Shape 1485"/>
            <p:cNvSpPr/>
            <p:nvPr/>
          </p:nvSpPr>
          <p:spPr>
            <a:xfrm>
              <a:off x="6342514" y="3732994"/>
              <a:ext cx="124853" cy="76372"/>
            </a:xfrm>
            <a:custGeom>
              <a:avLst/>
              <a:gdLst/>
              <a:ahLst/>
              <a:cxnLst/>
              <a:rect l="0" t="0" r="0" b="0"/>
              <a:pathLst>
                <a:path w="21600" h="21600" extrusionOk="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6" name="Shape 1486"/>
            <p:cNvSpPr/>
            <p:nvPr/>
          </p:nvSpPr>
          <p:spPr>
            <a:xfrm>
              <a:off x="6315372" y="3700264"/>
              <a:ext cx="54285" cy="60006"/>
            </a:xfrm>
            <a:custGeom>
              <a:avLst/>
              <a:gdLst/>
              <a:ahLst/>
              <a:cxnLst/>
              <a:rect l="0" t="0" r="0" b="0"/>
              <a:pathLst>
                <a:path w="21600" h="21600" extrusionOk="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7" name="Shape 1487"/>
            <p:cNvSpPr/>
            <p:nvPr/>
          </p:nvSpPr>
          <p:spPr>
            <a:xfrm>
              <a:off x="6266517" y="3651169"/>
              <a:ext cx="150638" cy="95464"/>
            </a:xfrm>
            <a:custGeom>
              <a:avLst/>
              <a:gdLst/>
              <a:ahLst/>
              <a:cxnLst/>
              <a:rect l="0" t="0" r="0" b="0"/>
              <a:pathLst>
                <a:path w="21600" h="21600" extrusionOk="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8" name="Shape 1488"/>
            <p:cNvSpPr/>
            <p:nvPr/>
          </p:nvSpPr>
          <p:spPr>
            <a:xfrm>
              <a:off x="6399512" y="3678444"/>
              <a:ext cx="124853" cy="120012"/>
            </a:xfrm>
            <a:custGeom>
              <a:avLst/>
              <a:gdLst/>
              <a:ahLst/>
              <a:cxnLst/>
              <a:rect l="0" t="0" r="0" b="0"/>
              <a:pathLst>
                <a:path w="21600" h="21600" extrusionOk="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89" name="Shape 1489"/>
            <p:cNvSpPr/>
            <p:nvPr/>
          </p:nvSpPr>
          <p:spPr>
            <a:xfrm>
              <a:off x="6456510" y="3629349"/>
              <a:ext cx="109926" cy="51824"/>
            </a:xfrm>
            <a:custGeom>
              <a:avLst/>
              <a:gdLst/>
              <a:ahLst/>
              <a:cxnLst/>
              <a:rect l="0" t="0" r="0" b="0"/>
              <a:pathLst>
                <a:path w="21600" h="21600" extrusionOk="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0" name="Shape 1490"/>
            <p:cNvSpPr/>
            <p:nvPr/>
          </p:nvSpPr>
          <p:spPr>
            <a:xfrm>
              <a:off x="6509437" y="3656624"/>
              <a:ext cx="48856" cy="144559"/>
            </a:xfrm>
            <a:custGeom>
              <a:avLst/>
              <a:gdLst/>
              <a:ahLst/>
              <a:cxnLst/>
              <a:rect l="0" t="0" r="0" b="0"/>
              <a:pathLst>
                <a:path w="21600" h="21600" extrusionOk="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1" name="Shape 1491"/>
            <p:cNvSpPr/>
            <p:nvPr/>
          </p:nvSpPr>
          <p:spPr>
            <a:xfrm>
              <a:off x="6320801" y="3206585"/>
              <a:ext cx="237492" cy="171834"/>
            </a:xfrm>
            <a:custGeom>
              <a:avLst/>
              <a:gdLst/>
              <a:ahLst/>
              <a:cxnLst/>
              <a:rect l="0" t="0" r="0" b="0"/>
              <a:pathLst>
                <a:path w="21600" h="21600" extrusionOk="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2" name="Shape 1492"/>
            <p:cNvSpPr/>
            <p:nvPr/>
          </p:nvSpPr>
          <p:spPr>
            <a:xfrm>
              <a:off x="6707573" y="3176581"/>
              <a:ext cx="77355" cy="152743"/>
            </a:xfrm>
            <a:custGeom>
              <a:avLst/>
              <a:gdLst/>
              <a:ahLst/>
              <a:cxnLst/>
              <a:rect l="0" t="0" r="0" b="0"/>
              <a:pathLst>
                <a:path w="21600" h="21600" extrusionOk="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3" name="Shape 1493"/>
            <p:cNvSpPr/>
            <p:nvPr/>
          </p:nvSpPr>
          <p:spPr>
            <a:xfrm>
              <a:off x="6740142" y="3261134"/>
              <a:ext cx="309417" cy="275481"/>
            </a:xfrm>
            <a:custGeom>
              <a:avLst/>
              <a:gdLst/>
              <a:ahLst/>
              <a:cxnLst/>
              <a:rect l="0" t="0" r="0" b="0"/>
              <a:pathLst>
                <a:path w="21600" h="21600" extrusionOk="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4" name="Shape 1494"/>
            <p:cNvSpPr/>
            <p:nvPr/>
          </p:nvSpPr>
          <p:spPr>
            <a:xfrm>
              <a:off x="6788997" y="3454788"/>
              <a:ext cx="77355" cy="180017"/>
            </a:xfrm>
            <a:custGeom>
              <a:avLst/>
              <a:gdLst/>
              <a:ahLst/>
              <a:cxnLst/>
              <a:rect l="0" t="0" r="0" b="0"/>
              <a:pathLst>
                <a:path w="21600" h="21600" extrusionOk="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5" name="Shape 1495"/>
            <p:cNvSpPr/>
            <p:nvPr/>
          </p:nvSpPr>
          <p:spPr>
            <a:xfrm>
              <a:off x="6539293" y="3454788"/>
              <a:ext cx="327060" cy="220929"/>
            </a:xfrm>
            <a:custGeom>
              <a:avLst/>
              <a:gdLst/>
              <a:ahLst/>
              <a:cxnLst/>
              <a:rect l="0" t="0" r="0" b="0"/>
              <a:pathLst>
                <a:path w="21600" h="21600" extrusionOk="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6" name="Shape 1496"/>
            <p:cNvSpPr/>
            <p:nvPr/>
          </p:nvSpPr>
          <p:spPr>
            <a:xfrm>
              <a:off x="6826996" y="3473881"/>
              <a:ext cx="188637" cy="289117"/>
            </a:xfrm>
            <a:custGeom>
              <a:avLst/>
              <a:gdLst/>
              <a:ahLst/>
              <a:cxnLst/>
              <a:rect l="0" t="0" r="0" b="0"/>
              <a:pathLst>
                <a:path w="21600" h="21600" extrusionOk="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7" name="Shape 1497"/>
            <p:cNvSpPr/>
            <p:nvPr/>
          </p:nvSpPr>
          <p:spPr>
            <a:xfrm>
              <a:off x="6973561" y="3482063"/>
              <a:ext cx="327061" cy="340940"/>
            </a:xfrm>
            <a:custGeom>
              <a:avLst/>
              <a:gdLst/>
              <a:ahLst/>
              <a:cxnLst/>
              <a:rect l="0" t="0" r="0" b="0"/>
              <a:pathLst>
                <a:path w="21600" h="21600" extrusionOk="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8" name="Shape 1498"/>
            <p:cNvSpPr/>
            <p:nvPr/>
          </p:nvSpPr>
          <p:spPr>
            <a:xfrm>
              <a:off x="6761855" y="3814819"/>
              <a:ext cx="131639" cy="166380"/>
            </a:xfrm>
            <a:custGeom>
              <a:avLst/>
              <a:gdLst/>
              <a:ahLst/>
              <a:cxnLst/>
              <a:rect l="0" t="0" r="0" b="0"/>
              <a:pathLst>
                <a:path w="21600" h="21600" extrusionOk="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499" name="Shape 1499"/>
            <p:cNvSpPr/>
            <p:nvPr/>
          </p:nvSpPr>
          <p:spPr>
            <a:xfrm>
              <a:off x="6776784" y="4005746"/>
              <a:ext cx="194065" cy="212747"/>
            </a:xfrm>
            <a:custGeom>
              <a:avLst/>
              <a:gdLst/>
              <a:ahLst/>
              <a:cxnLst/>
              <a:rect l="0" t="0" r="0" b="0"/>
              <a:pathLst>
                <a:path w="21600" h="21600" extrusionOk="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0" name="Shape 1500"/>
            <p:cNvSpPr/>
            <p:nvPr/>
          </p:nvSpPr>
          <p:spPr>
            <a:xfrm>
              <a:off x="6782212" y="3790272"/>
              <a:ext cx="379987" cy="351850"/>
            </a:xfrm>
            <a:custGeom>
              <a:avLst/>
              <a:gdLst/>
              <a:ahLst/>
              <a:cxnLst/>
              <a:rect l="0" t="0" r="0" b="0"/>
              <a:pathLst>
                <a:path w="21600" h="21600" extrusionOk="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1" name="Shape 1501"/>
            <p:cNvSpPr/>
            <p:nvPr/>
          </p:nvSpPr>
          <p:spPr>
            <a:xfrm>
              <a:off x="6943705" y="4052113"/>
              <a:ext cx="290419" cy="163652"/>
            </a:xfrm>
            <a:custGeom>
              <a:avLst/>
              <a:gdLst/>
              <a:ahLst/>
              <a:cxnLst/>
              <a:rect l="0" t="0" r="0" b="0"/>
              <a:pathLst>
                <a:path w="21600" h="21600" extrusionOk="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2" name="Shape 1502"/>
            <p:cNvSpPr/>
            <p:nvPr/>
          </p:nvSpPr>
          <p:spPr>
            <a:xfrm>
              <a:off x="6772712" y="4199399"/>
              <a:ext cx="287705" cy="226385"/>
            </a:xfrm>
            <a:custGeom>
              <a:avLst/>
              <a:gdLst/>
              <a:ahLst/>
              <a:cxnLst/>
              <a:rect l="0" t="0" r="0" b="0"/>
              <a:pathLst>
                <a:path w="21600" h="21600" extrusionOk="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3" name="Shape 1503"/>
            <p:cNvSpPr/>
            <p:nvPr/>
          </p:nvSpPr>
          <p:spPr>
            <a:xfrm>
              <a:off x="7360333" y="3678444"/>
              <a:ext cx="173708" cy="223656"/>
            </a:xfrm>
            <a:custGeom>
              <a:avLst/>
              <a:gdLst/>
              <a:ahLst/>
              <a:cxnLst/>
              <a:rect l="0" t="0" r="0" b="0"/>
              <a:pathLst>
                <a:path w="21600" h="21600" extrusionOk="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4" name="Shape 1504"/>
            <p:cNvSpPr/>
            <p:nvPr/>
          </p:nvSpPr>
          <p:spPr>
            <a:xfrm>
              <a:off x="7211052" y="3809365"/>
              <a:ext cx="158781" cy="169107"/>
            </a:xfrm>
            <a:custGeom>
              <a:avLst/>
              <a:gdLst/>
              <a:ahLst/>
              <a:cxnLst/>
              <a:rect l="0" t="0" r="0" b="0"/>
              <a:pathLst>
                <a:path w="21600" h="21600" extrusionOk="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5" name="Shape 1505"/>
            <p:cNvSpPr/>
            <p:nvPr/>
          </p:nvSpPr>
          <p:spPr>
            <a:xfrm>
              <a:off x="7201553" y="3574798"/>
              <a:ext cx="267348" cy="259115"/>
            </a:xfrm>
            <a:custGeom>
              <a:avLst/>
              <a:gdLst/>
              <a:ahLst/>
              <a:cxnLst/>
              <a:rect l="0" t="0" r="0" b="0"/>
              <a:pathLst>
                <a:path w="21600" h="21600" extrusionOk="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6" name="Shape 1506"/>
            <p:cNvSpPr/>
            <p:nvPr/>
          </p:nvSpPr>
          <p:spPr>
            <a:xfrm>
              <a:off x="7129627" y="3937557"/>
              <a:ext cx="36643" cy="43642"/>
            </a:xfrm>
            <a:custGeom>
              <a:avLst/>
              <a:gdLst/>
              <a:ahLst/>
              <a:cxnLst/>
              <a:rect l="0" t="0" r="0" b="0"/>
              <a:pathLst>
                <a:path w="21600" h="21600" extrusionOk="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7" name="Shape 1507"/>
            <p:cNvSpPr/>
            <p:nvPr/>
          </p:nvSpPr>
          <p:spPr>
            <a:xfrm>
              <a:off x="7141841" y="3910282"/>
              <a:ext cx="188637" cy="193655"/>
            </a:xfrm>
            <a:custGeom>
              <a:avLst/>
              <a:gdLst/>
              <a:ahLst/>
              <a:cxnLst/>
              <a:rect l="0" t="0" r="0" b="0"/>
              <a:pathLst>
                <a:path w="21600" h="21600" extrusionOk="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8" name="Shape 1508"/>
            <p:cNvSpPr/>
            <p:nvPr/>
          </p:nvSpPr>
          <p:spPr>
            <a:xfrm>
              <a:off x="7166269" y="4093026"/>
              <a:ext cx="166923" cy="289117"/>
            </a:xfrm>
            <a:custGeom>
              <a:avLst/>
              <a:gdLst/>
              <a:ahLst/>
              <a:cxnLst/>
              <a:rect l="0" t="0" r="0" b="0"/>
              <a:pathLst>
                <a:path w="21600" h="21600" extrusionOk="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09" name="Shape 1509"/>
            <p:cNvSpPr/>
            <p:nvPr/>
          </p:nvSpPr>
          <p:spPr>
            <a:xfrm>
              <a:off x="6863638" y="4311227"/>
              <a:ext cx="335202" cy="240022"/>
            </a:xfrm>
            <a:custGeom>
              <a:avLst/>
              <a:gdLst/>
              <a:ahLst/>
              <a:cxnLst/>
              <a:rect l="0" t="0" r="0" b="0"/>
              <a:pathLst>
                <a:path w="21600" h="21600" extrusionOk="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0" name="Shape 1510"/>
            <p:cNvSpPr/>
            <p:nvPr/>
          </p:nvSpPr>
          <p:spPr>
            <a:xfrm>
              <a:off x="7166269" y="4352139"/>
              <a:ext cx="20357" cy="38187"/>
            </a:xfrm>
            <a:custGeom>
              <a:avLst/>
              <a:gdLst/>
              <a:ahLst/>
              <a:cxnLst/>
              <a:rect l="0" t="0" r="0" b="0"/>
              <a:pathLst>
                <a:path w="21600" h="21600" extrusionOk="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1" name="Shape 1511"/>
            <p:cNvSpPr/>
            <p:nvPr/>
          </p:nvSpPr>
          <p:spPr>
            <a:xfrm>
              <a:off x="7079415" y="4414873"/>
              <a:ext cx="32571" cy="35458"/>
            </a:xfrm>
            <a:custGeom>
              <a:avLst/>
              <a:gdLst/>
              <a:ahLst/>
              <a:cxnLst/>
              <a:rect l="0" t="0" r="0" b="0"/>
              <a:pathLst>
                <a:path w="21600" h="21600" extrusionOk="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2" name="Shape 1512"/>
            <p:cNvSpPr/>
            <p:nvPr/>
          </p:nvSpPr>
          <p:spPr>
            <a:xfrm>
              <a:off x="7060416" y="4180307"/>
              <a:ext cx="150637" cy="130921"/>
            </a:xfrm>
            <a:custGeom>
              <a:avLst/>
              <a:gdLst/>
              <a:ahLst/>
              <a:cxnLst/>
              <a:rect l="0" t="0" r="0" b="0"/>
              <a:pathLst>
                <a:path w="21600" h="21600" extrusionOk="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3" name="Shape 1513"/>
            <p:cNvSpPr/>
            <p:nvPr/>
          </p:nvSpPr>
          <p:spPr>
            <a:xfrm>
              <a:off x="6318087" y="3416603"/>
              <a:ext cx="314846" cy="272752"/>
            </a:xfrm>
            <a:custGeom>
              <a:avLst/>
              <a:gdLst/>
              <a:ahLst/>
              <a:cxnLst/>
              <a:rect l="0" t="0" r="0" b="0"/>
              <a:pathLst>
                <a:path w="21600" h="21600" extrusionOk="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4" name="Shape 1514"/>
            <p:cNvSpPr/>
            <p:nvPr/>
          </p:nvSpPr>
          <p:spPr>
            <a:xfrm>
              <a:off x="7049558" y="3307502"/>
              <a:ext cx="206279" cy="204565"/>
            </a:xfrm>
            <a:custGeom>
              <a:avLst/>
              <a:gdLst/>
              <a:ahLst/>
              <a:cxnLst/>
              <a:rect l="0" t="0" r="0" b="0"/>
              <a:pathLst>
                <a:path w="21600" h="21600" extrusionOk="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5" name="Shape 1515"/>
            <p:cNvSpPr/>
            <p:nvPr/>
          </p:nvSpPr>
          <p:spPr>
            <a:xfrm>
              <a:off x="7177126" y="3312957"/>
              <a:ext cx="61070" cy="68189"/>
            </a:xfrm>
            <a:custGeom>
              <a:avLst/>
              <a:gdLst/>
              <a:ahLst/>
              <a:cxnLst/>
              <a:rect l="0" t="0" r="0" b="0"/>
              <a:pathLst>
                <a:path w="21600" h="21600" extrusionOk="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6" name="Shape 1516"/>
            <p:cNvSpPr/>
            <p:nvPr/>
          </p:nvSpPr>
          <p:spPr>
            <a:xfrm>
              <a:off x="7384761" y="4095754"/>
              <a:ext cx="128924" cy="248204"/>
            </a:xfrm>
            <a:custGeom>
              <a:avLst/>
              <a:gdLst/>
              <a:ahLst/>
              <a:cxnLst/>
              <a:rect l="0" t="0" r="0" b="0"/>
              <a:pathLst>
                <a:path w="21600" h="21600" extrusionOk="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7" name="Shape 1517"/>
            <p:cNvSpPr/>
            <p:nvPr/>
          </p:nvSpPr>
          <p:spPr>
            <a:xfrm>
              <a:off x="6943705" y="4203490"/>
              <a:ext cx="192709" cy="203201"/>
            </a:xfrm>
            <a:custGeom>
              <a:avLst/>
              <a:gdLst/>
              <a:ahLst/>
              <a:cxnLst/>
              <a:rect l="0" t="0" r="0" b="0"/>
              <a:pathLst>
                <a:path w="21600" h="21600" extrusionOk="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8" name="Shape 1518"/>
            <p:cNvSpPr/>
            <p:nvPr/>
          </p:nvSpPr>
          <p:spPr>
            <a:xfrm>
              <a:off x="9064850" y="3858437"/>
              <a:ext cx="183209" cy="147287"/>
            </a:xfrm>
            <a:custGeom>
              <a:avLst/>
              <a:gdLst/>
              <a:ahLst/>
              <a:cxnLst/>
              <a:rect l="0" t="0" r="0" b="0"/>
              <a:pathLst>
                <a:path w="21600" h="21600" extrusionOk="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19" name="Shape 1519"/>
            <p:cNvSpPr/>
            <p:nvPr/>
          </p:nvSpPr>
          <p:spPr>
            <a:xfrm>
              <a:off x="9256201" y="2753799"/>
              <a:ext cx="48856" cy="223657"/>
            </a:xfrm>
            <a:custGeom>
              <a:avLst/>
              <a:gdLst/>
              <a:ahLst/>
              <a:cxnLst/>
              <a:rect l="0" t="0" r="0" b="0"/>
              <a:pathLst>
                <a:path w="21600" h="21600" extrusionOk="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0" name="Shape 1520"/>
            <p:cNvSpPr/>
            <p:nvPr/>
          </p:nvSpPr>
          <p:spPr>
            <a:xfrm>
              <a:off x="8456872" y="3449312"/>
              <a:ext cx="128925" cy="158197"/>
            </a:xfrm>
            <a:custGeom>
              <a:avLst/>
              <a:gdLst/>
              <a:ahLst/>
              <a:cxnLst/>
              <a:rect l="0" t="0" r="0" b="0"/>
              <a:pathLst>
                <a:path w="21600" h="21600" extrusionOk="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1" name="Shape 1521"/>
            <p:cNvSpPr/>
            <p:nvPr/>
          </p:nvSpPr>
          <p:spPr>
            <a:xfrm>
              <a:off x="7729468" y="3187472"/>
              <a:ext cx="299919" cy="237294"/>
            </a:xfrm>
            <a:custGeom>
              <a:avLst/>
              <a:gdLst/>
              <a:ahLst/>
              <a:cxnLst/>
              <a:rect l="0" t="0" r="0" b="0"/>
              <a:pathLst>
                <a:path w="21600" h="21600" extrusionOk="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2" name="Shape 1522"/>
            <p:cNvSpPr/>
            <p:nvPr/>
          </p:nvSpPr>
          <p:spPr>
            <a:xfrm>
              <a:off x="8444657" y="3749337"/>
              <a:ext cx="101783" cy="90009"/>
            </a:xfrm>
            <a:custGeom>
              <a:avLst/>
              <a:gdLst/>
              <a:ahLst/>
              <a:cxnLst/>
              <a:rect l="0" t="0" r="0" b="0"/>
              <a:pathLst>
                <a:path w="21600" h="21600" extrusionOk="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3" name="Shape 1523"/>
            <p:cNvSpPr/>
            <p:nvPr/>
          </p:nvSpPr>
          <p:spPr>
            <a:xfrm>
              <a:off x="8238379" y="3402945"/>
              <a:ext cx="81427" cy="76371"/>
            </a:xfrm>
            <a:custGeom>
              <a:avLst/>
              <a:gdLst/>
              <a:ahLst/>
              <a:cxnLst/>
              <a:rect l="0" t="0" r="0" b="0"/>
              <a:pathLst>
                <a:path w="21600" h="21600" extrusionOk="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4" name="Shape 1524"/>
            <p:cNvSpPr/>
            <p:nvPr/>
          </p:nvSpPr>
          <p:spPr>
            <a:xfrm>
              <a:off x="8313019" y="3351122"/>
              <a:ext cx="150638" cy="370941"/>
            </a:xfrm>
            <a:custGeom>
              <a:avLst/>
              <a:gdLst/>
              <a:ahLst/>
              <a:cxnLst/>
              <a:rect l="0" t="0" r="0" b="0"/>
              <a:pathLst>
                <a:path w="21600" h="21600" extrusionOk="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5" name="Shape 1525"/>
            <p:cNvSpPr/>
            <p:nvPr/>
          </p:nvSpPr>
          <p:spPr>
            <a:xfrm>
              <a:off x="8501656" y="3435675"/>
              <a:ext cx="135710" cy="229111"/>
            </a:xfrm>
            <a:custGeom>
              <a:avLst/>
              <a:gdLst/>
              <a:ahLst/>
              <a:cxnLst/>
              <a:rect l="0" t="0" r="0" b="0"/>
              <a:pathLst>
                <a:path w="21600" h="21600" extrusionOk="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6" name="Shape 1526"/>
            <p:cNvSpPr/>
            <p:nvPr/>
          </p:nvSpPr>
          <p:spPr>
            <a:xfrm>
              <a:off x="8427015" y="3484769"/>
              <a:ext cx="123497" cy="283662"/>
            </a:xfrm>
            <a:custGeom>
              <a:avLst/>
              <a:gdLst/>
              <a:ahLst/>
              <a:cxnLst/>
              <a:rect l="0" t="0" r="0" b="0"/>
              <a:pathLst>
                <a:path w="21600" h="21600" extrusionOk="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7" name="Shape 1527"/>
            <p:cNvSpPr/>
            <p:nvPr/>
          </p:nvSpPr>
          <p:spPr>
            <a:xfrm>
              <a:off x="8232950" y="3334757"/>
              <a:ext cx="104498" cy="51824"/>
            </a:xfrm>
            <a:custGeom>
              <a:avLst/>
              <a:gdLst/>
              <a:ahLst/>
              <a:cxnLst/>
              <a:rect l="0" t="0" r="0" b="0"/>
              <a:pathLst>
                <a:path w="21600" h="21600" extrusionOk="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8" name="Shape 1528"/>
            <p:cNvSpPr/>
            <p:nvPr/>
          </p:nvSpPr>
          <p:spPr>
            <a:xfrm>
              <a:off x="8079599" y="3304754"/>
              <a:ext cx="146567" cy="70916"/>
            </a:xfrm>
            <a:custGeom>
              <a:avLst/>
              <a:gdLst/>
              <a:ahLst/>
              <a:cxnLst/>
              <a:rect l="0" t="0" r="0" b="0"/>
              <a:pathLst>
                <a:path w="21600" h="21600" extrusionOk="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29" name="Shape 1529"/>
            <p:cNvSpPr/>
            <p:nvPr/>
          </p:nvSpPr>
          <p:spPr>
            <a:xfrm>
              <a:off x="7843464" y="3198382"/>
              <a:ext cx="565910" cy="507317"/>
            </a:xfrm>
            <a:custGeom>
              <a:avLst/>
              <a:gdLst/>
              <a:ahLst/>
              <a:cxnLst/>
              <a:rect l="0" t="0" r="0" b="0"/>
              <a:pathLst>
                <a:path w="21600" h="21600" extrusionOk="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0" name="Shape 1530"/>
            <p:cNvSpPr/>
            <p:nvPr/>
          </p:nvSpPr>
          <p:spPr>
            <a:xfrm>
              <a:off x="7711826" y="3138377"/>
              <a:ext cx="293134" cy="185472"/>
            </a:xfrm>
            <a:custGeom>
              <a:avLst/>
              <a:gdLst/>
              <a:ahLst/>
              <a:cxnLst/>
              <a:rect l="0" t="0" r="0" b="0"/>
              <a:pathLst>
                <a:path w="21600" h="21600" extrusionOk="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1" name="Shape 1531"/>
            <p:cNvSpPr/>
            <p:nvPr/>
          </p:nvSpPr>
          <p:spPr>
            <a:xfrm>
              <a:off x="8907427" y="2969272"/>
              <a:ext cx="173709" cy="234566"/>
            </a:xfrm>
            <a:custGeom>
              <a:avLst/>
              <a:gdLst/>
              <a:ahLst/>
              <a:cxnLst/>
              <a:rect l="0" t="0" r="0" b="0"/>
              <a:pathLst>
                <a:path w="21600" h="21600" extrusionOk="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2" name="Shape 1532"/>
            <p:cNvSpPr/>
            <p:nvPr/>
          </p:nvSpPr>
          <p:spPr>
            <a:xfrm>
              <a:off x="7960175" y="2737435"/>
              <a:ext cx="1183699" cy="782793"/>
            </a:xfrm>
            <a:custGeom>
              <a:avLst/>
              <a:gdLst/>
              <a:ahLst/>
              <a:cxnLst/>
              <a:rect l="0" t="0" r="0" b="0"/>
              <a:pathLst>
                <a:path w="21556" h="21600" extrusionOk="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3" name="Shape 1533"/>
            <p:cNvSpPr/>
            <p:nvPr/>
          </p:nvSpPr>
          <p:spPr>
            <a:xfrm>
              <a:off x="8496227" y="3593870"/>
              <a:ext cx="101783" cy="76371"/>
            </a:xfrm>
            <a:custGeom>
              <a:avLst/>
              <a:gdLst/>
              <a:ahLst/>
              <a:cxnLst/>
              <a:rect l="0" t="0" r="0" b="0"/>
              <a:pathLst>
                <a:path w="21600" h="21600" extrusionOk="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4" name="Shape 1534"/>
            <p:cNvSpPr/>
            <p:nvPr/>
          </p:nvSpPr>
          <p:spPr>
            <a:xfrm>
              <a:off x="9026851" y="3220202"/>
              <a:ext cx="52928" cy="60005"/>
            </a:xfrm>
            <a:custGeom>
              <a:avLst/>
              <a:gdLst/>
              <a:ahLst/>
              <a:cxnLst/>
              <a:rect l="0" t="0" r="0" b="0"/>
              <a:pathLst>
                <a:path w="21600" h="21600" extrusionOk="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5" name="Shape 1535"/>
            <p:cNvSpPr/>
            <p:nvPr/>
          </p:nvSpPr>
          <p:spPr>
            <a:xfrm>
              <a:off x="9044494" y="3053825"/>
              <a:ext cx="215780" cy="166379"/>
            </a:xfrm>
            <a:custGeom>
              <a:avLst/>
              <a:gdLst/>
              <a:ahLst/>
              <a:cxnLst/>
              <a:rect l="0" t="0" r="0" b="0"/>
              <a:pathLst>
                <a:path w="21600" h="21600" extrusionOk="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6" name="Shape 1536"/>
            <p:cNvSpPr/>
            <p:nvPr/>
          </p:nvSpPr>
          <p:spPr>
            <a:xfrm>
              <a:off x="9074351" y="3212019"/>
              <a:ext cx="35285" cy="21821"/>
            </a:xfrm>
            <a:custGeom>
              <a:avLst/>
              <a:gdLst/>
              <a:ahLst/>
              <a:cxnLst/>
              <a:rect l="0" t="0" r="0" b="0"/>
              <a:pathLst>
                <a:path w="21600" h="21600" extrusionOk="0">
                  <a:moveTo>
                    <a:pt x="7200" y="0"/>
                  </a:moveTo>
                  <a:lnTo>
                    <a:pt x="0" y="13500"/>
                  </a:lnTo>
                  <a:lnTo>
                    <a:pt x="7200" y="21600"/>
                  </a:lnTo>
                  <a:lnTo>
                    <a:pt x="16200" y="10800"/>
                  </a:lnTo>
                  <a:lnTo>
                    <a:pt x="21600" y="2699"/>
                  </a:lnTo>
                  <a:lnTo>
                    <a:pt x="72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7" name="Shape 1537"/>
            <p:cNvSpPr/>
            <p:nvPr/>
          </p:nvSpPr>
          <p:spPr>
            <a:xfrm>
              <a:off x="9220916" y="2993819"/>
              <a:ext cx="116712" cy="81826"/>
            </a:xfrm>
            <a:custGeom>
              <a:avLst/>
              <a:gdLst/>
              <a:ahLst/>
              <a:cxnLst/>
              <a:rect l="0" t="0" r="0" b="0"/>
              <a:pathLst>
                <a:path w="21600" h="21600" extrusionOk="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8" name="Shape 1538"/>
            <p:cNvSpPr/>
            <p:nvPr/>
          </p:nvSpPr>
          <p:spPr>
            <a:xfrm>
              <a:off x="7962889" y="3184745"/>
              <a:ext cx="119426" cy="46368"/>
            </a:xfrm>
            <a:custGeom>
              <a:avLst/>
              <a:gdLst/>
              <a:ahLst/>
              <a:cxnLst/>
              <a:rect l="0" t="0" r="0" b="0"/>
              <a:pathLst>
                <a:path w="21600" h="21600" extrusionOk="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39" name="Shape 1539"/>
            <p:cNvSpPr/>
            <p:nvPr/>
          </p:nvSpPr>
          <p:spPr>
            <a:xfrm>
              <a:off x="7962889" y="3184745"/>
              <a:ext cx="119426" cy="46368"/>
            </a:xfrm>
            <a:custGeom>
              <a:avLst/>
              <a:gdLst/>
              <a:ahLst/>
              <a:cxnLst/>
              <a:rect l="0" t="0" r="0" b="0"/>
              <a:pathLst>
                <a:path w="21600" h="21600" extrusionOk="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0" name="Shape 1540"/>
            <p:cNvSpPr/>
            <p:nvPr/>
          </p:nvSpPr>
          <p:spPr>
            <a:xfrm>
              <a:off x="7559831" y="1626747"/>
              <a:ext cx="2617839" cy="1414804"/>
            </a:xfrm>
            <a:custGeom>
              <a:avLst/>
              <a:gdLst/>
              <a:ahLst/>
              <a:cxnLst/>
              <a:rect l="0" t="0" r="0" b="0"/>
              <a:pathLst>
                <a:path w="21600" h="21588" extrusionOk="0">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541" name="Shape 1541"/>
            <p:cNvSpPr/>
            <p:nvPr/>
          </p:nvSpPr>
          <p:spPr>
            <a:xfrm>
              <a:off x="7236843" y="3261115"/>
              <a:ext cx="430200" cy="338211"/>
            </a:xfrm>
            <a:custGeom>
              <a:avLst/>
              <a:gdLst/>
              <a:ahLst/>
              <a:cxnLst/>
              <a:rect l="0" t="0" r="0" b="0"/>
              <a:pathLst>
                <a:path w="21600" h="21600" extrusionOk="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2" name="Shape 1542"/>
            <p:cNvSpPr/>
            <p:nvPr/>
          </p:nvSpPr>
          <p:spPr>
            <a:xfrm>
              <a:off x="7382051" y="3542047"/>
              <a:ext cx="62428" cy="90009"/>
            </a:xfrm>
            <a:custGeom>
              <a:avLst/>
              <a:gdLst/>
              <a:ahLst/>
              <a:cxnLst/>
              <a:rect l="0" t="0" r="0" b="0"/>
              <a:pathLst>
                <a:path w="21600" h="21600" extrusionOk="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3" name="Shape 1543"/>
            <p:cNvSpPr/>
            <p:nvPr/>
          </p:nvSpPr>
          <p:spPr>
            <a:xfrm>
              <a:off x="7411907" y="3517499"/>
              <a:ext cx="176424" cy="117284"/>
            </a:xfrm>
            <a:custGeom>
              <a:avLst/>
              <a:gdLst/>
              <a:ahLst/>
              <a:cxnLst/>
              <a:rect l="0" t="0" r="0" b="0"/>
              <a:pathLst>
                <a:path w="21600" h="21600" extrusionOk="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4" name="Shape 1544"/>
            <p:cNvSpPr/>
            <p:nvPr/>
          </p:nvSpPr>
          <p:spPr>
            <a:xfrm>
              <a:off x="7570688" y="3416582"/>
              <a:ext cx="137067" cy="139104"/>
            </a:xfrm>
            <a:custGeom>
              <a:avLst/>
              <a:gdLst/>
              <a:ahLst/>
              <a:cxnLst/>
              <a:rect l="0" t="0" r="0" b="0"/>
              <a:pathLst>
                <a:path w="21600" h="21600" extrusionOk="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5" name="Shape 1545"/>
            <p:cNvSpPr/>
            <p:nvPr/>
          </p:nvSpPr>
          <p:spPr>
            <a:xfrm>
              <a:off x="7307411" y="3132922"/>
              <a:ext cx="173709" cy="182744"/>
            </a:xfrm>
            <a:custGeom>
              <a:avLst/>
              <a:gdLst/>
              <a:ahLst/>
              <a:cxnLst/>
              <a:rect l="0" t="0" r="0" b="0"/>
              <a:pathLst>
                <a:path w="21600" h="21600" extrusionOk="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6" name="Shape 1546"/>
            <p:cNvSpPr/>
            <p:nvPr/>
          </p:nvSpPr>
          <p:spPr>
            <a:xfrm>
              <a:off x="7240914" y="3225657"/>
              <a:ext cx="92284" cy="98191"/>
            </a:xfrm>
            <a:custGeom>
              <a:avLst/>
              <a:gdLst/>
              <a:ahLst/>
              <a:cxnLst/>
              <a:rect l="0" t="0" r="0" b="0"/>
              <a:pathLst>
                <a:path w="21600" h="21600" extrusionOk="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7" name="Shape 1547"/>
            <p:cNvSpPr/>
            <p:nvPr/>
          </p:nvSpPr>
          <p:spPr>
            <a:xfrm>
              <a:off x="7246343" y="3143832"/>
              <a:ext cx="120782" cy="103647"/>
            </a:xfrm>
            <a:custGeom>
              <a:avLst/>
              <a:gdLst/>
              <a:ahLst/>
              <a:cxnLst/>
              <a:rect l="0" t="0" r="0" b="0"/>
              <a:pathLst>
                <a:path w="21600" h="21600" extrusionOk="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8" name="Shape 1548"/>
            <p:cNvSpPr/>
            <p:nvPr/>
          </p:nvSpPr>
          <p:spPr>
            <a:xfrm>
              <a:off x="7402408" y="3081100"/>
              <a:ext cx="350132" cy="338210"/>
            </a:xfrm>
            <a:custGeom>
              <a:avLst/>
              <a:gdLst/>
              <a:ahLst/>
              <a:cxnLst/>
              <a:rect l="0" t="0" r="0" b="0"/>
              <a:pathLst>
                <a:path w="21600" h="21600" extrusionOk="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49" name="Shape 1549"/>
            <p:cNvSpPr/>
            <p:nvPr/>
          </p:nvSpPr>
          <p:spPr>
            <a:xfrm>
              <a:off x="8840929" y="3517499"/>
              <a:ext cx="52928" cy="130921"/>
            </a:xfrm>
            <a:custGeom>
              <a:avLst/>
              <a:gdLst/>
              <a:ahLst/>
              <a:cxnLst/>
              <a:rect l="0" t="0" r="0" b="0"/>
              <a:pathLst>
                <a:path w="21600" h="21600" extrusionOk="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0" name="Shape 1550"/>
            <p:cNvSpPr/>
            <p:nvPr/>
          </p:nvSpPr>
          <p:spPr>
            <a:xfrm>
              <a:off x="8792074" y="3653874"/>
              <a:ext cx="48856" cy="46369"/>
            </a:xfrm>
            <a:custGeom>
              <a:avLst/>
              <a:gdLst/>
              <a:ahLst/>
              <a:cxnLst/>
              <a:rect l="0" t="0" r="0" b="0"/>
              <a:pathLst>
                <a:path w="21600" h="21600" extrusionOk="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1" name="Shape 1551"/>
            <p:cNvSpPr/>
            <p:nvPr/>
          </p:nvSpPr>
          <p:spPr>
            <a:xfrm>
              <a:off x="8883000" y="3686605"/>
              <a:ext cx="89569" cy="62734"/>
            </a:xfrm>
            <a:custGeom>
              <a:avLst/>
              <a:gdLst/>
              <a:ahLst/>
              <a:cxnLst/>
              <a:rect l="0" t="0" r="0" b="0"/>
              <a:pathLst>
                <a:path w="21600" h="21600" extrusionOk="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2" name="Shape 1552"/>
            <p:cNvSpPr/>
            <p:nvPr/>
          </p:nvSpPr>
          <p:spPr>
            <a:xfrm>
              <a:off x="8669936" y="3724789"/>
              <a:ext cx="161495" cy="130921"/>
            </a:xfrm>
            <a:custGeom>
              <a:avLst/>
              <a:gdLst/>
              <a:ahLst/>
              <a:cxnLst/>
              <a:rect l="0" t="0" r="0" b="0"/>
              <a:pathLst>
                <a:path w="21600" h="21600" extrusionOk="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3" name="Shape 1553"/>
            <p:cNvSpPr/>
            <p:nvPr/>
          </p:nvSpPr>
          <p:spPr>
            <a:xfrm>
              <a:off x="8640079" y="3782067"/>
              <a:ext cx="179138" cy="150014"/>
            </a:xfrm>
            <a:custGeom>
              <a:avLst/>
              <a:gdLst/>
              <a:ahLst/>
              <a:cxnLst/>
              <a:rect l="0" t="0" r="0" b="0"/>
              <a:pathLst>
                <a:path w="21600" h="21600" extrusionOk="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4" name="Shape 1554"/>
            <p:cNvSpPr/>
            <p:nvPr/>
          </p:nvSpPr>
          <p:spPr>
            <a:xfrm>
              <a:off x="8826002" y="3812070"/>
              <a:ext cx="122139" cy="130921"/>
            </a:xfrm>
            <a:custGeom>
              <a:avLst/>
              <a:gdLst/>
              <a:ahLst/>
              <a:cxnLst/>
              <a:rect l="0" t="0" r="0" b="0"/>
              <a:pathLst>
                <a:path w="21600" h="21600" extrusionOk="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5" name="Shape 1555"/>
            <p:cNvSpPr/>
            <p:nvPr/>
          </p:nvSpPr>
          <p:spPr>
            <a:xfrm>
              <a:off x="8367303" y="3754792"/>
              <a:ext cx="203565" cy="201836"/>
            </a:xfrm>
            <a:custGeom>
              <a:avLst/>
              <a:gdLst/>
              <a:ahLst/>
              <a:cxnLst/>
              <a:rect l="0" t="0" r="0" b="0"/>
              <a:pathLst>
                <a:path w="21600" h="21600" extrusionOk="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6" name="Shape 1556"/>
            <p:cNvSpPr/>
            <p:nvPr/>
          </p:nvSpPr>
          <p:spPr>
            <a:xfrm>
              <a:off x="8565439" y="3962082"/>
              <a:ext cx="173709" cy="43642"/>
            </a:xfrm>
            <a:custGeom>
              <a:avLst/>
              <a:gdLst/>
              <a:ahLst/>
              <a:cxnLst/>
              <a:rect l="0" t="0" r="0" b="0"/>
              <a:pathLst>
                <a:path w="21600" h="21600" extrusionOk="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7" name="Shape 1557"/>
            <p:cNvSpPr/>
            <p:nvPr/>
          </p:nvSpPr>
          <p:spPr>
            <a:xfrm>
              <a:off x="7490619" y="2742890"/>
              <a:ext cx="777552" cy="338211"/>
            </a:xfrm>
            <a:custGeom>
              <a:avLst/>
              <a:gdLst/>
              <a:ahLst/>
              <a:cxnLst/>
              <a:rect l="0" t="0" r="0" b="0"/>
              <a:pathLst>
                <a:path w="21228" h="21600" extrusionOk="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1800">
                <a:solidFill>
                  <a:schemeClr val="lt1"/>
                </a:solidFill>
                <a:latin typeface="Open Sans"/>
                <a:ea typeface="Open Sans"/>
                <a:cs typeface="Open Sans"/>
                <a:sym typeface="Open Sans"/>
              </a:endParaRPr>
            </a:p>
          </p:txBody>
        </p:sp>
        <p:sp>
          <p:nvSpPr>
            <p:cNvPr id="1558" name="Shape 1558"/>
            <p:cNvSpPr/>
            <p:nvPr/>
          </p:nvSpPr>
          <p:spPr>
            <a:xfrm>
              <a:off x="8238379" y="2805622"/>
              <a:ext cx="651406" cy="242749"/>
            </a:xfrm>
            <a:custGeom>
              <a:avLst/>
              <a:gdLst/>
              <a:ahLst/>
              <a:cxnLst/>
              <a:rect l="0" t="0" r="0" b="0"/>
              <a:pathLst>
                <a:path w="21600" h="21600" extrusionOk="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59" name="Shape 1559"/>
            <p:cNvSpPr/>
            <p:nvPr/>
          </p:nvSpPr>
          <p:spPr>
            <a:xfrm>
              <a:off x="9310415" y="4706697"/>
              <a:ext cx="86854" cy="76371"/>
            </a:xfrm>
            <a:custGeom>
              <a:avLst/>
              <a:gdLst/>
              <a:ahLst/>
              <a:cxnLst/>
              <a:rect l="0" t="0" r="0" b="0"/>
              <a:pathLst>
                <a:path w="21600" h="21600" extrusionOk="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60" name="Shape 1560"/>
            <p:cNvSpPr/>
            <p:nvPr/>
          </p:nvSpPr>
          <p:spPr>
            <a:xfrm>
              <a:off x="9391840" y="3904811"/>
              <a:ext cx="104496" cy="73644"/>
            </a:xfrm>
            <a:custGeom>
              <a:avLst/>
              <a:gdLst/>
              <a:ahLst/>
              <a:cxnLst/>
              <a:rect l="0" t="0" r="0" b="0"/>
              <a:pathLst>
                <a:path w="21600" h="21600" extrusionOk="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61" name="Shape 1561"/>
            <p:cNvSpPr/>
            <p:nvPr/>
          </p:nvSpPr>
          <p:spPr>
            <a:xfrm>
              <a:off x="9731110" y="4679422"/>
              <a:ext cx="111281" cy="150014"/>
            </a:xfrm>
            <a:custGeom>
              <a:avLst/>
              <a:gdLst/>
              <a:ahLst/>
              <a:cxnLst/>
              <a:rect l="0" t="0" r="0" b="0"/>
              <a:pathLst>
                <a:path w="21600" h="21600" extrusionOk="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62" name="Shape 1562"/>
            <p:cNvSpPr/>
            <p:nvPr/>
          </p:nvSpPr>
          <p:spPr>
            <a:xfrm>
              <a:off x="9626614" y="4821252"/>
              <a:ext cx="138424" cy="141831"/>
            </a:xfrm>
            <a:custGeom>
              <a:avLst/>
              <a:gdLst/>
              <a:ahLst/>
              <a:cxnLst/>
              <a:rect l="0" t="0" r="0" b="0"/>
              <a:pathLst>
                <a:path w="21600" h="21600" extrusionOk="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63" name="Shape 1563"/>
            <p:cNvSpPr/>
            <p:nvPr/>
          </p:nvSpPr>
          <p:spPr>
            <a:xfrm>
              <a:off x="8724157" y="4120284"/>
              <a:ext cx="759965" cy="556412"/>
            </a:xfrm>
            <a:custGeom>
              <a:avLst/>
              <a:gdLst/>
              <a:ahLst/>
              <a:cxnLst/>
              <a:rect l="0" t="0" r="0" b="0"/>
              <a:pathLst>
                <a:path w="21600" h="21600" extrusionOk="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sp>
          <p:nvSpPr>
            <p:cNvPr id="1564" name="Shape 1564"/>
            <p:cNvSpPr/>
            <p:nvPr/>
          </p:nvSpPr>
          <p:spPr>
            <a:xfrm>
              <a:off x="9245275" y="3915721"/>
              <a:ext cx="191349" cy="147286"/>
            </a:xfrm>
            <a:custGeom>
              <a:avLst/>
              <a:gdLst/>
              <a:ahLst/>
              <a:cxnLst/>
              <a:rect l="0" t="0" r="0" b="0"/>
              <a:pathLst>
                <a:path w="21600" h="21600" extrusionOk="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1800">
                <a:solidFill>
                  <a:schemeClr val="lt1"/>
                </a:solidFill>
                <a:latin typeface="Open Sans"/>
                <a:ea typeface="Open Sans"/>
                <a:cs typeface="Open Sans"/>
                <a:sym typeface="Open Sans"/>
              </a:endParaRPr>
            </a:p>
          </p:txBody>
        </p:sp>
      </p:grpSp>
      <p:sp>
        <p:nvSpPr>
          <p:cNvPr id="1565" name="Shape 1565"/>
          <p:cNvSpPr/>
          <p:nvPr/>
        </p:nvSpPr>
        <p:spPr>
          <a:xfrm>
            <a:off x="0" y="-451"/>
            <a:ext cx="9144000" cy="5143499"/>
          </a:xfrm>
          <a:prstGeom prst="rect">
            <a:avLst/>
          </a:prstGeom>
          <a:solidFill>
            <a:schemeClr val="lt1">
              <a:alpha val="89803"/>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grpSp>
        <p:nvGrpSpPr>
          <p:cNvPr id="1566" name="Shape 1566"/>
          <p:cNvGrpSpPr/>
          <p:nvPr/>
        </p:nvGrpSpPr>
        <p:grpSpPr>
          <a:xfrm>
            <a:off x="4834592" y="1804581"/>
            <a:ext cx="2031751" cy="1031535"/>
            <a:chOff x="2639621" y="3592986"/>
            <a:chExt cx="2709001" cy="1375380"/>
          </a:xfrm>
        </p:grpSpPr>
        <p:grpSp>
          <p:nvGrpSpPr>
            <p:cNvPr id="1567" name="Shape 1567"/>
            <p:cNvGrpSpPr/>
            <p:nvPr/>
          </p:nvGrpSpPr>
          <p:grpSpPr>
            <a:xfrm>
              <a:off x="3184275" y="4189022"/>
              <a:ext cx="243128" cy="527627"/>
              <a:chOff x="6121233" y="3412078"/>
              <a:chExt cx="328647" cy="713215"/>
            </a:xfrm>
          </p:grpSpPr>
          <p:sp>
            <p:nvSpPr>
              <p:cNvPr id="1568" name="Shape 1568"/>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69" name="Shape 1569"/>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70" name="Shape 1570"/>
            <p:cNvGrpSpPr/>
            <p:nvPr/>
          </p:nvGrpSpPr>
          <p:grpSpPr>
            <a:xfrm>
              <a:off x="3457274" y="4189022"/>
              <a:ext cx="243129" cy="527627"/>
              <a:chOff x="6490258" y="3412078"/>
              <a:chExt cx="328648" cy="713215"/>
            </a:xfrm>
          </p:grpSpPr>
          <p:sp>
            <p:nvSpPr>
              <p:cNvPr id="1571" name="Shape 1571"/>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72" name="Shape 1572"/>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73" name="Shape 1573"/>
            <p:cNvGrpSpPr/>
            <p:nvPr/>
          </p:nvGrpSpPr>
          <p:grpSpPr>
            <a:xfrm>
              <a:off x="3731308" y="4189022"/>
              <a:ext cx="243128" cy="527627"/>
              <a:chOff x="6860681" y="3412078"/>
              <a:chExt cx="328647" cy="713215"/>
            </a:xfrm>
          </p:grpSpPr>
          <p:sp>
            <p:nvSpPr>
              <p:cNvPr id="1574" name="Shape 1574"/>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75" name="Shape 1575"/>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76" name="Shape 1576"/>
            <p:cNvGrpSpPr/>
            <p:nvPr/>
          </p:nvGrpSpPr>
          <p:grpSpPr>
            <a:xfrm>
              <a:off x="4004306" y="4189022"/>
              <a:ext cx="243128" cy="527627"/>
              <a:chOff x="7229705" y="3412078"/>
              <a:chExt cx="328647" cy="713215"/>
            </a:xfrm>
          </p:grpSpPr>
          <p:sp>
            <p:nvSpPr>
              <p:cNvPr id="1577" name="Shape 1577"/>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78" name="Shape 1578"/>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79" name="Shape 1579"/>
            <p:cNvGrpSpPr/>
            <p:nvPr/>
          </p:nvGrpSpPr>
          <p:grpSpPr>
            <a:xfrm>
              <a:off x="4278065" y="4189022"/>
              <a:ext cx="243129" cy="527627"/>
              <a:chOff x="7599755" y="3412078"/>
              <a:chExt cx="328648" cy="713215"/>
            </a:xfrm>
          </p:grpSpPr>
          <p:sp>
            <p:nvSpPr>
              <p:cNvPr id="1580" name="Shape 1580"/>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81" name="Shape 1581"/>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82" name="Shape 1582"/>
            <p:cNvGrpSpPr/>
            <p:nvPr/>
          </p:nvGrpSpPr>
          <p:grpSpPr>
            <a:xfrm>
              <a:off x="4551065" y="4189022"/>
              <a:ext cx="243129" cy="527627"/>
              <a:chOff x="7968781" y="3412078"/>
              <a:chExt cx="328648" cy="713215"/>
            </a:xfrm>
          </p:grpSpPr>
          <p:sp>
            <p:nvSpPr>
              <p:cNvPr id="1583" name="Shape 1583"/>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84" name="Shape 1584"/>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85" name="Shape 1585"/>
            <p:cNvGrpSpPr/>
            <p:nvPr/>
          </p:nvGrpSpPr>
          <p:grpSpPr>
            <a:xfrm>
              <a:off x="4825098" y="4189022"/>
              <a:ext cx="243129" cy="527627"/>
              <a:chOff x="8339202" y="3412078"/>
              <a:chExt cx="328648" cy="713215"/>
            </a:xfrm>
          </p:grpSpPr>
          <p:sp>
            <p:nvSpPr>
              <p:cNvPr id="1586" name="Shape 1586"/>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87" name="Shape 1587"/>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588" name="Shape 1588"/>
            <p:cNvGrpSpPr/>
            <p:nvPr/>
          </p:nvGrpSpPr>
          <p:grpSpPr>
            <a:xfrm>
              <a:off x="5098098" y="4189022"/>
              <a:ext cx="243128" cy="527627"/>
              <a:chOff x="8708228" y="3412078"/>
              <a:chExt cx="328647" cy="713215"/>
            </a:xfrm>
          </p:grpSpPr>
          <p:sp>
            <p:nvSpPr>
              <p:cNvPr id="1589" name="Shape 1589"/>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0" name="Shape 1590"/>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1591" name="Shape 1591"/>
            <p:cNvSpPr/>
            <p:nvPr/>
          </p:nvSpPr>
          <p:spPr>
            <a:xfrm>
              <a:off x="3818606"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2" name="Shape 1592"/>
            <p:cNvSpPr/>
            <p:nvPr/>
          </p:nvSpPr>
          <p:spPr>
            <a:xfrm>
              <a:off x="3737936"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3" name="Shape 1593"/>
            <p:cNvSpPr/>
            <p:nvPr/>
          </p:nvSpPr>
          <p:spPr>
            <a:xfrm>
              <a:off x="4091606"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4" name="Shape 1594"/>
            <p:cNvSpPr/>
            <p:nvPr/>
          </p:nvSpPr>
          <p:spPr>
            <a:xfrm>
              <a:off x="4010937"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5" name="Shape 1595"/>
            <p:cNvSpPr/>
            <p:nvPr/>
          </p:nvSpPr>
          <p:spPr>
            <a:xfrm>
              <a:off x="4365638"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6" name="Shape 1596"/>
            <p:cNvSpPr/>
            <p:nvPr/>
          </p:nvSpPr>
          <p:spPr>
            <a:xfrm>
              <a:off x="4284969"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7" name="Shape 1597"/>
            <p:cNvSpPr/>
            <p:nvPr/>
          </p:nvSpPr>
          <p:spPr>
            <a:xfrm>
              <a:off x="4638639"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8" name="Shape 1598"/>
            <p:cNvSpPr/>
            <p:nvPr/>
          </p:nvSpPr>
          <p:spPr>
            <a:xfrm>
              <a:off x="4557969"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599" name="Shape 1599"/>
            <p:cNvSpPr/>
            <p:nvPr/>
          </p:nvSpPr>
          <p:spPr>
            <a:xfrm>
              <a:off x="4912395"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0" name="Shape 1600"/>
            <p:cNvSpPr/>
            <p:nvPr/>
          </p:nvSpPr>
          <p:spPr>
            <a:xfrm>
              <a:off x="4831726"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1" name="Shape 1601"/>
            <p:cNvSpPr/>
            <p:nvPr/>
          </p:nvSpPr>
          <p:spPr>
            <a:xfrm>
              <a:off x="5185395"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2" name="Shape 1602"/>
            <p:cNvSpPr/>
            <p:nvPr/>
          </p:nvSpPr>
          <p:spPr>
            <a:xfrm>
              <a:off x="5104726"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3" name="Shape 1603"/>
            <p:cNvSpPr/>
            <p:nvPr/>
          </p:nvSpPr>
          <p:spPr>
            <a:xfrm>
              <a:off x="2719524" y="4189022"/>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1604" name="Shape 1604"/>
            <p:cNvGrpSpPr/>
            <p:nvPr/>
          </p:nvGrpSpPr>
          <p:grpSpPr>
            <a:xfrm>
              <a:off x="2911855" y="4189022"/>
              <a:ext cx="243128" cy="527627"/>
              <a:chOff x="5752993" y="3412078"/>
              <a:chExt cx="328647" cy="713215"/>
            </a:xfrm>
          </p:grpSpPr>
          <p:sp>
            <p:nvSpPr>
              <p:cNvPr id="1605" name="Shape 160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6" name="Shape 160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1607" name="Shape 1607"/>
            <p:cNvSpPr/>
            <p:nvPr/>
          </p:nvSpPr>
          <p:spPr>
            <a:xfrm>
              <a:off x="2723561"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8" name="Shape 1608"/>
            <p:cNvSpPr/>
            <p:nvPr/>
          </p:nvSpPr>
          <p:spPr>
            <a:xfrm>
              <a:off x="2642893"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09" name="Shape 1609"/>
            <p:cNvSpPr/>
            <p:nvPr/>
          </p:nvSpPr>
          <p:spPr>
            <a:xfrm>
              <a:off x="2996562"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0" name="Shape 1610"/>
            <p:cNvSpPr/>
            <p:nvPr/>
          </p:nvSpPr>
          <p:spPr>
            <a:xfrm>
              <a:off x="2915893"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1" name="Shape 1611"/>
            <p:cNvSpPr/>
            <p:nvPr/>
          </p:nvSpPr>
          <p:spPr>
            <a:xfrm>
              <a:off x="3270595"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2" name="Shape 1612"/>
            <p:cNvSpPr/>
            <p:nvPr/>
          </p:nvSpPr>
          <p:spPr>
            <a:xfrm>
              <a:off x="3189926"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3" name="Shape 1613"/>
            <p:cNvSpPr/>
            <p:nvPr/>
          </p:nvSpPr>
          <p:spPr>
            <a:xfrm>
              <a:off x="3543552"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4" name="Shape 1614"/>
            <p:cNvSpPr/>
            <p:nvPr/>
          </p:nvSpPr>
          <p:spPr>
            <a:xfrm>
              <a:off x="3462927"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1615" name="Shape 1615"/>
            <p:cNvGrpSpPr/>
            <p:nvPr/>
          </p:nvGrpSpPr>
          <p:grpSpPr>
            <a:xfrm>
              <a:off x="3738703" y="3595318"/>
              <a:ext cx="243129" cy="527627"/>
              <a:chOff x="-1" y="0"/>
              <a:chExt cx="685103" cy="1486773"/>
            </a:xfrm>
          </p:grpSpPr>
          <p:sp>
            <p:nvSpPr>
              <p:cNvPr id="1616" name="Shape 1616"/>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17" name="Shape 161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18" name="Shape 1618"/>
            <p:cNvGrpSpPr/>
            <p:nvPr/>
          </p:nvGrpSpPr>
          <p:grpSpPr>
            <a:xfrm>
              <a:off x="4011703" y="3595318"/>
              <a:ext cx="243129" cy="527627"/>
              <a:chOff x="-1" y="0"/>
              <a:chExt cx="685103" cy="1486773"/>
            </a:xfrm>
          </p:grpSpPr>
          <p:sp>
            <p:nvSpPr>
              <p:cNvPr id="1619" name="Shape 1619"/>
              <p:cNvSpPr/>
              <p:nvPr/>
            </p:nvSpPr>
            <p:spPr>
              <a:xfrm>
                <a:off x="227312"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20" name="Shape 162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21" name="Shape 1621"/>
            <p:cNvGrpSpPr/>
            <p:nvPr/>
          </p:nvGrpSpPr>
          <p:grpSpPr>
            <a:xfrm>
              <a:off x="4285735" y="3595318"/>
              <a:ext cx="243130" cy="527627"/>
              <a:chOff x="-1" y="0"/>
              <a:chExt cx="685103" cy="1486773"/>
            </a:xfrm>
          </p:grpSpPr>
          <p:sp>
            <p:nvSpPr>
              <p:cNvPr id="1622" name="Shape 162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23" name="Shape 162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24" name="Shape 1624"/>
            <p:cNvGrpSpPr/>
            <p:nvPr/>
          </p:nvGrpSpPr>
          <p:grpSpPr>
            <a:xfrm>
              <a:off x="4558735" y="3595318"/>
              <a:ext cx="243129" cy="527627"/>
              <a:chOff x="-1" y="0"/>
              <a:chExt cx="685103" cy="1486773"/>
            </a:xfrm>
          </p:grpSpPr>
          <p:sp>
            <p:nvSpPr>
              <p:cNvPr id="1625" name="Shape 1625"/>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26" name="Shape 1626"/>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27" name="Shape 1627"/>
            <p:cNvGrpSpPr/>
            <p:nvPr/>
          </p:nvGrpSpPr>
          <p:grpSpPr>
            <a:xfrm>
              <a:off x="4832492" y="3595318"/>
              <a:ext cx="243130" cy="527627"/>
              <a:chOff x="-1" y="0"/>
              <a:chExt cx="685103" cy="1486773"/>
            </a:xfrm>
          </p:grpSpPr>
          <p:sp>
            <p:nvSpPr>
              <p:cNvPr id="1628" name="Shape 162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29" name="Shape 162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30" name="Shape 1630"/>
            <p:cNvGrpSpPr/>
            <p:nvPr/>
          </p:nvGrpSpPr>
          <p:grpSpPr>
            <a:xfrm>
              <a:off x="5105493" y="3595318"/>
              <a:ext cx="243129" cy="527627"/>
              <a:chOff x="-1" y="0"/>
              <a:chExt cx="685103" cy="1486773"/>
            </a:xfrm>
          </p:grpSpPr>
          <p:sp>
            <p:nvSpPr>
              <p:cNvPr id="1631" name="Shape 163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32" name="Shape 163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33" name="Shape 1633"/>
            <p:cNvGrpSpPr/>
            <p:nvPr/>
          </p:nvGrpSpPr>
          <p:grpSpPr>
            <a:xfrm>
              <a:off x="2639621" y="4191354"/>
              <a:ext cx="243130" cy="527627"/>
              <a:chOff x="-1" y="0"/>
              <a:chExt cx="685103" cy="1486773"/>
            </a:xfrm>
          </p:grpSpPr>
          <p:sp>
            <p:nvSpPr>
              <p:cNvPr id="1634" name="Shape 163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35" name="Shape 163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36" name="Shape 1636"/>
            <p:cNvGrpSpPr/>
            <p:nvPr/>
          </p:nvGrpSpPr>
          <p:grpSpPr>
            <a:xfrm>
              <a:off x="2643659" y="3595318"/>
              <a:ext cx="243130" cy="527627"/>
              <a:chOff x="-1" y="0"/>
              <a:chExt cx="685103" cy="1486773"/>
            </a:xfrm>
          </p:grpSpPr>
          <p:sp>
            <p:nvSpPr>
              <p:cNvPr id="1637" name="Shape 1637"/>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38" name="Shape 163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39" name="Shape 1639"/>
            <p:cNvGrpSpPr/>
            <p:nvPr/>
          </p:nvGrpSpPr>
          <p:grpSpPr>
            <a:xfrm>
              <a:off x="2916659" y="3595318"/>
              <a:ext cx="243129" cy="527627"/>
              <a:chOff x="-1" y="0"/>
              <a:chExt cx="685103" cy="1486773"/>
            </a:xfrm>
          </p:grpSpPr>
          <p:sp>
            <p:nvSpPr>
              <p:cNvPr id="1640" name="Shape 1640"/>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41" name="Shape 164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42" name="Shape 1642"/>
            <p:cNvGrpSpPr/>
            <p:nvPr/>
          </p:nvGrpSpPr>
          <p:grpSpPr>
            <a:xfrm>
              <a:off x="3190692" y="3595318"/>
              <a:ext cx="243130" cy="527627"/>
              <a:chOff x="-1" y="0"/>
              <a:chExt cx="685103" cy="1486773"/>
            </a:xfrm>
          </p:grpSpPr>
          <p:sp>
            <p:nvSpPr>
              <p:cNvPr id="1643" name="Shape 1643"/>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44" name="Shape 164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45" name="Shape 1645"/>
            <p:cNvGrpSpPr/>
            <p:nvPr/>
          </p:nvGrpSpPr>
          <p:grpSpPr>
            <a:xfrm>
              <a:off x="3463693" y="3595318"/>
              <a:ext cx="243130" cy="527627"/>
              <a:chOff x="-1" y="0"/>
              <a:chExt cx="685103" cy="1486773"/>
            </a:xfrm>
          </p:grpSpPr>
          <p:sp>
            <p:nvSpPr>
              <p:cNvPr id="1646" name="Shape 1646"/>
              <p:cNvSpPr/>
              <p:nvPr/>
            </p:nvSpPr>
            <p:spPr>
              <a:xfrm>
                <a:off x="227191"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47" name="Shape 164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cxnSp>
          <p:nvCxnSpPr>
            <p:cNvPr id="1648" name="Shape 1648"/>
            <p:cNvCxnSpPr/>
            <p:nvPr/>
          </p:nvCxnSpPr>
          <p:spPr>
            <a:xfrm>
              <a:off x="2639621" y="4968366"/>
              <a:ext cx="2701605" cy="0"/>
            </a:xfrm>
            <a:prstGeom prst="straightConnector1">
              <a:avLst/>
            </a:prstGeom>
            <a:noFill/>
            <a:ln w="28575" cap="flat" cmpd="sng">
              <a:solidFill>
                <a:schemeClr val="dk1"/>
              </a:solidFill>
              <a:prstDash val="solid"/>
              <a:miter lim="800000"/>
              <a:headEnd type="none" w="sm" len="sm"/>
              <a:tailEnd type="none" w="sm" len="sm"/>
            </a:ln>
          </p:spPr>
        </p:cxnSp>
      </p:grpSp>
      <p:grpSp>
        <p:nvGrpSpPr>
          <p:cNvPr id="1649" name="Shape 1649"/>
          <p:cNvGrpSpPr/>
          <p:nvPr/>
        </p:nvGrpSpPr>
        <p:grpSpPr>
          <a:xfrm>
            <a:off x="2321194" y="1804581"/>
            <a:ext cx="2005194" cy="1031535"/>
            <a:chOff x="3094925" y="2406108"/>
            <a:chExt cx="2673592" cy="1375380"/>
          </a:xfrm>
        </p:grpSpPr>
        <p:sp>
          <p:nvSpPr>
            <p:cNvPr id="1650" name="Shape 1650"/>
            <p:cNvSpPr/>
            <p:nvPr/>
          </p:nvSpPr>
          <p:spPr>
            <a:xfrm>
              <a:off x="3645228"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1" name="Shape 1651"/>
            <p:cNvSpPr/>
            <p:nvPr/>
          </p:nvSpPr>
          <p:spPr>
            <a:xfrm>
              <a:off x="3709766"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2" name="Shape 1652"/>
            <p:cNvSpPr/>
            <p:nvPr/>
          </p:nvSpPr>
          <p:spPr>
            <a:xfrm>
              <a:off x="3918229"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3" name="Shape 1653"/>
            <p:cNvSpPr/>
            <p:nvPr/>
          </p:nvSpPr>
          <p:spPr>
            <a:xfrm>
              <a:off x="398276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4" name="Shape 1654"/>
            <p:cNvSpPr/>
            <p:nvPr/>
          </p:nvSpPr>
          <p:spPr>
            <a:xfrm>
              <a:off x="4192261"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5" name="Shape 1655"/>
            <p:cNvSpPr/>
            <p:nvPr/>
          </p:nvSpPr>
          <p:spPr>
            <a:xfrm>
              <a:off x="4256799"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1656" name="Shape 1656"/>
            <p:cNvGrpSpPr/>
            <p:nvPr/>
          </p:nvGrpSpPr>
          <p:grpSpPr>
            <a:xfrm>
              <a:off x="4465261" y="3038876"/>
              <a:ext cx="209466" cy="528760"/>
              <a:chOff x="7252702" y="2337375"/>
              <a:chExt cx="283144" cy="714746"/>
            </a:xfrm>
          </p:grpSpPr>
          <p:sp>
            <p:nvSpPr>
              <p:cNvPr id="1657" name="Shape 165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58" name="Shape 165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59" name="Shape 1659"/>
            <p:cNvGrpSpPr/>
            <p:nvPr/>
          </p:nvGrpSpPr>
          <p:grpSpPr>
            <a:xfrm>
              <a:off x="4739018" y="3038876"/>
              <a:ext cx="209466" cy="528760"/>
              <a:chOff x="7622750" y="2337375"/>
              <a:chExt cx="283144" cy="714746"/>
            </a:xfrm>
          </p:grpSpPr>
          <p:sp>
            <p:nvSpPr>
              <p:cNvPr id="1660" name="Shape 166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61" name="Shape 166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62" name="Shape 1662"/>
            <p:cNvGrpSpPr/>
            <p:nvPr/>
          </p:nvGrpSpPr>
          <p:grpSpPr>
            <a:xfrm>
              <a:off x="5012018" y="3038876"/>
              <a:ext cx="209466" cy="528760"/>
              <a:chOff x="7991776" y="2337375"/>
              <a:chExt cx="283144" cy="714746"/>
            </a:xfrm>
          </p:grpSpPr>
          <p:sp>
            <p:nvSpPr>
              <p:cNvPr id="1663" name="Shape 1663"/>
              <p:cNvSpPr/>
              <p:nvPr/>
            </p:nvSpPr>
            <p:spPr>
              <a:xfrm>
                <a:off x="7991776"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64" name="Shape 166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65" name="Shape 1665"/>
            <p:cNvGrpSpPr/>
            <p:nvPr/>
          </p:nvGrpSpPr>
          <p:grpSpPr>
            <a:xfrm>
              <a:off x="5286050" y="3038876"/>
              <a:ext cx="209466" cy="528760"/>
              <a:chOff x="8362198" y="2337375"/>
              <a:chExt cx="283144" cy="714746"/>
            </a:xfrm>
          </p:grpSpPr>
          <p:sp>
            <p:nvSpPr>
              <p:cNvPr id="1666" name="Shape 166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67" name="Shape 166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68" name="Shape 1668"/>
            <p:cNvGrpSpPr/>
            <p:nvPr/>
          </p:nvGrpSpPr>
          <p:grpSpPr>
            <a:xfrm>
              <a:off x="5559051" y="3038876"/>
              <a:ext cx="209466" cy="528760"/>
              <a:chOff x="8731224" y="2337375"/>
              <a:chExt cx="283144" cy="714746"/>
            </a:xfrm>
          </p:grpSpPr>
          <p:sp>
            <p:nvSpPr>
              <p:cNvPr id="1669" name="Shape 166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0" name="Shape 167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1671" name="Shape 1671"/>
            <p:cNvSpPr/>
            <p:nvPr/>
          </p:nvSpPr>
          <p:spPr>
            <a:xfrm>
              <a:off x="418996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2" name="Shape 1672"/>
            <p:cNvSpPr/>
            <p:nvPr/>
          </p:nvSpPr>
          <p:spPr>
            <a:xfrm>
              <a:off x="4254507"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3" name="Shape 1673"/>
            <p:cNvSpPr/>
            <p:nvPr/>
          </p:nvSpPr>
          <p:spPr>
            <a:xfrm>
              <a:off x="446296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4" name="Shape 1674"/>
            <p:cNvSpPr/>
            <p:nvPr/>
          </p:nvSpPr>
          <p:spPr>
            <a:xfrm>
              <a:off x="4527507"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5" name="Shape 1675"/>
            <p:cNvSpPr/>
            <p:nvPr/>
          </p:nvSpPr>
          <p:spPr>
            <a:xfrm>
              <a:off x="473704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6" name="Shape 1676"/>
            <p:cNvSpPr/>
            <p:nvPr/>
          </p:nvSpPr>
          <p:spPr>
            <a:xfrm>
              <a:off x="4801539"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7" name="Shape 1677"/>
            <p:cNvSpPr/>
            <p:nvPr/>
          </p:nvSpPr>
          <p:spPr>
            <a:xfrm>
              <a:off x="5010001"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8" name="Shape 1678"/>
            <p:cNvSpPr/>
            <p:nvPr/>
          </p:nvSpPr>
          <p:spPr>
            <a:xfrm>
              <a:off x="5074539"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79" name="Shape 1679"/>
            <p:cNvSpPr/>
            <p:nvPr/>
          </p:nvSpPr>
          <p:spPr>
            <a:xfrm>
              <a:off x="5283758"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0" name="Shape 1680"/>
            <p:cNvSpPr/>
            <p:nvPr/>
          </p:nvSpPr>
          <p:spPr>
            <a:xfrm>
              <a:off x="5348295"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1" name="Shape 1681"/>
            <p:cNvSpPr/>
            <p:nvPr/>
          </p:nvSpPr>
          <p:spPr>
            <a:xfrm>
              <a:off x="555675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2" name="Shape 1682"/>
            <p:cNvSpPr/>
            <p:nvPr/>
          </p:nvSpPr>
          <p:spPr>
            <a:xfrm>
              <a:off x="56212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3" name="Shape 1683"/>
            <p:cNvSpPr/>
            <p:nvPr/>
          </p:nvSpPr>
          <p:spPr>
            <a:xfrm>
              <a:off x="316434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4" name="Shape 1684"/>
            <p:cNvSpPr/>
            <p:nvPr/>
          </p:nvSpPr>
          <p:spPr>
            <a:xfrm>
              <a:off x="3372808"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7F7F7F"/>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5" name="Shape 1685"/>
            <p:cNvSpPr/>
            <p:nvPr/>
          </p:nvSpPr>
          <p:spPr>
            <a:xfrm>
              <a:off x="343734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6" name="Shape 1686"/>
            <p:cNvSpPr/>
            <p:nvPr/>
          </p:nvSpPr>
          <p:spPr>
            <a:xfrm>
              <a:off x="3094925"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7" name="Shape 1687"/>
            <p:cNvSpPr/>
            <p:nvPr/>
          </p:nvSpPr>
          <p:spPr>
            <a:xfrm>
              <a:off x="3159463"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8" name="Shape 1688"/>
            <p:cNvSpPr/>
            <p:nvPr/>
          </p:nvSpPr>
          <p:spPr>
            <a:xfrm>
              <a:off x="3367925"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89" name="Shape 1689"/>
            <p:cNvSpPr/>
            <p:nvPr/>
          </p:nvSpPr>
          <p:spPr>
            <a:xfrm>
              <a:off x="3432463"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0" name="Shape 1690"/>
            <p:cNvSpPr/>
            <p:nvPr/>
          </p:nvSpPr>
          <p:spPr>
            <a:xfrm>
              <a:off x="3641957"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1" name="Shape 1691"/>
            <p:cNvSpPr/>
            <p:nvPr/>
          </p:nvSpPr>
          <p:spPr>
            <a:xfrm>
              <a:off x="37064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2" name="Shape 1692"/>
            <p:cNvSpPr/>
            <p:nvPr/>
          </p:nvSpPr>
          <p:spPr>
            <a:xfrm>
              <a:off x="3914958"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3" name="Shape 1693"/>
            <p:cNvSpPr/>
            <p:nvPr/>
          </p:nvSpPr>
          <p:spPr>
            <a:xfrm>
              <a:off x="39794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1694" name="Shape 1694"/>
            <p:cNvGrpSpPr/>
            <p:nvPr/>
          </p:nvGrpSpPr>
          <p:grpSpPr>
            <a:xfrm>
              <a:off x="3645993" y="3041208"/>
              <a:ext cx="209466" cy="528760"/>
              <a:chOff x="0" y="0"/>
              <a:chExt cx="590245" cy="1489965"/>
            </a:xfrm>
          </p:grpSpPr>
          <p:sp>
            <p:nvSpPr>
              <p:cNvPr id="1695" name="Shape 169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6" name="Shape 1696"/>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697" name="Shape 1697"/>
            <p:cNvGrpSpPr/>
            <p:nvPr/>
          </p:nvGrpSpPr>
          <p:grpSpPr>
            <a:xfrm>
              <a:off x="3918994" y="3041208"/>
              <a:ext cx="209466" cy="528760"/>
              <a:chOff x="0" y="0"/>
              <a:chExt cx="590245" cy="1489965"/>
            </a:xfrm>
          </p:grpSpPr>
          <p:sp>
            <p:nvSpPr>
              <p:cNvPr id="1698" name="Shape 169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699" name="Shape 169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00" name="Shape 1700"/>
            <p:cNvGrpSpPr/>
            <p:nvPr/>
          </p:nvGrpSpPr>
          <p:grpSpPr>
            <a:xfrm>
              <a:off x="4193027" y="3041208"/>
              <a:ext cx="209467" cy="528760"/>
              <a:chOff x="0" y="0"/>
              <a:chExt cx="590245" cy="1489965"/>
            </a:xfrm>
          </p:grpSpPr>
          <p:sp>
            <p:nvSpPr>
              <p:cNvPr id="1701" name="Shape 170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02" name="Shape 1702"/>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03" name="Shape 1703"/>
            <p:cNvGrpSpPr/>
            <p:nvPr/>
          </p:nvGrpSpPr>
          <p:grpSpPr>
            <a:xfrm>
              <a:off x="4190735" y="2408440"/>
              <a:ext cx="209466" cy="528760"/>
              <a:chOff x="0" y="0"/>
              <a:chExt cx="590245" cy="1489965"/>
            </a:xfrm>
          </p:grpSpPr>
          <p:sp>
            <p:nvSpPr>
              <p:cNvPr id="1704" name="Shape 170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05" name="Shape 170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06" name="Shape 1706"/>
            <p:cNvGrpSpPr/>
            <p:nvPr/>
          </p:nvGrpSpPr>
          <p:grpSpPr>
            <a:xfrm>
              <a:off x="4463735" y="2408440"/>
              <a:ext cx="209466" cy="528760"/>
              <a:chOff x="0" y="0"/>
              <a:chExt cx="590245" cy="1489965"/>
            </a:xfrm>
          </p:grpSpPr>
          <p:sp>
            <p:nvSpPr>
              <p:cNvPr id="1707" name="Shape 170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08" name="Shape 170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09" name="Shape 1709"/>
            <p:cNvGrpSpPr/>
            <p:nvPr/>
          </p:nvGrpSpPr>
          <p:grpSpPr>
            <a:xfrm>
              <a:off x="4737815" y="2408440"/>
              <a:ext cx="209466" cy="528760"/>
              <a:chOff x="0" y="0"/>
              <a:chExt cx="590245" cy="1489965"/>
            </a:xfrm>
          </p:grpSpPr>
          <p:sp>
            <p:nvSpPr>
              <p:cNvPr id="1710" name="Shape 171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11" name="Shape 1711"/>
              <p:cNvSpPr/>
              <p:nvPr/>
            </p:nvSpPr>
            <p:spPr>
              <a:xfrm>
                <a:off x="181722"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12" name="Shape 1712"/>
            <p:cNvGrpSpPr/>
            <p:nvPr/>
          </p:nvGrpSpPr>
          <p:grpSpPr>
            <a:xfrm>
              <a:off x="5010768" y="2408440"/>
              <a:ext cx="209466" cy="528760"/>
              <a:chOff x="0" y="0"/>
              <a:chExt cx="590245" cy="1489965"/>
            </a:xfrm>
          </p:grpSpPr>
          <p:sp>
            <p:nvSpPr>
              <p:cNvPr id="1713" name="Shape 171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14" name="Shape 171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15" name="Shape 1715"/>
            <p:cNvGrpSpPr/>
            <p:nvPr/>
          </p:nvGrpSpPr>
          <p:grpSpPr>
            <a:xfrm>
              <a:off x="5284524" y="2408440"/>
              <a:ext cx="209466" cy="528760"/>
              <a:chOff x="0" y="0"/>
              <a:chExt cx="590245" cy="1489965"/>
            </a:xfrm>
          </p:grpSpPr>
          <p:sp>
            <p:nvSpPr>
              <p:cNvPr id="1716" name="Shape 171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17" name="Shape 171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18" name="Shape 1718"/>
            <p:cNvGrpSpPr/>
            <p:nvPr/>
          </p:nvGrpSpPr>
          <p:grpSpPr>
            <a:xfrm>
              <a:off x="5557525" y="2408440"/>
              <a:ext cx="209466" cy="528760"/>
              <a:chOff x="0" y="0"/>
              <a:chExt cx="590245" cy="1489965"/>
            </a:xfrm>
          </p:grpSpPr>
          <p:sp>
            <p:nvSpPr>
              <p:cNvPr id="1719" name="Shape 17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20" name="Shape 17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21" name="Shape 1721"/>
            <p:cNvGrpSpPr/>
            <p:nvPr/>
          </p:nvGrpSpPr>
          <p:grpSpPr>
            <a:xfrm>
              <a:off x="3100575" y="3041208"/>
              <a:ext cx="209466" cy="528760"/>
              <a:chOff x="0" y="0"/>
              <a:chExt cx="590245" cy="1489965"/>
            </a:xfrm>
          </p:grpSpPr>
          <p:sp>
            <p:nvSpPr>
              <p:cNvPr id="1722" name="Shape 172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23" name="Shape 172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24" name="Shape 1724"/>
            <p:cNvGrpSpPr/>
            <p:nvPr/>
          </p:nvGrpSpPr>
          <p:grpSpPr>
            <a:xfrm>
              <a:off x="3373575" y="3041208"/>
              <a:ext cx="209466" cy="528760"/>
              <a:chOff x="0" y="0"/>
              <a:chExt cx="590245" cy="1489965"/>
            </a:xfrm>
          </p:grpSpPr>
          <p:sp>
            <p:nvSpPr>
              <p:cNvPr id="1725" name="Shape 172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26" name="Shape 172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27" name="Shape 1727"/>
            <p:cNvGrpSpPr/>
            <p:nvPr/>
          </p:nvGrpSpPr>
          <p:grpSpPr>
            <a:xfrm>
              <a:off x="3095691" y="2408440"/>
              <a:ext cx="209466" cy="528760"/>
              <a:chOff x="0" y="0"/>
              <a:chExt cx="590245" cy="1489965"/>
            </a:xfrm>
          </p:grpSpPr>
          <p:sp>
            <p:nvSpPr>
              <p:cNvPr id="1728" name="Shape 172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29" name="Shape 172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30" name="Shape 1730"/>
            <p:cNvGrpSpPr/>
            <p:nvPr/>
          </p:nvGrpSpPr>
          <p:grpSpPr>
            <a:xfrm>
              <a:off x="3368692" y="2408440"/>
              <a:ext cx="209466" cy="528760"/>
              <a:chOff x="0" y="0"/>
              <a:chExt cx="590245" cy="1489965"/>
            </a:xfrm>
          </p:grpSpPr>
          <p:sp>
            <p:nvSpPr>
              <p:cNvPr id="1731" name="Shape 173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32" name="Shape 173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33" name="Shape 1733"/>
            <p:cNvGrpSpPr/>
            <p:nvPr/>
          </p:nvGrpSpPr>
          <p:grpSpPr>
            <a:xfrm>
              <a:off x="3642723" y="2408440"/>
              <a:ext cx="209467" cy="528760"/>
              <a:chOff x="0" y="0"/>
              <a:chExt cx="590245" cy="1489965"/>
            </a:xfrm>
          </p:grpSpPr>
          <p:sp>
            <p:nvSpPr>
              <p:cNvPr id="1734" name="Shape 173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35" name="Shape 173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736" name="Shape 1736"/>
            <p:cNvGrpSpPr/>
            <p:nvPr/>
          </p:nvGrpSpPr>
          <p:grpSpPr>
            <a:xfrm>
              <a:off x="3915724" y="2408440"/>
              <a:ext cx="209466" cy="528760"/>
              <a:chOff x="0" y="0"/>
              <a:chExt cx="590245" cy="1489965"/>
            </a:xfrm>
          </p:grpSpPr>
          <p:sp>
            <p:nvSpPr>
              <p:cNvPr id="1737" name="Shape 173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738" name="Shape 173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cxnSp>
          <p:nvCxnSpPr>
            <p:cNvPr id="1739" name="Shape 1739"/>
            <p:cNvCxnSpPr/>
            <p:nvPr/>
          </p:nvCxnSpPr>
          <p:spPr>
            <a:xfrm>
              <a:off x="3116274" y="3781488"/>
              <a:ext cx="2649951" cy="0"/>
            </a:xfrm>
            <a:prstGeom prst="straightConnector1">
              <a:avLst/>
            </a:prstGeom>
            <a:noFill/>
            <a:ln w="28575" cap="flat" cmpd="sng">
              <a:solidFill>
                <a:schemeClr val="dk1"/>
              </a:solidFill>
              <a:prstDash val="solid"/>
              <a:miter lim="800000"/>
              <a:headEnd type="none" w="sm" len="sm"/>
              <a:tailEnd type="none" w="sm" len="sm"/>
            </a:ln>
          </p:spPr>
        </p:cxnSp>
      </p:grpSp>
      <p:sp>
        <p:nvSpPr>
          <p:cNvPr id="1740" name="Shape 1740"/>
          <p:cNvSpPr/>
          <p:nvPr/>
        </p:nvSpPr>
        <p:spPr>
          <a:xfrm>
            <a:off x="4757191" y="3029071"/>
            <a:ext cx="733538"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WOMEN</a:t>
            </a:r>
            <a:endParaRPr sz="788"/>
          </a:p>
        </p:txBody>
      </p:sp>
      <p:sp>
        <p:nvSpPr>
          <p:cNvPr id="1741" name="Shape 1741"/>
          <p:cNvSpPr/>
          <p:nvPr/>
        </p:nvSpPr>
        <p:spPr>
          <a:xfrm>
            <a:off x="2275989" y="3029071"/>
            <a:ext cx="466571" cy="230833"/>
          </a:xfrm>
          <a:prstGeom prst="rect">
            <a:avLst/>
          </a:prstGeom>
          <a:noFill/>
          <a:ln>
            <a:noFill/>
          </a:ln>
        </p:spPr>
        <p:txBody>
          <a:bodyPr spcFirstLastPara="1" wrap="square" lIns="68569" tIns="34275" rIns="68569" bIns="34275" anchor="t" anchorCtr="0">
            <a:noAutofit/>
          </a:bodyPr>
          <a:lstStyle/>
          <a:p>
            <a:r>
              <a:rPr lang="id-ID">
                <a:solidFill>
                  <a:schemeClr val="dk1"/>
                </a:solidFill>
                <a:latin typeface="Lato Black"/>
                <a:ea typeface="Lato Black"/>
                <a:cs typeface="Lato Black"/>
                <a:sym typeface="Lato Black"/>
              </a:rPr>
              <a:t>MEN</a:t>
            </a:r>
            <a:endParaRPr sz="788"/>
          </a:p>
        </p:txBody>
      </p:sp>
      <p:sp>
        <p:nvSpPr>
          <p:cNvPr id="1742" name="Shape 1742"/>
          <p:cNvSpPr/>
          <p:nvPr/>
        </p:nvSpPr>
        <p:spPr>
          <a:xfrm>
            <a:off x="6153783" y="3029071"/>
            <a:ext cx="733538"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65%</a:t>
            </a:r>
            <a:endParaRPr sz="788"/>
          </a:p>
        </p:txBody>
      </p:sp>
      <p:sp>
        <p:nvSpPr>
          <p:cNvPr id="1743" name="Shape 1743"/>
          <p:cNvSpPr/>
          <p:nvPr/>
        </p:nvSpPr>
        <p:spPr>
          <a:xfrm>
            <a:off x="3864396" y="3029071"/>
            <a:ext cx="466571" cy="230833"/>
          </a:xfrm>
          <a:prstGeom prst="rect">
            <a:avLst/>
          </a:prstGeom>
          <a:noFill/>
          <a:ln>
            <a:noFill/>
          </a:ln>
        </p:spPr>
        <p:txBody>
          <a:bodyPr spcFirstLastPara="1" wrap="square" lIns="68569" tIns="34275" rIns="68569" bIns="34275" anchor="t" anchorCtr="0">
            <a:noAutofit/>
          </a:bodyPr>
          <a:lstStyle/>
          <a:p>
            <a:pPr algn="r"/>
            <a:r>
              <a:rPr lang="id-ID">
                <a:solidFill>
                  <a:schemeClr val="dk1"/>
                </a:solidFill>
                <a:latin typeface="Lato Black"/>
                <a:ea typeface="Lato Black"/>
                <a:cs typeface="Lato Black"/>
                <a:sym typeface="Lato Black"/>
              </a:rPr>
              <a:t>70%</a:t>
            </a:r>
            <a:endParaRPr sz="788"/>
          </a:p>
        </p:txBody>
      </p:sp>
      <p:sp>
        <p:nvSpPr>
          <p:cNvPr id="1744" name="Shape 1744"/>
          <p:cNvSpPr txBox="1"/>
          <p:nvPr/>
        </p:nvSpPr>
        <p:spPr>
          <a:xfrm>
            <a:off x="3049121" y="73717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GLOBAL </a:t>
            </a:r>
            <a:r>
              <a:rPr lang="id-ID" sz="2100" b="1">
                <a:solidFill>
                  <a:schemeClr val="accent2"/>
                </a:solidFill>
                <a:latin typeface="Lato Black"/>
                <a:ea typeface="Lato Black"/>
                <a:cs typeface="Lato Black"/>
                <a:sym typeface="Lato Black"/>
              </a:rPr>
              <a:t>MARKET</a:t>
            </a:r>
            <a:endParaRPr sz="2100" b="1">
              <a:solidFill>
                <a:schemeClr val="accent2"/>
              </a:solidFill>
              <a:latin typeface="Lato Black"/>
              <a:ea typeface="Lato Black"/>
              <a:cs typeface="Lato Black"/>
              <a:sym typeface="Lato Black"/>
            </a:endParaRPr>
          </a:p>
        </p:txBody>
      </p:sp>
      <p:sp>
        <p:nvSpPr>
          <p:cNvPr id="1745" name="Shape 1745"/>
          <p:cNvSpPr txBox="1"/>
          <p:nvPr/>
        </p:nvSpPr>
        <p:spPr>
          <a:xfrm>
            <a:off x="2904565" y="55250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746" name="Shape 1746"/>
          <p:cNvSpPr txBox="1"/>
          <p:nvPr/>
        </p:nvSpPr>
        <p:spPr>
          <a:xfrm>
            <a:off x="525439" y="3707925"/>
            <a:ext cx="8113594" cy="830997"/>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44"/>
                                        </p:tgtEl>
                                        <p:attrNameLst>
                                          <p:attrName>style.visibility</p:attrName>
                                        </p:attrNameLst>
                                      </p:cBhvr>
                                      <p:to>
                                        <p:strVal val="visible"/>
                                      </p:to>
                                    </p:set>
                                    <p:animEffect transition="in" filter="fade">
                                      <p:cBhvr>
                                        <p:cTn id="7" dur="500"/>
                                        <p:tgtEl>
                                          <p:spTgt spid="1744"/>
                                        </p:tgtEl>
                                      </p:cBhvr>
                                    </p:animEffect>
                                  </p:childTnLst>
                                </p:cTn>
                              </p:par>
                              <p:par>
                                <p:cTn id="8" presetID="10" presetClass="entr" presetSubtype="0" fill="hold" nodeType="withEffect">
                                  <p:stCondLst>
                                    <p:cond delay="0"/>
                                  </p:stCondLst>
                                  <p:childTnLst>
                                    <p:set>
                                      <p:cBhvr>
                                        <p:cTn id="9" dur="1" fill="hold">
                                          <p:stCondLst>
                                            <p:cond delay="0"/>
                                          </p:stCondLst>
                                        </p:cTn>
                                        <p:tgtEl>
                                          <p:spTgt spid="1745"/>
                                        </p:tgtEl>
                                        <p:attrNameLst>
                                          <p:attrName>style.visibility</p:attrName>
                                        </p:attrNameLst>
                                      </p:cBhvr>
                                      <p:to>
                                        <p:strVal val="visible"/>
                                      </p:to>
                                    </p:set>
                                    <p:animEffect transition="in" filter="fade">
                                      <p:cBhvr>
                                        <p:cTn id="10" dur="500"/>
                                        <p:tgtEl>
                                          <p:spTgt spid="174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565"/>
                                        </p:tgtEl>
                                        <p:attrNameLst>
                                          <p:attrName>style.visibility</p:attrName>
                                        </p:attrNameLst>
                                      </p:cBhvr>
                                      <p:to>
                                        <p:strVal val="visible"/>
                                      </p:to>
                                    </p:set>
                                    <p:animEffect transition="in" filter="fade">
                                      <p:cBhvr>
                                        <p:cTn id="14" dur="500"/>
                                        <p:tgtEl>
                                          <p:spTgt spid="156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359"/>
                                        </p:tgtEl>
                                        <p:attrNameLst>
                                          <p:attrName>style.visibility</p:attrName>
                                        </p:attrNameLst>
                                      </p:cBhvr>
                                      <p:to>
                                        <p:strVal val="visible"/>
                                      </p:to>
                                    </p:set>
                                    <p:animEffect transition="in" filter="fade">
                                      <p:cBhvr>
                                        <p:cTn id="18" dur="500"/>
                                        <p:tgtEl>
                                          <p:spTgt spid="135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649"/>
                                        </p:tgtEl>
                                        <p:attrNameLst>
                                          <p:attrName>style.visibility</p:attrName>
                                        </p:attrNameLst>
                                      </p:cBhvr>
                                      <p:to>
                                        <p:strVal val="visible"/>
                                      </p:to>
                                    </p:set>
                                    <p:animEffect transition="in" filter="fade">
                                      <p:cBhvr>
                                        <p:cTn id="22" dur="500"/>
                                        <p:tgtEl>
                                          <p:spTgt spid="164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566"/>
                                        </p:tgtEl>
                                        <p:attrNameLst>
                                          <p:attrName>style.visibility</p:attrName>
                                        </p:attrNameLst>
                                      </p:cBhvr>
                                      <p:to>
                                        <p:strVal val="visible"/>
                                      </p:to>
                                    </p:set>
                                    <p:animEffect transition="in" filter="fade">
                                      <p:cBhvr>
                                        <p:cTn id="26" dur="500"/>
                                        <p:tgtEl>
                                          <p:spTgt spid="156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741"/>
                                        </p:tgtEl>
                                        <p:attrNameLst>
                                          <p:attrName>style.visibility</p:attrName>
                                        </p:attrNameLst>
                                      </p:cBhvr>
                                      <p:to>
                                        <p:strVal val="visible"/>
                                      </p:to>
                                    </p:set>
                                    <p:animEffect transition="in" filter="fade">
                                      <p:cBhvr>
                                        <p:cTn id="30" dur="500"/>
                                        <p:tgtEl>
                                          <p:spTgt spid="1741"/>
                                        </p:tgtEl>
                                      </p:cBhvr>
                                    </p:animEffect>
                                  </p:childTnLst>
                                </p:cTn>
                              </p:par>
                              <p:par>
                                <p:cTn id="31" presetID="10" presetClass="entr" presetSubtype="0" fill="hold" nodeType="withEffect">
                                  <p:stCondLst>
                                    <p:cond delay="0"/>
                                  </p:stCondLst>
                                  <p:childTnLst>
                                    <p:set>
                                      <p:cBhvr>
                                        <p:cTn id="32" dur="1" fill="hold">
                                          <p:stCondLst>
                                            <p:cond delay="0"/>
                                          </p:stCondLst>
                                        </p:cTn>
                                        <p:tgtEl>
                                          <p:spTgt spid="1743"/>
                                        </p:tgtEl>
                                        <p:attrNameLst>
                                          <p:attrName>style.visibility</p:attrName>
                                        </p:attrNameLst>
                                      </p:cBhvr>
                                      <p:to>
                                        <p:strVal val="visible"/>
                                      </p:to>
                                    </p:set>
                                    <p:animEffect transition="in" filter="fade">
                                      <p:cBhvr>
                                        <p:cTn id="33" dur="500"/>
                                        <p:tgtEl>
                                          <p:spTgt spid="1743"/>
                                        </p:tgtEl>
                                      </p:cBhvr>
                                    </p:animEffect>
                                  </p:childTnLst>
                                </p:cTn>
                              </p:par>
                              <p:par>
                                <p:cTn id="34" presetID="10" presetClass="entr" presetSubtype="0" fill="hold" nodeType="withEffect">
                                  <p:stCondLst>
                                    <p:cond delay="0"/>
                                  </p:stCondLst>
                                  <p:childTnLst>
                                    <p:set>
                                      <p:cBhvr>
                                        <p:cTn id="35" dur="1" fill="hold">
                                          <p:stCondLst>
                                            <p:cond delay="0"/>
                                          </p:stCondLst>
                                        </p:cTn>
                                        <p:tgtEl>
                                          <p:spTgt spid="1740"/>
                                        </p:tgtEl>
                                        <p:attrNameLst>
                                          <p:attrName>style.visibility</p:attrName>
                                        </p:attrNameLst>
                                      </p:cBhvr>
                                      <p:to>
                                        <p:strVal val="visible"/>
                                      </p:to>
                                    </p:set>
                                    <p:animEffect transition="in" filter="fade">
                                      <p:cBhvr>
                                        <p:cTn id="36" dur="500"/>
                                        <p:tgtEl>
                                          <p:spTgt spid="1740"/>
                                        </p:tgtEl>
                                      </p:cBhvr>
                                    </p:animEffect>
                                  </p:childTnLst>
                                </p:cTn>
                              </p:par>
                              <p:par>
                                <p:cTn id="37" presetID="10" presetClass="entr" presetSubtype="0" fill="hold" nodeType="withEffect">
                                  <p:stCondLst>
                                    <p:cond delay="0"/>
                                  </p:stCondLst>
                                  <p:childTnLst>
                                    <p:set>
                                      <p:cBhvr>
                                        <p:cTn id="38" dur="1" fill="hold">
                                          <p:stCondLst>
                                            <p:cond delay="0"/>
                                          </p:stCondLst>
                                        </p:cTn>
                                        <p:tgtEl>
                                          <p:spTgt spid="1742"/>
                                        </p:tgtEl>
                                        <p:attrNameLst>
                                          <p:attrName>style.visibility</p:attrName>
                                        </p:attrNameLst>
                                      </p:cBhvr>
                                      <p:to>
                                        <p:strVal val="visible"/>
                                      </p:to>
                                    </p:set>
                                    <p:animEffect transition="in" filter="fade">
                                      <p:cBhvr>
                                        <p:cTn id="39" dur="500"/>
                                        <p:tgtEl>
                                          <p:spTgt spid="1742"/>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746"/>
                                        </p:tgtEl>
                                        <p:attrNameLst>
                                          <p:attrName>style.visibility</p:attrName>
                                        </p:attrNameLst>
                                      </p:cBhvr>
                                      <p:to>
                                        <p:strVal val="visible"/>
                                      </p:to>
                                    </p:set>
                                    <p:animEffect transition="in" filter="fade">
                                      <p:cBhvr>
                                        <p:cTn id="43" dur="500"/>
                                        <p:tgtEl>
                                          <p:spTgt spid="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sp>
        <p:nvSpPr>
          <p:cNvPr id="1751" name="Shape 1751"/>
          <p:cNvSpPr/>
          <p:nvPr/>
        </p:nvSpPr>
        <p:spPr>
          <a:xfrm>
            <a:off x="1051706" y="1621137"/>
            <a:ext cx="3234019" cy="1748595"/>
          </a:xfrm>
          <a:custGeom>
            <a:avLst/>
            <a:gdLst/>
            <a:ahLst/>
            <a:cxnLst/>
            <a:rect l="0" t="0" r="0" b="0"/>
            <a:pathLst>
              <a:path w="3490" h="1887" extrusionOk="0">
                <a:moveTo>
                  <a:pt x="1573" y="523"/>
                </a:moveTo>
                <a:lnTo>
                  <a:pt x="1573" y="523"/>
                </a:lnTo>
                <a:lnTo>
                  <a:pt x="1573" y="524"/>
                </a:lnTo>
                <a:lnTo>
                  <a:pt x="1574" y="525"/>
                </a:lnTo>
                <a:lnTo>
                  <a:pt x="1575" y="526"/>
                </a:lnTo>
                <a:lnTo>
                  <a:pt x="1578" y="526"/>
                </a:lnTo>
                <a:lnTo>
                  <a:pt x="1578" y="526"/>
                </a:lnTo>
                <a:lnTo>
                  <a:pt x="1577" y="528"/>
                </a:lnTo>
                <a:lnTo>
                  <a:pt x="1575" y="529"/>
                </a:lnTo>
                <a:lnTo>
                  <a:pt x="1572" y="528"/>
                </a:lnTo>
                <a:lnTo>
                  <a:pt x="1569" y="525"/>
                </a:lnTo>
                <a:lnTo>
                  <a:pt x="1567" y="523"/>
                </a:lnTo>
                <a:lnTo>
                  <a:pt x="1567" y="523"/>
                </a:lnTo>
                <a:lnTo>
                  <a:pt x="1568" y="520"/>
                </a:lnTo>
                <a:lnTo>
                  <a:pt x="1568" y="520"/>
                </a:lnTo>
                <a:lnTo>
                  <a:pt x="1570" y="523"/>
                </a:lnTo>
                <a:lnTo>
                  <a:pt x="1570" y="523"/>
                </a:lnTo>
                <a:lnTo>
                  <a:pt x="1570" y="520"/>
                </a:lnTo>
                <a:lnTo>
                  <a:pt x="1570" y="520"/>
                </a:lnTo>
                <a:lnTo>
                  <a:pt x="1572" y="520"/>
                </a:lnTo>
                <a:lnTo>
                  <a:pt x="1573" y="523"/>
                </a:lnTo>
                <a:lnTo>
                  <a:pt x="1573" y="523"/>
                </a:lnTo>
                <a:close/>
                <a:moveTo>
                  <a:pt x="694" y="255"/>
                </a:moveTo>
                <a:lnTo>
                  <a:pt x="694" y="255"/>
                </a:lnTo>
                <a:lnTo>
                  <a:pt x="690" y="257"/>
                </a:lnTo>
                <a:lnTo>
                  <a:pt x="690" y="257"/>
                </a:lnTo>
                <a:lnTo>
                  <a:pt x="687" y="252"/>
                </a:lnTo>
                <a:lnTo>
                  <a:pt x="685" y="251"/>
                </a:lnTo>
                <a:lnTo>
                  <a:pt x="681" y="250"/>
                </a:lnTo>
                <a:lnTo>
                  <a:pt x="675" y="250"/>
                </a:lnTo>
                <a:lnTo>
                  <a:pt x="675" y="250"/>
                </a:lnTo>
                <a:lnTo>
                  <a:pt x="689" y="241"/>
                </a:lnTo>
                <a:lnTo>
                  <a:pt x="689" y="241"/>
                </a:lnTo>
                <a:lnTo>
                  <a:pt x="685" y="238"/>
                </a:lnTo>
                <a:lnTo>
                  <a:pt x="685" y="238"/>
                </a:lnTo>
                <a:lnTo>
                  <a:pt x="691" y="235"/>
                </a:lnTo>
                <a:lnTo>
                  <a:pt x="691" y="235"/>
                </a:lnTo>
                <a:lnTo>
                  <a:pt x="685" y="231"/>
                </a:lnTo>
                <a:lnTo>
                  <a:pt x="682" y="231"/>
                </a:lnTo>
                <a:lnTo>
                  <a:pt x="679" y="232"/>
                </a:lnTo>
                <a:lnTo>
                  <a:pt x="679" y="232"/>
                </a:lnTo>
                <a:lnTo>
                  <a:pt x="672" y="233"/>
                </a:lnTo>
                <a:lnTo>
                  <a:pt x="670" y="233"/>
                </a:lnTo>
                <a:lnTo>
                  <a:pt x="666" y="232"/>
                </a:lnTo>
                <a:lnTo>
                  <a:pt x="666" y="232"/>
                </a:lnTo>
                <a:lnTo>
                  <a:pt x="662" y="231"/>
                </a:lnTo>
                <a:lnTo>
                  <a:pt x="660" y="231"/>
                </a:lnTo>
                <a:lnTo>
                  <a:pt x="652" y="232"/>
                </a:lnTo>
                <a:lnTo>
                  <a:pt x="652" y="232"/>
                </a:lnTo>
                <a:lnTo>
                  <a:pt x="651" y="233"/>
                </a:lnTo>
                <a:lnTo>
                  <a:pt x="649" y="235"/>
                </a:lnTo>
                <a:lnTo>
                  <a:pt x="646" y="240"/>
                </a:lnTo>
                <a:lnTo>
                  <a:pt x="646" y="240"/>
                </a:lnTo>
                <a:lnTo>
                  <a:pt x="652" y="242"/>
                </a:lnTo>
                <a:lnTo>
                  <a:pt x="656" y="243"/>
                </a:lnTo>
                <a:lnTo>
                  <a:pt x="657" y="245"/>
                </a:lnTo>
                <a:lnTo>
                  <a:pt x="657" y="245"/>
                </a:lnTo>
                <a:lnTo>
                  <a:pt x="657" y="250"/>
                </a:lnTo>
                <a:lnTo>
                  <a:pt x="657" y="252"/>
                </a:lnTo>
                <a:lnTo>
                  <a:pt x="655" y="255"/>
                </a:lnTo>
                <a:lnTo>
                  <a:pt x="651" y="256"/>
                </a:lnTo>
                <a:lnTo>
                  <a:pt x="651" y="256"/>
                </a:lnTo>
                <a:lnTo>
                  <a:pt x="649" y="253"/>
                </a:lnTo>
                <a:lnTo>
                  <a:pt x="646" y="251"/>
                </a:lnTo>
                <a:lnTo>
                  <a:pt x="642" y="248"/>
                </a:lnTo>
                <a:lnTo>
                  <a:pt x="640" y="248"/>
                </a:lnTo>
                <a:lnTo>
                  <a:pt x="640" y="248"/>
                </a:lnTo>
                <a:lnTo>
                  <a:pt x="637" y="250"/>
                </a:lnTo>
                <a:lnTo>
                  <a:pt x="635" y="251"/>
                </a:lnTo>
                <a:lnTo>
                  <a:pt x="635" y="253"/>
                </a:lnTo>
                <a:lnTo>
                  <a:pt x="636" y="256"/>
                </a:lnTo>
                <a:lnTo>
                  <a:pt x="636" y="256"/>
                </a:lnTo>
                <a:lnTo>
                  <a:pt x="642" y="261"/>
                </a:lnTo>
                <a:lnTo>
                  <a:pt x="649" y="265"/>
                </a:lnTo>
                <a:lnTo>
                  <a:pt x="655" y="268"/>
                </a:lnTo>
                <a:lnTo>
                  <a:pt x="660" y="273"/>
                </a:lnTo>
                <a:lnTo>
                  <a:pt x="660" y="273"/>
                </a:lnTo>
                <a:lnTo>
                  <a:pt x="665" y="280"/>
                </a:lnTo>
                <a:lnTo>
                  <a:pt x="667" y="282"/>
                </a:lnTo>
                <a:lnTo>
                  <a:pt x="671" y="283"/>
                </a:lnTo>
                <a:lnTo>
                  <a:pt x="671" y="283"/>
                </a:lnTo>
                <a:lnTo>
                  <a:pt x="674" y="283"/>
                </a:lnTo>
                <a:lnTo>
                  <a:pt x="677" y="282"/>
                </a:lnTo>
                <a:lnTo>
                  <a:pt x="679" y="280"/>
                </a:lnTo>
                <a:lnTo>
                  <a:pt x="679" y="276"/>
                </a:lnTo>
                <a:lnTo>
                  <a:pt x="679" y="276"/>
                </a:lnTo>
                <a:lnTo>
                  <a:pt x="682" y="277"/>
                </a:lnTo>
                <a:lnTo>
                  <a:pt x="685" y="276"/>
                </a:lnTo>
                <a:lnTo>
                  <a:pt x="692" y="272"/>
                </a:lnTo>
                <a:lnTo>
                  <a:pt x="694" y="270"/>
                </a:lnTo>
                <a:lnTo>
                  <a:pt x="695" y="267"/>
                </a:lnTo>
                <a:lnTo>
                  <a:pt x="695" y="265"/>
                </a:lnTo>
                <a:lnTo>
                  <a:pt x="691" y="263"/>
                </a:lnTo>
                <a:lnTo>
                  <a:pt x="691" y="263"/>
                </a:lnTo>
                <a:lnTo>
                  <a:pt x="696" y="261"/>
                </a:lnTo>
                <a:lnTo>
                  <a:pt x="696" y="261"/>
                </a:lnTo>
                <a:lnTo>
                  <a:pt x="694" y="255"/>
                </a:lnTo>
                <a:lnTo>
                  <a:pt x="694" y="255"/>
                </a:lnTo>
                <a:close/>
                <a:moveTo>
                  <a:pt x="1560" y="521"/>
                </a:moveTo>
                <a:lnTo>
                  <a:pt x="1560" y="521"/>
                </a:lnTo>
                <a:lnTo>
                  <a:pt x="1560" y="525"/>
                </a:lnTo>
                <a:lnTo>
                  <a:pt x="1560" y="528"/>
                </a:lnTo>
                <a:lnTo>
                  <a:pt x="1562" y="529"/>
                </a:lnTo>
                <a:lnTo>
                  <a:pt x="1562" y="529"/>
                </a:lnTo>
                <a:lnTo>
                  <a:pt x="1562" y="525"/>
                </a:lnTo>
                <a:lnTo>
                  <a:pt x="1564" y="520"/>
                </a:lnTo>
                <a:lnTo>
                  <a:pt x="1564" y="520"/>
                </a:lnTo>
                <a:lnTo>
                  <a:pt x="1559" y="520"/>
                </a:lnTo>
                <a:lnTo>
                  <a:pt x="1559" y="520"/>
                </a:lnTo>
                <a:lnTo>
                  <a:pt x="1560" y="521"/>
                </a:lnTo>
                <a:lnTo>
                  <a:pt x="1560" y="521"/>
                </a:lnTo>
                <a:lnTo>
                  <a:pt x="1560" y="521"/>
                </a:lnTo>
                <a:close/>
                <a:moveTo>
                  <a:pt x="884" y="356"/>
                </a:moveTo>
                <a:lnTo>
                  <a:pt x="884" y="356"/>
                </a:lnTo>
                <a:lnTo>
                  <a:pt x="886" y="359"/>
                </a:lnTo>
                <a:lnTo>
                  <a:pt x="891" y="361"/>
                </a:lnTo>
                <a:lnTo>
                  <a:pt x="897" y="361"/>
                </a:lnTo>
                <a:lnTo>
                  <a:pt x="899" y="360"/>
                </a:lnTo>
                <a:lnTo>
                  <a:pt x="900" y="359"/>
                </a:lnTo>
                <a:lnTo>
                  <a:pt x="900" y="359"/>
                </a:lnTo>
                <a:lnTo>
                  <a:pt x="902" y="355"/>
                </a:lnTo>
                <a:lnTo>
                  <a:pt x="902" y="351"/>
                </a:lnTo>
                <a:lnTo>
                  <a:pt x="903" y="347"/>
                </a:lnTo>
                <a:lnTo>
                  <a:pt x="903" y="344"/>
                </a:lnTo>
                <a:lnTo>
                  <a:pt x="903" y="344"/>
                </a:lnTo>
                <a:lnTo>
                  <a:pt x="900" y="341"/>
                </a:lnTo>
                <a:lnTo>
                  <a:pt x="895" y="340"/>
                </a:lnTo>
                <a:lnTo>
                  <a:pt x="891" y="341"/>
                </a:lnTo>
                <a:lnTo>
                  <a:pt x="888" y="342"/>
                </a:lnTo>
                <a:lnTo>
                  <a:pt x="884" y="346"/>
                </a:lnTo>
                <a:lnTo>
                  <a:pt x="881" y="350"/>
                </a:lnTo>
                <a:lnTo>
                  <a:pt x="881" y="352"/>
                </a:lnTo>
                <a:lnTo>
                  <a:pt x="884" y="356"/>
                </a:lnTo>
                <a:lnTo>
                  <a:pt x="884" y="356"/>
                </a:lnTo>
                <a:close/>
                <a:moveTo>
                  <a:pt x="940" y="285"/>
                </a:moveTo>
                <a:lnTo>
                  <a:pt x="940" y="285"/>
                </a:lnTo>
                <a:lnTo>
                  <a:pt x="939" y="282"/>
                </a:lnTo>
                <a:lnTo>
                  <a:pt x="938" y="280"/>
                </a:lnTo>
                <a:lnTo>
                  <a:pt x="935" y="278"/>
                </a:lnTo>
                <a:lnTo>
                  <a:pt x="932" y="277"/>
                </a:lnTo>
                <a:lnTo>
                  <a:pt x="927" y="278"/>
                </a:lnTo>
                <a:lnTo>
                  <a:pt x="920" y="280"/>
                </a:lnTo>
                <a:lnTo>
                  <a:pt x="920" y="280"/>
                </a:lnTo>
                <a:lnTo>
                  <a:pt x="919" y="280"/>
                </a:lnTo>
                <a:lnTo>
                  <a:pt x="917" y="277"/>
                </a:lnTo>
                <a:lnTo>
                  <a:pt x="913" y="273"/>
                </a:lnTo>
                <a:lnTo>
                  <a:pt x="904" y="263"/>
                </a:lnTo>
                <a:lnTo>
                  <a:pt x="904" y="263"/>
                </a:lnTo>
                <a:lnTo>
                  <a:pt x="900" y="260"/>
                </a:lnTo>
                <a:lnTo>
                  <a:pt x="895" y="257"/>
                </a:lnTo>
                <a:lnTo>
                  <a:pt x="889" y="255"/>
                </a:lnTo>
                <a:lnTo>
                  <a:pt x="884" y="255"/>
                </a:lnTo>
                <a:lnTo>
                  <a:pt x="884" y="255"/>
                </a:lnTo>
                <a:lnTo>
                  <a:pt x="878" y="255"/>
                </a:lnTo>
                <a:lnTo>
                  <a:pt x="875" y="256"/>
                </a:lnTo>
                <a:lnTo>
                  <a:pt x="873" y="257"/>
                </a:lnTo>
                <a:lnTo>
                  <a:pt x="873" y="257"/>
                </a:lnTo>
                <a:lnTo>
                  <a:pt x="868" y="261"/>
                </a:lnTo>
                <a:lnTo>
                  <a:pt x="865" y="263"/>
                </a:lnTo>
                <a:lnTo>
                  <a:pt x="864" y="263"/>
                </a:lnTo>
                <a:lnTo>
                  <a:pt x="864" y="263"/>
                </a:lnTo>
                <a:lnTo>
                  <a:pt x="860" y="262"/>
                </a:lnTo>
                <a:lnTo>
                  <a:pt x="858" y="261"/>
                </a:lnTo>
                <a:lnTo>
                  <a:pt x="856" y="262"/>
                </a:lnTo>
                <a:lnTo>
                  <a:pt x="853" y="265"/>
                </a:lnTo>
                <a:lnTo>
                  <a:pt x="853" y="265"/>
                </a:lnTo>
                <a:lnTo>
                  <a:pt x="850" y="267"/>
                </a:lnTo>
                <a:lnTo>
                  <a:pt x="849" y="267"/>
                </a:lnTo>
                <a:lnTo>
                  <a:pt x="848" y="266"/>
                </a:lnTo>
                <a:lnTo>
                  <a:pt x="849" y="263"/>
                </a:lnTo>
                <a:lnTo>
                  <a:pt x="849" y="263"/>
                </a:lnTo>
                <a:lnTo>
                  <a:pt x="851" y="257"/>
                </a:lnTo>
                <a:lnTo>
                  <a:pt x="851" y="255"/>
                </a:lnTo>
                <a:lnTo>
                  <a:pt x="849" y="251"/>
                </a:lnTo>
                <a:lnTo>
                  <a:pt x="849" y="251"/>
                </a:lnTo>
                <a:lnTo>
                  <a:pt x="846" y="247"/>
                </a:lnTo>
                <a:lnTo>
                  <a:pt x="843" y="243"/>
                </a:lnTo>
                <a:lnTo>
                  <a:pt x="843" y="243"/>
                </a:lnTo>
                <a:lnTo>
                  <a:pt x="841" y="241"/>
                </a:lnTo>
                <a:lnTo>
                  <a:pt x="841" y="238"/>
                </a:lnTo>
                <a:lnTo>
                  <a:pt x="840" y="236"/>
                </a:lnTo>
                <a:lnTo>
                  <a:pt x="838" y="235"/>
                </a:lnTo>
                <a:lnTo>
                  <a:pt x="838" y="235"/>
                </a:lnTo>
                <a:lnTo>
                  <a:pt x="833" y="233"/>
                </a:lnTo>
                <a:lnTo>
                  <a:pt x="826" y="235"/>
                </a:lnTo>
                <a:lnTo>
                  <a:pt x="826" y="235"/>
                </a:lnTo>
                <a:lnTo>
                  <a:pt x="816" y="238"/>
                </a:lnTo>
                <a:lnTo>
                  <a:pt x="805" y="242"/>
                </a:lnTo>
                <a:lnTo>
                  <a:pt x="805" y="242"/>
                </a:lnTo>
                <a:lnTo>
                  <a:pt x="806" y="233"/>
                </a:lnTo>
                <a:lnTo>
                  <a:pt x="806" y="233"/>
                </a:lnTo>
                <a:lnTo>
                  <a:pt x="799" y="232"/>
                </a:lnTo>
                <a:lnTo>
                  <a:pt x="793" y="233"/>
                </a:lnTo>
                <a:lnTo>
                  <a:pt x="786" y="235"/>
                </a:lnTo>
                <a:lnTo>
                  <a:pt x="779" y="237"/>
                </a:lnTo>
                <a:lnTo>
                  <a:pt x="779" y="237"/>
                </a:lnTo>
                <a:lnTo>
                  <a:pt x="774" y="240"/>
                </a:lnTo>
                <a:lnTo>
                  <a:pt x="769" y="243"/>
                </a:lnTo>
                <a:lnTo>
                  <a:pt x="765" y="248"/>
                </a:lnTo>
                <a:lnTo>
                  <a:pt x="762" y="255"/>
                </a:lnTo>
                <a:lnTo>
                  <a:pt x="762" y="255"/>
                </a:lnTo>
                <a:lnTo>
                  <a:pt x="759" y="262"/>
                </a:lnTo>
                <a:lnTo>
                  <a:pt x="757" y="266"/>
                </a:lnTo>
                <a:lnTo>
                  <a:pt x="757" y="270"/>
                </a:lnTo>
                <a:lnTo>
                  <a:pt x="757" y="270"/>
                </a:lnTo>
                <a:lnTo>
                  <a:pt x="759" y="276"/>
                </a:lnTo>
                <a:lnTo>
                  <a:pt x="759" y="281"/>
                </a:lnTo>
                <a:lnTo>
                  <a:pt x="760" y="282"/>
                </a:lnTo>
                <a:lnTo>
                  <a:pt x="760" y="282"/>
                </a:lnTo>
                <a:lnTo>
                  <a:pt x="774" y="283"/>
                </a:lnTo>
                <a:lnTo>
                  <a:pt x="779" y="286"/>
                </a:lnTo>
                <a:lnTo>
                  <a:pt x="785" y="291"/>
                </a:lnTo>
                <a:lnTo>
                  <a:pt x="785" y="291"/>
                </a:lnTo>
                <a:lnTo>
                  <a:pt x="762" y="288"/>
                </a:lnTo>
                <a:lnTo>
                  <a:pt x="762" y="288"/>
                </a:lnTo>
                <a:lnTo>
                  <a:pt x="765" y="292"/>
                </a:lnTo>
                <a:lnTo>
                  <a:pt x="768" y="296"/>
                </a:lnTo>
                <a:lnTo>
                  <a:pt x="776" y="302"/>
                </a:lnTo>
                <a:lnTo>
                  <a:pt x="776" y="302"/>
                </a:lnTo>
                <a:lnTo>
                  <a:pt x="779" y="304"/>
                </a:lnTo>
                <a:lnTo>
                  <a:pt x="781" y="302"/>
                </a:lnTo>
                <a:lnTo>
                  <a:pt x="786" y="301"/>
                </a:lnTo>
                <a:lnTo>
                  <a:pt x="786" y="301"/>
                </a:lnTo>
                <a:lnTo>
                  <a:pt x="790" y="301"/>
                </a:lnTo>
                <a:lnTo>
                  <a:pt x="791" y="302"/>
                </a:lnTo>
                <a:lnTo>
                  <a:pt x="791" y="304"/>
                </a:lnTo>
                <a:lnTo>
                  <a:pt x="793" y="306"/>
                </a:lnTo>
                <a:lnTo>
                  <a:pt x="793" y="306"/>
                </a:lnTo>
                <a:lnTo>
                  <a:pt x="798" y="309"/>
                </a:lnTo>
                <a:lnTo>
                  <a:pt x="804" y="309"/>
                </a:lnTo>
                <a:lnTo>
                  <a:pt x="804" y="309"/>
                </a:lnTo>
                <a:lnTo>
                  <a:pt x="816" y="309"/>
                </a:lnTo>
                <a:lnTo>
                  <a:pt x="821" y="310"/>
                </a:lnTo>
                <a:lnTo>
                  <a:pt x="828" y="311"/>
                </a:lnTo>
                <a:lnTo>
                  <a:pt x="828" y="311"/>
                </a:lnTo>
                <a:lnTo>
                  <a:pt x="835" y="314"/>
                </a:lnTo>
                <a:lnTo>
                  <a:pt x="835" y="314"/>
                </a:lnTo>
                <a:lnTo>
                  <a:pt x="836" y="314"/>
                </a:lnTo>
                <a:lnTo>
                  <a:pt x="836" y="312"/>
                </a:lnTo>
                <a:lnTo>
                  <a:pt x="839" y="310"/>
                </a:lnTo>
                <a:lnTo>
                  <a:pt x="839" y="310"/>
                </a:lnTo>
                <a:lnTo>
                  <a:pt x="840" y="311"/>
                </a:lnTo>
                <a:lnTo>
                  <a:pt x="843" y="312"/>
                </a:lnTo>
                <a:lnTo>
                  <a:pt x="844" y="315"/>
                </a:lnTo>
                <a:lnTo>
                  <a:pt x="846" y="314"/>
                </a:lnTo>
                <a:lnTo>
                  <a:pt x="846" y="314"/>
                </a:lnTo>
                <a:lnTo>
                  <a:pt x="838" y="306"/>
                </a:lnTo>
                <a:lnTo>
                  <a:pt x="838" y="306"/>
                </a:lnTo>
                <a:lnTo>
                  <a:pt x="854" y="310"/>
                </a:lnTo>
                <a:lnTo>
                  <a:pt x="860" y="310"/>
                </a:lnTo>
                <a:lnTo>
                  <a:pt x="869" y="309"/>
                </a:lnTo>
                <a:lnTo>
                  <a:pt x="869" y="309"/>
                </a:lnTo>
                <a:lnTo>
                  <a:pt x="866" y="304"/>
                </a:lnTo>
                <a:lnTo>
                  <a:pt x="864" y="302"/>
                </a:lnTo>
                <a:lnTo>
                  <a:pt x="861" y="301"/>
                </a:lnTo>
                <a:lnTo>
                  <a:pt x="861" y="301"/>
                </a:lnTo>
                <a:lnTo>
                  <a:pt x="863" y="299"/>
                </a:lnTo>
                <a:lnTo>
                  <a:pt x="865" y="299"/>
                </a:lnTo>
                <a:lnTo>
                  <a:pt x="866" y="300"/>
                </a:lnTo>
                <a:lnTo>
                  <a:pt x="869" y="304"/>
                </a:lnTo>
                <a:lnTo>
                  <a:pt x="871" y="306"/>
                </a:lnTo>
                <a:lnTo>
                  <a:pt x="871" y="306"/>
                </a:lnTo>
                <a:lnTo>
                  <a:pt x="875" y="306"/>
                </a:lnTo>
                <a:lnTo>
                  <a:pt x="876" y="306"/>
                </a:lnTo>
                <a:lnTo>
                  <a:pt x="878" y="306"/>
                </a:lnTo>
                <a:lnTo>
                  <a:pt x="878" y="306"/>
                </a:lnTo>
                <a:lnTo>
                  <a:pt x="879" y="314"/>
                </a:lnTo>
                <a:lnTo>
                  <a:pt x="879" y="314"/>
                </a:lnTo>
                <a:lnTo>
                  <a:pt x="881" y="312"/>
                </a:lnTo>
                <a:lnTo>
                  <a:pt x="883" y="312"/>
                </a:lnTo>
                <a:lnTo>
                  <a:pt x="889" y="316"/>
                </a:lnTo>
                <a:lnTo>
                  <a:pt x="898" y="325"/>
                </a:lnTo>
                <a:lnTo>
                  <a:pt x="898" y="325"/>
                </a:lnTo>
                <a:lnTo>
                  <a:pt x="893" y="326"/>
                </a:lnTo>
                <a:lnTo>
                  <a:pt x="890" y="327"/>
                </a:lnTo>
                <a:lnTo>
                  <a:pt x="889" y="330"/>
                </a:lnTo>
                <a:lnTo>
                  <a:pt x="888" y="335"/>
                </a:lnTo>
                <a:lnTo>
                  <a:pt x="888" y="335"/>
                </a:lnTo>
                <a:lnTo>
                  <a:pt x="899" y="330"/>
                </a:lnTo>
                <a:lnTo>
                  <a:pt x="899" y="330"/>
                </a:lnTo>
                <a:lnTo>
                  <a:pt x="904" y="329"/>
                </a:lnTo>
                <a:lnTo>
                  <a:pt x="905" y="330"/>
                </a:lnTo>
                <a:lnTo>
                  <a:pt x="907" y="334"/>
                </a:lnTo>
                <a:lnTo>
                  <a:pt x="907" y="334"/>
                </a:lnTo>
                <a:lnTo>
                  <a:pt x="910" y="336"/>
                </a:lnTo>
                <a:lnTo>
                  <a:pt x="914" y="339"/>
                </a:lnTo>
                <a:lnTo>
                  <a:pt x="919" y="341"/>
                </a:lnTo>
                <a:lnTo>
                  <a:pt x="923" y="345"/>
                </a:lnTo>
                <a:lnTo>
                  <a:pt x="923" y="345"/>
                </a:lnTo>
                <a:lnTo>
                  <a:pt x="930" y="359"/>
                </a:lnTo>
                <a:lnTo>
                  <a:pt x="930" y="359"/>
                </a:lnTo>
                <a:lnTo>
                  <a:pt x="930" y="360"/>
                </a:lnTo>
                <a:lnTo>
                  <a:pt x="929" y="361"/>
                </a:lnTo>
                <a:lnTo>
                  <a:pt x="927" y="364"/>
                </a:lnTo>
                <a:lnTo>
                  <a:pt x="927" y="364"/>
                </a:lnTo>
                <a:lnTo>
                  <a:pt x="909" y="382"/>
                </a:lnTo>
                <a:lnTo>
                  <a:pt x="909" y="382"/>
                </a:lnTo>
                <a:lnTo>
                  <a:pt x="914" y="386"/>
                </a:lnTo>
                <a:lnTo>
                  <a:pt x="917" y="389"/>
                </a:lnTo>
                <a:lnTo>
                  <a:pt x="917" y="391"/>
                </a:lnTo>
                <a:lnTo>
                  <a:pt x="917" y="391"/>
                </a:lnTo>
                <a:lnTo>
                  <a:pt x="915" y="392"/>
                </a:lnTo>
                <a:lnTo>
                  <a:pt x="910" y="394"/>
                </a:lnTo>
                <a:lnTo>
                  <a:pt x="904" y="395"/>
                </a:lnTo>
                <a:lnTo>
                  <a:pt x="904" y="395"/>
                </a:lnTo>
                <a:lnTo>
                  <a:pt x="898" y="395"/>
                </a:lnTo>
                <a:lnTo>
                  <a:pt x="893" y="395"/>
                </a:lnTo>
                <a:lnTo>
                  <a:pt x="881" y="394"/>
                </a:lnTo>
                <a:lnTo>
                  <a:pt x="881" y="394"/>
                </a:lnTo>
                <a:lnTo>
                  <a:pt x="880" y="396"/>
                </a:lnTo>
                <a:lnTo>
                  <a:pt x="878" y="399"/>
                </a:lnTo>
                <a:lnTo>
                  <a:pt x="875" y="401"/>
                </a:lnTo>
                <a:lnTo>
                  <a:pt x="873" y="404"/>
                </a:lnTo>
                <a:lnTo>
                  <a:pt x="873" y="404"/>
                </a:lnTo>
                <a:lnTo>
                  <a:pt x="873" y="406"/>
                </a:lnTo>
                <a:lnTo>
                  <a:pt x="874" y="409"/>
                </a:lnTo>
                <a:lnTo>
                  <a:pt x="878" y="411"/>
                </a:lnTo>
                <a:lnTo>
                  <a:pt x="880" y="412"/>
                </a:lnTo>
                <a:lnTo>
                  <a:pt x="880" y="412"/>
                </a:lnTo>
                <a:lnTo>
                  <a:pt x="888" y="412"/>
                </a:lnTo>
                <a:lnTo>
                  <a:pt x="891" y="411"/>
                </a:lnTo>
                <a:lnTo>
                  <a:pt x="894" y="410"/>
                </a:lnTo>
                <a:lnTo>
                  <a:pt x="894" y="410"/>
                </a:lnTo>
                <a:lnTo>
                  <a:pt x="898" y="409"/>
                </a:lnTo>
                <a:lnTo>
                  <a:pt x="900" y="409"/>
                </a:lnTo>
                <a:lnTo>
                  <a:pt x="908" y="410"/>
                </a:lnTo>
                <a:lnTo>
                  <a:pt x="908" y="410"/>
                </a:lnTo>
                <a:lnTo>
                  <a:pt x="908" y="406"/>
                </a:lnTo>
                <a:lnTo>
                  <a:pt x="908" y="406"/>
                </a:lnTo>
                <a:lnTo>
                  <a:pt x="910" y="406"/>
                </a:lnTo>
                <a:lnTo>
                  <a:pt x="912" y="406"/>
                </a:lnTo>
                <a:lnTo>
                  <a:pt x="913" y="409"/>
                </a:lnTo>
                <a:lnTo>
                  <a:pt x="913" y="410"/>
                </a:lnTo>
                <a:lnTo>
                  <a:pt x="913" y="410"/>
                </a:lnTo>
                <a:lnTo>
                  <a:pt x="918" y="409"/>
                </a:lnTo>
                <a:lnTo>
                  <a:pt x="919" y="409"/>
                </a:lnTo>
                <a:lnTo>
                  <a:pt x="920" y="409"/>
                </a:lnTo>
                <a:lnTo>
                  <a:pt x="923" y="412"/>
                </a:lnTo>
                <a:lnTo>
                  <a:pt x="925" y="418"/>
                </a:lnTo>
                <a:lnTo>
                  <a:pt x="925" y="418"/>
                </a:lnTo>
                <a:lnTo>
                  <a:pt x="928" y="420"/>
                </a:lnTo>
                <a:lnTo>
                  <a:pt x="932" y="421"/>
                </a:lnTo>
                <a:lnTo>
                  <a:pt x="938" y="424"/>
                </a:lnTo>
                <a:lnTo>
                  <a:pt x="938" y="424"/>
                </a:lnTo>
                <a:lnTo>
                  <a:pt x="930" y="428"/>
                </a:lnTo>
                <a:lnTo>
                  <a:pt x="930" y="428"/>
                </a:lnTo>
                <a:lnTo>
                  <a:pt x="937" y="431"/>
                </a:lnTo>
                <a:lnTo>
                  <a:pt x="939" y="433"/>
                </a:lnTo>
                <a:lnTo>
                  <a:pt x="943" y="433"/>
                </a:lnTo>
                <a:lnTo>
                  <a:pt x="943" y="433"/>
                </a:lnTo>
                <a:lnTo>
                  <a:pt x="942" y="435"/>
                </a:lnTo>
                <a:lnTo>
                  <a:pt x="942" y="435"/>
                </a:lnTo>
                <a:lnTo>
                  <a:pt x="957" y="439"/>
                </a:lnTo>
                <a:lnTo>
                  <a:pt x="957" y="439"/>
                </a:lnTo>
                <a:lnTo>
                  <a:pt x="958" y="440"/>
                </a:lnTo>
                <a:lnTo>
                  <a:pt x="958" y="443"/>
                </a:lnTo>
                <a:lnTo>
                  <a:pt x="959" y="444"/>
                </a:lnTo>
                <a:lnTo>
                  <a:pt x="962" y="445"/>
                </a:lnTo>
                <a:lnTo>
                  <a:pt x="962" y="445"/>
                </a:lnTo>
                <a:lnTo>
                  <a:pt x="990" y="453"/>
                </a:lnTo>
                <a:lnTo>
                  <a:pt x="990" y="453"/>
                </a:lnTo>
                <a:lnTo>
                  <a:pt x="992" y="448"/>
                </a:lnTo>
                <a:lnTo>
                  <a:pt x="992" y="445"/>
                </a:lnTo>
                <a:lnTo>
                  <a:pt x="989" y="444"/>
                </a:lnTo>
                <a:lnTo>
                  <a:pt x="989" y="444"/>
                </a:lnTo>
                <a:lnTo>
                  <a:pt x="978" y="436"/>
                </a:lnTo>
                <a:lnTo>
                  <a:pt x="978" y="436"/>
                </a:lnTo>
                <a:lnTo>
                  <a:pt x="974" y="435"/>
                </a:lnTo>
                <a:lnTo>
                  <a:pt x="972" y="434"/>
                </a:lnTo>
                <a:lnTo>
                  <a:pt x="969" y="433"/>
                </a:lnTo>
                <a:lnTo>
                  <a:pt x="969" y="433"/>
                </a:lnTo>
                <a:lnTo>
                  <a:pt x="963" y="423"/>
                </a:lnTo>
                <a:lnTo>
                  <a:pt x="963" y="423"/>
                </a:lnTo>
                <a:lnTo>
                  <a:pt x="974" y="426"/>
                </a:lnTo>
                <a:lnTo>
                  <a:pt x="974" y="426"/>
                </a:lnTo>
                <a:lnTo>
                  <a:pt x="972" y="421"/>
                </a:lnTo>
                <a:lnTo>
                  <a:pt x="972" y="421"/>
                </a:lnTo>
                <a:lnTo>
                  <a:pt x="990" y="433"/>
                </a:lnTo>
                <a:lnTo>
                  <a:pt x="990" y="433"/>
                </a:lnTo>
                <a:lnTo>
                  <a:pt x="995" y="438"/>
                </a:lnTo>
                <a:lnTo>
                  <a:pt x="999" y="440"/>
                </a:lnTo>
                <a:lnTo>
                  <a:pt x="1000" y="441"/>
                </a:lnTo>
                <a:lnTo>
                  <a:pt x="1000" y="441"/>
                </a:lnTo>
                <a:lnTo>
                  <a:pt x="999" y="435"/>
                </a:lnTo>
                <a:lnTo>
                  <a:pt x="999" y="435"/>
                </a:lnTo>
                <a:lnTo>
                  <a:pt x="1003" y="436"/>
                </a:lnTo>
                <a:lnTo>
                  <a:pt x="1003" y="436"/>
                </a:lnTo>
                <a:lnTo>
                  <a:pt x="1003" y="433"/>
                </a:lnTo>
                <a:lnTo>
                  <a:pt x="1000" y="430"/>
                </a:lnTo>
                <a:lnTo>
                  <a:pt x="999" y="428"/>
                </a:lnTo>
                <a:lnTo>
                  <a:pt x="999" y="426"/>
                </a:lnTo>
                <a:lnTo>
                  <a:pt x="1000" y="425"/>
                </a:lnTo>
                <a:lnTo>
                  <a:pt x="1000" y="425"/>
                </a:lnTo>
                <a:lnTo>
                  <a:pt x="1005" y="431"/>
                </a:lnTo>
                <a:lnTo>
                  <a:pt x="1005" y="431"/>
                </a:lnTo>
                <a:lnTo>
                  <a:pt x="1004" y="424"/>
                </a:lnTo>
                <a:lnTo>
                  <a:pt x="1004" y="421"/>
                </a:lnTo>
                <a:lnTo>
                  <a:pt x="1003" y="418"/>
                </a:lnTo>
                <a:lnTo>
                  <a:pt x="1003" y="418"/>
                </a:lnTo>
                <a:lnTo>
                  <a:pt x="1002" y="416"/>
                </a:lnTo>
                <a:lnTo>
                  <a:pt x="999" y="415"/>
                </a:lnTo>
                <a:lnTo>
                  <a:pt x="998" y="414"/>
                </a:lnTo>
                <a:lnTo>
                  <a:pt x="997" y="411"/>
                </a:lnTo>
                <a:lnTo>
                  <a:pt x="997" y="411"/>
                </a:lnTo>
                <a:lnTo>
                  <a:pt x="995" y="406"/>
                </a:lnTo>
                <a:lnTo>
                  <a:pt x="994" y="404"/>
                </a:lnTo>
                <a:lnTo>
                  <a:pt x="992" y="402"/>
                </a:lnTo>
                <a:lnTo>
                  <a:pt x="992" y="402"/>
                </a:lnTo>
                <a:lnTo>
                  <a:pt x="987" y="400"/>
                </a:lnTo>
                <a:lnTo>
                  <a:pt x="984" y="401"/>
                </a:lnTo>
                <a:lnTo>
                  <a:pt x="983" y="404"/>
                </a:lnTo>
                <a:lnTo>
                  <a:pt x="983" y="404"/>
                </a:lnTo>
                <a:lnTo>
                  <a:pt x="979" y="392"/>
                </a:lnTo>
                <a:lnTo>
                  <a:pt x="979" y="392"/>
                </a:lnTo>
                <a:lnTo>
                  <a:pt x="978" y="390"/>
                </a:lnTo>
                <a:lnTo>
                  <a:pt x="977" y="390"/>
                </a:lnTo>
                <a:lnTo>
                  <a:pt x="973" y="391"/>
                </a:lnTo>
                <a:lnTo>
                  <a:pt x="973" y="391"/>
                </a:lnTo>
                <a:lnTo>
                  <a:pt x="970" y="382"/>
                </a:lnTo>
                <a:lnTo>
                  <a:pt x="970" y="382"/>
                </a:lnTo>
                <a:lnTo>
                  <a:pt x="978" y="384"/>
                </a:lnTo>
                <a:lnTo>
                  <a:pt x="978" y="384"/>
                </a:lnTo>
                <a:lnTo>
                  <a:pt x="977" y="381"/>
                </a:lnTo>
                <a:lnTo>
                  <a:pt x="975" y="379"/>
                </a:lnTo>
                <a:lnTo>
                  <a:pt x="974" y="377"/>
                </a:lnTo>
                <a:lnTo>
                  <a:pt x="975" y="374"/>
                </a:lnTo>
                <a:lnTo>
                  <a:pt x="975" y="374"/>
                </a:lnTo>
                <a:lnTo>
                  <a:pt x="977" y="372"/>
                </a:lnTo>
                <a:lnTo>
                  <a:pt x="979" y="371"/>
                </a:lnTo>
                <a:lnTo>
                  <a:pt x="984" y="374"/>
                </a:lnTo>
                <a:lnTo>
                  <a:pt x="984" y="374"/>
                </a:lnTo>
                <a:lnTo>
                  <a:pt x="988" y="377"/>
                </a:lnTo>
                <a:lnTo>
                  <a:pt x="990" y="380"/>
                </a:lnTo>
                <a:lnTo>
                  <a:pt x="993" y="382"/>
                </a:lnTo>
                <a:lnTo>
                  <a:pt x="993" y="382"/>
                </a:lnTo>
                <a:lnTo>
                  <a:pt x="995" y="381"/>
                </a:lnTo>
                <a:lnTo>
                  <a:pt x="998" y="381"/>
                </a:lnTo>
                <a:lnTo>
                  <a:pt x="1003" y="379"/>
                </a:lnTo>
                <a:lnTo>
                  <a:pt x="1003" y="379"/>
                </a:lnTo>
                <a:lnTo>
                  <a:pt x="1003" y="382"/>
                </a:lnTo>
                <a:lnTo>
                  <a:pt x="1002" y="384"/>
                </a:lnTo>
                <a:lnTo>
                  <a:pt x="995" y="386"/>
                </a:lnTo>
                <a:lnTo>
                  <a:pt x="995" y="386"/>
                </a:lnTo>
                <a:lnTo>
                  <a:pt x="1004" y="395"/>
                </a:lnTo>
                <a:lnTo>
                  <a:pt x="1009" y="399"/>
                </a:lnTo>
                <a:lnTo>
                  <a:pt x="1014" y="401"/>
                </a:lnTo>
                <a:lnTo>
                  <a:pt x="1014" y="401"/>
                </a:lnTo>
                <a:lnTo>
                  <a:pt x="1015" y="397"/>
                </a:lnTo>
                <a:lnTo>
                  <a:pt x="1015" y="394"/>
                </a:lnTo>
                <a:lnTo>
                  <a:pt x="1014" y="385"/>
                </a:lnTo>
                <a:lnTo>
                  <a:pt x="1014" y="385"/>
                </a:lnTo>
                <a:lnTo>
                  <a:pt x="1019" y="387"/>
                </a:lnTo>
                <a:lnTo>
                  <a:pt x="1023" y="386"/>
                </a:lnTo>
                <a:lnTo>
                  <a:pt x="1032" y="382"/>
                </a:lnTo>
                <a:lnTo>
                  <a:pt x="1032" y="382"/>
                </a:lnTo>
                <a:lnTo>
                  <a:pt x="1024" y="379"/>
                </a:lnTo>
                <a:lnTo>
                  <a:pt x="1024" y="379"/>
                </a:lnTo>
                <a:lnTo>
                  <a:pt x="1027" y="377"/>
                </a:lnTo>
                <a:lnTo>
                  <a:pt x="1029" y="377"/>
                </a:lnTo>
                <a:lnTo>
                  <a:pt x="1034" y="379"/>
                </a:lnTo>
                <a:lnTo>
                  <a:pt x="1034" y="379"/>
                </a:lnTo>
                <a:lnTo>
                  <a:pt x="1036" y="370"/>
                </a:lnTo>
                <a:lnTo>
                  <a:pt x="1034" y="366"/>
                </a:lnTo>
                <a:lnTo>
                  <a:pt x="1032" y="364"/>
                </a:lnTo>
                <a:lnTo>
                  <a:pt x="1032" y="364"/>
                </a:lnTo>
                <a:lnTo>
                  <a:pt x="1028" y="364"/>
                </a:lnTo>
                <a:lnTo>
                  <a:pt x="1023" y="364"/>
                </a:lnTo>
                <a:lnTo>
                  <a:pt x="1015" y="365"/>
                </a:lnTo>
                <a:lnTo>
                  <a:pt x="1015" y="365"/>
                </a:lnTo>
                <a:lnTo>
                  <a:pt x="1019" y="359"/>
                </a:lnTo>
                <a:lnTo>
                  <a:pt x="1019" y="359"/>
                </a:lnTo>
                <a:lnTo>
                  <a:pt x="1012" y="357"/>
                </a:lnTo>
                <a:lnTo>
                  <a:pt x="1009" y="355"/>
                </a:lnTo>
                <a:lnTo>
                  <a:pt x="1005" y="352"/>
                </a:lnTo>
                <a:lnTo>
                  <a:pt x="1005" y="352"/>
                </a:lnTo>
                <a:lnTo>
                  <a:pt x="1000" y="347"/>
                </a:lnTo>
                <a:lnTo>
                  <a:pt x="995" y="345"/>
                </a:lnTo>
                <a:lnTo>
                  <a:pt x="995" y="345"/>
                </a:lnTo>
                <a:lnTo>
                  <a:pt x="963" y="332"/>
                </a:lnTo>
                <a:lnTo>
                  <a:pt x="963" y="332"/>
                </a:lnTo>
                <a:lnTo>
                  <a:pt x="972" y="331"/>
                </a:lnTo>
                <a:lnTo>
                  <a:pt x="972" y="331"/>
                </a:lnTo>
                <a:lnTo>
                  <a:pt x="970" y="322"/>
                </a:lnTo>
                <a:lnTo>
                  <a:pt x="970" y="322"/>
                </a:lnTo>
                <a:lnTo>
                  <a:pt x="983" y="325"/>
                </a:lnTo>
                <a:lnTo>
                  <a:pt x="983" y="325"/>
                </a:lnTo>
                <a:lnTo>
                  <a:pt x="982" y="321"/>
                </a:lnTo>
                <a:lnTo>
                  <a:pt x="980" y="320"/>
                </a:lnTo>
                <a:lnTo>
                  <a:pt x="979" y="319"/>
                </a:lnTo>
                <a:lnTo>
                  <a:pt x="975" y="320"/>
                </a:lnTo>
                <a:lnTo>
                  <a:pt x="975" y="320"/>
                </a:lnTo>
                <a:lnTo>
                  <a:pt x="970" y="319"/>
                </a:lnTo>
                <a:lnTo>
                  <a:pt x="965" y="317"/>
                </a:lnTo>
                <a:lnTo>
                  <a:pt x="965" y="317"/>
                </a:lnTo>
                <a:lnTo>
                  <a:pt x="972" y="314"/>
                </a:lnTo>
                <a:lnTo>
                  <a:pt x="979" y="314"/>
                </a:lnTo>
                <a:lnTo>
                  <a:pt x="979" y="314"/>
                </a:lnTo>
                <a:lnTo>
                  <a:pt x="979" y="310"/>
                </a:lnTo>
                <a:lnTo>
                  <a:pt x="977" y="307"/>
                </a:lnTo>
                <a:lnTo>
                  <a:pt x="970" y="304"/>
                </a:lnTo>
                <a:lnTo>
                  <a:pt x="970" y="304"/>
                </a:lnTo>
                <a:lnTo>
                  <a:pt x="969" y="306"/>
                </a:lnTo>
                <a:lnTo>
                  <a:pt x="967" y="309"/>
                </a:lnTo>
                <a:lnTo>
                  <a:pt x="960" y="311"/>
                </a:lnTo>
                <a:lnTo>
                  <a:pt x="960" y="311"/>
                </a:lnTo>
                <a:lnTo>
                  <a:pt x="960" y="309"/>
                </a:lnTo>
                <a:lnTo>
                  <a:pt x="959" y="307"/>
                </a:lnTo>
                <a:lnTo>
                  <a:pt x="954" y="306"/>
                </a:lnTo>
                <a:lnTo>
                  <a:pt x="954" y="306"/>
                </a:lnTo>
                <a:lnTo>
                  <a:pt x="963" y="305"/>
                </a:lnTo>
                <a:lnTo>
                  <a:pt x="965" y="302"/>
                </a:lnTo>
                <a:lnTo>
                  <a:pt x="968" y="299"/>
                </a:lnTo>
                <a:lnTo>
                  <a:pt x="968" y="299"/>
                </a:lnTo>
                <a:lnTo>
                  <a:pt x="954" y="291"/>
                </a:lnTo>
                <a:lnTo>
                  <a:pt x="945" y="288"/>
                </a:lnTo>
                <a:lnTo>
                  <a:pt x="943" y="287"/>
                </a:lnTo>
                <a:lnTo>
                  <a:pt x="942" y="290"/>
                </a:lnTo>
                <a:lnTo>
                  <a:pt x="942" y="290"/>
                </a:lnTo>
                <a:lnTo>
                  <a:pt x="939" y="292"/>
                </a:lnTo>
                <a:lnTo>
                  <a:pt x="935" y="295"/>
                </a:lnTo>
                <a:lnTo>
                  <a:pt x="933" y="295"/>
                </a:lnTo>
                <a:lnTo>
                  <a:pt x="932" y="295"/>
                </a:lnTo>
                <a:lnTo>
                  <a:pt x="930" y="292"/>
                </a:lnTo>
                <a:lnTo>
                  <a:pt x="930" y="292"/>
                </a:lnTo>
                <a:lnTo>
                  <a:pt x="932" y="291"/>
                </a:lnTo>
                <a:lnTo>
                  <a:pt x="934" y="288"/>
                </a:lnTo>
                <a:lnTo>
                  <a:pt x="940" y="285"/>
                </a:lnTo>
                <a:lnTo>
                  <a:pt x="940" y="285"/>
                </a:lnTo>
                <a:close/>
                <a:moveTo>
                  <a:pt x="635" y="187"/>
                </a:moveTo>
                <a:lnTo>
                  <a:pt x="635" y="187"/>
                </a:lnTo>
                <a:lnTo>
                  <a:pt x="631" y="188"/>
                </a:lnTo>
                <a:lnTo>
                  <a:pt x="628" y="191"/>
                </a:lnTo>
                <a:lnTo>
                  <a:pt x="628" y="191"/>
                </a:lnTo>
                <a:lnTo>
                  <a:pt x="636" y="191"/>
                </a:lnTo>
                <a:lnTo>
                  <a:pt x="636" y="191"/>
                </a:lnTo>
                <a:lnTo>
                  <a:pt x="634" y="192"/>
                </a:lnTo>
                <a:lnTo>
                  <a:pt x="634" y="195"/>
                </a:lnTo>
                <a:lnTo>
                  <a:pt x="634" y="195"/>
                </a:lnTo>
                <a:lnTo>
                  <a:pt x="635" y="196"/>
                </a:lnTo>
                <a:lnTo>
                  <a:pt x="640" y="196"/>
                </a:lnTo>
                <a:lnTo>
                  <a:pt x="644" y="196"/>
                </a:lnTo>
                <a:lnTo>
                  <a:pt x="644" y="196"/>
                </a:lnTo>
                <a:lnTo>
                  <a:pt x="664" y="193"/>
                </a:lnTo>
                <a:lnTo>
                  <a:pt x="664" y="193"/>
                </a:lnTo>
                <a:lnTo>
                  <a:pt x="661" y="196"/>
                </a:lnTo>
                <a:lnTo>
                  <a:pt x="659" y="197"/>
                </a:lnTo>
                <a:lnTo>
                  <a:pt x="659" y="197"/>
                </a:lnTo>
                <a:lnTo>
                  <a:pt x="660" y="198"/>
                </a:lnTo>
                <a:lnTo>
                  <a:pt x="660" y="198"/>
                </a:lnTo>
                <a:lnTo>
                  <a:pt x="656" y="198"/>
                </a:lnTo>
                <a:lnTo>
                  <a:pt x="654" y="201"/>
                </a:lnTo>
                <a:lnTo>
                  <a:pt x="654" y="201"/>
                </a:lnTo>
                <a:lnTo>
                  <a:pt x="657" y="201"/>
                </a:lnTo>
                <a:lnTo>
                  <a:pt x="661" y="202"/>
                </a:lnTo>
                <a:lnTo>
                  <a:pt x="661" y="202"/>
                </a:lnTo>
                <a:lnTo>
                  <a:pt x="656" y="203"/>
                </a:lnTo>
                <a:lnTo>
                  <a:pt x="656" y="203"/>
                </a:lnTo>
                <a:lnTo>
                  <a:pt x="657" y="206"/>
                </a:lnTo>
                <a:lnTo>
                  <a:pt x="659" y="207"/>
                </a:lnTo>
                <a:lnTo>
                  <a:pt x="664" y="208"/>
                </a:lnTo>
                <a:lnTo>
                  <a:pt x="664" y="208"/>
                </a:lnTo>
                <a:lnTo>
                  <a:pt x="665" y="208"/>
                </a:lnTo>
                <a:lnTo>
                  <a:pt x="666" y="207"/>
                </a:lnTo>
                <a:lnTo>
                  <a:pt x="667" y="206"/>
                </a:lnTo>
                <a:lnTo>
                  <a:pt x="669" y="206"/>
                </a:lnTo>
                <a:lnTo>
                  <a:pt x="669" y="206"/>
                </a:lnTo>
                <a:lnTo>
                  <a:pt x="677" y="207"/>
                </a:lnTo>
                <a:lnTo>
                  <a:pt x="681" y="207"/>
                </a:lnTo>
                <a:lnTo>
                  <a:pt x="685" y="205"/>
                </a:lnTo>
                <a:lnTo>
                  <a:pt x="685" y="205"/>
                </a:lnTo>
                <a:lnTo>
                  <a:pt x="680" y="201"/>
                </a:lnTo>
                <a:lnTo>
                  <a:pt x="680" y="201"/>
                </a:lnTo>
                <a:lnTo>
                  <a:pt x="682" y="198"/>
                </a:lnTo>
                <a:lnTo>
                  <a:pt x="682" y="196"/>
                </a:lnTo>
                <a:lnTo>
                  <a:pt x="682" y="196"/>
                </a:lnTo>
                <a:lnTo>
                  <a:pt x="686" y="197"/>
                </a:lnTo>
                <a:lnTo>
                  <a:pt x="686" y="197"/>
                </a:lnTo>
                <a:lnTo>
                  <a:pt x="686" y="195"/>
                </a:lnTo>
                <a:lnTo>
                  <a:pt x="685" y="193"/>
                </a:lnTo>
                <a:lnTo>
                  <a:pt x="684" y="190"/>
                </a:lnTo>
                <a:lnTo>
                  <a:pt x="684" y="190"/>
                </a:lnTo>
                <a:lnTo>
                  <a:pt x="685" y="186"/>
                </a:lnTo>
                <a:lnTo>
                  <a:pt x="685" y="181"/>
                </a:lnTo>
                <a:lnTo>
                  <a:pt x="685" y="181"/>
                </a:lnTo>
                <a:lnTo>
                  <a:pt x="684" y="177"/>
                </a:lnTo>
                <a:lnTo>
                  <a:pt x="681" y="175"/>
                </a:lnTo>
                <a:lnTo>
                  <a:pt x="681" y="175"/>
                </a:lnTo>
                <a:lnTo>
                  <a:pt x="677" y="172"/>
                </a:lnTo>
                <a:lnTo>
                  <a:pt x="675" y="171"/>
                </a:lnTo>
                <a:lnTo>
                  <a:pt x="672" y="172"/>
                </a:lnTo>
                <a:lnTo>
                  <a:pt x="672" y="172"/>
                </a:lnTo>
                <a:lnTo>
                  <a:pt x="669" y="173"/>
                </a:lnTo>
                <a:lnTo>
                  <a:pt x="665" y="172"/>
                </a:lnTo>
                <a:lnTo>
                  <a:pt x="660" y="172"/>
                </a:lnTo>
                <a:lnTo>
                  <a:pt x="655" y="173"/>
                </a:lnTo>
                <a:lnTo>
                  <a:pt x="655" y="173"/>
                </a:lnTo>
                <a:lnTo>
                  <a:pt x="652" y="175"/>
                </a:lnTo>
                <a:lnTo>
                  <a:pt x="652" y="175"/>
                </a:lnTo>
                <a:lnTo>
                  <a:pt x="655" y="176"/>
                </a:lnTo>
                <a:lnTo>
                  <a:pt x="659" y="178"/>
                </a:lnTo>
                <a:lnTo>
                  <a:pt x="660" y="180"/>
                </a:lnTo>
                <a:lnTo>
                  <a:pt x="661" y="181"/>
                </a:lnTo>
                <a:lnTo>
                  <a:pt x="661" y="181"/>
                </a:lnTo>
                <a:lnTo>
                  <a:pt x="656" y="181"/>
                </a:lnTo>
                <a:lnTo>
                  <a:pt x="656" y="181"/>
                </a:lnTo>
                <a:lnTo>
                  <a:pt x="662" y="188"/>
                </a:lnTo>
                <a:lnTo>
                  <a:pt x="662" y="188"/>
                </a:lnTo>
                <a:lnTo>
                  <a:pt x="657" y="185"/>
                </a:lnTo>
                <a:lnTo>
                  <a:pt x="650" y="180"/>
                </a:lnTo>
                <a:lnTo>
                  <a:pt x="646" y="177"/>
                </a:lnTo>
                <a:lnTo>
                  <a:pt x="644" y="176"/>
                </a:lnTo>
                <a:lnTo>
                  <a:pt x="641" y="177"/>
                </a:lnTo>
                <a:lnTo>
                  <a:pt x="640" y="181"/>
                </a:lnTo>
                <a:lnTo>
                  <a:pt x="640" y="181"/>
                </a:lnTo>
                <a:lnTo>
                  <a:pt x="646" y="181"/>
                </a:lnTo>
                <a:lnTo>
                  <a:pt x="646" y="181"/>
                </a:lnTo>
                <a:lnTo>
                  <a:pt x="644" y="183"/>
                </a:lnTo>
                <a:lnTo>
                  <a:pt x="644" y="185"/>
                </a:lnTo>
                <a:lnTo>
                  <a:pt x="645" y="186"/>
                </a:lnTo>
                <a:lnTo>
                  <a:pt x="647" y="186"/>
                </a:lnTo>
                <a:lnTo>
                  <a:pt x="647" y="186"/>
                </a:lnTo>
                <a:lnTo>
                  <a:pt x="646" y="187"/>
                </a:lnTo>
                <a:lnTo>
                  <a:pt x="645" y="188"/>
                </a:lnTo>
                <a:lnTo>
                  <a:pt x="642" y="188"/>
                </a:lnTo>
                <a:lnTo>
                  <a:pt x="637" y="187"/>
                </a:lnTo>
                <a:lnTo>
                  <a:pt x="635" y="187"/>
                </a:lnTo>
                <a:lnTo>
                  <a:pt x="635" y="187"/>
                </a:lnTo>
                <a:close/>
                <a:moveTo>
                  <a:pt x="635" y="317"/>
                </a:moveTo>
                <a:lnTo>
                  <a:pt x="635" y="317"/>
                </a:lnTo>
                <a:lnTo>
                  <a:pt x="636" y="314"/>
                </a:lnTo>
                <a:lnTo>
                  <a:pt x="639" y="312"/>
                </a:lnTo>
                <a:lnTo>
                  <a:pt x="641" y="314"/>
                </a:lnTo>
                <a:lnTo>
                  <a:pt x="645" y="315"/>
                </a:lnTo>
                <a:lnTo>
                  <a:pt x="645" y="315"/>
                </a:lnTo>
                <a:lnTo>
                  <a:pt x="646" y="312"/>
                </a:lnTo>
                <a:lnTo>
                  <a:pt x="646" y="312"/>
                </a:lnTo>
                <a:lnTo>
                  <a:pt x="649" y="315"/>
                </a:lnTo>
                <a:lnTo>
                  <a:pt x="650" y="315"/>
                </a:lnTo>
                <a:lnTo>
                  <a:pt x="651" y="315"/>
                </a:lnTo>
                <a:lnTo>
                  <a:pt x="651" y="314"/>
                </a:lnTo>
                <a:lnTo>
                  <a:pt x="651" y="305"/>
                </a:lnTo>
                <a:lnTo>
                  <a:pt x="651" y="305"/>
                </a:lnTo>
                <a:lnTo>
                  <a:pt x="646" y="305"/>
                </a:lnTo>
                <a:lnTo>
                  <a:pt x="641" y="304"/>
                </a:lnTo>
                <a:lnTo>
                  <a:pt x="630" y="297"/>
                </a:lnTo>
                <a:lnTo>
                  <a:pt x="630" y="297"/>
                </a:lnTo>
                <a:lnTo>
                  <a:pt x="622" y="294"/>
                </a:lnTo>
                <a:lnTo>
                  <a:pt x="618" y="291"/>
                </a:lnTo>
                <a:lnTo>
                  <a:pt x="616" y="288"/>
                </a:lnTo>
                <a:lnTo>
                  <a:pt x="616" y="288"/>
                </a:lnTo>
                <a:lnTo>
                  <a:pt x="616" y="286"/>
                </a:lnTo>
                <a:lnTo>
                  <a:pt x="617" y="283"/>
                </a:lnTo>
                <a:lnTo>
                  <a:pt x="617" y="281"/>
                </a:lnTo>
                <a:lnTo>
                  <a:pt x="617" y="277"/>
                </a:lnTo>
                <a:lnTo>
                  <a:pt x="617" y="277"/>
                </a:lnTo>
                <a:lnTo>
                  <a:pt x="611" y="261"/>
                </a:lnTo>
                <a:lnTo>
                  <a:pt x="607" y="253"/>
                </a:lnTo>
                <a:lnTo>
                  <a:pt x="605" y="251"/>
                </a:lnTo>
                <a:lnTo>
                  <a:pt x="602" y="248"/>
                </a:lnTo>
                <a:lnTo>
                  <a:pt x="602" y="248"/>
                </a:lnTo>
                <a:lnTo>
                  <a:pt x="597" y="245"/>
                </a:lnTo>
                <a:lnTo>
                  <a:pt x="595" y="243"/>
                </a:lnTo>
                <a:lnTo>
                  <a:pt x="592" y="246"/>
                </a:lnTo>
                <a:lnTo>
                  <a:pt x="592" y="246"/>
                </a:lnTo>
                <a:lnTo>
                  <a:pt x="590" y="246"/>
                </a:lnTo>
                <a:lnTo>
                  <a:pt x="587" y="245"/>
                </a:lnTo>
                <a:lnTo>
                  <a:pt x="582" y="242"/>
                </a:lnTo>
                <a:lnTo>
                  <a:pt x="582" y="242"/>
                </a:lnTo>
                <a:lnTo>
                  <a:pt x="582" y="243"/>
                </a:lnTo>
                <a:lnTo>
                  <a:pt x="582" y="246"/>
                </a:lnTo>
                <a:lnTo>
                  <a:pt x="581" y="247"/>
                </a:lnTo>
                <a:lnTo>
                  <a:pt x="581" y="248"/>
                </a:lnTo>
                <a:lnTo>
                  <a:pt x="581" y="248"/>
                </a:lnTo>
                <a:lnTo>
                  <a:pt x="583" y="256"/>
                </a:lnTo>
                <a:lnTo>
                  <a:pt x="583" y="256"/>
                </a:lnTo>
                <a:lnTo>
                  <a:pt x="590" y="273"/>
                </a:lnTo>
                <a:lnTo>
                  <a:pt x="590" y="273"/>
                </a:lnTo>
                <a:lnTo>
                  <a:pt x="585" y="276"/>
                </a:lnTo>
                <a:lnTo>
                  <a:pt x="583" y="276"/>
                </a:lnTo>
                <a:lnTo>
                  <a:pt x="582" y="273"/>
                </a:lnTo>
                <a:lnTo>
                  <a:pt x="582" y="273"/>
                </a:lnTo>
                <a:lnTo>
                  <a:pt x="577" y="257"/>
                </a:lnTo>
                <a:lnTo>
                  <a:pt x="577" y="257"/>
                </a:lnTo>
                <a:lnTo>
                  <a:pt x="575" y="255"/>
                </a:lnTo>
                <a:lnTo>
                  <a:pt x="573" y="253"/>
                </a:lnTo>
                <a:lnTo>
                  <a:pt x="567" y="251"/>
                </a:lnTo>
                <a:lnTo>
                  <a:pt x="561" y="251"/>
                </a:lnTo>
                <a:lnTo>
                  <a:pt x="556" y="251"/>
                </a:lnTo>
                <a:lnTo>
                  <a:pt x="556" y="251"/>
                </a:lnTo>
                <a:lnTo>
                  <a:pt x="566" y="260"/>
                </a:lnTo>
                <a:lnTo>
                  <a:pt x="566" y="260"/>
                </a:lnTo>
                <a:lnTo>
                  <a:pt x="560" y="258"/>
                </a:lnTo>
                <a:lnTo>
                  <a:pt x="557" y="258"/>
                </a:lnTo>
                <a:lnTo>
                  <a:pt x="556" y="258"/>
                </a:lnTo>
                <a:lnTo>
                  <a:pt x="556" y="258"/>
                </a:lnTo>
                <a:lnTo>
                  <a:pt x="553" y="261"/>
                </a:lnTo>
                <a:lnTo>
                  <a:pt x="552" y="262"/>
                </a:lnTo>
                <a:lnTo>
                  <a:pt x="547" y="263"/>
                </a:lnTo>
                <a:lnTo>
                  <a:pt x="547" y="263"/>
                </a:lnTo>
                <a:lnTo>
                  <a:pt x="551" y="257"/>
                </a:lnTo>
                <a:lnTo>
                  <a:pt x="551" y="257"/>
                </a:lnTo>
                <a:lnTo>
                  <a:pt x="542" y="252"/>
                </a:lnTo>
                <a:lnTo>
                  <a:pt x="537" y="250"/>
                </a:lnTo>
                <a:lnTo>
                  <a:pt x="533" y="250"/>
                </a:lnTo>
                <a:lnTo>
                  <a:pt x="533" y="250"/>
                </a:lnTo>
                <a:lnTo>
                  <a:pt x="532" y="251"/>
                </a:lnTo>
                <a:lnTo>
                  <a:pt x="531" y="253"/>
                </a:lnTo>
                <a:lnTo>
                  <a:pt x="530" y="255"/>
                </a:lnTo>
                <a:lnTo>
                  <a:pt x="528" y="256"/>
                </a:lnTo>
                <a:lnTo>
                  <a:pt x="528" y="256"/>
                </a:lnTo>
                <a:lnTo>
                  <a:pt x="520" y="257"/>
                </a:lnTo>
                <a:lnTo>
                  <a:pt x="520" y="257"/>
                </a:lnTo>
                <a:lnTo>
                  <a:pt x="522" y="253"/>
                </a:lnTo>
                <a:lnTo>
                  <a:pt x="525" y="251"/>
                </a:lnTo>
                <a:lnTo>
                  <a:pt x="525" y="247"/>
                </a:lnTo>
                <a:lnTo>
                  <a:pt x="523" y="246"/>
                </a:lnTo>
                <a:lnTo>
                  <a:pt x="522" y="243"/>
                </a:lnTo>
                <a:lnTo>
                  <a:pt x="522" y="243"/>
                </a:lnTo>
                <a:lnTo>
                  <a:pt x="518" y="242"/>
                </a:lnTo>
                <a:lnTo>
                  <a:pt x="516" y="242"/>
                </a:lnTo>
                <a:lnTo>
                  <a:pt x="510" y="245"/>
                </a:lnTo>
                <a:lnTo>
                  <a:pt x="510" y="245"/>
                </a:lnTo>
                <a:lnTo>
                  <a:pt x="493" y="252"/>
                </a:lnTo>
                <a:lnTo>
                  <a:pt x="487" y="256"/>
                </a:lnTo>
                <a:lnTo>
                  <a:pt x="479" y="261"/>
                </a:lnTo>
                <a:lnTo>
                  <a:pt x="479" y="261"/>
                </a:lnTo>
                <a:lnTo>
                  <a:pt x="484" y="263"/>
                </a:lnTo>
                <a:lnTo>
                  <a:pt x="484" y="263"/>
                </a:lnTo>
                <a:lnTo>
                  <a:pt x="478" y="268"/>
                </a:lnTo>
                <a:lnTo>
                  <a:pt x="476" y="272"/>
                </a:lnTo>
                <a:lnTo>
                  <a:pt x="474" y="277"/>
                </a:lnTo>
                <a:lnTo>
                  <a:pt x="474" y="277"/>
                </a:lnTo>
                <a:lnTo>
                  <a:pt x="484" y="277"/>
                </a:lnTo>
                <a:lnTo>
                  <a:pt x="484" y="277"/>
                </a:lnTo>
                <a:lnTo>
                  <a:pt x="483" y="281"/>
                </a:lnTo>
                <a:lnTo>
                  <a:pt x="483" y="281"/>
                </a:lnTo>
                <a:lnTo>
                  <a:pt x="505" y="280"/>
                </a:lnTo>
                <a:lnTo>
                  <a:pt x="505" y="280"/>
                </a:lnTo>
                <a:lnTo>
                  <a:pt x="482" y="290"/>
                </a:lnTo>
                <a:lnTo>
                  <a:pt x="482" y="290"/>
                </a:lnTo>
                <a:lnTo>
                  <a:pt x="487" y="295"/>
                </a:lnTo>
                <a:lnTo>
                  <a:pt x="489" y="296"/>
                </a:lnTo>
                <a:lnTo>
                  <a:pt x="493" y="296"/>
                </a:lnTo>
                <a:lnTo>
                  <a:pt x="493" y="296"/>
                </a:lnTo>
                <a:lnTo>
                  <a:pt x="516" y="296"/>
                </a:lnTo>
                <a:lnTo>
                  <a:pt x="516" y="296"/>
                </a:lnTo>
                <a:lnTo>
                  <a:pt x="523" y="296"/>
                </a:lnTo>
                <a:lnTo>
                  <a:pt x="531" y="297"/>
                </a:lnTo>
                <a:lnTo>
                  <a:pt x="546" y="301"/>
                </a:lnTo>
                <a:lnTo>
                  <a:pt x="546" y="301"/>
                </a:lnTo>
                <a:lnTo>
                  <a:pt x="547" y="301"/>
                </a:lnTo>
                <a:lnTo>
                  <a:pt x="548" y="302"/>
                </a:lnTo>
                <a:lnTo>
                  <a:pt x="546" y="304"/>
                </a:lnTo>
                <a:lnTo>
                  <a:pt x="538" y="305"/>
                </a:lnTo>
                <a:lnTo>
                  <a:pt x="538" y="305"/>
                </a:lnTo>
                <a:lnTo>
                  <a:pt x="530" y="304"/>
                </a:lnTo>
                <a:lnTo>
                  <a:pt x="522" y="302"/>
                </a:lnTo>
                <a:lnTo>
                  <a:pt x="522" y="302"/>
                </a:lnTo>
                <a:lnTo>
                  <a:pt x="515" y="302"/>
                </a:lnTo>
                <a:lnTo>
                  <a:pt x="507" y="305"/>
                </a:lnTo>
                <a:lnTo>
                  <a:pt x="493" y="309"/>
                </a:lnTo>
                <a:lnTo>
                  <a:pt x="493" y="309"/>
                </a:lnTo>
                <a:lnTo>
                  <a:pt x="496" y="314"/>
                </a:lnTo>
                <a:lnTo>
                  <a:pt x="498" y="317"/>
                </a:lnTo>
                <a:lnTo>
                  <a:pt x="503" y="321"/>
                </a:lnTo>
                <a:lnTo>
                  <a:pt x="507" y="322"/>
                </a:lnTo>
                <a:lnTo>
                  <a:pt x="518" y="324"/>
                </a:lnTo>
                <a:lnTo>
                  <a:pt x="528" y="324"/>
                </a:lnTo>
                <a:lnTo>
                  <a:pt x="528" y="324"/>
                </a:lnTo>
                <a:lnTo>
                  <a:pt x="528" y="330"/>
                </a:lnTo>
                <a:lnTo>
                  <a:pt x="530" y="334"/>
                </a:lnTo>
                <a:lnTo>
                  <a:pt x="533" y="336"/>
                </a:lnTo>
                <a:lnTo>
                  <a:pt x="538" y="336"/>
                </a:lnTo>
                <a:lnTo>
                  <a:pt x="538" y="336"/>
                </a:lnTo>
                <a:lnTo>
                  <a:pt x="567" y="334"/>
                </a:lnTo>
                <a:lnTo>
                  <a:pt x="567" y="334"/>
                </a:lnTo>
                <a:lnTo>
                  <a:pt x="572" y="334"/>
                </a:lnTo>
                <a:lnTo>
                  <a:pt x="576" y="331"/>
                </a:lnTo>
                <a:lnTo>
                  <a:pt x="580" y="329"/>
                </a:lnTo>
                <a:lnTo>
                  <a:pt x="583" y="327"/>
                </a:lnTo>
                <a:lnTo>
                  <a:pt x="583" y="327"/>
                </a:lnTo>
                <a:lnTo>
                  <a:pt x="588" y="326"/>
                </a:lnTo>
                <a:lnTo>
                  <a:pt x="592" y="324"/>
                </a:lnTo>
                <a:lnTo>
                  <a:pt x="592" y="324"/>
                </a:lnTo>
                <a:lnTo>
                  <a:pt x="596" y="320"/>
                </a:lnTo>
                <a:lnTo>
                  <a:pt x="597" y="319"/>
                </a:lnTo>
                <a:lnTo>
                  <a:pt x="600" y="320"/>
                </a:lnTo>
                <a:lnTo>
                  <a:pt x="600" y="320"/>
                </a:lnTo>
                <a:lnTo>
                  <a:pt x="598" y="324"/>
                </a:lnTo>
                <a:lnTo>
                  <a:pt x="598" y="324"/>
                </a:lnTo>
                <a:lnTo>
                  <a:pt x="612" y="326"/>
                </a:lnTo>
                <a:lnTo>
                  <a:pt x="612" y="326"/>
                </a:lnTo>
                <a:lnTo>
                  <a:pt x="610" y="329"/>
                </a:lnTo>
                <a:lnTo>
                  <a:pt x="610" y="329"/>
                </a:lnTo>
                <a:lnTo>
                  <a:pt x="616" y="329"/>
                </a:lnTo>
                <a:lnTo>
                  <a:pt x="622" y="330"/>
                </a:lnTo>
                <a:lnTo>
                  <a:pt x="627" y="332"/>
                </a:lnTo>
                <a:lnTo>
                  <a:pt x="634" y="332"/>
                </a:lnTo>
                <a:lnTo>
                  <a:pt x="634" y="332"/>
                </a:lnTo>
                <a:lnTo>
                  <a:pt x="640" y="330"/>
                </a:lnTo>
                <a:lnTo>
                  <a:pt x="642" y="329"/>
                </a:lnTo>
                <a:lnTo>
                  <a:pt x="644" y="327"/>
                </a:lnTo>
                <a:lnTo>
                  <a:pt x="644" y="327"/>
                </a:lnTo>
                <a:lnTo>
                  <a:pt x="642" y="325"/>
                </a:lnTo>
                <a:lnTo>
                  <a:pt x="641" y="324"/>
                </a:lnTo>
                <a:lnTo>
                  <a:pt x="641" y="322"/>
                </a:lnTo>
                <a:lnTo>
                  <a:pt x="642" y="320"/>
                </a:lnTo>
                <a:lnTo>
                  <a:pt x="642" y="320"/>
                </a:lnTo>
                <a:lnTo>
                  <a:pt x="639" y="320"/>
                </a:lnTo>
                <a:lnTo>
                  <a:pt x="635" y="320"/>
                </a:lnTo>
                <a:lnTo>
                  <a:pt x="630" y="325"/>
                </a:lnTo>
                <a:lnTo>
                  <a:pt x="630" y="325"/>
                </a:lnTo>
                <a:lnTo>
                  <a:pt x="630" y="320"/>
                </a:lnTo>
                <a:lnTo>
                  <a:pt x="628" y="317"/>
                </a:lnTo>
                <a:lnTo>
                  <a:pt x="627" y="315"/>
                </a:lnTo>
                <a:lnTo>
                  <a:pt x="627" y="315"/>
                </a:lnTo>
                <a:lnTo>
                  <a:pt x="631" y="316"/>
                </a:lnTo>
                <a:lnTo>
                  <a:pt x="631" y="316"/>
                </a:lnTo>
                <a:lnTo>
                  <a:pt x="635" y="317"/>
                </a:lnTo>
                <a:lnTo>
                  <a:pt x="635" y="317"/>
                </a:lnTo>
                <a:close/>
                <a:moveTo>
                  <a:pt x="665" y="327"/>
                </a:moveTo>
                <a:lnTo>
                  <a:pt x="665" y="327"/>
                </a:lnTo>
                <a:lnTo>
                  <a:pt x="669" y="331"/>
                </a:lnTo>
                <a:lnTo>
                  <a:pt x="669" y="331"/>
                </a:lnTo>
                <a:lnTo>
                  <a:pt x="670" y="330"/>
                </a:lnTo>
                <a:lnTo>
                  <a:pt x="671" y="329"/>
                </a:lnTo>
                <a:lnTo>
                  <a:pt x="671" y="329"/>
                </a:lnTo>
                <a:lnTo>
                  <a:pt x="672" y="331"/>
                </a:lnTo>
                <a:lnTo>
                  <a:pt x="675" y="332"/>
                </a:lnTo>
                <a:lnTo>
                  <a:pt x="675" y="332"/>
                </a:lnTo>
                <a:lnTo>
                  <a:pt x="676" y="331"/>
                </a:lnTo>
                <a:lnTo>
                  <a:pt x="676" y="331"/>
                </a:lnTo>
                <a:lnTo>
                  <a:pt x="679" y="334"/>
                </a:lnTo>
                <a:lnTo>
                  <a:pt x="684" y="336"/>
                </a:lnTo>
                <a:lnTo>
                  <a:pt x="692" y="337"/>
                </a:lnTo>
                <a:lnTo>
                  <a:pt x="692" y="337"/>
                </a:lnTo>
                <a:lnTo>
                  <a:pt x="696" y="337"/>
                </a:lnTo>
                <a:lnTo>
                  <a:pt x="700" y="336"/>
                </a:lnTo>
                <a:lnTo>
                  <a:pt x="707" y="331"/>
                </a:lnTo>
                <a:lnTo>
                  <a:pt x="707" y="331"/>
                </a:lnTo>
                <a:lnTo>
                  <a:pt x="699" y="324"/>
                </a:lnTo>
                <a:lnTo>
                  <a:pt x="689" y="316"/>
                </a:lnTo>
                <a:lnTo>
                  <a:pt x="689" y="316"/>
                </a:lnTo>
                <a:lnTo>
                  <a:pt x="684" y="312"/>
                </a:lnTo>
                <a:lnTo>
                  <a:pt x="681" y="311"/>
                </a:lnTo>
                <a:lnTo>
                  <a:pt x="679" y="314"/>
                </a:lnTo>
                <a:lnTo>
                  <a:pt x="679" y="314"/>
                </a:lnTo>
                <a:lnTo>
                  <a:pt x="675" y="317"/>
                </a:lnTo>
                <a:lnTo>
                  <a:pt x="675" y="320"/>
                </a:lnTo>
                <a:lnTo>
                  <a:pt x="676" y="322"/>
                </a:lnTo>
                <a:lnTo>
                  <a:pt x="676" y="322"/>
                </a:lnTo>
                <a:lnTo>
                  <a:pt x="674" y="322"/>
                </a:lnTo>
                <a:lnTo>
                  <a:pt x="674" y="322"/>
                </a:lnTo>
                <a:lnTo>
                  <a:pt x="672" y="325"/>
                </a:lnTo>
                <a:lnTo>
                  <a:pt x="670" y="325"/>
                </a:lnTo>
                <a:lnTo>
                  <a:pt x="667" y="326"/>
                </a:lnTo>
                <a:lnTo>
                  <a:pt x="665" y="327"/>
                </a:lnTo>
                <a:lnTo>
                  <a:pt x="665" y="327"/>
                </a:lnTo>
                <a:close/>
                <a:moveTo>
                  <a:pt x="1565" y="516"/>
                </a:moveTo>
                <a:lnTo>
                  <a:pt x="1565" y="516"/>
                </a:lnTo>
                <a:lnTo>
                  <a:pt x="1563" y="516"/>
                </a:lnTo>
                <a:lnTo>
                  <a:pt x="1563" y="516"/>
                </a:lnTo>
                <a:lnTo>
                  <a:pt x="1564" y="519"/>
                </a:lnTo>
                <a:lnTo>
                  <a:pt x="1564" y="519"/>
                </a:lnTo>
                <a:lnTo>
                  <a:pt x="1568" y="516"/>
                </a:lnTo>
                <a:lnTo>
                  <a:pt x="1570" y="515"/>
                </a:lnTo>
                <a:lnTo>
                  <a:pt x="1570" y="515"/>
                </a:lnTo>
                <a:lnTo>
                  <a:pt x="1569" y="513"/>
                </a:lnTo>
                <a:lnTo>
                  <a:pt x="1569" y="513"/>
                </a:lnTo>
                <a:lnTo>
                  <a:pt x="1572" y="511"/>
                </a:lnTo>
                <a:lnTo>
                  <a:pt x="1572" y="510"/>
                </a:lnTo>
                <a:lnTo>
                  <a:pt x="1572" y="508"/>
                </a:lnTo>
                <a:lnTo>
                  <a:pt x="1570" y="508"/>
                </a:lnTo>
                <a:lnTo>
                  <a:pt x="1570" y="508"/>
                </a:lnTo>
                <a:lnTo>
                  <a:pt x="1564" y="510"/>
                </a:lnTo>
                <a:lnTo>
                  <a:pt x="1563" y="513"/>
                </a:lnTo>
                <a:lnTo>
                  <a:pt x="1564" y="514"/>
                </a:lnTo>
                <a:lnTo>
                  <a:pt x="1565" y="516"/>
                </a:lnTo>
                <a:lnTo>
                  <a:pt x="1565" y="516"/>
                </a:lnTo>
                <a:close/>
                <a:moveTo>
                  <a:pt x="853" y="421"/>
                </a:moveTo>
                <a:lnTo>
                  <a:pt x="853" y="421"/>
                </a:lnTo>
                <a:lnTo>
                  <a:pt x="849" y="419"/>
                </a:lnTo>
                <a:lnTo>
                  <a:pt x="845" y="416"/>
                </a:lnTo>
                <a:lnTo>
                  <a:pt x="843" y="416"/>
                </a:lnTo>
                <a:lnTo>
                  <a:pt x="838" y="418"/>
                </a:lnTo>
                <a:lnTo>
                  <a:pt x="838" y="418"/>
                </a:lnTo>
                <a:lnTo>
                  <a:pt x="839" y="415"/>
                </a:lnTo>
                <a:lnTo>
                  <a:pt x="839" y="411"/>
                </a:lnTo>
                <a:lnTo>
                  <a:pt x="836" y="409"/>
                </a:lnTo>
                <a:lnTo>
                  <a:pt x="834" y="406"/>
                </a:lnTo>
                <a:lnTo>
                  <a:pt x="828" y="401"/>
                </a:lnTo>
                <a:lnTo>
                  <a:pt x="823" y="399"/>
                </a:lnTo>
                <a:lnTo>
                  <a:pt x="823" y="399"/>
                </a:lnTo>
                <a:lnTo>
                  <a:pt x="819" y="397"/>
                </a:lnTo>
                <a:lnTo>
                  <a:pt x="816" y="397"/>
                </a:lnTo>
                <a:lnTo>
                  <a:pt x="814" y="396"/>
                </a:lnTo>
                <a:lnTo>
                  <a:pt x="814" y="396"/>
                </a:lnTo>
                <a:lnTo>
                  <a:pt x="811" y="394"/>
                </a:lnTo>
                <a:lnTo>
                  <a:pt x="810" y="392"/>
                </a:lnTo>
                <a:lnTo>
                  <a:pt x="809" y="392"/>
                </a:lnTo>
                <a:lnTo>
                  <a:pt x="806" y="395"/>
                </a:lnTo>
                <a:lnTo>
                  <a:pt x="806" y="395"/>
                </a:lnTo>
                <a:lnTo>
                  <a:pt x="804" y="391"/>
                </a:lnTo>
                <a:lnTo>
                  <a:pt x="804" y="391"/>
                </a:lnTo>
                <a:lnTo>
                  <a:pt x="806" y="390"/>
                </a:lnTo>
                <a:lnTo>
                  <a:pt x="808" y="389"/>
                </a:lnTo>
                <a:lnTo>
                  <a:pt x="809" y="386"/>
                </a:lnTo>
                <a:lnTo>
                  <a:pt x="806" y="382"/>
                </a:lnTo>
                <a:lnTo>
                  <a:pt x="805" y="382"/>
                </a:lnTo>
                <a:lnTo>
                  <a:pt x="803" y="382"/>
                </a:lnTo>
                <a:lnTo>
                  <a:pt x="803" y="382"/>
                </a:lnTo>
                <a:lnTo>
                  <a:pt x="799" y="385"/>
                </a:lnTo>
                <a:lnTo>
                  <a:pt x="798" y="389"/>
                </a:lnTo>
                <a:lnTo>
                  <a:pt x="795" y="397"/>
                </a:lnTo>
                <a:lnTo>
                  <a:pt x="795" y="397"/>
                </a:lnTo>
                <a:lnTo>
                  <a:pt x="794" y="406"/>
                </a:lnTo>
                <a:lnTo>
                  <a:pt x="794" y="406"/>
                </a:lnTo>
                <a:lnTo>
                  <a:pt x="794" y="410"/>
                </a:lnTo>
                <a:lnTo>
                  <a:pt x="794" y="414"/>
                </a:lnTo>
                <a:lnTo>
                  <a:pt x="794" y="414"/>
                </a:lnTo>
                <a:lnTo>
                  <a:pt x="790" y="419"/>
                </a:lnTo>
                <a:lnTo>
                  <a:pt x="785" y="424"/>
                </a:lnTo>
                <a:lnTo>
                  <a:pt x="785" y="424"/>
                </a:lnTo>
                <a:lnTo>
                  <a:pt x="793" y="423"/>
                </a:lnTo>
                <a:lnTo>
                  <a:pt x="799" y="421"/>
                </a:lnTo>
                <a:lnTo>
                  <a:pt x="799" y="421"/>
                </a:lnTo>
                <a:lnTo>
                  <a:pt x="800" y="424"/>
                </a:lnTo>
                <a:lnTo>
                  <a:pt x="801" y="428"/>
                </a:lnTo>
                <a:lnTo>
                  <a:pt x="803" y="431"/>
                </a:lnTo>
                <a:lnTo>
                  <a:pt x="803" y="433"/>
                </a:lnTo>
                <a:lnTo>
                  <a:pt x="804" y="433"/>
                </a:lnTo>
                <a:lnTo>
                  <a:pt x="804" y="433"/>
                </a:lnTo>
                <a:lnTo>
                  <a:pt x="809" y="428"/>
                </a:lnTo>
                <a:lnTo>
                  <a:pt x="811" y="425"/>
                </a:lnTo>
                <a:lnTo>
                  <a:pt x="814" y="423"/>
                </a:lnTo>
                <a:lnTo>
                  <a:pt x="814" y="423"/>
                </a:lnTo>
                <a:lnTo>
                  <a:pt x="818" y="421"/>
                </a:lnTo>
                <a:lnTo>
                  <a:pt x="819" y="419"/>
                </a:lnTo>
                <a:lnTo>
                  <a:pt x="821" y="416"/>
                </a:lnTo>
                <a:lnTo>
                  <a:pt x="825" y="414"/>
                </a:lnTo>
                <a:lnTo>
                  <a:pt x="825" y="414"/>
                </a:lnTo>
                <a:lnTo>
                  <a:pt x="825" y="418"/>
                </a:lnTo>
                <a:lnTo>
                  <a:pt x="826" y="420"/>
                </a:lnTo>
                <a:lnTo>
                  <a:pt x="829" y="421"/>
                </a:lnTo>
                <a:lnTo>
                  <a:pt x="833" y="423"/>
                </a:lnTo>
                <a:lnTo>
                  <a:pt x="839" y="425"/>
                </a:lnTo>
                <a:lnTo>
                  <a:pt x="845" y="426"/>
                </a:lnTo>
                <a:lnTo>
                  <a:pt x="845" y="426"/>
                </a:lnTo>
                <a:lnTo>
                  <a:pt x="853" y="421"/>
                </a:lnTo>
                <a:lnTo>
                  <a:pt x="853" y="421"/>
                </a:lnTo>
                <a:close/>
                <a:moveTo>
                  <a:pt x="739" y="212"/>
                </a:moveTo>
                <a:lnTo>
                  <a:pt x="739" y="212"/>
                </a:lnTo>
                <a:lnTo>
                  <a:pt x="739" y="213"/>
                </a:lnTo>
                <a:lnTo>
                  <a:pt x="740" y="213"/>
                </a:lnTo>
                <a:lnTo>
                  <a:pt x="744" y="213"/>
                </a:lnTo>
                <a:lnTo>
                  <a:pt x="750" y="210"/>
                </a:lnTo>
                <a:lnTo>
                  <a:pt x="750" y="210"/>
                </a:lnTo>
                <a:lnTo>
                  <a:pt x="752" y="215"/>
                </a:lnTo>
                <a:lnTo>
                  <a:pt x="754" y="216"/>
                </a:lnTo>
                <a:lnTo>
                  <a:pt x="757" y="216"/>
                </a:lnTo>
                <a:lnTo>
                  <a:pt x="757" y="216"/>
                </a:lnTo>
                <a:lnTo>
                  <a:pt x="762" y="217"/>
                </a:lnTo>
                <a:lnTo>
                  <a:pt x="765" y="216"/>
                </a:lnTo>
                <a:lnTo>
                  <a:pt x="766" y="212"/>
                </a:lnTo>
                <a:lnTo>
                  <a:pt x="766" y="212"/>
                </a:lnTo>
                <a:lnTo>
                  <a:pt x="769" y="216"/>
                </a:lnTo>
                <a:lnTo>
                  <a:pt x="769" y="216"/>
                </a:lnTo>
                <a:lnTo>
                  <a:pt x="770" y="210"/>
                </a:lnTo>
                <a:lnTo>
                  <a:pt x="770" y="210"/>
                </a:lnTo>
                <a:lnTo>
                  <a:pt x="771" y="211"/>
                </a:lnTo>
                <a:lnTo>
                  <a:pt x="773" y="212"/>
                </a:lnTo>
                <a:lnTo>
                  <a:pt x="773" y="215"/>
                </a:lnTo>
                <a:lnTo>
                  <a:pt x="773" y="217"/>
                </a:lnTo>
                <a:lnTo>
                  <a:pt x="774" y="218"/>
                </a:lnTo>
                <a:lnTo>
                  <a:pt x="775" y="218"/>
                </a:lnTo>
                <a:lnTo>
                  <a:pt x="775" y="218"/>
                </a:lnTo>
                <a:lnTo>
                  <a:pt x="794" y="220"/>
                </a:lnTo>
                <a:lnTo>
                  <a:pt x="794" y="220"/>
                </a:lnTo>
                <a:lnTo>
                  <a:pt x="793" y="215"/>
                </a:lnTo>
                <a:lnTo>
                  <a:pt x="793" y="215"/>
                </a:lnTo>
                <a:lnTo>
                  <a:pt x="796" y="218"/>
                </a:lnTo>
                <a:lnTo>
                  <a:pt x="800" y="218"/>
                </a:lnTo>
                <a:lnTo>
                  <a:pt x="804" y="218"/>
                </a:lnTo>
                <a:lnTo>
                  <a:pt x="805" y="217"/>
                </a:lnTo>
                <a:lnTo>
                  <a:pt x="806" y="215"/>
                </a:lnTo>
                <a:lnTo>
                  <a:pt x="806" y="215"/>
                </a:lnTo>
                <a:lnTo>
                  <a:pt x="808" y="217"/>
                </a:lnTo>
                <a:lnTo>
                  <a:pt x="809" y="218"/>
                </a:lnTo>
                <a:lnTo>
                  <a:pt x="813" y="218"/>
                </a:lnTo>
                <a:lnTo>
                  <a:pt x="821" y="216"/>
                </a:lnTo>
                <a:lnTo>
                  <a:pt x="821" y="216"/>
                </a:lnTo>
                <a:lnTo>
                  <a:pt x="820" y="208"/>
                </a:lnTo>
                <a:lnTo>
                  <a:pt x="820" y="208"/>
                </a:lnTo>
                <a:lnTo>
                  <a:pt x="821" y="210"/>
                </a:lnTo>
                <a:lnTo>
                  <a:pt x="823" y="210"/>
                </a:lnTo>
                <a:lnTo>
                  <a:pt x="824" y="212"/>
                </a:lnTo>
                <a:lnTo>
                  <a:pt x="825" y="216"/>
                </a:lnTo>
                <a:lnTo>
                  <a:pt x="828" y="217"/>
                </a:lnTo>
                <a:lnTo>
                  <a:pt x="828" y="217"/>
                </a:lnTo>
                <a:lnTo>
                  <a:pt x="833" y="220"/>
                </a:lnTo>
                <a:lnTo>
                  <a:pt x="838" y="220"/>
                </a:lnTo>
                <a:lnTo>
                  <a:pt x="838" y="220"/>
                </a:lnTo>
                <a:lnTo>
                  <a:pt x="846" y="218"/>
                </a:lnTo>
                <a:lnTo>
                  <a:pt x="850" y="218"/>
                </a:lnTo>
                <a:lnTo>
                  <a:pt x="853" y="216"/>
                </a:lnTo>
                <a:lnTo>
                  <a:pt x="853" y="216"/>
                </a:lnTo>
                <a:lnTo>
                  <a:pt x="854" y="213"/>
                </a:lnTo>
                <a:lnTo>
                  <a:pt x="855" y="211"/>
                </a:lnTo>
                <a:lnTo>
                  <a:pt x="861" y="210"/>
                </a:lnTo>
                <a:lnTo>
                  <a:pt x="861" y="210"/>
                </a:lnTo>
                <a:lnTo>
                  <a:pt x="858" y="207"/>
                </a:lnTo>
                <a:lnTo>
                  <a:pt x="853" y="206"/>
                </a:lnTo>
                <a:lnTo>
                  <a:pt x="853" y="206"/>
                </a:lnTo>
                <a:lnTo>
                  <a:pt x="860" y="201"/>
                </a:lnTo>
                <a:lnTo>
                  <a:pt x="860" y="201"/>
                </a:lnTo>
                <a:lnTo>
                  <a:pt x="853" y="196"/>
                </a:lnTo>
                <a:lnTo>
                  <a:pt x="844" y="191"/>
                </a:lnTo>
                <a:lnTo>
                  <a:pt x="836" y="190"/>
                </a:lnTo>
                <a:lnTo>
                  <a:pt x="831" y="190"/>
                </a:lnTo>
                <a:lnTo>
                  <a:pt x="826" y="191"/>
                </a:lnTo>
                <a:lnTo>
                  <a:pt x="826" y="191"/>
                </a:lnTo>
                <a:lnTo>
                  <a:pt x="823" y="191"/>
                </a:lnTo>
                <a:lnTo>
                  <a:pt x="820" y="191"/>
                </a:lnTo>
                <a:lnTo>
                  <a:pt x="816" y="191"/>
                </a:lnTo>
                <a:lnTo>
                  <a:pt x="813" y="192"/>
                </a:lnTo>
                <a:lnTo>
                  <a:pt x="813" y="192"/>
                </a:lnTo>
                <a:lnTo>
                  <a:pt x="796" y="196"/>
                </a:lnTo>
                <a:lnTo>
                  <a:pt x="796" y="196"/>
                </a:lnTo>
                <a:lnTo>
                  <a:pt x="800" y="198"/>
                </a:lnTo>
                <a:lnTo>
                  <a:pt x="800" y="198"/>
                </a:lnTo>
                <a:lnTo>
                  <a:pt x="790" y="196"/>
                </a:lnTo>
                <a:lnTo>
                  <a:pt x="785" y="195"/>
                </a:lnTo>
                <a:lnTo>
                  <a:pt x="781" y="195"/>
                </a:lnTo>
                <a:lnTo>
                  <a:pt x="781" y="195"/>
                </a:lnTo>
                <a:lnTo>
                  <a:pt x="778" y="196"/>
                </a:lnTo>
                <a:lnTo>
                  <a:pt x="776" y="197"/>
                </a:lnTo>
                <a:lnTo>
                  <a:pt x="774" y="197"/>
                </a:lnTo>
                <a:lnTo>
                  <a:pt x="774" y="197"/>
                </a:lnTo>
                <a:lnTo>
                  <a:pt x="766" y="192"/>
                </a:lnTo>
                <a:lnTo>
                  <a:pt x="766" y="192"/>
                </a:lnTo>
                <a:lnTo>
                  <a:pt x="754" y="185"/>
                </a:lnTo>
                <a:lnTo>
                  <a:pt x="754" y="185"/>
                </a:lnTo>
                <a:lnTo>
                  <a:pt x="754" y="183"/>
                </a:lnTo>
                <a:lnTo>
                  <a:pt x="755" y="183"/>
                </a:lnTo>
                <a:lnTo>
                  <a:pt x="759" y="183"/>
                </a:lnTo>
                <a:lnTo>
                  <a:pt x="762" y="182"/>
                </a:lnTo>
                <a:lnTo>
                  <a:pt x="764" y="182"/>
                </a:lnTo>
                <a:lnTo>
                  <a:pt x="765" y="180"/>
                </a:lnTo>
                <a:lnTo>
                  <a:pt x="765" y="180"/>
                </a:lnTo>
                <a:lnTo>
                  <a:pt x="755" y="177"/>
                </a:lnTo>
                <a:lnTo>
                  <a:pt x="755" y="177"/>
                </a:lnTo>
                <a:lnTo>
                  <a:pt x="754" y="176"/>
                </a:lnTo>
                <a:lnTo>
                  <a:pt x="752" y="175"/>
                </a:lnTo>
                <a:lnTo>
                  <a:pt x="751" y="173"/>
                </a:lnTo>
                <a:lnTo>
                  <a:pt x="750" y="172"/>
                </a:lnTo>
                <a:lnTo>
                  <a:pt x="750" y="172"/>
                </a:lnTo>
                <a:lnTo>
                  <a:pt x="746" y="171"/>
                </a:lnTo>
                <a:lnTo>
                  <a:pt x="741" y="171"/>
                </a:lnTo>
                <a:lnTo>
                  <a:pt x="737" y="172"/>
                </a:lnTo>
                <a:lnTo>
                  <a:pt x="732" y="172"/>
                </a:lnTo>
                <a:lnTo>
                  <a:pt x="732" y="172"/>
                </a:lnTo>
                <a:lnTo>
                  <a:pt x="729" y="171"/>
                </a:lnTo>
                <a:lnTo>
                  <a:pt x="725" y="168"/>
                </a:lnTo>
                <a:lnTo>
                  <a:pt x="722" y="166"/>
                </a:lnTo>
                <a:lnTo>
                  <a:pt x="719" y="164"/>
                </a:lnTo>
                <a:lnTo>
                  <a:pt x="719" y="164"/>
                </a:lnTo>
                <a:lnTo>
                  <a:pt x="709" y="163"/>
                </a:lnTo>
                <a:lnTo>
                  <a:pt x="704" y="162"/>
                </a:lnTo>
                <a:lnTo>
                  <a:pt x="700" y="163"/>
                </a:lnTo>
                <a:lnTo>
                  <a:pt x="700" y="163"/>
                </a:lnTo>
                <a:lnTo>
                  <a:pt x="695" y="166"/>
                </a:lnTo>
                <a:lnTo>
                  <a:pt x="694" y="167"/>
                </a:lnTo>
                <a:lnTo>
                  <a:pt x="694" y="168"/>
                </a:lnTo>
                <a:lnTo>
                  <a:pt x="695" y="172"/>
                </a:lnTo>
                <a:lnTo>
                  <a:pt x="699" y="176"/>
                </a:lnTo>
                <a:lnTo>
                  <a:pt x="699" y="176"/>
                </a:lnTo>
                <a:lnTo>
                  <a:pt x="704" y="180"/>
                </a:lnTo>
                <a:lnTo>
                  <a:pt x="707" y="181"/>
                </a:lnTo>
                <a:lnTo>
                  <a:pt x="711" y="181"/>
                </a:lnTo>
                <a:lnTo>
                  <a:pt x="716" y="180"/>
                </a:lnTo>
                <a:lnTo>
                  <a:pt x="716" y="180"/>
                </a:lnTo>
                <a:lnTo>
                  <a:pt x="724" y="178"/>
                </a:lnTo>
                <a:lnTo>
                  <a:pt x="727" y="180"/>
                </a:lnTo>
                <a:lnTo>
                  <a:pt x="730" y="182"/>
                </a:lnTo>
                <a:lnTo>
                  <a:pt x="730" y="182"/>
                </a:lnTo>
                <a:lnTo>
                  <a:pt x="736" y="188"/>
                </a:lnTo>
                <a:lnTo>
                  <a:pt x="737" y="192"/>
                </a:lnTo>
                <a:lnTo>
                  <a:pt x="737" y="195"/>
                </a:lnTo>
                <a:lnTo>
                  <a:pt x="736" y="196"/>
                </a:lnTo>
                <a:lnTo>
                  <a:pt x="736" y="196"/>
                </a:lnTo>
                <a:lnTo>
                  <a:pt x="735" y="201"/>
                </a:lnTo>
                <a:lnTo>
                  <a:pt x="735" y="205"/>
                </a:lnTo>
                <a:lnTo>
                  <a:pt x="739" y="212"/>
                </a:lnTo>
                <a:lnTo>
                  <a:pt x="739" y="212"/>
                </a:lnTo>
                <a:close/>
                <a:moveTo>
                  <a:pt x="907" y="346"/>
                </a:moveTo>
                <a:lnTo>
                  <a:pt x="907" y="346"/>
                </a:lnTo>
                <a:lnTo>
                  <a:pt x="907" y="347"/>
                </a:lnTo>
                <a:lnTo>
                  <a:pt x="908" y="349"/>
                </a:lnTo>
                <a:lnTo>
                  <a:pt x="912" y="350"/>
                </a:lnTo>
                <a:lnTo>
                  <a:pt x="920" y="351"/>
                </a:lnTo>
                <a:lnTo>
                  <a:pt x="920" y="351"/>
                </a:lnTo>
                <a:lnTo>
                  <a:pt x="918" y="346"/>
                </a:lnTo>
                <a:lnTo>
                  <a:pt x="914" y="345"/>
                </a:lnTo>
                <a:lnTo>
                  <a:pt x="910" y="345"/>
                </a:lnTo>
                <a:lnTo>
                  <a:pt x="907" y="346"/>
                </a:lnTo>
                <a:lnTo>
                  <a:pt x="907" y="346"/>
                </a:lnTo>
                <a:close/>
                <a:moveTo>
                  <a:pt x="770" y="54"/>
                </a:moveTo>
                <a:lnTo>
                  <a:pt x="770" y="54"/>
                </a:lnTo>
                <a:lnTo>
                  <a:pt x="755" y="66"/>
                </a:lnTo>
                <a:lnTo>
                  <a:pt x="755" y="66"/>
                </a:lnTo>
                <a:lnTo>
                  <a:pt x="759" y="67"/>
                </a:lnTo>
                <a:lnTo>
                  <a:pt x="761" y="68"/>
                </a:lnTo>
                <a:lnTo>
                  <a:pt x="768" y="68"/>
                </a:lnTo>
                <a:lnTo>
                  <a:pt x="781" y="67"/>
                </a:lnTo>
                <a:lnTo>
                  <a:pt x="781" y="67"/>
                </a:lnTo>
                <a:lnTo>
                  <a:pt x="788" y="66"/>
                </a:lnTo>
                <a:lnTo>
                  <a:pt x="794" y="64"/>
                </a:lnTo>
                <a:lnTo>
                  <a:pt x="806" y="61"/>
                </a:lnTo>
                <a:lnTo>
                  <a:pt x="806" y="61"/>
                </a:lnTo>
                <a:lnTo>
                  <a:pt x="796" y="66"/>
                </a:lnTo>
                <a:lnTo>
                  <a:pt x="791" y="67"/>
                </a:lnTo>
                <a:lnTo>
                  <a:pt x="785" y="68"/>
                </a:lnTo>
                <a:lnTo>
                  <a:pt x="785" y="68"/>
                </a:lnTo>
                <a:lnTo>
                  <a:pt x="774" y="69"/>
                </a:lnTo>
                <a:lnTo>
                  <a:pt x="770" y="71"/>
                </a:lnTo>
                <a:lnTo>
                  <a:pt x="764" y="72"/>
                </a:lnTo>
                <a:lnTo>
                  <a:pt x="764" y="72"/>
                </a:lnTo>
                <a:lnTo>
                  <a:pt x="776" y="76"/>
                </a:lnTo>
                <a:lnTo>
                  <a:pt x="783" y="77"/>
                </a:lnTo>
                <a:lnTo>
                  <a:pt x="785" y="76"/>
                </a:lnTo>
                <a:lnTo>
                  <a:pt x="788" y="74"/>
                </a:lnTo>
                <a:lnTo>
                  <a:pt x="788" y="74"/>
                </a:lnTo>
                <a:lnTo>
                  <a:pt x="794" y="71"/>
                </a:lnTo>
                <a:lnTo>
                  <a:pt x="799" y="69"/>
                </a:lnTo>
                <a:lnTo>
                  <a:pt x="805" y="68"/>
                </a:lnTo>
                <a:lnTo>
                  <a:pt x="813" y="67"/>
                </a:lnTo>
                <a:lnTo>
                  <a:pt x="813" y="67"/>
                </a:lnTo>
                <a:lnTo>
                  <a:pt x="800" y="72"/>
                </a:lnTo>
                <a:lnTo>
                  <a:pt x="795" y="74"/>
                </a:lnTo>
                <a:lnTo>
                  <a:pt x="790" y="79"/>
                </a:lnTo>
                <a:lnTo>
                  <a:pt x="790" y="79"/>
                </a:lnTo>
                <a:lnTo>
                  <a:pt x="800" y="81"/>
                </a:lnTo>
                <a:lnTo>
                  <a:pt x="811" y="81"/>
                </a:lnTo>
                <a:lnTo>
                  <a:pt x="811" y="81"/>
                </a:lnTo>
                <a:lnTo>
                  <a:pt x="816" y="81"/>
                </a:lnTo>
                <a:lnTo>
                  <a:pt x="818" y="79"/>
                </a:lnTo>
                <a:lnTo>
                  <a:pt x="818" y="76"/>
                </a:lnTo>
                <a:lnTo>
                  <a:pt x="818" y="76"/>
                </a:lnTo>
                <a:lnTo>
                  <a:pt x="819" y="74"/>
                </a:lnTo>
                <a:lnTo>
                  <a:pt x="821" y="73"/>
                </a:lnTo>
                <a:lnTo>
                  <a:pt x="826" y="73"/>
                </a:lnTo>
                <a:lnTo>
                  <a:pt x="826" y="73"/>
                </a:lnTo>
                <a:lnTo>
                  <a:pt x="823" y="76"/>
                </a:lnTo>
                <a:lnTo>
                  <a:pt x="823" y="76"/>
                </a:lnTo>
                <a:lnTo>
                  <a:pt x="836" y="72"/>
                </a:lnTo>
                <a:lnTo>
                  <a:pt x="836" y="72"/>
                </a:lnTo>
                <a:lnTo>
                  <a:pt x="826" y="81"/>
                </a:lnTo>
                <a:lnTo>
                  <a:pt x="826" y="81"/>
                </a:lnTo>
                <a:lnTo>
                  <a:pt x="843" y="77"/>
                </a:lnTo>
                <a:lnTo>
                  <a:pt x="843" y="77"/>
                </a:lnTo>
                <a:lnTo>
                  <a:pt x="850" y="77"/>
                </a:lnTo>
                <a:lnTo>
                  <a:pt x="854" y="76"/>
                </a:lnTo>
                <a:lnTo>
                  <a:pt x="856" y="74"/>
                </a:lnTo>
                <a:lnTo>
                  <a:pt x="856" y="74"/>
                </a:lnTo>
                <a:lnTo>
                  <a:pt x="863" y="69"/>
                </a:lnTo>
                <a:lnTo>
                  <a:pt x="869" y="66"/>
                </a:lnTo>
                <a:lnTo>
                  <a:pt x="883" y="58"/>
                </a:lnTo>
                <a:lnTo>
                  <a:pt x="883" y="58"/>
                </a:lnTo>
                <a:lnTo>
                  <a:pt x="869" y="71"/>
                </a:lnTo>
                <a:lnTo>
                  <a:pt x="869" y="71"/>
                </a:lnTo>
                <a:lnTo>
                  <a:pt x="878" y="74"/>
                </a:lnTo>
                <a:lnTo>
                  <a:pt x="878" y="74"/>
                </a:lnTo>
                <a:lnTo>
                  <a:pt x="851" y="81"/>
                </a:lnTo>
                <a:lnTo>
                  <a:pt x="825" y="86"/>
                </a:lnTo>
                <a:lnTo>
                  <a:pt x="825" y="86"/>
                </a:lnTo>
                <a:lnTo>
                  <a:pt x="843" y="102"/>
                </a:lnTo>
                <a:lnTo>
                  <a:pt x="843" y="102"/>
                </a:lnTo>
                <a:lnTo>
                  <a:pt x="831" y="93"/>
                </a:lnTo>
                <a:lnTo>
                  <a:pt x="824" y="89"/>
                </a:lnTo>
                <a:lnTo>
                  <a:pt x="818" y="87"/>
                </a:lnTo>
                <a:lnTo>
                  <a:pt x="818" y="87"/>
                </a:lnTo>
                <a:lnTo>
                  <a:pt x="805" y="87"/>
                </a:lnTo>
                <a:lnTo>
                  <a:pt x="794" y="86"/>
                </a:lnTo>
                <a:lnTo>
                  <a:pt x="794" y="86"/>
                </a:lnTo>
                <a:lnTo>
                  <a:pt x="791" y="91"/>
                </a:lnTo>
                <a:lnTo>
                  <a:pt x="791" y="93"/>
                </a:lnTo>
                <a:lnTo>
                  <a:pt x="793" y="96"/>
                </a:lnTo>
                <a:lnTo>
                  <a:pt x="795" y="98"/>
                </a:lnTo>
                <a:lnTo>
                  <a:pt x="801" y="101"/>
                </a:lnTo>
                <a:lnTo>
                  <a:pt x="808" y="104"/>
                </a:lnTo>
                <a:lnTo>
                  <a:pt x="808" y="104"/>
                </a:lnTo>
                <a:lnTo>
                  <a:pt x="813" y="108"/>
                </a:lnTo>
                <a:lnTo>
                  <a:pt x="818" y="113"/>
                </a:lnTo>
                <a:lnTo>
                  <a:pt x="825" y="124"/>
                </a:lnTo>
                <a:lnTo>
                  <a:pt x="825" y="124"/>
                </a:lnTo>
                <a:lnTo>
                  <a:pt x="815" y="122"/>
                </a:lnTo>
                <a:lnTo>
                  <a:pt x="805" y="121"/>
                </a:lnTo>
                <a:lnTo>
                  <a:pt x="800" y="121"/>
                </a:lnTo>
                <a:lnTo>
                  <a:pt x="795" y="122"/>
                </a:lnTo>
                <a:lnTo>
                  <a:pt x="790" y="124"/>
                </a:lnTo>
                <a:lnTo>
                  <a:pt x="786" y="127"/>
                </a:lnTo>
                <a:lnTo>
                  <a:pt x="786" y="127"/>
                </a:lnTo>
                <a:lnTo>
                  <a:pt x="784" y="131"/>
                </a:lnTo>
                <a:lnTo>
                  <a:pt x="783" y="133"/>
                </a:lnTo>
                <a:lnTo>
                  <a:pt x="783" y="134"/>
                </a:lnTo>
                <a:lnTo>
                  <a:pt x="784" y="136"/>
                </a:lnTo>
                <a:lnTo>
                  <a:pt x="788" y="138"/>
                </a:lnTo>
                <a:lnTo>
                  <a:pt x="794" y="139"/>
                </a:lnTo>
                <a:lnTo>
                  <a:pt x="794" y="139"/>
                </a:lnTo>
                <a:lnTo>
                  <a:pt x="796" y="139"/>
                </a:lnTo>
                <a:lnTo>
                  <a:pt x="799" y="138"/>
                </a:lnTo>
                <a:lnTo>
                  <a:pt x="803" y="136"/>
                </a:lnTo>
                <a:lnTo>
                  <a:pt x="809" y="128"/>
                </a:lnTo>
                <a:lnTo>
                  <a:pt x="809" y="128"/>
                </a:lnTo>
                <a:lnTo>
                  <a:pt x="806" y="134"/>
                </a:lnTo>
                <a:lnTo>
                  <a:pt x="804" y="141"/>
                </a:lnTo>
                <a:lnTo>
                  <a:pt x="803" y="143"/>
                </a:lnTo>
                <a:lnTo>
                  <a:pt x="803" y="146"/>
                </a:lnTo>
                <a:lnTo>
                  <a:pt x="805" y="148"/>
                </a:lnTo>
                <a:lnTo>
                  <a:pt x="808" y="151"/>
                </a:lnTo>
                <a:lnTo>
                  <a:pt x="808" y="151"/>
                </a:lnTo>
                <a:lnTo>
                  <a:pt x="811" y="153"/>
                </a:lnTo>
                <a:lnTo>
                  <a:pt x="814" y="153"/>
                </a:lnTo>
                <a:lnTo>
                  <a:pt x="818" y="152"/>
                </a:lnTo>
                <a:lnTo>
                  <a:pt x="820" y="149"/>
                </a:lnTo>
                <a:lnTo>
                  <a:pt x="826" y="144"/>
                </a:lnTo>
                <a:lnTo>
                  <a:pt x="830" y="139"/>
                </a:lnTo>
                <a:lnTo>
                  <a:pt x="830" y="139"/>
                </a:lnTo>
                <a:lnTo>
                  <a:pt x="825" y="147"/>
                </a:lnTo>
                <a:lnTo>
                  <a:pt x="819" y="153"/>
                </a:lnTo>
                <a:lnTo>
                  <a:pt x="816" y="154"/>
                </a:lnTo>
                <a:lnTo>
                  <a:pt x="813" y="156"/>
                </a:lnTo>
                <a:lnTo>
                  <a:pt x="809" y="156"/>
                </a:lnTo>
                <a:lnTo>
                  <a:pt x="804" y="156"/>
                </a:lnTo>
                <a:lnTo>
                  <a:pt x="804" y="156"/>
                </a:lnTo>
                <a:lnTo>
                  <a:pt x="800" y="153"/>
                </a:lnTo>
                <a:lnTo>
                  <a:pt x="798" y="149"/>
                </a:lnTo>
                <a:lnTo>
                  <a:pt x="795" y="147"/>
                </a:lnTo>
                <a:lnTo>
                  <a:pt x="793" y="146"/>
                </a:lnTo>
                <a:lnTo>
                  <a:pt x="793" y="146"/>
                </a:lnTo>
                <a:lnTo>
                  <a:pt x="784" y="144"/>
                </a:lnTo>
                <a:lnTo>
                  <a:pt x="775" y="147"/>
                </a:lnTo>
                <a:lnTo>
                  <a:pt x="775" y="147"/>
                </a:lnTo>
                <a:lnTo>
                  <a:pt x="778" y="151"/>
                </a:lnTo>
                <a:lnTo>
                  <a:pt x="780" y="153"/>
                </a:lnTo>
                <a:lnTo>
                  <a:pt x="783" y="154"/>
                </a:lnTo>
                <a:lnTo>
                  <a:pt x="788" y="156"/>
                </a:lnTo>
                <a:lnTo>
                  <a:pt x="788" y="156"/>
                </a:lnTo>
                <a:lnTo>
                  <a:pt x="784" y="158"/>
                </a:lnTo>
                <a:lnTo>
                  <a:pt x="780" y="159"/>
                </a:lnTo>
                <a:lnTo>
                  <a:pt x="773" y="162"/>
                </a:lnTo>
                <a:lnTo>
                  <a:pt x="773" y="162"/>
                </a:lnTo>
                <a:lnTo>
                  <a:pt x="768" y="164"/>
                </a:lnTo>
                <a:lnTo>
                  <a:pt x="765" y="166"/>
                </a:lnTo>
                <a:lnTo>
                  <a:pt x="762" y="167"/>
                </a:lnTo>
                <a:lnTo>
                  <a:pt x="762" y="167"/>
                </a:lnTo>
                <a:lnTo>
                  <a:pt x="762" y="168"/>
                </a:lnTo>
                <a:lnTo>
                  <a:pt x="762" y="169"/>
                </a:lnTo>
                <a:lnTo>
                  <a:pt x="764" y="171"/>
                </a:lnTo>
                <a:lnTo>
                  <a:pt x="762" y="172"/>
                </a:lnTo>
                <a:lnTo>
                  <a:pt x="762" y="172"/>
                </a:lnTo>
                <a:lnTo>
                  <a:pt x="765" y="176"/>
                </a:lnTo>
                <a:lnTo>
                  <a:pt x="768" y="175"/>
                </a:lnTo>
                <a:lnTo>
                  <a:pt x="771" y="169"/>
                </a:lnTo>
                <a:lnTo>
                  <a:pt x="771" y="169"/>
                </a:lnTo>
                <a:lnTo>
                  <a:pt x="774" y="175"/>
                </a:lnTo>
                <a:lnTo>
                  <a:pt x="776" y="177"/>
                </a:lnTo>
                <a:lnTo>
                  <a:pt x="779" y="177"/>
                </a:lnTo>
                <a:lnTo>
                  <a:pt x="780" y="177"/>
                </a:lnTo>
                <a:lnTo>
                  <a:pt x="783" y="176"/>
                </a:lnTo>
                <a:lnTo>
                  <a:pt x="784" y="173"/>
                </a:lnTo>
                <a:lnTo>
                  <a:pt x="784" y="173"/>
                </a:lnTo>
                <a:lnTo>
                  <a:pt x="785" y="177"/>
                </a:lnTo>
                <a:lnTo>
                  <a:pt x="786" y="178"/>
                </a:lnTo>
                <a:lnTo>
                  <a:pt x="793" y="177"/>
                </a:lnTo>
                <a:lnTo>
                  <a:pt x="793" y="177"/>
                </a:lnTo>
                <a:lnTo>
                  <a:pt x="805" y="178"/>
                </a:lnTo>
                <a:lnTo>
                  <a:pt x="805" y="178"/>
                </a:lnTo>
                <a:lnTo>
                  <a:pt x="809" y="177"/>
                </a:lnTo>
                <a:lnTo>
                  <a:pt x="811" y="176"/>
                </a:lnTo>
                <a:lnTo>
                  <a:pt x="814" y="175"/>
                </a:lnTo>
                <a:lnTo>
                  <a:pt x="815" y="175"/>
                </a:lnTo>
                <a:lnTo>
                  <a:pt x="815" y="175"/>
                </a:lnTo>
                <a:lnTo>
                  <a:pt x="821" y="176"/>
                </a:lnTo>
                <a:lnTo>
                  <a:pt x="823" y="176"/>
                </a:lnTo>
                <a:lnTo>
                  <a:pt x="823" y="172"/>
                </a:lnTo>
                <a:lnTo>
                  <a:pt x="823" y="172"/>
                </a:lnTo>
                <a:lnTo>
                  <a:pt x="825" y="176"/>
                </a:lnTo>
                <a:lnTo>
                  <a:pt x="830" y="177"/>
                </a:lnTo>
                <a:lnTo>
                  <a:pt x="831" y="177"/>
                </a:lnTo>
                <a:lnTo>
                  <a:pt x="833" y="177"/>
                </a:lnTo>
                <a:lnTo>
                  <a:pt x="834" y="176"/>
                </a:lnTo>
                <a:lnTo>
                  <a:pt x="835" y="173"/>
                </a:lnTo>
                <a:lnTo>
                  <a:pt x="835" y="173"/>
                </a:lnTo>
                <a:lnTo>
                  <a:pt x="838" y="175"/>
                </a:lnTo>
                <a:lnTo>
                  <a:pt x="840" y="175"/>
                </a:lnTo>
                <a:lnTo>
                  <a:pt x="841" y="173"/>
                </a:lnTo>
                <a:lnTo>
                  <a:pt x="844" y="175"/>
                </a:lnTo>
                <a:lnTo>
                  <a:pt x="844" y="175"/>
                </a:lnTo>
                <a:lnTo>
                  <a:pt x="846" y="177"/>
                </a:lnTo>
                <a:lnTo>
                  <a:pt x="846" y="178"/>
                </a:lnTo>
                <a:lnTo>
                  <a:pt x="845" y="185"/>
                </a:lnTo>
                <a:lnTo>
                  <a:pt x="845" y="185"/>
                </a:lnTo>
                <a:lnTo>
                  <a:pt x="863" y="180"/>
                </a:lnTo>
                <a:lnTo>
                  <a:pt x="863" y="180"/>
                </a:lnTo>
                <a:lnTo>
                  <a:pt x="864" y="177"/>
                </a:lnTo>
                <a:lnTo>
                  <a:pt x="866" y="175"/>
                </a:lnTo>
                <a:lnTo>
                  <a:pt x="866" y="175"/>
                </a:lnTo>
                <a:lnTo>
                  <a:pt x="868" y="176"/>
                </a:lnTo>
                <a:lnTo>
                  <a:pt x="869" y="177"/>
                </a:lnTo>
                <a:lnTo>
                  <a:pt x="871" y="176"/>
                </a:lnTo>
                <a:lnTo>
                  <a:pt x="871" y="176"/>
                </a:lnTo>
                <a:lnTo>
                  <a:pt x="874" y="176"/>
                </a:lnTo>
                <a:lnTo>
                  <a:pt x="876" y="175"/>
                </a:lnTo>
                <a:lnTo>
                  <a:pt x="876" y="173"/>
                </a:lnTo>
                <a:lnTo>
                  <a:pt x="876" y="173"/>
                </a:lnTo>
                <a:lnTo>
                  <a:pt x="876" y="169"/>
                </a:lnTo>
                <a:lnTo>
                  <a:pt x="876" y="167"/>
                </a:lnTo>
                <a:lnTo>
                  <a:pt x="875" y="166"/>
                </a:lnTo>
                <a:lnTo>
                  <a:pt x="875" y="166"/>
                </a:lnTo>
                <a:lnTo>
                  <a:pt x="871" y="163"/>
                </a:lnTo>
                <a:lnTo>
                  <a:pt x="870" y="163"/>
                </a:lnTo>
                <a:lnTo>
                  <a:pt x="868" y="164"/>
                </a:lnTo>
                <a:lnTo>
                  <a:pt x="868" y="164"/>
                </a:lnTo>
                <a:lnTo>
                  <a:pt x="865" y="166"/>
                </a:lnTo>
                <a:lnTo>
                  <a:pt x="864" y="166"/>
                </a:lnTo>
                <a:lnTo>
                  <a:pt x="861" y="163"/>
                </a:lnTo>
                <a:lnTo>
                  <a:pt x="861" y="163"/>
                </a:lnTo>
                <a:lnTo>
                  <a:pt x="861" y="162"/>
                </a:lnTo>
                <a:lnTo>
                  <a:pt x="863" y="161"/>
                </a:lnTo>
                <a:lnTo>
                  <a:pt x="865" y="157"/>
                </a:lnTo>
                <a:lnTo>
                  <a:pt x="873" y="151"/>
                </a:lnTo>
                <a:lnTo>
                  <a:pt x="873" y="151"/>
                </a:lnTo>
                <a:lnTo>
                  <a:pt x="874" y="149"/>
                </a:lnTo>
                <a:lnTo>
                  <a:pt x="874" y="148"/>
                </a:lnTo>
                <a:lnTo>
                  <a:pt x="873" y="146"/>
                </a:lnTo>
                <a:lnTo>
                  <a:pt x="871" y="143"/>
                </a:lnTo>
                <a:lnTo>
                  <a:pt x="871" y="142"/>
                </a:lnTo>
                <a:lnTo>
                  <a:pt x="871" y="141"/>
                </a:lnTo>
                <a:lnTo>
                  <a:pt x="871" y="141"/>
                </a:lnTo>
                <a:lnTo>
                  <a:pt x="874" y="141"/>
                </a:lnTo>
                <a:lnTo>
                  <a:pt x="878" y="142"/>
                </a:lnTo>
                <a:lnTo>
                  <a:pt x="881" y="143"/>
                </a:lnTo>
                <a:lnTo>
                  <a:pt x="885" y="143"/>
                </a:lnTo>
                <a:lnTo>
                  <a:pt x="885" y="143"/>
                </a:lnTo>
                <a:lnTo>
                  <a:pt x="893" y="139"/>
                </a:lnTo>
                <a:lnTo>
                  <a:pt x="898" y="133"/>
                </a:lnTo>
                <a:lnTo>
                  <a:pt x="898" y="133"/>
                </a:lnTo>
                <a:lnTo>
                  <a:pt x="889" y="128"/>
                </a:lnTo>
                <a:lnTo>
                  <a:pt x="889" y="128"/>
                </a:lnTo>
                <a:lnTo>
                  <a:pt x="905" y="126"/>
                </a:lnTo>
                <a:lnTo>
                  <a:pt x="905" y="126"/>
                </a:lnTo>
                <a:lnTo>
                  <a:pt x="905" y="123"/>
                </a:lnTo>
                <a:lnTo>
                  <a:pt x="904" y="122"/>
                </a:lnTo>
                <a:lnTo>
                  <a:pt x="898" y="119"/>
                </a:lnTo>
                <a:lnTo>
                  <a:pt x="886" y="117"/>
                </a:lnTo>
                <a:lnTo>
                  <a:pt x="886" y="117"/>
                </a:lnTo>
                <a:lnTo>
                  <a:pt x="907" y="117"/>
                </a:lnTo>
                <a:lnTo>
                  <a:pt x="907" y="117"/>
                </a:lnTo>
                <a:lnTo>
                  <a:pt x="907" y="114"/>
                </a:lnTo>
                <a:lnTo>
                  <a:pt x="904" y="113"/>
                </a:lnTo>
                <a:lnTo>
                  <a:pt x="898" y="111"/>
                </a:lnTo>
                <a:lnTo>
                  <a:pt x="884" y="111"/>
                </a:lnTo>
                <a:lnTo>
                  <a:pt x="884" y="111"/>
                </a:lnTo>
                <a:lnTo>
                  <a:pt x="902" y="108"/>
                </a:lnTo>
                <a:lnTo>
                  <a:pt x="920" y="106"/>
                </a:lnTo>
                <a:lnTo>
                  <a:pt x="920" y="106"/>
                </a:lnTo>
                <a:lnTo>
                  <a:pt x="918" y="99"/>
                </a:lnTo>
                <a:lnTo>
                  <a:pt x="918" y="99"/>
                </a:lnTo>
                <a:lnTo>
                  <a:pt x="925" y="102"/>
                </a:lnTo>
                <a:lnTo>
                  <a:pt x="929" y="102"/>
                </a:lnTo>
                <a:lnTo>
                  <a:pt x="933" y="102"/>
                </a:lnTo>
                <a:lnTo>
                  <a:pt x="933" y="102"/>
                </a:lnTo>
                <a:lnTo>
                  <a:pt x="939" y="97"/>
                </a:lnTo>
                <a:lnTo>
                  <a:pt x="945" y="91"/>
                </a:lnTo>
                <a:lnTo>
                  <a:pt x="945" y="91"/>
                </a:lnTo>
                <a:lnTo>
                  <a:pt x="933" y="91"/>
                </a:lnTo>
                <a:lnTo>
                  <a:pt x="933" y="91"/>
                </a:lnTo>
                <a:lnTo>
                  <a:pt x="954" y="86"/>
                </a:lnTo>
                <a:lnTo>
                  <a:pt x="954" y="86"/>
                </a:lnTo>
                <a:lnTo>
                  <a:pt x="958" y="84"/>
                </a:lnTo>
                <a:lnTo>
                  <a:pt x="963" y="81"/>
                </a:lnTo>
                <a:lnTo>
                  <a:pt x="973" y="74"/>
                </a:lnTo>
                <a:lnTo>
                  <a:pt x="973" y="74"/>
                </a:lnTo>
                <a:lnTo>
                  <a:pt x="980" y="71"/>
                </a:lnTo>
                <a:lnTo>
                  <a:pt x="990" y="67"/>
                </a:lnTo>
                <a:lnTo>
                  <a:pt x="999" y="62"/>
                </a:lnTo>
                <a:lnTo>
                  <a:pt x="1003" y="58"/>
                </a:lnTo>
                <a:lnTo>
                  <a:pt x="1004" y="56"/>
                </a:lnTo>
                <a:lnTo>
                  <a:pt x="1004" y="56"/>
                </a:lnTo>
                <a:lnTo>
                  <a:pt x="950" y="66"/>
                </a:lnTo>
                <a:lnTo>
                  <a:pt x="950" y="66"/>
                </a:lnTo>
                <a:lnTo>
                  <a:pt x="983" y="57"/>
                </a:lnTo>
                <a:lnTo>
                  <a:pt x="983" y="57"/>
                </a:lnTo>
                <a:lnTo>
                  <a:pt x="964" y="53"/>
                </a:lnTo>
                <a:lnTo>
                  <a:pt x="964" y="53"/>
                </a:lnTo>
                <a:lnTo>
                  <a:pt x="1005" y="51"/>
                </a:lnTo>
                <a:lnTo>
                  <a:pt x="1005" y="51"/>
                </a:lnTo>
                <a:lnTo>
                  <a:pt x="1014" y="48"/>
                </a:lnTo>
                <a:lnTo>
                  <a:pt x="1022" y="43"/>
                </a:lnTo>
                <a:lnTo>
                  <a:pt x="1038" y="34"/>
                </a:lnTo>
                <a:lnTo>
                  <a:pt x="1038" y="34"/>
                </a:lnTo>
                <a:lnTo>
                  <a:pt x="1019" y="28"/>
                </a:lnTo>
                <a:lnTo>
                  <a:pt x="1000" y="24"/>
                </a:lnTo>
                <a:lnTo>
                  <a:pt x="1000" y="24"/>
                </a:lnTo>
                <a:lnTo>
                  <a:pt x="993" y="24"/>
                </a:lnTo>
                <a:lnTo>
                  <a:pt x="985" y="24"/>
                </a:lnTo>
                <a:lnTo>
                  <a:pt x="969" y="28"/>
                </a:lnTo>
                <a:lnTo>
                  <a:pt x="969" y="28"/>
                </a:lnTo>
                <a:lnTo>
                  <a:pt x="987" y="18"/>
                </a:lnTo>
                <a:lnTo>
                  <a:pt x="987" y="18"/>
                </a:lnTo>
                <a:lnTo>
                  <a:pt x="970" y="15"/>
                </a:lnTo>
                <a:lnTo>
                  <a:pt x="962" y="14"/>
                </a:lnTo>
                <a:lnTo>
                  <a:pt x="953" y="13"/>
                </a:lnTo>
                <a:lnTo>
                  <a:pt x="953" y="13"/>
                </a:lnTo>
                <a:lnTo>
                  <a:pt x="945" y="14"/>
                </a:lnTo>
                <a:lnTo>
                  <a:pt x="937" y="15"/>
                </a:lnTo>
                <a:lnTo>
                  <a:pt x="920" y="18"/>
                </a:lnTo>
                <a:lnTo>
                  <a:pt x="920" y="18"/>
                </a:lnTo>
                <a:lnTo>
                  <a:pt x="924" y="27"/>
                </a:lnTo>
                <a:lnTo>
                  <a:pt x="924" y="27"/>
                </a:lnTo>
                <a:lnTo>
                  <a:pt x="917" y="20"/>
                </a:lnTo>
                <a:lnTo>
                  <a:pt x="912" y="17"/>
                </a:lnTo>
                <a:lnTo>
                  <a:pt x="907" y="15"/>
                </a:lnTo>
                <a:lnTo>
                  <a:pt x="907" y="15"/>
                </a:lnTo>
                <a:lnTo>
                  <a:pt x="880" y="15"/>
                </a:lnTo>
                <a:lnTo>
                  <a:pt x="880" y="15"/>
                </a:lnTo>
                <a:lnTo>
                  <a:pt x="897" y="28"/>
                </a:lnTo>
                <a:lnTo>
                  <a:pt x="897" y="28"/>
                </a:lnTo>
                <a:lnTo>
                  <a:pt x="878" y="20"/>
                </a:lnTo>
                <a:lnTo>
                  <a:pt x="878" y="20"/>
                </a:lnTo>
                <a:lnTo>
                  <a:pt x="869" y="18"/>
                </a:lnTo>
                <a:lnTo>
                  <a:pt x="864" y="18"/>
                </a:lnTo>
                <a:lnTo>
                  <a:pt x="861" y="18"/>
                </a:lnTo>
                <a:lnTo>
                  <a:pt x="861" y="18"/>
                </a:lnTo>
                <a:lnTo>
                  <a:pt x="858" y="20"/>
                </a:lnTo>
                <a:lnTo>
                  <a:pt x="856" y="22"/>
                </a:lnTo>
                <a:lnTo>
                  <a:pt x="855" y="23"/>
                </a:lnTo>
                <a:lnTo>
                  <a:pt x="855" y="23"/>
                </a:lnTo>
                <a:lnTo>
                  <a:pt x="843" y="23"/>
                </a:lnTo>
                <a:lnTo>
                  <a:pt x="843" y="23"/>
                </a:lnTo>
                <a:lnTo>
                  <a:pt x="839" y="24"/>
                </a:lnTo>
                <a:lnTo>
                  <a:pt x="836" y="27"/>
                </a:lnTo>
                <a:lnTo>
                  <a:pt x="830" y="33"/>
                </a:lnTo>
                <a:lnTo>
                  <a:pt x="830" y="33"/>
                </a:lnTo>
                <a:lnTo>
                  <a:pt x="861" y="49"/>
                </a:lnTo>
                <a:lnTo>
                  <a:pt x="861" y="49"/>
                </a:lnTo>
                <a:lnTo>
                  <a:pt x="826" y="42"/>
                </a:lnTo>
                <a:lnTo>
                  <a:pt x="826" y="42"/>
                </a:lnTo>
                <a:lnTo>
                  <a:pt x="823" y="39"/>
                </a:lnTo>
                <a:lnTo>
                  <a:pt x="819" y="37"/>
                </a:lnTo>
                <a:lnTo>
                  <a:pt x="811" y="32"/>
                </a:lnTo>
                <a:lnTo>
                  <a:pt x="811" y="32"/>
                </a:lnTo>
                <a:lnTo>
                  <a:pt x="809" y="30"/>
                </a:lnTo>
                <a:lnTo>
                  <a:pt x="805" y="30"/>
                </a:lnTo>
                <a:lnTo>
                  <a:pt x="799" y="30"/>
                </a:lnTo>
                <a:lnTo>
                  <a:pt x="799" y="30"/>
                </a:lnTo>
                <a:lnTo>
                  <a:pt x="801" y="37"/>
                </a:lnTo>
                <a:lnTo>
                  <a:pt x="801" y="37"/>
                </a:lnTo>
                <a:lnTo>
                  <a:pt x="788" y="37"/>
                </a:lnTo>
                <a:lnTo>
                  <a:pt x="788" y="37"/>
                </a:lnTo>
                <a:lnTo>
                  <a:pt x="798" y="42"/>
                </a:lnTo>
                <a:lnTo>
                  <a:pt x="798" y="42"/>
                </a:lnTo>
                <a:lnTo>
                  <a:pt x="788" y="42"/>
                </a:lnTo>
                <a:lnTo>
                  <a:pt x="779" y="40"/>
                </a:lnTo>
                <a:lnTo>
                  <a:pt x="774" y="40"/>
                </a:lnTo>
                <a:lnTo>
                  <a:pt x="770" y="43"/>
                </a:lnTo>
                <a:lnTo>
                  <a:pt x="768" y="45"/>
                </a:lnTo>
                <a:lnTo>
                  <a:pt x="764" y="49"/>
                </a:lnTo>
                <a:lnTo>
                  <a:pt x="764" y="49"/>
                </a:lnTo>
                <a:lnTo>
                  <a:pt x="761" y="47"/>
                </a:lnTo>
                <a:lnTo>
                  <a:pt x="757" y="45"/>
                </a:lnTo>
                <a:lnTo>
                  <a:pt x="751" y="47"/>
                </a:lnTo>
                <a:lnTo>
                  <a:pt x="745" y="49"/>
                </a:lnTo>
                <a:lnTo>
                  <a:pt x="737" y="52"/>
                </a:lnTo>
                <a:lnTo>
                  <a:pt x="737" y="52"/>
                </a:lnTo>
                <a:lnTo>
                  <a:pt x="754" y="61"/>
                </a:lnTo>
                <a:lnTo>
                  <a:pt x="754" y="61"/>
                </a:lnTo>
                <a:lnTo>
                  <a:pt x="770" y="54"/>
                </a:lnTo>
                <a:lnTo>
                  <a:pt x="770" y="54"/>
                </a:lnTo>
                <a:close/>
                <a:moveTo>
                  <a:pt x="652" y="147"/>
                </a:moveTo>
                <a:lnTo>
                  <a:pt x="652" y="147"/>
                </a:lnTo>
                <a:lnTo>
                  <a:pt x="649" y="144"/>
                </a:lnTo>
                <a:lnTo>
                  <a:pt x="646" y="143"/>
                </a:lnTo>
                <a:lnTo>
                  <a:pt x="640" y="144"/>
                </a:lnTo>
                <a:lnTo>
                  <a:pt x="640" y="144"/>
                </a:lnTo>
                <a:lnTo>
                  <a:pt x="637" y="146"/>
                </a:lnTo>
                <a:lnTo>
                  <a:pt x="637" y="147"/>
                </a:lnTo>
                <a:lnTo>
                  <a:pt x="639" y="148"/>
                </a:lnTo>
                <a:lnTo>
                  <a:pt x="641" y="149"/>
                </a:lnTo>
                <a:lnTo>
                  <a:pt x="641" y="149"/>
                </a:lnTo>
                <a:lnTo>
                  <a:pt x="646" y="147"/>
                </a:lnTo>
                <a:lnTo>
                  <a:pt x="649" y="147"/>
                </a:lnTo>
                <a:lnTo>
                  <a:pt x="652" y="147"/>
                </a:lnTo>
                <a:lnTo>
                  <a:pt x="652" y="147"/>
                </a:lnTo>
                <a:close/>
                <a:moveTo>
                  <a:pt x="856" y="459"/>
                </a:moveTo>
                <a:lnTo>
                  <a:pt x="856" y="459"/>
                </a:lnTo>
                <a:lnTo>
                  <a:pt x="859" y="455"/>
                </a:lnTo>
                <a:lnTo>
                  <a:pt x="863" y="451"/>
                </a:lnTo>
                <a:lnTo>
                  <a:pt x="863" y="449"/>
                </a:lnTo>
                <a:lnTo>
                  <a:pt x="863" y="448"/>
                </a:lnTo>
                <a:lnTo>
                  <a:pt x="863" y="445"/>
                </a:lnTo>
                <a:lnTo>
                  <a:pt x="860" y="444"/>
                </a:lnTo>
                <a:lnTo>
                  <a:pt x="860" y="444"/>
                </a:lnTo>
                <a:lnTo>
                  <a:pt x="858" y="444"/>
                </a:lnTo>
                <a:lnTo>
                  <a:pt x="855" y="446"/>
                </a:lnTo>
                <a:lnTo>
                  <a:pt x="853" y="448"/>
                </a:lnTo>
                <a:lnTo>
                  <a:pt x="853" y="450"/>
                </a:lnTo>
                <a:lnTo>
                  <a:pt x="853" y="450"/>
                </a:lnTo>
                <a:lnTo>
                  <a:pt x="853" y="453"/>
                </a:lnTo>
                <a:lnTo>
                  <a:pt x="854" y="455"/>
                </a:lnTo>
                <a:lnTo>
                  <a:pt x="856" y="459"/>
                </a:lnTo>
                <a:lnTo>
                  <a:pt x="856" y="459"/>
                </a:lnTo>
                <a:close/>
                <a:moveTo>
                  <a:pt x="1538" y="607"/>
                </a:moveTo>
                <a:lnTo>
                  <a:pt x="1538" y="607"/>
                </a:lnTo>
                <a:lnTo>
                  <a:pt x="1535" y="610"/>
                </a:lnTo>
                <a:lnTo>
                  <a:pt x="1535" y="610"/>
                </a:lnTo>
                <a:lnTo>
                  <a:pt x="1538" y="612"/>
                </a:lnTo>
                <a:lnTo>
                  <a:pt x="1542" y="612"/>
                </a:lnTo>
                <a:lnTo>
                  <a:pt x="1545" y="610"/>
                </a:lnTo>
                <a:lnTo>
                  <a:pt x="1550" y="609"/>
                </a:lnTo>
                <a:lnTo>
                  <a:pt x="1558" y="604"/>
                </a:lnTo>
                <a:lnTo>
                  <a:pt x="1564" y="602"/>
                </a:lnTo>
                <a:lnTo>
                  <a:pt x="1564" y="602"/>
                </a:lnTo>
                <a:lnTo>
                  <a:pt x="1568" y="602"/>
                </a:lnTo>
                <a:lnTo>
                  <a:pt x="1569" y="600"/>
                </a:lnTo>
                <a:lnTo>
                  <a:pt x="1570" y="599"/>
                </a:lnTo>
                <a:lnTo>
                  <a:pt x="1570" y="599"/>
                </a:lnTo>
                <a:lnTo>
                  <a:pt x="1574" y="589"/>
                </a:lnTo>
                <a:lnTo>
                  <a:pt x="1574" y="589"/>
                </a:lnTo>
                <a:lnTo>
                  <a:pt x="1574" y="587"/>
                </a:lnTo>
                <a:lnTo>
                  <a:pt x="1573" y="583"/>
                </a:lnTo>
                <a:lnTo>
                  <a:pt x="1570" y="577"/>
                </a:lnTo>
                <a:lnTo>
                  <a:pt x="1570" y="577"/>
                </a:lnTo>
                <a:lnTo>
                  <a:pt x="1577" y="572"/>
                </a:lnTo>
                <a:lnTo>
                  <a:pt x="1578" y="569"/>
                </a:lnTo>
                <a:lnTo>
                  <a:pt x="1578" y="565"/>
                </a:lnTo>
                <a:lnTo>
                  <a:pt x="1578" y="565"/>
                </a:lnTo>
                <a:lnTo>
                  <a:pt x="1577" y="564"/>
                </a:lnTo>
                <a:lnTo>
                  <a:pt x="1575" y="563"/>
                </a:lnTo>
                <a:lnTo>
                  <a:pt x="1572" y="558"/>
                </a:lnTo>
                <a:lnTo>
                  <a:pt x="1572" y="558"/>
                </a:lnTo>
                <a:lnTo>
                  <a:pt x="1570" y="557"/>
                </a:lnTo>
                <a:lnTo>
                  <a:pt x="1568" y="557"/>
                </a:lnTo>
                <a:lnTo>
                  <a:pt x="1563" y="559"/>
                </a:lnTo>
                <a:lnTo>
                  <a:pt x="1563" y="559"/>
                </a:lnTo>
                <a:lnTo>
                  <a:pt x="1564" y="557"/>
                </a:lnTo>
                <a:lnTo>
                  <a:pt x="1564" y="557"/>
                </a:lnTo>
                <a:lnTo>
                  <a:pt x="1562" y="555"/>
                </a:lnTo>
                <a:lnTo>
                  <a:pt x="1559" y="555"/>
                </a:lnTo>
                <a:lnTo>
                  <a:pt x="1554" y="557"/>
                </a:lnTo>
                <a:lnTo>
                  <a:pt x="1550" y="560"/>
                </a:lnTo>
                <a:lnTo>
                  <a:pt x="1548" y="565"/>
                </a:lnTo>
                <a:lnTo>
                  <a:pt x="1548" y="565"/>
                </a:lnTo>
                <a:lnTo>
                  <a:pt x="1554" y="568"/>
                </a:lnTo>
                <a:lnTo>
                  <a:pt x="1554" y="568"/>
                </a:lnTo>
                <a:lnTo>
                  <a:pt x="1550" y="570"/>
                </a:lnTo>
                <a:lnTo>
                  <a:pt x="1549" y="572"/>
                </a:lnTo>
                <a:lnTo>
                  <a:pt x="1547" y="572"/>
                </a:lnTo>
                <a:lnTo>
                  <a:pt x="1547" y="572"/>
                </a:lnTo>
                <a:lnTo>
                  <a:pt x="1543" y="570"/>
                </a:lnTo>
                <a:lnTo>
                  <a:pt x="1542" y="569"/>
                </a:lnTo>
                <a:lnTo>
                  <a:pt x="1539" y="570"/>
                </a:lnTo>
                <a:lnTo>
                  <a:pt x="1539" y="570"/>
                </a:lnTo>
                <a:lnTo>
                  <a:pt x="1538" y="572"/>
                </a:lnTo>
                <a:lnTo>
                  <a:pt x="1536" y="573"/>
                </a:lnTo>
                <a:lnTo>
                  <a:pt x="1538" y="577"/>
                </a:lnTo>
                <a:lnTo>
                  <a:pt x="1538" y="577"/>
                </a:lnTo>
                <a:lnTo>
                  <a:pt x="1538" y="579"/>
                </a:lnTo>
                <a:lnTo>
                  <a:pt x="1536" y="580"/>
                </a:lnTo>
                <a:lnTo>
                  <a:pt x="1534" y="583"/>
                </a:lnTo>
                <a:lnTo>
                  <a:pt x="1534" y="583"/>
                </a:lnTo>
                <a:lnTo>
                  <a:pt x="1539" y="585"/>
                </a:lnTo>
                <a:lnTo>
                  <a:pt x="1545" y="587"/>
                </a:lnTo>
                <a:lnTo>
                  <a:pt x="1545" y="587"/>
                </a:lnTo>
                <a:lnTo>
                  <a:pt x="1540" y="590"/>
                </a:lnTo>
                <a:lnTo>
                  <a:pt x="1535" y="595"/>
                </a:lnTo>
                <a:lnTo>
                  <a:pt x="1535" y="595"/>
                </a:lnTo>
                <a:lnTo>
                  <a:pt x="1542" y="594"/>
                </a:lnTo>
                <a:lnTo>
                  <a:pt x="1544" y="594"/>
                </a:lnTo>
                <a:lnTo>
                  <a:pt x="1548" y="594"/>
                </a:lnTo>
                <a:lnTo>
                  <a:pt x="1548" y="594"/>
                </a:lnTo>
                <a:lnTo>
                  <a:pt x="1543" y="595"/>
                </a:lnTo>
                <a:lnTo>
                  <a:pt x="1539" y="595"/>
                </a:lnTo>
                <a:lnTo>
                  <a:pt x="1538" y="598"/>
                </a:lnTo>
                <a:lnTo>
                  <a:pt x="1538" y="598"/>
                </a:lnTo>
                <a:lnTo>
                  <a:pt x="1535" y="600"/>
                </a:lnTo>
                <a:lnTo>
                  <a:pt x="1531" y="602"/>
                </a:lnTo>
                <a:lnTo>
                  <a:pt x="1531" y="602"/>
                </a:lnTo>
                <a:lnTo>
                  <a:pt x="1536" y="603"/>
                </a:lnTo>
                <a:lnTo>
                  <a:pt x="1536" y="603"/>
                </a:lnTo>
                <a:lnTo>
                  <a:pt x="1531" y="605"/>
                </a:lnTo>
                <a:lnTo>
                  <a:pt x="1531" y="605"/>
                </a:lnTo>
                <a:lnTo>
                  <a:pt x="1538" y="607"/>
                </a:lnTo>
                <a:lnTo>
                  <a:pt x="1538" y="607"/>
                </a:lnTo>
                <a:close/>
                <a:moveTo>
                  <a:pt x="816" y="444"/>
                </a:moveTo>
                <a:lnTo>
                  <a:pt x="816" y="444"/>
                </a:lnTo>
                <a:lnTo>
                  <a:pt x="818" y="448"/>
                </a:lnTo>
                <a:lnTo>
                  <a:pt x="818" y="449"/>
                </a:lnTo>
                <a:lnTo>
                  <a:pt x="819" y="449"/>
                </a:lnTo>
                <a:lnTo>
                  <a:pt x="819" y="449"/>
                </a:lnTo>
                <a:lnTo>
                  <a:pt x="825" y="448"/>
                </a:lnTo>
                <a:lnTo>
                  <a:pt x="830" y="445"/>
                </a:lnTo>
                <a:lnTo>
                  <a:pt x="835" y="441"/>
                </a:lnTo>
                <a:lnTo>
                  <a:pt x="836" y="438"/>
                </a:lnTo>
                <a:lnTo>
                  <a:pt x="838" y="435"/>
                </a:lnTo>
                <a:lnTo>
                  <a:pt x="838" y="435"/>
                </a:lnTo>
                <a:lnTo>
                  <a:pt x="831" y="434"/>
                </a:lnTo>
                <a:lnTo>
                  <a:pt x="831" y="434"/>
                </a:lnTo>
                <a:lnTo>
                  <a:pt x="825" y="435"/>
                </a:lnTo>
                <a:lnTo>
                  <a:pt x="823" y="436"/>
                </a:lnTo>
                <a:lnTo>
                  <a:pt x="819" y="439"/>
                </a:lnTo>
                <a:lnTo>
                  <a:pt x="819" y="439"/>
                </a:lnTo>
                <a:lnTo>
                  <a:pt x="816" y="441"/>
                </a:lnTo>
                <a:lnTo>
                  <a:pt x="816" y="444"/>
                </a:lnTo>
                <a:lnTo>
                  <a:pt x="816" y="444"/>
                </a:lnTo>
                <a:close/>
                <a:moveTo>
                  <a:pt x="724" y="206"/>
                </a:moveTo>
                <a:lnTo>
                  <a:pt x="724" y="206"/>
                </a:lnTo>
                <a:lnTo>
                  <a:pt x="722" y="201"/>
                </a:lnTo>
                <a:lnTo>
                  <a:pt x="719" y="197"/>
                </a:lnTo>
                <a:lnTo>
                  <a:pt x="715" y="195"/>
                </a:lnTo>
                <a:lnTo>
                  <a:pt x="714" y="193"/>
                </a:lnTo>
                <a:lnTo>
                  <a:pt x="711" y="195"/>
                </a:lnTo>
                <a:lnTo>
                  <a:pt x="711" y="195"/>
                </a:lnTo>
                <a:lnTo>
                  <a:pt x="706" y="196"/>
                </a:lnTo>
                <a:lnTo>
                  <a:pt x="700" y="197"/>
                </a:lnTo>
                <a:lnTo>
                  <a:pt x="697" y="200"/>
                </a:lnTo>
                <a:lnTo>
                  <a:pt x="695" y="201"/>
                </a:lnTo>
                <a:lnTo>
                  <a:pt x="694" y="203"/>
                </a:lnTo>
                <a:lnTo>
                  <a:pt x="694" y="207"/>
                </a:lnTo>
                <a:lnTo>
                  <a:pt x="694" y="207"/>
                </a:lnTo>
                <a:lnTo>
                  <a:pt x="696" y="210"/>
                </a:lnTo>
                <a:lnTo>
                  <a:pt x="701" y="212"/>
                </a:lnTo>
                <a:lnTo>
                  <a:pt x="711" y="216"/>
                </a:lnTo>
                <a:lnTo>
                  <a:pt x="711" y="216"/>
                </a:lnTo>
                <a:lnTo>
                  <a:pt x="716" y="216"/>
                </a:lnTo>
                <a:lnTo>
                  <a:pt x="721" y="215"/>
                </a:lnTo>
                <a:lnTo>
                  <a:pt x="722" y="213"/>
                </a:lnTo>
                <a:lnTo>
                  <a:pt x="724" y="212"/>
                </a:lnTo>
                <a:lnTo>
                  <a:pt x="724" y="210"/>
                </a:lnTo>
                <a:lnTo>
                  <a:pt x="724" y="206"/>
                </a:lnTo>
                <a:lnTo>
                  <a:pt x="724" y="206"/>
                </a:lnTo>
                <a:close/>
                <a:moveTo>
                  <a:pt x="612" y="122"/>
                </a:moveTo>
                <a:lnTo>
                  <a:pt x="612" y="122"/>
                </a:lnTo>
                <a:lnTo>
                  <a:pt x="615" y="122"/>
                </a:lnTo>
                <a:lnTo>
                  <a:pt x="617" y="119"/>
                </a:lnTo>
                <a:lnTo>
                  <a:pt x="620" y="118"/>
                </a:lnTo>
                <a:lnTo>
                  <a:pt x="621" y="118"/>
                </a:lnTo>
                <a:lnTo>
                  <a:pt x="623" y="119"/>
                </a:lnTo>
                <a:lnTo>
                  <a:pt x="623" y="119"/>
                </a:lnTo>
                <a:lnTo>
                  <a:pt x="620" y="122"/>
                </a:lnTo>
                <a:lnTo>
                  <a:pt x="620" y="122"/>
                </a:lnTo>
                <a:lnTo>
                  <a:pt x="628" y="123"/>
                </a:lnTo>
                <a:lnTo>
                  <a:pt x="628" y="123"/>
                </a:lnTo>
                <a:lnTo>
                  <a:pt x="627" y="126"/>
                </a:lnTo>
                <a:lnTo>
                  <a:pt x="626" y="127"/>
                </a:lnTo>
                <a:lnTo>
                  <a:pt x="622" y="128"/>
                </a:lnTo>
                <a:lnTo>
                  <a:pt x="616" y="128"/>
                </a:lnTo>
                <a:lnTo>
                  <a:pt x="613" y="128"/>
                </a:lnTo>
                <a:lnTo>
                  <a:pt x="612" y="129"/>
                </a:lnTo>
                <a:lnTo>
                  <a:pt x="612" y="129"/>
                </a:lnTo>
                <a:lnTo>
                  <a:pt x="613" y="133"/>
                </a:lnTo>
                <a:lnTo>
                  <a:pt x="615" y="136"/>
                </a:lnTo>
                <a:lnTo>
                  <a:pt x="618" y="136"/>
                </a:lnTo>
                <a:lnTo>
                  <a:pt x="622" y="134"/>
                </a:lnTo>
                <a:lnTo>
                  <a:pt x="628" y="133"/>
                </a:lnTo>
                <a:lnTo>
                  <a:pt x="631" y="132"/>
                </a:lnTo>
                <a:lnTo>
                  <a:pt x="632" y="133"/>
                </a:lnTo>
                <a:lnTo>
                  <a:pt x="632" y="133"/>
                </a:lnTo>
                <a:lnTo>
                  <a:pt x="636" y="134"/>
                </a:lnTo>
                <a:lnTo>
                  <a:pt x="640" y="136"/>
                </a:lnTo>
                <a:lnTo>
                  <a:pt x="647" y="137"/>
                </a:lnTo>
                <a:lnTo>
                  <a:pt x="647" y="137"/>
                </a:lnTo>
                <a:lnTo>
                  <a:pt x="650" y="137"/>
                </a:lnTo>
                <a:lnTo>
                  <a:pt x="651" y="138"/>
                </a:lnTo>
                <a:lnTo>
                  <a:pt x="655" y="144"/>
                </a:lnTo>
                <a:lnTo>
                  <a:pt x="655" y="144"/>
                </a:lnTo>
                <a:lnTo>
                  <a:pt x="656" y="146"/>
                </a:lnTo>
                <a:lnTo>
                  <a:pt x="659" y="146"/>
                </a:lnTo>
                <a:lnTo>
                  <a:pt x="665" y="146"/>
                </a:lnTo>
                <a:lnTo>
                  <a:pt x="667" y="144"/>
                </a:lnTo>
                <a:lnTo>
                  <a:pt x="670" y="143"/>
                </a:lnTo>
                <a:lnTo>
                  <a:pt x="670" y="139"/>
                </a:lnTo>
                <a:lnTo>
                  <a:pt x="667" y="136"/>
                </a:lnTo>
                <a:lnTo>
                  <a:pt x="667" y="136"/>
                </a:lnTo>
                <a:lnTo>
                  <a:pt x="664" y="133"/>
                </a:lnTo>
                <a:lnTo>
                  <a:pt x="662" y="132"/>
                </a:lnTo>
                <a:lnTo>
                  <a:pt x="662" y="129"/>
                </a:lnTo>
                <a:lnTo>
                  <a:pt x="662" y="129"/>
                </a:lnTo>
                <a:lnTo>
                  <a:pt x="664" y="127"/>
                </a:lnTo>
                <a:lnTo>
                  <a:pt x="661" y="124"/>
                </a:lnTo>
                <a:lnTo>
                  <a:pt x="661" y="124"/>
                </a:lnTo>
                <a:lnTo>
                  <a:pt x="659" y="123"/>
                </a:lnTo>
                <a:lnTo>
                  <a:pt x="656" y="122"/>
                </a:lnTo>
                <a:lnTo>
                  <a:pt x="650" y="123"/>
                </a:lnTo>
                <a:lnTo>
                  <a:pt x="650" y="123"/>
                </a:lnTo>
                <a:lnTo>
                  <a:pt x="650" y="119"/>
                </a:lnTo>
                <a:lnTo>
                  <a:pt x="650" y="117"/>
                </a:lnTo>
                <a:lnTo>
                  <a:pt x="647" y="116"/>
                </a:lnTo>
                <a:lnTo>
                  <a:pt x="645" y="116"/>
                </a:lnTo>
                <a:lnTo>
                  <a:pt x="640" y="117"/>
                </a:lnTo>
                <a:lnTo>
                  <a:pt x="635" y="119"/>
                </a:lnTo>
                <a:lnTo>
                  <a:pt x="635" y="119"/>
                </a:lnTo>
                <a:lnTo>
                  <a:pt x="632" y="114"/>
                </a:lnTo>
                <a:lnTo>
                  <a:pt x="630" y="111"/>
                </a:lnTo>
                <a:lnTo>
                  <a:pt x="626" y="109"/>
                </a:lnTo>
                <a:lnTo>
                  <a:pt x="621" y="109"/>
                </a:lnTo>
                <a:lnTo>
                  <a:pt x="621" y="109"/>
                </a:lnTo>
                <a:lnTo>
                  <a:pt x="612" y="111"/>
                </a:lnTo>
                <a:lnTo>
                  <a:pt x="608" y="112"/>
                </a:lnTo>
                <a:lnTo>
                  <a:pt x="606" y="117"/>
                </a:lnTo>
                <a:lnTo>
                  <a:pt x="606" y="117"/>
                </a:lnTo>
                <a:lnTo>
                  <a:pt x="615" y="117"/>
                </a:lnTo>
                <a:lnTo>
                  <a:pt x="615" y="117"/>
                </a:lnTo>
                <a:lnTo>
                  <a:pt x="612" y="122"/>
                </a:lnTo>
                <a:lnTo>
                  <a:pt x="612" y="122"/>
                </a:lnTo>
                <a:close/>
                <a:moveTo>
                  <a:pt x="613" y="161"/>
                </a:moveTo>
                <a:lnTo>
                  <a:pt x="613" y="161"/>
                </a:lnTo>
                <a:lnTo>
                  <a:pt x="616" y="162"/>
                </a:lnTo>
                <a:lnTo>
                  <a:pt x="617" y="161"/>
                </a:lnTo>
                <a:lnTo>
                  <a:pt x="617" y="158"/>
                </a:lnTo>
                <a:lnTo>
                  <a:pt x="617" y="157"/>
                </a:lnTo>
                <a:lnTo>
                  <a:pt x="617" y="157"/>
                </a:lnTo>
                <a:lnTo>
                  <a:pt x="611" y="151"/>
                </a:lnTo>
                <a:lnTo>
                  <a:pt x="611" y="151"/>
                </a:lnTo>
                <a:lnTo>
                  <a:pt x="607" y="147"/>
                </a:lnTo>
                <a:lnTo>
                  <a:pt x="605" y="147"/>
                </a:lnTo>
                <a:lnTo>
                  <a:pt x="602" y="147"/>
                </a:lnTo>
                <a:lnTo>
                  <a:pt x="602" y="147"/>
                </a:lnTo>
                <a:lnTo>
                  <a:pt x="603" y="156"/>
                </a:lnTo>
                <a:lnTo>
                  <a:pt x="603" y="156"/>
                </a:lnTo>
                <a:lnTo>
                  <a:pt x="610" y="158"/>
                </a:lnTo>
                <a:lnTo>
                  <a:pt x="613" y="161"/>
                </a:lnTo>
                <a:lnTo>
                  <a:pt x="613" y="161"/>
                </a:lnTo>
                <a:close/>
                <a:moveTo>
                  <a:pt x="672" y="93"/>
                </a:moveTo>
                <a:lnTo>
                  <a:pt x="672" y="93"/>
                </a:lnTo>
                <a:lnTo>
                  <a:pt x="671" y="91"/>
                </a:lnTo>
                <a:lnTo>
                  <a:pt x="669" y="91"/>
                </a:lnTo>
                <a:lnTo>
                  <a:pt x="664" y="89"/>
                </a:lnTo>
                <a:lnTo>
                  <a:pt x="661" y="91"/>
                </a:lnTo>
                <a:lnTo>
                  <a:pt x="660" y="92"/>
                </a:lnTo>
                <a:lnTo>
                  <a:pt x="660" y="94"/>
                </a:lnTo>
                <a:lnTo>
                  <a:pt x="660" y="97"/>
                </a:lnTo>
                <a:lnTo>
                  <a:pt x="660" y="97"/>
                </a:lnTo>
                <a:lnTo>
                  <a:pt x="666" y="99"/>
                </a:lnTo>
                <a:lnTo>
                  <a:pt x="671" y="101"/>
                </a:lnTo>
                <a:lnTo>
                  <a:pt x="672" y="101"/>
                </a:lnTo>
                <a:lnTo>
                  <a:pt x="674" y="99"/>
                </a:lnTo>
                <a:lnTo>
                  <a:pt x="674" y="97"/>
                </a:lnTo>
                <a:lnTo>
                  <a:pt x="672" y="93"/>
                </a:lnTo>
                <a:lnTo>
                  <a:pt x="672" y="93"/>
                </a:lnTo>
                <a:close/>
                <a:moveTo>
                  <a:pt x="691" y="138"/>
                </a:moveTo>
                <a:lnTo>
                  <a:pt x="691" y="138"/>
                </a:lnTo>
                <a:lnTo>
                  <a:pt x="687" y="139"/>
                </a:lnTo>
                <a:lnTo>
                  <a:pt x="682" y="141"/>
                </a:lnTo>
                <a:lnTo>
                  <a:pt x="682" y="141"/>
                </a:lnTo>
                <a:lnTo>
                  <a:pt x="687" y="143"/>
                </a:lnTo>
                <a:lnTo>
                  <a:pt x="690" y="146"/>
                </a:lnTo>
                <a:lnTo>
                  <a:pt x="690" y="146"/>
                </a:lnTo>
                <a:lnTo>
                  <a:pt x="695" y="146"/>
                </a:lnTo>
                <a:lnTo>
                  <a:pt x="699" y="144"/>
                </a:lnTo>
                <a:lnTo>
                  <a:pt x="699" y="144"/>
                </a:lnTo>
                <a:lnTo>
                  <a:pt x="705" y="143"/>
                </a:lnTo>
                <a:lnTo>
                  <a:pt x="707" y="142"/>
                </a:lnTo>
                <a:lnTo>
                  <a:pt x="710" y="141"/>
                </a:lnTo>
                <a:lnTo>
                  <a:pt x="710" y="141"/>
                </a:lnTo>
                <a:lnTo>
                  <a:pt x="710" y="138"/>
                </a:lnTo>
                <a:lnTo>
                  <a:pt x="710" y="137"/>
                </a:lnTo>
                <a:lnTo>
                  <a:pt x="710" y="134"/>
                </a:lnTo>
                <a:lnTo>
                  <a:pt x="711" y="132"/>
                </a:lnTo>
                <a:lnTo>
                  <a:pt x="711" y="132"/>
                </a:lnTo>
                <a:lnTo>
                  <a:pt x="705" y="131"/>
                </a:lnTo>
                <a:lnTo>
                  <a:pt x="700" y="129"/>
                </a:lnTo>
                <a:lnTo>
                  <a:pt x="700" y="129"/>
                </a:lnTo>
                <a:lnTo>
                  <a:pt x="696" y="127"/>
                </a:lnTo>
                <a:lnTo>
                  <a:pt x="691" y="124"/>
                </a:lnTo>
                <a:lnTo>
                  <a:pt x="691" y="124"/>
                </a:lnTo>
                <a:lnTo>
                  <a:pt x="686" y="123"/>
                </a:lnTo>
                <a:lnTo>
                  <a:pt x="680" y="122"/>
                </a:lnTo>
                <a:lnTo>
                  <a:pt x="679" y="123"/>
                </a:lnTo>
                <a:lnTo>
                  <a:pt x="677" y="123"/>
                </a:lnTo>
                <a:lnTo>
                  <a:pt x="677" y="126"/>
                </a:lnTo>
                <a:lnTo>
                  <a:pt x="680" y="128"/>
                </a:lnTo>
                <a:lnTo>
                  <a:pt x="680" y="128"/>
                </a:lnTo>
                <a:lnTo>
                  <a:pt x="676" y="129"/>
                </a:lnTo>
                <a:lnTo>
                  <a:pt x="676" y="129"/>
                </a:lnTo>
                <a:lnTo>
                  <a:pt x="677" y="132"/>
                </a:lnTo>
                <a:lnTo>
                  <a:pt x="679" y="133"/>
                </a:lnTo>
                <a:lnTo>
                  <a:pt x="682" y="136"/>
                </a:lnTo>
                <a:lnTo>
                  <a:pt x="687" y="136"/>
                </a:lnTo>
                <a:lnTo>
                  <a:pt x="691" y="138"/>
                </a:lnTo>
                <a:lnTo>
                  <a:pt x="691" y="138"/>
                </a:lnTo>
                <a:close/>
                <a:moveTo>
                  <a:pt x="543" y="142"/>
                </a:moveTo>
                <a:lnTo>
                  <a:pt x="543" y="142"/>
                </a:lnTo>
                <a:lnTo>
                  <a:pt x="538" y="142"/>
                </a:lnTo>
                <a:lnTo>
                  <a:pt x="535" y="143"/>
                </a:lnTo>
                <a:lnTo>
                  <a:pt x="533" y="144"/>
                </a:lnTo>
                <a:lnTo>
                  <a:pt x="532" y="146"/>
                </a:lnTo>
                <a:lnTo>
                  <a:pt x="532" y="152"/>
                </a:lnTo>
                <a:lnTo>
                  <a:pt x="532" y="152"/>
                </a:lnTo>
                <a:lnTo>
                  <a:pt x="536" y="153"/>
                </a:lnTo>
                <a:lnTo>
                  <a:pt x="538" y="154"/>
                </a:lnTo>
                <a:lnTo>
                  <a:pt x="541" y="157"/>
                </a:lnTo>
                <a:lnTo>
                  <a:pt x="543" y="157"/>
                </a:lnTo>
                <a:lnTo>
                  <a:pt x="543" y="157"/>
                </a:lnTo>
                <a:lnTo>
                  <a:pt x="560" y="153"/>
                </a:lnTo>
                <a:lnTo>
                  <a:pt x="560" y="153"/>
                </a:lnTo>
                <a:lnTo>
                  <a:pt x="562" y="152"/>
                </a:lnTo>
                <a:lnTo>
                  <a:pt x="562" y="151"/>
                </a:lnTo>
                <a:lnTo>
                  <a:pt x="562" y="147"/>
                </a:lnTo>
                <a:lnTo>
                  <a:pt x="562" y="147"/>
                </a:lnTo>
                <a:lnTo>
                  <a:pt x="562" y="147"/>
                </a:lnTo>
                <a:lnTo>
                  <a:pt x="560" y="146"/>
                </a:lnTo>
                <a:lnTo>
                  <a:pt x="557" y="146"/>
                </a:lnTo>
                <a:lnTo>
                  <a:pt x="555" y="144"/>
                </a:lnTo>
                <a:lnTo>
                  <a:pt x="555" y="144"/>
                </a:lnTo>
                <a:lnTo>
                  <a:pt x="562" y="143"/>
                </a:lnTo>
                <a:lnTo>
                  <a:pt x="565" y="142"/>
                </a:lnTo>
                <a:lnTo>
                  <a:pt x="567" y="139"/>
                </a:lnTo>
                <a:lnTo>
                  <a:pt x="567" y="139"/>
                </a:lnTo>
                <a:lnTo>
                  <a:pt x="562" y="138"/>
                </a:lnTo>
                <a:lnTo>
                  <a:pt x="556" y="139"/>
                </a:lnTo>
                <a:lnTo>
                  <a:pt x="543" y="142"/>
                </a:lnTo>
                <a:lnTo>
                  <a:pt x="543" y="142"/>
                </a:lnTo>
                <a:close/>
                <a:moveTo>
                  <a:pt x="560" y="180"/>
                </a:moveTo>
                <a:lnTo>
                  <a:pt x="560" y="180"/>
                </a:lnTo>
                <a:lnTo>
                  <a:pt x="571" y="186"/>
                </a:lnTo>
                <a:lnTo>
                  <a:pt x="571" y="186"/>
                </a:lnTo>
                <a:lnTo>
                  <a:pt x="563" y="188"/>
                </a:lnTo>
                <a:lnTo>
                  <a:pt x="563" y="188"/>
                </a:lnTo>
                <a:lnTo>
                  <a:pt x="570" y="191"/>
                </a:lnTo>
                <a:lnTo>
                  <a:pt x="573" y="192"/>
                </a:lnTo>
                <a:lnTo>
                  <a:pt x="575" y="195"/>
                </a:lnTo>
                <a:lnTo>
                  <a:pt x="575" y="195"/>
                </a:lnTo>
                <a:lnTo>
                  <a:pt x="573" y="197"/>
                </a:lnTo>
                <a:lnTo>
                  <a:pt x="571" y="198"/>
                </a:lnTo>
                <a:lnTo>
                  <a:pt x="563" y="197"/>
                </a:lnTo>
                <a:lnTo>
                  <a:pt x="563" y="197"/>
                </a:lnTo>
                <a:lnTo>
                  <a:pt x="557" y="197"/>
                </a:lnTo>
                <a:lnTo>
                  <a:pt x="552" y="197"/>
                </a:lnTo>
                <a:lnTo>
                  <a:pt x="551" y="195"/>
                </a:lnTo>
                <a:lnTo>
                  <a:pt x="551" y="195"/>
                </a:lnTo>
                <a:lnTo>
                  <a:pt x="550" y="192"/>
                </a:lnTo>
                <a:lnTo>
                  <a:pt x="548" y="190"/>
                </a:lnTo>
                <a:lnTo>
                  <a:pt x="546" y="190"/>
                </a:lnTo>
                <a:lnTo>
                  <a:pt x="542" y="190"/>
                </a:lnTo>
                <a:lnTo>
                  <a:pt x="542" y="190"/>
                </a:lnTo>
                <a:lnTo>
                  <a:pt x="546" y="188"/>
                </a:lnTo>
                <a:lnTo>
                  <a:pt x="546" y="188"/>
                </a:lnTo>
                <a:lnTo>
                  <a:pt x="540" y="183"/>
                </a:lnTo>
                <a:lnTo>
                  <a:pt x="536" y="181"/>
                </a:lnTo>
                <a:lnTo>
                  <a:pt x="532" y="180"/>
                </a:lnTo>
                <a:lnTo>
                  <a:pt x="532" y="180"/>
                </a:lnTo>
                <a:lnTo>
                  <a:pt x="527" y="181"/>
                </a:lnTo>
                <a:lnTo>
                  <a:pt x="525" y="180"/>
                </a:lnTo>
                <a:lnTo>
                  <a:pt x="523" y="177"/>
                </a:lnTo>
                <a:lnTo>
                  <a:pt x="520" y="175"/>
                </a:lnTo>
                <a:lnTo>
                  <a:pt x="520" y="175"/>
                </a:lnTo>
                <a:lnTo>
                  <a:pt x="512" y="176"/>
                </a:lnTo>
                <a:lnTo>
                  <a:pt x="508" y="177"/>
                </a:lnTo>
                <a:lnTo>
                  <a:pt x="507" y="178"/>
                </a:lnTo>
                <a:lnTo>
                  <a:pt x="507" y="178"/>
                </a:lnTo>
                <a:lnTo>
                  <a:pt x="508" y="180"/>
                </a:lnTo>
                <a:lnTo>
                  <a:pt x="511" y="181"/>
                </a:lnTo>
                <a:lnTo>
                  <a:pt x="518" y="182"/>
                </a:lnTo>
                <a:lnTo>
                  <a:pt x="518" y="182"/>
                </a:lnTo>
                <a:lnTo>
                  <a:pt x="508" y="182"/>
                </a:lnTo>
                <a:lnTo>
                  <a:pt x="503" y="182"/>
                </a:lnTo>
                <a:lnTo>
                  <a:pt x="498" y="185"/>
                </a:lnTo>
                <a:lnTo>
                  <a:pt x="498" y="188"/>
                </a:lnTo>
                <a:lnTo>
                  <a:pt x="498" y="188"/>
                </a:lnTo>
                <a:lnTo>
                  <a:pt x="502" y="190"/>
                </a:lnTo>
                <a:lnTo>
                  <a:pt x="507" y="190"/>
                </a:lnTo>
                <a:lnTo>
                  <a:pt x="516" y="188"/>
                </a:lnTo>
                <a:lnTo>
                  <a:pt x="516" y="188"/>
                </a:lnTo>
                <a:lnTo>
                  <a:pt x="512" y="190"/>
                </a:lnTo>
                <a:lnTo>
                  <a:pt x="503" y="190"/>
                </a:lnTo>
                <a:lnTo>
                  <a:pt x="497" y="191"/>
                </a:lnTo>
                <a:lnTo>
                  <a:pt x="494" y="192"/>
                </a:lnTo>
                <a:lnTo>
                  <a:pt x="493" y="193"/>
                </a:lnTo>
                <a:lnTo>
                  <a:pt x="493" y="193"/>
                </a:lnTo>
                <a:lnTo>
                  <a:pt x="494" y="195"/>
                </a:lnTo>
                <a:lnTo>
                  <a:pt x="497" y="196"/>
                </a:lnTo>
                <a:lnTo>
                  <a:pt x="503" y="196"/>
                </a:lnTo>
                <a:lnTo>
                  <a:pt x="515" y="192"/>
                </a:lnTo>
                <a:lnTo>
                  <a:pt x="515" y="192"/>
                </a:lnTo>
                <a:lnTo>
                  <a:pt x="511" y="195"/>
                </a:lnTo>
                <a:lnTo>
                  <a:pt x="508" y="196"/>
                </a:lnTo>
                <a:lnTo>
                  <a:pt x="501" y="197"/>
                </a:lnTo>
                <a:lnTo>
                  <a:pt x="493" y="198"/>
                </a:lnTo>
                <a:lnTo>
                  <a:pt x="491" y="200"/>
                </a:lnTo>
                <a:lnTo>
                  <a:pt x="488" y="202"/>
                </a:lnTo>
                <a:lnTo>
                  <a:pt x="488" y="202"/>
                </a:lnTo>
                <a:lnTo>
                  <a:pt x="496" y="205"/>
                </a:lnTo>
                <a:lnTo>
                  <a:pt x="503" y="203"/>
                </a:lnTo>
                <a:lnTo>
                  <a:pt x="503" y="203"/>
                </a:lnTo>
                <a:lnTo>
                  <a:pt x="502" y="206"/>
                </a:lnTo>
                <a:lnTo>
                  <a:pt x="502" y="206"/>
                </a:lnTo>
                <a:lnTo>
                  <a:pt x="510" y="208"/>
                </a:lnTo>
                <a:lnTo>
                  <a:pt x="510" y="208"/>
                </a:lnTo>
                <a:lnTo>
                  <a:pt x="510" y="206"/>
                </a:lnTo>
                <a:lnTo>
                  <a:pt x="511" y="205"/>
                </a:lnTo>
                <a:lnTo>
                  <a:pt x="513" y="206"/>
                </a:lnTo>
                <a:lnTo>
                  <a:pt x="515" y="208"/>
                </a:lnTo>
                <a:lnTo>
                  <a:pt x="515" y="208"/>
                </a:lnTo>
                <a:lnTo>
                  <a:pt x="521" y="205"/>
                </a:lnTo>
                <a:lnTo>
                  <a:pt x="522" y="202"/>
                </a:lnTo>
                <a:lnTo>
                  <a:pt x="523" y="197"/>
                </a:lnTo>
                <a:lnTo>
                  <a:pt x="523" y="197"/>
                </a:lnTo>
                <a:lnTo>
                  <a:pt x="526" y="198"/>
                </a:lnTo>
                <a:lnTo>
                  <a:pt x="527" y="201"/>
                </a:lnTo>
                <a:lnTo>
                  <a:pt x="526" y="206"/>
                </a:lnTo>
                <a:lnTo>
                  <a:pt x="526" y="206"/>
                </a:lnTo>
                <a:lnTo>
                  <a:pt x="533" y="206"/>
                </a:lnTo>
                <a:lnTo>
                  <a:pt x="536" y="205"/>
                </a:lnTo>
                <a:lnTo>
                  <a:pt x="537" y="205"/>
                </a:lnTo>
                <a:lnTo>
                  <a:pt x="538" y="202"/>
                </a:lnTo>
                <a:lnTo>
                  <a:pt x="538" y="202"/>
                </a:lnTo>
                <a:lnTo>
                  <a:pt x="538" y="205"/>
                </a:lnTo>
                <a:lnTo>
                  <a:pt x="541" y="205"/>
                </a:lnTo>
                <a:lnTo>
                  <a:pt x="545" y="206"/>
                </a:lnTo>
                <a:lnTo>
                  <a:pt x="548" y="205"/>
                </a:lnTo>
                <a:lnTo>
                  <a:pt x="552" y="202"/>
                </a:lnTo>
                <a:lnTo>
                  <a:pt x="552" y="202"/>
                </a:lnTo>
                <a:lnTo>
                  <a:pt x="550" y="205"/>
                </a:lnTo>
                <a:lnTo>
                  <a:pt x="546" y="207"/>
                </a:lnTo>
                <a:lnTo>
                  <a:pt x="537" y="210"/>
                </a:lnTo>
                <a:lnTo>
                  <a:pt x="521" y="215"/>
                </a:lnTo>
                <a:lnTo>
                  <a:pt x="521" y="215"/>
                </a:lnTo>
                <a:lnTo>
                  <a:pt x="528" y="218"/>
                </a:lnTo>
                <a:lnTo>
                  <a:pt x="535" y="220"/>
                </a:lnTo>
                <a:lnTo>
                  <a:pt x="542" y="218"/>
                </a:lnTo>
                <a:lnTo>
                  <a:pt x="551" y="216"/>
                </a:lnTo>
                <a:lnTo>
                  <a:pt x="551" y="216"/>
                </a:lnTo>
                <a:lnTo>
                  <a:pt x="572" y="207"/>
                </a:lnTo>
                <a:lnTo>
                  <a:pt x="572" y="207"/>
                </a:lnTo>
                <a:lnTo>
                  <a:pt x="576" y="207"/>
                </a:lnTo>
                <a:lnTo>
                  <a:pt x="577" y="208"/>
                </a:lnTo>
                <a:lnTo>
                  <a:pt x="580" y="210"/>
                </a:lnTo>
                <a:lnTo>
                  <a:pt x="583" y="210"/>
                </a:lnTo>
                <a:lnTo>
                  <a:pt x="583" y="210"/>
                </a:lnTo>
                <a:lnTo>
                  <a:pt x="585" y="210"/>
                </a:lnTo>
                <a:lnTo>
                  <a:pt x="585" y="207"/>
                </a:lnTo>
                <a:lnTo>
                  <a:pt x="587" y="206"/>
                </a:lnTo>
                <a:lnTo>
                  <a:pt x="588" y="206"/>
                </a:lnTo>
                <a:lnTo>
                  <a:pt x="588" y="206"/>
                </a:lnTo>
                <a:lnTo>
                  <a:pt x="598" y="206"/>
                </a:lnTo>
                <a:lnTo>
                  <a:pt x="598" y="206"/>
                </a:lnTo>
                <a:lnTo>
                  <a:pt x="602" y="205"/>
                </a:lnTo>
                <a:lnTo>
                  <a:pt x="603" y="202"/>
                </a:lnTo>
                <a:lnTo>
                  <a:pt x="606" y="196"/>
                </a:lnTo>
                <a:lnTo>
                  <a:pt x="606" y="196"/>
                </a:lnTo>
                <a:lnTo>
                  <a:pt x="607" y="191"/>
                </a:lnTo>
                <a:lnTo>
                  <a:pt x="606" y="187"/>
                </a:lnTo>
                <a:lnTo>
                  <a:pt x="603" y="186"/>
                </a:lnTo>
                <a:lnTo>
                  <a:pt x="600" y="185"/>
                </a:lnTo>
                <a:lnTo>
                  <a:pt x="600" y="185"/>
                </a:lnTo>
                <a:lnTo>
                  <a:pt x="595" y="186"/>
                </a:lnTo>
                <a:lnTo>
                  <a:pt x="595" y="188"/>
                </a:lnTo>
                <a:lnTo>
                  <a:pt x="595" y="191"/>
                </a:lnTo>
                <a:lnTo>
                  <a:pt x="595" y="192"/>
                </a:lnTo>
                <a:lnTo>
                  <a:pt x="593" y="195"/>
                </a:lnTo>
                <a:lnTo>
                  <a:pt x="593" y="195"/>
                </a:lnTo>
                <a:lnTo>
                  <a:pt x="593" y="191"/>
                </a:lnTo>
                <a:lnTo>
                  <a:pt x="591" y="190"/>
                </a:lnTo>
                <a:lnTo>
                  <a:pt x="587" y="187"/>
                </a:lnTo>
                <a:lnTo>
                  <a:pt x="587" y="187"/>
                </a:lnTo>
                <a:lnTo>
                  <a:pt x="585" y="186"/>
                </a:lnTo>
                <a:lnTo>
                  <a:pt x="583" y="183"/>
                </a:lnTo>
                <a:lnTo>
                  <a:pt x="581" y="180"/>
                </a:lnTo>
                <a:lnTo>
                  <a:pt x="581" y="180"/>
                </a:lnTo>
                <a:lnTo>
                  <a:pt x="580" y="177"/>
                </a:lnTo>
                <a:lnTo>
                  <a:pt x="578" y="176"/>
                </a:lnTo>
                <a:lnTo>
                  <a:pt x="577" y="171"/>
                </a:lnTo>
                <a:lnTo>
                  <a:pt x="577" y="168"/>
                </a:lnTo>
                <a:lnTo>
                  <a:pt x="576" y="168"/>
                </a:lnTo>
                <a:lnTo>
                  <a:pt x="573" y="167"/>
                </a:lnTo>
                <a:lnTo>
                  <a:pt x="571" y="168"/>
                </a:lnTo>
                <a:lnTo>
                  <a:pt x="571" y="168"/>
                </a:lnTo>
                <a:lnTo>
                  <a:pt x="566" y="175"/>
                </a:lnTo>
                <a:lnTo>
                  <a:pt x="560" y="180"/>
                </a:lnTo>
                <a:lnTo>
                  <a:pt x="560" y="180"/>
                </a:lnTo>
                <a:close/>
                <a:moveTo>
                  <a:pt x="692" y="92"/>
                </a:moveTo>
                <a:lnTo>
                  <a:pt x="692" y="92"/>
                </a:lnTo>
                <a:lnTo>
                  <a:pt x="694" y="96"/>
                </a:lnTo>
                <a:lnTo>
                  <a:pt x="695" y="98"/>
                </a:lnTo>
                <a:lnTo>
                  <a:pt x="697" y="101"/>
                </a:lnTo>
                <a:lnTo>
                  <a:pt x="701" y="101"/>
                </a:lnTo>
                <a:lnTo>
                  <a:pt x="707" y="102"/>
                </a:lnTo>
                <a:lnTo>
                  <a:pt x="714" y="99"/>
                </a:lnTo>
                <a:lnTo>
                  <a:pt x="714" y="99"/>
                </a:lnTo>
                <a:lnTo>
                  <a:pt x="711" y="102"/>
                </a:lnTo>
                <a:lnTo>
                  <a:pt x="709" y="103"/>
                </a:lnTo>
                <a:lnTo>
                  <a:pt x="704" y="104"/>
                </a:lnTo>
                <a:lnTo>
                  <a:pt x="704" y="104"/>
                </a:lnTo>
                <a:lnTo>
                  <a:pt x="702" y="106"/>
                </a:lnTo>
                <a:lnTo>
                  <a:pt x="701" y="107"/>
                </a:lnTo>
                <a:lnTo>
                  <a:pt x="702" y="108"/>
                </a:lnTo>
                <a:lnTo>
                  <a:pt x="705" y="108"/>
                </a:lnTo>
                <a:lnTo>
                  <a:pt x="705" y="108"/>
                </a:lnTo>
                <a:lnTo>
                  <a:pt x="706" y="109"/>
                </a:lnTo>
                <a:lnTo>
                  <a:pt x="707" y="111"/>
                </a:lnTo>
                <a:lnTo>
                  <a:pt x="709" y="112"/>
                </a:lnTo>
                <a:lnTo>
                  <a:pt x="710" y="111"/>
                </a:lnTo>
                <a:lnTo>
                  <a:pt x="710" y="111"/>
                </a:lnTo>
                <a:lnTo>
                  <a:pt x="714" y="108"/>
                </a:lnTo>
                <a:lnTo>
                  <a:pt x="715" y="108"/>
                </a:lnTo>
                <a:lnTo>
                  <a:pt x="717" y="108"/>
                </a:lnTo>
                <a:lnTo>
                  <a:pt x="717" y="108"/>
                </a:lnTo>
                <a:lnTo>
                  <a:pt x="717" y="111"/>
                </a:lnTo>
                <a:lnTo>
                  <a:pt x="717" y="111"/>
                </a:lnTo>
                <a:lnTo>
                  <a:pt x="720" y="111"/>
                </a:lnTo>
                <a:lnTo>
                  <a:pt x="721" y="111"/>
                </a:lnTo>
                <a:lnTo>
                  <a:pt x="725" y="108"/>
                </a:lnTo>
                <a:lnTo>
                  <a:pt x="725" y="108"/>
                </a:lnTo>
                <a:lnTo>
                  <a:pt x="727" y="109"/>
                </a:lnTo>
                <a:lnTo>
                  <a:pt x="727" y="109"/>
                </a:lnTo>
                <a:lnTo>
                  <a:pt x="727" y="107"/>
                </a:lnTo>
                <a:lnTo>
                  <a:pt x="727" y="107"/>
                </a:lnTo>
                <a:lnTo>
                  <a:pt x="732" y="107"/>
                </a:lnTo>
                <a:lnTo>
                  <a:pt x="737" y="107"/>
                </a:lnTo>
                <a:lnTo>
                  <a:pt x="742" y="108"/>
                </a:lnTo>
                <a:lnTo>
                  <a:pt x="746" y="109"/>
                </a:lnTo>
                <a:lnTo>
                  <a:pt x="746" y="109"/>
                </a:lnTo>
                <a:lnTo>
                  <a:pt x="732" y="111"/>
                </a:lnTo>
                <a:lnTo>
                  <a:pt x="732" y="111"/>
                </a:lnTo>
                <a:lnTo>
                  <a:pt x="737" y="112"/>
                </a:lnTo>
                <a:lnTo>
                  <a:pt x="742" y="113"/>
                </a:lnTo>
                <a:lnTo>
                  <a:pt x="754" y="112"/>
                </a:lnTo>
                <a:lnTo>
                  <a:pt x="754" y="112"/>
                </a:lnTo>
                <a:lnTo>
                  <a:pt x="735" y="114"/>
                </a:lnTo>
                <a:lnTo>
                  <a:pt x="725" y="116"/>
                </a:lnTo>
                <a:lnTo>
                  <a:pt x="716" y="118"/>
                </a:lnTo>
                <a:lnTo>
                  <a:pt x="716" y="118"/>
                </a:lnTo>
                <a:lnTo>
                  <a:pt x="722" y="121"/>
                </a:lnTo>
                <a:lnTo>
                  <a:pt x="729" y="123"/>
                </a:lnTo>
                <a:lnTo>
                  <a:pt x="729" y="123"/>
                </a:lnTo>
                <a:lnTo>
                  <a:pt x="721" y="123"/>
                </a:lnTo>
                <a:lnTo>
                  <a:pt x="721" y="123"/>
                </a:lnTo>
                <a:lnTo>
                  <a:pt x="724" y="126"/>
                </a:lnTo>
                <a:lnTo>
                  <a:pt x="725" y="126"/>
                </a:lnTo>
                <a:lnTo>
                  <a:pt x="730" y="127"/>
                </a:lnTo>
                <a:lnTo>
                  <a:pt x="741" y="128"/>
                </a:lnTo>
                <a:lnTo>
                  <a:pt x="741" y="128"/>
                </a:lnTo>
                <a:lnTo>
                  <a:pt x="729" y="129"/>
                </a:lnTo>
                <a:lnTo>
                  <a:pt x="729" y="129"/>
                </a:lnTo>
                <a:lnTo>
                  <a:pt x="731" y="132"/>
                </a:lnTo>
                <a:lnTo>
                  <a:pt x="734" y="134"/>
                </a:lnTo>
                <a:lnTo>
                  <a:pt x="741" y="137"/>
                </a:lnTo>
                <a:lnTo>
                  <a:pt x="747" y="137"/>
                </a:lnTo>
                <a:lnTo>
                  <a:pt x="755" y="137"/>
                </a:lnTo>
                <a:lnTo>
                  <a:pt x="755" y="137"/>
                </a:lnTo>
                <a:lnTo>
                  <a:pt x="754" y="134"/>
                </a:lnTo>
                <a:lnTo>
                  <a:pt x="751" y="133"/>
                </a:lnTo>
                <a:lnTo>
                  <a:pt x="751" y="133"/>
                </a:lnTo>
                <a:lnTo>
                  <a:pt x="754" y="133"/>
                </a:lnTo>
                <a:lnTo>
                  <a:pt x="757" y="134"/>
                </a:lnTo>
                <a:lnTo>
                  <a:pt x="762" y="138"/>
                </a:lnTo>
                <a:lnTo>
                  <a:pt x="762" y="138"/>
                </a:lnTo>
                <a:lnTo>
                  <a:pt x="756" y="126"/>
                </a:lnTo>
                <a:lnTo>
                  <a:pt x="756" y="126"/>
                </a:lnTo>
                <a:lnTo>
                  <a:pt x="769" y="138"/>
                </a:lnTo>
                <a:lnTo>
                  <a:pt x="769" y="138"/>
                </a:lnTo>
                <a:lnTo>
                  <a:pt x="771" y="132"/>
                </a:lnTo>
                <a:lnTo>
                  <a:pt x="771" y="129"/>
                </a:lnTo>
                <a:lnTo>
                  <a:pt x="769" y="127"/>
                </a:lnTo>
                <a:lnTo>
                  <a:pt x="769" y="127"/>
                </a:lnTo>
                <a:lnTo>
                  <a:pt x="774" y="129"/>
                </a:lnTo>
                <a:lnTo>
                  <a:pt x="776" y="129"/>
                </a:lnTo>
                <a:lnTo>
                  <a:pt x="778" y="128"/>
                </a:lnTo>
                <a:lnTo>
                  <a:pt x="776" y="126"/>
                </a:lnTo>
                <a:lnTo>
                  <a:pt x="775" y="121"/>
                </a:lnTo>
                <a:lnTo>
                  <a:pt x="776" y="118"/>
                </a:lnTo>
                <a:lnTo>
                  <a:pt x="779" y="116"/>
                </a:lnTo>
                <a:lnTo>
                  <a:pt x="779" y="116"/>
                </a:lnTo>
                <a:lnTo>
                  <a:pt x="779" y="118"/>
                </a:lnTo>
                <a:lnTo>
                  <a:pt x="779" y="121"/>
                </a:lnTo>
                <a:lnTo>
                  <a:pt x="781" y="126"/>
                </a:lnTo>
                <a:lnTo>
                  <a:pt x="781" y="126"/>
                </a:lnTo>
                <a:lnTo>
                  <a:pt x="786" y="122"/>
                </a:lnTo>
                <a:lnTo>
                  <a:pt x="788" y="119"/>
                </a:lnTo>
                <a:lnTo>
                  <a:pt x="788" y="117"/>
                </a:lnTo>
                <a:lnTo>
                  <a:pt x="788" y="117"/>
                </a:lnTo>
                <a:lnTo>
                  <a:pt x="789" y="117"/>
                </a:lnTo>
                <a:lnTo>
                  <a:pt x="790" y="117"/>
                </a:lnTo>
                <a:lnTo>
                  <a:pt x="796" y="116"/>
                </a:lnTo>
                <a:lnTo>
                  <a:pt x="808" y="111"/>
                </a:lnTo>
                <a:lnTo>
                  <a:pt x="808" y="111"/>
                </a:lnTo>
                <a:lnTo>
                  <a:pt x="804" y="107"/>
                </a:lnTo>
                <a:lnTo>
                  <a:pt x="799" y="102"/>
                </a:lnTo>
                <a:lnTo>
                  <a:pt x="799" y="102"/>
                </a:lnTo>
                <a:lnTo>
                  <a:pt x="796" y="107"/>
                </a:lnTo>
                <a:lnTo>
                  <a:pt x="796" y="107"/>
                </a:lnTo>
                <a:lnTo>
                  <a:pt x="796" y="104"/>
                </a:lnTo>
                <a:lnTo>
                  <a:pt x="795" y="103"/>
                </a:lnTo>
                <a:lnTo>
                  <a:pt x="793" y="102"/>
                </a:lnTo>
                <a:lnTo>
                  <a:pt x="791" y="102"/>
                </a:lnTo>
                <a:lnTo>
                  <a:pt x="786" y="103"/>
                </a:lnTo>
                <a:lnTo>
                  <a:pt x="783" y="106"/>
                </a:lnTo>
                <a:lnTo>
                  <a:pt x="783" y="106"/>
                </a:lnTo>
                <a:lnTo>
                  <a:pt x="785" y="99"/>
                </a:lnTo>
                <a:lnTo>
                  <a:pt x="786" y="96"/>
                </a:lnTo>
                <a:lnTo>
                  <a:pt x="786" y="94"/>
                </a:lnTo>
                <a:lnTo>
                  <a:pt x="785" y="93"/>
                </a:lnTo>
                <a:lnTo>
                  <a:pt x="779" y="92"/>
                </a:lnTo>
                <a:lnTo>
                  <a:pt x="779" y="92"/>
                </a:lnTo>
                <a:lnTo>
                  <a:pt x="780" y="89"/>
                </a:lnTo>
                <a:lnTo>
                  <a:pt x="781" y="87"/>
                </a:lnTo>
                <a:lnTo>
                  <a:pt x="780" y="86"/>
                </a:lnTo>
                <a:lnTo>
                  <a:pt x="779" y="83"/>
                </a:lnTo>
                <a:lnTo>
                  <a:pt x="778" y="82"/>
                </a:lnTo>
                <a:lnTo>
                  <a:pt x="775" y="82"/>
                </a:lnTo>
                <a:lnTo>
                  <a:pt x="773" y="82"/>
                </a:lnTo>
                <a:lnTo>
                  <a:pt x="770" y="83"/>
                </a:lnTo>
                <a:lnTo>
                  <a:pt x="770" y="83"/>
                </a:lnTo>
                <a:lnTo>
                  <a:pt x="774" y="91"/>
                </a:lnTo>
                <a:lnTo>
                  <a:pt x="774" y="91"/>
                </a:lnTo>
                <a:lnTo>
                  <a:pt x="769" y="89"/>
                </a:lnTo>
                <a:lnTo>
                  <a:pt x="768" y="88"/>
                </a:lnTo>
                <a:lnTo>
                  <a:pt x="765" y="87"/>
                </a:lnTo>
                <a:lnTo>
                  <a:pt x="765" y="87"/>
                </a:lnTo>
                <a:lnTo>
                  <a:pt x="765" y="84"/>
                </a:lnTo>
                <a:lnTo>
                  <a:pt x="765" y="82"/>
                </a:lnTo>
                <a:lnTo>
                  <a:pt x="765" y="81"/>
                </a:lnTo>
                <a:lnTo>
                  <a:pt x="762" y="81"/>
                </a:lnTo>
                <a:lnTo>
                  <a:pt x="762" y="81"/>
                </a:lnTo>
                <a:lnTo>
                  <a:pt x="759" y="81"/>
                </a:lnTo>
                <a:lnTo>
                  <a:pt x="755" y="79"/>
                </a:lnTo>
                <a:lnTo>
                  <a:pt x="751" y="78"/>
                </a:lnTo>
                <a:lnTo>
                  <a:pt x="749" y="76"/>
                </a:lnTo>
                <a:lnTo>
                  <a:pt x="749" y="76"/>
                </a:lnTo>
                <a:lnTo>
                  <a:pt x="740" y="66"/>
                </a:lnTo>
                <a:lnTo>
                  <a:pt x="736" y="63"/>
                </a:lnTo>
                <a:lnTo>
                  <a:pt x="731" y="61"/>
                </a:lnTo>
                <a:lnTo>
                  <a:pt x="731" y="61"/>
                </a:lnTo>
                <a:lnTo>
                  <a:pt x="722" y="59"/>
                </a:lnTo>
                <a:lnTo>
                  <a:pt x="717" y="59"/>
                </a:lnTo>
                <a:lnTo>
                  <a:pt x="716" y="61"/>
                </a:lnTo>
                <a:lnTo>
                  <a:pt x="715" y="62"/>
                </a:lnTo>
                <a:lnTo>
                  <a:pt x="715" y="62"/>
                </a:lnTo>
                <a:lnTo>
                  <a:pt x="717" y="63"/>
                </a:lnTo>
                <a:lnTo>
                  <a:pt x="721" y="63"/>
                </a:lnTo>
                <a:lnTo>
                  <a:pt x="725" y="63"/>
                </a:lnTo>
                <a:lnTo>
                  <a:pt x="727" y="64"/>
                </a:lnTo>
                <a:lnTo>
                  <a:pt x="727" y="64"/>
                </a:lnTo>
                <a:lnTo>
                  <a:pt x="726" y="67"/>
                </a:lnTo>
                <a:lnTo>
                  <a:pt x="724" y="67"/>
                </a:lnTo>
                <a:lnTo>
                  <a:pt x="716" y="67"/>
                </a:lnTo>
                <a:lnTo>
                  <a:pt x="712" y="67"/>
                </a:lnTo>
                <a:lnTo>
                  <a:pt x="710" y="68"/>
                </a:lnTo>
                <a:lnTo>
                  <a:pt x="706" y="69"/>
                </a:lnTo>
                <a:lnTo>
                  <a:pt x="705" y="73"/>
                </a:lnTo>
                <a:lnTo>
                  <a:pt x="705" y="73"/>
                </a:lnTo>
                <a:lnTo>
                  <a:pt x="711" y="74"/>
                </a:lnTo>
                <a:lnTo>
                  <a:pt x="714" y="74"/>
                </a:lnTo>
                <a:lnTo>
                  <a:pt x="716" y="76"/>
                </a:lnTo>
                <a:lnTo>
                  <a:pt x="716" y="76"/>
                </a:lnTo>
                <a:lnTo>
                  <a:pt x="706" y="78"/>
                </a:lnTo>
                <a:lnTo>
                  <a:pt x="701" y="79"/>
                </a:lnTo>
                <a:lnTo>
                  <a:pt x="700" y="81"/>
                </a:lnTo>
                <a:lnTo>
                  <a:pt x="701" y="83"/>
                </a:lnTo>
                <a:lnTo>
                  <a:pt x="701" y="83"/>
                </a:lnTo>
                <a:lnTo>
                  <a:pt x="694" y="86"/>
                </a:lnTo>
                <a:lnTo>
                  <a:pt x="694" y="86"/>
                </a:lnTo>
                <a:lnTo>
                  <a:pt x="699" y="87"/>
                </a:lnTo>
                <a:lnTo>
                  <a:pt x="705" y="88"/>
                </a:lnTo>
                <a:lnTo>
                  <a:pt x="705" y="88"/>
                </a:lnTo>
                <a:lnTo>
                  <a:pt x="702" y="89"/>
                </a:lnTo>
                <a:lnTo>
                  <a:pt x="702" y="89"/>
                </a:lnTo>
                <a:lnTo>
                  <a:pt x="706" y="89"/>
                </a:lnTo>
                <a:lnTo>
                  <a:pt x="710" y="89"/>
                </a:lnTo>
                <a:lnTo>
                  <a:pt x="712" y="88"/>
                </a:lnTo>
                <a:lnTo>
                  <a:pt x="715" y="89"/>
                </a:lnTo>
                <a:lnTo>
                  <a:pt x="715" y="89"/>
                </a:lnTo>
                <a:lnTo>
                  <a:pt x="711" y="91"/>
                </a:lnTo>
                <a:lnTo>
                  <a:pt x="711" y="91"/>
                </a:lnTo>
                <a:lnTo>
                  <a:pt x="714" y="94"/>
                </a:lnTo>
                <a:lnTo>
                  <a:pt x="714" y="94"/>
                </a:lnTo>
                <a:lnTo>
                  <a:pt x="710" y="93"/>
                </a:lnTo>
                <a:lnTo>
                  <a:pt x="710" y="93"/>
                </a:lnTo>
                <a:lnTo>
                  <a:pt x="692" y="92"/>
                </a:lnTo>
                <a:lnTo>
                  <a:pt x="692" y="92"/>
                </a:lnTo>
                <a:close/>
                <a:moveTo>
                  <a:pt x="617" y="182"/>
                </a:moveTo>
                <a:lnTo>
                  <a:pt x="617" y="182"/>
                </a:lnTo>
                <a:lnTo>
                  <a:pt x="622" y="185"/>
                </a:lnTo>
                <a:lnTo>
                  <a:pt x="628" y="186"/>
                </a:lnTo>
                <a:lnTo>
                  <a:pt x="631" y="185"/>
                </a:lnTo>
                <a:lnTo>
                  <a:pt x="634" y="185"/>
                </a:lnTo>
                <a:lnTo>
                  <a:pt x="635" y="182"/>
                </a:lnTo>
                <a:lnTo>
                  <a:pt x="635" y="180"/>
                </a:lnTo>
                <a:lnTo>
                  <a:pt x="635" y="180"/>
                </a:lnTo>
                <a:lnTo>
                  <a:pt x="626" y="180"/>
                </a:lnTo>
                <a:lnTo>
                  <a:pt x="621" y="181"/>
                </a:lnTo>
                <a:lnTo>
                  <a:pt x="617" y="182"/>
                </a:lnTo>
                <a:lnTo>
                  <a:pt x="617" y="182"/>
                </a:lnTo>
                <a:close/>
                <a:moveTo>
                  <a:pt x="489" y="183"/>
                </a:moveTo>
                <a:lnTo>
                  <a:pt x="489" y="183"/>
                </a:lnTo>
                <a:lnTo>
                  <a:pt x="479" y="188"/>
                </a:lnTo>
                <a:lnTo>
                  <a:pt x="474" y="191"/>
                </a:lnTo>
                <a:lnTo>
                  <a:pt x="473" y="193"/>
                </a:lnTo>
                <a:lnTo>
                  <a:pt x="473" y="195"/>
                </a:lnTo>
                <a:lnTo>
                  <a:pt x="473" y="195"/>
                </a:lnTo>
                <a:lnTo>
                  <a:pt x="474" y="196"/>
                </a:lnTo>
                <a:lnTo>
                  <a:pt x="478" y="197"/>
                </a:lnTo>
                <a:lnTo>
                  <a:pt x="481" y="196"/>
                </a:lnTo>
                <a:lnTo>
                  <a:pt x="483" y="195"/>
                </a:lnTo>
                <a:lnTo>
                  <a:pt x="483" y="195"/>
                </a:lnTo>
                <a:lnTo>
                  <a:pt x="488" y="190"/>
                </a:lnTo>
                <a:lnTo>
                  <a:pt x="489" y="187"/>
                </a:lnTo>
                <a:lnTo>
                  <a:pt x="489" y="183"/>
                </a:lnTo>
                <a:lnTo>
                  <a:pt x="489" y="183"/>
                </a:lnTo>
                <a:close/>
                <a:moveTo>
                  <a:pt x="1572" y="529"/>
                </a:moveTo>
                <a:lnTo>
                  <a:pt x="1572" y="529"/>
                </a:lnTo>
                <a:lnTo>
                  <a:pt x="1570" y="530"/>
                </a:lnTo>
                <a:lnTo>
                  <a:pt x="1570" y="531"/>
                </a:lnTo>
                <a:lnTo>
                  <a:pt x="1570" y="531"/>
                </a:lnTo>
                <a:lnTo>
                  <a:pt x="1572" y="530"/>
                </a:lnTo>
                <a:lnTo>
                  <a:pt x="1572" y="529"/>
                </a:lnTo>
                <a:lnTo>
                  <a:pt x="1572" y="529"/>
                </a:lnTo>
                <a:close/>
                <a:moveTo>
                  <a:pt x="592" y="240"/>
                </a:moveTo>
                <a:lnTo>
                  <a:pt x="592" y="240"/>
                </a:lnTo>
                <a:lnTo>
                  <a:pt x="597" y="242"/>
                </a:lnTo>
                <a:lnTo>
                  <a:pt x="602" y="246"/>
                </a:lnTo>
                <a:lnTo>
                  <a:pt x="602" y="246"/>
                </a:lnTo>
                <a:lnTo>
                  <a:pt x="606" y="250"/>
                </a:lnTo>
                <a:lnTo>
                  <a:pt x="608" y="251"/>
                </a:lnTo>
                <a:lnTo>
                  <a:pt x="611" y="251"/>
                </a:lnTo>
                <a:lnTo>
                  <a:pt x="611" y="251"/>
                </a:lnTo>
                <a:lnTo>
                  <a:pt x="613" y="248"/>
                </a:lnTo>
                <a:lnTo>
                  <a:pt x="615" y="246"/>
                </a:lnTo>
                <a:lnTo>
                  <a:pt x="617" y="241"/>
                </a:lnTo>
                <a:lnTo>
                  <a:pt x="617" y="241"/>
                </a:lnTo>
                <a:lnTo>
                  <a:pt x="616" y="238"/>
                </a:lnTo>
                <a:lnTo>
                  <a:pt x="615" y="236"/>
                </a:lnTo>
                <a:lnTo>
                  <a:pt x="610" y="233"/>
                </a:lnTo>
                <a:lnTo>
                  <a:pt x="610" y="233"/>
                </a:lnTo>
                <a:lnTo>
                  <a:pt x="600" y="235"/>
                </a:lnTo>
                <a:lnTo>
                  <a:pt x="596" y="236"/>
                </a:lnTo>
                <a:lnTo>
                  <a:pt x="593" y="237"/>
                </a:lnTo>
                <a:lnTo>
                  <a:pt x="592" y="240"/>
                </a:lnTo>
                <a:lnTo>
                  <a:pt x="592" y="240"/>
                </a:lnTo>
                <a:close/>
                <a:moveTo>
                  <a:pt x="626" y="205"/>
                </a:moveTo>
                <a:lnTo>
                  <a:pt x="626" y="205"/>
                </a:lnTo>
                <a:lnTo>
                  <a:pt x="623" y="201"/>
                </a:lnTo>
                <a:lnTo>
                  <a:pt x="621" y="200"/>
                </a:lnTo>
                <a:lnTo>
                  <a:pt x="618" y="200"/>
                </a:lnTo>
                <a:lnTo>
                  <a:pt x="615" y="201"/>
                </a:lnTo>
                <a:lnTo>
                  <a:pt x="615" y="201"/>
                </a:lnTo>
                <a:lnTo>
                  <a:pt x="613" y="203"/>
                </a:lnTo>
                <a:lnTo>
                  <a:pt x="613" y="205"/>
                </a:lnTo>
                <a:lnTo>
                  <a:pt x="615" y="206"/>
                </a:lnTo>
                <a:lnTo>
                  <a:pt x="617" y="206"/>
                </a:lnTo>
                <a:lnTo>
                  <a:pt x="622" y="206"/>
                </a:lnTo>
                <a:lnTo>
                  <a:pt x="626" y="205"/>
                </a:lnTo>
                <a:lnTo>
                  <a:pt x="626" y="205"/>
                </a:lnTo>
                <a:close/>
                <a:moveTo>
                  <a:pt x="615" y="173"/>
                </a:moveTo>
                <a:lnTo>
                  <a:pt x="615" y="173"/>
                </a:lnTo>
                <a:lnTo>
                  <a:pt x="617" y="176"/>
                </a:lnTo>
                <a:lnTo>
                  <a:pt x="618" y="178"/>
                </a:lnTo>
                <a:lnTo>
                  <a:pt x="618" y="178"/>
                </a:lnTo>
                <a:lnTo>
                  <a:pt x="625" y="180"/>
                </a:lnTo>
                <a:lnTo>
                  <a:pt x="628" y="178"/>
                </a:lnTo>
                <a:lnTo>
                  <a:pt x="632" y="177"/>
                </a:lnTo>
                <a:lnTo>
                  <a:pt x="632" y="177"/>
                </a:lnTo>
                <a:lnTo>
                  <a:pt x="625" y="172"/>
                </a:lnTo>
                <a:lnTo>
                  <a:pt x="625" y="172"/>
                </a:lnTo>
                <a:lnTo>
                  <a:pt x="620" y="172"/>
                </a:lnTo>
                <a:lnTo>
                  <a:pt x="615" y="173"/>
                </a:lnTo>
                <a:lnTo>
                  <a:pt x="615" y="173"/>
                </a:lnTo>
                <a:close/>
                <a:moveTo>
                  <a:pt x="722" y="154"/>
                </a:moveTo>
                <a:lnTo>
                  <a:pt x="722" y="154"/>
                </a:lnTo>
                <a:lnTo>
                  <a:pt x="727" y="147"/>
                </a:lnTo>
                <a:lnTo>
                  <a:pt x="727" y="147"/>
                </a:lnTo>
                <a:lnTo>
                  <a:pt x="720" y="146"/>
                </a:lnTo>
                <a:lnTo>
                  <a:pt x="711" y="146"/>
                </a:lnTo>
                <a:lnTo>
                  <a:pt x="704" y="146"/>
                </a:lnTo>
                <a:lnTo>
                  <a:pt x="697" y="149"/>
                </a:lnTo>
                <a:lnTo>
                  <a:pt x="697" y="149"/>
                </a:lnTo>
                <a:lnTo>
                  <a:pt x="699" y="152"/>
                </a:lnTo>
                <a:lnTo>
                  <a:pt x="701" y="153"/>
                </a:lnTo>
                <a:lnTo>
                  <a:pt x="709" y="154"/>
                </a:lnTo>
                <a:lnTo>
                  <a:pt x="722" y="154"/>
                </a:lnTo>
                <a:lnTo>
                  <a:pt x="722" y="154"/>
                </a:lnTo>
                <a:close/>
                <a:moveTo>
                  <a:pt x="853" y="251"/>
                </a:moveTo>
                <a:lnTo>
                  <a:pt x="853" y="251"/>
                </a:lnTo>
                <a:lnTo>
                  <a:pt x="856" y="253"/>
                </a:lnTo>
                <a:lnTo>
                  <a:pt x="860" y="255"/>
                </a:lnTo>
                <a:lnTo>
                  <a:pt x="860" y="255"/>
                </a:lnTo>
                <a:lnTo>
                  <a:pt x="864" y="256"/>
                </a:lnTo>
                <a:lnTo>
                  <a:pt x="869" y="255"/>
                </a:lnTo>
                <a:lnTo>
                  <a:pt x="878" y="251"/>
                </a:lnTo>
                <a:lnTo>
                  <a:pt x="878" y="251"/>
                </a:lnTo>
                <a:lnTo>
                  <a:pt x="885" y="251"/>
                </a:lnTo>
                <a:lnTo>
                  <a:pt x="893" y="252"/>
                </a:lnTo>
                <a:lnTo>
                  <a:pt x="893" y="252"/>
                </a:lnTo>
                <a:lnTo>
                  <a:pt x="889" y="247"/>
                </a:lnTo>
                <a:lnTo>
                  <a:pt x="884" y="242"/>
                </a:lnTo>
                <a:lnTo>
                  <a:pt x="873" y="236"/>
                </a:lnTo>
                <a:lnTo>
                  <a:pt x="873" y="236"/>
                </a:lnTo>
                <a:lnTo>
                  <a:pt x="870" y="236"/>
                </a:lnTo>
                <a:lnTo>
                  <a:pt x="868" y="236"/>
                </a:lnTo>
                <a:lnTo>
                  <a:pt x="865" y="236"/>
                </a:lnTo>
                <a:lnTo>
                  <a:pt x="863" y="236"/>
                </a:lnTo>
                <a:lnTo>
                  <a:pt x="863" y="236"/>
                </a:lnTo>
                <a:lnTo>
                  <a:pt x="851" y="231"/>
                </a:lnTo>
                <a:lnTo>
                  <a:pt x="851" y="231"/>
                </a:lnTo>
                <a:lnTo>
                  <a:pt x="849" y="232"/>
                </a:lnTo>
                <a:lnTo>
                  <a:pt x="848" y="233"/>
                </a:lnTo>
                <a:lnTo>
                  <a:pt x="846" y="237"/>
                </a:lnTo>
                <a:lnTo>
                  <a:pt x="846" y="241"/>
                </a:lnTo>
                <a:lnTo>
                  <a:pt x="850" y="243"/>
                </a:lnTo>
                <a:lnTo>
                  <a:pt x="850" y="243"/>
                </a:lnTo>
                <a:lnTo>
                  <a:pt x="851" y="246"/>
                </a:lnTo>
                <a:lnTo>
                  <a:pt x="853" y="247"/>
                </a:lnTo>
                <a:lnTo>
                  <a:pt x="853" y="248"/>
                </a:lnTo>
                <a:lnTo>
                  <a:pt x="853" y="251"/>
                </a:lnTo>
                <a:lnTo>
                  <a:pt x="853" y="251"/>
                </a:lnTo>
                <a:close/>
                <a:moveTo>
                  <a:pt x="746" y="152"/>
                </a:moveTo>
                <a:lnTo>
                  <a:pt x="746" y="152"/>
                </a:lnTo>
                <a:lnTo>
                  <a:pt x="746" y="153"/>
                </a:lnTo>
                <a:lnTo>
                  <a:pt x="746" y="153"/>
                </a:lnTo>
                <a:lnTo>
                  <a:pt x="747" y="156"/>
                </a:lnTo>
                <a:lnTo>
                  <a:pt x="752" y="158"/>
                </a:lnTo>
                <a:lnTo>
                  <a:pt x="752" y="158"/>
                </a:lnTo>
                <a:lnTo>
                  <a:pt x="755" y="159"/>
                </a:lnTo>
                <a:lnTo>
                  <a:pt x="757" y="159"/>
                </a:lnTo>
                <a:lnTo>
                  <a:pt x="762" y="157"/>
                </a:lnTo>
                <a:lnTo>
                  <a:pt x="762" y="157"/>
                </a:lnTo>
                <a:lnTo>
                  <a:pt x="761" y="154"/>
                </a:lnTo>
                <a:lnTo>
                  <a:pt x="760" y="152"/>
                </a:lnTo>
                <a:lnTo>
                  <a:pt x="756" y="149"/>
                </a:lnTo>
                <a:lnTo>
                  <a:pt x="751" y="149"/>
                </a:lnTo>
                <a:lnTo>
                  <a:pt x="746" y="152"/>
                </a:lnTo>
                <a:lnTo>
                  <a:pt x="746" y="152"/>
                </a:lnTo>
                <a:close/>
                <a:moveTo>
                  <a:pt x="754" y="168"/>
                </a:moveTo>
                <a:lnTo>
                  <a:pt x="754" y="168"/>
                </a:lnTo>
                <a:lnTo>
                  <a:pt x="752" y="169"/>
                </a:lnTo>
                <a:lnTo>
                  <a:pt x="752" y="171"/>
                </a:lnTo>
                <a:lnTo>
                  <a:pt x="755" y="173"/>
                </a:lnTo>
                <a:lnTo>
                  <a:pt x="757" y="175"/>
                </a:lnTo>
                <a:lnTo>
                  <a:pt x="761" y="175"/>
                </a:lnTo>
                <a:lnTo>
                  <a:pt x="761" y="175"/>
                </a:lnTo>
                <a:lnTo>
                  <a:pt x="760" y="172"/>
                </a:lnTo>
                <a:lnTo>
                  <a:pt x="760" y="172"/>
                </a:lnTo>
                <a:lnTo>
                  <a:pt x="760" y="171"/>
                </a:lnTo>
                <a:lnTo>
                  <a:pt x="761" y="169"/>
                </a:lnTo>
                <a:lnTo>
                  <a:pt x="759" y="168"/>
                </a:lnTo>
                <a:lnTo>
                  <a:pt x="756" y="167"/>
                </a:lnTo>
                <a:lnTo>
                  <a:pt x="754" y="168"/>
                </a:lnTo>
                <a:lnTo>
                  <a:pt x="754" y="168"/>
                </a:lnTo>
                <a:close/>
                <a:moveTo>
                  <a:pt x="3067" y="215"/>
                </a:moveTo>
                <a:lnTo>
                  <a:pt x="3067" y="215"/>
                </a:lnTo>
                <a:lnTo>
                  <a:pt x="3082" y="215"/>
                </a:lnTo>
                <a:lnTo>
                  <a:pt x="3097" y="211"/>
                </a:lnTo>
                <a:lnTo>
                  <a:pt x="3097" y="211"/>
                </a:lnTo>
                <a:lnTo>
                  <a:pt x="3098" y="208"/>
                </a:lnTo>
                <a:lnTo>
                  <a:pt x="3098" y="205"/>
                </a:lnTo>
                <a:lnTo>
                  <a:pt x="3098" y="205"/>
                </a:lnTo>
                <a:lnTo>
                  <a:pt x="3095" y="202"/>
                </a:lnTo>
                <a:lnTo>
                  <a:pt x="3091" y="202"/>
                </a:lnTo>
                <a:lnTo>
                  <a:pt x="3091" y="202"/>
                </a:lnTo>
                <a:lnTo>
                  <a:pt x="3087" y="201"/>
                </a:lnTo>
                <a:lnTo>
                  <a:pt x="3083" y="201"/>
                </a:lnTo>
                <a:lnTo>
                  <a:pt x="3076" y="202"/>
                </a:lnTo>
                <a:lnTo>
                  <a:pt x="3076" y="202"/>
                </a:lnTo>
                <a:lnTo>
                  <a:pt x="3077" y="198"/>
                </a:lnTo>
                <a:lnTo>
                  <a:pt x="3077" y="198"/>
                </a:lnTo>
                <a:lnTo>
                  <a:pt x="3068" y="198"/>
                </a:lnTo>
                <a:lnTo>
                  <a:pt x="3066" y="198"/>
                </a:lnTo>
                <a:lnTo>
                  <a:pt x="3062" y="201"/>
                </a:lnTo>
                <a:lnTo>
                  <a:pt x="3062" y="201"/>
                </a:lnTo>
                <a:lnTo>
                  <a:pt x="3061" y="197"/>
                </a:lnTo>
                <a:lnTo>
                  <a:pt x="3059" y="196"/>
                </a:lnTo>
                <a:lnTo>
                  <a:pt x="3058" y="196"/>
                </a:lnTo>
                <a:lnTo>
                  <a:pt x="3056" y="196"/>
                </a:lnTo>
                <a:lnTo>
                  <a:pt x="3052" y="198"/>
                </a:lnTo>
                <a:lnTo>
                  <a:pt x="3051" y="201"/>
                </a:lnTo>
                <a:lnTo>
                  <a:pt x="3051" y="203"/>
                </a:lnTo>
                <a:lnTo>
                  <a:pt x="3051" y="203"/>
                </a:lnTo>
                <a:lnTo>
                  <a:pt x="3053" y="206"/>
                </a:lnTo>
                <a:lnTo>
                  <a:pt x="3058" y="210"/>
                </a:lnTo>
                <a:lnTo>
                  <a:pt x="3067" y="215"/>
                </a:lnTo>
                <a:lnTo>
                  <a:pt x="3067" y="215"/>
                </a:lnTo>
                <a:close/>
                <a:moveTo>
                  <a:pt x="2139" y="283"/>
                </a:moveTo>
                <a:lnTo>
                  <a:pt x="2139" y="283"/>
                </a:lnTo>
                <a:lnTo>
                  <a:pt x="2144" y="288"/>
                </a:lnTo>
                <a:lnTo>
                  <a:pt x="2149" y="291"/>
                </a:lnTo>
                <a:lnTo>
                  <a:pt x="2155" y="294"/>
                </a:lnTo>
                <a:lnTo>
                  <a:pt x="2161" y="295"/>
                </a:lnTo>
                <a:lnTo>
                  <a:pt x="2161" y="295"/>
                </a:lnTo>
                <a:lnTo>
                  <a:pt x="2176" y="297"/>
                </a:lnTo>
                <a:lnTo>
                  <a:pt x="2184" y="297"/>
                </a:lnTo>
                <a:lnTo>
                  <a:pt x="2188" y="296"/>
                </a:lnTo>
                <a:lnTo>
                  <a:pt x="2192" y="295"/>
                </a:lnTo>
                <a:lnTo>
                  <a:pt x="2192" y="295"/>
                </a:lnTo>
                <a:lnTo>
                  <a:pt x="2184" y="290"/>
                </a:lnTo>
                <a:lnTo>
                  <a:pt x="2178" y="283"/>
                </a:lnTo>
                <a:lnTo>
                  <a:pt x="2173" y="276"/>
                </a:lnTo>
                <a:lnTo>
                  <a:pt x="2173" y="272"/>
                </a:lnTo>
                <a:lnTo>
                  <a:pt x="2171" y="267"/>
                </a:lnTo>
                <a:lnTo>
                  <a:pt x="2171" y="267"/>
                </a:lnTo>
                <a:lnTo>
                  <a:pt x="2171" y="262"/>
                </a:lnTo>
                <a:lnTo>
                  <a:pt x="2173" y="258"/>
                </a:lnTo>
                <a:lnTo>
                  <a:pt x="2178" y="251"/>
                </a:lnTo>
                <a:lnTo>
                  <a:pt x="2189" y="238"/>
                </a:lnTo>
                <a:lnTo>
                  <a:pt x="2189" y="238"/>
                </a:lnTo>
                <a:lnTo>
                  <a:pt x="2200" y="223"/>
                </a:lnTo>
                <a:lnTo>
                  <a:pt x="2200" y="223"/>
                </a:lnTo>
                <a:lnTo>
                  <a:pt x="2203" y="221"/>
                </a:lnTo>
                <a:lnTo>
                  <a:pt x="2207" y="218"/>
                </a:lnTo>
                <a:lnTo>
                  <a:pt x="2215" y="213"/>
                </a:lnTo>
                <a:lnTo>
                  <a:pt x="2215" y="213"/>
                </a:lnTo>
                <a:lnTo>
                  <a:pt x="2227" y="205"/>
                </a:lnTo>
                <a:lnTo>
                  <a:pt x="2233" y="201"/>
                </a:lnTo>
                <a:lnTo>
                  <a:pt x="2239" y="198"/>
                </a:lnTo>
                <a:lnTo>
                  <a:pt x="2239" y="198"/>
                </a:lnTo>
                <a:lnTo>
                  <a:pt x="2274" y="188"/>
                </a:lnTo>
                <a:lnTo>
                  <a:pt x="2274" y="188"/>
                </a:lnTo>
                <a:lnTo>
                  <a:pt x="2280" y="186"/>
                </a:lnTo>
                <a:lnTo>
                  <a:pt x="2290" y="182"/>
                </a:lnTo>
                <a:lnTo>
                  <a:pt x="2295" y="181"/>
                </a:lnTo>
                <a:lnTo>
                  <a:pt x="2299" y="178"/>
                </a:lnTo>
                <a:lnTo>
                  <a:pt x="2302" y="175"/>
                </a:lnTo>
                <a:lnTo>
                  <a:pt x="2303" y="171"/>
                </a:lnTo>
                <a:lnTo>
                  <a:pt x="2303" y="171"/>
                </a:lnTo>
                <a:lnTo>
                  <a:pt x="2303" y="167"/>
                </a:lnTo>
                <a:lnTo>
                  <a:pt x="2300" y="164"/>
                </a:lnTo>
                <a:lnTo>
                  <a:pt x="2297" y="163"/>
                </a:lnTo>
                <a:lnTo>
                  <a:pt x="2292" y="163"/>
                </a:lnTo>
                <a:lnTo>
                  <a:pt x="2283" y="164"/>
                </a:lnTo>
                <a:lnTo>
                  <a:pt x="2277" y="168"/>
                </a:lnTo>
                <a:lnTo>
                  <a:pt x="2277" y="168"/>
                </a:lnTo>
                <a:lnTo>
                  <a:pt x="2269" y="172"/>
                </a:lnTo>
                <a:lnTo>
                  <a:pt x="2262" y="176"/>
                </a:lnTo>
                <a:lnTo>
                  <a:pt x="2245" y="181"/>
                </a:lnTo>
                <a:lnTo>
                  <a:pt x="2245" y="181"/>
                </a:lnTo>
                <a:lnTo>
                  <a:pt x="2232" y="181"/>
                </a:lnTo>
                <a:lnTo>
                  <a:pt x="2225" y="182"/>
                </a:lnTo>
                <a:lnTo>
                  <a:pt x="2218" y="185"/>
                </a:lnTo>
                <a:lnTo>
                  <a:pt x="2218" y="185"/>
                </a:lnTo>
                <a:lnTo>
                  <a:pt x="2204" y="190"/>
                </a:lnTo>
                <a:lnTo>
                  <a:pt x="2198" y="192"/>
                </a:lnTo>
                <a:lnTo>
                  <a:pt x="2192" y="196"/>
                </a:lnTo>
                <a:lnTo>
                  <a:pt x="2192" y="196"/>
                </a:lnTo>
                <a:lnTo>
                  <a:pt x="2181" y="206"/>
                </a:lnTo>
                <a:lnTo>
                  <a:pt x="2171" y="216"/>
                </a:lnTo>
                <a:lnTo>
                  <a:pt x="2171" y="216"/>
                </a:lnTo>
                <a:lnTo>
                  <a:pt x="2158" y="231"/>
                </a:lnTo>
                <a:lnTo>
                  <a:pt x="2158" y="231"/>
                </a:lnTo>
                <a:lnTo>
                  <a:pt x="2156" y="233"/>
                </a:lnTo>
                <a:lnTo>
                  <a:pt x="2156" y="236"/>
                </a:lnTo>
                <a:lnTo>
                  <a:pt x="2158" y="242"/>
                </a:lnTo>
                <a:lnTo>
                  <a:pt x="2158" y="242"/>
                </a:lnTo>
                <a:lnTo>
                  <a:pt x="2156" y="245"/>
                </a:lnTo>
                <a:lnTo>
                  <a:pt x="2153" y="247"/>
                </a:lnTo>
                <a:lnTo>
                  <a:pt x="2146" y="251"/>
                </a:lnTo>
                <a:lnTo>
                  <a:pt x="2146" y="251"/>
                </a:lnTo>
                <a:lnTo>
                  <a:pt x="2144" y="253"/>
                </a:lnTo>
                <a:lnTo>
                  <a:pt x="2144" y="256"/>
                </a:lnTo>
                <a:lnTo>
                  <a:pt x="2144" y="258"/>
                </a:lnTo>
                <a:lnTo>
                  <a:pt x="2143" y="261"/>
                </a:lnTo>
                <a:lnTo>
                  <a:pt x="2143" y="261"/>
                </a:lnTo>
                <a:lnTo>
                  <a:pt x="2140" y="263"/>
                </a:lnTo>
                <a:lnTo>
                  <a:pt x="2138" y="265"/>
                </a:lnTo>
                <a:lnTo>
                  <a:pt x="2135" y="266"/>
                </a:lnTo>
                <a:lnTo>
                  <a:pt x="2134" y="270"/>
                </a:lnTo>
                <a:lnTo>
                  <a:pt x="2134" y="270"/>
                </a:lnTo>
                <a:lnTo>
                  <a:pt x="2134" y="275"/>
                </a:lnTo>
                <a:lnTo>
                  <a:pt x="2134" y="277"/>
                </a:lnTo>
                <a:lnTo>
                  <a:pt x="2139" y="283"/>
                </a:lnTo>
                <a:lnTo>
                  <a:pt x="2139" y="283"/>
                </a:lnTo>
                <a:close/>
                <a:moveTo>
                  <a:pt x="2160" y="86"/>
                </a:moveTo>
                <a:lnTo>
                  <a:pt x="2160" y="86"/>
                </a:lnTo>
                <a:lnTo>
                  <a:pt x="2154" y="83"/>
                </a:lnTo>
                <a:lnTo>
                  <a:pt x="2149" y="83"/>
                </a:lnTo>
                <a:lnTo>
                  <a:pt x="2145" y="86"/>
                </a:lnTo>
                <a:lnTo>
                  <a:pt x="2140" y="89"/>
                </a:lnTo>
                <a:lnTo>
                  <a:pt x="2140" y="89"/>
                </a:lnTo>
                <a:lnTo>
                  <a:pt x="2153" y="91"/>
                </a:lnTo>
                <a:lnTo>
                  <a:pt x="2153" y="91"/>
                </a:lnTo>
                <a:lnTo>
                  <a:pt x="2160" y="86"/>
                </a:lnTo>
                <a:lnTo>
                  <a:pt x="2160" y="86"/>
                </a:lnTo>
                <a:close/>
                <a:moveTo>
                  <a:pt x="2202" y="59"/>
                </a:moveTo>
                <a:lnTo>
                  <a:pt x="2202" y="59"/>
                </a:lnTo>
                <a:lnTo>
                  <a:pt x="2193" y="53"/>
                </a:lnTo>
                <a:lnTo>
                  <a:pt x="2193" y="53"/>
                </a:lnTo>
                <a:lnTo>
                  <a:pt x="2209" y="49"/>
                </a:lnTo>
                <a:lnTo>
                  <a:pt x="2209" y="49"/>
                </a:lnTo>
                <a:lnTo>
                  <a:pt x="2199" y="48"/>
                </a:lnTo>
                <a:lnTo>
                  <a:pt x="2194" y="48"/>
                </a:lnTo>
                <a:lnTo>
                  <a:pt x="2190" y="51"/>
                </a:lnTo>
                <a:lnTo>
                  <a:pt x="2190" y="51"/>
                </a:lnTo>
                <a:lnTo>
                  <a:pt x="2173" y="63"/>
                </a:lnTo>
                <a:lnTo>
                  <a:pt x="2173" y="63"/>
                </a:lnTo>
                <a:lnTo>
                  <a:pt x="2188" y="64"/>
                </a:lnTo>
                <a:lnTo>
                  <a:pt x="2188" y="64"/>
                </a:lnTo>
                <a:lnTo>
                  <a:pt x="2202" y="59"/>
                </a:lnTo>
                <a:lnTo>
                  <a:pt x="2202" y="59"/>
                </a:lnTo>
                <a:close/>
                <a:moveTo>
                  <a:pt x="2200" y="304"/>
                </a:moveTo>
                <a:lnTo>
                  <a:pt x="2200" y="304"/>
                </a:lnTo>
                <a:lnTo>
                  <a:pt x="2204" y="307"/>
                </a:lnTo>
                <a:lnTo>
                  <a:pt x="2209" y="311"/>
                </a:lnTo>
                <a:lnTo>
                  <a:pt x="2214" y="315"/>
                </a:lnTo>
                <a:lnTo>
                  <a:pt x="2217" y="315"/>
                </a:lnTo>
                <a:lnTo>
                  <a:pt x="2219" y="314"/>
                </a:lnTo>
                <a:lnTo>
                  <a:pt x="2219" y="314"/>
                </a:lnTo>
                <a:lnTo>
                  <a:pt x="2220" y="312"/>
                </a:lnTo>
                <a:lnTo>
                  <a:pt x="2219" y="310"/>
                </a:lnTo>
                <a:lnTo>
                  <a:pt x="2215" y="306"/>
                </a:lnTo>
                <a:lnTo>
                  <a:pt x="2207" y="300"/>
                </a:lnTo>
                <a:lnTo>
                  <a:pt x="2207" y="300"/>
                </a:lnTo>
                <a:lnTo>
                  <a:pt x="2200" y="304"/>
                </a:lnTo>
                <a:lnTo>
                  <a:pt x="2200" y="304"/>
                </a:lnTo>
                <a:close/>
                <a:moveTo>
                  <a:pt x="2214" y="93"/>
                </a:moveTo>
                <a:lnTo>
                  <a:pt x="2214" y="93"/>
                </a:lnTo>
                <a:lnTo>
                  <a:pt x="2213" y="91"/>
                </a:lnTo>
                <a:lnTo>
                  <a:pt x="2210" y="91"/>
                </a:lnTo>
                <a:lnTo>
                  <a:pt x="2204" y="93"/>
                </a:lnTo>
                <a:lnTo>
                  <a:pt x="2204" y="93"/>
                </a:lnTo>
                <a:lnTo>
                  <a:pt x="2209" y="96"/>
                </a:lnTo>
                <a:lnTo>
                  <a:pt x="2209" y="96"/>
                </a:lnTo>
                <a:lnTo>
                  <a:pt x="2214" y="93"/>
                </a:lnTo>
                <a:lnTo>
                  <a:pt x="2214" y="93"/>
                </a:lnTo>
                <a:close/>
                <a:moveTo>
                  <a:pt x="2195" y="72"/>
                </a:moveTo>
                <a:lnTo>
                  <a:pt x="2195" y="72"/>
                </a:lnTo>
                <a:lnTo>
                  <a:pt x="2187" y="68"/>
                </a:lnTo>
                <a:lnTo>
                  <a:pt x="2181" y="68"/>
                </a:lnTo>
                <a:lnTo>
                  <a:pt x="2176" y="67"/>
                </a:lnTo>
                <a:lnTo>
                  <a:pt x="2176" y="67"/>
                </a:lnTo>
                <a:lnTo>
                  <a:pt x="2170" y="67"/>
                </a:lnTo>
                <a:lnTo>
                  <a:pt x="2165" y="68"/>
                </a:lnTo>
                <a:lnTo>
                  <a:pt x="2161" y="69"/>
                </a:lnTo>
                <a:lnTo>
                  <a:pt x="2156" y="74"/>
                </a:lnTo>
                <a:lnTo>
                  <a:pt x="2156" y="74"/>
                </a:lnTo>
                <a:lnTo>
                  <a:pt x="2175" y="79"/>
                </a:lnTo>
                <a:lnTo>
                  <a:pt x="2175" y="79"/>
                </a:lnTo>
                <a:lnTo>
                  <a:pt x="2187" y="77"/>
                </a:lnTo>
                <a:lnTo>
                  <a:pt x="2192" y="74"/>
                </a:lnTo>
                <a:lnTo>
                  <a:pt x="2195" y="72"/>
                </a:lnTo>
                <a:lnTo>
                  <a:pt x="2195" y="72"/>
                </a:lnTo>
                <a:close/>
                <a:moveTo>
                  <a:pt x="2100" y="77"/>
                </a:moveTo>
                <a:lnTo>
                  <a:pt x="2100" y="77"/>
                </a:lnTo>
                <a:lnTo>
                  <a:pt x="2086" y="87"/>
                </a:lnTo>
                <a:lnTo>
                  <a:pt x="2086" y="87"/>
                </a:lnTo>
                <a:lnTo>
                  <a:pt x="2098" y="89"/>
                </a:lnTo>
                <a:lnTo>
                  <a:pt x="2109" y="91"/>
                </a:lnTo>
                <a:lnTo>
                  <a:pt x="2109" y="91"/>
                </a:lnTo>
                <a:lnTo>
                  <a:pt x="2108" y="83"/>
                </a:lnTo>
                <a:lnTo>
                  <a:pt x="2108" y="83"/>
                </a:lnTo>
                <a:lnTo>
                  <a:pt x="2134" y="76"/>
                </a:lnTo>
                <a:lnTo>
                  <a:pt x="2134" y="76"/>
                </a:lnTo>
                <a:lnTo>
                  <a:pt x="2128" y="72"/>
                </a:lnTo>
                <a:lnTo>
                  <a:pt x="2124" y="71"/>
                </a:lnTo>
                <a:lnTo>
                  <a:pt x="2120" y="72"/>
                </a:lnTo>
                <a:lnTo>
                  <a:pt x="2120" y="72"/>
                </a:lnTo>
                <a:lnTo>
                  <a:pt x="2111" y="74"/>
                </a:lnTo>
                <a:lnTo>
                  <a:pt x="2108" y="74"/>
                </a:lnTo>
                <a:lnTo>
                  <a:pt x="2103" y="74"/>
                </a:lnTo>
                <a:lnTo>
                  <a:pt x="2103" y="74"/>
                </a:lnTo>
                <a:lnTo>
                  <a:pt x="2094" y="73"/>
                </a:lnTo>
                <a:lnTo>
                  <a:pt x="2086" y="74"/>
                </a:lnTo>
                <a:lnTo>
                  <a:pt x="2070" y="78"/>
                </a:lnTo>
                <a:lnTo>
                  <a:pt x="2070" y="78"/>
                </a:lnTo>
                <a:lnTo>
                  <a:pt x="2083" y="82"/>
                </a:lnTo>
                <a:lnTo>
                  <a:pt x="2083" y="82"/>
                </a:lnTo>
                <a:lnTo>
                  <a:pt x="2100" y="77"/>
                </a:lnTo>
                <a:lnTo>
                  <a:pt x="2100" y="77"/>
                </a:lnTo>
                <a:close/>
                <a:moveTo>
                  <a:pt x="2105" y="332"/>
                </a:moveTo>
                <a:lnTo>
                  <a:pt x="2105" y="332"/>
                </a:lnTo>
                <a:lnTo>
                  <a:pt x="2106" y="332"/>
                </a:lnTo>
                <a:lnTo>
                  <a:pt x="2109" y="332"/>
                </a:lnTo>
                <a:lnTo>
                  <a:pt x="2113" y="330"/>
                </a:lnTo>
                <a:lnTo>
                  <a:pt x="2120" y="325"/>
                </a:lnTo>
                <a:lnTo>
                  <a:pt x="2120" y="325"/>
                </a:lnTo>
                <a:lnTo>
                  <a:pt x="2115" y="321"/>
                </a:lnTo>
                <a:lnTo>
                  <a:pt x="2108" y="319"/>
                </a:lnTo>
                <a:lnTo>
                  <a:pt x="2108" y="319"/>
                </a:lnTo>
                <a:lnTo>
                  <a:pt x="2104" y="321"/>
                </a:lnTo>
                <a:lnTo>
                  <a:pt x="2101" y="324"/>
                </a:lnTo>
                <a:lnTo>
                  <a:pt x="2101" y="327"/>
                </a:lnTo>
                <a:lnTo>
                  <a:pt x="2105" y="332"/>
                </a:lnTo>
                <a:lnTo>
                  <a:pt x="2105" y="332"/>
                </a:lnTo>
                <a:close/>
                <a:moveTo>
                  <a:pt x="1842" y="306"/>
                </a:moveTo>
                <a:lnTo>
                  <a:pt x="1842" y="306"/>
                </a:lnTo>
                <a:lnTo>
                  <a:pt x="1848" y="305"/>
                </a:lnTo>
                <a:lnTo>
                  <a:pt x="1855" y="302"/>
                </a:lnTo>
                <a:lnTo>
                  <a:pt x="1860" y="300"/>
                </a:lnTo>
                <a:lnTo>
                  <a:pt x="1863" y="295"/>
                </a:lnTo>
                <a:lnTo>
                  <a:pt x="1863" y="295"/>
                </a:lnTo>
                <a:lnTo>
                  <a:pt x="1861" y="295"/>
                </a:lnTo>
                <a:lnTo>
                  <a:pt x="1860" y="297"/>
                </a:lnTo>
                <a:lnTo>
                  <a:pt x="1858" y="299"/>
                </a:lnTo>
                <a:lnTo>
                  <a:pt x="1856" y="300"/>
                </a:lnTo>
                <a:lnTo>
                  <a:pt x="1856" y="300"/>
                </a:lnTo>
                <a:lnTo>
                  <a:pt x="1853" y="301"/>
                </a:lnTo>
                <a:lnTo>
                  <a:pt x="1851" y="301"/>
                </a:lnTo>
                <a:lnTo>
                  <a:pt x="1845" y="301"/>
                </a:lnTo>
                <a:lnTo>
                  <a:pt x="1845" y="301"/>
                </a:lnTo>
                <a:lnTo>
                  <a:pt x="1846" y="304"/>
                </a:lnTo>
                <a:lnTo>
                  <a:pt x="1845" y="305"/>
                </a:lnTo>
                <a:lnTo>
                  <a:pt x="1842" y="306"/>
                </a:lnTo>
                <a:lnTo>
                  <a:pt x="1842" y="306"/>
                </a:lnTo>
                <a:close/>
                <a:moveTo>
                  <a:pt x="545" y="133"/>
                </a:moveTo>
                <a:lnTo>
                  <a:pt x="545" y="133"/>
                </a:lnTo>
                <a:lnTo>
                  <a:pt x="547" y="134"/>
                </a:lnTo>
                <a:lnTo>
                  <a:pt x="548" y="133"/>
                </a:lnTo>
                <a:lnTo>
                  <a:pt x="551" y="132"/>
                </a:lnTo>
                <a:lnTo>
                  <a:pt x="552" y="132"/>
                </a:lnTo>
                <a:lnTo>
                  <a:pt x="552" y="132"/>
                </a:lnTo>
                <a:lnTo>
                  <a:pt x="563" y="133"/>
                </a:lnTo>
                <a:lnTo>
                  <a:pt x="567" y="133"/>
                </a:lnTo>
                <a:lnTo>
                  <a:pt x="570" y="133"/>
                </a:lnTo>
                <a:lnTo>
                  <a:pt x="571" y="132"/>
                </a:lnTo>
                <a:lnTo>
                  <a:pt x="571" y="129"/>
                </a:lnTo>
                <a:lnTo>
                  <a:pt x="571" y="129"/>
                </a:lnTo>
                <a:lnTo>
                  <a:pt x="570" y="127"/>
                </a:lnTo>
                <a:lnTo>
                  <a:pt x="567" y="126"/>
                </a:lnTo>
                <a:lnTo>
                  <a:pt x="562" y="124"/>
                </a:lnTo>
                <a:lnTo>
                  <a:pt x="556" y="124"/>
                </a:lnTo>
                <a:lnTo>
                  <a:pt x="552" y="124"/>
                </a:lnTo>
                <a:lnTo>
                  <a:pt x="552" y="124"/>
                </a:lnTo>
                <a:lnTo>
                  <a:pt x="541" y="128"/>
                </a:lnTo>
                <a:lnTo>
                  <a:pt x="536" y="129"/>
                </a:lnTo>
                <a:lnTo>
                  <a:pt x="531" y="133"/>
                </a:lnTo>
                <a:lnTo>
                  <a:pt x="531" y="133"/>
                </a:lnTo>
                <a:lnTo>
                  <a:pt x="533" y="134"/>
                </a:lnTo>
                <a:lnTo>
                  <a:pt x="533" y="134"/>
                </a:lnTo>
                <a:lnTo>
                  <a:pt x="540" y="133"/>
                </a:lnTo>
                <a:lnTo>
                  <a:pt x="542" y="133"/>
                </a:lnTo>
                <a:lnTo>
                  <a:pt x="545" y="133"/>
                </a:lnTo>
                <a:lnTo>
                  <a:pt x="545" y="133"/>
                </a:lnTo>
                <a:close/>
                <a:moveTo>
                  <a:pt x="2200" y="82"/>
                </a:moveTo>
                <a:lnTo>
                  <a:pt x="2200" y="82"/>
                </a:lnTo>
                <a:lnTo>
                  <a:pt x="2187" y="83"/>
                </a:lnTo>
                <a:lnTo>
                  <a:pt x="2178" y="86"/>
                </a:lnTo>
                <a:lnTo>
                  <a:pt x="2176" y="87"/>
                </a:lnTo>
                <a:lnTo>
                  <a:pt x="2175" y="89"/>
                </a:lnTo>
                <a:lnTo>
                  <a:pt x="2175" y="89"/>
                </a:lnTo>
                <a:lnTo>
                  <a:pt x="2178" y="92"/>
                </a:lnTo>
                <a:lnTo>
                  <a:pt x="2180" y="93"/>
                </a:lnTo>
                <a:lnTo>
                  <a:pt x="2187" y="93"/>
                </a:lnTo>
                <a:lnTo>
                  <a:pt x="2202" y="89"/>
                </a:lnTo>
                <a:lnTo>
                  <a:pt x="2202" y="89"/>
                </a:lnTo>
                <a:lnTo>
                  <a:pt x="2199" y="87"/>
                </a:lnTo>
                <a:lnTo>
                  <a:pt x="2199" y="87"/>
                </a:lnTo>
                <a:lnTo>
                  <a:pt x="2208" y="86"/>
                </a:lnTo>
                <a:lnTo>
                  <a:pt x="2208" y="86"/>
                </a:lnTo>
                <a:lnTo>
                  <a:pt x="2200" y="82"/>
                </a:lnTo>
                <a:lnTo>
                  <a:pt x="2200" y="82"/>
                </a:lnTo>
                <a:close/>
                <a:moveTo>
                  <a:pt x="2971" y="210"/>
                </a:moveTo>
                <a:lnTo>
                  <a:pt x="2971" y="210"/>
                </a:lnTo>
                <a:lnTo>
                  <a:pt x="2976" y="213"/>
                </a:lnTo>
                <a:lnTo>
                  <a:pt x="2978" y="215"/>
                </a:lnTo>
                <a:lnTo>
                  <a:pt x="2981" y="216"/>
                </a:lnTo>
                <a:lnTo>
                  <a:pt x="2981" y="216"/>
                </a:lnTo>
                <a:lnTo>
                  <a:pt x="2984" y="215"/>
                </a:lnTo>
                <a:lnTo>
                  <a:pt x="2987" y="213"/>
                </a:lnTo>
                <a:lnTo>
                  <a:pt x="2988" y="212"/>
                </a:lnTo>
                <a:lnTo>
                  <a:pt x="2991" y="207"/>
                </a:lnTo>
                <a:lnTo>
                  <a:pt x="2991" y="207"/>
                </a:lnTo>
                <a:lnTo>
                  <a:pt x="2992" y="210"/>
                </a:lnTo>
                <a:lnTo>
                  <a:pt x="2994" y="211"/>
                </a:lnTo>
                <a:lnTo>
                  <a:pt x="2997" y="212"/>
                </a:lnTo>
                <a:lnTo>
                  <a:pt x="2999" y="211"/>
                </a:lnTo>
                <a:lnTo>
                  <a:pt x="3011" y="206"/>
                </a:lnTo>
                <a:lnTo>
                  <a:pt x="3011" y="206"/>
                </a:lnTo>
                <a:lnTo>
                  <a:pt x="3012" y="207"/>
                </a:lnTo>
                <a:lnTo>
                  <a:pt x="3014" y="210"/>
                </a:lnTo>
                <a:lnTo>
                  <a:pt x="3016" y="211"/>
                </a:lnTo>
                <a:lnTo>
                  <a:pt x="3017" y="212"/>
                </a:lnTo>
                <a:lnTo>
                  <a:pt x="3017" y="212"/>
                </a:lnTo>
                <a:lnTo>
                  <a:pt x="3028" y="210"/>
                </a:lnTo>
                <a:lnTo>
                  <a:pt x="3028" y="210"/>
                </a:lnTo>
                <a:lnTo>
                  <a:pt x="3024" y="203"/>
                </a:lnTo>
                <a:lnTo>
                  <a:pt x="3024" y="203"/>
                </a:lnTo>
                <a:lnTo>
                  <a:pt x="3031" y="206"/>
                </a:lnTo>
                <a:lnTo>
                  <a:pt x="3032" y="206"/>
                </a:lnTo>
                <a:lnTo>
                  <a:pt x="3036" y="205"/>
                </a:lnTo>
                <a:lnTo>
                  <a:pt x="3036" y="205"/>
                </a:lnTo>
                <a:lnTo>
                  <a:pt x="3041" y="201"/>
                </a:lnTo>
                <a:lnTo>
                  <a:pt x="3044" y="197"/>
                </a:lnTo>
                <a:lnTo>
                  <a:pt x="3044" y="197"/>
                </a:lnTo>
                <a:lnTo>
                  <a:pt x="3014" y="186"/>
                </a:lnTo>
                <a:lnTo>
                  <a:pt x="3014" y="186"/>
                </a:lnTo>
                <a:lnTo>
                  <a:pt x="3009" y="183"/>
                </a:lnTo>
                <a:lnTo>
                  <a:pt x="3007" y="183"/>
                </a:lnTo>
                <a:lnTo>
                  <a:pt x="3004" y="183"/>
                </a:lnTo>
                <a:lnTo>
                  <a:pt x="3004" y="183"/>
                </a:lnTo>
                <a:lnTo>
                  <a:pt x="3002" y="185"/>
                </a:lnTo>
                <a:lnTo>
                  <a:pt x="3002" y="187"/>
                </a:lnTo>
                <a:lnTo>
                  <a:pt x="3003" y="195"/>
                </a:lnTo>
                <a:lnTo>
                  <a:pt x="3003" y="195"/>
                </a:lnTo>
                <a:lnTo>
                  <a:pt x="2997" y="191"/>
                </a:lnTo>
                <a:lnTo>
                  <a:pt x="2989" y="186"/>
                </a:lnTo>
                <a:lnTo>
                  <a:pt x="2981" y="182"/>
                </a:lnTo>
                <a:lnTo>
                  <a:pt x="2978" y="182"/>
                </a:lnTo>
                <a:lnTo>
                  <a:pt x="2974" y="183"/>
                </a:lnTo>
                <a:lnTo>
                  <a:pt x="2974" y="183"/>
                </a:lnTo>
                <a:lnTo>
                  <a:pt x="2967" y="190"/>
                </a:lnTo>
                <a:lnTo>
                  <a:pt x="2964" y="193"/>
                </a:lnTo>
                <a:lnTo>
                  <a:pt x="2963" y="198"/>
                </a:lnTo>
                <a:lnTo>
                  <a:pt x="2963" y="198"/>
                </a:lnTo>
                <a:lnTo>
                  <a:pt x="2963" y="201"/>
                </a:lnTo>
                <a:lnTo>
                  <a:pt x="2966" y="205"/>
                </a:lnTo>
                <a:lnTo>
                  <a:pt x="2971" y="210"/>
                </a:lnTo>
                <a:lnTo>
                  <a:pt x="2971" y="210"/>
                </a:lnTo>
                <a:close/>
                <a:moveTo>
                  <a:pt x="1572" y="552"/>
                </a:moveTo>
                <a:lnTo>
                  <a:pt x="1572" y="552"/>
                </a:lnTo>
                <a:lnTo>
                  <a:pt x="1573" y="552"/>
                </a:lnTo>
                <a:lnTo>
                  <a:pt x="1573" y="550"/>
                </a:lnTo>
                <a:lnTo>
                  <a:pt x="1573" y="547"/>
                </a:lnTo>
                <a:lnTo>
                  <a:pt x="1573" y="547"/>
                </a:lnTo>
                <a:lnTo>
                  <a:pt x="1569" y="549"/>
                </a:lnTo>
                <a:lnTo>
                  <a:pt x="1569" y="549"/>
                </a:lnTo>
                <a:lnTo>
                  <a:pt x="1570" y="549"/>
                </a:lnTo>
                <a:lnTo>
                  <a:pt x="1570" y="550"/>
                </a:lnTo>
                <a:lnTo>
                  <a:pt x="1572" y="552"/>
                </a:lnTo>
                <a:lnTo>
                  <a:pt x="1572" y="552"/>
                </a:lnTo>
                <a:close/>
                <a:moveTo>
                  <a:pt x="3008" y="242"/>
                </a:moveTo>
                <a:lnTo>
                  <a:pt x="3008" y="242"/>
                </a:lnTo>
                <a:lnTo>
                  <a:pt x="3013" y="245"/>
                </a:lnTo>
                <a:lnTo>
                  <a:pt x="3017" y="246"/>
                </a:lnTo>
                <a:lnTo>
                  <a:pt x="3027" y="246"/>
                </a:lnTo>
                <a:lnTo>
                  <a:pt x="3027" y="246"/>
                </a:lnTo>
                <a:lnTo>
                  <a:pt x="3026" y="241"/>
                </a:lnTo>
                <a:lnTo>
                  <a:pt x="3024" y="238"/>
                </a:lnTo>
                <a:lnTo>
                  <a:pt x="3019" y="235"/>
                </a:lnTo>
                <a:lnTo>
                  <a:pt x="3019" y="235"/>
                </a:lnTo>
                <a:lnTo>
                  <a:pt x="3007" y="228"/>
                </a:lnTo>
                <a:lnTo>
                  <a:pt x="3007" y="228"/>
                </a:lnTo>
                <a:lnTo>
                  <a:pt x="3006" y="225"/>
                </a:lnTo>
                <a:lnTo>
                  <a:pt x="3003" y="222"/>
                </a:lnTo>
                <a:lnTo>
                  <a:pt x="3001" y="221"/>
                </a:lnTo>
                <a:lnTo>
                  <a:pt x="2997" y="222"/>
                </a:lnTo>
                <a:lnTo>
                  <a:pt x="2997" y="222"/>
                </a:lnTo>
                <a:lnTo>
                  <a:pt x="2994" y="223"/>
                </a:lnTo>
                <a:lnTo>
                  <a:pt x="2994" y="226"/>
                </a:lnTo>
                <a:lnTo>
                  <a:pt x="2994" y="227"/>
                </a:lnTo>
                <a:lnTo>
                  <a:pt x="2994" y="228"/>
                </a:lnTo>
                <a:lnTo>
                  <a:pt x="2998" y="232"/>
                </a:lnTo>
                <a:lnTo>
                  <a:pt x="3001" y="233"/>
                </a:lnTo>
                <a:lnTo>
                  <a:pt x="3001" y="233"/>
                </a:lnTo>
                <a:lnTo>
                  <a:pt x="2989" y="242"/>
                </a:lnTo>
                <a:lnTo>
                  <a:pt x="2989" y="242"/>
                </a:lnTo>
                <a:lnTo>
                  <a:pt x="2999" y="240"/>
                </a:lnTo>
                <a:lnTo>
                  <a:pt x="3004" y="240"/>
                </a:lnTo>
                <a:lnTo>
                  <a:pt x="3008" y="242"/>
                </a:lnTo>
                <a:lnTo>
                  <a:pt x="3008" y="242"/>
                </a:lnTo>
                <a:close/>
                <a:moveTo>
                  <a:pt x="2264" y="73"/>
                </a:moveTo>
                <a:lnTo>
                  <a:pt x="2264" y="73"/>
                </a:lnTo>
                <a:lnTo>
                  <a:pt x="2268" y="72"/>
                </a:lnTo>
                <a:lnTo>
                  <a:pt x="2268" y="69"/>
                </a:lnTo>
                <a:lnTo>
                  <a:pt x="2268" y="62"/>
                </a:lnTo>
                <a:lnTo>
                  <a:pt x="2268" y="62"/>
                </a:lnTo>
                <a:lnTo>
                  <a:pt x="2263" y="62"/>
                </a:lnTo>
                <a:lnTo>
                  <a:pt x="2259" y="63"/>
                </a:lnTo>
                <a:lnTo>
                  <a:pt x="2259" y="63"/>
                </a:lnTo>
                <a:lnTo>
                  <a:pt x="2257" y="67"/>
                </a:lnTo>
                <a:lnTo>
                  <a:pt x="2255" y="68"/>
                </a:lnTo>
                <a:lnTo>
                  <a:pt x="2255" y="69"/>
                </a:lnTo>
                <a:lnTo>
                  <a:pt x="2255" y="69"/>
                </a:lnTo>
                <a:lnTo>
                  <a:pt x="2253" y="71"/>
                </a:lnTo>
                <a:lnTo>
                  <a:pt x="2252" y="71"/>
                </a:lnTo>
                <a:lnTo>
                  <a:pt x="2248" y="69"/>
                </a:lnTo>
                <a:lnTo>
                  <a:pt x="2244" y="69"/>
                </a:lnTo>
                <a:lnTo>
                  <a:pt x="2243" y="71"/>
                </a:lnTo>
                <a:lnTo>
                  <a:pt x="2240" y="73"/>
                </a:lnTo>
                <a:lnTo>
                  <a:pt x="2240" y="73"/>
                </a:lnTo>
                <a:lnTo>
                  <a:pt x="2245" y="77"/>
                </a:lnTo>
                <a:lnTo>
                  <a:pt x="2245" y="77"/>
                </a:lnTo>
                <a:lnTo>
                  <a:pt x="2264" y="73"/>
                </a:lnTo>
                <a:lnTo>
                  <a:pt x="2264" y="73"/>
                </a:lnTo>
                <a:close/>
                <a:moveTo>
                  <a:pt x="2212" y="82"/>
                </a:moveTo>
                <a:lnTo>
                  <a:pt x="2212" y="82"/>
                </a:lnTo>
                <a:lnTo>
                  <a:pt x="2215" y="82"/>
                </a:lnTo>
                <a:lnTo>
                  <a:pt x="2218" y="82"/>
                </a:lnTo>
                <a:lnTo>
                  <a:pt x="2219" y="84"/>
                </a:lnTo>
                <a:lnTo>
                  <a:pt x="2219" y="84"/>
                </a:lnTo>
                <a:lnTo>
                  <a:pt x="2220" y="86"/>
                </a:lnTo>
                <a:lnTo>
                  <a:pt x="2223" y="86"/>
                </a:lnTo>
                <a:lnTo>
                  <a:pt x="2228" y="84"/>
                </a:lnTo>
                <a:lnTo>
                  <a:pt x="2233" y="81"/>
                </a:lnTo>
                <a:lnTo>
                  <a:pt x="2237" y="78"/>
                </a:lnTo>
                <a:lnTo>
                  <a:pt x="2237" y="78"/>
                </a:lnTo>
                <a:lnTo>
                  <a:pt x="2238" y="76"/>
                </a:lnTo>
                <a:lnTo>
                  <a:pt x="2238" y="74"/>
                </a:lnTo>
                <a:lnTo>
                  <a:pt x="2235" y="71"/>
                </a:lnTo>
                <a:lnTo>
                  <a:pt x="2230" y="68"/>
                </a:lnTo>
                <a:lnTo>
                  <a:pt x="2227" y="68"/>
                </a:lnTo>
                <a:lnTo>
                  <a:pt x="2227" y="68"/>
                </a:lnTo>
                <a:lnTo>
                  <a:pt x="2217" y="71"/>
                </a:lnTo>
                <a:lnTo>
                  <a:pt x="2207" y="76"/>
                </a:lnTo>
                <a:lnTo>
                  <a:pt x="2207" y="76"/>
                </a:lnTo>
                <a:lnTo>
                  <a:pt x="2208" y="79"/>
                </a:lnTo>
                <a:lnTo>
                  <a:pt x="2209" y="82"/>
                </a:lnTo>
                <a:lnTo>
                  <a:pt x="2212" y="82"/>
                </a:lnTo>
                <a:lnTo>
                  <a:pt x="2212" y="82"/>
                </a:lnTo>
                <a:close/>
                <a:moveTo>
                  <a:pt x="2597" y="139"/>
                </a:moveTo>
                <a:lnTo>
                  <a:pt x="2597" y="139"/>
                </a:lnTo>
                <a:lnTo>
                  <a:pt x="2600" y="141"/>
                </a:lnTo>
                <a:lnTo>
                  <a:pt x="2602" y="142"/>
                </a:lnTo>
                <a:lnTo>
                  <a:pt x="2610" y="141"/>
                </a:lnTo>
                <a:lnTo>
                  <a:pt x="2622" y="134"/>
                </a:lnTo>
                <a:lnTo>
                  <a:pt x="2622" y="134"/>
                </a:lnTo>
                <a:lnTo>
                  <a:pt x="2625" y="136"/>
                </a:lnTo>
                <a:lnTo>
                  <a:pt x="2626" y="136"/>
                </a:lnTo>
                <a:lnTo>
                  <a:pt x="2629" y="137"/>
                </a:lnTo>
                <a:lnTo>
                  <a:pt x="2631" y="138"/>
                </a:lnTo>
                <a:lnTo>
                  <a:pt x="2631" y="138"/>
                </a:lnTo>
                <a:lnTo>
                  <a:pt x="2649" y="134"/>
                </a:lnTo>
                <a:lnTo>
                  <a:pt x="2649" y="134"/>
                </a:lnTo>
                <a:lnTo>
                  <a:pt x="2652" y="133"/>
                </a:lnTo>
                <a:lnTo>
                  <a:pt x="2657" y="129"/>
                </a:lnTo>
                <a:lnTo>
                  <a:pt x="2657" y="129"/>
                </a:lnTo>
                <a:lnTo>
                  <a:pt x="2657" y="128"/>
                </a:lnTo>
                <a:lnTo>
                  <a:pt x="2657" y="126"/>
                </a:lnTo>
                <a:lnTo>
                  <a:pt x="2655" y="123"/>
                </a:lnTo>
                <a:lnTo>
                  <a:pt x="2652" y="122"/>
                </a:lnTo>
                <a:lnTo>
                  <a:pt x="2652" y="122"/>
                </a:lnTo>
                <a:lnTo>
                  <a:pt x="2649" y="121"/>
                </a:lnTo>
                <a:lnTo>
                  <a:pt x="2647" y="119"/>
                </a:lnTo>
                <a:lnTo>
                  <a:pt x="2642" y="114"/>
                </a:lnTo>
                <a:lnTo>
                  <a:pt x="2642" y="114"/>
                </a:lnTo>
                <a:lnTo>
                  <a:pt x="2640" y="113"/>
                </a:lnTo>
                <a:lnTo>
                  <a:pt x="2637" y="113"/>
                </a:lnTo>
                <a:lnTo>
                  <a:pt x="2631" y="114"/>
                </a:lnTo>
                <a:lnTo>
                  <a:pt x="2631" y="114"/>
                </a:lnTo>
                <a:lnTo>
                  <a:pt x="2636" y="109"/>
                </a:lnTo>
                <a:lnTo>
                  <a:pt x="2636" y="109"/>
                </a:lnTo>
                <a:lnTo>
                  <a:pt x="2630" y="108"/>
                </a:lnTo>
                <a:lnTo>
                  <a:pt x="2625" y="108"/>
                </a:lnTo>
                <a:lnTo>
                  <a:pt x="2621" y="109"/>
                </a:lnTo>
                <a:lnTo>
                  <a:pt x="2616" y="113"/>
                </a:lnTo>
                <a:lnTo>
                  <a:pt x="2616" y="113"/>
                </a:lnTo>
                <a:lnTo>
                  <a:pt x="2609" y="123"/>
                </a:lnTo>
                <a:lnTo>
                  <a:pt x="2602" y="134"/>
                </a:lnTo>
                <a:lnTo>
                  <a:pt x="2602" y="134"/>
                </a:lnTo>
                <a:lnTo>
                  <a:pt x="2597" y="139"/>
                </a:lnTo>
                <a:lnTo>
                  <a:pt x="2597" y="139"/>
                </a:lnTo>
                <a:close/>
                <a:moveTo>
                  <a:pt x="2523" y="102"/>
                </a:moveTo>
                <a:lnTo>
                  <a:pt x="2523" y="102"/>
                </a:lnTo>
                <a:lnTo>
                  <a:pt x="2535" y="101"/>
                </a:lnTo>
                <a:lnTo>
                  <a:pt x="2541" y="101"/>
                </a:lnTo>
                <a:lnTo>
                  <a:pt x="2542" y="102"/>
                </a:lnTo>
                <a:lnTo>
                  <a:pt x="2545" y="103"/>
                </a:lnTo>
                <a:lnTo>
                  <a:pt x="2545" y="103"/>
                </a:lnTo>
                <a:lnTo>
                  <a:pt x="2551" y="113"/>
                </a:lnTo>
                <a:lnTo>
                  <a:pt x="2555" y="116"/>
                </a:lnTo>
                <a:lnTo>
                  <a:pt x="2557" y="117"/>
                </a:lnTo>
                <a:lnTo>
                  <a:pt x="2560" y="117"/>
                </a:lnTo>
                <a:lnTo>
                  <a:pt x="2560" y="117"/>
                </a:lnTo>
                <a:lnTo>
                  <a:pt x="2572" y="117"/>
                </a:lnTo>
                <a:lnTo>
                  <a:pt x="2577" y="117"/>
                </a:lnTo>
                <a:lnTo>
                  <a:pt x="2582" y="119"/>
                </a:lnTo>
                <a:lnTo>
                  <a:pt x="2582" y="119"/>
                </a:lnTo>
                <a:lnTo>
                  <a:pt x="2589" y="121"/>
                </a:lnTo>
                <a:lnTo>
                  <a:pt x="2592" y="121"/>
                </a:lnTo>
                <a:lnTo>
                  <a:pt x="2602" y="118"/>
                </a:lnTo>
                <a:lnTo>
                  <a:pt x="2602" y="118"/>
                </a:lnTo>
                <a:lnTo>
                  <a:pt x="2601" y="113"/>
                </a:lnTo>
                <a:lnTo>
                  <a:pt x="2600" y="109"/>
                </a:lnTo>
                <a:lnTo>
                  <a:pt x="2600" y="107"/>
                </a:lnTo>
                <a:lnTo>
                  <a:pt x="2600" y="107"/>
                </a:lnTo>
                <a:lnTo>
                  <a:pt x="2602" y="102"/>
                </a:lnTo>
                <a:lnTo>
                  <a:pt x="2602" y="99"/>
                </a:lnTo>
                <a:lnTo>
                  <a:pt x="2601" y="97"/>
                </a:lnTo>
                <a:lnTo>
                  <a:pt x="2601" y="97"/>
                </a:lnTo>
                <a:lnTo>
                  <a:pt x="2596" y="96"/>
                </a:lnTo>
                <a:lnTo>
                  <a:pt x="2591" y="96"/>
                </a:lnTo>
                <a:lnTo>
                  <a:pt x="2581" y="99"/>
                </a:lnTo>
                <a:lnTo>
                  <a:pt x="2581" y="99"/>
                </a:lnTo>
                <a:lnTo>
                  <a:pt x="2590" y="92"/>
                </a:lnTo>
                <a:lnTo>
                  <a:pt x="2590" y="92"/>
                </a:lnTo>
                <a:lnTo>
                  <a:pt x="2581" y="91"/>
                </a:lnTo>
                <a:lnTo>
                  <a:pt x="2577" y="89"/>
                </a:lnTo>
                <a:lnTo>
                  <a:pt x="2576" y="88"/>
                </a:lnTo>
                <a:lnTo>
                  <a:pt x="2576" y="87"/>
                </a:lnTo>
                <a:lnTo>
                  <a:pt x="2576" y="87"/>
                </a:lnTo>
                <a:lnTo>
                  <a:pt x="2575" y="81"/>
                </a:lnTo>
                <a:lnTo>
                  <a:pt x="2576" y="78"/>
                </a:lnTo>
                <a:lnTo>
                  <a:pt x="2577" y="77"/>
                </a:lnTo>
                <a:lnTo>
                  <a:pt x="2582" y="76"/>
                </a:lnTo>
                <a:lnTo>
                  <a:pt x="2582" y="76"/>
                </a:lnTo>
                <a:lnTo>
                  <a:pt x="2572" y="67"/>
                </a:lnTo>
                <a:lnTo>
                  <a:pt x="2566" y="62"/>
                </a:lnTo>
                <a:lnTo>
                  <a:pt x="2561" y="61"/>
                </a:lnTo>
                <a:lnTo>
                  <a:pt x="2561" y="61"/>
                </a:lnTo>
                <a:lnTo>
                  <a:pt x="2557" y="61"/>
                </a:lnTo>
                <a:lnTo>
                  <a:pt x="2556" y="63"/>
                </a:lnTo>
                <a:lnTo>
                  <a:pt x="2556" y="64"/>
                </a:lnTo>
                <a:lnTo>
                  <a:pt x="2553" y="66"/>
                </a:lnTo>
                <a:lnTo>
                  <a:pt x="2553" y="66"/>
                </a:lnTo>
                <a:lnTo>
                  <a:pt x="2540" y="71"/>
                </a:lnTo>
                <a:lnTo>
                  <a:pt x="2540" y="71"/>
                </a:lnTo>
                <a:lnTo>
                  <a:pt x="2536" y="72"/>
                </a:lnTo>
                <a:lnTo>
                  <a:pt x="2535" y="73"/>
                </a:lnTo>
                <a:lnTo>
                  <a:pt x="2532" y="81"/>
                </a:lnTo>
                <a:lnTo>
                  <a:pt x="2532" y="81"/>
                </a:lnTo>
                <a:lnTo>
                  <a:pt x="2531" y="82"/>
                </a:lnTo>
                <a:lnTo>
                  <a:pt x="2527" y="83"/>
                </a:lnTo>
                <a:lnTo>
                  <a:pt x="2521" y="84"/>
                </a:lnTo>
                <a:lnTo>
                  <a:pt x="2521" y="84"/>
                </a:lnTo>
                <a:lnTo>
                  <a:pt x="2520" y="86"/>
                </a:lnTo>
                <a:lnTo>
                  <a:pt x="2518" y="89"/>
                </a:lnTo>
                <a:lnTo>
                  <a:pt x="2516" y="96"/>
                </a:lnTo>
                <a:lnTo>
                  <a:pt x="2516" y="96"/>
                </a:lnTo>
                <a:lnTo>
                  <a:pt x="2517" y="97"/>
                </a:lnTo>
                <a:lnTo>
                  <a:pt x="2520" y="99"/>
                </a:lnTo>
                <a:lnTo>
                  <a:pt x="2523" y="102"/>
                </a:lnTo>
                <a:lnTo>
                  <a:pt x="2523" y="102"/>
                </a:lnTo>
                <a:close/>
                <a:moveTo>
                  <a:pt x="3380" y="292"/>
                </a:moveTo>
                <a:lnTo>
                  <a:pt x="3380" y="292"/>
                </a:lnTo>
                <a:lnTo>
                  <a:pt x="3384" y="292"/>
                </a:lnTo>
                <a:lnTo>
                  <a:pt x="3388" y="294"/>
                </a:lnTo>
                <a:lnTo>
                  <a:pt x="3388" y="294"/>
                </a:lnTo>
                <a:lnTo>
                  <a:pt x="3399" y="291"/>
                </a:lnTo>
                <a:lnTo>
                  <a:pt x="3404" y="288"/>
                </a:lnTo>
                <a:lnTo>
                  <a:pt x="3409" y="285"/>
                </a:lnTo>
                <a:lnTo>
                  <a:pt x="3409" y="285"/>
                </a:lnTo>
                <a:lnTo>
                  <a:pt x="3404" y="280"/>
                </a:lnTo>
                <a:lnTo>
                  <a:pt x="3401" y="278"/>
                </a:lnTo>
                <a:lnTo>
                  <a:pt x="3398" y="277"/>
                </a:lnTo>
                <a:lnTo>
                  <a:pt x="3398" y="277"/>
                </a:lnTo>
                <a:lnTo>
                  <a:pt x="3380" y="277"/>
                </a:lnTo>
                <a:lnTo>
                  <a:pt x="3380" y="277"/>
                </a:lnTo>
                <a:lnTo>
                  <a:pt x="3378" y="277"/>
                </a:lnTo>
                <a:lnTo>
                  <a:pt x="3374" y="280"/>
                </a:lnTo>
                <a:lnTo>
                  <a:pt x="3366" y="282"/>
                </a:lnTo>
                <a:lnTo>
                  <a:pt x="3366" y="282"/>
                </a:lnTo>
                <a:lnTo>
                  <a:pt x="3366" y="285"/>
                </a:lnTo>
                <a:lnTo>
                  <a:pt x="3366" y="288"/>
                </a:lnTo>
                <a:lnTo>
                  <a:pt x="3369" y="296"/>
                </a:lnTo>
                <a:lnTo>
                  <a:pt x="3369" y="296"/>
                </a:lnTo>
                <a:lnTo>
                  <a:pt x="3380" y="292"/>
                </a:lnTo>
                <a:lnTo>
                  <a:pt x="3380" y="292"/>
                </a:lnTo>
                <a:close/>
                <a:moveTo>
                  <a:pt x="1789" y="322"/>
                </a:moveTo>
                <a:lnTo>
                  <a:pt x="1789" y="322"/>
                </a:lnTo>
                <a:lnTo>
                  <a:pt x="1784" y="325"/>
                </a:lnTo>
                <a:lnTo>
                  <a:pt x="1783" y="326"/>
                </a:lnTo>
                <a:lnTo>
                  <a:pt x="1783" y="330"/>
                </a:lnTo>
                <a:lnTo>
                  <a:pt x="1783" y="330"/>
                </a:lnTo>
                <a:lnTo>
                  <a:pt x="1788" y="325"/>
                </a:lnTo>
                <a:lnTo>
                  <a:pt x="1788" y="325"/>
                </a:lnTo>
                <a:lnTo>
                  <a:pt x="1789" y="322"/>
                </a:lnTo>
                <a:lnTo>
                  <a:pt x="1789" y="322"/>
                </a:lnTo>
                <a:close/>
                <a:moveTo>
                  <a:pt x="1764" y="345"/>
                </a:moveTo>
                <a:lnTo>
                  <a:pt x="1764" y="345"/>
                </a:lnTo>
                <a:lnTo>
                  <a:pt x="1768" y="344"/>
                </a:lnTo>
                <a:lnTo>
                  <a:pt x="1769" y="341"/>
                </a:lnTo>
                <a:lnTo>
                  <a:pt x="1769" y="341"/>
                </a:lnTo>
                <a:lnTo>
                  <a:pt x="1767" y="340"/>
                </a:lnTo>
                <a:lnTo>
                  <a:pt x="1764" y="342"/>
                </a:lnTo>
                <a:lnTo>
                  <a:pt x="1764" y="342"/>
                </a:lnTo>
                <a:lnTo>
                  <a:pt x="1764" y="345"/>
                </a:lnTo>
                <a:lnTo>
                  <a:pt x="1764" y="345"/>
                </a:lnTo>
                <a:close/>
                <a:moveTo>
                  <a:pt x="1778" y="327"/>
                </a:moveTo>
                <a:lnTo>
                  <a:pt x="1778" y="327"/>
                </a:lnTo>
                <a:lnTo>
                  <a:pt x="1772" y="335"/>
                </a:lnTo>
                <a:lnTo>
                  <a:pt x="1772" y="335"/>
                </a:lnTo>
                <a:lnTo>
                  <a:pt x="1778" y="336"/>
                </a:lnTo>
                <a:lnTo>
                  <a:pt x="1778" y="336"/>
                </a:lnTo>
                <a:lnTo>
                  <a:pt x="1781" y="334"/>
                </a:lnTo>
                <a:lnTo>
                  <a:pt x="1782" y="331"/>
                </a:lnTo>
                <a:lnTo>
                  <a:pt x="1781" y="330"/>
                </a:lnTo>
                <a:lnTo>
                  <a:pt x="1778" y="327"/>
                </a:lnTo>
                <a:lnTo>
                  <a:pt x="1778" y="327"/>
                </a:lnTo>
                <a:close/>
                <a:moveTo>
                  <a:pt x="1602" y="501"/>
                </a:moveTo>
                <a:lnTo>
                  <a:pt x="1602" y="501"/>
                </a:lnTo>
                <a:lnTo>
                  <a:pt x="1604" y="501"/>
                </a:lnTo>
                <a:lnTo>
                  <a:pt x="1607" y="500"/>
                </a:lnTo>
                <a:lnTo>
                  <a:pt x="1607" y="500"/>
                </a:lnTo>
                <a:lnTo>
                  <a:pt x="1604" y="500"/>
                </a:lnTo>
                <a:lnTo>
                  <a:pt x="1602" y="499"/>
                </a:lnTo>
                <a:lnTo>
                  <a:pt x="1602" y="499"/>
                </a:lnTo>
                <a:lnTo>
                  <a:pt x="1603" y="499"/>
                </a:lnTo>
                <a:lnTo>
                  <a:pt x="1603" y="499"/>
                </a:lnTo>
                <a:lnTo>
                  <a:pt x="1602" y="498"/>
                </a:lnTo>
                <a:lnTo>
                  <a:pt x="1600" y="498"/>
                </a:lnTo>
                <a:lnTo>
                  <a:pt x="1599" y="501"/>
                </a:lnTo>
                <a:lnTo>
                  <a:pt x="1599" y="501"/>
                </a:lnTo>
                <a:lnTo>
                  <a:pt x="1600" y="503"/>
                </a:lnTo>
                <a:lnTo>
                  <a:pt x="1600" y="503"/>
                </a:lnTo>
                <a:lnTo>
                  <a:pt x="1602" y="501"/>
                </a:lnTo>
                <a:lnTo>
                  <a:pt x="1602" y="501"/>
                </a:lnTo>
                <a:close/>
                <a:moveTo>
                  <a:pt x="1856" y="300"/>
                </a:moveTo>
                <a:lnTo>
                  <a:pt x="1856" y="300"/>
                </a:lnTo>
                <a:lnTo>
                  <a:pt x="1858" y="296"/>
                </a:lnTo>
                <a:lnTo>
                  <a:pt x="1860" y="295"/>
                </a:lnTo>
                <a:lnTo>
                  <a:pt x="1860" y="294"/>
                </a:lnTo>
                <a:lnTo>
                  <a:pt x="1860" y="294"/>
                </a:lnTo>
                <a:lnTo>
                  <a:pt x="1857" y="295"/>
                </a:lnTo>
                <a:lnTo>
                  <a:pt x="1856" y="296"/>
                </a:lnTo>
                <a:lnTo>
                  <a:pt x="1853" y="296"/>
                </a:lnTo>
                <a:lnTo>
                  <a:pt x="1853" y="296"/>
                </a:lnTo>
                <a:lnTo>
                  <a:pt x="1850" y="295"/>
                </a:lnTo>
                <a:lnTo>
                  <a:pt x="1846" y="295"/>
                </a:lnTo>
                <a:lnTo>
                  <a:pt x="1846" y="295"/>
                </a:lnTo>
                <a:lnTo>
                  <a:pt x="1847" y="299"/>
                </a:lnTo>
                <a:lnTo>
                  <a:pt x="1850" y="300"/>
                </a:lnTo>
                <a:lnTo>
                  <a:pt x="1856" y="300"/>
                </a:lnTo>
                <a:lnTo>
                  <a:pt x="1856" y="300"/>
                </a:lnTo>
                <a:close/>
                <a:moveTo>
                  <a:pt x="1574" y="549"/>
                </a:moveTo>
                <a:lnTo>
                  <a:pt x="1574" y="549"/>
                </a:lnTo>
                <a:lnTo>
                  <a:pt x="1577" y="544"/>
                </a:lnTo>
                <a:lnTo>
                  <a:pt x="1577" y="544"/>
                </a:lnTo>
                <a:lnTo>
                  <a:pt x="1575" y="544"/>
                </a:lnTo>
                <a:lnTo>
                  <a:pt x="1574" y="545"/>
                </a:lnTo>
                <a:lnTo>
                  <a:pt x="1574" y="547"/>
                </a:lnTo>
                <a:lnTo>
                  <a:pt x="1574" y="549"/>
                </a:lnTo>
                <a:lnTo>
                  <a:pt x="1574" y="549"/>
                </a:lnTo>
                <a:close/>
                <a:moveTo>
                  <a:pt x="1779" y="337"/>
                </a:moveTo>
                <a:lnTo>
                  <a:pt x="1779" y="337"/>
                </a:lnTo>
                <a:lnTo>
                  <a:pt x="1774" y="337"/>
                </a:lnTo>
                <a:lnTo>
                  <a:pt x="1772" y="339"/>
                </a:lnTo>
                <a:lnTo>
                  <a:pt x="1772" y="342"/>
                </a:lnTo>
                <a:lnTo>
                  <a:pt x="1772" y="342"/>
                </a:lnTo>
                <a:lnTo>
                  <a:pt x="1779" y="337"/>
                </a:lnTo>
                <a:lnTo>
                  <a:pt x="1779" y="337"/>
                </a:lnTo>
                <a:close/>
                <a:moveTo>
                  <a:pt x="1580" y="550"/>
                </a:moveTo>
                <a:lnTo>
                  <a:pt x="1580" y="550"/>
                </a:lnTo>
                <a:lnTo>
                  <a:pt x="1580" y="553"/>
                </a:lnTo>
                <a:lnTo>
                  <a:pt x="1582" y="554"/>
                </a:lnTo>
                <a:lnTo>
                  <a:pt x="1582" y="554"/>
                </a:lnTo>
                <a:lnTo>
                  <a:pt x="1583" y="552"/>
                </a:lnTo>
                <a:lnTo>
                  <a:pt x="1580" y="550"/>
                </a:lnTo>
                <a:lnTo>
                  <a:pt x="1580" y="550"/>
                </a:lnTo>
                <a:close/>
                <a:moveTo>
                  <a:pt x="1578" y="524"/>
                </a:moveTo>
                <a:lnTo>
                  <a:pt x="1578" y="524"/>
                </a:lnTo>
                <a:lnTo>
                  <a:pt x="1577" y="525"/>
                </a:lnTo>
                <a:lnTo>
                  <a:pt x="1577" y="525"/>
                </a:lnTo>
                <a:lnTo>
                  <a:pt x="1579" y="526"/>
                </a:lnTo>
                <a:lnTo>
                  <a:pt x="1579" y="526"/>
                </a:lnTo>
                <a:lnTo>
                  <a:pt x="1577" y="529"/>
                </a:lnTo>
                <a:lnTo>
                  <a:pt x="1575" y="533"/>
                </a:lnTo>
                <a:lnTo>
                  <a:pt x="1575" y="533"/>
                </a:lnTo>
                <a:lnTo>
                  <a:pt x="1573" y="535"/>
                </a:lnTo>
                <a:lnTo>
                  <a:pt x="1570" y="536"/>
                </a:lnTo>
                <a:lnTo>
                  <a:pt x="1570" y="536"/>
                </a:lnTo>
                <a:lnTo>
                  <a:pt x="1573" y="538"/>
                </a:lnTo>
                <a:lnTo>
                  <a:pt x="1574" y="539"/>
                </a:lnTo>
                <a:lnTo>
                  <a:pt x="1573" y="539"/>
                </a:lnTo>
                <a:lnTo>
                  <a:pt x="1570" y="540"/>
                </a:lnTo>
                <a:lnTo>
                  <a:pt x="1570" y="540"/>
                </a:lnTo>
                <a:lnTo>
                  <a:pt x="1573" y="542"/>
                </a:lnTo>
                <a:lnTo>
                  <a:pt x="1575" y="540"/>
                </a:lnTo>
                <a:lnTo>
                  <a:pt x="1577" y="539"/>
                </a:lnTo>
                <a:lnTo>
                  <a:pt x="1574" y="536"/>
                </a:lnTo>
                <a:lnTo>
                  <a:pt x="1574" y="536"/>
                </a:lnTo>
                <a:lnTo>
                  <a:pt x="1577" y="538"/>
                </a:lnTo>
                <a:lnTo>
                  <a:pt x="1579" y="536"/>
                </a:lnTo>
                <a:lnTo>
                  <a:pt x="1582" y="533"/>
                </a:lnTo>
                <a:lnTo>
                  <a:pt x="1582" y="533"/>
                </a:lnTo>
                <a:lnTo>
                  <a:pt x="1583" y="534"/>
                </a:lnTo>
                <a:lnTo>
                  <a:pt x="1583" y="534"/>
                </a:lnTo>
                <a:lnTo>
                  <a:pt x="1580" y="536"/>
                </a:lnTo>
                <a:lnTo>
                  <a:pt x="1579" y="539"/>
                </a:lnTo>
                <a:lnTo>
                  <a:pt x="1578" y="545"/>
                </a:lnTo>
                <a:lnTo>
                  <a:pt x="1578" y="545"/>
                </a:lnTo>
                <a:lnTo>
                  <a:pt x="1578" y="549"/>
                </a:lnTo>
                <a:lnTo>
                  <a:pt x="1577" y="552"/>
                </a:lnTo>
                <a:lnTo>
                  <a:pt x="1577" y="552"/>
                </a:lnTo>
                <a:lnTo>
                  <a:pt x="1575" y="554"/>
                </a:lnTo>
                <a:lnTo>
                  <a:pt x="1575" y="555"/>
                </a:lnTo>
                <a:lnTo>
                  <a:pt x="1577" y="557"/>
                </a:lnTo>
                <a:lnTo>
                  <a:pt x="1577" y="557"/>
                </a:lnTo>
                <a:lnTo>
                  <a:pt x="1578" y="557"/>
                </a:lnTo>
                <a:lnTo>
                  <a:pt x="1579" y="555"/>
                </a:lnTo>
                <a:lnTo>
                  <a:pt x="1579" y="550"/>
                </a:lnTo>
                <a:lnTo>
                  <a:pt x="1579" y="550"/>
                </a:lnTo>
                <a:lnTo>
                  <a:pt x="1580" y="545"/>
                </a:lnTo>
                <a:lnTo>
                  <a:pt x="1582" y="543"/>
                </a:lnTo>
                <a:lnTo>
                  <a:pt x="1584" y="542"/>
                </a:lnTo>
                <a:lnTo>
                  <a:pt x="1584" y="542"/>
                </a:lnTo>
                <a:lnTo>
                  <a:pt x="1582" y="544"/>
                </a:lnTo>
                <a:lnTo>
                  <a:pt x="1582" y="547"/>
                </a:lnTo>
                <a:lnTo>
                  <a:pt x="1584" y="545"/>
                </a:lnTo>
                <a:lnTo>
                  <a:pt x="1585" y="543"/>
                </a:lnTo>
                <a:lnTo>
                  <a:pt x="1585" y="543"/>
                </a:lnTo>
                <a:lnTo>
                  <a:pt x="1587" y="547"/>
                </a:lnTo>
                <a:lnTo>
                  <a:pt x="1587" y="547"/>
                </a:lnTo>
                <a:lnTo>
                  <a:pt x="1585" y="547"/>
                </a:lnTo>
                <a:lnTo>
                  <a:pt x="1585" y="547"/>
                </a:lnTo>
                <a:lnTo>
                  <a:pt x="1585" y="550"/>
                </a:lnTo>
                <a:lnTo>
                  <a:pt x="1585" y="550"/>
                </a:lnTo>
                <a:lnTo>
                  <a:pt x="1587" y="553"/>
                </a:lnTo>
                <a:lnTo>
                  <a:pt x="1585" y="557"/>
                </a:lnTo>
                <a:lnTo>
                  <a:pt x="1585" y="557"/>
                </a:lnTo>
                <a:lnTo>
                  <a:pt x="1584" y="559"/>
                </a:lnTo>
                <a:lnTo>
                  <a:pt x="1583" y="562"/>
                </a:lnTo>
                <a:lnTo>
                  <a:pt x="1583" y="563"/>
                </a:lnTo>
                <a:lnTo>
                  <a:pt x="1585" y="565"/>
                </a:lnTo>
                <a:lnTo>
                  <a:pt x="1585" y="565"/>
                </a:lnTo>
                <a:lnTo>
                  <a:pt x="1584" y="563"/>
                </a:lnTo>
                <a:lnTo>
                  <a:pt x="1584" y="563"/>
                </a:lnTo>
                <a:lnTo>
                  <a:pt x="1589" y="564"/>
                </a:lnTo>
                <a:lnTo>
                  <a:pt x="1589" y="564"/>
                </a:lnTo>
                <a:lnTo>
                  <a:pt x="1589" y="563"/>
                </a:lnTo>
                <a:lnTo>
                  <a:pt x="1589" y="563"/>
                </a:lnTo>
                <a:lnTo>
                  <a:pt x="1593" y="563"/>
                </a:lnTo>
                <a:lnTo>
                  <a:pt x="1595" y="563"/>
                </a:lnTo>
                <a:lnTo>
                  <a:pt x="1599" y="562"/>
                </a:lnTo>
                <a:lnTo>
                  <a:pt x="1603" y="560"/>
                </a:lnTo>
                <a:lnTo>
                  <a:pt x="1603" y="560"/>
                </a:lnTo>
                <a:lnTo>
                  <a:pt x="1600" y="562"/>
                </a:lnTo>
                <a:lnTo>
                  <a:pt x="1599" y="564"/>
                </a:lnTo>
                <a:lnTo>
                  <a:pt x="1598" y="567"/>
                </a:lnTo>
                <a:lnTo>
                  <a:pt x="1598" y="569"/>
                </a:lnTo>
                <a:lnTo>
                  <a:pt x="1599" y="572"/>
                </a:lnTo>
                <a:lnTo>
                  <a:pt x="1600" y="573"/>
                </a:lnTo>
                <a:lnTo>
                  <a:pt x="1603" y="573"/>
                </a:lnTo>
                <a:lnTo>
                  <a:pt x="1604" y="573"/>
                </a:lnTo>
                <a:lnTo>
                  <a:pt x="1604" y="573"/>
                </a:lnTo>
                <a:lnTo>
                  <a:pt x="1603" y="575"/>
                </a:lnTo>
                <a:lnTo>
                  <a:pt x="1603" y="579"/>
                </a:lnTo>
                <a:lnTo>
                  <a:pt x="1603" y="583"/>
                </a:lnTo>
                <a:lnTo>
                  <a:pt x="1605" y="585"/>
                </a:lnTo>
                <a:lnTo>
                  <a:pt x="1604" y="585"/>
                </a:lnTo>
                <a:lnTo>
                  <a:pt x="1604" y="585"/>
                </a:lnTo>
                <a:lnTo>
                  <a:pt x="1603" y="584"/>
                </a:lnTo>
                <a:lnTo>
                  <a:pt x="1602" y="584"/>
                </a:lnTo>
                <a:lnTo>
                  <a:pt x="1602" y="584"/>
                </a:lnTo>
                <a:lnTo>
                  <a:pt x="1602" y="587"/>
                </a:lnTo>
                <a:lnTo>
                  <a:pt x="1602" y="587"/>
                </a:lnTo>
                <a:lnTo>
                  <a:pt x="1597" y="585"/>
                </a:lnTo>
                <a:lnTo>
                  <a:pt x="1595" y="585"/>
                </a:lnTo>
                <a:lnTo>
                  <a:pt x="1593" y="587"/>
                </a:lnTo>
                <a:lnTo>
                  <a:pt x="1593" y="587"/>
                </a:lnTo>
                <a:lnTo>
                  <a:pt x="1590" y="584"/>
                </a:lnTo>
                <a:lnTo>
                  <a:pt x="1588" y="584"/>
                </a:lnTo>
                <a:lnTo>
                  <a:pt x="1588" y="584"/>
                </a:lnTo>
                <a:lnTo>
                  <a:pt x="1589" y="587"/>
                </a:lnTo>
                <a:lnTo>
                  <a:pt x="1589" y="589"/>
                </a:lnTo>
                <a:lnTo>
                  <a:pt x="1588" y="590"/>
                </a:lnTo>
                <a:lnTo>
                  <a:pt x="1587" y="593"/>
                </a:lnTo>
                <a:lnTo>
                  <a:pt x="1587" y="593"/>
                </a:lnTo>
                <a:lnTo>
                  <a:pt x="1593" y="592"/>
                </a:lnTo>
                <a:lnTo>
                  <a:pt x="1593" y="592"/>
                </a:lnTo>
                <a:lnTo>
                  <a:pt x="1593" y="597"/>
                </a:lnTo>
                <a:lnTo>
                  <a:pt x="1593" y="598"/>
                </a:lnTo>
                <a:lnTo>
                  <a:pt x="1592" y="602"/>
                </a:lnTo>
                <a:lnTo>
                  <a:pt x="1592" y="602"/>
                </a:lnTo>
                <a:lnTo>
                  <a:pt x="1589" y="603"/>
                </a:lnTo>
                <a:lnTo>
                  <a:pt x="1587" y="604"/>
                </a:lnTo>
                <a:lnTo>
                  <a:pt x="1580" y="605"/>
                </a:lnTo>
                <a:lnTo>
                  <a:pt x="1580" y="605"/>
                </a:lnTo>
                <a:lnTo>
                  <a:pt x="1582" y="608"/>
                </a:lnTo>
                <a:lnTo>
                  <a:pt x="1582" y="608"/>
                </a:lnTo>
                <a:lnTo>
                  <a:pt x="1583" y="609"/>
                </a:lnTo>
                <a:lnTo>
                  <a:pt x="1584" y="610"/>
                </a:lnTo>
                <a:lnTo>
                  <a:pt x="1587" y="609"/>
                </a:lnTo>
                <a:lnTo>
                  <a:pt x="1589" y="608"/>
                </a:lnTo>
                <a:lnTo>
                  <a:pt x="1593" y="609"/>
                </a:lnTo>
                <a:lnTo>
                  <a:pt x="1593" y="609"/>
                </a:lnTo>
                <a:lnTo>
                  <a:pt x="1590" y="610"/>
                </a:lnTo>
                <a:lnTo>
                  <a:pt x="1590" y="610"/>
                </a:lnTo>
                <a:lnTo>
                  <a:pt x="1594" y="612"/>
                </a:lnTo>
                <a:lnTo>
                  <a:pt x="1598" y="613"/>
                </a:lnTo>
                <a:lnTo>
                  <a:pt x="1598" y="613"/>
                </a:lnTo>
                <a:lnTo>
                  <a:pt x="1608" y="609"/>
                </a:lnTo>
                <a:lnTo>
                  <a:pt x="1608" y="609"/>
                </a:lnTo>
                <a:lnTo>
                  <a:pt x="1604" y="613"/>
                </a:lnTo>
                <a:lnTo>
                  <a:pt x="1603" y="617"/>
                </a:lnTo>
                <a:lnTo>
                  <a:pt x="1603" y="617"/>
                </a:lnTo>
                <a:lnTo>
                  <a:pt x="1598" y="615"/>
                </a:lnTo>
                <a:lnTo>
                  <a:pt x="1594" y="615"/>
                </a:lnTo>
                <a:lnTo>
                  <a:pt x="1590" y="617"/>
                </a:lnTo>
                <a:lnTo>
                  <a:pt x="1589" y="618"/>
                </a:lnTo>
                <a:lnTo>
                  <a:pt x="1588" y="620"/>
                </a:lnTo>
                <a:lnTo>
                  <a:pt x="1588" y="620"/>
                </a:lnTo>
                <a:lnTo>
                  <a:pt x="1587" y="624"/>
                </a:lnTo>
                <a:lnTo>
                  <a:pt x="1584" y="627"/>
                </a:lnTo>
                <a:lnTo>
                  <a:pt x="1578" y="632"/>
                </a:lnTo>
                <a:lnTo>
                  <a:pt x="1578" y="632"/>
                </a:lnTo>
                <a:lnTo>
                  <a:pt x="1579" y="633"/>
                </a:lnTo>
                <a:lnTo>
                  <a:pt x="1582" y="632"/>
                </a:lnTo>
                <a:lnTo>
                  <a:pt x="1587" y="630"/>
                </a:lnTo>
                <a:lnTo>
                  <a:pt x="1590" y="628"/>
                </a:lnTo>
                <a:lnTo>
                  <a:pt x="1594" y="628"/>
                </a:lnTo>
                <a:lnTo>
                  <a:pt x="1597" y="630"/>
                </a:lnTo>
                <a:lnTo>
                  <a:pt x="1597" y="630"/>
                </a:lnTo>
                <a:lnTo>
                  <a:pt x="1599" y="625"/>
                </a:lnTo>
                <a:lnTo>
                  <a:pt x="1600" y="624"/>
                </a:lnTo>
                <a:lnTo>
                  <a:pt x="1602" y="624"/>
                </a:lnTo>
                <a:lnTo>
                  <a:pt x="1605" y="625"/>
                </a:lnTo>
                <a:lnTo>
                  <a:pt x="1607" y="625"/>
                </a:lnTo>
                <a:lnTo>
                  <a:pt x="1610" y="624"/>
                </a:lnTo>
                <a:lnTo>
                  <a:pt x="1610" y="624"/>
                </a:lnTo>
                <a:lnTo>
                  <a:pt x="1614" y="622"/>
                </a:lnTo>
                <a:lnTo>
                  <a:pt x="1617" y="620"/>
                </a:lnTo>
                <a:lnTo>
                  <a:pt x="1619" y="619"/>
                </a:lnTo>
                <a:lnTo>
                  <a:pt x="1619" y="619"/>
                </a:lnTo>
                <a:lnTo>
                  <a:pt x="1622" y="620"/>
                </a:lnTo>
                <a:lnTo>
                  <a:pt x="1623" y="622"/>
                </a:lnTo>
                <a:lnTo>
                  <a:pt x="1624" y="622"/>
                </a:lnTo>
                <a:lnTo>
                  <a:pt x="1627" y="622"/>
                </a:lnTo>
                <a:lnTo>
                  <a:pt x="1627" y="622"/>
                </a:lnTo>
                <a:lnTo>
                  <a:pt x="1635" y="620"/>
                </a:lnTo>
                <a:lnTo>
                  <a:pt x="1644" y="618"/>
                </a:lnTo>
                <a:lnTo>
                  <a:pt x="1644" y="618"/>
                </a:lnTo>
                <a:lnTo>
                  <a:pt x="1647" y="617"/>
                </a:lnTo>
                <a:lnTo>
                  <a:pt x="1647" y="615"/>
                </a:lnTo>
                <a:lnTo>
                  <a:pt x="1647" y="614"/>
                </a:lnTo>
                <a:lnTo>
                  <a:pt x="1645" y="614"/>
                </a:lnTo>
                <a:lnTo>
                  <a:pt x="1637" y="612"/>
                </a:lnTo>
                <a:lnTo>
                  <a:pt x="1637" y="612"/>
                </a:lnTo>
                <a:lnTo>
                  <a:pt x="1645" y="605"/>
                </a:lnTo>
                <a:lnTo>
                  <a:pt x="1648" y="602"/>
                </a:lnTo>
                <a:lnTo>
                  <a:pt x="1649" y="595"/>
                </a:lnTo>
                <a:lnTo>
                  <a:pt x="1649" y="595"/>
                </a:lnTo>
                <a:lnTo>
                  <a:pt x="1649" y="593"/>
                </a:lnTo>
                <a:lnTo>
                  <a:pt x="1647" y="592"/>
                </a:lnTo>
                <a:lnTo>
                  <a:pt x="1645" y="590"/>
                </a:lnTo>
                <a:lnTo>
                  <a:pt x="1642" y="590"/>
                </a:lnTo>
                <a:lnTo>
                  <a:pt x="1637" y="592"/>
                </a:lnTo>
                <a:lnTo>
                  <a:pt x="1633" y="592"/>
                </a:lnTo>
                <a:lnTo>
                  <a:pt x="1633" y="592"/>
                </a:lnTo>
                <a:lnTo>
                  <a:pt x="1635" y="589"/>
                </a:lnTo>
                <a:lnTo>
                  <a:pt x="1635" y="588"/>
                </a:lnTo>
                <a:lnTo>
                  <a:pt x="1634" y="584"/>
                </a:lnTo>
                <a:lnTo>
                  <a:pt x="1630" y="580"/>
                </a:lnTo>
                <a:lnTo>
                  <a:pt x="1625" y="579"/>
                </a:lnTo>
                <a:lnTo>
                  <a:pt x="1625" y="579"/>
                </a:lnTo>
                <a:lnTo>
                  <a:pt x="1630" y="579"/>
                </a:lnTo>
                <a:lnTo>
                  <a:pt x="1633" y="582"/>
                </a:lnTo>
                <a:lnTo>
                  <a:pt x="1633" y="582"/>
                </a:lnTo>
                <a:lnTo>
                  <a:pt x="1632" y="578"/>
                </a:lnTo>
                <a:lnTo>
                  <a:pt x="1630" y="574"/>
                </a:lnTo>
                <a:lnTo>
                  <a:pt x="1627" y="570"/>
                </a:lnTo>
                <a:lnTo>
                  <a:pt x="1622" y="565"/>
                </a:lnTo>
                <a:lnTo>
                  <a:pt x="1620" y="563"/>
                </a:lnTo>
                <a:lnTo>
                  <a:pt x="1619" y="560"/>
                </a:lnTo>
                <a:lnTo>
                  <a:pt x="1619" y="560"/>
                </a:lnTo>
                <a:lnTo>
                  <a:pt x="1615" y="553"/>
                </a:lnTo>
                <a:lnTo>
                  <a:pt x="1612" y="549"/>
                </a:lnTo>
                <a:lnTo>
                  <a:pt x="1607" y="547"/>
                </a:lnTo>
                <a:lnTo>
                  <a:pt x="1599" y="545"/>
                </a:lnTo>
                <a:lnTo>
                  <a:pt x="1599" y="545"/>
                </a:lnTo>
                <a:lnTo>
                  <a:pt x="1602" y="543"/>
                </a:lnTo>
                <a:lnTo>
                  <a:pt x="1607" y="543"/>
                </a:lnTo>
                <a:lnTo>
                  <a:pt x="1607" y="543"/>
                </a:lnTo>
                <a:lnTo>
                  <a:pt x="1605" y="540"/>
                </a:lnTo>
                <a:lnTo>
                  <a:pt x="1607" y="536"/>
                </a:lnTo>
                <a:lnTo>
                  <a:pt x="1610" y="531"/>
                </a:lnTo>
                <a:lnTo>
                  <a:pt x="1614" y="526"/>
                </a:lnTo>
                <a:lnTo>
                  <a:pt x="1615" y="524"/>
                </a:lnTo>
                <a:lnTo>
                  <a:pt x="1614" y="521"/>
                </a:lnTo>
                <a:lnTo>
                  <a:pt x="1614" y="521"/>
                </a:lnTo>
                <a:lnTo>
                  <a:pt x="1613" y="520"/>
                </a:lnTo>
                <a:lnTo>
                  <a:pt x="1610" y="519"/>
                </a:lnTo>
                <a:lnTo>
                  <a:pt x="1603" y="519"/>
                </a:lnTo>
                <a:lnTo>
                  <a:pt x="1595" y="520"/>
                </a:lnTo>
                <a:lnTo>
                  <a:pt x="1593" y="521"/>
                </a:lnTo>
                <a:lnTo>
                  <a:pt x="1592" y="523"/>
                </a:lnTo>
                <a:lnTo>
                  <a:pt x="1590" y="523"/>
                </a:lnTo>
                <a:lnTo>
                  <a:pt x="1590" y="523"/>
                </a:lnTo>
                <a:lnTo>
                  <a:pt x="1593" y="520"/>
                </a:lnTo>
                <a:lnTo>
                  <a:pt x="1594" y="518"/>
                </a:lnTo>
                <a:lnTo>
                  <a:pt x="1594" y="518"/>
                </a:lnTo>
                <a:lnTo>
                  <a:pt x="1589" y="516"/>
                </a:lnTo>
                <a:lnTo>
                  <a:pt x="1589" y="516"/>
                </a:lnTo>
                <a:lnTo>
                  <a:pt x="1593" y="516"/>
                </a:lnTo>
                <a:lnTo>
                  <a:pt x="1593" y="516"/>
                </a:lnTo>
                <a:lnTo>
                  <a:pt x="1594" y="514"/>
                </a:lnTo>
                <a:lnTo>
                  <a:pt x="1598" y="511"/>
                </a:lnTo>
                <a:lnTo>
                  <a:pt x="1602" y="509"/>
                </a:lnTo>
                <a:lnTo>
                  <a:pt x="1603" y="505"/>
                </a:lnTo>
                <a:lnTo>
                  <a:pt x="1603" y="505"/>
                </a:lnTo>
                <a:lnTo>
                  <a:pt x="1595" y="505"/>
                </a:lnTo>
                <a:lnTo>
                  <a:pt x="1589" y="508"/>
                </a:lnTo>
                <a:lnTo>
                  <a:pt x="1589" y="508"/>
                </a:lnTo>
                <a:lnTo>
                  <a:pt x="1588" y="506"/>
                </a:lnTo>
                <a:lnTo>
                  <a:pt x="1587" y="508"/>
                </a:lnTo>
                <a:lnTo>
                  <a:pt x="1587" y="508"/>
                </a:lnTo>
                <a:lnTo>
                  <a:pt x="1585" y="505"/>
                </a:lnTo>
                <a:lnTo>
                  <a:pt x="1584" y="506"/>
                </a:lnTo>
                <a:lnTo>
                  <a:pt x="1583" y="508"/>
                </a:lnTo>
                <a:lnTo>
                  <a:pt x="1583" y="510"/>
                </a:lnTo>
                <a:lnTo>
                  <a:pt x="1583" y="510"/>
                </a:lnTo>
                <a:lnTo>
                  <a:pt x="1580" y="511"/>
                </a:lnTo>
                <a:lnTo>
                  <a:pt x="1580" y="511"/>
                </a:lnTo>
                <a:lnTo>
                  <a:pt x="1579" y="514"/>
                </a:lnTo>
                <a:lnTo>
                  <a:pt x="1579" y="514"/>
                </a:lnTo>
                <a:lnTo>
                  <a:pt x="1583" y="518"/>
                </a:lnTo>
                <a:lnTo>
                  <a:pt x="1583" y="518"/>
                </a:lnTo>
                <a:lnTo>
                  <a:pt x="1580" y="516"/>
                </a:lnTo>
                <a:lnTo>
                  <a:pt x="1577" y="516"/>
                </a:lnTo>
                <a:lnTo>
                  <a:pt x="1577" y="516"/>
                </a:lnTo>
                <a:lnTo>
                  <a:pt x="1578" y="523"/>
                </a:lnTo>
                <a:lnTo>
                  <a:pt x="1578" y="523"/>
                </a:lnTo>
                <a:lnTo>
                  <a:pt x="1575" y="521"/>
                </a:lnTo>
                <a:lnTo>
                  <a:pt x="1575" y="521"/>
                </a:lnTo>
                <a:lnTo>
                  <a:pt x="1577" y="524"/>
                </a:lnTo>
                <a:lnTo>
                  <a:pt x="1578" y="524"/>
                </a:lnTo>
                <a:lnTo>
                  <a:pt x="1578" y="524"/>
                </a:lnTo>
                <a:close/>
                <a:moveTo>
                  <a:pt x="1590" y="569"/>
                </a:moveTo>
                <a:lnTo>
                  <a:pt x="1590" y="569"/>
                </a:lnTo>
                <a:lnTo>
                  <a:pt x="1588" y="572"/>
                </a:lnTo>
                <a:lnTo>
                  <a:pt x="1587" y="574"/>
                </a:lnTo>
                <a:lnTo>
                  <a:pt x="1587" y="574"/>
                </a:lnTo>
                <a:lnTo>
                  <a:pt x="1588" y="574"/>
                </a:lnTo>
                <a:lnTo>
                  <a:pt x="1588" y="574"/>
                </a:lnTo>
                <a:lnTo>
                  <a:pt x="1590" y="572"/>
                </a:lnTo>
                <a:lnTo>
                  <a:pt x="1590" y="569"/>
                </a:lnTo>
                <a:lnTo>
                  <a:pt x="1590" y="569"/>
                </a:lnTo>
                <a:close/>
                <a:moveTo>
                  <a:pt x="1794" y="334"/>
                </a:moveTo>
                <a:lnTo>
                  <a:pt x="1794" y="334"/>
                </a:lnTo>
                <a:lnTo>
                  <a:pt x="1806" y="322"/>
                </a:lnTo>
                <a:lnTo>
                  <a:pt x="1806" y="322"/>
                </a:lnTo>
                <a:lnTo>
                  <a:pt x="1798" y="329"/>
                </a:lnTo>
                <a:lnTo>
                  <a:pt x="1798" y="329"/>
                </a:lnTo>
                <a:lnTo>
                  <a:pt x="1797" y="329"/>
                </a:lnTo>
                <a:lnTo>
                  <a:pt x="1796" y="330"/>
                </a:lnTo>
                <a:lnTo>
                  <a:pt x="1794" y="332"/>
                </a:lnTo>
                <a:lnTo>
                  <a:pt x="1794" y="334"/>
                </a:lnTo>
                <a:lnTo>
                  <a:pt x="1794" y="334"/>
                </a:lnTo>
                <a:close/>
                <a:moveTo>
                  <a:pt x="1815" y="311"/>
                </a:moveTo>
                <a:lnTo>
                  <a:pt x="1815" y="311"/>
                </a:lnTo>
                <a:lnTo>
                  <a:pt x="1812" y="314"/>
                </a:lnTo>
                <a:lnTo>
                  <a:pt x="1808" y="317"/>
                </a:lnTo>
                <a:lnTo>
                  <a:pt x="1808" y="317"/>
                </a:lnTo>
                <a:lnTo>
                  <a:pt x="1815" y="317"/>
                </a:lnTo>
                <a:lnTo>
                  <a:pt x="1815" y="317"/>
                </a:lnTo>
                <a:lnTo>
                  <a:pt x="1817" y="314"/>
                </a:lnTo>
                <a:lnTo>
                  <a:pt x="1817" y="312"/>
                </a:lnTo>
                <a:lnTo>
                  <a:pt x="1815" y="311"/>
                </a:lnTo>
                <a:lnTo>
                  <a:pt x="1815" y="311"/>
                </a:lnTo>
                <a:close/>
                <a:moveTo>
                  <a:pt x="1802" y="317"/>
                </a:moveTo>
                <a:lnTo>
                  <a:pt x="1802" y="317"/>
                </a:lnTo>
                <a:lnTo>
                  <a:pt x="1797" y="320"/>
                </a:lnTo>
                <a:lnTo>
                  <a:pt x="1797" y="324"/>
                </a:lnTo>
                <a:lnTo>
                  <a:pt x="1797" y="324"/>
                </a:lnTo>
                <a:lnTo>
                  <a:pt x="1797" y="326"/>
                </a:lnTo>
                <a:lnTo>
                  <a:pt x="1798" y="326"/>
                </a:lnTo>
                <a:lnTo>
                  <a:pt x="1802" y="325"/>
                </a:lnTo>
                <a:lnTo>
                  <a:pt x="1808" y="320"/>
                </a:lnTo>
                <a:lnTo>
                  <a:pt x="1808" y="320"/>
                </a:lnTo>
                <a:lnTo>
                  <a:pt x="1807" y="317"/>
                </a:lnTo>
                <a:lnTo>
                  <a:pt x="1806" y="316"/>
                </a:lnTo>
                <a:lnTo>
                  <a:pt x="1802" y="317"/>
                </a:lnTo>
                <a:lnTo>
                  <a:pt x="1802" y="317"/>
                </a:lnTo>
                <a:close/>
                <a:moveTo>
                  <a:pt x="1823" y="309"/>
                </a:moveTo>
                <a:lnTo>
                  <a:pt x="1823" y="309"/>
                </a:lnTo>
                <a:lnTo>
                  <a:pt x="1821" y="307"/>
                </a:lnTo>
                <a:lnTo>
                  <a:pt x="1820" y="307"/>
                </a:lnTo>
                <a:lnTo>
                  <a:pt x="1817" y="309"/>
                </a:lnTo>
                <a:lnTo>
                  <a:pt x="1816" y="311"/>
                </a:lnTo>
                <a:lnTo>
                  <a:pt x="1816" y="311"/>
                </a:lnTo>
                <a:lnTo>
                  <a:pt x="1820" y="312"/>
                </a:lnTo>
                <a:lnTo>
                  <a:pt x="1820" y="312"/>
                </a:lnTo>
                <a:lnTo>
                  <a:pt x="1822" y="311"/>
                </a:lnTo>
                <a:lnTo>
                  <a:pt x="1823" y="309"/>
                </a:lnTo>
                <a:lnTo>
                  <a:pt x="1823" y="309"/>
                </a:lnTo>
                <a:close/>
                <a:moveTo>
                  <a:pt x="1791" y="330"/>
                </a:moveTo>
                <a:lnTo>
                  <a:pt x="1791" y="330"/>
                </a:lnTo>
                <a:lnTo>
                  <a:pt x="1789" y="331"/>
                </a:lnTo>
                <a:lnTo>
                  <a:pt x="1788" y="332"/>
                </a:lnTo>
                <a:lnTo>
                  <a:pt x="1788" y="335"/>
                </a:lnTo>
                <a:lnTo>
                  <a:pt x="1786" y="336"/>
                </a:lnTo>
                <a:lnTo>
                  <a:pt x="1786" y="336"/>
                </a:lnTo>
                <a:lnTo>
                  <a:pt x="1787" y="329"/>
                </a:lnTo>
                <a:lnTo>
                  <a:pt x="1787" y="329"/>
                </a:lnTo>
                <a:lnTo>
                  <a:pt x="1786" y="329"/>
                </a:lnTo>
                <a:lnTo>
                  <a:pt x="1784" y="330"/>
                </a:lnTo>
                <a:lnTo>
                  <a:pt x="1783" y="332"/>
                </a:lnTo>
                <a:lnTo>
                  <a:pt x="1784" y="335"/>
                </a:lnTo>
                <a:lnTo>
                  <a:pt x="1784" y="335"/>
                </a:lnTo>
                <a:lnTo>
                  <a:pt x="1781" y="335"/>
                </a:lnTo>
                <a:lnTo>
                  <a:pt x="1781" y="335"/>
                </a:lnTo>
                <a:lnTo>
                  <a:pt x="1781" y="337"/>
                </a:lnTo>
                <a:lnTo>
                  <a:pt x="1779" y="340"/>
                </a:lnTo>
                <a:lnTo>
                  <a:pt x="1779" y="340"/>
                </a:lnTo>
                <a:lnTo>
                  <a:pt x="1783" y="340"/>
                </a:lnTo>
                <a:lnTo>
                  <a:pt x="1786" y="340"/>
                </a:lnTo>
                <a:lnTo>
                  <a:pt x="1787" y="339"/>
                </a:lnTo>
                <a:lnTo>
                  <a:pt x="1787" y="339"/>
                </a:lnTo>
                <a:lnTo>
                  <a:pt x="1789" y="335"/>
                </a:lnTo>
                <a:lnTo>
                  <a:pt x="1793" y="335"/>
                </a:lnTo>
                <a:lnTo>
                  <a:pt x="1793" y="335"/>
                </a:lnTo>
                <a:lnTo>
                  <a:pt x="1793" y="331"/>
                </a:lnTo>
                <a:lnTo>
                  <a:pt x="1792" y="330"/>
                </a:lnTo>
                <a:lnTo>
                  <a:pt x="1791" y="330"/>
                </a:lnTo>
                <a:lnTo>
                  <a:pt x="1791" y="330"/>
                </a:lnTo>
                <a:close/>
                <a:moveTo>
                  <a:pt x="1782" y="344"/>
                </a:moveTo>
                <a:lnTo>
                  <a:pt x="1782" y="344"/>
                </a:lnTo>
                <a:lnTo>
                  <a:pt x="1781" y="346"/>
                </a:lnTo>
                <a:lnTo>
                  <a:pt x="1779" y="349"/>
                </a:lnTo>
                <a:lnTo>
                  <a:pt x="1776" y="350"/>
                </a:lnTo>
                <a:lnTo>
                  <a:pt x="1776" y="350"/>
                </a:lnTo>
                <a:lnTo>
                  <a:pt x="1777" y="351"/>
                </a:lnTo>
                <a:lnTo>
                  <a:pt x="1778" y="352"/>
                </a:lnTo>
                <a:lnTo>
                  <a:pt x="1778" y="352"/>
                </a:lnTo>
                <a:lnTo>
                  <a:pt x="1776" y="355"/>
                </a:lnTo>
                <a:lnTo>
                  <a:pt x="1776" y="355"/>
                </a:lnTo>
                <a:lnTo>
                  <a:pt x="1781" y="350"/>
                </a:lnTo>
                <a:lnTo>
                  <a:pt x="1782" y="347"/>
                </a:lnTo>
                <a:lnTo>
                  <a:pt x="1782" y="344"/>
                </a:lnTo>
                <a:lnTo>
                  <a:pt x="1782" y="344"/>
                </a:lnTo>
                <a:close/>
                <a:moveTo>
                  <a:pt x="1786" y="342"/>
                </a:moveTo>
                <a:lnTo>
                  <a:pt x="1786" y="342"/>
                </a:lnTo>
                <a:lnTo>
                  <a:pt x="1782" y="341"/>
                </a:lnTo>
                <a:lnTo>
                  <a:pt x="1782" y="341"/>
                </a:lnTo>
                <a:lnTo>
                  <a:pt x="1783" y="346"/>
                </a:lnTo>
                <a:lnTo>
                  <a:pt x="1783" y="346"/>
                </a:lnTo>
                <a:lnTo>
                  <a:pt x="1792" y="337"/>
                </a:lnTo>
                <a:lnTo>
                  <a:pt x="1792" y="337"/>
                </a:lnTo>
                <a:lnTo>
                  <a:pt x="1791" y="337"/>
                </a:lnTo>
                <a:lnTo>
                  <a:pt x="1788" y="339"/>
                </a:lnTo>
                <a:lnTo>
                  <a:pt x="1786" y="342"/>
                </a:lnTo>
                <a:lnTo>
                  <a:pt x="1786" y="342"/>
                </a:lnTo>
                <a:close/>
                <a:moveTo>
                  <a:pt x="1831" y="310"/>
                </a:moveTo>
                <a:lnTo>
                  <a:pt x="1831" y="310"/>
                </a:lnTo>
                <a:lnTo>
                  <a:pt x="1827" y="310"/>
                </a:lnTo>
                <a:lnTo>
                  <a:pt x="1823" y="311"/>
                </a:lnTo>
                <a:lnTo>
                  <a:pt x="1820" y="314"/>
                </a:lnTo>
                <a:lnTo>
                  <a:pt x="1817" y="316"/>
                </a:lnTo>
                <a:lnTo>
                  <a:pt x="1817" y="316"/>
                </a:lnTo>
                <a:lnTo>
                  <a:pt x="1822" y="314"/>
                </a:lnTo>
                <a:lnTo>
                  <a:pt x="1822" y="314"/>
                </a:lnTo>
                <a:lnTo>
                  <a:pt x="1831" y="310"/>
                </a:lnTo>
                <a:lnTo>
                  <a:pt x="1831" y="310"/>
                </a:lnTo>
                <a:close/>
                <a:moveTo>
                  <a:pt x="1835" y="305"/>
                </a:moveTo>
                <a:lnTo>
                  <a:pt x="1835" y="305"/>
                </a:lnTo>
                <a:lnTo>
                  <a:pt x="1831" y="305"/>
                </a:lnTo>
                <a:lnTo>
                  <a:pt x="1831" y="305"/>
                </a:lnTo>
                <a:lnTo>
                  <a:pt x="1831" y="307"/>
                </a:lnTo>
                <a:lnTo>
                  <a:pt x="1831" y="307"/>
                </a:lnTo>
                <a:lnTo>
                  <a:pt x="1833" y="309"/>
                </a:lnTo>
                <a:lnTo>
                  <a:pt x="1835" y="309"/>
                </a:lnTo>
                <a:lnTo>
                  <a:pt x="1835" y="305"/>
                </a:lnTo>
                <a:lnTo>
                  <a:pt x="1835" y="305"/>
                </a:lnTo>
                <a:close/>
                <a:moveTo>
                  <a:pt x="2317" y="240"/>
                </a:moveTo>
                <a:lnTo>
                  <a:pt x="2317" y="240"/>
                </a:lnTo>
                <a:lnTo>
                  <a:pt x="2313" y="241"/>
                </a:lnTo>
                <a:lnTo>
                  <a:pt x="2312" y="242"/>
                </a:lnTo>
                <a:lnTo>
                  <a:pt x="2312" y="250"/>
                </a:lnTo>
                <a:lnTo>
                  <a:pt x="2312" y="250"/>
                </a:lnTo>
                <a:lnTo>
                  <a:pt x="2328" y="246"/>
                </a:lnTo>
                <a:lnTo>
                  <a:pt x="2328" y="246"/>
                </a:lnTo>
                <a:lnTo>
                  <a:pt x="2326" y="242"/>
                </a:lnTo>
                <a:lnTo>
                  <a:pt x="2323" y="241"/>
                </a:lnTo>
                <a:lnTo>
                  <a:pt x="2321" y="240"/>
                </a:lnTo>
                <a:lnTo>
                  <a:pt x="2317" y="240"/>
                </a:lnTo>
                <a:lnTo>
                  <a:pt x="2317" y="240"/>
                </a:lnTo>
                <a:close/>
                <a:moveTo>
                  <a:pt x="2892" y="848"/>
                </a:moveTo>
                <a:lnTo>
                  <a:pt x="2892" y="848"/>
                </a:lnTo>
                <a:lnTo>
                  <a:pt x="2893" y="856"/>
                </a:lnTo>
                <a:lnTo>
                  <a:pt x="2893" y="856"/>
                </a:lnTo>
                <a:lnTo>
                  <a:pt x="2894" y="856"/>
                </a:lnTo>
                <a:lnTo>
                  <a:pt x="2895" y="855"/>
                </a:lnTo>
                <a:lnTo>
                  <a:pt x="2895" y="852"/>
                </a:lnTo>
                <a:lnTo>
                  <a:pt x="2897" y="851"/>
                </a:lnTo>
                <a:lnTo>
                  <a:pt x="2897" y="850"/>
                </a:lnTo>
                <a:lnTo>
                  <a:pt x="2898" y="850"/>
                </a:lnTo>
                <a:lnTo>
                  <a:pt x="2898" y="850"/>
                </a:lnTo>
                <a:lnTo>
                  <a:pt x="2899" y="851"/>
                </a:lnTo>
                <a:lnTo>
                  <a:pt x="2900" y="851"/>
                </a:lnTo>
                <a:lnTo>
                  <a:pt x="2902" y="855"/>
                </a:lnTo>
                <a:lnTo>
                  <a:pt x="2900" y="857"/>
                </a:lnTo>
                <a:lnTo>
                  <a:pt x="2899" y="860"/>
                </a:lnTo>
                <a:lnTo>
                  <a:pt x="2899" y="860"/>
                </a:lnTo>
                <a:lnTo>
                  <a:pt x="2898" y="865"/>
                </a:lnTo>
                <a:lnTo>
                  <a:pt x="2898" y="870"/>
                </a:lnTo>
                <a:lnTo>
                  <a:pt x="2898" y="872"/>
                </a:lnTo>
                <a:lnTo>
                  <a:pt x="2899" y="873"/>
                </a:lnTo>
                <a:lnTo>
                  <a:pt x="2902" y="875"/>
                </a:lnTo>
                <a:lnTo>
                  <a:pt x="2904" y="873"/>
                </a:lnTo>
                <a:lnTo>
                  <a:pt x="2904" y="873"/>
                </a:lnTo>
                <a:lnTo>
                  <a:pt x="2908" y="868"/>
                </a:lnTo>
                <a:lnTo>
                  <a:pt x="2910" y="863"/>
                </a:lnTo>
                <a:lnTo>
                  <a:pt x="2915" y="853"/>
                </a:lnTo>
                <a:lnTo>
                  <a:pt x="2915" y="853"/>
                </a:lnTo>
                <a:lnTo>
                  <a:pt x="2915" y="851"/>
                </a:lnTo>
                <a:lnTo>
                  <a:pt x="2914" y="848"/>
                </a:lnTo>
                <a:lnTo>
                  <a:pt x="2912" y="845"/>
                </a:lnTo>
                <a:lnTo>
                  <a:pt x="2912" y="845"/>
                </a:lnTo>
                <a:lnTo>
                  <a:pt x="2910" y="843"/>
                </a:lnTo>
                <a:lnTo>
                  <a:pt x="2909" y="843"/>
                </a:lnTo>
                <a:lnTo>
                  <a:pt x="2907" y="843"/>
                </a:lnTo>
                <a:lnTo>
                  <a:pt x="2905" y="841"/>
                </a:lnTo>
                <a:lnTo>
                  <a:pt x="2905" y="841"/>
                </a:lnTo>
                <a:lnTo>
                  <a:pt x="2907" y="840"/>
                </a:lnTo>
                <a:lnTo>
                  <a:pt x="2909" y="840"/>
                </a:lnTo>
                <a:lnTo>
                  <a:pt x="2913" y="840"/>
                </a:lnTo>
                <a:lnTo>
                  <a:pt x="2915" y="840"/>
                </a:lnTo>
                <a:lnTo>
                  <a:pt x="2917" y="837"/>
                </a:lnTo>
                <a:lnTo>
                  <a:pt x="2918" y="835"/>
                </a:lnTo>
                <a:lnTo>
                  <a:pt x="2918" y="835"/>
                </a:lnTo>
                <a:lnTo>
                  <a:pt x="2919" y="837"/>
                </a:lnTo>
                <a:lnTo>
                  <a:pt x="2922" y="837"/>
                </a:lnTo>
                <a:lnTo>
                  <a:pt x="2925" y="836"/>
                </a:lnTo>
                <a:lnTo>
                  <a:pt x="2925" y="836"/>
                </a:lnTo>
                <a:lnTo>
                  <a:pt x="2929" y="833"/>
                </a:lnTo>
                <a:lnTo>
                  <a:pt x="2933" y="832"/>
                </a:lnTo>
                <a:lnTo>
                  <a:pt x="2933" y="832"/>
                </a:lnTo>
                <a:lnTo>
                  <a:pt x="2937" y="831"/>
                </a:lnTo>
                <a:lnTo>
                  <a:pt x="2940" y="830"/>
                </a:lnTo>
                <a:lnTo>
                  <a:pt x="2948" y="831"/>
                </a:lnTo>
                <a:lnTo>
                  <a:pt x="2948" y="831"/>
                </a:lnTo>
                <a:lnTo>
                  <a:pt x="2945" y="836"/>
                </a:lnTo>
                <a:lnTo>
                  <a:pt x="2944" y="837"/>
                </a:lnTo>
                <a:lnTo>
                  <a:pt x="2945" y="840"/>
                </a:lnTo>
                <a:lnTo>
                  <a:pt x="2947" y="843"/>
                </a:lnTo>
                <a:lnTo>
                  <a:pt x="2950" y="847"/>
                </a:lnTo>
                <a:lnTo>
                  <a:pt x="2950" y="847"/>
                </a:lnTo>
                <a:lnTo>
                  <a:pt x="2955" y="840"/>
                </a:lnTo>
                <a:lnTo>
                  <a:pt x="2958" y="837"/>
                </a:lnTo>
                <a:lnTo>
                  <a:pt x="2962" y="836"/>
                </a:lnTo>
                <a:lnTo>
                  <a:pt x="2962" y="836"/>
                </a:lnTo>
                <a:lnTo>
                  <a:pt x="2960" y="835"/>
                </a:lnTo>
                <a:lnTo>
                  <a:pt x="2959" y="832"/>
                </a:lnTo>
                <a:lnTo>
                  <a:pt x="2959" y="830"/>
                </a:lnTo>
                <a:lnTo>
                  <a:pt x="2962" y="827"/>
                </a:lnTo>
                <a:lnTo>
                  <a:pt x="2962" y="827"/>
                </a:lnTo>
                <a:lnTo>
                  <a:pt x="2964" y="830"/>
                </a:lnTo>
                <a:lnTo>
                  <a:pt x="2966" y="831"/>
                </a:lnTo>
                <a:lnTo>
                  <a:pt x="2968" y="832"/>
                </a:lnTo>
                <a:lnTo>
                  <a:pt x="2971" y="831"/>
                </a:lnTo>
                <a:lnTo>
                  <a:pt x="2976" y="830"/>
                </a:lnTo>
                <a:lnTo>
                  <a:pt x="2981" y="825"/>
                </a:lnTo>
                <a:lnTo>
                  <a:pt x="2981" y="825"/>
                </a:lnTo>
                <a:lnTo>
                  <a:pt x="2983" y="831"/>
                </a:lnTo>
                <a:lnTo>
                  <a:pt x="2983" y="831"/>
                </a:lnTo>
                <a:lnTo>
                  <a:pt x="2987" y="826"/>
                </a:lnTo>
                <a:lnTo>
                  <a:pt x="2992" y="821"/>
                </a:lnTo>
                <a:lnTo>
                  <a:pt x="2992" y="821"/>
                </a:lnTo>
                <a:lnTo>
                  <a:pt x="2989" y="828"/>
                </a:lnTo>
                <a:lnTo>
                  <a:pt x="2989" y="828"/>
                </a:lnTo>
                <a:lnTo>
                  <a:pt x="2993" y="826"/>
                </a:lnTo>
                <a:lnTo>
                  <a:pt x="2996" y="825"/>
                </a:lnTo>
                <a:lnTo>
                  <a:pt x="2997" y="822"/>
                </a:lnTo>
                <a:lnTo>
                  <a:pt x="2999" y="820"/>
                </a:lnTo>
                <a:lnTo>
                  <a:pt x="2999" y="820"/>
                </a:lnTo>
                <a:lnTo>
                  <a:pt x="2999" y="815"/>
                </a:lnTo>
                <a:lnTo>
                  <a:pt x="2999" y="807"/>
                </a:lnTo>
                <a:lnTo>
                  <a:pt x="2999" y="807"/>
                </a:lnTo>
                <a:lnTo>
                  <a:pt x="3002" y="802"/>
                </a:lnTo>
                <a:lnTo>
                  <a:pt x="3002" y="800"/>
                </a:lnTo>
                <a:lnTo>
                  <a:pt x="3002" y="795"/>
                </a:lnTo>
                <a:lnTo>
                  <a:pt x="3002" y="795"/>
                </a:lnTo>
                <a:lnTo>
                  <a:pt x="3003" y="788"/>
                </a:lnTo>
                <a:lnTo>
                  <a:pt x="3004" y="787"/>
                </a:lnTo>
                <a:lnTo>
                  <a:pt x="3007" y="787"/>
                </a:lnTo>
                <a:lnTo>
                  <a:pt x="3007" y="787"/>
                </a:lnTo>
                <a:lnTo>
                  <a:pt x="3007" y="782"/>
                </a:lnTo>
                <a:lnTo>
                  <a:pt x="3008" y="779"/>
                </a:lnTo>
                <a:lnTo>
                  <a:pt x="3009" y="778"/>
                </a:lnTo>
                <a:lnTo>
                  <a:pt x="3009" y="778"/>
                </a:lnTo>
                <a:lnTo>
                  <a:pt x="3012" y="776"/>
                </a:lnTo>
                <a:lnTo>
                  <a:pt x="3012" y="773"/>
                </a:lnTo>
                <a:lnTo>
                  <a:pt x="3012" y="767"/>
                </a:lnTo>
                <a:lnTo>
                  <a:pt x="3012" y="767"/>
                </a:lnTo>
                <a:lnTo>
                  <a:pt x="3012" y="764"/>
                </a:lnTo>
                <a:lnTo>
                  <a:pt x="3011" y="761"/>
                </a:lnTo>
                <a:lnTo>
                  <a:pt x="3007" y="756"/>
                </a:lnTo>
                <a:lnTo>
                  <a:pt x="3007" y="756"/>
                </a:lnTo>
                <a:lnTo>
                  <a:pt x="3007" y="754"/>
                </a:lnTo>
                <a:lnTo>
                  <a:pt x="3007" y="752"/>
                </a:lnTo>
                <a:lnTo>
                  <a:pt x="3008" y="747"/>
                </a:lnTo>
                <a:lnTo>
                  <a:pt x="3008" y="747"/>
                </a:lnTo>
                <a:lnTo>
                  <a:pt x="3004" y="747"/>
                </a:lnTo>
                <a:lnTo>
                  <a:pt x="3002" y="747"/>
                </a:lnTo>
                <a:lnTo>
                  <a:pt x="3001" y="751"/>
                </a:lnTo>
                <a:lnTo>
                  <a:pt x="3002" y="754"/>
                </a:lnTo>
                <a:lnTo>
                  <a:pt x="3002" y="754"/>
                </a:lnTo>
                <a:lnTo>
                  <a:pt x="3001" y="751"/>
                </a:lnTo>
                <a:lnTo>
                  <a:pt x="2998" y="749"/>
                </a:lnTo>
                <a:lnTo>
                  <a:pt x="2997" y="751"/>
                </a:lnTo>
                <a:lnTo>
                  <a:pt x="2996" y="752"/>
                </a:lnTo>
                <a:lnTo>
                  <a:pt x="2992" y="757"/>
                </a:lnTo>
                <a:lnTo>
                  <a:pt x="2991" y="762"/>
                </a:lnTo>
                <a:lnTo>
                  <a:pt x="2991" y="762"/>
                </a:lnTo>
                <a:lnTo>
                  <a:pt x="2991" y="764"/>
                </a:lnTo>
                <a:lnTo>
                  <a:pt x="2992" y="766"/>
                </a:lnTo>
                <a:lnTo>
                  <a:pt x="2993" y="767"/>
                </a:lnTo>
                <a:lnTo>
                  <a:pt x="2993" y="769"/>
                </a:lnTo>
                <a:lnTo>
                  <a:pt x="2993" y="769"/>
                </a:lnTo>
                <a:lnTo>
                  <a:pt x="2988" y="783"/>
                </a:lnTo>
                <a:lnTo>
                  <a:pt x="2988" y="783"/>
                </a:lnTo>
                <a:lnTo>
                  <a:pt x="2987" y="788"/>
                </a:lnTo>
                <a:lnTo>
                  <a:pt x="2984" y="792"/>
                </a:lnTo>
                <a:lnTo>
                  <a:pt x="2981" y="796"/>
                </a:lnTo>
                <a:lnTo>
                  <a:pt x="2977" y="798"/>
                </a:lnTo>
                <a:lnTo>
                  <a:pt x="2977" y="798"/>
                </a:lnTo>
                <a:lnTo>
                  <a:pt x="2972" y="801"/>
                </a:lnTo>
                <a:lnTo>
                  <a:pt x="2966" y="803"/>
                </a:lnTo>
                <a:lnTo>
                  <a:pt x="2966" y="803"/>
                </a:lnTo>
                <a:lnTo>
                  <a:pt x="2964" y="802"/>
                </a:lnTo>
                <a:lnTo>
                  <a:pt x="2964" y="802"/>
                </a:lnTo>
                <a:lnTo>
                  <a:pt x="2966" y="800"/>
                </a:lnTo>
                <a:lnTo>
                  <a:pt x="2968" y="796"/>
                </a:lnTo>
                <a:lnTo>
                  <a:pt x="2968" y="796"/>
                </a:lnTo>
                <a:lnTo>
                  <a:pt x="2962" y="797"/>
                </a:lnTo>
                <a:lnTo>
                  <a:pt x="2960" y="800"/>
                </a:lnTo>
                <a:lnTo>
                  <a:pt x="2960" y="802"/>
                </a:lnTo>
                <a:lnTo>
                  <a:pt x="2960" y="802"/>
                </a:lnTo>
                <a:lnTo>
                  <a:pt x="2959" y="805"/>
                </a:lnTo>
                <a:lnTo>
                  <a:pt x="2958" y="808"/>
                </a:lnTo>
                <a:lnTo>
                  <a:pt x="2954" y="812"/>
                </a:lnTo>
                <a:lnTo>
                  <a:pt x="2954" y="812"/>
                </a:lnTo>
                <a:lnTo>
                  <a:pt x="2953" y="815"/>
                </a:lnTo>
                <a:lnTo>
                  <a:pt x="2953" y="816"/>
                </a:lnTo>
                <a:lnTo>
                  <a:pt x="2953" y="818"/>
                </a:lnTo>
                <a:lnTo>
                  <a:pt x="2950" y="820"/>
                </a:lnTo>
                <a:lnTo>
                  <a:pt x="2950" y="820"/>
                </a:lnTo>
                <a:lnTo>
                  <a:pt x="2948" y="820"/>
                </a:lnTo>
                <a:lnTo>
                  <a:pt x="2947" y="820"/>
                </a:lnTo>
                <a:lnTo>
                  <a:pt x="2945" y="818"/>
                </a:lnTo>
                <a:lnTo>
                  <a:pt x="2944" y="817"/>
                </a:lnTo>
                <a:lnTo>
                  <a:pt x="2944" y="817"/>
                </a:lnTo>
                <a:lnTo>
                  <a:pt x="2932" y="818"/>
                </a:lnTo>
                <a:lnTo>
                  <a:pt x="2927" y="820"/>
                </a:lnTo>
                <a:lnTo>
                  <a:pt x="2924" y="821"/>
                </a:lnTo>
                <a:lnTo>
                  <a:pt x="2922" y="822"/>
                </a:lnTo>
                <a:lnTo>
                  <a:pt x="2922" y="822"/>
                </a:lnTo>
                <a:lnTo>
                  <a:pt x="2918" y="827"/>
                </a:lnTo>
                <a:lnTo>
                  <a:pt x="2914" y="831"/>
                </a:lnTo>
                <a:lnTo>
                  <a:pt x="2909" y="832"/>
                </a:lnTo>
                <a:lnTo>
                  <a:pt x="2904" y="833"/>
                </a:lnTo>
                <a:lnTo>
                  <a:pt x="2904" y="833"/>
                </a:lnTo>
                <a:lnTo>
                  <a:pt x="2904" y="836"/>
                </a:lnTo>
                <a:lnTo>
                  <a:pt x="2904" y="838"/>
                </a:lnTo>
                <a:lnTo>
                  <a:pt x="2900" y="842"/>
                </a:lnTo>
                <a:lnTo>
                  <a:pt x="2892" y="848"/>
                </a:lnTo>
                <a:lnTo>
                  <a:pt x="2892" y="848"/>
                </a:lnTo>
                <a:close/>
                <a:moveTo>
                  <a:pt x="2882" y="1189"/>
                </a:moveTo>
                <a:lnTo>
                  <a:pt x="2882" y="1189"/>
                </a:lnTo>
                <a:lnTo>
                  <a:pt x="2877" y="1193"/>
                </a:lnTo>
                <a:lnTo>
                  <a:pt x="2872" y="1198"/>
                </a:lnTo>
                <a:lnTo>
                  <a:pt x="2872" y="1198"/>
                </a:lnTo>
                <a:lnTo>
                  <a:pt x="2870" y="1202"/>
                </a:lnTo>
                <a:lnTo>
                  <a:pt x="2870" y="1204"/>
                </a:lnTo>
                <a:lnTo>
                  <a:pt x="2872" y="1209"/>
                </a:lnTo>
                <a:lnTo>
                  <a:pt x="2872" y="1209"/>
                </a:lnTo>
                <a:lnTo>
                  <a:pt x="2873" y="1214"/>
                </a:lnTo>
                <a:lnTo>
                  <a:pt x="2873" y="1220"/>
                </a:lnTo>
                <a:lnTo>
                  <a:pt x="2873" y="1220"/>
                </a:lnTo>
                <a:lnTo>
                  <a:pt x="2873" y="1222"/>
                </a:lnTo>
                <a:lnTo>
                  <a:pt x="2875" y="1224"/>
                </a:lnTo>
                <a:lnTo>
                  <a:pt x="2879" y="1228"/>
                </a:lnTo>
                <a:lnTo>
                  <a:pt x="2879" y="1228"/>
                </a:lnTo>
                <a:lnTo>
                  <a:pt x="2879" y="1223"/>
                </a:lnTo>
                <a:lnTo>
                  <a:pt x="2879" y="1218"/>
                </a:lnTo>
                <a:lnTo>
                  <a:pt x="2879" y="1217"/>
                </a:lnTo>
                <a:lnTo>
                  <a:pt x="2880" y="1215"/>
                </a:lnTo>
                <a:lnTo>
                  <a:pt x="2883" y="1215"/>
                </a:lnTo>
                <a:lnTo>
                  <a:pt x="2885" y="1215"/>
                </a:lnTo>
                <a:lnTo>
                  <a:pt x="2885" y="1215"/>
                </a:lnTo>
                <a:lnTo>
                  <a:pt x="2880" y="1212"/>
                </a:lnTo>
                <a:lnTo>
                  <a:pt x="2879" y="1209"/>
                </a:lnTo>
                <a:lnTo>
                  <a:pt x="2879" y="1209"/>
                </a:lnTo>
                <a:lnTo>
                  <a:pt x="2880" y="1208"/>
                </a:lnTo>
                <a:lnTo>
                  <a:pt x="2880" y="1208"/>
                </a:lnTo>
                <a:lnTo>
                  <a:pt x="2883" y="1207"/>
                </a:lnTo>
                <a:lnTo>
                  <a:pt x="2884" y="1204"/>
                </a:lnTo>
                <a:lnTo>
                  <a:pt x="2883" y="1202"/>
                </a:lnTo>
                <a:lnTo>
                  <a:pt x="2880" y="1200"/>
                </a:lnTo>
                <a:lnTo>
                  <a:pt x="2880" y="1200"/>
                </a:lnTo>
                <a:lnTo>
                  <a:pt x="2883" y="1195"/>
                </a:lnTo>
                <a:lnTo>
                  <a:pt x="2883" y="1195"/>
                </a:lnTo>
                <a:lnTo>
                  <a:pt x="2882" y="1189"/>
                </a:lnTo>
                <a:lnTo>
                  <a:pt x="2882" y="1189"/>
                </a:lnTo>
                <a:close/>
                <a:moveTo>
                  <a:pt x="3098" y="1476"/>
                </a:moveTo>
                <a:lnTo>
                  <a:pt x="3098" y="1476"/>
                </a:lnTo>
                <a:lnTo>
                  <a:pt x="3097" y="1475"/>
                </a:lnTo>
                <a:lnTo>
                  <a:pt x="3097" y="1472"/>
                </a:lnTo>
                <a:lnTo>
                  <a:pt x="3097" y="1468"/>
                </a:lnTo>
                <a:lnTo>
                  <a:pt x="3096" y="1463"/>
                </a:lnTo>
                <a:lnTo>
                  <a:pt x="3095" y="1462"/>
                </a:lnTo>
                <a:lnTo>
                  <a:pt x="3092" y="1461"/>
                </a:lnTo>
                <a:lnTo>
                  <a:pt x="3092" y="1461"/>
                </a:lnTo>
                <a:lnTo>
                  <a:pt x="3088" y="1463"/>
                </a:lnTo>
                <a:lnTo>
                  <a:pt x="3087" y="1465"/>
                </a:lnTo>
                <a:lnTo>
                  <a:pt x="3086" y="1465"/>
                </a:lnTo>
                <a:lnTo>
                  <a:pt x="3086" y="1463"/>
                </a:lnTo>
                <a:lnTo>
                  <a:pt x="3086" y="1463"/>
                </a:lnTo>
                <a:lnTo>
                  <a:pt x="3082" y="1451"/>
                </a:lnTo>
                <a:lnTo>
                  <a:pt x="3082" y="1451"/>
                </a:lnTo>
                <a:lnTo>
                  <a:pt x="3078" y="1441"/>
                </a:lnTo>
                <a:lnTo>
                  <a:pt x="3077" y="1438"/>
                </a:lnTo>
                <a:lnTo>
                  <a:pt x="3073" y="1435"/>
                </a:lnTo>
                <a:lnTo>
                  <a:pt x="3073" y="1435"/>
                </a:lnTo>
                <a:lnTo>
                  <a:pt x="3062" y="1430"/>
                </a:lnTo>
                <a:lnTo>
                  <a:pt x="3056" y="1426"/>
                </a:lnTo>
                <a:lnTo>
                  <a:pt x="3053" y="1423"/>
                </a:lnTo>
                <a:lnTo>
                  <a:pt x="3053" y="1423"/>
                </a:lnTo>
                <a:lnTo>
                  <a:pt x="3053" y="1412"/>
                </a:lnTo>
                <a:lnTo>
                  <a:pt x="3052" y="1406"/>
                </a:lnTo>
                <a:lnTo>
                  <a:pt x="3049" y="1402"/>
                </a:lnTo>
                <a:lnTo>
                  <a:pt x="3049" y="1402"/>
                </a:lnTo>
                <a:lnTo>
                  <a:pt x="3046" y="1397"/>
                </a:lnTo>
                <a:lnTo>
                  <a:pt x="3044" y="1392"/>
                </a:lnTo>
                <a:lnTo>
                  <a:pt x="3043" y="1381"/>
                </a:lnTo>
                <a:lnTo>
                  <a:pt x="3043" y="1381"/>
                </a:lnTo>
                <a:lnTo>
                  <a:pt x="3042" y="1376"/>
                </a:lnTo>
                <a:lnTo>
                  <a:pt x="3038" y="1373"/>
                </a:lnTo>
                <a:lnTo>
                  <a:pt x="3034" y="1372"/>
                </a:lnTo>
                <a:lnTo>
                  <a:pt x="3029" y="1373"/>
                </a:lnTo>
                <a:lnTo>
                  <a:pt x="3029" y="1373"/>
                </a:lnTo>
                <a:lnTo>
                  <a:pt x="3028" y="1363"/>
                </a:lnTo>
                <a:lnTo>
                  <a:pt x="3024" y="1353"/>
                </a:lnTo>
                <a:lnTo>
                  <a:pt x="3017" y="1332"/>
                </a:lnTo>
                <a:lnTo>
                  <a:pt x="3017" y="1332"/>
                </a:lnTo>
                <a:lnTo>
                  <a:pt x="3014" y="1333"/>
                </a:lnTo>
                <a:lnTo>
                  <a:pt x="3013" y="1336"/>
                </a:lnTo>
                <a:lnTo>
                  <a:pt x="3011" y="1342"/>
                </a:lnTo>
                <a:lnTo>
                  <a:pt x="3008" y="1354"/>
                </a:lnTo>
                <a:lnTo>
                  <a:pt x="3008" y="1354"/>
                </a:lnTo>
                <a:lnTo>
                  <a:pt x="3007" y="1359"/>
                </a:lnTo>
                <a:lnTo>
                  <a:pt x="3007" y="1366"/>
                </a:lnTo>
                <a:lnTo>
                  <a:pt x="3008" y="1377"/>
                </a:lnTo>
                <a:lnTo>
                  <a:pt x="3008" y="1377"/>
                </a:lnTo>
                <a:lnTo>
                  <a:pt x="3007" y="1386"/>
                </a:lnTo>
                <a:lnTo>
                  <a:pt x="3004" y="1398"/>
                </a:lnTo>
                <a:lnTo>
                  <a:pt x="3002" y="1403"/>
                </a:lnTo>
                <a:lnTo>
                  <a:pt x="2998" y="1407"/>
                </a:lnTo>
                <a:lnTo>
                  <a:pt x="2994" y="1410"/>
                </a:lnTo>
                <a:lnTo>
                  <a:pt x="2991" y="1410"/>
                </a:lnTo>
                <a:lnTo>
                  <a:pt x="2991" y="1410"/>
                </a:lnTo>
                <a:lnTo>
                  <a:pt x="2988" y="1407"/>
                </a:lnTo>
                <a:lnTo>
                  <a:pt x="2984" y="1405"/>
                </a:lnTo>
                <a:lnTo>
                  <a:pt x="2982" y="1401"/>
                </a:lnTo>
                <a:lnTo>
                  <a:pt x="2978" y="1397"/>
                </a:lnTo>
                <a:lnTo>
                  <a:pt x="2978" y="1397"/>
                </a:lnTo>
                <a:lnTo>
                  <a:pt x="2954" y="1383"/>
                </a:lnTo>
                <a:lnTo>
                  <a:pt x="2954" y="1383"/>
                </a:lnTo>
                <a:lnTo>
                  <a:pt x="2950" y="1379"/>
                </a:lnTo>
                <a:lnTo>
                  <a:pt x="2949" y="1377"/>
                </a:lnTo>
                <a:lnTo>
                  <a:pt x="2952" y="1367"/>
                </a:lnTo>
                <a:lnTo>
                  <a:pt x="2952" y="1367"/>
                </a:lnTo>
                <a:lnTo>
                  <a:pt x="2953" y="1362"/>
                </a:lnTo>
                <a:lnTo>
                  <a:pt x="2955" y="1358"/>
                </a:lnTo>
                <a:lnTo>
                  <a:pt x="2963" y="1351"/>
                </a:lnTo>
                <a:lnTo>
                  <a:pt x="2963" y="1351"/>
                </a:lnTo>
                <a:lnTo>
                  <a:pt x="2958" y="1346"/>
                </a:lnTo>
                <a:lnTo>
                  <a:pt x="2953" y="1343"/>
                </a:lnTo>
                <a:lnTo>
                  <a:pt x="2949" y="1342"/>
                </a:lnTo>
                <a:lnTo>
                  <a:pt x="2943" y="1342"/>
                </a:lnTo>
                <a:lnTo>
                  <a:pt x="2943" y="1342"/>
                </a:lnTo>
                <a:lnTo>
                  <a:pt x="2930" y="1341"/>
                </a:lnTo>
                <a:lnTo>
                  <a:pt x="2919" y="1339"/>
                </a:lnTo>
                <a:lnTo>
                  <a:pt x="2919" y="1339"/>
                </a:lnTo>
                <a:lnTo>
                  <a:pt x="2920" y="1351"/>
                </a:lnTo>
                <a:lnTo>
                  <a:pt x="2920" y="1351"/>
                </a:lnTo>
                <a:lnTo>
                  <a:pt x="2908" y="1348"/>
                </a:lnTo>
                <a:lnTo>
                  <a:pt x="2903" y="1349"/>
                </a:lnTo>
                <a:lnTo>
                  <a:pt x="2900" y="1351"/>
                </a:lnTo>
                <a:lnTo>
                  <a:pt x="2898" y="1353"/>
                </a:lnTo>
                <a:lnTo>
                  <a:pt x="2898" y="1353"/>
                </a:lnTo>
                <a:lnTo>
                  <a:pt x="2894" y="1358"/>
                </a:lnTo>
                <a:lnTo>
                  <a:pt x="2892" y="1364"/>
                </a:lnTo>
                <a:lnTo>
                  <a:pt x="2889" y="1378"/>
                </a:lnTo>
                <a:lnTo>
                  <a:pt x="2889" y="1378"/>
                </a:lnTo>
                <a:lnTo>
                  <a:pt x="2867" y="1366"/>
                </a:lnTo>
                <a:lnTo>
                  <a:pt x="2867" y="1366"/>
                </a:lnTo>
                <a:lnTo>
                  <a:pt x="2864" y="1366"/>
                </a:lnTo>
                <a:lnTo>
                  <a:pt x="2863" y="1367"/>
                </a:lnTo>
                <a:lnTo>
                  <a:pt x="2859" y="1371"/>
                </a:lnTo>
                <a:lnTo>
                  <a:pt x="2852" y="1377"/>
                </a:lnTo>
                <a:lnTo>
                  <a:pt x="2852" y="1377"/>
                </a:lnTo>
                <a:lnTo>
                  <a:pt x="2831" y="1393"/>
                </a:lnTo>
                <a:lnTo>
                  <a:pt x="2823" y="1402"/>
                </a:lnTo>
                <a:lnTo>
                  <a:pt x="2820" y="1407"/>
                </a:lnTo>
                <a:lnTo>
                  <a:pt x="2816" y="1412"/>
                </a:lnTo>
                <a:lnTo>
                  <a:pt x="2816" y="1412"/>
                </a:lnTo>
                <a:lnTo>
                  <a:pt x="2813" y="1423"/>
                </a:lnTo>
                <a:lnTo>
                  <a:pt x="2810" y="1427"/>
                </a:lnTo>
                <a:lnTo>
                  <a:pt x="2806" y="1430"/>
                </a:lnTo>
                <a:lnTo>
                  <a:pt x="2806" y="1430"/>
                </a:lnTo>
                <a:lnTo>
                  <a:pt x="2775" y="1437"/>
                </a:lnTo>
                <a:lnTo>
                  <a:pt x="2775" y="1437"/>
                </a:lnTo>
                <a:lnTo>
                  <a:pt x="2770" y="1438"/>
                </a:lnTo>
                <a:lnTo>
                  <a:pt x="2765" y="1440"/>
                </a:lnTo>
                <a:lnTo>
                  <a:pt x="2758" y="1446"/>
                </a:lnTo>
                <a:lnTo>
                  <a:pt x="2758" y="1446"/>
                </a:lnTo>
                <a:lnTo>
                  <a:pt x="2753" y="1450"/>
                </a:lnTo>
                <a:lnTo>
                  <a:pt x="2749" y="1453"/>
                </a:lnTo>
                <a:lnTo>
                  <a:pt x="2746" y="1457"/>
                </a:lnTo>
                <a:lnTo>
                  <a:pt x="2744" y="1463"/>
                </a:lnTo>
                <a:lnTo>
                  <a:pt x="2744" y="1463"/>
                </a:lnTo>
                <a:lnTo>
                  <a:pt x="2740" y="1453"/>
                </a:lnTo>
                <a:lnTo>
                  <a:pt x="2740" y="1453"/>
                </a:lnTo>
                <a:lnTo>
                  <a:pt x="2736" y="1463"/>
                </a:lnTo>
                <a:lnTo>
                  <a:pt x="2735" y="1472"/>
                </a:lnTo>
                <a:lnTo>
                  <a:pt x="2735" y="1481"/>
                </a:lnTo>
                <a:lnTo>
                  <a:pt x="2738" y="1490"/>
                </a:lnTo>
                <a:lnTo>
                  <a:pt x="2738" y="1490"/>
                </a:lnTo>
                <a:lnTo>
                  <a:pt x="2739" y="1495"/>
                </a:lnTo>
                <a:lnTo>
                  <a:pt x="2739" y="1498"/>
                </a:lnTo>
                <a:lnTo>
                  <a:pt x="2736" y="1507"/>
                </a:lnTo>
                <a:lnTo>
                  <a:pt x="2736" y="1507"/>
                </a:lnTo>
                <a:lnTo>
                  <a:pt x="2736" y="1511"/>
                </a:lnTo>
                <a:lnTo>
                  <a:pt x="2738" y="1515"/>
                </a:lnTo>
                <a:lnTo>
                  <a:pt x="2741" y="1522"/>
                </a:lnTo>
                <a:lnTo>
                  <a:pt x="2741" y="1522"/>
                </a:lnTo>
                <a:lnTo>
                  <a:pt x="2749" y="1541"/>
                </a:lnTo>
                <a:lnTo>
                  <a:pt x="2751" y="1551"/>
                </a:lnTo>
                <a:lnTo>
                  <a:pt x="2753" y="1562"/>
                </a:lnTo>
                <a:lnTo>
                  <a:pt x="2753" y="1562"/>
                </a:lnTo>
                <a:lnTo>
                  <a:pt x="2756" y="1575"/>
                </a:lnTo>
                <a:lnTo>
                  <a:pt x="2756" y="1581"/>
                </a:lnTo>
                <a:lnTo>
                  <a:pt x="2756" y="1586"/>
                </a:lnTo>
                <a:lnTo>
                  <a:pt x="2756" y="1586"/>
                </a:lnTo>
                <a:lnTo>
                  <a:pt x="2751" y="1591"/>
                </a:lnTo>
                <a:lnTo>
                  <a:pt x="2749" y="1595"/>
                </a:lnTo>
                <a:lnTo>
                  <a:pt x="2749" y="1597"/>
                </a:lnTo>
                <a:lnTo>
                  <a:pt x="2750" y="1599"/>
                </a:lnTo>
                <a:lnTo>
                  <a:pt x="2750" y="1599"/>
                </a:lnTo>
                <a:lnTo>
                  <a:pt x="2758" y="1606"/>
                </a:lnTo>
                <a:lnTo>
                  <a:pt x="2761" y="1609"/>
                </a:lnTo>
                <a:lnTo>
                  <a:pt x="2766" y="1610"/>
                </a:lnTo>
                <a:lnTo>
                  <a:pt x="2766" y="1610"/>
                </a:lnTo>
                <a:lnTo>
                  <a:pt x="2775" y="1610"/>
                </a:lnTo>
                <a:lnTo>
                  <a:pt x="2780" y="1609"/>
                </a:lnTo>
                <a:lnTo>
                  <a:pt x="2784" y="1607"/>
                </a:lnTo>
                <a:lnTo>
                  <a:pt x="2784" y="1607"/>
                </a:lnTo>
                <a:lnTo>
                  <a:pt x="2791" y="1600"/>
                </a:lnTo>
                <a:lnTo>
                  <a:pt x="2795" y="1599"/>
                </a:lnTo>
                <a:lnTo>
                  <a:pt x="2800" y="1597"/>
                </a:lnTo>
                <a:lnTo>
                  <a:pt x="2800" y="1597"/>
                </a:lnTo>
                <a:lnTo>
                  <a:pt x="2819" y="1595"/>
                </a:lnTo>
                <a:lnTo>
                  <a:pt x="2819" y="1595"/>
                </a:lnTo>
                <a:lnTo>
                  <a:pt x="2833" y="1595"/>
                </a:lnTo>
                <a:lnTo>
                  <a:pt x="2833" y="1595"/>
                </a:lnTo>
                <a:lnTo>
                  <a:pt x="2834" y="1594"/>
                </a:lnTo>
                <a:lnTo>
                  <a:pt x="2835" y="1591"/>
                </a:lnTo>
                <a:lnTo>
                  <a:pt x="2837" y="1587"/>
                </a:lnTo>
                <a:lnTo>
                  <a:pt x="2837" y="1587"/>
                </a:lnTo>
                <a:lnTo>
                  <a:pt x="2840" y="1584"/>
                </a:lnTo>
                <a:lnTo>
                  <a:pt x="2844" y="1581"/>
                </a:lnTo>
                <a:lnTo>
                  <a:pt x="2854" y="1577"/>
                </a:lnTo>
                <a:lnTo>
                  <a:pt x="2854" y="1577"/>
                </a:lnTo>
                <a:lnTo>
                  <a:pt x="2858" y="1576"/>
                </a:lnTo>
                <a:lnTo>
                  <a:pt x="2863" y="1577"/>
                </a:lnTo>
                <a:lnTo>
                  <a:pt x="2867" y="1577"/>
                </a:lnTo>
                <a:lnTo>
                  <a:pt x="2870" y="1576"/>
                </a:lnTo>
                <a:lnTo>
                  <a:pt x="2870" y="1576"/>
                </a:lnTo>
                <a:lnTo>
                  <a:pt x="2878" y="1571"/>
                </a:lnTo>
                <a:lnTo>
                  <a:pt x="2882" y="1569"/>
                </a:lnTo>
                <a:lnTo>
                  <a:pt x="2885" y="1567"/>
                </a:lnTo>
                <a:lnTo>
                  <a:pt x="2885" y="1567"/>
                </a:lnTo>
                <a:lnTo>
                  <a:pt x="2907" y="1571"/>
                </a:lnTo>
                <a:lnTo>
                  <a:pt x="2917" y="1574"/>
                </a:lnTo>
                <a:lnTo>
                  <a:pt x="2927" y="1576"/>
                </a:lnTo>
                <a:lnTo>
                  <a:pt x="2927" y="1576"/>
                </a:lnTo>
                <a:lnTo>
                  <a:pt x="2932" y="1579"/>
                </a:lnTo>
                <a:lnTo>
                  <a:pt x="2935" y="1581"/>
                </a:lnTo>
                <a:lnTo>
                  <a:pt x="2938" y="1585"/>
                </a:lnTo>
                <a:lnTo>
                  <a:pt x="2942" y="1590"/>
                </a:lnTo>
                <a:lnTo>
                  <a:pt x="2942" y="1590"/>
                </a:lnTo>
                <a:lnTo>
                  <a:pt x="2945" y="1599"/>
                </a:lnTo>
                <a:lnTo>
                  <a:pt x="2952" y="1606"/>
                </a:lnTo>
                <a:lnTo>
                  <a:pt x="2952" y="1606"/>
                </a:lnTo>
                <a:lnTo>
                  <a:pt x="2962" y="1594"/>
                </a:lnTo>
                <a:lnTo>
                  <a:pt x="2972" y="1580"/>
                </a:lnTo>
                <a:lnTo>
                  <a:pt x="2972" y="1580"/>
                </a:lnTo>
                <a:lnTo>
                  <a:pt x="2972" y="1584"/>
                </a:lnTo>
                <a:lnTo>
                  <a:pt x="2972" y="1587"/>
                </a:lnTo>
                <a:lnTo>
                  <a:pt x="2971" y="1595"/>
                </a:lnTo>
                <a:lnTo>
                  <a:pt x="2967" y="1601"/>
                </a:lnTo>
                <a:lnTo>
                  <a:pt x="2963" y="1609"/>
                </a:lnTo>
                <a:lnTo>
                  <a:pt x="2963" y="1609"/>
                </a:lnTo>
                <a:lnTo>
                  <a:pt x="2968" y="1609"/>
                </a:lnTo>
                <a:lnTo>
                  <a:pt x="2971" y="1606"/>
                </a:lnTo>
                <a:lnTo>
                  <a:pt x="2973" y="1602"/>
                </a:lnTo>
                <a:lnTo>
                  <a:pt x="2976" y="1596"/>
                </a:lnTo>
                <a:lnTo>
                  <a:pt x="2976" y="1596"/>
                </a:lnTo>
                <a:lnTo>
                  <a:pt x="2976" y="1609"/>
                </a:lnTo>
                <a:lnTo>
                  <a:pt x="2977" y="1614"/>
                </a:lnTo>
                <a:lnTo>
                  <a:pt x="2978" y="1615"/>
                </a:lnTo>
                <a:lnTo>
                  <a:pt x="2981" y="1616"/>
                </a:lnTo>
                <a:lnTo>
                  <a:pt x="2981" y="1616"/>
                </a:lnTo>
                <a:lnTo>
                  <a:pt x="2982" y="1616"/>
                </a:lnTo>
                <a:lnTo>
                  <a:pt x="2983" y="1617"/>
                </a:lnTo>
                <a:lnTo>
                  <a:pt x="2987" y="1621"/>
                </a:lnTo>
                <a:lnTo>
                  <a:pt x="2989" y="1631"/>
                </a:lnTo>
                <a:lnTo>
                  <a:pt x="2989" y="1631"/>
                </a:lnTo>
                <a:lnTo>
                  <a:pt x="2992" y="1636"/>
                </a:lnTo>
                <a:lnTo>
                  <a:pt x="2993" y="1640"/>
                </a:lnTo>
                <a:lnTo>
                  <a:pt x="2997" y="1644"/>
                </a:lnTo>
                <a:lnTo>
                  <a:pt x="3001" y="1646"/>
                </a:lnTo>
                <a:lnTo>
                  <a:pt x="3008" y="1651"/>
                </a:lnTo>
                <a:lnTo>
                  <a:pt x="3018" y="1653"/>
                </a:lnTo>
                <a:lnTo>
                  <a:pt x="3018" y="1653"/>
                </a:lnTo>
                <a:lnTo>
                  <a:pt x="3023" y="1654"/>
                </a:lnTo>
                <a:lnTo>
                  <a:pt x="3027" y="1654"/>
                </a:lnTo>
                <a:lnTo>
                  <a:pt x="3029" y="1653"/>
                </a:lnTo>
                <a:lnTo>
                  <a:pt x="3034" y="1650"/>
                </a:lnTo>
                <a:lnTo>
                  <a:pt x="3034" y="1650"/>
                </a:lnTo>
                <a:lnTo>
                  <a:pt x="3038" y="1646"/>
                </a:lnTo>
                <a:lnTo>
                  <a:pt x="3042" y="1646"/>
                </a:lnTo>
                <a:lnTo>
                  <a:pt x="3044" y="1649"/>
                </a:lnTo>
                <a:lnTo>
                  <a:pt x="3048" y="1654"/>
                </a:lnTo>
                <a:lnTo>
                  <a:pt x="3048" y="1654"/>
                </a:lnTo>
                <a:lnTo>
                  <a:pt x="3051" y="1655"/>
                </a:lnTo>
                <a:lnTo>
                  <a:pt x="3054" y="1655"/>
                </a:lnTo>
                <a:lnTo>
                  <a:pt x="3058" y="1654"/>
                </a:lnTo>
                <a:lnTo>
                  <a:pt x="3062" y="1651"/>
                </a:lnTo>
                <a:lnTo>
                  <a:pt x="3062" y="1651"/>
                </a:lnTo>
                <a:lnTo>
                  <a:pt x="3066" y="1648"/>
                </a:lnTo>
                <a:lnTo>
                  <a:pt x="3069" y="1645"/>
                </a:lnTo>
                <a:lnTo>
                  <a:pt x="3073" y="1644"/>
                </a:lnTo>
                <a:lnTo>
                  <a:pt x="3078" y="1644"/>
                </a:lnTo>
                <a:lnTo>
                  <a:pt x="3078" y="1644"/>
                </a:lnTo>
                <a:lnTo>
                  <a:pt x="3083" y="1643"/>
                </a:lnTo>
                <a:lnTo>
                  <a:pt x="3087" y="1640"/>
                </a:lnTo>
                <a:lnTo>
                  <a:pt x="3089" y="1636"/>
                </a:lnTo>
                <a:lnTo>
                  <a:pt x="3092" y="1631"/>
                </a:lnTo>
                <a:lnTo>
                  <a:pt x="3093" y="1620"/>
                </a:lnTo>
                <a:lnTo>
                  <a:pt x="3096" y="1609"/>
                </a:lnTo>
                <a:lnTo>
                  <a:pt x="3096" y="1609"/>
                </a:lnTo>
                <a:lnTo>
                  <a:pt x="3097" y="1605"/>
                </a:lnTo>
                <a:lnTo>
                  <a:pt x="3098" y="1601"/>
                </a:lnTo>
                <a:lnTo>
                  <a:pt x="3103" y="1594"/>
                </a:lnTo>
                <a:lnTo>
                  <a:pt x="3110" y="1586"/>
                </a:lnTo>
                <a:lnTo>
                  <a:pt x="3111" y="1582"/>
                </a:lnTo>
                <a:lnTo>
                  <a:pt x="3112" y="1577"/>
                </a:lnTo>
                <a:lnTo>
                  <a:pt x="3112" y="1577"/>
                </a:lnTo>
                <a:lnTo>
                  <a:pt x="3120" y="1556"/>
                </a:lnTo>
                <a:lnTo>
                  <a:pt x="3122" y="1545"/>
                </a:lnTo>
                <a:lnTo>
                  <a:pt x="3123" y="1535"/>
                </a:lnTo>
                <a:lnTo>
                  <a:pt x="3123" y="1535"/>
                </a:lnTo>
                <a:lnTo>
                  <a:pt x="3123" y="1525"/>
                </a:lnTo>
                <a:lnTo>
                  <a:pt x="3121" y="1514"/>
                </a:lnTo>
                <a:lnTo>
                  <a:pt x="3117" y="1493"/>
                </a:lnTo>
                <a:lnTo>
                  <a:pt x="3117" y="1493"/>
                </a:lnTo>
                <a:lnTo>
                  <a:pt x="3098" y="1476"/>
                </a:lnTo>
                <a:lnTo>
                  <a:pt x="3098" y="1476"/>
                </a:lnTo>
                <a:close/>
                <a:moveTo>
                  <a:pt x="2855" y="1253"/>
                </a:moveTo>
                <a:lnTo>
                  <a:pt x="2855" y="1253"/>
                </a:lnTo>
                <a:lnTo>
                  <a:pt x="2855" y="1255"/>
                </a:lnTo>
                <a:lnTo>
                  <a:pt x="2857" y="1257"/>
                </a:lnTo>
                <a:lnTo>
                  <a:pt x="2858" y="1258"/>
                </a:lnTo>
                <a:lnTo>
                  <a:pt x="2860" y="1258"/>
                </a:lnTo>
                <a:lnTo>
                  <a:pt x="2865" y="1258"/>
                </a:lnTo>
                <a:lnTo>
                  <a:pt x="2869" y="1257"/>
                </a:lnTo>
                <a:lnTo>
                  <a:pt x="2869" y="1257"/>
                </a:lnTo>
                <a:lnTo>
                  <a:pt x="2869" y="1254"/>
                </a:lnTo>
                <a:lnTo>
                  <a:pt x="2868" y="1253"/>
                </a:lnTo>
                <a:lnTo>
                  <a:pt x="2863" y="1250"/>
                </a:lnTo>
                <a:lnTo>
                  <a:pt x="2859" y="1250"/>
                </a:lnTo>
                <a:lnTo>
                  <a:pt x="2857" y="1250"/>
                </a:lnTo>
                <a:lnTo>
                  <a:pt x="2855" y="1253"/>
                </a:lnTo>
                <a:lnTo>
                  <a:pt x="2855" y="1253"/>
                </a:lnTo>
                <a:close/>
                <a:moveTo>
                  <a:pt x="2907" y="1339"/>
                </a:moveTo>
                <a:lnTo>
                  <a:pt x="2907" y="1339"/>
                </a:lnTo>
                <a:lnTo>
                  <a:pt x="2903" y="1339"/>
                </a:lnTo>
                <a:lnTo>
                  <a:pt x="2899" y="1339"/>
                </a:lnTo>
                <a:lnTo>
                  <a:pt x="2897" y="1341"/>
                </a:lnTo>
                <a:lnTo>
                  <a:pt x="2895" y="1342"/>
                </a:lnTo>
                <a:lnTo>
                  <a:pt x="2895" y="1344"/>
                </a:lnTo>
                <a:lnTo>
                  <a:pt x="2895" y="1344"/>
                </a:lnTo>
                <a:lnTo>
                  <a:pt x="2902" y="1346"/>
                </a:lnTo>
                <a:lnTo>
                  <a:pt x="2904" y="1346"/>
                </a:lnTo>
                <a:lnTo>
                  <a:pt x="2907" y="1344"/>
                </a:lnTo>
                <a:lnTo>
                  <a:pt x="2907" y="1344"/>
                </a:lnTo>
                <a:lnTo>
                  <a:pt x="2909" y="1342"/>
                </a:lnTo>
                <a:lnTo>
                  <a:pt x="2910" y="1341"/>
                </a:lnTo>
                <a:lnTo>
                  <a:pt x="2909" y="1339"/>
                </a:lnTo>
                <a:lnTo>
                  <a:pt x="2907" y="1339"/>
                </a:lnTo>
                <a:lnTo>
                  <a:pt x="2907" y="1339"/>
                </a:lnTo>
                <a:close/>
                <a:moveTo>
                  <a:pt x="3118" y="1269"/>
                </a:moveTo>
                <a:lnTo>
                  <a:pt x="3118" y="1269"/>
                </a:lnTo>
                <a:lnTo>
                  <a:pt x="3120" y="1264"/>
                </a:lnTo>
                <a:lnTo>
                  <a:pt x="3120" y="1262"/>
                </a:lnTo>
                <a:lnTo>
                  <a:pt x="3118" y="1259"/>
                </a:lnTo>
                <a:lnTo>
                  <a:pt x="3118" y="1259"/>
                </a:lnTo>
                <a:lnTo>
                  <a:pt x="3117" y="1259"/>
                </a:lnTo>
                <a:lnTo>
                  <a:pt x="3115" y="1259"/>
                </a:lnTo>
                <a:lnTo>
                  <a:pt x="3115" y="1259"/>
                </a:lnTo>
                <a:lnTo>
                  <a:pt x="3112" y="1255"/>
                </a:lnTo>
                <a:lnTo>
                  <a:pt x="3112" y="1255"/>
                </a:lnTo>
                <a:lnTo>
                  <a:pt x="3105" y="1249"/>
                </a:lnTo>
                <a:lnTo>
                  <a:pt x="3097" y="1245"/>
                </a:lnTo>
                <a:lnTo>
                  <a:pt x="3097" y="1245"/>
                </a:lnTo>
                <a:lnTo>
                  <a:pt x="3097" y="1247"/>
                </a:lnTo>
                <a:lnTo>
                  <a:pt x="3100" y="1249"/>
                </a:lnTo>
                <a:lnTo>
                  <a:pt x="3107" y="1253"/>
                </a:lnTo>
                <a:lnTo>
                  <a:pt x="3111" y="1255"/>
                </a:lnTo>
                <a:lnTo>
                  <a:pt x="3113" y="1258"/>
                </a:lnTo>
                <a:lnTo>
                  <a:pt x="3116" y="1262"/>
                </a:lnTo>
                <a:lnTo>
                  <a:pt x="3116" y="1265"/>
                </a:lnTo>
                <a:lnTo>
                  <a:pt x="3116" y="1265"/>
                </a:lnTo>
                <a:lnTo>
                  <a:pt x="3118" y="1269"/>
                </a:lnTo>
                <a:lnTo>
                  <a:pt x="3118" y="1269"/>
                </a:lnTo>
                <a:close/>
                <a:moveTo>
                  <a:pt x="3068" y="1679"/>
                </a:moveTo>
                <a:lnTo>
                  <a:pt x="3068" y="1679"/>
                </a:lnTo>
                <a:lnTo>
                  <a:pt x="3062" y="1683"/>
                </a:lnTo>
                <a:lnTo>
                  <a:pt x="3057" y="1685"/>
                </a:lnTo>
                <a:lnTo>
                  <a:pt x="3054" y="1685"/>
                </a:lnTo>
                <a:lnTo>
                  <a:pt x="3054" y="1685"/>
                </a:lnTo>
                <a:lnTo>
                  <a:pt x="3038" y="1678"/>
                </a:lnTo>
                <a:lnTo>
                  <a:pt x="3038" y="1678"/>
                </a:lnTo>
                <a:lnTo>
                  <a:pt x="3038" y="1684"/>
                </a:lnTo>
                <a:lnTo>
                  <a:pt x="3038" y="1690"/>
                </a:lnTo>
                <a:lnTo>
                  <a:pt x="3039" y="1698"/>
                </a:lnTo>
                <a:lnTo>
                  <a:pt x="3041" y="1703"/>
                </a:lnTo>
                <a:lnTo>
                  <a:pt x="3041" y="1703"/>
                </a:lnTo>
                <a:lnTo>
                  <a:pt x="3044" y="1709"/>
                </a:lnTo>
                <a:lnTo>
                  <a:pt x="3048" y="1713"/>
                </a:lnTo>
                <a:lnTo>
                  <a:pt x="3053" y="1715"/>
                </a:lnTo>
                <a:lnTo>
                  <a:pt x="3058" y="1716"/>
                </a:lnTo>
                <a:lnTo>
                  <a:pt x="3058" y="1716"/>
                </a:lnTo>
                <a:lnTo>
                  <a:pt x="3061" y="1716"/>
                </a:lnTo>
                <a:lnTo>
                  <a:pt x="3062" y="1715"/>
                </a:lnTo>
                <a:lnTo>
                  <a:pt x="3066" y="1711"/>
                </a:lnTo>
                <a:lnTo>
                  <a:pt x="3069" y="1706"/>
                </a:lnTo>
                <a:lnTo>
                  <a:pt x="3072" y="1700"/>
                </a:lnTo>
                <a:lnTo>
                  <a:pt x="3073" y="1693"/>
                </a:lnTo>
                <a:lnTo>
                  <a:pt x="3073" y="1686"/>
                </a:lnTo>
                <a:lnTo>
                  <a:pt x="3072" y="1681"/>
                </a:lnTo>
                <a:lnTo>
                  <a:pt x="3071" y="1680"/>
                </a:lnTo>
                <a:lnTo>
                  <a:pt x="3068" y="1679"/>
                </a:lnTo>
                <a:lnTo>
                  <a:pt x="3068" y="1679"/>
                </a:lnTo>
                <a:close/>
                <a:moveTo>
                  <a:pt x="3084" y="1277"/>
                </a:moveTo>
                <a:lnTo>
                  <a:pt x="3084" y="1277"/>
                </a:lnTo>
                <a:lnTo>
                  <a:pt x="3078" y="1277"/>
                </a:lnTo>
                <a:lnTo>
                  <a:pt x="3073" y="1278"/>
                </a:lnTo>
                <a:lnTo>
                  <a:pt x="3073" y="1278"/>
                </a:lnTo>
                <a:lnTo>
                  <a:pt x="3074" y="1279"/>
                </a:lnTo>
                <a:lnTo>
                  <a:pt x="3076" y="1282"/>
                </a:lnTo>
                <a:lnTo>
                  <a:pt x="3082" y="1284"/>
                </a:lnTo>
                <a:lnTo>
                  <a:pt x="3088" y="1286"/>
                </a:lnTo>
                <a:lnTo>
                  <a:pt x="3093" y="1286"/>
                </a:lnTo>
                <a:lnTo>
                  <a:pt x="3093" y="1286"/>
                </a:lnTo>
                <a:lnTo>
                  <a:pt x="3100" y="1283"/>
                </a:lnTo>
                <a:lnTo>
                  <a:pt x="3103" y="1281"/>
                </a:lnTo>
                <a:lnTo>
                  <a:pt x="3105" y="1278"/>
                </a:lnTo>
                <a:lnTo>
                  <a:pt x="3105" y="1278"/>
                </a:lnTo>
                <a:lnTo>
                  <a:pt x="3106" y="1277"/>
                </a:lnTo>
                <a:lnTo>
                  <a:pt x="3110" y="1277"/>
                </a:lnTo>
                <a:lnTo>
                  <a:pt x="3111" y="1274"/>
                </a:lnTo>
                <a:lnTo>
                  <a:pt x="3108" y="1272"/>
                </a:lnTo>
                <a:lnTo>
                  <a:pt x="3108" y="1272"/>
                </a:lnTo>
                <a:lnTo>
                  <a:pt x="3112" y="1269"/>
                </a:lnTo>
                <a:lnTo>
                  <a:pt x="3113" y="1267"/>
                </a:lnTo>
                <a:lnTo>
                  <a:pt x="3111" y="1264"/>
                </a:lnTo>
                <a:lnTo>
                  <a:pt x="3108" y="1262"/>
                </a:lnTo>
                <a:lnTo>
                  <a:pt x="3108" y="1262"/>
                </a:lnTo>
                <a:lnTo>
                  <a:pt x="3107" y="1260"/>
                </a:lnTo>
                <a:lnTo>
                  <a:pt x="3106" y="1262"/>
                </a:lnTo>
                <a:lnTo>
                  <a:pt x="3105" y="1264"/>
                </a:lnTo>
                <a:lnTo>
                  <a:pt x="3105" y="1271"/>
                </a:lnTo>
                <a:lnTo>
                  <a:pt x="3105" y="1271"/>
                </a:lnTo>
                <a:lnTo>
                  <a:pt x="3096" y="1276"/>
                </a:lnTo>
                <a:lnTo>
                  <a:pt x="3093" y="1277"/>
                </a:lnTo>
                <a:lnTo>
                  <a:pt x="3091" y="1277"/>
                </a:lnTo>
                <a:lnTo>
                  <a:pt x="3091" y="1276"/>
                </a:lnTo>
                <a:lnTo>
                  <a:pt x="3091" y="1273"/>
                </a:lnTo>
                <a:lnTo>
                  <a:pt x="3091" y="1273"/>
                </a:lnTo>
                <a:lnTo>
                  <a:pt x="3091" y="1273"/>
                </a:lnTo>
                <a:lnTo>
                  <a:pt x="3088" y="1274"/>
                </a:lnTo>
                <a:lnTo>
                  <a:pt x="3087" y="1276"/>
                </a:lnTo>
                <a:lnTo>
                  <a:pt x="3084" y="1277"/>
                </a:lnTo>
                <a:lnTo>
                  <a:pt x="3084" y="1277"/>
                </a:lnTo>
                <a:close/>
                <a:moveTo>
                  <a:pt x="3048" y="1276"/>
                </a:moveTo>
                <a:lnTo>
                  <a:pt x="3048" y="1276"/>
                </a:lnTo>
                <a:lnTo>
                  <a:pt x="3047" y="1273"/>
                </a:lnTo>
                <a:lnTo>
                  <a:pt x="3046" y="1271"/>
                </a:lnTo>
                <a:lnTo>
                  <a:pt x="3046" y="1267"/>
                </a:lnTo>
                <a:lnTo>
                  <a:pt x="3043" y="1264"/>
                </a:lnTo>
                <a:lnTo>
                  <a:pt x="3043" y="1264"/>
                </a:lnTo>
                <a:lnTo>
                  <a:pt x="3031" y="1257"/>
                </a:lnTo>
                <a:lnTo>
                  <a:pt x="3031" y="1257"/>
                </a:lnTo>
                <a:lnTo>
                  <a:pt x="3024" y="1253"/>
                </a:lnTo>
                <a:lnTo>
                  <a:pt x="3019" y="1252"/>
                </a:lnTo>
                <a:lnTo>
                  <a:pt x="3008" y="1248"/>
                </a:lnTo>
                <a:lnTo>
                  <a:pt x="3008" y="1248"/>
                </a:lnTo>
                <a:lnTo>
                  <a:pt x="2974" y="1235"/>
                </a:lnTo>
                <a:lnTo>
                  <a:pt x="2974" y="1235"/>
                </a:lnTo>
                <a:lnTo>
                  <a:pt x="2971" y="1234"/>
                </a:lnTo>
                <a:lnTo>
                  <a:pt x="2966" y="1235"/>
                </a:lnTo>
                <a:lnTo>
                  <a:pt x="2960" y="1238"/>
                </a:lnTo>
                <a:lnTo>
                  <a:pt x="2957" y="1242"/>
                </a:lnTo>
                <a:lnTo>
                  <a:pt x="2957" y="1242"/>
                </a:lnTo>
                <a:lnTo>
                  <a:pt x="2953" y="1248"/>
                </a:lnTo>
                <a:lnTo>
                  <a:pt x="2950" y="1252"/>
                </a:lnTo>
                <a:lnTo>
                  <a:pt x="2948" y="1253"/>
                </a:lnTo>
                <a:lnTo>
                  <a:pt x="2948" y="1253"/>
                </a:lnTo>
                <a:lnTo>
                  <a:pt x="2943" y="1250"/>
                </a:lnTo>
                <a:lnTo>
                  <a:pt x="2940" y="1248"/>
                </a:lnTo>
                <a:lnTo>
                  <a:pt x="2939" y="1245"/>
                </a:lnTo>
                <a:lnTo>
                  <a:pt x="2939" y="1245"/>
                </a:lnTo>
                <a:lnTo>
                  <a:pt x="2937" y="1238"/>
                </a:lnTo>
                <a:lnTo>
                  <a:pt x="2935" y="1229"/>
                </a:lnTo>
                <a:lnTo>
                  <a:pt x="2935" y="1229"/>
                </a:lnTo>
                <a:lnTo>
                  <a:pt x="2934" y="1225"/>
                </a:lnTo>
                <a:lnTo>
                  <a:pt x="2933" y="1224"/>
                </a:lnTo>
                <a:lnTo>
                  <a:pt x="2927" y="1223"/>
                </a:lnTo>
                <a:lnTo>
                  <a:pt x="2927" y="1223"/>
                </a:lnTo>
                <a:lnTo>
                  <a:pt x="2920" y="1222"/>
                </a:lnTo>
                <a:lnTo>
                  <a:pt x="2914" y="1223"/>
                </a:lnTo>
                <a:lnTo>
                  <a:pt x="2908" y="1227"/>
                </a:lnTo>
                <a:lnTo>
                  <a:pt x="2904" y="1232"/>
                </a:lnTo>
                <a:lnTo>
                  <a:pt x="2904" y="1232"/>
                </a:lnTo>
                <a:lnTo>
                  <a:pt x="2913" y="1233"/>
                </a:lnTo>
                <a:lnTo>
                  <a:pt x="2913" y="1233"/>
                </a:lnTo>
                <a:lnTo>
                  <a:pt x="2914" y="1234"/>
                </a:lnTo>
                <a:lnTo>
                  <a:pt x="2914" y="1237"/>
                </a:lnTo>
                <a:lnTo>
                  <a:pt x="2914" y="1238"/>
                </a:lnTo>
                <a:lnTo>
                  <a:pt x="2915" y="1239"/>
                </a:lnTo>
                <a:lnTo>
                  <a:pt x="2915" y="1239"/>
                </a:lnTo>
                <a:lnTo>
                  <a:pt x="2919" y="1242"/>
                </a:lnTo>
                <a:lnTo>
                  <a:pt x="2924" y="1242"/>
                </a:lnTo>
                <a:lnTo>
                  <a:pt x="2933" y="1240"/>
                </a:lnTo>
                <a:lnTo>
                  <a:pt x="2933" y="1240"/>
                </a:lnTo>
                <a:lnTo>
                  <a:pt x="2933" y="1245"/>
                </a:lnTo>
                <a:lnTo>
                  <a:pt x="2933" y="1245"/>
                </a:lnTo>
                <a:lnTo>
                  <a:pt x="2928" y="1244"/>
                </a:lnTo>
                <a:lnTo>
                  <a:pt x="2923" y="1244"/>
                </a:lnTo>
                <a:lnTo>
                  <a:pt x="2914" y="1245"/>
                </a:lnTo>
                <a:lnTo>
                  <a:pt x="2914" y="1245"/>
                </a:lnTo>
                <a:lnTo>
                  <a:pt x="2923" y="1262"/>
                </a:lnTo>
                <a:lnTo>
                  <a:pt x="2923" y="1262"/>
                </a:lnTo>
                <a:lnTo>
                  <a:pt x="2932" y="1252"/>
                </a:lnTo>
                <a:lnTo>
                  <a:pt x="2932" y="1252"/>
                </a:lnTo>
                <a:lnTo>
                  <a:pt x="2932" y="1257"/>
                </a:lnTo>
                <a:lnTo>
                  <a:pt x="2933" y="1259"/>
                </a:lnTo>
                <a:lnTo>
                  <a:pt x="2935" y="1260"/>
                </a:lnTo>
                <a:lnTo>
                  <a:pt x="2939" y="1262"/>
                </a:lnTo>
                <a:lnTo>
                  <a:pt x="2939" y="1262"/>
                </a:lnTo>
                <a:lnTo>
                  <a:pt x="2962" y="1272"/>
                </a:lnTo>
                <a:lnTo>
                  <a:pt x="2962" y="1272"/>
                </a:lnTo>
                <a:lnTo>
                  <a:pt x="2969" y="1274"/>
                </a:lnTo>
                <a:lnTo>
                  <a:pt x="2973" y="1276"/>
                </a:lnTo>
                <a:lnTo>
                  <a:pt x="2974" y="1278"/>
                </a:lnTo>
                <a:lnTo>
                  <a:pt x="2974" y="1278"/>
                </a:lnTo>
                <a:lnTo>
                  <a:pt x="2983" y="1297"/>
                </a:lnTo>
                <a:lnTo>
                  <a:pt x="2983" y="1297"/>
                </a:lnTo>
                <a:lnTo>
                  <a:pt x="2977" y="1298"/>
                </a:lnTo>
                <a:lnTo>
                  <a:pt x="2974" y="1299"/>
                </a:lnTo>
                <a:lnTo>
                  <a:pt x="2973" y="1303"/>
                </a:lnTo>
                <a:lnTo>
                  <a:pt x="2972" y="1308"/>
                </a:lnTo>
                <a:lnTo>
                  <a:pt x="2972" y="1308"/>
                </a:lnTo>
                <a:lnTo>
                  <a:pt x="2992" y="1307"/>
                </a:lnTo>
                <a:lnTo>
                  <a:pt x="2992" y="1307"/>
                </a:lnTo>
                <a:lnTo>
                  <a:pt x="2993" y="1307"/>
                </a:lnTo>
                <a:lnTo>
                  <a:pt x="2994" y="1308"/>
                </a:lnTo>
                <a:lnTo>
                  <a:pt x="2997" y="1312"/>
                </a:lnTo>
                <a:lnTo>
                  <a:pt x="2999" y="1316"/>
                </a:lnTo>
                <a:lnTo>
                  <a:pt x="3001" y="1317"/>
                </a:lnTo>
                <a:lnTo>
                  <a:pt x="3003" y="1317"/>
                </a:lnTo>
                <a:lnTo>
                  <a:pt x="3003" y="1317"/>
                </a:lnTo>
                <a:lnTo>
                  <a:pt x="3013" y="1318"/>
                </a:lnTo>
                <a:lnTo>
                  <a:pt x="3018" y="1317"/>
                </a:lnTo>
                <a:lnTo>
                  <a:pt x="3023" y="1316"/>
                </a:lnTo>
                <a:lnTo>
                  <a:pt x="3023" y="1316"/>
                </a:lnTo>
                <a:lnTo>
                  <a:pt x="3026" y="1312"/>
                </a:lnTo>
                <a:lnTo>
                  <a:pt x="3027" y="1308"/>
                </a:lnTo>
                <a:lnTo>
                  <a:pt x="3029" y="1304"/>
                </a:lnTo>
                <a:lnTo>
                  <a:pt x="3031" y="1303"/>
                </a:lnTo>
                <a:lnTo>
                  <a:pt x="3031" y="1302"/>
                </a:lnTo>
                <a:lnTo>
                  <a:pt x="3031" y="1302"/>
                </a:lnTo>
                <a:lnTo>
                  <a:pt x="3041" y="1303"/>
                </a:lnTo>
                <a:lnTo>
                  <a:pt x="3046" y="1303"/>
                </a:lnTo>
                <a:lnTo>
                  <a:pt x="3049" y="1306"/>
                </a:lnTo>
                <a:lnTo>
                  <a:pt x="3049" y="1306"/>
                </a:lnTo>
                <a:lnTo>
                  <a:pt x="3066" y="1323"/>
                </a:lnTo>
                <a:lnTo>
                  <a:pt x="3066" y="1323"/>
                </a:lnTo>
                <a:lnTo>
                  <a:pt x="3069" y="1326"/>
                </a:lnTo>
                <a:lnTo>
                  <a:pt x="3073" y="1327"/>
                </a:lnTo>
                <a:lnTo>
                  <a:pt x="3082" y="1328"/>
                </a:lnTo>
                <a:lnTo>
                  <a:pt x="3082" y="1328"/>
                </a:lnTo>
                <a:lnTo>
                  <a:pt x="3089" y="1331"/>
                </a:lnTo>
                <a:lnTo>
                  <a:pt x="3093" y="1332"/>
                </a:lnTo>
                <a:lnTo>
                  <a:pt x="3096" y="1332"/>
                </a:lnTo>
                <a:lnTo>
                  <a:pt x="3096" y="1332"/>
                </a:lnTo>
                <a:lnTo>
                  <a:pt x="3091" y="1327"/>
                </a:lnTo>
                <a:lnTo>
                  <a:pt x="3088" y="1323"/>
                </a:lnTo>
                <a:lnTo>
                  <a:pt x="3088" y="1322"/>
                </a:lnTo>
                <a:lnTo>
                  <a:pt x="3089" y="1321"/>
                </a:lnTo>
                <a:lnTo>
                  <a:pt x="3089" y="1321"/>
                </a:lnTo>
                <a:lnTo>
                  <a:pt x="3083" y="1319"/>
                </a:lnTo>
                <a:lnTo>
                  <a:pt x="3082" y="1318"/>
                </a:lnTo>
                <a:lnTo>
                  <a:pt x="3083" y="1314"/>
                </a:lnTo>
                <a:lnTo>
                  <a:pt x="3083" y="1314"/>
                </a:lnTo>
                <a:lnTo>
                  <a:pt x="3077" y="1314"/>
                </a:lnTo>
                <a:lnTo>
                  <a:pt x="3074" y="1312"/>
                </a:lnTo>
                <a:lnTo>
                  <a:pt x="3072" y="1309"/>
                </a:lnTo>
                <a:lnTo>
                  <a:pt x="3069" y="1303"/>
                </a:lnTo>
                <a:lnTo>
                  <a:pt x="3069" y="1303"/>
                </a:lnTo>
                <a:lnTo>
                  <a:pt x="3067" y="1301"/>
                </a:lnTo>
                <a:lnTo>
                  <a:pt x="3063" y="1298"/>
                </a:lnTo>
                <a:lnTo>
                  <a:pt x="3063" y="1298"/>
                </a:lnTo>
                <a:lnTo>
                  <a:pt x="3061" y="1296"/>
                </a:lnTo>
                <a:lnTo>
                  <a:pt x="3059" y="1291"/>
                </a:lnTo>
                <a:lnTo>
                  <a:pt x="3059" y="1291"/>
                </a:lnTo>
                <a:lnTo>
                  <a:pt x="3068" y="1289"/>
                </a:lnTo>
                <a:lnTo>
                  <a:pt x="3068" y="1289"/>
                </a:lnTo>
                <a:lnTo>
                  <a:pt x="3068" y="1286"/>
                </a:lnTo>
                <a:lnTo>
                  <a:pt x="3067" y="1283"/>
                </a:lnTo>
                <a:lnTo>
                  <a:pt x="3063" y="1282"/>
                </a:lnTo>
                <a:lnTo>
                  <a:pt x="3061" y="1281"/>
                </a:lnTo>
                <a:lnTo>
                  <a:pt x="3053" y="1278"/>
                </a:lnTo>
                <a:lnTo>
                  <a:pt x="3051" y="1278"/>
                </a:lnTo>
                <a:lnTo>
                  <a:pt x="3048" y="1276"/>
                </a:lnTo>
                <a:lnTo>
                  <a:pt x="3048" y="1276"/>
                </a:lnTo>
                <a:close/>
                <a:moveTo>
                  <a:pt x="3013" y="620"/>
                </a:moveTo>
                <a:lnTo>
                  <a:pt x="3013" y="620"/>
                </a:lnTo>
                <a:lnTo>
                  <a:pt x="3013" y="630"/>
                </a:lnTo>
                <a:lnTo>
                  <a:pt x="3013" y="634"/>
                </a:lnTo>
                <a:lnTo>
                  <a:pt x="3011" y="639"/>
                </a:lnTo>
                <a:lnTo>
                  <a:pt x="3011" y="639"/>
                </a:lnTo>
                <a:lnTo>
                  <a:pt x="3009" y="644"/>
                </a:lnTo>
                <a:lnTo>
                  <a:pt x="3009" y="647"/>
                </a:lnTo>
                <a:lnTo>
                  <a:pt x="3012" y="655"/>
                </a:lnTo>
                <a:lnTo>
                  <a:pt x="3012" y="655"/>
                </a:lnTo>
                <a:lnTo>
                  <a:pt x="3012" y="661"/>
                </a:lnTo>
                <a:lnTo>
                  <a:pt x="3011" y="664"/>
                </a:lnTo>
                <a:lnTo>
                  <a:pt x="3011" y="664"/>
                </a:lnTo>
                <a:lnTo>
                  <a:pt x="3009" y="667"/>
                </a:lnTo>
                <a:lnTo>
                  <a:pt x="3011" y="668"/>
                </a:lnTo>
                <a:lnTo>
                  <a:pt x="3011" y="673"/>
                </a:lnTo>
                <a:lnTo>
                  <a:pt x="3011" y="673"/>
                </a:lnTo>
                <a:lnTo>
                  <a:pt x="3011" y="681"/>
                </a:lnTo>
                <a:lnTo>
                  <a:pt x="3011" y="684"/>
                </a:lnTo>
                <a:lnTo>
                  <a:pt x="3013" y="689"/>
                </a:lnTo>
                <a:lnTo>
                  <a:pt x="3013" y="689"/>
                </a:lnTo>
                <a:lnTo>
                  <a:pt x="3014" y="682"/>
                </a:lnTo>
                <a:lnTo>
                  <a:pt x="3016" y="679"/>
                </a:lnTo>
                <a:lnTo>
                  <a:pt x="3018" y="678"/>
                </a:lnTo>
                <a:lnTo>
                  <a:pt x="3018" y="678"/>
                </a:lnTo>
                <a:lnTo>
                  <a:pt x="3022" y="678"/>
                </a:lnTo>
                <a:lnTo>
                  <a:pt x="3024" y="681"/>
                </a:lnTo>
                <a:lnTo>
                  <a:pt x="3026" y="684"/>
                </a:lnTo>
                <a:lnTo>
                  <a:pt x="3026" y="688"/>
                </a:lnTo>
                <a:lnTo>
                  <a:pt x="3026" y="688"/>
                </a:lnTo>
                <a:lnTo>
                  <a:pt x="3027" y="686"/>
                </a:lnTo>
                <a:lnTo>
                  <a:pt x="3027" y="683"/>
                </a:lnTo>
                <a:lnTo>
                  <a:pt x="3027" y="679"/>
                </a:lnTo>
                <a:lnTo>
                  <a:pt x="3022" y="671"/>
                </a:lnTo>
                <a:lnTo>
                  <a:pt x="3022" y="671"/>
                </a:lnTo>
                <a:lnTo>
                  <a:pt x="3018" y="663"/>
                </a:lnTo>
                <a:lnTo>
                  <a:pt x="3017" y="661"/>
                </a:lnTo>
                <a:lnTo>
                  <a:pt x="3018" y="657"/>
                </a:lnTo>
                <a:lnTo>
                  <a:pt x="3018" y="657"/>
                </a:lnTo>
                <a:lnTo>
                  <a:pt x="3019" y="650"/>
                </a:lnTo>
                <a:lnTo>
                  <a:pt x="3022" y="647"/>
                </a:lnTo>
                <a:lnTo>
                  <a:pt x="3024" y="644"/>
                </a:lnTo>
                <a:lnTo>
                  <a:pt x="3029" y="643"/>
                </a:lnTo>
                <a:lnTo>
                  <a:pt x="3029" y="643"/>
                </a:lnTo>
                <a:lnTo>
                  <a:pt x="3031" y="643"/>
                </a:lnTo>
                <a:lnTo>
                  <a:pt x="3032" y="644"/>
                </a:lnTo>
                <a:lnTo>
                  <a:pt x="3034" y="647"/>
                </a:lnTo>
                <a:lnTo>
                  <a:pt x="3037" y="650"/>
                </a:lnTo>
                <a:lnTo>
                  <a:pt x="3038" y="652"/>
                </a:lnTo>
                <a:lnTo>
                  <a:pt x="3039" y="652"/>
                </a:lnTo>
                <a:lnTo>
                  <a:pt x="3039" y="652"/>
                </a:lnTo>
                <a:lnTo>
                  <a:pt x="3034" y="640"/>
                </a:lnTo>
                <a:lnTo>
                  <a:pt x="3031" y="627"/>
                </a:lnTo>
                <a:lnTo>
                  <a:pt x="3031" y="627"/>
                </a:lnTo>
                <a:lnTo>
                  <a:pt x="3027" y="614"/>
                </a:lnTo>
                <a:lnTo>
                  <a:pt x="3027" y="614"/>
                </a:lnTo>
                <a:lnTo>
                  <a:pt x="3026" y="610"/>
                </a:lnTo>
                <a:lnTo>
                  <a:pt x="3023" y="605"/>
                </a:lnTo>
                <a:lnTo>
                  <a:pt x="3023" y="605"/>
                </a:lnTo>
                <a:lnTo>
                  <a:pt x="3023" y="599"/>
                </a:lnTo>
                <a:lnTo>
                  <a:pt x="3024" y="594"/>
                </a:lnTo>
                <a:lnTo>
                  <a:pt x="3026" y="589"/>
                </a:lnTo>
                <a:lnTo>
                  <a:pt x="3026" y="585"/>
                </a:lnTo>
                <a:lnTo>
                  <a:pt x="3024" y="583"/>
                </a:lnTo>
                <a:lnTo>
                  <a:pt x="3024" y="583"/>
                </a:lnTo>
                <a:lnTo>
                  <a:pt x="3023" y="578"/>
                </a:lnTo>
                <a:lnTo>
                  <a:pt x="3022" y="572"/>
                </a:lnTo>
                <a:lnTo>
                  <a:pt x="3022" y="570"/>
                </a:lnTo>
                <a:lnTo>
                  <a:pt x="3021" y="569"/>
                </a:lnTo>
                <a:lnTo>
                  <a:pt x="3018" y="569"/>
                </a:lnTo>
                <a:lnTo>
                  <a:pt x="3016" y="570"/>
                </a:lnTo>
                <a:lnTo>
                  <a:pt x="3016" y="570"/>
                </a:lnTo>
                <a:lnTo>
                  <a:pt x="3018" y="574"/>
                </a:lnTo>
                <a:lnTo>
                  <a:pt x="3019" y="577"/>
                </a:lnTo>
                <a:lnTo>
                  <a:pt x="3019" y="580"/>
                </a:lnTo>
                <a:lnTo>
                  <a:pt x="3017" y="583"/>
                </a:lnTo>
                <a:lnTo>
                  <a:pt x="3017" y="583"/>
                </a:lnTo>
                <a:lnTo>
                  <a:pt x="3017" y="583"/>
                </a:lnTo>
                <a:lnTo>
                  <a:pt x="3016" y="583"/>
                </a:lnTo>
                <a:lnTo>
                  <a:pt x="3014" y="583"/>
                </a:lnTo>
                <a:lnTo>
                  <a:pt x="3012" y="584"/>
                </a:lnTo>
                <a:lnTo>
                  <a:pt x="3012" y="584"/>
                </a:lnTo>
                <a:lnTo>
                  <a:pt x="3011" y="585"/>
                </a:lnTo>
                <a:lnTo>
                  <a:pt x="3011" y="587"/>
                </a:lnTo>
                <a:lnTo>
                  <a:pt x="3012" y="590"/>
                </a:lnTo>
                <a:lnTo>
                  <a:pt x="3012" y="590"/>
                </a:lnTo>
                <a:lnTo>
                  <a:pt x="3012" y="594"/>
                </a:lnTo>
                <a:lnTo>
                  <a:pt x="3011" y="599"/>
                </a:lnTo>
                <a:lnTo>
                  <a:pt x="3009" y="607"/>
                </a:lnTo>
                <a:lnTo>
                  <a:pt x="3009" y="607"/>
                </a:lnTo>
                <a:lnTo>
                  <a:pt x="3009" y="609"/>
                </a:lnTo>
                <a:lnTo>
                  <a:pt x="3011" y="610"/>
                </a:lnTo>
                <a:lnTo>
                  <a:pt x="3013" y="613"/>
                </a:lnTo>
                <a:lnTo>
                  <a:pt x="3014" y="617"/>
                </a:lnTo>
                <a:lnTo>
                  <a:pt x="3014" y="618"/>
                </a:lnTo>
                <a:lnTo>
                  <a:pt x="3013" y="620"/>
                </a:lnTo>
                <a:lnTo>
                  <a:pt x="3013" y="620"/>
                </a:lnTo>
                <a:close/>
                <a:moveTo>
                  <a:pt x="2838" y="1115"/>
                </a:moveTo>
                <a:lnTo>
                  <a:pt x="2838" y="1115"/>
                </a:lnTo>
                <a:lnTo>
                  <a:pt x="2840" y="1115"/>
                </a:lnTo>
                <a:lnTo>
                  <a:pt x="2842" y="1113"/>
                </a:lnTo>
                <a:lnTo>
                  <a:pt x="2842" y="1110"/>
                </a:lnTo>
                <a:lnTo>
                  <a:pt x="2840" y="1109"/>
                </a:lnTo>
                <a:lnTo>
                  <a:pt x="2839" y="1109"/>
                </a:lnTo>
                <a:lnTo>
                  <a:pt x="2839" y="1109"/>
                </a:lnTo>
                <a:lnTo>
                  <a:pt x="2835" y="1111"/>
                </a:lnTo>
                <a:lnTo>
                  <a:pt x="2835" y="1114"/>
                </a:lnTo>
                <a:lnTo>
                  <a:pt x="2838" y="1115"/>
                </a:lnTo>
                <a:lnTo>
                  <a:pt x="2838" y="1115"/>
                </a:lnTo>
                <a:close/>
                <a:moveTo>
                  <a:pt x="2830" y="1116"/>
                </a:moveTo>
                <a:lnTo>
                  <a:pt x="2830" y="1116"/>
                </a:lnTo>
                <a:lnTo>
                  <a:pt x="2833" y="1110"/>
                </a:lnTo>
                <a:lnTo>
                  <a:pt x="2837" y="1106"/>
                </a:lnTo>
                <a:lnTo>
                  <a:pt x="2837" y="1106"/>
                </a:lnTo>
                <a:lnTo>
                  <a:pt x="2838" y="1104"/>
                </a:lnTo>
                <a:lnTo>
                  <a:pt x="2838" y="1101"/>
                </a:lnTo>
                <a:lnTo>
                  <a:pt x="2838" y="1096"/>
                </a:lnTo>
                <a:lnTo>
                  <a:pt x="2838" y="1096"/>
                </a:lnTo>
                <a:lnTo>
                  <a:pt x="2837" y="1096"/>
                </a:lnTo>
                <a:lnTo>
                  <a:pt x="2837" y="1096"/>
                </a:lnTo>
                <a:lnTo>
                  <a:pt x="2833" y="1106"/>
                </a:lnTo>
                <a:lnTo>
                  <a:pt x="2830" y="1111"/>
                </a:lnTo>
                <a:lnTo>
                  <a:pt x="2830" y="1116"/>
                </a:lnTo>
                <a:lnTo>
                  <a:pt x="2830" y="1116"/>
                </a:lnTo>
                <a:close/>
                <a:moveTo>
                  <a:pt x="2847" y="1095"/>
                </a:moveTo>
                <a:lnTo>
                  <a:pt x="2847" y="1095"/>
                </a:lnTo>
                <a:lnTo>
                  <a:pt x="2845" y="1096"/>
                </a:lnTo>
                <a:lnTo>
                  <a:pt x="2843" y="1095"/>
                </a:lnTo>
                <a:lnTo>
                  <a:pt x="2840" y="1094"/>
                </a:lnTo>
                <a:lnTo>
                  <a:pt x="2840" y="1094"/>
                </a:lnTo>
                <a:lnTo>
                  <a:pt x="2840" y="1098"/>
                </a:lnTo>
                <a:lnTo>
                  <a:pt x="2842" y="1101"/>
                </a:lnTo>
                <a:lnTo>
                  <a:pt x="2842" y="1101"/>
                </a:lnTo>
                <a:lnTo>
                  <a:pt x="2843" y="1100"/>
                </a:lnTo>
                <a:lnTo>
                  <a:pt x="2844" y="1100"/>
                </a:lnTo>
                <a:lnTo>
                  <a:pt x="2844" y="1104"/>
                </a:lnTo>
                <a:lnTo>
                  <a:pt x="2845" y="1108"/>
                </a:lnTo>
                <a:lnTo>
                  <a:pt x="2845" y="1109"/>
                </a:lnTo>
                <a:lnTo>
                  <a:pt x="2847" y="1110"/>
                </a:lnTo>
                <a:lnTo>
                  <a:pt x="2847" y="1110"/>
                </a:lnTo>
                <a:lnTo>
                  <a:pt x="2847" y="1105"/>
                </a:lnTo>
                <a:lnTo>
                  <a:pt x="2847" y="1105"/>
                </a:lnTo>
                <a:lnTo>
                  <a:pt x="2849" y="1110"/>
                </a:lnTo>
                <a:lnTo>
                  <a:pt x="2849" y="1110"/>
                </a:lnTo>
                <a:lnTo>
                  <a:pt x="2849" y="1106"/>
                </a:lnTo>
                <a:lnTo>
                  <a:pt x="2848" y="1103"/>
                </a:lnTo>
                <a:lnTo>
                  <a:pt x="2847" y="1099"/>
                </a:lnTo>
                <a:lnTo>
                  <a:pt x="2847" y="1095"/>
                </a:lnTo>
                <a:lnTo>
                  <a:pt x="2847" y="1095"/>
                </a:lnTo>
                <a:close/>
                <a:moveTo>
                  <a:pt x="2833" y="1086"/>
                </a:moveTo>
                <a:lnTo>
                  <a:pt x="2833" y="1086"/>
                </a:lnTo>
                <a:lnTo>
                  <a:pt x="2834" y="1090"/>
                </a:lnTo>
                <a:lnTo>
                  <a:pt x="2838" y="1093"/>
                </a:lnTo>
                <a:lnTo>
                  <a:pt x="2838" y="1093"/>
                </a:lnTo>
                <a:lnTo>
                  <a:pt x="2838" y="1086"/>
                </a:lnTo>
                <a:lnTo>
                  <a:pt x="2838" y="1086"/>
                </a:lnTo>
                <a:lnTo>
                  <a:pt x="2835" y="1085"/>
                </a:lnTo>
                <a:lnTo>
                  <a:pt x="2834" y="1084"/>
                </a:lnTo>
                <a:lnTo>
                  <a:pt x="2833" y="1083"/>
                </a:lnTo>
                <a:lnTo>
                  <a:pt x="2829" y="1083"/>
                </a:lnTo>
                <a:lnTo>
                  <a:pt x="2829" y="1083"/>
                </a:lnTo>
                <a:lnTo>
                  <a:pt x="2830" y="1086"/>
                </a:lnTo>
                <a:lnTo>
                  <a:pt x="2828" y="1090"/>
                </a:lnTo>
                <a:lnTo>
                  <a:pt x="2828" y="1090"/>
                </a:lnTo>
                <a:lnTo>
                  <a:pt x="2833" y="1086"/>
                </a:lnTo>
                <a:lnTo>
                  <a:pt x="2833" y="1086"/>
                </a:lnTo>
                <a:close/>
                <a:moveTo>
                  <a:pt x="2839" y="1083"/>
                </a:moveTo>
                <a:lnTo>
                  <a:pt x="2839" y="1083"/>
                </a:lnTo>
                <a:lnTo>
                  <a:pt x="2840" y="1085"/>
                </a:lnTo>
                <a:lnTo>
                  <a:pt x="2842" y="1088"/>
                </a:lnTo>
                <a:lnTo>
                  <a:pt x="2845" y="1090"/>
                </a:lnTo>
                <a:lnTo>
                  <a:pt x="2845" y="1090"/>
                </a:lnTo>
                <a:lnTo>
                  <a:pt x="2847" y="1091"/>
                </a:lnTo>
                <a:lnTo>
                  <a:pt x="2847" y="1093"/>
                </a:lnTo>
                <a:lnTo>
                  <a:pt x="2847" y="1094"/>
                </a:lnTo>
                <a:lnTo>
                  <a:pt x="2847" y="1095"/>
                </a:lnTo>
                <a:lnTo>
                  <a:pt x="2847" y="1095"/>
                </a:lnTo>
                <a:lnTo>
                  <a:pt x="2849" y="1098"/>
                </a:lnTo>
                <a:lnTo>
                  <a:pt x="2850" y="1099"/>
                </a:lnTo>
                <a:lnTo>
                  <a:pt x="2852" y="1098"/>
                </a:lnTo>
                <a:lnTo>
                  <a:pt x="2852" y="1096"/>
                </a:lnTo>
                <a:lnTo>
                  <a:pt x="2852" y="1091"/>
                </a:lnTo>
                <a:lnTo>
                  <a:pt x="2852" y="1086"/>
                </a:lnTo>
                <a:lnTo>
                  <a:pt x="2852" y="1086"/>
                </a:lnTo>
                <a:lnTo>
                  <a:pt x="2849" y="1084"/>
                </a:lnTo>
                <a:lnTo>
                  <a:pt x="2847" y="1083"/>
                </a:lnTo>
                <a:lnTo>
                  <a:pt x="2839" y="1083"/>
                </a:lnTo>
                <a:lnTo>
                  <a:pt x="2839" y="1083"/>
                </a:lnTo>
                <a:close/>
                <a:moveTo>
                  <a:pt x="2816" y="1091"/>
                </a:moveTo>
                <a:lnTo>
                  <a:pt x="2816" y="1091"/>
                </a:lnTo>
                <a:lnTo>
                  <a:pt x="2816" y="1099"/>
                </a:lnTo>
                <a:lnTo>
                  <a:pt x="2818" y="1104"/>
                </a:lnTo>
                <a:lnTo>
                  <a:pt x="2819" y="1105"/>
                </a:lnTo>
                <a:lnTo>
                  <a:pt x="2820" y="1106"/>
                </a:lnTo>
                <a:lnTo>
                  <a:pt x="2823" y="1106"/>
                </a:lnTo>
                <a:lnTo>
                  <a:pt x="2826" y="1104"/>
                </a:lnTo>
                <a:lnTo>
                  <a:pt x="2826" y="1104"/>
                </a:lnTo>
                <a:lnTo>
                  <a:pt x="2821" y="1111"/>
                </a:lnTo>
                <a:lnTo>
                  <a:pt x="2821" y="1115"/>
                </a:lnTo>
                <a:lnTo>
                  <a:pt x="2821" y="1116"/>
                </a:lnTo>
                <a:lnTo>
                  <a:pt x="2824" y="1118"/>
                </a:lnTo>
                <a:lnTo>
                  <a:pt x="2824" y="1118"/>
                </a:lnTo>
                <a:lnTo>
                  <a:pt x="2825" y="1119"/>
                </a:lnTo>
                <a:lnTo>
                  <a:pt x="2825" y="1120"/>
                </a:lnTo>
                <a:lnTo>
                  <a:pt x="2826" y="1121"/>
                </a:lnTo>
                <a:lnTo>
                  <a:pt x="2828" y="1121"/>
                </a:lnTo>
                <a:lnTo>
                  <a:pt x="2828" y="1121"/>
                </a:lnTo>
                <a:lnTo>
                  <a:pt x="2829" y="1120"/>
                </a:lnTo>
                <a:lnTo>
                  <a:pt x="2830" y="1119"/>
                </a:lnTo>
                <a:lnTo>
                  <a:pt x="2829" y="1114"/>
                </a:lnTo>
                <a:lnTo>
                  <a:pt x="2829" y="1114"/>
                </a:lnTo>
                <a:lnTo>
                  <a:pt x="2830" y="1110"/>
                </a:lnTo>
                <a:lnTo>
                  <a:pt x="2831" y="1106"/>
                </a:lnTo>
                <a:lnTo>
                  <a:pt x="2833" y="1103"/>
                </a:lnTo>
                <a:lnTo>
                  <a:pt x="2833" y="1100"/>
                </a:lnTo>
                <a:lnTo>
                  <a:pt x="2833" y="1100"/>
                </a:lnTo>
                <a:lnTo>
                  <a:pt x="2830" y="1096"/>
                </a:lnTo>
                <a:lnTo>
                  <a:pt x="2828" y="1094"/>
                </a:lnTo>
                <a:lnTo>
                  <a:pt x="2821" y="1090"/>
                </a:lnTo>
                <a:lnTo>
                  <a:pt x="2821" y="1090"/>
                </a:lnTo>
                <a:lnTo>
                  <a:pt x="2816" y="1091"/>
                </a:lnTo>
                <a:lnTo>
                  <a:pt x="2816" y="1091"/>
                </a:lnTo>
                <a:close/>
                <a:moveTo>
                  <a:pt x="2791" y="1232"/>
                </a:moveTo>
                <a:lnTo>
                  <a:pt x="2791" y="1232"/>
                </a:lnTo>
                <a:lnTo>
                  <a:pt x="2790" y="1237"/>
                </a:lnTo>
                <a:lnTo>
                  <a:pt x="2789" y="1243"/>
                </a:lnTo>
                <a:lnTo>
                  <a:pt x="2789" y="1243"/>
                </a:lnTo>
                <a:lnTo>
                  <a:pt x="2786" y="1249"/>
                </a:lnTo>
                <a:lnTo>
                  <a:pt x="2786" y="1252"/>
                </a:lnTo>
                <a:lnTo>
                  <a:pt x="2788" y="1255"/>
                </a:lnTo>
                <a:lnTo>
                  <a:pt x="2788" y="1255"/>
                </a:lnTo>
                <a:lnTo>
                  <a:pt x="2790" y="1255"/>
                </a:lnTo>
                <a:lnTo>
                  <a:pt x="2793" y="1257"/>
                </a:lnTo>
                <a:lnTo>
                  <a:pt x="2794" y="1258"/>
                </a:lnTo>
                <a:lnTo>
                  <a:pt x="2794" y="1260"/>
                </a:lnTo>
                <a:lnTo>
                  <a:pt x="2794" y="1260"/>
                </a:lnTo>
                <a:lnTo>
                  <a:pt x="2793" y="1269"/>
                </a:lnTo>
                <a:lnTo>
                  <a:pt x="2791" y="1274"/>
                </a:lnTo>
                <a:lnTo>
                  <a:pt x="2791" y="1278"/>
                </a:lnTo>
                <a:lnTo>
                  <a:pt x="2791" y="1278"/>
                </a:lnTo>
                <a:lnTo>
                  <a:pt x="2794" y="1279"/>
                </a:lnTo>
                <a:lnTo>
                  <a:pt x="2796" y="1279"/>
                </a:lnTo>
                <a:lnTo>
                  <a:pt x="2800" y="1279"/>
                </a:lnTo>
                <a:lnTo>
                  <a:pt x="2803" y="1278"/>
                </a:lnTo>
                <a:lnTo>
                  <a:pt x="2803" y="1278"/>
                </a:lnTo>
                <a:lnTo>
                  <a:pt x="2801" y="1276"/>
                </a:lnTo>
                <a:lnTo>
                  <a:pt x="2801" y="1272"/>
                </a:lnTo>
                <a:lnTo>
                  <a:pt x="2801" y="1272"/>
                </a:lnTo>
                <a:lnTo>
                  <a:pt x="2801" y="1269"/>
                </a:lnTo>
                <a:lnTo>
                  <a:pt x="2803" y="1267"/>
                </a:lnTo>
                <a:lnTo>
                  <a:pt x="2803" y="1267"/>
                </a:lnTo>
                <a:lnTo>
                  <a:pt x="2803" y="1254"/>
                </a:lnTo>
                <a:lnTo>
                  <a:pt x="2803" y="1254"/>
                </a:lnTo>
                <a:lnTo>
                  <a:pt x="2803" y="1252"/>
                </a:lnTo>
                <a:lnTo>
                  <a:pt x="2801" y="1249"/>
                </a:lnTo>
                <a:lnTo>
                  <a:pt x="2803" y="1247"/>
                </a:lnTo>
                <a:lnTo>
                  <a:pt x="2806" y="1247"/>
                </a:lnTo>
                <a:lnTo>
                  <a:pt x="2806" y="1247"/>
                </a:lnTo>
                <a:lnTo>
                  <a:pt x="2808" y="1247"/>
                </a:lnTo>
                <a:lnTo>
                  <a:pt x="2808" y="1247"/>
                </a:lnTo>
                <a:lnTo>
                  <a:pt x="2808" y="1250"/>
                </a:lnTo>
                <a:lnTo>
                  <a:pt x="2808" y="1255"/>
                </a:lnTo>
                <a:lnTo>
                  <a:pt x="2808" y="1255"/>
                </a:lnTo>
                <a:lnTo>
                  <a:pt x="2809" y="1258"/>
                </a:lnTo>
                <a:lnTo>
                  <a:pt x="2811" y="1260"/>
                </a:lnTo>
                <a:lnTo>
                  <a:pt x="2813" y="1262"/>
                </a:lnTo>
                <a:lnTo>
                  <a:pt x="2813" y="1264"/>
                </a:lnTo>
                <a:lnTo>
                  <a:pt x="2813" y="1264"/>
                </a:lnTo>
                <a:lnTo>
                  <a:pt x="2813" y="1268"/>
                </a:lnTo>
                <a:lnTo>
                  <a:pt x="2814" y="1269"/>
                </a:lnTo>
                <a:lnTo>
                  <a:pt x="2816" y="1269"/>
                </a:lnTo>
                <a:lnTo>
                  <a:pt x="2819" y="1269"/>
                </a:lnTo>
                <a:lnTo>
                  <a:pt x="2819" y="1269"/>
                </a:lnTo>
                <a:lnTo>
                  <a:pt x="2821" y="1267"/>
                </a:lnTo>
                <a:lnTo>
                  <a:pt x="2825" y="1264"/>
                </a:lnTo>
                <a:lnTo>
                  <a:pt x="2825" y="1264"/>
                </a:lnTo>
                <a:lnTo>
                  <a:pt x="2825" y="1264"/>
                </a:lnTo>
                <a:lnTo>
                  <a:pt x="2825" y="1264"/>
                </a:lnTo>
                <a:lnTo>
                  <a:pt x="2826" y="1262"/>
                </a:lnTo>
                <a:lnTo>
                  <a:pt x="2824" y="1259"/>
                </a:lnTo>
                <a:lnTo>
                  <a:pt x="2821" y="1259"/>
                </a:lnTo>
                <a:lnTo>
                  <a:pt x="2820" y="1257"/>
                </a:lnTo>
                <a:lnTo>
                  <a:pt x="2820" y="1257"/>
                </a:lnTo>
                <a:lnTo>
                  <a:pt x="2820" y="1254"/>
                </a:lnTo>
                <a:lnTo>
                  <a:pt x="2821" y="1253"/>
                </a:lnTo>
                <a:lnTo>
                  <a:pt x="2821" y="1252"/>
                </a:lnTo>
                <a:lnTo>
                  <a:pt x="2821" y="1252"/>
                </a:lnTo>
                <a:lnTo>
                  <a:pt x="2818" y="1244"/>
                </a:lnTo>
                <a:lnTo>
                  <a:pt x="2818" y="1244"/>
                </a:lnTo>
                <a:lnTo>
                  <a:pt x="2815" y="1240"/>
                </a:lnTo>
                <a:lnTo>
                  <a:pt x="2811" y="1238"/>
                </a:lnTo>
                <a:lnTo>
                  <a:pt x="2811" y="1238"/>
                </a:lnTo>
                <a:lnTo>
                  <a:pt x="2814" y="1238"/>
                </a:lnTo>
                <a:lnTo>
                  <a:pt x="2818" y="1237"/>
                </a:lnTo>
                <a:lnTo>
                  <a:pt x="2821" y="1233"/>
                </a:lnTo>
                <a:lnTo>
                  <a:pt x="2826" y="1228"/>
                </a:lnTo>
                <a:lnTo>
                  <a:pt x="2829" y="1228"/>
                </a:lnTo>
                <a:lnTo>
                  <a:pt x="2831" y="1229"/>
                </a:lnTo>
                <a:lnTo>
                  <a:pt x="2831" y="1229"/>
                </a:lnTo>
                <a:lnTo>
                  <a:pt x="2831" y="1225"/>
                </a:lnTo>
                <a:lnTo>
                  <a:pt x="2829" y="1224"/>
                </a:lnTo>
                <a:lnTo>
                  <a:pt x="2824" y="1225"/>
                </a:lnTo>
                <a:lnTo>
                  <a:pt x="2824" y="1225"/>
                </a:lnTo>
                <a:lnTo>
                  <a:pt x="2820" y="1227"/>
                </a:lnTo>
                <a:lnTo>
                  <a:pt x="2818" y="1228"/>
                </a:lnTo>
                <a:lnTo>
                  <a:pt x="2818" y="1228"/>
                </a:lnTo>
                <a:lnTo>
                  <a:pt x="2815" y="1228"/>
                </a:lnTo>
                <a:lnTo>
                  <a:pt x="2815" y="1227"/>
                </a:lnTo>
                <a:lnTo>
                  <a:pt x="2814" y="1227"/>
                </a:lnTo>
                <a:lnTo>
                  <a:pt x="2813" y="1229"/>
                </a:lnTo>
                <a:lnTo>
                  <a:pt x="2813" y="1229"/>
                </a:lnTo>
                <a:lnTo>
                  <a:pt x="2809" y="1230"/>
                </a:lnTo>
                <a:lnTo>
                  <a:pt x="2806" y="1232"/>
                </a:lnTo>
                <a:lnTo>
                  <a:pt x="2803" y="1230"/>
                </a:lnTo>
                <a:lnTo>
                  <a:pt x="2801" y="1228"/>
                </a:lnTo>
                <a:lnTo>
                  <a:pt x="2800" y="1224"/>
                </a:lnTo>
                <a:lnTo>
                  <a:pt x="2799" y="1220"/>
                </a:lnTo>
                <a:lnTo>
                  <a:pt x="2799" y="1217"/>
                </a:lnTo>
                <a:lnTo>
                  <a:pt x="2801" y="1214"/>
                </a:lnTo>
                <a:lnTo>
                  <a:pt x="2801" y="1214"/>
                </a:lnTo>
                <a:lnTo>
                  <a:pt x="2804" y="1212"/>
                </a:lnTo>
                <a:lnTo>
                  <a:pt x="2806" y="1213"/>
                </a:lnTo>
                <a:lnTo>
                  <a:pt x="2809" y="1213"/>
                </a:lnTo>
                <a:lnTo>
                  <a:pt x="2813" y="1214"/>
                </a:lnTo>
                <a:lnTo>
                  <a:pt x="2813" y="1214"/>
                </a:lnTo>
                <a:lnTo>
                  <a:pt x="2820" y="1213"/>
                </a:lnTo>
                <a:lnTo>
                  <a:pt x="2825" y="1213"/>
                </a:lnTo>
                <a:lnTo>
                  <a:pt x="2829" y="1214"/>
                </a:lnTo>
                <a:lnTo>
                  <a:pt x="2829" y="1214"/>
                </a:lnTo>
                <a:lnTo>
                  <a:pt x="2833" y="1215"/>
                </a:lnTo>
                <a:lnTo>
                  <a:pt x="2835" y="1215"/>
                </a:lnTo>
                <a:lnTo>
                  <a:pt x="2839" y="1214"/>
                </a:lnTo>
                <a:lnTo>
                  <a:pt x="2842" y="1213"/>
                </a:lnTo>
                <a:lnTo>
                  <a:pt x="2845" y="1205"/>
                </a:lnTo>
                <a:lnTo>
                  <a:pt x="2849" y="1199"/>
                </a:lnTo>
                <a:lnTo>
                  <a:pt x="2849" y="1199"/>
                </a:lnTo>
                <a:lnTo>
                  <a:pt x="2845" y="1200"/>
                </a:lnTo>
                <a:lnTo>
                  <a:pt x="2843" y="1203"/>
                </a:lnTo>
                <a:lnTo>
                  <a:pt x="2837" y="1208"/>
                </a:lnTo>
                <a:lnTo>
                  <a:pt x="2837" y="1208"/>
                </a:lnTo>
                <a:lnTo>
                  <a:pt x="2835" y="1209"/>
                </a:lnTo>
                <a:lnTo>
                  <a:pt x="2833" y="1208"/>
                </a:lnTo>
                <a:lnTo>
                  <a:pt x="2828" y="1207"/>
                </a:lnTo>
                <a:lnTo>
                  <a:pt x="2828" y="1207"/>
                </a:lnTo>
                <a:lnTo>
                  <a:pt x="2825" y="1208"/>
                </a:lnTo>
                <a:lnTo>
                  <a:pt x="2824" y="1208"/>
                </a:lnTo>
                <a:lnTo>
                  <a:pt x="2823" y="1208"/>
                </a:lnTo>
                <a:lnTo>
                  <a:pt x="2823" y="1208"/>
                </a:lnTo>
                <a:lnTo>
                  <a:pt x="2814" y="1204"/>
                </a:lnTo>
                <a:lnTo>
                  <a:pt x="2809" y="1204"/>
                </a:lnTo>
                <a:lnTo>
                  <a:pt x="2805" y="1204"/>
                </a:lnTo>
                <a:lnTo>
                  <a:pt x="2805" y="1204"/>
                </a:lnTo>
                <a:lnTo>
                  <a:pt x="2801" y="1207"/>
                </a:lnTo>
                <a:lnTo>
                  <a:pt x="2799" y="1210"/>
                </a:lnTo>
                <a:lnTo>
                  <a:pt x="2795" y="1218"/>
                </a:lnTo>
                <a:lnTo>
                  <a:pt x="2795" y="1218"/>
                </a:lnTo>
                <a:lnTo>
                  <a:pt x="2796" y="1222"/>
                </a:lnTo>
                <a:lnTo>
                  <a:pt x="2795" y="1225"/>
                </a:lnTo>
                <a:lnTo>
                  <a:pt x="2793" y="1228"/>
                </a:lnTo>
                <a:lnTo>
                  <a:pt x="2791" y="1232"/>
                </a:lnTo>
                <a:lnTo>
                  <a:pt x="2791" y="1232"/>
                </a:lnTo>
                <a:close/>
                <a:moveTo>
                  <a:pt x="2801" y="1073"/>
                </a:moveTo>
                <a:lnTo>
                  <a:pt x="2801" y="1073"/>
                </a:lnTo>
                <a:lnTo>
                  <a:pt x="2810" y="1088"/>
                </a:lnTo>
                <a:lnTo>
                  <a:pt x="2810" y="1088"/>
                </a:lnTo>
                <a:lnTo>
                  <a:pt x="2813" y="1083"/>
                </a:lnTo>
                <a:lnTo>
                  <a:pt x="2814" y="1079"/>
                </a:lnTo>
                <a:lnTo>
                  <a:pt x="2811" y="1076"/>
                </a:lnTo>
                <a:lnTo>
                  <a:pt x="2808" y="1073"/>
                </a:lnTo>
                <a:lnTo>
                  <a:pt x="2808" y="1073"/>
                </a:lnTo>
                <a:lnTo>
                  <a:pt x="2801" y="1073"/>
                </a:lnTo>
                <a:lnTo>
                  <a:pt x="2801" y="1073"/>
                </a:lnTo>
                <a:close/>
                <a:moveTo>
                  <a:pt x="2746" y="1304"/>
                </a:moveTo>
                <a:lnTo>
                  <a:pt x="2746" y="1304"/>
                </a:lnTo>
                <a:lnTo>
                  <a:pt x="2748" y="1309"/>
                </a:lnTo>
                <a:lnTo>
                  <a:pt x="2749" y="1312"/>
                </a:lnTo>
                <a:lnTo>
                  <a:pt x="2751" y="1312"/>
                </a:lnTo>
                <a:lnTo>
                  <a:pt x="2755" y="1309"/>
                </a:lnTo>
                <a:lnTo>
                  <a:pt x="2755" y="1309"/>
                </a:lnTo>
                <a:lnTo>
                  <a:pt x="2756" y="1308"/>
                </a:lnTo>
                <a:lnTo>
                  <a:pt x="2756" y="1307"/>
                </a:lnTo>
                <a:lnTo>
                  <a:pt x="2754" y="1304"/>
                </a:lnTo>
                <a:lnTo>
                  <a:pt x="2750" y="1304"/>
                </a:lnTo>
                <a:lnTo>
                  <a:pt x="2746" y="1304"/>
                </a:lnTo>
                <a:lnTo>
                  <a:pt x="2746" y="1304"/>
                </a:lnTo>
                <a:close/>
                <a:moveTo>
                  <a:pt x="2997" y="721"/>
                </a:moveTo>
                <a:lnTo>
                  <a:pt x="2997" y="721"/>
                </a:lnTo>
                <a:lnTo>
                  <a:pt x="2997" y="724"/>
                </a:lnTo>
                <a:lnTo>
                  <a:pt x="2996" y="727"/>
                </a:lnTo>
                <a:lnTo>
                  <a:pt x="2994" y="728"/>
                </a:lnTo>
                <a:lnTo>
                  <a:pt x="2994" y="728"/>
                </a:lnTo>
                <a:lnTo>
                  <a:pt x="2992" y="731"/>
                </a:lnTo>
                <a:lnTo>
                  <a:pt x="2989" y="734"/>
                </a:lnTo>
                <a:lnTo>
                  <a:pt x="2989" y="734"/>
                </a:lnTo>
                <a:lnTo>
                  <a:pt x="2992" y="741"/>
                </a:lnTo>
                <a:lnTo>
                  <a:pt x="2994" y="747"/>
                </a:lnTo>
                <a:lnTo>
                  <a:pt x="2994" y="747"/>
                </a:lnTo>
                <a:lnTo>
                  <a:pt x="2996" y="747"/>
                </a:lnTo>
                <a:lnTo>
                  <a:pt x="2997" y="744"/>
                </a:lnTo>
                <a:lnTo>
                  <a:pt x="2998" y="743"/>
                </a:lnTo>
                <a:lnTo>
                  <a:pt x="2999" y="743"/>
                </a:lnTo>
                <a:lnTo>
                  <a:pt x="2999" y="743"/>
                </a:lnTo>
                <a:lnTo>
                  <a:pt x="3002" y="743"/>
                </a:lnTo>
                <a:lnTo>
                  <a:pt x="3003" y="742"/>
                </a:lnTo>
                <a:lnTo>
                  <a:pt x="3003" y="741"/>
                </a:lnTo>
                <a:lnTo>
                  <a:pt x="3003" y="741"/>
                </a:lnTo>
                <a:lnTo>
                  <a:pt x="3001" y="739"/>
                </a:lnTo>
                <a:lnTo>
                  <a:pt x="2998" y="738"/>
                </a:lnTo>
                <a:lnTo>
                  <a:pt x="2996" y="737"/>
                </a:lnTo>
                <a:lnTo>
                  <a:pt x="2996" y="733"/>
                </a:lnTo>
                <a:lnTo>
                  <a:pt x="2996" y="733"/>
                </a:lnTo>
                <a:lnTo>
                  <a:pt x="2998" y="733"/>
                </a:lnTo>
                <a:lnTo>
                  <a:pt x="2999" y="734"/>
                </a:lnTo>
                <a:lnTo>
                  <a:pt x="3002" y="734"/>
                </a:lnTo>
                <a:lnTo>
                  <a:pt x="3003" y="734"/>
                </a:lnTo>
                <a:lnTo>
                  <a:pt x="3003" y="734"/>
                </a:lnTo>
                <a:lnTo>
                  <a:pt x="3007" y="733"/>
                </a:lnTo>
                <a:lnTo>
                  <a:pt x="3009" y="732"/>
                </a:lnTo>
                <a:lnTo>
                  <a:pt x="3011" y="733"/>
                </a:lnTo>
                <a:lnTo>
                  <a:pt x="3011" y="733"/>
                </a:lnTo>
                <a:lnTo>
                  <a:pt x="3017" y="738"/>
                </a:lnTo>
                <a:lnTo>
                  <a:pt x="3022" y="741"/>
                </a:lnTo>
                <a:lnTo>
                  <a:pt x="3024" y="741"/>
                </a:lnTo>
                <a:lnTo>
                  <a:pt x="3024" y="741"/>
                </a:lnTo>
                <a:lnTo>
                  <a:pt x="3027" y="732"/>
                </a:lnTo>
                <a:lnTo>
                  <a:pt x="3027" y="732"/>
                </a:lnTo>
                <a:lnTo>
                  <a:pt x="3031" y="729"/>
                </a:lnTo>
                <a:lnTo>
                  <a:pt x="3034" y="728"/>
                </a:lnTo>
                <a:lnTo>
                  <a:pt x="3034" y="728"/>
                </a:lnTo>
                <a:lnTo>
                  <a:pt x="3038" y="728"/>
                </a:lnTo>
                <a:lnTo>
                  <a:pt x="3042" y="727"/>
                </a:lnTo>
                <a:lnTo>
                  <a:pt x="3046" y="726"/>
                </a:lnTo>
                <a:lnTo>
                  <a:pt x="3048" y="722"/>
                </a:lnTo>
                <a:lnTo>
                  <a:pt x="3048" y="722"/>
                </a:lnTo>
                <a:lnTo>
                  <a:pt x="3046" y="722"/>
                </a:lnTo>
                <a:lnTo>
                  <a:pt x="3043" y="721"/>
                </a:lnTo>
                <a:lnTo>
                  <a:pt x="3043" y="719"/>
                </a:lnTo>
                <a:lnTo>
                  <a:pt x="3043" y="718"/>
                </a:lnTo>
                <a:lnTo>
                  <a:pt x="3044" y="713"/>
                </a:lnTo>
                <a:lnTo>
                  <a:pt x="3044" y="709"/>
                </a:lnTo>
                <a:lnTo>
                  <a:pt x="3044" y="709"/>
                </a:lnTo>
                <a:lnTo>
                  <a:pt x="3039" y="713"/>
                </a:lnTo>
                <a:lnTo>
                  <a:pt x="3037" y="714"/>
                </a:lnTo>
                <a:lnTo>
                  <a:pt x="3033" y="713"/>
                </a:lnTo>
                <a:lnTo>
                  <a:pt x="3027" y="711"/>
                </a:lnTo>
                <a:lnTo>
                  <a:pt x="3027" y="711"/>
                </a:lnTo>
                <a:lnTo>
                  <a:pt x="3023" y="707"/>
                </a:lnTo>
                <a:lnTo>
                  <a:pt x="3019" y="703"/>
                </a:lnTo>
                <a:lnTo>
                  <a:pt x="3013" y="694"/>
                </a:lnTo>
                <a:lnTo>
                  <a:pt x="3013" y="694"/>
                </a:lnTo>
                <a:lnTo>
                  <a:pt x="3012" y="693"/>
                </a:lnTo>
                <a:lnTo>
                  <a:pt x="3011" y="693"/>
                </a:lnTo>
                <a:lnTo>
                  <a:pt x="3009" y="697"/>
                </a:lnTo>
                <a:lnTo>
                  <a:pt x="3011" y="707"/>
                </a:lnTo>
                <a:lnTo>
                  <a:pt x="3011" y="707"/>
                </a:lnTo>
                <a:lnTo>
                  <a:pt x="3011" y="709"/>
                </a:lnTo>
                <a:lnTo>
                  <a:pt x="3009" y="711"/>
                </a:lnTo>
                <a:lnTo>
                  <a:pt x="3007" y="713"/>
                </a:lnTo>
                <a:lnTo>
                  <a:pt x="3007" y="716"/>
                </a:lnTo>
                <a:lnTo>
                  <a:pt x="3007" y="716"/>
                </a:lnTo>
                <a:lnTo>
                  <a:pt x="3007" y="719"/>
                </a:lnTo>
                <a:lnTo>
                  <a:pt x="3006" y="723"/>
                </a:lnTo>
                <a:lnTo>
                  <a:pt x="3006" y="723"/>
                </a:lnTo>
                <a:lnTo>
                  <a:pt x="2997" y="721"/>
                </a:lnTo>
                <a:lnTo>
                  <a:pt x="2997" y="721"/>
                </a:lnTo>
                <a:close/>
                <a:moveTo>
                  <a:pt x="1728" y="553"/>
                </a:moveTo>
                <a:lnTo>
                  <a:pt x="1728" y="553"/>
                </a:lnTo>
                <a:lnTo>
                  <a:pt x="1731" y="558"/>
                </a:lnTo>
                <a:lnTo>
                  <a:pt x="1732" y="560"/>
                </a:lnTo>
                <a:lnTo>
                  <a:pt x="1734" y="560"/>
                </a:lnTo>
                <a:lnTo>
                  <a:pt x="1734" y="560"/>
                </a:lnTo>
                <a:lnTo>
                  <a:pt x="1737" y="559"/>
                </a:lnTo>
                <a:lnTo>
                  <a:pt x="1737" y="558"/>
                </a:lnTo>
                <a:lnTo>
                  <a:pt x="1736" y="555"/>
                </a:lnTo>
                <a:lnTo>
                  <a:pt x="1734" y="554"/>
                </a:lnTo>
                <a:lnTo>
                  <a:pt x="1734" y="554"/>
                </a:lnTo>
                <a:lnTo>
                  <a:pt x="1733" y="553"/>
                </a:lnTo>
                <a:lnTo>
                  <a:pt x="1732" y="552"/>
                </a:lnTo>
                <a:lnTo>
                  <a:pt x="1728" y="553"/>
                </a:lnTo>
                <a:lnTo>
                  <a:pt x="1728" y="553"/>
                </a:lnTo>
                <a:close/>
                <a:moveTo>
                  <a:pt x="1969" y="818"/>
                </a:moveTo>
                <a:lnTo>
                  <a:pt x="1969" y="818"/>
                </a:lnTo>
                <a:lnTo>
                  <a:pt x="1962" y="822"/>
                </a:lnTo>
                <a:lnTo>
                  <a:pt x="1960" y="823"/>
                </a:lnTo>
                <a:lnTo>
                  <a:pt x="1957" y="823"/>
                </a:lnTo>
                <a:lnTo>
                  <a:pt x="1957" y="823"/>
                </a:lnTo>
                <a:lnTo>
                  <a:pt x="1951" y="822"/>
                </a:lnTo>
                <a:lnTo>
                  <a:pt x="1949" y="823"/>
                </a:lnTo>
                <a:lnTo>
                  <a:pt x="1946" y="825"/>
                </a:lnTo>
                <a:lnTo>
                  <a:pt x="1946" y="825"/>
                </a:lnTo>
                <a:lnTo>
                  <a:pt x="1945" y="827"/>
                </a:lnTo>
                <a:lnTo>
                  <a:pt x="1946" y="830"/>
                </a:lnTo>
                <a:lnTo>
                  <a:pt x="1949" y="830"/>
                </a:lnTo>
                <a:lnTo>
                  <a:pt x="1952" y="830"/>
                </a:lnTo>
                <a:lnTo>
                  <a:pt x="1960" y="830"/>
                </a:lnTo>
                <a:lnTo>
                  <a:pt x="1964" y="828"/>
                </a:lnTo>
                <a:lnTo>
                  <a:pt x="1964" y="828"/>
                </a:lnTo>
                <a:lnTo>
                  <a:pt x="1962" y="825"/>
                </a:lnTo>
                <a:lnTo>
                  <a:pt x="1964" y="822"/>
                </a:lnTo>
                <a:lnTo>
                  <a:pt x="1969" y="818"/>
                </a:lnTo>
                <a:lnTo>
                  <a:pt x="1969" y="818"/>
                </a:lnTo>
                <a:close/>
                <a:moveTo>
                  <a:pt x="1888" y="827"/>
                </a:moveTo>
                <a:lnTo>
                  <a:pt x="1888" y="827"/>
                </a:lnTo>
                <a:lnTo>
                  <a:pt x="1887" y="825"/>
                </a:lnTo>
                <a:lnTo>
                  <a:pt x="1883" y="823"/>
                </a:lnTo>
                <a:lnTo>
                  <a:pt x="1877" y="822"/>
                </a:lnTo>
                <a:lnTo>
                  <a:pt x="1877" y="822"/>
                </a:lnTo>
                <a:lnTo>
                  <a:pt x="1873" y="822"/>
                </a:lnTo>
                <a:lnTo>
                  <a:pt x="1870" y="822"/>
                </a:lnTo>
                <a:lnTo>
                  <a:pt x="1863" y="818"/>
                </a:lnTo>
                <a:lnTo>
                  <a:pt x="1863" y="818"/>
                </a:lnTo>
                <a:lnTo>
                  <a:pt x="1861" y="823"/>
                </a:lnTo>
                <a:lnTo>
                  <a:pt x="1861" y="823"/>
                </a:lnTo>
                <a:lnTo>
                  <a:pt x="1875" y="826"/>
                </a:lnTo>
                <a:lnTo>
                  <a:pt x="1888" y="827"/>
                </a:lnTo>
                <a:lnTo>
                  <a:pt x="1888" y="827"/>
                </a:lnTo>
                <a:close/>
                <a:moveTo>
                  <a:pt x="1741" y="552"/>
                </a:moveTo>
                <a:lnTo>
                  <a:pt x="1741" y="552"/>
                </a:lnTo>
                <a:lnTo>
                  <a:pt x="1741" y="557"/>
                </a:lnTo>
                <a:lnTo>
                  <a:pt x="1742" y="558"/>
                </a:lnTo>
                <a:lnTo>
                  <a:pt x="1744" y="559"/>
                </a:lnTo>
                <a:lnTo>
                  <a:pt x="1744" y="559"/>
                </a:lnTo>
                <a:lnTo>
                  <a:pt x="1746" y="559"/>
                </a:lnTo>
                <a:lnTo>
                  <a:pt x="1747" y="560"/>
                </a:lnTo>
                <a:lnTo>
                  <a:pt x="1748" y="565"/>
                </a:lnTo>
                <a:lnTo>
                  <a:pt x="1748" y="565"/>
                </a:lnTo>
                <a:lnTo>
                  <a:pt x="1749" y="559"/>
                </a:lnTo>
                <a:lnTo>
                  <a:pt x="1751" y="557"/>
                </a:lnTo>
                <a:lnTo>
                  <a:pt x="1753" y="555"/>
                </a:lnTo>
                <a:lnTo>
                  <a:pt x="1753" y="555"/>
                </a:lnTo>
                <a:lnTo>
                  <a:pt x="1751" y="553"/>
                </a:lnTo>
                <a:lnTo>
                  <a:pt x="1751" y="553"/>
                </a:lnTo>
                <a:lnTo>
                  <a:pt x="1754" y="552"/>
                </a:lnTo>
                <a:lnTo>
                  <a:pt x="1756" y="549"/>
                </a:lnTo>
                <a:lnTo>
                  <a:pt x="1754" y="548"/>
                </a:lnTo>
                <a:lnTo>
                  <a:pt x="1752" y="545"/>
                </a:lnTo>
                <a:lnTo>
                  <a:pt x="1749" y="545"/>
                </a:lnTo>
                <a:lnTo>
                  <a:pt x="1748" y="545"/>
                </a:lnTo>
                <a:lnTo>
                  <a:pt x="1747" y="547"/>
                </a:lnTo>
                <a:lnTo>
                  <a:pt x="1748" y="550"/>
                </a:lnTo>
                <a:lnTo>
                  <a:pt x="1748" y="550"/>
                </a:lnTo>
                <a:lnTo>
                  <a:pt x="1746" y="549"/>
                </a:lnTo>
                <a:lnTo>
                  <a:pt x="1746" y="548"/>
                </a:lnTo>
                <a:lnTo>
                  <a:pt x="1746" y="547"/>
                </a:lnTo>
                <a:lnTo>
                  <a:pt x="1746" y="547"/>
                </a:lnTo>
                <a:lnTo>
                  <a:pt x="1743" y="547"/>
                </a:lnTo>
                <a:lnTo>
                  <a:pt x="1743" y="547"/>
                </a:lnTo>
                <a:lnTo>
                  <a:pt x="1743" y="549"/>
                </a:lnTo>
                <a:lnTo>
                  <a:pt x="1741" y="552"/>
                </a:lnTo>
                <a:lnTo>
                  <a:pt x="1741" y="552"/>
                </a:lnTo>
                <a:close/>
                <a:moveTo>
                  <a:pt x="1860" y="508"/>
                </a:moveTo>
                <a:lnTo>
                  <a:pt x="1860" y="508"/>
                </a:lnTo>
                <a:lnTo>
                  <a:pt x="1852" y="506"/>
                </a:lnTo>
                <a:lnTo>
                  <a:pt x="1843" y="508"/>
                </a:lnTo>
                <a:lnTo>
                  <a:pt x="1843" y="508"/>
                </a:lnTo>
                <a:lnTo>
                  <a:pt x="1846" y="511"/>
                </a:lnTo>
                <a:lnTo>
                  <a:pt x="1847" y="514"/>
                </a:lnTo>
                <a:lnTo>
                  <a:pt x="1846" y="516"/>
                </a:lnTo>
                <a:lnTo>
                  <a:pt x="1846" y="516"/>
                </a:lnTo>
                <a:lnTo>
                  <a:pt x="1848" y="514"/>
                </a:lnTo>
                <a:lnTo>
                  <a:pt x="1852" y="511"/>
                </a:lnTo>
                <a:lnTo>
                  <a:pt x="1860" y="508"/>
                </a:lnTo>
                <a:lnTo>
                  <a:pt x="1860" y="508"/>
                </a:lnTo>
                <a:close/>
                <a:moveTo>
                  <a:pt x="1716" y="761"/>
                </a:moveTo>
                <a:lnTo>
                  <a:pt x="1716" y="761"/>
                </a:lnTo>
                <a:lnTo>
                  <a:pt x="1714" y="763"/>
                </a:lnTo>
                <a:lnTo>
                  <a:pt x="1713" y="767"/>
                </a:lnTo>
                <a:lnTo>
                  <a:pt x="1713" y="767"/>
                </a:lnTo>
                <a:lnTo>
                  <a:pt x="1714" y="768"/>
                </a:lnTo>
                <a:lnTo>
                  <a:pt x="1716" y="769"/>
                </a:lnTo>
                <a:lnTo>
                  <a:pt x="1716" y="769"/>
                </a:lnTo>
                <a:lnTo>
                  <a:pt x="1714" y="772"/>
                </a:lnTo>
                <a:lnTo>
                  <a:pt x="1713" y="774"/>
                </a:lnTo>
                <a:lnTo>
                  <a:pt x="1713" y="776"/>
                </a:lnTo>
                <a:lnTo>
                  <a:pt x="1714" y="778"/>
                </a:lnTo>
                <a:lnTo>
                  <a:pt x="1714" y="778"/>
                </a:lnTo>
                <a:lnTo>
                  <a:pt x="1717" y="779"/>
                </a:lnTo>
                <a:lnTo>
                  <a:pt x="1719" y="779"/>
                </a:lnTo>
                <a:lnTo>
                  <a:pt x="1721" y="779"/>
                </a:lnTo>
                <a:lnTo>
                  <a:pt x="1721" y="777"/>
                </a:lnTo>
                <a:lnTo>
                  <a:pt x="1721" y="777"/>
                </a:lnTo>
                <a:lnTo>
                  <a:pt x="1722" y="776"/>
                </a:lnTo>
                <a:lnTo>
                  <a:pt x="1723" y="774"/>
                </a:lnTo>
                <a:lnTo>
                  <a:pt x="1724" y="774"/>
                </a:lnTo>
                <a:lnTo>
                  <a:pt x="1726" y="772"/>
                </a:lnTo>
                <a:lnTo>
                  <a:pt x="1726" y="772"/>
                </a:lnTo>
                <a:lnTo>
                  <a:pt x="1728" y="757"/>
                </a:lnTo>
                <a:lnTo>
                  <a:pt x="1728" y="757"/>
                </a:lnTo>
                <a:lnTo>
                  <a:pt x="1727" y="753"/>
                </a:lnTo>
                <a:lnTo>
                  <a:pt x="1727" y="752"/>
                </a:lnTo>
                <a:lnTo>
                  <a:pt x="1724" y="751"/>
                </a:lnTo>
                <a:lnTo>
                  <a:pt x="1723" y="751"/>
                </a:lnTo>
                <a:lnTo>
                  <a:pt x="1718" y="753"/>
                </a:lnTo>
                <a:lnTo>
                  <a:pt x="1714" y="754"/>
                </a:lnTo>
                <a:lnTo>
                  <a:pt x="1714" y="754"/>
                </a:lnTo>
                <a:lnTo>
                  <a:pt x="1712" y="753"/>
                </a:lnTo>
                <a:lnTo>
                  <a:pt x="1712" y="753"/>
                </a:lnTo>
                <a:lnTo>
                  <a:pt x="1712" y="756"/>
                </a:lnTo>
                <a:lnTo>
                  <a:pt x="1713" y="758"/>
                </a:lnTo>
                <a:lnTo>
                  <a:pt x="1714" y="759"/>
                </a:lnTo>
                <a:lnTo>
                  <a:pt x="1716" y="761"/>
                </a:lnTo>
                <a:lnTo>
                  <a:pt x="1716" y="761"/>
                </a:lnTo>
                <a:close/>
                <a:moveTo>
                  <a:pt x="3471" y="423"/>
                </a:moveTo>
                <a:lnTo>
                  <a:pt x="3471" y="423"/>
                </a:lnTo>
                <a:lnTo>
                  <a:pt x="3465" y="421"/>
                </a:lnTo>
                <a:lnTo>
                  <a:pt x="3461" y="421"/>
                </a:lnTo>
                <a:lnTo>
                  <a:pt x="3460" y="421"/>
                </a:lnTo>
                <a:lnTo>
                  <a:pt x="3460" y="421"/>
                </a:lnTo>
                <a:lnTo>
                  <a:pt x="3459" y="424"/>
                </a:lnTo>
                <a:lnTo>
                  <a:pt x="3459" y="425"/>
                </a:lnTo>
                <a:lnTo>
                  <a:pt x="3461" y="429"/>
                </a:lnTo>
                <a:lnTo>
                  <a:pt x="3461" y="429"/>
                </a:lnTo>
                <a:lnTo>
                  <a:pt x="3464" y="430"/>
                </a:lnTo>
                <a:lnTo>
                  <a:pt x="3465" y="431"/>
                </a:lnTo>
                <a:lnTo>
                  <a:pt x="3470" y="430"/>
                </a:lnTo>
                <a:lnTo>
                  <a:pt x="3474" y="430"/>
                </a:lnTo>
                <a:lnTo>
                  <a:pt x="3476" y="430"/>
                </a:lnTo>
                <a:lnTo>
                  <a:pt x="3478" y="431"/>
                </a:lnTo>
                <a:lnTo>
                  <a:pt x="3478" y="431"/>
                </a:lnTo>
                <a:lnTo>
                  <a:pt x="3482" y="435"/>
                </a:lnTo>
                <a:lnTo>
                  <a:pt x="3484" y="436"/>
                </a:lnTo>
                <a:lnTo>
                  <a:pt x="3487" y="436"/>
                </a:lnTo>
                <a:lnTo>
                  <a:pt x="3488" y="435"/>
                </a:lnTo>
                <a:lnTo>
                  <a:pt x="3490" y="430"/>
                </a:lnTo>
                <a:lnTo>
                  <a:pt x="3490" y="430"/>
                </a:lnTo>
                <a:lnTo>
                  <a:pt x="3482" y="425"/>
                </a:lnTo>
                <a:lnTo>
                  <a:pt x="3476" y="423"/>
                </a:lnTo>
                <a:lnTo>
                  <a:pt x="3471" y="423"/>
                </a:lnTo>
                <a:lnTo>
                  <a:pt x="3471" y="423"/>
                </a:lnTo>
                <a:close/>
                <a:moveTo>
                  <a:pt x="1808" y="531"/>
                </a:moveTo>
                <a:lnTo>
                  <a:pt x="1808" y="531"/>
                </a:lnTo>
                <a:lnTo>
                  <a:pt x="1812" y="528"/>
                </a:lnTo>
                <a:lnTo>
                  <a:pt x="1816" y="525"/>
                </a:lnTo>
                <a:lnTo>
                  <a:pt x="1816" y="525"/>
                </a:lnTo>
                <a:lnTo>
                  <a:pt x="1815" y="523"/>
                </a:lnTo>
                <a:lnTo>
                  <a:pt x="1816" y="520"/>
                </a:lnTo>
                <a:lnTo>
                  <a:pt x="1818" y="516"/>
                </a:lnTo>
                <a:lnTo>
                  <a:pt x="1818" y="516"/>
                </a:lnTo>
                <a:lnTo>
                  <a:pt x="1815" y="516"/>
                </a:lnTo>
                <a:lnTo>
                  <a:pt x="1812" y="516"/>
                </a:lnTo>
                <a:lnTo>
                  <a:pt x="1811" y="518"/>
                </a:lnTo>
                <a:lnTo>
                  <a:pt x="1810" y="520"/>
                </a:lnTo>
                <a:lnTo>
                  <a:pt x="1808" y="525"/>
                </a:lnTo>
                <a:lnTo>
                  <a:pt x="1808" y="531"/>
                </a:lnTo>
                <a:lnTo>
                  <a:pt x="1808" y="531"/>
                </a:lnTo>
                <a:close/>
                <a:moveTo>
                  <a:pt x="1828" y="484"/>
                </a:moveTo>
                <a:lnTo>
                  <a:pt x="1828" y="484"/>
                </a:lnTo>
                <a:lnTo>
                  <a:pt x="1828" y="480"/>
                </a:lnTo>
                <a:lnTo>
                  <a:pt x="1828" y="480"/>
                </a:lnTo>
                <a:lnTo>
                  <a:pt x="1830" y="480"/>
                </a:lnTo>
                <a:lnTo>
                  <a:pt x="1830" y="480"/>
                </a:lnTo>
                <a:lnTo>
                  <a:pt x="1828" y="479"/>
                </a:lnTo>
                <a:lnTo>
                  <a:pt x="1828" y="478"/>
                </a:lnTo>
                <a:lnTo>
                  <a:pt x="1826" y="478"/>
                </a:lnTo>
                <a:lnTo>
                  <a:pt x="1825" y="479"/>
                </a:lnTo>
                <a:lnTo>
                  <a:pt x="1825" y="480"/>
                </a:lnTo>
                <a:lnTo>
                  <a:pt x="1826" y="481"/>
                </a:lnTo>
                <a:lnTo>
                  <a:pt x="1828" y="484"/>
                </a:lnTo>
                <a:lnTo>
                  <a:pt x="1828" y="484"/>
                </a:lnTo>
                <a:close/>
                <a:moveTo>
                  <a:pt x="1716" y="737"/>
                </a:moveTo>
                <a:lnTo>
                  <a:pt x="1716" y="737"/>
                </a:lnTo>
                <a:lnTo>
                  <a:pt x="1714" y="738"/>
                </a:lnTo>
                <a:lnTo>
                  <a:pt x="1714" y="739"/>
                </a:lnTo>
                <a:lnTo>
                  <a:pt x="1716" y="743"/>
                </a:lnTo>
                <a:lnTo>
                  <a:pt x="1718" y="746"/>
                </a:lnTo>
                <a:lnTo>
                  <a:pt x="1722" y="746"/>
                </a:lnTo>
                <a:lnTo>
                  <a:pt x="1722" y="746"/>
                </a:lnTo>
                <a:lnTo>
                  <a:pt x="1724" y="737"/>
                </a:lnTo>
                <a:lnTo>
                  <a:pt x="1723" y="727"/>
                </a:lnTo>
                <a:lnTo>
                  <a:pt x="1723" y="727"/>
                </a:lnTo>
                <a:lnTo>
                  <a:pt x="1722" y="727"/>
                </a:lnTo>
                <a:lnTo>
                  <a:pt x="1722" y="728"/>
                </a:lnTo>
                <a:lnTo>
                  <a:pt x="1722" y="731"/>
                </a:lnTo>
                <a:lnTo>
                  <a:pt x="1722" y="732"/>
                </a:lnTo>
                <a:lnTo>
                  <a:pt x="1722" y="732"/>
                </a:lnTo>
                <a:lnTo>
                  <a:pt x="1718" y="734"/>
                </a:lnTo>
                <a:lnTo>
                  <a:pt x="1716" y="737"/>
                </a:lnTo>
                <a:lnTo>
                  <a:pt x="1716" y="737"/>
                </a:lnTo>
                <a:close/>
                <a:moveTo>
                  <a:pt x="3141" y="1282"/>
                </a:moveTo>
                <a:lnTo>
                  <a:pt x="3141" y="1282"/>
                </a:lnTo>
                <a:lnTo>
                  <a:pt x="3140" y="1279"/>
                </a:lnTo>
                <a:lnTo>
                  <a:pt x="3138" y="1278"/>
                </a:lnTo>
                <a:lnTo>
                  <a:pt x="3137" y="1276"/>
                </a:lnTo>
                <a:lnTo>
                  <a:pt x="3135" y="1274"/>
                </a:lnTo>
                <a:lnTo>
                  <a:pt x="3135" y="1274"/>
                </a:lnTo>
                <a:lnTo>
                  <a:pt x="3135" y="1279"/>
                </a:lnTo>
                <a:lnTo>
                  <a:pt x="3137" y="1282"/>
                </a:lnTo>
                <a:lnTo>
                  <a:pt x="3137" y="1282"/>
                </a:lnTo>
                <a:lnTo>
                  <a:pt x="3138" y="1286"/>
                </a:lnTo>
                <a:lnTo>
                  <a:pt x="3138" y="1288"/>
                </a:lnTo>
                <a:lnTo>
                  <a:pt x="3138" y="1288"/>
                </a:lnTo>
                <a:lnTo>
                  <a:pt x="3141" y="1291"/>
                </a:lnTo>
                <a:lnTo>
                  <a:pt x="3145" y="1291"/>
                </a:lnTo>
                <a:lnTo>
                  <a:pt x="3147" y="1291"/>
                </a:lnTo>
                <a:lnTo>
                  <a:pt x="3147" y="1289"/>
                </a:lnTo>
                <a:lnTo>
                  <a:pt x="3147" y="1287"/>
                </a:lnTo>
                <a:lnTo>
                  <a:pt x="3147" y="1287"/>
                </a:lnTo>
                <a:lnTo>
                  <a:pt x="3145" y="1284"/>
                </a:lnTo>
                <a:lnTo>
                  <a:pt x="3141" y="1282"/>
                </a:lnTo>
                <a:lnTo>
                  <a:pt x="3141" y="1282"/>
                </a:lnTo>
                <a:close/>
                <a:moveTo>
                  <a:pt x="2932" y="846"/>
                </a:moveTo>
                <a:lnTo>
                  <a:pt x="2932" y="846"/>
                </a:lnTo>
                <a:lnTo>
                  <a:pt x="2933" y="846"/>
                </a:lnTo>
                <a:lnTo>
                  <a:pt x="2934" y="847"/>
                </a:lnTo>
                <a:lnTo>
                  <a:pt x="2935" y="848"/>
                </a:lnTo>
                <a:lnTo>
                  <a:pt x="2937" y="848"/>
                </a:lnTo>
                <a:lnTo>
                  <a:pt x="2937" y="848"/>
                </a:lnTo>
                <a:lnTo>
                  <a:pt x="2939" y="845"/>
                </a:lnTo>
                <a:lnTo>
                  <a:pt x="2942" y="841"/>
                </a:lnTo>
                <a:lnTo>
                  <a:pt x="2942" y="841"/>
                </a:lnTo>
                <a:lnTo>
                  <a:pt x="2940" y="838"/>
                </a:lnTo>
                <a:lnTo>
                  <a:pt x="2939" y="836"/>
                </a:lnTo>
                <a:lnTo>
                  <a:pt x="2937" y="836"/>
                </a:lnTo>
                <a:lnTo>
                  <a:pt x="2934" y="836"/>
                </a:lnTo>
                <a:lnTo>
                  <a:pt x="2928" y="837"/>
                </a:lnTo>
                <a:lnTo>
                  <a:pt x="2925" y="838"/>
                </a:lnTo>
                <a:lnTo>
                  <a:pt x="2924" y="838"/>
                </a:lnTo>
                <a:lnTo>
                  <a:pt x="2924" y="838"/>
                </a:lnTo>
                <a:lnTo>
                  <a:pt x="2919" y="845"/>
                </a:lnTo>
                <a:lnTo>
                  <a:pt x="2919" y="848"/>
                </a:lnTo>
                <a:lnTo>
                  <a:pt x="2920" y="853"/>
                </a:lnTo>
                <a:lnTo>
                  <a:pt x="2920" y="853"/>
                </a:lnTo>
                <a:lnTo>
                  <a:pt x="2922" y="855"/>
                </a:lnTo>
                <a:lnTo>
                  <a:pt x="2924" y="853"/>
                </a:lnTo>
                <a:lnTo>
                  <a:pt x="2927" y="852"/>
                </a:lnTo>
                <a:lnTo>
                  <a:pt x="2929" y="848"/>
                </a:lnTo>
                <a:lnTo>
                  <a:pt x="2932" y="846"/>
                </a:lnTo>
                <a:lnTo>
                  <a:pt x="2932" y="846"/>
                </a:lnTo>
                <a:close/>
                <a:moveTo>
                  <a:pt x="2874" y="1252"/>
                </a:moveTo>
                <a:lnTo>
                  <a:pt x="2874" y="1252"/>
                </a:lnTo>
                <a:lnTo>
                  <a:pt x="2873" y="1254"/>
                </a:lnTo>
                <a:lnTo>
                  <a:pt x="2873" y="1255"/>
                </a:lnTo>
                <a:lnTo>
                  <a:pt x="2875" y="1257"/>
                </a:lnTo>
                <a:lnTo>
                  <a:pt x="2879" y="1258"/>
                </a:lnTo>
                <a:lnTo>
                  <a:pt x="2882" y="1257"/>
                </a:lnTo>
                <a:lnTo>
                  <a:pt x="2882" y="1257"/>
                </a:lnTo>
                <a:lnTo>
                  <a:pt x="2883" y="1257"/>
                </a:lnTo>
                <a:lnTo>
                  <a:pt x="2883" y="1255"/>
                </a:lnTo>
                <a:lnTo>
                  <a:pt x="2883" y="1254"/>
                </a:lnTo>
                <a:lnTo>
                  <a:pt x="2884" y="1254"/>
                </a:lnTo>
                <a:lnTo>
                  <a:pt x="2884" y="1254"/>
                </a:lnTo>
                <a:lnTo>
                  <a:pt x="2888" y="1255"/>
                </a:lnTo>
                <a:lnTo>
                  <a:pt x="2890" y="1255"/>
                </a:lnTo>
                <a:lnTo>
                  <a:pt x="2890" y="1255"/>
                </a:lnTo>
                <a:lnTo>
                  <a:pt x="2894" y="1255"/>
                </a:lnTo>
                <a:lnTo>
                  <a:pt x="2898" y="1255"/>
                </a:lnTo>
                <a:lnTo>
                  <a:pt x="2903" y="1259"/>
                </a:lnTo>
                <a:lnTo>
                  <a:pt x="2903" y="1259"/>
                </a:lnTo>
                <a:lnTo>
                  <a:pt x="2904" y="1257"/>
                </a:lnTo>
                <a:lnTo>
                  <a:pt x="2903" y="1254"/>
                </a:lnTo>
                <a:lnTo>
                  <a:pt x="2902" y="1252"/>
                </a:lnTo>
                <a:lnTo>
                  <a:pt x="2899" y="1250"/>
                </a:lnTo>
                <a:lnTo>
                  <a:pt x="2894" y="1248"/>
                </a:lnTo>
                <a:lnTo>
                  <a:pt x="2888" y="1247"/>
                </a:lnTo>
                <a:lnTo>
                  <a:pt x="2888" y="1247"/>
                </a:lnTo>
                <a:lnTo>
                  <a:pt x="2880" y="1248"/>
                </a:lnTo>
                <a:lnTo>
                  <a:pt x="2878" y="1249"/>
                </a:lnTo>
                <a:lnTo>
                  <a:pt x="2874" y="1252"/>
                </a:lnTo>
                <a:lnTo>
                  <a:pt x="2874" y="1252"/>
                </a:lnTo>
                <a:close/>
                <a:moveTo>
                  <a:pt x="3315" y="1688"/>
                </a:moveTo>
                <a:lnTo>
                  <a:pt x="3315" y="1688"/>
                </a:lnTo>
                <a:lnTo>
                  <a:pt x="3314" y="1683"/>
                </a:lnTo>
                <a:lnTo>
                  <a:pt x="3311" y="1676"/>
                </a:lnTo>
                <a:lnTo>
                  <a:pt x="3311" y="1676"/>
                </a:lnTo>
                <a:lnTo>
                  <a:pt x="3306" y="1680"/>
                </a:lnTo>
                <a:lnTo>
                  <a:pt x="3305" y="1681"/>
                </a:lnTo>
                <a:lnTo>
                  <a:pt x="3304" y="1685"/>
                </a:lnTo>
                <a:lnTo>
                  <a:pt x="3304" y="1685"/>
                </a:lnTo>
                <a:lnTo>
                  <a:pt x="3304" y="1688"/>
                </a:lnTo>
                <a:lnTo>
                  <a:pt x="3302" y="1689"/>
                </a:lnTo>
                <a:lnTo>
                  <a:pt x="3300" y="1690"/>
                </a:lnTo>
                <a:lnTo>
                  <a:pt x="3299" y="1691"/>
                </a:lnTo>
                <a:lnTo>
                  <a:pt x="3299" y="1691"/>
                </a:lnTo>
                <a:lnTo>
                  <a:pt x="3297" y="1694"/>
                </a:lnTo>
                <a:lnTo>
                  <a:pt x="3296" y="1698"/>
                </a:lnTo>
                <a:lnTo>
                  <a:pt x="3295" y="1703"/>
                </a:lnTo>
                <a:lnTo>
                  <a:pt x="3295" y="1703"/>
                </a:lnTo>
                <a:lnTo>
                  <a:pt x="3291" y="1708"/>
                </a:lnTo>
                <a:lnTo>
                  <a:pt x="3286" y="1710"/>
                </a:lnTo>
                <a:lnTo>
                  <a:pt x="3286" y="1710"/>
                </a:lnTo>
                <a:lnTo>
                  <a:pt x="3281" y="1714"/>
                </a:lnTo>
                <a:lnTo>
                  <a:pt x="3277" y="1718"/>
                </a:lnTo>
                <a:lnTo>
                  <a:pt x="3277" y="1718"/>
                </a:lnTo>
                <a:lnTo>
                  <a:pt x="3272" y="1720"/>
                </a:lnTo>
                <a:lnTo>
                  <a:pt x="3269" y="1721"/>
                </a:lnTo>
                <a:lnTo>
                  <a:pt x="3267" y="1723"/>
                </a:lnTo>
                <a:lnTo>
                  <a:pt x="3267" y="1723"/>
                </a:lnTo>
                <a:lnTo>
                  <a:pt x="3251" y="1744"/>
                </a:lnTo>
                <a:lnTo>
                  <a:pt x="3251" y="1744"/>
                </a:lnTo>
                <a:lnTo>
                  <a:pt x="3250" y="1746"/>
                </a:lnTo>
                <a:lnTo>
                  <a:pt x="3250" y="1749"/>
                </a:lnTo>
                <a:lnTo>
                  <a:pt x="3252" y="1749"/>
                </a:lnTo>
                <a:lnTo>
                  <a:pt x="3255" y="1750"/>
                </a:lnTo>
                <a:lnTo>
                  <a:pt x="3260" y="1751"/>
                </a:lnTo>
                <a:lnTo>
                  <a:pt x="3264" y="1753"/>
                </a:lnTo>
                <a:lnTo>
                  <a:pt x="3264" y="1753"/>
                </a:lnTo>
                <a:lnTo>
                  <a:pt x="3267" y="1755"/>
                </a:lnTo>
                <a:lnTo>
                  <a:pt x="3272" y="1758"/>
                </a:lnTo>
                <a:lnTo>
                  <a:pt x="3279" y="1758"/>
                </a:lnTo>
                <a:lnTo>
                  <a:pt x="3281" y="1757"/>
                </a:lnTo>
                <a:lnTo>
                  <a:pt x="3282" y="1755"/>
                </a:lnTo>
                <a:lnTo>
                  <a:pt x="3282" y="1755"/>
                </a:lnTo>
                <a:lnTo>
                  <a:pt x="3289" y="1745"/>
                </a:lnTo>
                <a:lnTo>
                  <a:pt x="3292" y="1739"/>
                </a:lnTo>
                <a:lnTo>
                  <a:pt x="3295" y="1734"/>
                </a:lnTo>
                <a:lnTo>
                  <a:pt x="3295" y="1734"/>
                </a:lnTo>
                <a:lnTo>
                  <a:pt x="3297" y="1728"/>
                </a:lnTo>
                <a:lnTo>
                  <a:pt x="3300" y="1724"/>
                </a:lnTo>
                <a:lnTo>
                  <a:pt x="3309" y="1716"/>
                </a:lnTo>
                <a:lnTo>
                  <a:pt x="3309" y="1716"/>
                </a:lnTo>
                <a:lnTo>
                  <a:pt x="3310" y="1720"/>
                </a:lnTo>
                <a:lnTo>
                  <a:pt x="3312" y="1721"/>
                </a:lnTo>
                <a:lnTo>
                  <a:pt x="3312" y="1721"/>
                </a:lnTo>
                <a:lnTo>
                  <a:pt x="3311" y="1718"/>
                </a:lnTo>
                <a:lnTo>
                  <a:pt x="3311" y="1715"/>
                </a:lnTo>
                <a:lnTo>
                  <a:pt x="3311" y="1713"/>
                </a:lnTo>
                <a:lnTo>
                  <a:pt x="3314" y="1709"/>
                </a:lnTo>
                <a:lnTo>
                  <a:pt x="3314" y="1709"/>
                </a:lnTo>
                <a:lnTo>
                  <a:pt x="3326" y="1694"/>
                </a:lnTo>
                <a:lnTo>
                  <a:pt x="3326" y="1694"/>
                </a:lnTo>
                <a:lnTo>
                  <a:pt x="3322" y="1681"/>
                </a:lnTo>
                <a:lnTo>
                  <a:pt x="3322" y="1681"/>
                </a:lnTo>
                <a:lnTo>
                  <a:pt x="3315" y="1688"/>
                </a:lnTo>
                <a:lnTo>
                  <a:pt x="3315" y="1688"/>
                </a:lnTo>
                <a:close/>
                <a:moveTo>
                  <a:pt x="3264" y="1757"/>
                </a:moveTo>
                <a:lnTo>
                  <a:pt x="3264" y="1757"/>
                </a:lnTo>
                <a:lnTo>
                  <a:pt x="3262" y="1758"/>
                </a:lnTo>
                <a:lnTo>
                  <a:pt x="3261" y="1760"/>
                </a:lnTo>
                <a:lnTo>
                  <a:pt x="3261" y="1763"/>
                </a:lnTo>
                <a:lnTo>
                  <a:pt x="3260" y="1765"/>
                </a:lnTo>
                <a:lnTo>
                  <a:pt x="3260" y="1765"/>
                </a:lnTo>
                <a:lnTo>
                  <a:pt x="3264" y="1763"/>
                </a:lnTo>
                <a:lnTo>
                  <a:pt x="3266" y="1763"/>
                </a:lnTo>
                <a:lnTo>
                  <a:pt x="3267" y="1762"/>
                </a:lnTo>
                <a:lnTo>
                  <a:pt x="3267" y="1760"/>
                </a:lnTo>
                <a:lnTo>
                  <a:pt x="3264" y="1757"/>
                </a:lnTo>
                <a:lnTo>
                  <a:pt x="3264" y="1757"/>
                </a:lnTo>
                <a:close/>
                <a:moveTo>
                  <a:pt x="3363" y="1640"/>
                </a:moveTo>
                <a:lnTo>
                  <a:pt x="3363" y="1640"/>
                </a:lnTo>
                <a:lnTo>
                  <a:pt x="3358" y="1643"/>
                </a:lnTo>
                <a:lnTo>
                  <a:pt x="3354" y="1644"/>
                </a:lnTo>
                <a:lnTo>
                  <a:pt x="3350" y="1644"/>
                </a:lnTo>
                <a:lnTo>
                  <a:pt x="3345" y="1643"/>
                </a:lnTo>
                <a:lnTo>
                  <a:pt x="3345" y="1643"/>
                </a:lnTo>
                <a:lnTo>
                  <a:pt x="3342" y="1641"/>
                </a:lnTo>
                <a:lnTo>
                  <a:pt x="3342" y="1640"/>
                </a:lnTo>
                <a:lnTo>
                  <a:pt x="3341" y="1635"/>
                </a:lnTo>
                <a:lnTo>
                  <a:pt x="3340" y="1631"/>
                </a:lnTo>
                <a:lnTo>
                  <a:pt x="3339" y="1629"/>
                </a:lnTo>
                <a:lnTo>
                  <a:pt x="3337" y="1627"/>
                </a:lnTo>
                <a:lnTo>
                  <a:pt x="3337" y="1627"/>
                </a:lnTo>
                <a:lnTo>
                  <a:pt x="3337" y="1631"/>
                </a:lnTo>
                <a:lnTo>
                  <a:pt x="3335" y="1634"/>
                </a:lnTo>
                <a:lnTo>
                  <a:pt x="3335" y="1635"/>
                </a:lnTo>
                <a:lnTo>
                  <a:pt x="3334" y="1634"/>
                </a:lnTo>
                <a:lnTo>
                  <a:pt x="3331" y="1631"/>
                </a:lnTo>
                <a:lnTo>
                  <a:pt x="3331" y="1631"/>
                </a:lnTo>
                <a:lnTo>
                  <a:pt x="3330" y="1627"/>
                </a:lnTo>
                <a:lnTo>
                  <a:pt x="3330" y="1625"/>
                </a:lnTo>
                <a:lnTo>
                  <a:pt x="3330" y="1624"/>
                </a:lnTo>
                <a:lnTo>
                  <a:pt x="3330" y="1624"/>
                </a:lnTo>
                <a:lnTo>
                  <a:pt x="3327" y="1621"/>
                </a:lnTo>
                <a:lnTo>
                  <a:pt x="3326" y="1619"/>
                </a:lnTo>
                <a:lnTo>
                  <a:pt x="3326" y="1619"/>
                </a:lnTo>
                <a:lnTo>
                  <a:pt x="3325" y="1614"/>
                </a:lnTo>
                <a:lnTo>
                  <a:pt x="3325" y="1611"/>
                </a:lnTo>
                <a:lnTo>
                  <a:pt x="3324" y="1610"/>
                </a:lnTo>
                <a:lnTo>
                  <a:pt x="3320" y="1609"/>
                </a:lnTo>
                <a:lnTo>
                  <a:pt x="3320" y="1609"/>
                </a:lnTo>
                <a:lnTo>
                  <a:pt x="3317" y="1607"/>
                </a:lnTo>
                <a:lnTo>
                  <a:pt x="3315" y="1605"/>
                </a:lnTo>
                <a:lnTo>
                  <a:pt x="3312" y="1602"/>
                </a:lnTo>
                <a:lnTo>
                  <a:pt x="3310" y="1601"/>
                </a:lnTo>
                <a:lnTo>
                  <a:pt x="3310" y="1601"/>
                </a:lnTo>
                <a:lnTo>
                  <a:pt x="3316" y="1615"/>
                </a:lnTo>
                <a:lnTo>
                  <a:pt x="3316" y="1615"/>
                </a:lnTo>
                <a:lnTo>
                  <a:pt x="3319" y="1612"/>
                </a:lnTo>
                <a:lnTo>
                  <a:pt x="3319" y="1612"/>
                </a:lnTo>
                <a:lnTo>
                  <a:pt x="3324" y="1625"/>
                </a:lnTo>
                <a:lnTo>
                  <a:pt x="3326" y="1631"/>
                </a:lnTo>
                <a:lnTo>
                  <a:pt x="3329" y="1632"/>
                </a:lnTo>
                <a:lnTo>
                  <a:pt x="3330" y="1632"/>
                </a:lnTo>
                <a:lnTo>
                  <a:pt x="3330" y="1632"/>
                </a:lnTo>
                <a:lnTo>
                  <a:pt x="3330" y="1636"/>
                </a:lnTo>
                <a:lnTo>
                  <a:pt x="3330" y="1641"/>
                </a:lnTo>
                <a:lnTo>
                  <a:pt x="3331" y="1645"/>
                </a:lnTo>
                <a:lnTo>
                  <a:pt x="3330" y="1649"/>
                </a:lnTo>
                <a:lnTo>
                  <a:pt x="3330" y="1649"/>
                </a:lnTo>
                <a:lnTo>
                  <a:pt x="3326" y="1656"/>
                </a:lnTo>
                <a:lnTo>
                  <a:pt x="3321" y="1661"/>
                </a:lnTo>
                <a:lnTo>
                  <a:pt x="3321" y="1661"/>
                </a:lnTo>
                <a:lnTo>
                  <a:pt x="3327" y="1668"/>
                </a:lnTo>
                <a:lnTo>
                  <a:pt x="3327" y="1668"/>
                </a:lnTo>
                <a:lnTo>
                  <a:pt x="3331" y="1669"/>
                </a:lnTo>
                <a:lnTo>
                  <a:pt x="3334" y="1670"/>
                </a:lnTo>
                <a:lnTo>
                  <a:pt x="3335" y="1670"/>
                </a:lnTo>
                <a:lnTo>
                  <a:pt x="3335" y="1670"/>
                </a:lnTo>
                <a:lnTo>
                  <a:pt x="3336" y="1673"/>
                </a:lnTo>
                <a:lnTo>
                  <a:pt x="3336" y="1675"/>
                </a:lnTo>
                <a:lnTo>
                  <a:pt x="3334" y="1679"/>
                </a:lnTo>
                <a:lnTo>
                  <a:pt x="3329" y="1686"/>
                </a:lnTo>
                <a:lnTo>
                  <a:pt x="3329" y="1686"/>
                </a:lnTo>
                <a:lnTo>
                  <a:pt x="3332" y="1688"/>
                </a:lnTo>
                <a:lnTo>
                  <a:pt x="3336" y="1689"/>
                </a:lnTo>
                <a:lnTo>
                  <a:pt x="3340" y="1688"/>
                </a:lnTo>
                <a:lnTo>
                  <a:pt x="3342" y="1684"/>
                </a:lnTo>
                <a:lnTo>
                  <a:pt x="3342" y="1684"/>
                </a:lnTo>
                <a:lnTo>
                  <a:pt x="3349" y="1674"/>
                </a:lnTo>
                <a:lnTo>
                  <a:pt x="3351" y="1669"/>
                </a:lnTo>
                <a:lnTo>
                  <a:pt x="3351" y="1663"/>
                </a:lnTo>
                <a:lnTo>
                  <a:pt x="3351" y="1663"/>
                </a:lnTo>
                <a:lnTo>
                  <a:pt x="3353" y="1660"/>
                </a:lnTo>
                <a:lnTo>
                  <a:pt x="3355" y="1659"/>
                </a:lnTo>
                <a:lnTo>
                  <a:pt x="3358" y="1659"/>
                </a:lnTo>
                <a:lnTo>
                  <a:pt x="3360" y="1659"/>
                </a:lnTo>
                <a:lnTo>
                  <a:pt x="3360" y="1659"/>
                </a:lnTo>
                <a:lnTo>
                  <a:pt x="3361" y="1660"/>
                </a:lnTo>
                <a:lnTo>
                  <a:pt x="3361" y="1659"/>
                </a:lnTo>
                <a:lnTo>
                  <a:pt x="3361" y="1656"/>
                </a:lnTo>
                <a:lnTo>
                  <a:pt x="3361" y="1656"/>
                </a:lnTo>
                <a:lnTo>
                  <a:pt x="3364" y="1653"/>
                </a:lnTo>
                <a:lnTo>
                  <a:pt x="3366" y="1648"/>
                </a:lnTo>
                <a:lnTo>
                  <a:pt x="3366" y="1645"/>
                </a:lnTo>
                <a:lnTo>
                  <a:pt x="3366" y="1643"/>
                </a:lnTo>
                <a:lnTo>
                  <a:pt x="3365" y="1641"/>
                </a:lnTo>
                <a:lnTo>
                  <a:pt x="3363" y="1640"/>
                </a:lnTo>
                <a:lnTo>
                  <a:pt x="3363" y="1640"/>
                </a:lnTo>
                <a:close/>
                <a:moveTo>
                  <a:pt x="1655" y="769"/>
                </a:moveTo>
                <a:lnTo>
                  <a:pt x="1655" y="769"/>
                </a:lnTo>
                <a:lnTo>
                  <a:pt x="1662" y="774"/>
                </a:lnTo>
                <a:lnTo>
                  <a:pt x="1662" y="774"/>
                </a:lnTo>
                <a:lnTo>
                  <a:pt x="1667" y="769"/>
                </a:lnTo>
                <a:lnTo>
                  <a:pt x="1667" y="769"/>
                </a:lnTo>
                <a:lnTo>
                  <a:pt x="1664" y="767"/>
                </a:lnTo>
                <a:lnTo>
                  <a:pt x="1662" y="766"/>
                </a:lnTo>
                <a:lnTo>
                  <a:pt x="1655" y="769"/>
                </a:lnTo>
                <a:lnTo>
                  <a:pt x="1655" y="769"/>
                </a:lnTo>
                <a:close/>
                <a:moveTo>
                  <a:pt x="3455" y="390"/>
                </a:moveTo>
                <a:lnTo>
                  <a:pt x="3455" y="390"/>
                </a:lnTo>
                <a:lnTo>
                  <a:pt x="3455" y="396"/>
                </a:lnTo>
                <a:lnTo>
                  <a:pt x="3454" y="399"/>
                </a:lnTo>
                <a:lnTo>
                  <a:pt x="3451" y="400"/>
                </a:lnTo>
                <a:lnTo>
                  <a:pt x="3451" y="400"/>
                </a:lnTo>
                <a:lnTo>
                  <a:pt x="3449" y="402"/>
                </a:lnTo>
                <a:lnTo>
                  <a:pt x="3449" y="405"/>
                </a:lnTo>
                <a:lnTo>
                  <a:pt x="3451" y="412"/>
                </a:lnTo>
                <a:lnTo>
                  <a:pt x="3451" y="412"/>
                </a:lnTo>
                <a:lnTo>
                  <a:pt x="3443" y="410"/>
                </a:lnTo>
                <a:lnTo>
                  <a:pt x="3435" y="406"/>
                </a:lnTo>
                <a:lnTo>
                  <a:pt x="3435" y="406"/>
                </a:lnTo>
                <a:lnTo>
                  <a:pt x="3433" y="405"/>
                </a:lnTo>
                <a:lnTo>
                  <a:pt x="3429" y="405"/>
                </a:lnTo>
                <a:lnTo>
                  <a:pt x="3425" y="405"/>
                </a:lnTo>
                <a:lnTo>
                  <a:pt x="3424" y="405"/>
                </a:lnTo>
                <a:lnTo>
                  <a:pt x="3423" y="404"/>
                </a:lnTo>
                <a:lnTo>
                  <a:pt x="3423" y="404"/>
                </a:lnTo>
                <a:lnTo>
                  <a:pt x="3421" y="395"/>
                </a:lnTo>
                <a:lnTo>
                  <a:pt x="3420" y="392"/>
                </a:lnTo>
                <a:lnTo>
                  <a:pt x="3416" y="391"/>
                </a:lnTo>
                <a:lnTo>
                  <a:pt x="3416" y="391"/>
                </a:lnTo>
                <a:lnTo>
                  <a:pt x="3395" y="389"/>
                </a:lnTo>
                <a:lnTo>
                  <a:pt x="3395" y="389"/>
                </a:lnTo>
                <a:lnTo>
                  <a:pt x="3394" y="389"/>
                </a:lnTo>
                <a:lnTo>
                  <a:pt x="3394" y="387"/>
                </a:lnTo>
                <a:lnTo>
                  <a:pt x="3394" y="382"/>
                </a:lnTo>
                <a:lnTo>
                  <a:pt x="3394" y="379"/>
                </a:lnTo>
                <a:lnTo>
                  <a:pt x="3391" y="377"/>
                </a:lnTo>
                <a:lnTo>
                  <a:pt x="3389" y="377"/>
                </a:lnTo>
                <a:lnTo>
                  <a:pt x="3389" y="377"/>
                </a:lnTo>
                <a:lnTo>
                  <a:pt x="3388" y="379"/>
                </a:lnTo>
                <a:lnTo>
                  <a:pt x="3386" y="380"/>
                </a:lnTo>
                <a:lnTo>
                  <a:pt x="3386" y="385"/>
                </a:lnTo>
                <a:lnTo>
                  <a:pt x="3386" y="395"/>
                </a:lnTo>
                <a:lnTo>
                  <a:pt x="3386" y="395"/>
                </a:lnTo>
                <a:lnTo>
                  <a:pt x="3385" y="397"/>
                </a:lnTo>
                <a:lnTo>
                  <a:pt x="3383" y="400"/>
                </a:lnTo>
                <a:lnTo>
                  <a:pt x="3374" y="402"/>
                </a:lnTo>
                <a:lnTo>
                  <a:pt x="3356" y="406"/>
                </a:lnTo>
                <a:lnTo>
                  <a:pt x="3356" y="406"/>
                </a:lnTo>
                <a:lnTo>
                  <a:pt x="3364" y="411"/>
                </a:lnTo>
                <a:lnTo>
                  <a:pt x="3368" y="415"/>
                </a:lnTo>
                <a:lnTo>
                  <a:pt x="3369" y="419"/>
                </a:lnTo>
                <a:lnTo>
                  <a:pt x="3369" y="419"/>
                </a:lnTo>
                <a:lnTo>
                  <a:pt x="3369" y="425"/>
                </a:lnTo>
                <a:lnTo>
                  <a:pt x="3371" y="429"/>
                </a:lnTo>
                <a:lnTo>
                  <a:pt x="3378" y="438"/>
                </a:lnTo>
                <a:lnTo>
                  <a:pt x="3378" y="438"/>
                </a:lnTo>
                <a:lnTo>
                  <a:pt x="3375" y="441"/>
                </a:lnTo>
                <a:lnTo>
                  <a:pt x="3373" y="444"/>
                </a:lnTo>
                <a:lnTo>
                  <a:pt x="3373" y="444"/>
                </a:lnTo>
                <a:lnTo>
                  <a:pt x="3369" y="444"/>
                </a:lnTo>
                <a:lnTo>
                  <a:pt x="3364" y="443"/>
                </a:lnTo>
                <a:lnTo>
                  <a:pt x="3364" y="443"/>
                </a:lnTo>
                <a:lnTo>
                  <a:pt x="3358" y="440"/>
                </a:lnTo>
                <a:lnTo>
                  <a:pt x="3353" y="440"/>
                </a:lnTo>
                <a:lnTo>
                  <a:pt x="3350" y="440"/>
                </a:lnTo>
                <a:lnTo>
                  <a:pt x="3350" y="440"/>
                </a:lnTo>
                <a:lnTo>
                  <a:pt x="3312" y="464"/>
                </a:lnTo>
                <a:lnTo>
                  <a:pt x="3312" y="464"/>
                </a:lnTo>
                <a:lnTo>
                  <a:pt x="3297" y="471"/>
                </a:lnTo>
                <a:lnTo>
                  <a:pt x="3291" y="476"/>
                </a:lnTo>
                <a:lnTo>
                  <a:pt x="3289" y="480"/>
                </a:lnTo>
                <a:lnTo>
                  <a:pt x="3286" y="484"/>
                </a:lnTo>
                <a:lnTo>
                  <a:pt x="3286" y="484"/>
                </a:lnTo>
                <a:lnTo>
                  <a:pt x="3281" y="479"/>
                </a:lnTo>
                <a:lnTo>
                  <a:pt x="3277" y="476"/>
                </a:lnTo>
                <a:lnTo>
                  <a:pt x="3272" y="475"/>
                </a:lnTo>
                <a:lnTo>
                  <a:pt x="3266" y="475"/>
                </a:lnTo>
                <a:lnTo>
                  <a:pt x="3266" y="475"/>
                </a:lnTo>
                <a:lnTo>
                  <a:pt x="3260" y="476"/>
                </a:lnTo>
                <a:lnTo>
                  <a:pt x="3255" y="479"/>
                </a:lnTo>
                <a:lnTo>
                  <a:pt x="3251" y="481"/>
                </a:lnTo>
                <a:lnTo>
                  <a:pt x="3247" y="488"/>
                </a:lnTo>
                <a:lnTo>
                  <a:pt x="3247" y="488"/>
                </a:lnTo>
                <a:lnTo>
                  <a:pt x="3247" y="478"/>
                </a:lnTo>
                <a:lnTo>
                  <a:pt x="3247" y="478"/>
                </a:lnTo>
                <a:lnTo>
                  <a:pt x="3241" y="481"/>
                </a:lnTo>
                <a:lnTo>
                  <a:pt x="3237" y="483"/>
                </a:lnTo>
                <a:lnTo>
                  <a:pt x="3234" y="483"/>
                </a:lnTo>
                <a:lnTo>
                  <a:pt x="3234" y="483"/>
                </a:lnTo>
                <a:lnTo>
                  <a:pt x="3227" y="481"/>
                </a:lnTo>
                <a:lnTo>
                  <a:pt x="3225" y="483"/>
                </a:lnTo>
                <a:lnTo>
                  <a:pt x="3222" y="484"/>
                </a:lnTo>
                <a:lnTo>
                  <a:pt x="3222" y="484"/>
                </a:lnTo>
                <a:lnTo>
                  <a:pt x="3203" y="515"/>
                </a:lnTo>
                <a:lnTo>
                  <a:pt x="3203" y="515"/>
                </a:lnTo>
                <a:lnTo>
                  <a:pt x="3212" y="518"/>
                </a:lnTo>
                <a:lnTo>
                  <a:pt x="3216" y="519"/>
                </a:lnTo>
                <a:lnTo>
                  <a:pt x="3217" y="520"/>
                </a:lnTo>
                <a:lnTo>
                  <a:pt x="3217" y="521"/>
                </a:lnTo>
                <a:lnTo>
                  <a:pt x="3217" y="521"/>
                </a:lnTo>
                <a:lnTo>
                  <a:pt x="3216" y="528"/>
                </a:lnTo>
                <a:lnTo>
                  <a:pt x="3216" y="531"/>
                </a:lnTo>
                <a:lnTo>
                  <a:pt x="3217" y="535"/>
                </a:lnTo>
                <a:lnTo>
                  <a:pt x="3220" y="540"/>
                </a:lnTo>
                <a:lnTo>
                  <a:pt x="3220" y="540"/>
                </a:lnTo>
                <a:lnTo>
                  <a:pt x="3213" y="543"/>
                </a:lnTo>
                <a:lnTo>
                  <a:pt x="3207" y="548"/>
                </a:lnTo>
                <a:lnTo>
                  <a:pt x="3206" y="550"/>
                </a:lnTo>
                <a:lnTo>
                  <a:pt x="3205" y="553"/>
                </a:lnTo>
                <a:lnTo>
                  <a:pt x="3205" y="557"/>
                </a:lnTo>
                <a:lnTo>
                  <a:pt x="3207" y="562"/>
                </a:lnTo>
                <a:lnTo>
                  <a:pt x="3207" y="562"/>
                </a:lnTo>
                <a:lnTo>
                  <a:pt x="3206" y="563"/>
                </a:lnTo>
                <a:lnTo>
                  <a:pt x="3203" y="565"/>
                </a:lnTo>
                <a:lnTo>
                  <a:pt x="3197" y="568"/>
                </a:lnTo>
                <a:lnTo>
                  <a:pt x="3197" y="568"/>
                </a:lnTo>
                <a:lnTo>
                  <a:pt x="3191" y="569"/>
                </a:lnTo>
                <a:lnTo>
                  <a:pt x="3188" y="572"/>
                </a:lnTo>
                <a:lnTo>
                  <a:pt x="3187" y="574"/>
                </a:lnTo>
                <a:lnTo>
                  <a:pt x="3187" y="574"/>
                </a:lnTo>
                <a:lnTo>
                  <a:pt x="3187" y="583"/>
                </a:lnTo>
                <a:lnTo>
                  <a:pt x="3186" y="587"/>
                </a:lnTo>
                <a:lnTo>
                  <a:pt x="3182" y="589"/>
                </a:lnTo>
                <a:lnTo>
                  <a:pt x="3182" y="589"/>
                </a:lnTo>
                <a:lnTo>
                  <a:pt x="3177" y="589"/>
                </a:lnTo>
                <a:lnTo>
                  <a:pt x="3175" y="590"/>
                </a:lnTo>
                <a:lnTo>
                  <a:pt x="3173" y="593"/>
                </a:lnTo>
                <a:lnTo>
                  <a:pt x="3172" y="598"/>
                </a:lnTo>
                <a:lnTo>
                  <a:pt x="3172" y="598"/>
                </a:lnTo>
                <a:lnTo>
                  <a:pt x="3170" y="605"/>
                </a:lnTo>
                <a:lnTo>
                  <a:pt x="3166" y="612"/>
                </a:lnTo>
                <a:lnTo>
                  <a:pt x="3156" y="623"/>
                </a:lnTo>
                <a:lnTo>
                  <a:pt x="3156" y="623"/>
                </a:lnTo>
                <a:lnTo>
                  <a:pt x="3148" y="595"/>
                </a:lnTo>
                <a:lnTo>
                  <a:pt x="3146" y="580"/>
                </a:lnTo>
                <a:lnTo>
                  <a:pt x="3143" y="565"/>
                </a:lnTo>
                <a:lnTo>
                  <a:pt x="3143" y="550"/>
                </a:lnTo>
                <a:lnTo>
                  <a:pt x="3143" y="543"/>
                </a:lnTo>
                <a:lnTo>
                  <a:pt x="3146" y="536"/>
                </a:lnTo>
                <a:lnTo>
                  <a:pt x="3148" y="530"/>
                </a:lnTo>
                <a:lnTo>
                  <a:pt x="3152" y="525"/>
                </a:lnTo>
                <a:lnTo>
                  <a:pt x="3157" y="520"/>
                </a:lnTo>
                <a:lnTo>
                  <a:pt x="3163" y="516"/>
                </a:lnTo>
                <a:lnTo>
                  <a:pt x="3163" y="516"/>
                </a:lnTo>
                <a:lnTo>
                  <a:pt x="3176" y="510"/>
                </a:lnTo>
                <a:lnTo>
                  <a:pt x="3181" y="505"/>
                </a:lnTo>
                <a:lnTo>
                  <a:pt x="3186" y="499"/>
                </a:lnTo>
                <a:lnTo>
                  <a:pt x="3186" y="499"/>
                </a:lnTo>
                <a:lnTo>
                  <a:pt x="3190" y="493"/>
                </a:lnTo>
                <a:lnTo>
                  <a:pt x="3195" y="488"/>
                </a:lnTo>
                <a:lnTo>
                  <a:pt x="3207" y="479"/>
                </a:lnTo>
                <a:lnTo>
                  <a:pt x="3207" y="479"/>
                </a:lnTo>
                <a:lnTo>
                  <a:pt x="3216" y="473"/>
                </a:lnTo>
                <a:lnTo>
                  <a:pt x="3221" y="469"/>
                </a:lnTo>
                <a:lnTo>
                  <a:pt x="3224" y="464"/>
                </a:lnTo>
                <a:lnTo>
                  <a:pt x="3224" y="464"/>
                </a:lnTo>
                <a:lnTo>
                  <a:pt x="3227" y="445"/>
                </a:lnTo>
                <a:lnTo>
                  <a:pt x="3227" y="445"/>
                </a:lnTo>
                <a:lnTo>
                  <a:pt x="3229" y="444"/>
                </a:lnTo>
                <a:lnTo>
                  <a:pt x="3232" y="444"/>
                </a:lnTo>
                <a:lnTo>
                  <a:pt x="3237" y="443"/>
                </a:lnTo>
                <a:lnTo>
                  <a:pt x="3237" y="443"/>
                </a:lnTo>
                <a:lnTo>
                  <a:pt x="3230" y="441"/>
                </a:lnTo>
                <a:lnTo>
                  <a:pt x="3222" y="441"/>
                </a:lnTo>
                <a:lnTo>
                  <a:pt x="3222" y="441"/>
                </a:lnTo>
                <a:lnTo>
                  <a:pt x="3220" y="443"/>
                </a:lnTo>
                <a:lnTo>
                  <a:pt x="3217" y="446"/>
                </a:lnTo>
                <a:lnTo>
                  <a:pt x="3213" y="453"/>
                </a:lnTo>
                <a:lnTo>
                  <a:pt x="3213" y="453"/>
                </a:lnTo>
                <a:lnTo>
                  <a:pt x="3208" y="459"/>
                </a:lnTo>
                <a:lnTo>
                  <a:pt x="3202" y="464"/>
                </a:lnTo>
                <a:lnTo>
                  <a:pt x="3190" y="473"/>
                </a:lnTo>
                <a:lnTo>
                  <a:pt x="3190" y="473"/>
                </a:lnTo>
                <a:lnTo>
                  <a:pt x="3188" y="466"/>
                </a:lnTo>
                <a:lnTo>
                  <a:pt x="3188" y="461"/>
                </a:lnTo>
                <a:lnTo>
                  <a:pt x="3190" y="450"/>
                </a:lnTo>
                <a:lnTo>
                  <a:pt x="3190" y="450"/>
                </a:lnTo>
                <a:lnTo>
                  <a:pt x="3181" y="455"/>
                </a:lnTo>
                <a:lnTo>
                  <a:pt x="3177" y="455"/>
                </a:lnTo>
                <a:lnTo>
                  <a:pt x="3172" y="456"/>
                </a:lnTo>
                <a:lnTo>
                  <a:pt x="3172" y="456"/>
                </a:lnTo>
                <a:lnTo>
                  <a:pt x="3165" y="456"/>
                </a:lnTo>
                <a:lnTo>
                  <a:pt x="3161" y="458"/>
                </a:lnTo>
                <a:lnTo>
                  <a:pt x="3157" y="460"/>
                </a:lnTo>
                <a:lnTo>
                  <a:pt x="3157" y="460"/>
                </a:lnTo>
                <a:lnTo>
                  <a:pt x="3143" y="473"/>
                </a:lnTo>
                <a:lnTo>
                  <a:pt x="3132" y="486"/>
                </a:lnTo>
                <a:lnTo>
                  <a:pt x="3132" y="486"/>
                </a:lnTo>
                <a:lnTo>
                  <a:pt x="3137" y="490"/>
                </a:lnTo>
                <a:lnTo>
                  <a:pt x="3138" y="493"/>
                </a:lnTo>
                <a:lnTo>
                  <a:pt x="3138" y="495"/>
                </a:lnTo>
                <a:lnTo>
                  <a:pt x="3138" y="495"/>
                </a:lnTo>
                <a:lnTo>
                  <a:pt x="3137" y="495"/>
                </a:lnTo>
                <a:lnTo>
                  <a:pt x="3133" y="496"/>
                </a:lnTo>
                <a:lnTo>
                  <a:pt x="3127" y="496"/>
                </a:lnTo>
                <a:lnTo>
                  <a:pt x="3127" y="496"/>
                </a:lnTo>
                <a:lnTo>
                  <a:pt x="3101" y="500"/>
                </a:lnTo>
                <a:lnTo>
                  <a:pt x="3101" y="500"/>
                </a:lnTo>
                <a:lnTo>
                  <a:pt x="3111" y="494"/>
                </a:lnTo>
                <a:lnTo>
                  <a:pt x="3111" y="494"/>
                </a:lnTo>
                <a:lnTo>
                  <a:pt x="3086" y="489"/>
                </a:lnTo>
                <a:lnTo>
                  <a:pt x="3086" y="489"/>
                </a:lnTo>
                <a:lnTo>
                  <a:pt x="3083" y="489"/>
                </a:lnTo>
                <a:lnTo>
                  <a:pt x="3079" y="490"/>
                </a:lnTo>
                <a:lnTo>
                  <a:pt x="3074" y="494"/>
                </a:lnTo>
                <a:lnTo>
                  <a:pt x="3074" y="494"/>
                </a:lnTo>
                <a:lnTo>
                  <a:pt x="3073" y="495"/>
                </a:lnTo>
                <a:lnTo>
                  <a:pt x="3071" y="495"/>
                </a:lnTo>
                <a:lnTo>
                  <a:pt x="3066" y="494"/>
                </a:lnTo>
                <a:lnTo>
                  <a:pt x="3066" y="494"/>
                </a:lnTo>
                <a:lnTo>
                  <a:pt x="3054" y="493"/>
                </a:lnTo>
                <a:lnTo>
                  <a:pt x="3043" y="493"/>
                </a:lnTo>
                <a:lnTo>
                  <a:pt x="3043" y="493"/>
                </a:lnTo>
                <a:lnTo>
                  <a:pt x="3032" y="493"/>
                </a:lnTo>
                <a:lnTo>
                  <a:pt x="3026" y="493"/>
                </a:lnTo>
                <a:lnTo>
                  <a:pt x="3021" y="494"/>
                </a:lnTo>
                <a:lnTo>
                  <a:pt x="3021" y="494"/>
                </a:lnTo>
                <a:lnTo>
                  <a:pt x="3002" y="513"/>
                </a:lnTo>
                <a:lnTo>
                  <a:pt x="2983" y="531"/>
                </a:lnTo>
                <a:lnTo>
                  <a:pt x="2983" y="531"/>
                </a:lnTo>
                <a:lnTo>
                  <a:pt x="2973" y="540"/>
                </a:lnTo>
                <a:lnTo>
                  <a:pt x="2964" y="548"/>
                </a:lnTo>
                <a:lnTo>
                  <a:pt x="2944" y="562"/>
                </a:lnTo>
                <a:lnTo>
                  <a:pt x="2944" y="562"/>
                </a:lnTo>
                <a:lnTo>
                  <a:pt x="2947" y="564"/>
                </a:lnTo>
                <a:lnTo>
                  <a:pt x="2948" y="565"/>
                </a:lnTo>
                <a:lnTo>
                  <a:pt x="2953" y="567"/>
                </a:lnTo>
                <a:lnTo>
                  <a:pt x="2953" y="567"/>
                </a:lnTo>
                <a:lnTo>
                  <a:pt x="2958" y="567"/>
                </a:lnTo>
                <a:lnTo>
                  <a:pt x="2959" y="568"/>
                </a:lnTo>
                <a:lnTo>
                  <a:pt x="2960" y="572"/>
                </a:lnTo>
                <a:lnTo>
                  <a:pt x="2960" y="572"/>
                </a:lnTo>
                <a:lnTo>
                  <a:pt x="2962" y="577"/>
                </a:lnTo>
                <a:lnTo>
                  <a:pt x="2963" y="579"/>
                </a:lnTo>
                <a:lnTo>
                  <a:pt x="2964" y="580"/>
                </a:lnTo>
                <a:lnTo>
                  <a:pt x="2964" y="580"/>
                </a:lnTo>
                <a:lnTo>
                  <a:pt x="2971" y="580"/>
                </a:lnTo>
                <a:lnTo>
                  <a:pt x="2974" y="580"/>
                </a:lnTo>
                <a:lnTo>
                  <a:pt x="2977" y="578"/>
                </a:lnTo>
                <a:lnTo>
                  <a:pt x="2981" y="573"/>
                </a:lnTo>
                <a:lnTo>
                  <a:pt x="2981" y="573"/>
                </a:lnTo>
                <a:lnTo>
                  <a:pt x="2983" y="570"/>
                </a:lnTo>
                <a:lnTo>
                  <a:pt x="2987" y="572"/>
                </a:lnTo>
                <a:lnTo>
                  <a:pt x="2991" y="573"/>
                </a:lnTo>
                <a:lnTo>
                  <a:pt x="2996" y="575"/>
                </a:lnTo>
                <a:lnTo>
                  <a:pt x="3004" y="584"/>
                </a:lnTo>
                <a:lnTo>
                  <a:pt x="3007" y="588"/>
                </a:lnTo>
                <a:lnTo>
                  <a:pt x="3007" y="590"/>
                </a:lnTo>
                <a:lnTo>
                  <a:pt x="3007" y="590"/>
                </a:lnTo>
                <a:lnTo>
                  <a:pt x="3002" y="614"/>
                </a:lnTo>
                <a:lnTo>
                  <a:pt x="2997" y="638"/>
                </a:lnTo>
                <a:lnTo>
                  <a:pt x="2997" y="638"/>
                </a:lnTo>
                <a:lnTo>
                  <a:pt x="2994" y="648"/>
                </a:lnTo>
                <a:lnTo>
                  <a:pt x="2991" y="655"/>
                </a:lnTo>
                <a:lnTo>
                  <a:pt x="2981" y="673"/>
                </a:lnTo>
                <a:lnTo>
                  <a:pt x="2981" y="673"/>
                </a:lnTo>
                <a:lnTo>
                  <a:pt x="2969" y="691"/>
                </a:lnTo>
                <a:lnTo>
                  <a:pt x="2964" y="698"/>
                </a:lnTo>
                <a:lnTo>
                  <a:pt x="2957" y="706"/>
                </a:lnTo>
                <a:lnTo>
                  <a:pt x="2957" y="706"/>
                </a:lnTo>
                <a:lnTo>
                  <a:pt x="2937" y="726"/>
                </a:lnTo>
                <a:lnTo>
                  <a:pt x="2937" y="726"/>
                </a:lnTo>
                <a:lnTo>
                  <a:pt x="2934" y="728"/>
                </a:lnTo>
                <a:lnTo>
                  <a:pt x="2929" y="728"/>
                </a:lnTo>
                <a:lnTo>
                  <a:pt x="2922" y="731"/>
                </a:lnTo>
                <a:lnTo>
                  <a:pt x="2922" y="731"/>
                </a:lnTo>
                <a:lnTo>
                  <a:pt x="2919" y="729"/>
                </a:lnTo>
                <a:lnTo>
                  <a:pt x="2918" y="727"/>
                </a:lnTo>
                <a:lnTo>
                  <a:pt x="2917" y="724"/>
                </a:lnTo>
                <a:lnTo>
                  <a:pt x="2915" y="723"/>
                </a:lnTo>
                <a:lnTo>
                  <a:pt x="2915" y="723"/>
                </a:lnTo>
                <a:lnTo>
                  <a:pt x="2913" y="724"/>
                </a:lnTo>
                <a:lnTo>
                  <a:pt x="2910" y="726"/>
                </a:lnTo>
                <a:lnTo>
                  <a:pt x="2907" y="728"/>
                </a:lnTo>
                <a:lnTo>
                  <a:pt x="2907" y="728"/>
                </a:lnTo>
                <a:lnTo>
                  <a:pt x="2902" y="732"/>
                </a:lnTo>
                <a:lnTo>
                  <a:pt x="2899" y="734"/>
                </a:lnTo>
                <a:lnTo>
                  <a:pt x="2895" y="744"/>
                </a:lnTo>
                <a:lnTo>
                  <a:pt x="2895" y="744"/>
                </a:lnTo>
                <a:lnTo>
                  <a:pt x="2892" y="753"/>
                </a:lnTo>
                <a:lnTo>
                  <a:pt x="2885" y="761"/>
                </a:lnTo>
                <a:lnTo>
                  <a:pt x="2870" y="774"/>
                </a:lnTo>
                <a:lnTo>
                  <a:pt x="2870" y="774"/>
                </a:lnTo>
                <a:lnTo>
                  <a:pt x="2878" y="782"/>
                </a:lnTo>
                <a:lnTo>
                  <a:pt x="2884" y="791"/>
                </a:lnTo>
                <a:lnTo>
                  <a:pt x="2887" y="796"/>
                </a:lnTo>
                <a:lnTo>
                  <a:pt x="2888" y="801"/>
                </a:lnTo>
                <a:lnTo>
                  <a:pt x="2889" y="806"/>
                </a:lnTo>
                <a:lnTo>
                  <a:pt x="2889" y="811"/>
                </a:lnTo>
                <a:lnTo>
                  <a:pt x="2889" y="811"/>
                </a:lnTo>
                <a:lnTo>
                  <a:pt x="2888" y="818"/>
                </a:lnTo>
                <a:lnTo>
                  <a:pt x="2887" y="823"/>
                </a:lnTo>
                <a:lnTo>
                  <a:pt x="2884" y="826"/>
                </a:lnTo>
                <a:lnTo>
                  <a:pt x="2879" y="830"/>
                </a:lnTo>
                <a:lnTo>
                  <a:pt x="2879" y="830"/>
                </a:lnTo>
                <a:lnTo>
                  <a:pt x="2874" y="832"/>
                </a:lnTo>
                <a:lnTo>
                  <a:pt x="2870" y="833"/>
                </a:lnTo>
                <a:lnTo>
                  <a:pt x="2859" y="833"/>
                </a:lnTo>
                <a:lnTo>
                  <a:pt x="2859" y="833"/>
                </a:lnTo>
                <a:lnTo>
                  <a:pt x="2862" y="815"/>
                </a:lnTo>
                <a:lnTo>
                  <a:pt x="2862" y="815"/>
                </a:lnTo>
                <a:lnTo>
                  <a:pt x="2862" y="810"/>
                </a:lnTo>
                <a:lnTo>
                  <a:pt x="2860" y="807"/>
                </a:lnTo>
                <a:lnTo>
                  <a:pt x="2860" y="805"/>
                </a:lnTo>
                <a:lnTo>
                  <a:pt x="2862" y="801"/>
                </a:lnTo>
                <a:lnTo>
                  <a:pt x="2862" y="801"/>
                </a:lnTo>
                <a:lnTo>
                  <a:pt x="2864" y="798"/>
                </a:lnTo>
                <a:lnTo>
                  <a:pt x="2864" y="795"/>
                </a:lnTo>
                <a:lnTo>
                  <a:pt x="2862" y="792"/>
                </a:lnTo>
                <a:lnTo>
                  <a:pt x="2859" y="792"/>
                </a:lnTo>
                <a:lnTo>
                  <a:pt x="2859" y="792"/>
                </a:lnTo>
                <a:lnTo>
                  <a:pt x="2850" y="793"/>
                </a:lnTo>
                <a:lnTo>
                  <a:pt x="2848" y="792"/>
                </a:lnTo>
                <a:lnTo>
                  <a:pt x="2847" y="791"/>
                </a:lnTo>
                <a:lnTo>
                  <a:pt x="2845" y="788"/>
                </a:lnTo>
                <a:lnTo>
                  <a:pt x="2845" y="788"/>
                </a:lnTo>
                <a:lnTo>
                  <a:pt x="2845" y="785"/>
                </a:lnTo>
                <a:lnTo>
                  <a:pt x="2847" y="779"/>
                </a:lnTo>
                <a:lnTo>
                  <a:pt x="2850" y="772"/>
                </a:lnTo>
                <a:lnTo>
                  <a:pt x="2850" y="772"/>
                </a:lnTo>
                <a:lnTo>
                  <a:pt x="2845" y="768"/>
                </a:lnTo>
                <a:lnTo>
                  <a:pt x="2839" y="764"/>
                </a:lnTo>
                <a:lnTo>
                  <a:pt x="2839" y="764"/>
                </a:lnTo>
                <a:lnTo>
                  <a:pt x="2835" y="766"/>
                </a:lnTo>
                <a:lnTo>
                  <a:pt x="2831" y="768"/>
                </a:lnTo>
                <a:lnTo>
                  <a:pt x="2824" y="773"/>
                </a:lnTo>
                <a:lnTo>
                  <a:pt x="2824" y="773"/>
                </a:lnTo>
                <a:lnTo>
                  <a:pt x="2810" y="782"/>
                </a:lnTo>
                <a:lnTo>
                  <a:pt x="2810" y="782"/>
                </a:lnTo>
                <a:lnTo>
                  <a:pt x="2809" y="778"/>
                </a:lnTo>
                <a:lnTo>
                  <a:pt x="2810" y="774"/>
                </a:lnTo>
                <a:lnTo>
                  <a:pt x="2813" y="769"/>
                </a:lnTo>
                <a:lnTo>
                  <a:pt x="2816" y="764"/>
                </a:lnTo>
                <a:lnTo>
                  <a:pt x="2821" y="759"/>
                </a:lnTo>
                <a:lnTo>
                  <a:pt x="2821" y="759"/>
                </a:lnTo>
                <a:lnTo>
                  <a:pt x="2818" y="757"/>
                </a:lnTo>
                <a:lnTo>
                  <a:pt x="2815" y="756"/>
                </a:lnTo>
                <a:lnTo>
                  <a:pt x="2813" y="756"/>
                </a:lnTo>
                <a:lnTo>
                  <a:pt x="2809" y="757"/>
                </a:lnTo>
                <a:lnTo>
                  <a:pt x="2809" y="757"/>
                </a:lnTo>
                <a:lnTo>
                  <a:pt x="2803" y="761"/>
                </a:lnTo>
                <a:lnTo>
                  <a:pt x="2798" y="764"/>
                </a:lnTo>
                <a:lnTo>
                  <a:pt x="2798" y="764"/>
                </a:lnTo>
                <a:lnTo>
                  <a:pt x="2791" y="769"/>
                </a:lnTo>
                <a:lnTo>
                  <a:pt x="2784" y="773"/>
                </a:lnTo>
                <a:lnTo>
                  <a:pt x="2784" y="773"/>
                </a:lnTo>
                <a:lnTo>
                  <a:pt x="2778" y="776"/>
                </a:lnTo>
                <a:lnTo>
                  <a:pt x="2775" y="778"/>
                </a:lnTo>
                <a:lnTo>
                  <a:pt x="2775" y="779"/>
                </a:lnTo>
                <a:lnTo>
                  <a:pt x="2775" y="781"/>
                </a:lnTo>
                <a:lnTo>
                  <a:pt x="2775" y="781"/>
                </a:lnTo>
                <a:lnTo>
                  <a:pt x="2781" y="787"/>
                </a:lnTo>
                <a:lnTo>
                  <a:pt x="2786" y="793"/>
                </a:lnTo>
                <a:lnTo>
                  <a:pt x="2786" y="793"/>
                </a:lnTo>
                <a:lnTo>
                  <a:pt x="2789" y="797"/>
                </a:lnTo>
                <a:lnTo>
                  <a:pt x="2790" y="798"/>
                </a:lnTo>
                <a:lnTo>
                  <a:pt x="2793" y="798"/>
                </a:lnTo>
                <a:lnTo>
                  <a:pt x="2796" y="796"/>
                </a:lnTo>
                <a:lnTo>
                  <a:pt x="2796" y="796"/>
                </a:lnTo>
                <a:lnTo>
                  <a:pt x="2804" y="793"/>
                </a:lnTo>
                <a:lnTo>
                  <a:pt x="2810" y="793"/>
                </a:lnTo>
                <a:lnTo>
                  <a:pt x="2824" y="798"/>
                </a:lnTo>
                <a:lnTo>
                  <a:pt x="2824" y="798"/>
                </a:lnTo>
                <a:lnTo>
                  <a:pt x="2790" y="827"/>
                </a:lnTo>
                <a:lnTo>
                  <a:pt x="2790" y="827"/>
                </a:lnTo>
                <a:lnTo>
                  <a:pt x="2798" y="833"/>
                </a:lnTo>
                <a:lnTo>
                  <a:pt x="2801" y="836"/>
                </a:lnTo>
                <a:lnTo>
                  <a:pt x="2804" y="841"/>
                </a:lnTo>
                <a:lnTo>
                  <a:pt x="2804" y="841"/>
                </a:lnTo>
                <a:lnTo>
                  <a:pt x="2815" y="865"/>
                </a:lnTo>
                <a:lnTo>
                  <a:pt x="2815" y="865"/>
                </a:lnTo>
                <a:lnTo>
                  <a:pt x="2798" y="861"/>
                </a:lnTo>
                <a:lnTo>
                  <a:pt x="2798" y="861"/>
                </a:lnTo>
                <a:lnTo>
                  <a:pt x="2816" y="875"/>
                </a:lnTo>
                <a:lnTo>
                  <a:pt x="2816" y="875"/>
                </a:lnTo>
                <a:lnTo>
                  <a:pt x="2803" y="885"/>
                </a:lnTo>
                <a:lnTo>
                  <a:pt x="2803" y="885"/>
                </a:lnTo>
                <a:lnTo>
                  <a:pt x="2819" y="890"/>
                </a:lnTo>
                <a:lnTo>
                  <a:pt x="2819" y="890"/>
                </a:lnTo>
                <a:lnTo>
                  <a:pt x="2809" y="910"/>
                </a:lnTo>
                <a:lnTo>
                  <a:pt x="2804" y="921"/>
                </a:lnTo>
                <a:lnTo>
                  <a:pt x="2798" y="930"/>
                </a:lnTo>
                <a:lnTo>
                  <a:pt x="2798" y="930"/>
                </a:lnTo>
                <a:lnTo>
                  <a:pt x="2784" y="949"/>
                </a:lnTo>
                <a:lnTo>
                  <a:pt x="2775" y="956"/>
                </a:lnTo>
                <a:lnTo>
                  <a:pt x="2771" y="960"/>
                </a:lnTo>
                <a:lnTo>
                  <a:pt x="2766" y="962"/>
                </a:lnTo>
                <a:lnTo>
                  <a:pt x="2766" y="962"/>
                </a:lnTo>
                <a:lnTo>
                  <a:pt x="2744" y="971"/>
                </a:lnTo>
                <a:lnTo>
                  <a:pt x="2721" y="980"/>
                </a:lnTo>
                <a:lnTo>
                  <a:pt x="2721" y="980"/>
                </a:lnTo>
                <a:lnTo>
                  <a:pt x="2708" y="985"/>
                </a:lnTo>
                <a:lnTo>
                  <a:pt x="2708" y="985"/>
                </a:lnTo>
                <a:lnTo>
                  <a:pt x="2705" y="986"/>
                </a:lnTo>
                <a:lnTo>
                  <a:pt x="2705" y="986"/>
                </a:lnTo>
                <a:lnTo>
                  <a:pt x="2705" y="991"/>
                </a:lnTo>
                <a:lnTo>
                  <a:pt x="2705" y="991"/>
                </a:lnTo>
                <a:lnTo>
                  <a:pt x="2706" y="994"/>
                </a:lnTo>
                <a:lnTo>
                  <a:pt x="2705" y="996"/>
                </a:lnTo>
                <a:lnTo>
                  <a:pt x="2704" y="997"/>
                </a:lnTo>
                <a:lnTo>
                  <a:pt x="2701" y="997"/>
                </a:lnTo>
                <a:lnTo>
                  <a:pt x="2701" y="997"/>
                </a:lnTo>
                <a:lnTo>
                  <a:pt x="2699" y="992"/>
                </a:lnTo>
                <a:lnTo>
                  <a:pt x="2697" y="987"/>
                </a:lnTo>
                <a:lnTo>
                  <a:pt x="2697" y="987"/>
                </a:lnTo>
                <a:lnTo>
                  <a:pt x="2703" y="986"/>
                </a:lnTo>
                <a:lnTo>
                  <a:pt x="2703" y="986"/>
                </a:lnTo>
                <a:lnTo>
                  <a:pt x="2697" y="982"/>
                </a:lnTo>
                <a:lnTo>
                  <a:pt x="2692" y="981"/>
                </a:lnTo>
                <a:lnTo>
                  <a:pt x="2686" y="981"/>
                </a:lnTo>
                <a:lnTo>
                  <a:pt x="2681" y="984"/>
                </a:lnTo>
                <a:lnTo>
                  <a:pt x="2681" y="984"/>
                </a:lnTo>
                <a:lnTo>
                  <a:pt x="2671" y="990"/>
                </a:lnTo>
                <a:lnTo>
                  <a:pt x="2666" y="995"/>
                </a:lnTo>
                <a:lnTo>
                  <a:pt x="2662" y="1000"/>
                </a:lnTo>
                <a:lnTo>
                  <a:pt x="2662" y="1000"/>
                </a:lnTo>
                <a:lnTo>
                  <a:pt x="2660" y="1006"/>
                </a:lnTo>
                <a:lnTo>
                  <a:pt x="2659" y="1010"/>
                </a:lnTo>
                <a:lnTo>
                  <a:pt x="2659" y="1012"/>
                </a:lnTo>
                <a:lnTo>
                  <a:pt x="2659" y="1012"/>
                </a:lnTo>
                <a:lnTo>
                  <a:pt x="2669" y="1026"/>
                </a:lnTo>
                <a:lnTo>
                  <a:pt x="2669" y="1026"/>
                </a:lnTo>
                <a:lnTo>
                  <a:pt x="2675" y="1036"/>
                </a:lnTo>
                <a:lnTo>
                  <a:pt x="2682" y="1045"/>
                </a:lnTo>
                <a:lnTo>
                  <a:pt x="2682" y="1045"/>
                </a:lnTo>
                <a:lnTo>
                  <a:pt x="2690" y="1055"/>
                </a:lnTo>
                <a:lnTo>
                  <a:pt x="2691" y="1060"/>
                </a:lnTo>
                <a:lnTo>
                  <a:pt x="2692" y="1066"/>
                </a:lnTo>
                <a:lnTo>
                  <a:pt x="2692" y="1066"/>
                </a:lnTo>
                <a:lnTo>
                  <a:pt x="2694" y="1079"/>
                </a:lnTo>
                <a:lnTo>
                  <a:pt x="2694" y="1086"/>
                </a:lnTo>
                <a:lnTo>
                  <a:pt x="2692" y="1089"/>
                </a:lnTo>
                <a:lnTo>
                  <a:pt x="2691" y="1091"/>
                </a:lnTo>
                <a:lnTo>
                  <a:pt x="2691" y="1091"/>
                </a:lnTo>
                <a:lnTo>
                  <a:pt x="2672" y="1108"/>
                </a:lnTo>
                <a:lnTo>
                  <a:pt x="2651" y="1124"/>
                </a:lnTo>
                <a:lnTo>
                  <a:pt x="2651" y="1124"/>
                </a:lnTo>
                <a:lnTo>
                  <a:pt x="2650" y="1123"/>
                </a:lnTo>
                <a:lnTo>
                  <a:pt x="2650" y="1120"/>
                </a:lnTo>
                <a:lnTo>
                  <a:pt x="2651" y="1116"/>
                </a:lnTo>
                <a:lnTo>
                  <a:pt x="2651" y="1113"/>
                </a:lnTo>
                <a:lnTo>
                  <a:pt x="2651" y="1110"/>
                </a:lnTo>
                <a:lnTo>
                  <a:pt x="2650" y="1109"/>
                </a:lnTo>
                <a:lnTo>
                  <a:pt x="2650" y="1109"/>
                </a:lnTo>
                <a:lnTo>
                  <a:pt x="2637" y="1095"/>
                </a:lnTo>
                <a:lnTo>
                  <a:pt x="2637" y="1095"/>
                </a:lnTo>
                <a:lnTo>
                  <a:pt x="2631" y="1089"/>
                </a:lnTo>
                <a:lnTo>
                  <a:pt x="2625" y="1085"/>
                </a:lnTo>
                <a:lnTo>
                  <a:pt x="2620" y="1081"/>
                </a:lnTo>
                <a:lnTo>
                  <a:pt x="2612" y="1081"/>
                </a:lnTo>
                <a:lnTo>
                  <a:pt x="2612" y="1081"/>
                </a:lnTo>
                <a:lnTo>
                  <a:pt x="2612" y="1073"/>
                </a:lnTo>
                <a:lnTo>
                  <a:pt x="2612" y="1073"/>
                </a:lnTo>
                <a:lnTo>
                  <a:pt x="2607" y="1074"/>
                </a:lnTo>
                <a:lnTo>
                  <a:pt x="2605" y="1075"/>
                </a:lnTo>
                <a:lnTo>
                  <a:pt x="2604" y="1079"/>
                </a:lnTo>
                <a:lnTo>
                  <a:pt x="2604" y="1086"/>
                </a:lnTo>
                <a:lnTo>
                  <a:pt x="2604" y="1086"/>
                </a:lnTo>
                <a:lnTo>
                  <a:pt x="2602" y="1091"/>
                </a:lnTo>
                <a:lnTo>
                  <a:pt x="2601" y="1096"/>
                </a:lnTo>
                <a:lnTo>
                  <a:pt x="2597" y="1106"/>
                </a:lnTo>
                <a:lnTo>
                  <a:pt x="2597" y="1106"/>
                </a:lnTo>
                <a:lnTo>
                  <a:pt x="2596" y="1110"/>
                </a:lnTo>
                <a:lnTo>
                  <a:pt x="2597" y="1115"/>
                </a:lnTo>
                <a:lnTo>
                  <a:pt x="2597" y="1115"/>
                </a:lnTo>
                <a:lnTo>
                  <a:pt x="2597" y="1118"/>
                </a:lnTo>
                <a:lnTo>
                  <a:pt x="2599" y="1119"/>
                </a:lnTo>
                <a:lnTo>
                  <a:pt x="2602" y="1119"/>
                </a:lnTo>
                <a:lnTo>
                  <a:pt x="2602" y="1119"/>
                </a:lnTo>
                <a:lnTo>
                  <a:pt x="2604" y="1120"/>
                </a:lnTo>
                <a:lnTo>
                  <a:pt x="2605" y="1121"/>
                </a:lnTo>
                <a:lnTo>
                  <a:pt x="2607" y="1128"/>
                </a:lnTo>
                <a:lnTo>
                  <a:pt x="2610" y="1139"/>
                </a:lnTo>
                <a:lnTo>
                  <a:pt x="2610" y="1139"/>
                </a:lnTo>
                <a:lnTo>
                  <a:pt x="2612" y="1143"/>
                </a:lnTo>
                <a:lnTo>
                  <a:pt x="2616" y="1147"/>
                </a:lnTo>
                <a:lnTo>
                  <a:pt x="2625" y="1152"/>
                </a:lnTo>
                <a:lnTo>
                  <a:pt x="2625" y="1152"/>
                </a:lnTo>
                <a:lnTo>
                  <a:pt x="2631" y="1158"/>
                </a:lnTo>
                <a:lnTo>
                  <a:pt x="2635" y="1162"/>
                </a:lnTo>
                <a:lnTo>
                  <a:pt x="2636" y="1165"/>
                </a:lnTo>
                <a:lnTo>
                  <a:pt x="2636" y="1165"/>
                </a:lnTo>
                <a:lnTo>
                  <a:pt x="2637" y="1169"/>
                </a:lnTo>
                <a:lnTo>
                  <a:pt x="2637" y="1175"/>
                </a:lnTo>
                <a:lnTo>
                  <a:pt x="2637" y="1180"/>
                </a:lnTo>
                <a:lnTo>
                  <a:pt x="2637" y="1185"/>
                </a:lnTo>
                <a:lnTo>
                  <a:pt x="2637" y="1185"/>
                </a:lnTo>
                <a:lnTo>
                  <a:pt x="2641" y="1195"/>
                </a:lnTo>
                <a:lnTo>
                  <a:pt x="2645" y="1204"/>
                </a:lnTo>
                <a:lnTo>
                  <a:pt x="2645" y="1204"/>
                </a:lnTo>
                <a:lnTo>
                  <a:pt x="2639" y="1202"/>
                </a:lnTo>
                <a:lnTo>
                  <a:pt x="2634" y="1199"/>
                </a:lnTo>
                <a:lnTo>
                  <a:pt x="2624" y="1190"/>
                </a:lnTo>
                <a:lnTo>
                  <a:pt x="2624" y="1190"/>
                </a:lnTo>
                <a:lnTo>
                  <a:pt x="2619" y="1187"/>
                </a:lnTo>
                <a:lnTo>
                  <a:pt x="2616" y="1184"/>
                </a:lnTo>
                <a:lnTo>
                  <a:pt x="2614" y="1174"/>
                </a:lnTo>
                <a:lnTo>
                  <a:pt x="2614" y="1174"/>
                </a:lnTo>
                <a:lnTo>
                  <a:pt x="2610" y="1160"/>
                </a:lnTo>
                <a:lnTo>
                  <a:pt x="2607" y="1154"/>
                </a:lnTo>
                <a:lnTo>
                  <a:pt x="2605" y="1149"/>
                </a:lnTo>
                <a:lnTo>
                  <a:pt x="2605" y="1149"/>
                </a:lnTo>
                <a:lnTo>
                  <a:pt x="2586" y="1129"/>
                </a:lnTo>
                <a:lnTo>
                  <a:pt x="2586" y="1129"/>
                </a:lnTo>
                <a:lnTo>
                  <a:pt x="2585" y="1126"/>
                </a:lnTo>
                <a:lnTo>
                  <a:pt x="2585" y="1124"/>
                </a:lnTo>
                <a:lnTo>
                  <a:pt x="2585" y="1116"/>
                </a:lnTo>
                <a:lnTo>
                  <a:pt x="2587" y="1104"/>
                </a:lnTo>
                <a:lnTo>
                  <a:pt x="2587" y="1104"/>
                </a:lnTo>
                <a:lnTo>
                  <a:pt x="2587" y="1098"/>
                </a:lnTo>
                <a:lnTo>
                  <a:pt x="2587" y="1090"/>
                </a:lnTo>
                <a:lnTo>
                  <a:pt x="2586" y="1076"/>
                </a:lnTo>
                <a:lnTo>
                  <a:pt x="2586" y="1076"/>
                </a:lnTo>
                <a:lnTo>
                  <a:pt x="2584" y="1064"/>
                </a:lnTo>
                <a:lnTo>
                  <a:pt x="2581" y="1053"/>
                </a:lnTo>
                <a:lnTo>
                  <a:pt x="2574" y="1029"/>
                </a:lnTo>
                <a:lnTo>
                  <a:pt x="2574" y="1029"/>
                </a:lnTo>
                <a:lnTo>
                  <a:pt x="2563" y="1041"/>
                </a:lnTo>
                <a:lnTo>
                  <a:pt x="2563" y="1041"/>
                </a:lnTo>
                <a:lnTo>
                  <a:pt x="2561" y="1044"/>
                </a:lnTo>
                <a:lnTo>
                  <a:pt x="2560" y="1046"/>
                </a:lnTo>
                <a:lnTo>
                  <a:pt x="2557" y="1046"/>
                </a:lnTo>
                <a:lnTo>
                  <a:pt x="2553" y="1045"/>
                </a:lnTo>
                <a:lnTo>
                  <a:pt x="2553" y="1045"/>
                </a:lnTo>
                <a:lnTo>
                  <a:pt x="2550" y="1044"/>
                </a:lnTo>
                <a:lnTo>
                  <a:pt x="2547" y="1043"/>
                </a:lnTo>
                <a:lnTo>
                  <a:pt x="2547" y="1041"/>
                </a:lnTo>
                <a:lnTo>
                  <a:pt x="2548" y="1036"/>
                </a:lnTo>
                <a:lnTo>
                  <a:pt x="2548" y="1036"/>
                </a:lnTo>
                <a:lnTo>
                  <a:pt x="2550" y="1029"/>
                </a:lnTo>
                <a:lnTo>
                  <a:pt x="2550" y="1025"/>
                </a:lnTo>
                <a:lnTo>
                  <a:pt x="2550" y="1022"/>
                </a:lnTo>
                <a:lnTo>
                  <a:pt x="2550" y="1022"/>
                </a:lnTo>
                <a:lnTo>
                  <a:pt x="2543" y="1007"/>
                </a:lnTo>
                <a:lnTo>
                  <a:pt x="2540" y="1001"/>
                </a:lnTo>
                <a:lnTo>
                  <a:pt x="2535" y="995"/>
                </a:lnTo>
                <a:lnTo>
                  <a:pt x="2535" y="995"/>
                </a:lnTo>
                <a:lnTo>
                  <a:pt x="2530" y="990"/>
                </a:lnTo>
                <a:lnTo>
                  <a:pt x="2526" y="984"/>
                </a:lnTo>
                <a:lnTo>
                  <a:pt x="2520" y="970"/>
                </a:lnTo>
                <a:lnTo>
                  <a:pt x="2520" y="970"/>
                </a:lnTo>
                <a:lnTo>
                  <a:pt x="2513" y="975"/>
                </a:lnTo>
                <a:lnTo>
                  <a:pt x="2510" y="977"/>
                </a:lnTo>
                <a:lnTo>
                  <a:pt x="2507" y="979"/>
                </a:lnTo>
                <a:lnTo>
                  <a:pt x="2507" y="979"/>
                </a:lnTo>
                <a:lnTo>
                  <a:pt x="2483" y="982"/>
                </a:lnTo>
                <a:lnTo>
                  <a:pt x="2483" y="982"/>
                </a:lnTo>
                <a:lnTo>
                  <a:pt x="2480" y="982"/>
                </a:lnTo>
                <a:lnTo>
                  <a:pt x="2476" y="984"/>
                </a:lnTo>
                <a:lnTo>
                  <a:pt x="2476" y="984"/>
                </a:lnTo>
                <a:lnTo>
                  <a:pt x="2476" y="985"/>
                </a:lnTo>
                <a:lnTo>
                  <a:pt x="2476" y="987"/>
                </a:lnTo>
                <a:lnTo>
                  <a:pt x="2476" y="990"/>
                </a:lnTo>
                <a:lnTo>
                  <a:pt x="2476" y="991"/>
                </a:lnTo>
                <a:lnTo>
                  <a:pt x="2476" y="991"/>
                </a:lnTo>
                <a:lnTo>
                  <a:pt x="2465" y="1004"/>
                </a:lnTo>
                <a:lnTo>
                  <a:pt x="2465" y="1004"/>
                </a:lnTo>
                <a:lnTo>
                  <a:pt x="2431" y="1038"/>
                </a:lnTo>
                <a:lnTo>
                  <a:pt x="2431" y="1038"/>
                </a:lnTo>
                <a:lnTo>
                  <a:pt x="2427" y="1040"/>
                </a:lnTo>
                <a:lnTo>
                  <a:pt x="2423" y="1043"/>
                </a:lnTo>
                <a:lnTo>
                  <a:pt x="2416" y="1045"/>
                </a:lnTo>
                <a:lnTo>
                  <a:pt x="2416" y="1045"/>
                </a:lnTo>
                <a:lnTo>
                  <a:pt x="2412" y="1048"/>
                </a:lnTo>
                <a:lnTo>
                  <a:pt x="2411" y="1051"/>
                </a:lnTo>
                <a:lnTo>
                  <a:pt x="2412" y="1060"/>
                </a:lnTo>
                <a:lnTo>
                  <a:pt x="2412" y="1060"/>
                </a:lnTo>
                <a:lnTo>
                  <a:pt x="2412" y="1070"/>
                </a:lnTo>
                <a:lnTo>
                  <a:pt x="2412" y="1075"/>
                </a:lnTo>
                <a:lnTo>
                  <a:pt x="2412" y="1080"/>
                </a:lnTo>
                <a:lnTo>
                  <a:pt x="2412" y="1080"/>
                </a:lnTo>
                <a:lnTo>
                  <a:pt x="2408" y="1090"/>
                </a:lnTo>
                <a:lnTo>
                  <a:pt x="2407" y="1095"/>
                </a:lnTo>
                <a:lnTo>
                  <a:pt x="2408" y="1099"/>
                </a:lnTo>
                <a:lnTo>
                  <a:pt x="2408" y="1099"/>
                </a:lnTo>
                <a:lnTo>
                  <a:pt x="2411" y="1110"/>
                </a:lnTo>
                <a:lnTo>
                  <a:pt x="2413" y="1114"/>
                </a:lnTo>
                <a:lnTo>
                  <a:pt x="2417" y="1119"/>
                </a:lnTo>
                <a:lnTo>
                  <a:pt x="2417" y="1119"/>
                </a:lnTo>
                <a:lnTo>
                  <a:pt x="2422" y="1128"/>
                </a:lnTo>
                <a:lnTo>
                  <a:pt x="2427" y="1138"/>
                </a:lnTo>
                <a:lnTo>
                  <a:pt x="2427" y="1138"/>
                </a:lnTo>
                <a:lnTo>
                  <a:pt x="2427" y="1141"/>
                </a:lnTo>
                <a:lnTo>
                  <a:pt x="2426" y="1147"/>
                </a:lnTo>
                <a:lnTo>
                  <a:pt x="2423" y="1149"/>
                </a:lnTo>
                <a:lnTo>
                  <a:pt x="2421" y="1152"/>
                </a:lnTo>
                <a:lnTo>
                  <a:pt x="2417" y="1153"/>
                </a:lnTo>
                <a:lnTo>
                  <a:pt x="2413" y="1152"/>
                </a:lnTo>
                <a:lnTo>
                  <a:pt x="2411" y="1149"/>
                </a:lnTo>
                <a:lnTo>
                  <a:pt x="2409" y="1144"/>
                </a:lnTo>
                <a:lnTo>
                  <a:pt x="2409" y="1144"/>
                </a:lnTo>
                <a:lnTo>
                  <a:pt x="2408" y="1133"/>
                </a:lnTo>
                <a:lnTo>
                  <a:pt x="2408" y="1121"/>
                </a:lnTo>
                <a:lnTo>
                  <a:pt x="2408" y="1121"/>
                </a:lnTo>
                <a:lnTo>
                  <a:pt x="2408" y="1118"/>
                </a:lnTo>
                <a:lnTo>
                  <a:pt x="2407" y="1114"/>
                </a:lnTo>
                <a:lnTo>
                  <a:pt x="2401" y="1108"/>
                </a:lnTo>
                <a:lnTo>
                  <a:pt x="2401" y="1108"/>
                </a:lnTo>
                <a:lnTo>
                  <a:pt x="2401" y="1115"/>
                </a:lnTo>
                <a:lnTo>
                  <a:pt x="2399" y="1119"/>
                </a:lnTo>
                <a:lnTo>
                  <a:pt x="2397" y="1121"/>
                </a:lnTo>
                <a:lnTo>
                  <a:pt x="2397" y="1121"/>
                </a:lnTo>
                <a:lnTo>
                  <a:pt x="2383" y="1130"/>
                </a:lnTo>
                <a:lnTo>
                  <a:pt x="2383" y="1130"/>
                </a:lnTo>
                <a:lnTo>
                  <a:pt x="2366" y="1094"/>
                </a:lnTo>
                <a:lnTo>
                  <a:pt x="2349" y="1058"/>
                </a:lnTo>
                <a:lnTo>
                  <a:pt x="2349" y="1058"/>
                </a:lnTo>
                <a:lnTo>
                  <a:pt x="2344" y="1048"/>
                </a:lnTo>
                <a:lnTo>
                  <a:pt x="2342" y="1043"/>
                </a:lnTo>
                <a:lnTo>
                  <a:pt x="2341" y="1038"/>
                </a:lnTo>
                <a:lnTo>
                  <a:pt x="2341" y="1038"/>
                </a:lnTo>
                <a:lnTo>
                  <a:pt x="2341" y="1029"/>
                </a:lnTo>
                <a:lnTo>
                  <a:pt x="2341" y="1021"/>
                </a:lnTo>
                <a:lnTo>
                  <a:pt x="2341" y="1021"/>
                </a:lnTo>
                <a:lnTo>
                  <a:pt x="2339" y="974"/>
                </a:lnTo>
                <a:lnTo>
                  <a:pt x="2339" y="974"/>
                </a:lnTo>
                <a:lnTo>
                  <a:pt x="2329" y="987"/>
                </a:lnTo>
                <a:lnTo>
                  <a:pt x="2329" y="987"/>
                </a:lnTo>
                <a:lnTo>
                  <a:pt x="2327" y="990"/>
                </a:lnTo>
                <a:lnTo>
                  <a:pt x="2326" y="991"/>
                </a:lnTo>
                <a:lnTo>
                  <a:pt x="2319" y="991"/>
                </a:lnTo>
                <a:lnTo>
                  <a:pt x="2319" y="991"/>
                </a:lnTo>
                <a:lnTo>
                  <a:pt x="2317" y="990"/>
                </a:lnTo>
                <a:lnTo>
                  <a:pt x="2316" y="989"/>
                </a:lnTo>
                <a:lnTo>
                  <a:pt x="2310" y="985"/>
                </a:lnTo>
                <a:lnTo>
                  <a:pt x="2302" y="975"/>
                </a:lnTo>
                <a:lnTo>
                  <a:pt x="2302" y="975"/>
                </a:lnTo>
                <a:lnTo>
                  <a:pt x="2310" y="974"/>
                </a:lnTo>
                <a:lnTo>
                  <a:pt x="2314" y="971"/>
                </a:lnTo>
                <a:lnTo>
                  <a:pt x="2316" y="970"/>
                </a:lnTo>
                <a:lnTo>
                  <a:pt x="2317" y="967"/>
                </a:lnTo>
                <a:lnTo>
                  <a:pt x="2317" y="967"/>
                </a:lnTo>
                <a:lnTo>
                  <a:pt x="2313" y="969"/>
                </a:lnTo>
                <a:lnTo>
                  <a:pt x="2309" y="969"/>
                </a:lnTo>
                <a:lnTo>
                  <a:pt x="2309" y="969"/>
                </a:lnTo>
                <a:lnTo>
                  <a:pt x="2304" y="966"/>
                </a:lnTo>
                <a:lnTo>
                  <a:pt x="2299" y="964"/>
                </a:lnTo>
                <a:lnTo>
                  <a:pt x="2289" y="957"/>
                </a:lnTo>
                <a:lnTo>
                  <a:pt x="2289" y="957"/>
                </a:lnTo>
                <a:lnTo>
                  <a:pt x="2287" y="955"/>
                </a:lnTo>
                <a:lnTo>
                  <a:pt x="2284" y="950"/>
                </a:lnTo>
                <a:lnTo>
                  <a:pt x="2280" y="941"/>
                </a:lnTo>
                <a:lnTo>
                  <a:pt x="2280" y="941"/>
                </a:lnTo>
                <a:lnTo>
                  <a:pt x="2279" y="940"/>
                </a:lnTo>
                <a:lnTo>
                  <a:pt x="2274" y="939"/>
                </a:lnTo>
                <a:lnTo>
                  <a:pt x="2262" y="940"/>
                </a:lnTo>
                <a:lnTo>
                  <a:pt x="2240" y="944"/>
                </a:lnTo>
                <a:lnTo>
                  <a:pt x="2240" y="944"/>
                </a:lnTo>
                <a:lnTo>
                  <a:pt x="2230" y="944"/>
                </a:lnTo>
                <a:lnTo>
                  <a:pt x="2222" y="942"/>
                </a:lnTo>
                <a:lnTo>
                  <a:pt x="2203" y="937"/>
                </a:lnTo>
                <a:lnTo>
                  <a:pt x="2203" y="937"/>
                </a:lnTo>
                <a:lnTo>
                  <a:pt x="2195" y="936"/>
                </a:lnTo>
                <a:lnTo>
                  <a:pt x="2192" y="935"/>
                </a:lnTo>
                <a:lnTo>
                  <a:pt x="2189" y="932"/>
                </a:lnTo>
                <a:lnTo>
                  <a:pt x="2189" y="932"/>
                </a:lnTo>
                <a:lnTo>
                  <a:pt x="2187" y="926"/>
                </a:lnTo>
                <a:lnTo>
                  <a:pt x="2184" y="922"/>
                </a:lnTo>
                <a:lnTo>
                  <a:pt x="2181" y="921"/>
                </a:lnTo>
                <a:lnTo>
                  <a:pt x="2175" y="924"/>
                </a:lnTo>
                <a:lnTo>
                  <a:pt x="2175" y="924"/>
                </a:lnTo>
                <a:lnTo>
                  <a:pt x="2170" y="925"/>
                </a:lnTo>
                <a:lnTo>
                  <a:pt x="2165" y="925"/>
                </a:lnTo>
                <a:lnTo>
                  <a:pt x="2154" y="924"/>
                </a:lnTo>
                <a:lnTo>
                  <a:pt x="2154" y="924"/>
                </a:lnTo>
                <a:lnTo>
                  <a:pt x="2150" y="922"/>
                </a:lnTo>
                <a:lnTo>
                  <a:pt x="2148" y="920"/>
                </a:lnTo>
                <a:lnTo>
                  <a:pt x="2144" y="916"/>
                </a:lnTo>
                <a:lnTo>
                  <a:pt x="2141" y="914"/>
                </a:lnTo>
                <a:lnTo>
                  <a:pt x="2141" y="914"/>
                </a:lnTo>
                <a:lnTo>
                  <a:pt x="2135" y="911"/>
                </a:lnTo>
                <a:lnTo>
                  <a:pt x="2133" y="909"/>
                </a:lnTo>
                <a:lnTo>
                  <a:pt x="2130" y="905"/>
                </a:lnTo>
                <a:lnTo>
                  <a:pt x="2128" y="900"/>
                </a:lnTo>
                <a:lnTo>
                  <a:pt x="2128" y="900"/>
                </a:lnTo>
                <a:lnTo>
                  <a:pt x="2124" y="890"/>
                </a:lnTo>
                <a:lnTo>
                  <a:pt x="2120" y="887"/>
                </a:lnTo>
                <a:lnTo>
                  <a:pt x="2116" y="885"/>
                </a:lnTo>
                <a:lnTo>
                  <a:pt x="2116" y="885"/>
                </a:lnTo>
                <a:lnTo>
                  <a:pt x="2110" y="883"/>
                </a:lnTo>
                <a:lnTo>
                  <a:pt x="2106" y="885"/>
                </a:lnTo>
                <a:lnTo>
                  <a:pt x="2103" y="887"/>
                </a:lnTo>
                <a:lnTo>
                  <a:pt x="2098" y="892"/>
                </a:lnTo>
                <a:lnTo>
                  <a:pt x="2098" y="892"/>
                </a:lnTo>
                <a:lnTo>
                  <a:pt x="2098" y="895"/>
                </a:lnTo>
                <a:lnTo>
                  <a:pt x="2098" y="896"/>
                </a:lnTo>
                <a:lnTo>
                  <a:pt x="2100" y="901"/>
                </a:lnTo>
                <a:lnTo>
                  <a:pt x="2106" y="910"/>
                </a:lnTo>
                <a:lnTo>
                  <a:pt x="2106" y="910"/>
                </a:lnTo>
                <a:lnTo>
                  <a:pt x="2116" y="927"/>
                </a:lnTo>
                <a:lnTo>
                  <a:pt x="2125" y="946"/>
                </a:lnTo>
                <a:lnTo>
                  <a:pt x="2125" y="946"/>
                </a:lnTo>
                <a:lnTo>
                  <a:pt x="2129" y="930"/>
                </a:lnTo>
                <a:lnTo>
                  <a:pt x="2129" y="930"/>
                </a:lnTo>
                <a:lnTo>
                  <a:pt x="2131" y="936"/>
                </a:lnTo>
                <a:lnTo>
                  <a:pt x="2131" y="942"/>
                </a:lnTo>
                <a:lnTo>
                  <a:pt x="2133" y="955"/>
                </a:lnTo>
                <a:lnTo>
                  <a:pt x="2133" y="955"/>
                </a:lnTo>
                <a:lnTo>
                  <a:pt x="2146" y="955"/>
                </a:lnTo>
                <a:lnTo>
                  <a:pt x="2154" y="954"/>
                </a:lnTo>
                <a:lnTo>
                  <a:pt x="2160" y="951"/>
                </a:lnTo>
                <a:lnTo>
                  <a:pt x="2160" y="951"/>
                </a:lnTo>
                <a:lnTo>
                  <a:pt x="2166" y="947"/>
                </a:lnTo>
                <a:lnTo>
                  <a:pt x="2171" y="941"/>
                </a:lnTo>
                <a:lnTo>
                  <a:pt x="2180" y="930"/>
                </a:lnTo>
                <a:lnTo>
                  <a:pt x="2180" y="930"/>
                </a:lnTo>
                <a:lnTo>
                  <a:pt x="2180" y="941"/>
                </a:lnTo>
                <a:lnTo>
                  <a:pt x="2181" y="947"/>
                </a:lnTo>
                <a:lnTo>
                  <a:pt x="2183" y="950"/>
                </a:lnTo>
                <a:lnTo>
                  <a:pt x="2185" y="951"/>
                </a:lnTo>
                <a:lnTo>
                  <a:pt x="2185" y="951"/>
                </a:lnTo>
                <a:lnTo>
                  <a:pt x="2190" y="955"/>
                </a:lnTo>
                <a:lnTo>
                  <a:pt x="2195" y="959"/>
                </a:lnTo>
                <a:lnTo>
                  <a:pt x="2195" y="959"/>
                </a:lnTo>
                <a:lnTo>
                  <a:pt x="2200" y="959"/>
                </a:lnTo>
                <a:lnTo>
                  <a:pt x="2203" y="960"/>
                </a:lnTo>
                <a:lnTo>
                  <a:pt x="2204" y="962"/>
                </a:lnTo>
                <a:lnTo>
                  <a:pt x="2204" y="962"/>
                </a:lnTo>
                <a:lnTo>
                  <a:pt x="2207" y="967"/>
                </a:lnTo>
                <a:lnTo>
                  <a:pt x="2208" y="970"/>
                </a:lnTo>
                <a:lnTo>
                  <a:pt x="2210" y="971"/>
                </a:lnTo>
                <a:lnTo>
                  <a:pt x="2210" y="971"/>
                </a:lnTo>
                <a:lnTo>
                  <a:pt x="2213" y="972"/>
                </a:lnTo>
                <a:lnTo>
                  <a:pt x="2214" y="975"/>
                </a:lnTo>
                <a:lnTo>
                  <a:pt x="2213" y="981"/>
                </a:lnTo>
                <a:lnTo>
                  <a:pt x="2213" y="981"/>
                </a:lnTo>
                <a:lnTo>
                  <a:pt x="2212" y="985"/>
                </a:lnTo>
                <a:lnTo>
                  <a:pt x="2207" y="990"/>
                </a:lnTo>
                <a:lnTo>
                  <a:pt x="2199" y="999"/>
                </a:lnTo>
                <a:lnTo>
                  <a:pt x="2199" y="999"/>
                </a:lnTo>
                <a:lnTo>
                  <a:pt x="2198" y="994"/>
                </a:lnTo>
                <a:lnTo>
                  <a:pt x="2198" y="994"/>
                </a:lnTo>
                <a:lnTo>
                  <a:pt x="2194" y="1001"/>
                </a:lnTo>
                <a:lnTo>
                  <a:pt x="2193" y="1010"/>
                </a:lnTo>
                <a:lnTo>
                  <a:pt x="2193" y="1010"/>
                </a:lnTo>
                <a:lnTo>
                  <a:pt x="2193" y="1012"/>
                </a:lnTo>
                <a:lnTo>
                  <a:pt x="2192" y="1015"/>
                </a:lnTo>
                <a:lnTo>
                  <a:pt x="2187" y="1017"/>
                </a:lnTo>
                <a:lnTo>
                  <a:pt x="2187" y="1017"/>
                </a:lnTo>
                <a:lnTo>
                  <a:pt x="2170" y="1025"/>
                </a:lnTo>
                <a:lnTo>
                  <a:pt x="2170" y="1025"/>
                </a:lnTo>
                <a:lnTo>
                  <a:pt x="2169" y="1026"/>
                </a:lnTo>
                <a:lnTo>
                  <a:pt x="2168" y="1030"/>
                </a:lnTo>
                <a:lnTo>
                  <a:pt x="2166" y="1034"/>
                </a:lnTo>
                <a:lnTo>
                  <a:pt x="2165" y="1036"/>
                </a:lnTo>
                <a:lnTo>
                  <a:pt x="2165" y="1036"/>
                </a:lnTo>
                <a:lnTo>
                  <a:pt x="2163" y="1036"/>
                </a:lnTo>
                <a:lnTo>
                  <a:pt x="2160" y="1035"/>
                </a:lnTo>
                <a:lnTo>
                  <a:pt x="2159" y="1035"/>
                </a:lnTo>
                <a:lnTo>
                  <a:pt x="2156" y="1035"/>
                </a:lnTo>
                <a:lnTo>
                  <a:pt x="2156" y="1035"/>
                </a:lnTo>
                <a:lnTo>
                  <a:pt x="2145" y="1040"/>
                </a:lnTo>
                <a:lnTo>
                  <a:pt x="2145" y="1040"/>
                </a:lnTo>
                <a:lnTo>
                  <a:pt x="2143" y="1043"/>
                </a:lnTo>
                <a:lnTo>
                  <a:pt x="2140" y="1045"/>
                </a:lnTo>
                <a:lnTo>
                  <a:pt x="2139" y="1049"/>
                </a:lnTo>
                <a:lnTo>
                  <a:pt x="2136" y="1050"/>
                </a:lnTo>
                <a:lnTo>
                  <a:pt x="2136" y="1050"/>
                </a:lnTo>
                <a:lnTo>
                  <a:pt x="2111" y="1060"/>
                </a:lnTo>
                <a:lnTo>
                  <a:pt x="2111" y="1060"/>
                </a:lnTo>
                <a:lnTo>
                  <a:pt x="2109" y="1061"/>
                </a:lnTo>
                <a:lnTo>
                  <a:pt x="2106" y="1064"/>
                </a:lnTo>
                <a:lnTo>
                  <a:pt x="2106" y="1064"/>
                </a:lnTo>
                <a:lnTo>
                  <a:pt x="2105" y="1066"/>
                </a:lnTo>
                <a:lnTo>
                  <a:pt x="2103" y="1066"/>
                </a:lnTo>
                <a:lnTo>
                  <a:pt x="2099" y="1068"/>
                </a:lnTo>
                <a:lnTo>
                  <a:pt x="2099" y="1068"/>
                </a:lnTo>
                <a:lnTo>
                  <a:pt x="2076" y="1074"/>
                </a:lnTo>
                <a:lnTo>
                  <a:pt x="2076" y="1074"/>
                </a:lnTo>
                <a:lnTo>
                  <a:pt x="2074" y="1075"/>
                </a:lnTo>
                <a:lnTo>
                  <a:pt x="2071" y="1078"/>
                </a:lnTo>
                <a:lnTo>
                  <a:pt x="2069" y="1080"/>
                </a:lnTo>
                <a:lnTo>
                  <a:pt x="2065" y="1081"/>
                </a:lnTo>
                <a:lnTo>
                  <a:pt x="2065" y="1081"/>
                </a:lnTo>
                <a:lnTo>
                  <a:pt x="2059" y="1081"/>
                </a:lnTo>
                <a:lnTo>
                  <a:pt x="2056" y="1080"/>
                </a:lnTo>
                <a:lnTo>
                  <a:pt x="2054" y="1079"/>
                </a:lnTo>
                <a:lnTo>
                  <a:pt x="2052" y="1074"/>
                </a:lnTo>
                <a:lnTo>
                  <a:pt x="2052" y="1074"/>
                </a:lnTo>
                <a:lnTo>
                  <a:pt x="2047" y="1045"/>
                </a:lnTo>
                <a:lnTo>
                  <a:pt x="2047" y="1045"/>
                </a:lnTo>
                <a:lnTo>
                  <a:pt x="2045" y="1035"/>
                </a:lnTo>
                <a:lnTo>
                  <a:pt x="2041" y="1026"/>
                </a:lnTo>
                <a:lnTo>
                  <a:pt x="2030" y="1007"/>
                </a:lnTo>
                <a:lnTo>
                  <a:pt x="2030" y="1007"/>
                </a:lnTo>
                <a:lnTo>
                  <a:pt x="2025" y="1000"/>
                </a:lnTo>
                <a:lnTo>
                  <a:pt x="2022" y="997"/>
                </a:lnTo>
                <a:lnTo>
                  <a:pt x="2017" y="996"/>
                </a:lnTo>
                <a:lnTo>
                  <a:pt x="2017" y="996"/>
                </a:lnTo>
                <a:lnTo>
                  <a:pt x="2016" y="995"/>
                </a:lnTo>
                <a:lnTo>
                  <a:pt x="2015" y="992"/>
                </a:lnTo>
                <a:lnTo>
                  <a:pt x="2014" y="987"/>
                </a:lnTo>
                <a:lnTo>
                  <a:pt x="2012" y="976"/>
                </a:lnTo>
                <a:lnTo>
                  <a:pt x="2012" y="976"/>
                </a:lnTo>
                <a:lnTo>
                  <a:pt x="2011" y="971"/>
                </a:lnTo>
                <a:lnTo>
                  <a:pt x="2009" y="966"/>
                </a:lnTo>
                <a:lnTo>
                  <a:pt x="2004" y="956"/>
                </a:lnTo>
                <a:lnTo>
                  <a:pt x="2004" y="956"/>
                </a:lnTo>
                <a:lnTo>
                  <a:pt x="2001" y="954"/>
                </a:lnTo>
                <a:lnTo>
                  <a:pt x="1999" y="951"/>
                </a:lnTo>
                <a:lnTo>
                  <a:pt x="1996" y="949"/>
                </a:lnTo>
                <a:lnTo>
                  <a:pt x="1995" y="946"/>
                </a:lnTo>
                <a:lnTo>
                  <a:pt x="1995" y="946"/>
                </a:lnTo>
                <a:lnTo>
                  <a:pt x="1980" y="919"/>
                </a:lnTo>
                <a:lnTo>
                  <a:pt x="1980" y="919"/>
                </a:lnTo>
                <a:lnTo>
                  <a:pt x="1976" y="911"/>
                </a:lnTo>
                <a:lnTo>
                  <a:pt x="1972" y="909"/>
                </a:lnTo>
                <a:lnTo>
                  <a:pt x="1971" y="909"/>
                </a:lnTo>
                <a:lnTo>
                  <a:pt x="1969" y="909"/>
                </a:lnTo>
                <a:lnTo>
                  <a:pt x="1969" y="909"/>
                </a:lnTo>
                <a:lnTo>
                  <a:pt x="1971" y="892"/>
                </a:lnTo>
                <a:lnTo>
                  <a:pt x="1971" y="892"/>
                </a:lnTo>
                <a:lnTo>
                  <a:pt x="1965" y="911"/>
                </a:lnTo>
                <a:lnTo>
                  <a:pt x="1965" y="911"/>
                </a:lnTo>
                <a:lnTo>
                  <a:pt x="1956" y="900"/>
                </a:lnTo>
                <a:lnTo>
                  <a:pt x="1949" y="887"/>
                </a:lnTo>
                <a:lnTo>
                  <a:pt x="1949" y="887"/>
                </a:lnTo>
                <a:lnTo>
                  <a:pt x="1947" y="890"/>
                </a:lnTo>
                <a:lnTo>
                  <a:pt x="1947" y="892"/>
                </a:lnTo>
                <a:lnTo>
                  <a:pt x="1949" y="898"/>
                </a:lnTo>
                <a:lnTo>
                  <a:pt x="1956" y="911"/>
                </a:lnTo>
                <a:lnTo>
                  <a:pt x="1956" y="911"/>
                </a:lnTo>
                <a:lnTo>
                  <a:pt x="1974" y="949"/>
                </a:lnTo>
                <a:lnTo>
                  <a:pt x="1974" y="949"/>
                </a:lnTo>
                <a:lnTo>
                  <a:pt x="1976" y="955"/>
                </a:lnTo>
                <a:lnTo>
                  <a:pt x="1977" y="960"/>
                </a:lnTo>
                <a:lnTo>
                  <a:pt x="1979" y="965"/>
                </a:lnTo>
                <a:lnTo>
                  <a:pt x="1982" y="970"/>
                </a:lnTo>
                <a:lnTo>
                  <a:pt x="1982" y="970"/>
                </a:lnTo>
                <a:lnTo>
                  <a:pt x="1987" y="975"/>
                </a:lnTo>
                <a:lnTo>
                  <a:pt x="1989" y="977"/>
                </a:lnTo>
                <a:lnTo>
                  <a:pt x="1990" y="981"/>
                </a:lnTo>
                <a:lnTo>
                  <a:pt x="1990" y="981"/>
                </a:lnTo>
                <a:lnTo>
                  <a:pt x="1994" y="1000"/>
                </a:lnTo>
                <a:lnTo>
                  <a:pt x="1994" y="1000"/>
                </a:lnTo>
                <a:lnTo>
                  <a:pt x="1994" y="1006"/>
                </a:lnTo>
                <a:lnTo>
                  <a:pt x="1995" y="1010"/>
                </a:lnTo>
                <a:lnTo>
                  <a:pt x="1996" y="1012"/>
                </a:lnTo>
                <a:lnTo>
                  <a:pt x="1996" y="1012"/>
                </a:lnTo>
                <a:lnTo>
                  <a:pt x="2002" y="1019"/>
                </a:lnTo>
                <a:lnTo>
                  <a:pt x="2007" y="1024"/>
                </a:lnTo>
                <a:lnTo>
                  <a:pt x="2007" y="1024"/>
                </a:lnTo>
                <a:lnTo>
                  <a:pt x="2011" y="1031"/>
                </a:lnTo>
                <a:lnTo>
                  <a:pt x="2014" y="1039"/>
                </a:lnTo>
                <a:lnTo>
                  <a:pt x="2019" y="1054"/>
                </a:lnTo>
                <a:lnTo>
                  <a:pt x="2019" y="1054"/>
                </a:lnTo>
                <a:lnTo>
                  <a:pt x="2021" y="1055"/>
                </a:lnTo>
                <a:lnTo>
                  <a:pt x="2024" y="1056"/>
                </a:lnTo>
                <a:lnTo>
                  <a:pt x="2029" y="1058"/>
                </a:lnTo>
                <a:lnTo>
                  <a:pt x="2031" y="1059"/>
                </a:lnTo>
                <a:lnTo>
                  <a:pt x="2031" y="1059"/>
                </a:lnTo>
                <a:lnTo>
                  <a:pt x="2041" y="1071"/>
                </a:lnTo>
                <a:lnTo>
                  <a:pt x="2041" y="1071"/>
                </a:lnTo>
                <a:lnTo>
                  <a:pt x="2046" y="1076"/>
                </a:lnTo>
                <a:lnTo>
                  <a:pt x="2051" y="1081"/>
                </a:lnTo>
                <a:lnTo>
                  <a:pt x="2052" y="1084"/>
                </a:lnTo>
                <a:lnTo>
                  <a:pt x="2052" y="1088"/>
                </a:lnTo>
                <a:lnTo>
                  <a:pt x="2051" y="1090"/>
                </a:lnTo>
                <a:lnTo>
                  <a:pt x="2050" y="1094"/>
                </a:lnTo>
                <a:lnTo>
                  <a:pt x="2050" y="1094"/>
                </a:lnTo>
                <a:lnTo>
                  <a:pt x="2054" y="1096"/>
                </a:lnTo>
                <a:lnTo>
                  <a:pt x="2059" y="1101"/>
                </a:lnTo>
                <a:lnTo>
                  <a:pt x="2063" y="1105"/>
                </a:lnTo>
                <a:lnTo>
                  <a:pt x="2065" y="1106"/>
                </a:lnTo>
                <a:lnTo>
                  <a:pt x="2066" y="1106"/>
                </a:lnTo>
                <a:lnTo>
                  <a:pt x="2066" y="1106"/>
                </a:lnTo>
                <a:lnTo>
                  <a:pt x="2116" y="1093"/>
                </a:lnTo>
                <a:lnTo>
                  <a:pt x="2116" y="1093"/>
                </a:lnTo>
                <a:lnTo>
                  <a:pt x="2124" y="1091"/>
                </a:lnTo>
                <a:lnTo>
                  <a:pt x="2128" y="1091"/>
                </a:lnTo>
                <a:lnTo>
                  <a:pt x="2129" y="1091"/>
                </a:lnTo>
                <a:lnTo>
                  <a:pt x="2130" y="1093"/>
                </a:lnTo>
                <a:lnTo>
                  <a:pt x="2130" y="1093"/>
                </a:lnTo>
                <a:lnTo>
                  <a:pt x="2130" y="1098"/>
                </a:lnTo>
                <a:lnTo>
                  <a:pt x="2129" y="1104"/>
                </a:lnTo>
                <a:lnTo>
                  <a:pt x="2125" y="1115"/>
                </a:lnTo>
                <a:lnTo>
                  <a:pt x="2125" y="1115"/>
                </a:lnTo>
                <a:lnTo>
                  <a:pt x="2123" y="1125"/>
                </a:lnTo>
                <a:lnTo>
                  <a:pt x="2118" y="1134"/>
                </a:lnTo>
                <a:lnTo>
                  <a:pt x="2106" y="1152"/>
                </a:lnTo>
                <a:lnTo>
                  <a:pt x="2106" y="1152"/>
                </a:lnTo>
                <a:lnTo>
                  <a:pt x="2099" y="1167"/>
                </a:lnTo>
                <a:lnTo>
                  <a:pt x="2095" y="1174"/>
                </a:lnTo>
                <a:lnTo>
                  <a:pt x="2089" y="1180"/>
                </a:lnTo>
                <a:lnTo>
                  <a:pt x="2089" y="1180"/>
                </a:lnTo>
                <a:lnTo>
                  <a:pt x="2059" y="1212"/>
                </a:lnTo>
                <a:lnTo>
                  <a:pt x="2044" y="1228"/>
                </a:lnTo>
                <a:lnTo>
                  <a:pt x="2037" y="1237"/>
                </a:lnTo>
                <a:lnTo>
                  <a:pt x="2031" y="1245"/>
                </a:lnTo>
                <a:lnTo>
                  <a:pt x="2031" y="1245"/>
                </a:lnTo>
                <a:lnTo>
                  <a:pt x="2019" y="1265"/>
                </a:lnTo>
                <a:lnTo>
                  <a:pt x="2011" y="1278"/>
                </a:lnTo>
                <a:lnTo>
                  <a:pt x="2010" y="1283"/>
                </a:lnTo>
                <a:lnTo>
                  <a:pt x="2010" y="1286"/>
                </a:lnTo>
                <a:lnTo>
                  <a:pt x="2010" y="1286"/>
                </a:lnTo>
                <a:lnTo>
                  <a:pt x="2014" y="1292"/>
                </a:lnTo>
                <a:lnTo>
                  <a:pt x="2015" y="1296"/>
                </a:lnTo>
                <a:lnTo>
                  <a:pt x="2016" y="1301"/>
                </a:lnTo>
                <a:lnTo>
                  <a:pt x="2016" y="1307"/>
                </a:lnTo>
                <a:lnTo>
                  <a:pt x="2016" y="1307"/>
                </a:lnTo>
                <a:lnTo>
                  <a:pt x="2016" y="1313"/>
                </a:lnTo>
                <a:lnTo>
                  <a:pt x="2016" y="1317"/>
                </a:lnTo>
                <a:lnTo>
                  <a:pt x="2019" y="1321"/>
                </a:lnTo>
                <a:lnTo>
                  <a:pt x="2021" y="1326"/>
                </a:lnTo>
                <a:lnTo>
                  <a:pt x="2021" y="1326"/>
                </a:lnTo>
                <a:lnTo>
                  <a:pt x="2024" y="1331"/>
                </a:lnTo>
                <a:lnTo>
                  <a:pt x="2026" y="1336"/>
                </a:lnTo>
                <a:lnTo>
                  <a:pt x="2027" y="1348"/>
                </a:lnTo>
                <a:lnTo>
                  <a:pt x="2027" y="1372"/>
                </a:lnTo>
                <a:lnTo>
                  <a:pt x="2027" y="1372"/>
                </a:lnTo>
                <a:lnTo>
                  <a:pt x="2027" y="1376"/>
                </a:lnTo>
                <a:lnTo>
                  <a:pt x="2026" y="1381"/>
                </a:lnTo>
                <a:lnTo>
                  <a:pt x="2022" y="1388"/>
                </a:lnTo>
                <a:lnTo>
                  <a:pt x="2017" y="1396"/>
                </a:lnTo>
                <a:lnTo>
                  <a:pt x="2010" y="1401"/>
                </a:lnTo>
                <a:lnTo>
                  <a:pt x="2010" y="1401"/>
                </a:lnTo>
                <a:lnTo>
                  <a:pt x="2001" y="1405"/>
                </a:lnTo>
                <a:lnTo>
                  <a:pt x="1995" y="1407"/>
                </a:lnTo>
                <a:lnTo>
                  <a:pt x="1991" y="1410"/>
                </a:lnTo>
                <a:lnTo>
                  <a:pt x="1991" y="1410"/>
                </a:lnTo>
                <a:lnTo>
                  <a:pt x="1976" y="1427"/>
                </a:lnTo>
                <a:lnTo>
                  <a:pt x="1976" y="1427"/>
                </a:lnTo>
                <a:lnTo>
                  <a:pt x="1971" y="1433"/>
                </a:lnTo>
                <a:lnTo>
                  <a:pt x="1969" y="1437"/>
                </a:lnTo>
                <a:lnTo>
                  <a:pt x="1970" y="1441"/>
                </a:lnTo>
                <a:lnTo>
                  <a:pt x="1970" y="1441"/>
                </a:lnTo>
                <a:lnTo>
                  <a:pt x="1975" y="1451"/>
                </a:lnTo>
                <a:lnTo>
                  <a:pt x="1977" y="1456"/>
                </a:lnTo>
                <a:lnTo>
                  <a:pt x="1977" y="1461"/>
                </a:lnTo>
                <a:lnTo>
                  <a:pt x="1977" y="1461"/>
                </a:lnTo>
                <a:lnTo>
                  <a:pt x="1977" y="1472"/>
                </a:lnTo>
                <a:lnTo>
                  <a:pt x="1977" y="1480"/>
                </a:lnTo>
                <a:lnTo>
                  <a:pt x="1975" y="1483"/>
                </a:lnTo>
                <a:lnTo>
                  <a:pt x="1975" y="1483"/>
                </a:lnTo>
                <a:lnTo>
                  <a:pt x="1972" y="1487"/>
                </a:lnTo>
                <a:lnTo>
                  <a:pt x="1966" y="1490"/>
                </a:lnTo>
                <a:lnTo>
                  <a:pt x="1956" y="1493"/>
                </a:lnTo>
                <a:lnTo>
                  <a:pt x="1956" y="1493"/>
                </a:lnTo>
                <a:lnTo>
                  <a:pt x="1952" y="1496"/>
                </a:lnTo>
                <a:lnTo>
                  <a:pt x="1951" y="1498"/>
                </a:lnTo>
                <a:lnTo>
                  <a:pt x="1950" y="1508"/>
                </a:lnTo>
                <a:lnTo>
                  <a:pt x="1950" y="1508"/>
                </a:lnTo>
                <a:lnTo>
                  <a:pt x="1950" y="1519"/>
                </a:lnTo>
                <a:lnTo>
                  <a:pt x="1949" y="1525"/>
                </a:lnTo>
                <a:lnTo>
                  <a:pt x="1947" y="1529"/>
                </a:lnTo>
                <a:lnTo>
                  <a:pt x="1947" y="1529"/>
                </a:lnTo>
                <a:lnTo>
                  <a:pt x="1936" y="1547"/>
                </a:lnTo>
                <a:lnTo>
                  <a:pt x="1929" y="1556"/>
                </a:lnTo>
                <a:lnTo>
                  <a:pt x="1922" y="1565"/>
                </a:lnTo>
                <a:lnTo>
                  <a:pt x="1922" y="1565"/>
                </a:lnTo>
                <a:lnTo>
                  <a:pt x="1913" y="1572"/>
                </a:lnTo>
                <a:lnTo>
                  <a:pt x="1906" y="1580"/>
                </a:lnTo>
                <a:lnTo>
                  <a:pt x="1906" y="1580"/>
                </a:lnTo>
                <a:lnTo>
                  <a:pt x="1898" y="1586"/>
                </a:lnTo>
                <a:lnTo>
                  <a:pt x="1896" y="1589"/>
                </a:lnTo>
                <a:lnTo>
                  <a:pt x="1892" y="1591"/>
                </a:lnTo>
                <a:lnTo>
                  <a:pt x="1892" y="1591"/>
                </a:lnTo>
                <a:lnTo>
                  <a:pt x="1848" y="1600"/>
                </a:lnTo>
                <a:lnTo>
                  <a:pt x="1848" y="1600"/>
                </a:lnTo>
                <a:lnTo>
                  <a:pt x="1828" y="1604"/>
                </a:lnTo>
                <a:lnTo>
                  <a:pt x="1828" y="1604"/>
                </a:lnTo>
                <a:lnTo>
                  <a:pt x="1825" y="1604"/>
                </a:lnTo>
                <a:lnTo>
                  <a:pt x="1821" y="1600"/>
                </a:lnTo>
                <a:lnTo>
                  <a:pt x="1816" y="1594"/>
                </a:lnTo>
                <a:lnTo>
                  <a:pt x="1816" y="1594"/>
                </a:lnTo>
                <a:lnTo>
                  <a:pt x="1811" y="1590"/>
                </a:lnTo>
                <a:lnTo>
                  <a:pt x="1808" y="1586"/>
                </a:lnTo>
                <a:lnTo>
                  <a:pt x="1808" y="1582"/>
                </a:lnTo>
                <a:lnTo>
                  <a:pt x="1810" y="1575"/>
                </a:lnTo>
                <a:lnTo>
                  <a:pt x="1810" y="1575"/>
                </a:lnTo>
                <a:lnTo>
                  <a:pt x="1808" y="1571"/>
                </a:lnTo>
                <a:lnTo>
                  <a:pt x="1807" y="1567"/>
                </a:lnTo>
                <a:lnTo>
                  <a:pt x="1803" y="1560"/>
                </a:lnTo>
                <a:lnTo>
                  <a:pt x="1803" y="1560"/>
                </a:lnTo>
                <a:lnTo>
                  <a:pt x="1793" y="1534"/>
                </a:lnTo>
                <a:lnTo>
                  <a:pt x="1793" y="1534"/>
                </a:lnTo>
                <a:lnTo>
                  <a:pt x="1791" y="1530"/>
                </a:lnTo>
                <a:lnTo>
                  <a:pt x="1787" y="1527"/>
                </a:lnTo>
                <a:lnTo>
                  <a:pt x="1781" y="1521"/>
                </a:lnTo>
                <a:lnTo>
                  <a:pt x="1781" y="1521"/>
                </a:lnTo>
                <a:lnTo>
                  <a:pt x="1779" y="1517"/>
                </a:lnTo>
                <a:lnTo>
                  <a:pt x="1778" y="1512"/>
                </a:lnTo>
                <a:lnTo>
                  <a:pt x="1778" y="1503"/>
                </a:lnTo>
                <a:lnTo>
                  <a:pt x="1778" y="1503"/>
                </a:lnTo>
                <a:lnTo>
                  <a:pt x="1773" y="1473"/>
                </a:lnTo>
                <a:lnTo>
                  <a:pt x="1773" y="1473"/>
                </a:lnTo>
                <a:lnTo>
                  <a:pt x="1771" y="1465"/>
                </a:lnTo>
                <a:lnTo>
                  <a:pt x="1767" y="1456"/>
                </a:lnTo>
                <a:lnTo>
                  <a:pt x="1758" y="1438"/>
                </a:lnTo>
                <a:lnTo>
                  <a:pt x="1758" y="1438"/>
                </a:lnTo>
                <a:lnTo>
                  <a:pt x="1747" y="1416"/>
                </a:lnTo>
                <a:lnTo>
                  <a:pt x="1747" y="1416"/>
                </a:lnTo>
                <a:lnTo>
                  <a:pt x="1747" y="1413"/>
                </a:lnTo>
                <a:lnTo>
                  <a:pt x="1747" y="1410"/>
                </a:lnTo>
                <a:lnTo>
                  <a:pt x="1748" y="1403"/>
                </a:lnTo>
                <a:lnTo>
                  <a:pt x="1748" y="1403"/>
                </a:lnTo>
                <a:lnTo>
                  <a:pt x="1752" y="1378"/>
                </a:lnTo>
                <a:lnTo>
                  <a:pt x="1754" y="1367"/>
                </a:lnTo>
                <a:lnTo>
                  <a:pt x="1759" y="1356"/>
                </a:lnTo>
                <a:lnTo>
                  <a:pt x="1759" y="1356"/>
                </a:lnTo>
                <a:lnTo>
                  <a:pt x="1762" y="1351"/>
                </a:lnTo>
                <a:lnTo>
                  <a:pt x="1763" y="1346"/>
                </a:lnTo>
                <a:lnTo>
                  <a:pt x="1763" y="1337"/>
                </a:lnTo>
                <a:lnTo>
                  <a:pt x="1762" y="1327"/>
                </a:lnTo>
                <a:lnTo>
                  <a:pt x="1759" y="1317"/>
                </a:lnTo>
                <a:lnTo>
                  <a:pt x="1759" y="1317"/>
                </a:lnTo>
                <a:lnTo>
                  <a:pt x="1748" y="1269"/>
                </a:lnTo>
                <a:lnTo>
                  <a:pt x="1748" y="1269"/>
                </a:lnTo>
                <a:lnTo>
                  <a:pt x="1747" y="1265"/>
                </a:lnTo>
                <a:lnTo>
                  <a:pt x="1744" y="1262"/>
                </a:lnTo>
                <a:lnTo>
                  <a:pt x="1738" y="1255"/>
                </a:lnTo>
                <a:lnTo>
                  <a:pt x="1738" y="1255"/>
                </a:lnTo>
                <a:lnTo>
                  <a:pt x="1722" y="1234"/>
                </a:lnTo>
                <a:lnTo>
                  <a:pt x="1722" y="1234"/>
                </a:lnTo>
                <a:lnTo>
                  <a:pt x="1721" y="1232"/>
                </a:lnTo>
                <a:lnTo>
                  <a:pt x="1721" y="1228"/>
                </a:lnTo>
                <a:lnTo>
                  <a:pt x="1722" y="1220"/>
                </a:lnTo>
                <a:lnTo>
                  <a:pt x="1722" y="1220"/>
                </a:lnTo>
                <a:lnTo>
                  <a:pt x="1726" y="1192"/>
                </a:lnTo>
                <a:lnTo>
                  <a:pt x="1726" y="1192"/>
                </a:lnTo>
                <a:lnTo>
                  <a:pt x="1726" y="1183"/>
                </a:lnTo>
                <a:lnTo>
                  <a:pt x="1724" y="1180"/>
                </a:lnTo>
                <a:lnTo>
                  <a:pt x="1722" y="1177"/>
                </a:lnTo>
                <a:lnTo>
                  <a:pt x="1722" y="1177"/>
                </a:lnTo>
                <a:lnTo>
                  <a:pt x="1719" y="1172"/>
                </a:lnTo>
                <a:lnTo>
                  <a:pt x="1717" y="1169"/>
                </a:lnTo>
                <a:lnTo>
                  <a:pt x="1713" y="1169"/>
                </a:lnTo>
                <a:lnTo>
                  <a:pt x="1708" y="1169"/>
                </a:lnTo>
                <a:lnTo>
                  <a:pt x="1708" y="1169"/>
                </a:lnTo>
                <a:lnTo>
                  <a:pt x="1698" y="1170"/>
                </a:lnTo>
                <a:lnTo>
                  <a:pt x="1693" y="1169"/>
                </a:lnTo>
                <a:lnTo>
                  <a:pt x="1692" y="1169"/>
                </a:lnTo>
                <a:lnTo>
                  <a:pt x="1689" y="1168"/>
                </a:lnTo>
                <a:lnTo>
                  <a:pt x="1689" y="1168"/>
                </a:lnTo>
                <a:lnTo>
                  <a:pt x="1674" y="1149"/>
                </a:lnTo>
                <a:lnTo>
                  <a:pt x="1674" y="1149"/>
                </a:lnTo>
                <a:lnTo>
                  <a:pt x="1673" y="1148"/>
                </a:lnTo>
                <a:lnTo>
                  <a:pt x="1668" y="1148"/>
                </a:lnTo>
                <a:lnTo>
                  <a:pt x="1657" y="1149"/>
                </a:lnTo>
                <a:lnTo>
                  <a:pt x="1644" y="1152"/>
                </a:lnTo>
                <a:lnTo>
                  <a:pt x="1638" y="1153"/>
                </a:lnTo>
                <a:lnTo>
                  <a:pt x="1638" y="1153"/>
                </a:lnTo>
                <a:lnTo>
                  <a:pt x="1615" y="1164"/>
                </a:lnTo>
                <a:lnTo>
                  <a:pt x="1615" y="1164"/>
                </a:lnTo>
                <a:lnTo>
                  <a:pt x="1612" y="1165"/>
                </a:lnTo>
                <a:lnTo>
                  <a:pt x="1608" y="1165"/>
                </a:lnTo>
                <a:lnTo>
                  <a:pt x="1600" y="1164"/>
                </a:lnTo>
                <a:lnTo>
                  <a:pt x="1600" y="1164"/>
                </a:lnTo>
                <a:lnTo>
                  <a:pt x="1592" y="1162"/>
                </a:lnTo>
                <a:lnTo>
                  <a:pt x="1588" y="1162"/>
                </a:lnTo>
                <a:lnTo>
                  <a:pt x="1584" y="1163"/>
                </a:lnTo>
                <a:lnTo>
                  <a:pt x="1584" y="1163"/>
                </a:lnTo>
                <a:lnTo>
                  <a:pt x="1560" y="1172"/>
                </a:lnTo>
                <a:lnTo>
                  <a:pt x="1560" y="1172"/>
                </a:lnTo>
                <a:lnTo>
                  <a:pt x="1557" y="1172"/>
                </a:lnTo>
                <a:lnTo>
                  <a:pt x="1554" y="1169"/>
                </a:lnTo>
                <a:lnTo>
                  <a:pt x="1549" y="1165"/>
                </a:lnTo>
                <a:lnTo>
                  <a:pt x="1549" y="1165"/>
                </a:lnTo>
                <a:lnTo>
                  <a:pt x="1525" y="1148"/>
                </a:lnTo>
                <a:lnTo>
                  <a:pt x="1525" y="1148"/>
                </a:lnTo>
                <a:lnTo>
                  <a:pt x="1514" y="1139"/>
                </a:lnTo>
                <a:lnTo>
                  <a:pt x="1509" y="1134"/>
                </a:lnTo>
                <a:lnTo>
                  <a:pt x="1505" y="1128"/>
                </a:lnTo>
                <a:lnTo>
                  <a:pt x="1505" y="1128"/>
                </a:lnTo>
                <a:lnTo>
                  <a:pt x="1475" y="1076"/>
                </a:lnTo>
                <a:lnTo>
                  <a:pt x="1475" y="1076"/>
                </a:lnTo>
                <a:lnTo>
                  <a:pt x="1466" y="1060"/>
                </a:lnTo>
                <a:lnTo>
                  <a:pt x="1466" y="1060"/>
                </a:lnTo>
                <a:lnTo>
                  <a:pt x="1466" y="1056"/>
                </a:lnTo>
                <a:lnTo>
                  <a:pt x="1468" y="1053"/>
                </a:lnTo>
                <a:lnTo>
                  <a:pt x="1470" y="1045"/>
                </a:lnTo>
                <a:lnTo>
                  <a:pt x="1470" y="1045"/>
                </a:lnTo>
                <a:lnTo>
                  <a:pt x="1475" y="1036"/>
                </a:lnTo>
                <a:lnTo>
                  <a:pt x="1476" y="1031"/>
                </a:lnTo>
                <a:lnTo>
                  <a:pt x="1476" y="1028"/>
                </a:lnTo>
                <a:lnTo>
                  <a:pt x="1476" y="1028"/>
                </a:lnTo>
                <a:lnTo>
                  <a:pt x="1471" y="1002"/>
                </a:lnTo>
                <a:lnTo>
                  <a:pt x="1471" y="1002"/>
                </a:lnTo>
                <a:lnTo>
                  <a:pt x="1468" y="992"/>
                </a:lnTo>
                <a:lnTo>
                  <a:pt x="1466" y="987"/>
                </a:lnTo>
                <a:lnTo>
                  <a:pt x="1466" y="982"/>
                </a:lnTo>
                <a:lnTo>
                  <a:pt x="1466" y="982"/>
                </a:lnTo>
                <a:lnTo>
                  <a:pt x="1468" y="979"/>
                </a:lnTo>
                <a:lnTo>
                  <a:pt x="1469" y="976"/>
                </a:lnTo>
                <a:lnTo>
                  <a:pt x="1473" y="971"/>
                </a:lnTo>
                <a:lnTo>
                  <a:pt x="1473" y="971"/>
                </a:lnTo>
                <a:lnTo>
                  <a:pt x="1501" y="920"/>
                </a:lnTo>
                <a:lnTo>
                  <a:pt x="1501" y="920"/>
                </a:lnTo>
                <a:lnTo>
                  <a:pt x="1506" y="912"/>
                </a:lnTo>
                <a:lnTo>
                  <a:pt x="1511" y="906"/>
                </a:lnTo>
                <a:lnTo>
                  <a:pt x="1526" y="897"/>
                </a:lnTo>
                <a:lnTo>
                  <a:pt x="1526" y="897"/>
                </a:lnTo>
                <a:lnTo>
                  <a:pt x="1534" y="892"/>
                </a:lnTo>
                <a:lnTo>
                  <a:pt x="1535" y="890"/>
                </a:lnTo>
                <a:lnTo>
                  <a:pt x="1536" y="886"/>
                </a:lnTo>
                <a:lnTo>
                  <a:pt x="1536" y="886"/>
                </a:lnTo>
                <a:lnTo>
                  <a:pt x="1540" y="858"/>
                </a:lnTo>
                <a:lnTo>
                  <a:pt x="1540" y="858"/>
                </a:lnTo>
                <a:lnTo>
                  <a:pt x="1542" y="855"/>
                </a:lnTo>
                <a:lnTo>
                  <a:pt x="1545" y="852"/>
                </a:lnTo>
                <a:lnTo>
                  <a:pt x="1553" y="847"/>
                </a:lnTo>
                <a:lnTo>
                  <a:pt x="1562" y="842"/>
                </a:lnTo>
                <a:lnTo>
                  <a:pt x="1565" y="840"/>
                </a:lnTo>
                <a:lnTo>
                  <a:pt x="1568" y="836"/>
                </a:lnTo>
                <a:lnTo>
                  <a:pt x="1568" y="836"/>
                </a:lnTo>
                <a:lnTo>
                  <a:pt x="1572" y="825"/>
                </a:lnTo>
                <a:lnTo>
                  <a:pt x="1574" y="820"/>
                </a:lnTo>
                <a:lnTo>
                  <a:pt x="1577" y="817"/>
                </a:lnTo>
                <a:lnTo>
                  <a:pt x="1579" y="816"/>
                </a:lnTo>
                <a:lnTo>
                  <a:pt x="1579" y="816"/>
                </a:lnTo>
                <a:lnTo>
                  <a:pt x="1580" y="817"/>
                </a:lnTo>
                <a:lnTo>
                  <a:pt x="1584" y="821"/>
                </a:lnTo>
                <a:lnTo>
                  <a:pt x="1588" y="823"/>
                </a:lnTo>
                <a:lnTo>
                  <a:pt x="1590" y="825"/>
                </a:lnTo>
                <a:lnTo>
                  <a:pt x="1592" y="825"/>
                </a:lnTo>
                <a:lnTo>
                  <a:pt x="1592" y="825"/>
                </a:lnTo>
                <a:lnTo>
                  <a:pt x="1598" y="822"/>
                </a:lnTo>
                <a:lnTo>
                  <a:pt x="1600" y="822"/>
                </a:lnTo>
                <a:lnTo>
                  <a:pt x="1603" y="822"/>
                </a:lnTo>
                <a:lnTo>
                  <a:pt x="1603" y="822"/>
                </a:lnTo>
                <a:lnTo>
                  <a:pt x="1607" y="825"/>
                </a:lnTo>
                <a:lnTo>
                  <a:pt x="1609" y="826"/>
                </a:lnTo>
                <a:lnTo>
                  <a:pt x="1612" y="826"/>
                </a:lnTo>
                <a:lnTo>
                  <a:pt x="1612" y="826"/>
                </a:lnTo>
                <a:lnTo>
                  <a:pt x="1619" y="821"/>
                </a:lnTo>
                <a:lnTo>
                  <a:pt x="1628" y="816"/>
                </a:lnTo>
                <a:lnTo>
                  <a:pt x="1628" y="816"/>
                </a:lnTo>
                <a:lnTo>
                  <a:pt x="1647" y="810"/>
                </a:lnTo>
                <a:lnTo>
                  <a:pt x="1655" y="807"/>
                </a:lnTo>
                <a:lnTo>
                  <a:pt x="1665" y="805"/>
                </a:lnTo>
                <a:lnTo>
                  <a:pt x="1665" y="805"/>
                </a:lnTo>
                <a:lnTo>
                  <a:pt x="1671" y="803"/>
                </a:lnTo>
                <a:lnTo>
                  <a:pt x="1677" y="803"/>
                </a:lnTo>
                <a:lnTo>
                  <a:pt x="1677" y="803"/>
                </a:lnTo>
                <a:lnTo>
                  <a:pt x="1681" y="806"/>
                </a:lnTo>
                <a:lnTo>
                  <a:pt x="1686" y="807"/>
                </a:lnTo>
                <a:lnTo>
                  <a:pt x="1686" y="807"/>
                </a:lnTo>
                <a:lnTo>
                  <a:pt x="1687" y="806"/>
                </a:lnTo>
                <a:lnTo>
                  <a:pt x="1689" y="805"/>
                </a:lnTo>
                <a:lnTo>
                  <a:pt x="1694" y="802"/>
                </a:lnTo>
                <a:lnTo>
                  <a:pt x="1694" y="802"/>
                </a:lnTo>
                <a:lnTo>
                  <a:pt x="1698" y="802"/>
                </a:lnTo>
                <a:lnTo>
                  <a:pt x="1702" y="803"/>
                </a:lnTo>
                <a:lnTo>
                  <a:pt x="1702" y="803"/>
                </a:lnTo>
                <a:lnTo>
                  <a:pt x="1713" y="803"/>
                </a:lnTo>
                <a:lnTo>
                  <a:pt x="1718" y="803"/>
                </a:lnTo>
                <a:lnTo>
                  <a:pt x="1723" y="801"/>
                </a:lnTo>
                <a:lnTo>
                  <a:pt x="1723" y="801"/>
                </a:lnTo>
                <a:lnTo>
                  <a:pt x="1727" y="800"/>
                </a:lnTo>
                <a:lnTo>
                  <a:pt x="1731" y="800"/>
                </a:lnTo>
                <a:lnTo>
                  <a:pt x="1739" y="805"/>
                </a:lnTo>
                <a:lnTo>
                  <a:pt x="1739" y="805"/>
                </a:lnTo>
                <a:lnTo>
                  <a:pt x="1737" y="810"/>
                </a:lnTo>
                <a:lnTo>
                  <a:pt x="1736" y="813"/>
                </a:lnTo>
                <a:lnTo>
                  <a:pt x="1737" y="817"/>
                </a:lnTo>
                <a:lnTo>
                  <a:pt x="1739" y="823"/>
                </a:lnTo>
                <a:lnTo>
                  <a:pt x="1739" y="823"/>
                </a:lnTo>
                <a:lnTo>
                  <a:pt x="1739" y="825"/>
                </a:lnTo>
                <a:lnTo>
                  <a:pt x="1739" y="826"/>
                </a:lnTo>
                <a:lnTo>
                  <a:pt x="1736" y="830"/>
                </a:lnTo>
                <a:lnTo>
                  <a:pt x="1729" y="836"/>
                </a:lnTo>
                <a:lnTo>
                  <a:pt x="1729" y="836"/>
                </a:lnTo>
                <a:lnTo>
                  <a:pt x="1737" y="845"/>
                </a:lnTo>
                <a:lnTo>
                  <a:pt x="1742" y="847"/>
                </a:lnTo>
                <a:lnTo>
                  <a:pt x="1746" y="850"/>
                </a:lnTo>
                <a:lnTo>
                  <a:pt x="1746" y="850"/>
                </a:lnTo>
                <a:lnTo>
                  <a:pt x="1776" y="858"/>
                </a:lnTo>
                <a:lnTo>
                  <a:pt x="1776" y="858"/>
                </a:lnTo>
                <a:lnTo>
                  <a:pt x="1778" y="858"/>
                </a:lnTo>
                <a:lnTo>
                  <a:pt x="1781" y="861"/>
                </a:lnTo>
                <a:lnTo>
                  <a:pt x="1782" y="865"/>
                </a:lnTo>
                <a:lnTo>
                  <a:pt x="1784" y="868"/>
                </a:lnTo>
                <a:lnTo>
                  <a:pt x="1787" y="871"/>
                </a:lnTo>
                <a:lnTo>
                  <a:pt x="1789" y="872"/>
                </a:lnTo>
                <a:lnTo>
                  <a:pt x="1789" y="872"/>
                </a:lnTo>
                <a:lnTo>
                  <a:pt x="1794" y="873"/>
                </a:lnTo>
                <a:lnTo>
                  <a:pt x="1800" y="875"/>
                </a:lnTo>
                <a:lnTo>
                  <a:pt x="1803" y="876"/>
                </a:lnTo>
                <a:lnTo>
                  <a:pt x="1808" y="878"/>
                </a:lnTo>
                <a:lnTo>
                  <a:pt x="1808" y="878"/>
                </a:lnTo>
                <a:lnTo>
                  <a:pt x="1815" y="881"/>
                </a:lnTo>
                <a:lnTo>
                  <a:pt x="1820" y="882"/>
                </a:lnTo>
                <a:lnTo>
                  <a:pt x="1821" y="882"/>
                </a:lnTo>
                <a:lnTo>
                  <a:pt x="1823" y="881"/>
                </a:lnTo>
                <a:lnTo>
                  <a:pt x="1827" y="875"/>
                </a:lnTo>
                <a:lnTo>
                  <a:pt x="1827" y="875"/>
                </a:lnTo>
                <a:lnTo>
                  <a:pt x="1827" y="872"/>
                </a:lnTo>
                <a:lnTo>
                  <a:pt x="1827" y="870"/>
                </a:lnTo>
                <a:lnTo>
                  <a:pt x="1826" y="867"/>
                </a:lnTo>
                <a:lnTo>
                  <a:pt x="1826" y="866"/>
                </a:lnTo>
                <a:lnTo>
                  <a:pt x="1826" y="866"/>
                </a:lnTo>
                <a:lnTo>
                  <a:pt x="1828" y="861"/>
                </a:lnTo>
                <a:lnTo>
                  <a:pt x="1830" y="858"/>
                </a:lnTo>
                <a:lnTo>
                  <a:pt x="1831" y="857"/>
                </a:lnTo>
                <a:lnTo>
                  <a:pt x="1831" y="857"/>
                </a:lnTo>
                <a:lnTo>
                  <a:pt x="1843" y="853"/>
                </a:lnTo>
                <a:lnTo>
                  <a:pt x="1850" y="853"/>
                </a:lnTo>
                <a:lnTo>
                  <a:pt x="1856" y="855"/>
                </a:lnTo>
                <a:lnTo>
                  <a:pt x="1856" y="855"/>
                </a:lnTo>
                <a:lnTo>
                  <a:pt x="1857" y="856"/>
                </a:lnTo>
                <a:lnTo>
                  <a:pt x="1857" y="858"/>
                </a:lnTo>
                <a:lnTo>
                  <a:pt x="1857" y="860"/>
                </a:lnTo>
                <a:lnTo>
                  <a:pt x="1858" y="861"/>
                </a:lnTo>
                <a:lnTo>
                  <a:pt x="1858" y="861"/>
                </a:lnTo>
                <a:lnTo>
                  <a:pt x="1872" y="863"/>
                </a:lnTo>
                <a:lnTo>
                  <a:pt x="1872" y="863"/>
                </a:lnTo>
                <a:lnTo>
                  <a:pt x="1875" y="865"/>
                </a:lnTo>
                <a:lnTo>
                  <a:pt x="1876" y="866"/>
                </a:lnTo>
                <a:lnTo>
                  <a:pt x="1878" y="870"/>
                </a:lnTo>
                <a:lnTo>
                  <a:pt x="1878" y="870"/>
                </a:lnTo>
                <a:lnTo>
                  <a:pt x="1880" y="870"/>
                </a:lnTo>
                <a:lnTo>
                  <a:pt x="1881" y="870"/>
                </a:lnTo>
                <a:lnTo>
                  <a:pt x="1882" y="868"/>
                </a:lnTo>
                <a:lnTo>
                  <a:pt x="1883" y="868"/>
                </a:lnTo>
                <a:lnTo>
                  <a:pt x="1883" y="868"/>
                </a:lnTo>
                <a:lnTo>
                  <a:pt x="1906" y="875"/>
                </a:lnTo>
                <a:lnTo>
                  <a:pt x="1906" y="875"/>
                </a:lnTo>
                <a:lnTo>
                  <a:pt x="1911" y="876"/>
                </a:lnTo>
                <a:lnTo>
                  <a:pt x="1915" y="876"/>
                </a:lnTo>
                <a:lnTo>
                  <a:pt x="1917" y="875"/>
                </a:lnTo>
                <a:lnTo>
                  <a:pt x="1922" y="873"/>
                </a:lnTo>
                <a:lnTo>
                  <a:pt x="1922" y="873"/>
                </a:lnTo>
                <a:lnTo>
                  <a:pt x="1927" y="871"/>
                </a:lnTo>
                <a:lnTo>
                  <a:pt x="1931" y="870"/>
                </a:lnTo>
                <a:lnTo>
                  <a:pt x="1935" y="870"/>
                </a:lnTo>
                <a:lnTo>
                  <a:pt x="1940" y="872"/>
                </a:lnTo>
                <a:lnTo>
                  <a:pt x="1940" y="872"/>
                </a:lnTo>
                <a:lnTo>
                  <a:pt x="1949" y="873"/>
                </a:lnTo>
                <a:lnTo>
                  <a:pt x="1952" y="875"/>
                </a:lnTo>
                <a:lnTo>
                  <a:pt x="1957" y="873"/>
                </a:lnTo>
                <a:lnTo>
                  <a:pt x="1961" y="872"/>
                </a:lnTo>
                <a:lnTo>
                  <a:pt x="1965" y="870"/>
                </a:lnTo>
                <a:lnTo>
                  <a:pt x="1967" y="866"/>
                </a:lnTo>
                <a:lnTo>
                  <a:pt x="1970" y="862"/>
                </a:lnTo>
                <a:lnTo>
                  <a:pt x="1970" y="862"/>
                </a:lnTo>
                <a:lnTo>
                  <a:pt x="1979" y="842"/>
                </a:lnTo>
                <a:lnTo>
                  <a:pt x="1981" y="831"/>
                </a:lnTo>
                <a:lnTo>
                  <a:pt x="1982" y="826"/>
                </a:lnTo>
                <a:lnTo>
                  <a:pt x="1981" y="822"/>
                </a:lnTo>
                <a:lnTo>
                  <a:pt x="1981" y="822"/>
                </a:lnTo>
                <a:lnTo>
                  <a:pt x="1980" y="821"/>
                </a:lnTo>
                <a:lnTo>
                  <a:pt x="1980" y="818"/>
                </a:lnTo>
                <a:lnTo>
                  <a:pt x="1981" y="812"/>
                </a:lnTo>
                <a:lnTo>
                  <a:pt x="1982" y="807"/>
                </a:lnTo>
                <a:lnTo>
                  <a:pt x="1984" y="805"/>
                </a:lnTo>
                <a:lnTo>
                  <a:pt x="1984" y="805"/>
                </a:lnTo>
                <a:lnTo>
                  <a:pt x="1981" y="805"/>
                </a:lnTo>
                <a:lnTo>
                  <a:pt x="1980" y="805"/>
                </a:lnTo>
                <a:lnTo>
                  <a:pt x="1976" y="807"/>
                </a:lnTo>
                <a:lnTo>
                  <a:pt x="1976" y="807"/>
                </a:lnTo>
                <a:lnTo>
                  <a:pt x="1975" y="807"/>
                </a:lnTo>
                <a:lnTo>
                  <a:pt x="1974" y="807"/>
                </a:lnTo>
                <a:lnTo>
                  <a:pt x="1971" y="806"/>
                </a:lnTo>
                <a:lnTo>
                  <a:pt x="1970" y="806"/>
                </a:lnTo>
                <a:lnTo>
                  <a:pt x="1970" y="806"/>
                </a:lnTo>
                <a:lnTo>
                  <a:pt x="1967" y="806"/>
                </a:lnTo>
                <a:lnTo>
                  <a:pt x="1966" y="808"/>
                </a:lnTo>
                <a:lnTo>
                  <a:pt x="1964" y="811"/>
                </a:lnTo>
                <a:lnTo>
                  <a:pt x="1962" y="813"/>
                </a:lnTo>
                <a:lnTo>
                  <a:pt x="1962" y="813"/>
                </a:lnTo>
                <a:lnTo>
                  <a:pt x="1957" y="813"/>
                </a:lnTo>
                <a:lnTo>
                  <a:pt x="1952" y="813"/>
                </a:lnTo>
                <a:lnTo>
                  <a:pt x="1952" y="813"/>
                </a:lnTo>
                <a:lnTo>
                  <a:pt x="1947" y="812"/>
                </a:lnTo>
                <a:lnTo>
                  <a:pt x="1945" y="810"/>
                </a:lnTo>
                <a:lnTo>
                  <a:pt x="1941" y="807"/>
                </a:lnTo>
                <a:lnTo>
                  <a:pt x="1937" y="806"/>
                </a:lnTo>
                <a:lnTo>
                  <a:pt x="1937" y="806"/>
                </a:lnTo>
                <a:lnTo>
                  <a:pt x="1932" y="805"/>
                </a:lnTo>
                <a:lnTo>
                  <a:pt x="1930" y="805"/>
                </a:lnTo>
                <a:lnTo>
                  <a:pt x="1929" y="807"/>
                </a:lnTo>
                <a:lnTo>
                  <a:pt x="1929" y="807"/>
                </a:lnTo>
                <a:lnTo>
                  <a:pt x="1926" y="812"/>
                </a:lnTo>
                <a:lnTo>
                  <a:pt x="1922" y="813"/>
                </a:lnTo>
                <a:lnTo>
                  <a:pt x="1922" y="813"/>
                </a:lnTo>
                <a:lnTo>
                  <a:pt x="1918" y="812"/>
                </a:lnTo>
                <a:lnTo>
                  <a:pt x="1913" y="810"/>
                </a:lnTo>
                <a:lnTo>
                  <a:pt x="1906" y="805"/>
                </a:lnTo>
                <a:lnTo>
                  <a:pt x="1906" y="805"/>
                </a:lnTo>
                <a:lnTo>
                  <a:pt x="1902" y="802"/>
                </a:lnTo>
                <a:lnTo>
                  <a:pt x="1900" y="800"/>
                </a:lnTo>
                <a:lnTo>
                  <a:pt x="1893" y="790"/>
                </a:lnTo>
                <a:lnTo>
                  <a:pt x="1892" y="785"/>
                </a:lnTo>
                <a:lnTo>
                  <a:pt x="1891" y="779"/>
                </a:lnTo>
                <a:lnTo>
                  <a:pt x="1892" y="774"/>
                </a:lnTo>
                <a:lnTo>
                  <a:pt x="1893" y="771"/>
                </a:lnTo>
                <a:lnTo>
                  <a:pt x="1893" y="771"/>
                </a:lnTo>
                <a:lnTo>
                  <a:pt x="1886" y="772"/>
                </a:lnTo>
                <a:lnTo>
                  <a:pt x="1886" y="772"/>
                </a:lnTo>
                <a:lnTo>
                  <a:pt x="1886" y="769"/>
                </a:lnTo>
                <a:lnTo>
                  <a:pt x="1887" y="767"/>
                </a:lnTo>
                <a:lnTo>
                  <a:pt x="1891" y="763"/>
                </a:lnTo>
                <a:lnTo>
                  <a:pt x="1896" y="762"/>
                </a:lnTo>
                <a:lnTo>
                  <a:pt x="1901" y="761"/>
                </a:lnTo>
                <a:lnTo>
                  <a:pt x="1901" y="761"/>
                </a:lnTo>
                <a:lnTo>
                  <a:pt x="1912" y="761"/>
                </a:lnTo>
                <a:lnTo>
                  <a:pt x="1916" y="758"/>
                </a:lnTo>
                <a:lnTo>
                  <a:pt x="1922" y="756"/>
                </a:lnTo>
                <a:lnTo>
                  <a:pt x="1922" y="756"/>
                </a:lnTo>
                <a:lnTo>
                  <a:pt x="1915" y="752"/>
                </a:lnTo>
                <a:lnTo>
                  <a:pt x="1915" y="752"/>
                </a:lnTo>
                <a:lnTo>
                  <a:pt x="1916" y="751"/>
                </a:lnTo>
                <a:lnTo>
                  <a:pt x="1917" y="751"/>
                </a:lnTo>
                <a:lnTo>
                  <a:pt x="1921" y="749"/>
                </a:lnTo>
                <a:lnTo>
                  <a:pt x="1929" y="751"/>
                </a:lnTo>
                <a:lnTo>
                  <a:pt x="1929" y="751"/>
                </a:lnTo>
                <a:lnTo>
                  <a:pt x="1934" y="751"/>
                </a:lnTo>
                <a:lnTo>
                  <a:pt x="1936" y="751"/>
                </a:lnTo>
                <a:lnTo>
                  <a:pt x="1944" y="746"/>
                </a:lnTo>
                <a:lnTo>
                  <a:pt x="1944" y="746"/>
                </a:lnTo>
                <a:lnTo>
                  <a:pt x="1950" y="742"/>
                </a:lnTo>
                <a:lnTo>
                  <a:pt x="1954" y="739"/>
                </a:lnTo>
                <a:lnTo>
                  <a:pt x="1957" y="739"/>
                </a:lnTo>
                <a:lnTo>
                  <a:pt x="1957" y="739"/>
                </a:lnTo>
                <a:lnTo>
                  <a:pt x="1966" y="741"/>
                </a:lnTo>
                <a:lnTo>
                  <a:pt x="1970" y="741"/>
                </a:lnTo>
                <a:lnTo>
                  <a:pt x="1975" y="739"/>
                </a:lnTo>
                <a:lnTo>
                  <a:pt x="1975" y="739"/>
                </a:lnTo>
                <a:lnTo>
                  <a:pt x="1974" y="741"/>
                </a:lnTo>
                <a:lnTo>
                  <a:pt x="1975" y="742"/>
                </a:lnTo>
                <a:lnTo>
                  <a:pt x="1977" y="744"/>
                </a:lnTo>
                <a:lnTo>
                  <a:pt x="1977" y="744"/>
                </a:lnTo>
                <a:lnTo>
                  <a:pt x="1980" y="746"/>
                </a:lnTo>
                <a:lnTo>
                  <a:pt x="1981" y="744"/>
                </a:lnTo>
                <a:lnTo>
                  <a:pt x="1982" y="744"/>
                </a:lnTo>
                <a:lnTo>
                  <a:pt x="1985" y="747"/>
                </a:lnTo>
                <a:lnTo>
                  <a:pt x="1985" y="747"/>
                </a:lnTo>
                <a:lnTo>
                  <a:pt x="1987" y="749"/>
                </a:lnTo>
                <a:lnTo>
                  <a:pt x="1992" y="751"/>
                </a:lnTo>
                <a:lnTo>
                  <a:pt x="2001" y="753"/>
                </a:lnTo>
                <a:lnTo>
                  <a:pt x="2001" y="753"/>
                </a:lnTo>
                <a:lnTo>
                  <a:pt x="2005" y="753"/>
                </a:lnTo>
                <a:lnTo>
                  <a:pt x="2009" y="753"/>
                </a:lnTo>
                <a:lnTo>
                  <a:pt x="2014" y="752"/>
                </a:lnTo>
                <a:lnTo>
                  <a:pt x="2017" y="752"/>
                </a:lnTo>
                <a:lnTo>
                  <a:pt x="2017" y="752"/>
                </a:lnTo>
                <a:lnTo>
                  <a:pt x="2022" y="752"/>
                </a:lnTo>
                <a:lnTo>
                  <a:pt x="2026" y="751"/>
                </a:lnTo>
                <a:lnTo>
                  <a:pt x="2035" y="747"/>
                </a:lnTo>
                <a:lnTo>
                  <a:pt x="2035" y="747"/>
                </a:lnTo>
                <a:lnTo>
                  <a:pt x="2036" y="746"/>
                </a:lnTo>
                <a:lnTo>
                  <a:pt x="2037" y="743"/>
                </a:lnTo>
                <a:lnTo>
                  <a:pt x="2037" y="739"/>
                </a:lnTo>
                <a:lnTo>
                  <a:pt x="2036" y="734"/>
                </a:lnTo>
                <a:lnTo>
                  <a:pt x="2034" y="732"/>
                </a:lnTo>
                <a:lnTo>
                  <a:pt x="2034" y="732"/>
                </a:lnTo>
                <a:lnTo>
                  <a:pt x="2031" y="728"/>
                </a:lnTo>
                <a:lnTo>
                  <a:pt x="2027" y="726"/>
                </a:lnTo>
                <a:lnTo>
                  <a:pt x="2024" y="723"/>
                </a:lnTo>
                <a:lnTo>
                  <a:pt x="2020" y="721"/>
                </a:lnTo>
                <a:lnTo>
                  <a:pt x="2020" y="721"/>
                </a:lnTo>
                <a:lnTo>
                  <a:pt x="2012" y="713"/>
                </a:lnTo>
                <a:lnTo>
                  <a:pt x="2009" y="711"/>
                </a:lnTo>
                <a:lnTo>
                  <a:pt x="2004" y="709"/>
                </a:lnTo>
                <a:lnTo>
                  <a:pt x="2004" y="709"/>
                </a:lnTo>
                <a:lnTo>
                  <a:pt x="1996" y="704"/>
                </a:lnTo>
                <a:lnTo>
                  <a:pt x="1996" y="704"/>
                </a:lnTo>
                <a:lnTo>
                  <a:pt x="1989" y="699"/>
                </a:lnTo>
                <a:lnTo>
                  <a:pt x="1989" y="699"/>
                </a:lnTo>
                <a:lnTo>
                  <a:pt x="1991" y="696"/>
                </a:lnTo>
                <a:lnTo>
                  <a:pt x="1991" y="696"/>
                </a:lnTo>
                <a:lnTo>
                  <a:pt x="1999" y="697"/>
                </a:lnTo>
                <a:lnTo>
                  <a:pt x="1999" y="697"/>
                </a:lnTo>
                <a:lnTo>
                  <a:pt x="1999" y="692"/>
                </a:lnTo>
                <a:lnTo>
                  <a:pt x="2000" y="689"/>
                </a:lnTo>
                <a:lnTo>
                  <a:pt x="2004" y="687"/>
                </a:lnTo>
                <a:lnTo>
                  <a:pt x="2007" y="687"/>
                </a:lnTo>
                <a:lnTo>
                  <a:pt x="2007" y="687"/>
                </a:lnTo>
                <a:lnTo>
                  <a:pt x="2002" y="683"/>
                </a:lnTo>
                <a:lnTo>
                  <a:pt x="1999" y="679"/>
                </a:lnTo>
                <a:lnTo>
                  <a:pt x="1999" y="679"/>
                </a:lnTo>
                <a:lnTo>
                  <a:pt x="2007" y="679"/>
                </a:lnTo>
                <a:lnTo>
                  <a:pt x="2007" y="679"/>
                </a:lnTo>
                <a:lnTo>
                  <a:pt x="2006" y="677"/>
                </a:lnTo>
                <a:lnTo>
                  <a:pt x="2007" y="676"/>
                </a:lnTo>
                <a:lnTo>
                  <a:pt x="2009" y="676"/>
                </a:lnTo>
                <a:lnTo>
                  <a:pt x="2012" y="676"/>
                </a:lnTo>
                <a:lnTo>
                  <a:pt x="2014" y="674"/>
                </a:lnTo>
                <a:lnTo>
                  <a:pt x="2014" y="673"/>
                </a:lnTo>
                <a:lnTo>
                  <a:pt x="2014" y="673"/>
                </a:lnTo>
                <a:lnTo>
                  <a:pt x="2014" y="672"/>
                </a:lnTo>
                <a:lnTo>
                  <a:pt x="2011" y="671"/>
                </a:lnTo>
                <a:lnTo>
                  <a:pt x="2007" y="672"/>
                </a:lnTo>
                <a:lnTo>
                  <a:pt x="2007" y="672"/>
                </a:lnTo>
                <a:lnTo>
                  <a:pt x="1997" y="673"/>
                </a:lnTo>
                <a:lnTo>
                  <a:pt x="1994" y="676"/>
                </a:lnTo>
                <a:lnTo>
                  <a:pt x="1990" y="678"/>
                </a:lnTo>
                <a:lnTo>
                  <a:pt x="1990" y="678"/>
                </a:lnTo>
                <a:lnTo>
                  <a:pt x="1990" y="677"/>
                </a:lnTo>
                <a:lnTo>
                  <a:pt x="1990" y="677"/>
                </a:lnTo>
                <a:lnTo>
                  <a:pt x="1981" y="679"/>
                </a:lnTo>
                <a:lnTo>
                  <a:pt x="1975" y="684"/>
                </a:lnTo>
                <a:lnTo>
                  <a:pt x="1975" y="684"/>
                </a:lnTo>
                <a:lnTo>
                  <a:pt x="1976" y="682"/>
                </a:lnTo>
                <a:lnTo>
                  <a:pt x="1976" y="682"/>
                </a:lnTo>
                <a:lnTo>
                  <a:pt x="1974" y="682"/>
                </a:lnTo>
                <a:lnTo>
                  <a:pt x="1972" y="683"/>
                </a:lnTo>
                <a:lnTo>
                  <a:pt x="1971" y="686"/>
                </a:lnTo>
                <a:lnTo>
                  <a:pt x="1972" y="691"/>
                </a:lnTo>
                <a:lnTo>
                  <a:pt x="1975" y="693"/>
                </a:lnTo>
                <a:lnTo>
                  <a:pt x="1975" y="693"/>
                </a:lnTo>
                <a:lnTo>
                  <a:pt x="1977" y="696"/>
                </a:lnTo>
                <a:lnTo>
                  <a:pt x="1981" y="696"/>
                </a:lnTo>
                <a:lnTo>
                  <a:pt x="1990" y="696"/>
                </a:lnTo>
                <a:lnTo>
                  <a:pt x="1990" y="696"/>
                </a:lnTo>
                <a:lnTo>
                  <a:pt x="1989" y="698"/>
                </a:lnTo>
                <a:lnTo>
                  <a:pt x="1986" y="699"/>
                </a:lnTo>
                <a:lnTo>
                  <a:pt x="1984" y="699"/>
                </a:lnTo>
                <a:lnTo>
                  <a:pt x="1980" y="699"/>
                </a:lnTo>
                <a:lnTo>
                  <a:pt x="1976" y="701"/>
                </a:lnTo>
                <a:lnTo>
                  <a:pt x="1976" y="701"/>
                </a:lnTo>
                <a:lnTo>
                  <a:pt x="1966" y="706"/>
                </a:lnTo>
                <a:lnTo>
                  <a:pt x="1961" y="708"/>
                </a:lnTo>
                <a:lnTo>
                  <a:pt x="1959" y="708"/>
                </a:lnTo>
                <a:lnTo>
                  <a:pt x="1956" y="707"/>
                </a:lnTo>
                <a:lnTo>
                  <a:pt x="1956" y="707"/>
                </a:lnTo>
                <a:lnTo>
                  <a:pt x="1957" y="702"/>
                </a:lnTo>
                <a:lnTo>
                  <a:pt x="1956" y="699"/>
                </a:lnTo>
                <a:lnTo>
                  <a:pt x="1954" y="698"/>
                </a:lnTo>
                <a:lnTo>
                  <a:pt x="1949" y="696"/>
                </a:lnTo>
                <a:lnTo>
                  <a:pt x="1949" y="696"/>
                </a:lnTo>
                <a:lnTo>
                  <a:pt x="1957" y="691"/>
                </a:lnTo>
                <a:lnTo>
                  <a:pt x="1959" y="689"/>
                </a:lnTo>
                <a:lnTo>
                  <a:pt x="1960" y="688"/>
                </a:lnTo>
                <a:lnTo>
                  <a:pt x="1959" y="687"/>
                </a:lnTo>
                <a:lnTo>
                  <a:pt x="1956" y="686"/>
                </a:lnTo>
                <a:lnTo>
                  <a:pt x="1956" y="686"/>
                </a:lnTo>
                <a:lnTo>
                  <a:pt x="1952" y="684"/>
                </a:lnTo>
                <a:lnTo>
                  <a:pt x="1947" y="686"/>
                </a:lnTo>
                <a:lnTo>
                  <a:pt x="1947" y="686"/>
                </a:lnTo>
                <a:lnTo>
                  <a:pt x="1945" y="684"/>
                </a:lnTo>
                <a:lnTo>
                  <a:pt x="1944" y="683"/>
                </a:lnTo>
                <a:lnTo>
                  <a:pt x="1940" y="681"/>
                </a:lnTo>
                <a:lnTo>
                  <a:pt x="1940" y="681"/>
                </a:lnTo>
                <a:lnTo>
                  <a:pt x="1946" y="682"/>
                </a:lnTo>
                <a:lnTo>
                  <a:pt x="1949" y="681"/>
                </a:lnTo>
                <a:lnTo>
                  <a:pt x="1951" y="678"/>
                </a:lnTo>
                <a:lnTo>
                  <a:pt x="1951" y="678"/>
                </a:lnTo>
                <a:lnTo>
                  <a:pt x="1946" y="679"/>
                </a:lnTo>
                <a:lnTo>
                  <a:pt x="1941" y="678"/>
                </a:lnTo>
                <a:lnTo>
                  <a:pt x="1936" y="678"/>
                </a:lnTo>
                <a:lnTo>
                  <a:pt x="1935" y="678"/>
                </a:lnTo>
                <a:lnTo>
                  <a:pt x="1934" y="678"/>
                </a:lnTo>
                <a:lnTo>
                  <a:pt x="1934" y="678"/>
                </a:lnTo>
                <a:lnTo>
                  <a:pt x="1927" y="686"/>
                </a:lnTo>
                <a:lnTo>
                  <a:pt x="1923" y="689"/>
                </a:lnTo>
                <a:lnTo>
                  <a:pt x="1922" y="692"/>
                </a:lnTo>
                <a:lnTo>
                  <a:pt x="1922" y="692"/>
                </a:lnTo>
                <a:lnTo>
                  <a:pt x="1921" y="698"/>
                </a:lnTo>
                <a:lnTo>
                  <a:pt x="1920" y="703"/>
                </a:lnTo>
                <a:lnTo>
                  <a:pt x="1920" y="703"/>
                </a:lnTo>
                <a:lnTo>
                  <a:pt x="1918" y="704"/>
                </a:lnTo>
                <a:lnTo>
                  <a:pt x="1916" y="704"/>
                </a:lnTo>
                <a:lnTo>
                  <a:pt x="1913" y="706"/>
                </a:lnTo>
                <a:lnTo>
                  <a:pt x="1912" y="707"/>
                </a:lnTo>
                <a:lnTo>
                  <a:pt x="1912" y="707"/>
                </a:lnTo>
                <a:lnTo>
                  <a:pt x="1911" y="717"/>
                </a:lnTo>
                <a:lnTo>
                  <a:pt x="1908" y="721"/>
                </a:lnTo>
                <a:lnTo>
                  <a:pt x="1905" y="724"/>
                </a:lnTo>
                <a:lnTo>
                  <a:pt x="1905" y="724"/>
                </a:lnTo>
                <a:lnTo>
                  <a:pt x="1902" y="728"/>
                </a:lnTo>
                <a:lnTo>
                  <a:pt x="1901" y="732"/>
                </a:lnTo>
                <a:lnTo>
                  <a:pt x="1902" y="737"/>
                </a:lnTo>
                <a:lnTo>
                  <a:pt x="1903" y="741"/>
                </a:lnTo>
                <a:lnTo>
                  <a:pt x="1903" y="741"/>
                </a:lnTo>
                <a:lnTo>
                  <a:pt x="1906" y="744"/>
                </a:lnTo>
                <a:lnTo>
                  <a:pt x="1910" y="747"/>
                </a:lnTo>
                <a:lnTo>
                  <a:pt x="1913" y="749"/>
                </a:lnTo>
                <a:lnTo>
                  <a:pt x="1915" y="751"/>
                </a:lnTo>
                <a:lnTo>
                  <a:pt x="1915" y="751"/>
                </a:lnTo>
                <a:lnTo>
                  <a:pt x="1913" y="752"/>
                </a:lnTo>
                <a:lnTo>
                  <a:pt x="1912" y="753"/>
                </a:lnTo>
                <a:lnTo>
                  <a:pt x="1908" y="752"/>
                </a:lnTo>
                <a:lnTo>
                  <a:pt x="1903" y="752"/>
                </a:lnTo>
                <a:lnTo>
                  <a:pt x="1902" y="752"/>
                </a:lnTo>
                <a:lnTo>
                  <a:pt x="1901" y="753"/>
                </a:lnTo>
                <a:lnTo>
                  <a:pt x="1901" y="753"/>
                </a:lnTo>
                <a:lnTo>
                  <a:pt x="1886" y="766"/>
                </a:lnTo>
                <a:lnTo>
                  <a:pt x="1886" y="766"/>
                </a:lnTo>
                <a:lnTo>
                  <a:pt x="1887" y="763"/>
                </a:lnTo>
                <a:lnTo>
                  <a:pt x="1888" y="761"/>
                </a:lnTo>
                <a:lnTo>
                  <a:pt x="1892" y="758"/>
                </a:lnTo>
                <a:lnTo>
                  <a:pt x="1892" y="758"/>
                </a:lnTo>
                <a:lnTo>
                  <a:pt x="1883" y="756"/>
                </a:lnTo>
                <a:lnTo>
                  <a:pt x="1883" y="756"/>
                </a:lnTo>
                <a:lnTo>
                  <a:pt x="1877" y="754"/>
                </a:lnTo>
                <a:lnTo>
                  <a:pt x="1871" y="753"/>
                </a:lnTo>
                <a:lnTo>
                  <a:pt x="1871" y="753"/>
                </a:lnTo>
                <a:lnTo>
                  <a:pt x="1867" y="754"/>
                </a:lnTo>
                <a:lnTo>
                  <a:pt x="1863" y="756"/>
                </a:lnTo>
                <a:lnTo>
                  <a:pt x="1863" y="756"/>
                </a:lnTo>
                <a:lnTo>
                  <a:pt x="1863" y="757"/>
                </a:lnTo>
                <a:lnTo>
                  <a:pt x="1863" y="758"/>
                </a:lnTo>
                <a:lnTo>
                  <a:pt x="1863" y="759"/>
                </a:lnTo>
                <a:lnTo>
                  <a:pt x="1863" y="761"/>
                </a:lnTo>
                <a:lnTo>
                  <a:pt x="1863" y="761"/>
                </a:lnTo>
                <a:lnTo>
                  <a:pt x="1861" y="762"/>
                </a:lnTo>
                <a:lnTo>
                  <a:pt x="1858" y="762"/>
                </a:lnTo>
                <a:lnTo>
                  <a:pt x="1853" y="758"/>
                </a:lnTo>
                <a:lnTo>
                  <a:pt x="1853" y="758"/>
                </a:lnTo>
                <a:lnTo>
                  <a:pt x="1852" y="762"/>
                </a:lnTo>
                <a:lnTo>
                  <a:pt x="1852" y="764"/>
                </a:lnTo>
                <a:lnTo>
                  <a:pt x="1856" y="771"/>
                </a:lnTo>
                <a:lnTo>
                  <a:pt x="1856" y="771"/>
                </a:lnTo>
                <a:lnTo>
                  <a:pt x="1857" y="774"/>
                </a:lnTo>
                <a:lnTo>
                  <a:pt x="1858" y="776"/>
                </a:lnTo>
                <a:lnTo>
                  <a:pt x="1857" y="778"/>
                </a:lnTo>
                <a:lnTo>
                  <a:pt x="1855" y="781"/>
                </a:lnTo>
                <a:lnTo>
                  <a:pt x="1855" y="781"/>
                </a:lnTo>
                <a:lnTo>
                  <a:pt x="1863" y="786"/>
                </a:lnTo>
                <a:lnTo>
                  <a:pt x="1866" y="790"/>
                </a:lnTo>
                <a:lnTo>
                  <a:pt x="1866" y="795"/>
                </a:lnTo>
                <a:lnTo>
                  <a:pt x="1866" y="795"/>
                </a:lnTo>
                <a:lnTo>
                  <a:pt x="1861" y="792"/>
                </a:lnTo>
                <a:lnTo>
                  <a:pt x="1858" y="791"/>
                </a:lnTo>
                <a:lnTo>
                  <a:pt x="1856" y="793"/>
                </a:lnTo>
                <a:lnTo>
                  <a:pt x="1856" y="793"/>
                </a:lnTo>
                <a:lnTo>
                  <a:pt x="1858" y="795"/>
                </a:lnTo>
                <a:lnTo>
                  <a:pt x="1860" y="796"/>
                </a:lnTo>
                <a:lnTo>
                  <a:pt x="1860" y="798"/>
                </a:lnTo>
                <a:lnTo>
                  <a:pt x="1857" y="800"/>
                </a:lnTo>
                <a:lnTo>
                  <a:pt x="1857" y="800"/>
                </a:lnTo>
                <a:lnTo>
                  <a:pt x="1856" y="802"/>
                </a:lnTo>
                <a:lnTo>
                  <a:pt x="1856" y="803"/>
                </a:lnTo>
                <a:lnTo>
                  <a:pt x="1857" y="808"/>
                </a:lnTo>
                <a:lnTo>
                  <a:pt x="1857" y="808"/>
                </a:lnTo>
                <a:lnTo>
                  <a:pt x="1852" y="808"/>
                </a:lnTo>
                <a:lnTo>
                  <a:pt x="1850" y="807"/>
                </a:lnTo>
                <a:lnTo>
                  <a:pt x="1848" y="805"/>
                </a:lnTo>
                <a:lnTo>
                  <a:pt x="1848" y="805"/>
                </a:lnTo>
                <a:lnTo>
                  <a:pt x="1847" y="803"/>
                </a:lnTo>
                <a:lnTo>
                  <a:pt x="1846" y="802"/>
                </a:lnTo>
                <a:lnTo>
                  <a:pt x="1842" y="805"/>
                </a:lnTo>
                <a:lnTo>
                  <a:pt x="1842" y="805"/>
                </a:lnTo>
                <a:lnTo>
                  <a:pt x="1840" y="798"/>
                </a:lnTo>
                <a:lnTo>
                  <a:pt x="1840" y="795"/>
                </a:lnTo>
                <a:lnTo>
                  <a:pt x="1841" y="791"/>
                </a:lnTo>
                <a:lnTo>
                  <a:pt x="1845" y="786"/>
                </a:lnTo>
                <a:lnTo>
                  <a:pt x="1845" y="786"/>
                </a:lnTo>
                <a:lnTo>
                  <a:pt x="1841" y="786"/>
                </a:lnTo>
                <a:lnTo>
                  <a:pt x="1837" y="785"/>
                </a:lnTo>
                <a:lnTo>
                  <a:pt x="1836" y="782"/>
                </a:lnTo>
                <a:lnTo>
                  <a:pt x="1832" y="778"/>
                </a:lnTo>
                <a:lnTo>
                  <a:pt x="1832" y="778"/>
                </a:lnTo>
                <a:lnTo>
                  <a:pt x="1828" y="771"/>
                </a:lnTo>
                <a:lnTo>
                  <a:pt x="1827" y="768"/>
                </a:lnTo>
                <a:lnTo>
                  <a:pt x="1825" y="764"/>
                </a:lnTo>
                <a:lnTo>
                  <a:pt x="1825" y="764"/>
                </a:lnTo>
                <a:lnTo>
                  <a:pt x="1822" y="762"/>
                </a:lnTo>
                <a:lnTo>
                  <a:pt x="1821" y="758"/>
                </a:lnTo>
                <a:lnTo>
                  <a:pt x="1822" y="748"/>
                </a:lnTo>
                <a:lnTo>
                  <a:pt x="1822" y="748"/>
                </a:lnTo>
                <a:lnTo>
                  <a:pt x="1822" y="743"/>
                </a:lnTo>
                <a:lnTo>
                  <a:pt x="1820" y="741"/>
                </a:lnTo>
                <a:lnTo>
                  <a:pt x="1815" y="736"/>
                </a:lnTo>
                <a:lnTo>
                  <a:pt x="1815" y="736"/>
                </a:lnTo>
                <a:lnTo>
                  <a:pt x="1802" y="726"/>
                </a:lnTo>
                <a:lnTo>
                  <a:pt x="1796" y="722"/>
                </a:lnTo>
                <a:lnTo>
                  <a:pt x="1788" y="721"/>
                </a:lnTo>
                <a:lnTo>
                  <a:pt x="1788" y="721"/>
                </a:lnTo>
                <a:lnTo>
                  <a:pt x="1786" y="719"/>
                </a:lnTo>
                <a:lnTo>
                  <a:pt x="1783" y="716"/>
                </a:lnTo>
                <a:lnTo>
                  <a:pt x="1779" y="711"/>
                </a:lnTo>
                <a:lnTo>
                  <a:pt x="1779" y="711"/>
                </a:lnTo>
                <a:lnTo>
                  <a:pt x="1777" y="702"/>
                </a:lnTo>
                <a:lnTo>
                  <a:pt x="1774" y="699"/>
                </a:lnTo>
                <a:lnTo>
                  <a:pt x="1771" y="697"/>
                </a:lnTo>
                <a:lnTo>
                  <a:pt x="1771" y="697"/>
                </a:lnTo>
                <a:lnTo>
                  <a:pt x="1769" y="701"/>
                </a:lnTo>
                <a:lnTo>
                  <a:pt x="1768" y="701"/>
                </a:lnTo>
                <a:lnTo>
                  <a:pt x="1767" y="701"/>
                </a:lnTo>
                <a:lnTo>
                  <a:pt x="1766" y="698"/>
                </a:lnTo>
                <a:lnTo>
                  <a:pt x="1764" y="694"/>
                </a:lnTo>
                <a:lnTo>
                  <a:pt x="1764" y="694"/>
                </a:lnTo>
                <a:lnTo>
                  <a:pt x="1764" y="692"/>
                </a:lnTo>
                <a:lnTo>
                  <a:pt x="1763" y="691"/>
                </a:lnTo>
                <a:lnTo>
                  <a:pt x="1758" y="692"/>
                </a:lnTo>
                <a:lnTo>
                  <a:pt x="1758" y="692"/>
                </a:lnTo>
                <a:lnTo>
                  <a:pt x="1754" y="693"/>
                </a:lnTo>
                <a:lnTo>
                  <a:pt x="1752" y="694"/>
                </a:lnTo>
                <a:lnTo>
                  <a:pt x="1752" y="697"/>
                </a:lnTo>
                <a:lnTo>
                  <a:pt x="1753" y="701"/>
                </a:lnTo>
                <a:lnTo>
                  <a:pt x="1753" y="701"/>
                </a:lnTo>
                <a:lnTo>
                  <a:pt x="1753" y="703"/>
                </a:lnTo>
                <a:lnTo>
                  <a:pt x="1752" y="707"/>
                </a:lnTo>
                <a:lnTo>
                  <a:pt x="1752" y="709"/>
                </a:lnTo>
                <a:lnTo>
                  <a:pt x="1753" y="712"/>
                </a:lnTo>
                <a:lnTo>
                  <a:pt x="1753" y="712"/>
                </a:lnTo>
                <a:lnTo>
                  <a:pt x="1759" y="716"/>
                </a:lnTo>
                <a:lnTo>
                  <a:pt x="1763" y="718"/>
                </a:lnTo>
                <a:lnTo>
                  <a:pt x="1766" y="721"/>
                </a:lnTo>
                <a:lnTo>
                  <a:pt x="1766" y="721"/>
                </a:lnTo>
                <a:lnTo>
                  <a:pt x="1767" y="724"/>
                </a:lnTo>
                <a:lnTo>
                  <a:pt x="1768" y="728"/>
                </a:lnTo>
                <a:lnTo>
                  <a:pt x="1769" y="731"/>
                </a:lnTo>
                <a:lnTo>
                  <a:pt x="1771" y="733"/>
                </a:lnTo>
                <a:lnTo>
                  <a:pt x="1771" y="733"/>
                </a:lnTo>
                <a:lnTo>
                  <a:pt x="1777" y="738"/>
                </a:lnTo>
                <a:lnTo>
                  <a:pt x="1779" y="739"/>
                </a:lnTo>
                <a:lnTo>
                  <a:pt x="1783" y="741"/>
                </a:lnTo>
                <a:lnTo>
                  <a:pt x="1783" y="741"/>
                </a:lnTo>
                <a:lnTo>
                  <a:pt x="1788" y="741"/>
                </a:lnTo>
                <a:lnTo>
                  <a:pt x="1789" y="742"/>
                </a:lnTo>
                <a:lnTo>
                  <a:pt x="1787" y="744"/>
                </a:lnTo>
                <a:lnTo>
                  <a:pt x="1787" y="744"/>
                </a:lnTo>
                <a:lnTo>
                  <a:pt x="1803" y="754"/>
                </a:lnTo>
                <a:lnTo>
                  <a:pt x="1807" y="758"/>
                </a:lnTo>
                <a:lnTo>
                  <a:pt x="1810" y="761"/>
                </a:lnTo>
                <a:lnTo>
                  <a:pt x="1811" y="764"/>
                </a:lnTo>
                <a:lnTo>
                  <a:pt x="1811" y="768"/>
                </a:lnTo>
                <a:lnTo>
                  <a:pt x="1811" y="768"/>
                </a:lnTo>
                <a:lnTo>
                  <a:pt x="1805" y="762"/>
                </a:lnTo>
                <a:lnTo>
                  <a:pt x="1801" y="759"/>
                </a:lnTo>
                <a:lnTo>
                  <a:pt x="1800" y="759"/>
                </a:lnTo>
                <a:lnTo>
                  <a:pt x="1798" y="759"/>
                </a:lnTo>
                <a:lnTo>
                  <a:pt x="1798" y="759"/>
                </a:lnTo>
                <a:lnTo>
                  <a:pt x="1794" y="763"/>
                </a:lnTo>
                <a:lnTo>
                  <a:pt x="1793" y="767"/>
                </a:lnTo>
                <a:lnTo>
                  <a:pt x="1793" y="767"/>
                </a:lnTo>
                <a:lnTo>
                  <a:pt x="1793" y="769"/>
                </a:lnTo>
                <a:lnTo>
                  <a:pt x="1794" y="771"/>
                </a:lnTo>
                <a:lnTo>
                  <a:pt x="1797" y="772"/>
                </a:lnTo>
                <a:lnTo>
                  <a:pt x="1797" y="772"/>
                </a:lnTo>
                <a:lnTo>
                  <a:pt x="1800" y="774"/>
                </a:lnTo>
                <a:lnTo>
                  <a:pt x="1800" y="776"/>
                </a:lnTo>
                <a:lnTo>
                  <a:pt x="1800" y="777"/>
                </a:lnTo>
                <a:lnTo>
                  <a:pt x="1798" y="778"/>
                </a:lnTo>
                <a:lnTo>
                  <a:pt x="1794" y="781"/>
                </a:lnTo>
                <a:lnTo>
                  <a:pt x="1793" y="782"/>
                </a:lnTo>
                <a:lnTo>
                  <a:pt x="1793" y="783"/>
                </a:lnTo>
                <a:lnTo>
                  <a:pt x="1793" y="783"/>
                </a:lnTo>
                <a:lnTo>
                  <a:pt x="1792" y="787"/>
                </a:lnTo>
                <a:lnTo>
                  <a:pt x="1788" y="791"/>
                </a:lnTo>
                <a:lnTo>
                  <a:pt x="1787" y="791"/>
                </a:lnTo>
                <a:lnTo>
                  <a:pt x="1786" y="791"/>
                </a:lnTo>
                <a:lnTo>
                  <a:pt x="1784" y="791"/>
                </a:lnTo>
                <a:lnTo>
                  <a:pt x="1784" y="788"/>
                </a:lnTo>
                <a:lnTo>
                  <a:pt x="1784" y="788"/>
                </a:lnTo>
                <a:lnTo>
                  <a:pt x="1781" y="791"/>
                </a:lnTo>
                <a:lnTo>
                  <a:pt x="1779" y="795"/>
                </a:lnTo>
                <a:lnTo>
                  <a:pt x="1779" y="798"/>
                </a:lnTo>
                <a:lnTo>
                  <a:pt x="1781" y="802"/>
                </a:lnTo>
                <a:lnTo>
                  <a:pt x="1781" y="802"/>
                </a:lnTo>
                <a:lnTo>
                  <a:pt x="1781" y="803"/>
                </a:lnTo>
                <a:lnTo>
                  <a:pt x="1781" y="805"/>
                </a:lnTo>
                <a:lnTo>
                  <a:pt x="1778" y="806"/>
                </a:lnTo>
                <a:lnTo>
                  <a:pt x="1774" y="806"/>
                </a:lnTo>
                <a:lnTo>
                  <a:pt x="1773" y="806"/>
                </a:lnTo>
                <a:lnTo>
                  <a:pt x="1772" y="805"/>
                </a:lnTo>
                <a:lnTo>
                  <a:pt x="1772" y="805"/>
                </a:lnTo>
                <a:lnTo>
                  <a:pt x="1771" y="802"/>
                </a:lnTo>
                <a:lnTo>
                  <a:pt x="1767" y="801"/>
                </a:lnTo>
                <a:lnTo>
                  <a:pt x="1759" y="797"/>
                </a:lnTo>
                <a:lnTo>
                  <a:pt x="1757" y="796"/>
                </a:lnTo>
                <a:lnTo>
                  <a:pt x="1754" y="793"/>
                </a:lnTo>
                <a:lnTo>
                  <a:pt x="1753" y="791"/>
                </a:lnTo>
                <a:lnTo>
                  <a:pt x="1756" y="788"/>
                </a:lnTo>
                <a:lnTo>
                  <a:pt x="1756" y="788"/>
                </a:lnTo>
                <a:lnTo>
                  <a:pt x="1758" y="790"/>
                </a:lnTo>
                <a:lnTo>
                  <a:pt x="1763" y="790"/>
                </a:lnTo>
                <a:lnTo>
                  <a:pt x="1773" y="790"/>
                </a:lnTo>
                <a:lnTo>
                  <a:pt x="1773" y="790"/>
                </a:lnTo>
                <a:lnTo>
                  <a:pt x="1779" y="788"/>
                </a:lnTo>
                <a:lnTo>
                  <a:pt x="1782" y="788"/>
                </a:lnTo>
                <a:lnTo>
                  <a:pt x="1784" y="787"/>
                </a:lnTo>
                <a:lnTo>
                  <a:pt x="1784" y="787"/>
                </a:lnTo>
                <a:lnTo>
                  <a:pt x="1787" y="786"/>
                </a:lnTo>
                <a:lnTo>
                  <a:pt x="1787" y="785"/>
                </a:lnTo>
                <a:lnTo>
                  <a:pt x="1787" y="782"/>
                </a:lnTo>
                <a:lnTo>
                  <a:pt x="1788" y="781"/>
                </a:lnTo>
                <a:lnTo>
                  <a:pt x="1788" y="781"/>
                </a:lnTo>
                <a:lnTo>
                  <a:pt x="1789" y="779"/>
                </a:lnTo>
                <a:lnTo>
                  <a:pt x="1789" y="778"/>
                </a:lnTo>
                <a:lnTo>
                  <a:pt x="1788" y="773"/>
                </a:lnTo>
                <a:lnTo>
                  <a:pt x="1786" y="767"/>
                </a:lnTo>
                <a:lnTo>
                  <a:pt x="1783" y="764"/>
                </a:lnTo>
                <a:lnTo>
                  <a:pt x="1783" y="764"/>
                </a:lnTo>
                <a:lnTo>
                  <a:pt x="1779" y="764"/>
                </a:lnTo>
                <a:lnTo>
                  <a:pt x="1778" y="763"/>
                </a:lnTo>
                <a:lnTo>
                  <a:pt x="1778" y="762"/>
                </a:lnTo>
                <a:lnTo>
                  <a:pt x="1778" y="762"/>
                </a:lnTo>
                <a:lnTo>
                  <a:pt x="1777" y="759"/>
                </a:lnTo>
                <a:lnTo>
                  <a:pt x="1776" y="758"/>
                </a:lnTo>
                <a:lnTo>
                  <a:pt x="1774" y="757"/>
                </a:lnTo>
                <a:lnTo>
                  <a:pt x="1772" y="758"/>
                </a:lnTo>
                <a:lnTo>
                  <a:pt x="1772" y="758"/>
                </a:lnTo>
                <a:lnTo>
                  <a:pt x="1771" y="756"/>
                </a:lnTo>
                <a:lnTo>
                  <a:pt x="1768" y="752"/>
                </a:lnTo>
                <a:lnTo>
                  <a:pt x="1766" y="751"/>
                </a:lnTo>
                <a:lnTo>
                  <a:pt x="1762" y="749"/>
                </a:lnTo>
                <a:lnTo>
                  <a:pt x="1762" y="749"/>
                </a:lnTo>
                <a:lnTo>
                  <a:pt x="1759" y="749"/>
                </a:lnTo>
                <a:lnTo>
                  <a:pt x="1756" y="747"/>
                </a:lnTo>
                <a:lnTo>
                  <a:pt x="1751" y="742"/>
                </a:lnTo>
                <a:lnTo>
                  <a:pt x="1751" y="742"/>
                </a:lnTo>
                <a:lnTo>
                  <a:pt x="1741" y="733"/>
                </a:lnTo>
                <a:lnTo>
                  <a:pt x="1736" y="729"/>
                </a:lnTo>
                <a:lnTo>
                  <a:pt x="1733" y="723"/>
                </a:lnTo>
                <a:lnTo>
                  <a:pt x="1733" y="723"/>
                </a:lnTo>
                <a:lnTo>
                  <a:pt x="1732" y="718"/>
                </a:lnTo>
                <a:lnTo>
                  <a:pt x="1731" y="716"/>
                </a:lnTo>
                <a:lnTo>
                  <a:pt x="1729" y="713"/>
                </a:lnTo>
                <a:lnTo>
                  <a:pt x="1724" y="711"/>
                </a:lnTo>
                <a:lnTo>
                  <a:pt x="1724" y="711"/>
                </a:lnTo>
                <a:lnTo>
                  <a:pt x="1719" y="709"/>
                </a:lnTo>
                <a:lnTo>
                  <a:pt x="1717" y="709"/>
                </a:lnTo>
                <a:lnTo>
                  <a:pt x="1714" y="711"/>
                </a:lnTo>
                <a:lnTo>
                  <a:pt x="1714" y="711"/>
                </a:lnTo>
                <a:lnTo>
                  <a:pt x="1703" y="719"/>
                </a:lnTo>
                <a:lnTo>
                  <a:pt x="1696" y="724"/>
                </a:lnTo>
                <a:lnTo>
                  <a:pt x="1692" y="727"/>
                </a:lnTo>
                <a:lnTo>
                  <a:pt x="1692" y="727"/>
                </a:lnTo>
                <a:lnTo>
                  <a:pt x="1673" y="721"/>
                </a:lnTo>
                <a:lnTo>
                  <a:pt x="1673" y="721"/>
                </a:lnTo>
                <a:lnTo>
                  <a:pt x="1671" y="721"/>
                </a:lnTo>
                <a:lnTo>
                  <a:pt x="1667" y="723"/>
                </a:lnTo>
                <a:lnTo>
                  <a:pt x="1663" y="728"/>
                </a:lnTo>
                <a:lnTo>
                  <a:pt x="1663" y="728"/>
                </a:lnTo>
                <a:lnTo>
                  <a:pt x="1662" y="731"/>
                </a:lnTo>
                <a:lnTo>
                  <a:pt x="1663" y="734"/>
                </a:lnTo>
                <a:lnTo>
                  <a:pt x="1663" y="738"/>
                </a:lnTo>
                <a:lnTo>
                  <a:pt x="1663" y="742"/>
                </a:lnTo>
                <a:lnTo>
                  <a:pt x="1663" y="742"/>
                </a:lnTo>
                <a:lnTo>
                  <a:pt x="1659" y="744"/>
                </a:lnTo>
                <a:lnTo>
                  <a:pt x="1655" y="746"/>
                </a:lnTo>
                <a:lnTo>
                  <a:pt x="1648" y="749"/>
                </a:lnTo>
                <a:lnTo>
                  <a:pt x="1648" y="749"/>
                </a:lnTo>
                <a:lnTo>
                  <a:pt x="1642" y="753"/>
                </a:lnTo>
                <a:lnTo>
                  <a:pt x="1638" y="759"/>
                </a:lnTo>
                <a:lnTo>
                  <a:pt x="1629" y="773"/>
                </a:lnTo>
                <a:lnTo>
                  <a:pt x="1629" y="773"/>
                </a:lnTo>
                <a:lnTo>
                  <a:pt x="1629" y="774"/>
                </a:lnTo>
                <a:lnTo>
                  <a:pt x="1632" y="777"/>
                </a:lnTo>
                <a:lnTo>
                  <a:pt x="1633" y="781"/>
                </a:lnTo>
                <a:lnTo>
                  <a:pt x="1633" y="782"/>
                </a:lnTo>
                <a:lnTo>
                  <a:pt x="1632" y="783"/>
                </a:lnTo>
                <a:lnTo>
                  <a:pt x="1632" y="783"/>
                </a:lnTo>
                <a:lnTo>
                  <a:pt x="1627" y="790"/>
                </a:lnTo>
                <a:lnTo>
                  <a:pt x="1625" y="792"/>
                </a:lnTo>
                <a:lnTo>
                  <a:pt x="1625" y="796"/>
                </a:lnTo>
                <a:lnTo>
                  <a:pt x="1625" y="796"/>
                </a:lnTo>
                <a:lnTo>
                  <a:pt x="1620" y="796"/>
                </a:lnTo>
                <a:lnTo>
                  <a:pt x="1618" y="797"/>
                </a:lnTo>
                <a:lnTo>
                  <a:pt x="1617" y="798"/>
                </a:lnTo>
                <a:lnTo>
                  <a:pt x="1617" y="798"/>
                </a:lnTo>
                <a:lnTo>
                  <a:pt x="1614" y="803"/>
                </a:lnTo>
                <a:lnTo>
                  <a:pt x="1613" y="805"/>
                </a:lnTo>
                <a:lnTo>
                  <a:pt x="1610" y="806"/>
                </a:lnTo>
                <a:lnTo>
                  <a:pt x="1610" y="806"/>
                </a:lnTo>
                <a:lnTo>
                  <a:pt x="1602" y="806"/>
                </a:lnTo>
                <a:lnTo>
                  <a:pt x="1592" y="806"/>
                </a:lnTo>
                <a:lnTo>
                  <a:pt x="1592" y="806"/>
                </a:lnTo>
                <a:lnTo>
                  <a:pt x="1588" y="807"/>
                </a:lnTo>
                <a:lnTo>
                  <a:pt x="1584" y="810"/>
                </a:lnTo>
                <a:lnTo>
                  <a:pt x="1582" y="812"/>
                </a:lnTo>
                <a:lnTo>
                  <a:pt x="1578" y="815"/>
                </a:lnTo>
                <a:lnTo>
                  <a:pt x="1578" y="815"/>
                </a:lnTo>
                <a:lnTo>
                  <a:pt x="1577" y="815"/>
                </a:lnTo>
                <a:lnTo>
                  <a:pt x="1575" y="813"/>
                </a:lnTo>
                <a:lnTo>
                  <a:pt x="1572" y="811"/>
                </a:lnTo>
                <a:lnTo>
                  <a:pt x="1570" y="807"/>
                </a:lnTo>
                <a:lnTo>
                  <a:pt x="1570" y="805"/>
                </a:lnTo>
                <a:lnTo>
                  <a:pt x="1572" y="803"/>
                </a:lnTo>
                <a:lnTo>
                  <a:pt x="1572" y="803"/>
                </a:lnTo>
                <a:lnTo>
                  <a:pt x="1570" y="803"/>
                </a:lnTo>
                <a:lnTo>
                  <a:pt x="1569" y="803"/>
                </a:lnTo>
                <a:lnTo>
                  <a:pt x="1565" y="801"/>
                </a:lnTo>
                <a:lnTo>
                  <a:pt x="1563" y="800"/>
                </a:lnTo>
                <a:lnTo>
                  <a:pt x="1560" y="800"/>
                </a:lnTo>
                <a:lnTo>
                  <a:pt x="1558" y="801"/>
                </a:lnTo>
                <a:lnTo>
                  <a:pt x="1558" y="801"/>
                </a:lnTo>
                <a:lnTo>
                  <a:pt x="1555" y="802"/>
                </a:lnTo>
                <a:lnTo>
                  <a:pt x="1552" y="801"/>
                </a:lnTo>
                <a:lnTo>
                  <a:pt x="1549" y="801"/>
                </a:lnTo>
                <a:lnTo>
                  <a:pt x="1545" y="802"/>
                </a:lnTo>
                <a:lnTo>
                  <a:pt x="1545" y="802"/>
                </a:lnTo>
                <a:lnTo>
                  <a:pt x="1547" y="797"/>
                </a:lnTo>
                <a:lnTo>
                  <a:pt x="1547" y="792"/>
                </a:lnTo>
                <a:lnTo>
                  <a:pt x="1547" y="792"/>
                </a:lnTo>
                <a:lnTo>
                  <a:pt x="1547" y="786"/>
                </a:lnTo>
                <a:lnTo>
                  <a:pt x="1547" y="786"/>
                </a:lnTo>
                <a:lnTo>
                  <a:pt x="1545" y="785"/>
                </a:lnTo>
                <a:lnTo>
                  <a:pt x="1545" y="785"/>
                </a:lnTo>
                <a:lnTo>
                  <a:pt x="1544" y="785"/>
                </a:lnTo>
                <a:lnTo>
                  <a:pt x="1543" y="785"/>
                </a:lnTo>
                <a:lnTo>
                  <a:pt x="1543" y="785"/>
                </a:lnTo>
                <a:lnTo>
                  <a:pt x="1542" y="781"/>
                </a:lnTo>
                <a:lnTo>
                  <a:pt x="1542" y="778"/>
                </a:lnTo>
                <a:lnTo>
                  <a:pt x="1544" y="771"/>
                </a:lnTo>
                <a:lnTo>
                  <a:pt x="1544" y="771"/>
                </a:lnTo>
                <a:lnTo>
                  <a:pt x="1547" y="759"/>
                </a:lnTo>
                <a:lnTo>
                  <a:pt x="1548" y="753"/>
                </a:lnTo>
                <a:lnTo>
                  <a:pt x="1547" y="748"/>
                </a:lnTo>
                <a:lnTo>
                  <a:pt x="1547" y="748"/>
                </a:lnTo>
                <a:lnTo>
                  <a:pt x="1547" y="744"/>
                </a:lnTo>
                <a:lnTo>
                  <a:pt x="1545" y="739"/>
                </a:lnTo>
                <a:lnTo>
                  <a:pt x="1547" y="731"/>
                </a:lnTo>
                <a:lnTo>
                  <a:pt x="1547" y="731"/>
                </a:lnTo>
                <a:lnTo>
                  <a:pt x="1544" y="732"/>
                </a:lnTo>
                <a:lnTo>
                  <a:pt x="1543" y="731"/>
                </a:lnTo>
                <a:lnTo>
                  <a:pt x="1543" y="728"/>
                </a:lnTo>
                <a:lnTo>
                  <a:pt x="1543" y="724"/>
                </a:lnTo>
                <a:lnTo>
                  <a:pt x="1543" y="724"/>
                </a:lnTo>
                <a:lnTo>
                  <a:pt x="1544" y="723"/>
                </a:lnTo>
                <a:lnTo>
                  <a:pt x="1548" y="722"/>
                </a:lnTo>
                <a:lnTo>
                  <a:pt x="1553" y="722"/>
                </a:lnTo>
                <a:lnTo>
                  <a:pt x="1553" y="722"/>
                </a:lnTo>
                <a:lnTo>
                  <a:pt x="1552" y="719"/>
                </a:lnTo>
                <a:lnTo>
                  <a:pt x="1552" y="719"/>
                </a:lnTo>
                <a:lnTo>
                  <a:pt x="1554" y="718"/>
                </a:lnTo>
                <a:lnTo>
                  <a:pt x="1555" y="717"/>
                </a:lnTo>
                <a:lnTo>
                  <a:pt x="1559" y="718"/>
                </a:lnTo>
                <a:lnTo>
                  <a:pt x="1562" y="719"/>
                </a:lnTo>
                <a:lnTo>
                  <a:pt x="1565" y="719"/>
                </a:lnTo>
                <a:lnTo>
                  <a:pt x="1565" y="719"/>
                </a:lnTo>
                <a:lnTo>
                  <a:pt x="1574" y="718"/>
                </a:lnTo>
                <a:lnTo>
                  <a:pt x="1578" y="719"/>
                </a:lnTo>
                <a:lnTo>
                  <a:pt x="1583" y="721"/>
                </a:lnTo>
                <a:lnTo>
                  <a:pt x="1583" y="721"/>
                </a:lnTo>
                <a:lnTo>
                  <a:pt x="1588" y="721"/>
                </a:lnTo>
                <a:lnTo>
                  <a:pt x="1592" y="721"/>
                </a:lnTo>
                <a:lnTo>
                  <a:pt x="1595" y="721"/>
                </a:lnTo>
                <a:lnTo>
                  <a:pt x="1599" y="721"/>
                </a:lnTo>
                <a:lnTo>
                  <a:pt x="1599" y="721"/>
                </a:lnTo>
                <a:lnTo>
                  <a:pt x="1605" y="722"/>
                </a:lnTo>
                <a:lnTo>
                  <a:pt x="1613" y="722"/>
                </a:lnTo>
                <a:lnTo>
                  <a:pt x="1613" y="722"/>
                </a:lnTo>
                <a:lnTo>
                  <a:pt x="1615" y="721"/>
                </a:lnTo>
                <a:lnTo>
                  <a:pt x="1618" y="718"/>
                </a:lnTo>
                <a:lnTo>
                  <a:pt x="1620" y="714"/>
                </a:lnTo>
                <a:lnTo>
                  <a:pt x="1620" y="709"/>
                </a:lnTo>
                <a:lnTo>
                  <a:pt x="1622" y="701"/>
                </a:lnTo>
                <a:lnTo>
                  <a:pt x="1622" y="693"/>
                </a:lnTo>
                <a:lnTo>
                  <a:pt x="1622" y="693"/>
                </a:lnTo>
                <a:lnTo>
                  <a:pt x="1620" y="684"/>
                </a:lnTo>
                <a:lnTo>
                  <a:pt x="1619" y="682"/>
                </a:lnTo>
                <a:lnTo>
                  <a:pt x="1615" y="681"/>
                </a:lnTo>
                <a:lnTo>
                  <a:pt x="1615" y="681"/>
                </a:lnTo>
                <a:lnTo>
                  <a:pt x="1613" y="679"/>
                </a:lnTo>
                <a:lnTo>
                  <a:pt x="1612" y="676"/>
                </a:lnTo>
                <a:lnTo>
                  <a:pt x="1612" y="672"/>
                </a:lnTo>
                <a:lnTo>
                  <a:pt x="1612" y="669"/>
                </a:lnTo>
                <a:lnTo>
                  <a:pt x="1612" y="669"/>
                </a:lnTo>
                <a:lnTo>
                  <a:pt x="1609" y="669"/>
                </a:lnTo>
                <a:lnTo>
                  <a:pt x="1609" y="669"/>
                </a:lnTo>
                <a:lnTo>
                  <a:pt x="1608" y="668"/>
                </a:lnTo>
                <a:lnTo>
                  <a:pt x="1608" y="668"/>
                </a:lnTo>
                <a:lnTo>
                  <a:pt x="1600" y="666"/>
                </a:lnTo>
                <a:lnTo>
                  <a:pt x="1600" y="666"/>
                </a:lnTo>
                <a:lnTo>
                  <a:pt x="1598" y="663"/>
                </a:lnTo>
                <a:lnTo>
                  <a:pt x="1593" y="662"/>
                </a:lnTo>
                <a:lnTo>
                  <a:pt x="1593" y="662"/>
                </a:lnTo>
                <a:lnTo>
                  <a:pt x="1589" y="662"/>
                </a:lnTo>
                <a:lnTo>
                  <a:pt x="1587" y="659"/>
                </a:lnTo>
                <a:lnTo>
                  <a:pt x="1587" y="659"/>
                </a:lnTo>
                <a:lnTo>
                  <a:pt x="1590" y="658"/>
                </a:lnTo>
                <a:lnTo>
                  <a:pt x="1590" y="658"/>
                </a:lnTo>
                <a:lnTo>
                  <a:pt x="1587" y="655"/>
                </a:lnTo>
                <a:lnTo>
                  <a:pt x="1585" y="652"/>
                </a:lnTo>
                <a:lnTo>
                  <a:pt x="1585" y="652"/>
                </a:lnTo>
                <a:lnTo>
                  <a:pt x="1593" y="652"/>
                </a:lnTo>
                <a:lnTo>
                  <a:pt x="1595" y="652"/>
                </a:lnTo>
                <a:lnTo>
                  <a:pt x="1598" y="650"/>
                </a:lnTo>
                <a:lnTo>
                  <a:pt x="1598" y="650"/>
                </a:lnTo>
                <a:lnTo>
                  <a:pt x="1602" y="648"/>
                </a:lnTo>
                <a:lnTo>
                  <a:pt x="1604" y="650"/>
                </a:lnTo>
                <a:lnTo>
                  <a:pt x="1604" y="652"/>
                </a:lnTo>
                <a:lnTo>
                  <a:pt x="1605" y="653"/>
                </a:lnTo>
                <a:lnTo>
                  <a:pt x="1607" y="653"/>
                </a:lnTo>
                <a:lnTo>
                  <a:pt x="1607" y="653"/>
                </a:lnTo>
                <a:lnTo>
                  <a:pt x="1613" y="652"/>
                </a:lnTo>
                <a:lnTo>
                  <a:pt x="1617" y="650"/>
                </a:lnTo>
                <a:lnTo>
                  <a:pt x="1618" y="648"/>
                </a:lnTo>
                <a:lnTo>
                  <a:pt x="1618" y="648"/>
                </a:lnTo>
                <a:lnTo>
                  <a:pt x="1615" y="643"/>
                </a:lnTo>
                <a:lnTo>
                  <a:pt x="1614" y="637"/>
                </a:lnTo>
                <a:lnTo>
                  <a:pt x="1614" y="637"/>
                </a:lnTo>
                <a:lnTo>
                  <a:pt x="1618" y="637"/>
                </a:lnTo>
                <a:lnTo>
                  <a:pt x="1619" y="637"/>
                </a:lnTo>
                <a:lnTo>
                  <a:pt x="1620" y="638"/>
                </a:lnTo>
                <a:lnTo>
                  <a:pt x="1620" y="638"/>
                </a:lnTo>
                <a:lnTo>
                  <a:pt x="1622" y="642"/>
                </a:lnTo>
                <a:lnTo>
                  <a:pt x="1623" y="642"/>
                </a:lnTo>
                <a:lnTo>
                  <a:pt x="1623" y="642"/>
                </a:lnTo>
                <a:lnTo>
                  <a:pt x="1630" y="642"/>
                </a:lnTo>
                <a:lnTo>
                  <a:pt x="1637" y="640"/>
                </a:lnTo>
                <a:lnTo>
                  <a:pt x="1637" y="640"/>
                </a:lnTo>
                <a:lnTo>
                  <a:pt x="1633" y="639"/>
                </a:lnTo>
                <a:lnTo>
                  <a:pt x="1633" y="639"/>
                </a:lnTo>
                <a:lnTo>
                  <a:pt x="1635" y="637"/>
                </a:lnTo>
                <a:lnTo>
                  <a:pt x="1639" y="634"/>
                </a:lnTo>
                <a:lnTo>
                  <a:pt x="1645" y="632"/>
                </a:lnTo>
                <a:lnTo>
                  <a:pt x="1645" y="632"/>
                </a:lnTo>
                <a:lnTo>
                  <a:pt x="1648" y="629"/>
                </a:lnTo>
                <a:lnTo>
                  <a:pt x="1648" y="627"/>
                </a:lnTo>
                <a:lnTo>
                  <a:pt x="1647" y="624"/>
                </a:lnTo>
                <a:lnTo>
                  <a:pt x="1648" y="620"/>
                </a:lnTo>
                <a:lnTo>
                  <a:pt x="1648" y="620"/>
                </a:lnTo>
                <a:lnTo>
                  <a:pt x="1650" y="619"/>
                </a:lnTo>
                <a:lnTo>
                  <a:pt x="1654" y="618"/>
                </a:lnTo>
                <a:lnTo>
                  <a:pt x="1660" y="615"/>
                </a:lnTo>
                <a:lnTo>
                  <a:pt x="1660" y="615"/>
                </a:lnTo>
                <a:lnTo>
                  <a:pt x="1667" y="613"/>
                </a:lnTo>
                <a:lnTo>
                  <a:pt x="1673" y="614"/>
                </a:lnTo>
                <a:lnTo>
                  <a:pt x="1673" y="614"/>
                </a:lnTo>
                <a:lnTo>
                  <a:pt x="1669" y="613"/>
                </a:lnTo>
                <a:lnTo>
                  <a:pt x="1667" y="612"/>
                </a:lnTo>
                <a:lnTo>
                  <a:pt x="1667" y="610"/>
                </a:lnTo>
                <a:lnTo>
                  <a:pt x="1667" y="610"/>
                </a:lnTo>
                <a:lnTo>
                  <a:pt x="1672" y="609"/>
                </a:lnTo>
                <a:lnTo>
                  <a:pt x="1672" y="609"/>
                </a:lnTo>
                <a:lnTo>
                  <a:pt x="1672" y="607"/>
                </a:lnTo>
                <a:lnTo>
                  <a:pt x="1672" y="604"/>
                </a:lnTo>
                <a:lnTo>
                  <a:pt x="1672" y="604"/>
                </a:lnTo>
                <a:lnTo>
                  <a:pt x="1676" y="599"/>
                </a:lnTo>
                <a:lnTo>
                  <a:pt x="1677" y="593"/>
                </a:lnTo>
                <a:lnTo>
                  <a:pt x="1677" y="593"/>
                </a:lnTo>
                <a:lnTo>
                  <a:pt x="1678" y="592"/>
                </a:lnTo>
                <a:lnTo>
                  <a:pt x="1681" y="590"/>
                </a:lnTo>
                <a:lnTo>
                  <a:pt x="1683" y="589"/>
                </a:lnTo>
                <a:lnTo>
                  <a:pt x="1683" y="589"/>
                </a:lnTo>
                <a:lnTo>
                  <a:pt x="1688" y="587"/>
                </a:lnTo>
                <a:lnTo>
                  <a:pt x="1692" y="585"/>
                </a:lnTo>
                <a:lnTo>
                  <a:pt x="1696" y="585"/>
                </a:lnTo>
                <a:lnTo>
                  <a:pt x="1701" y="584"/>
                </a:lnTo>
                <a:lnTo>
                  <a:pt x="1701" y="584"/>
                </a:lnTo>
                <a:lnTo>
                  <a:pt x="1701" y="583"/>
                </a:lnTo>
                <a:lnTo>
                  <a:pt x="1701" y="582"/>
                </a:lnTo>
                <a:lnTo>
                  <a:pt x="1702" y="580"/>
                </a:lnTo>
                <a:lnTo>
                  <a:pt x="1702" y="580"/>
                </a:lnTo>
                <a:lnTo>
                  <a:pt x="1707" y="580"/>
                </a:lnTo>
                <a:lnTo>
                  <a:pt x="1707" y="580"/>
                </a:lnTo>
                <a:lnTo>
                  <a:pt x="1711" y="580"/>
                </a:lnTo>
                <a:lnTo>
                  <a:pt x="1716" y="582"/>
                </a:lnTo>
                <a:lnTo>
                  <a:pt x="1716" y="582"/>
                </a:lnTo>
                <a:lnTo>
                  <a:pt x="1716" y="578"/>
                </a:lnTo>
                <a:lnTo>
                  <a:pt x="1717" y="578"/>
                </a:lnTo>
                <a:lnTo>
                  <a:pt x="1722" y="577"/>
                </a:lnTo>
                <a:lnTo>
                  <a:pt x="1722" y="577"/>
                </a:lnTo>
                <a:lnTo>
                  <a:pt x="1718" y="574"/>
                </a:lnTo>
                <a:lnTo>
                  <a:pt x="1717" y="572"/>
                </a:lnTo>
                <a:lnTo>
                  <a:pt x="1717" y="570"/>
                </a:lnTo>
                <a:lnTo>
                  <a:pt x="1717" y="570"/>
                </a:lnTo>
                <a:lnTo>
                  <a:pt x="1719" y="568"/>
                </a:lnTo>
                <a:lnTo>
                  <a:pt x="1719" y="567"/>
                </a:lnTo>
                <a:lnTo>
                  <a:pt x="1718" y="565"/>
                </a:lnTo>
                <a:lnTo>
                  <a:pt x="1717" y="563"/>
                </a:lnTo>
                <a:lnTo>
                  <a:pt x="1717" y="563"/>
                </a:lnTo>
                <a:lnTo>
                  <a:pt x="1716" y="559"/>
                </a:lnTo>
                <a:lnTo>
                  <a:pt x="1716" y="557"/>
                </a:lnTo>
                <a:lnTo>
                  <a:pt x="1716" y="554"/>
                </a:lnTo>
                <a:lnTo>
                  <a:pt x="1714" y="553"/>
                </a:lnTo>
                <a:lnTo>
                  <a:pt x="1714" y="553"/>
                </a:lnTo>
                <a:lnTo>
                  <a:pt x="1712" y="550"/>
                </a:lnTo>
                <a:lnTo>
                  <a:pt x="1712" y="549"/>
                </a:lnTo>
                <a:lnTo>
                  <a:pt x="1712" y="544"/>
                </a:lnTo>
                <a:lnTo>
                  <a:pt x="1712" y="544"/>
                </a:lnTo>
                <a:lnTo>
                  <a:pt x="1712" y="538"/>
                </a:lnTo>
                <a:lnTo>
                  <a:pt x="1713" y="533"/>
                </a:lnTo>
                <a:lnTo>
                  <a:pt x="1716" y="530"/>
                </a:lnTo>
                <a:lnTo>
                  <a:pt x="1717" y="529"/>
                </a:lnTo>
                <a:lnTo>
                  <a:pt x="1719" y="528"/>
                </a:lnTo>
                <a:lnTo>
                  <a:pt x="1719" y="528"/>
                </a:lnTo>
                <a:lnTo>
                  <a:pt x="1724" y="526"/>
                </a:lnTo>
                <a:lnTo>
                  <a:pt x="1728" y="524"/>
                </a:lnTo>
                <a:lnTo>
                  <a:pt x="1736" y="519"/>
                </a:lnTo>
                <a:lnTo>
                  <a:pt x="1736" y="519"/>
                </a:lnTo>
                <a:lnTo>
                  <a:pt x="1733" y="524"/>
                </a:lnTo>
                <a:lnTo>
                  <a:pt x="1732" y="530"/>
                </a:lnTo>
                <a:lnTo>
                  <a:pt x="1733" y="533"/>
                </a:lnTo>
                <a:lnTo>
                  <a:pt x="1733" y="535"/>
                </a:lnTo>
                <a:lnTo>
                  <a:pt x="1736" y="538"/>
                </a:lnTo>
                <a:lnTo>
                  <a:pt x="1738" y="539"/>
                </a:lnTo>
                <a:lnTo>
                  <a:pt x="1738" y="539"/>
                </a:lnTo>
                <a:lnTo>
                  <a:pt x="1734" y="544"/>
                </a:lnTo>
                <a:lnTo>
                  <a:pt x="1729" y="548"/>
                </a:lnTo>
                <a:lnTo>
                  <a:pt x="1727" y="553"/>
                </a:lnTo>
                <a:lnTo>
                  <a:pt x="1726" y="555"/>
                </a:lnTo>
                <a:lnTo>
                  <a:pt x="1726" y="559"/>
                </a:lnTo>
                <a:lnTo>
                  <a:pt x="1726" y="559"/>
                </a:lnTo>
                <a:lnTo>
                  <a:pt x="1728" y="564"/>
                </a:lnTo>
                <a:lnTo>
                  <a:pt x="1732" y="569"/>
                </a:lnTo>
                <a:lnTo>
                  <a:pt x="1736" y="570"/>
                </a:lnTo>
                <a:lnTo>
                  <a:pt x="1738" y="570"/>
                </a:lnTo>
                <a:lnTo>
                  <a:pt x="1741" y="570"/>
                </a:lnTo>
                <a:lnTo>
                  <a:pt x="1741" y="570"/>
                </a:lnTo>
                <a:lnTo>
                  <a:pt x="1738" y="575"/>
                </a:lnTo>
                <a:lnTo>
                  <a:pt x="1738" y="575"/>
                </a:lnTo>
                <a:lnTo>
                  <a:pt x="1741" y="577"/>
                </a:lnTo>
                <a:lnTo>
                  <a:pt x="1743" y="577"/>
                </a:lnTo>
                <a:lnTo>
                  <a:pt x="1748" y="574"/>
                </a:lnTo>
                <a:lnTo>
                  <a:pt x="1752" y="572"/>
                </a:lnTo>
                <a:lnTo>
                  <a:pt x="1757" y="569"/>
                </a:lnTo>
                <a:lnTo>
                  <a:pt x="1757" y="569"/>
                </a:lnTo>
                <a:lnTo>
                  <a:pt x="1759" y="570"/>
                </a:lnTo>
                <a:lnTo>
                  <a:pt x="1762" y="572"/>
                </a:lnTo>
                <a:lnTo>
                  <a:pt x="1764" y="573"/>
                </a:lnTo>
                <a:lnTo>
                  <a:pt x="1766" y="575"/>
                </a:lnTo>
                <a:lnTo>
                  <a:pt x="1766" y="575"/>
                </a:lnTo>
                <a:lnTo>
                  <a:pt x="1767" y="578"/>
                </a:lnTo>
                <a:lnTo>
                  <a:pt x="1768" y="579"/>
                </a:lnTo>
                <a:lnTo>
                  <a:pt x="1773" y="582"/>
                </a:lnTo>
                <a:lnTo>
                  <a:pt x="1773" y="582"/>
                </a:lnTo>
                <a:lnTo>
                  <a:pt x="1774" y="578"/>
                </a:lnTo>
                <a:lnTo>
                  <a:pt x="1774" y="578"/>
                </a:lnTo>
                <a:lnTo>
                  <a:pt x="1768" y="578"/>
                </a:lnTo>
                <a:lnTo>
                  <a:pt x="1768" y="578"/>
                </a:lnTo>
                <a:lnTo>
                  <a:pt x="1773" y="575"/>
                </a:lnTo>
                <a:lnTo>
                  <a:pt x="1779" y="574"/>
                </a:lnTo>
                <a:lnTo>
                  <a:pt x="1787" y="573"/>
                </a:lnTo>
                <a:lnTo>
                  <a:pt x="1791" y="570"/>
                </a:lnTo>
                <a:lnTo>
                  <a:pt x="1791" y="570"/>
                </a:lnTo>
                <a:lnTo>
                  <a:pt x="1796" y="567"/>
                </a:lnTo>
                <a:lnTo>
                  <a:pt x="1802" y="564"/>
                </a:lnTo>
                <a:lnTo>
                  <a:pt x="1810" y="564"/>
                </a:lnTo>
                <a:lnTo>
                  <a:pt x="1813" y="564"/>
                </a:lnTo>
                <a:lnTo>
                  <a:pt x="1816" y="567"/>
                </a:lnTo>
                <a:lnTo>
                  <a:pt x="1816" y="567"/>
                </a:lnTo>
                <a:lnTo>
                  <a:pt x="1811" y="564"/>
                </a:lnTo>
                <a:lnTo>
                  <a:pt x="1811" y="564"/>
                </a:lnTo>
                <a:lnTo>
                  <a:pt x="1812" y="567"/>
                </a:lnTo>
                <a:lnTo>
                  <a:pt x="1813" y="568"/>
                </a:lnTo>
                <a:lnTo>
                  <a:pt x="1816" y="570"/>
                </a:lnTo>
                <a:lnTo>
                  <a:pt x="1821" y="569"/>
                </a:lnTo>
                <a:lnTo>
                  <a:pt x="1823" y="568"/>
                </a:lnTo>
                <a:lnTo>
                  <a:pt x="1823" y="568"/>
                </a:lnTo>
                <a:lnTo>
                  <a:pt x="1825" y="564"/>
                </a:lnTo>
                <a:lnTo>
                  <a:pt x="1826" y="562"/>
                </a:lnTo>
                <a:lnTo>
                  <a:pt x="1826" y="562"/>
                </a:lnTo>
                <a:lnTo>
                  <a:pt x="1828" y="562"/>
                </a:lnTo>
                <a:lnTo>
                  <a:pt x="1830" y="560"/>
                </a:lnTo>
                <a:lnTo>
                  <a:pt x="1830" y="560"/>
                </a:lnTo>
                <a:lnTo>
                  <a:pt x="1833" y="558"/>
                </a:lnTo>
                <a:lnTo>
                  <a:pt x="1836" y="555"/>
                </a:lnTo>
                <a:lnTo>
                  <a:pt x="1836" y="555"/>
                </a:lnTo>
                <a:lnTo>
                  <a:pt x="1835" y="558"/>
                </a:lnTo>
                <a:lnTo>
                  <a:pt x="1832" y="562"/>
                </a:lnTo>
                <a:lnTo>
                  <a:pt x="1832" y="562"/>
                </a:lnTo>
                <a:lnTo>
                  <a:pt x="1836" y="562"/>
                </a:lnTo>
                <a:lnTo>
                  <a:pt x="1837" y="562"/>
                </a:lnTo>
                <a:lnTo>
                  <a:pt x="1838" y="559"/>
                </a:lnTo>
                <a:lnTo>
                  <a:pt x="1838" y="555"/>
                </a:lnTo>
                <a:lnTo>
                  <a:pt x="1836" y="542"/>
                </a:lnTo>
                <a:lnTo>
                  <a:pt x="1836" y="542"/>
                </a:lnTo>
                <a:lnTo>
                  <a:pt x="1837" y="536"/>
                </a:lnTo>
                <a:lnTo>
                  <a:pt x="1840" y="531"/>
                </a:lnTo>
                <a:lnTo>
                  <a:pt x="1840" y="531"/>
                </a:lnTo>
                <a:lnTo>
                  <a:pt x="1841" y="529"/>
                </a:lnTo>
                <a:lnTo>
                  <a:pt x="1841" y="526"/>
                </a:lnTo>
                <a:lnTo>
                  <a:pt x="1842" y="524"/>
                </a:lnTo>
                <a:lnTo>
                  <a:pt x="1843" y="521"/>
                </a:lnTo>
                <a:lnTo>
                  <a:pt x="1843" y="521"/>
                </a:lnTo>
                <a:lnTo>
                  <a:pt x="1847" y="519"/>
                </a:lnTo>
                <a:lnTo>
                  <a:pt x="1850" y="519"/>
                </a:lnTo>
                <a:lnTo>
                  <a:pt x="1852" y="520"/>
                </a:lnTo>
                <a:lnTo>
                  <a:pt x="1855" y="523"/>
                </a:lnTo>
                <a:lnTo>
                  <a:pt x="1858" y="528"/>
                </a:lnTo>
                <a:lnTo>
                  <a:pt x="1861" y="530"/>
                </a:lnTo>
                <a:lnTo>
                  <a:pt x="1863" y="530"/>
                </a:lnTo>
                <a:lnTo>
                  <a:pt x="1863" y="530"/>
                </a:lnTo>
                <a:lnTo>
                  <a:pt x="1866" y="530"/>
                </a:lnTo>
                <a:lnTo>
                  <a:pt x="1867" y="528"/>
                </a:lnTo>
                <a:lnTo>
                  <a:pt x="1868" y="524"/>
                </a:lnTo>
                <a:lnTo>
                  <a:pt x="1870" y="521"/>
                </a:lnTo>
                <a:lnTo>
                  <a:pt x="1870" y="521"/>
                </a:lnTo>
                <a:lnTo>
                  <a:pt x="1870" y="515"/>
                </a:lnTo>
                <a:lnTo>
                  <a:pt x="1870" y="510"/>
                </a:lnTo>
                <a:lnTo>
                  <a:pt x="1870" y="510"/>
                </a:lnTo>
                <a:lnTo>
                  <a:pt x="1870" y="509"/>
                </a:lnTo>
                <a:lnTo>
                  <a:pt x="1868" y="510"/>
                </a:lnTo>
                <a:lnTo>
                  <a:pt x="1866" y="510"/>
                </a:lnTo>
                <a:lnTo>
                  <a:pt x="1866" y="510"/>
                </a:lnTo>
                <a:lnTo>
                  <a:pt x="1862" y="506"/>
                </a:lnTo>
                <a:lnTo>
                  <a:pt x="1862" y="506"/>
                </a:lnTo>
                <a:lnTo>
                  <a:pt x="1860" y="501"/>
                </a:lnTo>
                <a:lnTo>
                  <a:pt x="1860" y="498"/>
                </a:lnTo>
                <a:lnTo>
                  <a:pt x="1860" y="496"/>
                </a:lnTo>
                <a:lnTo>
                  <a:pt x="1860" y="496"/>
                </a:lnTo>
                <a:lnTo>
                  <a:pt x="1871" y="491"/>
                </a:lnTo>
                <a:lnTo>
                  <a:pt x="1877" y="490"/>
                </a:lnTo>
                <a:lnTo>
                  <a:pt x="1882" y="490"/>
                </a:lnTo>
                <a:lnTo>
                  <a:pt x="1882" y="490"/>
                </a:lnTo>
                <a:lnTo>
                  <a:pt x="1900" y="493"/>
                </a:lnTo>
                <a:lnTo>
                  <a:pt x="1900" y="493"/>
                </a:lnTo>
                <a:lnTo>
                  <a:pt x="1902" y="493"/>
                </a:lnTo>
                <a:lnTo>
                  <a:pt x="1903" y="491"/>
                </a:lnTo>
                <a:lnTo>
                  <a:pt x="1903" y="489"/>
                </a:lnTo>
                <a:lnTo>
                  <a:pt x="1905" y="488"/>
                </a:lnTo>
                <a:lnTo>
                  <a:pt x="1905" y="488"/>
                </a:lnTo>
                <a:lnTo>
                  <a:pt x="1907" y="486"/>
                </a:lnTo>
                <a:lnTo>
                  <a:pt x="1910" y="486"/>
                </a:lnTo>
                <a:lnTo>
                  <a:pt x="1912" y="485"/>
                </a:lnTo>
                <a:lnTo>
                  <a:pt x="1916" y="484"/>
                </a:lnTo>
                <a:lnTo>
                  <a:pt x="1916" y="484"/>
                </a:lnTo>
                <a:lnTo>
                  <a:pt x="1917" y="484"/>
                </a:lnTo>
                <a:lnTo>
                  <a:pt x="1921" y="484"/>
                </a:lnTo>
                <a:lnTo>
                  <a:pt x="1926" y="485"/>
                </a:lnTo>
                <a:lnTo>
                  <a:pt x="1926" y="485"/>
                </a:lnTo>
                <a:lnTo>
                  <a:pt x="1923" y="483"/>
                </a:lnTo>
                <a:lnTo>
                  <a:pt x="1918" y="480"/>
                </a:lnTo>
                <a:lnTo>
                  <a:pt x="1910" y="476"/>
                </a:lnTo>
                <a:lnTo>
                  <a:pt x="1910" y="476"/>
                </a:lnTo>
                <a:lnTo>
                  <a:pt x="1911" y="473"/>
                </a:lnTo>
                <a:lnTo>
                  <a:pt x="1911" y="473"/>
                </a:lnTo>
                <a:lnTo>
                  <a:pt x="1865" y="483"/>
                </a:lnTo>
                <a:lnTo>
                  <a:pt x="1865" y="483"/>
                </a:lnTo>
                <a:lnTo>
                  <a:pt x="1860" y="484"/>
                </a:lnTo>
                <a:lnTo>
                  <a:pt x="1856" y="484"/>
                </a:lnTo>
                <a:lnTo>
                  <a:pt x="1855" y="484"/>
                </a:lnTo>
                <a:lnTo>
                  <a:pt x="1855" y="484"/>
                </a:lnTo>
                <a:lnTo>
                  <a:pt x="1851" y="479"/>
                </a:lnTo>
                <a:lnTo>
                  <a:pt x="1846" y="475"/>
                </a:lnTo>
                <a:lnTo>
                  <a:pt x="1846" y="475"/>
                </a:lnTo>
                <a:lnTo>
                  <a:pt x="1842" y="474"/>
                </a:lnTo>
                <a:lnTo>
                  <a:pt x="1841" y="473"/>
                </a:lnTo>
                <a:lnTo>
                  <a:pt x="1841" y="470"/>
                </a:lnTo>
                <a:lnTo>
                  <a:pt x="1841" y="466"/>
                </a:lnTo>
                <a:lnTo>
                  <a:pt x="1841" y="466"/>
                </a:lnTo>
                <a:lnTo>
                  <a:pt x="1842" y="460"/>
                </a:lnTo>
                <a:lnTo>
                  <a:pt x="1841" y="454"/>
                </a:lnTo>
                <a:lnTo>
                  <a:pt x="1841" y="454"/>
                </a:lnTo>
                <a:lnTo>
                  <a:pt x="1838" y="448"/>
                </a:lnTo>
                <a:lnTo>
                  <a:pt x="1837" y="444"/>
                </a:lnTo>
                <a:lnTo>
                  <a:pt x="1837" y="440"/>
                </a:lnTo>
                <a:lnTo>
                  <a:pt x="1837" y="440"/>
                </a:lnTo>
                <a:lnTo>
                  <a:pt x="1838" y="438"/>
                </a:lnTo>
                <a:lnTo>
                  <a:pt x="1841" y="435"/>
                </a:lnTo>
                <a:lnTo>
                  <a:pt x="1846" y="430"/>
                </a:lnTo>
                <a:lnTo>
                  <a:pt x="1846" y="430"/>
                </a:lnTo>
                <a:lnTo>
                  <a:pt x="1855" y="423"/>
                </a:lnTo>
                <a:lnTo>
                  <a:pt x="1860" y="419"/>
                </a:lnTo>
                <a:lnTo>
                  <a:pt x="1863" y="414"/>
                </a:lnTo>
                <a:lnTo>
                  <a:pt x="1863" y="414"/>
                </a:lnTo>
                <a:lnTo>
                  <a:pt x="1867" y="407"/>
                </a:lnTo>
                <a:lnTo>
                  <a:pt x="1870" y="405"/>
                </a:lnTo>
                <a:lnTo>
                  <a:pt x="1872" y="402"/>
                </a:lnTo>
                <a:lnTo>
                  <a:pt x="1872" y="402"/>
                </a:lnTo>
                <a:lnTo>
                  <a:pt x="1875" y="401"/>
                </a:lnTo>
                <a:lnTo>
                  <a:pt x="1877" y="401"/>
                </a:lnTo>
                <a:lnTo>
                  <a:pt x="1880" y="401"/>
                </a:lnTo>
                <a:lnTo>
                  <a:pt x="1878" y="397"/>
                </a:lnTo>
                <a:lnTo>
                  <a:pt x="1878" y="397"/>
                </a:lnTo>
                <a:lnTo>
                  <a:pt x="1877" y="392"/>
                </a:lnTo>
                <a:lnTo>
                  <a:pt x="1873" y="389"/>
                </a:lnTo>
                <a:lnTo>
                  <a:pt x="1868" y="386"/>
                </a:lnTo>
                <a:lnTo>
                  <a:pt x="1863" y="386"/>
                </a:lnTo>
                <a:lnTo>
                  <a:pt x="1863" y="386"/>
                </a:lnTo>
                <a:lnTo>
                  <a:pt x="1857" y="386"/>
                </a:lnTo>
                <a:lnTo>
                  <a:pt x="1852" y="386"/>
                </a:lnTo>
                <a:lnTo>
                  <a:pt x="1848" y="389"/>
                </a:lnTo>
                <a:lnTo>
                  <a:pt x="1843" y="394"/>
                </a:lnTo>
                <a:lnTo>
                  <a:pt x="1843" y="394"/>
                </a:lnTo>
                <a:lnTo>
                  <a:pt x="1841" y="397"/>
                </a:lnTo>
                <a:lnTo>
                  <a:pt x="1838" y="401"/>
                </a:lnTo>
                <a:lnTo>
                  <a:pt x="1838" y="405"/>
                </a:lnTo>
                <a:lnTo>
                  <a:pt x="1841" y="410"/>
                </a:lnTo>
                <a:lnTo>
                  <a:pt x="1841" y="410"/>
                </a:lnTo>
                <a:lnTo>
                  <a:pt x="1841" y="412"/>
                </a:lnTo>
                <a:lnTo>
                  <a:pt x="1838" y="416"/>
                </a:lnTo>
                <a:lnTo>
                  <a:pt x="1828" y="424"/>
                </a:lnTo>
                <a:lnTo>
                  <a:pt x="1818" y="430"/>
                </a:lnTo>
                <a:lnTo>
                  <a:pt x="1812" y="434"/>
                </a:lnTo>
                <a:lnTo>
                  <a:pt x="1812" y="434"/>
                </a:lnTo>
                <a:lnTo>
                  <a:pt x="1806" y="443"/>
                </a:lnTo>
                <a:lnTo>
                  <a:pt x="1801" y="451"/>
                </a:lnTo>
                <a:lnTo>
                  <a:pt x="1798" y="456"/>
                </a:lnTo>
                <a:lnTo>
                  <a:pt x="1798" y="461"/>
                </a:lnTo>
                <a:lnTo>
                  <a:pt x="1798" y="466"/>
                </a:lnTo>
                <a:lnTo>
                  <a:pt x="1801" y="473"/>
                </a:lnTo>
                <a:lnTo>
                  <a:pt x="1801" y="473"/>
                </a:lnTo>
                <a:lnTo>
                  <a:pt x="1803" y="475"/>
                </a:lnTo>
                <a:lnTo>
                  <a:pt x="1808" y="478"/>
                </a:lnTo>
                <a:lnTo>
                  <a:pt x="1813" y="480"/>
                </a:lnTo>
                <a:lnTo>
                  <a:pt x="1815" y="483"/>
                </a:lnTo>
                <a:lnTo>
                  <a:pt x="1817" y="485"/>
                </a:lnTo>
                <a:lnTo>
                  <a:pt x="1817" y="485"/>
                </a:lnTo>
                <a:lnTo>
                  <a:pt x="1817" y="486"/>
                </a:lnTo>
                <a:lnTo>
                  <a:pt x="1816" y="488"/>
                </a:lnTo>
                <a:lnTo>
                  <a:pt x="1813" y="491"/>
                </a:lnTo>
                <a:lnTo>
                  <a:pt x="1807" y="496"/>
                </a:lnTo>
                <a:lnTo>
                  <a:pt x="1807" y="496"/>
                </a:lnTo>
                <a:lnTo>
                  <a:pt x="1800" y="503"/>
                </a:lnTo>
                <a:lnTo>
                  <a:pt x="1797" y="506"/>
                </a:lnTo>
                <a:lnTo>
                  <a:pt x="1794" y="513"/>
                </a:lnTo>
                <a:lnTo>
                  <a:pt x="1794" y="513"/>
                </a:lnTo>
                <a:lnTo>
                  <a:pt x="1794" y="524"/>
                </a:lnTo>
                <a:lnTo>
                  <a:pt x="1793" y="530"/>
                </a:lnTo>
                <a:lnTo>
                  <a:pt x="1792" y="535"/>
                </a:lnTo>
                <a:lnTo>
                  <a:pt x="1792" y="535"/>
                </a:lnTo>
                <a:lnTo>
                  <a:pt x="1788" y="540"/>
                </a:lnTo>
                <a:lnTo>
                  <a:pt x="1784" y="543"/>
                </a:lnTo>
                <a:lnTo>
                  <a:pt x="1779" y="544"/>
                </a:lnTo>
                <a:lnTo>
                  <a:pt x="1774" y="545"/>
                </a:lnTo>
                <a:lnTo>
                  <a:pt x="1774" y="545"/>
                </a:lnTo>
                <a:lnTo>
                  <a:pt x="1773" y="545"/>
                </a:lnTo>
                <a:lnTo>
                  <a:pt x="1772" y="548"/>
                </a:lnTo>
                <a:lnTo>
                  <a:pt x="1771" y="552"/>
                </a:lnTo>
                <a:lnTo>
                  <a:pt x="1771" y="552"/>
                </a:lnTo>
                <a:lnTo>
                  <a:pt x="1769" y="554"/>
                </a:lnTo>
                <a:lnTo>
                  <a:pt x="1768" y="554"/>
                </a:lnTo>
                <a:lnTo>
                  <a:pt x="1764" y="554"/>
                </a:lnTo>
                <a:lnTo>
                  <a:pt x="1764" y="554"/>
                </a:lnTo>
                <a:lnTo>
                  <a:pt x="1759" y="555"/>
                </a:lnTo>
                <a:lnTo>
                  <a:pt x="1758" y="554"/>
                </a:lnTo>
                <a:lnTo>
                  <a:pt x="1758" y="550"/>
                </a:lnTo>
                <a:lnTo>
                  <a:pt x="1758" y="550"/>
                </a:lnTo>
                <a:lnTo>
                  <a:pt x="1757" y="545"/>
                </a:lnTo>
                <a:lnTo>
                  <a:pt x="1757" y="543"/>
                </a:lnTo>
                <a:lnTo>
                  <a:pt x="1757" y="540"/>
                </a:lnTo>
                <a:lnTo>
                  <a:pt x="1757" y="540"/>
                </a:lnTo>
                <a:lnTo>
                  <a:pt x="1757" y="538"/>
                </a:lnTo>
                <a:lnTo>
                  <a:pt x="1757" y="535"/>
                </a:lnTo>
                <a:lnTo>
                  <a:pt x="1754" y="530"/>
                </a:lnTo>
                <a:lnTo>
                  <a:pt x="1747" y="523"/>
                </a:lnTo>
                <a:lnTo>
                  <a:pt x="1747" y="523"/>
                </a:lnTo>
                <a:lnTo>
                  <a:pt x="1747" y="519"/>
                </a:lnTo>
                <a:lnTo>
                  <a:pt x="1746" y="514"/>
                </a:lnTo>
                <a:lnTo>
                  <a:pt x="1746" y="514"/>
                </a:lnTo>
                <a:lnTo>
                  <a:pt x="1743" y="510"/>
                </a:lnTo>
                <a:lnTo>
                  <a:pt x="1741" y="505"/>
                </a:lnTo>
                <a:lnTo>
                  <a:pt x="1741" y="505"/>
                </a:lnTo>
                <a:lnTo>
                  <a:pt x="1742" y="500"/>
                </a:lnTo>
                <a:lnTo>
                  <a:pt x="1742" y="498"/>
                </a:lnTo>
                <a:lnTo>
                  <a:pt x="1739" y="496"/>
                </a:lnTo>
                <a:lnTo>
                  <a:pt x="1739" y="496"/>
                </a:lnTo>
                <a:lnTo>
                  <a:pt x="1738" y="495"/>
                </a:lnTo>
                <a:lnTo>
                  <a:pt x="1737" y="493"/>
                </a:lnTo>
                <a:lnTo>
                  <a:pt x="1736" y="488"/>
                </a:lnTo>
                <a:lnTo>
                  <a:pt x="1736" y="488"/>
                </a:lnTo>
                <a:lnTo>
                  <a:pt x="1734" y="493"/>
                </a:lnTo>
                <a:lnTo>
                  <a:pt x="1732" y="495"/>
                </a:lnTo>
                <a:lnTo>
                  <a:pt x="1726" y="500"/>
                </a:lnTo>
                <a:lnTo>
                  <a:pt x="1726" y="500"/>
                </a:lnTo>
                <a:lnTo>
                  <a:pt x="1719" y="506"/>
                </a:lnTo>
                <a:lnTo>
                  <a:pt x="1713" y="511"/>
                </a:lnTo>
                <a:lnTo>
                  <a:pt x="1713" y="511"/>
                </a:lnTo>
                <a:lnTo>
                  <a:pt x="1711" y="513"/>
                </a:lnTo>
                <a:lnTo>
                  <a:pt x="1706" y="514"/>
                </a:lnTo>
                <a:lnTo>
                  <a:pt x="1698" y="513"/>
                </a:lnTo>
                <a:lnTo>
                  <a:pt x="1694" y="511"/>
                </a:lnTo>
                <a:lnTo>
                  <a:pt x="1691" y="509"/>
                </a:lnTo>
                <a:lnTo>
                  <a:pt x="1688" y="506"/>
                </a:lnTo>
                <a:lnTo>
                  <a:pt x="1688" y="503"/>
                </a:lnTo>
                <a:lnTo>
                  <a:pt x="1688" y="503"/>
                </a:lnTo>
                <a:lnTo>
                  <a:pt x="1687" y="493"/>
                </a:lnTo>
                <a:lnTo>
                  <a:pt x="1684" y="483"/>
                </a:lnTo>
                <a:lnTo>
                  <a:pt x="1683" y="473"/>
                </a:lnTo>
                <a:lnTo>
                  <a:pt x="1683" y="463"/>
                </a:lnTo>
                <a:lnTo>
                  <a:pt x="1683" y="463"/>
                </a:lnTo>
                <a:lnTo>
                  <a:pt x="1683" y="456"/>
                </a:lnTo>
                <a:lnTo>
                  <a:pt x="1684" y="453"/>
                </a:lnTo>
                <a:lnTo>
                  <a:pt x="1688" y="449"/>
                </a:lnTo>
                <a:lnTo>
                  <a:pt x="1692" y="444"/>
                </a:lnTo>
                <a:lnTo>
                  <a:pt x="1692" y="444"/>
                </a:lnTo>
                <a:lnTo>
                  <a:pt x="1699" y="440"/>
                </a:lnTo>
                <a:lnTo>
                  <a:pt x="1707" y="435"/>
                </a:lnTo>
                <a:lnTo>
                  <a:pt x="1707" y="435"/>
                </a:lnTo>
                <a:lnTo>
                  <a:pt x="1717" y="431"/>
                </a:lnTo>
                <a:lnTo>
                  <a:pt x="1721" y="429"/>
                </a:lnTo>
                <a:lnTo>
                  <a:pt x="1724" y="425"/>
                </a:lnTo>
                <a:lnTo>
                  <a:pt x="1724" y="425"/>
                </a:lnTo>
                <a:lnTo>
                  <a:pt x="1738" y="410"/>
                </a:lnTo>
                <a:lnTo>
                  <a:pt x="1738" y="410"/>
                </a:lnTo>
                <a:lnTo>
                  <a:pt x="1746" y="402"/>
                </a:lnTo>
                <a:lnTo>
                  <a:pt x="1751" y="394"/>
                </a:lnTo>
                <a:lnTo>
                  <a:pt x="1761" y="376"/>
                </a:lnTo>
                <a:lnTo>
                  <a:pt x="1761" y="376"/>
                </a:lnTo>
                <a:lnTo>
                  <a:pt x="1767" y="367"/>
                </a:lnTo>
                <a:lnTo>
                  <a:pt x="1773" y="360"/>
                </a:lnTo>
                <a:lnTo>
                  <a:pt x="1787" y="345"/>
                </a:lnTo>
                <a:lnTo>
                  <a:pt x="1787" y="345"/>
                </a:lnTo>
                <a:lnTo>
                  <a:pt x="1801" y="330"/>
                </a:lnTo>
                <a:lnTo>
                  <a:pt x="1808" y="324"/>
                </a:lnTo>
                <a:lnTo>
                  <a:pt x="1817" y="319"/>
                </a:lnTo>
                <a:lnTo>
                  <a:pt x="1817" y="319"/>
                </a:lnTo>
                <a:lnTo>
                  <a:pt x="1837" y="310"/>
                </a:lnTo>
                <a:lnTo>
                  <a:pt x="1857" y="304"/>
                </a:lnTo>
                <a:lnTo>
                  <a:pt x="1857" y="304"/>
                </a:lnTo>
                <a:lnTo>
                  <a:pt x="1861" y="301"/>
                </a:lnTo>
                <a:lnTo>
                  <a:pt x="1863" y="297"/>
                </a:lnTo>
                <a:lnTo>
                  <a:pt x="1867" y="294"/>
                </a:lnTo>
                <a:lnTo>
                  <a:pt x="1870" y="290"/>
                </a:lnTo>
                <a:lnTo>
                  <a:pt x="1870" y="290"/>
                </a:lnTo>
                <a:lnTo>
                  <a:pt x="1873" y="288"/>
                </a:lnTo>
                <a:lnTo>
                  <a:pt x="1878" y="287"/>
                </a:lnTo>
                <a:lnTo>
                  <a:pt x="1887" y="287"/>
                </a:lnTo>
                <a:lnTo>
                  <a:pt x="1887" y="287"/>
                </a:lnTo>
                <a:lnTo>
                  <a:pt x="1880" y="296"/>
                </a:lnTo>
                <a:lnTo>
                  <a:pt x="1877" y="301"/>
                </a:lnTo>
                <a:lnTo>
                  <a:pt x="1875" y="307"/>
                </a:lnTo>
                <a:lnTo>
                  <a:pt x="1875" y="307"/>
                </a:lnTo>
                <a:lnTo>
                  <a:pt x="1880" y="305"/>
                </a:lnTo>
                <a:lnTo>
                  <a:pt x="1883" y="301"/>
                </a:lnTo>
                <a:lnTo>
                  <a:pt x="1890" y="291"/>
                </a:lnTo>
                <a:lnTo>
                  <a:pt x="1890" y="291"/>
                </a:lnTo>
                <a:lnTo>
                  <a:pt x="1892" y="301"/>
                </a:lnTo>
                <a:lnTo>
                  <a:pt x="1892" y="301"/>
                </a:lnTo>
                <a:lnTo>
                  <a:pt x="1900" y="290"/>
                </a:lnTo>
                <a:lnTo>
                  <a:pt x="1900" y="290"/>
                </a:lnTo>
                <a:lnTo>
                  <a:pt x="1902" y="288"/>
                </a:lnTo>
                <a:lnTo>
                  <a:pt x="1905" y="288"/>
                </a:lnTo>
                <a:lnTo>
                  <a:pt x="1910" y="290"/>
                </a:lnTo>
                <a:lnTo>
                  <a:pt x="1910" y="290"/>
                </a:lnTo>
                <a:lnTo>
                  <a:pt x="1905" y="299"/>
                </a:lnTo>
                <a:lnTo>
                  <a:pt x="1905" y="299"/>
                </a:lnTo>
                <a:lnTo>
                  <a:pt x="1907" y="300"/>
                </a:lnTo>
                <a:lnTo>
                  <a:pt x="1908" y="300"/>
                </a:lnTo>
                <a:lnTo>
                  <a:pt x="1910" y="296"/>
                </a:lnTo>
                <a:lnTo>
                  <a:pt x="1911" y="294"/>
                </a:lnTo>
                <a:lnTo>
                  <a:pt x="1912" y="292"/>
                </a:lnTo>
                <a:lnTo>
                  <a:pt x="1913" y="292"/>
                </a:lnTo>
                <a:lnTo>
                  <a:pt x="1913" y="292"/>
                </a:lnTo>
                <a:lnTo>
                  <a:pt x="1932" y="300"/>
                </a:lnTo>
                <a:lnTo>
                  <a:pt x="1932" y="300"/>
                </a:lnTo>
                <a:lnTo>
                  <a:pt x="1934" y="301"/>
                </a:lnTo>
                <a:lnTo>
                  <a:pt x="1935" y="302"/>
                </a:lnTo>
                <a:lnTo>
                  <a:pt x="1932" y="305"/>
                </a:lnTo>
                <a:lnTo>
                  <a:pt x="1926" y="307"/>
                </a:lnTo>
                <a:lnTo>
                  <a:pt x="1926" y="307"/>
                </a:lnTo>
                <a:lnTo>
                  <a:pt x="1922" y="307"/>
                </a:lnTo>
                <a:lnTo>
                  <a:pt x="1918" y="307"/>
                </a:lnTo>
                <a:lnTo>
                  <a:pt x="1911" y="306"/>
                </a:lnTo>
                <a:lnTo>
                  <a:pt x="1911" y="306"/>
                </a:lnTo>
                <a:lnTo>
                  <a:pt x="1913" y="309"/>
                </a:lnTo>
                <a:lnTo>
                  <a:pt x="1916" y="310"/>
                </a:lnTo>
                <a:lnTo>
                  <a:pt x="1918" y="311"/>
                </a:lnTo>
                <a:lnTo>
                  <a:pt x="1920" y="314"/>
                </a:lnTo>
                <a:lnTo>
                  <a:pt x="1920" y="314"/>
                </a:lnTo>
                <a:lnTo>
                  <a:pt x="1921" y="314"/>
                </a:lnTo>
                <a:lnTo>
                  <a:pt x="1923" y="314"/>
                </a:lnTo>
                <a:lnTo>
                  <a:pt x="1930" y="314"/>
                </a:lnTo>
                <a:lnTo>
                  <a:pt x="1930" y="314"/>
                </a:lnTo>
                <a:lnTo>
                  <a:pt x="1937" y="314"/>
                </a:lnTo>
                <a:lnTo>
                  <a:pt x="1940" y="314"/>
                </a:lnTo>
                <a:lnTo>
                  <a:pt x="1944" y="311"/>
                </a:lnTo>
                <a:lnTo>
                  <a:pt x="1944" y="311"/>
                </a:lnTo>
                <a:lnTo>
                  <a:pt x="1945" y="311"/>
                </a:lnTo>
                <a:lnTo>
                  <a:pt x="1949" y="312"/>
                </a:lnTo>
                <a:lnTo>
                  <a:pt x="1954" y="315"/>
                </a:lnTo>
                <a:lnTo>
                  <a:pt x="1954" y="315"/>
                </a:lnTo>
                <a:lnTo>
                  <a:pt x="1952" y="317"/>
                </a:lnTo>
                <a:lnTo>
                  <a:pt x="1950" y="317"/>
                </a:lnTo>
                <a:lnTo>
                  <a:pt x="1945" y="316"/>
                </a:lnTo>
                <a:lnTo>
                  <a:pt x="1945" y="316"/>
                </a:lnTo>
                <a:lnTo>
                  <a:pt x="1945" y="319"/>
                </a:lnTo>
                <a:lnTo>
                  <a:pt x="1946" y="321"/>
                </a:lnTo>
                <a:lnTo>
                  <a:pt x="1949" y="322"/>
                </a:lnTo>
                <a:lnTo>
                  <a:pt x="1952" y="322"/>
                </a:lnTo>
                <a:lnTo>
                  <a:pt x="1960" y="322"/>
                </a:lnTo>
                <a:lnTo>
                  <a:pt x="1965" y="322"/>
                </a:lnTo>
                <a:lnTo>
                  <a:pt x="1965" y="322"/>
                </a:lnTo>
                <a:lnTo>
                  <a:pt x="1972" y="322"/>
                </a:lnTo>
                <a:lnTo>
                  <a:pt x="1977" y="325"/>
                </a:lnTo>
                <a:lnTo>
                  <a:pt x="1989" y="330"/>
                </a:lnTo>
                <a:lnTo>
                  <a:pt x="1989" y="330"/>
                </a:lnTo>
                <a:lnTo>
                  <a:pt x="2001" y="337"/>
                </a:lnTo>
                <a:lnTo>
                  <a:pt x="2014" y="342"/>
                </a:lnTo>
                <a:lnTo>
                  <a:pt x="2014" y="342"/>
                </a:lnTo>
                <a:lnTo>
                  <a:pt x="2019" y="344"/>
                </a:lnTo>
                <a:lnTo>
                  <a:pt x="2024" y="347"/>
                </a:lnTo>
                <a:lnTo>
                  <a:pt x="2029" y="351"/>
                </a:lnTo>
                <a:lnTo>
                  <a:pt x="2031" y="356"/>
                </a:lnTo>
                <a:lnTo>
                  <a:pt x="2031" y="356"/>
                </a:lnTo>
                <a:lnTo>
                  <a:pt x="2034" y="361"/>
                </a:lnTo>
                <a:lnTo>
                  <a:pt x="2034" y="364"/>
                </a:lnTo>
                <a:lnTo>
                  <a:pt x="2032" y="366"/>
                </a:lnTo>
                <a:lnTo>
                  <a:pt x="2030" y="371"/>
                </a:lnTo>
                <a:lnTo>
                  <a:pt x="2030" y="371"/>
                </a:lnTo>
                <a:lnTo>
                  <a:pt x="2026" y="376"/>
                </a:lnTo>
                <a:lnTo>
                  <a:pt x="2025" y="377"/>
                </a:lnTo>
                <a:lnTo>
                  <a:pt x="2021" y="379"/>
                </a:lnTo>
                <a:lnTo>
                  <a:pt x="2021" y="379"/>
                </a:lnTo>
                <a:lnTo>
                  <a:pt x="2015" y="381"/>
                </a:lnTo>
                <a:lnTo>
                  <a:pt x="2010" y="381"/>
                </a:lnTo>
                <a:lnTo>
                  <a:pt x="2005" y="381"/>
                </a:lnTo>
                <a:lnTo>
                  <a:pt x="1999" y="380"/>
                </a:lnTo>
                <a:lnTo>
                  <a:pt x="1999" y="380"/>
                </a:lnTo>
                <a:lnTo>
                  <a:pt x="1974" y="374"/>
                </a:lnTo>
                <a:lnTo>
                  <a:pt x="1961" y="369"/>
                </a:lnTo>
                <a:lnTo>
                  <a:pt x="1949" y="364"/>
                </a:lnTo>
                <a:lnTo>
                  <a:pt x="1949" y="364"/>
                </a:lnTo>
                <a:lnTo>
                  <a:pt x="1960" y="374"/>
                </a:lnTo>
                <a:lnTo>
                  <a:pt x="1966" y="379"/>
                </a:lnTo>
                <a:lnTo>
                  <a:pt x="1967" y="382"/>
                </a:lnTo>
                <a:lnTo>
                  <a:pt x="1969" y="385"/>
                </a:lnTo>
                <a:lnTo>
                  <a:pt x="1969" y="385"/>
                </a:lnTo>
                <a:lnTo>
                  <a:pt x="1969" y="400"/>
                </a:lnTo>
                <a:lnTo>
                  <a:pt x="1970" y="406"/>
                </a:lnTo>
                <a:lnTo>
                  <a:pt x="1971" y="409"/>
                </a:lnTo>
                <a:lnTo>
                  <a:pt x="1974" y="410"/>
                </a:lnTo>
                <a:lnTo>
                  <a:pt x="1974" y="410"/>
                </a:lnTo>
                <a:lnTo>
                  <a:pt x="1986" y="418"/>
                </a:lnTo>
                <a:lnTo>
                  <a:pt x="1992" y="420"/>
                </a:lnTo>
                <a:lnTo>
                  <a:pt x="1996" y="420"/>
                </a:lnTo>
                <a:lnTo>
                  <a:pt x="1999" y="419"/>
                </a:lnTo>
                <a:lnTo>
                  <a:pt x="1999" y="419"/>
                </a:lnTo>
                <a:lnTo>
                  <a:pt x="2001" y="418"/>
                </a:lnTo>
                <a:lnTo>
                  <a:pt x="2001" y="414"/>
                </a:lnTo>
                <a:lnTo>
                  <a:pt x="1999" y="411"/>
                </a:lnTo>
                <a:lnTo>
                  <a:pt x="1996" y="410"/>
                </a:lnTo>
                <a:lnTo>
                  <a:pt x="1996" y="410"/>
                </a:lnTo>
                <a:lnTo>
                  <a:pt x="1994" y="410"/>
                </a:lnTo>
                <a:lnTo>
                  <a:pt x="1991" y="407"/>
                </a:lnTo>
                <a:lnTo>
                  <a:pt x="1987" y="402"/>
                </a:lnTo>
                <a:lnTo>
                  <a:pt x="1987" y="402"/>
                </a:lnTo>
                <a:lnTo>
                  <a:pt x="1991" y="399"/>
                </a:lnTo>
                <a:lnTo>
                  <a:pt x="1995" y="397"/>
                </a:lnTo>
                <a:lnTo>
                  <a:pt x="1997" y="399"/>
                </a:lnTo>
                <a:lnTo>
                  <a:pt x="2002" y="400"/>
                </a:lnTo>
                <a:lnTo>
                  <a:pt x="2002" y="400"/>
                </a:lnTo>
                <a:lnTo>
                  <a:pt x="2024" y="407"/>
                </a:lnTo>
                <a:lnTo>
                  <a:pt x="2024" y="407"/>
                </a:lnTo>
                <a:lnTo>
                  <a:pt x="2021" y="400"/>
                </a:lnTo>
                <a:lnTo>
                  <a:pt x="2019" y="392"/>
                </a:lnTo>
                <a:lnTo>
                  <a:pt x="2019" y="392"/>
                </a:lnTo>
                <a:lnTo>
                  <a:pt x="2035" y="381"/>
                </a:lnTo>
                <a:lnTo>
                  <a:pt x="2035" y="381"/>
                </a:lnTo>
                <a:lnTo>
                  <a:pt x="2040" y="377"/>
                </a:lnTo>
                <a:lnTo>
                  <a:pt x="2042" y="375"/>
                </a:lnTo>
                <a:lnTo>
                  <a:pt x="2046" y="375"/>
                </a:lnTo>
                <a:lnTo>
                  <a:pt x="2046" y="375"/>
                </a:lnTo>
                <a:lnTo>
                  <a:pt x="2063" y="380"/>
                </a:lnTo>
                <a:lnTo>
                  <a:pt x="2063" y="380"/>
                </a:lnTo>
                <a:lnTo>
                  <a:pt x="2064" y="374"/>
                </a:lnTo>
                <a:lnTo>
                  <a:pt x="2065" y="371"/>
                </a:lnTo>
                <a:lnTo>
                  <a:pt x="2065" y="369"/>
                </a:lnTo>
                <a:lnTo>
                  <a:pt x="2065" y="369"/>
                </a:lnTo>
                <a:lnTo>
                  <a:pt x="2061" y="362"/>
                </a:lnTo>
                <a:lnTo>
                  <a:pt x="2059" y="360"/>
                </a:lnTo>
                <a:lnTo>
                  <a:pt x="2059" y="360"/>
                </a:lnTo>
                <a:lnTo>
                  <a:pt x="2063" y="344"/>
                </a:lnTo>
                <a:lnTo>
                  <a:pt x="2063" y="344"/>
                </a:lnTo>
                <a:lnTo>
                  <a:pt x="2061" y="342"/>
                </a:lnTo>
                <a:lnTo>
                  <a:pt x="2060" y="340"/>
                </a:lnTo>
                <a:lnTo>
                  <a:pt x="2055" y="335"/>
                </a:lnTo>
                <a:lnTo>
                  <a:pt x="2055" y="335"/>
                </a:lnTo>
                <a:lnTo>
                  <a:pt x="2075" y="339"/>
                </a:lnTo>
                <a:lnTo>
                  <a:pt x="2075" y="339"/>
                </a:lnTo>
                <a:lnTo>
                  <a:pt x="2079" y="340"/>
                </a:lnTo>
                <a:lnTo>
                  <a:pt x="2083" y="344"/>
                </a:lnTo>
                <a:lnTo>
                  <a:pt x="2088" y="351"/>
                </a:lnTo>
                <a:lnTo>
                  <a:pt x="2088" y="351"/>
                </a:lnTo>
                <a:lnTo>
                  <a:pt x="2079" y="351"/>
                </a:lnTo>
                <a:lnTo>
                  <a:pt x="2075" y="351"/>
                </a:lnTo>
                <a:lnTo>
                  <a:pt x="2073" y="354"/>
                </a:lnTo>
                <a:lnTo>
                  <a:pt x="2073" y="354"/>
                </a:lnTo>
                <a:lnTo>
                  <a:pt x="2071" y="356"/>
                </a:lnTo>
                <a:lnTo>
                  <a:pt x="2073" y="360"/>
                </a:lnTo>
                <a:lnTo>
                  <a:pt x="2078" y="366"/>
                </a:lnTo>
                <a:lnTo>
                  <a:pt x="2078" y="366"/>
                </a:lnTo>
                <a:lnTo>
                  <a:pt x="2081" y="367"/>
                </a:lnTo>
                <a:lnTo>
                  <a:pt x="2084" y="369"/>
                </a:lnTo>
                <a:lnTo>
                  <a:pt x="2091" y="366"/>
                </a:lnTo>
                <a:lnTo>
                  <a:pt x="2091" y="366"/>
                </a:lnTo>
                <a:lnTo>
                  <a:pt x="2095" y="365"/>
                </a:lnTo>
                <a:lnTo>
                  <a:pt x="2095" y="362"/>
                </a:lnTo>
                <a:lnTo>
                  <a:pt x="2095" y="360"/>
                </a:lnTo>
                <a:lnTo>
                  <a:pt x="2098" y="356"/>
                </a:lnTo>
                <a:lnTo>
                  <a:pt x="2098" y="356"/>
                </a:lnTo>
                <a:lnTo>
                  <a:pt x="2099" y="355"/>
                </a:lnTo>
                <a:lnTo>
                  <a:pt x="2101" y="354"/>
                </a:lnTo>
                <a:lnTo>
                  <a:pt x="2106" y="352"/>
                </a:lnTo>
                <a:lnTo>
                  <a:pt x="2106" y="352"/>
                </a:lnTo>
                <a:lnTo>
                  <a:pt x="2125" y="344"/>
                </a:lnTo>
                <a:lnTo>
                  <a:pt x="2125" y="344"/>
                </a:lnTo>
                <a:lnTo>
                  <a:pt x="2153" y="331"/>
                </a:lnTo>
                <a:lnTo>
                  <a:pt x="2153" y="331"/>
                </a:lnTo>
                <a:lnTo>
                  <a:pt x="2154" y="336"/>
                </a:lnTo>
                <a:lnTo>
                  <a:pt x="2156" y="339"/>
                </a:lnTo>
                <a:lnTo>
                  <a:pt x="2159" y="341"/>
                </a:lnTo>
                <a:lnTo>
                  <a:pt x="2163" y="342"/>
                </a:lnTo>
                <a:lnTo>
                  <a:pt x="2163" y="342"/>
                </a:lnTo>
                <a:lnTo>
                  <a:pt x="2165" y="342"/>
                </a:lnTo>
                <a:lnTo>
                  <a:pt x="2166" y="341"/>
                </a:lnTo>
                <a:lnTo>
                  <a:pt x="2170" y="339"/>
                </a:lnTo>
                <a:lnTo>
                  <a:pt x="2173" y="335"/>
                </a:lnTo>
                <a:lnTo>
                  <a:pt x="2174" y="334"/>
                </a:lnTo>
                <a:lnTo>
                  <a:pt x="2176" y="334"/>
                </a:lnTo>
                <a:lnTo>
                  <a:pt x="2176" y="334"/>
                </a:lnTo>
                <a:lnTo>
                  <a:pt x="2185" y="335"/>
                </a:lnTo>
                <a:lnTo>
                  <a:pt x="2189" y="334"/>
                </a:lnTo>
                <a:lnTo>
                  <a:pt x="2193" y="332"/>
                </a:lnTo>
                <a:lnTo>
                  <a:pt x="2193" y="332"/>
                </a:lnTo>
                <a:lnTo>
                  <a:pt x="2198" y="331"/>
                </a:lnTo>
                <a:lnTo>
                  <a:pt x="2202" y="330"/>
                </a:lnTo>
                <a:lnTo>
                  <a:pt x="2210" y="331"/>
                </a:lnTo>
                <a:lnTo>
                  <a:pt x="2210" y="331"/>
                </a:lnTo>
                <a:lnTo>
                  <a:pt x="2207" y="337"/>
                </a:lnTo>
                <a:lnTo>
                  <a:pt x="2207" y="337"/>
                </a:lnTo>
                <a:lnTo>
                  <a:pt x="2212" y="339"/>
                </a:lnTo>
                <a:lnTo>
                  <a:pt x="2214" y="339"/>
                </a:lnTo>
                <a:lnTo>
                  <a:pt x="2217" y="337"/>
                </a:lnTo>
                <a:lnTo>
                  <a:pt x="2220" y="332"/>
                </a:lnTo>
                <a:lnTo>
                  <a:pt x="2220" y="332"/>
                </a:lnTo>
                <a:lnTo>
                  <a:pt x="2223" y="329"/>
                </a:lnTo>
                <a:lnTo>
                  <a:pt x="2223" y="325"/>
                </a:lnTo>
                <a:lnTo>
                  <a:pt x="2217" y="319"/>
                </a:lnTo>
                <a:lnTo>
                  <a:pt x="2217" y="319"/>
                </a:lnTo>
                <a:lnTo>
                  <a:pt x="2227" y="316"/>
                </a:lnTo>
                <a:lnTo>
                  <a:pt x="2238" y="315"/>
                </a:lnTo>
                <a:lnTo>
                  <a:pt x="2249" y="316"/>
                </a:lnTo>
                <a:lnTo>
                  <a:pt x="2259" y="320"/>
                </a:lnTo>
                <a:lnTo>
                  <a:pt x="2259" y="320"/>
                </a:lnTo>
                <a:lnTo>
                  <a:pt x="2283" y="330"/>
                </a:lnTo>
                <a:lnTo>
                  <a:pt x="2283" y="330"/>
                </a:lnTo>
                <a:lnTo>
                  <a:pt x="2288" y="332"/>
                </a:lnTo>
                <a:lnTo>
                  <a:pt x="2293" y="336"/>
                </a:lnTo>
                <a:lnTo>
                  <a:pt x="2300" y="342"/>
                </a:lnTo>
                <a:lnTo>
                  <a:pt x="2300" y="342"/>
                </a:lnTo>
                <a:lnTo>
                  <a:pt x="2303" y="335"/>
                </a:lnTo>
                <a:lnTo>
                  <a:pt x="2303" y="330"/>
                </a:lnTo>
                <a:lnTo>
                  <a:pt x="2302" y="327"/>
                </a:lnTo>
                <a:lnTo>
                  <a:pt x="2302" y="327"/>
                </a:lnTo>
                <a:lnTo>
                  <a:pt x="2283" y="314"/>
                </a:lnTo>
                <a:lnTo>
                  <a:pt x="2283" y="314"/>
                </a:lnTo>
                <a:lnTo>
                  <a:pt x="2283" y="312"/>
                </a:lnTo>
                <a:lnTo>
                  <a:pt x="2282" y="310"/>
                </a:lnTo>
                <a:lnTo>
                  <a:pt x="2283" y="306"/>
                </a:lnTo>
                <a:lnTo>
                  <a:pt x="2288" y="297"/>
                </a:lnTo>
                <a:lnTo>
                  <a:pt x="2288" y="297"/>
                </a:lnTo>
                <a:lnTo>
                  <a:pt x="2288" y="296"/>
                </a:lnTo>
                <a:lnTo>
                  <a:pt x="2287" y="295"/>
                </a:lnTo>
                <a:lnTo>
                  <a:pt x="2284" y="292"/>
                </a:lnTo>
                <a:lnTo>
                  <a:pt x="2277" y="288"/>
                </a:lnTo>
                <a:lnTo>
                  <a:pt x="2277" y="288"/>
                </a:lnTo>
                <a:lnTo>
                  <a:pt x="2295" y="275"/>
                </a:lnTo>
                <a:lnTo>
                  <a:pt x="2295" y="275"/>
                </a:lnTo>
                <a:lnTo>
                  <a:pt x="2298" y="271"/>
                </a:lnTo>
                <a:lnTo>
                  <a:pt x="2299" y="265"/>
                </a:lnTo>
                <a:lnTo>
                  <a:pt x="2303" y="255"/>
                </a:lnTo>
                <a:lnTo>
                  <a:pt x="2303" y="255"/>
                </a:lnTo>
                <a:lnTo>
                  <a:pt x="2304" y="252"/>
                </a:lnTo>
                <a:lnTo>
                  <a:pt x="2308" y="252"/>
                </a:lnTo>
                <a:lnTo>
                  <a:pt x="2319" y="252"/>
                </a:lnTo>
                <a:lnTo>
                  <a:pt x="2341" y="256"/>
                </a:lnTo>
                <a:lnTo>
                  <a:pt x="2341" y="256"/>
                </a:lnTo>
                <a:lnTo>
                  <a:pt x="2332" y="276"/>
                </a:lnTo>
                <a:lnTo>
                  <a:pt x="2332" y="276"/>
                </a:lnTo>
                <a:lnTo>
                  <a:pt x="2333" y="280"/>
                </a:lnTo>
                <a:lnTo>
                  <a:pt x="2334" y="285"/>
                </a:lnTo>
                <a:lnTo>
                  <a:pt x="2339" y="292"/>
                </a:lnTo>
                <a:lnTo>
                  <a:pt x="2339" y="292"/>
                </a:lnTo>
                <a:lnTo>
                  <a:pt x="2339" y="295"/>
                </a:lnTo>
                <a:lnTo>
                  <a:pt x="2339" y="300"/>
                </a:lnTo>
                <a:lnTo>
                  <a:pt x="2337" y="312"/>
                </a:lnTo>
                <a:lnTo>
                  <a:pt x="2336" y="322"/>
                </a:lnTo>
                <a:lnTo>
                  <a:pt x="2336" y="327"/>
                </a:lnTo>
                <a:lnTo>
                  <a:pt x="2337" y="330"/>
                </a:lnTo>
                <a:lnTo>
                  <a:pt x="2337" y="330"/>
                </a:lnTo>
                <a:lnTo>
                  <a:pt x="2344" y="334"/>
                </a:lnTo>
                <a:lnTo>
                  <a:pt x="2347" y="337"/>
                </a:lnTo>
                <a:lnTo>
                  <a:pt x="2347" y="341"/>
                </a:lnTo>
                <a:lnTo>
                  <a:pt x="2347" y="341"/>
                </a:lnTo>
                <a:lnTo>
                  <a:pt x="2343" y="350"/>
                </a:lnTo>
                <a:lnTo>
                  <a:pt x="2342" y="355"/>
                </a:lnTo>
                <a:lnTo>
                  <a:pt x="2339" y="357"/>
                </a:lnTo>
                <a:lnTo>
                  <a:pt x="2339" y="357"/>
                </a:lnTo>
                <a:lnTo>
                  <a:pt x="2319" y="370"/>
                </a:lnTo>
                <a:lnTo>
                  <a:pt x="2319" y="370"/>
                </a:lnTo>
                <a:lnTo>
                  <a:pt x="2317" y="370"/>
                </a:lnTo>
                <a:lnTo>
                  <a:pt x="2312" y="370"/>
                </a:lnTo>
                <a:lnTo>
                  <a:pt x="2304" y="367"/>
                </a:lnTo>
                <a:lnTo>
                  <a:pt x="2304" y="367"/>
                </a:lnTo>
                <a:lnTo>
                  <a:pt x="2310" y="372"/>
                </a:lnTo>
                <a:lnTo>
                  <a:pt x="2318" y="376"/>
                </a:lnTo>
                <a:lnTo>
                  <a:pt x="2326" y="377"/>
                </a:lnTo>
                <a:lnTo>
                  <a:pt x="2329" y="377"/>
                </a:lnTo>
                <a:lnTo>
                  <a:pt x="2333" y="377"/>
                </a:lnTo>
                <a:lnTo>
                  <a:pt x="2333" y="377"/>
                </a:lnTo>
                <a:lnTo>
                  <a:pt x="2339" y="374"/>
                </a:lnTo>
                <a:lnTo>
                  <a:pt x="2347" y="367"/>
                </a:lnTo>
                <a:lnTo>
                  <a:pt x="2358" y="355"/>
                </a:lnTo>
                <a:lnTo>
                  <a:pt x="2358" y="355"/>
                </a:lnTo>
                <a:lnTo>
                  <a:pt x="2361" y="352"/>
                </a:lnTo>
                <a:lnTo>
                  <a:pt x="2359" y="349"/>
                </a:lnTo>
                <a:lnTo>
                  <a:pt x="2357" y="342"/>
                </a:lnTo>
                <a:lnTo>
                  <a:pt x="2357" y="340"/>
                </a:lnTo>
                <a:lnTo>
                  <a:pt x="2357" y="336"/>
                </a:lnTo>
                <a:lnTo>
                  <a:pt x="2358" y="334"/>
                </a:lnTo>
                <a:lnTo>
                  <a:pt x="2362" y="332"/>
                </a:lnTo>
                <a:lnTo>
                  <a:pt x="2362" y="332"/>
                </a:lnTo>
                <a:lnTo>
                  <a:pt x="2369" y="329"/>
                </a:lnTo>
                <a:lnTo>
                  <a:pt x="2373" y="329"/>
                </a:lnTo>
                <a:lnTo>
                  <a:pt x="2376" y="329"/>
                </a:lnTo>
                <a:lnTo>
                  <a:pt x="2376" y="329"/>
                </a:lnTo>
                <a:lnTo>
                  <a:pt x="2388" y="342"/>
                </a:lnTo>
                <a:lnTo>
                  <a:pt x="2388" y="342"/>
                </a:lnTo>
                <a:lnTo>
                  <a:pt x="2387" y="334"/>
                </a:lnTo>
                <a:lnTo>
                  <a:pt x="2386" y="330"/>
                </a:lnTo>
                <a:lnTo>
                  <a:pt x="2383" y="327"/>
                </a:lnTo>
                <a:lnTo>
                  <a:pt x="2383" y="327"/>
                </a:lnTo>
                <a:lnTo>
                  <a:pt x="2379" y="325"/>
                </a:lnTo>
                <a:lnTo>
                  <a:pt x="2376" y="324"/>
                </a:lnTo>
                <a:lnTo>
                  <a:pt x="2373" y="324"/>
                </a:lnTo>
                <a:lnTo>
                  <a:pt x="2368" y="324"/>
                </a:lnTo>
                <a:lnTo>
                  <a:pt x="2368" y="324"/>
                </a:lnTo>
                <a:lnTo>
                  <a:pt x="2359" y="326"/>
                </a:lnTo>
                <a:lnTo>
                  <a:pt x="2353" y="326"/>
                </a:lnTo>
                <a:lnTo>
                  <a:pt x="2351" y="326"/>
                </a:lnTo>
                <a:lnTo>
                  <a:pt x="2351" y="326"/>
                </a:lnTo>
                <a:lnTo>
                  <a:pt x="2348" y="319"/>
                </a:lnTo>
                <a:lnTo>
                  <a:pt x="2348" y="315"/>
                </a:lnTo>
                <a:lnTo>
                  <a:pt x="2348" y="311"/>
                </a:lnTo>
                <a:lnTo>
                  <a:pt x="2348" y="311"/>
                </a:lnTo>
                <a:lnTo>
                  <a:pt x="2352" y="302"/>
                </a:lnTo>
                <a:lnTo>
                  <a:pt x="2353" y="299"/>
                </a:lnTo>
                <a:lnTo>
                  <a:pt x="2353" y="296"/>
                </a:lnTo>
                <a:lnTo>
                  <a:pt x="2353" y="295"/>
                </a:lnTo>
                <a:lnTo>
                  <a:pt x="2353" y="295"/>
                </a:lnTo>
                <a:lnTo>
                  <a:pt x="2347" y="286"/>
                </a:lnTo>
                <a:lnTo>
                  <a:pt x="2344" y="282"/>
                </a:lnTo>
                <a:lnTo>
                  <a:pt x="2344" y="280"/>
                </a:lnTo>
                <a:lnTo>
                  <a:pt x="2344" y="278"/>
                </a:lnTo>
                <a:lnTo>
                  <a:pt x="2344" y="278"/>
                </a:lnTo>
                <a:lnTo>
                  <a:pt x="2348" y="275"/>
                </a:lnTo>
                <a:lnTo>
                  <a:pt x="2352" y="272"/>
                </a:lnTo>
                <a:lnTo>
                  <a:pt x="2359" y="268"/>
                </a:lnTo>
                <a:lnTo>
                  <a:pt x="2359" y="268"/>
                </a:lnTo>
                <a:lnTo>
                  <a:pt x="2361" y="267"/>
                </a:lnTo>
                <a:lnTo>
                  <a:pt x="2362" y="266"/>
                </a:lnTo>
                <a:lnTo>
                  <a:pt x="2362" y="262"/>
                </a:lnTo>
                <a:lnTo>
                  <a:pt x="2359" y="253"/>
                </a:lnTo>
                <a:lnTo>
                  <a:pt x="2359" y="253"/>
                </a:lnTo>
                <a:lnTo>
                  <a:pt x="2362" y="255"/>
                </a:lnTo>
                <a:lnTo>
                  <a:pt x="2366" y="258"/>
                </a:lnTo>
                <a:lnTo>
                  <a:pt x="2367" y="262"/>
                </a:lnTo>
                <a:lnTo>
                  <a:pt x="2367" y="266"/>
                </a:lnTo>
                <a:lnTo>
                  <a:pt x="2367" y="266"/>
                </a:lnTo>
                <a:lnTo>
                  <a:pt x="2364" y="271"/>
                </a:lnTo>
                <a:lnTo>
                  <a:pt x="2364" y="275"/>
                </a:lnTo>
                <a:lnTo>
                  <a:pt x="2366" y="277"/>
                </a:lnTo>
                <a:lnTo>
                  <a:pt x="2368" y="282"/>
                </a:lnTo>
                <a:lnTo>
                  <a:pt x="2368" y="282"/>
                </a:lnTo>
                <a:lnTo>
                  <a:pt x="2369" y="285"/>
                </a:lnTo>
                <a:lnTo>
                  <a:pt x="2373" y="286"/>
                </a:lnTo>
                <a:lnTo>
                  <a:pt x="2383" y="287"/>
                </a:lnTo>
                <a:lnTo>
                  <a:pt x="2401" y="288"/>
                </a:lnTo>
                <a:lnTo>
                  <a:pt x="2401" y="288"/>
                </a:lnTo>
                <a:lnTo>
                  <a:pt x="2376" y="278"/>
                </a:lnTo>
                <a:lnTo>
                  <a:pt x="2376" y="278"/>
                </a:lnTo>
                <a:lnTo>
                  <a:pt x="2373" y="277"/>
                </a:lnTo>
                <a:lnTo>
                  <a:pt x="2373" y="275"/>
                </a:lnTo>
                <a:lnTo>
                  <a:pt x="2373" y="272"/>
                </a:lnTo>
                <a:lnTo>
                  <a:pt x="2376" y="271"/>
                </a:lnTo>
                <a:lnTo>
                  <a:pt x="2382" y="267"/>
                </a:lnTo>
                <a:lnTo>
                  <a:pt x="2387" y="266"/>
                </a:lnTo>
                <a:lnTo>
                  <a:pt x="2387" y="266"/>
                </a:lnTo>
                <a:lnTo>
                  <a:pt x="2394" y="263"/>
                </a:lnTo>
                <a:lnTo>
                  <a:pt x="2401" y="265"/>
                </a:lnTo>
                <a:lnTo>
                  <a:pt x="2407" y="266"/>
                </a:lnTo>
                <a:lnTo>
                  <a:pt x="2414" y="268"/>
                </a:lnTo>
                <a:lnTo>
                  <a:pt x="2414" y="268"/>
                </a:lnTo>
                <a:lnTo>
                  <a:pt x="2419" y="272"/>
                </a:lnTo>
                <a:lnTo>
                  <a:pt x="2424" y="275"/>
                </a:lnTo>
                <a:lnTo>
                  <a:pt x="2424" y="275"/>
                </a:lnTo>
                <a:lnTo>
                  <a:pt x="2427" y="276"/>
                </a:lnTo>
                <a:lnTo>
                  <a:pt x="2429" y="276"/>
                </a:lnTo>
                <a:lnTo>
                  <a:pt x="2436" y="275"/>
                </a:lnTo>
                <a:lnTo>
                  <a:pt x="2436" y="275"/>
                </a:lnTo>
                <a:lnTo>
                  <a:pt x="2433" y="268"/>
                </a:lnTo>
                <a:lnTo>
                  <a:pt x="2432" y="265"/>
                </a:lnTo>
                <a:lnTo>
                  <a:pt x="2431" y="262"/>
                </a:lnTo>
                <a:lnTo>
                  <a:pt x="2431" y="262"/>
                </a:lnTo>
                <a:lnTo>
                  <a:pt x="2428" y="261"/>
                </a:lnTo>
                <a:lnTo>
                  <a:pt x="2424" y="261"/>
                </a:lnTo>
                <a:lnTo>
                  <a:pt x="2417" y="260"/>
                </a:lnTo>
                <a:lnTo>
                  <a:pt x="2417" y="260"/>
                </a:lnTo>
                <a:lnTo>
                  <a:pt x="2416" y="258"/>
                </a:lnTo>
                <a:lnTo>
                  <a:pt x="2416" y="257"/>
                </a:lnTo>
                <a:lnTo>
                  <a:pt x="2413" y="250"/>
                </a:lnTo>
                <a:lnTo>
                  <a:pt x="2412" y="237"/>
                </a:lnTo>
                <a:lnTo>
                  <a:pt x="2412" y="237"/>
                </a:lnTo>
                <a:lnTo>
                  <a:pt x="2451" y="233"/>
                </a:lnTo>
                <a:lnTo>
                  <a:pt x="2451" y="233"/>
                </a:lnTo>
                <a:lnTo>
                  <a:pt x="2473" y="232"/>
                </a:lnTo>
                <a:lnTo>
                  <a:pt x="2473" y="232"/>
                </a:lnTo>
                <a:lnTo>
                  <a:pt x="2476" y="231"/>
                </a:lnTo>
                <a:lnTo>
                  <a:pt x="2476" y="228"/>
                </a:lnTo>
                <a:lnTo>
                  <a:pt x="2476" y="221"/>
                </a:lnTo>
                <a:lnTo>
                  <a:pt x="2476" y="221"/>
                </a:lnTo>
                <a:lnTo>
                  <a:pt x="2476" y="216"/>
                </a:lnTo>
                <a:lnTo>
                  <a:pt x="2477" y="212"/>
                </a:lnTo>
                <a:lnTo>
                  <a:pt x="2478" y="210"/>
                </a:lnTo>
                <a:lnTo>
                  <a:pt x="2483" y="207"/>
                </a:lnTo>
                <a:lnTo>
                  <a:pt x="2483" y="207"/>
                </a:lnTo>
                <a:lnTo>
                  <a:pt x="2491" y="202"/>
                </a:lnTo>
                <a:lnTo>
                  <a:pt x="2500" y="197"/>
                </a:lnTo>
                <a:lnTo>
                  <a:pt x="2500" y="197"/>
                </a:lnTo>
                <a:lnTo>
                  <a:pt x="2510" y="195"/>
                </a:lnTo>
                <a:lnTo>
                  <a:pt x="2520" y="192"/>
                </a:lnTo>
                <a:lnTo>
                  <a:pt x="2538" y="190"/>
                </a:lnTo>
                <a:lnTo>
                  <a:pt x="2538" y="190"/>
                </a:lnTo>
                <a:lnTo>
                  <a:pt x="2574" y="183"/>
                </a:lnTo>
                <a:lnTo>
                  <a:pt x="2591" y="180"/>
                </a:lnTo>
                <a:lnTo>
                  <a:pt x="2609" y="173"/>
                </a:lnTo>
                <a:lnTo>
                  <a:pt x="2609" y="173"/>
                </a:lnTo>
                <a:lnTo>
                  <a:pt x="2610" y="173"/>
                </a:lnTo>
                <a:lnTo>
                  <a:pt x="2611" y="171"/>
                </a:lnTo>
                <a:lnTo>
                  <a:pt x="2612" y="167"/>
                </a:lnTo>
                <a:lnTo>
                  <a:pt x="2614" y="163"/>
                </a:lnTo>
                <a:lnTo>
                  <a:pt x="2616" y="161"/>
                </a:lnTo>
                <a:lnTo>
                  <a:pt x="2616" y="161"/>
                </a:lnTo>
                <a:lnTo>
                  <a:pt x="2636" y="151"/>
                </a:lnTo>
                <a:lnTo>
                  <a:pt x="2636" y="151"/>
                </a:lnTo>
                <a:lnTo>
                  <a:pt x="2642" y="148"/>
                </a:lnTo>
                <a:lnTo>
                  <a:pt x="2651" y="148"/>
                </a:lnTo>
                <a:lnTo>
                  <a:pt x="2659" y="151"/>
                </a:lnTo>
                <a:lnTo>
                  <a:pt x="2661" y="152"/>
                </a:lnTo>
                <a:lnTo>
                  <a:pt x="2664" y="156"/>
                </a:lnTo>
                <a:lnTo>
                  <a:pt x="2664" y="156"/>
                </a:lnTo>
                <a:lnTo>
                  <a:pt x="2645" y="161"/>
                </a:lnTo>
                <a:lnTo>
                  <a:pt x="2645" y="161"/>
                </a:lnTo>
                <a:lnTo>
                  <a:pt x="2675" y="166"/>
                </a:lnTo>
                <a:lnTo>
                  <a:pt x="2675" y="166"/>
                </a:lnTo>
                <a:lnTo>
                  <a:pt x="2662" y="176"/>
                </a:lnTo>
                <a:lnTo>
                  <a:pt x="2662" y="176"/>
                </a:lnTo>
                <a:lnTo>
                  <a:pt x="2680" y="177"/>
                </a:lnTo>
                <a:lnTo>
                  <a:pt x="2680" y="177"/>
                </a:lnTo>
                <a:lnTo>
                  <a:pt x="2680" y="171"/>
                </a:lnTo>
                <a:lnTo>
                  <a:pt x="2680" y="168"/>
                </a:lnTo>
                <a:lnTo>
                  <a:pt x="2681" y="167"/>
                </a:lnTo>
                <a:lnTo>
                  <a:pt x="2681" y="167"/>
                </a:lnTo>
                <a:lnTo>
                  <a:pt x="2694" y="167"/>
                </a:lnTo>
                <a:lnTo>
                  <a:pt x="2694" y="167"/>
                </a:lnTo>
                <a:lnTo>
                  <a:pt x="2704" y="167"/>
                </a:lnTo>
                <a:lnTo>
                  <a:pt x="2709" y="168"/>
                </a:lnTo>
                <a:lnTo>
                  <a:pt x="2714" y="169"/>
                </a:lnTo>
                <a:lnTo>
                  <a:pt x="2714" y="169"/>
                </a:lnTo>
                <a:lnTo>
                  <a:pt x="2724" y="176"/>
                </a:lnTo>
                <a:lnTo>
                  <a:pt x="2729" y="180"/>
                </a:lnTo>
                <a:lnTo>
                  <a:pt x="2733" y="183"/>
                </a:lnTo>
                <a:lnTo>
                  <a:pt x="2733" y="183"/>
                </a:lnTo>
                <a:lnTo>
                  <a:pt x="2736" y="188"/>
                </a:lnTo>
                <a:lnTo>
                  <a:pt x="2738" y="191"/>
                </a:lnTo>
                <a:lnTo>
                  <a:pt x="2739" y="192"/>
                </a:lnTo>
                <a:lnTo>
                  <a:pt x="2739" y="192"/>
                </a:lnTo>
                <a:lnTo>
                  <a:pt x="2736" y="197"/>
                </a:lnTo>
                <a:lnTo>
                  <a:pt x="2734" y="202"/>
                </a:lnTo>
                <a:lnTo>
                  <a:pt x="2734" y="202"/>
                </a:lnTo>
                <a:lnTo>
                  <a:pt x="2654" y="251"/>
                </a:lnTo>
                <a:lnTo>
                  <a:pt x="2654" y="251"/>
                </a:lnTo>
                <a:lnTo>
                  <a:pt x="2709" y="236"/>
                </a:lnTo>
                <a:lnTo>
                  <a:pt x="2709" y="236"/>
                </a:lnTo>
                <a:lnTo>
                  <a:pt x="2695" y="233"/>
                </a:lnTo>
                <a:lnTo>
                  <a:pt x="2695" y="233"/>
                </a:lnTo>
                <a:lnTo>
                  <a:pt x="2700" y="230"/>
                </a:lnTo>
                <a:lnTo>
                  <a:pt x="2705" y="227"/>
                </a:lnTo>
                <a:lnTo>
                  <a:pt x="2711" y="227"/>
                </a:lnTo>
                <a:lnTo>
                  <a:pt x="2714" y="227"/>
                </a:lnTo>
                <a:lnTo>
                  <a:pt x="2716" y="228"/>
                </a:lnTo>
                <a:lnTo>
                  <a:pt x="2716" y="228"/>
                </a:lnTo>
                <a:lnTo>
                  <a:pt x="2723" y="233"/>
                </a:lnTo>
                <a:lnTo>
                  <a:pt x="2728" y="235"/>
                </a:lnTo>
                <a:lnTo>
                  <a:pt x="2734" y="236"/>
                </a:lnTo>
                <a:lnTo>
                  <a:pt x="2741" y="235"/>
                </a:lnTo>
                <a:lnTo>
                  <a:pt x="2741" y="235"/>
                </a:lnTo>
                <a:lnTo>
                  <a:pt x="2754" y="235"/>
                </a:lnTo>
                <a:lnTo>
                  <a:pt x="2765" y="236"/>
                </a:lnTo>
                <a:lnTo>
                  <a:pt x="2789" y="238"/>
                </a:lnTo>
                <a:lnTo>
                  <a:pt x="2789" y="238"/>
                </a:lnTo>
                <a:lnTo>
                  <a:pt x="2780" y="243"/>
                </a:lnTo>
                <a:lnTo>
                  <a:pt x="2780" y="243"/>
                </a:lnTo>
                <a:lnTo>
                  <a:pt x="2788" y="248"/>
                </a:lnTo>
                <a:lnTo>
                  <a:pt x="2791" y="250"/>
                </a:lnTo>
                <a:lnTo>
                  <a:pt x="2795" y="251"/>
                </a:lnTo>
                <a:lnTo>
                  <a:pt x="2795" y="251"/>
                </a:lnTo>
                <a:lnTo>
                  <a:pt x="2815" y="250"/>
                </a:lnTo>
                <a:lnTo>
                  <a:pt x="2815" y="250"/>
                </a:lnTo>
                <a:lnTo>
                  <a:pt x="2824" y="250"/>
                </a:lnTo>
                <a:lnTo>
                  <a:pt x="2828" y="250"/>
                </a:lnTo>
                <a:lnTo>
                  <a:pt x="2829" y="248"/>
                </a:lnTo>
                <a:lnTo>
                  <a:pt x="2830" y="247"/>
                </a:lnTo>
                <a:lnTo>
                  <a:pt x="2830" y="247"/>
                </a:lnTo>
                <a:lnTo>
                  <a:pt x="2830" y="241"/>
                </a:lnTo>
                <a:lnTo>
                  <a:pt x="2831" y="238"/>
                </a:lnTo>
                <a:lnTo>
                  <a:pt x="2834" y="237"/>
                </a:lnTo>
                <a:lnTo>
                  <a:pt x="2839" y="237"/>
                </a:lnTo>
                <a:lnTo>
                  <a:pt x="2839" y="237"/>
                </a:lnTo>
                <a:lnTo>
                  <a:pt x="2848" y="237"/>
                </a:lnTo>
                <a:lnTo>
                  <a:pt x="2858" y="237"/>
                </a:lnTo>
                <a:lnTo>
                  <a:pt x="2858" y="237"/>
                </a:lnTo>
                <a:lnTo>
                  <a:pt x="2867" y="235"/>
                </a:lnTo>
                <a:lnTo>
                  <a:pt x="2872" y="233"/>
                </a:lnTo>
                <a:lnTo>
                  <a:pt x="2875" y="233"/>
                </a:lnTo>
                <a:lnTo>
                  <a:pt x="2875" y="233"/>
                </a:lnTo>
                <a:lnTo>
                  <a:pt x="2879" y="236"/>
                </a:lnTo>
                <a:lnTo>
                  <a:pt x="2882" y="240"/>
                </a:lnTo>
                <a:lnTo>
                  <a:pt x="2888" y="248"/>
                </a:lnTo>
                <a:lnTo>
                  <a:pt x="2888" y="248"/>
                </a:lnTo>
                <a:lnTo>
                  <a:pt x="2889" y="251"/>
                </a:lnTo>
                <a:lnTo>
                  <a:pt x="2888" y="256"/>
                </a:lnTo>
                <a:lnTo>
                  <a:pt x="2887" y="266"/>
                </a:lnTo>
                <a:lnTo>
                  <a:pt x="2887" y="266"/>
                </a:lnTo>
                <a:lnTo>
                  <a:pt x="2887" y="275"/>
                </a:lnTo>
                <a:lnTo>
                  <a:pt x="2887" y="281"/>
                </a:lnTo>
                <a:lnTo>
                  <a:pt x="2888" y="283"/>
                </a:lnTo>
                <a:lnTo>
                  <a:pt x="2888" y="283"/>
                </a:lnTo>
                <a:lnTo>
                  <a:pt x="2905" y="294"/>
                </a:lnTo>
                <a:lnTo>
                  <a:pt x="2905" y="294"/>
                </a:lnTo>
                <a:lnTo>
                  <a:pt x="2907" y="294"/>
                </a:lnTo>
                <a:lnTo>
                  <a:pt x="2909" y="292"/>
                </a:lnTo>
                <a:lnTo>
                  <a:pt x="2913" y="288"/>
                </a:lnTo>
                <a:lnTo>
                  <a:pt x="2918" y="280"/>
                </a:lnTo>
                <a:lnTo>
                  <a:pt x="2918" y="280"/>
                </a:lnTo>
                <a:lnTo>
                  <a:pt x="2920" y="276"/>
                </a:lnTo>
                <a:lnTo>
                  <a:pt x="2923" y="273"/>
                </a:lnTo>
                <a:lnTo>
                  <a:pt x="2925" y="275"/>
                </a:lnTo>
                <a:lnTo>
                  <a:pt x="2929" y="276"/>
                </a:lnTo>
                <a:lnTo>
                  <a:pt x="2929" y="276"/>
                </a:lnTo>
                <a:lnTo>
                  <a:pt x="2937" y="281"/>
                </a:lnTo>
                <a:lnTo>
                  <a:pt x="2940" y="282"/>
                </a:lnTo>
                <a:lnTo>
                  <a:pt x="2945" y="281"/>
                </a:lnTo>
                <a:lnTo>
                  <a:pt x="2945" y="281"/>
                </a:lnTo>
                <a:lnTo>
                  <a:pt x="2953" y="278"/>
                </a:lnTo>
                <a:lnTo>
                  <a:pt x="2957" y="277"/>
                </a:lnTo>
                <a:lnTo>
                  <a:pt x="2960" y="278"/>
                </a:lnTo>
                <a:lnTo>
                  <a:pt x="2960" y="278"/>
                </a:lnTo>
                <a:lnTo>
                  <a:pt x="2968" y="282"/>
                </a:lnTo>
                <a:lnTo>
                  <a:pt x="2973" y="285"/>
                </a:lnTo>
                <a:lnTo>
                  <a:pt x="2976" y="285"/>
                </a:lnTo>
                <a:lnTo>
                  <a:pt x="2976" y="285"/>
                </a:lnTo>
                <a:lnTo>
                  <a:pt x="2994" y="277"/>
                </a:lnTo>
                <a:lnTo>
                  <a:pt x="2994" y="277"/>
                </a:lnTo>
                <a:lnTo>
                  <a:pt x="2989" y="271"/>
                </a:lnTo>
                <a:lnTo>
                  <a:pt x="2988" y="267"/>
                </a:lnTo>
                <a:lnTo>
                  <a:pt x="2989" y="265"/>
                </a:lnTo>
                <a:lnTo>
                  <a:pt x="2989" y="265"/>
                </a:lnTo>
                <a:lnTo>
                  <a:pt x="2993" y="257"/>
                </a:lnTo>
                <a:lnTo>
                  <a:pt x="2997" y="253"/>
                </a:lnTo>
                <a:lnTo>
                  <a:pt x="2998" y="252"/>
                </a:lnTo>
                <a:lnTo>
                  <a:pt x="2998" y="252"/>
                </a:lnTo>
                <a:lnTo>
                  <a:pt x="3033" y="257"/>
                </a:lnTo>
                <a:lnTo>
                  <a:pt x="3033" y="257"/>
                </a:lnTo>
                <a:lnTo>
                  <a:pt x="3047" y="260"/>
                </a:lnTo>
                <a:lnTo>
                  <a:pt x="3059" y="263"/>
                </a:lnTo>
                <a:lnTo>
                  <a:pt x="3059" y="263"/>
                </a:lnTo>
                <a:lnTo>
                  <a:pt x="3074" y="266"/>
                </a:lnTo>
                <a:lnTo>
                  <a:pt x="3083" y="268"/>
                </a:lnTo>
                <a:lnTo>
                  <a:pt x="3089" y="271"/>
                </a:lnTo>
                <a:lnTo>
                  <a:pt x="3089" y="271"/>
                </a:lnTo>
                <a:lnTo>
                  <a:pt x="3095" y="276"/>
                </a:lnTo>
                <a:lnTo>
                  <a:pt x="3101" y="283"/>
                </a:lnTo>
                <a:lnTo>
                  <a:pt x="3107" y="290"/>
                </a:lnTo>
                <a:lnTo>
                  <a:pt x="3110" y="291"/>
                </a:lnTo>
                <a:lnTo>
                  <a:pt x="3112" y="292"/>
                </a:lnTo>
                <a:lnTo>
                  <a:pt x="3112" y="292"/>
                </a:lnTo>
                <a:lnTo>
                  <a:pt x="3146" y="286"/>
                </a:lnTo>
                <a:lnTo>
                  <a:pt x="3146" y="286"/>
                </a:lnTo>
                <a:lnTo>
                  <a:pt x="3153" y="286"/>
                </a:lnTo>
                <a:lnTo>
                  <a:pt x="3160" y="287"/>
                </a:lnTo>
                <a:lnTo>
                  <a:pt x="3173" y="292"/>
                </a:lnTo>
                <a:lnTo>
                  <a:pt x="3173" y="292"/>
                </a:lnTo>
                <a:lnTo>
                  <a:pt x="3181" y="294"/>
                </a:lnTo>
                <a:lnTo>
                  <a:pt x="3182" y="295"/>
                </a:lnTo>
                <a:lnTo>
                  <a:pt x="3183" y="299"/>
                </a:lnTo>
                <a:lnTo>
                  <a:pt x="3183" y="299"/>
                </a:lnTo>
                <a:lnTo>
                  <a:pt x="3185" y="306"/>
                </a:lnTo>
                <a:lnTo>
                  <a:pt x="3183" y="312"/>
                </a:lnTo>
                <a:lnTo>
                  <a:pt x="3183" y="312"/>
                </a:lnTo>
                <a:lnTo>
                  <a:pt x="3197" y="317"/>
                </a:lnTo>
                <a:lnTo>
                  <a:pt x="3203" y="319"/>
                </a:lnTo>
                <a:lnTo>
                  <a:pt x="3211" y="317"/>
                </a:lnTo>
                <a:lnTo>
                  <a:pt x="3211" y="317"/>
                </a:lnTo>
                <a:lnTo>
                  <a:pt x="3226" y="316"/>
                </a:lnTo>
                <a:lnTo>
                  <a:pt x="3234" y="316"/>
                </a:lnTo>
                <a:lnTo>
                  <a:pt x="3241" y="317"/>
                </a:lnTo>
                <a:lnTo>
                  <a:pt x="3241" y="317"/>
                </a:lnTo>
                <a:lnTo>
                  <a:pt x="3249" y="319"/>
                </a:lnTo>
                <a:lnTo>
                  <a:pt x="3252" y="319"/>
                </a:lnTo>
                <a:lnTo>
                  <a:pt x="3255" y="317"/>
                </a:lnTo>
                <a:lnTo>
                  <a:pt x="3255" y="317"/>
                </a:lnTo>
                <a:lnTo>
                  <a:pt x="3259" y="315"/>
                </a:lnTo>
                <a:lnTo>
                  <a:pt x="3261" y="315"/>
                </a:lnTo>
                <a:lnTo>
                  <a:pt x="3262" y="316"/>
                </a:lnTo>
                <a:lnTo>
                  <a:pt x="3265" y="319"/>
                </a:lnTo>
                <a:lnTo>
                  <a:pt x="3265" y="319"/>
                </a:lnTo>
                <a:lnTo>
                  <a:pt x="3271" y="326"/>
                </a:lnTo>
                <a:lnTo>
                  <a:pt x="3275" y="329"/>
                </a:lnTo>
                <a:lnTo>
                  <a:pt x="3279" y="331"/>
                </a:lnTo>
                <a:lnTo>
                  <a:pt x="3279" y="331"/>
                </a:lnTo>
                <a:lnTo>
                  <a:pt x="3281" y="332"/>
                </a:lnTo>
                <a:lnTo>
                  <a:pt x="3285" y="331"/>
                </a:lnTo>
                <a:lnTo>
                  <a:pt x="3292" y="330"/>
                </a:lnTo>
                <a:lnTo>
                  <a:pt x="3292" y="330"/>
                </a:lnTo>
                <a:lnTo>
                  <a:pt x="3289" y="307"/>
                </a:lnTo>
                <a:lnTo>
                  <a:pt x="3289" y="307"/>
                </a:lnTo>
                <a:lnTo>
                  <a:pt x="3339" y="311"/>
                </a:lnTo>
                <a:lnTo>
                  <a:pt x="3339" y="311"/>
                </a:lnTo>
                <a:lnTo>
                  <a:pt x="3349" y="312"/>
                </a:lnTo>
                <a:lnTo>
                  <a:pt x="3358" y="317"/>
                </a:lnTo>
                <a:lnTo>
                  <a:pt x="3376" y="326"/>
                </a:lnTo>
                <a:lnTo>
                  <a:pt x="3376" y="326"/>
                </a:lnTo>
                <a:lnTo>
                  <a:pt x="3396" y="337"/>
                </a:lnTo>
                <a:lnTo>
                  <a:pt x="3415" y="347"/>
                </a:lnTo>
                <a:lnTo>
                  <a:pt x="3415" y="347"/>
                </a:lnTo>
                <a:lnTo>
                  <a:pt x="3420" y="351"/>
                </a:lnTo>
                <a:lnTo>
                  <a:pt x="3424" y="354"/>
                </a:lnTo>
                <a:lnTo>
                  <a:pt x="3426" y="356"/>
                </a:lnTo>
                <a:lnTo>
                  <a:pt x="3428" y="362"/>
                </a:lnTo>
                <a:lnTo>
                  <a:pt x="3428" y="362"/>
                </a:lnTo>
                <a:lnTo>
                  <a:pt x="3430" y="369"/>
                </a:lnTo>
                <a:lnTo>
                  <a:pt x="3433" y="372"/>
                </a:lnTo>
                <a:lnTo>
                  <a:pt x="3435" y="375"/>
                </a:lnTo>
                <a:lnTo>
                  <a:pt x="3441" y="376"/>
                </a:lnTo>
                <a:lnTo>
                  <a:pt x="3441" y="376"/>
                </a:lnTo>
                <a:lnTo>
                  <a:pt x="3438" y="364"/>
                </a:lnTo>
                <a:lnTo>
                  <a:pt x="3438" y="364"/>
                </a:lnTo>
                <a:lnTo>
                  <a:pt x="3450" y="364"/>
                </a:lnTo>
                <a:lnTo>
                  <a:pt x="3463" y="367"/>
                </a:lnTo>
                <a:lnTo>
                  <a:pt x="3463" y="367"/>
                </a:lnTo>
                <a:lnTo>
                  <a:pt x="3468" y="370"/>
                </a:lnTo>
                <a:lnTo>
                  <a:pt x="3473" y="374"/>
                </a:lnTo>
                <a:lnTo>
                  <a:pt x="3482" y="381"/>
                </a:lnTo>
                <a:lnTo>
                  <a:pt x="3482" y="381"/>
                </a:lnTo>
                <a:lnTo>
                  <a:pt x="3475" y="387"/>
                </a:lnTo>
                <a:lnTo>
                  <a:pt x="3473" y="390"/>
                </a:lnTo>
                <a:lnTo>
                  <a:pt x="3469" y="391"/>
                </a:lnTo>
                <a:lnTo>
                  <a:pt x="3469" y="391"/>
                </a:lnTo>
                <a:lnTo>
                  <a:pt x="3465" y="392"/>
                </a:lnTo>
                <a:lnTo>
                  <a:pt x="3463" y="391"/>
                </a:lnTo>
                <a:lnTo>
                  <a:pt x="3455" y="390"/>
                </a:lnTo>
                <a:lnTo>
                  <a:pt x="3455" y="390"/>
                </a:lnTo>
                <a:close/>
                <a:moveTo>
                  <a:pt x="2158" y="746"/>
                </a:moveTo>
                <a:lnTo>
                  <a:pt x="2158" y="746"/>
                </a:lnTo>
                <a:lnTo>
                  <a:pt x="2156" y="742"/>
                </a:lnTo>
                <a:lnTo>
                  <a:pt x="2156" y="739"/>
                </a:lnTo>
                <a:lnTo>
                  <a:pt x="2155" y="738"/>
                </a:lnTo>
                <a:lnTo>
                  <a:pt x="2155" y="738"/>
                </a:lnTo>
                <a:lnTo>
                  <a:pt x="2151" y="737"/>
                </a:lnTo>
                <a:lnTo>
                  <a:pt x="2150" y="738"/>
                </a:lnTo>
                <a:lnTo>
                  <a:pt x="2148" y="739"/>
                </a:lnTo>
                <a:lnTo>
                  <a:pt x="2148" y="741"/>
                </a:lnTo>
                <a:lnTo>
                  <a:pt x="2145" y="746"/>
                </a:lnTo>
                <a:lnTo>
                  <a:pt x="2145" y="751"/>
                </a:lnTo>
                <a:lnTo>
                  <a:pt x="2145" y="751"/>
                </a:lnTo>
                <a:lnTo>
                  <a:pt x="2143" y="746"/>
                </a:lnTo>
                <a:lnTo>
                  <a:pt x="2141" y="741"/>
                </a:lnTo>
                <a:lnTo>
                  <a:pt x="2141" y="737"/>
                </a:lnTo>
                <a:lnTo>
                  <a:pt x="2144" y="731"/>
                </a:lnTo>
                <a:lnTo>
                  <a:pt x="2144" y="731"/>
                </a:lnTo>
                <a:lnTo>
                  <a:pt x="2136" y="728"/>
                </a:lnTo>
                <a:lnTo>
                  <a:pt x="2133" y="727"/>
                </a:lnTo>
                <a:lnTo>
                  <a:pt x="2130" y="726"/>
                </a:lnTo>
                <a:lnTo>
                  <a:pt x="2130" y="726"/>
                </a:lnTo>
                <a:lnTo>
                  <a:pt x="2129" y="722"/>
                </a:lnTo>
                <a:lnTo>
                  <a:pt x="2129" y="718"/>
                </a:lnTo>
                <a:lnTo>
                  <a:pt x="2128" y="712"/>
                </a:lnTo>
                <a:lnTo>
                  <a:pt x="2128" y="712"/>
                </a:lnTo>
                <a:lnTo>
                  <a:pt x="2124" y="709"/>
                </a:lnTo>
                <a:lnTo>
                  <a:pt x="2121" y="707"/>
                </a:lnTo>
                <a:lnTo>
                  <a:pt x="2121" y="706"/>
                </a:lnTo>
                <a:lnTo>
                  <a:pt x="2121" y="706"/>
                </a:lnTo>
                <a:lnTo>
                  <a:pt x="2121" y="706"/>
                </a:lnTo>
                <a:lnTo>
                  <a:pt x="2125" y="706"/>
                </a:lnTo>
                <a:lnTo>
                  <a:pt x="2128" y="707"/>
                </a:lnTo>
                <a:lnTo>
                  <a:pt x="2130" y="708"/>
                </a:lnTo>
                <a:lnTo>
                  <a:pt x="2133" y="707"/>
                </a:lnTo>
                <a:lnTo>
                  <a:pt x="2133" y="707"/>
                </a:lnTo>
                <a:lnTo>
                  <a:pt x="2129" y="703"/>
                </a:lnTo>
                <a:lnTo>
                  <a:pt x="2128" y="702"/>
                </a:lnTo>
                <a:lnTo>
                  <a:pt x="2129" y="699"/>
                </a:lnTo>
                <a:lnTo>
                  <a:pt x="2129" y="699"/>
                </a:lnTo>
                <a:lnTo>
                  <a:pt x="2133" y="697"/>
                </a:lnTo>
                <a:lnTo>
                  <a:pt x="2136" y="696"/>
                </a:lnTo>
                <a:lnTo>
                  <a:pt x="2136" y="696"/>
                </a:lnTo>
                <a:lnTo>
                  <a:pt x="2146" y="697"/>
                </a:lnTo>
                <a:lnTo>
                  <a:pt x="2151" y="697"/>
                </a:lnTo>
                <a:lnTo>
                  <a:pt x="2156" y="698"/>
                </a:lnTo>
                <a:lnTo>
                  <a:pt x="2156" y="698"/>
                </a:lnTo>
                <a:lnTo>
                  <a:pt x="2154" y="701"/>
                </a:lnTo>
                <a:lnTo>
                  <a:pt x="2151" y="703"/>
                </a:lnTo>
                <a:lnTo>
                  <a:pt x="2150" y="706"/>
                </a:lnTo>
                <a:lnTo>
                  <a:pt x="2149" y="709"/>
                </a:lnTo>
                <a:lnTo>
                  <a:pt x="2149" y="709"/>
                </a:lnTo>
                <a:lnTo>
                  <a:pt x="2154" y="703"/>
                </a:lnTo>
                <a:lnTo>
                  <a:pt x="2156" y="701"/>
                </a:lnTo>
                <a:lnTo>
                  <a:pt x="2160" y="701"/>
                </a:lnTo>
                <a:lnTo>
                  <a:pt x="2160" y="701"/>
                </a:lnTo>
                <a:lnTo>
                  <a:pt x="2158" y="696"/>
                </a:lnTo>
                <a:lnTo>
                  <a:pt x="2155" y="694"/>
                </a:lnTo>
                <a:lnTo>
                  <a:pt x="2153" y="694"/>
                </a:lnTo>
                <a:lnTo>
                  <a:pt x="2148" y="694"/>
                </a:lnTo>
                <a:lnTo>
                  <a:pt x="2148" y="694"/>
                </a:lnTo>
                <a:lnTo>
                  <a:pt x="2149" y="688"/>
                </a:lnTo>
                <a:lnTo>
                  <a:pt x="2150" y="684"/>
                </a:lnTo>
                <a:lnTo>
                  <a:pt x="2149" y="682"/>
                </a:lnTo>
                <a:lnTo>
                  <a:pt x="2149" y="682"/>
                </a:lnTo>
                <a:lnTo>
                  <a:pt x="2146" y="677"/>
                </a:lnTo>
                <a:lnTo>
                  <a:pt x="2144" y="674"/>
                </a:lnTo>
                <a:lnTo>
                  <a:pt x="2143" y="674"/>
                </a:lnTo>
                <a:lnTo>
                  <a:pt x="2141" y="674"/>
                </a:lnTo>
                <a:lnTo>
                  <a:pt x="2141" y="674"/>
                </a:lnTo>
                <a:lnTo>
                  <a:pt x="2139" y="677"/>
                </a:lnTo>
                <a:lnTo>
                  <a:pt x="2136" y="676"/>
                </a:lnTo>
                <a:lnTo>
                  <a:pt x="2130" y="673"/>
                </a:lnTo>
                <a:lnTo>
                  <a:pt x="2130" y="673"/>
                </a:lnTo>
                <a:lnTo>
                  <a:pt x="2128" y="673"/>
                </a:lnTo>
                <a:lnTo>
                  <a:pt x="2125" y="674"/>
                </a:lnTo>
                <a:lnTo>
                  <a:pt x="2119" y="677"/>
                </a:lnTo>
                <a:lnTo>
                  <a:pt x="2119" y="677"/>
                </a:lnTo>
                <a:lnTo>
                  <a:pt x="2113" y="678"/>
                </a:lnTo>
                <a:lnTo>
                  <a:pt x="2111" y="679"/>
                </a:lnTo>
                <a:lnTo>
                  <a:pt x="2110" y="684"/>
                </a:lnTo>
                <a:lnTo>
                  <a:pt x="2110" y="684"/>
                </a:lnTo>
                <a:lnTo>
                  <a:pt x="2108" y="687"/>
                </a:lnTo>
                <a:lnTo>
                  <a:pt x="2104" y="688"/>
                </a:lnTo>
                <a:lnTo>
                  <a:pt x="2098" y="691"/>
                </a:lnTo>
                <a:lnTo>
                  <a:pt x="2098" y="691"/>
                </a:lnTo>
                <a:lnTo>
                  <a:pt x="2095" y="692"/>
                </a:lnTo>
                <a:lnTo>
                  <a:pt x="2093" y="693"/>
                </a:lnTo>
                <a:lnTo>
                  <a:pt x="2091" y="699"/>
                </a:lnTo>
                <a:lnTo>
                  <a:pt x="2091" y="699"/>
                </a:lnTo>
                <a:lnTo>
                  <a:pt x="2090" y="702"/>
                </a:lnTo>
                <a:lnTo>
                  <a:pt x="2089" y="703"/>
                </a:lnTo>
                <a:lnTo>
                  <a:pt x="2084" y="707"/>
                </a:lnTo>
                <a:lnTo>
                  <a:pt x="2084" y="707"/>
                </a:lnTo>
                <a:lnTo>
                  <a:pt x="2088" y="708"/>
                </a:lnTo>
                <a:lnTo>
                  <a:pt x="2091" y="711"/>
                </a:lnTo>
                <a:lnTo>
                  <a:pt x="2094" y="713"/>
                </a:lnTo>
                <a:lnTo>
                  <a:pt x="2095" y="717"/>
                </a:lnTo>
                <a:lnTo>
                  <a:pt x="2095" y="717"/>
                </a:lnTo>
                <a:lnTo>
                  <a:pt x="2095" y="727"/>
                </a:lnTo>
                <a:lnTo>
                  <a:pt x="2099" y="737"/>
                </a:lnTo>
                <a:lnTo>
                  <a:pt x="2099" y="737"/>
                </a:lnTo>
                <a:lnTo>
                  <a:pt x="2101" y="739"/>
                </a:lnTo>
                <a:lnTo>
                  <a:pt x="2104" y="742"/>
                </a:lnTo>
                <a:lnTo>
                  <a:pt x="2106" y="744"/>
                </a:lnTo>
                <a:lnTo>
                  <a:pt x="2109" y="747"/>
                </a:lnTo>
                <a:lnTo>
                  <a:pt x="2109" y="747"/>
                </a:lnTo>
                <a:lnTo>
                  <a:pt x="2114" y="756"/>
                </a:lnTo>
                <a:lnTo>
                  <a:pt x="2118" y="758"/>
                </a:lnTo>
                <a:lnTo>
                  <a:pt x="2121" y="761"/>
                </a:lnTo>
                <a:lnTo>
                  <a:pt x="2121" y="761"/>
                </a:lnTo>
                <a:lnTo>
                  <a:pt x="2115" y="762"/>
                </a:lnTo>
                <a:lnTo>
                  <a:pt x="2114" y="764"/>
                </a:lnTo>
                <a:lnTo>
                  <a:pt x="2113" y="768"/>
                </a:lnTo>
                <a:lnTo>
                  <a:pt x="2113" y="768"/>
                </a:lnTo>
                <a:lnTo>
                  <a:pt x="2109" y="779"/>
                </a:lnTo>
                <a:lnTo>
                  <a:pt x="2109" y="779"/>
                </a:lnTo>
                <a:lnTo>
                  <a:pt x="2108" y="786"/>
                </a:lnTo>
                <a:lnTo>
                  <a:pt x="2108" y="792"/>
                </a:lnTo>
                <a:lnTo>
                  <a:pt x="2108" y="792"/>
                </a:lnTo>
                <a:lnTo>
                  <a:pt x="2109" y="795"/>
                </a:lnTo>
                <a:lnTo>
                  <a:pt x="2110" y="796"/>
                </a:lnTo>
                <a:lnTo>
                  <a:pt x="2115" y="797"/>
                </a:lnTo>
                <a:lnTo>
                  <a:pt x="2115" y="797"/>
                </a:lnTo>
                <a:lnTo>
                  <a:pt x="2118" y="798"/>
                </a:lnTo>
                <a:lnTo>
                  <a:pt x="2119" y="801"/>
                </a:lnTo>
                <a:lnTo>
                  <a:pt x="2121" y="802"/>
                </a:lnTo>
                <a:lnTo>
                  <a:pt x="2123" y="803"/>
                </a:lnTo>
                <a:lnTo>
                  <a:pt x="2123" y="803"/>
                </a:lnTo>
                <a:lnTo>
                  <a:pt x="2136" y="807"/>
                </a:lnTo>
                <a:lnTo>
                  <a:pt x="2136" y="807"/>
                </a:lnTo>
                <a:lnTo>
                  <a:pt x="2140" y="807"/>
                </a:lnTo>
                <a:lnTo>
                  <a:pt x="2146" y="807"/>
                </a:lnTo>
                <a:lnTo>
                  <a:pt x="2156" y="805"/>
                </a:lnTo>
                <a:lnTo>
                  <a:pt x="2156" y="805"/>
                </a:lnTo>
                <a:lnTo>
                  <a:pt x="2155" y="795"/>
                </a:lnTo>
                <a:lnTo>
                  <a:pt x="2155" y="790"/>
                </a:lnTo>
                <a:lnTo>
                  <a:pt x="2155" y="785"/>
                </a:lnTo>
                <a:lnTo>
                  <a:pt x="2155" y="785"/>
                </a:lnTo>
                <a:lnTo>
                  <a:pt x="2155" y="778"/>
                </a:lnTo>
                <a:lnTo>
                  <a:pt x="2154" y="777"/>
                </a:lnTo>
                <a:lnTo>
                  <a:pt x="2151" y="774"/>
                </a:lnTo>
                <a:lnTo>
                  <a:pt x="2149" y="771"/>
                </a:lnTo>
                <a:lnTo>
                  <a:pt x="2149" y="771"/>
                </a:lnTo>
                <a:lnTo>
                  <a:pt x="2153" y="772"/>
                </a:lnTo>
                <a:lnTo>
                  <a:pt x="2153" y="772"/>
                </a:lnTo>
                <a:lnTo>
                  <a:pt x="2151" y="768"/>
                </a:lnTo>
                <a:lnTo>
                  <a:pt x="2150" y="766"/>
                </a:lnTo>
                <a:lnTo>
                  <a:pt x="2150" y="766"/>
                </a:lnTo>
                <a:lnTo>
                  <a:pt x="2148" y="764"/>
                </a:lnTo>
                <a:lnTo>
                  <a:pt x="2146" y="764"/>
                </a:lnTo>
                <a:lnTo>
                  <a:pt x="2145" y="764"/>
                </a:lnTo>
                <a:lnTo>
                  <a:pt x="2145" y="764"/>
                </a:lnTo>
                <a:lnTo>
                  <a:pt x="2144" y="762"/>
                </a:lnTo>
                <a:lnTo>
                  <a:pt x="2144" y="759"/>
                </a:lnTo>
                <a:lnTo>
                  <a:pt x="2145" y="754"/>
                </a:lnTo>
                <a:lnTo>
                  <a:pt x="2145" y="754"/>
                </a:lnTo>
                <a:lnTo>
                  <a:pt x="2154" y="756"/>
                </a:lnTo>
                <a:lnTo>
                  <a:pt x="2160" y="756"/>
                </a:lnTo>
                <a:lnTo>
                  <a:pt x="2164" y="754"/>
                </a:lnTo>
                <a:lnTo>
                  <a:pt x="2164" y="754"/>
                </a:lnTo>
                <a:lnTo>
                  <a:pt x="2164" y="752"/>
                </a:lnTo>
                <a:lnTo>
                  <a:pt x="2163" y="749"/>
                </a:lnTo>
                <a:lnTo>
                  <a:pt x="2158" y="746"/>
                </a:lnTo>
                <a:lnTo>
                  <a:pt x="2158" y="746"/>
                </a:lnTo>
                <a:close/>
                <a:moveTo>
                  <a:pt x="517" y="168"/>
                </a:moveTo>
                <a:lnTo>
                  <a:pt x="517" y="168"/>
                </a:lnTo>
                <a:lnTo>
                  <a:pt x="523" y="171"/>
                </a:lnTo>
                <a:lnTo>
                  <a:pt x="527" y="171"/>
                </a:lnTo>
                <a:lnTo>
                  <a:pt x="530" y="169"/>
                </a:lnTo>
                <a:lnTo>
                  <a:pt x="530" y="169"/>
                </a:lnTo>
                <a:lnTo>
                  <a:pt x="527" y="166"/>
                </a:lnTo>
                <a:lnTo>
                  <a:pt x="527" y="166"/>
                </a:lnTo>
                <a:lnTo>
                  <a:pt x="521" y="166"/>
                </a:lnTo>
                <a:lnTo>
                  <a:pt x="518" y="167"/>
                </a:lnTo>
                <a:lnTo>
                  <a:pt x="517" y="168"/>
                </a:lnTo>
                <a:lnTo>
                  <a:pt x="517" y="168"/>
                </a:lnTo>
                <a:close/>
                <a:moveTo>
                  <a:pt x="871" y="1020"/>
                </a:moveTo>
                <a:lnTo>
                  <a:pt x="871" y="1020"/>
                </a:lnTo>
                <a:lnTo>
                  <a:pt x="876" y="1024"/>
                </a:lnTo>
                <a:lnTo>
                  <a:pt x="883" y="1026"/>
                </a:lnTo>
                <a:lnTo>
                  <a:pt x="883" y="1026"/>
                </a:lnTo>
                <a:lnTo>
                  <a:pt x="884" y="1026"/>
                </a:lnTo>
                <a:lnTo>
                  <a:pt x="886" y="1025"/>
                </a:lnTo>
                <a:lnTo>
                  <a:pt x="889" y="1024"/>
                </a:lnTo>
                <a:lnTo>
                  <a:pt x="891" y="1024"/>
                </a:lnTo>
                <a:lnTo>
                  <a:pt x="891" y="1024"/>
                </a:lnTo>
                <a:lnTo>
                  <a:pt x="889" y="1020"/>
                </a:lnTo>
                <a:lnTo>
                  <a:pt x="889" y="1020"/>
                </a:lnTo>
                <a:lnTo>
                  <a:pt x="880" y="1017"/>
                </a:lnTo>
                <a:lnTo>
                  <a:pt x="875" y="1017"/>
                </a:lnTo>
                <a:lnTo>
                  <a:pt x="874" y="1019"/>
                </a:lnTo>
                <a:lnTo>
                  <a:pt x="871" y="1020"/>
                </a:lnTo>
                <a:lnTo>
                  <a:pt x="871" y="1020"/>
                </a:lnTo>
                <a:close/>
                <a:moveTo>
                  <a:pt x="838" y="692"/>
                </a:moveTo>
                <a:lnTo>
                  <a:pt x="838" y="692"/>
                </a:lnTo>
                <a:lnTo>
                  <a:pt x="836" y="693"/>
                </a:lnTo>
                <a:lnTo>
                  <a:pt x="838" y="694"/>
                </a:lnTo>
                <a:lnTo>
                  <a:pt x="838" y="694"/>
                </a:lnTo>
                <a:lnTo>
                  <a:pt x="839" y="692"/>
                </a:lnTo>
                <a:lnTo>
                  <a:pt x="839" y="689"/>
                </a:lnTo>
                <a:lnTo>
                  <a:pt x="839" y="689"/>
                </a:lnTo>
                <a:lnTo>
                  <a:pt x="838" y="691"/>
                </a:lnTo>
                <a:lnTo>
                  <a:pt x="838" y="691"/>
                </a:lnTo>
                <a:lnTo>
                  <a:pt x="836" y="688"/>
                </a:lnTo>
                <a:lnTo>
                  <a:pt x="835" y="688"/>
                </a:lnTo>
                <a:lnTo>
                  <a:pt x="831" y="688"/>
                </a:lnTo>
                <a:lnTo>
                  <a:pt x="831" y="688"/>
                </a:lnTo>
                <a:lnTo>
                  <a:pt x="829" y="688"/>
                </a:lnTo>
                <a:lnTo>
                  <a:pt x="828" y="688"/>
                </a:lnTo>
                <a:lnTo>
                  <a:pt x="825" y="688"/>
                </a:lnTo>
                <a:lnTo>
                  <a:pt x="824" y="689"/>
                </a:lnTo>
                <a:lnTo>
                  <a:pt x="824" y="689"/>
                </a:lnTo>
                <a:lnTo>
                  <a:pt x="826" y="689"/>
                </a:lnTo>
                <a:lnTo>
                  <a:pt x="826" y="689"/>
                </a:lnTo>
                <a:lnTo>
                  <a:pt x="831" y="692"/>
                </a:lnTo>
                <a:lnTo>
                  <a:pt x="835" y="693"/>
                </a:lnTo>
                <a:lnTo>
                  <a:pt x="838" y="692"/>
                </a:lnTo>
                <a:lnTo>
                  <a:pt x="838" y="692"/>
                </a:lnTo>
                <a:close/>
                <a:moveTo>
                  <a:pt x="818" y="684"/>
                </a:moveTo>
                <a:lnTo>
                  <a:pt x="818" y="684"/>
                </a:lnTo>
                <a:lnTo>
                  <a:pt x="816" y="683"/>
                </a:lnTo>
                <a:lnTo>
                  <a:pt x="815" y="684"/>
                </a:lnTo>
                <a:lnTo>
                  <a:pt x="815" y="684"/>
                </a:lnTo>
                <a:lnTo>
                  <a:pt x="818" y="687"/>
                </a:lnTo>
                <a:lnTo>
                  <a:pt x="818" y="687"/>
                </a:lnTo>
                <a:lnTo>
                  <a:pt x="818" y="684"/>
                </a:lnTo>
                <a:lnTo>
                  <a:pt x="818" y="684"/>
                </a:lnTo>
                <a:close/>
                <a:moveTo>
                  <a:pt x="823" y="689"/>
                </a:moveTo>
                <a:lnTo>
                  <a:pt x="823" y="689"/>
                </a:lnTo>
                <a:lnTo>
                  <a:pt x="823" y="688"/>
                </a:lnTo>
                <a:lnTo>
                  <a:pt x="823" y="688"/>
                </a:lnTo>
                <a:lnTo>
                  <a:pt x="820" y="686"/>
                </a:lnTo>
                <a:lnTo>
                  <a:pt x="820" y="686"/>
                </a:lnTo>
                <a:lnTo>
                  <a:pt x="818" y="688"/>
                </a:lnTo>
                <a:lnTo>
                  <a:pt x="818" y="688"/>
                </a:lnTo>
                <a:lnTo>
                  <a:pt x="823" y="689"/>
                </a:lnTo>
                <a:lnTo>
                  <a:pt x="823" y="689"/>
                </a:lnTo>
                <a:close/>
                <a:moveTo>
                  <a:pt x="1091" y="619"/>
                </a:moveTo>
                <a:lnTo>
                  <a:pt x="1091" y="619"/>
                </a:lnTo>
                <a:lnTo>
                  <a:pt x="1094" y="610"/>
                </a:lnTo>
                <a:lnTo>
                  <a:pt x="1094" y="610"/>
                </a:lnTo>
                <a:lnTo>
                  <a:pt x="1091" y="609"/>
                </a:lnTo>
                <a:lnTo>
                  <a:pt x="1088" y="610"/>
                </a:lnTo>
                <a:lnTo>
                  <a:pt x="1082" y="614"/>
                </a:lnTo>
                <a:lnTo>
                  <a:pt x="1078" y="619"/>
                </a:lnTo>
                <a:lnTo>
                  <a:pt x="1074" y="625"/>
                </a:lnTo>
                <a:lnTo>
                  <a:pt x="1074" y="625"/>
                </a:lnTo>
                <a:lnTo>
                  <a:pt x="1071" y="633"/>
                </a:lnTo>
                <a:lnTo>
                  <a:pt x="1067" y="639"/>
                </a:lnTo>
                <a:lnTo>
                  <a:pt x="1057" y="652"/>
                </a:lnTo>
                <a:lnTo>
                  <a:pt x="1057" y="652"/>
                </a:lnTo>
                <a:lnTo>
                  <a:pt x="1056" y="654"/>
                </a:lnTo>
                <a:lnTo>
                  <a:pt x="1054" y="658"/>
                </a:lnTo>
                <a:lnTo>
                  <a:pt x="1056" y="664"/>
                </a:lnTo>
                <a:lnTo>
                  <a:pt x="1056" y="664"/>
                </a:lnTo>
                <a:lnTo>
                  <a:pt x="1057" y="666"/>
                </a:lnTo>
                <a:lnTo>
                  <a:pt x="1061" y="667"/>
                </a:lnTo>
                <a:lnTo>
                  <a:pt x="1067" y="666"/>
                </a:lnTo>
                <a:lnTo>
                  <a:pt x="1067" y="666"/>
                </a:lnTo>
                <a:lnTo>
                  <a:pt x="1074" y="666"/>
                </a:lnTo>
                <a:lnTo>
                  <a:pt x="1081" y="666"/>
                </a:lnTo>
                <a:lnTo>
                  <a:pt x="1087" y="667"/>
                </a:lnTo>
                <a:lnTo>
                  <a:pt x="1094" y="669"/>
                </a:lnTo>
                <a:lnTo>
                  <a:pt x="1094" y="669"/>
                </a:lnTo>
                <a:lnTo>
                  <a:pt x="1091" y="672"/>
                </a:lnTo>
                <a:lnTo>
                  <a:pt x="1089" y="674"/>
                </a:lnTo>
                <a:lnTo>
                  <a:pt x="1089" y="677"/>
                </a:lnTo>
                <a:lnTo>
                  <a:pt x="1089" y="677"/>
                </a:lnTo>
                <a:lnTo>
                  <a:pt x="1094" y="674"/>
                </a:lnTo>
                <a:lnTo>
                  <a:pt x="1098" y="672"/>
                </a:lnTo>
                <a:lnTo>
                  <a:pt x="1102" y="669"/>
                </a:lnTo>
                <a:lnTo>
                  <a:pt x="1107" y="668"/>
                </a:lnTo>
                <a:lnTo>
                  <a:pt x="1107" y="668"/>
                </a:lnTo>
                <a:lnTo>
                  <a:pt x="1107" y="674"/>
                </a:lnTo>
                <a:lnTo>
                  <a:pt x="1108" y="676"/>
                </a:lnTo>
                <a:lnTo>
                  <a:pt x="1111" y="677"/>
                </a:lnTo>
                <a:lnTo>
                  <a:pt x="1111" y="677"/>
                </a:lnTo>
                <a:lnTo>
                  <a:pt x="1113" y="678"/>
                </a:lnTo>
                <a:lnTo>
                  <a:pt x="1116" y="678"/>
                </a:lnTo>
                <a:lnTo>
                  <a:pt x="1117" y="677"/>
                </a:lnTo>
                <a:lnTo>
                  <a:pt x="1119" y="674"/>
                </a:lnTo>
                <a:lnTo>
                  <a:pt x="1119" y="674"/>
                </a:lnTo>
                <a:lnTo>
                  <a:pt x="1121" y="671"/>
                </a:lnTo>
                <a:lnTo>
                  <a:pt x="1119" y="664"/>
                </a:lnTo>
                <a:lnTo>
                  <a:pt x="1117" y="654"/>
                </a:lnTo>
                <a:lnTo>
                  <a:pt x="1117" y="654"/>
                </a:lnTo>
                <a:lnTo>
                  <a:pt x="1116" y="653"/>
                </a:lnTo>
                <a:lnTo>
                  <a:pt x="1114" y="650"/>
                </a:lnTo>
                <a:lnTo>
                  <a:pt x="1112" y="649"/>
                </a:lnTo>
                <a:lnTo>
                  <a:pt x="1112" y="648"/>
                </a:lnTo>
                <a:lnTo>
                  <a:pt x="1112" y="648"/>
                </a:lnTo>
                <a:lnTo>
                  <a:pt x="1111" y="643"/>
                </a:lnTo>
                <a:lnTo>
                  <a:pt x="1108" y="638"/>
                </a:lnTo>
                <a:lnTo>
                  <a:pt x="1108" y="638"/>
                </a:lnTo>
                <a:lnTo>
                  <a:pt x="1107" y="638"/>
                </a:lnTo>
                <a:lnTo>
                  <a:pt x="1104" y="637"/>
                </a:lnTo>
                <a:lnTo>
                  <a:pt x="1099" y="638"/>
                </a:lnTo>
                <a:lnTo>
                  <a:pt x="1091" y="640"/>
                </a:lnTo>
                <a:lnTo>
                  <a:pt x="1091" y="640"/>
                </a:lnTo>
                <a:lnTo>
                  <a:pt x="1091" y="637"/>
                </a:lnTo>
                <a:lnTo>
                  <a:pt x="1089" y="634"/>
                </a:lnTo>
                <a:lnTo>
                  <a:pt x="1089" y="633"/>
                </a:lnTo>
                <a:lnTo>
                  <a:pt x="1089" y="633"/>
                </a:lnTo>
                <a:lnTo>
                  <a:pt x="1086" y="632"/>
                </a:lnTo>
                <a:lnTo>
                  <a:pt x="1084" y="630"/>
                </a:lnTo>
                <a:lnTo>
                  <a:pt x="1084" y="629"/>
                </a:lnTo>
                <a:lnTo>
                  <a:pt x="1084" y="629"/>
                </a:lnTo>
                <a:lnTo>
                  <a:pt x="1084" y="625"/>
                </a:lnTo>
                <a:lnTo>
                  <a:pt x="1086" y="623"/>
                </a:lnTo>
                <a:lnTo>
                  <a:pt x="1091" y="619"/>
                </a:lnTo>
                <a:lnTo>
                  <a:pt x="1091" y="619"/>
                </a:lnTo>
                <a:close/>
                <a:moveTo>
                  <a:pt x="980" y="1022"/>
                </a:moveTo>
                <a:lnTo>
                  <a:pt x="980" y="1022"/>
                </a:lnTo>
                <a:lnTo>
                  <a:pt x="982" y="1024"/>
                </a:lnTo>
                <a:lnTo>
                  <a:pt x="983" y="1025"/>
                </a:lnTo>
                <a:lnTo>
                  <a:pt x="988" y="1024"/>
                </a:lnTo>
                <a:lnTo>
                  <a:pt x="992" y="1022"/>
                </a:lnTo>
                <a:lnTo>
                  <a:pt x="994" y="1020"/>
                </a:lnTo>
                <a:lnTo>
                  <a:pt x="994" y="1020"/>
                </a:lnTo>
                <a:lnTo>
                  <a:pt x="993" y="1017"/>
                </a:lnTo>
                <a:lnTo>
                  <a:pt x="993" y="1017"/>
                </a:lnTo>
                <a:lnTo>
                  <a:pt x="984" y="1017"/>
                </a:lnTo>
                <a:lnTo>
                  <a:pt x="982" y="1017"/>
                </a:lnTo>
                <a:lnTo>
                  <a:pt x="980" y="1017"/>
                </a:lnTo>
                <a:lnTo>
                  <a:pt x="979" y="1020"/>
                </a:lnTo>
                <a:lnTo>
                  <a:pt x="980" y="1022"/>
                </a:lnTo>
                <a:lnTo>
                  <a:pt x="980" y="1022"/>
                </a:lnTo>
                <a:close/>
                <a:moveTo>
                  <a:pt x="900" y="1002"/>
                </a:moveTo>
                <a:lnTo>
                  <a:pt x="900" y="1002"/>
                </a:lnTo>
                <a:lnTo>
                  <a:pt x="912" y="999"/>
                </a:lnTo>
                <a:lnTo>
                  <a:pt x="912" y="999"/>
                </a:lnTo>
                <a:lnTo>
                  <a:pt x="907" y="995"/>
                </a:lnTo>
                <a:lnTo>
                  <a:pt x="903" y="994"/>
                </a:lnTo>
                <a:lnTo>
                  <a:pt x="903" y="994"/>
                </a:lnTo>
                <a:lnTo>
                  <a:pt x="900" y="992"/>
                </a:lnTo>
                <a:lnTo>
                  <a:pt x="899" y="990"/>
                </a:lnTo>
                <a:lnTo>
                  <a:pt x="897" y="989"/>
                </a:lnTo>
                <a:lnTo>
                  <a:pt x="897" y="989"/>
                </a:lnTo>
                <a:lnTo>
                  <a:pt x="893" y="989"/>
                </a:lnTo>
                <a:lnTo>
                  <a:pt x="888" y="986"/>
                </a:lnTo>
                <a:lnTo>
                  <a:pt x="884" y="984"/>
                </a:lnTo>
                <a:lnTo>
                  <a:pt x="880" y="981"/>
                </a:lnTo>
                <a:lnTo>
                  <a:pt x="880" y="981"/>
                </a:lnTo>
                <a:lnTo>
                  <a:pt x="880" y="982"/>
                </a:lnTo>
                <a:lnTo>
                  <a:pt x="880" y="982"/>
                </a:lnTo>
                <a:lnTo>
                  <a:pt x="871" y="976"/>
                </a:lnTo>
                <a:lnTo>
                  <a:pt x="861" y="971"/>
                </a:lnTo>
                <a:lnTo>
                  <a:pt x="853" y="969"/>
                </a:lnTo>
                <a:lnTo>
                  <a:pt x="843" y="966"/>
                </a:lnTo>
                <a:lnTo>
                  <a:pt x="843" y="966"/>
                </a:lnTo>
                <a:lnTo>
                  <a:pt x="836" y="966"/>
                </a:lnTo>
                <a:lnTo>
                  <a:pt x="831" y="966"/>
                </a:lnTo>
                <a:lnTo>
                  <a:pt x="820" y="969"/>
                </a:lnTo>
                <a:lnTo>
                  <a:pt x="820" y="969"/>
                </a:lnTo>
                <a:lnTo>
                  <a:pt x="816" y="971"/>
                </a:lnTo>
                <a:lnTo>
                  <a:pt x="814" y="974"/>
                </a:lnTo>
                <a:lnTo>
                  <a:pt x="810" y="977"/>
                </a:lnTo>
                <a:lnTo>
                  <a:pt x="808" y="980"/>
                </a:lnTo>
                <a:lnTo>
                  <a:pt x="808" y="980"/>
                </a:lnTo>
                <a:lnTo>
                  <a:pt x="811" y="981"/>
                </a:lnTo>
                <a:lnTo>
                  <a:pt x="815" y="980"/>
                </a:lnTo>
                <a:lnTo>
                  <a:pt x="823" y="975"/>
                </a:lnTo>
                <a:lnTo>
                  <a:pt x="828" y="972"/>
                </a:lnTo>
                <a:lnTo>
                  <a:pt x="831" y="970"/>
                </a:lnTo>
                <a:lnTo>
                  <a:pt x="835" y="970"/>
                </a:lnTo>
                <a:lnTo>
                  <a:pt x="839" y="972"/>
                </a:lnTo>
                <a:lnTo>
                  <a:pt x="839" y="972"/>
                </a:lnTo>
                <a:lnTo>
                  <a:pt x="836" y="974"/>
                </a:lnTo>
                <a:lnTo>
                  <a:pt x="834" y="974"/>
                </a:lnTo>
                <a:lnTo>
                  <a:pt x="834" y="974"/>
                </a:lnTo>
                <a:lnTo>
                  <a:pt x="836" y="976"/>
                </a:lnTo>
                <a:lnTo>
                  <a:pt x="841" y="976"/>
                </a:lnTo>
                <a:lnTo>
                  <a:pt x="841" y="976"/>
                </a:lnTo>
                <a:lnTo>
                  <a:pt x="843" y="976"/>
                </a:lnTo>
                <a:lnTo>
                  <a:pt x="844" y="976"/>
                </a:lnTo>
                <a:lnTo>
                  <a:pt x="848" y="977"/>
                </a:lnTo>
                <a:lnTo>
                  <a:pt x="848" y="977"/>
                </a:lnTo>
                <a:lnTo>
                  <a:pt x="851" y="979"/>
                </a:lnTo>
                <a:lnTo>
                  <a:pt x="855" y="980"/>
                </a:lnTo>
                <a:lnTo>
                  <a:pt x="860" y="981"/>
                </a:lnTo>
                <a:lnTo>
                  <a:pt x="864" y="982"/>
                </a:lnTo>
                <a:lnTo>
                  <a:pt x="864" y="982"/>
                </a:lnTo>
                <a:lnTo>
                  <a:pt x="868" y="984"/>
                </a:lnTo>
                <a:lnTo>
                  <a:pt x="870" y="987"/>
                </a:lnTo>
                <a:lnTo>
                  <a:pt x="873" y="990"/>
                </a:lnTo>
                <a:lnTo>
                  <a:pt x="875" y="992"/>
                </a:lnTo>
                <a:lnTo>
                  <a:pt x="875" y="992"/>
                </a:lnTo>
                <a:lnTo>
                  <a:pt x="880" y="992"/>
                </a:lnTo>
                <a:lnTo>
                  <a:pt x="883" y="994"/>
                </a:lnTo>
                <a:lnTo>
                  <a:pt x="883" y="996"/>
                </a:lnTo>
                <a:lnTo>
                  <a:pt x="883" y="996"/>
                </a:lnTo>
                <a:lnTo>
                  <a:pt x="880" y="999"/>
                </a:lnTo>
                <a:lnTo>
                  <a:pt x="878" y="1002"/>
                </a:lnTo>
                <a:lnTo>
                  <a:pt x="878" y="1002"/>
                </a:lnTo>
                <a:lnTo>
                  <a:pt x="883" y="1002"/>
                </a:lnTo>
                <a:lnTo>
                  <a:pt x="888" y="1002"/>
                </a:lnTo>
                <a:lnTo>
                  <a:pt x="900" y="1002"/>
                </a:lnTo>
                <a:lnTo>
                  <a:pt x="900" y="1002"/>
                </a:lnTo>
                <a:close/>
                <a:moveTo>
                  <a:pt x="1009" y="673"/>
                </a:moveTo>
                <a:lnTo>
                  <a:pt x="1009" y="673"/>
                </a:lnTo>
                <a:lnTo>
                  <a:pt x="1008" y="677"/>
                </a:lnTo>
                <a:lnTo>
                  <a:pt x="1008" y="678"/>
                </a:lnTo>
                <a:lnTo>
                  <a:pt x="1009" y="681"/>
                </a:lnTo>
                <a:lnTo>
                  <a:pt x="1010" y="682"/>
                </a:lnTo>
                <a:lnTo>
                  <a:pt x="1014" y="684"/>
                </a:lnTo>
                <a:lnTo>
                  <a:pt x="1019" y="687"/>
                </a:lnTo>
                <a:lnTo>
                  <a:pt x="1019" y="687"/>
                </a:lnTo>
                <a:lnTo>
                  <a:pt x="1023" y="687"/>
                </a:lnTo>
                <a:lnTo>
                  <a:pt x="1026" y="687"/>
                </a:lnTo>
                <a:lnTo>
                  <a:pt x="1031" y="681"/>
                </a:lnTo>
                <a:lnTo>
                  <a:pt x="1031" y="681"/>
                </a:lnTo>
                <a:lnTo>
                  <a:pt x="1013" y="679"/>
                </a:lnTo>
                <a:lnTo>
                  <a:pt x="1013" y="679"/>
                </a:lnTo>
                <a:lnTo>
                  <a:pt x="1009" y="673"/>
                </a:lnTo>
                <a:lnTo>
                  <a:pt x="1009" y="673"/>
                </a:lnTo>
                <a:close/>
                <a:moveTo>
                  <a:pt x="1005" y="634"/>
                </a:moveTo>
                <a:lnTo>
                  <a:pt x="1005" y="634"/>
                </a:lnTo>
                <a:lnTo>
                  <a:pt x="1012" y="639"/>
                </a:lnTo>
                <a:lnTo>
                  <a:pt x="1019" y="644"/>
                </a:lnTo>
                <a:lnTo>
                  <a:pt x="1023" y="645"/>
                </a:lnTo>
                <a:lnTo>
                  <a:pt x="1027" y="647"/>
                </a:lnTo>
                <a:lnTo>
                  <a:pt x="1031" y="647"/>
                </a:lnTo>
                <a:lnTo>
                  <a:pt x="1033" y="645"/>
                </a:lnTo>
                <a:lnTo>
                  <a:pt x="1033" y="645"/>
                </a:lnTo>
                <a:lnTo>
                  <a:pt x="1028" y="640"/>
                </a:lnTo>
                <a:lnTo>
                  <a:pt x="1020" y="637"/>
                </a:lnTo>
                <a:lnTo>
                  <a:pt x="1013" y="635"/>
                </a:lnTo>
                <a:lnTo>
                  <a:pt x="1005" y="634"/>
                </a:lnTo>
                <a:lnTo>
                  <a:pt x="1005" y="634"/>
                </a:lnTo>
                <a:close/>
                <a:moveTo>
                  <a:pt x="1291" y="1291"/>
                </a:moveTo>
                <a:lnTo>
                  <a:pt x="1291" y="1291"/>
                </a:lnTo>
                <a:lnTo>
                  <a:pt x="1292" y="1298"/>
                </a:lnTo>
                <a:lnTo>
                  <a:pt x="1292" y="1303"/>
                </a:lnTo>
                <a:lnTo>
                  <a:pt x="1291" y="1307"/>
                </a:lnTo>
                <a:lnTo>
                  <a:pt x="1287" y="1313"/>
                </a:lnTo>
                <a:lnTo>
                  <a:pt x="1287" y="1313"/>
                </a:lnTo>
                <a:lnTo>
                  <a:pt x="1261" y="1351"/>
                </a:lnTo>
                <a:lnTo>
                  <a:pt x="1261" y="1351"/>
                </a:lnTo>
                <a:lnTo>
                  <a:pt x="1255" y="1359"/>
                </a:lnTo>
                <a:lnTo>
                  <a:pt x="1252" y="1363"/>
                </a:lnTo>
                <a:lnTo>
                  <a:pt x="1251" y="1368"/>
                </a:lnTo>
                <a:lnTo>
                  <a:pt x="1251" y="1368"/>
                </a:lnTo>
                <a:lnTo>
                  <a:pt x="1247" y="1423"/>
                </a:lnTo>
                <a:lnTo>
                  <a:pt x="1247" y="1423"/>
                </a:lnTo>
                <a:lnTo>
                  <a:pt x="1246" y="1428"/>
                </a:lnTo>
                <a:lnTo>
                  <a:pt x="1245" y="1433"/>
                </a:lnTo>
                <a:lnTo>
                  <a:pt x="1240" y="1442"/>
                </a:lnTo>
                <a:lnTo>
                  <a:pt x="1227" y="1458"/>
                </a:lnTo>
                <a:lnTo>
                  <a:pt x="1227" y="1458"/>
                </a:lnTo>
                <a:lnTo>
                  <a:pt x="1223" y="1466"/>
                </a:lnTo>
                <a:lnTo>
                  <a:pt x="1221" y="1468"/>
                </a:lnTo>
                <a:lnTo>
                  <a:pt x="1217" y="1470"/>
                </a:lnTo>
                <a:lnTo>
                  <a:pt x="1217" y="1470"/>
                </a:lnTo>
                <a:lnTo>
                  <a:pt x="1207" y="1470"/>
                </a:lnTo>
                <a:lnTo>
                  <a:pt x="1202" y="1470"/>
                </a:lnTo>
                <a:lnTo>
                  <a:pt x="1198" y="1471"/>
                </a:lnTo>
                <a:lnTo>
                  <a:pt x="1198" y="1471"/>
                </a:lnTo>
                <a:lnTo>
                  <a:pt x="1162" y="1496"/>
                </a:lnTo>
                <a:lnTo>
                  <a:pt x="1162" y="1496"/>
                </a:lnTo>
                <a:lnTo>
                  <a:pt x="1160" y="1500"/>
                </a:lnTo>
                <a:lnTo>
                  <a:pt x="1160" y="1507"/>
                </a:lnTo>
                <a:lnTo>
                  <a:pt x="1158" y="1519"/>
                </a:lnTo>
                <a:lnTo>
                  <a:pt x="1158" y="1519"/>
                </a:lnTo>
                <a:lnTo>
                  <a:pt x="1158" y="1526"/>
                </a:lnTo>
                <a:lnTo>
                  <a:pt x="1158" y="1530"/>
                </a:lnTo>
                <a:lnTo>
                  <a:pt x="1157" y="1532"/>
                </a:lnTo>
                <a:lnTo>
                  <a:pt x="1157" y="1532"/>
                </a:lnTo>
                <a:lnTo>
                  <a:pt x="1127" y="1571"/>
                </a:lnTo>
                <a:lnTo>
                  <a:pt x="1127" y="1571"/>
                </a:lnTo>
                <a:lnTo>
                  <a:pt x="1098" y="1607"/>
                </a:lnTo>
                <a:lnTo>
                  <a:pt x="1098" y="1607"/>
                </a:lnTo>
                <a:lnTo>
                  <a:pt x="1097" y="1607"/>
                </a:lnTo>
                <a:lnTo>
                  <a:pt x="1093" y="1606"/>
                </a:lnTo>
                <a:lnTo>
                  <a:pt x="1082" y="1602"/>
                </a:lnTo>
                <a:lnTo>
                  <a:pt x="1063" y="1596"/>
                </a:lnTo>
                <a:lnTo>
                  <a:pt x="1063" y="1596"/>
                </a:lnTo>
                <a:lnTo>
                  <a:pt x="1063" y="1599"/>
                </a:lnTo>
                <a:lnTo>
                  <a:pt x="1064" y="1601"/>
                </a:lnTo>
                <a:lnTo>
                  <a:pt x="1069" y="1606"/>
                </a:lnTo>
                <a:lnTo>
                  <a:pt x="1076" y="1610"/>
                </a:lnTo>
                <a:lnTo>
                  <a:pt x="1078" y="1612"/>
                </a:lnTo>
                <a:lnTo>
                  <a:pt x="1079" y="1615"/>
                </a:lnTo>
                <a:lnTo>
                  <a:pt x="1079" y="1615"/>
                </a:lnTo>
                <a:lnTo>
                  <a:pt x="1081" y="1624"/>
                </a:lnTo>
                <a:lnTo>
                  <a:pt x="1082" y="1627"/>
                </a:lnTo>
                <a:lnTo>
                  <a:pt x="1082" y="1631"/>
                </a:lnTo>
                <a:lnTo>
                  <a:pt x="1082" y="1631"/>
                </a:lnTo>
                <a:lnTo>
                  <a:pt x="1081" y="1635"/>
                </a:lnTo>
                <a:lnTo>
                  <a:pt x="1078" y="1639"/>
                </a:lnTo>
                <a:lnTo>
                  <a:pt x="1074" y="1644"/>
                </a:lnTo>
                <a:lnTo>
                  <a:pt x="1074" y="1644"/>
                </a:lnTo>
                <a:lnTo>
                  <a:pt x="1069" y="1649"/>
                </a:lnTo>
                <a:lnTo>
                  <a:pt x="1063" y="1653"/>
                </a:lnTo>
                <a:lnTo>
                  <a:pt x="1049" y="1655"/>
                </a:lnTo>
                <a:lnTo>
                  <a:pt x="1049" y="1655"/>
                </a:lnTo>
                <a:lnTo>
                  <a:pt x="1043" y="1656"/>
                </a:lnTo>
                <a:lnTo>
                  <a:pt x="1038" y="1658"/>
                </a:lnTo>
                <a:lnTo>
                  <a:pt x="1027" y="1656"/>
                </a:lnTo>
                <a:lnTo>
                  <a:pt x="1027" y="1656"/>
                </a:lnTo>
                <a:lnTo>
                  <a:pt x="1028" y="1664"/>
                </a:lnTo>
                <a:lnTo>
                  <a:pt x="1028" y="1666"/>
                </a:lnTo>
                <a:lnTo>
                  <a:pt x="1027" y="1670"/>
                </a:lnTo>
                <a:lnTo>
                  <a:pt x="1027" y="1670"/>
                </a:lnTo>
                <a:lnTo>
                  <a:pt x="1027" y="1676"/>
                </a:lnTo>
                <a:lnTo>
                  <a:pt x="1027" y="1679"/>
                </a:lnTo>
                <a:lnTo>
                  <a:pt x="1026" y="1681"/>
                </a:lnTo>
                <a:lnTo>
                  <a:pt x="1026" y="1681"/>
                </a:lnTo>
                <a:lnTo>
                  <a:pt x="1019" y="1685"/>
                </a:lnTo>
                <a:lnTo>
                  <a:pt x="1013" y="1685"/>
                </a:lnTo>
                <a:lnTo>
                  <a:pt x="1007" y="1684"/>
                </a:lnTo>
                <a:lnTo>
                  <a:pt x="1000" y="1680"/>
                </a:lnTo>
                <a:lnTo>
                  <a:pt x="1000" y="1680"/>
                </a:lnTo>
                <a:lnTo>
                  <a:pt x="999" y="1689"/>
                </a:lnTo>
                <a:lnTo>
                  <a:pt x="1000" y="1696"/>
                </a:lnTo>
                <a:lnTo>
                  <a:pt x="1000" y="1696"/>
                </a:lnTo>
                <a:lnTo>
                  <a:pt x="1003" y="1703"/>
                </a:lnTo>
                <a:lnTo>
                  <a:pt x="1005" y="1706"/>
                </a:lnTo>
                <a:lnTo>
                  <a:pt x="1005" y="1710"/>
                </a:lnTo>
                <a:lnTo>
                  <a:pt x="1005" y="1710"/>
                </a:lnTo>
                <a:lnTo>
                  <a:pt x="995" y="1729"/>
                </a:lnTo>
                <a:lnTo>
                  <a:pt x="995" y="1729"/>
                </a:lnTo>
                <a:lnTo>
                  <a:pt x="994" y="1733"/>
                </a:lnTo>
                <a:lnTo>
                  <a:pt x="992" y="1735"/>
                </a:lnTo>
                <a:lnTo>
                  <a:pt x="985" y="1736"/>
                </a:lnTo>
                <a:lnTo>
                  <a:pt x="985" y="1736"/>
                </a:lnTo>
                <a:lnTo>
                  <a:pt x="982" y="1739"/>
                </a:lnTo>
                <a:lnTo>
                  <a:pt x="979" y="1741"/>
                </a:lnTo>
                <a:lnTo>
                  <a:pt x="975" y="1749"/>
                </a:lnTo>
                <a:lnTo>
                  <a:pt x="975" y="1749"/>
                </a:lnTo>
                <a:lnTo>
                  <a:pt x="975" y="1751"/>
                </a:lnTo>
                <a:lnTo>
                  <a:pt x="978" y="1755"/>
                </a:lnTo>
                <a:lnTo>
                  <a:pt x="983" y="1762"/>
                </a:lnTo>
                <a:lnTo>
                  <a:pt x="983" y="1762"/>
                </a:lnTo>
                <a:lnTo>
                  <a:pt x="985" y="1764"/>
                </a:lnTo>
                <a:lnTo>
                  <a:pt x="989" y="1764"/>
                </a:lnTo>
                <a:lnTo>
                  <a:pt x="992" y="1765"/>
                </a:lnTo>
                <a:lnTo>
                  <a:pt x="993" y="1767"/>
                </a:lnTo>
                <a:lnTo>
                  <a:pt x="993" y="1769"/>
                </a:lnTo>
                <a:lnTo>
                  <a:pt x="993" y="1769"/>
                </a:lnTo>
                <a:lnTo>
                  <a:pt x="990" y="1775"/>
                </a:lnTo>
                <a:lnTo>
                  <a:pt x="985" y="1782"/>
                </a:lnTo>
                <a:lnTo>
                  <a:pt x="985" y="1782"/>
                </a:lnTo>
                <a:lnTo>
                  <a:pt x="980" y="1788"/>
                </a:lnTo>
                <a:lnTo>
                  <a:pt x="978" y="1792"/>
                </a:lnTo>
                <a:lnTo>
                  <a:pt x="975" y="1795"/>
                </a:lnTo>
                <a:lnTo>
                  <a:pt x="975" y="1795"/>
                </a:lnTo>
                <a:lnTo>
                  <a:pt x="974" y="1799"/>
                </a:lnTo>
                <a:lnTo>
                  <a:pt x="972" y="1803"/>
                </a:lnTo>
                <a:lnTo>
                  <a:pt x="964" y="1808"/>
                </a:lnTo>
                <a:lnTo>
                  <a:pt x="964" y="1808"/>
                </a:lnTo>
                <a:lnTo>
                  <a:pt x="963" y="1809"/>
                </a:lnTo>
                <a:lnTo>
                  <a:pt x="962" y="1813"/>
                </a:lnTo>
                <a:lnTo>
                  <a:pt x="963" y="1822"/>
                </a:lnTo>
                <a:lnTo>
                  <a:pt x="967" y="1839"/>
                </a:lnTo>
                <a:lnTo>
                  <a:pt x="967" y="1839"/>
                </a:lnTo>
                <a:lnTo>
                  <a:pt x="967" y="1845"/>
                </a:lnTo>
                <a:lnTo>
                  <a:pt x="968" y="1849"/>
                </a:lnTo>
                <a:lnTo>
                  <a:pt x="969" y="1850"/>
                </a:lnTo>
                <a:lnTo>
                  <a:pt x="969" y="1850"/>
                </a:lnTo>
                <a:lnTo>
                  <a:pt x="984" y="1864"/>
                </a:lnTo>
                <a:lnTo>
                  <a:pt x="984" y="1864"/>
                </a:lnTo>
                <a:lnTo>
                  <a:pt x="990" y="1868"/>
                </a:lnTo>
                <a:lnTo>
                  <a:pt x="997" y="1870"/>
                </a:lnTo>
                <a:lnTo>
                  <a:pt x="1003" y="1870"/>
                </a:lnTo>
                <a:lnTo>
                  <a:pt x="1010" y="1870"/>
                </a:lnTo>
                <a:lnTo>
                  <a:pt x="1010" y="1870"/>
                </a:lnTo>
                <a:lnTo>
                  <a:pt x="979" y="1884"/>
                </a:lnTo>
                <a:lnTo>
                  <a:pt x="979" y="1884"/>
                </a:lnTo>
                <a:lnTo>
                  <a:pt x="974" y="1887"/>
                </a:lnTo>
                <a:lnTo>
                  <a:pt x="970" y="1887"/>
                </a:lnTo>
                <a:lnTo>
                  <a:pt x="967" y="1884"/>
                </a:lnTo>
                <a:lnTo>
                  <a:pt x="962" y="1882"/>
                </a:lnTo>
                <a:lnTo>
                  <a:pt x="962" y="1882"/>
                </a:lnTo>
                <a:lnTo>
                  <a:pt x="924" y="1864"/>
                </a:lnTo>
                <a:lnTo>
                  <a:pt x="924" y="1864"/>
                </a:lnTo>
                <a:lnTo>
                  <a:pt x="920" y="1862"/>
                </a:lnTo>
                <a:lnTo>
                  <a:pt x="918" y="1857"/>
                </a:lnTo>
                <a:lnTo>
                  <a:pt x="914" y="1848"/>
                </a:lnTo>
                <a:lnTo>
                  <a:pt x="914" y="1848"/>
                </a:lnTo>
                <a:lnTo>
                  <a:pt x="903" y="1823"/>
                </a:lnTo>
                <a:lnTo>
                  <a:pt x="899" y="1810"/>
                </a:lnTo>
                <a:lnTo>
                  <a:pt x="898" y="1804"/>
                </a:lnTo>
                <a:lnTo>
                  <a:pt x="898" y="1797"/>
                </a:lnTo>
                <a:lnTo>
                  <a:pt x="898" y="1797"/>
                </a:lnTo>
                <a:lnTo>
                  <a:pt x="908" y="1716"/>
                </a:lnTo>
                <a:lnTo>
                  <a:pt x="908" y="1716"/>
                </a:lnTo>
                <a:lnTo>
                  <a:pt x="912" y="1676"/>
                </a:lnTo>
                <a:lnTo>
                  <a:pt x="913" y="1658"/>
                </a:lnTo>
                <a:lnTo>
                  <a:pt x="917" y="1638"/>
                </a:lnTo>
                <a:lnTo>
                  <a:pt x="917" y="1638"/>
                </a:lnTo>
                <a:lnTo>
                  <a:pt x="934" y="1541"/>
                </a:lnTo>
                <a:lnTo>
                  <a:pt x="934" y="1541"/>
                </a:lnTo>
                <a:lnTo>
                  <a:pt x="945" y="1482"/>
                </a:lnTo>
                <a:lnTo>
                  <a:pt x="945" y="1482"/>
                </a:lnTo>
                <a:lnTo>
                  <a:pt x="949" y="1468"/>
                </a:lnTo>
                <a:lnTo>
                  <a:pt x="950" y="1456"/>
                </a:lnTo>
                <a:lnTo>
                  <a:pt x="950" y="1456"/>
                </a:lnTo>
                <a:lnTo>
                  <a:pt x="949" y="1445"/>
                </a:lnTo>
                <a:lnTo>
                  <a:pt x="948" y="1433"/>
                </a:lnTo>
                <a:lnTo>
                  <a:pt x="948" y="1433"/>
                </a:lnTo>
                <a:lnTo>
                  <a:pt x="948" y="1423"/>
                </a:lnTo>
                <a:lnTo>
                  <a:pt x="947" y="1417"/>
                </a:lnTo>
                <a:lnTo>
                  <a:pt x="945" y="1413"/>
                </a:lnTo>
                <a:lnTo>
                  <a:pt x="945" y="1413"/>
                </a:lnTo>
                <a:lnTo>
                  <a:pt x="943" y="1410"/>
                </a:lnTo>
                <a:lnTo>
                  <a:pt x="938" y="1407"/>
                </a:lnTo>
                <a:lnTo>
                  <a:pt x="930" y="1402"/>
                </a:lnTo>
                <a:lnTo>
                  <a:pt x="930" y="1402"/>
                </a:lnTo>
                <a:lnTo>
                  <a:pt x="908" y="1387"/>
                </a:lnTo>
                <a:lnTo>
                  <a:pt x="908" y="1387"/>
                </a:lnTo>
                <a:lnTo>
                  <a:pt x="903" y="1383"/>
                </a:lnTo>
                <a:lnTo>
                  <a:pt x="899" y="1378"/>
                </a:lnTo>
                <a:lnTo>
                  <a:pt x="893" y="1367"/>
                </a:lnTo>
                <a:lnTo>
                  <a:pt x="893" y="1367"/>
                </a:lnTo>
                <a:lnTo>
                  <a:pt x="865" y="1316"/>
                </a:lnTo>
                <a:lnTo>
                  <a:pt x="865" y="1316"/>
                </a:lnTo>
                <a:lnTo>
                  <a:pt x="843" y="1272"/>
                </a:lnTo>
                <a:lnTo>
                  <a:pt x="843" y="1272"/>
                </a:lnTo>
                <a:lnTo>
                  <a:pt x="841" y="1268"/>
                </a:lnTo>
                <a:lnTo>
                  <a:pt x="840" y="1264"/>
                </a:lnTo>
                <a:lnTo>
                  <a:pt x="843" y="1254"/>
                </a:lnTo>
                <a:lnTo>
                  <a:pt x="848" y="1238"/>
                </a:lnTo>
                <a:lnTo>
                  <a:pt x="848" y="1238"/>
                </a:lnTo>
                <a:lnTo>
                  <a:pt x="849" y="1228"/>
                </a:lnTo>
                <a:lnTo>
                  <a:pt x="850" y="1223"/>
                </a:lnTo>
                <a:lnTo>
                  <a:pt x="851" y="1219"/>
                </a:lnTo>
                <a:lnTo>
                  <a:pt x="851" y="1219"/>
                </a:lnTo>
                <a:lnTo>
                  <a:pt x="865" y="1202"/>
                </a:lnTo>
                <a:lnTo>
                  <a:pt x="865" y="1202"/>
                </a:lnTo>
                <a:lnTo>
                  <a:pt x="871" y="1194"/>
                </a:lnTo>
                <a:lnTo>
                  <a:pt x="878" y="1185"/>
                </a:lnTo>
                <a:lnTo>
                  <a:pt x="879" y="1182"/>
                </a:lnTo>
                <a:lnTo>
                  <a:pt x="880" y="1177"/>
                </a:lnTo>
                <a:lnTo>
                  <a:pt x="881" y="1172"/>
                </a:lnTo>
                <a:lnTo>
                  <a:pt x="880" y="1165"/>
                </a:lnTo>
                <a:lnTo>
                  <a:pt x="880" y="1165"/>
                </a:lnTo>
                <a:lnTo>
                  <a:pt x="879" y="1160"/>
                </a:lnTo>
                <a:lnTo>
                  <a:pt x="879" y="1158"/>
                </a:lnTo>
                <a:lnTo>
                  <a:pt x="880" y="1155"/>
                </a:lnTo>
                <a:lnTo>
                  <a:pt x="880" y="1155"/>
                </a:lnTo>
                <a:lnTo>
                  <a:pt x="880" y="1153"/>
                </a:lnTo>
                <a:lnTo>
                  <a:pt x="880" y="1148"/>
                </a:lnTo>
                <a:lnTo>
                  <a:pt x="880" y="1148"/>
                </a:lnTo>
                <a:lnTo>
                  <a:pt x="880" y="1145"/>
                </a:lnTo>
                <a:lnTo>
                  <a:pt x="879" y="1144"/>
                </a:lnTo>
                <a:lnTo>
                  <a:pt x="875" y="1140"/>
                </a:lnTo>
                <a:lnTo>
                  <a:pt x="871" y="1136"/>
                </a:lnTo>
                <a:lnTo>
                  <a:pt x="871" y="1134"/>
                </a:lnTo>
                <a:lnTo>
                  <a:pt x="870" y="1131"/>
                </a:lnTo>
                <a:lnTo>
                  <a:pt x="870" y="1131"/>
                </a:lnTo>
                <a:lnTo>
                  <a:pt x="871" y="1129"/>
                </a:lnTo>
                <a:lnTo>
                  <a:pt x="871" y="1126"/>
                </a:lnTo>
                <a:lnTo>
                  <a:pt x="870" y="1125"/>
                </a:lnTo>
                <a:lnTo>
                  <a:pt x="866" y="1124"/>
                </a:lnTo>
                <a:lnTo>
                  <a:pt x="866" y="1124"/>
                </a:lnTo>
                <a:lnTo>
                  <a:pt x="863" y="1121"/>
                </a:lnTo>
                <a:lnTo>
                  <a:pt x="859" y="1124"/>
                </a:lnTo>
                <a:lnTo>
                  <a:pt x="859" y="1124"/>
                </a:lnTo>
                <a:lnTo>
                  <a:pt x="855" y="1126"/>
                </a:lnTo>
                <a:lnTo>
                  <a:pt x="851" y="1130"/>
                </a:lnTo>
                <a:lnTo>
                  <a:pt x="851" y="1130"/>
                </a:lnTo>
                <a:lnTo>
                  <a:pt x="851" y="1131"/>
                </a:lnTo>
                <a:lnTo>
                  <a:pt x="853" y="1134"/>
                </a:lnTo>
                <a:lnTo>
                  <a:pt x="855" y="1138"/>
                </a:lnTo>
                <a:lnTo>
                  <a:pt x="855" y="1138"/>
                </a:lnTo>
                <a:lnTo>
                  <a:pt x="850" y="1139"/>
                </a:lnTo>
                <a:lnTo>
                  <a:pt x="848" y="1139"/>
                </a:lnTo>
                <a:lnTo>
                  <a:pt x="846" y="1138"/>
                </a:lnTo>
                <a:lnTo>
                  <a:pt x="844" y="1133"/>
                </a:lnTo>
                <a:lnTo>
                  <a:pt x="844" y="1133"/>
                </a:lnTo>
                <a:lnTo>
                  <a:pt x="843" y="1134"/>
                </a:lnTo>
                <a:lnTo>
                  <a:pt x="841" y="1134"/>
                </a:lnTo>
                <a:lnTo>
                  <a:pt x="839" y="1133"/>
                </a:lnTo>
                <a:lnTo>
                  <a:pt x="834" y="1130"/>
                </a:lnTo>
                <a:lnTo>
                  <a:pt x="830" y="1129"/>
                </a:lnTo>
                <a:lnTo>
                  <a:pt x="830" y="1129"/>
                </a:lnTo>
                <a:lnTo>
                  <a:pt x="828" y="1130"/>
                </a:lnTo>
                <a:lnTo>
                  <a:pt x="826" y="1130"/>
                </a:lnTo>
                <a:lnTo>
                  <a:pt x="825" y="1130"/>
                </a:lnTo>
                <a:lnTo>
                  <a:pt x="825" y="1130"/>
                </a:lnTo>
                <a:lnTo>
                  <a:pt x="819" y="1125"/>
                </a:lnTo>
                <a:lnTo>
                  <a:pt x="819" y="1125"/>
                </a:lnTo>
                <a:lnTo>
                  <a:pt x="810" y="1119"/>
                </a:lnTo>
                <a:lnTo>
                  <a:pt x="805" y="1115"/>
                </a:lnTo>
                <a:lnTo>
                  <a:pt x="801" y="1111"/>
                </a:lnTo>
                <a:lnTo>
                  <a:pt x="801" y="1111"/>
                </a:lnTo>
                <a:lnTo>
                  <a:pt x="800" y="1108"/>
                </a:lnTo>
                <a:lnTo>
                  <a:pt x="799" y="1104"/>
                </a:lnTo>
                <a:lnTo>
                  <a:pt x="799" y="1100"/>
                </a:lnTo>
                <a:lnTo>
                  <a:pt x="796" y="1096"/>
                </a:lnTo>
                <a:lnTo>
                  <a:pt x="796" y="1096"/>
                </a:lnTo>
                <a:lnTo>
                  <a:pt x="785" y="1083"/>
                </a:lnTo>
                <a:lnTo>
                  <a:pt x="778" y="1078"/>
                </a:lnTo>
                <a:lnTo>
                  <a:pt x="770" y="1074"/>
                </a:lnTo>
                <a:lnTo>
                  <a:pt x="770" y="1074"/>
                </a:lnTo>
                <a:lnTo>
                  <a:pt x="752" y="1070"/>
                </a:lnTo>
                <a:lnTo>
                  <a:pt x="744" y="1068"/>
                </a:lnTo>
                <a:lnTo>
                  <a:pt x="740" y="1065"/>
                </a:lnTo>
                <a:lnTo>
                  <a:pt x="736" y="1063"/>
                </a:lnTo>
                <a:lnTo>
                  <a:pt x="736" y="1063"/>
                </a:lnTo>
                <a:lnTo>
                  <a:pt x="716" y="1043"/>
                </a:lnTo>
                <a:lnTo>
                  <a:pt x="716" y="1043"/>
                </a:lnTo>
                <a:lnTo>
                  <a:pt x="712" y="1041"/>
                </a:lnTo>
                <a:lnTo>
                  <a:pt x="709" y="1041"/>
                </a:lnTo>
                <a:lnTo>
                  <a:pt x="700" y="1045"/>
                </a:lnTo>
                <a:lnTo>
                  <a:pt x="700" y="1045"/>
                </a:lnTo>
                <a:lnTo>
                  <a:pt x="696" y="1045"/>
                </a:lnTo>
                <a:lnTo>
                  <a:pt x="691" y="1045"/>
                </a:lnTo>
                <a:lnTo>
                  <a:pt x="682" y="1043"/>
                </a:lnTo>
                <a:lnTo>
                  <a:pt x="665" y="1035"/>
                </a:lnTo>
                <a:lnTo>
                  <a:pt x="665" y="1035"/>
                </a:lnTo>
                <a:lnTo>
                  <a:pt x="637" y="1024"/>
                </a:lnTo>
                <a:lnTo>
                  <a:pt x="637" y="1024"/>
                </a:lnTo>
                <a:lnTo>
                  <a:pt x="632" y="1022"/>
                </a:lnTo>
                <a:lnTo>
                  <a:pt x="628" y="1021"/>
                </a:lnTo>
                <a:lnTo>
                  <a:pt x="627" y="1020"/>
                </a:lnTo>
                <a:lnTo>
                  <a:pt x="627" y="1020"/>
                </a:lnTo>
                <a:lnTo>
                  <a:pt x="608" y="1001"/>
                </a:lnTo>
                <a:lnTo>
                  <a:pt x="608" y="1001"/>
                </a:lnTo>
                <a:lnTo>
                  <a:pt x="606" y="997"/>
                </a:lnTo>
                <a:lnTo>
                  <a:pt x="606" y="994"/>
                </a:lnTo>
                <a:lnTo>
                  <a:pt x="608" y="985"/>
                </a:lnTo>
                <a:lnTo>
                  <a:pt x="608" y="985"/>
                </a:lnTo>
                <a:lnTo>
                  <a:pt x="610" y="982"/>
                </a:lnTo>
                <a:lnTo>
                  <a:pt x="608" y="980"/>
                </a:lnTo>
                <a:lnTo>
                  <a:pt x="605" y="975"/>
                </a:lnTo>
                <a:lnTo>
                  <a:pt x="598" y="966"/>
                </a:lnTo>
                <a:lnTo>
                  <a:pt x="598" y="966"/>
                </a:lnTo>
                <a:lnTo>
                  <a:pt x="593" y="960"/>
                </a:lnTo>
                <a:lnTo>
                  <a:pt x="588" y="955"/>
                </a:lnTo>
                <a:lnTo>
                  <a:pt x="588" y="955"/>
                </a:lnTo>
                <a:lnTo>
                  <a:pt x="570" y="936"/>
                </a:lnTo>
                <a:lnTo>
                  <a:pt x="570" y="936"/>
                </a:lnTo>
                <a:lnTo>
                  <a:pt x="570" y="935"/>
                </a:lnTo>
                <a:lnTo>
                  <a:pt x="570" y="932"/>
                </a:lnTo>
                <a:lnTo>
                  <a:pt x="571" y="929"/>
                </a:lnTo>
                <a:lnTo>
                  <a:pt x="571" y="929"/>
                </a:lnTo>
                <a:lnTo>
                  <a:pt x="570" y="927"/>
                </a:lnTo>
                <a:lnTo>
                  <a:pt x="568" y="926"/>
                </a:lnTo>
                <a:lnTo>
                  <a:pt x="566" y="922"/>
                </a:lnTo>
                <a:lnTo>
                  <a:pt x="566" y="922"/>
                </a:lnTo>
                <a:lnTo>
                  <a:pt x="560" y="915"/>
                </a:lnTo>
                <a:lnTo>
                  <a:pt x="552" y="907"/>
                </a:lnTo>
                <a:lnTo>
                  <a:pt x="552" y="907"/>
                </a:lnTo>
                <a:lnTo>
                  <a:pt x="545" y="902"/>
                </a:lnTo>
                <a:lnTo>
                  <a:pt x="542" y="898"/>
                </a:lnTo>
                <a:lnTo>
                  <a:pt x="541" y="895"/>
                </a:lnTo>
                <a:lnTo>
                  <a:pt x="541" y="895"/>
                </a:lnTo>
                <a:lnTo>
                  <a:pt x="537" y="883"/>
                </a:lnTo>
                <a:lnTo>
                  <a:pt x="536" y="876"/>
                </a:lnTo>
                <a:lnTo>
                  <a:pt x="533" y="873"/>
                </a:lnTo>
                <a:lnTo>
                  <a:pt x="533" y="873"/>
                </a:lnTo>
                <a:lnTo>
                  <a:pt x="516" y="865"/>
                </a:lnTo>
                <a:lnTo>
                  <a:pt x="516" y="865"/>
                </a:lnTo>
                <a:lnTo>
                  <a:pt x="518" y="878"/>
                </a:lnTo>
                <a:lnTo>
                  <a:pt x="521" y="885"/>
                </a:lnTo>
                <a:lnTo>
                  <a:pt x="523" y="890"/>
                </a:lnTo>
                <a:lnTo>
                  <a:pt x="523" y="890"/>
                </a:lnTo>
                <a:lnTo>
                  <a:pt x="532" y="901"/>
                </a:lnTo>
                <a:lnTo>
                  <a:pt x="536" y="907"/>
                </a:lnTo>
                <a:lnTo>
                  <a:pt x="540" y="914"/>
                </a:lnTo>
                <a:lnTo>
                  <a:pt x="540" y="914"/>
                </a:lnTo>
                <a:lnTo>
                  <a:pt x="542" y="920"/>
                </a:lnTo>
                <a:lnTo>
                  <a:pt x="547" y="924"/>
                </a:lnTo>
                <a:lnTo>
                  <a:pt x="547" y="924"/>
                </a:lnTo>
                <a:lnTo>
                  <a:pt x="550" y="926"/>
                </a:lnTo>
                <a:lnTo>
                  <a:pt x="551" y="930"/>
                </a:lnTo>
                <a:lnTo>
                  <a:pt x="553" y="936"/>
                </a:lnTo>
                <a:lnTo>
                  <a:pt x="553" y="936"/>
                </a:lnTo>
                <a:lnTo>
                  <a:pt x="556" y="942"/>
                </a:lnTo>
                <a:lnTo>
                  <a:pt x="557" y="949"/>
                </a:lnTo>
                <a:lnTo>
                  <a:pt x="557" y="949"/>
                </a:lnTo>
                <a:lnTo>
                  <a:pt x="557" y="952"/>
                </a:lnTo>
                <a:lnTo>
                  <a:pt x="558" y="952"/>
                </a:lnTo>
                <a:lnTo>
                  <a:pt x="561" y="952"/>
                </a:lnTo>
                <a:lnTo>
                  <a:pt x="562" y="952"/>
                </a:lnTo>
                <a:lnTo>
                  <a:pt x="562" y="952"/>
                </a:lnTo>
                <a:lnTo>
                  <a:pt x="567" y="956"/>
                </a:lnTo>
                <a:lnTo>
                  <a:pt x="568" y="960"/>
                </a:lnTo>
                <a:lnTo>
                  <a:pt x="570" y="962"/>
                </a:lnTo>
                <a:lnTo>
                  <a:pt x="570" y="962"/>
                </a:lnTo>
                <a:lnTo>
                  <a:pt x="568" y="965"/>
                </a:lnTo>
                <a:lnTo>
                  <a:pt x="566" y="967"/>
                </a:lnTo>
                <a:lnTo>
                  <a:pt x="563" y="966"/>
                </a:lnTo>
                <a:lnTo>
                  <a:pt x="562" y="965"/>
                </a:lnTo>
                <a:lnTo>
                  <a:pt x="562" y="965"/>
                </a:lnTo>
                <a:lnTo>
                  <a:pt x="558" y="960"/>
                </a:lnTo>
                <a:lnTo>
                  <a:pt x="553" y="955"/>
                </a:lnTo>
                <a:lnTo>
                  <a:pt x="543" y="947"/>
                </a:lnTo>
                <a:lnTo>
                  <a:pt x="543" y="947"/>
                </a:lnTo>
                <a:lnTo>
                  <a:pt x="542" y="945"/>
                </a:lnTo>
                <a:lnTo>
                  <a:pt x="542" y="941"/>
                </a:lnTo>
                <a:lnTo>
                  <a:pt x="542" y="934"/>
                </a:lnTo>
                <a:lnTo>
                  <a:pt x="542" y="934"/>
                </a:lnTo>
                <a:lnTo>
                  <a:pt x="541" y="931"/>
                </a:lnTo>
                <a:lnTo>
                  <a:pt x="538" y="929"/>
                </a:lnTo>
                <a:lnTo>
                  <a:pt x="533" y="925"/>
                </a:lnTo>
                <a:lnTo>
                  <a:pt x="533" y="925"/>
                </a:lnTo>
                <a:lnTo>
                  <a:pt x="530" y="924"/>
                </a:lnTo>
                <a:lnTo>
                  <a:pt x="527" y="922"/>
                </a:lnTo>
                <a:lnTo>
                  <a:pt x="525" y="921"/>
                </a:lnTo>
                <a:lnTo>
                  <a:pt x="525" y="921"/>
                </a:lnTo>
                <a:lnTo>
                  <a:pt x="515" y="912"/>
                </a:lnTo>
                <a:lnTo>
                  <a:pt x="515" y="912"/>
                </a:lnTo>
                <a:lnTo>
                  <a:pt x="518" y="912"/>
                </a:lnTo>
                <a:lnTo>
                  <a:pt x="522" y="911"/>
                </a:lnTo>
                <a:lnTo>
                  <a:pt x="523" y="910"/>
                </a:lnTo>
                <a:lnTo>
                  <a:pt x="525" y="909"/>
                </a:lnTo>
                <a:lnTo>
                  <a:pt x="525" y="906"/>
                </a:lnTo>
                <a:lnTo>
                  <a:pt x="523" y="904"/>
                </a:lnTo>
                <a:lnTo>
                  <a:pt x="523" y="904"/>
                </a:lnTo>
                <a:lnTo>
                  <a:pt x="517" y="896"/>
                </a:lnTo>
                <a:lnTo>
                  <a:pt x="515" y="893"/>
                </a:lnTo>
                <a:lnTo>
                  <a:pt x="510" y="891"/>
                </a:lnTo>
                <a:lnTo>
                  <a:pt x="510" y="891"/>
                </a:lnTo>
                <a:lnTo>
                  <a:pt x="507" y="888"/>
                </a:lnTo>
                <a:lnTo>
                  <a:pt x="505" y="885"/>
                </a:lnTo>
                <a:lnTo>
                  <a:pt x="502" y="876"/>
                </a:lnTo>
                <a:lnTo>
                  <a:pt x="502" y="876"/>
                </a:lnTo>
                <a:lnTo>
                  <a:pt x="493" y="851"/>
                </a:lnTo>
                <a:lnTo>
                  <a:pt x="493" y="851"/>
                </a:lnTo>
                <a:lnTo>
                  <a:pt x="488" y="845"/>
                </a:lnTo>
                <a:lnTo>
                  <a:pt x="483" y="840"/>
                </a:lnTo>
                <a:lnTo>
                  <a:pt x="476" y="835"/>
                </a:lnTo>
                <a:lnTo>
                  <a:pt x="469" y="832"/>
                </a:lnTo>
                <a:lnTo>
                  <a:pt x="469" y="832"/>
                </a:lnTo>
                <a:lnTo>
                  <a:pt x="462" y="831"/>
                </a:lnTo>
                <a:lnTo>
                  <a:pt x="459" y="828"/>
                </a:lnTo>
                <a:lnTo>
                  <a:pt x="457" y="825"/>
                </a:lnTo>
                <a:lnTo>
                  <a:pt x="457" y="825"/>
                </a:lnTo>
                <a:lnTo>
                  <a:pt x="447" y="802"/>
                </a:lnTo>
                <a:lnTo>
                  <a:pt x="447" y="802"/>
                </a:lnTo>
                <a:lnTo>
                  <a:pt x="442" y="795"/>
                </a:lnTo>
                <a:lnTo>
                  <a:pt x="437" y="788"/>
                </a:lnTo>
                <a:lnTo>
                  <a:pt x="432" y="781"/>
                </a:lnTo>
                <a:lnTo>
                  <a:pt x="428" y="773"/>
                </a:lnTo>
                <a:lnTo>
                  <a:pt x="428" y="773"/>
                </a:lnTo>
                <a:lnTo>
                  <a:pt x="426" y="762"/>
                </a:lnTo>
                <a:lnTo>
                  <a:pt x="424" y="752"/>
                </a:lnTo>
                <a:lnTo>
                  <a:pt x="424" y="731"/>
                </a:lnTo>
                <a:lnTo>
                  <a:pt x="424" y="731"/>
                </a:lnTo>
                <a:lnTo>
                  <a:pt x="427" y="691"/>
                </a:lnTo>
                <a:lnTo>
                  <a:pt x="427" y="691"/>
                </a:lnTo>
                <a:lnTo>
                  <a:pt x="427" y="681"/>
                </a:lnTo>
                <a:lnTo>
                  <a:pt x="426" y="673"/>
                </a:lnTo>
                <a:lnTo>
                  <a:pt x="421" y="655"/>
                </a:lnTo>
                <a:lnTo>
                  <a:pt x="421" y="655"/>
                </a:lnTo>
                <a:lnTo>
                  <a:pt x="432" y="659"/>
                </a:lnTo>
                <a:lnTo>
                  <a:pt x="443" y="663"/>
                </a:lnTo>
                <a:lnTo>
                  <a:pt x="443" y="663"/>
                </a:lnTo>
                <a:lnTo>
                  <a:pt x="443" y="655"/>
                </a:lnTo>
                <a:lnTo>
                  <a:pt x="442" y="652"/>
                </a:lnTo>
                <a:lnTo>
                  <a:pt x="441" y="648"/>
                </a:lnTo>
                <a:lnTo>
                  <a:pt x="437" y="643"/>
                </a:lnTo>
                <a:lnTo>
                  <a:pt x="437" y="643"/>
                </a:lnTo>
                <a:lnTo>
                  <a:pt x="428" y="635"/>
                </a:lnTo>
                <a:lnTo>
                  <a:pt x="419" y="628"/>
                </a:lnTo>
                <a:lnTo>
                  <a:pt x="419" y="628"/>
                </a:lnTo>
                <a:lnTo>
                  <a:pt x="416" y="625"/>
                </a:lnTo>
                <a:lnTo>
                  <a:pt x="411" y="624"/>
                </a:lnTo>
                <a:lnTo>
                  <a:pt x="402" y="622"/>
                </a:lnTo>
                <a:lnTo>
                  <a:pt x="402" y="622"/>
                </a:lnTo>
                <a:lnTo>
                  <a:pt x="396" y="619"/>
                </a:lnTo>
                <a:lnTo>
                  <a:pt x="392" y="617"/>
                </a:lnTo>
                <a:lnTo>
                  <a:pt x="389" y="613"/>
                </a:lnTo>
                <a:lnTo>
                  <a:pt x="386" y="607"/>
                </a:lnTo>
                <a:lnTo>
                  <a:pt x="386" y="607"/>
                </a:lnTo>
                <a:lnTo>
                  <a:pt x="383" y="603"/>
                </a:lnTo>
                <a:lnTo>
                  <a:pt x="381" y="598"/>
                </a:lnTo>
                <a:lnTo>
                  <a:pt x="373" y="592"/>
                </a:lnTo>
                <a:lnTo>
                  <a:pt x="369" y="588"/>
                </a:lnTo>
                <a:lnTo>
                  <a:pt x="367" y="584"/>
                </a:lnTo>
                <a:lnTo>
                  <a:pt x="364" y="579"/>
                </a:lnTo>
                <a:lnTo>
                  <a:pt x="364" y="575"/>
                </a:lnTo>
                <a:lnTo>
                  <a:pt x="364" y="575"/>
                </a:lnTo>
                <a:lnTo>
                  <a:pt x="364" y="568"/>
                </a:lnTo>
                <a:lnTo>
                  <a:pt x="363" y="564"/>
                </a:lnTo>
                <a:lnTo>
                  <a:pt x="360" y="560"/>
                </a:lnTo>
                <a:lnTo>
                  <a:pt x="354" y="557"/>
                </a:lnTo>
                <a:lnTo>
                  <a:pt x="354" y="557"/>
                </a:lnTo>
                <a:lnTo>
                  <a:pt x="353" y="559"/>
                </a:lnTo>
                <a:lnTo>
                  <a:pt x="349" y="562"/>
                </a:lnTo>
                <a:lnTo>
                  <a:pt x="347" y="564"/>
                </a:lnTo>
                <a:lnTo>
                  <a:pt x="344" y="564"/>
                </a:lnTo>
                <a:lnTo>
                  <a:pt x="343" y="563"/>
                </a:lnTo>
                <a:lnTo>
                  <a:pt x="343" y="563"/>
                </a:lnTo>
                <a:lnTo>
                  <a:pt x="337" y="553"/>
                </a:lnTo>
                <a:lnTo>
                  <a:pt x="334" y="547"/>
                </a:lnTo>
                <a:lnTo>
                  <a:pt x="330" y="544"/>
                </a:lnTo>
                <a:lnTo>
                  <a:pt x="330" y="544"/>
                </a:lnTo>
                <a:lnTo>
                  <a:pt x="323" y="539"/>
                </a:lnTo>
                <a:lnTo>
                  <a:pt x="317" y="531"/>
                </a:lnTo>
                <a:lnTo>
                  <a:pt x="317" y="531"/>
                </a:lnTo>
                <a:lnTo>
                  <a:pt x="310" y="521"/>
                </a:lnTo>
                <a:lnTo>
                  <a:pt x="308" y="516"/>
                </a:lnTo>
                <a:lnTo>
                  <a:pt x="304" y="511"/>
                </a:lnTo>
                <a:lnTo>
                  <a:pt x="304" y="511"/>
                </a:lnTo>
                <a:lnTo>
                  <a:pt x="295" y="505"/>
                </a:lnTo>
                <a:lnTo>
                  <a:pt x="288" y="500"/>
                </a:lnTo>
                <a:lnTo>
                  <a:pt x="288" y="500"/>
                </a:lnTo>
                <a:lnTo>
                  <a:pt x="279" y="494"/>
                </a:lnTo>
                <a:lnTo>
                  <a:pt x="269" y="490"/>
                </a:lnTo>
                <a:lnTo>
                  <a:pt x="250" y="483"/>
                </a:lnTo>
                <a:lnTo>
                  <a:pt x="250" y="483"/>
                </a:lnTo>
                <a:lnTo>
                  <a:pt x="247" y="481"/>
                </a:lnTo>
                <a:lnTo>
                  <a:pt x="241" y="483"/>
                </a:lnTo>
                <a:lnTo>
                  <a:pt x="236" y="484"/>
                </a:lnTo>
                <a:lnTo>
                  <a:pt x="233" y="484"/>
                </a:lnTo>
                <a:lnTo>
                  <a:pt x="233" y="484"/>
                </a:lnTo>
                <a:lnTo>
                  <a:pt x="228" y="481"/>
                </a:lnTo>
                <a:lnTo>
                  <a:pt x="224" y="479"/>
                </a:lnTo>
                <a:lnTo>
                  <a:pt x="215" y="473"/>
                </a:lnTo>
                <a:lnTo>
                  <a:pt x="215" y="473"/>
                </a:lnTo>
                <a:lnTo>
                  <a:pt x="206" y="468"/>
                </a:lnTo>
                <a:lnTo>
                  <a:pt x="203" y="468"/>
                </a:lnTo>
                <a:lnTo>
                  <a:pt x="198" y="468"/>
                </a:lnTo>
                <a:lnTo>
                  <a:pt x="198" y="468"/>
                </a:lnTo>
                <a:lnTo>
                  <a:pt x="194" y="469"/>
                </a:lnTo>
                <a:lnTo>
                  <a:pt x="190" y="470"/>
                </a:lnTo>
                <a:lnTo>
                  <a:pt x="189" y="474"/>
                </a:lnTo>
                <a:lnTo>
                  <a:pt x="190" y="479"/>
                </a:lnTo>
                <a:lnTo>
                  <a:pt x="190" y="479"/>
                </a:lnTo>
                <a:lnTo>
                  <a:pt x="190" y="481"/>
                </a:lnTo>
                <a:lnTo>
                  <a:pt x="186" y="485"/>
                </a:lnTo>
                <a:lnTo>
                  <a:pt x="176" y="490"/>
                </a:lnTo>
                <a:lnTo>
                  <a:pt x="165" y="494"/>
                </a:lnTo>
                <a:lnTo>
                  <a:pt x="158" y="496"/>
                </a:lnTo>
                <a:lnTo>
                  <a:pt x="158" y="496"/>
                </a:lnTo>
                <a:lnTo>
                  <a:pt x="156" y="494"/>
                </a:lnTo>
                <a:lnTo>
                  <a:pt x="158" y="493"/>
                </a:lnTo>
                <a:lnTo>
                  <a:pt x="159" y="491"/>
                </a:lnTo>
                <a:lnTo>
                  <a:pt x="160" y="490"/>
                </a:lnTo>
                <a:lnTo>
                  <a:pt x="160" y="490"/>
                </a:lnTo>
                <a:lnTo>
                  <a:pt x="159" y="489"/>
                </a:lnTo>
                <a:lnTo>
                  <a:pt x="159" y="486"/>
                </a:lnTo>
                <a:lnTo>
                  <a:pt x="159" y="481"/>
                </a:lnTo>
                <a:lnTo>
                  <a:pt x="160" y="476"/>
                </a:lnTo>
                <a:lnTo>
                  <a:pt x="163" y="473"/>
                </a:lnTo>
                <a:lnTo>
                  <a:pt x="163" y="473"/>
                </a:lnTo>
                <a:lnTo>
                  <a:pt x="168" y="470"/>
                </a:lnTo>
                <a:lnTo>
                  <a:pt x="171" y="469"/>
                </a:lnTo>
                <a:lnTo>
                  <a:pt x="181" y="469"/>
                </a:lnTo>
                <a:lnTo>
                  <a:pt x="181" y="469"/>
                </a:lnTo>
                <a:lnTo>
                  <a:pt x="175" y="464"/>
                </a:lnTo>
                <a:lnTo>
                  <a:pt x="175" y="464"/>
                </a:lnTo>
                <a:lnTo>
                  <a:pt x="183" y="459"/>
                </a:lnTo>
                <a:lnTo>
                  <a:pt x="183" y="459"/>
                </a:lnTo>
                <a:lnTo>
                  <a:pt x="174" y="461"/>
                </a:lnTo>
                <a:lnTo>
                  <a:pt x="166" y="464"/>
                </a:lnTo>
                <a:lnTo>
                  <a:pt x="160" y="468"/>
                </a:lnTo>
                <a:lnTo>
                  <a:pt x="153" y="473"/>
                </a:lnTo>
                <a:lnTo>
                  <a:pt x="153" y="473"/>
                </a:lnTo>
                <a:lnTo>
                  <a:pt x="148" y="478"/>
                </a:lnTo>
                <a:lnTo>
                  <a:pt x="143" y="484"/>
                </a:lnTo>
                <a:lnTo>
                  <a:pt x="134" y="498"/>
                </a:lnTo>
                <a:lnTo>
                  <a:pt x="134" y="498"/>
                </a:lnTo>
                <a:lnTo>
                  <a:pt x="143" y="500"/>
                </a:lnTo>
                <a:lnTo>
                  <a:pt x="143" y="500"/>
                </a:lnTo>
                <a:lnTo>
                  <a:pt x="136" y="508"/>
                </a:lnTo>
                <a:lnTo>
                  <a:pt x="129" y="515"/>
                </a:lnTo>
                <a:lnTo>
                  <a:pt x="114" y="528"/>
                </a:lnTo>
                <a:lnTo>
                  <a:pt x="114" y="528"/>
                </a:lnTo>
                <a:lnTo>
                  <a:pt x="107" y="530"/>
                </a:lnTo>
                <a:lnTo>
                  <a:pt x="99" y="534"/>
                </a:lnTo>
                <a:lnTo>
                  <a:pt x="92" y="539"/>
                </a:lnTo>
                <a:lnTo>
                  <a:pt x="90" y="542"/>
                </a:lnTo>
                <a:lnTo>
                  <a:pt x="89" y="545"/>
                </a:lnTo>
                <a:lnTo>
                  <a:pt x="89" y="545"/>
                </a:lnTo>
                <a:lnTo>
                  <a:pt x="87" y="548"/>
                </a:lnTo>
                <a:lnTo>
                  <a:pt x="85" y="550"/>
                </a:lnTo>
                <a:lnTo>
                  <a:pt x="75" y="554"/>
                </a:lnTo>
                <a:lnTo>
                  <a:pt x="57" y="559"/>
                </a:lnTo>
                <a:lnTo>
                  <a:pt x="57" y="559"/>
                </a:lnTo>
                <a:lnTo>
                  <a:pt x="49" y="560"/>
                </a:lnTo>
                <a:lnTo>
                  <a:pt x="49" y="560"/>
                </a:lnTo>
                <a:lnTo>
                  <a:pt x="47" y="560"/>
                </a:lnTo>
                <a:lnTo>
                  <a:pt x="46" y="562"/>
                </a:lnTo>
                <a:lnTo>
                  <a:pt x="46" y="563"/>
                </a:lnTo>
                <a:lnTo>
                  <a:pt x="45" y="564"/>
                </a:lnTo>
                <a:lnTo>
                  <a:pt x="45" y="564"/>
                </a:lnTo>
                <a:lnTo>
                  <a:pt x="40" y="567"/>
                </a:lnTo>
                <a:lnTo>
                  <a:pt x="36" y="568"/>
                </a:lnTo>
                <a:lnTo>
                  <a:pt x="32" y="568"/>
                </a:lnTo>
                <a:lnTo>
                  <a:pt x="29" y="568"/>
                </a:lnTo>
                <a:lnTo>
                  <a:pt x="29" y="568"/>
                </a:lnTo>
                <a:lnTo>
                  <a:pt x="32" y="564"/>
                </a:lnTo>
                <a:lnTo>
                  <a:pt x="37" y="562"/>
                </a:lnTo>
                <a:lnTo>
                  <a:pt x="46" y="557"/>
                </a:lnTo>
                <a:lnTo>
                  <a:pt x="46" y="557"/>
                </a:lnTo>
                <a:lnTo>
                  <a:pt x="59" y="548"/>
                </a:lnTo>
                <a:lnTo>
                  <a:pt x="62" y="547"/>
                </a:lnTo>
                <a:lnTo>
                  <a:pt x="65" y="545"/>
                </a:lnTo>
                <a:lnTo>
                  <a:pt x="69" y="545"/>
                </a:lnTo>
                <a:lnTo>
                  <a:pt x="70" y="548"/>
                </a:lnTo>
                <a:lnTo>
                  <a:pt x="70" y="548"/>
                </a:lnTo>
                <a:lnTo>
                  <a:pt x="74" y="543"/>
                </a:lnTo>
                <a:lnTo>
                  <a:pt x="80" y="536"/>
                </a:lnTo>
                <a:lnTo>
                  <a:pt x="85" y="533"/>
                </a:lnTo>
                <a:lnTo>
                  <a:pt x="89" y="533"/>
                </a:lnTo>
                <a:lnTo>
                  <a:pt x="91" y="534"/>
                </a:lnTo>
                <a:lnTo>
                  <a:pt x="91" y="534"/>
                </a:lnTo>
                <a:lnTo>
                  <a:pt x="91" y="531"/>
                </a:lnTo>
                <a:lnTo>
                  <a:pt x="91" y="529"/>
                </a:lnTo>
                <a:lnTo>
                  <a:pt x="95" y="525"/>
                </a:lnTo>
                <a:lnTo>
                  <a:pt x="99" y="521"/>
                </a:lnTo>
                <a:lnTo>
                  <a:pt x="101" y="518"/>
                </a:lnTo>
                <a:lnTo>
                  <a:pt x="101" y="518"/>
                </a:lnTo>
                <a:lnTo>
                  <a:pt x="102" y="511"/>
                </a:lnTo>
                <a:lnTo>
                  <a:pt x="105" y="506"/>
                </a:lnTo>
                <a:lnTo>
                  <a:pt x="105" y="506"/>
                </a:lnTo>
                <a:lnTo>
                  <a:pt x="109" y="504"/>
                </a:lnTo>
                <a:lnTo>
                  <a:pt x="109" y="501"/>
                </a:lnTo>
                <a:lnTo>
                  <a:pt x="107" y="500"/>
                </a:lnTo>
                <a:lnTo>
                  <a:pt x="107" y="500"/>
                </a:lnTo>
                <a:lnTo>
                  <a:pt x="102" y="503"/>
                </a:lnTo>
                <a:lnTo>
                  <a:pt x="96" y="506"/>
                </a:lnTo>
                <a:lnTo>
                  <a:pt x="90" y="508"/>
                </a:lnTo>
                <a:lnTo>
                  <a:pt x="86" y="506"/>
                </a:lnTo>
                <a:lnTo>
                  <a:pt x="84" y="505"/>
                </a:lnTo>
                <a:lnTo>
                  <a:pt x="84" y="505"/>
                </a:lnTo>
                <a:lnTo>
                  <a:pt x="79" y="500"/>
                </a:lnTo>
                <a:lnTo>
                  <a:pt x="75" y="499"/>
                </a:lnTo>
                <a:lnTo>
                  <a:pt x="72" y="499"/>
                </a:lnTo>
                <a:lnTo>
                  <a:pt x="72" y="499"/>
                </a:lnTo>
                <a:lnTo>
                  <a:pt x="60" y="504"/>
                </a:lnTo>
                <a:lnTo>
                  <a:pt x="60" y="504"/>
                </a:lnTo>
                <a:lnTo>
                  <a:pt x="56" y="479"/>
                </a:lnTo>
                <a:lnTo>
                  <a:pt x="56" y="479"/>
                </a:lnTo>
                <a:lnTo>
                  <a:pt x="49" y="484"/>
                </a:lnTo>
                <a:lnTo>
                  <a:pt x="45" y="486"/>
                </a:lnTo>
                <a:lnTo>
                  <a:pt x="42" y="486"/>
                </a:lnTo>
                <a:lnTo>
                  <a:pt x="42" y="486"/>
                </a:lnTo>
                <a:lnTo>
                  <a:pt x="35" y="481"/>
                </a:lnTo>
                <a:lnTo>
                  <a:pt x="30" y="479"/>
                </a:lnTo>
                <a:lnTo>
                  <a:pt x="27" y="475"/>
                </a:lnTo>
                <a:lnTo>
                  <a:pt x="27" y="475"/>
                </a:lnTo>
                <a:lnTo>
                  <a:pt x="26" y="470"/>
                </a:lnTo>
                <a:lnTo>
                  <a:pt x="25" y="465"/>
                </a:lnTo>
                <a:lnTo>
                  <a:pt x="24" y="455"/>
                </a:lnTo>
                <a:lnTo>
                  <a:pt x="24" y="455"/>
                </a:lnTo>
                <a:lnTo>
                  <a:pt x="24" y="451"/>
                </a:lnTo>
                <a:lnTo>
                  <a:pt x="25" y="449"/>
                </a:lnTo>
                <a:lnTo>
                  <a:pt x="29" y="443"/>
                </a:lnTo>
                <a:lnTo>
                  <a:pt x="29" y="443"/>
                </a:lnTo>
                <a:lnTo>
                  <a:pt x="31" y="438"/>
                </a:lnTo>
                <a:lnTo>
                  <a:pt x="34" y="435"/>
                </a:lnTo>
                <a:lnTo>
                  <a:pt x="36" y="434"/>
                </a:lnTo>
                <a:lnTo>
                  <a:pt x="41" y="434"/>
                </a:lnTo>
                <a:lnTo>
                  <a:pt x="41" y="434"/>
                </a:lnTo>
                <a:lnTo>
                  <a:pt x="45" y="433"/>
                </a:lnTo>
                <a:lnTo>
                  <a:pt x="49" y="431"/>
                </a:lnTo>
                <a:lnTo>
                  <a:pt x="51" y="429"/>
                </a:lnTo>
                <a:lnTo>
                  <a:pt x="55" y="426"/>
                </a:lnTo>
                <a:lnTo>
                  <a:pt x="55" y="426"/>
                </a:lnTo>
                <a:lnTo>
                  <a:pt x="60" y="425"/>
                </a:lnTo>
                <a:lnTo>
                  <a:pt x="64" y="425"/>
                </a:lnTo>
                <a:lnTo>
                  <a:pt x="66" y="424"/>
                </a:lnTo>
                <a:lnTo>
                  <a:pt x="69" y="421"/>
                </a:lnTo>
                <a:lnTo>
                  <a:pt x="69" y="421"/>
                </a:lnTo>
                <a:lnTo>
                  <a:pt x="70" y="418"/>
                </a:lnTo>
                <a:lnTo>
                  <a:pt x="69" y="414"/>
                </a:lnTo>
                <a:lnTo>
                  <a:pt x="64" y="409"/>
                </a:lnTo>
                <a:lnTo>
                  <a:pt x="64" y="409"/>
                </a:lnTo>
                <a:lnTo>
                  <a:pt x="70" y="406"/>
                </a:lnTo>
                <a:lnTo>
                  <a:pt x="70" y="406"/>
                </a:lnTo>
                <a:lnTo>
                  <a:pt x="69" y="404"/>
                </a:lnTo>
                <a:lnTo>
                  <a:pt x="66" y="402"/>
                </a:lnTo>
                <a:lnTo>
                  <a:pt x="65" y="402"/>
                </a:lnTo>
                <a:lnTo>
                  <a:pt x="64" y="402"/>
                </a:lnTo>
                <a:lnTo>
                  <a:pt x="56" y="407"/>
                </a:lnTo>
                <a:lnTo>
                  <a:pt x="56" y="407"/>
                </a:lnTo>
                <a:lnTo>
                  <a:pt x="52" y="409"/>
                </a:lnTo>
                <a:lnTo>
                  <a:pt x="50" y="409"/>
                </a:lnTo>
                <a:lnTo>
                  <a:pt x="47" y="407"/>
                </a:lnTo>
                <a:lnTo>
                  <a:pt x="44" y="407"/>
                </a:lnTo>
                <a:lnTo>
                  <a:pt x="44" y="407"/>
                </a:lnTo>
                <a:lnTo>
                  <a:pt x="35" y="409"/>
                </a:lnTo>
                <a:lnTo>
                  <a:pt x="26" y="409"/>
                </a:lnTo>
                <a:lnTo>
                  <a:pt x="22" y="407"/>
                </a:lnTo>
                <a:lnTo>
                  <a:pt x="19" y="406"/>
                </a:lnTo>
                <a:lnTo>
                  <a:pt x="16" y="402"/>
                </a:lnTo>
                <a:lnTo>
                  <a:pt x="12" y="399"/>
                </a:lnTo>
                <a:lnTo>
                  <a:pt x="12" y="399"/>
                </a:lnTo>
                <a:lnTo>
                  <a:pt x="17" y="396"/>
                </a:lnTo>
                <a:lnTo>
                  <a:pt x="17" y="396"/>
                </a:lnTo>
                <a:lnTo>
                  <a:pt x="7" y="394"/>
                </a:lnTo>
                <a:lnTo>
                  <a:pt x="4" y="391"/>
                </a:lnTo>
                <a:lnTo>
                  <a:pt x="0" y="389"/>
                </a:lnTo>
                <a:lnTo>
                  <a:pt x="0" y="389"/>
                </a:lnTo>
                <a:lnTo>
                  <a:pt x="11" y="382"/>
                </a:lnTo>
                <a:lnTo>
                  <a:pt x="17" y="381"/>
                </a:lnTo>
                <a:lnTo>
                  <a:pt x="24" y="380"/>
                </a:lnTo>
                <a:lnTo>
                  <a:pt x="24" y="380"/>
                </a:lnTo>
                <a:lnTo>
                  <a:pt x="21" y="377"/>
                </a:lnTo>
                <a:lnTo>
                  <a:pt x="21" y="377"/>
                </a:lnTo>
                <a:lnTo>
                  <a:pt x="30" y="374"/>
                </a:lnTo>
                <a:lnTo>
                  <a:pt x="40" y="372"/>
                </a:lnTo>
                <a:lnTo>
                  <a:pt x="40" y="372"/>
                </a:lnTo>
                <a:lnTo>
                  <a:pt x="40" y="375"/>
                </a:lnTo>
                <a:lnTo>
                  <a:pt x="41" y="377"/>
                </a:lnTo>
                <a:lnTo>
                  <a:pt x="45" y="380"/>
                </a:lnTo>
                <a:lnTo>
                  <a:pt x="54" y="382"/>
                </a:lnTo>
                <a:lnTo>
                  <a:pt x="54" y="382"/>
                </a:lnTo>
                <a:lnTo>
                  <a:pt x="57" y="382"/>
                </a:lnTo>
                <a:lnTo>
                  <a:pt x="61" y="381"/>
                </a:lnTo>
                <a:lnTo>
                  <a:pt x="67" y="377"/>
                </a:lnTo>
                <a:lnTo>
                  <a:pt x="67" y="377"/>
                </a:lnTo>
                <a:lnTo>
                  <a:pt x="60" y="374"/>
                </a:lnTo>
                <a:lnTo>
                  <a:pt x="60" y="374"/>
                </a:lnTo>
                <a:lnTo>
                  <a:pt x="62" y="372"/>
                </a:lnTo>
                <a:lnTo>
                  <a:pt x="62" y="372"/>
                </a:lnTo>
                <a:lnTo>
                  <a:pt x="61" y="371"/>
                </a:lnTo>
                <a:lnTo>
                  <a:pt x="60" y="369"/>
                </a:lnTo>
                <a:lnTo>
                  <a:pt x="61" y="367"/>
                </a:lnTo>
                <a:lnTo>
                  <a:pt x="62" y="366"/>
                </a:lnTo>
                <a:lnTo>
                  <a:pt x="62" y="366"/>
                </a:lnTo>
                <a:lnTo>
                  <a:pt x="52" y="365"/>
                </a:lnTo>
                <a:lnTo>
                  <a:pt x="44" y="362"/>
                </a:lnTo>
                <a:lnTo>
                  <a:pt x="44" y="362"/>
                </a:lnTo>
                <a:lnTo>
                  <a:pt x="41" y="360"/>
                </a:lnTo>
                <a:lnTo>
                  <a:pt x="39" y="356"/>
                </a:lnTo>
                <a:lnTo>
                  <a:pt x="36" y="352"/>
                </a:lnTo>
                <a:lnTo>
                  <a:pt x="34" y="350"/>
                </a:lnTo>
                <a:lnTo>
                  <a:pt x="34" y="350"/>
                </a:lnTo>
                <a:lnTo>
                  <a:pt x="24" y="346"/>
                </a:lnTo>
                <a:lnTo>
                  <a:pt x="17" y="344"/>
                </a:lnTo>
                <a:lnTo>
                  <a:pt x="15" y="341"/>
                </a:lnTo>
                <a:lnTo>
                  <a:pt x="15" y="341"/>
                </a:lnTo>
                <a:lnTo>
                  <a:pt x="16" y="336"/>
                </a:lnTo>
                <a:lnTo>
                  <a:pt x="17" y="331"/>
                </a:lnTo>
                <a:lnTo>
                  <a:pt x="17" y="331"/>
                </a:lnTo>
                <a:lnTo>
                  <a:pt x="19" y="330"/>
                </a:lnTo>
                <a:lnTo>
                  <a:pt x="20" y="330"/>
                </a:lnTo>
                <a:lnTo>
                  <a:pt x="22" y="330"/>
                </a:lnTo>
                <a:lnTo>
                  <a:pt x="22" y="330"/>
                </a:lnTo>
                <a:lnTo>
                  <a:pt x="31" y="330"/>
                </a:lnTo>
                <a:lnTo>
                  <a:pt x="36" y="329"/>
                </a:lnTo>
                <a:lnTo>
                  <a:pt x="40" y="326"/>
                </a:lnTo>
                <a:lnTo>
                  <a:pt x="40" y="326"/>
                </a:lnTo>
                <a:lnTo>
                  <a:pt x="45" y="317"/>
                </a:lnTo>
                <a:lnTo>
                  <a:pt x="52" y="310"/>
                </a:lnTo>
                <a:lnTo>
                  <a:pt x="52" y="310"/>
                </a:lnTo>
                <a:lnTo>
                  <a:pt x="59" y="305"/>
                </a:lnTo>
                <a:lnTo>
                  <a:pt x="67" y="300"/>
                </a:lnTo>
                <a:lnTo>
                  <a:pt x="75" y="297"/>
                </a:lnTo>
                <a:lnTo>
                  <a:pt x="84" y="295"/>
                </a:lnTo>
                <a:lnTo>
                  <a:pt x="84" y="295"/>
                </a:lnTo>
                <a:lnTo>
                  <a:pt x="94" y="294"/>
                </a:lnTo>
                <a:lnTo>
                  <a:pt x="99" y="292"/>
                </a:lnTo>
                <a:lnTo>
                  <a:pt x="102" y="288"/>
                </a:lnTo>
                <a:lnTo>
                  <a:pt x="102" y="288"/>
                </a:lnTo>
                <a:lnTo>
                  <a:pt x="107" y="285"/>
                </a:lnTo>
                <a:lnTo>
                  <a:pt x="111" y="283"/>
                </a:lnTo>
                <a:lnTo>
                  <a:pt x="114" y="285"/>
                </a:lnTo>
                <a:lnTo>
                  <a:pt x="120" y="287"/>
                </a:lnTo>
                <a:lnTo>
                  <a:pt x="120" y="287"/>
                </a:lnTo>
                <a:lnTo>
                  <a:pt x="123" y="288"/>
                </a:lnTo>
                <a:lnTo>
                  <a:pt x="128" y="288"/>
                </a:lnTo>
                <a:lnTo>
                  <a:pt x="139" y="290"/>
                </a:lnTo>
                <a:lnTo>
                  <a:pt x="144" y="290"/>
                </a:lnTo>
                <a:lnTo>
                  <a:pt x="148" y="291"/>
                </a:lnTo>
                <a:lnTo>
                  <a:pt x="151" y="292"/>
                </a:lnTo>
                <a:lnTo>
                  <a:pt x="154" y="295"/>
                </a:lnTo>
                <a:lnTo>
                  <a:pt x="154" y="295"/>
                </a:lnTo>
                <a:lnTo>
                  <a:pt x="155" y="297"/>
                </a:lnTo>
                <a:lnTo>
                  <a:pt x="159" y="300"/>
                </a:lnTo>
                <a:lnTo>
                  <a:pt x="169" y="301"/>
                </a:lnTo>
                <a:lnTo>
                  <a:pt x="188" y="302"/>
                </a:lnTo>
                <a:lnTo>
                  <a:pt x="188" y="302"/>
                </a:lnTo>
                <a:lnTo>
                  <a:pt x="223" y="307"/>
                </a:lnTo>
                <a:lnTo>
                  <a:pt x="223" y="307"/>
                </a:lnTo>
                <a:lnTo>
                  <a:pt x="274" y="317"/>
                </a:lnTo>
                <a:lnTo>
                  <a:pt x="274" y="317"/>
                </a:lnTo>
                <a:lnTo>
                  <a:pt x="283" y="320"/>
                </a:lnTo>
                <a:lnTo>
                  <a:pt x="292" y="322"/>
                </a:lnTo>
                <a:lnTo>
                  <a:pt x="308" y="330"/>
                </a:lnTo>
                <a:lnTo>
                  <a:pt x="308" y="330"/>
                </a:lnTo>
                <a:lnTo>
                  <a:pt x="310" y="329"/>
                </a:lnTo>
                <a:lnTo>
                  <a:pt x="315" y="324"/>
                </a:lnTo>
                <a:lnTo>
                  <a:pt x="323" y="315"/>
                </a:lnTo>
                <a:lnTo>
                  <a:pt x="323" y="315"/>
                </a:lnTo>
                <a:lnTo>
                  <a:pt x="324" y="314"/>
                </a:lnTo>
                <a:lnTo>
                  <a:pt x="327" y="315"/>
                </a:lnTo>
                <a:lnTo>
                  <a:pt x="329" y="316"/>
                </a:lnTo>
                <a:lnTo>
                  <a:pt x="333" y="319"/>
                </a:lnTo>
                <a:lnTo>
                  <a:pt x="335" y="320"/>
                </a:lnTo>
                <a:lnTo>
                  <a:pt x="337" y="320"/>
                </a:lnTo>
                <a:lnTo>
                  <a:pt x="337" y="320"/>
                </a:lnTo>
                <a:lnTo>
                  <a:pt x="355" y="310"/>
                </a:lnTo>
                <a:lnTo>
                  <a:pt x="367" y="305"/>
                </a:lnTo>
                <a:lnTo>
                  <a:pt x="372" y="305"/>
                </a:lnTo>
                <a:lnTo>
                  <a:pt x="374" y="306"/>
                </a:lnTo>
                <a:lnTo>
                  <a:pt x="374" y="306"/>
                </a:lnTo>
                <a:lnTo>
                  <a:pt x="344" y="322"/>
                </a:lnTo>
                <a:lnTo>
                  <a:pt x="344" y="322"/>
                </a:lnTo>
                <a:lnTo>
                  <a:pt x="348" y="324"/>
                </a:lnTo>
                <a:lnTo>
                  <a:pt x="353" y="322"/>
                </a:lnTo>
                <a:lnTo>
                  <a:pt x="364" y="317"/>
                </a:lnTo>
                <a:lnTo>
                  <a:pt x="374" y="312"/>
                </a:lnTo>
                <a:lnTo>
                  <a:pt x="378" y="312"/>
                </a:lnTo>
                <a:lnTo>
                  <a:pt x="379" y="314"/>
                </a:lnTo>
                <a:lnTo>
                  <a:pt x="379" y="315"/>
                </a:lnTo>
                <a:lnTo>
                  <a:pt x="379" y="315"/>
                </a:lnTo>
                <a:lnTo>
                  <a:pt x="388" y="305"/>
                </a:lnTo>
                <a:lnTo>
                  <a:pt x="388" y="305"/>
                </a:lnTo>
                <a:lnTo>
                  <a:pt x="389" y="302"/>
                </a:lnTo>
                <a:lnTo>
                  <a:pt x="388" y="301"/>
                </a:lnTo>
                <a:lnTo>
                  <a:pt x="388" y="300"/>
                </a:lnTo>
                <a:lnTo>
                  <a:pt x="389" y="297"/>
                </a:lnTo>
                <a:lnTo>
                  <a:pt x="389" y="297"/>
                </a:lnTo>
                <a:lnTo>
                  <a:pt x="401" y="310"/>
                </a:lnTo>
                <a:lnTo>
                  <a:pt x="413" y="322"/>
                </a:lnTo>
                <a:lnTo>
                  <a:pt x="413" y="322"/>
                </a:lnTo>
                <a:lnTo>
                  <a:pt x="417" y="312"/>
                </a:lnTo>
                <a:lnTo>
                  <a:pt x="419" y="309"/>
                </a:lnTo>
                <a:lnTo>
                  <a:pt x="423" y="305"/>
                </a:lnTo>
                <a:lnTo>
                  <a:pt x="423" y="305"/>
                </a:lnTo>
                <a:lnTo>
                  <a:pt x="424" y="307"/>
                </a:lnTo>
                <a:lnTo>
                  <a:pt x="423" y="310"/>
                </a:lnTo>
                <a:lnTo>
                  <a:pt x="423" y="312"/>
                </a:lnTo>
                <a:lnTo>
                  <a:pt x="426" y="314"/>
                </a:lnTo>
                <a:lnTo>
                  <a:pt x="426" y="314"/>
                </a:lnTo>
                <a:lnTo>
                  <a:pt x="426" y="315"/>
                </a:lnTo>
                <a:lnTo>
                  <a:pt x="426" y="317"/>
                </a:lnTo>
                <a:lnTo>
                  <a:pt x="423" y="321"/>
                </a:lnTo>
                <a:lnTo>
                  <a:pt x="423" y="321"/>
                </a:lnTo>
                <a:lnTo>
                  <a:pt x="429" y="320"/>
                </a:lnTo>
                <a:lnTo>
                  <a:pt x="433" y="320"/>
                </a:lnTo>
                <a:lnTo>
                  <a:pt x="436" y="319"/>
                </a:lnTo>
                <a:lnTo>
                  <a:pt x="436" y="319"/>
                </a:lnTo>
                <a:lnTo>
                  <a:pt x="436" y="317"/>
                </a:lnTo>
                <a:lnTo>
                  <a:pt x="436" y="315"/>
                </a:lnTo>
                <a:lnTo>
                  <a:pt x="436" y="314"/>
                </a:lnTo>
                <a:lnTo>
                  <a:pt x="436" y="312"/>
                </a:lnTo>
                <a:lnTo>
                  <a:pt x="436" y="312"/>
                </a:lnTo>
                <a:lnTo>
                  <a:pt x="442" y="312"/>
                </a:lnTo>
                <a:lnTo>
                  <a:pt x="442" y="312"/>
                </a:lnTo>
                <a:lnTo>
                  <a:pt x="447" y="312"/>
                </a:lnTo>
                <a:lnTo>
                  <a:pt x="453" y="315"/>
                </a:lnTo>
                <a:lnTo>
                  <a:pt x="463" y="320"/>
                </a:lnTo>
                <a:lnTo>
                  <a:pt x="463" y="320"/>
                </a:lnTo>
                <a:lnTo>
                  <a:pt x="473" y="324"/>
                </a:lnTo>
                <a:lnTo>
                  <a:pt x="483" y="326"/>
                </a:lnTo>
                <a:lnTo>
                  <a:pt x="505" y="331"/>
                </a:lnTo>
                <a:lnTo>
                  <a:pt x="505" y="331"/>
                </a:lnTo>
                <a:lnTo>
                  <a:pt x="503" y="329"/>
                </a:lnTo>
                <a:lnTo>
                  <a:pt x="503" y="329"/>
                </a:lnTo>
                <a:lnTo>
                  <a:pt x="510" y="330"/>
                </a:lnTo>
                <a:lnTo>
                  <a:pt x="515" y="331"/>
                </a:lnTo>
                <a:lnTo>
                  <a:pt x="523" y="337"/>
                </a:lnTo>
                <a:lnTo>
                  <a:pt x="523" y="337"/>
                </a:lnTo>
                <a:lnTo>
                  <a:pt x="525" y="339"/>
                </a:lnTo>
                <a:lnTo>
                  <a:pt x="525" y="341"/>
                </a:lnTo>
                <a:lnTo>
                  <a:pt x="520" y="344"/>
                </a:lnTo>
                <a:lnTo>
                  <a:pt x="511" y="347"/>
                </a:lnTo>
                <a:lnTo>
                  <a:pt x="511" y="347"/>
                </a:lnTo>
                <a:lnTo>
                  <a:pt x="520" y="351"/>
                </a:lnTo>
                <a:lnTo>
                  <a:pt x="525" y="352"/>
                </a:lnTo>
                <a:lnTo>
                  <a:pt x="528" y="352"/>
                </a:lnTo>
                <a:lnTo>
                  <a:pt x="528" y="352"/>
                </a:lnTo>
                <a:lnTo>
                  <a:pt x="558" y="350"/>
                </a:lnTo>
                <a:lnTo>
                  <a:pt x="558" y="350"/>
                </a:lnTo>
                <a:lnTo>
                  <a:pt x="566" y="350"/>
                </a:lnTo>
                <a:lnTo>
                  <a:pt x="570" y="350"/>
                </a:lnTo>
                <a:lnTo>
                  <a:pt x="573" y="352"/>
                </a:lnTo>
                <a:lnTo>
                  <a:pt x="573" y="352"/>
                </a:lnTo>
                <a:lnTo>
                  <a:pt x="587" y="372"/>
                </a:lnTo>
                <a:lnTo>
                  <a:pt x="587" y="372"/>
                </a:lnTo>
                <a:lnTo>
                  <a:pt x="585" y="364"/>
                </a:lnTo>
                <a:lnTo>
                  <a:pt x="585" y="364"/>
                </a:lnTo>
                <a:lnTo>
                  <a:pt x="585" y="361"/>
                </a:lnTo>
                <a:lnTo>
                  <a:pt x="586" y="359"/>
                </a:lnTo>
                <a:lnTo>
                  <a:pt x="586" y="359"/>
                </a:lnTo>
                <a:lnTo>
                  <a:pt x="585" y="355"/>
                </a:lnTo>
                <a:lnTo>
                  <a:pt x="583" y="354"/>
                </a:lnTo>
                <a:lnTo>
                  <a:pt x="583" y="351"/>
                </a:lnTo>
                <a:lnTo>
                  <a:pt x="586" y="347"/>
                </a:lnTo>
                <a:lnTo>
                  <a:pt x="586" y="347"/>
                </a:lnTo>
                <a:lnTo>
                  <a:pt x="587" y="346"/>
                </a:lnTo>
                <a:lnTo>
                  <a:pt x="590" y="345"/>
                </a:lnTo>
                <a:lnTo>
                  <a:pt x="597" y="342"/>
                </a:lnTo>
                <a:lnTo>
                  <a:pt x="603" y="340"/>
                </a:lnTo>
                <a:lnTo>
                  <a:pt x="603" y="337"/>
                </a:lnTo>
                <a:lnTo>
                  <a:pt x="603" y="335"/>
                </a:lnTo>
                <a:lnTo>
                  <a:pt x="603" y="335"/>
                </a:lnTo>
                <a:lnTo>
                  <a:pt x="590" y="340"/>
                </a:lnTo>
                <a:lnTo>
                  <a:pt x="583" y="341"/>
                </a:lnTo>
                <a:lnTo>
                  <a:pt x="577" y="342"/>
                </a:lnTo>
                <a:lnTo>
                  <a:pt x="577" y="342"/>
                </a:lnTo>
                <a:lnTo>
                  <a:pt x="578" y="337"/>
                </a:lnTo>
                <a:lnTo>
                  <a:pt x="581" y="335"/>
                </a:lnTo>
                <a:lnTo>
                  <a:pt x="591" y="331"/>
                </a:lnTo>
                <a:lnTo>
                  <a:pt x="591" y="331"/>
                </a:lnTo>
                <a:lnTo>
                  <a:pt x="596" y="330"/>
                </a:lnTo>
                <a:lnTo>
                  <a:pt x="598" y="330"/>
                </a:lnTo>
                <a:lnTo>
                  <a:pt x="602" y="330"/>
                </a:lnTo>
                <a:lnTo>
                  <a:pt x="607" y="332"/>
                </a:lnTo>
                <a:lnTo>
                  <a:pt x="607" y="332"/>
                </a:lnTo>
                <a:lnTo>
                  <a:pt x="608" y="334"/>
                </a:lnTo>
                <a:lnTo>
                  <a:pt x="610" y="336"/>
                </a:lnTo>
                <a:lnTo>
                  <a:pt x="612" y="341"/>
                </a:lnTo>
                <a:lnTo>
                  <a:pt x="612" y="341"/>
                </a:lnTo>
                <a:lnTo>
                  <a:pt x="613" y="342"/>
                </a:lnTo>
                <a:lnTo>
                  <a:pt x="615" y="344"/>
                </a:lnTo>
                <a:lnTo>
                  <a:pt x="618" y="344"/>
                </a:lnTo>
                <a:lnTo>
                  <a:pt x="618" y="344"/>
                </a:lnTo>
                <a:lnTo>
                  <a:pt x="627" y="346"/>
                </a:lnTo>
                <a:lnTo>
                  <a:pt x="636" y="350"/>
                </a:lnTo>
                <a:lnTo>
                  <a:pt x="636" y="350"/>
                </a:lnTo>
                <a:lnTo>
                  <a:pt x="644" y="351"/>
                </a:lnTo>
                <a:lnTo>
                  <a:pt x="655" y="352"/>
                </a:lnTo>
                <a:lnTo>
                  <a:pt x="665" y="352"/>
                </a:lnTo>
                <a:lnTo>
                  <a:pt x="669" y="352"/>
                </a:lnTo>
                <a:lnTo>
                  <a:pt x="670" y="351"/>
                </a:lnTo>
                <a:lnTo>
                  <a:pt x="670" y="351"/>
                </a:lnTo>
                <a:lnTo>
                  <a:pt x="672" y="346"/>
                </a:lnTo>
                <a:lnTo>
                  <a:pt x="674" y="342"/>
                </a:lnTo>
                <a:lnTo>
                  <a:pt x="676" y="340"/>
                </a:lnTo>
                <a:lnTo>
                  <a:pt x="682" y="339"/>
                </a:lnTo>
                <a:lnTo>
                  <a:pt x="682" y="339"/>
                </a:lnTo>
                <a:lnTo>
                  <a:pt x="686" y="340"/>
                </a:lnTo>
                <a:lnTo>
                  <a:pt x="690" y="341"/>
                </a:lnTo>
                <a:lnTo>
                  <a:pt x="699" y="344"/>
                </a:lnTo>
                <a:lnTo>
                  <a:pt x="699" y="344"/>
                </a:lnTo>
                <a:lnTo>
                  <a:pt x="696" y="350"/>
                </a:lnTo>
                <a:lnTo>
                  <a:pt x="696" y="354"/>
                </a:lnTo>
                <a:lnTo>
                  <a:pt x="695" y="356"/>
                </a:lnTo>
                <a:lnTo>
                  <a:pt x="695" y="356"/>
                </a:lnTo>
                <a:lnTo>
                  <a:pt x="697" y="359"/>
                </a:lnTo>
                <a:lnTo>
                  <a:pt x="700" y="360"/>
                </a:lnTo>
                <a:lnTo>
                  <a:pt x="706" y="364"/>
                </a:lnTo>
                <a:lnTo>
                  <a:pt x="706" y="364"/>
                </a:lnTo>
                <a:lnTo>
                  <a:pt x="704" y="357"/>
                </a:lnTo>
                <a:lnTo>
                  <a:pt x="704" y="351"/>
                </a:lnTo>
                <a:lnTo>
                  <a:pt x="704" y="350"/>
                </a:lnTo>
                <a:lnTo>
                  <a:pt x="705" y="347"/>
                </a:lnTo>
                <a:lnTo>
                  <a:pt x="707" y="346"/>
                </a:lnTo>
                <a:lnTo>
                  <a:pt x="711" y="345"/>
                </a:lnTo>
                <a:lnTo>
                  <a:pt x="711" y="345"/>
                </a:lnTo>
                <a:lnTo>
                  <a:pt x="714" y="344"/>
                </a:lnTo>
                <a:lnTo>
                  <a:pt x="716" y="342"/>
                </a:lnTo>
                <a:lnTo>
                  <a:pt x="721" y="337"/>
                </a:lnTo>
                <a:lnTo>
                  <a:pt x="721" y="337"/>
                </a:lnTo>
                <a:lnTo>
                  <a:pt x="722" y="335"/>
                </a:lnTo>
                <a:lnTo>
                  <a:pt x="722" y="334"/>
                </a:lnTo>
                <a:lnTo>
                  <a:pt x="721" y="329"/>
                </a:lnTo>
                <a:lnTo>
                  <a:pt x="721" y="329"/>
                </a:lnTo>
                <a:lnTo>
                  <a:pt x="714" y="332"/>
                </a:lnTo>
                <a:lnTo>
                  <a:pt x="714" y="332"/>
                </a:lnTo>
                <a:lnTo>
                  <a:pt x="714" y="327"/>
                </a:lnTo>
                <a:lnTo>
                  <a:pt x="716" y="324"/>
                </a:lnTo>
                <a:lnTo>
                  <a:pt x="720" y="322"/>
                </a:lnTo>
                <a:lnTo>
                  <a:pt x="725" y="321"/>
                </a:lnTo>
                <a:lnTo>
                  <a:pt x="725" y="321"/>
                </a:lnTo>
                <a:lnTo>
                  <a:pt x="725" y="320"/>
                </a:lnTo>
                <a:lnTo>
                  <a:pt x="724" y="319"/>
                </a:lnTo>
                <a:lnTo>
                  <a:pt x="721" y="317"/>
                </a:lnTo>
                <a:lnTo>
                  <a:pt x="717" y="319"/>
                </a:lnTo>
                <a:lnTo>
                  <a:pt x="714" y="319"/>
                </a:lnTo>
                <a:lnTo>
                  <a:pt x="714" y="319"/>
                </a:lnTo>
                <a:lnTo>
                  <a:pt x="705" y="315"/>
                </a:lnTo>
                <a:lnTo>
                  <a:pt x="700" y="314"/>
                </a:lnTo>
                <a:lnTo>
                  <a:pt x="697" y="311"/>
                </a:lnTo>
                <a:lnTo>
                  <a:pt x="697" y="311"/>
                </a:lnTo>
                <a:lnTo>
                  <a:pt x="696" y="306"/>
                </a:lnTo>
                <a:lnTo>
                  <a:pt x="695" y="301"/>
                </a:lnTo>
                <a:lnTo>
                  <a:pt x="695" y="290"/>
                </a:lnTo>
                <a:lnTo>
                  <a:pt x="695" y="290"/>
                </a:lnTo>
                <a:lnTo>
                  <a:pt x="695" y="286"/>
                </a:lnTo>
                <a:lnTo>
                  <a:pt x="697" y="283"/>
                </a:lnTo>
                <a:lnTo>
                  <a:pt x="700" y="282"/>
                </a:lnTo>
                <a:lnTo>
                  <a:pt x="705" y="283"/>
                </a:lnTo>
                <a:lnTo>
                  <a:pt x="705" y="283"/>
                </a:lnTo>
                <a:lnTo>
                  <a:pt x="705" y="281"/>
                </a:lnTo>
                <a:lnTo>
                  <a:pt x="704" y="280"/>
                </a:lnTo>
                <a:lnTo>
                  <a:pt x="702" y="278"/>
                </a:lnTo>
                <a:lnTo>
                  <a:pt x="700" y="278"/>
                </a:lnTo>
                <a:lnTo>
                  <a:pt x="700" y="278"/>
                </a:lnTo>
                <a:lnTo>
                  <a:pt x="704" y="276"/>
                </a:lnTo>
                <a:lnTo>
                  <a:pt x="705" y="275"/>
                </a:lnTo>
                <a:lnTo>
                  <a:pt x="706" y="272"/>
                </a:lnTo>
                <a:lnTo>
                  <a:pt x="706" y="268"/>
                </a:lnTo>
                <a:lnTo>
                  <a:pt x="706" y="268"/>
                </a:lnTo>
                <a:lnTo>
                  <a:pt x="706" y="260"/>
                </a:lnTo>
                <a:lnTo>
                  <a:pt x="702" y="253"/>
                </a:lnTo>
                <a:lnTo>
                  <a:pt x="702" y="253"/>
                </a:lnTo>
                <a:lnTo>
                  <a:pt x="702" y="250"/>
                </a:lnTo>
                <a:lnTo>
                  <a:pt x="702" y="246"/>
                </a:lnTo>
                <a:lnTo>
                  <a:pt x="702" y="237"/>
                </a:lnTo>
                <a:lnTo>
                  <a:pt x="702" y="237"/>
                </a:lnTo>
                <a:lnTo>
                  <a:pt x="704" y="236"/>
                </a:lnTo>
                <a:lnTo>
                  <a:pt x="706" y="235"/>
                </a:lnTo>
                <a:lnTo>
                  <a:pt x="712" y="236"/>
                </a:lnTo>
                <a:lnTo>
                  <a:pt x="712" y="236"/>
                </a:lnTo>
                <a:lnTo>
                  <a:pt x="710" y="232"/>
                </a:lnTo>
                <a:lnTo>
                  <a:pt x="709" y="230"/>
                </a:lnTo>
                <a:lnTo>
                  <a:pt x="710" y="228"/>
                </a:lnTo>
                <a:lnTo>
                  <a:pt x="714" y="227"/>
                </a:lnTo>
                <a:lnTo>
                  <a:pt x="721" y="227"/>
                </a:lnTo>
                <a:lnTo>
                  <a:pt x="727" y="227"/>
                </a:lnTo>
                <a:lnTo>
                  <a:pt x="727" y="227"/>
                </a:lnTo>
                <a:lnTo>
                  <a:pt x="741" y="228"/>
                </a:lnTo>
                <a:lnTo>
                  <a:pt x="755" y="231"/>
                </a:lnTo>
                <a:lnTo>
                  <a:pt x="755" y="231"/>
                </a:lnTo>
                <a:lnTo>
                  <a:pt x="747" y="243"/>
                </a:lnTo>
                <a:lnTo>
                  <a:pt x="744" y="250"/>
                </a:lnTo>
                <a:lnTo>
                  <a:pt x="740" y="253"/>
                </a:lnTo>
                <a:lnTo>
                  <a:pt x="740" y="253"/>
                </a:lnTo>
                <a:lnTo>
                  <a:pt x="734" y="255"/>
                </a:lnTo>
                <a:lnTo>
                  <a:pt x="727" y="255"/>
                </a:lnTo>
                <a:lnTo>
                  <a:pt x="716" y="255"/>
                </a:lnTo>
                <a:lnTo>
                  <a:pt x="716" y="255"/>
                </a:lnTo>
                <a:lnTo>
                  <a:pt x="721" y="256"/>
                </a:lnTo>
                <a:lnTo>
                  <a:pt x="722" y="257"/>
                </a:lnTo>
                <a:lnTo>
                  <a:pt x="722" y="260"/>
                </a:lnTo>
                <a:lnTo>
                  <a:pt x="721" y="263"/>
                </a:lnTo>
                <a:lnTo>
                  <a:pt x="716" y="268"/>
                </a:lnTo>
                <a:lnTo>
                  <a:pt x="715" y="272"/>
                </a:lnTo>
                <a:lnTo>
                  <a:pt x="714" y="275"/>
                </a:lnTo>
                <a:lnTo>
                  <a:pt x="714" y="275"/>
                </a:lnTo>
                <a:lnTo>
                  <a:pt x="717" y="273"/>
                </a:lnTo>
                <a:lnTo>
                  <a:pt x="720" y="275"/>
                </a:lnTo>
                <a:lnTo>
                  <a:pt x="725" y="278"/>
                </a:lnTo>
                <a:lnTo>
                  <a:pt x="727" y="283"/>
                </a:lnTo>
                <a:lnTo>
                  <a:pt x="730" y="290"/>
                </a:lnTo>
                <a:lnTo>
                  <a:pt x="730" y="290"/>
                </a:lnTo>
                <a:lnTo>
                  <a:pt x="732" y="294"/>
                </a:lnTo>
                <a:lnTo>
                  <a:pt x="736" y="297"/>
                </a:lnTo>
                <a:lnTo>
                  <a:pt x="744" y="306"/>
                </a:lnTo>
                <a:lnTo>
                  <a:pt x="744" y="306"/>
                </a:lnTo>
                <a:lnTo>
                  <a:pt x="730" y="315"/>
                </a:lnTo>
                <a:lnTo>
                  <a:pt x="730" y="315"/>
                </a:lnTo>
                <a:lnTo>
                  <a:pt x="736" y="317"/>
                </a:lnTo>
                <a:lnTo>
                  <a:pt x="739" y="317"/>
                </a:lnTo>
                <a:lnTo>
                  <a:pt x="742" y="316"/>
                </a:lnTo>
                <a:lnTo>
                  <a:pt x="742" y="316"/>
                </a:lnTo>
                <a:lnTo>
                  <a:pt x="745" y="315"/>
                </a:lnTo>
                <a:lnTo>
                  <a:pt x="749" y="316"/>
                </a:lnTo>
                <a:lnTo>
                  <a:pt x="754" y="320"/>
                </a:lnTo>
                <a:lnTo>
                  <a:pt x="754" y="320"/>
                </a:lnTo>
                <a:lnTo>
                  <a:pt x="747" y="324"/>
                </a:lnTo>
                <a:lnTo>
                  <a:pt x="747" y="324"/>
                </a:lnTo>
                <a:lnTo>
                  <a:pt x="752" y="327"/>
                </a:lnTo>
                <a:lnTo>
                  <a:pt x="754" y="330"/>
                </a:lnTo>
                <a:lnTo>
                  <a:pt x="752" y="334"/>
                </a:lnTo>
                <a:lnTo>
                  <a:pt x="752" y="334"/>
                </a:lnTo>
                <a:lnTo>
                  <a:pt x="752" y="339"/>
                </a:lnTo>
                <a:lnTo>
                  <a:pt x="752" y="341"/>
                </a:lnTo>
                <a:lnTo>
                  <a:pt x="756" y="344"/>
                </a:lnTo>
                <a:lnTo>
                  <a:pt x="756" y="344"/>
                </a:lnTo>
                <a:lnTo>
                  <a:pt x="759" y="337"/>
                </a:lnTo>
                <a:lnTo>
                  <a:pt x="761" y="331"/>
                </a:lnTo>
                <a:lnTo>
                  <a:pt x="761" y="331"/>
                </a:lnTo>
                <a:lnTo>
                  <a:pt x="762" y="326"/>
                </a:lnTo>
                <a:lnTo>
                  <a:pt x="764" y="324"/>
                </a:lnTo>
                <a:lnTo>
                  <a:pt x="765" y="322"/>
                </a:lnTo>
                <a:lnTo>
                  <a:pt x="766" y="324"/>
                </a:lnTo>
                <a:lnTo>
                  <a:pt x="766" y="324"/>
                </a:lnTo>
                <a:lnTo>
                  <a:pt x="773" y="326"/>
                </a:lnTo>
                <a:lnTo>
                  <a:pt x="776" y="329"/>
                </a:lnTo>
                <a:lnTo>
                  <a:pt x="778" y="331"/>
                </a:lnTo>
                <a:lnTo>
                  <a:pt x="778" y="331"/>
                </a:lnTo>
                <a:lnTo>
                  <a:pt x="779" y="337"/>
                </a:lnTo>
                <a:lnTo>
                  <a:pt x="779" y="341"/>
                </a:lnTo>
                <a:lnTo>
                  <a:pt x="776" y="344"/>
                </a:lnTo>
                <a:lnTo>
                  <a:pt x="776" y="344"/>
                </a:lnTo>
                <a:lnTo>
                  <a:pt x="775" y="340"/>
                </a:lnTo>
                <a:lnTo>
                  <a:pt x="775" y="340"/>
                </a:lnTo>
                <a:lnTo>
                  <a:pt x="774" y="341"/>
                </a:lnTo>
                <a:lnTo>
                  <a:pt x="773" y="342"/>
                </a:lnTo>
                <a:lnTo>
                  <a:pt x="773" y="347"/>
                </a:lnTo>
                <a:lnTo>
                  <a:pt x="775" y="351"/>
                </a:lnTo>
                <a:lnTo>
                  <a:pt x="779" y="356"/>
                </a:lnTo>
                <a:lnTo>
                  <a:pt x="783" y="360"/>
                </a:lnTo>
                <a:lnTo>
                  <a:pt x="786" y="361"/>
                </a:lnTo>
                <a:lnTo>
                  <a:pt x="790" y="361"/>
                </a:lnTo>
                <a:lnTo>
                  <a:pt x="791" y="360"/>
                </a:lnTo>
                <a:lnTo>
                  <a:pt x="791" y="357"/>
                </a:lnTo>
                <a:lnTo>
                  <a:pt x="791" y="357"/>
                </a:lnTo>
                <a:lnTo>
                  <a:pt x="791" y="352"/>
                </a:lnTo>
                <a:lnTo>
                  <a:pt x="793" y="351"/>
                </a:lnTo>
                <a:lnTo>
                  <a:pt x="794" y="349"/>
                </a:lnTo>
                <a:lnTo>
                  <a:pt x="794" y="349"/>
                </a:lnTo>
                <a:lnTo>
                  <a:pt x="798" y="346"/>
                </a:lnTo>
                <a:lnTo>
                  <a:pt x="799" y="345"/>
                </a:lnTo>
                <a:lnTo>
                  <a:pt x="800" y="344"/>
                </a:lnTo>
                <a:lnTo>
                  <a:pt x="800" y="344"/>
                </a:lnTo>
                <a:lnTo>
                  <a:pt x="800" y="337"/>
                </a:lnTo>
                <a:lnTo>
                  <a:pt x="800" y="335"/>
                </a:lnTo>
                <a:lnTo>
                  <a:pt x="803" y="332"/>
                </a:lnTo>
                <a:lnTo>
                  <a:pt x="808" y="330"/>
                </a:lnTo>
                <a:lnTo>
                  <a:pt x="808" y="330"/>
                </a:lnTo>
                <a:lnTo>
                  <a:pt x="804" y="324"/>
                </a:lnTo>
                <a:lnTo>
                  <a:pt x="803" y="320"/>
                </a:lnTo>
                <a:lnTo>
                  <a:pt x="803" y="316"/>
                </a:lnTo>
                <a:lnTo>
                  <a:pt x="803" y="316"/>
                </a:lnTo>
                <a:lnTo>
                  <a:pt x="804" y="312"/>
                </a:lnTo>
                <a:lnTo>
                  <a:pt x="806" y="311"/>
                </a:lnTo>
                <a:lnTo>
                  <a:pt x="813" y="312"/>
                </a:lnTo>
                <a:lnTo>
                  <a:pt x="813" y="312"/>
                </a:lnTo>
                <a:lnTo>
                  <a:pt x="821" y="314"/>
                </a:lnTo>
                <a:lnTo>
                  <a:pt x="826" y="314"/>
                </a:lnTo>
                <a:lnTo>
                  <a:pt x="829" y="316"/>
                </a:lnTo>
                <a:lnTo>
                  <a:pt x="829" y="316"/>
                </a:lnTo>
                <a:lnTo>
                  <a:pt x="835" y="321"/>
                </a:lnTo>
                <a:lnTo>
                  <a:pt x="843" y="324"/>
                </a:lnTo>
                <a:lnTo>
                  <a:pt x="843" y="324"/>
                </a:lnTo>
                <a:lnTo>
                  <a:pt x="841" y="327"/>
                </a:lnTo>
                <a:lnTo>
                  <a:pt x="841" y="330"/>
                </a:lnTo>
                <a:lnTo>
                  <a:pt x="841" y="334"/>
                </a:lnTo>
                <a:lnTo>
                  <a:pt x="841" y="336"/>
                </a:lnTo>
                <a:lnTo>
                  <a:pt x="841" y="336"/>
                </a:lnTo>
                <a:lnTo>
                  <a:pt x="839" y="337"/>
                </a:lnTo>
                <a:lnTo>
                  <a:pt x="835" y="337"/>
                </a:lnTo>
                <a:lnTo>
                  <a:pt x="830" y="337"/>
                </a:lnTo>
                <a:lnTo>
                  <a:pt x="830" y="337"/>
                </a:lnTo>
                <a:lnTo>
                  <a:pt x="833" y="345"/>
                </a:lnTo>
                <a:lnTo>
                  <a:pt x="835" y="349"/>
                </a:lnTo>
                <a:lnTo>
                  <a:pt x="838" y="351"/>
                </a:lnTo>
                <a:lnTo>
                  <a:pt x="838" y="351"/>
                </a:lnTo>
                <a:lnTo>
                  <a:pt x="841" y="355"/>
                </a:lnTo>
                <a:lnTo>
                  <a:pt x="843" y="357"/>
                </a:lnTo>
                <a:lnTo>
                  <a:pt x="843" y="361"/>
                </a:lnTo>
                <a:lnTo>
                  <a:pt x="840" y="365"/>
                </a:lnTo>
                <a:lnTo>
                  <a:pt x="840" y="365"/>
                </a:lnTo>
                <a:lnTo>
                  <a:pt x="836" y="369"/>
                </a:lnTo>
                <a:lnTo>
                  <a:pt x="833" y="371"/>
                </a:lnTo>
                <a:lnTo>
                  <a:pt x="824" y="375"/>
                </a:lnTo>
                <a:lnTo>
                  <a:pt x="824" y="375"/>
                </a:lnTo>
                <a:lnTo>
                  <a:pt x="821" y="375"/>
                </a:lnTo>
                <a:lnTo>
                  <a:pt x="819" y="374"/>
                </a:lnTo>
                <a:lnTo>
                  <a:pt x="814" y="369"/>
                </a:lnTo>
                <a:lnTo>
                  <a:pt x="814" y="369"/>
                </a:lnTo>
                <a:lnTo>
                  <a:pt x="819" y="380"/>
                </a:lnTo>
                <a:lnTo>
                  <a:pt x="819" y="380"/>
                </a:lnTo>
                <a:lnTo>
                  <a:pt x="811" y="376"/>
                </a:lnTo>
                <a:lnTo>
                  <a:pt x="811" y="376"/>
                </a:lnTo>
                <a:lnTo>
                  <a:pt x="813" y="380"/>
                </a:lnTo>
                <a:lnTo>
                  <a:pt x="813" y="380"/>
                </a:lnTo>
                <a:lnTo>
                  <a:pt x="804" y="377"/>
                </a:lnTo>
                <a:lnTo>
                  <a:pt x="804" y="377"/>
                </a:lnTo>
                <a:lnTo>
                  <a:pt x="803" y="376"/>
                </a:lnTo>
                <a:lnTo>
                  <a:pt x="803" y="375"/>
                </a:lnTo>
                <a:lnTo>
                  <a:pt x="803" y="374"/>
                </a:lnTo>
                <a:lnTo>
                  <a:pt x="801" y="372"/>
                </a:lnTo>
                <a:lnTo>
                  <a:pt x="801" y="372"/>
                </a:lnTo>
                <a:lnTo>
                  <a:pt x="795" y="372"/>
                </a:lnTo>
                <a:lnTo>
                  <a:pt x="791" y="374"/>
                </a:lnTo>
                <a:lnTo>
                  <a:pt x="790" y="376"/>
                </a:lnTo>
                <a:lnTo>
                  <a:pt x="790" y="376"/>
                </a:lnTo>
                <a:lnTo>
                  <a:pt x="798" y="380"/>
                </a:lnTo>
                <a:lnTo>
                  <a:pt x="798" y="380"/>
                </a:lnTo>
                <a:lnTo>
                  <a:pt x="794" y="386"/>
                </a:lnTo>
                <a:lnTo>
                  <a:pt x="791" y="389"/>
                </a:lnTo>
                <a:lnTo>
                  <a:pt x="788" y="391"/>
                </a:lnTo>
                <a:lnTo>
                  <a:pt x="788" y="391"/>
                </a:lnTo>
                <a:lnTo>
                  <a:pt x="784" y="392"/>
                </a:lnTo>
                <a:lnTo>
                  <a:pt x="781" y="392"/>
                </a:lnTo>
                <a:lnTo>
                  <a:pt x="774" y="389"/>
                </a:lnTo>
                <a:lnTo>
                  <a:pt x="774" y="389"/>
                </a:lnTo>
                <a:lnTo>
                  <a:pt x="766" y="386"/>
                </a:lnTo>
                <a:lnTo>
                  <a:pt x="760" y="385"/>
                </a:lnTo>
                <a:lnTo>
                  <a:pt x="745" y="384"/>
                </a:lnTo>
                <a:lnTo>
                  <a:pt x="745" y="384"/>
                </a:lnTo>
                <a:lnTo>
                  <a:pt x="768" y="395"/>
                </a:lnTo>
                <a:lnTo>
                  <a:pt x="768" y="395"/>
                </a:lnTo>
                <a:lnTo>
                  <a:pt x="771" y="396"/>
                </a:lnTo>
                <a:lnTo>
                  <a:pt x="778" y="397"/>
                </a:lnTo>
                <a:lnTo>
                  <a:pt x="788" y="397"/>
                </a:lnTo>
                <a:lnTo>
                  <a:pt x="788" y="397"/>
                </a:lnTo>
                <a:lnTo>
                  <a:pt x="783" y="406"/>
                </a:lnTo>
                <a:lnTo>
                  <a:pt x="780" y="411"/>
                </a:lnTo>
                <a:lnTo>
                  <a:pt x="778" y="415"/>
                </a:lnTo>
                <a:lnTo>
                  <a:pt x="778" y="415"/>
                </a:lnTo>
                <a:lnTo>
                  <a:pt x="774" y="416"/>
                </a:lnTo>
                <a:lnTo>
                  <a:pt x="769" y="418"/>
                </a:lnTo>
                <a:lnTo>
                  <a:pt x="769" y="418"/>
                </a:lnTo>
                <a:lnTo>
                  <a:pt x="765" y="418"/>
                </a:lnTo>
                <a:lnTo>
                  <a:pt x="762" y="418"/>
                </a:lnTo>
                <a:lnTo>
                  <a:pt x="760" y="419"/>
                </a:lnTo>
                <a:lnTo>
                  <a:pt x="760" y="419"/>
                </a:lnTo>
                <a:lnTo>
                  <a:pt x="755" y="421"/>
                </a:lnTo>
                <a:lnTo>
                  <a:pt x="751" y="424"/>
                </a:lnTo>
                <a:lnTo>
                  <a:pt x="747" y="423"/>
                </a:lnTo>
                <a:lnTo>
                  <a:pt x="742" y="421"/>
                </a:lnTo>
                <a:lnTo>
                  <a:pt x="742" y="421"/>
                </a:lnTo>
                <a:lnTo>
                  <a:pt x="725" y="416"/>
                </a:lnTo>
                <a:lnTo>
                  <a:pt x="725" y="416"/>
                </a:lnTo>
                <a:lnTo>
                  <a:pt x="736" y="423"/>
                </a:lnTo>
                <a:lnTo>
                  <a:pt x="736" y="423"/>
                </a:lnTo>
                <a:lnTo>
                  <a:pt x="734" y="425"/>
                </a:lnTo>
                <a:lnTo>
                  <a:pt x="734" y="425"/>
                </a:lnTo>
                <a:lnTo>
                  <a:pt x="741" y="424"/>
                </a:lnTo>
                <a:lnTo>
                  <a:pt x="746" y="426"/>
                </a:lnTo>
                <a:lnTo>
                  <a:pt x="746" y="426"/>
                </a:lnTo>
                <a:lnTo>
                  <a:pt x="749" y="428"/>
                </a:lnTo>
                <a:lnTo>
                  <a:pt x="751" y="430"/>
                </a:lnTo>
                <a:lnTo>
                  <a:pt x="751" y="433"/>
                </a:lnTo>
                <a:lnTo>
                  <a:pt x="750" y="435"/>
                </a:lnTo>
                <a:lnTo>
                  <a:pt x="750" y="435"/>
                </a:lnTo>
                <a:lnTo>
                  <a:pt x="742" y="438"/>
                </a:lnTo>
                <a:lnTo>
                  <a:pt x="736" y="438"/>
                </a:lnTo>
                <a:lnTo>
                  <a:pt x="736" y="438"/>
                </a:lnTo>
                <a:lnTo>
                  <a:pt x="734" y="438"/>
                </a:lnTo>
                <a:lnTo>
                  <a:pt x="732" y="440"/>
                </a:lnTo>
                <a:lnTo>
                  <a:pt x="730" y="445"/>
                </a:lnTo>
                <a:lnTo>
                  <a:pt x="730" y="445"/>
                </a:lnTo>
                <a:lnTo>
                  <a:pt x="722" y="456"/>
                </a:lnTo>
                <a:lnTo>
                  <a:pt x="719" y="463"/>
                </a:lnTo>
                <a:lnTo>
                  <a:pt x="716" y="470"/>
                </a:lnTo>
                <a:lnTo>
                  <a:pt x="716" y="470"/>
                </a:lnTo>
                <a:lnTo>
                  <a:pt x="710" y="500"/>
                </a:lnTo>
                <a:lnTo>
                  <a:pt x="710" y="500"/>
                </a:lnTo>
                <a:lnTo>
                  <a:pt x="717" y="501"/>
                </a:lnTo>
                <a:lnTo>
                  <a:pt x="722" y="503"/>
                </a:lnTo>
                <a:lnTo>
                  <a:pt x="726" y="504"/>
                </a:lnTo>
                <a:lnTo>
                  <a:pt x="726" y="504"/>
                </a:lnTo>
                <a:lnTo>
                  <a:pt x="727" y="508"/>
                </a:lnTo>
                <a:lnTo>
                  <a:pt x="730" y="513"/>
                </a:lnTo>
                <a:lnTo>
                  <a:pt x="732" y="524"/>
                </a:lnTo>
                <a:lnTo>
                  <a:pt x="732" y="524"/>
                </a:lnTo>
                <a:lnTo>
                  <a:pt x="735" y="528"/>
                </a:lnTo>
                <a:lnTo>
                  <a:pt x="737" y="529"/>
                </a:lnTo>
                <a:lnTo>
                  <a:pt x="745" y="528"/>
                </a:lnTo>
                <a:lnTo>
                  <a:pt x="745" y="528"/>
                </a:lnTo>
                <a:lnTo>
                  <a:pt x="749" y="526"/>
                </a:lnTo>
                <a:lnTo>
                  <a:pt x="752" y="528"/>
                </a:lnTo>
                <a:lnTo>
                  <a:pt x="759" y="530"/>
                </a:lnTo>
                <a:lnTo>
                  <a:pt x="759" y="530"/>
                </a:lnTo>
                <a:lnTo>
                  <a:pt x="774" y="538"/>
                </a:lnTo>
                <a:lnTo>
                  <a:pt x="789" y="547"/>
                </a:lnTo>
                <a:lnTo>
                  <a:pt x="789" y="547"/>
                </a:lnTo>
                <a:lnTo>
                  <a:pt x="796" y="552"/>
                </a:lnTo>
                <a:lnTo>
                  <a:pt x="800" y="554"/>
                </a:lnTo>
                <a:lnTo>
                  <a:pt x="803" y="557"/>
                </a:lnTo>
                <a:lnTo>
                  <a:pt x="803" y="557"/>
                </a:lnTo>
                <a:lnTo>
                  <a:pt x="821" y="558"/>
                </a:lnTo>
                <a:lnTo>
                  <a:pt x="821" y="558"/>
                </a:lnTo>
                <a:lnTo>
                  <a:pt x="829" y="558"/>
                </a:lnTo>
                <a:lnTo>
                  <a:pt x="833" y="559"/>
                </a:lnTo>
                <a:lnTo>
                  <a:pt x="834" y="560"/>
                </a:lnTo>
                <a:lnTo>
                  <a:pt x="834" y="560"/>
                </a:lnTo>
                <a:lnTo>
                  <a:pt x="833" y="585"/>
                </a:lnTo>
                <a:lnTo>
                  <a:pt x="833" y="585"/>
                </a:lnTo>
                <a:lnTo>
                  <a:pt x="834" y="589"/>
                </a:lnTo>
                <a:lnTo>
                  <a:pt x="835" y="593"/>
                </a:lnTo>
                <a:lnTo>
                  <a:pt x="839" y="600"/>
                </a:lnTo>
                <a:lnTo>
                  <a:pt x="850" y="614"/>
                </a:lnTo>
                <a:lnTo>
                  <a:pt x="850" y="614"/>
                </a:lnTo>
                <a:lnTo>
                  <a:pt x="854" y="615"/>
                </a:lnTo>
                <a:lnTo>
                  <a:pt x="856" y="615"/>
                </a:lnTo>
                <a:lnTo>
                  <a:pt x="860" y="614"/>
                </a:lnTo>
                <a:lnTo>
                  <a:pt x="863" y="612"/>
                </a:lnTo>
                <a:lnTo>
                  <a:pt x="868" y="605"/>
                </a:lnTo>
                <a:lnTo>
                  <a:pt x="870" y="603"/>
                </a:lnTo>
                <a:lnTo>
                  <a:pt x="870" y="599"/>
                </a:lnTo>
                <a:lnTo>
                  <a:pt x="870" y="599"/>
                </a:lnTo>
                <a:lnTo>
                  <a:pt x="866" y="578"/>
                </a:lnTo>
                <a:lnTo>
                  <a:pt x="866" y="578"/>
                </a:lnTo>
                <a:lnTo>
                  <a:pt x="865" y="574"/>
                </a:lnTo>
                <a:lnTo>
                  <a:pt x="863" y="572"/>
                </a:lnTo>
                <a:lnTo>
                  <a:pt x="859" y="565"/>
                </a:lnTo>
                <a:lnTo>
                  <a:pt x="859" y="565"/>
                </a:lnTo>
                <a:lnTo>
                  <a:pt x="873" y="558"/>
                </a:lnTo>
                <a:lnTo>
                  <a:pt x="879" y="553"/>
                </a:lnTo>
                <a:lnTo>
                  <a:pt x="884" y="548"/>
                </a:lnTo>
                <a:lnTo>
                  <a:pt x="884" y="548"/>
                </a:lnTo>
                <a:lnTo>
                  <a:pt x="888" y="542"/>
                </a:lnTo>
                <a:lnTo>
                  <a:pt x="889" y="533"/>
                </a:lnTo>
                <a:lnTo>
                  <a:pt x="888" y="524"/>
                </a:lnTo>
                <a:lnTo>
                  <a:pt x="886" y="521"/>
                </a:lnTo>
                <a:lnTo>
                  <a:pt x="884" y="519"/>
                </a:lnTo>
                <a:lnTo>
                  <a:pt x="884" y="519"/>
                </a:lnTo>
                <a:lnTo>
                  <a:pt x="879" y="513"/>
                </a:lnTo>
                <a:lnTo>
                  <a:pt x="874" y="506"/>
                </a:lnTo>
                <a:lnTo>
                  <a:pt x="874" y="506"/>
                </a:lnTo>
                <a:lnTo>
                  <a:pt x="870" y="503"/>
                </a:lnTo>
                <a:lnTo>
                  <a:pt x="869" y="500"/>
                </a:lnTo>
                <a:lnTo>
                  <a:pt x="870" y="499"/>
                </a:lnTo>
                <a:lnTo>
                  <a:pt x="873" y="495"/>
                </a:lnTo>
                <a:lnTo>
                  <a:pt x="873" y="495"/>
                </a:lnTo>
                <a:lnTo>
                  <a:pt x="876" y="493"/>
                </a:lnTo>
                <a:lnTo>
                  <a:pt x="879" y="490"/>
                </a:lnTo>
                <a:lnTo>
                  <a:pt x="879" y="488"/>
                </a:lnTo>
                <a:lnTo>
                  <a:pt x="878" y="483"/>
                </a:lnTo>
                <a:lnTo>
                  <a:pt x="878" y="483"/>
                </a:lnTo>
                <a:lnTo>
                  <a:pt x="875" y="475"/>
                </a:lnTo>
                <a:lnTo>
                  <a:pt x="874" y="471"/>
                </a:lnTo>
                <a:lnTo>
                  <a:pt x="875" y="468"/>
                </a:lnTo>
                <a:lnTo>
                  <a:pt x="875" y="468"/>
                </a:lnTo>
                <a:lnTo>
                  <a:pt x="876" y="459"/>
                </a:lnTo>
                <a:lnTo>
                  <a:pt x="876" y="455"/>
                </a:lnTo>
                <a:lnTo>
                  <a:pt x="875" y="449"/>
                </a:lnTo>
                <a:lnTo>
                  <a:pt x="875" y="449"/>
                </a:lnTo>
                <a:lnTo>
                  <a:pt x="875" y="446"/>
                </a:lnTo>
                <a:lnTo>
                  <a:pt x="876" y="444"/>
                </a:lnTo>
                <a:lnTo>
                  <a:pt x="879" y="443"/>
                </a:lnTo>
                <a:lnTo>
                  <a:pt x="883" y="441"/>
                </a:lnTo>
                <a:lnTo>
                  <a:pt x="883" y="441"/>
                </a:lnTo>
                <a:lnTo>
                  <a:pt x="889" y="443"/>
                </a:lnTo>
                <a:lnTo>
                  <a:pt x="897" y="444"/>
                </a:lnTo>
                <a:lnTo>
                  <a:pt x="904" y="446"/>
                </a:lnTo>
                <a:lnTo>
                  <a:pt x="907" y="445"/>
                </a:lnTo>
                <a:lnTo>
                  <a:pt x="910" y="445"/>
                </a:lnTo>
                <a:lnTo>
                  <a:pt x="910" y="445"/>
                </a:lnTo>
                <a:lnTo>
                  <a:pt x="914" y="444"/>
                </a:lnTo>
                <a:lnTo>
                  <a:pt x="918" y="444"/>
                </a:lnTo>
                <a:lnTo>
                  <a:pt x="924" y="449"/>
                </a:lnTo>
                <a:lnTo>
                  <a:pt x="924" y="449"/>
                </a:lnTo>
                <a:lnTo>
                  <a:pt x="930" y="453"/>
                </a:lnTo>
                <a:lnTo>
                  <a:pt x="933" y="455"/>
                </a:lnTo>
                <a:lnTo>
                  <a:pt x="935" y="458"/>
                </a:lnTo>
                <a:lnTo>
                  <a:pt x="935" y="458"/>
                </a:lnTo>
                <a:lnTo>
                  <a:pt x="937" y="461"/>
                </a:lnTo>
                <a:lnTo>
                  <a:pt x="938" y="464"/>
                </a:lnTo>
                <a:lnTo>
                  <a:pt x="942" y="466"/>
                </a:lnTo>
                <a:lnTo>
                  <a:pt x="945" y="466"/>
                </a:lnTo>
                <a:lnTo>
                  <a:pt x="945" y="466"/>
                </a:lnTo>
                <a:lnTo>
                  <a:pt x="949" y="466"/>
                </a:lnTo>
                <a:lnTo>
                  <a:pt x="952" y="468"/>
                </a:lnTo>
                <a:lnTo>
                  <a:pt x="958" y="470"/>
                </a:lnTo>
                <a:lnTo>
                  <a:pt x="958" y="470"/>
                </a:lnTo>
                <a:lnTo>
                  <a:pt x="955" y="475"/>
                </a:lnTo>
                <a:lnTo>
                  <a:pt x="954" y="478"/>
                </a:lnTo>
                <a:lnTo>
                  <a:pt x="954" y="480"/>
                </a:lnTo>
                <a:lnTo>
                  <a:pt x="954" y="480"/>
                </a:lnTo>
                <a:lnTo>
                  <a:pt x="955" y="488"/>
                </a:lnTo>
                <a:lnTo>
                  <a:pt x="955" y="491"/>
                </a:lnTo>
                <a:lnTo>
                  <a:pt x="955" y="494"/>
                </a:lnTo>
                <a:lnTo>
                  <a:pt x="955" y="494"/>
                </a:lnTo>
                <a:lnTo>
                  <a:pt x="959" y="494"/>
                </a:lnTo>
                <a:lnTo>
                  <a:pt x="959" y="494"/>
                </a:lnTo>
                <a:lnTo>
                  <a:pt x="954" y="500"/>
                </a:lnTo>
                <a:lnTo>
                  <a:pt x="953" y="503"/>
                </a:lnTo>
                <a:lnTo>
                  <a:pt x="953" y="504"/>
                </a:lnTo>
                <a:lnTo>
                  <a:pt x="954" y="505"/>
                </a:lnTo>
                <a:lnTo>
                  <a:pt x="954" y="505"/>
                </a:lnTo>
                <a:lnTo>
                  <a:pt x="955" y="503"/>
                </a:lnTo>
                <a:lnTo>
                  <a:pt x="957" y="501"/>
                </a:lnTo>
                <a:lnTo>
                  <a:pt x="959" y="500"/>
                </a:lnTo>
                <a:lnTo>
                  <a:pt x="960" y="500"/>
                </a:lnTo>
                <a:lnTo>
                  <a:pt x="965" y="503"/>
                </a:lnTo>
                <a:lnTo>
                  <a:pt x="970" y="506"/>
                </a:lnTo>
                <a:lnTo>
                  <a:pt x="975" y="509"/>
                </a:lnTo>
                <a:lnTo>
                  <a:pt x="980" y="510"/>
                </a:lnTo>
                <a:lnTo>
                  <a:pt x="983" y="510"/>
                </a:lnTo>
                <a:lnTo>
                  <a:pt x="984" y="509"/>
                </a:lnTo>
                <a:lnTo>
                  <a:pt x="985" y="506"/>
                </a:lnTo>
                <a:lnTo>
                  <a:pt x="987" y="503"/>
                </a:lnTo>
                <a:lnTo>
                  <a:pt x="987" y="503"/>
                </a:lnTo>
                <a:lnTo>
                  <a:pt x="990" y="504"/>
                </a:lnTo>
                <a:lnTo>
                  <a:pt x="990" y="504"/>
                </a:lnTo>
                <a:lnTo>
                  <a:pt x="995" y="496"/>
                </a:lnTo>
                <a:lnTo>
                  <a:pt x="997" y="493"/>
                </a:lnTo>
                <a:lnTo>
                  <a:pt x="997" y="488"/>
                </a:lnTo>
                <a:lnTo>
                  <a:pt x="997" y="488"/>
                </a:lnTo>
                <a:lnTo>
                  <a:pt x="997" y="484"/>
                </a:lnTo>
                <a:lnTo>
                  <a:pt x="999" y="480"/>
                </a:lnTo>
                <a:lnTo>
                  <a:pt x="1003" y="478"/>
                </a:lnTo>
                <a:lnTo>
                  <a:pt x="1005" y="476"/>
                </a:lnTo>
                <a:lnTo>
                  <a:pt x="1005" y="476"/>
                </a:lnTo>
                <a:lnTo>
                  <a:pt x="1004" y="483"/>
                </a:lnTo>
                <a:lnTo>
                  <a:pt x="1004" y="483"/>
                </a:lnTo>
                <a:lnTo>
                  <a:pt x="1008" y="484"/>
                </a:lnTo>
                <a:lnTo>
                  <a:pt x="1010" y="486"/>
                </a:lnTo>
                <a:lnTo>
                  <a:pt x="1017" y="494"/>
                </a:lnTo>
                <a:lnTo>
                  <a:pt x="1026" y="511"/>
                </a:lnTo>
                <a:lnTo>
                  <a:pt x="1026" y="511"/>
                </a:lnTo>
                <a:lnTo>
                  <a:pt x="1032" y="520"/>
                </a:lnTo>
                <a:lnTo>
                  <a:pt x="1034" y="525"/>
                </a:lnTo>
                <a:lnTo>
                  <a:pt x="1036" y="530"/>
                </a:lnTo>
                <a:lnTo>
                  <a:pt x="1036" y="530"/>
                </a:lnTo>
                <a:lnTo>
                  <a:pt x="1036" y="533"/>
                </a:lnTo>
                <a:lnTo>
                  <a:pt x="1034" y="535"/>
                </a:lnTo>
                <a:lnTo>
                  <a:pt x="1032" y="538"/>
                </a:lnTo>
                <a:lnTo>
                  <a:pt x="1032" y="539"/>
                </a:lnTo>
                <a:lnTo>
                  <a:pt x="1032" y="539"/>
                </a:lnTo>
                <a:lnTo>
                  <a:pt x="1034" y="542"/>
                </a:lnTo>
                <a:lnTo>
                  <a:pt x="1038" y="544"/>
                </a:lnTo>
                <a:lnTo>
                  <a:pt x="1038" y="544"/>
                </a:lnTo>
                <a:lnTo>
                  <a:pt x="1042" y="548"/>
                </a:lnTo>
                <a:lnTo>
                  <a:pt x="1046" y="550"/>
                </a:lnTo>
                <a:lnTo>
                  <a:pt x="1046" y="550"/>
                </a:lnTo>
                <a:lnTo>
                  <a:pt x="1047" y="553"/>
                </a:lnTo>
                <a:lnTo>
                  <a:pt x="1047" y="555"/>
                </a:lnTo>
                <a:lnTo>
                  <a:pt x="1047" y="557"/>
                </a:lnTo>
                <a:lnTo>
                  <a:pt x="1048" y="557"/>
                </a:lnTo>
                <a:lnTo>
                  <a:pt x="1048" y="557"/>
                </a:lnTo>
                <a:lnTo>
                  <a:pt x="1058" y="558"/>
                </a:lnTo>
                <a:lnTo>
                  <a:pt x="1062" y="559"/>
                </a:lnTo>
                <a:lnTo>
                  <a:pt x="1066" y="562"/>
                </a:lnTo>
                <a:lnTo>
                  <a:pt x="1066" y="562"/>
                </a:lnTo>
                <a:lnTo>
                  <a:pt x="1072" y="567"/>
                </a:lnTo>
                <a:lnTo>
                  <a:pt x="1073" y="568"/>
                </a:lnTo>
                <a:lnTo>
                  <a:pt x="1073" y="569"/>
                </a:lnTo>
                <a:lnTo>
                  <a:pt x="1069" y="570"/>
                </a:lnTo>
                <a:lnTo>
                  <a:pt x="1069" y="570"/>
                </a:lnTo>
                <a:lnTo>
                  <a:pt x="1061" y="572"/>
                </a:lnTo>
                <a:lnTo>
                  <a:pt x="1053" y="574"/>
                </a:lnTo>
                <a:lnTo>
                  <a:pt x="1053" y="574"/>
                </a:lnTo>
                <a:lnTo>
                  <a:pt x="1056" y="575"/>
                </a:lnTo>
                <a:lnTo>
                  <a:pt x="1058" y="574"/>
                </a:lnTo>
                <a:lnTo>
                  <a:pt x="1064" y="573"/>
                </a:lnTo>
                <a:lnTo>
                  <a:pt x="1064" y="573"/>
                </a:lnTo>
                <a:lnTo>
                  <a:pt x="1062" y="575"/>
                </a:lnTo>
                <a:lnTo>
                  <a:pt x="1058" y="577"/>
                </a:lnTo>
                <a:lnTo>
                  <a:pt x="1051" y="578"/>
                </a:lnTo>
                <a:lnTo>
                  <a:pt x="1051" y="578"/>
                </a:lnTo>
                <a:lnTo>
                  <a:pt x="1048" y="580"/>
                </a:lnTo>
                <a:lnTo>
                  <a:pt x="1048" y="583"/>
                </a:lnTo>
                <a:lnTo>
                  <a:pt x="1048" y="585"/>
                </a:lnTo>
                <a:lnTo>
                  <a:pt x="1049" y="585"/>
                </a:lnTo>
                <a:lnTo>
                  <a:pt x="1049" y="585"/>
                </a:lnTo>
                <a:lnTo>
                  <a:pt x="1049" y="585"/>
                </a:lnTo>
                <a:lnTo>
                  <a:pt x="1052" y="583"/>
                </a:lnTo>
                <a:lnTo>
                  <a:pt x="1056" y="580"/>
                </a:lnTo>
                <a:lnTo>
                  <a:pt x="1056" y="580"/>
                </a:lnTo>
                <a:lnTo>
                  <a:pt x="1058" y="579"/>
                </a:lnTo>
                <a:lnTo>
                  <a:pt x="1058" y="578"/>
                </a:lnTo>
                <a:lnTo>
                  <a:pt x="1058" y="578"/>
                </a:lnTo>
                <a:lnTo>
                  <a:pt x="1064" y="575"/>
                </a:lnTo>
                <a:lnTo>
                  <a:pt x="1071" y="574"/>
                </a:lnTo>
                <a:lnTo>
                  <a:pt x="1071" y="574"/>
                </a:lnTo>
                <a:lnTo>
                  <a:pt x="1068" y="574"/>
                </a:lnTo>
                <a:lnTo>
                  <a:pt x="1067" y="572"/>
                </a:lnTo>
                <a:lnTo>
                  <a:pt x="1067" y="572"/>
                </a:lnTo>
                <a:lnTo>
                  <a:pt x="1072" y="573"/>
                </a:lnTo>
                <a:lnTo>
                  <a:pt x="1074" y="574"/>
                </a:lnTo>
                <a:lnTo>
                  <a:pt x="1076" y="575"/>
                </a:lnTo>
                <a:lnTo>
                  <a:pt x="1076" y="575"/>
                </a:lnTo>
                <a:lnTo>
                  <a:pt x="1077" y="579"/>
                </a:lnTo>
                <a:lnTo>
                  <a:pt x="1076" y="580"/>
                </a:lnTo>
                <a:lnTo>
                  <a:pt x="1074" y="582"/>
                </a:lnTo>
                <a:lnTo>
                  <a:pt x="1076" y="584"/>
                </a:lnTo>
                <a:lnTo>
                  <a:pt x="1076" y="584"/>
                </a:lnTo>
                <a:lnTo>
                  <a:pt x="1078" y="580"/>
                </a:lnTo>
                <a:lnTo>
                  <a:pt x="1081" y="580"/>
                </a:lnTo>
                <a:lnTo>
                  <a:pt x="1088" y="583"/>
                </a:lnTo>
                <a:lnTo>
                  <a:pt x="1088" y="583"/>
                </a:lnTo>
                <a:lnTo>
                  <a:pt x="1089" y="583"/>
                </a:lnTo>
                <a:lnTo>
                  <a:pt x="1091" y="584"/>
                </a:lnTo>
                <a:lnTo>
                  <a:pt x="1091" y="588"/>
                </a:lnTo>
                <a:lnTo>
                  <a:pt x="1088" y="594"/>
                </a:lnTo>
                <a:lnTo>
                  <a:pt x="1088" y="594"/>
                </a:lnTo>
                <a:lnTo>
                  <a:pt x="1088" y="597"/>
                </a:lnTo>
                <a:lnTo>
                  <a:pt x="1089" y="599"/>
                </a:lnTo>
                <a:lnTo>
                  <a:pt x="1089" y="603"/>
                </a:lnTo>
                <a:lnTo>
                  <a:pt x="1088" y="605"/>
                </a:lnTo>
                <a:lnTo>
                  <a:pt x="1088" y="605"/>
                </a:lnTo>
                <a:lnTo>
                  <a:pt x="1083" y="610"/>
                </a:lnTo>
                <a:lnTo>
                  <a:pt x="1077" y="613"/>
                </a:lnTo>
                <a:lnTo>
                  <a:pt x="1077" y="613"/>
                </a:lnTo>
                <a:lnTo>
                  <a:pt x="1071" y="614"/>
                </a:lnTo>
                <a:lnTo>
                  <a:pt x="1064" y="614"/>
                </a:lnTo>
                <a:lnTo>
                  <a:pt x="1064" y="614"/>
                </a:lnTo>
                <a:lnTo>
                  <a:pt x="1062" y="615"/>
                </a:lnTo>
                <a:lnTo>
                  <a:pt x="1059" y="618"/>
                </a:lnTo>
                <a:lnTo>
                  <a:pt x="1054" y="623"/>
                </a:lnTo>
                <a:lnTo>
                  <a:pt x="1054" y="623"/>
                </a:lnTo>
                <a:lnTo>
                  <a:pt x="1049" y="627"/>
                </a:lnTo>
                <a:lnTo>
                  <a:pt x="1044" y="630"/>
                </a:lnTo>
                <a:lnTo>
                  <a:pt x="1038" y="630"/>
                </a:lnTo>
                <a:lnTo>
                  <a:pt x="1031" y="630"/>
                </a:lnTo>
                <a:lnTo>
                  <a:pt x="1031" y="630"/>
                </a:lnTo>
                <a:lnTo>
                  <a:pt x="1015" y="629"/>
                </a:lnTo>
                <a:lnTo>
                  <a:pt x="1000" y="629"/>
                </a:lnTo>
                <a:lnTo>
                  <a:pt x="1000" y="629"/>
                </a:lnTo>
                <a:lnTo>
                  <a:pt x="994" y="629"/>
                </a:lnTo>
                <a:lnTo>
                  <a:pt x="988" y="630"/>
                </a:lnTo>
                <a:lnTo>
                  <a:pt x="984" y="632"/>
                </a:lnTo>
                <a:lnTo>
                  <a:pt x="983" y="633"/>
                </a:lnTo>
                <a:lnTo>
                  <a:pt x="980" y="635"/>
                </a:lnTo>
                <a:lnTo>
                  <a:pt x="979" y="639"/>
                </a:lnTo>
                <a:lnTo>
                  <a:pt x="979" y="639"/>
                </a:lnTo>
                <a:lnTo>
                  <a:pt x="978" y="642"/>
                </a:lnTo>
                <a:lnTo>
                  <a:pt x="974" y="643"/>
                </a:lnTo>
                <a:lnTo>
                  <a:pt x="967" y="645"/>
                </a:lnTo>
                <a:lnTo>
                  <a:pt x="967" y="645"/>
                </a:lnTo>
                <a:lnTo>
                  <a:pt x="962" y="650"/>
                </a:lnTo>
                <a:lnTo>
                  <a:pt x="957" y="657"/>
                </a:lnTo>
                <a:lnTo>
                  <a:pt x="957" y="657"/>
                </a:lnTo>
                <a:lnTo>
                  <a:pt x="948" y="668"/>
                </a:lnTo>
                <a:lnTo>
                  <a:pt x="944" y="673"/>
                </a:lnTo>
                <a:lnTo>
                  <a:pt x="939" y="677"/>
                </a:lnTo>
                <a:lnTo>
                  <a:pt x="939" y="677"/>
                </a:lnTo>
                <a:lnTo>
                  <a:pt x="948" y="672"/>
                </a:lnTo>
                <a:lnTo>
                  <a:pt x="955" y="664"/>
                </a:lnTo>
                <a:lnTo>
                  <a:pt x="963" y="658"/>
                </a:lnTo>
                <a:lnTo>
                  <a:pt x="972" y="652"/>
                </a:lnTo>
                <a:lnTo>
                  <a:pt x="972" y="652"/>
                </a:lnTo>
                <a:lnTo>
                  <a:pt x="979" y="648"/>
                </a:lnTo>
                <a:lnTo>
                  <a:pt x="990" y="643"/>
                </a:lnTo>
                <a:lnTo>
                  <a:pt x="997" y="643"/>
                </a:lnTo>
                <a:lnTo>
                  <a:pt x="1002" y="643"/>
                </a:lnTo>
                <a:lnTo>
                  <a:pt x="1005" y="645"/>
                </a:lnTo>
                <a:lnTo>
                  <a:pt x="1009" y="650"/>
                </a:lnTo>
                <a:lnTo>
                  <a:pt x="1009" y="650"/>
                </a:lnTo>
                <a:lnTo>
                  <a:pt x="1005" y="649"/>
                </a:lnTo>
                <a:lnTo>
                  <a:pt x="1005" y="649"/>
                </a:lnTo>
                <a:lnTo>
                  <a:pt x="1007" y="650"/>
                </a:lnTo>
                <a:lnTo>
                  <a:pt x="1008" y="652"/>
                </a:lnTo>
                <a:lnTo>
                  <a:pt x="1007" y="654"/>
                </a:lnTo>
                <a:lnTo>
                  <a:pt x="1000" y="659"/>
                </a:lnTo>
                <a:lnTo>
                  <a:pt x="1000" y="659"/>
                </a:lnTo>
                <a:lnTo>
                  <a:pt x="998" y="661"/>
                </a:lnTo>
                <a:lnTo>
                  <a:pt x="994" y="659"/>
                </a:lnTo>
                <a:lnTo>
                  <a:pt x="992" y="658"/>
                </a:lnTo>
                <a:lnTo>
                  <a:pt x="988" y="659"/>
                </a:lnTo>
                <a:lnTo>
                  <a:pt x="988" y="659"/>
                </a:lnTo>
                <a:lnTo>
                  <a:pt x="992" y="662"/>
                </a:lnTo>
                <a:lnTo>
                  <a:pt x="995" y="664"/>
                </a:lnTo>
                <a:lnTo>
                  <a:pt x="995" y="664"/>
                </a:lnTo>
                <a:lnTo>
                  <a:pt x="999" y="664"/>
                </a:lnTo>
                <a:lnTo>
                  <a:pt x="1003" y="664"/>
                </a:lnTo>
                <a:lnTo>
                  <a:pt x="1003" y="664"/>
                </a:lnTo>
                <a:lnTo>
                  <a:pt x="1002" y="669"/>
                </a:lnTo>
                <a:lnTo>
                  <a:pt x="998" y="673"/>
                </a:lnTo>
                <a:lnTo>
                  <a:pt x="998" y="673"/>
                </a:lnTo>
                <a:lnTo>
                  <a:pt x="1003" y="673"/>
                </a:lnTo>
                <a:lnTo>
                  <a:pt x="1003" y="673"/>
                </a:lnTo>
                <a:lnTo>
                  <a:pt x="1002" y="676"/>
                </a:lnTo>
                <a:lnTo>
                  <a:pt x="1003" y="677"/>
                </a:lnTo>
                <a:lnTo>
                  <a:pt x="1004" y="682"/>
                </a:lnTo>
                <a:lnTo>
                  <a:pt x="1008" y="684"/>
                </a:lnTo>
                <a:lnTo>
                  <a:pt x="1012" y="686"/>
                </a:lnTo>
                <a:lnTo>
                  <a:pt x="1012" y="686"/>
                </a:lnTo>
                <a:lnTo>
                  <a:pt x="1010" y="687"/>
                </a:lnTo>
                <a:lnTo>
                  <a:pt x="1010" y="687"/>
                </a:lnTo>
                <a:lnTo>
                  <a:pt x="1015" y="689"/>
                </a:lnTo>
                <a:lnTo>
                  <a:pt x="1020" y="691"/>
                </a:lnTo>
                <a:lnTo>
                  <a:pt x="1026" y="691"/>
                </a:lnTo>
                <a:lnTo>
                  <a:pt x="1031" y="689"/>
                </a:lnTo>
                <a:lnTo>
                  <a:pt x="1031" y="689"/>
                </a:lnTo>
                <a:lnTo>
                  <a:pt x="1032" y="692"/>
                </a:lnTo>
                <a:lnTo>
                  <a:pt x="1032" y="692"/>
                </a:lnTo>
                <a:lnTo>
                  <a:pt x="1036" y="691"/>
                </a:lnTo>
                <a:lnTo>
                  <a:pt x="1036" y="691"/>
                </a:lnTo>
                <a:lnTo>
                  <a:pt x="1034" y="689"/>
                </a:lnTo>
                <a:lnTo>
                  <a:pt x="1034" y="687"/>
                </a:lnTo>
                <a:lnTo>
                  <a:pt x="1037" y="682"/>
                </a:lnTo>
                <a:lnTo>
                  <a:pt x="1043" y="673"/>
                </a:lnTo>
                <a:lnTo>
                  <a:pt x="1043" y="673"/>
                </a:lnTo>
                <a:lnTo>
                  <a:pt x="1046" y="676"/>
                </a:lnTo>
                <a:lnTo>
                  <a:pt x="1047" y="678"/>
                </a:lnTo>
                <a:lnTo>
                  <a:pt x="1044" y="684"/>
                </a:lnTo>
                <a:lnTo>
                  <a:pt x="1044" y="684"/>
                </a:lnTo>
                <a:lnTo>
                  <a:pt x="1046" y="684"/>
                </a:lnTo>
                <a:lnTo>
                  <a:pt x="1048" y="683"/>
                </a:lnTo>
                <a:lnTo>
                  <a:pt x="1051" y="686"/>
                </a:lnTo>
                <a:lnTo>
                  <a:pt x="1052" y="687"/>
                </a:lnTo>
                <a:lnTo>
                  <a:pt x="1052" y="688"/>
                </a:lnTo>
                <a:lnTo>
                  <a:pt x="1051" y="689"/>
                </a:lnTo>
                <a:lnTo>
                  <a:pt x="1051" y="689"/>
                </a:lnTo>
                <a:lnTo>
                  <a:pt x="1044" y="692"/>
                </a:lnTo>
                <a:lnTo>
                  <a:pt x="1041" y="693"/>
                </a:lnTo>
                <a:lnTo>
                  <a:pt x="1037" y="693"/>
                </a:lnTo>
                <a:lnTo>
                  <a:pt x="1037" y="693"/>
                </a:lnTo>
                <a:lnTo>
                  <a:pt x="1039" y="697"/>
                </a:lnTo>
                <a:lnTo>
                  <a:pt x="1039" y="697"/>
                </a:lnTo>
                <a:lnTo>
                  <a:pt x="1022" y="704"/>
                </a:lnTo>
                <a:lnTo>
                  <a:pt x="1022" y="704"/>
                </a:lnTo>
                <a:lnTo>
                  <a:pt x="1018" y="706"/>
                </a:lnTo>
                <a:lnTo>
                  <a:pt x="1015" y="707"/>
                </a:lnTo>
                <a:lnTo>
                  <a:pt x="1015" y="707"/>
                </a:lnTo>
                <a:lnTo>
                  <a:pt x="1014" y="708"/>
                </a:lnTo>
                <a:lnTo>
                  <a:pt x="1013" y="707"/>
                </a:lnTo>
                <a:lnTo>
                  <a:pt x="1012" y="706"/>
                </a:lnTo>
                <a:lnTo>
                  <a:pt x="1010" y="706"/>
                </a:lnTo>
                <a:lnTo>
                  <a:pt x="1010" y="706"/>
                </a:lnTo>
                <a:lnTo>
                  <a:pt x="1004" y="712"/>
                </a:lnTo>
                <a:lnTo>
                  <a:pt x="998" y="719"/>
                </a:lnTo>
                <a:lnTo>
                  <a:pt x="998" y="719"/>
                </a:lnTo>
                <a:lnTo>
                  <a:pt x="995" y="721"/>
                </a:lnTo>
                <a:lnTo>
                  <a:pt x="994" y="719"/>
                </a:lnTo>
                <a:lnTo>
                  <a:pt x="990" y="717"/>
                </a:lnTo>
                <a:lnTo>
                  <a:pt x="990" y="717"/>
                </a:lnTo>
                <a:lnTo>
                  <a:pt x="989" y="714"/>
                </a:lnTo>
                <a:lnTo>
                  <a:pt x="989" y="711"/>
                </a:lnTo>
                <a:lnTo>
                  <a:pt x="990" y="708"/>
                </a:lnTo>
                <a:lnTo>
                  <a:pt x="993" y="706"/>
                </a:lnTo>
                <a:lnTo>
                  <a:pt x="999" y="701"/>
                </a:lnTo>
                <a:lnTo>
                  <a:pt x="1004" y="697"/>
                </a:lnTo>
                <a:lnTo>
                  <a:pt x="1004" y="697"/>
                </a:lnTo>
                <a:lnTo>
                  <a:pt x="1005" y="697"/>
                </a:lnTo>
                <a:lnTo>
                  <a:pt x="1007" y="697"/>
                </a:lnTo>
                <a:lnTo>
                  <a:pt x="1008" y="699"/>
                </a:lnTo>
                <a:lnTo>
                  <a:pt x="1008" y="699"/>
                </a:lnTo>
                <a:lnTo>
                  <a:pt x="1010" y="701"/>
                </a:lnTo>
                <a:lnTo>
                  <a:pt x="1012" y="699"/>
                </a:lnTo>
                <a:lnTo>
                  <a:pt x="1017" y="696"/>
                </a:lnTo>
                <a:lnTo>
                  <a:pt x="1017" y="696"/>
                </a:lnTo>
                <a:lnTo>
                  <a:pt x="1009" y="694"/>
                </a:lnTo>
                <a:lnTo>
                  <a:pt x="1007" y="696"/>
                </a:lnTo>
                <a:lnTo>
                  <a:pt x="1004" y="697"/>
                </a:lnTo>
                <a:lnTo>
                  <a:pt x="1004" y="697"/>
                </a:lnTo>
                <a:lnTo>
                  <a:pt x="1005" y="693"/>
                </a:lnTo>
                <a:lnTo>
                  <a:pt x="1007" y="691"/>
                </a:lnTo>
                <a:lnTo>
                  <a:pt x="1007" y="691"/>
                </a:lnTo>
                <a:lnTo>
                  <a:pt x="1003" y="691"/>
                </a:lnTo>
                <a:lnTo>
                  <a:pt x="999" y="692"/>
                </a:lnTo>
                <a:lnTo>
                  <a:pt x="993" y="697"/>
                </a:lnTo>
                <a:lnTo>
                  <a:pt x="993" y="697"/>
                </a:lnTo>
                <a:lnTo>
                  <a:pt x="992" y="698"/>
                </a:lnTo>
                <a:lnTo>
                  <a:pt x="990" y="697"/>
                </a:lnTo>
                <a:lnTo>
                  <a:pt x="989" y="697"/>
                </a:lnTo>
                <a:lnTo>
                  <a:pt x="988" y="698"/>
                </a:lnTo>
                <a:lnTo>
                  <a:pt x="988" y="698"/>
                </a:lnTo>
                <a:lnTo>
                  <a:pt x="987" y="699"/>
                </a:lnTo>
                <a:lnTo>
                  <a:pt x="984" y="699"/>
                </a:lnTo>
                <a:lnTo>
                  <a:pt x="980" y="699"/>
                </a:lnTo>
                <a:lnTo>
                  <a:pt x="980" y="699"/>
                </a:lnTo>
                <a:lnTo>
                  <a:pt x="982" y="702"/>
                </a:lnTo>
                <a:lnTo>
                  <a:pt x="980" y="704"/>
                </a:lnTo>
                <a:lnTo>
                  <a:pt x="978" y="706"/>
                </a:lnTo>
                <a:lnTo>
                  <a:pt x="975" y="707"/>
                </a:lnTo>
                <a:lnTo>
                  <a:pt x="969" y="708"/>
                </a:lnTo>
                <a:lnTo>
                  <a:pt x="967" y="708"/>
                </a:lnTo>
                <a:lnTo>
                  <a:pt x="965" y="709"/>
                </a:lnTo>
                <a:lnTo>
                  <a:pt x="965" y="709"/>
                </a:lnTo>
                <a:lnTo>
                  <a:pt x="964" y="708"/>
                </a:lnTo>
                <a:lnTo>
                  <a:pt x="964" y="708"/>
                </a:lnTo>
                <a:lnTo>
                  <a:pt x="962" y="711"/>
                </a:lnTo>
                <a:lnTo>
                  <a:pt x="959" y="713"/>
                </a:lnTo>
                <a:lnTo>
                  <a:pt x="954" y="716"/>
                </a:lnTo>
                <a:lnTo>
                  <a:pt x="954" y="716"/>
                </a:lnTo>
                <a:lnTo>
                  <a:pt x="952" y="717"/>
                </a:lnTo>
                <a:lnTo>
                  <a:pt x="950" y="718"/>
                </a:lnTo>
                <a:lnTo>
                  <a:pt x="949" y="722"/>
                </a:lnTo>
                <a:lnTo>
                  <a:pt x="949" y="722"/>
                </a:lnTo>
                <a:lnTo>
                  <a:pt x="947" y="728"/>
                </a:lnTo>
                <a:lnTo>
                  <a:pt x="944" y="734"/>
                </a:lnTo>
                <a:lnTo>
                  <a:pt x="944" y="738"/>
                </a:lnTo>
                <a:lnTo>
                  <a:pt x="945" y="741"/>
                </a:lnTo>
                <a:lnTo>
                  <a:pt x="947" y="742"/>
                </a:lnTo>
                <a:lnTo>
                  <a:pt x="950" y="743"/>
                </a:lnTo>
                <a:lnTo>
                  <a:pt x="950" y="743"/>
                </a:lnTo>
                <a:lnTo>
                  <a:pt x="949" y="741"/>
                </a:lnTo>
                <a:lnTo>
                  <a:pt x="949" y="741"/>
                </a:lnTo>
                <a:lnTo>
                  <a:pt x="953" y="743"/>
                </a:lnTo>
                <a:lnTo>
                  <a:pt x="953" y="743"/>
                </a:lnTo>
                <a:lnTo>
                  <a:pt x="949" y="744"/>
                </a:lnTo>
                <a:lnTo>
                  <a:pt x="947" y="744"/>
                </a:lnTo>
                <a:lnTo>
                  <a:pt x="940" y="743"/>
                </a:lnTo>
                <a:lnTo>
                  <a:pt x="940" y="743"/>
                </a:lnTo>
                <a:lnTo>
                  <a:pt x="939" y="743"/>
                </a:lnTo>
                <a:lnTo>
                  <a:pt x="939" y="746"/>
                </a:lnTo>
                <a:lnTo>
                  <a:pt x="938" y="747"/>
                </a:lnTo>
                <a:lnTo>
                  <a:pt x="937" y="748"/>
                </a:lnTo>
                <a:lnTo>
                  <a:pt x="937" y="748"/>
                </a:lnTo>
                <a:lnTo>
                  <a:pt x="925" y="749"/>
                </a:lnTo>
                <a:lnTo>
                  <a:pt x="920" y="752"/>
                </a:lnTo>
                <a:lnTo>
                  <a:pt x="915" y="754"/>
                </a:lnTo>
                <a:lnTo>
                  <a:pt x="915" y="754"/>
                </a:lnTo>
                <a:lnTo>
                  <a:pt x="923" y="753"/>
                </a:lnTo>
                <a:lnTo>
                  <a:pt x="930" y="751"/>
                </a:lnTo>
                <a:lnTo>
                  <a:pt x="930" y="751"/>
                </a:lnTo>
                <a:lnTo>
                  <a:pt x="929" y="752"/>
                </a:lnTo>
                <a:lnTo>
                  <a:pt x="929" y="752"/>
                </a:lnTo>
                <a:lnTo>
                  <a:pt x="933" y="752"/>
                </a:lnTo>
                <a:lnTo>
                  <a:pt x="933" y="752"/>
                </a:lnTo>
                <a:lnTo>
                  <a:pt x="928" y="754"/>
                </a:lnTo>
                <a:lnTo>
                  <a:pt x="923" y="757"/>
                </a:lnTo>
                <a:lnTo>
                  <a:pt x="923" y="757"/>
                </a:lnTo>
                <a:lnTo>
                  <a:pt x="917" y="757"/>
                </a:lnTo>
                <a:lnTo>
                  <a:pt x="913" y="757"/>
                </a:lnTo>
                <a:lnTo>
                  <a:pt x="910" y="759"/>
                </a:lnTo>
                <a:lnTo>
                  <a:pt x="910" y="759"/>
                </a:lnTo>
                <a:lnTo>
                  <a:pt x="913" y="761"/>
                </a:lnTo>
                <a:lnTo>
                  <a:pt x="914" y="762"/>
                </a:lnTo>
                <a:lnTo>
                  <a:pt x="913" y="766"/>
                </a:lnTo>
                <a:lnTo>
                  <a:pt x="912" y="768"/>
                </a:lnTo>
                <a:lnTo>
                  <a:pt x="908" y="774"/>
                </a:lnTo>
                <a:lnTo>
                  <a:pt x="904" y="779"/>
                </a:lnTo>
                <a:lnTo>
                  <a:pt x="904" y="779"/>
                </a:lnTo>
                <a:lnTo>
                  <a:pt x="904" y="777"/>
                </a:lnTo>
                <a:lnTo>
                  <a:pt x="903" y="774"/>
                </a:lnTo>
                <a:lnTo>
                  <a:pt x="900" y="772"/>
                </a:lnTo>
                <a:lnTo>
                  <a:pt x="898" y="769"/>
                </a:lnTo>
                <a:lnTo>
                  <a:pt x="898" y="769"/>
                </a:lnTo>
                <a:lnTo>
                  <a:pt x="899" y="773"/>
                </a:lnTo>
                <a:lnTo>
                  <a:pt x="902" y="777"/>
                </a:lnTo>
                <a:lnTo>
                  <a:pt x="903" y="782"/>
                </a:lnTo>
                <a:lnTo>
                  <a:pt x="903" y="786"/>
                </a:lnTo>
                <a:lnTo>
                  <a:pt x="903" y="786"/>
                </a:lnTo>
                <a:lnTo>
                  <a:pt x="899" y="793"/>
                </a:lnTo>
                <a:lnTo>
                  <a:pt x="895" y="801"/>
                </a:lnTo>
                <a:lnTo>
                  <a:pt x="894" y="801"/>
                </a:lnTo>
                <a:lnTo>
                  <a:pt x="894" y="801"/>
                </a:lnTo>
                <a:lnTo>
                  <a:pt x="895" y="796"/>
                </a:lnTo>
                <a:lnTo>
                  <a:pt x="897" y="791"/>
                </a:lnTo>
                <a:lnTo>
                  <a:pt x="897" y="791"/>
                </a:lnTo>
                <a:lnTo>
                  <a:pt x="895" y="790"/>
                </a:lnTo>
                <a:lnTo>
                  <a:pt x="895" y="787"/>
                </a:lnTo>
                <a:lnTo>
                  <a:pt x="894" y="786"/>
                </a:lnTo>
                <a:lnTo>
                  <a:pt x="891" y="786"/>
                </a:lnTo>
                <a:lnTo>
                  <a:pt x="891" y="786"/>
                </a:lnTo>
                <a:lnTo>
                  <a:pt x="893" y="781"/>
                </a:lnTo>
                <a:lnTo>
                  <a:pt x="894" y="776"/>
                </a:lnTo>
                <a:lnTo>
                  <a:pt x="894" y="776"/>
                </a:lnTo>
                <a:lnTo>
                  <a:pt x="895" y="772"/>
                </a:lnTo>
                <a:lnTo>
                  <a:pt x="895" y="771"/>
                </a:lnTo>
                <a:lnTo>
                  <a:pt x="894" y="771"/>
                </a:lnTo>
                <a:lnTo>
                  <a:pt x="894" y="771"/>
                </a:lnTo>
                <a:lnTo>
                  <a:pt x="890" y="774"/>
                </a:lnTo>
                <a:lnTo>
                  <a:pt x="889" y="778"/>
                </a:lnTo>
                <a:lnTo>
                  <a:pt x="889" y="783"/>
                </a:lnTo>
                <a:lnTo>
                  <a:pt x="890" y="790"/>
                </a:lnTo>
                <a:lnTo>
                  <a:pt x="890" y="790"/>
                </a:lnTo>
                <a:lnTo>
                  <a:pt x="888" y="787"/>
                </a:lnTo>
                <a:lnTo>
                  <a:pt x="884" y="786"/>
                </a:lnTo>
                <a:lnTo>
                  <a:pt x="884" y="786"/>
                </a:lnTo>
                <a:lnTo>
                  <a:pt x="885" y="787"/>
                </a:lnTo>
                <a:lnTo>
                  <a:pt x="888" y="788"/>
                </a:lnTo>
                <a:lnTo>
                  <a:pt x="890" y="790"/>
                </a:lnTo>
                <a:lnTo>
                  <a:pt x="891" y="792"/>
                </a:lnTo>
                <a:lnTo>
                  <a:pt x="891" y="792"/>
                </a:lnTo>
                <a:lnTo>
                  <a:pt x="891" y="793"/>
                </a:lnTo>
                <a:lnTo>
                  <a:pt x="891" y="797"/>
                </a:lnTo>
                <a:lnTo>
                  <a:pt x="890" y="802"/>
                </a:lnTo>
                <a:lnTo>
                  <a:pt x="890" y="802"/>
                </a:lnTo>
                <a:lnTo>
                  <a:pt x="891" y="803"/>
                </a:lnTo>
                <a:lnTo>
                  <a:pt x="894" y="805"/>
                </a:lnTo>
                <a:lnTo>
                  <a:pt x="895" y="806"/>
                </a:lnTo>
                <a:lnTo>
                  <a:pt x="895" y="810"/>
                </a:lnTo>
                <a:lnTo>
                  <a:pt x="895" y="810"/>
                </a:lnTo>
                <a:lnTo>
                  <a:pt x="894" y="812"/>
                </a:lnTo>
                <a:lnTo>
                  <a:pt x="891" y="813"/>
                </a:lnTo>
                <a:lnTo>
                  <a:pt x="886" y="815"/>
                </a:lnTo>
                <a:lnTo>
                  <a:pt x="886" y="815"/>
                </a:lnTo>
                <a:lnTo>
                  <a:pt x="893" y="815"/>
                </a:lnTo>
                <a:lnTo>
                  <a:pt x="895" y="816"/>
                </a:lnTo>
                <a:lnTo>
                  <a:pt x="895" y="820"/>
                </a:lnTo>
                <a:lnTo>
                  <a:pt x="895" y="820"/>
                </a:lnTo>
                <a:lnTo>
                  <a:pt x="894" y="821"/>
                </a:lnTo>
                <a:lnTo>
                  <a:pt x="891" y="821"/>
                </a:lnTo>
                <a:lnTo>
                  <a:pt x="886" y="822"/>
                </a:lnTo>
                <a:lnTo>
                  <a:pt x="886" y="822"/>
                </a:lnTo>
                <a:lnTo>
                  <a:pt x="889" y="825"/>
                </a:lnTo>
                <a:lnTo>
                  <a:pt x="889" y="825"/>
                </a:lnTo>
                <a:lnTo>
                  <a:pt x="886" y="826"/>
                </a:lnTo>
                <a:lnTo>
                  <a:pt x="884" y="826"/>
                </a:lnTo>
                <a:lnTo>
                  <a:pt x="884" y="826"/>
                </a:lnTo>
                <a:lnTo>
                  <a:pt x="886" y="828"/>
                </a:lnTo>
                <a:lnTo>
                  <a:pt x="888" y="828"/>
                </a:lnTo>
                <a:lnTo>
                  <a:pt x="890" y="827"/>
                </a:lnTo>
                <a:lnTo>
                  <a:pt x="891" y="828"/>
                </a:lnTo>
                <a:lnTo>
                  <a:pt x="891" y="828"/>
                </a:lnTo>
                <a:lnTo>
                  <a:pt x="885" y="831"/>
                </a:lnTo>
                <a:lnTo>
                  <a:pt x="885" y="831"/>
                </a:lnTo>
                <a:lnTo>
                  <a:pt x="884" y="831"/>
                </a:lnTo>
                <a:lnTo>
                  <a:pt x="883" y="831"/>
                </a:lnTo>
                <a:lnTo>
                  <a:pt x="880" y="831"/>
                </a:lnTo>
                <a:lnTo>
                  <a:pt x="880" y="831"/>
                </a:lnTo>
                <a:lnTo>
                  <a:pt x="879" y="832"/>
                </a:lnTo>
                <a:lnTo>
                  <a:pt x="876" y="835"/>
                </a:lnTo>
                <a:lnTo>
                  <a:pt x="874" y="840"/>
                </a:lnTo>
                <a:lnTo>
                  <a:pt x="874" y="840"/>
                </a:lnTo>
                <a:lnTo>
                  <a:pt x="873" y="841"/>
                </a:lnTo>
                <a:lnTo>
                  <a:pt x="870" y="842"/>
                </a:lnTo>
                <a:lnTo>
                  <a:pt x="868" y="842"/>
                </a:lnTo>
                <a:lnTo>
                  <a:pt x="865" y="845"/>
                </a:lnTo>
                <a:lnTo>
                  <a:pt x="865" y="845"/>
                </a:lnTo>
                <a:lnTo>
                  <a:pt x="863" y="848"/>
                </a:lnTo>
                <a:lnTo>
                  <a:pt x="859" y="852"/>
                </a:lnTo>
                <a:lnTo>
                  <a:pt x="859" y="852"/>
                </a:lnTo>
                <a:lnTo>
                  <a:pt x="853" y="856"/>
                </a:lnTo>
                <a:lnTo>
                  <a:pt x="849" y="860"/>
                </a:lnTo>
                <a:lnTo>
                  <a:pt x="845" y="865"/>
                </a:lnTo>
                <a:lnTo>
                  <a:pt x="843" y="871"/>
                </a:lnTo>
                <a:lnTo>
                  <a:pt x="843" y="871"/>
                </a:lnTo>
                <a:lnTo>
                  <a:pt x="841" y="876"/>
                </a:lnTo>
                <a:lnTo>
                  <a:pt x="841" y="881"/>
                </a:lnTo>
                <a:lnTo>
                  <a:pt x="841" y="886"/>
                </a:lnTo>
                <a:lnTo>
                  <a:pt x="844" y="891"/>
                </a:lnTo>
                <a:lnTo>
                  <a:pt x="844" y="891"/>
                </a:lnTo>
                <a:lnTo>
                  <a:pt x="849" y="904"/>
                </a:lnTo>
                <a:lnTo>
                  <a:pt x="854" y="917"/>
                </a:lnTo>
                <a:lnTo>
                  <a:pt x="854" y="917"/>
                </a:lnTo>
                <a:lnTo>
                  <a:pt x="855" y="929"/>
                </a:lnTo>
                <a:lnTo>
                  <a:pt x="854" y="934"/>
                </a:lnTo>
                <a:lnTo>
                  <a:pt x="853" y="939"/>
                </a:lnTo>
                <a:lnTo>
                  <a:pt x="853" y="939"/>
                </a:lnTo>
                <a:lnTo>
                  <a:pt x="849" y="942"/>
                </a:lnTo>
                <a:lnTo>
                  <a:pt x="846" y="942"/>
                </a:lnTo>
                <a:lnTo>
                  <a:pt x="844" y="940"/>
                </a:lnTo>
                <a:lnTo>
                  <a:pt x="844" y="940"/>
                </a:lnTo>
                <a:lnTo>
                  <a:pt x="838" y="934"/>
                </a:lnTo>
                <a:lnTo>
                  <a:pt x="838" y="934"/>
                </a:lnTo>
                <a:lnTo>
                  <a:pt x="835" y="927"/>
                </a:lnTo>
                <a:lnTo>
                  <a:pt x="833" y="922"/>
                </a:lnTo>
                <a:lnTo>
                  <a:pt x="833" y="922"/>
                </a:lnTo>
                <a:lnTo>
                  <a:pt x="830" y="917"/>
                </a:lnTo>
                <a:lnTo>
                  <a:pt x="830" y="915"/>
                </a:lnTo>
                <a:lnTo>
                  <a:pt x="830" y="912"/>
                </a:lnTo>
                <a:lnTo>
                  <a:pt x="830" y="912"/>
                </a:lnTo>
                <a:lnTo>
                  <a:pt x="829" y="914"/>
                </a:lnTo>
                <a:lnTo>
                  <a:pt x="829" y="914"/>
                </a:lnTo>
                <a:lnTo>
                  <a:pt x="829" y="909"/>
                </a:lnTo>
                <a:lnTo>
                  <a:pt x="829" y="904"/>
                </a:lnTo>
                <a:lnTo>
                  <a:pt x="829" y="898"/>
                </a:lnTo>
                <a:lnTo>
                  <a:pt x="828" y="897"/>
                </a:lnTo>
                <a:lnTo>
                  <a:pt x="826" y="895"/>
                </a:lnTo>
                <a:lnTo>
                  <a:pt x="826" y="895"/>
                </a:lnTo>
                <a:lnTo>
                  <a:pt x="820" y="888"/>
                </a:lnTo>
                <a:lnTo>
                  <a:pt x="816" y="887"/>
                </a:lnTo>
                <a:lnTo>
                  <a:pt x="813" y="887"/>
                </a:lnTo>
                <a:lnTo>
                  <a:pt x="813" y="887"/>
                </a:lnTo>
                <a:lnTo>
                  <a:pt x="808" y="888"/>
                </a:lnTo>
                <a:lnTo>
                  <a:pt x="805" y="888"/>
                </a:lnTo>
                <a:lnTo>
                  <a:pt x="803" y="888"/>
                </a:lnTo>
                <a:lnTo>
                  <a:pt x="803" y="888"/>
                </a:lnTo>
                <a:lnTo>
                  <a:pt x="798" y="885"/>
                </a:lnTo>
                <a:lnTo>
                  <a:pt x="793" y="882"/>
                </a:lnTo>
                <a:lnTo>
                  <a:pt x="793" y="882"/>
                </a:lnTo>
                <a:lnTo>
                  <a:pt x="789" y="882"/>
                </a:lnTo>
                <a:lnTo>
                  <a:pt x="784" y="883"/>
                </a:lnTo>
                <a:lnTo>
                  <a:pt x="781" y="883"/>
                </a:lnTo>
                <a:lnTo>
                  <a:pt x="780" y="882"/>
                </a:lnTo>
                <a:lnTo>
                  <a:pt x="779" y="881"/>
                </a:lnTo>
                <a:lnTo>
                  <a:pt x="778" y="878"/>
                </a:lnTo>
                <a:lnTo>
                  <a:pt x="778" y="878"/>
                </a:lnTo>
                <a:lnTo>
                  <a:pt x="776" y="881"/>
                </a:lnTo>
                <a:lnTo>
                  <a:pt x="774" y="882"/>
                </a:lnTo>
                <a:lnTo>
                  <a:pt x="768" y="883"/>
                </a:lnTo>
                <a:lnTo>
                  <a:pt x="759" y="883"/>
                </a:lnTo>
                <a:lnTo>
                  <a:pt x="756" y="883"/>
                </a:lnTo>
                <a:lnTo>
                  <a:pt x="754" y="885"/>
                </a:lnTo>
                <a:lnTo>
                  <a:pt x="754" y="885"/>
                </a:lnTo>
                <a:lnTo>
                  <a:pt x="757" y="886"/>
                </a:lnTo>
                <a:lnTo>
                  <a:pt x="762" y="887"/>
                </a:lnTo>
                <a:lnTo>
                  <a:pt x="764" y="887"/>
                </a:lnTo>
                <a:lnTo>
                  <a:pt x="764" y="888"/>
                </a:lnTo>
                <a:lnTo>
                  <a:pt x="764" y="890"/>
                </a:lnTo>
                <a:lnTo>
                  <a:pt x="760" y="892"/>
                </a:lnTo>
                <a:lnTo>
                  <a:pt x="760" y="892"/>
                </a:lnTo>
                <a:lnTo>
                  <a:pt x="764" y="893"/>
                </a:lnTo>
                <a:lnTo>
                  <a:pt x="768" y="895"/>
                </a:lnTo>
                <a:lnTo>
                  <a:pt x="768" y="895"/>
                </a:lnTo>
                <a:lnTo>
                  <a:pt x="768" y="897"/>
                </a:lnTo>
                <a:lnTo>
                  <a:pt x="766" y="898"/>
                </a:lnTo>
                <a:lnTo>
                  <a:pt x="764" y="898"/>
                </a:lnTo>
                <a:lnTo>
                  <a:pt x="764" y="898"/>
                </a:lnTo>
                <a:lnTo>
                  <a:pt x="764" y="896"/>
                </a:lnTo>
                <a:lnTo>
                  <a:pt x="761" y="895"/>
                </a:lnTo>
                <a:lnTo>
                  <a:pt x="757" y="892"/>
                </a:lnTo>
                <a:lnTo>
                  <a:pt x="757" y="892"/>
                </a:lnTo>
                <a:lnTo>
                  <a:pt x="757" y="895"/>
                </a:lnTo>
                <a:lnTo>
                  <a:pt x="756" y="897"/>
                </a:lnTo>
                <a:lnTo>
                  <a:pt x="756" y="897"/>
                </a:lnTo>
                <a:lnTo>
                  <a:pt x="755" y="896"/>
                </a:lnTo>
                <a:lnTo>
                  <a:pt x="752" y="896"/>
                </a:lnTo>
                <a:lnTo>
                  <a:pt x="751" y="896"/>
                </a:lnTo>
                <a:lnTo>
                  <a:pt x="749" y="895"/>
                </a:lnTo>
                <a:lnTo>
                  <a:pt x="749" y="895"/>
                </a:lnTo>
                <a:lnTo>
                  <a:pt x="744" y="891"/>
                </a:lnTo>
                <a:lnTo>
                  <a:pt x="741" y="891"/>
                </a:lnTo>
                <a:lnTo>
                  <a:pt x="737" y="891"/>
                </a:lnTo>
                <a:lnTo>
                  <a:pt x="737" y="891"/>
                </a:lnTo>
                <a:lnTo>
                  <a:pt x="735" y="891"/>
                </a:lnTo>
                <a:lnTo>
                  <a:pt x="732" y="890"/>
                </a:lnTo>
                <a:lnTo>
                  <a:pt x="729" y="888"/>
                </a:lnTo>
                <a:lnTo>
                  <a:pt x="729" y="888"/>
                </a:lnTo>
                <a:lnTo>
                  <a:pt x="724" y="888"/>
                </a:lnTo>
                <a:lnTo>
                  <a:pt x="720" y="890"/>
                </a:lnTo>
                <a:lnTo>
                  <a:pt x="711" y="893"/>
                </a:lnTo>
                <a:lnTo>
                  <a:pt x="711" y="893"/>
                </a:lnTo>
                <a:lnTo>
                  <a:pt x="704" y="898"/>
                </a:lnTo>
                <a:lnTo>
                  <a:pt x="695" y="905"/>
                </a:lnTo>
                <a:lnTo>
                  <a:pt x="687" y="914"/>
                </a:lnTo>
                <a:lnTo>
                  <a:pt x="685" y="919"/>
                </a:lnTo>
                <a:lnTo>
                  <a:pt x="685" y="922"/>
                </a:lnTo>
                <a:lnTo>
                  <a:pt x="685" y="922"/>
                </a:lnTo>
                <a:lnTo>
                  <a:pt x="685" y="925"/>
                </a:lnTo>
                <a:lnTo>
                  <a:pt x="686" y="927"/>
                </a:lnTo>
                <a:lnTo>
                  <a:pt x="689" y="930"/>
                </a:lnTo>
                <a:lnTo>
                  <a:pt x="689" y="932"/>
                </a:lnTo>
                <a:lnTo>
                  <a:pt x="689" y="932"/>
                </a:lnTo>
                <a:lnTo>
                  <a:pt x="689" y="937"/>
                </a:lnTo>
                <a:lnTo>
                  <a:pt x="686" y="941"/>
                </a:lnTo>
                <a:lnTo>
                  <a:pt x="686" y="941"/>
                </a:lnTo>
                <a:lnTo>
                  <a:pt x="684" y="950"/>
                </a:lnTo>
                <a:lnTo>
                  <a:pt x="682" y="955"/>
                </a:lnTo>
                <a:lnTo>
                  <a:pt x="682" y="960"/>
                </a:lnTo>
                <a:lnTo>
                  <a:pt x="682" y="960"/>
                </a:lnTo>
                <a:lnTo>
                  <a:pt x="682" y="971"/>
                </a:lnTo>
                <a:lnTo>
                  <a:pt x="685" y="981"/>
                </a:lnTo>
                <a:lnTo>
                  <a:pt x="687" y="991"/>
                </a:lnTo>
                <a:lnTo>
                  <a:pt x="694" y="1001"/>
                </a:lnTo>
                <a:lnTo>
                  <a:pt x="694" y="1001"/>
                </a:lnTo>
                <a:lnTo>
                  <a:pt x="700" y="1011"/>
                </a:lnTo>
                <a:lnTo>
                  <a:pt x="704" y="1015"/>
                </a:lnTo>
                <a:lnTo>
                  <a:pt x="709" y="1017"/>
                </a:lnTo>
                <a:lnTo>
                  <a:pt x="709" y="1017"/>
                </a:lnTo>
                <a:lnTo>
                  <a:pt x="712" y="1020"/>
                </a:lnTo>
                <a:lnTo>
                  <a:pt x="714" y="1021"/>
                </a:lnTo>
                <a:lnTo>
                  <a:pt x="715" y="1021"/>
                </a:lnTo>
                <a:lnTo>
                  <a:pt x="715" y="1021"/>
                </a:lnTo>
                <a:lnTo>
                  <a:pt x="726" y="1017"/>
                </a:lnTo>
                <a:lnTo>
                  <a:pt x="726" y="1017"/>
                </a:lnTo>
                <a:lnTo>
                  <a:pt x="731" y="1016"/>
                </a:lnTo>
                <a:lnTo>
                  <a:pt x="735" y="1015"/>
                </a:lnTo>
                <a:lnTo>
                  <a:pt x="735" y="1015"/>
                </a:lnTo>
                <a:lnTo>
                  <a:pt x="737" y="1016"/>
                </a:lnTo>
                <a:lnTo>
                  <a:pt x="739" y="1017"/>
                </a:lnTo>
                <a:lnTo>
                  <a:pt x="740" y="1017"/>
                </a:lnTo>
                <a:lnTo>
                  <a:pt x="741" y="1017"/>
                </a:lnTo>
                <a:lnTo>
                  <a:pt x="741" y="1017"/>
                </a:lnTo>
                <a:lnTo>
                  <a:pt x="746" y="1016"/>
                </a:lnTo>
                <a:lnTo>
                  <a:pt x="746" y="1016"/>
                </a:lnTo>
                <a:lnTo>
                  <a:pt x="746" y="1014"/>
                </a:lnTo>
                <a:lnTo>
                  <a:pt x="745" y="1012"/>
                </a:lnTo>
                <a:lnTo>
                  <a:pt x="746" y="1012"/>
                </a:lnTo>
                <a:lnTo>
                  <a:pt x="746" y="1012"/>
                </a:lnTo>
                <a:lnTo>
                  <a:pt x="750" y="1009"/>
                </a:lnTo>
                <a:lnTo>
                  <a:pt x="751" y="1004"/>
                </a:lnTo>
                <a:lnTo>
                  <a:pt x="751" y="1004"/>
                </a:lnTo>
                <a:lnTo>
                  <a:pt x="754" y="994"/>
                </a:lnTo>
                <a:lnTo>
                  <a:pt x="756" y="990"/>
                </a:lnTo>
                <a:lnTo>
                  <a:pt x="760" y="986"/>
                </a:lnTo>
                <a:lnTo>
                  <a:pt x="760" y="986"/>
                </a:lnTo>
                <a:lnTo>
                  <a:pt x="769" y="984"/>
                </a:lnTo>
                <a:lnTo>
                  <a:pt x="776" y="984"/>
                </a:lnTo>
                <a:lnTo>
                  <a:pt x="776" y="984"/>
                </a:lnTo>
                <a:lnTo>
                  <a:pt x="785" y="984"/>
                </a:lnTo>
                <a:lnTo>
                  <a:pt x="788" y="984"/>
                </a:lnTo>
                <a:lnTo>
                  <a:pt x="789" y="985"/>
                </a:lnTo>
                <a:lnTo>
                  <a:pt x="789" y="987"/>
                </a:lnTo>
                <a:lnTo>
                  <a:pt x="789" y="990"/>
                </a:lnTo>
                <a:lnTo>
                  <a:pt x="789" y="990"/>
                </a:lnTo>
                <a:lnTo>
                  <a:pt x="784" y="999"/>
                </a:lnTo>
                <a:lnTo>
                  <a:pt x="781" y="1002"/>
                </a:lnTo>
                <a:lnTo>
                  <a:pt x="780" y="1004"/>
                </a:lnTo>
                <a:lnTo>
                  <a:pt x="780" y="1004"/>
                </a:lnTo>
                <a:lnTo>
                  <a:pt x="781" y="1005"/>
                </a:lnTo>
                <a:lnTo>
                  <a:pt x="783" y="1006"/>
                </a:lnTo>
                <a:lnTo>
                  <a:pt x="783" y="1006"/>
                </a:lnTo>
                <a:lnTo>
                  <a:pt x="780" y="1009"/>
                </a:lnTo>
                <a:lnTo>
                  <a:pt x="780" y="1010"/>
                </a:lnTo>
                <a:lnTo>
                  <a:pt x="780" y="1010"/>
                </a:lnTo>
                <a:lnTo>
                  <a:pt x="783" y="1009"/>
                </a:lnTo>
                <a:lnTo>
                  <a:pt x="783" y="1009"/>
                </a:lnTo>
                <a:lnTo>
                  <a:pt x="780" y="1015"/>
                </a:lnTo>
                <a:lnTo>
                  <a:pt x="779" y="1021"/>
                </a:lnTo>
                <a:lnTo>
                  <a:pt x="779" y="1021"/>
                </a:lnTo>
                <a:lnTo>
                  <a:pt x="776" y="1017"/>
                </a:lnTo>
                <a:lnTo>
                  <a:pt x="776" y="1014"/>
                </a:lnTo>
                <a:lnTo>
                  <a:pt x="776" y="1014"/>
                </a:lnTo>
                <a:lnTo>
                  <a:pt x="774" y="1019"/>
                </a:lnTo>
                <a:lnTo>
                  <a:pt x="774" y="1019"/>
                </a:lnTo>
                <a:lnTo>
                  <a:pt x="775" y="1019"/>
                </a:lnTo>
                <a:lnTo>
                  <a:pt x="776" y="1021"/>
                </a:lnTo>
                <a:lnTo>
                  <a:pt x="776" y="1025"/>
                </a:lnTo>
                <a:lnTo>
                  <a:pt x="775" y="1030"/>
                </a:lnTo>
                <a:lnTo>
                  <a:pt x="775" y="1034"/>
                </a:lnTo>
                <a:lnTo>
                  <a:pt x="775" y="1034"/>
                </a:lnTo>
                <a:lnTo>
                  <a:pt x="775" y="1036"/>
                </a:lnTo>
                <a:lnTo>
                  <a:pt x="773" y="1040"/>
                </a:lnTo>
                <a:lnTo>
                  <a:pt x="769" y="1046"/>
                </a:lnTo>
                <a:lnTo>
                  <a:pt x="769" y="1046"/>
                </a:lnTo>
                <a:lnTo>
                  <a:pt x="774" y="1048"/>
                </a:lnTo>
                <a:lnTo>
                  <a:pt x="780" y="1048"/>
                </a:lnTo>
                <a:lnTo>
                  <a:pt x="793" y="1048"/>
                </a:lnTo>
                <a:lnTo>
                  <a:pt x="793" y="1048"/>
                </a:lnTo>
                <a:lnTo>
                  <a:pt x="794" y="1048"/>
                </a:lnTo>
                <a:lnTo>
                  <a:pt x="796" y="1046"/>
                </a:lnTo>
                <a:lnTo>
                  <a:pt x="799" y="1046"/>
                </a:lnTo>
                <a:lnTo>
                  <a:pt x="801" y="1046"/>
                </a:lnTo>
                <a:lnTo>
                  <a:pt x="801" y="1046"/>
                </a:lnTo>
                <a:lnTo>
                  <a:pt x="808" y="1046"/>
                </a:lnTo>
                <a:lnTo>
                  <a:pt x="813" y="1048"/>
                </a:lnTo>
                <a:lnTo>
                  <a:pt x="813" y="1048"/>
                </a:lnTo>
                <a:lnTo>
                  <a:pt x="818" y="1050"/>
                </a:lnTo>
                <a:lnTo>
                  <a:pt x="821" y="1054"/>
                </a:lnTo>
                <a:lnTo>
                  <a:pt x="824" y="1059"/>
                </a:lnTo>
                <a:lnTo>
                  <a:pt x="824" y="1064"/>
                </a:lnTo>
                <a:lnTo>
                  <a:pt x="824" y="1064"/>
                </a:lnTo>
                <a:lnTo>
                  <a:pt x="821" y="1080"/>
                </a:lnTo>
                <a:lnTo>
                  <a:pt x="821" y="1080"/>
                </a:lnTo>
                <a:lnTo>
                  <a:pt x="819" y="1085"/>
                </a:lnTo>
                <a:lnTo>
                  <a:pt x="818" y="1089"/>
                </a:lnTo>
                <a:lnTo>
                  <a:pt x="818" y="1089"/>
                </a:lnTo>
                <a:lnTo>
                  <a:pt x="818" y="1095"/>
                </a:lnTo>
                <a:lnTo>
                  <a:pt x="820" y="1101"/>
                </a:lnTo>
                <a:lnTo>
                  <a:pt x="823" y="1108"/>
                </a:lnTo>
                <a:lnTo>
                  <a:pt x="826" y="1113"/>
                </a:lnTo>
                <a:lnTo>
                  <a:pt x="831" y="1118"/>
                </a:lnTo>
                <a:lnTo>
                  <a:pt x="836" y="1121"/>
                </a:lnTo>
                <a:lnTo>
                  <a:pt x="841" y="1123"/>
                </a:lnTo>
                <a:lnTo>
                  <a:pt x="846" y="1121"/>
                </a:lnTo>
                <a:lnTo>
                  <a:pt x="846" y="1121"/>
                </a:lnTo>
                <a:lnTo>
                  <a:pt x="858" y="1118"/>
                </a:lnTo>
                <a:lnTo>
                  <a:pt x="861" y="1116"/>
                </a:lnTo>
                <a:lnTo>
                  <a:pt x="868" y="1118"/>
                </a:lnTo>
                <a:lnTo>
                  <a:pt x="868" y="1118"/>
                </a:lnTo>
                <a:lnTo>
                  <a:pt x="873" y="1120"/>
                </a:lnTo>
                <a:lnTo>
                  <a:pt x="878" y="1123"/>
                </a:lnTo>
                <a:lnTo>
                  <a:pt x="885" y="1131"/>
                </a:lnTo>
                <a:lnTo>
                  <a:pt x="885" y="1131"/>
                </a:lnTo>
                <a:lnTo>
                  <a:pt x="886" y="1128"/>
                </a:lnTo>
                <a:lnTo>
                  <a:pt x="888" y="1124"/>
                </a:lnTo>
                <a:lnTo>
                  <a:pt x="891" y="1115"/>
                </a:lnTo>
                <a:lnTo>
                  <a:pt x="903" y="1099"/>
                </a:lnTo>
                <a:lnTo>
                  <a:pt x="903" y="1099"/>
                </a:lnTo>
                <a:lnTo>
                  <a:pt x="905" y="1098"/>
                </a:lnTo>
                <a:lnTo>
                  <a:pt x="909" y="1096"/>
                </a:lnTo>
                <a:lnTo>
                  <a:pt x="917" y="1094"/>
                </a:lnTo>
                <a:lnTo>
                  <a:pt x="917" y="1094"/>
                </a:lnTo>
                <a:lnTo>
                  <a:pt x="938" y="1086"/>
                </a:lnTo>
                <a:lnTo>
                  <a:pt x="938" y="1086"/>
                </a:lnTo>
                <a:lnTo>
                  <a:pt x="943" y="1086"/>
                </a:lnTo>
                <a:lnTo>
                  <a:pt x="949" y="1088"/>
                </a:lnTo>
                <a:lnTo>
                  <a:pt x="962" y="1091"/>
                </a:lnTo>
                <a:lnTo>
                  <a:pt x="962" y="1091"/>
                </a:lnTo>
                <a:lnTo>
                  <a:pt x="1012" y="1103"/>
                </a:lnTo>
                <a:lnTo>
                  <a:pt x="1012" y="1103"/>
                </a:lnTo>
                <a:lnTo>
                  <a:pt x="1024" y="1105"/>
                </a:lnTo>
                <a:lnTo>
                  <a:pt x="1031" y="1108"/>
                </a:lnTo>
                <a:lnTo>
                  <a:pt x="1036" y="1111"/>
                </a:lnTo>
                <a:lnTo>
                  <a:pt x="1036" y="1111"/>
                </a:lnTo>
                <a:lnTo>
                  <a:pt x="1074" y="1149"/>
                </a:lnTo>
                <a:lnTo>
                  <a:pt x="1074" y="1149"/>
                </a:lnTo>
                <a:lnTo>
                  <a:pt x="1078" y="1152"/>
                </a:lnTo>
                <a:lnTo>
                  <a:pt x="1082" y="1153"/>
                </a:lnTo>
                <a:lnTo>
                  <a:pt x="1092" y="1155"/>
                </a:lnTo>
                <a:lnTo>
                  <a:pt x="1111" y="1159"/>
                </a:lnTo>
                <a:lnTo>
                  <a:pt x="1111" y="1159"/>
                </a:lnTo>
                <a:lnTo>
                  <a:pt x="1114" y="1160"/>
                </a:lnTo>
                <a:lnTo>
                  <a:pt x="1118" y="1163"/>
                </a:lnTo>
                <a:lnTo>
                  <a:pt x="1124" y="1170"/>
                </a:lnTo>
                <a:lnTo>
                  <a:pt x="1134" y="1185"/>
                </a:lnTo>
                <a:lnTo>
                  <a:pt x="1134" y="1185"/>
                </a:lnTo>
                <a:lnTo>
                  <a:pt x="1153" y="1210"/>
                </a:lnTo>
                <a:lnTo>
                  <a:pt x="1153" y="1210"/>
                </a:lnTo>
                <a:lnTo>
                  <a:pt x="1156" y="1215"/>
                </a:lnTo>
                <a:lnTo>
                  <a:pt x="1158" y="1218"/>
                </a:lnTo>
                <a:lnTo>
                  <a:pt x="1160" y="1219"/>
                </a:lnTo>
                <a:lnTo>
                  <a:pt x="1160" y="1219"/>
                </a:lnTo>
                <a:lnTo>
                  <a:pt x="1200" y="1234"/>
                </a:lnTo>
                <a:lnTo>
                  <a:pt x="1200" y="1234"/>
                </a:lnTo>
                <a:lnTo>
                  <a:pt x="1240" y="1248"/>
                </a:lnTo>
                <a:lnTo>
                  <a:pt x="1240" y="1248"/>
                </a:lnTo>
                <a:lnTo>
                  <a:pt x="1248" y="1253"/>
                </a:lnTo>
                <a:lnTo>
                  <a:pt x="1256" y="1258"/>
                </a:lnTo>
                <a:lnTo>
                  <a:pt x="1272" y="1272"/>
                </a:lnTo>
                <a:lnTo>
                  <a:pt x="1272" y="1272"/>
                </a:lnTo>
                <a:lnTo>
                  <a:pt x="1280" y="1272"/>
                </a:lnTo>
                <a:lnTo>
                  <a:pt x="1285" y="1272"/>
                </a:lnTo>
                <a:lnTo>
                  <a:pt x="1286" y="1273"/>
                </a:lnTo>
                <a:lnTo>
                  <a:pt x="1286" y="1273"/>
                </a:lnTo>
                <a:lnTo>
                  <a:pt x="1291" y="1291"/>
                </a:lnTo>
                <a:lnTo>
                  <a:pt x="1291" y="1291"/>
                </a:lnTo>
                <a:close/>
                <a:moveTo>
                  <a:pt x="864" y="724"/>
                </a:moveTo>
                <a:lnTo>
                  <a:pt x="864" y="724"/>
                </a:lnTo>
                <a:lnTo>
                  <a:pt x="864" y="727"/>
                </a:lnTo>
                <a:lnTo>
                  <a:pt x="863" y="728"/>
                </a:lnTo>
                <a:lnTo>
                  <a:pt x="858" y="731"/>
                </a:lnTo>
                <a:lnTo>
                  <a:pt x="851" y="732"/>
                </a:lnTo>
                <a:lnTo>
                  <a:pt x="846" y="732"/>
                </a:lnTo>
                <a:lnTo>
                  <a:pt x="846" y="732"/>
                </a:lnTo>
                <a:lnTo>
                  <a:pt x="840" y="733"/>
                </a:lnTo>
                <a:lnTo>
                  <a:pt x="835" y="736"/>
                </a:lnTo>
                <a:lnTo>
                  <a:pt x="835" y="736"/>
                </a:lnTo>
                <a:lnTo>
                  <a:pt x="831" y="739"/>
                </a:lnTo>
                <a:lnTo>
                  <a:pt x="829" y="741"/>
                </a:lnTo>
                <a:lnTo>
                  <a:pt x="826" y="739"/>
                </a:lnTo>
                <a:lnTo>
                  <a:pt x="826" y="739"/>
                </a:lnTo>
                <a:lnTo>
                  <a:pt x="828" y="738"/>
                </a:lnTo>
                <a:lnTo>
                  <a:pt x="829" y="736"/>
                </a:lnTo>
                <a:lnTo>
                  <a:pt x="833" y="734"/>
                </a:lnTo>
                <a:lnTo>
                  <a:pt x="833" y="734"/>
                </a:lnTo>
                <a:lnTo>
                  <a:pt x="830" y="733"/>
                </a:lnTo>
                <a:lnTo>
                  <a:pt x="829" y="731"/>
                </a:lnTo>
                <a:lnTo>
                  <a:pt x="829" y="731"/>
                </a:lnTo>
                <a:lnTo>
                  <a:pt x="825" y="737"/>
                </a:lnTo>
                <a:lnTo>
                  <a:pt x="821" y="743"/>
                </a:lnTo>
                <a:lnTo>
                  <a:pt x="821" y="743"/>
                </a:lnTo>
                <a:lnTo>
                  <a:pt x="828" y="746"/>
                </a:lnTo>
                <a:lnTo>
                  <a:pt x="828" y="746"/>
                </a:lnTo>
                <a:lnTo>
                  <a:pt x="826" y="747"/>
                </a:lnTo>
                <a:lnTo>
                  <a:pt x="826" y="747"/>
                </a:lnTo>
                <a:lnTo>
                  <a:pt x="833" y="747"/>
                </a:lnTo>
                <a:lnTo>
                  <a:pt x="836" y="746"/>
                </a:lnTo>
                <a:lnTo>
                  <a:pt x="846" y="741"/>
                </a:lnTo>
                <a:lnTo>
                  <a:pt x="846" y="741"/>
                </a:lnTo>
                <a:lnTo>
                  <a:pt x="856" y="736"/>
                </a:lnTo>
                <a:lnTo>
                  <a:pt x="865" y="729"/>
                </a:lnTo>
                <a:lnTo>
                  <a:pt x="865" y="729"/>
                </a:lnTo>
                <a:lnTo>
                  <a:pt x="865" y="727"/>
                </a:lnTo>
                <a:lnTo>
                  <a:pt x="864" y="724"/>
                </a:lnTo>
                <a:lnTo>
                  <a:pt x="864" y="724"/>
                </a:lnTo>
                <a:close/>
                <a:moveTo>
                  <a:pt x="876" y="722"/>
                </a:moveTo>
                <a:lnTo>
                  <a:pt x="876" y="722"/>
                </a:lnTo>
                <a:lnTo>
                  <a:pt x="879" y="723"/>
                </a:lnTo>
                <a:lnTo>
                  <a:pt x="881" y="724"/>
                </a:lnTo>
                <a:lnTo>
                  <a:pt x="885" y="723"/>
                </a:lnTo>
                <a:lnTo>
                  <a:pt x="888" y="721"/>
                </a:lnTo>
                <a:lnTo>
                  <a:pt x="890" y="719"/>
                </a:lnTo>
                <a:lnTo>
                  <a:pt x="891" y="717"/>
                </a:lnTo>
                <a:lnTo>
                  <a:pt x="891" y="714"/>
                </a:lnTo>
                <a:lnTo>
                  <a:pt x="890" y="713"/>
                </a:lnTo>
                <a:lnTo>
                  <a:pt x="890" y="713"/>
                </a:lnTo>
                <a:lnTo>
                  <a:pt x="897" y="708"/>
                </a:lnTo>
                <a:lnTo>
                  <a:pt x="897" y="708"/>
                </a:lnTo>
                <a:lnTo>
                  <a:pt x="888" y="712"/>
                </a:lnTo>
                <a:lnTo>
                  <a:pt x="883" y="714"/>
                </a:lnTo>
                <a:lnTo>
                  <a:pt x="880" y="714"/>
                </a:lnTo>
                <a:lnTo>
                  <a:pt x="880" y="714"/>
                </a:lnTo>
                <a:lnTo>
                  <a:pt x="875" y="714"/>
                </a:lnTo>
                <a:lnTo>
                  <a:pt x="871" y="714"/>
                </a:lnTo>
                <a:lnTo>
                  <a:pt x="863" y="717"/>
                </a:lnTo>
                <a:lnTo>
                  <a:pt x="863" y="717"/>
                </a:lnTo>
                <a:lnTo>
                  <a:pt x="859" y="721"/>
                </a:lnTo>
                <a:lnTo>
                  <a:pt x="859" y="723"/>
                </a:lnTo>
                <a:lnTo>
                  <a:pt x="860" y="724"/>
                </a:lnTo>
                <a:lnTo>
                  <a:pt x="863" y="723"/>
                </a:lnTo>
                <a:lnTo>
                  <a:pt x="870" y="722"/>
                </a:lnTo>
                <a:lnTo>
                  <a:pt x="874" y="721"/>
                </a:lnTo>
                <a:lnTo>
                  <a:pt x="876" y="722"/>
                </a:lnTo>
                <a:lnTo>
                  <a:pt x="876" y="722"/>
                </a:lnTo>
                <a:close/>
                <a:moveTo>
                  <a:pt x="739" y="677"/>
                </a:moveTo>
                <a:lnTo>
                  <a:pt x="739" y="677"/>
                </a:lnTo>
                <a:lnTo>
                  <a:pt x="741" y="677"/>
                </a:lnTo>
                <a:lnTo>
                  <a:pt x="744" y="677"/>
                </a:lnTo>
                <a:lnTo>
                  <a:pt x="750" y="674"/>
                </a:lnTo>
                <a:lnTo>
                  <a:pt x="750" y="674"/>
                </a:lnTo>
                <a:lnTo>
                  <a:pt x="749" y="677"/>
                </a:lnTo>
                <a:lnTo>
                  <a:pt x="749" y="677"/>
                </a:lnTo>
                <a:lnTo>
                  <a:pt x="752" y="678"/>
                </a:lnTo>
                <a:lnTo>
                  <a:pt x="757" y="677"/>
                </a:lnTo>
                <a:lnTo>
                  <a:pt x="765" y="673"/>
                </a:lnTo>
                <a:lnTo>
                  <a:pt x="774" y="668"/>
                </a:lnTo>
                <a:lnTo>
                  <a:pt x="776" y="668"/>
                </a:lnTo>
                <a:lnTo>
                  <a:pt x="780" y="668"/>
                </a:lnTo>
                <a:lnTo>
                  <a:pt x="780" y="668"/>
                </a:lnTo>
                <a:lnTo>
                  <a:pt x="775" y="672"/>
                </a:lnTo>
                <a:lnTo>
                  <a:pt x="773" y="677"/>
                </a:lnTo>
                <a:lnTo>
                  <a:pt x="773" y="677"/>
                </a:lnTo>
                <a:lnTo>
                  <a:pt x="775" y="676"/>
                </a:lnTo>
                <a:lnTo>
                  <a:pt x="778" y="676"/>
                </a:lnTo>
                <a:lnTo>
                  <a:pt x="780" y="676"/>
                </a:lnTo>
                <a:lnTo>
                  <a:pt x="781" y="678"/>
                </a:lnTo>
                <a:lnTo>
                  <a:pt x="781" y="678"/>
                </a:lnTo>
                <a:lnTo>
                  <a:pt x="783" y="679"/>
                </a:lnTo>
                <a:lnTo>
                  <a:pt x="785" y="681"/>
                </a:lnTo>
                <a:lnTo>
                  <a:pt x="789" y="681"/>
                </a:lnTo>
                <a:lnTo>
                  <a:pt x="789" y="681"/>
                </a:lnTo>
                <a:lnTo>
                  <a:pt x="798" y="679"/>
                </a:lnTo>
                <a:lnTo>
                  <a:pt x="806" y="677"/>
                </a:lnTo>
                <a:lnTo>
                  <a:pt x="806" y="677"/>
                </a:lnTo>
                <a:lnTo>
                  <a:pt x="806" y="679"/>
                </a:lnTo>
                <a:lnTo>
                  <a:pt x="808" y="681"/>
                </a:lnTo>
                <a:lnTo>
                  <a:pt x="813" y="681"/>
                </a:lnTo>
                <a:lnTo>
                  <a:pt x="813" y="681"/>
                </a:lnTo>
                <a:lnTo>
                  <a:pt x="815" y="684"/>
                </a:lnTo>
                <a:lnTo>
                  <a:pt x="816" y="688"/>
                </a:lnTo>
                <a:lnTo>
                  <a:pt x="816" y="688"/>
                </a:lnTo>
                <a:lnTo>
                  <a:pt x="813" y="687"/>
                </a:lnTo>
                <a:lnTo>
                  <a:pt x="810" y="687"/>
                </a:lnTo>
                <a:lnTo>
                  <a:pt x="809" y="689"/>
                </a:lnTo>
                <a:lnTo>
                  <a:pt x="809" y="689"/>
                </a:lnTo>
                <a:lnTo>
                  <a:pt x="806" y="687"/>
                </a:lnTo>
                <a:lnTo>
                  <a:pt x="804" y="687"/>
                </a:lnTo>
                <a:lnTo>
                  <a:pt x="799" y="687"/>
                </a:lnTo>
                <a:lnTo>
                  <a:pt x="794" y="688"/>
                </a:lnTo>
                <a:lnTo>
                  <a:pt x="791" y="692"/>
                </a:lnTo>
                <a:lnTo>
                  <a:pt x="790" y="692"/>
                </a:lnTo>
                <a:lnTo>
                  <a:pt x="790" y="692"/>
                </a:lnTo>
                <a:lnTo>
                  <a:pt x="791" y="689"/>
                </a:lnTo>
                <a:lnTo>
                  <a:pt x="791" y="689"/>
                </a:lnTo>
                <a:lnTo>
                  <a:pt x="788" y="692"/>
                </a:lnTo>
                <a:lnTo>
                  <a:pt x="788" y="692"/>
                </a:lnTo>
                <a:lnTo>
                  <a:pt x="788" y="688"/>
                </a:lnTo>
                <a:lnTo>
                  <a:pt x="788" y="688"/>
                </a:lnTo>
                <a:lnTo>
                  <a:pt x="781" y="697"/>
                </a:lnTo>
                <a:lnTo>
                  <a:pt x="779" y="702"/>
                </a:lnTo>
                <a:lnTo>
                  <a:pt x="778" y="706"/>
                </a:lnTo>
                <a:lnTo>
                  <a:pt x="778" y="706"/>
                </a:lnTo>
                <a:lnTo>
                  <a:pt x="780" y="706"/>
                </a:lnTo>
                <a:lnTo>
                  <a:pt x="783" y="702"/>
                </a:lnTo>
                <a:lnTo>
                  <a:pt x="784" y="699"/>
                </a:lnTo>
                <a:lnTo>
                  <a:pt x="786" y="697"/>
                </a:lnTo>
                <a:lnTo>
                  <a:pt x="786" y="697"/>
                </a:lnTo>
                <a:lnTo>
                  <a:pt x="786" y="699"/>
                </a:lnTo>
                <a:lnTo>
                  <a:pt x="785" y="703"/>
                </a:lnTo>
                <a:lnTo>
                  <a:pt x="783" y="709"/>
                </a:lnTo>
                <a:lnTo>
                  <a:pt x="783" y="709"/>
                </a:lnTo>
                <a:lnTo>
                  <a:pt x="780" y="718"/>
                </a:lnTo>
                <a:lnTo>
                  <a:pt x="779" y="722"/>
                </a:lnTo>
                <a:lnTo>
                  <a:pt x="779" y="726"/>
                </a:lnTo>
                <a:lnTo>
                  <a:pt x="779" y="726"/>
                </a:lnTo>
                <a:lnTo>
                  <a:pt x="780" y="733"/>
                </a:lnTo>
                <a:lnTo>
                  <a:pt x="783" y="741"/>
                </a:lnTo>
                <a:lnTo>
                  <a:pt x="784" y="743"/>
                </a:lnTo>
                <a:lnTo>
                  <a:pt x="786" y="744"/>
                </a:lnTo>
                <a:lnTo>
                  <a:pt x="789" y="743"/>
                </a:lnTo>
                <a:lnTo>
                  <a:pt x="791" y="738"/>
                </a:lnTo>
                <a:lnTo>
                  <a:pt x="791" y="738"/>
                </a:lnTo>
                <a:lnTo>
                  <a:pt x="794" y="732"/>
                </a:lnTo>
                <a:lnTo>
                  <a:pt x="794" y="727"/>
                </a:lnTo>
                <a:lnTo>
                  <a:pt x="793" y="716"/>
                </a:lnTo>
                <a:lnTo>
                  <a:pt x="793" y="716"/>
                </a:lnTo>
                <a:lnTo>
                  <a:pt x="793" y="709"/>
                </a:lnTo>
                <a:lnTo>
                  <a:pt x="795" y="706"/>
                </a:lnTo>
                <a:lnTo>
                  <a:pt x="798" y="702"/>
                </a:lnTo>
                <a:lnTo>
                  <a:pt x="800" y="698"/>
                </a:lnTo>
                <a:lnTo>
                  <a:pt x="800" y="698"/>
                </a:lnTo>
                <a:lnTo>
                  <a:pt x="800" y="703"/>
                </a:lnTo>
                <a:lnTo>
                  <a:pt x="800" y="703"/>
                </a:lnTo>
                <a:lnTo>
                  <a:pt x="801" y="701"/>
                </a:lnTo>
                <a:lnTo>
                  <a:pt x="803" y="698"/>
                </a:lnTo>
                <a:lnTo>
                  <a:pt x="804" y="696"/>
                </a:lnTo>
                <a:lnTo>
                  <a:pt x="808" y="696"/>
                </a:lnTo>
                <a:lnTo>
                  <a:pt x="808" y="696"/>
                </a:lnTo>
                <a:lnTo>
                  <a:pt x="806" y="693"/>
                </a:lnTo>
                <a:lnTo>
                  <a:pt x="806" y="692"/>
                </a:lnTo>
                <a:lnTo>
                  <a:pt x="808" y="691"/>
                </a:lnTo>
                <a:lnTo>
                  <a:pt x="811" y="692"/>
                </a:lnTo>
                <a:lnTo>
                  <a:pt x="815" y="693"/>
                </a:lnTo>
                <a:lnTo>
                  <a:pt x="815" y="693"/>
                </a:lnTo>
                <a:lnTo>
                  <a:pt x="816" y="694"/>
                </a:lnTo>
                <a:lnTo>
                  <a:pt x="820" y="696"/>
                </a:lnTo>
                <a:lnTo>
                  <a:pt x="821" y="697"/>
                </a:lnTo>
                <a:lnTo>
                  <a:pt x="823" y="701"/>
                </a:lnTo>
                <a:lnTo>
                  <a:pt x="823" y="701"/>
                </a:lnTo>
                <a:lnTo>
                  <a:pt x="821" y="701"/>
                </a:lnTo>
                <a:lnTo>
                  <a:pt x="821" y="701"/>
                </a:lnTo>
                <a:lnTo>
                  <a:pt x="823" y="703"/>
                </a:lnTo>
                <a:lnTo>
                  <a:pt x="823" y="706"/>
                </a:lnTo>
                <a:lnTo>
                  <a:pt x="823" y="708"/>
                </a:lnTo>
                <a:lnTo>
                  <a:pt x="821" y="711"/>
                </a:lnTo>
                <a:lnTo>
                  <a:pt x="821" y="711"/>
                </a:lnTo>
                <a:lnTo>
                  <a:pt x="819" y="713"/>
                </a:lnTo>
                <a:lnTo>
                  <a:pt x="818" y="716"/>
                </a:lnTo>
                <a:lnTo>
                  <a:pt x="816" y="717"/>
                </a:lnTo>
                <a:lnTo>
                  <a:pt x="816" y="717"/>
                </a:lnTo>
                <a:lnTo>
                  <a:pt x="818" y="718"/>
                </a:lnTo>
                <a:lnTo>
                  <a:pt x="819" y="718"/>
                </a:lnTo>
                <a:lnTo>
                  <a:pt x="821" y="716"/>
                </a:lnTo>
                <a:lnTo>
                  <a:pt x="826" y="713"/>
                </a:lnTo>
                <a:lnTo>
                  <a:pt x="826" y="713"/>
                </a:lnTo>
                <a:lnTo>
                  <a:pt x="828" y="714"/>
                </a:lnTo>
                <a:lnTo>
                  <a:pt x="829" y="716"/>
                </a:lnTo>
                <a:lnTo>
                  <a:pt x="830" y="719"/>
                </a:lnTo>
                <a:lnTo>
                  <a:pt x="831" y="727"/>
                </a:lnTo>
                <a:lnTo>
                  <a:pt x="831" y="727"/>
                </a:lnTo>
                <a:lnTo>
                  <a:pt x="838" y="719"/>
                </a:lnTo>
                <a:lnTo>
                  <a:pt x="838" y="719"/>
                </a:lnTo>
                <a:lnTo>
                  <a:pt x="839" y="718"/>
                </a:lnTo>
                <a:lnTo>
                  <a:pt x="839" y="716"/>
                </a:lnTo>
                <a:lnTo>
                  <a:pt x="839" y="712"/>
                </a:lnTo>
                <a:lnTo>
                  <a:pt x="839" y="712"/>
                </a:lnTo>
                <a:lnTo>
                  <a:pt x="841" y="704"/>
                </a:lnTo>
                <a:lnTo>
                  <a:pt x="841" y="701"/>
                </a:lnTo>
                <a:lnTo>
                  <a:pt x="840" y="699"/>
                </a:lnTo>
                <a:lnTo>
                  <a:pt x="839" y="698"/>
                </a:lnTo>
                <a:lnTo>
                  <a:pt x="839" y="698"/>
                </a:lnTo>
                <a:lnTo>
                  <a:pt x="841" y="697"/>
                </a:lnTo>
                <a:lnTo>
                  <a:pt x="843" y="698"/>
                </a:lnTo>
                <a:lnTo>
                  <a:pt x="844" y="701"/>
                </a:lnTo>
                <a:lnTo>
                  <a:pt x="845" y="701"/>
                </a:lnTo>
                <a:lnTo>
                  <a:pt x="845" y="701"/>
                </a:lnTo>
                <a:lnTo>
                  <a:pt x="845" y="703"/>
                </a:lnTo>
                <a:lnTo>
                  <a:pt x="844" y="704"/>
                </a:lnTo>
                <a:lnTo>
                  <a:pt x="844" y="704"/>
                </a:lnTo>
                <a:lnTo>
                  <a:pt x="845" y="706"/>
                </a:lnTo>
                <a:lnTo>
                  <a:pt x="845" y="706"/>
                </a:lnTo>
                <a:lnTo>
                  <a:pt x="848" y="704"/>
                </a:lnTo>
                <a:lnTo>
                  <a:pt x="850" y="706"/>
                </a:lnTo>
                <a:lnTo>
                  <a:pt x="853" y="706"/>
                </a:lnTo>
                <a:lnTo>
                  <a:pt x="855" y="706"/>
                </a:lnTo>
                <a:lnTo>
                  <a:pt x="855" y="706"/>
                </a:lnTo>
                <a:lnTo>
                  <a:pt x="855" y="704"/>
                </a:lnTo>
                <a:lnTo>
                  <a:pt x="856" y="703"/>
                </a:lnTo>
                <a:lnTo>
                  <a:pt x="858" y="704"/>
                </a:lnTo>
                <a:lnTo>
                  <a:pt x="858" y="704"/>
                </a:lnTo>
                <a:lnTo>
                  <a:pt x="855" y="699"/>
                </a:lnTo>
                <a:lnTo>
                  <a:pt x="853" y="694"/>
                </a:lnTo>
                <a:lnTo>
                  <a:pt x="850" y="691"/>
                </a:lnTo>
                <a:lnTo>
                  <a:pt x="849" y="689"/>
                </a:lnTo>
                <a:lnTo>
                  <a:pt x="846" y="688"/>
                </a:lnTo>
                <a:lnTo>
                  <a:pt x="846" y="688"/>
                </a:lnTo>
                <a:lnTo>
                  <a:pt x="825" y="684"/>
                </a:lnTo>
                <a:lnTo>
                  <a:pt x="825" y="684"/>
                </a:lnTo>
                <a:lnTo>
                  <a:pt x="818" y="682"/>
                </a:lnTo>
                <a:lnTo>
                  <a:pt x="813" y="681"/>
                </a:lnTo>
                <a:lnTo>
                  <a:pt x="811" y="679"/>
                </a:lnTo>
                <a:lnTo>
                  <a:pt x="811" y="679"/>
                </a:lnTo>
                <a:lnTo>
                  <a:pt x="811" y="677"/>
                </a:lnTo>
                <a:lnTo>
                  <a:pt x="810" y="674"/>
                </a:lnTo>
                <a:lnTo>
                  <a:pt x="810" y="674"/>
                </a:lnTo>
                <a:lnTo>
                  <a:pt x="809" y="673"/>
                </a:lnTo>
                <a:lnTo>
                  <a:pt x="810" y="672"/>
                </a:lnTo>
                <a:lnTo>
                  <a:pt x="810" y="669"/>
                </a:lnTo>
                <a:lnTo>
                  <a:pt x="810" y="669"/>
                </a:lnTo>
                <a:lnTo>
                  <a:pt x="809" y="667"/>
                </a:lnTo>
                <a:lnTo>
                  <a:pt x="808" y="666"/>
                </a:lnTo>
                <a:lnTo>
                  <a:pt x="806" y="664"/>
                </a:lnTo>
                <a:lnTo>
                  <a:pt x="808" y="661"/>
                </a:lnTo>
                <a:lnTo>
                  <a:pt x="808" y="661"/>
                </a:lnTo>
                <a:lnTo>
                  <a:pt x="801" y="661"/>
                </a:lnTo>
                <a:lnTo>
                  <a:pt x="799" y="659"/>
                </a:lnTo>
                <a:lnTo>
                  <a:pt x="796" y="655"/>
                </a:lnTo>
                <a:lnTo>
                  <a:pt x="793" y="650"/>
                </a:lnTo>
                <a:lnTo>
                  <a:pt x="793" y="650"/>
                </a:lnTo>
                <a:lnTo>
                  <a:pt x="791" y="649"/>
                </a:lnTo>
                <a:lnTo>
                  <a:pt x="789" y="649"/>
                </a:lnTo>
                <a:lnTo>
                  <a:pt x="786" y="650"/>
                </a:lnTo>
                <a:lnTo>
                  <a:pt x="785" y="650"/>
                </a:lnTo>
                <a:lnTo>
                  <a:pt x="785" y="650"/>
                </a:lnTo>
                <a:lnTo>
                  <a:pt x="780" y="648"/>
                </a:lnTo>
                <a:lnTo>
                  <a:pt x="775" y="647"/>
                </a:lnTo>
                <a:lnTo>
                  <a:pt x="775" y="647"/>
                </a:lnTo>
                <a:lnTo>
                  <a:pt x="776" y="649"/>
                </a:lnTo>
                <a:lnTo>
                  <a:pt x="776" y="650"/>
                </a:lnTo>
                <a:lnTo>
                  <a:pt x="773" y="654"/>
                </a:lnTo>
                <a:lnTo>
                  <a:pt x="773" y="654"/>
                </a:lnTo>
                <a:lnTo>
                  <a:pt x="773" y="652"/>
                </a:lnTo>
                <a:lnTo>
                  <a:pt x="774" y="649"/>
                </a:lnTo>
                <a:lnTo>
                  <a:pt x="774" y="649"/>
                </a:lnTo>
                <a:lnTo>
                  <a:pt x="773" y="650"/>
                </a:lnTo>
                <a:lnTo>
                  <a:pt x="771" y="652"/>
                </a:lnTo>
                <a:lnTo>
                  <a:pt x="770" y="654"/>
                </a:lnTo>
                <a:lnTo>
                  <a:pt x="769" y="655"/>
                </a:lnTo>
                <a:lnTo>
                  <a:pt x="769" y="655"/>
                </a:lnTo>
                <a:lnTo>
                  <a:pt x="770" y="652"/>
                </a:lnTo>
                <a:lnTo>
                  <a:pt x="770" y="652"/>
                </a:lnTo>
                <a:lnTo>
                  <a:pt x="766" y="653"/>
                </a:lnTo>
                <a:lnTo>
                  <a:pt x="766" y="655"/>
                </a:lnTo>
                <a:lnTo>
                  <a:pt x="765" y="658"/>
                </a:lnTo>
                <a:lnTo>
                  <a:pt x="762" y="659"/>
                </a:lnTo>
                <a:lnTo>
                  <a:pt x="762" y="659"/>
                </a:lnTo>
                <a:lnTo>
                  <a:pt x="750" y="666"/>
                </a:lnTo>
                <a:lnTo>
                  <a:pt x="750" y="666"/>
                </a:lnTo>
                <a:lnTo>
                  <a:pt x="739" y="677"/>
                </a:lnTo>
                <a:lnTo>
                  <a:pt x="739" y="677"/>
                </a:lnTo>
                <a:close/>
                <a:moveTo>
                  <a:pt x="491" y="375"/>
                </a:moveTo>
                <a:lnTo>
                  <a:pt x="491" y="375"/>
                </a:lnTo>
                <a:lnTo>
                  <a:pt x="487" y="374"/>
                </a:lnTo>
                <a:lnTo>
                  <a:pt x="487" y="374"/>
                </a:lnTo>
                <a:lnTo>
                  <a:pt x="489" y="371"/>
                </a:lnTo>
                <a:lnTo>
                  <a:pt x="489" y="371"/>
                </a:lnTo>
                <a:lnTo>
                  <a:pt x="487" y="371"/>
                </a:lnTo>
                <a:lnTo>
                  <a:pt x="483" y="374"/>
                </a:lnTo>
                <a:lnTo>
                  <a:pt x="481" y="375"/>
                </a:lnTo>
                <a:lnTo>
                  <a:pt x="478" y="376"/>
                </a:lnTo>
                <a:lnTo>
                  <a:pt x="478" y="376"/>
                </a:lnTo>
                <a:lnTo>
                  <a:pt x="471" y="377"/>
                </a:lnTo>
                <a:lnTo>
                  <a:pt x="463" y="375"/>
                </a:lnTo>
                <a:lnTo>
                  <a:pt x="463" y="375"/>
                </a:lnTo>
                <a:lnTo>
                  <a:pt x="466" y="372"/>
                </a:lnTo>
                <a:lnTo>
                  <a:pt x="469" y="370"/>
                </a:lnTo>
                <a:lnTo>
                  <a:pt x="476" y="367"/>
                </a:lnTo>
                <a:lnTo>
                  <a:pt x="476" y="367"/>
                </a:lnTo>
                <a:lnTo>
                  <a:pt x="471" y="365"/>
                </a:lnTo>
                <a:lnTo>
                  <a:pt x="467" y="365"/>
                </a:lnTo>
                <a:lnTo>
                  <a:pt x="463" y="365"/>
                </a:lnTo>
                <a:lnTo>
                  <a:pt x="458" y="366"/>
                </a:lnTo>
                <a:lnTo>
                  <a:pt x="458" y="366"/>
                </a:lnTo>
                <a:lnTo>
                  <a:pt x="443" y="372"/>
                </a:lnTo>
                <a:lnTo>
                  <a:pt x="443" y="372"/>
                </a:lnTo>
                <a:lnTo>
                  <a:pt x="426" y="376"/>
                </a:lnTo>
                <a:lnTo>
                  <a:pt x="426" y="376"/>
                </a:lnTo>
                <a:lnTo>
                  <a:pt x="418" y="379"/>
                </a:lnTo>
                <a:lnTo>
                  <a:pt x="417" y="379"/>
                </a:lnTo>
                <a:lnTo>
                  <a:pt x="417" y="380"/>
                </a:lnTo>
                <a:lnTo>
                  <a:pt x="417" y="381"/>
                </a:lnTo>
                <a:lnTo>
                  <a:pt x="419" y="384"/>
                </a:lnTo>
                <a:lnTo>
                  <a:pt x="419" y="384"/>
                </a:lnTo>
                <a:lnTo>
                  <a:pt x="422" y="382"/>
                </a:lnTo>
                <a:lnTo>
                  <a:pt x="422" y="382"/>
                </a:lnTo>
                <a:lnTo>
                  <a:pt x="421" y="380"/>
                </a:lnTo>
                <a:lnTo>
                  <a:pt x="421" y="380"/>
                </a:lnTo>
                <a:lnTo>
                  <a:pt x="429" y="379"/>
                </a:lnTo>
                <a:lnTo>
                  <a:pt x="438" y="380"/>
                </a:lnTo>
                <a:lnTo>
                  <a:pt x="438" y="380"/>
                </a:lnTo>
                <a:lnTo>
                  <a:pt x="437" y="377"/>
                </a:lnTo>
                <a:lnTo>
                  <a:pt x="437" y="377"/>
                </a:lnTo>
                <a:lnTo>
                  <a:pt x="442" y="377"/>
                </a:lnTo>
                <a:lnTo>
                  <a:pt x="446" y="377"/>
                </a:lnTo>
                <a:lnTo>
                  <a:pt x="451" y="379"/>
                </a:lnTo>
                <a:lnTo>
                  <a:pt x="454" y="381"/>
                </a:lnTo>
                <a:lnTo>
                  <a:pt x="454" y="381"/>
                </a:lnTo>
                <a:lnTo>
                  <a:pt x="453" y="382"/>
                </a:lnTo>
                <a:lnTo>
                  <a:pt x="452" y="384"/>
                </a:lnTo>
                <a:lnTo>
                  <a:pt x="448" y="384"/>
                </a:lnTo>
                <a:lnTo>
                  <a:pt x="443" y="382"/>
                </a:lnTo>
                <a:lnTo>
                  <a:pt x="439" y="384"/>
                </a:lnTo>
                <a:lnTo>
                  <a:pt x="439" y="384"/>
                </a:lnTo>
                <a:lnTo>
                  <a:pt x="442" y="385"/>
                </a:lnTo>
                <a:lnTo>
                  <a:pt x="444" y="389"/>
                </a:lnTo>
                <a:lnTo>
                  <a:pt x="444" y="389"/>
                </a:lnTo>
                <a:lnTo>
                  <a:pt x="441" y="390"/>
                </a:lnTo>
                <a:lnTo>
                  <a:pt x="438" y="391"/>
                </a:lnTo>
                <a:lnTo>
                  <a:pt x="438" y="391"/>
                </a:lnTo>
                <a:lnTo>
                  <a:pt x="439" y="394"/>
                </a:lnTo>
                <a:lnTo>
                  <a:pt x="438" y="396"/>
                </a:lnTo>
                <a:lnTo>
                  <a:pt x="433" y="397"/>
                </a:lnTo>
                <a:lnTo>
                  <a:pt x="433" y="397"/>
                </a:lnTo>
                <a:lnTo>
                  <a:pt x="436" y="399"/>
                </a:lnTo>
                <a:lnTo>
                  <a:pt x="439" y="399"/>
                </a:lnTo>
                <a:lnTo>
                  <a:pt x="442" y="399"/>
                </a:lnTo>
                <a:lnTo>
                  <a:pt x="446" y="400"/>
                </a:lnTo>
                <a:lnTo>
                  <a:pt x="446" y="400"/>
                </a:lnTo>
                <a:lnTo>
                  <a:pt x="448" y="400"/>
                </a:lnTo>
                <a:lnTo>
                  <a:pt x="451" y="397"/>
                </a:lnTo>
                <a:lnTo>
                  <a:pt x="454" y="392"/>
                </a:lnTo>
                <a:lnTo>
                  <a:pt x="454" y="392"/>
                </a:lnTo>
                <a:lnTo>
                  <a:pt x="458" y="391"/>
                </a:lnTo>
                <a:lnTo>
                  <a:pt x="462" y="391"/>
                </a:lnTo>
                <a:lnTo>
                  <a:pt x="463" y="391"/>
                </a:lnTo>
                <a:lnTo>
                  <a:pt x="463" y="392"/>
                </a:lnTo>
                <a:lnTo>
                  <a:pt x="462" y="394"/>
                </a:lnTo>
                <a:lnTo>
                  <a:pt x="461" y="395"/>
                </a:lnTo>
                <a:lnTo>
                  <a:pt x="461" y="395"/>
                </a:lnTo>
                <a:lnTo>
                  <a:pt x="458" y="397"/>
                </a:lnTo>
                <a:lnTo>
                  <a:pt x="457" y="400"/>
                </a:lnTo>
                <a:lnTo>
                  <a:pt x="457" y="400"/>
                </a:lnTo>
                <a:lnTo>
                  <a:pt x="452" y="402"/>
                </a:lnTo>
                <a:lnTo>
                  <a:pt x="452" y="402"/>
                </a:lnTo>
                <a:lnTo>
                  <a:pt x="454" y="404"/>
                </a:lnTo>
                <a:lnTo>
                  <a:pt x="457" y="402"/>
                </a:lnTo>
                <a:lnTo>
                  <a:pt x="461" y="399"/>
                </a:lnTo>
                <a:lnTo>
                  <a:pt x="466" y="395"/>
                </a:lnTo>
                <a:lnTo>
                  <a:pt x="469" y="394"/>
                </a:lnTo>
                <a:lnTo>
                  <a:pt x="472" y="394"/>
                </a:lnTo>
                <a:lnTo>
                  <a:pt x="472" y="394"/>
                </a:lnTo>
                <a:lnTo>
                  <a:pt x="469" y="391"/>
                </a:lnTo>
                <a:lnTo>
                  <a:pt x="466" y="390"/>
                </a:lnTo>
                <a:lnTo>
                  <a:pt x="466" y="390"/>
                </a:lnTo>
                <a:lnTo>
                  <a:pt x="468" y="387"/>
                </a:lnTo>
                <a:lnTo>
                  <a:pt x="472" y="387"/>
                </a:lnTo>
                <a:lnTo>
                  <a:pt x="478" y="387"/>
                </a:lnTo>
                <a:lnTo>
                  <a:pt x="483" y="387"/>
                </a:lnTo>
                <a:lnTo>
                  <a:pt x="486" y="387"/>
                </a:lnTo>
                <a:lnTo>
                  <a:pt x="487" y="385"/>
                </a:lnTo>
                <a:lnTo>
                  <a:pt x="487" y="385"/>
                </a:lnTo>
                <a:lnTo>
                  <a:pt x="484" y="386"/>
                </a:lnTo>
                <a:lnTo>
                  <a:pt x="484" y="386"/>
                </a:lnTo>
                <a:lnTo>
                  <a:pt x="484" y="384"/>
                </a:lnTo>
                <a:lnTo>
                  <a:pt x="486" y="382"/>
                </a:lnTo>
                <a:lnTo>
                  <a:pt x="487" y="382"/>
                </a:lnTo>
                <a:lnTo>
                  <a:pt x="488" y="381"/>
                </a:lnTo>
                <a:lnTo>
                  <a:pt x="488" y="381"/>
                </a:lnTo>
                <a:lnTo>
                  <a:pt x="491" y="375"/>
                </a:lnTo>
                <a:lnTo>
                  <a:pt x="491" y="375"/>
                </a:lnTo>
                <a:close/>
                <a:moveTo>
                  <a:pt x="573" y="438"/>
                </a:moveTo>
                <a:lnTo>
                  <a:pt x="573" y="438"/>
                </a:lnTo>
                <a:lnTo>
                  <a:pt x="568" y="436"/>
                </a:lnTo>
                <a:lnTo>
                  <a:pt x="562" y="435"/>
                </a:lnTo>
                <a:lnTo>
                  <a:pt x="556" y="435"/>
                </a:lnTo>
                <a:lnTo>
                  <a:pt x="551" y="438"/>
                </a:lnTo>
                <a:lnTo>
                  <a:pt x="551" y="438"/>
                </a:lnTo>
                <a:lnTo>
                  <a:pt x="548" y="441"/>
                </a:lnTo>
                <a:lnTo>
                  <a:pt x="545" y="445"/>
                </a:lnTo>
                <a:lnTo>
                  <a:pt x="545" y="445"/>
                </a:lnTo>
                <a:lnTo>
                  <a:pt x="541" y="449"/>
                </a:lnTo>
                <a:lnTo>
                  <a:pt x="536" y="450"/>
                </a:lnTo>
                <a:lnTo>
                  <a:pt x="536" y="450"/>
                </a:lnTo>
                <a:lnTo>
                  <a:pt x="532" y="450"/>
                </a:lnTo>
                <a:lnTo>
                  <a:pt x="528" y="450"/>
                </a:lnTo>
                <a:lnTo>
                  <a:pt x="525" y="448"/>
                </a:lnTo>
                <a:lnTo>
                  <a:pt x="522" y="445"/>
                </a:lnTo>
                <a:lnTo>
                  <a:pt x="522" y="445"/>
                </a:lnTo>
                <a:lnTo>
                  <a:pt x="521" y="444"/>
                </a:lnTo>
                <a:lnTo>
                  <a:pt x="518" y="444"/>
                </a:lnTo>
                <a:lnTo>
                  <a:pt x="515" y="444"/>
                </a:lnTo>
                <a:lnTo>
                  <a:pt x="513" y="441"/>
                </a:lnTo>
                <a:lnTo>
                  <a:pt x="513" y="441"/>
                </a:lnTo>
                <a:lnTo>
                  <a:pt x="508" y="439"/>
                </a:lnTo>
                <a:lnTo>
                  <a:pt x="505" y="439"/>
                </a:lnTo>
                <a:lnTo>
                  <a:pt x="505" y="439"/>
                </a:lnTo>
                <a:lnTo>
                  <a:pt x="506" y="440"/>
                </a:lnTo>
                <a:lnTo>
                  <a:pt x="508" y="441"/>
                </a:lnTo>
                <a:lnTo>
                  <a:pt x="513" y="444"/>
                </a:lnTo>
                <a:lnTo>
                  <a:pt x="513" y="444"/>
                </a:lnTo>
                <a:lnTo>
                  <a:pt x="512" y="445"/>
                </a:lnTo>
                <a:lnTo>
                  <a:pt x="513" y="448"/>
                </a:lnTo>
                <a:lnTo>
                  <a:pt x="516" y="450"/>
                </a:lnTo>
                <a:lnTo>
                  <a:pt x="518" y="453"/>
                </a:lnTo>
                <a:lnTo>
                  <a:pt x="517" y="454"/>
                </a:lnTo>
                <a:lnTo>
                  <a:pt x="516" y="455"/>
                </a:lnTo>
                <a:lnTo>
                  <a:pt x="516" y="455"/>
                </a:lnTo>
                <a:lnTo>
                  <a:pt x="512" y="455"/>
                </a:lnTo>
                <a:lnTo>
                  <a:pt x="511" y="455"/>
                </a:lnTo>
                <a:lnTo>
                  <a:pt x="510" y="456"/>
                </a:lnTo>
                <a:lnTo>
                  <a:pt x="510" y="456"/>
                </a:lnTo>
                <a:lnTo>
                  <a:pt x="507" y="459"/>
                </a:lnTo>
                <a:lnTo>
                  <a:pt x="507" y="460"/>
                </a:lnTo>
                <a:lnTo>
                  <a:pt x="505" y="461"/>
                </a:lnTo>
                <a:lnTo>
                  <a:pt x="505" y="461"/>
                </a:lnTo>
                <a:lnTo>
                  <a:pt x="507" y="463"/>
                </a:lnTo>
                <a:lnTo>
                  <a:pt x="507" y="463"/>
                </a:lnTo>
                <a:lnTo>
                  <a:pt x="505" y="463"/>
                </a:lnTo>
                <a:lnTo>
                  <a:pt x="502" y="463"/>
                </a:lnTo>
                <a:lnTo>
                  <a:pt x="498" y="463"/>
                </a:lnTo>
                <a:lnTo>
                  <a:pt x="498" y="463"/>
                </a:lnTo>
                <a:lnTo>
                  <a:pt x="498" y="464"/>
                </a:lnTo>
                <a:lnTo>
                  <a:pt x="498" y="464"/>
                </a:lnTo>
                <a:lnTo>
                  <a:pt x="493" y="463"/>
                </a:lnTo>
                <a:lnTo>
                  <a:pt x="489" y="463"/>
                </a:lnTo>
                <a:lnTo>
                  <a:pt x="489" y="463"/>
                </a:lnTo>
                <a:lnTo>
                  <a:pt x="493" y="466"/>
                </a:lnTo>
                <a:lnTo>
                  <a:pt x="499" y="468"/>
                </a:lnTo>
                <a:lnTo>
                  <a:pt x="511" y="470"/>
                </a:lnTo>
                <a:lnTo>
                  <a:pt x="511" y="470"/>
                </a:lnTo>
                <a:lnTo>
                  <a:pt x="515" y="470"/>
                </a:lnTo>
                <a:lnTo>
                  <a:pt x="521" y="469"/>
                </a:lnTo>
                <a:lnTo>
                  <a:pt x="526" y="466"/>
                </a:lnTo>
                <a:lnTo>
                  <a:pt x="527" y="465"/>
                </a:lnTo>
                <a:lnTo>
                  <a:pt x="527" y="464"/>
                </a:lnTo>
                <a:lnTo>
                  <a:pt x="527" y="464"/>
                </a:lnTo>
                <a:lnTo>
                  <a:pt x="531" y="461"/>
                </a:lnTo>
                <a:lnTo>
                  <a:pt x="533" y="460"/>
                </a:lnTo>
                <a:lnTo>
                  <a:pt x="541" y="458"/>
                </a:lnTo>
                <a:lnTo>
                  <a:pt x="541" y="458"/>
                </a:lnTo>
                <a:lnTo>
                  <a:pt x="545" y="454"/>
                </a:lnTo>
                <a:lnTo>
                  <a:pt x="550" y="450"/>
                </a:lnTo>
                <a:lnTo>
                  <a:pt x="550" y="450"/>
                </a:lnTo>
                <a:lnTo>
                  <a:pt x="547" y="450"/>
                </a:lnTo>
                <a:lnTo>
                  <a:pt x="547" y="450"/>
                </a:lnTo>
                <a:lnTo>
                  <a:pt x="551" y="446"/>
                </a:lnTo>
                <a:lnTo>
                  <a:pt x="556" y="444"/>
                </a:lnTo>
                <a:lnTo>
                  <a:pt x="556" y="444"/>
                </a:lnTo>
                <a:lnTo>
                  <a:pt x="561" y="444"/>
                </a:lnTo>
                <a:lnTo>
                  <a:pt x="562" y="444"/>
                </a:lnTo>
                <a:lnTo>
                  <a:pt x="565" y="441"/>
                </a:lnTo>
                <a:lnTo>
                  <a:pt x="565" y="441"/>
                </a:lnTo>
                <a:lnTo>
                  <a:pt x="562" y="443"/>
                </a:lnTo>
                <a:lnTo>
                  <a:pt x="560" y="441"/>
                </a:lnTo>
                <a:lnTo>
                  <a:pt x="560" y="441"/>
                </a:lnTo>
                <a:lnTo>
                  <a:pt x="567" y="440"/>
                </a:lnTo>
                <a:lnTo>
                  <a:pt x="567" y="440"/>
                </a:lnTo>
                <a:lnTo>
                  <a:pt x="563" y="440"/>
                </a:lnTo>
                <a:lnTo>
                  <a:pt x="560" y="439"/>
                </a:lnTo>
                <a:lnTo>
                  <a:pt x="560" y="439"/>
                </a:lnTo>
                <a:lnTo>
                  <a:pt x="566" y="439"/>
                </a:lnTo>
                <a:lnTo>
                  <a:pt x="566" y="439"/>
                </a:lnTo>
                <a:lnTo>
                  <a:pt x="561" y="439"/>
                </a:lnTo>
                <a:lnTo>
                  <a:pt x="556" y="440"/>
                </a:lnTo>
                <a:lnTo>
                  <a:pt x="547" y="445"/>
                </a:lnTo>
                <a:lnTo>
                  <a:pt x="547" y="445"/>
                </a:lnTo>
                <a:lnTo>
                  <a:pt x="550" y="443"/>
                </a:lnTo>
                <a:lnTo>
                  <a:pt x="552" y="440"/>
                </a:lnTo>
                <a:lnTo>
                  <a:pt x="560" y="438"/>
                </a:lnTo>
                <a:lnTo>
                  <a:pt x="563" y="436"/>
                </a:lnTo>
                <a:lnTo>
                  <a:pt x="567" y="438"/>
                </a:lnTo>
                <a:lnTo>
                  <a:pt x="570" y="439"/>
                </a:lnTo>
                <a:lnTo>
                  <a:pt x="571" y="441"/>
                </a:lnTo>
                <a:lnTo>
                  <a:pt x="571" y="441"/>
                </a:lnTo>
                <a:lnTo>
                  <a:pt x="573" y="438"/>
                </a:lnTo>
                <a:lnTo>
                  <a:pt x="573" y="438"/>
                </a:lnTo>
                <a:close/>
                <a:moveTo>
                  <a:pt x="682" y="607"/>
                </a:moveTo>
                <a:lnTo>
                  <a:pt x="682" y="607"/>
                </a:lnTo>
                <a:lnTo>
                  <a:pt x="682" y="603"/>
                </a:lnTo>
                <a:lnTo>
                  <a:pt x="685" y="603"/>
                </a:lnTo>
                <a:lnTo>
                  <a:pt x="685" y="603"/>
                </a:lnTo>
                <a:lnTo>
                  <a:pt x="685" y="605"/>
                </a:lnTo>
                <a:lnTo>
                  <a:pt x="685" y="605"/>
                </a:lnTo>
                <a:lnTo>
                  <a:pt x="685" y="604"/>
                </a:lnTo>
                <a:lnTo>
                  <a:pt x="685" y="604"/>
                </a:lnTo>
                <a:lnTo>
                  <a:pt x="687" y="605"/>
                </a:lnTo>
                <a:lnTo>
                  <a:pt x="687" y="607"/>
                </a:lnTo>
                <a:lnTo>
                  <a:pt x="687" y="612"/>
                </a:lnTo>
                <a:lnTo>
                  <a:pt x="687" y="612"/>
                </a:lnTo>
                <a:lnTo>
                  <a:pt x="689" y="609"/>
                </a:lnTo>
                <a:lnTo>
                  <a:pt x="690" y="609"/>
                </a:lnTo>
                <a:lnTo>
                  <a:pt x="692" y="609"/>
                </a:lnTo>
                <a:lnTo>
                  <a:pt x="692" y="609"/>
                </a:lnTo>
                <a:lnTo>
                  <a:pt x="692" y="610"/>
                </a:lnTo>
                <a:lnTo>
                  <a:pt x="691" y="612"/>
                </a:lnTo>
                <a:lnTo>
                  <a:pt x="690" y="615"/>
                </a:lnTo>
                <a:lnTo>
                  <a:pt x="690" y="615"/>
                </a:lnTo>
                <a:lnTo>
                  <a:pt x="694" y="614"/>
                </a:lnTo>
                <a:lnTo>
                  <a:pt x="694" y="614"/>
                </a:lnTo>
                <a:lnTo>
                  <a:pt x="691" y="617"/>
                </a:lnTo>
                <a:lnTo>
                  <a:pt x="690" y="619"/>
                </a:lnTo>
                <a:lnTo>
                  <a:pt x="690" y="623"/>
                </a:lnTo>
                <a:lnTo>
                  <a:pt x="691" y="625"/>
                </a:lnTo>
                <a:lnTo>
                  <a:pt x="691" y="625"/>
                </a:lnTo>
                <a:lnTo>
                  <a:pt x="691" y="628"/>
                </a:lnTo>
                <a:lnTo>
                  <a:pt x="692" y="627"/>
                </a:lnTo>
                <a:lnTo>
                  <a:pt x="694" y="623"/>
                </a:lnTo>
                <a:lnTo>
                  <a:pt x="694" y="623"/>
                </a:lnTo>
                <a:lnTo>
                  <a:pt x="696" y="624"/>
                </a:lnTo>
                <a:lnTo>
                  <a:pt x="696" y="624"/>
                </a:lnTo>
                <a:lnTo>
                  <a:pt x="696" y="620"/>
                </a:lnTo>
                <a:lnTo>
                  <a:pt x="696" y="618"/>
                </a:lnTo>
                <a:lnTo>
                  <a:pt x="696" y="615"/>
                </a:lnTo>
                <a:lnTo>
                  <a:pt x="696" y="614"/>
                </a:lnTo>
                <a:lnTo>
                  <a:pt x="696" y="614"/>
                </a:lnTo>
                <a:lnTo>
                  <a:pt x="694" y="612"/>
                </a:lnTo>
                <a:lnTo>
                  <a:pt x="692" y="608"/>
                </a:lnTo>
                <a:lnTo>
                  <a:pt x="690" y="603"/>
                </a:lnTo>
                <a:lnTo>
                  <a:pt x="690" y="603"/>
                </a:lnTo>
                <a:lnTo>
                  <a:pt x="684" y="588"/>
                </a:lnTo>
                <a:lnTo>
                  <a:pt x="682" y="579"/>
                </a:lnTo>
                <a:lnTo>
                  <a:pt x="682" y="575"/>
                </a:lnTo>
                <a:lnTo>
                  <a:pt x="682" y="574"/>
                </a:lnTo>
                <a:lnTo>
                  <a:pt x="682" y="574"/>
                </a:lnTo>
                <a:lnTo>
                  <a:pt x="682" y="574"/>
                </a:lnTo>
                <a:lnTo>
                  <a:pt x="680" y="575"/>
                </a:lnTo>
                <a:lnTo>
                  <a:pt x="679" y="575"/>
                </a:lnTo>
                <a:lnTo>
                  <a:pt x="679" y="575"/>
                </a:lnTo>
                <a:lnTo>
                  <a:pt x="680" y="573"/>
                </a:lnTo>
                <a:lnTo>
                  <a:pt x="682" y="570"/>
                </a:lnTo>
                <a:lnTo>
                  <a:pt x="682" y="570"/>
                </a:lnTo>
                <a:lnTo>
                  <a:pt x="680" y="569"/>
                </a:lnTo>
                <a:lnTo>
                  <a:pt x="680" y="569"/>
                </a:lnTo>
                <a:lnTo>
                  <a:pt x="679" y="573"/>
                </a:lnTo>
                <a:lnTo>
                  <a:pt x="677" y="575"/>
                </a:lnTo>
                <a:lnTo>
                  <a:pt x="679" y="578"/>
                </a:lnTo>
                <a:lnTo>
                  <a:pt x="681" y="579"/>
                </a:lnTo>
                <a:lnTo>
                  <a:pt x="681" y="579"/>
                </a:lnTo>
                <a:lnTo>
                  <a:pt x="675" y="578"/>
                </a:lnTo>
                <a:lnTo>
                  <a:pt x="672" y="578"/>
                </a:lnTo>
                <a:lnTo>
                  <a:pt x="671" y="579"/>
                </a:lnTo>
                <a:lnTo>
                  <a:pt x="670" y="580"/>
                </a:lnTo>
                <a:lnTo>
                  <a:pt x="670" y="580"/>
                </a:lnTo>
                <a:lnTo>
                  <a:pt x="669" y="585"/>
                </a:lnTo>
                <a:lnTo>
                  <a:pt x="670" y="588"/>
                </a:lnTo>
                <a:lnTo>
                  <a:pt x="671" y="589"/>
                </a:lnTo>
                <a:lnTo>
                  <a:pt x="676" y="589"/>
                </a:lnTo>
                <a:lnTo>
                  <a:pt x="676" y="589"/>
                </a:lnTo>
                <a:lnTo>
                  <a:pt x="674" y="590"/>
                </a:lnTo>
                <a:lnTo>
                  <a:pt x="672" y="592"/>
                </a:lnTo>
                <a:lnTo>
                  <a:pt x="674" y="597"/>
                </a:lnTo>
                <a:lnTo>
                  <a:pt x="680" y="604"/>
                </a:lnTo>
                <a:lnTo>
                  <a:pt x="680" y="604"/>
                </a:lnTo>
                <a:lnTo>
                  <a:pt x="682" y="607"/>
                </a:lnTo>
                <a:lnTo>
                  <a:pt x="682" y="607"/>
                </a:lnTo>
                <a:close/>
                <a:moveTo>
                  <a:pt x="22" y="479"/>
                </a:moveTo>
                <a:lnTo>
                  <a:pt x="22" y="479"/>
                </a:lnTo>
                <a:lnTo>
                  <a:pt x="19" y="478"/>
                </a:lnTo>
                <a:lnTo>
                  <a:pt x="15" y="479"/>
                </a:lnTo>
                <a:lnTo>
                  <a:pt x="10" y="480"/>
                </a:lnTo>
                <a:lnTo>
                  <a:pt x="6" y="480"/>
                </a:lnTo>
                <a:lnTo>
                  <a:pt x="6" y="480"/>
                </a:lnTo>
                <a:lnTo>
                  <a:pt x="9" y="483"/>
                </a:lnTo>
                <a:lnTo>
                  <a:pt x="11" y="485"/>
                </a:lnTo>
                <a:lnTo>
                  <a:pt x="17" y="486"/>
                </a:lnTo>
                <a:lnTo>
                  <a:pt x="17" y="486"/>
                </a:lnTo>
                <a:lnTo>
                  <a:pt x="19" y="485"/>
                </a:lnTo>
                <a:lnTo>
                  <a:pt x="20" y="485"/>
                </a:lnTo>
                <a:lnTo>
                  <a:pt x="24" y="485"/>
                </a:lnTo>
                <a:lnTo>
                  <a:pt x="24" y="485"/>
                </a:lnTo>
                <a:lnTo>
                  <a:pt x="24" y="483"/>
                </a:lnTo>
                <a:lnTo>
                  <a:pt x="24" y="483"/>
                </a:lnTo>
                <a:lnTo>
                  <a:pt x="22" y="481"/>
                </a:lnTo>
                <a:lnTo>
                  <a:pt x="22" y="480"/>
                </a:lnTo>
                <a:lnTo>
                  <a:pt x="22" y="479"/>
                </a:lnTo>
                <a:lnTo>
                  <a:pt x="22" y="479"/>
                </a:lnTo>
                <a:close/>
                <a:moveTo>
                  <a:pt x="416" y="270"/>
                </a:moveTo>
                <a:lnTo>
                  <a:pt x="416" y="270"/>
                </a:lnTo>
                <a:lnTo>
                  <a:pt x="423" y="275"/>
                </a:lnTo>
                <a:lnTo>
                  <a:pt x="427" y="277"/>
                </a:lnTo>
                <a:lnTo>
                  <a:pt x="431" y="280"/>
                </a:lnTo>
                <a:lnTo>
                  <a:pt x="431" y="280"/>
                </a:lnTo>
                <a:lnTo>
                  <a:pt x="434" y="285"/>
                </a:lnTo>
                <a:lnTo>
                  <a:pt x="438" y="287"/>
                </a:lnTo>
                <a:lnTo>
                  <a:pt x="441" y="286"/>
                </a:lnTo>
                <a:lnTo>
                  <a:pt x="447" y="283"/>
                </a:lnTo>
                <a:lnTo>
                  <a:pt x="447" y="283"/>
                </a:lnTo>
                <a:lnTo>
                  <a:pt x="451" y="281"/>
                </a:lnTo>
                <a:lnTo>
                  <a:pt x="451" y="281"/>
                </a:lnTo>
                <a:lnTo>
                  <a:pt x="452" y="281"/>
                </a:lnTo>
                <a:lnTo>
                  <a:pt x="452" y="281"/>
                </a:lnTo>
                <a:lnTo>
                  <a:pt x="452" y="282"/>
                </a:lnTo>
                <a:lnTo>
                  <a:pt x="452" y="282"/>
                </a:lnTo>
                <a:lnTo>
                  <a:pt x="457" y="281"/>
                </a:lnTo>
                <a:lnTo>
                  <a:pt x="462" y="278"/>
                </a:lnTo>
                <a:lnTo>
                  <a:pt x="464" y="265"/>
                </a:lnTo>
                <a:lnTo>
                  <a:pt x="464" y="265"/>
                </a:lnTo>
                <a:lnTo>
                  <a:pt x="467" y="266"/>
                </a:lnTo>
                <a:lnTo>
                  <a:pt x="471" y="265"/>
                </a:lnTo>
                <a:lnTo>
                  <a:pt x="473" y="263"/>
                </a:lnTo>
                <a:lnTo>
                  <a:pt x="474" y="260"/>
                </a:lnTo>
                <a:lnTo>
                  <a:pt x="474" y="260"/>
                </a:lnTo>
                <a:lnTo>
                  <a:pt x="476" y="257"/>
                </a:lnTo>
                <a:lnTo>
                  <a:pt x="477" y="256"/>
                </a:lnTo>
                <a:lnTo>
                  <a:pt x="481" y="255"/>
                </a:lnTo>
                <a:lnTo>
                  <a:pt x="481" y="255"/>
                </a:lnTo>
                <a:lnTo>
                  <a:pt x="494" y="250"/>
                </a:lnTo>
                <a:lnTo>
                  <a:pt x="502" y="246"/>
                </a:lnTo>
                <a:lnTo>
                  <a:pt x="507" y="242"/>
                </a:lnTo>
                <a:lnTo>
                  <a:pt x="507" y="242"/>
                </a:lnTo>
                <a:lnTo>
                  <a:pt x="510" y="240"/>
                </a:lnTo>
                <a:lnTo>
                  <a:pt x="511" y="238"/>
                </a:lnTo>
                <a:lnTo>
                  <a:pt x="510" y="236"/>
                </a:lnTo>
                <a:lnTo>
                  <a:pt x="507" y="233"/>
                </a:lnTo>
                <a:lnTo>
                  <a:pt x="507" y="233"/>
                </a:lnTo>
                <a:lnTo>
                  <a:pt x="502" y="230"/>
                </a:lnTo>
                <a:lnTo>
                  <a:pt x="496" y="227"/>
                </a:lnTo>
                <a:lnTo>
                  <a:pt x="496" y="227"/>
                </a:lnTo>
                <a:lnTo>
                  <a:pt x="491" y="225"/>
                </a:lnTo>
                <a:lnTo>
                  <a:pt x="484" y="223"/>
                </a:lnTo>
                <a:lnTo>
                  <a:pt x="479" y="225"/>
                </a:lnTo>
                <a:lnTo>
                  <a:pt x="477" y="226"/>
                </a:lnTo>
                <a:lnTo>
                  <a:pt x="474" y="228"/>
                </a:lnTo>
                <a:lnTo>
                  <a:pt x="474" y="228"/>
                </a:lnTo>
                <a:lnTo>
                  <a:pt x="474" y="225"/>
                </a:lnTo>
                <a:lnTo>
                  <a:pt x="474" y="225"/>
                </a:lnTo>
                <a:lnTo>
                  <a:pt x="472" y="225"/>
                </a:lnTo>
                <a:lnTo>
                  <a:pt x="468" y="223"/>
                </a:lnTo>
                <a:lnTo>
                  <a:pt x="462" y="221"/>
                </a:lnTo>
                <a:lnTo>
                  <a:pt x="456" y="218"/>
                </a:lnTo>
                <a:lnTo>
                  <a:pt x="453" y="217"/>
                </a:lnTo>
                <a:lnTo>
                  <a:pt x="451" y="217"/>
                </a:lnTo>
                <a:lnTo>
                  <a:pt x="451" y="217"/>
                </a:lnTo>
                <a:lnTo>
                  <a:pt x="421" y="222"/>
                </a:lnTo>
                <a:lnTo>
                  <a:pt x="421" y="222"/>
                </a:lnTo>
                <a:lnTo>
                  <a:pt x="426" y="230"/>
                </a:lnTo>
                <a:lnTo>
                  <a:pt x="428" y="233"/>
                </a:lnTo>
                <a:lnTo>
                  <a:pt x="428" y="236"/>
                </a:lnTo>
                <a:lnTo>
                  <a:pt x="428" y="236"/>
                </a:lnTo>
                <a:lnTo>
                  <a:pt x="426" y="238"/>
                </a:lnTo>
                <a:lnTo>
                  <a:pt x="422" y="242"/>
                </a:lnTo>
                <a:lnTo>
                  <a:pt x="421" y="247"/>
                </a:lnTo>
                <a:lnTo>
                  <a:pt x="421" y="248"/>
                </a:lnTo>
                <a:lnTo>
                  <a:pt x="422" y="251"/>
                </a:lnTo>
                <a:lnTo>
                  <a:pt x="422" y="251"/>
                </a:lnTo>
                <a:lnTo>
                  <a:pt x="418" y="252"/>
                </a:lnTo>
                <a:lnTo>
                  <a:pt x="417" y="253"/>
                </a:lnTo>
                <a:lnTo>
                  <a:pt x="417" y="256"/>
                </a:lnTo>
                <a:lnTo>
                  <a:pt x="417" y="258"/>
                </a:lnTo>
                <a:lnTo>
                  <a:pt x="417" y="258"/>
                </a:lnTo>
                <a:lnTo>
                  <a:pt x="412" y="265"/>
                </a:lnTo>
                <a:lnTo>
                  <a:pt x="411" y="267"/>
                </a:lnTo>
                <a:lnTo>
                  <a:pt x="411" y="271"/>
                </a:lnTo>
                <a:lnTo>
                  <a:pt x="411" y="271"/>
                </a:lnTo>
                <a:lnTo>
                  <a:pt x="416" y="270"/>
                </a:lnTo>
                <a:lnTo>
                  <a:pt x="416" y="270"/>
                </a:lnTo>
                <a:close/>
                <a:moveTo>
                  <a:pt x="453" y="188"/>
                </a:moveTo>
                <a:lnTo>
                  <a:pt x="453" y="188"/>
                </a:lnTo>
                <a:lnTo>
                  <a:pt x="456" y="188"/>
                </a:lnTo>
                <a:lnTo>
                  <a:pt x="456" y="187"/>
                </a:lnTo>
                <a:lnTo>
                  <a:pt x="456" y="186"/>
                </a:lnTo>
                <a:lnTo>
                  <a:pt x="457" y="185"/>
                </a:lnTo>
                <a:lnTo>
                  <a:pt x="457" y="185"/>
                </a:lnTo>
                <a:lnTo>
                  <a:pt x="459" y="183"/>
                </a:lnTo>
                <a:lnTo>
                  <a:pt x="461" y="185"/>
                </a:lnTo>
                <a:lnTo>
                  <a:pt x="462" y="187"/>
                </a:lnTo>
                <a:lnTo>
                  <a:pt x="463" y="191"/>
                </a:lnTo>
                <a:lnTo>
                  <a:pt x="463" y="191"/>
                </a:lnTo>
                <a:lnTo>
                  <a:pt x="467" y="190"/>
                </a:lnTo>
                <a:lnTo>
                  <a:pt x="471" y="187"/>
                </a:lnTo>
                <a:lnTo>
                  <a:pt x="471" y="187"/>
                </a:lnTo>
                <a:lnTo>
                  <a:pt x="472" y="185"/>
                </a:lnTo>
                <a:lnTo>
                  <a:pt x="471" y="182"/>
                </a:lnTo>
                <a:lnTo>
                  <a:pt x="469" y="180"/>
                </a:lnTo>
                <a:lnTo>
                  <a:pt x="471" y="178"/>
                </a:lnTo>
                <a:lnTo>
                  <a:pt x="471" y="178"/>
                </a:lnTo>
                <a:lnTo>
                  <a:pt x="472" y="180"/>
                </a:lnTo>
                <a:lnTo>
                  <a:pt x="474" y="181"/>
                </a:lnTo>
                <a:lnTo>
                  <a:pt x="476" y="182"/>
                </a:lnTo>
                <a:lnTo>
                  <a:pt x="477" y="182"/>
                </a:lnTo>
                <a:lnTo>
                  <a:pt x="478" y="181"/>
                </a:lnTo>
                <a:lnTo>
                  <a:pt x="478" y="181"/>
                </a:lnTo>
                <a:lnTo>
                  <a:pt x="479" y="180"/>
                </a:lnTo>
                <a:lnTo>
                  <a:pt x="479" y="177"/>
                </a:lnTo>
                <a:lnTo>
                  <a:pt x="478" y="176"/>
                </a:lnTo>
                <a:lnTo>
                  <a:pt x="477" y="175"/>
                </a:lnTo>
                <a:lnTo>
                  <a:pt x="477" y="175"/>
                </a:lnTo>
                <a:lnTo>
                  <a:pt x="479" y="175"/>
                </a:lnTo>
                <a:lnTo>
                  <a:pt x="481" y="175"/>
                </a:lnTo>
                <a:lnTo>
                  <a:pt x="482" y="173"/>
                </a:lnTo>
                <a:lnTo>
                  <a:pt x="483" y="171"/>
                </a:lnTo>
                <a:lnTo>
                  <a:pt x="483" y="171"/>
                </a:lnTo>
                <a:lnTo>
                  <a:pt x="483" y="168"/>
                </a:lnTo>
                <a:lnTo>
                  <a:pt x="486" y="168"/>
                </a:lnTo>
                <a:lnTo>
                  <a:pt x="488" y="169"/>
                </a:lnTo>
                <a:lnTo>
                  <a:pt x="488" y="169"/>
                </a:lnTo>
                <a:lnTo>
                  <a:pt x="487" y="171"/>
                </a:lnTo>
                <a:lnTo>
                  <a:pt x="486" y="173"/>
                </a:lnTo>
                <a:lnTo>
                  <a:pt x="486" y="176"/>
                </a:lnTo>
                <a:lnTo>
                  <a:pt x="487" y="177"/>
                </a:lnTo>
                <a:lnTo>
                  <a:pt x="489" y="180"/>
                </a:lnTo>
                <a:lnTo>
                  <a:pt x="492" y="180"/>
                </a:lnTo>
                <a:lnTo>
                  <a:pt x="494" y="180"/>
                </a:lnTo>
                <a:lnTo>
                  <a:pt x="494" y="180"/>
                </a:lnTo>
                <a:lnTo>
                  <a:pt x="499" y="177"/>
                </a:lnTo>
                <a:lnTo>
                  <a:pt x="503" y="175"/>
                </a:lnTo>
                <a:lnTo>
                  <a:pt x="505" y="172"/>
                </a:lnTo>
                <a:lnTo>
                  <a:pt x="506" y="169"/>
                </a:lnTo>
                <a:lnTo>
                  <a:pt x="505" y="168"/>
                </a:lnTo>
                <a:lnTo>
                  <a:pt x="502" y="166"/>
                </a:lnTo>
                <a:lnTo>
                  <a:pt x="502" y="166"/>
                </a:lnTo>
                <a:lnTo>
                  <a:pt x="505" y="166"/>
                </a:lnTo>
                <a:lnTo>
                  <a:pt x="508" y="164"/>
                </a:lnTo>
                <a:lnTo>
                  <a:pt x="508" y="164"/>
                </a:lnTo>
                <a:lnTo>
                  <a:pt x="505" y="164"/>
                </a:lnTo>
                <a:lnTo>
                  <a:pt x="503" y="163"/>
                </a:lnTo>
                <a:lnTo>
                  <a:pt x="503" y="162"/>
                </a:lnTo>
                <a:lnTo>
                  <a:pt x="503" y="161"/>
                </a:lnTo>
                <a:lnTo>
                  <a:pt x="507" y="158"/>
                </a:lnTo>
                <a:lnTo>
                  <a:pt x="511" y="157"/>
                </a:lnTo>
                <a:lnTo>
                  <a:pt x="511" y="157"/>
                </a:lnTo>
                <a:lnTo>
                  <a:pt x="503" y="152"/>
                </a:lnTo>
                <a:lnTo>
                  <a:pt x="499" y="152"/>
                </a:lnTo>
                <a:lnTo>
                  <a:pt x="494" y="153"/>
                </a:lnTo>
                <a:lnTo>
                  <a:pt x="494" y="153"/>
                </a:lnTo>
                <a:lnTo>
                  <a:pt x="498" y="156"/>
                </a:lnTo>
                <a:lnTo>
                  <a:pt x="498" y="156"/>
                </a:lnTo>
                <a:lnTo>
                  <a:pt x="496" y="157"/>
                </a:lnTo>
                <a:lnTo>
                  <a:pt x="493" y="157"/>
                </a:lnTo>
                <a:lnTo>
                  <a:pt x="488" y="154"/>
                </a:lnTo>
                <a:lnTo>
                  <a:pt x="488" y="154"/>
                </a:lnTo>
                <a:lnTo>
                  <a:pt x="484" y="154"/>
                </a:lnTo>
                <a:lnTo>
                  <a:pt x="479" y="156"/>
                </a:lnTo>
                <a:lnTo>
                  <a:pt x="479" y="156"/>
                </a:lnTo>
                <a:lnTo>
                  <a:pt x="476" y="157"/>
                </a:lnTo>
                <a:lnTo>
                  <a:pt x="472" y="158"/>
                </a:lnTo>
                <a:lnTo>
                  <a:pt x="464" y="164"/>
                </a:lnTo>
                <a:lnTo>
                  <a:pt x="464" y="164"/>
                </a:lnTo>
                <a:lnTo>
                  <a:pt x="458" y="171"/>
                </a:lnTo>
                <a:lnTo>
                  <a:pt x="453" y="175"/>
                </a:lnTo>
                <a:lnTo>
                  <a:pt x="449" y="177"/>
                </a:lnTo>
                <a:lnTo>
                  <a:pt x="449" y="177"/>
                </a:lnTo>
                <a:lnTo>
                  <a:pt x="444" y="177"/>
                </a:lnTo>
                <a:lnTo>
                  <a:pt x="441" y="180"/>
                </a:lnTo>
                <a:lnTo>
                  <a:pt x="441" y="181"/>
                </a:lnTo>
                <a:lnTo>
                  <a:pt x="441" y="182"/>
                </a:lnTo>
                <a:lnTo>
                  <a:pt x="443" y="187"/>
                </a:lnTo>
                <a:lnTo>
                  <a:pt x="443" y="187"/>
                </a:lnTo>
                <a:lnTo>
                  <a:pt x="453" y="188"/>
                </a:lnTo>
                <a:lnTo>
                  <a:pt x="453" y="188"/>
                </a:lnTo>
                <a:close/>
                <a:moveTo>
                  <a:pt x="528" y="146"/>
                </a:moveTo>
                <a:lnTo>
                  <a:pt x="528" y="146"/>
                </a:lnTo>
                <a:lnTo>
                  <a:pt x="525" y="142"/>
                </a:lnTo>
                <a:lnTo>
                  <a:pt x="522" y="141"/>
                </a:lnTo>
                <a:lnTo>
                  <a:pt x="518" y="141"/>
                </a:lnTo>
                <a:lnTo>
                  <a:pt x="515" y="142"/>
                </a:lnTo>
                <a:lnTo>
                  <a:pt x="515" y="142"/>
                </a:lnTo>
                <a:lnTo>
                  <a:pt x="523" y="148"/>
                </a:lnTo>
                <a:lnTo>
                  <a:pt x="523" y="148"/>
                </a:lnTo>
                <a:lnTo>
                  <a:pt x="528" y="146"/>
                </a:lnTo>
                <a:lnTo>
                  <a:pt x="528" y="146"/>
                </a:lnTo>
                <a:close/>
                <a:moveTo>
                  <a:pt x="144" y="514"/>
                </a:moveTo>
                <a:lnTo>
                  <a:pt x="144" y="514"/>
                </a:lnTo>
                <a:lnTo>
                  <a:pt x="146" y="515"/>
                </a:lnTo>
                <a:lnTo>
                  <a:pt x="149" y="514"/>
                </a:lnTo>
                <a:lnTo>
                  <a:pt x="153" y="510"/>
                </a:lnTo>
                <a:lnTo>
                  <a:pt x="153" y="510"/>
                </a:lnTo>
                <a:lnTo>
                  <a:pt x="154" y="513"/>
                </a:lnTo>
                <a:lnTo>
                  <a:pt x="154" y="513"/>
                </a:lnTo>
                <a:lnTo>
                  <a:pt x="156" y="510"/>
                </a:lnTo>
                <a:lnTo>
                  <a:pt x="156" y="510"/>
                </a:lnTo>
                <a:lnTo>
                  <a:pt x="150" y="508"/>
                </a:lnTo>
                <a:lnTo>
                  <a:pt x="150" y="508"/>
                </a:lnTo>
                <a:lnTo>
                  <a:pt x="146" y="510"/>
                </a:lnTo>
                <a:lnTo>
                  <a:pt x="144" y="514"/>
                </a:lnTo>
                <a:lnTo>
                  <a:pt x="144" y="514"/>
                </a:lnTo>
                <a:close/>
                <a:moveTo>
                  <a:pt x="353" y="577"/>
                </a:moveTo>
                <a:lnTo>
                  <a:pt x="353" y="577"/>
                </a:lnTo>
                <a:lnTo>
                  <a:pt x="352" y="574"/>
                </a:lnTo>
                <a:lnTo>
                  <a:pt x="350" y="574"/>
                </a:lnTo>
                <a:lnTo>
                  <a:pt x="345" y="573"/>
                </a:lnTo>
                <a:lnTo>
                  <a:pt x="342" y="573"/>
                </a:lnTo>
                <a:lnTo>
                  <a:pt x="339" y="574"/>
                </a:lnTo>
                <a:lnTo>
                  <a:pt x="339" y="574"/>
                </a:lnTo>
                <a:lnTo>
                  <a:pt x="339" y="578"/>
                </a:lnTo>
                <a:lnTo>
                  <a:pt x="342" y="582"/>
                </a:lnTo>
                <a:lnTo>
                  <a:pt x="347" y="593"/>
                </a:lnTo>
                <a:lnTo>
                  <a:pt x="350" y="597"/>
                </a:lnTo>
                <a:lnTo>
                  <a:pt x="354" y="600"/>
                </a:lnTo>
                <a:lnTo>
                  <a:pt x="357" y="602"/>
                </a:lnTo>
                <a:lnTo>
                  <a:pt x="359" y="602"/>
                </a:lnTo>
                <a:lnTo>
                  <a:pt x="359" y="602"/>
                </a:lnTo>
                <a:lnTo>
                  <a:pt x="354" y="597"/>
                </a:lnTo>
                <a:lnTo>
                  <a:pt x="354" y="597"/>
                </a:lnTo>
                <a:lnTo>
                  <a:pt x="353" y="587"/>
                </a:lnTo>
                <a:lnTo>
                  <a:pt x="353" y="577"/>
                </a:lnTo>
                <a:lnTo>
                  <a:pt x="353" y="577"/>
                </a:lnTo>
                <a:close/>
                <a:moveTo>
                  <a:pt x="136" y="521"/>
                </a:moveTo>
                <a:lnTo>
                  <a:pt x="136" y="521"/>
                </a:lnTo>
                <a:lnTo>
                  <a:pt x="134" y="520"/>
                </a:lnTo>
                <a:lnTo>
                  <a:pt x="131" y="521"/>
                </a:lnTo>
                <a:lnTo>
                  <a:pt x="130" y="523"/>
                </a:lnTo>
                <a:lnTo>
                  <a:pt x="130" y="525"/>
                </a:lnTo>
                <a:lnTo>
                  <a:pt x="130" y="529"/>
                </a:lnTo>
                <a:lnTo>
                  <a:pt x="131" y="531"/>
                </a:lnTo>
                <a:lnTo>
                  <a:pt x="133" y="533"/>
                </a:lnTo>
                <a:lnTo>
                  <a:pt x="136" y="534"/>
                </a:lnTo>
                <a:lnTo>
                  <a:pt x="136" y="534"/>
                </a:lnTo>
                <a:lnTo>
                  <a:pt x="138" y="533"/>
                </a:lnTo>
                <a:lnTo>
                  <a:pt x="140" y="531"/>
                </a:lnTo>
                <a:lnTo>
                  <a:pt x="141" y="529"/>
                </a:lnTo>
                <a:lnTo>
                  <a:pt x="144" y="529"/>
                </a:lnTo>
                <a:lnTo>
                  <a:pt x="144" y="529"/>
                </a:lnTo>
                <a:lnTo>
                  <a:pt x="148" y="528"/>
                </a:lnTo>
                <a:lnTo>
                  <a:pt x="149" y="525"/>
                </a:lnTo>
                <a:lnTo>
                  <a:pt x="149" y="523"/>
                </a:lnTo>
                <a:lnTo>
                  <a:pt x="149" y="523"/>
                </a:lnTo>
                <a:lnTo>
                  <a:pt x="153" y="523"/>
                </a:lnTo>
                <a:lnTo>
                  <a:pt x="154" y="521"/>
                </a:lnTo>
                <a:lnTo>
                  <a:pt x="154" y="521"/>
                </a:lnTo>
                <a:lnTo>
                  <a:pt x="151" y="520"/>
                </a:lnTo>
                <a:lnTo>
                  <a:pt x="151" y="520"/>
                </a:lnTo>
                <a:lnTo>
                  <a:pt x="151" y="519"/>
                </a:lnTo>
                <a:lnTo>
                  <a:pt x="150" y="516"/>
                </a:lnTo>
                <a:lnTo>
                  <a:pt x="145" y="515"/>
                </a:lnTo>
                <a:lnTo>
                  <a:pt x="141" y="516"/>
                </a:lnTo>
                <a:lnTo>
                  <a:pt x="139" y="516"/>
                </a:lnTo>
                <a:lnTo>
                  <a:pt x="138" y="519"/>
                </a:lnTo>
                <a:lnTo>
                  <a:pt x="136" y="521"/>
                </a:lnTo>
                <a:lnTo>
                  <a:pt x="136" y="521"/>
                </a:lnTo>
                <a:close/>
                <a:moveTo>
                  <a:pt x="429" y="645"/>
                </a:moveTo>
                <a:lnTo>
                  <a:pt x="429" y="645"/>
                </a:lnTo>
                <a:lnTo>
                  <a:pt x="428" y="644"/>
                </a:lnTo>
                <a:lnTo>
                  <a:pt x="427" y="643"/>
                </a:lnTo>
                <a:lnTo>
                  <a:pt x="422" y="642"/>
                </a:lnTo>
                <a:lnTo>
                  <a:pt x="422" y="642"/>
                </a:lnTo>
                <a:lnTo>
                  <a:pt x="421" y="640"/>
                </a:lnTo>
                <a:lnTo>
                  <a:pt x="419" y="639"/>
                </a:lnTo>
                <a:lnTo>
                  <a:pt x="417" y="635"/>
                </a:lnTo>
                <a:lnTo>
                  <a:pt x="417" y="635"/>
                </a:lnTo>
                <a:lnTo>
                  <a:pt x="414" y="630"/>
                </a:lnTo>
                <a:lnTo>
                  <a:pt x="411" y="628"/>
                </a:lnTo>
                <a:lnTo>
                  <a:pt x="402" y="625"/>
                </a:lnTo>
                <a:lnTo>
                  <a:pt x="402" y="625"/>
                </a:lnTo>
                <a:lnTo>
                  <a:pt x="393" y="622"/>
                </a:lnTo>
                <a:lnTo>
                  <a:pt x="389" y="622"/>
                </a:lnTo>
                <a:lnTo>
                  <a:pt x="384" y="622"/>
                </a:lnTo>
                <a:lnTo>
                  <a:pt x="384" y="622"/>
                </a:lnTo>
                <a:lnTo>
                  <a:pt x="394" y="632"/>
                </a:lnTo>
                <a:lnTo>
                  <a:pt x="403" y="640"/>
                </a:lnTo>
                <a:lnTo>
                  <a:pt x="414" y="647"/>
                </a:lnTo>
                <a:lnTo>
                  <a:pt x="426" y="654"/>
                </a:lnTo>
                <a:lnTo>
                  <a:pt x="426" y="654"/>
                </a:lnTo>
                <a:lnTo>
                  <a:pt x="431" y="655"/>
                </a:lnTo>
                <a:lnTo>
                  <a:pt x="432" y="654"/>
                </a:lnTo>
                <a:lnTo>
                  <a:pt x="433" y="654"/>
                </a:lnTo>
                <a:lnTo>
                  <a:pt x="432" y="650"/>
                </a:lnTo>
                <a:lnTo>
                  <a:pt x="429" y="645"/>
                </a:lnTo>
                <a:lnTo>
                  <a:pt x="429" y="645"/>
                </a:lnTo>
                <a:close/>
                <a:moveTo>
                  <a:pt x="2118" y="1358"/>
                </a:moveTo>
                <a:lnTo>
                  <a:pt x="2118" y="1358"/>
                </a:lnTo>
                <a:lnTo>
                  <a:pt x="2115" y="1354"/>
                </a:lnTo>
                <a:lnTo>
                  <a:pt x="2111" y="1351"/>
                </a:lnTo>
                <a:lnTo>
                  <a:pt x="2110" y="1349"/>
                </a:lnTo>
                <a:lnTo>
                  <a:pt x="2108" y="1349"/>
                </a:lnTo>
                <a:lnTo>
                  <a:pt x="2106" y="1351"/>
                </a:lnTo>
                <a:lnTo>
                  <a:pt x="2106" y="1354"/>
                </a:lnTo>
                <a:lnTo>
                  <a:pt x="2106" y="1354"/>
                </a:lnTo>
                <a:lnTo>
                  <a:pt x="2105" y="1361"/>
                </a:lnTo>
                <a:lnTo>
                  <a:pt x="2104" y="1363"/>
                </a:lnTo>
                <a:lnTo>
                  <a:pt x="2098" y="1371"/>
                </a:lnTo>
                <a:lnTo>
                  <a:pt x="2098" y="1371"/>
                </a:lnTo>
                <a:lnTo>
                  <a:pt x="2091" y="1378"/>
                </a:lnTo>
                <a:lnTo>
                  <a:pt x="2089" y="1382"/>
                </a:lnTo>
                <a:lnTo>
                  <a:pt x="2084" y="1384"/>
                </a:lnTo>
                <a:lnTo>
                  <a:pt x="2084" y="1384"/>
                </a:lnTo>
                <a:lnTo>
                  <a:pt x="2075" y="1390"/>
                </a:lnTo>
                <a:lnTo>
                  <a:pt x="2065" y="1392"/>
                </a:lnTo>
                <a:lnTo>
                  <a:pt x="2065" y="1392"/>
                </a:lnTo>
                <a:lnTo>
                  <a:pt x="2063" y="1395"/>
                </a:lnTo>
                <a:lnTo>
                  <a:pt x="2061" y="1400"/>
                </a:lnTo>
                <a:lnTo>
                  <a:pt x="2060" y="1405"/>
                </a:lnTo>
                <a:lnTo>
                  <a:pt x="2060" y="1408"/>
                </a:lnTo>
                <a:lnTo>
                  <a:pt x="2060" y="1408"/>
                </a:lnTo>
                <a:lnTo>
                  <a:pt x="2063" y="1420"/>
                </a:lnTo>
                <a:lnTo>
                  <a:pt x="2064" y="1425"/>
                </a:lnTo>
                <a:lnTo>
                  <a:pt x="2065" y="1431"/>
                </a:lnTo>
                <a:lnTo>
                  <a:pt x="2065" y="1431"/>
                </a:lnTo>
                <a:lnTo>
                  <a:pt x="2063" y="1436"/>
                </a:lnTo>
                <a:lnTo>
                  <a:pt x="2060" y="1440"/>
                </a:lnTo>
                <a:lnTo>
                  <a:pt x="2056" y="1445"/>
                </a:lnTo>
                <a:lnTo>
                  <a:pt x="2054" y="1450"/>
                </a:lnTo>
                <a:lnTo>
                  <a:pt x="2054" y="1450"/>
                </a:lnTo>
                <a:lnTo>
                  <a:pt x="2052" y="1455"/>
                </a:lnTo>
                <a:lnTo>
                  <a:pt x="2054" y="1460"/>
                </a:lnTo>
                <a:lnTo>
                  <a:pt x="2055" y="1470"/>
                </a:lnTo>
                <a:lnTo>
                  <a:pt x="2055" y="1470"/>
                </a:lnTo>
                <a:lnTo>
                  <a:pt x="2058" y="1481"/>
                </a:lnTo>
                <a:lnTo>
                  <a:pt x="2059" y="1491"/>
                </a:lnTo>
                <a:lnTo>
                  <a:pt x="2059" y="1491"/>
                </a:lnTo>
                <a:lnTo>
                  <a:pt x="2061" y="1493"/>
                </a:lnTo>
                <a:lnTo>
                  <a:pt x="2066" y="1496"/>
                </a:lnTo>
                <a:lnTo>
                  <a:pt x="2071" y="1497"/>
                </a:lnTo>
                <a:lnTo>
                  <a:pt x="2074" y="1497"/>
                </a:lnTo>
                <a:lnTo>
                  <a:pt x="2074" y="1497"/>
                </a:lnTo>
                <a:lnTo>
                  <a:pt x="2081" y="1495"/>
                </a:lnTo>
                <a:lnTo>
                  <a:pt x="2089" y="1492"/>
                </a:lnTo>
                <a:lnTo>
                  <a:pt x="2089" y="1492"/>
                </a:lnTo>
                <a:lnTo>
                  <a:pt x="2094" y="1476"/>
                </a:lnTo>
                <a:lnTo>
                  <a:pt x="2094" y="1476"/>
                </a:lnTo>
                <a:lnTo>
                  <a:pt x="2110" y="1417"/>
                </a:lnTo>
                <a:lnTo>
                  <a:pt x="2110" y="1417"/>
                </a:lnTo>
                <a:lnTo>
                  <a:pt x="2113" y="1408"/>
                </a:lnTo>
                <a:lnTo>
                  <a:pt x="2114" y="1401"/>
                </a:lnTo>
                <a:lnTo>
                  <a:pt x="2115" y="1393"/>
                </a:lnTo>
                <a:lnTo>
                  <a:pt x="2114" y="1384"/>
                </a:lnTo>
                <a:lnTo>
                  <a:pt x="2114" y="1384"/>
                </a:lnTo>
                <a:lnTo>
                  <a:pt x="2119" y="1390"/>
                </a:lnTo>
                <a:lnTo>
                  <a:pt x="2119" y="1390"/>
                </a:lnTo>
                <a:lnTo>
                  <a:pt x="2121" y="1382"/>
                </a:lnTo>
                <a:lnTo>
                  <a:pt x="2121" y="1374"/>
                </a:lnTo>
                <a:lnTo>
                  <a:pt x="2118" y="1359"/>
                </a:lnTo>
                <a:lnTo>
                  <a:pt x="2118" y="1358"/>
                </a:lnTo>
                <a:close/>
                <a:moveTo>
                  <a:pt x="2798" y="1041"/>
                </a:moveTo>
                <a:lnTo>
                  <a:pt x="2798" y="1041"/>
                </a:lnTo>
                <a:lnTo>
                  <a:pt x="2796" y="1044"/>
                </a:lnTo>
                <a:lnTo>
                  <a:pt x="2796" y="1049"/>
                </a:lnTo>
                <a:lnTo>
                  <a:pt x="2799" y="1056"/>
                </a:lnTo>
                <a:lnTo>
                  <a:pt x="2799" y="1056"/>
                </a:lnTo>
                <a:lnTo>
                  <a:pt x="2799" y="1058"/>
                </a:lnTo>
                <a:lnTo>
                  <a:pt x="2801" y="1060"/>
                </a:lnTo>
                <a:lnTo>
                  <a:pt x="2806" y="1061"/>
                </a:lnTo>
                <a:lnTo>
                  <a:pt x="2806" y="1061"/>
                </a:lnTo>
                <a:lnTo>
                  <a:pt x="2805" y="1063"/>
                </a:lnTo>
                <a:lnTo>
                  <a:pt x="2804" y="1064"/>
                </a:lnTo>
                <a:lnTo>
                  <a:pt x="2804" y="1066"/>
                </a:lnTo>
                <a:lnTo>
                  <a:pt x="2806" y="1070"/>
                </a:lnTo>
                <a:lnTo>
                  <a:pt x="2810" y="1071"/>
                </a:lnTo>
                <a:lnTo>
                  <a:pt x="2810" y="1071"/>
                </a:lnTo>
                <a:lnTo>
                  <a:pt x="2813" y="1070"/>
                </a:lnTo>
                <a:lnTo>
                  <a:pt x="2814" y="1070"/>
                </a:lnTo>
                <a:lnTo>
                  <a:pt x="2815" y="1070"/>
                </a:lnTo>
                <a:lnTo>
                  <a:pt x="2818" y="1071"/>
                </a:lnTo>
                <a:lnTo>
                  <a:pt x="2818" y="1071"/>
                </a:lnTo>
                <a:lnTo>
                  <a:pt x="2820" y="1074"/>
                </a:lnTo>
                <a:lnTo>
                  <a:pt x="2823" y="1076"/>
                </a:lnTo>
                <a:lnTo>
                  <a:pt x="2823" y="1076"/>
                </a:lnTo>
                <a:lnTo>
                  <a:pt x="2824" y="1069"/>
                </a:lnTo>
                <a:lnTo>
                  <a:pt x="2824" y="1069"/>
                </a:lnTo>
                <a:lnTo>
                  <a:pt x="2829" y="1070"/>
                </a:lnTo>
                <a:lnTo>
                  <a:pt x="2830" y="1073"/>
                </a:lnTo>
                <a:lnTo>
                  <a:pt x="2830" y="1076"/>
                </a:lnTo>
                <a:lnTo>
                  <a:pt x="2830" y="1076"/>
                </a:lnTo>
                <a:lnTo>
                  <a:pt x="2831" y="1078"/>
                </a:lnTo>
                <a:lnTo>
                  <a:pt x="2834" y="1080"/>
                </a:lnTo>
                <a:lnTo>
                  <a:pt x="2838" y="1083"/>
                </a:lnTo>
                <a:lnTo>
                  <a:pt x="2838" y="1083"/>
                </a:lnTo>
                <a:lnTo>
                  <a:pt x="2839" y="1079"/>
                </a:lnTo>
                <a:lnTo>
                  <a:pt x="2838" y="1076"/>
                </a:lnTo>
                <a:lnTo>
                  <a:pt x="2835" y="1075"/>
                </a:lnTo>
                <a:lnTo>
                  <a:pt x="2835" y="1071"/>
                </a:lnTo>
                <a:lnTo>
                  <a:pt x="2835" y="1071"/>
                </a:lnTo>
                <a:lnTo>
                  <a:pt x="2838" y="1073"/>
                </a:lnTo>
                <a:lnTo>
                  <a:pt x="2840" y="1071"/>
                </a:lnTo>
                <a:lnTo>
                  <a:pt x="2840" y="1070"/>
                </a:lnTo>
                <a:lnTo>
                  <a:pt x="2839" y="1066"/>
                </a:lnTo>
                <a:lnTo>
                  <a:pt x="2839" y="1066"/>
                </a:lnTo>
                <a:lnTo>
                  <a:pt x="2838" y="1066"/>
                </a:lnTo>
                <a:lnTo>
                  <a:pt x="2837" y="1068"/>
                </a:lnTo>
                <a:lnTo>
                  <a:pt x="2837" y="1069"/>
                </a:lnTo>
                <a:lnTo>
                  <a:pt x="2835" y="1069"/>
                </a:lnTo>
                <a:lnTo>
                  <a:pt x="2835" y="1069"/>
                </a:lnTo>
                <a:lnTo>
                  <a:pt x="2831" y="1068"/>
                </a:lnTo>
                <a:lnTo>
                  <a:pt x="2829" y="1065"/>
                </a:lnTo>
                <a:lnTo>
                  <a:pt x="2829" y="1065"/>
                </a:lnTo>
                <a:lnTo>
                  <a:pt x="2824" y="1063"/>
                </a:lnTo>
                <a:lnTo>
                  <a:pt x="2824" y="1063"/>
                </a:lnTo>
                <a:lnTo>
                  <a:pt x="2821" y="1064"/>
                </a:lnTo>
                <a:lnTo>
                  <a:pt x="2821" y="1065"/>
                </a:lnTo>
                <a:lnTo>
                  <a:pt x="2820" y="1066"/>
                </a:lnTo>
                <a:lnTo>
                  <a:pt x="2819" y="1066"/>
                </a:lnTo>
                <a:lnTo>
                  <a:pt x="2819" y="1066"/>
                </a:lnTo>
                <a:lnTo>
                  <a:pt x="2816" y="1065"/>
                </a:lnTo>
                <a:lnTo>
                  <a:pt x="2815" y="1063"/>
                </a:lnTo>
                <a:lnTo>
                  <a:pt x="2814" y="1058"/>
                </a:lnTo>
                <a:lnTo>
                  <a:pt x="2814" y="1058"/>
                </a:lnTo>
                <a:lnTo>
                  <a:pt x="2813" y="1054"/>
                </a:lnTo>
                <a:lnTo>
                  <a:pt x="2813" y="1051"/>
                </a:lnTo>
                <a:lnTo>
                  <a:pt x="2814" y="1050"/>
                </a:lnTo>
                <a:lnTo>
                  <a:pt x="2814" y="1046"/>
                </a:lnTo>
                <a:lnTo>
                  <a:pt x="2814" y="1046"/>
                </a:lnTo>
                <a:lnTo>
                  <a:pt x="2815" y="1045"/>
                </a:lnTo>
                <a:lnTo>
                  <a:pt x="2816" y="1045"/>
                </a:lnTo>
                <a:lnTo>
                  <a:pt x="2818" y="1045"/>
                </a:lnTo>
                <a:lnTo>
                  <a:pt x="2819" y="1045"/>
                </a:lnTo>
                <a:lnTo>
                  <a:pt x="2819" y="1045"/>
                </a:lnTo>
                <a:lnTo>
                  <a:pt x="2820" y="1039"/>
                </a:lnTo>
                <a:lnTo>
                  <a:pt x="2820" y="1039"/>
                </a:lnTo>
                <a:lnTo>
                  <a:pt x="2821" y="1035"/>
                </a:lnTo>
                <a:lnTo>
                  <a:pt x="2821" y="1033"/>
                </a:lnTo>
                <a:lnTo>
                  <a:pt x="2820" y="1031"/>
                </a:lnTo>
                <a:lnTo>
                  <a:pt x="2819" y="1028"/>
                </a:lnTo>
                <a:lnTo>
                  <a:pt x="2819" y="1028"/>
                </a:lnTo>
                <a:lnTo>
                  <a:pt x="2819" y="1025"/>
                </a:lnTo>
                <a:lnTo>
                  <a:pt x="2820" y="1022"/>
                </a:lnTo>
                <a:lnTo>
                  <a:pt x="2820" y="1020"/>
                </a:lnTo>
                <a:lnTo>
                  <a:pt x="2820" y="1017"/>
                </a:lnTo>
                <a:lnTo>
                  <a:pt x="2820" y="1017"/>
                </a:lnTo>
                <a:lnTo>
                  <a:pt x="2816" y="1019"/>
                </a:lnTo>
                <a:lnTo>
                  <a:pt x="2814" y="1019"/>
                </a:lnTo>
                <a:lnTo>
                  <a:pt x="2813" y="1017"/>
                </a:lnTo>
                <a:lnTo>
                  <a:pt x="2810" y="1016"/>
                </a:lnTo>
                <a:lnTo>
                  <a:pt x="2810" y="1016"/>
                </a:lnTo>
                <a:lnTo>
                  <a:pt x="2805" y="1016"/>
                </a:lnTo>
                <a:lnTo>
                  <a:pt x="2804" y="1017"/>
                </a:lnTo>
                <a:lnTo>
                  <a:pt x="2803" y="1019"/>
                </a:lnTo>
                <a:lnTo>
                  <a:pt x="2803" y="1019"/>
                </a:lnTo>
                <a:lnTo>
                  <a:pt x="2800" y="1038"/>
                </a:lnTo>
                <a:lnTo>
                  <a:pt x="2800" y="1038"/>
                </a:lnTo>
                <a:lnTo>
                  <a:pt x="2800" y="1039"/>
                </a:lnTo>
                <a:lnTo>
                  <a:pt x="2801" y="1041"/>
                </a:lnTo>
                <a:lnTo>
                  <a:pt x="2801" y="1043"/>
                </a:lnTo>
                <a:lnTo>
                  <a:pt x="2801" y="1045"/>
                </a:lnTo>
                <a:lnTo>
                  <a:pt x="2801" y="1045"/>
                </a:lnTo>
                <a:lnTo>
                  <a:pt x="2798" y="1041"/>
                </a:lnTo>
                <a:lnTo>
                  <a:pt x="2798" y="1041"/>
                </a:lnTo>
                <a:close/>
                <a:moveTo>
                  <a:pt x="2814" y="957"/>
                </a:moveTo>
                <a:lnTo>
                  <a:pt x="2814" y="957"/>
                </a:lnTo>
                <a:lnTo>
                  <a:pt x="2815" y="952"/>
                </a:lnTo>
                <a:lnTo>
                  <a:pt x="2816" y="947"/>
                </a:lnTo>
                <a:lnTo>
                  <a:pt x="2816" y="945"/>
                </a:lnTo>
                <a:lnTo>
                  <a:pt x="2815" y="942"/>
                </a:lnTo>
                <a:lnTo>
                  <a:pt x="2814" y="942"/>
                </a:lnTo>
                <a:lnTo>
                  <a:pt x="2810" y="944"/>
                </a:lnTo>
                <a:lnTo>
                  <a:pt x="2810" y="944"/>
                </a:lnTo>
                <a:lnTo>
                  <a:pt x="2806" y="946"/>
                </a:lnTo>
                <a:lnTo>
                  <a:pt x="2803" y="950"/>
                </a:lnTo>
                <a:lnTo>
                  <a:pt x="2800" y="955"/>
                </a:lnTo>
                <a:lnTo>
                  <a:pt x="2799" y="960"/>
                </a:lnTo>
                <a:lnTo>
                  <a:pt x="2799" y="960"/>
                </a:lnTo>
                <a:lnTo>
                  <a:pt x="2799" y="966"/>
                </a:lnTo>
                <a:lnTo>
                  <a:pt x="2800" y="970"/>
                </a:lnTo>
                <a:lnTo>
                  <a:pt x="2806" y="979"/>
                </a:lnTo>
                <a:lnTo>
                  <a:pt x="2806" y="979"/>
                </a:lnTo>
                <a:lnTo>
                  <a:pt x="2811" y="969"/>
                </a:lnTo>
                <a:lnTo>
                  <a:pt x="2814" y="957"/>
                </a:lnTo>
                <a:lnTo>
                  <a:pt x="2814" y="957"/>
                </a:lnTo>
                <a:close/>
                <a:moveTo>
                  <a:pt x="2791" y="1094"/>
                </a:moveTo>
                <a:lnTo>
                  <a:pt x="2791" y="1094"/>
                </a:lnTo>
                <a:lnTo>
                  <a:pt x="2789" y="1104"/>
                </a:lnTo>
                <a:lnTo>
                  <a:pt x="2786" y="1108"/>
                </a:lnTo>
                <a:lnTo>
                  <a:pt x="2784" y="1111"/>
                </a:lnTo>
                <a:lnTo>
                  <a:pt x="2784" y="1111"/>
                </a:lnTo>
                <a:lnTo>
                  <a:pt x="2776" y="1119"/>
                </a:lnTo>
                <a:lnTo>
                  <a:pt x="2770" y="1129"/>
                </a:lnTo>
                <a:lnTo>
                  <a:pt x="2770" y="1129"/>
                </a:lnTo>
                <a:lnTo>
                  <a:pt x="2781" y="1123"/>
                </a:lnTo>
                <a:lnTo>
                  <a:pt x="2785" y="1119"/>
                </a:lnTo>
                <a:lnTo>
                  <a:pt x="2788" y="1113"/>
                </a:lnTo>
                <a:lnTo>
                  <a:pt x="2788" y="1113"/>
                </a:lnTo>
                <a:lnTo>
                  <a:pt x="2788" y="1110"/>
                </a:lnTo>
                <a:lnTo>
                  <a:pt x="2790" y="1109"/>
                </a:lnTo>
                <a:lnTo>
                  <a:pt x="2795" y="1105"/>
                </a:lnTo>
                <a:lnTo>
                  <a:pt x="2795" y="1105"/>
                </a:lnTo>
                <a:lnTo>
                  <a:pt x="2795" y="1101"/>
                </a:lnTo>
                <a:lnTo>
                  <a:pt x="2795" y="1096"/>
                </a:lnTo>
                <a:lnTo>
                  <a:pt x="2795" y="1096"/>
                </a:lnTo>
                <a:lnTo>
                  <a:pt x="2791" y="1094"/>
                </a:lnTo>
                <a:lnTo>
                  <a:pt x="2791" y="1094"/>
                </a:lnTo>
                <a:close/>
                <a:moveTo>
                  <a:pt x="2857" y="1119"/>
                </a:moveTo>
                <a:lnTo>
                  <a:pt x="2857" y="1119"/>
                </a:lnTo>
                <a:lnTo>
                  <a:pt x="2854" y="1114"/>
                </a:lnTo>
                <a:lnTo>
                  <a:pt x="2850" y="1113"/>
                </a:lnTo>
                <a:lnTo>
                  <a:pt x="2850" y="1113"/>
                </a:lnTo>
                <a:lnTo>
                  <a:pt x="2853" y="1121"/>
                </a:lnTo>
                <a:lnTo>
                  <a:pt x="2853" y="1121"/>
                </a:lnTo>
                <a:lnTo>
                  <a:pt x="2849" y="1120"/>
                </a:lnTo>
                <a:lnTo>
                  <a:pt x="2848" y="1123"/>
                </a:lnTo>
                <a:lnTo>
                  <a:pt x="2848" y="1123"/>
                </a:lnTo>
                <a:lnTo>
                  <a:pt x="2847" y="1121"/>
                </a:lnTo>
                <a:lnTo>
                  <a:pt x="2845" y="1121"/>
                </a:lnTo>
                <a:lnTo>
                  <a:pt x="2844" y="1126"/>
                </a:lnTo>
                <a:lnTo>
                  <a:pt x="2844" y="1126"/>
                </a:lnTo>
                <a:lnTo>
                  <a:pt x="2843" y="1125"/>
                </a:lnTo>
                <a:lnTo>
                  <a:pt x="2842" y="1125"/>
                </a:lnTo>
                <a:lnTo>
                  <a:pt x="2839" y="1128"/>
                </a:lnTo>
                <a:lnTo>
                  <a:pt x="2837" y="1130"/>
                </a:lnTo>
                <a:lnTo>
                  <a:pt x="2834" y="1131"/>
                </a:lnTo>
                <a:lnTo>
                  <a:pt x="2834" y="1131"/>
                </a:lnTo>
                <a:lnTo>
                  <a:pt x="2835" y="1129"/>
                </a:lnTo>
                <a:lnTo>
                  <a:pt x="2835" y="1126"/>
                </a:lnTo>
                <a:lnTo>
                  <a:pt x="2834" y="1125"/>
                </a:lnTo>
                <a:lnTo>
                  <a:pt x="2831" y="1124"/>
                </a:lnTo>
                <a:lnTo>
                  <a:pt x="2831" y="1124"/>
                </a:lnTo>
                <a:lnTo>
                  <a:pt x="2829" y="1125"/>
                </a:lnTo>
                <a:lnTo>
                  <a:pt x="2828" y="1126"/>
                </a:lnTo>
                <a:lnTo>
                  <a:pt x="2828" y="1129"/>
                </a:lnTo>
                <a:lnTo>
                  <a:pt x="2826" y="1131"/>
                </a:lnTo>
                <a:lnTo>
                  <a:pt x="2826" y="1131"/>
                </a:lnTo>
                <a:lnTo>
                  <a:pt x="2823" y="1133"/>
                </a:lnTo>
                <a:lnTo>
                  <a:pt x="2819" y="1135"/>
                </a:lnTo>
                <a:lnTo>
                  <a:pt x="2816" y="1139"/>
                </a:lnTo>
                <a:lnTo>
                  <a:pt x="2816" y="1141"/>
                </a:lnTo>
                <a:lnTo>
                  <a:pt x="2818" y="1144"/>
                </a:lnTo>
                <a:lnTo>
                  <a:pt x="2818" y="1144"/>
                </a:lnTo>
                <a:lnTo>
                  <a:pt x="2823" y="1136"/>
                </a:lnTo>
                <a:lnTo>
                  <a:pt x="2824" y="1135"/>
                </a:lnTo>
                <a:lnTo>
                  <a:pt x="2824" y="1135"/>
                </a:lnTo>
                <a:lnTo>
                  <a:pt x="2825" y="1136"/>
                </a:lnTo>
                <a:lnTo>
                  <a:pt x="2826" y="1139"/>
                </a:lnTo>
                <a:lnTo>
                  <a:pt x="2826" y="1139"/>
                </a:lnTo>
                <a:lnTo>
                  <a:pt x="2828" y="1136"/>
                </a:lnTo>
                <a:lnTo>
                  <a:pt x="2829" y="1135"/>
                </a:lnTo>
                <a:lnTo>
                  <a:pt x="2829" y="1135"/>
                </a:lnTo>
                <a:lnTo>
                  <a:pt x="2829" y="1138"/>
                </a:lnTo>
                <a:lnTo>
                  <a:pt x="2831" y="1139"/>
                </a:lnTo>
                <a:lnTo>
                  <a:pt x="2831" y="1139"/>
                </a:lnTo>
                <a:lnTo>
                  <a:pt x="2831" y="1134"/>
                </a:lnTo>
                <a:lnTo>
                  <a:pt x="2831" y="1134"/>
                </a:lnTo>
                <a:lnTo>
                  <a:pt x="2834" y="1134"/>
                </a:lnTo>
                <a:lnTo>
                  <a:pt x="2837" y="1135"/>
                </a:lnTo>
                <a:lnTo>
                  <a:pt x="2838" y="1136"/>
                </a:lnTo>
                <a:lnTo>
                  <a:pt x="2838" y="1139"/>
                </a:lnTo>
                <a:lnTo>
                  <a:pt x="2837" y="1144"/>
                </a:lnTo>
                <a:lnTo>
                  <a:pt x="2837" y="1149"/>
                </a:lnTo>
                <a:lnTo>
                  <a:pt x="2837" y="1149"/>
                </a:lnTo>
                <a:lnTo>
                  <a:pt x="2839" y="1152"/>
                </a:lnTo>
                <a:lnTo>
                  <a:pt x="2843" y="1154"/>
                </a:lnTo>
                <a:lnTo>
                  <a:pt x="2847" y="1155"/>
                </a:lnTo>
                <a:lnTo>
                  <a:pt x="2848" y="1154"/>
                </a:lnTo>
                <a:lnTo>
                  <a:pt x="2848" y="1153"/>
                </a:lnTo>
                <a:lnTo>
                  <a:pt x="2849" y="1153"/>
                </a:lnTo>
                <a:lnTo>
                  <a:pt x="2849" y="1153"/>
                </a:lnTo>
                <a:lnTo>
                  <a:pt x="2849" y="1157"/>
                </a:lnTo>
                <a:lnTo>
                  <a:pt x="2850" y="1157"/>
                </a:lnTo>
                <a:lnTo>
                  <a:pt x="2850" y="1157"/>
                </a:lnTo>
                <a:lnTo>
                  <a:pt x="2853" y="1155"/>
                </a:lnTo>
                <a:lnTo>
                  <a:pt x="2853" y="1152"/>
                </a:lnTo>
                <a:lnTo>
                  <a:pt x="2853" y="1152"/>
                </a:lnTo>
                <a:lnTo>
                  <a:pt x="2852" y="1145"/>
                </a:lnTo>
                <a:lnTo>
                  <a:pt x="2852" y="1141"/>
                </a:lnTo>
                <a:lnTo>
                  <a:pt x="2854" y="1139"/>
                </a:lnTo>
                <a:lnTo>
                  <a:pt x="2854" y="1139"/>
                </a:lnTo>
                <a:lnTo>
                  <a:pt x="2855" y="1141"/>
                </a:lnTo>
                <a:lnTo>
                  <a:pt x="2857" y="1145"/>
                </a:lnTo>
                <a:lnTo>
                  <a:pt x="2857" y="1148"/>
                </a:lnTo>
                <a:lnTo>
                  <a:pt x="2858" y="1150"/>
                </a:lnTo>
                <a:lnTo>
                  <a:pt x="2858" y="1150"/>
                </a:lnTo>
                <a:lnTo>
                  <a:pt x="2858" y="1144"/>
                </a:lnTo>
                <a:lnTo>
                  <a:pt x="2858" y="1144"/>
                </a:lnTo>
                <a:lnTo>
                  <a:pt x="2860" y="1145"/>
                </a:lnTo>
                <a:lnTo>
                  <a:pt x="2860" y="1145"/>
                </a:lnTo>
                <a:lnTo>
                  <a:pt x="2862" y="1136"/>
                </a:lnTo>
                <a:lnTo>
                  <a:pt x="2862" y="1131"/>
                </a:lnTo>
                <a:lnTo>
                  <a:pt x="2862" y="1130"/>
                </a:lnTo>
                <a:lnTo>
                  <a:pt x="2860" y="1130"/>
                </a:lnTo>
                <a:lnTo>
                  <a:pt x="2860" y="1130"/>
                </a:lnTo>
                <a:lnTo>
                  <a:pt x="2860" y="1126"/>
                </a:lnTo>
                <a:lnTo>
                  <a:pt x="2860" y="1126"/>
                </a:lnTo>
                <a:lnTo>
                  <a:pt x="2858" y="1125"/>
                </a:lnTo>
                <a:lnTo>
                  <a:pt x="2858" y="1125"/>
                </a:lnTo>
                <a:lnTo>
                  <a:pt x="2859" y="1124"/>
                </a:lnTo>
                <a:lnTo>
                  <a:pt x="2859" y="1124"/>
                </a:lnTo>
                <a:lnTo>
                  <a:pt x="2859" y="1119"/>
                </a:lnTo>
                <a:lnTo>
                  <a:pt x="2858" y="1119"/>
                </a:lnTo>
                <a:lnTo>
                  <a:pt x="2857" y="1119"/>
                </a:lnTo>
                <a:lnTo>
                  <a:pt x="2857" y="1119"/>
                </a:lnTo>
                <a:close/>
                <a:moveTo>
                  <a:pt x="2804" y="1323"/>
                </a:moveTo>
                <a:lnTo>
                  <a:pt x="2804" y="1323"/>
                </a:lnTo>
                <a:lnTo>
                  <a:pt x="2801" y="1321"/>
                </a:lnTo>
                <a:lnTo>
                  <a:pt x="2795" y="1318"/>
                </a:lnTo>
                <a:lnTo>
                  <a:pt x="2793" y="1318"/>
                </a:lnTo>
                <a:lnTo>
                  <a:pt x="2790" y="1318"/>
                </a:lnTo>
                <a:lnTo>
                  <a:pt x="2789" y="1319"/>
                </a:lnTo>
                <a:lnTo>
                  <a:pt x="2789" y="1322"/>
                </a:lnTo>
                <a:lnTo>
                  <a:pt x="2789" y="1322"/>
                </a:lnTo>
                <a:lnTo>
                  <a:pt x="2800" y="1327"/>
                </a:lnTo>
                <a:lnTo>
                  <a:pt x="2803" y="1328"/>
                </a:lnTo>
                <a:lnTo>
                  <a:pt x="2804" y="1328"/>
                </a:lnTo>
                <a:lnTo>
                  <a:pt x="2805" y="1327"/>
                </a:lnTo>
                <a:lnTo>
                  <a:pt x="2804" y="1323"/>
                </a:lnTo>
                <a:lnTo>
                  <a:pt x="2804" y="1323"/>
                </a:lnTo>
                <a:close/>
                <a:moveTo>
                  <a:pt x="2773" y="1309"/>
                </a:moveTo>
                <a:lnTo>
                  <a:pt x="2773" y="1309"/>
                </a:lnTo>
                <a:lnTo>
                  <a:pt x="2769" y="1307"/>
                </a:lnTo>
                <a:lnTo>
                  <a:pt x="2764" y="1306"/>
                </a:lnTo>
                <a:lnTo>
                  <a:pt x="2764" y="1306"/>
                </a:lnTo>
                <a:lnTo>
                  <a:pt x="2761" y="1306"/>
                </a:lnTo>
                <a:lnTo>
                  <a:pt x="2760" y="1307"/>
                </a:lnTo>
                <a:lnTo>
                  <a:pt x="2758" y="1312"/>
                </a:lnTo>
                <a:lnTo>
                  <a:pt x="2758" y="1312"/>
                </a:lnTo>
                <a:lnTo>
                  <a:pt x="2764" y="1314"/>
                </a:lnTo>
                <a:lnTo>
                  <a:pt x="2770" y="1314"/>
                </a:lnTo>
                <a:lnTo>
                  <a:pt x="2784" y="1313"/>
                </a:lnTo>
                <a:lnTo>
                  <a:pt x="2784" y="1313"/>
                </a:lnTo>
                <a:lnTo>
                  <a:pt x="2788" y="1312"/>
                </a:lnTo>
                <a:lnTo>
                  <a:pt x="2789" y="1311"/>
                </a:lnTo>
                <a:lnTo>
                  <a:pt x="2789" y="1309"/>
                </a:lnTo>
                <a:lnTo>
                  <a:pt x="2788" y="1307"/>
                </a:lnTo>
                <a:lnTo>
                  <a:pt x="2781" y="1306"/>
                </a:lnTo>
                <a:lnTo>
                  <a:pt x="2779" y="1304"/>
                </a:lnTo>
                <a:lnTo>
                  <a:pt x="2776" y="1306"/>
                </a:lnTo>
                <a:lnTo>
                  <a:pt x="2776" y="1306"/>
                </a:lnTo>
                <a:lnTo>
                  <a:pt x="2776" y="1307"/>
                </a:lnTo>
                <a:lnTo>
                  <a:pt x="2776" y="1308"/>
                </a:lnTo>
                <a:lnTo>
                  <a:pt x="2773" y="1309"/>
                </a:lnTo>
                <a:lnTo>
                  <a:pt x="2773" y="1309"/>
                </a:lnTo>
                <a:close/>
                <a:moveTo>
                  <a:pt x="2814" y="1314"/>
                </a:moveTo>
                <a:lnTo>
                  <a:pt x="2814" y="1314"/>
                </a:lnTo>
                <a:lnTo>
                  <a:pt x="2816" y="1313"/>
                </a:lnTo>
                <a:lnTo>
                  <a:pt x="2818" y="1312"/>
                </a:lnTo>
                <a:lnTo>
                  <a:pt x="2818" y="1312"/>
                </a:lnTo>
                <a:lnTo>
                  <a:pt x="2821" y="1312"/>
                </a:lnTo>
                <a:lnTo>
                  <a:pt x="2824" y="1311"/>
                </a:lnTo>
                <a:lnTo>
                  <a:pt x="2825" y="1309"/>
                </a:lnTo>
                <a:lnTo>
                  <a:pt x="2828" y="1308"/>
                </a:lnTo>
                <a:lnTo>
                  <a:pt x="2828" y="1308"/>
                </a:lnTo>
                <a:lnTo>
                  <a:pt x="2838" y="1309"/>
                </a:lnTo>
                <a:lnTo>
                  <a:pt x="2844" y="1309"/>
                </a:lnTo>
                <a:lnTo>
                  <a:pt x="2849" y="1307"/>
                </a:lnTo>
                <a:lnTo>
                  <a:pt x="2849" y="1307"/>
                </a:lnTo>
                <a:lnTo>
                  <a:pt x="2844" y="1306"/>
                </a:lnTo>
                <a:lnTo>
                  <a:pt x="2839" y="1306"/>
                </a:lnTo>
                <a:lnTo>
                  <a:pt x="2830" y="1306"/>
                </a:lnTo>
                <a:lnTo>
                  <a:pt x="2830" y="1306"/>
                </a:lnTo>
                <a:lnTo>
                  <a:pt x="2825" y="1307"/>
                </a:lnTo>
                <a:lnTo>
                  <a:pt x="2821" y="1309"/>
                </a:lnTo>
                <a:lnTo>
                  <a:pt x="2821" y="1309"/>
                </a:lnTo>
                <a:lnTo>
                  <a:pt x="2820" y="1309"/>
                </a:lnTo>
                <a:lnTo>
                  <a:pt x="2819" y="1309"/>
                </a:lnTo>
                <a:lnTo>
                  <a:pt x="2818" y="1308"/>
                </a:lnTo>
                <a:lnTo>
                  <a:pt x="2815" y="1308"/>
                </a:lnTo>
                <a:lnTo>
                  <a:pt x="2815" y="1308"/>
                </a:lnTo>
                <a:lnTo>
                  <a:pt x="2814" y="1309"/>
                </a:lnTo>
                <a:lnTo>
                  <a:pt x="2811" y="1308"/>
                </a:lnTo>
                <a:lnTo>
                  <a:pt x="2806" y="1307"/>
                </a:lnTo>
                <a:lnTo>
                  <a:pt x="2801" y="1307"/>
                </a:lnTo>
                <a:lnTo>
                  <a:pt x="2799" y="1307"/>
                </a:lnTo>
                <a:lnTo>
                  <a:pt x="2798" y="1308"/>
                </a:lnTo>
                <a:lnTo>
                  <a:pt x="2798" y="1308"/>
                </a:lnTo>
                <a:lnTo>
                  <a:pt x="2796" y="1309"/>
                </a:lnTo>
                <a:lnTo>
                  <a:pt x="2796" y="1311"/>
                </a:lnTo>
                <a:lnTo>
                  <a:pt x="2800" y="1312"/>
                </a:lnTo>
                <a:lnTo>
                  <a:pt x="2804" y="1313"/>
                </a:lnTo>
                <a:lnTo>
                  <a:pt x="2808" y="1314"/>
                </a:lnTo>
                <a:lnTo>
                  <a:pt x="2808" y="1314"/>
                </a:lnTo>
                <a:lnTo>
                  <a:pt x="2810" y="1313"/>
                </a:lnTo>
                <a:lnTo>
                  <a:pt x="2811" y="1313"/>
                </a:lnTo>
                <a:lnTo>
                  <a:pt x="2814" y="1314"/>
                </a:lnTo>
                <a:lnTo>
                  <a:pt x="2814" y="1314"/>
                </a:lnTo>
                <a:close/>
                <a:moveTo>
                  <a:pt x="2820" y="1276"/>
                </a:moveTo>
                <a:lnTo>
                  <a:pt x="2820" y="1276"/>
                </a:lnTo>
                <a:lnTo>
                  <a:pt x="2825" y="1281"/>
                </a:lnTo>
                <a:lnTo>
                  <a:pt x="2825" y="1281"/>
                </a:lnTo>
                <a:lnTo>
                  <a:pt x="2829" y="1277"/>
                </a:lnTo>
                <a:lnTo>
                  <a:pt x="2829" y="1274"/>
                </a:lnTo>
                <a:lnTo>
                  <a:pt x="2828" y="1272"/>
                </a:lnTo>
                <a:lnTo>
                  <a:pt x="2828" y="1272"/>
                </a:lnTo>
                <a:lnTo>
                  <a:pt x="2828" y="1271"/>
                </a:lnTo>
                <a:lnTo>
                  <a:pt x="2828" y="1269"/>
                </a:lnTo>
                <a:lnTo>
                  <a:pt x="2829" y="1269"/>
                </a:lnTo>
                <a:lnTo>
                  <a:pt x="2830" y="1269"/>
                </a:lnTo>
                <a:lnTo>
                  <a:pt x="2830" y="1269"/>
                </a:lnTo>
                <a:lnTo>
                  <a:pt x="2829" y="1265"/>
                </a:lnTo>
                <a:lnTo>
                  <a:pt x="2826" y="1265"/>
                </a:lnTo>
                <a:lnTo>
                  <a:pt x="2825" y="1267"/>
                </a:lnTo>
                <a:lnTo>
                  <a:pt x="2825" y="1271"/>
                </a:lnTo>
                <a:lnTo>
                  <a:pt x="2825" y="1271"/>
                </a:lnTo>
                <a:lnTo>
                  <a:pt x="2824" y="1268"/>
                </a:lnTo>
                <a:lnTo>
                  <a:pt x="2824" y="1268"/>
                </a:lnTo>
                <a:lnTo>
                  <a:pt x="2821" y="1269"/>
                </a:lnTo>
                <a:lnTo>
                  <a:pt x="2820" y="1276"/>
                </a:lnTo>
                <a:lnTo>
                  <a:pt x="2820" y="1276"/>
                </a:lnTo>
                <a:close/>
                <a:moveTo>
                  <a:pt x="2691" y="1212"/>
                </a:moveTo>
                <a:lnTo>
                  <a:pt x="2691" y="1212"/>
                </a:lnTo>
                <a:lnTo>
                  <a:pt x="2691" y="1213"/>
                </a:lnTo>
                <a:lnTo>
                  <a:pt x="2692" y="1214"/>
                </a:lnTo>
                <a:lnTo>
                  <a:pt x="2694" y="1218"/>
                </a:lnTo>
                <a:lnTo>
                  <a:pt x="2694" y="1218"/>
                </a:lnTo>
                <a:lnTo>
                  <a:pt x="2692" y="1219"/>
                </a:lnTo>
                <a:lnTo>
                  <a:pt x="2692" y="1220"/>
                </a:lnTo>
                <a:lnTo>
                  <a:pt x="2692" y="1220"/>
                </a:lnTo>
                <a:lnTo>
                  <a:pt x="2692" y="1220"/>
                </a:lnTo>
                <a:lnTo>
                  <a:pt x="2694" y="1227"/>
                </a:lnTo>
                <a:lnTo>
                  <a:pt x="2694" y="1227"/>
                </a:lnTo>
                <a:lnTo>
                  <a:pt x="2695" y="1228"/>
                </a:lnTo>
                <a:lnTo>
                  <a:pt x="2695" y="1230"/>
                </a:lnTo>
                <a:lnTo>
                  <a:pt x="2695" y="1230"/>
                </a:lnTo>
                <a:lnTo>
                  <a:pt x="2697" y="1230"/>
                </a:lnTo>
                <a:lnTo>
                  <a:pt x="2699" y="1228"/>
                </a:lnTo>
                <a:lnTo>
                  <a:pt x="2699" y="1228"/>
                </a:lnTo>
                <a:lnTo>
                  <a:pt x="2701" y="1232"/>
                </a:lnTo>
                <a:lnTo>
                  <a:pt x="2703" y="1237"/>
                </a:lnTo>
                <a:lnTo>
                  <a:pt x="2704" y="1248"/>
                </a:lnTo>
                <a:lnTo>
                  <a:pt x="2704" y="1248"/>
                </a:lnTo>
                <a:lnTo>
                  <a:pt x="2704" y="1250"/>
                </a:lnTo>
                <a:lnTo>
                  <a:pt x="2706" y="1250"/>
                </a:lnTo>
                <a:lnTo>
                  <a:pt x="2710" y="1250"/>
                </a:lnTo>
                <a:lnTo>
                  <a:pt x="2718" y="1248"/>
                </a:lnTo>
                <a:lnTo>
                  <a:pt x="2718" y="1248"/>
                </a:lnTo>
                <a:lnTo>
                  <a:pt x="2719" y="1255"/>
                </a:lnTo>
                <a:lnTo>
                  <a:pt x="2719" y="1255"/>
                </a:lnTo>
                <a:lnTo>
                  <a:pt x="2724" y="1253"/>
                </a:lnTo>
                <a:lnTo>
                  <a:pt x="2728" y="1252"/>
                </a:lnTo>
                <a:lnTo>
                  <a:pt x="2731" y="1252"/>
                </a:lnTo>
                <a:lnTo>
                  <a:pt x="2736" y="1254"/>
                </a:lnTo>
                <a:lnTo>
                  <a:pt x="2736" y="1254"/>
                </a:lnTo>
                <a:lnTo>
                  <a:pt x="2740" y="1254"/>
                </a:lnTo>
                <a:lnTo>
                  <a:pt x="2744" y="1254"/>
                </a:lnTo>
                <a:lnTo>
                  <a:pt x="2744" y="1254"/>
                </a:lnTo>
                <a:lnTo>
                  <a:pt x="2745" y="1255"/>
                </a:lnTo>
                <a:lnTo>
                  <a:pt x="2745" y="1258"/>
                </a:lnTo>
                <a:lnTo>
                  <a:pt x="2746" y="1262"/>
                </a:lnTo>
                <a:lnTo>
                  <a:pt x="2746" y="1262"/>
                </a:lnTo>
                <a:lnTo>
                  <a:pt x="2760" y="1255"/>
                </a:lnTo>
                <a:lnTo>
                  <a:pt x="2760" y="1255"/>
                </a:lnTo>
                <a:lnTo>
                  <a:pt x="2759" y="1259"/>
                </a:lnTo>
                <a:lnTo>
                  <a:pt x="2760" y="1260"/>
                </a:lnTo>
                <a:lnTo>
                  <a:pt x="2763" y="1260"/>
                </a:lnTo>
                <a:lnTo>
                  <a:pt x="2763" y="1260"/>
                </a:lnTo>
                <a:lnTo>
                  <a:pt x="2763" y="1242"/>
                </a:lnTo>
                <a:lnTo>
                  <a:pt x="2763" y="1242"/>
                </a:lnTo>
                <a:lnTo>
                  <a:pt x="2763" y="1238"/>
                </a:lnTo>
                <a:lnTo>
                  <a:pt x="2764" y="1235"/>
                </a:lnTo>
                <a:lnTo>
                  <a:pt x="2769" y="1232"/>
                </a:lnTo>
                <a:lnTo>
                  <a:pt x="2769" y="1232"/>
                </a:lnTo>
                <a:lnTo>
                  <a:pt x="2773" y="1228"/>
                </a:lnTo>
                <a:lnTo>
                  <a:pt x="2774" y="1225"/>
                </a:lnTo>
                <a:lnTo>
                  <a:pt x="2774" y="1223"/>
                </a:lnTo>
                <a:lnTo>
                  <a:pt x="2774" y="1218"/>
                </a:lnTo>
                <a:lnTo>
                  <a:pt x="2774" y="1218"/>
                </a:lnTo>
                <a:lnTo>
                  <a:pt x="2774" y="1214"/>
                </a:lnTo>
                <a:lnTo>
                  <a:pt x="2775" y="1210"/>
                </a:lnTo>
                <a:lnTo>
                  <a:pt x="2778" y="1208"/>
                </a:lnTo>
                <a:lnTo>
                  <a:pt x="2780" y="1208"/>
                </a:lnTo>
                <a:lnTo>
                  <a:pt x="2780" y="1208"/>
                </a:lnTo>
                <a:lnTo>
                  <a:pt x="2784" y="1208"/>
                </a:lnTo>
                <a:lnTo>
                  <a:pt x="2786" y="1208"/>
                </a:lnTo>
                <a:lnTo>
                  <a:pt x="2786" y="1205"/>
                </a:lnTo>
                <a:lnTo>
                  <a:pt x="2784" y="1203"/>
                </a:lnTo>
                <a:lnTo>
                  <a:pt x="2784" y="1203"/>
                </a:lnTo>
                <a:lnTo>
                  <a:pt x="2780" y="1199"/>
                </a:lnTo>
                <a:lnTo>
                  <a:pt x="2778" y="1197"/>
                </a:lnTo>
                <a:lnTo>
                  <a:pt x="2778" y="1197"/>
                </a:lnTo>
                <a:lnTo>
                  <a:pt x="2778" y="1194"/>
                </a:lnTo>
                <a:lnTo>
                  <a:pt x="2779" y="1192"/>
                </a:lnTo>
                <a:lnTo>
                  <a:pt x="2779" y="1192"/>
                </a:lnTo>
                <a:lnTo>
                  <a:pt x="2775" y="1184"/>
                </a:lnTo>
                <a:lnTo>
                  <a:pt x="2774" y="1180"/>
                </a:lnTo>
                <a:lnTo>
                  <a:pt x="2773" y="1175"/>
                </a:lnTo>
                <a:lnTo>
                  <a:pt x="2773" y="1175"/>
                </a:lnTo>
                <a:lnTo>
                  <a:pt x="2774" y="1174"/>
                </a:lnTo>
                <a:lnTo>
                  <a:pt x="2775" y="1173"/>
                </a:lnTo>
                <a:lnTo>
                  <a:pt x="2778" y="1172"/>
                </a:lnTo>
                <a:lnTo>
                  <a:pt x="2785" y="1170"/>
                </a:lnTo>
                <a:lnTo>
                  <a:pt x="2785" y="1170"/>
                </a:lnTo>
                <a:lnTo>
                  <a:pt x="2780" y="1165"/>
                </a:lnTo>
                <a:lnTo>
                  <a:pt x="2780" y="1165"/>
                </a:lnTo>
                <a:lnTo>
                  <a:pt x="2791" y="1162"/>
                </a:lnTo>
                <a:lnTo>
                  <a:pt x="2791" y="1162"/>
                </a:lnTo>
                <a:lnTo>
                  <a:pt x="2790" y="1160"/>
                </a:lnTo>
                <a:lnTo>
                  <a:pt x="2789" y="1159"/>
                </a:lnTo>
                <a:lnTo>
                  <a:pt x="2785" y="1158"/>
                </a:lnTo>
                <a:lnTo>
                  <a:pt x="2785" y="1158"/>
                </a:lnTo>
                <a:lnTo>
                  <a:pt x="2784" y="1158"/>
                </a:lnTo>
                <a:lnTo>
                  <a:pt x="2783" y="1155"/>
                </a:lnTo>
                <a:lnTo>
                  <a:pt x="2780" y="1153"/>
                </a:lnTo>
                <a:lnTo>
                  <a:pt x="2780" y="1153"/>
                </a:lnTo>
                <a:lnTo>
                  <a:pt x="2774" y="1147"/>
                </a:lnTo>
                <a:lnTo>
                  <a:pt x="2770" y="1144"/>
                </a:lnTo>
                <a:lnTo>
                  <a:pt x="2768" y="1143"/>
                </a:lnTo>
                <a:lnTo>
                  <a:pt x="2768" y="1143"/>
                </a:lnTo>
                <a:lnTo>
                  <a:pt x="2765" y="1145"/>
                </a:lnTo>
                <a:lnTo>
                  <a:pt x="2761" y="1149"/>
                </a:lnTo>
                <a:lnTo>
                  <a:pt x="2755" y="1157"/>
                </a:lnTo>
                <a:lnTo>
                  <a:pt x="2755" y="1157"/>
                </a:lnTo>
                <a:lnTo>
                  <a:pt x="2754" y="1159"/>
                </a:lnTo>
                <a:lnTo>
                  <a:pt x="2754" y="1163"/>
                </a:lnTo>
                <a:lnTo>
                  <a:pt x="2753" y="1164"/>
                </a:lnTo>
                <a:lnTo>
                  <a:pt x="2750" y="1165"/>
                </a:lnTo>
                <a:lnTo>
                  <a:pt x="2750" y="1165"/>
                </a:lnTo>
                <a:lnTo>
                  <a:pt x="2743" y="1168"/>
                </a:lnTo>
                <a:lnTo>
                  <a:pt x="2740" y="1170"/>
                </a:lnTo>
                <a:lnTo>
                  <a:pt x="2738" y="1174"/>
                </a:lnTo>
                <a:lnTo>
                  <a:pt x="2738" y="1174"/>
                </a:lnTo>
                <a:lnTo>
                  <a:pt x="2733" y="1180"/>
                </a:lnTo>
                <a:lnTo>
                  <a:pt x="2731" y="1183"/>
                </a:lnTo>
                <a:lnTo>
                  <a:pt x="2728" y="1185"/>
                </a:lnTo>
                <a:lnTo>
                  <a:pt x="2728" y="1185"/>
                </a:lnTo>
                <a:lnTo>
                  <a:pt x="2720" y="1187"/>
                </a:lnTo>
                <a:lnTo>
                  <a:pt x="2718" y="1189"/>
                </a:lnTo>
                <a:lnTo>
                  <a:pt x="2715" y="1192"/>
                </a:lnTo>
                <a:lnTo>
                  <a:pt x="2715" y="1192"/>
                </a:lnTo>
                <a:lnTo>
                  <a:pt x="2713" y="1195"/>
                </a:lnTo>
                <a:lnTo>
                  <a:pt x="2711" y="1198"/>
                </a:lnTo>
                <a:lnTo>
                  <a:pt x="2711" y="1200"/>
                </a:lnTo>
                <a:lnTo>
                  <a:pt x="2715" y="1204"/>
                </a:lnTo>
                <a:lnTo>
                  <a:pt x="2715" y="1204"/>
                </a:lnTo>
                <a:lnTo>
                  <a:pt x="2705" y="1202"/>
                </a:lnTo>
                <a:lnTo>
                  <a:pt x="2701" y="1199"/>
                </a:lnTo>
                <a:lnTo>
                  <a:pt x="2699" y="1198"/>
                </a:lnTo>
                <a:lnTo>
                  <a:pt x="2699" y="1195"/>
                </a:lnTo>
                <a:lnTo>
                  <a:pt x="2699" y="1195"/>
                </a:lnTo>
                <a:lnTo>
                  <a:pt x="2692" y="1199"/>
                </a:lnTo>
                <a:lnTo>
                  <a:pt x="2692" y="1199"/>
                </a:lnTo>
                <a:lnTo>
                  <a:pt x="2691" y="1212"/>
                </a:lnTo>
                <a:lnTo>
                  <a:pt x="2691" y="1212"/>
                </a:lnTo>
                <a:close/>
                <a:moveTo>
                  <a:pt x="2843" y="1326"/>
                </a:moveTo>
                <a:lnTo>
                  <a:pt x="2843" y="1326"/>
                </a:lnTo>
                <a:lnTo>
                  <a:pt x="2845" y="1322"/>
                </a:lnTo>
                <a:lnTo>
                  <a:pt x="2849" y="1319"/>
                </a:lnTo>
                <a:lnTo>
                  <a:pt x="2849" y="1319"/>
                </a:lnTo>
                <a:lnTo>
                  <a:pt x="2860" y="1314"/>
                </a:lnTo>
                <a:lnTo>
                  <a:pt x="2865" y="1312"/>
                </a:lnTo>
                <a:lnTo>
                  <a:pt x="2867" y="1309"/>
                </a:lnTo>
                <a:lnTo>
                  <a:pt x="2868" y="1307"/>
                </a:lnTo>
                <a:lnTo>
                  <a:pt x="2868" y="1307"/>
                </a:lnTo>
                <a:lnTo>
                  <a:pt x="2854" y="1309"/>
                </a:lnTo>
                <a:lnTo>
                  <a:pt x="2854" y="1309"/>
                </a:lnTo>
                <a:lnTo>
                  <a:pt x="2849" y="1311"/>
                </a:lnTo>
                <a:lnTo>
                  <a:pt x="2849" y="1311"/>
                </a:lnTo>
                <a:lnTo>
                  <a:pt x="2848" y="1312"/>
                </a:lnTo>
                <a:lnTo>
                  <a:pt x="2847" y="1313"/>
                </a:lnTo>
                <a:lnTo>
                  <a:pt x="2847" y="1313"/>
                </a:lnTo>
                <a:lnTo>
                  <a:pt x="2840" y="1317"/>
                </a:lnTo>
                <a:lnTo>
                  <a:pt x="2834" y="1319"/>
                </a:lnTo>
                <a:lnTo>
                  <a:pt x="2834" y="1319"/>
                </a:lnTo>
                <a:lnTo>
                  <a:pt x="2833" y="1322"/>
                </a:lnTo>
                <a:lnTo>
                  <a:pt x="2834" y="1324"/>
                </a:lnTo>
                <a:lnTo>
                  <a:pt x="2834" y="1327"/>
                </a:lnTo>
                <a:lnTo>
                  <a:pt x="2831" y="1329"/>
                </a:lnTo>
                <a:lnTo>
                  <a:pt x="2831" y="1329"/>
                </a:lnTo>
                <a:lnTo>
                  <a:pt x="2838" y="1328"/>
                </a:lnTo>
                <a:lnTo>
                  <a:pt x="2840" y="1327"/>
                </a:lnTo>
                <a:lnTo>
                  <a:pt x="2843" y="1326"/>
                </a:lnTo>
                <a:lnTo>
                  <a:pt x="2843" y="1326"/>
                </a:lnTo>
                <a:close/>
                <a:moveTo>
                  <a:pt x="925" y="1021"/>
                </a:moveTo>
                <a:lnTo>
                  <a:pt x="925" y="1021"/>
                </a:lnTo>
                <a:lnTo>
                  <a:pt x="929" y="1021"/>
                </a:lnTo>
                <a:lnTo>
                  <a:pt x="933" y="1021"/>
                </a:lnTo>
                <a:lnTo>
                  <a:pt x="933" y="1021"/>
                </a:lnTo>
                <a:lnTo>
                  <a:pt x="934" y="1022"/>
                </a:lnTo>
                <a:lnTo>
                  <a:pt x="935" y="1025"/>
                </a:lnTo>
                <a:lnTo>
                  <a:pt x="937" y="1028"/>
                </a:lnTo>
                <a:lnTo>
                  <a:pt x="938" y="1028"/>
                </a:lnTo>
                <a:lnTo>
                  <a:pt x="938" y="1028"/>
                </a:lnTo>
                <a:lnTo>
                  <a:pt x="939" y="1026"/>
                </a:lnTo>
                <a:lnTo>
                  <a:pt x="940" y="1024"/>
                </a:lnTo>
                <a:lnTo>
                  <a:pt x="940" y="1021"/>
                </a:lnTo>
                <a:lnTo>
                  <a:pt x="942" y="1020"/>
                </a:lnTo>
                <a:lnTo>
                  <a:pt x="942" y="1020"/>
                </a:lnTo>
                <a:lnTo>
                  <a:pt x="944" y="1019"/>
                </a:lnTo>
                <a:lnTo>
                  <a:pt x="945" y="1019"/>
                </a:lnTo>
                <a:lnTo>
                  <a:pt x="947" y="1020"/>
                </a:lnTo>
                <a:lnTo>
                  <a:pt x="947" y="1020"/>
                </a:lnTo>
                <a:lnTo>
                  <a:pt x="954" y="1019"/>
                </a:lnTo>
                <a:lnTo>
                  <a:pt x="962" y="1019"/>
                </a:lnTo>
                <a:lnTo>
                  <a:pt x="962" y="1019"/>
                </a:lnTo>
                <a:lnTo>
                  <a:pt x="964" y="1019"/>
                </a:lnTo>
                <a:lnTo>
                  <a:pt x="965" y="1020"/>
                </a:lnTo>
                <a:lnTo>
                  <a:pt x="967" y="1020"/>
                </a:lnTo>
                <a:lnTo>
                  <a:pt x="968" y="1017"/>
                </a:lnTo>
                <a:lnTo>
                  <a:pt x="968" y="1017"/>
                </a:lnTo>
                <a:lnTo>
                  <a:pt x="968" y="1015"/>
                </a:lnTo>
                <a:lnTo>
                  <a:pt x="967" y="1014"/>
                </a:lnTo>
                <a:lnTo>
                  <a:pt x="963" y="1012"/>
                </a:lnTo>
                <a:lnTo>
                  <a:pt x="963" y="1012"/>
                </a:lnTo>
                <a:lnTo>
                  <a:pt x="958" y="1010"/>
                </a:lnTo>
                <a:lnTo>
                  <a:pt x="955" y="1006"/>
                </a:lnTo>
                <a:lnTo>
                  <a:pt x="955" y="1006"/>
                </a:lnTo>
                <a:lnTo>
                  <a:pt x="954" y="1005"/>
                </a:lnTo>
                <a:lnTo>
                  <a:pt x="953" y="1004"/>
                </a:lnTo>
                <a:lnTo>
                  <a:pt x="949" y="1004"/>
                </a:lnTo>
                <a:lnTo>
                  <a:pt x="949" y="1004"/>
                </a:lnTo>
                <a:lnTo>
                  <a:pt x="945" y="1002"/>
                </a:lnTo>
                <a:lnTo>
                  <a:pt x="943" y="1001"/>
                </a:lnTo>
                <a:lnTo>
                  <a:pt x="942" y="1002"/>
                </a:lnTo>
                <a:lnTo>
                  <a:pt x="942" y="1002"/>
                </a:lnTo>
                <a:lnTo>
                  <a:pt x="935" y="1004"/>
                </a:lnTo>
                <a:lnTo>
                  <a:pt x="935" y="1004"/>
                </a:lnTo>
                <a:lnTo>
                  <a:pt x="927" y="1002"/>
                </a:lnTo>
                <a:lnTo>
                  <a:pt x="923" y="1002"/>
                </a:lnTo>
                <a:lnTo>
                  <a:pt x="919" y="1005"/>
                </a:lnTo>
                <a:lnTo>
                  <a:pt x="919" y="1005"/>
                </a:lnTo>
                <a:lnTo>
                  <a:pt x="923" y="1006"/>
                </a:lnTo>
                <a:lnTo>
                  <a:pt x="925" y="1010"/>
                </a:lnTo>
                <a:lnTo>
                  <a:pt x="929" y="1016"/>
                </a:lnTo>
                <a:lnTo>
                  <a:pt x="929" y="1016"/>
                </a:lnTo>
                <a:lnTo>
                  <a:pt x="928" y="1017"/>
                </a:lnTo>
                <a:lnTo>
                  <a:pt x="924" y="1017"/>
                </a:lnTo>
                <a:lnTo>
                  <a:pt x="917" y="1016"/>
                </a:lnTo>
                <a:lnTo>
                  <a:pt x="912" y="1016"/>
                </a:lnTo>
                <a:lnTo>
                  <a:pt x="909" y="1017"/>
                </a:lnTo>
                <a:lnTo>
                  <a:pt x="909" y="1019"/>
                </a:lnTo>
                <a:lnTo>
                  <a:pt x="909" y="1019"/>
                </a:lnTo>
                <a:lnTo>
                  <a:pt x="913" y="1021"/>
                </a:lnTo>
                <a:lnTo>
                  <a:pt x="917" y="1021"/>
                </a:lnTo>
                <a:lnTo>
                  <a:pt x="920" y="1021"/>
                </a:lnTo>
                <a:lnTo>
                  <a:pt x="925" y="1021"/>
                </a:lnTo>
                <a:lnTo>
                  <a:pt x="925" y="1021"/>
                </a:lnTo>
                <a:close/>
                <a:moveTo>
                  <a:pt x="1484" y="412"/>
                </a:moveTo>
                <a:lnTo>
                  <a:pt x="1484" y="412"/>
                </a:lnTo>
                <a:lnTo>
                  <a:pt x="1486" y="412"/>
                </a:lnTo>
                <a:lnTo>
                  <a:pt x="1490" y="411"/>
                </a:lnTo>
                <a:lnTo>
                  <a:pt x="1491" y="407"/>
                </a:lnTo>
                <a:lnTo>
                  <a:pt x="1491" y="404"/>
                </a:lnTo>
                <a:lnTo>
                  <a:pt x="1491" y="404"/>
                </a:lnTo>
                <a:lnTo>
                  <a:pt x="1495" y="405"/>
                </a:lnTo>
                <a:lnTo>
                  <a:pt x="1498" y="404"/>
                </a:lnTo>
                <a:lnTo>
                  <a:pt x="1501" y="399"/>
                </a:lnTo>
                <a:lnTo>
                  <a:pt x="1501" y="399"/>
                </a:lnTo>
                <a:lnTo>
                  <a:pt x="1500" y="396"/>
                </a:lnTo>
                <a:lnTo>
                  <a:pt x="1500" y="394"/>
                </a:lnTo>
                <a:lnTo>
                  <a:pt x="1500" y="391"/>
                </a:lnTo>
                <a:lnTo>
                  <a:pt x="1499" y="390"/>
                </a:lnTo>
                <a:lnTo>
                  <a:pt x="1499" y="390"/>
                </a:lnTo>
                <a:lnTo>
                  <a:pt x="1494" y="387"/>
                </a:lnTo>
                <a:lnTo>
                  <a:pt x="1491" y="386"/>
                </a:lnTo>
                <a:lnTo>
                  <a:pt x="1488" y="387"/>
                </a:lnTo>
                <a:lnTo>
                  <a:pt x="1488" y="387"/>
                </a:lnTo>
                <a:lnTo>
                  <a:pt x="1489" y="384"/>
                </a:lnTo>
                <a:lnTo>
                  <a:pt x="1488" y="380"/>
                </a:lnTo>
                <a:lnTo>
                  <a:pt x="1484" y="377"/>
                </a:lnTo>
                <a:lnTo>
                  <a:pt x="1480" y="375"/>
                </a:lnTo>
                <a:lnTo>
                  <a:pt x="1476" y="375"/>
                </a:lnTo>
                <a:lnTo>
                  <a:pt x="1474" y="375"/>
                </a:lnTo>
                <a:lnTo>
                  <a:pt x="1471" y="376"/>
                </a:lnTo>
                <a:lnTo>
                  <a:pt x="1473" y="380"/>
                </a:lnTo>
                <a:lnTo>
                  <a:pt x="1473" y="380"/>
                </a:lnTo>
                <a:lnTo>
                  <a:pt x="1468" y="380"/>
                </a:lnTo>
                <a:lnTo>
                  <a:pt x="1464" y="380"/>
                </a:lnTo>
                <a:lnTo>
                  <a:pt x="1460" y="380"/>
                </a:lnTo>
                <a:lnTo>
                  <a:pt x="1455" y="379"/>
                </a:lnTo>
                <a:lnTo>
                  <a:pt x="1455" y="379"/>
                </a:lnTo>
                <a:lnTo>
                  <a:pt x="1456" y="387"/>
                </a:lnTo>
                <a:lnTo>
                  <a:pt x="1456" y="387"/>
                </a:lnTo>
                <a:lnTo>
                  <a:pt x="1453" y="382"/>
                </a:lnTo>
                <a:lnTo>
                  <a:pt x="1450" y="380"/>
                </a:lnTo>
                <a:lnTo>
                  <a:pt x="1448" y="380"/>
                </a:lnTo>
                <a:lnTo>
                  <a:pt x="1448" y="380"/>
                </a:lnTo>
                <a:lnTo>
                  <a:pt x="1445" y="380"/>
                </a:lnTo>
                <a:lnTo>
                  <a:pt x="1444" y="382"/>
                </a:lnTo>
                <a:lnTo>
                  <a:pt x="1443" y="385"/>
                </a:lnTo>
                <a:lnTo>
                  <a:pt x="1444" y="387"/>
                </a:lnTo>
                <a:lnTo>
                  <a:pt x="1444" y="387"/>
                </a:lnTo>
                <a:lnTo>
                  <a:pt x="1440" y="382"/>
                </a:lnTo>
                <a:lnTo>
                  <a:pt x="1438" y="381"/>
                </a:lnTo>
                <a:lnTo>
                  <a:pt x="1434" y="381"/>
                </a:lnTo>
                <a:lnTo>
                  <a:pt x="1434" y="381"/>
                </a:lnTo>
                <a:lnTo>
                  <a:pt x="1435" y="385"/>
                </a:lnTo>
                <a:lnTo>
                  <a:pt x="1435" y="386"/>
                </a:lnTo>
                <a:lnTo>
                  <a:pt x="1433" y="386"/>
                </a:lnTo>
                <a:lnTo>
                  <a:pt x="1431" y="387"/>
                </a:lnTo>
                <a:lnTo>
                  <a:pt x="1431" y="387"/>
                </a:lnTo>
                <a:lnTo>
                  <a:pt x="1428" y="397"/>
                </a:lnTo>
                <a:lnTo>
                  <a:pt x="1428" y="397"/>
                </a:lnTo>
                <a:lnTo>
                  <a:pt x="1421" y="387"/>
                </a:lnTo>
                <a:lnTo>
                  <a:pt x="1421" y="387"/>
                </a:lnTo>
                <a:lnTo>
                  <a:pt x="1425" y="387"/>
                </a:lnTo>
                <a:lnTo>
                  <a:pt x="1425" y="386"/>
                </a:lnTo>
                <a:lnTo>
                  <a:pt x="1426" y="384"/>
                </a:lnTo>
                <a:lnTo>
                  <a:pt x="1426" y="384"/>
                </a:lnTo>
                <a:lnTo>
                  <a:pt x="1425" y="382"/>
                </a:lnTo>
                <a:lnTo>
                  <a:pt x="1424" y="381"/>
                </a:lnTo>
                <a:lnTo>
                  <a:pt x="1420" y="380"/>
                </a:lnTo>
                <a:lnTo>
                  <a:pt x="1420" y="380"/>
                </a:lnTo>
                <a:lnTo>
                  <a:pt x="1415" y="375"/>
                </a:lnTo>
                <a:lnTo>
                  <a:pt x="1413" y="375"/>
                </a:lnTo>
                <a:lnTo>
                  <a:pt x="1407" y="375"/>
                </a:lnTo>
                <a:lnTo>
                  <a:pt x="1407" y="375"/>
                </a:lnTo>
                <a:lnTo>
                  <a:pt x="1409" y="376"/>
                </a:lnTo>
                <a:lnTo>
                  <a:pt x="1410" y="377"/>
                </a:lnTo>
                <a:lnTo>
                  <a:pt x="1415" y="377"/>
                </a:lnTo>
                <a:lnTo>
                  <a:pt x="1415" y="377"/>
                </a:lnTo>
                <a:lnTo>
                  <a:pt x="1414" y="380"/>
                </a:lnTo>
                <a:lnTo>
                  <a:pt x="1414" y="381"/>
                </a:lnTo>
                <a:lnTo>
                  <a:pt x="1410" y="381"/>
                </a:lnTo>
                <a:lnTo>
                  <a:pt x="1406" y="380"/>
                </a:lnTo>
                <a:lnTo>
                  <a:pt x="1404" y="380"/>
                </a:lnTo>
                <a:lnTo>
                  <a:pt x="1402" y="380"/>
                </a:lnTo>
                <a:lnTo>
                  <a:pt x="1402" y="380"/>
                </a:lnTo>
                <a:lnTo>
                  <a:pt x="1401" y="384"/>
                </a:lnTo>
                <a:lnTo>
                  <a:pt x="1402" y="385"/>
                </a:lnTo>
                <a:lnTo>
                  <a:pt x="1404" y="386"/>
                </a:lnTo>
                <a:lnTo>
                  <a:pt x="1405" y="387"/>
                </a:lnTo>
                <a:lnTo>
                  <a:pt x="1405" y="387"/>
                </a:lnTo>
                <a:lnTo>
                  <a:pt x="1404" y="387"/>
                </a:lnTo>
                <a:lnTo>
                  <a:pt x="1401" y="387"/>
                </a:lnTo>
                <a:lnTo>
                  <a:pt x="1399" y="386"/>
                </a:lnTo>
                <a:lnTo>
                  <a:pt x="1399" y="386"/>
                </a:lnTo>
                <a:lnTo>
                  <a:pt x="1399" y="390"/>
                </a:lnTo>
                <a:lnTo>
                  <a:pt x="1399" y="390"/>
                </a:lnTo>
                <a:lnTo>
                  <a:pt x="1396" y="390"/>
                </a:lnTo>
                <a:lnTo>
                  <a:pt x="1394" y="391"/>
                </a:lnTo>
                <a:lnTo>
                  <a:pt x="1394" y="391"/>
                </a:lnTo>
                <a:lnTo>
                  <a:pt x="1397" y="392"/>
                </a:lnTo>
                <a:lnTo>
                  <a:pt x="1401" y="392"/>
                </a:lnTo>
                <a:lnTo>
                  <a:pt x="1409" y="390"/>
                </a:lnTo>
                <a:lnTo>
                  <a:pt x="1409" y="390"/>
                </a:lnTo>
                <a:lnTo>
                  <a:pt x="1411" y="390"/>
                </a:lnTo>
                <a:lnTo>
                  <a:pt x="1415" y="390"/>
                </a:lnTo>
                <a:lnTo>
                  <a:pt x="1421" y="392"/>
                </a:lnTo>
                <a:lnTo>
                  <a:pt x="1421" y="392"/>
                </a:lnTo>
                <a:lnTo>
                  <a:pt x="1414" y="396"/>
                </a:lnTo>
                <a:lnTo>
                  <a:pt x="1414" y="396"/>
                </a:lnTo>
                <a:lnTo>
                  <a:pt x="1416" y="397"/>
                </a:lnTo>
                <a:lnTo>
                  <a:pt x="1421" y="397"/>
                </a:lnTo>
                <a:lnTo>
                  <a:pt x="1421" y="397"/>
                </a:lnTo>
                <a:lnTo>
                  <a:pt x="1421" y="399"/>
                </a:lnTo>
                <a:lnTo>
                  <a:pt x="1421" y="399"/>
                </a:lnTo>
                <a:lnTo>
                  <a:pt x="1415" y="400"/>
                </a:lnTo>
                <a:lnTo>
                  <a:pt x="1410" y="400"/>
                </a:lnTo>
                <a:lnTo>
                  <a:pt x="1404" y="401"/>
                </a:lnTo>
                <a:lnTo>
                  <a:pt x="1399" y="402"/>
                </a:lnTo>
                <a:lnTo>
                  <a:pt x="1399" y="402"/>
                </a:lnTo>
                <a:lnTo>
                  <a:pt x="1400" y="404"/>
                </a:lnTo>
                <a:lnTo>
                  <a:pt x="1401" y="405"/>
                </a:lnTo>
                <a:lnTo>
                  <a:pt x="1406" y="405"/>
                </a:lnTo>
                <a:lnTo>
                  <a:pt x="1416" y="405"/>
                </a:lnTo>
                <a:lnTo>
                  <a:pt x="1416" y="405"/>
                </a:lnTo>
                <a:lnTo>
                  <a:pt x="1415" y="406"/>
                </a:lnTo>
                <a:lnTo>
                  <a:pt x="1415" y="407"/>
                </a:lnTo>
                <a:lnTo>
                  <a:pt x="1416" y="409"/>
                </a:lnTo>
                <a:lnTo>
                  <a:pt x="1419" y="409"/>
                </a:lnTo>
                <a:lnTo>
                  <a:pt x="1419" y="409"/>
                </a:lnTo>
                <a:lnTo>
                  <a:pt x="1419" y="411"/>
                </a:lnTo>
                <a:lnTo>
                  <a:pt x="1419" y="411"/>
                </a:lnTo>
                <a:lnTo>
                  <a:pt x="1421" y="411"/>
                </a:lnTo>
                <a:lnTo>
                  <a:pt x="1421" y="411"/>
                </a:lnTo>
                <a:lnTo>
                  <a:pt x="1420" y="414"/>
                </a:lnTo>
                <a:lnTo>
                  <a:pt x="1419" y="415"/>
                </a:lnTo>
                <a:lnTo>
                  <a:pt x="1415" y="416"/>
                </a:lnTo>
                <a:lnTo>
                  <a:pt x="1413" y="418"/>
                </a:lnTo>
                <a:lnTo>
                  <a:pt x="1411" y="420"/>
                </a:lnTo>
                <a:lnTo>
                  <a:pt x="1411" y="421"/>
                </a:lnTo>
                <a:lnTo>
                  <a:pt x="1411" y="421"/>
                </a:lnTo>
                <a:lnTo>
                  <a:pt x="1430" y="419"/>
                </a:lnTo>
                <a:lnTo>
                  <a:pt x="1430" y="419"/>
                </a:lnTo>
                <a:lnTo>
                  <a:pt x="1431" y="420"/>
                </a:lnTo>
                <a:lnTo>
                  <a:pt x="1433" y="421"/>
                </a:lnTo>
                <a:lnTo>
                  <a:pt x="1434" y="424"/>
                </a:lnTo>
                <a:lnTo>
                  <a:pt x="1434" y="424"/>
                </a:lnTo>
                <a:lnTo>
                  <a:pt x="1439" y="425"/>
                </a:lnTo>
                <a:lnTo>
                  <a:pt x="1443" y="426"/>
                </a:lnTo>
                <a:lnTo>
                  <a:pt x="1443" y="426"/>
                </a:lnTo>
                <a:lnTo>
                  <a:pt x="1449" y="428"/>
                </a:lnTo>
                <a:lnTo>
                  <a:pt x="1453" y="426"/>
                </a:lnTo>
                <a:lnTo>
                  <a:pt x="1456" y="425"/>
                </a:lnTo>
                <a:lnTo>
                  <a:pt x="1456" y="425"/>
                </a:lnTo>
                <a:lnTo>
                  <a:pt x="1459" y="423"/>
                </a:lnTo>
                <a:lnTo>
                  <a:pt x="1459" y="423"/>
                </a:lnTo>
                <a:lnTo>
                  <a:pt x="1461" y="421"/>
                </a:lnTo>
                <a:lnTo>
                  <a:pt x="1461" y="421"/>
                </a:lnTo>
                <a:lnTo>
                  <a:pt x="1469" y="420"/>
                </a:lnTo>
                <a:lnTo>
                  <a:pt x="1469" y="420"/>
                </a:lnTo>
                <a:lnTo>
                  <a:pt x="1476" y="415"/>
                </a:lnTo>
                <a:lnTo>
                  <a:pt x="1480" y="412"/>
                </a:lnTo>
                <a:lnTo>
                  <a:pt x="1484" y="412"/>
                </a:lnTo>
                <a:lnTo>
                  <a:pt x="1484" y="412"/>
                </a:lnTo>
                <a:close/>
                <a:moveTo>
                  <a:pt x="1420" y="292"/>
                </a:moveTo>
                <a:lnTo>
                  <a:pt x="1420" y="292"/>
                </a:lnTo>
                <a:lnTo>
                  <a:pt x="1418" y="282"/>
                </a:lnTo>
                <a:lnTo>
                  <a:pt x="1416" y="277"/>
                </a:lnTo>
                <a:lnTo>
                  <a:pt x="1416" y="272"/>
                </a:lnTo>
                <a:lnTo>
                  <a:pt x="1416" y="272"/>
                </a:lnTo>
                <a:lnTo>
                  <a:pt x="1421" y="253"/>
                </a:lnTo>
                <a:lnTo>
                  <a:pt x="1425" y="245"/>
                </a:lnTo>
                <a:lnTo>
                  <a:pt x="1430" y="237"/>
                </a:lnTo>
                <a:lnTo>
                  <a:pt x="1430" y="237"/>
                </a:lnTo>
                <a:lnTo>
                  <a:pt x="1446" y="220"/>
                </a:lnTo>
                <a:lnTo>
                  <a:pt x="1446" y="220"/>
                </a:lnTo>
                <a:lnTo>
                  <a:pt x="1446" y="217"/>
                </a:lnTo>
                <a:lnTo>
                  <a:pt x="1446" y="211"/>
                </a:lnTo>
                <a:lnTo>
                  <a:pt x="1444" y="202"/>
                </a:lnTo>
                <a:lnTo>
                  <a:pt x="1444" y="202"/>
                </a:lnTo>
                <a:lnTo>
                  <a:pt x="1443" y="193"/>
                </a:lnTo>
                <a:lnTo>
                  <a:pt x="1441" y="188"/>
                </a:lnTo>
                <a:lnTo>
                  <a:pt x="1439" y="186"/>
                </a:lnTo>
                <a:lnTo>
                  <a:pt x="1439" y="186"/>
                </a:lnTo>
                <a:lnTo>
                  <a:pt x="1423" y="175"/>
                </a:lnTo>
                <a:lnTo>
                  <a:pt x="1423" y="175"/>
                </a:lnTo>
                <a:lnTo>
                  <a:pt x="1446" y="152"/>
                </a:lnTo>
                <a:lnTo>
                  <a:pt x="1446" y="152"/>
                </a:lnTo>
                <a:lnTo>
                  <a:pt x="1436" y="144"/>
                </a:lnTo>
                <a:lnTo>
                  <a:pt x="1433" y="141"/>
                </a:lnTo>
                <a:lnTo>
                  <a:pt x="1429" y="134"/>
                </a:lnTo>
                <a:lnTo>
                  <a:pt x="1429" y="134"/>
                </a:lnTo>
                <a:lnTo>
                  <a:pt x="1429" y="132"/>
                </a:lnTo>
                <a:lnTo>
                  <a:pt x="1429" y="128"/>
                </a:lnTo>
                <a:lnTo>
                  <a:pt x="1431" y="122"/>
                </a:lnTo>
                <a:lnTo>
                  <a:pt x="1439" y="111"/>
                </a:lnTo>
                <a:lnTo>
                  <a:pt x="1439" y="111"/>
                </a:lnTo>
                <a:lnTo>
                  <a:pt x="1443" y="107"/>
                </a:lnTo>
                <a:lnTo>
                  <a:pt x="1448" y="103"/>
                </a:lnTo>
                <a:lnTo>
                  <a:pt x="1458" y="97"/>
                </a:lnTo>
                <a:lnTo>
                  <a:pt x="1458" y="97"/>
                </a:lnTo>
                <a:lnTo>
                  <a:pt x="1468" y="89"/>
                </a:lnTo>
                <a:lnTo>
                  <a:pt x="1476" y="81"/>
                </a:lnTo>
                <a:lnTo>
                  <a:pt x="1476" y="81"/>
                </a:lnTo>
                <a:lnTo>
                  <a:pt x="1470" y="76"/>
                </a:lnTo>
                <a:lnTo>
                  <a:pt x="1470" y="76"/>
                </a:lnTo>
                <a:lnTo>
                  <a:pt x="1481" y="73"/>
                </a:lnTo>
                <a:lnTo>
                  <a:pt x="1486" y="72"/>
                </a:lnTo>
                <a:lnTo>
                  <a:pt x="1491" y="69"/>
                </a:lnTo>
                <a:lnTo>
                  <a:pt x="1491" y="69"/>
                </a:lnTo>
                <a:lnTo>
                  <a:pt x="1516" y="56"/>
                </a:lnTo>
                <a:lnTo>
                  <a:pt x="1516" y="56"/>
                </a:lnTo>
                <a:lnTo>
                  <a:pt x="1503" y="49"/>
                </a:lnTo>
                <a:lnTo>
                  <a:pt x="1495" y="47"/>
                </a:lnTo>
                <a:lnTo>
                  <a:pt x="1488" y="44"/>
                </a:lnTo>
                <a:lnTo>
                  <a:pt x="1488" y="44"/>
                </a:lnTo>
                <a:lnTo>
                  <a:pt x="1481" y="43"/>
                </a:lnTo>
                <a:lnTo>
                  <a:pt x="1474" y="43"/>
                </a:lnTo>
                <a:lnTo>
                  <a:pt x="1468" y="44"/>
                </a:lnTo>
                <a:lnTo>
                  <a:pt x="1465" y="45"/>
                </a:lnTo>
                <a:lnTo>
                  <a:pt x="1463" y="48"/>
                </a:lnTo>
                <a:lnTo>
                  <a:pt x="1463" y="48"/>
                </a:lnTo>
                <a:lnTo>
                  <a:pt x="1458" y="53"/>
                </a:lnTo>
                <a:lnTo>
                  <a:pt x="1456" y="56"/>
                </a:lnTo>
                <a:lnTo>
                  <a:pt x="1453" y="56"/>
                </a:lnTo>
                <a:lnTo>
                  <a:pt x="1453" y="56"/>
                </a:lnTo>
                <a:lnTo>
                  <a:pt x="1435" y="53"/>
                </a:lnTo>
                <a:lnTo>
                  <a:pt x="1435" y="53"/>
                </a:lnTo>
                <a:lnTo>
                  <a:pt x="1430" y="54"/>
                </a:lnTo>
                <a:lnTo>
                  <a:pt x="1423" y="57"/>
                </a:lnTo>
                <a:lnTo>
                  <a:pt x="1410" y="64"/>
                </a:lnTo>
                <a:lnTo>
                  <a:pt x="1410" y="64"/>
                </a:lnTo>
                <a:lnTo>
                  <a:pt x="1416" y="53"/>
                </a:lnTo>
                <a:lnTo>
                  <a:pt x="1418" y="49"/>
                </a:lnTo>
                <a:lnTo>
                  <a:pt x="1418" y="45"/>
                </a:lnTo>
                <a:lnTo>
                  <a:pt x="1416" y="43"/>
                </a:lnTo>
                <a:lnTo>
                  <a:pt x="1414" y="43"/>
                </a:lnTo>
                <a:lnTo>
                  <a:pt x="1414" y="43"/>
                </a:lnTo>
                <a:lnTo>
                  <a:pt x="1404" y="43"/>
                </a:lnTo>
                <a:lnTo>
                  <a:pt x="1399" y="42"/>
                </a:lnTo>
                <a:lnTo>
                  <a:pt x="1394" y="39"/>
                </a:lnTo>
                <a:lnTo>
                  <a:pt x="1394" y="39"/>
                </a:lnTo>
                <a:lnTo>
                  <a:pt x="1424" y="28"/>
                </a:lnTo>
                <a:lnTo>
                  <a:pt x="1424" y="28"/>
                </a:lnTo>
                <a:lnTo>
                  <a:pt x="1395" y="15"/>
                </a:lnTo>
                <a:lnTo>
                  <a:pt x="1381" y="10"/>
                </a:lnTo>
                <a:lnTo>
                  <a:pt x="1365" y="7"/>
                </a:lnTo>
                <a:lnTo>
                  <a:pt x="1365" y="7"/>
                </a:lnTo>
                <a:lnTo>
                  <a:pt x="1331" y="2"/>
                </a:lnTo>
                <a:lnTo>
                  <a:pt x="1314" y="0"/>
                </a:lnTo>
                <a:lnTo>
                  <a:pt x="1296" y="2"/>
                </a:lnTo>
                <a:lnTo>
                  <a:pt x="1296" y="2"/>
                </a:lnTo>
                <a:lnTo>
                  <a:pt x="1271" y="3"/>
                </a:lnTo>
                <a:lnTo>
                  <a:pt x="1271" y="3"/>
                </a:lnTo>
                <a:lnTo>
                  <a:pt x="1265" y="4"/>
                </a:lnTo>
                <a:lnTo>
                  <a:pt x="1261" y="4"/>
                </a:lnTo>
                <a:lnTo>
                  <a:pt x="1258" y="4"/>
                </a:lnTo>
                <a:lnTo>
                  <a:pt x="1258" y="4"/>
                </a:lnTo>
                <a:lnTo>
                  <a:pt x="1256" y="8"/>
                </a:lnTo>
                <a:lnTo>
                  <a:pt x="1255" y="12"/>
                </a:lnTo>
                <a:lnTo>
                  <a:pt x="1252" y="14"/>
                </a:lnTo>
                <a:lnTo>
                  <a:pt x="1251" y="15"/>
                </a:lnTo>
                <a:lnTo>
                  <a:pt x="1250" y="15"/>
                </a:lnTo>
                <a:lnTo>
                  <a:pt x="1250" y="15"/>
                </a:lnTo>
                <a:lnTo>
                  <a:pt x="1228" y="12"/>
                </a:lnTo>
                <a:lnTo>
                  <a:pt x="1228" y="12"/>
                </a:lnTo>
                <a:lnTo>
                  <a:pt x="1216" y="9"/>
                </a:lnTo>
                <a:lnTo>
                  <a:pt x="1210" y="8"/>
                </a:lnTo>
                <a:lnTo>
                  <a:pt x="1203" y="9"/>
                </a:lnTo>
                <a:lnTo>
                  <a:pt x="1203" y="9"/>
                </a:lnTo>
                <a:lnTo>
                  <a:pt x="1168" y="25"/>
                </a:lnTo>
                <a:lnTo>
                  <a:pt x="1168" y="25"/>
                </a:lnTo>
                <a:lnTo>
                  <a:pt x="1185" y="35"/>
                </a:lnTo>
                <a:lnTo>
                  <a:pt x="1192" y="42"/>
                </a:lnTo>
                <a:lnTo>
                  <a:pt x="1198" y="49"/>
                </a:lnTo>
                <a:lnTo>
                  <a:pt x="1198" y="49"/>
                </a:lnTo>
                <a:lnTo>
                  <a:pt x="1170" y="39"/>
                </a:lnTo>
                <a:lnTo>
                  <a:pt x="1141" y="32"/>
                </a:lnTo>
                <a:lnTo>
                  <a:pt x="1141" y="32"/>
                </a:lnTo>
                <a:lnTo>
                  <a:pt x="1136" y="32"/>
                </a:lnTo>
                <a:lnTo>
                  <a:pt x="1131" y="33"/>
                </a:lnTo>
                <a:lnTo>
                  <a:pt x="1119" y="34"/>
                </a:lnTo>
                <a:lnTo>
                  <a:pt x="1119" y="34"/>
                </a:lnTo>
                <a:lnTo>
                  <a:pt x="1078" y="40"/>
                </a:lnTo>
                <a:lnTo>
                  <a:pt x="1078" y="40"/>
                </a:lnTo>
                <a:lnTo>
                  <a:pt x="1068" y="40"/>
                </a:lnTo>
                <a:lnTo>
                  <a:pt x="1062" y="42"/>
                </a:lnTo>
                <a:lnTo>
                  <a:pt x="1057" y="43"/>
                </a:lnTo>
                <a:lnTo>
                  <a:pt x="1057" y="43"/>
                </a:lnTo>
                <a:lnTo>
                  <a:pt x="1034" y="56"/>
                </a:lnTo>
                <a:lnTo>
                  <a:pt x="1034" y="56"/>
                </a:lnTo>
                <a:lnTo>
                  <a:pt x="975" y="86"/>
                </a:lnTo>
                <a:lnTo>
                  <a:pt x="975" y="86"/>
                </a:lnTo>
                <a:lnTo>
                  <a:pt x="982" y="89"/>
                </a:lnTo>
                <a:lnTo>
                  <a:pt x="988" y="92"/>
                </a:lnTo>
                <a:lnTo>
                  <a:pt x="1002" y="93"/>
                </a:lnTo>
                <a:lnTo>
                  <a:pt x="1002" y="93"/>
                </a:lnTo>
                <a:lnTo>
                  <a:pt x="995" y="109"/>
                </a:lnTo>
                <a:lnTo>
                  <a:pt x="995" y="109"/>
                </a:lnTo>
                <a:lnTo>
                  <a:pt x="993" y="113"/>
                </a:lnTo>
                <a:lnTo>
                  <a:pt x="992" y="114"/>
                </a:lnTo>
                <a:lnTo>
                  <a:pt x="985" y="114"/>
                </a:lnTo>
                <a:lnTo>
                  <a:pt x="985" y="114"/>
                </a:lnTo>
                <a:lnTo>
                  <a:pt x="973" y="116"/>
                </a:lnTo>
                <a:lnTo>
                  <a:pt x="960" y="119"/>
                </a:lnTo>
                <a:lnTo>
                  <a:pt x="960" y="119"/>
                </a:lnTo>
                <a:lnTo>
                  <a:pt x="927" y="129"/>
                </a:lnTo>
                <a:lnTo>
                  <a:pt x="927" y="129"/>
                </a:lnTo>
                <a:lnTo>
                  <a:pt x="925" y="131"/>
                </a:lnTo>
                <a:lnTo>
                  <a:pt x="924" y="133"/>
                </a:lnTo>
                <a:lnTo>
                  <a:pt x="923" y="139"/>
                </a:lnTo>
                <a:lnTo>
                  <a:pt x="923" y="139"/>
                </a:lnTo>
                <a:lnTo>
                  <a:pt x="924" y="142"/>
                </a:lnTo>
                <a:lnTo>
                  <a:pt x="925" y="144"/>
                </a:lnTo>
                <a:lnTo>
                  <a:pt x="929" y="148"/>
                </a:lnTo>
                <a:lnTo>
                  <a:pt x="929" y="148"/>
                </a:lnTo>
                <a:lnTo>
                  <a:pt x="935" y="157"/>
                </a:lnTo>
                <a:lnTo>
                  <a:pt x="938" y="162"/>
                </a:lnTo>
                <a:lnTo>
                  <a:pt x="942" y="164"/>
                </a:lnTo>
                <a:lnTo>
                  <a:pt x="942" y="164"/>
                </a:lnTo>
                <a:lnTo>
                  <a:pt x="962" y="177"/>
                </a:lnTo>
                <a:lnTo>
                  <a:pt x="962" y="177"/>
                </a:lnTo>
                <a:lnTo>
                  <a:pt x="969" y="182"/>
                </a:lnTo>
                <a:lnTo>
                  <a:pt x="974" y="186"/>
                </a:lnTo>
                <a:lnTo>
                  <a:pt x="978" y="186"/>
                </a:lnTo>
                <a:lnTo>
                  <a:pt x="978" y="186"/>
                </a:lnTo>
                <a:lnTo>
                  <a:pt x="1000" y="183"/>
                </a:lnTo>
                <a:lnTo>
                  <a:pt x="1000" y="183"/>
                </a:lnTo>
                <a:lnTo>
                  <a:pt x="1010" y="183"/>
                </a:lnTo>
                <a:lnTo>
                  <a:pt x="1019" y="183"/>
                </a:lnTo>
                <a:lnTo>
                  <a:pt x="1039" y="187"/>
                </a:lnTo>
                <a:lnTo>
                  <a:pt x="1039" y="187"/>
                </a:lnTo>
                <a:lnTo>
                  <a:pt x="1059" y="190"/>
                </a:lnTo>
                <a:lnTo>
                  <a:pt x="1059" y="190"/>
                </a:lnTo>
                <a:lnTo>
                  <a:pt x="1063" y="192"/>
                </a:lnTo>
                <a:lnTo>
                  <a:pt x="1067" y="197"/>
                </a:lnTo>
                <a:lnTo>
                  <a:pt x="1072" y="206"/>
                </a:lnTo>
                <a:lnTo>
                  <a:pt x="1072" y="206"/>
                </a:lnTo>
                <a:lnTo>
                  <a:pt x="1078" y="216"/>
                </a:lnTo>
                <a:lnTo>
                  <a:pt x="1083" y="226"/>
                </a:lnTo>
                <a:lnTo>
                  <a:pt x="1093" y="246"/>
                </a:lnTo>
                <a:lnTo>
                  <a:pt x="1093" y="246"/>
                </a:lnTo>
                <a:lnTo>
                  <a:pt x="1096" y="255"/>
                </a:lnTo>
                <a:lnTo>
                  <a:pt x="1096" y="257"/>
                </a:lnTo>
                <a:lnTo>
                  <a:pt x="1094" y="262"/>
                </a:lnTo>
                <a:lnTo>
                  <a:pt x="1094" y="262"/>
                </a:lnTo>
                <a:lnTo>
                  <a:pt x="1091" y="272"/>
                </a:lnTo>
                <a:lnTo>
                  <a:pt x="1091" y="276"/>
                </a:lnTo>
                <a:lnTo>
                  <a:pt x="1093" y="280"/>
                </a:lnTo>
                <a:lnTo>
                  <a:pt x="1093" y="280"/>
                </a:lnTo>
                <a:lnTo>
                  <a:pt x="1101" y="287"/>
                </a:lnTo>
                <a:lnTo>
                  <a:pt x="1103" y="292"/>
                </a:lnTo>
                <a:lnTo>
                  <a:pt x="1103" y="297"/>
                </a:lnTo>
                <a:lnTo>
                  <a:pt x="1103" y="297"/>
                </a:lnTo>
                <a:lnTo>
                  <a:pt x="1101" y="307"/>
                </a:lnTo>
                <a:lnTo>
                  <a:pt x="1101" y="312"/>
                </a:lnTo>
                <a:lnTo>
                  <a:pt x="1103" y="316"/>
                </a:lnTo>
                <a:lnTo>
                  <a:pt x="1103" y="316"/>
                </a:lnTo>
                <a:lnTo>
                  <a:pt x="1108" y="321"/>
                </a:lnTo>
                <a:lnTo>
                  <a:pt x="1111" y="322"/>
                </a:lnTo>
                <a:lnTo>
                  <a:pt x="1114" y="322"/>
                </a:lnTo>
                <a:lnTo>
                  <a:pt x="1119" y="321"/>
                </a:lnTo>
                <a:lnTo>
                  <a:pt x="1119" y="321"/>
                </a:lnTo>
                <a:lnTo>
                  <a:pt x="1139" y="315"/>
                </a:lnTo>
                <a:lnTo>
                  <a:pt x="1139" y="315"/>
                </a:lnTo>
                <a:lnTo>
                  <a:pt x="1138" y="330"/>
                </a:lnTo>
                <a:lnTo>
                  <a:pt x="1138" y="330"/>
                </a:lnTo>
                <a:lnTo>
                  <a:pt x="1137" y="331"/>
                </a:lnTo>
                <a:lnTo>
                  <a:pt x="1134" y="332"/>
                </a:lnTo>
                <a:lnTo>
                  <a:pt x="1129" y="334"/>
                </a:lnTo>
                <a:lnTo>
                  <a:pt x="1129" y="334"/>
                </a:lnTo>
                <a:lnTo>
                  <a:pt x="1116" y="340"/>
                </a:lnTo>
                <a:lnTo>
                  <a:pt x="1116" y="340"/>
                </a:lnTo>
                <a:lnTo>
                  <a:pt x="1114" y="344"/>
                </a:lnTo>
                <a:lnTo>
                  <a:pt x="1114" y="349"/>
                </a:lnTo>
                <a:lnTo>
                  <a:pt x="1114" y="349"/>
                </a:lnTo>
                <a:lnTo>
                  <a:pt x="1112" y="361"/>
                </a:lnTo>
                <a:lnTo>
                  <a:pt x="1112" y="367"/>
                </a:lnTo>
                <a:lnTo>
                  <a:pt x="1112" y="374"/>
                </a:lnTo>
                <a:lnTo>
                  <a:pt x="1112" y="374"/>
                </a:lnTo>
                <a:lnTo>
                  <a:pt x="1122" y="402"/>
                </a:lnTo>
                <a:lnTo>
                  <a:pt x="1122" y="402"/>
                </a:lnTo>
                <a:lnTo>
                  <a:pt x="1127" y="414"/>
                </a:lnTo>
                <a:lnTo>
                  <a:pt x="1133" y="424"/>
                </a:lnTo>
                <a:lnTo>
                  <a:pt x="1147" y="445"/>
                </a:lnTo>
                <a:lnTo>
                  <a:pt x="1147" y="445"/>
                </a:lnTo>
                <a:lnTo>
                  <a:pt x="1162" y="469"/>
                </a:lnTo>
                <a:lnTo>
                  <a:pt x="1162" y="469"/>
                </a:lnTo>
                <a:lnTo>
                  <a:pt x="1165" y="471"/>
                </a:lnTo>
                <a:lnTo>
                  <a:pt x="1168" y="473"/>
                </a:lnTo>
                <a:lnTo>
                  <a:pt x="1176" y="475"/>
                </a:lnTo>
                <a:lnTo>
                  <a:pt x="1176" y="475"/>
                </a:lnTo>
                <a:lnTo>
                  <a:pt x="1201" y="485"/>
                </a:lnTo>
                <a:lnTo>
                  <a:pt x="1201" y="485"/>
                </a:lnTo>
                <a:lnTo>
                  <a:pt x="1208" y="485"/>
                </a:lnTo>
                <a:lnTo>
                  <a:pt x="1213" y="485"/>
                </a:lnTo>
                <a:lnTo>
                  <a:pt x="1215" y="484"/>
                </a:lnTo>
                <a:lnTo>
                  <a:pt x="1215" y="484"/>
                </a:lnTo>
                <a:lnTo>
                  <a:pt x="1231" y="436"/>
                </a:lnTo>
                <a:lnTo>
                  <a:pt x="1231" y="436"/>
                </a:lnTo>
                <a:lnTo>
                  <a:pt x="1243" y="397"/>
                </a:lnTo>
                <a:lnTo>
                  <a:pt x="1243" y="397"/>
                </a:lnTo>
                <a:lnTo>
                  <a:pt x="1247" y="391"/>
                </a:lnTo>
                <a:lnTo>
                  <a:pt x="1248" y="390"/>
                </a:lnTo>
                <a:lnTo>
                  <a:pt x="1252" y="389"/>
                </a:lnTo>
                <a:lnTo>
                  <a:pt x="1252" y="389"/>
                </a:lnTo>
                <a:lnTo>
                  <a:pt x="1277" y="380"/>
                </a:lnTo>
                <a:lnTo>
                  <a:pt x="1277" y="380"/>
                </a:lnTo>
                <a:lnTo>
                  <a:pt x="1286" y="379"/>
                </a:lnTo>
                <a:lnTo>
                  <a:pt x="1291" y="376"/>
                </a:lnTo>
                <a:lnTo>
                  <a:pt x="1295" y="375"/>
                </a:lnTo>
                <a:lnTo>
                  <a:pt x="1295" y="375"/>
                </a:lnTo>
                <a:lnTo>
                  <a:pt x="1299" y="371"/>
                </a:lnTo>
                <a:lnTo>
                  <a:pt x="1302" y="366"/>
                </a:lnTo>
                <a:lnTo>
                  <a:pt x="1309" y="357"/>
                </a:lnTo>
                <a:lnTo>
                  <a:pt x="1309" y="357"/>
                </a:lnTo>
                <a:lnTo>
                  <a:pt x="1314" y="351"/>
                </a:lnTo>
                <a:lnTo>
                  <a:pt x="1316" y="350"/>
                </a:lnTo>
                <a:lnTo>
                  <a:pt x="1319" y="349"/>
                </a:lnTo>
                <a:lnTo>
                  <a:pt x="1319" y="349"/>
                </a:lnTo>
                <a:lnTo>
                  <a:pt x="1342" y="342"/>
                </a:lnTo>
                <a:lnTo>
                  <a:pt x="1342" y="342"/>
                </a:lnTo>
                <a:lnTo>
                  <a:pt x="1360" y="339"/>
                </a:lnTo>
                <a:lnTo>
                  <a:pt x="1370" y="336"/>
                </a:lnTo>
                <a:lnTo>
                  <a:pt x="1377" y="332"/>
                </a:lnTo>
                <a:lnTo>
                  <a:pt x="1377" y="332"/>
                </a:lnTo>
                <a:lnTo>
                  <a:pt x="1416" y="309"/>
                </a:lnTo>
                <a:lnTo>
                  <a:pt x="1416" y="309"/>
                </a:lnTo>
                <a:lnTo>
                  <a:pt x="1419" y="304"/>
                </a:lnTo>
                <a:lnTo>
                  <a:pt x="1421" y="301"/>
                </a:lnTo>
                <a:lnTo>
                  <a:pt x="1421" y="297"/>
                </a:lnTo>
                <a:lnTo>
                  <a:pt x="1420" y="292"/>
                </a:lnTo>
                <a:lnTo>
                  <a:pt x="1420" y="292"/>
                </a:lnTo>
                <a:close/>
                <a:moveTo>
                  <a:pt x="2699" y="1019"/>
                </a:moveTo>
                <a:lnTo>
                  <a:pt x="2699" y="1019"/>
                </a:lnTo>
                <a:lnTo>
                  <a:pt x="2703" y="1017"/>
                </a:lnTo>
                <a:lnTo>
                  <a:pt x="2705" y="1016"/>
                </a:lnTo>
                <a:lnTo>
                  <a:pt x="2706" y="1014"/>
                </a:lnTo>
                <a:lnTo>
                  <a:pt x="2706" y="1014"/>
                </a:lnTo>
                <a:lnTo>
                  <a:pt x="2708" y="1009"/>
                </a:lnTo>
                <a:lnTo>
                  <a:pt x="2709" y="1006"/>
                </a:lnTo>
                <a:lnTo>
                  <a:pt x="2711" y="1006"/>
                </a:lnTo>
                <a:lnTo>
                  <a:pt x="2711" y="1006"/>
                </a:lnTo>
                <a:lnTo>
                  <a:pt x="2710" y="1001"/>
                </a:lnTo>
                <a:lnTo>
                  <a:pt x="2710" y="1000"/>
                </a:lnTo>
                <a:lnTo>
                  <a:pt x="2708" y="999"/>
                </a:lnTo>
                <a:lnTo>
                  <a:pt x="2708" y="999"/>
                </a:lnTo>
                <a:lnTo>
                  <a:pt x="2708" y="1001"/>
                </a:lnTo>
                <a:lnTo>
                  <a:pt x="2708" y="1001"/>
                </a:lnTo>
                <a:lnTo>
                  <a:pt x="2704" y="1000"/>
                </a:lnTo>
                <a:lnTo>
                  <a:pt x="2701" y="1000"/>
                </a:lnTo>
                <a:lnTo>
                  <a:pt x="2696" y="1001"/>
                </a:lnTo>
                <a:lnTo>
                  <a:pt x="2687" y="1009"/>
                </a:lnTo>
                <a:lnTo>
                  <a:pt x="2687" y="1009"/>
                </a:lnTo>
                <a:lnTo>
                  <a:pt x="2687" y="1015"/>
                </a:lnTo>
                <a:lnTo>
                  <a:pt x="2689" y="1017"/>
                </a:lnTo>
                <a:lnTo>
                  <a:pt x="2691" y="1019"/>
                </a:lnTo>
                <a:lnTo>
                  <a:pt x="2691" y="1019"/>
                </a:lnTo>
                <a:lnTo>
                  <a:pt x="2694" y="1020"/>
                </a:lnTo>
                <a:lnTo>
                  <a:pt x="2697" y="1021"/>
                </a:lnTo>
                <a:lnTo>
                  <a:pt x="2697" y="1021"/>
                </a:lnTo>
                <a:lnTo>
                  <a:pt x="2697" y="1020"/>
                </a:lnTo>
                <a:lnTo>
                  <a:pt x="2699" y="1020"/>
                </a:lnTo>
                <a:lnTo>
                  <a:pt x="2697" y="1019"/>
                </a:lnTo>
                <a:lnTo>
                  <a:pt x="2699" y="1019"/>
                </a:lnTo>
                <a:lnTo>
                  <a:pt x="2699" y="1019"/>
                </a:lnTo>
                <a:close/>
                <a:moveTo>
                  <a:pt x="2660" y="1281"/>
                </a:moveTo>
                <a:lnTo>
                  <a:pt x="2660" y="1281"/>
                </a:lnTo>
                <a:lnTo>
                  <a:pt x="2660" y="1274"/>
                </a:lnTo>
                <a:lnTo>
                  <a:pt x="2660" y="1268"/>
                </a:lnTo>
                <a:lnTo>
                  <a:pt x="2661" y="1260"/>
                </a:lnTo>
                <a:lnTo>
                  <a:pt x="2662" y="1255"/>
                </a:lnTo>
                <a:lnTo>
                  <a:pt x="2662" y="1255"/>
                </a:lnTo>
                <a:lnTo>
                  <a:pt x="2662" y="1252"/>
                </a:lnTo>
                <a:lnTo>
                  <a:pt x="2662" y="1249"/>
                </a:lnTo>
                <a:lnTo>
                  <a:pt x="2660" y="1247"/>
                </a:lnTo>
                <a:lnTo>
                  <a:pt x="2659" y="1245"/>
                </a:lnTo>
                <a:lnTo>
                  <a:pt x="2656" y="1244"/>
                </a:lnTo>
                <a:lnTo>
                  <a:pt x="2654" y="1244"/>
                </a:lnTo>
                <a:lnTo>
                  <a:pt x="2651" y="1245"/>
                </a:lnTo>
                <a:lnTo>
                  <a:pt x="2649" y="1247"/>
                </a:lnTo>
                <a:lnTo>
                  <a:pt x="2649" y="1247"/>
                </a:lnTo>
                <a:lnTo>
                  <a:pt x="2651" y="1244"/>
                </a:lnTo>
                <a:lnTo>
                  <a:pt x="2650" y="1243"/>
                </a:lnTo>
                <a:lnTo>
                  <a:pt x="2649" y="1242"/>
                </a:lnTo>
                <a:lnTo>
                  <a:pt x="2649" y="1239"/>
                </a:lnTo>
                <a:lnTo>
                  <a:pt x="2649" y="1239"/>
                </a:lnTo>
                <a:lnTo>
                  <a:pt x="2647" y="1234"/>
                </a:lnTo>
                <a:lnTo>
                  <a:pt x="2647" y="1230"/>
                </a:lnTo>
                <a:lnTo>
                  <a:pt x="2646" y="1229"/>
                </a:lnTo>
                <a:lnTo>
                  <a:pt x="2646" y="1229"/>
                </a:lnTo>
                <a:lnTo>
                  <a:pt x="2641" y="1228"/>
                </a:lnTo>
                <a:lnTo>
                  <a:pt x="2639" y="1227"/>
                </a:lnTo>
                <a:lnTo>
                  <a:pt x="2639" y="1225"/>
                </a:lnTo>
                <a:lnTo>
                  <a:pt x="2639" y="1225"/>
                </a:lnTo>
                <a:lnTo>
                  <a:pt x="2639" y="1223"/>
                </a:lnTo>
                <a:lnTo>
                  <a:pt x="2640" y="1220"/>
                </a:lnTo>
                <a:lnTo>
                  <a:pt x="2640" y="1219"/>
                </a:lnTo>
                <a:lnTo>
                  <a:pt x="2640" y="1217"/>
                </a:lnTo>
                <a:lnTo>
                  <a:pt x="2640" y="1217"/>
                </a:lnTo>
                <a:lnTo>
                  <a:pt x="2639" y="1214"/>
                </a:lnTo>
                <a:lnTo>
                  <a:pt x="2636" y="1213"/>
                </a:lnTo>
                <a:lnTo>
                  <a:pt x="2635" y="1212"/>
                </a:lnTo>
                <a:lnTo>
                  <a:pt x="2634" y="1210"/>
                </a:lnTo>
                <a:lnTo>
                  <a:pt x="2634" y="1210"/>
                </a:lnTo>
                <a:lnTo>
                  <a:pt x="2634" y="1208"/>
                </a:lnTo>
                <a:lnTo>
                  <a:pt x="2632" y="1207"/>
                </a:lnTo>
                <a:lnTo>
                  <a:pt x="2629" y="1205"/>
                </a:lnTo>
                <a:lnTo>
                  <a:pt x="2629" y="1205"/>
                </a:lnTo>
                <a:lnTo>
                  <a:pt x="2627" y="1203"/>
                </a:lnTo>
                <a:lnTo>
                  <a:pt x="2627" y="1202"/>
                </a:lnTo>
                <a:lnTo>
                  <a:pt x="2626" y="1202"/>
                </a:lnTo>
                <a:lnTo>
                  <a:pt x="2624" y="1200"/>
                </a:lnTo>
                <a:lnTo>
                  <a:pt x="2624" y="1200"/>
                </a:lnTo>
                <a:lnTo>
                  <a:pt x="2619" y="1199"/>
                </a:lnTo>
                <a:lnTo>
                  <a:pt x="2617" y="1199"/>
                </a:lnTo>
                <a:lnTo>
                  <a:pt x="2615" y="1197"/>
                </a:lnTo>
                <a:lnTo>
                  <a:pt x="2615" y="1197"/>
                </a:lnTo>
                <a:lnTo>
                  <a:pt x="2612" y="1194"/>
                </a:lnTo>
                <a:lnTo>
                  <a:pt x="2609" y="1190"/>
                </a:lnTo>
                <a:lnTo>
                  <a:pt x="2600" y="1185"/>
                </a:lnTo>
                <a:lnTo>
                  <a:pt x="2600" y="1185"/>
                </a:lnTo>
                <a:lnTo>
                  <a:pt x="2594" y="1179"/>
                </a:lnTo>
                <a:lnTo>
                  <a:pt x="2586" y="1173"/>
                </a:lnTo>
                <a:lnTo>
                  <a:pt x="2586" y="1173"/>
                </a:lnTo>
                <a:lnTo>
                  <a:pt x="2582" y="1165"/>
                </a:lnTo>
                <a:lnTo>
                  <a:pt x="2580" y="1163"/>
                </a:lnTo>
                <a:lnTo>
                  <a:pt x="2575" y="1162"/>
                </a:lnTo>
                <a:lnTo>
                  <a:pt x="2575" y="1162"/>
                </a:lnTo>
                <a:lnTo>
                  <a:pt x="2566" y="1159"/>
                </a:lnTo>
                <a:lnTo>
                  <a:pt x="2561" y="1158"/>
                </a:lnTo>
                <a:lnTo>
                  <a:pt x="2558" y="1159"/>
                </a:lnTo>
                <a:lnTo>
                  <a:pt x="2558" y="1159"/>
                </a:lnTo>
                <a:lnTo>
                  <a:pt x="2557" y="1160"/>
                </a:lnTo>
                <a:lnTo>
                  <a:pt x="2558" y="1163"/>
                </a:lnTo>
                <a:lnTo>
                  <a:pt x="2561" y="1168"/>
                </a:lnTo>
                <a:lnTo>
                  <a:pt x="2567" y="1175"/>
                </a:lnTo>
                <a:lnTo>
                  <a:pt x="2567" y="1175"/>
                </a:lnTo>
                <a:lnTo>
                  <a:pt x="2576" y="1180"/>
                </a:lnTo>
                <a:lnTo>
                  <a:pt x="2579" y="1184"/>
                </a:lnTo>
                <a:lnTo>
                  <a:pt x="2580" y="1185"/>
                </a:lnTo>
                <a:lnTo>
                  <a:pt x="2581" y="1188"/>
                </a:lnTo>
                <a:lnTo>
                  <a:pt x="2581" y="1188"/>
                </a:lnTo>
                <a:lnTo>
                  <a:pt x="2581" y="1190"/>
                </a:lnTo>
                <a:lnTo>
                  <a:pt x="2582" y="1193"/>
                </a:lnTo>
                <a:lnTo>
                  <a:pt x="2586" y="1195"/>
                </a:lnTo>
                <a:lnTo>
                  <a:pt x="2590" y="1198"/>
                </a:lnTo>
                <a:lnTo>
                  <a:pt x="2591" y="1199"/>
                </a:lnTo>
                <a:lnTo>
                  <a:pt x="2592" y="1202"/>
                </a:lnTo>
                <a:lnTo>
                  <a:pt x="2592" y="1202"/>
                </a:lnTo>
                <a:lnTo>
                  <a:pt x="2596" y="1215"/>
                </a:lnTo>
                <a:lnTo>
                  <a:pt x="2596" y="1215"/>
                </a:lnTo>
                <a:lnTo>
                  <a:pt x="2597" y="1217"/>
                </a:lnTo>
                <a:lnTo>
                  <a:pt x="2599" y="1218"/>
                </a:lnTo>
                <a:lnTo>
                  <a:pt x="2601" y="1219"/>
                </a:lnTo>
                <a:lnTo>
                  <a:pt x="2601" y="1219"/>
                </a:lnTo>
                <a:lnTo>
                  <a:pt x="2605" y="1224"/>
                </a:lnTo>
                <a:lnTo>
                  <a:pt x="2607" y="1230"/>
                </a:lnTo>
                <a:lnTo>
                  <a:pt x="2611" y="1242"/>
                </a:lnTo>
                <a:lnTo>
                  <a:pt x="2611" y="1242"/>
                </a:lnTo>
                <a:lnTo>
                  <a:pt x="2616" y="1249"/>
                </a:lnTo>
                <a:lnTo>
                  <a:pt x="2622" y="1255"/>
                </a:lnTo>
                <a:lnTo>
                  <a:pt x="2622" y="1255"/>
                </a:lnTo>
                <a:lnTo>
                  <a:pt x="2635" y="1269"/>
                </a:lnTo>
                <a:lnTo>
                  <a:pt x="2649" y="1282"/>
                </a:lnTo>
                <a:lnTo>
                  <a:pt x="2649" y="1282"/>
                </a:lnTo>
                <a:lnTo>
                  <a:pt x="2649" y="1277"/>
                </a:lnTo>
                <a:lnTo>
                  <a:pt x="2649" y="1277"/>
                </a:lnTo>
                <a:lnTo>
                  <a:pt x="2650" y="1278"/>
                </a:lnTo>
                <a:lnTo>
                  <a:pt x="2652" y="1278"/>
                </a:lnTo>
                <a:lnTo>
                  <a:pt x="2655" y="1278"/>
                </a:lnTo>
                <a:lnTo>
                  <a:pt x="2657" y="1278"/>
                </a:lnTo>
                <a:lnTo>
                  <a:pt x="2660" y="1281"/>
                </a:lnTo>
                <a:lnTo>
                  <a:pt x="2660" y="1281"/>
                </a:lnTo>
                <a:close/>
                <a:moveTo>
                  <a:pt x="2681" y="1244"/>
                </a:moveTo>
                <a:lnTo>
                  <a:pt x="2681" y="1244"/>
                </a:lnTo>
                <a:lnTo>
                  <a:pt x="2679" y="1244"/>
                </a:lnTo>
                <a:lnTo>
                  <a:pt x="2679" y="1244"/>
                </a:lnTo>
                <a:lnTo>
                  <a:pt x="2677" y="1247"/>
                </a:lnTo>
                <a:lnTo>
                  <a:pt x="2677" y="1253"/>
                </a:lnTo>
                <a:lnTo>
                  <a:pt x="2677" y="1253"/>
                </a:lnTo>
                <a:lnTo>
                  <a:pt x="2680" y="1253"/>
                </a:lnTo>
                <a:lnTo>
                  <a:pt x="2682" y="1253"/>
                </a:lnTo>
                <a:lnTo>
                  <a:pt x="2684" y="1250"/>
                </a:lnTo>
                <a:lnTo>
                  <a:pt x="2684" y="1248"/>
                </a:lnTo>
                <a:lnTo>
                  <a:pt x="2681" y="1244"/>
                </a:lnTo>
                <a:lnTo>
                  <a:pt x="2681" y="1244"/>
                </a:lnTo>
                <a:close/>
                <a:moveTo>
                  <a:pt x="2736" y="1301"/>
                </a:moveTo>
                <a:lnTo>
                  <a:pt x="2736" y="1301"/>
                </a:lnTo>
                <a:lnTo>
                  <a:pt x="2733" y="1301"/>
                </a:lnTo>
                <a:lnTo>
                  <a:pt x="2729" y="1298"/>
                </a:lnTo>
                <a:lnTo>
                  <a:pt x="2726" y="1296"/>
                </a:lnTo>
                <a:lnTo>
                  <a:pt x="2726" y="1291"/>
                </a:lnTo>
                <a:lnTo>
                  <a:pt x="2726" y="1291"/>
                </a:lnTo>
                <a:lnTo>
                  <a:pt x="2723" y="1292"/>
                </a:lnTo>
                <a:lnTo>
                  <a:pt x="2719" y="1292"/>
                </a:lnTo>
                <a:lnTo>
                  <a:pt x="2715" y="1291"/>
                </a:lnTo>
                <a:lnTo>
                  <a:pt x="2711" y="1289"/>
                </a:lnTo>
                <a:lnTo>
                  <a:pt x="2711" y="1289"/>
                </a:lnTo>
                <a:lnTo>
                  <a:pt x="2710" y="1287"/>
                </a:lnTo>
                <a:lnTo>
                  <a:pt x="2709" y="1287"/>
                </a:lnTo>
                <a:lnTo>
                  <a:pt x="2708" y="1288"/>
                </a:lnTo>
                <a:lnTo>
                  <a:pt x="2706" y="1291"/>
                </a:lnTo>
                <a:lnTo>
                  <a:pt x="2706" y="1291"/>
                </a:lnTo>
                <a:lnTo>
                  <a:pt x="2705" y="1292"/>
                </a:lnTo>
                <a:lnTo>
                  <a:pt x="2704" y="1292"/>
                </a:lnTo>
                <a:lnTo>
                  <a:pt x="2701" y="1292"/>
                </a:lnTo>
                <a:lnTo>
                  <a:pt x="2701" y="1292"/>
                </a:lnTo>
                <a:lnTo>
                  <a:pt x="2691" y="1291"/>
                </a:lnTo>
                <a:lnTo>
                  <a:pt x="2687" y="1289"/>
                </a:lnTo>
                <a:lnTo>
                  <a:pt x="2685" y="1286"/>
                </a:lnTo>
                <a:lnTo>
                  <a:pt x="2685" y="1286"/>
                </a:lnTo>
                <a:lnTo>
                  <a:pt x="2679" y="1283"/>
                </a:lnTo>
                <a:lnTo>
                  <a:pt x="2672" y="1281"/>
                </a:lnTo>
                <a:lnTo>
                  <a:pt x="2672" y="1281"/>
                </a:lnTo>
                <a:lnTo>
                  <a:pt x="2671" y="1283"/>
                </a:lnTo>
                <a:lnTo>
                  <a:pt x="2669" y="1283"/>
                </a:lnTo>
                <a:lnTo>
                  <a:pt x="2665" y="1282"/>
                </a:lnTo>
                <a:lnTo>
                  <a:pt x="2665" y="1282"/>
                </a:lnTo>
                <a:lnTo>
                  <a:pt x="2662" y="1282"/>
                </a:lnTo>
                <a:lnTo>
                  <a:pt x="2660" y="1284"/>
                </a:lnTo>
                <a:lnTo>
                  <a:pt x="2660" y="1284"/>
                </a:lnTo>
                <a:lnTo>
                  <a:pt x="2659" y="1287"/>
                </a:lnTo>
                <a:lnTo>
                  <a:pt x="2657" y="1289"/>
                </a:lnTo>
                <a:lnTo>
                  <a:pt x="2659" y="1291"/>
                </a:lnTo>
                <a:lnTo>
                  <a:pt x="2660" y="1291"/>
                </a:lnTo>
                <a:lnTo>
                  <a:pt x="2662" y="1293"/>
                </a:lnTo>
                <a:lnTo>
                  <a:pt x="2667" y="1293"/>
                </a:lnTo>
                <a:lnTo>
                  <a:pt x="2667" y="1293"/>
                </a:lnTo>
                <a:lnTo>
                  <a:pt x="2666" y="1297"/>
                </a:lnTo>
                <a:lnTo>
                  <a:pt x="2666" y="1297"/>
                </a:lnTo>
                <a:lnTo>
                  <a:pt x="2675" y="1299"/>
                </a:lnTo>
                <a:lnTo>
                  <a:pt x="2684" y="1302"/>
                </a:lnTo>
                <a:lnTo>
                  <a:pt x="2684" y="1302"/>
                </a:lnTo>
                <a:lnTo>
                  <a:pt x="2689" y="1302"/>
                </a:lnTo>
                <a:lnTo>
                  <a:pt x="2694" y="1301"/>
                </a:lnTo>
                <a:lnTo>
                  <a:pt x="2694" y="1301"/>
                </a:lnTo>
                <a:lnTo>
                  <a:pt x="2697" y="1302"/>
                </a:lnTo>
                <a:lnTo>
                  <a:pt x="2703" y="1304"/>
                </a:lnTo>
                <a:lnTo>
                  <a:pt x="2703" y="1304"/>
                </a:lnTo>
                <a:lnTo>
                  <a:pt x="2706" y="1306"/>
                </a:lnTo>
                <a:lnTo>
                  <a:pt x="2710" y="1307"/>
                </a:lnTo>
                <a:lnTo>
                  <a:pt x="2710" y="1307"/>
                </a:lnTo>
                <a:lnTo>
                  <a:pt x="2716" y="1307"/>
                </a:lnTo>
                <a:lnTo>
                  <a:pt x="2716" y="1307"/>
                </a:lnTo>
                <a:lnTo>
                  <a:pt x="2718" y="1307"/>
                </a:lnTo>
                <a:lnTo>
                  <a:pt x="2719" y="1306"/>
                </a:lnTo>
                <a:lnTo>
                  <a:pt x="2719" y="1306"/>
                </a:lnTo>
                <a:lnTo>
                  <a:pt x="2726" y="1307"/>
                </a:lnTo>
                <a:lnTo>
                  <a:pt x="2730" y="1308"/>
                </a:lnTo>
                <a:lnTo>
                  <a:pt x="2734" y="1307"/>
                </a:lnTo>
                <a:lnTo>
                  <a:pt x="2734" y="1307"/>
                </a:lnTo>
                <a:lnTo>
                  <a:pt x="2745" y="1312"/>
                </a:lnTo>
                <a:lnTo>
                  <a:pt x="2745" y="1312"/>
                </a:lnTo>
                <a:lnTo>
                  <a:pt x="2744" y="1309"/>
                </a:lnTo>
                <a:lnTo>
                  <a:pt x="2744" y="1308"/>
                </a:lnTo>
                <a:lnTo>
                  <a:pt x="2743" y="1303"/>
                </a:lnTo>
                <a:lnTo>
                  <a:pt x="2743" y="1302"/>
                </a:lnTo>
                <a:lnTo>
                  <a:pt x="2741" y="1301"/>
                </a:lnTo>
                <a:lnTo>
                  <a:pt x="2740" y="1299"/>
                </a:lnTo>
                <a:lnTo>
                  <a:pt x="2736" y="1301"/>
                </a:lnTo>
                <a:lnTo>
                  <a:pt x="2736" y="1301"/>
                </a:lnTo>
                <a:close/>
                <a:moveTo>
                  <a:pt x="2654" y="1239"/>
                </a:moveTo>
                <a:lnTo>
                  <a:pt x="2654" y="1239"/>
                </a:lnTo>
                <a:lnTo>
                  <a:pt x="2656" y="1240"/>
                </a:lnTo>
                <a:lnTo>
                  <a:pt x="2659" y="1240"/>
                </a:lnTo>
                <a:lnTo>
                  <a:pt x="2659" y="1240"/>
                </a:lnTo>
                <a:lnTo>
                  <a:pt x="2660" y="1242"/>
                </a:lnTo>
                <a:lnTo>
                  <a:pt x="2661" y="1244"/>
                </a:lnTo>
                <a:lnTo>
                  <a:pt x="2661" y="1244"/>
                </a:lnTo>
                <a:lnTo>
                  <a:pt x="2662" y="1247"/>
                </a:lnTo>
                <a:lnTo>
                  <a:pt x="2664" y="1249"/>
                </a:lnTo>
                <a:lnTo>
                  <a:pt x="2664" y="1249"/>
                </a:lnTo>
                <a:lnTo>
                  <a:pt x="2666" y="1250"/>
                </a:lnTo>
                <a:lnTo>
                  <a:pt x="2669" y="1250"/>
                </a:lnTo>
                <a:lnTo>
                  <a:pt x="2669" y="1250"/>
                </a:lnTo>
                <a:lnTo>
                  <a:pt x="2669" y="1248"/>
                </a:lnTo>
                <a:lnTo>
                  <a:pt x="2670" y="1245"/>
                </a:lnTo>
                <a:lnTo>
                  <a:pt x="2670" y="1245"/>
                </a:lnTo>
                <a:lnTo>
                  <a:pt x="2667" y="1245"/>
                </a:lnTo>
                <a:lnTo>
                  <a:pt x="2666" y="1244"/>
                </a:lnTo>
                <a:lnTo>
                  <a:pt x="2664" y="1239"/>
                </a:lnTo>
                <a:lnTo>
                  <a:pt x="2662" y="1235"/>
                </a:lnTo>
                <a:lnTo>
                  <a:pt x="2661" y="1234"/>
                </a:lnTo>
                <a:lnTo>
                  <a:pt x="2660" y="1234"/>
                </a:lnTo>
                <a:lnTo>
                  <a:pt x="2660" y="1234"/>
                </a:lnTo>
                <a:lnTo>
                  <a:pt x="2660" y="1237"/>
                </a:lnTo>
                <a:lnTo>
                  <a:pt x="2660" y="1237"/>
                </a:lnTo>
                <a:lnTo>
                  <a:pt x="2657" y="1235"/>
                </a:lnTo>
                <a:lnTo>
                  <a:pt x="2656" y="1235"/>
                </a:lnTo>
                <a:lnTo>
                  <a:pt x="2654" y="1239"/>
                </a:lnTo>
                <a:lnTo>
                  <a:pt x="2654" y="1239"/>
                </a:lnTo>
                <a:close/>
              </a:path>
            </a:pathLst>
          </a:custGeom>
          <a:solidFill>
            <a:srgbClr val="262626"/>
          </a:solidFill>
          <a:ln>
            <a:noFill/>
          </a:ln>
        </p:spPr>
        <p:txBody>
          <a:bodyPr spcFirstLastPara="1" wrap="square" lIns="91425" tIns="45713" rIns="91425" bIns="45713" anchor="t" anchorCtr="0">
            <a:noAutofit/>
          </a:bodyPr>
          <a:lstStyle/>
          <a:p>
            <a:endParaRPr sz="1800">
              <a:solidFill>
                <a:schemeClr val="dk1"/>
              </a:solidFill>
              <a:latin typeface="Open Sans"/>
              <a:ea typeface="Open Sans"/>
              <a:cs typeface="Open Sans"/>
              <a:sym typeface="Open Sans"/>
            </a:endParaRPr>
          </a:p>
        </p:txBody>
      </p:sp>
      <p:sp>
        <p:nvSpPr>
          <p:cNvPr id="1752" name="Shape 1752"/>
          <p:cNvSpPr/>
          <p:nvPr/>
        </p:nvSpPr>
        <p:spPr>
          <a:xfrm>
            <a:off x="900952" y="3772290"/>
            <a:ext cx="3234019" cy="81070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 Life! Nothing gets to you, stayin' fresh, stayin' cool, with Mentos fresh and full of life! Fresh goes better! </a:t>
            </a:r>
            <a:endParaRPr sz="788"/>
          </a:p>
        </p:txBody>
      </p:sp>
      <p:sp>
        <p:nvSpPr>
          <p:cNvPr id="1753" name="Shape 1753"/>
          <p:cNvSpPr/>
          <p:nvPr/>
        </p:nvSpPr>
        <p:spPr>
          <a:xfrm>
            <a:off x="898391" y="3517413"/>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WE ARE WORLDWIDE</a:t>
            </a:r>
            <a:endParaRPr sz="788"/>
          </a:p>
        </p:txBody>
      </p:sp>
      <p:sp>
        <p:nvSpPr>
          <p:cNvPr id="1754" name="Shape 1754"/>
          <p:cNvSpPr txBox="1"/>
          <p:nvPr/>
        </p:nvSpPr>
        <p:spPr>
          <a:xfrm>
            <a:off x="3047271" y="731603"/>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WORLD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1755" name="Shape 1755"/>
          <p:cNvSpPr txBox="1"/>
          <p:nvPr/>
        </p:nvSpPr>
        <p:spPr>
          <a:xfrm>
            <a:off x="2902716" y="546937"/>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756" name="Shape 1756"/>
          <p:cNvSpPr/>
          <p:nvPr/>
        </p:nvSpPr>
        <p:spPr>
          <a:xfrm>
            <a:off x="2730427" y="2686415"/>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57" name="Shape 1757"/>
          <p:cNvSpPr/>
          <p:nvPr/>
        </p:nvSpPr>
        <p:spPr>
          <a:xfrm>
            <a:off x="3148804" y="2315495"/>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58" name="Shape 1758"/>
          <p:cNvSpPr/>
          <p:nvPr/>
        </p:nvSpPr>
        <p:spPr>
          <a:xfrm>
            <a:off x="2103094" y="1777612"/>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59" name="Shape 1759"/>
          <p:cNvSpPr/>
          <p:nvPr/>
        </p:nvSpPr>
        <p:spPr>
          <a:xfrm>
            <a:off x="3649504" y="1992765"/>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60" name="Shape 1760"/>
          <p:cNvSpPr/>
          <p:nvPr/>
        </p:nvSpPr>
        <p:spPr>
          <a:xfrm>
            <a:off x="3013284" y="1992765"/>
            <a:ext cx="99647" cy="1384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61" name="Shape 1761"/>
          <p:cNvSpPr/>
          <p:nvPr/>
        </p:nvSpPr>
        <p:spPr>
          <a:xfrm>
            <a:off x="5029203" y="4006546"/>
            <a:ext cx="3234019"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 Life! Nothing gets to you.</a:t>
            </a:r>
            <a:endParaRPr sz="788"/>
          </a:p>
        </p:txBody>
      </p:sp>
      <p:sp>
        <p:nvSpPr>
          <p:cNvPr id="1762" name="Shape 1762"/>
          <p:cNvSpPr/>
          <p:nvPr/>
        </p:nvSpPr>
        <p:spPr>
          <a:xfrm>
            <a:off x="5026641" y="3751668"/>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OFFICE</a:t>
            </a:r>
            <a:endParaRPr sz="788"/>
          </a:p>
        </p:txBody>
      </p:sp>
      <p:pic>
        <p:nvPicPr>
          <p:cNvPr id="1763" name="Shape 1763"/>
          <p:cNvPicPr preferRelativeResize="0">
            <a:picLocks noGrp="1"/>
          </p:cNvPicPr>
          <p:nvPr>
            <p:ph type="pic" idx="2"/>
          </p:nvPr>
        </p:nvPicPr>
        <p:blipFill rotWithShape="1">
          <a:blip r:embed="rId3">
            <a:alphaModFix/>
          </a:blip>
          <a:srcRect t="4695" b="4694"/>
          <a:stretch/>
        </p:blipFill>
        <p:spPr>
          <a:xfrm>
            <a:off x="5086905" y="1540516"/>
            <a:ext cx="4057095" cy="206825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54"/>
                                        </p:tgtEl>
                                        <p:attrNameLst>
                                          <p:attrName>style.visibility</p:attrName>
                                        </p:attrNameLst>
                                      </p:cBhvr>
                                      <p:to>
                                        <p:strVal val="visible"/>
                                      </p:to>
                                    </p:set>
                                    <p:animEffect transition="in" filter="fade">
                                      <p:cBhvr>
                                        <p:cTn id="7" dur="500"/>
                                        <p:tgtEl>
                                          <p:spTgt spid="1754"/>
                                        </p:tgtEl>
                                      </p:cBhvr>
                                    </p:animEffect>
                                  </p:childTnLst>
                                </p:cTn>
                              </p:par>
                              <p:par>
                                <p:cTn id="8" presetID="10" presetClass="entr" presetSubtype="0" fill="hold" nodeType="withEffect">
                                  <p:stCondLst>
                                    <p:cond delay="0"/>
                                  </p:stCondLst>
                                  <p:childTnLst>
                                    <p:set>
                                      <p:cBhvr>
                                        <p:cTn id="9" dur="1" fill="hold">
                                          <p:stCondLst>
                                            <p:cond delay="0"/>
                                          </p:stCondLst>
                                        </p:cTn>
                                        <p:tgtEl>
                                          <p:spTgt spid="1755"/>
                                        </p:tgtEl>
                                        <p:attrNameLst>
                                          <p:attrName>style.visibility</p:attrName>
                                        </p:attrNameLst>
                                      </p:cBhvr>
                                      <p:to>
                                        <p:strVal val="visible"/>
                                      </p:to>
                                    </p:set>
                                    <p:animEffect transition="in" filter="fade">
                                      <p:cBhvr>
                                        <p:cTn id="10" dur="500"/>
                                        <p:tgtEl>
                                          <p:spTgt spid="175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51"/>
                                        </p:tgtEl>
                                        <p:attrNameLst>
                                          <p:attrName>style.visibility</p:attrName>
                                        </p:attrNameLst>
                                      </p:cBhvr>
                                      <p:to>
                                        <p:strVal val="visible"/>
                                      </p:to>
                                    </p:set>
                                    <p:animEffect transition="in" filter="fade">
                                      <p:cBhvr>
                                        <p:cTn id="14" dur="500"/>
                                        <p:tgtEl>
                                          <p:spTgt spid="175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756"/>
                                        </p:tgtEl>
                                        <p:attrNameLst>
                                          <p:attrName>style.visibility</p:attrName>
                                        </p:attrNameLst>
                                      </p:cBhvr>
                                      <p:to>
                                        <p:strVal val="visible"/>
                                      </p:to>
                                    </p:set>
                                    <p:animEffect transition="in" filter="fade">
                                      <p:cBhvr>
                                        <p:cTn id="18" dur="500"/>
                                        <p:tgtEl>
                                          <p:spTgt spid="1756"/>
                                        </p:tgtEl>
                                      </p:cBhvr>
                                    </p:animEffect>
                                  </p:childTnLst>
                                </p:cTn>
                              </p:par>
                              <p:par>
                                <p:cTn id="19" presetID="10" presetClass="entr" presetSubtype="0" fill="hold" nodeType="withEffect">
                                  <p:stCondLst>
                                    <p:cond delay="0"/>
                                  </p:stCondLst>
                                  <p:childTnLst>
                                    <p:set>
                                      <p:cBhvr>
                                        <p:cTn id="20" dur="1" fill="hold">
                                          <p:stCondLst>
                                            <p:cond delay="0"/>
                                          </p:stCondLst>
                                        </p:cTn>
                                        <p:tgtEl>
                                          <p:spTgt spid="1757"/>
                                        </p:tgtEl>
                                        <p:attrNameLst>
                                          <p:attrName>style.visibility</p:attrName>
                                        </p:attrNameLst>
                                      </p:cBhvr>
                                      <p:to>
                                        <p:strVal val="visible"/>
                                      </p:to>
                                    </p:set>
                                    <p:animEffect transition="in" filter="fade">
                                      <p:cBhvr>
                                        <p:cTn id="21" dur="500"/>
                                        <p:tgtEl>
                                          <p:spTgt spid="1757"/>
                                        </p:tgtEl>
                                      </p:cBhvr>
                                    </p:animEffect>
                                  </p:childTnLst>
                                </p:cTn>
                              </p:par>
                              <p:par>
                                <p:cTn id="22" presetID="10" presetClass="entr" presetSubtype="0" fill="hold" nodeType="withEffect">
                                  <p:stCondLst>
                                    <p:cond delay="0"/>
                                  </p:stCondLst>
                                  <p:childTnLst>
                                    <p:set>
                                      <p:cBhvr>
                                        <p:cTn id="23" dur="1" fill="hold">
                                          <p:stCondLst>
                                            <p:cond delay="0"/>
                                          </p:stCondLst>
                                        </p:cTn>
                                        <p:tgtEl>
                                          <p:spTgt spid="1758"/>
                                        </p:tgtEl>
                                        <p:attrNameLst>
                                          <p:attrName>style.visibility</p:attrName>
                                        </p:attrNameLst>
                                      </p:cBhvr>
                                      <p:to>
                                        <p:strVal val="visible"/>
                                      </p:to>
                                    </p:set>
                                    <p:animEffect transition="in" filter="fade">
                                      <p:cBhvr>
                                        <p:cTn id="24" dur="500"/>
                                        <p:tgtEl>
                                          <p:spTgt spid="1758"/>
                                        </p:tgtEl>
                                      </p:cBhvr>
                                    </p:animEffect>
                                  </p:childTnLst>
                                </p:cTn>
                              </p:par>
                              <p:par>
                                <p:cTn id="25" presetID="10" presetClass="entr" presetSubtype="0" fill="hold" nodeType="withEffect">
                                  <p:stCondLst>
                                    <p:cond delay="0"/>
                                  </p:stCondLst>
                                  <p:childTnLst>
                                    <p:set>
                                      <p:cBhvr>
                                        <p:cTn id="26" dur="1" fill="hold">
                                          <p:stCondLst>
                                            <p:cond delay="0"/>
                                          </p:stCondLst>
                                        </p:cTn>
                                        <p:tgtEl>
                                          <p:spTgt spid="1759"/>
                                        </p:tgtEl>
                                        <p:attrNameLst>
                                          <p:attrName>style.visibility</p:attrName>
                                        </p:attrNameLst>
                                      </p:cBhvr>
                                      <p:to>
                                        <p:strVal val="visible"/>
                                      </p:to>
                                    </p:set>
                                    <p:animEffect transition="in" filter="fade">
                                      <p:cBhvr>
                                        <p:cTn id="27" dur="500"/>
                                        <p:tgtEl>
                                          <p:spTgt spid="1759"/>
                                        </p:tgtEl>
                                      </p:cBhvr>
                                    </p:animEffect>
                                  </p:childTnLst>
                                </p:cTn>
                              </p:par>
                              <p:par>
                                <p:cTn id="28" presetID="10" presetClass="entr" presetSubtype="0" fill="hold" nodeType="withEffect">
                                  <p:stCondLst>
                                    <p:cond delay="0"/>
                                  </p:stCondLst>
                                  <p:childTnLst>
                                    <p:set>
                                      <p:cBhvr>
                                        <p:cTn id="29" dur="1" fill="hold">
                                          <p:stCondLst>
                                            <p:cond delay="0"/>
                                          </p:stCondLst>
                                        </p:cTn>
                                        <p:tgtEl>
                                          <p:spTgt spid="1760"/>
                                        </p:tgtEl>
                                        <p:attrNameLst>
                                          <p:attrName>style.visibility</p:attrName>
                                        </p:attrNameLst>
                                      </p:cBhvr>
                                      <p:to>
                                        <p:strVal val="visible"/>
                                      </p:to>
                                    </p:set>
                                    <p:animEffect transition="in" filter="fade">
                                      <p:cBhvr>
                                        <p:cTn id="30" dur="500"/>
                                        <p:tgtEl>
                                          <p:spTgt spid="1760"/>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753">
                                            <p:txEl>
                                              <p:pRg st="0" end="0"/>
                                            </p:txEl>
                                          </p:spTgt>
                                        </p:tgtEl>
                                        <p:attrNameLst>
                                          <p:attrName>style.visibility</p:attrName>
                                        </p:attrNameLst>
                                      </p:cBhvr>
                                      <p:to>
                                        <p:strVal val="visible"/>
                                      </p:to>
                                    </p:set>
                                    <p:animEffect transition="in" filter="fade">
                                      <p:cBhvr>
                                        <p:cTn id="34" dur="500"/>
                                        <p:tgtEl>
                                          <p:spTgt spid="1753">
                                            <p:txEl>
                                              <p:pRg st="0" end="0"/>
                                            </p:txEl>
                                          </p:spTgt>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752">
                                            <p:txEl>
                                              <p:pRg st="0" end="0"/>
                                            </p:txEl>
                                          </p:spTgt>
                                        </p:tgtEl>
                                        <p:attrNameLst>
                                          <p:attrName>style.visibility</p:attrName>
                                        </p:attrNameLst>
                                      </p:cBhvr>
                                      <p:to>
                                        <p:strVal val="visible"/>
                                      </p:to>
                                    </p:set>
                                    <p:animEffect transition="in" filter="fade">
                                      <p:cBhvr>
                                        <p:cTn id="38" dur="500"/>
                                        <p:tgtEl>
                                          <p:spTgt spid="1752">
                                            <p:txEl>
                                              <p:pRg st="0" end="0"/>
                                            </p:txEl>
                                          </p:spTgt>
                                        </p:tgtEl>
                                      </p:cBhvr>
                                    </p:animEffect>
                                  </p:childTnLst>
                                </p:cTn>
                              </p:par>
                            </p:childTnLst>
                          </p:cTn>
                        </p:par>
                        <p:par>
                          <p:cTn id="39" fill="hold">
                            <p:stCondLst>
                              <p:cond delay="2500"/>
                            </p:stCondLst>
                            <p:childTnLst>
                              <p:par>
                                <p:cTn id="40" presetID="10" presetClass="entr" presetSubtype="0" fill="hold" nodeType="afterEffect">
                                  <p:stCondLst>
                                    <p:cond delay="0"/>
                                  </p:stCondLst>
                                  <p:childTnLst>
                                    <p:set>
                                      <p:cBhvr>
                                        <p:cTn id="41" dur="1" fill="hold">
                                          <p:stCondLst>
                                            <p:cond delay="0"/>
                                          </p:stCondLst>
                                        </p:cTn>
                                        <p:tgtEl>
                                          <p:spTgt spid="1762">
                                            <p:txEl>
                                              <p:pRg st="0" end="0"/>
                                            </p:txEl>
                                          </p:spTgt>
                                        </p:tgtEl>
                                        <p:attrNameLst>
                                          <p:attrName>style.visibility</p:attrName>
                                        </p:attrNameLst>
                                      </p:cBhvr>
                                      <p:to>
                                        <p:strVal val="visible"/>
                                      </p:to>
                                    </p:set>
                                    <p:animEffect transition="in" filter="fade">
                                      <p:cBhvr>
                                        <p:cTn id="42" dur="500"/>
                                        <p:tgtEl>
                                          <p:spTgt spid="1762">
                                            <p:txEl>
                                              <p:pRg st="0" end="0"/>
                                            </p:txEl>
                                          </p:spTgt>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1761">
                                            <p:txEl>
                                              <p:pRg st="0" end="0"/>
                                            </p:txEl>
                                          </p:spTgt>
                                        </p:tgtEl>
                                        <p:attrNameLst>
                                          <p:attrName>style.visibility</p:attrName>
                                        </p:attrNameLst>
                                      </p:cBhvr>
                                      <p:to>
                                        <p:strVal val="visible"/>
                                      </p:to>
                                    </p:set>
                                    <p:animEffect transition="in" filter="fade">
                                      <p:cBhvr>
                                        <p:cTn id="46" dur="500"/>
                                        <p:tgtEl>
                                          <p:spTgt spid="176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767"/>
        <p:cNvGrpSpPr/>
        <p:nvPr/>
      </p:nvGrpSpPr>
      <p:grpSpPr>
        <a:xfrm>
          <a:off x="0" y="0"/>
          <a:ext cx="0" cy="0"/>
          <a:chOff x="0" y="0"/>
          <a:chExt cx="0" cy="0"/>
        </a:xfrm>
      </p:grpSpPr>
      <p:sp>
        <p:nvSpPr>
          <p:cNvPr id="1768" name="Shape 1768"/>
          <p:cNvSpPr txBox="1"/>
          <p:nvPr/>
        </p:nvSpPr>
        <p:spPr>
          <a:xfrm>
            <a:off x="3053995" y="731603"/>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WORLD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1769" name="Shape 1769"/>
          <p:cNvSpPr txBox="1"/>
          <p:nvPr/>
        </p:nvSpPr>
        <p:spPr>
          <a:xfrm>
            <a:off x="2909440" y="546937"/>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770" name="Shape 1770"/>
          <p:cNvSpPr/>
          <p:nvPr/>
        </p:nvSpPr>
        <p:spPr>
          <a:xfrm>
            <a:off x="2009941" y="1283768"/>
            <a:ext cx="5131142" cy="2774347"/>
          </a:xfrm>
          <a:custGeom>
            <a:avLst/>
            <a:gdLst/>
            <a:ahLst/>
            <a:cxnLst/>
            <a:rect l="0" t="0" r="0" b="0"/>
            <a:pathLst>
              <a:path w="3490" h="1887" extrusionOk="0">
                <a:moveTo>
                  <a:pt x="1573" y="523"/>
                </a:moveTo>
                <a:lnTo>
                  <a:pt x="1573" y="523"/>
                </a:lnTo>
                <a:lnTo>
                  <a:pt x="1573" y="524"/>
                </a:lnTo>
                <a:lnTo>
                  <a:pt x="1574" y="525"/>
                </a:lnTo>
                <a:lnTo>
                  <a:pt x="1575" y="526"/>
                </a:lnTo>
                <a:lnTo>
                  <a:pt x="1578" y="526"/>
                </a:lnTo>
                <a:lnTo>
                  <a:pt x="1578" y="526"/>
                </a:lnTo>
                <a:lnTo>
                  <a:pt x="1577" y="528"/>
                </a:lnTo>
                <a:lnTo>
                  <a:pt x="1575" y="529"/>
                </a:lnTo>
                <a:lnTo>
                  <a:pt x="1572" y="528"/>
                </a:lnTo>
                <a:lnTo>
                  <a:pt x="1569" y="525"/>
                </a:lnTo>
                <a:lnTo>
                  <a:pt x="1567" y="523"/>
                </a:lnTo>
                <a:lnTo>
                  <a:pt x="1567" y="523"/>
                </a:lnTo>
                <a:lnTo>
                  <a:pt x="1568" y="520"/>
                </a:lnTo>
                <a:lnTo>
                  <a:pt x="1568" y="520"/>
                </a:lnTo>
                <a:lnTo>
                  <a:pt x="1570" y="523"/>
                </a:lnTo>
                <a:lnTo>
                  <a:pt x="1570" y="523"/>
                </a:lnTo>
                <a:lnTo>
                  <a:pt x="1570" y="520"/>
                </a:lnTo>
                <a:lnTo>
                  <a:pt x="1570" y="520"/>
                </a:lnTo>
                <a:lnTo>
                  <a:pt x="1572" y="520"/>
                </a:lnTo>
                <a:lnTo>
                  <a:pt x="1573" y="523"/>
                </a:lnTo>
                <a:lnTo>
                  <a:pt x="1573" y="523"/>
                </a:lnTo>
                <a:close/>
                <a:moveTo>
                  <a:pt x="694" y="255"/>
                </a:moveTo>
                <a:lnTo>
                  <a:pt x="694" y="255"/>
                </a:lnTo>
                <a:lnTo>
                  <a:pt x="690" y="257"/>
                </a:lnTo>
                <a:lnTo>
                  <a:pt x="690" y="257"/>
                </a:lnTo>
                <a:lnTo>
                  <a:pt x="687" y="252"/>
                </a:lnTo>
                <a:lnTo>
                  <a:pt x="685" y="251"/>
                </a:lnTo>
                <a:lnTo>
                  <a:pt x="681" y="250"/>
                </a:lnTo>
                <a:lnTo>
                  <a:pt x="675" y="250"/>
                </a:lnTo>
                <a:lnTo>
                  <a:pt x="675" y="250"/>
                </a:lnTo>
                <a:lnTo>
                  <a:pt x="689" y="241"/>
                </a:lnTo>
                <a:lnTo>
                  <a:pt x="689" y="241"/>
                </a:lnTo>
                <a:lnTo>
                  <a:pt x="685" y="238"/>
                </a:lnTo>
                <a:lnTo>
                  <a:pt x="685" y="238"/>
                </a:lnTo>
                <a:lnTo>
                  <a:pt x="691" y="235"/>
                </a:lnTo>
                <a:lnTo>
                  <a:pt x="691" y="235"/>
                </a:lnTo>
                <a:lnTo>
                  <a:pt x="685" y="231"/>
                </a:lnTo>
                <a:lnTo>
                  <a:pt x="682" y="231"/>
                </a:lnTo>
                <a:lnTo>
                  <a:pt x="679" y="232"/>
                </a:lnTo>
                <a:lnTo>
                  <a:pt x="679" y="232"/>
                </a:lnTo>
                <a:lnTo>
                  <a:pt x="672" y="233"/>
                </a:lnTo>
                <a:lnTo>
                  <a:pt x="670" y="233"/>
                </a:lnTo>
                <a:lnTo>
                  <a:pt x="666" y="232"/>
                </a:lnTo>
                <a:lnTo>
                  <a:pt x="666" y="232"/>
                </a:lnTo>
                <a:lnTo>
                  <a:pt x="662" y="231"/>
                </a:lnTo>
                <a:lnTo>
                  <a:pt x="660" y="231"/>
                </a:lnTo>
                <a:lnTo>
                  <a:pt x="652" y="232"/>
                </a:lnTo>
                <a:lnTo>
                  <a:pt x="652" y="232"/>
                </a:lnTo>
                <a:lnTo>
                  <a:pt x="651" y="233"/>
                </a:lnTo>
                <a:lnTo>
                  <a:pt x="649" y="235"/>
                </a:lnTo>
                <a:lnTo>
                  <a:pt x="646" y="240"/>
                </a:lnTo>
                <a:lnTo>
                  <a:pt x="646" y="240"/>
                </a:lnTo>
                <a:lnTo>
                  <a:pt x="652" y="242"/>
                </a:lnTo>
                <a:lnTo>
                  <a:pt x="656" y="243"/>
                </a:lnTo>
                <a:lnTo>
                  <a:pt x="657" y="245"/>
                </a:lnTo>
                <a:lnTo>
                  <a:pt x="657" y="245"/>
                </a:lnTo>
                <a:lnTo>
                  <a:pt x="657" y="250"/>
                </a:lnTo>
                <a:lnTo>
                  <a:pt x="657" y="252"/>
                </a:lnTo>
                <a:lnTo>
                  <a:pt x="655" y="255"/>
                </a:lnTo>
                <a:lnTo>
                  <a:pt x="651" y="256"/>
                </a:lnTo>
                <a:lnTo>
                  <a:pt x="651" y="256"/>
                </a:lnTo>
                <a:lnTo>
                  <a:pt x="649" y="253"/>
                </a:lnTo>
                <a:lnTo>
                  <a:pt x="646" y="251"/>
                </a:lnTo>
                <a:lnTo>
                  <a:pt x="642" y="248"/>
                </a:lnTo>
                <a:lnTo>
                  <a:pt x="640" y="248"/>
                </a:lnTo>
                <a:lnTo>
                  <a:pt x="640" y="248"/>
                </a:lnTo>
                <a:lnTo>
                  <a:pt x="637" y="250"/>
                </a:lnTo>
                <a:lnTo>
                  <a:pt x="635" y="251"/>
                </a:lnTo>
                <a:lnTo>
                  <a:pt x="635" y="253"/>
                </a:lnTo>
                <a:lnTo>
                  <a:pt x="636" y="256"/>
                </a:lnTo>
                <a:lnTo>
                  <a:pt x="636" y="256"/>
                </a:lnTo>
                <a:lnTo>
                  <a:pt x="642" y="261"/>
                </a:lnTo>
                <a:lnTo>
                  <a:pt x="649" y="265"/>
                </a:lnTo>
                <a:lnTo>
                  <a:pt x="655" y="268"/>
                </a:lnTo>
                <a:lnTo>
                  <a:pt x="660" y="273"/>
                </a:lnTo>
                <a:lnTo>
                  <a:pt x="660" y="273"/>
                </a:lnTo>
                <a:lnTo>
                  <a:pt x="665" y="280"/>
                </a:lnTo>
                <a:lnTo>
                  <a:pt x="667" y="282"/>
                </a:lnTo>
                <a:lnTo>
                  <a:pt x="671" y="283"/>
                </a:lnTo>
                <a:lnTo>
                  <a:pt x="671" y="283"/>
                </a:lnTo>
                <a:lnTo>
                  <a:pt x="674" y="283"/>
                </a:lnTo>
                <a:lnTo>
                  <a:pt x="677" y="282"/>
                </a:lnTo>
                <a:lnTo>
                  <a:pt x="679" y="280"/>
                </a:lnTo>
                <a:lnTo>
                  <a:pt x="679" y="276"/>
                </a:lnTo>
                <a:lnTo>
                  <a:pt x="679" y="276"/>
                </a:lnTo>
                <a:lnTo>
                  <a:pt x="682" y="277"/>
                </a:lnTo>
                <a:lnTo>
                  <a:pt x="685" y="276"/>
                </a:lnTo>
                <a:lnTo>
                  <a:pt x="692" y="272"/>
                </a:lnTo>
                <a:lnTo>
                  <a:pt x="694" y="270"/>
                </a:lnTo>
                <a:lnTo>
                  <a:pt x="695" y="267"/>
                </a:lnTo>
                <a:lnTo>
                  <a:pt x="695" y="265"/>
                </a:lnTo>
                <a:lnTo>
                  <a:pt x="691" y="263"/>
                </a:lnTo>
                <a:lnTo>
                  <a:pt x="691" y="263"/>
                </a:lnTo>
                <a:lnTo>
                  <a:pt x="696" y="261"/>
                </a:lnTo>
                <a:lnTo>
                  <a:pt x="696" y="261"/>
                </a:lnTo>
                <a:lnTo>
                  <a:pt x="694" y="255"/>
                </a:lnTo>
                <a:lnTo>
                  <a:pt x="694" y="255"/>
                </a:lnTo>
                <a:close/>
                <a:moveTo>
                  <a:pt x="1560" y="521"/>
                </a:moveTo>
                <a:lnTo>
                  <a:pt x="1560" y="521"/>
                </a:lnTo>
                <a:lnTo>
                  <a:pt x="1560" y="525"/>
                </a:lnTo>
                <a:lnTo>
                  <a:pt x="1560" y="528"/>
                </a:lnTo>
                <a:lnTo>
                  <a:pt x="1562" y="529"/>
                </a:lnTo>
                <a:lnTo>
                  <a:pt x="1562" y="529"/>
                </a:lnTo>
                <a:lnTo>
                  <a:pt x="1562" y="525"/>
                </a:lnTo>
                <a:lnTo>
                  <a:pt x="1564" y="520"/>
                </a:lnTo>
                <a:lnTo>
                  <a:pt x="1564" y="520"/>
                </a:lnTo>
                <a:lnTo>
                  <a:pt x="1559" y="520"/>
                </a:lnTo>
                <a:lnTo>
                  <a:pt x="1559" y="520"/>
                </a:lnTo>
                <a:lnTo>
                  <a:pt x="1560" y="521"/>
                </a:lnTo>
                <a:lnTo>
                  <a:pt x="1560" y="521"/>
                </a:lnTo>
                <a:lnTo>
                  <a:pt x="1560" y="521"/>
                </a:lnTo>
                <a:close/>
                <a:moveTo>
                  <a:pt x="884" y="356"/>
                </a:moveTo>
                <a:lnTo>
                  <a:pt x="884" y="356"/>
                </a:lnTo>
                <a:lnTo>
                  <a:pt x="886" y="359"/>
                </a:lnTo>
                <a:lnTo>
                  <a:pt x="891" y="361"/>
                </a:lnTo>
                <a:lnTo>
                  <a:pt x="897" y="361"/>
                </a:lnTo>
                <a:lnTo>
                  <a:pt x="899" y="360"/>
                </a:lnTo>
                <a:lnTo>
                  <a:pt x="900" y="359"/>
                </a:lnTo>
                <a:lnTo>
                  <a:pt x="900" y="359"/>
                </a:lnTo>
                <a:lnTo>
                  <a:pt x="902" y="355"/>
                </a:lnTo>
                <a:lnTo>
                  <a:pt x="902" y="351"/>
                </a:lnTo>
                <a:lnTo>
                  <a:pt x="903" y="347"/>
                </a:lnTo>
                <a:lnTo>
                  <a:pt x="903" y="344"/>
                </a:lnTo>
                <a:lnTo>
                  <a:pt x="903" y="344"/>
                </a:lnTo>
                <a:lnTo>
                  <a:pt x="900" y="341"/>
                </a:lnTo>
                <a:lnTo>
                  <a:pt x="895" y="340"/>
                </a:lnTo>
                <a:lnTo>
                  <a:pt x="891" y="341"/>
                </a:lnTo>
                <a:lnTo>
                  <a:pt x="888" y="342"/>
                </a:lnTo>
                <a:lnTo>
                  <a:pt x="884" y="346"/>
                </a:lnTo>
                <a:lnTo>
                  <a:pt x="881" y="350"/>
                </a:lnTo>
                <a:lnTo>
                  <a:pt x="881" y="352"/>
                </a:lnTo>
                <a:lnTo>
                  <a:pt x="884" y="356"/>
                </a:lnTo>
                <a:lnTo>
                  <a:pt x="884" y="356"/>
                </a:lnTo>
                <a:close/>
                <a:moveTo>
                  <a:pt x="940" y="285"/>
                </a:moveTo>
                <a:lnTo>
                  <a:pt x="940" y="285"/>
                </a:lnTo>
                <a:lnTo>
                  <a:pt x="939" y="282"/>
                </a:lnTo>
                <a:lnTo>
                  <a:pt x="938" y="280"/>
                </a:lnTo>
                <a:lnTo>
                  <a:pt x="935" y="278"/>
                </a:lnTo>
                <a:lnTo>
                  <a:pt x="932" y="277"/>
                </a:lnTo>
                <a:lnTo>
                  <a:pt x="927" y="278"/>
                </a:lnTo>
                <a:lnTo>
                  <a:pt x="920" y="280"/>
                </a:lnTo>
                <a:lnTo>
                  <a:pt x="920" y="280"/>
                </a:lnTo>
                <a:lnTo>
                  <a:pt x="919" y="280"/>
                </a:lnTo>
                <a:lnTo>
                  <a:pt x="917" y="277"/>
                </a:lnTo>
                <a:lnTo>
                  <a:pt x="913" y="273"/>
                </a:lnTo>
                <a:lnTo>
                  <a:pt x="904" y="263"/>
                </a:lnTo>
                <a:lnTo>
                  <a:pt x="904" y="263"/>
                </a:lnTo>
                <a:lnTo>
                  <a:pt x="900" y="260"/>
                </a:lnTo>
                <a:lnTo>
                  <a:pt x="895" y="257"/>
                </a:lnTo>
                <a:lnTo>
                  <a:pt x="889" y="255"/>
                </a:lnTo>
                <a:lnTo>
                  <a:pt x="884" y="255"/>
                </a:lnTo>
                <a:lnTo>
                  <a:pt x="884" y="255"/>
                </a:lnTo>
                <a:lnTo>
                  <a:pt x="878" y="255"/>
                </a:lnTo>
                <a:lnTo>
                  <a:pt x="875" y="256"/>
                </a:lnTo>
                <a:lnTo>
                  <a:pt x="873" y="257"/>
                </a:lnTo>
                <a:lnTo>
                  <a:pt x="873" y="257"/>
                </a:lnTo>
                <a:lnTo>
                  <a:pt x="868" y="261"/>
                </a:lnTo>
                <a:lnTo>
                  <a:pt x="865" y="263"/>
                </a:lnTo>
                <a:lnTo>
                  <a:pt x="864" y="263"/>
                </a:lnTo>
                <a:lnTo>
                  <a:pt x="864" y="263"/>
                </a:lnTo>
                <a:lnTo>
                  <a:pt x="860" y="262"/>
                </a:lnTo>
                <a:lnTo>
                  <a:pt x="858" y="261"/>
                </a:lnTo>
                <a:lnTo>
                  <a:pt x="856" y="262"/>
                </a:lnTo>
                <a:lnTo>
                  <a:pt x="853" y="265"/>
                </a:lnTo>
                <a:lnTo>
                  <a:pt x="853" y="265"/>
                </a:lnTo>
                <a:lnTo>
                  <a:pt x="850" y="267"/>
                </a:lnTo>
                <a:lnTo>
                  <a:pt x="849" y="267"/>
                </a:lnTo>
                <a:lnTo>
                  <a:pt x="848" y="266"/>
                </a:lnTo>
                <a:lnTo>
                  <a:pt x="849" y="263"/>
                </a:lnTo>
                <a:lnTo>
                  <a:pt x="849" y="263"/>
                </a:lnTo>
                <a:lnTo>
                  <a:pt x="851" y="257"/>
                </a:lnTo>
                <a:lnTo>
                  <a:pt x="851" y="255"/>
                </a:lnTo>
                <a:lnTo>
                  <a:pt x="849" y="251"/>
                </a:lnTo>
                <a:lnTo>
                  <a:pt x="849" y="251"/>
                </a:lnTo>
                <a:lnTo>
                  <a:pt x="846" y="247"/>
                </a:lnTo>
                <a:lnTo>
                  <a:pt x="843" y="243"/>
                </a:lnTo>
                <a:lnTo>
                  <a:pt x="843" y="243"/>
                </a:lnTo>
                <a:lnTo>
                  <a:pt x="841" y="241"/>
                </a:lnTo>
                <a:lnTo>
                  <a:pt x="841" y="238"/>
                </a:lnTo>
                <a:lnTo>
                  <a:pt x="840" y="236"/>
                </a:lnTo>
                <a:lnTo>
                  <a:pt x="838" y="235"/>
                </a:lnTo>
                <a:lnTo>
                  <a:pt x="838" y="235"/>
                </a:lnTo>
                <a:lnTo>
                  <a:pt x="833" y="233"/>
                </a:lnTo>
                <a:lnTo>
                  <a:pt x="826" y="235"/>
                </a:lnTo>
                <a:lnTo>
                  <a:pt x="826" y="235"/>
                </a:lnTo>
                <a:lnTo>
                  <a:pt x="816" y="238"/>
                </a:lnTo>
                <a:lnTo>
                  <a:pt x="805" y="242"/>
                </a:lnTo>
                <a:lnTo>
                  <a:pt x="805" y="242"/>
                </a:lnTo>
                <a:lnTo>
                  <a:pt x="806" y="233"/>
                </a:lnTo>
                <a:lnTo>
                  <a:pt x="806" y="233"/>
                </a:lnTo>
                <a:lnTo>
                  <a:pt x="799" y="232"/>
                </a:lnTo>
                <a:lnTo>
                  <a:pt x="793" y="233"/>
                </a:lnTo>
                <a:lnTo>
                  <a:pt x="786" y="235"/>
                </a:lnTo>
                <a:lnTo>
                  <a:pt x="779" y="237"/>
                </a:lnTo>
                <a:lnTo>
                  <a:pt x="779" y="237"/>
                </a:lnTo>
                <a:lnTo>
                  <a:pt x="774" y="240"/>
                </a:lnTo>
                <a:lnTo>
                  <a:pt x="769" y="243"/>
                </a:lnTo>
                <a:lnTo>
                  <a:pt x="765" y="248"/>
                </a:lnTo>
                <a:lnTo>
                  <a:pt x="762" y="255"/>
                </a:lnTo>
                <a:lnTo>
                  <a:pt x="762" y="255"/>
                </a:lnTo>
                <a:lnTo>
                  <a:pt x="759" y="262"/>
                </a:lnTo>
                <a:lnTo>
                  <a:pt x="757" y="266"/>
                </a:lnTo>
                <a:lnTo>
                  <a:pt x="757" y="270"/>
                </a:lnTo>
                <a:lnTo>
                  <a:pt x="757" y="270"/>
                </a:lnTo>
                <a:lnTo>
                  <a:pt x="759" y="276"/>
                </a:lnTo>
                <a:lnTo>
                  <a:pt x="759" y="281"/>
                </a:lnTo>
                <a:lnTo>
                  <a:pt x="760" y="282"/>
                </a:lnTo>
                <a:lnTo>
                  <a:pt x="760" y="282"/>
                </a:lnTo>
                <a:lnTo>
                  <a:pt x="774" y="283"/>
                </a:lnTo>
                <a:lnTo>
                  <a:pt x="779" y="286"/>
                </a:lnTo>
                <a:lnTo>
                  <a:pt x="785" y="291"/>
                </a:lnTo>
                <a:lnTo>
                  <a:pt x="785" y="291"/>
                </a:lnTo>
                <a:lnTo>
                  <a:pt x="762" y="288"/>
                </a:lnTo>
                <a:lnTo>
                  <a:pt x="762" y="288"/>
                </a:lnTo>
                <a:lnTo>
                  <a:pt x="765" y="292"/>
                </a:lnTo>
                <a:lnTo>
                  <a:pt x="768" y="296"/>
                </a:lnTo>
                <a:lnTo>
                  <a:pt x="776" y="302"/>
                </a:lnTo>
                <a:lnTo>
                  <a:pt x="776" y="302"/>
                </a:lnTo>
                <a:lnTo>
                  <a:pt x="779" y="304"/>
                </a:lnTo>
                <a:lnTo>
                  <a:pt x="781" y="302"/>
                </a:lnTo>
                <a:lnTo>
                  <a:pt x="786" y="301"/>
                </a:lnTo>
                <a:lnTo>
                  <a:pt x="786" y="301"/>
                </a:lnTo>
                <a:lnTo>
                  <a:pt x="790" y="301"/>
                </a:lnTo>
                <a:lnTo>
                  <a:pt x="791" y="302"/>
                </a:lnTo>
                <a:lnTo>
                  <a:pt x="791" y="304"/>
                </a:lnTo>
                <a:lnTo>
                  <a:pt x="793" y="306"/>
                </a:lnTo>
                <a:lnTo>
                  <a:pt x="793" y="306"/>
                </a:lnTo>
                <a:lnTo>
                  <a:pt x="798" y="309"/>
                </a:lnTo>
                <a:lnTo>
                  <a:pt x="804" y="309"/>
                </a:lnTo>
                <a:lnTo>
                  <a:pt x="804" y="309"/>
                </a:lnTo>
                <a:lnTo>
                  <a:pt x="816" y="309"/>
                </a:lnTo>
                <a:lnTo>
                  <a:pt x="821" y="310"/>
                </a:lnTo>
                <a:lnTo>
                  <a:pt x="828" y="311"/>
                </a:lnTo>
                <a:lnTo>
                  <a:pt x="828" y="311"/>
                </a:lnTo>
                <a:lnTo>
                  <a:pt x="835" y="314"/>
                </a:lnTo>
                <a:lnTo>
                  <a:pt x="835" y="314"/>
                </a:lnTo>
                <a:lnTo>
                  <a:pt x="836" y="314"/>
                </a:lnTo>
                <a:lnTo>
                  <a:pt x="836" y="312"/>
                </a:lnTo>
                <a:lnTo>
                  <a:pt x="839" y="310"/>
                </a:lnTo>
                <a:lnTo>
                  <a:pt x="839" y="310"/>
                </a:lnTo>
                <a:lnTo>
                  <a:pt x="840" y="311"/>
                </a:lnTo>
                <a:lnTo>
                  <a:pt x="843" y="312"/>
                </a:lnTo>
                <a:lnTo>
                  <a:pt x="844" y="315"/>
                </a:lnTo>
                <a:lnTo>
                  <a:pt x="846" y="314"/>
                </a:lnTo>
                <a:lnTo>
                  <a:pt x="846" y="314"/>
                </a:lnTo>
                <a:lnTo>
                  <a:pt x="838" y="306"/>
                </a:lnTo>
                <a:lnTo>
                  <a:pt x="838" y="306"/>
                </a:lnTo>
                <a:lnTo>
                  <a:pt x="854" y="310"/>
                </a:lnTo>
                <a:lnTo>
                  <a:pt x="860" y="310"/>
                </a:lnTo>
                <a:lnTo>
                  <a:pt x="869" y="309"/>
                </a:lnTo>
                <a:lnTo>
                  <a:pt x="869" y="309"/>
                </a:lnTo>
                <a:lnTo>
                  <a:pt x="866" y="304"/>
                </a:lnTo>
                <a:lnTo>
                  <a:pt x="864" y="302"/>
                </a:lnTo>
                <a:lnTo>
                  <a:pt x="861" y="301"/>
                </a:lnTo>
                <a:lnTo>
                  <a:pt x="861" y="301"/>
                </a:lnTo>
                <a:lnTo>
                  <a:pt x="863" y="299"/>
                </a:lnTo>
                <a:lnTo>
                  <a:pt x="865" y="299"/>
                </a:lnTo>
                <a:lnTo>
                  <a:pt x="866" y="300"/>
                </a:lnTo>
                <a:lnTo>
                  <a:pt x="869" y="304"/>
                </a:lnTo>
                <a:lnTo>
                  <a:pt x="871" y="306"/>
                </a:lnTo>
                <a:lnTo>
                  <a:pt x="871" y="306"/>
                </a:lnTo>
                <a:lnTo>
                  <a:pt x="875" y="306"/>
                </a:lnTo>
                <a:lnTo>
                  <a:pt x="876" y="306"/>
                </a:lnTo>
                <a:lnTo>
                  <a:pt x="878" y="306"/>
                </a:lnTo>
                <a:lnTo>
                  <a:pt x="878" y="306"/>
                </a:lnTo>
                <a:lnTo>
                  <a:pt x="879" y="314"/>
                </a:lnTo>
                <a:lnTo>
                  <a:pt x="879" y="314"/>
                </a:lnTo>
                <a:lnTo>
                  <a:pt x="881" y="312"/>
                </a:lnTo>
                <a:lnTo>
                  <a:pt x="883" y="312"/>
                </a:lnTo>
                <a:lnTo>
                  <a:pt x="889" y="316"/>
                </a:lnTo>
                <a:lnTo>
                  <a:pt x="898" y="325"/>
                </a:lnTo>
                <a:lnTo>
                  <a:pt x="898" y="325"/>
                </a:lnTo>
                <a:lnTo>
                  <a:pt x="893" y="326"/>
                </a:lnTo>
                <a:lnTo>
                  <a:pt x="890" y="327"/>
                </a:lnTo>
                <a:lnTo>
                  <a:pt x="889" y="330"/>
                </a:lnTo>
                <a:lnTo>
                  <a:pt x="888" y="335"/>
                </a:lnTo>
                <a:lnTo>
                  <a:pt x="888" y="335"/>
                </a:lnTo>
                <a:lnTo>
                  <a:pt x="899" y="330"/>
                </a:lnTo>
                <a:lnTo>
                  <a:pt x="899" y="330"/>
                </a:lnTo>
                <a:lnTo>
                  <a:pt x="904" y="329"/>
                </a:lnTo>
                <a:lnTo>
                  <a:pt x="905" y="330"/>
                </a:lnTo>
                <a:lnTo>
                  <a:pt x="907" y="334"/>
                </a:lnTo>
                <a:lnTo>
                  <a:pt x="907" y="334"/>
                </a:lnTo>
                <a:lnTo>
                  <a:pt x="910" y="336"/>
                </a:lnTo>
                <a:lnTo>
                  <a:pt x="914" y="339"/>
                </a:lnTo>
                <a:lnTo>
                  <a:pt x="919" y="341"/>
                </a:lnTo>
                <a:lnTo>
                  <a:pt x="923" y="345"/>
                </a:lnTo>
                <a:lnTo>
                  <a:pt x="923" y="345"/>
                </a:lnTo>
                <a:lnTo>
                  <a:pt x="930" y="359"/>
                </a:lnTo>
                <a:lnTo>
                  <a:pt x="930" y="359"/>
                </a:lnTo>
                <a:lnTo>
                  <a:pt x="930" y="360"/>
                </a:lnTo>
                <a:lnTo>
                  <a:pt x="929" y="361"/>
                </a:lnTo>
                <a:lnTo>
                  <a:pt x="927" y="364"/>
                </a:lnTo>
                <a:lnTo>
                  <a:pt x="927" y="364"/>
                </a:lnTo>
                <a:lnTo>
                  <a:pt x="909" y="382"/>
                </a:lnTo>
                <a:lnTo>
                  <a:pt x="909" y="382"/>
                </a:lnTo>
                <a:lnTo>
                  <a:pt x="914" y="386"/>
                </a:lnTo>
                <a:lnTo>
                  <a:pt x="917" y="389"/>
                </a:lnTo>
                <a:lnTo>
                  <a:pt x="917" y="391"/>
                </a:lnTo>
                <a:lnTo>
                  <a:pt x="917" y="391"/>
                </a:lnTo>
                <a:lnTo>
                  <a:pt x="915" y="392"/>
                </a:lnTo>
                <a:lnTo>
                  <a:pt x="910" y="394"/>
                </a:lnTo>
                <a:lnTo>
                  <a:pt x="904" y="395"/>
                </a:lnTo>
                <a:lnTo>
                  <a:pt x="904" y="395"/>
                </a:lnTo>
                <a:lnTo>
                  <a:pt x="898" y="395"/>
                </a:lnTo>
                <a:lnTo>
                  <a:pt x="893" y="395"/>
                </a:lnTo>
                <a:lnTo>
                  <a:pt x="881" y="394"/>
                </a:lnTo>
                <a:lnTo>
                  <a:pt x="881" y="394"/>
                </a:lnTo>
                <a:lnTo>
                  <a:pt x="880" y="396"/>
                </a:lnTo>
                <a:lnTo>
                  <a:pt x="878" y="399"/>
                </a:lnTo>
                <a:lnTo>
                  <a:pt x="875" y="401"/>
                </a:lnTo>
                <a:lnTo>
                  <a:pt x="873" y="404"/>
                </a:lnTo>
                <a:lnTo>
                  <a:pt x="873" y="404"/>
                </a:lnTo>
                <a:lnTo>
                  <a:pt x="873" y="406"/>
                </a:lnTo>
                <a:lnTo>
                  <a:pt x="874" y="409"/>
                </a:lnTo>
                <a:lnTo>
                  <a:pt x="878" y="411"/>
                </a:lnTo>
                <a:lnTo>
                  <a:pt x="880" y="412"/>
                </a:lnTo>
                <a:lnTo>
                  <a:pt x="880" y="412"/>
                </a:lnTo>
                <a:lnTo>
                  <a:pt x="888" y="412"/>
                </a:lnTo>
                <a:lnTo>
                  <a:pt x="891" y="411"/>
                </a:lnTo>
                <a:lnTo>
                  <a:pt x="894" y="410"/>
                </a:lnTo>
                <a:lnTo>
                  <a:pt x="894" y="410"/>
                </a:lnTo>
                <a:lnTo>
                  <a:pt x="898" y="409"/>
                </a:lnTo>
                <a:lnTo>
                  <a:pt x="900" y="409"/>
                </a:lnTo>
                <a:lnTo>
                  <a:pt x="908" y="410"/>
                </a:lnTo>
                <a:lnTo>
                  <a:pt x="908" y="410"/>
                </a:lnTo>
                <a:lnTo>
                  <a:pt x="908" y="406"/>
                </a:lnTo>
                <a:lnTo>
                  <a:pt x="908" y="406"/>
                </a:lnTo>
                <a:lnTo>
                  <a:pt x="910" y="406"/>
                </a:lnTo>
                <a:lnTo>
                  <a:pt x="912" y="406"/>
                </a:lnTo>
                <a:lnTo>
                  <a:pt x="913" y="409"/>
                </a:lnTo>
                <a:lnTo>
                  <a:pt x="913" y="410"/>
                </a:lnTo>
                <a:lnTo>
                  <a:pt x="913" y="410"/>
                </a:lnTo>
                <a:lnTo>
                  <a:pt x="918" y="409"/>
                </a:lnTo>
                <a:lnTo>
                  <a:pt x="919" y="409"/>
                </a:lnTo>
                <a:lnTo>
                  <a:pt x="920" y="409"/>
                </a:lnTo>
                <a:lnTo>
                  <a:pt x="923" y="412"/>
                </a:lnTo>
                <a:lnTo>
                  <a:pt x="925" y="418"/>
                </a:lnTo>
                <a:lnTo>
                  <a:pt x="925" y="418"/>
                </a:lnTo>
                <a:lnTo>
                  <a:pt x="928" y="420"/>
                </a:lnTo>
                <a:lnTo>
                  <a:pt x="932" y="421"/>
                </a:lnTo>
                <a:lnTo>
                  <a:pt x="938" y="424"/>
                </a:lnTo>
                <a:lnTo>
                  <a:pt x="938" y="424"/>
                </a:lnTo>
                <a:lnTo>
                  <a:pt x="930" y="428"/>
                </a:lnTo>
                <a:lnTo>
                  <a:pt x="930" y="428"/>
                </a:lnTo>
                <a:lnTo>
                  <a:pt x="937" y="431"/>
                </a:lnTo>
                <a:lnTo>
                  <a:pt x="939" y="433"/>
                </a:lnTo>
                <a:lnTo>
                  <a:pt x="943" y="433"/>
                </a:lnTo>
                <a:lnTo>
                  <a:pt x="943" y="433"/>
                </a:lnTo>
                <a:lnTo>
                  <a:pt x="942" y="435"/>
                </a:lnTo>
                <a:lnTo>
                  <a:pt x="942" y="435"/>
                </a:lnTo>
                <a:lnTo>
                  <a:pt x="957" y="439"/>
                </a:lnTo>
                <a:lnTo>
                  <a:pt x="957" y="439"/>
                </a:lnTo>
                <a:lnTo>
                  <a:pt x="958" y="440"/>
                </a:lnTo>
                <a:lnTo>
                  <a:pt x="958" y="443"/>
                </a:lnTo>
                <a:lnTo>
                  <a:pt x="959" y="444"/>
                </a:lnTo>
                <a:lnTo>
                  <a:pt x="962" y="445"/>
                </a:lnTo>
                <a:lnTo>
                  <a:pt x="962" y="445"/>
                </a:lnTo>
                <a:lnTo>
                  <a:pt x="990" y="453"/>
                </a:lnTo>
                <a:lnTo>
                  <a:pt x="990" y="453"/>
                </a:lnTo>
                <a:lnTo>
                  <a:pt x="992" y="448"/>
                </a:lnTo>
                <a:lnTo>
                  <a:pt x="992" y="445"/>
                </a:lnTo>
                <a:lnTo>
                  <a:pt x="989" y="444"/>
                </a:lnTo>
                <a:lnTo>
                  <a:pt x="989" y="444"/>
                </a:lnTo>
                <a:lnTo>
                  <a:pt x="978" y="436"/>
                </a:lnTo>
                <a:lnTo>
                  <a:pt x="978" y="436"/>
                </a:lnTo>
                <a:lnTo>
                  <a:pt x="974" y="435"/>
                </a:lnTo>
                <a:lnTo>
                  <a:pt x="972" y="434"/>
                </a:lnTo>
                <a:lnTo>
                  <a:pt x="969" y="433"/>
                </a:lnTo>
                <a:lnTo>
                  <a:pt x="969" y="433"/>
                </a:lnTo>
                <a:lnTo>
                  <a:pt x="963" y="423"/>
                </a:lnTo>
                <a:lnTo>
                  <a:pt x="963" y="423"/>
                </a:lnTo>
                <a:lnTo>
                  <a:pt x="974" y="426"/>
                </a:lnTo>
                <a:lnTo>
                  <a:pt x="974" y="426"/>
                </a:lnTo>
                <a:lnTo>
                  <a:pt x="972" y="421"/>
                </a:lnTo>
                <a:lnTo>
                  <a:pt x="972" y="421"/>
                </a:lnTo>
                <a:lnTo>
                  <a:pt x="990" y="433"/>
                </a:lnTo>
                <a:lnTo>
                  <a:pt x="990" y="433"/>
                </a:lnTo>
                <a:lnTo>
                  <a:pt x="995" y="438"/>
                </a:lnTo>
                <a:lnTo>
                  <a:pt x="999" y="440"/>
                </a:lnTo>
                <a:lnTo>
                  <a:pt x="1000" y="441"/>
                </a:lnTo>
                <a:lnTo>
                  <a:pt x="1000" y="441"/>
                </a:lnTo>
                <a:lnTo>
                  <a:pt x="999" y="435"/>
                </a:lnTo>
                <a:lnTo>
                  <a:pt x="999" y="435"/>
                </a:lnTo>
                <a:lnTo>
                  <a:pt x="1003" y="436"/>
                </a:lnTo>
                <a:lnTo>
                  <a:pt x="1003" y="436"/>
                </a:lnTo>
                <a:lnTo>
                  <a:pt x="1003" y="433"/>
                </a:lnTo>
                <a:lnTo>
                  <a:pt x="1000" y="430"/>
                </a:lnTo>
                <a:lnTo>
                  <a:pt x="999" y="428"/>
                </a:lnTo>
                <a:lnTo>
                  <a:pt x="999" y="426"/>
                </a:lnTo>
                <a:lnTo>
                  <a:pt x="1000" y="425"/>
                </a:lnTo>
                <a:lnTo>
                  <a:pt x="1000" y="425"/>
                </a:lnTo>
                <a:lnTo>
                  <a:pt x="1005" y="431"/>
                </a:lnTo>
                <a:lnTo>
                  <a:pt x="1005" y="431"/>
                </a:lnTo>
                <a:lnTo>
                  <a:pt x="1004" y="424"/>
                </a:lnTo>
                <a:lnTo>
                  <a:pt x="1004" y="421"/>
                </a:lnTo>
                <a:lnTo>
                  <a:pt x="1003" y="418"/>
                </a:lnTo>
                <a:lnTo>
                  <a:pt x="1003" y="418"/>
                </a:lnTo>
                <a:lnTo>
                  <a:pt x="1002" y="416"/>
                </a:lnTo>
                <a:lnTo>
                  <a:pt x="999" y="415"/>
                </a:lnTo>
                <a:lnTo>
                  <a:pt x="998" y="414"/>
                </a:lnTo>
                <a:lnTo>
                  <a:pt x="997" y="411"/>
                </a:lnTo>
                <a:lnTo>
                  <a:pt x="997" y="411"/>
                </a:lnTo>
                <a:lnTo>
                  <a:pt x="995" y="406"/>
                </a:lnTo>
                <a:lnTo>
                  <a:pt x="994" y="404"/>
                </a:lnTo>
                <a:lnTo>
                  <a:pt x="992" y="402"/>
                </a:lnTo>
                <a:lnTo>
                  <a:pt x="992" y="402"/>
                </a:lnTo>
                <a:lnTo>
                  <a:pt x="987" y="400"/>
                </a:lnTo>
                <a:lnTo>
                  <a:pt x="984" y="401"/>
                </a:lnTo>
                <a:lnTo>
                  <a:pt x="983" y="404"/>
                </a:lnTo>
                <a:lnTo>
                  <a:pt x="983" y="404"/>
                </a:lnTo>
                <a:lnTo>
                  <a:pt x="979" y="392"/>
                </a:lnTo>
                <a:lnTo>
                  <a:pt x="979" y="392"/>
                </a:lnTo>
                <a:lnTo>
                  <a:pt x="978" y="390"/>
                </a:lnTo>
                <a:lnTo>
                  <a:pt x="977" y="390"/>
                </a:lnTo>
                <a:lnTo>
                  <a:pt x="973" y="391"/>
                </a:lnTo>
                <a:lnTo>
                  <a:pt x="973" y="391"/>
                </a:lnTo>
                <a:lnTo>
                  <a:pt x="970" y="382"/>
                </a:lnTo>
                <a:lnTo>
                  <a:pt x="970" y="382"/>
                </a:lnTo>
                <a:lnTo>
                  <a:pt x="978" y="384"/>
                </a:lnTo>
                <a:lnTo>
                  <a:pt x="978" y="384"/>
                </a:lnTo>
                <a:lnTo>
                  <a:pt x="977" y="381"/>
                </a:lnTo>
                <a:lnTo>
                  <a:pt x="975" y="379"/>
                </a:lnTo>
                <a:lnTo>
                  <a:pt x="974" y="377"/>
                </a:lnTo>
                <a:lnTo>
                  <a:pt x="975" y="374"/>
                </a:lnTo>
                <a:lnTo>
                  <a:pt x="975" y="374"/>
                </a:lnTo>
                <a:lnTo>
                  <a:pt x="977" y="372"/>
                </a:lnTo>
                <a:lnTo>
                  <a:pt x="979" y="371"/>
                </a:lnTo>
                <a:lnTo>
                  <a:pt x="984" y="374"/>
                </a:lnTo>
                <a:lnTo>
                  <a:pt x="984" y="374"/>
                </a:lnTo>
                <a:lnTo>
                  <a:pt x="988" y="377"/>
                </a:lnTo>
                <a:lnTo>
                  <a:pt x="990" y="380"/>
                </a:lnTo>
                <a:lnTo>
                  <a:pt x="993" y="382"/>
                </a:lnTo>
                <a:lnTo>
                  <a:pt x="993" y="382"/>
                </a:lnTo>
                <a:lnTo>
                  <a:pt x="995" y="381"/>
                </a:lnTo>
                <a:lnTo>
                  <a:pt x="998" y="381"/>
                </a:lnTo>
                <a:lnTo>
                  <a:pt x="1003" y="379"/>
                </a:lnTo>
                <a:lnTo>
                  <a:pt x="1003" y="379"/>
                </a:lnTo>
                <a:lnTo>
                  <a:pt x="1003" y="382"/>
                </a:lnTo>
                <a:lnTo>
                  <a:pt x="1002" y="384"/>
                </a:lnTo>
                <a:lnTo>
                  <a:pt x="995" y="386"/>
                </a:lnTo>
                <a:lnTo>
                  <a:pt x="995" y="386"/>
                </a:lnTo>
                <a:lnTo>
                  <a:pt x="1004" y="395"/>
                </a:lnTo>
                <a:lnTo>
                  <a:pt x="1009" y="399"/>
                </a:lnTo>
                <a:lnTo>
                  <a:pt x="1014" y="401"/>
                </a:lnTo>
                <a:lnTo>
                  <a:pt x="1014" y="401"/>
                </a:lnTo>
                <a:lnTo>
                  <a:pt x="1015" y="397"/>
                </a:lnTo>
                <a:lnTo>
                  <a:pt x="1015" y="394"/>
                </a:lnTo>
                <a:lnTo>
                  <a:pt x="1014" y="385"/>
                </a:lnTo>
                <a:lnTo>
                  <a:pt x="1014" y="385"/>
                </a:lnTo>
                <a:lnTo>
                  <a:pt x="1019" y="387"/>
                </a:lnTo>
                <a:lnTo>
                  <a:pt x="1023" y="386"/>
                </a:lnTo>
                <a:lnTo>
                  <a:pt x="1032" y="382"/>
                </a:lnTo>
                <a:lnTo>
                  <a:pt x="1032" y="382"/>
                </a:lnTo>
                <a:lnTo>
                  <a:pt x="1024" y="379"/>
                </a:lnTo>
                <a:lnTo>
                  <a:pt x="1024" y="379"/>
                </a:lnTo>
                <a:lnTo>
                  <a:pt x="1027" y="377"/>
                </a:lnTo>
                <a:lnTo>
                  <a:pt x="1029" y="377"/>
                </a:lnTo>
                <a:lnTo>
                  <a:pt x="1034" y="379"/>
                </a:lnTo>
                <a:lnTo>
                  <a:pt x="1034" y="379"/>
                </a:lnTo>
                <a:lnTo>
                  <a:pt x="1036" y="370"/>
                </a:lnTo>
                <a:lnTo>
                  <a:pt x="1034" y="366"/>
                </a:lnTo>
                <a:lnTo>
                  <a:pt x="1032" y="364"/>
                </a:lnTo>
                <a:lnTo>
                  <a:pt x="1032" y="364"/>
                </a:lnTo>
                <a:lnTo>
                  <a:pt x="1028" y="364"/>
                </a:lnTo>
                <a:lnTo>
                  <a:pt x="1023" y="364"/>
                </a:lnTo>
                <a:lnTo>
                  <a:pt x="1015" y="365"/>
                </a:lnTo>
                <a:lnTo>
                  <a:pt x="1015" y="365"/>
                </a:lnTo>
                <a:lnTo>
                  <a:pt x="1019" y="359"/>
                </a:lnTo>
                <a:lnTo>
                  <a:pt x="1019" y="359"/>
                </a:lnTo>
                <a:lnTo>
                  <a:pt x="1012" y="357"/>
                </a:lnTo>
                <a:lnTo>
                  <a:pt x="1009" y="355"/>
                </a:lnTo>
                <a:lnTo>
                  <a:pt x="1005" y="352"/>
                </a:lnTo>
                <a:lnTo>
                  <a:pt x="1005" y="352"/>
                </a:lnTo>
                <a:lnTo>
                  <a:pt x="1000" y="347"/>
                </a:lnTo>
                <a:lnTo>
                  <a:pt x="995" y="345"/>
                </a:lnTo>
                <a:lnTo>
                  <a:pt x="995" y="345"/>
                </a:lnTo>
                <a:lnTo>
                  <a:pt x="963" y="332"/>
                </a:lnTo>
                <a:lnTo>
                  <a:pt x="963" y="332"/>
                </a:lnTo>
                <a:lnTo>
                  <a:pt x="972" y="331"/>
                </a:lnTo>
                <a:lnTo>
                  <a:pt x="972" y="331"/>
                </a:lnTo>
                <a:lnTo>
                  <a:pt x="970" y="322"/>
                </a:lnTo>
                <a:lnTo>
                  <a:pt x="970" y="322"/>
                </a:lnTo>
                <a:lnTo>
                  <a:pt x="983" y="325"/>
                </a:lnTo>
                <a:lnTo>
                  <a:pt x="983" y="325"/>
                </a:lnTo>
                <a:lnTo>
                  <a:pt x="982" y="321"/>
                </a:lnTo>
                <a:lnTo>
                  <a:pt x="980" y="320"/>
                </a:lnTo>
                <a:lnTo>
                  <a:pt x="979" y="319"/>
                </a:lnTo>
                <a:lnTo>
                  <a:pt x="975" y="320"/>
                </a:lnTo>
                <a:lnTo>
                  <a:pt x="975" y="320"/>
                </a:lnTo>
                <a:lnTo>
                  <a:pt x="970" y="319"/>
                </a:lnTo>
                <a:lnTo>
                  <a:pt x="965" y="317"/>
                </a:lnTo>
                <a:lnTo>
                  <a:pt x="965" y="317"/>
                </a:lnTo>
                <a:lnTo>
                  <a:pt x="972" y="314"/>
                </a:lnTo>
                <a:lnTo>
                  <a:pt x="979" y="314"/>
                </a:lnTo>
                <a:lnTo>
                  <a:pt x="979" y="314"/>
                </a:lnTo>
                <a:lnTo>
                  <a:pt x="979" y="310"/>
                </a:lnTo>
                <a:lnTo>
                  <a:pt x="977" y="307"/>
                </a:lnTo>
                <a:lnTo>
                  <a:pt x="970" y="304"/>
                </a:lnTo>
                <a:lnTo>
                  <a:pt x="970" y="304"/>
                </a:lnTo>
                <a:lnTo>
                  <a:pt x="969" y="306"/>
                </a:lnTo>
                <a:lnTo>
                  <a:pt x="967" y="309"/>
                </a:lnTo>
                <a:lnTo>
                  <a:pt x="960" y="311"/>
                </a:lnTo>
                <a:lnTo>
                  <a:pt x="960" y="311"/>
                </a:lnTo>
                <a:lnTo>
                  <a:pt x="960" y="309"/>
                </a:lnTo>
                <a:lnTo>
                  <a:pt x="959" y="307"/>
                </a:lnTo>
                <a:lnTo>
                  <a:pt x="954" y="306"/>
                </a:lnTo>
                <a:lnTo>
                  <a:pt x="954" y="306"/>
                </a:lnTo>
                <a:lnTo>
                  <a:pt x="963" y="305"/>
                </a:lnTo>
                <a:lnTo>
                  <a:pt x="965" y="302"/>
                </a:lnTo>
                <a:lnTo>
                  <a:pt x="968" y="299"/>
                </a:lnTo>
                <a:lnTo>
                  <a:pt x="968" y="299"/>
                </a:lnTo>
                <a:lnTo>
                  <a:pt x="954" y="291"/>
                </a:lnTo>
                <a:lnTo>
                  <a:pt x="945" y="288"/>
                </a:lnTo>
                <a:lnTo>
                  <a:pt x="943" y="287"/>
                </a:lnTo>
                <a:lnTo>
                  <a:pt x="942" y="290"/>
                </a:lnTo>
                <a:lnTo>
                  <a:pt x="942" y="290"/>
                </a:lnTo>
                <a:lnTo>
                  <a:pt x="939" y="292"/>
                </a:lnTo>
                <a:lnTo>
                  <a:pt x="935" y="295"/>
                </a:lnTo>
                <a:lnTo>
                  <a:pt x="933" y="295"/>
                </a:lnTo>
                <a:lnTo>
                  <a:pt x="932" y="295"/>
                </a:lnTo>
                <a:lnTo>
                  <a:pt x="930" y="292"/>
                </a:lnTo>
                <a:lnTo>
                  <a:pt x="930" y="292"/>
                </a:lnTo>
                <a:lnTo>
                  <a:pt x="932" y="291"/>
                </a:lnTo>
                <a:lnTo>
                  <a:pt x="934" y="288"/>
                </a:lnTo>
                <a:lnTo>
                  <a:pt x="940" y="285"/>
                </a:lnTo>
                <a:lnTo>
                  <a:pt x="940" y="285"/>
                </a:lnTo>
                <a:close/>
                <a:moveTo>
                  <a:pt x="635" y="187"/>
                </a:moveTo>
                <a:lnTo>
                  <a:pt x="635" y="187"/>
                </a:lnTo>
                <a:lnTo>
                  <a:pt x="631" y="188"/>
                </a:lnTo>
                <a:lnTo>
                  <a:pt x="628" y="191"/>
                </a:lnTo>
                <a:lnTo>
                  <a:pt x="628" y="191"/>
                </a:lnTo>
                <a:lnTo>
                  <a:pt x="636" y="191"/>
                </a:lnTo>
                <a:lnTo>
                  <a:pt x="636" y="191"/>
                </a:lnTo>
                <a:lnTo>
                  <a:pt x="634" y="192"/>
                </a:lnTo>
                <a:lnTo>
                  <a:pt x="634" y="195"/>
                </a:lnTo>
                <a:lnTo>
                  <a:pt x="634" y="195"/>
                </a:lnTo>
                <a:lnTo>
                  <a:pt x="635" y="196"/>
                </a:lnTo>
                <a:lnTo>
                  <a:pt x="640" y="196"/>
                </a:lnTo>
                <a:lnTo>
                  <a:pt x="644" y="196"/>
                </a:lnTo>
                <a:lnTo>
                  <a:pt x="644" y="196"/>
                </a:lnTo>
                <a:lnTo>
                  <a:pt x="664" y="193"/>
                </a:lnTo>
                <a:lnTo>
                  <a:pt x="664" y="193"/>
                </a:lnTo>
                <a:lnTo>
                  <a:pt x="661" y="196"/>
                </a:lnTo>
                <a:lnTo>
                  <a:pt x="659" y="197"/>
                </a:lnTo>
                <a:lnTo>
                  <a:pt x="659" y="197"/>
                </a:lnTo>
                <a:lnTo>
                  <a:pt x="660" y="198"/>
                </a:lnTo>
                <a:lnTo>
                  <a:pt x="660" y="198"/>
                </a:lnTo>
                <a:lnTo>
                  <a:pt x="656" y="198"/>
                </a:lnTo>
                <a:lnTo>
                  <a:pt x="654" y="201"/>
                </a:lnTo>
                <a:lnTo>
                  <a:pt x="654" y="201"/>
                </a:lnTo>
                <a:lnTo>
                  <a:pt x="657" y="201"/>
                </a:lnTo>
                <a:lnTo>
                  <a:pt x="661" y="202"/>
                </a:lnTo>
                <a:lnTo>
                  <a:pt x="661" y="202"/>
                </a:lnTo>
                <a:lnTo>
                  <a:pt x="656" y="203"/>
                </a:lnTo>
                <a:lnTo>
                  <a:pt x="656" y="203"/>
                </a:lnTo>
                <a:lnTo>
                  <a:pt x="657" y="206"/>
                </a:lnTo>
                <a:lnTo>
                  <a:pt x="659" y="207"/>
                </a:lnTo>
                <a:lnTo>
                  <a:pt x="664" y="208"/>
                </a:lnTo>
                <a:lnTo>
                  <a:pt x="664" y="208"/>
                </a:lnTo>
                <a:lnTo>
                  <a:pt x="665" y="208"/>
                </a:lnTo>
                <a:lnTo>
                  <a:pt x="666" y="207"/>
                </a:lnTo>
                <a:lnTo>
                  <a:pt x="667" y="206"/>
                </a:lnTo>
                <a:lnTo>
                  <a:pt x="669" y="206"/>
                </a:lnTo>
                <a:lnTo>
                  <a:pt x="669" y="206"/>
                </a:lnTo>
                <a:lnTo>
                  <a:pt x="677" y="207"/>
                </a:lnTo>
                <a:lnTo>
                  <a:pt x="681" y="207"/>
                </a:lnTo>
                <a:lnTo>
                  <a:pt x="685" y="205"/>
                </a:lnTo>
                <a:lnTo>
                  <a:pt x="685" y="205"/>
                </a:lnTo>
                <a:lnTo>
                  <a:pt x="680" y="201"/>
                </a:lnTo>
                <a:lnTo>
                  <a:pt x="680" y="201"/>
                </a:lnTo>
                <a:lnTo>
                  <a:pt x="682" y="198"/>
                </a:lnTo>
                <a:lnTo>
                  <a:pt x="682" y="196"/>
                </a:lnTo>
                <a:lnTo>
                  <a:pt x="682" y="196"/>
                </a:lnTo>
                <a:lnTo>
                  <a:pt x="686" y="197"/>
                </a:lnTo>
                <a:lnTo>
                  <a:pt x="686" y="197"/>
                </a:lnTo>
                <a:lnTo>
                  <a:pt x="686" y="195"/>
                </a:lnTo>
                <a:lnTo>
                  <a:pt x="685" y="193"/>
                </a:lnTo>
                <a:lnTo>
                  <a:pt x="684" y="190"/>
                </a:lnTo>
                <a:lnTo>
                  <a:pt x="684" y="190"/>
                </a:lnTo>
                <a:lnTo>
                  <a:pt x="685" y="186"/>
                </a:lnTo>
                <a:lnTo>
                  <a:pt x="685" y="181"/>
                </a:lnTo>
                <a:lnTo>
                  <a:pt x="685" y="181"/>
                </a:lnTo>
                <a:lnTo>
                  <a:pt x="684" y="177"/>
                </a:lnTo>
                <a:lnTo>
                  <a:pt x="681" y="175"/>
                </a:lnTo>
                <a:lnTo>
                  <a:pt x="681" y="175"/>
                </a:lnTo>
                <a:lnTo>
                  <a:pt x="677" y="172"/>
                </a:lnTo>
                <a:lnTo>
                  <a:pt x="675" y="171"/>
                </a:lnTo>
                <a:lnTo>
                  <a:pt x="672" y="172"/>
                </a:lnTo>
                <a:lnTo>
                  <a:pt x="672" y="172"/>
                </a:lnTo>
                <a:lnTo>
                  <a:pt x="669" y="173"/>
                </a:lnTo>
                <a:lnTo>
                  <a:pt x="665" y="172"/>
                </a:lnTo>
                <a:lnTo>
                  <a:pt x="660" y="172"/>
                </a:lnTo>
                <a:lnTo>
                  <a:pt x="655" y="173"/>
                </a:lnTo>
                <a:lnTo>
                  <a:pt x="655" y="173"/>
                </a:lnTo>
                <a:lnTo>
                  <a:pt x="652" y="175"/>
                </a:lnTo>
                <a:lnTo>
                  <a:pt x="652" y="175"/>
                </a:lnTo>
                <a:lnTo>
                  <a:pt x="655" y="176"/>
                </a:lnTo>
                <a:lnTo>
                  <a:pt x="659" y="178"/>
                </a:lnTo>
                <a:lnTo>
                  <a:pt x="660" y="180"/>
                </a:lnTo>
                <a:lnTo>
                  <a:pt x="661" y="181"/>
                </a:lnTo>
                <a:lnTo>
                  <a:pt x="661" y="181"/>
                </a:lnTo>
                <a:lnTo>
                  <a:pt x="656" y="181"/>
                </a:lnTo>
                <a:lnTo>
                  <a:pt x="656" y="181"/>
                </a:lnTo>
                <a:lnTo>
                  <a:pt x="662" y="188"/>
                </a:lnTo>
                <a:lnTo>
                  <a:pt x="662" y="188"/>
                </a:lnTo>
                <a:lnTo>
                  <a:pt x="657" y="185"/>
                </a:lnTo>
                <a:lnTo>
                  <a:pt x="650" y="180"/>
                </a:lnTo>
                <a:lnTo>
                  <a:pt x="646" y="177"/>
                </a:lnTo>
                <a:lnTo>
                  <a:pt x="644" y="176"/>
                </a:lnTo>
                <a:lnTo>
                  <a:pt x="641" y="177"/>
                </a:lnTo>
                <a:lnTo>
                  <a:pt x="640" y="181"/>
                </a:lnTo>
                <a:lnTo>
                  <a:pt x="640" y="181"/>
                </a:lnTo>
                <a:lnTo>
                  <a:pt x="646" y="181"/>
                </a:lnTo>
                <a:lnTo>
                  <a:pt x="646" y="181"/>
                </a:lnTo>
                <a:lnTo>
                  <a:pt x="644" y="183"/>
                </a:lnTo>
                <a:lnTo>
                  <a:pt x="644" y="185"/>
                </a:lnTo>
                <a:lnTo>
                  <a:pt x="645" y="186"/>
                </a:lnTo>
                <a:lnTo>
                  <a:pt x="647" y="186"/>
                </a:lnTo>
                <a:lnTo>
                  <a:pt x="647" y="186"/>
                </a:lnTo>
                <a:lnTo>
                  <a:pt x="646" y="187"/>
                </a:lnTo>
                <a:lnTo>
                  <a:pt x="645" y="188"/>
                </a:lnTo>
                <a:lnTo>
                  <a:pt x="642" y="188"/>
                </a:lnTo>
                <a:lnTo>
                  <a:pt x="637" y="187"/>
                </a:lnTo>
                <a:lnTo>
                  <a:pt x="635" y="187"/>
                </a:lnTo>
                <a:lnTo>
                  <a:pt x="635" y="187"/>
                </a:lnTo>
                <a:close/>
                <a:moveTo>
                  <a:pt x="635" y="317"/>
                </a:moveTo>
                <a:lnTo>
                  <a:pt x="635" y="317"/>
                </a:lnTo>
                <a:lnTo>
                  <a:pt x="636" y="314"/>
                </a:lnTo>
                <a:lnTo>
                  <a:pt x="639" y="312"/>
                </a:lnTo>
                <a:lnTo>
                  <a:pt x="641" y="314"/>
                </a:lnTo>
                <a:lnTo>
                  <a:pt x="645" y="315"/>
                </a:lnTo>
                <a:lnTo>
                  <a:pt x="645" y="315"/>
                </a:lnTo>
                <a:lnTo>
                  <a:pt x="646" y="312"/>
                </a:lnTo>
                <a:lnTo>
                  <a:pt x="646" y="312"/>
                </a:lnTo>
                <a:lnTo>
                  <a:pt x="649" y="315"/>
                </a:lnTo>
                <a:lnTo>
                  <a:pt x="650" y="315"/>
                </a:lnTo>
                <a:lnTo>
                  <a:pt x="651" y="315"/>
                </a:lnTo>
                <a:lnTo>
                  <a:pt x="651" y="314"/>
                </a:lnTo>
                <a:lnTo>
                  <a:pt x="651" y="305"/>
                </a:lnTo>
                <a:lnTo>
                  <a:pt x="651" y="305"/>
                </a:lnTo>
                <a:lnTo>
                  <a:pt x="646" y="305"/>
                </a:lnTo>
                <a:lnTo>
                  <a:pt x="641" y="304"/>
                </a:lnTo>
                <a:lnTo>
                  <a:pt x="630" y="297"/>
                </a:lnTo>
                <a:lnTo>
                  <a:pt x="630" y="297"/>
                </a:lnTo>
                <a:lnTo>
                  <a:pt x="622" y="294"/>
                </a:lnTo>
                <a:lnTo>
                  <a:pt x="618" y="291"/>
                </a:lnTo>
                <a:lnTo>
                  <a:pt x="616" y="288"/>
                </a:lnTo>
                <a:lnTo>
                  <a:pt x="616" y="288"/>
                </a:lnTo>
                <a:lnTo>
                  <a:pt x="616" y="286"/>
                </a:lnTo>
                <a:lnTo>
                  <a:pt x="617" y="283"/>
                </a:lnTo>
                <a:lnTo>
                  <a:pt x="617" y="281"/>
                </a:lnTo>
                <a:lnTo>
                  <a:pt x="617" y="277"/>
                </a:lnTo>
                <a:lnTo>
                  <a:pt x="617" y="277"/>
                </a:lnTo>
                <a:lnTo>
                  <a:pt x="611" y="261"/>
                </a:lnTo>
                <a:lnTo>
                  <a:pt x="607" y="253"/>
                </a:lnTo>
                <a:lnTo>
                  <a:pt x="605" y="251"/>
                </a:lnTo>
                <a:lnTo>
                  <a:pt x="602" y="248"/>
                </a:lnTo>
                <a:lnTo>
                  <a:pt x="602" y="248"/>
                </a:lnTo>
                <a:lnTo>
                  <a:pt x="597" y="245"/>
                </a:lnTo>
                <a:lnTo>
                  <a:pt x="595" y="243"/>
                </a:lnTo>
                <a:lnTo>
                  <a:pt x="592" y="246"/>
                </a:lnTo>
                <a:lnTo>
                  <a:pt x="592" y="246"/>
                </a:lnTo>
                <a:lnTo>
                  <a:pt x="590" y="246"/>
                </a:lnTo>
                <a:lnTo>
                  <a:pt x="587" y="245"/>
                </a:lnTo>
                <a:lnTo>
                  <a:pt x="582" y="242"/>
                </a:lnTo>
                <a:lnTo>
                  <a:pt x="582" y="242"/>
                </a:lnTo>
                <a:lnTo>
                  <a:pt x="582" y="243"/>
                </a:lnTo>
                <a:lnTo>
                  <a:pt x="582" y="246"/>
                </a:lnTo>
                <a:lnTo>
                  <a:pt x="581" y="247"/>
                </a:lnTo>
                <a:lnTo>
                  <a:pt x="581" y="248"/>
                </a:lnTo>
                <a:lnTo>
                  <a:pt x="581" y="248"/>
                </a:lnTo>
                <a:lnTo>
                  <a:pt x="583" y="256"/>
                </a:lnTo>
                <a:lnTo>
                  <a:pt x="583" y="256"/>
                </a:lnTo>
                <a:lnTo>
                  <a:pt x="590" y="273"/>
                </a:lnTo>
                <a:lnTo>
                  <a:pt x="590" y="273"/>
                </a:lnTo>
                <a:lnTo>
                  <a:pt x="585" y="276"/>
                </a:lnTo>
                <a:lnTo>
                  <a:pt x="583" y="276"/>
                </a:lnTo>
                <a:lnTo>
                  <a:pt x="582" y="273"/>
                </a:lnTo>
                <a:lnTo>
                  <a:pt x="582" y="273"/>
                </a:lnTo>
                <a:lnTo>
                  <a:pt x="577" y="257"/>
                </a:lnTo>
                <a:lnTo>
                  <a:pt x="577" y="257"/>
                </a:lnTo>
                <a:lnTo>
                  <a:pt x="575" y="255"/>
                </a:lnTo>
                <a:lnTo>
                  <a:pt x="573" y="253"/>
                </a:lnTo>
                <a:lnTo>
                  <a:pt x="567" y="251"/>
                </a:lnTo>
                <a:lnTo>
                  <a:pt x="561" y="251"/>
                </a:lnTo>
                <a:lnTo>
                  <a:pt x="556" y="251"/>
                </a:lnTo>
                <a:lnTo>
                  <a:pt x="556" y="251"/>
                </a:lnTo>
                <a:lnTo>
                  <a:pt x="566" y="260"/>
                </a:lnTo>
                <a:lnTo>
                  <a:pt x="566" y="260"/>
                </a:lnTo>
                <a:lnTo>
                  <a:pt x="560" y="258"/>
                </a:lnTo>
                <a:lnTo>
                  <a:pt x="557" y="258"/>
                </a:lnTo>
                <a:lnTo>
                  <a:pt x="556" y="258"/>
                </a:lnTo>
                <a:lnTo>
                  <a:pt x="556" y="258"/>
                </a:lnTo>
                <a:lnTo>
                  <a:pt x="553" y="261"/>
                </a:lnTo>
                <a:lnTo>
                  <a:pt x="552" y="262"/>
                </a:lnTo>
                <a:lnTo>
                  <a:pt x="547" y="263"/>
                </a:lnTo>
                <a:lnTo>
                  <a:pt x="547" y="263"/>
                </a:lnTo>
                <a:lnTo>
                  <a:pt x="551" y="257"/>
                </a:lnTo>
                <a:lnTo>
                  <a:pt x="551" y="257"/>
                </a:lnTo>
                <a:lnTo>
                  <a:pt x="542" y="252"/>
                </a:lnTo>
                <a:lnTo>
                  <a:pt x="537" y="250"/>
                </a:lnTo>
                <a:lnTo>
                  <a:pt x="533" y="250"/>
                </a:lnTo>
                <a:lnTo>
                  <a:pt x="533" y="250"/>
                </a:lnTo>
                <a:lnTo>
                  <a:pt x="532" y="251"/>
                </a:lnTo>
                <a:lnTo>
                  <a:pt x="531" y="253"/>
                </a:lnTo>
                <a:lnTo>
                  <a:pt x="530" y="255"/>
                </a:lnTo>
                <a:lnTo>
                  <a:pt x="528" y="256"/>
                </a:lnTo>
                <a:lnTo>
                  <a:pt x="528" y="256"/>
                </a:lnTo>
                <a:lnTo>
                  <a:pt x="520" y="257"/>
                </a:lnTo>
                <a:lnTo>
                  <a:pt x="520" y="257"/>
                </a:lnTo>
                <a:lnTo>
                  <a:pt x="522" y="253"/>
                </a:lnTo>
                <a:lnTo>
                  <a:pt x="525" y="251"/>
                </a:lnTo>
                <a:lnTo>
                  <a:pt x="525" y="247"/>
                </a:lnTo>
                <a:lnTo>
                  <a:pt x="523" y="246"/>
                </a:lnTo>
                <a:lnTo>
                  <a:pt x="522" y="243"/>
                </a:lnTo>
                <a:lnTo>
                  <a:pt x="522" y="243"/>
                </a:lnTo>
                <a:lnTo>
                  <a:pt x="518" y="242"/>
                </a:lnTo>
                <a:lnTo>
                  <a:pt x="516" y="242"/>
                </a:lnTo>
                <a:lnTo>
                  <a:pt x="510" y="245"/>
                </a:lnTo>
                <a:lnTo>
                  <a:pt x="510" y="245"/>
                </a:lnTo>
                <a:lnTo>
                  <a:pt x="493" y="252"/>
                </a:lnTo>
                <a:lnTo>
                  <a:pt x="487" y="256"/>
                </a:lnTo>
                <a:lnTo>
                  <a:pt x="479" y="261"/>
                </a:lnTo>
                <a:lnTo>
                  <a:pt x="479" y="261"/>
                </a:lnTo>
                <a:lnTo>
                  <a:pt x="484" y="263"/>
                </a:lnTo>
                <a:lnTo>
                  <a:pt x="484" y="263"/>
                </a:lnTo>
                <a:lnTo>
                  <a:pt x="478" y="268"/>
                </a:lnTo>
                <a:lnTo>
                  <a:pt x="476" y="272"/>
                </a:lnTo>
                <a:lnTo>
                  <a:pt x="474" y="277"/>
                </a:lnTo>
                <a:lnTo>
                  <a:pt x="474" y="277"/>
                </a:lnTo>
                <a:lnTo>
                  <a:pt x="484" y="277"/>
                </a:lnTo>
                <a:lnTo>
                  <a:pt x="484" y="277"/>
                </a:lnTo>
                <a:lnTo>
                  <a:pt x="483" y="281"/>
                </a:lnTo>
                <a:lnTo>
                  <a:pt x="483" y="281"/>
                </a:lnTo>
                <a:lnTo>
                  <a:pt x="505" y="280"/>
                </a:lnTo>
                <a:lnTo>
                  <a:pt x="505" y="280"/>
                </a:lnTo>
                <a:lnTo>
                  <a:pt x="482" y="290"/>
                </a:lnTo>
                <a:lnTo>
                  <a:pt x="482" y="290"/>
                </a:lnTo>
                <a:lnTo>
                  <a:pt x="487" y="295"/>
                </a:lnTo>
                <a:lnTo>
                  <a:pt x="489" y="296"/>
                </a:lnTo>
                <a:lnTo>
                  <a:pt x="493" y="296"/>
                </a:lnTo>
                <a:lnTo>
                  <a:pt x="493" y="296"/>
                </a:lnTo>
                <a:lnTo>
                  <a:pt x="516" y="296"/>
                </a:lnTo>
                <a:lnTo>
                  <a:pt x="516" y="296"/>
                </a:lnTo>
                <a:lnTo>
                  <a:pt x="523" y="296"/>
                </a:lnTo>
                <a:lnTo>
                  <a:pt x="531" y="297"/>
                </a:lnTo>
                <a:lnTo>
                  <a:pt x="546" y="301"/>
                </a:lnTo>
                <a:lnTo>
                  <a:pt x="546" y="301"/>
                </a:lnTo>
                <a:lnTo>
                  <a:pt x="547" y="301"/>
                </a:lnTo>
                <a:lnTo>
                  <a:pt x="548" y="302"/>
                </a:lnTo>
                <a:lnTo>
                  <a:pt x="546" y="304"/>
                </a:lnTo>
                <a:lnTo>
                  <a:pt x="538" y="305"/>
                </a:lnTo>
                <a:lnTo>
                  <a:pt x="538" y="305"/>
                </a:lnTo>
                <a:lnTo>
                  <a:pt x="530" y="304"/>
                </a:lnTo>
                <a:lnTo>
                  <a:pt x="522" y="302"/>
                </a:lnTo>
                <a:lnTo>
                  <a:pt x="522" y="302"/>
                </a:lnTo>
                <a:lnTo>
                  <a:pt x="515" y="302"/>
                </a:lnTo>
                <a:lnTo>
                  <a:pt x="507" y="305"/>
                </a:lnTo>
                <a:lnTo>
                  <a:pt x="493" y="309"/>
                </a:lnTo>
                <a:lnTo>
                  <a:pt x="493" y="309"/>
                </a:lnTo>
                <a:lnTo>
                  <a:pt x="496" y="314"/>
                </a:lnTo>
                <a:lnTo>
                  <a:pt x="498" y="317"/>
                </a:lnTo>
                <a:lnTo>
                  <a:pt x="503" y="321"/>
                </a:lnTo>
                <a:lnTo>
                  <a:pt x="507" y="322"/>
                </a:lnTo>
                <a:lnTo>
                  <a:pt x="518" y="324"/>
                </a:lnTo>
                <a:lnTo>
                  <a:pt x="528" y="324"/>
                </a:lnTo>
                <a:lnTo>
                  <a:pt x="528" y="324"/>
                </a:lnTo>
                <a:lnTo>
                  <a:pt x="528" y="330"/>
                </a:lnTo>
                <a:lnTo>
                  <a:pt x="530" y="334"/>
                </a:lnTo>
                <a:lnTo>
                  <a:pt x="533" y="336"/>
                </a:lnTo>
                <a:lnTo>
                  <a:pt x="538" y="336"/>
                </a:lnTo>
                <a:lnTo>
                  <a:pt x="538" y="336"/>
                </a:lnTo>
                <a:lnTo>
                  <a:pt x="567" y="334"/>
                </a:lnTo>
                <a:lnTo>
                  <a:pt x="567" y="334"/>
                </a:lnTo>
                <a:lnTo>
                  <a:pt x="572" y="334"/>
                </a:lnTo>
                <a:lnTo>
                  <a:pt x="576" y="331"/>
                </a:lnTo>
                <a:lnTo>
                  <a:pt x="580" y="329"/>
                </a:lnTo>
                <a:lnTo>
                  <a:pt x="583" y="327"/>
                </a:lnTo>
                <a:lnTo>
                  <a:pt x="583" y="327"/>
                </a:lnTo>
                <a:lnTo>
                  <a:pt x="588" y="326"/>
                </a:lnTo>
                <a:lnTo>
                  <a:pt x="592" y="324"/>
                </a:lnTo>
                <a:lnTo>
                  <a:pt x="592" y="324"/>
                </a:lnTo>
                <a:lnTo>
                  <a:pt x="596" y="320"/>
                </a:lnTo>
                <a:lnTo>
                  <a:pt x="597" y="319"/>
                </a:lnTo>
                <a:lnTo>
                  <a:pt x="600" y="320"/>
                </a:lnTo>
                <a:lnTo>
                  <a:pt x="600" y="320"/>
                </a:lnTo>
                <a:lnTo>
                  <a:pt x="598" y="324"/>
                </a:lnTo>
                <a:lnTo>
                  <a:pt x="598" y="324"/>
                </a:lnTo>
                <a:lnTo>
                  <a:pt x="612" y="326"/>
                </a:lnTo>
                <a:lnTo>
                  <a:pt x="612" y="326"/>
                </a:lnTo>
                <a:lnTo>
                  <a:pt x="610" y="329"/>
                </a:lnTo>
                <a:lnTo>
                  <a:pt x="610" y="329"/>
                </a:lnTo>
                <a:lnTo>
                  <a:pt x="616" y="329"/>
                </a:lnTo>
                <a:lnTo>
                  <a:pt x="622" y="330"/>
                </a:lnTo>
                <a:lnTo>
                  <a:pt x="627" y="332"/>
                </a:lnTo>
                <a:lnTo>
                  <a:pt x="634" y="332"/>
                </a:lnTo>
                <a:lnTo>
                  <a:pt x="634" y="332"/>
                </a:lnTo>
                <a:lnTo>
                  <a:pt x="640" y="330"/>
                </a:lnTo>
                <a:lnTo>
                  <a:pt x="642" y="329"/>
                </a:lnTo>
                <a:lnTo>
                  <a:pt x="644" y="327"/>
                </a:lnTo>
                <a:lnTo>
                  <a:pt x="644" y="327"/>
                </a:lnTo>
                <a:lnTo>
                  <a:pt x="642" y="325"/>
                </a:lnTo>
                <a:lnTo>
                  <a:pt x="641" y="324"/>
                </a:lnTo>
                <a:lnTo>
                  <a:pt x="641" y="322"/>
                </a:lnTo>
                <a:lnTo>
                  <a:pt x="642" y="320"/>
                </a:lnTo>
                <a:lnTo>
                  <a:pt x="642" y="320"/>
                </a:lnTo>
                <a:lnTo>
                  <a:pt x="639" y="320"/>
                </a:lnTo>
                <a:lnTo>
                  <a:pt x="635" y="320"/>
                </a:lnTo>
                <a:lnTo>
                  <a:pt x="630" y="325"/>
                </a:lnTo>
                <a:lnTo>
                  <a:pt x="630" y="325"/>
                </a:lnTo>
                <a:lnTo>
                  <a:pt x="630" y="320"/>
                </a:lnTo>
                <a:lnTo>
                  <a:pt x="628" y="317"/>
                </a:lnTo>
                <a:lnTo>
                  <a:pt x="627" y="315"/>
                </a:lnTo>
                <a:lnTo>
                  <a:pt x="627" y="315"/>
                </a:lnTo>
                <a:lnTo>
                  <a:pt x="631" y="316"/>
                </a:lnTo>
                <a:lnTo>
                  <a:pt x="631" y="316"/>
                </a:lnTo>
                <a:lnTo>
                  <a:pt x="635" y="317"/>
                </a:lnTo>
                <a:lnTo>
                  <a:pt x="635" y="317"/>
                </a:lnTo>
                <a:close/>
                <a:moveTo>
                  <a:pt x="665" y="327"/>
                </a:moveTo>
                <a:lnTo>
                  <a:pt x="665" y="327"/>
                </a:lnTo>
                <a:lnTo>
                  <a:pt x="669" y="331"/>
                </a:lnTo>
                <a:lnTo>
                  <a:pt x="669" y="331"/>
                </a:lnTo>
                <a:lnTo>
                  <a:pt x="670" y="330"/>
                </a:lnTo>
                <a:lnTo>
                  <a:pt x="671" y="329"/>
                </a:lnTo>
                <a:lnTo>
                  <a:pt x="671" y="329"/>
                </a:lnTo>
                <a:lnTo>
                  <a:pt x="672" y="331"/>
                </a:lnTo>
                <a:lnTo>
                  <a:pt x="675" y="332"/>
                </a:lnTo>
                <a:lnTo>
                  <a:pt x="675" y="332"/>
                </a:lnTo>
                <a:lnTo>
                  <a:pt x="676" y="331"/>
                </a:lnTo>
                <a:lnTo>
                  <a:pt x="676" y="331"/>
                </a:lnTo>
                <a:lnTo>
                  <a:pt x="679" y="334"/>
                </a:lnTo>
                <a:lnTo>
                  <a:pt x="684" y="336"/>
                </a:lnTo>
                <a:lnTo>
                  <a:pt x="692" y="337"/>
                </a:lnTo>
                <a:lnTo>
                  <a:pt x="692" y="337"/>
                </a:lnTo>
                <a:lnTo>
                  <a:pt x="696" y="337"/>
                </a:lnTo>
                <a:lnTo>
                  <a:pt x="700" y="336"/>
                </a:lnTo>
                <a:lnTo>
                  <a:pt x="707" y="331"/>
                </a:lnTo>
                <a:lnTo>
                  <a:pt x="707" y="331"/>
                </a:lnTo>
                <a:lnTo>
                  <a:pt x="699" y="324"/>
                </a:lnTo>
                <a:lnTo>
                  <a:pt x="689" y="316"/>
                </a:lnTo>
                <a:lnTo>
                  <a:pt x="689" y="316"/>
                </a:lnTo>
                <a:lnTo>
                  <a:pt x="684" y="312"/>
                </a:lnTo>
                <a:lnTo>
                  <a:pt x="681" y="311"/>
                </a:lnTo>
                <a:lnTo>
                  <a:pt x="679" y="314"/>
                </a:lnTo>
                <a:lnTo>
                  <a:pt x="679" y="314"/>
                </a:lnTo>
                <a:lnTo>
                  <a:pt x="675" y="317"/>
                </a:lnTo>
                <a:lnTo>
                  <a:pt x="675" y="320"/>
                </a:lnTo>
                <a:lnTo>
                  <a:pt x="676" y="322"/>
                </a:lnTo>
                <a:lnTo>
                  <a:pt x="676" y="322"/>
                </a:lnTo>
                <a:lnTo>
                  <a:pt x="674" y="322"/>
                </a:lnTo>
                <a:lnTo>
                  <a:pt x="674" y="322"/>
                </a:lnTo>
                <a:lnTo>
                  <a:pt x="672" y="325"/>
                </a:lnTo>
                <a:lnTo>
                  <a:pt x="670" y="325"/>
                </a:lnTo>
                <a:lnTo>
                  <a:pt x="667" y="326"/>
                </a:lnTo>
                <a:lnTo>
                  <a:pt x="665" y="327"/>
                </a:lnTo>
                <a:lnTo>
                  <a:pt x="665" y="327"/>
                </a:lnTo>
                <a:close/>
                <a:moveTo>
                  <a:pt x="1565" y="516"/>
                </a:moveTo>
                <a:lnTo>
                  <a:pt x="1565" y="516"/>
                </a:lnTo>
                <a:lnTo>
                  <a:pt x="1563" y="516"/>
                </a:lnTo>
                <a:lnTo>
                  <a:pt x="1563" y="516"/>
                </a:lnTo>
                <a:lnTo>
                  <a:pt x="1564" y="519"/>
                </a:lnTo>
                <a:lnTo>
                  <a:pt x="1564" y="519"/>
                </a:lnTo>
                <a:lnTo>
                  <a:pt x="1568" y="516"/>
                </a:lnTo>
                <a:lnTo>
                  <a:pt x="1570" y="515"/>
                </a:lnTo>
                <a:lnTo>
                  <a:pt x="1570" y="515"/>
                </a:lnTo>
                <a:lnTo>
                  <a:pt x="1569" y="513"/>
                </a:lnTo>
                <a:lnTo>
                  <a:pt x="1569" y="513"/>
                </a:lnTo>
                <a:lnTo>
                  <a:pt x="1572" y="511"/>
                </a:lnTo>
                <a:lnTo>
                  <a:pt x="1572" y="510"/>
                </a:lnTo>
                <a:lnTo>
                  <a:pt x="1572" y="508"/>
                </a:lnTo>
                <a:lnTo>
                  <a:pt x="1570" y="508"/>
                </a:lnTo>
                <a:lnTo>
                  <a:pt x="1570" y="508"/>
                </a:lnTo>
                <a:lnTo>
                  <a:pt x="1564" y="510"/>
                </a:lnTo>
                <a:lnTo>
                  <a:pt x="1563" y="513"/>
                </a:lnTo>
                <a:lnTo>
                  <a:pt x="1564" y="514"/>
                </a:lnTo>
                <a:lnTo>
                  <a:pt x="1565" y="516"/>
                </a:lnTo>
                <a:lnTo>
                  <a:pt x="1565" y="516"/>
                </a:lnTo>
                <a:close/>
                <a:moveTo>
                  <a:pt x="853" y="421"/>
                </a:moveTo>
                <a:lnTo>
                  <a:pt x="853" y="421"/>
                </a:lnTo>
                <a:lnTo>
                  <a:pt x="849" y="419"/>
                </a:lnTo>
                <a:lnTo>
                  <a:pt x="845" y="416"/>
                </a:lnTo>
                <a:lnTo>
                  <a:pt x="843" y="416"/>
                </a:lnTo>
                <a:lnTo>
                  <a:pt x="838" y="418"/>
                </a:lnTo>
                <a:lnTo>
                  <a:pt x="838" y="418"/>
                </a:lnTo>
                <a:lnTo>
                  <a:pt x="839" y="415"/>
                </a:lnTo>
                <a:lnTo>
                  <a:pt x="839" y="411"/>
                </a:lnTo>
                <a:lnTo>
                  <a:pt x="836" y="409"/>
                </a:lnTo>
                <a:lnTo>
                  <a:pt x="834" y="406"/>
                </a:lnTo>
                <a:lnTo>
                  <a:pt x="828" y="401"/>
                </a:lnTo>
                <a:lnTo>
                  <a:pt x="823" y="399"/>
                </a:lnTo>
                <a:lnTo>
                  <a:pt x="823" y="399"/>
                </a:lnTo>
                <a:lnTo>
                  <a:pt x="819" y="397"/>
                </a:lnTo>
                <a:lnTo>
                  <a:pt x="816" y="397"/>
                </a:lnTo>
                <a:lnTo>
                  <a:pt x="814" y="396"/>
                </a:lnTo>
                <a:lnTo>
                  <a:pt x="814" y="396"/>
                </a:lnTo>
                <a:lnTo>
                  <a:pt x="811" y="394"/>
                </a:lnTo>
                <a:lnTo>
                  <a:pt x="810" y="392"/>
                </a:lnTo>
                <a:lnTo>
                  <a:pt x="809" y="392"/>
                </a:lnTo>
                <a:lnTo>
                  <a:pt x="806" y="395"/>
                </a:lnTo>
                <a:lnTo>
                  <a:pt x="806" y="395"/>
                </a:lnTo>
                <a:lnTo>
                  <a:pt x="804" y="391"/>
                </a:lnTo>
                <a:lnTo>
                  <a:pt x="804" y="391"/>
                </a:lnTo>
                <a:lnTo>
                  <a:pt x="806" y="390"/>
                </a:lnTo>
                <a:lnTo>
                  <a:pt x="808" y="389"/>
                </a:lnTo>
                <a:lnTo>
                  <a:pt x="809" y="386"/>
                </a:lnTo>
                <a:lnTo>
                  <a:pt x="806" y="382"/>
                </a:lnTo>
                <a:lnTo>
                  <a:pt x="805" y="382"/>
                </a:lnTo>
                <a:lnTo>
                  <a:pt x="803" y="382"/>
                </a:lnTo>
                <a:lnTo>
                  <a:pt x="803" y="382"/>
                </a:lnTo>
                <a:lnTo>
                  <a:pt x="799" y="385"/>
                </a:lnTo>
                <a:lnTo>
                  <a:pt x="798" y="389"/>
                </a:lnTo>
                <a:lnTo>
                  <a:pt x="795" y="397"/>
                </a:lnTo>
                <a:lnTo>
                  <a:pt x="795" y="397"/>
                </a:lnTo>
                <a:lnTo>
                  <a:pt x="794" y="406"/>
                </a:lnTo>
                <a:lnTo>
                  <a:pt x="794" y="406"/>
                </a:lnTo>
                <a:lnTo>
                  <a:pt x="794" y="410"/>
                </a:lnTo>
                <a:lnTo>
                  <a:pt x="794" y="414"/>
                </a:lnTo>
                <a:lnTo>
                  <a:pt x="794" y="414"/>
                </a:lnTo>
                <a:lnTo>
                  <a:pt x="790" y="419"/>
                </a:lnTo>
                <a:lnTo>
                  <a:pt x="785" y="424"/>
                </a:lnTo>
                <a:lnTo>
                  <a:pt x="785" y="424"/>
                </a:lnTo>
                <a:lnTo>
                  <a:pt x="793" y="423"/>
                </a:lnTo>
                <a:lnTo>
                  <a:pt x="799" y="421"/>
                </a:lnTo>
                <a:lnTo>
                  <a:pt x="799" y="421"/>
                </a:lnTo>
                <a:lnTo>
                  <a:pt x="800" y="424"/>
                </a:lnTo>
                <a:lnTo>
                  <a:pt x="801" y="428"/>
                </a:lnTo>
                <a:lnTo>
                  <a:pt x="803" y="431"/>
                </a:lnTo>
                <a:lnTo>
                  <a:pt x="803" y="433"/>
                </a:lnTo>
                <a:lnTo>
                  <a:pt x="804" y="433"/>
                </a:lnTo>
                <a:lnTo>
                  <a:pt x="804" y="433"/>
                </a:lnTo>
                <a:lnTo>
                  <a:pt x="809" y="428"/>
                </a:lnTo>
                <a:lnTo>
                  <a:pt x="811" y="425"/>
                </a:lnTo>
                <a:lnTo>
                  <a:pt x="814" y="423"/>
                </a:lnTo>
                <a:lnTo>
                  <a:pt x="814" y="423"/>
                </a:lnTo>
                <a:lnTo>
                  <a:pt x="818" y="421"/>
                </a:lnTo>
                <a:lnTo>
                  <a:pt x="819" y="419"/>
                </a:lnTo>
                <a:lnTo>
                  <a:pt x="821" y="416"/>
                </a:lnTo>
                <a:lnTo>
                  <a:pt x="825" y="414"/>
                </a:lnTo>
                <a:lnTo>
                  <a:pt x="825" y="414"/>
                </a:lnTo>
                <a:lnTo>
                  <a:pt x="825" y="418"/>
                </a:lnTo>
                <a:lnTo>
                  <a:pt x="826" y="420"/>
                </a:lnTo>
                <a:lnTo>
                  <a:pt x="829" y="421"/>
                </a:lnTo>
                <a:lnTo>
                  <a:pt x="833" y="423"/>
                </a:lnTo>
                <a:lnTo>
                  <a:pt x="839" y="425"/>
                </a:lnTo>
                <a:lnTo>
                  <a:pt x="845" y="426"/>
                </a:lnTo>
                <a:lnTo>
                  <a:pt x="845" y="426"/>
                </a:lnTo>
                <a:lnTo>
                  <a:pt x="853" y="421"/>
                </a:lnTo>
                <a:lnTo>
                  <a:pt x="853" y="421"/>
                </a:lnTo>
                <a:close/>
                <a:moveTo>
                  <a:pt x="739" y="212"/>
                </a:moveTo>
                <a:lnTo>
                  <a:pt x="739" y="212"/>
                </a:lnTo>
                <a:lnTo>
                  <a:pt x="739" y="213"/>
                </a:lnTo>
                <a:lnTo>
                  <a:pt x="740" y="213"/>
                </a:lnTo>
                <a:lnTo>
                  <a:pt x="744" y="213"/>
                </a:lnTo>
                <a:lnTo>
                  <a:pt x="750" y="210"/>
                </a:lnTo>
                <a:lnTo>
                  <a:pt x="750" y="210"/>
                </a:lnTo>
                <a:lnTo>
                  <a:pt x="752" y="215"/>
                </a:lnTo>
                <a:lnTo>
                  <a:pt x="754" y="216"/>
                </a:lnTo>
                <a:lnTo>
                  <a:pt x="757" y="216"/>
                </a:lnTo>
                <a:lnTo>
                  <a:pt x="757" y="216"/>
                </a:lnTo>
                <a:lnTo>
                  <a:pt x="762" y="217"/>
                </a:lnTo>
                <a:lnTo>
                  <a:pt x="765" y="216"/>
                </a:lnTo>
                <a:lnTo>
                  <a:pt x="766" y="212"/>
                </a:lnTo>
                <a:lnTo>
                  <a:pt x="766" y="212"/>
                </a:lnTo>
                <a:lnTo>
                  <a:pt x="769" y="216"/>
                </a:lnTo>
                <a:lnTo>
                  <a:pt x="769" y="216"/>
                </a:lnTo>
                <a:lnTo>
                  <a:pt x="770" y="210"/>
                </a:lnTo>
                <a:lnTo>
                  <a:pt x="770" y="210"/>
                </a:lnTo>
                <a:lnTo>
                  <a:pt x="771" y="211"/>
                </a:lnTo>
                <a:lnTo>
                  <a:pt x="773" y="212"/>
                </a:lnTo>
                <a:lnTo>
                  <a:pt x="773" y="215"/>
                </a:lnTo>
                <a:lnTo>
                  <a:pt x="773" y="217"/>
                </a:lnTo>
                <a:lnTo>
                  <a:pt x="774" y="218"/>
                </a:lnTo>
                <a:lnTo>
                  <a:pt x="775" y="218"/>
                </a:lnTo>
                <a:lnTo>
                  <a:pt x="775" y="218"/>
                </a:lnTo>
                <a:lnTo>
                  <a:pt x="794" y="220"/>
                </a:lnTo>
                <a:lnTo>
                  <a:pt x="794" y="220"/>
                </a:lnTo>
                <a:lnTo>
                  <a:pt x="793" y="215"/>
                </a:lnTo>
                <a:lnTo>
                  <a:pt x="793" y="215"/>
                </a:lnTo>
                <a:lnTo>
                  <a:pt x="796" y="218"/>
                </a:lnTo>
                <a:lnTo>
                  <a:pt x="800" y="218"/>
                </a:lnTo>
                <a:lnTo>
                  <a:pt x="804" y="218"/>
                </a:lnTo>
                <a:lnTo>
                  <a:pt x="805" y="217"/>
                </a:lnTo>
                <a:lnTo>
                  <a:pt x="806" y="215"/>
                </a:lnTo>
                <a:lnTo>
                  <a:pt x="806" y="215"/>
                </a:lnTo>
                <a:lnTo>
                  <a:pt x="808" y="217"/>
                </a:lnTo>
                <a:lnTo>
                  <a:pt x="809" y="218"/>
                </a:lnTo>
                <a:lnTo>
                  <a:pt x="813" y="218"/>
                </a:lnTo>
                <a:lnTo>
                  <a:pt x="821" y="216"/>
                </a:lnTo>
                <a:lnTo>
                  <a:pt x="821" y="216"/>
                </a:lnTo>
                <a:lnTo>
                  <a:pt x="820" y="208"/>
                </a:lnTo>
                <a:lnTo>
                  <a:pt x="820" y="208"/>
                </a:lnTo>
                <a:lnTo>
                  <a:pt x="821" y="210"/>
                </a:lnTo>
                <a:lnTo>
                  <a:pt x="823" y="210"/>
                </a:lnTo>
                <a:lnTo>
                  <a:pt x="824" y="212"/>
                </a:lnTo>
                <a:lnTo>
                  <a:pt x="825" y="216"/>
                </a:lnTo>
                <a:lnTo>
                  <a:pt x="828" y="217"/>
                </a:lnTo>
                <a:lnTo>
                  <a:pt x="828" y="217"/>
                </a:lnTo>
                <a:lnTo>
                  <a:pt x="833" y="220"/>
                </a:lnTo>
                <a:lnTo>
                  <a:pt x="838" y="220"/>
                </a:lnTo>
                <a:lnTo>
                  <a:pt x="838" y="220"/>
                </a:lnTo>
                <a:lnTo>
                  <a:pt x="846" y="218"/>
                </a:lnTo>
                <a:lnTo>
                  <a:pt x="850" y="218"/>
                </a:lnTo>
                <a:lnTo>
                  <a:pt x="853" y="216"/>
                </a:lnTo>
                <a:lnTo>
                  <a:pt x="853" y="216"/>
                </a:lnTo>
                <a:lnTo>
                  <a:pt x="854" y="213"/>
                </a:lnTo>
                <a:lnTo>
                  <a:pt x="855" y="211"/>
                </a:lnTo>
                <a:lnTo>
                  <a:pt x="861" y="210"/>
                </a:lnTo>
                <a:lnTo>
                  <a:pt x="861" y="210"/>
                </a:lnTo>
                <a:lnTo>
                  <a:pt x="858" y="207"/>
                </a:lnTo>
                <a:lnTo>
                  <a:pt x="853" y="206"/>
                </a:lnTo>
                <a:lnTo>
                  <a:pt x="853" y="206"/>
                </a:lnTo>
                <a:lnTo>
                  <a:pt x="860" y="201"/>
                </a:lnTo>
                <a:lnTo>
                  <a:pt x="860" y="201"/>
                </a:lnTo>
                <a:lnTo>
                  <a:pt x="853" y="196"/>
                </a:lnTo>
                <a:lnTo>
                  <a:pt x="844" y="191"/>
                </a:lnTo>
                <a:lnTo>
                  <a:pt x="836" y="190"/>
                </a:lnTo>
                <a:lnTo>
                  <a:pt x="831" y="190"/>
                </a:lnTo>
                <a:lnTo>
                  <a:pt x="826" y="191"/>
                </a:lnTo>
                <a:lnTo>
                  <a:pt x="826" y="191"/>
                </a:lnTo>
                <a:lnTo>
                  <a:pt x="823" y="191"/>
                </a:lnTo>
                <a:lnTo>
                  <a:pt x="820" y="191"/>
                </a:lnTo>
                <a:lnTo>
                  <a:pt x="816" y="191"/>
                </a:lnTo>
                <a:lnTo>
                  <a:pt x="813" y="192"/>
                </a:lnTo>
                <a:lnTo>
                  <a:pt x="813" y="192"/>
                </a:lnTo>
                <a:lnTo>
                  <a:pt x="796" y="196"/>
                </a:lnTo>
                <a:lnTo>
                  <a:pt x="796" y="196"/>
                </a:lnTo>
                <a:lnTo>
                  <a:pt x="800" y="198"/>
                </a:lnTo>
                <a:lnTo>
                  <a:pt x="800" y="198"/>
                </a:lnTo>
                <a:lnTo>
                  <a:pt x="790" y="196"/>
                </a:lnTo>
                <a:lnTo>
                  <a:pt x="785" y="195"/>
                </a:lnTo>
                <a:lnTo>
                  <a:pt x="781" y="195"/>
                </a:lnTo>
                <a:lnTo>
                  <a:pt x="781" y="195"/>
                </a:lnTo>
                <a:lnTo>
                  <a:pt x="778" y="196"/>
                </a:lnTo>
                <a:lnTo>
                  <a:pt x="776" y="197"/>
                </a:lnTo>
                <a:lnTo>
                  <a:pt x="774" y="197"/>
                </a:lnTo>
                <a:lnTo>
                  <a:pt x="774" y="197"/>
                </a:lnTo>
                <a:lnTo>
                  <a:pt x="766" y="192"/>
                </a:lnTo>
                <a:lnTo>
                  <a:pt x="766" y="192"/>
                </a:lnTo>
                <a:lnTo>
                  <a:pt x="754" y="185"/>
                </a:lnTo>
                <a:lnTo>
                  <a:pt x="754" y="185"/>
                </a:lnTo>
                <a:lnTo>
                  <a:pt x="754" y="183"/>
                </a:lnTo>
                <a:lnTo>
                  <a:pt x="755" y="183"/>
                </a:lnTo>
                <a:lnTo>
                  <a:pt x="759" y="183"/>
                </a:lnTo>
                <a:lnTo>
                  <a:pt x="762" y="182"/>
                </a:lnTo>
                <a:lnTo>
                  <a:pt x="764" y="182"/>
                </a:lnTo>
                <a:lnTo>
                  <a:pt x="765" y="180"/>
                </a:lnTo>
                <a:lnTo>
                  <a:pt x="765" y="180"/>
                </a:lnTo>
                <a:lnTo>
                  <a:pt x="755" y="177"/>
                </a:lnTo>
                <a:lnTo>
                  <a:pt x="755" y="177"/>
                </a:lnTo>
                <a:lnTo>
                  <a:pt x="754" y="176"/>
                </a:lnTo>
                <a:lnTo>
                  <a:pt x="752" y="175"/>
                </a:lnTo>
                <a:lnTo>
                  <a:pt x="751" y="173"/>
                </a:lnTo>
                <a:lnTo>
                  <a:pt x="750" y="172"/>
                </a:lnTo>
                <a:lnTo>
                  <a:pt x="750" y="172"/>
                </a:lnTo>
                <a:lnTo>
                  <a:pt x="746" y="171"/>
                </a:lnTo>
                <a:lnTo>
                  <a:pt x="741" y="171"/>
                </a:lnTo>
                <a:lnTo>
                  <a:pt x="737" y="172"/>
                </a:lnTo>
                <a:lnTo>
                  <a:pt x="732" y="172"/>
                </a:lnTo>
                <a:lnTo>
                  <a:pt x="732" y="172"/>
                </a:lnTo>
                <a:lnTo>
                  <a:pt x="729" y="171"/>
                </a:lnTo>
                <a:lnTo>
                  <a:pt x="725" y="168"/>
                </a:lnTo>
                <a:lnTo>
                  <a:pt x="722" y="166"/>
                </a:lnTo>
                <a:lnTo>
                  <a:pt x="719" y="164"/>
                </a:lnTo>
                <a:lnTo>
                  <a:pt x="719" y="164"/>
                </a:lnTo>
                <a:lnTo>
                  <a:pt x="709" y="163"/>
                </a:lnTo>
                <a:lnTo>
                  <a:pt x="704" y="162"/>
                </a:lnTo>
                <a:lnTo>
                  <a:pt x="700" y="163"/>
                </a:lnTo>
                <a:lnTo>
                  <a:pt x="700" y="163"/>
                </a:lnTo>
                <a:lnTo>
                  <a:pt x="695" y="166"/>
                </a:lnTo>
                <a:lnTo>
                  <a:pt x="694" y="167"/>
                </a:lnTo>
                <a:lnTo>
                  <a:pt x="694" y="168"/>
                </a:lnTo>
                <a:lnTo>
                  <a:pt x="695" y="172"/>
                </a:lnTo>
                <a:lnTo>
                  <a:pt x="699" y="176"/>
                </a:lnTo>
                <a:lnTo>
                  <a:pt x="699" y="176"/>
                </a:lnTo>
                <a:lnTo>
                  <a:pt x="704" y="180"/>
                </a:lnTo>
                <a:lnTo>
                  <a:pt x="707" y="181"/>
                </a:lnTo>
                <a:lnTo>
                  <a:pt x="711" y="181"/>
                </a:lnTo>
                <a:lnTo>
                  <a:pt x="716" y="180"/>
                </a:lnTo>
                <a:lnTo>
                  <a:pt x="716" y="180"/>
                </a:lnTo>
                <a:lnTo>
                  <a:pt x="724" y="178"/>
                </a:lnTo>
                <a:lnTo>
                  <a:pt x="727" y="180"/>
                </a:lnTo>
                <a:lnTo>
                  <a:pt x="730" y="182"/>
                </a:lnTo>
                <a:lnTo>
                  <a:pt x="730" y="182"/>
                </a:lnTo>
                <a:lnTo>
                  <a:pt x="736" y="188"/>
                </a:lnTo>
                <a:lnTo>
                  <a:pt x="737" y="192"/>
                </a:lnTo>
                <a:lnTo>
                  <a:pt x="737" y="195"/>
                </a:lnTo>
                <a:lnTo>
                  <a:pt x="736" y="196"/>
                </a:lnTo>
                <a:lnTo>
                  <a:pt x="736" y="196"/>
                </a:lnTo>
                <a:lnTo>
                  <a:pt x="735" y="201"/>
                </a:lnTo>
                <a:lnTo>
                  <a:pt x="735" y="205"/>
                </a:lnTo>
                <a:lnTo>
                  <a:pt x="739" y="212"/>
                </a:lnTo>
                <a:lnTo>
                  <a:pt x="739" y="212"/>
                </a:lnTo>
                <a:close/>
                <a:moveTo>
                  <a:pt x="907" y="346"/>
                </a:moveTo>
                <a:lnTo>
                  <a:pt x="907" y="346"/>
                </a:lnTo>
                <a:lnTo>
                  <a:pt x="907" y="347"/>
                </a:lnTo>
                <a:lnTo>
                  <a:pt x="908" y="349"/>
                </a:lnTo>
                <a:lnTo>
                  <a:pt x="912" y="350"/>
                </a:lnTo>
                <a:lnTo>
                  <a:pt x="920" y="351"/>
                </a:lnTo>
                <a:lnTo>
                  <a:pt x="920" y="351"/>
                </a:lnTo>
                <a:lnTo>
                  <a:pt x="918" y="346"/>
                </a:lnTo>
                <a:lnTo>
                  <a:pt x="914" y="345"/>
                </a:lnTo>
                <a:lnTo>
                  <a:pt x="910" y="345"/>
                </a:lnTo>
                <a:lnTo>
                  <a:pt x="907" y="346"/>
                </a:lnTo>
                <a:lnTo>
                  <a:pt x="907" y="346"/>
                </a:lnTo>
                <a:close/>
                <a:moveTo>
                  <a:pt x="770" y="54"/>
                </a:moveTo>
                <a:lnTo>
                  <a:pt x="770" y="54"/>
                </a:lnTo>
                <a:lnTo>
                  <a:pt x="755" y="66"/>
                </a:lnTo>
                <a:lnTo>
                  <a:pt x="755" y="66"/>
                </a:lnTo>
                <a:lnTo>
                  <a:pt x="759" y="67"/>
                </a:lnTo>
                <a:lnTo>
                  <a:pt x="761" y="68"/>
                </a:lnTo>
                <a:lnTo>
                  <a:pt x="768" y="68"/>
                </a:lnTo>
                <a:lnTo>
                  <a:pt x="781" y="67"/>
                </a:lnTo>
                <a:lnTo>
                  <a:pt x="781" y="67"/>
                </a:lnTo>
                <a:lnTo>
                  <a:pt x="788" y="66"/>
                </a:lnTo>
                <a:lnTo>
                  <a:pt x="794" y="64"/>
                </a:lnTo>
                <a:lnTo>
                  <a:pt x="806" y="61"/>
                </a:lnTo>
                <a:lnTo>
                  <a:pt x="806" y="61"/>
                </a:lnTo>
                <a:lnTo>
                  <a:pt x="796" y="66"/>
                </a:lnTo>
                <a:lnTo>
                  <a:pt x="791" y="67"/>
                </a:lnTo>
                <a:lnTo>
                  <a:pt x="785" y="68"/>
                </a:lnTo>
                <a:lnTo>
                  <a:pt x="785" y="68"/>
                </a:lnTo>
                <a:lnTo>
                  <a:pt x="774" y="69"/>
                </a:lnTo>
                <a:lnTo>
                  <a:pt x="770" y="71"/>
                </a:lnTo>
                <a:lnTo>
                  <a:pt x="764" y="72"/>
                </a:lnTo>
                <a:lnTo>
                  <a:pt x="764" y="72"/>
                </a:lnTo>
                <a:lnTo>
                  <a:pt x="776" y="76"/>
                </a:lnTo>
                <a:lnTo>
                  <a:pt x="783" y="77"/>
                </a:lnTo>
                <a:lnTo>
                  <a:pt x="785" y="76"/>
                </a:lnTo>
                <a:lnTo>
                  <a:pt x="788" y="74"/>
                </a:lnTo>
                <a:lnTo>
                  <a:pt x="788" y="74"/>
                </a:lnTo>
                <a:lnTo>
                  <a:pt x="794" y="71"/>
                </a:lnTo>
                <a:lnTo>
                  <a:pt x="799" y="69"/>
                </a:lnTo>
                <a:lnTo>
                  <a:pt x="805" y="68"/>
                </a:lnTo>
                <a:lnTo>
                  <a:pt x="813" y="67"/>
                </a:lnTo>
                <a:lnTo>
                  <a:pt x="813" y="67"/>
                </a:lnTo>
                <a:lnTo>
                  <a:pt x="800" y="72"/>
                </a:lnTo>
                <a:lnTo>
                  <a:pt x="795" y="74"/>
                </a:lnTo>
                <a:lnTo>
                  <a:pt x="790" y="79"/>
                </a:lnTo>
                <a:lnTo>
                  <a:pt x="790" y="79"/>
                </a:lnTo>
                <a:lnTo>
                  <a:pt x="800" y="81"/>
                </a:lnTo>
                <a:lnTo>
                  <a:pt x="811" y="81"/>
                </a:lnTo>
                <a:lnTo>
                  <a:pt x="811" y="81"/>
                </a:lnTo>
                <a:lnTo>
                  <a:pt x="816" y="81"/>
                </a:lnTo>
                <a:lnTo>
                  <a:pt x="818" y="79"/>
                </a:lnTo>
                <a:lnTo>
                  <a:pt x="818" y="76"/>
                </a:lnTo>
                <a:lnTo>
                  <a:pt x="818" y="76"/>
                </a:lnTo>
                <a:lnTo>
                  <a:pt x="819" y="74"/>
                </a:lnTo>
                <a:lnTo>
                  <a:pt x="821" y="73"/>
                </a:lnTo>
                <a:lnTo>
                  <a:pt x="826" y="73"/>
                </a:lnTo>
                <a:lnTo>
                  <a:pt x="826" y="73"/>
                </a:lnTo>
                <a:lnTo>
                  <a:pt x="823" y="76"/>
                </a:lnTo>
                <a:lnTo>
                  <a:pt x="823" y="76"/>
                </a:lnTo>
                <a:lnTo>
                  <a:pt x="836" y="72"/>
                </a:lnTo>
                <a:lnTo>
                  <a:pt x="836" y="72"/>
                </a:lnTo>
                <a:lnTo>
                  <a:pt x="826" y="81"/>
                </a:lnTo>
                <a:lnTo>
                  <a:pt x="826" y="81"/>
                </a:lnTo>
                <a:lnTo>
                  <a:pt x="843" y="77"/>
                </a:lnTo>
                <a:lnTo>
                  <a:pt x="843" y="77"/>
                </a:lnTo>
                <a:lnTo>
                  <a:pt x="850" y="77"/>
                </a:lnTo>
                <a:lnTo>
                  <a:pt x="854" y="76"/>
                </a:lnTo>
                <a:lnTo>
                  <a:pt x="856" y="74"/>
                </a:lnTo>
                <a:lnTo>
                  <a:pt x="856" y="74"/>
                </a:lnTo>
                <a:lnTo>
                  <a:pt x="863" y="69"/>
                </a:lnTo>
                <a:lnTo>
                  <a:pt x="869" y="66"/>
                </a:lnTo>
                <a:lnTo>
                  <a:pt x="883" y="58"/>
                </a:lnTo>
                <a:lnTo>
                  <a:pt x="883" y="58"/>
                </a:lnTo>
                <a:lnTo>
                  <a:pt x="869" y="71"/>
                </a:lnTo>
                <a:lnTo>
                  <a:pt x="869" y="71"/>
                </a:lnTo>
                <a:lnTo>
                  <a:pt x="878" y="74"/>
                </a:lnTo>
                <a:lnTo>
                  <a:pt x="878" y="74"/>
                </a:lnTo>
                <a:lnTo>
                  <a:pt x="851" y="81"/>
                </a:lnTo>
                <a:lnTo>
                  <a:pt x="825" y="86"/>
                </a:lnTo>
                <a:lnTo>
                  <a:pt x="825" y="86"/>
                </a:lnTo>
                <a:lnTo>
                  <a:pt x="843" y="102"/>
                </a:lnTo>
                <a:lnTo>
                  <a:pt x="843" y="102"/>
                </a:lnTo>
                <a:lnTo>
                  <a:pt x="831" y="93"/>
                </a:lnTo>
                <a:lnTo>
                  <a:pt x="824" y="89"/>
                </a:lnTo>
                <a:lnTo>
                  <a:pt x="818" y="87"/>
                </a:lnTo>
                <a:lnTo>
                  <a:pt x="818" y="87"/>
                </a:lnTo>
                <a:lnTo>
                  <a:pt x="805" y="87"/>
                </a:lnTo>
                <a:lnTo>
                  <a:pt x="794" y="86"/>
                </a:lnTo>
                <a:lnTo>
                  <a:pt x="794" y="86"/>
                </a:lnTo>
                <a:lnTo>
                  <a:pt x="791" y="91"/>
                </a:lnTo>
                <a:lnTo>
                  <a:pt x="791" y="93"/>
                </a:lnTo>
                <a:lnTo>
                  <a:pt x="793" y="96"/>
                </a:lnTo>
                <a:lnTo>
                  <a:pt x="795" y="98"/>
                </a:lnTo>
                <a:lnTo>
                  <a:pt x="801" y="101"/>
                </a:lnTo>
                <a:lnTo>
                  <a:pt x="808" y="104"/>
                </a:lnTo>
                <a:lnTo>
                  <a:pt x="808" y="104"/>
                </a:lnTo>
                <a:lnTo>
                  <a:pt x="813" y="108"/>
                </a:lnTo>
                <a:lnTo>
                  <a:pt x="818" y="113"/>
                </a:lnTo>
                <a:lnTo>
                  <a:pt x="825" y="124"/>
                </a:lnTo>
                <a:lnTo>
                  <a:pt x="825" y="124"/>
                </a:lnTo>
                <a:lnTo>
                  <a:pt x="815" y="122"/>
                </a:lnTo>
                <a:lnTo>
                  <a:pt x="805" y="121"/>
                </a:lnTo>
                <a:lnTo>
                  <a:pt x="800" y="121"/>
                </a:lnTo>
                <a:lnTo>
                  <a:pt x="795" y="122"/>
                </a:lnTo>
                <a:lnTo>
                  <a:pt x="790" y="124"/>
                </a:lnTo>
                <a:lnTo>
                  <a:pt x="786" y="127"/>
                </a:lnTo>
                <a:lnTo>
                  <a:pt x="786" y="127"/>
                </a:lnTo>
                <a:lnTo>
                  <a:pt x="784" y="131"/>
                </a:lnTo>
                <a:lnTo>
                  <a:pt x="783" y="133"/>
                </a:lnTo>
                <a:lnTo>
                  <a:pt x="783" y="134"/>
                </a:lnTo>
                <a:lnTo>
                  <a:pt x="784" y="136"/>
                </a:lnTo>
                <a:lnTo>
                  <a:pt x="788" y="138"/>
                </a:lnTo>
                <a:lnTo>
                  <a:pt x="794" y="139"/>
                </a:lnTo>
                <a:lnTo>
                  <a:pt x="794" y="139"/>
                </a:lnTo>
                <a:lnTo>
                  <a:pt x="796" y="139"/>
                </a:lnTo>
                <a:lnTo>
                  <a:pt x="799" y="138"/>
                </a:lnTo>
                <a:lnTo>
                  <a:pt x="803" y="136"/>
                </a:lnTo>
                <a:lnTo>
                  <a:pt x="809" y="128"/>
                </a:lnTo>
                <a:lnTo>
                  <a:pt x="809" y="128"/>
                </a:lnTo>
                <a:lnTo>
                  <a:pt x="806" y="134"/>
                </a:lnTo>
                <a:lnTo>
                  <a:pt x="804" y="141"/>
                </a:lnTo>
                <a:lnTo>
                  <a:pt x="803" y="143"/>
                </a:lnTo>
                <a:lnTo>
                  <a:pt x="803" y="146"/>
                </a:lnTo>
                <a:lnTo>
                  <a:pt x="805" y="148"/>
                </a:lnTo>
                <a:lnTo>
                  <a:pt x="808" y="151"/>
                </a:lnTo>
                <a:lnTo>
                  <a:pt x="808" y="151"/>
                </a:lnTo>
                <a:lnTo>
                  <a:pt x="811" y="153"/>
                </a:lnTo>
                <a:lnTo>
                  <a:pt x="814" y="153"/>
                </a:lnTo>
                <a:lnTo>
                  <a:pt x="818" y="152"/>
                </a:lnTo>
                <a:lnTo>
                  <a:pt x="820" y="149"/>
                </a:lnTo>
                <a:lnTo>
                  <a:pt x="826" y="144"/>
                </a:lnTo>
                <a:lnTo>
                  <a:pt x="830" y="139"/>
                </a:lnTo>
                <a:lnTo>
                  <a:pt x="830" y="139"/>
                </a:lnTo>
                <a:lnTo>
                  <a:pt x="825" y="147"/>
                </a:lnTo>
                <a:lnTo>
                  <a:pt x="819" y="153"/>
                </a:lnTo>
                <a:lnTo>
                  <a:pt x="816" y="154"/>
                </a:lnTo>
                <a:lnTo>
                  <a:pt x="813" y="156"/>
                </a:lnTo>
                <a:lnTo>
                  <a:pt x="809" y="156"/>
                </a:lnTo>
                <a:lnTo>
                  <a:pt x="804" y="156"/>
                </a:lnTo>
                <a:lnTo>
                  <a:pt x="804" y="156"/>
                </a:lnTo>
                <a:lnTo>
                  <a:pt x="800" y="153"/>
                </a:lnTo>
                <a:lnTo>
                  <a:pt x="798" y="149"/>
                </a:lnTo>
                <a:lnTo>
                  <a:pt x="795" y="147"/>
                </a:lnTo>
                <a:lnTo>
                  <a:pt x="793" y="146"/>
                </a:lnTo>
                <a:lnTo>
                  <a:pt x="793" y="146"/>
                </a:lnTo>
                <a:lnTo>
                  <a:pt x="784" y="144"/>
                </a:lnTo>
                <a:lnTo>
                  <a:pt x="775" y="147"/>
                </a:lnTo>
                <a:lnTo>
                  <a:pt x="775" y="147"/>
                </a:lnTo>
                <a:lnTo>
                  <a:pt x="778" y="151"/>
                </a:lnTo>
                <a:lnTo>
                  <a:pt x="780" y="153"/>
                </a:lnTo>
                <a:lnTo>
                  <a:pt x="783" y="154"/>
                </a:lnTo>
                <a:lnTo>
                  <a:pt x="788" y="156"/>
                </a:lnTo>
                <a:lnTo>
                  <a:pt x="788" y="156"/>
                </a:lnTo>
                <a:lnTo>
                  <a:pt x="784" y="158"/>
                </a:lnTo>
                <a:lnTo>
                  <a:pt x="780" y="159"/>
                </a:lnTo>
                <a:lnTo>
                  <a:pt x="773" y="162"/>
                </a:lnTo>
                <a:lnTo>
                  <a:pt x="773" y="162"/>
                </a:lnTo>
                <a:lnTo>
                  <a:pt x="768" y="164"/>
                </a:lnTo>
                <a:lnTo>
                  <a:pt x="765" y="166"/>
                </a:lnTo>
                <a:lnTo>
                  <a:pt x="762" y="167"/>
                </a:lnTo>
                <a:lnTo>
                  <a:pt x="762" y="167"/>
                </a:lnTo>
                <a:lnTo>
                  <a:pt x="762" y="168"/>
                </a:lnTo>
                <a:lnTo>
                  <a:pt x="762" y="169"/>
                </a:lnTo>
                <a:lnTo>
                  <a:pt x="764" y="171"/>
                </a:lnTo>
                <a:lnTo>
                  <a:pt x="762" y="172"/>
                </a:lnTo>
                <a:lnTo>
                  <a:pt x="762" y="172"/>
                </a:lnTo>
                <a:lnTo>
                  <a:pt x="765" y="176"/>
                </a:lnTo>
                <a:lnTo>
                  <a:pt x="768" y="175"/>
                </a:lnTo>
                <a:lnTo>
                  <a:pt x="771" y="169"/>
                </a:lnTo>
                <a:lnTo>
                  <a:pt x="771" y="169"/>
                </a:lnTo>
                <a:lnTo>
                  <a:pt x="774" y="175"/>
                </a:lnTo>
                <a:lnTo>
                  <a:pt x="776" y="177"/>
                </a:lnTo>
                <a:lnTo>
                  <a:pt x="779" y="177"/>
                </a:lnTo>
                <a:lnTo>
                  <a:pt x="780" y="177"/>
                </a:lnTo>
                <a:lnTo>
                  <a:pt x="783" y="176"/>
                </a:lnTo>
                <a:lnTo>
                  <a:pt x="784" y="173"/>
                </a:lnTo>
                <a:lnTo>
                  <a:pt x="784" y="173"/>
                </a:lnTo>
                <a:lnTo>
                  <a:pt x="785" y="177"/>
                </a:lnTo>
                <a:lnTo>
                  <a:pt x="786" y="178"/>
                </a:lnTo>
                <a:lnTo>
                  <a:pt x="793" y="177"/>
                </a:lnTo>
                <a:lnTo>
                  <a:pt x="793" y="177"/>
                </a:lnTo>
                <a:lnTo>
                  <a:pt x="805" y="178"/>
                </a:lnTo>
                <a:lnTo>
                  <a:pt x="805" y="178"/>
                </a:lnTo>
                <a:lnTo>
                  <a:pt x="809" y="177"/>
                </a:lnTo>
                <a:lnTo>
                  <a:pt x="811" y="176"/>
                </a:lnTo>
                <a:lnTo>
                  <a:pt x="814" y="175"/>
                </a:lnTo>
                <a:lnTo>
                  <a:pt x="815" y="175"/>
                </a:lnTo>
                <a:lnTo>
                  <a:pt x="815" y="175"/>
                </a:lnTo>
                <a:lnTo>
                  <a:pt x="821" y="176"/>
                </a:lnTo>
                <a:lnTo>
                  <a:pt x="823" y="176"/>
                </a:lnTo>
                <a:lnTo>
                  <a:pt x="823" y="172"/>
                </a:lnTo>
                <a:lnTo>
                  <a:pt x="823" y="172"/>
                </a:lnTo>
                <a:lnTo>
                  <a:pt x="825" y="176"/>
                </a:lnTo>
                <a:lnTo>
                  <a:pt x="830" y="177"/>
                </a:lnTo>
                <a:lnTo>
                  <a:pt x="831" y="177"/>
                </a:lnTo>
                <a:lnTo>
                  <a:pt x="833" y="177"/>
                </a:lnTo>
                <a:lnTo>
                  <a:pt x="834" y="176"/>
                </a:lnTo>
                <a:lnTo>
                  <a:pt x="835" y="173"/>
                </a:lnTo>
                <a:lnTo>
                  <a:pt x="835" y="173"/>
                </a:lnTo>
                <a:lnTo>
                  <a:pt x="838" y="175"/>
                </a:lnTo>
                <a:lnTo>
                  <a:pt x="840" y="175"/>
                </a:lnTo>
                <a:lnTo>
                  <a:pt x="841" y="173"/>
                </a:lnTo>
                <a:lnTo>
                  <a:pt x="844" y="175"/>
                </a:lnTo>
                <a:lnTo>
                  <a:pt x="844" y="175"/>
                </a:lnTo>
                <a:lnTo>
                  <a:pt x="846" y="177"/>
                </a:lnTo>
                <a:lnTo>
                  <a:pt x="846" y="178"/>
                </a:lnTo>
                <a:lnTo>
                  <a:pt x="845" y="185"/>
                </a:lnTo>
                <a:lnTo>
                  <a:pt x="845" y="185"/>
                </a:lnTo>
                <a:lnTo>
                  <a:pt x="863" y="180"/>
                </a:lnTo>
                <a:lnTo>
                  <a:pt x="863" y="180"/>
                </a:lnTo>
                <a:lnTo>
                  <a:pt x="864" y="177"/>
                </a:lnTo>
                <a:lnTo>
                  <a:pt x="866" y="175"/>
                </a:lnTo>
                <a:lnTo>
                  <a:pt x="866" y="175"/>
                </a:lnTo>
                <a:lnTo>
                  <a:pt x="868" y="176"/>
                </a:lnTo>
                <a:lnTo>
                  <a:pt x="869" y="177"/>
                </a:lnTo>
                <a:lnTo>
                  <a:pt x="871" y="176"/>
                </a:lnTo>
                <a:lnTo>
                  <a:pt x="871" y="176"/>
                </a:lnTo>
                <a:lnTo>
                  <a:pt x="874" y="176"/>
                </a:lnTo>
                <a:lnTo>
                  <a:pt x="876" y="175"/>
                </a:lnTo>
                <a:lnTo>
                  <a:pt x="876" y="173"/>
                </a:lnTo>
                <a:lnTo>
                  <a:pt x="876" y="173"/>
                </a:lnTo>
                <a:lnTo>
                  <a:pt x="876" y="169"/>
                </a:lnTo>
                <a:lnTo>
                  <a:pt x="876" y="167"/>
                </a:lnTo>
                <a:lnTo>
                  <a:pt x="875" y="166"/>
                </a:lnTo>
                <a:lnTo>
                  <a:pt x="875" y="166"/>
                </a:lnTo>
                <a:lnTo>
                  <a:pt x="871" y="163"/>
                </a:lnTo>
                <a:lnTo>
                  <a:pt x="870" y="163"/>
                </a:lnTo>
                <a:lnTo>
                  <a:pt x="868" y="164"/>
                </a:lnTo>
                <a:lnTo>
                  <a:pt x="868" y="164"/>
                </a:lnTo>
                <a:lnTo>
                  <a:pt x="865" y="166"/>
                </a:lnTo>
                <a:lnTo>
                  <a:pt x="864" y="166"/>
                </a:lnTo>
                <a:lnTo>
                  <a:pt x="861" y="163"/>
                </a:lnTo>
                <a:lnTo>
                  <a:pt x="861" y="163"/>
                </a:lnTo>
                <a:lnTo>
                  <a:pt x="861" y="162"/>
                </a:lnTo>
                <a:lnTo>
                  <a:pt x="863" y="161"/>
                </a:lnTo>
                <a:lnTo>
                  <a:pt x="865" y="157"/>
                </a:lnTo>
                <a:lnTo>
                  <a:pt x="873" y="151"/>
                </a:lnTo>
                <a:lnTo>
                  <a:pt x="873" y="151"/>
                </a:lnTo>
                <a:lnTo>
                  <a:pt x="874" y="149"/>
                </a:lnTo>
                <a:lnTo>
                  <a:pt x="874" y="148"/>
                </a:lnTo>
                <a:lnTo>
                  <a:pt x="873" y="146"/>
                </a:lnTo>
                <a:lnTo>
                  <a:pt x="871" y="143"/>
                </a:lnTo>
                <a:lnTo>
                  <a:pt x="871" y="142"/>
                </a:lnTo>
                <a:lnTo>
                  <a:pt x="871" y="141"/>
                </a:lnTo>
                <a:lnTo>
                  <a:pt x="871" y="141"/>
                </a:lnTo>
                <a:lnTo>
                  <a:pt x="874" y="141"/>
                </a:lnTo>
                <a:lnTo>
                  <a:pt x="878" y="142"/>
                </a:lnTo>
                <a:lnTo>
                  <a:pt x="881" y="143"/>
                </a:lnTo>
                <a:lnTo>
                  <a:pt x="885" y="143"/>
                </a:lnTo>
                <a:lnTo>
                  <a:pt x="885" y="143"/>
                </a:lnTo>
                <a:lnTo>
                  <a:pt x="893" y="139"/>
                </a:lnTo>
                <a:lnTo>
                  <a:pt x="898" y="133"/>
                </a:lnTo>
                <a:lnTo>
                  <a:pt x="898" y="133"/>
                </a:lnTo>
                <a:lnTo>
                  <a:pt x="889" y="128"/>
                </a:lnTo>
                <a:lnTo>
                  <a:pt x="889" y="128"/>
                </a:lnTo>
                <a:lnTo>
                  <a:pt x="905" y="126"/>
                </a:lnTo>
                <a:lnTo>
                  <a:pt x="905" y="126"/>
                </a:lnTo>
                <a:lnTo>
                  <a:pt x="905" y="123"/>
                </a:lnTo>
                <a:lnTo>
                  <a:pt x="904" y="122"/>
                </a:lnTo>
                <a:lnTo>
                  <a:pt x="898" y="119"/>
                </a:lnTo>
                <a:lnTo>
                  <a:pt x="886" y="117"/>
                </a:lnTo>
                <a:lnTo>
                  <a:pt x="886" y="117"/>
                </a:lnTo>
                <a:lnTo>
                  <a:pt x="907" y="117"/>
                </a:lnTo>
                <a:lnTo>
                  <a:pt x="907" y="117"/>
                </a:lnTo>
                <a:lnTo>
                  <a:pt x="907" y="114"/>
                </a:lnTo>
                <a:lnTo>
                  <a:pt x="904" y="113"/>
                </a:lnTo>
                <a:lnTo>
                  <a:pt x="898" y="111"/>
                </a:lnTo>
                <a:lnTo>
                  <a:pt x="884" y="111"/>
                </a:lnTo>
                <a:lnTo>
                  <a:pt x="884" y="111"/>
                </a:lnTo>
                <a:lnTo>
                  <a:pt x="902" y="108"/>
                </a:lnTo>
                <a:lnTo>
                  <a:pt x="920" y="106"/>
                </a:lnTo>
                <a:lnTo>
                  <a:pt x="920" y="106"/>
                </a:lnTo>
                <a:lnTo>
                  <a:pt x="918" y="99"/>
                </a:lnTo>
                <a:lnTo>
                  <a:pt x="918" y="99"/>
                </a:lnTo>
                <a:lnTo>
                  <a:pt x="925" y="102"/>
                </a:lnTo>
                <a:lnTo>
                  <a:pt x="929" y="102"/>
                </a:lnTo>
                <a:lnTo>
                  <a:pt x="933" y="102"/>
                </a:lnTo>
                <a:lnTo>
                  <a:pt x="933" y="102"/>
                </a:lnTo>
                <a:lnTo>
                  <a:pt x="939" y="97"/>
                </a:lnTo>
                <a:lnTo>
                  <a:pt x="945" y="91"/>
                </a:lnTo>
                <a:lnTo>
                  <a:pt x="945" y="91"/>
                </a:lnTo>
                <a:lnTo>
                  <a:pt x="933" y="91"/>
                </a:lnTo>
                <a:lnTo>
                  <a:pt x="933" y="91"/>
                </a:lnTo>
                <a:lnTo>
                  <a:pt x="954" y="86"/>
                </a:lnTo>
                <a:lnTo>
                  <a:pt x="954" y="86"/>
                </a:lnTo>
                <a:lnTo>
                  <a:pt x="958" y="84"/>
                </a:lnTo>
                <a:lnTo>
                  <a:pt x="963" y="81"/>
                </a:lnTo>
                <a:lnTo>
                  <a:pt x="973" y="74"/>
                </a:lnTo>
                <a:lnTo>
                  <a:pt x="973" y="74"/>
                </a:lnTo>
                <a:lnTo>
                  <a:pt x="980" y="71"/>
                </a:lnTo>
                <a:lnTo>
                  <a:pt x="990" y="67"/>
                </a:lnTo>
                <a:lnTo>
                  <a:pt x="999" y="62"/>
                </a:lnTo>
                <a:lnTo>
                  <a:pt x="1003" y="58"/>
                </a:lnTo>
                <a:lnTo>
                  <a:pt x="1004" y="56"/>
                </a:lnTo>
                <a:lnTo>
                  <a:pt x="1004" y="56"/>
                </a:lnTo>
                <a:lnTo>
                  <a:pt x="950" y="66"/>
                </a:lnTo>
                <a:lnTo>
                  <a:pt x="950" y="66"/>
                </a:lnTo>
                <a:lnTo>
                  <a:pt x="983" y="57"/>
                </a:lnTo>
                <a:lnTo>
                  <a:pt x="983" y="57"/>
                </a:lnTo>
                <a:lnTo>
                  <a:pt x="964" y="53"/>
                </a:lnTo>
                <a:lnTo>
                  <a:pt x="964" y="53"/>
                </a:lnTo>
                <a:lnTo>
                  <a:pt x="1005" y="51"/>
                </a:lnTo>
                <a:lnTo>
                  <a:pt x="1005" y="51"/>
                </a:lnTo>
                <a:lnTo>
                  <a:pt x="1014" y="48"/>
                </a:lnTo>
                <a:lnTo>
                  <a:pt x="1022" y="43"/>
                </a:lnTo>
                <a:lnTo>
                  <a:pt x="1038" y="34"/>
                </a:lnTo>
                <a:lnTo>
                  <a:pt x="1038" y="34"/>
                </a:lnTo>
                <a:lnTo>
                  <a:pt x="1019" y="28"/>
                </a:lnTo>
                <a:lnTo>
                  <a:pt x="1000" y="24"/>
                </a:lnTo>
                <a:lnTo>
                  <a:pt x="1000" y="24"/>
                </a:lnTo>
                <a:lnTo>
                  <a:pt x="993" y="24"/>
                </a:lnTo>
                <a:lnTo>
                  <a:pt x="985" y="24"/>
                </a:lnTo>
                <a:lnTo>
                  <a:pt x="969" y="28"/>
                </a:lnTo>
                <a:lnTo>
                  <a:pt x="969" y="28"/>
                </a:lnTo>
                <a:lnTo>
                  <a:pt x="987" y="18"/>
                </a:lnTo>
                <a:lnTo>
                  <a:pt x="987" y="18"/>
                </a:lnTo>
                <a:lnTo>
                  <a:pt x="970" y="15"/>
                </a:lnTo>
                <a:lnTo>
                  <a:pt x="962" y="14"/>
                </a:lnTo>
                <a:lnTo>
                  <a:pt x="953" y="13"/>
                </a:lnTo>
                <a:lnTo>
                  <a:pt x="953" y="13"/>
                </a:lnTo>
                <a:lnTo>
                  <a:pt x="945" y="14"/>
                </a:lnTo>
                <a:lnTo>
                  <a:pt x="937" y="15"/>
                </a:lnTo>
                <a:lnTo>
                  <a:pt x="920" y="18"/>
                </a:lnTo>
                <a:lnTo>
                  <a:pt x="920" y="18"/>
                </a:lnTo>
                <a:lnTo>
                  <a:pt x="924" y="27"/>
                </a:lnTo>
                <a:lnTo>
                  <a:pt x="924" y="27"/>
                </a:lnTo>
                <a:lnTo>
                  <a:pt x="917" y="20"/>
                </a:lnTo>
                <a:lnTo>
                  <a:pt x="912" y="17"/>
                </a:lnTo>
                <a:lnTo>
                  <a:pt x="907" y="15"/>
                </a:lnTo>
                <a:lnTo>
                  <a:pt x="907" y="15"/>
                </a:lnTo>
                <a:lnTo>
                  <a:pt x="880" y="15"/>
                </a:lnTo>
                <a:lnTo>
                  <a:pt x="880" y="15"/>
                </a:lnTo>
                <a:lnTo>
                  <a:pt x="897" y="28"/>
                </a:lnTo>
                <a:lnTo>
                  <a:pt x="897" y="28"/>
                </a:lnTo>
                <a:lnTo>
                  <a:pt x="878" y="20"/>
                </a:lnTo>
                <a:lnTo>
                  <a:pt x="878" y="20"/>
                </a:lnTo>
                <a:lnTo>
                  <a:pt x="869" y="18"/>
                </a:lnTo>
                <a:lnTo>
                  <a:pt x="864" y="18"/>
                </a:lnTo>
                <a:lnTo>
                  <a:pt x="861" y="18"/>
                </a:lnTo>
                <a:lnTo>
                  <a:pt x="861" y="18"/>
                </a:lnTo>
                <a:lnTo>
                  <a:pt x="858" y="20"/>
                </a:lnTo>
                <a:lnTo>
                  <a:pt x="856" y="22"/>
                </a:lnTo>
                <a:lnTo>
                  <a:pt x="855" y="23"/>
                </a:lnTo>
                <a:lnTo>
                  <a:pt x="855" y="23"/>
                </a:lnTo>
                <a:lnTo>
                  <a:pt x="843" y="23"/>
                </a:lnTo>
                <a:lnTo>
                  <a:pt x="843" y="23"/>
                </a:lnTo>
                <a:lnTo>
                  <a:pt x="839" y="24"/>
                </a:lnTo>
                <a:lnTo>
                  <a:pt x="836" y="27"/>
                </a:lnTo>
                <a:lnTo>
                  <a:pt x="830" y="33"/>
                </a:lnTo>
                <a:lnTo>
                  <a:pt x="830" y="33"/>
                </a:lnTo>
                <a:lnTo>
                  <a:pt x="861" y="49"/>
                </a:lnTo>
                <a:lnTo>
                  <a:pt x="861" y="49"/>
                </a:lnTo>
                <a:lnTo>
                  <a:pt x="826" y="42"/>
                </a:lnTo>
                <a:lnTo>
                  <a:pt x="826" y="42"/>
                </a:lnTo>
                <a:lnTo>
                  <a:pt x="823" y="39"/>
                </a:lnTo>
                <a:lnTo>
                  <a:pt x="819" y="37"/>
                </a:lnTo>
                <a:lnTo>
                  <a:pt x="811" y="32"/>
                </a:lnTo>
                <a:lnTo>
                  <a:pt x="811" y="32"/>
                </a:lnTo>
                <a:lnTo>
                  <a:pt x="809" y="30"/>
                </a:lnTo>
                <a:lnTo>
                  <a:pt x="805" y="30"/>
                </a:lnTo>
                <a:lnTo>
                  <a:pt x="799" y="30"/>
                </a:lnTo>
                <a:lnTo>
                  <a:pt x="799" y="30"/>
                </a:lnTo>
                <a:lnTo>
                  <a:pt x="801" y="37"/>
                </a:lnTo>
                <a:lnTo>
                  <a:pt x="801" y="37"/>
                </a:lnTo>
                <a:lnTo>
                  <a:pt x="788" y="37"/>
                </a:lnTo>
                <a:lnTo>
                  <a:pt x="788" y="37"/>
                </a:lnTo>
                <a:lnTo>
                  <a:pt x="798" y="42"/>
                </a:lnTo>
                <a:lnTo>
                  <a:pt x="798" y="42"/>
                </a:lnTo>
                <a:lnTo>
                  <a:pt x="788" y="42"/>
                </a:lnTo>
                <a:lnTo>
                  <a:pt x="779" y="40"/>
                </a:lnTo>
                <a:lnTo>
                  <a:pt x="774" y="40"/>
                </a:lnTo>
                <a:lnTo>
                  <a:pt x="770" y="43"/>
                </a:lnTo>
                <a:lnTo>
                  <a:pt x="768" y="45"/>
                </a:lnTo>
                <a:lnTo>
                  <a:pt x="764" y="49"/>
                </a:lnTo>
                <a:lnTo>
                  <a:pt x="764" y="49"/>
                </a:lnTo>
                <a:lnTo>
                  <a:pt x="761" y="47"/>
                </a:lnTo>
                <a:lnTo>
                  <a:pt x="757" y="45"/>
                </a:lnTo>
                <a:lnTo>
                  <a:pt x="751" y="47"/>
                </a:lnTo>
                <a:lnTo>
                  <a:pt x="745" y="49"/>
                </a:lnTo>
                <a:lnTo>
                  <a:pt x="737" y="52"/>
                </a:lnTo>
                <a:lnTo>
                  <a:pt x="737" y="52"/>
                </a:lnTo>
                <a:lnTo>
                  <a:pt x="754" y="61"/>
                </a:lnTo>
                <a:lnTo>
                  <a:pt x="754" y="61"/>
                </a:lnTo>
                <a:lnTo>
                  <a:pt x="770" y="54"/>
                </a:lnTo>
                <a:lnTo>
                  <a:pt x="770" y="54"/>
                </a:lnTo>
                <a:close/>
                <a:moveTo>
                  <a:pt x="652" y="147"/>
                </a:moveTo>
                <a:lnTo>
                  <a:pt x="652" y="147"/>
                </a:lnTo>
                <a:lnTo>
                  <a:pt x="649" y="144"/>
                </a:lnTo>
                <a:lnTo>
                  <a:pt x="646" y="143"/>
                </a:lnTo>
                <a:lnTo>
                  <a:pt x="640" y="144"/>
                </a:lnTo>
                <a:lnTo>
                  <a:pt x="640" y="144"/>
                </a:lnTo>
                <a:lnTo>
                  <a:pt x="637" y="146"/>
                </a:lnTo>
                <a:lnTo>
                  <a:pt x="637" y="147"/>
                </a:lnTo>
                <a:lnTo>
                  <a:pt x="639" y="148"/>
                </a:lnTo>
                <a:lnTo>
                  <a:pt x="641" y="149"/>
                </a:lnTo>
                <a:lnTo>
                  <a:pt x="641" y="149"/>
                </a:lnTo>
                <a:lnTo>
                  <a:pt x="646" y="147"/>
                </a:lnTo>
                <a:lnTo>
                  <a:pt x="649" y="147"/>
                </a:lnTo>
                <a:lnTo>
                  <a:pt x="652" y="147"/>
                </a:lnTo>
                <a:lnTo>
                  <a:pt x="652" y="147"/>
                </a:lnTo>
                <a:close/>
                <a:moveTo>
                  <a:pt x="856" y="459"/>
                </a:moveTo>
                <a:lnTo>
                  <a:pt x="856" y="459"/>
                </a:lnTo>
                <a:lnTo>
                  <a:pt x="859" y="455"/>
                </a:lnTo>
                <a:lnTo>
                  <a:pt x="863" y="451"/>
                </a:lnTo>
                <a:lnTo>
                  <a:pt x="863" y="449"/>
                </a:lnTo>
                <a:lnTo>
                  <a:pt x="863" y="448"/>
                </a:lnTo>
                <a:lnTo>
                  <a:pt x="863" y="445"/>
                </a:lnTo>
                <a:lnTo>
                  <a:pt x="860" y="444"/>
                </a:lnTo>
                <a:lnTo>
                  <a:pt x="860" y="444"/>
                </a:lnTo>
                <a:lnTo>
                  <a:pt x="858" y="444"/>
                </a:lnTo>
                <a:lnTo>
                  <a:pt x="855" y="446"/>
                </a:lnTo>
                <a:lnTo>
                  <a:pt x="853" y="448"/>
                </a:lnTo>
                <a:lnTo>
                  <a:pt x="853" y="450"/>
                </a:lnTo>
                <a:lnTo>
                  <a:pt x="853" y="450"/>
                </a:lnTo>
                <a:lnTo>
                  <a:pt x="853" y="453"/>
                </a:lnTo>
                <a:lnTo>
                  <a:pt x="854" y="455"/>
                </a:lnTo>
                <a:lnTo>
                  <a:pt x="856" y="459"/>
                </a:lnTo>
                <a:lnTo>
                  <a:pt x="856" y="459"/>
                </a:lnTo>
                <a:close/>
                <a:moveTo>
                  <a:pt x="1538" y="607"/>
                </a:moveTo>
                <a:lnTo>
                  <a:pt x="1538" y="607"/>
                </a:lnTo>
                <a:lnTo>
                  <a:pt x="1535" y="610"/>
                </a:lnTo>
                <a:lnTo>
                  <a:pt x="1535" y="610"/>
                </a:lnTo>
                <a:lnTo>
                  <a:pt x="1538" y="612"/>
                </a:lnTo>
                <a:lnTo>
                  <a:pt x="1542" y="612"/>
                </a:lnTo>
                <a:lnTo>
                  <a:pt x="1545" y="610"/>
                </a:lnTo>
                <a:lnTo>
                  <a:pt x="1550" y="609"/>
                </a:lnTo>
                <a:lnTo>
                  <a:pt x="1558" y="604"/>
                </a:lnTo>
                <a:lnTo>
                  <a:pt x="1564" y="602"/>
                </a:lnTo>
                <a:lnTo>
                  <a:pt x="1564" y="602"/>
                </a:lnTo>
                <a:lnTo>
                  <a:pt x="1568" y="602"/>
                </a:lnTo>
                <a:lnTo>
                  <a:pt x="1569" y="600"/>
                </a:lnTo>
                <a:lnTo>
                  <a:pt x="1570" y="599"/>
                </a:lnTo>
                <a:lnTo>
                  <a:pt x="1570" y="599"/>
                </a:lnTo>
                <a:lnTo>
                  <a:pt x="1574" y="589"/>
                </a:lnTo>
                <a:lnTo>
                  <a:pt x="1574" y="589"/>
                </a:lnTo>
                <a:lnTo>
                  <a:pt x="1574" y="587"/>
                </a:lnTo>
                <a:lnTo>
                  <a:pt x="1573" y="583"/>
                </a:lnTo>
                <a:lnTo>
                  <a:pt x="1570" y="577"/>
                </a:lnTo>
                <a:lnTo>
                  <a:pt x="1570" y="577"/>
                </a:lnTo>
                <a:lnTo>
                  <a:pt x="1577" y="572"/>
                </a:lnTo>
                <a:lnTo>
                  <a:pt x="1578" y="569"/>
                </a:lnTo>
                <a:lnTo>
                  <a:pt x="1578" y="565"/>
                </a:lnTo>
                <a:lnTo>
                  <a:pt x="1578" y="565"/>
                </a:lnTo>
                <a:lnTo>
                  <a:pt x="1577" y="564"/>
                </a:lnTo>
                <a:lnTo>
                  <a:pt x="1575" y="563"/>
                </a:lnTo>
                <a:lnTo>
                  <a:pt x="1572" y="558"/>
                </a:lnTo>
                <a:lnTo>
                  <a:pt x="1572" y="558"/>
                </a:lnTo>
                <a:lnTo>
                  <a:pt x="1570" y="557"/>
                </a:lnTo>
                <a:lnTo>
                  <a:pt x="1568" y="557"/>
                </a:lnTo>
                <a:lnTo>
                  <a:pt x="1563" y="559"/>
                </a:lnTo>
                <a:lnTo>
                  <a:pt x="1563" y="559"/>
                </a:lnTo>
                <a:lnTo>
                  <a:pt x="1564" y="557"/>
                </a:lnTo>
                <a:lnTo>
                  <a:pt x="1564" y="557"/>
                </a:lnTo>
                <a:lnTo>
                  <a:pt x="1562" y="555"/>
                </a:lnTo>
                <a:lnTo>
                  <a:pt x="1559" y="555"/>
                </a:lnTo>
                <a:lnTo>
                  <a:pt x="1554" y="557"/>
                </a:lnTo>
                <a:lnTo>
                  <a:pt x="1550" y="560"/>
                </a:lnTo>
                <a:lnTo>
                  <a:pt x="1548" y="565"/>
                </a:lnTo>
                <a:lnTo>
                  <a:pt x="1548" y="565"/>
                </a:lnTo>
                <a:lnTo>
                  <a:pt x="1554" y="568"/>
                </a:lnTo>
                <a:lnTo>
                  <a:pt x="1554" y="568"/>
                </a:lnTo>
                <a:lnTo>
                  <a:pt x="1550" y="570"/>
                </a:lnTo>
                <a:lnTo>
                  <a:pt x="1549" y="572"/>
                </a:lnTo>
                <a:lnTo>
                  <a:pt x="1547" y="572"/>
                </a:lnTo>
                <a:lnTo>
                  <a:pt x="1547" y="572"/>
                </a:lnTo>
                <a:lnTo>
                  <a:pt x="1543" y="570"/>
                </a:lnTo>
                <a:lnTo>
                  <a:pt x="1542" y="569"/>
                </a:lnTo>
                <a:lnTo>
                  <a:pt x="1539" y="570"/>
                </a:lnTo>
                <a:lnTo>
                  <a:pt x="1539" y="570"/>
                </a:lnTo>
                <a:lnTo>
                  <a:pt x="1538" y="572"/>
                </a:lnTo>
                <a:lnTo>
                  <a:pt x="1536" y="573"/>
                </a:lnTo>
                <a:lnTo>
                  <a:pt x="1538" y="577"/>
                </a:lnTo>
                <a:lnTo>
                  <a:pt x="1538" y="577"/>
                </a:lnTo>
                <a:lnTo>
                  <a:pt x="1538" y="579"/>
                </a:lnTo>
                <a:lnTo>
                  <a:pt x="1536" y="580"/>
                </a:lnTo>
                <a:lnTo>
                  <a:pt x="1534" y="583"/>
                </a:lnTo>
                <a:lnTo>
                  <a:pt x="1534" y="583"/>
                </a:lnTo>
                <a:lnTo>
                  <a:pt x="1539" y="585"/>
                </a:lnTo>
                <a:lnTo>
                  <a:pt x="1545" y="587"/>
                </a:lnTo>
                <a:lnTo>
                  <a:pt x="1545" y="587"/>
                </a:lnTo>
                <a:lnTo>
                  <a:pt x="1540" y="590"/>
                </a:lnTo>
                <a:lnTo>
                  <a:pt x="1535" y="595"/>
                </a:lnTo>
                <a:lnTo>
                  <a:pt x="1535" y="595"/>
                </a:lnTo>
                <a:lnTo>
                  <a:pt x="1542" y="594"/>
                </a:lnTo>
                <a:lnTo>
                  <a:pt x="1544" y="594"/>
                </a:lnTo>
                <a:lnTo>
                  <a:pt x="1548" y="594"/>
                </a:lnTo>
                <a:lnTo>
                  <a:pt x="1548" y="594"/>
                </a:lnTo>
                <a:lnTo>
                  <a:pt x="1543" y="595"/>
                </a:lnTo>
                <a:lnTo>
                  <a:pt x="1539" y="595"/>
                </a:lnTo>
                <a:lnTo>
                  <a:pt x="1538" y="598"/>
                </a:lnTo>
                <a:lnTo>
                  <a:pt x="1538" y="598"/>
                </a:lnTo>
                <a:lnTo>
                  <a:pt x="1535" y="600"/>
                </a:lnTo>
                <a:lnTo>
                  <a:pt x="1531" y="602"/>
                </a:lnTo>
                <a:lnTo>
                  <a:pt x="1531" y="602"/>
                </a:lnTo>
                <a:lnTo>
                  <a:pt x="1536" y="603"/>
                </a:lnTo>
                <a:lnTo>
                  <a:pt x="1536" y="603"/>
                </a:lnTo>
                <a:lnTo>
                  <a:pt x="1531" y="605"/>
                </a:lnTo>
                <a:lnTo>
                  <a:pt x="1531" y="605"/>
                </a:lnTo>
                <a:lnTo>
                  <a:pt x="1538" y="607"/>
                </a:lnTo>
                <a:lnTo>
                  <a:pt x="1538" y="607"/>
                </a:lnTo>
                <a:close/>
                <a:moveTo>
                  <a:pt x="816" y="444"/>
                </a:moveTo>
                <a:lnTo>
                  <a:pt x="816" y="444"/>
                </a:lnTo>
                <a:lnTo>
                  <a:pt x="818" y="448"/>
                </a:lnTo>
                <a:lnTo>
                  <a:pt x="818" y="449"/>
                </a:lnTo>
                <a:lnTo>
                  <a:pt x="819" y="449"/>
                </a:lnTo>
                <a:lnTo>
                  <a:pt x="819" y="449"/>
                </a:lnTo>
                <a:lnTo>
                  <a:pt x="825" y="448"/>
                </a:lnTo>
                <a:lnTo>
                  <a:pt x="830" y="445"/>
                </a:lnTo>
                <a:lnTo>
                  <a:pt x="835" y="441"/>
                </a:lnTo>
                <a:lnTo>
                  <a:pt x="836" y="438"/>
                </a:lnTo>
                <a:lnTo>
                  <a:pt x="838" y="435"/>
                </a:lnTo>
                <a:lnTo>
                  <a:pt x="838" y="435"/>
                </a:lnTo>
                <a:lnTo>
                  <a:pt x="831" y="434"/>
                </a:lnTo>
                <a:lnTo>
                  <a:pt x="831" y="434"/>
                </a:lnTo>
                <a:lnTo>
                  <a:pt x="825" y="435"/>
                </a:lnTo>
                <a:lnTo>
                  <a:pt x="823" y="436"/>
                </a:lnTo>
                <a:lnTo>
                  <a:pt x="819" y="439"/>
                </a:lnTo>
                <a:lnTo>
                  <a:pt x="819" y="439"/>
                </a:lnTo>
                <a:lnTo>
                  <a:pt x="816" y="441"/>
                </a:lnTo>
                <a:lnTo>
                  <a:pt x="816" y="444"/>
                </a:lnTo>
                <a:lnTo>
                  <a:pt x="816" y="444"/>
                </a:lnTo>
                <a:close/>
                <a:moveTo>
                  <a:pt x="724" y="206"/>
                </a:moveTo>
                <a:lnTo>
                  <a:pt x="724" y="206"/>
                </a:lnTo>
                <a:lnTo>
                  <a:pt x="722" y="201"/>
                </a:lnTo>
                <a:lnTo>
                  <a:pt x="719" y="197"/>
                </a:lnTo>
                <a:lnTo>
                  <a:pt x="715" y="195"/>
                </a:lnTo>
                <a:lnTo>
                  <a:pt x="714" y="193"/>
                </a:lnTo>
                <a:lnTo>
                  <a:pt x="711" y="195"/>
                </a:lnTo>
                <a:lnTo>
                  <a:pt x="711" y="195"/>
                </a:lnTo>
                <a:lnTo>
                  <a:pt x="706" y="196"/>
                </a:lnTo>
                <a:lnTo>
                  <a:pt x="700" y="197"/>
                </a:lnTo>
                <a:lnTo>
                  <a:pt x="697" y="200"/>
                </a:lnTo>
                <a:lnTo>
                  <a:pt x="695" y="201"/>
                </a:lnTo>
                <a:lnTo>
                  <a:pt x="694" y="203"/>
                </a:lnTo>
                <a:lnTo>
                  <a:pt x="694" y="207"/>
                </a:lnTo>
                <a:lnTo>
                  <a:pt x="694" y="207"/>
                </a:lnTo>
                <a:lnTo>
                  <a:pt x="696" y="210"/>
                </a:lnTo>
                <a:lnTo>
                  <a:pt x="701" y="212"/>
                </a:lnTo>
                <a:lnTo>
                  <a:pt x="711" y="216"/>
                </a:lnTo>
                <a:lnTo>
                  <a:pt x="711" y="216"/>
                </a:lnTo>
                <a:lnTo>
                  <a:pt x="716" y="216"/>
                </a:lnTo>
                <a:lnTo>
                  <a:pt x="721" y="215"/>
                </a:lnTo>
                <a:lnTo>
                  <a:pt x="722" y="213"/>
                </a:lnTo>
                <a:lnTo>
                  <a:pt x="724" y="212"/>
                </a:lnTo>
                <a:lnTo>
                  <a:pt x="724" y="210"/>
                </a:lnTo>
                <a:lnTo>
                  <a:pt x="724" y="206"/>
                </a:lnTo>
                <a:lnTo>
                  <a:pt x="724" y="206"/>
                </a:lnTo>
                <a:close/>
                <a:moveTo>
                  <a:pt x="612" y="122"/>
                </a:moveTo>
                <a:lnTo>
                  <a:pt x="612" y="122"/>
                </a:lnTo>
                <a:lnTo>
                  <a:pt x="615" y="122"/>
                </a:lnTo>
                <a:lnTo>
                  <a:pt x="617" y="119"/>
                </a:lnTo>
                <a:lnTo>
                  <a:pt x="620" y="118"/>
                </a:lnTo>
                <a:lnTo>
                  <a:pt x="621" y="118"/>
                </a:lnTo>
                <a:lnTo>
                  <a:pt x="623" y="119"/>
                </a:lnTo>
                <a:lnTo>
                  <a:pt x="623" y="119"/>
                </a:lnTo>
                <a:lnTo>
                  <a:pt x="620" y="122"/>
                </a:lnTo>
                <a:lnTo>
                  <a:pt x="620" y="122"/>
                </a:lnTo>
                <a:lnTo>
                  <a:pt x="628" y="123"/>
                </a:lnTo>
                <a:lnTo>
                  <a:pt x="628" y="123"/>
                </a:lnTo>
                <a:lnTo>
                  <a:pt x="627" y="126"/>
                </a:lnTo>
                <a:lnTo>
                  <a:pt x="626" y="127"/>
                </a:lnTo>
                <a:lnTo>
                  <a:pt x="622" y="128"/>
                </a:lnTo>
                <a:lnTo>
                  <a:pt x="616" y="128"/>
                </a:lnTo>
                <a:lnTo>
                  <a:pt x="613" y="128"/>
                </a:lnTo>
                <a:lnTo>
                  <a:pt x="612" y="129"/>
                </a:lnTo>
                <a:lnTo>
                  <a:pt x="612" y="129"/>
                </a:lnTo>
                <a:lnTo>
                  <a:pt x="613" y="133"/>
                </a:lnTo>
                <a:lnTo>
                  <a:pt x="615" y="136"/>
                </a:lnTo>
                <a:lnTo>
                  <a:pt x="618" y="136"/>
                </a:lnTo>
                <a:lnTo>
                  <a:pt x="622" y="134"/>
                </a:lnTo>
                <a:lnTo>
                  <a:pt x="628" y="133"/>
                </a:lnTo>
                <a:lnTo>
                  <a:pt x="631" y="132"/>
                </a:lnTo>
                <a:lnTo>
                  <a:pt x="632" y="133"/>
                </a:lnTo>
                <a:lnTo>
                  <a:pt x="632" y="133"/>
                </a:lnTo>
                <a:lnTo>
                  <a:pt x="636" y="134"/>
                </a:lnTo>
                <a:lnTo>
                  <a:pt x="640" y="136"/>
                </a:lnTo>
                <a:lnTo>
                  <a:pt x="647" y="137"/>
                </a:lnTo>
                <a:lnTo>
                  <a:pt x="647" y="137"/>
                </a:lnTo>
                <a:lnTo>
                  <a:pt x="650" y="137"/>
                </a:lnTo>
                <a:lnTo>
                  <a:pt x="651" y="138"/>
                </a:lnTo>
                <a:lnTo>
                  <a:pt x="655" y="144"/>
                </a:lnTo>
                <a:lnTo>
                  <a:pt x="655" y="144"/>
                </a:lnTo>
                <a:lnTo>
                  <a:pt x="656" y="146"/>
                </a:lnTo>
                <a:lnTo>
                  <a:pt x="659" y="146"/>
                </a:lnTo>
                <a:lnTo>
                  <a:pt x="665" y="146"/>
                </a:lnTo>
                <a:lnTo>
                  <a:pt x="667" y="144"/>
                </a:lnTo>
                <a:lnTo>
                  <a:pt x="670" y="143"/>
                </a:lnTo>
                <a:lnTo>
                  <a:pt x="670" y="139"/>
                </a:lnTo>
                <a:lnTo>
                  <a:pt x="667" y="136"/>
                </a:lnTo>
                <a:lnTo>
                  <a:pt x="667" y="136"/>
                </a:lnTo>
                <a:lnTo>
                  <a:pt x="664" y="133"/>
                </a:lnTo>
                <a:lnTo>
                  <a:pt x="662" y="132"/>
                </a:lnTo>
                <a:lnTo>
                  <a:pt x="662" y="129"/>
                </a:lnTo>
                <a:lnTo>
                  <a:pt x="662" y="129"/>
                </a:lnTo>
                <a:lnTo>
                  <a:pt x="664" y="127"/>
                </a:lnTo>
                <a:lnTo>
                  <a:pt x="661" y="124"/>
                </a:lnTo>
                <a:lnTo>
                  <a:pt x="661" y="124"/>
                </a:lnTo>
                <a:lnTo>
                  <a:pt x="659" y="123"/>
                </a:lnTo>
                <a:lnTo>
                  <a:pt x="656" y="122"/>
                </a:lnTo>
                <a:lnTo>
                  <a:pt x="650" y="123"/>
                </a:lnTo>
                <a:lnTo>
                  <a:pt x="650" y="123"/>
                </a:lnTo>
                <a:lnTo>
                  <a:pt x="650" y="119"/>
                </a:lnTo>
                <a:lnTo>
                  <a:pt x="650" y="117"/>
                </a:lnTo>
                <a:lnTo>
                  <a:pt x="647" y="116"/>
                </a:lnTo>
                <a:lnTo>
                  <a:pt x="645" y="116"/>
                </a:lnTo>
                <a:lnTo>
                  <a:pt x="640" y="117"/>
                </a:lnTo>
                <a:lnTo>
                  <a:pt x="635" y="119"/>
                </a:lnTo>
                <a:lnTo>
                  <a:pt x="635" y="119"/>
                </a:lnTo>
                <a:lnTo>
                  <a:pt x="632" y="114"/>
                </a:lnTo>
                <a:lnTo>
                  <a:pt x="630" y="111"/>
                </a:lnTo>
                <a:lnTo>
                  <a:pt x="626" y="109"/>
                </a:lnTo>
                <a:lnTo>
                  <a:pt x="621" y="109"/>
                </a:lnTo>
                <a:lnTo>
                  <a:pt x="621" y="109"/>
                </a:lnTo>
                <a:lnTo>
                  <a:pt x="612" y="111"/>
                </a:lnTo>
                <a:lnTo>
                  <a:pt x="608" y="112"/>
                </a:lnTo>
                <a:lnTo>
                  <a:pt x="606" y="117"/>
                </a:lnTo>
                <a:lnTo>
                  <a:pt x="606" y="117"/>
                </a:lnTo>
                <a:lnTo>
                  <a:pt x="615" y="117"/>
                </a:lnTo>
                <a:lnTo>
                  <a:pt x="615" y="117"/>
                </a:lnTo>
                <a:lnTo>
                  <a:pt x="612" y="122"/>
                </a:lnTo>
                <a:lnTo>
                  <a:pt x="612" y="122"/>
                </a:lnTo>
                <a:close/>
                <a:moveTo>
                  <a:pt x="613" y="161"/>
                </a:moveTo>
                <a:lnTo>
                  <a:pt x="613" y="161"/>
                </a:lnTo>
                <a:lnTo>
                  <a:pt x="616" y="162"/>
                </a:lnTo>
                <a:lnTo>
                  <a:pt x="617" y="161"/>
                </a:lnTo>
                <a:lnTo>
                  <a:pt x="617" y="158"/>
                </a:lnTo>
                <a:lnTo>
                  <a:pt x="617" y="157"/>
                </a:lnTo>
                <a:lnTo>
                  <a:pt x="617" y="157"/>
                </a:lnTo>
                <a:lnTo>
                  <a:pt x="611" y="151"/>
                </a:lnTo>
                <a:lnTo>
                  <a:pt x="611" y="151"/>
                </a:lnTo>
                <a:lnTo>
                  <a:pt x="607" y="147"/>
                </a:lnTo>
                <a:lnTo>
                  <a:pt x="605" y="147"/>
                </a:lnTo>
                <a:lnTo>
                  <a:pt x="602" y="147"/>
                </a:lnTo>
                <a:lnTo>
                  <a:pt x="602" y="147"/>
                </a:lnTo>
                <a:lnTo>
                  <a:pt x="603" y="156"/>
                </a:lnTo>
                <a:lnTo>
                  <a:pt x="603" y="156"/>
                </a:lnTo>
                <a:lnTo>
                  <a:pt x="610" y="158"/>
                </a:lnTo>
                <a:lnTo>
                  <a:pt x="613" y="161"/>
                </a:lnTo>
                <a:lnTo>
                  <a:pt x="613" y="161"/>
                </a:lnTo>
                <a:close/>
                <a:moveTo>
                  <a:pt x="672" y="93"/>
                </a:moveTo>
                <a:lnTo>
                  <a:pt x="672" y="93"/>
                </a:lnTo>
                <a:lnTo>
                  <a:pt x="671" y="91"/>
                </a:lnTo>
                <a:lnTo>
                  <a:pt x="669" y="91"/>
                </a:lnTo>
                <a:lnTo>
                  <a:pt x="664" y="89"/>
                </a:lnTo>
                <a:lnTo>
                  <a:pt x="661" y="91"/>
                </a:lnTo>
                <a:lnTo>
                  <a:pt x="660" y="92"/>
                </a:lnTo>
                <a:lnTo>
                  <a:pt x="660" y="94"/>
                </a:lnTo>
                <a:lnTo>
                  <a:pt x="660" y="97"/>
                </a:lnTo>
                <a:lnTo>
                  <a:pt x="660" y="97"/>
                </a:lnTo>
                <a:lnTo>
                  <a:pt x="666" y="99"/>
                </a:lnTo>
                <a:lnTo>
                  <a:pt x="671" y="101"/>
                </a:lnTo>
                <a:lnTo>
                  <a:pt x="672" y="101"/>
                </a:lnTo>
                <a:lnTo>
                  <a:pt x="674" y="99"/>
                </a:lnTo>
                <a:lnTo>
                  <a:pt x="674" y="97"/>
                </a:lnTo>
                <a:lnTo>
                  <a:pt x="672" y="93"/>
                </a:lnTo>
                <a:lnTo>
                  <a:pt x="672" y="93"/>
                </a:lnTo>
                <a:close/>
                <a:moveTo>
                  <a:pt x="691" y="138"/>
                </a:moveTo>
                <a:lnTo>
                  <a:pt x="691" y="138"/>
                </a:lnTo>
                <a:lnTo>
                  <a:pt x="687" y="139"/>
                </a:lnTo>
                <a:lnTo>
                  <a:pt x="682" y="141"/>
                </a:lnTo>
                <a:lnTo>
                  <a:pt x="682" y="141"/>
                </a:lnTo>
                <a:lnTo>
                  <a:pt x="687" y="143"/>
                </a:lnTo>
                <a:lnTo>
                  <a:pt x="690" y="146"/>
                </a:lnTo>
                <a:lnTo>
                  <a:pt x="690" y="146"/>
                </a:lnTo>
                <a:lnTo>
                  <a:pt x="695" y="146"/>
                </a:lnTo>
                <a:lnTo>
                  <a:pt x="699" y="144"/>
                </a:lnTo>
                <a:lnTo>
                  <a:pt x="699" y="144"/>
                </a:lnTo>
                <a:lnTo>
                  <a:pt x="705" y="143"/>
                </a:lnTo>
                <a:lnTo>
                  <a:pt x="707" y="142"/>
                </a:lnTo>
                <a:lnTo>
                  <a:pt x="710" y="141"/>
                </a:lnTo>
                <a:lnTo>
                  <a:pt x="710" y="141"/>
                </a:lnTo>
                <a:lnTo>
                  <a:pt x="710" y="138"/>
                </a:lnTo>
                <a:lnTo>
                  <a:pt x="710" y="137"/>
                </a:lnTo>
                <a:lnTo>
                  <a:pt x="710" y="134"/>
                </a:lnTo>
                <a:lnTo>
                  <a:pt x="711" y="132"/>
                </a:lnTo>
                <a:lnTo>
                  <a:pt x="711" y="132"/>
                </a:lnTo>
                <a:lnTo>
                  <a:pt x="705" y="131"/>
                </a:lnTo>
                <a:lnTo>
                  <a:pt x="700" y="129"/>
                </a:lnTo>
                <a:lnTo>
                  <a:pt x="700" y="129"/>
                </a:lnTo>
                <a:lnTo>
                  <a:pt x="696" y="127"/>
                </a:lnTo>
                <a:lnTo>
                  <a:pt x="691" y="124"/>
                </a:lnTo>
                <a:lnTo>
                  <a:pt x="691" y="124"/>
                </a:lnTo>
                <a:lnTo>
                  <a:pt x="686" y="123"/>
                </a:lnTo>
                <a:lnTo>
                  <a:pt x="680" y="122"/>
                </a:lnTo>
                <a:lnTo>
                  <a:pt x="679" y="123"/>
                </a:lnTo>
                <a:lnTo>
                  <a:pt x="677" y="123"/>
                </a:lnTo>
                <a:lnTo>
                  <a:pt x="677" y="126"/>
                </a:lnTo>
                <a:lnTo>
                  <a:pt x="680" y="128"/>
                </a:lnTo>
                <a:lnTo>
                  <a:pt x="680" y="128"/>
                </a:lnTo>
                <a:lnTo>
                  <a:pt x="676" y="129"/>
                </a:lnTo>
                <a:lnTo>
                  <a:pt x="676" y="129"/>
                </a:lnTo>
                <a:lnTo>
                  <a:pt x="677" y="132"/>
                </a:lnTo>
                <a:lnTo>
                  <a:pt x="679" y="133"/>
                </a:lnTo>
                <a:lnTo>
                  <a:pt x="682" y="136"/>
                </a:lnTo>
                <a:lnTo>
                  <a:pt x="687" y="136"/>
                </a:lnTo>
                <a:lnTo>
                  <a:pt x="691" y="138"/>
                </a:lnTo>
                <a:lnTo>
                  <a:pt x="691" y="138"/>
                </a:lnTo>
                <a:close/>
                <a:moveTo>
                  <a:pt x="543" y="142"/>
                </a:moveTo>
                <a:lnTo>
                  <a:pt x="543" y="142"/>
                </a:lnTo>
                <a:lnTo>
                  <a:pt x="538" y="142"/>
                </a:lnTo>
                <a:lnTo>
                  <a:pt x="535" y="143"/>
                </a:lnTo>
                <a:lnTo>
                  <a:pt x="533" y="144"/>
                </a:lnTo>
                <a:lnTo>
                  <a:pt x="532" y="146"/>
                </a:lnTo>
                <a:lnTo>
                  <a:pt x="532" y="152"/>
                </a:lnTo>
                <a:lnTo>
                  <a:pt x="532" y="152"/>
                </a:lnTo>
                <a:lnTo>
                  <a:pt x="536" y="153"/>
                </a:lnTo>
                <a:lnTo>
                  <a:pt x="538" y="154"/>
                </a:lnTo>
                <a:lnTo>
                  <a:pt x="541" y="157"/>
                </a:lnTo>
                <a:lnTo>
                  <a:pt x="543" y="157"/>
                </a:lnTo>
                <a:lnTo>
                  <a:pt x="543" y="157"/>
                </a:lnTo>
                <a:lnTo>
                  <a:pt x="560" y="153"/>
                </a:lnTo>
                <a:lnTo>
                  <a:pt x="560" y="153"/>
                </a:lnTo>
                <a:lnTo>
                  <a:pt x="562" y="152"/>
                </a:lnTo>
                <a:lnTo>
                  <a:pt x="562" y="151"/>
                </a:lnTo>
                <a:lnTo>
                  <a:pt x="562" y="147"/>
                </a:lnTo>
                <a:lnTo>
                  <a:pt x="562" y="147"/>
                </a:lnTo>
                <a:lnTo>
                  <a:pt x="562" y="147"/>
                </a:lnTo>
                <a:lnTo>
                  <a:pt x="560" y="146"/>
                </a:lnTo>
                <a:lnTo>
                  <a:pt x="557" y="146"/>
                </a:lnTo>
                <a:lnTo>
                  <a:pt x="555" y="144"/>
                </a:lnTo>
                <a:lnTo>
                  <a:pt x="555" y="144"/>
                </a:lnTo>
                <a:lnTo>
                  <a:pt x="562" y="143"/>
                </a:lnTo>
                <a:lnTo>
                  <a:pt x="565" y="142"/>
                </a:lnTo>
                <a:lnTo>
                  <a:pt x="567" y="139"/>
                </a:lnTo>
                <a:lnTo>
                  <a:pt x="567" y="139"/>
                </a:lnTo>
                <a:lnTo>
                  <a:pt x="562" y="138"/>
                </a:lnTo>
                <a:lnTo>
                  <a:pt x="556" y="139"/>
                </a:lnTo>
                <a:lnTo>
                  <a:pt x="543" y="142"/>
                </a:lnTo>
                <a:lnTo>
                  <a:pt x="543" y="142"/>
                </a:lnTo>
                <a:close/>
                <a:moveTo>
                  <a:pt x="560" y="180"/>
                </a:moveTo>
                <a:lnTo>
                  <a:pt x="560" y="180"/>
                </a:lnTo>
                <a:lnTo>
                  <a:pt x="571" y="186"/>
                </a:lnTo>
                <a:lnTo>
                  <a:pt x="571" y="186"/>
                </a:lnTo>
                <a:lnTo>
                  <a:pt x="563" y="188"/>
                </a:lnTo>
                <a:lnTo>
                  <a:pt x="563" y="188"/>
                </a:lnTo>
                <a:lnTo>
                  <a:pt x="570" y="191"/>
                </a:lnTo>
                <a:lnTo>
                  <a:pt x="573" y="192"/>
                </a:lnTo>
                <a:lnTo>
                  <a:pt x="575" y="195"/>
                </a:lnTo>
                <a:lnTo>
                  <a:pt x="575" y="195"/>
                </a:lnTo>
                <a:lnTo>
                  <a:pt x="573" y="197"/>
                </a:lnTo>
                <a:lnTo>
                  <a:pt x="571" y="198"/>
                </a:lnTo>
                <a:lnTo>
                  <a:pt x="563" y="197"/>
                </a:lnTo>
                <a:lnTo>
                  <a:pt x="563" y="197"/>
                </a:lnTo>
                <a:lnTo>
                  <a:pt x="557" y="197"/>
                </a:lnTo>
                <a:lnTo>
                  <a:pt x="552" y="197"/>
                </a:lnTo>
                <a:lnTo>
                  <a:pt x="551" y="195"/>
                </a:lnTo>
                <a:lnTo>
                  <a:pt x="551" y="195"/>
                </a:lnTo>
                <a:lnTo>
                  <a:pt x="550" y="192"/>
                </a:lnTo>
                <a:lnTo>
                  <a:pt x="548" y="190"/>
                </a:lnTo>
                <a:lnTo>
                  <a:pt x="546" y="190"/>
                </a:lnTo>
                <a:lnTo>
                  <a:pt x="542" y="190"/>
                </a:lnTo>
                <a:lnTo>
                  <a:pt x="542" y="190"/>
                </a:lnTo>
                <a:lnTo>
                  <a:pt x="546" y="188"/>
                </a:lnTo>
                <a:lnTo>
                  <a:pt x="546" y="188"/>
                </a:lnTo>
                <a:lnTo>
                  <a:pt x="540" y="183"/>
                </a:lnTo>
                <a:lnTo>
                  <a:pt x="536" y="181"/>
                </a:lnTo>
                <a:lnTo>
                  <a:pt x="532" y="180"/>
                </a:lnTo>
                <a:lnTo>
                  <a:pt x="532" y="180"/>
                </a:lnTo>
                <a:lnTo>
                  <a:pt x="527" y="181"/>
                </a:lnTo>
                <a:lnTo>
                  <a:pt x="525" y="180"/>
                </a:lnTo>
                <a:lnTo>
                  <a:pt x="523" y="177"/>
                </a:lnTo>
                <a:lnTo>
                  <a:pt x="520" y="175"/>
                </a:lnTo>
                <a:lnTo>
                  <a:pt x="520" y="175"/>
                </a:lnTo>
                <a:lnTo>
                  <a:pt x="512" y="176"/>
                </a:lnTo>
                <a:lnTo>
                  <a:pt x="508" y="177"/>
                </a:lnTo>
                <a:lnTo>
                  <a:pt x="507" y="178"/>
                </a:lnTo>
                <a:lnTo>
                  <a:pt x="507" y="178"/>
                </a:lnTo>
                <a:lnTo>
                  <a:pt x="508" y="180"/>
                </a:lnTo>
                <a:lnTo>
                  <a:pt x="511" y="181"/>
                </a:lnTo>
                <a:lnTo>
                  <a:pt x="518" y="182"/>
                </a:lnTo>
                <a:lnTo>
                  <a:pt x="518" y="182"/>
                </a:lnTo>
                <a:lnTo>
                  <a:pt x="508" y="182"/>
                </a:lnTo>
                <a:lnTo>
                  <a:pt x="503" y="182"/>
                </a:lnTo>
                <a:lnTo>
                  <a:pt x="498" y="185"/>
                </a:lnTo>
                <a:lnTo>
                  <a:pt x="498" y="188"/>
                </a:lnTo>
                <a:lnTo>
                  <a:pt x="498" y="188"/>
                </a:lnTo>
                <a:lnTo>
                  <a:pt x="502" y="190"/>
                </a:lnTo>
                <a:lnTo>
                  <a:pt x="507" y="190"/>
                </a:lnTo>
                <a:lnTo>
                  <a:pt x="516" y="188"/>
                </a:lnTo>
                <a:lnTo>
                  <a:pt x="516" y="188"/>
                </a:lnTo>
                <a:lnTo>
                  <a:pt x="512" y="190"/>
                </a:lnTo>
                <a:lnTo>
                  <a:pt x="503" y="190"/>
                </a:lnTo>
                <a:lnTo>
                  <a:pt x="497" y="191"/>
                </a:lnTo>
                <a:lnTo>
                  <a:pt x="494" y="192"/>
                </a:lnTo>
                <a:lnTo>
                  <a:pt x="493" y="193"/>
                </a:lnTo>
                <a:lnTo>
                  <a:pt x="493" y="193"/>
                </a:lnTo>
                <a:lnTo>
                  <a:pt x="494" y="195"/>
                </a:lnTo>
                <a:lnTo>
                  <a:pt x="497" y="196"/>
                </a:lnTo>
                <a:lnTo>
                  <a:pt x="503" y="196"/>
                </a:lnTo>
                <a:lnTo>
                  <a:pt x="515" y="192"/>
                </a:lnTo>
                <a:lnTo>
                  <a:pt x="515" y="192"/>
                </a:lnTo>
                <a:lnTo>
                  <a:pt x="511" y="195"/>
                </a:lnTo>
                <a:lnTo>
                  <a:pt x="508" y="196"/>
                </a:lnTo>
                <a:lnTo>
                  <a:pt x="501" y="197"/>
                </a:lnTo>
                <a:lnTo>
                  <a:pt x="493" y="198"/>
                </a:lnTo>
                <a:lnTo>
                  <a:pt x="491" y="200"/>
                </a:lnTo>
                <a:lnTo>
                  <a:pt x="488" y="202"/>
                </a:lnTo>
                <a:lnTo>
                  <a:pt x="488" y="202"/>
                </a:lnTo>
                <a:lnTo>
                  <a:pt x="496" y="205"/>
                </a:lnTo>
                <a:lnTo>
                  <a:pt x="503" y="203"/>
                </a:lnTo>
                <a:lnTo>
                  <a:pt x="503" y="203"/>
                </a:lnTo>
                <a:lnTo>
                  <a:pt x="502" y="206"/>
                </a:lnTo>
                <a:lnTo>
                  <a:pt x="502" y="206"/>
                </a:lnTo>
                <a:lnTo>
                  <a:pt x="510" y="208"/>
                </a:lnTo>
                <a:lnTo>
                  <a:pt x="510" y="208"/>
                </a:lnTo>
                <a:lnTo>
                  <a:pt x="510" y="206"/>
                </a:lnTo>
                <a:lnTo>
                  <a:pt x="511" y="205"/>
                </a:lnTo>
                <a:lnTo>
                  <a:pt x="513" y="206"/>
                </a:lnTo>
                <a:lnTo>
                  <a:pt x="515" y="208"/>
                </a:lnTo>
                <a:lnTo>
                  <a:pt x="515" y="208"/>
                </a:lnTo>
                <a:lnTo>
                  <a:pt x="521" y="205"/>
                </a:lnTo>
                <a:lnTo>
                  <a:pt x="522" y="202"/>
                </a:lnTo>
                <a:lnTo>
                  <a:pt x="523" y="197"/>
                </a:lnTo>
                <a:lnTo>
                  <a:pt x="523" y="197"/>
                </a:lnTo>
                <a:lnTo>
                  <a:pt x="526" y="198"/>
                </a:lnTo>
                <a:lnTo>
                  <a:pt x="527" y="201"/>
                </a:lnTo>
                <a:lnTo>
                  <a:pt x="526" y="206"/>
                </a:lnTo>
                <a:lnTo>
                  <a:pt x="526" y="206"/>
                </a:lnTo>
                <a:lnTo>
                  <a:pt x="533" y="206"/>
                </a:lnTo>
                <a:lnTo>
                  <a:pt x="536" y="205"/>
                </a:lnTo>
                <a:lnTo>
                  <a:pt x="537" y="205"/>
                </a:lnTo>
                <a:lnTo>
                  <a:pt x="538" y="202"/>
                </a:lnTo>
                <a:lnTo>
                  <a:pt x="538" y="202"/>
                </a:lnTo>
                <a:lnTo>
                  <a:pt x="538" y="205"/>
                </a:lnTo>
                <a:lnTo>
                  <a:pt x="541" y="205"/>
                </a:lnTo>
                <a:lnTo>
                  <a:pt x="545" y="206"/>
                </a:lnTo>
                <a:lnTo>
                  <a:pt x="548" y="205"/>
                </a:lnTo>
                <a:lnTo>
                  <a:pt x="552" y="202"/>
                </a:lnTo>
                <a:lnTo>
                  <a:pt x="552" y="202"/>
                </a:lnTo>
                <a:lnTo>
                  <a:pt x="550" y="205"/>
                </a:lnTo>
                <a:lnTo>
                  <a:pt x="546" y="207"/>
                </a:lnTo>
                <a:lnTo>
                  <a:pt x="537" y="210"/>
                </a:lnTo>
                <a:lnTo>
                  <a:pt x="521" y="215"/>
                </a:lnTo>
                <a:lnTo>
                  <a:pt x="521" y="215"/>
                </a:lnTo>
                <a:lnTo>
                  <a:pt x="528" y="218"/>
                </a:lnTo>
                <a:lnTo>
                  <a:pt x="535" y="220"/>
                </a:lnTo>
                <a:lnTo>
                  <a:pt x="542" y="218"/>
                </a:lnTo>
                <a:lnTo>
                  <a:pt x="551" y="216"/>
                </a:lnTo>
                <a:lnTo>
                  <a:pt x="551" y="216"/>
                </a:lnTo>
                <a:lnTo>
                  <a:pt x="572" y="207"/>
                </a:lnTo>
                <a:lnTo>
                  <a:pt x="572" y="207"/>
                </a:lnTo>
                <a:lnTo>
                  <a:pt x="576" y="207"/>
                </a:lnTo>
                <a:lnTo>
                  <a:pt x="577" y="208"/>
                </a:lnTo>
                <a:lnTo>
                  <a:pt x="580" y="210"/>
                </a:lnTo>
                <a:lnTo>
                  <a:pt x="583" y="210"/>
                </a:lnTo>
                <a:lnTo>
                  <a:pt x="583" y="210"/>
                </a:lnTo>
                <a:lnTo>
                  <a:pt x="585" y="210"/>
                </a:lnTo>
                <a:lnTo>
                  <a:pt x="585" y="207"/>
                </a:lnTo>
                <a:lnTo>
                  <a:pt x="587" y="206"/>
                </a:lnTo>
                <a:lnTo>
                  <a:pt x="588" y="206"/>
                </a:lnTo>
                <a:lnTo>
                  <a:pt x="588" y="206"/>
                </a:lnTo>
                <a:lnTo>
                  <a:pt x="598" y="206"/>
                </a:lnTo>
                <a:lnTo>
                  <a:pt x="598" y="206"/>
                </a:lnTo>
                <a:lnTo>
                  <a:pt x="602" y="205"/>
                </a:lnTo>
                <a:lnTo>
                  <a:pt x="603" y="202"/>
                </a:lnTo>
                <a:lnTo>
                  <a:pt x="606" y="196"/>
                </a:lnTo>
                <a:lnTo>
                  <a:pt x="606" y="196"/>
                </a:lnTo>
                <a:lnTo>
                  <a:pt x="607" y="191"/>
                </a:lnTo>
                <a:lnTo>
                  <a:pt x="606" y="187"/>
                </a:lnTo>
                <a:lnTo>
                  <a:pt x="603" y="186"/>
                </a:lnTo>
                <a:lnTo>
                  <a:pt x="600" y="185"/>
                </a:lnTo>
                <a:lnTo>
                  <a:pt x="600" y="185"/>
                </a:lnTo>
                <a:lnTo>
                  <a:pt x="595" y="186"/>
                </a:lnTo>
                <a:lnTo>
                  <a:pt x="595" y="188"/>
                </a:lnTo>
                <a:lnTo>
                  <a:pt x="595" y="191"/>
                </a:lnTo>
                <a:lnTo>
                  <a:pt x="595" y="192"/>
                </a:lnTo>
                <a:lnTo>
                  <a:pt x="593" y="195"/>
                </a:lnTo>
                <a:lnTo>
                  <a:pt x="593" y="195"/>
                </a:lnTo>
                <a:lnTo>
                  <a:pt x="593" y="191"/>
                </a:lnTo>
                <a:lnTo>
                  <a:pt x="591" y="190"/>
                </a:lnTo>
                <a:lnTo>
                  <a:pt x="587" y="187"/>
                </a:lnTo>
                <a:lnTo>
                  <a:pt x="587" y="187"/>
                </a:lnTo>
                <a:lnTo>
                  <a:pt x="585" y="186"/>
                </a:lnTo>
                <a:lnTo>
                  <a:pt x="583" y="183"/>
                </a:lnTo>
                <a:lnTo>
                  <a:pt x="581" y="180"/>
                </a:lnTo>
                <a:lnTo>
                  <a:pt x="581" y="180"/>
                </a:lnTo>
                <a:lnTo>
                  <a:pt x="580" y="177"/>
                </a:lnTo>
                <a:lnTo>
                  <a:pt x="578" y="176"/>
                </a:lnTo>
                <a:lnTo>
                  <a:pt x="577" y="171"/>
                </a:lnTo>
                <a:lnTo>
                  <a:pt x="577" y="168"/>
                </a:lnTo>
                <a:lnTo>
                  <a:pt x="576" y="168"/>
                </a:lnTo>
                <a:lnTo>
                  <a:pt x="573" y="167"/>
                </a:lnTo>
                <a:lnTo>
                  <a:pt x="571" y="168"/>
                </a:lnTo>
                <a:lnTo>
                  <a:pt x="571" y="168"/>
                </a:lnTo>
                <a:lnTo>
                  <a:pt x="566" y="175"/>
                </a:lnTo>
                <a:lnTo>
                  <a:pt x="560" y="180"/>
                </a:lnTo>
                <a:lnTo>
                  <a:pt x="560" y="180"/>
                </a:lnTo>
                <a:close/>
                <a:moveTo>
                  <a:pt x="692" y="92"/>
                </a:moveTo>
                <a:lnTo>
                  <a:pt x="692" y="92"/>
                </a:lnTo>
                <a:lnTo>
                  <a:pt x="694" y="96"/>
                </a:lnTo>
                <a:lnTo>
                  <a:pt x="695" y="98"/>
                </a:lnTo>
                <a:lnTo>
                  <a:pt x="697" y="101"/>
                </a:lnTo>
                <a:lnTo>
                  <a:pt x="701" y="101"/>
                </a:lnTo>
                <a:lnTo>
                  <a:pt x="707" y="102"/>
                </a:lnTo>
                <a:lnTo>
                  <a:pt x="714" y="99"/>
                </a:lnTo>
                <a:lnTo>
                  <a:pt x="714" y="99"/>
                </a:lnTo>
                <a:lnTo>
                  <a:pt x="711" y="102"/>
                </a:lnTo>
                <a:lnTo>
                  <a:pt x="709" y="103"/>
                </a:lnTo>
                <a:lnTo>
                  <a:pt x="704" y="104"/>
                </a:lnTo>
                <a:lnTo>
                  <a:pt x="704" y="104"/>
                </a:lnTo>
                <a:lnTo>
                  <a:pt x="702" y="106"/>
                </a:lnTo>
                <a:lnTo>
                  <a:pt x="701" y="107"/>
                </a:lnTo>
                <a:lnTo>
                  <a:pt x="702" y="108"/>
                </a:lnTo>
                <a:lnTo>
                  <a:pt x="705" y="108"/>
                </a:lnTo>
                <a:lnTo>
                  <a:pt x="705" y="108"/>
                </a:lnTo>
                <a:lnTo>
                  <a:pt x="706" y="109"/>
                </a:lnTo>
                <a:lnTo>
                  <a:pt x="707" y="111"/>
                </a:lnTo>
                <a:lnTo>
                  <a:pt x="709" y="112"/>
                </a:lnTo>
                <a:lnTo>
                  <a:pt x="710" y="111"/>
                </a:lnTo>
                <a:lnTo>
                  <a:pt x="710" y="111"/>
                </a:lnTo>
                <a:lnTo>
                  <a:pt x="714" y="108"/>
                </a:lnTo>
                <a:lnTo>
                  <a:pt x="715" y="108"/>
                </a:lnTo>
                <a:lnTo>
                  <a:pt x="717" y="108"/>
                </a:lnTo>
                <a:lnTo>
                  <a:pt x="717" y="108"/>
                </a:lnTo>
                <a:lnTo>
                  <a:pt x="717" y="111"/>
                </a:lnTo>
                <a:lnTo>
                  <a:pt x="717" y="111"/>
                </a:lnTo>
                <a:lnTo>
                  <a:pt x="720" y="111"/>
                </a:lnTo>
                <a:lnTo>
                  <a:pt x="721" y="111"/>
                </a:lnTo>
                <a:lnTo>
                  <a:pt x="725" y="108"/>
                </a:lnTo>
                <a:lnTo>
                  <a:pt x="725" y="108"/>
                </a:lnTo>
                <a:lnTo>
                  <a:pt x="727" y="109"/>
                </a:lnTo>
                <a:lnTo>
                  <a:pt x="727" y="109"/>
                </a:lnTo>
                <a:lnTo>
                  <a:pt x="727" y="107"/>
                </a:lnTo>
                <a:lnTo>
                  <a:pt x="727" y="107"/>
                </a:lnTo>
                <a:lnTo>
                  <a:pt x="732" y="107"/>
                </a:lnTo>
                <a:lnTo>
                  <a:pt x="737" y="107"/>
                </a:lnTo>
                <a:lnTo>
                  <a:pt x="742" y="108"/>
                </a:lnTo>
                <a:lnTo>
                  <a:pt x="746" y="109"/>
                </a:lnTo>
                <a:lnTo>
                  <a:pt x="746" y="109"/>
                </a:lnTo>
                <a:lnTo>
                  <a:pt x="732" y="111"/>
                </a:lnTo>
                <a:lnTo>
                  <a:pt x="732" y="111"/>
                </a:lnTo>
                <a:lnTo>
                  <a:pt x="737" y="112"/>
                </a:lnTo>
                <a:lnTo>
                  <a:pt x="742" y="113"/>
                </a:lnTo>
                <a:lnTo>
                  <a:pt x="754" y="112"/>
                </a:lnTo>
                <a:lnTo>
                  <a:pt x="754" y="112"/>
                </a:lnTo>
                <a:lnTo>
                  <a:pt x="735" y="114"/>
                </a:lnTo>
                <a:lnTo>
                  <a:pt x="725" y="116"/>
                </a:lnTo>
                <a:lnTo>
                  <a:pt x="716" y="118"/>
                </a:lnTo>
                <a:lnTo>
                  <a:pt x="716" y="118"/>
                </a:lnTo>
                <a:lnTo>
                  <a:pt x="722" y="121"/>
                </a:lnTo>
                <a:lnTo>
                  <a:pt x="729" y="123"/>
                </a:lnTo>
                <a:lnTo>
                  <a:pt x="729" y="123"/>
                </a:lnTo>
                <a:lnTo>
                  <a:pt x="721" y="123"/>
                </a:lnTo>
                <a:lnTo>
                  <a:pt x="721" y="123"/>
                </a:lnTo>
                <a:lnTo>
                  <a:pt x="724" y="126"/>
                </a:lnTo>
                <a:lnTo>
                  <a:pt x="725" y="126"/>
                </a:lnTo>
                <a:lnTo>
                  <a:pt x="730" y="127"/>
                </a:lnTo>
                <a:lnTo>
                  <a:pt x="741" y="128"/>
                </a:lnTo>
                <a:lnTo>
                  <a:pt x="741" y="128"/>
                </a:lnTo>
                <a:lnTo>
                  <a:pt x="729" y="129"/>
                </a:lnTo>
                <a:lnTo>
                  <a:pt x="729" y="129"/>
                </a:lnTo>
                <a:lnTo>
                  <a:pt x="731" y="132"/>
                </a:lnTo>
                <a:lnTo>
                  <a:pt x="734" y="134"/>
                </a:lnTo>
                <a:lnTo>
                  <a:pt x="741" y="137"/>
                </a:lnTo>
                <a:lnTo>
                  <a:pt x="747" y="137"/>
                </a:lnTo>
                <a:lnTo>
                  <a:pt x="755" y="137"/>
                </a:lnTo>
                <a:lnTo>
                  <a:pt x="755" y="137"/>
                </a:lnTo>
                <a:lnTo>
                  <a:pt x="754" y="134"/>
                </a:lnTo>
                <a:lnTo>
                  <a:pt x="751" y="133"/>
                </a:lnTo>
                <a:lnTo>
                  <a:pt x="751" y="133"/>
                </a:lnTo>
                <a:lnTo>
                  <a:pt x="754" y="133"/>
                </a:lnTo>
                <a:lnTo>
                  <a:pt x="757" y="134"/>
                </a:lnTo>
                <a:lnTo>
                  <a:pt x="762" y="138"/>
                </a:lnTo>
                <a:lnTo>
                  <a:pt x="762" y="138"/>
                </a:lnTo>
                <a:lnTo>
                  <a:pt x="756" y="126"/>
                </a:lnTo>
                <a:lnTo>
                  <a:pt x="756" y="126"/>
                </a:lnTo>
                <a:lnTo>
                  <a:pt x="769" y="138"/>
                </a:lnTo>
                <a:lnTo>
                  <a:pt x="769" y="138"/>
                </a:lnTo>
                <a:lnTo>
                  <a:pt x="771" y="132"/>
                </a:lnTo>
                <a:lnTo>
                  <a:pt x="771" y="129"/>
                </a:lnTo>
                <a:lnTo>
                  <a:pt x="769" y="127"/>
                </a:lnTo>
                <a:lnTo>
                  <a:pt x="769" y="127"/>
                </a:lnTo>
                <a:lnTo>
                  <a:pt x="774" y="129"/>
                </a:lnTo>
                <a:lnTo>
                  <a:pt x="776" y="129"/>
                </a:lnTo>
                <a:lnTo>
                  <a:pt x="778" y="128"/>
                </a:lnTo>
                <a:lnTo>
                  <a:pt x="776" y="126"/>
                </a:lnTo>
                <a:lnTo>
                  <a:pt x="775" y="121"/>
                </a:lnTo>
                <a:lnTo>
                  <a:pt x="776" y="118"/>
                </a:lnTo>
                <a:lnTo>
                  <a:pt x="779" y="116"/>
                </a:lnTo>
                <a:lnTo>
                  <a:pt x="779" y="116"/>
                </a:lnTo>
                <a:lnTo>
                  <a:pt x="779" y="118"/>
                </a:lnTo>
                <a:lnTo>
                  <a:pt x="779" y="121"/>
                </a:lnTo>
                <a:lnTo>
                  <a:pt x="781" y="126"/>
                </a:lnTo>
                <a:lnTo>
                  <a:pt x="781" y="126"/>
                </a:lnTo>
                <a:lnTo>
                  <a:pt x="786" y="122"/>
                </a:lnTo>
                <a:lnTo>
                  <a:pt x="788" y="119"/>
                </a:lnTo>
                <a:lnTo>
                  <a:pt x="788" y="117"/>
                </a:lnTo>
                <a:lnTo>
                  <a:pt x="788" y="117"/>
                </a:lnTo>
                <a:lnTo>
                  <a:pt x="789" y="117"/>
                </a:lnTo>
                <a:lnTo>
                  <a:pt x="790" y="117"/>
                </a:lnTo>
                <a:lnTo>
                  <a:pt x="796" y="116"/>
                </a:lnTo>
                <a:lnTo>
                  <a:pt x="808" y="111"/>
                </a:lnTo>
                <a:lnTo>
                  <a:pt x="808" y="111"/>
                </a:lnTo>
                <a:lnTo>
                  <a:pt x="804" y="107"/>
                </a:lnTo>
                <a:lnTo>
                  <a:pt x="799" y="102"/>
                </a:lnTo>
                <a:lnTo>
                  <a:pt x="799" y="102"/>
                </a:lnTo>
                <a:lnTo>
                  <a:pt x="796" y="107"/>
                </a:lnTo>
                <a:lnTo>
                  <a:pt x="796" y="107"/>
                </a:lnTo>
                <a:lnTo>
                  <a:pt x="796" y="104"/>
                </a:lnTo>
                <a:lnTo>
                  <a:pt x="795" y="103"/>
                </a:lnTo>
                <a:lnTo>
                  <a:pt x="793" y="102"/>
                </a:lnTo>
                <a:lnTo>
                  <a:pt x="791" y="102"/>
                </a:lnTo>
                <a:lnTo>
                  <a:pt x="786" y="103"/>
                </a:lnTo>
                <a:lnTo>
                  <a:pt x="783" y="106"/>
                </a:lnTo>
                <a:lnTo>
                  <a:pt x="783" y="106"/>
                </a:lnTo>
                <a:lnTo>
                  <a:pt x="785" y="99"/>
                </a:lnTo>
                <a:lnTo>
                  <a:pt x="786" y="96"/>
                </a:lnTo>
                <a:lnTo>
                  <a:pt x="786" y="94"/>
                </a:lnTo>
                <a:lnTo>
                  <a:pt x="785" y="93"/>
                </a:lnTo>
                <a:lnTo>
                  <a:pt x="779" y="92"/>
                </a:lnTo>
                <a:lnTo>
                  <a:pt x="779" y="92"/>
                </a:lnTo>
                <a:lnTo>
                  <a:pt x="780" y="89"/>
                </a:lnTo>
                <a:lnTo>
                  <a:pt x="781" y="87"/>
                </a:lnTo>
                <a:lnTo>
                  <a:pt x="780" y="86"/>
                </a:lnTo>
                <a:lnTo>
                  <a:pt x="779" y="83"/>
                </a:lnTo>
                <a:lnTo>
                  <a:pt x="778" y="82"/>
                </a:lnTo>
                <a:lnTo>
                  <a:pt x="775" y="82"/>
                </a:lnTo>
                <a:lnTo>
                  <a:pt x="773" y="82"/>
                </a:lnTo>
                <a:lnTo>
                  <a:pt x="770" y="83"/>
                </a:lnTo>
                <a:lnTo>
                  <a:pt x="770" y="83"/>
                </a:lnTo>
                <a:lnTo>
                  <a:pt x="774" y="91"/>
                </a:lnTo>
                <a:lnTo>
                  <a:pt x="774" y="91"/>
                </a:lnTo>
                <a:lnTo>
                  <a:pt x="769" y="89"/>
                </a:lnTo>
                <a:lnTo>
                  <a:pt x="768" y="88"/>
                </a:lnTo>
                <a:lnTo>
                  <a:pt x="765" y="87"/>
                </a:lnTo>
                <a:lnTo>
                  <a:pt x="765" y="87"/>
                </a:lnTo>
                <a:lnTo>
                  <a:pt x="765" y="84"/>
                </a:lnTo>
                <a:lnTo>
                  <a:pt x="765" y="82"/>
                </a:lnTo>
                <a:lnTo>
                  <a:pt x="765" y="81"/>
                </a:lnTo>
                <a:lnTo>
                  <a:pt x="762" y="81"/>
                </a:lnTo>
                <a:lnTo>
                  <a:pt x="762" y="81"/>
                </a:lnTo>
                <a:lnTo>
                  <a:pt x="759" y="81"/>
                </a:lnTo>
                <a:lnTo>
                  <a:pt x="755" y="79"/>
                </a:lnTo>
                <a:lnTo>
                  <a:pt x="751" y="78"/>
                </a:lnTo>
                <a:lnTo>
                  <a:pt x="749" y="76"/>
                </a:lnTo>
                <a:lnTo>
                  <a:pt x="749" y="76"/>
                </a:lnTo>
                <a:lnTo>
                  <a:pt x="740" y="66"/>
                </a:lnTo>
                <a:lnTo>
                  <a:pt x="736" y="63"/>
                </a:lnTo>
                <a:lnTo>
                  <a:pt x="731" y="61"/>
                </a:lnTo>
                <a:lnTo>
                  <a:pt x="731" y="61"/>
                </a:lnTo>
                <a:lnTo>
                  <a:pt x="722" y="59"/>
                </a:lnTo>
                <a:lnTo>
                  <a:pt x="717" y="59"/>
                </a:lnTo>
                <a:lnTo>
                  <a:pt x="716" y="61"/>
                </a:lnTo>
                <a:lnTo>
                  <a:pt x="715" y="62"/>
                </a:lnTo>
                <a:lnTo>
                  <a:pt x="715" y="62"/>
                </a:lnTo>
                <a:lnTo>
                  <a:pt x="717" y="63"/>
                </a:lnTo>
                <a:lnTo>
                  <a:pt x="721" y="63"/>
                </a:lnTo>
                <a:lnTo>
                  <a:pt x="725" y="63"/>
                </a:lnTo>
                <a:lnTo>
                  <a:pt x="727" y="64"/>
                </a:lnTo>
                <a:lnTo>
                  <a:pt x="727" y="64"/>
                </a:lnTo>
                <a:lnTo>
                  <a:pt x="726" y="67"/>
                </a:lnTo>
                <a:lnTo>
                  <a:pt x="724" y="67"/>
                </a:lnTo>
                <a:lnTo>
                  <a:pt x="716" y="67"/>
                </a:lnTo>
                <a:lnTo>
                  <a:pt x="712" y="67"/>
                </a:lnTo>
                <a:lnTo>
                  <a:pt x="710" y="68"/>
                </a:lnTo>
                <a:lnTo>
                  <a:pt x="706" y="69"/>
                </a:lnTo>
                <a:lnTo>
                  <a:pt x="705" y="73"/>
                </a:lnTo>
                <a:lnTo>
                  <a:pt x="705" y="73"/>
                </a:lnTo>
                <a:lnTo>
                  <a:pt x="711" y="74"/>
                </a:lnTo>
                <a:lnTo>
                  <a:pt x="714" y="74"/>
                </a:lnTo>
                <a:lnTo>
                  <a:pt x="716" y="76"/>
                </a:lnTo>
                <a:lnTo>
                  <a:pt x="716" y="76"/>
                </a:lnTo>
                <a:lnTo>
                  <a:pt x="706" y="78"/>
                </a:lnTo>
                <a:lnTo>
                  <a:pt x="701" y="79"/>
                </a:lnTo>
                <a:lnTo>
                  <a:pt x="700" y="81"/>
                </a:lnTo>
                <a:lnTo>
                  <a:pt x="701" y="83"/>
                </a:lnTo>
                <a:lnTo>
                  <a:pt x="701" y="83"/>
                </a:lnTo>
                <a:lnTo>
                  <a:pt x="694" y="86"/>
                </a:lnTo>
                <a:lnTo>
                  <a:pt x="694" y="86"/>
                </a:lnTo>
                <a:lnTo>
                  <a:pt x="699" y="87"/>
                </a:lnTo>
                <a:lnTo>
                  <a:pt x="705" y="88"/>
                </a:lnTo>
                <a:lnTo>
                  <a:pt x="705" y="88"/>
                </a:lnTo>
                <a:lnTo>
                  <a:pt x="702" y="89"/>
                </a:lnTo>
                <a:lnTo>
                  <a:pt x="702" y="89"/>
                </a:lnTo>
                <a:lnTo>
                  <a:pt x="706" y="89"/>
                </a:lnTo>
                <a:lnTo>
                  <a:pt x="710" y="89"/>
                </a:lnTo>
                <a:lnTo>
                  <a:pt x="712" y="88"/>
                </a:lnTo>
                <a:lnTo>
                  <a:pt x="715" y="89"/>
                </a:lnTo>
                <a:lnTo>
                  <a:pt x="715" y="89"/>
                </a:lnTo>
                <a:lnTo>
                  <a:pt x="711" y="91"/>
                </a:lnTo>
                <a:lnTo>
                  <a:pt x="711" y="91"/>
                </a:lnTo>
                <a:lnTo>
                  <a:pt x="714" y="94"/>
                </a:lnTo>
                <a:lnTo>
                  <a:pt x="714" y="94"/>
                </a:lnTo>
                <a:lnTo>
                  <a:pt x="710" y="93"/>
                </a:lnTo>
                <a:lnTo>
                  <a:pt x="710" y="93"/>
                </a:lnTo>
                <a:lnTo>
                  <a:pt x="692" y="92"/>
                </a:lnTo>
                <a:lnTo>
                  <a:pt x="692" y="92"/>
                </a:lnTo>
                <a:close/>
                <a:moveTo>
                  <a:pt x="617" y="182"/>
                </a:moveTo>
                <a:lnTo>
                  <a:pt x="617" y="182"/>
                </a:lnTo>
                <a:lnTo>
                  <a:pt x="622" y="185"/>
                </a:lnTo>
                <a:lnTo>
                  <a:pt x="628" y="186"/>
                </a:lnTo>
                <a:lnTo>
                  <a:pt x="631" y="185"/>
                </a:lnTo>
                <a:lnTo>
                  <a:pt x="634" y="185"/>
                </a:lnTo>
                <a:lnTo>
                  <a:pt x="635" y="182"/>
                </a:lnTo>
                <a:lnTo>
                  <a:pt x="635" y="180"/>
                </a:lnTo>
                <a:lnTo>
                  <a:pt x="635" y="180"/>
                </a:lnTo>
                <a:lnTo>
                  <a:pt x="626" y="180"/>
                </a:lnTo>
                <a:lnTo>
                  <a:pt x="621" y="181"/>
                </a:lnTo>
                <a:lnTo>
                  <a:pt x="617" y="182"/>
                </a:lnTo>
                <a:lnTo>
                  <a:pt x="617" y="182"/>
                </a:lnTo>
                <a:close/>
                <a:moveTo>
                  <a:pt x="489" y="183"/>
                </a:moveTo>
                <a:lnTo>
                  <a:pt x="489" y="183"/>
                </a:lnTo>
                <a:lnTo>
                  <a:pt x="479" y="188"/>
                </a:lnTo>
                <a:lnTo>
                  <a:pt x="474" y="191"/>
                </a:lnTo>
                <a:lnTo>
                  <a:pt x="473" y="193"/>
                </a:lnTo>
                <a:lnTo>
                  <a:pt x="473" y="195"/>
                </a:lnTo>
                <a:lnTo>
                  <a:pt x="473" y="195"/>
                </a:lnTo>
                <a:lnTo>
                  <a:pt x="474" y="196"/>
                </a:lnTo>
                <a:lnTo>
                  <a:pt x="478" y="197"/>
                </a:lnTo>
                <a:lnTo>
                  <a:pt x="481" y="196"/>
                </a:lnTo>
                <a:lnTo>
                  <a:pt x="483" y="195"/>
                </a:lnTo>
                <a:lnTo>
                  <a:pt x="483" y="195"/>
                </a:lnTo>
                <a:lnTo>
                  <a:pt x="488" y="190"/>
                </a:lnTo>
                <a:lnTo>
                  <a:pt x="489" y="187"/>
                </a:lnTo>
                <a:lnTo>
                  <a:pt x="489" y="183"/>
                </a:lnTo>
                <a:lnTo>
                  <a:pt x="489" y="183"/>
                </a:lnTo>
                <a:close/>
                <a:moveTo>
                  <a:pt x="1572" y="529"/>
                </a:moveTo>
                <a:lnTo>
                  <a:pt x="1572" y="529"/>
                </a:lnTo>
                <a:lnTo>
                  <a:pt x="1570" y="530"/>
                </a:lnTo>
                <a:lnTo>
                  <a:pt x="1570" y="531"/>
                </a:lnTo>
                <a:lnTo>
                  <a:pt x="1570" y="531"/>
                </a:lnTo>
                <a:lnTo>
                  <a:pt x="1572" y="530"/>
                </a:lnTo>
                <a:lnTo>
                  <a:pt x="1572" y="529"/>
                </a:lnTo>
                <a:lnTo>
                  <a:pt x="1572" y="529"/>
                </a:lnTo>
                <a:close/>
                <a:moveTo>
                  <a:pt x="592" y="240"/>
                </a:moveTo>
                <a:lnTo>
                  <a:pt x="592" y="240"/>
                </a:lnTo>
                <a:lnTo>
                  <a:pt x="597" y="242"/>
                </a:lnTo>
                <a:lnTo>
                  <a:pt x="602" y="246"/>
                </a:lnTo>
                <a:lnTo>
                  <a:pt x="602" y="246"/>
                </a:lnTo>
                <a:lnTo>
                  <a:pt x="606" y="250"/>
                </a:lnTo>
                <a:lnTo>
                  <a:pt x="608" y="251"/>
                </a:lnTo>
                <a:lnTo>
                  <a:pt x="611" y="251"/>
                </a:lnTo>
                <a:lnTo>
                  <a:pt x="611" y="251"/>
                </a:lnTo>
                <a:lnTo>
                  <a:pt x="613" y="248"/>
                </a:lnTo>
                <a:lnTo>
                  <a:pt x="615" y="246"/>
                </a:lnTo>
                <a:lnTo>
                  <a:pt x="617" y="241"/>
                </a:lnTo>
                <a:lnTo>
                  <a:pt x="617" y="241"/>
                </a:lnTo>
                <a:lnTo>
                  <a:pt x="616" y="238"/>
                </a:lnTo>
                <a:lnTo>
                  <a:pt x="615" y="236"/>
                </a:lnTo>
                <a:lnTo>
                  <a:pt x="610" y="233"/>
                </a:lnTo>
                <a:lnTo>
                  <a:pt x="610" y="233"/>
                </a:lnTo>
                <a:lnTo>
                  <a:pt x="600" y="235"/>
                </a:lnTo>
                <a:lnTo>
                  <a:pt x="596" y="236"/>
                </a:lnTo>
                <a:lnTo>
                  <a:pt x="593" y="237"/>
                </a:lnTo>
                <a:lnTo>
                  <a:pt x="592" y="240"/>
                </a:lnTo>
                <a:lnTo>
                  <a:pt x="592" y="240"/>
                </a:lnTo>
                <a:close/>
                <a:moveTo>
                  <a:pt x="626" y="205"/>
                </a:moveTo>
                <a:lnTo>
                  <a:pt x="626" y="205"/>
                </a:lnTo>
                <a:lnTo>
                  <a:pt x="623" y="201"/>
                </a:lnTo>
                <a:lnTo>
                  <a:pt x="621" y="200"/>
                </a:lnTo>
                <a:lnTo>
                  <a:pt x="618" y="200"/>
                </a:lnTo>
                <a:lnTo>
                  <a:pt x="615" y="201"/>
                </a:lnTo>
                <a:lnTo>
                  <a:pt x="615" y="201"/>
                </a:lnTo>
                <a:lnTo>
                  <a:pt x="613" y="203"/>
                </a:lnTo>
                <a:lnTo>
                  <a:pt x="613" y="205"/>
                </a:lnTo>
                <a:lnTo>
                  <a:pt x="615" y="206"/>
                </a:lnTo>
                <a:lnTo>
                  <a:pt x="617" y="206"/>
                </a:lnTo>
                <a:lnTo>
                  <a:pt x="622" y="206"/>
                </a:lnTo>
                <a:lnTo>
                  <a:pt x="626" y="205"/>
                </a:lnTo>
                <a:lnTo>
                  <a:pt x="626" y="205"/>
                </a:lnTo>
                <a:close/>
                <a:moveTo>
                  <a:pt x="615" y="173"/>
                </a:moveTo>
                <a:lnTo>
                  <a:pt x="615" y="173"/>
                </a:lnTo>
                <a:lnTo>
                  <a:pt x="617" y="176"/>
                </a:lnTo>
                <a:lnTo>
                  <a:pt x="618" y="178"/>
                </a:lnTo>
                <a:lnTo>
                  <a:pt x="618" y="178"/>
                </a:lnTo>
                <a:lnTo>
                  <a:pt x="625" y="180"/>
                </a:lnTo>
                <a:lnTo>
                  <a:pt x="628" y="178"/>
                </a:lnTo>
                <a:lnTo>
                  <a:pt x="632" y="177"/>
                </a:lnTo>
                <a:lnTo>
                  <a:pt x="632" y="177"/>
                </a:lnTo>
                <a:lnTo>
                  <a:pt x="625" y="172"/>
                </a:lnTo>
                <a:lnTo>
                  <a:pt x="625" y="172"/>
                </a:lnTo>
                <a:lnTo>
                  <a:pt x="620" y="172"/>
                </a:lnTo>
                <a:lnTo>
                  <a:pt x="615" y="173"/>
                </a:lnTo>
                <a:lnTo>
                  <a:pt x="615" y="173"/>
                </a:lnTo>
                <a:close/>
                <a:moveTo>
                  <a:pt x="722" y="154"/>
                </a:moveTo>
                <a:lnTo>
                  <a:pt x="722" y="154"/>
                </a:lnTo>
                <a:lnTo>
                  <a:pt x="727" y="147"/>
                </a:lnTo>
                <a:lnTo>
                  <a:pt x="727" y="147"/>
                </a:lnTo>
                <a:lnTo>
                  <a:pt x="720" y="146"/>
                </a:lnTo>
                <a:lnTo>
                  <a:pt x="711" y="146"/>
                </a:lnTo>
                <a:lnTo>
                  <a:pt x="704" y="146"/>
                </a:lnTo>
                <a:lnTo>
                  <a:pt x="697" y="149"/>
                </a:lnTo>
                <a:lnTo>
                  <a:pt x="697" y="149"/>
                </a:lnTo>
                <a:lnTo>
                  <a:pt x="699" y="152"/>
                </a:lnTo>
                <a:lnTo>
                  <a:pt x="701" y="153"/>
                </a:lnTo>
                <a:lnTo>
                  <a:pt x="709" y="154"/>
                </a:lnTo>
                <a:lnTo>
                  <a:pt x="722" y="154"/>
                </a:lnTo>
                <a:lnTo>
                  <a:pt x="722" y="154"/>
                </a:lnTo>
                <a:close/>
                <a:moveTo>
                  <a:pt x="853" y="251"/>
                </a:moveTo>
                <a:lnTo>
                  <a:pt x="853" y="251"/>
                </a:lnTo>
                <a:lnTo>
                  <a:pt x="856" y="253"/>
                </a:lnTo>
                <a:lnTo>
                  <a:pt x="860" y="255"/>
                </a:lnTo>
                <a:lnTo>
                  <a:pt x="860" y="255"/>
                </a:lnTo>
                <a:lnTo>
                  <a:pt x="864" y="256"/>
                </a:lnTo>
                <a:lnTo>
                  <a:pt x="869" y="255"/>
                </a:lnTo>
                <a:lnTo>
                  <a:pt x="878" y="251"/>
                </a:lnTo>
                <a:lnTo>
                  <a:pt x="878" y="251"/>
                </a:lnTo>
                <a:lnTo>
                  <a:pt x="885" y="251"/>
                </a:lnTo>
                <a:lnTo>
                  <a:pt x="893" y="252"/>
                </a:lnTo>
                <a:lnTo>
                  <a:pt x="893" y="252"/>
                </a:lnTo>
                <a:lnTo>
                  <a:pt x="889" y="247"/>
                </a:lnTo>
                <a:lnTo>
                  <a:pt x="884" y="242"/>
                </a:lnTo>
                <a:lnTo>
                  <a:pt x="873" y="236"/>
                </a:lnTo>
                <a:lnTo>
                  <a:pt x="873" y="236"/>
                </a:lnTo>
                <a:lnTo>
                  <a:pt x="870" y="236"/>
                </a:lnTo>
                <a:lnTo>
                  <a:pt x="868" y="236"/>
                </a:lnTo>
                <a:lnTo>
                  <a:pt x="865" y="236"/>
                </a:lnTo>
                <a:lnTo>
                  <a:pt x="863" y="236"/>
                </a:lnTo>
                <a:lnTo>
                  <a:pt x="863" y="236"/>
                </a:lnTo>
                <a:lnTo>
                  <a:pt x="851" y="231"/>
                </a:lnTo>
                <a:lnTo>
                  <a:pt x="851" y="231"/>
                </a:lnTo>
                <a:lnTo>
                  <a:pt x="849" y="232"/>
                </a:lnTo>
                <a:lnTo>
                  <a:pt x="848" y="233"/>
                </a:lnTo>
                <a:lnTo>
                  <a:pt x="846" y="237"/>
                </a:lnTo>
                <a:lnTo>
                  <a:pt x="846" y="241"/>
                </a:lnTo>
                <a:lnTo>
                  <a:pt x="850" y="243"/>
                </a:lnTo>
                <a:lnTo>
                  <a:pt x="850" y="243"/>
                </a:lnTo>
                <a:lnTo>
                  <a:pt x="851" y="246"/>
                </a:lnTo>
                <a:lnTo>
                  <a:pt x="853" y="247"/>
                </a:lnTo>
                <a:lnTo>
                  <a:pt x="853" y="248"/>
                </a:lnTo>
                <a:lnTo>
                  <a:pt x="853" y="251"/>
                </a:lnTo>
                <a:lnTo>
                  <a:pt x="853" y="251"/>
                </a:lnTo>
                <a:close/>
                <a:moveTo>
                  <a:pt x="746" y="152"/>
                </a:moveTo>
                <a:lnTo>
                  <a:pt x="746" y="152"/>
                </a:lnTo>
                <a:lnTo>
                  <a:pt x="746" y="153"/>
                </a:lnTo>
                <a:lnTo>
                  <a:pt x="746" y="153"/>
                </a:lnTo>
                <a:lnTo>
                  <a:pt x="747" y="156"/>
                </a:lnTo>
                <a:lnTo>
                  <a:pt x="752" y="158"/>
                </a:lnTo>
                <a:lnTo>
                  <a:pt x="752" y="158"/>
                </a:lnTo>
                <a:lnTo>
                  <a:pt x="755" y="159"/>
                </a:lnTo>
                <a:lnTo>
                  <a:pt x="757" y="159"/>
                </a:lnTo>
                <a:lnTo>
                  <a:pt x="762" y="157"/>
                </a:lnTo>
                <a:lnTo>
                  <a:pt x="762" y="157"/>
                </a:lnTo>
                <a:lnTo>
                  <a:pt x="761" y="154"/>
                </a:lnTo>
                <a:lnTo>
                  <a:pt x="760" y="152"/>
                </a:lnTo>
                <a:lnTo>
                  <a:pt x="756" y="149"/>
                </a:lnTo>
                <a:lnTo>
                  <a:pt x="751" y="149"/>
                </a:lnTo>
                <a:lnTo>
                  <a:pt x="746" y="152"/>
                </a:lnTo>
                <a:lnTo>
                  <a:pt x="746" y="152"/>
                </a:lnTo>
                <a:close/>
                <a:moveTo>
                  <a:pt x="754" y="168"/>
                </a:moveTo>
                <a:lnTo>
                  <a:pt x="754" y="168"/>
                </a:lnTo>
                <a:lnTo>
                  <a:pt x="752" y="169"/>
                </a:lnTo>
                <a:lnTo>
                  <a:pt x="752" y="171"/>
                </a:lnTo>
                <a:lnTo>
                  <a:pt x="755" y="173"/>
                </a:lnTo>
                <a:lnTo>
                  <a:pt x="757" y="175"/>
                </a:lnTo>
                <a:lnTo>
                  <a:pt x="761" y="175"/>
                </a:lnTo>
                <a:lnTo>
                  <a:pt x="761" y="175"/>
                </a:lnTo>
                <a:lnTo>
                  <a:pt x="760" y="172"/>
                </a:lnTo>
                <a:lnTo>
                  <a:pt x="760" y="172"/>
                </a:lnTo>
                <a:lnTo>
                  <a:pt x="760" y="171"/>
                </a:lnTo>
                <a:lnTo>
                  <a:pt x="761" y="169"/>
                </a:lnTo>
                <a:lnTo>
                  <a:pt x="759" y="168"/>
                </a:lnTo>
                <a:lnTo>
                  <a:pt x="756" y="167"/>
                </a:lnTo>
                <a:lnTo>
                  <a:pt x="754" y="168"/>
                </a:lnTo>
                <a:lnTo>
                  <a:pt x="754" y="168"/>
                </a:lnTo>
                <a:close/>
                <a:moveTo>
                  <a:pt x="3067" y="215"/>
                </a:moveTo>
                <a:lnTo>
                  <a:pt x="3067" y="215"/>
                </a:lnTo>
                <a:lnTo>
                  <a:pt x="3082" y="215"/>
                </a:lnTo>
                <a:lnTo>
                  <a:pt x="3097" y="211"/>
                </a:lnTo>
                <a:lnTo>
                  <a:pt x="3097" y="211"/>
                </a:lnTo>
                <a:lnTo>
                  <a:pt x="3098" y="208"/>
                </a:lnTo>
                <a:lnTo>
                  <a:pt x="3098" y="205"/>
                </a:lnTo>
                <a:lnTo>
                  <a:pt x="3098" y="205"/>
                </a:lnTo>
                <a:lnTo>
                  <a:pt x="3095" y="202"/>
                </a:lnTo>
                <a:lnTo>
                  <a:pt x="3091" y="202"/>
                </a:lnTo>
                <a:lnTo>
                  <a:pt x="3091" y="202"/>
                </a:lnTo>
                <a:lnTo>
                  <a:pt x="3087" y="201"/>
                </a:lnTo>
                <a:lnTo>
                  <a:pt x="3083" y="201"/>
                </a:lnTo>
                <a:lnTo>
                  <a:pt x="3076" y="202"/>
                </a:lnTo>
                <a:lnTo>
                  <a:pt x="3076" y="202"/>
                </a:lnTo>
                <a:lnTo>
                  <a:pt x="3077" y="198"/>
                </a:lnTo>
                <a:lnTo>
                  <a:pt x="3077" y="198"/>
                </a:lnTo>
                <a:lnTo>
                  <a:pt x="3068" y="198"/>
                </a:lnTo>
                <a:lnTo>
                  <a:pt x="3066" y="198"/>
                </a:lnTo>
                <a:lnTo>
                  <a:pt x="3062" y="201"/>
                </a:lnTo>
                <a:lnTo>
                  <a:pt x="3062" y="201"/>
                </a:lnTo>
                <a:lnTo>
                  <a:pt x="3061" y="197"/>
                </a:lnTo>
                <a:lnTo>
                  <a:pt x="3059" y="196"/>
                </a:lnTo>
                <a:lnTo>
                  <a:pt x="3058" y="196"/>
                </a:lnTo>
                <a:lnTo>
                  <a:pt x="3056" y="196"/>
                </a:lnTo>
                <a:lnTo>
                  <a:pt x="3052" y="198"/>
                </a:lnTo>
                <a:lnTo>
                  <a:pt x="3051" y="201"/>
                </a:lnTo>
                <a:lnTo>
                  <a:pt x="3051" y="203"/>
                </a:lnTo>
                <a:lnTo>
                  <a:pt x="3051" y="203"/>
                </a:lnTo>
                <a:lnTo>
                  <a:pt x="3053" y="206"/>
                </a:lnTo>
                <a:lnTo>
                  <a:pt x="3058" y="210"/>
                </a:lnTo>
                <a:lnTo>
                  <a:pt x="3067" y="215"/>
                </a:lnTo>
                <a:lnTo>
                  <a:pt x="3067" y="215"/>
                </a:lnTo>
                <a:close/>
                <a:moveTo>
                  <a:pt x="2139" y="283"/>
                </a:moveTo>
                <a:lnTo>
                  <a:pt x="2139" y="283"/>
                </a:lnTo>
                <a:lnTo>
                  <a:pt x="2144" y="288"/>
                </a:lnTo>
                <a:lnTo>
                  <a:pt x="2149" y="291"/>
                </a:lnTo>
                <a:lnTo>
                  <a:pt x="2155" y="294"/>
                </a:lnTo>
                <a:lnTo>
                  <a:pt x="2161" y="295"/>
                </a:lnTo>
                <a:lnTo>
                  <a:pt x="2161" y="295"/>
                </a:lnTo>
                <a:lnTo>
                  <a:pt x="2176" y="297"/>
                </a:lnTo>
                <a:lnTo>
                  <a:pt x="2184" y="297"/>
                </a:lnTo>
                <a:lnTo>
                  <a:pt x="2188" y="296"/>
                </a:lnTo>
                <a:lnTo>
                  <a:pt x="2192" y="295"/>
                </a:lnTo>
                <a:lnTo>
                  <a:pt x="2192" y="295"/>
                </a:lnTo>
                <a:lnTo>
                  <a:pt x="2184" y="290"/>
                </a:lnTo>
                <a:lnTo>
                  <a:pt x="2178" y="283"/>
                </a:lnTo>
                <a:lnTo>
                  <a:pt x="2173" y="276"/>
                </a:lnTo>
                <a:lnTo>
                  <a:pt x="2173" y="272"/>
                </a:lnTo>
                <a:lnTo>
                  <a:pt x="2171" y="267"/>
                </a:lnTo>
                <a:lnTo>
                  <a:pt x="2171" y="267"/>
                </a:lnTo>
                <a:lnTo>
                  <a:pt x="2171" y="262"/>
                </a:lnTo>
                <a:lnTo>
                  <a:pt x="2173" y="258"/>
                </a:lnTo>
                <a:lnTo>
                  <a:pt x="2178" y="251"/>
                </a:lnTo>
                <a:lnTo>
                  <a:pt x="2189" y="238"/>
                </a:lnTo>
                <a:lnTo>
                  <a:pt x="2189" y="238"/>
                </a:lnTo>
                <a:lnTo>
                  <a:pt x="2200" y="223"/>
                </a:lnTo>
                <a:lnTo>
                  <a:pt x="2200" y="223"/>
                </a:lnTo>
                <a:lnTo>
                  <a:pt x="2203" y="221"/>
                </a:lnTo>
                <a:lnTo>
                  <a:pt x="2207" y="218"/>
                </a:lnTo>
                <a:lnTo>
                  <a:pt x="2215" y="213"/>
                </a:lnTo>
                <a:lnTo>
                  <a:pt x="2215" y="213"/>
                </a:lnTo>
                <a:lnTo>
                  <a:pt x="2227" y="205"/>
                </a:lnTo>
                <a:lnTo>
                  <a:pt x="2233" y="201"/>
                </a:lnTo>
                <a:lnTo>
                  <a:pt x="2239" y="198"/>
                </a:lnTo>
                <a:lnTo>
                  <a:pt x="2239" y="198"/>
                </a:lnTo>
                <a:lnTo>
                  <a:pt x="2274" y="188"/>
                </a:lnTo>
                <a:lnTo>
                  <a:pt x="2274" y="188"/>
                </a:lnTo>
                <a:lnTo>
                  <a:pt x="2280" y="186"/>
                </a:lnTo>
                <a:lnTo>
                  <a:pt x="2290" y="182"/>
                </a:lnTo>
                <a:lnTo>
                  <a:pt x="2295" y="181"/>
                </a:lnTo>
                <a:lnTo>
                  <a:pt x="2299" y="178"/>
                </a:lnTo>
                <a:lnTo>
                  <a:pt x="2302" y="175"/>
                </a:lnTo>
                <a:lnTo>
                  <a:pt x="2303" y="171"/>
                </a:lnTo>
                <a:lnTo>
                  <a:pt x="2303" y="171"/>
                </a:lnTo>
                <a:lnTo>
                  <a:pt x="2303" y="167"/>
                </a:lnTo>
                <a:lnTo>
                  <a:pt x="2300" y="164"/>
                </a:lnTo>
                <a:lnTo>
                  <a:pt x="2297" y="163"/>
                </a:lnTo>
                <a:lnTo>
                  <a:pt x="2292" y="163"/>
                </a:lnTo>
                <a:lnTo>
                  <a:pt x="2283" y="164"/>
                </a:lnTo>
                <a:lnTo>
                  <a:pt x="2277" y="168"/>
                </a:lnTo>
                <a:lnTo>
                  <a:pt x="2277" y="168"/>
                </a:lnTo>
                <a:lnTo>
                  <a:pt x="2269" y="172"/>
                </a:lnTo>
                <a:lnTo>
                  <a:pt x="2262" y="176"/>
                </a:lnTo>
                <a:lnTo>
                  <a:pt x="2245" y="181"/>
                </a:lnTo>
                <a:lnTo>
                  <a:pt x="2245" y="181"/>
                </a:lnTo>
                <a:lnTo>
                  <a:pt x="2232" y="181"/>
                </a:lnTo>
                <a:lnTo>
                  <a:pt x="2225" y="182"/>
                </a:lnTo>
                <a:lnTo>
                  <a:pt x="2218" y="185"/>
                </a:lnTo>
                <a:lnTo>
                  <a:pt x="2218" y="185"/>
                </a:lnTo>
                <a:lnTo>
                  <a:pt x="2204" y="190"/>
                </a:lnTo>
                <a:lnTo>
                  <a:pt x="2198" y="192"/>
                </a:lnTo>
                <a:lnTo>
                  <a:pt x="2192" y="196"/>
                </a:lnTo>
                <a:lnTo>
                  <a:pt x="2192" y="196"/>
                </a:lnTo>
                <a:lnTo>
                  <a:pt x="2181" y="206"/>
                </a:lnTo>
                <a:lnTo>
                  <a:pt x="2171" y="216"/>
                </a:lnTo>
                <a:lnTo>
                  <a:pt x="2171" y="216"/>
                </a:lnTo>
                <a:lnTo>
                  <a:pt x="2158" y="231"/>
                </a:lnTo>
                <a:lnTo>
                  <a:pt x="2158" y="231"/>
                </a:lnTo>
                <a:lnTo>
                  <a:pt x="2156" y="233"/>
                </a:lnTo>
                <a:lnTo>
                  <a:pt x="2156" y="236"/>
                </a:lnTo>
                <a:lnTo>
                  <a:pt x="2158" y="242"/>
                </a:lnTo>
                <a:lnTo>
                  <a:pt x="2158" y="242"/>
                </a:lnTo>
                <a:lnTo>
                  <a:pt x="2156" y="245"/>
                </a:lnTo>
                <a:lnTo>
                  <a:pt x="2153" y="247"/>
                </a:lnTo>
                <a:lnTo>
                  <a:pt x="2146" y="251"/>
                </a:lnTo>
                <a:lnTo>
                  <a:pt x="2146" y="251"/>
                </a:lnTo>
                <a:lnTo>
                  <a:pt x="2144" y="253"/>
                </a:lnTo>
                <a:lnTo>
                  <a:pt x="2144" y="256"/>
                </a:lnTo>
                <a:lnTo>
                  <a:pt x="2144" y="258"/>
                </a:lnTo>
                <a:lnTo>
                  <a:pt x="2143" y="261"/>
                </a:lnTo>
                <a:lnTo>
                  <a:pt x="2143" y="261"/>
                </a:lnTo>
                <a:lnTo>
                  <a:pt x="2140" y="263"/>
                </a:lnTo>
                <a:lnTo>
                  <a:pt x="2138" y="265"/>
                </a:lnTo>
                <a:lnTo>
                  <a:pt x="2135" y="266"/>
                </a:lnTo>
                <a:lnTo>
                  <a:pt x="2134" y="270"/>
                </a:lnTo>
                <a:lnTo>
                  <a:pt x="2134" y="270"/>
                </a:lnTo>
                <a:lnTo>
                  <a:pt x="2134" y="275"/>
                </a:lnTo>
                <a:lnTo>
                  <a:pt x="2134" y="277"/>
                </a:lnTo>
                <a:lnTo>
                  <a:pt x="2139" y="283"/>
                </a:lnTo>
                <a:lnTo>
                  <a:pt x="2139" y="283"/>
                </a:lnTo>
                <a:close/>
                <a:moveTo>
                  <a:pt x="2160" y="86"/>
                </a:moveTo>
                <a:lnTo>
                  <a:pt x="2160" y="86"/>
                </a:lnTo>
                <a:lnTo>
                  <a:pt x="2154" y="83"/>
                </a:lnTo>
                <a:lnTo>
                  <a:pt x="2149" y="83"/>
                </a:lnTo>
                <a:lnTo>
                  <a:pt x="2145" y="86"/>
                </a:lnTo>
                <a:lnTo>
                  <a:pt x="2140" y="89"/>
                </a:lnTo>
                <a:lnTo>
                  <a:pt x="2140" y="89"/>
                </a:lnTo>
                <a:lnTo>
                  <a:pt x="2153" y="91"/>
                </a:lnTo>
                <a:lnTo>
                  <a:pt x="2153" y="91"/>
                </a:lnTo>
                <a:lnTo>
                  <a:pt x="2160" y="86"/>
                </a:lnTo>
                <a:lnTo>
                  <a:pt x="2160" y="86"/>
                </a:lnTo>
                <a:close/>
                <a:moveTo>
                  <a:pt x="2202" y="59"/>
                </a:moveTo>
                <a:lnTo>
                  <a:pt x="2202" y="59"/>
                </a:lnTo>
                <a:lnTo>
                  <a:pt x="2193" y="53"/>
                </a:lnTo>
                <a:lnTo>
                  <a:pt x="2193" y="53"/>
                </a:lnTo>
                <a:lnTo>
                  <a:pt x="2209" y="49"/>
                </a:lnTo>
                <a:lnTo>
                  <a:pt x="2209" y="49"/>
                </a:lnTo>
                <a:lnTo>
                  <a:pt x="2199" y="48"/>
                </a:lnTo>
                <a:lnTo>
                  <a:pt x="2194" y="48"/>
                </a:lnTo>
                <a:lnTo>
                  <a:pt x="2190" y="51"/>
                </a:lnTo>
                <a:lnTo>
                  <a:pt x="2190" y="51"/>
                </a:lnTo>
                <a:lnTo>
                  <a:pt x="2173" y="63"/>
                </a:lnTo>
                <a:lnTo>
                  <a:pt x="2173" y="63"/>
                </a:lnTo>
                <a:lnTo>
                  <a:pt x="2188" y="64"/>
                </a:lnTo>
                <a:lnTo>
                  <a:pt x="2188" y="64"/>
                </a:lnTo>
                <a:lnTo>
                  <a:pt x="2202" y="59"/>
                </a:lnTo>
                <a:lnTo>
                  <a:pt x="2202" y="59"/>
                </a:lnTo>
                <a:close/>
                <a:moveTo>
                  <a:pt x="2200" y="304"/>
                </a:moveTo>
                <a:lnTo>
                  <a:pt x="2200" y="304"/>
                </a:lnTo>
                <a:lnTo>
                  <a:pt x="2204" y="307"/>
                </a:lnTo>
                <a:lnTo>
                  <a:pt x="2209" y="311"/>
                </a:lnTo>
                <a:lnTo>
                  <a:pt x="2214" y="315"/>
                </a:lnTo>
                <a:lnTo>
                  <a:pt x="2217" y="315"/>
                </a:lnTo>
                <a:lnTo>
                  <a:pt x="2219" y="314"/>
                </a:lnTo>
                <a:lnTo>
                  <a:pt x="2219" y="314"/>
                </a:lnTo>
                <a:lnTo>
                  <a:pt x="2220" y="312"/>
                </a:lnTo>
                <a:lnTo>
                  <a:pt x="2219" y="310"/>
                </a:lnTo>
                <a:lnTo>
                  <a:pt x="2215" y="306"/>
                </a:lnTo>
                <a:lnTo>
                  <a:pt x="2207" y="300"/>
                </a:lnTo>
                <a:lnTo>
                  <a:pt x="2207" y="300"/>
                </a:lnTo>
                <a:lnTo>
                  <a:pt x="2200" y="304"/>
                </a:lnTo>
                <a:lnTo>
                  <a:pt x="2200" y="304"/>
                </a:lnTo>
                <a:close/>
                <a:moveTo>
                  <a:pt x="2214" y="93"/>
                </a:moveTo>
                <a:lnTo>
                  <a:pt x="2214" y="93"/>
                </a:lnTo>
                <a:lnTo>
                  <a:pt x="2213" y="91"/>
                </a:lnTo>
                <a:lnTo>
                  <a:pt x="2210" y="91"/>
                </a:lnTo>
                <a:lnTo>
                  <a:pt x="2204" y="93"/>
                </a:lnTo>
                <a:lnTo>
                  <a:pt x="2204" y="93"/>
                </a:lnTo>
                <a:lnTo>
                  <a:pt x="2209" y="96"/>
                </a:lnTo>
                <a:lnTo>
                  <a:pt x="2209" y="96"/>
                </a:lnTo>
                <a:lnTo>
                  <a:pt x="2214" y="93"/>
                </a:lnTo>
                <a:lnTo>
                  <a:pt x="2214" y="93"/>
                </a:lnTo>
                <a:close/>
                <a:moveTo>
                  <a:pt x="2195" y="72"/>
                </a:moveTo>
                <a:lnTo>
                  <a:pt x="2195" y="72"/>
                </a:lnTo>
                <a:lnTo>
                  <a:pt x="2187" y="68"/>
                </a:lnTo>
                <a:lnTo>
                  <a:pt x="2181" y="68"/>
                </a:lnTo>
                <a:lnTo>
                  <a:pt x="2176" y="67"/>
                </a:lnTo>
                <a:lnTo>
                  <a:pt x="2176" y="67"/>
                </a:lnTo>
                <a:lnTo>
                  <a:pt x="2170" y="67"/>
                </a:lnTo>
                <a:lnTo>
                  <a:pt x="2165" y="68"/>
                </a:lnTo>
                <a:lnTo>
                  <a:pt x="2161" y="69"/>
                </a:lnTo>
                <a:lnTo>
                  <a:pt x="2156" y="74"/>
                </a:lnTo>
                <a:lnTo>
                  <a:pt x="2156" y="74"/>
                </a:lnTo>
                <a:lnTo>
                  <a:pt x="2175" y="79"/>
                </a:lnTo>
                <a:lnTo>
                  <a:pt x="2175" y="79"/>
                </a:lnTo>
                <a:lnTo>
                  <a:pt x="2187" y="77"/>
                </a:lnTo>
                <a:lnTo>
                  <a:pt x="2192" y="74"/>
                </a:lnTo>
                <a:lnTo>
                  <a:pt x="2195" y="72"/>
                </a:lnTo>
                <a:lnTo>
                  <a:pt x="2195" y="72"/>
                </a:lnTo>
                <a:close/>
                <a:moveTo>
                  <a:pt x="2100" y="77"/>
                </a:moveTo>
                <a:lnTo>
                  <a:pt x="2100" y="77"/>
                </a:lnTo>
                <a:lnTo>
                  <a:pt x="2086" y="87"/>
                </a:lnTo>
                <a:lnTo>
                  <a:pt x="2086" y="87"/>
                </a:lnTo>
                <a:lnTo>
                  <a:pt x="2098" y="89"/>
                </a:lnTo>
                <a:lnTo>
                  <a:pt x="2109" y="91"/>
                </a:lnTo>
                <a:lnTo>
                  <a:pt x="2109" y="91"/>
                </a:lnTo>
                <a:lnTo>
                  <a:pt x="2108" y="83"/>
                </a:lnTo>
                <a:lnTo>
                  <a:pt x="2108" y="83"/>
                </a:lnTo>
                <a:lnTo>
                  <a:pt x="2134" y="76"/>
                </a:lnTo>
                <a:lnTo>
                  <a:pt x="2134" y="76"/>
                </a:lnTo>
                <a:lnTo>
                  <a:pt x="2128" y="72"/>
                </a:lnTo>
                <a:lnTo>
                  <a:pt x="2124" y="71"/>
                </a:lnTo>
                <a:lnTo>
                  <a:pt x="2120" y="72"/>
                </a:lnTo>
                <a:lnTo>
                  <a:pt x="2120" y="72"/>
                </a:lnTo>
                <a:lnTo>
                  <a:pt x="2111" y="74"/>
                </a:lnTo>
                <a:lnTo>
                  <a:pt x="2108" y="74"/>
                </a:lnTo>
                <a:lnTo>
                  <a:pt x="2103" y="74"/>
                </a:lnTo>
                <a:lnTo>
                  <a:pt x="2103" y="74"/>
                </a:lnTo>
                <a:lnTo>
                  <a:pt x="2094" y="73"/>
                </a:lnTo>
                <a:lnTo>
                  <a:pt x="2086" y="74"/>
                </a:lnTo>
                <a:lnTo>
                  <a:pt x="2070" y="78"/>
                </a:lnTo>
                <a:lnTo>
                  <a:pt x="2070" y="78"/>
                </a:lnTo>
                <a:lnTo>
                  <a:pt x="2083" y="82"/>
                </a:lnTo>
                <a:lnTo>
                  <a:pt x="2083" y="82"/>
                </a:lnTo>
                <a:lnTo>
                  <a:pt x="2100" y="77"/>
                </a:lnTo>
                <a:lnTo>
                  <a:pt x="2100" y="77"/>
                </a:lnTo>
                <a:close/>
                <a:moveTo>
                  <a:pt x="2105" y="332"/>
                </a:moveTo>
                <a:lnTo>
                  <a:pt x="2105" y="332"/>
                </a:lnTo>
                <a:lnTo>
                  <a:pt x="2106" y="332"/>
                </a:lnTo>
                <a:lnTo>
                  <a:pt x="2109" y="332"/>
                </a:lnTo>
                <a:lnTo>
                  <a:pt x="2113" y="330"/>
                </a:lnTo>
                <a:lnTo>
                  <a:pt x="2120" y="325"/>
                </a:lnTo>
                <a:lnTo>
                  <a:pt x="2120" y="325"/>
                </a:lnTo>
                <a:lnTo>
                  <a:pt x="2115" y="321"/>
                </a:lnTo>
                <a:lnTo>
                  <a:pt x="2108" y="319"/>
                </a:lnTo>
                <a:lnTo>
                  <a:pt x="2108" y="319"/>
                </a:lnTo>
                <a:lnTo>
                  <a:pt x="2104" y="321"/>
                </a:lnTo>
                <a:lnTo>
                  <a:pt x="2101" y="324"/>
                </a:lnTo>
                <a:lnTo>
                  <a:pt x="2101" y="327"/>
                </a:lnTo>
                <a:lnTo>
                  <a:pt x="2105" y="332"/>
                </a:lnTo>
                <a:lnTo>
                  <a:pt x="2105" y="332"/>
                </a:lnTo>
                <a:close/>
                <a:moveTo>
                  <a:pt x="1842" y="306"/>
                </a:moveTo>
                <a:lnTo>
                  <a:pt x="1842" y="306"/>
                </a:lnTo>
                <a:lnTo>
                  <a:pt x="1848" y="305"/>
                </a:lnTo>
                <a:lnTo>
                  <a:pt x="1855" y="302"/>
                </a:lnTo>
                <a:lnTo>
                  <a:pt x="1860" y="300"/>
                </a:lnTo>
                <a:lnTo>
                  <a:pt x="1863" y="295"/>
                </a:lnTo>
                <a:lnTo>
                  <a:pt x="1863" y="295"/>
                </a:lnTo>
                <a:lnTo>
                  <a:pt x="1861" y="295"/>
                </a:lnTo>
                <a:lnTo>
                  <a:pt x="1860" y="297"/>
                </a:lnTo>
                <a:lnTo>
                  <a:pt x="1858" y="299"/>
                </a:lnTo>
                <a:lnTo>
                  <a:pt x="1856" y="300"/>
                </a:lnTo>
                <a:lnTo>
                  <a:pt x="1856" y="300"/>
                </a:lnTo>
                <a:lnTo>
                  <a:pt x="1853" y="301"/>
                </a:lnTo>
                <a:lnTo>
                  <a:pt x="1851" y="301"/>
                </a:lnTo>
                <a:lnTo>
                  <a:pt x="1845" y="301"/>
                </a:lnTo>
                <a:lnTo>
                  <a:pt x="1845" y="301"/>
                </a:lnTo>
                <a:lnTo>
                  <a:pt x="1846" y="304"/>
                </a:lnTo>
                <a:lnTo>
                  <a:pt x="1845" y="305"/>
                </a:lnTo>
                <a:lnTo>
                  <a:pt x="1842" y="306"/>
                </a:lnTo>
                <a:lnTo>
                  <a:pt x="1842" y="306"/>
                </a:lnTo>
                <a:close/>
                <a:moveTo>
                  <a:pt x="545" y="133"/>
                </a:moveTo>
                <a:lnTo>
                  <a:pt x="545" y="133"/>
                </a:lnTo>
                <a:lnTo>
                  <a:pt x="547" y="134"/>
                </a:lnTo>
                <a:lnTo>
                  <a:pt x="548" y="133"/>
                </a:lnTo>
                <a:lnTo>
                  <a:pt x="551" y="132"/>
                </a:lnTo>
                <a:lnTo>
                  <a:pt x="552" y="132"/>
                </a:lnTo>
                <a:lnTo>
                  <a:pt x="552" y="132"/>
                </a:lnTo>
                <a:lnTo>
                  <a:pt x="563" y="133"/>
                </a:lnTo>
                <a:lnTo>
                  <a:pt x="567" y="133"/>
                </a:lnTo>
                <a:lnTo>
                  <a:pt x="570" y="133"/>
                </a:lnTo>
                <a:lnTo>
                  <a:pt x="571" y="132"/>
                </a:lnTo>
                <a:lnTo>
                  <a:pt x="571" y="129"/>
                </a:lnTo>
                <a:lnTo>
                  <a:pt x="571" y="129"/>
                </a:lnTo>
                <a:lnTo>
                  <a:pt x="570" y="127"/>
                </a:lnTo>
                <a:lnTo>
                  <a:pt x="567" y="126"/>
                </a:lnTo>
                <a:lnTo>
                  <a:pt x="562" y="124"/>
                </a:lnTo>
                <a:lnTo>
                  <a:pt x="556" y="124"/>
                </a:lnTo>
                <a:lnTo>
                  <a:pt x="552" y="124"/>
                </a:lnTo>
                <a:lnTo>
                  <a:pt x="552" y="124"/>
                </a:lnTo>
                <a:lnTo>
                  <a:pt x="541" y="128"/>
                </a:lnTo>
                <a:lnTo>
                  <a:pt x="536" y="129"/>
                </a:lnTo>
                <a:lnTo>
                  <a:pt x="531" y="133"/>
                </a:lnTo>
                <a:lnTo>
                  <a:pt x="531" y="133"/>
                </a:lnTo>
                <a:lnTo>
                  <a:pt x="533" y="134"/>
                </a:lnTo>
                <a:lnTo>
                  <a:pt x="533" y="134"/>
                </a:lnTo>
                <a:lnTo>
                  <a:pt x="540" y="133"/>
                </a:lnTo>
                <a:lnTo>
                  <a:pt x="542" y="133"/>
                </a:lnTo>
                <a:lnTo>
                  <a:pt x="545" y="133"/>
                </a:lnTo>
                <a:lnTo>
                  <a:pt x="545" y="133"/>
                </a:lnTo>
                <a:close/>
                <a:moveTo>
                  <a:pt x="2200" y="82"/>
                </a:moveTo>
                <a:lnTo>
                  <a:pt x="2200" y="82"/>
                </a:lnTo>
                <a:lnTo>
                  <a:pt x="2187" y="83"/>
                </a:lnTo>
                <a:lnTo>
                  <a:pt x="2178" y="86"/>
                </a:lnTo>
                <a:lnTo>
                  <a:pt x="2176" y="87"/>
                </a:lnTo>
                <a:lnTo>
                  <a:pt x="2175" y="89"/>
                </a:lnTo>
                <a:lnTo>
                  <a:pt x="2175" y="89"/>
                </a:lnTo>
                <a:lnTo>
                  <a:pt x="2178" y="92"/>
                </a:lnTo>
                <a:lnTo>
                  <a:pt x="2180" y="93"/>
                </a:lnTo>
                <a:lnTo>
                  <a:pt x="2187" y="93"/>
                </a:lnTo>
                <a:lnTo>
                  <a:pt x="2202" y="89"/>
                </a:lnTo>
                <a:lnTo>
                  <a:pt x="2202" y="89"/>
                </a:lnTo>
                <a:lnTo>
                  <a:pt x="2199" y="87"/>
                </a:lnTo>
                <a:lnTo>
                  <a:pt x="2199" y="87"/>
                </a:lnTo>
                <a:lnTo>
                  <a:pt x="2208" y="86"/>
                </a:lnTo>
                <a:lnTo>
                  <a:pt x="2208" y="86"/>
                </a:lnTo>
                <a:lnTo>
                  <a:pt x="2200" y="82"/>
                </a:lnTo>
                <a:lnTo>
                  <a:pt x="2200" y="82"/>
                </a:lnTo>
                <a:close/>
                <a:moveTo>
                  <a:pt x="2971" y="210"/>
                </a:moveTo>
                <a:lnTo>
                  <a:pt x="2971" y="210"/>
                </a:lnTo>
                <a:lnTo>
                  <a:pt x="2976" y="213"/>
                </a:lnTo>
                <a:lnTo>
                  <a:pt x="2978" y="215"/>
                </a:lnTo>
                <a:lnTo>
                  <a:pt x="2981" y="216"/>
                </a:lnTo>
                <a:lnTo>
                  <a:pt x="2981" y="216"/>
                </a:lnTo>
                <a:lnTo>
                  <a:pt x="2984" y="215"/>
                </a:lnTo>
                <a:lnTo>
                  <a:pt x="2987" y="213"/>
                </a:lnTo>
                <a:lnTo>
                  <a:pt x="2988" y="212"/>
                </a:lnTo>
                <a:lnTo>
                  <a:pt x="2991" y="207"/>
                </a:lnTo>
                <a:lnTo>
                  <a:pt x="2991" y="207"/>
                </a:lnTo>
                <a:lnTo>
                  <a:pt x="2992" y="210"/>
                </a:lnTo>
                <a:lnTo>
                  <a:pt x="2994" y="211"/>
                </a:lnTo>
                <a:lnTo>
                  <a:pt x="2997" y="212"/>
                </a:lnTo>
                <a:lnTo>
                  <a:pt x="2999" y="211"/>
                </a:lnTo>
                <a:lnTo>
                  <a:pt x="3011" y="206"/>
                </a:lnTo>
                <a:lnTo>
                  <a:pt x="3011" y="206"/>
                </a:lnTo>
                <a:lnTo>
                  <a:pt x="3012" y="207"/>
                </a:lnTo>
                <a:lnTo>
                  <a:pt x="3014" y="210"/>
                </a:lnTo>
                <a:lnTo>
                  <a:pt x="3016" y="211"/>
                </a:lnTo>
                <a:lnTo>
                  <a:pt x="3017" y="212"/>
                </a:lnTo>
                <a:lnTo>
                  <a:pt x="3017" y="212"/>
                </a:lnTo>
                <a:lnTo>
                  <a:pt x="3028" y="210"/>
                </a:lnTo>
                <a:lnTo>
                  <a:pt x="3028" y="210"/>
                </a:lnTo>
                <a:lnTo>
                  <a:pt x="3024" y="203"/>
                </a:lnTo>
                <a:lnTo>
                  <a:pt x="3024" y="203"/>
                </a:lnTo>
                <a:lnTo>
                  <a:pt x="3031" y="206"/>
                </a:lnTo>
                <a:lnTo>
                  <a:pt x="3032" y="206"/>
                </a:lnTo>
                <a:lnTo>
                  <a:pt x="3036" y="205"/>
                </a:lnTo>
                <a:lnTo>
                  <a:pt x="3036" y="205"/>
                </a:lnTo>
                <a:lnTo>
                  <a:pt x="3041" y="201"/>
                </a:lnTo>
                <a:lnTo>
                  <a:pt x="3044" y="197"/>
                </a:lnTo>
                <a:lnTo>
                  <a:pt x="3044" y="197"/>
                </a:lnTo>
                <a:lnTo>
                  <a:pt x="3014" y="186"/>
                </a:lnTo>
                <a:lnTo>
                  <a:pt x="3014" y="186"/>
                </a:lnTo>
                <a:lnTo>
                  <a:pt x="3009" y="183"/>
                </a:lnTo>
                <a:lnTo>
                  <a:pt x="3007" y="183"/>
                </a:lnTo>
                <a:lnTo>
                  <a:pt x="3004" y="183"/>
                </a:lnTo>
                <a:lnTo>
                  <a:pt x="3004" y="183"/>
                </a:lnTo>
                <a:lnTo>
                  <a:pt x="3002" y="185"/>
                </a:lnTo>
                <a:lnTo>
                  <a:pt x="3002" y="187"/>
                </a:lnTo>
                <a:lnTo>
                  <a:pt x="3003" y="195"/>
                </a:lnTo>
                <a:lnTo>
                  <a:pt x="3003" y="195"/>
                </a:lnTo>
                <a:lnTo>
                  <a:pt x="2997" y="191"/>
                </a:lnTo>
                <a:lnTo>
                  <a:pt x="2989" y="186"/>
                </a:lnTo>
                <a:lnTo>
                  <a:pt x="2981" y="182"/>
                </a:lnTo>
                <a:lnTo>
                  <a:pt x="2978" y="182"/>
                </a:lnTo>
                <a:lnTo>
                  <a:pt x="2974" y="183"/>
                </a:lnTo>
                <a:lnTo>
                  <a:pt x="2974" y="183"/>
                </a:lnTo>
                <a:lnTo>
                  <a:pt x="2967" y="190"/>
                </a:lnTo>
                <a:lnTo>
                  <a:pt x="2964" y="193"/>
                </a:lnTo>
                <a:lnTo>
                  <a:pt x="2963" y="198"/>
                </a:lnTo>
                <a:lnTo>
                  <a:pt x="2963" y="198"/>
                </a:lnTo>
                <a:lnTo>
                  <a:pt x="2963" y="201"/>
                </a:lnTo>
                <a:lnTo>
                  <a:pt x="2966" y="205"/>
                </a:lnTo>
                <a:lnTo>
                  <a:pt x="2971" y="210"/>
                </a:lnTo>
                <a:lnTo>
                  <a:pt x="2971" y="210"/>
                </a:lnTo>
                <a:close/>
                <a:moveTo>
                  <a:pt x="1572" y="552"/>
                </a:moveTo>
                <a:lnTo>
                  <a:pt x="1572" y="552"/>
                </a:lnTo>
                <a:lnTo>
                  <a:pt x="1573" y="552"/>
                </a:lnTo>
                <a:lnTo>
                  <a:pt x="1573" y="550"/>
                </a:lnTo>
                <a:lnTo>
                  <a:pt x="1573" y="547"/>
                </a:lnTo>
                <a:lnTo>
                  <a:pt x="1573" y="547"/>
                </a:lnTo>
                <a:lnTo>
                  <a:pt x="1569" y="549"/>
                </a:lnTo>
                <a:lnTo>
                  <a:pt x="1569" y="549"/>
                </a:lnTo>
                <a:lnTo>
                  <a:pt x="1570" y="549"/>
                </a:lnTo>
                <a:lnTo>
                  <a:pt x="1570" y="550"/>
                </a:lnTo>
                <a:lnTo>
                  <a:pt x="1572" y="552"/>
                </a:lnTo>
                <a:lnTo>
                  <a:pt x="1572" y="552"/>
                </a:lnTo>
                <a:close/>
                <a:moveTo>
                  <a:pt x="3008" y="242"/>
                </a:moveTo>
                <a:lnTo>
                  <a:pt x="3008" y="242"/>
                </a:lnTo>
                <a:lnTo>
                  <a:pt x="3013" y="245"/>
                </a:lnTo>
                <a:lnTo>
                  <a:pt x="3017" y="246"/>
                </a:lnTo>
                <a:lnTo>
                  <a:pt x="3027" y="246"/>
                </a:lnTo>
                <a:lnTo>
                  <a:pt x="3027" y="246"/>
                </a:lnTo>
                <a:lnTo>
                  <a:pt x="3026" y="241"/>
                </a:lnTo>
                <a:lnTo>
                  <a:pt x="3024" y="238"/>
                </a:lnTo>
                <a:lnTo>
                  <a:pt x="3019" y="235"/>
                </a:lnTo>
                <a:lnTo>
                  <a:pt x="3019" y="235"/>
                </a:lnTo>
                <a:lnTo>
                  <a:pt x="3007" y="228"/>
                </a:lnTo>
                <a:lnTo>
                  <a:pt x="3007" y="228"/>
                </a:lnTo>
                <a:lnTo>
                  <a:pt x="3006" y="225"/>
                </a:lnTo>
                <a:lnTo>
                  <a:pt x="3003" y="222"/>
                </a:lnTo>
                <a:lnTo>
                  <a:pt x="3001" y="221"/>
                </a:lnTo>
                <a:lnTo>
                  <a:pt x="2997" y="222"/>
                </a:lnTo>
                <a:lnTo>
                  <a:pt x="2997" y="222"/>
                </a:lnTo>
                <a:lnTo>
                  <a:pt x="2994" y="223"/>
                </a:lnTo>
                <a:lnTo>
                  <a:pt x="2994" y="226"/>
                </a:lnTo>
                <a:lnTo>
                  <a:pt x="2994" y="227"/>
                </a:lnTo>
                <a:lnTo>
                  <a:pt x="2994" y="228"/>
                </a:lnTo>
                <a:lnTo>
                  <a:pt x="2998" y="232"/>
                </a:lnTo>
                <a:lnTo>
                  <a:pt x="3001" y="233"/>
                </a:lnTo>
                <a:lnTo>
                  <a:pt x="3001" y="233"/>
                </a:lnTo>
                <a:lnTo>
                  <a:pt x="2989" y="242"/>
                </a:lnTo>
                <a:lnTo>
                  <a:pt x="2989" y="242"/>
                </a:lnTo>
                <a:lnTo>
                  <a:pt x="2999" y="240"/>
                </a:lnTo>
                <a:lnTo>
                  <a:pt x="3004" y="240"/>
                </a:lnTo>
                <a:lnTo>
                  <a:pt x="3008" y="242"/>
                </a:lnTo>
                <a:lnTo>
                  <a:pt x="3008" y="242"/>
                </a:lnTo>
                <a:close/>
                <a:moveTo>
                  <a:pt x="2264" y="73"/>
                </a:moveTo>
                <a:lnTo>
                  <a:pt x="2264" y="73"/>
                </a:lnTo>
                <a:lnTo>
                  <a:pt x="2268" y="72"/>
                </a:lnTo>
                <a:lnTo>
                  <a:pt x="2268" y="69"/>
                </a:lnTo>
                <a:lnTo>
                  <a:pt x="2268" y="62"/>
                </a:lnTo>
                <a:lnTo>
                  <a:pt x="2268" y="62"/>
                </a:lnTo>
                <a:lnTo>
                  <a:pt x="2263" y="62"/>
                </a:lnTo>
                <a:lnTo>
                  <a:pt x="2259" y="63"/>
                </a:lnTo>
                <a:lnTo>
                  <a:pt x="2259" y="63"/>
                </a:lnTo>
                <a:lnTo>
                  <a:pt x="2257" y="67"/>
                </a:lnTo>
                <a:lnTo>
                  <a:pt x="2255" y="68"/>
                </a:lnTo>
                <a:lnTo>
                  <a:pt x="2255" y="69"/>
                </a:lnTo>
                <a:lnTo>
                  <a:pt x="2255" y="69"/>
                </a:lnTo>
                <a:lnTo>
                  <a:pt x="2253" y="71"/>
                </a:lnTo>
                <a:lnTo>
                  <a:pt x="2252" y="71"/>
                </a:lnTo>
                <a:lnTo>
                  <a:pt x="2248" y="69"/>
                </a:lnTo>
                <a:lnTo>
                  <a:pt x="2244" y="69"/>
                </a:lnTo>
                <a:lnTo>
                  <a:pt x="2243" y="71"/>
                </a:lnTo>
                <a:lnTo>
                  <a:pt x="2240" y="73"/>
                </a:lnTo>
                <a:lnTo>
                  <a:pt x="2240" y="73"/>
                </a:lnTo>
                <a:lnTo>
                  <a:pt x="2245" y="77"/>
                </a:lnTo>
                <a:lnTo>
                  <a:pt x="2245" y="77"/>
                </a:lnTo>
                <a:lnTo>
                  <a:pt x="2264" y="73"/>
                </a:lnTo>
                <a:lnTo>
                  <a:pt x="2264" y="73"/>
                </a:lnTo>
                <a:close/>
                <a:moveTo>
                  <a:pt x="2212" y="82"/>
                </a:moveTo>
                <a:lnTo>
                  <a:pt x="2212" y="82"/>
                </a:lnTo>
                <a:lnTo>
                  <a:pt x="2215" y="82"/>
                </a:lnTo>
                <a:lnTo>
                  <a:pt x="2218" y="82"/>
                </a:lnTo>
                <a:lnTo>
                  <a:pt x="2219" y="84"/>
                </a:lnTo>
                <a:lnTo>
                  <a:pt x="2219" y="84"/>
                </a:lnTo>
                <a:lnTo>
                  <a:pt x="2220" y="86"/>
                </a:lnTo>
                <a:lnTo>
                  <a:pt x="2223" y="86"/>
                </a:lnTo>
                <a:lnTo>
                  <a:pt x="2228" y="84"/>
                </a:lnTo>
                <a:lnTo>
                  <a:pt x="2233" y="81"/>
                </a:lnTo>
                <a:lnTo>
                  <a:pt x="2237" y="78"/>
                </a:lnTo>
                <a:lnTo>
                  <a:pt x="2237" y="78"/>
                </a:lnTo>
                <a:lnTo>
                  <a:pt x="2238" y="76"/>
                </a:lnTo>
                <a:lnTo>
                  <a:pt x="2238" y="74"/>
                </a:lnTo>
                <a:lnTo>
                  <a:pt x="2235" y="71"/>
                </a:lnTo>
                <a:lnTo>
                  <a:pt x="2230" y="68"/>
                </a:lnTo>
                <a:lnTo>
                  <a:pt x="2227" y="68"/>
                </a:lnTo>
                <a:lnTo>
                  <a:pt x="2227" y="68"/>
                </a:lnTo>
                <a:lnTo>
                  <a:pt x="2217" y="71"/>
                </a:lnTo>
                <a:lnTo>
                  <a:pt x="2207" y="76"/>
                </a:lnTo>
                <a:lnTo>
                  <a:pt x="2207" y="76"/>
                </a:lnTo>
                <a:lnTo>
                  <a:pt x="2208" y="79"/>
                </a:lnTo>
                <a:lnTo>
                  <a:pt x="2209" y="82"/>
                </a:lnTo>
                <a:lnTo>
                  <a:pt x="2212" y="82"/>
                </a:lnTo>
                <a:lnTo>
                  <a:pt x="2212" y="82"/>
                </a:lnTo>
                <a:close/>
                <a:moveTo>
                  <a:pt x="2597" y="139"/>
                </a:moveTo>
                <a:lnTo>
                  <a:pt x="2597" y="139"/>
                </a:lnTo>
                <a:lnTo>
                  <a:pt x="2600" y="141"/>
                </a:lnTo>
                <a:lnTo>
                  <a:pt x="2602" y="142"/>
                </a:lnTo>
                <a:lnTo>
                  <a:pt x="2610" y="141"/>
                </a:lnTo>
                <a:lnTo>
                  <a:pt x="2622" y="134"/>
                </a:lnTo>
                <a:lnTo>
                  <a:pt x="2622" y="134"/>
                </a:lnTo>
                <a:lnTo>
                  <a:pt x="2625" y="136"/>
                </a:lnTo>
                <a:lnTo>
                  <a:pt x="2626" y="136"/>
                </a:lnTo>
                <a:lnTo>
                  <a:pt x="2629" y="137"/>
                </a:lnTo>
                <a:lnTo>
                  <a:pt x="2631" y="138"/>
                </a:lnTo>
                <a:lnTo>
                  <a:pt x="2631" y="138"/>
                </a:lnTo>
                <a:lnTo>
                  <a:pt x="2649" y="134"/>
                </a:lnTo>
                <a:lnTo>
                  <a:pt x="2649" y="134"/>
                </a:lnTo>
                <a:lnTo>
                  <a:pt x="2652" y="133"/>
                </a:lnTo>
                <a:lnTo>
                  <a:pt x="2657" y="129"/>
                </a:lnTo>
                <a:lnTo>
                  <a:pt x="2657" y="129"/>
                </a:lnTo>
                <a:lnTo>
                  <a:pt x="2657" y="128"/>
                </a:lnTo>
                <a:lnTo>
                  <a:pt x="2657" y="126"/>
                </a:lnTo>
                <a:lnTo>
                  <a:pt x="2655" y="123"/>
                </a:lnTo>
                <a:lnTo>
                  <a:pt x="2652" y="122"/>
                </a:lnTo>
                <a:lnTo>
                  <a:pt x="2652" y="122"/>
                </a:lnTo>
                <a:lnTo>
                  <a:pt x="2649" y="121"/>
                </a:lnTo>
                <a:lnTo>
                  <a:pt x="2647" y="119"/>
                </a:lnTo>
                <a:lnTo>
                  <a:pt x="2642" y="114"/>
                </a:lnTo>
                <a:lnTo>
                  <a:pt x="2642" y="114"/>
                </a:lnTo>
                <a:lnTo>
                  <a:pt x="2640" y="113"/>
                </a:lnTo>
                <a:lnTo>
                  <a:pt x="2637" y="113"/>
                </a:lnTo>
                <a:lnTo>
                  <a:pt x="2631" y="114"/>
                </a:lnTo>
                <a:lnTo>
                  <a:pt x="2631" y="114"/>
                </a:lnTo>
                <a:lnTo>
                  <a:pt x="2636" y="109"/>
                </a:lnTo>
                <a:lnTo>
                  <a:pt x="2636" y="109"/>
                </a:lnTo>
                <a:lnTo>
                  <a:pt x="2630" y="108"/>
                </a:lnTo>
                <a:lnTo>
                  <a:pt x="2625" y="108"/>
                </a:lnTo>
                <a:lnTo>
                  <a:pt x="2621" y="109"/>
                </a:lnTo>
                <a:lnTo>
                  <a:pt x="2616" y="113"/>
                </a:lnTo>
                <a:lnTo>
                  <a:pt x="2616" y="113"/>
                </a:lnTo>
                <a:lnTo>
                  <a:pt x="2609" y="123"/>
                </a:lnTo>
                <a:lnTo>
                  <a:pt x="2602" y="134"/>
                </a:lnTo>
                <a:lnTo>
                  <a:pt x="2602" y="134"/>
                </a:lnTo>
                <a:lnTo>
                  <a:pt x="2597" y="139"/>
                </a:lnTo>
                <a:lnTo>
                  <a:pt x="2597" y="139"/>
                </a:lnTo>
                <a:close/>
                <a:moveTo>
                  <a:pt x="2523" y="102"/>
                </a:moveTo>
                <a:lnTo>
                  <a:pt x="2523" y="102"/>
                </a:lnTo>
                <a:lnTo>
                  <a:pt x="2535" y="101"/>
                </a:lnTo>
                <a:lnTo>
                  <a:pt x="2541" y="101"/>
                </a:lnTo>
                <a:lnTo>
                  <a:pt x="2542" y="102"/>
                </a:lnTo>
                <a:lnTo>
                  <a:pt x="2545" y="103"/>
                </a:lnTo>
                <a:lnTo>
                  <a:pt x="2545" y="103"/>
                </a:lnTo>
                <a:lnTo>
                  <a:pt x="2551" y="113"/>
                </a:lnTo>
                <a:lnTo>
                  <a:pt x="2555" y="116"/>
                </a:lnTo>
                <a:lnTo>
                  <a:pt x="2557" y="117"/>
                </a:lnTo>
                <a:lnTo>
                  <a:pt x="2560" y="117"/>
                </a:lnTo>
                <a:lnTo>
                  <a:pt x="2560" y="117"/>
                </a:lnTo>
                <a:lnTo>
                  <a:pt x="2572" y="117"/>
                </a:lnTo>
                <a:lnTo>
                  <a:pt x="2577" y="117"/>
                </a:lnTo>
                <a:lnTo>
                  <a:pt x="2582" y="119"/>
                </a:lnTo>
                <a:lnTo>
                  <a:pt x="2582" y="119"/>
                </a:lnTo>
                <a:lnTo>
                  <a:pt x="2589" y="121"/>
                </a:lnTo>
                <a:lnTo>
                  <a:pt x="2592" y="121"/>
                </a:lnTo>
                <a:lnTo>
                  <a:pt x="2602" y="118"/>
                </a:lnTo>
                <a:lnTo>
                  <a:pt x="2602" y="118"/>
                </a:lnTo>
                <a:lnTo>
                  <a:pt x="2601" y="113"/>
                </a:lnTo>
                <a:lnTo>
                  <a:pt x="2600" y="109"/>
                </a:lnTo>
                <a:lnTo>
                  <a:pt x="2600" y="107"/>
                </a:lnTo>
                <a:lnTo>
                  <a:pt x="2600" y="107"/>
                </a:lnTo>
                <a:lnTo>
                  <a:pt x="2602" y="102"/>
                </a:lnTo>
                <a:lnTo>
                  <a:pt x="2602" y="99"/>
                </a:lnTo>
                <a:lnTo>
                  <a:pt x="2601" y="97"/>
                </a:lnTo>
                <a:lnTo>
                  <a:pt x="2601" y="97"/>
                </a:lnTo>
                <a:lnTo>
                  <a:pt x="2596" y="96"/>
                </a:lnTo>
                <a:lnTo>
                  <a:pt x="2591" y="96"/>
                </a:lnTo>
                <a:lnTo>
                  <a:pt x="2581" y="99"/>
                </a:lnTo>
                <a:lnTo>
                  <a:pt x="2581" y="99"/>
                </a:lnTo>
                <a:lnTo>
                  <a:pt x="2590" y="92"/>
                </a:lnTo>
                <a:lnTo>
                  <a:pt x="2590" y="92"/>
                </a:lnTo>
                <a:lnTo>
                  <a:pt x="2581" y="91"/>
                </a:lnTo>
                <a:lnTo>
                  <a:pt x="2577" y="89"/>
                </a:lnTo>
                <a:lnTo>
                  <a:pt x="2576" y="88"/>
                </a:lnTo>
                <a:lnTo>
                  <a:pt x="2576" y="87"/>
                </a:lnTo>
                <a:lnTo>
                  <a:pt x="2576" y="87"/>
                </a:lnTo>
                <a:lnTo>
                  <a:pt x="2575" y="81"/>
                </a:lnTo>
                <a:lnTo>
                  <a:pt x="2576" y="78"/>
                </a:lnTo>
                <a:lnTo>
                  <a:pt x="2577" y="77"/>
                </a:lnTo>
                <a:lnTo>
                  <a:pt x="2582" y="76"/>
                </a:lnTo>
                <a:lnTo>
                  <a:pt x="2582" y="76"/>
                </a:lnTo>
                <a:lnTo>
                  <a:pt x="2572" y="67"/>
                </a:lnTo>
                <a:lnTo>
                  <a:pt x="2566" y="62"/>
                </a:lnTo>
                <a:lnTo>
                  <a:pt x="2561" y="61"/>
                </a:lnTo>
                <a:lnTo>
                  <a:pt x="2561" y="61"/>
                </a:lnTo>
                <a:lnTo>
                  <a:pt x="2557" y="61"/>
                </a:lnTo>
                <a:lnTo>
                  <a:pt x="2556" y="63"/>
                </a:lnTo>
                <a:lnTo>
                  <a:pt x="2556" y="64"/>
                </a:lnTo>
                <a:lnTo>
                  <a:pt x="2553" y="66"/>
                </a:lnTo>
                <a:lnTo>
                  <a:pt x="2553" y="66"/>
                </a:lnTo>
                <a:lnTo>
                  <a:pt x="2540" y="71"/>
                </a:lnTo>
                <a:lnTo>
                  <a:pt x="2540" y="71"/>
                </a:lnTo>
                <a:lnTo>
                  <a:pt x="2536" y="72"/>
                </a:lnTo>
                <a:lnTo>
                  <a:pt x="2535" y="73"/>
                </a:lnTo>
                <a:lnTo>
                  <a:pt x="2532" y="81"/>
                </a:lnTo>
                <a:lnTo>
                  <a:pt x="2532" y="81"/>
                </a:lnTo>
                <a:lnTo>
                  <a:pt x="2531" y="82"/>
                </a:lnTo>
                <a:lnTo>
                  <a:pt x="2527" y="83"/>
                </a:lnTo>
                <a:lnTo>
                  <a:pt x="2521" y="84"/>
                </a:lnTo>
                <a:lnTo>
                  <a:pt x="2521" y="84"/>
                </a:lnTo>
                <a:lnTo>
                  <a:pt x="2520" y="86"/>
                </a:lnTo>
                <a:lnTo>
                  <a:pt x="2518" y="89"/>
                </a:lnTo>
                <a:lnTo>
                  <a:pt x="2516" y="96"/>
                </a:lnTo>
                <a:lnTo>
                  <a:pt x="2516" y="96"/>
                </a:lnTo>
                <a:lnTo>
                  <a:pt x="2517" y="97"/>
                </a:lnTo>
                <a:lnTo>
                  <a:pt x="2520" y="99"/>
                </a:lnTo>
                <a:lnTo>
                  <a:pt x="2523" y="102"/>
                </a:lnTo>
                <a:lnTo>
                  <a:pt x="2523" y="102"/>
                </a:lnTo>
                <a:close/>
                <a:moveTo>
                  <a:pt x="3380" y="292"/>
                </a:moveTo>
                <a:lnTo>
                  <a:pt x="3380" y="292"/>
                </a:lnTo>
                <a:lnTo>
                  <a:pt x="3384" y="292"/>
                </a:lnTo>
                <a:lnTo>
                  <a:pt x="3388" y="294"/>
                </a:lnTo>
                <a:lnTo>
                  <a:pt x="3388" y="294"/>
                </a:lnTo>
                <a:lnTo>
                  <a:pt x="3399" y="291"/>
                </a:lnTo>
                <a:lnTo>
                  <a:pt x="3404" y="288"/>
                </a:lnTo>
                <a:lnTo>
                  <a:pt x="3409" y="285"/>
                </a:lnTo>
                <a:lnTo>
                  <a:pt x="3409" y="285"/>
                </a:lnTo>
                <a:lnTo>
                  <a:pt x="3404" y="280"/>
                </a:lnTo>
                <a:lnTo>
                  <a:pt x="3401" y="278"/>
                </a:lnTo>
                <a:lnTo>
                  <a:pt x="3398" y="277"/>
                </a:lnTo>
                <a:lnTo>
                  <a:pt x="3398" y="277"/>
                </a:lnTo>
                <a:lnTo>
                  <a:pt x="3380" y="277"/>
                </a:lnTo>
                <a:lnTo>
                  <a:pt x="3380" y="277"/>
                </a:lnTo>
                <a:lnTo>
                  <a:pt x="3378" y="277"/>
                </a:lnTo>
                <a:lnTo>
                  <a:pt x="3374" y="280"/>
                </a:lnTo>
                <a:lnTo>
                  <a:pt x="3366" y="282"/>
                </a:lnTo>
                <a:lnTo>
                  <a:pt x="3366" y="282"/>
                </a:lnTo>
                <a:lnTo>
                  <a:pt x="3366" y="285"/>
                </a:lnTo>
                <a:lnTo>
                  <a:pt x="3366" y="288"/>
                </a:lnTo>
                <a:lnTo>
                  <a:pt x="3369" y="296"/>
                </a:lnTo>
                <a:lnTo>
                  <a:pt x="3369" y="296"/>
                </a:lnTo>
                <a:lnTo>
                  <a:pt x="3380" y="292"/>
                </a:lnTo>
                <a:lnTo>
                  <a:pt x="3380" y="292"/>
                </a:lnTo>
                <a:close/>
                <a:moveTo>
                  <a:pt x="1789" y="322"/>
                </a:moveTo>
                <a:lnTo>
                  <a:pt x="1789" y="322"/>
                </a:lnTo>
                <a:lnTo>
                  <a:pt x="1784" y="325"/>
                </a:lnTo>
                <a:lnTo>
                  <a:pt x="1783" y="326"/>
                </a:lnTo>
                <a:lnTo>
                  <a:pt x="1783" y="330"/>
                </a:lnTo>
                <a:lnTo>
                  <a:pt x="1783" y="330"/>
                </a:lnTo>
                <a:lnTo>
                  <a:pt x="1788" y="325"/>
                </a:lnTo>
                <a:lnTo>
                  <a:pt x="1788" y="325"/>
                </a:lnTo>
                <a:lnTo>
                  <a:pt x="1789" y="322"/>
                </a:lnTo>
                <a:lnTo>
                  <a:pt x="1789" y="322"/>
                </a:lnTo>
                <a:close/>
                <a:moveTo>
                  <a:pt x="1764" y="345"/>
                </a:moveTo>
                <a:lnTo>
                  <a:pt x="1764" y="345"/>
                </a:lnTo>
                <a:lnTo>
                  <a:pt x="1768" y="344"/>
                </a:lnTo>
                <a:lnTo>
                  <a:pt x="1769" y="341"/>
                </a:lnTo>
                <a:lnTo>
                  <a:pt x="1769" y="341"/>
                </a:lnTo>
                <a:lnTo>
                  <a:pt x="1767" y="340"/>
                </a:lnTo>
                <a:lnTo>
                  <a:pt x="1764" y="342"/>
                </a:lnTo>
                <a:lnTo>
                  <a:pt x="1764" y="342"/>
                </a:lnTo>
                <a:lnTo>
                  <a:pt x="1764" y="345"/>
                </a:lnTo>
                <a:lnTo>
                  <a:pt x="1764" y="345"/>
                </a:lnTo>
                <a:close/>
                <a:moveTo>
                  <a:pt x="1778" y="327"/>
                </a:moveTo>
                <a:lnTo>
                  <a:pt x="1778" y="327"/>
                </a:lnTo>
                <a:lnTo>
                  <a:pt x="1772" y="335"/>
                </a:lnTo>
                <a:lnTo>
                  <a:pt x="1772" y="335"/>
                </a:lnTo>
                <a:lnTo>
                  <a:pt x="1778" y="336"/>
                </a:lnTo>
                <a:lnTo>
                  <a:pt x="1778" y="336"/>
                </a:lnTo>
                <a:lnTo>
                  <a:pt x="1781" y="334"/>
                </a:lnTo>
                <a:lnTo>
                  <a:pt x="1782" y="331"/>
                </a:lnTo>
                <a:lnTo>
                  <a:pt x="1781" y="330"/>
                </a:lnTo>
                <a:lnTo>
                  <a:pt x="1778" y="327"/>
                </a:lnTo>
                <a:lnTo>
                  <a:pt x="1778" y="327"/>
                </a:lnTo>
                <a:close/>
                <a:moveTo>
                  <a:pt x="1602" y="501"/>
                </a:moveTo>
                <a:lnTo>
                  <a:pt x="1602" y="501"/>
                </a:lnTo>
                <a:lnTo>
                  <a:pt x="1604" y="501"/>
                </a:lnTo>
                <a:lnTo>
                  <a:pt x="1607" y="500"/>
                </a:lnTo>
                <a:lnTo>
                  <a:pt x="1607" y="500"/>
                </a:lnTo>
                <a:lnTo>
                  <a:pt x="1604" y="500"/>
                </a:lnTo>
                <a:lnTo>
                  <a:pt x="1602" y="499"/>
                </a:lnTo>
                <a:lnTo>
                  <a:pt x="1602" y="499"/>
                </a:lnTo>
                <a:lnTo>
                  <a:pt x="1603" y="499"/>
                </a:lnTo>
                <a:lnTo>
                  <a:pt x="1603" y="499"/>
                </a:lnTo>
                <a:lnTo>
                  <a:pt x="1602" y="498"/>
                </a:lnTo>
                <a:lnTo>
                  <a:pt x="1600" y="498"/>
                </a:lnTo>
                <a:lnTo>
                  <a:pt x="1599" y="501"/>
                </a:lnTo>
                <a:lnTo>
                  <a:pt x="1599" y="501"/>
                </a:lnTo>
                <a:lnTo>
                  <a:pt x="1600" y="503"/>
                </a:lnTo>
                <a:lnTo>
                  <a:pt x="1600" y="503"/>
                </a:lnTo>
                <a:lnTo>
                  <a:pt x="1602" y="501"/>
                </a:lnTo>
                <a:lnTo>
                  <a:pt x="1602" y="501"/>
                </a:lnTo>
                <a:close/>
                <a:moveTo>
                  <a:pt x="1856" y="300"/>
                </a:moveTo>
                <a:lnTo>
                  <a:pt x="1856" y="300"/>
                </a:lnTo>
                <a:lnTo>
                  <a:pt x="1858" y="296"/>
                </a:lnTo>
                <a:lnTo>
                  <a:pt x="1860" y="295"/>
                </a:lnTo>
                <a:lnTo>
                  <a:pt x="1860" y="294"/>
                </a:lnTo>
                <a:lnTo>
                  <a:pt x="1860" y="294"/>
                </a:lnTo>
                <a:lnTo>
                  <a:pt x="1857" y="295"/>
                </a:lnTo>
                <a:lnTo>
                  <a:pt x="1856" y="296"/>
                </a:lnTo>
                <a:lnTo>
                  <a:pt x="1853" y="296"/>
                </a:lnTo>
                <a:lnTo>
                  <a:pt x="1853" y="296"/>
                </a:lnTo>
                <a:lnTo>
                  <a:pt x="1850" y="295"/>
                </a:lnTo>
                <a:lnTo>
                  <a:pt x="1846" y="295"/>
                </a:lnTo>
                <a:lnTo>
                  <a:pt x="1846" y="295"/>
                </a:lnTo>
                <a:lnTo>
                  <a:pt x="1847" y="299"/>
                </a:lnTo>
                <a:lnTo>
                  <a:pt x="1850" y="300"/>
                </a:lnTo>
                <a:lnTo>
                  <a:pt x="1856" y="300"/>
                </a:lnTo>
                <a:lnTo>
                  <a:pt x="1856" y="300"/>
                </a:lnTo>
                <a:close/>
                <a:moveTo>
                  <a:pt x="1574" y="549"/>
                </a:moveTo>
                <a:lnTo>
                  <a:pt x="1574" y="549"/>
                </a:lnTo>
                <a:lnTo>
                  <a:pt x="1577" y="544"/>
                </a:lnTo>
                <a:lnTo>
                  <a:pt x="1577" y="544"/>
                </a:lnTo>
                <a:lnTo>
                  <a:pt x="1575" y="544"/>
                </a:lnTo>
                <a:lnTo>
                  <a:pt x="1574" y="545"/>
                </a:lnTo>
                <a:lnTo>
                  <a:pt x="1574" y="547"/>
                </a:lnTo>
                <a:lnTo>
                  <a:pt x="1574" y="549"/>
                </a:lnTo>
                <a:lnTo>
                  <a:pt x="1574" y="549"/>
                </a:lnTo>
                <a:close/>
                <a:moveTo>
                  <a:pt x="1779" y="337"/>
                </a:moveTo>
                <a:lnTo>
                  <a:pt x="1779" y="337"/>
                </a:lnTo>
                <a:lnTo>
                  <a:pt x="1774" y="337"/>
                </a:lnTo>
                <a:lnTo>
                  <a:pt x="1772" y="339"/>
                </a:lnTo>
                <a:lnTo>
                  <a:pt x="1772" y="342"/>
                </a:lnTo>
                <a:lnTo>
                  <a:pt x="1772" y="342"/>
                </a:lnTo>
                <a:lnTo>
                  <a:pt x="1779" y="337"/>
                </a:lnTo>
                <a:lnTo>
                  <a:pt x="1779" y="337"/>
                </a:lnTo>
                <a:close/>
                <a:moveTo>
                  <a:pt x="1580" y="550"/>
                </a:moveTo>
                <a:lnTo>
                  <a:pt x="1580" y="550"/>
                </a:lnTo>
                <a:lnTo>
                  <a:pt x="1580" y="553"/>
                </a:lnTo>
                <a:lnTo>
                  <a:pt x="1582" y="554"/>
                </a:lnTo>
                <a:lnTo>
                  <a:pt x="1582" y="554"/>
                </a:lnTo>
                <a:lnTo>
                  <a:pt x="1583" y="552"/>
                </a:lnTo>
                <a:lnTo>
                  <a:pt x="1580" y="550"/>
                </a:lnTo>
                <a:lnTo>
                  <a:pt x="1580" y="550"/>
                </a:lnTo>
                <a:close/>
                <a:moveTo>
                  <a:pt x="1578" y="524"/>
                </a:moveTo>
                <a:lnTo>
                  <a:pt x="1578" y="524"/>
                </a:lnTo>
                <a:lnTo>
                  <a:pt x="1577" y="525"/>
                </a:lnTo>
                <a:lnTo>
                  <a:pt x="1577" y="525"/>
                </a:lnTo>
                <a:lnTo>
                  <a:pt x="1579" y="526"/>
                </a:lnTo>
                <a:lnTo>
                  <a:pt x="1579" y="526"/>
                </a:lnTo>
                <a:lnTo>
                  <a:pt x="1577" y="529"/>
                </a:lnTo>
                <a:lnTo>
                  <a:pt x="1575" y="533"/>
                </a:lnTo>
                <a:lnTo>
                  <a:pt x="1575" y="533"/>
                </a:lnTo>
                <a:lnTo>
                  <a:pt x="1573" y="535"/>
                </a:lnTo>
                <a:lnTo>
                  <a:pt x="1570" y="536"/>
                </a:lnTo>
                <a:lnTo>
                  <a:pt x="1570" y="536"/>
                </a:lnTo>
                <a:lnTo>
                  <a:pt x="1573" y="538"/>
                </a:lnTo>
                <a:lnTo>
                  <a:pt x="1574" y="539"/>
                </a:lnTo>
                <a:lnTo>
                  <a:pt x="1573" y="539"/>
                </a:lnTo>
                <a:lnTo>
                  <a:pt x="1570" y="540"/>
                </a:lnTo>
                <a:lnTo>
                  <a:pt x="1570" y="540"/>
                </a:lnTo>
                <a:lnTo>
                  <a:pt x="1573" y="542"/>
                </a:lnTo>
                <a:lnTo>
                  <a:pt x="1575" y="540"/>
                </a:lnTo>
                <a:lnTo>
                  <a:pt x="1577" y="539"/>
                </a:lnTo>
                <a:lnTo>
                  <a:pt x="1574" y="536"/>
                </a:lnTo>
                <a:lnTo>
                  <a:pt x="1574" y="536"/>
                </a:lnTo>
                <a:lnTo>
                  <a:pt x="1577" y="538"/>
                </a:lnTo>
                <a:lnTo>
                  <a:pt x="1579" y="536"/>
                </a:lnTo>
                <a:lnTo>
                  <a:pt x="1582" y="533"/>
                </a:lnTo>
                <a:lnTo>
                  <a:pt x="1582" y="533"/>
                </a:lnTo>
                <a:lnTo>
                  <a:pt x="1583" y="534"/>
                </a:lnTo>
                <a:lnTo>
                  <a:pt x="1583" y="534"/>
                </a:lnTo>
                <a:lnTo>
                  <a:pt x="1580" y="536"/>
                </a:lnTo>
                <a:lnTo>
                  <a:pt x="1579" y="539"/>
                </a:lnTo>
                <a:lnTo>
                  <a:pt x="1578" y="545"/>
                </a:lnTo>
                <a:lnTo>
                  <a:pt x="1578" y="545"/>
                </a:lnTo>
                <a:lnTo>
                  <a:pt x="1578" y="549"/>
                </a:lnTo>
                <a:lnTo>
                  <a:pt x="1577" y="552"/>
                </a:lnTo>
                <a:lnTo>
                  <a:pt x="1577" y="552"/>
                </a:lnTo>
                <a:lnTo>
                  <a:pt x="1575" y="554"/>
                </a:lnTo>
                <a:lnTo>
                  <a:pt x="1575" y="555"/>
                </a:lnTo>
                <a:lnTo>
                  <a:pt x="1577" y="557"/>
                </a:lnTo>
                <a:lnTo>
                  <a:pt x="1577" y="557"/>
                </a:lnTo>
                <a:lnTo>
                  <a:pt x="1578" y="557"/>
                </a:lnTo>
                <a:lnTo>
                  <a:pt x="1579" y="555"/>
                </a:lnTo>
                <a:lnTo>
                  <a:pt x="1579" y="550"/>
                </a:lnTo>
                <a:lnTo>
                  <a:pt x="1579" y="550"/>
                </a:lnTo>
                <a:lnTo>
                  <a:pt x="1580" y="545"/>
                </a:lnTo>
                <a:lnTo>
                  <a:pt x="1582" y="543"/>
                </a:lnTo>
                <a:lnTo>
                  <a:pt x="1584" y="542"/>
                </a:lnTo>
                <a:lnTo>
                  <a:pt x="1584" y="542"/>
                </a:lnTo>
                <a:lnTo>
                  <a:pt x="1582" y="544"/>
                </a:lnTo>
                <a:lnTo>
                  <a:pt x="1582" y="547"/>
                </a:lnTo>
                <a:lnTo>
                  <a:pt x="1584" y="545"/>
                </a:lnTo>
                <a:lnTo>
                  <a:pt x="1585" y="543"/>
                </a:lnTo>
                <a:lnTo>
                  <a:pt x="1585" y="543"/>
                </a:lnTo>
                <a:lnTo>
                  <a:pt x="1587" y="547"/>
                </a:lnTo>
                <a:lnTo>
                  <a:pt x="1587" y="547"/>
                </a:lnTo>
                <a:lnTo>
                  <a:pt x="1585" y="547"/>
                </a:lnTo>
                <a:lnTo>
                  <a:pt x="1585" y="547"/>
                </a:lnTo>
                <a:lnTo>
                  <a:pt x="1585" y="550"/>
                </a:lnTo>
                <a:lnTo>
                  <a:pt x="1585" y="550"/>
                </a:lnTo>
                <a:lnTo>
                  <a:pt x="1587" y="553"/>
                </a:lnTo>
                <a:lnTo>
                  <a:pt x="1585" y="557"/>
                </a:lnTo>
                <a:lnTo>
                  <a:pt x="1585" y="557"/>
                </a:lnTo>
                <a:lnTo>
                  <a:pt x="1584" y="559"/>
                </a:lnTo>
                <a:lnTo>
                  <a:pt x="1583" y="562"/>
                </a:lnTo>
                <a:lnTo>
                  <a:pt x="1583" y="563"/>
                </a:lnTo>
                <a:lnTo>
                  <a:pt x="1585" y="565"/>
                </a:lnTo>
                <a:lnTo>
                  <a:pt x="1585" y="565"/>
                </a:lnTo>
                <a:lnTo>
                  <a:pt x="1584" y="563"/>
                </a:lnTo>
                <a:lnTo>
                  <a:pt x="1584" y="563"/>
                </a:lnTo>
                <a:lnTo>
                  <a:pt x="1589" y="564"/>
                </a:lnTo>
                <a:lnTo>
                  <a:pt x="1589" y="564"/>
                </a:lnTo>
                <a:lnTo>
                  <a:pt x="1589" y="563"/>
                </a:lnTo>
                <a:lnTo>
                  <a:pt x="1589" y="563"/>
                </a:lnTo>
                <a:lnTo>
                  <a:pt x="1593" y="563"/>
                </a:lnTo>
                <a:lnTo>
                  <a:pt x="1595" y="563"/>
                </a:lnTo>
                <a:lnTo>
                  <a:pt x="1599" y="562"/>
                </a:lnTo>
                <a:lnTo>
                  <a:pt x="1603" y="560"/>
                </a:lnTo>
                <a:lnTo>
                  <a:pt x="1603" y="560"/>
                </a:lnTo>
                <a:lnTo>
                  <a:pt x="1600" y="562"/>
                </a:lnTo>
                <a:lnTo>
                  <a:pt x="1599" y="564"/>
                </a:lnTo>
                <a:lnTo>
                  <a:pt x="1598" y="567"/>
                </a:lnTo>
                <a:lnTo>
                  <a:pt x="1598" y="569"/>
                </a:lnTo>
                <a:lnTo>
                  <a:pt x="1599" y="572"/>
                </a:lnTo>
                <a:lnTo>
                  <a:pt x="1600" y="573"/>
                </a:lnTo>
                <a:lnTo>
                  <a:pt x="1603" y="573"/>
                </a:lnTo>
                <a:lnTo>
                  <a:pt x="1604" y="573"/>
                </a:lnTo>
                <a:lnTo>
                  <a:pt x="1604" y="573"/>
                </a:lnTo>
                <a:lnTo>
                  <a:pt x="1603" y="575"/>
                </a:lnTo>
                <a:lnTo>
                  <a:pt x="1603" y="579"/>
                </a:lnTo>
                <a:lnTo>
                  <a:pt x="1603" y="583"/>
                </a:lnTo>
                <a:lnTo>
                  <a:pt x="1605" y="585"/>
                </a:lnTo>
                <a:lnTo>
                  <a:pt x="1604" y="585"/>
                </a:lnTo>
                <a:lnTo>
                  <a:pt x="1604" y="585"/>
                </a:lnTo>
                <a:lnTo>
                  <a:pt x="1603" y="584"/>
                </a:lnTo>
                <a:lnTo>
                  <a:pt x="1602" y="584"/>
                </a:lnTo>
                <a:lnTo>
                  <a:pt x="1602" y="584"/>
                </a:lnTo>
                <a:lnTo>
                  <a:pt x="1602" y="587"/>
                </a:lnTo>
                <a:lnTo>
                  <a:pt x="1602" y="587"/>
                </a:lnTo>
                <a:lnTo>
                  <a:pt x="1597" y="585"/>
                </a:lnTo>
                <a:lnTo>
                  <a:pt x="1595" y="585"/>
                </a:lnTo>
                <a:lnTo>
                  <a:pt x="1593" y="587"/>
                </a:lnTo>
                <a:lnTo>
                  <a:pt x="1593" y="587"/>
                </a:lnTo>
                <a:lnTo>
                  <a:pt x="1590" y="584"/>
                </a:lnTo>
                <a:lnTo>
                  <a:pt x="1588" y="584"/>
                </a:lnTo>
                <a:lnTo>
                  <a:pt x="1588" y="584"/>
                </a:lnTo>
                <a:lnTo>
                  <a:pt x="1589" y="587"/>
                </a:lnTo>
                <a:lnTo>
                  <a:pt x="1589" y="589"/>
                </a:lnTo>
                <a:lnTo>
                  <a:pt x="1588" y="590"/>
                </a:lnTo>
                <a:lnTo>
                  <a:pt x="1587" y="593"/>
                </a:lnTo>
                <a:lnTo>
                  <a:pt x="1587" y="593"/>
                </a:lnTo>
                <a:lnTo>
                  <a:pt x="1593" y="592"/>
                </a:lnTo>
                <a:lnTo>
                  <a:pt x="1593" y="592"/>
                </a:lnTo>
                <a:lnTo>
                  <a:pt x="1593" y="597"/>
                </a:lnTo>
                <a:lnTo>
                  <a:pt x="1593" y="598"/>
                </a:lnTo>
                <a:lnTo>
                  <a:pt x="1592" y="602"/>
                </a:lnTo>
                <a:lnTo>
                  <a:pt x="1592" y="602"/>
                </a:lnTo>
                <a:lnTo>
                  <a:pt x="1589" y="603"/>
                </a:lnTo>
                <a:lnTo>
                  <a:pt x="1587" y="604"/>
                </a:lnTo>
                <a:lnTo>
                  <a:pt x="1580" y="605"/>
                </a:lnTo>
                <a:lnTo>
                  <a:pt x="1580" y="605"/>
                </a:lnTo>
                <a:lnTo>
                  <a:pt x="1582" y="608"/>
                </a:lnTo>
                <a:lnTo>
                  <a:pt x="1582" y="608"/>
                </a:lnTo>
                <a:lnTo>
                  <a:pt x="1583" y="609"/>
                </a:lnTo>
                <a:lnTo>
                  <a:pt x="1584" y="610"/>
                </a:lnTo>
                <a:lnTo>
                  <a:pt x="1587" y="609"/>
                </a:lnTo>
                <a:lnTo>
                  <a:pt x="1589" y="608"/>
                </a:lnTo>
                <a:lnTo>
                  <a:pt x="1593" y="609"/>
                </a:lnTo>
                <a:lnTo>
                  <a:pt x="1593" y="609"/>
                </a:lnTo>
                <a:lnTo>
                  <a:pt x="1590" y="610"/>
                </a:lnTo>
                <a:lnTo>
                  <a:pt x="1590" y="610"/>
                </a:lnTo>
                <a:lnTo>
                  <a:pt x="1594" y="612"/>
                </a:lnTo>
                <a:lnTo>
                  <a:pt x="1598" y="613"/>
                </a:lnTo>
                <a:lnTo>
                  <a:pt x="1598" y="613"/>
                </a:lnTo>
                <a:lnTo>
                  <a:pt x="1608" y="609"/>
                </a:lnTo>
                <a:lnTo>
                  <a:pt x="1608" y="609"/>
                </a:lnTo>
                <a:lnTo>
                  <a:pt x="1604" y="613"/>
                </a:lnTo>
                <a:lnTo>
                  <a:pt x="1603" y="617"/>
                </a:lnTo>
                <a:lnTo>
                  <a:pt x="1603" y="617"/>
                </a:lnTo>
                <a:lnTo>
                  <a:pt x="1598" y="615"/>
                </a:lnTo>
                <a:lnTo>
                  <a:pt x="1594" y="615"/>
                </a:lnTo>
                <a:lnTo>
                  <a:pt x="1590" y="617"/>
                </a:lnTo>
                <a:lnTo>
                  <a:pt x="1589" y="618"/>
                </a:lnTo>
                <a:lnTo>
                  <a:pt x="1588" y="620"/>
                </a:lnTo>
                <a:lnTo>
                  <a:pt x="1588" y="620"/>
                </a:lnTo>
                <a:lnTo>
                  <a:pt x="1587" y="624"/>
                </a:lnTo>
                <a:lnTo>
                  <a:pt x="1584" y="627"/>
                </a:lnTo>
                <a:lnTo>
                  <a:pt x="1578" y="632"/>
                </a:lnTo>
                <a:lnTo>
                  <a:pt x="1578" y="632"/>
                </a:lnTo>
                <a:lnTo>
                  <a:pt x="1579" y="633"/>
                </a:lnTo>
                <a:lnTo>
                  <a:pt x="1582" y="632"/>
                </a:lnTo>
                <a:lnTo>
                  <a:pt x="1587" y="630"/>
                </a:lnTo>
                <a:lnTo>
                  <a:pt x="1590" y="628"/>
                </a:lnTo>
                <a:lnTo>
                  <a:pt x="1594" y="628"/>
                </a:lnTo>
                <a:lnTo>
                  <a:pt x="1597" y="630"/>
                </a:lnTo>
                <a:lnTo>
                  <a:pt x="1597" y="630"/>
                </a:lnTo>
                <a:lnTo>
                  <a:pt x="1599" y="625"/>
                </a:lnTo>
                <a:lnTo>
                  <a:pt x="1600" y="624"/>
                </a:lnTo>
                <a:lnTo>
                  <a:pt x="1602" y="624"/>
                </a:lnTo>
                <a:lnTo>
                  <a:pt x="1605" y="625"/>
                </a:lnTo>
                <a:lnTo>
                  <a:pt x="1607" y="625"/>
                </a:lnTo>
                <a:lnTo>
                  <a:pt x="1610" y="624"/>
                </a:lnTo>
                <a:lnTo>
                  <a:pt x="1610" y="624"/>
                </a:lnTo>
                <a:lnTo>
                  <a:pt x="1614" y="622"/>
                </a:lnTo>
                <a:lnTo>
                  <a:pt x="1617" y="620"/>
                </a:lnTo>
                <a:lnTo>
                  <a:pt x="1619" y="619"/>
                </a:lnTo>
                <a:lnTo>
                  <a:pt x="1619" y="619"/>
                </a:lnTo>
                <a:lnTo>
                  <a:pt x="1622" y="620"/>
                </a:lnTo>
                <a:lnTo>
                  <a:pt x="1623" y="622"/>
                </a:lnTo>
                <a:lnTo>
                  <a:pt x="1624" y="622"/>
                </a:lnTo>
                <a:lnTo>
                  <a:pt x="1627" y="622"/>
                </a:lnTo>
                <a:lnTo>
                  <a:pt x="1627" y="622"/>
                </a:lnTo>
                <a:lnTo>
                  <a:pt x="1635" y="620"/>
                </a:lnTo>
                <a:lnTo>
                  <a:pt x="1644" y="618"/>
                </a:lnTo>
                <a:lnTo>
                  <a:pt x="1644" y="618"/>
                </a:lnTo>
                <a:lnTo>
                  <a:pt x="1647" y="617"/>
                </a:lnTo>
                <a:lnTo>
                  <a:pt x="1647" y="615"/>
                </a:lnTo>
                <a:lnTo>
                  <a:pt x="1647" y="614"/>
                </a:lnTo>
                <a:lnTo>
                  <a:pt x="1645" y="614"/>
                </a:lnTo>
                <a:lnTo>
                  <a:pt x="1637" y="612"/>
                </a:lnTo>
                <a:lnTo>
                  <a:pt x="1637" y="612"/>
                </a:lnTo>
                <a:lnTo>
                  <a:pt x="1645" y="605"/>
                </a:lnTo>
                <a:lnTo>
                  <a:pt x="1648" y="602"/>
                </a:lnTo>
                <a:lnTo>
                  <a:pt x="1649" y="595"/>
                </a:lnTo>
                <a:lnTo>
                  <a:pt x="1649" y="595"/>
                </a:lnTo>
                <a:lnTo>
                  <a:pt x="1649" y="593"/>
                </a:lnTo>
                <a:lnTo>
                  <a:pt x="1647" y="592"/>
                </a:lnTo>
                <a:lnTo>
                  <a:pt x="1645" y="590"/>
                </a:lnTo>
                <a:lnTo>
                  <a:pt x="1642" y="590"/>
                </a:lnTo>
                <a:lnTo>
                  <a:pt x="1637" y="592"/>
                </a:lnTo>
                <a:lnTo>
                  <a:pt x="1633" y="592"/>
                </a:lnTo>
                <a:lnTo>
                  <a:pt x="1633" y="592"/>
                </a:lnTo>
                <a:lnTo>
                  <a:pt x="1635" y="589"/>
                </a:lnTo>
                <a:lnTo>
                  <a:pt x="1635" y="588"/>
                </a:lnTo>
                <a:lnTo>
                  <a:pt x="1634" y="584"/>
                </a:lnTo>
                <a:lnTo>
                  <a:pt x="1630" y="580"/>
                </a:lnTo>
                <a:lnTo>
                  <a:pt x="1625" y="579"/>
                </a:lnTo>
                <a:lnTo>
                  <a:pt x="1625" y="579"/>
                </a:lnTo>
                <a:lnTo>
                  <a:pt x="1630" y="579"/>
                </a:lnTo>
                <a:lnTo>
                  <a:pt x="1633" y="582"/>
                </a:lnTo>
                <a:lnTo>
                  <a:pt x="1633" y="582"/>
                </a:lnTo>
                <a:lnTo>
                  <a:pt x="1632" y="578"/>
                </a:lnTo>
                <a:lnTo>
                  <a:pt x="1630" y="574"/>
                </a:lnTo>
                <a:lnTo>
                  <a:pt x="1627" y="570"/>
                </a:lnTo>
                <a:lnTo>
                  <a:pt x="1622" y="565"/>
                </a:lnTo>
                <a:lnTo>
                  <a:pt x="1620" y="563"/>
                </a:lnTo>
                <a:lnTo>
                  <a:pt x="1619" y="560"/>
                </a:lnTo>
                <a:lnTo>
                  <a:pt x="1619" y="560"/>
                </a:lnTo>
                <a:lnTo>
                  <a:pt x="1615" y="553"/>
                </a:lnTo>
                <a:lnTo>
                  <a:pt x="1612" y="549"/>
                </a:lnTo>
                <a:lnTo>
                  <a:pt x="1607" y="547"/>
                </a:lnTo>
                <a:lnTo>
                  <a:pt x="1599" y="545"/>
                </a:lnTo>
                <a:lnTo>
                  <a:pt x="1599" y="545"/>
                </a:lnTo>
                <a:lnTo>
                  <a:pt x="1602" y="543"/>
                </a:lnTo>
                <a:lnTo>
                  <a:pt x="1607" y="543"/>
                </a:lnTo>
                <a:lnTo>
                  <a:pt x="1607" y="543"/>
                </a:lnTo>
                <a:lnTo>
                  <a:pt x="1605" y="540"/>
                </a:lnTo>
                <a:lnTo>
                  <a:pt x="1607" y="536"/>
                </a:lnTo>
                <a:lnTo>
                  <a:pt x="1610" y="531"/>
                </a:lnTo>
                <a:lnTo>
                  <a:pt x="1614" y="526"/>
                </a:lnTo>
                <a:lnTo>
                  <a:pt x="1615" y="524"/>
                </a:lnTo>
                <a:lnTo>
                  <a:pt x="1614" y="521"/>
                </a:lnTo>
                <a:lnTo>
                  <a:pt x="1614" y="521"/>
                </a:lnTo>
                <a:lnTo>
                  <a:pt x="1613" y="520"/>
                </a:lnTo>
                <a:lnTo>
                  <a:pt x="1610" y="519"/>
                </a:lnTo>
                <a:lnTo>
                  <a:pt x="1603" y="519"/>
                </a:lnTo>
                <a:lnTo>
                  <a:pt x="1595" y="520"/>
                </a:lnTo>
                <a:lnTo>
                  <a:pt x="1593" y="521"/>
                </a:lnTo>
                <a:lnTo>
                  <a:pt x="1592" y="523"/>
                </a:lnTo>
                <a:lnTo>
                  <a:pt x="1590" y="523"/>
                </a:lnTo>
                <a:lnTo>
                  <a:pt x="1590" y="523"/>
                </a:lnTo>
                <a:lnTo>
                  <a:pt x="1593" y="520"/>
                </a:lnTo>
                <a:lnTo>
                  <a:pt x="1594" y="518"/>
                </a:lnTo>
                <a:lnTo>
                  <a:pt x="1594" y="518"/>
                </a:lnTo>
                <a:lnTo>
                  <a:pt x="1589" y="516"/>
                </a:lnTo>
                <a:lnTo>
                  <a:pt x="1589" y="516"/>
                </a:lnTo>
                <a:lnTo>
                  <a:pt x="1593" y="516"/>
                </a:lnTo>
                <a:lnTo>
                  <a:pt x="1593" y="516"/>
                </a:lnTo>
                <a:lnTo>
                  <a:pt x="1594" y="514"/>
                </a:lnTo>
                <a:lnTo>
                  <a:pt x="1598" y="511"/>
                </a:lnTo>
                <a:lnTo>
                  <a:pt x="1602" y="509"/>
                </a:lnTo>
                <a:lnTo>
                  <a:pt x="1603" y="505"/>
                </a:lnTo>
                <a:lnTo>
                  <a:pt x="1603" y="505"/>
                </a:lnTo>
                <a:lnTo>
                  <a:pt x="1595" y="505"/>
                </a:lnTo>
                <a:lnTo>
                  <a:pt x="1589" y="508"/>
                </a:lnTo>
                <a:lnTo>
                  <a:pt x="1589" y="508"/>
                </a:lnTo>
                <a:lnTo>
                  <a:pt x="1588" y="506"/>
                </a:lnTo>
                <a:lnTo>
                  <a:pt x="1587" y="508"/>
                </a:lnTo>
                <a:lnTo>
                  <a:pt x="1587" y="508"/>
                </a:lnTo>
                <a:lnTo>
                  <a:pt x="1585" y="505"/>
                </a:lnTo>
                <a:lnTo>
                  <a:pt x="1584" y="506"/>
                </a:lnTo>
                <a:lnTo>
                  <a:pt x="1583" y="508"/>
                </a:lnTo>
                <a:lnTo>
                  <a:pt x="1583" y="510"/>
                </a:lnTo>
                <a:lnTo>
                  <a:pt x="1583" y="510"/>
                </a:lnTo>
                <a:lnTo>
                  <a:pt x="1580" y="511"/>
                </a:lnTo>
                <a:lnTo>
                  <a:pt x="1580" y="511"/>
                </a:lnTo>
                <a:lnTo>
                  <a:pt x="1579" y="514"/>
                </a:lnTo>
                <a:lnTo>
                  <a:pt x="1579" y="514"/>
                </a:lnTo>
                <a:lnTo>
                  <a:pt x="1583" y="518"/>
                </a:lnTo>
                <a:lnTo>
                  <a:pt x="1583" y="518"/>
                </a:lnTo>
                <a:lnTo>
                  <a:pt x="1580" y="516"/>
                </a:lnTo>
                <a:lnTo>
                  <a:pt x="1577" y="516"/>
                </a:lnTo>
                <a:lnTo>
                  <a:pt x="1577" y="516"/>
                </a:lnTo>
                <a:lnTo>
                  <a:pt x="1578" y="523"/>
                </a:lnTo>
                <a:lnTo>
                  <a:pt x="1578" y="523"/>
                </a:lnTo>
                <a:lnTo>
                  <a:pt x="1575" y="521"/>
                </a:lnTo>
                <a:lnTo>
                  <a:pt x="1575" y="521"/>
                </a:lnTo>
                <a:lnTo>
                  <a:pt x="1577" y="524"/>
                </a:lnTo>
                <a:lnTo>
                  <a:pt x="1578" y="524"/>
                </a:lnTo>
                <a:lnTo>
                  <a:pt x="1578" y="524"/>
                </a:lnTo>
                <a:close/>
                <a:moveTo>
                  <a:pt x="1590" y="569"/>
                </a:moveTo>
                <a:lnTo>
                  <a:pt x="1590" y="569"/>
                </a:lnTo>
                <a:lnTo>
                  <a:pt x="1588" y="572"/>
                </a:lnTo>
                <a:lnTo>
                  <a:pt x="1587" y="574"/>
                </a:lnTo>
                <a:lnTo>
                  <a:pt x="1587" y="574"/>
                </a:lnTo>
                <a:lnTo>
                  <a:pt x="1588" y="574"/>
                </a:lnTo>
                <a:lnTo>
                  <a:pt x="1588" y="574"/>
                </a:lnTo>
                <a:lnTo>
                  <a:pt x="1590" y="572"/>
                </a:lnTo>
                <a:lnTo>
                  <a:pt x="1590" y="569"/>
                </a:lnTo>
                <a:lnTo>
                  <a:pt x="1590" y="569"/>
                </a:lnTo>
                <a:close/>
                <a:moveTo>
                  <a:pt x="1794" y="334"/>
                </a:moveTo>
                <a:lnTo>
                  <a:pt x="1794" y="334"/>
                </a:lnTo>
                <a:lnTo>
                  <a:pt x="1806" y="322"/>
                </a:lnTo>
                <a:lnTo>
                  <a:pt x="1806" y="322"/>
                </a:lnTo>
                <a:lnTo>
                  <a:pt x="1798" y="329"/>
                </a:lnTo>
                <a:lnTo>
                  <a:pt x="1798" y="329"/>
                </a:lnTo>
                <a:lnTo>
                  <a:pt x="1797" y="329"/>
                </a:lnTo>
                <a:lnTo>
                  <a:pt x="1796" y="330"/>
                </a:lnTo>
                <a:lnTo>
                  <a:pt x="1794" y="332"/>
                </a:lnTo>
                <a:lnTo>
                  <a:pt x="1794" y="334"/>
                </a:lnTo>
                <a:lnTo>
                  <a:pt x="1794" y="334"/>
                </a:lnTo>
                <a:close/>
                <a:moveTo>
                  <a:pt x="1815" y="311"/>
                </a:moveTo>
                <a:lnTo>
                  <a:pt x="1815" y="311"/>
                </a:lnTo>
                <a:lnTo>
                  <a:pt x="1812" y="314"/>
                </a:lnTo>
                <a:lnTo>
                  <a:pt x="1808" y="317"/>
                </a:lnTo>
                <a:lnTo>
                  <a:pt x="1808" y="317"/>
                </a:lnTo>
                <a:lnTo>
                  <a:pt x="1815" y="317"/>
                </a:lnTo>
                <a:lnTo>
                  <a:pt x="1815" y="317"/>
                </a:lnTo>
                <a:lnTo>
                  <a:pt x="1817" y="314"/>
                </a:lnTo>
                <a:lnTo>
                  <a:pt x="1817" y="312"/>
                </a:lnTo>
                <a:lnTo>
                  <a:pt x="1815" y="311"/>
                </a:lnTo>
                <a:lnTo>
                  <a:pt x="1815" y="311"/>
                </a:lnTo>
                <a:close/>
                <a:moveTo>
                  <a:pt x="1802" y="317"/>
                </a:moveTo>
                <a:lnTo>
                  <a:pt x="1802" y="317"/>
                </a:lnTo>
                <a:lnTo>
                  <a:pt x="1797" y="320"/>
                </a:lnTo>
                <a:lnTo>
                  <a:pt x="1797" y="324"/>
                </a:lnTo>
                <a:lnTo>
                  <a:pt x="1797" y="324"/>
                </a:lnTo>
                <a:lnTo>
                  <a:pt x="1797" y="326"/>
                </a:lnTo>
                <a:lnTo>
                  <a:pt x="1798" y="326"/>
                </a:lnTo>
                <a:lnTo>
                  <a:pt x="1802" y="325"/>
                </a:lnTo>
                <a:lnTo>
                  <a:pt x="1808" y="320"/>
                </a:lnTo>
                <a:lnTo>
                  <a:pt x="1808" y="320"/>
                </a:lnTo>
                <a:lnTo>
                  <a:pt x="1807" y="317"/>
                </a:lnTo>
                <a:lnTo>
                  <a:pt x="1806" y="316"/>
                </a:lnTo>
                <a:lnTo>
                  <a:pt x="1802" y="317"/>
                </a:lnTo>
                <a:lnTo>
                  <a:pt x="1802" y="317"/>
                </a:lnTo>
                <a:close/>
                <a:moveTo>
                  <a:pt x="1823" y="309"/>
                </a:moveTo>
                <a:lnTo>
                  <a:pt x="1823" y="309"/>
                </a:lnTo>
                <a:lnTo>
                  <a:pt x="1821" y="307"/>
                </a:lnTo>
                <a:lnTo>
                  <a:pt x="1820" y="307"/>
                </a:lnTo>
                <a:lnTo>
                  <a:pt x="1817" y="309"/>
                </a:lnTo>
                <a:lnTo>
                  <a:pt x="1816" y="311"/>
                </a:lnTo>
                <a:lnTo>
                  <a:pt x="1816" y="311"/>
                </a:lnTo>
                <a:lnTo>
                  <a:pt x="1820" y="312"/>
                </a:lnTo>
                <a:lnTo>
                  <a:pt x="1820" y="312"/>
                </a:lnTo>
                <a:lnTo>
                  <a:pt x="1822" y="311"/>
                </a:lnTo>
                <a:lnTo>
                  <a:pt x="1823" y="309"/>
                </a:lnTo>
                <a:lnTo>
                  <a:pt x="1823" y="309"/>
                </a:lnTo>
                <a:close/>
                <a:moveTo>
                  <a:pt x="1791" y="330"/>
                </a:moveTo>
                <a:lnTo>
                  <a:pt x="1791" y="330"/>
                </a:lnTo>
                <a:lnTo>
                  <a:pt x="1789" y="331"/>
                </a:lnTo>
                <a:lnTo>
                  <a:pt x="1788" y="332"/>
                </a:lnTo>
                <a:lnTo>
                  <a:pt x="1788" y="335"/>
                </a:lnTo>
                <a:lnTo>
                  <a:pt x="1786" y="336"/>
                </a:lnTo>
                <a:lnTo>
                  <a:pt x="1786" y="336"/>
                </a:lnTo>
                <a:lnTo>
                  <a:pt x="1787" y="329"/>
                </a:lnTo>
                <a:lnTo>
                  <a:pt x="1787" y="329"/>
                </a:lnTo>
                <a:lnTo>
                  <a:pt x="1786" y="329"/>
                </a:lnTo>
                <a:lnTo>
                  <a:pt x="1784" y="330"/>
                </a:lnTo>
                <a:lnTo>
                  <a:pt x="1783" y="332"/>
                </a:lnTo>
                <a:lnTo>
                  <a:pt x="1784" y="335"/>
                </a:lnTo>
                <a:lnTo>
                  <a:pt x="1784" y="335"/>
                </a:lnTo>
                <a:lnTo>
                  <a:pt x="1781" y="335"/>
                </a:lnTo>
                <a:lnTo>
                  <a:pt x="1781" y="335"/>
                </a:lnTo>
                <a:lnTo>
                  <a:pt x="1781" y="337"/>
                </a:lnTo>
                <a:lnTo>
                  <a:pt x="1779" y="340"/>
                </a:lnTo>
                <a:lnTo>
                  <a:pt x="1779" y="340"/>
                </a:lnTo>
                <a:lnTo>
                  <a:pt x="1783" y="340"/>
                </a:lnTo>
                <a:lnTo>
                  <a:pt x="1786" y="340"/>
                </a:lnTo>
                <a:lnTo>
                  <a:pt x="1787" y="339"/>
                </a:lnTo>
                <a:lnTo>
                  <a:pt x="1787" y="339"/>
                </a:lnTo>
                <a:lnTo>
                  <a:pt x="1789" y="335"/>
                </a:lnTo>
                <a:lnTo>
                  <a:pt x="1793" y="335"/>
                </a:lnTo>
                <a:lnTo>
                  <a:pt x="1793" y="335"/>
                </a:lnTo>
                <a:lnTo>
                  <a:pt x="1793" y="331"/>
                </a:lnTo>
                <a:lnTo>
                  <a:pt x="1792" y="330"/>
                </a:lnTo>
                <a:lnTo>
                  <a:pt x="1791" y="330"/>
                </a:lnTo>
                <a:lnTo>
                  <a:pt x="1791" y="330"/>
                </a:lnTo>
                <a:close/>
                <a:moveTo>
                  <a:pt x="1782" y="344"/>
                </a:moveTo>
                <a:lnTo>
                  <a:pt x="1782" y="344"/>
                </a:lnTo>
                <a:lnTo>
                  <a:pt x="1781" y="346"/>
                </a:lnTo>
                <a:lnTo>
                  <a:pt x="1779" y="349"/>
                </a:lnTo>
                <a:lnTo>
                  <a:pt x="1776" y="350"/>
                </a:lnTo>
                <a:lnTo>
                  <a:pt x="1776" y="350"/>
                </a:lnTo>
                <a:lnTo>
                  <a:pt x="1777" y="351"/>
                </a:lnTo>
                <a:lnTo>
                  <a:pt x="1778" y="352"/>
                </a:lnTo>
                <a:lnTo>
                  <a:pt x="1778" y="352"/>
                </a:lnTo>
                <a:lnTo>
                  <a:pt x="1776" y="355"/>
                </a:lnTo>
                <a:lnTo>
                  <a:pt x="1776" y="355"/>
                </a:lnTo>
                <a:lnTo>
                  <a:pt x="1781" y="350"/>
                </a:lnTo>
                <a:lnTo>
                  <a:pt x="1782" y="347"/>
                </a:lnTo>
                <a:lnTo>
                  <a:pt x="1782" y="344"/>
                </a:lnTo>
                <a:lnTo>
                  <a:pt x="1782" y="344"/>
                </a:lnTo>
                <a:close/>
                <a:moveTo>
                  <a:pt x="1786" y="342"/>
                </a:moveTo>
                <a:lnTo>
                  <a:pt x="1786" y="342"/>
                </a:lnTo>
                <a:lnTo>
                  <a:pt x="1782" y="341"/>
                </a:lnTo>
                <a:lnTo>
                  <a:pt x="1782" y="341"/>
                </a:lnTo>
                <a:lnTo>
                  <a:pt x="1783" y="346"/>
                </a:lnTo>
                <a:lnTo>
                  <a:pt x="1783" y="346"/>
                </a:lnTo>
                <a:lnTo>
                  <a:pt x="1792" y="337"/>
                </a:lnTo>
                <a:lnTo>
                  <a:pt x="1792" y="337"/>
                </a:lnTo>
                <a:lnTo>
                  <a:pt x="1791" y="337"/>
                </a:lnTo>
                <a:lnTo>
                  <a:pt x="1788" y="339"/>
                </a:lnTo>
                <a:lnTo>
                  <a:pt x="1786" y="342"/>
                </a:lnTo>
                <a:lnTo>
                  <a:pt x="1786" y="342"/>
                </a:lnTo>
                <a:close/>
                <a:moveTo>
                  <a:pt x="1831" y="310"/>
                </a:moveTo>
                <a:lnTo>
                  <a:pt x="1831" y="310"/>
                </a:lnTo>
                <a:lnTo>
                  <a:pt x="1827" y="310"/>
                </a:lnTo>
                <a:lnTo>
                  <a:pt x="1823" y="311"/>
                </a:lnTo>
                <a:lnTo>
                  <a:pt x="1820" y="314"/>
                </a:lnTo>
                <a:lnTo>
                  <a:pt x="1817" y="316"/>
                </a:lnTo>
                <a:lnTo>
                  <a:pt x="1817" y="316"/>
                </a:lnTo>
                <a:lnTo>
                  <a:pt x="1822" y="314"/>
                </a:lnTo>
                <a:lnTo>
                  <a:pt x="1822" y="314"/>
                </a:lnTo>
                <a:lnTo>
                  <a:pt x="1831" y="310"/>
                </a:lnTo>
                <a:lnTo>
                  <a:pt x="1831" y="310"/>
                </a:lnTo>
                <a:close/>
                <a:moveTo>
                  <a:pt x="1835" y="305"/>
                </a:moveTo>
                <a:lnTo>
                  <a:pt x="1835" y="305"/>
                </a:lnTo>
                <a:lnTo>
                  <a:pt x="1831" y="305"/>
                </a:lnTo>
                <a:lnTo>
                  <a:pt x="1831" y="305"/>
                </a:lnTo>
                <a:lnTo>
                  <a:pt x="1831" y="307"/>
                </a:lnTo>
                <a:lnTo>
                  <a:pt x="1831" y="307"/>
                </a:lnTo>
                <a:lnTo>
                  <a:pt x="1833" y="309"/>
                </a:lnTo>
                <a:lnTo>
                  <a:pt x="1835" y="309"/>
                </a:lnTo>
                <a:lnTo>
                  <a:pt x="1835" y="305"/>
                </a:lnTo>
                <a:lnTo>
                  <a:pt x="1835" y="305"/>
                </a:lnTo>
                <a:close/>
                <a:moveTo>
                  <a:pt x="2317" y="240"/>
                </a:moveTo>
                <a:lnTo>
                  <a:pt x="2317" y="240"/>
                </a:lnTo>
                <a:lnTo>
                  <a:pt x="2313" y="241"/>
                </a:lnTo>
                <a:lnTo>
                  <a:pt x="2312" y="242"/>
                </a:lnTo>
                <a:lnTo>
                  <a:pt x="2312" y="250"/>
                </a:lnTo>
                <a:lnTo>
                  <a:pt x="2312" y="250"/>
                </a:lnTo>
                <a:lnTo>
                  <a:pt x="2328" y="246"/>
                </a:lnTo>
                <a:lnTo>
                  <a:pt x="2328" y="246"/>
                </a:lnTo>
                <a:lnTo>
                  <a:pt x="2326" y="242"/>
                </a:lnTo>
                <a:lnTo>
                  <a:pt x="2323" y="241"/>
                </a:lnTo>
                <a:lnTo>
                  <a:pt x="2321" y="240"/>
                </a:lnTo>
                <a:lnTo>
                  <a:pt x="2317" y="240"/>
                </a:lnTo>
                <a:lnTo>
                  <a:pt x="2317" y="240"/>
                </a:lnTo>
                <a:close/>
                <a:moveTo>
                  <a:pt x="2892" y="848"/>
                </a:moveTo>
                <a:lnTo>
                  <a:pt x="2892" y="848"/>
                </a:lnTo>
                <a:lnTo>
                  <a:pt x="2893" y="856"/>
                </a:lnTo>
                <a:lnTo>
                  <a:pt x="2893" y="856"/>
                </a:lnTo>
                <a:lnTo>
                  <a:pt x="2894" y="856"/>
                </a:lnTo>
                <a:lnTo>
                  <a:pt x="2895" y="855"/>
                </a:lnTo>
                <a:lnTo>
                  <a:pt x="2895" y="852"/>
                </a:lnTo>
                <a:lnTo>
                  <a:pt x="2897" y="851"/>
                </a:lnTo>
                <a:lnTo>
                  <a:pt x="2897" y="850"/>
                </a:lnTo>
                <a:lnTo>
                  <a:pt x="2898" y="850"/>
                </a:lnTo>
                <a:lnTo>
                  <a:pt x="2898" y="850"/>
                </a:lnTo>
                <a:lnTo>
                  <a:pt x="2899" y="851"/>
                </a:lnTo>
                <a:lnTo>
                  <a:pt x="2900" y="851"/>
                </a:lnTo>
                <a:lnTo>
                  <a:pt x="2902" y="855"/>
                </a:lnTo>
                <a:lnTo>
                  <a:pt x="2900" y="857"/>
                </a:lnTo>
                <a:lnTo>
                  <a:pt x="2899" y="860"/>
                </a:lnTo>
                <a:lnTo>
                  <a:pt x="2899" y="860"/>
                </a:lnTo>
                <a:lnTo>
                  <a:pt x="2898" y="865"/>
                </a:lnTo>
                <a:lnTo>
                  <a:pt x="2898" y="870"/>
                </a:lnTo>
                <a:lnTo>
                  <a:pt x="2898" y="872"/>
                </a:lnTo>
                <a:lnTo>
                  <a:pt x="2899" y="873"/>
                </a:lnTo>
                <a:lnTo>
                  <a:pt x="2902" y="875"/>
                </a:lnTo>
                <a:lnTo>
                  <a:pt x="2904" y="873"/>
                </a:lnTo>
                <a:lnTo>
                  <a:pt x="2904" y="873"/>
                </a:lnTo>
                <a:lnTo>
                  <a:pt x="2908" y="868"/>
                </a:lnTo>
                <a:lnTo>
                  <a:pt x="2910" y="863"/>
                </a:lnTo>
                <a:lnTo>
                  <a:pt x="2915" y="853"/>
                </a:lnTo>
                <a:lnTo>
                  <a:pt x="2915" y="853"/>
                </a:lnTo>
                <a:lnTo>
                  <a:pt x="2915" y="851"/>
                </a:lnTo>
                <a:lnTo>
                  <a:pt x="2914" y="848"/>
                </a:lnTo>
                <a:lnTo>
                  <a:pt x="2912" y="845"/>
                </a:lnTo>
                <a:lnTo>
                  <a:pt x="2912" y="845"/>
                </a:lnTo>
                <a:lnTo>
                  <a:pt x="2910" y="843"/>
                </a:lnTo>
                <a:lnTo>
                  <a:pt x="2909" y="843"/>
                </a:lnTo>
                <a:lnTo>
                  <a:pt x="2907" y="843"/>
                </a:lnTo>
                <a:lnTo>
                  <a:pt x="2905" y="841"/>
                </a:lnTo>
                <a:lnTo>
                  <a:pt x="2905" y="841"/>
                </a:lnTo>
                <a:lnTo>
                  <a:pt x="2907" y="840"/>
                </a:lnTo>
                <a:lnTo>
                  <a:pt x="2909" y="840"/>
                </a:lnTo>
                <a:lnTo>
                  <a:pt x="2913" y="840"/>
                </a:lnTo>
                <a:lnTo>
                  <a:pt x="2915" y="840"/>
                </a:lnTo>
                <a:lnTo>
                  <a:pt x="2917" y="837"/>
                </a:lnTo>
                <a:lnTo>
                  <a:pt x="2918" y="835"/>
                </a:lnTo>
                <a:lnTo>
                  <a:pt x="2918" y="835"/>
                </a:lnTo>
                <a:lnTo>
                  <a:pt x="2919" y="837"/>
                </a:lnTo>
                <a:lnTo>
                  <a:pt x="2922" y="837"/>
                </a:lnTo>
                <a:lnTo>
                  <a:pt x="2925" y="836"/>
                </a:lnTo>
                <a:lnTo>
                  <a:pt x="2925" y="836"/>
                </a:lnTo>
                <a:lnTo>
                  <a:pt x="2929" y="833"/>
                </a:lnTo>
                <a:lnTo>
                  <a:pt x="2933" y="832"/>
                </a:lnTo>
                <a:lnTo>
                  <a:pt x="2933" y="832"/>
                </a:lnTo>
                <a:lnTo>
                  <a:pt x="2937" y="831"/>
                </a:lnTo>
                <a:lnTo>
                  <a:pt x="2940" y="830"/>
                </a:lnTo>
                <a:lnTo>
                  <a:pt x="2948" y="831"/>
                </a:lnTo>
                <a:lnTo>
                  <a:pt x="2948" y="831"/>
                </a:lnTo>
                <a:lnTo>
                  <a:pt x="2945" y="836"/>
                </a:lnTo>
                <a:lnTo>
                  <a:pt x="2944" y="837"/>
                </a:lnTo>
                <a:lnTo>
                  <a:pt x="2945" y="840"/>
                </a:lnTo>
                <a:lnTo>
                  <a:pt x="2947" y="843"/>
                </a:lnTo>
                <a:lnTo>
                  <a:pt x="2950" y="847"/>
                </a:lnTo>
                <a:lnTo>
                  <a:pt x="2950" y="847"/>
                </a:lnTo>
                <a:lnTo>
                  <a:pt x="2955" y="840"/>
                </a:lnTo>
                <a:lnTo>
                  <a:pt x="2958" y="837"/>
                </a:lnTo>
                <a:lnTo>
                  <a:pt x="2962" y="836"/>
                </a:lnTo>
                <a:lnTo>
                  <a:pt x="2962" y="836"/>
                </a:lnTo>
                <a:lnTo>
                  <a:pt x="2960" y="835"/>
                </a:lnTo>
                <a:lnTo>
                  <a:pt x="2959" y="832"/>
                </a:lnTo>
                <a:lnTo>
                  <a:pt x="2959" y="830"/>
                </a:lnTo>
                <a:lnTo>
                  <a:pt x="2962" y="827"/>
                </a:lnTo>
                <a:lnTo>
                  <a:pt x="2962" y="827"/>
                </a:lnTo>
                <a:lnTo>
                  <a:pt x="2964" y="830"/>
                </a:lnTo>
                <a:lnTo>
                  <a:pt x="2966" y="831"/>
                </a:lnTo>
                <a:lnTo>
                  <a:pt x="2968" y="832"/>
                </a:lnTo>
                <a:lnTo>
                  <a:pt x="2971" y="831"/>
                </a:lnTo>
                <a:lnTo>
                  <a:pt x="2976" y="830"/>
                </a:lnTo>
                <a:lnTo>
                  <a:pt x="2981" y="825"/>
                </a:lnTo>
                <a:lnTo>
                  <a:pt x="2981" y="825"/>
                </a:lnTo>
                <a:lnTo>
                  <a:pt x="2983" y="831"/>
                </a:lnTo>
                <a:lnTo>
                  <a:pt x="2983" y="831"/>
                </a:lnTo>
                <a:lnTo>
                  <a:pt x="2987" y="826"/>
                </a:lnTo>
                <a:lnTo>
                  <a:pt x="2992" y="821"/>
                </a:lnTo>
                <a:lnTo>
                  <a:pt x="2992" y="821"/>
                </a:lnTo>
                <a:lnTo>
                  <a:pt x="2989" y="828"/>
                </a:lnTo>
                <a:lnTo>
                  <a:pt x="2989" y="828"/>
                </a:lnTo>
                <a:lnTo>
                  <a:pt x="2993" y="826"/>
                </a:lnTo>
                <a:lnTo>
                  <a:pt x="2996" y="825"/>
                </a:lnTo>
                <a:lnTo>
                  <a:pt x="2997" y="822"/>
                </a:lnTo>
                <a:lnTo>
                  <a:pt x="2999" y="820"/>
                </a:lnTo>
                <a:lnTo>
                  <a:pt x="2999" y="820"/>
                </a:lnTo>
                <a:lnTo>
                  <a:pt x="2999" y="815"/>
                </a:lnTo>
                <a:lnTo>
                  <a:pt x="2999" y="807"/>
                </a:lnTo>
                <a:lnTo>
                  <a:pt x="2999" y="807"/>
                </a:lnTo>
                <a:lnTo>
                  <a:pt x="3002" y="802"/>
                </a:lnTo>
                <a:lnTo>
                  <a:pt x="3002" y="800"/>
                </a:lnTo>
                <a:lnTo>
                  <a:pt x="3002" y="795"/>
                </a:lnTo>
                <a:lnTo>
                  <a:pt x="3002" y="795"/>
                </a:lnTo>
                <a:lnTo>
                  <a:pt x="3003" y="788"/>
                </a:lnTo>
                <a:lnTo>
                  <a:pt x="3004" y="787"/>
                </a:lnTo>
                <a:lnTo>
                  <a:pt x="3007" y="787"/>
                </a:lnTo>
                <a:lnTo>
                  <a:pt x="3007" y="787"/>
                </a:lnTo>
                <a:lnTo>
                  <a:pt x="3007" y="782"/>
                </a:lnTo>
                <a:lnTo>
                  <a:pt x="3008" y="779"/>
                </a:lnTo>
                <a:lnTo>
                  <a:pt x="3009" y="778"/>
                </a:lnTo>
                <a:lnTo>
                  <a:pt x="3009" y="778"/>
                </a:lnTo>
                <a:lnTo>
                  <a:pt x="3012" y="776"/>
                </a:lnTo>
                <a:lnTo>
                  <a:pt x="3012" y="773"/>
                </a:lnTo>
                <a:lnTo>
                  <a:pt x="3012" y="767"/>
                </a:lnTo>
                <a:lnTo>
                  <a:pt x="3012" y="767"/>
                </a:lnTo>
                <a:lnTo>
                  <a:pt x="3012" y="764"/>
                </a:lnTo>
                <a:lnTo>
                  <a:pt x="3011" y="761"/>
                </a:lnTo>
                <a:lnTo>
                  <a:pt x="3007" y="756"/>
                </a:lnTo>
                <a:lnTo>
                  <a:pt x="3007" y="756"/>
                </a:lnTo>
                <a:lnTo>
                  <a:pt x="3007" y="754"/>
                </a:lnTo>
                <a:lnTo>
                  <a:pt x="3007" y="752"/>
                </a:lnTo>
                <a:lnTo>
                  <a:pt x="3008" y="747"/>
                </a:lnTo>
                <a:lnTo>
                  <a:pt x="3008" y="747"/>
                </a:lnTo>
                <a:lnTo>
                  <a:pt x="3004" y="747"/>
                </a:lnTo>
                <a:lnTo>
                  <a:pt x="3002" y="747"/>
                </a:lnTo>
                <a:lnTo>
                  <a:pt x="3001" y="751"/>
                </a:lnTo>
                <a:lnTo>
                  <a:pt x="3002" y="754"/>
                </a:lnTo>
                <a:lnTo>
                  <a:pt x="3002" y="754"/>
                </a:lnTo>
                <a:lnTo>
                  <a:pt x="3001" y="751"/>
                </a:lnTo>
                <a:lnTo>
                  <a:pt x="2998" y="749"/>
                </a:lnTo>
                <a:lnTo>
                  <a:pt x="2997" y="751"/>
                </a:lnTo>
                <a:lnTo>
                  <a:pt x="2996" y="752"/>
                </a:lnTo>
                <a:lnTo>
                  <a:pt x="2992" y="757"/>
                </a:lnTo>
                <a:lnTo>
                  <a:pt x="2991" y="762"/>
                </a:lnTo>
                <a:lnTo>
                  <a:pt x="2991" y="762"/>
                </a:lnTo>
                <a:lnTo>
                  <a:pt x="2991" y="764"/>
                </a:lnTo>
                <a:lnTo>
                  <a:pt x="2992" y="766"/>
                </a:lnTo>
                <a:lnTo>
                  <a:pt x="2993" y="767"/>
                </a:lnTo>
                <a:lnTo>
                  <a:pt x="2993" y="769"/>
                </a:lnTo>
                <a:lnTo>
                  <a:pt x="2993" y="769"/>
                </a:lnTo>
                <a:lnTo>
                  <a:pt x="2988" y="783"/>
                </a:lnTo>
                <a:lnTo>
                  <a:pt x="2988" y="783"/>
                </a:lnTo>
                <a:lnTo>
                  <a:pt x="2987" y="788"/>
                </a:lnTo>
                <a:lnTo>
                  <a:pt x="2984" y="792"/>
                </a:lnTo>
                <a:lnTo>
                  <a:pt x="2981" y="796"/>
                </a:lnTo>
                <a:lnTo>
                  <a:pt x="2977" y="798"/>
                </a:lnTo>
                <a:lnTo>
                  <a:pt x="2977" y="798"/>
                </a:lnTo>
                <a:lnTo>
                  <a:pt x="2972" y="801"/>
                </a:lnTo>
                <a:lnTo>
                  <a:pt x="2966" y="803"/>
                </a:lnTo>
                <a:lnTo>
                  <a:pt x="2966" y="803"/>
                </a:lnTo>
                <a:lnTo>
                  <a:pt x="2964" y="802"/>
                </a:lnTo>
                <a:lnTo>
                  <a:pt x="2964" y="802"/>
                </a:lnTo>
                <a:lnTo>
                  <a:pt x="2966" y="800"/>
                </a:lnTo>
                <a:lnTo>
                  <a:pt x="2968" y="796"/>
                </a:lnTo>
                <a:lnTo>
                  <a:pt x="2968" y="796"/>
                </a:lnTo>
                <a:lnTo>
                  <a:pt x="2962" y="797"/>
                </a:lnTo>
                <a:lnTo>
                  <a:pt x="2960" y="800"/>
                </a:lnTo>
                <a:lnTo>
                  <a:pt x="2960" y="802"/>
                </a:lnTo>
                <a:lnTo>
                  <a:pt x="2960" y="802"/>
                </a:lnTo>
                <a:lnTo>
                  <a:pt x="2959" y="805"/>
                </a:lnTo>
                <a:lnTo>
                  <a:pt x="2958" y="808"/>
                </a:lnTo>
                <a:lnTo>
                  <a:pt x="2954" y="812"/>
                </a:lnTo>
                <a:lnTo>
                  <a:pt x="2954" y="812"/>
                </a:lnTo>
                <a:lnTo>
                  <a:pt x="2953" y="815"/>
                </a:lnTo>
                <a:lnTo>
                  <a:pt x="2953" y="816"/>
                </a:lnTo>
                <a:lnTo>
                  <a:pt x="2953" y="818"/>
                </a:lnTo>
                <a:lnTo>
                  <a:pt x="2950" y="820"/>
                </a:lnTo>
                <a:lnTo>
                  <a:pt x="2950" y="820"/>
                </a:lnTo>
                <a:lnTo>
                  <a:pt x="2948" y="820"/>
                </a:lnTo>
                <a:lnTo>
                  <a:pt x="2947" y="820"/>
                </a:lnTo>
                <a:lnTo>
                  <a:pt x="2945" y="818"/>
                </a:lnTo>
                <a:lnTo>
                  <a:pt x="2944" y="817"/>
                </a:lnTo>
                <a:lnTo>
                  <a:pt x="2944" y="817"/>
                </a:lnTo>
                <a:lnTo>
                  <a:pt x="2932" y="818"/>
                </a:lnTo>
                <a:lnTo>
                  <a:pt x="2927" y="820"/>
                </a:lnTo>
                <a:lnTo>
                  <a:pt x="2924" y="821"/>
                </a:lnTo>
                <a:lnTo>
                  <a:pt x="2922" y="822"/>
                </a:lnTo>
                <a:lnTo>
                  <a:pt x="2922" y="822"/>
                </a:lnTo>
                <a:lnTo>
                  <a:pt x="2918" y="827"/>
                </a:lnTo>
                <a:lnTo>
                  <a:pt x="2914" y="831"/>
                </a:lnTo>
                <a:lnTo>
                  <a:pt x="2909" y="832"/>
                </a:lnTo>
                <a:lnTo>
                  <a:pt x="2904" y="833"/>
                </a:lnTo>
                <a:lnTo>
                  <a:pt x="2904" y="833"/>
                </a:lnTo>
                <a:lnTo>
                  <a:pt x="2904" y="836"/>
                </a:lnTo>
                <a:lnTo>
                  <a:pt x="2904" y="838"/>
                </a:lnTo>
                <a:lnTo>
                  <a:pt x="2900" y="842"/>
                </a:lnTo>
                <a:lnTo>
                  <a:pt x="2892" y="848"/>
                </a:lnTo>
                <a:lnTo>
                  <a:pt x="2892" y="848"/>
                </a:lnTo>
                <a:close/>
                <a:moveTo>
                  <a:pt x="2882" y="1189"/>
                </a:moveTo>
                <a:lnTo>
                  <a:pt x="2882" y="1189"/>
                </a:lnTo>
                <a:lnTo>
                  <a:pt x="2877" y="1193"/>
                </a:lnTo>
                <a:lnTo>
                  <a:pt x="2872" y="1198"/>
                </a:lnTo>
                <a:lnTo>
                  <a:pt x="2872" y="1198"/>
                </a:lnTo>
                <a:lnTo>
                  <a:pt x="2870" y="1202"/>
                </a:lnTo>
                <a:lnTo>
                  <a:pt x="2870" y="1204"/>
                </a:lnTo>
                <a:lnTo>
                  <a:pt x="2872" y="1209"/>
                </a:lnTo>
                <a:lnTo>
                  <a:pt x="2872" y="1209"/>
                </a:lnTo>
                <a:lnTo>
                  <a:pt x="2873" y="1214"/>
                </a:lnTo>
                <a:lnTo>
                  <a:pt x="2873" y="1220"/>
                </a:lnTo>
                <a:lnTo>
                  <a:pt x="2873" y="1220"/>
                </a:lnTo>
                <a:lnTo>
                  <a:pt x="2873" y="1222"/>
                </a:lnTo>
                <a:lnTo>
                  <a:pt x="2875" y="1224"/>
                </a:lnTo>
                <a:lnTo>
                  <a:pt x="2879" y="1228"/>
                </a:lnTo>
                <a:lnTo>
                  <a:pt x="2879" y="1228"/>
                </a:lnTo>
                <a:lnTo>
                  <a:pt x="2879" y="1223"/>
                </a:lnTo>
                <a:lnTo>
                  <a:pt x="2879" y="1218"/>
                </a:lnTo>
                <a:lnTo>
                  <a:pt x="2879" y="1217"/>
                </a:lnTo>
                <a:lnTo>
                  <a:pt x="2880" y="1215"/>
                </a:lnTo>
                <a:lnTo>
                  <a:pt x="2883" y="1215"/>
                </a:lnTo>
                <a:lnTo>
                  <a:pt x="2885" y="1215"/>
                </a:lnTo>
                <a:lnTo>
                  <a:pt x="2885" y="1215"/>
                </a:lnTo>
                <a:lnTo>
                  <a:pt x="2880" y="1212"/>
                </a:lnTo>
                <a:lnTo>
                  <a:pt x="2879" y="1209"/>
                </a:lnTo>
                <a:lnTo>
                  <a:pt x="2879" y="1209"/>
                </a:lnTo>
                <a:lnTo>
                  <a:pt x="2880" y="1208"/>
                </a:lnTo>
                <a:lnTo>
                  <a:pt x="2880" y="1208"/>
                </a:lnTo>
                <a:lnTo>
                  <a:pt x="2883" y="1207"/>
                </a:lnTo>
                <a:lnTo>
                  <a:pt x="2884" y="1204"/>
                </a:lnTo>
                <a:lnTo>
                  <a:pt x="2883" y="1202"/>
                </a:lnTo>
                <a:lnTo>
                  <a:pt x="2880" y="1200"/>
                </a:lnTo>
                <a:lnTo>
                  <a:pt x="2880" y="1200"/>
                </a:lnTo>
                <a:lnTo>
                  <a:pt x="2883" y="1195"/>
                </a:lnTo>
                <a:lnTo>
                  <a:pt x="2883" y="1195"/>
                </a:lnTo>
                <a:lnTo>
                  <a:pt x="2882" y="1189"/>
                </a:lnTo>
                <a:lnTo>
                  <a:pt x="2882" y="1189"/>
                </a:lnTo>
                <a:close/>
                <a:moveTo>
                  <a:pt x="3098" y="1476"/>
                </a:moveTo>
                <a:lnTo>
                  <a:pt x="3098" y="1476"/>
                </a:lnTo>
                <a:lnTo>
                  <a:pt x="3097" y="1475"/>
                </a:lnTo>
                <a:lnTo>
                  <a:pt x="3097" y="1472"/>
                </a:lnTo>
                <a:lnTo>
                  <a:pt x="3097" y="1468"/>
                </a:lnTo>
                <a:lnTo>
                  <a:pt x="3096" y="1463"/>
                </a:lnTo>
                <a:lnTo>
                  <a:pt x="3095" y="1462"/>
                </a:lnTo>
                <a:lnTo>
                  <a:pt x="3092" y="1461"/>
                </a:lnTo>
                <a:lnTo>
                  <a:pt x="3092" y="1461"/>
                </a:lnTo>
                <a:lnTo>
                  <a:pt x="3088" y="1463"/>
                </a:lnTo>
                <a:lnTo>
                  <a:pt x="3087" y="1465"/>
                </a:lnTo>
                <a:lnTo>
                  <a:pt x="3086" y="1465"/>
                </a:lnTo>
                <a:lnTo>
                  <a:pt x="3086" y="1463"/>
                </a:lnTo>
                <a:lnTo>
                  <a:pt x="3086" y="1463"/>
                </a:lnTo>
                <a:lnTo>
                  <a:pt x="3082" y="1451"/>
                </a:lnTo>
                <a:lnTo>
                  <a:pt x="3082" y="1451"/>
                </a:lnTo>
                <a:lnTo>
                  <a:pt x="3078" y="1441"/>
                </a:lnTo>
                <a:lnTo>
                  <a:pt x="3077" y="1438"/>
                </a:lnTo>
                <a:lnTo>
                  <a:pt x="3073" y="1435"/>
                </a:lnTo>
                <a:lnTo>
                  <a:pt x="3073" y="1435"/>
                </a:lnTo>
                <a:lnTo>
                  <a:pt x="3062" y="1430"/>
                </a:lnTo>
                <a:lnTo>
                  <a:pt x="3056" y="1426"/>
                </a:lnTo>
                <a:lnTo>
                  <a:pt x="3053" y="1423"/>
                </a:lnTo>
                <a:lnTo>
                  <a:pt x="3053" y="1423"/>
                </a:lnTo>
                <a:lnTo>
                  <a:pt x="3053" y="1412"/>
                </a:lnTo>
                <a:lnTo>
                  <a:pt x="3052" y="1406"/>
                </a:lnTo>
                <a:lnTo>
                  <a:pt x="3049" y="1402"/>
                </a:lnTo>
                <a:lnTo>
                  <a:pt x="3049" y="1402"/>
                </a:lnTo>
                <a:lnTo>
                  <a:pt x="3046" y="1397"/>
                </a:lnTo>
                <a:lnTo>
                  <a:pt x="3044" y="1392"/>
                </a:lnTo>
                <a:lnTo>
                  <a:pt x="3043" y="1381"/>
                </a:lnTo>
                <a:lnTo>
                  <a:pt x="3043" y="1381"/>
                </a:lnTo>
                <a:lnTo>
                  <a:pt x="3042" y="1376"/>
                </a:lnTo>
                <a:lnTo>
                  <a:pt x="3038" y="1373"/>
                </a:lnTo>
                <a:lnTo>
                  <a:pt x="3034" y="1372"/>
                </a:lnTo>
                <a:lnTo>
                  <a:pt x="3029" y="1373"/>
                </a:lnTo>
                <a:lnTo>
                  <a:pt x="3029" y="1373"/>
                </a:lnTo>
                <a:lnTo>
                  <a:pt x="3028" y="1363"/>
                </a:lnTo>
                <a:lnTo>
                  <a:pt x="3024" y="1353"/>
                </a:lnTo>
                <a:lnTo>
                  <a:pt x="3017" y="1332"/>
                </a:lnTo>
                <a:lnTo>
                  <a:pt x="3017" y="1332"/>
                </a:lnTo>
                <a:lnTo>
                  <a:pt x="3014" y="1333"/>
                </a:lnTo>
                <a:lnTo>
                  <a:pt x="3013" y="1336"/>
                </a:lnTo>
                <a:lnTo>
                  <a:pt x="3011" y="1342"/>
                </a:lnTo>
                <a:lnTo>
                  <a:pt x="3008" y="1354"/>
                </a:lnTo>
                <a:lnTo>
                  <a:pt x="3008" y="1354"/>
                </a:lnTo>
                <a:lnTo>
                  <a:pt x="3007" y="1359"/>
                </a:lnTo>
                <a:lnTo>
                  <a:pt x="3007" y="1366"/>
                </a:lnTo>
                <a:lnTo>
                  <a:pt x="3008" y="1377"/>
                </a:lnTo>
                <a:lnTo>
                  <a:pt x="3008" y="1377"/>
                </a:lnTo>
                <a:lnTo>
                  <a:pt x="3007" y="1386"/>
                </a:lnTo>
                <a:lnTo>
                  <a:pt x="3004" y="1398"/>
                </a:lnTo>
                <a:lnTo>
                  <a:pt x="3002" y="1403"/>
                </a:lnTo>
                <a:lnTo>
                  <a:pt x="2998" y="1407"/>
                </a:lnTo>
                <a:lnTo>
                  <a:pt x="2994" y="1410"/>
                </a:lnTo>
                <a:lnTo>
                  <a:pt x="2991" y="1410"/>
                </a:lnTo>
                <a:lnTo>
                  <a:pt x="2991" y="1410"/>
                </a:lnTo>
                <a:lnTo>
                  <a:pt x="2988" y="1407"/>
                </a:lnTo>
                <a:lnTo>
                  <a:pt x="2984" y="1405"/>
                </a:lnTo>
                <a:lnTo>
                  <a:pt x="2982" y="1401"/>
                </a:lnTo>
                <a:lnTo>
                  <a:pt x="2978" y="1397"/>
                </a:lnTo>
                <a:lnTo>
                  <a:pt x="2978" y="1397"/>
                </a:lnTo>
                <a:lnTo>
                  <a:pt x="2954" y="1383"/>
                </a:lnTo>
                <a:lnTo>
                  <a:pt x="2954" y="1383"/>
                </a:lnTo>
                <a:lnTo>
                  <a:pt x="2950" y="1379"/>
                </a:lnTo>
                <a:lnTo>
                  <a:pt x="2949" y="1377"/>
                </a:lnTo>
                <a:lnTo>
                  <a:pt x="2952" y="1367"/>
                </a:lnTo>
                <a:lnTo>
                  <a:pt x="2952" y="1367"/>
                </a:lnTo>
                <a:lnTo>
                  <a:pt x="2953" y="1362"/>
                </a:lnTo>
                <a:lnTo>
                  <a:pt x="2955" y="1358"/>
                </a:lnTo>
                <a:lnTo>
                  <a:pt x="2963" y="1351"/>
                </a:lnTo>
                <a:lnTo>
                  <a:pt x="2963" y="1351"/>
                </a:lnTo>
                <a:lnTo>
                  <a:pt x="2958" y="1346"/>
                </a:lnTo>
                <a:lnTo>
                  <a:pt x="2953" y="1343"/>
                </a:lnTo>
                <a:lnTo>
                  <a:pt x="2949" y="1342"/>
                </a:lnTo>
                <a:lnTo>
                  <a:pt x="2943" y="1342"/>
                </a:lnTo>
                <a:lnTo>
                  <a:pt x="2943" y="1342"/>
                </a:lnTo>
                <a:lnTo>
                  <a:pt x="2930" y="1341"/>
                </a:lnTo>
                <a:lnTo>
                  <a:pt x="2919" y="1339"/>
                </a:lnTo>
                <a:lnTo>
                  <a:pt x="2919" y="1339"/>
                </a:lnTo>
                <a:lnTo>
                  <a:pt x="2920" y="1351"/>
                </a:lnTo>
                <a:lnTo>
                  <a:pt x="2920" y="1351"/>
                </a:lnTo>
                <a:lnTo>
                  <a:pt x="2908" y="1348"/>
                </a:lnTo>
                <a:lnTo>
                  <a:pt x="2903" y="1349"/>
                </a:lnTo>
                <a:lnTo>
                  <a:pt x="2900" y="1351"/>
                </a:lnTo>
                <a:lnTo>
                  <a:pt x="2898" y="1353"/>
                </a:lnTo>
                <a:lnTo>
                  <a:pt x="2898" y="1353"/>
                </a:lnTo>
                <a:lnTo>
                  <a:pt x="2894" y="1358"/>
                </a:lnTo>
                <a:lnTo>
                  <a:pt x="2892" y="1364"/>
                </a:lnTo>
                <a:lnTo>
                  <a:pt x="2889" y="1378"/>
                </a:lnTo>
                <a:lnTo>
                  <a:pt x="2889" y="1378"/>
                </a:lnTo>
                <a:lnTo>
                  <a:pt x="2867" y="1366"/>
                </a:lnTo>
                <a:lnTo>
                  <a:pt x="2867" y="1366"/>
                </a:lnTo>
                <a:lnTo>
                  <a:pt x="2864" y="1366"/>
                </a:lnTo>
                <a:lnTo>
                  <a:pt x="2863" y="1367"/>
                </a:lnTo>
                <a:lnTo>
                  <a:pt x="2859" y="1371"/>
                </a:lnTo>
                <a:lnTo>
                  <a:pt x="2852" y="1377"/>
                </a:lnTo>
                <a:lnTo>
                  <a:pt x="2852" y="1377"/>
                </a:lnTo>
                <a:lnTo>
                  <a:pt x="2831" y="1393"/>
                </a:lnTo>
                <a:lnTo>
                  <a:pt x="2823" y="1402"/>
                </a:lnTo>
                <a:lnTo>
                  <a:pt x="2820" y="1407"/>
                </a:lnTo>
                <a:lnTo>
                  <a:pt x="2816" y="1412"/>
                </a:lnTo>
                <a:lnTo>
                  <a:pt x="2816" y="1412"/>
                </a:lnTo>
                <a:lnTo>
                  <a:pt x="2813" y="1423"/>
                </a:lnTo>
                <a:lnTo>
                  <a:pt x="2810" y="1427"/>
                </a:lnTo>
                <a:lnTo>
                  <a:pt x="2806" y="1430"/>
                </a:lnTo>
                <a:lnTo>
                  <a:pt x="2806" y="1430"/>
                </a:lnTo>
                <a:lnTo>
                  <a:pt x="2775" y="1437"/>
                </a:lnTo>
                <a:lnTo>
                  <a:pt x="2775" y="1437"/>
                </a:lnTo>
                <a:lnTo>
                  <a:pt x="2770" y="1438"/>
                </a:lnTo>
                <a:lnTo>
                  <a:pt x="2765" y="1440"/>
                </a:lnTo>
                <a:lnTo>
                  <a:pt x="2758" y="1446"/>
                </a:lnTo>
                <a:lnTo>
                  <a:pt x="2758" y="1446"/>
                </a:lnTo>
                <a:lnTo>
                  <a:pt x="2753" y="1450"/>
                </a:lnTo>
                <a:lnTo>
                  <a:pt x="2749" y="1453"/>
                </a:lnTo>
                <a:lnTo>
                  <a:pt x="2746" y="1457"/>
                </a:lnTo>
                <a:lnTo>
                  <a:pt x="2744" y="1463"/>
                </a:lnTo>
                <a:lnTo>
                  <a:pt x="2744" y="1463"/>
                </a:lnTo>
                <a:lnTo>
                  <a:pt x="2740" y="1453"/>
                </a:lnTo>
                <a:lnTo>
                  <a:pt x="2740" y="1453"/>
                </a:lnTo>
                <a:lnTo>
                  <a:pt x="2736" y="1463"/>
                </a:lnTo>
                <a:lnTo>
                  <a:pt x="2735" y="1472"/>
                </a:lnTo>
                <a:lnTo>
                  <a:pt x="2735" y="1481"/>
                </a:lnTo>
                <a:lnTo>
                  <a:pt x="2738" y="1490"/>
                </a:lnTo>
                <a:lnTo>
                  <a:pt x="2738" y="1490"/>
                </a:lnTo>
                <a:lnTo>
                  <a:pt x="2739" y="1495"/>
                </a:lnTo>
                <a:lnTo>
                  <a:pt x="2739" y="1498"/>
                </a:lnTo>
                <a:lnTo>
                  <a:pt x="2736" y="1507"/>
                </a:lnTo>
                <a:lnTo>
                  <a:pt x="2736" y="1507"/>
                </a:lnTo>
                <a:lnTo>
                  <a:pt x="2736" y="1511"/>
                </a:lnTo>
                <a:lnTo>
                  <a:pt x="2738" y="1515"/>
                </a:lnTo>
                <a:lnTo>
                  <a:pt x="2741" y="1522"/>
                </a:lnTo>
                <a:lnTo>
                  <a:pt x="2741" y="1522"/>
                </a:lnTo>
                <a:lnTo>
                  <a:pt x="2749" y="1541"/>
                </a:lnTo>
                <a:lnTo>
                  <a:pt x="2751" y="1551"/>
                </a:lnTo>
                <a:lnTo>
                  <a:pt x="2753" y="1562"/>
                </a:lnTo>
                <a:lnTo>
                  <a:pt x="2753" y="1562"/>
                </a:lnTo>
                <a:lnTo>
                  <a:pt x="2756" y="1575"/>
                </a:lnTo>
                <a:lnTo>
                  <a:pt x="2756" y="1581"/>
                </a:lnTo>
                <a:lnTo>
                  <a:pt x="2756" y="1586"/>
                </a:lnTo>
                <a:lnTo>
                  <a:pt x="2756" y="1586"/>
                </a:lnTo>
                <a:lnTo>
                  <a:pt x="2751" y="1591"/>
                </a:lnTo>
                <a:lnTo>
                  <a:pt x="2749" y="1595"/>
                </a:lnTo>
                <a:lnTo>
                  <a:pt x="2749" y="1597"/>
                </a:lnTo>
                <a:lnTo>
                  <a:pt x="2750" y="1599"/>
                </a:lnTo>
                <a:lnTo>
                  <a:pt x="2750" y="1599"/>
                </a:lnTo>
                <a:lnTo>
                  <a:pt x="2758" y="1606"/>
                </a:lnTo>
                <a:lnTo>
                  <a:pt x="2761" y="1609"/>
                </a:lnTo>
                <a:lnTo>
                  <a:pt x="2766" y="1610"/>
                </a:lnTo>
                <a:lnTo>
                  <a:pt x="2766" y="1610"/>
                </a:lnTo>
                <a:lnTo>
                  <a:pt x="2775" y="1610"/>
                </a:lnTo>
                <a:lnTo>
                  <a:pt x="2780" y="1609"/>
                </a:lnTo>
                <a:lnTo>
                  <a:pt x="2784" y="1607"/>
                </a:lnTo>
                <a:lnTo>
                  <a:pt x="2784" y="1607"/>
                </a:lnTo>
                <a:lnTo>
                  <a:pt x="2791" y="1600"/>
                </a:lnTo>
                <a:lnTo>
                  <a:pt x="2795" y="1599"/>
                </a:lnTo>
                <a:lnTo>
                  <a:pt x="2800" y="1597"/>
                </a:lnTo>
                <a:lnTo>
                  <a:pt x="2800" y="1597"/>
                </a:lnTo>
                <a:lnTo>
                  <a:pt x="2819" y="1595"/>
                </a:lnTo>
                <a:lnTo>
                  <a:pt x="2819" y="1595"/>
                </a:lnTo>
                <a:lnTo>
                  <a:pt x="2833" y="1595"/>
                </a:lnTo>
                <a:lnTo>
                  <a:pt x="2833" y="1595"/>
                </a:lnTo>
                <a:lnTo>
                  <a:pt x="2834" y="1594"/>
                </a:lnTo>
                <a:lnTo>
                  <a:pt x="2835" y="1591"/>
                </a:lnTo>
                <a:lnTo>
                  <a:pt x="2837" y="1587"/>
                </a:lnTo>
                <a:lnTo>
                  <a:pt x="2837" y="1587"/>
                </a:lnTo>
                <a:lnTo>
                  <a:pt x="2840" y="1584"/>
                </a:lnTo>
                <a:lnTo>
                  <a:pt x="2844" y="1581"/>
                </a:lnTo>
                <a:lnTo>
                  <a:pt x="2854" y="1577"/>
                </a:lnTo>
                <a:lnTo>
                  <a:pt x="2854" y="1577"/>
                </a:lnTo>
                <a:lnTo>
                  <a:pt x="2858" y="1576"/>
                </a:lnTo>
                <a:lnTo>
                  <a:pt x="2863" y="1577"/>
                </a:lnTo>
                <a:lnTo>
                  <a:pt x="2867" y="1577"/>
                </a:lnTo>
                <a:lnTo>
                  <a:pt x="2870" y="1576"/>
                </a:lnTo>
                <a:lnTo>
                  <a:pt x="2870" y="1576"/>
                </a:lnTo>
                <a:lnTo>
                  <a:pt x="2878" y="1571"/>
                </a:lnTo>
                <a:lnTo>
                  <a:pt x="2882" y="1569"/>
                </a:lnTo>
                <a:lnTo>
                  <a:pt x="2885" y="1567"/>
                </a:lnTo>
                <a:lnTo>
                  <a:pt x="2885" y="1567"/>
                </a:lnTo>
                <a:lnTo>
                  <a:pt x="2907" y="1571"/>
                </a:lnTo>
                <a:lnTo>
                  <a:pt x="2917" y="1574"/>
                </a:lnTo>
                <a:lnTo>
                  <a:pt x="2927" y="1576"/>
                </a:lnTo>
                <a:lnTo>
                  <a:pt x="2927" y="1576"/>
                </a:lnTo>
                <a:lnTo>
                  <a:pt x="2932" y="1579"/>
                </a:lnTo>
                <a:lnTo>
                  <a:pt x="2935" y="1581"/>
                </a:lnTo>
                <a:lnTo>
                  <a:pt x="2938" y="1585"/>
                </a:lnTo>
                <a:lnTo>
                  <a:pt x="2942" y="1590"/>
                </a:lnTo>
                <a:lnTo>
                  <a:pt x="2942" y="1590"/>
                </a:lnTo>
                <a:lnTo>
                  <a:pt x="2945" y="1599"/>
                </a:lnTo>
                <a:lnTo>
                  <a:pt x="2952" y="1606"/>
                </a:lnTo>
                <a:lnTo>
                  <a:pt x="2952" y="1606"/>
                </a:lnTo>
                <a:lnTo>
                  <a:pt x="2962" y="1594"/>
                </a:lnTo>
                <a:lnTo>
                  <a:pt x="2972" y="1580"/>
                </a:lnTo>
                <a:lnTo>
                  <a:pt x="2972" y="1580"/>
                </a:lnTo>
                <a:lnTo>
                  <a:pt x="2972" y="1584"/>
                </a:lnTo>
                <a:lnTo>
                  <a:pt x="2972" y="1587"/>
                </a:lnTo>
                <a:lnTo>
                  <a:pt x="2971" y="1595"/>
                </a:lnTo>
                <a:lnTo>
                  <a:pt x="2967" y="1601"/>
                </a:lnTo>
                <a:lnTo>
                  <a:pt x="2963" y="1609"/>
                </a:lnTo>
                <a:lnTo>
                  <a:pt x="2963" y="1609"/>
                </a:lnTo>
                <a:lnTo>
                  <a:pt x="2968" y="1609"/>
                </a:lnTo>
                <a:lnTo>
                  <a:pt x="2971" y="1606"/>
                </a:lnTo>
                <a:lnTo>
                  <a:pt x="2973" y="1602"/>
                </a:lnTo>
                <a:lnTo>
                  <a:pt x="2976" y="1596"/>
                </a:lnTo>
                <a:lnTo>
                  <a:pt x="2976" y="1596"/>
                </a:lnTo>
                <a:lnTo>
                  <a:pt x="2976" y="1609"/>
                </a:lnTo>
                <a:lnTo>
                  <a:pt x="2977" y="1614"/>
                </a:lnTo>
                <a:lnTo>
                  <a:pt x="2978" y="1615"/>
                </a:lnTo>
                <a:lnTo>
                  <a:pt x="2981" y="1616"/>
                </a:lnTo>
                <a:lnTo>
                  <a:pt x="2981" y="1616"/>
                </a:lnTo>
                <a:lnTo>
                  <a:pt x="2982" y="1616"/>
                </a:lnTo>
                <a:lnTo>
                  <a:pt x="2983" y="1617"/>
                </a:lnTo>
                <a:lnTo>
                  <a:pt x="2987" y="1621"/>
                </a:lnTo>
                <a:lnTo>
                  <a:pt x="2989" y="1631"/>
                </a:lnTo>
                <a:lnTo>
                  <a:pt x="2989" y="1631"/>
                </a:lnTo>
                <a:lnTo>
                  <a:pt x="2992" y="1636"/>
                </a:lnTo>
                <a:lnTo>
                  <a:pt x="2993" y="1640"/>
                </a:lnTo>
                <a:lnTo>
                  <a:pt x="2997" y="1644"/>
                </a:lnTo>
                <a:lnTo>
                  <a:pt x="3001" y="1646"/>
                </a:lnTo>
                <a:lnTo>
                  <a:pt x="3008" y="1651"/>
                </a:lnTo>
                <a:lnTo>
                  <a:pt x="3018" y="1653"/>
                </a:lnTo>
                <a:lnTo>
                  <a:pt x="3018" y="1653"/>
                </a:lnTo>
                <a:lnTo>
                  <a:pt x="3023" y="1654"/>
                </a:lnTo>
                <a:lnTo>
                  <a:pt x="3027" y="1654"/>
                </a:lnTo>
                <a:lnTo>
                  <a:pt x="3029" y="1653"/>
                </a:lnTo>
                <a:lnTo>
                  <a:pt x="3034" y="1650"/>
                </a:lnTo>
                <a:lnTo>
                  <a:pt x="3034" y="1650"/>
                </a:lnTo>
                <a:lnTo>
                  <a:pt x="3038" y="1646"/>
                </a:lnTo>
                <a:lnTo>
                  <a:pt x="3042" y="1646"/>
                </a:lnTo>
                <a:lnTo>
                  <a:pt x="3044" y="1649"/>
                </a:lnTo>
                <a:lnTo>
                  <a:pt x="3048" y="1654"/>
                </a:lnTo>
                <a:lnTo>
                  <a:pt x="3048" y="1654"/>
                </a:lnTo>
                <a:lnTo>
                  <a:pt x="3051" y="1655"/>
                </a:lnTo>
                <a:lnTo>
                  <a:pt x="3054" y="1655"/>
                </a:lnTo>
                <a:lnTo>
                  <a:pt x="3058" y="1654"/>
                </a:lnTo>
                <a:lnTo>
                  <a:pt x="3062" y="1651"/>
                </a:lnTo>
                <a:lnTo>
                  <a:pt x="3062" y="1651"/>
                </a:lnTo>
                <a:lnTo>
                  <a:pt x="3066" y="1648"/>
                </a:lnTo>
                <a:lnTo>
                  <a:pt x="3069" y="1645"/>
                </a:lnTo>
                <a:lnTo>
                  <a:pt x="3073" y="1644"/>
                </a:lnTo>
                <a:lnTo>
                  <a:pt x="3078" y="1644"/>
                </a:lnTo>
                <a:lnTo>
                  <a:pt x="3078" y="1644"/>
                </a:lnTo>
                <a:lnTo>
                  <a:pt x="3083" y="1643"/>
                </a:lnTo>
                <a:lnTo>
                  <a:pt x="3087" y="1640"/>
                </a:lnTo>
                <a:lnTo>
                  <a:pt x="3089" y="1636"/>
                </a:lnTo>
                <a:lnTo>
                  <a:pt x="3092" y="1631"/>
                </a:lnTo>
                <a:lnTo>
                  <a:pt x="3093" y="1620"/>
                </a:lnTo>
                <a:lnTo>
                  <a:pt x="3096" y="1609"/>
                </a:lnTo>
                <a:lnTo>
                  <a:pt x="3096" y="1609"/>
                </a:lnTo>
                <a:lnTo>
                  <a:pt x="3097" y="1605"/>
                </a:lnTo>
                <a:lnTo>
                  <a:pt x="3098" y="1601"/>
                </a:lnTo>
                <a:lnTo>
                  <a:pt x="3103" y="1594"/>
                </a:lnTo>
                <a:lnTo>
                  <a:pt x="3110" y="1586"/>
                </a:lnTo>
                <a:lnTo>
                  <a:pt x="3111" y="1582"/>
                </a:lnTo>
                <a:lnTo>
                  <a:pt x="3112" y="1577"/>
                </a:lnTo>
                <a:lnTo>
                  <a:pt x="3112" y="1577"/>
                </a:lnTo>
                <a:lnTo>
                  <a:pt x="3120" y="1556"/>
                </a:lnTo>
                <a:lnTo>
                  <a:pt x="3122" y="1545"/>
                </a:lnTo>
                <a:lnTo>
                  <a:pt x="3123" y="1535"/>
                </a:lnTo>
                <a:lnTo>
                  <a:pt x="3123" y="1535"/>
                </a:lnTo>
                <a:lnTo>
                  <a:pt x="3123" y="1525"/>
                </a:lnTo>
                <a:lnTo>
                  <a:pt x="3121" y="1514"/>
                </a:lnTo>
                <a:lnTo>
                  <a:pt x="3117" y="1493"/>
                </a:lnTo>
                <a:lnTo>
                  <a:pt x="3117" y="1493"/>
                </a:lnTo>
                <a:lnTo>
                  <a:pt x="3098" y="1476"/>
                </a:lnTo>
                <a:lnTo>
                  <a:pt x="3098" y="1476"/>
                </a:lnTo>
                <a:close/>
                <a:moveTo>
                  <a:pt x="2855" y="1253"/>
                </a:moveTo>
                <a:lnTo>
                  <a:pt x="2855" y="1253"/>
                </a:lnTo>
                <a:lnTo>
                  <a:pt x="2855" y="1255"/>
                </a:lnTo>
                <a:lnTo>
                  <a:pt x="2857" y="1257"/>
                </a:lnTo>
                <a:lnTo>
                  <a:pt x="2858" y="1258"/>
                </a:lnTo>
                <a:lnTo>
                  <a:pt x="2860" y="1258"/>
                </a:lnTo>
                <a:lnTo>
                  <a:pt x="2865" y="1258"/>
                </a:lnTo>
                <a:lnTo>
                  <a:pt x="2869" y="1257"/>
                </a:lnTo>
                <a:lnTo>
                  <a:pt x="2869" y="1257"/>
                </a:lnTo>
                <a:lnTo>
                  <a:pt x="2869" y="1254"/>
                </a:lnTo>
                <a:lnTo>
                  <a:pt x="2868" y="1253"/>
                </a:lnTo>
                <a:lnTo>
                  <a:pt x="2863" y="1250"/>
                </a:lnTo>
                <a:lnTo>
                  <a:pt x="2859" y="1250"/>
                </a:lnTo>
                <a:lnTo>
                  <a:pt x="2857" y="1250"/>
                </a:lnTo>
                <a:lnTo>
                  <a:pt x="2855" y="1253"/>
                </a:lnTo>
                <a:lnTo>
                  <a:pt x="2855" y="1253"/>
                </a:lnTo>
                <a:close/>
                <a:moveTo>
                  <a:pt x="2907" y="1339"/>
                </a:moveTo>
                <a:lnTo>
                  <a:pt x="2907" y="1339"/>
                </a:lnTo>
                <a:lnTo>
                  <a:pt x="2903" y="1339"/>
                </a:lnTo>
                <a:lnTo>
                  <a:pt x="2899" y="1339"/>
                </a:lnTo>
                <a:lnTo>
                  <a:pt x="2897" y="1341"/>
                </a:lnTo>
                <a:lnTo>
                  <a:pt x="2895" y="1342"/>
                </a:lnTo>
                <a:lnTo>
                  <a:pt x="2895" y="1344"/>
                </a:lnTo>
                <a:lnTo>
                  <a:pt x="2895" y="1344"/>
                </a:lnTo>
                <a:lnTo>
                  <a:pt x="2902" y="1346"/>
                </a:lnTo>
                <a:lnTo>
                  <a:pt x="2904" y="1346"/>
                </a:lnTo>
                <a:lnTo>
                  <a:pt x="2907" y="1344"/>
                </a:lnTo>
                <a:lnTo>
                  <a:pt x="2907" y="1344"/>
                </a:lnTo>
                <a:lnTo>
                  <a:pt x="2909" y="1342"/>
                </a:lnTo>
                <a:lnTo>
                  <a:pt x="2910" y="1341"/>
                </a:lnTo>
                <a:lnTo>
                  <a:pt x="2909" y="1339"/>
                </a:lnTo>
                <a:lnTo>
                  <a:pt x="2907" y="1339"/>
                </a:lnTo>
                <a:lnTo>
                  <a:pt x="2907" y="1339"/>
                </a:lnTo>
                <a:close/>
                <a:moveTo>
                  <a:pt x="3118" y="1269"/>
                </a:moveTo>
                <a:lnTo>
                  <a:pt x="3118" y="1269"/>
                </a:lnTo>
                <a:lnTo>
                  <a:pt x="3120" y="1264"/>
                </a:lnTo>
                <a:lnTo>
                  <a:pt x="3120" y="1262"/>
                </a:lnTo>
                <a:lnTo>
                  <a:pt x="3118" y="1259"/>
                </a:lnTo>
                <a:lnTo>
                  <a:pt x="3118" y="1259"/>
                </a:lnTo>
                <a:lnTo>
                  <a:pt x="3117" y="1259"/>
                </a:lnTo>
                <a:lnTo>
                  <a:pt x="3115" y="1259"/>
                </a:lnTo>
                <a:lnTo>
                  <a:pt x="3115" y="1259"/>
                </a:lnTo>
                <a:lnTo>
                  <a:pt x="3112" y="1255"/>
                </a:lnTo>
                <a:lnTo>
                  <a:pt x="3112" y="1255"/>
                </a:lnTo>
                <a:lnTo>
                  <a:pt x="3105" y="1249"/>
                </a:lnTo>
                <a:lnTo>
                  <a:pt x="3097" y="1245"/>
                </a:lnTo>
                <a:lnTo>
                  <a:pt x="3097" y="1245"/>
                </a:lnTo>
                <a:lnTo>
                  <a:pt x="3097" y="1247"/>
                </a:lnTo>
                <a:lnTo>
                  <a:pt x="3100" y="1249"/>
                </a:lnTo>
                <a:lnTo>
                  <a:pt x="3107" y="1253"/>
                </a:lnTo>
                <a:lnTo>
                  <a:pt x="3111" y="1255"/>
                </a:lnTo>
                <a:lnTo>
                  <a:pt x="3113" y="1258"/>
                </a:lnTo>
                <a:lnTo>
                  <a:pt x="3116" y="1262"/>
                </a:lnTo>
                <a:lnTo>
                  <a:pt x="3116" y="1265"/>
                </a:lnTo>
                <a:lnTo>
                  <a:pt x="3116" y="1265"/>
                </a:lnTo>
                <a:lnTo>
                  <a:pt x="3118" y="1269"/>
                </a:lnTo>
                <a:lnTo>
                  <a:pt x="3118" y="1269"/>
                </a:lnTo>
                <a:close/>
                <a:moveTo>
                  <a:pt x="3068" y="1679"/>
                </a:moveTo>
                <a:lnTo>
                  <a:pt x="3068" y="1679"/>
                </a:lnTo>
                <a:lnTo>
                  <a:pt x="3062" y="1683"/>
                </a:lnTo>
                <a:lnTo>
                  <a:pt x="3057" y="1685"/>
                </a:lnTo>
                <a:lnTo>
                  <a:pt x="3054" y="1685"/>
                </a:lnTo>
                <a:lnTo>
                  <a:pt x="3054" y="1685"/>
                </a:lnTo>
                <a:lnTo>
                  <a:pt x="3038" y="1678"/>
                </a:lnTo>
                <a:lnTo>
                  <a:pt x="3038" y="1678"/>
                </a:lnTo>
                <a:lnTo>
                  <a:pt x="3038" y="1684"/>
                </a:lnTo>
                <a:lnTo>
                  <a:pt x="3038" y="1690"/>
                </a:lnTo>
                <a:lnTo>
                  <a:pt x="3039" y="1698"/>
                </a:lnTo>
                <a:lnTo>
                  <a:pt x="3041" y="1703"/>
                </a:lnTo>
                <a:lnTo>
                  <a:pt x="3041" y="1703"/>
                </a:lnTo>
                <a:lnTo>
                  <a:pt x="3044" y="1709"/>
                </a:lnTo>
                <a:lnTo>
                  <a:pt x="3048" y="1713"/>
                </a:lnTo>
                <a:lnTo>
                  <a:pt x="3053" y="1715"/>
                </a:lnTo>
                <a:lnTo>
                  <a:pt x="3058" y="1716"/>
                </a:lnTo>
                <a:lnTo>
                  <a:pt x="3058" y="1716"/>
                </a:lnTo>
                <a:lnTo>
                  <a:pt x="3061" y="1716"/>
                </a:lnTo>
                <a:lnTo>
                  <a:pt x="3062" y="1715"/>
                </a:lnTo>
                <a:lnTo>
                  <a:pt x="3066" y="1711"/>
                </a:lnTo>
                <a:lnTo>
                  <a:pt x="3069" y="1706"/>
                </a:lnTo>
                <a:lnTo>
                  <a:pt x="3072" y="1700"/>
                </a:lnTo>
                <a:lnTo>
                  <a:pt x="3073" y="1693"/>
                </a:lnTo>
                <a:lnTo>
                  <a:pt x="3073" y="1686"/>
                </a:lnTo>
                <a:lnTo>
                  <a:pt x="3072" y="1681"/>
                </a:lnTo>
                <a:lnTo>
                  <a:pt x="3071" y="1680"/>
                </a:lnTo>
                <a:lnTo>
                  <a:pt x="3068" y="1679"/>
                </a:lnTo>
                <a:lnTo>
                  <a:pt x="3068" y="1679"/>
                </a:lnTo>
                <a:close/>
                <a:moveTo>
                  <a:pt x="3084" y="1277"/>
                </a:moveTo>
                <a:lnTo>
                  <a:pt x="3084" y="1277"/>
                </a:lnTo>
                <a:lnTo>
                  <a:pt x="3078" y="1277"/>
                </a:lnTo>
                <a:lnTo>
                  <a:pt x="3073" y="1278"/>
                </a:lnTo>
                <a:lnTo>
                  <a:pt x="3073" y="1278"/>
                </a:lnTo>
                <a:lnTo>
                  <a:pt x="3074" y="1279"/>
                </a:lnTo>
                <a:lnTo>
                  <a:pt x="3076" y="1282"/>
                </a:lnTo>
                <a:lnTo>
                  <a:pt x="3082" y="1284"/>
                </a:lnTo>
                <a:lnTo>
                  <a:pt x="3088" y="1286"/>
                </a:lnTo>
                <a:lnTo>
                  <a:pt x="3093" y="1286"/>
                </a:lnTo>
                <a:lnTo>
                  <a:pt x="3093" y="1286"/>
                </a:lnTo>
                <a:lnTo>
                  <a:pt x="3100" y="1283"/>
                </a:lnTo>
                <a:lnTo>
                  <a:pt x="3103" y="1281"/>
                </a:lnTo>
                <a:lnTo>
                  <a:pt x="3105" y="1278"/>
                </a:lnTo>
                <a:lnTo>
                  <a:pt x="3105" y="1278"/>
                </a:lnTo>
                <a:lnTo>
                  <a:pt x="3106" y="1277"/>
                </a:lnTo>
                <a:lnTo>
                  <a:pt x="3110" y="1277"/>
                </a:lnTo>
                <a:lnTo>
                  <a:pt x="3111" y="1274"/>
                </a:lnTo>
                <a:lnTo>
                  <a:pt x="3108" y="1272"/>
                </a:lnTo>
                <a:lnTo>
                  <a:pt x="3108" y="1272"/>
                </a:lnTo>
                <a:lnTo>
                  <a:pt x="3112" y="1269"/>
                </a:lnTo>
                <a:lnTo>
                  <a:pt x="3113" y="1267"/>
                </a:lnTo>
                <a:lnTo>
                  <a:pt x="3111" y="1264"/>
                </a:lnTo>
                <a:lnTo>
                  <a:pt x="3108" y="1262"/>
                </a:lnTo>
                <a:lnTo>
                  <a:pt x="3108" y="1262"/>
                </a:lnTo>
                <a:lnTo>
                  <a:pt x="3107" y="1260"/>
                </a:lnTo>
                <a:lnTo>
                  <a:pt x="3106" y="1262"/>
                </a:lnTo>
                <a:lnTo>
                  <a:pt x="3105" y="1264"/>
                </a:lnTo>
                <a:lnTo>
                  <a:pt x="3105" y="1271"/>
                </a:lnTo>
                <a:lnTo>
                  <a:pt x="3105" y="1271"/>
                </a:lnTo>
                <a:lnTo>
                  <a:pt x="3096" y="1276"/>
                </a:lnTo>
                <a:lnTo>
                  <a:pt x="3093" y="1277"/>
                </a:lnTo>
                <a:lnTo>
                  <a:pt x="3091" y="1277"/>
                </a:lnTo>
                <a:lnTo>
                  <a:pt x="3091" y="1276"/>
                </a:lnTo>
                <a:lnTo>
                  <a:pt x="3091" y="1273"/>
                </a:lnTo>
                <a:lnTo>
                  <a:pt x="3091" y="1273"/>
                </a:lnTo>
                <a:lnTo>
                  <a:pt x="3091" y="1273"/>
                </a:lnTo>
                <a:lnTo>
                  <a:pt x="3088" y="1274"/>
                </a:lnTo>
                <a:lnTo>
                  <a:pt x="3087" y="1276"/>
                </a:lnTo>
                <a:lnTo>
                  <a:pt x="3084" y="1277"/>
                </a:lnTo>
                <a:lnTo>
                  <a:pt x="3084" y="1277"/>
                </a:lnTo>
                <a:close/>
                <a:moveTo>
                  <a:pt x="3048" y="1276"/>
                </a:moveTo>
                <a:lnTo>
                  <a:pt x="3048" y="1276"/>
                </a:lnTo>
                <a:lnTo>
                  <a:pt x="3047" y="1273"/>
                </a:lnTo>
                <a:lnTo>
                  <a:pt x="3046" y="1271"/>
                </a:lnTo>
                <a:lnTo>
                  <a:pt x="3046" y="1267"/>
                </a:lnTo>
                <a:lnTo>
                  <a:pt x="3043" y="1264"/>
                </a:lnTo>
                <a:lnTo>
                  <a:pt x="3043" y="1264"/>
                </a:lnTo>
                <a:lnTo>
                  <a:pt x="3031" y="1257"/>
                </a:lnTo>
                <a:lnTo>
                  <a:pt x="3031" y="1257"/>
                </a:lnTo>
                <a:lnTo>
                  <a:pt x="3024" y="1253"/>
                </a:lnTo>
                <a:lnTo>
                  <a:pt x="3019" y="1252"/>
                </a:lnTo>
                <a:lnTo>
                  <a:pt x="3008" y="1248"/>
                </a:lnTo>
                <a:lnTo>
                  <a:pt x="3008" y="1248"/>
                </a:lnTo>
                <a:lnTo>
                  <a:pt x="2974" y="1235"/>
                </a:lnTo>
                <a:lnTo>
                  <a:pt x="2974" y="1235"/>
                </a:lnTo>
                <a:lnTo>
                  <a:pt x="2971" y="1234"/>
                </a:lnTo>
                <a:lnTo>
                  <a:pt x="2966" y="1235"/>
                </a:lnTo>
                <a:lnTo>
                  <a:pt x="2960" y="1238"/>
                </a:lnTo>
                <a:lnTo>
                  <a:pt x="2957" y="1242"/>
                </a:lnTo>
                <a:lnTo>
                  <a:pt x="2957" y="1242"/>
                </a:lnTo>
                <a:lnTo>
                  <a:pt x="2953" y="1248"/>
                </a:lnTo>
                <a:lnTo>
                  <a:pt x="2950" y="1252"/>
                </a:lnTo>
                <a:lnTo>
                  <a:pt x="2948" y="1253"/>
                </a:lnTo>
                <a:lnTo>
                  <a:pt x="2948" y="1253"/>
                </a:lnTo>
                <a:lnTo>
                  <a:pt x="2943" y="1250"/>
                </a:lnTo>
                <a:lnTo>
                  <a:pt x="2940" y="1248"/>
                </a:lnTo>
                <a:lnTo>
                  <a:pt x="2939" y="1245"/>
                </a:lnTo>
                <a:lnTo>
                  <a:pt x="2939" y="1245"/>
                </a:lnTo>
                <a:lnTo>
                  <a:pt x="2937" y="1238"/>
                </a:lnTo>
                <a:lnTo>
                  <a:pt x="2935" y="1229"/>
                </a:lnTo>
                <a:lnTo>
                  <a:pt x="2935" y="1229"/>
                </a:lnTo>
                <a:lnTo>
                  <a:pt x="2934" y="1225"/>
                </a:lnTo>
                <a:lnTo>
                  <a:pt x="2933" y="1224"/>
                </a:lnTo>
                <a:lnTo>
                  <a:pt x="2927" y="1223"/>
                </a:lnTo>
                <a:lnTo>
                  <a:pt x="2927" y="1223"/>
                </a:lnTo>
                <a:lnTo>
                  <a:pt x="2920" y="1222"/>
                </a:lnTo>
                <a:lnTo>
                  <a:pt x="2914" y="1223"/>
                </a:lnTo>
                <a:lnTo>
                  <a:pt x="2908" y="1227"/>
                </a:lnTo>
                <a:lnTo>
                  <a:pt x="2904" y="1232"/>
                </a:lnTo>
                <a:lnTo>
                  <a:pt x="2904" y="1232"/>
                </a:lnTo>
                <a:lnTo>
                  <a:pt x="2913" y="1233"/>
                </a:lnTo>
                <a:lnTo>
                  <a:pt x="2913" y="1233"/>
                </a:lnTo>
                <a:lnTo>
                  <a:pt x="2914" y="1234"/>
                </a:lnTo>
                <a:lnTo>
                  <a:pt x="2914" y="1237"/>
                </a:lnTo>
                <a:lnTo>
                  <a:pt x="2914" y="1238"/>
                </a:lnTo>
                <a:lnTo>
                  <a:pt x="2915" y="1239"/>
                </a:lnTo>
                <a:lnTo>
                  <a:pt x="2915" y="1239"/>
                </a:lnTo>
                <a:lnTo>
                  <a:pt x="2919" y="1242"/>
                </a:lnTo>
                <a:lnTo>
                  <a:pt x="2924" y="1242"/>
                </a:lnTo>
                <a:lnTo>
                  <a:pt x="2933" y="1240"/>
                </a:lnTo>
                <a:lnTo>
                  <a:pt x="2933" y="1240"/>
                </a:lnTo>
                <a:lnTo>
                  <a:pt x="2933" y="1245"/>
                </a:lnTo>
                <a:lnTo>
                  <a:pt x="2933" y="1245"/>
                </a:lnTo>
                <a:lnTo>
                  <a:pt x="2928" y="1244"/>
                </a:lnTo>
                <a:lnTo>
                  <a:pt x="2923" y="1244"/>
                </a:lnTo>
                <a:lnTo>
                  <a:pt x="2914" y="1245"/>
                </a:lnTo>
                <a:lnTo>
                  <a:pt x="2914" y="1245"/>
                </a:lnTo>
                <a:lnTo>
                  <a:pt x="2923" y="1262"/>
                </a:lnTo>
                <a:lnTo>
                  <a:pt x="2923" y="1262"/>
                </a:lnTo>
                <a:lnTo>
                  <a:pt x="2932" y="1252"/>
                </a:lnTo>
                <a:lnTo>
                  <a:pt x="2932" y="1252"/>
                </a:lnTo>
                <a:lnTo>
                  <a:pt x="2932" y="1257"/>
                </a:lnTo>
                <a:lnTo>
                  <a:pt x="2933" y="1259"/>
                </a:lnTo>
                <a:lnTo>
                  <a:pt x="2935" y="1260"/>
                </a:lnTo>
                <a:lnTo>
                  <a:pt x="2939" y="1262"/>
                </a:lnTo>
                <a:lnTo>
                  <a:pt x="2939" y="1262"/>
                </a:lnTo>
                <a:lnTo>
                  <a:pt x="2962" y="1272"/>
                </a:lnTo>
                <a:lnTo>
                  <a:pt x="2962" y="1272"/>
                </a:lnTo>
                <a:lnTo>
                  <a:pt x="2969" y="1274"/>
                </a:lnTo>
                <a:lnTo>
                  <a:pt x="2973" y="1276"/>
                </a:lnTo>
                <a:lnTo>
                  <a:pt x="2974" y="1278"/>
                </a:lnTo>
                <a:lnTo>
                  <a:pt x="2974" y="1278"/>
                </a:lnTo>
                <a:lnTo>
                  <a:pt x="2983" y="1297"/>
                </a:lnTo>
                <a:lnTo>
                  <a:pt x="2983" y="1297"/>
                </a:lnTo>
                <a:lnTo>
                  <a:pt x="2977" y="1298"/>
                </a:lnTo>
                <a:lnTo>
                  <a:pt x="2974" y="1299"/>
                </a:lnTo>
                <a:lnTo>
                  <a:pt x="2973" y="1303"/>
                </a:lnTo>
                <a:lnTo>
                  <a:pt x="2972" y="1308"/>
                </a:lnTo>
                <a:lnTo>
                  <a:pt x="2972" y="1308"/>
                </a:lnTo>
                <a:lnTo>
                  <a:pt x="2992" y="1307"/>
                </a:lnTo>
                <a:lnTo>
                  <a:pt x="2992" y="1307"/>
                </a:lnTo>
                <a:lnTo>
                  <a:pt x="2993" y="1307"/>
                </a:lnTo>
                <a:lnTo>
                  <a:pt x="2994" y="1308"/>
                </a:lnTo>
                <a:lnTo>
                  <a:pt x="2997" y="1312"/>
                </a:lnTo>
                <a:lnTo>
                  <a:pt x="2999" y="1316"/>
                </a:lnTo>
                <a:lnTo>
                  <a:pt x="3001" y="1317"/>
                </a:lnTo>
                <a:lnTo>
                  <a:pt x="3003" y="1317"/>
                </a:lnTo>
                <a:lnTo>
                  <a:pt x="3003" y="1317"/>
                </a:lnTo>
                <a:lnTo>
                  <a:pt x="3013" y="1318"/>
                </a:lnTo>
                <a:lnTo>
                  <a:pt x="3018" y="1317"/>
                </a:lnTo>
                <a:lnTo>
                  <a:pt x="3023" y="1316"/>
                </a:lnTo>
                <a:lnTo>
                  <a:pt x="3023" y="1316"/>
                </a:lnTo>
                <a:lnTo>
                  <a:pt x="3026" y="1312"/>
                </a:lnTo>
                <a:lnTo>
                  <a:pt x="3027" y="1308"/>
                </a:lnTo>
                <a:lnTo>
                  <a:pt x="3029" y="1304"/>
                </a:lnTo>
                <a:lnTo>
                  <a:pt x="3031" y="1303"/>
                </a:lnTo>
                <a:lnTo>
                  <a:pt x="3031" y="1302"/>
                </a:lnTo>
                <a:lnTo>
                  <a:pt x="3031" y="1302"/>
                </a:lnTo>
                <a:lnTo>
                  <a:pt x="3041" y="1303"/>
                </a:lnTo>
                <a:lnTo>
                  <a:pt x="3046" y="1303"/>
                </a:lnTo>
                <a:lnTo>
                  <a:pt x="3049" y="1306"/>
                </a:lnTo>
                <a:lnTo>
                  <a:pt x="3049" y="1306"/>
                </a:lnTo>
                <a:lnTo>
                  <a:pt x="3066" y="1323"/>
                </a:lnTo>
                <a:lnTo>
                  <a:pt x="3066" y="1323"/>
                </a:lnTo>
                <a:lnTo>
                  <a:pt x="3069" y="1326"/>
                </a:lnTo>
                <a:lnTo>
                  <a:pt x="3073" y="1327"/>
                </a:lnTo>
                <a:lnTo>
                  <a:pt x="3082" y="1328"/>
                </a:lnTo>
                <a:lnTo>
                  <a:pt x="3082" y="1328"/>
                </a:lnTo>
                <a:lnTo>
                  <a:pt x="3089" y="1331"/>
                </a:lnTo>
                <a:lnTo>
                  <a:pt x="3093" y="1332"/>
                </a:lnTo>
                <a:lnTo>
                  <a:pt x="3096" y="1332"/>
                </a:lnTo>
                <a:lnTo>
                  <a:pt x="3096" y="1332"/>
                </a:lnTo>
                <a:lnTo>
                  <a:pt x="3091" y="1327"/>
                </a:lnTo>
                <a:lnTo>
                  <a:pt x="3088" y="1323"/>
                </a:lnTo>
                <a:lnTo>
                  <a:pt x="3088" y="1322"/>
                </a:lnTo>
                <a:lnTo>
                  <a:pt x="3089" y="1321"/>
                </a:lnTo>
                <a:lnTo>
                  <a:pt x="3089" y="1321"/>
                </a:lnTo>
                <a:lnTo>
                  <a:pt x="3083" y="1319"/>
                </a:lnTo>
                <a:lnTo>
                  <a:pt x="3082" y="1318"/>
                </a:lnTo>
                <a:lnTo>
                  <a:pt x="3083" y="1314"/>
                </a:lnTo>
                <a:lnTo>
                  <a:pt x="3083" y="1314"/>
                </a:lnTo>
                <a:lnTo>
                  <a:pt x="3077" y="1314"/>
                </a:lnTo>
                <a:lnTo>
                  <a:pt x="3074" y="1312"/>
                </a:lnTo>
                <a:lnTo>
                  <a:pt x="3072" y="1309"/>
                </a:lnTo>
                <a:lnTo>
                  <a:pt x="3069" y="1303"/>
                </a:lnTo>
                <a:lnTo>
                  <a:pt x="3069" y="1303"/>
                </a:lnTo>
                <a:lnTo>
                  <a:pt x="3067" y="1301"/>
                </a:lnTo>
                <a:lnTo>
                  <a:pt x="3063" y="1298"/>
                </a:lnTo>
                <a:lnTo>
                  <a:pt x="3063" y="1298"/>
                </a:lnTo>
                <a:lnTo>
                  <a:pt x="3061" y="1296"/>
                </a:lnTo>
                <a:lnTo>
                  <a:pt x="3059" y="1291"/>
                </a:lnTo>
                <a:lnTo>
                  <a:pt x="3059" y="1291"/>
                </a:lnTo>
                <a:lnTo>
                  <a:pt x="3068" y="1289"/>
                </a:lnTo>
                <a:lnTo>
                  <a:pt x="3068" y="1289"/>
                </a:lnTo>
                <a:lnTo>
                  <a:pt x="3068" y="1286"/>
                </a:lnTo>
                <a:lnTo>
                  <a:pt x="3067" y="1283"/>
                </a:lnTo>
                <a:lnTo>
                  <a:pt x="3063" y="1282"/>
                </a:lnTo>
                <a:lnTo>
                  <a:pt x="3061" y="1281"/>
                </a:lnTo>
                <a:lnTo>
                  <a:pt x="3053" y="1278"/>
                </a:lnTo>
                <a:lnTo>
                  <a:pt x="3051" y="1278"/>
                </a:lnTo>
                <a:lnTo>
                  <a:pt x="3048" y="1276"/>
                </a:lnTo>
                <a:lnTo>
                  <a:pt x="3048" y="1276"/>
                </a:lnTo>
                <a:close/>
                <a:moveTo>
                  <a:pt x="3013" y="620"/>
                </a:moveTo>
                <a:lnTo>
                  <a:pt x="3013" y="620"/>
                </a:lnTo>
                <a:lnTo>
                  <a:pt x="3013" y="630"/>
                </a:lnTo>
                <a:lnTo>
                  <a:pt x="3013" y="634"/>
                </a:lnTo>
                <a:lnTo>
                  <a:pt x="3011" y="639"/>
                </a:lnTo>
                <a:lnTo>
                  <a:pt x="3011" y="639"/>
                </a:lnTo>
                <a:lnTo>
                  <a:pt x="3009" y="644"/>
                </a:lnTo>
                <a:lnTo>
                  <a:pt x="3009" y="647"/>
                </a:lnTo>
                <a:lnTo>
                  <a:pt x="3012" y="655"/>
                </a:lnTo>
                <a:lnTo>
                  <a:pt x="3012" y="655"/>
                </a:lnTo>
                <a:lnTo>
                  <a:pt x="3012" y="661"/>
                </a:lnTo>
                <a:lnTo>
                  <a:pt x="3011" y="664"/>
                </a:lnTo>
                <a:lnTo>
                  <a:pt x="3011" y="664"/>
                </a:lnTo>
                <a:lnTo>
                  <a:pt x="3009" y="667"/>
                </a:lnTo>
                <a:lnTo>
                  <a:pt x="3011" y="668"/>
                </a:lnTo>
                <a:lnTo>
                  <a:pt x="3011" y="673"/>
                </a:lnTo>
                <a:lnTo>
                  <a:pt x="3011" y="673"/>
                </a:lnTo>
                <a:lnTo>
                  <a:pt x="3011" y="681"/>
                </a:lnTo>
                <a:lnTo>
                  <a:pt x="3011" y="684"/>
                </a:lnTo>
                <a:lnTo>
                  <a:pt x="3013" y="689"/>
                </a:lnTo>
                <a:lnTo>
                  <a:pt x="3013" y="689"/>
                </a:lnTo>
                <a:lnTo>
                  <a:pt x="3014" y="682"/>
                </a:lnTo>
                <a:lnTo>
                  <a:pt x="3016" y="679"/>
                </a:lnTo>
                <a:lnTo>
                  <a:pt x="3018" y="678"/>
                </a:lnTo>
                <a:lnTo>
                  <a:pt x="3018" y="678"/>
                </a:lnTo>
                <a:lnTo>
                  <a:pt x="3022" y="678"/>
                </a:lnTo>
                <a:lnTo>
                  <a:pt x="3024" y="681"/>
                </a:lnTo>
                <a:lnTo>
                  <a:pt x="3026" y="684"/>
                </a:lnTo>
                <a:lnTo>
                  <a:pt x="3026" y="688"/>
                </a:lnTo>
                <a:lnTo>
                  <a:pt x="3026" y="688"/>
                </a:lnTo>
                <a:lnTo>
                  <a:pt x="3027" y="686"/>
                </a:lnTo>
                <a:lnTo>
                  <a:pt x="3027" y="683"/>
                </a:lnTo>
                <a:lnTo>
                  <a:pt x="3027" y="679"/>
                </a:lnTo>
                <a:lnTo>
                  <a:pt x="3022" y="671"/>
                </a:lnTo>
                <a:lnTo>
                  <a:pt x="3022" y="671"/>
                </a:lnTo>
                <a:lnTo>
                  <a:pt x="3018" y="663"/>
                </a:lnTo>
                <a:lnTo>
                  <a:pt x="3017" y="661"/>
                </a:lnTo>
                <a:lnTo>
                  <a:pt x="3018" y="657"/>
                </a:lnTo>
                <a:lnTo>
                  <a:pt x="3018" y="657"/>
                </a:lnTo>
                <a:lnTo>
                  <a:pt x="3019" y="650"/>
                </a:lnTo>
                <a:lnTo>
                  <a:pt x="3022" y="647"/>
                </a:lnTo>
                <a:lnTo>
                  <a:pt x="3024" y="644"/>
                </a:lnTo>
                <a:lnTo>
                  <a:pt x="3029" y="643"/>
                </a:lnTo>
                <a:lnTo>
                  <a:pt x="3029" y="643"/>
                </a:lnTo>
                <a:lnTo>
                  <a:pt x="3031" y="643"/>
                </a:lnTo>
                <a:lnTo>
                  <a:pt x="3032" y="644"/>
                </a:lnTo>
                <a:lnTo>
                  <a:pt x="3034" y="647"/>
                </a:lnTo>
                <a:lnTo>
                  <a:pt x="3037" y="650"/>
                </a:lnTo>
                <a:lnTo>
                  <a:pt x="3038" y="652"/>
                </a:lnTo>
                <a:lnTo>
                  <a:pt x="3039" y="652"/>
                </a:lnTo>
                <a:lnTo>
                  <a:pt x="3039" y="652"/>
                </a:lnTo>
                <a:lnTo>
                  <a:pt x="3034" y="640"/>
                </a:lnTo>
                <a:lnTo>
                  <a:pt x="3031" y="627"/>
                </a:lnTo>
                <a:lnTo>
                  <a:pt x="3031" y="627"/>
                </a:lnTo>
                <a:lnTo>
                  <a:pt x="3027" y="614"/>
                </a:lnTo>
                <a:lnTo>
                  <a:pt x="3027" y="614"/>
                </a:lnTo>
                <a:lnTo>
                  <a:pt x="3026" y="610"/>
                </a:lnTo>
                <a:lnTo>
                  <a:pt x="3023" y="605"/>
                </a:lnTo>
                <a:lnTo>
                  <a:pt x="3023" y="605"/>
                </a:lnTo>
                <a:lnTo>
                  <a:pt x="3023" y="599"/>
                </a:lnTo>
                <a:lnTo>
                  <a:pt x="3024" y="594"/>
                </a:lnTo>
                <a:lnTo>
                  <a:pt x="3026" y="589"/>
                </a:lnTo>
                <a:lnTo>
                  <a:pt x="3026" y="585"/>
                </a:lnTo>
                <a:lnTo>
                  <a:pt x="3024" y="583"/>
                </a:lnTo>
                <a:lnTo>
                  <a:pt x="3024" y="583"/>
                </a:lnTo>
                <a:lnTo>
                  <a:pt x="3023" y="578"/>
                </a:lnTo>
                <a:lnTo>
                  <a:pt x="3022" y="572"/>
                </a:lnTo>
                <a:lnTo>
                  <a:pt x="3022" y="570"/>
                </a:lnTo>
                <a:lnTo>
                  <a:pt x="3021" y="569"/>
                </a:lnTo>
                <a:lnTo>
                  <a:pt x="3018" y="569"/>
                </a:lnTo>
                <a:lnTo>
                  <a:pt x="3016" y="570"/>
                </a:lnTo>
                <a:lnTo>
                  <a:pt x="3016" y="570"/>
                </a:lnTo>
                <a:lnTo>
                  <a:pt x="3018" y="574"/>
                </a:lnTo>
                <a:lnTo>
                  <a:pt x="3019" y="577"/>
                </a:lnTo>
                <a:lnTo>
                  <a:pt x="3019" y="580"/>
                </a:lnTo>
                <a:lnTo>
                  <a:pt x="3017" y="583"/>
                </a:lnTo>
                <a:lnTo>
                  <a:pt x="3017" y="583"/>
                </a:lnTo>
                <a:lnTo>
                  <a:pt x="3017" y="583"/>
                </a:lnTo>
                <a:lnTo>
                  <a:pt x="3016" y="583"/>
                </a:lnTo>
                <a:lnTo>
                  <a:pt x="3014" y="583"/>
                </a:lnTo>
                <a:lnTo>
                  <a:pt x="3012" y="584"/>
                </a:lnTo>
                <a:lnTo>
                  <a:pt x="3012" y="584"/>
                </a:lnTo>
                <a:lnTo>
                  <a:pt x="3011" y="585"/>
                </a:lnTo>
                <a:lnTo>
                  <a:pt x="3011" y="587"/>
                </a:lnTo>
                <a:lnTo>
                  <a:pt x="3012" y="590"/>
                </a:lnTo>
                <a:lnTo>
                  <a:pt x="3012" y="590"/>
                </a:lnTo>
                <a:lnTo>
                  <a:pt x="3012" y="594"/>
                </a:lnTo>
                <a:lnTo>
                  <a:pt x="3011" y="599"/>
                </a:lnTo>
                <a:lnTo>
                  <a:pt x="3009" y="607"/>
                </a:lnTo>
                <a:lnTo>
                  <a:pt x="3009" y="607"/>
                </a:lnTo>
                <a:lnTo>
                  <a:pt x="3009" y="609"/>
                </a:lnTo>
                <a:lnTo>
                  <a:pt x="3011" y="610"/>
                </a:lnTo>
                <a:lnTo>
                  <a:pt x="3013" y="613"/>
                </a:lnTo>
                <a:lnTo>
                  <a:pt x="3014" y="617"/>
                </a:lnTo>
                <a:lnTo>
                  <a:pt x="3014" y="618"/>
                </a:lnTo>
                <a:lnTo>
                  <a:pt x="3013" y="620"/>
                </a:lnTo>
                <a:lnTo>
                  <a:pt x="3013" y="620"/>
                </a:lnTo>
                <a:close/>
                <a:moveTo>
                  <a:pt x="2838" y="1115"/>
                </a:moveTo>
                <a:lnTo>
                  <a:pt x="2838" y="1115"/>
                </a:lnTo>
                <a:lnTo>
                  <a:pt x="2840" y="1115"/>
                </a:lnTo>
                <a:lnTo>
                  <a:pt x="2842" y="1113"/>
                </a:lnTo>
                <a:lnTo>
                  <a:pt x="2842" y="1110"/>
                </a:lnTo>
                <a:lnTo>
                  <a:pt x="2840" y="1109"/>
                </a:lnTo>
                <a:lnTo>
                  <a:pt x="2839" y="1109"/>
                </a:lnTo>
                <a:lnTo>
                  <a:pt x="2839" y="1109"/>
                </a:lnTo>
                <a:lnTo>
                  <a:pt x="2835" y="1111"/>
                </a:lnTo>
                <a:lnTo>
                  <a:pt x="2835" y="1114"/>
                </a:lnTo>
                <a:lnTo>
                  <a:pt x="2838" y="1115"/>
                </a:lnTo>
                <a:lnTo>
                  <a:pt x="2838" y="1115"/>
                </a:lnTo>
                <a:close/>
                <a:moveTo>
                  <a:pt x="2830" y="1116"/>
                </a:moveTo>
                <a:lnTo>
                  <a:pt x="2830" y="1116"/>
                </a:lnTo>
                <a:lnTo>
                  <a:pt x="2833" y="1110"/>
                </a:lnTo>
                <a:lnTo>
                  <a:pt x="2837" y="1106"/>
                </a:lnTo>
                <a:lnTo>
                  <a:pt x="2837" y="1106"/>
                </a:lnTo>
                <a:lnTo>
                  <a:pt x="2838" y="1104"/>
                </a:lnTo>
                <a:lnTo>
                  <a:pt x="2838" y="1101"/>
                </a:lnTo>
                <a:lnTo>
                  <a:pt x="2838" y="1096"/>
                </a:lnTo>
                <a:lnTo>
                  <a:pt x="2838" y="1096"/>
                </a:lnTo>
                <a:lnTo>
                  <a:pt x="2837" y="1096"/>
                </a:lnTo>
                <a:lnTo>
                  <a:pt x="2837" y="1096"/>
                </a:lnTo>
                <a:lnTo>
                  <a:pt x="2833" y="1106"/>
                </a:lnTo>
                <a:lnTo>
                  <a:pt x="2830" y="1111"/>
                </a:lnTo>
                <a:lnTo>
                  <a:pt x="2830" y="1116"/>
                </a:lnTo>
                <a:lnTo>
                  <a:pt x="2830" y="1116"/>
                </a:lnTo>
                <a:close/>
                <a:moveTo>
                  <a:pt x="2847" y="1095"/>
                </a:moveTo>
                <a:lnTo>
                  <a:pt x="2847" y="1095"/>
                </a:lnTo>
                <a:lnTo>
                  <a:pt x="2845" y="1096"/>
                </a:lnTo>
                <a:lnTo>
                  <a:pt x="2843" y="1095"/>
                </a:lnTo>
                <a:lnTo>
                  <a:pt x="2840" y="1094"/>
                </a:lnTo>
                <a:lnTo>
                  <a:pt x="2840" y="1094"/>
                </a:lnTo>
                <a:lnTo>
                  <a:pt x="2840" y="1098"/>
                </a:lnTo>
                <a:lnTo>
                  <a:pt x="2842" y="1101"/>
                </a:lnTo>
                <a:lnTo>
                  <a:pt x="2842" y="1101"/>
                </a:lnTo>
                <a:lnTo>
                  <a:pt x="2843" y="1100"/>
                </a:lnTo>
                <a:lnTo>
                  <a:pt x="2844" y="1100"/>
                </a:lnTo>
                <a:lnTo>
                  <a:pt x="2844" y="1104"/>
                </a:lnTo>
                <a:lnTo>
                  <a:pt x="2845" y="1108"/>
                </a:lnTo>
                <a:lnTo>
                  <a:pt x="2845" y="1109"/>
                </a:lnTo>
                <a:lnTo>
                  <a:pt x="2847" y="1110"/>
                </a:lnTo>
                <a:lnTo>
                  <a:pt x="2847" y="1110"/>
                </a:lnTo>
                <a:lnTo>
                  <a:pt x="2847" y="1105"/>
                </a:lnTo>
                <a:lnTo>
                  <a:pt x="2847" y="1105"/>
                </a:lnTo>
                <a:lnTo>
                  <a:pt x="2849" y="1110"/>
                </a:lnTo>
                <a:lnTo>
                  <a:pt x="2849" y="1110"/>
                </a:lnTo>
                <a:lnTo>
                  <a:pt x="2849" y="1106"/>
                </a:lnTo>
                <a:lnTo>
                  <a:pt x="2848" y="1103"/>
                </a:lnTo>
                <a:lnTo>
                  <a:pt x="2847" y="1099"/>
                </a:lnTo>
                <a:lnTo>
                  <a:pt x="2847" y="1095"/>
                </a:lnTo>
                <a:lnTo>
                  <a:pt x="2847" y="1095"/>
                </a:lnTo>
                <a:close/>
                <a:moveTo>
                  <a:pt x="2833" y="1086"/>
                </a:moveTo>
                <a:lnTo>
                  <a:pt x="2833" y="1086"/>
                </a:lnTo>
                <a:lnTo>
                  <a:pt x="2834" y="1090"/>
                </a:lnTo>
                <a:lnTo>
                  <a:pt x="2838" y="1093"/>
                </a:lnTo>
                <a:lnTo>
                  <a:pt x="2838" y="1093"/>
                </a:lnTo>
                <a:lnTo>
                  <a:pt x="2838" y="1086"/>
                </a:lnTo>
                <a:lnTo>
                  <a:pt x="2838" y="1086"/>
                </a:lnTo>
                <a:lnTo>
                  <a:pt x="2835" y="1085"/>
                </a:lnTo>
                <a:lnTo>
                  <a:pt x="2834" y="1084"/>
                </a:lnTo>
                <a:lnTo>
                  <a:pt x="2833" y="1083"/>
                </a:lnTo>
                <a:lnTo>
                  <a:pt x="2829" y="1083"/>
                </a:lnTo>
                <a:lnTo>
                  <a:pt x="2829" y="1083"/>
                </a:lnTo>
                <a:lnTo>
                  <a:pt x="2830" y="1086"/>
                </a:lnTo>
                <a:lnTo>
                  <a:pt x="2828" y="1090"/>
                </a:lnTo>
                <a:lnTo>
                  <a:pt x="2828" y="1090"/>
                </a:lnTo>
                <a:lnTo>
                  <a:pt x="2833" y="1086"/>
                </a:lnTo>
                <a:lnTo>
                  <a:pt x="2833" y="1086"/>
                </a:lnTo>
                <a:close/>
                <a:moveTo>
                  <a:pt x="2839" y="1083"/>
                </a:moveTo>
                <a:lnTo>
                  <a:pt x="2839" y="1083"/>
                </a:lnTo>
                <a:lnTo>
                  <a:pt x="2840" y="1085"/>
                </a:lnTo>
                <a:lnTo>
                  <a:pt x="2842" y="1088"/>
                </a:lnTo>
                <a:lnTo>
                  <a:pt x="2845" y="1090"/>
                </a:lnTo>
                <a:lnTo>
                  <a:pt x="2845" y="1090"/>
                </a:lnTo>
                <a:lnTo>
                  <a:pt x="2847" y="1091"/>
                </a:lnTo>
                <a:lnTo>
                  <a:pt x="2847" y="1093"/>
                </a:lnTo>
                <a:lnTo>
                  <a:pt x="2847" y="1094"/>
                </a:lnTo>
                <a:lnTo>
                  <a:pt x="2847" y="1095"/>
                </a:lnTo>
                <a:lnTo>
                  <a:pt x="2847" y="1095"/>
                </a:lnTo>
                <a:lnTo>
                  <a:pt x="2849" y="1098"/>
                </a:lnTo>
                <a:lnTo>
                  <a:pt x="2850" y="1099"/>
                </a:lnTo>
                <a:lnTo>
                  <a:pt x="2852" y="1098"/>
                </a:lnTo>
                <a:lnTo>
                  <a:pt x="2852" y="1096"/>
                </a:lnTo>
                <a:lnTo>
                  <a:pt x="2852" y="1091"/>
                </a:lnTo>
                <a:lnTo>
                  <a:pt x="2852" y="1086"/>
                </a:lnTo>
                <a:lnTo>
                  <a:pt x="2852" y="1086"/>
                </a:lnTo>
                <a:lnTo>
                  <a:pt x="2849" y="1084"/>
                </a:lnTo>
                <a:lnTo>
                  <a:pt x="2847" y="1083"/>
                </a:lnTo>
                <a:lnTo>
                  <a:pt x="2839" y="1083"/>
                </a:lnTo>
                <a:lnTo>
                  <a:pt x="2839" y="1083"/>
                </a:lnTo>
                <a:close/>
                <a:moveTo>
                  <a:pt x="2816" y="1091"/>
                </a:moveTo>
                <a:lnTo>
                  <a:pt x="2816" y="1091"/>
                </a:lnTo>
                <a:lnTo>
                  <a:pt x="2816" y="1099"/>
                </a:lnTo>
                <a:lnTo>
                  <a:pt x="2818" y="1104"/>
                </a:lnTo>
                <a:lnTo>
                  <a:pt x="2819" y="1105"/>
                </a:lnTo>
                <a:lnTo>
                  <a:pt x="2820" y="1106"/>
                </a:lnTo>
                <a:lnTo>
                  <a:pt x="2823" y="1106"/>
                </a:lnTo>
                <a:lnTo>
                  <a:pt x="2826" y="1104"/>
                </a:lnTo>
                <a:lnTo>
                  <a:pt x="2826" y="1104"/>
                </a:lnTo>
                <a:lnTo>
                  <a:pt x="2821" y="1111"/>
                </a:lnTo>
                <a:lnTo>
                  <a:pt x="2821" y="1115"/>
                </a:lnTo>
                <a:lnTo>
                  <a:pt x="2821" y="1116"/>
                </a:lnTo>
                <a:lnTo>
                  <a:pt x="2824" y="1118"/>
                </a:lnTo>
                <a:lnTo>
                  <a:pt x="2824" y="1118"/>
                </a:lnTo>
                <a:lnTo>
                  <a:pt x="2825" y="1119"/>
                </a:lnTo>
                <a:lnTo>
                  <a:pt x="2825" y="1120"/>
                </a:lnTo>
                <a:lnTo>
                  <a:pt x="2826" y="1121"/>
                </a:lnTo>
                <a:lnTo>
                  <a:pt x="2828" y="1121"/>
                </a:lnTo>
                <a:lnTo>
                  <a:pt x="2828" y="1121"/>
                </a:lnTo>
                <a:lnTo>
                  <a:pt x="2829" y="1120"/>
                </a:lnTo>
                <a:lnTo>
                  <a:pt x="2830" y="1119"/>
                </a:lnTo>
                <a:lnTo>
                  <a:pt x="2829" y="1114"/>
                </a:lnTo>
                <a:lnTo>
                  <a:pt x="2829" y="1114"/>
                </a:lnTo>
                <a:lnTo>
                  <a:pt x="2830" y="1110"/>
                </a:lnTo>
                <a:lnTo>
                  <a:pt x="2831" y="1106"/>
                </a:lnTo>
                <a:lnTo>
                  <a:pt x="2833" y="1103"/>
                </a:lnTo>
                <a:lnTo>
                  <a:pt x="2833" y="1100"/>
                </a:lnTo>
                <a:lnTo>
                  <a:pt x="2833" y="1100"/>
                </a:lnTo>
                <a:lnTo>
                  <a:pt x="2830" y="1096"/>
                </a:lnTo>
                <a:lnTo>
                  <a:pt x="2828" y="1094"/>
                </a:lnTo>
                <a:lnTo>
                  <a:pt x="2821" y="1090"/>
                </a:lnTo>
                <a:lnTo>
                  <a:pt x="2821" y="1090"/>
                </a:lnTo>
                <a:lnTo>
                  <a:pt x="2816" y="1091"/>
                </a:lnTo>
                <a:lnTo>
                  <a:pt x="2816" y="1091"/>
                </a:lnTo>
                <a:close/>
                <a:moveTo>
                  <a:pt x="2791" y="1232"/>
                </a:moveTo>
                <a:lnTo>
                  <a:pt x="2791" y="1232"/>
                </a:lnTo>
                <a:lnTo>
                  <a:pt x="2790" y="1237"/>
                </a:lnTo>
                <a:lnTo>
                  <a:pt x="2789" y="1243"/>
                </a:lnTo>
                <a:lnTo>
                  <a:pt x="2789" y="1243"/>
                </a:lnTo>
                <a:lnTo>
                  <a:pt x="2786" y="1249"/>
                </a:lnTo>
                <a:lnTo>
                  <a:pt x="2786" y="1252"/>
                </a:lnTo>
                <a:lnTo>
                  <a:pt x="2788" y="1255"/>
                </a:lnTo>
                <a:lnTo>
                  <a:pt x="2788" y="1255"/>
                </a:lnTo>
                <a:lnTo>
                  <a:pt x="2790" y="1255"/>
                </a:lnTo>
                <a:lnTo>
                  <a:pt x="2793" y="1257"/>
                </a:lnTo>
                <a:lnTo>
                  <a:pt x="2794" y="1258"/>
                </a:lnTo>
                <a:lnTo>
                  <a:pt x="2794" y="1260"/>
                </a:lnTo>
                <a:lnTo>
                  <a:pt x="2794" y="1260"/>
                </a:lnTo>
                <a:lnTo>
                  <a:pt x="2793" y="1269"/>
                </a:lnTo>
                <a:lnTo>
                  <a:pt x="2791" y="1274"/>
                </a:lnTo>
                <a:lnTo>
                  <a:pt x="2791" y="1278"/>
                </a:lnTo>
                <a:lnTo>
                  <a:pt x="2791" y="1278"/>
                </a:lnTo>
                <a:lnTo>
                  <a:pt x="2794" y="1279"/>
                </a:lnTo>
                <a:lnTo>
                  <a:pt x="2796" y="1279"/>
                </a:lnTo>
                <a:lnTo>
                  <a:pt x="2800" y="1279"/>
                </a:lnTo>
                <a:lnTo>
                  <a:pt x="2803" y="1278"/>
                </a:lnTo>
                <a:lnTo>
                  <a:pt x="2803" y="1278"/>
                </a:lnTo>
                <a:lnTo>
                  <a:pt x="2801" y="1276"/>
                </a:lnTo>
                <a:lnTo>
                  <a:pt x="2801" y="1272"/>
                </a:lnTo>
                <a:lnTo>
                  <a:pt x="2801" y="1272"/>
                </a:lnTo>
                <a:lnTo>
                  <a:pt x="2801" y="1269"/>
                </a:lnTo>
                <a:lnTo>
                  <a:pt x="2803" y="1267"/>
                </a:lnTo>
                <a:lnTo>
                  <a:pt x="2803" y="1267"/>
                </a:lnTo>
                <a:lnTo>
                  <a:pt x="2803" y="1254"/>
                </a:lnTo>
                <a:lnTo>
                  <a:pt x="2803" y="1254"/>
                </a:lnTo>
                <a:lnTo>
                  <a:pt x="2803" y="1252"/>
                </a:lnTo>
                <a:lnTo>
                  <a:pt x="2801" y="1249"/>
                </a:lnTo>
                <a:lnTo>
                  <a:pt x="2803" y="1247"/>
                </a:lnTo>
                <a:lnTo>
                  <a:pt x="2806" y="1247"/>
                </a:lnTo>
                <a:lnTo>
                  <a:pt x="2806" y="1247"/>
                </a:lnTo>
                <a:lnTo>
                  <a:pt x="2808" y="1247"/>
                </a:lnTo>
                <a:lnTo>
                  <a:pt x="2808" y="1247"/>
                </a:lnTo>
                <a:lnTo>
                  <a:pt x="2808" y="1250"/>
                </a:lnTo>
                <a:lnTo>
                  <a:pt x="2808" y="1255"/>
                </a:lnTo>
                <a:lnTo>
                  <a:pt x="2808" y="1255"/>
                </a:lnTo>
                <a:lnTo>
                  <a:pt x="2809" y="1258"/>
                </a:lnTo>
                <a:lnTo>
                  <a:pt x="2811" y="1260"/>
                </a:lnTo>
                <a:lnTo>
                  <a:pt x="2813" y="1262"/>
                </a:lnTo>
                <a:lnTo>
                  <a:pt x="2813" y="1264"/>
                </a:lnTo>
                <a:lnTo>
                  <a:pt x="2813" y="1264"/>
                </a:lnTo>
                <a:lnTo>
                  <a:pt x="2813" y="1268"/>
                </a:lnTo>
                <a:lnTo>
                  <a:pt x="2814" y="1269"/>
                </a:lnTo>
                <a:lnTo>
                  <a:pt x="2816" y="1269"/>
                </a:lnTo>
                <a:lnTo>
                  <a:pt x="2819" y="1269"/>
                </a:lnTo>
                <a:lnTo>
                  <a:pt x="2819" y="1269"/>
                </a:lnTo>
                <a:lnTo>
                  <a:pt x="2821" y="1267"/>
                </a:lnTo>
                <a:lnTo>
                  <a:pt x="2825" y="1264"/>
                </a:lnTo>
                <a:lnTo>
                  <a:pt x="2825" y="1264"/>
                </a:lnTo>
                <a:lnTo>
                  <a:pt x="2825" y="1264"/>
                </a:lnTo>
                <a:lnTo>
                  <a:pt x="2825" y="1264"/>
                </a:lnTo>
                <a:lnTo>
                  <a:pt x="2826" y="1262"/>
                </a:lnTo>
                <a:lnTo>
                  <a:pt x="2824" y="1259"/>
                </a:lnTo>
                <a:lnTo>
                  <a:pt x="2821" y="1259"/>
                </a:lnTo>
                <a:lnTo>
                  <a:pt x="2820" y="1257"/>
                </a:lnTo>
                <a:lnTo>
                  <a:pt x="2820" y="1257"/>
                </a:lnTo>
                <a:lnTo>
                  <a:pt x="2820" y="1254"/>
                </a:lnTo>
                <a:lnTo>
                  <a:pt x="2821" y="1253"/>
                </a:lnTo>
                <a:lnTo>
                  <a:pt x="2821" y="1252"/>
                </a:lnTo>
                <a:lnTo>
                  <a:pt x="2821" y="1252"/>
                </a:lnTo>
                <a:lnTo>
                  <a:pt x="2818" y="1244"/>
                </a:lnTo>
                <a:lnTo>
                  <a:pt x="2818" y="1244"/>
                </a:lnTo>
                <a:lnTo>
                  <a:pt x="2815" y="1240"/>
                </a:lnTo>
                <a:lnTo>
                  <a:pt x="2811" y="1238"/>
                </a:lnTo>
                <a:lnTo>
                  <a:pt x="2811" y="1238"/>
                </a:lnTo>
                <a:lnTo>
                  <a:pt x="2814" y="1238"/>
                </a:lnTo>
                <a:lnTo>
                  <a:pt x="2818" y="1237"/>
                </a:lnTo>
                <a:lnTo>
                  <a:pt x="2821" y="1233"/>
                </a:lnTo>
                <a:lnTo>
                  <a:pt x="2826" y="1228"/>
                </a:lnTo>
                <a:lnTo>
                  <a:pt x="2829" y="1228"/>
                </a:lnTo>
                <a:lnTo>
                  <a:pt x="2831" y="1229"/>
                </a:lnTo>
                <a:lnTo>
                  <a:pt x="2831" y="1229"/>
                </a:lnTo>
                <a:lnTo>
                  <a:pt x="2831" y="1225"/>
                </a:lnTo>
                <a:lnTo>
                  <a:pt x="2829" y="1224"/>
                </a:lnTo>
                <a:lnTo>
                  <a:pt x="2824" y="1225"/>
                </a:lnTo>
                <a:lnTo>
                  <a:pt x="2824" y="1225"/>
                </a:lnTo>
                <a:lnTo>
                  <a:pt x="2820" y="1227"/>
                </a:lnTo>
                <a:lnTo>
                  <a:pt x="2818" y="1228"/>
                </a:lnTo>
                <a:lnTo>
                  <a:pt x="2818" y="1228"/>
                </a:lnTo>
                <a:lnTo>
                  <a:pt x="2815" y="1228"/>
                </a:lnTo>
                <a:lnTo>
                  <a:pt x="2815" y="1227"/>
                </a:lnTo>
                <a:lnTo>
                  <a:pt x="2814" y="1227"/>
                </a:lnTo>
                <a:lnTo>
                  <a:pt x="2813" y="1229"/>
                </a:lnTo>
                <a:lnTo>
                  <a:pt x="2813" y="1229"/>
                </a:lnTo>
                <a:lnTo>
                  <a:pt x="2809" y="1230"/>
                </a:lnTo>
                <a:lnTo>
                  <a:pt x="2806" y="1232"/>
                </a:lnTo>
                <a:lnTo>
                  <a:pt x="2803" y="1230"/>
                </a:lnTo>
                <a:lnTo>
                  <a:pt x="2801" y="1228"/>
                </a:lnTo>
                <a:lnTo>
                  <a:pt x="2800" y="1224"/>
                </a:lnTo>
                <a:lnTo>
                  <a:pt x="2799" y="1220"/>
                </a:lnTo>
                <a:lnTo>
                  <a:pt x="2799" y="1217"/>
                </a:lnTo>
                <a:lnTo>
                  <a:pt x="2801" y="1214"/>
                </a:lnTo>
                <a:lnTo>
                  <a:pt x="2801" y="1214"/>
                </a:lnTo>
                <a:lnTo>
                  <a:pt x="2804" y="1212"/>
                </a:lnTo>
                <a:lnTo>
                  <a:pt x="2806" y="1213"/>
                </a:lnTo>
                <a:lnTo>
                  <a:pt x="2809" y="1213"/>
                </a:lnTo>
                <a:lnTo>
                  <a:pt x="2813" y="1214"/>
                </a:lnTo>
                <a:lnTo>
                  <a:pt x="2813" y="1214"/>
                </a:lnTo>
                <a:lnTo>
                  <a:pt x="2820" y="1213"/>
                </a:lnTo>
                <a:lnTo>
                  <a:pt x="2825" y="1213"/>
                </a:lnTo>
                <a:lnTo>
                  <a:pt x="2829" y="1214"/>
                </a:lnTo>
                <a:lnTo>
                  <a:pt x="2829" y="1214"/>
                </a:lnTo>
                <a:lnTo>
                  <a:pt x="2833" y="1215"/>
                </a:lnTo>
                <a:lnTo>
                  <a:pt x="2835" y="1215"/>
                </a:lnTo>
                <a:lnTo>
                  <a:pt x="2839" y="1214"/>
                </a:lnTo>
                <a:lnTo>
                  <a:pt x="2842" y="1213"/>
                </a:lnTo>
                <a:lnTo>
                  <a:pt x="2845" y="1205"/>
                </a:lnTo>
                <a:lnTo>
                  <a:pt x="2849" y="1199"/>
                </a:lnTo>
                <a:lnTo>
                  <a:pt x="2849" y="1199"/>
                </a:lnTo>
                <a:lnTo>
                  <a:pt x="2845" y="1200"/>
                </a:lnTo>
                <a:lnTo>
                  <a:pt x="2843" y="1203"/>
                </a:lnTo>
                <a:lnTo>
                  <a:pt x="2837" y="1208"/>
                </a:lnTo>
                <a:lnTo>
                  <a:pt x="2837" y="1208"/>
                </a:lnTo>
                <a:lnTo>
                  <a:pt x="2835" y="1209"/>
                </a:lnTo>
                <a:lnTo>
                  <a:pt x="2833" y="1208"/>
                </a:lnTo>
                <a:lnTo>
                  <a:pt x="2828" y="1207"/>
                </a:lnTo>
                <a:lnTo>
                  <a:pt x="2828" y="1207"/>
                </a:lnTo>
                <a:lnTo>
                  <a:pt x="2825" y="1208"/>
                </a:lnTo>
                <a:lnTo>
                  <a:pt x="2824" y="1208"/>
                </a:lnTo>
                <a:lnTo>
                  <a:pt x="2823" y="1208"/>
                </a:lnTo>
                <a:lnTo>
                  <a:pt x="2823" y="1208"/>
                </a:lnTo>
                <a:lnTo>
                  <a:pt x="2814" y="1204"/>
                </a:lnTo>
                <a:lnTo>
                  <a:pt x="2809" y="1204"/>
                </a:lnTo>
                <a:lnTo>
                  <a:pt x="2805" y="1204"/>
                </a:lnTo>
                <a:lnTo>
                  <a:pt x="2805" y="1204"/>
                </a:lnTo>
                <a:lnTo>
                  <a:pt x="2801" y="1207"/>
                </a:lnTo>
                <a:lnTo>
                  <a:pt x="2799" y="1210"/>
                </a:lnTo>
                <a:lnTo>
                  <a:pt x="2795" y="1218"/>
                </a:lnTo>
                <a:lnTo>
                  <a:pt x="2795" y="1218"/>
                </a:lnTo>
                <a:lnTo>
                  <a:pt x="2796" y="1222"/>
                </a:lnTo>
                <a:lnTo>
                  <a:pt x="2795" y="1225"/>
                </a:lnTo>
                <a:lnTo>
                  <a:pt x="2793" y="1228"/>
                </a:lnTo>
                <a:lnTo>
                  <a:pt x="2791" y="1232"/>
                </a:lnTo>
                <a:lnTo>
                  <a:pt x="2791" y="1232"/>
                </a:lnTo>
                <a:close/>
                <a:moveTo>
                  <a:pt x="2801" y="1073"/>
                </a:moveTo>
                <a:lnTo>
                  <a:pt x="2801" y="1073"/>
                </a:lnTo>
                <a:lnTo>
                  <a:pt x="2810" y="1088"/>
                </a:lnTo>
                <a:lnTo>
                  <a:pt x="2810" y="1088"/>
                </a:lnTo>
                <a:lnTo>
                  <a:pt x="2813" y="1083"/>
                </a:lnTo>
                <a:lnTo>
                  <a:pt x="2814" y="1079"/>
                </a:lnTo>
                <a:lnTo>
                  <a:pt x="2811" y="1076"/>
                </a:lnTo>
                <a:lnTo>
                  <a:pt x="2808" y="1073"/>
                </a:lnTo>
                <a:lnTo>
                  <a:pt x="2808" y="1073"/>
                </a:lnTo>
                <a:lnTo>
                  <a:pt x="2801" y="1073"/>
                </a:lnTo>
                <a:lnTo>
                  <a:pt x="2801" y="1073"/>
                </a:lnTo>
                <a:close/>
                <a:moveTo>
                  <a:pt x="2746" y="1304"/>
                </a:moveTo>
                <a:lnTo>
                  <a:pt x="2746" y="1304"/>
                </a:lnTo>
                <a:lnTo>
                  <a:pt x="2748" y="1309"/>
                </a:lnTo>
                <a:lnTo>
                  <a:pt x="2749" y="1312"/>
                </a:lnTo>
                <a:lnTo>
                  <a:pt x="2751" y="1312"/>
                </a:lnTo>
                <a:lnTo>
                  <a:pt x="2755" y="1309"/>
                </a:lnTo>
                <a:lnTo>
                  <a:pt x="2755" y="1309"/>
                </a:lnTo>
                <a:lnTo>
                  <a:pt x="2756" y="1308"/>
                </a:lnTo>
                <a:lnTo>
                  <a:pt x="2756" y="1307"/>
                </a:lnTo>
                <a:lnTo>
                  <a:pt x="2754" y="1304"/>
                </a:lnTo>
                <a:lnTo>
                  <a:pt x="2750" y="1304"/>
                </a:lnTo>
                <a:lnTo>
                  <a:pt x="2746" y="1304"/>
                </a:lnTo>
                <a:lnTo>
                  <a:pt x="2746" y="1304"/>
                </a:lnTo>
                <a:close/>
                <a:moveTo>
                  <a:pt x="2997" y="721"/>
                </a:moveTo>
                <a:lnTo>
                  <a:pt x="2997" y="721"/>
                </a:lnTo>
                <a:lnTo>
                  <a:pt x="2997" y="724"/>
                </a:lnTo>
                <a:lnTo>
                  <a:pt x="2996" y="727"/>
                </a:lnTo>
                <a:lnTo>
                  <a:pt x="2994" y="728"/>
                </a:lnTo>
                <a:lnTo>
                  <a:pt x="2994" y="728"/>
                </a:lnTo>
                <a:lnTo>
                  <a:pt x="2992" y="731"/>
                </a:lnTo>
                <a:lnTo>
                  <a:pt x="2989" y="734"/>
                </a:lnTo>
                <a:lnTo>
                  <a:pt x="2989" y="734"/>
                </a:lnTo>
                <a:lnTo>
                  <a:pt x="2992" y="741"/>
                </a:lnTo>
                <a:lnTo>
                  <a:pt x="2994" y="747"/>
                </a:lnTo>
                <a:lnTo>
                  <a:pt x="2994" y="747"/>
                </a:lnTo>
                <a:lnTo>
                  <a:pt x="2996" y="747"/>
                </a:lnTo>
                <a:lnTo>
                  <a:pt x="2997" y="744"/>
                </a:lnTo>
                <a:lnTo>
                  <a:pt x="2998" y="743"/>
                </a:lnTo>
                <a:lnTo>
                  <a:pt x="2999" y="743"/>
                </a:lnTo>
                <a:lnTo>
                  <a:pt x="2999" y="743"/>
                </a:lnTo>
                <a:lnTo>
                  <a:pt x="3002" y="743"/>
                </a:lnTo>
                <a:lnTo>
                  <a:pt x="3003" y="742"/>
                </a:lnTo>
                <a:lnTo>
                  <a:pt x="3003" y="741"/>
                </a:lnTo>
                <a:lnTo>
                  <a:pt x="3003" y="741"/>
                </a:lnTo>
                <a:lnTo>
                  <a:pt x="3001" y="739"/>
                </a:lnTo>
                <a:lnTo>
                  <a:pt x="2998" y="738"/>
                </a:lnTo>
                <a:lnTo>
                  <a:pt x="2996" y="737"/>
                </a:lnTo>
                <a:lnTo>
                  <a:pt x="2996" y="733"/>
                </a:lnTo>
                <a:lnTo>
                  <a:pt x="2996" y="733"/>
                </a:lnTo>
                <a:lnTo>
                  <a:pt x="2998" y="733"/>
                </a:lnTo>
                <a:lnTo>
                  <a:pt x="2999" y="734"/>
                </a:lnTo>
                <a:lnTo>
                  <a:pt x="3002" y="734"/>
                </a:lnTo>
                <a:lnTo>
                  <a:pt x="3003" y="734"/>
                </a:lnTo>
                <a:lnTo>
                  <a:pt x="3003" y="734"/>
                </a:lnTo>
                <a:lnTo>
                  <a:pt x="3007" y="733"/>
                </a:lnTo>
                <a:lnTo>
                  <a:pt x="3009" y="732"/>
                </a:lnTo>
                <a:lnTo>
                  <a:pt x="3011" y="733"/>
                </a:lnTo>
                <a:lnTo>
                  <a:pt x="3011" y="733"/>
                </a:lnTo>
                <a:lnTo>
                  <a:pt x="3017" y="738"/>
                </a:lnTo>
                <a:lnTo>
                  <a:pt x="3022" y="741"/>
                </a:lnTo>
                <a:lnTo>
                  <a:pt x="3024" y="741"/>
                </a:lnTo>
                <a:lnTo>
                  <a:pt x="3024" y="741"/>
                </a:lnTo>
                <a:lnTo>
                  <a:pt x="3027" y="732"/>
                </a:lnTo>
                <a:lnTo>
                  <a:pt x="3027" y="732"/>
                </a:lnTo>
                <a:lnTo>
                  <a:pt x="3031" y="729"/>
                </a:lnTo>
                <a:lnTo>
                  <a:pt x="3034" y="728"/>
                </a:lnTo>
                <a:lnTo>
                  <a:pt x="3034" y="728"/>
                </a:lnTo>
                <a:lnTo>
                  <a:pt x="3038" y="728"/>
                </a:lnTo>
                <a:lnTo>
                  <a:pt x="3042" y="727"/>
                </a:lnTo>
                <a:lnTo>
                  <a:pt x="3046" y="726"/>
                </a:lnTo>
                <a:lnTo>
                  <a:pt x="3048" y="722"/>
                </a:lnTo>
                <a:lnTo>
                  <a:pt x="3048" y="722"/>
                </a:lnTo>
                <a:lnTo>
                  <a:pt x="3046" y="722"/>
                </a:lnTo>
                <a:lnTo>
                  <a:pt x="3043" y="721"/>
                </a:lnTo>
                <a:lnTo>
                  <a:pt x="3043" y="719"/>
                </a:lnTo>
                <a:lnTo>
                  <a:pt x="3043" y="718"/>
                </a:lnTo>
                <a:lnTo>
                  <a:pt x="3044" y="713"/>
                </a:lnTo>
                <a:lnTo>
                  <a:pt x="3044" y="709"/>
                </a:lnTo>
                <a:lnTo>
                  <a:pt x="3044" y="709"/>
                </a:lnTo>
                <a:lnTo>
                  <a:pt x="3039" y="713"/>
                </a:lnTo>
                <a:lnTo>
                  <a:pt x="3037" y="714"/>
                </a:lnTo>
                <a:lnTo>
                  <a:pt x="3033" y="713"/>
                </a:lnTo>
                <a:lnTo>
                  <a:pt x="3027" y="711"/>
                </a:lnTo>
                <a:lnTo>
                  <a:pt x="3027" y="711"/>
                </a:lnTo>
                <a:lnTo>
                  <a:pt x="3023" y="707"/>
                </a:lnTo>
                <a:lnTo>
                  <a:pt x="3019" y="703"/>
                </a:lnTo>
                <a:lnTo>
                  <a:pt x="3013" y="694"/>
                </a:lnTo>
                <a:lnTo>
                  <a:pt x="3013" y="694"/>
                </a:lnTo>
                <a:lnTo>
                  <a:pt x="3012" y="693"/>
                </a:lnTo>
                <a:lnTo>
                  <a:pt x="3011" y="693"/>
                </a:lnTo>
                <a:lnTo>
                  <a:pt x="3009" y="697"/>
                </a:lnTo>
                <a:lnTo>
                  <a:pt x="3011" y="707"/>
                </a:lnTo>
                <a:lnTo>
                  <a:pt x="3011" y="707"/>
                </a:lnTo>
                <a:lnTo>
                  <a:pt x="3011" y="709"/>
                </a:lnTo>
                <a:lnTo>
                  <a:pt x="3009" y="711"/>
                </a:lnTo>
                <a:lnTo>
                  <a:pt x="3007" y="713"/>
                </a:lnTo>
                <a:lnTo>
                  <a:pt x="3007" y="716"/>
                </a:lnTo>
                <a:lnTo>
                  <a:pt x="3007" y="716"/>
                </a:lnTo>
                <a:lnTo>
                  <a:pt x="3007" y="719"/>
                </a:lnTo>
                <a:lnTo>
                  <a:pt x="3006" y="723"/>
                </a:lnTo>
                <a:lnTo>
                  <a:pt x="3006" y="723"/>
                </a:lnTo>
                <a:lnTo>
                  <a:pt x="2997" y="721"/>
                </a:lnTo>
                <a:lnTo>
                  <a:pt x="2997" y="721"/>
                </a:lnTo>
                <a:close/>
                <a:moveTo>
                  <a:pt x="1728" y="553"/>
                </a:moveTo>
                <a:lnTo>
                  <a:pt x="1728" y="553"/>
                </a:lnTo>
                <a:lnTo>
                  <a:pt x="1731" y="558"/>
                </a:lnTo>
                <a:lnTo>
                  <a:pt x="1732" y="560"/>
                </a:lnTo>
                <a:lnTo>
                  <a:pt x="1734" y="560"/>
                </a:lnTo>
                <a:lnTo>
                  <a:pt x="1734" y="560"/>
                </a:lnTo>
                <a:lnTo>
                  <a:pt x="1737" y="559"/>
                </a:lnTo>
                <a:lnTo>
                  <a:pt x="1737" y="558"/>
                </a:lnTo>
                <a:lnTo>
                  <a:pt x="1736" y="555"/>
                </a:lnTo>
                <a:lnTo>
                  <a:pt x="1734" y="554"/>
                </a:lnTo>
                <a:lnTo>
                  <a:pt x="1734" y="554"/>
                </a:lnTo>
                <a:lnTo>
                  <a:pt x="1733" y="553"/>
                </a:lnTo>
                <a:lnTo>
                  <a:pt x="1732" y="552"/>
                </a:lnTo>
                <a:lnTo>
                  <a:pt x="1728" y="553"/>
                </a:lnTo>
                <a:lnTo>
                  <a:pt x="1728" y="553"/>
                </a:lnTo>
                <a:close/>
                <a:moveTo>
                  <a:pt x="1969" y="818"/>
                </a:moveTo>
                <a:lnTo>
                  <a:pt x="1969" y="818"/>
                </a:lnTo>
                <a:lnTo>
                  <a:pt x="1962" y="822"/>
                </a:lnTo>
                <a:lnTo>
                  <a:pt x="1960" y="823"/>
                </a:lnTo>
                <a:lnTo>
                  <a:pt x="1957" y="823"/>
                </a:lnTo>
                <a:lnTo>
                  <a:pt x="1957" y="823"/>
                </a:lnTo>
                <a:lnTo>
                  <a:pt x="1951" y="822"/>
                </a:lnTo>
                <a:lnTo>
                  <a:pt x="1949" y="823"/>
                </a:lnTo>
                <a:lnTo>
                  <a:pt x="1946" y="825"/>
                </a:lnTo>
                <a:lnTo>
                  <a:pt x="1946" y="825"/>
                </a:lnTo>
                <a:lnTo>
                  <a:pt x="1945" y="827"/>
                </a:lnTo>
                <a:lnTo>
                  <a:pt x="1946" y="830"/>
                </a:lnTo>
                <a:lnTo>
                  <a:pt x="1949" y="830"/>
                </a:lnTo>
                <a:lnTo>
                  <a:pt x="1952" y="830"/>
                </a:lnTo>
                <a:lnTo>
                  <a:pt x="1960" y="830"/>
                </a:lnTo>
                <a:lnTo>
                  <a:pt x="1964" y="828"/>
                </a:lnTo>
                <a:lnTo>
                  <a:pt x="1964" y="828"/>
                </a:lnTo>
                <a:lnTo>
                  <a:pt x="1962" y="825"/>
                </a:lnTo>
                <a:lnTo>
                  <a:pt x="1964" y="822"/>
                </a:lnTo>
                <a:lnTo>
                  <a:pt x="1969" y="818"/>
                </a:lnTo>
                <a:lnTo>
                  <a:pt x="1969" y="818"/>
                </a:lnTo>
                <a:close/>
                <a:moveTo>
                  <a:pt x="1888" y="827"/>
                </a:moveTo>
                <a:lnTo>
                  <a:pt x="1888" y="827"/>
                </a:lnTo>
                <a:lnTo>
                  <a:pt x="1887" y="825"/>
                </a:lnTo>
                <a:lnTo>
                  <a:pt x="1883" y="823"/>
                </a:lnTo>
                <a:lnTo>
                  <a:pt x="1877" y="822"/>
                </a:lnTo>
                <a:lnTo>
                  <a:pt x="1877" y="822"/>
                </a:lnTo>
                <a:lnTo>
                  <a:pt x="1873" y="822"/>
                </a:lnTo>
                <a:lnTo>
                  <a:pt x="1870" y="822"/>
                </a:lnTo>
                <a:lnTo>
                  <a:pt x="1863" y="818"/>
                </a:lnTo>
                <a:lnTo>
                  <a:pt x="1863" y="818"/>
                </a:lnTo>
                <a:lnTo>
                  <a:pt x="1861" y="823"/>
                </a:lnTo>
                <a:lnTo>
                  <a:pt x="1861" y="823"/>
                </a:lnTo>
                <a:lnTo>
                  <a:pt x="1875" y="826"/>
                </a:lnTo>
                <a:lnTo>
                  <a:pt x="1888" y="827"/>
                </a:lnTo>
                <a:lnTo>
                  <a:pt x="1888" y="827"/>
                </a:lnTo>
                <a:close/>
                <a:moveTo>
                  <a:pt x="1741" y="552"/>
                </a:moveTo>
                <a:lnTo>
                  <a:pt x="1741" y="552"/>
                </a:lnTo>
                <a:lnTo>
                  <a:pt x="1741" y="557"/>
                </a:lnTo>
                <a:lnTo>
                  <a:pt x="1742" y="558"/>
                </a:lnTo>
                <a:lnTo>
                  <a:pt x="1744" y="559"/>
                </a:lnTo>
                <a:lnTo>
                  <a:pt x="1744" y="559"/>
                </a:lnTo>
                <a:lnTo>
                  <a:pt x="1746" y="559"/>
                </a:lnTo>
                <a:lnTo>
                  <a:pt x="1747" y="560"/>
                </a:lnTo>
                <a:lnTo>
                  <a:pt x="1748" y="565"/>
                </a:lnTo>
                <a:lnTo>
                  <a:pt x="1748" y="565"/>
                </a:lnTo>
                <a:lnTo>
                  <a:pt x="1749" y="559"/>
                </a:lnTo>
                <a:lnTo>
                  <a:pt x="1751" y="557"/>
                </a:lnTo>
                <a:lnTo>
                  <a:pt x="1753" y="555"/>
                </a:lnTo>
                <a:lnTo>
                  <a:pt x="1753" y="555"/>
                </a:lnTo>
                <a:lnTo>
                  <a:pt x="1751" y="553"/>
                </a:lnTo>
                <a:lnTo>
                  <a:pt x="1751" y="553"/>
                </a:lnTo>
                <a:lnTo>
                  <a:pt x="1754" y="552"/>
                </a:lnTo>
                <a:lnTo>
                  <a:pt x="1756" y="549"/>
                </a:lnTo>
                <a:lnTo>
                  <a:pt x="1754" y="548"/>
                </a:lnTo>
                <a:lnTo>
                  <a:pt x="1752" y="545"/>
                </a:lnTo>
                <a:lnTo>
                  <a:pt x="1749" y="545"/>
                </a:lnTo>
                <a:lnTo>
                  <a:pt x="1748" y="545"/>
                </a:lnTo>
                <a:lnTo>
                  <a:pt x="1747" y="547"/>
                </a:lnTo>
                <a:lnTo>
                  <a:pt x="1748" y="550"/>
                </a:lnTo>
                <a:lnTo>
                  <a:pt x="1748" y="550"/>
                </a:lnTo>
                <a:lnTo>
                  <a:pt x="1746" y="549"/>
                </a:lnTo>
                <a:lnTo>
                  <a:pt x="1746" y="548"/>
                </a:lnTo>
                <a:lnTo>
                  <a:pt x="1746" y="547"/>
                </a:lnTo>
                <a:lnTo>
                  <a:pt x="1746" y="547"/>
                </a:lnTo>
                <a:lnTo>
                  <a:pt x="1743" y="547"/>
                </a:lnTo>
                <a:lnTo>
                  <a:pt x="1743" y="547"/>
                </a:lnTo>
                <a:lnTo>
                  <a:pt x="1743" y="549"/>
                </a:lnTo>
                <a:lnTo>
                  <a:pt x="1741" y="552"/>
                </a:lnTo>
                <a:lnTo>
                  <a:pt x="1741" y="552"/>
                </a:lnTo>
                <a:close/>
                <a:moveTo>
                  <a:pt x="1860" y="508"/>
                </a:moveTo>
                <a:lnTo>
                  <a:pt x="1860" y="508"/>
                </a:lnTo>
                <a:lnTo>
                  <a:pt x="1852" y="506"/>
                </a:lnTo>
                <a:lnTo>
                  <a:pt x="1843" y="508"/>
                </a:lnTo>
                <a:lnTo>
                  <a:pt x="1843" y="508"/>
                </a:lnTo>
                <a:lnTo>
                  <a:pt x="1846" y="511"/>
                </a:lnTo>
                <a:lnTo>
                  <a:pt x="1847" y="514"/>
                </a:lnTo>
                <a:lnTo>
                  <a:pt x="1846" y="516"/>
                </a:lnTo>
                <a:lnTo>
                  <a:pt x="1846" y="516"/>
                </a:lnTo>
                <a:lnTo>
                  <a:pt x="1848" y="514"/>
                </a:lnTo>
                <a:lnTo>
                  <a:pt x="1852" y="511"/>
                </a:lnTo>
                <a:lnTo>
                  <a:pt x="1860" y="508"/>
                </a:lnTo>
                <a:lnTo>
                  <a:pt x="1860" y="508"/>
                </a:lnTo>
                <a:close/>
                <a:moveTo>
                  <a:pt x="1716" y="761"/>
                </a:moveTo>
                <a:lnTo>
                  <a:pt x="1716" y="761"/>
                </a:lnTo>
                <a:lnTo>
                  <a:pt x="1714" y="763"/>
                </a:lnTo>
                <a:lnTo>
                  <a:pt x="1713" y="767"/>
                </a:lnTo>
                <a:lnTo>
                  <a:pt x="1713" y="767"/>
                </a:lnTo>
                <a:lnTo>
                  <a:pt x="1714" y="768"/>
                </a:lnTo>
                <a:lnTo>
                  <a:pt x="1716" y="769"/>
                </a:lnTo>
                <a:lnTo>
                  <a:pt x="1716" y="769"/>
                </a:lnTo>
                <a:lnTo>
                  <a:pt x="1714" y="772"/>
                </a:lnTo>
                <a:lnTo>
                  <a:pt x="1713" y="774"/>
                </a:lnTo>
                <a:lnTo>
                  <a:pt x="1713" y="776"/>
                </a:lnTo>
                <a:lnTo>
                  <a:pt x="1714" y="778"/>
                </a:lnTo>
                <a:lnTo>
                  <a:pt x="1714" y="778"/>
                </a:lnTo>
                <a:lnTo>
                  <a:pt x="1717" y="779"/>
                </a:lnTo>
                <a:lnTo>
                  <a:pt x="1719" y="779"/>
                </a:lnTo>
                <a:lnTo>
                  <a:pt x="1721" y="779"/>
                </a:lnTo>
                <a:lnTo>
                  <a:pt x="1721" y="777"/>
                </a:lnTo>
                <a:lnTo>
                  <a:pt x="1721" y="777"/>
                </a:lnTo>
                <a:lnTo>
                  <a:pt x="1722" y="776"/>
                </a:lnTo>
                <a:lnTo>
                  <a:pt x="1723" y="774"/>
                </a:lnTo>
                <a:lnTo>
                  <a:pt x="1724" y="774"/>
                </a:lnTo>
                <a:lnTo>
                  <a:pt x="1726" y="772"/>
                </a:lnTo>
                <a:lnTo>
                  <a:pt x="1726" y="772"/>
                </a:lnTo>
                <a:lnTo>
                  <a:pt x="1728" y="757"/>
                </a:lnTo>
                <a:lnTo>
                  <a:pt x="1728" y="757"/>
                </a:lnTo>
                <a:lnTo>
                  <a:pt x="1727" y="753"/>
                </a:lnTo>
                <a:lnTo>
                  <a:pt x="1727" y="752"/>
                </a:lnTo>
                <a:lnTo>
                  <a:pt x="1724" y="751"/>
                </a:lnTo>
                <a:lnTo>
                  <a:pt x="1723" y="751"/>
                </a:lnTo>
                <a:lnTo>
                  <a:pt x="1718" y="753"/>
                </a:lnTo>
                <a:lnTo>
                  <a:pt x="1714" y="754"/>
                </a:lnTo>
                <a:lnTo>
                  <a:pt x="1714" y="754"/>
                </a:lnTo>
                <a:lnTo>
                  <a:pt x="1712" y="753"/>
                </a:lnTo>
                <a:lnTo>
                  <a:pt x="1712" y="753"/>
                </a:lnTo>
                <a:lnTo>
                  <a:pt x="1712" y="756"/>
                </a:lnTo>
                <a:lnTo>
                  <a:pt x="1713" y="758"/>
                </a:lnTo>
                <a:lnTo>
                  <a:pt x="1714" y="759"/>
                </a:lnTo>
                <a:lnTo>
                  <a:pt x="1716" y="761"/>
                </a:lnTo>
                <a:lnTo>
                  <a:pt x="1716" y="761"/>
                </a:lnTo>
                <a:close/>
                <a:moveTo>
                  <a:pt x="3471" y="423"/>
                </a:moveTo>
                <a:lnTo>
                  <a:pt x="3471" y="423"/>
                </a:lnTo>
                <a:lnTo>
                  <a:pt x="3465" y="421"/>
                </a:lnTo>
                <a:lnTo>
                  <a:pt x="3461" y="421"/>
                </a:lnTo>
                <a:lnTo>
                  <a:pt x="3460" y="421"/>
                </a:lnTo>
                <a:lnTo>
                  <a:pt x="3460" y="421"/>
                </a:lnTo>
                <a:lnTo>
                  <a:pt x="3459" y="424"/>
                </a:lnTo>
                <a:lnTo>
                  <a:pt x="3459" y="425"/>
                </a:lnTo>
                <a:lnTo>
                  <a:pt x="3461" y="429"/>
                </a:lnTo>
                <a:lnTo>
                  <a:pt x="3461" y="429"/>
                </a:lnTo>
                <a:lnTo>
                  <a:pt x="3464" y="430"/>
                </a:lnTo>
                <a:lnTo>
                  <a:pt x="3465" y="431"/>
                </a:lnTo>
                <a:lnTo>
                  <a:pt x="3470" y="430"/>
                </a:lnTo>
                <a:lnTo>
                  <a:pt x="3474" y="430"/>
                </a:lnTo>
                <a:lnTo>
                  <a:pt x="3476" y="430"/>
                </a:lnTo>
                <a:lnTo>
                  <a:pt x="3478" y="431"/>
                </a:lnTo>
                <a:lnTo>
                  <a:pt x="3478" y="431"/>
                </a:lnTo>
                <a:lnTo>
                  <a:pt x="3482" y="435"/>
                </a:lnTo>
                <a:lnTo>
                  <a:pt x="3484" y="436"/>
                </a:lnTo>
                <a:lnTo>
                  <a:pt x="3487" y="436"/>
                </a:lnTo>
                <a:lnTo>
                  <a:pt x="3488" y="435"/>
                </a:lnTo>
                <a:lnTo>
                  <a:pt x="3490" y="430"/>
                </a:lnTo>
                <a:lnTo>
                  <a:pt x="3490" y="430"/>
                </a:lnTo>
                <a:lnTo>
                  <a:pt x="3482" y="425"/>
                </a:lnTo>
                <a:lnTo>
                  <a:pt x="3476" y="423"/>
                </a:lnTo>
                <a:lnTo>
                  <a:pt x="3471" y="423"/>
                </a:lnTo>
                <a:lnTo>
                  <a:pt x="3471" y="423"/>
                </a:lnTo>
                <a:close/>
                <a:moveTo>
                  <a:pt x="1808" y="531"/>
                </a:moveTo>
                <a:lnTo>
                  <a:pt x="1808" y="531"/>
                </a:lnTo>
                <a:lnTo>
                  <a:pt x="1812" y="528"/>
                </a:lnTo>
                <a:lnTo>
                  <a:pt x="1816" y="525"/>
                </a:lnTo>
                <a:lnTo>
                  <a:pt x="1816" y="525"/>
                </a:lnTo>
                <a:lnTo>
                  <a:pt x="1815" y="523"/>
                </a:lnTo>
                <a:lnTo>
                  <a:pt x="1816" y="520"/>
                </a:lnTo>
                <a:lnTo>
                  <a:pt x="1818" y="516"/>
                </a:lnTo>
                <a:lnTo>
                  <a:pt x="1818" y="516"/>
                </a:lnTo>
                <a:lnTo>
                  <a:pt x="1815" y="516"/>
                </a:lnTo>
                <a:lnTo>
                  <a:pt x="1812" y="516"/>
                </a:lnTo>
                <a:lnTo>
                  <a:pt x="1811" y="518"/>
                </a:lnTo>
                <a:lnTo>
                  <a:pt x="1810" y="520"/>
                </a:lnTo>
                <a:lnTo>
                  <a:pt x="1808" y="525"/>
                </a:lnTo>
                <a:lnTo>
                  <a:pt x="1808" y="531"/>
                </a:lnTo>
                <a:lnTo>
                  <a:pt x="1808" y="531"/>
                </a:lnTo>
                <a:close/>
                <a:moveTo>
                  <a:pt x="1828" y="484"/>
                </a:moveTo>
                <a:lnTo>
                  <a:pt x="1828" y="484"/>
                </a:lnTo>
                <a:lnTo>
                  <a:pt x="1828" y="480"/>
                </a:lnTo>
                <a:lnTo>
                  <a:pt x="1828" y="480"/>
                </a:lnTo>
                <a:lnTo>
                  <a:pt x="1830" y="480"/>
                </a:lnTo>
                <a:lnTo>
                  <a:pt x="1830" y="480"/>
                </a:lnTo>
                <a:lnTo>
                  <a:pt x="1828" y="479"/>
                </a:lnTo>
                <a:lnTo>
                  <a:pt x="1828" y="478"/>
                </a:lnTo>
                <a:lnTo>
                  <a:pt x="1826" y="478"/>
                </a:lnTo>
                <a:lnTo>
                  <a:pt x="1825" y="479"/>
                </a:lnTo>
                <a:lnTo>
                  <a:pt x="1825" y="480"/>
                </a:lnTo>
                <a:lnTo>
                  <a:pt x="1826" y="481"/>
                </a:lnTo>
                <a:lnTo>
                  <a:pt x="1828" y="484"/>
                </a:lnTo>
                <a:lnTo>
                  <a:pt x="1828" y="484"/>
                </a:lnTo>
                <a:close/>
                <a:moveTo>
                  <a:pt x="1716" y="737"/>
                </a:moveTo>
                <a:lnTo>
                  <a:pt x="1716" y="737"/>
                </a:lnTo>
                <a:lnTo>
                  <a:pt x="1714" y="738"/>
                </a:lnTo>
                <a:lnTo>
                  <a:pt x="1714" y="739"/>
                </a:lnTo>
                <a:lnTo>
                  <a:pt x="1716" y="743"/>
                </a:lnTo>
                <a:lnTo>
                  <a:pt x="1718" y="746"/>
                </a:lnTo>
                <a:lnTo>
                  <a:pt x="1722" y="746"/>
                </a:lnTo>
                <a:lnTo>
                  <a:pt x="1722" y="746"/>
                </a:lnTo>
                <a:lnTo>
                  <a:pt x="1724" y="737"/>
                </a:lnTo>
                <a:lnTo>
                  <a:pt x="1723" y="727"/>
                </a:lnTo>
                <a:lnTo>
                  <a:pt x="1723" y="727"/>
                </a:lnTo>
                <a:lnTo>
                  <a:pt x="1722" y="727"/>
                </a:lnTo>
                <a:lnTo>
                  <a:pt x="1722" y="728"/>
                </a:lnTo>
                <a:lnTo>
                  <a:pt x="1722" y="731"/>
                </a:lnTo>
                <a:lnTo>
                  <a:pt x="1722" y="732"/>
                </a:lnTo>
                <a:lnTo>
                  <a:pt x="1722" y="732"/>
                </a:lnTo>
                <a:lnTo>
                  <a:pt x="1718" y="734"/>
                </a:lnTo>
                <a:lnTo>
                  <a:pt x="1716" y="737"/>
                </a:lnTo>
                <a:lnTo>
                  <a:pt x="1716" y="737"/>
                </a:lnTo>
                <a:close/>
                <a:moveTo>
                  <a:pt x="3141" y="1282"/>
                </a:moveTo>
                <a:lnTo>
                  <a:pt x="3141" y="1282"/>
                </a:lnTo>
                <a:lnTo>
                  <a:pt x="3140" y="1279"/>
                </a:lnTo>
                <a:lnTo>
                  <a:pt x="3138" y="1278"/>
                </a:lnTo>
                <a:lnTo>
                  <a:pt x="3137" y="1276"/>
                </a:lnTo>
                <a:lnTo>
                  <a:pt x="3135" y="1274"/>
                </a:lnTo>
                <a:lnTo>
                  <a:pt x="3135" y="1274"/>
                </a:lnTo>
                <a:lnTo>
                  <a:pt x="3135" y="1279"/>
                </a:lnTo>
                <a:lnTo>
                  <a:pt x="3137" y="1282"/>
                </a:lnTo>
                <a:lnTo>
                  <a:pt x="3137" y="1282"/>
                </a:lnTo>
                <a:lnTo>
                  <a:pt x="3138" y="1286"/>
                </a:lnTo>
                <a:lnTo>
                  <a:pt x="3138" y="1288"/>
                </a:lnTo>
                <a:lnTo>
                  <a:pt x="3138" y="1288"/>
                </a:lnTo>
                <a:lnTo>
                  <a:pt x="3141" y="1291"/>
                </a:lnTo>
                <a:lnTo>
                  <a:pt x="3145" y="1291"/>
                </a:lnTo>
                <a:lnTo>
                  <a:pt x="3147" y="1291"/>
                </a:lnTo>
                <a:lnTo>
                  <a:pt x="3147" y="1289"/>
                </a:lnTo>
                <a:lnTo>
                  <a:pt x="3147" y="1287"/>
                </a:lnTo>
                <a:lnTo>
                  <a:pt x="3147" y="1287"/>
                </a:lnTo>
                <a:lnTo>
                  <a:pt x="3145" y="1284"/>
                </a:lnTo>
                <a:lnTo>
                  <a:pt x="3141" y="1282"/>
                </a:lnTo>
                <a:lnTo>
                  <a:pt x="3141" y="1282"/>
                </a:lnTo>
                <a:close/>
                <a:moveTo>
                  <a:pt x="2932" y="846"/>
                </a:moveTo>
                <a:lnTo>
                  <a:pt x="2932" y="846"/>
                </a:lnTo>
                <a:lnTo>
                  <a:pt x="2933" y="846"/>
                </a:lnTo>
                <a:lnTo>
                  <a:pt x="2934" y="847"/>
                </a:lnTo>
                <a:lnTo>
                  <a:pt x="2935" y="848"/>
                </a:lnTo>
                <a:lnTo>
                  <a:pt x="2937" y="848"/>
                </a:lnTo>
                <a:lnTo>
                  <a:pt x="2937" y="848"/>
                </a:lnTo>
                <a:lnTo>
                  <a:pt x="2939" y="845"/>
                </a:lnTo>
                <a:lnTo>
                  <a:pt x="2942" y="841"/>
                </a:lnTo>
                <a:lnTo>
                  <a:pt x="2942" y="841"/>
                </a:lnTo>
                <a:lnTo>
                  <a:pt x="2940" y="838"/>
                </a:lnTo>
                <a:lnTo>
                  <a:pt x="2939" y="836"/>
                </a:lnTo>
                <a:lnTo>
                  <a:pt x="2937" y="836"/>
                </a:lnTo>
                <a:lnTo>
                  <a:pt x="2934" y="836"/>
                </a:lnTo>
                <a:lnTo>
                  <a:pt x="2928" y="837"/>
                </a:lnTo>
                <a:lnTo>
                  <a:pt x="2925" y="838"/>
                </a:lnTo>
                <a:lnTo>
                  <a:pt x="2924" y="838"/>
                </a:lnTo>
                <a:lnTo>
                  <a:pt x="2924" y="838"/>
                </a:lnTo>
                <a:lnTo>
                  <a:pt x="2919" y="845"/>
                </a:lnTo>
                <a:lnTo>
                  <a:pt x="2919" y="848"/>
                </a:lnTo>
                <a:lnTo>
                  <a:pt x="2920" y="853"/>
                </a:lnTo>
                <a:lnTo>
                  <a:pt x="2920" y="853"/>
                </a:lnTo>
                <a:lnTo>
                  <a:pt x="2922" y="855"/>
                </a:lnTo>
                <a:lnTo>
                  <a:pt x="2924" y="853"/>
                </a:lnTo>
                <a:lnTo>
                  <a:pt x="2927" y="852"/>
                </a:lnTo>
                <a:lnTo>
                  <a:pt x="2929" y="848"/>
                </a:lnTo>
                <a:lnTo>
                  <a:pt x="2932" y="846"/>
                </a:lnTo>
                <a:lnTo>
                  <a:pt x="2932" y="846"/>
                </a:lnTo>
                <a:close/>
                <a:moveTo>
                  <a:pt x="2874" y="1252"/>
                </a:moveTo>
                <a:lnTo>
                  <a:pt x="2874" y="1252"/>
                </a:lnTo>
                <a:lnTo>
                  <a:pt x="2873" y="1254"/>
                </a:lnTo>
                <a:lnTo>
                  <a:pt x="2873" y="1255"/>
                </a:lnTo>
                <a:lnTo>
                  <a:pt x="2875" y="1257"/>
                </a:lnTo>
                <a:lnTo>
                  <a:pt x="2879" y="1258"/>
                </a:lnTo>
                <a:lnTo>
                  <a:pt x="2882" y="1257"/>
                </a:lnTo>
                <a:lnTo>
                  <a:pt x="2882" y="1257"/>
                </a:lnTo>
                <a:lnTo>
                  <a:pt x="2883" y="1257"/>
                </a:lnTo>
                <a:lnTo>
                  <a:pt x="2883" y="1255"/>
                </a:lnTo>
                <a:lnTo>
                  <a:pt x="2883" y="1254"/>
                </a:lnTo>
                <a:lnTo>
                  <a:pt x="2884" y="1254"/>
                </a:lnTo>
                <a:lnTo>
                  <a:pt x="2884" y="1254"/>
                </a:lnTo>
                <a:lnTo>
                  <a:pt x="2888" y="1255"/>
                </a:lnTo>
                <a:lnTo>
                  <a:pt x="2890" y="1255"/>
                </a:lnTo>
                <a:lnTo>
                  <a:pt x="2890" y="1255"/>
                </a:lnTo>
                <a:lnTo>
                  <a:pt x="2894" y="1255"/>
                </a:lnTo>
                <a:lnTo>
                  <a:pt x="2898" y="1255"/>
                </a:lnTo>
                <a:lnTo>
                  <a:pt x="2903" y="1259"/>
                </a:lnTo>
                <a:lnTo>
                  <a:pt x="2903" y="1259"/>
                </a:lnTo>
                <a:lnTo>
                  <a:pt x="2904" y="1257"/>
                </a:lnTo>
                <a:lnTo>
                  <a:pt x="2903" y="1254"/>
                </a:lnTo>
                <a:lnTo>
                  <a:pt x="2902" y="1252"/>
                </a:lnTo>
                <a:lnTo>
                  <a:pt x="2899" y="1250"/>
                </a:lnTo>
                <a:lnTo>
                  <a:pt x="2894" y="1248"/>
                </a:lnTo>
                <a:lnTo>
                  <a:pt x="2888" y="1247"/>
                </a:lnTo>
                <a:lnTo>
                  <a:pt x="2888" y="1247"/>
                </a:lnTo>
                <a:lnTo>
                  <a:pt x="2880" y="1248"/>
                </a:lnTo>
                <a:lnTo>
                  <a:pt x="2878" y="1249"/>
                </a:lnTo>
                <a:lnTo>
                  <a:pt x="2874" y="1252"/>
                </a:lnTo>
                <a:lnTo>
                  <a:pt x="2874" y="1252"/>
                </a:lnTo>
                <a:close/>
                <a:moveTo>
                  <a:pt x="3315" y="1688"/>
                </a:moveTo>
                <a:lnTo>
                  <a:pt x="3315" y="1688"/>
                </a:lnTo>
                <a:lnTo>
                  <a:pt x="3314" y="1683"/>
                </a:lnTo>
                <a:lnTo>
                  <a:pt x="3311" y="1676"/>
                </a:lnTo>
                <a:lnTo>
                  <a:pt x="3311" y="1676"/>
                </a:lnTo>
                <a:lnTo>
                  <a:pt x="3306" y="1680"/>
                </a:lnTo>
                <a:lnTo>
                  <a:pt x="3305" y="1681"/>
                </a:lnTo>
                <a:lnTo>
                  <a:pt x="3304" y="1685"/>
                </a:lnTo>
                <a:lnTo>
                  <a:pt x="3304" y="1685"/>
                </a:lnTo>
                <a:lnTo>
                  <a:pt x="3304" y="1688"/>
                </a:lnTo>
                <a:lnTo>
                  <a:pt x="3302" y="1689"/>
                </a:lnTo>
                <a:lnTo>
                  <a:pt x="3300" y="1690"/>
                </a:lnTo>
                <a:lnTo>
                  <a:pt x="3299" y="1691"/>
                </a:lnTo>
                <a:lnTo>
                  <a:pt x="3299" y="1691"/>
                </a:lnTo>
                <a:lnTo>
                  <a:pt x="3297" y="1694"/>
                </a:lnTo>
                <a:lnTo>
                  <a:pt x="3296" y="1698"/>
                </a:lnTo>
                <a:lnTo>
                  <a:pt x="3295" y="1703"/>
                </a:lnTo>
                <a:lnTo>
                  <a:pt x="3295" y="1703"/>
                </a:lnTo>
                <a:lnTo>
                  <a:pt x="3291" y="1708"/>
                </a:lnTo>
                <a:lnTo>
                  <a:pt x="3286" y="1710"/>
                </a:lnTo>
                <a:lnTo>
                  <a:pt x="3286" y="1710"/>
                </a:lnTo>
                <a:lnTo>
                  <a:pt x="3281" y="1714"/>
                </a:lnTo>
                <a:lnTo>
                  <a:pt x="3277" y="1718"/>
                </a:lnTo>
                <a:lnTo>
                  <a:pt x="3277" y="1718"/>
                </a:lnTo>
                <a:lnTo>
                  <a:pt x="3272" y="1720"/>
                </a:lnTo>
                <a:lnTo>
                  <a:pt x="3269" y="1721"/>
                </a:lnTo>
                <a:lnTo>
                  <a:pt x="3267" y="1723"/>
                </a:lnTo>
                <a:lnTo>
                  <a:pt x="3267" y="1723"/>
                </a:lnTo>
                <a:lnTo>
                  <a:pt x="3251" y="1744"/>
                </a:lnTo>
                <a:lnTo>
                  <a:pt x="3251" y="1744"/>
                </a:lnTo>
                <a:lnTo>
                  <a:pt x="3250" y="1746"/>
                </a:lnTo>
                <a:lnTo>
                  <a:pt x="3250" y="1749"/>
                </a:lnTo>
                <a:lnTo>
                  <a:pt x="3252" y="1749"/>
                </a:lnTo>
                <a:lnTo>
                  <a:pt x="3255" y="1750"/>
                </a:lnTo>
                <a:lnTo>
                  <a:pt x="3260" y="1751"/>
                </a:lnTo>
                <a:lnTo>
                  <a:pt x="3264" y="1753"/>
                </a:lnTo>
                <a:lnTo>
                  <a:pt x="3264" y="1753"/>
                </a:lnTo>
                <a:lnTo>
                  <a:pt x="3267" y="1755"/>
                </a:lnTo>
                <a:lnTo>
                  <a:pt x="3272" y="1758"/>
                </a:lnTo>
                <a:lnTo>
                  <a:pt x="3279" y="1758"/>
                </a:lnTo>
                <a:lnTo>
                  <a:pt x="3281" y="1757"/>
                </a:lnTo>
                <a:lnTo>
                  <a:pt x="3282" y="1755"/>
                </a:lnTo>
                <a:lnTo>
                  <a:pt x="3282" y="1755"/>
                </a:lnTo>
                <a:lnTo>
                  <a:pt x="3289" y="1745"/>
                </a:lnTo>
                <a:lnTo>
                  <a:pt x="3292" y="1739"/>
                </a:lnTo>
                <a:lnTo>
                  <a:pt x="3295" y="1734"/>
                </a:lnTo>
                <a:lnTo>
                  <a:pt x="3295" y="1734"/>
                </a:lnTo>
                <a:lnTo>
                  <a:pt x="3297" y="1728"/>
                </a:lnTo>
                <a:lnTo>
                  <a:pt x="3300" y="1724"/>
                </a:lnTo>
                <a:lnTo>
                  <a:pt x="3309" y="1716"/>
                </a:lnTo>
                <a:lnTo>
                  <a:pt x="3309" y="1716"/>
                </a:lnTo>
                <a:lnTo>
                  <a:pt x="3310" y="1720"/>
                </a:lnTo>
                <a:lnTo>
                  <a:pt x="3312" y="1721"/>
                </a:lnTo>
                <a:lnTo>
                  <a:pt x="3312" y="1721"/>
                </a:lnTo>
                <a:lnTo>
                  <a:pt x="3311" y="1718"/>
                </a:lnTo>
                <a:lnTo>
                  <a:pt x="3311" y="1715"/>
                </a:lnTo>
                <a:lnTo>
                  <a:pt x="3311" y="1713"/>
                </a:lnTo>
                <a:lnTo>
                  <a:pt x="3314" y="1709"/>
                </a:lnTo>
                <a:lnTo>
                  <a:pt x="3314" y="1709"/>
                </a:lnTo>
                <a:lnTo>
                  <a:pt x="3326" y="1694"/>
                </a:lnTo>
                <a:lnTo>
                  <a:pt x="3326" y="1694"/>
                </a:lnTo>
                <a:lnTo>
                  <a:pt x="3322" y="1681"/>
                </a:lnTo>
                <a:lnTo>
                  <a:pt x="3322" y="1681"/>
                </a:lnTo>
                <a:lnTo>
                  <a:pt x="3315" y="1688"/>
                </a:lnTo>
                <a:lnTo>
                  <a:pt x="3315" y="1688"/>
                </a:lnTo>
                <a:close/>
                <a:moveTo>
                  <a:pt x="3264" y="1757"/>
                </a:moveTo>
                <a:lnTo>
                  <a:pt x="3264" y="1757"/>
                </a:lnTo>
                <a:lnTo>
                  <a:pt x="3262" y="1758"/>
                </a:lnTo>
                <a:lnTo>
                  <a:pt x="3261" y="1760"/>
                </a:lnTo>
                <a:lnTo>
                  <a:pt x="3261" y="1763"/>
                </a:lnTo>
                <a:lnTo>
                  <a:pt x="3260" y="1765"/>
                </a:lnTo>
                <a:lnTo>
                  <a:pt x="3260" y="1765"/>
                </a:lnTo>
                <a:lnTo>
                  <a:pt x="3264" y="1763"/>
                </a:lnTo>
                <a:lnTo>
                  <a:pt x="3266" y="1763"/>
                </a:lnTo>
                <a:lnTo>
                  <a:pt x="3267" y="1762"/>
                </a:lnTo>
                <a:lnTo>
                  <a:pt x="3267" y="1760"/>
                </a:lnTo>
                <a:lnTo>
                  <a:pt x="3264" y="1757"/>
                </a:lnTo>
                <a:lnTo>
                  <a:pt x="3264" y="1757"/>
                </a:lnTo>
                <a:close/>
                <a:moveTo>
                  <a:pt x="3363" y="1640"/>
                </a:moveTo>
                <a:lnTo>
                  <a:pt x="3363" y="1640"/>
                </a:lnTo>
                <a:lnTo>
                  <a:pt x="3358" y="1643"/>
                </a:lnTo>
                <a:lnTo>
                  <a:pt x="3354" y="1644"/>
                </a:lnTo>
                <a:lnTo>
                  <a:pt x="3350" y="1644"/>
                </a:lnTo>
                <a:lnTo>
                  <a:pt x="3345" y="1643"/>
                </a:lnTo>
                <a:lnTo>
                  <a:pt x="3345" y="1643"/>
                </a:lnTo>
                <a:lnTo>
                  <a:pt x="3342" y="1641"/>
                </a:lnTo>
                <a:lnTo>
                  <a:pt x="3342" y="1640"/>
                </a:lnTo>
                <a:lnTo>
                  <a:pt x="3341" y="1635"/>
                </a:lnTo>
                <a:lnTo>
                  <a:pt x="3340" y="1631"/>
                </a:lnTo>
                <a:lnTo>
                  <a:pt x="3339" y="1629"/>
                </a:lnTo>
                <a:lnTo>
                  <a:pt x="3337" y="1627"/>
                </a:lnTo>
                <a:lnTo>
                  <a:pt x="3337" y="1627"/>
                </a:lnTo>
                <a:lnTo>
                  <a:pt x="3337" y="1631"/>
                </a:lnTo>
                <a:lnTo>
                  <a:pt x="3335" y="1634"/>
                </a:lnTo>
                <a:lnTo>
                  <a:pt x="3335" y="1635"/>
                </a:lnTo>
                <a:lnTo>
                  <a:pt x="3334" y="1634"/>
                </a:lnTo>
                <a:lnTo>
                  <a:pt x="3331" y="1631"/>
                </a:lnTo>
                <a:lnTo>
                  <a:pt x="3331" y="1631"/>
                </a:lnTo>
                <a:lnTo>
                  <a:pt x="3330" y="1627"/>
                </a:lnTo>
                <a:lnTo>
                  <a:pt x="3330" y="1625"/>
                </a:lnTo>
                <a:lnTo>
                  <a:pt x="3330" y="1624"/>
                </a:lnTo>
                <a:lnTo>
                  <a:pt x="3330" y="1624"/>
                </a:lnTo>
                <a:lnTo>
                  <a:pt x="3327" y="1621"/>
                </a:lnTo>
                <a:lnTo>
                  <a:pt x="3326" y="1619"/>
                </a:lnTo>
                <a:lnTo>
                  <a:pt x="3326" y="1619"/>
                </a:lnTo>
                <a:lnTo>
                  <a:pt x="3325" y="1614"/>
                </a:lnTo>
                <a:lnTo>
                  <a:pt x="3325" y="1611"/>
                </a:lnTo>
                <a:lnTo>
                  <a:pt x="3324" y="1610"/>
                </a:lnTo>
                <a:lnTo>
                  <a:pt x="3320" y="1609"/>
                </a:lnTo>
                <a:lnTo>
                  <a:pt x="3320" y="1609"/>
                </a:lnTo>
                <a:lnTo>
                  <a:pt x="3317" y="1607"/>
                </a:lnTo>
                <a:lnTo>
                  <a:pt x="3315" y="1605"/>
                </a:lnTo>
                <a:lnTo>
                  <a:pt x="3312" y="1602"/>
                </a:lnTo>
                <a:lnTo>
                  <a:pt x="3310" y="1601"/>
                </a:lnTo>
                <a:lnTo>
                  <a:pt x="3310" y="1601"/>
                </a:lnTo>
                <a:lnTo>
                  <a:pt x="3316" y="1615"/>
                </a:lnTo>
                <a:lnTo>
                  <a:pt x="3316" y="1615"/>
                </a:lnTo>
                <a:lnTo>
                  <a:pt x="3319" y="1612"/>
                </a:lnTo>
                <a:lnTo>
                  <a:pt x="3319" y="1612"/>
                </a:lnTo>
                <a:lnTo>
                  <a:pt x="3324" y="1625"/>
                </a:lnTo>
                <a:lnTo>
                  <a:pt x="3326" y="1631"/>
                </a:lnTo>
                <a:lnTo>
                  <a:pt x="3329" y="1632"/>
                </a:lnTo>
                <a:lnTo>
                  <a:pt x="3330" y="1632"/>
                </a:lnTo>
                <a:lnTo>
                  <a:pt x="3330" y="1632"/>
                </a:lnTo>
                <a:lnTo>
                  <a:pt x="3330" y="1636"/>
                </a:lnTo>
                <a:lnTo>
                  <a:pt x="3330" y="1641"/>
                </a:lnTo>
                <a:lnTo>
                  <a:pt x="3331" y="1645"/>
                </a:lnTo>
                <a:lnTo>
                  <a:pt x="3330" y="1649"/>
                </a:lnTo>
                <a:lnTo>
                  <a:pt x="3330" y="1649"/>
                </a:lnTo>
                <a:lnTo>
                  <a:pt x="3326" y="1656"/>
                </a:lnTo>
                <a:lnTo>
                  <a:pt x="3321" y="1661"/>
                </a:lnTo>
                <a:lnTo>
                  <a:pt x="3321" y="1661"/>
                </a:lnTo>
                <a:lnTo>
                  <a:pt x="3327" y="1668"/>
                </a:lnTo>
                <a:lnTo>
                  <a:pt x="3327" y="1668"/>
                </a:lnTo>
                <a:lnTo>
                  <a:pt x="3331" y="1669"/>
                </a:lnTo>
                <a:lnTo>
                  <a:pt x="3334" y="1670"/>
                </a:lnTo>
                <a:lnTo>
                  <a:pt x="3335" y="1670"/>
                </a:lnTo>
                <a:lnTo>
                  <a:pt x="3335" y="1670"/>
                </a:lnTo>
                <a:lnTo>
                  <a:pt x="3336" y="1673"/>
                </a:lnTo>
                <a:lnTo>
                  <a:pt x="3336" y="1675"/>
                </a:lnTo>
                <a:lnTo>
                  <a:pt x="3334" y="1679"/>
                </a:lnTo>
                <a:lnTo>
                  <a:pt x="3329" y="1686"/>
                </a:lnTo>
                <a:lnTo>
                  <a:pt x="3329" y="1686"/>
                </a:lnTo>
                <a:lnTo>
                  <a:pt x="3332" y="1688"/>
                </a:lnTo>
                <a:lnTo>
                  <a:pt x="3336" y="1689"/>
                </a:lnTo>
                <a:lnTo>
                  <a:pt x="3340" y="1688"/>
                </a:lnTo>
                <a:lnTo>
                  <a:pt x="3342" y="1684"/>
                </a:lnTo>
                <a:lnTo>
                  <a:pt x="3342" y="1684"/>
                </a:lnTo>
                <a:lnTo>
                  <a:pt x="3349" y="1674"/>
                </a:lnTo>
                <a:lnTo>
                  <a:pt x="3351" y="1669"/>
                </a:lnTo>
                <a:lnTo>
                  <a:pt x="3351" y="1663"/>
                </a:lnTo>
                <a:lnTo>
                  <a:pt x="3351" y="1663"/>
                </a:lnTo>
                <a:lnTo>
                  <a:pt x="3353" y="1660"/>
                </a:lnTo>
                <a:lnTo>
                  <a:pt x="3355" y="1659"/>
                </a:lnTo>
                <a:lnTo>
                  <a:pt x="3358" y="1659"/>
                </a:lnTo>
                <a:lnTo>
                  <a:pt x="3360" y="1659"/>
                </a:lnTo>
                <a:lnTo>
                  <a:pt x="3360" y="1659"/>
                </a:lnTo>
                <a:lnTo>
                  <a:pt x="3361" y="1660"/>
                </a:lnTo>
                <a:lnTo>
                  <a:pt x="3361" y="1659"/>
                </a:lnTo>
                <a:lnTo>
                  <a:pt x="3361" y="1656"/>
                </a:lnTo>
                <a:lnTo>
                  <a:pt x="3361" y="1656"/>
                </a:lnTo>
                <a:lnTo>
                  <a:pt x="3364" y="1653"/>
                </a:lnTo>
                <a:lnTo>
                  <a:pt x="3366" y="1648"/>
                </a:lnTo>
                <a:lnTo>
                  <a:pt x="3366" y="1645"/>
                </a:lnTo>
                <a:lnTo>
                  <a:pt x="3366" y="1643"/>
                </a:lnTo>
                <a:lnTo>
                  <a:pt x="3365" y="1641"/>
                </a:lnTo>
                <a:lnTo>
                  <a:pt x="3363" y="1640"/>
                </a:lnTo>
                <a:lnTo>
                  <a:pt x="3363" y="1640"/>
                </a:lnTo>
                <a:close/>
                <a:moveTo>
                  <a:pt x="1655" y="769"/>
                </a:moveTo>
                <a:lnTo>
                  <a:pt x="1655" y="769"/>
                </a:lnTo>
                <a:lnTo>
                  <a:pt x="1662" y="774"/>
                </a:lnTo>
                <a:lnTo>
                  <a:pt x="1662" y="774"/>
                </a:lnTo>
                <a:lnTo>
                  <a:pt x="1667" y="769"/>
                </a:lnTo>
                <a:lnTo>
                  <a:pt x="1667" y="769"/>
                </a:lnTo>
                <a:lnTo>
                  <a:pt x="1664" y="767"/>
                </a:lnTo>
                <a:lnTo>
                  <a:pt x="1662" y="766"/>
                </a:lnTo>
                <a:lnTo>
                  <a:pt x="1655" y="769"/>
                </a:lnTo>
                <a:lnTo>
                  <a:pt x="1655" y="769"/>
                </a:lnTo>
                <a:close/>
                <a:moveTo>
                  <a:pt x="3455" y="390"/>
                </a:moveTo>
                <a:lnTo>
                  <a:pt x="3455" y="390"/>
                </a:lnTo>
                <a:lnTo>
                  <a:pt x="3455" y="396"/>
                </a:lnTo>
                <a:lnTo>
                  <a:pt x="3454" y="399"/>
                </a:lnTo>
                <a:lnTo>
                  <a:pt x="3451" y="400"/>
                </a:lnTo>
                <a:lnTo>
                  <a:pt x="3451" y="400"/>
                </a:lnTo>
                <a:lnTo>
                  <a:pt x="3449" y="402"/>
                </a:lnTo>
                <a:lnTo>
                  <a:pt x="3449" y="405"/>
                </a:lnTo>
                <a:lnTo>
                  <a:pt x="3451" y="412"/>
                </a:lnTo>
                <a:lnTo>
                  <a:pt x="3451" y="412"/>
                </a:lnTo>
                <a:lnTo>
                  <a:pt x="3443" y="410"/>
                </a:lnTo>
                <a:lnTo>
                  <a:pt x="3435" y="406"/>
                </a:lnTo>
                <a:lnTo>
                  <a:pt x="3435" y="406"/>
                </a:lnTo>
                <a:lnTo>
                  <a:pt x="3433" y="405"/>
                </a:lnTo>
                <a:lnTo>
                  <a:pt x="3429" y="405"/>
                </a:lnTo>
                <a:lnTo>
                  <a:pt x="3425" y="405"/>
                </a:lnTo>
                <a:lnTo>
                  <a:pt x="3424" y="405"/>
                </a:lnTo>
                <a:lnTo>
                  <a:pt x="3423" y="404"/>
                </a:lnTo>
                <a:lnTo>
                  <a:pt x="3423" y="404"/>
                </a:lnTo>
                <a:lnTo>
                  <a:pt x="3421" y="395"/>
                </a:lnTo>
                <a:lnTo>
                  <a:pt x="3420" y="392"/>
                </a:lnTo>
                <a:lnTo>
                  <a:pt x="3416" y="391"/>
                </a:lnTo>
                <a:lnTo>
                  <a:pt x="3416" y="391"/>
                </a:lnTo>
                <a:lnTo>
                  <a:pt x="3395" y="389"/>
                </a:lnTo>
                <a:lnTo>
                  <a:pt x="3395" y="389"/>
                </a:lnTo>
                <a:lnTo>
                  <a:pt x="3394" y="389"/>
                </a:lnTo>
                <a:lnTo>
                  <a:pt x="3394" y="387"/>
                </a:lnTo>
                <a:lnTo>
                  <a:pt x="3394" y="382"/>
                </a:lnTo>
                <a:lnTo>
                  <a:pt x="3394" y="379"/>
                </a:lnTo>
                <a:lnTo>
                  <a:pt x="3391" y="377"/>
                </a:lnTo>
                <a:lnTo>
                  <a:pt x="3389" y="377"/>
                </a:lnTo>
                <a:lnTo>
                  <a:pt x="3389" y="377"/>
                </a:lnTo>
                <a:lnTo>
                  <a:pt x="3388" y="379"/>
                </a:lnTo>
                <a:lnTo>
                  <a:pt x="3386" y="380"/>
                </a:lnTo>
                <a:lnTo>
                  <a:pt x="3386" y="385"/>
                </a:lnTo>
                <a:lnTo>
                  <a:pt x="3386" y="395"/>
                </a:lnTo>
                <a:lnTo>
                  <a:pt x="3386" y="395"/>
                </a:lnTo>
                <a:lnTo>
                  <a:pt x="3385" y="397"/>
                </a:lnTo>
                <a:lnTo>
                  <a:pt x="3383" y="400"/>
                </a:lnTo>
                <a:lnTo>
                  <a:pt x="3374" y="402"/>
                </a:lnTo>
                <a:lnTo>
                  <a:pt x="3356" y="406"/>
                </a:lnTo>
                <a:lnTo>
                  <a:pt x="3356" y="406"/>
                </a:lnTo>
                <a:lnTo>
                  <a:pt x="3364" y="411"/>
                </a:lnTo>
                <a:lnTo>
                  <a:pt x="3368" y="415"/>
                </a:lnTo>
                <a:lnTo>
                  <a:pt x="3369" y="419"/>
                </a:lnTo>
                <a:lnTo>
                  <a:pt x="3369" y="419"/>
                </a:lnTo>
                <a:lnTo>
                  <a:pt x="3369" y="425"/>
                </a:lnTo>
                <a:lnTo>
                  <a:pt x="3371" y="429"/>
                </a:lnTo>
                <a:lnTo>
                  <a:pt x="3378" y="438"/>
                </a:lnTo>
                <a:lnTo>
                  <a:pt x="3378" y="438"/>
                </a:lnTo>
                <a:lnTo>
                  <a:pt x="3375" y="441"/>
                </a:lnTo>
                <a:lnTo>
                  <a:pt x="3373" y="444"/>
                </a:lnTo>
                <a:lnTo>
                  <a:pt x="3373" y="444"/>
                </a:lnTo>
                <a:lnTo>
                  <a:pt x="3369" y="444"/>
                </a:lnTo>
                <a:lnTo>
                  <a:pt x="3364" y="443"/>
                </a:lnTo>
                <a:lnTo>
                  <a:pt x="3364" y="443"/>
                </a:lnTo>
                <a:lnTo>
                  <a:pt x="3358" y="440"/>
                </a:lnTo>
                <a:lnTo>
                  <a:pt x="3353" y="440"/>
                </a:lnTo>
                <a:lnTo>
                  <a:pt x="3350" y="440"/>
                </a:lnTo>
                <a:lnTo>
                  <a:pt x="3350" y="440"/>
                </a:lnTo>
                <a:lnTo>
                  <a:pt x="3312" y="464"/>
                </a:lnTo>
                <a:lnTo>
                  <a:pt x="3312" y="464"/>
                </a:lnTo>
                <a:lnTo>
                  <a:pt x="3297" y="471"/>
                </a:lnTo>
                <a:lnTo>
                  <a:pt x="3291" y="476"/>
                </a:lnTo>
                <a:lnTo>
                  <a:pt x="3289" y="480"/>
                </a:lnTo>
                <a:lnTo>
                  <a:pt x="3286" y="484"/>
                </a:lnTo>
                <a:lnTo>
                  <a:pt x="3286" y="484"/>
                </a:lnTo>
                <a:lnTo>
                  <a:pt x="3281" y="479"/>
                </a:lnTo>
                <a:lnTo>
                  <a:pt x="3277" y="476"/>
                </a:lnTo>
                <a:lnTo>
                  <a:pt x="3272" y="475"/>
                </a:lnTo>
                <a:lnTo>
                  <a:pt x="3266" y="475"/>
                </a:lnTo>
                <a:lnTo>
                  <a:pt x="3266" y="475"/>
                </a:lnTo>
                <a:lnTo>
                  <a:pt x="3260" y="476"/>
                </a:lnTo>
                <a:lnTo>
                  <a:pt x="3255" y="479"/>
                </a:lnTo>
                <a:lnTo>
                  <a:pt x="3251" y="481"/>
                </a:lnTo>
                <a:lnTo>
                  <a:pt x="3247" y="488"/>
                </a:lnTo>
                <a:lnTo>
                  <a:pt x="3247" y="488"/>
                </a:lnTo>
                <a:lnTo>
                  <a:pt x="3247" y="478"/>
                </a:lnTo>
                <a:lnTo>
                  <a:pt x="3247" y="478"/>
                </a:lnTo>
                <a:lnTo>
                  <a:pt x="3241" y="481"/>
                </a:lnTo>
                <a:lnTo>
                  <a:pt x="3237" y="483"/>
                </a:lnTo>
                <a:lnTo>
                  <a:pt x="3234" y="483"/>
                </a:lnTo>
                <a:lnTo>
                  <a:pt x="3234" y="483"/>
                </a:lnTo>
                <a:lnTo>
                  <a:pt x="3227" y="481"/>
                </a:lnTo>
                <a:lnTo>
                  <a:pt x="3225" y="483"/>
                </a:lnTo>
                <a:lnTo>
                  <a:pt x="3222" y="484"/>
                </a:lnTo>
                <a:lnTo>
                  <a:pt x="3222" y="484"/>
                </a:lnTo>
                <a:lnTo>
                  <a:pt x="3203" y="515"/>
                </a:lnTo>
                <a:lnTo>
                  <a:pt x="3203" y="515"/>
                </a:lnTo>
                <a:lnTo>
                  <a:pt x="3212" y="518"/>
                </a:lnTo>
                <a:lnTo>
                  <a:pt x="3216" y="519"/>
                </a:lnTo>
                <a:lnTo>
                  <a:pt x="3217" y="520"/>
                </a:lnTo>
                <a:lnTo>
                  <a:pt x="3217" y="521"/>
                </a:lnTo>
                <a:lnTo>
                  <a:pt x="3217" y="521"/>
                </a:lnTo>
                <a:lnTo>
                  <a:pt x="3216" y="528"/>
                </a:lnTo>
                <a:lnTo>
                  <a:pt x="3216" y="531"/>
                </a:lnTo>
                <a:lnTo>
                  <a:pt x="3217" y="535"/>
                </a:lnTo>
                <a:lnTo>
                  <a:pt x="3220" y="540"/>
                </a:lnTo>
                <a:lnTo>
                  <a:pt x="3220" y="540"/>
                </a:lnTo>
                <a:lnTo>
                  <a:pt x="3213" y="543"/>
                </a:lnTo>
                <a:lnTo>
                  <a:pt x="3207" y="548"/>
                </a:lnTo>
                <a:lnTo>
                  <a:pt x="3206" y="550"/>
                </a:lnTo>
                <a:lnTo>
                  <a:pt x="3205" y="553"/>
                </a:lnTo>
                <a:lnTo>
                  <a:pt x="3205" y="557"/>
                </a:lnTo>
                <a:lnTo>
                  <a:pt x="3207" y="562"/>
                </a:lnTo>
                <a:lnTo>
                  <a:pt x="3207" y="562"/>
                </a:lnTo>
                <a:lnTo>
                  <a:pt x="3206" y="563"/>
                </a:lnTo>
                <a:lnTo>
                  <a:pt x="3203" y="565"/>
                </a:lnTo>
                <a:lnTo>
                  <a:pt x="3197" y="568"/>
                </a:lnTo>
                <a:lnTo>
                  <a:pt x="3197" y="568"/>
                </a:lnTo>
                <a:lnTo>
                  <a:pt x="3191" y="569"/>
                </a:lnTo>
                <a:lnTo>
                  <a:pt x="3188" y="572"/>
                </a:lnTo>
                <a:lnTo>
                  <a:pt x="3187" y="574"/>
                </a:lnTo>
                <a:lnTo>
                  <a:pt x="3187" y="574"/>
                </a:lnTo>
                <a:lnTo>
                  <a:pt x="3187" y="583"/>
                </a:lnTo>
                <a:lnTo>
                  <a:pt x="3186" y="587"/>
                </a:lnTo>
                <a:lnTo>
                  <a:pt x="3182" y="589"/>
                </a:lnTo>
                <a:lnTo>
                  <a:pt x="3182" y="589"/>
                </a:lnTo>
                <a:lnTo>
                  <a:pt x="3177" y="589"/>
                </a:lnTo>
                <a:lnTo>
                  <a:pt x="3175" y="590"/>
                </a:lnTo>
                <a:lnTo>
                  <a:pt x="3173" y="593"/>
                </a:lnTo>
                <a:lnTo>
                  <a:pt x="3172" y="598"/>
                </a:lnTo>
                <a:lnTo>
                  <a:pt x="3172" y="598"/>
                </a:lnTo>
                <a:lnTo>
                  <a:pt x="3170" y="605"/>
                </a:lnTo>
                <a:lnTo>
                  <a:pt x="3166" y="612"/>
                </a:lnTo>
                <a:lnTo>
                  <a:pt x="3156" y="623"/>
                </a:lnTo>
                <a:lnTo>
                  <a:pt x="3156" y="623"/>
                </a:lnTo>
                <a:lnTo>
                  <a:pt x="3148" y="595"/>
                </a:lnTo>
                <a:lnTo>
                  <a:pt x="3146" y="580"/>
                </a:lnTo>
                <a:lnTo>
                  <a:pt x="3143" y="565"/>
                </a:lnTo>
                <a:lnTo>
                  <a:pt x="3143" y="550"/>
                </a:lnTo>
                <a:lnTo>
                  <a:pt x="3143" y="543"/>
                </a:lnTo>
                <a:lnTo>
                  <a:pt x="3146" y="536"/>
                </a:lnTo>
                <a:lnTo>
                  <a:pt x="3148" y="530"/>
                </a:lnTo>
                <a:lnTo>
                  <a:pt x="3152" y="525"/>
                </a:lnTo>
                <a:lnTo>
                  <a:pt x="3157" y="520"/>
                </a:lnTo>
                <a:lnTo>
                  <a:pt x="3163" y="516"/>
                </a:lnTo>
                <a:lnTo>
                  <a:pt x="3163" y="516"/>
                </a:lnTo>
                <a:lnTo>
                  <a:pt x="3176" y="510"/>
                </a:lnTo>
                <a:lnTo>
                  <a:pt x="3181" y="505"/>
                </a:lnTo>
                <a:lnTo>
                  <a:pt x="3186" y="499"/>
                </a:lnTo>
                <a:lnTo>
                  <a:pt x="3186" y="499"/>
                </a:lnTo>
                <a:lnTo>
                  <a:pt x="3190" y="493"/>
                </a:lnTo>
                <a:lnTo>
                  <a:pt x="3195" y="488"/>
                </a:lnTo>
                <a:lnTo>
                  <a:pt x="3207" y="479"/>
                </a:lnTo>
                <a:lnTo>
                  <a:pt x="3207" y="479"/>
                </a:lnTo>
                <a:lnTo>
                  <a:pt x="3216" y="473"/>
                </a:lnTo>
                <a:lnTo>
                  <a:pt x="3221" y="469"/>
                </a:lnTo>
                <a:lnTo>
                  <a:pt x="3224" y="464"/>
                </a:lnTo>
                <a:lnTo>
                  <a:pt x="3224" y="464"/>
                </a:lnTo>
                <a:lnTo>
                  <a:pt x="3227" y="445"/>
                </a:lnTo>
                <a:lnTo>
                  <a:pt x="3227" y="445"/>
                </a:lnTo>
                <a:lnTo>
                  <a:pt x="3229" y="444"/>
                </a:lnTo>
                <a:lnTo>
                  <a:pt x="3232" y="444"/>
                </a:lnTo>
                <a:lnTo>
                  <a:pt x="3237" y="443"/>
                </a:lnTo>
                <a:lnTo>
                  <a:pt x="3237" y="443"/>
                </a:lnTo>
                <a:lnTo>
                  <a:pt x="3230" y="441"/>
                </a:lnTo>
                <a:lnTo>
                  <a:pt x="3222" y="441"/>
                </a:lnTo>
                <a:lnTo>
                  <a:pt x="3222" y="441"/>
                </a:lnTo>
                <a:lnTo>
                  <a:pt x="3220" y="443"/>
                </a:lnTo>
                <a:lnTo>
                  <a:pt x="3217" y="446"/>
                </a:lnTo>
                <a:lnTo>
                  <a:pt x="3213" y="453"/>
                </a:lnTo>
                <a:lnTo>
                  <a:pt x="3213" y="453"/>
                </a:lnTo>
                <a:lnTo>
                  <a:pt x="3208" y="459"/>
                </a:lnTo>
                <a:lnTo>
                  <a:pt x="3202" y="464"/>
                </a:lnTo>
                <a:lnTo>
                  <a:pt x="3190" y="473"/>
                </a:lnTo>
                <a:lnTo>
                  <a:pt x="3190" y="473"/>
                </a:lnTo>
                <a:lnTo>
                  <a:pt x="3188" y="466"/>
                </a:lnTo>
                <a:lnTo>
                  <a:pt x="3188" y="461"/>
                </a:lnTo>
                <a:lnTo>
                  <a:pt x="3190" y="450"/>
                </a:lnTo>
                <a:lnTo>
                  <a:pt x="3190" y="450"/>
                </a:lnTo>
                <a:lnTo>
                  <a:pt x="3181" y="455"/>
                </a:lnTo>
                <a:lnTo>
                  <a:pt x="3177" y="455"/>
                </a:lnTo>
                <a:lnTo>
                  <a:pt x="3172" y="456"/>
                </a:lnTo>
                <a:lnTo>
                  <a:pt x="3172" y="456"/>
                </a:lnTo>
                <a:lnTo>
                  <a:pt x="3165" y="456"/>
                </a:lnTo>
                <a:lnTo>
                  <a:pt x="3161" y="458"/>
                </a:lnTo>
                <a:lnTo>
                  <a:pt x="3157" y="460"/>
                </a:lnTo>
                <a:lnTo>
                  <a:pt x="3157" y="460"/>
                </a:lnTo>
                <a:lnTo>
                  <a:pt x="3143" y="473"/>
                </a:lnTo>
                <a:lnTo>
                  <a:pt x="3132" y="486"/>
                </a:lnTo>
                <a:lnTo>
                  <a:pt x="3132" y="486"/>
                </a:lnTo>
                <a:lnTo>
                  <a:pt x="3137" y="490"/>
                </a:lnTo>
                <a:lnTo>
                  <a:pt x="3138" y="493"/>
                </a:lnTo>
                <a:lnTo>
                  <a:pt x="3138" y="495"/>
                </a:lnTo>
                <a:lnTo>
                  <a:pt x="3138" y="495"/>
                </a:lnTo>
                <a:lnTo>
                  <a:pt x="3137" y="495"/>
                </a:lnTo>
                <a:lnTo>
                  <a:pt x="3133" y="496"/>
                </a:lnTo>
                <a:lnTo>
                  <a:pt x="3127" y="496"/>
                </a:lnTo>
                <a:lnTo>
                  <a:pt x="3127" y="496"/>
                </a:lnTo>
                <a:lnTo>
                  <a:pt x="3101" y="500"/>
                </a:lnTo>
                <a:lnTo>
                  <a:pt x="3101" y="500"/>
                </a:lnTo>
                <a:lnTo>
                  <a:pt x="3111" y="494"/>
                </a:lnTo>
                <a:lnTo>
                  <a:pt x="3111" y="494"/>
                </a:lnTo>
                <a:lnTo>
                  <a:pt x="3086" y="489"/>
                </a:lnTo>
                <a:lnTo>
                  <a:pt x="3086" y="489"/>
                </a:lnTo>
                <a:lnTo>
                  <a:pt x="3083" y="489"/>
                </a:lnTo>
                <a:lnTo>
                  <a:pt x="3079" y="490"/>
                </a:lnTo>
                <a:lnTo>
                  <a:pt x="3074" y="494"/>
                </a:lnTo>
                <a:lnTo>
                  <a:pt x="3074" y="494"/>
                </a:lnTo>
                <a:lnTo>
                  <a:pt x="3073" y="495"/>
                </a:lnTo>
                <a:lnTo>
                  <a:pt x="3071" y="495"/>
                </a:lnTo>
                <a:lnTo>
                  <a:pt x="3066" y="494"/>
                </a:lnTo>
                <a:lnTo>
                  <a:pt x="3066" y="494"/>
                </a:lnTo>
                <a:lnTo>
                  <a:pt x="3054" y="493"/>
                </a:lnTo>
                <a:lnTo>
                  <a:pt x="3043" y="493"/>
                </a:lnTo>
                <a:lnTo>
                  <a:pt x="3043" y="493"/>
                </a:lnTo>
                <a:lnTo>
                  <a:pt x="3032" y="493"/>
                </a:lnTo>
                <a:lnTo>
                  <a:pt x="3026" y="493"/>
                </a:lnTo>
                <a:lnTo>
                  <a:pt x="3021" y="494"/>
                </a:lnTo>
                <a:lnTo>
                  <a:pt x="3021" y="494"/>
                </a:lnTo>
                <a:lnTo>
                  <a:pt x="3002" y="513"/>
                </a:lnTo>
                <a:lnTo>
                  <a:pt x="2983" y="531"/>
                </a:lnTo>
                <a:lnTo>
                  <a:pt x="2983" y="531"/>
                </a:lnTo>
                <a:lnTo>
                  <a:pt x="2973" y="540"/>
                </a:lnTo>
                <a:lnTo>
                  <a:pt x="2964" y="548"/>
                </a:lnTo>
                <a:lnTo>
                  <a:pt x="2944" y="562"/>
                </a:lnTo>
                <a:lnTo>
                  <a:pt x="2944" y="562"/>
                </a:lnTo>
                <a:lnTo>
                  <a:pt x="2947" y="564"/>
                </a:lnTo>
                <a:lnTo>
                  <a:pt x="2948" y="565"/>
                </a:lnTo>
                <a:lnTo>
                  <a:pt x="2953" y="567"/>
                </a:lnTo>
                <a:lnTo>
                  <a:pt x="2953" y="567"/>
                </a:lnTo>
                <a:lnTo>
                  <a:pt x="2958" y="567"/>
                </a:lnTo>
                <a:lnTo>
                  <a:pt x="2959" y="568"/>
                </a:lnTo>
                <a:lnTo>
                  <a:pt x="2960" y="572"/>
                </a:lnTo>
                <a:lnTo>
                  <a:pt x="2960" y="572"/>
                </a:lnTo>
                <a:lnTo>
                  <a:pt x="2962" y="577"/>
                </a:lnTo>
                <a:lnTo>
                  <a:pt x="2963" y="579"/>
                </a:lnTo>
                <a:lnTo>
                  <a:pt x="2964" y="580"/>
                </a:lnTo>
                <a:lnTo>
                  <a:pt x="2964" y="580"/>
                </a:lnTo>
                <a:lnTo>
                  <a:pt x="2971" y="580"/>
                </a:lnTo>
                <a:lnTo>
                  <a:pt x="2974" y="580"/>
                </a:lnTo>
                <a:lnTo>
                  <a:pt x="2977" y="578"/>
                </a:lnTo>
                <a:lnTo>
                  <a:pt x="2981" y="573"/>
                </a:lnTo>
                <a:lnTo>
                  <a:pt x="2981" y="573"/>
                </a:lnTo>
                <a:lnTo>
                  <a:pt x="2983" y="570"/>
                </a:lnTo>
                <a:lnTo>
                  <a:pt x="2987" y="572"/>
                </a:lnTo>
                <a:lnTo>
                  <a:pt x="2991" y="573"/>
                </a:lnTo>
                <a:lnTo>
                  <a:pt x="2996" y="575"/>
                </a:lnTo>
                <a:lnTo>
                  <a:pt x="3004" y="584"/>
                </a:lnTo>
                <a:lnTo>
                  <a:pt x="3007" y="588"/>
                </a:lnTo>
                <a:lnTo>
                  <a:pt x="3007" y="590"/>
                </a:lnTo>
                <a:lnTo>
                  <a:pt x="3007" y="590"/>
                </a:lnTo>
                <a:lnTo>
                  <a:pt x="3002" y="614"/>
                </a:lnTo>
                <a:lnTo>
                  <a:pt x="2997" y="638"/>
                </a:lnTo>
                <a:lnTo>
                  <a:pt x="2997" y="638"/>
                </a:lnTo>
                <a:lnTo>
                  <a:pt x="2994" y="648"/>
                </a:lnTo>
                <a:lnTo>
                  <a:pt x="2991" y="655"/>
                </a:lnTo>
                <a:lnTo>
                  <a:pt x="2981" y="673"/>
                </a:lnTo>
                <a:lnTo>
                  <a:pt x="2981" y="673"/>
                </a:lnTo>
                <a:lnTo>
                  <a:pt x="2969" y="691"/>
                </a:lnTo>
                <a:lnTo>
                  <a:pt x="2964" y="698"/>
                </a:lnTo>
                <a:lnTo>
                  <a:pt x="2957" y="706"/>
                </a:lnTo>
                <a:lnTo>
                  <a:pt x="2957" y="706"/>
                </a:lnTo>
                <a:lnTo>
                  <a:pt x="2937" y="726"/>
                </a:lnTo>
                <a:lnTo>
                  <a:pt x="2937" y="726"/>
                </a:lnTo>
                <a:lnTo>
                  <a:pt x="2934" y="728"/>
                </a:lnTo>
                <a:lnTo>
                  <a:pt x="2929" y="728"/>
                </a:lnTo>
                <a:lnTo>
                  <a:pt x="2922" y="731"/>
                </a:lnTo>
                <a:lnTo>
                  <a:pt x="2922" y="731"/>
                </a:lnTo>
                <a:lnTo>
                  <a:pt x="2919" y="729"/>
                </a:lnTo>
                <a:lnTo>
                  <a:pt x="2918" y="727"/>
                </a:lnTo>
                <a:lnTo>
                  <a:pt x="2917" y="724"/>
                </a:lnTo>
                <a:lnTo>
                  <a:pt x="2915" y="723"/>
                </a:lnTo>
                <a:lnTo>
                  <a:pt x="2915" y="723"/>
                </a:lnTo>
                <a:lnTo>
                  <a:pt x="2913" y="724"/>
                </a:lnTo>
                <a:lnTo>
                  <a:pt x="2910" y="726"/>
                </a:lnTo>
                <a:lnTo>
                  <a:pt x="2907" y="728"/>
                </a:lnTo>
                <a:lnTo>
                  <a:pt x="2907" y="728"/>
                </a:lnTo>
                <a:lnTo>
                  <a:pt x="2902" y="732"/>
                </a:lnTo>
                <a:lnTo>
                  <a:pt x="2899" y="734"/>
                </a:lnTo>
                <a:lnTo>
                  <a:pt x="2895" y="744"/>
                </a:lnTo>
                <a:lnTo>
                  <a:pt x="2895" y="744"/>
                </a:lnTo>
                <a:lnTo>
                  <a:pt x="2892" y="753"/>
                </a:lnTo>
                <a:lnTo>
                  <a:pt x="2885" y="761"/>
                </a:lnTo>
                <a:lnTo>
                  <a:pt x="2870" y="774"/>
                </a:lnTo>
                <a:lnTo>
                  <a:pt x="2870" y="774"/>
                </a:lnTo>
                <a:lnTo>
                  <a:pt x="2878" y="782"/>
                </a:lnTo>
                <a:lnTo>
                  <a:pt x="2884" y="791"/>
                </a:lnTo>
                <a:lnTo>
                  <a:pt x="2887" y="796"/>
                </a:lnTo>
                <a:lnTo>
                  <a:pt x="2888" y="801"/>
                </a:lnTo>
                <a:lnTo>
                  <a:pt x="2889" y="806"/>
                </a:lnTo>
                <a:lnTo>
                  <a:pt x="2889" y="811"/>
                </a:lnTo>
                <a:lnTo>
                  <a:pt x="2889" y="811"/>
                </a:lnTo>
                <a:lnTo>
                  <a:pt x="2888" y="818"/>
                </a:lnTo>
                <a:lnTo>
                  <a:pt x="2887" y="823"/>
                </a:lnTo>
                <a:lnTo>
                  <a:pt x="2884" y="826"/>
                </a:lnTo>
                <a:lnTo>
                  <a:pt x="2879" y="830"/>
                </a:lnTo>
                <a:lnTo>
                  <a:pt x="2879" y="830"/>
                </a:lnTo>
                <a:lnTo>
                  <a:pt x="2874" y="832"/>
                </a:lnTo>
                <a:lnTo>
                  <a:pt x="2870" y="833"/>
                </a:lnTo>
                <a:lnTo>
                  <a:pt x="2859" y="833"/>
                </a:lnTo>
                <a:lnTo>
                  <a:pt x="2859" y="833"/>
                </a:lnTo>
                <a:lnTo>
                  <a:pt x="2862" y="815"/>
                </a:lnTo>
                <a:lnTo>
                  <a:pt x="2862" y="815"/>
                </a:lnTo>
                <a:lnTo>
                  <a:pt x="2862" y="810"/>
                </a:lnTo>
                <a:lnTo>
                  <a:pt x="2860" y="807"/>
                </a:lnTo>
                <a:lnTo>
                  <a:pt x="2860" y="805"/>
                </a:lnTo>
                <a:lnTo>
                  <a:pt x="2862" y="801"/>
                </a:lnTo>
                <a:lnTo>
                  <a:pt x="2862" y="801"/>
                </a:lnTo>
                <a:lnTo>
                  <a:pt x="2864" y="798"/>
                </a:lnTo>
                <a:lnTo>
                  <a:pt x="2864" y="795"/>
                </a:lnTo>
                <a:lnTo>
                  <a:pt x="2862" y="792"/>
                </a:lnTo>
                <a:lnTo>
                  <a:pt x="2859" y="792"/>
                </a:lnTo>
                <a:lnTo>
                  <a:pt x="2859" y="792"/>
                </a:lnTo>
                <a:lnTo>
                  <a:pt x="2850" y="793"/>
                </a:lnTo>
                <a:lnTo>
                  <a:pt x="2848" y="792"/>
                </a:lnTo>
                <a:lnTo>
                  <a:pt x="2847" y="791"/>
                </a:lnTo>
                <a:lnTo>
                  <a:pt x="2845" y="788"/>
                </a:lnTo>
                <a:lnTo>
                  <a:pt x="2845" y="788"/>
                </a:lnTo>
                <a:lnTo>
                  <a:pt x="2845" y="785"/>
                </a:lnTo>
                <a:lnTo>
                  <a:pt x="2847" y="779"/>
                </a:lnTo>
                <a:lnTo>
                  <a:pt x="2850" y="772"/>
                </a:lnTo>
                <a:lnTo>
                  <a:pt x="2850" y="772"/>
                </a:lnTo>
                <a:lnTo>
                  <a:pt x="2845" y="768"/>
                </a:lnTo>
                <a:lnTo>
                  <a:pt x="2839" y="764"/>
                </a:lnTo>
                <a:lnTo>
                  <a:pt x="2839" y="764"/>
                </a:lnTo>
                <a:lnTo>
                  <a:pt x="2835" y="766"/>
                </a:lnTo>
                <a:lnTo>
                  <a:pt x="2831" y="768"/>
                </a:lnTo>
                <a:lnTo>
                  <a:pt x="2824" y="773"/>
                </a:lnTo>
                <a:lnTo>
                  <a:pt x="2824" y="773"/>
                </a:lnTo>
                <a:lnTo>
                  <a:pt x="2810" y="782"/>
                </a:lnTo>
                <a:lnTo>
                  <a:pt x="2810" y="782"/>
                </a:lnTo>
                <a:lnTo>
                  <a:pt x="2809" y="778"/>
                </a:lnTo>
                <a:lnTo>
                  <a:pt x="2810" y="774"/>
                </a:lnTo>
                <a:lnTo>
                  <a:pt x="2813" y="769"/>
                </a:lnTo>
                <a:lnTo>
                  <a:pt x="2816" y="764"/>
                </a:lnTo>
                <a:lnTo>
                  <a:pt x="2821" y="759"/>
                </a:lnTo>
                <a:lnTo>
                  <a:pt x="2821" y="759"/>
                </a:lnTo>
                <a:lnTo>
                  <a:pt x="2818" y="757"/>
                </a:lnTo>
                <a:lnTo>
                  <a:pt x="2815" y="756"/>
                </a:lnTo>
                <a:lnTo>
                  <a:pt x="2813" y="756"/>
                </a:lnTo>
                <a:lnTo>
                  <a:pt x="2809" y="757"/>
                </a:lnTo>
                <a:lnTo>
                  <a:pt x="2809" y="757"/>
                </a:lnTo>
                <a:lnTo>
                  <a:pt x="2803" y="761"/>
                </a:lnTo>
                <a:lnTo>
                  <a:pt x="2798" y="764"/>
                </a:lnTo>
                <a:lnTo>
                  <a:pt x="2798" y="764"/>
                </a:lnTo>
                <a:lnTo>
                  <a:pt x="2791" y="769"/>
                </a:lnTo>
                <a:lnTo>
                  <a:pt x="2784" y="773"/>
                </a:lnTo>
                <a:lnTo>
                  <a:pt x="2784" y="773"/>
                </a:lnTo>
                <a:lnTo>
                  <a:pt x="2778" y="776"/>
                </a:lnTo>
                <a:lnTo>
                  <a:pt x="2775" y="778"/>
                </a:lnTo>
                <a:lnTo>
                  <a:pt x="2775" y="779"/>
                </a:lnTo>
                <a:lnTo>
                  <a:pt x="2775" y="781"/>
                </a:lnTo>
                <a:lnTo>
                  <a:pt x="2775" y="781"/>
                </a:lnTo>
                <a:lnTo>
                  <a:pt x="2781" y="787"/>
                </a:lnTo>
                <a:lnTo>
                  <a:pt x="2786" y="793"/>
                </a:lnTo>
                <a:lnTo>
                  <a:pt x="2786" y="793"/>
                </a:lnTo>
                <a:lnTo>
                  <a:pt x="2789" y="797"/>
                </a:lnTo>
                <a:lnTo>
                  <a:pt x="2790" y="798"/>
                </a:lnTo>
                <a:lnTo>
                  <a:pt x="2793" y="798"/>
                </a:lnTo>
                <a:lnTo>
                  <a:pt x="2796" y="796"/>
                </a:lnTo>
                <a:lnTo>
                  <a:pt x="2796" y="796"/>
                </a:lnTo>
                <a:lnTo>
                  <a:pt x="2804" y="793"/>
                </a:lnTo>
                <a:lnTo>
                  <a:pt x="2810" y="793"/>
                </a:lnTo>
                <a:lnTo>
                  <a:pt x="2824" y="798"/>
                </a:lnTo>
                <a:lnTo>
                  <a:pt x="2824" y="798"/>
                </a:lnTo>
                <a:lnTo>
                  <a:pt x="2790" y="827"/>
                </a:lnTo>
                <a:lnTo>
                  <a:pt x="2790" y="827"/>
                </a:lnTo>
                <a:lnTo>
                  <a:pt x="2798" y="833"/>
                </a:lnTo>
                <a:lnTo>
                  <a:pt x="2801" y="836"/>
                </a:lnTo>
                <a:lnTo>
                  <a:pt x="2804" y="841"/>
                </a:lnTo>
                <a:lnTo>
                  <a:pt x="2804" y="841"/>
                </a:lnTo>
                <a:lnTo>
                  <a:pt x="2815" y="865"/>
                </a:lnTo>
                <a:lnTo>
                  <a:pt x="2815" y="865"/>
                </a:lnTo>
                <a:lnTo>
                  <a:pt x="2798" y="861"/>
                </a:lnTo>
                <a:lnTo>
                  <a:pt x="2798" y="861"/>
                </a:lnTo>
                <a:lnTo>
                  <a:pt x="2816" y="875"/>
                </a:lnTo>
                <a:lnTo>
                  <a:pt x="2816" y="875"/>
                </a:lnTo>
                <a:lnTo>
                  <a:pt x="2803" y="885"/>
                </a:lnTo>
                <a:lnTo>
                  <a:pt x="2803" y="885"/>
                </a:lnTo>
                <a:lnTo>
                  <a:pt x="2819" y="890"/>
                </a:lnTo>
                <a:lnTo>
                  <a:pt x="2819" y="890"/>
                </a:lnTo>
                <a:lnTo>
                  <a:pt x="2809" y="910"/>
                </a:lnTo>
                <a:lnTo>
                  <a:pt x="2804" y="921"/>
                </a:lnTo>
                <a:lnTo>
                  <a:pt x="2798" y="930"/>
                </a:lnTo>
                <a:lnTo>
                  <a:pt x="2798" y="930"/>
                </a:lnTo>
                <a:lnTo>
                  <a:pt x="2784" y="949"/>
                </a:lnTo>
                <a:lnTo>
                  <a:pt x="2775" y="956"/>
                </a:lnTo>
                <a:lnTo>
                  <a:pt x="2771" y="960"/>
                </a:lnTo>
                <a:lnTo>
                  <a:pt x="2766" y="962"/>
                </a:lnTo>
                <a:lnTo>
                  <a:pt x="2766" y="962"/>
                </a:lnTo>
                <a:lnTo>
                  <a:pt x="2744" y="971"/>
                </a:lnTo>
                <a:lnTo>
                  <a:pt x="2721" y="980"/>
                </a:lnTo>
                <a:lnTo>
                  <a:pt x="2721" y="980"/>
                </a:lnTo>
                <a:lnTo>
                  <a:pt x="2708" y="985"/>
                </a:lnTo>
                <a:lnTo>
                  <a:pt x="2708" y="985"/>
                </a:lnTo>
                <a:lnTo>
                  <a:pt x="2705" y="986"/>
                </a:lnTo>
                <a:lnTo>
                  <a:pt x="2705" y="986"/>
                </a:lnTo>
                <a:lnTo>
                  <a:pt x="2705" y="991"/>
                </a:lnTo>
                <a:lnTo>
                  <a:pt x="2705" y="991"/>
                </a:lnTo>
                <a:lnTo>
                  <a:pt x="2706" y="994"/>
                </a:lnTo>
                <a:lnTo>
                  <a:pt x="2705" y="996"/>
                </a:lnTo>
                <a:lnTo>
                  <a:pt x="2704" y="997"/>
                </a:lnTo>
                <a:lnTo>
                  <a:pt x="2701" y="997"/>
                </a:lnTo>
                <a:lnTo>
                  <a:pt x="2701" y="997"/>
                </a:lnTo>
                <a:lnTo>
                  <a:pt x="2699" y="992"/>
                </a:lnTo>
                <a:lnTo>
                  <a:pt x="2697" y="987"/>
                </a:lnTo>
                <a:lnTo>
                  <a:pt x="2697" y="987"/>
                </a:lnTo>
                <a:lnTo>
                  <a:pt x="2703" y="986"/>
                </a:lnTo>
                <a:lnTo>
                  <a:pt x="2703" y="986"/>
                </a:lnTo>
                <a:lnTo>
                  <a:pt x="2697" y="982"/>
                </a:lnTo>
                <a:lnTo>
                  <a:pt x="2692" y="981"/>
                </a:lnTo>
                <a:lnTo>
                  <a:pt x="2686" y="981"/>
                </a:lnTo>
                <a:lnTo>
                  <a:pt x="2681" y="984"/>
                </a:lnTo>
                <a:lnTo>
                  <a:pt x="2681" y="984"/>
                </a:lnTo>
                <a:lnTo>
                  <a:pt x="2671" y="990"/>
                </a:lnTo>
                <a:lnTo>
                  <a:pt x="2666" y="995"/>
                </a:lnTo>
                <a:lnTo>
                  <a:pt x="2662" y="1000"/>
                </a:lnTo>
                <a:lnTo>
                  <a:pt x="2662" y="1000"/>
                </a:lnTo>
                <a:lnTo>
                  <a:pt x="2660" y="1006"/>
                </a:lnTo>
                <a:lnTo>
                  <a:pt x="2659" y="1010"/>
                </a:lnTo>
                <a:lnTo>
                  <a:pt x="2659" y="1012"/>
                </a:lnTo>
                <a:lnTo>
                  <a:pt x="2659" y="1012"/>
                </a:lnTo>
                <a:lnTo>
                  <a:pt x="2669" y="1026"/>
                </a:lnTo>
                <a:lnTo>
                  <a:pt x="2669" y="1026"/>
                </a:lnTo>
                <a:lnTo>
                  <a:pt x="2675" y="1036"/>
                </a:lnTo>
                <a:lnTo>
                  <a:pt x="2682" y="1045"/>
                </a:lnTo>
                <a:lnTo>
                  <a:pt x="2682" y="1045"/>
                </a:lnTo>
                <a:lnTo>
                  <a:pt x="2690" y="1055"/>
                </a:lnTo>
                <a:lnTo>
                  <a:pt x="2691" y="1060"/>
                </a:lnTo>
                <a:lnTo>
                  <a:pt x="2692" y="1066"/>
                </a:lnTo>
                <a:lnTo>
                  <a:pt x="2692" y="1066"/>
                </a:lnTo>
                <a:lnTo>
                  <a:pt x="2694" y="1079"/>
                </a:lnTo>
                <a:lnTo>
                  <a:pt x="2694" y="1086"/>
                </a:lnTo>
                <a:lnTo>
                  <a:pt x="2692" y="1089"/>
                </a:lnTo>
                <a:lnTo>
                  <a:pt x="2691" y="1091"/>
                </a:lnTo>
                <a:lnTo>
                  <a:pt x="2691" y="1091"/>
                </a:lnTo>
                <a:lnTo>
                  <a:pt x="2672" y="1108"/>
                </a:lnTo>
                <a:lnTo>
                  <a:pt x="2651" y="1124"/>
                </a:lnTo>
                <a:lnTo>
                  <a:pt x="2651" y="1124"/>
                </a:lnTo>
                <a:lnTo>
                  <a:pt x="2650" y="1123"/>
                </a:lnTo>
                <a:lnTo>
                  <a:pt x="2650" y="1120"/>
                </a:lnTo>
                <a:lnTo>
                  <a:pt x="2651" y="1116"/>
                </a:lnTo>
                <a:lnTo>
                  <a:pt x="2651" y="1113"/>
                </a:lnTo>
                <a:lnTo>
                  <a:pt x="2651" y="1110"/>
                </a:lnTo>
                <a:lnTo>
                  <a:pt x="2650" y="1109"/>
                </a:lnTo>
                <a:lnTo>
                  <a:pt x="2650" y="1109"/>
                </a:lnTo>
                <a:lnTo>
                  <a:pt x="2637" y="1095"/>
                </a:lnTo>
                <a:lnTo>
                  <a:pt x="2637" y="1095"/>
                </a:lnTo>
                <a:lnTo>
                  <a:pt x="2631" y="1089"/>
                </a:lnTo>
                <a:lnTo>
                  <a:pt x="2625" y="1085"/>
                </a:lnTo>
                <a:lnTo>
                  <a:pt x="2620" y="1081"/>
                </a:lnTo>
                <a:lnTo>
                  <a:pt x="2612" y="1081"/>
                </a:lnTo>
                <a:lnTo>
                  <a:pt x="2612" y="1081"/>
                </a:lnTo>
                <a:lnTo>
                  <a:pt x="2612" y="1073"/>
                </a:lnTo>
                <a:lnTo>
                  <a:pt x="2612" y="1073"/>
                </a:lnTo>
                <a:lnTo>
                  <a:pt x="2607" y="1074"/>
                </a:lnTo>
                <a:lnTo>
                  <a:pt x="2605" y="1075"/>
                </a:lnTo>
                <a:lnTo>
                  <a:pt x="2604" y="1079"/>
                </a:lnTo>
                <a:lnTo>
                  <a:pt x="2604" y="1086"/>
                </a:lnTo>
                <a:lnTo>
                  <a:pt x="2604" y="1086"/>
                </a:lnTo>
                <a:lnTo>
                  <a:pt x="2602" y="1091"/>
                </a:lnTo>
                <a:lnTo>
                  <a:pt x="2601" y="1096"/>
                </a:lnTo>
                <a:lnTo>
                  <a:pt x="2597" y="1106"/>
                </a:lnTo>
                <a:lnTo>
                  <a:pt x="2597" y="1106"/>
                </a:lnTo>
                <a:lnTo>
                  <a:pt x="2596" y="1110"/>
                </a:lnTo>
                <a:lnTo>
                  <a:pt x="2597" y="1115"/>
                </a:lnTo>
                <a:lnTo>
                  <a:pt x="2597" y="1115"/>
                </a:lnTo>
                <a:lnTo>
                  <a:pt x="2597" y="1118"/>
                </a:lnTo>
                <a:lnTo>
                  <a:pt x="2599" y="1119"/>
                </a:lnTo>
                <a:lnTo>
                  <a:pt x="2602" y="1119"/>
                </a:lnTo>
                <a:lnTo>
                  <a:pt x="2602" y="1119"/>
                </a:lnTo>
                <a:lnTo>
                  <a:pt x="2604" y="1120"/>
                </a:lnTo>
                <a:lnTo>
                  <a:pt x="2605" y="1121"/>
                </a:lnTo>
                <a:lnTo>
                  <a:pt x="2607" y="1128"/>
                </a:lnTo>
                <a:lnTo>
                  <a:pt x="2610" y="1139"/>
                </a:lnTo>
                <a:lnTo>
                  <a:pt x="2610" y="1139"/>
                </a:lnTo>
                <a:lnTo>
                  <a:pt x="2612" y="1143"/>
                </a:lnTo>
                <a:lnTo>
                  <a:pt x="2616" y="1147"/>
                </a:lnTo>
                <a:lnTo>
                  <a:pt x="2625" y="1152"/>
                </a:lnTo>
                <a:lnTo>
                  <a:pt x="2625" y="1152"/>
                </a:lnTo>
                <a:lnTo>
                  <a:pt x="2631" y="1158"/>
                </a:lnTo>
                <a:lnTo>
                  <a:pt x="2635" y="1162"/>
                </a:lnTo>
                <a:lnTo>
                  <a:pt x="2636" y="1165"/>
                </a:lnTo>
                <a:lnTo>
                  <a:pt x="2636" y="1165"/>
                </a:lnTo>
                <a:lnTo>
                  <a:pt x="2637" y="1169"/>
                </a:lnTo>
                <a:lnTo>
                  <a:pt x="2637" y="1175"/>
                </a:lnTo>
                <a:lnTo>
                  <a:pt x="2637" y="1180"/>
                </a:lnTo>
                <a:lnTo>
                  <a:pt x="2637" y="1185"/>
                </a:lnTo>
                <a:lnTo>
                  <a:pt x="2637" y="1185"/>
                </a:lnTo>
                <a:lnTo>
                  <a:pt x="2641" y="1195"/>
                </a:lnTo>
                <a:lnTo>
                  <a:pt x="2645" y="1204"/>
                </a:lnTo>
                <a:lnTo>
                  <a:pt x="2645" y="1204"/>
                </a:lnTo>
                <a:lnTo>
                  <a:pt x="2639" y="1202"/>
                </a:lnTo>
                <a:lnTo>
                  <a:pt x="2634" y="1199"/>
                </a:lnTo>
                <a:lnTo>
                  <a:pt x="2624" y="1190"/>
                </a:lnTo>
                <a:lnTo>
                  <a:pt x="2624" y="1190"/>
                </a:lnTo>
                <a:lnTo>
                  <a:pt x="2619" y="1187"/>
                </a:lnTo>
                <a:lnTo>
                  <a:pt x="2616" y="1184"/>
                </a:lnTo>
                <a:lnTo>
                  <a:pt x="2614" y="1174"/>
                </a:lnTo>
                <a:lnTo>
                  <a:pt x="2614" y="1174"/>
                </a:lnTo>
                <a:lnTo>
                  <a:pt x="2610" y="1160"/>
                </a:lnTo>
                <a:lnTo>
                  <a:pt x="2607" y="1154"/>
                </a:lnTo>
                <a:lnTo>
                  <a:pt x="2605" y="1149"/>
                </a:lnTo>
                <a:lnTo>
                  <a:pt x="2605" y="1149"/>
                </a:lnTo>
                <a:lnTo>
                  <a:pt x="2586" y="1129"/>
                </a:lnTo>
                <a:lnTo>
                  <a:pt x="2586" y="1129"/>
                </a:lnTo>
                <a:lnTo>
                  <a:pt x="2585" y="1126"/>
                </a:lnTo>
                <a:lnTo>
                  <a:pt x="2585" y="1124"/>
                </a:lnTo>
                <a:lnTo>
                  <a:pt x="2585" y="1116"/>
                </a:lnTo>
                <a:lnTo>
                  <a:pt x="2587" y="1104"/>
                </a:lnTo>
                <a:lnTo>
                  <a:pt x="2587" y="1104"/>
                </a:lnTo>
                <a:lnTo>
                  <a:pt x="2587" y="1098"/>
                </a:lnTo>
                <a:lnTo>
                  <a:pt x="2587" y="1090"/>
                </a:lnTo>
                <a:lnTo>
                  <a:pt x="2586" y="1076"/>
                </a:lnTo>
                <a:lnTo>
                  <a:pt x="2586" y="1076"/>
                </a:lnTo>
                <a:lnTo>
                  <a:pt x="2584" y="1064"/>
                </a:lnTo>
                <a:lnTo>
                  <a:pt x="2581" y="1053"/>
                </a:lnTo>
                <a:lnTo>
                  <a:pt x="2574" y="1029"/>
                </a:lnTo>
                <a:lnTo>
                  <a:pt x="2574" y="1029"/>
                </a:lnTo>
                <a:lnTo>
                  <a:pt x="2563" y="1041"/>
                </a:lnTo>
                <a:lnTo>
                  <a:pt x="2563" y="1041"/>
                </a:lnTo>
                <a:lnTo>
                  <a:pt x="2561" y="1044"/>
                </a:lnTo>
                <a:lnTo>
                  <a:pt x="2560" y="1046"/>
                </a:lnTo>
                <a:lnTo>
                  <a:pt x="2557" y="1046"/>
                </a:lnTo>
                <a:lnTo>
                  <a:pt x="2553" y="1045"/>
                </a:lnTo>
                <a:lnTo>
                  <a:pt x="2553" y="1045"/>
                </a:lnTo>
                <a:lnTo>
                  <a:pt x="2550" y="1044"/>
                </a:lnTo>
                <a:lnTo>
                  <a:pt x="2547" y="1043"/>
                </a:lnTo>
                <a:lnTo>
                  <a:pt x="2547" y="1041"/>
                </a:lnTo>
                <a:lnTo>
                  <a:pt x="2548" y="1036"/>
                </a:lnTo>
                <a:lnTo>
                  <a:pt x="2548" y="1036"/>
                </a:lnTo>
                <a:lnTo>
                  <a:pt x="2550" y="1029"/>
                </a:lnTo>
                <a:lnTo>
                  <a:pt x="2550" y="1025"/>
                </a:lnTo>
                <a:lnTo>
                  <a:pt x="2550" y="1022"/>
                </a:lnTo>
                <a:lnTo>
                  <a:pt x="2550" y="1022"/>
                </a:lnTo>
                <a:lnTo>
                  <a:pt x="2543" y="1007"/>
                </a:lnTo>
                <a:lnTo>
                  <a:pt x="2540" y="1001"/>
                </a:lnTo>
                <a:lnTo>
                  <a:pt x="2535" y="995"/>
                </a:lnTo>
                <a:lnTo>
                  <a:pt x="2535" y="995"/>
                </a:lnTo>
                <a:lnTo>
                  <a:pt x="2530" y="990"/>
                </a:lnTo>
                <a:lnTo>
                  <a:pt x="2526" y="984"/>
                </a:lnTo>
                <a:lnTo>
                  <a:pt x="2520" y="970"/>
                </a:lnTo>
                <a:lnTo>
                  <a:pt x="2520" y="970"/>
                </a:lnTo>
                <a:lnTo>
                  <a:pt x="2513" y="975"/>
                </a:lnTo>
                <a:lnTo>
                  <a:pt x="2510" y="977"/>
                </a:lnTo>
                <a:lnTo>
                  <a:pt x="2507" y="979"/>
                </a:lnTo>
                <a:lnTo>
                  <a:pt x="2507" y="979"/>
                </a:lnTo>
                <a:lnTo>
                  <a:pt x="2483" y="982"/>
                </a:lnTo>
                <a:lnTo>
                  <a:pt x="2483" y="982"/>
                </a:lnTo>
                <a:lnTo>
                  <a:pt x="2480" y="982"/>
                </a:lnTo>
                <a:lnTo>
                  <a:pt x="2476" y="984"/>
                </a:lnTo>
                <a:lnTo>
                  <a:pt x="2476" y="984"/>
                </a:lnTo>
                <a:lnTo>
                  <a:pt x="2476" y="985"/>
                </a:lnTo>
                <a:lnTo>
                  <a:pt x="2476" y="987"/>
                </a:lnTo>
                <a:lnTo>
                  <a:pt x="2476" y="990"/>
                </a:lnTo>
                <a:lnTo>
                  <a:pt x="2476" y="991"/>
                </a:lnTo>
                <a:lnTo>
                  <a:pt x="2476" y="991"/>
                </a:lnTo>
                <a:lnTo>
                  <a:pt x="2465" y="1004"/>
                </a:lnTo>
                <a:lnTo>
                  <a:pt x="2465" y="1004"/>
                </a:lnTo>
                <a:lnTo>
                  <a:pt x="2431" y="1038"/>
                </a:lnTo>
                <a:lnTo>
                  <a:pt x="2431" y="1038"/>
                </a:lnTo>
                <a:lnTo>
                  <a:pt x="2427" y="1040"/>
                </a:lnTo>
                <a:lnTo>
                  <a:pt x="2423" y="1043"/>
                </a:lnTo>
                <a:lnTo>
                  <a:pt x="2416" y="1045"/>
                </a:lnTo>
                <a:lnTo>
                  <a:pt x="2416" y="1045"/>
                </a:lnTo>
                <a:lnTo>
                  <a:pt x="2412" y="1048"/>
                </a:lnTo>
                <a:lnTo>
                  <a:pt x="2411" y="1051"/>
                </a:lnTo>
                <a:lnTo>
                  <a:pt x="2412" y="1060"/>
                </a:lnTo>
                <a:lnTo>
                  <a:pt x="2412" y="1060"/>
                </a:lnTo>
                <a:lnTo>
                  <a:pt x="2412" y="1070"/>
                </a:lnTo>
                <a:lnTo>
                  <a:pt x="2412" y="1075"/>
                </a:lnTo>
                <a:lnTo>
                  <a:pt x="2412" y="1080"/>
                </a:lnTo>
                <a:lnTo>
                  <a:pt x="2412" y="1080"/>
                </a:lnTo>
                <a:lnTo>
                  <a:pt x="2408" y="1090"/>
                </a:lnTo>
                <a:lnTo>
                  <a:pt x="2407" y="1095"/>
                </a:lnTo>
                <a:lnTo>
                  <a:pt x="2408" y="1099"/>
                </a:lnTo>
                <a:lnTo>
                  <a:pt x="2408" y="1099"/>
                </a:lnTo>
                <a:lnTo>
                  <a:pt x="2411" y="1110"/>
                </a:lnTo>
                <a:lnTo>
                  <a:pt x="2413" y="1114"/>
                </a:lnTo>
                <a:lnTo>
                  <a:pt x="2417" y="1119"/>
                </a:lnTo>
                <a:lnTo>
                  <a:pt x="2417" y="1119"/>
                </a:lnTo>
                <a:lnTo>
                  <a:pt x="2422" y="1128"/>
                </a:lnTo>
                <a:lnTo>
                  <a:pt x="2427" y="1138"/>
                </a:lnTo>
                <a:lnTo>
                  <a:pt x="2427" y="1138"/>
                </a:lnTo>
                <a:lnTo>
                  <a:pt x="2427" y="1141"/>
                </a:lnTo>
                <a:lnTo>
                  <a:pt x="2426" y="1147"/>
                </a:lnTo>
                <a:lnTo>
                  <a:pt x="2423" y="1149"/>
                </a:lnTo>
                <a:lnTo>
                  <a:pt x="2421" y="1152"/>
                </a:lnTo>
                <a:lnTo>
                  <a:pt x="2417" y="1153"/>
                </a:lnTo>
                <a:lnTo>
                  <a:pt x="2413" y="1152"/>
                </a:lnTo>
                <a:lnTo>
                  <a:pt x="2411" y="1149"/>
                </a:lnTo>
                <a:lnTo>
                  <a:pt x="2409" y="1144"/>
                </a:lnTo>
                <a:lnTo>
                  <a:pt x="2409" y="1144"/>
                </a:lnTo>
                <a:lnTo>
                  <a:pt x="2408" y="1133"/>
                </a:lnTo>
                <a:lnTo>
                  <a:pt x="2408" y="1121"/>
                </a:lnTo>
                <a:lnTo>
                  <a:pt x="2408" y="1121"/>
                </a:lnTo>
                <a:lnTo>
                  <a:pt x="2408" y="1118"/>
                </a:lnTo>
                <a:lnTo>
                  <a:pt x="2407" y="1114"/>
                </a:lnTo>
                <a:lnTo>
                  <a:pt x="2401" y="1108"/>
                </a:lnTo>
                <a:lnTo>
                  <a:pt x="2401" y="1108"/>
                </a:lnTo>
                <a:lnTo>
                  <a:pt x="2401" y="1115"/>
                </a:lnTo>
                <a:lnTo>
                  <a:pt x="2399" y="1119"/>
                </a:lnTo>
                <a:lnTo>
                  <a:pt x="2397" y="1121"/>
                </a:lnTo>
                <a:lnTo>
                  <a:pt x="2397" y="1121"/>
                </a:lnTo>
                <a:lnTo>
                  <a:pt x="2383" y="1130"/>
                </a:lnTo>
                <a:lnTo>
                  <a:pt x="2383" y="1130"/>
                </a:lnTo>
                <a:lnTo>
                  <a:pt x="2366" y="1094"/>
                </a:lnTo>
                <a:lnTo>
                  <a:pt x="2349" y="1058"/>
                </a:lnTo>
                <a:lnTo>
                  <a:pt x="2349" y="1058"/>
                </a:lnTo>
                <a:lnTo>
                  <a:pt x="2344" y="1048"/>
                </a:lnTo>
                <a:lnTo>
                  <a:pt x="2342" y="1043"/>
                </a:lnTo>
                <a:lnTo>
                  <a:pt x="2341" y="1038"/>
                </a:lnTo>
                <a:lnTo>
                  <a:pt x="2341" y="1038"/>
                </a:lnTo>
                <a:lnTo>
                  <a:pt x="2341" y="1029"/>
                </a:lnTo>
                <a:lnTo>
                  <a:pt x="2341" y="1021"/>
                </a:lnTo>
                <a:lnTo>
                  <a:pt x="2341" y="1021"/>
                </a:lnTo>
                <a:lnTo>
                  <a:pt x="2339" y="974"/>
                </a:lnTo>
                <a:lnTo>
                  <a:pt x="2339" y="974"/>
                </a:lnTo>
                <a:lnTo>
                  <a:pt x="2329" y="987"/>
                </a:lnTo>
                <a:lnTo>
                  <a:pt x="2329" y="987"/>
                </a:lnTo>
                <a:lnTo>
                  <a:pt x="2327" y="990"/>
                </a:lnTo>
                <a:lnTo>
                  <a:pt x="2326" y="991"/>
                </a:lnTo>
                <a:lnTo>
                  <a:pt x="2319" y="991"/>
                </a:lnTo>
                <a:lnTo>
                  <a:pt x="2319" y="991"/>
                </a:lnTo>
                <a:lnTo>
                  <a:pt x="2317" y="990"/>
                </a:lnTo>
                <a:lnTo>
                  <a:pt x="2316" y="989"/>
                </a:lnTo>
                <a:lnTo>
                  <a:pt x="2310" y="985"/>
                </a:lnTo>
                <a:lnTo>
                  <a:pt x="2302" y="975"/>
                </a:lnTo>
                <a:lnTo>
                  <a:pt x="2302" y="975"/>
                </a:lnTo>
                <a:lnTo>
                  <a:pt x="2310" y="974"/>
                </a:lnTo>
                <a:lnTo>
                  <a:pt x="2314" y="971"/>
                </a:lnTo>
                <a:lnTo>
                  <a:pt x="2316" y="970"/>
                </a:lnTo>
                <a:lnTo>
                  <a:pt x="2317" y="967"/>
                </a:lnTo>
                <a:lnTo>
                  <a:pt x="2317" y="967"/>
                </a:lnTo>
                <a:lnTo>
                  <a:pt x="2313" y="969"/>
                </a:lnTo>
                <a:lnTo>
                  <a:pt x="2309" y="969"/>
                </a:lnTo>
                <a:lnTo>
                  <a:pt x="2309" y="969"/>
                </a:lnTo>
                <a:lnTo>
                  <a:pt x="2304" y="966"/>
                </a:lnTo>
                <a:lnTo>
                  <a:pt x="2299" y="964"/>
                </a:lnTo>
                <a:lnTo>
                  <a:pt x="2289" y="957"/>
                </a:lnTo>
                <a:lnTo>
                  <a:pt x="2289" y="957"/>
                </a:lnTo>
                <a:lnTo>
                  <a:pt x="2287" y="955"/>
                </a:lnTo>
                <a:lnTo>
                  <a:pt x="2284" y="950"/>
                </a:lnTo>
                <a:lnTo>
                  <a:pt x="2280" y="941"/>
                </a:lnTo>
                <a:lnTo>
                  <a:pt x="2280" y="941"/>
                </a:lnTo>
                <a:lnTo>
                  <a:pt x="2279" y="940"/>
                </a:lnTo>
                <a:lnTo>
                  <a:pt x="2274" y="939"/>
                </a:lnTo>
                <a:lnTo>
                  <a:pt x="2262" y="940"/>
                </a:lnTo>
                <a:lnTo>
                  <a:pt x="2240" y="944"/>
                </a:lnTo>
                <a:lnTo>
                  <a:pt x="2240" y="944"/>
                </a:lnTo>
                <a:lnTo>
                  <a:pt x="2230" y="944"/>
                </a:lnTo>
                <a:lnTo>
                  <a:pt x="2222" y="942"/>
                </a:lnTo>
                <a:lnTo>
                  <a:pt x="2203" y="937"/>
                </a:lnTo>
                <a:lnTo>
                  <a:pt x="2203" y="937"/>
                </a:lnTo>
                <a:lnTo>
                  <a:pt x="2195" y="936"/>
                </a:lnTo>
                <a:lnTo>
                  <a:pt x="2192" y="935"/>
                </a:lnTo>
                <a:lnTo>
                  <a:pt x="2189" y="932"/>
                </a:lnTo>
                <a:lnTo>
                  <a:pt x="2189" y="932"/>
                </a:lnTo>
                <a:lnTo>
                  <a:pt x="2187" y="926"/>
                </a:lnTo>
                <a:lnTo>
                  <a:pt x="2184" y="922"/>
                </a:lnTo>
                <a:lnTo>
                  <a:pt x="2181" y="921"/>
                </a:lnTo>
                <a:lnTo>
                  <a:pt x="2175" y="924"/>
                </a:lnTo>
                <a:lnTo>
                  <a:pt x="2175" y="924"/>
                </a:lnTo>
                <a:lnTo>
                  <a:pt x="2170" y="925"/>
                </a:lnTo>
                <a:lnTo>
                  <a:pt x="2165" y="925"/>
                </a:lnTo>
                <a:lnTo>
                  <a:pt x="2154" y="924"/>
                </a:lnTo>
                <a:lnTo>
                  <a:pt x="2154" y="924"/>
                </a:lnTo>
                <a:lnTo>
                  <a:pt x="2150" y="922"/>
                </a:lnTo>
                <a:lnTo>
                  <a:pt x="2148" y="920"/>
                </a:lnTo>
                <a:lnTo>
                  <a:pt x="2144" y="916"/>
                </a:lnTo>
                <a:lnTo>
                  <a:pt x="2141" y="914"/>
                </a:lnTo>
                <a:lnTo>
                  <a:pt x="2141" y="914"/>
                </a:lnTo>
                <a:lnTo>
                  <a:pt x="2135" y="911"/>
                </a:lnTo>
                <a:lnTo>
                  <a:pt x="2133" y="909"/>
                </a:lnTo>
                <a:lnTo>
                  <a:pt x="2130" y="905"/>
                </a:lnTo>
                <a:lnTo>
                  <a:pt x="2128" y="900"/>
                </a:lnTo>
                <a:lnTo>
                  <a:pt x="2128" y="900"/>
                </a:lnTo>
                <a:lnTo>
                  <a:pt x="2124" y="890"/>
                </a:lnTo>
                <a:lnTo>
                  <a:pt x="2120" y="887"/>
                </a:lnTo>
                <a:lnTo>
                  <a:pt x="2116" y="885"/>
                </a:lnTo>
                <a:lnTo>
                  <a:pt x="2116" y="885"/>
                </a:lnTo>
                <a:lnTo>
                  <a:pt x="2110" y="883"/>
                </a:lnTo>
                <a:lnTo>
                  <a:pt x="2106" y="885"/>
                </a:lnTo>
                <a:lnTo>
                  <a:pt x="2103" y="887"/>
                </a:lnTo>
                <a:lnTo>
                  <a:pt x="2098" y="892"/>
                </a:lnTo>
                <a:lnTo>
                  <a:pt x="2098" y="892"/>
                </a:lnTo>
                <a:lnTo>
                  <a:pt x="2098" y="895"/>
                </a:lnTo>
                <a:lnTo>
                  <a:pt x="2098" y="896"/>
                </a:lnTo>
                <a:lnTo>
                  <a:pt x="2100" y="901"/>
                </a:lnTo>
                <a:lnTo>
                  <a:pt x="2106" y="910"/>
                </a:lnTo>
                <a:lnTo>
                  <a:pt x="2106" y="910"/>
                </a:lnTo>
                <a:lnTo>
                  <a:pt x="2116" y="927"/>
                </a:lnTo>
                <a:lnTo>
                  <a:pt x="2125" y="946"/>
                </a:lnTo>
                <a:lnTo>
                  <a:pt x="2125" y="946"/>
                </a:lnTo>
                <a:lnTo>
                  <a:pt x="2129" y="930"/>
                </a:lnTo>
                <a:lnTo>
                  <a:pt x="2129" y="930"/>
                </a:lnTo>
                <a:lnTo>
                  <a:pt x="2131" y="936"/>
                </a:lnTo>
                <a:lnTo>
                  <a:pt x="2131" y="942"/>
                </a:lnTo>
                <a:lnTo>
                  <a:pt x="2133" y="955"/>
                </a:lnTo>
                <a:lnTo>
                  <a:pt x="2133" y="955"/>
                </a:lnTo>
                <a:lnTo>
                  <a:pt x="2146" y="955"/>
                </a:lnTo>
                <a:lnTo>
                  <a:pt x="2154" y="954"/>
                </a:lnTo>
                <a:lnTo>
                  <a:pt x="2160" y="951"/>
                </a:lnTo>
                <a:lnTo>
                  <a:pt x="2160" y="951"/>
                </a:lnTo>
                <a:lnTo>
                  <a:pt x="2166" y="947"/>
                </a:lnTo>
                <a:lnTo>
                  <a:pt x="2171" y="941"/>
                </a:lnTo>
                <a:lnTo>
                  <a:pt x="2180" y="930"/>
                </a:lnTo>
                <a:lnTo>
                  <a:pt x="2180" y="930"/>
                </a:lnTo>
                <a:lnTo>
                  <a:pt x="2180" y="941"/>
                </a:lnTo>
                <a:lnTo>
                  <a:pt x="2181" y="947"/>
                </a:lnTo>
                <a:lnTo>
                  <a:pt x="2183" y="950"/>
                </a:lnTo>
                <a:lnTo>
                  <a:pt x="2185" y="951"/>
                </a:lnTo>
                <a:lnTo>
                  <a:pt x="2185" y="951"/>
                </a:lnTo>
                <a:lnTo>
                  <a:pt x="2190" y="955"/>
                </a:lnTo>
                <a:lnTo>
                  <a:pt x="2195" y="959"/>
                </a:lnTo>
                <a:lnTo>
                  <a:pt x="2195" y="959"/>
                </a:lnTo>
                <a:lnTo>
                  <a:pt x="2200" y="959"/>
                </a:lnTo>
                <a:lnTo>
                  <a:pt x="2203" y="960"/>
                </a:lnTo>
                <a:lnTo>
                  <a:pt x="2204" y="962"/>
                </a:lnTo>
                <a:lnTo>
                  <a:pt x="2204" y="962"/>
                </a:lnTo>
                <a:lnTo>
                  <a:pt x="2207" y="967"/>
                </a:lnTo>
                <a:lnTo>
                  <a:pt x="2208" y="970"/>
                </a:lnTo>
                <a:lnTo>
                  <a:pt x="2210" y="971"/>
                </a:lnTo>
                <a:lnTo>
                  <a:pt x="2210" y="971"/>
                </a:lnTo>
                <a:lnTo>
                  <a:pt x="2213" y="972"/>
                </a:lnTo>
                <a:lnTo>
                  <a:pt x="2214" y="975"/>
                </a:lnTo>
                <a:lnTo>
                  <a:pt x="2213" y="981"/>
                </a:lnTo>
                <a:lnTo>
                  <a:pt x="2213" y="981"/>
                </a:lnTo>
                <a:lnTo>
                  <a:pt x="2212" y="985"/>
                </a:lnTo>
                <a:lnTo>
                  <a:pt x="2207" y="990"/>
                </a:lnTo>
                <a:lnTo>
                  <a:pt x="2199" y="999"/>
                </a:lnTo>
                <a:lnTo>
                  <a:pt x="2199" y="999"/>
                </a:lnTo>
                <a:lnTo>
                  <a:pt x="2198" y="994"/>
                </a:lnTo>
                <a:lnTo>
                  <a:pt x="2198" y="994"/>
                </a:lnTo>
                <a:lnTo>
                  <a:pt x="2194" y="1001"/>
                </a:lnTo>
                <a:lnTo>
                  <a:pt x="2193" y="1010"/>
                </a:lnTo>
                <a:lnTo>
                  <a:pt x="2193" y="1010"/>
                </a:lnTo>
                <a:lnTo>
                  <a:pt x="2193" y="1012"/>
                </a:lnTo>
                <a:lnTo>
                  <a:pt x="2192" y="1015"/>
                </a:lnTo>
                <a:lnTo>
                  <a:pt x="2187" y="1017"/>
                </a:lnTo>
                <a:lnTo>
                  <a:pt x="2187" y="1017"/>
                </a:lnTo>
                <a:lnTo>
                  <a:pt x="2170" y="1025"/>
                </a:lnTo>
                <a:lnTo>
                  <a:pt x="2170" y="1025"/>
                </a:lnTo>
                <a:lnTo>
                  <a:pt x="2169" y="1026"/>
                </a:lnTo>
                <a:lnTo>
                  <a:pt x="2168" y="1030"/>
                </a:lnTo>
                <a:lnTo>
                  <a:pt x="2166" y="1034"/>
                </a:lnTo>
                <a:lnTo>
                  <a:pt x="2165" y="1036"/>
                </a:lnTo>
                <a:lnTo>
                  <a:pt x="2165" y="1036"/>
                </a:lnTo>
                <a:lnTo>
                  <a:pt x="2163" y="1036"/>
                </a:lnTo>
                <a:lnTo>
                  <a:pt x="2160" y="1035"/>
                </a:lnTo>
                <a:lnTo>
                  <a:pt x="2159" y="1035"/>
                </a:lnTo>
                <a:lnTo>
                  <a:pt x="2156" y="1035"/>
                </a:lnTo>
                <a:lnTo>
                  <a:pt x="2156" y="1035"/>
                </a:lnTo>
                <a:lnTo>
                  <a:pt x="2145" y="1040"/>
                </a:lnTo>
                <a:lnTo>
                  <a:pt x="2145" y="1040"/>
                </a:lnTo>
                <a:lnTo>
                  <a:pt x="2143" y="1043"/>
                </a:lnTo>
                <a:lnTo>
                  <a:pt x="2140" y="1045"/>
                </a:lnTo>
                <a:lnTo>
                  <a:pt x="2139" y="1049"/>
                </a:lnTo>
                <a:lnTo>
                  <a:pt x="2136" y="1050"/>
                </a:lnTo>
                <a:lnTo>
                  <a:pt x="2136" y="1050"/>
                </a:lnTo>
                <a:lnTo>
                  <a:pt x="2111" y="1060"/>
                </a:lnTo>
                <a:lnTo>
                  <a:pt x="2111" y="1060"/>
                </a:lnTo>
                <a:lnTo>
                  <a:pt x="2109" y="1061"/>
                </a:lnTo>
                <a:lnTo>
                  <a:pt x="2106" y="1064"/>
                </a:lnTo>
                <a:lnTo>
                  <a:pt x="2106" y="1064"/>
                </a:lnTo>
                <a:lnTo>
                  <a:pt x="2105" y="1066"/>
                </a:lnTo>
                <a:lnTo>
                  <a:pt x="2103" y="1066"/>
                </a:lnTo>
                <a:lnTo>
                  <a:pt x="2099" y="1068"/>
                </a:lnTo>
                <a:lnTo>
                  <a:pt x="2099" y="1068"/>
                </a:lnTo>
                <a:lnTo>
                  <a:pt x="2076" y="1074"/>
                </a:lnTo>
                <a:lnTo>
                  <a:pt x="2076" y="1074"/>
                </a:lnTo>
                <a:lnTo>
                  <a:pt x="2074" y="1075"/>
                </a:lnTo>
                <a:lnTo>
                  <a:pt x="2071" y="1078"/>
                </a:lnTo>
                <a:lnTo>
                  <a:pt x="2069" y="1080"/>
                </a:lnTo>
                <a:lnTo>
                  <a:pt x="2065" y="1081"/>
                </a:lnTo>
                <a:lnTo>
                  <a:pt x="2065" y="1081"/>
                </a:lnTo>
                <a:lnTo>
                  <a:pt x="2059" y="1081"/>
                </a:lnTo>
                <a:lnTo>
                  <a:pt x="2056" y="1080"/>
                </a:lnTo>
                <a:lnTo>
                  <a:pt x="2054" y="1079"/>
                </a:lnTo>
                <a:lnTo>
                  <a:pt x="2052" y="1074"/>
                </a:lnTo>
                <a:lnTo>
                  <a:pt x="2052" y="1074"/>
                </a:lnTo>
                <a:lnTo>
                  <a:pt x="2047" y="1045"/>
                </a:lnTo>
                <a:lnTo>
                  <a:pt x="2047" y="1045"/>
                </a:lnTo>
                <a:lnTo>
                  <a:pt x="2045" y="1035"/>
                </a:lnTo>
                <a:lnTo>
                  <a:pt x="2041" y="1026"/>
                </a:lnTo>
                <a:lnTo>
                  <a:pt x="2030" y="1007"/>
                </a:lnTo>
                <a:lnTo>
                  <a:pt x="2030" y="1007"/>
                </a:lnTo>
                <a:lnTo>
                  <a:pt x="2025" y="1000"/>
                </a:lnTo>
                <a:lnTo>
                  <a:pt x="2022" y="997"/>
                </a:lnTo>
                <a:lnTo>
                  <a:pt x="2017" y="996"/>
                </a:lnTo>
                <a:lnTo>
                  <a:pt x="2017" y="996"/>
                </a:lnTo>
                <a:lnTo>
                  <a:pt x="2016" y="995"/>
                </a:lnTo>
                <a:lnTo>
                  <a:pt x="2015" y="992"/>
                </a:lnTo>
                <a:lnTo>
                  <a:pt x="2014" y="987"/>
                </a:lnTo>
                <a:lnTo>
                  <a:pt x="2012" y="976"/>
                </a:lnTo>
                <a:lnTo>
                  <a:pt x="2012" y="976"/>
                </a:lnTo>
                <a:lnTo>
                  <a:pt x="2011" y="971"/>
                </a:lnTo>
                <a:lnTo>
                  <a:pt x="2009" y="966"/>
                </a:lnTo>
                <a:lnTo>
                  <a:pt x="2004" y="956"/>
                </a:lnTo>
                <a:lnTo>
                  <a:pt x="2004" y="956"/>
                </a:lnTo>
                <a:lnTo>
                  <a:pt x="2001" y="954"/>
                </a:lnTo>
                <a:lnTo>
                  <a:pt x="1999" y="951"/>
                </a:lnTo>
                <a:lnTo>
                  <a:pt x="1996" y="949"/>
                </a:lnTo>
                <a:lnTo>
                  <a:pt x="1995" y="946"/>
                </a:lnTo>
                <a:lnTo>
                  <a:pt x="1995" y="946"/>
                </a:lnTo>
                <a:lnTo>
                  <a:pt x="1980" y="919"/>
                </a:lnTo>
                <a:lnTo>
                  <a:pt x="1980" y="919"/>
                </a:lnTo>
                <a:lnTo>
                  <a:pt x="1976" y="911"/>
                </a:lnTo>
                <a:lnTo>
                  <a:pt x="1972" y="909"/>
                </a:lnTo>
                <a:lnTo>
                  <a:pt x="1971" y="909"/>
                </a:lnTo>
                <a:lnTo>
                  <a:pt x="1969" y="909"/>
                </a:lnTo>
                <a:lnTo>
                  <a:pt x="1969" y="909"/>
                </a:lnTo>
                <a:lnTo>
                  <a:pt x="1971" y="892"/>
                </a:lnTo>
                <a:lnTo>
                  <a:pt x="1971" y="892"/>
                </a:lnTo>
                <a:lnTo>
                  <a:pt x="1965" y="911"/>
                </a:lnTo>
                <a:lnTo>
                  <a:pt x="1965" y="911"/>
                </a:lnTo>
                <a:lnTo>
                  <a:pt x="1956" y="900"/>
                </a:lnTo>
                <a:lnTo>
                  <a:pt x="1949" y="887"/>
                </a:lnTo>
                <a:lnTo>
                  <a:pt x="1949" y="887"/>
                </a:lnTo>
                <a:lnTo>
                  <a:pt x="1947" y="890"/>
                </a:lnTo>
                <a:lnTo>
                  <a:pt x="1947" y="892"/>
                </a:lnTo>
                <a:lnTo>
                  <a:pt x="1949" y="898"/>
                </a:lnTo>
                <a:lnTo>
                  <a:pt x="1956" y="911"/>
                </a:lnTo>
                <a:lnTo>
                  <a:pt x="1956" y="911"/>
                </a:lnTo>
                <a:lnTo>
                  <a:pt x="1974" y="949"/>
                </a:lnTo>
                <a:lnTo>
                  <a:pt x="1974" y="949"/>
                </a:lnTo>
                <a:lnTo>
                  <a:pt x="1976" y="955"/>
                </a:lnTo>
                <a:lnTo>
                  <a:pt x="1977" y="960"/>
                </a:lnTo>
                <a:lnTo>
                  <a:pt x="1979" y="965"/>
                </a:lnTo>
                <a:lnTo>
                  <a:pt x="1982" y="970"/>
                </a:lnTo>
                <a:lnTo>
                  <a:pt x="1982" y="970"/>
                </a:lnTo>
                <a:lnTo>
                  <a:pt x="1987" y="975"/>
                </a:lnTo>
                <a:lnTo>
                  <a:pt x="1989" y="977"/>
                </a:lnTo>
                <a:lnTo>
                  <a:pt x="1990" y="981"/>
                </a:lnTo>
                <a:lnTo>
                  <a:pt x="1990" y="981"/>
                </a:lnTo>
                <a:lnTo>
                  <a:pt x="1994" y="1000"/>
                </a:lnTo>
                <a:lnTo>
                  <a:pt x="1994" y="1000"/>
                </a:lnTo>
                <a:lnTo>
                  <a:pt x="1994" y="1006"/>
                </a:lnTo>
                <a:lnTo>
                  <a:pt x="1995" y="1010"/>
                </a:lnTo>
                <a:lnTo>
                  <a:pt x="1996" y="1012"/>
                </a:lnTo>
                <a:lnTo>
                  <a:pt x="1996" y="1012"/>
                </a:lnTo>
                <a:lnTo>
                  <a:pt x="2002" y="1019"/>
                </a:lnTo>
                <a:lnTo>
                  <a:pt x="2007" y="1024"/>
                </a:lnTo>
                <a:lnTo>
                  <a:pt x="2007" y="1024"/>
                </a:lnTo>
                <a:lnTo>
                  <a:pt x="2011" y="1031"/>
                </a:lnTo>
                <a:lnTo>
                  <a:pt x="2014" y="1039"/>
                </a:lnTo>
                <a:lnTo>
                  <a:pt x="2019" y="1054"/>
                </a:lnTo>
                <a:lnTo>
                  <a:pt x="2019" y="1054"/>
                </a:lnTo>
                <a:lnTo>
                  <a:pt x="2021" y="1055"/>
                </a:lnTo>
                <a:lnTo>
                  <a:pt x="2024" y="1056"/>
                </a:lnTo>
                <a:lnTo>
                  <a:pt x="2029" y="1058"/>
                </a:lnTo>
                <a:lnTo>
                  <a:pt x="2031" y="1059"/>
                </a:lnTo>
                <a:lnTo>
                  <a:pt x="2031" y="1059"/>
                </a:lnTo>
                <a:lnTo>
                  <a:pt x="2041" y="1071"/>
                </a:lnTo>
                <a:lnTo>
                  <a:pt x="2041" y="1071"/>
                </a:lnTo>
                <a:lnTo>
                  <a:pt x="2046" y="1076"/>
                </a:lnTo>
                <a:lnTo>
                  <a:pt x="2051" y="1081"/>
                </a:lnTo>
                <a:lnTo>
                  <a:pt x="2052" y="1084"/>
                </a:lnTo>
                <a:lnTo>
                  <a:pt x="2052" y="1088"/>
                </a:lnTo>
                <a:lnTo>
                  <a:pt x="2051" y="1090"/>
                </a:lnTo>
                <a:lnTo>
                  <a:pt x="2050" y="1094"/>
                </a:lnTo>
                <a:lnTo>
                  <a:pt x="2050" y="1094"/>
                </a:lnTo>
                <a:lnTo>
                  <a:pt x="2054" y="1096"/>
                </a:lnTo>
                <a:lnTo>
                  <a:pt x="2059" y="1101"/>
                </a:lnTo>
                <a:lnTo>
                  <a:pt x="2063" y="1105"/>
                </a:lnTo>
                <a:lnTo>
                  <a:pt x="2065" y="1106"/>
                </a:lnTo>
                <a:lnTo>
                  <a:pt x="2066" y="1106"/>
                </a:lnTo>
                <a:lnTo>
                  <a:pt x="2066" y="1106"/>
                </a:lnTo>
                <a:lnTo>
                  <a:pt x="2116" y="1093"/>
                </a:lnTo>
                <a:lnTo>
                  <a:pt x="2116" y="1093"/>
                </a:lnTo>
                <a:lnTo>
                  <a:pt x="2124" y="1091"/>
                </a:lnTo>
                <a:lnTo>
                  <a:pt x="2128" y="1091"/>
                </a:lnTo>
                <a:lnTo>
                  <a:pt x="2129" y="1091"/>
                </a:lnTo>
                <a:lnTo>
                  <a:pt x="2130" y="1093"/>
                </a:lnTo>
                <a:lnTo>
                  <a:pt x="2130" y="1093"/>
                </a:lnTo>
                <a:lnTo>
                  <a:pt x="2130" y="1098"/>
                </a:lnTo>
                <a:lnTo>
                  <a:pt x="2129" y="1104"/>
                </a:lnTo>
                <a:lnTo>
                  <a:pt x="2125" y="1115"/>
                </a:lnTo>
                <a:lnTo>
                  <a:pt x="2125" y="1115"/>
                </a:lnTo>
                <a:lnTo>
                  <a:pt x="2123" y="1125"/>
                </a:lnTo>
                <a:lnTo>
                  <a:pt x="2118" y="1134"/>
                </a:lnTo>
                <a:lnTo>
                  <a:pt x="2106" y="1152"/>
                </a:lnTo>
                <a:lnTo>
                  <a:pt x="2106" y="1152"/>
                </a:lnTo>
                <a:lnTo>
                  <a:pt x="2099" y="1167"/>
                </a:lnTo>
                <a:lnTo>
                  <a:pt x="2095" y="1174"/>
                </a:lnTo>
                <a:lnTo>
                  <a:pt x="2089" y="1180"/>
                </a:lnTo>
                <a:lnTo>
                  <a:pt x="2089" y="1180"/>
                </a:lnTo>
                <a:lnTo>
                  <a:pt x="2059" y="1212"/>
                </a:lnTo>
                <a:lnTo>
                  <a:pt x="2044" y="1228"/>
                </a:lnTo>
                <a:lnTo>
                  <a:pt x="2037" y="1237"/>
                </a:lnTo>
                <a:lnTo>
                  <a:pt x="2031" y="1245"/>
                </a:lnTo>
                <a:lnTo>
                  <a:pt x="2031" y="1245"/>
                </a:lnTo>
                <a:lnTo>
                  <a:pt x="2019" y="1265"/>
                </a:lnTo>
                <a:lnTo>
                  <a:pt x="2011" y="1278"/>
                </a:lnTo>
                <a:lnTo>
                  <a:pt x="2010" y="1283"/>
                </a:lnTo>
                <a:lnTo>
                  <a:pt x="2010" y="1286"/>
                </a:lnTo>
                <a:lnTo>
                  <a:pt x="2010" y="1286"/>
                </a:lnTo>
                <a:lnTo>
                  <a:pt x="2014" y="1292"/>
                </a:lnTo>
                <a:lnTo>
                  <a:pt x="2015" y="1296"/>
                </a:lnTo>
                <a:lnTo>
                  <a:pt x="2016" y="1301"/>
                </a:lnTo>
                <a:lnTo>
                  <a:pt x="2016" y="1307"/>
                </a:lnTo>
                <a:lnTo>
                  <a:pt x="2016" y="1307"/>
                </a:lnTo>
                <a:lnTo>
                  <a:pt x="2016" y="1313"/>
                </a:lnTo>
                <a:lnTo>
                  <a:pt x="2016" y="1317"/>
                </a:lnTo>
                <a:lnTo>
                  <a:pt x="2019" y="1321"/>
                </a:lnTo>
                <a:lnTo>
                  <a:pt x="2021" y="1326"/>
                </a:lnTo>
                <a:lnTo>
                  <a:pt x="2021" y="1326"/>
                </a:lnTo>
                <a:lnTo>
                  <a:pt x="2024" y="1331"/>
                </a:lnTo>
                <a:lnTo>
                  <a:pt x="2026" y="1336"/>
                </a:lnTo>
                <a:lnTo>
                  <a:pt x="2027" y="1348"/>
                </a:lnTo>
                <a:lnTo>
                  <a:pt x="2027" y="1372"/>
                </a:lnTo>
                <a:lnTo>
                  <a:pt x="2027" y="1372"/>
                </a:lnTo>
                <a:lnTo>
                  <a:pt x="2027" y="1376"/>
                </a:lnTo>
                <a:lnTo>
                  <a:pt x="2026" y="1381"/>
                </a:lnTo>
                <a:lnTo>
                  <a:pt x="2022" y="1388"/>
                </a:lnTo>
                <a:lnTo>
                  <a:pt x="2017" y="1396"/>
                </a:lnTo>
                <a:lnTo>
                  <a:pt x="2010" y="1401"/>
                </a:lnTo>
                <a:lnTo>
                  <a:pt x="2010" y="1401"/>
                </a:lnTo>
                <a:lnTo>
                  <a:pt x="2001" y="1405"/>
                </a:lnTo>
                <a:lnTo>
                  <a:pt x="1995" y="1407"/>
                </a:lnTo>
                <a:lnTo>
                  <a:pt x="1991" y="1410"/>
                </a:lnTo>
                <a:lnTo>
                  <a:pt x="1991" y="1410"/>
                </a:lnTo>
                <a:lnTo>
                  <a:pt x="1976" y="1427"/>
                </a:lnTo>
                <a:lnTo>
                  <a:pt x="1976" y="1427"/>
                </a:lnTo>
                <a:lnTo>
                  <a:pt x="1971" y="1433"/>
                </a:lnTo>
                <a:lnTo>
                  <a:pt x="1969" y="1437"/>
                </a:lnTo>
                <a:lnTo>
                  <a:pt x="1970" y="1441"/>
                </a:lnTo>
                <a:lnTo>
                  <a:pt x="1970" y="1441"/>
                </a:lnTo>
                <a:lnTo>
                  <a:pt x="1975" y="1451"/>
                </a:lnTo>
                <a:lnTo>
                  <a:pt x="1977" y="1456"/>
                </a:lnTo>
                <a:lnTo>
                  <a:pt x="1977" y="1461"/>
                </a:lnTo>
                <a:lnTo>
                  <a:pt x="1977" y="1461"/>
                </a:lnTo>
                <a:lnTo>
                  <a:pt x="1977" y="1472"/>
                </a:lnTo>
                <a:lnTo>
                  <a:pt x="1977" y="1480"/>
                </a:lnTo>
                <a:lnTo>
                  <a:pt x="1975" y="1483"/>
                </a:lnTo>
                <a:lnTo>
                  <a:pt x="1975" y="1483"/>
                </a:lnTo>
                <a:lnTo>
                  <a:pt x="1972" y="1487"/>
                </a:lnTo>
                <a:lnTo>
                  <a:pt x="1966" y="1490"/>
                </a:lnTo>
                <a:lnTo>
                  <a:pt x="1956" y="1493"/>
                </a:lnTo>
                <a:lnTo>
                  <a:pt x="1956" y="1493"/>
                </a:lnTo>
                <a:lnTo>
                  <a:pt x="1952" y="1496"/>
                </a:lnTo>
                <a:lnTo>
                  <a:pt x="1951" y="1498"/>
                </a:lnTo>
                <a:lnTo>
                  <a:pt x="1950" y="1508"/>
                </a:lnTo>
                <a:lnTo>
                  <a:pt x="1950" y="1508"/>
                </a:lnTo>
                <a:lnTo>
                  <a:pt x="1950" y="1519"/>
                </a:lnTo>
                <a:lnTo>
                  <a:pt x="1949" y="1525"/>
                </a:lnTo>
                <a:lnTo>
                  <a:pt x="1947" y="1529"/>
                </a:lnTo>
                <a:lnTo>
                  <a:pt x="1947" y="1529"/>
                </a:lnTo>
                <a:lnTo>
                  <a:pt x="1936" y="1547"/>
                </a:lnTo>
                <a:lnTo>
                  <a:pt x="1929" y="1556"/>
                </a:lnTo>
                <a:lnTo>
                  <a:pt x="1922" y="1565"/>
                </a:lnTo>
                <a:lnTo>
                  <a:pt x="1922" y="1565"/>
                </a:lnTo>
                <a:lnTo>
                  <a:pt x="1913" y="1572"/>
                </a:lnTo>
                <a:lnTo>
                  <a:pt x="1906" y="1580"/>
                </a:lnTo>
                <a:lnTo>
                  <a:pt x="1906" y="1580"/>
                </a:lnTo>
                <a:lnTo>
                  <a:pt x="1898" y="1586"/>
                </a:lnTo>
                <a:lnTo>
                  <a:pt x="1896" y="1589"/>
                </a:lnTo>
                <a:lnTo>
                  <a:pt x="1892" y="1591"/>
                </a:lnTo>
                <a:lnTo>
                  <a:pt x="1892" y="1591"/>
                </a:lnTo>
                <a:lnTo>
                  <a:pt x="1848" y="1600"/>
                </a:lnTo>
                <a:lnTo>
                  <a:pt x="1848" y="1600"/>
                </a:lnTo>
                <a:lnTo>
                  <a:pt x="1828" y="1604"/>
                </a:lnTo>
                <a:lnTo>
                  <a:pt x="1828" y="1604"/>
                </a:lnTo>
                <a:lnTo>
                  <a:pt x="1825" y="1604"/>
                </a:lnTo>
                <a:lnTo>
                  <a:pt x="1821" y="1600"/>
                </a:lnTo>
                <a:lnTo>
                  <a:pt x="1816" y="1594"/>
                </a:lnTo>
                <a:lnTo>
                  <a:pt x="1816" y="1594"/>
                </a:lnTo>
                <a:lnTo>
                  <a:pt x="1811" y="1590"/>
                </a:lnTo>
                <a:lnTo>
                  <a:pt x="1808" y="1586"/>
                </a:lnTo>
                <a:lnTo>
                  <a:pt x="1808" y="1582"/>
                </a:lnTo>
                <a:lnTo>
                  <a:pt x="1810" y="1575"/>
                </a:lnTo>
                <a:lnTo>
                  <a:pt x="1810" y="1575"/>
                </a:lnTo>
                <a:lnTo>
                  <a:pt x="1808" y="1571"/>
                </a:lnTo>
                <a:lnTo>
                  <a:pt x="1807" y="1567"/>
                </a:lnTo>
                <a:lnTo>
                  <a:pt x="1803" y="1560"/>
                </a:lnTo>
                <a:lnTo>
                  <a:pt x="1803" y="1560"/>
                </a:lnTo>
                <a:lnTo>
                  <a:pt x="1793" y="1534"/>
                </a:lnTo>
                <a:lnTo>
                  <a:pt x="1793" y="1534"/>
                </a:lnTo>
                <a:lnTo>
                  <a:pt x="1791" y="1530"/>
                </a:lnTo>
                <a:lnTo>
                  <a:pt x="1787" y="1527"/>
                </a:lnTo>
                <a:lnTo>
                  <a:pt x="1781" y="1521"/>
                </a:lnTo>
                <a:lnTo>
                  <a:pt x="1781" y="1521"/>
                </a:lnTo>
                <a:lnTo>
                  <a:pt x="1779" y="1517"/>
                </a:lnTo>
                <a:lnTo>
                  <a:pt x="1778" y="1512"/>
                </a:lnTo>
                <a:lnTo>
                  <a:pt x="1778" y="1503"/>
                </a:lnTo>
                <a:lnTo>
                  <a:pt x="1778" y="1503"/>
                </a:lnTo>
                <a:lnTo>
                  <a:pt x="1773" y="1473"/>
                </a:lnTo>
                <a:lnTo>
                  <a:pt x="1773" y="1473"/>
                </a:lnTo>
                <a:lnTo>
                  <a:pt x="1771" y="1465"/>
                </a:lnTo>
                <a:lnTo>
                  <a:pt x="1767" y="1456"/>
                </a:lnTo>
                <a:lnTo>
                  <a:pt x="1758" y="1438"/>
                </a:lnTo>
                <a:lnTo>
                  <a:pt x="1758" y="1438"/>
                </a:lnTo>
                <a:lnTo>
                  <a:pt x="1747" y="1416"/>
                </a:lnTo>
                <a:lnTo>
                  <a:pt x="1747" y="1416"/>
                </a:lnTo>
                <a:lnTo>
                  <a:pt x="1747" y="1413"/>
                </a:lnTo>
                <a:lnTo>
                  <a:pt x="1747" y="1410"/>
                </a:lnTo>
                <a:lnTo>
                  <a:pt x="1748" y="1403"/>
                </a:lnTo>
                <a:lnTo>
                  <a:pt x="1748" y="1403"/>
                </a:lnTo>
                <a:lnTo>
                  <a:pt x="1752" y="1378"/>
                </a:lnTo>
                <a:lnTo>
                  <a:pt x="1754" y="1367"/>
                </a:lnTo>
                <a:lnTo>
                  <a:pt x="1759" y="1356"/>
                </a:lnTo>
                <a:lnTo>
                  <a:pt x="1759" y="1356"/>
                </a:lnTo>
                <a:lnTo>
                  <a:pt x="1762" y="1351"/>
                </a:lnTo>
                <a:lnTo>
                  <a:pt x="1763" y="1346"/>
                </a:lnTo>
                <a:lnTo>
                  <a:pt x="1763" y="1337"/>
                </a:lnTo>
                <a:lnTo>
                  <a:pt x="1762" y="1327"/>
                </a:lnTo>
                <a:lnTo>
                  <a:pt x="1759" y="1317"/>
                </a:lnTo>
                <a:lnTo>
                  <a:pt x="1759" y="1317"/>
                </a:lnTo>
                <a:lnTo>
                  <a:pt x="1748" y="1269"/>
                </a:lnTo>
                <a:lnTo>
                  <a:pt x="1748" y="1269"/>
                </a:lnTo>
                <a:lnTo>
                  <a:pt x="1747" y="1265"/>
                </a:lnTo>
                <a:lnTo>
                  <a:pt x="1744" y="1262"/>
                </a:lnTo>
                <a:lnTo>
                  <a:pt x="1738" y="1255"/>
                </a:lnTo>
                <a:lnTo>
                  <a:pt x="1738" y="1255"/>
                </a:lnTo>
                <a:lnTo>
                  <a:pt x="1722" y="1234"/>
                </a:lnTo>
                <a:lnTo>
                  <a:pt x="1722" y="1234"/>
                </a:lnTo>
                <a:lnTo>
                  <a:pt x="1721" y="1232"/>
                </a:lnTo>
                <a:lnTo>
                  <a:pt x="1721" y="1228"/>
                </a:lnTo>
                <a:lnTo>
                  <a:pt x="1722" y="1220"/>
                </a:lnTo>
                <a:lnTo>
                  <a:pt x="1722" y="1220"/>
                </a:lnTo>
                <a:lnTo>
                  <a:pt x="1726" y="1192"/>
                </a:lnTo>
                <a:lnTo>
                  <a:pt x="1726" y="1192"/>
                </a:lnTo>
                <a:lnTo>
                  <a:pt x="1726" y="1183"/>
                </a:lnTo>
                <a:lnTo>
                  <a:pt x="1724" y="1180"/>
                </a:lnTo>
                <a:lnTo>
                  <a:pt x="1722" y="1177"/>
                </a:lnTo>
                <a:lnTo>
                  <a:pt x="1722" y="1177"/>
                </a:lnTo>
                <a:lnTo>
                  <a:pt x="1719" y="1172"/>
                </a:lnTo>
                <a:lnTo>
                  <a:pt x="1717" y="1169"/>
                </a:lnTo>
                <a:lnTo>
                  <a:pt x="1713" y="1169"/>
                </a:lnTo>
                <a:lnTo>
                  <a:pt x="1708" y="1169"/>
                </a:lnTo>
                <a:lnTo>
                  <a:pt x="1708" y="1169"/>
                </a:lnTo>
                <a:lnTo>
                  <a:pt x="1698" y="1170"/>
                </a:lnTo>
                <a:lnTo>
                  <a:pt x="1693" y="1169"/>
                </a:lnTo>
                <a:lnTo>
                  <a:pt x="1692" y="1169"/>
                </a:lnTo>
                <a:lnTo>
                  <a:pt x="1689" y="1168"/>
                </a:lnTo>
                <a:lnTo>
                  <a:pt x="1689" y="1168"/>
                </a:lnTo>
                <a:lnTo>
                  <a:pt x="1674" y="1149"/>
                </a:lnTo>
                <a:lnTo>
                  <a:pt x="1674" y="1149"/>
                </a:lnTo>
                <a:lnTo>
                  <a:pt x="1673" y="1148"/>
                </a:lnTo>
                <a:lnTo>
                  <a:pt x="1668" y="1148"/>
                </a:lnTo>
                <a:lnTo>
                  <a:pt x="1657" y="1149"/>
                </a:lnTo>
                <a:lnTo>
                  <a:pt x="1644" y="1152"/>
                </a:lnTo>
                <a:lnTo>
                  <a:pt x="1638" y="1153"/>
                </a:lnTo>
                <a:lnTo>
                  <a:pt x="1638" y="1153"/>
                </a:lnTo>
                <a:lnTo>
                  <a:pt x="1615" y="1164"/>
                </a:lnTo>
                <a:lnTo>
                  <a:pt x="1615" y="1164"/>
                </a:lnTo>
                <a:lnTo>
                  <a:pt x="1612" y="1165"/>
                </a:lnTo>
                <a:lnTo>
                  <a:pt x="1608" y="1165"/>
                </a:lnTo>
                <a:lnTo>
                  <a:pt x="1600" y="1164"/>
                </a:lnTo>
                <a:lnTo>
                  <a:pt x="1600" y="1164"/>
                </a:lnTo>
                <a:lnTo>
                  <a:pt x="1592" y="1162"/>
                </a:lnTo>
                <a:lnTo>
                  <a:pt x="1588" y="1162"/>
                </a:lnTo>
                <a:lnTo>
                  <a:pt x="1584" y="1163"/>
                </a:lnTo>
                <a:lnTo>
                  <a:pt x="1584" y="1163"/>
                </a:lnTo>
                <a:lnTo>
                  <a:pt x="1560" y="1172"/>
                </a:lnTo>
                <a:lnTo>
                  <a:pt x="1560" y="1172"/>
                </a:lnTo>
                <a:lnTo>
                  <a:pt x="1557" y="1172"/>
                </a:lnTo>
                <a:lnTo>
                  <a:pt x="1554" y="1169"/>
                </a:lnTo>
                <a:lnTo>
                  <a:pt x="1549" y="1165"/>
                </a:lnTo>
                <a:lnTo>
                  <a:pt x="1549" y="1165"/>
                </a:lnTo>
                <a:lnTo>
                  <a:pt x="1525" y="1148"/>
                </a:lnTo>
                <a:lnTo>
                  <a:pt x="1525" y="1148"/>
                </a:lnTo>
                <a:lnTo>
                  <a:pt x="1514" y="1139"/>
                </a:lnTo>
                <a:lnTo>
                  <a:pt x="1509" y="1134"/>
                </a:lnTo>
                <a:lnTo>
                  <a:pt x="1505" y="1128"/>
                </a:lnTo>
                <a:lnTo>
                  <a:pt x="1505" y="1128"/>
                </a:lnTo>
                <a:lnTo>
                  <a:pt x="1475" y="1076"/>
                </a:lnTo>
                <a:lnTo>
                  <a:pt x="1475" y="1076"/>
                </a:lnTo>
                <a:lnTo>
                  <a:pt x="1466" y="1060"/>
                </a:lnTo>
                <a:lnTo>
                  <a:pt x="1466" y="1060"/>
                </a:lnTo>
                <a:lnTo>
                  <a:pt x="1466" y="1056"/>
                </a:lnTo>
                <a:lnTo>
                  <a:pt x="1468" y="1053"/>
                </a:lnTo>
                <a:lnTo>
                  <a:pt x="1470" y="1045"/>
                </a:lnTo>
                <a:lnTo>
                  <a:pt x="1470" y="1045"/>
                </a:lnTo>
                <a:lnTo>
                  <a:pt x="1475" y="1036"/>
                </a:lnTo>
                <a:lnTo>
                  <a:pt x="1476" y="1031"/>
                </a:lnTo>
                <a:lnTo>
                  <a:pt x="1476" y="1028"/>
                </a:lnTo>
                <a:lnTo>
                  <a:pt x="1476" y="1028"/>
                </a:lnTo>
                <a:lnTo>
                  <a:pt x="1471" y="1002"/>
                </a:lnTo>
                <a:lnTo>
                  <a:pt x="1471" y="1002"/>
                </a:lnTo>
                <a:lnTo>
                  <a:pt x="1468" y="992"/>
                </a:lnTo>
                <a:lnTo>
                  <a:pt x="1466" y="987"/>
                </a:lnTo>
                <a:lnTo>
                  <a:pt x="1466" y="982"/>
                </a:lnTo>
                <a:lnTo>
                  <a:pt x="1466" y="982"/>
                </a:lnTo>
                <a:lnTo>
                  <a:pt x="1468" y="979"/>
                </a:lnTo>
                <a:lnTo>
                  <a:pt x="1469" y="976"/>
                </a:lnTo>
                <a:lnTo>
                  <a:pt x="1473" y="971"/>
                </a:lnTo>
                <a:lnTo>
                  <a:pt x="1473" y="971"/>
                </a:lnTo>
                <a:lnTo>
                  <a:pt x="1501" y="920"/>
                </a:lnTo>
                <a:lnTo>
                  <a:pt x="1501" y="920"/>
                </a:lnTo>
                <a:lnTo>
                  <a:pt x="1506" y="912"/>
                </a:lnTo>
                <a:lnTo>
                  <a:pt x="1511" y="906"/>
                </a:lnTo>
                <a:lnTo>
                  <a:pt x="1526" y="897"/>
                </a:lnTo>
                <a:lnTo>
                  <a:pt x="1526" y="897"/>
                </a:lnTo>
                <a:lnTo>
                  <a:pt x="1534" y="892"/>
                </a:lnTo>
                <a:lnTo>
                  <a:pt x="1535" y="890"/>
                </a:lnTo>
                <a:lnTo>
                  <a:pt x="1536" y="886"/>
                </a:lnTo>
                <a:lnTo>
                  <a:pt x="1536" y="886"/>
                </a:lnTo>
                <a:lnTo>
                  <a:pt x="1540" y="858"/>
                </a:lnTo>
                <a:lnTo>
                  <a:pt x="1540" y="858"/>
                </a:lnTo>
                <a:lnTo>
                  <a:pt x="1542" y="855"/>
                </a:lnTo>
                <a:lnTo>
                  <a:pt x="1545" y="852"/>
                </a:lnTo>
                <a:lnTo>
                  <a:pt x="1553" y="847"/>
                </a:lnTo>
                <a:lnTo>
                  <a:pt x="1562" y="842"/>
                </a:lnTo>
                <a:lnTo>
                  <a:pt x="1565" y="840"/>
                </a:lnTo>
                <a:lnTo>
                  <a:pt x="1568" y="836"/>
                </a:lnTo>
                <a:lnTo>
                  <a:pt x="1568" y="836"/>
                </a:lnTo>
                <a:lnTo>
                  <a:pt x="1572" y="825"/>
                </a:lnTo>
                <a:lnTo>
                  <a:pt x="1574" y="820"/>
                </a:lnTo>
                <a:lnTo>
                  <a:pt x="1577" y="817"/>
                </a:lnTo>
                <a:lnTo>
                  <a:pt x="1579" y="816"/>
                </a:lnTo>
                <a:lnTo>
                  <a:pt x="1579" y="816"/>
                </a:lnTo>
                <a:lnTo>
                  <a:pt x="1580" y="817"/>
                </a:lnTo>
                <a:lnTo>
                  <a:pt x="1584" y="821"/>
                </a:lnTo>
                <a:lnTo>
                  <a:pt x="1588" y="823"/>
                </a:lnTo>
                <a:lnTo>
                  <a:pt x="1590" y="825"/>
                </a:lnTo>
                <a:lnTo>
                  <a:pt x="1592" y="825"/>
                </a:lnTo>
                <a:lnTo>
                  <a:pt x="1592" y="825"/>
                </a:lnTo>
                <a:lnTo>
                  <a:pt x="1598" y="822"/>
                </a:lnTo>
                <a:lnTo>
                  <a:pt x="1600" y="822"/>
                </a:lnTo>
                <a:lnTo>
                  <a:pt x="1603" y="822"/>
                </a:lnTo>
                <a:lnTo>
                  <a:pt x="1603" y="822"/>
                </a:lnTo>
                <a:lnTo>
                  <a:pt x="1607" y="825"/>
                </a:lnTo>
                <a:lnTo>
                  <a:pt x="1609" y="826"/>
                </a:lnTo>
                <a:lnTo>
                  <a:pt x="1612" y="826"/>
                </a:lnTo>
                <a:lnTo>
                  <a:pt x="1612" y="826"/>
                </a:lnTo>
                <a:lnTo>
                  <a:pt x="1619" y="821"/>
                </a:lnTo>
                <a:lnTo>
                  <a:pt x="1628" y="816"/>
                </a:lnTo>
                <a:lnTo>
                  <a:pt x="1628" y="816"/>
                </a:lnTo>
                <a:lnTo>
                  <a:pt x="1647" y="810"/>
                </a:lnTo>
                <a:lnTo>
                  <a:pt x="1655" y="807"/>
                </a:lnTo>
                <a:lnTo>
                  <a:pt x="1665" y="805"/>
                </a:lnTo>
                <a:lnTo>
                  <a:pt x="1665" y="805"/>
                </a:lnTo>
                <a:lnTo>
                  <a:pt x="1671" y="803"/>
                </a:lnTo>
                <a:lnTo>
                  <a:pt x="1677" y="803"/>
                </a:lnTo>
                <a:lnTo>
                  <a:pt x="1677" y="803"/>
                </a:lnTo>
                <a:lnTo>
                  <a:pt x="1681" y="806"/>
                </a:lnTo>
                <a:lnTo>
                  <a:pt x="1686" y="807"/>
                </a:lnTo>
                <a:lnTo>
                  <a:pt x="1686" y="807"/>
                </a:lnTo>
                <a:lnTo>
                  <a:pt x="1687" y="806"/>
                </a:lnTo>
                <a:lnTo>
                  <a:pt x="1689" y="805"/>
                </a:lnTo>
                <a:lnTo>
                  <a:pt x="1694" y="802"/>
                </a:lnTo>
                <a:lnTo>
                  <a:pt x="1694" y="802"/>
                </a:lnTo>
                <a:lnTo>
                  <a:pt x="1698" y="802"/>
                </a:lnTo>
                <a:lnTo>
                  <a:pt x="1702" y="803"/>
                </a:lnTo>
                <a:lnTo>
                  <a:pt x="1702" y="803"/>
                </a:lnTo>
                <a:lnTo>
                  <a:pt x="1713" y="803"/>
                </a:lnTo>
                <a:lnTo>
                  <a:pt x="1718" y="803"/>
                </a:lnTo>
                <a:lnTo>
                  <a:pt x="1723" y="801"/>
                </a:lnTo>
                <a:lnTo>
                  <a:pt x="1723" y="801"/>
                </a:lnTo>
                <a:lnTo>
                  <a:pt x="1727" y="800"/>
                </a:lnTo>
                <a:lnTo>
                  <a:pt x="1731" y="800"/>
                </a:lnTo>
                <a:lnTo>
                  <a:pt x="1739" y="805"/>
                </a:lnTo>
                <a:lnTo>
                  <a:pt x="1739" y="805"/>
                </a:lnTo>
                <a:lnTo>
                  <a:pt x="1737" y="810"/>
                </a:lnTo>
                <a:lnTo>
                  <a:pt x="1736" y="813"/>
                </a:lnTo>
                <a:lnTo>
                  <a:pt x="1737" y="817"/>
                </a:lnTo>
                <a:lnTo>
                  <a:pt x="1739" y="823"/>
                </a:lnTo>
                <a:lnTo>
                  <a:pt x="1739" y="823"/>
                </a:lnTo>
                <a:lnTo>
                  <a:pt x="1739" y="825"/>
                </a:lnTo>
                <a:lnTo>
                  <a:pt x="1739" y="826"/>
                </a:lnTo>
                <a:lnTo>
                  <a:pt x="1736" y="830"/>
                </a:lnTo>
                <a:lnTo>
                  <a:pt x="1729" y="836"/>
                </a:lnTo>
                <a:lnTo>
                  <a:pt x="1729" y="836"/>
                </a:lnTo>
                <a:lnTo>
                  <a:pt x="1737" y="845"/>
                </a:lnTo>
                <a:lnTo>
                  <a:pt x="1742" y="847"/>
                </a:lnTo>
                <a:lnTo>
                  <a:pt x="1746" y="850"/>
                </a:lnTo>
                <a:lnTo>
                  <a:pt x="1746" y="850"/>
                </a:lnTo>
                <a:lnTo>
                  <a:pt x="1776" y="858"/>
                </a:lnTo>
                <a:lnTo>
                  <a:pt x="1776" y="858"/>
                </a:lnTo>
                <a:lnTo>
                  <a:pt x="1778" y="858"/>
                </a:lnTo>
                <a:lnTo>
                  <a:pt x="1781" y="861"/>
                </a:lnTo>
                <a:lnTo>
                  <a:pt x="1782" y="865"/>
                </a:lnTo>
                <a:lnTo>
                  <a:pt x="1784" y="868"/>
                </a:lnTo>
                <a:lnTo>
                  <a:pt x="1787" y="871"/>
                </a:lnTo>
                <a:lnTo>
                  <a:pt x="1789" y="872"/>
                </a:lnTo>
                <a:lnTo>
                  <a:pt x="1789" y="872"/>
                </a:lnTo>
                <a:lnTo>
                  <a:pt x="1794" y="873"/>
                </a:lnTo>
                <a:lnTo>
                  <a:pt x="1800" y="875"/>
                </a:lnTo>
                <a:lnTo>
                  <a:pt x="1803" y="876"/>
                </a:lnTo>
                <a:lnTo>
                  <a:pt x="1808" y="878"/>
                </a:lnTo>
                <a:lnTo>
                  <a:pt x="1808" y="878"/>
                </a:lnTo>
                <a:lnTo>
                  <a:pt x="1815" y="881"/>
                </a:lnTo>
                <a:lnTo>
                  <a:pt x="1820" y="882"/>
                </a:lnTo>
                <a:lnTo>
                  <a:pt x="1821" y="882"/>
                </a:lnTo>
                <a:lnTo>
                  <a:pt x="1823" y="881"/>
                </a:lnTo>
                <a:lnTo>
                  <a:pt x="1827" y="875"/>
                </a:lnTo>
                <a:lnTo>
                  <a:pt x="1827" y="875"/>
                </a:lnTo>
                <a:lnTo>
                  <a:pt x="1827" y="872"/>
                </a:lnTo>
                <a:lnTo>
                  <a:pt x="1827" y="870"/>
                </a:lnTo>
                <a:lnTo>
                  <a:pt x="1826" y="867"/>
                </a:lnTo>
                <a:lnTo>
                  <a:pt x="1826" y="866"/>
                </a:lnTo>
                <a:lnTo>
                  <a:pt x="1826" y="866"/>
                </a:lnTo>
                <a:lnTo>
                  <a:pt x="1828" y="861"/>
                </a:lnTo>
                <a:lnTo>
                  <a:pt x="1830" y="858"/>
                </a:lnTo>
                <a:lnTo>
                  <a:pt x="1831" y="857"/>
                </a:lnTo>
                <a:lnTo>
                  <a:pt x="1831" y="857"/>
                </a:lnTo>
                <a:lnTo>
                  <a:pt x="1843" y="853"/>
                </a:lnTo>
                <a:lnTo>
                  <a:pt x="1850" y="853"/>
                </a:lnTo>
                <a:lnTo>
                  <a:pt x="1856" y="855"/>
                </a:lnTo>
                <a:lnTo>
                  <a:pt x="1856" y="855"/>
                </a:lnTo>
                <a:lnTo>
                  <a:pt x="1857" y="856"/>
                </a:lnTo>
                <a:lnTo>
                  <a:pt x="1857" y="858"/>
                </a:lnTo>
                <a:lnTo>
                  <a:pt x="1857" y="860"/>
                </a:lnTo>
                <a:lnTo>
                  <a:pt x="1858" y="861"/>
                </a:lnTo>
                <a:lnTo>
                  <a:pt x="1858" y="861"/>
                </a:lnTo>
                <a:lnTo>
                  <a:pt x="1872" y="863"/>
                </a:lnTo>
                <a:lnTo>
                  <a:pt x="1872" y="863"/>
                </a:lnTo>
                <a:lnTo>
                  <a:pt x="1875" y="865"/>
                </a:lnTo>
                <a:lnTo>
                  <a:pt x="1876" y="866"/>
                </a:lnTo>
                <a:lnTo>
                  <a:pt x="1878" y="870"/>
                </a:lnTo>
                <a:lnTo>
                  <a:pt x="1878" y="870"/>
                </a:lnTo>
                <a:lnTo>
                  <a:pt x="1880" y="870"/>
                </a:lnTo>
                <a:lnTo>
                  <a:pt x="1881" y="870"/>
                </a:lnTo>
                <a:lnTo>
                  <a:pt x="1882" y="868"/>
                </a:lnTo>
                <a:lnTo>
                  <a:pt x="1883" y="868"/>
                </a:lnTo>
                <a:lnTo>
                  <a:pt x="1883" y="868"/>
                </a:lnTo>
                <a:lnTo>
                  <a:pt x="1906" y="875"/>
                </a:lnTo>
                <a:lnTo>
                  <a:pt x="1906" y="875"/>
                </a:lnTo>
                <a:lnTo>
                  <a:pt x="1911" y="876"/>
                </a:lnTo>
                <a:lnTo>
                  <a:pt x="1915" y="876"/>
                </a:lnTo>
                <a:lnTo>
                  <a:pt x="1917" y="875"/>
                </a:lnTo>
                <a:lnTo>
                  <a:pt x="1922" y="873"/>
                </a:lnTo>
                <a:lnTo>
                  <a:pt x="1922" y="873"/>
                </a:lnTo>
                <a:lnTo>
                  <a:pt x="1927" y="871"/>
                </a:lnTo>
                <a:lnTo>
                  <a:pt x="1931" y="870"/>
                </a:lnTo>
                <a:lnTo>
                  <a:pt x="1935" y="870"/>
                </a:lnTo>
                <a:lnTo>
                  <a:pt x="1940" y="872"/>
                </a:lnTo>
                <a:lnTo>
                  <a:pt x="1940" y="872"/>
                </a:lnTo>
                <a:lnTo>
                  <a:pt x="1949" y="873"/>
                </a:lnTo>
                <a:lnTo>
                  <a:pt x="1952" y="875"/>
                </a:lnTo>
                <a:lnTo>
                  <a:pt x="1957" y="873"/>
                </a:lnTo>
                <a:lnTo>
                  <a:pt x="1961" y="872"/>
                </a:lnTo>
                <a:lnTo>
                  <a:pt x="1965" y="870"/>
                </a:lnTo>
                <a:lnTo>
                  <a:pt x="1967" y="866"/>
                </a:lnTo>
                <a:lnTo>
                  <a:pt x="1970" y="862"/>
                </a:lnTo>
                <a:lnTo>
                  <a:pt x="1970" y="862"/>
                </a:lnTo>
                <a:lnTo>
                  <a:pt x="1979" y="842"/>
                </a:lnTo>
                <a:lnTo>
                  <a:pt x="1981" y="831"/>
                </a:lnTo>
                <a:lnTo>
                  <a:pt x="1982" y="826"/>
                </a:lnTo>
                <a:lnTo>
                  <a:pt x="1981" y="822"/>
                </a:lnTo>
                <a:lnTo>
                  <a:pt x="1981" y="822"/>
                </a:lnTo>
                <a:lnTo>
                  <a:pt x="1980" y="821"/>
                </a:lnTo>
                <a:lnTo>
                  <a:pt x="1980" y="818"/>
                </a:lnTo>
                <a:lnTo>
                  <a:pt x="1981" y="812"/>
                </a:lnTo>
                <a:lnTo>
                  <a:pt x="1982" y="807"/>
                </a:lnTo>
                <a:lnTo>
                  <a:pt x="1984" y="805"/>
                </a:lnTo>
                <a:lnTo>
                  <a:pt x="1984" y="805"/>
                </a:lnTo>
                <a:lnTo>
                  <a:pt x="1981" y="805"/>
                </a:lnTo>
                <a:lnTo>
                  <a:pt x="1980" y="805"/>
                </a:lnTo>
                <a:lnTo>
                  <a:pt x="1976" y="807"/>
                </a:lnTo>
                <a:lnTo>
                  <a:pt x="1976" y="807"/>
                </a:lnTo>
                <a:lnTo>
                  <a:pt x="1975" y="807"/>
                </a:lnTo>
                <a:lnTo>
                  <a:pt x="1974" y="807"/>
                </a:lnTo>
                <a:lnTo>
                  <a:pt x="1971" y="806"/>
                </a:lnTo>
                <a:lnTo>
                  <a:pt x="1970" y="806"/>
                </a:lnTo>
                <a:lnTo>
                  <a:pt x="1970" y="806"/>
                </a:lnTo>
                <a:lnTo>
                  <a:pt x="1967" y="806"/>
                </a:lnTo>
                <a:lnTo>
                  <a:pt x="1966" y="808"/>
                </a:lnTo>
                <a:lnTo>
                  <a:pt x="1964" y="811"/>
                </a:lnTo>
                <a:lnTo>
                  <a:pt x="1962" y="813"/>
                </a:lnTo>
                <a:lnTo>
                  <a:pt x="1962" y="813"/>
                </a:lnTo>
                <a:lnTo>
                  <a:pt x="1957" y="813"/>
                </a:lnTo>
                <a:lnTo>
                  <a:pt x="1952" y="813"/>
                </a:lnTo>
                <a:lnTo>
                  <a:pt x="1952" y="813"/>
                </a:lnTo>
                <a:lnTo>
                  <a:pt x="1947" y="812"/>
                </a:lnTo>
                <a:lnTo>
                  <a:pt x="1945" y="810"/>
                </a:lnTo>
                <a:lnTo>
                  <a:pt x="1941" y="807"/>
                </a:lnTo>
                <a:lnTo>
                  <a:pt x="1937" y="806"/>
                </a:lnTo>
                <a:lnTo>
                  <a:pt x="1937" y="806"/>
                </a:lnTo>
                <a:lnTo>
                  <a:pt x="1932" y="805"/>
                </a:lnTo>
                <a:lnTo>
                  <a:pt x="1930" y="805"/>
                </a:lnTo>
                <a:lnTo>
                  <a:pt x="1929" y="807"/>
                </a:lnTo>
                <a:lnTo>
                  <a:pt x="1929" y="807"/>
                </a:lnTo>
                <a:lnTo>
                  <a:pt x="1926" y="812"/>
                </a:lnTo>
                <a:lnTo>
                  <a:pt x="1922" y="813"/>
                </a:lnTo>
                <a:lnTo>
                  <a:pt x="1922" y="813"/>
                </a:lnTo>
                <a:lnTo>
                  <a:pt x="1918" y="812"/>
                </a:lnTo>
                <a:lnTo>
                  <a:pt x="1913" y="810"/>
                </a:lnTo>
                <a:lnTo>
                  <a:pt x="1906" y="805"/>
                </a:lnTo>
                <a:lnTo>
                  <a:pt x="1906" y="805"/>
                </a:lnTo>
                <a:lnTo>
                  <a:pt x="1902" y="802"/>
                </a:lnTo>
                <a:lnTo>
                  <a:pt x="1900" y="800"/>
                </a:lnTo>
                <a:lnTo>
                  <a:pt x="1893" y="790"/>
                </a:lnTo>
                <a:lnTo>
                  <a:pt x="1892" y="785"/>
                </a:lnTo>
                <a:lnTo>
                  <a:pt x="1891" y="779"/>
                </a:lnTo>
                <a:lnTo>
                  <a:pt x="1892" y="774"/>
                </a:lnTo>
                <a:lnTo>
                  <a:pt x="1893" y="771"/>
                </a:lnTo>
                <a:lnTo>
                  <a:pt x="1893" y="771"/>
                </a:lnTo>
                <a:lnTo>
                  <a:pt x="1886" y="772"/>
                </a:lnTo>
                <a:lnTo>
                  <a:pt x="1886" y="772"/>
                </a:lnTo>
                <a:lnTo>
                  <a:pt x="1886" y="769"/>
                </a:lnTo>
                <a:lnTo>
                  <a:pt x="1887" y="767"/>
                </a:lnTo>
                <a:lnTo>
                  <a:pt x="1891" y="763"/>
                </a:lnTo>
                <a:lnTo>
                  <a:pt x="1896" y="762"/>
                </a:lnTo>
                <a:lnTo>
                  <a:pt x="1901" y="761"/>
                </a:lnTo>
                <a:lnTo>
                  <a:pt x="1901" y="761"/>
                </a:lnTo>
                <a:lnTo>
                  <a:pt x="1912" y="761"/>
                </a:lnTo>
                <a:lnTo>
                  <a:pt x="1916" y="758"/>
                </a:lnTo>
                <a:lnTo>
                  <a:pt x="1922" y="756"/>
                </a:lnTo>
                <a:lnTo>
                  <a:pt x="1922" y="756"/>
                </a:lnTo>
                <a:lnTo>
                  <a:pt x="1915" y="752"/>
                </a:lnTo>
                <a:lnTo>
                  <a:pt x="1915" y="752"/>
                </a:lnTo>
                <a:lnTo>
                  <a:pt x="1916" y="751"/>
                </a:lnTo>
                <a:lnTo>
                  <a:pt x="1917" y="751"/>
                </a:lnTo>
                <a:lnTo>
                  <a:pt x="1921" y="749"/>
                </a:lnTo>
                <a:lnTo>
                  <a:pt x="1929" y="751"/>
                </a:lnTo>
                <a:lnTo>
                  <a:pt x="1929" y="751"/>
                </a:lnTo>
                <a:lnTo>
                  <a:pt x="1934" y="751"/>
                </a:lnTo>
                <a:lnTo>
                  <a:pt x="1936" y="751"/>
                </a:lnTo>
                <a:lnTo>
                  <a:pt x="1944" y="746"/>
                </a:lnTo>
                <a:lnTo>
                  <a:pt x="1944" y="746"/>
                </a:lnTo>
                <a:lnTo>
                  <a:pt x="1950" y="742"/>
                </a:lnTo>
                <a:lnTo>
                  <a:pt x="1954" y="739"/>
                </a:lnTo>
                <a:lnTo>
                  <a:pt x="1957" y="739"/>
                </a:lnTo>
                <a:lnTo>
                  <a:pt x="1957" y="739"/>
                </a:lnTo>
                <a:lnTo>
                  <a:pt x="1966" y="741"/>
                </a:lnTo>
                <a:lnTo>
                  <a:pt x="1970" y="741"/>
                </a:lnTo>
                <a:lnTo>
                  <a:pt x="1975" y="739"/>
                </a:lnTo>
                <a:lnTo>
                  <a:pt x="1975" y="739"/>
                </a:lnTo>
                <a:lnTo>
                  <a:pt x="1974" y="741"/>
                </a:lnTo>
                <a:lnTo>
                  <a:pt x="1975" y="742"/>
                </a:lnTo>
                <a:lnTo>
                  <a:pt x="1977" y="744"/>
                </a:lnTo>
                <a:lnTo>
                  <a:pt x="1977" y="744"/>
                </a:lnTo>
                <a:lnTo>
                  <a:pt x="1980" y="746"/>
                </a:lnTo>
                <a:lnTo>
                  <a:pt x="1981" y="744"/>
                </a:lnTo>
                <a:lnTo>
                  <a:pt x="1982" y="744"/>
                </a:lnTo>
                <a:lnTo>
                  <a:pt x="1985" y="747"/>
                </a:lnTo>
                <a:lnTo>
                  <a:pt x="1985" y="747"/>
                </a:lnTo>
                <a:lnTo>
                  <a:pt x="1987" y="749"/>
                </a:lnTo>
                <a:lnTo>
                  <a:pt x="1992" y="751"/>
                </a:lnTo>
                <a:lnTo>
                  <a:pt x="2001" y="753"/>
                </a:lnTo>
                <a:lnTo>
                  <a:pt x="2001" y="753"/>
                </a:lnTo>
                <a:lnTo>
                  <a:pt x="2005" y="753"/>
                </a:lnTo>
                <a:lnTo>
                  <a:pt x="2009" y="753"/>
                </a:lnTo>
                <a:lnTo>
                  <a:pt x="2014" y="752"/>
                </a:lnTo>
                <a:lnTo>
                  <a:pt x="2017" y="752"/>
                </a:lnTo>
                <a:lnTo>
                  <a:pt x="2017" y="752"/>
                </a:lnTo>
                <a:lnTo>
                  <a:pt x="2022" y="752"/>
                </a:lnTo>
                <a:lnTo>
                  <a:pt x="2026" y="751"/>
                </a:lnTo>
                <a:lnTo>
                  <a:pt x="2035" y="747"/>
                </a:lnTo>
                <a:lnTo>
                  <a:pt x="2035" y="747"/>
                </a:lnTo>
                <a:lnTo>
                  <a:pt x="2036" y="746"/>
                </a:lnTo>
                <a:lnTo>
                  <a:pt x="2037" y="743"/>
                </a:lnTo>
                <a:lnTo>
                  <a:pt x="2037" y="739"/>
                </a:lnTo>
                <a:lnTo>
                  <a:pt x="2036" y="734"/>
                </a:lnTo>
                <a:lnTo>
                  <a:pt x="2034" y="732"/>
                </a:lnTo>
                <a:lnTo>
                  <a:pt x="2034" y="732"/>
                </a:lnTo>
                <a:lnTo>
                  <a:pt x="2031" y="728"/>
                </a:lnTo>
                <a:lnTo>
                  <a:pt x="2027" y="726"/>
                </a:lnTo>
                <a:lnTo>
                  <a:pt x="2024" y="723"/>
                </a:lnTo>
                <a:lnTo>
                  <a:pt x="2020" y="721"/>
                </a:lnTo>
                <a:lnTo>
                  <a:pt x="2020" y="721"/>
                </a:lnTo>
                <a:lnTo>
                  <a:pt x="2012" y="713"/>
                </a:lnTo>
                <a:lnTo>
                  <a:pt x="2009" y="711"/>
                </a:lnTo>
                <a:lnTo>
                  <a:pt x="2004" y="709"/>
                </a:lnTo>
                <a:lnTo>
                  <a:pt x="2004" y="709"/>
                </a:lnTo>
                <a:lnTo>
                  <a:pt x="1996" y="704"/>
                </a:lnTo>
                <a:lnTo>
                  <a:pt x="1996" y="704"/>
                </a:lnTo>
                <a:lnTo>
                  <a:pt x="1989" y="699"/>
                </a:lnTo>
                <a:lnTo>
                  <a:pt x="1989" y="699"/>
                </a:lnTo>
                <a:lnTo>
                  <a:pt x="1991" y="696"/>
                </a:lnTo>
                <a:lnTo>
                  <a:pt x="1991" y="696"/>
                </a:lnTo>
                <a:lnTo>
                  <a:pt x="1999" y="697"/>
                </a:lnTo>
                <a:lnTo>
                  <a:pt x="1999" y="697"/>
                </a:lnTo>
                <a:lnTo>
                  <a:pt x="1999" y="692"/>
                </a:lnTo>
                <a:lnTo>
                  <a:pt x="2000" y="689"/>
                </a:lnTo>
                <a:lnTo>
                  <a:pt x="2004" y="687"/>
                </a:lnTo>
                <a:lnTo>
                  <a:pt x="2007" y="687"/>
                </a:lnTo>
                <a:lnTo>
                  <a:pt x="2007" y="687"/>
                </a:lnTo>
                <a:lnTo>
                  <a:pt x="2002" y="683"/>
                </a:lnTo>
                <a:lnTo>
                  <a:pt x="1999" y="679"/>
                </a:lnTo>
                <a:lnTo>
                  <a:pt x="1999" y="679"/>
                </a:lnTo>
                <a:lnTo>
                  <a:pt x="2007" y="679"/>
                </a:lnTo>
                <a:lnTo>
                  <a:pt x="2007" y="679"/>
                </a:lnTo>
                <a:lnTo>
                  <a:pt x="2006" y="677"/>
                </a:lnTo>
                <a:lnTo>
                  <a:pt x="2007" y="676"/>
                </a:lnTo>
                <a:lnTo>
                  <a:pt x="2009" y="676"/>
                </a:lnTo>
                <a:lnTo>
                  <a:pt x="2012" y="676"/>
                </a:lnTo>
                <a:lnTo>
                  <a:pt x="2014" y="674"/>
                </a:lnTo>
                <a:lnTo>
                  <a:pt x="2014" y="673"/>
                </a:lnTo>
                <a:lnTo>
                  <a:pt x="2014" y="673"/>
                </a:lnTo>
                <a:lnTo>
                  <a:pt x="2014" y="672"/>
                </a:lnTo>
                <a:lnTo>
                  <a:pt x="2011" y="671"/>
                </a:lnTo>
                <a:lnTo>
                  <a:pt x="2007" y="672"/>
                </a:lnTo>
                <a:lnTo>
                  <a:pt x="2007" y="672"/>
                </a:lnTo>
                <a:lnTo>
                  <a:pt x="1997" y="673"/>
                </a:lnTo>
                <a:lnTo>
                  <a:pt x="1994" y="676"/>
                </a:lnTo>
                <a:lnTo>
                  <a:pt x="1990" y="678"/>
                </a:lnTo>
                <a:lnTo>
                  <a:pt x="1990" y="678"/>
                </a:lnTo>
                <a:lnTo>
                  <a:pt x="1990" y="677"/>
                </a:lnTo>
                <a:lnTo>
                  <a:pt x="1990" y="677"/>
                </a:lnTo>
                <a:lnTo>
                  <a:pt x="1981" y="679"/>
                </a:lnTo>
                <a:lnTo>
                  <a:pt x="1975" y="684"/>
                </a:lnTo>
                <a:lnTo>
                  <a:pt x="1975" y="684"/>
                </a:lnTo>
                <a:lnTo>
                  <a:pt x="1976" y="682"/>
                </a:lnTo>
                <a:lnTo>
                  <a:pt x="1976" y="682"/>
                </a:lnTo>
                <a:lnTo>
                  <a:pt x="1974" y="682"/>
                </a:lnTo>
                <a:lnTo>
                  <a:pt x="1972" y="683"/>
                </a:lnTo>
                <a:lnTo>
                  <a:pt x="1971" y="686"/>
                </a:lnTo>
                <a:lnTo>
                  <a:pt x="1972" y="691"/>
                </a:lnTo>
                <a:lnTo>
                  <a:pt x="1975" y="693"/>
                </a:lnTo>
                <a:lnTo>
                  <a:pt x="1975" y="693"/>
                </a:lnTo>
                <a:lnTo>
                  <a:pt x="1977" y="696"/>
                </a:lnTo>
                <a:lnTo>
                  <a:pt x="1981" y="696"/>
                </a:lnTo>
                <a:lnTo>
                  <a:pt x="1990" y="696"/>
                </a:lnTo>
                <a:lnTo>
                  <a:pt x="1990" y="696"/>
                </a:lnTo>
                <a:lnTo>
                  <a:pt x="1989" y="698"/>
                </a:lnTo>
                <a:lnTo>
                  <a:pt x="1986" y="699"/>
                </a:lnTo>
                <a:lnTo>
                  <a:pt x="1984" y="699"/>
                </a:lnTo>
                <a:lnTo>
                  <a:pt x="1980" y="699"/>
                </a:lnTo>
                <a:lnTo>
                  <a:pt x="1976" y="701"/>
                </a:lnTo>
                <a:lnTo>
                  <a:pt x="1976" y="701"/>
                </a:lnTo>
                <a:lnTo>
                  <a:pt x="1966" y="706"/>
                </a:lnTo>
                <a:lnTo>
                  <a:pt x="1961" y="708"/>
                </a:lnTo>
                <a:lnTo>
                  <a:pt x="1959" y="708"/>
                </a:lnTo>
                <a:lnTo>
                  <a:pt x="1956" y="707"/>
                </a:lnTo>
                <a:lnTo>
                  <a:pt x="1956" y="707"/>
                </a:lnTo>
                <a:lnTo>
                  <a:pt x="1957" y="702"/>
                </a:lnTo>
                <a:lnTo>
                  <a:pt x="1956" y="699"/>
                </a:lnTo>
                <a:lnTo>
                  <a:pt x="1954" y="698"/>
                </a:lnTo>
                <a:lnTo>
                  <a:pt x="1949" y="696"/>
                </a:lnTo>
                <a:lnTo>
                  <a:pt x="1949" y="696"/>
                </a:lnTo>
                <a:lnTo>
                  <a:pt x="1957" y="691"/>
                </a:lnTo>
                <a:lnTo>
                  <a:pt x="1959" y="689"/>
                </a:lnTo>
                <a:lnTo>
                  <a:pt x="1960" y="688"/>
                </a:lnTo>
                <a:lnTo>
                  <a:pt x="1959" y="687"/>
                </a:lnTo>
                <a:lnTo>
                  <a:pt x="1956" y="686"/>
                </a:lnTo>
                <a:lnTo>
                  <a:pt x="1956" y="686"/>
                </a:lnTo>
                <a:lnTo>
                  <a:pt x="1952" y="684"/>
                </a:lnTo>
                <a:lnTo>
                  <a:pt x="1947" y="686"/>
                </a:lnTo>
                <a:lnTo>
                  <a:pt x="1947" y="686"/>
                </a:lnTo>
                <a:lnTo>
                  <a:pt x="1945" y="684"/>
                </a:lnTo>
                <a:lnTo>
                  <a:pt x="1944" y="683"/>
                </a:lnTo>
                <a:lnTo>
                  <a:pt x="1940" y="681"/>
                </a:lnTo>
                <a:lnTo>
                  <a:pt x="1940" y="681"/>
                </a:lnTo>
                <a:lnTo>
                  <a:pt x="1946" y="682"/>
                </a:lnTo>
                <a:lnTo>
                  <a:pt x="1949" y="681"/>
                </a:lnTo>
                <a:lnTo>
                  <a:pt x="1951" y="678"/>
                </a:lnTo>
                <a:lnTo>
                  <a:pt x="1951" y="678"/>
                </a:lnTo>
                <a:lnTo>
                  <a:pt x="1946" y="679"/>
                </a:lnTo>
                <a:lnTo>
                  <a:pt x="1941" y="678"/>
                </a:lnTo>
                <a:lnTo>
                  <a:pt x="1936" y="678"/>
                </a:lnTo>
                <a:lnTo>
                  <a:pt x="1935" y="678"/>
                </a:lnTo>
                <a:lnTo>
                  <a:pt x="1934" y="678"/>
                </a:lnTo>
                <a:lnTo>
                  <a:pt x="1934" y="678"/>
                </a:lnTo>
                <a:lnTo>
                  <a:pt x="1927" y="686"/>
                </a:lnTo>
                <a:lnTo>
                  <a:pt x="1923" y="689"/>
                </a:lnTo>
                <a:lnTo>
                  <a:pt x="1922" y="692"/>
                </a:lnTo>
                <a:lnTo>
                  <a:pt x="1922" y="692"/>
                </a:lnTo>
                <a:lnTo>
                  <a:pt x="1921" y="698"/>
                </a:lnTo>
                <a:lnTo>
                  <a:pt x="1920" y="703"/>
                </a:lnTo>
                <a:lnTo>
                  <a:pt x="1920" y="703"/>
                </a:lnTo>
                <a:lnTo>
                  <a:pt x="1918" y="704"/>
                </a:lnTo>
                <a:lnTo>
                  <a:pt x="1916" y="704"/>
                </a:lnTo>
                <a:lnTo>
                  <a:pt x="1913" y="706"/>
                </a:lnTo>
                <a:lnTo>
                  <a:pt x="1912" y="707"/>
                </a:lnTo>
                <a:lnTo>
                  <a:pt x="1912" y="707"/>
                </a:lnTo>
                <a:lnTo>
                  <a:pt x="1911" y="717"/>
                </a:lnTo>
                <a:lnTo>
                  <a:pt x="1908" y="721"/>
                </a:lnTo>
                <a:lnTo>
                  <a:pt x="1905" y="724"/>
                </a:lnTo>
                <a:lnTo>
                  <a:pt x="1905" y="724"/>
                </a:lnTo>
                <a:lnTo>
                  <a:pt x="1902" y="728"/>
                </a:lnTo>
                <a:lnTo>
                  <a:pt x="1901" y="732"/>
                </a:lnTo>
                <a:lnTo>
                  <a:pt x="1902" y="737"/>
                </a:lnTo>
                <a:lnTo>
                  <a:pt x="1903" y="741"/>
                </a:lnTo>
                <a:lnTo>
                  <a:pt x="1903" y="741"/>
                </a:lnTo>
                <a:lnTo>
                  <a:pt x="1906" y="744"/>
                </a:lnTo>
                <a:lnTo>
                  <a:pt x="1910" y="747"/>
                </a:lnTo>
                <a:lnTo>
                  <a:pt x="1913" y="749"/>
                </a:lnTo>
                <a:lnTo>
                  <a:pt x="1915" y="751"/>
                </a:lnTo>
                <a:lnTo>
                  <a:pt x="1915" y="751"/>
                </a:lnTo>
                <a:lnTo>
                  <a:pt x="1913" y="752"/>
                </a:lnTo>
                <a:lnTo>
                  <a:pt x="1912" y="753"/>
                </a:lnTo>
                <a:lnTo>
                  <a:pt x="1908" y="752"/>
                </a:lnTo>
                <a:lnTo>
                  <a:pt x="1903" y="752"/>
                </a:lnTo>
                <a:lnTo>
                  <a:pt x="1902" y="752"/>
                </a:lnTo>
                <a:lnTo>
                  <a:pt x="1901" y="753"/>
                </a:lnTo>
                <a:lnTo>
                  <a:pt x="1901" y="753"/>
                </a:lnTo>
                <a:lnTo>
                  <a:pt x="1886" y="766"/>
                </a:lnTo>
                <a:lnTo>
                  <a:pt x="1886" y="766"/>
                </a:lnTo>
                <a:lnTo>
                  <a:pt x="1887" y="763"/>
                </a:lnTo>
                <a:lnTo>
                  <a:pt x="1888" y="761"/>
                </a:lnTo>
                <a:lnTo>
                  <a:pt x="1892" y="758"/>
                </a:lnTo>
                <a:lnTo>
                  <a:pt x="1892" y="758"/>
                </a:lnTo>
                <a:lnTo>
                  <a:pt x="1883" y="756"/>
                </a:lnTo>
                <a:lnTo>
                  <a:pt x="1883" y="756"/>
                </a:lnTo>
                <a:lnTo>
                  <a:pt x="1877" y="754"/>
                </a:lnTo>
                <a:lnTo>
                  <a:pt x="1871" y="753"/>
                </a:lnTo>
                <a:lnTo>
                  <a:pt x="1871" y="753"/>
                </a:lnTo>
                <a:lnTo>
                  <a:pt x="1867" y="754"/>
                </a:lnTo>
                <a:lnTo>
                  <a:pt x="1863" y="756"/>
                </a:lnTo>
                <a:lnTo>
                  <a:pt x="1863" y="756"/>
                </a:lnTo>
                <a:lnTo>
                  <a:pt x="1863" y="757"/>
                </a:lnTo>
                <a:lnTo>
                  <a:pt x="1863" y="758"/>
                </a:lnTo>
                <a:lnTo>
                  <a:pt x="1863" y="759"/>
                </a:lnTo>
                <a:lnTo>
                  <a:pt x="1863" y="761"/>
                </a:lnTo>
                <a:lnTo>
                  <a:pt x="1863" y="761"/>
                </a:lnTo>
                <a:lnTo>
                  <a:pt x="1861" y="762"/>
                </a:lnTo>
                <a:lnTo>
                  <a:pt x="1858" y="762"/>
                </a:lnTo>
                <a:lnTo>
                  <a:pt x="1853" y="758"/>
                </a:lnTo>
                <a:lnTo>
                  <a:pt x="1853" y="758"/>
                </a:lnTo>
                <a:lnTo>
                  <a:pt x="1852" y="762"/>
                </a:lnTo>
                <a:lnTo>
                  <a:pt x="1852" y="764"/>
                </a:lnTo>
                <a:lnTo>
                  <a:pt x="1856" y="771"/>
                </a:lnTo>
                <a:lnTo>
                  <a:pt x="1856" y="771"/>
                </a:lnTo>
                <a:lnTo>
                  <a:pt x="1857" y="774"/>
                </a:lnTo>
                <a:lnTo>
                  <a:pt x="1858" y="776"/>
                </a:lnTo>
                <a:lnTo>
                  <a:pt x="1857" y="778"/>
                </a:lnTo>
                <a:lnTo>
                  <a:pt x="1855" y="781"/>
                </a:lnTo>
                <a:lnTo>
                  <a:pt x="1855" y="781"/>
                </a:lnTo>
                <a:lnTo>
                  <a:pt x="1863" y="786"/>
                </a:lnTo>
                <a:lnTo>
                  <a:pt x="1866" y="790"/>
                </a:lnTo>
                <a:lnTo>
                  <a:pt x="1866" y="795"/>
                </a:lnTo>
                <a:lnTo>
                  <a:pt x="1866" y="795"/>
                </a:lnTo>
                <a:lnTo>
                  <a:pt x="1861" y="792"/>
                </a:lnTo>
                <a:lnTo>
                  <a:pt x="1858" y="791"/>
                </a:lnTo>
                <a:lnTo>
                  <a:pt x="1856" y="793"/>
                </a:lnTo>
                <a:lnTo>
                  <a:pt x="1856" y="793"/>
                </a:lnTo>
                <a:lnTo>
                  <a:pt x="1858" y="795"/>
                </a:lnTo>
                <a:lnTo>
                  <a:pt x="1860" y="796"/>
                </a:lnTo>
                <a:lnTo>
                  <a:pt x="1860" y="798"/>
                </a:lnTo>
                <a:lnTo>
                  <a:pt x="1857" y="800"/>
                </a:lnTo>
                <a:lnTo>
                  <a:pt x="1857" y="800"/>
                </a:lnTo>
                <a:lnTo>
                  <a:pt x="1856" y="802"/>
                </a:lnTo>
                <a:lnTo>
                  <a:pt x="1856" y="803"/>
                </a:lnTo>
                <a:lnTo>
                  <a:pt x="1857" y="808"/>
                </a:lnTo>
                <a:lnTo>
                  <a:pt x="1857" y="808"/>
                </a:lnTo>
                <a:lnTo>
                  <a:pt x="1852" y="808"/>
                </a:lnTo>
                <a:lnTo>
                  <a:pt x="1850" y="807"/>
                </a:lnTo>
                <a:lnTo>
                  <a:pt x="1848" y="805"/>
                </a:lnTo>
                <a:lnTo>
                  <a:pt x="1848" y="805"/>
                </a:lnTo>
                <a:lnTo>
                  <a:pt x="1847" y="803"/>
                </a:lnTo>
                <a:lnTo>
                  <a:pt x="1846" y="802"/>
                </a:lnTo>
                <a:lnTo>
                  <a:pt x="1842" y="805"/>
                </a:lnTo>
                <a:lnTo>
                  <a:pt x="1842" y="805"/>
                </a:lnTo>
                <a:lnTo>
                  <a:pt x="1840" y="798"/>
                </a:lnTo>
                <a:lnTo>
                  <a:pt x="1840" y="795"/>
                </a:lnTo>
                <a:lnTo>
                  <a:pt x="1841" y="791"/>
                </a:lnTo>
                <a:lnTo>
                  <a:pt x="1845" y="786"/>
                </a:lnTo>
                <a:lnTo>
                  <a:pt x="1845" y="786"/>
                </a:lnTo>
                <a:lnTo>
                  <a:pt x="1841" y="786"/>
                </a:lnTo>
                <a:lnTo>
                  <a:pt x="1837" y="785"/>
                </a:lnTo>
                <a:lnTo>
                  <a:pt x="1836" y="782"/>
                </a:lnTo>
                <a:lnTo>
                  <a:pt x="1832" y="778"/>
                </a:lnTo>
                <a:lnTo>
                  <a:pt x="1832" y="778"/>
                </a:lnTo>
                <a:lnTo>
                  <a:pt x="1828" y="771"/>
                </a:lnTo>
                <a:lnTo>
                  <a:pt x="1827" y="768"/>
                </a:lnTo>
                <a:lnTo>
                  <a:pt x="1825" y="764"/>
                </a:lnTo>
                <a:lnTo>
                  <a:pt x="1825" y="764"/>
                </a:lnTo>
                <a:lnTo>
                  <a:pt x="1822" y="762"/>
                </a:lnTo>
                <a:lnTo>
                  <a:pt x="1821" y="758"/>
                </a:lnTo>
                <a:lnTo>
                  <a:pt x="1822" y="748"/>
                </a:lnTo>
                <a:lnTo>
                  <a:pt x="1822" y="748"/>
                </a:lnTo>
                <a:lnTo>
                  <a:pt x="1822" y="743"/>
                </a:lnTo>
                <a:lnTo>
                  <a:pt x="1820" y="741"/>
                </a:lnTo>
                <a:lnTo>
                  <a:pt x="1815" y="736"/>
                </a:lnTo>
                <a:lnTo>
                  <a:pt x="1815" y="736"/>
                </a:lnTo>
                <a:lnTo>
                  <a:pt x="1802" y="726"/>
                </a:lnTo>
                <a:lnTo>
                  <a:pt x="1796" y="722"/>
                </a:lnTo>
                <a:lnTo>
                  <a:pt x="1788" y="721"/>
                </a:lnTo>
                <a:lnTo>
                  <a:pt x="1788" y="721"/>
                </a:lnTo>
                <a:lnTo>
                  <a:pt x="1786" y="719"/>
                </a:lnTo>
                <a:lnTo>
                  <a:pt x="1783" y="716"/>
                </a:lnTo>
                <a:lnTo>
                  <a:pt x="1779" y="711"/>
                </a:lnTo>
                <a:lnTo>
                  <a:pt x="1779" y="711"/>
                </a:lnTo>
                <a:lnTo>
                  <a:pt x="1777" y="702"/>
                </a:lnTo>
                <a:lnTo>
                  <a:pt x="1774" y="699"/>
                </a:lnTo>
                <a:lnTo>
                  <a:pt x="1771" y="697"/>
                </a:lnTo>
                <a:lnTo>
                  <a:pt x="1771" y="697"/>
                </a:lnTo>
                <a:lnTo>
                  <a:pt x="1769" y="701"/>
                </a:lnTo>
                <a:lnTo>
                  <a:pt x="1768" y="701"/>
                </a:lnTo>
                <a:lnTo>
                  <a:pt x="1767" y="701"/>
                </a:lnTo>
                <a:lnTo>
                  <a:pt x="1766" y="698"/>
                </a:lnTo>
                <a:lnTo>
                  <a:pt x="1764" y="694"/>
                </a:lnTo>
                <a:lnTo>
                  <a:pt x="1764" y="694"/>
                </a:lnTo>
                <a:lnTo>
                  <a:pt x="1764" y="692"/>
                </a:lnTo>
                <a:lnTo>
                  <a:pt x="1763" y="691"/>
                </a:lnTo>
                <a:lnTo>
                  <a:pt x="1758" y="692"/>
                </a:lnTo>
                <a:lnTo>
                  <a:pt x="1758" y="692"/>
                </a:lnTo>
                <a:lnTo>
                  <a:pt x="1754" y="693"/>
                </a:lnTo>
                <a:lnTo>
                  <a:pt x="1752" y="694"/>
                </a:lnTo>
                <a:lnTo>
                  <a:pt x="1752" y="697"/>
                </a:lnTo>
                <a:lnTo>
                  <a:pt x="1753" y="701"/>
                </a:lnTo>
                <a:lnTo>
                  <a:pt x="1753" y="701"/>
                </a:lnTo>
                <a:lnTo>
                  <a:pt x="1753" y="703"/>
                </a:lnTo>
                <a:lnTo>
                  <a:pt x="1752" y="707"/>
                </a:lnTo>
                <a:lnTo>
                  <a:pt x="1752" y="709"/>
                </a:lnTo>
                <a:lnTo>
                  <a:pt x="1753" y="712"/>
                </a:lnTo>
                <a:lnTo>
                  <a:pt x="1753" y="712"/>
                </a:lnTo>
                <a:lnTo>
                  <a:pt x="1759" y="716"/>
                </a:lnTo>
                <a:lnTo>
                  <a:pt x="1763" y="718"/>
                </a:lnTo>
                <a:lnTo>
                  <a:pt x="1766" y="721"/>
                </a:lnTo>
                <a:lnTo>
                  <a:pt x="1766" y="721"/>
                </a:lnTo>
                <a:lnTo>
                  <a:pt x="1767" y="724"/>
                </a:lnTo>
                <a:lnTo>
                  <a:pt x="1768" y="728"/>
                </a:lnTo>
                <a:lnTo>
                  <a:pt x="1769" y="731"/>
                </a:lnTo>
                <a:lnTo>
                  <a:pt x="1771" y="733"/>
                </a:lnTo>
                <a:lnTo>
                  <a:pt x="1771" y="733"/>
                </a:lnTo>
                <a:lnTo>
                  <a:pt x="1777" y="738"/>
                </a:lnTo>
                <a:lnTo>
                  <a:pt x="1779" y="739"/>
                </a:lnTo>
                <a:lnTo>
                  <a:pt x="1783" y="741"/>
                </a:lnTo>
                <a:lnTo>
                  <a:pt x="1783" y="741"/>
                </a:lnTo>
                <a:lnTo>
                  <a:pt x="1788" y="741"/>
                </a:lnTo>
                <a:lnTo>
                  <a:pt x="1789" y="742"/>
                </a:lnTo>
                <a:lnTo>
                  <a:pt x="1787" y="744"/>
                </a:lnTo>
                <a:lnTo>
                  <a:pt x="1787" y="744"/>
                </a:lnTo>
                <a:lnTo>
                  <a:pt x="1803" y="754"/>
                </a:lnTo>
                <a:lnTo>
                  <a:pt x="1807" y="758"/>
                </a:lnTo>
                <a:lnTo>
                  <a:pt x="1810" y="761"/>
                </a:lnTo>
                <a:lnTo>
                  <a:pt x="1811" y="764"/>
                </a:lnTo>
                <a:lnTo>
                  <a:pt x="1811" y="768"/>
                </a:lnTo>
                <a:lnTo>
                  <a:pt x="1811" y="768"/>
                </a:lnTo>
                <a:lnTo>
                  <a:pt x="1805" y="762"/>
                </a:lnTo>
                <a:lnTo>
                  <a:pt x="1801" y="759"/>
                </a:lnTo>
                <a:lnTo>
                  <a:pt x="1800" y="759"/>
                </a:lnTo>
                <a:lnTo>
                  <a:pt x="1798" y="759"/>
                </a:lnTo>
                <a:lnTo>
                  <a:pt x="1798" y="759"/>
                </a:lnTo>
                <a:lnTo>
                  <a:pt x="1794" y="763"/>
                </a:lnTo>
                <a:lnTo>
                  <a:pt x="1793" y="767"/>
                </a:lnTo>
                <a:lnTo>
                  <a:pt x="1793" y="767"/>
                </a:lnTo>
                <a:lnTo>
                  <a:pt x="1793" y="769"/>
                </a:lnTo>
                <a:lnTo>
                  <a:pt x="1794" y="771"/>
                </a:lnTo>
                <a:lnTo>
                  <a:pt x="1797" y="772"/>
                </a:lnTo>
                <a:lnTo>
                  <a:pt x="1797" y="772"/>
                </a:lnTo>
                <a:lnTo>
                  <a:pt x="1800" y="774"/>
                </a:lnTo>
                <a:lnTo>
                  <a:pt x="1800" y="776"/>
                </a:lnTo>
                <a:lnTo>
                  <a:pt x="1800" y="777"/>
                </a:lnTo>
                <a:lnTo>
                  <a:pt x="1798" y="778"/>
                </a:lnTo>
                <a:lnTo>
                  <a:pt x="1794" y="781"/>
                </a:lnTo>
                <a:lnTo>
                  <a:pt x="1793" y="782"/>
                </a:lnTo>
                <a:lnTo>
                  <a:pt x="1793" y="783"/>
                </a:lnTo>
                <a:lnTo>
                  <a:pt x="1793" y="783"/>
                </a:lnTo>
                <a:lnTo>
                  <a:pt x="1792" y="787"/>
                </a:lnTo>
                <a:lnTo>
                  <a:pt x="1788" y="791"/>
                </a:lnTo>
                <a:lnTo>
                  <a:pt x="1787" y="791"/>
                </a:lnTo>
                <a:lnTo>
                  <a:pt x="1786" y="791"/>
                </a:lnTo>
                <a:lnTo>
                  <a:pt x="1784" y="791"/>
                </a:lnTo>
                <a:lnTo>
                  <a:pt x="1784" y="788"/>
                </a:lnTo>
                <a:lnTo>
                  <a:pt x="1784" y="788"/>
                </a:lnTo>
                <a:lnTo>
                  <a:pt x="1781" y="791"/>
                </a:lnTo>
                <a:lnTo>
                  <a:pt x="1779" y="795"/>
                </a:lnTo>
                <a:lnTo>
                  <a:pt x="1779" y="798"/>
                </a:lnTo>
                <a:lnTo>
                  <a:pt x="1781" y="802"/>
                </a:lnTo>
                <a:lnTo>
                  <a:pt x="1781" y="802"/>
                </a:lnTo>
                <a:lnTo>
                  <a:pt x="1781" y="803"/>
                </a:lnTo>
                <a:lnTo>
                  <a:pt x="1781" y="805"/>
                </a:lnTo>
                <a:lnTo>
                  <a:pt x="1778" y="806"/>
                </a:lnTo>
                <a:lnTo>
                  <a:pt x="1774" y="806"/>
                </a:lnTo>
                <a:lnTo>
                  <a:pt x="1773" y="806"/>
                </a:lnTo>
                <a:lnTo>
                  <a:pt x="1772" y="805"/>
                </a:lnTo>
                <a:lnTo>
                  <a:pt x="1772" y="805"/>
                </a:lnTo>
                <a:lnTo>
                  <a:pt x="1771" y="802"/>
                </a:lnTo>
                <a:lnTo>
                  <a:pt x="1767" y="801"/>
                </a:lnTo>
                <a:lnTo>
                  <a:pt x="1759" y="797"/>
                </a:lnTo>
                <a:lnTo>
                  <a:pt x="1757" y="796"/>
                </a:lnTo>
                <a:lnTo>
                  <a:pt x="1754" y="793"/>
                </a:lnTo>
                <a:lnTo>
                  <a:pt x="1753" y="791"/>
                </a:lnTo>
                <a:lnTo>
                  <a:pt x="1756" y="788"/>
                </a:lnTo>
                <a:lnTo>
                  <a:pt x="1756" y="788"/>
                </a:lnTo>
                <a:lnTo>
                  <a:pt x="1758" y="790"/>
                </a:lnTo>
                <a:lnTo>
                  <a:pt x="1763" y="790"/>
                </a:lnTo>
                <a:lnTo>
                  <a:pt x="1773" y="790"/>
                </a:lnTo>
                <a:lnTo>
                  <a:pt x="1773" y="790"/>
                </a:lnTo>
                <a:lnTo>
                  <a:pt x="1779" y="788"/>
                </a:lnTo>
                <a:lnTo>
                  <a:pt x="1782" y="788"/>
                </a:lnTo>
                <a:lnTo>
                  <a:pt x="1784" y="787"/>
                </a:lnTo>
                <a:lnTo>
                  <a:pt x="1784" y="787"/>
                </a:lnTo>
                <a:lnTo>
                  <a:pt x="1787" y="786"/>
                </a:lnTo>
                <a:lnTo>
                  <a:pt x="1787" y="785"/>
                </a:lnTo>
                <a:lnTo>
                  <a:pt x="1787" y="782"/>
                </a:lnTo>
                <a:lnTo>
                  <a:pt x="1788" y="781"/>
                </a:lnTo>
                <a:lnTo>
                  <a:pt x="1788" y="781"/>
                </a:lnTo>
                <a:lnTo>
                  <a:pt x="1789" y="779"/>
                </a:lnTo>
                <a:lnTo>
                  <a:pt x="1789" y="778"/>
                </a:lnTo>
                <a:lnTo>
                  <a:pt x="1788" y="773"/>
                </a:lnTo>
                <a:lnTo>
                  <a:pt x="1786" y="767"/>
                </a:lnTo>
                <a:lnTo>
                  <a:pt x="1783" y="764"/>
                </a:lnTo>
                <a:lnTo>
                  <a:pt x="1783" y="764"/>
                </a:lnTo>
                <a:lnTo>
                  <a:pt x="1779" y="764"/>
                </a:lnTo>
                <a:lnTo>
                  <a:pt x="1778" y="763"/>
                </a:lnTo>
                <a:lnTo>
                  <a:pt x="1778" y="762"/>
                </a:lnTo>
                <a:lnTo>
                  <a:pt x="1778" y="762"/>
                </a:lnTo>
                <a:lnTo>
                  <a:pt x="1777" y="759"/>
                </a:lnTo>
                <a:lnTo>
                  <a:pt x="1776" y="758"/>
                </a:lnTo>
                <a:lnTo>
                  <a:pt x="1774" y="757"/>
                </a:lnTo>
                <a:lnTo>
                  <a:pt x="1772" y="758"/>
                </a:lnTo>
                <a:lnTo>
                  <a:pt x="1772" y="758"/>
                </a:lnTo>
                <a:lnTo>
                  <a:pt x="1771" y="756"/>
                </a:lnTo>
                <a:lnTo>
                  <a:pt x="1768" y="752"/>
                </a:lnTo>
                <a:lnTo>
                  <a:pt x="1766" y="751"/>
                </a:lnTo>
                <a:lnTo>
                  <a:pt x="1762" y="749"/>
                </a:lnTo>
                <a:lnTo>
                  <a:pt x="1762" y="749"/>
                </a:lnTo>
                <a:lnTo>
                  <a:pt x="1759" y="749"/>
                </a:lnTo>
                <a:lnTo>
                  <a:pt x="1756" y="747"/>
                </a:lnTo>
                <a:lnTo>
                  <a:pt x="1751" y="742"/>
                </a:lnTo>
                <a:lnTo>
                  <a:pt x="1751" y="742"/>
                </a:lnTo>
                <a:lnTo>
                  <a:pt x="1741" y="733"/>
                </a:lnTo>
                <a:lnTo>
                  <a:pt x="1736" y="729"/>
                </a:lnTo>
                <a:lnTo>
                  <a:pt x="1733" y="723"/>
                </a:lnTo>
                <a:lnTo>
                  <a:pt x="1733" y="723"/>
                </a:lnTo>
                <a:lnTo>
                  <a:pt x="1732" y="718"/>
                </a:lnTo>
                <a:lnTo>
                  <a:pt x="1731" y="716"/>
                </a:lnTo>
                <a:lnTo>
                  <a:pt x="1729" y="713"/>
                </a:lnTo>
                <a:lnTo>
                  <a:pt x="1724" y="711"/>
                </a:lnTo>
                <a:lnTo>
                  <a:pt x="1724" y="711"/>
                </a:lnTo>
                <a:lnTo>
                  <a:pt x="1719" y="709"/>
                </a:lnTo>
                <a:lnTo>
                  <a:pt x="1717" y="709"/>
                </a:lnTo>
                <a:lnTo>
                  <a:pt x="1714" y="711"/>
                </a:lnTo>
                <a:lnTo>
                  <a:pt x="1714" y="711"/>
                </a:lnTo>
                <a:lnTo>
                  <a:pt x="1703" y="719"/>
                </a:lnTo>
                <a:lnTo>
                  <a:pt x="1696" y="724"/>
                </a:lnTo>
                <a:lnTo>
                  <a:pt x="1692" y="727"/>
                </a:lnTo>
                <a:lnTo>
                  <a:pt x="1692" y="727"/>
                </a:lnTo>
                <a:lnTo>
                  <a:pt x="1673" y="721"/>
                </a:lnTo>
                <a:lnTo>
                  <a:pt x="1673" y="721"/>
                </a:lnTo>
                <a:lnTo>
                  <a:pt x="1671" y="721"/>
                </a:lnTo>
                <a:lnTo>
                  <a:pt x="1667" y="723"/>
                </a:lnTo>
                <a:lnTo>
                  <a:pt x="1663" y="728"/>
                </a:lnTo>
                <a:lnTo>
                  <a:pt x="1663" y="728"/>
                </a:lnTo>
                <a:lnTo>
                  <a:pt x="1662" y="731"/>
                </a:lnTo>
                <a:lnTo>
                  <a:pt x="1663" y="734"/>
                </a:lnTo>
                <a:lnTo>
                  <a:pt x="1663" y="738"/>
                </a:lnTo>
                <a:lnTo>
                  <a:pt x="1663" y="742"/>
                </a:lnTo>
                <a:lnTo>
                  <a:pt x="1663" y="742"/>
                </a:lnTo>
                <a:lnTo>
                  <a:pt x="1659" y="744"/>
                </a:lnTo>
                <a:lnTo>
                  <a:pt x="1655" y="746"/>
                </a:lnTo>
                <a:lnTo>
                  <a:pt x="1648" y="749"/>
                </a:lnTo>
                <a:lnTo>
                  <a:pt x="1648" y="749"/>
                </a:lnTo>
                <a:lnTo>
                  <a:pt x="1642" y="753"/>
                </a:lnTo>
                <a:lnTo>
                  <a:pt x="1638" y="759"/>
                </a:lnTo>
                <a:lnTo>
                  <a:pt x="1629" y="773"/>
                </a:lnTo>
                <a:lnTo>
                  <a:pt x="1629" y="773"/>
                </a:lnTo>
                <a:lnTo>
                  <a:pt x="1629" y="774"/>
                </a:lnTo>
                <a:lnTo>
                  <a:pt x="1632" y="777"/>
                </a:lnTo>
                <a:lnTo>
                  <a:pt x="1633" y="781"/>
                </a:lnTo>
                <a:lnTo>
                  <a:pt x="1633" y="782"/>
                </a:lnTo>
                <a:lnTo>
                  <a:pt x="1632" y="783"/>
                </a:lnTo>
                <a:lnTo>
                  <a:pt x="1632" y="783"/>
                </a:lnTo>
                <a:lnTo>
                  <a:pt x="1627" y="790"/>
                </a:lnTo>
                <a:lnTo>
                  <a:pt x="1625" y="792"/>
                </a:lnTo>
                <a:lnTo>
                  <a:pt x="1625" y="796"/>
                </a:lnTo>
                <a:lnTo>
                  <a:pt x="1625" y="796"/>
                </a:lnTo>
                <a:lnTo>
                  <a:pt x="1620" y="796"/>
                </a:lnTo>
                <a:lnTo>
                  <a:pt x="1618" y="797"/>
                </a:lnTo>
                <a:lnTo>
                  <a:pt x="1617" y="798"/>
                </a:lnTo>
                <a:lnTo>
                  <a:pt x="1617" y="798"/>
                </a:lnTo>
                <a:lnTo>
                  <a:pt x="1614" y="803"/>
                </a:lnTo>
                <a:lnTo>
                  <a:pt x="1613" y="805"/>
                </a:lnTo>
                <a:lnTo>
                  <a:pt x="1610" y="806"/>
                </a:lnTo>
                <a:lnTo>
                  <a:pt x="1610" y="806"/>
                </a:lnTo>
                <a:lnTo>
                  <a:pt x="1602" y="806"/>
                </a:lnTo>
                <a:lnTo>
                  <a:pt x="1592" y="806"/>
                </a:lnTo>
                <a:lnTo>
                  <a:pt x="1592" y="806"/>
                </a:lnTo>
                <a:lnTo>
                  <a:pt x="1588" y="807"/>
                </a:lnTo>
                <a:lnTo>
                  <a:pt x="1584" y="810"/>
                </a:lnTo>
                <a:lnTo>
                  <a:pt x="1582" y="812"/>
                </a:lnTo>
                <a:lnTo>
                  <a:pt x="1578" y="815"/>
                </a:lnTo>
                <a:lnTo>
                  <a:pt x="1578" y="815"/>
                </a:lnTo>
                <a:lnTo>
                  <a:pt x="1577" y="815"/>
                </a:lnTo>
                <a:lnTo>
                  <a:pt x="1575" y="813"/>
                </a:lnTo>
                <a:lnTo>
                  <a:pt x="1572" y="811"/>
                </a:lnTo>
                <a:lnTo>
                  <a:pt x="1570" y="807"/>
                </a:lnTo>
                <a:lnTo>
                  <a:pt x="1570" y="805"/>
                </a:lnTo>
                <a:lnTo>
                  <a:pt x="1572" y="803"/>
                </a:lnTo>
                <a:lnTo>
                  <a:pt x="1572" y="803"/>
                </a:lnTo>
                <a:lnTo>
                  <a:pt x="1570" y="803"/>
                </a:lnTo>
                <a:lnTo>
                  <a:pt x="1569" y="803"/>
                </a:lnTo>
                <a:lnTo>
                  <a:pt x="1565" y="801"/>
                </a:lnTo>
                <a:lnTo>
                  <a:pt x="1563" y="800"/>
                </a:lnTo>
                <a:lnTo>
                  <a:pt x="1560" y="800"/>
                </a:lnTo>
                <a:lnTo>
                  <a:pt x="1558" y="801"/>
                </a:lnTo>
                <a:lnTo>
                  <a:pt x="1558" y="801"/>
                </a:lnTo>
                <a:lnTo>
                  <a:pt x="1555" y="802"/>
                </a:lnTo>
                <a:lnTo>
                  <a:pt x="1552" y="801"/>
                </a:lnTo>
                <a:lnTo>
                  <a:pt x="1549" y="801"/>
                </a:lnTo>
                <a:lnTo>
                  <a:pt x="1545" y="802"/>
                </a:lnTo>
                <a:lnTo>
                  <a:pt x="1545" y="802"/>
                </a:lnTo>
                <a:lnTo>
                  <a:pt x="1547" y="797"/>
                </a:lnTo>
                <a:lnTo>
                  <a:pt x="1547" y="792"/>
                </a:lnTo>
                <a:lnTo>
                  <a:pt x="1547" y="792"/>
                </a:lnTo>
                <a:lnTo>
                  <a:pt x="1547" y="786"/>
                </a:lnTo>
                <a:lnTo>
                  <a:pt x="1547" y="786"/>
                </a:lnTo>
                <a:lnTo>
                  <a:pt x="1545" y="785"/>
                </a:lnTo>
                <a:lnTo>
                  <a:pt x="1545" y="785"/>
                </a:lnTo>
                <a:lnTo>
                  <a:pt x="1544" y="785"/>
                </a:lnTo>
                <a:lnTo>
                  <a:pt x="1543" y="785"/>
                </a:lnTo>
                <a:lnTo>
                  <a:pt x="1543" y="785"/>
                </a:lnTo>
                <a:lnTo>
                  <a:pt x="1542" y="781"/>
                </a:lnTo>
                <a:lnTo>
                  <a:pt x="1542" y="778"/>
                </a:lnTo>
                <a:lnTo>
                  <a:pt x="1544" y="771"/>
                </a:lnTo>
                <a:lnTo>
                  <a:pt x="1544" y="771"/>
                </a:lnTo>
                <a:lnTo>
                  <a:pt x="1547" y="759"/>
                </a:lnTo>
                <a:lnTo>
                  <a:pt x="1548" y="753"/>
                </a:lnTo>
                <a:lnTo>
                  <a:pt x="1547" y="748"/>
                </a:lnTo>
                <a:lnTo>
                  <a:pt x="1547" y="748"/>
                </a:lnTo>
                <a:lnTo>
                  <a:pt x="1547" y="744"/>
                </a:lnTo>
                <a:lnTo>
                  <a:pt x="1545" y="739"/>
                </a:lnTo>
                <a:lnTo>
                  <a:pt x="1547" y="731"/>
                </a:lnTo>
                <a:lnTo>
                  <a:pt x="1547" y="731"/>
                </a:lnTo>
                <a:lnTo>
                  <a:pt x="1544" y="732"/>
                </a:lnTo>
                <a:lnTo>
                  <a:pt x="1543" y="731"/>
                </a:lnTo>
                <a:lnTo>
                  <a:pt x="1543" y="728"/>
                </a:lnTo>
                <a:lnTo>
                  <a:pt x="1543" y="724"/>
                </a:lnTo>
                <a:lnTo>
                  <a:pt x="1543" y="724"/>
                </a:lnTo>
                <a:lnTo>
                  <a:pt x="1544" y="723"/>
                </a:lnTo>
                <a:lnTo>
                  <a:pt x="1548" y="722"/>
                </a:lnTo>
                <a:lnTo>
                  <a:pt x="1553" y="722"/>
                </a:lnTo>
                <a:lnTo>
                  <a:pt x="1553" y="722"/>
                </a:lnTo>
                <a:lnTo>
                  <a:pt x="1552" y="719"/>
                </a:lnTo>
                <a:lnTo>
                  <a:pt x="1552" y="719"/>
                </a:lnTo>
                <a:lnTo>
                  <a:pt x="1554" y="718"/>
                </a:lnTo>
                <a:lnTo>
                  <a:pt x="1555" y="717"/>
                </a:lnTo>
                <a:lnTo>
                  <a:pt x="1559" y="718"/>
                </a:lnTo>
                <a:lnTo>
                  <a:pt x="1562" y="719"/>
                </a:lnTo>
                <a:lnTo>
                  <a:pt x="1565" y="719"/>
                </a:lnTo>
                <a:lnTo>
                  <a:pt x="1565" y="719"/>
                </a:lnTo>
                <a:lnTo>
                  <a:pt x="1574" y="718"/>
                </a:lnTo>
                <a:lnTo>
                  <a:pt x="1578" y="719"/>
                </a:lnTo>
                <a:lnTo>
                  <a:pt x="1583" y="721"/>
                </a:lnTo>
                <a:lnTo>
                  <a:pt x="1583" y="721"/>
                </a:lnTo>
                <a:lnTo>
                  <a:pt x="1588" y="721"/>
                </a:lnTo>
                <a:lnTo>
                  <a:pt x="1592" y="721"/>
                </a:lnTo>
                <a:lnTo>
                  <a:pt x="1595" y="721"/>
                </a:lnTo>
                <a:lnTo>
                  <a:pt x="1599" y="721"/>
                </a:lnTo>
                <a:lnTo>
                  <a:pt x="1599" y="721"/>
                </a:lnTo>
                <a:lnTo>
                  <a:pt x="1605" y="722"/>
                </a:lnTo>
                <a:lnTo>
                  <a:pt x="1613" y="722"/>
                </a:lnTo>
                <a:lnTo>
                  <a:pt x="1613" y="722"/>
                </a:lnTo>
                <a:lnTo>
                  <a:pt x="1615" y="721"/>
                </a:lnTo>
                <a:lnTo>
                  <a:pt x="1618" y="718"/>
                </a:lnTo>
                <a:lnTo>
                  <a:pt x="1620" y="714"/>
                </a:lnTo>
                <a:lnTo>
                  <a:pt x="1620" y="709"/>
                </a:lnTo>
                <a:lnTo>
                  <a:pt x="1622" y="701"/>
                </a:lnTo>
                <a:lnTo>
                  <a:pt x="1622" y="693"/>
                </a:lnTo>
                <a:lnTo>
                  <a:pt x="1622" y="693"/>
                </a:lnTo>
                <a:lnTo>
                  <a:pt x="1620" y="684"/>
                </a:lnTo>
                <a:lnTo>
                  <a:pt x="1619" y="682"/>
                </a:lnTo>
                <a:lnTo>
                  <a:pt x="1615" y="681"/>
                </a:lnTo>
                <a:lnTo>
                  <a:pt x="1615" y="681"/>
                </a:lnTo>
                <a:lnTo>
                  <a:pt x="1613" y="679"/>
                </a:lnTo>
                <a:lnTo>
                  <a:pt x="1612" y="676"/>
                </a:lnTo>
                <a:lnTo>
                  <a:pt x="1612" y="672"/>
                </a:lnTo>
                <a:lnTo>
                  <a:pt x="1612" y="669"/>
                </a:lnTo>
                <a:lnTo>
                  <a:pt x="1612" y="669"/>
                </a:lnTo>
                <a:lnTo>
                  <a:pt x="1609" y="669"/>
                </a:lnTo>
                <a:lnTo>
                  <a:pt x="1609" y="669"/>
                </a:lnTo>
                <a:lnTo>
                  <a:pt x="1608" y="668"/>
                </a:lnTo>
                <a:lnTo>
                  <a:pt x="1608" y="668"/>
                </a:lnTo>
                <a:lnTo>
                  <a:pt x="1600" y="666"/>
                </a:lnTo>
                <a:lnTo>
                  <a:pt x="1600" y="666"/>
                </a:lnTo>
                <a:lnTo>
                  <a:pt x="1598" y="663"/>
                </a:lnTo>
                <a:lnTo>
                  <a:pt x="1593" y="662"/>
                </a:lnTo>
                <a:lnTo>
                  <a:pt x="1593" y="662"/>
                </a:lnTo>
                <a:lnTo>
                  <a:pt x="1589" y="662"/>
                </a:lnTo>
                <a:lnTo>
                  <a:pt x="1587" y="659"/>
                </a:lnTo>
                <a:lnTo>
                  <a:pt x="1587" y="659"/>
                </a:lnTo>
                <a:lnTo>
                  <a:pt x="1590" y="658"/>
                </a:lnTo>
                <a:lnTo>
                  <a:pt x="1590" y="658"/>
                </a:lnTo>
                <a:lnTo>
                  <a:pt x="1587" y="655"/>
                </a:lnTo>
                <a:lnTo>
                  <a:pt x="1585" y="652"/>
                </a:lnTo>
                <a:lnTo>
                  <a:pt x="1585" y="652"/>
                </a:lnTo>
                <a:lnTo>
                  <a:pt x="1593" y="652"/>
                </a:lnTo>
                <a:lnTo>
                  <a:pt x="1595" y="652"/>
                </a:lnTo>
                <a:lnTo>
                  <a:pt x="1598" y="650"/>
                </a:lnTo>
                <a:lnTo>
                  <a:pt x="1598" y="650"/>
                </a:lnTo>
                <a:lnTo>
                  <a:pt x="1602" y="648"/>
                </a:lnTo>
                <a:lnTo>
                  <a:pt x="1604" y="650"/>
                </a:lnTo>
                <a:lnTo>
                  <a:pt x="1604" y="652"/>
                </a:lnTo>
                <a:lnTo>
                  <a:pt x="1605" y="653"/>
                </a:lnTo>
                <a:lnTo>
                  <a:pt x="1607" y="653"/>
                </a:lnTo>
                <a:lnTo>
                  <a:pt x="1607" y="653"/>
                </a:lnTo>
                <a:lnTo>
                  <a:pt x="1613" y="652"/>
                </a:lnTo>
                <a:lnTo>
                  <a:pt x="1617" y="650"/>
                </a:lnTo>
                <a:lnTo>
                  <a:pt x="1618" y="648"/>
                </a:lnTo>
                <a:lnTo>
                  <a:pt x="1618" y="648"/>
                </a:lnTo>
                <a:lnTo>
                  <a:pt x="1615" y="643"/>
                </a:lnTo>
                <a:lnTo>
                  <a:pt x="1614" y="637"/>
                </a:lnTo>
                <a:lnTo>
                  <a:pt x="1614" y="637"/>
                </a:lnTo>
                <a:lnTo>
                  <a:pt x="1618" y="637"/>
                </a:lnTo>
                <a:lnTo>
                  <a:pt x="1619" y="637"/>
                </a:lnTo>
                <a:lnTo>
                  <a:pt x="1620" y="638"/>
                </a:lnTo>
                <a:lnTo>
                  <a:pt x="1620" y="638"/>
                </a:lnTo>
                <a:lnTo>
                  <a:pt x="1622" y="642"/>
                </a:lnTo>
                <a:lnTo>
                  <a:pt x="1623" y="642"/>
                </a:lnTo>
                <a:lnTo>
                  <a:pt x="1623" y="642"/>
                </a:lnTo>
                <a:lnTo>
                  <a:pt x="1630" y="642"/>
                </a:lnTo>
                <a:lnTo>
                  <a:pt x="1637" y="640"/>
                </a:lnTo>
                <a:lnTo>
                  <a:pt x="1637" y="640"/>
                </a:lnTo>
                <a:lnTo>
                  <a:pt x="1633" y="639"/>
                </a:lnTo>
                <a:lnTo>
                  <a:pt x="1633" y="639"/>
                </a:lnTo>
                <a:lnTo>
                  <a:pt x="1635" y="637"/>
                </a:lnTo>
                <a:lnTo>
                  <a:pt x="1639" y="634"/>
                </a:lnTo>
                <a:lnTo>
                  <a:pt x="1645" y="632"/>
                </a:lnTo>
                <a:lnTo>
                  <a:pt x="1645" y="632"/>
                </a:lnTo>
                <a:lnTo>
                  <a:pt x="1648" y="629"/>
                </a:lnTo>
                <a:lnTo>
                  <a:pt x="1648" y="627"/>
                </a:lnTo>
                <a:lnTo>
                  <a:pt x="1647" y="624"/>
                </a:lnTo>
                <a:lnTo>
                  <a:pt x="1648" y="620"/>
                </a:lnTo>
                <a:lnTo>
                  <a:pt x="1648" y="620"/>
                </a:lnTo>
                <a:lnTo>
                  <a:pt x="1650" y="619"/>
                </a:lnTo>
                <a:lnTo>
                  <a:pt x="1654" y="618"/>
                </a:lnTo>
                <a:lnTo>
                  <a:pt x="1660" y="615"/>
                </a:lnTo>
                <a:lnTo>
                  <a:pt x="1660" y="615"/>
                </a:lnTo>
                <a:lnTo>
                  <a:pt x="1667" y="613"/>
                </a:lnTo>
                <a:lnTo>
                  <a:pt x="1673" y="614"/>
                </a:lnTo>
                <a:lnTo>
                  <a:pt x="1673" y="614"/>
                </a:lnTo>
                <a:lnTo>
                  <a:pt x="1669" y="613"/>
                </a:lnTo>
                <a:lnTo>
                  <a:pt x="1667" y="612"/>
                </a:lnTo>
                <a:lnTo>
                  <a:pt x="1667" y="610"/>
                </a:lnTo>
                <a:lnTo>
                  <a:pt x="1667" y="610"/>
                </a:lnTo>
                <a:lnTo>
                  <a:pt x="1672" y="609"/>
                </a:lnTo>
                <a:lnTo>
                  <a:pt x="1672" y="609"/>
                </a:lnTo>
                <a:lnTo>
                  <a:pt x="1672" y="607"/>
                </a:lnTo>
                <a:lnTo>
                  <a:pt x="1672" y="604"/>
                </a:lnTo>
                <a:lnTo>
                  <a:pt x="1672" y="604"/>
                </a:lnTo>
                <a:lnTo>
                  <a:pt x="1676" y="599"/>
                </a:lnTo>
                <a:lnTo>
                  <a:pt x="1677" y="593"/>
                </a:lnTo>
                <a:lnTo>
                  <a:pt x="1677" y="593"/>
                </a:lnTo>
                <a:lnTo>
                  <a:pt x="1678" y="592"/>
                </a:lnTo>
                <a:lnTo>
                  <a:pt x="1681" y="590"/>
                </a:lnTo>
                <a:lnTo>
                  <a:pt x="1683" y="589"/>
                </a:lnTo>
                <a:lnTo>
                  <a:pt x="1683" y="589"/>
                </a:lnTo>
                <a:lnTo>
                  <a:pt x="1688" y="587"/>
                </a:lnTo>
                <a:lnTo>
                  <a:pt x="1692" y="585"/>
                </a:lnTo>
                <a:lnTo>
                  <a:pt x="1696" y="585"/>
                </a:lnTo>
                <a:lnTo>
                  <a:pt x="1701" y="584"/>
                </a:lnTo>
                <a:lnTo>
                  <a:pt x="1701" y="584"/>
                </a:lnTo>
                <a:lnTo>
                  <a:pt x="1701" y="583"/>
                </a:lnTo>
                <a:lnTo>
                  <a:pt x="1701" y="582"/>
                </a:lnTo>
                <a:lnTo>
                  <a:pt x="1702" y="580"/>
                </a:lnTo>
                <a:lnTo>
                  <a:pt x="1702" y="580"/>
                </a:lnTo>
                <a:lnTo>
                  <a:pt x="1707" y="580"/>
                </a:lnTo>
                <a:lnTo>
                  <a:pt x="1707" y="580"/>
                </a:lnTo>
                <a:lnTo>
                  <a:pt x="1711" y="580"/>
                </a:lnTo>
                <a:lnTo>
                  <a:pt x="1716" y="582"/>
                </a:lnTo>
                <a:lnTo>
                  <a:pt x="1716" y="582"/>
                </a:lnTo>
                <a:lnTo>
                  <a:pt x="1716" y="578"/>
                </a:lnTo>
                <a:lnTo>
                  <a:pt x="1717" y="578"/>
                </a:lnTo>
                <a:lnTo>
                  <a:pt x="1722" y="577"/>
                </a:lnTo>
                <a:lnTo>
                  <a:pt x="1722" y="577"/>
                </a:lnTo>
                <a:lnTo>
                  <a:pt x="1718" y="574"/>
                </a:lnTo>
                <a:lnTo>
                  <a:pt x="1717" y="572"/>
                </a:lnTo>
                <a:lnTo>
                  <a:pt x="1717" y="570"/>
                </a:lnTo>
                <a:lnTo>
                  <a:pt x="1717" y="570"/>
                </a:lnTo>
                <a:lnTo>
                  <a:pt x="1719" y="568"/>
                </a:lnTo>
                <a:lnTo>
                  <a:pt x="1719" y="567"/>
                </a:lnTo>
                <a:lnTo>
                  <a:pt x="1718" y="565"/>
                </a:lnTo>
                <a:lnTo>
                  <a:pt x="1717" y="563"/>
                </a:lnTo>
                <a:lnTo>
                  <a:pt x="1717" y="563"/>
                </a:lnTo>
                <a:lnTo>
                  <a:pt x="1716" y="559"/>
                </a:lnTo>
                <a:lnTo>
                  <a:pt x="1716" y="557"/>
                </a:lnTo>
                <a:lnTo>
                  <a:pt x="1716" y="554"/>
                </a:lnTo>
                <a:lnTo>
                  <a:pt x="1714" y="553"/>
                </a:lnTo>
                <a:lnTo>
                  <a:pt x="1714" y="553"/>
                </a:lnTo>
                <a:lnTo>
                  <a:pt x="1712" y="550"/>
                </a:lnTo>
                <a:lnTo>
                  <a:pt x="1712" y="549"/>
                </a:lnTo>
                <a:lnTo>
                  <a:pt x="1712" y="544"/>
                </a:lnTo>
                <a:lnTo>
                  <a:pt x="1712" y="544"/>
                </a:lnTo>
                <a:lnTo>
                  <a:pt x="1712" y="538"/>
                </a:lnTo>
                <a:lnTo>
                  <a:pt x="1713" y="533"/>
                </a:lnTo>
                <a:lnTo>
                  <a:pt x="1716" y="530"/>
                </a:lnTo>
                <a:lnTo>
                  <a:pt x="1717" y="529"/>
                </a:lnTo>
                <a:lnTo>
                  <a:pt x="1719" y="528"/>
                </a:lnTo>
                <a:lnTo>
                  <a:pt x="1719" y="528"/>
                </a:lnTo>
                <a:lnTo>
                  <a:pt x="1724" y="526"/>
                </a:lnTo>
                <a:lnTo>
                  <a:pt x="1728" y="524"/>
                </a:lnTo>
                <a:lnTo>
                  <a:pt x="1736" y="519"/>
                </a:lnTo>
                <a:lnTo>
                  <a:pt x="1736" y="519"/>
                </a:lnTo>
                <a:lnTo>
                  <a:pt x="1733" y="524"/>
                </a:lnTo>
                <a:lnTo>
                  <a:pt x="1732" y="530"/>
                </a:lnTo>
                <a:lnTo>
                  <a:pt x="1733" y="533"/>
                </a:lnTo>
                <a:lnTo>
                  <a:pt x="1733" y="535"/>
                </a:lnTo>
                <a:lnTo>
                  <a:pt x="1736" y="538"/>
                </a:lnTo>
                <a:lnTo>
                  <a:pt x="1738" y="539"/>
                </a:lnTo>
                <a:lnTo>
                  <a:pt x="1738" y="539"/>
                </a:lnTo>
                <a:lnTo>
                  <a:pt x="1734" y="544"/>
                </a:lnTo>
                <a:lnTo>
                  <a:pt x="1729" y="548"/>
                </a:lnTo>
                <a:lnTo>
                  <a:pt x="1727" y="553"/>
                </a:lnTo>
                <a:lnTo>
                  <a:pt x="1726" y="555"/>
                </a:lnTo>
                <a:lnTo>
                  <a:pt x="1726" y="559"/>
                </a:lnTo>
                <a:lnTo>
                  <a:pt x="1726" y="559"/>
                </a:lnTo>
                <a:lnTo>
                  <a:pt x="1728" y="564"/>
                </a:lnTo>
                <a:lnTo>
                  <a:pt x="1732" y="569"/>
                </a:lnTo>
                <a:lnTo>
                  <a:pt x="1736" y="570"/>
                </a:lnTo>
                <a:lnTo>
                  <a:pt x="1738" y="570"/>
                </a:lnTo>
                <a:lnTo>
                  <a:pt x="1741" y="570"/>
                </a:lnTo>
                <a:lnTo>
                  <a:pt x="1741" y="570"/>
                </a:lnTo>
                <a:lnTo>
                  <a:pt x="1738" y="575"/>
                </a:lnTo>
                <a:lnTo>
                  <a:pt x="1738" y="575"/>
                </a:lnTo>
                <a:lnTo>
                  <a:pt x="1741" y="577"/>
                </a:lnTo>
                <a:lnTo>
                  <a:pt x="1743" y="577"/>
                </a:lnTo>
                <a:lnTo>
                  <a:pt x="1748" y="574"/>
                </a:lnTo>
                <a:lnTo>
                  <a:pt x="1752" y="572"/>
                </a:lnTo>
                <a:lnTo>
                  <a:pt x="1757" y="569"/>
                </a:lnTo>
                <a:lnTo>
                  <a:pt x="1757" y="569"/>
                </a:lnTo>
                <a:lnTo>
                  <a:pt x="1759" y="570"/>
                </a:lnTo>
                <a:lnTo>
                  <a:pt x="1762" y="572"/>
                </a:lnTo>
                <a:lnTo>
                  <a:pt x="1764" y="573"/>
                </a:lnTo>
                <a:lnTo>
                  <a:pt x="1766" y="575"/>
                </a:lnTo>
                <a:lnTo>
                  <a:pt x="1766" y="575"/>
                </a:lnTo>
                <a:lnTo>
                  <a:pt x="1767" y="578"/>
                </a:lnTo>
                <a:lnTo>
                  <a:pt x="1768" y="579"/>
                </a:lnTo>
                <a:lnTo>
                  <a:pt x="1773" y="582"/>
                </a:lnTo>
                <a:lnTo>
                  <a:pt x="1773" y="582"/>
                </a:lnTo>
                <a:lnTo>
                  <a:pt x="1774" y="578"/>
                </a:lnTo>
                <a:lnTo>
                  <a:pt x="1774" y="578"/>
                </a:lnTo>
                <a:lnTo>
                  <a:pt x="1768" y="578"/>
                </a:lnTo>
                <a:lnTo>
                  <a:pt x="1768" y="578"/>
                </a:lnTo>
                <a:lnTo>
                  <a:pt x="1773" y="575"/>
                </a:lnTo>
                <a:lnTo>
                  <a:pt x="1779" y="574"/>
                </a:lnTo>
                <a:lnTo>
                  <a:pt x="1787" y="573"/>
                </a:lnTo>
                <a:lnTo>
                  <a:pt x="1791" y="570"/>
                </a:lnTo>
                <a:lnTo>
                  <a:pt x="1791" y="570"/>
                </a:lnTo>
                <a:lnTo>
                  <a:pt x="1796" y="567"/>
                </a:lnTo>
                <a:lnTo>
                  <a:pt x="1802" y="564"/>
                </a:lnTo>
                <a:lnTo>
                  <a:pt x="1810" y="564"/>
                </a:lnTo>
                <a:lnTo>
                  <a:pt x="1813" y="564"/>
                </a:lnTo>
                <a:lnTo>
                  <a:pt x="1816" y="567"/>
                </a:lnTo>
                <a:lnTo>
                  <a:pt x="1816" y="567"/>
                </a:lnTo>
                <a:lnTo>
                  <a:pt x="1811" y="564"/>
                </a:lnTo>
                <a:lnTo>
                  <a:pt x="1811" y="564"/>
                </a:lnTo>
                <a:lnTo>
                  <a:pt x="1812" y="567"/>
                </a:lnTo>
                <a:lnTo>
                  <a:pt x="1813" y="568"/>
                </a:lnTo>
                <a:lnTo>
                  <a:pt x="1816" y="570"/>
                </a:lnTo>
                <a:lnTo>
                  <a:pt x="1821" y="569"/>
                </a:lnTo>
                <a:lnTo>
                  <a:pt x="1823" y="568"/>
                </a:lnTo>
                <a:lnTo>
                  <a:pt x="1823" y="568"/>
                </a:lnTo>
                <a:lnTo>
                  <a:pt x="1825" y="564"/>
                </a:lnTo>
                <a:lnTo>
                  <a:pt x="1826" y="562"/>
                </a:lnTo>
                <a:lnTo>
                  <a:pt x="1826" y="562"/>
                </a:lnTo>
                <a:lnTo>
                  <a:pt x="1828" y="562"/>
                </a:lnTo>
                <a:lnTo>
                  <a:pt x="1830" y="560"/>
                </a:lnTo>
                <a:lnTo>
                  <a:pt x="1830" y="560"/>
                </a:lnTo>
                <a:lnTo>
                  <a:pt x="1833" y="558"/>
                </a:lnTo>
                <a:lnTo>
                  <a:pt x="1836" y="555"/>
                </a:lnTo>
                <a:lnTo>
                  <a:pt x="1836" y="555"/>
                </a:lnTo>
                <a:lnTo>
                  <a:pt x="1835" y="558"/>
                </a:lnTo>
                <a:lnTo>
                  <a:pt x="1832" y="562"/>
                </a:lnTo>
                <a:lnTo>
                  <a:pt x="1832" y="562"/>
                </a:lnTo>
                <a:lnTo>
                  <a:pt x="1836" y="562"/>
                </a:lnTo>
                <a:lnTo>
                  <a:pt x="1837" y="562"/>
                </a:lnTo>
                <a:lnTo>
                  <a:pt x="1838" y="559"/>
                </a:lnTo>
                <a:lnTo>
                  <a:pt x="1838" y="555"/>
                </a:lnTo>
                <a:lnTo>
                  <a:pt x="1836" y="542"/>
                </a:lnTo>
                <a:lnTo>
                  <a:pt x="1836" y="542"/>
                </a:lnTo>
                <a:lnTo>
                  <a:pt x="1837" y="536"/>
                </a:lnTo>
                <a:lnTo>
                  <a:pt x="1840" y="531"/>
                </a:lnTo>
                <a:lnTo>
                  <a:pt x="1840" y="531"/>
                </a:lnTo>
                <a:lnTo>
                  <a:pt x="1841" y="529"/>
                </a:lnTo>
                <a:lnTo>
                  <a:pt x="1841" y="526"/>
                </a:lnTo>
                <a:lnTo>
                  <a:pt x="1842" y="524"/>
                </a:lnTo>
                <a:lnTo>
                  <a:pt x="1843" y="521"/>
                </a:lnTo>
                <a:lnTo>
                  <a:pt x="1843" y="521"/>
                </a:lnTo>
                <a:lnTo>
                  <a:pt x="1847" y="519"/>
                </a:lnTo>
                <a:lnTo>
                  <a:pt x="1850" y="519"/>
                </a:lnTo>
                <a:lnTo>
                  <a:pt x="1852" y="520"/>
                </a:lnTo>
                <a:lnTo>
                  <a:pt x="1855" y="523"/>
                </a:lnTo>
                <a:lnTo>
                  <a:pt x="1858" y="528"/>
                </a:lnTo>
                <a:lnTo>
                  <a:pt x="1861" y="530"/>
                </a:lnTo>
                <a:lnTo>
                  <a:pt x="1863" y="530"/>
                </a:lnTo>
                <a:lnTo>
                  <a:pt x="1863" y="530"/>
                </a:lnTo>
                <a:lnTo>
                  <a:pt x="1866" y="530"/>
                </a:lnTo>
                <a:lnTo>
                  <a:pt x="1867" y="528"/>
                </a:lnTo>
                <a:lnTo>
                  <a:pt x="1868" y="524"/>
                </a:lnTo>
                <a:lnTo>
                  <a:pt x="1870" y="521"/>
                </a:lnTo>
                <a:lnTo>
                  <a:pt x="1870" y="521"/>
                </a:lnTo>
                <a:lnTo>
                  <a:pt x="1870" y="515"/>
                </a:lnTo>
                <a:lnTo>
                  <a:pt x="1870" y="510"/>
                </a:lnTo>
                <a:lnTo>
                  <a:pt x="1870" y="510"/>
                </a:lnTo>
                <a:lnTo>
                  <a:pt x="1870" y="509"/>
                </a:lnTo>
                <a:lnTo>
                  <a:pt x="1868" y="510"/>
                </a:lnTo>
                <a:lnTo>
                  <a:pt x="1866" y="510"/>
                </a:lnTo>
                <a:lnTo>
                  <a:pt x="1866" y="510"/>
                </a:lnTo>
                <a:lnTo>
                  <a:pt x="1862" y="506"/>
                </a:lnTo>
                <a:lnTo>
                  <a:pt x="1862" y="506"/>
                </a:lnTo>
                <a:lnTo>
                  <a:pt x="1860" y="501"/>
                </a:lnTo>
                <a:lnTo>
                  <a:pt x="1860" y="498"/>
                </a:lnTo>
                <a:lnTo>
                  <a:pt x="1860" y="496"/>
                </a:lnTo>
                <a:lnTo>
                  <a:pt x="1860" y="496"/>
                </a:lnTo>
                <a:lnTo>
                  <a:pt x="1871" y="491"/>
                </a:lnTo>
                <a:lnTo>
                  <a:pt x="1877" y="490"/>
                </a:lnTo>
                <a:lnTo>
                  <a:pt x="1882" y="490"/>
                </a:lnTo>
                <a:lnTo>
                  <a:pt x="1882" y="490"/>
                </a:lnTo>
                <a:lnTo>
                  <a:pt x="1900" y="493"/>
                </a:lnTo>
                <a:lnTo>
                  <a:pt x="1900" y="493"/>
                </a:lnTo>
                <a:lnTo>
                  <a:pt x="1902" y="493"/>
                </a:lnTo>
                <a:lnTo>
                  <a:pt x="1903" y="491"/>
                </a:lnTo>
                <a:lnTo>
                  <a:pt x="1903" y="489"/>
                </a:lnTo>
                <a:lnTo>
                  <a:pt x="1905" y="488"/>
                </a:lnTo>
                <a:lnTo>
                  <a:pt x="1905" y="488"/>
                </a:lnTo>
                <a:lnTo>
                  <a:pt x="1907" y="486"/>
                </a:lnTo>
                <a:lnTo>
                  <a:pt x="1910" y="486"/>
                </a:lnTo>
                <a:lnTo>
                  <a:pt x="1912" y="485"/>
                </a:lnTo>
                <a:lnTo>
                  <a:pt x="1916" y="484"/>
                </a:lnTo>
                <a:lnTo>
                  <a:pt x="1916" y="484"/>
                </a:lnTo>
                <a:lnTo>
                  <a:pt x="1917" y="484"/>
                </a:lnTo>
                <a:lnTo>
                  <a:pt x="1921" y="484"/>
                </a:lnTo>
                <a:lnTo>
                  <a:pt x="1926" y="485"/>
                </a:lnTo>
                <a:lnTo>
                  <a:pt x="1926" y="485"/>
                </a:lnTo>
                <a:lnTo>
                  <a:pt x="1923" y="483"/>
                </a:lnTo>
                <a:lnTo>
                  <a:pt x="1918" y="480"/>
                </a:lnTo>
                <a:lnTo>
                  <a:pt x="1910" y="476"/>
                </a:lnTo>
                <a:lnTo>
                  <a:pt x="1910" y="476"/>
                </a:lnTo>
                <a:lnTo>
                  <a:pt x="1911" y="473"/>
                </a:lnTo>
                <a:lnTo>
                  <a:pt x="1911" y="473"/>
                </a:lnTo>
                <a:lnTo>
                  <a:pt x="1865" y="483"/>
                </a:lnTo>
                <a:lnTo>
                  <a:pt x="1865" y="483"/>
                </a:lnTo>
                <a:lnTo>
                  <a:pt x="1860" y="484"/>
                </a:lnTo>
                <a:lnTo>
                  <a:pt x="1856" y="484"/>
                </a:lnTo>
                <a:lnTo>
                  <a:pt x="1855" y="484"/>
                </a:lnTo>
                <a:lnTo>
                  <a:pt x="1855" y="484"/>
                </a:lnTo>
                <a:lnTo>
                  <a:pt x="1851" y="479"/>
                </a:lnTo>
                <a:lnTo>
                  <a:pt x="1846" y="475"/>
                </a:lnTo>
                <a:lnTo>
                  <a:pt x="1846" y="475"/>
                </a:lnTo>
                <a:lnTo>
                  <a:pt x="1842" y="474"/>
                </a:lnTo>
                <a:lnTo>
                  <a:pt x="1841" y="473"/>
                </a:lnTo>
                <a:lnTo>
                  <a:pt x="1841" y="470"/>
                </a:lnTo>
                <a:lnTo>
                  <a:pt x="1841" y="466"/>
                </a:lnTo>
                <a:lnTo>
                  <a:pt x="1841" y="466"/>
                </a:lnTo>
                <a:lnTo>
                  <a:pt x="1842" y="460"/>
                </a:lnTo>
                <a:lnTo>
                  <a:pt x="1841" y="454"/>
                </a:lnTo>
                <a:lnTo>
                  <a:pt x="1841" y="454"/>
                </a:lnTo>
                <a:lnTo>
                  <a:pt x="1838" y="448"/>
                </a:lnTo>
                <a:lnTo>
                  <a:pt x="1837" y="444"/>
                </a:lnTo>
                <a:lnTo>
                  <a:pt x="1837" y="440"/>
                </a:lnTo>
                <a:lnTo>
                  <a:pt x="1837" y="440"/>
                </a:lnTo>
                <a:lnTo>
                  <a:pt x="1838" y="438"/>
                </a:lnTo>
                <a:lnTo>
                  <a:pt x="1841" y="435"/>
                </a:lnTo>
                <a:lnTo>
                  <a:pt x="1846" y="430"/>
                </a:lnTo>
                <a:lnTo>
                  <a:pt x="1846" y="430"/>
                </a:lnTo>
                <a:lnTo>
                  <a:pt x="1855" y="423"/>
                </a:lnTo>
                <a:lnTo>
                  <a:pt x="1860" y="419"/>
                </a:lnTo>
                <a:lnTo>
                  <a:pt x="1863" y="414"/>
                </a:lnTo>
                <a:lnTo>
                  <a:pt x="1863" y="414"/>
                </a:lnTo>
                <a:lnTo>
                  <a:pt x="1867" y="407"/>
                </a:lnTo>
                <a:lnTo>
                  <a:pt x="1870" y="405"/>
                </a:lnTo>
                <a:lnTo>
                  <a:pt x="1872" y="402"/>
                </a:lnTo>
                <a:lnTo>
                  <a:pt x="1872" y="402"/>
                </a:lnTo>
                <a:lnTo>
                  <a:pt x="1875" y="401"/>
                </a:lnTo>
                <a:lnTo>
                  <a:pt x="1877" y="401"/>
                </a:lnTo>
                <a:lnTo>
                  <a:pt x="1880" y="401"/>
                </a:lnTo>
                <a:lnTo>
                  <a:pt x="1878" y="397"/>
                </a:lnTo>
                <a:lnTo>
                  <a:pt x="1878" y="397"/>
                </a:lnTo>
                <a:lnTo>
                  <a:pt x="1877" y="392"/>
                </a:lnTo>
                <a:lnTo>
                  <a:pt x="1873" y="389"/>
                </a:lnTo>
                <a:lnTo>
                  <a:pt x="1868" y="386"/>
                </a:lnTo>
                <a:lnTo>
                  <a:pt x="1863" y="386"/>
                </a:lnTo>
                <a:lnTo>
                  <a:pt x="1863" y="386"/>
                </a:lnTo>
                <a:lnTo>
                  <a:pt x="1857" y="386"/>
                </a:lnTo>
                <a:lnTo>
                  <a:pt x="1852" y="386"/>
                </a:lnTo>
                <a:lnTo>
                  <a:pt x="1848" y="389"/>
                </a:lnTo>
                <a:lnTo>
                  <a:pt x="1843" y="394"/>
                </a:lnTo>
                <a:lnTo>
                  <a:pt x="1843" y="394"/>
                </a:lnTo>
                <a:lnTo>
                  <a:pt x="1841" y="397"/>
                </a:lnTo>
                <a:lnTo>
                  <a:pt x="1838" y="401"/>
                </a:lnTo>
                <a:lnTo>
                  <a:pt x="1838" y="405"/>
                </a:lnTo>
                <a:lnTo>
                  <a:pt x="1841" y="410"/>
                </a:lnTo>
                <a:lnTo>
                  <a:pt x="1841" y="410"/>
                </a:lnTo>
                <a:lnTo>
                  <a:pt x="1841" y="412"/>
                </a:lnTo>
                <a:lnTo>
                  <a:pt x="1838" y="416"/>
                </a:lnTo>
                <a:lnTo>
                  <a:pt x="1828" y="424"/>
                </a:lnTo>
                <a:lnTo>
                  <a:pt x="1818" y="430"/>
                </a:lnTo>
                <a:lnTo>
                  <a:pt x="1812" y="434"/>
                </a:lnTo>
                <a:lnTo>
                  <a:pt x="1812" y="434"/>
                </a:lnTo>
                <a:lnTo>
                  <a:pt x="1806" y="443"/>
                </a:lnTo>
                <a:lnTo>
                  <a:pt x="1801" y="451"/>
                </a:lnTo>
                <a:lnTo>
                  <a:pt x="1798" y="456"/>
                </a:lnTo>
                <a:lnTo>
                  <a:pt x="1798" y="461"/>
                </a:lnTo>
                <a:lnTo>
                  <a:pt x="1798" y="466"/>
                </a:lnTo>
                <a:lnTo>
                  <a:pt x="1801" y="473"/>
                </a:lnTo>
                <a:lnTo>
                  <a:pt x="1801" y="473"/>
                </a:lnTo>
                <a:lnTo>
                  <a:pt x="1803" y="475"/>
                </a:lnTo>
                <a:lnTo>
                  <a:pt x="1808" y="478"/>
                </a:lnTo>
                <a:lnTo>
                  <a:pt x="1813" y="480"/>
                </a:lnTo>
                <a:lnTo>
                  <a:pt x="1815" y="483"/>
                </a:lnTo>
                <a:lnTo>
                  <a:pt x="1817" y="485"/>
                </a:lnTo>
                <a:lnTo>
                  <a:pt x="1817" y="485"/>
                </a:lnTo>
                <a:lnTo>
                  <a:pt x="1817" y="486"/>
                </a:lnTo>
                <a:lnTo>
                  <a:pt x="1816" y="488"/>
                </a:lnTo>
                <a:lnTo>
                  <a:pt x="1813" y="491"/>
                </a:lnTo>
                <a:lnTo>
                  <a:pt x="1807" y="496"/>
                </a:lnTo>
                <a:lnTo>
                  <a:pt x="1807" y="496"/>
                </a:lnTo>
                <a:lnTo>
                  <a:pt x="1800" y="503"/>
                </a:lnTo>
                <a:lnTo>
                  <a:pt x="1797" y="506"/>
                </a:lnTo>
                <a:lnTo>
                  <a:pt x="1794" y="513"/>
                </a:lnTo>
                <a:lnTo>
                  <a:pt x="1794" y="513"/>
                </a:lnTo>
                <a:lnTo>
                  <a:pt x="1794" y="524"/>
                </a:lnTo>
                <a:lnTo>
                  <a:pt x="1793" y="530"/>
                </a:lnTo>
                <a:lnTo>
                  <a:pt x="1792" y="535"/>
                </a:lnTo>
                <a:lnTo>
                  <a:pt x="1792" y="535"/>
                </a:lnTo>
                <a:lnTo>
                  <a:pt x="1788" y="540"/>
                </a:lnTo>
                <a:lnTo>
                  <a:pt x="1784" y="543"/>
                </a:lnTo>
                <a:lnTo>
                  <a:pt x="1779" y="544"/>
                </a:lnTo>
                <a:lnTo>
                  <a:pt x="1774" y="545"/>
                </a:lnTo>
                <a:lnTo>
                  <a:pt x="1774" y="545"/>
                </a:lnTo>
                <a:lnTo>
                  <a:pt x="1773" y="545"/>
                </a:lnTo>
                <a:lnTo>
                  <a:pt x="1772" y="548"/>
                </a:lnTo>
                <a:lnTo>
                  <a:pt x="1771" y="552"/>
                </a:lnTo>
                <a:lnTo>
                  <a:pt x="1771" y="552"/>
                </a:lnTo>
                <a:lnTo>
                  <a:pt x="1769" y="554"/>
                </a:lnTo>
                <a:lnTo>
                  <a:pt x="1768" y="554"/>
                </a:lnTo>
                <a:lnTo>
                  <a:pt x="1764" y="554"/>
                </a:lnTo>
                <a:lnTo>
                  <a:pt x="1764" y="554"/>
                </a:lnTo>
                <a:lnTo>
                  <a:pt x="1759" y="555"/>
                </a:lnTo>
                <a:lnTo>
                  <a:pt x="1758" y="554"/>
                </a:lnTo>
                <a:lnTo>
                  <a:pt x="1758" y="550"/>
                </a:lnTo>
                <a:lnTo>
                  <a:pt x="1758" y="550"/>
                </a:lnTo>
                <a:lnTo>
                  <a:pt x="1757" y="545"/>
                </a:lnTo>
                <a:lnTo>
                  <a:pt x="1757" y="543"/>
                </a:lnTo>
                <a:lnTo>
                  <a:pt x="1757" y="540"/>
                </a:lnTo>
                <a:lnTo>
                  <a:pt x="1757" y="540"/>
                </a:lnTo>
                <a:lnTo>
                  <a:pt x="1757" y="538"/>
                </a:lnTo>
                <a:lnTo>
                  <a:pt x="1757" y="535"/>
                </a:lnTo>
                <a:lnTo>
                  <a:pt x="1754" y="530"/>
                </a:lnTo>
                <a:lnTo>
                  <a:pt x="1747" y="523"/>
                </a:lnTo>
                <a:lnTo>
                  <a:pt x="1747" y="523"/>
                </a:lnTo>
                <a:lnTo>
                  <a:pt x="1747" y="519"/>
                </a:lnTo>
                <a:lnTo>
                  <a:pt x="1746" y="514"/>
                </a:lnTo>
                <a:lnTo>
                  <a:pt x="1746" y="514"/>
                </a:lnTo>
                <a:lnTo>
                  <a:pt x="1743" y="510"/>
                </a:lnTo>
                <a:lnTo>
                  <a:pt x="1741" y="505"/>
                </a:lnTo>
                <a:lnTo>
                  <a:pt x="1741" y="505"/>
                </a:lnTo>
                <a:lnTo>
                  <a:pt x="1742" y="500"/>
                </a:lnTo>
                <a:lnTo>
                  <a:pt x="1742" y="498"/>
                </a:lnTo>
                <a:lnTo>
                  <a:pt x="1739" y="496"/>
                </a:lnTo>
                <a:lnTo>
                  <a:pt x="1739" y="496"/>
                </a:lnTo>
                <a:lnTo>
                  <a:pt x="1738" y="495"/>
                </a:lnTo>
                <a:lnTo>
                  <a:pt x="1737" y="493"/>
                </a:lnTo>
                <a:lnTo>
                  <a:pt x="1736" y="488"/>
                </a:lnTo>
                <a:lnTo>
                  <a:pt x="1736" y="488"/>
                </a:lnTo>
                <a:lnTo>
                  <a:pt x="1734" y="493"/>
                </a:lnTo>
                <a:lnTo>
                  <a:pt x="1732" y="495"/>
                </a:lnTo>
                <a:lnTo>
                  <a:pt x="1726" y="500"/>
                </a:lnTo>
                <a:lnTo>
                  <a:pt x="1726" y="500"/>
                </a:lnTo>
                <a:lnTo>
                  <a:pt x="1719" y="506"/>
                </a:lnTo>
                <a:lnTo>
                  <a:pt x="1713" y="511"/>
                </a:lnTo>
                <a:lnTo>
                  <a:pt x="1713" y="511"/>
                </a:lnTo>
                <a:lnTo>
                  <a:pt x="1711" y="513"/>
                </a:lnTo>
                <a:lnTo>
                  <a:pt x="1706" y="514"/>
                </a:lnTo>
                <a:lnTo>
                  <a:pt x="1698" y="513"/>
                </a:lnTo>
                <a:lnTo>
                  <a:pt x="1694" y="511"/>
                </a:lnTo>
                <a:lnTo>
                  <a:pt x="1691" y="509"/>
                </a:lnTo>
                <a:lnTo>
                  <a:pt x="1688" y="506"/>
                </a:lnTo>
                <a:lnTo>
                  <a:pt x="1688" y="503"/>
                </a:lnTo>
                <a:lnTo>
                  <a:pt x="1688" y="503"/>
                </a:lnTo>
                <a:lnTo>
                  <a:pt x="1687" y="493"/>
                </a:lnTo>
                <a:lnTo>
                  <a:pt x="1684" y="483"/>
                </a:lnTo>
                <a:lnTo>
                  <a:pt x="1683" y="473"/>
                </a:lnTo>
                <a:lnTo>
                  <a:pt x="1683" y="463"/>
                </a:lnTo>
                <a:lnTo>
                  <a:pt x="1683" y="463"/>
                </a:lnTo>
                <a:lnTo>
                  <a:pt x="1683" y="456"/>
                </a:lnTo>
                <a:lnTo>
                  <a:pt x="1684" y="453"/>
                </a:lnTo>
                <a:lnTo>
                  <a:pt x="1688" y="449"/>
                </a:lnTo>
                <a:lnTo>
                  <a:pt x="1692" y="444"/>
                </a:lnTo>
                <a:lnTo>
                  <a:pt x="1692" y="444"/>
                </a:lnTo>
                <a:lnTo>
                  <a:pt x="1699" y="440"/>
                </a:lnTo>
                <a:lnTo>
                  <a:pt x="1707" y="435"/>
                </a:lnTo>
                <a:lnTo>
                  <a:pt x="1707" y="435"/>
                </a:lnTo>
                <a:lnTo>
                  <a:pt x="1717" y="431"/>
                </a:lnTo>
                <a:lnTo>
                  <a:pt x="1721" y="429"/>
                </a:lnTo>
                <a:lnTo>
                  <a:pt x="1724" y="425"/>
                </a:lnTo>
                <a:lnTo>
                  <a:pt x="1724" y="425"/>
                </a:lnTo>
                <a:lnTo>
                  <a:pt x="1738" y="410"/>
                </a:lnTo>
                <a:lnTo>
                  <a:pt x="1738" y="410"/>
                </a:lnTo>
                <a:lnTo>
                  <a:pt x="1746" y="402"/>
                </a:lnTo>
                <a:lnTo>
                  <a:pt x="1751" y="394"/>
                </a:lnTo>
                <a:lnTo>
                  <a:pt x="1761" y="376"/>
                </a:lnTo>
                <a:lnTo>
                  <a:pt x="1761" y="376"/>
                </a:lnTo>
                <a:lnTo>
                  <a:pt x="1767" y="367"/>
                </a:lnTo>
                <a:lnTo>
                  <a:pt x="1773" y="360"/>
                </a:lnTo>
                <a:lnTo>
                  <a:pt x="1787" y="345"/>
                </a:lnTo>
                <a:lnTo>
                  <a:pt x="1787" y="345"/>
                </a:lnTo>
                <a:lnTo>
                  <a:pt x="1801" y="330"/>
                </a:lnTo>
                <a:lnTo>
                  <a:pt x="1808" y="324"/>
                </a:lnTo>
                <a:lnTo>
                  <a:pt x="1817" y="319"/>
                </a:lnTo>
                <a:lnTo>
                  <a:pt x="1817" y="319"/>
                </a:lnTo>
                <a:lnTo>
                  <a:pt x="1837" y="310"/>
                </a:lnTo>
                <a:lnTo>
                  <a:pt x="1857" y="304"/>
                </a:lnTo>
                <a:lnTo>
                  <a:pt x="1857" y="304"/>
                </a:lnTo>
                <a:lnTo>
                  <a:pt x="1861" y="301"/>
                </a:lnTo>
                <a:lnTo>
                  <a:pt x="1863" y="297"/>
                </a:lnTo>
                <a:lnTo>
                  <a:pt x="1867" y="294"/>
                </a:lnTo>
                <a:lnTo>
                  <a:pt x="1870" y="290"/>
                </a:lnTo>
                <a:lnTo>
                  <a:pt x="1870" y="290"/>
                </a:lnTo>
                <a:lnTo>
                  <a:pt x="1873" y="288"/>
                </a:lnTo>
                <a:lnTo>
                  <a:pt x="1878" y="287"/>
                </a:lnTo>
                <a:lnTo>
                  <a:pt x="1887" y="287"/>
                </a:lnTo>
                <a:lnTo>
                  <a:pt x="1887" y="287"/>
                </a:lnTo>
                <a:lnTo>
                  <a:pt x="1880" y="296"/>
                </a:lnTo>
                <a:lnTo>
                  <a:pt x="1877" y="301"/>
                </a:lnTo>
                <a:lnTo>
                  <a:pt x="1875" y="307"/>
                </a:lnTo>
                <a:lnTo>
                  <a:pt x="1875" y="307"/>
                </a:lnTo>
                <a:lnTo>
                  <a:pt x="1880" y="305"/>
                </a:lnTo>
                <a:lnTo>
                  <a:pt x="1883" y="301"/>
                </a:lnTo>
                <a:lnTo>
                  <a:pt x="1890" y="291"/>
                </a:lnTo>
                <a:lnTo>
                  <a:pt x="1890" y="291"/>
                </a:lnTo>
                <a:lnTo>
                  <a:pt x="1892" y="301"/>
                </a:lnTo>
                <a:lnTo>
                  <a:pt x="1892" y="301"/>
                </a:lnTo>
                <a:lnTo>
                  <a:pt x="1900" y="290"/>
                </a:lnTo>
                <a:lnTo>
                  <a:pt x="1900" y="290"/>
                </a:lnTo>
                <a:lnTo>
                  <a:pt x="1902" y="288"/>
                </a:lnTo>
                <a:lnTo>
                  <a:pt x="1905" y="288"/>
                </a:lnTo>
                <a:lnTo>
                  <a:pt x="1910" y="290"/>
                </a:lnTo>
                <a:lnTo>
                  <a:pt x="1910" y="290"/>
                </a:lnTo>
                <a:lnTo>
                  <a:pt x="1905" y="299"/>
                </a:lnTo>
                <a:lnTo>
                  <a:pt x="1905" y="299"/>
                </a:lnTo>
                <a:lnTo>
                  <a:pt x="1907" y="300"/>
                </a:lnTo>
                <a:lnTo>
                  <a:pt x="1908" y="300"/>
                </a:lnTo>
                <a:lnTo>
                  <a:pt x="1910" y="296"/>
                </a:lnTo>
                <a:lnTo>
                  <a:pt x="1911" y="294"/>
                </a:lnTo>
                <a:lnTo>
                  <a:pt x="1912" y="292"/>
                </a:lnTo>
                <a:lnTo>
                  <a:pt x="1913" y="292"/>
                </a:lnTo>
                <a:lnTo>
                  <a:pt x="1913" y="292"/>
                </a:lnTo>
                <a:lnTo>
                  <a:pt x="1932" y="300"/>
                </a:lnTo>
                <a:lnTo>
                  <a:pt x="1932" y="300"/>
                </a:lnTo>
                <a:lnTo>
                  <a:pt x="1934" y="301"/>
                </a:lnTo>
                <a:lnTo>
                  <a:pt x="1935" y="302"/>
                </a:lnTo>
                <a:lnTo>
                  <a:pt x="1932" y="305"/>
                </a:lnTo>
                <a:lnTo>
                  <a:pt x="1926" y="307"/>
                </a:lnTo>
                <a:lnTo>
                  <a:pt x="1926" y="307"/>
                </a:lnTo>
                <a:lnTo>
                  <a:pt x="1922" y="307"/>
                </a:lnTo>
                <a:lnTo>
                  <a:pt x="1918" y="307"/>
                </a:lnTo>
                <a:lnTo>
                  <a:pt x="1911" y="306"/>
                </a:lnTo>
                <a:lnTo>
                  <a:pt x="1911" y="306"/>
                </a:lnTo>
                <a:lnTo>
                  <a:pt x="1913" y="309"/>
                </a:lnTo>
                <a:lnTo>
                  <a:pt x="1916" y="310"/>
                </a:lnTo>
                <a:lnTo>
                  <a:pt x="1918" y="311"/>
                </a:lnTo>
                <a:lnTo>
                  <a:pt x="1920" y="314"/>
                </a:lnTo>
                <a:lnTo>
                  <a:pt x="1920" y="314"/>
                </a:lnTo>
                <a:lnTo>
                  <a:pt x="1921" y="314"/>
                </a:lnTo>
                <a:lnTo>
                  <a:pt x="1923" y="314"/>
                </a:lnTo>
                <a:lnTo>
                  <a:pt x="1930" y="314"/>
                </a:lnTo>
                <a:lnTo>
                  <a:pt x="1930" y="314"/>
                </a:lnTo>
                <a:lnTo>
                  <a:pt x="1937" y="314"/>
                </a:lnTo>
                <a:lnTo>
                  <a:pt x="1940" y="314"/>
                </a:lnTo>
                <a:lnTo>
                  <a:pt x="1944" y="311"/>
                </a:lnTo>
                <a:lnTo>
                  <a:pt x="1944" y="311"/>
                </a:lnTo>
                <a:lnTo>
                  <a:pt x="1945" y="311"/>
                </a:lnTo>
                <a:lnTo>
                  <a:pt x="1949" y="312"/>
                </a:lnTo>
                <a:lnTo>
                  <a:pt x="1954" y="315"/>
                </a:lnTo>
                <a:lnTo>
                  <a:pt x="1954" y="315"/>
                </a:lnTo>
                <a:lnTo>
                  <a:pt x="1952" y="317"/>
                </a:lnTo>
                <a:lnTo>
                  <a:pt x="1950" y="317"/>
                </a:lnTo>
                <a:lnTo>
                  <a:pt x="1945" y="316"/>
                </a:lnTo>
                <a:lnTo>
                  <a:pt x="1945" y="316"/>
                </a:lnTo>
                <a:lnTo>
                  <a:pt x="1945" y="319"/>
                </a:lnTo>
                <a:lnTo>
                  <a:pt x="1946" y="321"/>
                </a:lnTo>
                <a:lnTo>
                  <a:pt x="1949" y="322"/>
                </a:lnTo>
                <a:lnTo>
                  <a:pt x="1952" y="322"/>
                </a:lnTo>
                <a:lnTo>
                  <a:pt x="1960" y="322"/>
                </a:lnTo>
                <a:lnTo>
                  <a:pt x="1965" y="322"/>
                </a:lnTo>
                <a:lnTo>
                  <a:pt x="1965" y="322"/>
                </a:lnTo>
                <a:lnTo>
                  <a:pt x="1972" y="322"/>
                </a:lnTo>
                <a:lnTo>
                  <a:pt x="1977" y="325"/>
                </a:lnTo>
                <a:lnTo>
                  <a:pt x="1989" y="330"/>
                </a:lnTo>
                <a:lnTo>
                  <a:pt x="1989" y="330"/>
                </a:lnTo>
                <a:lnTo>
                  <a:pt x="2001" y="337"/>
                </a:lnTo>
                <a:lnTo>
                  <a:pt x="2014" y="342"/>
                </a:lnTo>
                <a:lnTo>
                  <a:pt x="2014" y="342"/>
                </a:lnTo>
                <a:lnTo>
                  <a:pt x="2019" y="344"/>
                </a:lnTo>
                <a:lnTo>
                  <a:pt x="2024" y="347"/>
                </a:lnTo>
                <a:lnTo>
                  <a:pt x="2029" y="351"/>
                </a:lnTo>
                <a:lnTo>
                  <a:pt x="2031" y="356"/>
                </a:lnTo>
                <a:lnTo>
                  <a:pt x="2031" y="356"/>
                </a:lnTo>
                <a:lnTo>
                  <a:pt x="2034" y="361"/>
                </a:lnTo>
                <a:lnTo>
                  <a:pt x="2034" y="364"/>
                </a:lnTo>
                <a:lnTo>
                  <a:pt x="2032" y="366"/>
                </a:lnTo>
                <a:lnTo>
                  <a:pt x="2030" y="371"/>
                </a:lnTo>
                <a:lnTo>
                  <a:pt x="2030" y="371"/>
                </a:lnTo>
                <a:lnTo>
                  <a:pt x="2026" y="376"/>
                </a:lnTo>
                <a:lnTo>
                  <a:pt x="2025" y="377"/>
                </a:lnTo>
                <a:lnTo>
                  <a:pt x="2021" y="379"/>
                </a:lnTo>
                <a:lnTo>
                  <a:pt x="2021" y="379"/>
                </a:lnTo>
                <a:lnTo>
                  <a:pt x="2015" y="381"/>
                </a:lnTo>
                <a:lnTo>
                  <a:pt x="2010" y="381"/>
                </a:lnTo>
                <a:lnTo>
                  <a:pt x="2005" y="381"/>
                </a:lnTo>
                <a:lnTo>
                  <a:pt x="1999" y="380"/>
                </a:lnTo>
                <a:lnTo>
                  <a:pt x="1999" y="380"/>
                </a:lnTo>
                <a:lnTo>
                  <a:pt x="1974" y="374"/>
                </a:lnTo>
                <a:lnTo>
                  <a:pt x="1961" y="369"/>
                </a:lnTo>
                <a:lnTo>
                  <a:pt x="1949" y="364"/>
                </a:lnTo>
                <a:lnTo>
                  <a:pt x="1949" y="364"/>
                </a:lnTo>
                <a:lnTo>
                  <a:pt x="1960" y="374"/>
                </a:lnTo>
                <a:lnTo>
                  <a:pt x="1966" y="379"/>
                </a:lnTo>
                <a:lnTo>
                  <a:pt x="1967" y="382"/>
                </a:lnTo>
                <a:lnTo>
                  <a:pt x="1969" y="385"/>
                </a:lnTo>
                <a:lnTo>
                  <a:pt x="1969" y="385"/>
                </a:lnTo>
                <a:lnTo>
                  <a:pt x="1969" y="400"/>
                </a:lnTo>
                <a:lnTo>
                  <a:pt x="1970" y="406"/>
                </a:lnTo>
                <a:lnTo>
                  <a:pt x="1971" y="409"/>
                </a:lnTo>
                <a:lnTo>
                  <a:pt x="1974" y="410"/>
                </a:lnTo>
                <a:lnTo>
                  <a:pt x="1974" y="410"/>
                </a:lnTo>
                <a:lnTo>
                  <a:pt x="1986" y="418"/>
                </a:lnTo>
                <a:lnTo>
                  <a:pt x="1992" y="420"/>
                </a:lnTo>
                <a:lnTo>
                  <a:pt x="1996" y="420"/>
                </a:lnTo>
                <a:lnTo>
                  <a:pt x="1999" y="419"/>
                </a:lnTo>
                <a:lnTo>
                  <a:pt x="1999" y="419"/>
                </a:lnTo>
                <a:lnTo>
                  <a:pt x="2001" y="418"/>
                </a:lnTo>
                <a:lnTo>
                  <a:pt x="2001" y="414"/>
                </a:lnTo>
                <a:lnTo>
                  <a:pt x="1999" y="411"/>
                </a:lnTo>
                <a:lnTo>
                  <a:pt x="1996" y="410"/>
                </a:lnTo>
                <a:lnTo>
                  <a:pt x="1996" y="410"/>
                </a:lnTo>
                <a:lnTo>
                  <a:pt x="1994" y="410"/>
                </a:lnTo>
                <a:lnTo>
                  <a:pt x="1991" y="407"/>
                </a:lnTo>
                <a:lnTo>
                  <a:pt x="1987" y="402"/>
                </a:lnTo>
                <a:lnTo>
                  <a:pt x="1987" y="402"/>
                </a:lnTo>
                <a:lnTo>
                  <a:pt x="1991" y="399"/>
                </a:lnTo>
                <a:lnTo>
                  <a:pt x="1995" y="397"/>
                </a:lnTo>
                <a:lnTo>
                  <a:pt x="1997" y="399"/>
                </a:lnTo>
                <a:lnTo>
                  <a:pt x="2002" y="400"/>
                </a:lnTo>
                <a:lnTo>
                  <a:pt x="2002" y="400"/>
                </a:lnTo>
                <a:lnTo>
                  <a:pt x="2024" y="407"/>
                </a:lnTo>
                <a:lnTo>
                  <a:pt x="2024" y="407"/>
                </a:lnTo>
                <a:lnTo>
                  <a:pt x="2021" y="400"/>
                </a:lnTo>
                <a:lnTo>
                  <a:pt x="2019" y="392"/>
                </a:lnTo>
                <a:lnTo>
                  <a:pt x="2019" y="392"/>
                </a:lnTo>
                <a:lnTo>
                  <a:pt x="2035" y="381"/>
                </a:lnTo>
                <a:lnTo>
                  <a:pt x="2035" y="381"/>
                </a:lnTo>
                <a:lnTo>
                  <a:pt x="2040" y="377"/>
                </a:lnTo>
                <a:lnTo>
                  <a:pt x="2042" y="375"/>
                </a:lnTo>
                <a:lnTo>
                  <a:pt x="2046" y="375"/>
                </a:lnTo>
                <a:lnTo>
                  <a:pt x="2046" y="375"/>
                </a:lnTo>
                <a:lnTo>
                  <a:pt x="2063" y="380"/>
                </a:lnTo>
                <a:lnTo>
                  <a:pt x="2063" y="380"/>
                </a:lnTo>
                <a:lnTo>
                  <a:pt x="2064" y="374"/>
                </a:lnTo>
                <a:lnTo>
                  <a:pt x="2065" y="371"/>
                </a:lnTo>
                <a:lnTo>
                  <a:pt x="2065" y="369"/>
                </a:lnTo>
                <a:lnTo>
                  <a:pt x="2065" y="369"/>
                </a:lnTo>
                <a:lnTo>
                  <a:pt x="2061" y="362"/>
                </a:lnTo>
                <a:lnTo>
                  <a:pt x="2059" y="360"/>
                </a:lnTo>
                <a:lnTo>
                  <a:pt x="2059" y="360"/>
                </a:lnTo>
                <a:lnTo>
                  <a:pt x="2063" y="344"/>
                </a:lnTo>
                <a:lnTo>
                  <a:pt x="2063" y="344"/>
                </a:lnTo>
                <a:lnTo>
                  <a:pt x="2061" y="342"/>
                </a:lnTo>
                <a:lnTo>
                  <a:pt x="2060" y="340"/>
                </a:lnTo>
                <a:lnTo>
                  <a:pt x="2055" y="335"/>
                </a:lnTo>
                <a:lnTo>
                  <a:pt x="2055" y="335"/>
                </a:lnTo>
                <a:lnTo>
                  <a:pt x="2075" y="339"/>
                </a:lnTo>
                <a:lnTo>
                  <a:pt x="2075" y="339"/>
                </a:lnTo>
                <a:lnTo>
                  <a:pt x="2079" y="340"/>
                </a:lnTo>
                <a:lnTo>
                  <a:pt x="2083" y="344"/>
                </a:lnTo>
                <a:lnTo>
                  <a:pt x="2088" y="351"/>
                </a:lnTo>
                <a:lnTo>
                  <a:pt x="2088" y="351"/>
                </a:lnTo>
                <a:lnTo>
                  <a:pt x="2079" y="351"/>
                </a:lnTo>
                <a:lnTo>
                  <a:pt x="2075" y="351"/>
                </a:lnTo>
                <a:lnTo>
                  <a:pt x="2073" y="354"/>
                </a:lnTo>
                <a:lnTo>
                  <a:pt x="2073" y="354"/>
                </a:lnTo>
                <a:lnTo>
                  <a:pt x="2071" y="356"/>
                </a:lnTo>
                <a:lnTo>
                  <a:pt x="2073" y="360"/>
                </a:lnTo>
                <a:lnTo>
                  <a:pt x="2078" y="366"/>
                </a:lnTo>
                <a:lnTo>
                  <a:pt x="2078" y="366"/>
                </a:lnTo>
                <a:lnTo>
                  <a:pt x="2081" y="367"/>
                </a:lnTo>
                <a:lnTo>
                  <a:pt x="2084" y="369"/>
                </a:lnTo>
                <a:lnTo>
                  <a:pt x="2091" y="366"/>
                </a:lnTo>
                <a:lnTo>
                  <a:pt x="2091" y="366"/>
                </a:lnTo>
                <a:lnTo>
                  <a:pt x="2095" y="365"/>
                </a:lnTo>
                <a:lnTo>
                  <a:pt x="2095" y="362"/>
                </a:lnTo>
                <a:lnTo>
                  <a:pt x="2095" y="360"/>
                </a:lnTo>
                <a:lnTo>
                  <a:pt x="2098" y="356"/>
                </a:lnTo>
                <a:lnTo>
                  <a:pt x="2098" y="356"/>
                </a:lnTo>
                <a:lnTo>
                  <a:pt x="2099" y="355"/>
                </a:lnTo>
                <a:lnTo>
                  <a:pt x="2101" y="354"/>
                </a:lnTo>
                <a:lnTo>
                  <a:pt x="2106" y="352"/>
                </a:lnTo>
                <a:lnTo>
                  <a:pt x="2106" y="352"/>
                </a:lnTo>
                <a:lnTo>
                  <a:pt x="2125" y="344"/>
                </a:lnTo>
                <a:lnTo>
                  <a:pt x="2125" y="344"/>
                </a:lnTo>
                <a:lnTo>
                  <a:pt x="2153" y="331"/>
                </a:lnTo>
                <a:lnTo>
                  <a:pt x="2153" y="331"/>
                </a:lnTo>
                <a:lnTo>
                  <a:pt x="2154" y="336"/>
                </a:lnTo>
                <a:lnTo>
                  <a:pt x="2156" y="339"/>
                </a:lnTo>
                <a:lnTo>
                  <a:pt x="2159" y="341"/>
                </a:lnTo>
                <a:lnTo>
                  <a:pt x="2163" y="342"/>
                </a:lnTo>
                <a:lnTo>
                  <a:pt x="2163" y="342"/>
                </a:lnTo>
                <a:lnTo>
                  <a:pt x="2165" y="342"/>
                </a:lnTo>
                <a:lnTo>
                  <a:pt x="2166" y="341"/>
                </a:lnTo>
                <a:lnTo>
                  <a:pt x="2170" y="339"/>
                </a:lnTo>
                <a:lnTo>
                  <a:pt x="2173" y="335"/>
                </a:lnTo>
                <a:lnTo>
                  <a:pt x="2174" y="334"/>
                </a:lnTo>
                <a:lnTo>
                  <a:pt x="2176" y="334"/>
                </a:lnTo>
                <a:lnTo>
                  <a:pt x="2176" y="334"/>
                </a:lnTo>
                <a:lnTo>
                  <a:pt x="2185" y="335"/>
                </a:lnTo>
                <a:lnTo>
                  <a:pt x="2189" y="334"/>
                </a:lnTo>
                <a:lnTo>
                  <a:pt x="2193" y="332"/>
                </a:lnTo>
                <a:lnTo>
                  <a:pt x="2193" y="332"/>
                </a:lnTo>
                <a:lnTo>
                  <a:pt x="2198" y="331"/>
                </a:lnTo>
                <a:lnTo>
                  <a:pt x="2202" y="330"/>
                </a:lnTo>
                <a:lnTo>
                  <a:pt x="2210" y="331"/>
                </a:lnTo>
                <a:lnTo>
                  <a:pt x="2210" y="331"/>
                </a:lnTo>
                <a:lnTo>
                  <a:pt x="2207" y="337"/>
                </a:lnTo>
                <a:lnTo>
                  <a:pt x="2207" y="337"/>
                </a:lnTo>
                <a:lnTo>
                  <a:pt x="2212" y="339"/>
                </a:lnTo>
                <a:lnTo>
                  <a:pt x="2214" y="339"/>
                </a:lnTo>
                <a:lnTo>
                  <a:pt x="2217" y="337"/>
                </a:lnTo>
                <a:lnTo>
                  <a:pt x="2220" y="332"/>
                </a:lnTo>
                <a:lnTo>
                  <a:pt x="2220" y="332"/>
                </a:lnTo>
                <a:lnTo>
                  <a:pt x="2223" y="329"/>
                </a:lnTo>
                <a:lnTo>
                  <a:pt x="2223" y="325"/>
                </a:lnTo>
                <a:lnTo>
                  <a:pt x="2217" y="319"/>
                </a:lnTo>
                <a:lnTo>
                  <a:pt x="2217" y="319"/>
                </a:lnTo>
                <a:lnTo>
                  <a:pt x="2227" y="316"/>
                </a:lnTo>
                <a:lnTo>
                  <a:pt x="2238" y="315"/>
                </a:lnTo>
                <a:lnTo>
                  <a:pt x="2249" y="316"/>
                </a:lnTo>
                <a:lnTo>
                  <a:pt x="2259" y="320"/>
                </a:lnTo>
                <a:lnTo>
                  <a:pt x="2259" y="320"/>
                </a:lnTo>
                <a:lnTo>
                  <a:pt x="2283" y="330"/>
                </a:lnTo>
                <a:lnTo>
                  <a:pt x="2283" y="330"/>
                </a:lnTo>
                <a:lnTo>
                  <a:pt x="2288" y="332"/>
                </a:lnTo>
                <a:lnTo>
                  <a:pt x="2293" y="336"/>
                </a:lnTo>
                <a:lnTo>
                  <a:pt x="2300" y="342"/>
                </a:lnTo>
                <a:lnTo>
                  <a:pt x="2300" y="342"/>
                </a:lnTo>
                <a:lnTo>
                  <a:pt x="2303" y="335"/>
                </a:lnTo>
                <a:lnTo>
                  <a:pt x="2303" y="330"/>
                </a:lnTo>
                <a:lnTo>
                  <a:pt x="2302" y="327"/>
                </a:lnTo>
                <a:lnTo>
                  <a:pt x="2302" y="327"/>
                </a:lnTo>
                <a:lnTo>
                  <a:pt x="2283" y="314"/>
                </a:lnTo>
                <a:lnTo>
                  <a:pt x="2283" y="314"/>
                </a:lnTo>
                <a:lnTo>
                  <a:pt x="2283" y="312"/>
                </a:lnTo>
                <a:lnTo>
                  <a:pt x="2282" y="310"/>
                </a:lnTo>
                <a:lnTo>
                  <a:pt x="2283" y="306"/>
                </a:lnTo>
                <a:lnTo>
                  <a:pt x="2288" y="297"/>
                </a:lnTo>
                <a:lnTo>
                  <a:pt x="2288" y="297"/>
                </a:lnTo>
                <a:lnTo>
                  <a:pt x="2288" y="296"/>
                </a:lnTo>
                <a:lnTo>
                  <a:pt x="2287" y="295"/>
                </a:lnTo>
                <a:lnTo>
                  <a:pt x="2284" y="292"/>
                </a:lnTo>
                <a:lnTo>
                  <a:pt x="2277" y="288"/>
                </a:lnTo>
                <a:lnTo>
                  <a:pt x="2277" y="288"/>
                </a:lnTo>
                <a:lnTo>
                  <a:pt x="2295" y="275"/>
                </a:lnTo>
                <a:lnTo>
                  <a:pt x="2295" y="275"/>
                </a:lnTo>
                <a:lnTo>
                  <a:pt x="2298" y="271"/>
                </a:lnTo>
                <a:lnTo>
                  <a:pt x="2299" y="265"/>
                </a:lnTo>
                <a:lnTo>
                  <a:pt x="2303" y="255"/>
                </a:lnTo>
                <a:lnTo>
                  <a:pt x="2303" y="255"/>
                </a:lnTo>
                <a:lnTo>
                  <a:pt x="2304" y="252"/>
                </a:lnTo>
                <a:lnTo>
                  <a:pt x="2308" y="252"/>
                </a:lnTo>
                <a:lnTo>
                  <a:pt x="2319" y="252"/>
                </a:lnTo>
                <a:lnTo>
                  <a:pt x="2341" y="256"/>
                </a:lnTo>
                <a:lnTo>
                  <a:pt x="2341" y="256"/>
                </a:lnTo>
                <a:lnTo>
                  <a:pt x="2332" y="276"/>
                </a:lnTo>
                <a:lnTo>
                  <a:pt x="2332" y="276"/>
                </a:lnTo>
                <a:lnTo>
                  <a:pt x="2333" y="280"/>
                </a:lnTo>
                <a:lnTo>
                  <a:pt x="2334" y="285"/>
                </a:lnTo>
                <a:lnTo>
                  <a:pt x="2339" y="292"/>
                </a:lnTo>
                <a:lnTo>
                  <a:pt x="2339" y="292"/>
                </a:lnTo>
                <a:lnTo>
                  <a:pt x="2339" y="295"/>
                </a:lnTo>
                <a:lnTo>
                  <a:pt x="2339" y="300"/>
                </a:lnTo>
                <a:lnTo>
                  <a:pt x="2337" y="312"/>
                </a:lnTo>
                <a:lnTo>
                  <a:pt x="2336" y="322"/>
                </a:lnTo>
                <a:lnTo>
                  <a:pt x="2336" y="327"/>
                </a:lnTo>
                <a:lnTo>
                  <a:pt x="2337" y="330"/>
                </a:lnTo>
                <a:lnTo>
                  <a:pt x="2337" y="330"/>
                </a:lnTo>
                <a:lnTo>
                  <a:pt x="2344" y="334"/>
                </a:lnTo>
                <a:lnTo>
                  <a:pt x="2347" y="337"/>
                </a:lnTo>
                <a:lnTo>
                  <a:pt x="2347" y="341"/>
                </a:lnTo>
                <a:lnTo>
                  <a:pt x="2347" y="341"/>
                </a:lnTo>
                <a:lnTo>
                  <a:pt x="2343" y="350"/>
                </a:lnTo>
                <a:lnTo>
                  <a:pt x="2342" y="355"/>
                </a:lnTo>
                <a:lnTo>
                  <a:pt x="2339" y="357"/>
                </a:lnTo>
                <a:lnTo>
                  <a:pt x="2339" y="357"/>
                </a:lnTo>
                <a:lnTo>
                  <a:pt x="2319" y="370"/>
                </a:lnTo>
                <a:lnTo>
                  <a:pt x="2319" y="370"/>
                </a:lnTo>
                <a:lnTo>
                  <a:pt x="2317" y="370"/>
                </a:lnTo>
                <a:lnTo>
                  <a:pt x="2312" y="370"/>
                </a:lnTo>
                <a:lnTo>
                  <a:pt x="2304" y="367"/>
                </a:lnTo>
                <a:lnTo>
                  <a:pt x="2304" y="367"/>
                </a:lnTo>
                <a:lnTo>
                  <a:pt x="2310" y="372"/>
                </a:lnTo>
                <a:lnTo>
                  <a:pt x="2318" y="376"/>
                </a:lnTo>
                <a:lnTo>
                  <a:pt x="2326" y="377"/>
                </a:lnTo>
                <a:lnTo>
                  <a:pt x="2329" y="377"/>
                </a:lnTo>
                <a:lnTo>
                  <a:pt x="2333" y="377"/>
                </a:lnTo>
                <a:lnTo>
                  <a:pt x="2333" y="377"/>
                </a:lnTo>
                <a:lnTo>
                  <a:pt x="2339" y="374"/>
                </a:lnTo>
                <a:lnTo>
                  <a:pt x="2347" y="367"/>
                </a:lnTo>
                <a:lnTo>
                  <a:pt x="2358" y="355"/>
                </a:lnTo>
                <a:lnTo>
                  <a:pt x="2358" y="355"/>
                </a:lnTo>
                <a:lnTo>
                  <a:pt x="2361" y="352"/>
                </a:lnTo>
                <a:lnTo>
                  <a:pt x="2359" y="349"/>
                </a:lnTo>
                <a:lnTo>
                  <a:pt x="2357" y="342"/>
                </a:lnTo>
                <a:lnTo>
                  <a:pt x="2357" y="340"/>
                </a:lnTo>
                <a:lnTo>
                  <a:pt x="2357" y="336"/>
                </a:lnTo>
                <a:lnTo>
                  <a:pt x="2358" y="334"/>
                </a:lnTo>
                <a:lnTo>
                  <a:pt x="2362" y="332"/>
                </a:lnTo>
                <a:lnTo>
                  <a:pt x="2362" y="332"/>
                </a:lnTo>
                <a:lnTo>
                  <a:pt x="2369" y="329"/>
                </a:lnTo>
                <a:lnTo>
                  <a:pt x="2373" y="329"/>
                </a:lnTo>
                <a:lnTo>
                  <a:pt x="2376" y="329"/>
                </a:lnTo>
                <a:lnTo>
                  <a:pt x="2376" y="329"/>
                </a:lnTo>
                <a:lnTo>
                  <a:pt x="2388" y="342"/>
                </a:lnTo>
                <a:lnTo>
                  <a:pt x="2388" y="342"/>
                </a:lnTo>
                <a:lnTo>
                  <a:pt x="2387" y="334"/>
                </a:lnTo>
                <a:lnTo>
                  <a:pt x="2386" y="330"/>
                </a:lnTo>
                <a:lnTo>
                  <a:pt x="2383" y="327"/>
                </a:lnTo>
                <a:lnTo>
                  <a:pt x="2383" y="327"/>
                </a:lnTo>
                <a:lnTo>
                  <a:pt x="2379" y="325"/>
                </a:lnTo>
                <a:lnTo>
                  <a:pt x="2376" y="324"/>
                </a:lnTo>
                <a:lnTo>
                  <a:pt x="2373" y="324"/>
                </a:lnTo>
                <a:lnTo>
                  <a:pt x="2368" y="324"/>
                </a:lnTo>
                <a:lnTo>
                  <a:pt x="2368" y="324"/>
                </a:lnTo>
                <a:lnTo>
                  <a:pt x="2359" y="326"/>
                </a:lnTo>
                <a:lnTo>
                  <a:pt x="2353" y="326"/>
                </a:lnTo>
                <a:lnTo>
                  <a:pt x="2351" y="326"/>
                </a:lnTo>
                <a:lnTo>
                  <a:pt x="2351" y="326"/>
                </a:lnTo>
                <a:lnTo>
                  <a:pt x="2348" y="319"/>
                </a:lnTo>
                <a:lnTo>
                  <a:pt x="2348" y="315"/>
                </a:lnTo>
                <a:lnTo>
                  <a:pt x="2348" y="311"/>
                </a:lnTo>
                <a:lnTo>
                  <a:pt x="2348" y="311"/>
                </a:lnTo>
                <a:lnTo>
                  <a:pt x="2352" y="302"/>
                </a:lnTo>
                <a:lnTo>
                  <a:pt x="2353" y="299"/>
                </a:lnTo>
                <a:lnTo>
                  <a:pt x="2353" y="296"/>
                </a:lnTo>
                <a:lnTo>
                  <a:pt x="2353" y="295"/>
                </a:lnTo>
                <a:lnTo>
                  <a:pt x="2353" y="295"/>
                </a:lnTo>
                <a:lnTo>
                  <a:pt x="2347" y="286"/>
                </a:lnTo>
                <a:lnTo>
                  <a:pt x="2344" y="282"/>
                </a:lnTo>
                <a:lnTo>
                  <a:pt x="2344" y="280"/>
                </a:lnTo>
                <a:lnTo>
                  <a:pt x="2344" y="278"/>
                </a:lnTo>
                <a:lnTo>
                  <a:pt x="2344" y="278"/>
                </a:lnTo>
                <a:lnTo>
                  <a:pt x="2348" y="275"/>
                </a:lnTo>
                <a:lnTo>
                  <a:pt x="2352" y="272"/>
                </a:lnTo>
                <a:lnTo>
                  <a:pt x="2359" y="268"/>
                </a:lnTo>
                <a:lnTo>
                  <a:pt x="2359" y="268"/>
                </a:lnTo>
                <a:lnTo>
                  <a:pt x="2361" y="267"/>
                </a:lnTo>
                <a:lnTo>
                  <a:pt x="2362" y="266"/>
                </a:lnTo>
                <a:lnTo>
                  <a:pt x="2362" y="262"/>
                </a:lnTo>
                <a:lnTo>
                  <a:pt x="2359" y="253"/>
                </a:lnTo>
                <a:lnTo>
                  <a:pt x="2359" y="253"/>
                </a:lnTo>
                <a:lnTo>
                  <a:pt x="2362" y="255"/>
                </a:lnTo>
                <a:lnTo>
                  <a:pt x="2366" y="258"/>
                </a:lnTo>
                <a:lnTo>
                  <a:pt x="2367" y="262"/>
                </a:lnTo>
                <a:lnTo>
                  <a:pt x="2367" y="266"/>
                </a:lnTo>
                <a:lnTo>
                  <a:pt x="2367" y="266"/>
                </a:lnTo>
                <a:lnTo>
                  <a:pt x="2364" y="271"/>
                </a:lnTo>
                <a:lnTo>
                  <a:pt x="2364" y="275"/>
                </a:lnTo>
                <a:lnTo>
                  <a:pt x="2366" y="277"/>
                </a:lnTo>
                <a:lnTo>
                  <a:pt x="2368" y="282"/>
                </a:lnTo>
                <a:lnTo>
                  <a:pt x="2368" y="282"/>
                </a:lnTo>
                <a:lnTo>
                  <a:pt x="2369" y="285"/>
                </a:lnTo>
                <a:lnTo>
                  <a:pt x="2373" y="286"/>
                </a:lnTo>
                <a:lnTo>
                  <a:pt x="2383" y="287"/>
                </a:lnTo>
                <a:lnTo>
                  <a:pt x="2401" y="288"/>
                </a:lnTo>
                <a:lnTo>
                  <a:pt x="2401" y="288"/>
                </a:lnTo>
                <a:lnTo>
                  <a:pt x="2376" y="278"/>
                </a:lnTo>
                <a:lnTo>
                  <a:pt x="2376" y="278"/>
                </a:lnTo>
                <a:lnTo>
                  <a:pt x="2373" y="277"/>
                </a:lnTo>
                <a:lnTo>
                  <a:pt x="2373" y="275"/>
                </a:lnTo>
                <a:lnTo>
                  <a:pt x="2373" y="272"/>
                </a:lnTo>
                <a:lnTo>
                  <a:pt x="2376" y="271"/>
                </a:lnTo>
                <a:lnTo>
                  <a:pt x="2382" y="267"/>
                </a:lnTo>
                <a:lnTo>
                  <a:pt x="2387" y="266"/>
                </a:lnTo>
                <a:lnTo>
                  <a:pt x="2387" y="266"/>
                </a:lnTo>
                <a:lnTo>
                  <a:pt x="2394" y="263"/>
                </a:lnTo>
                <a:lnTo>
                  <a:pt x="2401" y="265"/>
                </a:lnTo>
                <a:lnTo>
                  <a:pt x="2407" y="266"/>
                </a:lnTo>
                <a:lnTo>
                  <a:pt x="2414" y="268"/>
                </a:lnTo>
                <a:lnTo>
                  <a:pt x="2414" y="268"/>
                </a:lnTo>
                <a:lnTo>
                  <a:pt x="2419" y="272"/>
                </a:lnTo>
                <a:lnTo>
                  <a:pt x="2424" y="275"/>
                </a:lnTo>
                <a:lnTo>
                  <a:pt x="2424" y="275"/>
                </a:lnTo>
                <a:lnTo>
                  <a:pt x="2427" y="276"/>
                </a:lnTo>
                <a:lnTo>
                  <a:pt x="2429" y="276"/>
                </a:lnTo>
                <a:lnTo>
                  <a:pt x="2436" y="275"/>
                </a:lnTo>
                <a:lnTo>
                  <a:pt x="2436" y="275"/>
                </a:lnTo>
                <a:lnTo>
                  <a:pt x="2433" y="268"/>
                </a:lnTo>
                <a:lnTo>
                  <a:pt x="2432" y="265"/>
                </a:lnTo>
                <a:lnTo>
                  <a:pt x="2431" y="262"/>
                </a:lnTo>
                <a:lnTo>
                  <a:pt x="2431" y="262"/>
                </a:lnTo>
                <a:lnTo>
                  <a:pt x="2428" y="261"/>
                </a:lnTo>
                <a:lnTo>
                  <a:pt x="2424" y="261"/>
                </a:lnTo>
                <a:lnTo>
                  <a:pt x="2417" y="260"/>
                </a:lnTo>
                <a:lnTo>
                  <a:pt x="2417" y="260"/>
                </a:lnTo>
                <a:lnTo>
                  <a:pt x="2416" y="258"/>
                </a:lnTo>
                <a:lnTo>
                  <a:pt x="2416" y="257"/>
                </a:lnTo>
                <a:lnTo>
                  <a:pt x="2413" y="250"/>
                </a:lnTo>
                <a:lnTo>
                  <a:pt x="2412" y="237"/>
                </a:lnTo>
                <a:lnTo>
                  <a:pt x="2412" y="237"/>
                </a:lnTo>
                <a:lnTo>
                  <a:pt x="2451" y="233"/>
                </a:lnTo>
                <a:lnTo>
                  <a:pt x="2451" y="233"/>
                </a:lnTo>
                <a:lnTo>
                  <a:pt x="2473" y="232"/>
                </a:lnTo>
                <a:lnTo>
                  <a:pt x="2473" y="232"/>
                </a:lnTo>
                <a:lnTo>
                  <a:pt x="2476" y="231"/>
                </a:lnTo>
                <a:lnTo>
                  <a:pt x="2476" y="228"/>
                </a:lnTo>
                <a:lnTo>
                  <a:pt x="2476" y="221"/>
                </a:lnTo>
                <a:lnTo>
                  <a:pt x="2476" y="221"/>
                </a:lnTo>
                <a:lnTo>
                  <a:pt x="2476" y="216"/>
                </a:lnTo>
                <a:lnTo>
                  <a:pt x="2477" y="212"/>
                </a:lnTo>
                <a:lnTo>
                  <a:pt x="2478" y="210"/>
                </a:lnTo>
                <a:lnTo>
                  <a:pt x="2483" y="207"/>
                </a:lnTo>
                <a:lnTo>
                  <a:pt x="2483" y="207"/>
                </a:lnTo>
                <a:lnTo>
                  <a:pt x="2491" y="202"/>
                </a:lnTo>
                <a:lnTo>
                  <a:pt x="2500" y="197"/>
                </a:lnTo>
                <a:lnTo>
                  <a:pt x="2500" y="197"/>
                </a:lnTo>
                <a:lnTo>
                  <a:pt x="2510" y="195"/>
                </a:lnTo>
                <a:lnTo>
                  <a:pt x="2520" y="192"/>
                </a:lnTo>
                <a:lnTo>
                  <a:pt x="2538" y="190"/>
                </a:lnTo>
                <a:lnTo>
                  <a:pt x="2538" y="190"/>
                </a:lnTo>
                <a:lnTo>
                  <a:pt x="2574" y="183"/>
                </a:lnTo>
                <a:lnTo>
                  <a:pt x="2591" y="180"/>
                </a:lnTo>
                <a:lnTo>
                  <a:pt x="2609" y="173"/>
                </a:lnTo>
                <a:lnTo>
                  <a:pt x="2609" y="173"/>
                </a:lnTo>
                <a:lnTo>
                  <a:pt x="2610" y="173"/>
                </a:lnTo>
                <a:lnTo>
                  <a:pt x="2611" y="171"/>
                </a:lnTo>
                <a:lnTo>
                  <a:pt x="2612" y="167"/>
                </a:lnTo>
                <a:lnTo>
                  <a:pt x="2614" y="163"/>
                </a:lnTo>
                <a:lnTo>
                  <a:pt x="2616" y="161"/>
                </a:lnTo>
                <a:lnTo>
                  <a:pt x="2616" y="161"/>
                </a:lnTo>
                <a:lnTo>
                  <a:pt x="2636" y="151"/>
                </a:lnTo>
                <a:lnTo>
                  <a:pt x="2636" y="151"/>
                </a:lnTo>
                <a:lnTo>
                  <a:pt x="2642" y="148"/>
                </a:lnTo>
                <a:lnTo>
                  <a:pt x="2651" y="148"/>
                </a:lnTo>
                <a:lnTo>
                  <a:pt x="2659" y="151"/>
                </a:lnTo>
                <a:lnTo>
                  <a:pt x="2661" y="152"/>
                </a:lnTo>
                <a:lnTo>
                  <a:pt x="2664" y="156"/>
                </a:lnTo>
                <a:lnTo>
                  <a:pt x="2664" y="156"/>
                </a:lnTo>
                <a:lnTo>
                  <a:pt x="2645" y="161"/>
                </a:lnTo>
                <a:lnTo>
                  <a:pt x="2645" y="161"/>
                </a:lnTo>
                <a:lnTo>
                  <a:pt x="2675" y="166"/>
                </a:lnTo>
                <a:lnTo>
                  <a:pt x="2675" y="166"/>
                </a:lnTo>
                <a:lnTo>
                  <a:pt x="2662" y="176"/>
                </a:lnTo>
                <a:lnTo>
                  <a:pt x="2662" y="176"/>
                </a:lnTo>
                <a:lnTo>
                  <a:pt x="2680" y="177"/>
                </a:lnTo>
                <a:lnTo>
                  <a:pt x="2680" y="177"/>
                </a:lnTo>
                <a:lnTo>
                  <a:pt x="2680" y="171"/>
                </a:lnTo>
                <a:lnTo>
                  <a:pt x="2680" y="168"/>
                </a:lnTo>
                <a:lnTo>
                  <a:pt x="2681" y="167"/>
                </a:lnTo>
                <a:lnTo>
                  <a:pt x="2681" y="167"/>
                </a:lnTo>
                <a:lnTo>
                  <a:pt x="2694" y="167"/>
                </a:lnTo>
                <a:lnTo>
                  <a:pt x="2694" y="167"/>
                </a:lnTo>
                <a:lnTo>
                  <a:pt x="2704" y="167"/>
                </a:lnTo>
                <a:lnTo>
                  <a:pt x="2709" y="168"/>
                </a:lnTo>
                <a:lnTo>
                  <a:pt x="2714" y="169"/>
                </a:lnTo>
                <a:lnTo>
                  <a:pt x="2714" y="169"/>
                </a:lnTo>
                <a:lnTo>
                  <a:pt x="2724" y="176"/>
                </a:lnTo>
                <a:lnTo>
                  <a:pt x="2729" y="180"/>
                </a:lnTo>
                <a:lnTo>
                  <a:pt x="2733" y="183"/>
                </a:lnTo>
                <a:lnTo>
                  <a:pt x="2733" y="183"/>
                </a:lnTo>
                <a:lnTo>
                  <a:pt x="2736" y="188"/>
                </a:lnTo>
                <a:lnTo>
                  <a:pt x="2738" y="191"/>
                </a:lnTo>
                <a:lnTo>
                  <a:pt x="2739" y="192"/>
                </a:lnTo>
                <a:lnTo>
                  <a:pt x="2739" y="192"/>
                </a:lnTo>
                <a:lnTo>
                  <a:pt x="2736" y="197"/>
                </a:lnTo>
                <a:lnTo>
                  <a:pt x="2734" y="202"/>
                </a:lnTo>
                <a:lnTo>
                  <a:pt x="2734" y="202"/>
                </a:lnTo>
                <a:lnTo>
                  <a:pt x="2654" y="251"/>
                </a:lnTo>
                <a:lnTo>
                  <a:pt x="2654" y="251"/>
                </a:lnTo>
                <a:lnTo>
                  <a:pt x="2709" y="236"/>
                </a:lnTo>
                <a:lnTo>
                  <a:pt x="2709" y="236"/>
                </a:lnTo>
                <a:lnTo>
                  <a:pt x="2695" y="233"/>
                </a:lnTo>
                <a:lnTo>
                  <a:pt x="2695" y="233"/>
                </a:lnTo>
                <a:lnTo>
                  <a:pt x="2700" y="230"/>
                </a:lnTo>
                <a:lnTo>
                  <a:pt x="2705" y="227"/>
                </a:lnTo>
                <a:lnTo>
                  <a:pt x="2711" y="227"/>
                </a:lnTo>
                <a:lnTo>
                  <a:pt x="2714" y="227"/>
                </a:lnTo>
                <a:lnTo>
                  <a:pt x="2716" y="228"/>
                </a:lnTo>
                <a:lnTo>
                  <a:pt x="2716" y="228"/>
                </a:lnTo>
                <a:lnTo>
                  <a:pt x="2723" y="233"/>
                </a:lnTo>
                <a:lnTo>
                  <a:pt x="2728" y="235"/>
                </a:lnTo>
                <a:lnTo>
                  <a:pt x="2734" y="236"/>
                </a:lnTo>
                <a:lnTo>
                  <a:pt x="2741" y="235"/>
                </a:lnTo>
                <a:lnTo>
                  <a:pt x="2741" y="235"/>
                </a:lnTo>
                <a:lnTo>
                  <a:pt x="2754" y="235"/>
                </a:lnTo>
                <a:lnTo>
                  <a:pt x="2765" y="236"/>
                </a:lnTo>
                <a:lnTo>
                  <a:pt x="2789" y="238"/>
                </a:lnTo>
                <a:lnTo>
                  <a:pt x="2789" y="238"/>
                </a:lnTo>
                <a:lnTo>
                  <a:pt x="2780" y="243"/>
                </a:lnTo>
                <a:lnTo>
                  <a:pt x="2780" y="243"/>
                </a:lnTo>
                <a:lnTo>
                  <a:pt x="2788" y="248"/>
                </a:lnTo>
                <a:lnTo>
                  <a:pt x="2791" y="250"/>
                </a:lnTo>
                <a:lnTo>
                  <a:pt x="2795" y="251"/>
                </a:lnTo>
                <a:lnTo>
                  <a:pt x="2795" y="251"/>
                </a:lnTo>
                <a:lnTo>
                  <a:pt x="2815" y="250"/>
                </a:lnTo>
                <a:lnTo>
                  <a:pt x="2815" y="250"/>
                </a:lnTo>
                <a:lnTo>
                  <a:pt x="2824" y="250"/>
                </a:lnTo>
                <a:lnTo>
                  <a:pt x="2828" y="250"/>
                </a:lnTo>
                <a:lnTo>
                  <a:pt x="2829" y="248"/>
                </a:lnTo>
                <a:lnTo>
                  <a:pt x="2830" y="247"/>
                </a:lnTo>
                <a:lnTo>
                  <a:pt x="2830" y="247"/>
                </a:lnTo>
                <a:lnTo>
                  <a:pt x="2830" y="241"/>
                </a:lnTo>
                <a:lnTo>
                  <a:pt x="2831" y="238"/>
                </a:lnTo>
                <a:lnTo>
                  <a:pt x="2834" y="237"/>
                </a:lnTo>
                <a:lnTo>
                  <a:pt x="2839" y="237"/>
                </a:lnTo>
                <a:lnTo>
                  <a:pt x="2839" y="237"/>
                </a:lnTo>
                <a:lnTo>
                  <a:pt x="2848" y="237"/>
                </a:lnTo>
                <a:lnTo>
                  <a:pt x="2858" y="237"/>
                </a:lnTo>
                <a:lnTo>
                  <a:pt x="2858" y="237"/>
                </a:lnTo>
                <a:lnTo>
                  <a:pt x="2867" y="235"/>
                </a:lnTo>
                <a:lnTo>
                  <a:pt x="2872" y="233"/>
                </a:lnTo>
                <a:lnTo>
                  <a:pt x="2875" y="233"/>
                </a:lnTo>
                <a:lnTo>
                  <a:pt x="2875" y="233"/>
                </a:lnTo>
                <a:lnTo>
                  <a:pt x="2879" y="236"/>
                </a:lnTo>
                <a:lnTo>
                  <a:pt x="2882" y="240"/>
                </a:lnTo>
                <a:lnTo>
                  <a:pt x="2888" y="248"/>
                </a:lnTo>
                <a:lnTo>
                  <a:pt x="2888" y="248"/>
                </a:lnTo>
                <a:lnTo>
                  <a:pt x="2889" y="251"/>
                </a:lnTo>
                <a:lnTo>
                  <a:pt x="2888" y="256"/>
                </a:lnTo>
                <a:lnTo>
                  <a:pt x="2887" y="266"/>
                </a:lnTo>
                <a:lnTo>
                  <a:pt x="2887" y="266"/>
                </a:lnTo>
                <a:lnTo>
                  <a:pt x="2887" y="275"/>
                </a:lnTo>
                <a:lnTo>
                  <a:pt x="2887" y="281"/>
                </a:lnTo>
                <a:lnTo>
                  <a:pt x="2888" y="283"/>
                </a:lnTo>
                <a:lnTo>
                  <a:pt x="2888" y="283"/>
                </a:lnTo>
                <a:lnTo>
                  <a:pt x="2905" y="294"/>
                </a:lnTo>
                <a:lnTo>
                  <a:pt x="2905" y="294"/>
                </a:lnTo>
                <a:lnTo>
                  <a:pt x="2907" y="294"/>
                </a:lnTo>
                <a:lnTo>
                  <a:pt x="2909" y="292"/>
                </a:lnTo>
                <a:lnTo>
                  <a:pt x="2913" y="288"/>
                </a:lnTo>
                <a:lnTo>
                  <a:pt x="2918" y="280"/>
                </a:lnTo>
                <a:lnTo>
                  <a:pt x="2918" y="280"/>
                </a:lnTo>
                <a:lnTo>
                  <a:pt x="2920" y="276"/>
                </a:lnTo>
                <a:lnTo>
                  <a:pt x="2923" y="273"/>
                </a:lnTo>
                <a:lnTo>
                  <a:pt x="2925" y="275"/>
                </a:lnTo>
                <a:lnTo>
                  <a:pt x="2929" y="276"/>
                </a:lnTo>
                <a:lnTo>
                  <a:pt x="2929" y="276"/>
                </a:lnTo>
                <a:lnTo>
                  <a:pt x="2937" y="281"/>
                </a:lnTo>
                <a:lnTo>
                  <a:pt x="2940" y="282"/>
                </a:lnTo>
                <a:lnTo>
                  <a:pt x="2945" y="281"/>
                </a:lnTo>
                <a:lnTo>
                  <a:pt x="2945" y="281"/>
                </a:lnTo>
                <a:lnTo>
                  <a:pt x="2953" y="278"/>
                </a:lnTo>
                <a:lnTo>
                  <a:pt x="2957" y="277"/>
                </a:lnTo>
                <a:lnTo>
                  <a:pt x="2960" y="278"/>
                </a:lnTo>
                <a:lnTo>
                  <a:pt x="2960" y="278"/>
                </a:lnTo>
                <a:lnTo>
                  <a:pt x="2968" y="282"/>
                </a:lnTo>
                <a:lnTo>
                  <a:pt x="2973" y="285"/>
                </a:lnTo>
                <a:lnTo>
                  <a:pt x="2976" y="285"/>
                </a:lnTo>
                <a:lnTo>
                  <a:pt x="2976" y="285"/>
                </a:lnTo>
                <a:lnTo>
                  <a:pt x="2994" y="277"/>
                </a:lnTo>
                <a:lnTo>
                  <a:pt x="2994" y="277"/>
                </a:lnTo>
                <a:lnTo>
                  <a:pt x="2989" y="271"/>
                </a:lnTo>
                <a:lnTo>
                  <a:pt x="2988" y="267"/>
                </a:lnTo>
                <a:lnTo>
                  <a:pt x="2989" y="265"/>
                </a:lnTo>
                <a:lnTo>
                  <a:pt x="2989" y="265"/>
                </a:lnTo>
                <a:lnTo>
                  <a:pt x="2993" y="257"/>
                </a:lnTo>
                <a:lnTo>
                  <a:pt x="2997" y="253"/>
                </a:lnTo>
                <a:lnTo>
                  <a:pt x="2998" y="252"/>
                </a:lnTo>
                <a:lnTo>
                  <a:pt x="2998" y="252"/>
                </a:lnTo>
                <a:lnTo>
                  <a:pt x="3033" y="257"/>
                </a:lnTo>
                <a:lnTo>
                  <a:pt x="3033" y="257"/>
                </a:lnTo>
                <a:lnTo>
                  <a:pt x="3047" y="260"/>
                </a:lnTo>
                <a:lnTo>
                  <a:pt x="3059" y="263"/>
                </a:lnTo>
                <a:lnTo>
                  <a:pt x="3059" y="263"/>
                </a:lnTo>
                <a:lnTo>
                  <a:pt x="3074" y="266"/>
                </a:lnTo>
                <a:lnTo>
                  <a:pt x="3083" y="268"/>
                </a:lnTo>
                <a:lnTo>
                  <a:pt x="3089" y="271"/>
                </a:lnTo>
                <a:lnTo>
                  <a:pt x="3089" y="271"/>
                </a:lnTo>
                <a:lnTo>
                  <a:pt x="3095" y="276"/>
                </a:lnTo>
                <a:lnTo>
                  <a:pt x="3101" y="283"/>
                </a:lnTo>
                <a:lnTo>
                  <a:pt x="3107" y="290"/>
                </a:lnTo>
                <a:lnTo>
                  <a:pt x="3110" y="291"/>
                </a:lnTo>
                <a:lnTo>
                  <a:pt x="3112" y="292"/>
                </a:lnTo>
                <a:lnTo>
                  <a:pt x="3112" y="292"/>
                </a:lnTo>
                <a:lnTo>
                  <a:pt x="3146" y="286"/>
                </a:lnTo>
                <a:lnTo>
                  <a:pt x="3146" y="286"/>
                </a:lnTo>
                <a:lnTo>
                  <a:pt x="3153" y="286"/>
                </a:lnTo>
                <a:lnTo>
                  <a:pt x="3160" y="287"/>
                </a:lnTo>
                <a:lnTo>
                  <a:pt x="3173" y="292"/>
                </a:lnTo>
                <a:lnTo>
                  <a:pt x="3173" y="292"/>
                </a:lnTo>
                <a:lnTo>
                  <a:pt x="3181" y="294"/>
                </a:lnTo>
                <a:lnTo>
                  <a:pt x="3182" y="295"/>
                </a:lnTo>
                <a:lnTo>
                  <a:pt x="3183" y="299"/>
                </a:lnTo>
                <a:lnTo>
                  <a:pt x="3183" y="299"/>
                </a:lnTo>
                <a:lnTo>
                  <a:pt x="3185" y="306"/>
                </a:lnTo>
                <a:lnTo>
                  <a:pt x="3183" y="312"/>
                </a:lnTo>
                <a:lnTo>
                  <a:pt x="3183" y="312"/>
                </a:lnTo>
                <a:lnTo>
                  <a:pt x="3197" y="317"/>
                </a:lnTo>
                <a:lnTo>
                  <a:pt x="3203" y="319"/>
                </a:lnTo>
                <a:lnTo>
                  <a:pt x="3211" y="317"/>
                </a:lnTo>
                <a:lnTo>
                  <a:pt x="3211" y="317"/>
                </a:lnTo>
                <a:lnTo>
                  <a:pt x="3226" y="316"/>
                </a:lnTo>
                <a:lnTo>
                  <a:pt x="3234" y="316"/>
                </a:lnTo>
                <a:lnTo>
                  <a:pt x="3241" y="317"/>
                </a:lnTo>
                <a:lnTo>
                  <a:pt x="3241" y="317"/>
                </a:lnTo>
                <a:lnTo>
                  <a:pt x="3249" y="319"/>
                </a:lnTo>
                <a:lnTo>
                  <a:pt x="3252" y="319"/>
                </a:lnTo>
                <a:lnTo>
                  <a:pt x="3255" y="317"/>
                </a:lnTo>
                <a:lnTo>
                  <a:pt x="3255" y="317"/>
                </a:lnTo>
                <a:lnTo>
                  <a:pt x="3259" y="315"/>
                </a:lnTo>
                <a:lnTo>
                  <a:pt x="3261" y="315"/>
                </a:lnTo>
                <a:lnTo>
                  <a:pt x="3262" y="316"/>
                </a:lnTo>
                <a:lnTo>
                  <a:pt x="3265" y="319"/>
                </a:lnTo>
                <a:lnTo>
                  <a:pt x="3265" y="319"/>
                </a:lnTo>
                <a:lnTo>
                  <a:pt x="3271" y="326"/>
                </a:lnTo>
                <a:lnTo>
                  <a:pt x="3275" y="329"/>
                </a:lnTo>
                <a:lnTo>
                  <a:pt x="3279" y="331"/>
                </a:lnTo>
                <a:lnTo>
                  <a:pt x="3279" y="331"/>
                </a:lnTo>
                <a:lnTo>
                  <a:pt x="3281" y="332"/>
                </a:lnTo>
                <a:lnTo>
                  <a:pt x="3285" y="331"/>
                </a:lnTo>
                <a:lnTo>
                  <a:pt x="3292" y="330"/>
                </a:lnTo>
                <a:lnTo>
                  <a:pt x="3292" y="330"/>
                </a:lnTo>
                <a:lnTo>
                  <a:pt x="3289" y="307"/>
                </a:lnTo>
                <a:lnTo>
                  <a:pt x="3289" y="307"/>
                </a:lnTo>
                <a:lnTo>
                  <a:pt x="3339" y="311"/>
                </a:lnTo>
                <a:lnTo>
                  <a:pt x="3339" y="311"/>
                </a:lnTo>
                <a:lnTo>
                  <a:pt x="3349" y="312"/>
                </a:lnTo>
                <a:lnTo>
                  <a:pt x="3358" y="317"/>
                </a:lnTo>
                <a:lnTo>
                  <a:pt x="3376" y="326"/>
                </a:lnTo>
                <a:lnTo>
                  <a:pt x="3376" y="326"/>
                </a:lnTo>
                <a:lnTo>
                  <a:pt x="3396" y="337"/>
                </a:lnTo>
                <a:lnTo>
                  <a:pt x="3415" y="347"/>
                </a:lnTo>
                <a:lnTo>
                  <a:pt x="3415" y="347"/>
                </a:lnTo>
                <a:lnTo>
                  <a:pt x="3420" y="351"/>
                </a:lnTo>
                <a:lnTo>
                  <a:pt x="3424" y="354"/>
                </a:lnTo>
                <a:lnTo>
                  <a:pt x="3426" y="356"/>
                </a:lnTo>
                <a:lnTo>
                  <a:pt x="3428" y="362"/>
                </a:lnTo>
                <a:lnTo>
                  <a:pt x="3428" y="362"/>
                </a:lnTo>
                <a:lnTo>
                  <a:pt x="3430" y="369"/>
                </a:lnTo>
                <a:lnTo>
                  <a:pt x="3433" y="372"/>
                </a:lnTo>
                <a:lnTo>
                  <a:pt x="3435" y="375"/>
                </a:lnTo>
                <a:lnTo>
                  <a:pt x="3441" y="376"/>
                </a:lnTo>
                <a:lnTo>
                  <a:pt x="3441" y="376"/>
                </a:lnTo>
                <a:lnTo>
                  <a:pt x="3438" y="364"/>
                </a:lnTo>
                <a:lnTo>
                  <a:pt x="3438" y="364"/>
                </a:lnTo>
                <a:lnTo>
                  <a:pt x="3450" y="364"/>
                </a:lnTo>
                <a:lnTo>
                  <a:pt x="3463" y="367"/>
                </a:lnTo>
                <a:lnTo>
                  <a:pt x="3463" y="367"/>
                </a:lnTo>
                <a:lnTo>
                  <a:pt x="3468" y="370"/>
                </a:lnTo>
                <a:lnTo>
                  <a:pt x="3473" y="374"/>
                </a:lnTo>
                <a:lnTo>
                  <a:pt x="3482" y="381"/>
                </a:lnTo>
                <a:lnTo>
                  <a:pt x="3482" y="381"/>
                </a:lnTo>
                <a:lnTo>
                  <a:pt x="3475" y="387"/>
                </a:lnTo>
                <a:lnTo>
                  <a:pt x="3473" y="390"/>
                </a:lnTo>
                <a:lnTo>
                  <a:pt x="3469" y="391"/>
                </a:lnTo>
                <a:lnTo>
                  <a:pt x="3469" y="391"/>
                </a:lnTo>
                <a:lnTo>
                  <a:pt x="3465" y="392"/>
                </a:lnTo>
                <a:lnTo>
                  <a:pt x="3463" y="391"/>
                </a:lnTo>
                <a:lnTo>
                  <a:pt x="3455" y="390"/>
                </a:lnTo>
                <a:lnTo>
                  <a:pt x="3455" y="390"/>
                </a:lnTo>
                <a:close/>
                <a:moveTo>
                  <a:pt x="2158" y="746"/>
                </a:moveTo>
                <a:lnTo>
                  <a:pt x="2158" y="746"/>
                </a:lnTo>
                <a:lnTo>
                  <a:pt x="2156" y="742"/>
                </a:lnTo>
                <a:lnTo>
                  <a:pt x="2156" y="739"/>
                </a:lnTo>
                <a:lnTo>
                  <a:pt x="2155" y="738"/>
                </a:lnTo>
                <a:lnTo>
                  <a:pt x="2155" y="738"/>
                </a:lnTo>
                <a:lnTo>
                  <a:pt x="2151" y="737"/>
                </a:lnTo>
                <a:lnTo>
                  <a:pt x="2150" y="738"/>
                </a:lnTo>
                <a:lnTo>
                  <a:pt x="2148" y="739"/>
                </a:lnTo>
                <a:lnTo>
                  <a:pt x="2148" y="741"/>
                </a:lnTo>
                <a:lnTo>
                  <a:pt x="2145" y="746"/>
                </a:lnTo>
                <a:lnTo>
                  <a:pt x="2145" y="751"/>
                </a:lnTo>
                <a:lnTo>
                  <a:pt x="2145" y="751"/>
                </a:lnTo>
                <a:lnTo>
                  <a:pt x="2143" y="746"/>
                </a:lnTo>
                <a:lnTo>
                  <a:pt x="2141" y="741"/>
                </a:lnTo>
                <a:lnTo>
                  <a:pt x="2141" y="737"/>
                </a:lnTo>
                <a:lnTo>
                  <a:pt x="2144" y="731"/>
                </a:lnTo>
                <a:lnTo>
                  <a:pt x="2144" y="731"/>
                </a:lnTo>
                <a:lnTo>
                  <a:pt x="2136" y="728"/>
                </a:lnTo>
                <a:lnTo>
                  <a:pt x="2133" y="727"/>
                </a:lnTo>
                <a:lnTo>
                  <a:pt x="2130" y="726"/>
                </a:lnTo>
                <a:lnTo>
                  <a:pt x="2130" y="726"/>
                </a:lnTo>
                <a:lnTo>
                  <a:pt x="2129" y="722"/>
                </a:lnTo>
                <a:lnTo>
                  <a:pt x="2129" y="718"/>
                </a:lnTo>
                <a:lnTo>
                  <a:pt x="2128" y="712"/>
                </a:lnTo>
                <a:lnTo>
                  <a:pt x="2128" y="712"/>
                </a:lnTo>
                <a:lnTo>
                  <a:pt x="2124" y="709"/>
                </a:lnTo>
                <a:lnTo>
                  <a:pt x="2121" y="707"/>
                </a:lnTo>
                <a:lnTo>
                  <a:pt x="2121" y="706"/>
                </a:lnTo>
                <a:lnTo>
                  <a:pt x="2121" y="706"/>
                </a:lnTo>
                <a:lnTo>
                  <a:pt x="2121" y="706"/>
                </a:lnTo>
                <a:lnTo>
                  <a:pt x="2125" y="706"/>
                </a:lnTo>
                <a:lnTo>
                  <a:pt x="2128" y="707"/>
                </a:lnTo>
                <a:lnTo>
                  <a:pt x="2130" y="708"/>
                </a:lnTo>
                <a:lnTo>
                  <a:pt x="2133" y="707"/>
                </a:lnTo>
                <a:lnTo>
                  <a:pt x="2133" y="707"/>
                </a:lnTo>
                <a:lnTo>
                  <a:pt x="2129" y="703"/>
                </a:lnTo>
                <a:lnTo>
                  <a:pt x="2128" y="702"/>
                </a:lnTo>
                <a:lnTo>
                  <a:pt x="2129" y="699"/>
                </a:lnTo>
                <a:lnTo>
                  <a:pt x="2129" y="699"/>
                </a:lnTo>
                <a:lnTo>
                  <a:pt x="2133" y="697"/>
                </a:lnTo>
                <a:lnTo>
                  <a:pt x="2136" y="696"/>
                </a:lnTo>
                <a:lnTo>
                  <a:pt x="2136" y="696"/>
                </a:lnTo>
                <a:lnTo>
                  <a:pt x="2146" y="697"/>
                </a:lnTo>
                <a:lnTo>
                  <a:pt x="2151" y="697"/>
                </a:lnTo>
                <a:lnTo>
                  <a:pt x="2156" y="698"/>
                </a:lnTo>
                <a:lnTo>
                  <a:pt x="2156" y="698"/>
                </a:lnTo>
                <a:lnTo>
                  <a:pt x="2154" y="701"/>
                </a:lnTo>
                <a:lnTo>
                  <a:pt x="2151" y="703"/>
                </a:lnTo>
                <a:lnTo>
                  <a:pt x="2150" y="706"/>
                </a:lnTo>
                <a:lnTo>
                  <a:pt x="2149" y="709"/>
                </a:lnTo>
                <a:lnTo>
                  <a:pt x="2149" y="709"/>
                </a:lnTo>
                <a:lnTo>
                  <a:pt x="2154" y="703"/>
                </a:lnTo>
                <a:lnTo>
                  <a:pt x="2156" y="701"/>
                </a:lnTo>
                <a:lnTo>
                  <a:pt x="2160" y="701"/>
                </a:lnTo>
                <a:lnTo>
                  <a:pt x="2160" y="701"/>
                </a:lnTo>
                <a:lnTo>
                  <a:pt x="2158" y="696"/>
                </a:lnTo>
                <a:lnTo>
                  <a:pt x="2155" y="694"/>
                </a:lnTo>
                <a:lnTo>
                  <a:pt x="2153" y="694"/>
                </a:lnTo>
                <a:lnTo>
                  <a:pt x="2148" y="694"/>
                </a:lnTo>
                <a:lnTo>
                  <a:pt x="2148" y="694"/>
                </a:lnTo>
                <a:lnTo>
                  <a:pt x="2149" y="688"/>
                </a:lnTo>
                <a:lnTo>
                  <a:pt x="2150" y="684"/>
                </a:lnTo>
                <a:lnTo>
                  <a:pt x="2149" y="682"/>
                </a:lnTo>
                <a:lnTo>
                  <a:pt x="2149" y="682"/>
                </a:lnTo>
                <a:lnTo>
                  <a:pt x="2146" y="677"/>
                </a:lnTo>
                <a:lnTo>
                  <a:pt x="2144" y="674"/>
                </a:lnTo>
                <a:lnTo>
                  <a:pt x="2143" y="674"/>
                </a:lnTo>
                <a:lnTo>
                  <a:pt x="2141" y="674"/>
                </a:lnTo>
                <a:lnTo>
                  <a:pt x="2141" y="674"/>
                </a:lnTo>
                <a:lnTo>
                  <a:pt x="2139" y="677"/>
                </a:lnTo>
                <a:lnTo>
                  <a:pt x="2136" y="676"/>
                </a:lnTo>
                <a:lnTo>
                  <a:pt x="2130" y="673"/>
                </a:lnTo>
                <a:lnTo>
                  <a:pt x="2130" y="673"/>
                </a:lnTo>
                <a:lnTo>
                  <a:pt x="2128" y="673"/>
                </a:lnTo>
                <a:lnTo>
                  <a:pt x="2125" y="674"/>
                </a:lnTo>
                <a:lnTo>
                  <a:pt x="2119" y="677"/>
                </a:lnTo>
                <a:lnTo>
                  <a:pt x="2119" y="677"/>
                </a:lnTo>
                <a:lnTo>
                  <a:pt x="2113" y="678"/>
                </a:lnTo>
                <a:lnTo>
                  <a:pt x="2111" y="679"/>
                </a:lnTo>
                <a:lnTo>
                  <a:pt x="2110" y="684"/>
                </a:lnTo>
                <a:lnTo>
                  <a:pt x="2110" y="684"/>
                </a:lnTo>
                <a:lnTo>
                  <a:pt x="2108" y="687"/>
                </a:lnTo>
                <a:lnTo>
                  <a:pt x="2104" y="688"/>
                </a:lnTo>
                <a:lnTo>
                  <a:pt x="2098" y="691"/>
                </a:lnTo>
                <a:lnTo>
                  <a:pt x="2098" y="691"/>
                </a:lnTo>
                <a:lnTo>
                  <a:pt x="2095" y="692"/>
                </a:lnTo>
                <a:lnTo>
                  <a:pt x="2093" y="693"/>
                </a:lnTo>
                <a:lnTo>
                  <a:pt x="2091" y="699"/>
                </a:lnTo>
                <a:lnTo>
                  <a:pt x="2091" y="699"/>
                </a:lnTo>
                <a:lnTo>
                  <a:pt x="2090" y="702"/>
                </a:lnTo>
                <a:lnTo>
                  <a:pt x="2089" y="703"/>
                </a:lnTo>
                <a:lnTo>
                  <a:pt x="2084" y="707"/>
                </a:lnTo>
                <a:lnTo>
                  <a:pt x="2084" y="707"/>
                </a:lnTo>
                <a:lnTo>
                  <a:pt x="2088" y="708"/>
                </a:lnTo>
                <a:lnTo>
                  <a:pt x="2091" y="711"/>
                </a:lnTo>
                <a:lnTo>
                  <a:pt x="2094" y="713"/>
                </a:lnTo>
                <a:lnTo>
                  <a:pt x="2095" y="717"/>
                </a:lnTo>
                <a:lnTo>
                  <a:pt x="2095" y="717"/>
                </a:lnTo>
                <a:lnTo>
                  <a:pt x="2095" y="727"/>
                </a:lnTo>
                <a:lnTo>
                  <a:pt x="2099" y="737"/>
                </a:lnTo>
                <a:lnTo>
                  <a:pt x="2099" y="737"/>
                </a:lnTo>
                <a:lnTo>
                  <a:pt x="2101" y="739"/>
                </a:lnTo>
                <a:lnTo>
                  <a:pt x="2104" y="742"/>
                </a:lnTo>
                <a:lnTo>
                  <a:pt x="2106" y="744"/>
                </a:lnTo>
                <a:lnTo>
                  <a:pt x="2109" y="747"/>
                </a:lnTo>
                <a:lnTo>
                  <a:pt x="2109" y="747"/>
                </a:lnTo>
                <a:lnTo>
                  <a:pt x="2114" y="756"/>
                </a:lnTo>
                <a:lnTo>
                  <a:pt x="2118" y="758"/>
                </a:lnTo>
                <a:lnTo>
                  <a:pt x="2121" y="761"/>
                </a:lnTo>
                <a:lnTo>
                  <a:pt x="2121" y="761"/>
                </a:lnTo>
                <a:lnTo>
                  <a:pt x="2115" y="762"/>
                </a:lnTo>
                <a:lnTo>
                  <a:pt x="2114" y="764"/>
                </a:lnTo>
                <a:lnTo>
                  <a:pt x="2113" y="768"/>
                </a:lnTo>
                <a:lnTo>
                  <a:pt x="2113" y="768"/>
                </a:lnTo>
                <a:lnTo>
                  <a:pt x="2109" y="779"/>
                </a:lnTo>
                <a:lnTo>
                  <a:pt x="2109" y="779"/>
                </a:lnTo>
                <a:lnTo>
                  <a:pt x="2108" y="786"/>
                </a:lnTo>
                <a:lnTo>
                  <a:pt x="2108" y="792"/>
                </a:lnTo>
                <a:lnTo>
                  <a:pt x="2108" y="792"/>
                </a:lnTo>
                <a:lnTo>
                  <a:pt x="2109" y="795"/>
                </a:lnTo>
                <a:lnTo>
                  <a:pt x="2110" y="796"/>
                </a:lnTo>
                <a:lnTo>
                  <a:pt x="2115" y="797"/>
                </a:lnTo>
                <a:lnTo>
                  <a:pt x="2115" y="797"/>
                </a:lnTo>
                <a:lnTo>
                  <a:pt x="2118" y="798"/>
                </a:lnTo>
                <a:lnTo>
                  <a:pt x="2119" y="801"/>
                </a:lnTo>
                <a:lnTo>
                  <a:pt x="2121" y="802"/>
                </a:lnTo>
                <a:lnTo>
                  <a:pt x="2123" y="803"/>
                </a:lnTo>
                <a:lnTo>
                  <a:pt x="2123" y="803"/>
                </a:lnTo>
                <a:lnTo>
                  <a:pt x="2136" y="807"/>
                </a:lnTo>
                <a:lnTo>
                  <a:pt x="2136" y="807"/>
                </a:lnTo>
                <a:lnTo>
                  <a:pt x="2140" y="807"/>
                </a:lnTo>
                <a:lnTo>
                  <a:pt x="2146" y="807"/>
                </a:lnTo>
                <a:lnTo>
                  <a:pt x="2156" y="805"/>
                </a:lnTo>
                <a:lnTo>
                  <a:pt x="2156" y="805"/>
                </a:lnTo>
                <a:lnTo>
                  <a:pt x="2155" y="795"/>
                </a:lnTo>
                <a:lnTo>
                  <a:pt x="2155" y="790"/>
                </a:lnTo>
                <a:lnTo>
                  <a:pt x="2155" y="785"/>
                </a:lnTo>
                <a:lnTo>
                  <a:pt x="2155" y="785"/>
                </a:lnTo>
                <a:lnTo>
                  <a:pt x="2155" y="778"/>
                </a:lnTo>
                <a:lnTo>
                  <a:pt x="2154" y="777"/>
                </a:lnTo>
                <a:lnTo>
                  <a:pt x="2151" y="774"/>
                </a:lnTo>
                <a:lnTo>
                  <a:pt x="2149" y="771"/>
                </a:lnTo>
                <a:lnTo>
                  <a:pt x="2149" y="771"/>
                </a:lnTo>
                <a:lnTo>
                  <a:pt x="2153" y="772"/>
                </a:lnTo>
                <a:lnTo>
                  <a:pt x="2153" y="772"/>
                </a:lnTo>
                <a:lnTo>
                  <a:pt x="2151" y="768"/>
                </a:lnTo>
                <a:lnTo>
                  <a:pt x="2150" y="766"/>
                </a:lnTo>
                <a:lnTo>
                  <a:pt x="2150" y="766"/>
                </a:lnTo>
                <a:lnTo>
                  <a:pt x="2148" y="764"/>
                </a:lnTo>
                <a:lnTo>
                  <a:pt x="2146" y="764"/>
                </a:lnTo>
                <a:lnTo>
                  <a:pt x="2145" y="764"/>
                </a:lnTo>
                <a:lnTo>
                  <a:pt x="2145" y="764"/>
                </a:lnTo>
                <a:lnTo>
                  <a:pt x="2144" y="762"/>
                </a:lnTo>
                <a:lnTo>
                  <a:pt x="2144" y="759"/>
                </a:lnTo>
                <a:lnTo>
                  <a:pt x="2145" y="754"/>
                </a:lnTo>
                <a:lnTo>
                  <a:pt x="2145" y="754"/>
                </a:lnTo>
                <a:lnTo>
                  <a:pt x="2154" y="756"/>
                </a:lnTo>
                <a:lnTo>
                  <a:pt x="2160" y="756"/>
                </a:lnTo>
                <a:lnTo>
                  <a:pt x="2164" y="754"/>
                </a:lnTo>
                <a:lnTo>
                  <a:pt x="2164" y="754"/>
                </a:lnTo>
                <a:lnTo>
                  <a:pt x="2164" y="752"/>
                </a:lnTo>
                <a:lnTo>
                  <a:pt x="2163" y="749"/>
                </a:lnTo>
                <a:lnTo>
                  <a:pt x="2158" y="746"/>
                </a:lnTo>
                <a:lnTo>
                  <a:pt x="2158" y="746"/>
                </a:lnTo>
                <a:close/>
                <a:moveTo>
                  <a:pt x="517" y="168"/>
                </a:moveTo>
                <a:lnTo>
                  <a:pt x="517" y="168"/>
                </a:lnTo>
                <a:lnTo>
                  <a:pt x="523" y="171"/>
                </a:lnTo>
                <a:lnTo>
                  <a:pt x="527" y="171"/>
                </a:lnTo>
                <a:lnTo>
                  <a:pt x="530" y="169"/>
                </a:lnTo>
                <a:lnTo>
                  <a:pt x="530" y="169"/>
                </a:lnTo>
                <a:lnTo>
                  <a:pt x="527" y="166"/>
                </a:lnTo>
                <a:lnTo>
                  <a:pt x="527" y="166"/>
                </a:lnTo>
                <a:lnTo>
                  <a:pt x="521" y="166"/>
                </a:lnTo>
                <a:lnTo>
                  <a:pt x="518" y="167"/>
                </a:lnTo>
                <a:lnTo>
                  <a:pt x="517" y="168"/>
                </a:lnTo>
                <a:lnTo>
                  <a:pt x="517" y="168"/>
                </a:lnTo>
                <a:close/>
                <a:moveTo>
                  <a:pt x="871" y="1020"/>
                </a:moveTo>
                <a:lnTo>
                  <a:pt x="871" y="1020"/>
                </a:lnTo>
                <a:lnTo>
                  <a:pt x="876" y="1024"/>
                </a:lnTo>
                <a:lnTo>
                  <a:pt x="883" y="1026"/>
                </a:lnTo>
                <a:lnTo>
                  <a:pt x="883" y="1026"/>
                </a:lnTo>
                <a:lnTo>
                  <a:pt x="884" y="1026"/>
                </a:lnTo>
                <a:lnTo>
                  <a:pt x="886" y="1025"/>
                </a:lnTo>
                <a:lnTo>
                  <a:pt x="889" y="1024"/>
                </a:lnTo>
                <a:lnTo>
                  <a:pt x="891" y="1024"/>
                </a:lnTo>
                <a:lnTo>
                  <a:pt x="891" y="1024"/>
                </a:lnTo>
                <a:lnTo>
                  <a:pt x="889" y="1020"/>
                </a:lnTo>
                <a:lnTo>
                  <a:pt x="889" y="1020"/>
                </a:lnTo>
                <a:lnTo>
                  <a:pt x="880" y="1017"/>
                </a:lnTo>
                <a:lnTo>
                  <a:pt x="875" y="1017"/>
                </a:lnTo>
                <a:lnTo>
                  <a:pt x="874" y="1019"/>
                </a:lnTo>
                <a:lnTo>
                  <a:pt x="871" y="1020"/>
                </a:lnTo>
                <a:lnTo>
                  <a:pt x="871" y="1020"/>
                </a:lnTo>
                <a:close/>
                <a:moveTo>
                  <a:pt x="838" y="692"/>
                </a:moveTo>
                <a:lnTo>
                  <a:pt x="838" y="692"/>
                </a:lnTo>
                <a:lnTo>
                  <a:pt x="836" y="693"/>
                </a:lnTo>
                <a:lnTo>
                  <a:pt x="838" y="694"/>
                </a:lnTo>
                <a:lnTo>
                  <a:pt x="838" y="694"/>
                </a:lnTo>
                <a:lnTo>
                  <a:pt x="839" y="692"/>
                </a:lnTo>
                <a:lnTo>
                  <a:pt x="839" y="689"/>
                </a:lnTo>
                <a:lnTo>
                  <a:pt x="839" y="689"/>
                </a:lnTo>
                <a:lnTo>
                  <a:pt x="838" y="691"/>
                </a:lnTo>
                <a:lnTo>
                  <a:pt x="838" y="691"/>
                </a:lnTo>
                <a:lnTo>
                  <a:pt x="836" y="688"/>
                </a:lnTo>
                <a:lnTo>
                  <a:pt x="835" y="688"/>
                </a:lnTo>
                <a:lnTo>
                  <a:pt x="831" y="688"/>
                </a:lnTo>
                <a:lnTo>
                  <a:pt x="831" y="688"/>
                </a:lnTo>
                <a:lnTo>
                  <a:pt x="829" y="688"/>
                </a:lnTo>
                <a:lnTo>
                  <a:pt x="828" y="688"/>
                </a:lnTo>
                <a:lnTo>
                  <a:pt x="825" y="688"/>
                </a:lnTo>
                <a:lnTo>
                  <a:pt x="824" y="689"/>
                </a:lnTo>
                <a:lnTo>
                  <a:pt x="824" y="689"/>
                </a:lnTo>
                <a:lnTo>
                  <a:pt x="826" y="689"/>
                </a:lnTo>
                <a:lnTo>
                  <a:pt x="826" y="689"/>
                </a:lnTo>
                <a:lnTo>
                  <a:pt x="831" y="692"/>
                </a:lnTo>
                <a:lnTo>
                  <a:pt x="835" y="693"/>
                </a:lnTo>
                <a:lnTo>
                  <a:pt x="838" y="692"/>
                </a:lnTo>
                <a:lnTo>
                  <a:pt x="838" y="692"/>
                </a:lnTo>
                <a:close/>
                <a:moveTo>
                  <a:pt x="818" y="684"/>
                </a:moveTo>
                <a:lnTo>
                  <a:pt x="818" y="684"/>
                </a:lnTo>
                <a:lnTo>
                  <a:pt x="816" y="683"/>
                </a:lnTo>
                <a:lnTo>
                  <a:pt x="815" y="684"/>
                </a:lnTo>
                <a:lnTo>
                  <a:pt x="815" y="684"/>
                </a:lnTo>
                <a:lnTo>
                  <a:pt x="818" y="687"/>
                </a:lnTo>
                <a:lnTo>
                  <a:pt x="818" y="687"/>
                </a:lnTo>
                <a:lnTo>
                  <a:pt x="818" y="684"/>
                </a:lnTo>
                <a:lnTo>
                  <a:pt x="818" y="684"/>
                </a:lnTo>
                <a:close/>
                <a:moveTo>
                  <a:pt x="823" y="689"/>
                </a:moveTo>
                <a:lnTo>
                  <a:pt x="823" y="689"/>
                </a:lnTo>
                <a:lnTo>
                  <a:pt x="823" y="688"/>
                </a:lnTo>
                <a:lnTo>
                  <a:pt x="823" y="688"/>
                </a:lnTo>
                <a:lnTo>
                  <a:pt x="820" y="686"/>
                </a:lnTo>
                <a:lnTo>
                  <a:pt x="820" y="686"/>
                </a:lnTo>
                <a:lnTo>
                  <a:pt x="818" y="688"/>
                </a:lnTo>
                <a:lnTo>
                  <a:pt x="818" y="688"/>
                </a:lnTo>
                <a:lnTo>
                  <a:pt x="823" y="689"/>
                </a:lnTo>
                <a:lnTo>
                  <a:pt x="823" y="689"/>
                </a:lnTo>
                <a:close/>
                <a:moveTo>
                  <a:pt x="1091" y="619"/>
                </a:moveTo>
                <a:lnTo>
                  <a:pt x="1091" y="619"/>
                </a:lnTo>
                <a:lnTo>
                  <a:pt x="1094" y="610"/>
                </a:lnTo>
                <a:lnTo>
                  <a:pt x="1094" y="610"/>
                </a:lnTo>
                <a:lnTo>
                  <a:pt x="1091" y="609"/>
                </a:lnTo>
                <a:lnTo>
                  <a:pt x="1088" y="610"/>
                </a:lnTo>
                <a:lnTo>
                  <a:pt x="1082" y="614"/>
                </a:lnTo>
                <a:lnTo>
                  <a:pt x="1078" y="619"/>
                </a:lnTo>
                <a:lnTo>
                  <a:pt x="1074" y="625"/>
                </a:lnTo>
                <a:lnTo>
                  <a:pt x="1074" y="625"/>
                </a:lnTo>
                <a:lnTo>
                  <a:pt x="1071" y="633"/>
                </a:lnTo>
                <a:lnTo>
                  <a:pt x="1067" y="639"/>
                </a:lnTo>
                <a:lnTo>
                  <a:pt x="1057" y="652"/>
                </a:lnTo>
                <a:lnTo>
                  <a:pt x="1057" y="652"/>
                </a:lnTo>
                <a:lnTo>
                  <a:pt x="1056" y="654"/>
                </a:lnTo>
                <a:lnTo>
                  <a:pt x="1054" y="658"/>
                </a:lnTo>
                <a:lnTo>
                  <a:pt x="1056" y="664"/>
                </a:lnTo>
                <a:lnTo>
                  <a:pt x="1056" y="664"/>
                </a:lnTo>
                <a:lnTo>
                  <a:pt x="1057" y="666"/>
                </a:lnTo>
                <a:lnTo>
                  <a:pt x="1061" y="667"/>
                </a:lnTo>
                <a:lnTo>
                  <a:pt x="1067" y="666"/>
                </a:lnTo>
                <a:lnTo>
                  <a:pt x="1067" y="666"/>
                </a:lnTo>
                <a:lnTo>
                  <a:pt x="1074" y="666"/>
                </a:lnTo>
                <a:lnTo>
                  <a:pt x="1081" y="666"/>
                </a:lnTo>
                <a:lnTo>
                  <a:pt x="1087" y="667"/>
                </a:lnTo>
                <a:lnTo>
                  <a:pt x="1094" y="669"/>
                </a:lnTo>
                <a:lnTo>
                  <a:pt x="1094" y="669"/>
                </a:lnTo>
                <a:lnTo>
                  <a:pt x="1091" y="672"/>
                </a:lnTo>
                <a:lnTo>
                  <a:pt x="1089" y="674"/>
                </a:lnTo>
                <a:lnTo>
                  <a:pt x="1089" y="677"/>
                </a:lnTo>
                <a:lnTo>
                  <a:pt x="1089" y="677"/>
                </a:lnTo>
                <a:lnTo>
                  <a:pt x="1094" y="674"/>
                </a:lnTo>
                <a:lnTo>
                  <a:pt x="1098" y="672"/>
                </a:lnTo>
                <a:lnTo>
                  <a:pt x="1102" y="669"/>
                </a:lnTo>
                <a:lnTo>
                  <a:pt x="1107" y="668"/>
                </a:lnTo>
                <a:lnTo>
                  <a:pt x="1107" y="668"/>
                </a:lnTo>
                <a:lnTo>
                  <a:pt x="1107" y="674"/>
                </a:lnTo>
                <a:lnTo>
                  <a:pt x="1108" y="676"/>
                </a:lnTo>
                <a:lnTo>
                  <a:pt x="1111" y="677"/>
                </a:lnTo>
                <a:lnTo>
                  <a:pt x="1111" y="677"/>
                </a:lnTo>
                <a:lnTo>
                  <a:pt x="1113" y="678"/>
                </a:lnTo>
                <a:lnTo>
                  <a:pt x="1116" y="678"/>
                </a:lnTo>
                <a:lnTo>
                  <a:pt x="1117" y="677"/>
                </a:lnTo>
                <a:lnTo>
                  <a:pt x="1119" y="674"/>
                </a:lnTo>
                <a:lnTo>
                  <a:pt x="1119" y="674"/>
                </a:lnTo>
                <a:lnTo>
                  <a:pt x="1121" y="671"/>
                </a:lnTo>
                <a:lnTo>
                  <a:pt x="1119" y="664"/>
                </a:lnTo>
                <a:lnTo>
                  <a:pt x="1117" y="654"/>
                </a:lnTo>
                <a:lnTo>
                  <a:pt x="1117" y="654"/>
                </a:lnTo>
                <a:lnTo>
                  <a:pt x="1116" y="653"/>
                </a:lnTo>
                <a:lnTo>
                  <a:pt x="1114" y="650"/>
                </a:lnTo>
                <a:lnTo>
                  <a:pt x="1112" y="649"/>
                </a:lnTo>
                <a:lnTo>
                  <a:pt x="1112" y="648"/>
                </a:lnTo>
                <a:lnTo>
                  <a:pt x="1112" y="648"/>
                </a:lnTo>
                <a:lnTo>
                  <a:pt x="1111" y="643"/>
                </a:lnTo>
                <a:lnTo>
                  <a:pt x="1108" y="638"/>
                </a:lnTo>
                <a:lnTo>
                  <a:pt x="1108" y="638"/>
                </a:lnTo>
                <a:lnTo>
                  <a:pt x="1107" y="638"/>
                </a:lnTo>
                <a:lnTo>
                  <a:pt x="1104" y="637"/>
                </a:lnTo>
                <a:lnTo>
                  <a:pt x="1099" y="638"/>
                </a:lnTo>
                <a:lnTo>
                  <a:pt x="1091" y="640"/>
                </a:lnTo>
                <a:lnTo>
                  <a:pt x="1091" y="640"/>
                </a:lnTo>
                <a:lnTo>
                  <a:pt x="1091" y="637"/>
                </a:lnTo>
                <a:lnTo>
                  <a:pt x="1089" y="634"/>
                </a:lnTo>
                <a:lnTo>
                  <a:pt x="1089" y="633"/>
                </a:lnTo>
                <a:lnTo>
                  <a:pt x="1089" y="633"/>
                </a:lnTo>
                <a:lnTo>
                  <a:pt x="1086" y="632"/>
                </a:lnTo>
                <a:lnTo>
                  <a:pt x="1084" y="630"/>
                </a:lnTo>
                <a:lnTo>
                  <a:pt x="1084" y="629"/>
                </a:lnTo>
                <a:lnTo>
                  <a:pt x="1084" y="629"/>
                </a:lnTo>
                <a:lnTo>
                  <a:pt x="1084" y="625"/>
                </a:lnTo>
                <a:lnTo>
                  <a:pt x="1086" y="623"/>
                </a:lnTo>
                <a:lnTo>
                  <a:pt x="1091" y="619"/>
                </a:lnTo>
                <a:lnTo>
                  <a:pt x="1091" y="619"/>
                </a:lnTo>
                <a:close/>
                <a:moveTo>
                  <a:pt x="980" y="1022"/>
                </a:moveTo>
                <a:lnTo>
                  <a:pt x="980" y="1022"/>
                </a:lnTo>
                <a:lnTo>
                  <a:pt x="982" y="1024"/>
                </a:lnTo>
                <a:lnTo>
                  <a:pt x="983" y="1025"/>
                </a:lnTo>
                <a:lnTo>
                  <a:pt x="988" y="1024"/>
                </a:lnTo>
                <a:lnTo>
                  <a:pt x="992" y="1022"/>
                </a:lnTo>
                <a:lnTo>
                  <a:pt x="994" y="1020"/>
                </a:lnTo>
                <a:lnTo>
                  <a:pt x="994" y="1020"/>
                </a:lnTo>
                <a:lnTo>
                  <a:pt x="993" y="1017"/>
                </a:lnTo>
                <a:lnTo>
                  <a:pt x="993" y="1017"/>
                </a:lnTo>
                <a:lnTo>
                  <a:pt x="984" y="1017"/>
                </a:lnTo>
                <a:lnTo>
                  <a:pt x="982" y="1017"/>
                </a:lnTo>
                <a:lnTo>
                  <a:pt x="980" y="1017"/>
                </a:lnTo>
                <a:lnTo>
                  <a:pt x="979" y="1020"/>
                </a:lnTo>
                <a:lnTo>
                  <a:pt x="980" y="1022"/>
                </a:lnTo>
                <a:lnTo>
                  <a:pt x="980" y="1022"/>
                </a:lnTo>
                <a:close/>
                <a:moveTo>
                  <a:pt x="900" y="1002"/>
                </a:moveTo>
                <a:lnTo>
                  <a:pt x="900" y="1002"/>
                </a:lnTo>
                <a:lnTo>
                  <a:pt x="912" y="999"/>
                </a:lnTo>
                <a:lnTo>
                  <a:pt x="912" y="999"/>
                </a:lnTo>
                <a:lnTo>
                  <a:pt x="907" y="995"/>
                </a:lnTo>
                <a:lnTo>
                  <a:pt x="903" y="994"/>
                </a:lnTo>
                <a:lnTo>
                  <a:pt x="903" y="994"/>
                </a:lnTo>
                <a:lnTo>
                  <a:pt x="900" y="992"/>
                </a:lnTo>
                <a:lnTo>
                  <a:pt x="899" y="990"/>
                </a:lnTo>
                <a:lnTo>
                  <a:pt x="897" y="989"/>
                </a:lnTo>
                <a:lnTo>
                  <a:pt x="897" y="989"/>
                </a:lnTo>
                <a:lnTo>
                  <a:pt x="893" y="989"/>
                </a:lnTo>
                <a:lnTo>
                  <a:pt x="888" y="986"/>
                </a:lnTo>
                <a:lnTo>
                  <a:pt x="884" y="984"/>
                </a:lnTo>
                <a:lnTo>
                  <a:pt x="880" y="981"/>
                </a:lnTo>
                <a:lnTo>
                  <a:pt x="880" y="981"/>
                </a:lnTo>
                <a:lnTo>
                  <a:pt x="880" y="982"/>
                </a:lnTo>
                <a:lnTo>
                  <a:pt x="880" y="982"/>
                </a:lnTo>
                <a:lnTo>
                  <a:pt x="871" y="976"/>
                </a:lnTo>
                <a:lnTo>
                  <a:pt x="861" y="971"/>
                </a:lnTo>
                <a:lnTo>
                  <a:pt x="853" y="969"/>
                </a:lnTo>
                <a:lnTo>
                  <a:pt x="843" y="966"/>
                </a:lnTo>
                <a:lnTo>
                  <a:pt x="843" y="966"/>
                </a:lnTo>
                <a:lnTo>
                  <a:pt x="836" y="966"/>
                </a:lnTo>
                <a:lnTo>
                  <a:pt x="831" y="966"/>
                </a:lnTo>
                <a:lnTo>
                  <a:pt x="820" y="969"/>
                </a:lnTo>
                <a:lnTo>
                  <a:pt x="820" y="969"/>
                </a:lnTo>
                <a:lnTo>
                  <a:pt x="816" y="971"/>
                </a:lnTo>
                <a:lnTo>
                  <a:pt x="814" y="974"/>
                </a:lnTo>
                <a:lnTo>
                  <a:pt x="810" y="977"/>
                </a:lnTo>
                <a:lnTo>
                  <a:pt x="808" y="980"/>
                </a:lnTo>
                <a:lnTo>
                  <a:pt x="808" y="980"/>
                </a:lnTo>
                <a:lnTo>
                  <a:pt x="811" y="981"/>
                </a:lnTo>
                <a:lnTo>
                  <a:pt x="815" y="980"/>
                </a:lnTo>
                <a:lnTo>
                  <a:pt x="823" y="975"/>
                </a:lnTo>
                <a:lnTo>
                  <a:pt x="828" y="972"/>
                </a:lnTo>
                <a:lnTo>
                  <a:pt x="831" y="970"/>
                </a:lnTo>
                <a:lnTo>
                  <a:pt x="835" y="970"/>
                </a:lnTo>
                <a:lnTo>
                  <a:pt x="839" y="972"/>
                </a:lnTo>
                <a:lnTo>
                  <a:pt x="839" y="972"/>
                </a:lnTo>
                <a:lnTo>
                  <a:pt x="836" y="974"/>
                </a:lnTo>
                <a:lnTo>
                  <a:pt x="834" y="974"/>
                </a:lnTo>
                <a:lnTo>
                  <a:pt x="834" y="974"/>
                </a:lnTo>
                <a:lnTo>
                  <a:pt x="836" y="976"/>
                </a:lnTo>
                <a:lnTo>
                  <a:pt x="841" y="976"/>
                </a:lnTo>
                <a:lnTo>
                  <a:pt x="841" y="976"/>
                </a:lnTo>
                <a:lnTo>
                  <a:pt x="843" y="976"/>
                </a:lnTo>
                <a:lnTo>
                  <a:pt x="844" y="976"/>
                </a:lnTo>
                <a:lnTo>
                  <a:pt x="848" y="977"/>
                </a:lnTo>
                <a:lnTo>
                  <a:pt x="848" y="977"/>
                </a:lnTo>
                <a:lnTo>
                  <a:pt x="851" y="979"/>
                </a:lnTo>
                <a:lnTo>
                  <a:pt x="855" y="980"/>
                </a:lnTo>
                <a:lnTo>
                  <a:pt x="860" y="981"/>
                </a:lnTo>
                <a:lnTo>
                  <a:pt x="864" y="982"/>
                </a:lnTo>
                <a:lnTo>
                  <a:pt x="864" y="982"/>
                </a:lnTo>
                <a:lnTo>
                  <a:pt x="868" y="984"/>
                </a:lnTo>
                <a:lnTo>
                  <a:pt x="870" y="987"/>
                </a:lnTo>
                <a:lnTo>
                  <a:pt x="873" y="990"/>
                </a:lnTo>
                <a:lnTo>
                  <a:pt x="875" y="992"/>
                </a:lnTo>
                <a:lnTo>
                  <a:pt x="875" y="992"/>
                </a:lnTo>
                <a:lnTo>
                  <a:pt x="880" y="992"/>
                </a:lnTo>
                <a:lnTo>
                  <a:pt x="883" y="994"/>
                </a:lnTo>
                <a:lnTo>
                  <a:pt x="883" y="996"/>
                </a:lnTo>
                <a:lnTo>
                  <a:pt x="883" y="996"/>
                </a:lnTo>
                <a:lnTo>
                  <a:pt x="880" y="999"/>
                </a:lnTo>
                <a:lnTo>
                  <a:pt x="878" y="1002"/>
                </a:lnTo>
                <a:lnTo>
                  <a:pt x="878" y="1002"/>
                </a:lnTo>
                <a:lnTo>
                  <a:pt x="883" y="1002"/>
                </a:lnTo>
                <a:lnTo>
                  <a:pt x="888" y="1002"/>
                </a:lnTo>
                <a:lnTo>
                  <a:pt x="900" y="1002"/>
                </a:lnTo>
                <a:lnTo>
                  <a:pt x="900" y="1002"/>
                </a:lnTo>
                <a:close/>
                <a:moveTo>
                  <a:pt x="1009" y="673"/>
                </a:moveTo>
                <a:lnTo>
                  <a:pt x="1009" y="673"/>
                </a:lnTo>
                <a:lnTo>
                  <a:pt x="1008" y="677"/>
                </a:lnTo>
                <a:lnTo>
                  <a:pt x="1008" y="678"/>
                </a:lnTo>
                <a:lnTo>
                  <a:pt x="1009" y="681"/>
                </a:lnTo>
                <a:lnTo>
                  <a:pt x="1010" y="682"/>
                </a:lnTo>
                <a:lnTo>
                  <a:pt x="1014" y="684"/>
                </a:lnTo>
                <a:lnTo>
                  <a:pt x="1019" y="687"/>
                </a:lnTo>
                <a:lnTo>
                  <a:pt x="1019" y="687"/>
                </a:lnTo>
                <a:lnTo>
                  <a:pt x="1023" y="687"/>
                </a:lnTo>
                <a:lnTo>
                  <a:pt x="1026" y="687"/>
                </a:lnTo>
                <a:lnTo>
                  <a:pt x="1031" y="681"/>
                </a:lnTo>
                <a:lnTo>
                  <a:pt x="1031" y="681"/>
                </a:lnTo>
                <a:lnTo>
                  <a:pt x="1013" y="679"/>
                </a:lnTo>
                <a:lnTo>
                  <a:pt x="1013" y="679"/>
                </a:lnTo>
                <a:lnTo>
                  <a:pt x="1009" y="673"/>
                </a:lnTo>
                <a:lnTo>
                  <a:pt x="1009" y="673"/>
                </a:lnTo>
                <a:close/>
                <a:moveTo>
                  <a:pt x="1005" y="634"/>
                </a:moveTo>
                <a:lnTo>
                  <a:pt x="1005" y="634"/>
                </a:lnTo>
                <a:lnTo>
                  <a:pt x="1012" y="639"/>
                </a:lnTo>
                <a:lnTo>
                  <a:pt x="1019" y="644"/>
                </a:lnTo>
                <a:lnTo>
                  <a:pt x="1023" y="645"/>
                </a:lnTo>
                <a:lnTo>
                  <a:pt x="1027" y="647"/>
                </a:lnTo>
                <a:lnTo>
                  <a:pt x="1031" y="647"/>
                </a:lnTo>
                <a:lnTo>
                  <a:pt x="1033" y="645"/>
                </a:lnTo>
                <a:lnTo>
                  <a:pt x="1033" y="645"/>
                </a:lnTo>
                <a:lnTo>
                  <a:pt x="1028" y="640"/>
                </a:lnTo>
                <a:lnTo>
                  <a:pt x="1020" y="637"/>
                </a:lnTo>
                <a:lnTo>
                  <a:pt x="1013" y="635"/>
                </a:lnTo>
                <a:lnTo>
                  <a:pt x="1005" y="634"/>
                </a:lnTo>
                <a:lnTo>
                  <a:pt x="1005" y="634"/>
                </a:lnTo>
                <a:close/>
                <a:moveTo>
                  <a:pt x="1291" y="1291"/>
                </a:moveTo>
                <a:lnTo>
                  <a:pt x="1291" y="1291"/>
                </a:lnTo>
                <a:lnTo>
                  <a:pt x="1292" y="1298"/>
                </a:lnTo>
                <a:lnTo>
                  <a:pt x="1292" y="1303"/>
                </a:lnTo>
                <a:lnTo>
                  <a:pt x="1291" y="1307"/>
                </a:lnTo>
                <a:lnTo>
                  <a:pt x="1287" y="1313"/>
                </a:lnTo>
                <a:lnTo>
                  <a:pt x="1287" y="1313"/>
                </a:lnTo>
                <a:lnTo>
                  <a:pt x="1261" y="1351"/>
                </a:lnTo>
                <a:lnTo>
                  <a:pt x="1261" y="1351"/>
                </a:lnTo>
                <a:lnTo>
                  <a:pt x="1255" y="1359"/>
                </a:lnTo>
                <a:lnTo>
                  <a:pt x="1252" y="1363"/>
                </a:lnTo>
                <a:lnTo>
                  <a:pt x="1251" y="1368"/>
                </a:lnTo>
                <a:lnTo>
                  <a:pt x="1251" y="1368"/>
                </a:lnTo>
                <a:lnTo>
                  <a:pt x="1247" y="1423"/>
                </a:lnTo>
                <a:lnTo>
                  <a:pt x="1247" y="1423"/>
                </a:lnTo>
                <a:lnTo>
                  <a:pt x="1246" y="1428"/>
                </a:lnTo>
                <a:lnTo>
                  <a:pt x="1245" y="1433"/>
                </a:lnTo>
                <a:lnTo>
                  <a:pt x="1240" y="1442"/>
                </a:lnTo>
                <a:lnTo>
                  <a:pt x="1227" y="1458"/>
                </a:lnTo>
                <a:lnTo>
                  <a:pt x="1227" y="1458"/>
                </a:lnTo>
                <a:lnTo>
                  <a:pt x="1223" y="1466"/>
                </a:lnTo>
                <a:lnTo>
                  <a:pt x="1221" y="1468"/>
                </a:lnTo>
                <a:lnTo>
                  <a:pt x="1217" y="1470"/>
                </a:lnTo>
                <a:lnTo>
                  <a:pt x="1217" y="1470"/>
                </a:lnTo>
                <a:lnTo>
                  <a:pt x="1207" y="1470"/>
                </a:lnTo>
                <a:lnTo>
                  <a:pt x="1202" y="1470"/>
                </a:lnTo>
                <a:lnTo>
                  <a:pt x="1198" y="1471"/>
                </a:lnTo>
                <a:lnTo>
                  <a:pt x="1198" y="1471"/>
                </a:lnTo>
                <a:lnTo>
                  <a:pt x="1162" y="1496"/>
                </a:lnTo>
                <a:lnTo>
                  <a:pt x="1162" y="1496"/>
                </a:lnTo>
                <a:lnTo>
                  <a:pt x="1160" y="1500"/>
                </a:lnTo>
                <a:lnTo>
                  <a:pt x="1160" y="1507"/>
                </a:lnTo>
                <a:lnTo>
                  <a:pt x="1158" y="1519"/>
                </a:lnTo>
                <a:lnTo>
                  <a:pt x="1158" y="1519"/>
                </a:lnTo>
                <a:lnTo>
                  <a:pt x="1158" y="1526"/>
                </a:lnTo>
                <a:lnTo>
                  <a:pt x="1158" y="1530"/>
                </a:lnTo>
                <a:lnTo>
                  <a:pt x="1157" y="1532"/>
                </a:lnTo>
                <a:lnTo>
                  <a:pt x="1157" y="1532"/>
                </a:lnTo>
                <a:lnTo>
                  <a:pt x="1127" y="1571"/>
                </a:lnTo>
                <a:lnTo>
                  <a:pt x="1127" y="1571"/>
                </a:lnTo>
                <a:lnTo>
                  <a:pt x="1098" y="1607"/>
                </a:lnTo>
                <a:lnTo>
                  <a:pt x="1098" y="1607"/>
                </a:lnTo>
                <a:lnTo>
                  <a:pt x="1097" y="1607"/>
                </a:lnTo>
                <a:lnTo>
                  <a:pt x="1093" y="1606"/>
                </a:lnTo>
                <a:lnTo>
                  <a:pt x="1082" y="1602"/>
                </a:lnTo>
                <a:lnTo>
                  <a:pt x="1063" y="1596"/>
                </a:lnTo>
                <a:lnTo>
                  <a:pt x="1063" y="1596"/>
                </a:lnTo>
                <a:lnTo>
                  <a:pt x="1063" y="1599"/>
                </a:lnTo>
                <a:lnTo>
                  <a:pt x="1064" y="1601"/>
                </a:lnTo>
                <a:lnTo>
                  <a:pt x="1069" y="1606"/>
                </a:lnTo>
                <a:lnTo>
                  <a:pt x="1076" y="1610"/>
                </a:lnTo>
                <a:lnTo>
                  <a:pt x="1078" y="1612"/>
                </a:lnTo>
                <a:lnTo>
                  <a:pt x="1079" y="1615"/>
                </a:lnTo>
                <a:lnTo>
                  <a:pt x="1079" y="1615"/>
                </a:lnTo>
                <a:lnTo>
                  <a:pt x="1081" y="1624"/>
                </a:lnTo>
                <a:lnTo>
                  <a:pt x="1082" y="1627"/>
                </a:lnTo>
                <a:lnTo>
                  <a:pt x="1082" y="1631"/>
                </a:lnTo>
                <a:lnTo>
                  <a:pt x="1082" y="1631"/>
                </a:lnTo>
                <a:lnTo>
                  <a:pt x="1081" y="1635"/>
                </a:lnTo>
                <a:lnTo>
                  <a:pt x="1078" y="1639"/>
                </a:lnTo>
                <a:lnTo>
                  <a:pt x="1074" y="1644"/>
                </a:lnTo>
                <a:lnTo>
                  <a:pt x="1074" y="1644"/>
                </a:lnTo>
                <a:lnTo>
                  <a:pt x="1069" y="1649"/>
                </a:lnTo>
                <a:lnTo>
                  <a:pt x="1063" y="1653"/>
                </a:lnTo>
                <a:lnTo>
                  <a:pt x="1049" y="1655"/>
                </a:lnTo>
                <a:lnTo>
                  <a:pt x="1049" y="1655"/>
                </a:lnTo>
                <a:lnTo>
                  <a:pt x="1043" y="1656"/>
                </a:lnTo>
                <a:lnTo>
                  <a:pt x="1038" y="1658"/>
                </a:lnTo>
                <a:lnTo>
                  <a:pt x="1027" y="1656"/>
                </a:lnTo>
                <a:lnTo>
                  <a:pt x="1027" y="1656"/>
                </a:lnTo>
                <a:lnTo>
                  <a:pt x="1028" y="1664"/>
                </a:lnTo>
                <a:lnTo>
                  <a:pt x="1028" y="1666"/>
                </a:lnTo>
                <a:lnTo>
                  <a:pt x="1027" y="1670"/>
                </a:lnTo>
                <a:lnTo>
                  <a:pt x="1027" y="1670"/>
                </a:lnTo>
                <a:lnTo>
                  <a:pt x="1027" y="1676"/>
                </a:lnTo>
                <a:lnTo>
                  <a:pt x="1027" y="1679"/>
                </a:lnTo>
                <a:lnTo>
                  <a:pt x="1026" y="1681"/>
                </a:lnTo>
                <a:lnTo>
                  <a:pt x="1026" y="1681"/>
                </a:lnTo>
                <a:lnTo>
                  <a:pt x="1019" y="1685"/>
                </a:lnTo>
                <a:lnTo>
                  <a:pt x="1013" y="1685"/>
                </a:lnTo>
                <a:lnTo>
                  <a:pt x="1007" y="1684"/>
                </a:lnTo>
                <a:lnTo>
                  <a:pt x="1000" y="1680"/>
                </a:lnTo>
                <a:lnTo>
                  <a:pt x="1000" y="1680"/>
                </a:lnTo>
                <a:lnTo>
                  <a:pt x="999" y="1689"/>
                </a:lnTo>
                <a:lnTo>
                  <a:pt x="1000" y="1696"/>
                </a:lnTo>
                <a:lnTo>
                  <a:pt x="1000" y="1696"/>
                </a:lnTo>
                <a:lnTo>
                  <a:pt x="1003" y="1703"/>
                </a:lnTo>
                <a:lnTo>
                  <a:pt x="1005" y="1706"/>
                </a:lnTo>
                <a:lnTo>
                  <a:pt x="1005" y="1710"/>
                </a:lnTo>
                <a:lnTo>
                  <a:pt x="1005" y="1710"/>
                </a:lnTo>
                <a:lnTo>
                  <a:pt x="995" y="1729"/>
                </a:lnTo>
                <a:lnTo>
                  <a:pt x="995" y="1729"/>
                </a:lnTo>
                <a:lnTo>
                  <a:pt x="994" y="1733"/>
                </a:lnTo>
                <a:lnTo>
                  <a:pt x="992" y="1735"/>
                </a:lnTo>
                <a:lnTo>
                  <a:pt x="985" y="1736"/>
                </a:lnTo>
                <a:lnTo>
                  <a:pt x="985" y="1736"/>
                </a:lnTo>
                <a:lnTo>
                  <a:pt x="982" y="1739"/>
                </a:lnTo>
                <a:lnTo>
                  <a:pt x="979" y="1741"/>
                </a:lnTo>
                <a:lnTo>
                  <a:pt x="975" y="1749"/>
                </a:lnTo>
                <a:lnTo>
                  <a:pt x="975" y="1749"/>
                </a:lnTo>
                <a:lnTo>
                  <a:pt x="975" y="1751"/>
                </a:lnTo>
                <a:lnTo>
                  <a:pt x="978" y="1755"/>
                </a:lnTo>
                <a:lnTo>
                  <a:pt x="983" y="1762"/>
                </a:lnTo>
                <a:lnTo>
                  <a:pt x="983" y="1762"/>
                </a:lnTo>
                <a:lnTo>
                  <a:pt x="985" y="1764"/>
                </a:lnTo>
                <a:lnTo>
                  <a:pt x="989" y="1764"/>
                </a:lnTo>
                <a:lnTo>
                  <a:pt x="992" y="1765"/>
                </a:lnTo>
                <a:lnTo>
                  <a:pt x="993" y="1767"/>
                </a:lnTo>
                <a:lnTo>
                  <a:pt x="993" y="1769"/>
                </a:lnTo>
                <a:lnTo>
                  <a:pt x="993" y="1769"/>
                </a:lnTo>
                <a:lnTo>
                  <a:pt x="990" y="1775"/>
                </a:lnTo>
                <a:lnTo>
                  <a:pt x="985" y="1782"/>
                </a:lnTo>
                <a:lnTo>
                  <a:pt x="985" y="1782"/>
                </a:lnTo>
                <a:lnTo>
                  <a:pt x="980" y="1788"/>
                </a:lnTo>
                <a:lnTo>
                  <a:pt x="978" y="1792"/>
                </a:lnTo>
                <a:lnTo>
                  <a:pt x="975" y="1795"/>
                </a:lnTo>
                <a:lnTo>
                  <a:pt x="975" y="1795"/>
                </a:lnTo>
                <a:lnTo>
                  <a:pt x="974" y="1799"/>
                </a:lnTo>
                <a:lnTo>
                  <a:pt x="972" y="1803"/>
                </a:lnTo>
                <a:lnTo>
                  <a:pt x="964" y="1808"/>
                </a:lnTo>
                <a:lnTo>
                  <a:pt x="964" y="1808"/>
                </a:lnTo>
                <a:lnTo>
                  <a:pt x="963" y="1809"/>
                </a:lnTo>
                <a:lnTo>
                  <a:pt x="962" y="1813"/>
                </a:lnTo>
                <a:lnTo>
                  <a:pt x="963" y="1822"/>
                </a:lnTo>
                <a:lnTo>
                  <a:pt x="967" y="1839"/>
                </a:lnTo>
                <a:lnTo>
                  <a:pt x="967" y="1839"/>
                </a:lnTo>
                <a:lnTo>
                  <a:pt x="967" y="1845"/>
                </a:lnTo>
                <a:lnTo>
                  <a:pt x="968" y="1849"/>
                </a:lnTo>
                <a:lnTo>
                  <a:pt x="969" y="1850"/>
                </a:lnTo>
                <a:lnTo>
                  <a:pt x="969" y="1850"/>
                </a:lnTo>
                <a:lnTo>
                  <a:pt x="984" y="1864"/>
                </a:lnTo>
                <a:lnTo>
                  <a:pt x="984" y="1864"/>
                </a:lnTo>
                <a:lnTo>
                  <a:pt x="990" y="1868"/>
                </a:lnTo>
                <a:lnTo>
                  <a:pt x="997" y="1870"/>
                </a:lnTo>
                <a:lnTo>
                  <a:pt x="1003" y="1870"/>
                </a:lnTo>
                <a:lnTo>
                  <a:pt x="1010" y="1870"/>
                </a:lnTo>
                <a:lnTo>
                  <a:pt x="1010" y="1870"/>
                </a:lnTo>
                <a:lnTo>
                  <a:pt x="979" y="1884"/>
                </a:lnTo>
                <a:lnTo>
                  <a:pt x="979" y="1884"/>
                </a:lnTo>
                <a:lnTo>
                  <a:pt x="974" y="1887"/>
                </a:lnTo>
                <a:lnTo>
                  <a:pt x="970" y="1887"/>
                </a:lnTo>
                <a:lnTo>
                  <a:pt x="967" y="1884"/>
                </a:lnTo>
                <a:lnTo>
                  <a:pt x="962" y="1882"/>
                </a:lnTo>
                <a:lnTo>
                  <a:pt x="962" y="1882"/>
                </a:lnTo>
                <a:lnTo>
                  <a:pt x="924" y="1864"/>
                </a:lnTo>
                <a:lnTo>
                  <a:pt x="924" y="1864"/>
                </a:lnTo>
                <a:lnTo>
                  <a:pt x="920" y="1862"/>
                </a:lnTo>
                <a:lnTo>
                  <a:pt x="918" y="1857"/>
                </a:lnTo>
                <a:lnTo>
                  <a:pt x="914" y="1848"/>
                </a:lnTo>
                <a:lnTo>
                  <a:pt x="914" y="1848"/>
                </a:lnTo>
                <a:lnTo>
                  <a:pt x="903" y="1823"/>
                </a:lnTo>
                <a:lnTo>
                  <a:pt x="899" y="1810"/>
                </a:lnTo>
                <a:lnTo>
                  <a:pt x="898" y="1804"/>
                </a:lnTo>
                <a:lnTo>
                  <a:pt x="898" y="1797"/>
                </a:lnTo>
                <a:lnTo>
                  <a:pt x="898" y="1797"/>
                </a:lnTo>
                <a:lnTo>
                  <a:pt x="908" y="1716"/>
                </a:lnTo>
                <a:lnTo>
                  <a:pt x="908" y="1716"/>
                </a:lnTo>
                <a:lnTo>
                  <a:pt x="912" y="1676"/>
                </a:lnTo>
                <a:lnTo>
                  <a:pt x="913" y="1658"/>
                </a:lnTo>
                <a:lnTo>
                  <a:pt x="917" y="1638"/>
                </a:lnTo>
                <a:lnTo>
                  <a:pt x="917" y="1638"/>
                </a:lnTo>
                <a:lnTo>
                  <a:pt x="934" y="1541"/>
                </a:lnTo>
                <a:lnTo>
                  <a:pt x="934" y="1541"/>
                </a:lnTo>
                <a:lnTo>
                  <a:pt x="945" y="1482"/>
                </a:lnTo>
                <a:lnTo>
                  <a:pt x="945" y="1482"/>
                </a:lnTo>
                <a:lnTo>
                  <a:pt x="949" y="1468"/>
                </a:lnTo>
                <a:lnTo>
                  <a:pt x="950" y="1456"/>
                </a:lnTo>
                <a:lnTo>
                  <a:pt x="950" y="1456"/>
                </a:lnTo>
                <a:lnTo>
                  <a:pt x="949" y="1445"/>
                </a:lnTo>
                <a:lnTo>
                  <a:pt x="948" y="1433"/>
                </a:lnTo>
                <a:lnTo>
                  <a:pt x="948" y="1433"/>
                </a:lnTo>
                <a:lnTo>
                  <a:pt x="948" y="1423"/>
                </a:lnTo>
                <a:lnTo>
                  <a:pt x="947" y="1417"/>
                </a:lnTo>
                <a:lnTo>
                  <a:pt x="945" y="1413"/>
                </a:lnTo>
                <a:lnTo>
                  <a:pt x="945" y="1413"/>
                </a:lnTo>
                <a:lnTo>
                  <a:pt x="943" y="1410"/>
                </a:lnTo>
                <a:lnTo>
                  <a:pt x="938" y="1407"/>
                </a:lnTo>
                <a:lnTo>
                  <a:pt x="930" y="1402"/>
                </a:lnTo>
                <a:lnTo>
                  <a:pt x="930" y="1402"/>
                </a:lnTo>
                <a:lnTo>
                  <a:pt x="908" y="1387"/>
                </a:lnTo>
                <a:lnTo>
                  <a:pt x="908" y="1387"/>
                </a:lnTo>
                <a:lnTo>
                  <a:pt x="903" y="1383"/>
                </a:lnTo>
                <a:lnTo>
                  <a:pt x="899" y="1378"/>
                </a:lnTo>
                <a:lnTo>
                  <a:pt x="893" y="1367"/>
                </a:lnTo>
                <a:lnTo>
                  <a:pt x="893" y="1367"/>
                </a:lnTo>
                <a:lnTo>
                  <a:pt x="865" y="1316"/>
                </a:lnTo>
                <a:lnTo>
                  <a:pt x="865" y="1316"/>
                </a:lnTo>
                <a:lnTo>
                  <a:pt x="843" y="1272"/>
                </a:lnTo>
                <a:lnTo>
                  <a:pt x="843" y="1272"/>
                </a:lnTo>
                <a:lnTo>
                  <a:pt x="841" y="1268"/>
                </a:lnTo>
                <a:lnTo>
                  <a:pt x="840" y="1264"/>
                </a:lnTo>
                <a:lnTo>
                  <a:pt x="843" y="1254"/>
                </a:lnTo>
                <a:lnTo>
                  <a:pt x="848" y="1238"/>
                </a:lnTo>
                <a:lnTo>
                  <a:pt x="848" y="1238"/>
                </a:lnTo>
                <a:lnTo>
                  <a:pt x="849" y="1228"/>
                </a:lnTo>
                <a:lnTo>
                  <a:pt x="850" y="1223"/>
                </a:lnTo>
                <a:lnTo>
                  <a:pt x="851" y="1219"/>
                </a:lnTo>
                <a:lnTo>
                  <a:pt x="851" y="1219"/>
                </a:lnTo>
                <a:lnTo>
                  <a:pt x="865" y="1202"/>
                </a:lnTo>
                <a:lnTo>
                  <a:pt x="865" y="1202"/>
                </a:lnTo>
                <a:lnTo>
                  <a:pt x="871" y="1194"/>
                </a:lnTo>
                <a:lnTo>
                  <a:pt x="878" y="1185"/>
                </a:lnTo>
                <a:lnTo>
                  <a:pt x="879" y="1182"/>
                </a:lnTo>
                <a:lnTo>
                  <a:pt x="880" y="1177"/>
                </a:lnTo>
                <a:lnTo>
                  <a:pt x="881" y="1172"/>
                </a:lnTo>
                <a:lnTo>
                  <a:pt x="880" y="1165"/>
                </a:lnTo>
                <a:lnTo>
                  <a:pt x="880" y="1165"/>
                </a:lnTo>
                <a:lnTo>
                  <a:pt x="879" y="1160"/>
                </a:lnTo>
                <a:lnTo>
                  <a:pt x="879" y="1158"/>
                </a:lnTo>
                <a:lnTo>
                  <a:pt x="880" y="1155"/>
                </a:lnTo>
                <a:lnTo>
                  <a:pt x="880" y="1155"/>
                </a:lnTo>
                <a:lnTo>
                  <a:pt x="880" y="1153"/>
                </a:lnTo>
                <a:lnTo>
                  <a:pt x="880" y="1148"/>
                </a:lnTo>
                <a:lnTo>
                  <a:pt x="880" y="1148"/>
                </a:lnTo>
                <a:lnTo>
                  <a:pt x="880" y="1145"/>
                </a:lnTo>
                <a:lnTo>
                  <a:pt x="879" y="1144"/>
                </a:lnTo>
                <a:lnTo>
                  <a:pt x="875" y="1140"/>
                </a:lnTo>
                <a:lnTo>
                  <a:pt x="871" y="1136"/>
                </a:lnTo>
                <a:lnTo>
                  <a:pt x="871" y="1134"/>
                </a:lnTo>
                <a:lnTo>
                  <a:pt x="870" y="1131"/>
                </a:lnTo>
                <a:lnTo>
                  <a:pt x="870" y="1131"/>
                </a:lnTo>
                <a:lnTo>
                  <a:pt x="871" y="1129"/>
                </a:lnTo>
                <a:lnTo>
                  <a:pt x="871" y="1126"/>
                </a:lnTo>
                <a:lnTo>
                  <a:pt x="870" y="1125"/>
                </a:lnTo>
                <a:lnTo>
                  <a:pt x="866" y="1124"/>
                </a:lnTo>
                <a:lnTo>
                  <a:pt x="866" y="1124"/>
                </a:lnTo>
                <a:lnTo>
                  <a:pt x="863" y="1121"/>
                </a:lnTo>
                <a:lnTo>
                  <a:pt x="859" y="1124"/>
                </a:lnTo>
                <a:lnTo>
                  <a:pt x="859" y="1124"/>
                </a:lnTo>
                <a:lnTo>
                  <a:pt x="855" y="1126"/>
                </a:lnTo>
                <a:lnTo>
                  <a:pt x="851" y="1130"/>
                </a:lnTo>
                <a:lnTo>
                  <a:pt x="851" y="1130"/>
                </a:lnTo>
                <a:lnTo>
                  <a:pt x="851" y="1131"/>
                </a:lnTo>
                <a:lnTo>
                  <a:pt x="853" y="1134"/>
                </a:lnTo>
                <a:lnTo>
                  <a:pt x="855" y="1138"/>
                </a:lnTo>
                <a:lnTo>
                  <a:pt x="855" y="1138"/>
                </a:lnTo>
                <a:lnTo>
                  <a:pt x="850" y="1139"/>
                </a:lnTo>
                <a:lnTo>
                  <a:pt x="848" y="1139"/>
                </a:lnTo>
                <a:lnTo>
                  <a:pt x="846" y="1138"/>
                </a:lnTo>
                <a:lnTo>
                  <a:pt x="844" y="1133"/>
                </a:lnTo>
                <a:lnTo>
                  <a:pt x="844" y="1133"/>
                </a:lnTo>
                <a:lnTo>
                  <a:pt x="843" y="1134"/>
                </a:lnTo>
                <a:lnTo>
                  <a:pt x="841" y="1134"/>
                </a:lnTo>
                <a:lnTo>
                  <a:pt x="839" y="1133"/>
                </a:lnTo>
                <a:lnTo>
                  <a:pt x="834" y="1130"/>
                </a:lnTo>
                <a:lnTo>
                  <a:pt x="830" y="1129"/>
                </a:lnTo>
                <a:lnTo>
                  <a:pt x="830" y="1129"/>
                </a:lnTo>
                <a:lnTo>
                  <a:pt x="828" y="1130"/>
                </a:lnTo>
                <a:lnTo>
                  <a:pt x="826" y="1130"/>
                </a:lnTo>
                <a:lnTo>
                  <a:pt x="825" y="1130"/>
                </a:lnTo>
                <a:lnTo>
                  <a:pt x="825" y="1130"/>
                </a:lnTo>
                <a:lnTo>
                  <a:pt x="819" y="1125"/>
                </a:lnTo>
                <a:lnTo>
                  <a:pt x="819" y="1125"/>
                </a:lnTo>
                <a:lnTo>
                  <a:pt x="810" y="1119"/>
                </a:lnTo>
                <a:lnTo>
                  <a:pt x="805" y="1115"/>
                </a:lnTo>
                <a:lnTo>
                  <a:pt x="801" y="1111"/>
                </a:lnTo>
                <a:lnTo>
                  <a:pt x="801" y="1111"/>
                </a:lnTo>
                <a:lnTo>
                  <a:pt x="800" y="1108"/>
                </a:lnTo>
                <a:lnTo>
                  <a:pt x="799" y="1104"/>
                </a:lnTo>
                <a:lnTo>
                  <a:pt x="799" y="1100"/>
                </a:lnTo>
                <a:lnTo>
                  <a:pt x="796" y="1096"/>
                </a:lnTo>
                <a:lnTo>
                  <a:pt x="796" y="1096"/>
                </a:lnTo>
                <a:lnTo>
                  <a:pt x="785" y="1083"/>
                </a:lnTo>
                <a:lnTo>
                  <a:pt x="778" y="1078"/>
                </a:lnTo>
                <a:lnTo>
                  <a:pt x="770" y="1074"/>
                </a:lnTo>
                <a:lnTo>
                  <a:pt x="770" y="1074"/>
                </a:lnTo>
                <a:lnTo>
                  <a:pt x="752" y="1070"/>
                </a:lnTo>
                <a:lnTo>
                  <a:pt x="744" y="1068"/>
                </a:lnTo>
                <a:lnTo>
                  <a:pt x="740" y="1065"/>
                </a:lnTo>
                <a:lnTo>
                  <a:pt x="736" y="1063"/>
                </a:lnTo>
                <a:lnTo>
                  <a:pt x="736" y="1063"/>
                </a:lnTo>
                <a:lnTo>
                  <a:pt x="716" y="1043"/>
                </a:lnTo>
                <a:lnTo>
                  <a:pt x="716" y="1043"/>
                </a:lnTo>
                <a:lnTo>
                  <a:pt x="712" y="1041"/>
                </a:lnTo>
                <a:lnTo>
                  <a:pt x="709" y="1041"/>
                </a:lnTo>
                <a:lnTo>
                  <a:pt x="700" y="1045"/>
                </a:lnTo>
                <a:lnTo>
                  <a:pt x="700" y="1045"/>
                </a:lnTo>
                <a:lnTo>
                  <a:pt x="696" y="1045"/>
                </a:lnTo>
                <a:lnTo>
                  <a:pt x="691" y="1045"/>
                </a:lnTo>
                <a:lnTo>
                  <a:pt x="682" y="1043"/>
                </a:lnTo>
                <a:lnTo>
                  <a:pt x="665" y="1035"/>
                </a:lnTo>
                <a:lnTo>
                  <a:pt x="665" y="1035"/>
                </a:lnTo>
                <a:lnTo>
                  <a:pt x="637" y="1024"/>
                </a:lnTo>
                <a:lnTo>
                  <a:pt x="637" y="1024"/>
                </a:lnTo>
                <a:lnTo>
                  <a:pt x="632" y="1022"/>
                </a:lnTo>
                <a:lnTo>
                  <a:pt x="628" y="1021"/>
                </a:lnTo>
                <a:lnTo>
                  <a:pt x="627" y="1020"/>
                </a:lnTo>
                <a:lnTo>
                  <a:pt x="627" y="1020"/>
                </a:lnTo>
                <a:lnTo>
                  <a:pt x="608" y="1001"/>
                </a:lnTo>
                <a:lnTo>
                  <a:pt x="608" y="1001"/>
                </a:lnTo>
                <a:lnTo>
                  <a:pt x="606" y="997"/>
                </a:lnTo>
                <a:lnTo>
                  <a:pt x="606" y="994"/>
                </a:lnTo>
                <a:lnTo>
                  <a:pt x="608" y="985"/>
                </a:lnTo>
                <a:lnTo>
                  <a:pt x="608" y="985"/>
                </a:lnTo>
                <a:lnTo>
                  <a:pt x="610" y="982"/>
                </a:lnTo>
                <a:lnTo>
                  <a:pt x="608" y="980"/>
                </a:lnTo>
                <a:lnTo>
                  <a:pt x="605" y="975"/>
                </a:lnTo>
                <a:lnTo>
                  <a:pt x="598" y="966"/>
                </a:lnTo>
                <a:lnTo>
                  <a:pt x="598" y="966"/>
                </a:lnTo>
                <a:lnTo>
                  <a:pt x="593" y="960"/>
                </a:lnTo>
                <a:lnTo>
                  <a:pt x="588" y="955"/>
                </a:lnTo>
                <a:lnTo>
                  <a:pt x="588" y="955"/>
                </a:lnTo>
                <a:lnTo>
                  <a:pt x="570" y="936"/>
                </a:lnTo>
                <a:lnTo>
                  <a:pt x="570" y="936"/>
                </a:lnTo>
                <a:lnTo>
                  <a:pt x="570" y="935"/>
                </a:lnTo>
                <a:lnTo>
                  <a:pt x="570" y="932"/>
                </a:lnTo>
                <a:lnTo>
                  <a:pt x="571" y="929"/>
                </a:lnTo>
                <a:lnTo>
                  <a:pt x="571" y="929"/>
                </a:lnTo>
                <a:lnTo>
                  <a:pt x="570" y="927"/>
                </a:lnTo>
                <a:lnTo>
                  <a:pt x="568" y="926"/>
                </a:lnTo>
                <a:lnTo>
                  <a:pt x="566" y="922"/>
                </a:lnTo>
                <a:lnTo>
                  <a:pt x="566" y="922"/>
                </a:lnTo>
                <a:lnTo>
                  <a:pt x="560" y="915"/>
                </a:lnTo>
                <a:lnTo>
                  <a:pt x="552" y="907"/>
                </a:lnTo>
                <a:lnTo>
                  <a:pt x="552" y="907"/>
                </a:lnTo>
                <a:lnTo>
                  <a:pt x="545" y="902"/>
                </a:lnTo>
                <a:lnTo>
                  <a:pt x="542" y="898"/>
                </a:lnTo>
                <a:lnTo>
                  <a:pt x="541" y="895"/>
                </a:lnTo>
                <a:lnTo>
                  <a:pt x="541" y="895"/>
                </a:lnTo>
                <a:lnTo>
                  <a:pt x="537" y="883"/>
                </a:lnTo>
                <a:lnTo>
                  <a:pt x="536" y="876"/>
                </a:lnTo>
                <a:lnTo>
                  <a:pt x="533" y="873"/>
                </a:lnTo>
                <a:lnTo>
                  <a:pt x="533" y="873"/>
                </a:lnTo>
                <a:lnTo>
                  <a:pt x="516" y="865"/>
                </a:lnTo>
                <a:lnTo>
                  <a:pt x="516" y="865"/>
                </a:lnTo>
                <a:lnTo>
                  <a:pt x="518" y="878"/>
                </a:lnTo>
                <a:lnTo>
                  <a:pt x="521" y="885"/>
                </a:lnTo>
                <a:lnTo>
                  <a:pt x="523" y="890"/>
                </a:lnTo>
                <a:lnTo>
                  <a:pt x="523" y="890"/>
                </a:lnTo>
                <a:lnTo>
                  <a:pt x="532" y="901"/>
                </a:lnTo>
                <a:lnTo>
                  <a:pt x="536" y="907"/>
                </a:lnTo>
                <a:lnTo>
                  <a:pt x="540" y="914"/>
                </a:lnTo>
                <a:lnTo>
                  <a:pt x="540" y="914"/>
                </a:lnTo>
                <a:lnTo>
                  <a:pt x="542" y="920"/>
                </a:lnTo>
                <a:lnTo>
                  <a:pt x="547" y="924"/>
                </a:lnTo>
                <a:lnTo>
                  <a:pt x="547" y="924"/>
                </a:lnTo>
                <a:lnTo>
                  <a:pt x="550" y="926"/>
                </a:lnTo>
                <a:lnTo>
                  <a:pt x="551" y="930"/>
                </a:lnTo>
                <a:lnTo>
                  <a:pt x="553" y="936"/>
                </a:lnTo>
                <a:lnTo>
                  <a:pt x="553" y="936"/>
                </a:lnTo>
                <a:lnTo>
                  <a:pt x="556" y="942"/>
                </a:lnTo>
                <a:lnTo>
                  <a:pt x="557" y="949"/>
                </a:lnTo>
                <a:lnTo>
                  <a:pt x="557" y="949"/>
                </a:lnTo>
                <a:lnTo>
                  <a:pt x="557" y="952"/>
                </a:lnTo>
                <a:lnTo>
                  <a:pt x="558" y="952"/>
                </a:lnTo>
                <a:lnTo>
                  <a:pt x="561" y="952"/>
                </a:lnTo>
                <a:lnTo>
                  <a:pt x="562" y="952"/>
                </a:lnTo>
                <a:lnTo>
                  <a:pt x="562" y="952"/>
                </a:lnTo>
                <a:lnTo>
                  <a:pt x="567" y="956"/>
                </a:lnTo>
                <a:lnTo>
                  <a:pt x="568" y="960"/>
                </a:lnTo>
                <a:lnTo>
                  <a:pt x="570" y="962"/>
                </a:lnTo>
                <a:lnTo>
                  <a:pt x="570" y="962"/>
                </a:lnTo>
                <a:lnTo>
                  <a:pt x="568" y="965"/>
                </a:lnTo>
                <a:lnTo>
                  <a:pt x="566" y="967"/>
                </a:lnTo>
                <a:lnTo>
                  <a:pt x="563" y="966"/>
                </a:lnTo>
                <a:lnTo>
                  <a:pt x="562" y="965"/>
                </a:lnTo>
                <a:lnTo>
                  <a:pt x="562" y="965"/>
                </a:lnTo>
                <a:lnTo>
                  <a:pt x="558" y="960"/>
                </a:lnTo>
                <a:lnTo>
                  <a:pt x="553" y="955"/>
                </a:lnTo>
                <a:lnTo>
                  <a:pt x="543" y="947"/>
                </a:lnTo>
                <a:lnTo>
                  <a:pt x="543" y="947"/>
                </a:lnTo>
                <a:lnTo>
                  <a:pt x="542" y="945"/>
                </a:lnTo>
                <a:lnTo>
                  <a:pt x="542" y="941"/>
                </a:lnTo>
                <a:lnTo>
                  <a:pt x="542" y="934"/>
                </a:lnTo>
                <a:lnTo>
                  <a:pt x="542" y="934"/>
                </a:lnTo>
                <a:lnTo>
                  <a:pt x="541" y="931"/>
                </a:lnTo>
                <a:lnTo>
                  <a:pt x="538" y="929"/>
                </a:lnTo>
                <a:lnTo>
                  <a:pt x="533" y="925"/>
                </a:lnTo>
                <a:lnTo>
                  <a:pt x="533" y="925"/>
                </a:lnTo>
                <a:lnTo>
                  <a:pt x="530" y="924"/>
                </a:lnTo>
                <a:lnTo>
                  <a:pt x="527" y="922"/>
                </a:lnTo>
                <a:lnTo>
                  <a:pt x="525" y="921"/>
                </a:lnTo>
                <a:lnTo>
                  <a:pt x="525" y="921"/>
                </a:lnTo>
                <a:lnTo>
                  <a:pt x="515" y="912"/>
                </a:lnTo>
                <a:lnTo>
                  <a:pt x="515" y="912"/>
                </a:lnTo>
                <a:lnTo>
                  <a:pt x="518" y="912"/>
                </a:lnTo>
                <a:lnTo>
                  <a:pt x="522" y="911"/>
                </a:lnTo>
                <a:lnTo>
                  <a:pt x="523" y="910"/>
                </a:lnTo>
                <a:lnTo>
                  <a:pt x="525" y="909"/>
                </a:lnTo>
                <a:lnTo>
                  <a:pt x="525" y="906"/>
                </a:lnTo>
                <a:lnTo>
                  <a:pt x="523" y="904"/>
                </a:lnTo>
                <a:lnTo>
                  <a:pt x="523" y="904"/>
                </a:lnTo>
                <a:lnTo>
                  <a:pt x="517" y="896"/>
                </a:lnTo>
                <a:lnTo>
                  <a:pt x="515" y="893"/>
                </a:lnTo>
                <a:lnTo>
                  <a:pt x="510" y="891"/>
                </a:lnTo>
                <a:lnTo>
                  <a:pt x="510" y="891"/>
                </a:lnTo>
                <a:lnTo>
                  <a:pt x="507" y="888"/>
                </a:lnTo>
                <a:lnTo>
                  <a:pt x="505" y="885"/>
                </a:lnTo>
                <a:lnTo>
                  <a:pt x="502" y="876"/>
                </a:lnTo>
                <a:lnTo>
                  <a:pt x="502" y="876"/>
                </a:lnTo>
                <a:lnTo>
                  <a:pt x="493" y="851"/>
                </a:lnTo>
                <a:lnTo>
                  <a:pt x="493" y="851"/>
                </a:lnTo>
                <a:lnTo>
                  <a:pt x="488" y="845"/>
                </a:lnTo>
                <a:lnTo>
                  <a:pt x="483" y="840"/>
                </a:lnTo>
                <a:lnTo>
                  <a:pt x="476" y="835"/>
                </a:lnTo>
                <a:lnTo>
                  <a:pt x="469" y="832"/>
                </a:lnTo>
                <a:lnTo>
                  <a:pt x="469" y="832"/>
                </a:lnTo>
                <a:lnTo>
                  <a:pt x="462" y="831"/>
                </a:lnTo>
                <a:lnTo>
                  <a:pt x="459" y="828"/>
                </a:lnTo>
                <a:lnTo>
                  <a:pt x="457" y="825"/>
                </a:lnTo>
                <a:lnTo>
                  <a:pt x="457" y="825"/>
                </a:lnTo>
                <a:lnTo>
                  <a:pt x="447" y="802"/>
                </a:lnTo>
                <a:lnTo>
                  <a:pt x="447" y="802"/>
                </a:lnTo>
                <a:lnTo>
                  <a:pt x="442" y="795"/>
                </a:lnTo>
                <a:lnTo>
                  <a:pt x="437" y="788"/>
                </a:lnTo>
                <a:lnTo>
                  <a:pt x="432" y="781"/>
                </a:lnTo>
                <a:lnTo>
                  <a:pt x="428" y="773"/>
                </a:lnTo>
                <a:lnTo>
                  <a:pt x="428" y="773"/>
                </a:lnTo>
                <a:lnTo>
                  <a:pt x="426" y="762"/>
                </a:lnTo>
                <a:lnTo>
                  <a:pt x="424" y="752"/>
                </a:lnTo>
                <a:lnTo>
                  <a:pt x="424" y="731"/>
                </a:lnTo>
                <a:lnTo>
                  <a:pt x="424" y="731"/>
                </a:lnTo>
                <a:lnTo>
                  <a:pt x="427" y="691"/>
                </a:lnTo>
                <a:lnTo>
                  <a:pt x="427" y="691"/>
                </a:lnTo>
                <a:lnTo>
                  <a:pt x="427" y="681"/>
                </a:lnTo>
                <a:lnTo>
                  <a:pt x="426" y="673"/>
                </a:lnTo>
                <a:lnTo>
                  <a:pt x="421" y="655"/>
                </a:lnTo>
                <a:lnTo>
                  <a:pt x="421" y="655"/>
                </a:lnTo>
                <a:lnTo>
                  <a:pt x="432" y="659"/>
                </a:lnTo>
                <a:lnTo>
                  <a:pt x="443" y="663"/>
                </a:lnTo>
                <a:lnTo>
                  <a:pt x="443" y="663"/>
                </a:lnTo>
                <a:lnTo>
                  <a:pt x="443" y="655"/>
                </a:lnTo>
                <a:lnTo>
                  <a:pt x="442" y="652"/>
                </a:lnTo>
                <a:lnTo>
                  <a:pt x="441" y="648"/>
                </a:lnTo>
                <a:lnTo>
                  <a:pt x="437" y="643"/>
                </a:lnTo>
                <a:lnTo>
                  <a:pt x="437" y="643"/>
                </a:lnTo>
                <a:lnTo>
                  <a:pt x="428" y="635"/>
                </a:lnTo>
                <a:lnTo>
                  <a:pt x="419" y="628"/>
                </a:lnTo>
                <a:lnTo>
                  <a:pt x="419" y="628"/>
                </a:lnTo>
                <a:lnTo>
                  <a:pt x="416" y="625"/>
                </a:lnTo>
                <a:lnTo>
                  <a:pt x="411" y="624"/>
                </a:lnTo>
                <a:lnTo>
                  <a:pt x="402" y="622"/>
                </a:lnTo>
                <a:lnTo>
                  <a:pt x="402" y="622"/>
                </a:lnTo>
                <a:lnTo>
                  <a:pt x="396" y="619"/>
                </a:lnTo>
                <a:lnTo>
                  <a:pt x="392" y="617"/>
                </a:lnTo>
                <a:lnTo>
                  <a:pt x="389" y="613"/>
                </a:lnTo>
                <a:lnTo>
                  <a:pt x="386" y="607"/>
                </a:lnTo>
                <a:lnTo>
                  <a:pt x="386" y="607"/>
                </a:lnTo>
                <a:lnTo>
                  <a:pt x="383" y="603"/>
                </a:lnTo>
                <a:lnTo>
                  <a:pt x="381" y="598"/>
                </a:lnTo>
                <a:lnTo>
                  <a:pt x="373" y="592"/>
                </a:lnTo>
                <a:lnTo>
                  <a:pt x="369" y="588"/>
                </a:lnTo>
                <a:lnTo>
                  <a:pt x="367" y="584"/>
                </a:lnTo>
                <a:lnTo>
                  <a:pt x="364" y="579"/>
                </a:lnTo>
                <a:lnTo>
                  <a:pt x="364" y="575"/>
                </a:lnTo>
                <a:lnTo>
                  <a:pt x="364" y="575"/>
                </a:lnTo>
                <a:lnTo>
                  <a:pt x="364" y="568"/>
                </a:lnTo>
                <a:lnTo>
                  <a:pt x="363" y="564"/>
                </a:lnTo>
                <a:lnTo>
                  <a:pt x="360" y="560"/>
                </a:lnTo>
                <a:lnTo>
                  <a:pt x="354" y="557"/>
                </a:lnTo>
                <a:lnTo>
                  <a:pt x="354" y="557"/>
                </a:lnTo>
                <a:lnTo>
                  <a:pt x="353" y="559"/>
                </a:lnTo>
                <a:lnTo>
                  <a:pt x="349" y="562"/>
                </a:lnTo>
                <a:lnTo>
                  <a:pt x="347" y="564"/>
                </a:lnTo>
                <a:lnTo>
                  <a:pt x="344" y="564"/>
                </a:lnTo>
                <a:lnTo>
                  <a:pt x="343" y="563"/>
                </a:lnTo>
                <a:lnTo>
                  <a:pt x="343" y="563"/>
                </a:lnTo>
                <a:lnTo>
                  <a:pt x="337" y="553"/>
                </a:lnTo>
                <a:lnTo>
                  <a:pt x="334" y="547"/>
                </a:lnTo>
                <a:lnTo>
                  <a:pt x="330" y="544"/>
                </a:lnTo>
                <a:lnTo>
                  <a:pt x="330" y="544"/>
                </a:lnTo>
                <a:lnTo>
                  <a:pt x="323" y="539"/>
                </a:lnTo>
                <a:lnTo>
                  <a:pt x="317" y="531"/>
                </a:lnTo>
                <a:lnTo>
                  <a:pt x="317" y="531"/>
                </a:lnTo>
                <a:lnTo>
                  <a:pt x="310" y="521"/>
                </a:lnTo>
                <a:lnTo>
                  <a:pt x="308" y="516"/>
                </a:lnTo>
                <a:lnTo>
                  <a:pt x="304" y="511"/>
                </a:lnTo>
                <a:lnTo>
                  <a:pt x="304" y="511"/>
                </a:lnTo>
                <a:lnTo>
                  <a:pt x="295" y="505"/>
                </a:lnTo>
                <a:lnTo>
                  <a:pt x="288" y="500"/>
                </a:lnTo>
                <a:lnTo>
                  <a:pt x="288" y="500"/>
                </a:lnTo>
                <a:lnTo>
                  <a:pt x="279" y="494"/>
                </a:lnTo>
                <a:lnTo>
                  <a:pt x="269" y="490"/>
                </a:lnTo>
                <a:lnTo>
                  <a:pt x="250" y="483"/>
                </a:lnTo>
                <a:lnTo>
                  <a:pt x="250" y="483"/>
                </a:lnTo>
                <a:lnTo>
                  <a:pt x="247" y="481"/>
                </a:lnTo>
                <a:lnTo>
                  <a:pt x="241" y="483"/>
                </a:lnTo>
                <a:lnTo>
                  <a:pt x="236" y="484"/>
                </a:lnTo>
                <a:lnTo>
                  <a:pt x="233" y="484"/>
                </a:lnTo>
                <a:lnTo>
                  <a:pt x="233" y="484"/>
                </a:lnTo>
                <a:lnTo>
                  <a:pt x="228" y="481"/>
                </a:lnTo>
                <a:lnTo>
                  <a:pt x="224" y="479"/>
                </a:lnTo>
                <a:lnTo>
                  <a:pt x="215" y="473"/>
                </a:lnTo>
                <a:lnTo>
                  <a:pt x="215" y="473"/>
                </a:lnTo>
                <a:lnTo>
                  <a:pt x="206" y="468"/>
                </a:lnTo>
                <a:lnTo>
                  <a:pt x="203" y="468"/>
                </a:lnTo>
                <a:lnTo>
                  <a:pt x="198" y="468"/>
                </a:lnTo>
                <a:lnTo>
                  <a:pt x="198" y="468"/>
                </a:lnTo>
                <a:lnTo>
                  <a:pt x="194" y="469"/>
                </a:lnTo>
                <a:lnTo>
                  <a:pt x="190" y="470"/>
                </a:lnTo>
                <a:lnTo>
                  <a:pt x="189" y="474"/>
                </a:lnTo>
                <a:lnTo>
                  <a:pt x="190" y="479"/>
                </a:lnTo>
                <a:lnTo>
                  <a:pt x="190" y="479"/>
                </a:lnTo>
                <a:lnTo>
                  <a:pt x="190" y="481"/>
                </a:lnTo>
                <a:lnTo>
                  <a:pt x="186" y="485"/>
                </a:lnTo>
                <a:lnTo>
                  <a:pt x="176" y="490"/>
                </a:lnTo>
                <a:lnTo>
                  <a:pt x="165" y="494"/>
                </a:lnTo>
                <a:lnTo>
                  <a:pt x="158" y="496"/>
                </a:lnTo>
                <a:lnTo>
                  <a:pt x="158" y="496"/>
                </a:lnTo>
                <a:lnTo>
                  <a:pt x="156" y="494"/>
                </a:lnTo>
                <a:lnTo>
                  <a:pt x="158" y="493"/>
                </a:lnTo>
                <a:lnTo>
                  <a:pt x="159" y="491"/>
                </a:lnTo>
                <a:lnTo>
                  <a:pt x="160" y="490"/>
                </a:lnTo>
                <a:lnTo>
                  <a:pt x="160" y="490"/>
                </a:lnTo>
                <a:lnTo>
                  <a:pt x="159" y="489"/>
                </a:lnTo>
                <a:lnTo>
                  <a:pt x="159" y="486"/>
                </a:lnTo>
                <a:lnTo>
                  <a:pt x="159" y="481"/>
                </a:lnTo>
                <a:lnTo>
                  <a:pt x="160" y="476"/>
                </a:lnTo>
                <a:lnTo>
                  <a:pt x="163" y="473"/>
                </a:lnTo>
                <a:lnTo>
                  <a:pt x="163" y="473"/>
                </a:lnTo>
                <a:lnTo>
                  <a:pt x="168" y="470"/>
                </a:lnTo>
                <a:lnTo>
                  <a:pt x="171" y="469"/>
                </a:lnTo>
                <a:lnTo>
                  <a:pt x="181" y="469"/>
                </a:lnTo>
                <a:lnTo>
                  <a:pt x="181" y="469"/>
                </a:lnTo>
                <a:lnTo>
                  <a:pt x="175" y="464"/>
                </a:lnTo>
                <a:lnTo>
                  <a:pt x="175" y="464"/>
                </a:lnTo>
                <a:lnTo>
                  <a:pt x="183" y="459"/>
                </a:lnTo>
                <a:lnTo>
                  <a:pt x="183" y="459"/>
                </a:lnTo>
                <a:lnTo>
                  <a:pt x="174" y="461"/>
                </a:lnTo>
                <a:lnTo>
                  <a:pt x="166" y="464"/>
                </a:lnTo>
                <a:lnTo>
                  <a:pt x="160" y="468"/>
                </a:lnTo>
                <a:lnTo>
                  <a:pt x="153" y="473"/>
                </a:lnTo>
                <a:lnTo>
                  <a:pt x="153" y="473"/>
                </a:lnTo>
                <a:lnTo>
                  <a:pt x="148" y="478"/>
                </a:lnTo>
                <a:lnTo>
                  <a:pt x="143" y="484"/>
                </a:lnTo>
                <a:lnTo>
                  <a:pt x="134" y="498"/>
                </a:lnTo>
                <a:lnTo>
                  <a:pt x="134" y="498"/>
                </a:lnTo>
                <a:lnTo>
                  <a:pt x="143" y="500"/>
                </a:lnTo>
                <a:lnTo>
                  <a:pt x="143" y="500"/>
                </a:lnTo>
                <a:lnTo>
                  <a:pt x="136" y="508"/>
                </a:lnTo>
                <a:lnTo>
                  <a:pt x="129" y="515"/>
                </a:lnTo>
                <a:lnTo>
                  <a:pt x="114" y="528"/>
                </a:lnTo>
                <a:lnTo>
                  <a:pt x="114" y="528"/>
                </a:lnTo>
                <a:lnTo>
                  <a:pt x="107" y="530"/>
                </a:lnTo>
                <a:lnTo>
                  <a:pt x="99" y="534"/>
                </a:lnTo>
                <a:lnTo>
                  <a:pt x="92" y="539"/>
                </a:lnTo>
                <a:lnTo>
                  <a:pt x="90" y="542"/>
                </a:lnTo>
                <a:lnTo>
                  <a:pt x="89" y="545"/>
                </a:lnTo>
                <a:lnTo>
                  <a:pt x="89" y="545"/>
                </a:lnTo>
                <a:lnTo>
                  <a:pt x="87" y="548"/>
                </a:lnTo>
                <a:lnTo>
                  <a:pt x="85" y="550"/>
                </a:lnTo>
                <a:lnTo>
                  <a:pt x="75" y="554"/>
                </a:lnTo>
                <a:lnTo>
                  <a:pt x="57" y="559"/>
                </a:lnTo>
                <a:lnTo>
                  <a:pt x="57" y="559"/>
                </a:lnTo>
                <a:lnTo>
                  <a:pt x="49" y="560"/>
                </a:lnTo>
                <a:lnTo>
                  <a:pt x="49" y="560"/>
                </a:lnTo>
                <a:lnTo>
                  <a:pt x="47" y="560"/>
                </a:lnTo>
                <a:lnTo>
                  <a:pt x="46" y="562"/>
                </a:lnTo>
                <a:lnTo>
                  <a:pt x="46" y="563"/>
                </a:lnTo>
                <a:lnTo>
                  <a:pt x="45" y="564"/>
                </a:lnTo>
                <a:lnTo>
                  <a:pt x="45" y="564"/>
                </a:lnTo>
                <a:lnTo>
                  <a:pt x="40" y="567"/>
                </a:lnTo>
                <a:lnTo>
                  <a:pt x="36" y="568"/>
                </a:lnTo>
                <a:lnTo>
                  <a:pt x="32" y="568"/>
                </a:lnTo>
                <a:lnTo>
                  <a:pt x="29" y="568"/>
                </a:lnTo>
                <a:lnTo>
                  <a:pt x="29" y="568"/>
                </a:lnTo>
                <a:lnTo>
                  <a:pt x="32" y="564"/>
                </a:lnTo>
                <a:lnTo>
                  <a:pt x="37" y="562"/>
                </a:lnTo>
                <a:lnTo>
                  <a:pt x="46" y="557"/>
                </a:lnTo>
                <a:lnTo>
                  <a:pt x="46" y="557"/>
                </a:lnTo>
                <a:lnTo>
                  <a:pt x="59" y="548"/>
                </a:lnTo>
                <a:lnTo>
                  <a:pt x="62" y="547"/>
                </a:lnTo>
                <a:lnTo>
                  <a:pt x="65" y="545"/>
                </a:lnTo>
                <a:lnTo>
                  <a:pt x="69" y="545"/>
                </a:lnTo>
                <a:lnTo>
                  <a:pt x="70" y="548"/>
                </a:lnTo>
                <a:lnTo>
                  <a:pt x="70" y="548"/>
                </a:lnTo>
                <a:lnTo>
                  <a:pt x="74" y="543"/>
                </a:lnTo>
                <a:lnTo>
                  <a:pt x="80" y="536"/>
                </a:lnTo>
                <a:lnTo>
                  <a:pt x="85" y="533"/>
                </a:lnTo>
                <a:lnTo>
                  <a:pt x="89" y="533"/>
                </a:lnTo>
                <a:lnTo>
                  <a:pt x="91" y="534"/>
                </a:lnTo>
                <a:lnTo>
                  <a:pt x="91" y="534"/>
                </a:lnTo>
                <a:lnTo>
                  <a:pt x="91" y="531"/>
                </a:lnTo>
                <a:lnTo>
                  <a:pt x="91" y="529"/>
                </a:lnTo>
                <a:lnTo>
                  <a:pt x="95" y="525"/>
                </a:lnTo>
                <a:lnTo>
                  <a:pt x="99" y="521"/>
                </a:lnTo>
                <a:lnTo>
                  <a:pt x="101" y="518"/>
                </a:lnTo>
                <a:lnTo>
                  <a:pt x="101" y="518"/>
                </a:lnTo>
                <a:lnTo>
                  <a:pt x="102" y="511"/>
                </a:lnTo>
                <a:lnTo>
                  <a:pt x="105" y="506"/>
                </a:lnTo>
                <a:lnTo>
                  <a:pt x="105" y="506"/>
                </a:lnTo>
                <a:lnTo>
                  <a:pt x="109" y="504"/>
                </a:lnTo>
                <a:lnTo>
                  <a:pt x="109" y="501"/>
                </a:lnTo>
                <a:lnTo>
                  <a:pt x="107" y="500"/>
                </a:lnTo>
                <a:lnTo>
                  <a:pt x="107" y="500"/>
                </a:lnTo>
                <a:lnTo>
                  <a:pt x="102" y="503"/>
                </a:lnTo>
                <a:lnTo>
                  <a:pt x="96" y="506"/>
                </a:lnTo>
                <a:lnTo>
                  <a:pt x="90" y="508"/>
                </a:lnTo>
                <a:lnTo>
                  <a:pt x="86" y="506"/>
                </a:lnTo>
                <a:lnTo>
                  <a:pt x="84" y="505"/>
                </a:lnTo>
                <a:lnTo>
                  <a:pt x="84" y="505"/>
                </a:lnTo>
                <a:lnTo>
                  <a:pt x="79" y="500"/>
                </a:lnTo>
                <a:lnTo>
                  <a:pt x="75" y="499"/>
                </a:lnTo>
                <a:lnTo>
                  <a:pt x="72" y="499"/>
                </a:lnTo>
                <a:lnTo>
                  <a:pt x="72" y="499"/>
                </a:lnTo>
                <a:lnTo>
                  <a:pt x="60" y="504"/>
                </a:lnTo>
                <a:lnTo>
                  <a:pt x="60" y="504"/>
                </a:lnTo>
                <a:lnTo>
                  <a:pt x="56" y="479"/>
                </a:lnTo>
                <a:lnTo>
                  <a:pt x="56" y="479"/>
                </a:lnTo>
                <a:lnTo>
                  <a:pt x="49" y="484"/>
                </a:lnTo>
                <a:lnTo>
                  <a:pt x="45" y="486"/>
                </a:lnTo>
                <a:lnTo>
                  <a:pt x="42" y="486"/>
                </a:lnTo>
                <a:lnTo>
                  <a:pt x="42" y="486"/>
                </a:lnTo>
                <a:lnTo>
                  <a:pt x="35" y="481"/>
                </a:lnTo>
                <a:lnTo>
                  <a:pt x="30" y="479"/>
                </a:lnTo>
                <a:lnTo>
                  <a:pt x="27" y="475"/>
                </a:lnTo>
                <a:lnTo>
                  <a:pt x="27" y="475"/>
                </a:lnTo>
                <a:lnTo>
                  <a:pt x="26" y="470"/>
                </a:lnTo>
                <a:lnTo>
                  <a:pt x="25" y="465"/>
                </a:lnTo>
                <a:lnTo>
                  <a:pt x="24" y="455"/>
                </a:lnTo>
                <a:lnTo>
                  <a:pt x="24" y="455"/>
                </a:lnTo>
                <a:lnTo>
                  <a:pt x="24" y="451"/>
                </a:lnTo>
                <a:lnTo>
                  <a:pt x="25" y="449"/>
                </a:lnTo>
                <a:lnTo>
                  <a:pt x="29" y="443"/>
                </a:lnTo>
                <a:lnTo>
                  <a:pt x="29" y="443"/>
                </a:lnTo>
                <a:lnTo>
                  <a:pt x="31" y="438"/>
                </a:lnTo>
                <a:lnTo>
                  <a:pt x="34" y="435"/>
                </a:lnTo>
                <a:lnTo>
                  <a:pt x="36" y="434"/>
                </a:lnTo>
                <a:lnTo>
                  <a:pt x="41" y="434"/>
                </a:lnTo>
                <a:lnTo>
                  <a:pt x="41" y="434"/>
                </a:lnTo>
                <a:lnTo>
                  <a:pt x="45" y="433"/>
                </a:lnTo>
                <a:lnTo>
                  <a:pt x="49" y="431"/>
                </a:lnTo>
                <a:lnTo>
                  <a:pt x="51" y="429"/>
                </a:lnTo>
                <a:lnTo>
                  <a:pt x="55" y="426"/>
                </a:lnTo>
                <a:lnTo>
                  <a:pt x="55" y="426"/>
                </a:lnTo>
                <a:lnTo>
                  <a:pt x="60" y="425"/>
                </a:lnTo>
                <a:lnTo>
                  <a:pt x="64" y="425"/>
                </a:lnTo>
                <a:lnTo>
                  <a:pt x="66" y="424"/>
                </a:lnTo>
                <a:lnTo>
                  <a:pt x="69" y="421"/>
                </a:lnTo>
                <a:lnTo>
                  <a:pt x="69" y="421"/>
                </a:lnTo>
                <a:lnTo>
                  <a:pt x="70" y="418"/>
                </a:lnTo>
                <a:lnTo>
                  <a:pt x="69" y="414"/>
                </a:lnTo>
                <a:lnTo>
                  <a:pt x="64" y="409"/>
                </a:lnTo>
                <a:lnTo>
                  <a:pt x="64" y="409"/>
                </a:lnTo>
                <a:lnTo>
                  <a:pt x="70" y="406"/>
                </a:lnTo>
                <a:lnTo>
                  <a:pt x="70" y="406"/>
                </a:lnTo>
                <a:lnTo>
                  <a:pt x="69" y="404"/>
                </a:lnTo>
                <a:lnTo>
                  <a:pt x="66" y="402"/>
                </a:lnTo>
                <a:lnTo>
                  <a:pt x="65" y="402"/>
                </a:lnTo>
                <a:lnTo>
                  <a:pt x="64" y="402"/>
                </a:lnTo>
                <a:lnTo>
                  <a:pt x="56" y="407"/>
                </a:lnTo>
                <a:lnTo>
                  <a:pt x="56" y="407"/>
                </a:lnTo>
                <a:lnTo>
                  <a:pt x="52" y="409"/>
                </a:lnTo>
                <a:lnTo>
                  <a:pt x="50" y="409"/>
                </a:lnTo>
                <a:lnTo>
                  <a:pt x="47" y="407"/>
                </a:lnTo>
                <a:lnTo>
                  <a:pt x="44" y="407"/>
                </a:lnTo>
                <a:lnTo>
                  <a:pt x="44" y="407"/>
                </a:lnTo>
                <a:lnTo>
                  <a:pt x="35" y="409"/>
                </a:lnTo>
                <a:lnTo>
                  <a:pt x="26" y="409"/>
                </a:lnTo>
                <a:lnTo>
                  <a:pt x="22" y="407"/>
                </a:lnTo>
                <a:lnTo>
                  <a:pt x="19" y="406"/>
                </a:lnTo>
                <a:lnTo>
                  <a:pt x="16" y="402"/>
                </a:lnTo>
                <a:lnTo>
                  <a:pt x="12" y="399"/>
                </a:lnTo>
                <a:lnTo>
                  <a:pt x="12" y="399"/>
                </a:lnTo>
                <a:lnTo>
                  <a:pt x="17" y="396"/>
                </a:lnTo>
                <a:lnTo>
                  <a:pt x="17" y="396"/>
                </a:lnTo>
                <a:lnTo>
                  <a:pt x="7" y="394"/>
                </a:lnTo>
                <a:lnTo>
                  <a:pt x="4" y="391"/>
                </a:lnTo>
                <a:lnTo>
                  <a:pt x="0" y="389"/>
                </a:lnTo>
                <a:lnTo>
                  <a:pt x="0" y="389"/>
                </a:lnTo>
                <a:lnTo>
                  <a:pt x="11" y="382"/>
                </a:lnTo>
                <a:lnTo>
                  <a:pt x="17" y="381"/>
                </a:lnTo>
                <a:lnTo>
                  <a:pt x="24" y="380"/>
                </a:lnTo>
                <a:lnTo>
                  <a:pt x="24" y="380"/>
                </a:lnTo>
                <a:lnTo>
                  <a:pt x="21" y="377"/>
                </a:lnTo>
                <a:lnTo>
                  <a:pt x="21" y="377"/>
                </a:lnTo>
                <a:lnTo>
                  <a:pt x="30" y="374"/>
                </a:lnTo>
                <a:lnTo>
                  <a:pt x="40" y="372"/>
                </a:lnTo>
                <a:lnTo>
                  <a:pt x="40" y="372"/>
                </a:lnTo>
                <a:lnTo>
                  <a:pt x="40" y="375"/>
                </a:lnTo>
                <a:lnTo>
                  <a:pt x="41" y="377"/>
                </a:lnTo>
                <a:lnTo>
                  <a:pt x="45" y="380"/>
                </a:lnTo>
                <a:lnTo>
                  <a:pt x="54" y="382"/>
                </a:lnTo>
                <a:lnTo>
                  <a:pt x="54" y="382"/>
                </a:lnTo>
                <a:lnTo>
                  <a:pt x="57" y="382"/>
                </a:lnTo>
                <a:lnTo>
                  <a:pt x="61" y="381"/>
                </a:lnTo>
                <a:lnTo>
                  <a:pt x="67" y="377"/>
                </a:lnTo>
                <a:lnTo>
                  <a:pt x="67" y="377"/>
                </a:lnTo>
                <a:lnTo>
                  <a:pt x="60" y="374"/>
                </a:lnTo>
                <a:lnTo>
                  <a:pt x="60" y="374"/>
                </a:lnTo>
                <a:lnTo>
                  <a:pt x="62" y="372"/>
                </a:lnTo>
                <a:lnTo>
                  <a:pt x="62" y="372"/>
                </a:lnTo>
                <a:lnTo>
                  <a:pt x="61" y="371"/>
                </a:lnTo>
                <a:lnTo>
                  <a:pt x="60" y="369"/>
                </a:lnTo>
                <a:lnTo>
                  <a:pt x="61" y="367"/>
                </a:lnTo>
                <a:lnTo>
                  <a:pt x="62" y="366"/>
                </a:lnTo>
                <a:lnTo>
                  <a:pt x="62" y="366"/>
                </a:lnTo>
                <a:lnTo>
                  <a:pt x="52" y="365"/>
                </a:lnTo>
                <a:lnTo>
                  <a:pt x="44" y="362"/>
                </a:lnTo>
                <a:lnTo>
                  <a:pt x="44" y="362"/>
                </a:lnTo>
                <a:lnTo>
                  <a:pt x="41" y="360"/>
                </a:lnTo>
                <a:lnTo>
                  <a:pt x="39" y="356"/>
                </a:lnTo>
                <a:lnTo>
                  <a:pt x="36" y="352"/>
                </a:lnTo>
                <a:lnTo>
                  <a:pt x="34" y="350"/>
                </a:lnTo>
                <a:lnTo>
                  <a:pt x="34" y="350"/>
                </a:lnTo>
                <a:lnTo>
                  <a:pt x="24" y="346"/>
                </a:lnTo>
                <a:lnTo>
                  <a:pt x="17" y="344"/>
                </a:lnTo>
                <a:lnTo>
                  <a:pt x="15" y="341"/>
                </a:lnTo>
                <a:lnTo>
                  <a:pt x="15" y="341"/>
                </a:lnTo>
                <a:lnTo>
                  <a:pt x="16" y="336"/>
                </a:lnTo>
                <a:lnTo>
                  <a:pt x="17" y="331"/>
                </a:lnTo>
                <a:lnTo>
                  <a:pt x="17" y="331"/>
                </a:lnTo>
                <a:lnTo>
                  <a:pt x="19" y="330"/>
                </a:lnTo>
                <a:lnTo>
                  <a:pt x="20" y="330"/>
                </a:lnTo>
                <a:lnTo>
                  <a:pt x="22" y="330"/>
                </a:lnTo>
                <a:lnTo>
                  <a:pt x="22" y="330"/>
                </a:lnTo>
                <a:lnTo>
                  <a:pt x="31" y="330"/>
                </a:lnTo>
                <a:lnTo>
                  <a:pt x="36" y="329"/>
                </a:lnTo>
                <a:lnTo>
                  <a:pt x="40" y="326"/>
                </a:lnTo>
                <a:lnTo>
                  <a:pt x="40" y="326"/>
                </a:lnTo>
                <a:lnTo>
                  <a:pt x="45" y="317"/>
                </a:lnTo>
                <a:lnTo>
                  <a:pt x="52" y="310"/>
                </a:lnTo>
                <a:lnTo>
                  <a:pt x="52" y="310"/>
                </a:lnTo>
                <a:lnTo>
                  <a:pt x="59" y="305"/>
                </a:lnTo>
                <a:lnTo>
                  <a:pt x="67" y="300"/>
                </a:lnTo>
                <a:lnTo>
                  <a:pt x="75" y="297"/>
                </a:lnTo>
                <a:lnTo>
                  <a:pt x="84" y="295"/>
                </a:lnTo>
                <a:lnTo>
                  <a:pt x="84" y="295"/>
                </a:lnTo>
                <a:lnTo>
                  <a:pt x="94" y="294"/>
                </a:lnTo>
                <a:lnTo>
                  <a:pt x="99" y="292"/>
                </a:lnTo>
                <a:lnTo>
                  <a:pt x="102" y="288"/>
                </a:lnTo>
                <a:lnTo>
                  <a:pt x="102" y="288"/>
                </a:lnTo>
                <a:lnTo>
                  <a:pt x="107" y="285"/>
                </a:lnTo>
                <a:lnTo>
                  <a:pt x="111" y="283"/>
                </a:lnTo>
                <a:lnTo>
                  <a:pt x="114" y="285"/>
                </a:lnTo>
                <a:lnTo>
                  <a:pt x="120" y="287"/>
                </a:lnTo>
                <a:lnTo>
                  <a:pt x="120" y="287"/>
                </a:lnTo>
                <a:lnTo>
                  <a:pt x="123" y="288"/>
                </a:lnTo>
                <a:lnTo>
                  <a:pt x="128" y="288"/>
                </a:lnTo>
                <a:lnTo>
                  <a:pt x="139" y="290"/>
                </a:lnTo>
                <a:lnTo>
                  <a:pt x="144" y="290"/>
                </a:lnTo>
                <a:lnTo>
                  <a:pt x="148" y="291"/>
                </a:lnTo>
                <a:lnTo>
                  <a:pt x="151" y="292"/>
                </a:lnTo>
                <a:lnTo>
                  <a:pt x="154" y="295"/>
                </a:lnTo>
                <a:lnTo>
                  <a:pt x="154" y="295"/>
                </a:lnTo>
                <a:lnTo>
                  <a:pt x="155" y="297"/>
                </a:lnTo>
                <a:lnTo>
                  <a:pt x="159" y="300"/>
                </a:lnTo>
                <a:lnTo>
                  <a:pt x="169" y="301"/>
                </a:lnTo>
                <a:lnTo>
                  <a:pt x="188" y="302"/>
                </a:lnTo>
                <a:lnTo>
                  <a:pt x="188" y="302"/>
                </a:lnTo>
                <a:lnTo>
                  <a:pt x="223" y="307"/>
                </a:lnTo>
                <a:lnTo>
                  <a:pt x="223" y="307"/>
                </a:lnTo>
                <a:lnTo>
                  <a:pt x="274" y="317"/>
                </a:lnTo>
                <a:lnTo>
                  <a:pt x="274" y="317"/>
                </a:lnTo>
                <a:lnTo>
                  <a:pt x="283" y="320"/>
                </a:lnTo>
                <a:lnTo>
                  <a:pt x="292" y="322"/>
                </a:lnTo>
                <a:lnTo>
                  <a:pt x="308" y="330"/>
                </a:lnTo>
                <a:lnTo>
                  <a:pt x="308" y="330"/>
                </a:lnTo>
                <a:lnTo>
                  <a:pt x="310" y="329"/>
                </a:lnTo>
                <a:lnTo>
                  <a:pt x="315" y="324"/>
                </a:lnTo>
                <a:lnTo>
                  <a:pt x="323" y="315"/>
                </a:lnTo>
                <a:lnTo>
                  <a:pt x="323" y="315"/>
                </a:lnTo>
                <a:lnTo>
                  <a:pt x="324" y="314"/>
                </a:lnTo>
                <a:lnTo>
                  <a:pt x="327" y="315"/>
                </a:lnTo>
                <a:lnTo>
                  <a:pt x="329" y="316"/>
                </a:lnTo>
                <a:lnTo>
                  <a:pt x="333" y="319"/>
                </a:lnTo>
                <a:lnTo>
                  <a:pt x="335" y="320"/>
                </a:lnTo>
                <a:lnTo>
                  <a:pt x="337" y="320"/>
                </a:lnTo>
                <a:lnTo>
                  <a:pt x="337" y="320"/>
                </a:lnTo>
                <a:lnTo>
                  <a:pt x="355" y="310"/>
                </a:lnTo>
                <a:lnTo>
                  <a:pt x="367" y="305"/>
                </a:lnTo>
                <a:lnTo>
                  <a:pt x="372" y="305"/>
                </a:lnTo>
                <a:lnTo>
                  <a:pt x="374" y="306"/>
                </a:lnTo>
                <a:lnTo>
                  <a:pt x="374" y="306"/>
                </a:lnTo>
                <a:lnTo>
                  <a:pt x="344" y="322"/>
                </a:lnTo>
                <a:lnTo>
                  <a:pt x="344" y="322"/>
                </a:lnTo>
                <a:lnTo>
                  <a:pt x="348" y="324"/>
                </a:lnTo>
                <a:lnTo>
                  <a:pt x="353" y="322"/>
                </a:lnTo>
                <a:lnTo>
                  <a:pt x="364" y="317"/>
                </a:lnTo>
                <a:lnTo>
                  <a:pt x="374" y="312"/>
                </a:lnTo>
                <a:lnTo>
                  <a:pt x="378" y="312"/>
                </a:lnTo>
                <a:lnTo>
                  <a:pt x="379" y="314"/>
                </a:lnTo>
                <a:lnTo>
                  <a:pt x="379" y="315"/>
                </a:lnTo>
                <a:lnTo>
                  <a:pt x="379" y="315"/>
                </a:lnTo>
                <a:lnTo>
                  <a:pt x="388" y="305"/>
                </a:lnTo>
                <a:lnTo>
                  <a:pt x="388" y="305"/>
                </a:lnTo>
                <a:lnTo>
                  <a:pt x="389" y="302"/>
                </a:lnTo>
                <a:lnTo>
                  <a:pt x="388" y="301"/>
                </a:lnTo>
                <a:lnTo>
                  <a:pt x="388" y="300"/>
                </a:lnTo>
                <a:lnTo>
                  <a:pt x="389" y="297"/>
                </a:lnTo>
                <a:lnTo>
                  <a:pt x="389" y="297"/>
                </a:lnTo>
                <a:lnTo>
                  <a:pt x="401" y="310"/>
                </a:lnTo>
                <a:lnTo>
                  <a:pt x="413" y="322"/>
                </a:lnTo>
                <a:lnTo>
                  <a:pt x="413" y="322"/>
                </a:lnTo>
                <a:lnTo>
                  <a:pt x="417" y="312"/>
                </a:lnTo>
                <a:lnTo>
                  <a:pt x="419" y="309"/>
                </a:lnTo>
                <a:lnTo>
                  <a:pt x="423" y="305"/>
                </a:lnTo>
                <a:lnTo>
                  <a:pt x="423" y="305"/>
                </a:lnTo>
                <a:lnTo>
                  <a:pt x="424" y="307"/>
                </a:lnTo>
                <a:lnTo>
                  <a:pt x="423" y="310"/>
                </a:lnTo>
                <a:lnTo>
                  <a:pt x="423" y="312"/>
                </a:lnTo>
                <a:lnTo>
                  <a:pt x="426" y="314"/>
                </a:lnTo>
                <a:lnTo>
                  <a:pt x="426" y="314"/>
                </a:lnTo>
                <a:lnTo>
                  <a:pt x="426" y="315"/>
                </a:lnTo>
                <a:lnTo>
                  <a:pt x="426" y="317"/>
                </a:lnTo>
                <a:lnTo>
                  <a:pt x="423" y="321"/>
                </a:lnTo>
                <a:lnTo>
                  <a:pt x="423" y="321"/>
                </a:lnTo>
                <a:lnTo>
                  <a:pt x="429" y="320"/>
                </a:lnTo>
                <a:lnTo>
                  <a:pt x="433" y="320"/>
                </a:lnTo>
                <a:lnTo>
                  <a:pt x="436" y="319"/>
                </a:lnTo>
                <a:lnTo>
                  <a:pt x="436" y="319"/>
                </a:lnTo>
                <a:lnTo>
                  <a:pt x="436" y="317"/>
                </a:lnTo>
                <a:lnTo>
                  <a:pt x="436" y="315"/>
                </a:lnTo>
                <a:lnTo>
                  <a:pt x="436" y="314"/>
                </a:lnTo>
                <a:lnTo>
                  <a:pt x="436" y="312"/>
                </a:lnTo>
                <a:lnTo>
                  <a:pt x="436" y="312"/>
                </a:lnTo>
                <a:lnTo>
                  <a:pt x="442" y="312"/>
                </a:lnTo>
                <a:lnTo>
                  <a:pt x="442" y="312"/>
                </a:lnTo>
                <a:lnTo>
                  <a:pt x="447" y="312"/>
                </a:lnTo>
                <a:lnTo>
                  <a:pt x="453" y="315"/>
                </a:lnTo>
                <a:lnTo>
                  <a:pt x="463" y="320"/>
                </a:lnTo>
                <a:lnTo>
                  <a:pt x="463" y="320"/>
                </a:lnTo>
                <a:lnTo>
                  <a:pt x="473" y="324"/>
                </a:lnTo>
                <a:lnTo>
                  <a:pt x="483" y="326"/>
                </a:lnTo>
                <a:lnTo>
                  <a:pt x="505" y="331"/>
                </a:lnTo>
                <a:lnTo>
                  <a:pt x="505" y="331"/>
                </a:lnTo>
                <a:lnTo>
                  <a:pt x="503" y="329"/>
                </a:lnTo>
                <a:lnTo>
                  <a:pt x="503" y="329"/>
                </a:lnTo>
                <a:lnTo>
                  <a:pt x="510" y="330"/>
                </a:lnTo>
                <a:lnTo>
                  <a:pt x="515" y="331"/>
                </a:lnTo>
                <a:lnTo>
                  <a:pt x="523" y="337"/>
                </a:lnTo>
                <a:lnTo>
                  <a:pt x="523" y="337"/>
                </a:lnTo>
                <a:lnTo>
                  <a:pt x="525" y="339"/>
                </a:lnTo>
                <a:lnTo>
                  <a:pt x="525" y="341"/>
                </a:lnTo>
                <a:lnTo>
                  <a:pt x="520" y="344"/>
                </a:lnTo>
                <a:lnTo>
                  <a:pt x="511" y="347"/>
                </a:lnTo>
                <a:lnTo>
                  <a:pt x="511" y="347"/>
                </a:lnTo>
                <a:lnTo>
                  <a:pt x="520" y="351"/>
                </a:lnTo>
                <a:lnTo>
                  <a:pt x="525" y="352"/>
                </a:lnTo>
                <a:lnTo>
                  <a:pt x="528" y="352"/>
                </a:lnTo>
                <a:lnTo>
                  <a:pt x="528" y="352"/>
                </a:lnTo>
                <a:lnTo>
                  <a:pt x="558" y="350"/>
                </a:lnTo>
                <a:lnTo>
                  <a:pt x="558" y="350"/>
                </a:lnTo>
                <a:lnTo>
                  <a:pt x="566" y="350"/>
                </a:lnTo>
                <a:lnTo>
                  <a:pt x="570" y="350"/>
                </a:lnTo>
                <a:lnTo>
                  <a:pt x="573" y="352"/>
                </a:lnTo>
                <a:lnTo>
                  <a:pt x="573" y="352"/>
                </a:lnTo>
                <a:lnTo>
                  <a:pt x="587" y="372"/>
                </a:lnTo>
                <a:lnTo>
                  <a:pt x="587" y="372"/>
                </a:lnTo>
                <a:lnTo>
                  <a:pt x="585" y="364"/>
                </a:lnTo>
                <a:lnTo>
                  <a:pt x="585" y="364"/>
                </a:lnTo>
                <a:lnTo>
                  <a:pt x="585" y="361"/>
                </a:lnTo>
                <a:lnTo>
                  <a:pt x="586" y="359"/>
                </a:lnTo>
                <a:lnTo>
                  <a:pt x="586" y="359"/>
                </a:lnTo>
                <a:lnTo>
                  <a:pt x="585" y="355"/>
                </a:lnTo>
                <a:lnTo>
                  <a:pt x="583" y="354"/>
                </a:lnTo>
                <a:lnTo>
                  <a:pt x="583" y="351"/>
                </a:lnTo>
                <a:lnTo>
                  <a:pt x="586" y="347"/>
                </a:lnTo>
                <a:lnTo>
                  <a:pt x="586" y="347"/>
                </a:lnTo>
                <a:lnTo>
                  <a:pt x="587" y="346"/>
                </a:lnTo>
                <a:lnTo>
                  <a:pt x="590" y="345"/>
                </a:lnTo>
                <a:lnTo>
                  <a:pt x="597" y="342"/>
                </a:lnTo>
                <a:lnTo>
                  <a:pt x="603" y="340"/>
                </a:lnTo>
                <a:lnTo>
                  <a:pt x="603" y="337"/>
                </a:lnTo>
                <a:lnTo>
                  <a:pt x="603" y="335"/>
                </a:lnTo>
                <a:lnTo>
                  <a:pt x="603" y="335"/>
                </a:lnTo>
                <a:lnTo>
                  <a:pt x="590" y="340"/>
                </a:lnTo>
                <a:lnTo>
                  <a:pt x="583" y="341"/>
                </a:lnTo>
                <a:lnTo>
                  <a:pt x="577" y="342"/>
                </a:lnTo>
                <a:lnTo>
                  <a:pt x="577" y="342"/>
                </a:lnTo>
                <a:lnTo>
                  <a:pt x="578" y="337"/>
                </a:lnTo>
                <a:lnTo>
                  <a:pt x="581" y="335"/>
                </a:lnTo>
                <a:lnTo>
                  <a:pt x="591" y="331"/>
                </a:lnTo>
                <a:lnTo>
                  <a:pt x="591" y="331"/>
                </a:lnTo>
                <a:lnTo>
                  <a:pt x="596" y="330"/>
                </a:lnTo>
                <a:lnTo>
                  <a:pt x="598" y="330"/>
                </a:lnTo>
                <a:lnTo>
                  <a:pt x="602" y="330"/>
                </a:lnTo>
                <a:lnTo>
                  <a:pt x="607" y="332"/>
                </a:lnTo>
                <a:lnTo>
                  <a:pt x="607" y="332"/>
                </a:lnTo>
                <a:lnTo>
                  <a:pt x="608" y="334"/>
                </a:lnTo>
                <a:lnTo>
                  <a:pt x="610" y="336"/>
                </a:lnTo>
                <a:lnTo>
                  <a:pt x="612" y="341"/>
                </a:lnTo>
                <a:lnTo>
                  <a:pt x="612" y="341"/>
                </a:lnTo>
                <a:lnTo>
                  <a:pt x="613" y="342"/>
                </a:lnTo>
                <a:lnTo>
                  <a:pt x="615" y="344"/>
                </a:lnTo>
                <a:lnTo>
                  <a:pt x="618" y="344"/>
                </a:lnTo>
                <a:lnTo>
                  <a:pt x="618" y="344"/>
                </a:lnTo>
                <a:lnTo>
                  <a:pt x="627" y="346"/>
                </a:lnTo>
                <a:lnTo>
                  <a:pt x="636" y="350"/>
                </a:lnTo>
                <a:lnTo>
                  <a:pt x="636" y="350"/>
                </a:lnTo>
                <a:lnTo>
                  <a:pt x="644" y="351"/>
                </a:lnTo>
                <a:lnTo>
                  <a:pt x="655" y="352"/>
                </a:lnTo>
                <a:lnTo>
                  <a:pt x="665" y="352"/>
                </a:lnTo>
                <a:lnTo>
                  <a:pt x="669" y="352"/>
                </a:lnTo>
                <a:lnTo>
                  <a:pt x="670" y="351"/>
                </a:lnTo>
                <a:lnTo>
                  <a:pt x="670" y="351"/>
                </a:lnTo>
                <a:lnTo>
                  <a:pt x="672" y="346"/>
                </a:lnTo>
                <a:lnTo>
                  <a:pt x="674" y="342"/>
                </a:lnTo>
                <a:lnTo>
                  <a:pt x="676" y="340"/>
                </a:lnTo>
                <a:lnTo>
                  <a:pt x="682" y="339"/>
                </a:lnTo>
                <a:lnTo>
                  <a:pt x="682" y="339"/>
                </a:lnTo>
                <a:lnTo>
                  <a:pt x="686" y="340"/>
                </a:lnTo>
                <a:lnTo>
                  <a:pt x="690" y="341"/>
                </a:lnTo>
                <a:lnTo>
                  <a:pt x="699" y="344"/>
                </a:lnTo>
                <a:lnTo>
                  <a:pt x="699" y="344"/>
                </a:lnTo>
                <a:lnTo>
                  <a:pt x="696" y="350"/>
                </a:lnTo>
                <a:lnTo>
                  <a:pt x="696" y="354"/>
                </a:lnTo>
                <a:lnTo>
                  <a:pt x="695" y="356"/>
                </a:lnTo>
                <a:lnTo>
                  <a:pt x="695" y="356"/>
                </a:lnTo>
                <a:lnTo>
                  <a:pt x="697" y="359"/>
                </a:lnTo>
                <a:lnTo>
                  <a:pt x="700" y="360"/>
                </a:lnTo>
                <a:lnTo>
                  <a:pt x="706" y="364"/>
                </a:lnTo>
                <a:lnTo>
                  <a:pt x="706" y="364"/>
                </a:lnTo>
                <a:lnTo>
                  <a:pt x="704" y="357"/>
                </a:lnTo>
                <a:lnTo>
                  <a:pt x="704" y="351"/>
                </a:lnTo>
                <a:lnTo>
                  <a:pt x="704" y="350"/>
                </a:lnTo>
                <a:lnTo>
                  <a:pt x="705" y="347"/>
                </a:lnTo>
                <a:lnTo>
                  <a:pt x="707" y="346"/>
                </a:lnTo>
                <a:lnTo>
                  <a:pt x="711" y="345"/>
                </a:lnTo>
                <a:lnTo>
                  <a:pt x="711" y="345"/>
                </a:lnTo>
                <a:lnTo>
                  <a:pt x="714" y="344"/>
                </a:lnTo>
                <a:lnTo>
                  <a:pt x="716" y="342"/>
                </a:lnTo>
                <a:lnTo>
                  <a:pt x="721" y="337"/>
                </a:lnTo>
                <a:lnTo>
                  <a:pt x="721" y="337"/>
                </a:lnTo>
                <a:lnTo>
                  <a:pt x="722" y="335"/>
                </a:lnTo>
                <a:lnTo>
                  <a:pt x="722" y="334"/>
                </a:lnTo>
                <a:lnTo>
                  <a:pt x="721" y="329"/>
                </a:lnTo>
                <a:lnTo>
                  <a:pt x="721" y="329"/>
                </a:lnTo>
                <a:lnTo>
                  <a:pt x="714" y="332"/>
                </a:lnTo>
                <a:lnTo>
                  <a:pt x="714" y="332"/>
                </a:lnTo>
                <a:lnTo>
                  <a:pt x="714" y="327"/>
                </a:lnTo>
                <a:lnTo>
                  <a:pt x="716" y="324"/>
                </a:lnTo>
                <a:lnTo>
                  <a:pt x="720" y="322"/>
                </a:lnTo>
                <a:lnTo>
                  <a:pt x="725" y="321"/>
                </a:lnTo>
                <a:lnTo>
                  <a:pt x="725" y="321"/>
                </a:lnTo>
                <a:lnTo>
                  <a:pt x="725" y="320"/>
                </a:lnTo>
                <a:lnTo>
                  <a:pt x="724" y="319"/>
                </a:lnTo>
                <a:lnTo>
                  <a:pt x="721" y="317"/>
                </a:lnTo>
                <a:lnTo>
                  <a:pt x="717" y="319"/>
                </a:lnTo>
                <a:lnTo>
                  <a:pt x="714" y="319"/>
                </a:lnTo>
                <a:lnTo>
                  <a:pt x="714" y="319"/>
                </a:lnTo>
                <a:lnTo>
                  <a:pt x="705" y="315"/>
                </a:lnTo>
                <a:lnTo>
                  <a:pt x="700" y="314"/>
                </a:lnTo>
                <a:lnTo>
                  <a:pt x="697" y="311"/>
                </a:lnTo>
                <a:lnTo>
                  <a:pt x="697" y="311"/>
                </a:lnTo>
                <a:lnTo>
                  <a:pt x="696" y="306"/>
                </a:lnTo>
                <a:lnTo>
                  <a:pt x="695" y="301"/>
                </a:lnTo>
                <a:lnTo>
                  <a:pt x="695" y="290"/>
                </a:lnTo>
                <a:lnTo>
                  <a:pt x="695" y="290"/>
                </a:lnTo>
                <a:lnTo>
                  <a:pt x="695" y="286"/>
                </a:lnTo>
                <a:lnTo>
                  <a:pt x="697" y="283"/>
                </a:lnTo>
                <a:lnTo>
                  <a:pt x="700" y="282"/>
                </a:lnTo>
                <a:lnTo>
                  <a:pt x="705" y="283"/>
                </a:lnTo>
                <a:lnTo>
                  <a:pt x="705" y="283"/>
                </a:lnTo>
                <a:lnTo>
                  <a:pt x="705" y="281"/>
                </a:lnTo>
                <a:lnTo>
                  <a:pt x="704" y="280"/>
                </a:lnTo>
                <a:lnTo>
                  <a:pt x="702" y="278"/>
                </a:lnTo>
                <a:lnTo>
                  <a:pt x="700" y="278"/>
                </a:lnTo>
                <a:lnTo>
                  <a:pt x="700" y="278"/>
                </a:lnTo>
                <a:lnTo>
                  <a:pt x="704" y="276"/>
                </a:lnTo>
                <a:lnTo>
                  <a:pt x="705" y="275"/>
                </a:lnTo>
                <a:lnTo>
                  <a:pt x="706" y="272"/>
                </a:lnTo>
                <a:lnTo>
                  <a:pt x="706" y="268"/>
                </a:lnTo>
                <a:lnTo>
                  <a:pt x="706" y="268"/>
                </a:lnTo>
                <a:lnTo>
                  <a:pt x="706" y="260"/>
                </a:lnTo>
                <a:lnTo>
                  <a:pt x="702" y="253"/>
                </a:lnTo>
                <a:lnTo>
                  <a:pt x="702" y="253"/>
                </a:lnTo>
                <a:lnTo>
                  <a:pt x="702" y="250"/>
                </a:lnTo>
                <a:lnTo>
                  <a:pt x="702" y="246"/>
                </a:lnTo>
                <a:lnTo>
                  <a:pt x="702" y="237"/>
                </a:lnTo>
                <a:lnTo>
                  <a:pt x="702" y="237"/>
                </a:lnTo>
                <a:lnTo>
                  <a:pt x="704" y="236"/>
                </a:lnTo>
                <a:lnTo>
                  <a:pt x="706" y="235"/>
                </a:lnTo>
                <a:lnTo>
                  <a:pt x="712" y="236"/>
                </a:lnTo>
                <a:lnTo>
                  <a:pt x="712" y="236"/>
                </a:lnTo>
                <a:lnTo>
                  <a:pt x="710" y="232"/>
                </a:lnTo>
                <a:lnTo>
                  <a:pt x="709" y="230"/>
                </a:lnTo>
                <a:lnTo>
                  <a:pt x="710" y="228"/>
                </a:lnTo>
                <a:lnTo>
                  <a:pt x="714" y="227"/>
                </a:lnTo>
                <a:lnTo>
                  <a:pt x="721" y="227"/>
                </a:lnTo>
                <a:lnTo>
                  <a:pt x="727" y="227"/>
                </a:lnTo>
                <a:lnTo>
                  <a:pt x="727" y="227"/>
                </a:lnTo>
                <a:lnTo>
                  <a:pt x="741" y="228"/>
                </a:lnTo>
                <a:lnTo>
                  <a:pt x="755" y="231"/>
                </a:lnTo>
                <a:lnTo>
                  <a:pt x="755" y="231"/>
                </a:lnTo>
                <a:lnTo>
                  <a:pt x="747" y="243"/>
                </a:lnTo>
                <a:lnTo>
                  <a:pt x="744" y="250"/>
                </a:lnTo>
                <a:lnTo>
                  <a:pt x="740" y="253"/>
                </a:lnTo>
                <a:lnTo>
                  <a:pt x="740" y="253"/>
                </a:lnTo>
                <a:lnTo>
                  <a:pt x="734" y="255"/>
                </a:lnTo>
                <a:lnTo>
                  <a:pt x="727" y="255"/>
                </a:lnTo>
                <a:lnTo>
                  <a:pt x="716" y="255"/>
                </a:lnTo>
                <a:lnTo>
                  <a:pt x="716" y="255"/>
                </a:lnTo>
                <a:lnTo>
                  <a:pt x="721" y="256"/>
                </a:lnTo>
                <a:lnTo>
                  <a:pt x="722" y="257"/>
                </a:lnTo>
                <a:lnTo>
                  <a:pt x="722" y="260"/>
                </a:lnTo>
                <a:lnTo>
                  <a:pt x="721" y="263"/>
                </a:lnTo>
                <a:lnTo>
                  <a:pt x="716" y="268"/>
                </a:lnTo>
                <a:lnTo>
                  <a:pt x="715" y="272"/>
                </a:lnTo>
                <a:lnTo>
                  <a:pt x="714" y="275"/>
                </a:lnTo>
                <a:lnTo>
                  <a:pt x="714" y="275"/>
                </a:lnTo>
                <a:lnTo>
                  <a:pt x="717" y="273"/>
                </a:lnTo>
                <a:lnTo>
                  <a:pt x="720" y="275"/>
                </a:lnTo>
                <a:lnTo>
                  <a:pt x="725" y="278"/>
                </a:lnTo>
                <a:lnTo>
                  <a:pt x="727" y="283"/>
                </a:lnTo>
                <a:lnTo>
                  <a:pt x="730" y="290"/>
                </a:lnTo>
                <a:lnTo>
                  <a:pt x="730" y="290"/>
                </a:lnTo>
                <a:lnTo>
                  <a:pt x="732" y="294"/>
                </a:lnTo>
                <a:lnTo>
                  <a:pt x="736" y="297"/>
                </a:lnTo>
                <a:lnTo>
                  <a:pt x="744" y="306"/>
                </a:lnTo>
                <a:lnTo>
                  <a:pt x="744" y="306"/>
                </a:lnTo>
                <a:lnTo>
                  <a:pt x="730" y="315"/>
                </a:lnTo>
                <a:lnTo>
                  <a:pt x="730" y="315"/>
                </a:lnTo>
                <a:lnTo>
                  <a:pt x="736" y="317"/>
                </a:lnTo>
                <a:lnTo>
                  <a:pt x="739" y="317"/>
                </a:lnTo>
                <a:lnTo>
                  <a:pt x="742" y="316"/>
                </a:lnTo>
                <a:lnTo>
                  <a:pt x="742" y="316"/>
                </a:lnTo>
                <a:lnTo>
                  <a:pt x="745" y="315"/>
                </a:lnTo>
                <a:lnTo>
                  <a:pt x="749" y="316"/>
                </a:lnTo>
                <a:lnTo>
                  <a:pt x="754" y="320"/>
                </a:lnTo>
                <a:lnTo>
                  <a:pt x="754" y="320"/>
                </a:lnTo>
                <a:lnTo>
                  <a:pt x="747" y="324"/>
                </a:lnTo>
                <a:lnTo>
                  <a:pt x="747" y="324"/>
                </a:lnTo>
                <a:lnTo>
                  <a:pt x="752" y="327"/>
                </a:lnTo>
                <a:lnTo>
                  <a:pt x="754" y="330"/>
                </a:lnTo>
                <a:lnTo>
                  <a:pt x="752" y="334"/>
                </a:lnTo>
                <a:lnTo>
                  <a:pt x="752" y="334"/>
                </a:lnTo>
                <a:lnTo>
                  <a:pt x="752" y="339"/>
                </a:lnTo>
                <a:lnTo>
                  <a:pt x="752" y="341"/>
                </a:lnTo>
                <a:lnTo>
                  <a:pt x="756" y="344"/>
                </a:lnTo>
                <a:lnTo>
                  <a:pt x="756" y="344"/>
                </a:lnTo>
                <a:lnTo>
                  <a:pt x="759" y="337"/>
                </a:lnTo>
                <a:lnTo>
                  <a:pt x="761" y="331"/>
                </a:lnTo>
                <a:lnTo>
                  <a:pt x="761" y="331"/>
                </a:lnTo>
                <a:lnTo>
                  <a:pt x="762" y="326"/>
                </a:lnTo>
                <a:lnTo>
                  <a:pt x="764" y="324"/>
                </a:lnTo>
                <a:lnTo>
                  <a:pt x="765" y="322"/>
                </a:lnTo>
                <a:lnTo>
                  <a:pt x="766" y="324"/>
                </a:lnTo>
                <a:lnTo>
                  <a:pt x="766" y="324"/>
                </a:lnTo>
                <a:lnTo>
                  <a:pt x="773" y="326"/>
                </a:lnTo>
                <a:lnTo>
                  <a:pt x="776" y="329"/>
                </a:lnTo>
                <a:lnTo>
                  <a:pt x="778" y="331"/>
                </a:lnTo>
                <a:lnTo>
                  <a:pt x="778" y="331"/>
                </a:lnTo>
                <a:lnTo>
                  <a:pt x="779" y="337"/>
                </a:lnTo>
                <a:lnTo>
                  <a:pt x="779" y="341"/>
                </a:lnTo>
                <a:lnTo>
                  <a:pt x="776" y="344"/>
                </a:lnTo>
                <a:lnTo>
                  <a:pt x="776" y="344"/>
                </a:lnTo>
                <a:lnTo>
                  <a:pt x="775" y="340"/>
                </a:lnTo>
                <a:lnTo>
                  <a:pt x="775" y="340"/>
                </a:lnTo>
                <a:lnTo>
                  <a:pt x="774" y="341"/>
                </a:lnTo>
                <a:lnTo>
                  <a:pt x="773" y="342"/>
                </a:lnTo>
                <a:lnTo>
                  <a:pt x="773" y="347"/>
                </a:lnTo>
                <a:lnTo>
                  <a:pt x="775" y="351"/>
                </a:lnTo>
                <a:lnTo>
                  <a:pt x="779" y="356"/>
                </a:lnTo>
                <a:lnTo>
                  <a:pt x="783" y="360"/>
                </a:lnTo>
                <a:lnTo>
                  <a:pt x="786" y="361"/>
                </a:lnTo>
                <a:lnTo>
                  <a:pt x="790" y="361"/>
                </a:lnTo>
                <a:lnTo>
                  <a:pt x="791" y="360"/>
                </a:lnTo>
                <a:lnTo>
                  <a:pt x="791" y="357"/>
                </a:lnTo>
                <a:lnTo>
                  <a:pt x="791" y="357"/>
                </a:lnTo>
                <a:lnTo>
                  <a:pt x="791" y="352"/>
                </a:lnTo>
                <a:lnTo>
                  <a:pt x="793" y="351"/>
                </a:lnTo>
                <a:lnTo>
                  <a:pt x="794" y="349"/>
                </a:lnTo>
                <a:lnTo>
                  <a:pt x="794" y="349"/>
                </a:lnTo>
                <a:lnTo>
                  <a:pt x="798" y="346"/>
                </a:lnTo>
                <a:lnTo>
                  <a:pt x="799" y="345"/>
                </a:lnTo>
                <a:lnTo>
                  <a:pt x="800" y="344"/>
                </a:lnTo>
                <a:lnTo>
                  <a:pt x="800" y="344"/>
                </a:lnTo>
                <a:lnTo>
                  <a:pt x="800" y="337"/>
                </a:lnTo>
                <a:lnTo>
                  <a:pt x="800" y="335"/>
                </a:lnTo>
                <a:lnTo>
                  <a:pt x="803" y="332"/>
                </a:lnTo>
                <a:lnTo>
                  <a:pt x="808" y="330"/>
                </a:lnTo>
                <a:lnTo>
                  <a:pt x="808" y="330"/>
                </a:lnTo>
                <a:lnTo>
                  <a:pt x="804" y="324"/>
                </a:lnTo>
                <a:lnTo>
                  <a:pt x="803" y="320"/>
                </a:lnTo>
                <a:lnTo>
                  <a:pt x="803" y="316"/>
                </a:lnTo>
                <a:lnTo>
                  <a:pt x="803" y="316"/>
                </a:lnTo>
                <a:lnTo>
                  <a:pt x="804" y="312"/>
                </a:lnTo>
                <a:lnTo>
                  <a:pt x="806" y="311"/>
                </a:lnTo>
                <a:lnTo>
                  <a:pt x="813" y="312"/>
                </a:lnTo>
                <a:lnTo>
                  <a:pt x="813" y="312"/>
                </a:lnTo>
                <a:lnTo>
                  <a:pt x="821" y="314"/>
                </a:lnTo>
                <a:lnTo>
                  <a:pt x="826" y="314"/>
                </a:lnTo>
                <a:lnTo>
                  <a:pt x="829" y="316"/>
                </a:lnTo>
                <a:lnTo>
                  <a:pt x="829" y="316"/>
                </a:lnTo>
                <a:lnTo>
                  <a:pt x="835" y="321"/>
                </a:lnTo>
                <a:lnTo>
                  <a:pt x="843" y="324"/>
                </a:lnTo>
                <a:lnTo>
                  <a:pt x="843" y="324"/>
                </a:lnTo>
                <a:lnTo>
                  <a:pt x="841" y="327"/>
                </a:lnTo>
                <a:lnTo>
                  <a:pt x="841" y="330"/>
                </a:lnTo>
                <a:lnTo>
                  <a:pt x="841" y="334"/>
                </a:lnTo>
                <a:lnTo>
                  <a:pt x="841" y="336"/>
                </a:lnTo>
                <a:lnTo>
                  <a:pt x="841" y="336"/>
                </a:lnTo>
                <a:lnTo>
                  <a:pt x="839" y="337"/>
                </a:lnTo>
                <a:lnTo>
                  <a:pt x="835" y="337"/>
                </a:lnTo>
                <a:lnTo>
                  <a:pt x="830" y="337"/>
                </a:lnTo>
                <a:lnTo>
                  <a:pt x="830" y="337"/>
                </a:lnTo>
                <a:lnTo>
                  <a:pt x="833" y="345"/>
                </a:lnTo>
                <a:lnTo>
                  <a:pt x="835" y="349"/>
                </a:lnTo>
                <a:lnTo>
                  <a:pt x="838" y="351"/>
                </a:lnTo>
                <a:lnTo>
                  <a:pt x="838" y="351"/>
                </a:lnTo>
                <a:lnTo>
                  <a:pt x="841" y="355"/>
                </a:lnTo>
                <a:lnTo>
                  <a:pt x="843" y="357"/>
                </a:lnTo>
                <a:lnTo>
                  <a:pt x="843" y="361"/>
                </a:lnTo>
                <a:lnTo>
                  <a:pt x="840" y="365"/>
                </a:lnTo>
                <a:lnTo>
                  <a:pt x="840" y="365"/>
                </a:lnTo>
                <a:lnTo>
                  <a:pt x="836" y="369"/>
                </a:lnTo>
                <a:lnTo>
                  <a:pt x="833" y="371"/>
                </a:lnTo>
                <a:lnTo>
                  <a:pt x="824" y="375"/>
                </a:lnTo>
                <a:lnTo>
                  <a:pt x="824" y="375"/>
                </a:lnTo>
                <a:lnTo>
                  <a:pt x="821" y="375"/>
                </a:lnTo>
                <a:lnTo>
                  <a:pt x="819" y="374"/>
                </a:lnTo>
                <a:lnTo>
                  <a:pt x="814" y="369"/>
                </a:lnTo>
                <a:lnTo>
                  <a:pt x="814" y="369"/>
                </a:lnTo>
                <a:lnTo>
                  <a:pt x="819" y="380"/>
                </a:lnTo>
                <a:lnTo>
                  <a:pt x="819" y="380"/>
                </a:lnTo>
                <a:lnTo>
                  <a:pt x="811" y="376"/>
                </a:lnTo>
                <a:lnTo>
                  <a:pt x="811" y="376"/>
                </a:lnTo>
                <a:lnTo>
                  <a:pt x="813" y="380"/>
                </a:lnTo>
                <a:lnTo>
                  <a:pt x="813" y="380"/>
                </a:lnTo>
                <a:lnTo>
                  <a:pt x="804" y="377"/>
                </a:lnTo>
                <a:lnTo>
                  <a:pt x="804" y="377"/>
                </a:lnTo>
                <a:lnTo>
                  <a:pt x="803" y="376"/>
                </a:lnTo>
                <a:lnTo>
                  <a:pt x="803" y="375"/>
                </a:lnTo>
                <a:lnTo>
                  <a:pt x="803" y="374"/>
                </a:lnTo>
                <a:lnTo>
                  <a:pt x="801" y="372"/>
                </a:lnTo>
                <a:lnTo>
                  <a:pt x="801" y="372"/>
                </a:lnTo>
                <a:lnTo>
                  <a:pt x="795" y="372"/>
                </a:lnTo>
                <a:lnTo>
                  <a:pt x="791" y="374"/>
                </a:lnTo>
                <a:lnTo>
                  <a:pt x="790" y="376"/>
                </a:lnTo>
                <a:lnTo>
                  <a:pt x="790" y="376"/>
                </a:lnTo>
                <a:lnTo>
                  <a:pt x="798" y="380"/>
                </a:lnTo>
                <a:lnTo>
                  <a:pt x="798" y="380"/>
                </a:lnTo>
                <a:lnTo>
                  <a:pt x="794" y="386"/>
                </a:lnTo>
                <a:lnTo>
                  <a:pt x="791" y="389"/>
                </a:lnTo>
                <a:lnTo>
                  <a:pt x="788" y="391"/>
                </a:lnTo>
                <a:lnTo>
                  <a:pt x="788" y="391"/>
                </a:lnTo>
                <a:lnTo>
                  <a:pt x="784" y="392"/>
                </a:lnTo>
                <a:lnTo>
                  <a:pt x="781" y="392"/>
                </a:lnTo>
                <a:lnTo>
                  <a:pt x="774" y="389"/>
                </a:lnTo>
                <a:lnTo>
                  <a:pt x="774" y="389"/>
                </a:lnTo>
                <a:lnTo>
                  <a:pt x="766" y="386"/>
                </a:lnTo>
                <a:lnTo>
                  <a:pt x="760" y="385"/>
                </a:lnTo>
                <a:lnTo>
                  <a:pt x="745" y="384"/>
                </a:lnTo>
                <a:lnTo>
                  <a:pt x="745" y="384"/>
                </a:lnTo>
                <a:lnTo>
                  <a:pt x="768" y="395"/>
                </a:lnTo>
                <a:lnTo>
                  <a:pt x="768" y="395"/>
                </a:lnTo>
                <a:lnTo>
                  <a:pt x="771" y="396"/>
                </a:lnTo>
                <a:lnTo>
                  <a:pt x="778" y="397"/>
                </a:lnTo>
                <a:lnTo>
                  <a:pt x="788" y="397"/>
                </a:lnTo>
                <a:lnTo>
                  <a:pt x="788" y="397"/>
                </a:lnTo>
                <a:lnTo>
                  <a:pt x="783" y="406"/>
                </a:lnTo>
                <a:lnTo>
                  <a:pt x="780" y="411"/>
                </a:lnTo>
                <a:lnTo>
                  <a:pt x="778" y="415"/>
                </a:lnTo>
                <a:lnTo>
                  <a:pt x="778" y="415"/>
                </a:lnTo>
                <a:lnTo>
                  <a:pt x="774" y="416"/>
                </a:lnTo>
                <a:lnTo>
                  <a:pt x="769" y="418"/>
                </a:lnTo>
                <a:lnTo>
                  <a:pt x="769" y="418"/>
                </a:lnTo>
                <a:lnTo>
                  <a:pt x="765" y="418"/>
                </a:lnTo>
                <a:lnTo>
                  <a:pt x="762" y="418"/>
                </a:lnTo>
                <a:lnTo>
                  <a:pt x="760" y="419"/>
                </a:lnTo>
                <a:lnTo>
                  <a:pt x="760" y="419"/>
                </a:lnTo>
                <a:lnTo>
                  <a:pt x="755" y="421"/>
                </a:lnTo>
                <a:lnTo>
                  <a:pt x="751" y="424"/>
                </a:lnTo>
                <a:lnTo>
                  <a:pt x="747" y="423"/>
                </a:lnTo>
                <a:lnTo>
                  <a:pt x="742" y="421"/>
                </a:lnTo>
                <a:lnTo>
                  <a:pt x="742" y="421"/>
                </a:lnTo>
                <a:lnTo>
                  <a:pt x="725" y="416"/>
                </a:lnTo>
                <a:lnTo>
                  <a:pt x="725" y="416"/>
                </a:lnTo>
                <a:lnTo>
                  <a:pt x="736" y="423"/>
                </a:lnTo>
                <a:lnTo>
                  <a:pt x="736" y="423"/>
                </a:lnTo>
                <a:lnTo>
                  <a:pt x="734" y="425"/>
                </a:lnTo>
                <a:lnTo>
                  <a:pt x="734" y="425"/>
                </a:lnTo>
                <a:lnTo>
                  <a:pt x="741" y="424"/>
                </a:lnTo>
                <a:lnTo>
                  <a:pt x="746" y="426"/>
                </a:lnTo>
                <a:lnTo>
                  <a:pt x="746" y="426"/>
                </a:lnTo>
                <a:lnTo>
                  <a:pt x="749" y="428"/>
                </a:lnTo>
                <a:lnTo>
                  <a:pt x="751" y="430"/>
                </a:lnTo>
                <a:lnTo>
                  <a:pt x="751" y="433"/>
                </a:lnTo>
                <a:lnTo>
                  <a:pt x="750" y="435"/>
                </a:lnTo>
                <a:lnTo>
                  <a:pt x="750" y="435"/>
                </a:lnTo>
                <a:lnTo>
                  <a:pt x="742" y="438"/>
                </a:lnTo>
                <a:lnTo>
                  <a:pt x="736" y="438"/>
                </a:lnTo>
                <a:lnTo>
                  <a:pt x="736" y="438"/>
                </a:lnTo>
                <a:lnTo>
                  <a:pt x="734" y="438"/>
                </a:lnTo>
                <a:lnTo>
                  <a:pt x="732" y="440"/>
                </a:lnTo>
                <a:lnTo>
                  <a:pt x="730" y="445"/>
                </a:lnTo>
                <a:lnTo>
                  <a:pt x="730" y="445"/>
                </a:lnTo>
                <a:lnTo>
                  <a:pt x="722" y="456"/>
                </a:lnTo>
                <a:lnTo>
                  <a:pt x="719" y="463"/>
                </a:lnTo>
                <a:lnTo>
                  <a:pt x="716" y="470"/>
                </a:lnTo>
                <a:lnTo>
                  <a:pt x="716" y="470"/>
                </a:lnTo>
                <a:lnTo>
                  <a:pt x="710" y="500"/>
                </a:lnTo>
                <a:lnTo>
                  <a:pt x="710" y="500"/>
                </a:lnTo>
                <a:lnTo>
                  <a:pt x="717" y="501"/>
                </a:lnTo>
                <a:lnTo>
                  <a:pt x="722" y="503"/>
                </a:lnTo>
                <a:lnTo>
                  <a:pt x="726" y="504"/>
                </a:lnTo>
                <a:lnTo>
                  <a:pt x="726" y="504"/>
                </a:lnTo>
                <a:lnTo>
                  <a:pt x="727" y="508"/>
                </a:lnTo>
                <a:lnTo>
                  <a:pt x="730" y="513"/>
                </a:lnTo>
                <a:lnTo>
                  <a:pt x="732" y="524"/>
                </a:lnTo>
                <a:lnTo>
                  <a:pt x="732" y="524"/>
                </a:lnTo>
                <a:lnTo>
                  <a:pt x="735" y="528"/>
                </a:lnTo>
                <a:lnTo>
                  <a:pt x="737" y="529"/>
                </a:lnTo>
                <a:lnTo>
                  <a:pt x="745" y="528"/>
                </a:lnTo>
                <a:lnTo>
                  <a:pt x="745" y="528"/>
                </a:lnTo>
                <a:lnTo>
                  <a:pt x="749" y="526"/>
                </a:lnTo>
                <a:lnTo>
                  <a:pt x="752" y="528"/>
                </a:lnTo>
                <a:lnTo>
                  <a:pt x="759" y="530"/>
                </a:lnTo>
                <a:lnTo>
                  <a:pt x="759" y="530"/>
                </a:lnTo>
                <a:lnTo>
                  <a:pt x="774" y="538"/>
                </a:lnTo>
                <a:lnTo>
                  <a:pt x="789" y="547"/>
                </a:lnTo>
                <a:lnTo>
                  <a:pt x="789" y="547"/>
                </a:lnTo>
                <a:lnTo>
                  <a:pt x="796" y="552"/>
                </a:lnTo>
                <a:lnTo>
                  <a:pt x="800" y="554"/>
                </a:lnTo>
                <a:lnTo>
                  <a:pt x="803" y="557"/>
                </a:lnTo>
                <a:lnTo>
                  <a:pt x="803" y="557"/>
                </a:lnTo>
                <a:lnTo>
                  <a:pt x="821" y="558"/>
                </a:lnTo>
                <a:lnTo>
                  <a:pt x="821" y="558"/>
                </a:lnTo>
                <a:lnTo>
                  <a:pt x="829" y="558"/>
                </a:lnTo>
                <a:lnTo>
                  <a:pt x="833" y="559"/>
                </a:lnTo>
                <a:lnTo>
                  <a:pt x="834" y="560"/>
                </a:lnTo>
                <a:lnTo>
                  <a:pt x="834" y="560"/>
                </a:lnTo>
                <a:lnTo>
                  <a:pt x="833" y="585"/>
                </a:lnTo>
                <a:lnTo>
                  <a:pt x="833" y="585"/>
                </a:lnTo>
                <a:lnTo>
                  <a:pt x="834" y="589"/>
                </a:lnTo>
                <a:lnTo>
                  <a:pt x="835" y="593"/>
                </a:lnTo>
                <a:lnTo>
                  <a:pt x="839" y="600"/>
                </a:lnTo>
                <a:lnTo>
                  <a:pt x="850" y="614"/>
                </a:lnTo>
                <a:lnTo>
                  <a:pt x="850" y="614"/>
                </a:lnTo>
                <a:lnTo>
                  <a:pt x="854" y="615"/>
                </a:lnTo>
                <a:lnTo>
                  <a:pt x="856" y="615"/>
                </a:lnTo>
                <a:lnTo>
                  <a:pt x="860" y="614"/>
                </a:lnTo>
                <a:lnTo>
                  <a:pt x="863" y="612"/>
                </a:lnTo>
                <a:lnTo>
                  <a:pt x="868" y="605"/>
                </a:lnTo>
                <a:lnTo>
                  <a:pt x="870" y="603"/>
                </a:lnTo>
                <a:lnTo>
                  <a:pt x="870" y="599"/>
                </a:lnTo>
                <a:lnTo>
                  <a:pt x="870" y="599"/>
                </a:lnTo>
                <a:lnTo>
                  <a:pt x="866" y="578"/>
                </a:lnTo>
                <a:lnTo>
                  <a:pt x="866" y="578"/>
                </a:lnTo>
                <a:lnTo>
                  <a:pt x="865" y="574"/>
                </a:lnTo>
                <a:lnTo>
                  <a:pt x="863" y="572"/>
                </a:lnTo>
                <a:lnTo>
                  <a:pt x="859" y="565"/>
                </a:lnTo>
                <a:lnTo>
                  <a:pt x="859" y="565"/>
                </a:lnTo>
                <a:lnTo>
                  <a:pt x="873" y="558"/>
                </a:lnTo>
                <a:lnTo>
                  <a:pt x="879" y="553"/>
                </a:lnTo>
                <a:lnTo>
                  <a:pt x="884" y="548"/>
                </a:lnTo>
                <a:lnTo>
                  <a:pt x="884" y="548"/>
                </a:lnTo>
                <a:lnTo>
                  <a:pt x="888" y="542"/>
                </a:lnTo>
                <a:lnTo>
                  <a:pt x="889" y="533"/>
                </a:lnTo>
                <a:lnTo>
                  <a:pt x="888" y="524"/>
                </a:lnTo>
                <a:lnTo>
                  <a:pt x="886" y="521"/>
                </a:lnTo>
                <a:lnTo>
                  <a:pt x="884" y="519"/>
                </a:lnTo>
                <a:lnTo>
                  <a:pt x="884" y="519"/>
                </a:lnTo>
                <a:lnTo>
                  <a:pt x="879" y="513"/>
                </a:lnTo>
                <a:lnTo>
                  <a:pt x="874" y="506"/>
                </a:lnTo>
                <a:lnTo>
                  <a:pt x="874" y="506"/>
                </a:lnTo>
                <a:lnTo>
                  <a:pt x="870" y="503"/>
                </a:lnTo>
                <a:lnTo>
                  <a:pt x="869" y="500"/>
                </a:lnTo>
                <a:lnTo>
                  <a:pt x="870" y="499"/>
                </a:lnTo>
                <a:lnTo>
                  <a:pt x="873" y="495"/>
                </a:lnTo>
                <a:lnTo>
                  <a:pt x="873" y="495"/>
                </a:lnTo>
                <a:lnTo>
                  <a:pt x="876" y="493"/>
                </a:lnTo>
                <a:lnTo>
                  <a:pt x="879" y="490"/>
                </a:lnTo>
                <a:lnTo>
                  <a:pt x="879" y="488"/>
                </a:lnTo>
                <a:lnTo>
                  <a:pt x="878" y="483"/>
                </a:lnTo>
                <a:lnTo>
                  <a:pt x="878" y="483"/>
                </a:lnTo>
                <a:lnTo>
                  <a:pt x="875" y="475"/>
                </a:lnTo>
                <a:lnTo>
                  <a:pt x="874" y="471"/>
                </a:lnTo>
                <a:lnTo>
                  <a:pt x="875" y="468"/>
                </a:lnTo>
                <a:lnTo>
                  <a:pt x="875" y="468"/>
                </a:lnTo>
                <a:lnTo>
                  <a:pt x="876" y="459"/>
                </a:lnTo>
                <a:lnTo>
                  <a:pt x="876" y="455"/>
                </a:lnTo>
                <a:lnTo>
                  <a:pt x="875" y="449"/>
                </a:lnTo>
                <a:lnTo>
                  <a:pt x="875" y="449"/>
                </a:lnTo>
                <a:lnTo>
                  <a:pt x="875" y="446"/>
                </a:lnTo>
                <a:lnTo>
                  <a:pt x="876" y="444"/>
                </a:lnTo>
                <a:lnTo>
                  <a:pt x="879" y="443"/>
                </a:lnTo>
                <a:lnTo>
                  <a:pt x="883" y="441"/>
                </a:lnTo>
                <a:lnTo>
                  <a:pt x="883" y="441"/>
                </a:lnTo>
                <a:lnTo>
                  <a:pt x="889" y="443"/>
                </a:lnTo>
                <a:lnTo>
                  <a:pt x="897" y="444"/>
                </a:lnTo>
                <a:lnTo>
                  <a:pt x="904" y="446"/>
                </a:lnTo>
                <a:lnTo>
                  <a:pt x="907" y="445"/>
                </a:lnTo>
                <a:lnTo>
                  <a:pt x="910" y="445"/>
                </a:lnTo>
                <a:lnTo>
                  <a:pt x="910" y="445"/>
                </a:lnTo>
                <a:lnTo>
                  <a:pt x="914" y="444"/>
                </a:lnTo>
                <a:lnTo>
                  <a:pt x="918" y="444"/>
                </a:lnTo>
                <a:lnTo>
                  <a:pt x="924" y="449"/>
                </a:lnTo>
                <a:lnTo>
                  <a:pt x="924" y="449"/>
                </a:lnTo>
                <a:lnTo>
                  <a:pt x="930" y="453"/>
                </a:lnTo>
                <a:lnTo>
                  <a:pt x="933" y="455"/>
                </a:lnTo>
                <a:lnTo>
                  <a:pt x="935" y="458"/>
                </a:lnTo>
                <a:lnTo>
                  <a:pt x="935" y="458"/>
                </a:lnTo>
                <a:lnTo>
                  <a:pt x="937" y="461"/>
                </a:lnTo>
                <a:lnTo>
                  <a:pt x="938" y="464"/>
                </a:lnTo>
                <a:lnTo>
                  <a:pt x="942" y="466"/>
                </a:lnTo>
                <a:lnTo>
                  <a:pt x="945" y="466"/>
                </a:lnTo>
                <a:lnTo>
                  <a:pt x="945" y="466"/>
                </a:lnTo>
                <a:lnTo>
                  <a:pt x="949" y="466"/>
                </a:lnTo>
                <a:lnTo>
                  <a:pt x="952" y="468"/>
                </a:lnTo>
                <a:lnTo>
                  <a:pt x="958" y="470"/>
                </a:lnTo>
                <a:lnTo>
                  <a:pt x="958" y="470"/>
                </a:lnTo>
                <a:lnTo>
                  <a:pt x="955" y="475"/>
                </a:lnTo>
                <a:lnTo>
                  <a:pt x="954" y="478"/>
                </a:lnTo>
                <a:lnTo>
                  <a:pt x="954" y="480"/>
                </a:lnTo>
                <a:lnTo>
                  <a:pt x="954" y="480"/>
                </a:lnTo>
                <a:lnTo>
                  <a:pt x="955" y="488"/>
                </a:lnTo>
                <a:lnTo>
                  <a:pt x="955" y="491"/>
                </a:lnTo>
                <a:lnTo>
                  <a:pt x="955" y="494"/>
                </a:lnTo>
                <a:lnTo>
                  <a:pt x="955" y="494"/>
                </a:lnTo>
                <a:lnTo>
                  <a:pt x="959" y="494"/>
                </a:lnTo>
                <a:lnTo>
                  <a:pt x="959" y="494"/>
                </a:lnTo>
                <a:lnTo>
                  <a:pt x="954" y="500"/>
                </a:lnTo>
                <a:lnTo>
                  <a:pt x="953" y="503"/>
                </a:lnTo>
                <a:lnTo>
                  <a:pt x="953" y="504"/>
                </a:lnTo>
                <a:lnTo>
                  <a:pt x="954" y="505"/>
                </a:lnTo>
                <a:lnTo>
                  <a:pt x="954" y="505"/>
                </a:lnTo>
                <a:lnTo>
                  <a:pt x="955" y="503"/>
                </a:lnTo>
                <a:lnTo>
                  <a:pt x="957" y="501"/>
                </a:lnTo>
                <a:lnTo>
                  <a:pt x="959" y="500"/>
                </a:lnTo>
                <a:lnTo>
                  <a:pt x="960" y="500"/>
                </a:lnTo>
                <a:lnTo>
                  <a:pt x="965" y="503"/>
                </a:lnTo>
                <a:lnTo>
                  <a:pt x="970" y="506"/>
                </a:lnTo>
                <a:lnTo>
                  <a:pt x="975" y="509"/>
                </a:lnTo>
                <a:lnTo>
                  <a:pt x="980" y="510"/>
                </a:lnTo>
                <a:lnTo>
                  <a:pt x="983" y="510"/>
                </a:lnTo>
                <a:lnTo>
                  <a:pt x="984" y="509"/>
                </a:lnTo>
                <a:lnTo>
                  <a:pt x="985" y="506"/>
                </a:lnTo>
                <a:lnTo>
                  <a:pt x="987" y="503"/>
                </a:lnTo>
                <a:lnTo>
                  <a:pt x="987" y="503"/>
                </a:lnTo>
                <a:lnTo>
                  <a:pt x="990" y="504"/>
                </a:lnTo>
                <a:lnTo>
                  <a:pt x="990" y="504"/>
                </a:lnTo>
                <a:lnTo>
                  <a:pt x="995" y="496"/>
                </a:lnTo>
                <a:lnTo>
                  <a:pt x="997" y="493"/>
                </a:lnTo>
                <a:lnTo>
                  <a:pt x="997" y="488"/>
                </a:lnTo>
                <a:lnTo>
                  <a:pt x="997" y="488"/>
                </a:lnTo>
                <a:lnTo>
                  <a:pt x="997" y="484"/>
                </a:lnTo>
                <a:lnTo>
                  <a:pt x="999" y="480"/>
                </a:lnTo>
                <a:lnTo>
                  <a:pt x="1003" y="478"/>
                </a:lnTo>
                <a:lnTo>
                  <a:pt x="1005" y="476"/>
                </a:lnTo>
                <a:lnTo>
                  <a:pt x="1005" y="476"/>
                </a:lnTo>
                <a:lnTo>
                  <a:pt x="1004" y="483"/>
                </a:lnTo>
                <a:lnTo>
                  <a:pt x="1004" y="483"/>
                </a:lnTo>
                <a:lnTo>
                  <a:pt x="1008" y="484"/>
                </a:lnTo>
                <a:lnTo>
                  <a:pt x="1010" y="486"/>
                </a:lnTo>
                <a:lnTo>
                  <a:pt x="1017" y="494"/>
                </a:lnTo>
                <a:lnTo>
                  <a:pt x="1026" y="511"/>
                </a:lnTo>
                <a:lnTo>
                  <a:pt x="1026" y="511"/>
                </a:lnTo>
                <a:lnTo>
                  <a:pt x="1032" y="520"/>
                </a:lnTo>
                <a:lnTo>
                  <a:pt x="1034" y="525"/>
                </a:lnTo>
                <a:lnTo>
                  <a:pt x="1036" y="530"/>
                </a:lnTo>
                <a:lnTo>
                  <a:pt x="1036" y="530"/>
                </a:lnTo>
                <a:lnTo>
                  <a:pt x="1036" y="533"/>
                </a:lnTo>
                <a:lnTo>
                  <a:pt x="1034" y="535"/>
                </a:lnTo>
                <a:lnTo>
                  <a:pt x="1032" y="538"/>
                </a:lnTo>
                <a:lnTo>
                  <a:pt x="1032" y="539"/>
                </a:lnTo>
                <a:lnTo>
                  <a:pt x="1032" y="539"/>
                </a:lnTo>
                <a:lnTo>
                  <a:pt x="1034" y="542"/>
                </a:lnTo>
                <a:lnTo>
                  <a:pt x="1038" y="544"/>
                </a:lnTo>
                <a:lnTo>
                  <a:pt x="1038" y="544"/>
                </a:lnTo>
                <a:lnTo>
                  <a:pt x="1042" y="548"/>
                </a:lnTo>
                <a:lnTo>
                  <a:pt x="1046" y="550"/>
                </a:lnTo>
                <a:lnTo>
                  <a:pt x="1046" y="550"/>
                </a:lnTo>
                <a:lnTo>
                  <a:pt x="1047" y="553"/>
                </a:lnTo>
                <a:lnTo>
                  <a:pt x="1047" y="555"/>
                </a:lnTo>
                <a:lnTo>
                  <a:pt x="1047" y="557"/>
                </a:lnTo>
                <a:lnTo>
                  <a:pt x="1048" y="557"/>
                </a:lnTo>
                <a:lnTo>
                  <a:pt x="1048" y="557"/>
                </a:lnTo>
                <a:lnTo>
                  <a:pt x="1058" y="558"/>
                </a:lnTo>
                <a:lnTo>
                  <a:pt x="1062" y="559"/>
                </a:lnTo>
                <a:lnTo>
                  <a:pt x="1066" y="562"/>
                </a:lnTo>
                <a:lnTo>
                  <a:pt x="1066" y="562"/>
                </a:lnTo>
                <a:lnTo>
                  <a:pt x="1072" y="567"/>
                </a:lnTo>
                <a:lnTo>
                  <a:pt x="1073" y="568"/>
                </a:lnTo>
                <a:lnTo>
                  <a:pt x="1073" y="569"/>
                </a:lnTo>
                <a:lnTo>
                  <a:pt x="1069" y="570"/>
                </a:lnTo>
                <a:lnTo>
                  <a:pt x="1069" y="570"/>
                </a:lnTo>
                <a:lnTo>
                  <a:pt x="1061" y="572"/>
                </a:lnTo>
                <a:lnTo>
                  <a:pt x="1053" y="574"/>
                </a:lnTo>
                <a:lnTo>
                  <a:pt x="1053" y="574"/>
                </a:lnTo>
                <a:lnTo>
                  <a:pt x="1056" y="575"/>
                </a:lnTo>
                <a:lnTo>
                  <a:pt x="1058" y="574"/>
                </a:lnTo>
                <a:lnTo>
                  <a:pt x="1064" y="573"/>
                </a:lnTo>
                <a:lnTo>
                  <a:pt x="1064" y="573"/>
                </a:lnTo>
                <a:lnTo>
                  <a:pt x="1062" y="575"/>
                </a:lnTo>
                <a:lnTo>
                  <a:pt x="1058" y="577"/>
                </a:lnTo>
                <a:lnTo>
                  <a:pt x="1051" y="578"/>
                </a:lnTo>
                <a:lnTo>
                  <a:pt x="1051" y="578"/>
                </a:lnTo>
                <a:lnTo>
                  <a:pt x="1048" y="580"/>
                </a:lnTo>
                <a:lnTo>
                  <a:pt x="1048" y="583"/>
                </a:lnTo>
                <a:lnTo>
                  <a:pt x="1048" y="585"/>
                </a:lnTo>
                <a:lnTo>
                  <a:pt x="1049" y="585"/>
                </a:lnTo>
                <a:lnTo>
                  <a:pt x="1049" y="585"/>
                </a:lnTo>
                <a:lnTo>
                  <a:pt x="1049" y="585"/>
                </a:lnTo>
                <a:lnTo>
                  <a:pt x="1052" y="583"/>
                </a:lnTo>
                <a:lnTo>
                  <a:pt x="1056" y="580"/>
                </a:lnTo>
                <a:lnTo>
                  <a:pt x="1056" y="580"/>
                </a:lnTo>
                <a:lnTo>
                  <a:pt x="1058" y="579"/>
                </a:lnTo>
                <a:lnTo>
                  <a:pt x="1058" y="578"/>
                </a:lnTo>
                <a:lnTo>
                  <a:pt x="1058" y="578"/>
                </a:lnTo>
                <a:lnTo>
                  <a:pt x="1064" y="575"/>
                </a:lnTo>
                <a:lnTo>
                  <a:pt x="1071" y="574"/>
                </a:lnTo>
                <a:lnTo>
                  <a:pt x="1071" y="574"/>
                </a:lnTo>
                <a:lnTo>
                  <a:pt x="1068" y="574"/>
                </a:lnTo>
                <a:lnTo>
                  <a:pt x="1067" y="572"/>
                </a:lnTo>
                <a:lnTo>
                  <a:pt x="1067" y="572"/>
                </a:lnTo>
                <a:lnTo>
                  <a:pt x="1072" y="573"/>
                </a:lnTo>
                <a:lnTo>
                  <a:pt x="1074" y="574"/>
                </a:lnTo>
                <a:lnTo>
                  <a:pt x="1076" y="575"/>
                </a:lnTo>
                <a:lnTo>
                  <a:pt x="1076" y="575"/>
                </a:lnTo>
                <a:lnTo>
                  <a:pt x="1077" y="579"/>
                </a:lnTo>
                <a:lnTo>
                  <a:pt x="1076" y="580"/>
                </a:lnTo>
                <a:lnTo>
                  <a:pt x="1074" y="582"/>
                </a:lnTo>
                <a:lnTo>
                  <a:pt x="1076" y="584"/>
                </a:lnTo>
                <a:lnTo>
                  <a:pt x="1076" y="584"/>
                </a:lnTo>
                <a:lnTo>
                  <a:pt x="1078" y="580"/>
                </a:lnTo>
                <a:lnTo>
                  <a:pt x="1081" y="580"/>
                </a:lnTo>
                <a:lnTo>
                  <a:pt x="1088" y="583"/>
                </a:lnTo>
                <a:lnTo>
                  <a:pt x="1088" y="583"/>
                </a:lnTo>
                <a:lnTo>
                  <a:pt x="1089" y="583"/>
                </a:lnTo>
                <a:lnTo>
                  <a:pt x="1091" y="584"/>
                </a:lnTo>
                <a:lnTo>
                  <a:pt x="1091" y="588"/>
                </a:lnTo>
                <a:lnTo>
                  <a:pt x="1088" y="594"/>
                </a:lnTo>
                <a:lnTo>
                  <a:pt x="1088" y="594"/>
                </a:lnTo>
                <a:lnTo>
                  <a:pt x="1088" y="597"/>
                </a:lnTo>
                <a:lnTo>
                  <a:pt x="1089" y="599"/>
                </a:lnTo>
                <a:lnTo>
                  <a:pt x="1089" y="603"/>
                </a:lnTo>
                <a:lnTo>
                  <a:pt x="1088" y="605"/>
                </a:lnTo>
                <a:lnTo>
                  <a:pt x="1088" y="605"/>
                </a:lnTo>
                <a:lnTo>
                  <a:pt x="1083" y="610"/>
                </a:lnTo>
                <a:lnTo>
                  <a:pt x="1077" y="613"/>
                </a:lnTo>
                <a:lnTo>
                  <a:pt x="1077" y="613"/>
                </a:lnTo>
                <a:lnTo>
                  <a:pt x="1071" y="614"/>
                </a:lnTo>
                <a:lnTo>
                  <a:pt x="1064" y="614"/>
                </a:lnTo>
                <a:lnTo>
                  <a:pt x="1064" y="614"/>
                </a:lnTo>
                <a:lnTo>
                  <a:pt x="1062" y="615"/>
                </a:lnTo>
                <a:lnTo>
                  <a:pt x="1059" y="618"/>
                </a:lnTo>
                <a:lnTo>
                  <a:pt x="1054" y="623"/>
                </a:lnTo>
                <a:lnTo>
                  <a:pt x="1054" y="623"/>
                </a:lnTo>
                <a:lnTo>
                  <a:pt x="1049" y="627"/>
                </a:lnTo>
                <a:lnTo>
                  <a:pt x="1044" y="630"/>
                </a:lnTo>
                <a:lnTo>
                  <a:pt x="1038" y="630"/>
                </a:lnTo>
                <a:lnTo>
                  <a:pt x="1031" y="630"/>
                </a:lnTo>
                <a:lnTo>
                  <a:pt x="1031" y="630"/>
                </a:lnTo>
                <a:lnTo>
                  <a:pt x="1015" y="629"/>
                </a:lnTo>
                <a:lnTo>
                  <a:pt x="1000" y="629"/>
                </a:lnTo>
                <a:lnTo>
                  <a:pt x="1000" y="629"/>
                </a:lnTo>
                <a:lnTo>
                  <a:pt x="994" y="629"/>
                </a:lnTo>
                <a:lnTo>
                  <a:pt x="988" y="630"/>
                </a:lnTo>
                <a:lnTo>
                  <a:pt x="984" y="632"/>
                </a:lnTo>
                <a:lnTo>
                  <a:pt x="983" y="633"/>
                </a:lnTo>
                <a:lnTo>
                  <a:pt x="980" y="635"/>
                </a:lnTo>
                <a:lnTo>
                  <a:pt x="979" y="639"/>
                </a:lnTo>
                <a:lnTo>
                  <a:pt x="979" y="639"/>
                </a:lnTo>
                <a:lnTo>
                  <a:pt x="978" y="642"/>
                </a:lnTo>
                <a:lnTo>
                  <a:pt x="974" y="643"/>
                </a:lnTo>
                <a:lnTo>
                  <a:pt x="967" y="645"/>
                </a:lnTo>
                <a:lnTo>
                  <a:pt x="967" y="645"/>
                </a:lnTo>
                <a:lnTo>
                  <a:pt x="962" y="650"/>
                </a:lnTo>
                <a:lnTo>
                  <a:pt x="957" y="657"/>
                </a:lnTo>
                <a:lnTo>
                  <a:pt x="957" y="657"/>
                </a:lnTo>
                <a:lnTo>
                  <a:pt x="948" y="668"/>
                </a:lnTo>
                <a:lnTo>
                  <a:pt x="944" y="673"/>
                </a:lnTo>
                <a:lnTo>
                  <a:pt x="939" y="677"/>
                </a:lnTo>
                <a:lnTo>
                  <a:pt x="939" y="677"/>
                </a:lnTo>
                <a:lnTo>
                  <a:pt x="948" y="672"/>
                </a:lnTo>
                <a:lnTo>
                  <a:pt x="955" y="664"/>
                </a:lnTo>
                <a:lnTo>
                  <a:pt x="963" y="658"/>
                </a:lnTo>
                <a:lnTo>
                  <a:pt x="972" y="652"/>
                </a:lnTo>
                <a:lnTo>
                  <a:pt x="972" y="652"/>
                </a:lnTo>
                <a:lnTo>
                  <a:pt x="979" y="648"/>
                </a:lnTo>
                <a:lnTo>
                  <a:pt x="990" y="643"/>
                </a:lnTo>
                <a:lnTo>
                  <a:pt x="997" y="643"/>
                </a:lnTo>
                <a:lnTo>
                  <a:pt x="1002" y="643"/>
                </a:lnTo>
                <a:lnTo>
                  <a:pt x="1005" y="645"/>
                </a:lnTo>
                <a:lnTo>
                  <a:pt x="1009" y="650"/>
                </a:lnTo>
                <a:lnTo>
                  <a:pt x="1009" y="650"/>
                </a:lnTo>
                <a:lnTo>
                  <a:pt x="1005" y="649"/>
                </a:lnTo>
                <a:lnTo>
                  <a:pt x="1005" y="649"/>
                </a:lnTo>
                <a:lnTo>
                  <a:pt x="1007" y="650"/>
                </a:lnTo>
                <a:lnTo>
                  <a:pt x="1008" y="652"/>
                </a:lnTo>
                <a:lnTo>
                  <a:pt x="1007" y="654"/>
                </a:lnTo>
                <a:lnTo>
                  <a:pt x="1000" y="659"/>
                </a:lnTo>
                <a:lnTo>
                  <a:pt x="1000" y="659"/>
                </a:lnTo>
                <a:lnTo>
                  <a:pt x="998" y="661"/>
                </a:lnTo>
                <a:lnTo>
                  <a:pt x="994" y="659"/>
                </a:lnTo>
                <a:lnTo>
                  <a:pt x="992" y="658"/>
                </a:lnTo>
                <a:lnTo>
                  <a:pt x="988" y="659"/>
                </a:lnTo>
                <a:lnTo>
                  <a:pt x="988" y="659"/>
                </a:lnTo>
                <a:lnTo>
                  <a:pt x="992" y="662"/>
                </a:lnTo>
                <a:lnTo>
                  <a:pt x="995" y="664"/>
                </a:lnTo>
                <a:lnTo>
                  <a:pt x="995" y="664"/>
                </a:lnTo>
                <a:lnTo>
                  <a:pt x="999" y="664"/>
                </a:lnTo>
                <a:lnTo>
                  <a:pt x="1003" y="664"/>
                </a:lnTo>
                <a:lnTo>
                  <a:pt x="1003" y="664"/>
                </a:lnTo>
                <a:lnTo>
                  <a:pt x="1002" y="669"/>
                </a:lnTo>
                <a:lnTo>
                  <a:pt x="998" y="673"/>
                </a:lnTo>
                <a:lnTo>
                  <a:pt x="998" y="673"/>
                </a:lnTo>
                <a:lnTo>
                  <a:pt x="1003" y="673"/>
                </a:lnTo>
                <a:lnTo>
                  <a:pt x="1003" y="673"/>
                </a:lnTo>
                <a:lnTo>
                  <a:pt x="1002" y="676"/>
                </a:lnTo>
                <a:lnTo>
                  <a:pt x="1003" y="677"/>
                </a:lnTo>
                <a:lnTo>
                  <a:pt x="1004" y="682"/>
                </a:lnTo>
                <a:lnTo>
                  <a:pt x="1008" y="684"/>
                </a:lnTo>
                <a:lnTo>
                  <a:pt x="1012" y="686"/>
                </a:lnTo>
                <a:lnTo>
                  <a:pt x="1012" y="686"/>
                </a:lnTo>
                <a:lnTo>
                  <a:pt x="1010" y="687"/>
                </a:lnTo>
                <a:lnTo>
                  <a:pt x="1010" y="687"/>
                </a:lnTo>
                <a:lnTo>
                  <a:pt x="1015" y="689"/>
                </a:lnTo>
                <a:lnTo>
                  <a:pt x="1020" y="691"/>
                </a:lnTo>
                <a:lnTo>
                  <a:pt x="1026" y="691"/>
                </a:lnTo>
                <a:lnTo>
                  <a:pt x="1031" y="689"/>
                </a:lnTo>
                <a:lnTo>
                  <a:pt x="1031" y="689"/>
                </a:lnTo>
                <a:lnTo>
                  <a:pt x="1032" y="692"/>
                </a:lnTo>
                <a:lnTo>
                  <a:pt x="1032" y="692"/>
                </a:lnTo>
                <a:lnTo>
                  <a:pt x="1036" y="691"/>
                </a:lnTo>
                <a:lnTo>
                  <a:pt x="1036" y="691"/>
                </a:lnTo>
                <a:lnTo>
                  <a:pt x="1034" y="689"/>
                </a:lnTo>
                <a:lnTo>
                  <a:pt x="1034" y="687"/>
                </a:lnTo>
                <a:lnTo>
                  <a:pt x="1037" y="682"/>
                </a:lnTo>
                <a:lnTo>
                  <a:pt x="1043" y="673"/>
                </a:lnTo>
                <a:lnTo>
                  <a:pt x="1043" y="673"/>
                </a:lnTo>
                <a:lnTo>
                  <a:pt x="1046" y="676"/>
                </a:lnTo>
                <a:lnTo>
                  <a:pt x="1047" y="678"/>
                </a:lnTo>
                <a:lnTo>
                  <a:pt x="1044" y="684"/>
                </a:lnTo>
                <a:lnTo>
                  <a:pt x="1044" y="684"/>
                </a:lnTo>
                <a:lnTo>
                  <a:pt x="1046" y="684"/>
                </a:lnTo>
                <a:lnTo>
                  <a:pt x="1048" y="683"/>
                </a:lnTo>
                <a:lnTo>
                  <a:pt x="1051" y="686"/>
                </a:lnTo>
                <a:lnTo>
                  <a:pt x="1052" y="687"/>
                </a:lnTo>
                <a:lnTo>
                  <a:pt x="1052" y="688"/>
                </a:lnTo>
                <a:lnTo>
                  <a:pt x="1051" y="689"/>
                </a:lnTo>
                <a:lnTo>
                  <a:pt x="1051" y="689"/>
                </a:lnTo>
                <a:lnTo>
                  <a:pt x="1044" y="692"/>
                </a:lnTo>
                <a:lnTo>
                  <a:pt x="1041" y="693"/>
                </a:lnTo>
                <a:lnTo>
                  <a:pt x="1037" y="693"/>
                </a:lnTo>
                <a:lnTo>
                  <a:pt x="1037" y="693"/>
                </a:lnTo>
                <a:lnTo>
                  <a:pt x="1039" y="697"/>
                </a:lnTo>
                <a:lnTo>
                  <a:pt x="1039" y="697"/>
                </a:lnTo>
                <a:lnTo>
                  <a:pt x="1022" y="704"/>
                </a:lnTo>
                <a:lnTo>
                  <a:pt x="1022" y="704"/>
                </a:lnTo>
                <a:lnTo>
                  <a:pt x="1018" y="706"/>
                </a:lnTo>
                <a:lnTo>
                  <a:pt x="1015" y="707"/>
                </a:lnTo>
                <a:lnTo>
                  <a:pt x="1015" y="707"/>
                </a:lnTo>
                <a:lnTo>
                  <a:pt x="1014" y="708"/>
                </a:lnTo>
                <a:lnTo>
                  <a:pt x="1013" y="707"/>
                </a:lnTo>
                <a:lnTo>
                  <a:pt x="1012" y="706"/>
                </a:lnTo>
                <a:lnTo>
                  <a:pt x="1010" y="706"/>
                </a:lnTo>
                <a:lnTo>
                  <a:pt x="1010" y="706"/>
                </a:lnTo>
                <a:lnTo>
                  <a:pt x="1004" y="712"/>
                </a:lnTo>
                <a:lnTo>
                  <a:pt x="998" y="719"/>
                </a:lnTo>
                <a:lnTo>
                  <a:pt x="998" y="719"/>
                </a:lnTo>
                <a:lnTo>
                  <a:pt x="995" y="721"/>
                </a:lnTo>
                <a:lnTo>
                  <a:pt x="994" y="719"/>
                </a:lnTo>
                <a:lnTo>
                  <a:pt x="990" y="717"/>
                </a:lnTo>
                <a:lnTo>
                  <a:pt x="990" y="717"/>
                </a:lnTo>
                <a:lnTo>
                  <a:pt x="989" y="714"/>
                </a:lnTo>
                <a:lnTo>
                  <a:pt x="989" y="711"/>
                </a:lnTo>
                <a:lnTo>
                  <a:pt x="990" y="708"/>
                </a:lnTo>
                <a:lnTo>
                  <a:pt x="993" y="706"/>
                </a:lnTo>
                <a:lnTo>
                  <a:pt x="999" y="701"/>
                </a:lnTo>
                <a:lnTo>
                  <a:pt x="1004" y="697"/>
                </a:lnTo>
                <a:lnTo>
                  <a:pt x="1004" y="697"/>
                </a:lnTo>
                <a:lnTo>
                  <a:pt x="1005" y="697"/>
                </a:lnTo>
                <a:lnTo>
                  <a:pt x="1007" y="697"/>
                </a:lnTo>
                <a:lnTo>
                  <a:pt x="1008" y="699"/>
                </a:lnTo>
                <a:lnTo>
                  <a:pt x="1008" y="699"/>
                </a:lnTo>
                <a:lnTo>
                  <a:pt x="1010" y="701"/>
                </a:lnTo>
                <a:lnTo>
                  <a:pt x="1012" y="699"/>
                </a:lnTo>
                <a:lnTo>
                  <a:pt x="1017" y="696"/>
                </a:lnTo>
                <a:lnTo>
                  <a:pt x="1017" y="696"/>
                </a:lnTo>
                <a:lnTo>
                  <a:pt x="1009" y="694"/>
                </a:lnTo>
                <a:lnTo>
                  <a:pt x="1007" y="696"/>
                </a:lnTo>
                <a:lnTo>
                  <a:pt x="1004" y="697"/>
                </a:lnTo>
                <a:lnTo>
                  <a:pt x="1004" y="697"/>
                </a:lnTo>
                <a:lnTo>
                  <a:pt x="1005" y="693"/>
                </a:lnTo>
                <a:lnTo>
                  <a:pt x="1007" y="691"/>
                </a:lnTo>
                <a:lnTo>
                  <a:pt x="1007" y="691"/>
                </a:lnTo>
                <a:lnTo>
                  <a:pt x="1003" y="691"/>
                </a:lnTo>
                <a:lnTo>
                  <a:pt x="999" y="692"/>
                </a:lnTo>
                <a:lnTo>
                  <a:pt x="993" y="697"/>
                </a:lnTo>
                <a:lnTo>
                  <a:pt x="993" y="697"/>
                </a:lnTo>
                <a:lnTo>
                  <a:pt x="992" y="698"/>
                </a:lnTo>
                <a:lnTo>
                  <a:pt x="990" y="697"/>
                </a:lnTo>
                <a:lnTo>
                  <a:pt x="989" y="697"/>
                </a:lnTo>
                <a:lnTo>
                  <a:pt x="988" y="698"/>
                </a:lnTo>
                <a:lnTo>
                  <a:pt x="988" y="698"/>
                </a:lnTo>
                <a:lnTo>
                  <a:pt x="987" y="699"/>
                </a:lnTo>
                <a:lnTo>
                  <a:pt x="984" y="699"/>
                </a:lnTo>
                <a:lnTo>
                  <a:pt x="980" y="699"/>
                </a:lnTo>
                <a:lnTo>
                  <a:pt x="980" y="699"/>
                </a:lnTo>
                <a:lnTo>
                  <a:pt x="982" y="702"/>
                </a:lnTo>
                <a:lnTo>
                  <a:pt x="980" y="704"/>
                </a:lnTo>
                <a:lnTo>
                  <a:pt x="978" y="706"/>
                </a:lnTo>
                <a:lnTo>
                  <a:pt x="975" y="707"/>
                </a:lnTo>
                <a:lnTo>
                  <a:pt x="969" y="708"/>
                </a:lnTo>
                <a:lnTo>
                  <a:pt x="967" y="708"/>
                </a:lnTo>
                <a:lnTo>
                  <a:pt x="965" y="709"/>
                </a:lnTo>
                <a:lnTo>
                  <a:pt x="965" y="709"/>
                </a:lnTo>
                <a:lnTo>
                  <a:pt x="964" y="708"/>
                </a:lnTo>
                <a:lnTo>
                  <a:pt x="964" y="708"/>
                </a:lnTo>
                <a:lnTo>
                  <a:pt x="962" y="711"/>
                </a:lnTo>
                <a:lnTo>
                  <a:pt x="959" y="713"/>
                </a:lnTo>
                <a:lnTo>
                  <a:pt x="954" y="716"/>
                </a:lnTo>
                <a:lnTo>
                  <a:pt x="954" y="716"/>
                </a:lnTo>
                <a:lnTo>
                  <a:pt x="952" y="717"/>
                </a:lnTo>
                <a:lnTo>
                  <a:pt x="950" y="718"/>
                </a:lnTo>
                <a:lnTo>
                  <a:pt x="949" y="722"/>
                </a:lnTo>
                <a:lnTo>
                  <a:pt x="949" y="722"/>
                </a:lnTo>
                <a:lnTo>
                  <a:pt x="947" y="728"/>
                </a:lnTo>
                <a:lnTo>
                  <a:pt x="944" y="734"/>
                </a:lnTo>
                <a:lnTo>
                  <a:pt x="944" y="738"/>
                </a:lnTo>
                <a:lnTo>
                  <a:pt x="945" y="741"/>
                </a:lnTo>
                <a:lnTo>
                  <a:pt x="947" y="742"/>
                </a:lnTo>
                <a:lnTo>
                  <a:pt x="950" y="743"/>
                </a:lnTo>
                <a:lnTo>
                  <a:pt x="950" y="743"/>
                </a:lnTo>
                <a:lnTo>
                  <a:pt x="949" y="741"/>
                </a:lnTo>
                <a:lnTo>
                  <a:pt x="949" y="741"/>
                </a:lnTo>
                <a:lnTo>
                  <a:pt x="953" y="743"/>
                </a:lnTo>
                <a:lnTo>
                  <a:pt x="953" y="743"/>
                </a:lnTo>
                <a:lnTo>
                  <a:pt x="949" y="744"/>
                </a:lnTo>
                <a:lnTo>
                  <a:pt x="947" y="744"/>
                </a:lnTo>
                <a:lnTo>
                  <a:pt x="940" y="743"/>
                </a:lnTo>
                <a:lnTo>
                  <a:pt x="940" y="743"/>
                </a:lnTo>
                <a:lnTo>
                  <a:pt x="939" y="743"/>
                </a:lnTo>
                <a:lnTo>
                  <a:pt x="939" y="746"/>
                </a:lnTo>
                <a:lnTo>
                  <a:pt x="938" y="747"/>
                </a:lnTo>
                <a:lnTo>
                  <a:pt x="937" y="748"/>
                </a:lnTo>
                <a:lnTo>
                  <a:pt x="937" y="748"/>
                </a:lnTo>
                <a:lnTo>
                  <a:pt x="925" y="749"/>
                </a:lnTo>
                <a:lnTo>
                  <a:pt x="920" y="752"/>
                </a:lnTo>
                <a:lnTo>
                  <a:pt x="915" y="754"/>
                </a:lnTo>
                <a:lnTo>
                  <a:pt x="915" y="754"/>
                </a:lnTo>
                <a:lnTo>
                  <a:pt x="923" y="753"/>
                </a:lnTo>
                <a:lnTo>
                  <a:pt x="930" y="751"/>
                </a:lnTo>
                <a:lnTo>
                  <a:pt x="930" y="751"/>
                </a:lnTo>
                <a:lnTo>
                  <a:pt x="929" y="752"/>
                </a:lnTo>
                <a:lnTo>
                  <a:pt x="929" y="752"/>
                </a:lnTo>
                <a:lnTo>
                  <a:pt x="933" y="752"/>
                </a:lnTo>
                <a:lnTo>
                  <a:pt x="933" y="752"/>
                </a:lnTo>
                <a:lnTo>
                  <a:pt x="928" y="754"/>
                </a:lnTo>
                <a:lnTo>
                  <a:pt x="923" y="757"/>
                </a:lnTo>
                <a:lnTo>
                  <a:pt x="923" y="757"/>
                </a:lnTo>
                <a:lnTo>
                  <a:pt x="917" y="757"/>
                </a:lnTo>
                <a:lnTo>
                  <a:pt x="913" y="757"/>
                </a:lnTo>
                <a:lnTo>
                  <a:pt x="910" y="759"/>
                </a:lnTo>
                <a:lnTo>
                  <a:pt x="910" y="759"/>
                </a:lnTo>
                <a:lnTo>
                  <a:pt x="913" y="761"/>
                </a:lnTo>
                <a:lnTo>
                  <a:pt x="914" y="762"/>
                </a:lnTo>
                <a:lnTo>
                  <a:pt x="913" y="766"/>
                </a:lnTo>
                <a:lnTo>
                  <a:pt x="912" y="768"/>
                </a:lnTo>
                <a:lnTo>
                  <a:pt x="908" y="774"/>
                </a:lnTo>
                <a:lnTo>
                  <a:pt x="904" y="779"/>
                </a:lnTo>
                <a:lnTo>
                  <a:pt x="904" y="779"/>
                </a:lnTo>
                <a:lnTo>
                  <a:pt x="904" y="777"/>
                </a:lnTo>
                <a:lnTo>
                  <a:pt x="903" y="774"/>
                </a:lnTo>
                <a:lnTo>
                  <a:pt x="900" y="772"/>
                </a:lnTo>
                <a:lnTo>
                  <a:pt x="898" y="769"/>
                </a:lnTo>
                <a:lnTo>
                  <a:pt x="898" y="769"/>
                </a:lnTo>
                <a:lnTo>
                  <a:pt x="899" y="773"/>
                </a:lnTo>
                <a:lnTo>
                  <a:pt x="902" y="777"/>
                </a:lnTo>
                <a:lnTo>
                  <a:pt x="903" y="782"/>
                </a:lnTo>
                <a:lnTo>
                  <a:pt x="903" y="786"/>
                </a:lnTo>
                <a:lnTo>
                  <a:pt x="903" y="786"/>
                </a:lnTo>
                <a:lnTo>
                  <a:pt x="899" y="793"/>
                </a:lnTo>
                <a:lnTo>
                  <a:pt x="895" y="801"/>
                </a:lnTo>
                <a:lnTo>
                  <a:pt x="894" y="801"/>
                </a:lnTo>
                <a:lnTo>
                  <a:pt x="894" y="801"/>
                </a:lnTo>
                <a:lnTo>
                  <a:pt x="895" y="796"/>
                </a:lnTo>
                <a:lnTo>
                  <a:pt x="897" y="791"/>
                </a:lnTo>
                <a:lnTo>
                  <a:pt x="897" y="791"/>
                </a:lnTo>
                <a:lnTo>
                  <a:pt x="895" y="790"/>
                </a:lnTo>
                <a:lnTo>
                  <a:pt x="895" y="787"/>
                </a:lnTo>
                <a:lnTo>
                  <a:pt x="894" y="786"/>
                </a:lnTo>
                <a:lnTo>
                  <a:pt x="891" y="786"/>
                </a:lnTo>
                <a:lnTo>
                  <a:pt x="891" y="786"/>
                </a:lnTo>
                <a:lnTo>
                  <a:pt x="893" y="781"/>
                </a:lnTo>
                <a:lnTo>
                  <a:pt x="894" y="776"/>
                </a:lnTo>
                <a:lnTo>
                  <a:pt x="894" y="776"/>
                </a:lnTo>
                <a:lnTo>
                  <a:pt x="895" y="772"/>
                </a:lnTo>
                <a:lnTo>
                  <a:pt x="895" y="771"/>
                </a:lnTo>
                <a:lnTo>
                  <a:pt x="894" y="771"/>
                </a:lnTo>
                <a:lnTo>
                  <a:pt x="894" y="771"/>
                </a:lnTo>
                <a:lnTo>
                  <a:pt x="890" y="774"/>
                </a:lnTo>
                <a:lnTo>
                  <a:pt x="889" y="778"/>
                </a:lnTo>
                <a:lnTo>
                  <a:pt x="889" y="783"/>
                </a:lnTo>
                <a:lnTo>
                  <a:pt x="890" y="790"/>
                </a:lnTo>
                <a:lnTo>
                  <a:pt x="890" y="790"/>
                </a:lnTo>
                <a:lnTo>
                  <a:pt x="888" y="787"/>
                </a:lnTo>
                <a:lnTo>
                  <a:pt x="884" y="786"/>
                </a:lnTo>
                <a:lnTo>
                  <a:pt x="884" y="786"/>
                </a:lnTo>
                <a:lnTo>
                  <a:pt x="885" y="787"/>
                </a:lnTo>
                <a:lnTo>
                  <a:pt x="888" y="788"/>
                </a:lnTo>
                <a:lnTo>
                  <a:pt x="890" y="790"/>
                </a:lnTo>
                <a:lnTo>
                  <a:pt x="891" y="792"/>
                </a:lnTo>
                <a:lnTo>
                  <a:pt x="891" y="792"/>
                </a:lnTo>
                <a:lnTo>
                  <a:pt x="891" y="793"/>
                </a:lnTo>
                <a:lnTo>
                  <a:pt x="891" y="797"/>
                </a:lnTo>
                <a:lnTo>
                  <a:pt x="890" y="802"/>
                </a:lnTo>
                <a:lnTo>
                  <a:pt x="890" y="802"/>
                </a:lnTo>
                <a:lnTo>
                  <a:pt x="891" y="803"/>
                </a:lnTo>
                <a:lnTo>
                  <a:pt x="894" y="805"/>
                </a:lnTo>
                <a:lnTo>
                  <a:pt x="895" y="806"/>
                </a:lnTo>
                <a:lnTo>
                  <a:pt x="895" y="810"/>
                </a:lnTo>
                <a:lnTo>
                  <a:pt x="895" y="810"/>
                </a:lnTo>
                <a:lnTo>
                  <a:pt x="894" y="812"/>
                </a:lnTo>
                <a:lnTo>
                  <a:pt x="891" y="813"/>
                </a:lnTo>
                <a:lnTo>
                  <a:pt x="886" y="815"/>
                </a:lnTo>
                <a:lnTo>
                  <a:pt x="886" y="815"/>
                </a:lnTo>
                <a:lnTo>
                  <a:pt x="893" y="815"/>
                </a:lnTo>
                <a:lnTo>
                  <a:pt x="895" y="816"/>
                </a:lnTo>
                <a:lnTo>
                  <a:pt x="895" y="820"/>
                </a:lnTo>
                <a:lnTo>
                  <a:pt x="895" y="820"/>
                </a:lnTo>
                <a:lnTo>
                  <a:pt x="894" y="821"/>
                </a:lnTo>
                <a:lnTo>
                  <a:pt x="891" y="821"/>
                </a:lnTo>
                <a:lnTo>
                  <a:pt x="886" y="822"/>
                </a:lnTo>
                <a:lnTo>
                  <a:pt x="886" y="822"/>
                </a:lnTo>
                <a:lnTo>
                  <a:pt x="889" y="825"/>
                </a:lnTo>
                <a:lnTo>
                  <a:pt x="889" y="825"/>
                </a:lnTo>
                <a:lnTo>
                  <a:pt x="886" y="826"/>
                </a:lnTo>
                <a:lnTo>
                  <a:pt x="884" y="826"/>
                </a:lnTo>
                <a:lnTo>
                  <a:pt x="884" y="826"/>
                </a:lnTo>
                <a:lnTo>
                  <a:pt x="886" y="828"/>
                </a:lnTo>
                <a:lnTo>
                  <a:pt x="888" y="828"/>
                </a:lnTo>
                <a:lnTo>
                  <a:pt x="890" y="827"/>
                </a:lnTo>
                <a:lnTo>
                  <a:pt x="891" y="828"/>
                </a:lnTo>
                <a:lnTo>
                  <a:pt x="891" y="828"/>
                </a:lnTo>
                <a:lnTo>
                  <a:pt x="885" y="831"/>
                </a:lnTo>
                <a:lnTo>
                  <a:pt x="885" y="831"/>
                </a:lnTo>
                <a:lnTo>
                  <a:pt x="884" y="831"/>
                </a:lnTo>
                <a:lnTo>
                  <a:pt x="883" y="831"/>
                </a:lnTo>
                <a:lnTo>
                  <a:pt x="880" y="831"/>
                </a:lnTo>
                <a:lnTo>
                  <a:pt x="880" y="831"/>
                </a:lnTo>
                <a:lnTo>
                  <a:pt x="879" y="832"/>
                </a:lnTo>
                <a:lnTo>
                  <a:pt x="876" y="835"/>
                </a:lnTo>
                <a:lnTo>
                  <a:pt x="874" y="840"/>
                </a:lnTo>
                <a:lnTo>
                  <a:pt x="874" y="840"/>
                </a:lnTo>
                <a:lnTo>
                  <a:pt x="873" y="841"/>
                </a:lnTo>
                <a:lnTo>
                  <a:pt x="870" y="842"/>
                </a:lnTo>
                <a:lnTo>
                  <a:pt x="868" y="842"/>
                </a:lnTo>
                <a:lnTo>
                  <a:pt x="865" y="845"/>
                </a:lnTo>
                <a:lnTo>
                  <a:pt x="865" y="845"/>
                </a:lnTo>
                <a:lnTo>
                  <a:pt x="863" y="848"/>
                </a:lnTo>
                <a:lnTo>
                  <a:pt x="859" y="852"/>
                </a:lnTo>
                <a:lnTo>
                  <a:pt x="859" y="852"/>
                </a:lnTo>
                <a:lnTo>
                  <a:pt x="853" y="856"/>
                </a:lnTo>
                <a:lnTo>
                  <a:pt x="849" y="860"/>
                </a:lnTo>
                <a:lnTo>
                  <a:pt x="845" y="865"/>
                </a:lnTo>
                <a:lnTo>
                  <a:pt x="843" y="871"/>
                </a:lnTo>
                <a:lnTo>
                  <a:pt x="843" y="871"/>
                </a:lnTo>
                <a:lnTo>
                  <a:pt x="841" y="876"/>
                </a:lnTo>
                <a:lnTo>
                  <a:pt x="841" y="881"/>
                </a:lnTo>
                <a:lnTo>
                  <a:pt x="841" y="886"/>
                </a:lnTo>
                <a:lnTo>
                  <a:pt x="844" y="891"/>
                </a:lnTo>
                <a:lnTo>
                  <a:pt x="844" y="891"/>
                </a:lnTo>
                <a:lnTo>
                  <a:pt x="849" y="904"/>
                </a:lnTo>
                <a:lnTo>
                  <a:pt x="854" y="917"/>
                </a:lnTo>
                <a:lnTo>
                  <a:pt x="854" y="917"/>
                </a:lnTo>
                <a:lnTo>
                  <a:pt x="855" y="929"/>
                </a:lnTo>
                <a:lnTo>
                  <a:pt x="854" y="934"/>
                </a:lnTo>
                <a:lnTo>
                  <a:pt x="853" y="939"/>
                </a:lnTo>
                <a:lnTo>
                  <a:pt x="853" y="939"/>
                </a:lnTo>
                <a:lnTo>
                  <a:pt x="849" y="942"/>
                </a:lnTo>
                <a:lnTo>
                  <a:pt x="846" y="942"/>
                </a:lnTo>
                <a:lnTo>
                  <a:pt x="844" y="940"/>
                </a:lnTo>
                <a:lnTo>
                  <a:pt x="844" y="940"/>
                </a:lnTo>
                <a:lnTo>
                  <a:pt x="838" y="934"/>
                </a:lnTo>
                <a:lnTo>
                  <a:pt x="838" y="934"/>
                </a:lnTo>
                <a:lnTo>
                  <a:pt x="835" y="927"/>
                </a:lnTo>
                <a:lnTo>
                  <a:pt x="833" y="922"/>
                </a:lnTo>
                <a:lnTo>
                  <a:pt x="833" y="922"/>
                </a:lnTo>
                <a:lnTo>
                  <a:pt x="830" y="917"/>
                </a:lnTo>
                <a:lnTo>
                  <a:pt x="830" y="915"/>
                </a:lnTo>
                <a:lnTo>
                  <a:pt x="830" y="912"/>
                </a:lnTo>
                <a:lnTo>
                  <a:pt x="830" y="912"/>
                </a:lnTo>
                <a:lnTo>
                  <a:pt x="829" y="914"/>
                </a:lnTo>
                <a:lnTo>
                  <a:pt x="829" y="914"/>
                </a:lnTo>
                <a:lnTo>
                  <a:pt x="829" y="909"/>
                </a:lnTo>
                <a:lnTo>
                  <a:pt x="829" y="904"/>
                </a:lnTo>
                <a:lnTo>
                  <a:pt x="829" y="898"/>
                </a:lnTo>
                <a:lnTo>
                  <a:pt x="828" y="897"/>
                </a:lnTo>
                <a:lnTo>
                  <a:pt x="826" y="895"/>
                </a:lnTo>
                <a:lnTo>
                  <a:pt x="826" y="895"/>
                </a:lnTo>
                <a:lnTo>
                  <a:pt x="820" y="888"/>
                </a:lnTo>
                <a:lnTo>
                  <a:pt x="816" y="887"/>
                </a:lnTo>
                <a:lnTo>
                  <a:pt x="813" y="887"/>
                </a:lnTo>
                <a:lnTo>
                  <a:pt x="813" y="887"/>
                </a:lnTo>
                <a:lnTo>
                  <a:pt x="808" y="888"/>
                </a:lnTo>
                <a:lnTo>
                  <a:pt x="805" y="888"/>
                </a:lnTo>
                <a:lnTo>
                  <a:pt x="803" y="888"/>
                </a:lnTo>
                <a:lnTo>
                  <a:pt x="803" y="888"/>
                </a:lnTo>
                <a:lnTo>
                  <a:pt x="798" y="885"/>
                </a:lnTo>
                <a:lnTo>
                  <a:pt x="793" y="882"/>
                </a:lnTo>
                <a:lnTo>
                  <a:pt x="793" y="882"/>
                </a:lnTo>
                <a:lnTo>
                  <a:pt x="789" y="882"/>
                </a:lnTo>
                <a:lnTo>
                  <a:pt x="784" y="883"/>
                </a:lnTo>
                <a:lnTo>
                  <a:pt x="781" y="883"/>
                </a:lnTo>
                <a:lnTo>
                  <a:pt x="780" y="882"/>
                </a:lnTo>
                <a:lnTo>
                  <a:pt x="779" y="881"/>
                </a:lnTo>
                <a:lnTo>
                  <a:pt x="778" y="878"/>
                </a:lnTo>
                <a:lnTo>
                  <a:pt x="778" y="878"/>
                </a:lnTo>
                <a:lnTo>
                  <a:pt x="776" y="881"/>
                </a:lnTo>
                <a:lnTo>
                  <a:pt x="774" y="882"/>
                </a:lnTo>
                <a:lnTo>
                  <a:pt x="768" y="883"/>
                </a:lnTo>
                <a:lnTo>
                  <a:pt x="759" y="883"/>
                </a:lnTo>
                <a:lnTo>
                  <a:pt x="756" y="883"/>
                </a:lnTo>
                <a:lnTo>
                  <a:pt x="754" y="885"/>
                </a:lnTo>
                <a:lnTo>
                  <a:pt x="754" y="885"/>
                </a:lnTo>
                <a:lnTo>
                  <a:pt x="757" y="886"/>
                </a:lnTo>
                <a:lnTo>
                  <a:pt x="762" y="887"/>
                </a:lnTo>
                <a:lnTo>
                  <a:pt x="764" y="887"/>
                </a:lnTo>
                <a:lnTo>
                  <a:pt x="764" y="888"/>
                </a:lnTo>
                <a:lnTo>
                  <a:pt x="764" y="890"/>
                </a:lnTo>
                <a:lnTo>
                  <a:pt x="760" y="892"/>
                </a:lnTo>
                <a:lnTo>
                  <a:pt x="760" y="892"/>
                </a:lnTo>
                <a:lnTo>
                  <a:pt x="764" y="893"/>
                </a:lnTo>
                <a:lnTo>
                  <a:pt x="768" y="895"/>
                </a:lnTo>
                <a:lnTo>
                  <a:pt x="768" y="895"/>
                </a:lnTo>
                <a:lnTo>
                  <a:pt x="768" y="897"/>
                </a:lnTo>
                <a:lnTo>
                  <a:pt x="766" y="898"/>
                </a:lnTo>
                <a:lnTo>
                  <a:pt x="764" y="898"/>
                </a:lnTo>
                <a:lnTo>
                  <a:pt x="764" y="898"/>
                </a:lnTo>
                <a:lnTo>
                  <a:pt x="764" y="896"/>
                </a:lnTo>
                <a:lnTo>
                  <a:pt x="761" y="895"/>
                </a:lnTo>
                <a:lnTo>
                  <a:pt x="757" y="892"/>
                </a:lnTo>
                <a:lnTo>
                  <a:pt x="757" y="892"/>
                </a:lnTo>
                <a:lnTo>
                  <a:pt x="757" y="895"/>
                </a:lnTo>
                <a:lnTo>
                  <a:pt x="756" y="897"/>
                </a:lnTo>
                <a:lnTo>
                  <a:pt x="756" y="897"/>
                </a:lnTo>
                <a:lnTo>
                  <a:pt x="755" y="896"/>
                </a:lnTo>
                <a:lnTo>
                  <a:pt x="752" y="896"/>
                </a:lnTo>
                <a:lnTo>
                  <a:pt x="751" y="896"/>
                </a:lnTo>
                <a:lnTo>
                  <a:pt x="749" y="895"/>
                </a:lnTo>
                <a:lnTo>
                  <a:pt x="749" y="895"/>
                </a:lnTo>
                <a:lnTo>
                  <a:pt x="744" y="891"/>
                </a:lnTo>
                <a:lnTo>
                  <a:pt x="741" y="891"/>
                </a:lnTo>
                <a:lnTo>
                  <a:pt x="737" y="891"/>
                </a:lnTo>
                <a:lnTo>
                  <a:pt x="737" y="891"/>
                </a:lnTo>
                <a:lnTo>
                  <a:pt x="735" y="891"/>
                </a:lnTo>
                <a:lnTo>
                  <a:pt x="732" y="890"/>
                </a:lnTo>
                <a:lnTo>
                  <a:pt x="729" y="888"/>
                </a:lnTo>
                <a:lnTo>
                  <a:pt x="729" y="888"/>
                </a:lnTo>
                <a:lnTo>
                  <a:pt x="724" y="888"/>
                </a:lnTo>
                <a:lnTo>
                  <a:pt x="720" y="890"/>
                </a:lnTo>
                <a:lnTo>
                  <a:pt x="711" y="893"/>
                </a:lnTo>
                <a:lnTo>
                  <a:pt x="711" y="893"/>
                </a:lnTo>
                <a:lnTo>
                  <a:pt x="704" y="898"/>
                </a:lnTo>
                <a:lnTo>
                  <a:pt x="695" y="905"/>
                </a:lnTo>
                <a:lnTo>
                  <a:pt x="687" y="914"/>
                </a:lnTo>
                <a:lnTo>
                  <a:pt x="685" y="919"/>
                </a:lnTo>
                <a:lnTo>
                  <a:pt x="685" y="922"/>
                </a:lnTo>
                <a:lnTo>
                  <a:pt x="685" y="922"/>
                </a:lnTo>
                <a:lnTo>
                  <a:pt x="685" y="925"/>
                </a:lnTo>
                <a:lnTo>
                  <a:pt x="686" y="927"/>
                </a:lnTo>
                <a:lnTo>
                  <a:pt x="689" y="930"/>
                </a:lnTo>
                <a:lnTo>
                  <a:pt x="689" y="932"/>
                </a:lnTo>
                <a:lnTo>
                  <a:pt x="689" y="932"/>
                </a:lnTo>
                <a:lnTo>
                  <a:pt x="689" y="937"/>
                </a:lnTo>
                <a:lnTo>
                  <a:pt x="686" y="941"/>
                </a:lnTo>
                <a:lnTo>
                  <a:pt x="686" y="941"/>
                </a:lnTo>
                <a:lnTo>
                  <a:pt x="684" y="950"/>
                </a:lnTo>
                <a:lnTo>
                  <a:pt x="682" y="955"/>
                </a:lnTo>
                <a:lnTo>
                  <a:pt x="682" y="960"/>
                </a:lnTo>
                <a:lnTo>
                  <a:pt x="682" y="960"/>
                </a:lnTo>
                <a:lnTo>
                  <a:pt x="682" y="971"/>
                </a:lnTo>
                <a:lnTo>
                  <a:pt x="685" y="981"/>
                </a:lnTo>
                <a:lnTo>
                  <a:pt x="687" y="991"/>
                </a:lnTo>
                <a:lnTo>
                  <a:pt x="694" y="1001"/>
                </a:lnTo>
                <a:lnTo>
                  <a:pt x="694" y="1001"/>
                </a:lnTo>
                <a:lnTo>
                  <a:pt x="700" y="1011"/>
                </a:lnTo>
                <a:lnTo>
                  <a:pt x="704" y="1015"/>
                </a:lnTo>
                <a:lnTo>
                  <a:pt x="709" y="1017"/>
                </a:lnTo>
                <a:lnTo>
                  <a:pt x="709" y="1017"/>
                </a:lnTo>
                <a:lnTo>
                  <a:pt x="712" y="1020"/>
                </a:lnTo>
                <a:lnTo>
                  <a:pt x="714" y="1021"/>
                </a:lnTo>
                <a:lnTo>
                  <a:pt x="715" y="1021"/>
                </a:lnTo>
                <a:lnTo>
                  <a:pt x="715" y="1021"/>
                </a:lnTo>
                <a:lnTo>
                  <a:pt x="726" y="1017"/>
                </a:lnTo>
                <a:lnTo>
                  <a:pt x="726" y="1017"/>
                </a:lnTo>
                <a:lnTo>
                  <a:pt x="731" y="1016"/>
                </a:lnTo>
                <a:lnTo>
                  <a:pt x="735" y="1015"/>
                </a:lnTo>
                <a:lnTo>
                  <a:pt x="735" y="1015"/>
                </a:lnTo>
                <a:lnTo>
                  <a:pt x="737" y="1016"/>
                </a:lnTo>
                <a:lnTo>
                  <a:pt x="739" y="1017"/>
                </a:lnTo>
                <a:lnTo>
                  <a:pt x="740" y="1017"/>
                </a:lnTo>
                <a:lnTo>
                  <a:pt x="741" y="1017"/>
                </a:lnTo>
                <a:lnTo>
                  <a:pt x="741" y="1017"/>
                </a:lnTo>
                <a:lnTo>
                  <a:pt x="746" y="1016"/>
                </a:lnTo>
                <a:lnTo>
                  <a:pt x="746" y="1016"/>
                </a:lnTo>
                <a:lnTo>
                  <a:pt x="746" y="1014"/>
                </a:lnTo>
                <a:lnTo>
                  <a:pt x="745" y="1012"/>
                </a:lnTo>
                <a:lnTo>
                  <a:pt x="746" y="1012"/>
                </a:lnTo>
                <a:lnTo>
                  <a:pt x="746" y="1012"/>
                </a:lnTo>
                <a:lnTo>
                  <a:pt x="750" y="1009"/>
                </a:lnTo>
                <a:lnTo>
                  <a:pt x="751" y="1004"/>
                </a:lnTo>
                <a:lnTo>
                  <a:pt x="751" y="1004"/>
                </a:lnTo>
                <a:lnTo>
                  <a:pt x="754" y="994"/>
                </a:lnTo>
                <a:lnTo>
                  <a:pt x="756" y="990"/>
                </a:lnTo>
                <a:lnTo>
                  <a:pt x="760" y="986"/>
                </a:lnTo>
                <a:lnTo>
                  <a:pt x="760" y="986"/>
                </a:lnTo>
                <a:lnTo>
                  <a:pt x="769" y="984"/>
                </a:lnTo>
                <a:lnTo>
                  <a:pt x="776" y="984"/>
                </a:lnTo>
                <a:lnTo>
                  <a:pt x="776" y="984"/>
                </a:lnTo>
                <a:lnTo>
                  <a:pt x="785" y="984"/>
                </a:lnTo>
                <a:lnTo>
                  <a:pt x="788" y="984"/>
                </a:lnTo>
                <a:lnTo>
                  <a:pt x="789" y="985"/>
                </a:lnTo>
                <a:lnTo>
                  <a:pt x="789" y="987"/>
                </a:lnTo>
                <a:lnTo>
                  <a:pt x="789" y="990"/>
                </a:lnTo>
                <a:lnTo>
                  <a:pt x="789" y="990"/>
                </a:lnTo>
                <a:lnTo>
                  <a:pt x="784" y="999"/>
                </a:lnTo>
                <a:lnTo>
                  <a:pt x="781" y="1002"/>
                </a:lnTo>
                <a:lnTo>
                  <a:pt x="780" y="1004"/>
                </a:lnTo>
                <a:lnTo>
                  <a:pt x="780" y="1004"/>
                </a:lnTo>
                <a:lnTo>
                  <a:pt x="781" y="1005"/>
                </a:lnTo>
                <a:lnTo>
                  <a:pt x="783" y="1006"/>
                </a:lnTo>
                <a:lnTo>
                  <a:pt x="783" y="1006"/>
                </a:lnTo>
                <a:lnTo>
                  <a:pt x="780" y="1009"/>
                </a:lnTo>
                <a:lnTo>
                  <a:pt x="780" y="1010"/>
                </a:lnTo>
                <a:lnTo>
                  <a:pt x="780" y="1010"/>
                </a:lnTo>
                <a:lnTo>
                  <a:pt x="783" y="1009"/>
                </a:lnTo>
                <a:lnTo>
                  <a:pt x="783" y="1009"/>
                </a:lnTo>
                <a:lnTo>
                  <a:pt x="780" y="1015"/>
                </a:lnTo>
                <a:lnTo>
                  <a:pt x="779" y="1021"/>
                </a:lnTo>
                <a:lnTo>
                  <a:pt x="779" y="1021"/>
                </a:lnTo>
                <a:lnTo>
                  <a:pt x="776" y="1017"/>
                </a:lnTo>
                <a:lnTo>
                  <a:pt x="776" y="1014"/>
                </a:lnTo>
                <a:lnTo>
                  <a:pt x="776" y="1014"/>
                </a:lnTo>
                <a:lnTo>
                  <a:pt x="774" y="1019"/>
                </a:lnTo>
                <a:lnTo>
                  <a:pt x="774" y="1019"/>
                </a:lnTo>
                <a:lnTo>
                  <a:pt x="775" y="1019"/>
                </a:lnTo>
                <a:lnTo>
                  <a:pt x="776" y="1021"/>
                </a:lnTo>
                <a:lnTo>
                  <a:pt x="776" y="1025"/>
                </a:lnTo>
                <a:lnTo>
                  <a:pt x="775" y="1030"/>
                </a:lnTo>
                <a:lnTo>
                  <a:pt x="775" y="1034"/>
                </a:lnTo>
                <a:lnTo>
                  <a:pt x="775" y="1034"/>
                </a:lnTo>
                <a:lnTo>
                  <a:pt x="775" y="1036"/>
                </a:lnTo>
                <a:lnTo>
                  <a:pt x="773" y="1040"/>
                </a:lnTo>
                <a:lnTo>
                  <a:pt x="769" y="1046"/>
                </a:lnTo>
                <a:lnTo>
                  <a:pt x="769" y="1046"/>
                </a:lnTo>
                <a:lnTo>
                  <a:pt x="774" y="1048"/>
                </a:lnTo>
                <a:lnTo>
                  <a:pt x="780" y="1048"/>
                </a:lnTo>
                <a:lnTo>
                  <a:pt x="793" y="1048"/>
                </a:lnTo>
                <a:lnTo>
                  <a:pt x="793" y="1048"/>
                </a:lnTo>
                <a:lnTo>
                  <a:pt x="794" y="1048"/>
                </a:lnTo>
                <a:lnTo>
                  <a:pt x="796" y="1046"/>
                </a:lnTo>
                <a:lnTo>
                  <a:pt x="799" y="1046"/>
                </a:lnTo>
                <a:lnTo>
                  <a:pt x="801" y="1046"/>
                </a:lnTo>
                <a:lnTo>
                  <a:pt x="801" y="1046"/>
                </a:lnTo>
                <a:lnTo>
                  <a:pt x="808" y="1046"/>
                </a:lnTo>
                <a:lnTo>
                  <a:pt x="813" y="1048"/>
                </a:lnTo>
                <a:lnTo>
                  <a:pt x="813" y="1048"/>
                </a:lnTo>
                <a:lnTo>
                  <a:pt x="818" y="1050"/>
                </a:lnTo>
                <a:lnTo>
                  <a:pt x="821" y="1054"/>
                </a:lnTo>
                <a:lnTo>
                  <a:pt x="824" y="1059"/>
                </a:lnTo>
                <a:lnTo>
                  <a:pt x="824" y="1064"/>
                </a:lnTo>
                <a:lnTo>
                  <a:pt x="824" y="1064"/>
                </a:lnTo>
                <a:lnTo>
                  <a:pt x="821" y="1080"/>
                </a:lnTo>
                <a:lnTo>
                  <a:pt x="821" y="1080"/>
                </a:lnTo>
                <a:lnTo>
                  <a:pt x="819" y="1085"/>
                </a:lnTo>
                <a:lnTo>
                  <a:pt x="818" y="1089"/>
                </a:lnTo>
                <a:lnTo>
                  <a:pt x="818" y="1089"/>
                </a:lnTo>
                <a:lnTo>
                  <a:pt x="818" y="1095"/>
                </a:lnTo>
                <a:lnTo>
                  <a:pt x="820" y="1101"/>
                </a:lnTo>
                <a:lnTo>
                  <a:pt x="823" y="1108"/>
                </a:lnTo>
                <a:lnTo>
                  <a:pt x="826" y="1113"/>
                </a:lnTo>
                <a:lnTo>
                  <a:pt x="831" y="1118"/>
                </a:lnTo>
                <a:lnTo>
                  <a:pt x="836" y="1121"/>
                </a:lnTo>
                <a:lnTo>
                  <a:pt x="841" y="1123"/>
                </a:lnTo>
                <a:lnTo>
                  <a:pt x="846" y="1121"/>
                </a:lnTo>
                <a:lnTo>
                  <a:pt x="846" y="1121"/>
                </a:lnTo>
                <a:lnTo>
                  <a:pt x="858" y="1118"/>
                </a:lnTo>
                <a:lnTo>
                  <a:pt x="861" y="1116"/>
                </a:lnTo>
                <a:lnTo>
                  <a:pt x="868" y="1118"/>
                </a:lnTo>
                <a:lnTo>
                  <a:pt x="868" y="1118"/>
                </a:lnTo>
                <a:lnTo>
                  <a:pt x="873" y="1120"/>
                </a:lnTo>
                <a:lnTo>
                  <a:pt x="878" y="1123"/>
                </a:lnTo>
                <a:lnTo>
                  <a:pt x="885" y="1131"/>
                </a:lnTo>
                <a:lnTo>
                  <a:pt x="885" y="1131"/>
                </a:lnTo>
                <a:lnTo>
                  <a:pt x="886" y="1128"/>
                </a:lnTo>
                <a:lnTo>
                  <a:pt x="888" y="1124"/>
                </a:lnTo>
                <a:lnTo>
                  <a:pt x="891" y="1115"/>
                </a:lnTo>
                <a:lnTo>
                  <a:pt x="903" y="1099"/>
                </a:lnTo>
                <a:lnTo>
                  <a:pt x="903" y="1099"/>
                </a:lnTo>
                <a:lnTo>
                  <a:pt x="905" y="1098"/>
                </a:lnTo>
                <a:lnTo>
                  <a:pt x="909" y="1096"/>
                </a:lnTo>
                <a:lnTo>
                  <a:pt x="917" y="1094"/>
                </a:lnTo>
                <a:lnTo>
                  <a:pt x="917" y="1094"/>
                </a:lnTo>
                <a:lnTo>
                  <a:pt x="938" y="1086"/>
                </a:lnTo>
                <a:lnTo>
                  <a:pt x="938" y="1086"/>
                </a:lnTo>
                <a:lnTo>
                  <a:pt x="943" y="1086"/>
                </a:lnTo>
                <a:lnTo>
                  <a:pt x="949" y="1088"/>
                </a:lnTo>
                <a:lnTo>
                  <a:pt x="962" y="1091"/>
                </a:lnTo>
                <a:lnTo>
                  <a:pt x="962" y="1091"/>
                </a:lnTo>
                <a:lnTo>
                  <a:pt x="1012" y="1103"/>
                </a:lnTo>
                <a:lnTo>
                  <a:pt x="1012" y="1103"/>
                </a:lnTo>
                <a:lnTo>
                  <a:pt x="1024" y="1105"/>
                </a:lnTo>
                <a:lnTo>
                  <a:pt x="1031" y="1108"/>
                </a:lnTo>
                <a:lnTo>
                  <a:pt x="1036" y="1111"/>
                </a:lnTo>
                <a:lnTo>
                  <a:pt x="1036" y="1111"/>
                </a:lnTo>
                <a:lnTo>
                  <a:pt x="1074" y="1149"/>
                </a:lnTo>
                <a:lnTo>
                  <a:pt x="1074" y="1149"/>
                </a:lnTo>
                <a:lnTo>
                  <a:pt x="1078" y="1152"/>
                </a:lnTo>
                <a:lnTo>
                  <a:pt x="1082" y="1153"/>
                </a:lnTo>
                <a:lnTo>
                  <a:pt x="1092" y="1155"/>
                </a:lnTo>
                <a:lnTo>
                  <a:pt x="1111" y="1159"/>
                </a:lnTo>
                <a:lnTo>
                  <a:pt x="1111" y="1159"/>
                </a:lnTo>
                <a:lnTo>
                  <a:pt x="1114" y="1160"/>
                </a:lnTo>
                <a:lnTo>
                  <a:pt x="1118" y="1163"/>
                </a:lnTo>
                <a:lnTo>
                  <a:pt x="1124" y="1170"/>
                </a:lnTo>
                <a:lnTo>
                  <a:pt x="1134" y="1185"/>
                </a:lnTo>
                <a:lnTo>
                  <a:pt x="1134" y="1185"/>
                </a:lnTo>
                <a:lnTo>
                  <a:pt x="1153" y="1210"/>
                </a:lnTo>
                <a:lnTo>
                  <a:pt x="1153" y="1210"/>
                </a:lnTo>
                <a:lnTo>
                  <a:pt x="1156" y="1215"/>
                </a:lnTo>
                <a:lnTo>
                  <a:pt x="1158" y="1218"/>
                </a:lnTo>
                <a:lnTo>
                  <a:pt x="1160" y="1219"/>
                </a:lnTo>
                <a:lnTo>
                  <a:pt x="1160" y="1219"/>
                </a:lnTo>
                <a:lnTo>
                  <a:pt x="1200" y="1234"/>
                </a:lnTo>
                <a:lnTo>
                  <a:pt x="1200" y="1234"/>
                </a:lnTo>
                <a:lnTo>
                  <a:pt x="1240" y="1248"/>
                </a:lnTo>
                <a:lnTo>
                  <a:pt x="1240" y="1248"/>
                </a:lnTo>
                <a:lnTo>
                  <a:pt x="1248" y="1253"/>
                </a:lnTo>
                <a:lnTo>
                  <a:pt x="1256" y="1258"/>
                </a:lnTo>
                <a:lnTo>
                  <a:pt x="1272" y="1272"/>
                </a:lnTo>
                <a:lnTo>
                  <a:pt x="1272" y="1272"/>
                </a:lnTo>
                <a:lnTo>
                  <a:pt x="1280" y="1272"/>
                </a:lnTo>
                <a:lnTo>
                  <a:pt x="1285" y="1272"/>
                </a:lnTo>
                <a:lnTo>
                  <a:pt x="1286" y="1273"/>
                </a:lnTo>
                <a:lnTo>
                  <a:pt x="1286" y="1273"/>
                </a:lnTo>
                <a:lnTo>
                  <a:pt x="1291" y="1291"/>
                </a:lnTo>
                <a:lnTo>
                  <a:pt x="1291" y="1291"/>
                </a:lnTo>
                <a:close/>
                <a:moveTo>
                  <a:pt x="864" y="724"/>
                </a:moveTo>
                <a:lnTo>
                  <a:pt x="864" y="724"/>
                </a:lnTo>
                <a:lnTo>
                  <a:pt x="864" y="727"/>
                </a:lnTo>
                <a:lnTo>
                  <a:pt x="863" y="728"/>
                </a:lnTo>
                <a:lnTo>
                  <a:pt x="858" y="731"/>
                </a:lnTo>
                <a:lnTo>
                  <a:pt x="851" y="732"/>
                </a:lnTo>
                <a:lnTo>
                  <a:pt x="846" y="732"/>
                </a:lnTo>
                <a:lnTo>
                  <a:pt x="846" y="732"/>
                </a:lnTo>
                <a:lnTo>
                  <a:pt x="840" y="733"/>
                </a:lnTo>
                <a:lnTo>
                  <a:pt x="835" y="736"/>
                </a:lnTo>
                <a:lnTo>
                  <a:pt x="835" y="736"/>
                </a:lnTo>
                <a:lnTo>
                  <a:pt x="831" y="739"/>
                </a:lnTo>
                <a:lnTo>
                  <a:pt x="829" y="741"/>
                </a:lnTo>
                <a:lnTo>
                  <a:pt x="826" y="739"/>
                </a:lnTo>
                <a:lnTo>
                  <a:pt x="826" y="739"/>
                </a:lnTo>
                <a:lnTo>
                  <a:pt x="828" y="738"/>
                </a:lnTo>
                <a:lnTo>
                  <a:pt x="829" y="736"/>
                </a:lnTo>
                <a:lnTo>
                  <a:pt x="833" y="734"/>
                </a:lnTo>
                <a:lnTo>
                  <a:pt x="833" y="734"/>
                </a:lnTo>
                <a:lnTo>
                  <a:pt x="830" y="733"/>
                </a:lnTo>
                <a:lnTo>
                  <a:pt x="829" y="731"/>
                </a:lnTo>
                <a:lnTo>
                  <a:pt x="829" y="731"/>
                </a:lnTo>
                <a:lnTo>
                  <a:pt x="825" y="737"/>
                </a:lnTo>
                <a:lnTo>
                  <a:pt x="821" y="743"/>
                </a:lnTo>
                <a:lnTo>
                  <a:pt x="821" y="743"/>
                </a:lnTo>
                <a:lnTo>
                  <a:pt x="828" y="746"/>
                </a:lnTo>
                <a:lnTo>
                  <a:pt x="828" y="746"/>
                </a:lnTo>
                <a:lnTo>
                  <a:pt x="826" y="747"/>
                </a:lnTo>
                <a:lnTo>
                  <a:pt x="826" y="747"/>
                </a:lnTo>
                <a:lnTo>
                  <a:pt x="833" y="747"/>
                </a:lnTo>
                <a:lnTo>
                  <a:pt x="836" y="746"/>
                </a:lnTo>
                <a:lnTo>
                  <a:pt x="846" y="741"/>
                </a:lnTo>
                <a:lnTo>
                  <a:pt x="846" y="741"/>
                </a:lnTo>
                <a:lnTo>
                  <a:pt x="856" y="736"/>
                </a:lnTo>
                <a:lnTo>
                  <a:pt x="865" y="729"/>
                </a:lnTo>
                <a:lnTo>
                  <a:pt x="865" y="729"/>
                </a:lnTo>
                <a:lnTo>
                  <a:pt x="865" y="727"/>
                </a:lnTo>
                <a:lnTo>
                  <a:pt x="864" y="724"/>
                </a:lnTo>
                <a:lnTo>
                  <a:pt x="864" y="724"/>
                </a:lnTo>
                <a:close/>
                <a:moveTo>
                  <a:pt x="876" y="722"/>
                </a:moveTo>
                <a:lnTo>
                  <a:pt x="876" y="722"/>
                </a:lnTo>
                <a:lnTo>
                  <a:pt x="879" y="723"/>
                </a:lnTo>
                <a:lnTo>
                  <a:pt x="881" y="724"/>
                </a:lnTo>
                <a:lnTo>
                  <a:pt x="885" y="723"/>
                </a:lnTo>
                <a:lnTo>
                  <a:pt x="888" y="721"/>
                </a:lnTo>
                <a:lnTo>
                  <a:pt x="890" y="719"/>
                </a:lnTo>
                <a:lnTo>
                  <a:pt x="891" y="717"/>
                </a:lnTo>
                <a:lnTo>
                  <a:pt x="891" y="714"/>
                </a:lnTo>
                <a:lnTo>
                  <a:pt x="890" y="713"/>
                </a:lnTo>
                <a:lnTo>
                  <a:pt x="890" y="713"/>
                </a:lnTo>
                <a:lnTo>
                  <a:pt x="897" y="708"/>
                </a:lnTo>
                <a:lnTo>
                  <a:pt x="897" y="708"/>
                </a:lnTo>
                <a:lnTo>
                  <a:pt x="888" y="712"/>
                </a:lnTo>
                <a:lnTo>
                  <a:pt x="883" y="714"/>
                </a:lnTo>
                <a:lnTo>
                  <a:pt x="880" y="714"/>
                </a:lnTo>
                <a:lnTo>
                  <a:pt x="880" y="714"/>
                </a:lnTo>
                <a:lnTo>
                  <a:pt x="875" y="714"/>
                </a:lnTo>
                <a:lnTo>
                  <a:pt x="871" y="714"/>
                </a:lnTo>
                <a:lnTo>
                  <a:pt x="863" y="717"/>
                </a:lnTo>
                <a:lnTo>
                  <a:pt x="863" y="717"/>
                </a:lnTo>
                <a:lnTo>
                  <a:pt x="859" y="721"/>
                </a:lnTo>
                <a:lnTo>
                  <a:pt x="859" y="723"/>
                </a:lnTo>
                <a:lnTo>
                  <a:pt x="860" y="724"/>
                </a:lnTo>
                <a:lnTo>
                  <a:pt x="863" y="723"/>
                </a:lnTo>
                <a:lnTo>
                  <a:pt x="870" y="722"/>
                </a:lnTo>
                <a:lnTo>
                  <a:pt x="874" y="721"/>
                </a:lnTo>
                <a:lnTo>
                  <a:pt x="876" y="722"/>
                </a:lnTo>
                <a:lnTo>
                  <a:pt x="876" y="722"/>
                </a:lnTo>
                <a:close/>
                <a:moveTo>
                  <a:pt x="739" y="677"/>
                </a:moveTo>
                <a:lnTo>
                  <a:pt x="739" y="677"/>
                </a:lnTo>
                <a:lnTo>
                  <a:pt x="741" y="677"/>
                </a:lnTo>
                <a:lnTo>
                  <a:pt x="744" y="677"/>
                </a:lnTo>
                <a:lnTo>
                  <a:pt x="750" y="674"/>
                </a:lnTo>
                <a:lnTo>
                  <a:pt x="750" y="674"/>
                </a:lnTo>
                <a:lnTo>
                  <a:pt x="749" y="677"/>
                </a:lnTo>
                <a:lnTo>
                  <a:pt x="749" y="677"/>
                </a:lnTo>
                <a:lnTo>
                  <a:pt x="752" y="678"/>
                </a:lnTo>
                <a:lnTo>
                  <a:pt x="757" y="677"/>
                </a:lnTo>
                <a:lnTo>
                  <a:pt x="765" y="673"/>
                </a:lnTo>
                <a:lnTo>
                  <a:pt x="774" y="668"/>
                </a:lnTo>
                <a:lnTo>
                  <a:pt x="776" y="668"/>
                </a:lnTo>
                <a:lnTo>
                  <a:pt x="780" y="668"/>
                </a:lnTo>
                <a:lnTo>
                  <a:pt x="780" y="668"/>
                </a:lnTo>
                <a:lnTo>
                  <a:pt x="775" y="672"/>
                </a:lnTo>
                <a:lnTo>
                  <a:pt x="773" y="677"/>
                </a:lnTo>
                <a:lnTo>
                  <a:pt x="773" y="677"/>
                </a:lnTo>
                <a:lnTo>
                  <a:pt x="775" y="676"/>
                </a:lnTo>
                <a:lnTo>
                  <a:pt x="778" y="676"/>
                </a:lnTo>
                <a:lnTo>
                  <a:pt x="780" y="676"/>
                </a:lnTo>
                <a:lnTo>
                  <a:pt x="781" y="678"/>
                </a:lnTo>
                <a:lnTo>
                  <a:pt x="781" y="678"/>
                </a:lnTo>
                <a:lnTo>
                  <a:pt x="783" y="679"/>
                </a:lnTo>
                <a:lnTo>
                  <a:pt x="785" y="681"/>
                </a:lnTo>
                <a:lnTo>
                  <a:pt x="789" y="681"/>
                </a:lnTo>
                <a:lnTo>
                  <a:pt x="789" y="681"/>
                </a:lnTo>
                <a:lnTo>
                  <a:pt x="798" y="679"/>
                </a:lnTo>
                <a:lnTo>
                  <a:pt x="806" y="677"/>
                </a:lnTo>
                <a:lnTo>
                  <a:pt x="806" y="677"/>
                </a:lnTo>
                <a:lnTo>
                  <a:pt x="806" y="679"/>
                </a:lnTo>
                <a:lnTo>
                  <a:pt x="808" y="681"/>
                </a:lnTo>
                <a:lnTo>
                  <a:pt x="813" y="681"/>
                </a:lnTo>
                <a:lnTo>
                  <a:pt x="813" y="681"/>
                </a:lnTo>
                <a:lnTo>
                  <a:pt x="815" y="684"/>
                </a:lnTo>
                <a:lnTo>
                  <a:pt x="816" y="688"/>
                </a:lnTo>
                <a:lnTo>
                  <a:pt x="816" y="688"/>
                </a:lnTo>
                <a:lnTo>
                  <a:pt x="813" y="687"/>
                </a:lnTo>
                <a:lnTo>
                  <a:pt x="810" y="687"/>
                </a:lnTo>
                <a:lnTo>
                  <a:pt x="809" y="689"/>
                </a:lnTo>
                <a:lnTo>
                  <a:pt x="809" y="689"/>
                </a:lnTo>
                <a:lnTo>
                  <a:pt x="806" y="687"/>
                </a:lnTo>
                <a:lnTo>
                  <a:pt x="804" y="687"/>
                </a:lnTo>
                <a:lnTo>
                  <a:pt x="799" y="687"/>
                </a:lnTo>
                <a:lnTo>
                  <a:pt x="794" y="688"/>
                </a:lnTo>
                <a:lnTo>
                  <a:pt x="791" y="692"/>
                </a:lnTo>
                <a:lnTo>
                  <a:pt x="790" y="692"/>
                </a:lnTo>
                <a:lnTo>
                  <a:pt x="790" y="692"/>
                </a:lnTo>
                <a:lnTo>
                  <a:pt x="791" y="689"/>
                </a:lnTo>
                <a:lnTo>
                  <a:pt x="791" y="689"/>
                </a:lnTo>
                <a:lnTo>
                  <a:pt x="788" y="692"/>
                </a:lnTo>
                <a:lnTo>
                  <a:pt x="788" y="692"/>
                </a:lnTo>
                <a:lnTo>
                  <a:pt x="788" y="688"/>
                </a:lnTo>
                <a:lnTo>
                  <a:pt x="788" y="688"/>
                </a:lnTo>
                <a:lnTo>
                  <a:pt x="781" y="697"/>
                </a:lnTo>
                <a:lnTo>
                  <a:pt x="779" y="702"/>
                </a:lnTo>
                <a:lnTo>
                  <a:pt x="778" y="706"/>
                </a:lnTo>
                <a:lnTo>
                  <a:pt x="778" y="706"/>
                </a:lnTo>
                <a:lnTo>
                  <a:pt x="780" y="706"/>
                </a:lnTo>
                <a:lnTo>
                  <a:pt x="783" y="702"/>
                </a:lnTo>
                <a:lnTo>
                  <a:pt x="784" y="699"/>
                </a:lnTo>
                <a:lnTo>
                  <a:pt x="786" y="697"/>
                </a:lnTo>
                <a:lnTo>
                  <a:pt x="786" y="697"/>
                </a:lnTo>
                <a:lnTo>
                  <a:pt x="786" y="699"/>
                </a:lnTo>
                <a:lnTo>
                  <a:pt x="785" y="703"/>
                </a:lnTo>
                <a:lnTo>
                  <a:pt x="783" y="709"/>
                </a:lnTo>
                <a:lnTo>
                  <a:pt x="783" y="709"/>
                </a:lnTo>
                <a:lnTo>
                  <a:pt x="780" y="718"/>
                </a:lnTo>
                <a:lnTo>
                  <a:pt x="779" y="722"/>
                </a:lnTo>
                <a:lnTo>
                  <a:pt x="779" y="726"/>
                </a:lnTo>
                <a:lnTo>
                  <a:pt x="779" y="726"/>
                </a:lnTo>
                <a:lnTo>
                  <a:pt x="780" y="733"/>
                </a:lnTo>
                <a:lnTo>
                  <a:pt x="783" y="741"/>
                </a:lnTo>
                <a:lnTo>
                  <a:pt x="784" y="743"/>
                </a:lnTo>
                <a:lnTo>
                  <a:pt x="786" y="744"/>
                </a:lnTo>
                <a:lnTo>
                  <a:pt x="789" y="743"/>
                </a:lnTo>
                <a:lnTo>
                  <a:pt x="791" y="738"/>
                </a:lnTo>
                <a:lnTo>
                  <a:pt x="791" y="738"/>
                </a:lnTo>
                <a:lnTo>
                  <a:pt x="794" y="732"/>
                </a:lnTo>
                <a:lnTo>
                  <a:pt x="794" y="727"/>
                </a:lnTo>
                <a:lnTo>
                  <a:pt x="793" y="716"/>
                </a:lnTo>
                <a:lnTo>
                  <a:pt x="793" y="716"/>
                </a:lnTo>
                <a:lnTo>
                  <a:pt x="793" y="709"/>
                </a:lnTo>
                <a:lnTo>
                  <a:pt x="795" y="706"/>
                </a:lnTo>
                <a:lnTo>
                  <a:pt x="798" y="702"/>
                </a:lnTo>
                <a:lnTo>
                  <a:pt x="800" y="698"/>
                </a:lnTo>
                <a:lnTo>
                  <a:pt x="800" y="698"/>
                </a:lnTo>
                <a:lnTo>
                  <a:pt x="800" y="703"/>
                </a:lnTo>
                <a:lnTo>
                  <a:pt x="800" y="703"/>
                </a:lnTo>
                <a:lnTo>
                  <a:pt x="801" y="701"/>
                </a:lnTo>
                <a:lnTo>
                  <a:pt x="803" y="698"/>
                </a:lnTo>
                <a:lnTo>
                  <a:pt x="804" y="696"/>
                </a:lnTo>
                <a:lnTo>
                  <a:pt x="808" y="696"/>
                </a:lnTo>
                <a:lnTo>
                  <a:pt x="808" y="696"/>
                </a:lnTo>
                <a:lnTo>
                  <a:pt x="806" y="693"/>
                </a:lnTo>
                <a:lnTo>
                  <a:pt x="806" y="692"/>
                </a:lnTo>
                <a:lnTo>
                  <a:pt x="808" y="691"/>
                </a:lnTo>
                <a:lnTo>
                  <a:pt x="811" y="692"/>
                </a:lnTo>
                <a:lnTo>
                  <a:pt x="815" y="693"/>
                </a:lnTo>
                <a:lnTo>
                  <a:pt x="815" y="693"/>
                </a:lnTo>
                <a:lnTo>
                  <a:pt x="816" y="694"/>
                </a:lnTo>
                <a:lnTo>
                  <a:pt x="820" y="696"/>
                </a:lnTo>
                <a:lnTo>
                  <a:pt x="821" y="697"/>
                </a:lnTo>
                <a:lnTo>
                  <a:pt x="823" y="701"/>
                </a:lnTo>
                <a:lnTo>
                  <a:pt x="823" y="701"/>
                </a:lnTo>
                <a:lnTo>
                  <a:pt x="821" y="701"/>
                </a:lnTo>
                <a:lnTo>
                  <a:pt x="821" y="701"/>
                </a:lnTo>
                <a:lnTo>
                  <a:pt x="823" y="703"/>
                </a:lnTo>
                <a:lnTo>
                  <a:pt x="823" y="706"/>
                </a:lnTo>
                <a:lnTo>
                  <a:pt x="823" y="708"/>
                </a:lnTo>
                <a:lnTo>
                  <a:pt x="821" y="711"/>
                </a:lnTo>
                <a:lnTo>
                  <a:pt x="821" y="711"/>
                </a:lnTo>
                <a:lnTo>
                  <a:pt x="819" y="713"/>
                </a:lnTo>
                <a:lnTo>
                  <a:pt x="818" y="716"/>
                </a:lnTo>
                <a:lnTo>
                  <a:pt x="816" y="717"/>
                </a:lnTo>
                <a:lnTo>
                  <a:pt x="816" y="717"/>
                </a:lnTo>
                <a:lnTo>
                  <a:pt x="818" y="718"/>
                </a:lnTo>
                <a:lnTo>
                  <a:pt x="819" y="718"/>
                </a:lnTo>
                <a:lnTo>
                  <a:pt x="821" y="716"/>
                </a:lnTo>
                <a:lnTo>
                  <a:pt x="826" y="713"/>
                </a:lnTo>
                <a:lnTo>
                  <a:pt x="826" y="713"/>
                </a:lnTo>
                <a:lnTo>
                  <a:pt x="828" y="714"/>
                </a:lnTo>
                <a:lnTo>
                  <a:pt x="829" y="716"/>
                </a:lnTo>
                <a:lnTo>
                  <a:pt x="830" y="719"/>
                </a:lnTo>
                <a:lnTo>
                  <a:pt x="831" y="727"/>
                </a:lnTo>
                <a:lnTo>
                  <a:pt x="831" y="727"/>
                </a:lnTo>
                <a:lnTo>
                  <a:pt x="838" y="719"/>
                </a:lnTo>
                <a:lnTo>
                  <a:pt x="838" y="719"/>
                </a:lnTo>
                <a:lnTo>
                  <a:pt x="839" y="718"/>
                </a:lnTo>
                <a:lnTo>
                  <a:pt x="839" y="716"/>
                </a:lnTo>
                <a:lnTo>
                  <a:pt x="839" y="712"/>
                </a:lnTo>
                <a:lnTo>
                  <a:pt x="839" y="712"/>
                </a:lnTo>
                <a:lnTo>
                  <a:pt x="841" y="704"/>
                </a:lnTo>
                <a:lnTo>
                  <a:pt x="841" y="701"/>
                </a:lnTo>
                <a:lnTo>
                  <a:pt x="840" y="699"/>
                </a:lnTo>
                <a:lnTo>
                  <a:pt x="839" y="698"/>
                </a:lnTo>
                <a:lnTo>
                  <a:pt x="839" y="698"/>
                </a:lnTo>
                <a:lnTo>
                  <a:pt x="841" y="697"/>
                </a:lnTo>
                <a:lnTo>
                  <a:pt x="843" y="698"/>
                </a:lnTo>
                <a:lnTo>
                  <a:pt x="844" y="701"/>
                </a:lnTo>
                <a:lnTo>
                  <a:pt x="845" y="701"/>
                </a:lnTo>
                <a:lnTo>
                  <a:pt x="845" y="701"/>
                </a:lnTo>
                <a:lnTo>
                  <a:pt x="845" y="703"/>
                </a:lnTo>
                <a:lnTo>
                  <a:pt x="844" y="704"/>
                </a:lnTo>
                <a:lnTo>
                  <a:pt x="844" y="704"/>
                </a:lnTo>
                <a:lnTo>
                  <a:pt x="845" y="706"/>
                </a:lnTo>
                <a:lnTo>
                  <a:pt x="845" y="706"/>
                </a:lnTo>
                <a:lnTo>
                  <a:pt x="848" y="704"/>
                </a:lnTo>
                <a:lnTo>
                  <a:pt x="850" y="706"/>
                </a:lnTo>
                <a:lnTo>
                  <a:pt x="853" y="706"/>
                </a:lnTo>
                <a:lnTo>
                  <a:pt x="855" y="706"/>
                </a:lnTo>
                <a:lnTo>
                  <a:pt x="855" y="706"/>
                </a:lnTo>
                <a:lnTo>
                  <a:pt x="855" y="704"/>
                </a:lnTo>
                <a:lnTo>
                  <a:pt x="856" y="703"/>
                </a:lnTo>
                <a:lnTo>
                  <a:pt x="858" y="704"/>
                </a:lnTo>
                <a:lnTo>
                  <a:pt x="858" y="704"/>
                </a:lnTo>
                <a:lnTo>
                  <a:pt x="855" y="699"/>
                </a:lnTo>
                <a:lnTo>
                  <a:pt x="853" y="694"/>
                </a:lnTo>
                <a:lnTo>
                  <a:pt x="850" y="691"/>
                </a:lnTo>
                <a:lnTo>
                  <a:pt x="849" y="689"/>
                </a:lnTo>
                <a:lnTo>
                  <a:pt x="846" y="688"/>
                </a:lnTo>
                <a:lnTo>
                  <a:pt x="846" y="688"/>
                </a:lnTo>
                <a:lnTo>
                  <a:pt x="825" y="684"/>
                </a:lnTo>
                <a:lnTo>
                  <a:pt x="825" y="684"/>
                </a:lnTo>
                <a:lnTo>
                  <a:pt x="818" y="682"/>
                </a:lnTo>
                <a:lnTo>
                  <a:pt x="813" y="681"/>
                </a:lnTo>
                <a:lnTo>
                  <a:pt x="811" y="679"/>
                </a:lnTo>
                <a:lnTo>
                  <a:pt x="811" y="679"/>
                </a:lnTo>
                <a:lnTo>
                  <a:pt x="811" y="677"/>
                </a:lnTo>
                <a:lnTo>
                  <a:pt x="810" y="674"/>
                </a:lnTo>
                <a:lnTo>
                  <a:pt x="810" y="674"/>
                </a:lnTo>
                <a:lnTo>
                  <a:pt x="809" y="673"/>
                </a:lnTo>
                <a:lnTo>
                  <a:pt x="810" y="672"/>
                </a:lnTo>
                <a:lnTo>
                  <a:pt x="810" y="669"/>
                </a:lnTo>
                <a:lnTo>
                  <a:pt x="810" y="669"/>
                </a:lnTo>
                <a:lnTo>
                  <a:pt x="809" y="667"/>
                </a:lnTo>
                <a:lnTo>
                  <a:pt x="808" y="666"/>
                </a:lnTo>
                <a:lnTo>
                  <a:pt x="806" y="664"/>
                </a:lnTo>
                <a:lnTo>
                  <a:pt x="808" y="661"/>
                </a:lnTo>
                <a:lnTo>
                  <a:pt x="808" y="661"/>
                </a:lnTo>
                <a:lnTo>
                  <a:pt x="801" y="661"/>
                </a:lnTo>
                <a:lnTo>
                  <a:pt x="799" y="659"/>
                </a:lnTo>
                <a:lnTo>
                  <a:pt x="796" y="655"/>
                </a:lnTo>
                <a:lnTo>
                  <a:pt x="793" y="650"/>
                </a:lnTo>
                <a:lnTo>
                  <a:pt x="793" y="650"/>
                </a:lnTo>
                <a:lnTo>
                  <a:pt x="791" y="649"/>
                </a:lnTo>
                <a:lnTo>
                  <a:pt x="789" y="649"/>
                </a:lnTo>
                <a:lnTo>
                  <a:pt x="786" y="650"/>
                </a:lnTo>
                <a:lnTo>
                  <a:pt x="785" y="650"/>
                </a:lnTo>
                <a:lnTo>
                  <a:pt x="785" y="650"/>
                </a:lnTo>
                <a:lnTo>
                  <a:pt x="780" y="648"/>
                </a:lnTo>
                <a:lnTo>
                  <a:pt x="775" y="647"/>
                </a:lnTo>
                <a:lnTo>
                  <a:pt x="775" y="647"/>
                </a:lnTo>
                <a:lnTo>
                  <a:pt x="776" y="649"/>
                </a:lnTo>
                <a:lnTo>
                  <a:pt x="776" y="650"/>
                </a:lnTo>
                <a:lnTo>
                  <a:pt x="773" y="654"/>
                </a:lnTo>
                <a:lnTo>
                  <a:pt x="773" y="654"/>
                </a:lnTo>
                <a:lnTo>
                  <a:pt x="773" y="652"/>
                </a:lnTo>
                <a:lnTo>
                  <a:pt x="774" y="649"/>
                </a:lnTo>
                <a:lnTo>
                  <a:pt x="774" y="649"/>
                </a:lnTo>
                <a:lnTo>
                  <a:pt x="773" y="650"/>
                </a:lnTo>
                <a:lnTo>
                  <a:pt x="771" y="652"/>
                </a:lnTo>
                <a:lnTo>
                  <a:pt x="770" y="654"/>
                </a:lnTo>
                <a:lnTo>
                  <a:pt x="769" y="655"/>
                </a:lnTo>
                <a:lnTo>
                  <a:pt x="769" y="655"/>
                </a:lnTo>
                <a:lnTo>
                  <a:pt x="770" y="652"/>
                </a:lnTo>
                <a:lnTo>
                  <a:pt x="770" y="652"/>
                </a:lnTo>
                <a:lnTo>
                  <a:pt x="766" y="653"/>
                </a:lnTo>
                <a:lnTo>
                  <a:pt x="766" y="655"/>
                </a:lnTo>
                <a:lnTo>
                  <a:pt x="765" y="658"/>
                </a:lnTo>
                <a:lnTo>
                  <a:pt x="762" y="659"/>
                </a:lnTo>
                <a:lnTo>
                  <a:pt x="762" y="659"/>
                </a:lnTo>
                <a:lnTo>
                  <a:pt x="750" y="666"/>
                </a:lnTo>
                <a:lnTo>
                  <a:pt x="750" y="666"/>
                </a:lnTo>
                <a:lnTo>
                  <a:pt x="739" y="677"/>
                </a:lnTo>
                <a:lnTo>
                  <a:pt x="739" y="677"/>
                </a:lnTo>
                <a:close/>
                <a:moveTo>
                  <a:pt x="491" y="375"/>
                </a:moveTo>
                <a:lnTo>
                  <a:pt x="491" y="375"/>
                </a:lnTo>
                <a:lnTo>
                  <a:pt x="487" y="374"/>
                </a:lnTo>
                <a:lnTo>
                  <a:pt x="487" y="374"/>
                </a:lnTo>
                <a:lnTo>
                  <a:pt x="489" y="371"/>
                </a:lnTo>
                <a:lnTo>
                  <a:pt x="489" y="371"/>
                </a:lnTo>
                <a:lnTo>
                  <a:pt x="487" y="371"/>
                </a:lnTo>
                <a:lnTo>
                  <a:pt x="483" y="374"/>
                </a:lnTo>
                <a:lnTo>
                  <a:pt x="481" y="375"/>
                </a:lnTo>
                <a:lnTo>
                  <a:pt x="478" y="376"/>
                </a:lnTo>
                <a:lnTo>
                  <a:pt x="478" y="376"/>
                </a:lnTo>
                <a:lnTo>
                  <a:pt x="471" y="377"/>
                </a:lnTo>
                <a:lnTo>
                  <a:pt x="463" y="375"/>
                </a:lnTo>
                <a:lnTo>
                  <a:pt x="463" y="375"/>
                </a:lnTo>
                <a:lnTo>
                  <a:pt x="466" y="372"/>
                </a:lnTo>
                <a:lnTo>
                  <a:pt x="469" y="370"/>
                </a:lnTo>
                <a:lnTo>
                  <a:pt x="476" y="367"/>
                </a:lnTo>
                <a:lnTo>
                  <a:pt x="476" y="367"/>
                </a:lnTo>
                <a:lnTo>
                  <a:pt x="471" y="365"/>
                </a:lnTo>
                <a:lnTo>
                  <a:pt x="467" y="365"/>
                </a:lnTo>
                <a:lnTo>
                  <a:pt x="463" y="365"/>
                </a:lnTo>
                <a:lnTo>
                  <a:pt x="458" y="366"/>
                </a:lnTo>
                <a:lnTo>
                  <a:pt x="458" y="366"/>
                </a:lnTo>
                <a:lnTo>
                  <a:pt x="443" y="372"/>
                </a:lnTo>
                <a:lnTo>
                  <a:pt x="443" y="372"/>
                </a:lnTo>
                <a:lnTo>
                  <a:pt x="426" y="376"/>
                </a:lnTo>
                <a:lnTo>
                  <a:pt x="426" y="376"/>
                </a:lnTo>
                <a:lnTo>
                  <a:pt x="418" y="379"/>
                </a:lnTo>
                <a:lnTo>
                  <a:pt x="417" y="379"/>
                </a:lnTo>
                <a:lnTo>
                  <a:pt x="417" y="380"/>
                </a:lnTo>
                <a:lnTo>
                  <a:pt x="417" y="381"/>
                </a:lnTo>
                <a:lnTo>
                  <a:pt x="419" y="384"/>
                </a:lnTo>
                <a:lnTo>
                  <a:pt x="419" y="384"/>
                </a:lnTo>
                <a:lnTo>
                  <a:pt x="422" y="382"/>
                </a:lnTo>
                <a:lnTo>
                  <a:pt x="422" y="382"/>
                </a:lnTo>
                <a:lnTo>
                  <a:pt x="421" y="380"/>
                </a:lnTo>
                <a:lnTo>
                  <a:pt x="421" y="380"/>
                </a:lnTo>
                <a:lnTo>
                  <a:pt x="429" y="379"/>
                </a:lnTo>
                <a:lnTo>
                  <a:pt x="438" y="380"/>
                </a:lnTo>
                <a:lnTo>
                  <a:pt x="438" y="380"/>
                </a:lnTo>
                <a:lnTo>
                  <a:pt x="437" y="377"/>
                </a:lnTo>
                <a:lnTo>
                  <a:pt x="437" y="377"/>
                </a:lnTo>
                <a:lnTo>
                  <a:pt x="442" y="377"/>
                </a:lnTo>
                <a:lnTo>
                  <a:pt x="446" y="377"/>
                </a:lnTo>
                <a:lnTo>
                  <a:pt x="451" y="379"/>
                </a:lnTo>
                <a:lnTo>
                  <a:pt x="454" y="381"/>
                </a:lnTo>
                <a:lnTo>
                  <a:pt x="454" y="381"/>
                </a:lnTo>
                <a:lnTo>
                  <a:pt x="453" y="382"/>
                </a:lnTo>
                <a:lnTo>
                  <a:pt x="452" y="384"/>
                </a:lnTo>
                <a:lnTo>
                  <a:pt x="448" y="384"/>
                </a:lnTo>
                <a:lnTo>
                  <a:pt x="443" y="382"/>
                </a:lnTo>
                <a:lnTo>
                  <a:pt x="439" y="384"/>
                </a:lnTo>
                <a:lnTo>
                  <a:pt x="439" y="384"/>
                </a:lnTo>
                <a:lnTo>
                  <a:pt x="442" y="385"/>
                </a:lnTo>
                <a:lnTo>
                  <a:pt x="444" y="389"/>
                </a:lnTo>
                <a:lnTo>
                  <a:pt x="444" y="389"/>
                </a:lnTo>
                <a:lnTo>
                  <a:pt x="441" y="390"/>
                </a:lnTo>
                <a:lnTo>
                  <a:pt x="438" y="391"/>
                </a:lnTo>
                <a:lnTo>
                  <a:pt x="438" y="391"/>
                </a:lnTo>
                <a:lnTo>
                  <a:pt x="439" y="394"/>
                </a:lnTo>
                <a:lnTo>
                  <a:pt x="438" y="396"/>
                </a:lnTo>
                <a:lnTo>
                  <a:pt x="433" y="397"/>
                </a:lnTo>
                <a:lnTo>
                  <a:pt x="433" y="397"/>
                </a:lnTo>
                <a:lnTo>
                  <a:pt x="436" y="399"/>
                </a:lnTo>
                <a:lnTo>
                  <a:pt x="439" y="399"/>
                </a:lnTo>
                <a:lnTo>
                  <a:pt x="442" y="399"/>
                </a:lnTo>
                <a:lnTo>
                  <a:pt x="446" y="400"/>
                </a:lnTo>
                <a:lnTo>
                  <a:pt x="446" y="400"/>
                </a:lnTo>
                <a:lnTo>
                  <a:pt x="448" y="400"/>
                </a:lnTo>
                <a:lnTo>
                  <a:pt x="451" y="397"/>
                </a:lnTo>
                <a:lnTo>
                  <a:pt x="454" y="392"/>
                </a:lnTo>
                <a:lnTo>
                  <a:pt x="454" y="392"/>
                </a:lnTo>
                <a:lnTo>
                  <a:pt x="458" y="391"/>
                </a:lnTo>
                <a:lnTo>
                  <a:pt x="462" y="391"/>
                </a:lnTo>
                <a:lnTo>
                  <a:pt x="463" y="391"/>
                </a:lnTo>
                <a:lnTo>
                  <a:pt x="463" y="392"/>
                </a:lnTo>
                <a:lnTo>
                  <a:pt x="462" y="394"/>
                </a:lnTo>
                <a:lnTo>
                  <a:pt x="461" y="395"/>
                </a:lnTo>
                <a:lnTo>
                  <a:pt x="461" y="395"/>
                </a:lnTo>
                <a:lnTo>
                  <a:pt x="458" y="397"/>
                </a:lnTo>
                <a:lnTo>
                  <a:pt x="457" y="400"/>
                </a:lnTo>
                <a:lnTo>
                  <a:pt x="457" y="400"/>
                </a:lnTo>
                <a:lnTo>
                  <a:pt x="452" y="402"/>
                </a:lnTo>
                <a:lnTo>
                  <a:pt x="452" y="402"/>
                </a:lnTo>
                <a:lnTo>
                  <a:pt x="454" y="404"/>
                </a:lnTo>
                <a:lnTo>
                  <a:pt x="457" y="402"/>
                </a:lnTo>
                <a:lnTo>
                  <a:pt x="461" y="399"/>
                </a:lnTo>
                <a:lnTo>
                  <a:pt x="466" y="395"/>
                </a:lnTo>
                <a:lnTo>
                  <a:pt x="469" y="394"/>
                </a:lnTo>
                <a:lnTo>
                  <a:pt x="472" y="394"/>
                </a:lnTo>
                <a:lnTo>
                  <a:pt x="472" y="394"/>
                </a:lnTo>
                <a:lnTo>
                  <a:pt x="469" y="391"/>
                </a:lnTo>
                <a:lnTo>
                  <a:pt x="466" y="390"/>
                </a:lnTo>
                <a:lnTo>
                  <a:pt x="466" y="390"/>
                </a:lnTo>
                <a:lnTo>
                  <a:pt x="468" y="387"/>
                </a:lnTo>
                <a:lnTo>
                  <a:pt x="472" y="387"/>
                </a:lnTo>
                <a:lnTo>
                  <a:pt x="478" y="387"/>
                </a:lnTo>
                <a:lnTo>
                  <a:pt x="483" y="387"/>
                </a:lnTo>
                <a:lnTo>
                  <a:pt x="486" y="387"/>
                </a:lnTo>
                <a:lnTo>
                  <a:pt x="487" y="385"/>
                </a:lnTo>
                <a:lnTo>
                  <a:pt x="487" y="385"/>
                </a:lnTo>
                <a:lnTo>
                  <a:pt x="484" y="386"/>
                </a:lnTo>
                <a:lnTo>
                  <a:pt x="484" y="386"/>
                </a:lnTo>
                <a:lnTo>
                  <a:pt x="484" y="384"/>
                </a:lnTo>
                <a:lnTo>
                  <a:pt x="486" y="382"/>
                </a:lnTo>
                <a:lnTo>
                  <a:pt x="487" y="382"/>
                </a:lnTo>
                <a:lnTo>
                  <a:pt x="488" y="381"/>
                </a:lnTo>
                <a:lnTo>
                  <a:pt x="488" y="381"/>
                </a:lnTo>
                <a:lnTo>
                  <a:pt x="491" y="375"/>
                </a:lnTo>
                <a:lnTo>
                  <a:pt x="491" y="375"/>
                </a:lnTo>
                <a:close/>
                <a:moveTo>
                  <a:pt x="573" y="438"/>
                </a:moveTo>
                <a:lnTo>
                  <a:pt x="573" y="438"/>
                </a:lnTo>
                <a:lnTo>
                  <a:pt x="568" y="436"/>
                </a:lnTo>
                <a:lnTo>
                  <a:pt x="562" y="435"/>
                </a:lnTo>
                <a:lnTo>
                  <a:pt x="556" y="435"/>
                </a:lnTo>
                <a:lnTo>
                  <a:pt x="551" y="438"/>
                </a:lnTo>
                <a:lnTo>
                  <a:pt x="551" y="438"/>
                </a:lnTo>
                <a:lnTo>
                  <a:pt x="548" y="441"/>
                </a:lnTo>
                <a:lnTo>
                  <a:pt x="545" y="445"/>
                </a:lnTo>
                <a:lnTo>
                  <a:pt x="545" y="445"/>
                </a:lnTo>
                <a:lnTo>
                  <a:pt x="541" y="449"/>
                </a:lnTo>
                <a:lnTo>
                  <a:pt x="536" y="450"/>
                </a:lnTo>
                <a:lnTo>
                  <a:pt x="536" y="450"/>
                </a:lnTo>
                <a:lnTo>
                  <a:pt x="532" y="450"/>
                </a:lnTo>
                <a:lnTo>
                  <a:pt x="528" y="450"/>
                </a:lnTo>
                <a:lnTo>
                  <a:pt x="525" y="448"/>
                </a:lnTo>
                <a:lnTo>
                  <a:pt x="522" y="445"/>
                </a:lnTo>
                <a:lnTo>
                  <a:pt x="522" y="445"/>
                </a:lnTo>
                <a:lnTo>
                  <a:pt x="521" y="444"/>
                </a:lnTo>
                <a:lnTo>
                  <a:pt x="518" y="444"/>
                </a:lnTo>
                <a:lnTo>
                  <a:pt x="515" y="444"/>
                </a:lnTo>
                <a:lnTo>
                  <a:pt x="513" y="441"/>
                </a:lnTo>
                <a:lnTo>
                  <a:pt x="513" y="441"/>
                </a:lnTo>
                <a:lnTo>
                  <a:pt x="508" y="439"/>
                </a:lnTo>
                <a:lnTo>
                  <a:pt x="505" y="439"/>
                </a:lnTo>
                <a:lnTo>
                  <a:pt x="505" y="439"/>
                </a:lnTo>
                <a:lnTo>
                  <a:pt x="506" y="440"/>
                </a:lnTo>
                <a:lnTo>
                  <a:pt x="508" y="441"/>
                </a:lnTo>
                <a:lnTo>
                  <a:pt x="513" y="444"/>
                </a:lnTo>
                <a:lnTo>
                  <a:pt x="513" y="444"/>
                </a:lnTo>
                <a:lnTo>
                  <a:pt x="512" y="445"/>
                </a:lnTo>
                <a:lnTo>
                  <a:pt x="513" y="448"/>
                </a:lnTo>
                <a:lnTo>
                  <a:pt x="516" y="450"/>
                </a:lnTo>
                <a:lnTo>
                  <a:pt x="518" y="453"/>
                </a:lnTo>
                <a:lnTo>
                  <a:pt x="517" y="454"/>
                </a:lnTo>
                <a:lnTo>
                  <a:pt x="516" y="455"/>
                </a:lnTo>
                <a:lnTo>
                  <a:pt x="516" y="455"/>
                </a:lnTo>
                <a:lnTo>
                  <a:pt x="512" y="455"/>
                </a:lnTo>
                <a:lnTo>
                  <a:pt x="511" y="455"/>
                </a:lnTo>
                <a:lnTo>
                  <a:pt x="510" y="456"/>
                </a:lnTo>
                <a:lnTo>
                  <a:pt x="510" y="456"/>
                </a:lnTo>
                <a:lnTo>
                  <a:pt x="507" y="459"/>
                </a:lnTo>
                <a:lnTo>
                  <a:pt x="507" y="460"/>
                </a:lnTo>
                <a:lnTo>
                  <a:pt x="505" y="461"/>
                </a:lnTo>
                <a:lnTo>
                  <a:pt x="505" y="461"/>
                </a:lnTo>
                <a:lnTo>
                  <a:pt x="507" y="463"/>
                </a:lnTo>
                <a:lnTo>
                  <a:pt x="507" y="463"/>
                </a:lnTo>
                <a:lnTo>
                  <a:pt x="505" y="463"/>
                </a:lnTo>
                <a:lnTo>
                  <a:pt x="502" y="463"/>
                </a:lnTo>
                <a:lnTo>
                  <a:pt x="498" y="463"/>
                </a:lnTo>
                <a:lnTo>
                  <a:pt x="498" y="463"/>
                </a:lnTo>
                <a:lnTo>
                  <a:pt x="498" y="464"/>
                </a:lnTo>
                <a:lnTo>
                  <a:pt x="498" y="464"/>
                </a:lnTo>
                <a:lnTo>
                  <a:pt x="493" y="463"/>
                </a:lnTo>
                <a:lnTo>
                  <a:pt x="489" y="463"/>
                </a:lnTo>
                <a:lnTo>
                  <a:pt x="489" y="463"/>
                </a:lnTo>
                <a:lnTo>
                  <a:pt x="493" y="466"/>
                </a:lnTo>
                <a:lnTo>
                  <a:pt x="499" y="468"/>
                </a:lnTo>
                <a:lnTo>
                  <a:pt x="511" y="470"/>
                </a:lnTo>
                <a:lnTo>
                  <a:pt x="511" y="470"/>
                </a:lnTo>
                <a:lnTo>
                  <a:pt x="515" y="470"/>
                </a:lnTo>
                <a:lnTo>
                  <a:pt x="521" y="469"/>
                </a:lnTo>
                <a:lnTo>
                  <a:pt x="526" y="466"/>
                </a:lnTo>
                <a:lnTo>
                  <a:pt x="527" y="465"/>
                </a:lnTo>
                <a:lnTo>
                  <a:pt x="527" y="464"/>
                </a:lnTo>
                <a:lnTo>
                  <a:pt x="527" y="464"/>
                </a:lnTo>
                <a:lnTo>
                  <a:pt x="531" y="461"/>
                </a:lnTo>
                <a:lnTo>
                  <a:pt x="533" y="460"/>
                </a:lnTo>
                <a:lnTo>
                  <a:pt x="541" y="458"/>
                </a:lnTo>
                <a:lnTo>
                  <a:pt x="541" y="458"/>
                </a:lnTo>
                <a:lnTo>
                  <a:pt x="545" y="454"/>
                </a:lnTo>
                <a:lnTo>
                  <a:pt x="550" y="450"/>
                </a:lnTo>
                <a:lnTo>
                  <a:pt x="550" y="450"/>
                </a:lnTo>
                <a:lnTo>
                  <a:pt x="547" y="450"/>
                </a:lnTo>
                <a:lnTo>
                  <a:pt x="547" y="450"/>
                </a:lnTo>
                <a:lnTo>
                  <a:pt x="551" y="446"/>
                </a:lnTo>
                <a:lnTo>
                  <a:pt x="556" y="444"/>
                </a:lnTo>
                <a:lnTo>
                  <a:pt x="556" y="444"/>
                </a:lnTo>
                <a:lnTo>
                  <a:pt x="561" y="444"/>
                </a:lnTo>
                <a:lnTo>
                  <a:pt x="562" y="444"/>
                </a:lnTo>
                <a:lnTo>
                  <a:pt x="565" y="441"/>
                </a:lnTo>
                <a:lnTo>
                  <a:pt x="565" y="441"/>
                </a:lnTo>
                <a:lnTo>
                  <a:pt x="562" y="443"/>
                </a:lnTo>
                <a:lnTo>
                  <a:pt x="560" y="441"/>
                </a:lnTo>
                <a:lnTo>
                  <a:pt x="560" y="441"/>
                </a:lnTo>
                <a:lnTo>
                  <a:pt x="567" y="440"/>
                </a:lnTo>
                <a:lnTo>
                  <a:pt x="567" y="440"/>
                </a:lnTo>
                <a:lnTo>
                  <a:pt x="563" y="440"/>
                </a:lnTo>
                <a:lnTo>
                  <a:pt x="560" y="439"/>
                </a:lnTo>
                <a:lnTo>
                  <a:pt x="560" y="439"/>
                </a:lnTo>
                <a:lnTo>
                  <a:pt x="566" y="439"/>
                </a:lnTo>
                <a:lnTo>
                  <a:pt x="566" y="439"/>
                </a:lnTo>
                <a:lnTo>
                  <a:pt x="561" y="439"/>
                </a:lnTo>
                <a:lnTo>
                  <a:pt x="556" y="440"/>
                </a:lnTo>
                <a:lnTo>
                  <a:pt x="547" y="445"/>
                </a:lnTo>
                <a:lnTo>
                  <a:pt x="547" y="445"/>
                </a:lnTo>
                <a:lnTo>
                  <a:pt x="550" y="443"/>
                </a:lnTo>
                <a:lnTo>
                  <a:pt x="552" y="440"/>
                </a:lnTo>
                <a:lnTo>
                  <a:pt x="560" y="438"/>
                </a:lnTo>
                <a:lnTo>
                  <a:pt x="563" y="436"/>
                </a:lnTo>
                <a:lnTo>
                  <a:pt x="567" y="438"/>
                </a:lnTo>
                <a:lnTo>
                  <a:pt x="570" y="439"/>
                </a:lnTo>
                <a:lnTo>
                  <a:pt x="571" y="441"/>
                </a:lnTo>
                <a:lnTo>
                  <a:pt x="571" y="441"/>
                </a:lnTo>
                <a:lnTo>
                  <a:pt x="573" y="438"/>
                </a:lnTo>
                <a:lnTo>
                  <a:pt x="573" y="438"/>
                </a:lnTo>
                <a:close/>
                <a:moveTo>
                  <a:pt x="682" y="607"/>
                </a:moveTo>
                <a:lnTo>
                  <a:pt x="682" y="607"/>
                </a:lnTo>
                <a:lnTo>
                  <a:pt x="682" y="603"/>
                </a:lnTo>
                <a:lnTo>
                  <a:pt x="685" y="603"/>
                </a:lnTo>
                <a:lnTo>
                  <a:pt x="685" y="603"/>
                </a:lnTo>
                <a:lnTo>
                  <a:pt x="685" y="605"/>
                </a:lnTo>
                <a:lnTo>
                  <a:pt x="685" y="605"/>
                </a:lnTo>
                <a:lnTo>
                  <a:pt x="685" y="604"/>
                </a:lnTo>
                <a:lnTo>
                  <a:pt x="685" y="604"/>
                </a:lnTo>
                <a:lnTo>
                  <a:pt x="687" y="605"/>
                </a:lnTo>
                <a:lnTo>
                  <a:pt x="687" y="607"/>
                </a:lnTo>
                <a:lnTo>
                  <a:pt x="687" y="612"/>
                </a:lnTo>
                <a:lnTo>
                  <a:pt x="687" y="612"/>
                </a:lnTo>
                <a:lnTo>
                  <a:pt x="689" y="609"/>
                </a:lnTo>
                <a:lnTo>
                  <a:pt x="690" y="609"/>
                </a:lnTo>
                <a:lnTo>
                  <a:pt x="692" y="609"/>
                </a:lnTo>
                <a:lnTo>
                  <a:pt x="692" y="609"/>
                </a:lnTo>
                <a:lnTo>
                  <a:pt x="692" y="610"/>
                </a:lnTo>
                <a:lnTo>
                  <a:pt x="691" y="612"/>
                </a:lnTo>
                <a:lnTo>
                  <a:pt x="690" y="615"/>
                </a:lnTo>
                <a:lnTo>
                  <a:pt x="690" y="615"/>
                </a:lnTo>
                <a:lnTo>
                  <a:pt x="694" y="614"/>
                </a:lnTo>
                <a:lnTo>
                  <a:pt x="694" y="614"/>
                </a:lnTo>
                <a:lnTo>
                  <a:pt x="691" y="617"/>
                </a:lnTo>
                <a:lnTo>
                  <a:pt x="690" y="619"/>
                </a:lnTo>
                <a:lnTo>
                  <a:pt x="690" y="623"/>
                </a:lnTo>
                <a:lnTo>
                  <a:pt x="691" y="625"/>
                </a:lnTo>
                <a:lnTo>
                  <a:pt x="691" y="625"/>
                </a:lnTo>
                <a:lnTo>
                  <a:pt x="691" y="628"/>
                </a:lnTo>
                <a:lnTo>
                  <a:pt x="692" y="627"/>
                </a:lnTo>
                <a:lnTo>
                  <a:pt x="694" y="623"/>
                </a:lnTo>
                <a:lnTo>
                  <a:pt x="694" y="623"/>
                </a:lnTo>
                <a:lnTo>
                  <a:pt x="696" y="624"/>
                </a:lnTo>
                <a:lnTo>
                  <a:pt x="696" y="624"/>
                </a:lnTo>
                <a:lnTo>
                  <a:pt x="696" y="620"/>
                </a:lnTo>
                <a:lnTo>
                  <a:pt x="696" y="618"/>
                </a:lnTo>
                <a:lnTo>
                  <a:pt x="696" y="615"/>
                </a:lnTo>
                <a:lnTo>
                  <a:pt x="696" y="614"/>
                </a:lnTo>
                <a:lnTo>
                  <a:pt x="696" y="614"/>
                </a:lnTo>
                <a:lnTo>
                  <a:pt x="694" y="612"/>
                </a:lnTo>
                <a:lnTo>
                  <a:pt x="692" y="608"/>
                </a:lnTo>
                <a:lnTo>
                  <a:pt x="690" y="603"/>
                </a:lnTo>
                <a:lnTo>
                  <a:pt x="690" y="603"/>
                </a:lnTo>
                <a:lnTo>
                  <a:pt x="684" y="588"/>
                </a:lnTo>
                <a:lnTo>
                  <a:pt x="682" y="579"/>
                </a:lnTo>
                <a:lnTo>
                  <a:pt x="682" y="575"/>
                </a:lnTo>
                <a:lnTo>
                  <a:pt x="682" y="574"/>
                </a:lnTo>
                <a:lnTo>
                  <a:pt x="682" y="574"/>
                </a:lnTo>
                <a:lnTo>
                  <a:pt x="682" y="574"/>
                </a:lnTo>
                <a:lnTo>
                  <a:pt x="680" y="575"/>
                </a:lnTo>
                <a:lnTo>
                  <a:pt x="679" y="575"/>
                </a:lnTo>
                <a:lnTo>
                  <a:pt x="679" y="575"/>
                </a:lnTo>
                <a:lnTo>
                  <a:pt x="680" y="573"/>
                </a:lnTo>
                <a:lnTo>
                  <a:pt x="682" y="570"/>
                </a:lnTo>
                <a:lnTo>
                  <a:pt x="682" y="570"/>
                </a:lnTo>
                <a:lnTo>
                  <a:pt x="680" y="569"/>
                </a:lnTo>
                <a:lnTo>
                  <a:pt x="680" y="569"/>
                </a:lnTo>
                <a:lnTo>
                  <a:pt x="679" y="573"/>
                </a:lnTo>
                <a:lnTo>
                  <a:pt x="677" y="575"/>
                </a:lnTo>
                <a:lnTo>
                  <a:pt x="679" y="578"/>
                </a:lnTo>
                <a:lnTo>
                  <a:pt x="681" y="579"/>
                </a:lnTo>
                <a:lnTo>
                  <a:pt x="681" y="579"/>
                </a:lnTo>
                <a:lnTo>
                  <a:pt x="675" y="578"/>
                </a:lnTo>
                <a:lnTo>
                  <a:pt x="672" y="578"/>
                </a:lnTo>
                <a:lnTo>
                  <a:pt x="671" y="579"/>
                </a:lnTo>
                <a:lnTo>
                  <a:pt x="670" y="580"/>
                </a:lnTo>
                <a:lnTo>
                  <a:pt x="670" y="580"/>
                </a:lnTo>
                <a:lnTo>
                  <a:pt x="669" y="585"/>
                </a:lnTo>
                <a:lnTo>
                  <a:pt x="670" y="588"/>
                </a:lnTo>
                <a:lnTo>
                  <a:pt x="671" y="589"/>
                </a:lnTo>
                <a:lnTo>
                  <a:pt x="676" y="589"/>
                </a:lnTo>
                <a:lnTo>
                  <a:pt x="676" y="589"/>
                </a:lnTo>
                <a:lnTo>
                  <a:pt x="674" y="590"/>
                </a:lnTo>
                <a:lnTo>
                  <a:pt x="672" y="592"/>
                </a:lnTo>
                <a:lnTo>
                  <a:pt x="674" y="597"/>
                </a:lnTo>
                <a:lnTo>
                  <a:pt x="680" y="604"/>
                </a:lnTo>
                <a:lnTo>
                  <a:pt x="680" y="604"/>
                </a:lnTo>
                <a:lnTo>
                  <a:pt x="682" y="607"/>
                </a:lnTo>
                <a:lnTo>
                  <a:pt x="682" y="607"/>
                </a:lnTo>
                <a:close/>
                <a:moveTo>
                  <a:pt x="22" y="479"/>
                </a:moveTo>
                <a:lnTo>
                  <a:pt x="22" y="479"/>
                </a:lnTo>
                <a:lnTo>
                  <a:pt x="19" y="478"/>
                </a:lnTo>
                <a:lnTo>
                  <a:pt x="15" y="479"/>
                </a:lnTo>
                <a:lnTo>
                  <a:pt x="10" y="480"/>
                </a:lnTo>
                <a:lnTo>
                  <a:pt x="6" y="480"/>
                </a:lnTo>
                <a:lnTo>
                  <a:pt x="6" y="480"/>
                </a:lnTo>
                <a:lnTo>
                  <a:pt x="9" y="483"/>
                </a:lnTo>
                <a:lnTo>
                  <a:pt x="11" y="485"/>
                </a:lnTo>
                <a:lnTo>
                  <a:pt x="17" y="486"/>
                </a:lnTo>
                <a:lnTo>
                  <a:pt x="17" y="486"/>
                </a:lnTo>
                <a:lnTo>
                  <a:pt x="19" y="485"/>
                </a:lnTo>
                <a:lnTo>
                  <a:pt x="20" y="485"/>
                </a:lnTo>
                <a:lnTo>
                  <a:pt x="24" y="485"/>
                </a:lnTo>
                <a:lnTo>
                  <a:pt x="24" y="485"/>
                </a:lnTo>
                <a:lnTo>
                  <a:pt x="24" y="483"/>
                </a:lnTo>
                <a:lnTo>
                  <a:pt x="24" y="483"/>
                </a:lnTo>
                <a:lnTo>
                  <a:pt x="22" y="481"/>
                </a:lnTo>
                <a:lnTo>
                  <a:pt x="22" y="480"/>
                </a:lnTo>
                <a:lnTo>
                  <a:pt x="22" y="479"/>
                </a:lnTo>
                <a:lnTo>
                  <a:pt x="22" y="479"/>
                </a:lnTo>
                <a:close/>
                <a:moveTo>
                  <a:pt x="416" y="270"/>
                </a:moveTo>
                <a:lnTo>
                  <a:pt x="416" y="270"/>
                </a:lnTo>
                <a:lnTo>
                  <a:pt x="423" y="275"/>
                </a:lnTo>
                <a:lnTo>
                  <a:pt x="427" y="277"/>
                </a:lnTo>
                <a:lnTo>
                  <a:pt x="431" y="280"/>
                </a:lnTo>
                <a:lnTo>
                  <a:pt x="431" y="280"/>
                </a:lnTo>
                <a:lnTo>
                  <a:pt x="434" y="285"/>
                </a:lnTo>
                <a:lnTo>
                  <a:pt x="438" y="287"/>
                </a:lnTo>
                <a:lnTo>
                  <a:pt x="441" y="286"/>
                </a:lnTo>
                <a:lnTo>
                  <a:pt x="447" y="283"/>
                </a:lnTo>
                <a:lnTo>
                  <a:pt x="447" y="283"/>
                </a:lnTo>
                <a:lnTo>
                  <a:pt x="451" y="281"/>
                </a:lnTo>
                <a:lnTo>
                  <a:pt x="451" y="281"/>
                </a:lnTo>
                <a:lnTo>
                  <a:pt x="452" y="281"/>
                </a:lnTo>
                <a:lnTo>
                  <a:pt x="452" y="281"/>
                </a:lnTo>
                <a:lnTo>
                  <a:pt x="452" y="282"/>
                </a:lnTo>
                <a:lnTo>
                  <a:pt x="452" y="282"/>
                </a:lnTo>
                <a:lnTo>
                  <a:pt x="457" y="281"/>
                </a:lnTo>
                <a:lnTo>
                  <a:pt x="462" y="278"/>
                </a:lnTo>
                <a:lnTo>
                  <a:pt x="464" y="265"/>
                </a:lnTo>
                <a:lnTo>
                  <a:pt x="464" y="265"/>
                </a:lnTo>
                <a:lnTo>
                  <a:pt x="467" y="266"/>
                </a:lnTo>
                <a:lnTo>
                  <a:pt x="471" y="265"/>
                </a:lnTo>
                <a:lnTo>
                  <a:pt x="473" y="263"/>
                </a:lnTo>
                <a:lnTo>
                  <a:pt x="474" y="260"/>
                </a:lnTo>
                <a:lnTo>
                  <a:pt x="474" y="260"/>
                </a:lnTo>
                <a:lnTo>
                  <a:pt x="476" y="257"/>
                </a:lnTo>
                <a:lnTo>
                  <a:pt x="477" y="256"/>
                </a:lnTo>
                <a:lnTo>
                  <a:pt x="481" y="255"/>
                </a:lnTo>
                <a:lnTo>
                  <a:pt x="481" y="255"/>
                </a:lnTo>
                <a:lnTo>
                  <a:pt x="494" y="250"/>
                </a:lnTo>
                <a:lnTo>
                  <a:pt x="502" y="246"/>
                </a:lnTo>
                <a:lnTo>
                  <a:pt x="507" y="242"/>
                </a:lnTo>
                <a:lnTo>
                  <a:pt x="507" y="242"/>
                </a:lnTo>
                <a:lnTo>
                  <a:pt x="510" y="240"/>
                </a:lnTo>
                <a:lnTo>
                  <a:pt x="511" y="238"/>
                </a:lnTo>
                <a:lnTo>
                  <a:pt x="510" y="236"/>
                </a:lnTo>
                <a:lnTo>
                  <a:pt x="507" y="233"/>
                </a:lnTo>
                <a:lnTo>
                  <a:pt x="507" y="233"/>
                </a:lnTo>
                <a:lnTo>
                  <a:pt x="502" y="230"/>
                </a:lnTo>
                <a:lnTo>
                  <a:pt x="496" y="227"/>
                </a:lnTo>
                <a:lnTo>
                  <a:pt x="496" y="227"/>
                </a:lnTo>
                <a:lnTo>
                  <a:pt x="491" y="225"/>
                </a:lnTo>
                <a:lnTo>
                  <a:pt x="484" y="223"/>
                </a:lnTo>
                <a:lnTo>
                  <a:pt x="479" y="225"/>
                </a:lnTo>
                <a:lnTo>
                  <a:pt x="477" y="226"/>
                </a:lnTo>
                <a:lnTo>
                  <a:pt x="474" y="228"/>
                </a:lnTo>
                <a:lnTo>
                  <a:pt x="474" y="228"/>
                </a:lnTo>
                <a:lnTo>
                  <a:pt x="474" y="225"/>
                </a:lnTo>
                <a:lnTo>
                  <a:pt x="474" y="225"/>
                </a:lnTo>
                <a:lnTo>
                  <a:pt x="472" y="225"/>
                </a:lnTo>
                <a:lnTo>
                  <a:pt x="468" y="223"/>
                </a:lnTo>
                <a:lnTo>
                  <a:pt x="462" y="221"/>
                </a:lnTo>
                <a:lnTo>
                  <a:pt x="456" y="218"/>
                </a:lnTo>
                <a:lnTo>
                  <a:pt x="453" y="217"/>
                </a:lnTo>
                <a:lnTo>
                  <a:pt x="451" y="217"/>
                </a:lnTo>
                <a:lnTo>
                  <a:pt x="451" y="217"/>
                </a:lnTo>
                <a:lnTo>
                  <a:pt x="421" y="222"/>
                </a:lnTo>
                <a:lnTo>
                  <a:pt x="421" y="222"/>
                </a:lnTo>
                <a:lnTo>
                  <a:pt x="426" y="230"/>
                </a:lnTo>
                <a:lnTo>
                  <a:pt x="428" y="233"/>
                </a:lnTo>
                <a:lnTo>
                  <a:pt x="428" y="236"/>
                </a:lnTo>
                <a:lnTo>
                  <a:pt x="428" y="236"/>
                </a:lnTo>
                <a:lnTo>
                  <a:pt x="426" y="238"/>
                </a:lnTo>
                <a:lnTo>
                  <a:pt x="422" y="242"/>
                </a:lnTo>
                <a:lnTo>
                  <a:pt x="421" y="247"/>
                </a:lnTo>
                <a:lnTo>
                  <a:pt x="421" y="248"/>
                </a:lnTo>
                <a:lnTo>
                  <a:pt x="422" y="251"/>
                </a:lnTo>
                <a:lnTo>
                  <a:pt x="422" y="251"/>
                </a:lnTo>
                <a:lnTo>
                  <a:pt x="418" y="252"/>
                </a:lnTo>
                <a:lnTo>
                  <a:pt x="417" y="253"/>
                </a:lnTo>
                <a:lnTo>
                  <a:pt x="417" y="256"/>
                </a:lnTo>
                <a:lnTo>
                  <a:pt x="417" y="258"/>
                </a:lnTo>
                <a:lnTo>
                  <a:pt x="417" y="258"/>
                </a:lnTo>
                <a:lnTo>
                  <a:pt x="412" y="265"/>
                </a:lnTo>
                <a:lnTo>
                  <a:pt x="411" y="267"/>
                </a:lnTo>
                <a:lnTo>
                  <a:pt x="411" y="271"/>
                </a:lnTo>
                <a:lnTo>
                  <a:pt x="411" y="271"/>
                </a:lnTo>
                <a:lnTo>
                  <a:pt x="416" y="270"/>
                </a:lnTo>
                <a:lnTo>
                  <a:pt x="416" y="270"/>
                </a:lnTo>
                <a:close/>
                <a:moveTo>
                  <a:pt x="453" y="188"/>
                </a:moveTo>
                <a:lnTo>
                  <a:pt x="453" y="188"/>
                </a:lnTo>
                <a:lnTo>
                  <a:pt x="456" y="188"/>
                </a:lnTo>
                <a:lnTo>
                  <a:pt x="456" y="187"/>
                </a:lnTo>
                <a:lnTo>
                  <a:pt x="456" y="186"/>
                </a:lnTo>
                <a:lnTo>
                  <a:pt x="457" y="185"/>
                </a:lnTo>
                <a:lnTo>
                  <a:pt x="457" y="185"/>
                </a:lnTo>
                <a:lnTo>
                  <a:pt x="459" y="183"/>
                </a:lnTo>
                <a:lnTo>
                  <a:pt x="461" y="185"/>
                </a:lnTo>
                <a:lnTo>
                  <a:pt x="462" y="187"/>
                </a:lnTo>
                <a:lnTo>
                  <a:pt x="463" y="191"/>
                </a:lnTo>
                <a:lnTo>
                  <a:pt x="463" y="191"/>
                </a:lnTo>
                <a:lnTo>
                  <a:pt x="467" y="190"/>
                </a:lnTo>
                <a:lnTo>
                  <a:pt x="471" y="187"/>
                </a:lnTo>
                <a:lnTo>
                  <a:pt x="471" y="187"/>
                </a:lnTo>
                <a:lnTo>
                  <a:pt x="472" y="185"/>
                </a:lnTo>
                <a:lnTo>
                  <a:pt x="471" y="182"/>
                </a:lnTo>
                <a:lnTo>
                  <a:pt x="469" y="180"/>
                </a:lnTo>
                <a:lnTo>
                  <a:pt x="471" y="178"/>
                </a:lnTo>
                <a:lnTo>
                  <a:pt x="471" y="178"/>
                </a:lnTo>
                <a:lnTo>
                  <a:pt x="472" y="180"/>
                </a:lnTo>
                <a:lnTo>
                  <a:pt x="474" y="181"/>
                </a:lnTo>
                <a:lnTo>
                  <a:pt x="476" y="182"/>
                </a:lnTo>
                <a:lnTo>
                  <a:pt x="477" y="182"/>
                </a:lnTo>
                <a:lnTo>
                  <a:pt x="478" y="181"/>
                </a:lnTo>
                <a:lnTo>
                  <a:pt x="478" y="181"/>
                </a:lnTo>
                <a:lnTo>
                  <a:pt x="479" y="180"/>
                </a:lnTo>
                <a:lnTo>
                  <a:pt x="479" y="177"/>
                </a:lnTo>
                <a:lnTo>
                  <a:pt x="478" y="176"/>
                </a:lnTo>
                <a:lnTo>
                  <a:pt x="477" y="175"/>
                </a:lnTo>
                <a:lnTo>
                  <a:pt x="477" y="175"/>
                </a:lnTo>
                <a:lnTo>
                  <a:pt x="479" y="175"/>
                </a:lnTo>
                <a:lnTo>
                  <a:pt x="481" y="175"/>
                </a:lnTo>
                <a:lnTo>
                  <a:pt x="482" y="173"/>
                </a:lnTo>
                <a:lnTo>
                  <a:pt x="483" y="171"/>
                </a:lnTo>
                <a:lnTo>
                  <a:pt x="483" y="171"/>
                </a:lnTo>
                <a:lnTo>
                  <a:pt x="483" y="168"/>
                </a:lnTo>
                <a:lnTo>
                  <a:pt x="486" y="168"/>
                </a:lnTo>
                <a:lnTo>
                  <a:pt x="488" y="169"/>
                </a:lnTo>
                <a:lnTo>
                  <a:pt x="488" y="169"/>
                </a:lnTo>
                <a:lnTo>
                  <a:pt x="487" y="171"/>
                </a:lnTo>
                <a:lnTo>
                  <a:pt x="486" y="173"/>
                </a:lnTo>
                <a:lnTo>
                  <a:pt x="486" y="176"/>
                </a:lnTo>
                <a:lnTo>
                  <a:pt x="487" y="177"/>
                </a:lnTo>
                <a:lnTo>
                  <a:pt x="489" y="180"/>
                </a:lnTo>
                <a:lnTo>
                  <a:pt x="492" y="180"/>
                </a:lnTo>
                <a:lnTo>
                  <a:pt x="494" y="180"/>
                </a:lnTo>
                <a:lnTo>
                  <a:pt x="494" y="180"/>
                </a:lnTo>
                <a:lnTo>
                  <a:pt x="499" y="177"/>
                </a:lnTo>
                <a:lnTo>
                  <a:pt x="503" y="175"/>
                </a:lnTo>
                <a:lnTo>
                  <a:pt x="505" y="172"/>
                </a:lnTo>
                <a:lnTo>
                  <a:pt x="506" y="169"/>
                </a:lnTo>
                <a:lnTo>
                  <a:pt x="505" y="168"/>
                </a:lnTo>
                <a:lnTo>
                  <a:pt x="502" y="166"/>
                </a:lnTo>
                <a:lnTo>
                  <a:pt x="502" y="166"/>
                </a:lnTo>
                <a:lnTo>
                  <a:pt x="505" y="166"/>
                </a:lnTo>
                <a:lnTo>
                  <a:pt x="508" y="164"/>
                </a:lnTo>
                <a:lnTo>
                  <a:pt x="508" y="164"/>
                </a:lnTo>
                <a:lnTo>
                  <a:pt x="505" y="164"/>
                </a:lnTo>
                <a:lnTo>
                  <a:pt x="503" y="163"/>
                </a:lnTo>
                <a:lnTo>
                  <a:pt x="503" y="162"/>
                </a:lnTo>
                <a:lnTo>
                  <a:pt x="503" y="161"/>
                </a:lnTo>
                <a:lnTo>
                  <a:pt x="507" y="158"/>
                </a:lnTo>
                <a:lnTo>
                  <a:pt x="511" y="157"/>
                </a:lnTo>
                <a:lnTo>
                  <a:pt x="511" y="157"/>
                </a:lnTo>
                <a:lnTo>
                  <a:pt x="503" y="152"/>
                </a:lnTo>
                <a:lnTo>
                  <a:pt x="499" y="152"/>
                </a:lnTo>
                <a:lnTo>
                  <a:pt x="494" y="153"/>
                </a:lnTo>
                <a:lnTo>
                  <a:pt x="494" y="153"/>
                </a:lnTo>
                <a:lnTo>
                  <a:pt x="498" y="156"/>
                </a:lnTo>
                <a:lnTo>
                  <a:pt x="498" y="156"/>
                </a:lnTo>
                <a:lnTo>
                  <a:pt x="496" y="157"/>
                </a:lnTo>
                <a:lnTo>
                  <a:pt x="493" y="157"/>
                </a:lnTo>
                <a:lnTo>
                  <a:pt x="488" y="154"/>
                </a:lnTo>
                <a:lnTo>
                  <a:pt x="488" y="154"/>
                </a:lnTo>
                <a:lnTo>
                  <a:pt x="484" y="154"/>
                </a:lnTo>
                <a:lnTo>
                  <a:pt x="479" y="156"/>
                </a:lnTo>
                <a:lnTo>
                  <a:pt x="479" y="156"/>
                </a:lnTo>
                <a:lnTo>
                  <a:pt x="476" y="157"/>
                </a:lnTo>
                <a:lnTo>
                  <a:pt x="472" y="158"/>
                </a:lnTo>
                <a:lnTo>
                  <a:pt x="464" y="164"/>
                </a:lnTo>
                <a:lnTo>
                  <a:pt x="464" y="164"/>
                </a:lnTo>
                <a:lnTo>
                  <a:pt x="458" y="171"/>
                </a:lnTo>
                <a:lnTo>
                  <a:pt x="453" y="175"/>
                </a:lnTo>
                <a:lnTo>
                  <a:pt x="449" y="177"/>
                </a:lnTo>
                <a:lnTo>
                  <a:pt x="449" y="177"/>
                </a:lnTo>
                <a:lnTo>
                  <a:pt x="444" y="177"/>
                </a:lnTo>
                <a:lnTo>
                  <a:pt x="441" y="180"/>
                </a:lnTo>
                <a:lnTo>
                  <a:pt x="441" y="181"/>
                </a:lnTo>
                <a:lnTo>
                  <a:pt x="441" y="182"/>
                </a:lnTo>
                <a:lnTo>
                  <a:pt x="443" y="187"/>
                </a:lnTo>
                <a:lnTo>
                  <a:pt x="443" y="187"/>
                </a:lnTo>
                <a:lnTo>
                  <a:pt x="453" y="188"/>
                </a:lnTo>
                <a:lnTo>
                  <a:pt x="453" y="188"/>
                </a:lnTo>
                <a:close/>
                <a:moveTo>
                  <a:pt x="528" y="146"/>
                </a:moveTo>
                <a:lnTo>
                  <a:pt x="528" y="146"/>
                </a:lnTo>
                <a:lnTo>
                  <a:pt x="525" y="142"/>
                </a:lnTo>
                <a:lnTo>
                  <a:pt x="522" y="141"/>
                </a:lnTo>
                <a:lnTo>
                  <a:pt x="518" y="141"/>
                </a:lnTo>
                <a:lnTo>
                  <a:pt x="515" y="142"/>
                </a:lnTo>
                <a:lnTo>
                  <a:pt x="515" y="142"/>
                </a:lnTo>
                <a:lnTo>
                  <a:pt x="523" y="148"/>
                </a:lnTo>
                <a:lnTo>
                  <a:pt x="523" y="148"/>
                </a:lnTo>
                <a:lnTo>
                  <a:pt x="528" y="146"/>
                </a:lnTo>
                <a:lnTo>
                  <a:pt x="528" y="146"/>
                </a:lnTo>
                <a:close/>
                <a:moveTo>
                  <a:pt x="144" y="514"/>
                </a:moveTo>
                <a:lnTo>
                  <a:pt x="144" y="514"/>
                </a:lnTo>
                <a:lnTo>
                  <a:pt x="146" y="515"/>
                </a:lnTo>
                <a:lnTo>
                  <a:pt x="149" y="514"/>
                </a:lnTo>
                <a:lnTo>
                  <a:pt x="153" y="510"/>
                </a:lnTo>
                <a:lnTo>
                  <a:pt x="153" y="510"/>
                </a:lnTo>
                <a:lnTo>
                  <a:pt x="154" y="513"/>
                </a:lnTo>
                <a:lnTo>
                  <a:pt x="154" y="513"/>
                </a:lnTo>
                <a:lnTo>
                  <a:pt x="156" y="510"/>
                </a:lnTo>
                <a:lnTo>
                  <a:pt x="156" y="510"/>
                </a:lnTo>
                <a:lnTo>
                  <a:pt x="150" y="508"/>
                </a:lnTo>
                <a:lnTo>
                  <a:pt x="150" y="508"/>
                </a:lnTo>
                <a:lnTo>
                  <a:pt x="146" y="510"/>
                </a:lnTo>
                <a:lnTo>
                  <a:pt x="144" y="514"/>
                </a:lnTo>
                <a:lnTo>
                  <a:pt x="144" y="514"/>
                </a:lnTo>
                <a:close/>
                <a:moveTo>
                  <a:pt x="353" y="577"/>
                </a:moveTo>
                <a:lnTo>
                  <a:pt x="353" y="577"/>
                </a:lnTo>
                <a:lnTo>
                  <a:pt x="352" y="574"/>
                </a:lnTo>
                <a:lnTo>
                  <a:pt x="350" y="574"/>
                </a:lnTo>
                <a:lnTo>
                  <a:pt x="345" y="573"/>
                </a:lnTo>
                <a:lnTo>
                  <a:pt x="342" y="573"/>
                </a:lnTo>
                <a:lnTo>
                  <a:pt x="339" y="574"/>
                </a:lnTo>
                <a:lnTo>
                  <a:pt x="339" y="574"/>
                </a:lnTo>
                <a:lnTo>
                  <a:pt x="339" y="578"/>
                </a:lnTo>
                <a:lnTo>
                  <a:pt x="342" y="582"/>
                </a:lnTo>
                <a:lnTo>
                  <a:pt x="347" y="593"/>
                </a:lnTo>
                <a:lnTo>
                  <a:pt x="350" y="597"/>
                </a:lnTo>
                <a:lnTo>
                  <a:pt x="354" y="600"/>
                </a:lnTo>
                <a:lnTo>
                  <a:pt x="357" y="602"/>
                </a:lnTo>
                <a:lnTo>
                  <a:pt x="359" y="602"/>
                </a:lnTo>
                <a:lnTo>
                  <a:pt x="359" y="602"/>
                </a:lnTo>
                <a:lnTo>
                  <a:pt x="354" y="597"/>
                </a:lnTo>
                <a:lnTo>
                  <a:pt x="354" y="597"/>
                </a:lnTo>
                <a:lnTo>
                  <a:pt x="353" y="587"/>
                </a:lnTo>
                <a:lnTo>
                  <a:pt x="353" y="577"/>
                </a:lnTo>
                <a:lnTo>
                  <a:pt x="353" y="577"/>
                </a:lnTo>
                <a:close/>
                <a:moveTo>
                  <a:pt x="136" y="521"/>
                </a:moveTo>
                <a:lnTo>
                  <a:pt x="136" y="521"/>
                </a:lnTo>
                <a:lnTo>
                  <a:pt x="134" y="520"/>
                </a:lnTo>
                <a:lnTo>
                  <a:pt x="131" y="521"/>
                </a:lnTo>
                <a:lnTo>
                  <a:pt x="130" y="523"/>
                </a:lnTo>
                <a:lnTo>
                  <a:pt x="130" y="525"/>
                </a:lnTo>
                <a:lnTo>
                  <a:pt x="130" y="529"/>
                </a:lnTo>
                <a:lnTo>
                  <a:pt x="131" y="531"/>
                </a:lnTo>
                <a:lnTo>
                  <a:pt x="133" y="533"/>
                </a:lnTo>
                <a:lnTo>
                  <a:pt x="136" y="534"/>
                </a:lnTo>
                <a:lnTo>
                  <a:pt x="136" y="534"/>
                </a:lnTo>
                <a:lnTo>
                  <a:pt x="138" y="533"/>
                </a:lnTo>
                <a:lnTo>
                  <a:pt x="140" y="531"/>
                </a:lnTo>
                <a:lnTo>
                  <a:pt x="141" y="529"/>
                </a:lnTo>
                <a:lnTo>
                  <a:pt x="144" y="529"/>
                </a:lnTo>
                <a:lnTo>
                  <a:pt x="144" y="529"/>
                </a:lnTo>
                <a:lnTo>
                  <a:pt x="148" y="528"/>
                </a:lnTo>
                <a:lnTo>
                  <a:pt x="149" y="525"/>
                </a:lnTo>
                <a:lnTo>
                  <a:pt x="149" y="523"/>
                </a:lnTo>
                <a:lnTo>
                  <a:pt x="149" y="523"/>
                </a:lnTo>
                <a:lnTo>
                  <a:pt x="153" y="523"/>
                </a:lnTo>
                <a:lnTo>
                  <a:pt x="154" y="521"/>
                </a:lnTo>
                <a:lnTo>
                  <a:pt x="154" y="521"/>
                </a:lnTo>
                <a:lnTo>
                  <a:pt x="151" y="520"/>
                </a:lnTo>
                <a:lnTo>
                  <a:pt x="151" y="520"/>
                </a:lnTo>
                <a:lnTo>
                  <a:pt x="151" y="519"/>
                </a:lnTo>
                <a:lnTo>
                  <a:pt x="150" y="516"/>
                </a:lnTo>
                <a:lnTo>
                  <a:pt x="145" y="515"/>
                </a:lnTo>
                <a:lnTo>
                  <a:pt x="141" y="516"/>
                </a:lnTo>
                <a:lnTo>
                  <a:pt x="139" y="516"/>
                </a:lnTo>
                <a:lnTo>
                  <a:pt x="138" y="519"/>
                </a:lnTo>
                <a:lnTo>
                  <a:pt x="136" y="521"/>
                </a:lnTo>
                <a:lnTo>
                  <a:pt x="136" y="521"/>
                </a:lnTo>
                <a:close/>
                <a:moveTo>
                  <a:pt x="429" y="645"/>
                </a:moveTo>
                <a:lnTo>
                  <a:pt x="429" y="645"/>
                </a:lnTo>
                <a:lnTo>
                  <a:pt x="428" y="644"/>
                </a:lnTo>
                <a:lnTo>
                  <a:pt x="427" y="643"/>
                </a:lnTo>
                <a:lnTo>
                  <a:pt x="422" y="642"/>
                </a:lnTo>
                <a:lnTo>
                  <a:pt x="422" y="642"/>
                </a:lnTo>
                <a:lnTo>
                  <a:pt x="421" y="640"/>
                </a:lnTo>
                <a:lnTo>
                  <a:pt x="419" y="639"/>
                </a:lnTo>
                <a:lnTo>
                  <a:pt x="417" y="635"/>
                </a:lnTo>
                <a:lnTo>
                  <a:pt x="417" y="635"/>
                </a:lnTo>
                <a:lnTo>
                  <a:pt x="414" y="630"/>
                </a:lnTo>
                <a:lnTo>
                  <a:pt x="411" y="628"/>
                </a:lnTo>
                <a:lnTo>
                  <a:pt x="402" y="625"/>
                </a:lnTo>
                <a:lnTo>
                  <a:pt x="402" y="625"/>
                </a:lnTo>
                <a:lnTo>
                  <a:pt x="393" y="622"/>
                </a:lnTo>
                <a:lnTo>
                  <a:pt x="389" y="622"/>
                </a:lnTo>
                <a:lnTo>
                  <a:pt x="384" y="622"/>
                </a:lnTo>
                <a:lnTo>
                  <a:pt x="384" y="622"/>
                </a:lnTo>
                <a:lnTo>
                  <a:pt x="394" y="632"/>
                </a:lnTo>
                <a:lnTo>
                  <a:pt x="403" y="640"/>
                </a:lnTo>
                <a:lnTo>
                  <a:pt x="414" y="647"/>
                </a:lnTo>
                <a:lnTo>
                  <a:pt x="426" y="654"/>
                </a:lnTo>
                <a:lnTo>
                  <a:pt x="426" y="654"/>
                </a:lnTo>
                <a:lnTo>
                  <a:pt x="431" y="655"/>
                </a:lnTo>
                <a:lnTo>
                  <a:pt x="432" y="654"/>
                </a:lnTo>
                <a:lnTo>
                  <a:pt x="433" y="654"/>
                </a:lnTo>
                <a:lnTo>
                  <a:pt x="432" y="650"/>
                </a:lnTo>
                <a:lnTo>
                  <a:pt x="429" y="645"/>
                </a:lnTo>
                <a:lnTo>
                  <a:pt x="429" y="645"/>
                </a:lnTo>
                <a:close/>
                <a:moveTo>
                  <a:pt x="2118" y="1358"/>
                </a:moveTo>
                <a:lnTo>
                  <a:pt x="2118" y="1358"/>
                </a:lnTo>
                <a:lnTo>
                  <a:pt x="2115" y="1354"/>
                </a:lnTo>
                <a:lnTo>
                  <a:pt x="2111" y="1351"/>
                </a:lnTo>
                <a:lnTo>
                  <a:pt x="2110" y="1349"/>
                </a:lnTo>
                <a:lnTo>
                  <a:pt x="2108" y="1349"/>
                </a:lnTo>
                <a:lnTo>
                  <a:pt x="2106" y="1351"/>
                </a:lnTo>
                <a:lnTo>
                  <a:pt x="2106" y="1354"/>
                </a:lnTo>
                <a:lnTo>
                  <a:pt x="2106" y="1354"/>
                </a:lnTo>
                <a:lnTo>
                  <a:pt x="2105" y="1361"/>
                </a:lnTo>
                <a:lnTo>
                  <a:pt x="2104" y="1363"/>
                </a:lnTo>
                <a:lnTo>
                  <a:pt x="2098" y="1371"/>
                </a:lnTo>
                <a:lnTo>
                  <a:pt x="2098" y="1371"/>
                </a:lnTo>
                <a:lnTo>
                  <a:pt x="2091" y="1378"/>
                </a:lnTo>
                <a:lnTo>
                  <a:pt x="2089" y="1382"/>
                </a:lnTo>
                <a:lnTo>
                  <a:pt x="2084" y="1384"/>
                </a:lnTo>
                <a:lnTo>
                  <a:pt x="2084" y="1384"/>
                </a:lnTo>
                <a:lnTo>
                  <a:pt x="2075" y="1390"/>
                </a:lnTo>
                <a:lnTo>
                  <a:pt x="2065" y="1392"/>
                </a:lnTo>
                <a:lnTo>
                  <a:pt x="2065" y="1392"/>
                </a:lnTo>
                <a:lnTo>
                  <a:pt x="2063" y="1395"/>
                </a:lnTo>
                <a:lnTo>
                  <a:pt x="2061" y="1400"/>
                </a:lnTo>
                <a:lnTo>
                  <a:pt x="2060" y="1405"/>
                </a:lnTo>
                <a:lnTo>
                  <a:pt x="2060" y="1408"/>
                </a:lnTo>
                <a:lnTo>
                  <a:pt x="2060" y="1408"/>
                </a:lnTo>
                <a:lnTo>
                  <a:pt x="2063" y="1420"/>
                </a:lnTo>
                <a:lnTo>
                  <a:pt x="2064" y="1425"/>
                </a:lnTo>
                <a:lnTo>
                  <a:pt x="2065" y="1431"/>
                </a:lnTo>
                <a:lnTo>
                  <a:pt x="2065" y="1431"/>
                </a:lnTo>
                <a:lnTo>
                  <a:pt x="2063" y="1436"/>
                </a:lnTo>
                <a:lnTo>
                  <a:pt x="2060" y="1440"/>
                </a:lnTo>
                <a:lnTo>
                  <a:pt x="2056" y="1445"/>
                </a:lnTo>
                <a:lnTo>
                  <a:pt x="2054" y="1450"/>
                </a:lnTo>
                <a:lnTo>
                  <a:pt x="2054" y="1450"/>
                </a:lnTo>
                <a:lnTo>
                  <a:pt x="2052" y="1455"/>
                </a:lnTo>
                <a:lnTo>
                  <a:pt x="2054" y="1460"/>
                </a:lnTo>
                <a:lnTo>
                  <a:pt x="2055" y="1470"/>
                </a:lnTo>
                <a:lnTo>
                  <a:pt x="2055" y="1470"/>
                </a:lnTo>
                <a:lnTo>
                  <a:pt x="2058" y="1481"/>
                </a:lnTo>
                <a:lnTo>
                  <a:pt x="2059" y="1491"/>
                </a:lnTo>
                <a:lnTo>
                  <a:pt x="2059" y="1491"/>
                </a:lnTo>
                <a:lnTo>
                  <a:pt x="2061" y="1493"/>
                </a:lnTo>
                <a:lnTo>
                  <a:pt x="2066" y="1496"/>
                </a:lnTo>
                <a:lnTo>
                  <a:pt x="2071" y="1497"/>
                </a:lnTo>
                <a:lnTo>
                  <a:pt x="2074" y="1497"/>
                </a:lnTo>
                <a:lnTo>
                  <a:pt x="2074" y="1497"/>
                </a:lnTo>
                <a:lnTo>
                  <a:pt x="2081" y="1495"/>
                </a:lnTo>
                <a:lnTo>
                  <a:pt x="2089" y="1492"/>
                </a:lnTo>
                <a:lnTo>
                  <a:pt x="2089" y="1492"/>
                </a:lnTo>
                <a:lnTo>
                  <a:pt x="2094" y="1476"/>
                </a:lnTo>
                <a:lnTo>
                  <a:pt x="2094" y="1476"/>
                </a:lnTo>
                <a:lnTo>
                  <a:pt x="2110" y="1417"/>
                </a:lnTo>
                <a:lnTo>
                  <a:pt x="2110" y="1417"/>
                </a:lnTo>
                <a:lnTo>
                  <a:pt x="2113" y="1408"/>
                </a:lnTo>
                <a:lnTo>
                  <a:pt x="2114" y="1401"/>
                </a:lnTo>
                <a:lnTo>
                  <a:pt x="2115" y="1393"/>
                </a:lnTo>
                <a:lnTo>
                  <a:pt x="2114" y="1384"/>
                </a:lnTo>
                <a:lnTo>
                  <a:pt x="2114" y="1384"/>
                </a:lnTo>
                <a:lnTo>
                  <a:pt x="2119" y="1390"/>
                </a:lnTo>
                <a:lnTo>
                  <a:pt x="2119" y="1390"/>
                </a:lnTo>
                <a:lnTo>
                  <a:pt x="2121" y="1382"/>
                </a:lnTo>
                <a:lnTo>
                  <a:pt x="2121" y="1374"/>
                </a:lnTo>
                <a:lnTo>
                  <a:pt x="2118" y="1359"/>
                </a:lnTo>
                <a:lnTo>
                  <a:pt x="2118" y="1358"/>
                </a:lnTo>
                <a:close/>
                <a:moveTo>
                  <a:pt x="2798" y="1041"/>
                </a:moveTo>
                <a:lnTo>
                  <a:pt x="2798" y="1041"/>
                </a:lnTo>
                <a:lnTo>
                  <a:pt x="2796" y="1044"/>
                </a:lnTo>
                <a:lnTo>
                  <a:pt x="2796" y="1049"/>
                </a:lnTo>
                <a:lnTo>
                  <a:pt x="2799" y="1056"/>
                </a:lnTo>
                <a:lnTo>
                  <a:pt x="2799" y="1056"/>
                </a:lnTo>
                <a:lnTo>
                  <a:pt x="2799" y="1058"/>
                </a:lnTo>
                <a:lnTo>
                  <a:pt x="2801" y="1060"/>
                </a:lnTo>
                <a:lnTo>
                  <a:pt x="2806" y="1061"/>
                </a:lnTo>
                <a:lnTo>
                  <a:pt x="2806" y="1061"/>
                </a:lnTo>
                <a:lnTo>
                  <a:pt x="2805" y="1063"/>
                </a:lnTo>
                <a:lnTo>
                  <a:pt x="2804" y="1064"/>
                </a:lnTo>
                <a:lnTo>
                  <a:pt x="2804" y="1066"/>
                </a:lnTo>
                <a:lnTo>
                  <a:pt x="2806" y="1070"/>
                </a:lnTo>
                <a:lnTo>
                  <a:pt x="2810" y="1071"/>
                </a:lnTo>
                <a:lnTo>
                  <a:pt x="2810" y="1071"/>
                </a:lnTo>
                <a:lnTo>
                  <a:pt x="2813" y="1070"/>
                </a:lnTo>
                <a:lnTo>
                  <a:pt x="2814" y="1070"/>
                </a:lnTo>
                <a:lnTo>
                  <a:pt x="2815" y="1070"/>
                </a:lnTo>
                <a:lnTo>
                  <a:pt x="2818" y="1071"/>
                </a:lnTo>
                <a:lnTo>
                  <a:pt x="2818" y="1071"/>
                </a:lnTo>
                <a:lnTo>
                  <a:pt x="2820" y="1074"/>
                </a:lnTo>
                <a:lnTo>
                  <a:pt x="2823" y="1076"/>
                </a:lnTo>
                <a:lnTo>
                  <a:pt x="2823" y="1076"/>
                </a:lnTo>
                <a:lnTo>
                  <a:pt x="2824" y="1069"/>
                </a:lnTo>
                <a:lnTo>
                  <a:pt x="2824" y="1069"/>
                </a:lnTo>
                <a:lnTo>
                  <a:pt x="2829" y="1070"/>
                </a:lnTo>
                <a:lnTo>
                  <a:pt x="2830" y="1073"/>
                </a:lnTo>
                <a:lnTo>
                  <a:pt x="2830" y="1076"/>
                </a:lnTo>
                <a:lnTo>
                  <a:pt x="2830" y="1076"/>
                </a:lnTo>
                <a:lnTo>
                  <a:pt x="2831" y="1078"/>
                </a:lnTo>
                <a:lnTo>
                  <a:pt x="2834" y="1080"/>
                </a:lnTo>
                <a:lnTo>
                  <a:pt x="2838" y="1083"/>
                </a:lnTo>
                <a:lnTo>
                  <a:pt x="2838" y="1083"/>
                </a:lnTo>
                <a:lnTo>
                  <a:pt x="2839" y="1079"/>
                </a:lnTo>
                <a:lnTo>
                  <a:pt x="2838" y="1076"/>
                </a:lnTo>
                <a:lnTo>
                  <a:pt x="2835" y="1075"/>
                </a:lnTo>
                <a:lnTo>
                  <a:pt x="2835" y="1071"/>
                </a:lnTo>
                <a:lnTo>
                  <a:pt x="2835" y="1071"/>
                </a:lnTo>
                <a:lnTo>
                  <a:pt x="2838" y="1073"/>
                </a:lnTo>
                <a:lnTo>
                  <a:pt x="2840" y="1071"/>
                </a:lnTo>
                <a:lnTo>
                  <a:pt x="2840" y="1070"/>
                </a:lnTo>
                <a:lnTo>
                  <a:pt x="2839" y="1066"/>
                </a:lnTo>
                <a:lnTo>
                  <a:pt x="2839" y="1066"/>
                </a:lnTo>
                <a:lnTo>
                  <a:pt x="2838" y="1066"/>
                </a:lnTo>
                <a:lnTo>
                  <a:pt x="2837" y="1068"/>
                </a:lnTo>
                <a:lnTo>
                  <a:pt x="2837" y="1069"/>
                </a:lnTo>
                <a:lnTo>
                  <a:pt x="2835" y="1069"/>
                </a:lnTo>
                <a:lnTo>
                  <a:pt x="2835" y="1069"/>
                </a:lnTo>
                <a:lnTo>
                  <a:pt x="2831" y="1068"/>
                </a:lnTo>
                <a:lnTo>
                  <a:pt x="2829" y="1065"/>
                </a:lnTo>
                <a:lnTo>
                  <a:pt x="2829" y="1065"/>
                </a:lnTo>
                <a:lnTo>
                  <a:pt x="2824" y="1063"/>
                </a:lnTo>
                <a:lnTo>
                  <a:pt x="2824" y="1063"/>
                </a:lnTo>
                <a:lnTo>
                  <a:pt x="2821" y="1064"/>
                </a:lnTo>
                <a:lnTo>
                  <a:pt x="2821" y="1065"/>
                </a:lnTo>
                <a:lnTo>
                  <a:pt x="2820" y="1066"/>
                </a:lnTo>
                <a:lnTo>
                  <a:pt x="2819" y="1066"/>
                </a:lnTo>
                <a:lnTo>
                  <a:pt x="2819" y="1066"/>
                </a:lnTo>
                <a:lnTo>
                  <a:pt x="2816" y="1065"/>
                </a:lnTo>
                <a:lnTo>
                  <a:pt x="2815" y="1063"/>
                </a:lnTo>
                <a:lnTo>
                  <a:pt x="2814" y="1058"/>
                </a:lnTo>
                <a:lnTo>
                  <a:pt x="2814" y="1058"/>
                </a:lnTo>
                <a:lnTo>
                  <a:pt x="2813" y="1054"/>
                </a:lnTo>
                <a:lnTo>
                  <a:pt x="2813" y="1051"/>
                </a:lnTo>
                <a:lnTo>
                  <a:pt x="2814" y="1050"/>
                </a:lnTo>
                <a:lnTo>
                  <a:pt x="2814" y="1046"/>
                </a:lnTo>
                <a:lnTo>
                  <a:pt x="2814" y="1046"/>
                </a:lnTo>
                <a:lnTo>
                  <a:pt x="2815" y="1045"/>
                </a:lnTo>
                <a:lnTo>
                  <a:pt x="2816" y="1045"/>
                </a:lnTo>
                <a:lnTo>
                  <a:pt x="2818" y="1045"/>
                </a:lnTo>
                <a:lnTo>
                  <a:pt x="2819" y="1045"/>
                </a:lnTo>
                <a:lnTo>
                  <a:pt x="2819" y="1045"/>
                </a:lnTo>
                <a:lnTo>
                  <a:pt x="2820" y="1039"/>
                </a:lnTo>
                <a:lnTo>
                  <a:pt x="2820" y="1039"/>
                </a:lnTo>
                <a:lnTo>
                  <a:pt x="2821" y="1035"/>
                </a:lnTo>
                <a:lnTo>
                  <a:pt x="2821" y="1033"/>
                </a:lnTo>
                <a:lnTo>
                  <a:pt x="2820" y="1031"/>
                </a:lnTo>
                <a:lnTo>
                  <a:pt x="2819" y="1028"/>
                </a:lnTo>
                <a:lnTo>
                  <a:pt x="2819" y="1028"/>
                </a:lnTo>
                <a:lnTo>
                  <a:pt x="2819" y="1025"/>
                </a:lnTo>
                <a:lnTo>
                  <a:pt x="2820" y="1022"/>
                </a:lnTo>
                <a:lnTo>
                  <a:pt x="2820" y="1020"/>
                </a:lnTo>
                <a:lnTo>
                  <a:pt x="2820" y="1017"/>
                </a:lnTo>
                <a:lnTo>
                  <a:pt x="2820" y="1017"/>
                </a:lnTo>
                <a:lnTo>
                  <a:pt x="2816" y="1019"/>
                </a:lnTo>
                <a:lnTo>
                  <a:pt x="2814" y="1019"/>
                </a:lnTo>
                <a:lnTo>
                  <a:pt x="2813" y="1017"/>
                </a:lnTo>
                <a:lnTo>
                  <a:pt x="2810" y="1016"/>
                </a:lnTo>
                <a:lnTo>
                  <a:pt x="2810" y="1016"/>
                </a:lnTo>
                <a:lnTo>
                  <a:pt x="2805" y="1016"/>
                </a:lnTo>
                <a:lnTo>
                  <a:pt x="2804" y="1017"/>
                </a:lnTo>
                <a:lnTo>
                  <a:pt x="2803" y="1019"/>
                </a:lnTo>
                <a:lnTo>
                  <a:pt x="2803" y="1019"/>
                </a:lnTo>
                <a:lnTo>
                  <a:pt x="2800" y="1038"/>
                </a:lnTo>
                <a:lnTo>
                  <a:pt x="2800" y="1038"/>
                </a:lnTo>
                <a:lnTo>
                  <a:pt x="2800" y="1039"/>
                </a:lnTo>
                <a:lnTo>
                  <a:pt x="2801" y="1041"/>
                </a:lnTo>
                <a:lnTo>
                  <a:pt x="2801" y="1043"/>
                </a:lnTo>
                <a:lnTo>
                  <a:pt x="2801" y="1045"/>
                </a:lnTo>
                <a:lnTo>
                  <a:pt x="2801" y="1045"/>
                </a:lnTo>
                <a:lnTo>
                  <a:pt x="2798" y="1041"/>
                </a:lnTo>
                <a:lnTo>
                  <a:pt x="2798" y="1041"/>
                </a:lnTo>
                <a:close/>
                <a:moveTo>
                  <a:pt x="2814" y="957"/>
                </a:moveTo>
                <a:lnTo>
                  <a:pt x="2814" y="957"/>
                </a:lnTo>
                <a:lnTo>
                  <a:pt x="2815" y="952"/>
                </a:lnTo>
                <a:lnTo>
                  <a:pt x="2816" y="947"/>
                </a:lnTo>
                <a:lnTo>
                  <a:pt x="2816" y="945"/>
                </a:lnTo>
                <a:lnTo>
                  <a:pt x="2815" y="942"/>
                </a:lnTo>
                <a:lnTo>
                  <a:pt x="2814" y="942"/>
                </a:lnTo>
                <a:lnTo>
                  <a:pt x="2810" y="944"/>
                </a:lnTo>
                <a:lnTo>
                  <a:pt x="2810" y="944"/>
                </a:lnTo>
                <a:lnTo>
                  <a:pt x="2806" y="946"/>
                </a:lnTo>
                <a:lnTo>
                  <a:pt x="2803" y="950"/>
                </a:lnTo>
                <a:lnTo>
                  <a:pt x="2800" y="955"/>
                </a:lnTo>
                <a:lnTo>
                  <a:pt x="2799" y="960"/>
                </a:lnTo>
                <a:lnTo>
                  <a:pt x="2799" y="960"/>
                </a:lnTo>
                <a:lnTo>
                  <a:pt x="2799" y="966"/>
                </a:lnTo>
                <a:lnTo>
                  <a:pt x="2800" y="970"/>
                </a:lnTo>
                <a:lnTo>
                  <a:pt x="2806" y="979"/>
                </a:lnTo>
                <a:lnTo>
                  <a:pt x="2806" y="979"/>
                </a:lnTo>
                <a:lnTo>
                  <a:pt x="2811" y="969"/>
                </a:lnTo>
                <a:lnTo>
                  <a:pt x="2814" y="957"/>
                </a:lnTo>
                <a:lnTo>
                  <a:pt x="2814" y="957"/>
                </a:lnTo>
                <a:close/>
                <a:moveTo>
                  <a:pt x="2791" y="1094"/>
                </a:moveTo>
                <a:lnTo>
                  <a:pt x="2791" y="1094"/>
                </a:lnTo>
                <a:lnTo>
                  <a:pt x="2789" y="1104"/>
                </a:lnTo>
                <a:lnTo>
                  <a:pt x="2786" y="1108"/>
                </a:lnTo>
                <a:lnTo>
                  <a:pt x="2784" y="1111"/>
                </a:lnTo>
                <a:lnTo>
                  <a:pt x="2784" y="1111"/>
                </a:lnTo>
                <a:lnTo>
                  <a:pt x="2776" y="1119"/>
                </a:lnTo>
                <a:lnTo>
                  <a:pt x="2770" y="1129"/>
                </a:lnTo>
                <a:lnTo>
                  <a:pt x="2770" y="1129"/>
                </a:lnTo>
                <a:lnTo>
                  <a:pt x="2781" y="1123"/>
                </a:lnTo>
                <a:lnTo>
                  <a:pt x="2785" y="1119"/>
                </a:lnTo>
                <a:lnTo>
                  <a:pt x="2788" y="1113"/>
                </a:lnTo>
                <a:lnTo>
                  <a:pt x="2788" y="1113"/>
                </a:lnTo>
                <a:lnTo>
                  <a:pt x="2788" y="1110"/>
                </a:lnTo>
                <a:lnTo>
                  <a:pt x="2790" y="1109"/>
                </a:lnTo>
                <a:lnTo>
                  <a:pt x="2795" y="1105"/>
                </a:lnTo>
                <a:lnTo>
                  <a:pt x="2795" y="1105"/>
                </a:lnTo>
                <a:lnTo>
                  <a:pt x="2795" y="1101"/>
                </a:lnTo>
                <a:lnTo>
                  <a:pt x="2795" y="1096"/>
                </a:lnTo>
                <a:lnTo>
                  <a:pt x="2795" y="1096"/>
                </a:lnTo>
                <a:lnTo>
                  <a:pt x="2791" y="1094"/>
                </a:lnTo>
                <a:lnTo>
                  <a:pt x="2791" y="1094"/>
                </a:lnTo>
                <a:close/>
                <a:moveTo>
                  <a:pt x="2857" y="1119"/>
                </a:moveTo>
                <a:lnTo>
                  <a:pt x="2857" y="1119"/>
                </a:lnTo>
                <a:lnTo>
                  <a:pt x="2854" y="1114"/>
                </a:lnTo>
                <a:lnTo>
                  <a:pt x="2850" y="1113"/>
                </a:lnTo>
                <a:lnTo>
                  <a:pt x="2850" y="1113"/>
                </a:lnTo>
                <a:lnTo>
                  <a:pt x="2853" y="1121"/>
                </a:lnTo>
                <a:lnTo>
                  <a:pt x="2853" y="1121"/>
                </a:lnTo>
                <a:lnTo>
                  <a:pt x="2849" y="1120"/>
                </a:lnTo>
                <a:lnTo>
                  <a:pt x="2848" y="1123"/>
                </a:lnTo>
                <a:lnTo>
                  <a:pt x="2848" y="1123"/>
                </a:lnTo>
                <a:lnTo>
                  <a:pt x="2847" y="1121"/>
                </a:lnTo>
                <a:lnTo>
                  <a:pt x="2845" y="1121"/>
                </a:lnTo>
                <a:lnTo>
                  <a:pt x="2844" y="1126"/>
                </a:lnTo>
                <a:lnTo>
                  <a:pt x="2844" y="1126"/>
                </a:lnTo>
                <a:lnTo>
                  <a:pt x="2843" y="1125"/>
                </a:lnTo>
                <a:lnTo>
                  <a:pt x="2842" y="1125"/>
                </a:lnTo>
                <a:lnTo>
                  <a:pt x="2839" y="1128"/>
                </a:lnTo>
                <a:lnTo>
                  <a:pt x="2837" y="1130"/>
                </a:lnTo>
                <a:lnTo>
                  <a:pt x="2834" y="1131"/>
                </a:lnTo>
                <a:lnTo>
                  <a:pt x="2834" y="1131"/>
                </a:lnTo>
                <a:lnTo>
                  <a:pt x="2835" y="1129"/>
                </a:lnTo>
                <a:lnTo>
                  <a:pt x="2835" y="1126"/>
                </a:lnTo>
                <a:lnTo>
                  <a:pt x="2834" y="1125"/>
                </a:lnTo>
                <a:lnTo>
                  <a:pt x="2831" y="1124"/>
                </a:lnTo>
                <a:lnTo>
                  <a:pt x="2831" y="1124"/>
                </a:lnTo>
                <a:lnTo>
                  <a:pt x="2829" y="1125"/>
                </a:lnTo>
                <a:lnTo>
                  <a:pt x="2828" y="1126"/>
                </a:lnTo>
                <a:lnTo>
                  <a:pt x="2828" y="1129"/>
                </a:lnTo>
                <a:lnTo>
                  <a:pt x="2826" y="1131"/>
                </a:lnTo>
                <a:lnTo>
                  <a:pt x="2826" y="1131"/>
                </a:lnTo>
                <a:lnTo>
                  <a:pt x="2823" y="1133"/>
                </a:lnTo>
                <a:lnTo>
                  <a:pt x="2819" y="1135"/>
                </a:lnTo>
                <a:lnTo>
                  <a:pt x="2816" y="1139"/>
                </a:lnTo>
                <a:lnTo>
                  <a:pt x="2816" y="1141"/>
                </a:lnTo>
                <a:lnTo>
                  <a:pt x="2818" y="1144"/>
                </a:lnTo>
                <a:lnTo>
                  <a:pt x="2818" y="1144"/>
                </a:lnTo>
                <a:lnTo>
                  <a:pt x="2823" y="1136"/>
                </a:lnTo>
                <a:lnTo>
                  <a:pt x="2824" y="1135"/>
                </a:lnTo>
                <a:lnTo>
                  <a:pt x="2824" y="1135"/>
                </a:lnTo>
                <a:lnTo>
                  <a:pt x="2825" y="1136"/>
                </a:lnTo>
                <a:lnTo>
                  <a:pt x="2826" y="1139"/>
                </a:lnTo>
                <a:lnTo>
                  <a:pt x="2826" y="1139"/>
                </a:lnTo>
                <a:lnTo>
                  <a:pt x="2828" y="1136"/>
                </a:lnTo>
                <a:lnTo>
                  <a:pt x="2829" y="1135"/>
                </a:lnTo>
                <a:lnTo>
                  <a:pt x="2829" y="1135"/>
                </a:lnTo>
                <a:lnTo>
                  <a:pt x="2829" y="1138"/>
                </a:lnTo>
                <a:lnTo>
                  <a:pt x="2831" y="1139"/>
                </a:lnTo>
                <a:lnTo>
                  <a:pt x="2831" y="1139"/>
                </a:lnTo>
                <a:lnTo>
                  <a:pt x="2831" y="1134"/>
                </a:lnTo>
                <a:lnTo>
                  <a:pt x="2831" y="1134"/>
                </a:lnTo>
                <a:lnTo>
                  <a:pt x="2834" y="1134"/>
                </a:lnTo>
                <a:lnTo>
                  <a:pt x="2837" y="1135"/>
                </a:lnTo>
                <a:lnTo>
                  <a:pt x="2838" y="1136"/>
                </a:lnTo>
                <a:lnTo>
                  <a:pt x="2838" y="1139"/>
                </a:lnTo>
                <a:lnTo>
                  <a:pt x="2837" y="1144"/>
                </a:lnTo>
                <a:lnTo>
                  <a:pt x="2837" y="1149"/>
                </a:lnTo>
                <a:lnTo>
                  <a:pt x="2837" y="1149"/>
                </a:lnTo>
                <a:lnTo>
                  <a:pt x="2839" y="1152"/>
                </a:lnTo>
                <a:lnTo>
                  <a:pt x="2843" y="1154"/>
                </a:lnTo>
                <a:lnTo>
                  <a:pt x="2847" y="1155"/>
                </a:lnTo>
                <a:lnTo>
                  <a:pt x="2848" y="1154"/>
                </a:lnTo>
                <a:lnTo>
                  <a:pt x="2848" y="1153"/>
                </a:lnTo>
                <a:lnTo>
                  <a:pt x="2849" y="1153"/>
                </a:lnTo>
                <a:lnTo>
                  <a:pt x="2849" y="1153"/>
                </a:lnTo>
                <a:lnTo>
                  <a:pt x="2849" y="1157"/>
                </a:lnTo>
                <a:lnTo>
                  <a:pt x="2850" y="1157"/>
                </a:lnTo>
                <a:lnTo>
                  <a:pt x="2850" y="1157"/>
                </a:lnTo>
                <a:lnTo>
                  <a:pt x="2853" y="1155"/>
                </a:lnTo>
                <a:lnTo>
                  <a:pt x="2853" y="1152"/>
                </a:lnTo>
                <a:lnTo>
                  <a:pt x="2853" y="1152"/>
                </a:lnTo>
                <a:lnTo>
                  <a:pt x="2852" y="1145"/>
                </a:lnTo>
                <a:lnTo>
                  <a:pt x="2852" y="1141"/>
                </a:lnTo>
                <a:lnTo>
                  <a:pt x="2854" y="1139"/>
                </a:lnTo>
                <a:lnTo>
                  <a:pt x="2854" y="1139"/>
                </a:lnTo>
                <a:lnTo>
                  <a:pt x="2855" y="1141"/>
                </a:lnTo>
                <a:lnTo>
                  <a:pt x="2857" y="1145"/>
                </a:lnTo>
                <a:lnTo>
                  <a:pt x="2857" y="1148"/>
                </a:lnTo>
                <a:lnTo>
                  <a:pt x="2858" y="1150"/>
                </a:lnTo>
                <a:lnTo>
                  <a:pt x="2858" y="1150"/>
                </a:lnTo>
                <a:lnTo>
                  <a:pt x="2858" y="1144"/>
                </a:lnTo>
                <a:lnTo>
                  <a:pt x="2858" y="1144"/>
                </a:lnTo>
                <a:lnTo>
                  <a:pt x="2860" y="1145"/>
                </a:lnTo>
                <a:lnTo>
                  <a:pt x="2860" y="1145"/>
                </a:lnTo>
                <a:lnTo>
                  <a:pt x="2862" y="1136"/>
                </a:lnTo>
                <a:lnTo>
                  <a:pt x="2862" y="1131"/>
                </a:lnTo>
                <a:lnTo>
                  <a:pt x="2862" y="1130"/>
                </a:lnTo>
                <a:lnTo>
                  <a:pt x="2860" y="1130"/>
                </a:lnTo>
                <a:lnTo>
                  <a:pt x="2860" y="1130"/>
                </a:lnTo>
                <a:lnTo>
                  <a:pt x="2860" y="1126"/>
                </a:lnTo>
                <a:lnTo>
                  <a:pt x="2860" y="1126"/>
                </a:lnTo>
                <a:lnTo>
                  <a:pt x="2858" y="1125"/>
                </a:lnTo>
                <a:lnTo>
                  <a:pt x="2858" y="1125"/>
                </a:lnTo>
                <a:lnTo>
                  <a:pt x="2859" y="1124"/>
                </a:lnTo>
                <a:lnTo>
                  <a:pt x="2859" y="1124"/>
                </a:lnTo>
                <a:lnTo>
                  <a:pt x="2859" y="1119"/>
                </a:lnTo>
                <a:lnTo>
                  <a:pt x="2858" y="1119"/>
                </a:lnTo>
                <a:lnTo>
                  <a:pt x="2857" y="1119"/>
                </a:lnTo>
                <a:lnTo>
                  <a:pt x="2857" y="1119"/>
                </a:lnTo>
                <a:close/>
                <a:moveTo>
                  <a:pt x="2804" y="1323"/>
                </a:moveTo>
                <a:lnTo>
                  <a:pt x="2804" y="1323"/>
                </a:lnTo>
                <a:lnTo>
                  <a:pt x="2801" y="1321"/>
                </a:lnTo>
                <a:lnTo>
                  <a:pt x="2795" y="1318"/>
                </a:lnTo>
                <a:lnTo>
                  <a:pt x="2793" y="1318"/>
                </a:lnTo>
                <a:lnTo>
                  <a:pt x="2790" y="1318"/>
                </a:lnTo>
                <a:lnTo>
                  <a:pt x="2789" y="1319"/>
                </a:lnTo>
                <a:lnTo>
                  <a:pt x="2789" y="1322"/>
                </a:lnTo>
                <a:lnTo>
                  <a:pt x="2789" y="1322"/>
                </a:lnTo>
                <a:lnTo>
                  <a:pt x="2800" y="1327"/>
                </a:lnTo>
                <a:lnTo>
                  <a:pt x="2803" y="1328"/>
                </a:lnTo>
                <a:lnTo>
                  <a:pt x="2804" y="1328"/>
                </a:lnTo>
                <a:lnTo>
                  <a:pt x="2805" y="1327"/>
                </a:lnTo>
                <a:lnTo>
                  <a:pt x="2804" y="1323"/>
                </a:lnTo>
                <a:lnTo>
                  <a:pt x="2804" y="1323"/>
                </a:lnTo>
                <a:close/>
                <a:moveTo>
                  <a:pt x="2773" y="1309"/>
                </a:moveTo>
                <a:lnTo>
                  <a:pt x="2773" y="1309"/>
                </a:lnTo>
                <a:lnTo>
                  <a:pt x="2769" y="1307"/>
                </a:lnTo>
                <a:lnTo>
                  <a:pt x="2764" y="1306"/>
                </a:lnTo>
                <a:lnTo>
                  <a:pt x="2764" y="1306"/>
                </a:lnTo>
                <a:lnTo>
                  <a:pt x="2761" y="1306"/>
                </a:lnTo>
                <a:lnTo>
                  <a:pt x="2760" y="1307"/>
                </a:lnTo>
                <a:lnTo>
                  <a:pt x="2758" y="1312"/>
                </a:lnTo>
                <a:lnTo>
                  <a:pt x="2758" y="1312"/>
                </a:lnTo>
                <a:lnTo>
                  <a:pt x="2764" y="1314"/>
                </a:lnTo>
                <a:lnTo>
                  <a:pt x="2770" y="1314"/>
                </a:lnTo>
                <a:lnTo>
                  <a:pt x="2784" y="1313"/>
                </a:lnTo>
                <a:lnTo>
                  <a:pt x="2784" y="1313"/>
                </a:lnTo>
                <a:lnTo>
                  <a:pt x="2788" y="1312"/>
                </a:lnTo>
                <a:lnTo>
                  <a:pt x="2789" y="1311"/>
                </a:lnTo>
                <a:lnTo>
                  <a:pt x="2789" y="1309"/>
                </a:lnTo>
                <a:lnTo>
                  <a:pt x="2788" y="1307"/>
                </a:lnTo>
                <a:lnTo>
                  <a:pt x="2781" y="1306"/>
                </a:lnTo>
                <a:lnTo>
                  <a:pt x="2779" y="1304"/>
                </a:lnTo>
                <a:lnTo>
                  <a:pt x="2776" y="1306"/>
                </a:lnTo>
                <a:lnTo>
                  <a:pt x="2776" y="1306"/>
                </a:lnTo>
                <a:lnTo>
                  <a:pt x="2776" y="1307"/>
                </a:lnTo>
                <a:lnTo>
                  <a:pt x="2776" y="1308"/>
                </a:lnTo>
                <a:lnTo>
                  <a:pt x="2773" y="1309"/>
                </a:lnTo>
                <a:lnTo>
                  <a:pt x="2773" y="1309"/>
                </a:lnTo>
                <a:close/>
                <a:moveTo>
                  <a:pt x="2814" y="1314"/>
                </a:moveTo>
                <a:lnTo>
                  <a:pt x="2814" y="1314"/>
                </a:lnTo>
                <a:lnTo>
                  <a:pt x="2816" y="1313"/>
                </a:lnTo>
                <a:lnTo>
                  <a:pt x="2818" y="1312"/>
                </a:lnTo>
                <a:lnTo>
                  <a:pt x="2818" y="1312"/>
                </a:lnTo>
                <a:lnTo>
                  <a:pt x="2821" y="1312"/>
                </a:lnTo>
                <a:lnTo>
                  <a:pt x="2824" y="1311"/>
                </a:lnTo>
                <a:lnTo>
                  <a:pt x="2825" y="1309"/>
                </a:lnTo>
                <a:lnTo>
                  <a:pt x="2828" y="1308"/>
                </a:lnTo>
                <a:lnTo>
                  <a:pt x="2828" y="1308"/>
                </a:lnTo>
                <a:lnTo>
                  <a:pt x="2838" y="1309"/>
                </a:lnTo>
                <a:lnTo>
                  <a:pt x="2844" y="1309"/>
                </a:lnTo>
                <a:lnTo>
                  <a:pt x="2849" y="1307"/>
                </a:lnTo>
                <a:lnTo>
                  <a:pt x="2849" y="1307"/>
                </a:lnTo>
                <a:lnTo>
                  <a:pt x="2844" y="1306"/>
                </a:lnTo>
                <a:lnTo>
                  <a:pt x="2839" y="1306"/>
                </a:lnTo>
                <a:lnTo>
                  <a:pt x="2830" y="1306"/>
                </a:lnTo>
                <a:lnTo>
                  <a:pt x="2830" y="1306"/>
                </a:lnTo>
                <a:lnTo>
                  <a:pt x="2825" y="1307"/>
                </a:lnTo>
                <a:lnTo>
                  <a:pt x="2821" y="1309"/>
                </a:lnTo>
                <a:lnTo>
                  <a:pt x="2821" y="1309"/>
                </a:lnTo>
                <a:lnTo>
                  <a:pt x="2820" y="1309"/>
                </a:lnTo>
                <a:lnTo>
                  <a:pt x="2819" y="1309"/>
                </a:lnTo>
                <a:lnTo>
                  <a:pt x="2818" y="1308"/>
                </a:lnTo>
                <a:lnTo>
                  <a:pt x="2815" y="1308"/>
                </a:lnTo>
                <a:lnTo>
                  <a:pt x="2815" y="1308"/>
                </a:lnTo>
                <a:lnTo>
                  <a:pt x="2814" y="1309"/>
                </a:lnTo>
                <a:lnTo>
                  <a:pt x="2811" y="1308"/>
                </a:lnTo>
                <a:lnTo>
                  <a:pt x="2806" y="1307"/>
                </a:lnTo>
                <a:lnTo>
                  <a:pt x="2801" y="1307"/>
                </a:lnTo>
                <a:lnTo>
                  <a:pt x="2799" y="1307"/>
                </a:lnTo>
                <a:lnTo>
                  <a:pt x="2798" y="1308"/>
                </a:lnTo>
                <a:lnTo>
                  <a:pt x="2798" y="1308"/>
                </a:lnTo>
                <a:lnTo>
                  <a:pt x="2796" y="1309"/>
                </a:lnTo>
                <a:lnTo>
                  <a:pt x="2796" y="1311"/>
                </a:lnTo>
                <a:lnTo>
                  <a:pt x="2800" y="1312"/>
                </a:lnTo>
                <a:lnTo>
                  <a:pt x="2804" y="1313"/>
                </a:lnTo>
                <a:lnTo>
                  <a:pt x="2808" y="1314"/>
                </a:lnTo>
                <a:lnTo>
                  <a:pt x="2808" y="1314"/>
                </a:lnTo>
                <a:lnTo>
                  <a:pt x="2810" y="1313"/>
                </a:lnTo>
                <a:lnTo>
                  <a:pt x="2811" y="1313"/>
                </a:lnTo>
                <a:lnTo>
                  <a:pt x="2814" y="1314"/>
                </a:lnTo>
                <a:lnTo>
                  <a:pt x="2814" y="1314"/>
                </a:lnTo>
                <a:close/>
                <a:moveTo>
                  <a:pt x="2820" y="1276"/>
                </a:moveTo>
                <a:lnTo>
                  <a:pt x="2820" y="1276"/>
                </a:lnTo>
                <a:lnTo>
                  <a:pt x="2825" y="1281"/>
                </a:lnTo>
                <a:lnTo>
                  <a:pt x="2825" y="1281"/>
                </a:lnTo>
                <a:lnTo>
                  <a:pt x="2829" y="1277"/>
                </a:lnTo>
                <a:lnTo>
                  <a:pt x="2829" y="1274"/>
                </a:lnTo>
                <a:lnTo>
                  <a:pt x="2828" y="1272"/>
                </a:lnTo>
                <a:lnTo>
                  <a:pt x="2828" y="1272"/>
                </a:lnTo>
                <a:lnTo>
                  <a:pt x="2828" y="1271"/>
                </a:lnTo>
                <a:lnTo>
                  <a:pt x="2828" y="1269"/>
                </a:lnTo>
                <a:lnTo>
                  <a:pt x="2829" y="1269"/>
                </a:lnTo>
                <a:lnTo>
                  <a:pt x="2830" y="1269"/>
                </a:lnTo>
                <a:lnTo>
                  <a:pt x="2830" y="1269"/>
                </a:lnTo>
                <a:lnTo>
                  <a:pt x="2829" y="1265"/>
                </a:lnTo>
                <a:lnTo>
                  <a:pt x="2826" y="1265"/>
                </a:lnTo>
                <a:lnTo>
                  <a:pt x="2825" y="1267"/>
                </a:lnTo>
                <a:lnTo>
                  <a:pt x="2825" y="1271"/>
                </a:lnTo>
                <a:lnTo>
                  <a:pt x="2825" y="1271"/>
                </a:lnTo>
                <a:lnTo>
                  <a:pt x="2824" y="1268"/>
                </a:lnTo>
                <a:lnTo>
                  <a:pt x="2824" y="1268"/>
                </a:lnTo>
                <a:lnTo>
                  <a:pt x="2821" y="1269"/>
                </a:lnTo>
                <a:lnTo>
                  <a:pt x="2820" y="1276"/>
                </a:lnTo>
                <a:lnTo>
                  <a:pt x="2820" y="1276"/>
                </a:lnTo>
                <a:close/>
                <a:moveTo>
                  <a:pt x="2691" y="1212"/>
                </a:moveTo>
                <a:lnTo>
                  <a:pt x="2691" y="1212"/>
                </a:lnTo>
                <a:lnTo>
                  <a:pt x="2691" y="1213"/>
                </a:lnTo>
                <a:lnTo>
                  <a:pt x="2692" y="1214"/>
                </a:lnTo>
                <a:lnTo>
                  <a:pt x="2694" y="1218"/>
                </a:lnTo>
                <a:lnTo>
                  <a:pt x="2694" y="1218"/>
                </a:lnTo>
                <a:lnTo>
                  <a:pt x="2692" y="1219"/>
                </a:lnTo>
                <a:lnTo>
                  <a:pt x="2692" y="1220"/>
                </a:lnTo>
                <a:lnTo>
                  <a:pt x="2692" y="1220"/>
                </a:lnTo>
                <a:lnTo>
                  <a:pt x="2692" y="1220"/>
                </a:lnTo>
                <a:lnTo>
                  <a:pt x="2694" y="1227"/>
                </a:lnTo>
                <a:lnTo>
                  <a:pt x="2694" y="1227"/>
                </a:lnTo>
                <a:lnTo>
                  <a:pt x="2695" y="1228"/>
                </a:lnTo>
                <a:lnTo>
                  <a:pt x="2695" y="1230"/>
                </a:lnTo>
                <a:lnTo>
                  <a:pt x="2695" y="1230"/>
                </a:lnTo>
                <a:lnTo>
                  <a:pt x="2697" y="1230"/>
                </a:lnTo>
                <a:lnTo>
                  <a:pt x="2699" y="1228"/>
                </a:lnTo>
                <a:lnTo>
                  <a:pt x="2699" y="1228"/>
                </a:lnTo>
                <a:lnTo>
                  <a:pt x="2701" y="1232"/>
                </a:lnTo>
                <a:lnTo>
                  <a:pt x="2703" y="1237"/>
                </a:lnTo>
                <a:lnTo>
                  <a:pt x="2704" y="1248"/>
                </a:lnTo>
                <a:lnTo>
                  <a:pt x="2704" y="1248"/>
                </a:lnTo>
                <a:lnTo>
                  <a:pt x="2704" y="1250"/>
                </a:lnTo>
                <a:lnTo>
                  <a:pt x="2706" y="1250"/>
                </a:lnTo>
                <a:lnTo>
                  <a:pt x="2710" y="1250"/>
                </a:lnTo>
                <a:lnTo>
                  <a:pt x="2718" y="1248"/>
                </a:lnTo>
                <a:lnTo>
                  <a:pt x="2718" y="1248"/>
                </a:lnTo>
                <a:lnTo>
                  <a:pt x="2719" y="1255"/>
                </a:lnTo>
                <a:lnTo>
                  <a:pt x="2719" y="1255"/>
                </a:lnTo>
                <a:lnTo>
                  <a:pt x="2724" y="1253"/>
                </a:lnTo>
                <a:lnTo>
                  <a:pt x="2728" y="1252"/>
                </a:lnTo>
                <a:lnTo>
                  <a:pt x="2731" y="1252"/>
                </a:lnTo>
                <a:lnTo>
                  <a:pt x="2736" y="1254"/>
                </a:lnTo>
                <a:lnTo>
                  <a:pt x="2736" y="1254"/>
                </a:lnTo>
                <a:lnTo>
                  <a:pt x="2740" y="1254"/>
                </a:lnTo>
                <a:lnTo>
                  <a:pt x="2744" y="1254"/>
                </a:lnTo>
                <a:lnTo>
                  <a:pt x="2744" y="1254"/>
                </a:lnTo>
                <a:lnTo>
                  <a:pt x="2745" y="1255"/>
                </a:lnTo>
                <a:lnTo>
                  <a:pt x="2745" y="1258"/>
                </a:lnTo>
                <a:lnTo>
                  <a:pt x="2746" y="1262"/>
                </a:lnTo>
                <a:lnTo>
                  <a:pt x="2746" y="1262"/>
                </a:lnTo>
                <a:lnTo>
                  <a:pt x="2760" y="1255"/>
                </a:lnTo>
                <a:lnTo>
                  <a:pt x="2760" y="1255"/>
                </a:lnTo>
                <a:lnTo>
                  <a:pt x="2759" y="1259"/>
                </a:lnTo>
                <a:lnTo>
                  <a:pt x="2760" y="1260"/>
                </a:lnTo>
                <a:lnTo>
                  <a:pt x="2763" y="1260"/>
                </a:lnTo>
                <a:lnTo>
                  <a:pt x="2763" y="1260"/>
                </a:lnTo>
                <a:lnTo>
                  <a:pt x="2763" y="1242"/>
                </a:lnTo>
                <a:lnTo>
                  <a:pt x="2763" y="1242"/>
                </a:lnTo>
                <a:lnTo>
                  <a:pt x="2763" y="1238"/>
                </a:lnTo>
                <a:lnTo>
                  <a:pt x="2764" y="1235"/>
                </a:lnTo>
                <a:lnTo>
                  <a:pt x="2769" y="1232"/>
                </a:lnTo>
                <a:lnTo>
                  <a:pt x="2769" y="1232"/>
                </a:lnTo>
                <a:lnTo>
                  <a:pt x="2773" y="1228"/>
                </a:lnTo>
                <a:lnTo>
                  <a:pt x="2774" y="1225"/>
                </a:lnTo>
                <a:lnTo>
                  <a:pt x="2774" y="1223"/>
                </a:lnTo>
                <a:lnTo>
                  <a:pt x="2774" y="1218"/>
                </a:lnTo>
                <a:lnTo>
                  <a:pt x="2774" y="1218"/>
                </a:lnTo>
                <a:lnTo>
                  <a:pt x="2774" y="1214"/>
                </a:lnTo>
                <a:lnTo>
                  <a:pt x="2775" y="1210"/>
                </a:lnTo>
                <a:lnTo>
                  <a:pt x="2778" y="1208"/>
                </a:lnTo>
                <a:lnTo>
                  <a:pt x="2780" y="1208"/>
                </a:lnTo>
                <a:lnTo>
                  <a:pt x="2780" y="1208"/>
                </a:lnTo>
                <a:lnTo>
                  <a:pt x="2784" y="1208"/>
                </a:lnTo>
                <a:lnTo>
                  <a:pt x="2786" y="1208"/>
                </a:lnTo>
                <a:lnTo>
                  <a:pt x="2786" y="1205"/>
                </a:lnTo>
                <a:lnTo>
                  <a:pt x="2784" y="1203"/>
                </a:lnTo>
                <a:lnTo>
                  <a:pt x="2784" y="1203"/>
                </a:lnTo>
                <a:lnTo>
                  <a:pt x="2780" y="1199"/>
                </a:lnTo>
                <a:lnTo>
                  <a:pt x="2778" y="1197"/>
                </a:lnTo>
                <a:lnTo>
                  <a:pt x="2778" y="1197"/>
                </a:lnTo>
                <a:lnTo>
                  <a:pt x="2778" y="1194"/>
                </a:lnTo>
                <a:lnTo>
                  <a:pt x="2779" y="1192"/>
                </a:lnTo>
                <a:lnTo>
                  <a:pt x="2779" y="1192"/>
                </a:lnTo>
                <a:lnTo>
                  <a:pt x="2775" y="1184"/>
                </a:lnTo>
                <a:lnTo>
                  <a:pt x="2774" y="1180"/>
                </a:lnTo>
                <a:lnTo>
                  <a:pt x="2773" y="1175"/>
                </a:lnTo>
                <a:lnTo>
                  <a:pt x="2773" y="1175"/>
                </a:lnTo>
                <a:lnTo>
                  <a:pt x="2774" y="1174"/>
                </a:lnTo>
                <a:lnTo>
                  <a:pt x="2775" y="1173"/>
                </a:lnTo>
                <a:lnTo>
                  <a:pt x="2778" y="1172"/>
                </a:lnTo>
                <a:lnTo>
                  <a:pt x="2785" y="1170"/>
                </a:lnTo>
                <a:lnTo>
                  <a:pt x="2785" y="1170"/>
                </a:lnTo>
                <a:lnTo>
                  <a:pt x="2780" y="1165"/>
                </a:lnTo>
                <a:lnTo>
                  <a:pt x="2780" y="1165"/>
                </a:lnTo>
                <a:lnTo>
                  <a:pt x="2791" y="1162"/>
                </a:lnTo>
                <a:lnTo>
                  <a:pt x="2791" y="1162"/>
                </a:lnTo>
                <a:lnTo>
                  <a:pt x="2790" y="1160"/>
                </a:lnTo>
                <a:lnTo>
                  <a:pt x="2789" y="1159"/>
                </a:lnTo>
                <a:lnTo>
                  <a:pt x="2785" y="1158"/>
                </a:lnTo>
                <a:lnTo>
                  <a:pt x="2785" y="1158"/>
                </a:lnTo>
                <a:lnTo>
                  <a:pt x="2784" y="1158"/>
                </a:lnTo>
                <a:lnTo>
                  <a:pt x="2783" y="1155"/>
                </a:lnTo>
                <a:lnTo>
                  <a:pt x="2780" y="1153"/>
                </a:lnTo>
                <a:lnTo>
                  <a:pt x="2780" y="1153"/>
                </a:lnTo>
                <a:lnTo>
                  <a:pt x="2774" y="1147"/>
                </a:lnTo>
                <a:lnTo>
                  <a:pt x="2770" y="1144"/>
                </a:lnTo>
                <a:lnTo>
                  <a:pt x="2768" y="1143"/>
                </a:lnTo>
                <a:lnTo>
                  <a:pt x="2768" y="1143"/>
                </a:lnTo>
                <a:lnTo>
                  <a:pt x="2765" y="1145"/>
                </a:lnTo>
                <a:lnTo>
                  <a:pt x="2761" y="1149"/>
                </a:lnTo>
                <a:lnTo>
                  <a:pt x="2755" y="1157"/>
                </a:lnTo>
                <a:lnTo>
                  <a:pt x="2755" y="1157"/>
                </a:lnTo>
                <a:lnTo>
                  <a:pt x="2754" y="1159"/>
                </a:lnTo>
                <a:lnTo>
                  <a:pt x="2754" y="1163"/>
                </a:lnTo>
                <a:lnTo>
                  <a:pt x="2753" y="1164"/>
                </a:lnTo>
                <a:lnTo>
                  <a:pt x="2750" y="1165"/>
                </a:lnTo>
                <a:lnTo>
                  <a:pt x="2750" y="1165"/>
                </a:lnTo>
                <a:lnTo>
                  <a:pt x="2743" y="1168"/>
                </a:lnTo>
                <a:lnTo>
                  <a:pt x="2740" y="1170"/>
                </a:lnTo>
                <a:lnTo>
                  <a:pt x="2738" y="1174"/>
                </a:lnTo>
                <a:lnTo>
                  <a:pt x="2738" y="1174"/>
                </a:lnTo>
                <a:lnTo>
                  <a:pt x="2733" y="1180"/>
                </a:lnTo>
                <a:lnTo>
                  <a:pt x="2731" y="1183"/>
                </a:lnTo>
                <a:lnTo>
                  <a:pt x="2728" y="1185"/>
                </a:lnTo>
                <a:lnTo>
                  <a:pt x="2728" y="1185"/>
                </a:lnTo>
                <a:lnTo>
                  <a:pt x="2720" y="1187"/>
                </a:lnTo>
                <a:lnTo>
                  <a:pt x="2718" y="1189"/>
                </a:lnTo>
                <a:lnTo>
                  <a:pt x="2715" y="1192"/>
                </a:lnTo>
                <a:lnTo>
                  <a:pt x="2715" y="1192"/>
                </a:lnTo>
                <a:lnTo>
                  <a:pt x="2713" y="1195"/>
                </a:lnTo>
                <a:lnTo>
                  <a:pt x="2711" y="1198"/>
                </a:lnTo>
                <a:lnTo>
                  <a:pt x="2711" y="1200"/>
                </a:lnTo>
                <a:lnTo>
                  <a:pt x="2715" y="1204"/>
                </a:lnTo>
                <a:lnTo>
                  <a:pt x="2715" y="1204"/>
                </a:lnTo>
                <a:lnTo>
                  <a:pt x="2705" y="1202"/>
                </a:lnTo>
                <a:lnTo>
                  <a:pt x="2701" y="1199"/>
                </a:lnTo>
                <a:lnTo>
                  <a:pt x="2699" y="1198"/>
                </a:lnTo>
                <a:lnTo>
                  <a:pt x="2699" y="1195"/>
                </a:lnTo>
                <a:lnTo>
                  <a:pt x="2699" y="1195"/>
                </a:lnTo>
                <a:lnTo>
                  <a:pt x="2692" y="1199"/>
                </a:lnTo>
                <a:lnTo>
                  <a:pt x="2692" y="1199"/>
                </a:lnTo>
                <a:lnTo>
                  <a:pt x="2691" y="1212"/>
                </a:lnTo>
                <a:lnTo>
                  <a:pt x="2691" y="1212"/>
                </a:lnTo>
                <a:close/>
                <a:moveTo>
                  <a:pt x="2843" y="1326"/>
                </a:moveTo>
                <a:lnTo>
                  <a:pt x="2843" y="1326"/>
                </a:lnTo>
                <a:lnTo>
                  <a:pt x="2845" y="1322"/>
                </a:lnTo>
                <a:lnTo>
                  <a:pt x="2849" y="1319"/>
                </a:lnTo>
                <a:lnTo>
                  <a:pt x="2849" y="1319"/>
                </a:lnTo>
                <a:lnTo>
                  <a:pt x="2860" y="1314"/>
                </a:lnTo>
                <a:lnTo>
                  <a:pt x="2865" y="1312"/>
                </a:lnTo>
                <a:lnTo>
                  <a:pt x="2867" y="1309"/>
                </a:lnTo>
                <a:lnTo>
                  <a:pt x="2868" y="1307"/>
                </a:lnTo>
                <a:lnTo>
                  <a:pt x="2868" y="1307"/>
                </a:lnTo>
                <a:lnTo>
                  <a:pt x="2854" y="1309"/>
                </a:lnTo>
                <a:lnTo>
                  <a:pt x="2854" y="1309"/>
                </a:lnTo>
                <a:lnTo>
                  <a:pt x="2849" y="1311"/>
                </a:lnTo>
                <a:lnTo>
                  <a:pt x="2849" y="1311"/>
                </a:lnTo>
                <a:lnTo>
                  <a:pt x="2848" y="1312"/>
                </a:lnTo>
                <a:lnTo>
                  <a:pt x="2847" y="1313"/>
                </a:lnTo>
                <a:lnTo>
                  <a:pt x="2847" y="1313"/>
                </a:lnTo>
                <a:lnTo>
                  <a:pt x="2840" y="1317"/>
                </a:lnTo>
                <a:lnTo>
                  <a:pt x="2834" y="1319"/>
                </a:lnTo>
                <a:lnTo>
                  <a:pt x="2834" y="1319"/>
                </a:lnTo>
                <a:lnTo>
                  <a:pt x="2833" y="1322"/>
                </a:lnTo>
                <a:lnTo>
                  <a:pt x="2834" y="1324"/>
                </a:lnTo>
                <a:lnTo>
                  <a:pt x="2834" y="1327"/>
                </a:lnTo>
                <a:lnTo>
                  <a:pt x="2831" y="1329"/>
                </a:lnTo>
                <a:lnTo>
                  <a:pt x="2831" y="1329"/>
                </a:lnTo>
                <a:lnTo>
                  <a:pt x="2838" y="1328"/>
                </a:lnTo>
                <a:lnTo>
                  <a:pt x="2840" y="1327"/>
                </a:lnTo>
                <a:lnTo>
                  <a:pt x="2843" y="1326"/>
                </a:lnTo>
                <a:lnTo>
                  <a:pt x="2843" y="1326"/>
                </a:lnTo>
                <a:close/>
                <a:moveTo>
                  <a:pt x="925" y="1021"/>
                </a:moveTo>
                <a:lnTo>
                  <a:pt x="925" y="1021"/>
                </a:lnTo>
                <a:lnTo>
                  <a:pt x="929" y="1021"/>
                </a:lnTo>
                <a:lnTo>
                  <a:pt x="933" y="1021"/>
                </a:lnTo>
                <a:lnTo>
                  <a:pt x="933" y="1021"/>
                </a:lnTo>
                <a:lnTo>
                  <a:pt x="934" y="1022"/>
                </a:lnTo>
                <a:lnTo>
                  <a:pt x="935" y="1025"/>
                </a:lnTo>
                <a:lnTo>
                  <a:pt x="937" y="1028"/>
                </a:lnTo>
                <a:lnTo>
                  <a:pt x="938" y="1028"/>
                </a:lnTo>
                <a:lnTo>
                  <a:pt x="938" y="1028"/>
                </a:lnTo>
                <a:lnTo>
                  <a:pt x="939" y="1026"/>
                </a:lnTo>
                <a:lnTo>
                  <a:pt x="940" y="1024"/>
                </a:lnTo>
                <a:lnTo>
                  <a:pt x="940" y="1021"/>
                </a:lnTo>
                <a:lnTo>
                  <a:pt x="942" y="1020"/>
                </a:lnTo>
                <a:lnTo>
                  <a:pt x="942" y="1020"/>
                </a:lnTo>
                <a:lnTo>
                  <a:pt x="944" y="1019"/>
                </a:lnTo>
                <a:lnTo>
                  <a:pt x="945" y="1019"/>
                </a:lnTo>
                <a:lnTo>
                  <a:pt x="947" y="1020"/>
                </a:lnTo>
                <a:lnTo>
                  <a:pt x="947" y="1020"/>
                </a:lnTo>
                <a:lnTo>
                  <a:pt x="954" y="1019"/>
                </a:lnTo>
                <a:lnTo>
                  <a:pt x="962" y="1019"/>
                </a:lnTo>
                <a:lnTo>
                  <a:pt x="962" y="1019"/>
                </a:lnTo>
                <a:lnTo>
                  <a:pt x="964" y="1019"/>
                </a:lnTo>
                <a:lnTo>
                  <a:pt x="965" y="1020"/>
                </a:lnTo>
                <a:lnTo>
                  <a:pt x="967" y="1020"/>
                </a:lnTo>
                <a:lnTo>
                  <a:pt x="968" y="1017"/>
                </a:lnTo>
                <a:lnTo>
                  <a:pt x="968" y="1017"/>
                </a:lnTo>
                <a:lnTo>
                  <a:pt x="968" y="1015"/>
                </a:lnTo>
                <a:lnTo>
                  <a:pt x="967" y="1014"/>
                </a:lnTo>
                <a:lnTo>
                  <a:pt x="963" y="1012"/>
                </a:lnTo>
                <a:lnTo>
                  <a:pt x="963" y="1012"/>
                </a:lnTo>
                <a:lnTo>
                  <a:pt x="958" y="1010"/>
                </a:lnTo>
                <a:lnTo>
                  <a:pt x="955" y="1006"/>
                </a:lnTo>
                <a:lnTo>
                  <a:pt x="955" y="1006"/>
                </a:lnTo>
                <a:lnTo>
                  <a:pt x="954" y="1005"/>
                </a:lnTo>
                <a:lnTo>
                  <a:pt x="953" y="1004"/>
                </a:lnTo>
                <a:lnTo>
                  <a:pt x="949" y="1004"/>
                </a:lnTo>
                <a:lnTo>
                  <a:pt x="949" y="1004"/>
                </a:lnTo>
                <a:lnTo>
                  <a:pt x="945" y="1002"/>
                </a:lnTo>
                <a:lnTo>
                  <a:pt x="943" y="1001"/>
                </a:lnTo>
                <a:lnTo>
                  <a:pt x="942" y="1002"/>
                </a:lnTo>
                <a:lnTo>
                  <a:pt x="942" y="1002"/>
                </a:lnTo>
                <a:lnTo>
                  <a:pt x="935" y="1004"/>
                </a:lnTo>
                <a:lnTo>
                  <a:pt x="935" y="1004"/>
                </a:lnTo>
                <a:lnTo>
                  <a:pt x="927" y="1002"/>
                </a:lnTo>
                <a:lnTo>
                  <a:pt x="923" y="1002"/>
                </a:lnTo>
                <a:lnTo>
                  <a:pt x="919" y="1005"/>
                </a:lnTo>
                <a:lnTo>
                  <a:pt x="919" y="1005"/>
                </a:lnTo>
                <a:lnTo>
                  <a:pt x="923" y="1006"/>
                </a:lnTo>
                <a:lnTo>
                  <a:pt x="925" y="1010"/>
                </a:lnTo>
                <a:lnTo>
                  <a:pt x="929" y="1016"/>
                </a:lnTo>
                <a:lnTo>
                  <a:pt x="929" y="1016"/>
                </a:lnTo>
                <a:lnTo>
                  <a:pt x="928" y="1017"/>
                </a:lnTo>
                <a:lnTo>
                  <a:pt x="924" y="1017"/>
                </a:lnTo>
                <a:lnTo>
                  <a:pt x="917" y="1016"/>
                </a:lnTo>
                <a:lnTo>
                  <a:pt x="912" y="1016"/>
                </a:lnTo>
                <a:lnTo>
                  <a:pt x="909" y="1017"/>
                </a:lnTo>
                <a:lnTo>
                  <a:pt x="909" y="1019"/>
                </a:lnTo>
                <a:lnTo>
                  <a:pt x="909" y="1019"/>
                </a:lnTo>
                <a:lnTo>
                  <a:pt x="913" y="1021"/>
                </a:lnTo>
                <a:lnTo>
                  <a:pt x="917" y="1021"/>
                </a:lnTo>
                <a:lnTo>
                  <a:pt x="920" y="1021"/>
                </a:lnTo>
                <a:lnTo>
                  <a:pt x="925" y="1021"/>
                </a:lnTo>
                <a:lnTo>
                  <a:pt x="925" y="1021"/>
                </a:lnTo>
                <a:close/>
                <a:moveTo>
                  <a:pt x="1484" y="412"/>
                </a:moveTo>
                <a:lnTo>
                  <a:pt x="1484" y="412"/>
                </a:lnTo>
                <a:lnTo>
                  <a:pt x="1486" y="412"/>
                </a:lnTo>
                <a:lnTo>
                  <a:pt x="1490" y="411"/>
                </a:lnTo>
                <a:lnTo>
                  <a:pt x="1491" y="407"/>
                </a:lnTo>
                <a:lnTo>
                  <a:pt x="1491" y="404"/>
                </a:lnTo>
                <a:lnTo>
                  <a:pt x="1491" y="404"/>
                </a:lnTo>
                <a:lnTo>
                  <a:pt x="1495" y="405"/>
                </a:lnTo>
                <a:lnTo>
                  <a:pt x="1498" y="404"/>
                </a:lnTo>
                <a:lnTo>
                  <a:pt x="1501" y="399"/>
                </a:lnTo>
                <a:lnTo>
                  <a:pt x="1501" y="399"/>
                </a:lnTo>
                <a:lnTo>
                  <a:pt x="1500" y="396"/>
                </a:lnTo>
                <a:lnTo>
                  <a:pt x="1500" y="394"/>
                </a:lnTo>
                <a:lnTo>
                  <a:pt x="1500" y="391"/>
                </a:lnTo>
                <a:lnTo>
                  <a:pt x="1499" y="390"/>
                </a:lnTo>
                <a:lnTo>
                  <a:pt x="1499" y="390"/>
                </a:lnTo>
                <a:lnTo>
                  <a:pt x="1494" y="387"/>
                </a:lnTo>
                <a:lnTo>
                  <a:pt x="1491" y="386"/>
                </a:lnTo>
                <a:lnTo>
                  <a:pt x="1488" y="387"/>
                </a:lnTo>
                <a:lnTo>
                  <a:pt x="1488" y="387"/>
                </a:lnTo>
                <a:lnTo>
                  <a:pt x="1489" y="384"/>
                </a:lnTo>
                <a:lnTo>
                  <a:pt x="1488" y="380"/>
                </a:lnTo>
                <a:lnTo>
                  <a:pt x="1484" y="377"/>
                </a:lnTo>
                <a:lnTo>
                  <a:pt x="1480" y="375"/>
                </a:lnTo>
                <a:lnTo>
                  <a:pt x="1476" y="375"/>
                </a:lnTo>
                <a:lnTo>
                  <a:pt x="1474" y="375"/>
                </a:lnTo>
                <a:lnTo>
                  <a:pt x="1471" y="376"/>
                </a:lnTo>
                <a:lnTo>
                  <a:pt x="1473" y="380"/>
                </a:lnTo>
                <a:lnTo>
                  <a:pt x="1473" y="380"/>
                </a:lnTo>
                <a:lnTo>
                  <a:pt x="1468" y="380"/>
                </a:lnTo>
                <a:lnTo>
                  <a:pt x="1464" y="380"/>
                </a:lnTo>
                <a:lnTo>
                  <a:pt x="1460" y="380"/>
                </a:lnTo>
                <a:lnTo>
                  <a:pt x="1455" y="379"/>
                </a:lnTo>
                <a:lnTo>
                  <a:pt x="1455" y="379"/>
                </a:lnTo>
                <a:lnTo>
                  <a:pt x="1456" y="387"/>
                </a:lnTo>
                <a:lnTo>
                  <a:pt x="1456" y="387"/>
                </a:lnTo>
                <a:lnTo>
                  <a:pt x="1453" y="382"/>
                </a:lnTo>
                <a:lnTo>
                  <a:pt x="1450" y="380"/>
                </a:lnTo>
                <a:lnTo>
                  <a:pt x="1448" y="380"/>
                </a:lnTo>
                <a:lnTo>
                  <a:pt x="1448" y="380"/>
                </a:lnTo>
                <a:lnTo>
                  <a:pt x="1445" y="380"/>
                </a:lnTo>
                <a:lnTo>
                  <a:pt x="1444" y="382"/>
                </a:lnTo>
                <a:lnTo>
                  <a:pt x="1443" y="385"/>
                </a:lnTo>
                <a:lnTo>
                  <a:pt x="1444" y="387"/>
                </a:lnTo>
                <a:lnTo>
                  <a:pt x="1444" y="387"/>
                </a:lnTo>
                <a:lnTo>
                  <a:pt x="1440" y="382"/>
                </a:lnTo>
                <a:lnTo>
                  <a:pt x="1438" y="381"/>
                </a:lnTo>
                <a:lnTo>
                  <a:pt x="1434" y="381"/>
                </a:lnTo>
                <a:lnTo>
                  <a:pt x="1434" y="381"/>
                </a:lnTo>
                <a:lnTo>
                  <a:pt x="1435" y="385"/>
                </a:lnTo>
                <a:lnTo>
                  <a:pt x="1435" y="386"/>
                </a:lnTo>
                <a:lnTo>
                  <a:pt x="1433" y="386"/>
                </a:lnTo>
                <a:lnTo>
                  <a:pt x="1431" y="387"/>
                </a:lnTo>
                <a:lnTo>
                  <a:pt x="1431" y="387"/>
                </a:lnTo>
                <a:lnTo>
                  <a:pt x="1428" y="397"/>
                </a:lnTo>
                <a:lnTo>
                  <a:pt x="1428" y="397"/>
                </a:lnTo>
                <a:lnTo>
                  <a:pt x="1421" y="387"/>
                </a:lnTo>
                <a:lnTo>
                  <a:pt x="1421" y="387"/>
                </a:lnTo>
                <a:lnTo>
                  <a:pt x="1425" y="387"/>
                </a:lnTo>
                <a:lnTo>
                  <a:pt x="1425" y="386"/>
                </a:lnTo>
                <a:lnTo>
                  <a:pt x="1426" y="384"/>
                </a:lnTo>
                <a:lnTo>
                  <a:pt x="1426" y="384"/>
                </a:lnTo>
                <a:lnTo>
                  <a:pt x="1425" y="382"/>
                </a:lnTo>
                <a:lnTo>
                  <a:pt x="1424" y="381"/>
                </a:lnTo>
                <a:lnTo>
                  <a:pt x="1420" y="380"/>
                </a:lnTo>
                <a:lnTo>
                  <a:pt x="1420" y="380"/>
                </a:lnTo>
                <a:lnTo>
                  <a:pt x="1415" y="375"/>
                </a:lnTo>
                <a:lnTo>
                  <a:pt x="1413" y="375"/>
                </a:lnTo>
                <a:lnTo>
                  <a:pt x="1407" y="375"/>
                </a:lnTo>
                <a:lnTo>
                  <a:pt x="1407" y="375"/>
                </a:lnTo>
                <a:lnTo>
                  <a:pt x="1409" y="376"/>
                </a:lnTo>
                <a:lnTo>
                  <a:pt x="1410" y="377"/>
                </a:lnTo>
                <a:lnTo>
                  <a:pt x="1415" y="377"/>
                </a:lnTo>
                <a:lnTo>
                  <a:pt x="1415" y="377"/>
                </a:lnTo>
                <a:lnTo>
                  <a:pt x="1414" y="380"/>
                </a:lnTo>
                <a:lnTo>
                  <a:pt x="1414" y="381"/>
                </a:lnTo>
                <a:lnTo>
                  <a:pt x="1410" y="381"/>
                </a:lnTo>
                <a:lnTo>
                  <a:pt x="1406" y="380"/>
                </a:lnTo>
                <a:lnTo>
                  <a:pt x="1404" y="380"/>
                </a:lnTo>
                <a:lnTo>
                  <a:pt x="1402" y="380"/>
                </a:lnTo>
                <a:lnTo>
                  <a:pt x="1402" y="380"/>
                </a:lnTo>
                <a:lnTo>
                  <a:pt x="1401" y="384"/>
                </a:lnTo>
                <a:lnTo>
                  <a:pt x="1402" y="385"/>
                </a:lnTo>
                <a:lnTo>
                  <a:pt x="1404" y="386"/>
                </a:lnTo>
                <a:lnTo>
                  <a:pt x="1405" y="387"/>
                </a:lnTo>
                <a:lnTo>
                  <a:pt x="1405" y="387"/>
                </a:lnTo>
                <a:lnTo>
                  <a:pt x="1404" y="387"/>
                </a:lnTo>
                <a:lnTo>
                  <a:pt x="1401" y="387"/>
                </a:lnTo>
                <a:lnTo>
                  <a:pt x="1399" y="386"/>
                </a:lnTo>
                <a:lnTo>
                  <a:pt x="1399" y="386"/>
                </a:lnTo>
                <a:lnTo>
                  <a:pt x="1399" y="390"/>
                </a:lnTo>
                <a:lnTo>
                  <a:pt x="1399" y="390"/>
                </a:lnTo>
                <a:lnTo>
                  <a:pt x="1396" y="390"/>
                </a:lnTo>
                <a:lnTo>
                  <a:pt x="1394" y="391"/>
                </a:lnTo>
                <a:lnTo>
                  <a:pt x="1394" y="391"/>
                </a:lnTo>
                <a:lnTo>
                  <a:pt x="1397" y="392"/>
                </a:lnTo>
                <a:lnTo>
                  <a:pt x="1401" y="392"/>
                </a:lnTo>
                <a:lnTo>
                  <a:pt x="1409" y="390"/>
                </a:lnTo>
                <a:lnTo>
                  <a:pt x="1409" y="390"/>
                </a:lnTo>
                <a:lnTo>
                  <a:pt x="1411" y="390"/>
                </a:lnTo>
                <a:lnTo>
                  <a:pt x="1415" y="390"/>
                </a:lnTo>
                <a:lnTo>
                  <a:pt x="1421" y="392"/>
                </a:lnTo>
                <a:lnTo>
                  <a:pt x="1421" y="392"/>
                </a:lnTo>
                <a:lnTo>
                  <a:pt x="1414" y="396"/>
                </a:lnTo>
                <a:lnTo>
                  <a:pt x="1414" y="396"/>
                </a:lnTo>
                <a:lnTo>
                  <a:pt x="1416" y="397"/>
                </a:lnTo>
                <a:lnTo>
                  <a:pt x="1421" y="397"/>
                </a:lnTo>
                <a:lnTo>
                  <a:pt x="1421" y="397"/>
                </a:lnTo>
                <a:lnTo>
                  <a:pt x="1421" y="399"/>
                </a:lnTo>
                <a:lnTo>
                  <a:pt x="1421" y="399"/>
                </a:lnTo>
                <a:lnTo>
                  <a:pt x="1415" y="400"/>
                </a:lnTo>
                <a:lnTo>
                  <a:pt x="1410" y="400"/>
                </a:lnTo>
                <a:lnTo>
                  <a:pt x="1404" y="401"/>
                </a:lnTo>
                <a:lnTo>
                  <a:pt x="1399" y="402"/>
                </a:lnTo>
                <a:lnTo>
                  <a:pt x="1399" y="402"/>
                </a:lnTo>
                <a:lnTo>
                  <a:pt x="1400" y="404"/>
                </a:lnTo>
                <a:lnTo>
                  <a:pt x="1401" y="405"/>
                </a:lnTo>
                <a:lnTo>
                  <a:pt x="1406" y="405"/>
                </a:lnTo>
                <a:lnTo>
                  <a:pt x="1416" y="405"/>
                </a:lnTo>
                <a:lnTo>
                  <a:pt x="1416" y="405"/>
                </a:lnTo>
                <a:lnTo>
                  <a:pt x="1415" y="406"/>
                </a:lnTo>
                <a:lnTo>
                  <a:pt x="1415" y="407"/>
                </a:lnTo>
                <a:lnTo>
                  <a:pt x="1416" y="409"/>
                </a:lnTo>
                <a:lnTo>
                  <a:pt x="1419" y="409"/>
                </a:lnTo>
                <a:lnTo>
                  <a:pt x="1419" y="409"/>
                </a:lnTo>
                <a:lnTo>
                  <a:pt x="1419" y="411"/>
                </a:lnTo>
                <a:lnTo>
                  <a:pt x="1419" y="411"/>
                </a:lnTo>
                <a:lnTo>
                  <a:pt x="1421" y="411"/>
                </a:lnTo>
                <a:lnTo>
                  <a:pt x="1421" y="411"/>
                </a:lnTo>
                <a:lnTo>
                  <a:pt x="1420" y="414"/>
                </a:lnTo>
                <a:lnTo>
                  <a:pt x="1419" y="415"/>
                </a:lnTo>
                <a:lnTo>
                  <a:pt x="1415" y="416"/>
                </a:lnTo>
                <a:lnTo>
                  <a:pt x="1413" y="418"/>
                </a:lnTo>
                <a:lnTo>
                  <a:pt x="1411" y="420"/>
                </a:lnTo>
                <a:lnTo>
                  <a:pt x="1411" y="421"/>
                </a:lnTo>
                <a:lnTo>
                  <a:pt x="1411" y="421"/>
                </a:lnTo>
                <a:lnTo>
                  <a:pt x="1430" y="419"/>
                </a:lnTo>
                <a:lnTo>
                  <a:pt x="1430" y="419"/>
                </a:lnTo>
                <a:lnTo>
                  <a:pt x="1431" y="420"/>
                </a:lnTo>
                <a:lnTo>
                  <a:pt x="1433" y="421"/>
                </a:lnTo>
                <a:lnTo>
                  <a:pt x="1434" y="424"/>
                </a:lnTo>
                <a:lnTo>
                  <a:pt x="1434" y="424"/>
                </a:lnTo>
                <a:lnTo>
                  <a:pt x="1439" y="425"/>
                </a:lnTo>
                <a:lnTo>
                  <a:pt x="1443" y="426"/>
                </a:lnTo>
                <a:lnTo>
                  <a:pt x="1443" y="426"/>
                </a:lnTo>
                <a:lnTo>
                  <a:pt x="1449" y="428"/>
                </a:lnTo>
                <a:lnTo>
                  <a:pt x="1453" y="426"/>
                </a:lnTo>
                <a:lnTo>
                  <a:pt x="1456" y="425"/>
                </a:lnTo>
                <a:lnTo>
                  <a:pt x="1456" y="425"/>
                </a:lnTo>
                <a:lnTo>
                  <a:pt x="1459" y="423"/>
                </a:lnTo>
                <a:lnTo>
                  <a:pt x="1459" y="423"/>
                </a:lnTo>
                <a:lnTo>
                  <a:pt x="1461" y="421"/>
                </a:lnTo>
                <a:lnTo>
                  <a:pt x="1461" y="421"/>
                </a:lnTo>
                <a:lnTo>
                  <a:pt x="1469" y="420"/>
                </a:lnTo>
                <a:lnTo>
                  <a:pt x="1469" y="420"/>
                </a:lnTo>
                <a:lnTo>
                  <a:pt x="1476" y="415"/>
                </a:lnTo>
                <a:lnTo>
                  <a:pt x="1480" y="412"/>
                </a:lnTo>
                <a:lnTo>
                  <a:pt x="1484" y="412"/>
                </a:lnTo>
                <a:lnTo>
                  <a:pt x="1484" y="412"/>
                </a:lnTo>
                <a:close/>
                <a:moveTo>
                  <a:pt x="1420" y="292"/>
                </a:moveTo>
                <a:lnTo>
                  <a:pt x="1420" y="292"/>
                </a:lnTo>
                <a:lnTo>
                  <a:pt x="1418" y="282"/>
                </a:lnTo>
                <a:lnTo>
                  <a:pt x="1416" y="277"/>
                </a:lnTo>
                <a:lnTo>
                  <a:pt x="1416" y="272"/>
                </a:lnTo>
                <a:lnTo>
                  <a:pt x="1416" y="272"/>
                </a:lnTo>
                <a:lnTo>
                  <a:pt x="1421" y="253"/>
                </a:lnTo>
                <a:lnTo>
                  <a:pt x="1425" y="245"/>
                </a:lnTo>
                <a:lnTo>
                  <a:pt x="1430" y="237"/>
                </a:lnTo>
                <a:lnTo>
                  <a:pt x="1430" y="237"/>
                </a:lnTo>
                <a:lnTo>
                  <a:pt x="1446" y="220"/>
                </a:lnTo>
                <a:lnTo>
                  <a:pt x="1446" y="220"/>
                </a:lnTo>
                <a:lnTo>
                  <a:pt x="1446" y="217"/>
                </a:lnTo>
                <a:lnTo>
                  <a:pt x="1446" y="211"/>
                </a:lnTo>
                <a:lnTo>
                  <a:pt x="1444" y="202"/>
                </a:lnTo>
                <a:lnTo>
                  <a:pt x="1444" y="202"/>
                </a:lnTo>
                <a:lnTo>
                  <a:pt x="1443" y="193"/>
                </a:lnTo>
                <a:lnTo>
                  <a:pt x="1441" y="188"/>
                </a:lnTo>
                <a:lnTo>
                  <a:pt x="1439" y="186"/>
                </a:lnTo>
                <a:lnTo>
                  <a:pt x="1439" y="186"/>
                </a:lnTo>
                <a:lnTo>
                  <a:pt x="1423" y="175"/>
                </a:lnTo>
                <a:lnTo>
                  <a:pt x="1423" y="175"/>
                </a:lnTo>
                <a:lnTo>
                  <a:pt x="1446" y="152"/>
                </a:lnTo>
                <a:lnTo>
                  <a:pt x="1446" y="152"/>
                </a:lnTo>
                <a:lnTo>
                  <a:pt x="1436" y="144"/>
                </a:lnTo>
                <a:lnTo>
                  <a:pt x="1433" y="141"/>
                </a:lnTo>
                <a:lnTo>
                  <a:pt x="1429" y="134"/>
                </a:lnTo>
                <a:lnTo>
                  <a:pt x="1429" y="134"/>
                </a:lnTo>
                <a:lnTo>
                  <a:pt x="1429" y="132"/>
                </a:lnTo>
                <a:lnTo>
                  <a:pt x="1429" y="128"/>
                </a:lnTo>
                <a:lnTo>
                  <a:pt x="1431" y="122"/>
                </a:lnTo>
                <a:lnTo>
                  <a:pt x="1439" y="111"/>
                </a:lnTo>
                <a:lnTo>
                  <a:pt x="1439" y="111"/>
                </a:lnTo>
                <a:lnTo>
                  <a:pt x="1443" y="107"/>
                </a:lnTo>
                <a:lnTo>
                  <a:pt x="1448" y="103"/>
                </a:lnTo>
                <a:lnTo>
                  <a:pt x="1458" y="97"/>
                </a:lnTo>
                <a:lnTo>
                  <a:pt x="1458" y="97"/>
                </a:lnTo>
                <a:lnTo>
                  <a:pt x="1468" y="89"/>
                </a:lnTo>
                <a:lnTo>
                  <a:pt x="1476" y="81"/>
                </a:lnTo>
                <a:lnTo>
                  <a:pt x="1476" y="81"/>
                </a:lnTo>
                <a:lnTo>
                  <a:pt x="1470" y="76"/>
                </a:lnTo>
                <a:lnTo>
                  <a:pt x="1470" y="76"/>
                </a:lnTo>
                <a:lnTo>
                  <a:pt x="1481" y="73"/>
                </a:lnTo>
                <a:lnTo>
                  <a:pt x="1486" y="72"/>
                </a:lnTo>
                <a:lnTo>
                  <a:pt x="1491" y="69"/>
                </a:lnTo>
                <a:lnTo>
                  <a:pt x="1491" y="69"/>
                </a:lnTo>
                <a:lnTo>
                  <a:pt x="1516" y="56"/>
                </a:lnTo>
                <a:lnTo>
                  <a:pt x="1516" y="56"/>
                </a:lnTo>
                <a:lnTo>
                  <a:pt x="1503" y="49"/>
                </a:lnTo>
                <a:lnTo>
                  <a:pt x="1495" y="47"/>
                </a:lnTo>
                <a:lnTo>
                  <a:pt x="1488" y="44"/>
                </a:lnTo>
                <a:lnTo>
                  <a:pt x="1488" y="44"/>
                </a:lnTo>
                <a:lnTo>
                  <a:pt x="1481" y="43"/>
                </a:lnTo>
                <a:lnTo>
                  <a:pt x="1474" y="43"/>
                </a:lnTo>
                <a:lnTo>
                  <a:pt x="1468" y="44"/>
                </a:lnTo>
                <a:lnTo>
                  <a:pt x="1465" y="45"/>
                </a:lnTo>
                <a:lnTo>
                  <a:pt x="1463" y="48"/>
                </a:lnTo>
                <a:lnTo>
                  <a:pt x="1463" y="48"/>
                </a:lnTo>
                <a:lnTo>
                  <a:pt x="1458" y="53"/>
                </a:lnTo>
                <a:lnTo>
                  <a:pt x="1456" y="56"/>
                </a:lnTo>
                <a:lnTo>
                  <a:pt x="1453" y="56"/>
                </a:lnTo>
                <a:lnTo>
                  <a:pt x="1453" y="56"/>
                </a:lnTo>
                <a:lnTo>
                  <a:pt x="1435" y="53"/>
                </a:lnTo>
                <a:lnTo>
                  <a:pt x="1435" y="53"/>
                </a:lnTo>
                <a:lnTo>
                  <a:pt x="1430" y="54"/>
                </a:lnTo>
                <a:lnTo>
                  <a:pt x="1423" y="57"/>
                </a:lnTo>
                <a:lnTo>
                  <a:pt x="1410" y="64"/>
                </a:lnTo>
                <a:lnTo>
                  <a:pt x="1410" y="64"/>
                </a:lnTo>
                <a:lnTo>
                  <a:pt x="1416" y="53"/>
                </a:lnTo>
                <a:lnTo>
                  <a:pt x="1418" y="49"/>
                </a:lnTo>
                <a:lnTo>
                  <a:pt x="1418" y="45"/>
                </a:lnTo>
                <a:lnTo>
                  <a:pt x="1416" y="43"/>
                </a:lnTo>
                <a:lnTo>
                  <a:pt x="1414" y="43"/>
                </a:lnTo>
                <a:lnTo>
                  <a:pt x="1414" y="43"/>
                </a:lnTo>
                <a:lnTo>
                  <a:pt x="1404" y="43"/>
                </a:lnTo>
                <a:lnTo>
                  <a:pt x="1399" y="42"/>
                </a:lnTo>
                <a:lnTo>
                  <a:pt x="1394" y="39"/>
                </a:lnTo>
                <a:lnTo>
                  <a:pt x="1394" y="39"/>
                </a:lnTo>
                <a:lnTo>
                  <a:pt x="1424" y="28"/>
                </a:lnTo>
                <a:lnTo>
                  <a:pt x="1424" y="28"/>
                </a:lnTo>
                <a:lnTo>
                  <a:pt x="1395" y="15"/>
                </a:lnTo>
                <a:lnTo>
                  <a:pt x="1381" y="10"/>
                </a:lnTo>
                <a:lnTo>
                  <a:pt x="1365" y="7"/>
                </a:lnTo>
                <a:lnTo>
                  <a:pt x="1365" y="7"/>
                </a:lnTo>
                <a:lnTo>
                  <a:pt x="1331" y="2"/>
                </a:lnTo>
                <a:lnTo>
                  <a:pt x="1314" y="0"/>
                </a:lnTo>
                <a:lnTo>
                  <a:pt x="1296" y="2"/>
                </a:lnTo>
                <a:lnTo>
                  <a:pt x="1296" y="2"/>
                </a:lnTo>
                <a:lnTo>
                  <a:pt x="1271" y="3"/>
                </a:lnTo>
                <a:lnTo>
                  <a:pt x="1271" y="3"/>
                </a:lnTo>
                <a:lnTo>
                  <a:pt x="1265" y="4"/>
                </a:lnTo>
                <a:lnTo>
                  <a:pt x="1261" y="4"/>
                </a:lnTo>
                <a:lnTo>
                  <a:pt x="1258" y="4"/>
                </a:lnTo>
                <a:lnTo>
                  <a:pt x="1258" y="4"/>
                </a:lnTo>
                <a:lnTo>
                  <a:pt x="1256" y="8"/>
                </a:lnTo>
                <a:lnTo>
                  <a:pt x="1255" y="12"/>
                </a:lnTo>
                <a:lnTo>
                  <a:pt x="1252" y="14"/>
                </a:lnTo>
                <a:lnTo>
                  <a:pt x="1251" y="15"/>
                </a:lnTo>
                <a:lnTo>
                  <a:pt x="1250" y="15"/>
                </a:lnTo>
                <a:lnTo>
                  <a:pt x="1250" y="15"/>
                </a:lnTo>
                <a:lnTo>
                  <a:pt x="1228" y="12"/>
                </a:lnTo>
                <a:lnTo>
                  <a:pt x="1228" y="12"/>
                </a:lnTo>
                <a:lnTo>
                  <a:pt x="1216" y="9"/>
                </a:lnTo>
                <a:lnTo>
                  <a:pt x="1210" y="8"/>
                </a:lnTo>
                <a:lnTo>
                  <a:pt x="1203" y="9"/>
                </a:lnTo>
                <a:lnTo>
                  <a:pt x="1203" y="9"/>
                </a:lnTo>
                <a:lnTo>
                  <a:pt x="1168" y="25"/>
                </a:lnTo>
                <a:lnTo>
                  <a:pt x="1168" y="25"/>
                </a:lnTo>
                <a:lnTo>
                  <a:pt x="1185" y="35"/>
                </a:lnTo>
                <a:lnTo>
                  <a:pt x="1192" y="42"/>
                </a:lnTo>
                <a:lnTo>
                  <a:pt x="1198" y="49"/>
                </a:lnTo>
                <a:lnTo>
                  <a:pt x="1198" y="49"/>
                </a:lnTo>
                <a:lnTo>
                  <a:pt x="1170" y="39"/>
                </a:lnTo>
                <a:lnTo>
                  <a:pt x="1141" y="32"/>
                </a:lnTo>
                <a:lnTo>
                  <a:pt x="1141" y="32"/>
                </a:lnTo>
                <a:lnTo>
                  <a:pt x="1136" y="32"/>
                </a:lnTo>
                <a:lnTo>
                  <a:pt x="1131" y="33"/>
                </a:lnTo>
                <a:lnTo>
                  <a:pt x="1119" y="34"/>
                </a:lnTo>
                <a:lnTo>
                  <a:pt x="1119" y="34"/>
                </a:lnTo>
                <a:lnTo>
                  <a:pt x="1078" y="40"/>
                </a:lnTo>
                <a:lnTo>
                  <a:pt x="1078" y="40"/>
                </a:lnTo>
                <a:lnTo>
                  <a:pt x="1068" y="40"/>
                </a:lnTo>
                <a:lnTo>
                  <a:pt x="1062" y="42"/>
                </a:lnTo>
                <a:lnTo>
                  <a:pt x="1057" y="43"/>
                </a:lnTo>
                <a:lnTo>
                  <a:pt x="1057" y="43"/>
                </a:lnTo>
                <a:lnTo>
                  <a:pt x="1034" y="56"/>
                </a:lnTo>
                <a:lnTo>
                  <a:pt x="1034" y="56"/>
                </a:lnTo>
                <a:lnTo>
                  <a:pt x="975" y="86"/>
                </a:lnTo>
                <a:lnTo>
                  <a:pt x="975" y="86"/>
                </a:lnTo>
                <a:lnTo>
                  <a:pt x="982" y="89"/>
                </a:lnTo>
                <a:lnTo>
                  <a:pt x="988" y="92"/>
                </a:lnTo>
                <a:lnTo>
                  <a:pt x="1002" y="93"/>
                </a:lnTo>
                <a:lnTo>
                  <a:pt x="1002" y="93"/>
                </a:lnTo>
                <a:lnTo>
                  <a:pt x="995" y="109"/>
                </a:lnTo>
                <a:lnTo>
                  <a:pt x="995" y="109"/>
                </a:lnTo>
                <a:lnTo>
                  <a:pt x="993" y="113"/>
                </a:lnTo>
                <a:lnTo>
                  <a:pt x="992" y="114"/>
                </a:lnTo>
                <a:lnTo>
                  <a:pt x="985" y="114"/>
                </a:lnTo>
                <a:lnTo>
                  <a:pt x="985" y="114"/>
                </a:lnTo>
                <a:lnTo>
                  <a:pt x="973" y="116"/>
                </a:lnTo>
                <a:lnTo>
                  <a:pt x="960" y="119"/>
                </a:lnTo>
                <a:lnTo>
                  <a:pt x="960" y="119"/>
                </a:lnTo>
                <a:lnTo>
                  <a:pt x="927" y="129"/>
                </a:lnTo>
                <a:lnTo>
                  <a:pt x="927" y="129"/>
                </a:lnTo>
                <a:lnTo>
                  <a:pt x="925" y="131"/>
                </a:lnTo>
                <a:lnTo>
                  <a:pt x="924" y="133"/>
                </a:lnTo>
                <a:lnTo>
                  <a:pt x="923" y="139"/>
                </a:lnTo>
                <a:lnTo>
                  <a:pt x="923" y="139"/>
                </a:lnTo>
                <a:lnTo>
                  <a:pt x="924" y="142"/>
                </a:lnTo>
                <a:lnTo>
                  <a:pt x="925" y="144"/>
                </a:lnTo>
                <a:lnTo>
                  <a:pt x="929" y="148"/>
                </a:lnTo>
                <a:lnTo>
                  <a:pt x="929" y="148"/>
                </a:lnTo>
                <a:lnTo>
                  <a:pt x="935" y="157"/>
                </a:lnTo>
                <a:lnTo>
                  <a:pt x="938" y="162"/>
                </a:lnTo>
                <a:lnTo>
                  <a:pt x="942" y="164"/>
                </a:lnTo>
                <a:lnTo>
                  <a:pt x="942" y="164"/>
                </a:lnTo>
                <a:lnTo>
                  <a:pt x="962" y="177"/>
                </a:lnTo>
                <a:lnTo>
                  <a:pt x="962" y="177"/>
                </a:lnTo>
                <a:lnTo>
                  <a:pt x="969" y="182"/>
                </a:lnTo>
                <a:lnTo>
                  <a:pt x="974" y="186"/>
                </a:lnTo>
                <a:lnTo>
                  <a:pt x="978" y="186"/>
                </a:lnTo>
                <a:lnTo>
                  <a:pt x="978" y="186"/>
                </a:lnTo>
                <a:lnTo>
                  <a:pt x="1000" y="183"/>
                </a:lnTo>
                <a:lnTo>
                  <a:pt x="1000" y="183"/>
                </a:lnTo>
                <a:lnTo>
                  <a:pt x="1010" y="183"/>
                </a:lnTo>
                <a:lnTo>
                  <a:pt x="1019" y="183"/>
                </a:lnTo>
                <a:lnTo>
                  <a:pt x="1039" y="187"/>
                </a:lnTo>
                <a:lnTo>
                  <a:pt x="1039" y="187"/>
                </a:lnTo>
                <a:lnTo>
                  <a:pt x="1059" y="190"/>
                </a:lnTo>
                <a:lnTo>
                  <a:pt x="1059" y="190"/>
                </a:lnTo>
                <a:lnTo>
                  <a:pt x="1063" y="192"/>
                </a:lnTo>
                <a:lnTo>
                  <a:pt x="1067" y="197"/>
                </a:lnTo>
                <a:lnTo>
                  <a:pt x="1072" y="206"/>
                </a:lnTo>
                <a:lnTo>
                  <a:pt x="1072" y="206"/>
                </a:lnTo>
                <a:lnTo>
                  <a:pt x="1078" y="216"/>
                </a:lnTo>
                <a:lnTo>
                  <a:pt x="1083" y="226"/>
                </a:lnTo>
                <a:lnTo>
                  <a:pt x="1093" y="246"/>
                </a:lnTo>
                <a:lnTo>
                  <a:pt x="1093" y="246"/>
                </a:lnTo>
                <a:lnTo>
                  <a:pt x="1096" y="255"/>
                </a:lnTo>
                <a:lnTo>
                  <a:pt x="1096" y="257"/>
                </a:lnTo>
                <a:lnTo>
                  <a:pt x="1094" y="262"/>
                </a:lnTo>
                <a:lnTo>
                  <a:pt x="1094" y="262"/>
                </a:lnTo>
                <a:lnTo>
                  <a:pt x="1091" y="272"/>
                </a:lnTo>
                <a:lnTo>
                  <a:pt x="1091" y="276"/>
                </a:lnTo>
                <a:lnTo>
                  <a:pt x="1093" y="280"/>
                </a:lnTo>
                <a:lnTo>
                  <a:pt x="1093" y="280"/>
                </a:lnTo>
                <a:lnTo>
                  <a:pt x="1101" y="287"/>
                </a:lnTo>
                <a:lnTo>
                  <a:pt x="1103" y="292"/>
                </a:lnTo>
                <a:lnTo>
                  <a:pt x="1103" y="297"/>
                </a:lnTo>
                <a:lnTo>
                  <a:pt x="1103" y="297"/>
                </a:lnTo>
                <a:lnTo>
                  <a:pt x="1101" y="307"/>
                </a:lnTo>
                <a:lnTo>
                  <a:pt x="1101" y="312"/>
                </a:lnTo>
                <a:lnTo>
                  <a:pt x="1103" y="316"/>
                </a:lnTo>
                <a:lnTo>
                  <a:pt x="1103" y="316"/>
                </a:lnTo>
                <a:lnTo>
                  <a:pt x="1108" y="321"/>
                </a:lnTo>
                <a:lnTo>
                  <a:pt x="1111" y="322"/>
                </a:lnTo>
                <a:lnTo>
                  <a:pt x="1114" y="322"/>
                </a:lnTo>
                <a:lnTo>
                  <a:pt x="1119" y="321"/>
                </a:lnTo>
                <a:lnTo>
                  <a:pt x="1119" y="321"/>
                </a:lnTo>
                <a:lnTo>
                  <a:pt x="1139" y="315"/>
                </a:lnTo>
                <a:lnTo>
                  <a:pt x="1139" y="315"/>
                </a:lnTo>
                <a:lnTo>
                  <a:pt x="1138" y="330"/>
                </a:lnTo>
                <a:lnTo>
                  <a:pt x="1138" y="330"/>
                </a:lnTo>
                <a:lnTo>
                  <a:pt x="1137" y="331"/>
                </a:lnTo>
                <a:lnTo>
                  <a:pt x="1134" y="332"/>
                </a:lnTo>
                <a:lnTo>
                  <a:pt x="1129" y="334"/>
                </a:lnTo>
                <a:lnTo>
                  <a:pt x="1129" y="334"/>
                </a:lnTo>
                <a:lnTo>
                  <a:pt x="1116" y="340"/>
                </a:lnTo>
                <a:lnTo>
                  <a:pt x="1116" y="340"/>
                </a:lnTo>
                <a:lnTo>
                  <a:pt x="1114" y="344"/>
                </a:lnTo>
                <a:lnTo>
                  <a:pt x="1114" y="349"/>
                </a:lnTo>
                <a:lnTo>
                  <a:pt x="1114" y="349"/>
                </a:lnTo>
                <a:lnTo>
                  <a:pt x="1112" y="361"/>
                </a:lnTo>
                <a:lnTo>
                  <a:pt x="1112" y="367"/>
                </a:lnTo>
                <a:lnTo>
                  <a:pt x="1112" y="374"/>
                </a:lnTo>
                <a:lnTo>
                  <a:pt x="1112" y="374"/>
                </a:lnTo>
                <a:lnTo>
                  <a:pt x="1122" y="402"/>
                </a:lnTo>
                <a:lnTo>
                  <a:pt x="1122" y="402"/>
                </a:lnTo>
                <a:lnTo>
                  <a:pt x="1127" y="414"/>
                </a:lnTo>
                <a:lnTo>
                  <a:pt x="1133" y="424"/>
                </a:lnTo>
                <a:lnTo>
                  <a:pt x="1147" y="445"/>
                </a:lnTo>
                <a:lnTo>
                  <a:pt x="1147" y="445"/>
                </a:lnTo>
                <a:lnTo>
                  <a:pt x="1162" y="469"/>
                </a:lnTo>
                <a:lnTo>
                  <a:pt x="1162" y="469"/>
                </a:lnTo>
                <a:lnTo>
                  <a:pt x="1165" y="471"/>
                </a:lnTo>
                <a:lnTo>
                  <a:pt x="1168" y="473"/>
                </a:lnTo>
                <a:lnTo>
                  <a:pt x="1176" y="475"/>
                </a:lnTo>
                <a:lnTo>
                  <a:pt x="1176" y="475"/>
                </a:lnTo>
                <a:lnTo>
                  <a:pt x="1201" y="485"/>
                </a:lnTo>
                <a:lnTo>
                  <a:pt x="1201" y="485"/>
                </a:lnTo>
                <a:lnTo>
                  <a:pt x="1208" y="485"/>
                </a:lnTo>
                <a:lnTo>
                  <a:pt x="1213" y="485"/>
                </a:lnTo>
                <a:lnTo>
                  <a:pt x="1215" y="484"/>
                </a:lnTo>
                <a:lnTo>
                  <a:pt x="1215" y="484"/>
                </a:lnTo>
                <a:lnTo>
                  <a:pt x="1231" y="436"/>
                </a:lnTo>
                <a:lnTo>
                  <a:pt x="1231" y="436"/>
                </a:lnTo>
                <a:lnTo>
                  <a:pt x="1243" y="397"/>
                </a:lnTo>
                <a:lnTo>
                  <a:pt x="1243" y="397"/>
                </a:lnTo>
                <a:lnTo>
                  <a:pt x="1247" y="391"/>
                </a:lnTo>
                <a:lnTo>
                  <a:pt x="1248" y="390"/>
                </a:lnTo>
                <a:lnTo>
                  <a:pt x="1252" y="389"/>
                </a:lnTo>
                <a:lnTo>
                  <a:pt x="1252" y="389"/>
                </a:lnTo>
                <a:lnTo>
                  <a:pt x="1277" y="380"/>
                </a:lnTo>
                <a:lnTo>
                  <a:pt x="1277" y="380"/>
                </a:lnTo>
                <a:lnTo>
                  <a:pt x="1286" y="379"/>
                </a:lnTo>
                <a:lnTo>
                  <a:pt x="1291" y="376"/>
                </a:lnTo>
                <a:lnTo>
                  <a:pt x="1295" y="375"/>
                </a:lnTo>
                <a:lnTo>
                  <a:pt x="1295" y="375"/>
                </a:lnTo>
                <a:lnTo>
                  <a:pt x="1299" y="371"/>
                </a:lnTo>
                <a:lnTo>
                  <a:pt x="1302" y="366"/>
                </a:lnTo>
                <a:lnTo>
                  <a:pt x="1309" y="357"/>
                </a:lnTo>
                <a:lnTo>
                  <a:pt x="1309" y="357"/>
                </a:lnTo>
                <a:lnTo>
                  <a:pt x="1314" y="351"/>
                </a:lnTo>
                <a:lnTo>
                  <a:pt x="1316" y="350"/>
                </a:lnTo>
                <a:lnTo>
                  <a:pt x="1319" y="349"/>
                </a:lnTo>
                <a:lnTo>
                  <a:pt x="1319" y="349"/>
                </a:lnTo>
                <a:lnTo>
                  <a:pt x="1342" y="342"/>
                </a:lnTo>
                <a:lnTo>
                  <a:pt x="1342" y="342"/>
                </a:lnTo>
                <a:lnTo>
                  <a:pt x="1360" y="339"/>
                </a:lnTo>
                <a:lnTo>
                  <a:pt x="1370" y="336"/>
                </a:lnTo>
                <a:lnTo>
                  <a:pt x="1377" y="332"/>
                </a:lnTo>
                <a:lnTo>
                  <a:pt x="1377" y="332"/>
                </a:lnTo>
                <a:lnTo>
                  <a:pt x="1416" y="309"/>
                </a:lnTo>
                <a:lnTo>
                  <a:pt x="1416" y="309"/>
                </a:lnTo>
                <a:lnTo>
                  <a:pt x="1419" y="304"/>
                </a:lnTo>
                <a:lnTo>
                  <a:pt x="1421" y="301"/>
                </a:lnTo>
                <a:lnTo>
                  <a:pt x="1421" y="297"/>
                </a:lnTo>
                <a:lnTo>
                  <a:pt x="1420" y="292"/>
                </a:lnTo>
                <a:lnTo>
                  <a:pt x="1420" y="292"/>
                </a:lnTo>
                <a:close/>
                <a:moveTo>
                  <a:pt x="2699" y="1019"/>
                </a:moveTo>
                <a:lnTo>
                  <a:pt x="2699" y="1019"/>
                </a:lnTo>
                <a:lnTo>
                  <a:pt x="2703" y="1017"/>
                </a:lnTo>
                <a:lnTo>
                  <a:pt x="2705" y="1016"/>
                </a:lnTo>
                <a:lnTo>
                  <a:pt x="2706" y="1014"/>
                </a:lnTo>
                <a:lnTo>
                  <a:pt x="2706" y="1014"/>
                </a:lnTo>
                <a:lnTo>
                  <a:pt x="2708" y="1009"/>
                </a:lnTo>
                <a:lnTo>
                  <a:pt x="2709" y="1006"/>
                </a:lnTo>
                <a:lnTo>
                  <a:pt x="2711" y="1006"/>
                </a:lnTo>
                <a:lnTo>
                  <a:pt x="2711" y="1006"/>
                </a:lnTo>
                <a:lnTo>
                  <a:pt x="2710" y="1001"/>
                </a:lnTo>
                <a:lnTo>
                  <a:pt x="2710" y="1000"/>
                </a:lnTo>
                <a:lnTo>
                  <a:pt x="2708" y="999"/>
                </a:lnTo>
                <a:lnTo>
                  <a:pt x="2708" y="999"/>
                </a:lnTo>
                <a:lnTo>
                  <a:pt x="2708" y="1001"/>
                </a:lnTo>
                <a:lnTo>
                  <a:pt x="2708" y="1001"/>
                </a:lnTo>
                <a:lnTo>
                  <a:pt x="2704" y="1000"/>
                </a:lnTo>
                <a:lnTo>
                  <a:pt x="2701" y="1000"/>
                </a:lnTo>
                <a:lnTo>
                  <a:pt x="2696" y="1001"/>
                </a:lnTo>
                <a:lnTo>
                  <a:pt x="2687" y="1009"/>
                </a:lnTo>
                <a:lnTo>
                  <a:pt x="2687" y="1009"/>
                </a:lnTo>
                <a:lnTo>
                  <a:pt x="2687" y="1015"/>
                </a:lnTo>
                <a:lnTo>
                  <a:pt x="2689" y="1017"/>
                </a:lnTo>
                <a:lnTo>
                  <a:pt x="2691" y="1019"/>
                </a:lnTo>
                <a:lnTo>
                  <a:pt x="2691" y="1019"/>
                </a:lnTo>
                <a:lnTo>
                  <a:pt x="2694" y="1020"/>
                </a:lnTo>
                <a:lnTo>
                  <a:pt x="2697" y="1021"/>
                </a:lnTo>
                <a:lnTo>
                  <a:pt x="2697" y="1021"/>
                </a:lnTo>
                <a:lnTo>
                  <a:pt x="2697" y="1020"/>
                </a:lnTo>
                <a:lnTo>
                  <a:pt x="2699" y="1020"/>
                </a:lnTo>
                <a:lnTo>
                  <a:pt x="2697" y="1019"/>
                </a:lnTo>
                <a:lnTo>
                  <a:pt x="2699" y="1019"/>
                </a:lnTo>
                <a:lnTo>
                  <a:pt x="2699" y="1019"/>
                </a:lnTo>
                <a:close/>
                <a:moveTo>
                  <a:pt x="2660" y="1281"/>
                </a:moveTo>
                <a:lnTo>
                  <a:pt x="2660" y="1281"/>
                </a:lnTo>
                <a:lnTo>
                  <a:pt x="2660" y="1274"/>
                </a:lnTo>
                <a:lnTo>
                  <a:pt x="2660" y="1268"/>
                </a:lnTo>
                <a:lnTo>
                  <a:pt x="2661" y="1260"/>
                </a:lnTo>
                <a:lnTo>
                  <a:pt x="2662" y="1255"/>
                </a:lnTo>
                <a:lnTo>
                  <a:pt x="2662" y="1255"/>
                </a:lnTo>
                <a:lnTo>
                  <a:pt x="2662" y="1252"/>
                </a:lnTo>
                <a:lnTo>
                  <a:pt x="2662" y="1249"/>
                </a:lnTo>
                <a:lnTo>
                  <a:pt x="2660" y="1247"/>
                </a:lnTo>
                <a:lnTo>
                  <a:pt x="2659" y="1245"/>
                </a:lnTo>
                <a:lnTo>
                  <a:pt x="2656" y="1244"/>
                </a:lnTo>
                <a:lnTo>
                  <a:pt x="2654" y="1244"/>
                </a:lnTo>
                <a:lnTo>
                  <a:pt x="2651" y="1245"/>
                </a:lnTo>
                <a:lnTo>
                  <a:pt x="2649" y="1247"/>
                </a:lnTo>
                <a:lnTo>
                  <a:pt x="2649" y="1247"/>
                </a:lnTo>
                <a:lnTo>
                  <a:pt x="2651" y="1244"/>
                </a:lnTo>
                <a:lnTo>
                  <a:pt x="2650" y="1243"/>
                </a:lnTo>
                <a:lnTo>
                  <a:pt x="2649" y="1242"/>
                </a:lnTo>
                <a:lnTo>
                  <a:pt x="2649" y="1239"/>
                </a:lnTo>
                <a:lnTo>
                  <a:pt x="2649" y="1239"/>
                </a:lnTo>
                <a:lnTo>
                  <a:pt x="2647" y="1234"/>
                </a:lnTo>
                <a:lnTo>
                  <a:pt x="2647" y="1230"/>
                </a:lnTo>
                <a:lnTo>
                  <a:pt x="2646" y="1229"/>
                </a:lnTo>
                <a:lnTo>
                  <a:pt x="2646" y="1229"/>
                </a:lnTo>
                <a:lnTo>
                  <a:pt x="2641" y="1228"/>
                </a:lnTo>
                <a:lnTo>
                  <a:pt x="2639" y="1227"/>
                </a:lnTo>
                <a:lnTo>
                  <a:pt x="2639" y="1225"/>
                </a:lnTo>
                <a:lnTo>
                  <a:pt x="2639" y="1225"/>
                </a:lnTo>
                <a:lnTo>
                  <a:pt x="2639" y="1223"/>
                </a:lnTo>
                <a:lnTo>
                  <a:pt x="2640" y="1220"/>
                </a:lnTo>
                <a:lnTo>
                  <a:pt x="2640" y="1219"/>
                </a:lnTo>
                <a:lnTo>
                  <a:pt x="2640" y="1217"/>
                </a:lnTo>
                <a:lnTo>
                  <a:pt x="2640" y="1217"/>
                </a:lnTo>
                <a:lnTo>
                  <a:pt x="2639" y="1214"/>
                </a:lnTo>
                <a:lnTo>
                  <a:pt x="2636" y="1213"/>
                </a:lnTo>
                <a:lnTo>
                  <a:pt x="2635" y="1212"/>
                </a:lnTo>
                <a:lnTo>
                  <a:pt x="2634" y="1210"/>
                </a:lnTo>
                <a:lnTo>
                  <a:pt x="2634" y="1210"/>
                </a:lnTo>
                <a:lnTo>
                  <a:pt x="2634" y="1208"/>
                </a:lnTo>
                <a:lnTo>
                  <a:pt x="2632" y="1207"/>
                </a:lnTo>
                <a:lnTo>
                  <a:pt x="2629" y="1205"/>
                </a:lnTo>
                <a:lnTo>
                  <a:pt x="2629" y="1205"/>
                </a:lnTo>
                <a:lnTo>
                  <a:pt x="2627" y="1203"/>
                </a:lnTo>
                <a:lnTo>
                  <a:pt x="2627" y="1202"/>
                </a:lnTo>
                <a:lnTo>
                  <a:pt x="2626" y="1202"/>
                </a:lnTo>
                <a:lnTo>
                  <a:pt x="2624" y="1200"/>
                </a:lnTo>
                <a:lnTo>
                  <a:pt x="2624" y="1200"/>
                </a:lnTo>
                <a:lnTo>
                  <a:pt x="2619" y="1199"/>
                </a:lnTo>
                <a:lnTo>
                  <a:pt x="2617" y="1199"/>
                </a:lnTo>
                <a:lnTo>
                  <a:pt x="2615" y="1197"/>
                </a:lnTo>
                <a:lnTo>
                  <a:pt x="2615" y="1197"/>
                </a:lnTo>
                <a:lnTo>
                  <a:pt x="2612" y="1194"/>
                </a:lnTo>
                <a:lnTo>
                  <a:pt x="2609" y="1190"/>
                </a:lnTo>
                <a:lnTo>
                  <a:pt x="2600" y="1185"/>
                </a:lnTo>
                <a:lnTo>
                  <a:pt x="2600" y="1185"/>
                </a:lnTo>
                <a:lnTo>
                  <a:pt x="2594" y="1179"/>
                </a:lnTo>
                <a:lnTo>
                  <a:pt x="2586" y="1173"/>
                </a:lnTo>
                <a:lnTo>
                  <a:pt x="2586" y="1173"/>
                </a:lnTo>
                <a:lnTo>
                  <a:pt x="2582" y="1165"/>
                </a:lnTo>
                <a:lnTo>
                  <a:pt x="2580" y="1163"/>
                </a:lnTo>
                <a:lnTo>
                  <a:pt x="2575" y="1162"/>
                </a:lnTo>
                <a:lnTo>
                  <a:pt x="2575" y="1162"/>
                </a:lnTo>
                <a:lnTo>
                  <a:pt x="2566" y="1159"/>
                </a:lnTo>
                <a:lnTo>
                  <a:pt x="2561" y="1158"/>
                </a:lnTo>
                <a:lnTo>
                  <a:pt x="2558" y="1159"/>
                </a:lnTo>
                <a:lnTo>
                  <a:pt x="2558" y="1159"/>
                </a:lnTo>
                <a:lnTo>
                  <a:pt x="2557" y="1160"/>
                </a:lnTo>
                <a:lnTo>
                  <a:pt x="2558" y="1163"/>
                </a:lnTo>
                <a:lnTo>
                  <a:pt x="2561" y="1168"/>
                </a:lnTo>
                <a:lnTo>
                  <a:pt x="2567" y="1175"/>
                </a:lnTo>
                <a:lnTo>
                  <a:pt x="2567" y="1175"/>
                </a:lnTo>
                <a:lnTo>
                  <a:pt x="2576" y="1180"/>
                </a:lnTo>
                <a:lnTo>
                  <a:pt x="2579" y="1184"/>
                </a:lnTo>
                <a:lnTo>
                  <a:pt x="2580" y="1185"/>
                </a:lnTo>
                <a:lnTo>
                  <a:pt x="2581" y="1188"/>
                </a:lnTo>
                <a:lnTo>
                  <a:pt x="2581" y="1188"/>
                </a:lnTo>
                <a:lnTo>
                  <a:pt x="2581" y="1190"/>
                </a:lnTo>
                <a:lnTo>
                  <a:pt x="2582" y="1193"/>
                </a:lnTo>
                <a:lnTo>
                  <a:pt x="2586" y="1195"/>
                </a:lnTo>
                <a:lnTo>
                  <a:pt x="2590" y="1198"/>
                </a:lnTo>
                <a:lnTo>
                  <a:pt x="2591" y="1199"/>
                </a:lnTo>
                <a:lnTo>
                  <a:pt x="2592" y="1202"/>
                </a:lnTo>
                <a:lnTo>
                  <a:pt x="2592" y="1202"/>
                </a:lnTo>
                <a:lnTo>
                  <a:pt x="2596" y="1215"/>
                </a:lnTo>
                <a:lnTo>
                  <a:pt x="2596" y="1215"/>
                </a:lnTo>
                <a:lnTo>
                  <a:pt x="2597" y="1217"/>
                </a:lnTo>
                <a:lnTo>
                  <a:pt x="2599" y="1218"/>
                </a:lnTo>
                <a:lnTo>
                  <a:pt x="2601" y="1219"/>
                </a:lnTo>
                <a:lnTo>
                  <a:pt x="2601" y="1219"/>
                </a:lnTo>
                <a:lnTo>
                  <a:pt x="2605" y="1224"/>
                </a:lnTo>
                <a:lnTo>
                  <a:pt x="2607" y="1230"/>
                </a:lnTo>
                <a:lnTo>
                  <a:pt x="2611" y="1242"/>
                </a:lnTo>
                <a:lnTo>
                  <a:pt x="2611" y="1242"/>
                </a:lnTo>
                <a:lnTo>
                  <a:pt x="2616" y="1249"/>
                </a:lnTo>
                <a:lnTo>
                  <a:pt x="2622" y="1255"/>
                </a:lnTo>
                <a:lnTo>
                  <a:pt x="2622" y="1255"/>
                </a:lnTo>
                <a:lnTo>
                  <a:pt x="2635" y="1269"/>
                </a:lnTo>
                <a:lnTo>
                  <a:pt x="2649" y="1282"/>
                </a:lnTo>
                <a:lnTo>
                  <a:pt x="2649" y="1282"/>
                </a:lnTo>
                <a:lnTo>
                  <a:pt x="2649" y="1277"/>
                </a:lnTo>
                <a:lnTo>
                  <a:pt x="2649" y="1277"/>
                </a:lnTo>
                <a:lnTo>
                  <a:pt x="2650" y="1278"/>
                </a:lnTo>
                <a:lnTo>
                  <a:pt x="2652" y="1278"/>
                </a:lnTo>
                <a:lnTo>
                  <a:pt x="2655" y="1278"/>
                </a:lnTo>
                <a:lnTo>
                  <a:pt x="2657" y="1278"/>
                </a:lnTo>
                <a:lnTo>
                  <a:pt x="2660" y="1281"/>
                </a:lnTo>
                <a:lnTo>
                  <a:pt x="2660" y="1281"/>
                </a:lnTo>
                <a:close/>
                <a:moveTo>
                  <a:pt x="2681" y="1244"/>
                </a:moveTo>
                <a:lnTo>
                  <a:pt x="2681" y="1244"/>
                </a:lnTo>
                <a:lnTo>
                  <a:pt x="2679" y="1244"/>
                </a:lnTo>
                <a:lnTo>
                  <a:pt x="2679" y="1244"/>
                </a:lnTo>
                <a:lnTo>
                  <a:pt x="2677" y="1247"/>
                </a:lnTo>
                <a:lnTo>
                  <a:pt x="2677" y="1253"/>
                </a:lnTo>
                <a:lnTo>
                  <a:pt x="2677" y="1253"/>
                </a:lnTo>
                <a:lnTo>
                  <a:pt x="2680" y="1253"/>
                </a:lnTo>
                <a:lnTo>
                  <a:pt x="2682" y="1253"/>
                </a:lnTo>
                <a:lnTo>
                  <a:pt x="2684" y="1250"/>
                </a:lnTo>
                <a:lnTo>
                  <a:pt x="2684" y="1248"/>
                </a:lnTo>
                <a:lnTo>
                  <a:pt x="2681" y="1244"/>
                </a:lnTo>
                <a:lnTo>
                  <a:pt x="2681" y="1244"/>
                </a:lnTo>
                <a:close/>
                <a:moveTo>
                  <a:pt x="2736" y="1301"/>
                </a:moveTo>
                <a:lnTo>
                  <a:pt x="2736" y="1301"/>
                </a:lnTo>
                <a:lnTo>
                  <a:pt x="2733" y="1301"/>
                </a:lnTo>
                <a:lnTo>
                  <a:pt x="2729" y="1298"/>
                </a:lnTo>
                <a:lnTo>
                  <a:pt x="2726" y="1296"/>
                </a:lnTo>
                <a:lnTo>
                  <a:pt x="2726" y="1291"/>
                </a:lnTo>
                <a:lnTo>
                  <a:pt x="2726" y="1291"/>
                </a:lnTo>
                <a:lnTo>
                  <a:pt x="2723" y="1292"/>
                </a:lnTo>
                <a:lnTo>
                  <a:pt x="2719" y="1292"/>
                </a:lnTo>
                <a:lnTo>
                  <a:pt x="2715" y="1291"/>
                </a:lnTo>
                <a:lnTo>
                  <a:pt x="2711" y="1289"/>
                </a:lnTo>
                <a:lnTo>
                  <a:pt x="2711" y="1289"/>
                </a:lnTo>
                <a:lnTo>
                  <a:pt x="2710" y="1287"/>
                </a:lnTo>
                <a:lnTo>
                  <a:pt x="2709" y="1287"/>
                </a:lnTo>
                <a:lnTo>
                  <a:pt x="2708" y="1288"/>
                </a:lnTo>
                <a:lnTo>
                  <a:pt x="2706" y="1291"/>
                </a:lnTo>
                <a:lnTo>
                  <a:pt x="2706" y="1291"/>
                </a:lnTo>
                <a:lnTo>
                  <a:pt x="2705" y="1292"/>
                </a:lnTo>
                <a:lnTo>
                  <a:pt x="2704" y="1292"/>
                </a:lnTo>
                <a:lnTo>
                  <a:pt x="2701" y="1292"/>
                </a:lnTo>
                <a:lnTo>
                  <a:pt x="2701" y="1292"/>
                </a:lnTo>
                <a:lnTo>
                  <a:pt x="2691" y="1291"/>
                </a:lnTo>
                <a:lnTo>
                  <a:pt x="2687" y="1289"/>
                </a:lnTo>
                <a:lnTo>
                  <a:pt x="2685" y="1286"/>
                </a:lnTo>
                <a:lnTo>
                  <a:pt x="2685" y="1286"/>
                </a:lnTo>
                <a:lnTo>
                  <a:pt x="2679" y="1283"/>
                </a:lnTo>
                <a:lnTo>
                  <a:pt x="2672" y="1281"/>
                </a:lnTo>
                <a:lnTo>
                  <a:pt x="2672" y="1281"/>
                </a:lnTo>
                <a:lnTo>
                  <a:pt x="2671" y="1283"/>
                </a:lnTo>
                <a:lnTo>
                  <a:pt x="2669" y="1283"/>
                </a:lnTo>
                <a:lnTo>
                  <a:pt x="2665" y="1282"/>
                </a:lnTo>
                <a:lnTo>
                  <a:pt x="2665" y="1282"/>
                </a:lnTo>
                <a:lnTo>
                  <a:pt x="2662" y="1282"/>
                </a:lnTo>
                <a:lnTo>
                  <a:pt x="2660" y="1284"/>
                </a:lnTo>
                <a:lnTo>
                  <a:pt x="2660" y="1284"/>
                </a:lnTo>
                <a:lnTo>
                  <a:pt x="2659" y="1287"/>
                </a:lnTo>
                <a:lnTo>
                  <a:pt x="2657" y="1289"/>
                </a:lnTo>
                <a:lnTo>
                  <a:pt x="2659" y="1291"/>
                </a:lnTo>
                <a:lnTo>
                  <a:pt x="2660" y="1291"/>
                </a:lnTo>
                <a:lnTo>
                  <a:pt x="2662" y="1293"/>
                </a:lnTo>
                <a:lnTo>
                  <a:pt x="2667" y="1293"/>
                </a:lnTo>
                <a:lnTo>
                  <a:pt x="2667" y="1293"/>
                </a:lnTo>
                <a:lnTo>
                  <a:pt x="2666" y="1297"/>
                </a:lnTo>
                <a:lnTo>
                  <a:pt x="2666" y="1297"/>
                </a:lnTo>
                <a:lnTo>
                  <a:pt x="2675" y="1299"/>
                </a:lnTo>
                <a:lnTo>
                  <a:pt x="2684" y="1302"/>
                </a:lnTo>
                <a:lnTo>
                  <a:pt x="2684" y="1302"/>
                </a:lnTo>
                <a:lnTo>
                  <a:pt x="2689" y="1302"/>
                </a:lnTo>
                <a:lnTo>
                  <a:pt x="2694" y="1301"/>
                </a:lnTo>
                <a:lnTo>
                  <a:pt x="2694" y="1301"/>
                </a:lnTo>
                <a:lnTo>
                  <a:pt x="2697" y="1302"/>
                </a:lnTo>
                <a:lnTo>
                  <a:pt x="2703" y="1304"/>
                </a:lnTo>
                <a:lnTo>
                  <a:pt x="2703" y="1304"/>
                </a:lnTo>
                <a:lnTo>
                  <a:pt x="2706" y="1306"/>
                </a:lnTo>
                <a:lnTo>
                  <a:pt x="2710" y="1307"/>
                </a:lnTo>
                <a:lnTo>
                  <a:pt x="2710" y="1307"/>
                </a:lnTo>
                <a:lnTo>
                  <a:pt x="2716" y="1307"/>
                </a:lnTo>
                <a:lnTo>
                  <a:pt x="2716" y="1307"/>
                </a:lnTo>
                <a:lnTo>
                  <a:pt x="2718" y="1307"/>
                </a:lnTo>
                <a:lnTo>
                  <a:pt x="2719" y="1306"/>
                </a:lnTo>
                <a:lnTo>
                  <a:pt x="2719" y="1306"/>
                </a:lnTo>
                <a:lnTo>
                  <a:pt x="2726" y="1307"/>
                </a:lnTo>
                <a:lnTo>
                  <a:pt x="2730" y="1308"/>
                </a:lnTo>
                <a:lnTo>
                  <a:pt x="2734" y="1307"/>
                </a:lnTo>
                <a:lnTo>
                  <a:pt x="2734" y="1307"/>
                </a:lnTo>
                <a:lnTo>
                  <a:pt x="2745" y="1312"/>
                </a:lnTo>
                <a:lnTo>
                  <a:pt x="2745" y="1312"/>
                </a:lnTo>
                <a:lnTo>
                  <a:pt x="2744" y="1309"/>
                </a:lnTo>
                <a:lnTo>
                  <a:pt x="2744" y="1308"/>
                </a:lnTo>
                <a:lnTo>
                  <a:pt x="2743" y="1303"/>
                </a:lnTo>
                <a:lnTo>
                  <a:pt x="2743" y="1302"/>
                </a:lnTo>
                <a:lnTo>
                  <a:pt x="2741" y="1301"/>
                </a:lnTo>
                <a:lnTo>
                  <a:pt x="2740" y="1299"/>
                </a:lnTo>
                <a:lnTo>
                  <a:pt x="2736" y="1301"/>
                </a:lnTo>
                <a:lnTo>
                  <a:pt x="2736" y="1301"/>
                </a:lnTo>
                <a:close/>
                <a:moveTo>
                  <a:pt x="2654" y="1239"/>
                </a:moveTo>
                <a:lnTo>
                  <a:pt x="2654" y="1239"/>
                </a:lnTo>
                <a:lnTo>
                  <a:pt x="2656" y="1240"/>
                </a:lnTo>
                <a:lnTo>
                  <a:pt x="2659" y="1240"/>
                </a:lnTo>
                <a:lnTo>
                  <a:pt x="2659" y="1240"/>
                </a:lnTo>
                <a:lnTo>
                  <a:pt x="2660" y="1242"/>
                </a:lnTo>
                <a:lnTo>
                  <a:pt x="2661" y="1244"/>
                </a:lnTo>
                <a:lnTo>
                  <a:pt x="2661" y="1244"/>
                </a:lnTo>
                <a:lnTo>
                  <a:pt x="2662" y="1247"/>
                </a:lnTo>
                <a:lnTo>
                  <a:pt x="2664" y="1249"/>
                </a:lnTo>
                <a:lnTo>
                  <a:pt x="2664" y="1249"/>
                </a:lnTo>
                <a:lnTo>
                  <a:pt x="2666" y="1250"/>
                </a:lnTo>
                <a:lnTo>
                  <a:pt x="2669" y="1250"/>
                </a:lnTo>
                <a:lnTo>
                  <a:pt x="2669" y="1250"/>
                </a:lnTo>
                <a:lnTo>
                  <a:pt x="2669" y="1248"/>
                </a:lnTo>
                <a:lnTo>
                  <a:pt x="2670" y="1245"/>
                </a:lnTo>
                <a:lnTo>
                  <a:pt x="2670" y="1245"/>
                </a:lnTo>
                <a:lnTo>
                  <a:pt x="2667" y="1245"/>
                </a:lnTo>
                <a:lnTo>
                  <a:pt x="2666" y="1244"/>
                </a:lnTo>
                <a:lnTo>
                  <a:pt x="2664" y="1239"/>
                </a:lnTo>
                <a:lnTo>
                  <a:pt x="2662" y="1235"/>
                </a:lnTo>
                <a:lnTo>
                  <a:pt x="2661" y="1234"/>
                </a:lnTo>
                <a:lnTo>
                  <a:pt x="2660" y="1234"/>
                </a:lnTo>
                <a:lnTo>
                  <a:pt x="2660" y="1234"/>
                </a:lnTo>
                <a:lnTo>
                  <a:pt x="2660" y="1237"/>
                </a:lnTo>
                <a:lnTo>
                  <a:pt x="2660" y="1237"/>
                </a:lnTo>
                <a:lnTo>
                  <a:pt x="2657" y="1235"/>
                </a:lnTo>
                <a:lnTo>
                  <a:pt x="2656" y="1235"/>
                </a:lnTo>
                <a:lnTo>
                  <a:pt x="2654" y="1239"/>
                </a:lnTo>
                <a:lnTo>
                  <a:pt x="2654" y="1239"/>
                </a:lnTo>
                <a:close/>
              </a:path>
            </a:pathLst>
          </a:custGeom>
          <a:solidFill>
            <a:srgbClr val="262626"/>
          </a:solidFill>
          <a:ln>
            <a:noFill/>
          </a:ln>
        </p:spPr>
        <p:txBody>
          <a:bodyPr spcFirstLastPara="1" wrap="square" lIns="91425" tIns="45713" rIns="91425" bIns="45713" anchor="t" anchorCtr="0">
            <a:noAutofit/>
          </a:bodyPr>
          <a:lstStyle/>
          <a:p>
            <a:endParaRPr sz="1800">
              <a:solidFill>
                <a:schemeClr val="dk1"/>
              </a:solidFill>
              <a:latin typeface="Open Sans"/>
              <a:ea typeface="Open Sans"/>
              <a:cs typeface="Open Sans"/>
              <a:sym typeface="Open Sans"/>
            </a:endParaRPr>
          </a:p>
        </p:txBody>
      </p:sp>
      <p:sp>
        <p:nvSpPr>
          <p:cNvPr id="1771" name="Shape 1771"/>
          <p:cNvSpPr/>
          <p:nvPr/>
        </p:nvSpPr>
        <p:spPr>
          <a:xfrm>
            <a:off x="3570868" y="3201811"/>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72" name="Shape 1772"/>
          <p:cNvSpPr/>
          <p:nvPr/>
        </p:nvSpPr>
        <p:spPr>
          <a:xfrm>
            <a:off x="4676105" y="3083716"/>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73" name="Shape 1773"/>
          <p:cNvSpPr/>
          <p:nvPr/>
        </p:nvSpPr>
        <p:spPr>
          <a:xfrm>
            <a:off x="2809064" y="2230950"/>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74" name="Shape 1774"/>
          <p:cNvSpPr/>
          <p:nvPr/>
        </p:nvSpPr>
        <p:spPr>
          <a:xfrm>
            <a:off x="6094542" y="1994758"/>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75" name="Shape 1775"/>
          <p:cNvSpPr/>
          <p:nvPr/>
        </p:nvSpPr>
        <p:spPr>
          <a:xfrm>
            <a:off x="5299283" y="2312066"/>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776" name="Shape 1776"/>
          <p:cNvSpPr txBox="1"/>
          <p:nvPr/>
        </p:nvSpPr>
        <p:spPr>
          <a:xfrm>
            <a:off x="525439" y="4265917"/>
            <a:ext cx="8113594" cy="42983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68"/>
                                        </p:tgtEl>
                                        <p:attrNameLst>
                                          <p:attrName>style.visibility</p:attrName>
                                        </p:attrNameLst>
                                      </p:cBhvr>
                                      <p:to>
                                        <p:strVal val="visible"/>
                                      </p:to>
                                    </p:set>
                                    <p:animEffect transition="in" filter="fade">
                                      <p:cBhvr>
                                        <p:cTn id="7" dur="500"/>
                                        <p:tgtEl>
                                          <p:spTgt spid="1768"/>
                                        </p:tgtEl>
                                      </p:cBhvr>
                                    </p:animEffect>
                                  </p:childTnLst>
                                </p:cTn>
                              </p:par>
                              <p:par>
                                <p:cTn id="8" presetID="10" presetClass="entr" presetSubtype="0" fill="hold" nodeType="withEffect">
                                  <p:stCondLst>
                                    <p:cond delay="0"/>
                                  </p:stCondLst>
                                  <p:childTnLst>
                                    <p:set>
                                      <p:cBhvr>
                                        <p:cTn id="9" dur="1" fill="hold">
                                          <p:stCondLst>
                                            <p:cond delay="0"/>
                                          </p:stCondLst>
                                        </p:cTn>
                                        <p:tgtEl>
                                          <p:spTgt spid="1769"/>
                                        </p:tgtEl>
                                        <p:attrNameLst>
                                          <p:attrName>style.visibility</p:attrName>
                                        </p:attrNameLst>
                                      </p:cBhvr>
                                      <p:to>
                                        <p:strVal val="visible"/>
                                      </p:to>
                                    </p:set>
                                    <p:animEffect transition="in" filter="fade">
                                      <p:cBhvr>
                                        <p:cTn id="10" dur="500"/>
                                        <p:tgtEl>
                                          <p:spTgt spid="176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70"/>
                                        </p:tgtEl>
                                        <p:attrNameLst>
                                          <p:attrName>style.visibility</p:attrName>
                                        </p:attrNameLst>
                                      </p:cBhvr>
                                      <p:to>
                                        <p:strVal val="visible"/>
                                      </p:to>
                                    </p:set>
                                    <p:animEffect transition="in" filter="fade">
                                      <p:cBhvr>
                                        <p:cTn id="14" dur="500"/>
                                        <p:tgtEl>
                                          <p:spTgt spid="17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771"/>
                                        </p:tgtEl>
                                        <p:attrNameLst>
                                          <p:attrName>style.visibility</p:attrName>
                                        </p:attrNameLst>
                                      </p:cBhvr>
                                      <p:to>
                                        <p:strVal val="visible"/>
                                      </p:to>
                                    </p:set>
                                    <p:animEffect transition="in" filter="fade">
                                      <p:cBhvr>
                                        <p:cTn id="18" dur="500"/>
                                        <p:tgtEl>
                                          <p:spTgt spid="1771"/>
                                        </p:tgtEl>
                                      </p:cBhvr>
                                    </p:animEffect>
                                  </p:childTnLst>
                                </p:cTn>
                              </p:par>
                              <p:par>
                                <p:cTn id="19" presetID="10" presetClass="entr" presetSubtype="0" fill="hold" nodeType="withEffect">
                                  <p:stCondLst>
                                    <p:cond delay="0"/>
                                  </p:stCondLst>
                                  <p:childTnLst>
                                    <p:set>
                                      <p:cBhvr>
                                        <p:cTn id="20" dur="1" fill="hold">
                                          <p:stCondLst>
                                            <p:cond delay="0"/>
                                          </p:stCondLst>
                                        </p:cTn>
                                        <p:tgtEl>
                                          <p:spTgt spid="1772"/>
                                        </p:tgtEl>
                                        <p:attrNameLst>
                                          <p:attrName>style.visibility</p:attrName>
                                        </p:attrNameLst>
                                      </p:cBhvr>
                                      <p:to>
                                        <p:strVal val="visible"/>
                                      </p:to>
                                    </p:set>
                                    <p:animEffect transition="in" filter="fade">
                                      <p:cBhvr>
                                        <p:cTn id="21" dur="500"/>
                                        <p:tgtEl>
                                          <p:spTgt spid="1772"/>
                                        </p:tgtEl>
                                      </p:cBhvr>
                                    </p:animEffect>
                                  </p:childTnLst>
                                </p:cTn>
                              </p:par>
                              <p:par>
                                <p:cTn id="22" presetID="10" presetClass="entr" presetSubtype="0" fill="hold" nodeType="withEffect">
                                  <p:stCondLst>
                                    <p:cond delay="0"/>
                                  </p:stCondLst>
                                  <p:childTnLst>
                                    <p:set>
                                      <p:cBhvr>
                                        <p:cTn id="23" dur="1" fill="hold">
                                          <p:stCondLst>
                                            <p:cond delay="0"/>
                                          </p:stCondLst>
                                        </p:cTn>
                                        <p:tgtEl>
                                          <p:spTgt spid="1773"/>
                                        </p:tgtEl>
                                        <p:attrNameLst>
                                          <p:attrName>style.visibility</p:attrName>
                                        </p:attrNameLst>
                                      </p:cBhvr>
                                      <p:to>
                                        <p:strVal val="visible"/>
                                      </p:to>
                                    </p:set>
                                    <p:animEffect transition="in" filter="fade">
                                      <p:cBhvr>
                                        <p:cTn id="24" dur="500"/>
                                        <p:tgtEl>
                                          <p:spTgt spid="1773"/>
                                        </p:tgtEl>
                                      </p:cBhvr>
                                    </p:animEffect>
                                  </p:childTnLst>
                                </p:cTn>
                              </p:par>
                              <p:par>
                                <p:cTn id="25" presetID="10" presetClass="entr" presetSubtype="0" fill="hold" nodeType="withEffect">
                                  <p:stCondLst>
                                    <p:cond delay="0"/>
                                  </p:stCondLst>
                                  <p:childTnLst>
                                    <p:set>
                                      <p:cBhvr>
                                        <p:cTn id="26" dur="1" fill="hold">
                                          <p:stCondLst>
                                            <p:cond delay="0"/>
                                          </p:stCondLst>
                                        </p:cTn>
                                        <p:tgtEl>
                                          <p:spTgt spid="1774"/>
                                        </p:tgtEl>
                                        <p:attrNameLst>
                                          <p:attrName>style.visibility</p:attrName>
                                        </p:attrNameLst>
                                      </p:cBhvr>
                                      <p:to>
                                        <p:strVal val="visible"/>
                                      </p:to>
                                    </p:set>
                                    <p:animEffect transition="in" filter="fade">
                                      <p:cBhvr>
                                        <p:cTn id="27" dur="500"/>
                                        <p:tgtEl>
                                          <p:spTgt spid="1774"/>
                                        </p:tgtEl>
                                      </p:cBhvr>
                                    </p:animEffect>
                                  </p:childTnLst>
                                </p:cTn>
                              </p:par>
                              <p:par>
                                <p:cTn id="28" presetID="10" presetClass="entr" presetSubtype="0" fill="hold" nodeType="withEffect">
                                  <p:stCondLst>
                                    <p:cond delay="0"/>
                                  </p:stCondLst>
                                  <p:childTnLst>
                                    <p:set>
                                      <p:cBhvr>
                                        <p:cTn id="29" dur="1" fill="hold">
                                          <p:stCondLst>
                                            <p:cond delay="0"/>
                                          </p:stCondLst>
                                        </p:cTn>
                                        <p:tgtEl>
                                          <p:spTgt spid="1775"/>
                                        </p:tgtEl>
                                        <p:attrNameLst>
                                          <p:attrName>style.visibility</p:attrName>
                                        </p:attrNameLst>
                                      </p:cBhvr>
                                      <p:to>
                                        <p:strVal val="visible"/>
                                      </p:to>
                                    </p:set>
                                    <p:animEffect transition="in" filter="fade">
                                      <p:cBhvr>
                                        <p:cTn id="30" dur="500"/>
                                        <p:tgtEl>
                                          <p:spTgt spid="1775"/>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776"/>
                                        </p:tgtEl>
                                        <p:attrNameLst>
                                          <p:attrName>style.visibility</p:attrName>
                                        </p:attrNameLst>
                                      </p:cBhvr>
                                      <p:to>
                                        <p:strVal val="visible"/>
                                      </p:to>
                                    </p:set>
                                    <p:animEffect transition="in" filter="fade">
                                      <p:cBhvr>
                                        <p:cTn id="34" dur="500"/>
                                        <p:tgtEl>
                                          <p:spTgt spid="1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780"/>
        <p:cNvGrpSpPr/>
        <p:nvPr/>
      </p:nvGrpSpPr>
      <p:grpSpPr>
        <a:xfrm>
          <a:off x="0" y="0"/>
          <a:ext cx="0" cy="0"/>
          <a:chOff x="0" y="0"/>
          <a:chExt cx="0" cy="0"/>
        </a:xfrm>
      </p:grpSpPr>
      <p:grpSp>
        <p:nvGrpSpPr>
          <p:cNvPr id="1781" name="Shape 1781"/>
          <p:cNvGrpSpPr/>
          <p:nvPr/>
        </p:nvGrpSpPr>
        <p:grpSpPr>
          <a:xfrm flipH="1">
            <a:off x="-1" y="0"/>
            <a:ext cx="4292973" cy="3139872"/>
            <a:chOff x="0" y="0"/>
            <a:chExt cx="11252249" cy="8229873"/>
          </a:xfrm>
        </p:grpSpPr>
        <p:sp>
          <p:nvSpPr>
            <p:cNvPr id="1782" name="Shape 1782"/>
            <p:cNvSpPr/>
            <p:nvPr/>
          </p:nvSpPr>
          <p:spPr>
            <a:xfrm>
              <a:off x="4947594" y="3994427"/>
              <a:ext cx="419046" cy="209554"/>
            </a:xfrm>
            <a:custGeom>
              <a:avLst/>
              <a:gdLst/>
              <a:ahLst/>
              <a:cxnLst/>
              <a:rect l="0" t="0" r="0" b="0"/>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3" name="Shape 1783"/>
            <p:cNvSpPr/>
            <p:nvPr/>
          </p:nvSpPr>
          <p:spPr>
            <a:xfrm>
              <a:off x="5378077" y="6561722"/>
              <a:ext cx="306705" cy="307130"/>
            </a:xfrm>
            <a:custGeom>
              <a:avLst/>
              <a:gdLst/>
              <a:ahLst/>
              <a:cxnLst/>
              <a:rect l="0" t="0" r="0" b="0"/>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4" name="Shape 1784"/>
            <p:cNvSpPr/>
            <p:nvPr/>
          </p:nvSpPr>
          <p:spPr>
            <a:xfrm>
              <a:off x="5281139" y="6718812"/>
              <a:ext cx="347669" cy="639888"/>
            </a:xfrm>
            <a:custGeom>
              <a:avLst/>
              <a:gdLst/>
              <a:ahLst/>
              <a:cxnLst/>
              <a:rect l="0" t="0" r="0" b="0"/>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5" name="Shape 1785"/>
            <p:cNvSpPr/>
            <p:nvPr/>
          </p:nvSpPr>
          <p:spPr>
            <a:xfrm>
              <a:off x="5281139" y="6718812"/>
              <a:ext cx="349957" cy="639888"/>
            </a:xfrm>
            <a:custGeom>
              <a:avLst/>
              <a:gdLst/>
              <a:ahLst/>
              <a:cxnLst/>
              <a:rect l="0" t="0" r="0" b="0"/>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6" name="Shape 1786"/>
            <p:cNvSpPr/>
            <p:nvPr/>
          </p:nvSpPr>
          <p:spPr>
            <a:xfrm>
              <a:off x="5120081" y="6543422"/>
              <a:ext cx="320130" cy="354637"/>
            </a:xfrm>
            <a:custGeom>
              <a:avLst/>
              <a:gdLst/>
              <a:ahLst/>
              <a:cxnLst/>
              <a:rect l="0" t="0" r="0" b="0"/>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7" name="Shape 1787"/>
            <p:cNvSpPr/>
            <p:nvPr/>
          </p:nvSpPr>
          <p:spPr>
            <a:xfrm>
              <a:off x="5493897" y="6711103"/>
              <a:ext cx="437445" cy="371984"/>
            </a:xfrm>
            <a:custGeom>
              <a:avLst/>
              <a:gdLst/>
              <a:ahLst/>
              <a:cxnLst/>
              <a:rect l="0" t="0" r="0" b="0"/>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8" name="Shape 1788"/>
            <p:cNvSpPr/>
            <p:nvPr/>
          </p:nvSpPr>
          <p:spPr>
            <a:xfrm>
              <a:off x="4718428" y="5219320"/>
              <a:ext cx="805295" cy="435587"/>
            </a:xfrm>
            <a:custGeom>
              <a:avLst/>
              <a:gdLst/>
              <a:ahLst/>
              <a:cxnLst/>
              <a:rect l="0" t="0" r="0" b="0"/>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89" name="Shape 1789"/>
            <p:cNvSpPr/>
            <p:nvPr/>
          </p:nvSpPr>
          <p:spPr>
            <a:xfrm>
              <a:off x="4233262" y="5870770"/>
              <a:ext cx="481189" cy="352711"/>
            </a:xfrm>
            <a:custGeom>
              <a:avLst/>
              <a:gdLst/>
              <a:ahLst/>
              <a:cxnLst/>
              <a:rect l="0" t="0" r="0" b="0"/>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0" name="Shape 1790"/>
            <p:cNvSpPr/>
            <p:nvPr/>
          </p:nvSpPr>
          <p:spPr>
            <a:xfrm>
              <a:off x="4265076" y="5945937"/>
              <a:ext cx="936529" cy="841308"/>
            </a:xfrm>
            <a:custGeom>
              <a:avLst/>
              <a:gdLst/>
              <a:ahLst/>
              <a:cxnLst/>
              <a:rect l="0" t="0" r="0" b="0"/>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1" name="Shape 1791"/>
            <p:cNvSpPr/>
            <p:nvPr/>
          </p:nvSpPr>
          <p:spPr>
            <a:xfrm>
              <a:off x="7842174" y="7684919"/>
              <a:ext cx="388398" cy="211197"/>
            </a:xfrm>
            <a:custGeom>
              <a:avLst/>
              <a:gdLst/>
              <a:ahLst/>
              <a:cxnLst/>
              <a:rect l="0" t="0" r="0" b="0"/>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2" name="Shape 1792"/>
            <p:cNvSpPr/>
            <p:nvPr/>
          </p:nvSpPr>
          <p:spPr>
            <a:xfrm>
              <a:off x="5090256" y="5963283"/>
              <a:ext cx="767516" cy="792151"/>
            </a:xfrm>
            <a:custGeom>
              <a:avLst/>
              <a:gdLst/>
              <a:ahLst/>
              <a:cxnLst/>
              <a:rect l="0" t="0" r="0" b="0"/>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3" name="Shape 1793"/>
            <p:cNvSpPr/>
            <p:nvPr/>
          </p:nvSpPr>
          <p:spPr>
            <a:xfrm>
              <a:off x="3078013" y="5722363"/>
              <a:ext cx="711537" cy="435588"/>
            </a:xfrm>
            <a:custGeom>
              <a:avLst/>
              <a:gdLst/>
              <a:ahLst/>
              <a:cxnLst/>
              <a:rect l="0" t="0" r="0" b="0"/>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4" name="Shape 1794"/>
            <p:cNvSpPr/>
            <p:nvPr/>
          </p:nvSpPr>
          <p:spPr>
            <a:xfrm>
              <a:off x="5016686" y="3315076"/>
              <a:ext cx="894773" cy="535810"/>
            </a:xfrm>
            <a:custGeom>
              <a:avLst/>
              <a:gdLst/>
              <a:ahLst/>
              <a:cxnLst/>
              <a:rect l="0" t="0" r="0" b="0"/>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5" name="Shape 1795"/>
            <p:cNvSpPr/>
            <p:nvPr/>
          </p:nvSpPr>
          <p:spPr>
            <a:xfrm>
              <a:off x="4620997" y="6209988"/>
              <a:ext cx="647916" cy="557011"/>
            </a:xfrm>
            <a:custGeom>
              <a:avLst/>
              <a:gdLst/>
              <a:ahLst/>
              <a:cxnLst/>
              <a:rect l="0" t="0" r="0" b="0"/>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6" name="Shape 1796"/>
            <p:cNvSpPr/>
            <p:nvPr/>
          </p:nvSpPr>
          <p:spPr>
            <a:xfrm>
              <a:off x="3431945" y="3582982"/>
              <a:ext cx="582597" cy="668799"/>
            </a:xfrm>
            <a:custGeom>
              <a:avLst/>
              <a:gdLst/>
              <a:ahLst/>
              <a:cxnLst/>
              <a:rect l="0" t="0" r="0" b="0"/>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7" name="Shape 1797"/>
            <p:cNvSpPr/>
            <p:nvPr/>
          </p:nvSpPr>
          <p:spPr>
            <a:xfrm>
              <a:off x="2781744" y="4442588"/>
              <a:ext cx="558434" cy="636034"/>
            </a:xfrm>
            <a:custGeom>
              <a:avLst/>
              <a:gdLst/>
              <a:ahLst/>
              <a:cxnLst/>
              <a:rect l="0" t="0" r="0" b="0"/>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8" name="Shape 1798"/>
            <p:cNvSpPr/>
            <p:nvPr/>
          </p:nvSpPr>
          <p:spPr>
            <a:xfrm>
              <a:off x="9178366" y="5970994"/>
              <a:ext cx="695935" cy="476061"/>
            </a:xfrm>
            <a:custGeom>
              <a:avLst/>
              <a:gdLst/>
              <a:ahLst/>
              <a:cxnLst/>
              <a:rect l="0" t="0" r="0" b="0"/>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799" name="Shape 1799"/>
            <p:cNvSpPr/>
            <p:nvPr/>
          </p:nvSpPr>
          <p:spPr>
            <a:xfrm>
              <a:off x="4648834" y="5410129"/>
              <a:ext cx="990214" cy="680363"/>
            </a:xfrm>
            <a:custGeom>
              <a:avLst/>
              <a:gdLst/>
              <a:ahLst/>
              <a:cxnLst/>
              <a:rect l="0" t="0" r="0" b="0"/>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0" name="Shape 1800"/>
            <p:cNvSpPr/>
            <p:nvPr/>
          </p:nvSpPr>
          <p:spPr>
            <a:xfrm>
              <a:off x="5446176" y="3631166"/>
              <a:ext cx="1187065" cy="1079328"/>
            </a:xfrm>
            <a:custGeom>
              <a:avLst/>
              <a:gdLst/>
              <a:ahLst/>
              <a:cxnLst/>
              <a:rect l="0" t="0" r="0" b="0"/>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1" name="Shape 1801"/>
            <p:cNvSpPr/>
            <p:nvPr/>
          </p:nvSpPr>
          <p:spPr>
            <a:xfrm>
              <a:off x="6142109" y="5240940"/>
              <a:ext cx="640260" cy="606703"/>
            </a:xfrm>
            <a:custGeom>
              <a:avLst/>
              <a:gdLst/>
              <a:ahLst/>
              <a:cxnLst/>
              <a:rect l="0" t="0" r="0" b="0"/>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2" name="Shape 1802"/>
            <p:cNvSpPr/>
            <p:nvPr/>
          </p:nvSpPr>
          <p:spPr>
            <a:xfrm>
              <a:off x="2652499" y="4904601"/>
              <a:ext cx="532887" cy="434217"/>
            </a:xfrm>
            <a:custGeom>
              <a:avLst/>
              <a:gdLst/>
              <a:ahLst/>
              <a:cxnLst/>
              <a:rect l="0" t="0" r="0" b="0"/>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3" name="Shape 1803"/>
            <p:cNvSpPr/>
            <p:nvPr/>
          </p:nvSpPr>
          <p:spPr>
            <a:xfrm>
              <a:off x="3992669" y="4999599"/>
              <a:ext cx="990214" cy="531954"/>
            </a:xfrm>
            <a:custGeom>
              <a:avLst/>
              <a:gdLst/>
              <a:ahLst/>
              <a:cxnLst/>
              <a:rect l="0" t="0" r="0" b="0"/>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4" name="Shape 1804"/>
            <p:cNvSpPr/>
            <p:nvPr/>
          </p:nvSpPr>
          <p:spPr>
            <a:xfrm>
              <a:off x="8516660" y="5710798"/>
              <a:ext cx="1193650" cy="424520"/>
            </a:xfrm>
            <a:custGeom>
              <a:avLst/>
              <a:gdLst/>
              <a:ahLst/>
              <a:cxnLst/>
              <a:rect l="0" t="0" r="0" b="0"/>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5" name="Shape 1805"/>
            <p:cNvSpPr/>
            <p:nvPr/>
          </p:nvSpPr>
          <p:spPr>
            <a:xfrm>
              <a:off x="5047496" y="3663931"/>
              <a:ext cx="744659" cy="558937"/>
            </a:xfrm>
            <a:custGeom>
              <a:avLst/>
              <a:gdLst/>
              <a:ahLst/>
              <a:cxnLst/>
              <a:rect l="0" t="0" r="0" b="0"/>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6" name="Shape 1806"/>
            <p:cNvSpPr/>
            <p:nvPr/>
          </p:nvSpPr>
          <p:spPr>
            <a:xfrm>
              <a:off x="5042837" y="2946950"/>
              <a:ext cx="723469" cy="476917"/>
            </a:xfrm>
            <a:custGeom>
              <a:avLst/>
              <a:gdLst/>
              <a:ahLst/>
              <a:cxnLst/>
              <a:rect l="0" t="0" r="0" b="0"/>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7" name="Shape 1807"/>
            <p:cNvSpPr/>
            <p:nvPr/>
          </p:nvSpPr>
          <p:spPr>
            <a:xfrm>
              <a:off x="5724850" y="6171439"/>
              <a:ext cx="1003832" cy="734329"/>
            </a:xfrm>
            <a:custGeom>
              <a:avLst/>
              <a:gdLst/>
              <a:ahLst/>
              <a:cxnLst/>
              <a:rect l="0" t="0" r="0" b="0"/>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8" name="Shape 1808"/>
            <p:cNvSpPr/>
            <p:nvPr/>
          </p:nvSpPr>
          <p:spPr>
            <a:xfrm>
              <a:off x="9462705" y="5706943"/>
              <a:ext cx="1125425" cy="892374"/>
            </a:xfrm>
            <a:custGeom>
              <a:avLst/>
              <a:gdLst/>
              <a:ahLst/>
              <a:cxnLst/>
              <a:rect l="0" t="0" r="0" b="0"/>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09" name="Shape 1809"/>
            <p:cNvSpPr/>
            <p:nvPr/>
          </p:nvSpPr>
          <p:spPr>
            <a:xfrm>
              <a:off x="3622830" y="5430349"/>
              <a:ext cx="1143455" cy="563774"/>
            </a:xfrm>
            <a:custGeom>
              <a:avLst/>
              <a:gdLst/>
              <a:ahLst/>
              <a:cxnLst/>
              <a:rect l="0" t="0" r="0" b="0"/>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0" name="Shape 1810"/>
            <p:cNvSpPr/>
            <p:nvPr/>
          </p:nvSpPr>
          <p:spPr>
            <a:xfrm>
              <a:off x="1499238" y="4970688"/>
              <a:ext cx="2143476" cy="2152874"/>
            </a:xfrm>
            <a:custGeom>
              <a:avLst/>
              <a:gdLst/>
              <a:ahLst/>
              <a:cxnLst/>
              <a:rect l="0" t="0" r="0" b="0"/>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1" name="Shape 1811"/>
            <p:cNvSpPr/>
            <p:nvPr/>
          </p:nvSpPr>
          <p:spPr>
            <a:xfrm>
              <a:off x="0" y="1969771"/>
              <a:ext cx="982261" cy="792151"/>
            </a:xfrm>
            <a:custGeom>
              <a:avLst/>
              <a:gdLst/>
              <a:ahLst/>
              <a:cxnLst/>
              <a:rect l="0" t="0" r="0" b="0"/>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2" name="Shape 1812"/>
            <p:cNvSpPr/>
            <p:nvPr/>
          </p:nvSpPr>
          <p:spPr>
            <a:xfrm>
              <a:off x="4237240" y="4137397"/>
              <a:ext cx="1446688" cy="1178290"/>
            </a:xfrm>
            <a:custGeom>
              <a:avLst/>
              <a:gdLst/>
              <a:ahLst/>
              <a:cxnLst/>
              <a:rect l="0" t="0" r="0" b="0"/>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3" name="Shape 1813"/>
            <p:cNvSpPr/>
            <p:nvPr/>
          </p:nvSpPr>
          <p:spPr>
            <a:xfrm>
              <a:off x="913269" y="3849253"/>
              <a:ext cx="679426" cy="749454"/>
            </a:xfrm>
            <a:custGeom>
              <a:avLst/>
              <a:gdLst/>
              <a:ahLst/>
              <a:cxnLst/>
              <a:rect l="0" t="0" r="0" b="0"/>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4" name="Shape 1814"/>
            <p:cNvSpPr/>
            <p:nvPr/>
          </p:nvSpPr>
          <p:spPr>
            <a:xfrm>
              <a:off x="248548" y="6591606"/>
              <a:ext cx="733713" cy="1110166"/>
            </a:xfrm>
            <a:custGeom>
              <a:avLst/>
              <a:gdLst/>
              <a:ahLst/>
              <a:cxnLst/>
              <a:rect l="0" t="0" r="0" b="0"/>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5" name="Shape 1815"/>
            <p:cNvSpPr/>
            <p:nvPr/>
          </p:nvSpPr>
          <p:spPr>
            <a:xfrm>
              <a:off x="3119769" y="4192031"/>
              <a:ext cx="1286482" cy="1649414"/>
            </a:xfrm>
            <a:custGeom>
              <a:avLst/>
              <a:gdLst/>
              <a:ahLst/>
              <a:cxnLst/>
              <a:rect l="0" t="0" r="0" b="0"/>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6" name="Shape 1816"/>
            <p:cNvSpPr/>
            <p:nvPr/>
          </p:nvSpPr>
          <p:spPr>
            <a:xfrm>
              <a:off x="3180894" y="5870770"/>
              <a:ext cx="2024690" cy="2241239"/>
            </a:xfrm>
            <a:custGeom>
              <a:avLst/>
              <a:gdLst/>
              <a:ahLst/>
              <a:cxnLst/>
              <a:rect l="0" t="0" r="0" b="0"/>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7" name="Shape 1817"/>
            <p:cNvSpPr/>
            <p:nvPr/>
          </p:nvSpPr>
          <p:spPr>
            <a:xfrm>
              <a:off x="5289094" y="5323396"/>
              <a:ext cx="1521112" cy="1056553"/>
            </a:xfrm>
            <a:custGeom>
              <a:avLst/>
              <a:gdLst/>
              <a:ahLst/>
              <a:cxnLst/>
              <a:rect l="0" t="0" r="0" b="0"/>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8" name="Shape 1818"/>
            <p:cNvSpPr/>
            <p:nvPr/>
          </p:nvSpPr>
          <p:spPr>
            <a:xfrm>
              <a:off x="5489919" y="4189233"/>
              <a:ext cx="2523129" cy="1700813"/>
            </a:xfrm>
            <a:custGeom>
              <a:avLst/>
              <a:gdLst/>
              <a:ahLst/>
              <a:cxnLst/>
              <a:rect l="0" t="0" r="0" b="0"/>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19" name="Shape 1819"/>
            <p:cNvSpPr/>
            <p:nvPr/>
          </p:nvSpPr>
          <p:spPr>
            <a:xfrm>
              <a:off x="3795817" y="1034998"/>
              <a:ext cx="1163205" cy="3062297"/>
            </a:xfrm>
            <a:custGeom>
              <a:avLst/>
              <a:gdLst/>
              <a:ahLst/>
              <a:cxnLst/>
              <a:rect l="0" t="0" r="0" b="0"/>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4"/>
                    <a:pt x="4443" y="19824"/>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0" name="Shape 1820"/>
            <p:cNvSpPr/>
            <p:nvPr/>
          </p:nvSpPr>
          <p:spPr>
            <a:xfrm>
              <a:off x="3090091" y="487624"/>
              <a:ext cx="2208344" cy="3036587"/>
            </a:xfrm>
            <a:custGeom>
              <a:avLst/>
              <a:gdLst/>
              <a:ahLst/>
              <a:cxnLst/>
              <a:rect l="0" t="0" r="0" b="0"/>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1" name="Shape 1821"/>
            <p:cNvSpPr/>
            <p:nvPr/>
          </p:nvSpPr>
          <p:spPr>
            <a:xfrm>
              <a:off x="5151895" y="0"/>
              <a:ext cx="6100353" cy="5959543"/>
            </a:xfrm>
            <a:custGeom>
              <a:avLst/>
              <a:gdLst/>
              <a:ahLst/>
              <a:cxnLst/>
              <a:rect l="0" t="0" r="0" b="0"/>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2" name="Shape 1822"/>
            <p:cNvSpPr/>
            <p:nvPr/>
          </p:nvSpPr>
          <p:spPr>
            <a:xfrm>
              <a:off x="1362041" y="2850581"/>
              <a:ext cx="1200983" cy="2201059"/>
            </a:xfrm>
            <a:custGeom>
              <a:avLst/>
              <a:gdLst/>
              <a:ahLst/>
              <a:cxnLst/>
              <a:rect l="0" t="0" r="0" b="0"/>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3" name="Shape 1823"/>
            <p:cNvSpPr/>
            <p:nvPr/>
          </p:nvSpPr>
          <p:spPr>
            <a:xfrm>
              <a:off x="540839" y="6258171"/>
              <a:ext cx="2191646" cy="1755835"/>
            </a:xfrm>
            <a:custGeom>
              <a:avLst/>
              <a:gdLst/>
              <a:ahLst/>
              <a:cxnLst/>
              <a:rect l="0" t="0" r="0" b="0"/>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4" name="Shape 1824"/>
            <p:cNvSpPr/>
            <p:nvPr/>
          </p:nvSpPr>
          <p:spPr>
            <a:xfrm>
              <a:off x="5424303" y="6711103"/>
              <a:ext cx="1682171" cy="1518770"/>
            </a:xfrm>
            <a:custGeom>
              <a:avLst/>
              <a:gdLst/>
              <a:ahLst/>
              <a:cxnLst/>
              <a:rect l="0" t="0" r="0" b="0"/>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5" name="Shape 1825"/>
            <p:cNvSpPr/>
            <p:nvPr/>
          </p:nvSpPr>
          <p:spPr>
            <a:xfrm>
              <a:off x="6460249" y="6056750"/>
              <a:ext cx="3273207" cy="1701216"/>
            </a:xfrm>
            <a:custGeom>
              <a:avLst/>
              <a:gdLst/>
              <a:ahLst/>
              <a:cxnLst/>
              <a:rect l="0" t="0" r="0" b="0"/>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6" name="Shape 1826"/>
            <p:cNvSpPr/>
            <p:nvPr/>
          </p:nvSpPr>
          <p:spPr>
            <a:xfrm>
              <a:off x="4519891" y="721132"/>
              <a:ext cx="1304078" cy="2310622"/>
            </a:xfrm>
            <a:custGeom>
              <a:avLst/>
              <a:gdLst/>
              <a:ahLst/>
              <a:cxnLst/>
              <a:rect l="0" t="0" r="0" b="0"/>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27" name="Shape 1827"/>
            <p:cNvSpPr/>
            <p:nvPr/>
          </p:nvSpPr>
          <p:spPr>
            <a:xfrm>
              <a:off x="9136610" y="2943095"/>
              <a:ext cx="2115639" cy="2603878"/>
            </a:xfrm>
            <a:custGeom>
              <a:avLst/>
              <a:gdLst/>
              <a:ahLst/>
              <a:cxnLst/>
              <a:rect l="0" t="0" r="0" b="0"/>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grpSp>
      <p:sp>
        <p:nvSpPr>
          <p:cNvPr id="1828" name="Shape 1828"/>
          <p:cNvSpPr/>
          <p:nvPr/>
        </p:nvSpPr>
        <p:spPr>
          <a:xfrm>
            <a:off x="2319812" y="2099870"/>
            <a:ext cx="169944" cy="236192"/>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829" name="Shape 1829"/>
          <p:cNvSpPr txBox="1"/>
          <p:nvPr/>
        </p:nvSpPr>
        <p:spPr>
          <a:xfrm>
            <a:off x="901102" y="3736872"/>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EUROPE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1830" name="Shape 1830"/>
          <p:cNvSpPr txBox="1"/>
          <p:nvPr/>
        </p:nvSpPr>
        <p:spPr>
          <a:xfrm>
            <a:off x="901102" y="3552207"/>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1831" name="Shape 1831"/>
          <p:cNvSpPr txBox="1"/>
          <p:nvPr/>
        </p:nvSpPr>
        <p:spPr>
          <a:xfrm>
            <a:off x="5713339" y="1615592"/>
            <a:ext cx="2466833" cy="252463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1832" name="Shape 1832"/>
          <p:cNvSpPr txBox="1"/>
          <p:nvPr/>
        </p:nvSpPr>
        <p:spPr>
          <a:xfrm>
            <a:off x="5713339" y="1140230"/>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ALL AROUND EUROPE </a:t>
            </a:r>
            <a:endParaRPr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81"/>
                                        </p:tgtEl>
                                        <p:attrNameLst>
                                          <p:attrName>style.visibility</p:attrName>
                                        </p:attrNameLst>
                                      </p:cBhvr>
                                      <p:to>
                                        <p:strVal val="visible"/>
                                      </p:to>
                                    </p:set>
                                    <p:anim calcmode="lin" valueType="num">
                                      <p:cBhvr additive="base">
                                        <p:cTn id="7" dur="500"/>
                                        <p:tgtEl>
                                          <p:spTgt spid="1781"/>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28"/>
                                        </p:tgtEl>
                                        <p:attrNameLst>
                                          <p:attrName>style.visibility</p:attrName>
                                        </p:attrNameLst>
                                      </p:cBhvr>
                                      <p:to>
                                        <p:strVal val="visible"/>
                                      </p:to>
                                    </p:set>
                                    <p:animEffect transition="in" filter="fade">
                                      <p:cBhvr>
                                        <p:cTn id="11" dur="500"/>
                                        <p:tgtEl>
                                          <p:spTgt spid="18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29"/>
                                        </p:tgtEl>
                                        <p:attrNameLst>
                                          <p:attrName>style.visibility</p:attrName>
                                        </p:attrNameLst>
                                      </p:cBhvr>
                                      <p:to>
                                        <p:strVal val="visible"/>
                                      </p:to>
                                    </p:set>
                                    <p:animEffect transition="in" filter="fade">
                                      <p:cBhvr>
                                        <p:cTn id="15" dur="500"/>
                                        <p:tgtEl>
                                          <p:spTgt spid="1829"/>
                                        </p:tgtEl>
                                      </p:cBhvr>
                                    </p:animEffect>
                                  </p:childTnLst>
                                </p:cTn>
                              </p:par>
                              <p:par>
                                <p:cTn id="16" presetID="10" presetClass="entr" presetSubtype="0" fill="hold" nodeType="withEffect">
                                  <p:stCondLst>
                                    <p:cond delay="0"/>
                                  </p:stCondLst>
                                  <p:childTnLst>
                                    <p:set>
                                      <p:cBhvr>
                                        <p:cTn id="17" dur="1" fill="hold">
                                          <p:stCondLst>
                                            <p:cond delay="0"/>
                                          </p:stCondLst>
                                        </p:cTn>
                                        <p:tgtEl>
                                          <p:spTgt spid="1830"/>
                                        </p:tgtEl>
                                        <p:attrNameLst>
                                          <p:attrName>style.visibility</p:attrName>
                                        </p:attrNameLst>
                                      </p:cBhvr>
                                      <p:to>
                                        <p:strVal val="visible"/>
                                      </p:to>
                                    </p:set>
                                    <p:animEffect transition="in" filter="fade">
                                      <p:cBhvr>
                                        <p:cTn id="18" dur="500"/>
                                        <p:tgtEl>
                                          <p:spTgt spid="18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832"/>
                                        </p:tgtEl>
                                        <p:attrNameLst>
                                          <p:attrName>style.visibility</p:attrName>
                                        </p:attrNameLst>
                                      </p:cBhvr>
                                      <p:to>
                                        <p:strVal val="visible"/>
                                      </p:to>
                                    </p:set>
                                    <p:animEffect transition="in" filter="fade">
                                      <p:cBhvr>
                                        <p:cTn id="22" dur="500"/>
                                        <p:tgtEl>
                                          <p:spTgt spid="183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831"/>
                                        </p:tgtEl>
                                        <p:attrNameLst>
                                          <p:attrName>style.visibility</p:attrName>
                                        </p:attrNameLst>
                                      </p:cBhvr>
                                      <p:to>
                                        <p:strVal val="visible"/>
                                      </p:to>
                                    </p:set>
                                    <p:animEffect transition="in" filter="fade">
                                      <p:cBhvr>
                                        <p:cTn id="26" dur="500"/>
                                        <p:tgtEl>
                                          <p:spTgt spid="1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Shape 259"/>
          <p:cNvPicPr preferRelativeResize="0">
            <a:picLocks noGrp="1"/>
          </p:cNvPicPr>
          <p:nvPr>
            <p:ph type="pic" idx="2"/>
          </p:nvPr>
        </p:nvPicPr>
        <p:blipFill rotWithShape="1">
          <a:blip r:embed="rId3">
            <a:alphaModFix/>
          </a:blip>
          <a:srcRect t="19167" b="19167"/>
          <a:stretch/>
        </p:blipFill>
        <p:spPr>
          <a:xfrm>
            <a:off x="0" y="214313"/>
            <a:ext cx="9144000" cy="3171825"/>
          </a:xfrm>
          <a:prstGeom prst="rect">
            <a:avLst/>
          </a:prstGeom>
          <a:noFill/>
          <a:ln>
            <a:noFill/>
          </a:ln>
        </p:spPr>
      </p:pic>
      <p:sp>
        <p:nvSpPr>
          <p:cNvPr id="260" name="Shape 260"/>
          <p:cNvSpPr/>
          <p:nvPr/>
        </p:nvSpPr>
        <p:spPr>
          <a:xfrm>
            <a:off x="-1" y="214313"/>
            <a:ext cx="9144000" cy="3177778"/>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61" name="Shape 261"/>
          <p:cNvSpPr txBox="1"/>
          <p:nvPr/>
        </p:nvSpPr>
        <p:spPr>
          <a:xfrm>
            <a:off x="2471738" y="3699709"/>
            <a:ext cx="6167295"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62" name="Shape 262"/>
          <p:cNvSpPr txBox="1"/>
          <p:nvPr/>
        </p:nvSpPr>
        <p:spPr>
          <a:xfrm>
            <a:off x="525438" y="1165623"/>
            <a:ext cx="2917849" cy="1177245"/>
          </a:xfrm>
          <a:prstGeom prst="rect">
            <a:avLst/>
          </a:prstGeom>
          <a:noFill/>
          <a:ln>
            <a:noFill/>
          </a:ln>
        </p:spPr>
        <p:txBody>
          <a:bodyPr spcFirstLastPara="1" wrap="square" lIns="68569" tIns="34275" rIns="68569" bIns="34275" anchor="t" anchorCtr="0">
            <a:noAutofit/>
          </a:bodyPr>
          <a:lstStyle/>
          <a:p>
            <a:r>
              <a:rPr lang="id-ID" sz="2400" b="1">
                <a:solidFill>
                  <a:schemeClr val="lt1"/>
                </a:solidFill>
                <a:latin typeface="Lato Light"/>
                <a:ea typeface="Lato Light"/>
                <a:cs typeface="Lato Light"/>
                <a:sym typeface="Lato Light"/>
              </a:rPr>
              <a:t>WE ARE HAPPY TO TELL YOU ALL, </a:t>
            </a:r>
            <a:r>
              <a:rPr lang="id-ID" sz="2400" b="1">
                <a:solidFill>
                  <a:schemeClr val="lt1"/>
                </a:solidFill>
                <a:latin typeface="Lato Black"/>
                <a:ea typeface="Lato Black"/>
                <a:cs typeface="Lato Black"/>
                <a:sym typeface="Lato Black"/>
              </a:rPr>
              <a:t>KOBA IS HERE!</a:t>
            </a:r>
            <a:endParaRPr sz="2400" b="1">
              <a:solidFill>
                <a:schemeClr val="lt1"/>
              </a:solidFill>
              <a:latin typeface="Lato Black"/>
              <a:ea typeface="Lato Black"/>
              <a:cs typeface="Lato Black"/>
              <a:sym typeface="Lato Black"/>
            </a:endParaRPr>
          </a:p>
        </p:txBody>
      </p:sp>
      <p:sp>
        <p:nvSpPr>
          <p:cNvPr id="263" name="Shape 263"/>
          <p:cNvSpPr txBox="1"/>
          <p:nvPr/>
        </p:nvSpPr>
        <p:spPr>
          <a:xfrm>
            <a:off x="525439" y="936442"/>
            <a:ext cx="3334871" cy="207749"/>
          </a:xfrm>
          <a:prstGeom prst="rect">
            <a:avLst/>
          </a:prstGeom>
          <a:noFill/>
          <a:ln>
            <a:noFill/>
          </a:ln>
        </p:spPr>
        <p:txBody>
          <a:bodyPr spcFirstLastPara="1" wrap="square" lIns="68569" tIns="34275" rIns="68569" bIns="34275" anchor="t" anchorCtr="0">
            <a:noAutofit/>
          </a:bodyPr>
          <a:lstStyle/>
          <a:p>
            <a:r>
              <a:rPr lang="id-ID" sz="900" b="1">
                <a:solidFill>
                  <a:schemeClr val="lt1"/>
                </a:solidFill>
                <a:latin typeface="Open Sans"/>
                <a:ea typeface="Open Sans"/>
                <a:cs typeface="Open Sans"/>
                <a:sym typeface="Open Sans"/>
              </a:rPr>
              <a:t>Corporate Powerpoint Presentation</a:t>
            </a:r>
            <a:endParaRPr sz="900" b="1">
              <a:solidFill>
                <a:schemeClr val="lt1"/>
              </a:solidFill>
              <a:latin typeface="Open Sans"/>
              <a:ea typeface="Open Sans"/>
              <a:cs typeface="Open Sans"/>
              <a:sym typeface="Open Sans"/>
            </a:endParaRPr>
          </a:p>
        </p:txBody>
      </p:sp>
      <p:sp>
        <p:nvSpPr>
          <p:cNvPr id="264" name="Shape 264"/>
          <p:cNvSpPr txBox="1"/>
          <p:nvPr/>
        </p:nvSpPr>
        <p:spPr>
          <a:xfrm>
            <a:off x="525439" y="2444367"/>
            <a:ext cx="3334871" cy="230833"/>
          </a:xfrm>
          <a:prstGeom prst="rect">
            <a:avLst/>
          </a:prstGeom>
          <a:noFill/>
          <a:ln>
            <a:noFill/>
          </a:ln>
        </p:spPr>
        <p:txBody>
          <a:bodyPr spcFirstLastPara="1" wrap="square" lIns="68569" tIns="34275" rIns="68569" bIns="34275" anchor="t" anchorCtr="0">
            <a:noAutofit/>
          </a:bodyPr>
          <a:lstStyle/>
          <a:p>
            <a:r>
              <a:rPr lang="id-ID" b="1">
                <a:solidFill>
                  <a:schemeClr val="lt1"/>
                </a:solidFill>
                <a:latin typeface="Open Sans"/>
                <a:ea typeface="Open Sans"/>
                <a:cs typeface="Open Sans"/>
                <a:sym typeface="Open Sans"/>
              </a:rPr>
              <a:t>KOBA COMING ALONG</a:t>
            </a:r>
            <a:endParaRPr b="1">
              <a:solidFill>
                <a:schemeClr val="lt1"/>
              </a:solidFill>
              <a:latin typeface="Open Sans"/>
              <a:ea typeface="Open Sans"/>
              <a:cs typeface="Open Sans"/>
              <a:sym typeface="Open Sans"/>
            </a:endParaRPr>
          </a:p>
        </p:txBody>
      </p:sp>
      <p:sp>
        <p:nvSpPr>
          <p:cNvPr id="265" name="Shape 265"/>
          <p:cNvSpPr txBox="1"/>
          <p:nvPr/>
        </p:nvSpPr>
        <p:spPr>
          <a:xfrm>
            <a:off x="525438" y="3715444"/>
            <a:ext cx="1717700"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ABOUT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
                                        </p:tgtEl>
                                        <p:attrNameLst>
                                          <p:attrName>style.visibility</p:attrName>
                                        </p:attrNameLst>
                                      </p:cBhvr>
                                      <p:to>
                                        <p:strVal val="visible"/>
                                      </p:to>
                                    </p:set>
                                    <p:animEffect transition="in" filter="fade">
                                      <p:cBhvr>
                                        <p:cTn id="7" dur="500"/>
                                        <p:tgtEl>
                                          <p:spTgt spid="26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3"/>
                                        </p:tgtEl>
                                        <p:attrNameLst>
                                          <p:attrName>style.visibility</p:attrName>
                                        </p:attrNameLst>
                                      </p:cBhvr>
                                      <p:to>
                                        <p:strVal val="visible"/>
                                      </p:to>
                                    </p:set>
                                    <p:animEffect transition="in" filter="fade">
                                      <p:cBhvr>
                                        <p:cTn id="11" dur="500"/>
                                        <p:tgtEl>
                                          <p:spTgt spid="26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2"/>
                                        </p:tgtEl>
                                        <p:attrNameLst>
                                          <p:attrName>style.visibility</p:attrName>
                                        </p:attrNameLst>
                                      </p:cBhvr>
                                      <p:to>
                                        <p:strVal val="visible"/>
                                      </p:to>
                                    </p:set>
                                    <p:animEffect transition="in" filter="fade">
                                      <p:cBhvr>
                                        <p:cTn id="15" dur="500"/>
                                        <p:tgtEl>
                                          <p:spTgt spid="26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64"/>
                                        </p:tgtEl>
                                        <p:attrNameLst>
                                          <p:attrName>style.visibility</p:attrName>
                                        </p:attrNameLst>
                                      </p:cBhvr>
                                      <p:to>
                                        <p:strVal val="visible"/>
                                      </p:to>
                                    </p:set>
                                    <p:animEffect transition="in" filter="fade">
                                      <p:cBhvr>
                                        <p:cTn id="19" dur="500"/>
                                        <p:tgtEl>
                                          <p:spTgt spid="26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65"/>
                                        </p:tgtEl>
                                        <p:attrNameLst>
                                          <p:attrName>style.visibility</p:attrName>
                                        </p:attrNameLst>
                                      </p:cBhvr>
                                      <p:to>
                                        <p:strVal val="visible"/>
                                      </p:to>
                                    </p:set>
                                    <p:animEffect transition="in" filter="fade">
                                      <p:cBhvr>
                                        <p:cTn id="23" dur="500"/>
                                        <p:tgtEl>
                                          <p:spTgt spid="26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61"/>
                                        </p:tgtEl>
                                        <p:attrNameLst>
                                          <p:attrName>style.visibility</p:attrName>
                                        </p:attrNameLst>
                                      </p:cBhvr>
                                      <p:to>
                                        <p:strVal val="visible"/>
                                      </p:to>
                                    </p:set>
                                    <p:animEffect transition="in" filter="fade">
                                      <p:cBhvr>
                                        <p:cTn id="27"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836"/>
        <p:cNvGrpSpPr/>
        <p:nvPr/>
      </p:nvGrpSpPr>
      <p:grpSpPr>
        <a:xfrm>
          <a:off x="0" y="0"/>
          <a:ext cx="0" cy="0"/>
          <a:chOff x="0" y="0"/>
          <a:chExt cx="0" cy="0"/>
        </a:xfrm>
      </p:grpSpPr>
      <p:grpSp>
        <p:nvGrpSpPr>
          <p:cNvPr id="1837" name="Shape 1837"/>
          <p:cNvGrpSpPr/>
          <p:nvPr/>
        </p:nvGrpSpPr>
        <p:grpSpPr>
          <a:xfrm>
            <a:off x="4829923" y="590381"/>
            <a:ext cx="3755385" cy="2455104"/>
            <a:chOff x="0" y="0"/>
            <a:chExt cx="10014357" cy="6546941"/>
          </a:xfrm>
        </p:grpSpPr>
        <p:sp>
          <p:nvSpPr>
            <p:cNvPr id="1838" name="Shape 1838"/>
            <p:cNvSpPr/>
            <p:nvPr/>
          </p:nvSpPr>
          <p:spPr>
            <a:xfrm>
              <a:off x="754379" y="0"/>
              <a:ext cx="1248085" cy="926240"/>
            </a:xfrm>
            <a:custGeom>
              <a:avLst/>
              <a:gdLst/>
              <a:ahLst/>
              <a:cxnLst/>
              <a:rect l="0" t="0" r="0" b="0"/>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39" name="Shape 1839"/>
            <p:cNvSpPr/>
            <p:nvPr/>
          </p:nvSpPr>
          <p:spPr>
            <a:xfrm>
              <a:off x="2617878" y="3261965"/>
              <a:ext cx="1311353" cy="1346207"/>
            </a:xfrm>
            <a:custGeom>
              <a:avLst/>
              <a:gdLst/>
              <a:ahLst/>
              <a:cxnLst/>
              <a:rect l="0" t="0" r="0" b="0"/>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0" name="Shape 1840"/>
            <p:cNvSpPr/>
            <p:nvPr/>
          </p:nvSpPr>
          <p:spPr>
            <a:xfrm>
              <a:off x="3106753" y="3515100"/>
              <a:ext cx="2599698" cy="2565852"/>
            </a:xfrm>
            <a:custGeom>
              <a:avLst/>
              <a:gdLst/>
              <a:ahLst/>
              <a:cxnLst/>
              <a:rect l="0" t="0" r="0" b="0"/>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1" name="Shape 1841"/>
            <p:cNvSpPr/>
            <p:nvPr/>
          </p:nvSpPr>
          <p:spPr>
            <a:xfrm>
              <a:off x="1553839" y="3100878"/>
              <a:ext cx="1259585" cy="1484281"/>
            </a:xfrm>
            <a:custGeom>
              <a:avLst/>
              <a:gdLst/>
              <a:ahLst/>
              <a:cxnLst/>
              <a:rect l="0" t="0" r="0" b="0"/>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2" name="Shape 1842"/>
            <p:cNvSpPr/>
            <p:nvPr/>
          </p:nvSpPr>
          <p:spPr>
            <a:xfrm>
              <a:off x="276997" y="1501541"/>
              <a:ext cx="1478145" cy="2560101"/>
            </a:xfrm>
            <a:custGeom>
              <a:avLst/>
              <a:gdLst/>
              <a:ahLst/>
              <a:cxnLst/>
              <a:rect l="0" t="0" r="0" b="0"/>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3" name="Shape 1843"/>
            <p:cNvSpPr/>
            <p:nvPr/>
          </p:nvSpPr>
          <p:spPr>
            <a:xfrm>
              <a:off x="3906223" y="3394288"/>
              <a:ext cx="1616183" cy="868712"/>
            </a:xfrm>
            <a:custGeom>
              <a:avLst/>
              <a:gdLst/>
              <a:ahLst/>
              <a:cxnLst/>
              <a:rect l="0" t="0" r="0" b="0"/>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4" name="Shape 1844"/>
            <p:cNvSpPr/>
            <p:nvPr/>
          </p:nvSpPr>
          <p:spPr>
            <a:xfrm>
              <a:off x="4113279" y="2692419"/>
              <a:ext cx="1368866" cy="759402"/>
            </a:xfrm>
            <a:custGeom>
              <a:avLst/>
              <a:gdLst/>
              <a:ahLst/>
              <a:cxnLst/>
              <a:rect l="0" t="0" r="0" b="0"/>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5" name="Shape 1845"/>
            <p:cNvSpPr/>
            <p:nvPr/>
          </p:nvSpPr>
          <p:spPr>
            <a:xfrm>
              <a:off x="3825701" y="1967536"/>
              <a:ext cx="1524159" cy="770909"/>
            </a:xfrm>
            <a:custGeom>
              <a:avLst/>
              <a:gdLst/>
              <a:ahLst/>
              <a:cxnLst/>
              <a:rect l="0" t="0" r="0" b="0"/>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6" name="Shape 1846"/>
            <p:cNvSpPr/>
            <p:nvPr/>
          </p:nvSpPr>
          <p:spPr>
            <a:xfrm>
              <a:off x="3871713" y="1277174"/>
              <a:ext cx="1311353" cy="874463"/>
            </a:xfrm>
            <a:custGeom>
              <a:avLst/>
              <a:gdLst/>
              <a:ahLst/>
              <a:cxnLst/>
              <a:rect l="0" t="0" r="0" b="0"/>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7" name="Shape 1847"/>
            <p:cNvSpPr/>
            <p:nvPr/>
          </p:nvSpPr>
          <p:spPr>
            <a:xfrm>
              <a:off x="2606374" y="1340454"/>
              <a:ext cx="1317103" cy="1087324"/>
            </a:xfrm>
            <a:custGeom>
              <a:avLst/>
              <a:gdLst/>
              <a:ahLst/>
              <a:cxnLst/>
              <a:rect l="0" t="0" r="0" b="0"/>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8" name="Shape 1848"/>
            <p:cNvSpPr/>
            <p:nvPr/>
          </p:nvSpPr>
          <p:spPr>
            <a:xfrm>
              <a:off x="3940733" y="558040"/>
              <a:ext cx="1225078" cy="788170"/>
            </a:xfrm>
            <a:custGeom>
              <a:avLst/>
              <a:gdLst/>
              <a:ahLst/>
              <a:cxnLst/>
              <a:rect l="0" t="0" r="0" b="0"/>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49" name="Shape 1849"/>
            <p:cNvSpPr/>
            <p:nvPr/>
          </p:nvSpPr>
          <p:spPr>
            <a:xfrm>
              <a:off x="2813430" y="2329977"/>
              <a:ext cx="1368866" cy="1075818"/>
            </a:xfrm>
            <a:custGeom>
              <a:avLst/>
              <a:gdLst/>
              <a:ahLst/>
              <a:cxnLst/>
              <a:rect l="0" t="0" r="0" b="0"/>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0" name="Shape 1850"/>
            <p:cNvSpPr/>
            <p:nvPr/>
          </p:nvSpPr>
          <p:spPr>
            <a:xfrm>
              <a:off x="1904686" y="1944524"/>
              <a:ext cx="1052533" cy="1317446"/>
            </a:xfrm>
            <a:custGeom>
              <a:avLst/>
              <a:gdLst/>
              <a:ahLst/>
              <a:cxnLst/>
              <a:rect l="0" t="0" r="0" b="0"/>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1" name="Shape 1851"/>
            <p:cNvSpPr/>
            <p:nvPr/>
          </p:nvSpPr>
          <p:spPr>
            <a:xfrm>
              <a:off x="921171" y="1702899"/>
              <a:ext cx="1207825" cy="1829460"/>
            </a:xfrm>
            <a:custGeom>
              <a:avLst/>
              <a:gdLst/>
              <a:ahLst/>
              <a:cxnLst/>
              <a:rect l="0" t="0" r="0" b="0"/>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2" name="Shape 1852"/>
            <p:cNvSpPr/>
            <p:nvPr/>
          </p:nvSpPr>
          <p:spPr>
            <a:xfrm>
              <a:off x="409286" y="563798"/>
              <a:ext cx="1501151" cy="1271421"/>
            </a:xfrm>
            <a:custGeom>
              <a:avLst/>
              <a:gdLst/>
              <a:ahLst/>
              <a:cxnLst/>
              <a:rect l="0" t="0" r="0" b="0"/>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3" name="Shape 1853"/>
            <p:cNvSpPr/>
            <p:nvPr/>
          </p:nvSpPr>
          <p:spPr>
            <a:xfrm>
              <a:off x="1634359" y="224366"/>
              <a:ext cx="1110047" cy="1817958"/>
            </a:xfrm>
            <a:custGeom>
              <a:avLst/>
              <a:gdLst/>
              <a:ahLst/>
              <a:cxnLst/>
              <a:rect l="0" t="0" r="0" b="0"/>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4" name="Shape 1854"/>
            <p:cNvSpPr/>
            <p:nvPr/>
          </p:nvSpPr>
          <p:spPr>
            <a:xfrm>
              <a:off x="2105988" y="264638"/>
              <a:ext cx="1903760" cy="1231149"/>
            </a:xfrm>
            <a:custGeom>
              <a:avLst/>
              <a:gdLst/>
              <a:ahLst/>
              <a:cxnLst/>
              <a:rect l="0" t="0" r="0" b="0"/>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5" name="Shape 1855"/>
            <p:cNvSpPr/>
            <p:nvPr/>
          </p:nvSpPr>
          <p:spPr>
            <a:xfrm>
              <a:off x="9341425" y="414218"/>
              <a:ext cx="672932" cy="1075818"/>
            </a:xfrm>
            <a:custGeom>
              <a:avLst/>
              <a:gdLst/>
              <a:ahLst/>
              <a:cxnLst/>
              <a:rect l="0" t="0" r="0" b="0"/>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6" name="Shape 1856"/>
            <p:cNvSpPr/>
            <p:nvPr/>
          </p:nvSpPr>
          <p:spPr>
            <a:xfrm>
              <a:off x="8047333" y="1150610"/>
              <a:ext cx="1391874" cy="1024040"/>
            </a:xfrm>
            <a:custGeom>
              <a:avLst/>
              <a:gdLst/>
              <a:ahLst/>
              <a:cxnLst/>
              <a:rect l="0" t="0" r="0" b="0"/>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7" name="Shape 1857"/>
            <p:cNvSpPr/>
            <p:nvPr/>
          </p:nvSpPr>
          <p:spPr>
            <a:xfrm>
              <a:off x="8984834" y="1081568"/>
              <a:ext cx="322088" cy="581057"/>
            </a:xfrm>
            <a:custGeom>
              <a:avLst/>
              <a:gdLst/>
              <a:ahLst/>
              <a:cxnLst/>
              <a:rect l="0" t="0" r="0" b="0"/>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8" name="Shape 1858"/>
            <p:cNvSpPr/>
            <p:nvPr/>
          </p:nvSpPr>
          <p:spPr>
            <a:xfrm>
              <a:off x="9237901" y="1006777"/>
              <a:ext cx="287577" cy="638587"/>
            </a:xfrm>
            <a:custGeom>
              <a:avLst/>
              <a:gdLst/>
              <a:ahLst/>
              <a:cxnLst/>
              <a:rect l="0" t="0" r="0" b="0"/>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59" name="Shape 1859"/>
            <p:cNvSpPr/>
            <p:nvPr/>
          </p:nvSpPr>
          <p:spPr>
            <a:xfrm>
              <a:off x="9128625" y="1783440"/>
              <a:ext cx="322088" cy="293407"/>
            </a:xfrm>
            <a:custGeom>
              <a:avLst/>
              <a:gdLst/>
              <a:ahLst/>
              <a:cxnLst/>
              <a:rect l="0" t="0" r="0" b="0"/>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0" name="Shape 1860"/>
            <p:cNvSpPr/>
            <p:nvPr/>
          </p:nvSpPr>
          <p:spPr>
            <a:xfrm>
              <a:off x="9416202" y="1754672"/>
              <a:ext cx="138040" cy="178346"/>
            </a:xfrm>
            <a:custGeom>
              <a:avLst/>
              <a:gdLst/>
              <a:ahLst/>
              <a:cxnLst/>
              <a:rect l="0" t="0" r="0" b="0"/>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1" name="Shape 1861"/>
            <p:cNvSpPr/>
            <p:nvPr/>
          </p:nvSpPr>
          <p:spPr>
            <a:xfrm>
              <a:off x="9128625" y="1547560"/>
              <a:ext cx="626918" cy="316419"/>
            </a:xfrm>
            <a:custGeom>
              <a:avLst/>
              <a:gdLst/>
              <a:ahLst/>
              <a:cxnLst/>
              <a:rect l="0" t="0" r="0" b="0"/>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2" name="Shape 1862"/>
            <p:cNvSpPr/>
            <p:nvPr/>
          </p:nvSpPr>
          <p:spPr>
            <a:xfrm>
              <a:off x="9611755" y="1844191"/>
              <a:ext cx="57515" cy="37053"/>
            </a:xfrm>
            <a:custGeom>
              <a:avLst/>
              <a:gdLst/>
              <a:ahLst/>
              <a:cxnLst/>
              <a:rect l="0" t="0" r="0" b="0"/>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3" name="Shape 1863"/>
            <p:cNvSpPr/>
            <p:nvPr/>
          </p:nvSpPr>
          <p:spPr>
            <a:xfrm>
              <a:off x="8887057" y="2059588"/>
              <a:ext cx="241564" cy="540783"/>
            </a:xfrm>
            <a:custGeom>
              <a:avLst/>
              <a:gdLst/>
              <a:ahLst/>
              <a:cxnLst/>
              <a:rect l="0" t="0" r="0" b="0"/>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4" name="Shape 1864"/>
            <p:cNvSpPr/>
            <p:nvPr/>
          </p:nvSpPr>
          <p:spPr>
            <a:xfrm>
              <a:off x="8841046" y="2433532"/>
              <a:ext cx="189800" cy="310665"/>
            </a:xfrm>
            <a:custGeom>
              <a:avLst/>
              <a:gdLst/>
              <a:ahLst/>
              <a:cxnLst/>
              <a:rect l="0" t="0" r="0" b="0"/>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5" name="Shape 1865"/>
            <p:cNvSpPr/>
            <p:nvPr/>
          </p:nvSpPr>
          <p:spPr>
            <a:xfrm>
              <a:off x="7920799" y="1915756"/>
              <a:ext cx="1081290" cy="701870"/>
            </a:xfrm>
            <a:custGeom>
              <a:avLst/>
              <a:gdLst/>
              <a:ahLst/>
              <a:cxnLst/>
              <a:rect l="0" t="0" r="0" b="0"/>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6" name="Shape 1866"/>
            <p:cNvSpPr/>
            <p:nvPr/>
          </p:nvSpPr>
          <p:spPr>
            <a:xfrm>
              <a:off x="6908527" y="4728991"/>
              <a:ext cx="1673697" cy="1311691"/>
            </a:xfrm>
            <a:custGeom>
              <a:avLst/>
              <a:gdLst/>
              <a:ahLst/>
              <a:cxnLst/>
              <a:rect l="0" t="0" r="0" b="0"/>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7" name="Shape 1867"/>
            <p:cNvSpPr/>
            <p:nvPr/>
          </p:nvSpPr>
          <p:spPr>
            <a:xfrm>
              <a:off x="5608679" y="4383804"/>
              <a:ext cx="1046783" cy="926241"/>
            </a:xfrm>
            <a:custGeom>
              <a:avLst/>
              <a:gdLst/>
              <a:ahLst/>
              <a:cxnLst/>
              <a:rect l="0" t="0" r="0" b="0"/>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8" name="Shape 1868"/>
            <p:cNvSpPr/>
            <p:nvPr/>
          </p:nvSpPr>
          <p:spPr>
            <a:xfrm>
              <a:off x="5482144" y="3555370"/>
              <a:ext cx="937501" cy="845699"/>
            </a:xfrm>
            <a:custGeom>
              <a:avLst/>
              <a:gdLst/>
              <a:ahLst/>
              <a:cxnLst/>
              <a:rect l="0" t="0" r="0" b="0"/>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69" name="Shape 1869"/>
            <p:cNvSpPr/>
            <p:nvPr/>
          </p:nvSpPr>
          <p:spPr>
            <a:xfrm>
              <a:off x="6321871" y="3382781"/>
              <a:ext cx="1587426" cy="517771"/>
            </a:xfrm>
            <a:custGeom>
              <a:avLst/>
              <a:gdLst/>
              <a:ahLst/>
              <a:cxnLst/>
              <a:rect l="0" t="0" r="0" b="0"/>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0" name="Shape 1870"/>
            <p:cNvSpPr/>
            <p:nvPr/>
          </p:nvSpPr>
          <p:spPr>
            <a:xfrm>
              <a:off x="7449173" y="3210188"/>
              <a:ext cx="1587426" cy="701870"/>
            </a:xfrm>
            <a:custGeom>
              <a:avLst/>
              <a:gdLst/>
              <a:ahLst/>
              <a:cxnLst/>
              <a:rect l="0" t="0" r="0" b="0"/>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1" name="Shape 1871"/>
            <p:cNvSpPr/>
            <p:nvPr/>
          </p:nvSpPr>
          <p:spPr>
            <a:xfrm>
              <a:off x="7219111" y="3785492"/>
              <a:ext cx="977762" cy="1052808"/>
            </a:xfrm>
            <a:custGeom>
              <a:avLst/>
              <a:gdLst/>
              <a:ahLst/>
              <a:cxnLst/>
              <a:rect l="0" t="0" r="0" b="0"/>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2" name="Shape 1872"/>
            <p:cNvSpPr/>
            <p:nvPr/>
          </p:nvSpPr>
          <p:spPr>
            <a:xfrm>
              <a:off x="7541198" y="2617628"/>
              <a:ext cx="1426384" cy="799673"/>
            </a:xfrm>
            <a:custGeom>
              <a:avLst/>
              <a:gdLst/>
              <a:ahLst/>
              <a:cxnLst/>
              <a:rect l="0" t="0" r="0" b="0"/>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3" name="Shape 1873"/>
            <p:cNvSpPr/>
            <p:nvPr/>
          </p:nvSpPr>
          <p:spPr>
            <a:xfrm>
              <a:off x="7667730" y="3699196"/>
              <a:ext cx="920248" cy="713377"/>
            </a:xfrm>
            <a:custGeom>
              <a:avLst/>
              <a:gdLst/>
              <a:ahLst/>
              <a:cxnLst/>
              <a:rect l="0" t="0" r="0" b="0"/>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4" name="Shape 1874"/>
            <p:cNvSpPr/>
            <p:nvPr/>
          </p:nvSpPr>
          <p:spPr>
            <a:xfrm>
              <a:off x="6718725" y="3831515"/>
              <a:ext cx="724696" cy="1162111"/>
            </a:xfrm>
            <a:custGeom>
              <a:avLst/>
              <a:gdLst/>
              <a:ahLst/>
              <a:cxnLst/>
              <a:rect l="0" t="0" r="0" b="0"/>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5" name="Shape 1875"/>
            <p:cNvSpPr/>
            <p:nvPr/>
          </p:nvSpPr>
          <p:spPr>
            <a:xfrm>
              <a:off x="6086054" y="3871786"/>
              <a:ext cx="667183" cy="1167866"/>
            </a:xfrm>
            <a:custGeom>
              <a:avLst/>
              <a:gdLst/>
              <a:ahLst/>
              <a:cxnLst/>
              <a:rect l="0" t="0" r="0" b="0"/>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6" name="Shape 1876"/>
            <p:cNvSpPr/>
            <p:nvPr/>
          </p:nvSpPr>
          <p:spPr>
            <a:xfrm>
              <a:off x="8191124" y="2462296"/>
              <a:ext cx="828224" cy="604071"/>
            </a:xfrm>
            <a:custGeom>
              <a:avLst/>
              <a:gdLst/>
              <a:ahLst/>
              <a:cxnLst/>
              <a:rect l="0" t="0" r="0" b="0"/>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7" name="Shape 1877"/>
            <p:cNvSpPr/>
            <p:nvPr/>
          </p:nvSpPr>
          <p:spPr>
            <a:xfrm>
              <a:off x="7684985" y="2393261"/>
              <a:ext cx="851231" cy="839944"/>
            </a:xfrm>
            <a:custGeom>
              <a:avLst/>
              <a:gdLst/>
              <a:ahLst/>
              <a:cxnLst/>
              <a:rect l="0" t="0" r="0" b="0"/>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8" name="Shape 1878"/>
            <p:cNvSpPr/>
            <p:nvPr/>
          </p:nvSpPr>
          <p:spPr>
            <a:xfrm>
              <a:off x="6436905" y="2841995"/>
              <a:ext cx="1357364" cy="701871"/>
            </a:xfrm>
            <a:custGeom>
              <a:avLst/>
              <a:gdLst/>
              <a:ahLst/>
              <a:cxnLst/>
              <a:rect l="0" t="0" r="0" b="0"/>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79" name="Shape 1879"/>
            <p:cNvSpPr/>
            <p:nvPr/>
          </p:nvSpPr>
          <p:spPr>
            <a:xfrm>
              <a:off x="5280841" y="2594616"/>
              <a:ext cx="1236582" cy="1075817"/>
            </a:xfrm>
            <a:custGeom>
              <a:avLst/>
              <a:gdLst/>
              <a:ahLst/>
              <a:cxnLst/>
              <a:rect l="0" t="0" r="0" b="0"/>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0" name="Shape 1880"/>
            <p:cNvSpPr/>
            <p:nvPr/>
          </p:nvSpPr>
          <p:spPr>
            <a:xfrm>
              <a:off x="5062279" y="529275"/>
              <a:ext cx="1196321" cy="1392233"/>
            </a:xfrm>
            <a:custGeom>
              <a:avLst/>
              <a:gdLst/>
              <a:ahLst/>
              <a:cxnLst/>
              <a:rect l="0" t="0" r="0" b="0"/>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1" name="Shape 1881"/>
            <p:cNvSpPr/>
            <p:nvPr/>
          </p:nvSpPr>
          <p:spPr>
            <a:xfrm>
              <a:off x="6160832" y="937742"/>
              <a:ext cx="1397624" cy="1317446"/>
            </a:xfrm>
            <a:custGeom>
              <a:avLst/>
              <a:gdLst/>
              <a:ahLst/>
              <a:cxnLst/>
              <a:rect l="0" t="0" r="0" b="0"/>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2" name="Shape 1882"/>
            <p:cNvSpPr/>
            <p:nvPr/>
          </p:nvSpPr>
          <p:spPr>
            <a:xfrm>
              <a:off x="5763974" y="1093074"/>
              <a:ext cx="977762" cy="1041302"/>
            </a:xfrm>
            <a:custGeom>
              <a:avLst/>
              <a:gdLst/>
              <a:ahLst/>
              <a:cxnLst/>
              <a:rect l="0" t="0" r="0" b="0"/>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3" name="Shape 1883"/>
            <p:cNvSpPr/>
            <p:nvPr/>
          </p:nvSpPr>
          <p:spPr>
            <a:xfrm>
              <a:off x="7196108" y="2076839"/>
              <a:ext cx="782213" cy="897473"/>
            </a:xfrm>
            <a:custGeom>
              <a:avLst/>
              <a:gdLst/>
              <a:ahLst/>
              <a:cxnLst/>
              <a:rect l="0" t="0" r="0" b="0"/>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4" name="Shape 1884"/>
            <p:cNvSpPr/>
            <p:nvPr/>
          </p:nvSpPr>
          <p:spPr>
            <a:xfrm>
              <a:off x="6689971" y="2232174"/>
              <a:ext cx="575154" cy="989521"/>
            </a:xfrm>
            <a:custGeom>
              <a:avLst/>
              <a:gdLst/>
              <a:ahLst/>
              <a:cxnLst/>
              <a:rect l="0" t="0" r="0" b="0"/>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5" name="Shape 1885"/>
            <p:cNvSpPr/>
            <p:nvPr/>
          </p:nvSpPr>
          <p:spPr>
            <a:xfrm>
              <a:off x="6040047" y="2105610"/>
              <a:ext cx="741950" cy="1300185"/>
            </a:xfrm>
            <a:custGeom>
              <a:avLst/>
              <a:gdLst/>
              <a:ahLst/>
              <a:cxnLst/>
              <a:rect l="0" t="0" r="0" b="0"/>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6" name="Shape 1886"/>
            <p:cNvSpPr/>
            <p:nvPr/>
          </p:nvSpPr>
          <p:spPr>
            <a:xfrm>
              <a:off x="5131303" y="1817953"/>
              <a:ext cx="1127304" cy="828437"/>
            </a:xfrm>
            <a:custGeom>
              <a:avLst/>
              <a:gdLst/>
              <a:ahLst/>
              <a:cxnLst/>
              <a:rect l="0" t="0" r="0" b="0"/>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7" name="Shape 1887"/>
            <p:cNvSpPr/>
            <p:nvPr/>
          </p:nvSpPr>
          <p:spPr>
            <a:xfrm>
              <a:off x="0" y="4596665"/>
              <a:ext cx="2508597" cy="1950276"/>
            </a:xfrm>
            <a:custGeom>
              <a:avLst/>
              <a:gdLst/>
              <a:ahLst/>
              <a:cxnLst/>
              <a:rect l="0" t="0" r="0" b="0"/>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1888" name="Shape 1888"/>
            <p:cNvSpPr/>
            <p:nvPr/>
          </p:nvSpPr>
          <p:spPr>
            <a:xfrm>
              <a:off x="2727152" y="5517142"/>
              <a:ext cx="1529909" cy="972267"/>
            </a:xfrm>
            <a:custGeom>
              <a:avLst/>
              <a:gdLst/>
              <a:ahLst/>
              <a:cxnLst/>
              <a:rect l="0" t="0" r="0" b="0"/>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grpSp>
      <p:grpSp>
        <p:nvGrpSpPr>
          <p:cNvPr id="1889" name="Shape 1889"/>
          <p:cNvGrpSpPr/>
          <p:nvPr/>
        </p:nvGrpSpPr>
        <p:grpSpPr>
          <a:xfrm>
            <a:off x="5012460" y="3570012"/>
            <a:ext cx="1844098" cy="361747"/>
            <a:chOff x="1071226" y="3545876"/>
            <a:chExt cx="2458797" cy="482329"/>
          </a:xfrm>
        </p:grpSpPr>
        <p:grpSp>
          <p:nvGrpSpPr>
            <p:cNvPr id="1890" name="Shape 1890"/>
            <p:cNvGrpSpPr/>
            <p:nvPr/>
          </p:nvGrpSpPr>
          <p:grpSpPr>
            <a:xfrm>
              <a:off x="1566929" y="3545876"/>
              <a:ext cx="221277" cy="480207"/>
              <a:chOff x="6121233" y="3412078"/>
              <a:chExt cx="328647" cy="713215"/>
            </a:xfrm>
          </p:grpSpPr>
          <p:sp>
            <p:nvSpPr>
              <p:cNvPr id="1891" name="Shape 189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892" name="Shape 189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893" name="Shape 1893"/>
            <p:cNvGrpSpPr/>
            <p:nvPr/>
          </p:nvGrpSpPr>
          <p:grpSpPr>
            <a:xfrm>
              <a:off x="1815392" y="3545876"/>
              <a:ext cx="221278" cy="480207"/>
              <a:chOff x="6490258" y="3412078"/>
              <a:chExt cx="328648" cy="713215"/>
            </a:xfrm>
          </p:grpSpPr>
          <p:sp>
            <p:nvSpPr>
              <p:cNvPr id="1894" name="Shape 189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895" name="Shape 189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896" name="Shape 1896"/>
            <p:cNvGrpSpPr/>
            <p:nvPr/>
          </p:nvGrpSpPr>
          <p:grpSpPr>
            <a:xfrm>
              <a:off x="2064797" y="3545876"/>
              <a:ext cx="221277" cy="480207"/>
              <a:chOff x="6860681" y="3412078"/>
              <a:chExt cx="328647" cy="713215"/>
            </a:xfrm>
          </p:grpSpPr>
          <p:sp>
            <p:nvSpPr>
              <p:cNvPr id="1897" name="Shape 189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898" name="Shape 189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899" name="Shape 1899"/>
            <p:cNvGrpSpPr/>
            <p:nvPr/>
          </p:nvGrpSpPr>
          <p:grpSpPr>
            <a:xfrm>
              <a:off x="2313259" y="3545876"/>
              <a:ext cx="221277" cy="480207"/>
              <a:chOff x="7229705" y="3412078"/>
              <a:chExt cx="328647" cy="713215"/>
            </a:xfrm>
          </p:grpSpPr>
          <p:sp>
            <p:nvSpPr>
              <p:cNvPr id="1900" name="Shape 190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01" name="Shape 190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02" name="Shape 1902"/>
            <p:cNvGrpSpPr/>
            <p:nvPr/>
          </p:nvGrpSpPr>
          <p:grpSpPr>
            <a:xfrm>
              <a:off x="2562414" y="3545876"/>
              <a:ext cx="221278" cy="480207"/>
              <a:chOff x="7599755" y="3412078"/>
              <a:chExt cx="328648" cy="713215"/>
            </a:xfrm>
          </p:grpSpPr>
          <p:sp>
            <p:nvSpPr>
              <p:cNvPr id="1903" name="Shape 190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04" name="Shape 190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05" name="Shape 1905"/>
            <p:cNvGrpSpPr/>
            <p:nvPr/>
          </p:nvGrpSpPr>
          <p:grpSpPr>
            <a:xfrm>
              <a:off x="2810878" y="3545876"/>
              <a:ext cx="221278" cy="480207"/>
              <a:chOff x="7968781" y="3412078"/>
              <a:chExt cx="328648" cy="713215"/>
            </a:xfrm>
          </p:grpSpPr>
          <p:sp>
            <p:nvSpPr>
              <p:cNvPr id="1906" name="Shape 190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07" name="Shape 190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08" name="Shape 1908"/>
            <p:cNvGrpSpPr/>
            <p:nvPr/>
          </p:nvGrpSpPr>
          <p:grpSpPr>
            <a:xfrm>
              <a:off x="3060282" y="3545876"/>
              <a:ext cx="221278" cy="480207"/>
              <a:chOff x="8339202" y="3412078"/>
              <a:chExt cx="328648" cy="713215"/>
            </a:xfrm>
          </p:grpSpPr>
          <p:sp>
            <p:nvSpPr>
              <p:cNvPr id="1909" name="Shape 190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10" name="Shape 191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11" name="Shape 1911"/>
            <p:cNvGrpSpPr/>
            <p:nvPr/>
          </p:nvGrpSpPr>
          <p:grpSpPr>
            <a:xfrm>
              <a:off x="3308746" y="3545876"/>
              <a:ext cx="221277" cy="480207"/>
              <a:chOff x="8708228" y="3412078"/>
              <a:chExt cx="328647" cy="713215"/>
            </a:xfrm>
          </p:grpSpPr>
          <p:sp>
            <p:nvSpPr>
              <p:cNvPr id="1912" name="Shape 191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13" name="Shape 191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1914" name="Shape 1914"/>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1915" name="Shape 1915"/>
            <p:cNvGrpSpPr/>
            <p:nvPr/>
          </p:nvGrpSpPr>
          <p:grpSpPr>
            <a:xfrm>
              <a:off x="1318993" y="3545876"/>
              <a:ext cx="221277" cy="480207"/>
              <a:chOff x="5752993" y="3412078"/>
              <a:chExt cx="328647" cy="713215"/>
            </a:xfrm>
          </p:grpSpPr>
          <p:sp>
            <p:nvSpPr>
              <p:cNvPr id="1916" name="Shape 1916"/>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17" name="Shape 1917"/>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18" name="Shape 1918"/>
            <p:cNvGrpSpPr/>
            <p:nvPr/>
          </p:nvGrpSpPr>
          <p:grpSpPr>
            <a:xfrm>
              <a:off x="1071226" y="3547998"/>
              <a:ext cx="221279" cy="480207"/>
              <a:chOff x="-1" y="0"/>
              <a:chExt cx="685103" cy="1486773"/>
            </a:xfrm>
          </p:grpSpPr>
          <p:sp>
            <p:nvSpPr>
              <p:cNvPr id="1919" name="Shape 1919"/>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20" name="Shape 192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1921" name="Shape 1921"/>
          <p:cNvGrpSpPr/>
          <p:nvPr/>
        </p:nvGrpSpPr>
        <p:grpSpPr>
          <a:xfrm>
            <a:off x="5012460" y="4263139"/>
            <a:ext cx="1828654" cy="362521"/>
            <a:chOff x="1071226" y="5134431"/>
            <a:chExt cx="2438205" cy="483361"/>
          </a:xfrm>
        </p:grpSpPr>
        <p:grpSp>
          <p:nvGrpSpPr>
            <p:cNvPr id="1922" name="Shape 1922"/>
            <p:cNvGrpSpPr/>
            <p:nvPr/>
          </p:nvGrpSpPr>
          <p:grpSpPr>
            <a:xfrm>
              <a:off x="1577225" y="5134431"/>
              <a:ext cx="190640" cy="481237"/>
              <a:chOff x="1577225" y="5134431"/>
              <a:chExt cx="190640" cy="481237"/>
            </a:xfrm>
          </p:grpSpPr>
          <p:sp>
            <p:nvSpPr>
              <p:cNvPr id="1923" name="Shape 1923"/>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24" name="Shape 1924"/>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25" name="Shape 1925"/>
            <p:cNvGrpSpPr/>
            <p:nvPr/>
          </p:nvGrpSpPr>
          <p:grpSpPr>
            <a:xfrm>
              <a:off x="1825690" y="5134431"/>
              <a:ext cx="190640" cy="481237"/>
              <a:chOff x="1825690" y="5134431"/>
              <a:chExt cx="190640" cy="481237"/>
            </a:xfrm>
          </p:grpSpPr>
          <p:sp>
            <p:nvSpPr>
              <p:cNvPr id="1926" name="Shape 1926"/>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27" name="Shape 1927"/>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28" name="Shape 1928"/>
            <p:cNvGrpSpPr/>
            <p:nvPr/>
          </p:nvGrpSpPr>
          <p:grpSpPr>
            <a:xfrm>
              <a:off x="2075093" y="5134431"/>
              <a:ext cx="190640" cy="481237"/>
              <a:chOff x="2075093" y="5134431"/>
              <a:chExt cx="190640" cy="481237"/>
            </a:xfrm>
          </p:grpSpPr>
          <p:sp>
            <p:nvSpPr>
              <p:cNvPr id="1929" name="Shape 1929"/>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30" name="Shape 1930"/>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31" name="Shape 1931"/>
            <p:cNvGrpSpPr/>
            <p:nvPr/>
          </p:nvGrpSpPr>
          <p:grpSpPr>
            <a:xfrm>
              <a:off x="2323557" y="5134431"/>
              <a:ext cx="190640" cy="481238"/>
              <a:chOff x="7252702" y="2337375"/>
              <a:chExt cx="283144" cy="714746"/>
            </a:xfrm>
          </p:grpSpPr>
          <p:sp>
            <p:nvSpPr>
              <p:cNvPr id="1932" name="Shape 1932"/>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33" name="Shape 1933"/>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34" name="Shape 1934"/>
            <p:cNvGrpSpPr/>
            <p:nvPr/>
          </p:nvGrpSpPr>
          <p:grpSpPr>
            <a:xfrm>
              <a:off x="2572710" y="5134431"/>
              <a:ext cx="190640" cy="481238"/>
              <a:chOff x="7622750" y="2337375"/>
              <a:chExt cx="283144" cy="714746"/>
            </a:xfrm>
          </p:grpSpPr>
          <p:sp>
            <p:nvSpPr>
              <p:cNvPr id="1935" name="Shape 1935"/>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36" name="Shape 1936"/>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37" name="Shape 1937"/>
            <p:cNvGrpSpPr/>
            <p:nvPr/>
          </p:nvGrpSpPr>
          <p:grpSpPr>
            <a:xfrm>
              <a:off x="2821174" y="5134431"/>
              <a:ext cx="190640" cy="481237"/>
              <a:chOff x="7991776" y="2337375"/>
              <a:chExt cx="283144" cy="714745"/>
            </a:xfrm>
          </p:grpSpPr>
          <p:sp>
            <p:nvSpPr>
              <p:cNvPr id="1938" name="Shape 1938"/>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39" name="Shape 1939"/>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40" name="Shape 1940"/>
            <p:cNvGrpSpPr/>
            <p:nvPr/>
          </p:nvGrpSpPr>
          <p:grpSpPr>
            <a:xfrm>
              <a:off x="3070578" y="5134431"/>
              <a:ext cx="190640" cy="481238"/>
              <a:chOff x="8362198" y="2337375"/>
              <a:chExt cx="283144" cy="714746"/>
            </a:xfrm>
          </p:grpSpPr>
          <p:sp>
            <p:nvSpPr>
              <p:cNvPr id="1941" name="Shape 1941"/>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42" name="Shape 1942"/>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43" name="Shape 1943"/>
            <p:cNvGrpSpPr/>
            <p:nvPr/>
          </p:nvGrpSpPr>
          <p:grpSpPr>
            <a:xfrm>
              <a:off x="3318791" y="5134431"/>
              <a:ext cx="190640" cy="481238"/>
              <a:chOff x="8731224" y="2337375"/>
              <a:chExt cx="283144" cy="714746"/>
            </a:xfrm>
          </p:grpSpPr>
          <p:sp>
            <p:nvSpPr>
              <p:cNvPr id="1944" name="Shape 1944"/>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45" name="Shape 1945"/>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46" name="Shape 1946"/>
            <p:cNvGrpSpPr/>
            <p:nvPr/>
          </p:nvGrpSpPr>
          <p:grpSpPr>
            <a:xfrm>
              <a:off x="1071226" y="5136553"/>
              <a:ext cx="190640" cy="481238"/>
              <a:chOff x="0" y="0"/>
              <a:chExt cx="590245" cy="1489965"/>
            </a:xfrm>
          </p:grpSpPr>
          <p:sp>
            <p:nvSpPr>
              <p:cNvPr id="1947" name="Shape 194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48" name="Shape 194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1949" name="Shape 1949"/>
            <p:cNvGrpSpPr/>
            <p:nvPr/>
          </p:nvGrpSpPr>
          <p:grpSpPr>
            <a:xfrm>
              <a:off x="1320621" y="5136553"/>
              <a:ext cx="190640" cy="481238"/>
              <a:chOff x="0" y="0"/>
              <a:chExt cx="590245" cy="1489965"/>
            </a:xfrm>
          </p:grpSpPr>
          <p:sp>
            <p:nvSpPr>
              <p:cNvPr id="1950" name="Shape 195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1951" name="Shape 195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1952" name="Shape 1952"/>
          <p:cNvSpPr/>
          <p:nvPr/>
        </p:nvSpPr>
        <p:spPr>
          <a:xfrm>
            <a:off x="4965024" y="3983063"/>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1953" name="Shape 1953"/>
          <p:cNvSpPr/>
          <p:nvPr/>
        </p:nvSpPr>
        <p:spPr>
          <a:xfrm>
            <a:off x="4965024" y="3305961"/>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1954" name="Shape 1954"/>
          <p:cNvSpPr/>
          <p:nvPr/>
        </p:nvSpPr>
        <p:spPr>
          <a:xfrm>
            <a:off x="7142640" y="3479625"/>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1955" name="Shape 1955"/>
          <p:cNvSpPr/>
          <p:nvPr/>
        </p:nvSpPr>
        <p:spPr>
          <a:xfrm>
            <a:off x="7142640" y="4182181"/>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
        <p:nvSpPr>
          <p:cNvPr id="1956" name="Shape 1956"/>
          <p:cNvSpPr/>
          <p:nvPr/>
        </p:nvSpPr>
        <p:spPr>
          <a:xfrm>
            <a:off x="5593786" y="1945755"/>
            <a:ext cx="123408" cy="17151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957" name="Shape 1957"/>
          <p:cNvSpPr/>
          <p:nvPr/>
        </p:nvSpPr>
        <p:spPr>
          <a:xfrm>
            <a:off x="6550411" y="2417163"/>
            <a:ext cx="123408" cy="17151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958" name="Shape 1958"/>
          <p:cNvSpPr/>
          <p:nvPr/>
        </p:nvSpPr>
        <p:spPr>
          <a:xfrm>
            <a:off x="7968848" y="1328206"/>
            <a:ext cx="123408" cy="17151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959" name="Shape 1959"/>
          <p:cNvSpPr/>
          <p:nvPr/>
        </p:nvSpPr>
        <p:spPr>
          <a:xfrm>
            <a:off x="7173588" y="1645513"/>
            <a:ext cx="123408" cy="17151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1960" name="Shape 1960"/>
          <p:cNvSpPr txBox="1"/>
          <p:nvPr/>
        </p:nvSpPr>
        <p:spPr>
          <a:xfrm>
            <a:off x="900405" y="2100567"/>
            <a:ext cx="2466833" cy="23341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1961" name="Shape 1961"/>
          <p:cNvSpPr txBox="1"/>
          <p:nvPr/>
        </p:nvSpPr>
        <p:spPr>
          <a:xfrm>
            <a:off x="900405" y="1624852"/>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ALL AROUND USA</a:t>
            </a:r>
            <a:endParaRPr b="1">
              <a:solidFill>
                <a:schemeClr val="accent1"/>
              </a:solidFill>
              <a:latin typeface="Open Sans"/>
              <a:ea typeface="Open Sans"/>
              <a:cs typeface="Open Sans"/>
              <a:sym typeface="Open Sans"/>
            </a:endParaRPr>
          </a:p>
        </p:txBody>
      </p:sp>
      <p:sp>
        <p:nvSpPr>
          <p:cNvPr id="1962" name="Shape 1962"/>
          <p:cNvSpPr txBox="1"/>
          <p:nvPr/>
        </p:nvSpPr>
        <p:spPr>
          <a:xfrm>
            <a:off x="901102" y="738989"/>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UNITED STATE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1963" name="Shape 1963"/>
          <p:cNvSpPr txBox="1"/>
          <p:nvPr/>
        </p:nvSpPr>
        <p:spPr>
          <a:xfrm>
            <a:off x="901102" y="554323"/>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62"/>
                                        </p:tgtEl>
                                        <p:attrNameLst>
                                          <p:attrName>style.visibility</p:attrName>
                                        </p:attrNameLst>
                                      </p:cBhvr>
                                      <p:to>
                                        <p:strVal val="visible"/>
                                      </p:to>
                                    </p:set>
                                    <p:animEffect transition="in" filter="fade">
                                      <p:cBhvr>
                                        <p:cTn id="7" dur="500"/>
                                        <p:tgtEl>
                                          <p:spTgt spid="1962"/>
                                        </p:tgtEl>
                                      </p:cBhvr>
                                    </p:animEffect>
                                  </p:childTnLst>
                                </p:cTn>
                              </p:par>
                              <p:par>
                                <p:cTn id="8" presetID="10" presetClass="entr" presetSubtype="0" fill="hold" nodeType="withEffect">
                                  <p:stCondLst>
                                    <p:cond delay="0"/>
                                  </p:stCondLst>
                                  <p:childTnLst>
                                    <p:set>
                                      <p:cBhvr>
                                        <p:cTn id="9" dur="1" fill="hold">
                                          <p:stCondLst>
                                            <p:cond delay="0"/>
                                          </p:stCondLst>
                                        </p:cTn>
                                        <p:tgtEl>
                                          <p:spTgt spid="1963"/>
                                        </p:tgtEl>
                                        <p:attrNameLst>
                                          <p:attrName>style.visibility</p:attrName>
                                        </p:attrNameLst>
                                      </p:cBhvr>
                                      <p:to>
                                        <p:strVal val="visible"/>
                                      </p:to>
                                    </p:set>
                                    <p:animEffect transition="in" filter="fade">
                                      <p:cBhvr>
                                        <p:cTn id="10" dur="500"/>
                                        <p:tgtEl>
                                          <p:spTgt spid="196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961"/>
                                        </p:tgtEl>
                                        <p:attrNameLst>
                                          <p:attrName>style.visibility</p:attrName>
                                        </p:attrNameLst>
                                      </p:cBhvr>
                                      <p:to>
                                        <p:strVal val="visible"/>
                                      </p:to>
                                    </p:set>
                                    <p:animEffect transition="in" filter="fade">
                                      <p:cBhvr>
                                        <p:cTn id="14" dur="500"/>
                                        <p:tgtEl>
                                          <p:spTgt spid="196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960"/>
                                        </p:tgtEl>
                                        <p:attrNameLst>
                                          <p:attrName>style.visibility</p:attrName>
                                        </p:attrNameLst>
                                      </p:cBhvr>
                                      <p:to>
                                        <p:strVal val="visible"/>
                                      </p:to>
                                    </p:set>
                                    <p:animEffect transition="in" filter="fade">
                                      <p:cBhvr>
                                        <p:cTn id="18" dur="500"/>
                                        <p:tgtEl>
                                          <p:spTgt spid="196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837"/>
                                        </p:tgtEl>
                                        <p:attrNameLst>
                                          <p:attrName>style.visibility</p:attrName>
                                        </p:attrNameLst>
                                      </p:cBhvr>
                                      <p:to>
                                        <p:strVal val="visible"/>
                                      </p:to>
                                    </p:set>
                                    <p:animEffect transition="in" filter="fade">
                                      <p:cBhvr>
                                        <p:cTn id="22" dur="500"/>
                                        <p:tgtEl>
                                          <p:spTgt spid="183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956"/>
                                        </p:tgtEl>
                                        <p:attrNameLst>
                                          <p:attrName>style.visibility</p:attrName>
                                        </p:attrNameLst>
                                      </p:cBhvr>
                                      <p:to>
                                        <p:strVal val="visible"/>
                                      </p:to>
                                    </p:set>
                                    <p:animEffect transition="in" filter="fade">
                                      <p:cBhvr>
                                        <p:cTn id="26" dur="500"/>
                                        <p:tgtEl>
                                          <p:spTgt spid="1956"/>
                                        </p:tgtEl>
                                      </p:cBhvr>
                                    </p:animEffect>
                                  </p:childTnLst>
                                </p:cTn>
                              </p:par>
                              <p:par>
                                <p:cTn id="27" presetID="10" presetClass="entr" presetSubtype="0" fill="hold" nodeType="withEffect">
                                  <p:stCondLst>
                                    <p:cond delay="0"/>
                                  </p:stCondLst>
                                  <p:childTnLst>
                                    <p:set>
                                      <p:cBhvr>
                                        <p:cTn id="28" dur="1" fill="hold">
                                          <p:stCondLst>
                                            <p:cond delay="0"/>
                                          </p:stCondLst>
                                        </p:cTn>
                                        <p:tgtEl>
                                          <p:spTgt spid="1957"/>
                                        </p:tgtEl>
                                        <p:attrNameLst>
                                          <p:attrName>style.visibility</p:attrName>
                                        </p:attrNameLst>
                                      </p:cBhvr>
                                      <p:to>
                                        <p:strVal val="visible"/>
                                      </p:to>
                                    </p:set>
                                    <p:animEffect transition="in" filter="fade">
                                      <p:cBhvr>
                                        <p:cTn id="29" dur="500"/>
                                        <p:tgtEl>
                                          <p:spTgt spid="1957"/>
                                        </p:tgtEl>
                                      </p:cBhvr>
                                    </p:animEffect>
                                  </p:childTnLst>
                                </p:cTn>
                              </p:par>
                              <p:par>
                                <p:cTn id="30" presetID="10" presetClass="entr" presetSubtype="0" fill="hold" nodeType="withEffect">
                                  <p:stCondLst>
                                    <p:cond delay="0"/>
                                  </p:stCondLst>
                                  <p:childTnLst>
                                    <p:set>
                                      <p:cBhvr>
                                        <p:cTn id="31" dur="1" fill="hold">
                                          <p:stCondLst>
                                            <p:cond delay="0"/>
                                          </p:stCondLst>
                                        </p:cTn>
                                        <p:tgtEl>
                                          <p:spTgt spid="1958"/>
                                        </p:tgtEl>
                                        <p:attrNameLst>
                                          <p:attrName>style.visibility</p:attrName>
                                        </p:attrNameLst>
                                      </p:cBhvr>
                                      <p:to>
                                        <p:strVal val="visible"/>
                                      </p:to>
                                    </p:set>
                                    <p:animEffect transition="in" filter="fade">
                                      <p:cBhvr>
                                        <p:cTn id="32" dur="500"/>
                                        <p:tgtEl>
                                          <p:spTgt spid="1958"/>
                                        </p:tgtEl>
                                      </p:cBhvr>
                                    </p:animEffect>
                                  </p:childTnLst>
                                </p:cTn>
                              </p:par>
                              <p:par>
                                <p:cTn id="33" presetID="10" presetClass="entr" presetSubtype="0" fill="hold" nodeType="withEffect">
                                  <p:stCondLst>
                                    <p:cond delay="0"/>
                                  </p:stCondLst>
                                  <p:childTnLst>
                                    <p:set>
                                      <p:cBhvr>
                                        <p:cTn id="34" dur="1" fill="hold">
                                          <p:stCondLst>
                                            <p:cond delay="0"/>
                                          </p:stCondLst>
                                        </p:cTn>
                                        <p:tgtEl>
                                          <p:spTgt spid="1959"/>
                                        </p:tgtEl>
                                        <p:attrNameLst>
                                          <p:attrName>style.visibility</p:attrName>
                                        </p:attrNameLst>
                                      </p:cBhvr>
                                      <p:to>
                                        <p:strVal val="visible"/>
                                      </p:to>
                                    </p:set>
                                    <p:animEffect transition="in" filter="fade">
                                      <p:cBhvr>
                                        <p:cTn id="35" dur="500"/>
                                        <p:tgtEl>
                                          <p:spTgt spid="1959"/>
                                        </p:tgtEl>
                                      </p:cBhvr>
                                    </p:animEffect>
                                  </p:childTnLst>
                                </p:cTn>
                              </p:par>
                            </p:childTnLst>
                          </p:cTn>
                        </p:par>
                        <p:par>
                          <p:cTn id="36" fill="hold">
                            <p:stCondLst>
                              <p:cond delay="2500"/>
                            </p:stCondLst>
                            <p:childTnLst>
                              <p:par>
                                <p:cTn id="37" presetID="10" presetClass="entr" presetSubtype="0" fill="hold" nodeType="afterEffect">
                                  <p:stCondLst>
                                    <p:cond delay="0"/>
                                  </p:stCondLst>
                                  <p:childTnLst>
                                    <p:set>
                                      <p:cBhvr>
                                        <p:cTn id="38" dur="1" fill="hold">
                                          <p:stCondLst>
                                            <p:cond delay="0"/>
                                          </p:stCondLst>
                                        </p:cTn>
                                        <p:tgtEl>
                                          <p:spTgt spid="1953">
                                            <p:txEl>
                                              <p:pRg st="0" end="0"/>
                                            </p:txEl>
                                          </p:spTgt>
                                        </p:tgtEl>
                                        <p:attrNameLst>
                                          <p:attrName>style.visibility</p:attrName>
                                        </p:attrNameLst>
                                      </p:cBhvr>
                                      <p:to>
                                        <p:strVal val="visible"/>
                                      </p:to>
                                    </p:set>
                                    <p:animEffect transition="in" filter="fade">
                                      <p:cBhvr>
                                        <p:cTn id="39" dur="500"/>
                                        <p:tgtEl>
                                          <p:spTgt spid="1953">
                                            <p:txEl>
                                              <p:pRg st="0" end="0"/>
                                            </p:txEl>
                                          </p:spTgt>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889"/>
                                        </p:tgtEl>
                                        <p:attrNameLst>
                                          <p:attrName>style.visibility</p:attrName>
                                        </p:attrNameLst>
                                      </p:cBhvr>
                                      <p:to>
                                        <p:strVal val="visible"/>
                                      </p:to>
                                    </p:set>
                                    <p:animEffect transition="in" filter="fade">
                                      <p:cBhvr>
                                        <p:cTn id="43" dur="500"/>
                                        <p:tgtEl>
                                          <p:spTgt spid="1889"/>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1954"/>
                                        </p:tgtEl>
                                        <p:attrNameLst>
                                          <p:attrName>style.visibility</p:attrName>
                                        </p:attrNameLst>
                                      </p:cBhvr>
                                      <p:to>
                                        <p:strVal val="visible"/>
                                      </p:to>
                                    </p:set>
                                    <p:animEffect transition="in" filter="fade">
                                      <p:cBhvr>
                                        <p:cTn id="47" dur="500"/>
                                        <p:tgtEl>
                                          <p:spTgt spid="1954"/>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1952">
                                            <p:txEl>
                                              <p:pRg st="0" end="0"/>
                                            </p:txEl>
                                          </p:spTgt>
                                        </p:tgtEl>
                                        <p:attrNameLst>
                                          <p:attrName>style.visibility</p:attrName>
                                        </p:attrNameLst>
                                      </p:cBhvr>
                                      <p:to>
                                        <p:strVal val="visible"/>
                                      </p:to>
                                    </p:set>
                                    <p:animEffect transition="in" filter="fade">
                                      <p:cBhvr>
                                        <p:cTn id="51" dur="500"/>
                                        <p:tgtEl>
                                          <p:spTgt spid="1952">
                                            <p:txEl>
                                              <p:pRg st="0" end="0"/>
                                            </p:txEl>
                                          </p:spTgt>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1921"/>
                                        </p:tgtEl>
                                        <p:attrNameLst>
                                          <p:attrName>style.visibility</p:attrName>
                                        </p:attrNameLst>
                                      </p:cBhvr>
                                      <p:to>
                                        <p:strVal val="visible"/>
                                      </p:to>
                                    </p:set>
                                    <p:animEffect transition="in" filter="fade">
                                      <p:cBhvr>
                                        <p:cTn id="55" dur="500"/>
                                        <p:tgtEl>
                                          <p:spTgt spid="1921"/>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955"/>
                                        </p:tgtEl>
                                        <p:attrNameLst>
                                          <p:attrName>style.visibility</p:attrName>
                                        </p:attrNameLst>
                                      </p:cBhvr>
                                      <p:to>
                                        <p:strVal val="visible"/>
                                      </p:to>
                                    </p:set>
                                    <p:animEffect transition="in" filter="fade">
                                      <p:cBhvr>
                                        <p:cTn id="59" dur="500"/>
                                        <p:tgtEl>
                                          <p:spTgt spid="19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67"/>
        <p:cNvGrpSpPr/>
        <p:nvPr/>
      </p:nvGrpSpPr>
      <p:grpSpPr>
        <a:xfrm>
          <a:off x="0" y="0"/>
          <a:ext cx="0" cy="0"/>
          <a:chOff x="0" y="0"/>
          <a:chExt cx="0" cy="0"/>
        </a:xfrm>
      </p:grpSpPr>
      <p:grpSp>
        <p:nvGrpSpPr>
          <p:cNvPr id="1968" name="Shape 1968"/>
          <p:cNvGrpSpPr/>
          <p:nvPr/>
        </p:nvGrpSpPr>
        <p:grpSpPr>
          <a:xfrm>
            <a:off x="0" y="471004"/>
            <a:ext cx="3170793" cy="3971447"/>
            <a:chOff x="8751671" y="2574043"/>
            <a:chExt cx="7471048" cy="9357556"/>
          </a:xfrm>
        </p:grpSpPr>
        <p:sp>
          <p:nvSpPr>
            <p:cNvPr id="1969" name="Shape 1969"/>
            <p:cNvSpPr/>
            <p:nvPr/>
          </p:nvSpPr>
          <p:spPr>
            <a:xfrm>
              <a:off x="15141827" y="3556992"/>
              <a:ext cx="436838" cy="980149"/>
            </a:xfrm>
            <a:custGeom>
              <a:avLst/>
              <a:gdLst/>
              <a:ahLst/>
              <a:cxnLst/>
              <a:rect l="0" t="0" r="0" b="0"/>
              <a:pathLst>
                <a:path w="693" h="1550" extrusionOk="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0" name="Shape 1970"/>
            <p:cNvSpPr/>
            <p:nvPr/>
          </p:nvSpPr>
          <p:spPr>
            <a:xfrm>
              <a:off x="15049419" y="4727570"/>
              <a:ext cx="495643" cy="484474"/>
            </a:xfrm>
            <a:custGeom>
              <a:avLst/>
              <a:gdLst/>
              <a:ahLst/>
              <a:cxnLst/>
              <a:rect l="0" t="0" r="0" b="0"/>
              <a:pathLst>
                <a:path w="785" h="766" extrusionOk="0">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1" name="Shape 1971"/>
            <p:cNvSpPr/>
            <p:nvPr/>
          </p:nvSpPr>
          <p:spPr>
            <a:xfrm>
              <a:off x="13330069" y="3837035"/>
              <a:ext cx="2200991" cy="1615846"/>
            </a:xfrm>
            <a:custGeom>
              <a:avLst/>
              <a:gdLst/>
              <a:ahLst/>
              <a:cxnLst/>
              <a:rect l="0" t="0" r="0" b="0"/>
              <a:pathLst>
                <a:path w="3469" h="2549" extrusionOk="0">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2" name="Shape 1972"/>
            <p:cNvSpPr/>
            <p:nvPr/>
          </p:nvSpPr>
          <p:spPr>
            <a:xfrm>
              <a:off x="11501510" y="5790265"/>
              <a:ext cx="884877" cy="1565439"/>
            </a:xfrm>
            <a:custGeom>
              <a:avLst/>
              <a:gdLst/>
              <a:ahLst/>
              <a:cxnLst/>
              <a:rect l="0" t="0" r="0" b="0"/>
              <a:pathLst>
                <a:path w="1399" h="2471" extrusionOk="0">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3" name="Shape 1973"/>
            <p:cNvSpPr/>
            <p:nvPr/>
          </p:nvSpPr>
          <p:spPr>
            <a:xfrm>
              <a:off x="8824477" y="3517787"/>
              <a:ext cx="1814558" cy="2125523"/>
            </a:xfrm>
            <a:custGeom>
              <a:avLst/>
              <a:gdLst/>
              <a:ahLst/>
              <a:cxnLst/>
              <a:rect l="0" t="0" r="0" b="0"/>
              <a:pathLst>
                <a:path w="2860" h="3351" extrusionOk="0">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4" name="Shape 1974"/>
            <p:cNvSpPr/>
            <p:nvPr/>
          </p:nvSpPr>
          <p:spPr>
            <a:xfrm>
              <a:off x="13738905" y="5906550"/>
              <a:ext cx="1243308" cy="579688"/>
            </a:xfrm>
            <a:custGeom>
              <a:avLst/>
              <a:gdLst/>
              <a:ahLst/>
              <a:cxnLst/>
              <a:rect l="0" t="0" r="0" b="0"/>
              <a:pathLst>
                <a:path w="1963" h="917" extrusionOk="0">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5" name="Shape 1975"/>
            <p:cNvSpPr/>
            <p:nvPr/>
          </p:nvSpPr>
          <p:spPr>
            <a:xfrm>
              <a:off x="8751671" y="6850293"/>
              <a:ext cx="980085" cy="1142574"/>
            </a:xfrm>
            <a:custGeom>
              <a:avLst/>
              <a:gdLst/>
              <a:ahLst/>
              <a:cxnLst/>
              <a:rect l="0" t="0" r="0" b="0"/>
              <a:pathLst>
                <a:path w="1550" h="1803" extrusionOk="0">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6" name="Shape 1976"/>
            <p:cNvSpPr/>
            <p:nvPr/>
          </p:nvSpPr>
          <p:spPr>
            <a:xfrm>
              <a:off x="8751671" y="8974348"/>
              <a:ext cx="1414122" cy="2957251"/>
            </a:xfrm>
            <a:custGeom>
              <a:avLst/>
              <a:gdLst/>
              <a:ahLst/>
              <a:cxnLst/>
              <a:rect l="0" t="0" r="0" b="0"/>
              <a:pathLst>
                <a:path w="2231" h="4663" extrusionOk="0">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7" name="Shape 1977"/>
            <p:cNvSpPr/>
            <p:nvPr/>
          </p:nvSpPr>
          <p:spPr>
            <a:xfrm>
              <a:off x="15242634" y="2574043"/>
              <a:ext cx="980085" cy="1680256"/>
            </a:xfrm>
            <a:custGeom>
              <a:avLst/>
              <a:gdLst/>
              <a:ahLst/>
              <a:cxnLst/>
              <a:rect l="0" t="0" r="0" b="0"/>
              <a:pathLst>
                <a:path w="1550" h="2651" extrusionOk="0">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8" name="Shape 1978"/>
            <p:cNvSpPr/>
            <p:nvPr/>
          </p:nvSpPr>
          <p:spPr>
            <a:xfrm>
              <a:off x="14738591" y="3671810"/>
              <a:ext cx="487242" cy="929741"/>
            </a:xfrm>
            <a:custGeom>
              <a:avLst/>
              <a:gdLst/>
              <a:ahLst/>
              <a:cxnLst/>
              <a:rect l="0" t="0" r="0" b="0"/>
              <a:pathLst>
                <a:path w="771" h="1467" extrusionOk="0">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79" name="Shape 1979"/>
            <p:cNvSpPr/>
            <p:nvPr/>
          </p:nvSpPr>
          <p:spPr>
            <a:xfrm>
              <a:off x="15015816" y="4329910"/>
              <a:ext cx="952083" cy="543283"/>
            </a:xfrm>
            <a:custGeom>
              <a:avLst/>
              <a:gdLst/>
              <a:ahLst/>
              <a:cxnLst/>
              <a:rect l="0" t="0" r="0" b="0"/>
              <a:pathLst>
                <a:path w="1502" h="859" extrusionOk="0">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0" name="Shape 1980"/>
            <p:cNvSpPr/>
            <p:nvPr/>
          </p:nvSpPr>
          <p:spPr>
            <a:xfrm>
              <a:off x="15475055" y="4693965"/>
              <a:ext cx="215619" cy="232435"/>
            </a:xfrm>
            <a:custGeom>
              <a:avLst/>
              <a:gdLst/>
              <a:ahLst/>
              <a:cxnLst/>
              <a:rect l="0" t="0" r="0" b="0"/>
              <a:pathLst>
                <a:path w="342" h="371" extrusionOk="0">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1" name="Shape 1981"/>
            <p:cNvSpPr/>
            <p:nvPr/>
          </p:nvSpPr>
          <p:spPr>
            <a:xfrm>
              <a:off x="14744192" y="5228847"/>
              <a:ext cx="380833" cy="856930"/>
            </a:xfrm>
            <a:custGeom>
              <a:avLst/>
              <a:gdLst/>
              <a:ahLst/>
              <a:cxnLst/>
              <a:rect l="0" t="0" r="0" b="0"/>
              <a:pathLst>
                <a:path w="605" h="1355" extrusionOk="0">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2" name="Shape 1982"/>
            <p:cNvSpPr/>
            <p:nvPr/>
          </p:nvSpPr>
          <p:spPr>
            <a:xfrm>
              <a:off x="13268463" y="5072023"/>
              <a:ext cx="1618541" cy="1220986"/>
            </a:xfrm>
            <a:custGeom>
              <a:avLst/>
              <a:gdLst/>
              <a:ahLst/>
              <a:cxnLst/>
              <a:rect l="0" t="0" r="0" b="0"/>
              <a:pathLst>
                <a:path w="2554" h="1929" extrusionOk="0">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3" name="Shape 1983"/>
            <p:cNvSpPr/>
            <p:nvPr/>
          </p:nvSpPr>
          <p:spPr>
            <a:xfrm>
              <a:off x="12193170" y="5494887"/>
              <a:ext cx="1176102" cy="1391812"/>
            </a:xfrm>
            <a:custGeom>
              <a:avLst/>
              <a:gdLst/>
              <a:ahLst/>
              <a:cxnLst/>
              <a:rect l="0" t="0" r="0" b="0"/>
              <a:pathLst>
                <a:path w="1857" h="2198" extrusionOk="0">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4" name="Shape 1984"/>
            <p:cNvSpPr/>
            <p:nvPr/>
          </p:nvSpPr>
          <p:spPr>
            <a:xfrm>
              <a:off x="10504622" y="5695051"/>
              <a:ext cx="1117297" cy="2005105"/>
            </a:xfrm>
            <a:custGeom>
              <a:avLst/>
              <a:gdLst/>
              <a:ahLst/>
              <a:cxnLst/>
              <a:rect l="0" t="0" r="0" b="0"/>
              <a:pathLst>
                <a:path w="1765" h="3162" extrusionOk="0">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5" name="Shape 1985"/>
            <p:cNvSpPr/>
            <p:nvPr/>
          </p:nvSpPr>
          <p:spPr>
            <a:xfrm>
              <a:off x="9079299" y="5536894"/>
              <a:ext cx="1708148" cy="1148175"/>
            </a:xfrm>
            <a:custGeom>
              <a:avLst/>
              <a:gdLst/>
              <a:ahLst/>
              <a:cxnLst/>
              <a:rect l="0" t="0" r="0" b="0"/>
              <a:pathLst>
                <a:path w="2695" h="1813" extrusionOk="0">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6" name="Shape 1986"/>
            <p:cNvSpPr/>
            <p:nvPr/>
          </p:nvSpPr>
          <p:spPr>
            <a:xfrm>
              <a:off x="9933374" y="4296305"/>
              <a:ext cx="1492530" cy="1559837"/>
            </a:xfrm>
            <a:custGeom>
              <a:avLst/>
              <a:gdLst/>
              <a:ahLst/>
              <a:cxnLst/>
              <a:rect l="0" t="0" r="0" b="0"/>
              <a:pathLst>
                <a:path w="2354" h="2461" extrusionOk="0">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7" name="Shape 1987"/>
            <p:cNvSpPr/>
            <p:nvPr/>
          </p:nvSpPr>
          <p:spPr>
            <a:xfrm>
              <a:off x="10543827" y="3792228"/>
              <a:ext cx="2172989" cy="2136725"/>
            </a:xfrm>
            <a:custGeom>
              <a:avLst/>
              <a:gdLst/>
              <a:ahLst/>
              <a:cxnLst/>
              <a:rect l="0" t="0" r="0" b="0"/>
              <a:pathLst>
                <a:path w="3425" h="3367" extrusionOk="0">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8" name="Shape 1988"/>
            <p:cNvSpPr/>
            <p:nvPr/>
          </p:nvSpPr>
          <p:spPr>
            <a:xfrm>
              <a:off x="8751671" y="4763976"/>
              <a:ext cx="358431" cy="1234988"/>
            </a:xfrm>
            <a:custGeom>
              <a:avLst/>
              <a:gdLst/>
              <a:ahLst/>
              <a:cxnLst/>
              <a:rect l="0" t="0" r="0" b="0"/>
              <a:pathLst>
                <a:path w="571" h="1950" extrusionOk="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89" name="Shape 1989"/>
            <p:cNvSpPr/>
            <p:nvPr/>
          </p:nvSpPr>
          <p:spPr>
            <a:xfrm>
              <a:off x="8751671" y="3680211"/>
              <a:ext cx="257622" cy="1092166"/>
            </a:xfrm>
            <a:custGeom>
              <a:avLst/>
              <a:gdLst/>
              <a:ahLst/>
              <a:cxnLst/>
              <a:rect l="0" t="0" r="0" b="0"/>
              <a:pathLst>
                <a:path w="410" h="1725" extrusionOk="0">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0" name="Shape 1990"/>
            <p:cNvSpPr/>
            <p:nvPr/>
          </p:nvSpPr>
          <p:spPr>
            <a:xfrm>
              <a:off x="12996840" y="5940155"/>
              <a:ext cx="1226507" cy="1330202"/>
            </a:xfrm>
            <a:custGeom>
              <a:avLst/>
              <a:gdLst/>
              <a:ahLst/>
              <a:cxnLst/>
              <a:rect l="0" t="0" r="0" b="0"/>
              <a:pathLst>
                <a:path w="1935" h="2099" extrusionOk="0">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1" name="Shape 1991"/>
            <p:cNvSpPr/>
            <p:nvPr/>
          </p:nvSpPr>
          <p:spPr>
            <a:xfrm>
              <a:off x="14693788" y="5875745"/>
              <a:ext cx="288425" cy="448068"/>
            </a:xfrm>
            <a:custGeom>
              <a:avLst/>
              <a:gdLst/>
              <a:ahLst/>
              <a:cxnLst/>
              <a:rect l="0" t="0" r="0" b="0"/>
              <a:pathLst>
                <a:path w="458" h="712" extrusionOk="0">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2" name="Shape 1992"/>
            <p:cNvSpPr/>
            <p:nvPr/>
          </p:nvSpPr>
          <p:spPr>
            <a:xfrm>
              <a:off x="12820424" y="6172590"/>
              <a:ext cx="2136586" cy="1447820"/>
            </a:xfrm>
            <a:custGeom>
              <a:avLst/>
              <a:gdLst/>
              <a:ahLst/>
              <a:cxnLst/>
              <a:rect l="0" t="0" r="0" b="0"/>
              <a:pathLst>
                <a:path w="3371" h="2285" extrusionOk="0">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3" name="Shape 1993"/>
            <p:cNvSpPr/>
            <p:nvPr/>
          </p:nvSpPr>
          <p:spPr>
            <a:xfrm>
              <a:off x="11271890" y="6734009"/>
              <a:ext cx="1915365" cy="1128571"/>
            </a:xfrm>
            <a:custGeom>
              <a:avLst/>
              <a:gdLst/>
              <a:ahLst/>
              <a:cxnLst/>
              <a:rect l="0" t="0" r="0" b="0"/>
              <a:pathLst>
                <a:path w="3021" h="1783" extrusionOk="0">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4" name="Shape 1994"/>
            <p:cNvSpPr/>
            <p:nvPr/>
          </p:nvSpPr>
          <p:spPr>
            <a:xfrm>
              <a:off x="8751671" y="5878546"/>
              <a:ext cx="677659" cy="1002552"/>
            </a:xfrm>
            <a:custGeom>
              <a:avLst/>
              <a:gdLst/>
              <a:ahLst/>
              <a:cxnLst/>
              <a:rect l="0" t="0" r="0" b="0"/>
              <a:pathLst>
                <a:path w="1073" h="1584" extrusionOk="0">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5" name="Shape 1995"/>
            <p:cNvSpPr/>
            <p:nvPr/>
          </p:nvSpPr>
          <p:spPr>
            <a:xfrm>
              <a:off x="9364924" y="6557582"/>
              <a:ext cx="1934969" cy="1565439"/>
            </a:xfrm>
            <a:custGeom>
              <a:avLst/>
              <a:gdLst/>
              <a:ahLst/>
              <a:cxnLst/>
              <a:rect l="0" t="0" r="0" b="0"/>
              <a:pathLst>
                <a:path w="3050" h="2470" extrusionOk="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6" name="Shape 1996"/>
            <p:cNvSpPr/>
            <p:nvPr/>
          </p:nvSpPr>
          <p:spPr>
            <a:xfrm>
              <a:off x="11036669" y="7485990"/>
              <a:ext cx="2318601" cy="1036158"/>
            </a:xfrm>
            <a:custGeom>
              <a:avLst/>
              <a:gdLst/>
              <a:ahLst/>
              <a:cxnLst/>
              <a:rect l="0" t="0" r="0" b="0"/>
              <a:pathLst>
                <a:path w="3654" h="1637" extrusionOk="0">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7" name="Shape 1997"/>
            <p:cNvSpPr/>
            <p:nvPr/>
          </p:nvSpPr>
          <p:spPr>
            <a:xfrm>
              <a:off x="12691613" y="7001516"/>
              <a:ext cx="2394208" cy="1220986"/>
            </a:xfrm>
            <a:custGeom>
              <a:avLst/>
              <a:gdLst/>
              <a:ahLst/>
              <a:cxnLst/>
              <a:rect l="0" t="0" r="0" b="0"/>
              <a:pathLst>
                <a:path w="3775" h="1929" extrusionOk="0">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8" name="Shape 1998"/>
            <p:cNvSpPr/>
            <p:nvPr/>
          </p:nvSpPr>
          <p:spPr>
            <a:xfrm>
              <a:off x="13038843" y="7948060"/>
              <a:ext cx="1397321" cy="1064162"/>
            </a:xfrm>
            <a:custGeom>
              <a:avLst/>
              <a:gdLst/>
              <a:ahLst/>
              <a:cxnLst/>
              <a:rect l="0" t="0" r="0" b="0"/>
              <a:pathLst>
                <a:path w="2207" h="1681" extrusionOk="0">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1999" name="Shape 1999"/>
            <p:cNvSpPr/>
            <p:nvPr/>
          </p:nvSpPr>
          <p:spPr>
            <a:xfrm>
              <a:off x="12380786" y="8138489"/>
              <a:ext cx="1503731" cy="1596243"/>
            </a:xfrm>
            <a:custGeom>
              <a:avLst/>
              <a:gdLst/>
              <a:ahLst/>
              <a:cxnLst/>
              <a:rect l="0" t="0" r="0" b="0"/>
              <a:pathLst>
                <a:path w="2374" h="2519" extrusionOk="0">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0" name="Shape 2000"/>
            <p:cNvSpPr/>
            <p:nvPr/>
          </p:nvSpPr>
          <p:spPr>
            <a:xfrm>
              <a:off x="11966350" y="9524700"/>
              <a:ext cx="2503417" cy="1965899"/>
            </a:xfrm>
            <a:custGeom>
              <a:avLst/>
              <a:gdLst/>
              <a:ahLst/>
              <a:cxnLst/>
              <a:rect l="0" t="0" r="0" b="0"/>
              <a:pathLst>
                <a:path w="3947" h="3098" extrusionOk="0">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1" name="Shape 2001"/>
            <p:cNvSpPr/>
            <p:nvPr/>
          </p:nvSpPr>
          <p:spPr>
            <a:xfrm>
              <a:off x="11613520" y="8306515"/>
              <a:ext cx="1097695" cy="1769869"/>
            </a:xfrm>
            <a:custGeom>
              <a:avLst/>
              <a:gdLst/>
              <a:ahLst/>
              <a:cxnLst/>
              <a:rect l="0" t="0" r="0" b="0"/>
              <a:pathLst>
                <a:path w="1731" h="2792" extrusionOk="0">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2" name="Shape 2002"/>
            <p:cNvSpPr/>
            <p:nvPr/>
          </p:nvSpPr>
          <p:spPr>
            <a:xfrm>
              <a:off x="10748244" y="8383458"/>
              <a:ext cx="980086" cy="1764268"/>
            </a:xfrm>
            <a:custGeom>
              <a:avLst/>
              <a:gdLst/>
              <a:ahLst/>
              <a:cxnLst/>
              <a:rect l="0" t="0" r="0" b="0"/>
              <a:pathLst>
                <a:path w="1549" h="2782" extrusionOk="0">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3" name="Shape 2003"/>
            <p:cNvSpPr/>
            <p:nvPr/>
          </p:nvSpPr>
          <p:spPr>
            <a:xfrm>
              <a:off x="9751358" y="7946593"/>
              <a:ext cx="1408522" cy="1372209"/>
            </a:xfrm>
            <a:custGeom>
              <a:avLst/>
              <a:gdLst/>
              <a:ahLst/>
              <a:cxnLst/>
              <a:rect l="0" t="0" r="0" b="0"/>
              <a:pathLst>
                <a:path w="2222" h="2163" extrusionOk="0">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4" name="Shape 2004"/>
            <p:cNvSpPr/>
            <p:nvPr/>
          </p:nvSpPr>
          <p:spPr>
            <a:xfrm>
              <a:off x="8751671" y="7945260"/>
              <a:ext cx="1080894" cy="1206984"/>
            </a:xfrm>
            <a:custGeom>
              <a:avLst/>
              <a:gdLst/>
              <a:ahLst/>
              <a:cxnLst/>
              <a:rect l="0" t="0" r="0" b="0"/>
              <a:pathLst>
                <a:path w="1706" h="1905" extrusionOk="0">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05" name="Shape 2005"/>
            <p:cNvSpPr/>
            <p:nvPr/>
          </p:nvSpPr>
          <p:spPr>
            <a:xfrm>
              <a:off x="9992179" y="9272662"/>
              <a:ext cx="1596139" cy="1405814"/>
            </a:xfrm>
            <a:custGeom>
              <a:avLst/>
              <a:gdLst/>
              <a:ahLst/>
              <a:cxnLst/>
              <a:rect l="0" t="0" r="0" b="0"/>
              <a:pathLst>
                <a:path w="2519" h="2217" extrusionOk="0">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2006" name="Shape 2006"/>
          <p:cNvSpPr txBox="1"/>
          <p:nvPr/>
        </p:nvSpPr>
        <p:spPr>
          <a:xfrm>
            <a:off x="5524150" y="1955273"/>
            <a:ext cx="2466833" cy="252463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007" name="Shape 2007"/>
          <p:cNvSpPr txBox="1"/>
          <p:nvPr/>
        </p:nvSpPr>
        <p:spPr>
          <a:xfrm>
            <a:off x="5524150" y="1479911"/>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ALL AROUND USA</a:t>
            </a:r>
            <a:endParaRPr b="1">
              <a:solidFill>
                <a:schemeClr val="accent1"/>
              </a:solidFill>
              <a:latin typeface="Open Sans"/>
              <a:ea typeface="Open Sans"/>
              <a:cs typeface="Open Sans"/>
              <a:sym typeface="Open Sans"/>
            </a:endParaRPr>
          </a:p>
        </p:txBody>
      </p:sp>
      <p:sp>
        <p:nvSpPr>
          <p:cNvPr id="2008" name="Shape 2008"/>
          <p:cNvSpPr txBox="1"/>
          <p:nvPr/>
        </p:nvSpPr>
        <p:spPr>
          <a:xfrm>
            <a:off x="5518510"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EAST COST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009" name="Shape 2009"/>
          <p:cNvSpPr txBox="1"/>
          <p:nvPr/>
        </p:nvSpPr>
        <p:spPr>
          <a:xfrm>
            <a:off x="5518511" y="554323"/>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2010" name="Shape 2010"/>
          <p:cNvGrpSpPr/>
          <p:nvPr/>
        </p:nvGrpSpPr>
        <p:grpSpPr>
          <a:xfrm>
            <a:off x="3085328" y="2218971"/>
            <a:ext cx="1844098" cy="361747"/>
            <a:chOff x="1071226" y="3545876"/>
            <a:chExt cx="2458797" cy="482329"/>
          </a:xfrm>
        </p:grpSpPr>
        <p:grpSp>
          <p:nvGrpSpPr>
            <p:cNvPr id="2011" name="Shape 2011"/>
            <p:cNvGrpSpPr/>
            <p:nvPr/>
          </p:nvGrpSpPr>
          <p:grpSpPr>
            <a:xfrm>
              <a:off x="1566929" y="3545876"/>
              <a:ext cx="221277" cy="480207"/>
              <a:chOff x="6121233" y="3412078"/>
              <a:chExt cx="328647" cy="713215"/>
            </a:xfrm>
          </p:grpSpPr>
          <p:sp>
            <p:nvSpPr>
              <p:cNvPr id="2012" name="Shape 2012"/>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13" name="Shape 2013"/>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14" name="Shape 2014"/>
            <p:cNvGrpSpPr/>
            <p:nvPr/>
          </p:nvGrpSpPr>
          <p:grpSpPr>
            <a:xfrm>
              <a:off x="1815392" y="3545876"/>
              <a:ext cx="221278" cy="480207"/>
              <a:chOff x="6490258" y="3412078"/>
              <a:chExt cx="328648" cy="713215"/>
            </a:xfrm>
          </p:grpSpPr>
          <p:sp>
            <p:nvSpPr>
              <p:cNvPr id="2015" name="Shape 2015"/>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16" name="Shape 2016"/>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17" name="Shape 2017"/>
            <p:cNvGrpSpPr/>
            <p:nvPr/>
          </p:nvGrpSpPr>
          <p:grpSpPr>
            <a:xfrm>
              <a:off x="2064797" y="3545876"/>
              <a:ext cx="221277" cy="480207"/>
              <a:chOff x="6860681" y="3412078"/>
              <a:chExt cx="328647" cy="713215"/>
            </a:xfrm>
          </p:grpSpPr>
          <p:sp>
            <p:nvSpPr>
              <p:cNvPr id="2018" name="Shape 2018"/>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19" name="Shape 2019"/>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20" name="Shape 2020"/>
            <p:cNvGrpSpPr/>
            <p:nvPr/>
          </p:nvGrpSpPr>
          <p:grpSpPr>
            <a:xfrm>
              <a:off x="2313259" y="3545876"/>
              <a:ext cx="221277" cy="480207"/>
              <a:chOff x="7229705" y="3412078"/>
              <a:chExt cx="328647" cy="713215"/>
            </a:xfrm>
          </p:grpSpPr>
          <p:sp>
            <p:nvSpPr>
              <p:cNvPr id="2021" name="Shape 2021"/>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22" name="Shape 2022"/>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23" name="Shape 2023"/>
            <p:cNvGrpSpPr/>
            <p:nvPr/>
          </p:nvGrpSpPr>
          <p:grpSpPr>
            <a:xfrm>
              <a:off x="2562414" y="3545876"/>
              <a:ext cx="221278" cy="480207"/>
              <a:chOff x="7599755" y="3412078"/>
              <a:chExt cx="328648" cy="713215"/>
            </a:xfrm>
          </p:grpSpPr>
          <p:sp>
            <p:nvSpPr>
              <p:cNvPr id="2024" name="Shape 2024"/>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25" name="Shape 2025"/>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26" name="Shape 2026"/>
            <p:cNvGrpSpPr/>
            <p:nvPr/>
          </p:nvGrpSpPr>
          <p:grpSpPr>
            <a:xfrm>
              <a:off x="2810878" y="3545876"/>
              <a:ext cx="221278" cy="480207"/>
              <a:chOff x="7968781" y="3412078"/>
              <a:chExt cx="328648" cy="713215"/>
            </a:xfrm>
          </p:grpSpPr>
          <p:sp>
            <p:nvSpPr>
              <p:cNvPr id="2027" name="Shape 2027"/>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28" name="Shape 2028"/>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29" name="Shape 2029"/>
            <p:cNvGrpSpPr/>
            <p:nvPr/>
          </p:nvGrpSpPr>
          <p:grpSpPr>
            <a:xfrm>
              <a:off x="3060282" y="3545876"/>
              <a:ext cx="221278" cy="480207"/>
              <a:chOff x="8339202" y="3412078"/>
              <a:chExt cx="328648" cy="713215"/>
            </a:xfrm>
          </p:grpSpPr>
          <p:sp>
            <p:nvSpPr>
              <p:cNvPr id="2030" name="Shape 2030"/>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31" name="Shape 2031"/>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32" name="Shape 2032"/>
            <p:cNvGrpSpPr/>
            <p:nvPr/>
          </p:nvGrpSpPr>
          <p:grpSpPr>
            <a:xfrm>
              <a:off x="3308746" y="3545876"/>
              <a:ext cx="221277" cy="480207"/>
              <a:chOff x="8708228" y="3412078"/>
              <a:chExt cx="328647" cy="713215"/>
            </a:xfrm>
          </p:grpSpPr>
          <p:sp>
            <p:nvSpPr>
              <p:cNvPr id="2033" name="Shape 2033"/>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34" name="Shape 2034"/>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035" name="Shape 2035"/>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036" name="Shape 2036"/>
            <p:cNvGrpSpPr/>
            <p:nvPr/>
          </p:nvGrpSpPr>
          <p:grpSpPr>
            <a:xfrm>
              <a:off x="1318993" y="3545876"/>
              <a:ext cx="221277" cy="480207"/>
              <a:chOff x="5752993" y="3412078"/>
              <a:chExt cx="328647" cy="713215"/>
            </a:xfrm>
          </p:grpSpPr>
          <p:sp>
            <p:nvSpPr>
              <p:cNvPr id="2037" name="Shape 2037"/>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38" name="Shape 2038"/>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39" name="Shape 2039"/>
            <p:cNvGrpSpPr/>
            <p:nvPr/>
          </p:nvGrpSpPr>
          <p:grpSpPr>
            <a:xfrm>
              <a:off x="1071226" y="3547998"/>
              <a:ext cx="221279" cy="480207"/>
              <a:chOff x="-1" y="0"/>
              <a:chExt cx="685103" cy="1486773"/>
            </a:xfrm>
          </p:grpSpPr>
          <p:sp>
            <p:nvSpPr>
              <p:cNvPr id="2040" name="Shape 2040"/>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41" name="Shape 204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042" name="Shape 2042"/>
          <p:cNvGrpSpPr/>
          <p:nvPr/>
        </p:nvGrpSpPr>
        <p:grpSpPr>
          <a:xfrm>
            <a:off x="3085328" y="3166195"/>
            <a:ext cx="1828654" cy="362521"/>
            <a:chOff x="1071226" y="5134431"/>
            <a:chExt cx="2438205" cy="483361"/>
          </a:xfrm>
        </p:grpSpPr>
        <p:grpSp>
          <p:nvGrpSpPr>
            <p:cNvPr id="2043" name="Shape 2043"/>
            <p:cNvGrpSpPr/>
            <p:nvPr/>
          </p:nvGrpSpPr>
          <p:grpSpPr>
            <a:xfrm>
              <a:off x="1577225" y="5134431"/>
              <a:ext cx="190640" cy="481237"/>
              <a:chOff x="1577225" y="5134431"/>
              <a:chExt cx="190640" cy="481237"/>
            </a:xfrm>
          </p:grpSpPr>
          <p:sp>
            <p:nvSpPr>
              <p:cNvPr id="2044" name="Shape 2044"/>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45" name="Shape 2045"/>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46" name="Shape 2046"/>
            <p:cNvGrpSpPr/>
            <p:nvPr/>
          </p:nvGrpSpPr>
          <p:grpSpPr>
            <a:xfrm>
              <a:off x="1825690" y="5134431"/>
              <a:ext cx="190640" cy="481237"/>
              <a:chOff x="1825690" y="5134431"/>
              <a:chExt cx="190640" cy="481237"/>
            </a:xfrm>
          </p:grpSpPr>
          <p:sp>
            <p:nvSpPr>
              <p:cNvPr id="2047" name="Shape 2047"/>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48" name="Shape 2048"/>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49" name="Shape 2049"/>
            <p:cNvGrpSpPr/>
            <p:nvPr/>
          </p:nvGrpSpPr>
          <p:grpSpPr>
            <a:xfrm>
              <a:off x="2075093" y="5134431"/>
              <a:ext cx="190640" cy="481237"/>
              <a:chOff x="2075093" y="5134431"/>
              <a:chExt cx="190640" cy="481237"/>
            </a:xfrm>
          </p:grpSpPr>
          <p:sp>
            <p:nvSpPr>
              <p:cNvPr id="2050" name="Shape 2050"/>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51" name="Shape 2051"/>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52" name="Shape 2052"/>
            <p:cNvGrpSpPr/>
            <p:nvPr/>
          </p:nvGrpSpPr>
          <p:grpSpPr>
            <a:xfrm>
              <a:off x="2323557" y="5134431"/>
              <a:ext cx="190640" cy="481238"/>
              <a:chOff x="7252702" y="2337375"/>
              <a:chExt cx="283144" cy="714746"/>
            </a:xfrm>
          </p:grpSpPr>
          <p:sp>
            <p:nvSpPr>
              <p:cNvPr id="2053" name="Shape 2053"/>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54" name="Shape 2054"/>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55" name="Shape 2055"/>
            <p:cNvGrpSpPr/>
            <p:nvPr/>
          </p:nvGrpSpPr>
          <p:grpSpPr>
            <a:xfrm>
              <a:off x="2572710" y="5134431"/>
              <a:ext cx="190640" cy="481238"/>
              <a:chOff x="7622750" y="2337375"/>
              <a:chExt cx="283144" cy="714746"/>
            </a:xfrm>
          </p:grpSpPr>
          <p:sp>
            <p:nvSpPr>
              <p:cNvPr id="2056" name="Shape 2056"/>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57" name="Shape 2057"/>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58" name="Shape 2058"/>
            <p:cNvGrpSpPr/>
            <p:nvPr/>
          </p:nvGrpSpPr>
          <p:grpSpPr>
            <a:xfrm>
              <a:off x="2821174" y="5134431"/>
              <a:ext cx="190640" cy="481237"/>
              <a:chOff x="7991776" y="2337375"/>
              <a:chExt cx="283144" cy="714745"/>
            </a:xfrm>
          </p:grpSpPr>
          <p:sp>
            <p:nvSpPr>
              <p:cNvPr id="2059" name="Shape 2059"/>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60" name="Shape 2060"/>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61" name="Shape 2061"/>
            <p:cNvGrpSpPr/>
            <p:nvPr/>
          </p:nvGrpSpPr>
          <p:grpSpPr>
            <a:xfrm>
              <a:off x="3070578" y="5134431"/>
              <a:ext cx="190640" cy="481238"/>
              <a:chOff x="8362198" y="2337375"/>
              <a:chExt cx="283144" cy="714746"/>
            </a:xfrm>
          </p:grpSpPr>
          <p:sp>
            <p:nvSpPr>
              <p:cNvPr id="2062" name="Shape 2062"/>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63" name="Shape 2063"/>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64" name="Shape 2064"/>
            <p:cNvGrpSpPr/>
            <p:nvPr/>
          </p:nvGrpSpPr>
          <p:grpSpPr>
            <a:xfrm>
              <a:off x="3318791" y="5134431"/>
              <a:ext cx="190640" cy="481238"/>
              <a:chOff x="8731224" y="2337375"/>
              <a:chExt cx="283144" cy="714746"/>
            </a:xfrm>
          </p:grpSpPr>
          <p:sp>
            <p:nvSpPr>
              <p:cNvPr id="2065" name="Shape 2065"/>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66" name="Shape 2066"/>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67" name="Shape 2067"/>
            <p:cNvGrpSpPr/>
            <p:nvPr/>
          </p:nvGrpSpPr>
          <p:grpSpPr>
            <a:xfrm>
              <a:off x="1071226" y="5136553"/>
              <a:ext cx="190640" cy="481238"/>
              <a:chOff x="0" y="0"/>
              <a:chExt cx="590245" cy="1489965"/>
            </a:xfrm>
          </p:grpSpPr>
          <p:sp>
            <p:nvSpPr>
              <p:cNvPr id="2068" name="Shape 206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69" name="Shape 206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070" name="Shape 2070"/>
            <p:cNvGrpSpPr/>
            <p:nvPr/>
          </p:nvGrpSpPr>
          <p:grpSpPr>
            <a:xfrm>
              <a:off x="1320621" y="5136553"/>
              <a:ext cx="190640" cy="481238"/>
              <a:chOff x="0" y="0"/>
              <a:chExt cx="590245" cy="1489965"/>
            </a:xfrm>
          </p:grpSpPr>
          <p:sp>
            <p:nvSpPr>
              <p:cNvPr id="2071" name="Shape 207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072" name="Shape 207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073" name="Shape 2073"/>
          <p:cNvSpPr/>
          <p:nvPr/>
        </p:nvSpPr>
        <p:spPr>
          <a:xfrm>
            <a:off x="3037892" y="2886119"/>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074" name="Shape 2074"/>
          <p:cNvSpPr/>
          <p:nvPr/>
        </p:nvSpPr>
        <p:spPr>
          <a:xfrm>
            <a:off x="3037892" y="1954919"/>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075" name="Shape 2075"/>
          <p:cNvSpPr/>
          <p:nvPr/>
        </p:nvSpPr>
        <p:spPr>
          <a:xfrm>
            <a:off x="4382983" y="177174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076" name="Shape 2076"/>
          <p:cNvSpPr/>
          <p:nvPr/>
        </p:nvSpPr>
        <p:spPr>
          <a:xfrm>
            <a:off x="4449112" y="2720328"/>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68"/>
                                        </p:tgtEl>
                                        <p:attrNameLst>
                                          <p:attrName>style.visibility</p:attrName>
                                        </p:attrNameLst>
                                      </p:cBhvr>
                                      <p:to>
                                        <p:strVal val="visible"/>
                                      </p:to>
                                    </p:set>
                                    <p:anim calcmode="lin" valueType="num">
                                      <p:cBhvr additive="base">
                                        <p:cTn id="7" dur="500"/>
                                        <p:tgtEl>
                                          <p:spTgt spid="1968"/>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074">
                                            <p:txEl>
                                              <p:pRg st="0" end="0"/>
                                            </p:txEl>
                                          </p:spTgt>
                                        </p:tgtEl>
                                        <p:attrNameLst>
                                          <p:attrName>style.visibility</p:attrName>
                                        </p:attrNameLst>
                                      </p:cBhvr>
                                      <p:to>
                                        <p:strVal val="visible"/>
                                      </p:to>
                                    </p:set>
                                    <p:animEffect transition="in" filter="fade">
                                      <p:cBhvr>
                                        <p:cTn id="11" dur="500"/>
                                        <p:tgtEl>
                                          <p:spTgt spid="207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10"/>
                                        </p:tgtEl>
                                        <p:attrNameLst>
                                          <p:attrName>style.visibility</p:attrName>
                                        </p:attrNameLst>
                                      </p:cBhvr>
                                      <p:to>
                                        <p:strVal val="visible"/>
                                      </p:to>
                                    </p:set>
                                    <p:animEffect transition="in" filter="fade">
                                      <p:cBhvr>
                                        <p:cTn id="15" dur="500"/>
                                        <p:tgtEl>
                                          <p:spTgt spid="20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075"/>
                                        </p:tgtEl>
                                        <p:attrNameLst>
                                          <p:attrName>style.visibility</p:attrName>
                                        </p:attrNameLst>
                                      </p:cBhvr>
                                      <p:to>
                                        <p:strVal val="visible"/>
                                      </p:to>
                                    </p:set>
                                    <p:animEffect transition="in" filter="fade">
                                      <p:cBhvr>
                                        <p:cTn id="19" dur="500"/>
                                        <p:tgtEl>
                                          <p:spTgt spid="207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073">
                                            <p:txEl>
                                              <p:pRg st="0" end="0"/>
                                            </p:txEl>
                                          </p:spTgt>
                                        </p:tgtEl>
                                        <p:attrNameLst>
                                          <p:attrName>style.visibility</p:attrName>
                                        </p:attrNameLst>
                                      </p:cBhvr>
                                      <p:to>
                                        <p:strVal val="visible"/>
                                      </p:to>
                                    </p:set>
                                    <p:animEffect transition="in" filter="fade">
                                      <p:cBhvr>
                                        <p:cTn id="23" dur="500"/>
                                        <p:tgtEl>
                                          <p:spTgt spid="2073">
                                            <p:txEl>
                                              <p:pRg st="0" end="0"/>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042"/>
                                        </p:tgtEl>
                                        <p:attrNameLst>
                                          <p:attrName>style.visibility</p:attrName>
                                        </p:attrNameLst>
                                      </p:cBhvr>
                                      <p:to>
                                        <p:strVal val="visible"/>
                                      </p:to>
                                    </p:set>
                                    <p:animEffect transition="in" filter="fade">
                                      <p:cBhvr>
                                        <p:cTn id="27" dur="500"/>
                                        <p:tgtEl>
                                          <p:spTgt spid="204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076"/>
                                        </p:tgtEl>
                                        <p:attrNameLst>
                                          <p:attrName>style.visibility</p:attrName>
                                        </p:attrNameLst>
                                      </p:cBhvr>
                                      <p:to>
                                        <p:strVal val="visible"/>
                                      </p:to>
                                    </p:set>
                                    <p:animEffect transition="in" filter="fade">
                                      <p:cBhvr>
                                        <p:cTn id="31" dur="500"/>
                                        <p:tgtEl>
                                          <p:spTgt spid="20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008"/>
                                        </p:tgtEl>
                                        <p:attrNameLst>
                                          <p:attrName>style.visibility</p:attrName>
                                        </p:attrNameLst>
                                      </p:cBhvr>
                                      <p:to>
                                        <p:strVal val="visible"/>
                                      </p:to>
                                    </p:set>
                                    <p:animEffect transition="in" filter="fade">
                                      <p:cBhvr>
                                        <p:cTn id="35" dur="500"/>
                                        <p:tgtEl>
                                          <p:spTgt spid="2008"/>
                                        </p:tgtEl>
                                      </p:cBhvr>
                                    </p:animEffect>
                                  </p:childTnLst>
                                </p:cTn>
                              </p:par>
                              <p:par>
                                <p:cTn id="36" presetID="10" presetClass="entr" presetSubtype="0" fill="hold" nodeType="withEffect">
                                  <p:stCondLst>
                                    <p:cond delay="0"/>
                                  </p:stCondLst>
                                  <p:childTnLst>
                                    <p:set>
                                      <p:cBhvr>
                                        <p:cTn id="37" dur="1" fill="hold">
                                          <p:stCondLst>
                                            <p:cond delay="0"/>
                                          </p:stCondLst>
                                        </p:cTn>
                                        <p:tgtEl>
                                          <p:spTgt spid="2009"/>
                                        </p:tgtEl>
                                        <p:attrNameLst>
                                          <p:attrName>style.visibility</p:attrName>
                                        </p:attrNameLst>
                                      </p:cBhvr>
                                      <p:to>
                                        <p:strVal val="visible"/>
                                      </p:to>
                                    </p:set>
                                    <p:animEffect transition="in" filter="fade">
                                      <p:cBhvr>
                                        <p:cTn id="38" dur="500"/>
                                        <p:tgtEl>
                                          <p:spTgt spid="2009"/>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007"/>
                                        </p:tgtEl>
                                        <p:attrNameLst>
                                          <p:attrName>style.visibility</p:attrName>
                                        </p:attrNameLst>
                                      </p:cBhvr>
                                      <p:to>
                                        <p:strVal val="visible"/>
                                      </p:to>
                                    </p:set>
                                    <p:animEffect transition="in" filter="fade">
                                      <p:cBhvr>
                                        <p:cTn id="42" dur="500"/>
                                        <p:tgtEl>
                                          <p:spTgt spid="200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006"/>
                                        </p:tgtEl>
                                        <p:attrNameLst>
                                          <p:attrName>style.visibility</p:attrName>
                                        </p:attrNameLst>
                                      </p:cBhvr>
                                      <p:to>
                                        <p:strVal val="visible"/>
                                      </p:to>
                                    </p:set>
                                    <p:animEffect transition="in" filter="fade">
                                      <p:cBhvr>
                                        <p:cTn id="46" dur="500"/>
                                        <p:tgtEl>
                                          <p:spTgt spid="2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80"/>
        <p:cNvGrpSpPr/>
        <p:nvPr/>
      </p:nvGrpSpPr>
      <p:grpSpPr>
        <a:xfrm>
          <a:off x="0" y="0"/>
          <a:ext cx="0" cy="0"/>
          <a:chOff x="0" y="0"/>
          <a:chExt cx="0" cy="0"/>
        </a:xfrm>
      </p:grpSpPr>
      <p:grpSp>
        <p:nvGrpSpPr>
          <p:cNvPr id="2081" name="Shape 2081"/>
          <p:cNvGrpSpPr/>
          <p:nvPr/>
        </p:nvGrpSpPr>
        <p:grpSpPr>
          <a:xfrm>
            <a:off x="15403" y="0"/>
            <a:ext cx="4540922" cy="3061404"/>
            <a:chOff x="1601788" y="1089025"/>
            <a:chExt cx="6932612" cy="4672013"/>
          </a:xfrm>
        </p:grpSpPr>
        <p:sp>
          <p:nvSpPr>
            <p:cNvPr id="2082" name="Shape 2082"/>
            <p:cNvSpPr/>
            <p:nvPr/>
          </p:nvSpPr>
          <p:spPr>
            <a:xfrm>
              <a:off x="1925638" y="2303463"/>
              <a:ext cx="1239837" cy="1395412"/>
            </a:xfrm>
            <a:custGeom>
              <a:avLst/>
              <a:gdLst/>
              <a:ahLst/>
              <a:cxnLst/>
              <a:rect l="0" t="0" r="0" b="0"/>
              <a:pathLst>
                <a:path w="3442" h="3878" extrusionOk="0">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3" name="Shape 2083"/>
            <p:cNvSpPr/>
            <p:nvPr/>
          </p:nvSpPr>
          <p:spPr>
            <a:xfrm>
              <a:off x="1601788" y="1089025"/>
              <a:ext cx="863600" cy="1243013"/>
            </a:xfrm>
            <a:custGeom>
              <a:avLst/>
              <a:gdLst/>
              <a:ahLst/>
              <a:cxnLst/>
              <a:rect l="0" t="0" r="0" b="0"/>
              <a:pathLst>
                <a:path w="2399" h="3453" extrusionOk="0">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4" name="Shape 2084"/>
            <p:cNvSpPr/>
            <p:nvPr/>
          </p:nvSpPr>
          <p:spPr>
            <a:xfrm>
              <a:off x="3305175" y="1433513"/>
              <a:ext cx="1292225" cy="1597025"/>
            </a:xfrm>
            <a:custGeom>
              <a:avLst/>
              <a:gdLst/>
              <a:ahLst/>
              <a:cxnLst/>
              <a:rect l="0" t="0" r="0" b="0"/>
              <a:pathLst>
                <a:path w="3588" h="4438" extrusionOk="0">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5" name="Shape 2085"/>
            <p:cNvSpPr/>
            <p:nvPr/>
          </p:nvSpPr>
          <p:spPr>
            <a:xfrm>
              <a:off x="4467225" y="1949450"/>
              <a:ext cx="908050" cy="1347788"/>
            </a:xfrm>
            <a:custGeom>
              <a:avLst/>
              <a:gdLst/>
              <a:ahLst/>
              <a:cxnLst/>
              <a:rect l="0" t="0" r="0" b="0"/>
              <a:pathLst>
                <a:path w="2521" h="3744" extrusionOk="0">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6" name="Shape 2086"/>
            <p:cNvSpPr/>
            <p:nvPr/>
          </p:nvSpPr>
          <p:spPr>
            <a:xfrm>
              <a:off x="2046288" y="1146175"/>
              <a:ext cx="1400175" cy="1654175"/>
            </a:xfrm>
            <a:custGeom>
              <a:avLst/>
              <a:gdLst/>
              <a:ahLst/>
              <a:cxnLst/>
              <a:rect l="0" t="0" r="0" b="0"/>
              <a:pathLst>
                <a:path w="3890" h="4596" extrusionOk="0">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7" name="Shape 2087"/>
            <p:cNvSpPr/>
            <p:nvPr/>
          </p:nvSpPr>
          <p:spPr>
            <a:xfrm>
              <a:off x="4705350" y="3824288"/>
              <a:ext cx="227013" cy="222250"/>
            </a:xfrm>
            <a:custGeom>
              <a:avLst/>
              <a:gdLst/>
              <a:ahLst/>
              <a:cxnLst/>
              <a:rect l="0" t="0" r="0" b="0"/>
              <a:pathLst>
                <a:path w="629" h="617" extrusionOk="0">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8" name="Shape 2088"/>
            <p:cNvSpPr/>
            <p:nvPr/>
          </p:nvSpPr>
          <p:spPr>
            <a:xfrm>
              <a:off x="4357688" y="3151188"/>
              <a:ext cx="822325" cy="1049337"/>
            </a:xfrm>
            <a:custGeom>
              <a:avLst/>
              <a:gdLst/>
              <a:ahLst/>
              <a:cxnLst/>
              <a:rect l="0" t="0" r="0" b="0"/>
              <a:pathLst>
                <a:path w="2286" h="2914" extrusionOk="0">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89" name="Shape 2089"/>
            <p:cNvSpPr/>
            <p:nvPr/>
          </p:nvSpPr>
          <p:spPr>
            <a:xfrm>
              <a:off x="3176588" y="2643188"/>
              <a:ext cx="936625" cy="1201737"/>
            </a:xfrm>
            <a:custGeom>
              <a:avLst/>
              <a:gdLst/>
              <a:ahLst/>
              <a:cxnLst/>
              <a:rect l="0" t="0" r="0" b="0"/>
              <a:pathLst>
                <a:path w="2601" h="3339" extrusionOk="0">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0" name="Shape 2090"/>
            <p:cNvSpPr/>
            <p:nvPr/>
          </p:nvSpPr>
          <p:spPr>
            <a:xfrm>
              <a:off x="3687763" y="2703513"/>
              <a:ext cx="1117600" cy="1133475"/>
            </a:xfrm>
            <a:custGeom>
              <a:avLst/>
              <a:gdLst/>
              <a:ahLst/>
              <a:cxnLst/>
              <a:rect l="0" t="0" r="0" b="0"/>
              <a:pathLst>
                <a:path w="3105" h="3149" extrusionOk="0">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1" name="Shape 2091"/>
            <p:cNvSpPr/>
            <p:nvPr/>
          </p:nvSpPr>
          <p:spPr>
            <a:xfrm>
              <a:off x="4022725" y="3663950"/>
              <a:ext cx="447675" cy="622300"/>
            </a:xfrm>
            <a:custGeom>
              <a:avLst/>
              <a:gdLst/>
              <a:ahLst/>
              <a:cxnLst/>
              <a:rect l="0" t="0" r="0" b="0"/>
              <a:pathLst>
                <a:path w="1245" h="1727" extrusionOk="0">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2" name="Shape 2092"/>
            <p:cNvSpPr/>
            <p:nvPr/>
          </p:nvSpPr>
          <p:spPr>
            <a:xfrm>
              <a:off x="4273550" y="4572000"/>
              <a:ext cx="282575" cy="214313"/>
            </a:xfrm>
            <a:custGeom>
              <a:avLst/>
              <a:gdLst/>
              <a:ahLst/>
              <a:cxnLst/>
              <a:rect l="0" t="0" r="0" b="0"/>
              <a:pathLst>
                <a:path w="785" h="594" extrusionOk="0">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3" name="Shape 2093"/>
            <p:cNvSpPr/>
            <p:nvPr/>
          </p:nvSpPr>
          <p:spPr>
            <a:xfrm>
              <a:off x="5224463" y="4010025"/>
              <a:ext cx="379412" cy="423863"/>
            </a:xfrm>
            <a:custGeom>
              <a:avLst/>
              <a:gdLst/>
              <a:ahLst/>
              <a:cxnLst/>
              <a:rect l="0" t="0" r="0" b="0"/>
              <a:pathLst>
                <a:path w="1054" h="1177" extrusionOk="0">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4" name="Shape 2094"/>
            <p:cNvSpPr/>
            <p:nvPr/>
          </p:nvSpPr>
          <p:spPr>
            <a:xfrm>
              <a:off x="5084763" y="2460625"/>
              <a:ext cx="654050" cy="1193800"/>
            </a:xfrm>
            <a:custGeom>
              <a:avLst/>
              <a:gdLst/>
              <a:ahLst/>
              <a:cxnLst/>
              <a:rect l="0" t="0" r="0" b="0"/>
              <a:pathLst>
                <a:path w="1815" h="3318" extrusionOk="0">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5" name="Shape 2095"/>
            <p:cNvSpPr/>
            <p:nvPr/>
          </p:nvSpPr>
          <p:spPr>
            <a:xfrm>
              <a:off x="5329238" y="2506663"/>
              <a:ext cx="685800" cy="1355725"/>
            </a:xfrm>
            <a:custGeom>
              <a:avLst/>
              <a:gdLst/>
              <a:ahLst/>
              <a:cxnLst/>
              <a:rect l="0" t="0" r="0" b="0"/>
              <a:pathLst>
                <a:path w="1906" h="3765" extrusionOk="0">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6" name="Shape 2096"/>
            <p:cNvSpPr/>
            <p:nvPr/>
          </p:nvSpPr>
          <p:spPr>
            <a:xfrm>
              <a:off x="4014788" y="3748088"/>
              <a:ext cx="1004887" cy="989012"/>
            </a:xfrm>
            <a:custGeom>
              <a:avLst/>
              <a:gdLst/>
              <a:ahLst/>
              <a:cxnLst/>
              <a:rect l="0" t="0" r="0" b="0"/>
              <a:pathLst>
                <a:path w="2791" h="2747" extrusionOk="0">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7" name="Shape 2097"/>
            <p:cNvSpPr/>
            <p:nvPr/>
          </p:nvSpPr>
          <p:spPr>
            <a:xfrm>
              <a:off x="4821238" y="3297238"/>
              <a:ext cx="939800" cy="850900"/>
            </a:xfrm>
            <a:custGeom>
              <a:avLst/>
              <a:gdLst/>
              <a:ahLst/>
              <a:cxnLst/>
              <a:rect l="0" t="0" r="0" b="0"/>
              <a:pathLst>
                <a:path w="2611" h="2365" extrusionOk="0">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8" name="Shape 2098"/>
            <p:cNvSpPr/>
            <p:nvPr/>
          </p:nvSpPr>
          <p:spPr>
            <a:xfrm>
              <a:off x="4881563" y="3986213"/>
              <a:ext cx="577850" cy="492125"/>
            </a:xfrm>
            <a:custGeom>
              <a:avLst/>
              <a:gdLst/>
              <a:ahLst/>
              <a:cxnLst/>
              <a:rect l="0" t="0" r="0" b="0"/>
              <a:pathLst>
                <a:path w="1603" h="1369" extrusionOk="0">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099" name="Shape 2099"/>
            <p:cNvSpPr/>
            <p:nvPr/>
          </p:nvSpPr>
          <p:spPr>
            <a:xfrm>
              <a:off x="5511800" y="4676775"/>
              <a:ext cx="201613" cy="190500"/>
            </a:xfrm>
            <a:custGeom>
              <a:avLst/>
              <a:gdLst/>
              <a:ahLst/>
              <a:cxnLst/>
              <a:rect l="0" t="0" r="0" b="0"/>
              <a:pathLst>
                <a:path w="561" h="527" extrusionOk="0">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0" name="Shape 2100"/>
            <p:cNvSpPr/>
            <p:nvPr/>
          </p:nvSpPr>
          <p:spPr>
            <a:xfrm>
              <a:off x="5527675" y="4525963"/>
              <a:ext cx="120650" cy="166687"/>
            </a:xfrm>
            <a:custGeom>
              <a:avLst/>
              <a:gdLst/>
              <a:ahLst/>
              <a:cxnLst/>
              <a:rect l="0" t="0" r="0" b="0"/>
              <a:pathLst>
                <a:path w="337" h="461" extrusionOk="0">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1" name="Shape 2101"/>
            <p:cNvSpPr/>
            <p:nvPr/>
          </p:nvSpPr>
          <p:spPr>
            <a:xfrm>
              <a:off x="4483100" y="4349750"/>
              <a:ext cx="887413" cy="649288"/>
            </a:xfrm>
            <a:custGeom>
              <a:avLst/>
              <a:gdLst/>
              <a:ahLst/>
              <a:cxnLst/>
              <a:rect l="0" t="0" r="0" b="0"/>
              <a:pathLst>
                <a:path w="2465" h="1805" extrusionOk="0">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2" name="Shape 2102"/>
            <p:cNvSpPr/>
            <p:nvPr/>
          </p:nvSpPr>
          <p:spPr>
            <a:xfrm>
              <a:off x="5414963" y="4083050"/>
              <a:ext cx="444500" cy="460375"/>
            </a:xfrm>
            <a:custGeom>
              <a:avLst/>
              <a:gdLst/>
              <a:ahLst/>
              <a:cxnLst/>
              <a:rect l="0" t="0" r="0" b="0"/>
              <a:pathLst>
                <a:path w="1233" h="1279" extrusionOk="0">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3" name="Shape 2103"/>
            <p:cNvSpPr/>
            <p:nvPr/>
          </p:nvSpPr>
          <p:spPr>
            <a:xfrm>
              <a:off x="5229225" y="4368800"/>
              <a:ext cx="496888" cy="504825"/>
            </a:xfrm>
            <a:custGeom>
              <a:avLst/>
              <a:gdLst/>
              <a:ahLst/>
              <a:cxnLst/>
              <a:rect l="0" t="0" r="0" b="0"/>
              <a:pathLst>
                <a:path w="1380" h="1402" extrusionOk="0">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4" name="Shape 2104"/>
            <p:cNvSpPr/>
            <p:nvPr/>
          </p:nvSpPr>
          <p:spPr>
            <a:xfrm>
              <a:off x="7956550" y="3860800"/>
              <a:ext cx="552450" cy="973138"/>
            </a:xfrm>
            <a:custGeom>
              <a:avLst/>
              <a:gdLst/>
              <a:ahLst/>
              <a:cxnLst/>
              <a:rect l="0" t="0" r="0" b="0"/>
              <a:pathLst>
                <a:path w="1536" h="2702" extrusionOk="0">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5" name="Shape 2105"/>
            <p:cNvSpPr/>
            <p:nvPr/>
          </p:nvSpPr>
          <p:spPr>
            <a:xfrm>
              <a:off x="7653338" y="3889375"/>
              <a:ext cx="722312" cy="554038"/>
            </a:xfrm>
            <a:custGeom>
              <a:avLst/>
              <a:gdLst/>
              <a:ahLst/>
              <a:cxnLst/>
              <a:rect l="0" t="0" r="0" b="0"/>
              <a:pathLst>
                <a:path w="2007" h="1537" extrusionOk="0">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6" name="Shape 2106"/>
            <p:cNvSpPr/>
            <p:nvPr/>
          </p:nvSpPr>
          <p:spPr>
            <a:xfrm>
              <a:off x="7185025" y="4103688"/>
              <a:ext cx="831850" cy="790575"/>
            </a:xfrm>
            <a:custGeom>
              <a:avLst/>
              <a:gdLst/>
              <a:ahLst/>
              <a:cxnLst/>
              <a:rect l="0" t="0" r="0" b="0"/>
              <a:pathLst>
                <a:path w="2310" h="2198" extrusionOk="0">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7" name="Shape 2107"/>
            <p:cNvSpPr/>
            <p:nvPr/>
          </p:nvSpPr>
          <p:spPr>
            <a:xfrm>
              <a:off x="6818313" y="4719638"/>
              <a:ext cx="758825" cy="368300"/>
            </a:xfrm>
            <a:custGeom>
              <a:avLst/>
              <a:gdLst/>
              <a:ahLst/>
              <a:cxnLst/>
              <a:rect l="0" t="0" r="0" b="0"/>
              <a:pathLst>
                <a:path w="2107" h="1021" extrusionOk="0">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8" name="Shape 2108"/>
            <p:cNvSpPr/>
            <p:nvPr/>
          </p:nvSpPr>
          <p:spPr>
            <a:xfrm>
              <a:off x="5700713" y="3800475"/>
              <a:ext cx="1243012" cy="1331913"/>
            </a:xfrm>
            <a:custGeom>
              <a:avLst/>
              <a:gdLst/>
              <a:ahLst/>
              <a:cxnLst/>
              <a:rect l="0" t="0" r="0" b="0"/>
              <a:pathLst>
                <a:path w="3453" h="3699" extrusionOk="0">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09" name="Shape 2109"/>
            <p:cNvSpPr/>
            <p:nvPr/>
          </p:nvSpPr>
          <p:spPr>
            <a:xfrm>
              <a:off x="4857750" y="4745038"/>
              <a:ext cx="1020763" cy="622300"/>
            </a:xfrm>
            <a:custGeom>
              <a:avLst/>
              <a:gdLst/>
              <a:ahLst/>
              <a:cxnLst/>
              <a:rect l="0" t="0" r="0" b="0"/>
              <a:pathLst>
                <a:path w="2835" h="1727" extrusionOk="0">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0" name="Shape 2110"/>
            <p:cNvSpPr/>
            <p:nvPr/>
          </p:nvSpPr>
          <p:spPr>
            <a:xfrm>
              <a:off x="6834188" y="4889500"/>
              <a:ext cx="915987" cy="871538"/>
            </a:xfrm>
            <a:custGeom>
              <a:avLst/>
              <a:gdLst/>
              <a:ahLst/>
              <a:cxnLst/>
              <a:rect l="0" t="0" r="0" b="0"/>
              <a:pathLst>
                <a:path w="2545" h="2421" extrusionOk="0">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1" name="Shape 2111"/>
            <p:cNvSpPr/>
            <p:nvPr/>
          </p:nvSpPr>
          <p:spPr>
            <a:xfrm>
              <a:off x="5729288" y="4752975"/>
              <a:ext cx="1162050" cy="779463"/>
            </a:xfrm>
            <a:custGeom>
              <a:avLst/>
              <a:gdLst/>
              <a:ahLst/>
              <a:cxnLst/>
              <a:rect l="0" t="0" r="0" b="0"/>
              <a:pathLst>
                <a:path w="3228" h="2163" extrusionOk="0">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2" name="Shape 2112"/>
            <p:cNvSpPr/>
            <p:nvPr/>
          </p:nvSpPr>
          <p:spPr>
            <a:xfrm>
              <a:off x="5616575" y="4216400"/>
              <a:ext cx="561975" cy="766763"/>
            </a:xfrm>
            <a:custGeom>
              <a:avLst/>
              <a:gdLst/>
              <a:ahLst/>
              <a:cxnLst/>
              <a:rect l="0" t="0" r="0" b="0"/>
              <a:pathLst>
                <a:path w="1559" h="2130" extrusionOk="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3" name="Shape 2113"/>
            <p:cNvSpPr/>
            <p:nvPr/>
          </p:nvSpPr>
          <p:spPr>
            <a:xfrm>
              <a:off x="5692775" y="4506913"/>
              <a:ext cx="282575" cy="169862"/>
            </a:xfrm>
            <a:custGeom>
              <a:avLst/>
              <a:gdLst/>
              <a:ahLst/>
              <a:cxnLst/>
              <a:rect l="0" t="0" r="0" b="0"/>
              <a:pathLst>
                <a:path w="785" h="472" extrusionOk="0">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4" name="Shape 2114"/>
            <p:cNvSpPr/>
            <p:nvPr/>
          </p:nvSpPr>
          <p:spPr>
            <a:xfrm>
              <a:off x="4349750" y="3146425"/>
              <a:ext cx="839788" cy="1057275"/>
            </a:xfrm>
            <a:custGeom>
              <a:avLst/>
              <a:gdLst/>
              <a:ahLst/>
              <a:cxnLst/>
              <a:rect l="0" t="0" r="0" b="0"/>
              <a:pathLst>
                <a:path w="2331" h="2937" extrusionOk="0">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5" name="Shape 2115"/>
            <p:cNvSpPr/>
            <p:nvPr/>
          </p:nvSpPr>
          <p:spPr>
            <a:xfrm>
              <a:off x="3744913" y="30067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6" name="Shape 2116"/>
            <p:cNvSpPr/>
            <p:nvPr/>
          </p:nvSpPr>
          <p:spPr>
            <a:xfrm>
              <a:off x="5399088" y="25066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7" name="Shape 2117"/>
            <p:cNvSpPr/>
            <p:nvPr/>
          </p:nvSpPr>
          <p:spPr>
            <a:xfrm>
              <a:off x="5462588" y="3405188"/>
              <a:ext cx="1587" cy="4762"/>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8" name="Shape 2118"/>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19" name="Shape 2119"/>
            <p:cNvSpPr/>
            <p:nvPr/>
          </p:nvSpPr>
          <p:spPr>
            <a:xfrm>
              <a:off x="5462588" y="3417888"/>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0" name="Shape 2120"/>
            <p:cNvSpPr/>
            <p:nvPr/>
          </p:nvSpPr>
          <p:spPr>
            <a:xfrm>
              <a:off x="5462588" y="34131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1" name="Shape 2121"/>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2" name="Shape 2122"/>
            <p:cNvSpPr/>
            <p:nvPr/>
          </p:nvSpPr>
          <p:spPr>
            <a:xfrm>
              <a:off x="5462588" y="3409950"/>
              <a:ext cx="1587" cy="4763"/>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3" name="Shape 2123"/>
            <p:cNvSpPr/>
            <p:nvPr/>
          </p:nvSpPr>
          <p:spPr>
            <a:xfrm>
              <a:off x="5180013" y="3276600"/>
              <a:ext cx="1587" cy="4763"/>
            </a:xfrm>
            <a:custGeom>
              <a:avLst/>
              <a:gdLst/>
              <a:ahLst/>
              <a:cxnLst/>
              <a:rect l="0" t="0" r="0" b="0"/>
              <a:pathLst>
                <a:path w="1" h="12" extrusionOk="0">
                  <a:moveTo>
                    <a:pt x="0" y="11"/>
                  </a:moveTo>
                  <a:lnTo>
                    <a:pt x="0" y="11"/>
                  </a:lnTo>
                  <a:cubicBezTo>
                    <a:pt x="0" y="0"/>
                    <a:pt x="0" y="0"/>
                    <a:pt x="0" y="0"/>
                  </a:cubicBezTo>
                  <a:cubicBezTo>
                    <a:pt x="0" y="0"/>
                    <a:pt x="0" y="0"/>
                    <a:pt x="0" y="1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4" name="Shape 2124"/>
            <p:cNvSpPr/>
            <p:nvPr/>
          </p:nvSpPr>
          <p:spPr>
            <a:xfrm>
              <a:off x="5180013" y="3271838"/>
              <a:ext cx="1587" cy="4762"/>
            </a:xfrm>
            <a:custGeom>
              <a:avLst/>
              <a:gdLst/>
              <a:ahLst/>
              <a:cxnLst/>
              <a:rect l="0" t="0" r="0" b="0"/>
              <a:pathLst>
                <a:path w="1" h="12" extrusionOk="0">
                  <a:moveTo>
                    <a:pt x="0" y="11"/>
                  </a:moveTo>
                  <a:lnTo>
                    <a:pt x="0" y="11"/>
                  </a:lnTo>
                  <a:cubicBezTo>
                    <a:pt x="0" y="11"/>
                    <a:pt x="0" y="11"/>
                    <a:pt x="0" y="0"/>
                  </a:cubicBezTo>
                  <a:cubicBezTo>
                    <a:pt x="0" y="11"/>
                    <a:pt x="0" y="11"/>
                    <a:pt x="0" y="1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5" name="Shape 2125"/>
            <p:cNvSpPr/>
            <p:nvPr/>
          </p:nvSpPr>
          <p:spPr>
            <a:xfrm>
              <a:off x="5180013" y="3279775"/>
              <a:ext cx="1587" cy="15875"/>
            </a:xfrm>
            <a:custGeom>
              <a:avLst/>
              <a:gdLst/>
              <a:ahLst/>
              <a:cxnLst/>
              <a:rect l="0" t="0" r="0" b="0"/>
              <a:pathLst>
                <a:path w="1" h="46" extrusionOk="0">
                  <a:moveTo>
                    <a:pt x="0" y="45"/>
                  </a:moveTo>
                  <a:lnTo>
                    <a:pt x="0" y="45"/>
                  </a:lnTo>
                  <a:lnTo>
                    <a:pt x="0" y="45"/>
                  </a:lnTo>
                  <a:cubicBezTo>
                    <a:pt x="0" y="23"/>
                    <a:pt x="0" y="12"/>
                    <a:pt x="0" y="0"/>
                  </a:cubicBezTo>
                  <a:cubicBezTo>
                    <a:pt x="0" y="12"/>
                    <a:pt x="0" y="23"/>
                    <a:pt x="0" y="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6" name="Shape 2126"/>
            <p:cNvSpPr/>
            <p:nvPr/>
          </p:nvSpPr>
          <p:spPr>
            <a:xfrm>
              <a:off x="5180013" y="327977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7" name="Shape 2127"/>
            <p:cNvSpPr/>
            <p:nvPr/>
          </p:nvSpPr>
          <p:spPr>
            <a:xfrm>
              <a:off x="5180013" y="3271838"/>
              <a:ext cx="4762" cy="1587"/>
            </a:xfrm>
            <a:custGeom>
              <a:avLst/>
              <a:gdLst/>
              <a:ahLst/>
              <a:cxnLst/>
              <a:rect l="0" t="0" r="0" b="0"/>
              <a:pathLst>
                <a:path w="13" h="1" extrusionOk="0">
                  <a:moveTo>
                    <a:pt x="0" y="0"/>
                  </a:moveTo>
                  <a:lnTo>
                    <a:pt x="0" y="0"/>
                  </a:lnTo>
                  <a:cubicBezTo>
                    <a:pt x="0" y="0"/>
                    <a:pt x="0" y="0"/>
                    <a:pt x="12" y="0"/>
                  </a:cubicBezTo>
                  <a:cubicBezTo>
                    <a:pt x="0" y="0"/>
                    <a:pt x="0" y="0"/>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8" name="Shape 2128"/>
            <p:cNvSpPr/>
            <p:nvPr/>
          </p:nvSpPr>
          <p:spPr>
            <a:xfrm>
              <a:off x="5184775" y="3268663"/>
              <a:ext cx="1588" cy="4762"/>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29" name="Shape 2129"/>
            <p:cNvSpPr/>
            <p:nvPr/>
          </p:nvSpPr>
          <p:spPr>
            <a:xfrm>
              <a:off x="5180013" y="3276600"/>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0" name="Shape 2130"/>
            <p:cNvSpPr/>
            <p:nvPr/>
          </p:nvSpPr>
          <p:spPr>
            <a:xfrm>
              <a:off x="5705475" y="3840163"/>
              <a:ext cx="4763" cy="1587"/>
            </a:xfrm>
            <a:custGeom>
              <a:avLst/>
              <a:gdLst/>
              <a:ahLst/>
              <a:cxnLst/>
              <a:rect l="0" t="0" r="0" b="0"/>
              <a:pathLst>
                <a:path w="12" h="1" extrusionOk="0">
                  <a:moveTo>
                    <a:pt x="0" y="0"/>
                  </a:moveTo>
                  <a:lnTo>
                    <a:pt x="0" y="0"/>
                  </a:lnTo>
                  <a:lnTo>
                    <a:pt x="11" y="0"/>
                  </a:ln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1" name="Shape 2131"/>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2" name="Shape 2132"/>
            <p:cNvSpPr/>
            <p:nvPr/>
          </p:nvSpPr>
          <p:spPr>
            <a:xfrm>
              <a:off x="5708650"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3" name="Shape 2133"/>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4" name="Shape 2134"/>
            <p:cNvSpPr/>
            <p:nvPr/>
          </p:nvSpPr>
          <p:spPr>
            <a:xfrm>
              <a:off x="5708650"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5" name="Shape 2135"/>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6" name="Shape 2136"/>
            <p:cNvSpPr/>
            <p:nvPr/>
          </p:nvSpPr>
          <p:spPr>
            <a:xfrm>
              <a:off x="5462588" y="3413125"/>
              <a:ext cx="1587" cy="4763"/>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7" name="Shape 2137"/>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8" name="Shape 2138"/>
            <p:cNvSpPr/>
            <p:nvPr/>
          </p:nvSpPr>
          <p:spPr>
            <a:xfrm>
              <a:off x="5462588" y="3417888"/>
              <a:ext cx="1587" cy="4762"/>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39" name="Shape 2139"/>
            <p:cNvSpPr/>
            <p:nvPr/>
          </p:nvSpPr>
          <p:spPr>
            <a:xfrm>
              <a:off x="5462588" y="34131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0" name="Shape 2140"/>
            <p:cNvSpPr/>
            <p:nvPr/>
          </p:nvSpPr>
          <p:spPr>
            <a:xfrm>
              <a:off x="5462588" y="3409950"/>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1" name="Shape 2141"/>
            <p:cNvSpPr/>
            <p:nvPr/>
          </p:nvSpPr>
          <p:spPr>
            <a:xfrm>
              <a:off x="5705475"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2" name="Shape 2142"/>
            <p:cNvSpPr/>
            <p:nvPr/>
          </p:nvSpPr>
          <p:spPr>
            <a:xfrm>
              <a:off x="5462588" y="3400425"/>
              <a:ext cx="1587" cy="4763"/>
            </a:xfrm>
            <a:custGeom>
              <a:avLst/>
              <a:gdLst/>
              <a:ahLst/>
              <a:cxnLst/>
              <a:rect l="0" t="0" r="0" b="0"/>
              <a:pathLst>
                <a:path w="1" h="13" extrusionOk="0">
                  <a:moveTo>
                    <a:pt x="0" y="0"/>
                  </a:moveTo>
                  <a:lnTo>
                    <a:pt x="0" y="0"/>
                  </a:lnTo>
                  <a:lnTo>
                    <a:pt x="0" y="0"/>
                  </a:lnTo>
                  <a:lnTo>
                    <a:pt x="0" y="12"/>
                  </a:ln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3" name="Shape 2143"/>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4" name="Shape 2144"/>
            <p:cNvSpPr/>
            <p:nvPr/>
          </p:nvSpPr>
          <p:spPr>
            <a:xfrm>
              <a:off x="8456613" y="4106863"/>
              <a:ext cx="73025" cy="93662"/>
            </a:xfrm>
            <a:custGeom>
              <a:avLst/>
              <a:gdLst/>
              <a:ahLst/>
              <a:cxnLst/>
              <a:rect l="0" t="0" r="0" b="0"/>
              <a:pathLst>
                <a:path w="203" h="259" extrusionOk="0">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5" name="Shape 2145"/>
            <p:cNvSpPr/>
            <p:nvPr/>
          </p:nvSpPr>
          <p:spPr>
            <a:xfrm>
              <a:off x="8448675" y="4090988"/>
              <a:ext cx="85725" cy="112712"/>
            </a:xfrm>
            <a:custGeom>
              <a:avLst/>
              <a:gdLst/>
              <a:ahLst/>
              <a:cxnLst/>
              <a:rect l="0" t="0" r="0" b="0"/>
              <a:pathLst>
                <a:path w="237" h="315" extrusionOk="0">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6" name="Shape 2146"/>
            <p:cNvSpPr/>
            <p:nvPr/>
          </p:nvSpPr>
          <p:spPr>
            <a:xfrm>
              <a:off x="8477250" y="3860800"/>
              <a:ext cx="33338" cy="41275"/>
            </a:xfrm>
            <a:custGeom>
              <a:avLst/>
              <a:gdLst/>
              <a:ahLst/>
              <a:cxnLst/>
              <a:rect l="0" t="0" r="0" b="0"/>
              <a:pathLst>
                <a:path w="91" h="113" extrusionOk="0">
                  <a:moveTo>
                    <a:pt x="57" y="67"/>
                  </a:moveTo>
                  <a:lnTo>
                    <a:pt x="57" y="67"/>
                  </a:lnTo>
                  <a:cubicBezTo>
                    <a:pt x="45" y="56"/>
                    <a:pt x="45" y="56"/>
                    <a:pt x="45" y="22"/>
                  </a:cubicBezTo>
                  <a:cubicBezTo>
                    <a:pt x="34" y="0"/>
                    <a:pt x="0" y="22"/>
                    <a:pt x="12" y="67"/>
                  </a:cubicBezTo>
                  <a:cubicBezTo>
                    <a:pt x="23" y="112"/>
                    <a:pt x="90" y="101"/>
                    <a:pt x="57" y="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7" name="Shape 2147"/>
            <p:cNvSpPr/>
            <p:nvPr/>
          </p:nvSpPr>
          <p:spPr>
            <a:xfrm>
              <a:off x="8472488" y="3857625"/>
              <a:ext cx="36512" cy="49213"/>
            </a:xfrm>
            <a:custGeom>
              <a:avLst/>
              <a:gdLst/>
              <a:ahLst/>
              <a:cxnLst/>
              <a:rect l="0" t="0" r="0" b="0"/>
              <a:pathLst>
                <a:path w="102" h="135" extrusionOk="0">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8" name="Shape 2148"/>
            <p:cNvSpPr/>
            <p:nvPr/>
          </p:nvSpPr>
          <p:spPr>
            <a:xfrm>
              <a:off x="8294688" y="3857625"/>
              <a:ext cx="122237" cy="31750"/>
            </a:xfrm>
            <a:custGeom>
              <a:avLst/>
              <a:gdLst/>
              <a:ahLst/>
              <a:cxnLst/>
              <a:rect l="0" t="0" r="0" b="0"/>
              <a:pathLst>
                <a:path w="338" h="90" extrusionOk="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49" name="Shape 2149"/>
            <p:cNvSpPr/>
            <p:nvPr/>
          </p:nvSpPr>
          <p:spPr>
            <a:xfrm>
              <a:off x="8286750" y="3848100"/>
              <a:ext cx="133350" cy="44450"/>
            </a:xfrm>
            <a:custGeom>
              <a:avLst/>
              <a:gdLst/>
              <a:ahLst/>
              <a:cxnLst/>
              <a:rect l="0" t="0" r="0" b="0"/>
              <a:pathLst>
                <a:path w="371" h="125" extrusionOk="0">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0" name="Shape 2150"/>
            <p:cNvSpPr/>
            <p:nvPr/>
          </p:nvSpPr>
          <p:spPr>
            <a:xfrm>
              <a:off x="8286750" y="4756150"/>
              <a:ext cx="41275" cy="80963"/>
            </a:xfrm>
            <a:custGeom>
              <a:avLst/>
              <a:gdLst/>
              <a:ahLst/>
              <a:cxnLst/>
              <a:rect l="0" t="0" r="0" b="0"/>
              <a:pathLst>
                <a:path w="113" h="225" extrusionOk="0">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1" name="Shape 2151"/>
            <p:cNvSpPr/>
            <p:nvPr/>
          </p:nvSpPr>
          <p:spPr>
            <a:xfrm>
              <a:off x="8283575" y="4748213"/>
              <a:ext cx="49213" cy="93662"/>
            </a:xfrm>
            <a:custGeom>
              <a:avLst/>
              <a:gdLst/>
              <a:ahLst/>
              <a:cxnLst/>
              <a:rect l="0" t="0" r="0" b="0"/>
              <a:pathLst>
                <a:path w="136" h="258" extrusionOk="0">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2" name="Shape 2152"/>
            <p:cNvSpPr/>
            <p:nvPr/>
          </p:nvSpPr>
          <p:spPr>
            <a:xfrm>
              <a:off x="7359650" y="4656138"/>
              <a:ext cx="80963" cy="52387"/>
            </a:xfrm>
            <a:custGeom>
              <a:avLst/>
              <a:gdLst/>
              <a:ahLst/>
              <a:cxnLst/>
              <a:rect l="0" t="0" r="0" b="0"/>
              <a:pathLst>
                <a:path w="225" h="146" extrusionOk="0">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3" name="Shape 2153"/>
            <p:cNvSpPr/>
            <p:nvPr/>
          </p:nvSpPr>
          <p:spPr>
            <a:xfrm>
              <a:off x="7354888" y="4656138"/>
              <a:ext cx="93662" cy="57150"/>
            </a:xfrm>
            <a:custGeom>
              <a:avLst/>
              <a:gdLst/>
              <a:ahLst/>
              <a:cxnLst/>
              <a:rect l="0" t="0" r="0" b="0"/>
              <a:pathLst>
                <a:path w="259" h="157" extrusionOk="0">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4" name="Shape 2154"/>
            <p:cNvSpPr/>
            <p:nvPr/>
          </p:nvSpPr>
          <p:spPr>
            <a:xfrm>
              <a:off x="7185025" y="4119563"/>
              <a:ext cx="25400" cy="23812"/>
            </a:xfrm>
            <a:custGeom>
              <a:avLst/>
              <a:gdLst/>
              <a:ahLst/>
              <a:cxnLst/>
              <a:rect l="0" t="0" r="0" b="0"/>
              <a:pathLst>
                <a:path w="69" h="68" extrusionOk="0">
                  <a:moveTo>
                    <a:pt x="68" y="23"/>
                  </a:moveTo>
                  <a:lnTo>
                    <a:pt x="68" y="23"/>
                  </a:lnTo>
                  <a:cubicBezTo>
                    <a:pt x="68" y="0"/>
                    <a:pt x="45" y="11"/>
                    <a:pt x="23" y="0"/>
                  </a:cubicBezTo>
                  <a:cubicBezTo>
                    <a:pt x="12" y="0"/>
                    <a:pt x="0" y="67"/>
                    <a:pt x="34" y="56"/>
                  </a:cubicBezTo>
                  <a:cubicBezTo>
                    <a:pt x="68" y="56"/>
                    <a:pt x="68" y="34"/>
                    <a:pt x="68" y="2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5" name="Shape 2155"/>
            <p:cNvSpPr/>
            <p:nvPr/>
          </p:nvSpPr>
          <p:spPr>
            <a:xfrm>
              <a:off x="7181850" y="4111625"/>
              <a:ext cx="15875" cy="36513"/>
            </a:xfrm>
            <a:custGeom>
              <a:avLst/>
              <a:gdLst/>
              <a:ahLst/>
              <a:cxnLst/>
              <a:rect l="0" t="0" r="0" b="0"/>
              <a:pathLst>
                <a:path w="46" h="102" extrusionOk="0">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6" name="Shape 2156"/>
            <p:cNvSpPr/>
            <p:nvPr/>
          </p:nvSpPr>
          <p:spPr>
            <a:xfrm>
              <a:off x="7273925" y="4305300"/>
              <a:ext cx="33338" cy="31750"/>
            </a:xfrm>
            <a:custGeom>
              <a:avLst/>
              <a:gdLst/>
              <a:ahLst/>
              <a:cxnLst/>
              <a:rect l="0" t="0" r="0" b="0"/>
              <a:pathLst>
                <a:path w="91" h="90" extrusionOk="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7" name="Shape 2157"/>
            <p:cNvSpPr/>
            <p:nvPr/>
          </p:nvSpPr>
          <p:spPr>
            <a:xfrm>
              <a:off x="7270750" y="4300538"/>
              <a:ext cx="41275" cy="39687"/>
            </a:xfrm>
            <a:custGeom>
              <a:avLst/>
              <a:gdLst/>
              <a:ahLst/>
              <a:cxnLst/>
              <a:rect l="0" t="0" r="0" b="0"/>
              <a:pathLst>
                <a:path w="114" h="112" extrusionOk="0">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8" name="Shape 2158"/>
            <p:cNvSpPr/>
            <p:nvPr/>
          </p:nvSpPr>
          <p:spPr>
            <a:xfrm>
              <a:off x="5608638" y="4211638"/>
              <a:ext cx="581025" cy="774700"/>
            </a:xfrm>
            <a:custGeom>
              <a:avLst/>
              <a:gdLst/>
              <a:ahLst/>
              <a:cxnLst/>
              <a:rect l="0" t="0" r="0" b="0"/>
              <a:pathLst>
                <a:path w="1614" h="2153" extrusionOk="0">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59" name="Shape 2159"/>
            <p:cNvSpPr/>
            <p:nvPr/>
          </p:nvSpPr>
          <p:spPr>
            <a:xfrm>
              <a:off x="5221288" y="4006850"/>
              <a:ext cx="392112" cy="436563"/>
            </a:xfrm>
            <a:custGeom>
              <a:avLst/>
              <a:gdLst/>
              <a:ahLst/>
              <a:cxnLst/>
              <a:rect l="0" t="0" r="0" b="0"/>
              <a:pathLst>
                <a:path w="1088" h="1211" extrusionOk="0">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0" name="Shape 2160"/>
            <p:cNvSpPr/>
            <p:nvPr/>
          </p:nvSpPr>
          <p:spPr>
            <a:xfrm>
              <a:off x="2506663" y="3090863"/>
              <a:ext cx="133350" cy="201612"/>
            </a:xfrm>
            <a:custGeom>
              <a:avLst/>
              <a:gdLst/>
              <a:ahLst/>
              <a:cxnLst/>
              <a:rect l="0" t="0" r="0" b="0"/>
              <a:pathLst>
                <a:path w="371" h="561" extrusionOk="0">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1" name="Shape 2161"/>
            <p:cNvSpPr/>
            <p:nvPr/>
          </p:nvSpPr>
          <p:spPr>
            <a:xfrm>
              <a:off x="2501900" y="3087688"/>
              <a:ext cx="141288" cy="209550"/>
            </a:xfrm>
            <a:custGeom>
              <a:avLst/>
              <a:gdLst/>
              <a:ahLst/>
              <a:cxnLst/>
              <a:rect l="0" t="0" r="0" b="0"/>
              <a:pathLst>
                <a:path w="393" h="583" extrusionOk="0">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2" name="Shape 2162"/>
            <p:cNvSpPr/>
            <p:nvPr/>
          </p:nvSpPr>
          <p:spPr>
            <a:xfrm>
              <a:off x="2651125" y="3271838"/>
              <a:ext cx="36513" cy="20637"/>
            </a:xfrm>
            <a:custGeom>
              <a:avLst/>
              <a:gdLst/>
              <a:ahLst/>
              <a:cxnLst/>
              <a:rect l="0" t="0" r="0" b="0"/>
              <a:pathLst>
                <a:path w="102" h="57" extrusionOk="0">
                  <a:moveTo>
                    <a:pt x="78" y="22"/>
                  </a:moveTo>
                  <a:lnTo>
                    <a:pt x="78" y="22"/>
                  </a:lnTo>
                  <a:cubicBezTo>
                    <a:pt x="67" y="11"/>
                    <a:pt x="22" y="0"/>
                    <a:pt x="11" y="0"/>
                  </a:cubicBezTo>
                  <a:cubicBezTo>
                    <a:pt x="0" y="11"/>
                    <a:pt x="22" y="11"/>
                    <a:pt x="45" y="34"/>
                  </a:cubicBezTo>
                  <a:cubicBezTo>
                    <a:pt x="67" y="56"/>
                    <a:pt x="101" y="45"/>
                    <a:pt x="78" y="2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3" name="Shape 2163"/>
            <p:cNvSpPr/>
            <p:nvPr/>
          </p:nvSpPr>
          <p:spPr>
            <a:xfrm>
              <a:off x="2647950" y="3263900"/>
              <a:ext cx="44450" cy="31750"/>
            </a:xfrm>
            <a:custGeom>
              <a:avLst/>
              <a:gdLst/>
              <a:ahLst/>
              <a:cxnLst/>
              <a:rect l="0" t="0" r="0" b="0"/>
              <a:pathLst>
                <a:path w="124" h="90" extrusionOk="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4" name="Shape 2164"/>
            <p:cNvSpPr/>
            <p:nvPr/>
          </p:nvSpPr>
          <p:spPr>
            <a:xfrm>
              <a:off x="2873375" y="3098800"/>
              <a:ext cx="49213" cy="69850"/>
            </a:xfrm>
            <a:custGeom>
              <a:avLst/>
              <a:gdLst/>
              <a:ahLst/>
              <a:cxnLst/>
              <a:rect l="0" t="0" r="0" b="0"/>
              <a:pathLst>
                <a:path w="136" h="192" extrusionOk="0">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5" name="Shape 2165"/>
            <p:cNvSpPr/>
            <p:nvPr/>
          </p:nvSpPr>
          <p:spPr>
            <a:xfrm>
              <a:off x="2868613" y="3095625"/>
              <a:ext cx="57150" cy="77788"/>
            </a:xfrm>
            <a:custGeom>
              <a:avLst/>
              <a:gdLst/>
              <a:ahLst/>
              <a:cxnLst/>
              <a:rect l="0" t="0" r="0" b="0"/>
              <a:pathLst>
                <a:path w="158" h="214" extrusionOk="0">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6" name="Shape 2166"/>
            <p:cNvSpPr/>
            <p:nvPr/>
          </p:nvSpPr>
          <p:spPr>
            <a:xfrm>
              <a:off x="2873375" y="3049588"/>
              <a:ext cx="25400" cy="25400"/>
            </a:xfrm>
            <a:custGeom>
              <a:avLst/>
              <a:gdLst/>
              <a:ahLst/>
              <a:cxnLst/>
              <a:rect l="0" t="0" r="0" b="0"/>
              <a:pathLst>
                <a:path w="69" h="69" extrusionOk="0">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7" name="Shape 2167"/>
            <p:cNvSpPr/>
            <p:nvPr/>
          </p:nvSpPr>
          <p:spPr>
            <a:xfrm>
              <a:off x="2865438" y="3041650"/>
              <a:ext cx="36512" cy="41275"/>
            </a:xfrm>
            <a:custGeom>
              <a:avLst/>
              <a:gdLst/>
              <a:ahLst/>
              <a:cxnLst/>
              <a:rect l="0" t="0" r="0" b="0"/>
              <a:pathLst>
                <a:path w="102" h="113" extrusionOk="0">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8" name="Shape 2168"/>
            <p:cNvSpPr/>
            <p:nvPr/>
          </p:nvSpPr>
          <p:spPr>
            <a:xfrm>
              <a:off x="2797175" y="2936875"/>
              <a:ext cx="33338" cy="23813"/>
            </a:xfrm>
            <a:custGeom>
              <a:avLst/>
              <a:gdLst/>
              <a:ahLst/>
              <a:cxnLst/>
              <a:rect l="0" t="0" r="0" b="0"/>
              <a:pathLst>
                <a:path w="91" h="68" extrusionOk="0">
                  <a:moveTo>
                    <a:pt x="79" y="56"/>
                  </a:moveTo>
                  <a:lnTo>
                    <a:pt x="79" y="56"/>
                  </a:lnTo>
                  <a:cubicBezTo>
                    <a:pt x="90" y="44"/>
                    <a:pt x="68" y="33"/>
                    <a:pt x="45" y="22"/>
                  </a:cubicBezTo>
                  <a:cubicBezTo>
                    <a:pt x="34" y="0"/>
                    <a:pt x="0" y="22"/>
                    <a:pt x="23" y="33"/>
                  </a:cubicBezTo>
                  <a:cubicBezTo>
                    <a:pt x="34" y="56"/>
                    <a:pt x="68" y="67"/>
                    <a:pt x="79" y="5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69" name="Shape 2169"/>
            <p:cNvSpPr/>
            <p:nvPr/>
          </p:nvSpPr>
          <p:spPr>
            <a:xfrm>
              <a:off x="2792413" y="2933700"/>
              <a:ext cx="41275" cy="36513"/>
            </a:xfrm>
            <a:custGeom>
              <a:avLst/>
              <a:gdLst/>
              <a:ahLst/>
              <a:cxnLst/>
              <a:rect l="0" t="0" r="0" b="0"/>
              <a:pathLst>
                <a:path w="113" h="102" extrusionOk="0">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0" name="Shape 2170"/>
            <p:cNvSpPr/>
            <p:nvPr/>
          </p:nvSpPr>
          <p:spPr>
            <a:xfrm>
              <a:off x="2852738" y="2944813"/>
              <a:ext cx="23812" cy="33337"/>
            </a:xfrm>
            <a:custGeom>
              <a:avLst/>
              <a:gdLst/>
              <a:ahLst/>
              <a:cxnLst/>
              <a:rect l="0" t="0" r="0" b="0"/>
              <a:pathLst>
                <a:path w="68" h="91" extrusionOk="0">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1" name="Shape 2171"/>
            <p:cNvSpPr/>
            <p:nvPr/>
          </p:nvSpPr>
          <p:spPr>
            <a:xfrm>
              <a:off x="2844800" y="2944813"/>
              <a:ext cx="41275" cy="41275"/>
            </a:xfrm>
            <a:custGeom>
              <a:avLst/>
              <a:gdLst/>
              <a:ahLst/>
              <a:cxnLst/>
              <a:rect l="0" t="0" r="0" b="0"/>
              <a:pathLst>
                <a:path w="113" h="113" extrusionOk="0">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2" name="Shape 2172"/>
            <p:cNvSpPr/>
            <p:nvPr/>
          </p:nvSpPr>
          <p:spPr>
            <a:xfrm>
              <a:off x="2784475" y="2855913"/>
              <a:ext cx="23813" cy="52387"/>
            </a:xfrm>
            <a:custGeom>
              <a:avLst/>
              <a:gdLst/>
              <a:ahLst/>
              <a:cxnLst/>
              <a:rect l="0" t="0" r="0" b="0"/>
              <a:pathLst>
                <a:path w="68" h="147" extrusionOk="0">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3" name="Shape 2173"/>
            <p:cNvSpPr/>
            <p:nvPr/>
          </p:nvSpPr>
          <p:spPr>
            <a:xfrm>
              <a:off x="2776538" y="2852738"/>
              <a:ext cx="41275" cy="65087"/>
            </a:xfrm>
            <a:custGeom>
              <a:avLst/>
              <a:gdLst/>
              <a:ahLst/>
              <a:cxnLst/>
              <a:rect l="0" t="0" r="0" b="0"/>
              <a:pathLst>
                <a:path w="113" h="181" extrusionOk="0">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4" name="Shape 2174"/>
            <p:cNvSpPr/>
            <p:nvPr/>
          </p:nvSpPr>
          <p:spPr>
            <a:xfrm>
              <a:off x="2949575" y="3235325"/>
              <a:ext cx="28575" cy="57150"/>
            </a:xfrm>
            <a:custGeom>
              <a:avLst/>
              <a:gdLst/>
              <a:ahLst/>
              <a:cxnLst/>
              <a:rect l="0" t="0" r="0" b="0"/>
              <a:pathLst>
                <a:path w="80" h="158" extrusionOk="0">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5" name="Shape 2175"/>
            <p:cNvSpPr/>
            <p:nvPr/>
          </p:nvSpPr>
          <p:spPr>
            <a:xfrm>
              <a:off x="2941638" y="3227388"/>
              <a:ext cx="44450" cy="73025"/>
            </a:xfrm>
            <a:custGeom>
              <a:avLst/>
              <a:gdLst/>
              <a:ahLst/>
              <a:cxnLst/>
              <a:rect l="0" t="0" r="0" b="0"/>
              <a:pathLst>
                <a:path w="124" h="203" extrusionOk="0">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6" name="Shape 2176"/>
            <p:cNvSpPr/>
            <p:nvPr/>
          </p:nvSpPr>
          <p:spPr>
            <a:xfrm>
              <a:off x="3046413" y="3292475"/>
              <a:ext cx="49212" cy="80963"/>
            </a:xfrm>
            <a:custGeom>
              <a:avLst/>
              <a:gdLst/>
              <a:ahLst/>
              <a:cxnLst/>
              <a:rect l="0" t="0" r="0" b="0"/>
              <a:pathLst>
                <a:path w="136" h="225" extrusionOk="0">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7" name="Shape 2177"/>
            <p:cNvSpPr/>
            <p:nvPr/>
          </p:nvSpPr>
          <p:spPr>
            <a:xfrm>
              <a:off x="3038475" y="3289300"/>
              <a:ext cx="60325" cy="88900"/>
            </a:xfrm>
            <a:custGeom>
              <a:avLst/>
              <a:gdLst/>
              <a:ahLst/>
              <a:cxnLst/>
              <a:rect l="0" t="0" r="0" b="0"/>
              <a:pathLst>
                <a:path w="169" h="247" extrusionOk="0">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8" name="Shape 2178"/>
            <p:cNvSpPr/>
            <p:nvPr/>
          </p:nvSpPr>
          <p:spPr>
            <a:xfrm>
              <a:off x="1881188" y="2182813"/>
              <a:ext cx="65087" cy="112712"/>
            </a:xfrm>
            <a:custGeom>
              <a:avLst/>
              <a:gdLst/>
              <a:ahLst/>
              <a:cxnLst/>
              <a:rect l="0" t="0" r="0" b="0"/>
              <a:pathLst>
                <a:path w="181" h="315" extrusionOk="0">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79" name="Shape 2179"/>
            <p:cNvSpPr/>
            <p:nvPr/>
          </p:nvSpPr>
          <p:spPr>
            <a:xfrm>
              <a:off x="1876425" y="2179638"/>
              <a:ext cx="77788" cy="117475"/>
            </a:xfrm>
            <a:custGeom>
              <a:avLst/>
              <a:gdLst/>
              <a:ahLst/>
              <a:cxnLst/>
              <a:rect l="0" t="0" r="0" b="0"/>
              <a:pathLst>
                <a:path w="214" h="326" extrusionOk="0">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0" name="Shape 2180"/>
            <p:cNvSpPr/>
            <p:nvPr/>
          </p:nvSpPr>
          <p:spPr>
            <a:xfrm>
              <a:off x="1816100" y="2195513"/>
              <a:ext cx="44450" cy="23812"/>
            </a:xfrm>
            <a:custGeom>
              <a:avLst/>
              <a:gdLst/>
              <a:ahLst/>
              <a:cxnLst/>
              <a:rect l="0" t="0" r="0" b="0"/>
              <a:pathLst>
                <a:path w="124" h="68" extrusionOk="0">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1" name="Shape 2181"/>
            <p:cNvSpPr/>
            <p:nvPr/>
          </p:nvSpPr>
          <p:spPr>
            <a:xfrm>
              <a:off x="1808163" y="2190750"/>
              <a:ext cx="57150" cy="36513"/>
            </a:xfrm>
            <a:custGeom>
              <a:avLst/>
              <a:gdLst/>
              <a:ahLst/>
              <a:cxnLst/>
              <a:rect l="0" t="0" r="0" b="0"/>
              <a:pathLst>
                <a:path w="158" h="102" extrusionOk="0">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2" name="Shape 2182"/>
            <p:cNvSpPr/>
            <p:nvPr/>
          </p:nvSpPr>
          <p:spPr>
            <a:xfrm>
              <a:off x="2305050" y="1925638"/>
              <a:ext cx="88900" cy="153987"/>
            </a:xfrm>
            <a:custGeom>
              <a:avLst/>
              <a:gdLst/>
              <a:ahLst/>
              <a:cxnLst/>
              <a:rect l="0" t="0" r="0" b="0"/>
              <a:pathLst>
                <a:path w="247" h="427" extrusionOk="0">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3" name="Shape 2183"/>
            <p:cNvSpPr/>
            <p:nvPr/>
          </p:nvSpPr>
          <p:spPr>
            <a:xfrm>
              <a:off x="2300288" y="1920875"/>
              <a:ext cx="96837" cy="161925"/>
            </a:xfrm>
            <a:custGeom>
              <a:avLst/>
              <a:gdLst/>
              <a:ahLst/>
              <a:cxnLst/>
              <a:rect l="0" t="0" r="0" b="0"/>
              <a:pathLst>
                <a:path w="270" h="449" extrusionOk="0">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4" name="Shape 2184"/>
            <p:cNvSpPr/>
            <p:nvPr/>
          </p:nvSpPr>
          <p:spPr>
            <a:xfrm>
              <a:off x="2433638" y="2143125"/>
              <a:ext cx="52387" cy="65088"/>
            </a:xfrm>
            <a:custGeom>
              <a:avLst/>
              <a:gdLst/>
              <a:ahLst/>
              <a:cxnLst/>
              <a:rect l="0" t="0" r="0" b="0"/>
              <a:pathLst>
                <a:path w="146" h="180" extrusionOk="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5" name="Shape 2185"/>
            <p:cNvSpPr/>
            <p:nvPr/>
          </p:nvSpPr>
          <p:spPr>
            <a:xfrm>
              <a:off x="2425700" y="2138363"/>
              <a:ext cx="65088" cy="68262"/>
            </a:xfrm>
            <a:custGeom>
              <a:avLst/>
              <a:gdLst/>
              <a:ahLst/>
              <a:cxnLst/>
              <a:rect l="0" t="0" r="0" b="0"/>
              <a:pathLst>
                <a:path w="180" h="191" extrusionOk="0">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6" name="Shape 2186"/>
            <p:cNvSpPr/>
            <p:nvPr/>
          </p:nvSpPr>
          <p:spPr>
            <a:xfrm>
              <a:off x="2409825" y="2101850"/>
              <a:ext cx="36513" cy="33338"/>
            </a:xfrm>
            <a:custGeom>
              <a:avLst/>
              <a:gdLst/>
              <a:ahLst/>
              <a:cxnLst/>
              <a:rect l="0" t="0" r="0" b="0"/>
              <a:pathLst>
                <a:path w="102" h="91" extrusionOk="0">
                  <a:moveTo>
                    <a:pt x="79" y="78"/>
                  </a:moveTo>
                  <a:lnTo>
                    <a:pt x="79" y="78"/>
                  </a:lnTo>
                  <a:cubicBezTo>
                    <a:pt x="68" y="90"/>
                    <a:pt x="0" y="22"/>
                    <a:pt x="23" y="11"/>
                  </a:cubicBezTo>
                  <a:cubicBezTo>
                    <a:pt x="45" y="0"/>
                    <a:pt x="34" y="11"/>
                    <a:pt x="45" y="45"/>
                  </a:cubicBezTo>
                  <a:cubicBezTo>
                    <a:pt x="68" y="67"/>
                    <a:pt x="101" y="56"/>
                    <a:pt x="79" y="7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7" name="Shape 2187"/>
            <p:cNvSpPr/>
            <p:nvPr/>
          </p:nvSpPr>
          <p:spPr>
            <a:xfrm>
              <a:off x="2405063" y="2098675"/>
              <a:ext cx="44450" cy="41275"/>
            </a:xfrm>
            <a:custGeom>
              <a:avLst/>
              <a:gdLst/>
              <a:ahLst/>
              <a:cxnLst/>
              <a:rect l="0" t="0" r="0" b="0"/>
              <a:pathLst>
                <a:path w="125" h="113" extrusionOk="0">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8" name="Shape 2188"/>
            <p:cNvSpPr/>
            <p:nvPr/>
          </p:nvSpPr>
          <p:spPr>
            <a:xfrm>
              <a:off x="2509838" y="2151063"/>
              <a:ext cx="23812" cy="31750"/>
            </a:xfrm>
            <a:custGeom>
              <a:avLst/>
              <a:gdLst/>
              <a:ahLst/>
              <a:cxnLst/>
              <a:rect l="0" t="0" r="0" b="0"/>
              <a:pathLst>
                <a:path w="68" h="90" extrusionOk="0">
                  <a:moveTo>
                    <a:pt x="33" y="67"/>
                  </a:moveTo>
                  <a:lnTo>
                    <a:pt x="33" y="67"/>
                  </a:lnTo>
                  <a:cubicBezTo>
                    <a:pt x="22" y="89"/>
                    <a:pt x="0" y="56"/>
                    <a:pt x="11" y="33"/>
                  </a:cubicBezTo>
                  <a:cubicBezTo>
                    <a:pt x="11" y="11"/>
                    <a:pt x="33" y="0"/>
                    <a:pt x="56" y="11"/>
                  </a:cubicBezTo>
                  <a:cubicBezTo>
                    <a:pt x="67" y="22"/>
                    <a:pt x="45" y="44"/>
                    <a:pt x="33" y="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89" name="Shape 2189"/>
            <p:cNvSpPr/>
            <p:nvPr/>
          </p:nvSpPr>
          <p:spPr>
            <a:xfrm>
              <a:off x="2501900" y="2146300"/>
              <a:ext cx="44450" cy="36513"/>
            </a:xfrm>
            <a:custGeom>
              <a:avLst/>
              <a:gdLst/>
              <a:ahLst/>
              <a:cxnLst/>
              <a:rect l="0" t="0" r="0" b="0"/>
              <a:pathLst>
                <a:path w="124" h="102" extrusionOk="0">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0" name="Shape 2190"/>
            <p:cNvSpPr/>
            <p:nvPr/>
          </p:nvSpPr>
          <p:spPr>
            <a:xfrm>
              <a:off x="2538413" y="2046288"/>
              <a:ext cx="65087" cy="125412"/>
            </a:xfrm>
            <a:custGeom>
              <a:avLst/>
              <a:gdLst/>
              <a:ahLst/>
              <a:cxnLst/>
              <a:rect l="0" t="0" r="0" b="0"/>
              <a:pathLst>
                <a:path w="180" h="349" extrusionOk="0">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1" name="Shape 2191"/>
            <p:cNvSpPr/>
            <p:nvPr/>
          </p:nvSpPr>
          <p:spPr>
            <a:xfrm>
              <a:off x="2530475" y="2038350"/>
              <a:ext cx="85725" cy="133350"/>
            </a:xfrm>
            <a:custGeom>
              <a:avLst/>
              <a:gdLst/>
              <a:ahLst/>
              <a:cxnLst/>
              <a:rect l="0" t="0" r="0" b="0"/>
              <a:pathLst>
                <a:path w="236" h="371" extrusionOk="0">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2" name="Shape 2192"/>
            <p:cNvSpPr/>
            <p:nvPr/>
          </p:nvSpPr>
          <p:spPr>
            <a:xfrm>
              <a:off x="3603625" y="3324225"/>
              <a:ext cx="36513" cy="44450"/>
            </a:xfrm>
            <a:custGeom>
              <a:avLst/>
              <a:gdLst/>
              <a:ahLst/>
              <a:cxnLst/>
              <a:rect l="0" t="0" r="0" b="0"/>
              <a:pathLst>
                <a:path w="102" h="125" extrusionOk="0">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3" name="Shape 2193"/>
            <p:cNvSpPr/>
            <p:nvPr/>
          </p:nvSpPr>
          <p:spPr>
            <a:xfrm>
              <a:off x="3595688" y="3324225"/>
              <a:ext cx="52387" cy="44450"/>
            </a:xfrm>
            <a:custGeom>
              <a:avLst/>
              <a:gdLst/>
              <a:ahLst/>
              <a:cxnLst/>
              <a:rect l="0" t="0" r="0" b="0"/>
              <a:pathLst>
                <a:path w="147" h="125" extrusionOk="0">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4" name="Shape 2194"/>
            <p:cNvSpPr/>
            <p:nvPr/>
          </p:nvSpPr>
          <p:spPr>
            <a:xfrm>
              <a:off x="3962400" y="3957638"/>
              <a:ext cx="23813" cy="28575"/>
            </a:xfrm>
            <a:custGeom>
              <a:avLst/>
              <a:gdLst/>
              <a:ahLst/>
              <a:cxnLst/>
              <a:rect l="0" t="0" r="0" b="0"/>
              <a:pathLst>
                <a:path w="68" h="79" extrusionOk="0">
                  <a:moveTo>
                    <a:pt x="45" y="78"/>
                  </a:moveTo>
                  <a:lnTo>
                    <a:pt x="45" y="78"/>
                  </a:lnTo>
                  <a:cubicBezTo>
                    <a:pt x="56" y="56"/>
                    <a:pt x="67" y="22"/>
                    <a:pt x="45" y="11"/>
                  </a:cubicBezTo>
                  <a:cubicBezTo>
                    <a:pt x="22" y="0"/>
                    <a:pt x="0" y="22"/>
                    <a:pt x="11" y="45"/>
                  </a:cubicBezTo>
                  <a:cubicBezTo>
                    <a:pt x="22" y="67"/>
                    <a:pt x="34" y="78"/>
                    <a:pt x="45" y="7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5" name="Shape 2195"/>
            <p:cNvSpPr/>
            <p:nvPr/>
          </p:nvSpPr>
          <p:spPr>
            <a:xfrm>
              <a:off x="3959225" y="3954463"/>
              <a:ext cx="31750" cy="41275"/>
            </a:xfrm>
            <a:custGeom>
              <a:avLst/>
              <a:gdLst/>
              <a:ahLst/>
              <a:cxnLst/>
              <a:rect l="0" t="0" r="0" b="0"/>
              <a:pathLst>
                <a:path w="90" h="113" extrusionOk="0">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6" name="Shape 2196"/>
            <p:cNvSpPr/>
            <p:nvPr/>
          </p:nvSpPr>
          <p:spPr>
            <a:xfrm>
              <a:off x="3768725" y="3970338"/>
              <a:ext cx="33338" cy="33337"/>
            </a:xfrm>
            <a:custGeom>
              <a:avLst/>
              <a:gdLst/>
              <a:ahLst/>
              <a:cxnLst/>
              <a:rect l="0" t="0" r="0" b="0"/>
              <a:pathLst>
                <a:path w="91" h="91" extrusionOk="0">
                  <a:moveTo>
                    <a:pt x="67" y="90"/>
                  </a:moveTo>
                  <a:lnTo>
                    <a:pt x="67" y="90"/>
                  </a:lnTo>
                  <a:cubicBezTo>
                    <a:pt x="78" y="79"/>
                    <a:pt x="90" y="57"/>
                    <a:pt x="67" y="34"/>
                  </a:cubicBezTo>
                  <a:cubicBezTo>
                    <a:pt x="56" y="12"/>
                    <a:pt x="34" y="0"/>
                    <a:pt x="22" y="23"/>
                  </a:cubicBezTo>
                  <a:cubicBezTo>
                    <a:pt x="0" y="34"/>
                    <a:pt x="45" y="90"/>
                    <a:pt x="67" y="9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7" name="Shape 2197"/>
            <p:cNvSpPr/>
            <p:nvPr/>
          </p:nvSpPr>
          <p:spPr>
            <a:xfrm>
              <a:off x="3765550" y="3965575"/>
              <a:ext cx="44450" cy="44450"/>
            </a:xfrm>
            <a:custGeom>
              <a:avLst/>
              <a:gdLst/>
              <a:ahLst/>
              <a:cxnLst/>
              <a:rect l="0" t="0" r="0" b="0"/>
              <a:pathLst>
                <a:path w="124" h="125" extrusionOk="0">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8" name="Shape 2198"/>
            <p:cNvSpPr/>
            <p:nvPr/>
          </p:nvSpPr>
          <p:spPr>
            <a:xfrm>
              <a:off x="3784600" y="4010025"/>
              <a:ext cx="80963" cy="85725"/>
            </a:xfrm>
            <a:custGeom>
              <a:avLst/>
              <a:gdLst/>
              <a:ahLst/>
              <a:cxnLst/>
              <a:rect l="0" t="0" r="0" b="0"/>
              <a:pathLst>
                <a:path w="225" h="236" extrusionOk="0">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199" name="Shape 2199"/>
            <p:cNvSpPr/>
            <p:nvPr/>
          </p:nvSpPr>
          <p:spPr>
            <a:xfrm>
              <a:off x="3776663" y="4002088"/>
              <a:ext cx="93662" cy="93662"/>
            </a:xfrm>
            <a:custGeom>
              <a:avLst/>
              <a:gdLst/>
              <a:ahLst/>
              <a:cxnLst/>
              <a:rect l="0" t="0" r="0" b="0"/>
              <a:pathLst>
                <a:path w="259" h="259" extrusionOk="0">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0" name="Shape 2200"/>
            <p:cNvSpPr/>
            <p:nvPr/>
          </p:nvSpPr>
          <p:spPr>
            <a:xfrm>
              <a:off x="3862388" y="4087813"/>
              <a:ext cx="49212" cy="44450"/>
            </a:xfrm>
            <a:custGeom>
              <a:avLst/>
              <a:gdLst/>
              <a:ahLst/>
              <a:cxnLst/>
              <a:rect l="0" t="0" r="0" b="0"/>
              <a:pathLst>
                <a:path w="135" h="124" extrusionOk="0">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1" name="Shape 2201"/>
            <p:cNvSpPr/>
            <p:nvPr/>
          </p:nvSpPr>
          <p:spPr>
            <a:xfrm>
              <a:off x="3854450" y="4083050"/>
              <a:ext cx="60325" cy="52388"/>
            </a:xfrm>
            <a:custGeom>
              <a:avLst/>
              <a:gdLst/>
              <a:ahLst/>
              <a:cxnLst/>
              <a:rect l="0" t="0" r="0" b="0"/>
              <a:pathLst>
                <a:path w="169" h="147" extrusionOk="0">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2" name="Shape 2202"/>
            <p:cNvSpPr/>
            <p:nvPr/>
          </p:nvSpPr>
          <p:spPr>
            <a:xfrm>
              <a:off x="5915025" y="3957638"/>
              <a:ext cx="88900" cy="165100"/>
            </a:xfrm>
            <a:custGeom>
              <a:avLst/>
              <a:gdLst/>
              <a:ahLst/>
              <a:cxnLst/>
              <a:rect l="0" t="0" r="0" b="0"/>
              <a:pathLst>
                <a:path w="248" h="460" extrusionOk="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3" name="Shape 2203"/>
            <p:cNvSpPr/>
            <p:nvPr/>
          </p:nvSpPr>
          <p:spPr>
            <a:xfrm>
              <a:off x="5907088" y="3957638"/>
              <a:ext cx="101600" cy="174625"/>
            </a:xfrm>
            <a:custGeom>
              <a:avLst/>
              <a:gdLst/>
              <a:ahLst/>
              <a:cxnLst/>
              <a:rect l="0" t="0" r="0" b="0"/>
              <a:pathLst>
                <a:path w="281" h="483" extrusionOk="0">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4" name="Shape 2204"/>
            <p:cNvSpPr/>
            <p:nvPr/>
          </p:nvSpPr>
          <p:spPr>
            <a:xfrm>
              <a:off x="6019800" y="4046538"/>
              <a:ext cx="31750" cy="41275"/>
            </a:xfrm>
            <a:custGeom>
              <a:avLst/>
              <a:gdLst/>
              <a:ahLst/>
              <a:cxnLst/>
              <a:rect l="0" t="0" r="0" b="0"/>
              <a:pathLst>
                <a:path w="90" h="114" extrusionOk="0">
                  <a:moveTo>
                    <a:pt x="67" y="101"/>
                  </a:moveTo>
                  <a:lnTo>
                    <a:pt x="67" y="101"/>
                  </a:lnTo>
                  <a:cubicBezTo>
                    <a:pt x="55" y="113"/>
                    <a:pt x="22" y="113"/>
                    <a:pt x="11" y="68"/>
                  </a:cubicBezTo>
                  <a:cubicBezTo>
                    <a:pt x="0" y="23"/>
                    <a:pt x="33" y="0"/>
                    <a:pt x="55" y="12"/>
                  </a:cubicBezTo>
                  <a:cubicBezTo>
                    <a:pt x="89" y="12"/>
                    <a:pt x="89" y="79"/>
                    <a:pt x="67" y="1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5" name="Shape 2205"/>
            <p:cNvSpPr/>
            <p:nvPr/>
          </p:nvSpPr>
          <p:spPr>
            <a:xfrm>
              <a:off x="6015038" y="4041775"/>
              <a:ext cx="44450" cy="52388"/>
            </a:xfrm>
            <a:custGeom>
              <a:avLst/>
              <a:gdLst/>
              <a:ahLst/>
              <a:cxnLst/>
              <a:rect l="0" t="0" r="0" b="0"/>
              <a:pathLst>
                <a:path w="125" h="147" extrusionOk="0">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6" name="Shape 2206"/>
            <p:cNvSpPr/>
            <p:nvPr/>
          </p:nvSpPr>
          <p:spPr>
            <a:xfrm>
              <a:off x="2735263" y="4551363"/>
              <a:ext cx="49212" cy="41275"/>
            </a:xfrm>
            <a:custGeom>
              <a:avLst/>
              <a:gdLst/>
              <a:ahLst/>
              <a:cxnLst/>
              <a:rect l="0" t="0" r="0" b="0"/>
              <a:pathLst>
                <a:path w="136" h="113" extrusionOk="0">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7" name="Shape 2207"/>
            <p:cNvSpPr/>
            <p:nvPr/>
          </p:nvSpPr>
          <p:spPr>
            <a:xfrm>
              <a:off x="2732088" y="4543425"/>
              <a:ext cx="57150" cy="52388"/>
            </a:xfrm>
            <a:custGeom>
              <a:avLst/>
              <a:gdLst/>
              <a:ahLst/>
              <a:cxnLst/>
              <a:rect l="0" t="0" r="0" b="0"/>
              <a:pathLst>
                <a:path w="158" h="147" extrusionOk="0">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8" name="Shape 2208"/>
            <p:cNvSpPr/>
            <p:nvPr/>
          </p:nvSpPr>
          <p:spPr>
            <a:xfrm>
              <a:off x="2058988" y="1287463"/>
              <a:ext cx="1587" cy="4762"/>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09" name="Shape 2209"/>
            <p:cNvSpPr/>
            <p:nvPr/>
          </p:nvSpPr>
          <p:spPr>
            <a:xfrm>
              <a:off x="2058988" y="12874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0" name="Shape 2210"/>
            <p:cNvSpPr/>
            <p:nvPr/>
          </p:nvSpPr>
          <p:spPr>
            <a:xfrm>
              <a:off x="2119313" y="1146175"/>
              <a:ext cx="1587" cy="4763"/>
            </a:xfrm>
            <a:custGeom>
              <a:avLst/>
              <a:gdLst/>
              <a:ahLst/>
              <a:cxnLst/>
              <a:rect l="0" t="0" r="0" b="0"/>
              <a:pathLst>
                <a:path w="1" h="12" extrusionOk="0">
                  <a:moveTo>
                    <a:pt x="0" y="0"/>
                  </a:moveTo>
                  <a:lnTo>
                    <a:pt x="0" y="0"/>
                  </a:lnTo>
                  <a:lnTo>
                    <a:pt x="0" y="11"/>
                  </a:ln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1" name="Shape 2211"/>
            <p:cNvSpPr/>
            <p:nvPr/>
          </p:nvSpPr>
          <p:spPr>
            <a:xfrm>
              <a:off x="2114550" y="1150938"/>
              <a:ext cx="4763" cy="1587"/>
            </a:xfrm>
            <a:custGeom>
              <a:avLst/>
              <a:gdLst/>
              <a:ahLst/>
              <a:cxnLst/>
              <a:rect l="0" t="0" r="0" b="0"/>
              <a:pathLst>
                <a:path w="12" h="1" extrusionOk="0">
                  <a:moveTo>
                    <a:pt x="11" y="0"/>
                  </a:moveTo>
                  <a:lnTo>
                    <a:pt x="11" y="0"/>
                  </a:lnTo>
                  <a:lnTo>
                    <a:pt x="0" y="0"/>
                  </a:lnTo>
                  <a:lnTo>
                    <a:pt x="11"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2" name="Shape 2212"/>
            <p:cNvSpPr/>
            <p:nvPr/>
          </p:nvSpPr>
          <p:spPr>
            <a:xfrm>
              <a:off x="2111375" y="1150938"/>
              <a:ext cx="4763" cy="1587"/>
            </a:xfrm>
            <a:custGeom>
              <a:avLst/>
              <a:gdLst/>
              <a:ahLst/>
              <a:cxnLst/>
              <a:rect l="0" t="0" r="0" b="0"/>
              <a:pathLst>
                <a:path w="12" h="1" extrusionOk="0">
                  <a:moveTo>
                    <a:pt x="11" y="0"/>
                  </a:moveTo>
                  <a:lnTo>
                    <a:pt x="11" y="0"/>
                  </a:lnTo>
                  <a:cubicBezTo>
                    <a:pt x="11" y="0"/>
                    <a:pt x="11" y="0"/>
                    <a:pt x="0" y="0"/>
                  </a:cubicBezTo>
                  <a:cubicBezTo>
                    <a:pt x="11" y="0"/>
                    <a:pt x="11" y="0"/>
                    <a:pt x="11"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3" name="Shape 2213"/>
            <p:cNvSpPr/>
            <p:nvPr/>
          </p:nvSpPr>
          <p:spPr>
            <a:xfrm>
              <a:off x="5689600" y="2913063"/>
              <a:ext cx="4763" cy="96837"/>
            </a:xfrm>
            <a:custGeom>
              <a:avLst/>
              <a:gdLst/>
              <a:ahLst/>
              <a:cxnLst/>
              <a:rect l="0" t="0" r="0" b="0"/>
              <a:pathLst>
                <a:path w="12" h="270" extrusionOk="0">
                  <a:moveTo>
                    <a:pt x="11" y="269"/>
                  </a:moveTo>
                  <a:lnTo>
                    <a:pt x="0" y="0"/>
                  </a:lnTo>
                  <a:lnTo>
                    <a:pt x="11" y="269"/>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4" name="Shape 2214"/>
            <p:cNvSpPr/>
            <p:nvPr/>
          </p:nvSpPr>
          <p:spPr>
            <a:xfrm>
              <a:off x="5075238" y="2449513"/>
              <a:ext cx="665162" cy="1209675"/>
            </a:xfrm>
            <a:custGeom>
              <a:avLst/>
              <a:gdLst/>
              <a:ahLst/>
              <a:cxnLst/>
              <a:rect l="0" t="0" r="0" b="0"/>
              <a:pathLst>
                <a:path w="1849" h="3362" extrusionOk="0">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5" name="Shape 2215"/>
            <p:cNvSpPr/>
            <p:nvPr/>
          </p:nvSpPr>
          <p:spPr>
            <a:xfrm>
              <a:off x="2114550" y="1150938"/>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6" name="Shape 2216"/>
            <p:cNvSpPr/>
            <p:nvPr/>
          </p:nvSpPr>
          <p:spPr>
            <a:xfrm>
              <a:off x="2119313" y="1150938"/>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217" name="Shape 2217"/>
            <p:cNvSpPr/>
            <p:nvPr/>
          </p:nvSpPr>
          <p:spPr>
            <a:xfrm>
              <a:off x="2119313" y="114617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2218" name="Shape 2218"/>
          <p:cNvSpPr txBox="1"/>
          <p:nvPr/>
        </p:nvSpPr>
        <p:spPr>
          <a:xfrm>
            <a:off x="5524150" y="1955273"/>
            <a:ext cx="2466833" cy="252463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219" name="Shape 2219"/>
          <p:cNvSpPr txBox="1"/>
          <p:nvPr/>
        </p:nvSpPr>
        <p:spPr>
          <a:xfrm>
            <a:off x="5524150" y="1479911"/>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MEXICO AREA</a:t>
            </a:r>
            <a:endParaRPr b="1">
              <a:solidFill>
                <a:schemeClr val="accent1"/>
              </a:solidFill>
              <a:latin typeface="Open Sans"/>
              <a:ea typeface="Open Sans"/>
              <a:cs typeface="Open Sans"/>
              <a:sym typeface="Open Sans"/>
            </a:endParaRPr>
          </a:p>
        </p:txBody>
      </p:sp>
      <p:sp>
        <p:nvSpPr>
          <p:cNvPr id="2220" name="Shape 2220"/>
          <p:cNvSpPr txBox="1"/>
          <p:nvPr/>
        </p:nvSpPr>
        <p:spPr>
          <a:xfrm>
            <a:off x="5518510"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MEXICO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grpSp>
        <p:nvGrpSpPr>
          <p:cNvPr id="2221" name="Shape 2221"/>
          <p:cNvGrpSpPr/>
          <p:nvPr/>
        </p:nvGrpSpPr>
        <p:grpSpPr>
          <a:xfrm>
            <a:off x="972891" y="3412341"/>
            <a:ext cx="1844098" cy="361747"/>
            <a:chOff x="1071226" y="3545876"/>
            <a:chExt cx="2458797" cy="482329"/>
          </a:xfrm>
        </p:grpSpPr>
        <p:grpSp>
          <p:nvGrpSpPr>
            <p:cNvPr id="2222" name="Shape 2222"/>
            <p:cNvGrpSpPr/>
            <p:nvPr/>
          </p:nvGrpSpPr>
          <p:grpSpPr>
            <a:xfrm>
              <a:off x="1566929" y="3545876"/>
              <a:ext cx="221277" cy="480207"/>
              <a:chOff x="6121233" y="3412078"/>
              <a:chExt cx="328647" cy="713215"/>
            </a:xfrm>
          </p:grpSpPr>
          <p:sp>
            <p:nvSpPr>
              <p:cNvPr id="2223" name="Shape 222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24" name="Shape 222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25" name="Shape 2225"/>
            <p:cNvGrpSpPr/>
            <p:nvPr/>
          </p:nvGrpSpPr>
          <p:grpSpPr>
            <a:xfrm>
              <a:off x="1815392" y="3545876"/>
              <a:ext cx="221278" cy="480207"/>
              <a:chOff x="6490258" y="3412078"/>
              <a:chExt cx="328648" cy="713215"/>
            </a:xfrm>
          </p:grpSpPr>
          <p:sp>
            <p:nvSpPr>
              <p:cNvPr id="2226" name="Shape 222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27" name="Shape 222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28" name="Shape 2228"/>
            <p:cNvGrpSpPr/>
            <p:nvPr/>
          </p:nvGrpSpPr>
          <p:grpSpPr>
            <a:xfrm>
              <a:off x="2064797" y="3545876"/>
              <a:ext cx="221277" cy="480207"/>
              <a:chOff x="6860681" y="3412078"/>
              <a:chExt cx="328647" cy="713215"/>
            </a:xfrm>
          </p:grpSpPr>
          <p:sp>
            <p:nvSpPr>
              <p:cNvPr id="2229" name="Shape 222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30" name="Shape 223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31" name="Shape 2231"/>
            <p:cNvGrpSpPr/>
            <p:nvPr/>
          </p:nvGrpSpPr>
          <p:grpSpPr>
            <a:xfrm>
              <a:off x="2313259" y="3545876"/>
              <a:ext cx="221277" cy="480207"/>
              <a:chOff x="7229705" y="3412078"/>
              <a:chExt cx="328647" cy="713215"/>
            </a:xfrm>
          </p:grpSpPr>
          <p:sp>
            <p:nvSpPr>
              <p:cNvPr id="2232" name="Shape 223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33" name="Shape 223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34" name="Shape 2234"/>
            <p:cNvGrpSpPr/>
            <p:nvPr/>
          </p:nvGrpSpPr>
          <p:grpSpPr>
            <a:xfrm>
              <a:off x="2562414" y="3545876"/>
              <a:ext cx="221278" cy="480207"/>
              <a:chOff x="7599755" y="3412078"/>
              <a:chExt cx="328648" cy="713215"/>
            </a:xfrm>
          </p:grpSpPr>
          <p:sp>
            <p:nvSpPr>
              <p:cNvPr id="2235" name="Shape 223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36" name="Shape 223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37" name="Shape 2237"/>
            <p:cNvGrpSpPr/>
            <p:nvPr/>
          </p:nvGrpSpPr>
          <p:grpSpPr>
            <a:xfrm>
              <a:off x="2810878" y="3545876"/>
              <a:ext cx="221278" cy="480207"/>
              <a:chOff x="7968781" y="3412078"/>
              <a:chExt cx="328648" cy="713215"/>
            </a:xfrm>
          </p:grpSpPr>
          <p:sp>
            <p:nvSpPr>
              <p:cNvPr id="2238" name="Shape 223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39" name="Shape 223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40" name="Shape 2240"/>
            <p:cNvGrpSpPr/>
            <p:nvPr/>
          </p:nvGrpSpPr>
          <p:grpSpPr>
            <a:xfrm>
              <a:off x="3060282" y="3545876"/>
              <a:ext cx="221278" cy="480207"/>
              <a:chOff x="8339202" y="3412078"/>
              <a:chExt cx="328648" cy="713215"/>
            </a:xfrm>
          </p:grpSpPr>
          <p:sp>
            <p:nvSpPr>
              <p:cNvPr id="2241" name="Shape 224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42" name="Shape 224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43" name="Shape 2243"/>
            <p:cNvGrpSpPr/>
            <p:nvPr/>
          </p:nvGrpSpPr>
          <p:grpSpPr>
            <a:xfrm>
              <a:off x="3308746" y="3545876"/>
              <a:ext cx="221277" cy="480207"/>
              <a:chOff x="8708228" y="3412078"/>
              <a:chExt cx="328647" cy="713215"/>
            </a:xfrm>
          </p:grpSpPr>
          <p:sp>
            <p:nvSpPr>
              <p:cNvPr id="2244" name="Shape 224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45" name="Shape 224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246" name="Shape 224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247" name="Shape 2247"/>
            <p:cNvGrpSpPr/>
            <p:nvPr/>
          </p:nvGrpSpPr>
          <p:grpSpPr>
            <a:xfrm>
              <a:off x="1318993" y="3545876"/>
              <a:ext cx="221277" cy="480207"/>
              <a:chOff x="5752993" y="3412078"/>
              <a:chExt cx="328647" cy="713215"/>
            </a:xfrm>
          </p:grpSpPr>
          <p:sp>
            <p:nvSpPr>
              <p:cNvPr id="2248" name="Shape 224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49" name="Shape 224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50" name="Shape 2250"/>
            <p:cNvGrpSpPr/>
            <p:nvPr/>
          </p:nvGrpSpPr>
          <p:grpSpPr>
            <a:xfrm>
              <a:off x="1071226" y="3547998"/>
              <a:ext cx="221279" cy="480207"/>
              <a:chOff x="-1" y="0"/>
              <a:chExt cx="685103" cy="1486773"/>
            </a:xfrm>
          </p:grpSpPr>
          <p:sp>
            <p:nvSpPr>
              <p:cNvPr id="2251" name="Shape 225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52" name="Shape 225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253" name="Shape 2253"/>
          <p:cNvGrpSpPr/>
          <p:nvPr/>
        </p:nvGrpSpPr>
        <p:grpSpPr>
          <a:xfrm>
            <a:off x="972891" y="4105468"/>
            <a:ext cx="1828654" cy="362521"/>
            <a:chOff x="1071226" y="5134431"/>
            <a:chExt cx="2438205" cy="483361"/>
          </a:xfrm>
        </p:grpSpPr>
        <p:grpSp>
          <p:nvGrpSpPr>
            <p:cNvPr id="2254" name="Shape 2254"/>
            <p:cNvGrpSpPr/>
            <p:nvPr/>
          </p:nvGrpSpPr>
          <p:grpSpPr>
            <a:xfrm>
              <a:off x="1577225" y="5134431"/>
              <a:ext cx="190640" cy="481237"/>
              <a:chOff x="1577225" y="5134431"/>
              <a:chExt cx="190640" cy="481237"/>
            </a:xfrm>
          </p:grpSpPr>
          <p:sp>
            <p:nvSpPr>
              <p:cNvPr id="2255" name="Shape 225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56" name="Shape 225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57" name="Shape 2257"/>
            <p:cNvGrpSpPr/>
            <p:nvPr/>
          </p:nvGrpSpPr>
          <p:grpSpPr>
            <a:xfrm>
              <a:off x="1825690" y="5134431"/>
              <a:ext cx="190640" cy="481237"/>
              <a:chOff x="1825690" y="5134431"/>
              <a:chExt cx="190640" cy="481237"/>
            </a:xfrm>
          </p:grpSpPr>
          <p:sp>
            <p:nvSpPr>
              <p:cNvPr id="2258" name="Shape 225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59" name="Shape 225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60" name="Shape 2260"/>
            <p:cNvGrpSpPr/>
            <p:nvPr/>
          </p:nvGrpSpPr>
          <p:grpSpPr>
            <a:xfrm>
              <a:off x="2075093" y="5134431"/>
              <a:ext cx="190640" cy="481237"/>
              <a:chOff x="2075093" y="5134431"/>
              <a:chExt cx="190640" cy="481237"/>
            </a:xfrm>
          </p:grpSpPr>
          <p:sp>
            <p:nvSpPr>
              <p:cNvPr id="2261" name="Shape 226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62" name="Shape 226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63" name="Shape 2263"/>
            <p:cNvGrpSpPr/>
            <p:nvPr/>
          </p:nvGrpSpPr>
          <p:grpSpPr>
            <a:xfrm>
              <a:off x="2323557" y="5134431"/>
              <a:ext cx="190640" cy="481238"/>
              <a:chOff x="7252702" y="2337375"/>
              <a:chExt cx="283144" cy="714746"/>
            </a:xfrm>
          </p:grpSpPr>
          <p:sp>
            <p:nvSpPr>
              <p:cNvPr id="2264" name="Shape 226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65" name="Shape 226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66" name="Shape 2266"/>
            <p:cNvGrpSpPr/>
            <p:nvPr/>
          </p:nvGrpSpPr>
          <p:grpSpPr>
            <a:xfrm>
              <a:off x="2572710" y="5134431"/>
              <a:ext cx="190640" cy="481238"/>
              <a:chOff x="7622750" y="2337375"/>
              <a:chExt cx="283144" cy="714746"/>
            </a:xfrm>
          </p:grpSpPr>
          <p:sp>
            <p:nvSpPr>
              <p:cNvPr id="2267" name="Shape 226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68" name="Shape 226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69" name="Shape 2269"/>
            <p:cNvGrpSpPr/>
            <p:nvPr/>
          </p:nvGrpSpPr>
          <p:grpSpPr>
            <a:xfrm>
              <a:off x="2821174" y="5134431"/>
              <a:ext cx="190640" cy="481237"/>
              <a:chOff x="7991776" y="2337375"/>
              <a:chExt cx="283144" cy="714745"/>
            </a:xfrm>
          </p:grpSpPr>
          <p:sp>
            <p:nvSpPr>
              <p:cNvPr id="2270" name="Shape 227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71" name="Shape 227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72" name="Shape 2272"/>
            <p:cNvGrpSpPr/>
            <p:nvPr/>
          </p:nvGrpSpPr>
          <p:grpSpPr>
            <a:xfrm>
              <a:off x="3070578" y="5134431"/>
              <a:ext cx="190640" cy="481238"/>
              <a:chOff x="8362198" y="2337375"/>
              <a:chExt cx="283144" cy="714746"/>
            </a:xfrm>
          </p:grpSpPr>
          <p:sp>
            <p:nvSpPr>
              <p:cNvPr id="2273" name="Shape 227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74" name="Shape 227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75" name="Shape 2275"/>
            <p:cNvGrpSpPr/>
            <p:nvPr/>
          </p:nvGrpSpPr>
          <p:grpSpPr>
            <a:xfrm>
              <a:off x="3318791" y="5134431"/>
              <a:ext cx="190640" cy="481238"/>
              <a:chOff x="8731224" y="2337375"/>
              <a:chExt cx="283144" cy="714746"/>
            </a:xfrm>
          </p:grpSpPr>
          <p:sp>
            <p:nvSpPr>
              <p:cNvPr id="2276" name="Shape 227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77" name="Shape 227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78" name="Shape 2278"/>
            <p:cNvGrpSpPr/>
            <p:nvPr/>
          </p:nvGrpSpPr>
          <p:grpSpPr>
            <a:xfrm>
              <a:off x="1071226" y="5136553"/>
              <a:ext cx="190640" cy="481238"/>
              <a:chOff x="0" y="0"/>
              <a:chExt cx="590245" cy="1489965"/>
            </a:xfrm>
          </p:grpSpPr>
          <p:sp>
            <p:nvSpPr>
              <p:cNvPr id="2279" name="Shape 227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80" name="Shape 228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281" name="Shape 2281"/>
            <p:cNvGrpSpPr/>
            <p:nvPr/>
          </p:nvGrpSpPr>
          <p:grpSpPr>
            <a:xfrm>
              <a:off x="1320621" y="5136553"/>
              <a:ext cx="190640" cy="481238"/>
              <a:chOff x="0" y="0"/>
              <a:chExt cx="590245" cy="1489965"/>
            </a:xfrm>
          </p:grpSpPr>
          <p:sp>
            <p:nvSpPr>
              <p:cNvPr id="2282" name="Shape 228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283" name="Shape 228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284" name="Shape 2284"/>
          <p:cNvSpPr/>
          <p:nvPr/>
        </p:nvSpPr>
        <p:spPr>
          <a:xfrm>
            <a:off x="925455"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285" name="Shape 2285"/>
          <p:cNvSpPr/>
          <p:nvPr/>
        </p:nvSpPr>
        <p:spPr>
          <a:xfrm>
            <a:off x="925454"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286" name="Shape 2286"/>
          <p:cNvSpPr/>
          <p:nvPr/>
        </p:nvSpPr>
        <p:spPr>
          <a:xfrm>
            <a:off x="3103070"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287" name="Shape 2287"/>
          <p:cNvSpPr/>
          <p:nvPr/>
        </p:nvSpPr>
        <p:spPr>
          <a:xfrm>
            <a:off x="3103070"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
        <p:nvSpPr>
          <p:cNvPr id="2288" name="Shape 2288"/>
          <p:cNvSpPr txBox="1"/>
          <p:nvPr/>
        </p:nvSpPr>
        <p:spPr>
          <a:xfrm>
            <a:off x="5518511" y="554323"/>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81"/>
                                        </p:tgtEl>
                                        <p:attrNameLst>
                                          <p:attrName>style.visibility</p:attrName>
                                        </p:attrNameLst>
                                      </p:cBhvr>
                                      <p:to>
                                        <p:strVal val="visible"/>
                                      </p:to>
                                    </p:set>
                                    <p:animEffect transition="in" filter="fade">
                                      <p:cBhvr>
                                        <p:cTn id="7" dur="500"/>
                                        <p:tgtEl>
                                          <p:spTgt spid="208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85">
                                            <p:txEl>
                                              <p:pRg st="0" end="0"/>
                                            </p:txEl>
                                          </p:spTgt>
                                        </p:tgtEl>
                                        <p:attrNameLst>
                                          <p:attrName>style.visibility</p:attrName>
                                        </p:attrNameLst>
                                      </p:cBhvr>
                                      <p:to>
                                        <p:strVal val="visible"/>
                                      </p:to>
                                    </p:set>
                                    <p:animEffect transition="in" filter="fade">
                                      <p:cBhvr>
                                        <p:cTn id="11" dur="500"/>
                                        <p:tgtEl>
                                          <p:spTgt spid="2285">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221"/>
                                        </p:tgtEl>
                                        <p:attrNameLst>
                                          <p:attrName>style.visibility</p:attrName>
                                        </p:attrNameLst>
                                      </p:cBhvr>
                                      <p:to>
                                        <p:strVal val="visible"/>
                                      </p:to>
                                    </p:set>
                                    <p:animEffect transition="in" filter="fade">
                                      <p:cBhvr>
                                        <p:cTn id="15" dur="500"/>
                                        <p:tgtEl>
                                          <p:spTgt spid="22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286"/>
                                        </p:tgtEl>
                                        <p:attrNameLst>
                                          <p:attrName>style.visibility</p:attrName>
                                        </p:attrNameLst>
                                      </p:cBhvr>
                                      <p:to>
                                        <p:strVal val="visible"/>
                                      </p:to>
                                    </p:set>
                                    <p:animEffect transition="in" filter="fade">
                                      <p:cBhvr>
                                        <p:cTn id="19" dur="500"/>
                                        <p:tgtEl>
                                          <p:spTgt spid="228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84">
                                            <p:txEl>
                                              <p:pRg st="0" end="0"/>
                                            </p:txEl>
                                          </p:spTgt>
                                        </p:tgtEl>
                                        <p:attrNameLst>
                                          <p:attrName>style.visibility</p:attrName>
                                        </p:attrNameLst>
                                      </p:cBhvr>
                                      <p:to>
                                        <p:strVal val="visible"/>
                                      </p:to>
                                    </p:set>
                                    <p:animEffect transition="in" filter="fade">
                                      <p:cBhvr>
                                        <p:cTn id="23" dur="500"/>
                                        <p:tgtEl>
                                          <p:spTgt spid="2284">
                                            <p:txEl>
                                              <p:pRg st="0" end="0"/>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253"/>
                                        </p:tgtEl>
                                        <p:attrNameLst>
                                          <p:attrName>style.visibility</p:attrName>
                                        </p:attrNameLst>
                                      </p:cBhvr>
                                      <p:to>
                                        <p:strVal val="visible"/>
                                      </p:to>
                                    </p:set>
                                    <p:animEffect transition="in" filter="fade">
                                      <p:cBhvr>
                                        <p:cTn id="27" dur="500"/>
                                        <p:tgtEl>
                                          <p:spTgt spid="2253"/>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287"/>
                                        </p:tgtEl>
                                        <p:attrNameLst>
                                          <p:attrName>style.visibility</p:attrName>
                                        </p:attrNameLst>
                                      </p:cBhvr>
                                      <p:to>
                                        <p:strVal val="visible"/>
                                      </p:to>
                                    </p:set>
                                    <p:animEffect transition="in" filter="fade">
                                      <p:cBhvr>
                                        <p:cTn id="31" dur="500"/>
                                        <p:tgtEl>
                                          <p:spTgt spid="2287"/>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220"/>
                                        </p:tgtEl>
                                        <p:attrNameLst>
                                          <p:attrName>style.visibility</p:attrName>
                                        </p:attrNameLst>
                                      </p:cBhvr>
                                      <p:to>
                                        <p:strVal val="visible"/>
                                      </p:to>
                                    </p:set>
                                    <p:animEffect transition="in" filter="fade">
                                      <p:cBhvr>
                                        <p:cTn id="35" dur="500"/>
                                        <p:tgtEl>
                                          <p:spTgt spid="2220"/>
                                        </p:tgtEl>
                                      </p:cBhvr>
                                    </p:animEffect>
                                  </p:childTnLst>
                                </p:cTn>
                              </p:par>
                              <p:par>
                                <p:cTn id="36" presetID="10" presetClass="entr" presetSubtype="0" fill="hold" nodeType="withEffect">
                                  <p:stCondLst>
                                    <p:cond delay="0"/>
                                  </p:stCondLst>
                                  <p:childTnLst>
                                    <p:set>
                                      <p:cBhvr>
                                        <p:cTn id="37" dur="1" fill="hold">
                                          <p:stCondLst>
                                            <p:cond delay="0"/>
                                          </p:stCondLst>
                                        </p:cTn>
                                        <p:tgtEl>
                                          <p:spTgt spid="2288"/>
                                        </p:tgtEl>
                                        <p:attrNameLst>
                                          <p:attrName>style.visibility</p:attrName>
                                        </p:attrNameLst>
                                      </p:cBhvr>
                                      <p:to>
                                        <p:strVal val="visible"/>
                                      </p:to>
                                    </p:set>
                                    <p:animEffect transition="in" filter="fade">
                                      <p:cBhvr>
                                        <p:cTn id="38" dur="500"/>
                                        <p:tgtEl>
                                          <p:spTgt spid="2288"/>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219"/>
                                        </p:tgtEl>
                                        <p:attrNameLst>
                                          <p:attrName>style.visibility</p:attrName>
                                        </p:attrNameLst>
                                      </p:cBhvr>
                                      <p:to>
                                        <p:strVal val="visible"/>
                                      </p:to>
                                    </p:set>
                                    <p:animEffect transition="in" filter="fade">
                                      <p:cBhvr>
                                        <p:cTn id="42" dur="500"/>
                                        <p:tgtEl>
                                          <p:spTgt spid="221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218"/>
                                        </p:tgtEl>
                                        <p:attrNameLst>
                                          <p:attrName>style.visibility</p:attrName>
                                        </p:attrNameLst>
                                      </p:cBhvr>
                                      <p:to>
                                        <p:strVal val="visible"/>
                                      </p:to>
                                    </p:set>
                                    <p:animEffect transition="in" filter="fade">
                                      <p:cBhvr>
                                        <p:cTn id="46" dur="500"/>
                                        <p:tgtEl>
                                          <p:spTgt spid="2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292"/>
        <p:cNvGrpSpPr/>
        <p:nvPr/>
      </p:nvGrpSpPr>
      <p:grpSpPr>
        <a:xfrm>
          <a:off x="0" y="0"/>
          <a:ext cx="0" cy="0"/>
          <a:chOff x="0" y="0"/>
          <a:chExt cx="0" cy="0"/>
        </a:xfrm>
      </p:grpSpPr>
      <p:sp>
        <p:nvSpPr>
          <p:cNvPr id="2293" name="Shape 2293"/>
          <p:cNvSpPr/>
          <p:nvPr/>
        </p:nvSpPr>
        <p:spPr>
          <a:xfrm>
            <a:off x="3778136" y="1077487"/>
            <a:ext cx="2199081" cy="3652494"/>
          </a:xfrm>
          <a:custGeom>
            <a:avLst/>
            <a:gdLst/>
            <a:ahLst/>
            <a:cxnLst/>
            <a:rect l="0" t="0" r="0" b="0"/>
            <a:pathLst>
              <a:path w="2632620" h="4372567" extrusionOk="0">
                <a:moveTo>
                  <a:pt x="495162" y="4361683"/>
                </a:moveTo>
                <a:cubicBezTo>
                  <a:pt x="496510" y="4360337"/>
                  <a:pt x="506786" y="4363029"/>
                  <a:pt x="502903" y="4366906"/>
                </a:cubicBezTo>
                <a:cubicBezTo>
                  <a:pt x="501740" y="4368092"/>
                  <a:pt x="500393" y="4369437"/>
                  <a:pt x="499046" y="4371969"/>
                </a:cubicBezTo>
                <a:cubicBezTo>
                  <a:pt x="497857" y="4373315"/>
                  <a:pt x="492626" y="4371969"/>
                  <a:pt x="491279" y="4371969"/>
                </a:cubicBezTo>
                <a:cubicBezTo>
                  <a:pt x="492626" y="4369437"/>
                  <a:pt x="492626" y="4369437"/>
                  <a:pt x="492626" y="4369437"/>
                </a:cubicBezTo>
                <a:cubicBezTo>
                  <a:pt x="495162" y="4369437"/>
                  <a:pt x="495162" y="4363029"/>
                  <a:pt x="495162" y="4361683"/>
                </a:cubicBezTo>
                <a:close/>
                <a:moveTo>
                  <a:pt x="1079659" y="4146075"/>
                </a:moveTo>
                <a:cubicBezTo>
                  <a:pt x="1075788" y="4144899"/>
                  <a:pt x="1070724" y="4147412"/>
                  <a:pt x="1066853" y="4148769"/>
                </a:cubicBezTo>
                <a:lnTo>
                  <a:pt x="1056727" y="4151257"/>
                </a:lnTo>
                <a:lnTo>
                  <a:pt x="1056857" y="4151749"/>
                </a:lnTo>
                <a:lnTo>
                  <a:pt x="1056891" y="4151662"/>
                </a:lnTo>
                <a:cubicBezTo>
                  <a:pt x="1060758" y="4151662"/>
                  <a:pt x="1063279" y="4150322"/>
                  <a:pt x="1067144" y="4149150"/>
                </a:cubicBezTo>
                <a:cubicBezTo>
                  <a:pt x="1071009" y="4147811"/>
                  <a:pt x="1076050" y="4145299"/>
                  <a:pt x="1079917" y="4146471"/>
                </a:cubicBezTo>
                <a:cubicBezTo>
                  <a:pt x="1083782" y="4149150"/>
                  <a:pt x="1085126" y="4155515"/>
                  <a:pt x="1088991" y="4159366"/>
                </a:cubicBezTo>
                <a:cubicBezTo>
                  <a:pt x="1090924" y="4160622"/>
                  <a:pt x="1094117" y="4160915"/>
                  <a:pt x="1096995" y="4161543"/>
                </a:cubicBezTo>
                <a:lnTo>
                  <a:pt x="1102852" y="4165554"/>
                </a:lnTo>
                <a:lnTo>
                  <a:pt x="1102927" y="4165444"/>
                </a:lnTo>
                <a:cubicBezTo>
                  <a:pt x="1101577" y="4160216"/>
                  <a:pt x="1092642" y="4161574"/>
                  <a:pt x="1088771" y="4159041"/>
                </a:cubicBezTo>
                <a:cubicBezTo>
                  <a:pt x="1084879" y="4155172"/>
                  <a:pt x="1083530" y="4148769"/>
                  <a:pt x="1079659" y="4146075"/>
                </a:cubicBezTo>
                <a:close/>
                <a:moveTo>
                  <a:pt x="1046704" y="4138644"/>
                </a:moveTo>
                <a:lnTo>
                  <a:pt x="1046568" y="4139005"/>
                </a:lnTo>
                <a:lnTo>
                  <a:pt x="1053971" y="4141477"/>
                </a:lnTo>
                <a:lnTo>
                  <a:pt x="1053848" y="4141009"/>
                </a:lnTo>
                <a:close/>
                <a:moveTo>
                  <a:pt x="1037516" y="4103703"/>
                </a:moveTo>
                <a:lnTo>
                  <a:pt x="1037453" y="4104112"/>
                </a:lnTo>
                <a:cubicBezTo>
                  <a:pt x="1041337" y="4107989"/>
                  <a:pt x="1047757" y="4105458"/>
                  <a:pt x="1051640" y="4107989"/>
                </a:cubicBezTo>
                <a:lnTo>
                  <a:pt x="1058133" y="4113451"/>
                </a:lnTo>
                <a:lnTo>
                  <a:pt x="1057920" y="4113022"/>
                </a:lnTo>
                <a:cubicBezTo>
                  <a:pt x="1055833" y="4110765"/>
                  <a:pt x="1053262" y="4108825"/>
                  <a:pt x="1051327" y="4107478"/>
                </a:cubicBezTo>
                <a:close/>
                <a:moveTo>
                  <a:pt x="1028504" y="4085706"/>
                </a:moveTo>
                <a:lnTo>
                  <a:pt x="1028524" y="4086072"/>
                </a:lnTo>
                <a:cubicBezTo>
                  <a:pt x="1028524" y="4088011"/>
                  <a:pt x="1030129" y="4088011"/>
                  <a:pt x="1031879" y="4087694"/>
                </a:cubicBezTo>
                <a:lnTo>
                  <a:pt x="1036000" y="4087425"/>
                </a:lnTo>
                <a:lnTo>
                  <a:pt x="1035822" y="4086914"/>
                </a:lnTo>
                <a:cubicBezTo>
                  <a:pt x="1035225" y="4086245"/>
                  <a:pt x="1033329" y="4086878"/>
                  <a:pt x="1031581" y="4087195"/>
                </a:cubicBezTo>
                <a:close/>
                <a:moveTo>
                  <a:pt x="1023202" y="4062580"/>
                </a:moveTo>
                <a:lnTo>
                  <a:pt x="1023293" y="4062971"/>
                </a:lnTo>
                <a:lnTo>
                  <a:pt x="1028217" y="4065354"/>
                </a:lnTo>
                <a:lnTo>
                  <a:pt x="1028236" y="4065012"/>
                </a:lnTo>
                <a:close/>
                <a:moveTo>
                  <a:pt x="1014359" y="4038506"/>
                </a:moveTo>
                <a:lnTo>
                  <a:pt x="1014364" y="4038524"/>
                </a:lnTo>
                <a:lnTo>
                  <a:pt x="1019136" y="4045857"/>
                </a:lnTo>
                <a:lnTo>
                  <a:pt x="1019124" y="4045805"/>
                </a:lnTo>
                <a:close/>
                <a:moveTo>
                  <a:pt x="1828699" y="4015606"/>
                </a:moveTo>
                <a:cubicBezTo>
                  <a:pt x="1831459" y="4017541"/>
                  <a:pt x="1834367" y="4021413"/>
                  <a:pt x="1839509" y="4024023"/>
                </a:cubicBezTo>
                <a:cubicBezTo>
                  <a:pt x="1847101" y="4027895"/>
                  <a:pt x="1852327" y="4027895"/>
                  <a:pt x="1861258" y="4027895"/>
                </a:cubicBezTo>
                <a:cubicBezTo>
                  <a:pt x="1866484" y="4027895"/>
                  <a:pt x="1876769" y="4045910"/>
                  <a:pt x="1880648" y="4050956"/>
                </a:cubicBezTo>
                <a:cubicBezTo>
                  <a:pt x="1888400" y="4058704"/>
                  <a:pt x="1869010" y="4061227"/>
                  <a:pt x="1866484" y="4062576"/>
                </a:cubicBezTo>
                <a:cubicBezTo>
                  <a:pt x="1856199" y="4065099"/>
                  <a:pt x="1860079" y="4068970"/>
                  <a:pt x="1857378" y="4075365"/>
                </a:cubicBezTo>
                <a:cubicBezTo>
                  <a:pt x="1853673" y="4088329"/>
                  <a:pt x="1844568" y="4083109"/>
                  <a:pt x="1835637" y="4092201"/>
                </a:cubicBezTo>
                <a:cubicBezTo>
                  <a:pt x="1821473" y="4104995"/>
                  <a:pt x="1820126" y="4090857"/>
                  <a:pt x="1807315" y="4085636"/>
                </a:cubicBezTo>
                <a:lnTo>
                  <a:pt x="1798210" y="4078062"/>
                </a:lnTo>
                <a:cubicBezTo>
                  <a:pt x="1793151" y="4075365"/>
                  <a:pt x="1789272" y="4074191"/>
                  <a:pt x="1784046" y="4070319"/>
                </a:cubicBezTo>
                <a:cubicBezTo>
                  <a:pt x="1780173" y="4067791"/>
                  <a:pt x="1776294" y="4057355"/>
                  <a:pt x="1771235" y="4058704"/>
                </a:cubicBezTo>
                <a:cubicBezTo>
                  <a:pt x="1737688" y="4067791"/>
                  <a:pt x="1754378" y="4060048"/>
                  <a:pt x="1757078" y="4048433"/>
                </a:cubicBezTo>
                <a:cubicBezTo>
                  <a:pt x="1759604" y="4036818"/>
                  <a:pt x="1784046" y="4040689"/>
                  <a:pt x="1793151" y="4035639"/>
                </a:cubicBezTo>
                <a:cubicBezTo>
                  <a:pt x="1803436" y="4030423"/>
                  <a:pt x="1811188" y="4027895"/>
                  <a:pt x="1818772" y="4018803"/>
                </a:cubicBezTo>
                <a:cubicBezTo>
                  <a:pt x="1823325" y="4013670"/>
                  <a:pt x="1825938" y="4013670"/>
                  <a:pt x="1828699" y="4015606"/>
                </a:cubicBezTo>
                <a:close/>
                <a:moveTo>
                  <a:pt x="979676" y="3999721"/>
                </a:moveTo>
                <a:lnTo>
                  <a:pt x="979465" y="3999934"/>
                </a:lnTo>
                <a:cubicBezTo>
                  <a:pt x="980812" y="4002445"/>
                  <a:pt x="983348" y="4001099"/>
                  <a:pt x="984696" y="4002445"/>
                </a:cubicBezTo>
                <a:cubicBezTo>
                  <a:pt x="991089" y="4004976"/>
                  <a:pt x="994972" y="4010199"/>
                  <a:pt x="1001392" y="4011384"/>
                </a:cubicBezTo>
                <a:cubicBezTo>
                  <a:pt x="1002740" y="4012057"/>
                  <a:pt x="1004041" y="4010164"/>
                  <a:pt x="1005154" y="4008416"/>
                </a:cubicBezTo>
                <a:lnTo>
                  <a:pt x="1007661" y="4006421"/>
                </a:lnTo>
                <a:lnTo>
                  <a:pt x="1007490" y="4005872"/>
                </a:lnTo>
                <a:cubicBezTo>
                  <a:pt x="1006296" y="4003339"/>
                  <a:pt x="1003774" y="4012274"/>
                  <a:pt x="1001076" y="4010917"/>
                </a:cubicBezTo>
                <a:cubicBezTo>
                  <a:pt x="994662" y="4009742"/>
                  <a:pt x="990791" y="4004514"/>
                  <a:pt x="984377" y="4002002"/>
                </a:cubicBezTo>
                <a:close/>
                <a:moveTo>
                  <a:pt x="2150925" y="3978559"/>
                </a:moveTo>
                <a:lnTo>
                  <a:pt x="2150946" y="3978657"/>
                </a:lnTo>
                <a:lnTo>
                  <a:pt x="2161158" y="3978657"/>
                </a:lnTo>
                <a:lnTo>
                  <a:pt x="2161101" y="3978559"/>
                </a:lnTo>
                <a:close/>
                <a:moveTo>
                  <a:pt x="1890436" y="3968364"/>
                </a:moveTo>
                <a:cubicBezTo>
                  <a:pt x="1886264" y="3967711"/>
                  <a:pt x="1881755" y="3968004"/>
                  <a:pt x="1877879" y="3968590"/>
                </a:cubicBezTo>
                <a:cubicBezTo>
                  <a:pt x="1875347" y="3968590"/>
                  <a:pt x="1876536" y="3975169"/>
                  <a:pt x="1874003" y="3976356"/>
                </a:cubicBezTo>
                <a:cubicBezTo>
                  <a:pt x="1871471" y="3979052"/>
                  <a:pt x="1866252" y="3975169"/>
                  <a:pt x="1863719" y="3977704"/>
                </a:cubicBezTo>
                <a:cubicBezTo>
                  <a:pt x="1862368" y="3978378"/>
                  <a:pt x="1862661" y="3979349"/>
                  <a:pt x="1863293" y="3980466"/>
                </a:cubicBezTo>
                <a:lnTo>
                  <a:pt x="1863355" y="3980608"/>
                </a:lnTo>
                <a:lnTo>
                  <a:pt x="1863754" y="3977974"/>
                </a:lnTo>
                <a:cubicBezTo>
                  <a:pt x="1866274" y="3975436"/>
                  <a:pt x="1871483" y="3979327"/>
                  <a:pt x="1874003" y="3976621"/>
                </a:cubicBezTo>
                <a:cubicBezTo>
                  <a:pt x="1876523" y="3975436"/>
                  <a:pt x="1875348" y="3968838"/>
                  <a:pt x="1877868" y="3968838"/>
                </a:cubicBezTo>
                <a:cubicBezTo>
                  <a:pt x="1885595" y="3967654"/>
                  <a:pt x="1895845" y="3967654"/>
                  <a:pt x="1900884" y="3974083"/>
                </a:cubicBezTo>
                <a:lnTo>
                  <a:pt x="1901073" y="3981983"/>
                </a:lnTo>
                <a:lnTo>
                  <a:pt x="1901152" y="3981726"/>
                </a:lnTo>
                <a:cubicBezTo>
                  <a:pt x="1902270" y="3978671"/>
                  <a:pt x="1902903" y="3975763"/>
                  <a:pt x="1900965" y="3973821"/>
                </a:cubicBezTo>
                <a:cubicBezTo>
                  <a:pt x="1898440" y="3970619"/>
                  <a:pt x="1894607" y="3969018"/>
                  <a:pt x="1890436" y="3968364"/>
                </a:cubicBezTo>
                <a:close/>
                <a:moveTo>
                  <a:pt x="2136033" y="3962006"/>
                </a:moveTo>
                <a:lnTo>
                  <a:pt x="2136021" y="3962056"/>
                </a:lnTo>
                <a:lnTo>
                  <a:pt x="2148314" y="3967017"/>
                </a:lnTo>
                <a:lnTo>
                  <a:pt x="2148297" y="3966938"/>
                </a:lnTo>
                <a:close/>
                <a:moveTo>
                  <a:pt x="1676980" y="3940265"/>
                </a:moveTo>
                <a:lnTo>
                  <a:pt x="1670086" y="3945356"/>
                </a:lnTo>
                <a:lnTo>
                  <a:pt x="1670455" y="3945284"/>
                </a:lnTo>
                <a:lnTo>
                  <a:pt x="1677228" y="3940287"/>
                </a:lnTo>
                <a:close/>
                <a:moveTo>
                  <a:pt x="1803218" y="3929978"/>
                </a:moveTo>
                <a:cubicBezTo>
                  <a:pt x="1794107" y="3928805"/>
                  <a:pt x="1776071" y="3928805"/>
                  <a:pt x="1772195" y="3945496"/>
                </a:cubicBezTo>
                <a:lnTo>
                  <a:pt x="1772217" y="3945584"/>
                </a:lnTo>
                <a:lnTo>
                  <a:pt x="1785622" y="3931229"/>
                </a:lnTo>
                <a:cubicBezTo>
                  <a:pt x="1791715" y="3929296"/>
                  <a:pt x="1798456" y="3929591"/>
                  <a:pt x="1802979" y="3930179"/>
                </a:cubicBezTo>
                <a:cubicBezTo>
                  <a:pt x="1805492" y="3931523"/>
                  <a:pt x="1806831" y="3934045"/>
                  <a:pt x="1806831" y="3936734"/>
                </a:cubicBezTo>
                <a:cubicBezTo>
                  <a:pt x="1810684" y="3941777"/>
                  <a:pt x="1817048" y="3948164"/>
                  <a:pt x="1813196" y="3953375"/>
                </a:cubicBezTo>
                <a:lnTo>
                  <a:pt x="1803867" y="3959644"/>
                </a:lnTo>
                <a:lnTo>
                  <a:pt x="1803994" y="3959618"/>
                </a:lnTo>
                <a:cubicBezTo>
                  <a:pt x="1808016" y="3958354"/>
                  <a:pt x="1811556" y="3956456"/>
                  <a:pt x="1813502" y="3953248"/>
                </a:cubicBezTo>
                <a:cubicBezTo>
                  <a:pt x="1817378" y="3948030"/>
                  <a:pt x="1810969" y="3941613"/>
                  <a:pt x="1807094" y="3936558"/>
                </a:cubicBezTo>
                <a:cubicBezTo>
                  <a:pt x="1807094" y="3933861"/>
                  <a:pt x="1805735" y="3931327"/>
                  <a:pt x="1803218" y="3929978"/>
                </a:cubicBezTo>
                <a:close/>
                <a:moveTo>
                  <a:pt x="2369931" y="3907993"/>
                </a:moveTo>
                <a:lnTo>
                  <a:pt x="2369899" y="3907998"/>
                </a:lnTo>
                <a:lnTo>
                  <a:pt x="2387516" y="3932259"/>
                </a:lnTo>
                <a:lnTo>
                  <a:pt x="2387526" y="3932258"/>
                </a:lnTo>
                <a:close/>
                <a:moveTo>
                  <a:pt x="1737364" y="3901535"/>
                </a:moveTo>
                <a:lnTo>
                  <a:pt x="1735646" y="3911676"/>
                </a:lnTo>
                <a:cubicBezTo>
                  <a:pt x="1734193" y="3915213"/>
                  <a:pt x="1732253" y="3918750"/>
                  <a:pt x="1730987" y="3921951"/>
                </a:cubicBezTo>
                <a:cubicBezTo>
                  <a:pt x="1728453" y="3927163"/>
                  <a:pt x="1725931" y="3936262"/>
                  <a:pt x="1720696" y="3934922"/>
                </a:cubicBezTo>
                <a:cubicBezTo>
                  <a:pt x="1704006" y="3931035"/>
                  <a:pt x="1691025" y="3918079"/>
                  <a:pt x="1675679" y="3910499"/>
                </a:cubicBezTo>
                <a:cubicBezTo>
                  <a:pt x="1671801" y="3909144"/>
                  <a:pt x="1667922" y="3910499"/>
                  <a:pt x="1665232" y="3911676"/>
                </a:cubicBezTo>
                <a:cubicBezTo>
                  <a:pt x="1657643" y="3913016"/>
                  <a:pt x="1652408" y="3915548"/>
                  <a:pt x="1644652" y="3918079"/>
                </a:cubicBezTo>
                <a:cubicBezTo>
                  <a:pt x="1639596" y="3920775"/>
                  <a:pt x="1633195" y="3921951"/>
                  <a:pt x="1627961" y="3924647"/>
                </a:cubicBezTo>
                <a:lnTo>
                  <a:pt x="1610232" y="3934747"/>
                </a:lnTo>
                <a:lnTo>
                  <a:pt x="1610528" y="3935053"/>
                </a:lnTo>
                <a:cubicBezTo>
                  <a:pt x="1616942" y="3935053"/>
                  <a:pt x="1622165" y="3927302"/>
                  <a:pt x="1628579" y="3924777"/>
                </a:cubicBezTo>
                <a:lnTo>
                  <a:pt x="1644808" y="3918392"/>
                </a:lnTo>
                <a:lnTo>
                  <a:pt x="1644783" y="3918344"/>
                </a:lnTo>
                <a:cubicBezTo>
                  <a:pt x="1652535" y="3915823"/>
                  <a:pt x="1657754" y="3913288"/>
                  <a:pt x="1665352" y="3911940"/>
                </a:cubicBezTo>
                <a:cubicBezTo>
                  <a:pt x="1668039" y="3910753"/>
                  <a:pt x="1671915" y="3909405"/>
                  <a:pt x="1675791" y="3910753"/>
                </a:cubicBezTo>
                <a:cubicBezTo>
                  <a:pt x="1691140" y="3918344"/>
                  <a:pt x="1704111" y="3931327"/>
                  <a:pt x="1720788" y="3935209"/>
                </a:cubicBezTo>
                <a:cubicBezTo>
                  <a:pt x="1726023" y="3936558"/>
                  <a:pt x="1728556" y="3927457"/>
                  <a:pt x="1731073" y="3922226"/>
                </a:cubicBezTo>
                <a:cubicBezTo>
                  <a:pt x="1733605" y="3915823"/>
                  <a:pt x="1738825" y="3908057"/>
                  <a:pt x="1737481" y="3901653"/>
                </a:cubicBezTo>
                <a:close/>
                <a:moveTo>
                  <a:pt x="1239650" y="3897639"/>
                </a:moveTo>
                <a:lnTo>
                  <a:pt x="1239627" y="3897681"/>
                </a:lnTo>
                <a:lnTo>
                  <a:pt x="1249631" y="3897681"/>
                </a:lnTo>
                <a:cubicBezTo>
                  <a:pt x="1250980" y="3897681"/>
                  <a:pt x="1252330" y="3901550"/>
                  <a:pt x="1253524" y="3901550"/>
                </a:cubicBezTo>
                <a:lnTo>
                  <a:pt x="1253782" y="3901487"/>
                </a:lnTo>
                <a:lnTo>
                  <a:pt x="1249933" y="3897639"/>
                </a:lnTo>
                <a:cubicBezTo>
                  <a:pt x="1246215" y="3896468"/>
                  <a:pt x="1242342" y="3895117"/>
                  <a:pt x="1239650" y="3897639"/>
                </a:cubicBezTo>
                <a:close/>
                <a:moveTo>
                  <a:pt x="2288631" y="3886186"/>
                </a:moveTo>
                <a:lnTo>
                  <a:pt x="2297554" y="3897414"/>
                </a:lnTo>
                <a:lnTo>
                  <a:pt x="2297595" y="3897437"/>
                </a:lnTo>
                <a:lnTo>
                  <a:pt x="2288687" y="3886220"/>
                </a:lnTo>
                <a:close/>
                <a:moveTo>
                  <a:pt x="1547308" y="3878425"/>
                </a:moveTo>
                <a:lnTo>
                  <a:pt x="1547338" y="3878457"/>
                </a:lnTo>
                <a:cubicBezTo>
                  <a:pt x="1545983" y="3879628"/>
                  <a:pt x="1543446" y="3880979"/>
                  <a:pt x="1542110" y="3882330"/>
                </a:cubicBezTo>
                <a:cubicBezTo>
                  <a:pt x="1542110" y="3887373"/>
                  <a:pt x="1547338" y="3891245"/>
                  <a:pt x="1545983" y="3895117"/>
                </a:cubicBezTo>
                <a:cubicBezTo>
                  <a:pt x="1543446" y="3902862"/>
                  <a:pt x="1533163" y="3906734"/>
                  <a:pt x="1533163" y="3913128"/>
                </a:cubicBezTo>
                <a:cubicBezTo>
                  <a:pt x="1533163" y="3918181"/>
                  <a:pt x="1548520" y="3919522"/>
                  <a:pt x="1545983" y="3922053"/>
                </a:cubicBezTo>
                <a:cubicBezTo>
                  <a:pt x="1539573" y="3928617"/>
                  <a:pt x="1527935" y="3923394"/>
                  <a:pt x="1520189" y="3925926"/>
                </a:cubicBezTo>
                <a:cubicBezTo>
                  <a:pt x="1518921" y="3926596"/>
                  <a:pt x="1517952" y="3929205"/>
                  <a:pt x="1516984" y="3931478"/>
                </a:cubicBezTo>
                <a:lnTo>
                  <a:pt x="1513834" y="3934951"/>
                </a:lnTo>
                <a:lnTo>
                  <a:pt x="1513904" y="3935053"/>
                </a:lnTo>
                <a:cubicBezTo>
                  <a:pt x="1516445" y="3936404"/>
                  <a:pt x="1517794" y="3927302"/>
                  <a:pt x="1520319" y="3925962"/>
                </a:cubicBezTo>
                <a:cubicBezTo>
                  <a:pt x="1528082" y="3923426"/>
                  <a:pt x="1539703" y="3928653"/>
                  <a:pt x="1546117" y="3922087"/>
                </a:cubicBezTo>
                <a:cubicBezTo>
                  <a:pt x="1548642" y="3919562"/>
                  <a:pt x="1533304" y="3918211"/>
                  <a:pt x="1533304" y="3913162"/>
                </a:cubicBezTo>
                <a:cubicBezTo>
                  <a:pt x="1533304" y="3906751"/>
                  <a:pt x="1543592" y="3902887"/>
                  <a:pt x="1546117" y="3895136"/>
                </a:cubicBezTo>
                <a:cubicBezTo>
                  <a:pt x="1547466" y="3891260"/>
                  <a:pt x="1542243" y="3887385"/>
                  <a:pt x="1542243" y="3882336"/>
                </a:cubicBezTo>
                <a:cubicBezTo>
                  <a:pt x="1543592" y="3880985"/>
                  <a:pt x="1546117" y="3879634"/>
                  <a:pt x="1547466" y="3878460"/>
                </a:cubicBezTo>
                <a:lnTo>
                  <a:pt x="1571311" y="3883384"/>
                </a:lnTo>
                <a:lnTo>
                  <a:pt x="1571308" y="3883381"/>
                </a:lnTo>
                <a:close/>
                <a:moveTo>
                  <a:pt x="2257814" y="3861590"/>
                </a:moveTo>
                <a:lnTo>
                  <a:pt x="2269257" y="3874346"/>
                </a:lnTo>
                <a:lnTo>
                  <a:pt x="2269266" y="3874352"/>
                </a:lnTo>
                <a:lnTo>
                  <a:pt x="2257855" y="3861590"/>
                </a:lnTo>
                <a:close/>
                <a:moveTo>
                  <a:pt x="1729636" y="3861516"/>
                </a:moveTo>
                <a:lnTo>
                  <a:pt x="1726773" y="3875719"/>
                </a:lnTo>
                <a:cubicBezTo>
                  <a:pt x="1725508" y="3880559"/>
                  <a:pt x="1724581" y="3885399"/>
                  <a:pt x="1725931" y="3889948"/>
                </a:cubicBezTo>
                <a:lnTo>
                  <a:pt x="1726032" y="3890048"/>
                </a:lnTo>
                <a:lnTo>
                  <a:pt x="1726863" y="3875938"/>
                </a:lnTo>
                <a:cubicBezTo>
                  <a:pt x="1728127" y="3871090"/>
                  <a:pt x="1729729" y="3866243"/>
                  <a:pt x="1729729" y="3861693"/>
                </a:cubicBezTo>
                <a:close/>
                <a:moveTo>
                  <a:pt x="2152304" y="3852758"/>
                </a:moveTo>
                <a:lnTo>
                  <a:pt x="2137014" y="3854094"/>
                </a:lnTo>
                <a:lnTo>
                  <a:pt x="2137228" y="3854437"/>
                </a:lnTo>
                <a:cubicBezTo>
                  <a:pt x="2142450" y="3856969"/>
                  <a:pt x="2147511" y="3854437"/>
                  <a:pt x="2152746" y="3853084"/>
                </a:cubicBezTo>
                <a:lnTo>
                  <a:pt x="2177031" y="3854427"/>
                </a:lnTo>
                <a:lnTo>
                  <a:pt x="2176797" y="3854097"/>
                </a:lnTo>
                <a:lnTo>
                  <a:pt x="2176753" y="3854113"/>
                </a:lnTo>
                <a:cubicBezTo>
                  <a:pt x="2168998" y="3854113"/>
                  <a:pt x="2161243" y="3852758"/>
                  <a:pt x="2152304" y="3852758"/>
                </a:cubicBezTo>
                <a:close/>
                <a:moveTo>
                  <a:pt x="2211505" y="3850128"/>
                </a:moveTo>
                <a:lnTo>
                  <a:pt x="2211336" y="3850135"/>
                </a:lnTo>
                <a:lnTo>
                  <a:pt x="2212564" y="3856777"/>
                </a:lnTo>
                <a:cubicBezTo>
                  <a:pt x="2212226" y="3859492"/>
                  <a:pt x="2211889" y="3862060"/>
                  <a:pt x="2213828" y="3862734"/>
                </a:cubicBezTo>
                <a:lnTo>
                  <a:pt x="2213983" y="3862726"/>
                </a:lnTo>
                <a:lnTo>
                  <a:pt x="2212761" y="3856975"/>
                </a:lnTo>
                <a:cubicBezTo>
                  <a:pt x="2213097" y="3854255"/>
                  <a:pt x="2213436" y="3851389"/>
                  <a:pt x="2211505" y="3850128"/>
                </a:cubicBezTo>
                <a:close/>
                <a:moveTo>
                  <a:pt x="926363" y="3833313"/>
                </a:moveTo>
                <a:cubicBezTo>
                  <a:pt x="927712" y="3833313"/>
                  <a:pt x="927712" y="3836008"/>
                  <a:pt x="927712" y="3837183"/>
                </a:cubicBezTo>
                <a:cubicBezTo>
                  <a:pt x="927712" y="3838540"/>
                  <a:pt x="928907" y="3842410"/>
                  <a:pt x="930256" y="3843768"/>
                </a:cubicBezTo>
                <a:cubicBezTo>
                  <a:pt x="930256" y="3844943"/>
                  <a:pt x="930256" y="3846280"/>
                  <a:pt x="930256" y="3846280"/>
                </a:cubicBezTo>
                <a:cubicBezTo>
                  <a:pt x="930256" y="3847475"/>
                  <a:pt x="928907" y="3848812"/>
                  <a:pt x="926363" y="3850170"/>
                </a:cubicBezTo>
                <a:cubicBezTo>
                  <a:pt x="926363" y="3847475"/>
                  <a:pt x="926363" y="3847475"/>
                  <a:pt x="926363" y="3847475"/>
                </a:cubicBezTo>
                <a:cubicBezTo>
                  <a:pt x="926363" y="3846280"/>
                  <a:pt x="925014" y="3844943"/>
                  <a:pt x="925014" y="3843768"/>
                </a:cubicBezTo>
                <a:cubicBezTo>
                  <a:pt x="925014" y="3842410"/>
                  <a:pt x="925014" y="3841073"/>
                  <a:pt x="925014" y="3839878"/>
                </a:cubicBezTo>
                <a:cubicBezTo>
                  <a:pt x="925014" y="3838540"/>
                  <a:pt x="923842" y="3834650"/>
                  <a:pt x="926363" y="3833313"/>
                </a:cubicBezTo>
                <a:close/>
                <a:moveTo>
                  <a:pt x="2181826" y="3820442"/>
                </a:moveTo>
                <a:lnTo>
                  <a:pt x="2181809" y="3820508"/>
                </a:lnTo>
                <a:cubicBezTo>
                  <a:pt x="2180636" y="3823042"/>
                  <a:pt x="2181809" y="3825745"/>
                  <a:pt x="2181809" y="3829626"/>
                </a:cubicBezTo>
                <a:lnTo>
                  <a:pt x="2184470" y="3851108"/>
                </a:lnTo>
                <a:lnTo>
                  <a:pt x="2184509" y="3851106"/>
                </a:lnTo>
                <a:lnTo>
                  <a:pt x="2181826" y="3829541"/>
                </a:lnTo>
                <a:close/>
                <a:moveTo>
                  <a:pt x="1952645" y="3811409"/>
                </a:moveTo>
                <a:lnTo>
                  <a:pt x="1952541" y="3811447"/>
                </a:lnTo>
                <a:cubicBezTo>
                  <a:pt x="1949839" y="3815316"/>
                  <a:pt x="1948665" y="3819199"/>
                  <a:pt x="1948665" y="3823081"/>
                </a:cubicBezTo>
                <a:cubicBezTo>
                  <a:pt x="1948665" y="3826951"/>
                  <a:pt x="1952541" y="3829647"/>
                  <a:pt x="1952541" y="3833368"/>
                </a:cubicBezTo>
                <a:cubicBezTo>
                  <a:pt x="1952541" y="3838585"/>
                  <a:pt x="1948665" y="3845003"/>
                  <a:pt x="1951198" y="3850220"/>
                </a:cubicBezTo>
                <a:lnTo>
                  <a:pt x="1951301" y="3850195"/>
                </a:lnTo>
                <a:lnTo>
                  <a:pt x="1951026" y="3841785"/>
                </a:lnTo>
                <a:cubicBezTo>
                  <a:pt x="1951680" y="3838872"/>
                  <a:pt x="1952651" y="3835959"/>
                  <a:pt x="1952651" y="3833345"/>
                </a:cubicBezTo>
                <a:cubicBezTo>
                  <a:pt x="1952651" y="3829626"/>
                  <a:pt x="1948768" y="3826923"/>
                  <a:pt x="1948768" y="3823042"/>
                </a:cubicBezTo>
                <a:close/>
                <a:moveTo>
                  <a:pt x="1490250" y="3787255"/>
                </a:moveTo>
                <a:cubicBezTo>
                  <a:pt x="1489573" y="3787255"/>
                  <a:pt x="1484713" y="3788524"/>
                  <a:pt x="1480021" y="3789793"/>
                </a:cubicBezTo>
                <a:lnTo>
                  <a:pt x="1471218" y="3792218"/>
                </a:lnTo>
                <a:lnTo>
                  <a:pt x="1471293" y="3792276"/>
                </a:lnTo>
                <a:cubicBezTo>
                  <a:pt x="1471293" y="3792276"/>
                  <a:pt x="1475805" y="3791013"/>
                  <a:pt x="1480484" y="3789749"/>
                </a:cubicBezTo>
                <a:lnTo>
                  <a:pt x="1490391" y="3787293"/>
                </a:lnTo>
                <a:close/>
                <a:moveTo>
                  <a:pt x="1423571" y="3784504"/>
                </a:moveTo>
                <a:lnTo>
                  <a:pt x="1402019" y="3785833"/>
                </a:lnTo>
                <a:lnTo>
                  <a:pt x="1401973" y="3785863"/>
                </a:lnTo>
                <a:lnTo>
                  <a:pt x="1423578" y="3784531"/>
                </a:lnTo>
                <a:close/>
                <a:moveTo>
                  <a:pt x="2179026" y="3780300"/>
                </a:moveTo>
                <a:lnTo>
                  <a:pt x="2175254" y="3784072"/>
                </a:lnTo>
                <a:lnTo>
                  <a:pt x="2175404" y="3784371"/>
                </a:lnTo>
                <a:lnTo>
                  <a:pt x="2179176" y="3780600"/>
                </a:lnTo>
                <a:close/>
                <a:moveTo>
                  <a:pt x="1557264" y="3776793"/>
                </a:moveTo>
                <a:lnTo>
                  <a:pt x="1527604" y="3785903"/>
                </a:lnTo>
                <a:lnTo>
                  <a:pt x="1512295" y="3797394"/>
                </a:lnTo>
                <a:lnTo>
                  <a:pt x="1512424" y="3797489"/>
                </a:lnTo>
                <a:cubicBezTo>
                  <a:pt x="1519008" y="3796138"/>
                  <a:pt x="1521544" y="3788403"/>
                  <a:pt x="1527935" y="3785872"/>
                </a:cubicBezTo>
                <a:lnTo>
                  <a:pt x="1557316" y="3776880"/>
                </a:lnTo>
                <a:close/>
                <a:moveTo>
                  <a:pt x="1421261" y="3775583"/>
                </a:moveTo>
                <a:lnTo>
                  <a:pt x="1421276" y="3775631"/>
                </a:lnTo>
                <a:lnTo>
                  <a:pt x="1454066" y="3779417"/>
                </a:lnTo>
                <a:lnTo>
                  <a:pt x="1454057" y="3779357"/>
                </a:lnTo>
                <a:close/>
                <a:moveTo>
                  <a:pt x="1966937" y="3771761"/>
                </a:moveTo>
                <a:lnTo>
                  <a:pt x="1966832" y="3771877"/>
                </a:lnTo>
                <a:lnTo>
                  <a:pt x="1976986" y="3789687"/>
                </a:lnTo>
                <a:cubicBezTo>
                  <a:pt x="1978329" y="3794743"/>
                  <a:pt x="1978329" y="3801160"/>
                  <a:pt x="1978329" y="3806377"/>
                </a:cubicBezTo>
                <a:lnTo>
                  <a:pt x="1975665" y="3812705"/>
                </a:lnTo>
                <a:lnTo>
                  <a:pt x="1975751" y="3812739"/>
                </a:lnTo>
                <a:cubicBezTo>
                  <a:pt x="1978450" y="3812739"/>
                  <a:pt x="1977100" y="3808858"/>
                  <a:pt x="1978450" y="3806324"/>
                </a:cubicBezTo>
                <a:cubicBezTo>
                  <a:pt x="1978450" y="3801088"/>
                  <a:pt x="1978450" y="3794674"/>
                  <a:pt x="1977100" y="3789607"/>
                </a:cubicBezTo>
                <a:close/>
                <a:moveTo>
                  <a:pt x="1549449" y="3771407"/>
                </a:moveTo>
                <a:lnTo>
                  <a:pt x="1549473" y="3771438"/>
                </a:lnTo>
                <a:lnTo>
                  <a:pt x="1557174" y="3776643"/>
                </a:lnTo>
                <a:lnTo>
                  <a:pt x="1557151" y="3776605"/>
                </a:lnTo>
                <a:close/>
                <a:moveTo>
                  <a:pt x="2164863" y="3768672"/>
                </a:moveTo>
                <a:cubicBezTo>
                  <a:pt x="2157106" y="3767494"/>
                  <a:pt x="2154569" y="3777771"/>
                  <a:pt x="2149339" y="3781650"/>
                </a:cubicBezTo>
                <a:lnTo>
                  <a:pt x="2137917" y="3789381"/>
                </a:lnTo>
                <a:lnTo>
                  <a:pt x="2138143" y="3789607"/>
                </a:lnTo>
                <a:cubicBezTo>
                  <a:pt x="2143199" y="3790785"/>
                  <a:pt x="2145722" y="3785726"/>
                  <a:pt x="2149605" y="3781837"/>
                </a:cubicBezTo>
                <a:cubicBezTo>
                  <a:pt x="2152221" y="3779897"/>
                  <a:pt x="2154160" y="3776351"/>
                  <a:pt x="2156414" y="3773438"/>
                </a:cubicBezTo>
                <a:lnTo>
                  <a:pt x="2165046" y="3768876"/>
                </a:lnTo>
                <a:close/>
                <a:moveTo>
                  <a:pt x="2122355" y="3767494"/>
                </a:moveTo>
                <a:cubicBezTo>
                  <a:pt x="2121091" y="3766819"/>
                  <a:pt x="2119152" y="3768083"/>
                  <a:pt x="2117213" y="3769200"/>
                </a:cubicBezTo>
                <a:lnTo>
                  <a:pt x="2112287" y="3769988"/>
                </a:lnTo>
                <a:lnTo>
                  <a:pt x="2112334" y="3770187"/>
                </a:lnTo>
                <a:cubicBezTo>
                  <a:pt x="2113600" y="3771454"/>
                  <a:pt x="2115542" y="3770483"/>
                  <a:pt x="2117482" y="3769365"/>
                </a:cubicBezTo>
                <a:lnTo>
                  <a:pt x="2122461" y="3767707"/>
                </a:lnTo>
                <a:close/>
                <a:moveTo>
                  <a:pt x="1793106" y="3761698"/>
                </a:moveTo>
                <a:lnTo>
                  <a:pt x="1793088" y="3761716"/>
                </a:lnTo>
                <a:lnTo>
                  <a:pt x="1795149" y="3765716"/>
                </a:lnTo>
                <a:lnTo>
                  <a:pt x="1795143" y="3765663"/>
                </a:lnTo>
                <a:close/>
                <a:moveTo>
                  <a:pt x="2335035" y="3761261"/>
                </a:moveTo>
                <a:lnTo>
                  <a:pt x="2334937" y="3761491"/>
                </a:lnTo>
                <a:cubicBezTo>
                  <a:pt x="2334348" y="3763336"/>
                  <a:pt x="2334685" y="3765557"/>
                  <a:pt x="2334853" y="3767484"/>
                </a:cubicBezTo>
                <a:lnTo>
                  <a:pt x="2333812" y="3771512"/>
                </a:lnTo>
                <a:lnTo>
                  <a:pt x="2333865" y="3771515"/>
                </a:lnTo>
                <a:cubicBezTo>
                  <a:pt x="2335128" y="3770835"/>
                  <a:pt x="2335128" y="3769188"/>
                  <a:pt x="2334958" y="3767247"/>
                </a:cubicBezTo>
                <a:close/>
                <a:moveTo>
                  <a:pt x="1454843" y="3758774"/>
                </a:moveTo>
                <a:lnTo>
                  <a:pt x="1454479" y="3759330"/>
                </a:lnTo>
                <a:lnTo>
                  <a:pt x="1458554" y="3766025"/>
                </a:lnTo>
                <a:cubicBezTo>
                  <a:pt x="1459822" y="3768774"/>
                  <a:pt x="1461090" y="3771015"/>
                  <a:pt x="1463033" y="3770337"/>
                </a:cubicBezTo>
                <a:lnTo>
                  <a:pt x="1463197" y="3769806"/>
                </a:lnTo>
                <a:lnTo>
                  <a:pt x="1459315" y="3766085"/>
                </a:lnTo>
                <a:cubicBezTo>
                  <a:pt x="1458049" y="3763354"/>
                  <a:pt x="1456784" y="3760119"/>
                  <a:pt x="1454843" y="3758774"/>
                </a:cubicBezTo>
                <a:close/>
                <a:moveTo>
                  <a:pt x="1777371" y="3753758"/>
                </a:moveTo>
                <a:lnTo>
                  <a:pt x="1778131" y="3761199"/>
                </a:lnTo>
                <a:cubicBezTo>
                  <a:pt x="1777646" y="3763768"/>
                  <a:pt x="1776676" y="3766337"/>
                  <a:pt x="1776004" y="3768861"/>
                </a:cubicBezTo>
                <a:cubicBezTo>
                  <a:pt x="1773470" y="3770201"/>
                  <a:pt x="1755434" y="3772733"/>
                  <a:pt x="1754089" y="3775428"/>
                </a:cubicBezTo>
                <a:cubicBezTo>
                  <a:pt x="1752901" y="3777960"/>
                  <a:pt x="1754089" y="3781832"/>
                  <a:pt x="1755434" y="3785704"/>
                </a:cubicBezTo>
                <a:cubicBezTo>
                  <a:pt x="1755434" y="3790752"/>
                  <a:pt x="1759313" y="3797320"/>
                  <a:pt x="1756780" y="3802368"/>
                </a:cubicBezTo>
                <a:cubicBezTo>
                  <a:pt x="1754089" y="3807595"/>
                  <a:pt x="1747678" y="3806255"/>
                  <a:pt x="1742622" y="3808772"/>
                </a:cubicBezTo>
                <a:cubicBezTo>
                  <a:pt x="1733520" y="3811303"/>
                  <a:pt x="1718174" y="3807595"/>
                  <a:pt x="1714296" y="3816516"/>
                </a:cubicBezTo>
                <a:cubicBezTo>
                  <a:pt x="1709061" y="3826791"/>
                  <a:pt x="1719351" y="3839762"/>
                  <a:pt x="1723230" y="3851214"/>
                </a:cubicBezTo>
                <a:lnTo>
                  <a:pt x="1723245" y="3851235"/>
                </a:lnTo>
                <a:lnTo>
                  <a:pt x="1715442" y="3833591"/>
                </a:lnTo>
                <a:cubicBezTo>
                  <a:pt x="1713041" y="3827625"/>
                  <a:pt x="1711778" y="3821807"/>
                  <a:pt x="1714396" y="3816664"/>
                </a:cubicBezTo>
                <a:cubicBezTo>
                  <a:pt x="1718271" y="3807739"/>
                  <a:pt x="1733605" y="3811447"/>
                  <a:pt x="1742701" y="3808912"/>
                </a:cubicBezTo>
                <a:cubicBezTo>
                  <a:pt x="1747766" y="3806377"/>
                  <a:pt x="1754174" y="3807739"/>
                  <a:pt x="1756861" y="3802508"/>
                </a:cubicBezTo>
                <a:cubicBezTo>
                  <a:pt x="1759393" y="3797453"/>
                  <a:pt x="1755517" y="3790873"/>
                  <a:pt x="1755517" y="3785818"/>
                </a:cubicBezTo>
                <a:cubicBezTo>
                  <a:pt x="1754174" y="3781935"/>
                  <a:pt x="1752985" y="3778052"/>
                  <a:pt x="1754174" y="3775531"/>
                </a:cubicBezTo>
                <a:cubicBezTo>
                  <a:pt x="1755517" y="3772835"/>
                  <a:pt x="1773554" y="3770300"/>
                  <a:pt x="1776071" y="3768952"/>
                </a:cubicBezTo>
                <a:lnTo>
                  <a:pt x="1776327" y="3768952"/>
                </a:lnTo>
                <a:lnTo>
                  <a:pt x="1778362" y="3761632"/>
                </a:lnTo>
                <a:cubicBezTo>
                  <a:pt x="1778847" y="3759061"/>
                  <a:pt x="1778847" y="3756490"/>
                  <a:pt x="1777582" y="3753962"/>
                </a:cubicBezTo>
                <a:close/>
                <a:moveTo>
                  <a:pt x="2105655" y="3751988"/>
                </a:moveTo>
                <a:cubicBezTo>
                  <a:pt x="2100435" y="3749460"/>
                  <a:pt x="2096546" y="3758387"/>
                  <a:pt x="2092668" y="3762265"/>
                </a:cubicBezTo>
                <a:lnTo>
                  <a:pt x="2085185" y="3773749"/>
                </a:lnTo>
                <a:lnTo>
                  <a:pt x="2085362" y="3774068"/>
                </a:lnTo>
                <a:cubicBezTo>
                  <a:pt x="2089069" y="3772720"/>
                  <a:pt x="2090418" y="3766306"/>
                  <a:pt x="2092941" y="3762417"/>
                </a:cubicBezTo>
                <a:cubicBezTo>
                  <a:pt x="2094882" y="3760476"/>
                  <a:pt x="2096824" y="3757269"/>
                  <a:pt x="2098933" y="3754864"/>
                </a:cubicBezTo>
                <a:lnTo>
                  <a:pt x="2105753" y="3752190"/>
                </a:lnTo>
                <a:close/>
                <a:moveTo>
                  <a:pt x="2012651" y="3737083"/>
                </a:moveTo>
                <a:lnTo>
                  <a:pt x="2012550" y="3737323"/>
                </a:lnTo>
                <a:lnTo>
                  <a:pt x="2009284" y="3749593"/>
                </a:lnTo>
                <a:lnTo>
                  <a:pt x="2009305" y="3749588"/>
                </a:lnTo>
                <a:close/>
                <a:moveTo>
                  <a:pt x="1908865" y="3734722"/>
                </a:moveTo>
                <a:lnTo>
                  <a:pt x="1908860" y="3734741"/>
                </a:lnTo>
                <a:lnTo>
                  <a:pt x="1908881" y="3734751"/>
                </a:lnTo>
                <a:close/>
                <a:moveTo>
                  <a:pt x="1992639" y="3730731"/>
                </a:moveTo>
                <a:lnTo>
                  <a:pt x="1992592" y="3730865"/>
                </a:lnTo>
                <a:lnTo>
                  <a:pt x="1998285" y="3733493"/>
                </a:lnTo>
                <a:cubicBezTo>
                  <a:pt x="2000365" y="3735122"/>
                  <a:pt x="2002634" y="3736729"/>
                  <a:pt x="2005239" y="3736052"/>
                </a:cubicBezTo>
                <a:lnTo>
                  <a:pt x="2005275" y="3735864"/>
                </a:lnTo>
                <a:lnTo>
                  <a:pt x="1998507" y="3733404"/>
                </a:lnTo>
                <a:cubicBezTo>
                  <a:pt x="1996410" y="3731783"/>
                  <a:pt x="1994503" y="3730141"/>
                  <a:pt x="1992639" y="3730731"/>
                </a:cubicBezTo>
                <a:close/>
                <a:moveTo>
                  <a:pt x="2299781" y="3730610"/>
                </a:moveTo>
                <a:lnTo>
                  <a:pt x="2298970" y="3735411"/>
                </a:lnTo>
                <a:cubicBezTo>
                  <a:pt x="2295091" y="3741817"/>
                  <a:pt x="2287516" y="3743164"/>
                  <a:pt x="2282283" y="3749581"/>
                </a:cubicBezTo>
                <a:cubicBezTo>
                  <a:pt x="2279758" y="3752104"/>
                  <a:pt x="2279758" y="3755986"/>
                  <a:pt x="2277232" y="3759868"/>
                </a:cubicBezTo>
                <a:cubicBezTo>
                  <a:pt x="2275878" y="3761216"/>
                  <a:pt x="2271999" y="3764926"/>
                  <a:pt x="2274543" y="3766285"/>
                </a:cubicBezTo>
                <a:lnTo>
                  <a:pt x="2274586" y="3766289"/>
                </a:lnTo>
                <a:lnTo>
                  <a:pt x="2274489" y="3763336"/>
                </a:lnTo>
                <a:cubicBezTo>
                  <a:pt x="2275309" y="3762078"/>
                  <a:pt x="2276611" y="3760821"/>
                  <a:pt x="2277284" y="3760150"/>
                </a:cubicBezTo>
                <a:cubicBezTo>
                  <a:pt x="2279808" y="3756293"/>
                  <a:pt x="2279808" y="3752439"/>
                  <a:pt x="2282327" y="3749924"/>
                </a:cubicBezTo>
                <a:cubicBezTo>
                  <a:pt x="2287537" y="3743552"/>
                  <a:pt x="2295103" y="3742214"/>
                  <a:pt x="2298968" y="3735842"/>
                </a:cubicBezTo>
                <a:cubicBezTo>
                  <a:pt x="2300311" y="3734584"/>
                  <a:pt x="2300311" y="3732657"/>
                  <a:pt x="2299828" y="3730729"/>
                </a:cubicBezTo>
                <a:close/>
                <a:moveTo>
                  <a:pt x="1770933" y="3718791"/>
                </a:moveTo>
                <a:lnTo>
                  <a:pt x="1769592" y="3729114"/>
                </a:lnTo>
                <a:cubicBezTo>
                  <a:pt x="1768415" y="3731646"/>
                  <a:pt x="1760658" y="3729114"/>
                  <a:pt x="1759313" y="3732986"/>
                </a:cubicBezTo>
                <a:cubicBezTo>
                  <a:pt x="1759313" y="3734922"/>
                  <a:pt x="1760619" y="3736858"/>
                  <a:pt x="1762241" y="3738773"/>
                </a:cubicBezTo>
                <a:lnTo>
                  <a:pt x="1762293" y="3738834"/>
                </a:lnTo>
                <a:lnTo>
                  <a:pt x="1759544" y="3733394"/>
                </a:lnTo>
                <a:cubicBezTo>
                  <a:pt x="1760888" y="3729517"/>
                  <a:pt x="1768645" y="3732047"/>
                  <a:pt x="1769825" y="3729517"/>
                </a:cubicBezTo>
                <a:cubicBezTo>
                  <a:pt x="1772356" y="3726819"/>
                  <a:pt x="1772356" y="3722942"/>
                  <a:pt x="1771176" y="3719065"/>
                </a:cubicBezTo>
                <a:close/>
                <a:moveTo>
                  <a:pt x="1952472" y="3717980"/>
                </a:moveTo>
                <a:cubicBezTo>
                  <a:pt x="1960201" y="3725749"/>
                  <a:pt x="1960201" y="3725749"/>
                  <a:pt x="1960201" y="3725749"/>
                </a:cubicBezTo>
                <a:cubicBezTo>
                  <a:pt x="1960201" y="3729636"/>
                  <a:pt x="1961378" y="3732166"/>
                  <a:pt x="1961378" y="3736053"/>
                </a:cubicBezTo>
                <a:lnTo>
                  <a:pt x="1961378" y="3755158"/>
                </a:lnTo>
                <a:lnTo>
                  <a:pt x="1961464" y="3755158"/>
                </a:lnTo>
                <a:cubicBezTo>
                  <a:pt x="1962820" y="3748756"/>
                  <a:pt x="1961464" y="3742354"/>
                  <a:pt x="1961464" y="3735952"/>
                </a:cubicBezTo>
                <a:cubicBezTo>
                  <a:pt x="1961464" y="3732079"/>
                  <a:pt x="1960278" y="3729551"/>
                  <a:pt x="1960278" y="3725677"/>
                </a:cubicBezTo>
                <a:lnTo>
                  <a:pt x="1960294" y="3725656"/>
                </a:lnTo>
                <a:lnTo>
                  <a:pt x="1959399" y="3724755"/>
                </a:lnTo>
                <a:lnTo>
                  <a:pt x="1952669" y="3717980"/>
                </a:lnTo>
                <a:close/>
                <a:moveTo>
                  <a:pt x="1989778" y="3717943"/>
                </a:moveTo>
                <a:lnTo>
                  <a:pt x="1988386" y="3718104"/>
                </a:lnTo>
                <a:lnTo>
                  <a:pt x="1989794" y="3717943"/>
                </a:lnTo>
                <a:close/>
                <a:moveTo>
                  <a:pt x="2028871" y="3716367"/>
                </a:moveTo>
                <a:lnTo>
                  <a:pt x="2028433" y="3716588"/>
                </a:lnTo>
                <a:cubicBezTo>
                  <a:pt x="2028433" y="3718533"/>
                  <a:pt x="2030029" y="3720818"/>
                  <a:pt x="2031290" y="3722934"/>
                </a:cubicBezTo>
                <a:lnTo>
                  <a:pt x="2032008" y="3727496"/>
                </a:lnTo>
                <a:lnTo>
                  <a:pt x="2032405" y="3727634"/>
                </a:lnTo>
                <a:cubicBezTo>
                  <a:pt x="2033754" y="3726367"/>
                  <a:pt x="2032827" y="3724425"/>
                  <a:pt x="2031563" y="3722314"/>
                </a:cubicBezTo>
                <a:close/>
                <a:moveTo>
                  <a:pt x="1969273" y="3714049"/>
                </a:moveTo>
                <a:lnTo>
                  <a:pt x="1969266" y="3714057"/>
                </a:lnTo>
                <a:lnTo>
                  <a:pt x="1971053" y="3714931"/>
                </a:lnTo>
                <a:close/>
                <a:moveTo>
                  <a:pt x="2254241" y="3713578"/>
                </a:moveTo>
                <a:lnTo>
                  <a:pt x="2254107" y="3713643"/>
                </a:lnTo>
                <a:lnTo>
                  <a:pt x="2257178" y="3717506"/>
                </a:lnTo>
                <a:cubicBezTo>
                  <a:pt x="2257809" y="3719594"/>
                  <a:pt x="2258440" y="3721829"/>
                  <a:pt x="2260380" y="3722417"/>
                </a:cubicBezTo>
                <a:lnTo>
                  <a:pt x="2260645" y="3722451"/>
                </a:lnTo>
                <a:lnTo>
                  <a:pt x="2257457" y="3717591"/>
                </a:lnTo>
                <a:cubicBezTo>
                  <a:pt x="2256822" y="3715511"/>
                  <a:pt x="2256187" y="3713578"/>
                  <a:pt x="2254241" y="3713578"/>
                </a:cubicBezTo>
                <a:close/>
                <a:moveTo>
                  <a:pt x="1934292" y="3706759"/>
                </a:moveTo>
                <a:lnTo>
                  <a:pt x="1933421" y="3707452"/>
                </a:lnTo>
                <a:lnTo>
                  <a:pt x="1933419" y="3707456"/>
                </a:lnTo>
                <a:close/>
                <a:moveTo>
                  <a:pt x="1920624" y="3703564"/>
                </a:moveTo>
                <a:cubicBezTo>
                  <a:pt x="1916740" y="3702219"/>
                  <a:pt x="1912867" y="3704923"/>
                  <a:pt x="1910347" y="3707452"/>
                </a:cubicBezTo>
                <a:lnTo>
                  <a:pt x="1910305" y="3707549"/>
                </a:lnTo>
                <a:lnTo>
                  <a:pt x="1920599" y="3703660"/>
                </a:lnTo>
                <a:cubicBezTo>
                  <a:pt x="1923143" y="3703660"/>
                  <a:pt x="1920599" y="3708760"/>
                  <a:pt x="1921956" y="3710121"/>
                </a:cubicBezTo>
                <a:lnTo>
                  <a:pt x="1926913" y="3717737"/>
                </a:lnTo>
                <a:lnTo>
                  <a:pt x="1926962" y="3717658"/>
                </a:lnTo>
                <a:lnTo>
                  <a:pt x="1921966" y="3709981"/>
                </a:lnTo>
                <a:cubicBezTo>
                  <a:pt x="1920624" y="3708636"/>
                  <a:pt x="1923144" y="3703564"/>
                  <a:pt x="1920624" y="3703564"/>
                </a:cubicBezTo>
                <a:close/>
                <a:moveTo>
                  <a:pt x="1548414" y="3702474"/>
                </a:moveTo>
                <a:lnTo>
                  <a:pt x="1548104" y="3702685"/>
                </a:lnTo>
                <a:cubicBezTo>
                  <a:pt x="1547516" y="3704628"/>
                  <a:pt x="1549451" y="3705938"/>
                  <a:pt x="1551702" y="3707396"/>
                </a:cubicBezTo>
                <a:lnTo>
                  <a:pt x="1557109" y="3712905"/>
                </a:lnTo>
                <a:lnTo>
                  <a:pt x="1557151" y="3712271"/>
                </a:lnTo>
                <a:cubicBezTo>
                  <a:pt x="1556473" y="3709747"/>
                  <a:pt x="1553900" y="3708146"/>
                  <a:pt x="1551645" y="3706692"/>
                </a:cubicBezTo>
                <a:close/>
                <a:moveTo>
                  <a:pt x="1757072" y="3688110"/>
                </a:moveTo>
                <a:lnTo>
                  <a:pt x="1756866" y="3688198"/>
                </a:lnTo>
                <a:lnTo>
                  <a:pt x="1761846" y="3708399"/>
                </a:lnTo>
                <a:lnTo>
                  <a:pt x="1762022" y="3708597"/>
                </a:lnTo>
                <a:lnTo>
                  <a:pt x="1757013" y="3688217"/>
                </a:lnTo>
                <a:close/>
                <a:moveTo>
                  <a:pt x="2003939" y="3685292"/>
                </a:moveTo>
                <a:cubicBezTo>
                  <a:pt x="2001415" y="3685292"/>
                  <a:pt x="1998883" y="3687818"/>
                  <a:pt x="1998883" y="3690521"/>
                </a:cubicBezTo>
                <a:cubicBezTo>
                  <a:pt x="1997536" y="3694391"/>
                  <a:pt x="2001415" y="3698097"/>
                  <a:pt x="2002762" y="3700800"/>
                </a:cubicBezTo>
                <a:cubicBezTo>
                  <a:pt x="2001415" y="3701980"/>
                  <a:pt x="2001415" y="3705850"/>
                  <a:pt x="2000068" y="3705850"/>
                </a:cubicBezTo>
                <a:lnTo>
                  <a:pt x="1985942" y="3695591"/>
                </a:lnTo>
                <a:lnTo>
                  <a:pt x="1985909" y="3695936"/>
                </a:lnTo>
                <a:cubicBezTo>
                  <a:pt x="1988598" y="3701185"/>
                  <a:pt x="1994989" y="3703724"/>
                  <a:pt x="2000028" y="3706260"/>
                </a:cubicBezTo>
                <a:cubicBezTo>
                  <a:pt x="2001375" y="3706260"/>
                  <a:pt x="2001375" y="3702370"/>
                  <a:pt x="2002717" y="3701185"/>
                </a:cubicBezTo>
                <a:cubicBezTo>
                  <a:pt x="2005239" y="3701185"/>
                  <a:pt x="2007761" y="3701185"/>
                  <a:pt x="2010282" y="3701185"/>
                </a:cubicBezTo>
                <a:cubicBezTo>
                  <a:pt x="2015489" y="3702370"/>
                  <a:pt x="2021879" y="3702370"/>
                  <a:pt x="2025744" y="3705075"/>
                </a:cubicBezTo>
                <a:lnTo>
                  <a:pt x="2033197" y="3713729"/>
                </a:lnTo>
                <a:lnTo>
                  <a:pt x="2033754" y="3713450"/>
                </a:lnTo>
                <a:cubicBezTo>
                  <a:pt x="2036370" y="3713450"/>
                  <a:pt x="2037678" y="3713450"/>
                  <a:pt x="2038332" y="3713450"/>
                </a:cubicBezTo>
                <a:lnTo>
                  <a:pt x="2038819" y="3713450"/>
                </a:lnTo>
                <a:lnTo>
                  <a:pt x="2038699" y="3713383"/>
                </a:lnTo>
                <a:lnTo>
                  <a:pt x="2038723" y="3713285"/>
                </a:lnTo>
                <a:lnTo>
                  <a:pt x="2034427" y="3713285"/>
                </a:lnTo>
                <a:cubicBezTo>
                  <a:pt x="2033776" y="3713285"/>
                  <a:pt x="2033776" y="3713285"/>
                  <a:pt x="2033776" y="3713285"/>
                </a:cubicBezTo>
                <a:cubicBezTo>
                  <a:pt x="2031256" y="3709441"/>
                  <a:pt x="2029913" y="3706934"/>
                  <a:pt x="2026048" y="3704427"/>
                </a:cubicBezTo>
                <a:cubicBezTo>
                  <a:pt x="2022184" y="3701753"/>
                  <a:pt x="2015799" y="3701753"/>
                  <a:pt x="2010592" y="3700583"/>
                </a:cubicBezTo>
                <a:cubicBezTo>
                  <a:pt x="2008072" y="3700583"/>
                  <a:pt x="2005552" y="3700583"/>
                  <a:pt x="2003030" y="3700583"/>
                </a:cubicBezTo>
                <a:cubicBezTo>
                  <a:pt x="2001687" y="3697908"/>
                  <a:pt x="1997822" y="3694232"/>
                  <a:pt x="1999167" y="3690388"/>
                </a:cubicBezTo>
                <a:lnTo>
                  <a:pt x="2004078" y="3685339"/>
                </a:lnTo>
                <a:close/>
                <a:moveTo>
                  <a:pt x="1309856" y="3678910"/>
                </a:moveTo>
                <a:lnTo>
                  <a:pt x="1303822" y="3684954"/>
                </a:lnTo>
                <a:lnTo>
                  <a:pt x="1303940" y="3685022"/>
                </a:lnTo>
                <a:lnTo>
                  <a:pt x="1309963" y="3679018"/>
                </a:lnTo>
                <a:close/>
                <a:moveTo>
                  <a:pt x="1763641" y="3676405"/>
                </a:moveTo>
                <a:lnTo>
                  <a:pt x="1763529" y="3676609"/>
                </a:lnTo>
                <a:lnTo>
                  <a:pt x="1776230" y="3679280"/>
                </a:lnTo>
                <a:cubicBezTo>
                  <a:pt x="1781456" y="3680463"/>
                  <a:pt x="1783987" y="3685687"/>
                  <a:pt x="1789213" y="3685687"/>
                </a:cubicBezTo>
                <a:cubicBezTo>
                  <a:pt x="1794268" y="3685687"/>
                  <a:pt x="1800674" y="3683161"/>
                  <a:pt x="1805900" y="3680463"/>
                </a:cubicBezTo>
                <a:cubicBezTo>
                  <a:pt x="1809782" y="3680463"/>
                  <a:pt x="1813657" y="3677933"/>
                  <a:pt x="1817539" y="3677933"/>
                </a:cubicBezTo>
                <a:cubicBezTo>
                  <a:pt x="1817539" y="3677933"/>
                  <a:pt x="1818718" y="3679280"/>
                  <a:pt x="1820062" y="3679280"/>
                </a:cubicBezTo>
                <a:lnTo>
                  <a:pt x="1820209" y="3679083"/>
                </a:lnTo>
                <a:lnTo>
                  <a:pt x="1817711" y="3677750"/>
                </a:lnTo>
                <a:cubicBezTo>
                  <a:pt x="1813838" y="3677750"/>
                  <a:pt x="1809965" y="3680279"/>
                  <a:pt x="1806081" y="3680279"/>
                </a:cubicBezTo>
                <a:cubicBezTo>
                  <a:pt x="1800866" y="3682983"/>
                  <a:pt x="1794462" y="3685512"/>
                  <a:pt x="1789411" y="3685512"/>
                </a:cubicBezTo>
                <a:cubicBezTo>
                  <a:pt x="1784185" y="3685512"/>
                  <a:pt x="1781665" y="3680279"/>
                  <a:pt x="1776439" y="3679095"/>
                </a:cubicBezTo>
                <a:cubicBezTo>
                  <a:pt x="1772566" y="3677750"/>
                  <a:pt x="1768867" y="3675221"/>
                  <a:pt x="1763641" y="3676405"/>
                </a:cubicBezTo>
                <a:close/>
                <a:moveTo>
                  <a:pt x="2251729" y="3675180"/>
                </a:moveTo>
                <a:lnTo>
                  <a:pt x="2256995" y="3679254"/>
                </a:lnTo>
                <a:cubicBezTo>
                  <a:pt x="2258934" y="3680856"/>
                  <a:pt x="2260242" y="3682457"/>
                  <a:pt x="2258978" y="3683722"/>
                </a:cubicBezTo>
                <a:cubicBezTo>
                  <a:pt x="2256276" y="3688942"/>
                  <a:pt x="2249870" y="3686414"/>
                  <a:pt x="2244805" y="3686414"/>
                </a:cubicBezTo>
                <a:cubicBezTo>
                  <a:pt x="2240927" y="3686414"/>
                  <a:pt x="2235697" y="3685064"/>
                  <a:pt x="2233170" y="3687592"/>
                </a:cubicBezTo>
                <a:cubicBezTo>
                  <a:pt x="2229291" y="3690293"/>
                  <a:pt x="2230643" y="3695349"/>
                  <a:pt x="2230643" y="3699228"/>
                </a:cubicBezTo>
                <a:cubicBezTo>
                  <a:pt x="2229291" y="3701756"/>
                  <a:pt x="2229291" y="3705634"/>
                  <a:pt x="2229291" y="3708163"/>
                </a:cubicBezTo>
                <a:cubicBezTo>
                  <a:pt x="2226764" y="3712033"/>
                  <a:pt x="2226764" y="3717262"/>
                  <a:pt x="2224227" y="3719790"/>
                </a:cubicBezTo>
                <a:cubicBezTo>
                  <a:pt x="2221534" y="3723669"/>
                  <a:pt x="2215118" y="3723669"/>
                  <a:pt x="2212591" y="3727547"/>
                </a:cubicBezTo>
                <a:cubicBezTo>
                  <a:pt x="2211240" y="3732768"/>
                  <a:pt x="2213777" y="3737824"/>
                  <a:pt x="2212591" y="3743053"/>
                </a:cubicBezTo>
                <a:cubicBezTo>
                  <a:pt x="2212591" y="3745581"/>
                  <a:pt x="2209899" y="3746931"/>
                  <a:pt x="2209899" y="3748110"/>
                </a:cubicBezTo>
                <a:cubicBezTo>
                  <a:pt x="2208713" y="3753330"/>
                  <a:pt x="2209899" y="3759737"/>
                  <a:pt x="2208713" y="3764794"/>
                </a:cubicBezTo>
                <a:cubicBezTo>
                  <a:pt x="2207361" y="3768672"/>
                  <a:pt x="2204834" y="3770022"/>
                  <a:pt x="2203483" y="3772551"/>
                </a:cubicBezTo>
                <a:cubicBezTo>
                  <a:pt x="2200956" y="3773901"/>
                  <a:pt x="2197077" y="3773901"/>
                  <a:pt x="2195726" y="3776429"/>
                </a:cubicBezTo>
                <a:cubicBezTo>
                  <a:pt x="2193199" y="3779121"/>
                  <a:pt x="2195726" y="3785528"/>
                  <a:pt x="2191847" y="3788057"/>
                </a:cubicBezTo>
                <a:lnTo>
                  <a:pt x="2183057" y="3788057"/>
                </a:lnTo>
                <a:lnTo>
                  <a:pt x="2183158" y="3788259"/>
                </a:lnTo>
                <a:lnTo>
                  <a:pt x="2185692" y="3804965"/>
                </a:lnTo>
                <a:lnTo>
                  <a:pt x="2185705" y="3804912"/>
                </a:lnTo>
                <a:cubicBezTo>
                  <a:pt x="2185705" y="3798506"/>
                  <a:pt x="2184534" y="3793438"/>
                  <a:pt x="2183180" y="3788208"/>
                </a:cubicBezTo>
                <a:cubicBezTo>
                  <a:pt x="2187059" y="3788208"/>
                  <a:pt x="2190938" y="3789555"/>
                  <a:pt x="2192109" y="3788208"/>
                </a:cubicBezTo>
                <a:cubicBezTo>
                  <a:pt x="2195988" y="3785685"/>
                  <a:pt x="2193463" y="3779268"/>
                  <a:pt x="2195988" y="3776572"/>
                </a:cubicBezTo>
                <a:cubicBezTo>
                  <a:pt x="2197342" y="3774038"/>
                  <a:pt x="2201222" y="3774038"/>
                  <a:pt x="2203747" y="3772690"/>
                </a:cubicBezTo>
                <a:cubicBezTo>
                  <a:pt x="2205101" y="3770156"/>
                  <a:pt x="2207626" y="3768808"/>
                  <a:pt x="2208962" y="3764926"/>
                </a:cubicBezTo>
                <a:cubicBezTo>
                  <a:pt x="2210151" y="3759868"/>
                  <a:pt x="2208962" y="3753463"/>
                  <a:pt x="2210151" y="3748233"/>
                </a:cubicBezTo>
                <a:cubicBezTo>
                  <a:pt x="2210151" y="3747047"/>
                  <a:pt x="2212841" y="3745699"/>
                  <a:pt x="2212841" y="3743164"/>
                </a:cubicBezTo>
                <a:cubicBezTo>
                  <a:pt x="2214030" y="3737934"/>
                  <a:pt x="2211505" y="3732877"/>
                  <a:pt x="2212841" y="3727647"/>
                </a:cubicBezTo>
                <a:cubicBezTo>
                  <a:pt x="2215366" y="3723765"/>
                  <a:pt x="2221789" y="3723765"/>
                  <a:pt x="2224479" y="3719882"/>
                </a:cubicBezTo>
                <a:cubicBezTo>
                  <a:pt x="2227004" y="3717360"/>
                  <a:pt x="2227004" y="3712129"/>
                  <a:pt x="2229529" y="3708247"/>
                </a:cubicBezTo>
                <a:cubicBezTo>
                  <a:pt x="2233408" y="3712129"/>
                  <a:pt x="2238459" y="3717360"/>
                  <a:pt x="2243692" y="3718535"/>
                </a:cubicBezTo>
                <a:lnTo>
                  <a:pt x="2243756" y="3718503"/>
                </a:lnTo>
                <a:lnTo>
                  <a:pt x="2229712" y="3708368"/>
                </a:lnTo>
                <a:cubicBezTo>
                  <a:pt x="2229712" y="3705848"/>
                  <a:pt x="2229712" y="3701983"/>
                  <a:pt x="2231066" y="3699462"/>
                </a:cubicBezTo>
                <a:cubicBezTo>
                  <a:pt x="2231066" y="3695594"/>
                  <a:pt x="2229712" y="3690553"/>
                  <a:pt x="2233605" y="3687864"/>
                </a:cubicBezTo>
                <a:cubicBezTo>
                  <a:pt x="2236140" y="3685343"/>
                  <a:pt x="2241386" y="3686688"/>
                  <a:pt x="2245274" y="3686688"/>
                </a:cubicBezTo>
                <a:cubicBezTo>
                  <a:pt x="2250353" y="3686688"/>
                  <a:pt x="2256780" y="3689208"/>
                  <a:pt x="2259487" y="3683999"/>
                </a:cubicBezTo>
                <a:cubicBezTo>
                  <a:pt x="2260755" y="3682738"/>
                  <a:pt x="2259443" y="3681142"/>
                  <a:pt x="2257498" y="3679544"/>
                </a:cubicBezTo>
                <a:lnTo>
                  <a:pt x="2251823" y="3675180"/>
                </a:lnTo>
                <a:close/>
                <a:moveTo>
                  <a:pt x="2251221" y="3674787"/>
                </a:moveTo>
                <a:lnTo>
                  <a:pt x="2251676" y="3675139"/>
                </a:lnTo>
                <a:lnTo>
                  <a:pt x="2251763" y="3675133"/>
                </a:lnTo>
                <a:lnTo>
                  <a:pt x="2251706" y="3675090"/>
                </a:lnTo>
                <a:lnTo>
                  <a:pt x="2252067" y="3675068"/>
                </a:lnTo>
                <a:lnTo>
                  <a:pt x="2251757" y="3674787"/>
                </a:lnTo>
                <a:close/>
                <a:moveTo>
                  <a:pt x="1824104" y="3673862"/>
                </a:moveTo>
                <a:lnTo>
                  <a:pt x="1823956" y="3674062"/>
                </a:lnTo>
                <a:lnTo>
                  <a:pt x="1847036" y="3684340"/>
                </a:lnTo>
                <a:cubicBezTo>
                  <a:pt x="1849732" y="3685687"/>
                  <a:pt x="1853614" y="3688217"/>
                  <a:pt x="1857324" y="3688217"/>
                </a:cubicBezTo>
                <a:cubicBezTo>
                  <a:pt x="1862550" y="3687038"/>
                  <a:pt x="1867776" y="3680463"/>
                  <a:pt x="1872831" y="3681810"/>
                </a:cubicBezTo>
                <a:cubicBezTo>
                  <a:pt x="1876706" y="3683161"/>
                  <a:pt x="1871651" y="3689564"/>
                  <a:pt x="1872831" y="3692094"/>
                </a:cubicBezTo>
                <a:cubicBezTo>
                  <a:pt x="1874182" y="3697318"/>
                  <a:pt x="1878057" y="3703725"/>
                  <a:pt x="1883111" y="3706255"/>
                </a:cubicBezTo>
                <a:cubicBezTo>
                  <a:pt x="1886993" y="3707602"/>
                  <a:pt x="1892220" y="3702378"/>
                  <a:pt x="1896094" y="3703725"/>
                </a:cubicBezTo>
                <a:cubicBezTo>
                  <a:pt x="1898625" y="3705076"/>
                  <a:pt x="1898625" y="3708785"/>
                  <a:pt x="1899976" y="3711479"/>
                </a:cubicBezTo>
                <a:lnTo>
                  <a:pt x="1899966" y="3711502"/>
                </a:lnTo>
                <a:lnTo>
                  <a:pt x="1907535" y="3714031"/>
                </a:lnTo>
                <a:lnTo>
                  <a:pt x="1907613" y="3713841"/>
                </a:lnTo>
                <a:lnTo>
                  <a:pt x="1900070" y="3711325"/>
                </a:lnTo>
                <a:cubicBezTo>
                  <a:pt x="1898727" y="3708636"/>
                  <a:pt x="1898727" y="3704923"/>
                  <a:pt x="1896197" y="3703564"/>
                </a:cubicBezTo>
                <a:cubicBezTo>
                  <a:pt x="1892324" y="3702219"/>
                  <a:pt x="1887098" y="3707452"/>
                  <a:pt x="1883225" y="3706092"/>
                </a:cubicBezTo>
                <a:cubicBezTo>
                  <a:pt x="1878174" y="3703564"/>
                  <a:pt x="1874300" y="3697161"/>
                  <a:pt x="1872948" y="3691929"/>
                </a:cubicBezTo>
                <a:cubicBezTo>
                  <a:pt x="1871770" y="3689400"/>
                  <a:pt x="1876831" y="3682983"/>
                  <a:pt x="1872948" y="3681624"/>
                </a:cubicBezTo>
                <a:cubicBezTo>
                  <a:pt x="1867897" y="3680279"/>
                  <a:pt x="1862681" y="3686856"/>
                  <a:pt x="1857456" y="3688040"/>
                </a:cubicBezTo>
                <a:cubicBezTo>
                  <a:pt x="1853747" y="3688040"/>
                  <a:pt x="1849874" y="3685512"/>
                  <a:pt x="1847179" y="3684167"/>
                </a:cubicBezTo>
                <a:cubicBezTo>
                  <a:pt x="1839607" y="3680279"/>
                  <a:pt x="1831861" y="3675221"/>
                  <a:pt x="1824104" y="3673862"/>
                </a:cubicBezTo>
                <a:close/>
                <a:moveTo>
                  <a:pt x="1982206" y="3668618"/>
                </a:moveTo>
                <a:cubicBezTo>
                  <a:pt x="1978327" y="3668618"/>
                  <a:pt x="1974456" y="3671143"/>
                  <a:pt x="1969230" y="3673668"/>
                </a:cubicBezTo>
                <a:cubicBezTo>
                  <a:pt x="1966706" y="3673668"/>
                  <a:pt x="1964174" y="3676194"/>
                  <a:pt x="1961480" y="3677551"/>
                </a:cubicBezTo>
                <a:cubicBezTo>
                  <a:pt x="1957609" y="3678897"/>
                  <a:pt x="1953730" y="3681422"/>
                  <a:pt x="1949859" y="3682767"/>
                </a:cubicBezTo>
                <a:cubicBezTo>
                  <a:pt x="1947327" y="3680077"/>
                  <a:pt x="1946150" y="3673668"/>
                  <a:pt x="1942271" y="3673668"/>
                </a:cubicBezTo>
                <a:lnTo>
                  <a:pt x="1934615" y="3681328"/>
                </a:lnTo>
                <a:lnTo>
                  <a:pt x="1934739" y="3681576"/>
                </a:lnTo>
                <a:lnTo>
                  <a:pt x="1942223" y="3674056"/>
                </a:lnTo>
                <a:cubicBezTo>
                  <a:pt x="1946087" y="3674056"/>
                  <a:pt x="1947262" y="3680474"/>
                  <a:pt x="1949783" y="3683177"/>
                </a:cubicBezTo>
                <a:cubicBezTo>
                  <a:pt x="1949783" y="3685712"/>
                  <a:pt x="1948608" y="3688247"/>
                  <a:pt x="1948608" y="3692133"/>
                </a:cubicBezTo>
                <a:cubicBezTo>
                  <a:pt x="1949783" y="3694833"/>
                  <a:pt x="1954993" y="3694833"/>
                  <a:pt x="1956337" y="3698551"/>
                </a:cubicBezTo>
                <a:cubicBezTo>
                  <a:pt x="1956924" y="3701846"/>
                  <a:pt x="1956252" y="3705098"/>
                  <a:pt x="1955432" y="3708329"/>
                </a:cubicBezTo>
                <a:lnTo>
                  <a:pt x="1953654" y="3717943"/>
                </a:lnTo>
                <a:lnTo>
                  <a:pt x="1953812" y="3717943"/>
                </a:lnTo>
                <a:cubicBezTo>
                  <a:pt x="1953812" y="3711509"/>
                  <a:pt x="1957676" y="3705075"/>
                  <a:pt x="1956501" y="3698475"/>
                </a:cubicBezTo>
                <a:cubicBezTo>
                  <a:pt x="1955154" y="3694751"/>
                  <a:pt x="1949943" y="3694751"/>
                  <a:pt x="1948768" y="3692041"/>
                </a:cubicBezTo>
                <a:cubicBezTo>
                  <a:pt x="1948768" y="3688151"/>
                  <a:pt x="1949943" y="3685611"/>
                  <a:pt x="1949943" y="3683072"/>
                </a:cubicBezTo>
                <a:cubicBezTo>
                  <a:pt x="1953812" y="3681717"/>
                  <a:pt x="1957676" y="3679178"/>
                  <a:pt x="1961540" y="3677823"/>
                </a:cubicBezTo>
                <a:cubicBezTo>
                  <a:pt x="1964229" y="3676472"/>
                  <a:pt x="1966751" y="3673932"/>
                  <a:pt x="1969273" y="3673932"/>
                </a:cubicBezTo>
                <a:cubicBezTo>
                  <a:pt x="1974484" y="3671393"/>
                  <a:pt x="1978348" y="3668853"/>
                  <a:pt x="1982212" y="3668853"/>
                </a:cubicBezTo>
                <a:lnTo>
                  <a:pt x="1989728" y="3673899"/>
                </a:lnTo>
                <a:lnTo>
                  <a:pt x="1989786" y="3673668"/>
                </a:lnTo>
                <a:cubicBezTo>
                  <a:pt x="1988609" y="3671143"/>
                  <a:pt x="1985915" y="3668618"/>
                  <a:pt x="1982206" y="3668618"/>
                </a:cubicBezTo>
                <a:close/>
                <a:moveTo>
                  <a:pt x="1688531" y="3668586"/>
                </a:moveTo>
                <a:lnTo>
                  <a:pt x="1688492" y="3668652"/>
                </a:lnTo>
                <a:cubicBezTo>
                  <a:pt x="1687147" y="3673701"/>
                  <a:pt x="1688492" y="3680104"/>
                  <a:pt x="1691025" y="3685331"/>
                </a:cubicBezTo>
                <a:cubicBezTo>
                  <a:pt x="1692370" y="3690544"/>
                  <a:pt x="1693726" y="3696947"/>
                  <a:pt x="1697437" y="3700819"/>
                </a:cubicBezTo>
                <a:cubicBezTo>
                  <a:pt x="1702660" y="3704691"/>
                  <a:pt x="1710417" y="3704691"/>
                  <a:pt x="1715473" y="3703351"/>
                </a:cubicBezTo>
                <a:cubicBezTo>
                  <a:pt x="1728453" y="3700819"/>
                  <a:pt x="1738744" y="3694416"/>
                  <a:pt x="1750379" y="3690544"/>
                </a:cubicBezTo>
                <a:lnTo>
                  <a:pt x="1750691" y="3690412"/>
                </a:lnTo>
                <a:lnTo>
                  <a:pt x="1743088" y="3673862"/>
                </a:lnTo>
                <a:lnTo>
                  <a:pt x="1742494" y="3673535"/>
                </a:lnTo>
                <a:lnTo>
                  <a:pt x="1750156" y="3690221"/>
                </a:lnTo>
                <a:cubicBezTo>
                  <a:pt x="1738564" y="3694092"/>
                  <a:pt x="1728314" y="3700491"/>
                  <a:pt x="1715376" y="3703016"/>
                </a:cubicBezTo>
                <a:cubicBezTo>
                  <a:pt x="1710336" y="3704361"/>
                  <a:pt x="1702606" y="3704361"/>
                  <a:pt x="1697399" y="3700491"/>
                </a:cubicBezTo>
                <a:cubicBezTo>
                  <a:pt x="1693700" y="3696616"/>
                  <a:pt x="1692358" y="3690221"/>
                  <a:pt x="1691013" y="3685001"/>
                </a:cubicBezTo>
                <a:close/>
                <a:moveTo>
                  <a:pt x="1341615" y="3663531"/>
                </a:moveTo>
                <a:lnTo>
                  <a:pt x="1341235" y="3664006"/>
                </a:lnTo>
                <a:cubicBezTo>
                  <a:pt x="1341235" y="3665272"/>
                  <a:pt x="1343168" y="3666243"/>
                  <a:pt x="1345101" y="3667382"/>
                </a:cubicBezTo>
                <a:lnTo>
                  <a:pt x="1348955" y="3671757"/>
                </a:lnTo>
                <a:lnTo>
                  <a:pt x="1349287" y="3671235"/>
                </a:lnTo>
                <a:cubicBezTo>
                  <a:pt x="1349287" y="3669294"/>
                  <a:pt x="1347351" y="3667985"/>
                  <a:pt x="1345415" y="3666845"/>
                </a:cubicBezTo>
                <a:close/>
                <a:moveTo>
                  <a:pt x="1582769" y="3654545"/>
                </a:moveTo>
                <a:cubicBezTo>
                  <a:pt x="1575025" y="3657070"/>
                  <a:pt x="1568624" y="3663470"/>
                  <a:pt x="1562051" y="3668685"/>
                </a:cubicBezTo>
                <a:lnTo>
                  <a:pt x="1557507" y="3667966"/>
                </a:lnTo>
                <a:lnTo>
                  <a:pt x="1536324" y="3662375"/>
                </a:lnTo>
                <a:lnTo>
                  <a:pt x="1532663" y="3660979"/>
                </a:lnTo>
                <a:lnTo>
                  <a:pt x="1532787" y="3661441"/>
                </a:lnTo>
                <a:lnTo>
                  <a:pt x="1536324" y="3662375"/>
                </a:lnTo>
                <a:lnTo>
                  <a:pt x="1546364" y="3666202"/>
                </a:lnTo>
                <a:lnTo>
                  <a:pt x="1557507" y="3667966"/>
                </a:lnTo>
                <a:lnTo>
                  <a:pt x="1562244" y="3669216"/>
                </a:lnTo>
                <a:lnTo>
                  <a:pt x="1565492" y="3679960"/>
                </a:lnTo>
                <a:lnTo>
                  <a:pt x="1565516" y="3679537"/>
                </a:lnTo>
                <a:cubicBezTo>
                  <a:pt x="1564524" y="3675979"/>
                  <a:pt x="1562879" y="3672442"/>
                  <a:pt x="1562206" y="3668652"/>
                </a:cubicBezTo>
                <a:lnTo>
                  <a:pt x="1582851" y="3654568"/>
                </a:lnTo>
                <a:close/>
                <a:moveTo>
                  <a:pt x="1691248" y="3653026"/>
                </a:moveTo>
                <a:lnTo>
                  <a:pt x="1691256" y="3653306"/>
                </a:lnTo>
                <a:lnTo>
                  <a:pt x="1692335" y="3661811"/>
                </a:lnTo>
                <a:lnTo>
                  <a:pt x="1692358" y="3661772"/>
                </a:lnTo>
                <a:close/>
                <a:moveTo>
                  <a:pt x="1351267" y="3650845"/>
                </a:moveTo>
                <a:lnTo>
                  <a:pt x="1351440" y="3651103"/>
                </a:lnTo>
                <a:lnTo>
                  <a:pt x="1351646" y="3650845"/>
                </a:lnTo>
                <a:close/>
                <a:moveTo>
                  <a:pt x="1918093" y="3641553"/>
                </a:moveTo>
                <a:lnTo>
                  <a:pt x="1918093" y="3641631"/>
                </a:lnTo>
                <a:cubicBezTo>
                  <a:pt x="1918093" y="3642983"/>
                  <a:pt x="1919694" y="3642691"/>
                  <a:pt x="1921442" y="3642377"/>
                </a:cubicBezTo>
                <a:lnTo>
                  <a:pt x="1925374" y="3642947"/>
                </a:lnTo>
                <a:lnTo>
                  <a:pt x="1925424" y="3642844"/>
                </a:lnTo>
                <a:cubicBezTo>
                  <a:pt x="1924836" y="3641581"/>
                  <a:pt x="1922941" y="3641918"/>
                  <a:pt x="1921193" y="3642233"/>
                </a:cubicBezTo>
                <a:close/>
                <a:moveTo>
                  <a:pt x="1506953" y="3640407"/>
                </a:moveTo>
                <a:lnTo>
                  <a:pt x="1507038" y="3640815"/>
                </a:lnTo>
                <a:cubicBezTo>
                  <a:pt x="1510237" y="3642084"/>
                  <a:pt x="1514109" y="3641408"/>
                  <a:pt x="1517811" y="3640901"/>
                </a:cubicBezTo>
                <a:lnTo>
                  <a:pt x="1527466" y="3641990"/>
                </a:lnTo>
                <a:lnTo>
                  <a:pt x="1527358" y="3641590"/>
                </a:lnTo>
                <a:cubicBezTo>
                  <a:pt x="1524829" y="3639653"/>
                  <a:pt x="1521289" y="3639988"/>
                  <a:pt x="1517582" y="3640491"/>
                </a:cubicBezTo>
                <a:close/>
                <a:moveTo>
                  <a:pt x="1224221" y="3640095"/>
                </a:moveTo>
                <a:lnTo>
                  <a:pt x="1211689" y="3642526"/>
                </a:lnTo>
                <a:cubicBezTo>
                  <a:pt x="1206625" y="3642526"/>
                  <a:pt x="1200213" y="3638664"/>
                  <a:pt x="1196328" y="3641185"/>
                </a:cubicBezTo>
                <a:lnTo>
                  <a:pt x="1196099" y="3641677"/>
                </a:lnTo>
                <a:lnTo>
                  <a:pt x="1211202" y="3642996"/>
                </a:lnTo>
                <a:cubicBezTo>
                  <a:pt x="1216449" y="3642996"/>
                  <a:pt x="1220343" y="3640469"/>
                  <a:pt x="1224234" y="3640469"/>
                </a:cubicBezTo>
                <a:lnTo>
                  <a:pt x="1240919" y="3653209"/>
                </a:lnTo>
                <a:lnTo>
                  <a:pt x="1240806" y="3652837"/>
                </a:lnTo>
                <a:close/>
                <a:moveTo>
                  <a:pt x="1417127" y="3637585"/>
                </a:moveTo>
                <a:cubicBezTo>
                  <a:pt x="1412667" y="3637585"/>
                  <a:pt x="1408502" y="3639862"/>
                  <a:pt x="1404338" y="3642456"/>
                </a:cubicBezTo>
                <a:lnTo>
                  <a:pt x="1391568" y="3649211"/>
                </a:lnTo>
                <a:lnTo>
                  <a:pt x="1391721" y="3649288"/>
                </a:lnTo>
                <a:cubicBezTo>
                  <a:pt x="1396185" y="3648020"/>
                  <a:pt x="1400353" y="3645107"/>
                  <a:pt x="1404521" y="3642511"/>
                </a:cubicBezTo>
                <a:lnTo>
                  <a:pt x="1417255" y="3637661"/>
                </a:lnTo>
                <a:close/>
                <a:moveTo>
                  <a:pt x="1701372" y="3633679"/>
                </a:moveTo>
                <a:lnTo>
                  <a:pt x="1701315" y="3633790"/>
                </a:lnTo>
                <a:lnTo>
                  <a:pt x="1703577" y="3637671"/>
                </a:lnTo>
                <a:lnTo>
                  <a:pt x="1703551" y="3637424"/>
                </a:lnTo>
                <a:close/>
                <a:moveTo>
                  <a:pt x="2035785" y="3629064"/>
                </a:moveTo>
                <a:lnTo>
                  <a:pt x="2032162" y="3633008"/>
                </a:lnTo>
                <a:cubicBezTo>
                  <a:pt x="2029760" y="3633828"/>
                  <a:pt x="2027189" y="3634501"/>
                  <a:pt x="2027189" y="3636436"/>
                </a:cubicBezTo>
                <a:lnTo>
                  <a:pt x="2027329" y="3637073"/>
                </a:lnTo>
                <a:lnTo>
                  <a:pt x="2032286" y="3633645"/>
                </a:lnTo>
                <a:cubicBezTo>
                  <a:pt x="2034691" y="3632821"/>
                  <a:pt x="2036927" y="3631849"/>
                  <a:pt x="2036250" y="3629319"/>
                </a:cubicBezTo>
                <a:close/>
                <a:moveTo>
                  <a:pt x="1649639" y="3624926"/>
                </a:moveTo>
                <a:cubicBezTo>
                  <a:pt x="1647703" y="3625596"/>
                  <a:pt x="1647703" y="3628500"/>
                  <a:pt x="1647703" y="3631236"/>
                </a:cubicBezTo>
                <a:lnTo>
                  <a:pt x="1645832" y="3636362"/>
                </a:lnTo>
                <a:lnTo>
                  <a:pt x="1646008" y="3636486"/>
                </a:lnTo>
                <a:cubicBezTo>
                  <a:pt x="1647947" y="3636486"/>
                  <a:pt x="1647947" y="3633917"/>
                  <a:pt x="1647947" y="3631180"/>
                </a:cubicBezTo>
                <a:lnTo>
                  <a:pt x="1649843" y="3625011"/>
                </a:lnTo>
                <a:close/>
                <a:moveTo>
                  <a:pt x="1277122" y="3622943"/>
                </a:moveTo>
                <a:lnTo>
                  <a:pt x="1283228" y="3629763"/>
                </a:lnTo>
                <a:cubicBezTo>
                  <a:pt x="1285751" y="3632290"/>
                  <a:pt x="1288443" y="3636161"/>
                  <a:pt x="1289622" y="3638688"/>
                </a:cubicBezTo>
                <a:cubicBezTo>
                  <a:pt x="1292315" y="3646438"/>
                  <a:pt x="1292315" y="3655364"/>
                  <a:pt x="1294842" y="3663114"/>
                </a:cubicBezTo>
                <a:lnTo>
                  <a:pt x="1295019" y="3663292"/>
                </a:lnTo>
                <a:lnTo>
                  <a:pt x="1289959" y="3639531"/>
                </a:lnTo>
                <a:cubicBezTo>
                  <a:pt x="1292650" y="3634305"/>
                  <a:pt x="1299038" y="3630587"/>
                  <a:pt x="1299038" y="3625356"/>
                </a:cubicBezTo>
                <a:lnTo>
                  <a:pt x="1298918" y="3625021"/>
                </a:lnTo>
                <a:lnTo>
                  <a:pt x="1295471" y="3631896"/>
                </a:lnTo>
                <a:cubicBezTo>
                  <a:pt x="1293533" y="3634123"/>
                  <a:pt x="1291258" y="3636350"/>
                  <a:pt x="1289910" y="3638955"/>
                </a:cubicBezTo>
                <a:cubicBezTo>
                  <a:pt x="1288730" y="3636432"/>
                  <a:pt x="1286033" y="3632570"/>
                  <a:pt x="1283504" y="3630047"/>
                </a:cubicBezTo>
                <a:close/>
                <a:moveTo>
                  <a:pt x="1619991" y="3622401"/>
                </a:moveTo>
                <a:cubicBezTo>
                  <a:pt x="1613590" y="3624926"/>
                  <a:pt x="1610053" y="3631365"/>
                  <a:pt x="1606665" y="3638287"/>
                </a:cubicBezTo>
                <a:lnTo>
                  <a:pt x="1594266" y="3657014"/>
                </a:lnTo>
                <a:lnTo>
                  <a:pt x="1594411" y="3657037"/>
                </a:lnTo>
                <a:cubicBezTo>
                  <a:pt x="1600229" y="3652569"/>
                  <a:pt x="1603474" y="3645157"/>
                  <a:pt x="1606866" y="3638230"/>
                </a:cubicBezTo>
                <a:lnTo>
                  <a:pt x="1620111" y="3622449"/>
                </a:lnTo>
                <a:close/>
                <a:moveTo>
                  <a:pt x="1666314" y="3621051"/>
                </a:moveTo>
                <a:cubicBezTo>
                  <a:pt x="1665049" y="3621726"/>
                  <a:pt x="1665682" y="3624292"/>
                  <a:pt x="1666146" y="3626689"/>
                </a:cubicBezTo>
                <a:lnTo>
                  <a:pt x="1665005" y="3631178"/>
                </a:lnTo>
                <a:lnTo>
                  <a:pt x="1665232" y="3631273"/>
                </a:lnTo>
                <a:cubicBezTo>
                  <a:pt x="1667172" y="3631273"/>
                  <a:pt x="1666874" y="3629040"/>
                  <a:pt x="1666409" y="3626638"/>
                </a:cubicBezTo>
                <a:lnTo>
                  <a:pt x="1666573" y="3621129"/>
                </a:lnTo>
                <a:close/>
                <a:moveTo>
                  <a:pt x="1351006" y="3621036"/>
                </a:moveTo>
                <a:cubicBezTo>
                  <a:pt x="1348494" y="3618493"/>
                  <a:pt x="1344642" y="3621036"/>
                  <a:pt x="1341961" y="3622390"/>
                </a:cubicBezTo>
                <a:lnTo>
                  <a:pt x="1341961" y="3622300"/>
                </a:lnTo>
                <a:lnTo>
                  <a:pt x="1335172" y="3622300"/>
                </a:lnTo>
                <a:lnTo>
                  <a:pt x="1334846" y="3622827"/>
                </a:lnTo>
                <a:cubicBezTo>
                  <a:pt x="1337367" y="3625356"/>
                  <a:pt x="1339891" y="3622827"/>
                  <a:pt x="1342412" y="3622827"/>
                </a:cubicBezTo>
                <a:lnTo>
                  <a:pt x="1351052" y="3621538"/>
                </a:lnTo>
                <a:close/>
                <a:moveTo>
                  <a:pt x="1726792" y="3618524"/>
                </a:moveTo>
                <a:lnTo>
                  <a:pt x="1726782" y="3618526"/>
                </a:lnTo>
                <a:lnTo>
                  <a:pt x="1723084" y="3625918"/>
                </a:lnTo>
                <a:lnTo>
                  <a:pt x="1723104" y="3625913"/>
                </a:lnTo>
                <a:close/>
                <a:moveTo>
                  <a:pt x="1695962" y="3614662"/>
                </a:moveTo>
                <a:cubicBezTo>
                  <a:pt x="1692761" y="3614662"/>
                  <a:pt x="1690486" y="3617228"/>
                  <a:pt x="1688064" y="3619961"/>
                </a:cubicBezTo>
                <a:lnTo>
                  <a:pt x="1679446" y="3626152"/>
                </a:lnTo>
                <a:lnTo>
                  <a:pt x="1679558" y="3626210"/>
                </a:lnTo>
                <a:cubicBezTo>
                  <a:pt x="1683352" y="3625540"/>
                  <a:pt x="1685925" y="3622636"/>
                  <a:pt x="1688349" y="3619900"/>
                </a:cubicBezTo>
                <a:lnTo>
                  <a:pt x="1696025" y="3614744"/>
                </a:lnTo>
                <a:close/>
                <a:moveTo>
                  <a:pt x="2023219" y="3614197"/>
                </a:moveTo>
                <a:lnTo>
                  <a:pt x="2024665" y="3623466"/>
                </a:lnTo>
                <a:lnTo>
                  <a:pt x="2024685" y="3623474"/>
                </a:lnTo>
                <a:lnTo>
                  <a:pt x="2023285" y="3614463"/>
                </a:lnTo>
                <a:close/>
                <a:moveTo>
                  <a:pt x="1195736" y="3577979"/>
                </a:moveTo>
                <a:cubicBezTo>
                  <a:pt x="1189166" y="3577979"/>
                  <a:pt x="1182764" y="3579319"/>
                  <a:pt x="1177702" y="3583203"/>
                </a:cubicBezTo>
                <a:cubicBezTo>
                  <a:pt x="1175764" y="3583793"/>
                  <a:pt x="1175090" y="3586024"/>
                  <a:pt x="1174417" y="3588107"/>
                </a:cubicBezTo>
                <a:lnTo>
                  <a:pt x="1171246" y="3591987"/>
                </a:lnTo>
                <a:lnTo>
                  <a:pt x="1171684" y="3592433"/>
                </a:lnTo>
                <a:cubicBezTo>
                  <a:pt x="1175564" y="3592433"/>
                  <a:pt x="1174386" y="3584697"/>
                  <a:pt x="1178266" y="3583522"/>
                </a:cubicBezTo>
                <a:cubicBezTo>
                  <a:pt x="1183329" y="3579654"/>
                  <a:pt x="1189746" y="3578314"/>
                  <a:pt x="1196328" y="3578314"/>
                </a:cubicBezTo>
                <a:lnTo>
                  <a:pt x="1213590" y="3583339"/>
                </a:lnTo>
                <a:lnTo>
                  <a:pt x="1213590" y="3583203"/>
                </a:lnTo>
                <a:cubicBezTo>
                  <a:pt x="1208540" y="3580498"/>
                  <a:pt x="1202138" y="3577979"/>
                  <a:pt x="1195736" y="3577979"/>
                </a:cubicBezTo>
                <a:close/>
                <a:moveTo>
                  <a:pt x="1911271" y="3577135"/>
                </a:moveTo>
                <a:cubicBezTo>
                  <a:pt x="1908070" y="3576545"/>
                  <a:pt x="1904532" y="3577852"/>
                  <a:pt x="1900993" y="3578991"/>
                </a:cubicBezTo>
                <a:lnTo>
                  <a:pt x="1890892" y="3579823"/>
                </a:lnTo>
                <a:lnTo>
                  <a:pt x="1890971" y="3579874"/>
                </a:lnTo>
                <a:cubicBezTo>
                  <a:pt x="1894173" y="3581139"/>
                  <a:pt x="1897711" y="3580170"/>
                  <a:pt x="1901248" y="3579032"/>
                </a:cubicBezTo>
                <a:lnTo>
                  <a:pt x="1911367" y="3577199"/>
                </a:lnTo>
                <a:close/>
                <a:moveTo>
                  <a:pt x="1133145" y="3569867"/>
                </a:moveTo>
                <a:lnTo>
                  <a:pt x="1132878" y="3569891"/>
                </a:lnTo>
                <a:cubicBezTo>
                  <a:pt x="1131616" y="3571832"/>
                  <a:pt x="1132926" y="3574446"/>
                  <a:pt x="1134235" y="3577208"/>
                </a:cubicBezTo>
                <a:lnTo>
                  <a:pt x="1135464" y="3584697"/>
                </a:lnTo>
                <a:lnTo>
                  <a:pt x="1135729" y="3584697"/>
                </a:lnTo>
                <a:cubicBezTo>
                  <a:pt x="1136995" y="3582176"/>
                  <a:pt x="1135687" y="3579276"/>
                  <a:pt x="1134378" y="3576524"/>
                </a:cubicBezTo>
                <a:close/>
                <a:moveTo>
                  <a:pt x="1265257" y="3565185"/>
                </a:moveTo>
                <a:lnTo>
                  <a:pt x="1265470" y="3565837"/>
                </a:lnTo>
                <a:lnTo>
                  <a:pt x="1274176" y="3566983"/>
                </a:lnTo>
                <a:lnTo>
                  <a:pt x="1274082" y="3566351"/>
                </a:lnTo>
                <a:close/>
                <a:moveTo>
                  <a:pt x="1464675" y="3557907"/>
                </a:moveTo>
                <a:lnTo>
                  <a:pt x="1464670" y="3557916"/>
                </a:lnTo>
                <a:lnTo>
                  <a:pt x="1464682" y="3557909"/>
                </a:lnTo>
                <a:close/>
                <a:moveTo>
                  <a:pt x="1262630" y="3557427"/>
                </a:moveTo>
                <a:cubicBezTo>
                  <a:pt x="1258753" y="3557427"/>
                  <a:pt x="1256228" y="3562467"/>
                  <a:pt x="1253523" y="3565172"/>
                </a:cubicBezTo>
                <a:cubicBezTo>
                  <a:pt x="1252350" y="3562467"/>
                  <a:pt x="1250998" y="3558606"/>
                  <a:pt x="1248473" y="3559947"/>
                </a:cubicBezTo>
                <a:cubicBezTo>
                  <a:pt x="1240719" y="3563831"/>
                  <a:pt x="1234317" y="3572754"/>
                  <a:pt x="1227747" y="3579319"/>
                </a:cubicBezTo>
                <a:lnTo>
                  <a:pt x="1214220" y="3589148"/>
                </a:lnTo>
                <a:lnTo>
                  <a:pt x="1214220" y="3589464"/>
                </a:lnTo>
                <a:lnTo>
                  <a:pt x="1227843" y="3579561"/>
                </a:lnTo>
                <a:cubicBezTo>
                  <a:pt x="1234412" y="3572994"/>
                  <a:pt x="1240806" y="3564068"/>
                  <a:pt x="1248549" y="3560190"/>
                </a:cubicBezTo>
                <a:cubicBezTo>
                  <a:pt x="1251077" y="3558845"/>
                  <a:pt x="1252421" y="3562717"/>
                  <a:pt x="1253600" y="3565413"/>
                </a:cubicBezTo>
                <a:cubicBezTo>
                  <a:pt x="1254948" y="3570467"/>
                  <a:pt x="1258820" y="3575690"/>
                  <a:pt x="1258820" y="3582088"/>
                </a:cubicBezTo>
                <a:cubicBezTo>
                  <a:pt x="1258820" y="3584615"/>
                  <a:pt x="1253600" y="3585966"/>
                  <a:pt x="1253600" y="3588493"/>
                </a:cubicBezTo>
                <a:cubicBezTo>
                  <a:pt x="1257471" y="3598764"/>
                  <a:pt x="1265214" y="3607865"/>
                  <a:pt x="1271613" y="3616790"/>
                </a:cubicBezTo>
                <a:lnTo>
                  <a:pt x="1271830" y="3617032"/>
                </a:lnTo>
                <a:lnTo>
                  <a:pt x="1253841" y="3588865"/>
                </a:lnTo>
                <a:cubicBezTo>
                  <a:pt x="1253841" y="3586342"/>
                  <a:pt x="1259067" y="3584998"/>
                  <a:pt x="1259067" y="3582476"/>
                </a:cubicBezTo>
                <a:cubicBezTo>
                  <a:pt x="1259067" y="3576090"/>
                  <a:pt x="1255190" y="3570879"/>
                  <a:pt x="1253841" y="3565837"/>
                </a:cubicBezTo>
                <a:lnTo>
                  <a:pt x="1262870" y="3558165"/>
                </a:lnTo>
                <a:close/>
                <a:moveTo>
                  <a:pt x="2045497" y="3555791"/>
                </a:moveTo>
                <a:lnTo>
                  <a:pt x="2045387" y="3555896"/>
                </a:lnTo>
                <a:lnTo>
                  <a:pt x="2063409" y="3562309"/>
                </a:lnTo>
                <a:cubicBezTo>
                  <a:pt x="2068473" y="3563486"/>
                  <a:pt x="2073706" y="3566184"/>
                  <a:pt x="2077586" y="3564835"/>
                </a:cubicBezTo>
                <a:lnTo>
                  <a:pt x="2077607" y="3564720"/>
                </a:lnTo>
                <a:lnTo>
                  <a:pt x="2063554" y="3562205"/>
                </a:lnTo>
                <a:cubicBezTo>
                  <a:pt x="2056967" y="3559506"/>
                  <a:pt x="2051909" y="3555791"/>
                  <a:pt x="2045497" y="3555791"/>
                </a:cubicBezTo>
                <a:close/>
                <a:moveTo>
                  <a:pt x="2014362" y="3545291"/>
                </a:moveTo>
                <a:lnTo>
                  <a:pt x="2023318" y="3566856"/>
                </a:lnTo>
                <a:cubicBezTo>
                  <a:pt x="2019439" y="3569381"/>
                  <a:pt x="2016915" y="3573264"/>
                  <a:pt x="2011689" y="3573264"/>
                </a:cubicBezTo>
                <a:cubicBezTo>
                  <a:pt x="2005286" y="3574609"/>
                  <a:pt x="1998883" y="3572084"/>
                  <a:pt x="1993665" y="3568214"/>
                </a:cubicBezTo>
                <a:cubicBezTo>
                  <a:pt x="1988609" y="3564331"/>
                  <a:pt x="1989786" y="3555409"/>
                  <a:pt x="1984730" y="3552706"/>
                </a:cubicBezTo>
                <a:cubicBezTo>
                  <a:pt x="1980859" y="3550181"/>
                  <a:pt x="1974456" y="3554052"/>
                  <a:pt x="1973109" y="3557935"/>
                </a:cubicBezTo>
                <a:lnTo>
                  <a:pt x="1973214" y="3558367"/>
                </a:lnTo>
                <a:lnTo>
                  <a:pt x="1978027" y="3553399"/>
                </a:lnTo>
                <a:cubicBezTo>
                  <a:pt x="1980284" y="3552259"/>
                  <a:pt x="1982858" y="3551922"/>
                  <a:pt x="1984798" y="3553190"/>
                </a:cubicBezTo>
                <a:cubicBezTo>
                  <a:pt x="1989862" y="3555888"/>
                  <a:pt x="1988678" y="3564835"/>
                  <a:pt x="1993742" y="3568720"/>
                </a:cubicBezTo>
                <a:cubicBezTo>
                  <a:pt x="1998964" y="3572605"/>
                  <a:pt x="2005381" y="3575131"/>
                  <a:pt x="2011788" y="3573781"/>
                </a:cubicBezTo>
                <a:cubicBezTo>
                  <a:pt x="2017021" y="3573781"/>
                  <a:pt x="2019547" y="3569896"/>
                  <a:pt x="2023427" y="3567371"/>
                </a:cubicBezTo>
                <a:cubicBezTo>
                  <a:pt x="2025964" y="3569896"/>
                  <a:pt x="2027307" y="3573781"/>
                  <a:pt x="2031186" y="3575131"/>
                </a:cubicBezTo>
                <a:cubicBezTo>
                  <a:pt x="2033724" y="3575131"/>
                  <a:pt x="2036250" y="3573781"/>
                  <a:pt x="2037604" y="3571256"/>
                </a:cubicBezTo>
                <a:lnTo>
                  <a:pt x="2037613" y="3571227"/>
                </a:lnTo>
                <a:lnTo>
                  <a:pt x="2031319" y="3575032"/>
                </a:lnTo>
                <a:cubicBezTo>
                  <a:pt x="2027440" y="3573683"/>
                  <a:pt x="2026086" y="3569795"/>
                  <a:pt x="2023553" y="3567269"/>
                </a:cubicBezTo>
                <a:cubicBezTo>
                  <a:pt x="2021021" y="3559506"/>
                  <a:pt x="2019674" y="3550565"/>
                  <a:pt x="2014441" y="3545329"/>
                </a:cubicBezTo>
                <a:close/>
                <a:moveTo>
                  <a:pt x="1866554" y="3541227"/>
                </a:moveTo>
                <a:lnTo>
                  <a:pt x="1866549" y="3541263"/>
                </a:lnTo>
                <a:lnTo>
                  <a:pt x="1876415" y="3541842"/>
                </a:lnTo>
                <a:cubicBezTo>
                  <a:pt x="1880437" y="3543443"/>
                  <a:pt x="1884312" y="3545041"/>
                  <a:pt x="1885659" y="3542427"/>
                </a:cubicBezTo>
                <a:lnTo>
                  <a:pt x="1885649" y="3542393"/>
                </a:lnTo>
                <a:lnTo>
                  <a:pt x="1876679" y="3541819"/>
                </a:lnTo>
                <a:cubicBezTo>
                  <a:pt x="1872658" y="3540215"/>
                  <a:pt x="1868491" y="3538611"/>
                  <a:pt x="1866554" y="3541227"/>
                </a:cubicBezTo>
                <a:close/>
                <a:moveTo>
                  <a:pt x="1497362" y="3539620"/>
                </a:moveTo>
                <a:lnTo>
                  <a:pt x="1490576" y="3542434"/>
                </a:lnTo>
                <a:lnTo>
                  <a:pt x="1490571" y="3542437"/>
                </a:lnTo>
                <a:close/>
                <a:moveTo>
                  <a:pt x="2067261" y="3529994"/>
                </a:moveTo>
                <a:lnTo>
                  <a:pt x="2057093" y="3531138"/>
                </a:lnTo>
                <a:lnTo>
                  <a:pt x="2057114" y="3531186"/>
                </a:lnTo>
                <a:lnTo>
                  <a:pt x="2067279" y="3530039"/>
                </a:lnTo>
                <a:close/>
                <a:moveTo>
                  <a:pt x="2198667" y="3528506"/>
                </a:moveTo>
                <a:lnTo>
                  <a:pt x="2198715" y="3528713"/>
                </a:lnTo>
                <a:cubicBezTo>
                  <a:pt x="2199978" y="3530655"/>
                  <a:pt x="2202846" y="3530318"/>
                  <a:pt x="2205567" y="3529981"/>
                </a:cubicBezTo>
                <a:lnTo>
                  <a:pt x="2211106" y="3531157"/>
                </a:lnTo>
                <a:lnTo>
                  <a:pt x="2211090" y="3530972"/>
                </a:lnTo>
                <a:cubicBezTo>
                  <a:pt x="2210414" y="3529031"/>
                  <a:pt x="2207845" y="3529367"/>
                  <a:pt x="2205129" y="3529703"/>
                </a:cubicBezTo>
                <a:close/>
                <a:moveTo>
                  <a:pt x="2053088" y="3522211"/>
                </a:moveTo>
                <a:cubicBezTo>
                  <a:pt x="2050555" y="3520862"/>
                  <a:pt x="2045497" y="3523388"/>
                  <a:pt x="2042796" y="3524738"/>
                </a:cubicBezTo>
                <a:cubicBezTo>
                  <a:pt x="2041610" y="3526088"/>
                  <a:pt x="2044143" y="3528625"/>
                  <a:pt x="2044143" y="3531152"/>
                </a:cubicBezTo>
                <a:cubicBezTo>
                  <a:pt x="2042796" y="3533851"/>
                  <a:pt x="2037731" y="3533851"/>
                  <a:pt x="2039085" y="3536388"/>
                </a:cubicBezTo>
                <a:cubicBezTo>
                  <a:pt x="2042796" y="3542802"/>
                  <a:pt x="2049376" y="3549216"/>
                  <a:pt x="2056967" y="3550565"/>
                </a:cubicBezTo>
                <a:lnTo>
                  <a:pt x="2074955" y="3543371"/>
                </a:lnTo>
                <a:lnTo>
                  <a:pt x="2057114" y="3550504"/>
                </a:lnTo>
                <a:cubicBezTo>
                  <a:pt x="2049551" y="3549160"/>
                  <a:pt x="2042998" y="3542778"/>
                  <a:pt x="2039302" y="3536394"/>
                </a:cubicBezTo>
                <a:cubicBezTo>
                  <a:pt x="2037956" y="3533874"/>
                  <a:pt x="2042998" y="3533874"/>
                  <a:pt x="2044342" y="3531186"/>
                </a:cubicBezTo>
                <a:cubicBezTo>
                  <a:pt x="2044342" y="3528666"/>
                  <a:pt x="2041821" y="3526147"/>
                  <a:pt x="2042998" y="3524803"/>
                </a:cubicBezTo>
                <a:lnTo>
                  <a:pt x="2053131" y="3522312"/>
                </a:lnTo>
                <a:close/>
                <a:moveTo>
                  <a:pt x="1724254" y="3520743"/>
                </a:moveTo>
                <a:cubicBezTo>
                  <a:pt x="1720381" y="3525958"/>
                  <a:pt x="1720381" y="3532358"/>
                  <a:pt x="1720381" y="3540098"/>
                </a:cubicBezTo>
                <a:cubicBezTo>
                  <a:pt x="1719038" y="3545147"/>
                  <a:pt x="1724254" y="3551713"/>
                  <a:pt x="1724254" y="3558102"/>
                </a:cubicBezTo>
                <a:cubicBezTo>
                  <a:pt x="1724254" y="3563151"/>
                  <a:pt x="1720381" y="3569551"/>
                  <a:pt x="1720381" y="3574767"/>
                </a:cubicBezTo>
                <a:cubicBezTo>
                  <a:pt x="1720381" y="3582507"/>
                  <a:pt x="1722910" y="3588907"/>
                  <a:pt x="1726782" y="3595307"/>
                </a:cubicBezTo>
                <a:cubicBezTo>
                  <a:pt x="1729311" y="3600522"/>
                  <a:pt x="1737056" y="3604386"/>
                  <a:pt x="1738412" y="3610786"/>
                </a:cubicBezTo>
                <a:cubicBezTo>
                  <a:pt x="1739756" y="3613311"/>
                  <a:pt x="1734540" y="3614662"/>
                  <a:pt x="1733184" y="3617186"/>
                </a:cubicBezTo>
                <a:lnTo>
                  <a:pt x="1733178" y="3617187"/>
                </a:lnTo>
                <a:lnTo>
                  <a:pt x="1730834" y="3622043"/>
                </a:lnTo>
                <a:cubicBezTo>
                  <a:pt x="1729489" y="3625913"/>
                  <a:pt x="1729489" y="3629784"/>
                  <a:pt x="1729489" y="3632313"/>
                </a:cubicBezTo>
                <a:cubicBezTo>
                  <a:pt x="1730834" y="3636183"/>
                  <a:pt x="1737219" y="3638708"/>
                  <a:pt x="1737219" y="3642578"/>
                </a:cubicBezTo>
                <a:cubicBezTo>
                  <a:pt x="1736044" y="3647798"/>
                  <a:pt x="1728314" y="3648977"/>
                  <a:pt x="1726969" y="3652848"/>
                </a:cubicBezTo>
                <a:cubicBezTo>
                  <a:pt x="1726969" y="3658067"/>
                  <a:pt x="1726969" y="3663117"/>
                  <a:pt x="1730834" y="3666987"/>
                </a:cubicBezTo>
                <a:lnTo>
                  <a:pt x="1731429" y="3667316"/>
                </a:lnTo>
                <a:lnTo>
                  <a:pt x="1727595" y="3653281"/>
                </a:lnTo>
                <a:cubicBezTo>
                  <a:pt x="1728948" y="3649393"/>
                  <a:pt x="1736694" y="3648224"/>
                  <a:pt x="1737872" y="3642991"/>
                </a:cubicBezTo>
                <a:cubicBezTo>
                  <a:pt x="1737872" y="3639103"/>
                  <a:pt x="1731468" y="3636574"/>
                  <a:pt x="1730126" y="3632700"/>
                </a:cubicBezTo>
                <a:cubicBezTo>
                  <a:pt x="1730126" y="3630157"/>
                  <a:pt x="1730126" y="3626283"/>
                  <a:pt x="1731468" y="3622395"/>
                </a:cubicBezTo>
                <a:cubicBezTo>
                  <a:pt x="1731468" y="3621051"/>
                  <a:pt x="1732821" y="3618522"/>
                  <a:pt x="1733999" y="3617162"/>
                </a:cubicBezTo>
                <a:cubicBezTo>
                  <a:pt x="1735341" y="3614634"/>
                  <a:pt x="1740567" y="3613289"/>
                  <a:pt x="1739214" y="3610760"/>
                </a:cubicBezTo>
                <a:cubicBezTo>
                  <a:pt x="1737872" y="3604343"/>
                  <a:pt x="1730126" y="3600455"/>
                  <a:pt x="1727595" y="3595237"/>
                </a:cubicBezTo>
                <a:cubicBezTo>
                  <a:pt x="1723722" y="3588820"/>
                  <a:pt x="1721202" y="3582403"/>
                  <a:pt x="1721202" y="3574641"/>
                </a:cubicBezTo>
                <a:cubicBezTo>
                  <a:pt x="1721202" y="3569409"/>
                  <a:pt x="1725075" y="3563006"/>
                  <a:pt x="1725075" y="3557934"/>
                </a:cubicBezTo>
                <a:cubicBezTo>
                  <a:pt x="1725075" y="3551532"/>
                  <a:pt x="1719849" y="3544940"/>
                  <a:pt x="1721202" y="3539882"/>
                </a:cubicBezTo>
                <a:lnTo>
                  <a:pt x="1725020" y="3520743"/>
                </a:lnTo>
                <a:close/>
                <a:moveTo>
                  <a:pt x="1991051" y="3502674"/>
                </a:moveTo>
                <a:lnTo>
                  <a:pt x="1988609" y="3507720"/>
                </a:lnTo>
                <a:cubicBezTo>
                  <a:pt x="1985915" y="3514129"/>
                  <a:pt x="1978327" y="3519357"/>
                  <a:pt x="1979512" y="3526933"/>
                </a:cubicBezTo>
                <a:lnTo>
                  <a:pt x="1979713" y="3527149"/>
                </a:lnTo>
                <a:lnTo>
                  <a:pt x="1982775" y="3517214"/>
                </a:lnTo>
                <a:cubicBezTo>
                  <a:pt x="1984863" y="3514154"/>
                  <a:pt x="1987436" y="3511241"/>
                  <a:pt x="1988786" y="3508034"/>
                </a:cubicBezTo>
                <a:lnTo>
                  <a:pt x="1991311" y="3502823"/>
                </a:lnTo>
                <a:close/>
                <a:moveTo>
                  <a:pt x="2059667" y="3495207"/>
                </a:moveTo>
                <a:lnTo>
                  <a:pt x="2059630" y="3495334"/>
                </a:lnTo>
                <a:lnTo>
                  <a:pt x="2065497" y="3497928"/>
                </a:lnTo>
                <a:cubicBezTo>
                  <a:pt x="2067584" y="3500016"/>
                  <a:pt x="2069820" y="3502293"/>
                  <a:pt x="2072352" y="3501700"/>
                </a:cubicBezTo>
                <a:lnTo>
                  <a:pt x="2072425" y="3501580"/>
                </a:lnTo>
                <a:lnTo>
                  <a:pt x="2065641" y="3497847"/>
                </a:lnTo>
                <a:cubicBezTo>
                  <a:pt x="2063552" y="3495758"/>
                  <a:pt x="2061610" y="3493858"/>
                  <a:pt x="2059667" y="3495207"/>
                </a:cubicBezTo>
                <a:close/>
                <a:moveTo>
                  <a:pt x="1353780" y="3491742"/>
                </a:moveTo>
                <a:lnTo>
                  <a:pt x="1346038" y="3500813"/>
                </a:lnTo>
                <a:cubicBezTo>
                  <a:pt x="1346038" y="3505876"/>
                  <a:pt x="1347378" y="3511101"/>
                  <a:pt x="1349915" y="3516140"/>
                </a:cubicBezTo>
                <a:cubicBezTo>
                  <a:pt x="1352440" y="3521365"/>
                  <a:pt x="1360194" y="3525248"/>
                  <a:pt x="1361535" y="3531652"/>
                </a:cubicBezTo>
                <a:cubicBezTo>
                  <a:pt x="1361535" y="3535512"/>
                  <a:pt x="1353792" y="3535512"/>
                  <a:pt x="1352440" y="3538055"/>
                </a:cubicBezTo>
                <a:cubicBezTo>
                  <a:pt x="1348730" y="3541916"/>
                  <a:pt x="1349915" y="3548319"/>
                  <a:pt x="1346038" y="3552203"/>
                </a:cubicBezTo>
                <a:cubicBezTo>
                  <a:pt x="1342161" y="3557427"/>
                  <a:pt x="1335758" y="3559947"/>
                  <a:pt x="1330697" y="3563831"/>
                </a:cubicBezTo>
                <a:cubicBezTo>
                  <a:pt x="1324127" y="3565172"/>
                  <a:pt x="1317725" y="3567691"/>
                  <a:pt x="1311490" y="3566351"/>
                </a:cubicBezTo>
                <a:cubicBezTo>
                  <a:pt x="1306272" y="3566351"/>
                  <a:pt x="1301211" y="3559947"/>
                  <a:pt x="1295993" y="3561288"/>
                </a:cubicBezTo>
                <a:cubicBezTo>
                  <a:pt x="1292283" y="3562467"/>
                  <a:pt x="1292283" y="3568870"/>
                  <a:pt x="1290931" y="3572754"/>
                </a:cubicBezTo>
                <a:cubicBezTo>
                  <a:pt x="1290931" y="3572754"/>
                  <a:pt x="1290931" y="3572754"/>
                  <a:pt x="1283189" y="3576638"/>
                </a:cubicBezTo>
                <a:lnTo>
                  <a:pt x="1275664" y="3575494"/>
                </a:lnTo>
                <a:lnTo>
                  <a:pt x="1275752" y="3576090"/>
                </a:lnTo>
                <a:cubicBezTo>
                  <a:pt x="1278281" y="3577265"/>
                  <a:pt x="1280976" y="3577265"/>
                  <a:pt x="1283504" y="3577265"/>
                </a:cubicBezTo>
                <a:lnTo>
                  <a:pt x="1285406" y="3588895"/>
                </a:lnTo>
                <a:lnTo>
                  <a:pt x="1283571" y="3577596"/>
                </a:lnTo>
                <a:cubicBezTo>
                  <a:pt x="1291303" y="3573713"/>
                  <a:pt x="1291303" y="3573713"/>
                  <a:pt x="1291303" y="3573713"/>
                </a:cubicBezTo>
                <a:cubicBezTo>
                  <a:pt x="1295171" y="3580295"/>
                  <a:pt x="1299038" y="3586710"/>
                  <a:pt x="1304080" y="3591772"/>
                </a:cubicBezTo>
                <a:cubicBezTo>
                  <a:pt x="1307948" y="3595654"/>
                  <a:pt x="1309292" y="3602236"/>
                  <a:pt x="1314337" y="3603414"/>
                </a:cubicBezTo>
                <a:cubicBezTo>
                  <a:pt x="1318035" y="3604769"/>
                  <a:pt x="1314337" y="3593121"/>
                  <a:pt x="1316691" y="3594470"/>
                </a:cubicBezTo>
                <a:cubicBezTo>
                  <a:pt x="1324423" y="3598353"/>
                  <a:pt x="1328291" y="3607297"/>
                  <a:pt x="1333502" y="3612529"/>
                </a:cubicBezTo>
                <a:lnTo>
                  <a:pt x="1338221" y="3617271"/>
                </a:lnTo>
                <a:lnTo>
                  <a:pt x="1338380" y="3617065"/>
                </a:lnTo>
                <a:cubicBezTo>
                  <a:pt x="1337198" y="3615715"/>
                  <a:pt x="1334671" y="3614533"/>
                  <a:pt x="1333321" y="3612001"/>
                </a:cubicBezTo>
                <a:cubicBezTo>
                  <a:pt x="1328095" y="3606766"/>
                  <a:pt x="1324216" y="3597817"/>
                  <a:pt x="1316462" y="3593932"/>
                </a:cubicBezTo>
                <a:cubicBezTo>
                  <a:pt x="1314102" y="3592583"/>
                  <a:pt x="1317811" y="3604234"/>
                  <a:pt x="1314102" y="3602881"/>
                </a:cubicBezTo>
                <a:cubicBezTo>
                  <a:pt x="1309044" y="3601699"/>
                  <a:pt x="1307694" y="3595115"/>
                  <a:pt x="1303817" y="3591233"/>
                </a:cubicBezTo>
                <a:cubicBezTo>
                  <a:pt x="1298759" y="3586166"/>
                  <a:pt x="1294880" y="3579752"/>
                  <a:pt x="1291003" y="3573165"/>
                </a:cubicBezTo>
                <a:cubicBezTo>
                  <a:pt x="1292352" y="3569283"/>
                  <a:pt x="1292352" y="3562866"/>
                  <a:pt x="1296061" y="3561683"/>
                </a:cubicBezTo>
                <a:cubicBezTo>
                  <a:pt x="1301287" y="3560334"/>
                  <a:pt x="1306345" y="3566751"/>
                  <a:pt x="1311572" y="3566751"/>
                </a:cubicBezTo>
                <a:cubicBezTo>
                  <a:pt x="1317811" y="3568100"/>
                  <a:pt x="1324216" y="3565568"/>
                  <a:pt x="1330791" y="3564219"/>
                </a:cubicBezTo>
                <a:cubicBezTo>
                  <a:pt x="1331972" y="3568100"/>
                  <a:pt x="1330791" y="3570632"/>
                  <a:pt x="1331972" y="3573165"/>
                </a:cubicBezTo>
                <a:lnTo>
                  <a:pt x="1335704" y="3574467"/>
                </a:lnTo>
                <a:lnTo>
                  <a:pt x="1349665" y="3575811"/>
                </a:lnTo>
                <a:cubicBezTo>
                  <a:pt x="1353519" y="3576995"/>
                  <a:pt x="1356031" y="3579708"/>
                  <a:pt x="1358711" y="3582247"/>
                </a:cubicBezTo>
                <a:cubicBezTo>
                  <a:pt x="1359883" y="3583602"/>
                  <a:pt x="1358711" y="3586144"/>
                  <a:pt x="1359883" y="3588684"/>
                </a:cubicBezTo>
                <a:cubicBezTo>
                  <a:pt x="1359883" y="3588684"/>
                  <a:pt x="1362395" y="3604266"/>
                  <a:pt x="1363736" y="3605454"/>
                </a:cubicBezTo>
                <a:cubicBezTo>
                  <a:pt x="1365075" y="3605454"/>
                  <a:pt x="1372779" y="3608163"/>
                  <a:pt x="1372779" y="3608163"/>
                </a:cubicBezTo>
                <a:cubicBezTo>
                  <a:pt x="1372779" y="3610702"/>
                  <a:pt x="1371441" y="3613245"/>
                  <a:pt x="1372779" y="3615784"/>
                </a:cubicBezTo>
                <a:cubicBezTo>
                  <a:pt x="1373951" y="3617139"/>
                  <a:pt x="1379146" y="3615784"/>
                  <a:pt x="1379146" y="3618493"/>
                </a:cubicBezTo>
                <a:cubicBezTo>
                  <a:pt x="1379146" y="3622390"/>
                  <a:pt x="1371441" y="3623575"/>
                  <a:pt x="1371441" y="3627472"/>
                </a:cubicBezTo>
                <a:cubicBezTo>
                  <a:pt x="1372779" y="3633909"/>
                  <a:pt x="1379146" y="3639157"/>
                  <a:pt x="1382997" y="3645594"/>
                </a:cubicBezTo>
                <a:lnTo>
                  <a:pt x="1366910" y="3650637"/>
                </a:lnTo>
                <a:lnTo>
                  <a:pt x="1367138" y="3650637"/>
                </a:lnTo>
                <a:lnTo>
                  <a:pt x="1383948" y="3645412"/>
                </a:lnTo>
                <a:lnTo>
                  <a:pt x="1383810" y="3645343"/>
                </a:lnTo>
                <a:cubicBezTo>
                  <a:pt x="1379937" y="3638928"/>
                  <a:pt x="1373541" y="3633697"/>
                  <a:pt x="1372199" y="3627291"/>
                </a:cubicBezTo>
                <a:cubicBezTo>
                  <a:pt x="1372199" y="3623403"/>
                  <a:pt x="1379937" y="3622228"/>
                  <a:pt x="1379937" y="3618349"/>
                </a:cubicBezTo>
                <a:cubicBezTo>
                  <a:pt x="1379937" y="3615645"/>
                  <a:pt x="1374722" y="3616997"/>
                  <a:pt x="1373541" y="3615645"/>
                </a:cubicBezTo>
                <a:cubicBezTo>
                  <a:pt x="1372199" y="3613109"/>
                  <a:pt x="1373541" y="3610582"/>
                  <a:pt x="1373541" y="3608055"/>
                </a:cubicBezTo>
                <a:cubicBezTo>
                  <a:pt x="1373541" y="3608055"/>
                  <a:pt x="1365802" y="3605352"/>
                  <a:pt x="1364454" y="3605352"/>
                </a:cubicBezTo>
                <a:cubicBezTo>
                  <a:pt x="1363112" y="3604168"/>
                  <a:pt x="1360588" y="3588643"/>
                  <a:pt x="1360588" y="3588643"/>
                </a:cubicBezTo>
                <a:cubicBezTo>
                  <a:pt x="1359406" y="3586116"/>
                  <a:pt x="1360588" y="3583580"/>
                  <a:pt x="1359406" y="3582237"/>
                </a:cubicBezTo>
                <a:cubicBezTo>
                  <a:pt x="1356715" y="3579701"/>
                  <a:pt x="1354192" y="3576997"/>
                  <a:pt x="1350319" y="3575822"/>
                </a:cubicBezTo>
                <a:cubicBezTo>
                  <a:pt x="1346453" y="3574470"/>
                  <a:pt x="1341399" y="3575822"/>
                  <a:pt x="1336184" y="3574470"/>
                </a:cubicBezTo>
                <a:cubicBezTo>
                  <a:pt x="1335009" y="3574470"/>
                  <a:pt x="1333661" y="3574470"/>
                  <a:pt x="1332312" y="3573118"/>
                </a:cubicBezTo>
                <a:cubicBezTo>
                  <a:pt x="1331137" y="3570591"/>
                  <a:pt x="1332312" y="3568055"/>
                  <a:pt x="1331137" y="3564176"/>
                </a:cubicBezTo>
                <a:cubicBezTo>
                  <a:pt x="1336184" y="3560297"/>
                  <a:pt x="1342581" y="3557761"/>
                  <a:pt x="1346453" y="3552530"/>
                </a:cubicBezTo>
                <a:cubicBezTo>
                  <a:pt x="1350319" y="3548651"/>
                  <a:pt x="1349144" y="3542237"/>
                  <a:pt x="1352843" y="3538358"/>
                </a:cubicBezTo>
                <a:cubicBezTo>
                  <a:pt x="1354192" y="3535830"/>
                  <a:pt x="1361930" y="3535830"/>
                  <a:pt x="1361930" y="3531943"/>
                </a:cubicBezTo>
                <a:cubicBezTo>
                  <a:pt x="1360588" y="3525537"/>
                  <a:pt x="1352843" y="3521649"/>
                  <a:pt x="1350319" y="3516418"/>
                </a:cubicBezTo>
                <a:cubicBezTo>
                  <a:pt x="1347795" y="3511355"/>
                  <a:pt x="1346453" y="3506124"/>
                  <a:pt x="1346453" y="3501061"/>
                </a:cubicBezTo>
                <a:lnTo>
                  <a:pt x="1353958" y="3492227"/>
                </a:lnTo>
                <a:lnTo>
                  <a:pt x="1353945" y="3492215"/>
                </a:lnTo>
                <a:close/>
                <a:moveTo>
                  <a:pt x="1575582" y="3483408"/>
                </a:moveTo>
                <a:lnTo>
                  <a:pt x="1575438" y="3483577"/>
                </a:lnTo>
                <a:lnTo>
                  <a:pt x="1583486" y="3484322"/>
                </a:lnTo>
                <a:lnTo>
                  <a:pt x="1583876" y="3484176"/>
                </a:lnTo>
                <a:close/>
                <a:moveTo>
                  <a:pt x="2112356" y="3482235"/>
                </a:moveTo>
                <a:lnTo>
                  <a:pt x="2098762" y="3483987"/>
                </a:lnTo>
                <a:cubicBezTo>
                  <a:pt x="2093763" y="3483481"/>
                  <a:pt x="2088616" y="3482806"/>
                  <a:pt x="2084143" y="3484744"/>
                </a:cubicBezTo>
                <a:lnTo>
                  <a:pt x="2084087" y="3484816"/>
                </a:lnTo>
                <a:lnTo>
                  <a:pt x="2098607" y="3484068"/>
                </a:lnTo>
                <a:cubicBezTo>
                  <a:pt x="2103605" y="3484575"/>
                  <a:pt x="2108455" y="3484912"/>
                  <a:pt x="2112334" y="3482295"/>
                </a:cubicBezTo>
                <a:close/>
                <a:moveTo>
                  <a:pt x="1507281" y="3473002"/>
                </a:moveTo>
                <a:lnTo>
                  <a:pt x="1507144" y="3473437"/>
                </a:lnTo>
                <a:lnTo>
                  <a:pt x="1514631" y="3476958"/>
                </a:lnTo>
                <a:cubicBezTo>
                  <a:pt x="1517368" y="3480007"/>
                  <a:pt x="1520272" y="3483539"/>
                  <a:pt x="1523472" y="3483539"/>
                </a:cubicBezTo>
                <a:lnTo>
                  <a:pt x="1523974" y="3483290"/>
                </a:lnTo>
                <a:lnTo>
                  <a:pt x="1515124" y="3476696"/>
                </a:lnTo>
                <a:cubicBezTo>
                  <a:pt x="1512383" y="3473640"/>
                  <a:pt x="1509811" y="3471067"/>
                  <a:pt x="1507281" y="3473002"/>
                </a:cubicBezTo>
                <a:close/>
                <a:moveTo>
                  <a:pt x="2171758" y="3472368"/>
                </a:moveTo>
                <a:lnTo>
                  <a:pt x="2171894" y="3472483"/>
                </a:lnTo>
                <a:lnTo>
                  <a:pt x="2180270" y="3476852"/>
                </a:lnTo>
                <a:lnTo>
                  <a:pt x="2180276" y="3476821"/>
                </a:lnTo>
                <a:close/>
                <a:moveTo>
                  <a:pt x="1348713" y="3464918"/>
                </a:moveTo>
                <a:lnTo>
                  <a:pt x="1347378" y="3476217"/>
                </a:lnTo>
                <a:lnTo>
                  <a:pt x="1347550" y="3476611"/>
                </a:lnTo>
                <a:lnTo>
                  <a:pt x="1348885" y="3465251"/>
                </a:lnTo>
                <a:close/>
                <a:moveTo>
                  <a:pt x="1734530" y="3461694"/>
                </a:moveTo>
                <a:lnTo>
                  <a:pt x="1731121" y="3472603"/>
                </a:lnTo>
                <a:cubicBezTo>
                  <a:pt x="1728383" y="3476137"/>
                  <a:pt x="1724846" y="3479669"/>
                  <a:pt x="1722910" y="3483539"/>
                </a:cubicBezTo>
                <a:cubicBezTo>
                  <a:pt x="1724254" y="3487414"/>
                  <a:pt x="1724254" y="3491290"/>
                  <a:pt x="1726782" y="3495154"/>
                </a:cubicBezTo>
                <a:cubicBezTo>
                  <a:pt x="1729311" y="3497679"/>
                  <a:pt x="1734540" y="3499030"/>
                  <a:pt x="1734540" y="3502728"/>
                </a:cubicBezTo>
                <a:cubicBezTo>
                  <a:pt x="1735884" y="3505419"/>
                  <a:pt x="1732011" y="3507943"/>
                  <a:pt x="1732011" y="3511819"/>
                </a:cubicBezTo>
                <a:cubicBezTo>
                  <a:pt x="1732011" y="3513081"/>
                  <a:pt x="1733272" y="3514681"/>
                  <a:pt x="1734219" y="3516281"/>
                </a:cubicBezTo>
                <a:lnTo>
                  <a:pt x="1734521" y="3520471"/>
                </a:lnTo>
                <a:lnTo>
                  <a:pt x="1735341" y="3520471"/>
                </a:lnTo>
                <a:cubicBezTo>
                  <a:pt x="1737872" y="3517942"/>
                  <a:pt x="1732821" y="3514068"/>
                  <a:pt x="1732821" y="3511525"/>
                </a:cubicBezTo>
                <a:cubicBezTo>
                  <a:pt x="1732821" y="3507652"/>
                  <a:pt x="1736694" y="3505123"/>
                  <a:pt x="1735341" y="3502419"/>
                </a:cubicBezTo>
                <a:cubicBezTo>
                  <a:pt x="1735341" y="3498706"/>
                  <a:pt x="1730126" y="3497361"/>
                  <a:pt x="1727595" y="3494832"/>
                </a:cubicBezTo>
                <a:lnTo>
                  <a:pt x="1724567" y="3485723"/>
                </a:lnTo>
                <a:lnTo>
                  <a:pt x="1723368" y="3484906"/>
                </a:lnTo>
                <a:cubicBezTo>
                  <a:pt x="1723368" y="3483728"/>
                  <a:pt x="1723368" y="3483728"/>
                  <a:pt x="1723368" y="3483728"/>
                </a:cubicBezTo>
                <a:lnTo>
                  <a:pt x="1723722" y="3483255"/>
                </a:lnTo>
                <a:lnTo>
                  <a:pt x="1723722" y="3483183"/>
                </a:lnTo>
                <a:lnTo>
                  <a:pt x="1723739" y="3483233"/>
                </a:lnTo>
                <a:lnTo>
                  <a:pt x="1731577" y="3472773"/>
                </a:lnTo>
                <a:cubicBezTo>
                  <a:pt x="1734315" y="3469234"/>
                  <a:pt x="1736252" y="3465695"/>
                  <a:pt x="1734990" y="3461818"/>
                </a:cubicBezTo>
                <a:close/>
                <a:moveTo>
                  <a:pt x="1655241" y="3461465"/>
                </a:moveTo>
                <a:cubicBezTo>
                  <a:pt x="1651371" y="3462818"/>
                  <a:pt x="1646314" y="3462818"/>
                  <a:pt x="1642444" y="3463995"/>
                </a:cubicBezTo>
                <a:lnTo>
                  <a:pt x="1642205" y="3464123"/>
                </a:lnTo>
                <a:lnTo>
                  <a:pt x="1654697" y="3461659"/>
                </a:lnTo>
                <a:cubicBezTo>
                  <a:pt x="1654697" y="3461659"/>
                  <a:pt x="1675415" y="3476984"/>
                  <a:pt x="1675415" y="3475799"/>
                </a:cubicBezTo>
                <a:lnTo>
                  <a:pt x="1675562" y="3475431"/>
                </a:lnTo>
                <a:lnTo>
                  <a:pt x="1672725" y="3473928"/>
                </a:lnTo>
                <a:cubicBezTo>
                  <a:pt x="1666897" y="3470108"/>
                  <a:pt x="1655241" y="3461465"/>
                  <a:pt x="1655241" y="3461465"/>
                </a:cubicBezTo>
                <a:close/>
                <a:moveTo>
                  <a:pt x="1595982" y="3458891"/>
                </a:moveTo>
                <a:cubicBezTo>
                  <a:pt x="1593562" y="3458891"/>
                  <a:pt x="1590995" y="3459524"/>
                  <a:pt x="1589731" y="3460113"/>
                </a:cubicBezTo>
                <a:lnTo>
                  <a:pt x="1589645" y="3460226"/>
                </a:lnTo>
                <a:lnTo>
                  <a:pt x="1595423" y="3459096"/>
                </a:lnTo>
                <a:cubicBezTo>
                  <a:pt x="1597844" y="3459096"/>
                  <a:pt x="1600116" y="3459727"/>
                  <a:pt x="1600787" y="3461659"/>
                </a:cubicBezTo>
                <a:cubicBezTo>
                  <a:pt x="1603316" y="3466708"/>
                  <a:pt x="1594228" y="3474459"/>
                  <a:pt x="1598101" y="3478324"/>
                </a:cubicBezTo>
                <a:cubicBezTo>
                  <a:pt x="1601301" y="3480931"/>
                  <a:pt x="1605174" y="3480931"/>
                  <a:pt x="1609046" y="3479964"/>
                </a:cubicBezTo>
                <a:lnTo>
                  <a:pt x="1609466" y="3479804"/>
                </a:lnTo>
                <a:lnTo>
                  <a:pt x="1598658" y="3478182"/>
                </a:lnTo>
                <a:cubicBezTo>
                  <a:pt x="1594778" y="3474300"/>
                  <a:pt x="1603879" y="3466535"/>
                  <a:pt x="1601350" y="3461465"/>
                </a:cubicBezTo>
                <a:cubicBezTo>
                  <a:pt x="1600675" y="3459524"/>
                  <a:pt x="1598402" y="3458892"/>
                  <a:pt x="1595982" y="3458891"/>
                </a:cubicBezTo>
                <a:close/>
                <a:moveTo>
                  <a:pt x="1863513" y="3458326"/>
                </a:moveTo>
                <a:lnTo>
                  <a:pt x="1863478" y="3458497"/>
                </a:lnTo>
                <a:cubicBezTo>
                  <a:pt x="1863962" y="3461065"/>
                  <a:pt x="1864931" y="3463636"/>
                  <a:pt x="1864931" y="3465575"/>
                </a:cubicBezTo>
                <a:lnTo>
                  <a:pt x="1861325" y="3471536"/>
                </a:lnTo>
                <a:lnTo>
                  <a:pt x="1861329" y="3471533"/>
                </a:lnTo>
                <a:lnTo>
                  <a:pt x="1865105" y="3465290"/>
                </a:lnTo>
                <a:lnTo>
                  <a:pt x="1864941" y="3465272"/>
                </a:lnTo>
                <a:close/>
                <a:moveTo>
                  <a:pt x="2193429" y="3449150"/>
                </a:moveTo>
                <a:lnTo>
                  <a:pt x="2193281" y="3449172"/>
                </a:lnTo>
                <a:lnTo>
                  <a:pt x="2199464" y="3451280"/>
                </a:lnTo>
                <a:lnTo>
                  <a:pt x="2199540" y="3451241"/>
                </a:lnTo>
                <a:close/>
                <a:moveTo>
                  <a:pt x="2291386" y="3447400"/>
                </a:moveTo>
                <a:lnTo>
                  <a:pt x="2290988" y="3447456"/>
                </a:lnTo>
                <a:lnTo>
                  <a:pt x="2299846" y="3453805"/>
                </a:lnTo>
                <a:lnTo>
                  <a:pt x="2300204" y="3453715"/>
                </a:lnTo>
                <a:close/>
                <a:moveTo>
                  <a:pt x="1179347" y="3446927"/>
                </a:moveTo>
                <a:lnTo>
                  <a:pt x="1179271" y="3447593"/>
                </a:lnTo>
                <a:lnTo>
                  <a:pt x="1192125" y="3452765"/>
                </a:lnTo>
                <a:lnTo>
                  <a:pt x="1191859" y="3451967"/>
                </a:lnTo>
                <a:close/>
                <a:moveTo>
                  <a:pt x="2341481" y="3446052"/>
                </a:moveTo>
                <a:lnTo>
                  <a:pt x="2340993" y="3446111"/>
                </a:lnTo>
                <a:lnTo>
                  <a:pt x="2350828" y="3455789"/>
                </a:lnTo>
                <a:cubicBezTo>
                  <a:pt x="2353249" y="3460296"/>
                  <a:pt x="2355184" y="3465436"/>
                  <a:pt x="2357794" y="3469312"/>
                </a:cubicBezTo>
                <a:cubicBezTo>
                  <a:pt x="2361680" y="3476888"/>
                  <a:pt x="2360329" y="3489857"/>
                  <a:pt x="2368069" y="3492382"/>
                </a:cubicBezTo>
                <a:lnTo>
                  <a:pt x="2368592" y="3492383"/>
                </a:lnTo>
                <a:lnTo>
                  <a:pt x="2362022" y="3482757"/>
                </a:lnTo>
                <a:cubicBezTo>
                  <a:pt x="2360905" y="3478248"/>
                  <a:pt x="2360270" y="3473108"/>
                  <a:pt x="2358329" y="3469320"/>
                </a:cubicBezTo>
                <a:cubicBezTo>
                  <a:pt x="2353107" y="3461555"/>
                  <a:pt x="2350585" y="3448748"/>
                  <a:pt x="2341481" y="3446052"/>
                </a:cubicBezTo>
                <a:close/>
                <a:moveTo>
                  <a:pt x="2160171" y="3445140"/>
                </a:moveTo>
                <a:cubicBezTo>
                  <a:pt x="2156634" y="3444485"/>
                  <a:pt x="2152762" y="3444780"/>
                  <a:pt x="2149478" y="3446046"/>
                </a:cubicBezTo>
                <a:cubicBezTo>
                  <a:pt x="2146279" y="3447399"/>
                  <a:pt x="2144387" y="3451618"/>
                  <a:pt x="2142158" y="3455499"/>
                </a:cubicBezTo>
                <a:lnTo>
                  <a:pt x="2132817" y="3462920"/>
                </a:lnTo>
                <a:lnTo>
                  <a:pt x="2132917" y="3463052"/>
                </a:lnTo>
                <a:cubicBezTo>
                  <a:pt x="2142030" y="3463052"/>
                  <a:pt x="2143214" y="3448871"/>
                  <a:pt x="2149620" y="3446173"/>
                </a:cubicBezTo>
                <a:cubicBezTo>
                  <a:pt x="2152914" y="3444905"/>
                  <a:pt x="2156793" y="3444608"/>
                  <a:pt x="2160335" y="3445261"/>
                </a:cubicBezTo>
                <a:lnTo>
                  <a:pt x="2168848" y="3449953"/>
                </a:lnTo>
                <a:lnTo>
                  <a:pt x="2168851" y="3449930"/>
                </a:lnTo>
                <a:cubicBezTo>
                  <a:pt x="2166910" y="3447399"/>
                  <a:pt x="2163708" y="3445795"/>
                  <a:pt x="2160171" y="3445140"/>
                </a:cubicBezTo>
                <a:close/>
                <a:moveTo>
                  <a:pt x="1999263" y="3437309"/>
                </a:moveTo>
                <a:lnTo>
                  <a:pt x="1999259" y="3437339"/>
                </a:lnTo>
                <a:lnTo>
                  <a:pt x="2005255" y="3442338"/>
                </a:lnTo>
                <a:lnTo>
                  <a:pt x="2005180" y="3442245"/>
                </a:lnTo>
                <a:close/>
                <a:moveTo>
                  <a:pt x="1343394" y="3436754"/>
                </a:moveTo>
                <a:lnTo>
                  <a:pt x="1341259" y="3442110"/>
                </a:lnTo>
                <a:cubicBezTo>
                  <a:pt x="1339343" y="3443882"/>
                  <a:pt x="1337111" y="3445483"/>
                  <a:pt x="1337111" y="3446742"/>
                </a:cubicBezTo>
                <a:lnTo>
                  <a:pt x="1337377" y="3447080"/>
                </a:lnTo>
                <a:lnTo>
                  <a:pt x="1341403" y="3442590"/>
                </a:lnTo>
                <a:cubicBezTo>
                  <a:pt x="1343322" y="3440822"/>
                  <a:pt x="1344924" y="3438884"/>
                  <a:pt x="1343656" y="3436943"/>
                </a:cubicBezTo>
                <a:close/>
                <a:moveTo>
                  <a:pt x="2234514" y="3434407"/>
                </a:moveTo>
                <a:lnTo>
                  <a:pt x="2234346" y="3434450"/>
                </a:lnTo>
                <a:lnTo>
                  <a:pt x="2256060" y="3457688"/>
                </a:lnTo>
                <a:cubicBezTo>
                  <a:pt x="2257411" y="3459033"/>
                  <a:pt x="2261281" y="3459033"/>
                  <a:pt x="2262632" y="3457688"/>
                </a:cubicBezTo>
                <a:lnTo>
                  <a:pt x="2262633" y="3457684"/>
                </a:lnTo>
                <a:lnTo>
                  <a:pt x="2256231" y="3457684"/>
                </a:lnTo>
                <a:cubicBezTo>
                  <a:pt x="2248491" y="3449930"/>
                  <a:pt x="2243437" y="3439645"/>
                  <a:pt x="2234514" y="3434407"/>
                </a:cubicBezTo>
                <a:close/>
                <a:moveTo>
                  <a:pt x="1769866" y="3430957"/>
                </a:moveTo>
                <a:lnTo>
                  <a:pt x="1769670" y="3430961"/>
                </a:lnTo>
                <a:cubicBezTo>
                  <a:pt x="1764532" y="3438039"/>
                  <a:pt x="1763269" y="3446721"/>
                  <a:pt x="1762322" y="3455551"/>
                </a:cubicBezTo>
                <a:lnTo>
                  <a:pt x="1756944" y="3480684"/>
                </a:lnTo>
                <a:lnTo>
                  <a:pt x="1757238" y="3480479"/>
                </a:lnTo>
                <a:cubicBezTo>
                  <a:pt x="1761111" y="3472805"/>
                  <a:pt x="1761743" y="3463819"/>
                  <a:pt x="1762692" y="3454979"/>
                </a:cubicBezTo>
                <a:close/>
                <a:moveTo>
                  <a:pt x="2215153" y="3430697"/>
                </a:moveTo>
                <a:lnTo>
                  <a:pt x="2215106" y="3430787"/>
                </a:lnTo>
                <a:lnTo>
                  <a:pt x="2220266" y="3433065"/>
                </a:lnTo>
                <a:cubicBezTo>
                  <a:pt x="2222036" y="3435151"/>
                  <a:pt x="2223975" y="3437721"/>
                  <a:pt x="2226586" y="3438311"/>
                </a:cubicBezTo>
                <a:lnTo>
                  <a:pt x="2226690" y="3438232"/>
                </a:lnTo>
                <a:lnTo>
                  <a:pt x="2220454" y="3433043"/>
                </a:lnTo>
                <a:cubicBezTo>
                  <a:pt x="2218687" y="3430956"/>
                  <a:pt x="2217088" y="3429352"/>
                  <a:pt x="2215153" y="3430697"/>
                </a:cubicBezTo>
                <a:close/>
                <a:moveTo>
                  <a:pt x="1830029" y="3430554"/>
                </a:moveTo>
                <a:lnTo>
                  <a:pt x="1823122" y="3433397"/>
                </a:lnTo>
                <a:cubicBezTo>
                  <a:pt x="1818933" y="3433229"/>
                  <a:pt x="1814427" y="3432893"/>
                  <a:pt x="1813838" y="3435429"/>
                </a:cubicBezTo>
                <a:lnTo>
                  <a:pt x="1813909" y="3435835"/>
                </a:lnTo>
                <a:lnTo>
                  <a:pt x="1822813" y="3433900"/>
                </a:lnTo>
                <a:cubicBezTo>
                  <a:pt x="1827006" y="3434068"/>
                  <a:pt x="1830882" y="3434068"/>
                  <a:pt x="1830204" y="3430867"/>
                </a:cubicBezTo>
                <a:close/>
                <a:moveTo>
                  <a:pt x="1694839" y="3429465"/>
                </a:moveTo>
                <a:lnTo>
                  <a:pt x="1694686" y="3429583"/>
                </a:lnTo>
                <a:lnTo>
                  <a:pt x="1706235" y="3441130"/>
                </a:lnTo>
                <a:cubicBezTo>
                  <a:pt x="1710108" y="3446180"/>
                  <a:pt x="1710108" y="3455270"/>
                  <a:pt x="1715165" y="3459135"/>
                </a:cubicBezTo>
                <a:lnTo>
                  <a:pt x="1715546" y="3459146"/>
                </a:lnTo>
                <a:lnTo>
                  <a:pt x="1710724" y="3450709"/>
                </a:lnTo>
                <a:cubicBezTo>
                  <a:pt x="1709609" y="3447317"/>
                  <a:pt x="1708641" y="3443778"/>
                  <a:pt x="1706706" y="3441247"/>
                </a:cubicBezTo>
                <a:cubicBezTo>
                  <a:pt x="1702835" y="3436024"/>
                  <a:pt x="1698964" y="3433493"/>
                  <a:pt x="1695084" y="3429608"/>
                </a:cubicBezTo>
                <a:close/>
                <a:moveTo>
                  <a:pt x="1140575" y="3423788"/>
                </a:moveTo>
                <a:cubicBezTo>
                  <a:pt x="1136704" y="3423788"/>
                  <a:pt x="1135524" y="3431533"/>
                  <a:pt x="1131654" y="3432876"/>
                </a:cubicBezTo>
                <a:cubicBezTo>
                  <a:pt x="1127771" y="3432876"/>
                  <a:pt x="1125081" y="3425142"/>
                  <a:pt x="1121211" y="3426485"/>
                </a:cubicBezTo>
                <a:cubicBezTo>
                  <a:pt x="1113623" y="3429009"/>
                  <a:pt x="1110933" y="3439278"/>
                  <a:pt x="1103345" y="3441801"/>
                </a:cubicBezTo>
                <a:cubicBezTo>
                  <a:pt x="1098130" y="3443145"/>
                  <a:pt x="1093067" y="3434057"/>
                  <a:pt x="1087851" y="3436754"/>
                </a:cubicBezTo>
                <a:cubicBezTo>
                  <a:pt x="1072358" y="3444499"/>
                  <a:pt x="1062080" y="3461158"/>
                  <a:pt x="1045394" y="3467549"/>
                </a:cubicBezTo>
                <a:cubicBezTo>
                  <a:pt x="1040179" y="3470084"/>
                  <a:pt x="1033771" y="3461158"/>
                  <a:pt x="1027375" y="3462501"/>
                </a:cubicBezTo>
                <a:cubicBezTo>
                  <a:pt x="1020967" y="3462501"/>
                  <a:pt x="1017097" y="3471427"/>
                  <a:pt x="1010702" y="3472770"/>
                </a:cubicBezTo>
                <a:cubicBezTo>
                  <a:pt x="1005474" y="3473951"/>
                  <a:pt x="1000424" y="3468903"/>
                  <a:pt x="995196" y="3467549"/>
                </a:cubicBezTo>
                <a:cubicBezTo>
                  <a:pt x="983573" y="3466206"/>
                  <a:pt x="971949" y="3466206"/>
                  <a:pt x="961671" y="3466206"/>
                </a:cubicBezTo>
                <a:cubicBezTo>
                  <a:pt x="960491" y="3463682"/>
                  <a:pt x="961671" y="3459815"/>
                  <a:pt x="959146" y="3459815"/>
                </a:cubicBezTo>
                <a:cubicBezTo>
                  <a:pt x="954096" y="3457291"/>
                  <a:pt x="947523" y="3461158"/>
                  <a:pt x="942473" y="3459815"/>
                </a:cubicBezTo>
                <a:cubicBezTo>
                  <a:pt x="939948" y="3458634"/>
                  <a:pt x="939948" y="3452233"/>
                  <a:pt x="937245" y="3452233"/>
                </a:cubicBezTo>
                <a:cubicBezTo>
                  <a:pt x="935310" y="3451561"/>
                  <a:pt x="934342" y="3452826"/>
                  <a:pt x="933543" y="3454426"/>
                </a:cubicBezTo>
                <a:lnTo>
                  <a:pt x="933496" y="3454499"/>
                </a:lnTo>
                <a:lnTo>
                  <a:pt x="936404" y="3452779"/>
                </a:lnTo>
                <a:cubicBezTo>
                  <a:pt x="939092" y="3452779"/>
                  <a:pt x="939092" y="3459196"/>
                  <a:pt x="941613" y="3460376"/>
                </a:cubicBezTo>
                <a:cubicBezTo>
                  <a:pt x="946666" y="3461725"/>
                  <a:pt x="953230" y="3457836"/>
                  <a:pt x="958283" y="3460376"/>
                </a:cubicBezTo>
                <a:cubicBezTo>
                  <a:pt x="960804" y="3460376"/>
                  <a:pt x="959626" y="3464254"/>
                  <a:pt x="960804" y="3466783"/>
                </a:cubicBezTo>
                <a:cubicBezTo>
                  <a:pt x="962148" y="3469482"/>
                  <a:pt x="963502" y="3472021"/>
                  <a:pt x="966023" y="3474550"/>
                </a:cubicBezTo>
                <a:cubicBezTo>
                  <a:pt x="969899" y="3482307"/>
                  <a:pt x="980161" y="3488724"/>
                  <a:pt x="980161" y="3497841"/>
                </a:cubicBezTo>
                <a:cubicBezTo>
                  <a:pt x="980161" y="3502899"/>
                  <a:pt x="968544" y="3500370"/>
                  <a:pt x="963502" y="3502899"/>
                </a:cubicBezTo>
                <a:lnTo>
                  <a:pt x="939333" y="3518269"/>
                </a:lnTo>
                <a:lnTo>
                  <a:pt x="939734" y="3518437"/>
                </a:lnTo>
                <a:cubicBezTo>
                  <a:pt x="948680" y="3515912"/>
                  <a:pt x="956433" y="3506801"/>
                  <a:pt x="964199" y="3502919"/>
                </a:cubicBezTo>
                <a:cubicBezTo>
                  <a:pt x="969263" y="3500394"/>
                  <a:pt x="980899" y="3502919"/>
                  <a:pt x="980899" y="3497859"/>
                </a:cubicBezTo>
                <a:cubicBezTo>
                  <a:pt x="980899" y="3488749"/>
                  <a:pt x="970607" y="3482342"/>
                  <a:pt x="966724" y="3474578"/>
                </a:cubicBezTo>
                <a:cubicBezTo>
                  <a:pt x="964199" y="3472053"/>
                  <a:pt x="962841" y="3469518"/>
                  <a:pt x="961496" y="3466824"/>
                </a:cubicBezTo>
                <a:cubicBezTo>
                  <a:pt x="971787" y="3466824"/>
                  <a:pt x="983423" y="3466824"/>
                  <a:pt x="995073" y="3468171"/>
                </a:cubicBezTo>
                <a:cubicBezTo>
                  <a:pt x="1000301" y="3469518"/>
                  <a:pt x="1005350" y="3474578"/>
                  <a:pt x="1010592" y="3473400"/>
                </a:cubicBezTo>
                <a:cubicBezTo>
                  <a:pt x="1017000" y="3472053"/>
                  <a:pt x="1020869" y="3463111"/>
                  <a:pt x="1027291" y="3463111"/>
                </a:cubicBezTo>
                <a:cubicBezTo>
                  <a:pt x="1033699" y="3461764"/>
                  <a:pt x="1040107" y="3470706"/>
                  <a:pt x="1045335" y="3468171"/>
                </a:cubicBezTo>
                <a:cubicBezTo>
                  <a:pt x="1062034" y="3461764"/>
                  <a:pt x="1072325" y="3445058"/>
                  <a:pt x="1087844" y="3437305"/>
                </a:cubicBezTo>
                <a:cubicBezTo>
                  <a:pt x="1093072" y="3434601"/>
                  <a:pt x="1098135" y="3443712"/>
                  <a:pt x="1103363" y="3442365"/>
                </a:cubicBezTo>
                <a:cubicBezTo>
                  <a:pt x="1110951" y="3439830"/>
                  <a:pt x="1113654" y="3429541"/>
                  <a:pt x="1121242" y="3427016"/>
                </a:cubicBezTo>
                <a:cubicBezTo>
                  <a:pt x="1125125" y="3425659"/>
                  <a:pt x="1127829" y="3433423"/>
                  <a:pt x="1131698" y="3433423"/>
                </a:cubicBezTo>
                <a:cubicBezTo>
                  <a:pt x="1135581" y="3432076"/>
                  <a:pt x="1136761" y="3424312"/>
                  <a:pt x="1140644" y="3424312"/>
                </a:cubicBezTo>
                <a:cubicBezTo>
                  <a:pt x="1150936" y="3427016"/>
                  <a:pt x="1156163" y="3438483"/>
                  <a:pt x="1165110" y="3439830"/>
                </a:cubicBezTo>
                <a:cubicBezTo>
                  <a:pt x="1168979" y="3441176"/>
                  <a:pt x="1168979" y="3433423"/>
                  <a:pt x="1170338" y="3430888"/>
                </a:cubicBezTo>
                <a:lnTo>
                  <a:pt x="1180165" y="3434434"/>
                </a:lnTo>
                <a:lnTo>
                  <a:pt x="1180227" y="3433774"/>
                </a:lnTo>
                <a:lnTo>
                  <a:pt x="1170336" y="3430192"/>
                </a:lnTo>
                <a:lnTo>
                  <a:pt x="1170229" y="3430352"/>
                </a:lnTo>
                <a:cubicBezTo>
                  <a:pt x="1168884" y="3432876"/>
                  <a:pt x="1168884" y="3440621"/>
                  <a:pt x="1165001" y="3439278"/>
                </a:cubicBezTo>
                <a:cubicBezTo>
                  <a:pt x="1156081" y="3437934"/>
                  <a:pt x="1150853" y="3426485"/>
                  <a:pt x="1140575" y="3423788"/>
                </a:cubicBezTo>
                <a:close/>
                <a:moveTo>
                  <a:pt x="1795747" y="3422873"/>
                </a:moveTo>
                <a:lnTo>
                  <a:pt x="1795429" y="3423207"/>
                </a:lnTo>
                <a:lnTo>
                  <a:pt x="1793053" y="3432849"/>
                </a:lnTo>
                <a:lnTo>
                  <a:pt x="1793284" y="3432900"/>
                </a:lnTo>
                <a:close/>
                <a:moveTo>
                  <a:pt x="1531115" y="3416475"/>
                </a:moveTo>
                <a:lnTo>
                  <a:pt x="1540850" y="3417571"/>
                </a:lnTo>
                <a:cubicBezTo>
                  <a:pt x="1547257" y="3434246"/>
                  <a:pt x="1543375" y="3453630"/>
                  <a:pt x="1544722" y="3473002"/>
                </a:cubicBezTo>
                <a:lnTo>
                  <a:pt x="1529122" y="3480740"/>
                </a:lnTo>
                <a:lnTo>
                  <a:pt x="1544191" y="3473274"/>
                </a:lnTo>
                <a:cubicBezTo>
                  <a:pt x="1545376" y="3479675"/>
                  <a:pt x="1547905" y="3486063"/>
                  <a:pt x="1550592" y="3493814"/>
                </a:cubicBezTo>
                <a:cubicBezTo>
                  <a:pt x="1550592" y="3493814"/>
                  <a:pt x="1564751" y="3496339"/>
                  <a:pt x="1565923" y="3495154"/>
                </a:cubicBezTo>
                <a:lnTo>
                  <a:pt x="1565998" y="3495050"/>
                </a:lnTo>
                <a:lnTo>
                  <a:pt x="1558387" y="3494830"/>
                </a:lnTo>
                <a:cubicBezTo>
                  <a:pt x="1554703" y="3494345"/>
                  <a:pt x="1551166" y="3493712"/>
                  <a:pt x="1551166" y="3493712"/>
                </a:cubicBezTo>
                <a:cubicBezTo>
                  <a:pt x="1548462" y="3485947"/>
                  <a:pt x="1545944" y="3479525"/>
                  <a:pt x="1544767" y="3473113"/>
                </a:cubicBezTo>
                <a:cubicBezTo>
                  <a:pt x="1543416" y="3453700"/>
                  <a:pt x="1547285" y="3434288"/>
                  <a:pt x="1540887" y="3417571"/>
                </a:cubicBezTo>
                <a:cubicBezTo>
                  <a:pt x="1539541" y="3414365"/>
                  <a:pt x="1535330" y="3415335"/>
                  <a:pt x="1531140" y="3416475"/>
                </a:cubicBezTo>
                <a:close/>
                <a:moveTo>
                  <a:pt x="1353945" y="3415044"/>
                </a:moveTo>
                <a:lnTo>
                  <a:pt x="1353580" y="3415138"/>
                </a:lnTo>
                <a:lnTo>
                  <a:pt x="1353201" y="3416163"/>
                </a:lnTo>
                <a:lnTo>
                  <a:pt x="1349727" y="3421387"/>
                </a:lnTo>
                <a:lnTo>
                  <a:pt x="1340404" y="3426326"/>
                </a:lnTo>
                <a:cubicBezTo>
                  <a:pt x="1336480" y="3427872"/>
                  <a:pt x="1333233" y="3429046"/>
                  <a:pt x="1333233" y="3430052"/>
                </a:cubicBezTo>
                <a:lnTo>
                  <a:pt x="1333729" y="3430313"/>
                </a:lnTo>
                <a:lnTo>
                  <a:pt x="1336939" y="3428241"/>
                </a:lnTo>
                <a:cubicBezTo>
                  <a:pt x="1340130" y="3426917"/>
                  <a:pt x="1344857" y="3425291"/>
                  <a:pt x="1348548" y="3423159"/>
                </a:cubicBezTo>
                <a:lnTo>
                  <a:pt x="1349727" y="3421387"/>
                </a:lnTo>
                <a:lnTo>
                  <a:pt x="1351645" y="3420371"/>
                </a:lnTo>
                <a:lnTo>
                  <a:pt x="1353201" y="3416163"/>
                </a:lnTo>
                <a:close/>
                <a:moveTo>
                  <a:pt x="2112540" y="3412439"/>
                </a:moveTo>
                <a:lnTo>
                  <a:pt x="2100862" y="3413811"/>
                </a:lnTo>
                <a:lnTo>
                  <a:pt x="2100847" y="3413870"/>
                </a:lnTo>
                <a:cubicBezTo>
                  <a:pt x="2104056" y="3415220"/>
                  <a:pt x="2108572" y="3413616"/>
                  <a:pt x="2112771" y="3412477"/>
                </a:cubicBezTo>
                <a:lnTo>
                  <a:pt x="2120706" y="3413580"/>
                </a:lnTo>
                <a:close/>
                <a:moveTo>
                  <a:pt x="1808220" y="3402636"/>
                </a:moveTo>
                <a:cubicBezTo>
                  <a:pt x="1808220" y="3402636"/>
                  <a:pt x="1806621" y="3405502"/>
                  <a:pt x="1805022" y="3408537"/>
                </a:cubicBezTo>
                <a:lnTo>
                  <a:pt x="1801942" y="3415199"/>
                </a:lnTo>
                <a:lnTo>
                  <a:pt x="1802208" y="3414833"/>
                </a:lnTo>
                <a:cubicBezTo>
                  <a:pt x="1802208" y="3414161"/>
                  <a:pt x="1803809" y="3410956"/>
                  <a:pt x="1805410" y="3407920"/>
                </a:cubicBezTo>
                <a:lnTo>
                  <a:pt x="1808275" y="3402636"/>
                </a:lnTo>
                <a:close/>
                <a:moveTo>
                  <a:pt x="2271722" y="3401019"/>
                </a:moveTo>
                <a:cubicBezTo>
                  <a:pt x="2267852" y="3403550"/>
                  <a:pt x="2267852" y="3408773"/>
                  <a:pt x="2266668" y="3413836"/>
                </a:cubicBezTo>
                <a:cubicBezTo>
                  <a:pt x="2263982" y="3419059"/>
                  <a:pt x="2262798" y="3424122"/>
                  <a:pt x="2261455" y="3429344"/>
                </a:cubicBezTo>
                <a:lnTo>
                  <a:pt x="2263979" y="3451254"/>
                </a:lnTo>
                <a:lnTo>
                  <a:pt x="2264230" y="3451218"/>
                </a:lnTo>
                <a:lnTo>
                  <a:pt x="2261714" y="3429348"/>
                </a:lnTo>
                <a:cubicBezTo>
                  <a:pt x="2263056" y="3424131"/>
                  <a:pt x="2264236" y="3419062"/>
                  <a:pt x="2266937" y="3413845"/>
                </a:cubicBezTo>
                <a:lnTo>
                  <a:pt x="2271993" y="3401037"/>
                </a:lnTo>
                <a:close/>
                <a:moveTo>
                  <a:pt x="1817339" y="3391004"/>
                </a:moveTo>
                <a:lnTo>
                  <a:pt x="1817308" y="3391012"/>
                </a:lnTo>
                <a:lnTo>
                  <a:pt x="1809624" y="3402549"/>
                </a:lnTo>
                <a:lnTo>
                  <a:pt x="1809640" y="3402549"/>
                </a:lnTo>
                <a:close/>
                <a:moveTo>
                  <a:pt x="1653944" y="3384383"/>
                </a:moveTo>
                <a:lnTo>
                  <a:pt x="1648842" y="3394441"/>
                </a:lnTo>
                <a:lnTo>
                  <a:pt x="1648792" y="3394880"/>
                </a:lnTo>
                <a:lnTo>
                  <a:pt x="1654008" y="3384596"/>
                </a:lnTo>
                <a:close/>
                <a:moveTo>
                  <a:pt x="1821272" y="3371542"/>
                </a:moveTo>
                <a:lnTo>
                  <a:pt x="1821179" y="3371619"/>
                </a:lnTo>
                <a:cubicBezTo>
                  <a:pt x="1820506" y="3374231"/>
                  <a:pt x="1822739" y="3376802"/>
                  <a:pt x="1824992" y="3379374"/>
                </a:cubicBezTo>
                <a:lnTo>
                  <a:pt x="1828917" y="3387102"/>
                </a:lnTo>
                <a:lnTo>
                  <a:pt x="1829030" y="3387052"/>
                </a:lnTo>
                <a:cubicBezTo>
                  <a:pt x="1829617" y="3384437"/>
                  <a:pt x="1827342" y="3381867"/>
                  <a:pt x="1825087" y="3379297"/>
                </a:cubicBezTo>
                <a:close/>
                <a:moveTo>
                  <a:pt x="2083986" y="3370148"/>
                </a:moveTo>
                <a:cubicBezTo>
                  <a:pt x="2081373" y="3368795"/>
                  <a:pt x="2078468" y="3370693"/>
                  <a:pt x="2075732" y="3372445"/>
                </a:cubicBezTo>
                <a:lnTo>
                  <a:pt x="2068594" y="3373838"/>
                </a:lnTo>
                <a:lnTo>
                  <a:pt x="2068612" y="3373877"/>
                </a:lnTo>
                <a:cubicBezTo>
                  <a:pt x="2070555" y="3375815"/>
                  <a:pt x="2073130" y="3374211"/>
                  <a:pt x="2075873" y="3372461"/>
                </a:cubicBezTo>
                <a:lnTo>
                  <a:pt x="2083989" y="3370205"/>
                </a:lnTo>
                <a:close/>
                <a:moveTo>
                  <a:pt x="2273357" y="3367470"/>
                </a:moveTo>
                <a:lnTo>
                  <a:pt x="2273235" y="3367527"/>
                </a:lnTo>
                <a:lnTo>
                  <a:pt x="2285870" y="3373858"/>
                </a:lnTo>
                <a:cubicBezTo>
                  <a:pt x="2288397" y="3382965"/>
                  <a:pt x="2289740" y="3393250"/>
                  <a:pt x="2285870" y="3401019"/>
                </a:cubicBezTo>
                <a:lnTo>
                  <a:pt x="2279336" y="3401518"/>
                </a:lnTo>
                <a:lnTo>
                  <a:pt x="2279590" y="3401535"/>
                </a:lnTo>
                <a:cubicBezTo>
                  <a:pt x="2282331" y="3402336"/>
                  <a:pt x="2284902" y="3402966"/>
                  <a:pt x="2286163" y="3401025"/>
                </a:cubicBezTo>
                <a:cubicBezTo>
                  <a:pt x="2290044" y="3393273"/>
                  <a:pt x="2288685" y="3382987"/>
                  <a:pt x="2286163" y="3373874"/>
                </a:cubicBezTo>
                <a:cubicBezTo>
                  <a:pt x="2283641" y="3370166"/>
                  <a:pt x="2278401" y="3367470"/>
                  <a:pt x="2273357" y="3367470"/>
                </a:cubicBezTo>
                <a:close/>
                <a:moveTo>
                  <a:pt x="1384820" y="3367353"/>
                </a:moveTo>
                <a:lnTo>
                  <a:pt x="1384208" y="3367406"/>
                </a:lnTo>
                <a:lnTo>
                  <a:pt x="1380178" y="3372412"/>
                </a:lnTo>
                <a:cubicBezTo>
                  <a:pt x="1377630" y="3372750"/>
                  <a:pt x="1374429" y="3372120"/>
                  <a:pt x="1371814" y="3372120"/>
                </a:cubicBezTo>
                <a:cubicBezTo>
                  <a:pt x="1365412" y="3372120"/>
                  <a:pt x="1357658" y="3382384"/>
                  <a:pt x="1353792" y="3387447"/>
                </a:cubicBezTo>
                <a:cubicBezTo>
                  <a:pt x="1352440" y="3388788"/>
                  <a:pt x="1352440" y="3391307"/>
                  <a:pt x="1351255" y="3392671"/>
                </a:cubicBezTo>
                <a:cubicBezTo>
                  <a:pt x="1349915" y="3395191"/>
                  <a:pt x="1346038" y="3396532"/>
                  <a:pt x="1347378" y="3399075"/>
                </a:cubicBezTo>
                <a:cubicBezTo>
                  <a:pt x="1348730" y="3401756"/>
                  <a:pt x="1348730" y="3405640"/>
                  <a:pt x="1346038" y="3408160"/>
                </a:cubicBezTo>
                <a:cubicBezTo>
                  <a:pt x="1344853" y="3409339"/>
                  <a:pt x="1339636" y="3414563"/>
                  <a:pt x="1342161" y="3415904"/>
                </a:cubicBezTo>
                <a:lnTo>
                  <a:pt x="1342375" y="3415916"/>
                </a:lnTo>
                <a:lnTo>
                  <a:pt x="1342854" y="3412452"/>
                </a:lnTo>
                <a:cubicBezTo>
                  <a:pt x="1343993" y="3410830"/>
                  <a:pt x="1345597" y="3409228"/>
                  <a:pt x="1346191" y="3408636"/>
                </a:cubicBezTo>
                <a:cubicBezTo>
                  <a:pt x="1348885" y="3406109"/>
                  <a:pt x="1348885" y="3402228"/>
                  <a:pt x="1347538" y="3399542"/>
                </a:cubicBezTo>
                <a:cubicBezTo>
                  <a:pt x="1346191" y="3397015"/>
                  <a:pt x="1350063" y="3395660"/>
                  <a:pt x="1351420" y="3393133"/>
                </a:cubicBezTo>
                <a:cubicBezTo>
                  <a:pt x="1352598" y="3391790"/>
                  <a:pt x="1352598" y="3389263"/>
                  <a:pt x="1353945" y="3387909"/>
                </a:cubicBezTo>
                <a:cubicBezTo>
                  <a:pt x="1357826" y="3382855"/>
                  <a:pt x="1365590" y="3372577"/>
                  <a:pt x="1371996" y="3372577"/>
                </a:cubicBezTo>
                <a:cubicBezTo>
                  <a:pt x="1377225" y="3372577"/>
                  <a:pt x="1384820" y="3375104"/>
                  <a:pt x="1384820" y="3367353"/>
                </a:cubicBezTo>
                <a:close/>
                <a:moveTo>
                  <a:pt x="1991332" y="3363650"/>
                </a:moveTo>
                <a:lnTo>
                  <a:pt x="1991187" y="3363786"/>
                </a:lnTo>
                <a:cubicBezTo>
                  <a:pt x="1992543" y="3369015"/>
                  <a:pt x="1995072" y="3374067"/>
                  <a:pt x="1993717" y="3377945"/>
                </a:cubicBezTo>
                <a:cubicBezTo>
                  <a:pt x="1992543" y="3384512"/>
                  <a:pt x="1984784" y="3388226"/>
                  <a:pt x="1984784" y="3393455"/>
                </a:cubicBezTo>
                <a:cubicBezTo>
                  <a:pt x="1984784" y="3399859"/>
                  <a:pt x="1989844" y="3405075"/>
                  <a:pt x="1992543" y="3410140"/>
                </a:cubicBezTo>
                <a:cubicBezTo>
                  <a:pt x="1992543" y="3410140"/>
                  <a:pt x="1967923" y="3419234"/>
                  <a:pt x="1966749" y="3419234"/>
                </a:cubicBezTo>
                <a:cubicBezTo>
                  <a:pt x="1966749" y="3420408"/>
                  <a:pt x="1961520" y="3428163"/>
                  <a:pt x="1961520" y="3428163"/>
                </a:cubicBezTo>
                <a:cubicBezTo>
                  <a:pt x="1951244" y="3432041"/>
                  <a:pt x="1938426" y="3433393"/>
                  <a:pt x="1929324" y="3441148"/>
                </a:cubicBezTo>
                <a:cubicBezTo>
                  <a:pt x="1927387" y="3441735"/>
                  <a:pt x="1927387" y="3443671"/>
                  <a:pt x="1927871" y="3445944"/>
                </a:cubicBezTo>
                <a:lnTo>
                  <a:pt x="1929269" y="3452511"/>
                </a:lnTo>
                <a:lnTo>
                  <a:pt x="1929303" y="3452468"/>
                </a:lnTo>
                <a:cubicBezTo>
                  <a:pt x="1931998" y="3457518"/>
                  <a:pt x="1933174" y="3462746"/>
                  <a:pt x="1935868" y="3467797"/>
                </a:cubicBezTo>
                <a:cubicBezTo>
                  <a:pt x="1937053" y="3473025"/>
                  <a:pt x="1938400" y="3479421"/>
                  <a:pt x="1942271" y="3483292"/>
                </a:cubicBezTo>
                <a:lnTo>
                  <a:pt x="1942496" y="3483474"/>
                </a:lnTo>
                <a:lnTo>
                  <a:pt x="1936187" y="3468198"/>
                </a:lnTo>
                <a:cubicBezTo>
                  <a:pt x="1933487" y="3463140"/>
                  <a:pt x="1932307" y="3457910"/>
                  <a:pt x="1929610" y="3452852"/>
                </a:cubicBezTo>
                <a:cubicBezTo>
                  <a:pt x="1929610" y="3448975"/>
                  <a:pt x="1925730" y="3442397"/>
                  <a:pt x="1929610" y="3441216"/>
                </a:cubicBezTo>
                <a:cubicBezTo>
                  <a:pt x="1938713" y="3433462"/>
                  <a:pt x="1951530" y="3432109"/>
                  <a:pt x="1961821" y="3428232"/>
                </a:cubicBezTo>
                <a:cubicBezTo>
                  <a:pt x="1961821" y="3428232"/>
                  <a:pt x="1967048" y="3420478"/>
                  <a:pt x="1967048" y="3419297"/>
                </a:cubicBezTo>
                <a:cubicBezTo>
                  <a:pt x="1967933" y="3419297"/>
                  <a:pt x="1982003" y="3414175"/>
                  <a:pt x="1988983" y="3411613"/>
                </a:cubicBezTo>
                <a:lnTo>
                  <a:pt x="1992777" y="3410217"/>
                </a:lnTo>
                <a:lnTo>
                  <a:pt x="1992672" y="3409983"/>
                </a:lnTo>
                <a:cubicBezTo>
                  <a:pt x="1989972" y="3404919"/>
                  <a:pt x="1984907" y="3399693"/>
                  <a:pt x="1984907" y="3393279"/>
                </a:cubicBezTo>
                <a:cubicBezTo>
                  <a:pt x="1984907" y="3388043"/>
                  <a:pt x="1992672" y="3384339"/>
                  <a:pt x="1993852" y="3377753"/>
                </a:cubicBezTo>
                <a:close/>
                <a:moveTo>
                  <a:pt x="1503499" y="3358321"/>
                </a:moveTo>
                <a:lnTo>
                  <a:pt x="1503484" y="3358451"/>
                </a:lnTo>
                <a:lnTo>
                  <a:pt x="1516223" y="3363471"/>
                </a:lnTo>
                <a:cubicBezTo>
                  <a:pt x="1516223" y="3363471"/>
                  <a:pt x="1511163" y="3376447"/>
                  <a:pt x="1511163" y="3377631"/>
                </a:cubicBezTo>
                <a:cubicBezTo>
                  <a:pt x="1509806" y="3380328"/>
                  <a:pt x="1526680" y="3385382"/>
                  <a:pt x="1526680" y="3385382"/>
                </a:cubicBezTo>
                <a:cubicBezTo>
                  <a:pt x="1523977" y="3395660"/>
                  <a:pt x="1516223" y="3406109"/>
                  <a:pt x="1521451" y="3416387"/>
                </a:cubicBezTo>
                <a:lnTo>
                  <a:pt x="1521517" y="3416388"/>
                </a:lnTo>
                <a:lnTo>
                  <a:pt x="1521160" y="3400859"/>
                </a:lnTo>
                <a:cubicBezTo>
                  <a:pt x="1522781" y="3395667"/>
                  <a:pt x="1525392" y="3390476"/>
                  <a:pt x="1526738" y="3385324"/>
                </a:cubicBezTo>
                <a:cubicBezTo>
                  <a:pt x="1526738" y="3385324"/>
                  <a:pt x="1509898" y="3380264"/>
                  <a:pt x="1511249" y="3377559"/>
                </a:cubicBezTo>
                <a:cubicBezTo>
                  <a:pt x="1511249" y="3376381"/>
                  <a:pt x="1516296" y="3363381"/>
                  <a:pt x="1516296" y="3363381"/>
                </a:cubicBezTo>
                <a:cubicBezTo>
                  <a:pt x="1512426" y="3360851"/>
                  <a:pt x="1507380" y="3355782"/>
                  <a:pt x="1503499" y="3358321"/>
                </a:cubicBezTo>
                <a:close/>
                <a:moveTo>
                  <a:pt x="1462707" y="3350152"/>
                </a:moveTo>
                <a:lnTo>
                  <a:pt x="1462642" y="3350164"/>
                </a:lnTo>
                <a:cubicBezTo>
                  <a:pt x="1461186" y="3350333"/>
                  <a:pt x="1460216" y="3350672"/>
                  <a:pt x="1460889" y="3352021"/>
                </a:cubicBezTo>
                <a:cubicBezTo>
                  <a:pt x="1463424" y="3355891"/>
                  <a:pt x="1473713" y="3355891"/>
                  <a:pt x="1475059" y="3360944"/>
                </a:cubicBezTo>
                <a:cubicBezTo>
                  <a:pt x="1476406" y="3367353"/>
                  <a:pt x="1460889" y="3375104"/>
                  <a:pt x="1467306" y="3377631"/>
                </a:cubicBezTo>
                <a:cubicBezTo>
                  <a:pt x="1478941" y="3381512"/>
                  <a:pt x="1491764" y="3376447"/>
                  <a:pt x="1502053" y="3370050"/>
                </a:cubicBezTo>
                <a:lnTo>
                  <a:pt x="1502060" y="3369990"/>
                </a:lnTo>
                <a:lnTo>
                  <a:pt x="1467463" y="3377559"/>
                </a:lnTo>
                <a:cubicBezTo>
                  <a:pt x="1461065" y="3375029"/>
                  <a:pt x="1476554" y="3367264"/>
                  <a:pt x="1475202" y="3360851"/>
                </a:cubicBezTo>
                <a:cubicBezTo>
                  <a:pt x="1473862" y="3355782"/>
                  <a:pt x="1463583" y="3355782"/>
                  <a:pt x="1461065" y="3351899"/>
                </a:cubicBezTo>
                <a:close/>
                <a:moveTo>
                  <a:pt x="2019660" y="3349559"/>
                </a:moveTo>
                <a:lnTo>
                  <a:pt x="2019510" y="3349627"/>
                </a:lnTo>
                <a:lnTo>
                  <a:pt x="2018180" y="3364852"/>
                </a:lnTo>
                <a:lnTo>
                  <a:pt x="2018320" y="3364925"/>
                </a:lnTo>
                <a:close/>
                <a:moveTo>
                  <a:pt x="1172764" y="3349210"/>
                </a:moveTo>
                <a:lnTo>
                  <a:pt x="1172754" y="3349221"/>
                </a:lnTo>
                <a:lnTo>
                  <a:pt x="1178893" y="3356808"/>
                </a:lnTo>
                <a:lnTo>
                  <a:pt x="1178797" y="3356669"/>
                </a:lnTo>
                <a:close/>
                <a:moveTo>
                  <a:pt x="2252361" y="3346871"/>
                </a:moveTo>
                <a:cubicBezTo>
                  <a:pt x="2251177" y="3345518"/>
                  <a:pt x="2251177" y="3350755"/>
                  <a:pt x="2251177" y="3352093"/>
                </a:cubicBezTo>
                <a:cubicBezTo>
                  <a:pt x="2249834" y="3355978"/>
                  <a:pt x="2247307" y="3359862"/>
                  <a:pt x="2247307" y="3363572"/>
                </a:cubicBezTo>
                <a:cubicBezTo>
                  <a:pt x="2248491" y="3368795"/>
                  <a:pt x="2252361" y="3372679"/>
                  <a:pt x="2256231" y="3373858"/>
                </a:cubicBezTo>
                <a:lnTo>
                  <a:pt x="2256426" y="3373799"/>
                </a:lnTo>
                <a:lnTo>
                  <a:pt x="2247549" y="3363601"/>
                </a:lnTo>
                <a:cubicBezTo>
                  <a:pt x="2247549" y="3359880"/>
                  <a:pt x="2250071" y="3356011"/>
                  <a:pt x="2251430" y="3352129"/>
                </a:cubicBezTo>
                <a:lnTo>
                  <a:pt x="2252573" y="3347067"/>
                </a:lnTo>
                <a:close/>
                <a:moveTo>
                  <a:pt x="1666728" y="3340484"/>
                </a:moveTo>
                <a:lnTo>
                  <a:pt x="1656592" y="3358321"/>
                </a:lnTo>
                <a:cubicBezTo>
                  <a:pt x="1654064" y="3360851"/>
                  <a:pt x="1648842" y="3356969"/>
                  <a:pt x="1647665" y="3359664"/>
                </a:cubicBezTo>
                <a:lnTo>
                  <a:pt x="1647769" y="3360132"/>
                </a:lnTo>
                <a:lnTo>
                  <a:pt x="1656533" y="3358802"/>
                </a:lnTo>
                <a:cubicBezTo>
                  <a:pt x="1660404" y="3353579"/>
                  <a:pt x="1665463" y="3347178"/>
                  <a:pt x="1666809" y="3340777"/>
                </a:cubicBezTo>
                <a:close/>
                <a:moveTo>
                  <a:pt x="1459750" y="3337759"/>
                </a:moveTo>
                <a:lnTo>
                  <a:pt x="1459574" y="3337886"/>
                </a:lnTo>
                <a:lnTo>
                  <a:pt x="1464434" y="3341633"/>
                </a:lnTo>
                <a:lnTo>
                  <a:pt x="1467274" y="3349238"/>
                </a:lnTo>
                <a:lnTo>
                  <a:pt x="1467463" y="3349204"/>
                </a:lnTo>
                <a:lnTo>
                  <a:pt x="1467490" y="3349200"/>
                </a:lnTo>
                <a:lnTo>
                  <a:pt x="1464631" y="3341530"/>
                </a:lnTo>
                <a:cubicBezTo>
                  <a:pt x="1463663" y="3338984"/>
                  <a:pt x="1462359" y="3337090"/>
                  <a:pt x="1459750" y="3337759"/>
                </a:cubicBezTo>
                <a:close/>
                <a:moveTo>
                  <a:pt x="1384834" y="3332622"/>
                </a:moveTo>
                <a:lnTo>
                  <a:pt x="1384511" y="3332710"/>
                </a:lnTo>
                <a:lnTo>
                  <a:pt x="1383379" y="3338331"/>
                </a:lnTo>
                <a:cubicBezTo>
                  <a:pt x="1382094" y="3340270"/>
                  <a:pt x="1380155" y="3341871"/>
                  <a:pt x="1378216" y="3342461"/>
                </a:cubicBezTo>
                <a:cubicBezTo>
                  <a:pt x="1377044" y="3343802"/>
                  <a:pt x="1370474" y="3344981"/>
                  <a:pt x="1371814" y="3347685"/>
                </a:cubicBezTo>
                <a:cubicBezTo>
                  <a:pt x="1373166" y="3351569"/>
                  <a:pt x="1373166" y="3359313"/>
                  <a:pt x="1370474" y="3361833"/>
                </a:cubicBezTo>
                <a:lnTo>
                  <a:pt x="1370671" y="3362080"/>
                </a:lnTo>
                <a:lnTo>
                  <a:pt x="1371996" y="3348139"/>
                </a:lnTo>
                <a:cubicBezTo>
                  <a:pt x="1370650" y="3345442"/>
                  <a:pt x="1377225" y="3344270"/>
                  <a:pt x="1378403" y="3342915"/>
                </a:cubicBezTo>
                <a:cubicBezTo>
                  <a:pt x="1382285" y="3341743"/>
                  <a:pt x="1386167" y="3336518"/>
                  <a:pt x="1384820" y="3332637"/>
                </a:cubicBezTo>
                <a:close/>
                <a:moveTo>
                  <a:pt x="1825162" y="3329083"/>
                </a:moveTo>
                <a:lnTo>
                  <a:pt x="1825050" y="3329138"/>
                </a:lnTo>
                <a:cubicBezTo>
                  <a:pt x="1822358" y="3334361"/>
                  <a:pt x="1835326" y="3333008"/>
                  <a:pt x="1836505" y="3336893"/>
                </a:cubicBezTo>
                <a:cubicBezTo>
                  <a:pt x="1839197" y="3339424"/>
                  <a:pt x="1832801" y="3342115"/>
                  <a:pt x="1832801" y="3345825"/>
                </a:cubicBezTo>
                <a:cubicBezTo>
                  <a:pt x="1832801" y="3351048"/>
                  <a:pt x="1839197" y="3354932"/>
                  <a:pt x="1836505" y="3358802"/>
                </a:cubicBezTo>
                <a:cubicBezTo>
                  <a:pt x="1835242" y="3362010"/>
                  <a:pt x="1832042" y="3363614"/>
                  <a:pt x="1828842" y="3365216"/>
                </a:cubicBezTo>
                <a:lnTo>
                  <a:pt x="1821903" y="3371014"/>
                </a:lnTo>
                <a:lnTo>
                  <a:pt x="1828946" y="3365138"/>
                </a:lnTo>
                <a:cubicBezTo>
                  <a:pt x="1832150" y="3363537"/>
                  <a:pt x="1835355" y="3361936"/>
                  <a:pt x="1836620" y="3358734"/>
                </a:cubicBezTo>
                <a:cubicBezTo>
                  <a:pt x="1839307" y="3354856"/>
                  <a:pt x="1832904" y="3350979"/>
                  <a:pt x="1832904" y="3345763"/>
                </a:cubicBezTo>
                <a:cubicBezTo>
                  <a:pt x="1832904" y="3342049"/>
                  <a:pt x="1839307" y="3339359"/>
                  <a:pt x="1836620" y="3336820"/>
                </a:cubicBezTo>
                <a:cubicBezTo>
                  <a:pt x="1836027" y="3334881"/>
                  <a:pt x="1832486" y="3334250"/>
                  <a:pt x="1829431" y="3333451"/>
                </a:cubicBezTo>
                <a:close/>
                <a:moveTo>
                  <a:pt x="1188159" y="3323434"/>
                </a:moveTo>
                <a:lnTo>
                  <a:pt x="1188248" y="3323636"/>
                </a:lnTo>
                <a:cubicBezTo>
                  <a:pt x="1188248" y="3323636"/>
                  <a:pt x="1190481" y="3325868"/>
                  <a:pt x="1192567" y="3328099"/>
                </a:cubicBezTo>
                <a:lnTo>
                  <a:pt x="1195714" y="3332189"/>
                </a:lnTo>
                <a:lnTo>
                  <a:pt x="1195736" y="3332174"/>
                </a:lnTo>
                <a:cubicBezTo>
                  <a:pt x="1196322" y="3332174"/>
                  <a:pt x="1194384" y="3329943"/>
                  <a:pt x="1192298" y="3327712"/>
                </a:cubicBezTo>
                <a:close/>
                <a:moveTo>
                  <a:pt x="2028777" y="3314775"/>
                </a:moveTo>
                <a:lnTo>
                  <a:pt x="2028613" y="3314919"/>
                </a:lnTo>
                <a:cubicBezTo>
                  <a:pt x="2027263" y="3319466"/>
                  <a:pt x="2028528" y="3323972"/>
                  <a:pt x="2030446" y="3328479"/>
                </a:cubicBezTo>
                <a:lnTo>
                  <a:pt x="2036146" y="3341917"/>
                </a:lnTo>
                <a:lnTo>
                  <a:pt x="2036351" y="3341823"/>
                </a:lnTo>
                <a:lnTo>
                  <a:pt x="2036328" y="3341808"/>
                </a:lnTo>
                <a:cubicBezTo>
                  <a:pt x="2035065" y="3337254"/>
                  <a:pt x="2032498" y="3332741"/>
                  <a:pt x="2030585" y="3328227"/>
                </a:cubicBezTo>
                <a:close/>
                <a:moveTo>
                  <a:pt x="1412823" y="3314403"/>
                </a:moveTo>
                <a:cubicBezTo>
                  <a:pt x="1409580" y="3313602"/>
                  <a:pt x="1406337" y="3313265"/>
                  <a:pt x="1403136" y="3314525"/>
                </a:cubicBezTo>
                <a:lnTo>
                  <a:pt x="1403032" y="3314630"/>
                </a:lnTo>
                <a:lnTo>
                  <a:pt x="1422260" y="3317134"/>
                </a:lnTo>
                <a:cubicBezTo>
                  <a:pt x="1422260" y="3317134"/>
                  <a:pt x="1420914" y="3326240"/>
                  <a:pt x="1422260" y="3326240"/>
                </a:cubicBezTo>
                <a:lnTo>
                  <a:pt x="1435084" y="3327413"/>
                </a:lnTo>
                <a:cubicBezTo>
                  <a:pt x="1435084" y="3327413"/>
                  <a:pt x="1430024" y="3335164"/>
                  <a:pt x="1431202" y="3336518"/>
                </a:cubicBezTo>
                <a:cubicBezTo>
                  <a:pt x="1431202" y="3337861"/>
                  <a:pt x="1446719" y="3350666"/>
                  <a:pt x="1446719" y="3350666"/>
                </a:cubicBezTo>
                <a:lnTo>
                  <a:pt x="1446858" y="3350484"/>
                </a:lnTo>
                <a:lnTo>
                  <a:pt x="1439192" y="3343992"/>
                </a:lnTo>
                <a:cubicBezTo>
                  <a:pt x="1435315" y="3340625"/>
                  <a:pt x="1431437" y="3337090"/>
                  <a:pt x="1431437" y="3336421"/>
                </a:cubicBezTo>
                <a:cubicBezTo>
                  <a:pt x="1430265" y="3335070"/>
                  <a:pt x="1435315" y="3327326"/>
                  <a:pt x="1435315" y="3327326"/>
                </a:cubicBezTo>
                <a:lnTo>
                  <a:pt x="1422510" y="3326142"/>
                </a:lnTo>
                <a:cubicBezTo>
                  <a:pt x="1421158" y="3326142"/>
                  <a:pt x="1422510" y="3317060"/>
                  <a:pt x="1422510" y="3317060"/>
                </a:cubicBezTo>
                <a:cubicBezTo>
                  <a:pt x="1419309" y="3316468"/>
                  <a:pt x="1416066" y="3315204"/>
                  <a:pt x="1412823" y="3314403"/>
                </a:cubicBezTo>
                <a:close/>
                <a:moveTo>
                  <a:pt x="2356671" y="3310805"/>
                </a:moveTo>
                <a:lnTo>
                  <a:pt x="2345875" y="3311321"/>
                </a:lnTo>
                <a:lnTo>
                  <a:pt x="2345926" y="3311348"/>
                </a:lnTo>
                <a:cubicBezTo>
                  <a:pt x="2349615" y="3311496"/>
                  <a:pt x="2353786" y="3310822"/>
                  <a:pt x="2356988" y="3310822"/>
                </a:cubicBezTo>
                <a:lnTo>
                  <a:pt x="2392812" y="3310822"/>
                </a:lnTo>
                <a:lnTo>
                  <a:pt x="2392720" y="3310805"/>
                </a:lnTo>
                <a:cubicBezTo>
                  <a:pt x="2381089" y="3309629"/>
                  <a:pt x="2368301" y="3312162"/>
                  <a:pt x="2356671" y="3310805"/>
                </a:cubicBezTo>
                <a:close/>
                <a:moveTo>
                  <a:pt x="1328258" y="3310500"/>
                </a:moveTo>
                <a:lnTo>
                  <a:pt x="1342520" y="3322736"/>
                </a:lnTo>
                <a:cubicBezTo>
                  <a:pt x="1347680" y="3326758"/>
                  <a:pt x="1352524" y="3330925"/>
                  <a:pt x="1355133" y="3336057"/>
                </a:cubicBezTo>
                <a:lnTo>
                  <a:pt x="1355292" y="3336078"/>
                </a:lnTo>
                <a:lnTo>
                  <a:pt x="1342995" y="3323093"/>
                </a:lnTo>
                <a:cubicBezTo>
                  <a:pt x="1337834" y="3319073"/>
                  <a:pt x="1332360" y="3315201"/>
                  <a:pt x="1328488" y="3310653"/>
                </a:cubicBezTo>
                <a:close/>
                <a:moveTo>
                  <a:pt x="1668565" y="3303857"/>
                </a:moveTo>
                <a:lnTo>
                  <a:pt x="1670741" y="3305475"/>
                </a:lnTo>
                <a:cubicBezTo>
                  <a:pt x="1670741" y="3310544"/>
                  <a:pt x="1666860" y="3314427"/>
                  <a:pt x="1665520" y="3319662"/>
                </a:cubicBezTo>
                <a:cubicBezTo>
                  <a:pt x="1662991" y="3320839"/>
                  <a:pt x="1660462" y="3322192"/>
                  <a:pt x="1660462" y="3324722"/>
                </a:cubicBezTo>
                <a:lnTo>
                  <a:pt x="1660634" y="3325025"/>
                </a:lnTo>
                <a:lnTo>
                  <a:pt x="1665463" y="3320206"/>
                </a:lnTo>
                <a:cubicBezTo>
                  <a:pt x="1670680" y="3320206"/>
                  <a:pt x="1675896" y="3318853"/>
                  <a:pt x="1680946" y="3320206"/>
                </a:cubicBezTo>
                <a:cubicBezTo>
                  <a:pt x="1684817" y="3321384"/>
                  <a:pt x="1686163" y="3326607"/>
                  <a:pt x="1690034" y="3326607"/>
                </a:cubicBezTo>
                <a:cubicBezTo>
                  <a:pt x="1692559" y="3326607"/>
                  <a:pt x="1692559" y="3322737"/>
                  <a:pt x="1695084" y="3321384"/>
                </a:cubicBezTo>
                <a:cubicBezTo>
                  <a:pt x="1697609" y="3320206"/>
                  <a:pt x="1700310" y="3316322"/>
                  <a:pt x="1704181" y="3317500"/>
                </a:cubicBezTo>
                <a:cubicBezTo>
                  <a:pt x="1707884" y="3317500"/>
                  <a:pt x="1709230" y="3324076"/>
                  <a:pt x="1713101" y="3325254"/>
                </a:cubicBezTo>
                <a:cubicBezTo>
                  <a:pt x="1714447" y="3325254"/>
                  <a:pt x="1715626" y="3321384"/>
                  <a:pt x="1716972" y="3320206"/>
                </a:cubicBezTo>
                <a:cubicBezTo>
                  <a:pt x="1720843" y="3318853"/>
                  <a:pt x="1724714" y="3321384"/>
                  <a:pt x="1728594" y="3318853"/>
                </a:cubicBezTo>
                <a:cubicBezTo>
                  <a:pt x="1731119" y="3316322"/>
                  <a:pt x="1732465" y="3312452"/>
                  <a:pt x="1734990" y="3308567"/>
                </a:cubicBezTo>
                <a:cubicBezTo>
                  <a:pt x="1740207" y="3311099"/>
                  <a:pt x="1743910" y="3314983"/>
                  <a:pt x="1749127" y="3317500"/>
                </a:cubicBezTo>
                <a:cubicBezTo>
                  <a:pt x="1750473" y="3317500"/>
                  <a:pt x="1750473" y="3313790"/>
                  <a:pt x="1752998" y="3313790"/>
                </a:cubicBezTo>
                <a:cubicBezTo>
                  <a:pt x="1754177" y="3312452"/>
                  <a:pt x="1755523" y="3316322"/>
                  <a:pt x="1758048" y="3314983"/>
                </a:cubicBezTo>
                <a:cubicBezTo>
                  <a:pt x="1764620" y="3313790"/>
                  <a:pt x="1772195" y="3312452"/>
                  <a:pt x="1777411" y="3307229"/>
                </a:cubicBezTo>
                <a:lnTo>
                  <a:pt x="1777467" y="3306747"/>
                </a:lnTo>
                <a:lnTo>
                  <a:pt x="1757959" y="3314562"/>
                </a:lnTo>
                <a:cubicBezTo>
                  <a:pt x="1755414" y="3315920"/>
                  <a:pt x="1754056" y="3312013"/>
                  <a:pt x="1752868" y="3313372"/>
                </a:cubicBezTo>
                <a:cubicBezTo>
                  <a:pt x="1750323" y="3313372"/>
                  <a:pt x="1750323" y="3317110"/>
                  <a:pt x="1748967" y="3317110"/>
                </a:cubicBezTo>
                <a:lnTo>
                  <a:pt x="1735102" y="3308350"/>
                </a:lnTo>
                <a:lnTo>
                  <a:pt x="1728879" y="3318302"/>
                </a:lnTo>
                <a:cubicBezTo>
                  <a:pt x="1724997" y="3320823"/>
                  <a:pt x="1721116" y="3318302"/>
                  <a:pt x="1717234" y="3319644"/>
                </a:cubicBezTo>
                <a:cubicBezTo>
                  <a:pt x="1715882" y="3320823"/>
                  <a:pt x="1714701" y="3324686"/>
                  <a:pt x="1713352" y="3324686"/>
                </a:cubicBezTo>
                <a:cubicBezTo>
                  <a:pt x="1709470" y="3323510"/>
                  <a:pt x="1708122" y="3316956"/>
                  <a:pt x="1704408" y="3316956"/>
                </a:cubicBezTo>
                <a:cubicBezTo>
                  <a:pt x="1700526" y="3315778"/>
                  <a:pt x="1697825" y="3319644"/>
                  <a:pt x="1695296" y="3320823"/>
                </a:cubicBezTo>
                <a:cubicBezTo>
                  <a:pt x="1692763" y="3322165"/>
                  <a:pt x="1692763" y="3326031"/>
                  <a:pt x="1690233" y="3326031"/>
                </a:cubicBezTo>
                <a:cubicBezTo>
                  <a:pt x="1686351" y="3326031"/>
                  <a:pt x="1685003" y="3320823"/>
                  <a:pt x="1681121" y="3319644"/>
                </a:cubicBezTo>
                <a:cubicBezTo>
                  <a:pt x="1676058" y="3318302"/>
                  <a:pt x="1670825" y="3319644"/>
                  <a:pt x="1665594" y="3319644"/>
                </a:cubicBezTo>
                <a:cubicBezTo>
                  <a:pt x="1666943" y="3314436"/>
                  <a:pt x="1670825" y="3310569"/>
                  <a:pt x="1670825" y="3305527"/>
                </a:cubicBezTo>
                <a:close/>
                <a:moveTo>
                  <a:pt x="1655046" y="3302911"/>
                </a:moveTo>
                <a:lnTo>
                  <a:pt x="1654914" y="3302926"/>
                </a:lnTo>
                <a:lnTo>
                  <a:pt x="1643551" y="3310601"/>
                </a:lnTo>
                <a:lnTo>
                  <a:pt x="1643796" y="3310544"/>
                </a:lnTo>
                <a:close/>
                <a:moveTo>
                  <a:pt x="1170238" y="3292584"/>
                </a:moveTo>
                <a:lnTo>
                  <a:pt x="1170229" y="3292668"/>
                </a:lnTo>
                <a:lnTo>
                  <a:pt x="1178973" y="3302733"/>
                </a:lnTo>
                <a:lnTo>
                  <a:pt x="1178887" y="3302537"/>
                </a:lnTo>
                <a:close/>
                <a:moveTo>
                  <a:pt x="2329718" y="3281101"/>
                </a:moveTo>
                <a:cubicBezTo>
                  <a:pt x="2319444" y="3281101"/>
                  <a:pt x="2307814" y="3283801"/>
                  <a:pt x="2297539" y="3286334"/>
                </a:cubicBezTo>
                <a:lnTo>
                  <a:pt x="2274538" y="3294019"/>
                </a:lnTo>
                <a:lnTo>
                  <a:pt x="2274538" y="3294133"/>
                </a:lnTo>
                <a:cubicBezTo>
                  <a:pt x="2282282" y="3291598"/>
                  <a:pt x="2290044" y="3287716"/>
                  <a:pt x="2297806" y="3286367"/>
                </a:cubicBezTo>
                <a:lnTo>
                  <a:pt x="2329973" y="3281141"/>
                </a:lnTo>
                <a:close/>
                <a:moveTo>
                  <a:pt x="2530354" y="3274692"/>
                </a:moveTo>
                <a:cubicBezTo>
                  <a:pt x="2525307" y="3276036"/>
                  <a:pt x="2523950" y="3282457"/>
                  <a:pt x="2521416" y="3286334"/>
                </a:cubicBezTo>
                <a:cubicBezTo>
                  <a:pt x="2517546" y="3291567"/>
                  <a:pt x="2513676" y="3297975"/>
                  <a:pt x="2508449" y="3303040"/>
                </a:cubicBezTo>
                <a:cubicBezTo>
                  <a:pt x="2503402" y="3306929"/>
                  <a:pt x="2498175" y="3309629"/>
                  <a:pt x="2491771" y="3313506"/>
                </a:cubicBezTo>
                <a:lnTo>
                  <a:pt x="2479005" y="3322430"/>
                </a:lnTo>
                <a:lnTo>
                  <a:pt x="2479411" y="3322457"/>
                </a:lnTo>
                <a:cubicBezTo>
                  <a:pt x="2484473" y="3322457"/>
                  <a:pt x="2488336" y="3316039"/>
                  <a:pt x="2492217" y="3313519"/>
                </a:cubicBezTo>
                <a:cubicBezTo>
                  <a:pt x="2498638" y="3309636"/>
                  <a:pt x="2503860" y="3306940"/>
                  <a:pt x="2508922" y="3303057"/>
                </a:cubicBezTo>
                <a:cubicBezTo>
                  <a:pt x="2514144" y="3298002"/>
                  <a:pt x="2518025" y="3291598"/>
                  <a:pt x="2521906" y="3286367"/>
                </a:cubicBezTo>
                <a:lnTo>
                  <a:pt x="2530827" y="3274739"/>
                </a:lnTo>
                <a:close/>
                <a:moveTo>
                  <a:pt x="1620347" y="3270437"/>
                </a:moveTo>
                <a:cubicBezTo>
                  <a:pt x="1617809" y="3271780"/>
                  <a:pt x="1617809" y="3278168"/>
                  <a:pt x="1613917" y="3279514"/>
                </a:cubicBezTo>
                <a:lnTo>
                  <a:pt x="1607722" y="3277084"/>
                </a:lnTo>
                <a:lnTo>
                  <a:pt x="1607642" y="3277526"/>
                </a:lnTo>
                <a:cubicBezTo>
                  <a:pt x="1607642" y="3280052"/>
                  <a:pt x="1611530" y="3281232"/>
                  <a:pt x="1614065" y="3280052"/>
                </a:cubicBezTo>
                <a:cubicBezTo>
                  <a:pt x="1617954" y="3278705"/>
                  <a:pt x="1617954" y="3272302"/>
                  <a:pt x="1620489" y="3270954"/>
                </a:cubicBezTo>
                <a:lnTo>
                  <a:pt x="1627953" y="3278394"/>
                </a:lnTo>
                <a:lnTo>
                  <a:pt x="1640711" y="3270685"/>
                </a:lnTo>
                <a:lnTo>
                  <a:pt x="1640758" y="3270573"/>
                </a:lnTo>
                <a:lnTo>
                  <a:pt x="1628128" y="3278168"/>
                </a:lnTo>
                <a:cubicBezTo>
                  <a:pt x="1625590" y="3275647"/>
                  <a:pt x="1624237" y="3270437"/>
                  <a:pt x="1620347" y="3270437"/>
                </a:cubicBezTo>
                <a:close/>
                <a:moveTo>
                  <a:pt x="1175010" y="3263955"/>
                </a:moveTo>
                <a:cubicBezTo>
                  <a:pt x="1168607" y="3269179"/>
                  <a:pt x="1162205" y="3278103"/>
                  <a:pt x="1154451" y="3276924"/>
                </a:cubicBezTo>
                <a:lnTo>
                  <a:pt x="1149623" y="3270319"/>
                </a:lnTo>
                <a:lnTo>
                  <a:pt x="1149632" y="3270385"/>
                </a:lnTo>
                <a:cubicBezTo>
                  <a:pt x="1150263" y="3273771"/>
                  <a:pt x="1151525" y="3276674"/>
                  <a:pt x="1154723" y="3277351"/>
                </a:cubicBezTo>
                <a:cubicBezTo>
                  <a:pt x="1158599" y="3277941"/>
                  <a:pt x="1162140" y="3276005"/>
                  <a:pt x="1165510" y="3273269"/>
                </a:cubicBezTo>
                <a:lnTo>
                  <a:pt x="1175088" y="3264559"/>
                </a:lnTo>
                <a:close/>
                <a:moveTo>
                  <a:pt x="2240942" y="3255453"/>
                </a:moveTo>
                <a:lnTo>
                  <a:pt x="2240923" y="3255456"/>
                </a:lnTo>
                <a:lnTo>
                  <a:pt x="2261455" y="3265735"/>
                </a:lnTo>
                <a:cubicBezTo>
                  <a:pt x="2265325" y="3269619"/>
                  <a:pt x="2267852" y="3274682"/>
                  <a:pt x="2270379" y="3279905"/>
                </a:cubicBezTo>
                <a:cubicBezTo>
                  <a:pt x="2271722" y="3283789"/>
                  <a:pt x="2273065" y="3288838"/>
                  <a:pt x="2274249" y="3292722"/>
                </a:cubicBezTo>
                <a:cubicBezTo>
                  <a:pt x="2269195" y="3296606"/>
                  <a:pt x="2262798" y="3297959"/>
                  <a:pt x="2258928" y="3301829"/>
                </a:cubicBezTo>
                <a:cubicBezTo>
                  <a:pt x="2256231" y="3304361"/>
                  <a:pt x="2258928" y="3309598"/>
                  <a:pt x="2261455" y="3312115"/>
                </a:cubicBezTo>
                <a:cubicBezTo>
                  <a:pt x="2263982" y="3315999"/>
                  <a:pt x="2270379" y="3318531"/>
                  <a:pt x="2271722" y="3323753"/>
                </a:cubicBezTo>
                <a:cubicBezTo>
                  <a:pt x="2273065" y="3326285"/>
                  <a:pt x="2269195" y="3331348"/>
                  <a:pt x="2270379" y="3334054"/>
                </a:cubicBezTo>
                <a:cubicBezTo>
                  <a:pt x="2271722" y="3336585"/>
                  <a:pt x="2275591" y="3335232"/>
                  <a:pt x="2278118" y="3337923"/>
                </a:cubicBezTo>
                <a:cubicBezTo>
                  <a:pt x="2282000" y="3340455"/>
                  <a:pt x="2284515" y="3344339"/>
                  <a:pt x="2287213" y="3348224"/>
                </a:cubicBezTo>
                <a:cubicBezTo>
                  <a:pt x="2287213" y="3350755"/>
                  <a:pt x="2288397" y="3354625"/>
                  <a:pt x="2287213" y="3355978"/>
                </a:cubicBezTo>
                <a:lnTo>
                  <a:pt x="2269380" y="3362327"/>
                </a:lnTo>
                <a:lnTo>
                  <a:pt x="2269476" y="3362415"/>
                </a:lnTo>
                <a:cubicBezTo>
                  <a:pt x="2275879" y="3363601"/>
                  <a:pt x="2282282" y="3359880"/>
                  <a:pt x="2287505" y="3356011"/>
                </a:cubicBezTo>
                <a:cubicBezTo>
                  <a:pt x="2288685" y="3354663"/>
                  <a:pt x="2287505" y="3350780"/>
                  <a:pt x="2287505" y="3348246"/>
                </a:cubicBezTo>
                <a:cubicBezTo>
                  <a:pt x="2284822" y="3344377"/>
                  <a:pt x="2282282" y="3340494"/>
                  <a:pt x="2278401" y="3337960"/>
                </a:cubicBezTo>
                <a:cubicBezTo>
                  <a:pt x="2275879" y="3335264"/>
                  <a:pt x="2271998" y="3336612"/>
                  <a:pt x="2270657" y="3334091"/>
                </a:cubicBezTo>
                <a:cubicBezTo>
                  <a:pt x="2269476" y="3331395"/>
                  <a:pt x="2273357" y="3326326"/>
                  <a:pt x="2271998" y="3323805"/>
                </a:cubicBezTo>
                <a:cubicBezTo>
                  <a:pt x="2270657" y="3318574"/>
                  <a:pt x="2264236" y="3316039"/>
                  <a:pt x="2261714" y="3312170"/>
                </a:cubicBezTo>
                <a:cubicBezTo>
                  <a:pt x="2259192" y="3309636"/>
                  <a:pt x="2256492" y="3304405"/>
                  <a:pt x="2259192" y="3301884"/>
                </a:cubicBezTo>
                <a:lnTo>
                  <a:pt x="2274298" y="3292913"/>
                </a:lnTo>
                <a:lnTo>
                  <a:pt x="2274298" y="3292755"/>
                </a:lnTo>
                <a:cubicBezTo>
                  <a:pt x="2273121" y="3288866"/>
                  <a:pt x="2271764" y="3283801"/>
                  <a:pt x="2270428" y="3279925"/>
                </a:cubicBezTo>
                <a:cubicBezTo>
                  <a:pt x="2267894" y="3274692"/>
                  <a:pt x="2265361" y="3269627"/>
                  <a:pt x="2261490" y="3265751"/>
                </a:cubicBezTo>
                <a:cubicBezTo>
                  <a:pt x="2255086" y="3261862"/>
                  <a:pt x="2248523" y="3256797"/>
                  <a:pt x="2240942" y="3255453"/>
                </a:cubicBezTo>
                <a:close/>
                <a:moveTo>
                  <a:pt x="1147250" y="3244365"/>
                </a:moveTo>
                <a:lnTo>
                  <a:pt x="1149441" y="3245122"/>
                </a:lnTo>
                <a:lnTo>
                  <a:pt x="1149401" y="3244744"/>
                </a:lnTo>
                <a:close/>
                <a:moveTo>
                  <a:pt x="2086622" y="3243800"/>
                </a:moveTo>
                <a:lnTo>
                  <a:pt x="2086521" y="3243834"/>
                </a:lnTo>
                <a:lnTo>
                  <a:pt x="2087628" y="3246930"/>
                </a:lnTo>
                <a:cubicBezTo>
                  <a:pt x="2087480" y="3248066"/>
                  <a:pt x="2087184" y="3249034"/>
                  <a:pt x="2087855" y="3249034"/>
                </a:cubicBezTo>
                <a:lnTo>
                  <a:pt x="2087973" y="3249018"/>
                </a:lnTo>
                <a:lnTo>
                  <a:pt x="2087741" y="3246924"/>
                </a:lnTo>
                <a:cubicBezTo>
                  <a:pt x="2087889" y="3245785"/>
                  <a:pt x="2087889" y="3244476"/>
                  <a:pt x="2086622" y="3243800"/>
                </a:cubicBezTo>
                <a:close/>
                <a:moveTo>
                  <a:pt x="1696681" y="3243527"/>
                </a:moveTo>
                <a:lnTo>
                  <a:pt x="1697520" y="3248906"/>
                </a:lnTo>
                <a:cubicBezTo>
                  <a:pt x="1697520" y="3251438"/>
                  <a:pt x="1693800" y="3251438"/>
                  <a:pt x="1692447" y="3253970"/>
                </a:cubicBezTo>
                <a:cubicBezTo>
                  <a:pt x="1688560" y="3255323"/>
                  <a:pt x="1683487" y="3256672"/>
                  <a:pt x="1683487" y="3260387"/>
                </a:cubicBezTo>
                <a:cubicBezTo>
                  <a:pt x="1683487" y="3264267"/>
                  <a:pt x="1691095" y="3261736"/>
                  <a:pt x="1692447" y="3264267"/>
                </a:cubicBezTo>
                <a:cubicBezTo>
                  <a:pt x="1693800" y="3269501"/>
                  <a:pt x="1694986" y="3275919"/>
                  <a:pt x="1691095" y="3280982"/>
                </a:cubicBezTo>
                <a:cubicBezTo>
                  <a:pt x="1688560" y="3283684"/>
                  <a:pt x="1683487" y="3278450"/>
                  <a:pt x="1679600" y="3280982"/>
                </a:cubicBezTo>
                <a:cubicBezTo>
                  <a:pt x="1675709" y="3283684"/>
                  <a:pt x="1678244" y="3290097"/>
                  <a:pt x="1674357" y="3295331"/>
                </a:cubicBezTo>
                <a:lnTo>
                  <a:pt x="1665434" y="3301602"/>
                </a:lnTo>
                <a:lnTo>
                  <a:pt x="1665520" y="3301592"/>
                </a:lnTo>
                <a:lnTo>
                  <a:pt x="1665603" y="3301654"/>
                </a:lnTo>
                <a:lnTo>
                  <a:pt x="1674706" y="3295274"/>
                </a:lnTo>
                <a:cubicBezTo>
                  <a:pt x="1678588" y="3290065"/>
                  <a:pt x="1676058" y="3283678"/>
                  <a:pt x="1679940" y="3280990"/>
                </a:cubicBezTo>
                <a:cubicBezTo>
                  <a:pt x="1683818" y="3278470"/>
                  <a:pt x="1688881" y="3283678"/>
                  <a:pt x="1691414" y="3280990"/>
                </a:cubicBezTo>
                <a:cubicBezTo>
                  <a:pt x="1695296" y="3275949"/>
                  <a:pt x="1694115" y="3269561"/>
                  <a:pt x="1692763" y="3264353"/>
                </a:cubicBezTo>
                <a:cubicBezTo>
                  <a:pt x="1691414" y="3261829"/>
                  <a:pt x="1683818" y="3264353"/>
                  <a:pt x="1683818" y="3260487"/>
                </a:cubicBezTo>
                <a:cubicBezTo>
                  <a:pt x="1683818" y="3256787"/>
                  <a:pt x="1688881" y="3255445"/>
                  <a:pt x="1692763" y="3254099"/>
                </a:cubicBezTo>
                <a:lnTo>
                  <a:pt x="1692839" y="3254168"/>
                </a:lnTo>
                <a:lnTo>
                  <a:pt x="1697609" y="3249400"/>
                </a:lnTo>
                <a:cubicBezTo>
                  <a:pt x="1698286" y="3247458"/>
                  <a:pt x="1697655" y="3245519"/>
                  <a:pt x="1696707" y="3243581"/>
                </a:cubicBezTo>
                <a:close/>
                <a:moveTo>
                  <a:pt x="1608734" y="3242607"/>
                </a:moveTo>
                <a:lnTo>
                  <a:pt x="1608685" y="3242632"/>
                </a:lnTo>
                <a:lnTo>
                  <a:pt x="1608739" y="3242637"/>
                </a:lnTo>
                <a:close/>
                <a:moveTo>
                  <a:pt x="1594316" y="3241589"/>
                </a:moveTo>
                <a:lnTo>
                  <a:pt x="1585194" y="3250284"/>
                </a:lnTo>
                <a:cubicBezTo>
                  <a:pt x="1581971" y="3253341"/>
                  <a:pt x="1579385" y="3256546"/>
                  <a:pt x="1579385" y="3260341"/>
                </a:cubicBezTo>
                <a:lnTo>
                  <a:pt x="1579396" y="3260413"/>
                </a:lnTo>
                <a:lnTo>
                  <a:pt x="1585034" y="3250627"/>
                </a:lnTo>
                <a:lnTo>
                  <a:pt x="1594479" y="3241606"/>
                </a:lnTo>
                <a:lnTo>
                  <a:pt x="1594323" y="3241592"/>
                </a:lnTo>
                <a:close/>
                <a:moveTo>
                  <a:pt x="1369559" y="3235923"/>
                </a:moveTo>
                <a:lnTo>
                  <a:pt x="1369219" y="3235991"/>
                </a:lnTo>
                <a:lnTo>
                  <a:pt x="1371814" y="3244744"/>
                </a:lnTo>
                <a:cubicBezTo>
                  <a:pt x="1371814" y="3251148"/>
                  <a:pt x="1373166" y="3255032"/>
                  <a:pt x="1366597" y="3258892"/>
                </a:cubicBezTo>
                <a:cubicBezTo>
                  <a:pt x="1365412" y="3263955"/>
                  <a:pt x="1361535" y="3270358"/>
                  <a:pt x="1355133" y="3270358"/>
                </a:cubicBezTo>
                <a:cubicBezTo>
                  <a:pt x="1349915" y="3271699"/>
                  <a:pt x="1346038" y="3270358"/>
                  <a:pt x="1340976" y="3273063"/>
                </a:cubicBezTo>
                <a:cubicBezTo>
                  <a:pt x="1338283" y="3274242"/>
                  <a:pt x="1334574" y="3273063"/>
                  <a:pt x="1331881" y="3274242"/>
                </a:cubicBezTo>
                <a:cubicBezTo>
                  <a:pt x="1328004" y="3278103"/>
                  <a:pt x="1329356" y="3280645"/>
                  <a:pt x="1321602" y="3280645"/>
                </a:cubicBezTo>
                <a:cubicBezTo>
                  <a:pt x="1317725" y="3280645"/>
                  <a:pt x="1315367" y="3285847"/>
                  <a:pt x="1312842" y="3289730"/>
                </a:cubicBezTo>
                <a:cubicBezTo>
                  <a:pt x="1307613" y="3294955"/>
                  <a:pt x="1312842" y="3297475"/>
                  <a:pt x="1316384" y="3302537"/>
                </a:cubicBezTo>
                <a:lnTo>
                  <a:pt x="1316760" y="3302788"/>
                </a:lnTo>
                <a:lnTo>
                  <a:pt x="1311807" y="3296578"/>
                </a:lnTo>
                <a:cubicBezTo>
                  <a:pt x="1310712" y="3294663"/>
                  <a:pt x="1310712" y="3292727"/>
                  <a:pt x="1313327" y="3290122"/>
                </a:cubicBezTo>
                <a:cubicBezTo>
                  <a:pt x="1315852" y="3286250"/>
                  <a:pt x="1318209" y="3281026"/>
                  <a:pt x="1322086" y="3281026"/>
                </a:cubicBezTo>
                <a:cubicBezTo>
                  <a:pt x="1329829" y="3281026"/>
                  <a:pt x="1328488" y="3278505"/>
                  <a:pt x="1332366" y="3274633"/>
                </a:cubicBezTo>
                <a:cubicBezTo>
                  <a:pt x="1335058" y="3273449"/>
                  <a:pt x="1338768" y="3274633"/>
                  <a:pt x="1341460" y="3273449"/>
                </a:cubicBezTo>
                <a:cubicBezTo>
                  <a:pt x="1346510" y="3270761"/>
                  <a:pt x="1350387" y="3272098"/>
                  <a:pt x="1355617" y="3270761"/>
                </a:cubicBezTo>
                <a:cubicBezTo>
                  <a:pt x="1362019" y="3270761"/>
                  <a:pt x="1365896" y="3264354"/>
                  <a:pt x="1367069" y="3259311"/>
                </a:cubicBezTo>
                <a:cubicBezTo>
                  <a:pt x="1373638" y="3255439"/>
                  <a:pt x="1372298" y="3251567"/>
                  <a:pt x="1372298" y="3245160"/>
                </a:cubicBezTo>
                <a:cubicBezTo>
                  <a:pt x="1372298" y="3241880"/>
                  <a:pt x="1371329" y="3238007"/>
                  <a:pt x="1369559" y="3235923"/>
                </a:cubicBezTo>
                <a:close/>
                <a:moveTo>
                  <a:pt x="1629952" y="3233405"/>
                </a:moveTo>
                <a:lnTo>
                  <a:pt x="1629922" y="3233416"/>
                </a:lnTo>
                <a:lnTo>
                  <a:pt x="1651159" y="3239633"/>
                </a:lnTo>
                <a:lnTo>
                  <a:pt x="1651169" y="3239621"/>
                </a:lnTo>
                <a:close/>
                <a:moveTo>
                  <a:pt x="2023519" y="3216911"/>
                </a:moveTo>
                <a:lnTo>
                  <a:pt x="2023384" y="3217172"/>
                </a:lnTo>
                <a:cubicBezTo>
                  <a:pt x="2024739" y="3221050"/>
                  <a:pt x="2025913" y="3227453"/>
                  <a:pt x="2031142" y="3228627"/>
                </a:cubicBezTo>
                <a:cubicBezTo>
                  <a:pt x="2035016" y="3231331"/>
                  <a:pt x="2040075" y="3227453"/>
                  <a:pt x="2045304" y="3226102"/>
                </a:cubicBezTo>
                <a:cubicBezTo>
                  <a:pt x="2049177" y="3233857"/>
                  <a:pt x="2050351" y="3242786"/>
                  <a:pt x="2054237" y="3249354"/>
                </a:cubicBezTo>
                <a:cubicBezTo>
                  <a:pt x="2058110" y="3254419"/>
                  <a:pt x="2065869" y="3255757"/>
                  <a:pt x="2067212" y="3260823"/>
                </a:cubicBezTo>
                <a:lnTo>
                  <a:pt x="2064532" y="3286421"/>
                </a:lnTo>
                <a:lnTo>
                  <a:pt x="2064625" y="3286321"/>
                </a:lnTo>
                <a:cubicBezTo>
                  <a:pt x="2068495" y="3278552"/>
                  <a:pt x="2069837" y="3269619"/>
                  <a:pt x="2067310" y="3260512"/>
                </a:cubicBezTo>
                <a:cubicBezTo>
                  <a:pt x="2065968" y="3255449"/>
                  <a:pt x="2058216" y="3254096"/>
                  <a:pt x="2054346" y="3249034"/>
                </a:cubicBezTo>
                <a:cubicBezTo>
                  <a:pt x="2050477" y="3242458"/>
                  <a:pt x="2049292" y="3233525"/>
                  <a:pt x="2045423" y="3225756"/>
                </a:cubicBezTo>
                <a:cubicBezTo>
                  <a:pt x="2050477" y="3225756"/>
                  <a:pt x="2054346" y="3224403"/>
                  <a:pt x="2058216" y="3227109"/>
                </a:cubicBezTo>
                <a:cubicBezTo>
                  <a:pt x="2062098" y="3228288"/>
                  <a:pt x="2065968" y="3232172"/>
                  <a:pt x="2068495" y="3234704"/>
                </a:cubicBezTo>
                <a:cubicBezTo>
                  <a:pt x="2071192" y="3238573"/>
                  <a:pt x="2071192" y="3245164"/>
                  <a:pt x="2075062" y="3247681"/>
                </a:cubicBezTo>
                <a:lnTo>
                  <a:pt x="2075121" y="3247661"/>
                </a:lnTo>
                <a:lnTo>
                  <a:pt x="2068546" y="3234684"/>
                </a:lnTo>
                <a:cubicBezTo>
                  <a:pt x="2066013" y="3232151"/>
                  <a:pt x="2062126" y="3228266"/>
                  <a:pt x="2058239" y="3227084"/>
                </a:cubicBezTo>
                <a:cubicBezTo>
                  <a:pt x="2054351" y="3224385"/>
                  <a:pt x="2050464" y="3225734"/>
                  <a:pt x="2045397" y="3225734"/>
                </a:cubicBezTo>
                <a:cubicBezTo>
                  <a:pt x="2040157" y="3227084"/>
                  <a:pt x="2035089" y="3230969"/>
                  <a:pt x="2031202" y="3228266"/>
                </a:cubicBezTo>
                <a:close/>
                <a:moveTo>
                  <a:pt x="1673978" y="3213626"/>
                </a:moveTo>
                <a:lnTo>
                  <a:pt x="1660635" y="3219819"/>
                </a:lnTo>
                <a:lnTo>
                  <a:pt x="1660815" y="3220239"/>
                </a:lnTo>
                <a:lnTo>
                  <a:pt x="1674357" y="3213962"/>
                </a:lnTo>
                <a:lnTo>
                  <a:pt x="1675162" y="3214673"/>
                </a:lnTo>
                <a:close/>
                <a:moveTo>
                  <a:pt x="1941036" y="3212973"/>
                </a:moveTo>
                <a:lnTo>
                  <a:pt x="1951237" y="3229565"/>
                </a:lnTo>
                <a:cubicBezTo>
                  <a:pt x="1955118" y="3233443"/>
                  <a:pt x="1957647" y="3237321"/>
                  <a:pt x="1961516" y="3241211"/>
                </a:cubicBezTo>
                <a:lnTo>
                  <a:pt x="1959289" y="3242728"/>
                </a:lnTo>
                <a:lnTo>
                  <a:pt x="1950639" y="3247053"/>
                </a:lnTo>
                <a:lnTo>
                  <a:pt x="1948709" y="3247619"/>
                </a:lnTo>
                <a:cubicBezTo>
                  <a:pt x="1938430" y="3247619"/>
                  <a:pt x="1929329" y="3235973"/>
                  <a:pt x="1921742" y="3241211"/>
                </a:cubicBezTo>
                <a:cubicBezTo>
                  <a:pt x="1913992" y="3245090"/>
                  <a:pt x="1922930" y="3261808"/>
                  <a:pt x="1916521" y="3268216"/>
                </a:cubicBezTo>
                <a:cubicBezTo>
                  <a:pt x="1911300" y="3273454"/>
                  <a:pt x="1902362" y="3264337"/>
                  <a:pt x="1894612" y="3265686"/>
                </a:cubicBezTo>
                <a:cubicBezTo>
                  <a:pt x="1889555" y="3267034"/>
                  <a:pt x="1882982" y="3270745"/>
                  <a:pt x="1879276" y="3275984"/>
                </a:cubicBezTo>
                <a:lnTo>
                  <a:pt x="1879288" y="3276302"/>
                </a:lnTo>
                <a:lnTo>
                  <a:pt x="1894598" y="3266039"/>
                </a:lnTo>
                <a:cubicBezTo>
                  <a:pt x="1902356" y="3264701"/>
                  <a:pt x="1911289" y="3273794"/>
                  <a:pt x="1916518" y="3268578"/>
                </a:cubicBezTo>
                <a:cubicBezTo>
                  <a:pt x="1922921" y="3262161"/>
                  <a:pt x="1913988" y="3245490"/>
                  <a:pt x="1921747" y="3241612"/>
                </a:cubicBezTo>
                <a:cubicBezTo>
                  <a:pt x="1929324" y="3236383"/>
                  <a:pt x="1938426" y="3248016"/>
                  <a:pt x="1948714" y="3248016"/>
                </a:cubicBezTo>
                <a:lnTo>
                  <a:pt x="1950639" y="3247053"/>
                </a:lnTo>
                <a:lnTo>
                  <a:pt x="1954675" y="3245870"/>
                </a:lnTo>
                <a:lnTo>
                  <a:pt x="1959289" y="3242728"/>
                </a:lnTo>
                <a:lnTo>
                  <a:pt x="1961520" y="3241612"/>
                </a:lnTo>
                <a:lnTo>
                  <a:pt x="1961761" y="3241272"/>
                </a:lnTo>
                <a:lnTo>
                  <a:pt x="1951498" y="3229680"/>
                </a:lnTo>
                <a:cubicBezTo>
                  <a:pt x="1947620" y="3224466"/>
                  <a:pt x="1945093" y="3218069"/>
                  <a:pt x="1941215" y="3213019"/>
                </a:cubicBezTo>
                <a:close/>
                <a:moveTo>
                  <a:pt x="2001501" y="3210614"/>
                </a:moveTo>
                <a:lnTo>
                  <a:pt x="1999225" y="3211740"/>
                </a:lnTo>
                <a:lnTo>
                  <a:pt x="1996914" y="3212739"/>
                </a:lnTo>
                <a:lnTo>
                  <a:pt x="1985028" y="3216904"/>
                </a:lnTo>
                <a:cubicBezTo>
                  <a:pt x="1980731" y="3218326"/>
                  <a:pt x="1977294" y="3219415"/>
                  <a:pt x="1977294" y="3219415"/>
                </a:cubicBezTo>
                <a:lnTo>
                  <a:pt x="1977114" y="3219669"/>
                </a:lnTo>
                <a:lnTo>
                  <a:pt x="1980846" y="3218468"/>
                </a:lnTo>
                <a:cubicBezTo>
                  <a:pt x="1984284" y="3217350"/>
                  <a:pt x="1989441" y="3215645"/>
                  <a:pt x="1993739" y="3214110"/>
                </a:cubicBezTo>
                <a:lnTo>
                  <a:pt x="1996914" y="3212739"/>
                </a:lnTo>
                <a:lnTo>
                  <a:pt x="1997919" y="3212386"/>
                </a:lnTo>
                <a:lnTo>
                  <a:pt x="1999225" y="3211740"/>
                </a:lnTo>
                <a:lnTo>
                  <a:pt x="2001475" y="3210768"/>
                </a:lnTo>
                <a:close/>
                <a:moveTo>
                  <a:pt x="1740370" y="3200262"/>
                </a:moveTo>
                <a:lnTo>
                  <a:pt x="1740207" y="3200343"/>
                </a:lnTo>
                <a:cubicBezTo>
                  <a:pt x="1740207" y="3203035"/>
                  <a:pt x="1741385" y="3205566"/>
                  <a:pt x="1742731" y="3208098"/>
                </a:cubicBezTo>
                <a:cubicBezTo>
                  <a:pt x="1742731" y="3210789"/>
                  <a:pt x="1741385" y="3214499"/>
                  <a:pt x="1743910" y="3217205"/>
                </a:cubicBezTo>
                <a:cubicBezTo>
                  <a:pt x="1750473" y="3224784"/>
                  <a:pt x="1758048" y="3230007"/>
                  <a:pt x="1767145" y="3236423"/>
                </a:cubicBezTo>
                <a:cubicBezTo>
                  <a:pt x="1779936" y="3245516"/>
                  <a:pt x="1795429" y="3249400"/>
                  <a:pt x="1807042" y="3259685"/>
                </a:cubicBezTo>
                <a:cubicBezTo>
                  <a:pt x="1819833" y="3272488"/>
                  <a:pt x="1827575" y="3289189"/>
                  <a:pt x="1837851" y="3303345"/>
                </a:cubicBezTo>
                <a:cubicBezTo>
                  <a:pt x="1839113" y="3305956"/>
                  <a:pt x="1841343" y="3308866"/>
                  <a:pt x="1842942" y="3311775"/>
                </a:cubicBezTo>
                <a:lnTo>
                  <a:pt x="1844244" y="3320189"/>
                </a:lnTo>
                <a:lnTo>
                  <a:pt x="1844366" y="3320135"/>
                </a:lnTo>
                <a:cubicBezTo>
                  <a:pt x="1846896" y="3314919"/>
                  <a:pt x="1840493" y="3308516"/>
                  <a:pt x="1837963" y="3303286"/>
                </a:cubicBezTo>
                <a:cubicBezTo>
                  <a:pt x="1844366" y="3302112"/>
                  <a:pt x="1850769" y="3303286"/>
                  <a:pt x="1855998" y="3299586"/>
                </a:cubicBezTo>
                <a:cubicBezTo>
                  <a:pt x="1861057" y="3296883"/>
                  <a:pt x="1861057" y="3287953"/>
                  <a:pt x="1867630" y="3285250"/>
                </a:cubicBezTo>
                <a:cubicBezTo>
                  <a:pt x="1870160" y="3284075"/>
                  <a:pt x="1875389" y="3291831"/>
                  <a:pt x="1877918" y="3289127"/>
                </a:cubicBezTo>
                <a:cubicBezTo>
                  <a:pt x="1879855" y="3287864"/>
                  <a:pt x="1879855" y="3285632"/>
                  <a:pt x="1879539" y="3283231"/>
                </a:cubicBezTo>
                <a:lnTo>
                  <a:pt x="1879529" y="3282976"/>
                </a:lnTo>
                <a:lnTo>
                  <a:pt x="1877924" y="3288812"/>
                </a:lnTo>
                <a:cubicBezTo>
                  <a:pt x="1875406" y="3291509"/>
                  <a:pt x="1870174" y="3283740"/>
                  <a:pt x="1867646" y="3284922"/>
                </a:cubicBezTo>
                <a:cubicBezTo>
                  <a:pt x="1861073" y="3287631"/>
                  <a:pt x="1861073" y="3296568"/>
                  <a:pt x="1856015" y="3299277"/>
                </a:cubicBezTo>
                <a:cubicBezTo>
                  <a:pt x="1850794" y="3302988"/>
                  <a:pt x="1844396" y="3301807"/>
                  <a:pt x="1837987" y="3302988"/>
                </a:cubicBezTo>
                <a:cubicBezTo>
                  <a:pt x="1827708" y="3288812"/>
                  <a:pt x="1819958" y="3272094"/>
                  <a:pt x="1807151" y="3259266"/>
                </a:cubicBezTo>
                <a:cubicBezTo>
                  <a:pt x="1795521" y="3248968"/>
                  <a:pt x="1780010" y="3245090"/>
                  <a:pt x="1767203" y="3235973"/>
                </a:cubicBezTo>
                <a:cubicBezTo>
                  <a:pt x="1758101" y="3229565"/>
                  <a:pt x="1750515" y="3224326"/>
                  <a:pt x="1743942" y="3216737"/>
                </a:cubicBezTo>
                <a:cubicBezTo>
                  <a:pt x="1741413" y="3214028"/>
                  <a:pt x="1742765" y="3210317"/>
                  <a:pt x="1742765" y="3207620"/>
                </a:cubicBezTo>
                <a:close/>
                <a:moveTo>
                  <a:pt x="1648223" y="3193085"/>
                </a:moveTo>
                <a:cubicBezTo>
                  <a:pt x="1645702" y="3190557"/>
                  <a:pt x="1640481" y="3191728"/>
                  <a:pt x="1637961" y="3194429"/>
                </a:cubicBezTo>
                <a:cubicBezTo>
                  <a:pt x="1635430" y="3195600"/>
                  <a:pt x="1637961" y="3199484"/>
                  <a:pt x="1635430" y="3200828"/>
                </a:cubicBezTo>
                <a:cubicBezTo>
                  <a:pt x="1632909" y="3203356"/>
                  <a:pt x="1629033" y="3200828"/>
                  <a:pt x="1626343" y="3203356"/>
                </a:cubicBezTo>
                <a:cubicBezTo>
                  <a:pt x="1623823" y="3206045"/>
                  <a:pt x="1621292" y="3209916"/>
                  <a:pt x="1618602" y="3213626"/>
                </a:cubicBezTo>
                <a:cubicBezTo>
                  <a:pt x="1609685" y="3209916"/>
                  <a:pt x="1603289" y="3200828"/>
                  <a:pt x="1594192" y="3200828"/>
                </a:cubicBezTo>
                <a:cubicBezTo>
                  <a:pt x="1586620" y="3202173"/>
                  <a:pt x="1582754" y="3211099"/>
                  <a:pt x="1576188" y="3216315"/>
                </a:cubicBezTo>
                <a:cubicBezTo>
                  <a:pt x="1569792" y="3213116"/>
                  <a:pt x="1566593" y="3211516"/>
                  <a:pt x="1564994" y="3210716"/>
                </a:cubicBezTo>
                <a:lnTo>
                  <a:pt x="1564087" y="3210262"/>
                </a:lnTo>
                <a:lnTo>
                  <a:pt x="1564067" y="3210387"/>
                </a:lnTo>
                <a:lnTo>
                  <a:pt x="1575060" y="3215855"/>
                </a:lnTo>
                <a:cubicBezTo>
                  <a:pt x="1576671" y="3216657"/>
                  <a:pt x="1576671" y="3216657"/>
                  <a:pt x="1576671" y="3216657"/>
                </a:cubicBezTo>
                <a:lnTo>
                  <a:pt x="1576678" y="3216720"/>
                </a:lnTo>
                <a:lnTo>
                  <a:pt x="1594323" y="3201327"/>
                </a:lnTo>
                <a:cubicBezTo>
                  <a:pt x="1603366" y="3201327"/>
                  <a:pt x="1609729" y="3210501"/>
                  <a:pt x="1618604" y="3214240"/>
                </a:cubicBezTo>
                <a:cubicBezTo>
                  <a:pt x="1614920" y="3216957"/>
                  <a:pt x="1609729" y="3219506"/>
                  <a:pt x="1608389" y="3224603"/>
                </a:cubicBezTo>
                <a:cubicBezTo>
                  <a:pt x="1608389" y="3227237"/>
                  <a:pt x="1609687" y="3229530"/>
                  <a:pt x="1611299" y="3231802"/>
                </a:cubicBezTo>
                <a:lnTo>
                  <a:pt x="1615907" y="3238603"/>
                </a:lnTo>
                <a:lnTo>
                  <a:pt x="1616456" y="3238330"/>
                </a:lnTo>
                <a:lnTo>
                  <a:pt x="1616738" y="3238221"/>
                </a:lnTo>
                <a:lnTo>
                  <a:pt x="1612053" y="3231445"/>
                </a:lnTo>
                <a:cubicBezTo>
                  <a:pt x="1610421" y="3229191"/>
                  <a:pt x="1609108" y="3226915"/>
                  <a:pt x="1609108" y="3224302"/>
                </a:cubicBezTo>
                <a:cubicBezTo>
                  <a:pt x="1610465" y="3219243"/>
                  <a:pt x="1615718" y="3216715"/>
                  <a:pt x="1619446" y="3214017"/>
                </a:cubicBezTo>
                <a:cubicBezTo>
                  <a:pt x="1622157" y="3210310"/>
                  <a:pt x="1624699" y="3206430"/>
                  <a:pt x="1627242" y="3203734"/>
                </a:cubicBezTo>
                <a:cubicBezTo>
                  <a:pt x="1629952" y="3201204"/>
                  <a:pt x="1633851" y="3203734"/>
                  <a:pt x="1636394" y="3201204"/>
                </a:cubicBezTo>
                <a:cubicBezTo>
                  <a:pt x="1638936" y="3199857"/>
                  <a:pt x="1636394" y="3195978"/>
                  <a:pt x="1638936" y="3194799"/>
                </a:cubicBezTo>
                <a:lnTo>
                  <a:pt x="1648435" y="3193559"/>
                </a:lnTo>
                <a:close/>
                <a:moveTo>
                  <a:pt x="2015589" y="3188653"/>
                </a:moveTo>
                <a:lnTo>
                  <a:pt x="2004266" y="3196188"/>
                </a:lnTo>
                <a:lnTo>
                  <a:pt x="2004248" y="3196284"/>
                </a:lnTo>
                <a:lnTo>
                  <a:pt x="2015637" y="3188690"/>
                </a:lnTo>
                <a:cubicBezTo>
                  <a:pt x="2018246" y="3191305"/>
                  <a:pt x="2021489" y="3193244"/>
                  <a:pt x="2024228" y="3195350"/>
                </a:cubicBezTo>
                <a:lnTo>
                  <a:pt x="2029728" y="3202932"/>
                </a:lnTo>
                <a:lnTo>
                  <a:pt x="2029855" y="3202601"/>
                </a:lnTo>
                <a:cubicBezTo>
                  <a:pt x="2029261" y="3199309"/>
                  <a:pt x="2027023" y="3197030"/>
                  <a:pt x="2024277" y="3194920"/>
                </a:cubicBezTo>
                <a:lnTo>
                  <a:pt x="2016443" y="3188856"/>
                </a:lnTo>
                <a:lnTo>
                  <a:pt x="2015787" y="3188775"/>
                </a:lnTo>
                <a:close/>
                <a:moveTo>
                  <a:pt x="2199669" y="3187097"/>
                </a:moveTo>
                <a:lnTo>
                  <a:pt x="2199662" y="3187131"/>
                </a:lnTo>
                <a:cubicBezTo>
                  <a:pt x="2201005" y="3193546"/>
                  <a:pt x="2204875" y="3198769"/>
                  <a:pt x="2207401" y="3203832"/>
                </a:cubicBezTo>
                <a:cubicBezTo>
                  <a:pt x="2209928" y="3207717"/>
                  <a:pt x="2213798" y="3209055"/>
                  <a:pt x="2215153" y="3212939"/>
                </a:cubicBezTo>
                <a:cubicBezTo>
                  <a:pt x="2215153" y="3218002"/>
                  <a:pt x="2211271" y="3221887"/>
                  <a:pt x="2211271" y="3227109"/>
                </a:cubicBezTo>
                <a:cubicBezTo>
                  <a:pt x="2211271" y="3233525"/>
                  <a:pt x="2209928" y="3241279"/>
                  <a:pt x="2212626" y="3247681"/>
                </a:cubicBezTo>
                <a:cubicBezTo>
                  <a:pt x="2213798" y="3251565"/>
                  <a:pt x="2216496" y="3256802"/>
                  <a:pt x="2220366" y="3257981"/>
                </a:cubicBezTo>
                <a:lnTo>
                  <a:pt x="2220388" y="3257978"/>
                </a:lnTo>
                <a:lnTo>
                  <a:pt x="2212633" y="3247688"/>
                </a:lnTo>
                <a:cubicBezTo>
                  <a:pt x="2209940" y="3241267"/>
                  <a:pt x="2211296" y="3233514"/>
                  <a:pt x="2211296" y="3227093"/>
                </a:cubicBezTo>
                <a:cubicBezTo>
                  <a:pt x="2211296" y="3221860"/>
                  <a:pt x="2215167" y="3217983"/>
                  <a:pt x="2215167" y="3212919"/>
                </a:cubicBezTo>
                <a:cubicBezTo>
                  <a:pt x="2213810" y="3209042"/>
                  <a:pt x="2209940" y="3207686"/>
                  <a:pt x="2207426" y="3203809"/>
                </a:cubicBezTo>
                <a:close/>
                <a:moveTo>
                  <a:pt x="1543513" y="3181503"/>
                </a:moveTo>
                <a:lnTo>
                  <a:pt x="1543493" y="3182034"/>
                </a:lnTo>
                <a:lnTo>
                  <a:pt x="1562229" y="3183338"/>
                </a:lnTo>
                <a:lnTo>
                  <a:pt x="1562050" y="3182802"/>
                </a:lnTo>
                <a:close/>
                <a:moveTo>
                  <a:pt x="1846914" y="3174196"/>
                </a:moveTo>
                <a:lnTo>
                  <a:pt x="1846793" y="3174441"/>
                </a:lnTo>
                <a:lnTo>
                  <a:pt x="1850426" y="3177206"/>
                </a:lnTo>
                <a:cubicBezTo>
                  <a:pt x="1851389" y="3179593"/>
                  <a:pt x="1852352" y="3182482"/>
                  <a:pt x="1854278" y="3183152"/>
                </a:cubicBezTo>
                <a:cubicBezTo>
                  <a:pt x="1858129" y="3184493"/>
                  <a:pt x="1864491" y="3181813"/>
                  <a:pt x="1868344" y="3183152"/>
                </a:cubicBezTo>
                <a:cubicBezTo>
                  <a:pt x="1871022" y="3184493"/>
                  <a:pt x="1871022" y="3187005"/>
                  <a:pt x="1872194" y="3189518"/>
                </a:cubicBezTo>
                <a:cubicBezTo>
                  <a:pt x="1873534" y="3193370"/>
                  <a:pt x="1872194" y="3197224"/>
                  <a:pt x="1873534" y="3201075"/>
                </a:cubicBezTo>
                <a:cubicBezTo>
                  <a:pt x="1873534" y="3201075"/>
                  <a:pt x="1863319" y="3208780"/>
                  <a:pt x="1861981" y="3208780"/>
                </a:cubicBezTo>
                <a:cubicBezTo>
                  <a:pt x="1859469" y="3208780"/>
                  <a:pt x="1856790" y="3217657"/>
                  <a:pt x="1856790" y="3217657"/>
                </a:cubicBezTo>
                <a:cubicBezTo>
                  <a:pt x="1856790" y="3217657"/>
                  <a:pt x="1853943" y="3217993"/>
                  <a:pt x="1851097" y="3218160"/>
                </a:cubicBezTo>
                <a:lnTo>
                  <a:pt x="1845690" y="3217683"/>
                </a:lnTo>
                <a:lnTo>
                  <a:pt x="1845737" y="3217918"/>
                </a:lnTo>
                <a:cubicBezTo>
                  <a:pt x="1845737" y="3219267"/>
                  <a:pt x="1857204" y="3217918"/>
                  <a:pt x="1857204" y="3217918"/>
                </a:cubicBezTo>
                <a:cubicBezTo>
                  <a:pt x="1857204" y="3217918"/>
                  <a:pt x="1859896" y="3208968"/>
                  <a:pt x="1862425" y="3208968"/>
                </a:cubicBezTo>
                <a:cubicBezTo>
                  <a:pt x="1863776" y="3208968"/>
                  <a:pt x="1874055" y="3201200"/>
                  <a:pt x="1874055" y="3201200"/>
                </a:cubicBezTo>
                <a:cubicBezTo>
                  <a:pt x="1872703" y="3197322"/>
                  <a:pt x="1874055" y="3193444"/>
                  <a:pt x="1872703" y="3189553"/>
                </a:cubicBezTo>
                <a:cubicBezTo>
                  <a:pt x="1871526" y="3187024"/>
                  <a:pt x="1871526" y="3184494"/>
                  <a:pt x="1868834" y="3183145"/>
                </a:cubicBezTo>
                <a:cubicBezTo>
                  <a:pt x="1864953" y="3181797"/>
                  <a:pt x="1858544" y="3184494"/>
                  <a:pt x="1854675" y="3183145"/>
                </a:cubicBezTo>
                <a:cubicBezTo>
                  <a:pt x="1850794" y="3181797"/>
                  <a:pt x="1850794" y="3171499"/>
                  <a:pt x="1846914" y="3174196"/>
                </a:cubicBezTo>
                <a:close/>
                <a:moveTo>
                  <a:pt x="2031243" y="3167987"/>
                </a:moveTo>
                <a:lnTo>
                  <a:pt x="2018659" y="3173782"/>
                </a:lnTo>
                <a:cubicBezTo>
                  <a:pt x="2013960" y="3175065"/>
                  <a:pt x="2009408" y="3176327"/>
                  <a:pt x="2006793" y="3179522"/>
                </a:cubicBezTo>
                <a:lnTo>
                  <a:pt x="2006912" y="3179745"/>
                </a:lnTo>
                <a:lnTo>
                  <a:pt x="2018537" y="3174092"/>
                </a:lnTo>
                <a:cubicBezTo>
                  <a:pt x="2023233" y="3172804"/>
                  <a:pt x="2028078" y="3171497"/>
                  <a:pt x="2031284" y="3168213"/>
                </a:cubicBezTo>
                <a:close/>
                <a:moveTo>
                  <a:pt x="1936599" y="3165755"/>
                </a:moveTo>
                <a:lnTo>
                  <a:pt x="1939607" y="3172847"/>
                </a:lnTo>
                <a:cubicBezTo>
                  <a:pt x="1940959" y="3179255"/>
                  <a:pt x="1938430" y="3185675"/>
                  <a:pt x="1937089" y="3192083"/>
                </a:cubicBezTo>
                <a:cubicBezTo>
                  <a:pt x="1935901" y="3197322"/>
                  <a:pt x="1932032" y="3203742"/>
                  <a:pt x="1933209" y="3210317"/>
                </a:cubicBezTo>
                <a:lnTo>
                  <a:pt x="1933466" y="3210428"/>
                </a:lnTo>
                <a:lnTo>
                  <a:pt x="1934513" y="3200901"/>
                </a:lnTo>
                <a:cubicBezTo>
                  <a:pt x="1935482" y="3197829"/>
                  <a:pt x="1936746" y="3194925"/>
                  <a:pt x="1937337" y="3192315"/>
                </a:cubicBezTo>
                <a:cubicBezTo>
                  <a:pt x="1938687" y="3185919"/>
                  <a:pt x="1941215" y="3179522"/>
                  <a:pt x="1939869" y="3173131"/>
                </a:cubicBezTo>
                <a:cubicBezTo>
                  <a:pt x="1939869" y="3170521"/>
                  <a:pt x="1938604" y="3168290"/>
                  <a:pt x="1936854" y="3166060"/>
                </a:cubicBezTo>
                <a:close/>
                <a:moveTo>
                  <a:pt x="1373492" y="3162762"/>
                </a:moveTo>
                <a:lnTo>
                  <a:pt x="1380741" y="3171301"/>
                </a:lnTo>
                <a:cubicBezTo>
                  <a:pt x="1375691" y="3171301"/>
                  <a:pt x="1364060" y="3174006"/>
                  <a:pt x="1365412" y="3180386"/>
                </a:cubicBezTo>
                <a:cubicBezTo>
                  <a:pt x="1366597" y="3184270"/>
                  <a:pt x="1362719" y="3185449"/>
                  <a:pt x="1361535" y="3186790"/>
                </a:cubicBezTo>
                <a:cubicBezTo>
                  <a:pt x="1359010" y="3187969"/>
                  <a:pt x="1361535" y="3193193"/>
                  <a:pt x="1359010" y="3195736"/>
                </a:cubicBezTo>
                <a:cubicBezTo>
                  <a:pt x="1357658" y="3197077"/>
                  <a:pt x="1352440" y="3204821"/>
                  <a:pt x="1353792" y="3207341"/>
                </a:cubicBezTo>
                <a:cubicBezTo>
                  <a:pt x="1353792" y="3210046"/>
                  <a:pt x="1357658" y="3211225"/>
                  <a:pt x="1355133" y="3213744"/>
                </a:cubicBezTo>
                <a:cubicBezTo>
                  <a:pt x="1351255" y="3216449"/>
                  <a:pt x="1347378" y="3220333"/>
                  <a:pt x="1346038" y="3225372"/>
                </a:cubicBezTo>
                <a:cubicBezTo>
                  <a:pt x="1346038" y="3230597"/>
                  <a:pt x="1338283" y="3230597"/>
                  <a:pt x="1338283" y="3237000"/>
                </a:cubicBezTo>
                <a:cubicBezTo>
                  <a:pt x="1344853" y="3240884"/>
                  <a:pt x="1340976" y="3248628"/>
                  <a:pt x="1339636" y="3253691"/>
                </a:cubicBezTo>
                <a:cubicBezTo>
                  <a:pt x="1338373" y="3260175"/>
                  <a:pt x="1340647" y="3259881"/>
                  <a:pt x="1343384" y="3257794"/>
                </a:cubicBezTo>
                <a:lnTo>
                  <a:pt x="1343443" y="3257735"/>
                </a:lnTo>
                <a:lnTo>
                  <a:pt x="1340108" y="3254088"/>
                </a:lnTo>
                <a:cubicBezTo>
                  <a:pt x="1341460" y="3249032"/>
                  <a:pt x="1345337" y="3241287"/>
                  <a:pt x="1338768" y="3237415"/>
                </a:cubicBezTo>
                <a:cubicBezTo>
                  <a:pt x="1338768" y="3231022"/>
                  <a:pt x="1346510" y="3231022"/>
                  <a:pt x="1346510" y="3225799"/>
                </a:cubicBezTo>
                <a:cubicBezTo>
                  <a:pt x="1347862" y="3220756"/>
                  <a:pt x="1351740" y="3216884"/>
                  <a:pt x="1355617" y="3214182"/>
                </a:cubicBezTo>
                <a:cubicBezTo>
                  <a:pt x="1358142" y="3211661"/>
                  <a:pt x="1354264" y="3210477"/>
                  <a:pt x="1354264" y="3207789"/>
                </a:cubicBezTo>
                <a:cubicBezTo>
                  <a:pt x="1352924" y="3205267"/>
                  <a:pt x="1358142" y="3197523"/>
                  <a:pt x="1359494" y="3196172"/>
                </a:cubicBezTo>
                <a:cubicBezTo>
                  <a:pt x="1362019" y="3193651"/>
                  <a:pt x="1359494" y="3188427"/>
                  <a:pt x="1362019" y="3187243"/>
                </a:cubicBezTo>
                <a:cubicBezTo>
                  <a:pt x="1363192" y="3185906"/>
                  <a:pt x="1367069" y="3184722"/>
                  <a:pt x="1365896" y="3180850"/>
                </a:cubicBezTo>
                <a:cubicBezTo>
                  <a:pt x="1364544" y="3174457"/>
                  <a:pt x="1376175" y="3171755"/>
                  <a:pt x="1381225" y="3171755"/>
                </a:cubicBezTo>
                <a:cubicBezTo>
                  <a:pt x="1381225" y="3169233"/>
                  <a:pt x="1377516" y="3164177"/>
                  <a:pt x="1373638" y="3162840"/>
                </a:cubicBezTo>
                <a:close/>
                <a:moveTo>
                  <a:pt x="1526479" y="3161876"/>
                </a:moveTo>
                <a:cubicBezTo>
                  <a:pt x="1523775" y="3161876"/>
                  <a:pt x="1527666" y="3167118"/>
                  <a:pt x="1527666" y="3169653"/>
                </a:cubicBezTo>
                <a:cubicBezTo>
                  <a:pt x="1526479" y="3177430"/>
                  <a:pt x="1522588" y="3183859"/>
                  <a:pt x="1521236" y="3191636"/>
                </a:cubicBezTo>
                <a:cubicBezTo>
                  <a:pt x="1519884" y="3196710"/>
                  <a:pt x="1521236" y="3203304"/>
                  <a:pt x="1519884" y="3208377"/>
                </a:cubicBezTo>
                <a:lnTo>
                  <a:pt x="1515160" y="3216874"/>
                </a:lnTo>
                <a:lnTo>
                  <a:pt x="1515180" y="3216884"/>
                </a:lnTo>
                <a:cubicBezTo>
                  <a:pt x="1519057" y="3216884"/>
                  <a:pt x="1519057" y="3210477"/>
                  <a:pt x="1520242" y="3207789"/>
                </a:cubicBezTo>
                <a:cubicBezTo>
                  <a:pt x="1521582" y="3202732"/>
                  <a:pt x="1520242" y="3196172"/>
                  <a:pt x="1521582" y="3191116"/>
                </a:cubicBezTo>
                <a:cubicBezTo>
                  <a:pt x="1522934" y="3183371"/>
                  <a:pt x="1526812" y="3176978"/>
                  <a:pt x="1527984" y="3169233"/>
                </a:cubicBezTo>
                <a:cubicBezTo>
                  <a:pt x="1527984" y="3167973"/>
                  <a:pt x="1527018" y="3166037"/>
                  <a:pt x="1526388" y="3164416"/>
                </a:cubicBezTo>
                <a:lnTo>
                  <a:pt x="1526750" y="3161914"/>
                </a:lnTo>
                <a:close/>
                <a:moveTo>
                  <a:pt x="1366644" y="3153593"/>
                </a:moveTo>
                <a:lnTo>
                  <a:pt x="1367476" y="3159332"/>
                </a:lnTo>
                <a:lnTo>
                  <a:pt x="1367924" y="3159572"/>
                </a:lnTo>
                <a:lnTo>
                  <a:pt x="1367069" y="3153745"/>
                </a:lnTo>
                <a:close/>
                <a:moveTo>
                  <a:pt x="2229458" y="3145982"/>
                </a:moveTo>
                <a:lnTo>
                  <a:pt x="2229317" y="3146291"/>
                </a:lnTo>
                <a:cubicBezTo>
                  <a:pt x="2229317" y="3147641"/>
                  <a:pt x="2230622" y="3148948"/>
                  <a:pt x="2231757" y="3150233"/>
                </a:cubicBezTo>
                <a:lnTo>
                  <a:pt x="2233021" y="3153612"/>
                </a:lnTo>
                <a:lnTo>
                  <a:pt x="2233181" y="3153509"/>
                </a:lnTo>
                <a:cubicBezTo>
                  <a:pt x="2233860" y="3152243"/>
                  <a:pt x="2232892" y="3150977"/>
                  <a:pt x="2231755" y="3149690"/>
                </a:cubicBezTo>
                <a:close/>
                <a:moveTo>
                  <a:pt x="1473365" y="3145068"/>
                </a:moveTo>
                <a:lnTo>
                  <a:pt x="1454689" y="3153745"/>
                </a:lnTo>
                <a:lnTo>
                  <a:pt x="1454689" y="3153812"/>
                </a:lnTo>
                <a:lnTo>
                  <a:pt x="1473365" y="3145130"/>
                </a:lnTo>
                <a:close/>
                <a:moveTo>
                  <a:pt x="1749587" y="3143097"/>
                </a:moveTo>
                <a:lnTo>
                  <a:pt x="1749416" y="3143182"/>
                </a:lnTo>
                <a:lnTo>
                  <a:pt x="1761982" y="3145676"/>
                </a:lnTo>
                <a:lnTo>
                  <a:pt x="1762051" y="3145555"/>
                </a:lnTo>
                <a:close/>
                <a:moveTo>
                  <a:pt x="1348350" y="3142229"/>
                </a:moveTo>
                <a:lnTo>
                  <a:pt x="1348218" y="3142258"/>
                </a:lnTo>
                <a:lnTo>
                  <a:pt x="1352440" y="3148230"/>
                </a:lnTo>
                <a:lnTo>
                  <a:pt x="1352654" y="3148306"/>
                </a:lnTo>
                <a:close/>
                <a:moveTo>
                  <a:pt x="1528997" y="3140677"/>
                </a:moveTo>
                <a:lnTo>
                  <a:pt x="1529018" y="3141244"/>
                </a:lnTo>
                <a:cubicBezTo>
                  <a:pt x="1531557" y="3146318"/>
                  <a:pt x="1537983" y="3149021"/>
                  <a:pt x="1540691" y="3154095"/>
                </a:cubicBezTo>
                <a:lnTo>
                  <a:pt x="1545354" y="3163731"/>
                </a:lnTo>
                <a:lnTo>
                  <a:pt x="1545381" y="3163617"/>
                </a:lnTo>
                <a:cubicBezTo>
                  <a:pt x="1544205" y="3159745"/>
                  <a:pt x="1542860" y="3155861"/>
                  <a:pt x="1540329" y="3153172"/>
                </a:cubicBezTo>
                <a:close/>
                <a:moveTo>
                  <a:pt x="1473907" y="3134551"/>
                </a:moveTo>
                <a:lnTo>
                  <a:pt x="1473913" y="3134983"/>
                </a:lnTo>
                <a:lnTo>
                  <a:pt x="1490277" y="3139888"/>
                </a:lnTo>
                <a:lnTo>
                  <a:pt x="1490655" y="3139576"/>
                </a:lnTo>
                <a:close/>
                <a:moveTo>
                  <a:pt x="1498498" y="3133200"/>
                </a:moveTo>
                <a:lnTo>
                  <a:pt x="1498102" y="3133528"/>
                </a:lnTo>
                <a:lnTo>
                  <a:pt x="1500365" y="3137014"/>
                </a:lnTo>
                <a:cubicBezTo>
                  <a:pt x="1500513" y="3138959"/>
                  <a:pt x="1500513" y="3141242"/>
                  <a:pt x="1501780" y="3142596"/>
                </a:cubicBezTo>
                <a:cubicBezTo>
                  <a:pt x="1503137" y="3143779"/>
                  <a:pt x="1505672" y="3142596"/>
                  <a:pt x="1507028" y="3141244"/>
                </a:cubicBezTo>
                <a:lnTo>
                  <a:pt x="1506969" y="3141065"/>
                </a:lnTo>
                <a:lnTo>
                  <a:pt x="1502208" y="3142295"/>
                </a:lnTo>
                <a:cubicBezTo>
                  <a:pt x="1499683" y="3139607"/>
                  <a:pt x="1502208" y="3133200"/>
                  <a:pt x="1498498" y="3133200"/>
                </a:cubicBezTo>
                <a:close/>
                <a:moveTo>
                  <a:pt x="1517739" y="3122912"/>
                </a:moveTo>
                <a:lnTo>
                  <a:pt x="1517717" y="3122934"/>
                </a:lnTo>
                <a:cubicBezTo>
                  <a:pt x="1513840" y="3124285"/>
                  <a:pt x="1506085" y="3121583"/>
                  <a:pt x="1504901" y="3125455"/>
                </a:cubicBezTo>
                <a:lnTo>
                  <a:pt x="1504899" y="3125518"/>
                </a:lnTo>
                <a:lnTo>
                  <a:pt x="1509901" y="3123466"/>
                </a:lnTo>
                <a:cubicBezTo>
                  <a:pt x="1512481" y="3123487"/>
                  <a:pt x="1515399" y="3123825"/>
                  <a:pt x="1517345" y="3123147"/>
                </a:cubicBezTo>
                <a:lnTo>
                  <a:pt x="1527554" y="3132014"/>
                </a:lnTo>
                <a:lnTo>
                  <a:pt x="1527367" y="3131286"/>
                </a:lnTo>
                <a:close/>
                <a:moveTo>
                  <a:pt x="1962984" y="3119163"/>
                </a:moveTo>
                <a:lnTo>
                  <a:pt x="1967925" y="3140604"/>
                </a:lnTo>
                <a:cubicBezTo>
                  <a:pt x="1961516" y="3144483"/>
                  <a:pt x="1955118" y="3148373"/>
                  <a:pt x="1947368" y="3152251"/>
                </a:cubicBezTo>
                <a:cubicBezTo>
                  <a:pt x="1947368" y="3152251"/>
                  <a:pt x="1938430" y="3148373"/>
                  <a:pt x="1937089" y="3149554"/>
                </a:cubicBezTo>
                <a:cubicBezTo>
                  <a:pt x="1937089" y="3150903"/>
                  <a:pt x="1930680" y="3158671"/>
                  <a:pt x="1930680" y="3158671"/>
                </a:cubicBezTo>
                <a:lnTo>
                  <a:pt x="1930940" y="3158981"/>
                </a:lnTo>
                <a:lnTo>
                  <a:pt x="1934134" y="3154952"/>
                </a:lnTo>
                <a:cubicBezTo>
                  <a:pt x="1935735" y="3152848"/>
                  <a:pt x="1937337" y="3150574"/>
                  <a:pt x="1937337" y="3149899"/>
                </a:cubicBezTo>
                <a:cubicBezTo>
                  <a:pt x="1938687" y="3148722"/>
                  <a:pt x="1947620" y="3152596"/>
                  <a:pt x="1947620" y="3152596"/>
                </a:cubicBezTo>
                <a:lnTo>
                  <a:pt x="1968086" y="3141037"/>
                </a:lnTo>
                <a:lnTo>
                  <a:pt x="1963072" y="3119316"/>
                </a:lnTo>
                <a:close/>
                <a:moveTo>
                  <a:pt x="1338485" y="3107280"/>
                </a:moveTo>
                <a:lnTo>
                  <a:pt x="1337111" y="3112167"/>
                </a:lnTo>
                <a:cubicBezTo>
                  <a:pt x="1324127" y="3118571"/>
                  <a:pt x="1333233" y="3119912"/>
                  <a:pt x="1330697" y="3128858"/>
                </a:cubicBezTo>
                <a:cubicBezTo>
                  <a:pt x="1329356" y="3137943"/>
                  <a:pt x="1331881" y="3134059"/>
                  <a:pt x="1335758" y="3139122"/>
                </a:cubicBezTo>
                <a:lnTo>
                  <a:pt x="1336092" y="3139324"/>
                </a:lnTo>
                <a:lnTo>
                  <a:pt x="1331181" y="3129327"/>
                </a:lnTo>
                <a:cubicBezTo>
                  <a:pt x="1333706" y="3120413"/>
                  <a:pt x="1324611" y="3119062"/>
                  <a:pt x="1337583" y="3112668"/>
                </a:cubicBezTo>
                <a:cubicBezTo>
                  <a:pt x="1339522" y="3109465"/>
                  <a:pt x="1339818" y="3108497"/>
                  <a:pt x="1338997" y="3107677"/>
                </a:cubicBezTo>
                <a:close/>
                <a:moveTo>
                  <a:pt x="1285576" y="3102635"/>
                </a:moveTo>
                <a:lnTo>
                  <a:pt x="1287066" y="3103082"/>
                </a:lnTo>
                <a:cubicBezTo>
                  <a:pt x="1293468" y="3104423"/>
                  <a:pt x="1299870" y="3108284"/>
                  <a:pt x="1306272" y="3106943"/>
                </a:cubicBezTo>
                <a:lnTo>
                  <a:pt x="1306348" y="3106878"/>
                </a:lnTo>
                <a:lnTo>
                  <a:pt x="1287207" y="3103024"/>
                </a:lnTo>
                <a:close/>
                <a:moveTo>
                  <a:pt x="1527367" y="3094075"/>
                </a:moveTo>
                <a:cubicBezTo>
                  <a:pt x="1525434" y="3092139"/>
                  <a:pt x="1522532" y="3094075"/>
                  <a:pt x="1519314" y="3096327"/>
                </a:cubicBezTo>
                <a:lnTo>
                  <a:pt x="1509625" y="3100365"/>
                </a:lnTo>
                <a:lnTo>
                  <a:pt x="1509963" y="3101052"/>
                </a:lnTo>
                <a:cubicBezTo>
                  <a:pt x="1513164" y="3101720"/>
                  <a:pt x="1516703" y="3099151"/>
                  <a:pt x="1519925" y="3096898"/>
                </a:cubicBezTo>
                <a:lnTo>
                  <a:pt x="1527485" y="3094784"/>
                </a:lnTo>
                <a:close/>
                <a:moveTo>
                  <a:pt x="1819800" y="3091036"/>
                </a:moveTo>
                <a:lnTo>
                  <a:pt x="1812614" y="3099428"/>
                </a:lnTo>
                <a:lnTo>
                  <a:pt x="1812200" y="3099483"/>
                </a:lnTo>
                <a:lnTo>
                  <a:pt x="1812748" y="3113364"/>
                </a:lnTo>
                <a:lnTo>
                  <a:pt x="1812849" y="3113763"/>
                </a:lnTo>
                <a:lnTo>
                  <a:pt x="1812311" y="3099982"/>
                </a:lnTo>
                <a:cubicBezTo>
                  <a:pt x="1814246" y="3096696"/>
                  <a:pt x="1817148" y="3094080"/>
                  <a:pt x="1819567" y="3091485"/>
                </a:cubicBezTo>
                <a:close/>
                <a:moveTo>
                  <a:pt x="1840919" y="3081506"/>
                </a:moveTo>
                <a:lnTo>
                  <a:pt x="1840573" y="3081933"/>
                </a:lnTo>
                <a:cubicBezTo>
                  <a:pt x="1841917" y="3085643"/>
                  <a:pt x="1846969" y="3090867"/>
                  <a:pt x="1850838" y="3088338"/>
                </a:cubicBezTo>
                <a:lnTo>
                  <a:pt x="1850965" y="3087722"/>
                </a:lnTo>
                <a:close/>
                <a:moveTo>
                  <a:pt x="1842770" y="3079231"/>
                </a:moveTo>
                <a:lnTo>
                  <a:pt x="1842737" y="3079258"/>
                </a:lnTo>
                <a:lnTo>
                  <a:pt x="1841619" y="3080641"/>
                </a:lnTo>
                <a:close/>
                <a:moveTo>
                  <a:pt x="1288443" y="3073674"/>
                </a:moveTo>
                <a:lnTo>
                  <a:pt x="1288328" y="3073684"/>
                </a:lnTo>
                <a:cubicBezTo>
                  <a:pt x="1283790" y="3076211"/>
                  <a:pt x="1280891" y="3080381"/>
                  <a:pt x="1278475" y="3085056"/>
                </a:cubicBezTo>
                <a:lnTo>
                  <a:pt x="1271961" y="3098547"/>
                </a:lnTo>
                <a:lnTo>
                  <a:pt x="1272042" y="3098571"/>
                </a:lnTo>
                <a:lnTo>
                  <a:pt x="1278663" y="3084911"/>
                </a:lnTo>
                <a:close/>
                <a:moveTo>
                  <a:pt x="1378541" y="3067136"/>
                </a:moveTo>
                <a:cubicBezTo>
                  <a:pt x="1377365" y="3069662"/>
                  <a:pt x="1373479" y="3071012"/>
                  <a:pt x="1370777" y="3072188"/>
                </a:cubicBezTo>
                <a:cubicBezTo>
                  <a:pt x="1365715" y="3074715"/>
                  <a:pt x="1369593" y="3084993"/>
                  <a:pt x="1359298" y="3083817"/>
                </a:cubicBezTo>
                <a:cubicBezTo>
                  <a:pt x="1346301" y="3081291"/>
                  <a:pt x="1351534" y="3090219"/>
                  <a:pt x="1342415" y="3096622"/>
                </a:cubicBezTo>
                <a:cubicBezTo>
                  <a:pt x="1341230" y="3097971"/>
                  <a:pt x="1335998" y="3100498"/>
                  <a:pt x="1333466" y="3101848"/>
                </a:cubicBezTo>
                <a:cubicBezTo>
                  <a:pt x="1330935" y="3099321"/>
                  <a:pt x="1327049" y="3092745"/>
                  <a:pt x="1323171" y="3094095"/>
                </a:cubicBezTo>
                <a:lnTo>
                  <a:pt x="1323029" y="3094192"/>
                </a:lnTo>
                <a:lnTo>
                  <a:pt x="1333233" y="3101903"/>
                </a:lnTo>
                <a:cubicBezTo>
                  <a:pt x="1333233" y="3103082"/>
                  <a:pt x="1333233" y="3103082"/>
                  <a:pt x="1333233" y="3103082"/>
                </a:cubicBezTo>
                <a:lnTo>
                  <a:pt x="1333706" y="3103448"/>
                </a:lnTo>
                <a:lnTo>
                  <a:pt x="1333706" y="3102389"/>
                </a:lnTo>
                <a:cubicBezTo>
                  <a:pt x="1336231" y="3101052"/>
                  <a:pt x="1341460" y="3098517"/>
                  <a:pt x="1342645" y="3097180"/>
                </a:cubicBezTo>
                <a:cubicBezTo>
                  <a:pt x="1351740" y="3090772"/>
                  <a:pt x="1346510" y="3081858"/>
                  <a:pt x="1359494" y="3084379"/>
                </a:cubicBezTo>
                <a:cubicBezTo>
                  <a:pt x="1369773" y="3085563"/>
                  <a:pt x="1365896" y="3075283"/>
                  <a:pt x="1370946" y="3072762"/>
                </a:cubicBezTo>
                <a:cubicBezTo>
                  <a:pt x="1373638" y="3071578"/>
                  <a:pt x="1377516" y="3070241"/>
                  <a:pt x="1378700" y="3067706"/>
                </a:cubicBezTo>
                <a:cubicBezTo>
                  <a:pt x="1386455" y="3066369"/>
                  <a:pt x="1391672" y="3081858"/>
                  <a:pt x="1400599" y="3075283"/>
                </a:cubicBezTo>
                <a:cubicBezTo>
                  <a:pt x="1409538" y="3068890"/>
                  <a:pt x="1416108" y="3079156"/>
                  <a:pt x="1421158" y="3086900"/>
                </a:cubicBezTo>
                <a:lnTo>
                  <a:pt x="1421425" y="3087053"/>
                </a:lnTo>
                <a:lnTo>
                  <a:pt x="1424632" y="3093758"/>
                </a:lnTo>
                <a:lnTo>
                  <a:pt x="1429667" y="3091780"/>
                </a:lnTo>
                <a:lnTo>
                  <a:pt x="1430265" y="3092123"/>
                </a:lnTo>
                <a:cubicBezTo>
                  <a:pt x="1436667" y="3084379"/>
                  <a:pt x="1446946" y="3085563"/>
                  <a:pt x="1444409" y="3074113"/>
                </a:cubicBezTo>
                <a:lnTo>
                  <a:pt x="1444328" y="3073697"/>
                </a:lnTo>
                <a:lnTo>
                  <a:pt x="1440650" y="3083942"/>
                </a:lnTo>
                <a:cubicBezTo>
                  <a:pt x="1437591" y="3086049"/>
                  <a:pt x="1433413" y="3087693"/>
                  <a:pt x="1430204" y="3091569"/>
                </a:cubicBezTo>
                <a:lnTo>
                  <a:pt x="1429667" y="3091780"/>
                </a:lnTo>
                <a:lnTo>
                  <a:pt x="1421425" y="3087053"/>
                </a:lnTo>
                <a:lnTo>
                  <a:pt x="1421085" y="3086343"/>
                </a:lnTo>
                <a:cubicBezTo>
                  <a:pt x="1416023" y="3078591"/>
                  <a:pt x="1409435" y="3068312"/>
                  <a:pt x="1400487" y="3074715"/>
                </a:cubicBezTo>
                <a:cubicBezTo>
                  <a:pt x="1391546" y="3081291"/>
                  <a:pt x="1386305" y="3065786"/>
                  <a:pt x="1378541" y="3067136"/>
                </a:cubicBezTo>
                <a:close/>
                <a:moveTo>
                  <a:pt x="1594900" y="3063370"/>
                </a:moveTo>
                <a:lnTo>
                  <a:pt x="1594592" y="3063723"/>
                </a:lnTo>
                <a:lnTo>
                  <a:pt x="1600757" y="3071007"/>
                </a:lnTo>
                <a:lnTo>
                  <a:pt x="1601415" y="3071036"/>
                </a:lnTo>
                <a:close/>
                <a:moveTo>
                  <a:pt x="1870159" y="3061157"/>
                </a:moveTo>
                <a:lnTo>
                  <a:pt x="1863353" y="3065266"/>
                </a:lnTo>
                <a:cubicBezTo>
                  <a:pt x="1859949" y="3065749"/>
                  <a:pt x="1856396" y="3066043"/>
                  <a:pt x="1855127" y="3068564"/>
                </a:cubicBezTo>
                <a:lnTo>
                  <a:pt x="1855083" y="3068790"/>
                </a:lnTo>
                <a:lnTo>
                  <a:pt x="1862884" y="3065633"/>
                </a:lnTo>
                <a:cubicBezTo>
                  <a:pt x="1866269" y="3065148"/>
                  <a:pt x="1869508" y="3064474"/>
                  <a:pt x="1870180" y="3061188"/>
                </a:cubicBezTo>
                <a:close/>
                <a:moveTo>
                  <a:pt x="1489495" y="3060953"/>
                </a:moveTo>
                <a:lnTo>
                  <a:pt x="1489410" y="3061146"/>
                </a:lnTo>
                <a:lnTo>
                  <a:pt x="1508778" y="3063834"/>
                </a:lnTo>
                <a:lnTo>
                  <a:pt x="1508840" y="3063644"/>
                </a:lnTo>
                <a:close/>
                <a:moveTo>
                  <a:pt x="1940941" y="3058194"/>
                </a:moveTo>
                <a:lnTo>
                  <a:pt x="1939694" y="3067266"/>
                </a:lnTo>
                <a:cubicBezTo>
                  <a:pt x="1939062" y="3071951"/>
                  <a:pt x="1938430" y="3076805"/>
                  <a:pt x="1938430" y="3077479"/>
                </a:cubicBezTo>
                <a:lnTo>
                  <a:pt x="1938699" y="3077904"/>
                </a:lnTo>
                <a:lnTo>
                  <a:pt x="1939921" y="3067984"/>
                </a:lnTo>
                <a:cubicBezTo>
                  <a:pt x="1940550" y="3063305"/>
                  <a:pt x="1941178" y="3058796"/>
                  <a:pt x="1941178" y="3058796"/>
                </a:cubicBezTo>
                <a:close/>
                <a:moveTo>
                  <a:pt x="1455971" y="3052029"/>
                </a:moveTo>
                <a:cubicBezTo>
                  <a:pt x="1450911" y="3053377"/>
                  <a:pt x="1447040" y="3058433"/>
                  <a:pt x="1441980" y="3060953"/>
                </a:cubicBezTo>
                <a:lnTo>
                  <a:pt x="1441924" y="3060916"/>
                </a:lnTo>
                <a:lnTo>
                  <a:pt x="1441959" y="3061098"/>
                </a:lnTo>
                <a:lnTo>
                  <a:pt x="1455873" y="3052217"/>
                </a:lnTo>
                <a:cubicBezTo>
                  <a:pt x="1459750" y="3050880"/>
                  <a:pt x="1464968" y="3050880"/>
                  <a:pt x="1468845" y="3054752"/>
                </a:cubicBezTo>
                <a:cubicBezTo>
                  <a:pt x="1471370" y="3057441"/>
                  <a:pt x="1468845" y="3062497"/>
                  <a:pt x="1470030" y="3065018"/>
                </a:cubicBezTo>
                <a:cubicBezTo>
                  <a:pt x="1473907" y="3068890"/>
                  <a:pt x="1479124" y="3072762"/>
                  <a:pt x="1484354" y="3071578"/>
                </a:cubicBezTo>
                <a:cubicBezTo>
                  <a:pt x="1486286" y="3071578"/>
                  <a:pt x="1486580" y="3069308"/>
                  <a:pt x="1486874" y="3066869"/>
                </a:cubicBezTo>
                <a:lnTo>
                  <a:pt x="1486892" y="3066828"/>
                </a:lnTo>
                <a:lnTo>
                  <a:pt x="1484449" y="3071393"/>
                </a:lnTo>
                <a:cubicBezTo>
                  <a:pt x="1479224" y="3072573"/>
                  <a:pt x="1473998" y="3068697"/>
                  <a:pt x="1470127" y="3064829"/>
                </a:cubicBezTo>
                <a:cubicBezTo>
                  <a:pt x="1468938" y="3062301"/>
                  <a:pt x="1471468" y="3057254"/>
                  <a:pt x="1468938" y="3054557"/>
                </a:cubicBezTo>
                <a:cubicBezTo>
                  <a:pt x="1465067" y="3050689"/>
                  <a:pt x="1459842" y="3050689"/>
                  <a:pt x="1455971" y="3052029"/>
                </a:cubicBezTo>
                <a:close/>
                <a:moveTo>
                  <a:pt x="1831946" y="3050799"/>
                </a:moveTo>
                <a:lnTo>
                  <a:pt x="1831660" y="3050892"/>
                </a:lnTo>
                <a:cubicBezTo>
                  <a:pt x="1830308" y="3054769"/>
                  <a:pt x="1830308" y="3058646"/>
                  <a:pt x="1831660" y="3061188"/>
                </a:cubicBezTo>
                <a:cubicBezTo>
                  <a:pt x="1834178" y="3065065"/>
                  <a:pt x="1840573" y="3066413"/>
                  <a:pt x="1843262" y="3070289"/>
                </a:cubicBezTo>
                <a:lnTo>
                  <a:pt x="1845756" y="3076630"/>
                </a:lnTo>
                <a:lnTo>
                  <a:pt x="1846159" y="3076296"/>
                </a:lnTo>
                <a:cubicBezTo>
                  <a:pt x="1847343" y="3073775"/>
                  <a:pt x="1844806" y="3071254"/>
                  <a:pt x="1843622" y="3069910"/>
                </a:cubicBezTo>
                <a:cubicBezTo>
                  <a:pt x="1840914" y="3066043"/>
                  <a:pt x="1834485" y="3064699"/>
                  <a:pt x="1831946" y="3060835"/>
                </a:cubicBezTo>
                <a:close/>
                <a:moveTo>
                  <a:pt x="1772669" y="3050362"/>
                </a:moveTo>
                <a:cubicBezTo>
                  <a:pt x="1770141" y="3049189"/>
                  <a:pt x="1767614" y="3053069"/>
                  <a:pt x="1766272" y="3054241"/>
                </a:cubicBezTo>
                <a:lnTo>
                  <a:pt x="1766211" y="3054344"/>
                </a:lnTo>
                <a:lnTo>
                  <a:pt x="1771924" y="3050872"/>
                </a:lnTo>
                <a:cubicBezTo>
                  <a:pt x="1774605" y="3050872"/>
                  <a:pt x="1773265" y="3057427"/>
                  <a:pt x="1774605" y="3058605"/>
                </a:cubicBezTo>
                <a:cubicBezTo>
                  <a:pt x="1778455" y="3059948"/>
                  <a:pt x="1782306" y="3054738"/>
                  <a:pt x="1784818" y="3056084"/>
                </a:cubicBezTo>
                <a:cubicBezTo>
                  <a:pt x="1788671" y="3057427"/>
                  <a:pt x="1789843" y="3061127"/>
                  <a:pt x="1789843" y="3064991"/>
                </a:cubicBezTo>
                <a:cubicBezTo>
                  <a:pt x="1791181" y="3068858"/>
                  <a:pt x="1792521" y="3072725"/>
                  <a:pt x="1792521" y="3076589"/>
                </a:cubicBezTo>
                <a:cubicBezTo>
                  <a:pt x="1792521" y="3081802"/>
                  <a:pt x="1792521" y="3086845"/>
                  <a:pt x="1789843" y="3090709"/>
                </a:cubicBezTo>
                <a:lnTo>
                  <a:pt x="1783725" y="3093509"/>
                </a:lnTo>
                <a:lnTo>
                  <a:pt x="1790706" y="3090332"/>
                </a:lnTo>
                <a:cubicBezTo>
                  <a:pt x="1793402" y="3086452"/>
                  <a:pt x="1793402" y="3081383"/>
                  <a:pt x="1793402" y="3076166"/>
                </a:cubicBezTo>
                <a:cubicBezTo>
                  <a:pt x="1793402" y="3072287"/>
                  <a:pt x="1792059" y="3068407"/>
                  <a:pt x="1790706" y="3064527"/>
                </a:cubicBezTo>
                <a:cubicBezTo>
                  <a:pt x="1790706" y="3060647"/>
                  <a:pt x="1789532" y="3056949"/>
                  <a:pt x="1785652" y="3055595"/>
                </a:cubicBezTo>
                <a:cubicBezTo>
                  <a:pt x="1783124" y="3054241"/>
                  <a:pt x="1779244" y="3059475"/>
                  <a:pt x="1775374" y="3058121"/>
                </a:cubicBezTo>
                <a:cubicBezTo>
                  <a:pt x="1774022" y="3056949"/>
                  <a:pt x="1775374" y="3050362"/>
                  <a:pt x="1772669" y="3050362"/>
                </a:cubicBezTo>
                <a:close/>
                <a:moveTo>
                  <a:pt x="1526277" y="3049790"/>
                </a:moveTo>
                <a:lnTo>
                  <a:pt x="1519604" y="3052707"/>
                </a:lnTo>
                <a:cubicBezTo>
                  <a:pt x="1515873" y="3054306"/>
                  <a:pt x="1511995" y="3055905"/>
                  <a:pt x="1511408" y="3055905"/>
                </a:cubicBezTo>
                <a:lnTo>
                  <a:pt x="1511354" y="3056069"/>
                </a:lnTo>
                <a:lnTo>
                  <a:pt x="1519502" y="3052893"/>
                </a:lnTo>
                <a:lnTo>
                  <a:pt x="1526294" y="3049922"/>
                </a:lnTo>
                <a:close/>
                <a:moveTo>
                  <a:pt x="1213947" y="3045766"/>
                </a:moveTo>
                <a:lnTo>
                  <a:pt x="1213781" y="3045792"/>
                </a:lnTo>
                <a:lnTo>
                  <a:pt x="1213086" y="3048116"/>
                </a:lnTo>
                <a:cubicBezTo>
                  <a:pt x="1212284" y="3049083"/>
                  <a:pt x="1211311" y="3050050"/>
                  <a:pt x="1211311" y="3050643"/>
                </a:cubicBezTo>
                <a:cubicBezTo>
                  <a:pt x="1211311" y="3054511"/>
                  <a:pt x="1211311" y="3059741"/>
                  <a:pt x="1215202" y="3062261"/>
                </a:cubicBezTo>
                <a:lnTo>
                  <a:pt x="1215245" y="3062274"/>
                </a:lnTo>
                <a:lnTo>
                  <a:pt x="1211410" y="3050815"/>
                </a:lnTo>
                <a:cubicBezTo>
                  <a:pt x="1211410" y="3049637"/>
                  <a:pt x="1215299" y="3046945"/>
                  <a:pt x="1213947" y="3045766"/>
                </a:cubicBezTo>
                <a:close/>
                <a:moveTo>
                  <a:pt x="1414755" y="3042834"/>
                </a:moveTo>
                <a:lnTo>
                  <a:pt x="1417584" y="3052704"/>
                </a:lnTo>
                <a:lnTo>
                  <a:pt x="1417642" y="3052713"/>
                </a:lnTo>
                <a:lnTo>
                  <a:pt x="1414842" y="3042937"/>
                </a:lnTo>
                <a:close/>
                <a:moveTo>
                  <a:pt x="1840573" y="3035539"/>
                </a:moveTo>
                <a:cubicBezTo>
                  <a:pt x="1838638" y="3036129"/>
                  <a:pt x="1838638" y="3038363"/>
                  <a:pt x="1838974" y="3040935"/>
                </a:cubicBezTo>
                <a:lnTo>
                  <a:pt x="1839381" y="3048176"/>
                </a:lnTo>
                <a:lnTo>
                  <a:pt x="1839730" y="3048063"/>
                </a:lnTo>
                <a:cubicBezTo>
                  <a:pt x="1840322" y="3046131"/>
                  <a:pt x="1839645" y="3043232"/>
                  <a:pt x="1839307" y="3040669"/>
                </a:cubicBezTo>
                <a:lnTo>
                  <a:pt x="1840821" y="3035604"/>
                </a:lnTo>
                <a:close/>
                <a:moveTo>
                  <a:pt x="1113425" y="3019977"/>
                </a:moveTo>
                <a:lnTo>
                  <a:pt x="1110934" y="3023191"/>
                </a:lnTo>
                <a:lnTo>
                  <a:pt x="1110845" y="3023340"/>
                </a:lnTo>
                <a:lnTo>
                  <a:pt x="1113439" y="3019999"/>
                </a:lnTo>
                <a:close/>
                <a:moveTo>
                  <a:pt x="1405876" y="3017467"/>
                </a:moveTo>
                <a:lnTo>
                  <a:pt x="1409435" y="3029724"/>
                </a:lnTo>
                <a:cubicBezTo>
                  <a:pt x="1409435" y="3033600"/>
                  <a:pt x="1409435" y="3035538"/>
                  <a:pt x="1410089" y="3037139"/>
                </a:cubicBezTo>
                <a:lnTo>
                  <a:pt x="1410263" y="3037344"/>
                </a:lnTo>
                <a:lnTo>
                  <a:pt x="1409630" y="3030145"/>
                </a:lnTo>
                <a:cubicBezTo>
                  <a:pt x="1410301" y="3025009"/>
                  <a:pt x="1408403" y="3021180"/>
                  <a:pt x="1406001" y="3017666"/>
                </a:cubicBezTo>
                <a:close/>
                <a:moveTo>
                  <a:pt x="1815628" y="3017451"/>
                </a:moveTo>
                <a:lnTo>
                  <a:pt x="1811439" y="3022031"/>
                </a:lnTo>
                <a:lnTo>
                  <a:pt x="1811449" y="3022196"/>
                </a:lnTo>
                <a:lnTo>
                  <a:pt x="1815357" y="3017910"/>
                </a:lnTo>
                <a:close/>
                <a:moveTo>
                  <a:pt x="1589151" y="3013080"/>
                </a:moveTo>
                <a:cubicBezTo>
                  <a:pt x="1582754" y="3013080"/>
                  <a:pt x="1575002" y="3015607"/>
                  <a:pt x="1572482" y="3022006"/>
                </a:cubicBezTo>
                <a:cubicBezTo>
                  <a:pt x="1569792" y="3027222"/>
                  <a:pt x="1578878" y="3033621"/>
                  <a:pt x="1578878" y="3038676"/>
                </a:cubicBezTo>
                <a:cubicBezTo>
                  <a:pt x="1580054" y="3045236"/>
                  <a:pt x="1577533" y="3050291"/>
                  <a:pt x="1578878" y="3055507"/>
                </a:cubicBezTo>
                <a:cubicBezTo>
                  <a:pt x="1580054" y="3061906"/>
                  <a:pt x="1580054" y="3071007"/>
                  <a:pt x="1585275" y="3073534"/>
                </a:cubicBezTo>
                <a:lnTo>
                  <a:pt x="1585643" y="3073109"/>
                </a:lnTo>
                <a:lnTo>
                  <a:pt x="1581246" y="3066081"/>
                </a:lnTo>
                <a:cubicBezTo>
                  <a:pt x="1580445" y="3062698"/>
                  <a:pt x="1580150" y="3058831"/>
                  <a:pt x="1579560" y="3055636"/>
                </a:cubicBezTo>
                <a:cubicBezTo>
                  <a:pt x="1578212" y="3050427"/>
                  <a:pt x="1580740" y="3045382"/>
                  <a:pt x="1579560" y="3038825"/>
                </a:cubicBezTo>
                <a:cubicBezTo>
                  <a:pt x="1579560" y="3033784"/>
                  <a:pt x="1570459" y="3027395"/>
                  <a:pt x="1573157" y="3022185"/>
                </a:cubicBezTo>
                <a:cubicBezTo>
                  <a:pt x="1574421" y="3018990"/>
                  <a:pt x="1576991" y="3016763"/>
                  <a:pt x="1580046" y="3015334"/>
                </a:cubicBezTo>
                <a:lnTo>
                  <a:pt x="1589432" y="3013362"/>
                </a:lnTo>
                <a:close/>
                <a:moveTo>
                  <a:pt x="1231675" y="3011868"/>
                </a:moveTo>
                <a:cubicBezTo>
                  <a:pt x="1228482" y="3011868"/>
                  <a:pt x="1224657" y="3013174"/>
                  <a:pt x="1221147" y="3013827"/>
                </a:cubicBezTo>
                <a:lnTo>
                  <a:pt x="1212935" y="3011965"/>
                </a:lnTo>
                <a:lnTo>
                  <a:pt x="1212763" y="3012258"/>
                </a:lnTo>
                <a:cubicBezTo>
                  <a:pt x="1216645" y="3017479"/>
                  <a:pt x="1225601" y="3012258"/>
                  <a:pt x="1232020" y="3012258"/>
                </a:cubicBezTo>
                <a:lnTo>
                  <a:pt x="1244617" y="3013558"/>
                </a:lnTo>
                <a:lnTo>
                  <a:pt x="1244617" y="3013216"/>
                </a:lnTo>
                <a:cubicBezTo>
                  <a:pt x="1240751" y="3011868"/>
                  <a:pt x="1235541" y="3011868"/>
                  <a:pt x="1231675" y="3011868"/>
                </a:cubicBezTo>
                <a:close/>
                <a:moveTo>
                  <a:pt x="1330634" y="3002030"/>
                </a:moveTo>
                <a:lnTo>
                  <a:pt x="1334390" y="3017090"/>
                </a:lnTo>
                <a:cubicBezTo>
                  <a:pt x="1334390" y="3022145"/>
                  <a:pt x="1331700" y="3026019"/>
                  <a:pt x="1331700" y="3031241"/>
                </a:cubicBezTo>
                <a:cubicBezTo>
                  <a:pt x="1331700" y="3033768"/>
                  <a:pt x="1335566" y="3035116"/>
                  <a:pt x="1335566" y="3036296"/>
                </a:cubicBezTo>
                <a:cubicBezTo>
                  <a:pt x="1335566" y="3041517"/>
                  <a:pt x="1329179" y="3046572"/>
                  <a:pt x="1331700" y="3051794"/>
                </a:cubicBezTo>
                <a:cubicBezTo>
                  <a:pt x="1334390" y="3057016"/>
                  <a:pt x="1344649" y="3053141"/>
                  <a:pt x="1348514" y="3058186"/>
                </a:cubicBezTo>
                <a:lnTo>
                  <a:pt x="1345852" y="3068355"/>
                </a:lnTo>
                <a:lnTo>
                  <a:pt x="1346301" y="3068312"/>
                </a:lnTo>
                <a:cubicBezTo>
                  <a:pt x="1350179" y="3067136"/>
                  <a:pt x="1351534" y="3060560"/>
                  <a:pt x="1349002" y="3058034"/>
                </a:cubicBezTo>
                <a:cubicBezTo>
                  <a:pt x="1345116" y="3052981"/>
                  <a:pt x="1334821" y="3056857"/>
                  <a:pt x="1332120" y="3051631"/>
                </a:cubicBezTo>
                <a:cubicBezTo>
                  <a:pt x="1329588" y="3046405"/>
                  <a:pt x="1335998" y="3041353"/>
                  <a:pt x="1335998" y="3036127"/>
                </a:cubicBezTo>
                <a:cubicBezTo>
                  <a:pt x="1335998" y="3034950"/>
                  <a:pt x="1332120" y="3033600"/>
                  <a:pt x="1332120" y="3031074"/>
                </a:cubicBezTo>
                <a:lnTo>
                  <a:pt x="1334699" y="3017560"/>
                </a:lnTo>
                <a:lnTo>
                  <a:pt x="1330820" y="3002063"/>
                </a:lnTo>
                <a:close/>
                <a:moveTo>
                  <a:pt x="1321474" y="2982637"/>
                </a:moveTo>
                <a:lnTo>
                  <a:pt x="1322057" y="2991800"/>
                </a:lnTo>
                <a:cubicBezTo>
                  <a:pt x="1321742" y="2994853"/>
                  <a:pt x="1321448" y="2997717"/>
                  <a:pt x="1322793" y="3000245"/>
                </a:cubicBezTo>
                <a:lnTo>
                  <a:pt x="1323014" y="3000283"/>
                </a:lnTo>
                <a:lnTo>
                  <a:pt x="1322313" y="2992270"/>
                </a:lnTo>
                <a:cubicBezTo>
                  <a:pt x="1322629" y="2989216"/>
                  <a:pt x="1322967" y="2985973"/>
                  <a:pt x="1321702" y="2982688"/>
                </a:cubicBezTo>
                <a:close/>
                <a:moveTo>
                  <a:pt x="1376285" y="2982538"/>
                </a:moveTo>
                <a:lnTo>
                  <a:pt x="1375911" y="2982688"/>
                </a:lnTo>
                <a:cubicBezTo>
                  <a:pt x="1375236" y="2983360"/>
                  <a:pt x="1376206" y="2984329"/>
                  <a:pt x="1377493" y="2985298"/>
                </a:cubicBezTo>
                <a:lnTo>
                  <a:pt x="1380541" y="2987581"/>
                </a:lnTo>
                <a:lnTo>
                  <a:pt x="1380871" y="2987382"/>
                </a:lnTo>
                <a:lnTo>
                  <a:pt x="1377839" y="2985105"/>
                </a:lnTo>
                <a:close/>
                <a:moveTo>
                  <a:pt x="1115999" y="2979955"/>
                </a:moveTo>
                <a:lnTo>
                  <a:pt x="1105786" y="2987656"/>
                </a:lnTo>
                <a:lnTo>
                  <a:pt x="1105728" y="2987795"/>
                </a:lnTo>
                <a:lnTo>
                  <a:pt x="1115968" y="2980092"/>
                </a:lnTo>
                <a:close/>
                <a:moveTo>
                  <a:pt x="1969918" y="2977028"/>
                </a:moveTo>
                <a:lnTo>
                  <a:pt x="1972980" y="2978849"/>
                </a:lnTo>
                <a:cubicBezTo>
                  <a:pt x="1974324" y="2982559"/>
                  <a:pt x="1971628" y="2986449"/>
                  <a:pt x="1970454" y="2990326"/>
                </a:cubicBezTo>
                <a:cubicBezTo>
                  <a:pt x="1969110" y="2994202"/>
                  <a:pt x="1965240" y="2996731"/>
                  <a:pt x="1962715" y="3000622"/>
                </a:cubicBezTo>
                <a:cubicBezTo>
                  <a:pt x="1960189" y="3003317"/>
                  <a:pt x="1956319" y="3005846"/>
                  <a:pt x="1956319" y="3009723"/>
                </a:cubicBezTo>
                <a:cubicBezTo>
                  <a:pt x="1956319" y="3014961"/>
                  <a:pt x="1962715" y="3018671"/>
                  <a:pt x="1960189" y="3022547"/>
                </a:cubicBezTo>
                <a:cubicBezTo>
                  <a:pt x="1958845" y="3026424"/>
                  <a:pt x="1951105" y="3023895"/>
                  <a:pt x="1947235" y="3026424"/>
                </a:cubicBezTo>
                <a:lnTo>
                  <a:pt x="1936001" y="3045489"/>
                </a:lnTo>
                <a:lnTo>
                  <a:pt x="1936172" y="3045923"/>
                </a:lnTo>
                <a:lnTo>
                  <a:pt x="1947591" y="3026593"/>
                </a:lnTo>
                <a:cubicBezTo>
                  <a:pt x="1951457" y="3024066"/>
                  <a:pt x="1959206" y="3026593"/>
                  <a:pt x="1960557" y="3022725"/>
                </a:cubicBezTo>
                <a:cubicBezTo>
                  <a:pt x="1963072" y="3018839"/>
                  <a:pt x="1956675" y="3015146"/>
                  <a:pt x="1956675" y="3009918"/>
                </a:cubicBezTo>
                <a:cubicBezTo>
                  <a:pt x="1956675" y="3006031"/>
                  <a:pt x="1960557" y="3003505"/>
                  <a:pt x="1963072" y="3000803"/>
                </a:cubicBezTo>
                <a:cubicBezTo>
                  <a:pt x="1965603" y="2996936"/>
                  <a:pt x="1969469" y="2994409"/>
                  <a:pt x="1970821" y="2990522"/>
                </a:cubicBezTo>
                <a:cubicBezTo>
                  <a:pt x="1971999" y="2986635"/>
                  <a:pt x="1974703" y="2982768"/>
                  <a:pt x="1973351" y="2979056"/>
                </a:cubicBezTo>
                <a:cubicBezTo>
                  <a:pt x="1973351" y="2977705"/>
                  <a:pt x="1971752" y="2977370"/>
                  <a:pt x="1969984" y="2977057"/>
                </a:cubicBezTo>
                <a:close/>
                <a:moveTo>
                  <a:pt x="1839731" y="2975679"/>
                </a:moveTo>
                <a:lnTo>
                  <a:pt x="1827849" y="2979422"/>
                </a:lnTo>
                <a:cubicBezTo>
                  <a:pt x="1823657" y="2980559"/>
                  <a:pt x="1819782" y="2982160"/>
                  <a:pt x="1817847" y="2985957"/>
                </a:cubicBezTo>
                <a:lnTo>
                  <a:pt x="1817850" y="2986236"/>
                </a:lnTo>
                <a:lnTo>
                  <a:pt x="1827514" y="2979905"/>
                </a:lnTo>
                <a:cubicBezTo>
                  <a:pt x="1831699" y="2978765"/>
                  <a:pt x="1836198" y="2978091"/>
                  <a:pt x="1839392" y="2976153"/>
                </a:cubicBezTo>
                <a:close/>
                <a:moveTo>
                  <a:pt x="1122449" y="2961919"/>
                </a:moveTo>
                <a:lnTo>
                  <a:pt x="1118596" y="2968448"/>
                </a:lnTo>
                <a:lnTo>
                  <a:pt x="1118581" y="2968516"/>
                </a:lnTo>
                <a:lnTo>
                  <a:pt x="1122388" y="2962074"/>
                </a:lnTo>
                <a:close/>
                <a:moveTo>
                  <a:pt x="1646604" y="2955101"/>
                </a:moveTo>
                <a:lnTo>
                  <a:pt x="1646013" y="2955397"/>
                </a:lnTo>
                <a:lnTo>
                  <a:pt x="1657320" y="2964253"/>
                </a:lnTo>
                <a:cubicBezTo>
                  <a:pt x="1666237" y="2970652"/>
                  <a:pt x="1675323" y="2974524"/>
                  <a:pt x="1683065" y="2982093"/>
                </a:cubicBezTo>
                <a:cubicBezTo>
                  <a:pt x="1685596" y="2984795"/>
                  <a:pt x="1683065" y="2988667"/>
                  <a:pt x="1684251" y="2992364"/>
                </a:cubicBezTo>
                <a:cubicBezTo>
                  <a:pt x="1686771" y="2997593"/>
                  <a:pt x="1690647" y="3002809"/>
                  <a:pt x="1691992" y="3009208"/>
                </a:cubicBezTo>
                <a:cubicBezTo>
                  <a:pt x="1691992" y="3015607"/>
                  <a:pt x="1689461" y="3022006"/>
                  <a:pt x="1690647" y="3027222"/>
                </a:cubicBezTo>
                <a:cubicBezTo>
                  <a:pt x="1691992" y="3031094"/>
                  <a:pt x="1695858" y="3033621"/>
                  <a:pt x="1697044" y="3036148"/>
                </a:cubicBezTo>
                <a:cubicBezTo>
                  <a:pt x="1698389" y="3041365"/>
                  <a:pt x="1700909" y="3046419"/>
                  <a:pt x="1698389" y="3050291"/>
                </a:cubicBezTo>
                <a:cubicBezTo>
                  <a:pt x="1694513" y="3056864"/>
                  <a:pt x="1684251" y="3058034"/>
                  <a:pt x="1680375" y="3064433"/>
                </a:cubicBezTo>
                <a:cubicBezTo>
                  <a:pt x="1676509" y="3071007"/>
                  <a:pt x="1673978" y="3078576"/>
                  <a:pt x="1673978" y="3086319"/>
                </a:cubicBezTo>
                <a:cubicBezTo>
                  <a:pt x="1673978" y="3092718"/>
                  <a:pt x="1673978" y="3100474"/>
                  <a:pt x="1679199" y="3105690"/>
                </a:cubicBezTo>
                <a:lnTo>
                  <a:pt x="1681059" y="3106155"/>
                </a:lnTo>
                <a:lnTo>
                  <a:pt x="1692004" y="3109990"/>
                </a:lnTo>
                <a:lnTo>
                  <a:pt x="1704680" y="3112063"/>
                </a:lnTo>
                <a:lnTo>
                  <a:pt x="1704785" y="3112089"/>
                </a:lnTo>
                <a:cubicBezTo>
                  <a:pt x="1710006" y="3114617"/>
                  <a:pt x="1715047" y="3115961"/>
                  <a:pt x="1717748" y="3119833"/>
                </a:cubicBezTo>
                <a:cubicBezTo>
                  <a:pt x="1720268" y="3123705"/>
                  <a:pt x="1722789" y="3128759"/>
                  <a:pt x="1721613" y="3132631"/>
                </a:cubicBezTo>
                <a:cubicBezTo>
                  <a:pt x="1718923" y="3137847"/>
                  <a:pt x="1711182" y="3137847"/>
                  <a:pt x="1707306" y="3142901"/>
                </a:cubicBezTo>
                <a:cubicBezTo>
                  <a:pt x="1704785" y="3146773"/>
                  <a:pt x="1703610" y="3151989"/>
                  <a:pt x="1704785" y="3157044"/>
                </a:cubicBezTo>
                <a:cubicBezTo>
                  <a:pt x="1704785" y="3160916"/>
                  <a:pt x="1710006" y="3162260"/>
                  <a:pt x="1713872" y="3164787"/>
                </a:cubicBezTo>
                <a:cubicBezTo>
                  <a:pt x="1718923" y="3167315"/>
                  <a:pt x="1725489" y="3168659"/>
                  <a:pt x="1731886" y="3171186"/>
                </a:cubicBezTo>
                <a:cubicBezTo>
                  <a:pt x="1733061" y="3178930"/>
                  <a:pt x="1733061" y="3178930"/>
                  <a:pt x="1733061" y="3178930"/>
                </a:cubicBezTo>
                <a:cubicBezTo>
                  <a:pt x="1729185" y="3182802"/>
                  <a:pt x="1724144" y="3185329"/>
                  <a:pt x="1721613" y="3190557"/>
                </a:cubicBezTo>
                <a:cubicBezTo>
                  <a:pt x="1720268" y="3193085"/>
                  <a:pt x="1721613" y="3195600"/>
                  <a:pt x="1721613" y="3198301"/>
                </a:cubicBezTo>
                <a:cubicBezTo>
                  <a:pt x="1721613" y="3203356"/>
                  <a:pt x="1722789" y="3208572"/>
                  <a:pt x="1720268" y="3213626"/>
                </a:cubicBezTo>
                <a:cubicBezTo>
                  <a:pt x="1717748" y="3217498"/>
                  <a:pt x="1713872" y="3220187"/>
                  <a:pt x="1710006" y="3221370"/>
                </a:cubicBezTo>
                <a:cubicBezTo>
                  <a:pt x="1704785" y="3222714"/>
                  <a:pt x="1699734" y="3218842"/>
                  <a:pt x="1694513" y="3220187"/>
                </a:cubicBezTo>
                <a:lnTo>
                  <a:pt x="1684258" y="3222713"/>
                </a:lnTo>
                <a:lnTo>
                  <a:pt x="1684670" y="3223077"/>
                </a:lnTo>
                <a:lnTo>
                  <a:pt x="1684984" y="3223565"/>
                </a:lnTo>
                <a:lnTo>
                  <a:pt x="1695084" y="3221075"/>
                </a:lnTo>
                <a:cubicBezTo>
                  <a:pt x="1700310" y="3219722"/>
                  <a:pt x="1705360" y="3223606"/>
                  <a:pt x="1710576" y="3222253"/>
                </a:cubicBezTo>
                <a:cubicBezTo>
                  <a:pt x="1714447" y="3221075"/>
                  <a:pt x="1718318" y="3218383"/>
                  <a:pt x="1720843" y="3214499"/>
                </a:cubicBezTo>
                <a:cubicBezTo>
                  <a:pt x="1723368" y="3209436"/>
                  <a:pt x="1722189" y="3204213"/>
                  <a:pt x="1722189" y="3199165"/>
                </a:cubicBezTo>
                <a:cubicBezTo>
                  <a:pt x="1722189" y="3196459"/>
                  <a:pt x="1720843" y="3193928"/>
                  <a:pt x="1722189" y="3191411"/>
                </a:cubicBezTo>
                <a:cubicBezTo>
                  <a:pt x="1724714" y="3186173"/>
                  <a:pt x="1729764" y="3183656"/>
                  <a:pt x="1733644" y="3179772"/>
                </a:cubicBezTo>
                <a:cubicBezTo>
                  <a:pt x="1737515" y="3183656"/>
                  <a:pt x="1742731" y="3186173"/>
                  <a:pt x="1745256" y="3191411"/>
                </a:cubicBezTo>
                <a:lnTo>
                  <a:pt x="1745256" y="3197341"/>
                </a:lnTo>
                <a:lnTo>
                  <a:pt x="1745294" y="3197322"/>
                </a:lnTo>
                <a:cubicBezTo>
                  <a:pt x="1746645" y="3194792"/>
                  <a:pt x="1746645" y="3192083"/>
                  <a:pt x="1745294" y="3190902"/>
                </a:cubicBezTo>
                <a:cubicBezTo>
                  <a:pt x="1742765" y="3185675"/>
                  <a:pt x="1737544" y="3183145"/>
                  <a:pt x="1733663" y="3179255"/>
                </a:cubicBezTo>
                <a:cubicBezTo>
                  <a:pt x="1732486" y="3171499"/>
                  <a:pt x="1732486" y="3171499"/>
                  <a:pt x="1732486" y="3171499"/>
                </a:cubicBezTo>
                <a:lnTo>
                  <a:pt x="1732661" y="3171342"/>
                </a:lnTo>
                <a:lnTo>
                  <a:pt x="1714864" y="3165021"/>
                </a:lnTo>
                <a:cubicBezTo>
                  <a:pt x="1710984" y="3162495"/>
                  <a:pt x="1705761" y="3161142"/>
                  <a:pt x="1705761" y="3157262"/>
                </a:cubicBezTo>
                <a:cubicBezTo>
                  <a:pt x="1704587" y="3152210"/>
                  <a:pt x="1705761" y="3146976"/>
                  <a:pt x="1708289" y="3143097"/>
                </a:cubicBezTo>
                <a:cubicBezTo>
                  <a:pt x="1712169" y="3138045"/>
                  <a:pt x="1719919" y="3138045"/>
                  <a:pt x="1722614" y="3132811"/>
                </a:cubicBezTo>
                <a:cubicBezTo>
                  <a:pt x="1723799" y="3128931"/>
                  <a:pt x="1721272" y="3123879"/>
                  <a:pt x="1718744" y="3120000"/>
                </a:cubicBezTo>
                <a:cubicBezTo>
                  <a:pt x="1716039" y="3116120"/>
                  <a:pt x="1710984" y="3114782"/>
                  <a:pt x="1705761" y="3112240"/>
                </a:cubicBezTo>
                <a:lnTo>
                  <a:pt x="1704680" y="3112063"/>
                </a:lnTo>
                <a:lnTo>
                  <a:pt x="1681059" y="3106155"/>
                </a:lnTo>
                <a:lnTo>
                  <a:pt x="1680142" y="3105834"/>
                </a:lnTo>
                <a:cubicBezTo>
                  <a:pt x="1674919" y="3100617"/>
                  <a:pt x="1674919" y="3092858"/>
                  <a:pt x="1674919" y="3086452"/>
                </a:cubicBezTo>
                <a:cubicBezTo>
                  <a:pt x="1674919" y="3078692"/>
                  <a:pt x="1677446" y="3071098"/>
                  <a:pt x="1681327" y="3064527"/>
                </a:cubicBezTo>
                <a:cubicBezTo>
                  <a:pt x="1685196" y="3058121"/>
                  <a:pt x="1695484" y="3056949"/>
                  <a:pt x="1699354" y="3050362"/>
                </a:cubicBezTo>
                <a:cubicBezTo>
                  <a:pt x="1701881" y="3046482"/>
                  <a:pt x="1699354" y="3041430"/>
                  <a:pt x="1698012" y="3036196"/>
                </a:cubicBezTo>
                <a:cubicBezTo>
                  <a:pt x="1696827" y="3033670"/>
                  <a:pt x="1692957" y="3031144"/>
                  <a:pt x="1691604" y="3027265"/>
                </a:cubicBezTo>
                <a:cubicBezTo>
                  <a:pt x="1690429" y="3022031"/>
                  <a:pt x="1692957" y="3015625"/>
                  <a:pt x="1692957" y="3009220"/>
                </a:cubicBezTo>
                <a:cubicBezTo>
                  <a:pt x="1691604" y="3002814"/>
                  <a:pt x="1687724" y="2997597"/>
                  <a:pt x="1685196" y="2992363"/>
                </a:cubicBezTo>
                <a:cubicBezTo>
                  <a:pt x="1684022" y="2988649"/>
                  <a:pt x="1686549" y="2984769"/>
                  <a:pt x="1684022" y="2982078"/>
                </a:cubicBezTo>
                <a:cubicBezTo>
                  <a:pt x="1676272" y="2974483"/>
                  <a:pt x="1667169" y="2970620"/>
                  <a:pt x="1658234" y="2964214"/>
                </a:cubicBezTo>
                <a:cubicBezTo>
                  <a:pt x="1654354" y="2961507"/>
                  <a:pt x="1651659" y="2956455"/>
                  <a:pt x="1646604" y="2955101"/>
                </a:cubicBezTo>
                <a:close/>
                <a:moveTo>
                  <a:pt x="1638854" y="2951485"/>
                </a:moveTo>
                <a:lnTo>
                  <a:pt x="1638802" y="2951686"/>
                </a:lnTo>
                <a:lnTo>
                  <a:pt x="1638802" y="2958604"/>
                </a:lnTo>
                <a:lnTo>
                  <a:pt x="1638854" y="2958578"/>
                </a:lnTo>
                <a:close/>
                <a:moveTo>
                  <a:pt x="1287061" y="2946620"/>
                </a:moveTo>
                <a:lnTo>
                  <a:pt x="1288097" y="2952653"/>
                </a:lnTo>
                <a:cubicBezTo>
                  <a:pt x="1287950" y="2954928"/>
                  <a:pt x="1287656" y="2957202"/>
                  <a:pt x="1288328" y="2959139"/>
                </a:cubicBezTo>
                <a:lnTo>
                  <a:pt x="1288418" y="2959283"/>
                </a:lnTo>
                <a:lnTo>
                  <a:pt x="1288199" y="2953113"/>
                </a:lnTo>
                <a:cubicBezTo>
                  <a:pt x="1288347" y="2950839"/>
                  <a:pt x="1288347" y="2948565"/>
                  <a:pt x="1287079" y="2946627"/>
                </a:cubicBezTo>
                <a:close/>
                <a:moveTo>
                  <a:pt x="1232013" y="2943889"/>
                </a:moveTo>
                <a:lnTo>
                  <a:pt x="1232020" y="2944056"/>
                </a:lnTo>
                <a:cubicBezTo>
                  <a:pt x="1232697" y="2947256"/>
                  <a:pt x="1235949" y="2948225"/>
                  <a:pt x="1239348" y="2949195"/>
                </a:cubicBezTo>
                <a:lnTo>
                  <a:pt x="1247136" y="2954065"/>
                </a:lnTo>
                <a:lnTo>
                  <a:pt x="1247144" y="2953917"/>
                </a:lnTo>
                <a:cubicBezTo>
                  <a:pt x="1245881" y="2950721"/>
                  <a:pt x="1242350" y="2949752"/>
                  <a:pt x="1238966" y="2948784"/>
                </a:cubicBezTo>
                <a:close/>
                <a:moveTo>
                  <a:pt x="1982435" y="2939098"/>
                </a:moveTo>
                <a:lnTo>
                  <a:pt x="1982214" y="2939176"/>
                </a:lnTo>
                <a:lnTo>
                  <a:pt x="1984581" y="2943932"/>
                </a:lnTo>
                <a:cubicBezTo>
                  <a:pt x="1985763" y="2947808"/>
                  <a:pt x="1985763" y="2953046"/>
                  <a:pt x="1983237" y="2956923"/>
                </a:cubicBezTo>
                <a:cubicBezTo>
                  <a:pt x="1980712" y="2960800"/>
                  <a:pt x="1972980" y="2956923"/>
                  <a:pt x="1970454" y="2960800"/>
                </a:cubicBezTo>
                <a:cubicBezTo>
                  <a:pt x="1966584" y="2964676"/>
                  <a:pt x="1965240" y="2969748"/>
                  <a:pt x="1965240" y="2974972"/>
                </a:cubicBezTo>
                <a:lnTo>
                  <a:pt x="1965622" y="2975136"/>
                </a:lnTo>
                <a:lnTo>
                  <a:pt x="1970821" y="2961021"/>
                </a:lnTo>
                <a:cubicBezTo>
                  <a:pt x="1973351" y="2957134"/>
                  <a:pt x="1981099" y="2961021"/>
                  <a:pt x="1983614" y="2957134"/>
                </a:cubicBezTo>
                <a:cubicBezTo>
                  <a:pt x="1986145" y="2953266"/>
                  <a:pt x="1986145" y="2948038"/>
                  <a:pt x="1984966" y="2944151"/>
                </a:cubicBezTo>
                <a:cubicBezTo>
                  <a:pt x="1984966" y="2941625"/>
                  <a:pt x="1983614" y="2939098"/>
                  <a:pt x="1982435" y="2939098"/>
                </a:cubicBezTo>
                <a:close/>
                <a:moveTo>
                  <a:pt x="1853561" y="2937117"/>
                </a:moveTo>
                <a:lnTo>
                  <a:pt x="1846162" y="2938410"/>
                </a:lnTo>
                <a:lnTo>
                  <a:pt x="1846147" y="2938811"/>
                </a:lnTo>
                <a:lnTo>
                  <a:pt x="1853527" y="2937526"/>
                </a:lnTo>
                <a:close/>
                <a:moveTo>
                  <a:pt x="1281666" y="2929637"/>
                </a:moveTo>
                <a:lnTo>
                  <a:pt x="1279252" y="2932763"/>
                </a:lnTo>
                <a:cubicBezTo>
                  <a:pt x="1277992" y="2933711"/>
                  <a:pt x="1276731" y="2934638"/>
                  <a:pt x="1276731" y="2935901"/>
                </a:cubicBezTo>
                <a:lnTo>
                  <a:pt x="1276888" y="2936215"/>
                </a:lnTo>
                <a:lnTo>
                  <a:pt x="1279311" y="2933208"/>
                </a:lnTo>
                <a:cubicBezTo>
                  <a:pt x="1280577" y="2932261"/>
                  <a:pt x="1281842" y="2931293"/>
                  <a:pt x="1281842" y="2929946"/>
                </a:cubicBezTo>
                <a:close/>
                <a:moveTo>
                  <a:pt x="1781506" y="2907839"/>
                </a:moveTo>
                <a:lnTo>
                  <a:pt x="1781455" y="2907858"/>
                </a:lnTo>
                <a:lnTo>
                  <a:pt x="1777837" y="2913969"/>
                </a:lnTo>
                <a:lnTo>
                  <a:pt x="1777902" y="2913959"/>
                </a:lnTo>
                <a:close/>
                <a:moveTo>
                  <a:pt x="1862327" y="2905082"/>
                </a:moveTo>
                <a:lnTo>
                  <a:pt x="1856067" y="2911708"/>
                </a:lnTo>
                <a:cubicBezTo>
                  <a:pt x="1853322" y="2913809"/>
                  <a:pt x="1850408" y="2915743"/>
                  <a:pt x="1848467" y="2917678"/>
                </a:cubicBezTo>
                <a:cubicBezTo>
                  <a:pt x="1843398" y="2918852"/>
                  <a:pt x="1839511" y="2920197"/>
                  <a:pt x="1835629" y="2920197"/>
                </a:cubicBezTo>
                <a:lnTo>
                  <a:pt x="1825597" y="2916435"/>
                </a:lnTo>
                <a:lnTo>
                  <a:pt x="1825597" y="2916485"/>
                </a:lnTo>
                <a:cubicBezTo>
                  <a:pt x="1828124" y="2919011"/>
                  <a:pt x="1832004" y="2920364"/>
                  <a:pt x="1835874" y="2920364"/>
                </a:cubicBezTo>
                <a:cubicBezTo>
                  <a:pt x="1839754" y="2920364"/>
                  <a:pt x="1843635" y="2919011"/>
                  <a:pt x="1848689" y="2917839"/>
                </a:cubicBezTo>
                <a:lnTo>
                  <a:pt x="1848790" y="2917918"/>
                </a:lnTo>
                <a:lnTo>
                  <a:pt x="1855883" y="2912301"/>
                </a:lnTo>
                <a:cubicBezTo>
                  <a:pt x="1858617" y="2910192"/>
                  <a:pt x="1861181" y="2907917"/>
                  <a:pt x="1862440" y="2905305"/>
                </a:cubicBezTo>
                <a:close/>
                <a:moveTo>
                  <a:pt x="1743972" y="2900262"/>
                </a:moveTo>
                <a:lnTo>
                  <a:pt x="1738775" y="2906651"/>
                </a:lnTo>
                <a:cubicBezTo>
                  <a:pt x="1735720" y="2908738"/>
                  <a:pt x="1732813" y="2910673"/>
                  <a:pt x="1734076" y="2912605"/>
                </a:cubicBezTo>
                <a:lnTo>
                  <a:pt x="1734115" y="2912626"/>
                </a:lnTo>
                <a:lnTo>
                  <a:pt x="1738462" y="2907123"/>
                </a:lnTo>
                <a:cubicBezTo>
                  <a:pt x="1741517" y="2905043"/>
                  <a:pt x="1744719" y="2902816"/>
                  <a:pt x="1744046" y="2900296"/>
                </a:cubicBezTo>
                <a:close/>
                <a:moveTo>
                  <a:pt x="1962722" y="2898925"/>
                </a:moveTo>
                <a:lnTo>
                  <a:pt x="1966584" y="2920825"/>
                </a:lnTo>
                <a:cubicBezTo>
                  <a:pt x="1966584" y="2923354"/>
                  <a:pt x="1962715" y="2924701"/>
                  <a:pt x="1962715" y="2925882"/>
                </a:cubicBezTo>
                <a:cubicBezTo>
                  <a:pt x="1960189" y="2932455"/>
                  <a:pt x="1952449" y="2941403"/>
                  <a:pt x="1957500" y="2943932"/>
                </a:cubicBezTo>
                <a:lnTo>
                  <a:pt x="1957847" y="2943915"/>
                </a:lnTo>
                <a:lnTo>
                  <a:pt x="1957628" y="2936657"/>
                </a:lnTo>
                <a:cubicBezTo>
                  <a:pt x="1959249" y="2933287"/>
                  <a:pt x="1961815" y="2929410"/>
                  <a:pt x="1963072" y="2926116"/>
                </a:cubicBezTo>
                <a:cubicBezTo>
                  <a:pt x="1963072" y="2924950"/>
                  <a:pt x="1966954" y="2923590"/>
                  <a:pt x="1966954" y="2921063"/>
                </a:cubicBezTo>
                <a:cubicBezTo>
                  <a:pt x="1966954" y="2914650"/>
                  <a:pt x="1966954" y="2905554"/>
                  <a:pt x="1963072" y="2899141"/>
                </a:cubicBezTo>
                <a:close/>
                <a:moveTo>
                  <a:pt x="1600847" y="2892884"/>
                </a:moveTo>
                <a:lnTo>
                  <a:pt x="1597126" y="2907694"/>
                </a:lnTo>
                <a:lnTo>
                  <a:pt x="1597688" y="2907910"/>
                </a:lnTo>
                <a:lnTo>
                  <a:pt x="1601498" y="2892884"/>
                </a:lnTo>
                <a:close/>
                <a:moveTo>
                  <a:pt x="1429080" y="2892327"/>
                </a:moveTo>
                <a:lnTo>
                  <a:pt x="1419709" y="2898606"/>
                </a:lnTo>
                <a:lnTo>
                  <a:pt x="1419737" y="2898642"/>
                </a:lnTo>
                <a:close/>
                <a:moveTo>
                  <a:pt x="1545470" y="2889673"/>
                </a:moveTo>
                <a:lnTo>
                  <a:pt x="1539374" y="2890964"/>
                </a:lnTo>
                <a:lnTo>
                  <a:pt x="1539720" y="2891242"/>
                </a:lnTo>
                <a:lnTo>
                  <a:pt x="1546077" y="2889903"/>
                </a:lnTo>
                <a:close/>
                <a:moveTo>
                  <a:pt x="1866374" y="2888243"/>
                </a:moveTo>
                <a:lnTo>
                  <a:pt x="1861704" y="2892545"/>
                </a:lnTo>
                <a:cubicBezTo>
                  <a:pt x="1860079" y="2893806"/>
                  <a:pt x="1858770" y="2895067"/>
                  <a:pt x="1858770" y="2896999"/>
                </a:cubicBezTo>
                <a:lnTo>
                  <a:pt x="1858839" y="2897139"/>
                </a:lnTo>
                <a:lnTo>
                  <a:pt x="1861500" y="2893070"/>
                </a:lnTo>
                <a:cubicBezTo>
                  <a:pt x="1863118" y="2891806"/>
                  <a:pt x="1865051" y="2890541"/>
                  <a:pt x="1866310" y="2888603"/>
                </a:cubicBezTo>
                <a:close/>
                <a:moveTo>
                  <a:pt x="1629929" y="2888194"/>
                </a:moveTo>
                <a:lnTo>
                  <a:pt x="1629141" y="2888988"/>
                </a:lnTo>
                <a:lnTo>
                  <a:pt x="1620582" y="2895047"/>
                </a:lnTo>
                <a:lnTo>
                  <a:pt x="1620775" y="2895110"/>
                </a:lnTo>
                <a:cubicBezTo>
                  <a:pt x="1624660" y="2895110"/>
                  <a:pt x="1626001" y="2891242"/>
                  <a:pt x="1629872" y="2888714"/>
                </a:cubicBezTo>
                <a:cubicBezTo>
                  <a:pt x="1631061" y="2891242"/>
                  <a:pt x="1633756" y="2893770"/>
                  <a:pt x="1633756" y="2897638"/>
                </a:cubicBezTo>
                <a:cubicBezTo>
                  <a:pt x="1634932" y="2901514"/>
                  <a:pt x="1633756" y="2906730"/>
                  <a:pt x="1633756" y="2910606"/>
                </a:cubicBezTo>
                <a:cubicBezTo>
                  <a:pt x="1633756" y="2918350"/>
                  <a:pt x="1632402" y="2924746"/>
                  <a:pt x="1633756" y="2931142"/>
                </a:cubicBezTo>
                <a:lnTo>
                  <a:pt x="1640109" y="2946345"/>
                </a:lnTo>
                <a:lnTo>
                  <a:pt x="1640197" y="2946004"/>
                </a:lnTo>
                <a:cubicBezTo>
                  <a:pt x="1638854" y="2940936"/>
                  <a:pt x="1634974" y="2937056"/>
                  <a:pt x="1633799" y="2930650"/>
                </a:cubicBezTo>
                <a:cubicBezTo>
                  <a:pt x="1632447" y="2924244"/>
                  <a:pt x="1633799" y="2917839"/>
                  <a:pt x="1633799" y="2910079"/>
                </a:cubicBezTo>
                <a:cubicBezTo>
                  <a:pt x="1633799" y="2906199"/>
                  <a:pt x="1634974" y="2900982"/>
                  <a:pt x="1633799" y="2897102"/>
                </a:cubicBezTo>
                <a:close/>
                <a:moveTo>
                  <a:pt x="1432550" y="2883180"/>
                </a:moveTo>
                <a:lnTo>
                  <a:pt x="1432504" y="2883440"/>
                </a:lnTo>
                <a:lnTo>
                  <a:pt x="1438546" y="2883440"/>
                </a:lnTo>
                <a:lnTo>
                  <a:pt x="1438585" y="2883180"/>
                </a:lnTo>
                <a:close/>
                <a:moveTo>
                  <a:pt x="1798133" y="2876501"/>
                </a:moveTo>
                <a:lnTo>
                  <a:pt x="1798133" y="2877102"/>
                </a:lnTo>
                <a:cubicBezTo>
                  <a:pt x="1799484" y="2880966"/>
                  <a:pt x="1800662" y="2886177"/>
                  <a:pt x="1803358" y="2888699"/>
                </a:cubicBezTo>
                <a:cubicBezTo>
                  <a:pt x="1804536" y="2892563"/>
                  <a:pt x="1808415" y="2893739"/>
                  <a:pt x="1811111" y="2896428"/>
                </a:cubicBezTo>
                <a:lnTo>
                  <a:pt x="1814741" y="2907622"/>
                </a:lnTo>
                <a:lnTo>
                  <a:pt x="1815141" y="2907388"/>
                </a:lnTo>
                <a:lnTo>
                  <a:pt x="1825322" y="2907388"/>
                </a:lnTo>
                <a:lnTo>
                  <a:pt x="1825322" y="2907253"/>
                </a:lnTo>
                <a:cubicBezTo>
                  <a:pt x="1822622" y="2906079"/>
                  <a:pt x="1818736" y="2907253"/>
                  <a:pt x="1814849" y="2907253"/>
                </a:cubicBezTo>
                <a:cubicBezTo>
                  <a:pt x="1813667" y="2903388"/>
                  <a:pt x="1813667" y="2899690"/>
                  <a:pt x="1811136" y="2895825"/>
                </a:cubicBezTo>
                <a:cubicBezTo>
                  <a:pt x="1808432" y="2893134"/>
                  <a:pt x="1804546" y="2891956"/>
                  <a:pt x="1803363" y="2888091"/>
                </a:cubicBezTo>
                <a:close/>
                <a:moveTo>
                  <a:pt x="1515994" y="2875657"/>
                </a:moveTo>
                <a:lnTo>
                  <a:pt x="1515958" y="2875838"/>
                </a:lnTo>
                <a:cubicBezTo>
                  <a:pt x="1518663" y="2879530"/>
                  <a:pt x="1522554" y="2879530"/>
                  <a:pt x="1526441" y="2880870"/>
                </a:cubicBezTo>
                <a:cubicBezTo>
                  <a:pt x="1523736" y="2883385"/>
                  <a:pt x="1522554" y="2887243"/>
                  <a:pt x="1519845" y="2888587"/>
                </a:cubicBezTo>
                <a:cubicBezTo>
                  <a:pt x="1515958" y="2891101"/>
                  <a:pt x="1512071" y="2887243"/>
                  <a:pt x="1508351" y="2889761"/>
                </a:cubicBezTo>
                <a:cubicBezTo>
                  <a:pt x="1504460" y="2891101"/>
                  <a:pt x="1503108" y="2896300"/>
                  <a:pt x="1500573" y="2900158"/>
                </a:cubicBezTo>
                <a:cubicBezTo>
                  <a:pt x="1496686" y="2902675"/>
                  <a:pt x="1494147" y="2905190"/>
                  <a:pt x="1490260" y="2907708"/>
                </a:cubicBezTo>
                <a:cubicBezTo>
                  <a:pt x="1488908" y="2907708"/>
                  <a:pt x="1486370" y="2906534"/>
                  <a:pt x="1483835" y="2906534"/>
                </a:cubicBezTo>
                <a:cubicBezTo>
                  <a:pt x="1482483" y="2906534"/>
                  <a:pt x="1481130" y="2907708"/>
                  <a:pt x="1479944" y="2909048"/>
                </a:cubicBezTo>
                <a:cubicBezTo>
                  <a:pt x="1477240" y="2906534"/>
                  <a:pt x="1476057" y="2905190"/>
                  <a:pt x="1474705" y="2902675"/>
                </a:cubicBezTo>
                <a:cubicBezTo>
                  <a:pt x="1473353" y="2901332"/>
                  <a:pt x="1476057" y="2898817"/>
                  <a:pt x="1474705" y="2898817"/>
                </a:cubicBezTo>
                <a:cubicBezTo>
                  <a:pt x="1473353" y="2896300"/>
                  <a:pt x="1469462" y="2898817"/>
                  <a:pt x="1468280" y="2896300"/>
                </a:cubicBezTo>
                <a:cubicBezTo>
                  <a:pt x="1468280" y="2894959"/>
                  <a:pt x="1473353" y="2891101"/>
                  <a:pt x="1470814" y="2889761"/>
                </a:cubicBezTo>
                <a:lnTo>
                  <a:pt x="1470563" y="2889823"/>
                </a:lnTo>
                <a:lnTo>
                  <a:pt x="1470251" y="2893067"/>
                </a:lnTo>
                <a:cubicBezTo>
                  <a:pt x="1469308" y="2894365"/>
                  <a:pt x="1468050" y="2895664"/>
                  <a:pt x="1468050" y="2896334"/>
                </a:cubicBezTo>
                <a:cubicBezTo>
                  <a:pt x="1469224" y="2898844"/>
                  <a:pt x="1473080" y="2896334"/>
                  <a:pt x="1474419" y="2898844"/>
                </a:cubicBezTo>
                <a:cubicBezTo>
                  <a:pt x="1475760" y="2898844"/>
                  <a:pt x="1473080" y="2901357"/>
                  <a:pt x="1474419" y="2902697"/>
                </a:cubicBezTo>
                <a:cubicBezTo>
                  <a:pt x="1475760" y="2905208"/>
                  <a:pt x="1476934" y="2906548"/>
                  <a:pt x="1479617" y="2909060"/>
                </a:cubicBezTo>
                <a:cubicBezTo>
                  <a:pt x="1475760" y="2910400"/>
                  <a:pt x="1471907" y="2912911"/>
                  <a:pt x="1468050" y="2912911"/>
                </a:cubicBezTo>
                <a:cubicBezTo>
                  <a:pt x="1464194" y="2914251"/>
                  <a:pt x="1460340" y="2914251"/>
                  <a:pt x="1456484" y="2914251"/>
                </a:cubicBezTo>
                <a:lnTo>
                  <a:pt x="1445232" y="2912947"/>
                </a:lnTo>
                <a:lnTo>
                  <a:pt x="1445685" y="2913126"/>
                </a:lnTo>
                <a:cubicBezTo>
                  <a:pt x="1449570" y="2914474"/>
                  <a:pt x="1453441" y="2914474"/>
                  <a:pt x="1457312" y="2914474"/>
                </a:cubicBezTo>
                <a:cubicBezTo>
                  <a:pt x="1461196" y="2914474"/>
                  <a:pt x="1465067" y="2914474"/>
                  <a:pt x="1468938" y="2913126"/>
                </a:cubicBezTo>
                <a:cubicBezTo>
                  <a:pt x="1472823" y="2913126"/>
                  <a:pt x="1476694" y="2910606"/>
                  <a:pt x="1480565" y="2909258"/>
                </a:cubicBezTo>
                <a:cubicBezTo>
                  <a:pt x="1481754" y="2907910"/>
                  <a:pt x="1483095" y="2906730"/>
                  <a:pt x="1484449" y="2906730"/>
                </a:cubicBezTo>
                <a:cubicBezTo>
                  <a:pt x="1486979" y="2906730"/>
                  <a:pt x="1489495" y="2907910"/>
                  <a:pt x="1490850" y="2907910"/>
                </a:cubicBezTo>
                <a:cubicBezTo>
                  <a:pt x="1494721" y="2905382"/>
                  <a:pt x="1497251" y="2902854"/>
                  <a:pt x="1501136" y="2900334"/>
                </a:cubicBezTo>
                <a:cubicBezTo>
                  <a:pt x="1503652" y="2896458"/>
                  <a:pt x="1505007" y="2891242"/>
                  <a:pt x="1508878" y="2889894"/>
                </a:cubicBezTo>
                <a:cubicBezTo>
                  <a:pt x="1512583" y="2887366"/>
                  <a:pt x="1516467" y="2891242"/>
                  <a:pt x="1520338" y="2888714"/>
                </a:cubicBezTo>
                <a:lnTo>
                  <a:pt x="1526813" y="2881094"/>
                </a:lnTo>
                <a:lnTo>
                  <a:pt x="1526314" y="2880690"/>
                </a:lnTo>
                <a:close/>
                <a:moveTo>
                  <a:pt x="1579110" y="2874429"/>
                </a:moveTo>
                <a:lnTo>
                  <a:pt x="1575674" y="2874586"/>
                </a:lnTo>
                <a:cubicBezTo>
                  <a:pt x="1574245" y="2874419"/>
                  <a:pt x="1572984" y="2874419"/>
                  <a:pt x="1572984" y="2875764"/>
                </a:cubicBezTo>
                <a:lnTo>
                  <a:pt x="1572995" y="2875916"/>
                </a:lnTo>
                <a:lnTo>
                  <a:pt x="1575248" y="2874924"/>
                </a:lnTo>
                <a:cubicBezTo>
                  <a:pt x="1576679" y="2875093"/>
                  <a:pt x="1578278" y="2875432"/>
                  <a:pt x="1578951" y="2874754"/>
                </a:cubicBezTo>
                <a:close/>
                <a:moveTo>
                  <a:pt x="1953193" y="2869618"/>
                </a:moveTo>
                <a:lnTo>
                  <a:pt x="1958845" y="2874431"/>
                </a:lnTo>
                <a:cubicBezTo>
                  <a:pt x="1960189" y="2880836"/>
                  <a:pt x="1951105" y="2886060"/>
                  <a:pt x="1952449" y="2892480"/>
                </a:cubicBezTo>
                <a:lnTo>
                  <a:pt x="1952820" y="2892714"/>
                </a:lnTo>
                <a:lnTo>
                  <a:pt x="1956007" y="2883719"/>
                </a:lnTo>
                <a:cubicBezTo>
                  <a:pt x="1957944" y="2880809"/>
                  <a:pt x="1959882" y="2877899"/>
                  <a:pt x="1959206" y="2874692"/>
                </a:cubicBezTo>
                <a:cubicBezTo>
                  <a:pt x="1958530" y="2872088"/>
                  <a:pt x="1955960" y="2870786"/>
                  <a:pt x="1953245" y="2869649"/>
                </a:cubicBezTo>
                <a:close/>
                <a:moveTo>
                  <a:pt x="1408669" y="2868559"/>
                </a:moveTo>
                <a:lnTo>
                  <a:pt x="1414130" y="2871947"/>
                </a:lnTo>
                <a:lnTo>
                  <a:pt x="1414078" y="2871899"/>
                </a:lnTo>
                <a:close/>
                <a:moveTo>
                  <a:pt x="998500" y="2866764"/>
                </a:moveTo>
                <a:cubicBezTo>
                  <a:pt x="1001702" y="2866448"/>
                  <a:pt x="1004904" y="2867082"/>
                  <a:pt x="1011307" y="2870291"/>
                </a:cubicBezTo>
                <a:cubicBezTo>
                  <a:pt x="1016535" y="2872821"/>
                  <a:pt x="1022938" y="2874174"/>
                  <a:pt x="1029342" y="2874174"/>
                </a:cubicBezTo>
                <a:cubicBezTo>
                  <a:pt x="1034570" y="2889535"/>
                  <a:pt x="1051254" y="2927024"/>
                  <a:pt x="1073158" y="2916722"/>
                </a:cubicBezTo>
                <a:cubicBezTo>
                  <a:pt x="1080912" y="2914186"/>
                  <a:pt x="1085964" y="2919252"/>
                  <a:pt x="1092536" y="2915369"/>
                </a:cubicBezTo>
                <a:cubicBezTo>
                  <a:pt x="1097596" y="2912839"/>
                  <a:pt x="1084790" y="2941203"/>
                  <a:pt x="1084790" y="2942556"/>
                </a:cubicBezTo>
                <a:cubicBezTo>
                  <a:pt x="1079561" y="2945092"/>
                  <a:pt x="1066755" y="2946268"/>
                  <a:pt x="1061534" y="2950157"/>
                </a:cubicBezTo>
                <a:cubicBezTo>
                  <a:pt x="1056474" y="2952858"/>
                  <a:pt x="1052597" y="2957923"/>
                  <a:pt x="1048720" y="2963153"/>
                </a:cubicBezTo>
                <a:cubicBezTo>
                  <a:pt x="1046194" y="2965689"/>
                  <a:pt x="1048720" y="2970925"/>
                  <a:pt x="1044843" y="2973455"/>
                </a:cubicBezTo>
                <a:cubicBezTo>
                  <a:pt x="1040973" y="2978691"/>
                  <a:pt x="1034570" y="2978691"/>
                  <a:pt x="1029342" y="2981221"/>
                </a:cubicBezTo>
                <a:cubicBezTo>
                  <a:pt x="1024290" y="2985104"/>
                  <a:pt x="1021587" y="2995406"/>
                  <a:pt x="1016535" y="3000471"/>
                </a:cubicBezTo>
                <a:cubicBezTo>
                  <a:pt x="1006255" y="2997942"/>
                  <a:pt x="998500" y="2994052"/>
                  <a:pt x="989402" y="2986286"/>
                </a:cubicBezTo>
                <a:cubicBezTo>
                  <a:pt x="985694" y="2982403"/>
                  <a:pt x="970185" y="2968389"/>
                  <a:pt x="968842" y="2964507"/>
                </a:cubicBezTo>
                <a:cubicBezTo>
                  <a:pt x="967659" y="2957923"/>
                  <a:pt x="966316" y="2951504"/>
                  <a:pt x="958561" y="2948975"/>
                </a:cubicBezTo>
                <a:cubicBezTo>
                  <a:pt x="938000" y="2942556"/>
                  <a:pt x="946929" y="2948975"/>
                  <a:pt x="939344" y="2932254"/>
                </a:cubicBezTo>
                <a:cubicBezTo>
                  <a:pt x="936649" y="2927024"/>
                  <a:pt x="927720" y="2929554"/>
                  <a:pt x="923843" y="2929554"/>
                </a:cubicBezTo>
                <a:cubicBezTo>
                  <a:pt x="923843" y="2921959"/>
                  <a:pt x="923843" y="2916722"/>
                  <a:pt x="930246" y="2914186"/>
                </a:cubicBezTo>
                <a:cubicBezTo>
                  <a:pt x="941878" y="2907603"/>
                  <a:pt x="938000" y="2920605"/>
                  <a:pt x="945755" y="2920605"/>
                </a:cubicBezTo>
                <a:cubicBezTo>
                  <a:pt x="950807" y="2920605"/>
                  <a:pt x="962439" y="2881940"/>
                  <a:pt x="954684" y="2876704"/>
                </a:cubicBezTo>
                <a:cubicBezTo>
                  <a:pt x="954684" y="2875521"/>
                  <a:pt x="959905" y="2876704"/>
                  <a:pt x="961087" y="2875521"/>
                </a:cubicBezTo>
                <a:cubicBezTo>
                  <a:pt x="963782" y="2875521"/>
                  <a:pt x="966316" y="2875521"/>
                  <a:pt x="967659" y="2874174"/>
                </a:cubicBezTo>
                <a:cubicBezTo>
                  <a:pt x="974062" y="2870291"/>
                  <a:pt x="977940" y="2868938"/>
                  <a:pt x="985694" y="2868938"/>
                </a:cubicBezTo>
                <a:cubicBezTo>
                  <a:pt x="992097" y="2868347"/>
                  <a:pt x="995299" y="2867080"/>
                  <a:pt x="998500" y="2866764"/>
                </a:cubicBezTo>
                <a:close/>
                <a:moveTo>
                  <a:pt x="1631538" y="2864089"/>
                </a:moveTo>
                <a:lnTo>
                  <a:pt x="1631256" y="2864449"/>
                </a:lnTo>
                <a:lnTo>
                  <a:pt x="1630355" y="2864449"/>
                </a:lnTo>
                <a:lnTo>
                  <a:pt x="1639413" y="2872212"/>
                </a:lnTo>
                <a:lnTo>
                  <a:pt x="1633024" y="2885066"/>
                </a:lnTo>
                <a:lnTo>
                  <a:pt x="1633799" y="2884291"/>
                </a:lnTo>
                <a:cubicBezTo>
                  <a:pt x="1636327" y="2880411"/>
                  <a:pt x="1640197" y="2876531"/>
                  <a:pt x="1640197" y="2871463"/>
                </a:cubicBezTo>
                <a:close/>
                <a:moveTo>
                  <a:pt x="1611162" y="2860546"/>
                </a:moveTo>
                <a:lnTo>
                  <a:pt x="1617520" y="2864418"/>
                </a:lnTo>
                <a:lnTo>
                  <a:pt x="1618331" y="2864418"/>
                </a:lnTo>
                <a:lnTo>
                  <a:pt x="1611942" y="2860546"/>
                </a:lnTo>
                <a:close/>
                <a:moveTo>
                  <a:pt x="1589337" y="2860385"/>
                </a:moveTo>
                <a:lnTo>
                  <a:pt x="1585760" y="2861477"/>
                </a:lnTo>
                <a:lnTo>
                  <a:pt x="1585699" y="2861600"/>
                </a:lnTo>
                <a:lnTo>
                  <a:pt x="1589226" y="2860520"/>
                </a:lnTo>
                <a:close/>
                <a:moveTo>
                  <a:pt x="1461219" y="2852438"/>
                </a:moveTo>
                <a:lnTo>
                  <a:pt x="1461194" y="2852973"/>
                </a:lnTo>
                <a:lnTo>
                  <a:pt x="1473353" y="2857891"/>
                </a:lnTo>
                <a:cubicBezTo>
                  <a:pt x="1473353" y="2857891"/>
                  <a:pt x="1474705" y="2857891"/>
                  <a:pt x="1477240" y="2857891"/>
                </a:cubicBezTo>
                <a:cubicBezTo>
                  <a:pt x="1479944" y="2857891"/>
                  <a:pt x="1482483" y="2856550"/>
                  <a:pt x="1483835" y="2855207"/>
                </a:cubicBezTo>
                <a:cubicBezTo>
                  <a:pt x="1485017" y="2855207"/>
                  <a:pt x="1486370" y="2854033"/>
                  <a:pt x="1486370" y="2854033"/>
                </a:cubicBezTo>
                <a:lnTo>
                  <a:pt x="1486420" y="2853976"/>
                </a:lnTo>
                <a:lnTo>
                  <a:pt x="1474049" y="2857670"/>
                </a:lnTo>
                <a:cubicBezTo>
                  <a:pt x="1468985" y="2857670"/>
                  <a:pt x="1465101" y="2849903"/>
                  <a:pt x="1461219" y="2852438"/>
                </a:cubicBezTo>
                <a:close/>
                <a:moveTo>
                  <a:pt x="1568280" y="2845094"/>
                </a:moveTo>
                <a:lnTo>
                  <a:pt x="1569750" y="2846378"/>
                </a:lnTo>
                <a:cubicBezTo>
                  <a:pt x="1571221" y="2847353"/>
                  <a:pt x="1572523" y="2848327"/>
                  <a:pt x="1572523" y="2849683"/>
                </a:cubicBezTo>
                <a:cubicBezTo>
                  <a:pt x="1572523" y="2852225"/>
                  <a:pt x="1567313" y="2850869"/>
                  <a:pt x="1565969" y="2852225"/>
                </a:cubicBezTo>
                <a:cubicBezTo>
                  <a:pt x="1563448" y="2854767"/>
                  <a:pt x="1559584" y="2856123"/>
                  <a:pt x="1559584" y="2858663"/>
                </a:cubicBezTo>
                <a:cubicBezTo>
                  <a:pt x="1558241" y="2862561"/>
                  <a:pt x="1564795" y="2865103"/>
                  <a:pt x="1563448" y="2867812"/>
                </a:cubicBezTo>
                <a:cubicBezTo>
                  <a:pt x="1562105" y="2871710"/>
                  <a:pt x="1553199" y="2868999"/>
                  <a:pt x="1551855" y="2872897"/>
                </a:cubicBezTo>
                <a:cubicBezTo>
                  <a:pt x="1550677" y="2878148"/>
                  <a:pt x="1559584" y="2879334"/>
                  <a:pt x="1560928" y="2884588"/>
                </a:cubicBezTo>
                <a:lnTo>
                  <a:pt x="1555747" y="2893521"/>
                </a:lnTo>
                <a:lnTo>
                  <a:pt x="1556407" y="2893770"/>
                </a:lnTo>
                <a:cubicBezTo>
                  <a:pt x="1568034" y="2895110"/>
                  <a:pt x="1568034" y="2895110"/>
                  <a:pt x="1568034" y="2895110"/>
                </a:cubicBezTo>
                <a:cubicBezTo>
                  <a:pt x="1571234" y="2893850"/>
                  <a:pt x="1572835" y="2893220"/>
                  <a:pt x="1573635" y="2892905"/>
                </a:cubicBezTo>
                <a:lnTo>
                  <a:pt x="1573730" y="2892868"/>
                </a:lnTo>
                <a:lnTo>
                  <a:pt x="1573710" y="2892581"/>
                </a:lnTo>
                <a:lnTo>
                  <a:pt x="1568573" y="2894610"/>
                </a:lnTo>
                <a:cubicBezTo>
                  <a:pt x="1567775" y="2894925"/>
                  <a:pt x="1567775" y="2894925"/>
                  <a:pt x="1567775" y="2894925"/>
                </a:cubicBezTo>
                <a:cubicBezTo>
                  <a:pt x="1556177" y="2893581"/>
                  <a:pt x="1556177" y="2893581"/>
                  <a:pt x="1556177" y="2893581"/>
                </a:cubicBezTo>
                <a:cubicBezTo>
                  <a:pt x="1560044" y="2893581"/>
                  <a:pt x="1561387" y="2888539"/>
                  <a:pt x="1561387" y="2884673"/>
                </a:cubicBezTo>
                <a:cubicBezTo>
                  <a:pt x="1560044" y="2879462"/>
                  <a:pt x="1551134" y="2878283"/>
                  <a:pt x="1552310" y="2873073"/>
                </a:cubicBezTo>
                <a:cubicBezTo>
                  <a:pt x="1553656" y="2869206"/>
                  <a:pt x="1562565" y="2871898"/>
                  <a:pt x="1563908" y="2868031"/>
                </a:cubicBezTo>
                <a:cubicBezTo>
                  <a:pt x="1565253" y="2865340"/>
                  <a:pt x="1558699" y="2862821"/>
                  <a:pt x="1560044" y="2858954"/>
                </a:cubicBezTo>
                <a:cubicBezTo>
                  <a:pt x="1560044" y="2856431"/>
                  <a:pt x="1563908" y="2855087"/>
                  <a:pt x="1566429" y="2852568"/>
                </a:cubicBezTo>
                <a:cubicBezTo>
                  <a:pt x="1567775" y="2851221"/>
                  <a:pt x="1572984" y="2852568"/>
                  <a:pt x="1572984" y="2850045"/>
                </a:cubicBezTo>
                <a:cubicBezTo>
                  <a:pt x="1572984" y="2848700"/>
                  <a:pt x="1571682" y="2847733"/>
                  <a:pt x="1570211" y="2846767"/>
                </a:cubicBezTo>
                <a:close/>
                <a:moveTo>
                  <a:pt x="1566117" y="2843205"/>
                </a:moveTo>
                <a:lnTo>
                  <a:pt x="1566438" y="2843485"/>
                </a:lnTo>
                <a:lnTo>
                  <a:pt x="1566624" y="2843370"/>
                </a:lnTo>
                <a:close/>
                <a:moveTo>
                  <a:pt x="1833362" y="2840049"/>
                </a:moveTo>
                <a:lnTo>
                  <a:pt x="1832974" y="2840114"/>
                </a:lnTo>
                <a:lnTo>
                  <a:pt x="1831911" y="2846929"/>
                </a:lnTo>
                <a:cubicBezTo>
                  <a:pt x="1830771" y="2849808"/>
                  <a:pt x="1829800" y="2852707"/>
                  <a:pt x="1831743" y="2854640"/>
                </a:cubicBezTo>
                <a:lnTo>
                  <a:pt x="1832028" y="2854740"/>
                </a:lnTo>
                <a:lnTo>
                  <a:pt x="1832181" y="2847672"/>
                </a:lnTo>
                <a:cubicBezTo>
                  <a:pt x="1833320" y="2844779"/>
                  <a:pt x="1834627" y="2841907"/>
                  <a:pt x="1833362" y="2840049"/>
                </a:cubicBezTo>
                <a:close/>
                <a:moveTo>
                  <a:pt x="1769992" y="2839668"/>
                </a:moveTo>
                <a:cubicBezTo>
                  <a:pt x="1767458" y="2839668"/>
                  <a:pt x="1767458" y="2843388"/>
                  <a:pt x="1766112" y="2844738"/>
                </a:cubicBezTo>
                <a:lnTo>
                  <a:pt x="1766092" y="2844814"/>
                </a:lnTo>
                <a:lnTo>
                  <a:pt x="1769823" y="2839956"/>
                </a:lnTo>
                <a:cubicBezTo>
                  <a:pt x="1773702" y="2839956"/>
                  <a:pt x="1776231" y="2842477"/>
                  <a:pt x="1780104" y="2843653"/>
                </a:cubicBezTo>
                <a:cubicBezTo>
                  <a:pt x="1782800" y="2850210"/>
                  <a:pt x="1783978" y="2859118"/>
                  <a:pt x="1787858" y="2864329"/>
                </a:cubicBezTo>
                <a:lnTo>
                  <a:pt x="1798129" y="2866846"/>
                </a:lnTo>
                <a:lnTo>
                  <a:pt x="1798129" y="2866239"/>
                </a:lnTo>
                <a:cubicBezTo>
                  <a:pt x="1795595" y="2863719"/>
                  <a:pt x="1790356" y="2866239"/>
                  <a:pt x="1787822" y="2863719"/>
                </a:cubicBezTo>
                <a:lnTo>
                  <a:pt x="1780167" y="2843343"/>
                </a:lnTo>
                <a:close/>
                <a:moveTo>
                  <a:pt x="1383848" y="2839343"/>
                </a:moveTo>
                <a:lnTo>
                  <a:pt x="1383776" y="2839803"/>
                </a:lnTo>
                <a:lnTo>
                  <a:pt x="1395301" y="2839803"/>
                </a:lnTo>
                <a:lnTo>
                  <a:pt x="1395056" y="2839652"/>
                </a:lnTo>
                <a:lnTo>
                  <a:pt x="1395270" y="2839343"/>
                </a:lnTo>
                <a:close/>
                <a:moveTo>
                  <a:pt x="1714629" y="2834426"/>
                </a:moveTo>
                <a:cubicBezTo>
                  <a:pt x="1710743" y="2834426"/>
                  <a:pt x="1709397" y="2839668"/>
                  <a:pt x="1705511" y="2840851"/>
                </a:cubicBezTo>
                <a:lnTo>
                  <a:pt x="1690830" y="2840851"/>
                </a:lnTo>
                <a:lnTo>
                  <a:pt x="1691109" y="2841135"/>
                </a:lnTo>
                <a:lnTo>
                  <a:pt x="1705454" y="2841135"/>
                </a:lnTo>
                <a:cubicBezTo>
                  <a:pt x="1709334" y="2839956"/>
                  <a:pt x="1710679" y="2834749"/>
                  <a:pt x="1714552" y="2834749"/>
                </a:cubicBezTo>
                <a:cubicBezTo>
                  <a:pt x="1726179" y="2833402"/>
                  <a:pt x="1737639" y="2836091"/>
                  <a:pt x="1749265" y="2838613"/>
                </a:cubicBezTo>
                <a:cubicBezTo>
                  <a:pt x="1751794" y="2839956"/>
                  <a:pt x="1753145" y="2843653"/>
                  <a:pt x="1754322" y="2846342"/>
                </a:cubicBezTo>
                <a:cubicBezTo>
                  <a:pt x="1755673" y="2848864"/>
                  <a:pt x="1754322" y="2851386"/>
                  <a:pt x="1755673" y="2854075"/>
                </a:cubicBezTo>
                <a:cubicBezTo>
                  <a:pt x="1757018" y="2856596"/>
                  <a:pt x="1758196" y="2861640"/>
                  <a:pt x="1759547" y="2859118"/>
                </a:cubicBezTo>
                <a:lnTo>
                  <a:pt x="1759681" y="2858925"/>
                </a:lnTo>
                <a:lnTo>
                  <a:pt x="1755813" y="2853870"/>
                </a:lnTo>
                <a:cubicBezTo>
                  <a:pt x="1754461" y="2851162"/>
                  <a:pt x="1755813" y="2848629"/>
                  <a:pt x="1754461" y="2846092"/>
                </a:cubicBezTo>
                <a:cubicBezTo>
                  <a:pt x="1753279" y="2843388"/>
                  <a:pt x="1751934" y="2839668"/>
                  <a:pt x="1749400" y="2838314"/>
                </a:cubicBezTo>
                <a:cubicBezTo>
                  <a:pt x="1737755" y="2835777"/>
                  <a:pt x="1726274" y="2833072"/>
                  <a:pt x="1714629" y="2834426"/>
                </a:cubicBezTo>
                <a:close/>
                <a:moveTo>
                  <a:pt x="1918113" y="2832490"/>
                </a:moveTo>
                <a:lnTo>
                  <a:pt x="1918113" y="2832490"/>
                </a:lnTo>
                <a:lnTo>
                  <a:pt x="1924127" y="2843284"/>
                </a:lnTo>
                <a:lnTo>
                  <a:pt x="1924137" y="2843270"/>
                </a:lnTo>
                <a:close/>
                <a:moveTo>
                  <a:pt x="1462451" y="2830403"/>
                </a:moveTo>
                <a:lnTo>
                  <a:pt x="1462569" y="2830488"/>
                </a:lnTo>
                <a:lnTo>
                  <a:pt x="1474770" y="2837874"/>
                </a:lnTo>
                <a:lnTo>
                  <a:pt x="1474763" y="2837840"/>
                </a:lnTo>
                <a:close/>
                <a:moveTo>
                  <a:pt x="1610527" y="2824340"/>
                </a:moveTo>
                <a:lnTo>
                  <a:pt x="1610245" y="2824383"/>
                </a:lnTo>
                <a:lnTo>
                  <a:pt x="1605123" y="2833231"/>
                </a:lnTo>
                <a:lnTo>
                  <a:pt x="1605335" y="2833231"/>
                </a:lnTo>
                <a:close/>
                <a:moveTo>
                  <a:pt x="1559858" y="2823708"/>
                </a:moveTo>
                <a:lnTo>
                  <a:pt x="1560367" y="2824215"/>
                </a:lnTo>
                <a:lnTo>
                  <a:pt x="1571557" y="2824215"/>
                </a:lnTo>
                <a:lnTo>
                  <a:pt x="1571171" y="2823708"/>
                </a:lnTo>
                <a:close/>
                <a:moveTo>
                  <a:pt x="2058064" y="2822698"/>
                </a:moveTo>
                <a:lnTo>
                  <a:pt x="2046644" y="2825283"/>
                </a:lnTo>
                <a:cubicBezTo>
                  <a:pt x="2042464" y="2825283"/>
                  <a:pt x="2038284" y="2825283"/>
                  <a:pt x="2035076" y="2827902"/>
                </a:cubicBezTo>
                <a:cubicBezTo>
                  <a:pt x="2031191" y="2830438"/>
                  <a:pt x="2040140" y="2839552"/>
                  <a:pt x="2035076" y="2842088"/>
                </a:cubicBezTo>
                <a:cubicBezTo>
                  <a:pt x="2030515" y="2845298"/>
                  <a:pt x="2024690" y="2848844"/>
                  <a:pt x="2018549" y="2851103"/>
                </a:cubicBezTo>
                <a:lnTo>
                  <a:pt x="2000237" y="2852383"/>
                </a:lnTo>
                <a:lnTo>
                  <a:pt x="2000290" y="2852789"/>
                </a:lnTo>
                <a:cubicBezTo>
                  <a:pt x="2011905" y="2856657"/>
                  <a:pt x="2026050" y="2848902"/>
                  <a:pt x="2035150" y="2842508"/>
                </a:cubicBezTo>
                <a:cubicBezTo>
                  <a:pt x="2040195" y="2839962"/>
                  <a:pt x="2031284" y="2830867"/>
                  <a:pt x="2035150" y="2828340"/>
                </a:cubicBezTo>
                <a:cubicBezTo>
                  <a:pt x="2041547" y="2823113"/>
                  <a:pt x="2051826" y="2828340"/>
                  <a:pt x="2058222" y="2823113"/>
                </a:cubicBezTo>
                <a:close/>
                <a:moveTo>
                  <a:pt x="1987649" y="2820829"/>
                </a:moveTo>
                <a:cubicBezTo>
                  <a:pt x="1983153" y="2819541"/>
                  <a:pt x="1978340" y="2819541"/>
                  <a:pt x="1974456" y="2821483"/>
                </a:cubicBezTo>
                <a:cubicBezTo>
                  <a:pt x="1962802" y="2827902"/>
                  <a:pt x="1958917" y="2842088"/>
                  <a:pt x="1951157" y="2852391"/>
                </a:cubicBezTo>
                <a:cubicBezTo>
                  <a:pt x="1947272" y="2851037"/>
                  <a:pt x="1942208" y="2848507"/>
                  <a:pt x="1936971" y="2848507"/>
                </a:cubicBezTo>
                <a:lnTo>
                  <a:pt x="1921692" y="2848507"/>
                </a:lnTo>
                <a:lnTo>
                  <a:pt x="1921661" y="2848614"/>
                </a:lnTo>
                <a:cubicBezTo>
                  <a:pt x="1926712" y="2849962"/>
                  <a:pt x="1931927" y="2847267"/>
                  <a:pt x="1936970" y="2848614"/>
                </a:cubicBezTo>
                <a:cubicBezTo>
                  <a:pt x="1942192" y="2848614"/>
                  <a:pt x="1947235" y="2851143"/>
                  <a:pt x="1951105" y="2852491"/>
                </a:cubicBezTo>
                <a:cubicBezTo>
                  <a:pt x="1949761" y="2856382"/>
                  <a:pt x="1944709" y="2860258"/>
                  <a:pt x="1946062" y="2865316"/>
                </a:cubicBezTo>
                <a:lnTo>
                  <a:pt x="1946426" y="2865532"/>
                </a:lnTo>
                <a:lnTo>
                  <a:pt x="1947921" y="2858748"/>
                </a:lnTo>
                <a:cubicBezTo>
                  <a:pt x="1949182" y="2856662"/>
                  <a:pt x="1950782" y="2854723"/>
                  <a:pt x="1951457" y="2852789"/>
                </a:cubicBezTo>
                <a:cubicBezTo>
                  <a:pt x="1959206" y="2842508"/>
                  <a:pt x="1963072" y="2828340"/>
                  <a:pt x="1974703" y="2821927"/>
                </a:cubicBezTo>
                <a:cubicBezTo>
                  <a:pt x="1978569" y="2819993"/>
                  <a:pt x="1983367" y="2819993"/>
                  <a:pt x="1987850" y="2821278"/>
                </a:cubicBezTo>
                <a:lnTo>
                  <a:pt x="1998934" y="2828229"/>
                </a:lnTo>
                <a:lnTo>
                  <a:pt x="1998943" y="2827902"/>
                </a:lnTo>
                <a:cubicBezTo>
                  <a:pt x="1996325" y="2824692"/>
                  <a:pt x="1992145" y="2822117"/>
                  <a:pt x="1987649" y="2820829"/>
                </a:cubicBezTo>
                <a:close/>
                <a:moveTo>
                  <a:pt x="2105902" y="2820470"/>
                </a:moveTo>
                <a:lnTo>
                  <a:pt x="2105876" y="2820586"/>
                </a:lnTo>
                <a:cubicBezTo>
                  <a:pt x="2107055" y="2829681"/>
                  <a:pt x="2114803" y="2836095"/>
                  <a:pt x="2118670" y="2843674"/>
                </a:cubicBezTo>
                <a:cubicBezTo>
                  <a:pt x="2122552" y="2848902"/>
                  <a:pt x="2123888" y="2856657"/>
                  <a:pt x="2128949" y="2859183"/>
                </a:cubicBezTo>
                <a:cubicBezTo>
                  <a:pt x="2132815" y="2860544"/>
                  <a:pt x="2138033" y="2855316"/>
                  <a:pt x="2139212" y="2851429"/>
                </a:cubicBezTo>
                <a:lnTo>
                  <a:pt x="2138851" y="2850942"/>
                </a:lnTo>
                <a:lnTo>
                  <a:pt x="2128690" y="2858643"/>
                </a:lnTo>
                <a:cubicBezTo>
                  <a:pt x="2123661" y="2856114"/>
                  <a:pt x="2122316" y="2848356"/>
                  <a:pt x="2118458" y="2843130"/>
                </a:cubicBezTo>
                <a:cubicBezTo>
                  <a:pt x="2116529" y="2839335"/>
                  <a:pt x="2113635" y="2835835"/>
                  <a:pt x="2111076" y="2832147"/>
                </a:cubicBezTo>
                <a:close/>
                <a:moveTo>
                  <a:pt x="1525541" y="2820439"/>
                </a:moveTo>
                <a:lnTo>
                  <a:pt x="1528813" y="2823723"/>
                </a:lnTo>
                <a:cubicBezTo>
                  <a:pt x="1530158" y="2831453"/>
                  <a:pt x="1527463" y="2840361"/>
                  <a:pt x="1522413" y="2845573"/>
                </a:cubicBezTo>
                <a:cubicBezTo>
                  <a:pt x="1518540" y="2849436"/>
                  <a:pt x="1513322" y="2846748"/>
                  <a:pt x="1508272" y="2846748"/>
                </a:cubicBezTo>
                <a:cubicBezTo>
                  <a:pt x="1506922" y="2844227"/>
                  <a:pt x="1506922" y="2840361"/>
                  <a:pt x="1504399" y="2839185"/>
                </a:cubicBezTo>
                <a:cubicBezTo>
                  <a:pt x="1501704" y="2837840"/>
                  <a:pt x="1497999" y="2840361"/>
                  <a:pt x="1496653" y="2841706"/>
                </a:cubicBezTo>
                <a:lnTo>
                  <a:pt x="1486434" y="2853242"/>
                </a:lnTo>
                <a:lnTo>
                  <a:pt x="1486792" y="2853559"/>
                </a:lnTo>
                <a:lnTo>
                  <a:pt x="1496686" y="2842461"/>
                </a:lnTo>
                <a:cubicBezTo>
                  <a:pt x="1498038" y="2841118"/>
                  <a:pt x="1501755" y="2838603"/>
                  <a:pt x="1504460" y="2839944"/>
                </a:cubicBezTo>
                <a:cubicBezTo>
                  <a:pt x="1506998" y="2841118"/>
                  <a:pt x="1506998" y="2844976"/>
                  <a:pt x="1508351" y="2847494"/>
                </a:cubicBezTo>
                <a:cubicBezTo>
                  <a:pt x="1508351" y="2847494"/>
                  <a:pt x="1508351" y="2847494"/>
                  <a:pt x="1509640" y="2849905"/>
                </a:cubicBezTo>
                <a:lnTo>
                  <a:pt x="1518543" y="2866557"/>
                </a:lnTo>
                <a:lnTo>
                  <a:pt x="1518582" y="2866459"/>
                </a:lnTo>
                <a:lnTo>
                  <a:pt x="1518859" y="2866245"/>
                </a:lnTo>
                <a:lnTo>
                  <a:pt x="1510062" y="2849724"/>
                </a:lnTo>
                <a:cubicBezTo>
                  <a:pt x="1508772" y="2847302"/>
                  <a:pt x="1508772" y="2847302"/>
                  <a:pt x="1508772" y="2847302"/>
                </a:cubicBezTo>
                <a:cubicBezTo>
                  <a:pt x="1513847" y="2847302"/>
                  <a:pt x="1519091" y="2849997"/>
                  <a:pt x="1522982" y="2846123"/>
                </a:cubicBezTo>
                <a:cubicBezTo>
                  <a:pt x="1528058" y="2840899"/>
                  <a:pt x="1530765" y="2831966"/>
                  <a:pt x="1529410" y="2824215"/>
                </a:cubicBezTo>
                <a:cubicBezTo>
                  <a:pt x="1529410" y="2822277"/>
                  <a:pt x="1527803" y="2821308"/>
                  <a:pt x="1525710" y="2820508"/>
                </a:cubicBezTo>
                <a:close/>
                <a:moveTo>
                  <a:pt x="1448054" y="2820023"/>
                </a:moveTo>
                <a:lnTo>
                  <a:pt x="1447954" y="2820353"/>
                </a:lnTo>
                <a:lnTo>
                  <a:pt x="1448319" y="2820215"/>
                </a:lnTo>
                <a:close/>
                <a:moveTo>
                  <a:pt x="1825470" y="2818953"/>
                </a:moveTo>
                <a:lnTo>
                  <a:pt x="1822593" y="2823267"/>
                </a:lnTo>
                <a:cubicBezTo>
                  <a:pt x="1820968" y="2824408"/>
                  <a:pt x="1819027" y="2825380"/>
                  <a:pt x="1817760" y="2826648"/>
                </a:cubicBezTo>
                <a:lnTo>
                  <a:pt x="1817553" y="2826664"/>
                </a:lnTo>
                <a:lnTo>
                  <a:pt x="1817553" y="2834133"/>
                </a:lnTo>
                <a:lnTo>
                  <a:pt x="1817841" y="2834793"/>
                </a:lnTo>
                <a:lnTo>
                  <a:pt x="1817841" y="2827038"/>
                </a:lnTo>
                <a:cubicBezTo>
                  <a:pt x="1820376" y="2824498"/>
                  <a:pt x="1825604" y="2823147"/>
                  <a:pt x="1825604" y="2819262"/>
                </a:cubicBezTo>
                <a:close/>
                <a:moveTo>
                  <a:pt x="1622993" y="2817942"/>
                </a:moveTo>
                <a:lnTo>
                  <a:pt x="1619204" y="2822935"/>
                </a:lnTo>
                <a:lnTo>
                  <a:pt x="1619568" y="2822880"/>
                </a:lnTo>
                <a:lnTo>
                  <a:pt x="1623294" y="2818012"/>
                </a:lnTo>
                <a:close/>
                <a:moveTo>
                  <a:pt x="1687440" y="2817713"/>
                </a:moveTo>
                <a:lnTo>
                  <a:pt x="1687051" y="2817777"/>
                </a:lnTo>
                <a:lnTo>
                  <a:pt x="1684733" y="2822413"/>
                </a:lnTo>
                <a:lnTo>
                  <a:pt x="1685093" y="2822413"/>
                </a:lnTo>
                <a:close/>
                <a:moveTo>
                  <a:pt x="1432364" y="2816660"/>
                </a:moveTo>
                <a:cubicBezTo>
                  <a:pt x="1428490" y="2818019"/>
                  <a:pt x="1425963" y="2821899"/>
                  <a:pt x="1423256" y="2824421"/>
                </a:cubicBezTo>
                <a:lnTo>
                  <a:pt x="1423256" y="2834388"/>
                </a:lnTo>
                <a:lnTo>
                  <a:pt x="1423387" y="2834440"/>
                </a:lnTo>
                <a:cubicBezTo>
                  <a:pt x="1424744" y="2840828"/>
                  <a:pt x="1424744" y="2848560"/>
                  <a:pt x="1427290" y="2854947"/>
                </a:cubicBezTo>
                <a:cubicBezTo>
                  <a:pt x="1427290" y="2857635"/>
                  <a:pt x="1430003" y="2861331"/>
                  <a:pt x="1431191" y="2864022"/>
                </a:cubicBezTo>
                <a:cubicBezTo>
                  <a:pt x="1432550" y="2866543"/>
                  <a:pt x="1432550" y="2869064"/>
                  <a:pt x="1435094" y="2870406"/>
                </a:cubicBezTo>
                <a:cubicBezTo>
                  <a:pt x="1436451" y="2871751"/>
                  <a:pt x="1438995" y="2872930"/>
                  <a:pt x="1440354" y="2874272"/>
                </a:cubicBezTo>
                <a:lnTo>
                  <a:pt x="1440319" y="2874499"/>
                </a:lnTo>
                <a:lnTo>
                  <a:pt x="1448774" y="2873224"/>
                </a:lnTo>
                <a:cubicBezTo>
                  <a:pt x="1451454" y="2874564"/>
                  <a:pt x="1452627" y="2878415"/>
                  <a:pt x="1453969" y="2880927"/>
                </a:cubicBezTo>
                <a:cubicBezTo>
                  <a:pt x="1455142" y="2884778"/>
                  <a:pt x="1451454" y="2891141"/>
                  <a:pt x="1455142" y="2893653"/>
                </a:cubicBezTo>
                <a:lnTo>
                  <a:pt x="1458248" y="2892878"/>
                </a:lnTo>
                <a:lnTo>
                  <a:pt x="1455262" y="2893619"/>
                </a:lnTo>
                <a:cubicBezTo>
                  <a:pt x="1451542" y="2891101"/>
                  <a:pt x="1455262" y="2884728"/>
                  <a:pt x="1454076" y="2880870"/>
                </a:cubicBezTo>
                <a:lnTo>
                  <a:pt x="1454626" y="2880540"/>
                </a:lnTo>
                <a:lnTo>
                  <a:pt x="1449569" y="2873036"/>
                </a:lnTo>
                <a:cubicBezTo>
                  <a:pt x="1447037" y="2871853"/>
                  <a:pt x="1444505" y="2874385"/>
                  <a:pt x="1440620" y="2874385"/>
                </a:cubicBezTo>
                <a:cubicBezTo>
                  <a:pt x="1439271" y="2873036"/>
                  <a:pt x="1436739" y="2871853"/>
                  <a:pt x="1435386" y="2870504"/>
                </a:cubicBezTo>
                <a:cubicBezTo>
                  <a:pt x="1432854" y="2869151"/>
                  <a:pt x="1432854" y="2866619"/>
                  <a:pt x="1431504" y="2864087"/>
                </a:cubicBezTo>
                <a:cubicBezTo>
                  <a:pt x="1430322" y="2861384"/>
                  <a:pt x="1427620" y="2857670"/>
                  <a:pt x="1427620" y="2854970"/>
                </a:cubicBezTo>
                <a:cubicBezTo>
                  <a:pt x="1425088" y="2848554"/>
                  <a:pt x="1425088" y="2840787"/>
                  <a:pt x="1423738" y="2834370"/>
                </a:cubicBezTo>
                <a:cubicBezTo>
                  <a:pt x="1423738" y="2831838"/>
                  <a:pt x="1422556" y="2827956"/>
                  <a:pt x="1423738" y="2824072"/>
                </a:cubicBezTo>
                <a:lnTo>
                  <a:pt x="1432390" y="2816700"/>
                </a:lnTo>
                <a:close/>
                <a:moveTo>
                  <a:pt x="1660147" y="2815259"/>
                </a:moveTo>
                <a:lnTo>
                  <a:pt x="1660225" y="2815403"/>
                </a:lnTo>
                <a:cubicBezTo>
                  <a:pt x="1658885" y="2816589"/>
                  <a:pt x="1657711" y="2819129"/>
                  <a:pt x="1656367" y="2821841"/>
                </a:cubicBezTo>
                <a:cubicBezTo>
                  <a:pt x="1656367" y="2822434"/>
                  <a:pt x="1656997" y="2823705"/>
                  <a:pt x="1657311" y="2824997"/>
                </a:cubicBezTo>
                <a:lnTo>
                  <a:pt x="1656555" y="2827630"/>
                </a:lnTo>
                <a:lnTo>
                  <a:pt x="1656881" y="2827630"/>
                </a:lnTo>
                <a:cubicBezTo>
                  <a:pt x="1659419" y="2826276"/>
                  <a:pt x="1656881" y="2822413"/>
                  <a:pt x="1656881" y="2821224"/>
                </a:cubicBezTo>
                <a:lnTo>
                  <a:pt x="1660427" y="2815370"/>
                </a:lnTo>
                <a:close/>
                <a:moveTo>
                  <a:pt x="1575448" y="2813438"/>
                </a:moveTo>
                <a:lnTo>
                  <a:pt x="1570629" y="2813751"/>
                </a:lnTo>
                <a:cubicBezTo>
                  <a:pt x="1568992" y="2814067"/>
                  <a:pt x="1567675" y="2814698"/>
                  <a:pt x="1567675" y="2815961"/>
                </a:cubicBezTo>
                <a:lnTo>
                  <a:pt x="1567820" y="2816563"/>
                </a:lnTo>
                <a:lnTo>
                  <a:pt x="1570695" y="2814389"/>
                </a:lnTo>
                <a:cubicBezTo>
                  <a:pt x="1572312" y="2814074"/>
                  <a:pt x="1574245" y="2814074"/>
                  <a:pt x="1575506" y="2814074"/>
                </a:cubicBezTo>
                <a:cubicBezTo>
                  <a:pt x="1589624" y="2819116"/>
                  <a:pt x="1589624" y="2819116"/>
                  <a:pt x="1589624" y="2819116"/>
                </a:cubicBezTo>
                <a:cubicBezTo>
                  <a:pt x="1592146" y="2821807"/>
                  <a:pt x="1594667" y="2822983"/>
                  <a:pt x="1594667" y="2825674"/>
                </a:cubicBezTo>
                <a:cubicBezTo>
                  <a:pt x="1594667" y="2828193"/>
                  <a:pt x="1592146" y="2828193"/>
                  <a:pt x="1592146" y="2830716"/>
                </a:cubicBezTo>
                <a:cubicBezTo>
                  <a:pt x="1592146" y="2832060"/>
                  <a:pt x="1590970" y="2832060"/>
                  <a:pt x="1590970" y="2833235"/>
                </a:cubicBezTo>
                <a:cubicBezTo>
                  <a:pt x="1590970" y="2835926"/>
                  <a:pt x="1592146" y="2838445"/>
                  <a:pt x="1592146" y="2840968"/>
                </a:cubicBezTo>
                <a:cubicBezTo>
                  <a:pt x="1593491" y="2842312"/>
                  <a:pt x="1597357" y="2842312"/>
                  <a:pt x="1597357" y="2843491"/>
                </a:cubicBezTo>
                <a:cubicBezTo>
                  <a:pt x="1598534" y="2846179"/>
                  <a:pt x="1596012" y="2850045"/>
                  <a:pt x="1596012" y="2852568"/>
                </a:cubicBezTo>
                <a:lnTo>
                  <a:pt x="1595782" y="2852846"/>
                </a:lnTo>
                <a:lnTo>
                  <a:pt x="1605900" y="2860520"/>
                </a:lnTo>
                <a:lnTo>
                  <a:pt x="1606656" y="2860520"/>
                </a:lnTo>
                <a:lnTo>
                  <a:pt x="1596355" y="2852741"/>
                </a:lnTo>
                <a:cubicBezTo>
                  <a:pt x="1596355" y="2850197"/>
                  <a:pt x="1598895" y="2846296"/>
                  <a:pt x="1597709" y="2843580"/>
                </a:cubicBezTo>
                <a:cubicBezTo>
                  <a:pt x="1597709" y="2842392"/>
                  <a:pt x="1593813" y="2842392"/>
                  <a:pt x="1592457" y="2841036"/>
                </a:cubicBezTo>
                <a:lnTo>
                  <a:pt x="1591291" y="2833363"/>
                </a:lnTo>
                <a:lnTo>
                  <a:pt x="1591125" y="2833363"/>
                </a:lnTo>
                <a:cubicBezTo>
                  <a:pt x="1591125" y="2832177"/>
                  <a:pt x="1592299" y="2832177"/>
                  <a:pt x="1592299" y="2830821"/>
                </a:cubicBezTo>
                <a:cubicBezTo>
                  <a:pt x="1592299" y="2828281"/>
                  <a:pt x="1594816" y="2828281"/>
                  <a:pt x="1594816" y="2825739"/>
                </a:cubicBezTo>
                <a:cubicBezTo>
                  <a:pt x="1594816" y="2823027"/>
                  <a:pt x="1592299" y="2821841"/>
                  <a:pt x="1589784" y="2819129"/>
                </a:cubicBezTo>
                <a:lnTo>
                  <a:pt x="1590350" y="2817760"/>
                </a:lnTo>
                <a:lnTo>
                  <a:pt x="1589786" y="2819110"/>
                </a:lnTo>
                <a:cubicBezTo>
                  <a:pt x="1589786" y="2819110"/>
                  <a:pt x="1589786" y="2819110"/>
                  <a:pt x="1575576" y="2814034"/>
                </a:cubicBezTo>
                <a:close/>
                <a:moveTo>
                  <a:pt x="1524268" y="2812240"/>
                </a:moveTo>
                <a:cubicBezTo>
                  <a:pt x="1521736" y="2813589"/>
                  <a:pt x="1521736" y="2816116"/>
                  <a:pt x="1519204" y="2817464"/>
                </a:cubicBezTo>
                <a:cubicBezTo>
                  <a:pt x="1516505" y="2817464"/>
                  <a:pt x="1512624" y="2813589"/>
                  <a:pt x="1508909" y="2814937"/>
                </a:cubicBezTo>
                <a:lnTo>
                  <a:pt x="1508857" y="2814959"/>
                </a:lnTo>
                <a:lnTo>
                  <a:pt x="1518540" y="2817336"/>
                </a:lnTo>
                <a:lnTo>
                  <a:pt x="1519266" y="2817632"/>
                </a:lnTo>
                <a:lnTo>
                  <a:pt x="1524166" y="2812588"/>
                </a:lnTo>
                <a:cubicBezTo>
                  <a:pt x="1528058" y="2812588"/>
                  <a:pt x="1531949" y="2813935"/>
                  <a:pt x="1534485" y="2815285"/>
                </a:cubicBezTo>
                <a:cubicBezTo>
                  <a:pt x="1538376" y="2816465"/>
                  <a:pt x="1539728" y="2820339"/>
                  <a:pt x="1543620" y="2820339"/>
                </a:cubicBezTo>
                <a:cubicBezTo>
                  <a:pt x="1544972" y="2820339"/>
                  <a:pt x="1546156" y="2817812"/>
                  <a:pt x="1548695" y="2816465"/>
                </a:cubicBezTo>
                <a:lnTo>
                  <a:pt x="1557800" y="2821671"/>
                </a:lnTo>
                <a:lnTo>
                  <a:pt x="1557306" y="2821182"/>
                </a:lnTo>
                <a:lnTo>
                  <a:pt x="1548594" y="2816227"/>
                </a:lnTo>
                <a:lnTo>
                  <a:pt x="1543675" y="2819993"/>
                </a:lnTo>
                <a:cubicBezTo>
                  <a:pt x="1539793" y="2819993"/>
                  <a:pt x="1538444" y="2816116"/>
                  <a:pt x="1534563" y="2814937"/>
                </a:cubicBezTo>
                <a:cubicBezTo>
                  <a:pt x="1532030" y="2813589"/>
                  <a:pt x="1528149" y="2812240"/>
                  <a:pt x="1524268" y="2812240"/>
                </a:cubicBezTo>
                <a:close/>
                <a:moveTo>
                  <a:pt x="1711450" y="2806161"/>
                </a:moveTo>
                <a:lnTo>
                  <a:pt x="1702563" y="2815218"/>
                </a:lnTo>
                <a:lnTo>
                  <a:pt x="1702977" y="2815150"/>
                </a:lnTo>
                <a:lnTo>
                  <a:pt x="1711788" y="2806161"/>
                </a:lnTo>
                <a:close/>
                <a:moveTo>
                  <a:pt x="1382081" y="2803842"/>
                </a:moveTo>
                <a:cubicBezTo>
                  <a:pt x="1379555" y="2805782"/>
                  <a:pt x="1380863" y="2808692"/>
                  <a:pt x="1382803" y="2811749"/>
                </a:cubicBezTo>
                <a:lnTo>
                  <a:pt x="1387181" y="2820279"/>
                </a:lnTo>
                <a:lnTo>
                  <a:pt x="1387718" y="2820013"/>
                </a:lnTo>
                <a:cubicBezTo>
                  <a:pt x="1387718" y="2817492"/>
                  <a:pt x="1385150" y="2814298"/>
                  <a:pt x="1383213" y="2811252"/>
                </a:cubicBezTo>
                <a:lnTo>
                  <a:pt x="1382566" y="2804125"/>
                </a:lnTo>
                <a:close/>
                <a:moveTo>
                  <a:pt x="1451774" y="2794730"/>
                </a:moveTo>
                <a:lnTo>
                  <a:pt x="1451771" y="2794737"/>
                </a:lnTo>
                <a:lnTo>
                  <a:pt x="1452872" y="2803233"/>
                </a:lnTo>
                <a:lnTo>
                  <a:pt x="1452876" y="2803219"/>
                </a:lnTo>
                <a:close/>
                <a:moveTo>
                  <a:pt x="1475335" y="2790339"/>
                </a:moveTo>
                <a:lnTo>
                  <a:pt x="1475200" y="2790494"/>
                </a:lnTo>
                <a:lnTo>
                  <a:pt x="1487730" y="2796666"/>
                </a:lnTo>
                <a:cubicBezTo>
                  <a:pt x="1490254" y="2800529"/>
                  <a:pt x="1487730" y="2805740"/>
                  <a:pt x="1490254" y="2810949"/>
                </a:cubicBezTo>
                <a:cubicBezTo>
                  <a:pt x="1491431" y="2814815"/>
                  <a:pt x="1492781" y="2819857"/>
                  <a:pt x="1496653" y="2819857"/>
                </a:cubicBezTo>
                <a:lnTo>
                  <a:pt x="1497045" y="2819687"/>
                </a:lnTo>
                <a:lnTo>
                  <a:pt x="1490851" y="2811060"/>
                </a:lnTo>
                <a:cubicBezTo>
                  <a:pt x="1488319" y="2805836"/>
                  <a:pt x="1490851" y="2800612"/>
                  <a:pt x="1488319" y="2796738"/>
                </a:cubicBezTo>
                <a:close/>
                <a:moveTo>
                  <a:pt x="1611201" y="2788499"/>
                </a:moveTo>
                <a:lnTo>
                  <a:pt x="1624333" y="2790662"/>
                </a:lnTo>
                <a:lnTo>
                  <a:pt x="1624349" y="2790641"/>
                </a:lnTo>
                <a:close/>
                <a:moveTo>
                  <a:pt x="1572897" y="2787940"/>
                </a:moveTo>
                <a:lnTo>
                  <a:pt x="1571584" y="2795412"/>
                </a:lnTo>
                <a:lnTo>
                  <a:pt x="1571690" y="2795900"/>
                </a:lnTo>
                <a:lnTo>
                  <a:pt x="1573040" y="2788152"/>
                </a:lnTo>
                <a:close/>
                <a:moveTo>
                  <a:pt x="1781266" y="2784258"/>
                </a:moveTo>
                <a:lnTo>
                  <a:pt x="1771300" y="2790465"/>
                </a:lnTo>
                <a:lnTo>
                  <a:pt x="1771344" y="2790465"/>
                </a:lnTo>
                <a:lnTo>
                  <a:pt x="1781281" y="2784262"/>
                </a:lnTo>
                <a:close/>
                <a:moveTo>
                  <a:pt x="2087833" y="2781479"/>
                </a:moveTo>
                <a:lnTo>
                  <a:pt x="2081510" y="2782807"/>
                </a:lnTo>
                <a:cubicBezTo>
                  <a:pt x="2077634" y="2789227"/>
                  <a:pt x="2081510" y="2800711"/>
                  <a:pt x="2075093" y="2804595"/>
                </a:cubicBezTo>
                <a:cubicBezTo>
                  <a:pt x="2065980" y="2808478"/>
                  <a:pt x="2055679" y="2799529"/>
                  <a:pt x="2046557" y="2800711"/>
                </a:cubicBezTo>
                <a:cubicBezTo>
                  <a:pt x="2041493" y="2802065"/>
                  <a:pt x="2032371" y="2805949"/>
                  <a:pt x="2033723" y="2812362"/>
                </a:cubicBezTo>
                <a:lnTo>
                  <a:pt x="2034007" y="2812430"/>
                </a:lnTo>
                <a:lnTo>
                  <a:pt x="2037804" y="2805116"/>
                </a:lnTo>
                <a:cubicBezTo>
                  <a:pt x="2040541" y="2803178"/>
                  <a:pt x="2044077" y="2801871"/>
                  <a:pt x="2046608" y="2801190"/>
                </a:cubicBezTo>
                <a:cubicBezTo>
                  <a:pt x="2055692" y="2800024"/>
                  <a:pt x="2065971" y="2808945"/>
                  <a:pt x="2075055" y="2805077"/>
                </a:cubicBezTo>
                <a:cubicBezTo>
                  <a:pt x="2081452" y="2801190"/>
                  <a:pt x="2077586" y="2789724"/>
                  <a:pt x="2081452" y="2783330"/>
                </a:cubicBezTo>
                <a:cubicBezTo>
                  <a:pt x="2081452" y="2780629"/>
                  <a:pt x="2085334" y="2781970"/>
                  <a:pt x="2087865" y="2781970"/>
                </a:cubicBezTo>
                <a:cubicBezTo>
                  <a:pt x="2091731" y="2785847"/>
                  <a:pt x="2096234" y="2789053"/>
                  <a:pt x="2100254" y="2792428"/>
                </a:cubicBezTo>
                <a:lnTo>
                  <a:pt x="2109502" y="2803602"/>
                </a:lnTo>
                <a:lnTo>
                  <a:pt x="2109567" y="2803332"/>
                </a:lnTo>
                <a:cubicBezTo>
                  <a:pt x="2107636" y="2798781"/>
                  <a:pt x="2104113" y="2795240"/>
                  <a:pt x="2100107" y="2791867"/>
                </a:cubicBezTo>
                <a:close/>
                <a:moveTo>
                  <a:pt x="1377445" y="2773791"/>
                </a:moveTo>
                <a:lnTo>
                  <a:pt x="1377185" y="2774143"/>
                </a:lnTo>
                <a:lnTo>
                  <a:pt x="1384621" y="2774143"/>
                </a:lnTo>
                <a:lnTo>
                  <a:pt x="1384786" y="2773791"/>
                </a:lnTo>
                <a:close/>
                <a:moveTo>
                  <a:pt x="1537848" y="2772513"/>
                </a:moveTo>
                <a:lnTo>
                  <a:pt x="1529478" y="2776147"/>
                </a:lnTo>
                <a:lnTo>
                  <a:pt x="1529498" y="2776178"/>
                </a:lnTo>
                <a:lnTo>
                  <a:pt x="1537859" y="2772557"/>
                </a:lnTo>
                <a:close/>
                <a:moveTo>
                  <a:pt x="1522779" y="2767305"/>
                </a:moveTo>
                <a:cubicBezTo>
                  <a:pt x="1518892" y="2767305"/>
                  <a:pt x="1521427" y="2773732"/>
                  <a:pt x="1518892" y="2775083"/>
                </a:cubicBezTo>
                <a:lnTo>
                  <a:pt x="1513846" y="2778828"/>
                </a:lnTo>
                <a:lnTo>
                  <a:pt x="1513973" y="2778875"/>
                </a:lnTo>
                <a:cubicBezTo>
                  <a:pt x="1516505" y="2778875"/>
                  <a:pt x="1517854" y="2777528"/>
                  <a:pt x="1519204" y="2774999"/>
                </a:cubicBezTo>
                <a:cubicBezTo>
                  <a:pt x="1520470" y="2774325"/>
                  <a:pt x="1520470" y="2772388"/>
                  <a:pt x="1520638" y="2770618"/>
                </a:cubicBezTo>
                <a:lnTo>
                  <a:pt x="1522917" y="2767479"/>
                </a:lnTo>
                <a:close/>
                <a:moveTo>
                  <a:pt x="1567769" y="2765157"/>
                </a:moveTo>
                <a:lnTo>
                  <a:pt x="1567690" y="2765205"/>
                </a:lnTo>
                <a:cubicBezTo>
                  <a:pt x="1566426" y="2767145"/>
                  <a:pt x="1566426" y="2769719"/>
                  <a:pt x="1566742" y="2772440"/>
                </a:cubicBezTo>
                <a:lnTo>
                  <a:pt x="1567609" y="2779870"/>
                </a:lnTo>
                <a:lnTo>
                  <a:pt x="1567675" y="2779918"/>
                </a:lnTo>
                <a:lnTo>
                  <a:pt x="1567754" y="2780035"/>
                </a:lnTo>
                <a:lnTo>
                  <a:pt x="1566842" y="2772227"/>
                </a:lnTo>
                <a:close/>
                <a:moveTo>
                  <a:pt x="1499480" y="2757121"/>
                </a:moveTo>
                <a:lnTo>
                  <a:pt x="1499359" y="2757444"/>
                </a:lnTo>
                <a:lnTo>
                  <a:pt x="1503223" y="2775454"/>
                </a:lnTo>
                <a:lnTo>
                  <a:pt x="1503524" y="2775153"/>
                </a:lnTo>
                <a:lnTo>
                  <a:pt x="1503339" y="2775083"/>
                </a:lnTo>
                <a:close/>
                <a:moveTo>
                  <a:pt x="1599765" y="2753800"/>
                </a:moveTo>
                <a:lnTo>
                  <a:pt x="1594691" y="2761324"/>
                </a:lnTo>
                <a:cubicBezTo>
                  <a:pt x="1594101" y="2762592"/>
                  <a:pt x="1595072" y="2764533"/>
                  <a:pt x="1595874" y="2766473"/>
                </a:cubicBezTo>
                <a:lnTo>
                  <a:pt x="1596027" y="2771291"/>
                </a:lnTo>
                <a:lnTo>
                  <a:pt x="1596214" y="2771404"/>
                </a:lnTo>
                <a:cubicBezTo>
                  <a:pt x="1598753" y="2768865"/>
                  <a:pt x="1593678" y="2763621"/>
                  <a:pt x="1594862" y="2761082"/>
                </a:cubicBezTo>
                <a:lnTo>
                  <a:pt x="1599767" y="2753804"/>
                </a:lnTo>
                <a:close/>
                <a:moveTo>
                  <a:pt x="1740095" y="2745651"/>
                </a:moveTo>
                <a:lnTo>
                  <a:pt x="1739891" y="2745728"/>
                </a:lnTo>
                <a:cubicBezTo>
                  <a:pt x="1738545" y="2747075"/>
                  <a:pt x="1742415" y="2749597"/>
                  <a:pt x="1742415" y="2750778"/>
                </a:cubicBezTo>
                <a:cubicBezTo>
                  <a:pt x="1742415" y="2753471"/>
                  <a:pt x="1738545" y="2753471"/>
                  <a:pt x="1739891" y="2754651"/>
                </a:cubicBezTo>
                <a:cubicBezTo>
                  <a:pt x="1739891" y="2757344"/>
                  <a:pt x="1743595" y="2757344"/>
                  <a:pt x="1743595" y="2759867"/>
                </a:cubicBezTo>
                <a:cubicBezTo>
                  <a:pt x="1742415" y="2763740"/>
                  <a:pt x="1737200" y="2765087"/>
                  <a:pt x="1736021" y="2768956"/>
                </a:cubicBezTo>
                <a:cubicBezTo>
                  <a:pt x="1736021" y="2770136"/>
                  <a:pt x="1736021" y="2772664"/>
                  <a:pt x="1737200" y="2774010"/>
                </a:cubicBezTo>
                <a:cubicBezTo>
                  <a:pt x="1739891" y="2779225"/>
                  <a:pt x="1742415" y="2783099"/>
                  <a:pt x="1746285" y="2786802"/>
                </a:cubicBezTo>
                <a:cubicBezTo>
                  <a:pt x="1743595" y="2792022"/>
                  <a:pt x="1742415" y="2798418"/>
                  <a:pt x="1738545" y="2802287"/>
                </a:cubicBezTo>
                <a:lnTo>
                  <a:pt x="1724776" y="2808522"/>
                </a:lnTo>
                <a:lnTo>
                  <a:pt x="1724922" y="2808558"/>
                </a:lnTo>
                <a:cubicBezTo>
                  <a:pt x="1729989" y="2808558"/>
                  <a:pt x="1735221" y="2806021"/>
                  <a:pt x="1739100" y="2802130"/>
                </a:cubicBezTo>
                <a:lnTo>
                  <a:pt x="1746760" y="2786790"/>
                </a:lnTo>
                <a:lnTo>
                  <a:pt x="1746495" y="2786790"/>
                </a:lnTo>
                <a:cubicBezTo>
                  <a:pt x="1742615" y="2783075"/>
                  <a:pt x="1740083" y="2779193"/>
                  <a:pt x="1737385" y="2773962"/>
                </a:cubicBezTo>
                <a:cubicBezTo>
                  <a:pt x="1736202" y="2772613"/>
                  <a:pt x="1736202" y="2770081"/>
                  <a:pt x="1736202" y="2768898"/>
                </a:cubicBezTo>
                <a:cubicBezTo>
                  <a:pt x="1737385" y="2765016"/>
                  <a:pt x="1742615" y="2763667"/>
                  <a:pt x="1743798" y="2759785"/>
                </a:cubicBezTo>
                <a:cubicBezTo>
                  <a:pt x="1743798" y="2757253"/>
                  <a:pt x="1740083" y="2757253"/>
                  <a:pt x="1740083" y="2754551"/>
                </a:cubicBezTo>
                <a:cubicBezTo>
                  <a:pt x="1738734" y="2753372"/>
                  <a:pt x="1742615" y="2753372"/>
                  <a:pt x="1742615" y="2750670"/>
                </a:cubicBezTo>
                <a:cubicBezTo>
                  <a:pt x="1742615" y="2750080"/>
                  <a:pt x="1741645" y="2749152"/>
                  <a:pt x="1740843" y="2748203"/>
                </a:cubicBezTo>
                <a:close/>
                <a:moveTo>
                  <a:pt x="1845968" y="2742340"/>
                </a:moveTo>
                <a:lnTo>
                  <a:pt x="1846868" y="2745447"/>
                </a:lnTo>
                <a:lnTo>
                  <a:pt x="1846873" y="2745446"/>
                </a:lnTo>
                <a:close/>
                <a:moveTo>
                  <a:pt x="1882934" y="2741564"/>
                </a:moveTo>
                <a:cubicBezTo>
                  <a:pt x="1877864" y="2744093"/>
                  <a:pt x="1872651" y="2749308"/>
                  <a:pt x="1872651" y="2755720"/>
                </a:cubicBezTo>
                <a:cubicBezTo>
                  <a:pt x="1873990" y="2760935"/>
                  <a:pt x="1881766" y="2760935"/>
                  <a:pt x="1886807" y="2763464"/>
                </a:cubicBezTo>
                <a:cubicBezTo>
                  <a:pt x="1881766" y="2764817"/>
                  <a:pt x="1877864" y="2765993"/>
                  <a:pt x="1873990" y="2768699"/>
                </a:cubicBezTo>
                <a:cubicBezTo>
                  <a:pt x="1871483" y="2769876"/>
                  <a:pt x="1868777" y="2772405"/>
                  <a:pt x="1866242" y="2772405"/>
                </a:cubicBezTo>
                <a:cubicBezTo>
                  <a:pt x="1863736" y="2772405"/>
                  <a:pt x="1862369" y="2769876"/>
                  <a:pt x="1859833" y="2769876"/>
                </a:cubicBezTo>
                <a:cubicBezTo>
                  <a:pt x="1857156" y="2769876"/>
                  <a:pt x="1854621" y="2772405"/>
                  <a:pt x="1852086" y="2772405"/>
                </a:cubicBezTo>
                <a:cubicBezTo>
                  <a:pt x="1849579" y="2772405"/>
                  <a:pt x="1848212" y="2769876"/>
                  <a:pt x="1845706" y="2769876"/>
                </a:cubicBezTo>
                <a:cubicBezTo>
                  <a:pt x="1843171" y="2772405"/>
                  <a:pt x="1840465" y="2776267"/>
                  <a:pt x="1839297" y="2778973"/>
                </a:cubicBezTo>
                <a:lnTo>
                  <a:pt x="1832888" y="2764818"/>
                </a:lnTo>
                <a:lnTo>
                  <a:pt x="1832908" y="2765016"/>
                </a:lnTo>
                <a:cubicBezTo>
                  <a:pt x="1834085" y="2770081"/>
                  <a:pt x="1836617" y="2773962"/>
                  <a:pt x="1839320" y="2779193"/>
                </a:cubicBezTo>
                <a:cubicBezTo>
                  <a:pt x="1836617" y="2780376"/>
                  <a:pt x="1834085" y="2781726"/>
                  <a:pt x="1831559" y="2784258"/>
                </a:cubicBezTo>
                <a:cubicBezTo>
                  <a:pt x="1830205" y="2786790"/>
                  <a:pt x="1831559" y="2789489"/>
                  <a:pt x="1830205" y="2790672"/>
                </a:cubicBezTo>
                <a:cubicBezTo>
                  <a:pt x="1827673" y="2794553"/>
                  <a:pt x="1825141" y="2798435"/>
                  <a:pt x="1821260" y="2799784"/>
                </a:cubicBezTo>
                <a:lnTo>
                  <a:pt x="1807668" y="2796062"/>
                </a:lnTo>
                <a:lnTo>
                  <a:pt x="1807721" y="2796156"/>
                </a:lnTo>
                <a:lnTo>
                  <a:pt x="1821725" y="2800000"/>
                </a:lnTo>
                <a:cubicBezTo>
                  <a:pt x="1825604" y="2798649"/>
                  <a:pt x="1828134" y="2794759"/>
                  <a:pt x="1830663" y="2790874"/>
                </a:cubicBezTo>
                <a:cubicBezTo>
                  <a:pt x="1832013" y="2789691"/>
                  <a:pt x="1830663" y="2786989"/>
                  <a:pt x="1832013" y="2784455"/>
                </a:cubicBezTo>
                <a:cubicBezTo>
                  <a:pt x="1834542" y="2781916"/>
                  <a:pt x="1837072" y="2780565"/>
                  <a:pt x="1839776" y="2779382"/>
                </a:cubicBezTo>
                <a:cubicBezTo>
                  <a:pt x="1840956" y="2776680"/>
                  <a:pt x="1843655" y="2772795"/>
                  <a:pt x="1846185" y="2770261"/>
                </a:cubicBezTo>
                <a:cubicBezTo>
                  <a:pt x="1848714" y="2770261"/>
                  <a:pt x="1850064" y="2772795"/>
                  <a:pt x="1852593" y="2772795"/>
                </a:cubicBezTo>
                <a:cubicBezTo>
                  <a:pt x="1855123" y="2772795"/>
                  <a:pt x="1857652" y="2770261"/>
                  <a:pt x="1860357" y="2770261"/>
                </a:cubicBezTo>
                <a:cubicBezTo>
                  <a:pt x="1862886" y="2770261"/>
                  <a:pt x="1864236" y="2772795"/>
                  <a:pt x="1866765" y="2772795"/>
                </a:cubicBezTo>
                <a:cubicBezTo>
                  <a:pt x="1869295" y="2772795"/>
                  <a:pt x="1871994" y="2770261"/>
                  <a:pt x="1874523" y="2769078"/>
                </a:cubicBezTo>
                <a:cubicBezTo>
                  <a:pt x="1878402" y="2766371"/>
                  <a:pt x="1882287" y="2765188"/>
                  <a:pt x="1887346" y="2763837"/>
                </a:cubicBezTo>
                <a:cubicBezTo>
                  <a:pt x="1896453" y="2763837"/>
                  <a:pt x="1905397" y="2761303"/>
                  <a:pt x="1914504" y="2762486"/>
                </a:cubicBezTo>
                <a:lnTo>
                  <a:pt x="1933041" y="2771282"/>
                </a:lnTo>
                <a:lnTo>
                  <a:pt x="1933086" y="2771157"/>
                </a:lnTo>
                <a:lnTo>
                  <a:pt x="1933318" y="2771221"/>
                </a:lnTo>
                <a:lnTo>
                  <a:pt x="1914257" y="2762178"/>
                </a:lnTo>
                <a:cubicBezTo>
                  <a:pt x="1905154" y="2760993"/>
                  <a:pt x="1896223" y="2763524"/>
                  <a:pt x="1887120" y="2763524"/>
                </a:cubicBezTo>
                <a:cubicBezTo>
                  <a:pt x="1882061" y="2760993"/>
                  <a:pt x="1874301" y="2760993"/>
                  <a:pt x="1872958" y="2755771"/>
                </a:cubicBezTo>
                <a:cubicBezTo>
                  <a:pt x="1872958" y="2752561"/>
                  <a:pt x="1874266" y="2749650"/>
                  <a:pt x="1876204" y="2747226"/>
                </a:cubicBezTo>
                <a:lnTo>
                  <a:pt x="1883232" y="2741598"/>
                </a:lnTo>
                <a:close/>
                <a:moveTo>
                  <a:pt x="1817401" y="2726238"/>
                </a:moveTo>
                <a:lnTo>
                  <a:pt x="1817332" y="2726363"/>
                </a:lnTo>
                <a:cubicBezTo>
                  <a:pt x="1814637" y="2727540"/>
                  <a:pt x="1812111" y="2728883"/>
                  <a:pt x="1809586" y="2730060"/>
                </a:cubicBezTo>
                <a:cubicBezTo>
                  <a:pt x="1804360" y="2731404"/>
                  <a:pt x="1800487" y="2733929"/>
                  <a:pt x="1795429" y="2735272"/>
                </a:cubicBezTo>
                <a:cubicBezTo>
                  <a:pt x="1791556" y="2735272"/>
                  <a:pt x="1787683" y="2732752"/>
                  <a:pt x="1783804" y="2732752"/>
                </a:cubicBezTo>
                <a:cubicBezTo>
                  <a:pt x="1779931" y="2732752"/>
                  <a:pt x="1774874" y="2735272"/>
                  <a:pt x="1771001" y="2735272"/>
                </a:cubicBezTo>
                <a:cubicBezTo>
                  <a:pt x="1768475" y="2735272"/>
                  <a:pt x="1767128" y="2731404"/>
                  <a:pt x="1764602" y="2731404"/>
                </a:cubicBezTo>
                <a:lnTo>
                  <a:pt x="1764571" y="2731442"/>
                </a:lnTo>
                <a:lnTo>
                  <a:pt x="1770967" y="2735313"/>
                </a:lnTo>
                <a:cubicBezTo>
                  <a:pt x="1774848" y="2735313"/>
                  <a:pt x="1779912" y="2732781"/>
                  <a:pt x="1783792" y="2732781"/>
                </a:cubicBezTo>
                <a:cubicBezTo>
                  <a:pt x="1787678" y="2732781"/>
                  <a:pt x="1791559" y="2735313"/>
                  <a:pt x="1795439" y="2735313"/>
                </a:cubicBezTo>
                <a:cubicBezTo>
                  <a:pt x="1800503" y="2733960"/>
                  <a:pt x="1804384" y="2731432"/>
                  <a:pt x="1809618" y="2730079"/>
                </a:cubicBezTo>
                <a:cubicBezTo>
                  <a:pt x="1812150" y="2728899"/>
                  <a:pt x="1814682" y="2727550"/>
                  <a:pt x="1817380" y="2726367"/>
                </a:cubicBezTo>
                <a:cubicBezTo>
                  <a:pt x="1822443" y="2730079"/>
                  <a:pt x="1826324" y="2736663"/>
                  <a:pt x="1831559" y="2739195"/>
                </a:cubicBezTo>
                <a:cubicBezTo>
                  <a:pt x="1834085" y="2740374"/>
                  <a:pt x="1837971" y="2737845"/>
                  <a:pt x="1841852" y="2739195"/>
                </a:cubicBezTo>
                <a:lnTo>
                  <a:pt x="1845838" y="2741894"/>
                </a:lnTo>
                <a:lnTo>
                  <a:pt x="1845791" y="2741733"/>
                </a:lnTo>
                <a:cubicBezTo>
                  <a:pt x="1844673" y="2740593"/>
                  <a:pt x="1843071" y="2739622"/>
                  <a:pt x="1841803" y="2739034"/>
                </a:cubicBezTo>
                <a:cubicBezTo>
                  <a:pt x="1837930" y="2737681"/>
                  <a:pt x="1834056" y="2740211"/>
                  <a:pt x="1831549" y="2739034"/>
                </a:cubicBezTo>
                <a:close/>
                <a:moveTo>
                  <a:pt x="1604839" y="2721475"/>
                </a:moveTo>
                <a:lnTo>
                  <a:pt x="1598298" y="2727158"/>
                </a:lnTo>
                <a:cubicBezTo>
                  <a:pt x="1595746" y="2728761"/>
                  <a:pt x="1593511" y="2730365"/>
                  <a:pt x="1593511" y="2732984"/>
                </a:cubicBezTo>
                <a:lnTo>
                  <a:pt x="1593515" y="2733010"/>
                </a:lnTo>
                <a:lnTo>
                  <a:pt x="1598155" y="2727354"/>
                </a:lnTo>
                <a:cubicBezTo>
                  <a:pt x="1600706" y="2725746"/>
                  <a:pt x="1603574" y="2724138"/>
                  <a:pt x="1604839" y="2721515"/>
                </a:cubicBezTo>
                <a:close/>
                <a:moveTo>
                  <a:pt x="1493029" y="2721131"/>
                </a:moveTo>
                <a:lnTo>
                  <a:pt x="1492946" y="2721343"/>
                </a:lnTo>
                <a:cubicBezTo>
                  <a:pt x="1492946" y="2725224"/>
                  <a:pt x="1491599" y="2730282"/>
                  <a:pt x="1492946" y="2732984"/>
                </a:cubicBezTo>
                <a:cubicBezTo>
                  <a:pt x="1494209" y="2735513"/>
                  <a:pt x="1496781" y="2737114"/>
                  <a:pt x="1499207" y="2738716"/>
                </a:cubicBezTo>
                <a:lnTo>
                  <a:pt x="1504515" y="2744376"/>
                </a:lnTo>
                <a:lnTo>
                  <a:pt x="1504692" y="2743972"/>
                </a:lnTo>
                <a:cubicBezTo>
                  <a:pt x="1503339" y="2738896"/>
                  <a:pt x="1495564" y="2737545"/>
                  <a:pt x="1493029" y="2732473"/>
                </a:cubicBezTo>
                <a:close/>
                <a:moveTo>
                  <a:pt x="1710985" y="2718555"/>
                </a:moveTo>
                <a:lnTo>
                  <a:pt x="1710878" y="2718863"/>
                </a:lnTo>
                <a:lnTo>
                  <a:pt x="1720536" y="2719974"/>
                </a:lnTo>
                <a:cubicBezTo>
                  <a:pt x="1721886" y="2721320"/>
                  <a:pt x="1724411" y="2722667"/>
                  <a:pt x="1725756" y="2723843"/>
                </a:cubicBezTo>
                <a:cubicBezTo>
                  <a:pt x="1728281" y="2723843"/>
                  <a:pt x="1730805" y="2722667"/>
                  <a:pt x="1732151" y="2723843"/>
                </a:cubicBezTo>
                <a:cubicBezTo>
                  <a:pt x="1733325" y="2726536"/>
                  <a:pt x="1730805" y="2731585"/>
                  <a:pt x="1733325" y="2734112"/>
                </a:cubicBezTo>
                <a:lnTo>
                  <a:pt x="1750104" y="2741831"/>
                </a:lnTo>
                <a:lnTo>
                  <a:pt x="1750381" y="2741727"/>
                </a:lnTo>
                <a:cubicBezTo>
                  <a:pt x="1751559" y="2743076"/>
                  <a:pt x="1751559" y="2745608"/>
                  <a:pt x="1752908" y="2745608"/>
                </a:cubicBezTo>
                <a:lnTo>
                  <a:pt x="1755650" y="2742291"/>
                </a:lnTo>
                <a:lnTo>
                  <a:pt x="1752971" y="2745525"/>
                </a:lnTo>
                <a:cubicBezTo>
                  <a:pt x="1751624" y="2745525"/>
                  <a:pt x="1751624" y="2743005"/>
                  <a:pt x="1750446" y="2741661"/>
                </a:cubicBezTo>
                <a:cubicBezTo>
                  <a:pt x="1745226" y="2739136"/>
                  <a:pt x="1738821" y="2739136"/>
                  <a:pt x="1733601" y="2733929"/>
                </a:cubicBezTo>
                <a:cubicBezTo>
                  <a:pt x="1731069" y="2731404"/>
                  <a:pt x="1733601" y="2726363"/>
                  <a:pt x="1732422" y="2723671"/>
                </a:cubicBezTo>
                <a:cubicBezTo>
                  <a:pt x="1731069" y="2722494"/>
                  <a:pt x="1728543" y="2723671"/>
                  <a:pt x="1726017" y="2723671"/>
                </a:cubicBezTo>
                <a:cubicBezTo>
                  <a:pt x="1724670" y="2722494"/>
                  <a:pt x="1722144" y="2721151"/>
                  <a:pt x="1720791" y="2719807"/>
                </a:cubicBezTo>
                <a:lnTo>
                  <a:pt x="1720946" y="2719699"/>
                </a:lnTo>
                <a:close/>
                <a:moveTo>
                  <a:pt x="2055833" y="2708020"/>
                </a:moveTo>
                <a:lnTo>
                  <a:pt x="2055827" y="2708029"/>
                </a:lnTo>
                <a:lnTo>
                  <a:pt x="2054049" y="2717745"/>
                </a:lnTo>
                <a:close/>
                <a:moveTo>
                  <a:pt x="1618029" y="2692208"/>
                </a:moveTo>
                <a:lnTo>
                  <a:pt x="1606338" y="2699405"/>
                </a:lnTo>
                <a:lnTo>
                  <a:pt x="1606332" y="2699437"/>
                </a:lnTo>
                <a:close/>
                <a:moveTo>
                  <a:pt x="1623310" y="2688852"/>
                </a:moveTo>
                <a:lnTo>
                  <a:pt x="1623039" y="2689123"/>
                </a:lnTo>
                <a:lnTo>
                  <a:pt x="1622899" y="2689209"/>
                </a:lnTo>
                <a:lnTo>
                  <a:pt x="1637233" y="2698171"/>
                </a:lnTo>
                <a:cubicBezTo>
                  <a:pt x="1639762" y="2700877"/>
                  <a:pt x="1640946" y="2705952"/>
                  <a:pt x="1644828" y="2707306"/>
                </a:cubicBezTo>
                <a:cubicBezTo>
                  <a:pt x="1648709" y="2708491"/>
                  <a:pt x="1653937" y="2707306"/>
                  <a:pt x="1658997" y="2708491"/>
                </a:cubicBezTo>
                <a:cubicBezTo>
                  <a:pt x="1662878" y="2708491"/>
                  <a:pt x="1668112" y="2707306"/>
                  <a:pt x="1671993" y="2709845"/>
                </a:cubicBezTo>
                <a:cubicBezTo>
                  <a:pt x="1674523" y="2712380"/>
                  <a:pt x="1671993" y="2720162"/>
                  <a:pt x="1674523" y="2721515"/>
                </a:cubicBezTo>
                <a:cubicBezTo>
                  <a:pt x="1679751" y="2722869"/>
                  <a:pt x="1682281" y="2716273"/>
                  <a:pt x="1687346" y="2716273"/>
                </a:cubicBezTo>
                <a:cubicBezTo>
                  <a:pt x="1688692" y="2716273"/>
                  <a:pt x="1690044" y="2720162"/>
                  <a:pt x="1691228" y="2721515"/>
                </a:cubicBezTo>
                <a:cubicBezTo>
                  <a:pt x="1692574" y="2724054"/>
                  <a:pt x="1690044" y="2726761"/>
                  <a:pt x="1691228" y="2727947"/>
                </a:cubicBezTo>
                <a:lnTo>
                  <a:pt x="1698838" y="2731762"/>
                </a:lnTo>
                <a:lnTo>
                  <a:pt x="1698661" y="2731585"/>
                </a:lnTo>
                <a:lnTo>
                  <a:pt x="1699153" y="2731307"/>
                </a:lnTo>
                <a:lnTo>
                  <a:pt x="1691578" y="2727512"/>
                </a:lnTo>
                <a:cubicBezTo>
                  <a:pt x="1690399" y="2726330"/>
                  <a:pt x="1692927" y="2723627"/>
                  <a:pt x="1691578" y="2721089"/>
                </a:cubicBezTo>
                <a:cubicBezTo>
                  <a:pt x="1690399" y="2719737"/>
                  <a:pt x="1689045" y="2715852"/>
                  <a:pt x="1687696" y="2715852"/>
                </a:cubicBezTo>
                <a:cubicBezTo>
                  <a:pt x="1682634" y="2715852"/>
                  <a:pt x="1680101" y="2722445"/>
                  <a:pt x="1674870" y="2721089"/>
                </a:cubicBezTo>
                <a:cubicBezTo>
                  <a:pt x="1672342" y="2719737"/>
                  <a:pt x="1674870" y="2711962"/>
                  <a:pt x="1672342" y="2709429"/>
                </a:cubicBezTo>
                <a:cubicBezTo>
                  <a:pt x="1668459" y="2706891"/>
                  <a:pt x="1663228" y="2708073"/>
                  <a:pt x="1659345" y="2708073"/>
                </a:cubicBezTo>
                <a:cubicBezTo>
                  <a:pt x="1654284" y="2706891"/>
                  <a:pt x="1649052" y="2708073"/>
                  <a:pt x="1645170" y="2706891"/>
                </a:cubicBezTo>
                <a:cubicBezTo>
                  <a:pt x="1641288" y="2705539"/>
                  <a:pt x="1640104" y="2700467"/>
                  <a:pt x="1637576" y="2697764"/>
                </a:cubicBezTo>
                <a:close/>
                <a:moveTo>
                  <a:pt x="1808380" y="2676179"/>
                </a:moveTo>
                <a:lnTo>
                  <a:pt x="1808239" y="2676271"/>
                </a:lnTo>
                <a:cubicBezTo>
                  <a:pt x="1808239" y="2682660"/>
                  <a:pt x="1817332" y="2686523"/>
                  <a:pt x="1818516" y="2692913"/>
                </a:cubicBezTo>
                <a:cubicBezTo>
                  <a:pt x="1821210" y="2699297"/>
                  <a:pt x="1815984" y="2705686"/>
                  <a:pt x="1817332" y="2712075"/>
                </a:cubicBezTo>
                <a:cubicBezTo>
                  <a:pt x="1817924" y="2712746"/>
                  <a:pt x="1819525" y="2713082"/>
                  <a:pt x="1820978" y="2713418"/>
                </a:cubicBezTo>
                <a:lnTo>
                  <a:pt x="1823697" y="2714743"/>
                </a:lnTo>
                <a:lnTo>
                  <a:pt x="1823773" y="2714604"/>
                </a:lnTo>
                <a:cubicBezTo>
                  <a:pt x="1823773" y="2713251"/>
                  <a:pt x="1818561" y="2713251"/>
                  <a:pt x="1817393" y="2711899"/>
                </a:cubicBezTo>
                <a:cubicBezTo>
                  <a:pt x="1816026" y="2705487"/>
                  <a:pt x="1821267" y="2699095"/>
                  <a:pt x="1818561" y="2692684"/>
                </a:cubicBezTo>
                <a:cubicBezTo>
                  <a:pt x="1817977" y="2689488"/>
                  <a:pt x="1815406" y="2686920"/>
                  <a:pt x="1812982" y="2684349"/>
                </a:cubicBezTo>
                <a:close/>
                <a:moveTo>
                  <a:pt x="1376283" y="2674902"/>
                </a:moveTo>
                <a:lnTo>
                  <a:pt x="1378249" y="2682952"/>
                </a:lnTo>
                <a:lnTo>
                  <a:pt x="1379548" y="2690477"/>
                </a:lnTo>
                <a:lnTo>
                  <a:pt x="1379555" y="2690467"/>
                </a:lnTo>
                <a:cubicBezTo>
                  <a:pt x="1380735" y="2687764"/>
                  <a:pt x="1378208" y="2685243"/>
                  <a:pt x="1378208" y="2682706"/>
                </a:cubicBezTo>
                <a:close/>
                <a:moveTo>
                  <a:pt x="1694276" y="2657872"/>
                </a:moveTo>
                <a:lnTo>
                  <a:pt x="1694276" y="2658430"/>
                </a:lnTo>
                <a:lnTo>
                  <a:pt x="1709167" y="2663326"/>
                </a:lnTo>
                <a:lnTo>
                  <a:pt x="1709280" y="2662827"/>
                </a:lnTo>
                <a:close/>
                <a:moveTo>
                  <a:pt x="1816070" y="2654322"/>
                </a:moveTo>
                <a:lnTo>
                  <a:pt x="1815984" y="2654417"/>
                </a:lnTo>
                <a:cubicBezTo>
                  <a:pt x="1815984" y="2656939"/>
                  <a:pt x="1816954" y="2659797"/>
                  <a:pt x="1817607" y="2662675"/>
                </a:cubicBezTo>
                <a:lnTo>
                  <a:pt x="1817340" y="2670811"/>
                </a:lnTo>
                <a:lnTo>
                  <a:pt x="1817393" y="2670783"/>
                </a:lnTo>
                <a:cubicBezTo>
                  <a:pt x="1818646" y="2668166"/>
                  <a:pt x="1818305" y="2665259"/>
                  <a:pt x="1817649" y="2662375"/>
                </a:cubicBezTo>
                <a:close/>
                <a:moveTo>
                  <a:pt x="1590922" y="2638599"/>
                </a:moveTo>
                <a:lnTo>
                  <a:pt x="1590984" y="2638845"/>
                </a:lnTo>
                <a:lnTo>
                  <a:pt x="1593517" y="2639477"/>
                </a:lnTo>
                <a:lnTo>
                  <a:pt x="1599903" y="2641637"/>
                </a:lnTo>
                <a:lnTo>
                  <a:pt x="1602451" y="2642725"/>
                </a:lnTo>
                <a:cubicBezTo>
                  <a:pt x="1611571" y="2653007"/>
                  <a:pt x="1617985" y="2665826"/>
                  <a:pt x="1626925" y="2677482"/>
                </a:cubicBezTo>
                <a:lnTo>
                  <a:pt x="1626925" y="2685105"/>
                </a:lnTo>
                <a:lnTo>
                  <a:pt x="1627113" y="2684917"/>
                </a:lnTo>
                <a:cubicBezTo>
                  <a:pt x="1628462" y="2682379"/>
                  <a:pt x="1627113" y="2679846"/>
                  <a:pt x="1627113" y="2677143"/>
                </a:cubicBezTo>
                <a:lnTo>
                  <a:pt x="1637445" y="2668293"/>
                </a:lnTo>
                <a:lnTo>
                  <a:pt x="1637235" y="2668254"/>
                </a:lnTo>
                <a:cubicBezTo>
                  <a:pt x="1633361" y="2669430"/>
                  <a:pt x="1630655" y="2674665"/>
                  <a:pt x="1626781" y="2677175"/>
                </a:cubicBezTo>
                <a:cubicBezTo>
                  <a:pt x="1617866" y="2665548"/>
                  <a:pt x="1611457" y="2652745"/>
                  <a:pt x="1602371" y="2642471"/>
                </a:cubicBezTo>
                <a:lnTo>
                  <a:pt x="1599903" y="2641637"/>
                </a:lnTo>
                <a:lnTo>
                  <a:pt x="1596717" y="2640276"/>
                </a:lnTo>
                <a:lnTo>
                  <a:pt x="1593517" y="2639477"/>
                </a:lnTo>
                <a:close/>
                <a:moveTo>
                  <a:pt x="1679704" y="2638589"/>
                </a:moveTo>
                <a:lnTo>
                  <a:pt x="1679704" y="2642215"/>
                </a:lnTo>
                <a:lnTo>
                  <a:pt x="1680101" y="2642318"/>
                </a:lnTo>
                <a:lnTo>
                  <a:pt x="1680101" y="2638660"/>
                </a:lnTo>
                <a:close/>
                <a:moveTo>
                  <a:pt x="1795461" y="2637236"/>
                </a:moveTo>
                <a:cubicBezTo>
                  <a:pt x="1791587" y="2638589"/>
                  <a:pt x="1790248" y="2642471"/>
                  <a:pt x="1787713" y="2645000"/>
                </a:cubicBezTo>
                <a:cubicBezTo>
                  <a:pt x="1786545" y="2647530"/>
                  <a:pt x="1785207" y="2651392"/>
                  <a:pt x="1782672" y="2652745"/>
                </a:cubicBezTo>
                <a:cubicBezTo>
                  <a:pt x="1778798" y="2654098"/>
                  <a:pt x="1772218" y="2651392"/>
                  <a:pt x="1768515" y="2651392"/>
                </a:cubicBezTo>
                <a:cubicBezTo>
                  <a:pt x="1763274" y="2652745"/>
                  <a:pt x="1759401" y="2655274"/>
                  <a:pt x="1755527" y="2655274"/>
                </a:cubicBezTo>
                <a:cubicBezTo>
                  <a:pt x="1753020" y="2655274"/>
                  <a:pt x="1751653" y="2652745"/>
                  <a:pt x="1749146" y="2652745"/>
                </a:cubicBezTo>
                <a:cubicBezTo>
                  <a:pt x="1747779" y="2652745"/>
                  <a:pt x="1746611" y="2655274"/>
                  <a:pt x="1745244" y="2655274"/>
                </a:cubicBezTo>
                <a:cubicBezTo>
                  <a:pt x="1740203" y="2656627"/>
                  <a:pt x="1736329" y="2655274"/>
                  <a:pt x="1731116" y="2654098"/>
                </a:cubicBezTo>
                <a:cubicBezTo>
                  <a:pt x="1726046" y="2652745"/>
                  <a:pt x="1720834" y="2648863"/>
                  <a:pt x="1715593" y="2648863"/>
                </a:cubicBezTo>
                <a:lnTo>
                  <a:pt x="1709550" y="2652523"/>
                </a:lnTo>
                <a:lnTo>
                  <a:pt x="1709635" y="2652631"/>
                </a:lnTo>
                <a:lnTo>
                  <a:pt x="1709658" y="2652776"/>
                </a:lnTo>
                <a:lnTo>
                  <a:pt x="1715571" y="2649204"/>
                </a:lnTo>
                <a:cubicBezTo>
                  <a:pt x="1720791" y="2649204"/>
                  <a:pt x="1726017" y="2653073"/>
                  <a:pt x="1731069" y="2654417"/>
                </a:cubicBezTo>
                <a:cubicBezTo>
                  <a:pt x="1736295" y="2655593"/>
                  <a:pt x="1740168" y="2656937"/>
                  <a:pt x="1745226" y="2655593"/>
                </a:cubicBezTo>
                <a:cubicBezTo>
                  <a:pt x="1746573" y="2655593"/>
                  <a:pt x="1747751" y="2653073"/>
                  <a:pt x="1749098" y="2653073"/>
                </a:cubicBezTo>
                <a:cubicBezTo>
                  <a:pt x="1751624" y="2653073"/>
                  <a:pt x="1752971" y="2655593"/>
                  <a:pt x="1755503" y="2655593"/>
                </a:cubicBezTo>
                <a:cubicBezTo>
                  <a:pt x="1759376" y="2655593"/>
                  <a:pt x="1763249" y="2653073"/>
                  <a:pt x="1768475" y="2651730"/>
                </a:cubicBezTo>
                <a:cubicBezTo>
                  <a:pt x="1772180" y="2651730"/>
                  <a:pt x="1778753" y="2654417"/>
                  <a:pt x="1782626" y="2653073"/>
                </a:cubicBezTo>
                <a:cubicBezTo>
                  <a:pt x="1785151" y="2651730"/>
                  <a:pt x="1786505" y="2647861"/>
                  <a:pt x="1787683" y="2645341"/>
                </a:cubicBezTo>
                <a:cubicBezTo>
                  <a:pt x="1790209" y="2642820"/>
                  <a:pt x="1791556" y="2638951"/>
                  <a:pt x="1795429" y="2637608"/>
                </a:cubicBezTo>
                <a:cubicBezTo>
                  <a:pt x="1800487" y="2636431"/>
                  <a:pt x="1807054" y="2637608"/>
                  <a:pt x="1812111" y="2638951"/>
                </a:cubicBezTo>
                <a:lnTo>
                  <a:pt x="1819821" y="2647812"/>
                </a:lnTo>
                <a:lnTo>
                  <a:pt x="1819900" y="2647530"/>
                </a:lnTo>
                <a:cubicBezTo>
                  <a:pt x="1818561" y="2643824"/>
                  <a:pt x="1816026" y="2639942"/>
                  <a:pt x="1812152" y="2638589"/>
                </a:cubicBezTo>
                <a:cubicBezTo>
                  <a:pt x="1807110" y="2637236"/>
                  <a:pt x="1800531" y="2636060"/>
                  <a:pt x="1795461" y="2637236"/>
                </a:cubicBezTo>
                <a:close/>
                <a:moveTo>
                  <a:pt x="1649026" y="2632134"/>
                </a:moveTo>
                <a:lnTo>
                  <a:pt x="1648685" y="2632178"/>
                </a:lnTo>
                <a:cubicBezTo>
                  <a:pt x="1648685" y="2632178"/>
                  <a:pt x="1646178" y="2643824"/>
                  <a:pt x="1646178" y="2645000"/>
                </a:cubicBezTo>
                <a:lnTo>
                  <a:pt x="1651220" y="2652745"/>
                </a:lnTo>
                <a:cubicBezTo>
                  <a:pt x="1648685" y="2654098"/>
                  <a:pt x="1646178" y="2652745"/>
                  <a:pt x="1646178" y="2655274"/>
                </a:cubicBezTo>
                <a:cubicBezTo>
                  <a:pt x="1644911" y="2657215"/>
                  <a:pt x="1644911" y="2659784"/>
                  <a:pt x="1644911" y="2662352"/>
                </a:cubicBezTo>
                <a:lnTo>
                  <a:pt x="1643665" y="2669308"/>
                </a:lnTo>
                <a:lnTo>
                  <a:pt x="1643986" y="2669368"/>
                </a:lnTo>
                <a:cubicBezTo>
                  <a:pt x="1646519" y="2665478"/>
                  <a:pt x="1643986" y="2659054"/>
                  <a:pt x="1646519" y="2655165"/>
                </a:cubicBezTo>
                <a:cubicBezTo>
                  <a:pt x="1646519" y="2652631"/>
                  <a:pt x="1649052" y="2653983"/>
                  <a:pt x="1651581" y="2652631"/>
                </a:cubicBezTo>
                <a:lnTo>
                  <a:pt x="1646519" y="2644856"/>
                </a:lnTo>
                <a:cubicBezTo>
                  <a:pt x="1646519" y="2644263"/>
                  <a:pt x="1647153" y="2641051"/>
                  <a:pt x="1647786" y="2637988"/>
                </a:cubicBezTo>
                <a:close/>
                <a:moveTo>
                  <a:pt x="1548282" y="2611645"/>
                </a:moveTo>
                <a:lnTo>
                  <a:pt x="1548295" y="2611849"/>
                </a:lnTo>
                <a:cubicBezTo>
                  <a:pt x="1552169" y="2616907"/>
                  <a:pt x="1559929" y="2619443"/>
                  <a:pt x="1566343" y="2620787"/>
                </a:cubicBezTo>
                <a:cubicBezTo>
                  <a:pt x="1570230" y="2622131"/>
                  <a:pt x="1575463" y="2619443"/>
                  <a:pt x="1579337" y="2620787"/>
                </a:cubicBezTo>
                <a:lnTo>
                  <a:pt x="1587077" y="2623317"/>
                </a:lnTo>
                <a:lnTo>
                  <a:pt x="1587018" y="2623080"/>
                </a:lnTo>
                <a:cubicBezTo>
                  <a:pt x="1585679" y="2621904"/>
                  <a:pt x="1581806" y="2620551"/>
                  <a:pt x="1579271" y="2620551"/>
                </a:cubicBezTo>
                <a:cubicBezTo>
                  <a:pt x="1575397" y="2619218"/>
                  <a:pt x="1570184" y="2621904"/>
                  <a:pt x="1566282" y="2620551"/>
                </a:cubicBezTo>
                <a:close/>
                <a:moveTo>
                  <a:pt x="1892020" y="2588376"/>
                </a:moveTo>
                <a:cubicBezTo>
                  <a:pt x="1886807" y="2587200"/>
                  <a:pt x="1881766" y="2589710"/>
                  <a:pt x="1877864" y="2590906"/>
                </a:cubicBezTo>
                <a:cubicBezTo>
                  <a:pt x="1871483" y="2593592"/>
                  <a:pt x="1863736" y="2594768"/>
                  <a:pt x="1859833" y="2600003"/>
                </a:cubicBezTo>
                <a:cubicBezTo>
                  <a:pt x="1857156" y="2603866"/>
                  <a:pt x="1862369" y="2610277"/>
                  <a:pt x="1859833" y="2614159"/>
                </a:cubicBezTo>
                <a:cubicBezTo>
                  <a:pt x="1858495" y="2616688"/>
                  <a:pt x="1853453" y="2610277"/>
                  <a:pt x="1850747" y="2611630"/>
                </a:cubicBezTo>
                <a:cubicBezTo>
                  <a:pt x="1849579" y="2612806"/>
                  <a:pt x="1854621" y="2618022"/>
                  <a:pt x="1852086" y="2620551"/>
                </a:cubicBezTo>
                <a:lnTo>
                  <a:pt x="1847507" y="2619562"/>
                </a:lnTo>
                <a:lnTo>
                  <a:pt x="1852264" y="2620595"/>
                </a:lnTo>
                <a:cubicBezTo>
                  <a:pt x="1854781" y="2618078"/>
                  <a:pt x="1849747" y="2612876"/>
                  <a:pt x="1850919" y="2611704"/>
                </a:cubicBezTo>
                <a:cubicBezTo>
                  <a:pt x="1853605" y="2610359"/>
                  <a:pt x="1858639" y="2616737"/>
                  <a:pt x="1859980" y="2614220"/>
                </a:cubicBezTo>
                <a:cubicBezTo>
                  <a:pt x="1862497" y="2610359"/>
                  <a:pt x="1857298" y="2603984"/>
                  <a:pt x="1859980" y="2600126"/>
                </a:cubicBezTo>
                <a:cubicBezTo>
                  <a:pt x="1863841" y="2594923"/>
                  <a:pt x="1871557" y="2593747"/>
                  <a:pt x="1877935" y="2591065"/>
                </a:cubicBezTo>
                <a:cubicBezTo>
                  <a:pt x="1881793" y="2589889"/>
                  <a:pt x="1886827" y="2587372"/>
                  <a:pt x="1892025" y="2588548"/>
                </a:cubicBezTo>
                <a:cubicBezTo>
                  <a:pt x="1897059" y="2588548"/>
                  <a:pt x="1900921" y="2591065"/>
                  <a:pt x="1903437" y="2594923"/>
                </a:cubicBezTo>
                <a:cubicBezTo>
                  <a:pt x="1904778" y="2598781"/>
                  <a:pt x="1903437" y="2602643"/>
                  <a:pt x="1903437" y="2605160"/>
                </a:cubicBezTo>
                <a:cubicBezTo>
                  <a:pt x="1902262" y="2610359"/>
                  <a:pt x="1899745" y="2614220"/>
                  <a:pt x="1900921" y="2618078"/>
                </a:cubicBezTo>
                <a:cubicBezTo>
                  <a:pt x="1900921" y="2620595"/>
                  <a:pt x="1903437" y="2619254"/>
                  <a:pt x="1906119" y="2619254"/>
                </a:cubicBezTo>
                <a:cubicBezTo>
                  <a:pt x="1909981" y="2619254"/>
                  <a:pt x="1913839" y="2618078"/>
                  <a:pt x="1918872" y="2616737"/>
                </a:cubicBezTo>
                <a:cubicBezTo>
                  <a:pt x="1917697" y="2626970"/>
                  <a:pt x="1915014" y="2636031"/>
                  <a:pt x="1915014" y="2646268"/>
                </a:cubicBezTo>
                <a:cubicBezTo>
                  <a:pt x="1915014" y="2652643"/>
                  <a:pt x="1916355" y="2657845"/>
                  <a:pt x="1917697" y="2664220"/>
                </a:cubicBezTo>
                <a:cubicBezTo>
                  <a:pt x="1911153" y="2664220"/>
                  <a:pt x="1904778" y="2665396"/>
                  <a:pt x="1899745" y="2665396"/>
                </a:cubicBezTo>
                <a:cubicBezTo>
                  <a:pt x="1893201" y="2665396"/>
                  <a:pt x="1886827" y="2665396"/>
                  <a:pt x="1881793" y="2666737"/>
                </a:cubicBezTo>
                <a:cubicBezTo>
                  <a:pt x="1877935" y="2666737"/>
                  <a:pt x="1874074" y="2666737"/>
                  <a:pt x="1870216" y="2665396"/>
                </a:cubicBezTo>
                <a:cubicBezTo>
                  <a:pt x="1863841" y="2662879"/>
                  <a:pt x="1857298" y="2660362"/>
                  <a:pt x="1853605" y="2655159"/>
                </a:cubicBezTo>
                <a:cubicBezTo>
                  <a:pt x="1847062" y="2647440"/>
                  <a:pt x="1845886" y="2638548"/>
                  <a:pt x="1843369" y="2629656"/>
                </a:cubicBezTo>
                <a:cubicBezTo>
                  <a:pt x="1842028" y="2626970"/>
                  <a:pt x="1839511" y="2621936"/>
                  <a:pt x="1842028" y="2619254"/>
                </a:cubicBezTo>
                <a:lnTo>
                  <a:pt x="1847143" y="2619484"/>
                </a:lnTo>
                <a:lnTo>
                  <a:pt x="1846955" y="2619443"/>
                </a:lnTo>
                <a:cubicBezTo>
                  <a:pt x="1845015" y="2618625"/>
                  <a:pt x="1843071" y="2617953"/>
                  <a:pt x="1841803" y="2619218"/>
                </a:cubicBezTo>
                <a:cubicBezTo>
                  <a:pt x="1839297" y="2621904"/>
                  <a:pt x="1841803" y="2626962"/>
                  <a:pt x="1843171" y="2629668"/>
                </a:cubicBezTo>
                <a:cubicBezTo>
                  <a:pt x="1845706" y="2638589"/>
                  <a:pt x="1846873" y="2647530"/>
                  <a:pt x="1853453" y="2655274"/>
                </a:cubicBezTo>
                <a:cubicBezTo>
                  <a:pt x="1857156" y="2660509"/>
                  <a:pt x="1863736" y="2663019"/>
                  <a:pt x="1870116" y="2665548"/>
                </a:cubicBezTo>
                <a:cubicBezTo>
                  <a:pt x="1873990" y="2666901"/>
                  <a:pt x="1877864" y="2666901"/>
                  <a:pt x="1881766" y="2666901"/>
                </a:cubicBezTo>
                <a:cubicBezTo>
                  <a:pt x="1886807" y="2665548"/>
                  <a:pt x="1893216" y="2665548"/>
                  <a:pt x="1899796" y="2665548"/>
                </a:cubicBezTo>
                <a:cubicBezTo>
                  <a:pt x="1904837" y="2665548"/>
                  <a:pt x="1911246" y="2664372"/>
                  <a:pt x="1917826" y="2664372"/>
                </a:cubicBezTo>
                <a:cubicBezTo>
                  <a:pt x="1916459" y="2669430"/>
                  <a:pt x="1913952" y="2674665"/>
                  <a:pt x="1913952" y="2679881"/>
                </a:cubicBezTo>
                <a:cubicBezTo>
                  <a:pt x="1913952" y="2684939"/>
                  <a:pt x="1917826" y="2688821"/>
                  <a:pt x="1917826" y="2693860"/>
                </a:cubicBezTo>
                <a:cubicBezTo>
                  <a:pt x="1918994" y="2700448"/>
                  <a:pt x="1917826" y="2708016"/>
                  <a:pt x="1915120" y="2714604"/>
                </a:cubicBezTo>
                <a:cubicBezTo>
                  <a:pt x="1913952" y="2718467"/>
                  <a:pt x="1908711" y="2718467"/>
                  <a:pt x="1906176" y="2722349"/>
                </a:cubicBezTo>
                <a:cubicBezTo>
                  <a:pt x="1906176" y="2723525"/>
                  <a:pt x="1907373" y="2726231"/>
                  <a:pt x="1908711" y="2727407"/>
                </a:cubicBezTo>
                <a:cubicBezTo>
                  <a:pt x="1912585" y="2729937"/>
                  <a:pt x="1918994" y="2728760"/>
                  <a:pt x="1921700" y="2731290"/>
                </a:cubicBezTo>
                <a:cubicBezTo>
                  <a:pt x="1924206" y="2732623"/>
                  <a:pt x="1924206" y="2736505"/>
                  <a:pt x="1921700" y="2736505"/>
                </a:cubicBezTo>
                <a:cubicBezTo>
                  <a:pt x="1917826" y="2739034"/>
                  <a:pt x="1912585" y="2737681"/>
                  <a:pt x="1908711" y="2739034"/>
                </a:cubicBezTo>
                <a:lnTo>
                  <a:pt x="1901020" y="2745399"/>
                </a:lnTo>
                <a:lnTo>
                  <a:pt x="1901266" y="2745474"/>
                </a:lnTo>
                <a:cubicBezTo>
                  <a:pt x="1903795" y="2744129"/>
                  <a:pt x="1906497" y="2740252"/>
                  <a:pt x="1909026" y="2739067"/>
                </a:cubicBezTo>
                <a:cubicBezTo>
                  <a:pt x="1912898" y="2737721"/>
                  <a:pt x="1918129" y="2739067"/>
                  <a:pt x="1922001" y="2736536"/>
                </a:cubicBezTo>
                <a:cubicBezTo>
                  <a:pt x="1924530" y="2736536"/>
                  <a:pt x="1924530" y="2732659"/>
                  <a:pt x="1922001" y="2731314"/>
                </a:cubicBezTo>
                <a:cubicBezTo>
                  <a:pt x="1919316" y="2728783"/>
                  <a:pt x="1912898" y="2729956"/>
                  <a:pt x="1909026" y="2727425"/>
                </a:cubicBezTo>
                <a:cubicBezTo>
                  <a:pt x="1907683" y="2726252"/>
                  <a:pt x="1906497" y="2723548"/>
                  <a:pt x="1906497" y="2722363"/>
                </a:cubicBezTo>
                <a:cubicBezTo>
                  <a:pt x="1909026" y="2718486"/>
                  <a:pt x="1914257" y="2718486"/>
                  <a:pt x="1915428" y="2714610"/>
                </a:cubicBezTo>
                <a:cubicBezTo>
                  <a:pt x="1918129" y="2708029"/>
                  <a:pt x="1919316" y="2700437"/>
                  <a:pt x="1918129" y="2693869"/>
                </a:cubicBezTo>
                <a:cubicBezTo>
                  <a:pt x="1918129" y="2688807"/>
                  <a:pt x="1914257" y="2684918"/>
                  <a:pt x="1914257" y="2679868"/>
                </a:cubicBezTo>
                <a:cubicBezTo>
                  <a:pt x="1914257" y="2674634"/>
                  <a:pt x="1916786" y="2669412"/>
                  <a:pt x="1918129" y="2664350"/>
                </a:cubicBezTo>
                <a:cubicBezTo>
                  <a:pt x="1916786" y="2657930"/>
                  <a:pt x="1915428" y="2652708"/>
                  <a:pt x="1915428" y="2646300"/>
                </a:cubicBezTo>
                <a:cubicBezTo>
                  <a:pt x="1915428" y="2636004"/>
                  <a:pt x="1918129" y="2626905"/>
                  <a:pt x="1919316" y="2616608"/>
                </a:cubicBezTo>
                <a:lnTo>
                  <a:pt x="1937325" y="2603810"/>
                </a:lnTo>
                <a:lnTo>
                  <a:pt x="1937024" y="2603866"/>
                </a:lnTo>
                <a:cubicBezTo>
                  <a:pt x="1929276" y="2606395"/>
                  <a:pt x="1924206" y="2612806"/>
                  <a:pt x="1918994" y="2616688"/>
                </a:cubicBezTo>
                <a:cubicBezTo>
                  <a:pt x="1913952" y="2618022"/>
                  <a:pt x="1910050" y="2619218"/>
                  <a:pt x="1906176" y="2619218"/>
                </a:cubicBezTo>
                <a:cubicBezTo>
                  <a:pt x="1903499" y="2619218"/>
                  <a:pt x="1900964" y="2620551"/>
                  <a:pt x="1900964" y="2618022"/>
                </a:cubicBezTo>
                <a:cubicBezTo>
                  <a:pt x="1899796" y="2614159"/>
                  <a:pt x="1902302" y="2610277"/>
                  <a:pt x="1903499" y="2605062"/>
                </a:cubicBezTo>
                <a:cubicBezTo>
                  <a:pt x="1903499" y="2602532"/>
                  <a:pt x="1904837" y="2598650"/>
                  <a:pt x="1903499" y="2594768"/>
                </a:cubicBezTo>
                <a:cubicBezTo>
                  <a:pt x="1900964" y="2590906"/>
                  <a:pt x="1897090" y="2588376"/>
                  <a:pt x="1892020" y="2588376"/>
                </a:cubicBezTo>
                <a:close/>
                <a:moveTo>
                  <a:pt x="2006467" y="2570338"/>
                </a:moveTo>
                <a:cubicBezTo>
                  <a:pt x="2000058" y="2572867"/>
                  <a:pt x="1994988" y="2579436"/>
                  <a:pt x="1989775" y="2583318"/>
                </a:cubicBezTo>
                <a:cubicBezTo>
                  <a:pt x="1987240" y="2585847"/>
                  <a:pt x="1983367" y="2588376"/>
                  <a:pt x="1982199" y="2592239"/>
                </a:cubicBezTo>
                <a:cubicBezTo>
                  <a:pt x="1981515" y="2594856"/>
                  <a:pt x="1982142" y="2598395"/>
                  <a:pt x="1982455" y="2601449"/>
                </a:cubicBezTo>
                <a:lnTo>
                  <a:pt x="1980882" y="2607551"/>
                </a:lnTo>
                <a:lnTo>
                  <a:pt x="1981162" y="2607670"/>
                </a:lnTo>
                <a:cubicBezTo>
                  <a:pt x="1985034" y="2606324"/>
                  <a:pt x="1981162" y="2597386"/>
                  <a:pt x="1982504" y="2592151"/>
                </a:cubicBezTo>
                <a:cubicBezTo>
                  <a:pt x="1983691" y="2588274"/>
                  <a:pt x="1987563" y="2585744"/>
                  <a:pt x="1990093" y="2583213"/>
                </a:cubicBezTo>
                <a:lnTo>
                  <a:pt x="2006622" y="2570351"/>
                </a:lnTo>
                <a:close/>
                <a:moveTo>
                  <a:pt x="1499392" y="2542136"/>
                </a:moveTo>
                <a:lnTo>
                  <a:pt x="1499359" y="2542169"/>
                </a:lnTo>
                <a:cubicBezTo>
                  <a:pt x="1498179" y="2546049"/>
                  <a:pt x="1496820" y="2551274"/>
                  <a:pt x="1498179" y="2554988"/>
                </a:cubicBezTo>
                <a:cubicBezTo>
                  <a:pt x="1500706" y="2561571"/>
                  <a:pt x="1508467" y="2565451"/>
                  <a:pt x="1512187" y="2570509"/>
                </a:cubicBezTo>
                <a:cubicBezTo>
                  <a:pt x="1514880" y="2574389"/>
                  <a:pt x="1516060" y="2578270"/>
                  <a:pt x="1516060" y="2582150"/>
                </a:cubicBezTo>
                <a:cubicBezTo>
                  <a:pt x="1517407" y="2584687"/>
                  <a:pt x="1514880" y="2589911"/>
                  <a:pt x="1517407" y="2591088"/>
                </a:cubicBezTo>
                <a:cubicBezTo>
                  <a:pt x="1526527" y="2593791"/>
                  <a:pt x="1537995" y="2584687"/>
                  <a:pt x="1545755" y="2589911"/>
                </a:cubicBezTo>
                <a:lnTo>
                  <a:pt x="1547568" y="2600173"/>
                </a:lnTo>
                <a:lnTo>
                  <a:pt x="1547564" y="2600104"/>
                </a:lnTo>
                <a:cubicBezTo>
                  <a:pt x="1548052" y="2596077"/>
                  <a:pt x="1548351" y="2592239"/>
                  <a:pt x="1545745" y="2589710"/>
                </a:cubicBezTo>
                <a:cubicBezTo>
                  <a:pt x="1537997" y="2584494"/>
                  <a:pt x="1526519" y="2593592"/>
                  <a:pt x="1517432" y="2590906"/>
                </a:cubicBezTo>
                <a:cubicBezTo>
                  <a:pt x="1514897" y="2589710"/>
                  <a:pt x="1517432" y="2584494"/>
                  <a:pt x="1516065" y="2581965"/>
                </a:cubicBezTo>
                <a:cubicBezTo>
                  <a:pt x="1516065" y="2578083"/>
                  <a:pt x="1514897" y="2574220"/>
                  <a:pt x="1512191" y="2570338"/>
                </a:cubicBezTo>
                <a:cubicBezTo>
                  <a:pt x="1508488" y="2565280"/>
                  <a:pt x="1500741" y="2561397"/>
                  <a:pt x="1498206" y="2554829"/>
                </a:cubicBezTo>
                <a:close/>
                <a:moveTo>
                  <a:pt x="2056683" y="2536967"/>
                </a:moveTo>
                <a:cubicBezTo>
                  <a:pt x="2050274" y="2538144"/>
                  <a:pt x="2049078" y="2547241"/>
                  <a:pt x="2045204" y="2551124"/>
                </a:cubicBezTo>
                <a:lnTo>
                  <a:pt x="2023445" y="2571555"/>
                </a:lnTo>
                <a:lnTo>
                  <a:pt x="2023631" y="2571570"/>
                </a:lnTo>
                <a:cubicBezTo>
                  <a:pt x="2032562" y="2567694"/>
                  <a:pt x="2039135" y="2558583"/>
                  <a:pt x="2045553" y="2551002"/>
                </a:cubicBezTo>
                <a:cubicBezTo>
                  <a:pt x="2047489" y="2549058"/>
                  <a:pt x="2048754" y="2545811"/>
                  <a:pt x="2050334" y="2542902"/>
                </a:cubicBezTo>
                <a:lnTo>
                  <a:pt x="2056794" y="2537028"/>
                </a:lnTo>
                <a:close/>
                <a:moveTo>
                  <a:pt x="1519679" y="2509889"/>
                </a:moveTo>
                <a:cubicBezTo>
                  <a:pt x="1514637" y="2508550"/>
                  <a:pt x="1509410" y="2509889"/>
                  <a:pt x="1504349" y="2511253"/>
                </a:cubicBezTo>
                <a:cubicBezTo>
                  <a:pt x="1499122" y="2513783"/>
                  <a:pt x="1495244" y="2520182"/>
                  <a:pt x="1488835" y="2521521"/>
                </a:cubicBezTo>
                <a:cubicBezTo>
                  <a:pt x="1483793" y="2524051"/>
                  <a:pt x="1477217" y="2518991"/>
                  <a:pt x="1472157" y="2520182"/>
                </a:cubicBezTo>
                <a:cubicBezTo>
                  <a:pt x="1466930" y="2522885"/>
                  <a:pt x="1466930" y="2531814"/>
                  <a:pt x="1461869" y="2535683"/>
                </a:cubicBezTo>
                <a:lnTo>
                  <a:pt x="1449057" y="2533183"/>
                </a:lnTo>
                <a:lnTo>
                  <a:pt x="1449077" y="2533216"/>
                </a:lnTo>
                <a:cubicBezTo>
                  <a:pt x="1452951" y="2535752"/>
                  <a:pt x="1458185" y="2537096"/>
                  <a:pt x="1462071" y="2535752"/>
                </a:cubicBezTo>
                <a:cubicBezTo>
                  <a:pt x="1467125" y="2531872"/>
                  <a:pt x="1467125" y="2522934"/>
                  <a:pt x="1472358" y="2520231"/>
                </a:cubicBezTo>
                <a:cubicBezTo>
                  <a:pt x="1477425" y="2519053"/>
                  <a:pt x="1484005" y="2524111"/>
                  <a:pt x="1489059" y="2521575"/>
                </a:cubicBezTo>
                <a:cubicBezTo>
                  <a:pt x="1495473" y="2520231"/>
                  <a:pt x="1499359" y="2513814"/>
                  <a:pt x="1504593" y="2511293"/>
                </a:cubicBezTo>
                <a:lnTo>
                  <a:pt x="1519714" y="2509954"/>
                </a:lnTo>
                <a:close/>
                <a:moveTo>
                  <a:pt x="566894" y="2501080"/>
                </a:moveTo>
                <a:lnTo>
                  <a:pt x="562186" y="2505783"/>
                </a:lnTo>
                <a:cubicBezTo>
                  <a:pt x="560833" y="2507130"/>
                  <a:pt x="563364" y="2507130"/>
                  <a:pt x="563364" y="2508307"/>
                </a:cubicBezTo>
                <a:cubicBezTo>
                  <a:pt x="567238" y="2517394"/>
                  <a:pt x="567238" y="2529010"/>
                  <a:pt x="573644" y="2535404"/>
                </a:cubicBezTo>
                <a:lnTo>
                  <a:pt x="573767" y="2535314"/>
                </a:lnTo>
                <a:lnTo>
                  <a:pt x="567850" y="2523090"/>
                </a:lnTo>
                <a:cubicBezTo>
                  <a:pt x="566569" y="2518252"/>
                  <a:pt x="565602" y="2513078"/>
                  <a:pt x="563669" y="2508535"/>
                </a:cubicBezTo>
                <a:cubicBezTo>
                  <a:pt x="563669" y="2507353"/>
                  <a:pt x="561145" y="2507353"/>
                  <a:pt x="562493" y="2506008"/>
                </a:cubicBezTo>
                <a:lnTo>
                  <a:pt x="567245" y="2501256"/>
                </a:lnTo>
                <a:close/>
                <a:moveTo>
                  <a:pt x="1541603" y="2498257"/>
                </a:moveTo>
                <a:cubicBezTo>
                  <a:pt x="1537724" y="2499621"/>
                  <a:pt x="1537724" y="2506020"/>
                  <a:pt x="1533845" y="2508550"/>
                </a:cubicBezTo>
                <a:lnTo>
                  <a:pt x="1521233" y="2512357"/>
                </a:lnTo>
                <a:lnTo>
                  <a:pt x="1521271" y="2512427"/>
                </a:lnTo>
                <a:lnTo>
                  <a:pt x="1521306" y="2512361"/>
                </a:lnTo>
                <a:cubicBezTo>
                  <a:pt x="1526519" y="2511185"/>
                  <a:pt x="1530392" y="2511185"/>
                  <a:pt x="1534095" y="2508499"/>
                </a:cubicBezTo>
                <a:lnTo>
                  <a:pt x="1541765" y="2498346"/>
                </a:lnTo>
                <a:close/>
                <a:moveTo>
                  <a:pt x="587111" y="2493422"/>
                </a:moveTo>
                <a:lnTo>
                  <a:pt x="586954" y="2493633"/>
                </a:lnTo>
                <a:cubicBezTo>
                  <a:pt x="586954" y="2494309"/>
                  <a:pt x="588221" y="2494941"/>
                  <a:pt x="589340" y="2495574"/>
                </a:cubicBezTo>
                <a:lnTo>
                  <a:pt x="590577" y="2497177"/>
                </a:lnTo>
                <a:lnTo>
                  <a:pt x="590728" y="2497093"/>
                </a:lnTo>
                <a:cubicBezTo>
                  <a:pt x="591317" y="2496420"/>
                  <a:pt x="590350" y="2495790"/>
                  <a:pt x="589237" y="2495159"/>
                </a:cubicBezTo>
                <a:close/>
                <a:moveTo>
                  <a:pt x="588139" y="2465202"/>
                </a:moveTo>
                <a:lnTo>
                  <a:pt x="588139" y="2465271"/>
                </a:lnTo>
                <a:cubicBezTo>
                  <a:pt x="588139" y="2465861"/>
                  <a:pt x="589785" y="2469743"/>
                  <a:pt x="591431" y="2473478"/>
                </a:cubicBezTo>
                <a:lnTo>
                  <a:pt x="594565" y="2480453"/>
                </a:lnTo>
                <a:lnTo>
                  <a:pt x="594594" y="2480438"/>
                </a:lnTo>
                <a:cubicBezTo>
                  <a:pt x="594594" y="2480438"/>
                  <a:pt x="592956" y="2476863"/>
                  <a:pt x="591317" y="2473139"/>
                </a:cubicBezTo>
                <a:close/>
                <a:moveTo>
                  <a:pt x="235642" y="2443345"/>
                </a:moveTo>
                <a:lnTo>
                  <a:pt x="237882" y="2447303"/>
                </a:lnTo>
                <a:lnTo>
                  <a:pt x="235649" y="2443346"/>
                </a:lnTo>
                <a:close/>
                <a:moveTo>
                  <a:pt x="596986" y="2431094"/>
                </a:moveTo>
                <a:lnTo>
                  <a:pt x="593184" y="2438690"/>
                </a:lnTo>
                <a:cubicBezTo>
                  <a:pt x="590659" y="2437510"/>
                  <a:pt x="589308" y="2436165"/>
                  <a:pt x="586778" y="2436165"/>
                </a:cubicBezTo>
                <a:cubicBezTo>
                  <a:pt x="582903" y="2436165"/>
                  <a:pt x="579028" y="2440035"/>
                  <a:pt x="575152" y="2440035"/>
                </a:cubicBezTo>
                <a:cubicBezTo>
                  <a:pt x="572622" y="2438690"/>
                  <a:pt x="571277" y="2436165"/>
                  <a:pt x="568747" y="2434819"/>
                </a:cubicBezTo>
                <a:lnTo>
                  <a:pt x="563646" y="2434819"/>
                </a:lnTo>
                <a:lnTo>
                  <a:pt x="563646" y="2435558"/>
                </a:lnTo>
                <a:cubicBezTo>
                  <a:pt x="564995" y="2436909"/>
                  <a:pt x="567530" y="2435558"/>
                  <a:pt x="568879" y="2435558"/>
                </a:cubicBezTo>
                <a:cubicBezTo>
                  <a:pt x="571414" y="2436909"/>
                  <a:pt x="572763" y="2439440"/>
                  <a:pt x="575297" y="2440792"/>
                </a:cubicBezTo>
                <a:cubicBezTo>
                  <a:pt x="579181" y="2440792"/>
                  <a:pt x="583071" y="2436909"/>
                  <a:pt x="586954" y="2436909"/>
                </a:cubicBezTo>
                <a:lnTo>
                  <a:pt x="593320" y="2439420"/>
                </a:lnTo>
                <a:lnTo>
                  <a:pt x="593253" y="2439213"/>
                </a:lnTo>
                <a:cubicBezTo>
                  <a:pt x="594594" y="2436685"/>
                  <a:pt x="595770" y="2434165"/>
                  <a:pt x="597118" y="2431474"/>
                </a:cubicBezTo>
                <a:close/>
                <a:moveTo>
                  <a:pt x="383613" y="2425170"/>
                </a:moveTo>
                <a:lnTo>
                  <a:pt x="388645" y="2429036"/>
                </a:lnTo>
                <a:lnTo>
                  <a:pt x="388753" y="2428983"/>
                </a:lnTo>
                <a:lnTo>
                  <a:pt x="383920" y="2425269"/>
                </a:lnTo>
                <a:close/>
                <a:moveTo>
                  <a:pt x="222407" y="2424837"/>
                </a:moveTo>
                <a:lnTo>
                  <a:pt x="222407" y="2433645"/>
                </a:lnTo>
                <a:cubicBezTo>
                  <a:pt x="223758" y="2436176"/>
                  <a:pt x="222407" y="2440041"/>
                  <a:pt x="224928" y="2442573"/>
                </a:cubicBezTo>
                <a:lnTo>
                  <a:pt x="225130" y="2442555"/>
                </a:lnTo>
                <a:lnTo>
                  <a:pt x="222825" y="2434390"/>
                </a:lnTo>
                <a:cubicBezTo>
                  <a:pt x="222825" y="2430508"/>
                  <a:pt x="224175" y="2427803"/>
                  <a:pt x="222825" y="2425269"/>
                </a:cubicBezTo>
                <a:close/>
                <a:moveTo>
                  <a:pt x="537739" y="2409068"/>
                </a:moveTo>
                <a:lnTo>
                  <a:pt x="523757" y="2412891"/>
                </a:lnTo>
                <a:lnTo>
                  <a:pt x="523813" y="2412975"/>
                </a:lnTo>
                <a:cubicBezTo>
                  <a:pt x="521285" y="2416843"/>
                  <a:pt x="518762" y="2420706"/>
                  <a:pt x="517418" y="2425919"/>
                </a:cubicBezTo>
                <a:lnTo>
                  <a:pt x="517457" y="2426065"/>
                </a:lnTo>
                <a:lnTo>
                  <a:pt x="523612" y="2413610"/>
                </a:lnTo>
                <a:cubicBezTo>
                  <a:pt x="528845" y="2412430"/>
                  <a:pt x="532729" y="2409727"/>
                  <a:pt x="537798" y="2409727"/>
                </a:cubicBezTo>
                <a:cubicBezTo>
                  <a:pt x="539153" y="2409727"/>
                  <a:pt x="537798" y="2412430"/>
                  <a:pt x="539153" y="2412430"/>
                </a:cubicBezTo>
                <a:cubicBezTo>
                  <a:pt x="540502" y="2413610"/>
                  <a:pt x="543037" y="2411079"/>
                  <a:pt x="544386" y="2412430"/>
                </a:cubicBezTo>
                <a:cubicBezTo>
                  <a:pt x="549455" y="2414961"/>
                  <a:pt x="552159" y="2420023"/>
                  <a:pt x="557222" y="2423910"/>
                </a:cubicBezTo>
                <a:lnTo>
                  <a:pt x="565938" y="2426488"/>
                </a:lnTo>
                <a:lnTo>
                  <a:pt x="566223" y="2425900"/>
                </a:lnTo>
                <a:cubicBezTo>
                  <a:pt x="563526" y="2423203"/>
                  <a:pt x="559646" y="2424554"/>
                  <a:pt x="557121" y="2423203"/>
                </a:cubicBezTo>
                <a:cubicBezTo>
                  <a:pt x="552067" y="2419333"/>
                  <a:pt x="549371" y="2414289"/>
                  <a:pt x="544311" y="2411764"/>
                </a:cubicBezTo>
                <a:cubicBezTo>
                  <a:pt x="542965" y="2410413"/>
                  <a:pt x="540435" y="2412938"/>
                  <a:pt x="539090" y="2411764"/>
                </a:cubicBezTo>
                <a:cubicBezTo>
                  <a:pt x="537739" y="2411764"/>
                  <a:pt x="539090" y="2409068"/>
                  <a:pt x="537739" y="2409068"/>
                </a:cubicBezTo>
                <a:close/>
                <a:moveTo>
                  <a:pt x="1572614" y="2406860"/>
                </a:moveTo>
                <a:cubicBezTo>
                  <a:pt x="1568735" y="2408224"/>
                  <a:pt x="1564857" y="2412093"/>
                  <a:pt x="1563508" y="2415789"/>
                </a:cubicBezTo>
                <a:cubicBezTo>
                  <a:pt x="1560978" y="2418492"/>
                  <a:pt x="1558281" y="2423552"/>
                  <a:pt x="1558281" y="2427446"/>
                </a:cubicBezTo>
                <a:cubicBezTo>
                  <a:pt x="1558281" y="2431315"/>
                  <a:pt x="1564857" y="2435184"/>
                  <a:pt x="1563508" y="2439078"/>
                </a:cubicBezTo>
                <a:cubicBezTo>
                  <a:pt x="1562160" y="2441608"/>
                  <a:pt x="1557099" y="2440418"/>
                  <a:pt x="1554569" y="2441608"/>
                </a:cubicBezTo>
                <a:cubicBezTo>
                  <a:pt x="1550690" y="2444287"/>
                  <a:pt x="1545481" y="2445477"/>
                  <a:pt x="1545481" y="2450711"/>
                </a:cubicBezTo>
                <a:cubicBezTo>
                  <a:pt x="1545481" y="2455770"/>
                  <a:pt x="1554569" y="2457110"/>
                  <a:pt x="1555751" y="2462169"/>
                </a:cubicBezTo>
                <a:cubicBezTo>
                  <a:pt x="1558281" y="2467403"/>
                  <a:pt x="1555751" y="2472636"/>
                  <a:pt x="1555751" y="2477696"/>
                </a:cubicBezTo>
                <a:cubicBezTo>
                  <a:pt x="1555160" y="2482247"/>
                  <a:pt x="1555160" y="2486755"/>
                  <a:pt x="1554823" y="2491095"/>
                </a:cubicBezTo>
                <a:lnTo>
                  <a:pt x="1551910" y="2503329"/>
                </a:lnTo>
                <a:lnTo>
                  <a:pt x="1552154" y="2503440"/>
                </a:lnTo>
                <a:cubicBezTo>
                  <a:pt x="1556028" y="2495676"/>
                  <a:pt x="1554832" y="2486755"/>
                  <a:pt x="1556028" y="2477657"/>
                </a:cubicBezTo>
                <a:cubicBezTo>
                  <a:pt x="1556028" y="2472599"/>
                  <a:pt x="1558535" y="2467364"/>
                  <a:pt x="1556028" y="2462148"/>
                </a:cubicBezTo>
                <a:cubicBezTo>
                  <a:pt x="1554832" y="2457090"/>
                  <a:pt x="1545745" y="2455737"/>
                  <a:pt x="1545745" y="2450678"/>
                </a:cubicBezTo>
                <a:cubicBezTo>
                  <a:pt x="1545745" y="2445463"/>
                  <a:pt x="1550957" y="2444287"/>
                  <a:pt x="1554832" y="2441581"/>
                </a:cubicBezTo>
                <a:cubicBezTo>
                  <a:pt x="1557367" y="2440404"/>
                  <a:pt x="1562408" y="2441581"/>
                  <a:pt x="1563776" y="2439052"/>
                </a:cubicBezTo>
                <a:cubicBezTo>
                  <a:pt x="1565114" y="2435189"/>
                  <a:pt x="1558535" y="2431307"/>
                  <a:pt x="1558535" y="2427425"/>
                </a:cubicBezTo>
                <a:cubicBezTo>
                  <a:pt x="1558535" y="2423562"/>
                  <a:pt x="1561241" y="2418504"/>
                  <a:pt x="1563776" y="2415798"/>
                </a:cubicBezTo>
                <a:lnTo>
                  <a:pt x="1572858" y="2406880"/>
                </a:lnTo>
                <a:close/>
                <a:moveTo>
                  <a:pt x="428872" y="2400426"/>
                </a:moveTo>
                <a:lnTo>
                  <a:pt x="428962" y="2400775"/>
                </a:lnTo>
                <a:lnTo>
                  <a:pt x="428695" y="2400831"/>
                </a:lnTo>
                <a:lnTo>
                  <a:pt x="438846" y="2413502"/>
                </a:lnTo>
                <a:cubicBezTo>
                  <a:pt x="440193" y="2416037"/>
                  <a:pt x="442720" y="2418737"/>
                  <a:pt x="445247" y="2421272"/>
                </a:cubicBezTo>
                <a:cubicBezTo>
                  <a:pt x="446593" y="2421272"/>
                  <a:pt x="449120" y="2418737"/>
                  <a:pt x="450467" y="2419919"/>
                </a:cubicBezTo>
                <a:cubicBezTo>
                  <a:pt x="451814" y="2421272"/>
                  <a:pt x="450467" y="2425154"/>
                  <a:pt x="450467" y="2426507"/>
                </a:cubicBezTo>
                <a:cubicBezTo>
                  <a:pt x="451814" y="2430389"/>
                  <a:pt x="450467" y="2432924"/>
                  <a:pt x="452994" y="2435452"/>
                </a:cubicBezTo>
                <a:cubicBezTo>
                  <a:pt x="454341" y="2438159"/>
                  <a:pt x="458215" y="2439340"/>
                  <a:pt x="460742" y="2439340"/>
                </a:cubicBezTo>
                <a:cubicBezTo>
                  <a:pt x="463436" y="2440687"/>
                  <a:pt x="465963" y="2439340"/>
                  <a:pt x="467143" y="2438159"/>
                </a:cubicBezTo>
                <a:lnTo>
                  <a:pt x="473485" y="2431797"/>
                </a:lnTo>
                <a:lnTo>
                  <a:pt x="473441" y="2431675"/>
                </a:lnTo>
                <a:lnTo>
                  <a:pt x="473683" y="2431598"/>
                </a:lnTo>
                <a:lnTo>
                  <a:pt x="473711" y="2431570"/>
                </a:lnTo>
                <a:lnTo>
                  <a:pt x="473717" y="2431587"/>
                </a:lnTo>
                <a:lnTo>
                  <a:pt x="477154" y="2430491"/>
                </a:lnTo>
                <a:cubicBezTo>
                  <a:pt x="479859" y="2430491"/>
                  <a:pt x="481044" y="2431675"/>
                  <a:pt x="483743" y="2433027"/>
                </a:cubicBezTo>
                <a:cubicBezTo>
                  <a:pt x="486277" y="2434374"/>
                  <a:pt x="490166" y="2434374"/>
                  <a:pt x="494050" y="2434374"/>
                </a:cubicBezTo>
                <a:cubicBezTo>
                  <a:pt x="495229" y="2433027"/>
                  <a:pt x="495229" y="2430491"/>
                  <a:pt x="497934" y="2430491"/>
                </a:cubicBezTo>
                <a:cubicBezTo>
                  <a:pt x="499119" y="2429140"/>
                  <a:pt x="499119" y="2433027"/>
                  <a:pt x="501818" y="2433027"/>
                </a:cubicBezTo>
                <a:cubicBezTo>
                  <a:pt x="506886" y="2434374"/>
                  <a:pt x="513305" y="2434374"/>
                  <a:pt x="518543" y="2431675"/>
                </a:cubicBezTo>
                <a:lnTo>
                  <a:pt x="518361" y="2430992"/>
                </a:lnTo>
                <a:lnTo>
                  <a:pt x="502095" y="2432305"/>
                </a:lnTo>
                <a:cubicBezTo>
                  <a:pt x="499401" y="2432305"/>
                  <a:pt x="499401" y="2428437"/>
                  <a:pt x="498223" y="2429782"/>
                </a:cubicBezTo>
                <a:cubicBezTo>
                  <a:pt x="495528" y="2429782"/>
                  <a:pt x="495528" y="2432305"/>
                  <a:pt x="494350" y="2433650"/>
                </a:cubicBezTo>
                <a:cubicBezTo>
                  <a:pt x="490478" y="2433650"/>
                  <a:pt x="486606" y="2433650"/>
                  <a:pt x="484083" y="2432305"/>
                </a:cubicBezTo>
                <a:cubicBezTo>
                  <a:pt x="481388" y="2430960"/>
                  <a:pt x="480211" y="2429782"/>
                  <a:pt x="477516" y="2429782"/>
                </a:cubicBezTo>
                <a:cubicBezTo>
                  <a:pt x="476338" y="2428437"/>
                  <a:pt x="474989" y="2429782"/>
                  <a:pt x="473811" y="2430960"/>
                </a:cubicBezTo>
                <a:cubicBezTo>
                  <a:pt x="471116" y="2433650"/>
                  <a:pt x="469938" y="2436168"/>
                  <a:pt x="467244" y="2437513"/>
                </a:cubicBezTo>
                <a:cubicBezTo>
                  <a:pt x="466066" y="2438691"/>
                  <a:pt x="463543" y="2440036"/>
                  <a:pt x="460849" y="2438691"/>
                </a:cubicBezTo>
                <a:cubicBezTo>
                  <a:pt x="458321" y="2438691"/>
                  <a:pt x="454449" y="2437513"/>
                  <a:pt x="453104" y="2434828"/>
                </a:cubicBezTo>
                <a:cubicBezTo>
                  <a:pt x="450577" y="2432305"/>
                  <a:pt x="451926" y="2429782"/>
                  <a:pt x="450577" y="2425919"/>
                </a:cubicBezTo>
                <a:cubicBezTo>
                  <a:pt x="450577" y="2424574"/>
                  <a:pt x="451926" y="2420706"/>
                  <a:pt x="450577" y="2419361"/>
                </a:cubicBezTo>
                <a:cubicBezTo>
                  <a:pt x="449232" y="2418188"/>
                  <a:pt x="446704" y="2420706"/>
                  <a:pt x="445359" y="2420706"/>
                </a:cubicBezTo>
                <a:cubicBezTo>
                  <a:pt x="442832" y="2418188"/>
                  <a:pt x="440309" y="2415498"/>
                  <a:pt x="438964" y="2412975"/>
                </a:cubicBezTo>
                <a:close/>
                <a:moveTo>
                  <a:pt x="1809779" y="2399423"/>
                </a:moveTo>
                <a:lnTo>
                  <a:pt x="1809774" y="2399424"/>
                </a:lnTo>
                <a:lnTo>
                  <a:pt x="1810127" y="2400122"/>
                </a:lnTo>
                <a:close/>
                <a:moveTo>
                  <a:pt x="404502" y="2399422"/>
                </a:moveTo>
                <a:lnTo>
                  <a:pt x="404478" y="2399494"/>
                </a:lnTo>
                <a:lnTo>
                  <a:pt x="414415" y="2404557"/>
                </a:lnTo>
                <a:lnTo>
                  <a:pt x="414517" y="2404524"/>
                </a:lnTo>
                <a:close/>
                <a:moveTo>
                  <a:pt x="1803241" y="2391816"/>
                </a:moveTo>
                <a:lnTo>
                  <a:pt x="1803308" y="2395995"/>
                </a:lnTo>
                <a:cubicBezTo>
                  <a:pt x="1803137" y="2397598"/>
                  <a:pt x="1803137" y="2399201"/>
                  <a:pt x="1804405" y="2400466"/>
                </a:cubicBezTo>
                <a:lnTo>
                  <a:pt x="1804489" y="2400444"/>
                </a:lnTo>
                <a:lnTo>
                  <a:pt x="1803476" y="2396296"/>
                </a:lnTo>
                <a:cubicBezTo>
                  <a:pt x="1803644" y="2394691"/>
                  <a:pt x="1803980" y="2393085"/>
                  <a:pt x="1803392" y="2391816"/>
                </a:cubicBezTo>
                <a:close/>
                <a:moveTo>
                  <a:pt x="613417" y="2391556"/>
                </a:moveTo>
                <a:lnTo>
                  <a:pt x="604815" y="2400148"/>
                </a:lnTo>
                <a:cubicBezTo>
                  <a:pt x="603464" y="2401494"/>
                  <a:pt x="603464" y="2404018"/>
                  <a:pt x="602119" y="2406543"/>
                </a:cubicBezTo>
                <a:cubicBezTo>
                  <a:pt x="602119" y="2407889"/>
                  <a:pt x="602119" y="2410413"/>
                  <a:pt x="600934" y="2411764"/>
                </a:cubicBezTo>
                <a:cubicBezTo>
                  <a:pt x="600934" y="2412938"/>
                  <a:pt x="599589" y="2412938"/>
                  <a:pt x="598238" y="2414289"/>
                </a:cubicBezTo>
                <a:cubicBezTo>
                  <a:pt x="597059" y="2416808"/>
                  <a:pt x="595714" y="2419333"/>
                  <a:pt x="595714" y="2422029"/>
                </a:cubicBezTo>
                <a:cubicBezTo>
                  <a:pt x="594534" y="2423203"/>
                  <a:pt x="594534" y="2425900"/>
                  <a:pt x="595714" y="2427079"/>
                </a:cubicBezTo>
                <a:lnTo>
                  <a:pt x="595770" y="2427242"/>
                </a:lnTo>
                <a:lnTo>
                  <a:pt x="595770" y="2422552"/>
                </a:lnTo>
                <a:cubicBezTo>
                  <a:pt x="595770" y="2419861"/>
                  <a:pt x="597118" y="2417340"/>
                  <a:pt x="598294" y="2414813"/>
                </a:cubicBezTo>
                <a:cubicBezTo>
                  <a:pt x="599636" y="2413467"/>
                  <a:pt x="600984" y="2413467"/>
                  <a:pt x="600984" y="2412292"/>
                </a:cubicBezTo>
                <a:cubicBezTo>
                  <a:pt x="602160" y="2410946"/>
                  <a:pt x="602160" y="2408418"/>
                  <a:pt x="602160" y="2407073"/>
                </a:cubicBezTo>
                <a:cubicBezTo>
                  <a:pt x="603501" y="2404552"/>
                  <a:pt x="603501" y="2402024"/>
                  <a:pt x="604849" y="2400679"/>
                </a:cubicBezTo>
                <a:cubicBezTo>
                  <a:pt x="607373" y="2396813"/>
                  <a:pt x="611239" y="2394285"/>
                  <a:pt x="613757" y="2391764"/>
                </a:cubicBezTo>
                <a:lnTo>
                  <a:pt x="613862" y="2391710"/>
                </a:lnTo>
                <a:close/>
                <a:moveTo>
                  <a:pt x="1678136" y="2386874"/>
                </a:moveTo>
                <a:cubicBezTo>
                  <a:pt x="1676197" y="2386874"/>
                  <a:pt x="1676532" y="2388815"/>
                  <a:pt x="1677015" y="2390904"/>
                </a:cubicBezTo>
                <a:lnTo>
                  <a:pt x="1676808" y="2395318"/>
                </a:lnTo>
                <a:lnTo>
                  <a:pt x="1676998" y="2395231"/>
                </a:lnTo>
                <a:cubicBezTo>
                  <a:pt x="1678351" y="2394642"/>
                  <a:pt x="1677724" y="2392412"/>
                  <a:pt x="1677243" y="2390329"/>
                </a:cubicBezTo>
                <a:lnTo>
                  <a:pt x="1678198" y="2386907"/>
                </a:lnTo>
                <a:close/>
                <a:moveTo>
                  <a:pt x="1597040" y="2385069"/>
                </a:moveTo>
                <a:lnTo>
                  <a:pt x="1595701" y="2404330"/>
                </a:lnTo>
                <a:lnTo>
                  <a:pt x="1589343" y="2408193"/>
                </a:lnTo>
                <a:lnTo>
                  <a:pt x="1589553" y="2408210"/>
                </a:lnTo>
                <a:lnTo>
                  <a:pt x="1595838" y="2404422"/>
                </a:lnTo>
                <a:lnTo>
                  <a:pt x="1597154" y="2385521"/>
                </a:lnTo>
                <a:close/>
                <a:moveTo>
                  <a:pt x="608776" y="2383952"/>
                </a:moveTo>
                <a:lnTo>
                  <a:pt x="609869" y="2389883"/>
                </a:lnTo>
                <a:lnTo>
                  <a:pt x="609945" y="2389910"/>
                </a:lnTo>
                <a:lnTo>
                  <a:pt x="608855" y="2383991"/>
                </a:lnTo>
                <a:close/>
                <a:moveTo>
                  <a:pt x="1778738" y="2383896"/>
                </a:moveTo>
                <a:cubicBezTo>
                  <a:pt x="1776056" y="2386411"/>
                  <a:pt x="1782600" y="2390269"/>
                  <a:pt x="1782600" y="2394127"/>
                </a:cubicBezTo>
                <a:lnTo>
                  <a:pt x="1778753" y="2404320"/>
                </a:lnTo>
                <a:lnTo>
                  <a:pt x="1778798" y="2404348"/>
                </a:lnTo>
                <a:cubicBezTo>
                  <a:pt x="1781333" y="2402995"/>
                  <a:pt x="1782672" y="2397936"/>
                  <a:pt x="1782672" y="2394054"/>
                </a:cubicBezTo>
                <a:cubicBezTo>
                  <a:pt x="1782672" y="2392123"/>
                  <a:pt x="1781027" y="2390187"/>
                  <a:pt x="1779720" y="2388417"/>
                </a:cubicBezTo>
                <a:lnTo>
                  <a:pt x="1778835" y="2383965"/>
                </a:lnTo>
                <a:close/>
                <a:moveTo>
                  <a:pt x="1743988" y="2381199"/>
                </a:moveTo>
                <a:lnTo>
                  <a:pt x="1751653" y="2392721"/>
                </a:lnTo>
                <a:lnTo>
                  <a:pt x="1751724" y="2392779"/>
                </a:lnTo>
                <a:lnTo>
                  <a:pt x="1744011" y="2381212"/>
                </a:lnTo>
                <a:close/>
                <a:moveTo>
                  <a:pt x="1825265" y="2378631"/>
                </a:moveTo>
                <a:lnTo>
                  <a:pt x="1825244" y="2378803"/>
                </a:lnTo>
                <a:cubicBezTo>
                  <a:pt x="1825832" y="2380746"/>
                  <a:pt x="1828060" y="2381085"/>
                  <a:pt x="1830791" y="2381085"/>
                </a:cubicBezTo>
                <a:lnTo>
                  <a:pt x="1839167" y="2381334"/>
                </a:lnTo>
                <a:lnTo>
                  <a:pt x="1839274" y="2381121"/>
                </a:lnTo>
                <a:lnTo>
                  <a:pt x="1830709" y="2380867"/>
                </a:lnTo>
                <a:close/>
                <a:moveTo>
                  <a:pt x="607233" y="2378578"/>
                </a:moveTo>
                <a:lnTo>
                  <a:pt x="605994" y="2382143"/>
                </a:lnTo>
                <a:lnTo>
                  <a:pt x="606292" y="2382291"/>
                </a:lnTo>
                <a:lnTo>
                  <a:pt x="607511" y="2378784"/>
                </a:lnTo>
                <a:close/>
                <a:moveTo>
                  <a:pt x="1862519" y="2377386"/>
                </a:moveTo>
                <a:lnTo>
                  <a:pt x="1862519" y="2384982"/>
                </a:lnTo>
                <a:lnTo>
                  <a:pt x="1862569" y="2384990"/>
                </a:lnTo>
                <a:lnTo>
                  <a:pt x="1862569" y="2377408"/>
                </a:lnTo>
                <a:close/>
                <a:moveTo>
                  <a:pt x="1697328" y="2372687"/>
                </a:moveTo>
                <a:cubicBezTo>
                  <a:pt x="1694801" y="2375222"/>
                  <a:pt x="1694801" y="2379104"/>
                  <a:pt x="1694632" y="2382987"/>
                </a:cubicBezTo>
                <a:lnTo>
                  <a:pt x="1691130" y="2392710"/>
                </a:lnTo>
                <a:lnTo>
                  <a:pt x="1691154" y="2392721"/>
                </a:lnTo>
                <a:cubicBezTo>
                  <a:pt x="1694358" y="2390192"/>
                  <a:pt x="1694700" y="2386314"/>
                  <a:pt x="1694871" y="2382437"/>
                </a:cubicBezTo>
                <a:lnTo>
                  <a:pt x="1697421" y="2372696"/>
                </a:lnTo>
                <a:close/>
                <a:moveTo>
                  <a:pt x="600992" y="2365916"/>
                </a:moveTo>
                <a:lnTo>
                  <a:pt x="602119" y="2374402"/>
                </a:lnTo>
                <a:lnTo>
                  <a:pt x="602246" y="2374496"/>
                </a:lnTo>
                <a:lnTo>
                  <a:pt x="601125" y="2366013"/>
                </a:lnTo>
                <a:close/>
                <a:moveTo>
                  <a:pt x="1856034" y="2361784"/>
                </a:moveTo>
                <a:lnTo>
                  <a:pt x="1852704" y="2363645"/>
                </a:lnTo>
                <a:cubicBezTo>
                  <a:pt x="1850927" y="2363963"/>
                  <a:pt x="1848982" y="2364303"/>
                  <a:pt x="1848305" y="2365662"/>
                </a:cubicBezTo>
                <a:lnTo>
                  <a:pt x="1848490" y="2365931"/>
                </a:lnTo>
                <a:lnTo>
                  <a:pt x="1852807" y="2363959"/>
                </a:lnTo>
                <a:cubicBezTo>
                  <a:pt x="1854574" y="2363643"/>
                  <a:pt x="1856173" y="2363349"/>
                  <a:pt x="1856173" y="2362086"/>
                </a:cubicBezTo>
                <a:close/>
                <a:moveTo>
                  <a:pt x="1827789" y="2356811"/>
                </a:moveTo>
                <a:lnTo>
                  <a:pt x="1827766" y="2356834"/>
                </a:lnTo>
                <a:cubicBezTo>
                  <a:pt x="1827093" y="2357511"/>
                  <a:pt x="1827724" y="2358145"/>
                  <a:pt x="1828522" y="2358779"/>
                </a:cubicBezTo>
                <a:lnTo>
                  <a:pt x="1830134" y="2360551"/>
                </a:lnTo>
                <a:lnTo>
                  <a:pt x="1830202" y="2360395"/>
                </a:lnTo>
                <a:cubicBezTo>
                  <a:pt x="1830202" y="2359716"/>
                  <a:pt x="1829229" y="2359079"/>
                  <a:pt x="1828425" y="2358442"/>
                </a:cubicBezTo>
                <a:close/>
                <a:moveTo>
                  <a:pt x="579124" y="2352911"/>
                </a:moveTo>
                <a:lnTo>
                  <a:pt x="581558" y="2362792"/>
                </a:lnTo>
                <a:lnTo>
                  <a:pt x="581882" y="2363032"/>
                </a:lnTo>
                <a:lnTo>
                  <a:pt x="579457" y="2353146"/>
                </a:lnTo>
                <a:close/>
                <a:moveTo>
                  <a:pt x="1715832" y="2350573"/>
                </a:moveTo>
                <a:lnTo>
                  <a:pt x="1715343" y="2350745"/>
                </a:lnTo>
                <a:lnTo>
                  <a:pt x="1717975" y="2370891"/>
                </a:lnTo>
                <a:lnTo>
                  <a:pt x="1718299" y="2370801"/>
                </a:lnTo>
                <a:lnTo>
                  <a:pt x="1718490" y="2370861"/>
                </a:lnTo>
                <a:close/>
                <a:moveTo>
                  <a:pt x="171158" y="2348628"/>
                </a:moveTo>
                <a:lnTo>
                  <a:pt x="171055" y="2348649"/>
                </a:lnTo>
                <a:lnTo>
                  <a:pt x="173586" y="2355210"/>
                </a:lnTo>
                <a:cubicBezTo>
                  <a:pt x="172236" y="2358906"/>
                  <a:pt x="168365" y="2360262"/>
                  <a:pt x="167182" y="2362782"/>
                </a:cubicBezTo>
                <a:cubicBezTo>
                  <a:pt x="164661" y="2369348"/>
                  <a:pt x="161960" y="2374400"/>
                  <a:pt x="160790" y="2380797"/>
                </a:cubicBezTo>
                <a:cubicBezTo>
                  <a:pt x="160790" y="2386008"/>
                  <a:pt x="160790" y="2389884"/>
                  <a:pt x="160790" y="2394936"/>
                </a:cubicBezTo>
                <a:cubicBezTo>
                  <a:pt x="161960" y="2401502"/>
                  <a:pt x="163310" y="2409074"/>
                  <a:pt x="165844" y="2414295"/>
                </a:cubicBezTo>
                <a:lnTo>
                  <a:pt x="166095" y="2414547"/>
                </a:lnTo>
                <a:lnTo>
                  <a:pt x="170737" y="2421998"/>
                </a:lnTo>
                <a:lnTo>
                  <a:pt x="177345" y="2425791"/>
                </a:lnTo>
                <a:lnTo>
                  <a:pt x="177458" y="2425903"/>
                </a:lnTo>
                <a:lnTo>
                  <a:pt x="177510" y="2425885"/>
                </a:lnTo>
                <a:lnTo>
                  <a:pt x="177345" y="2425791"/>
                </a:lnTo>
                <a:lnTo>
                  <a:pt x="166095" y="2414547"/>
                </a:lnTo>
                <a:lnTo>
                  <a:pt x="165939" y="2414296"/>
                </a:lnTo>
                <a:cubicBezTo>
                  <a:pt x="163415" y="2409075"/>
                  <a:pt x="162063" y="2401497"/>
                  <a:pt x="160891" y="2394932"/>
                </a:cubicBezTo>
                <a:cubicBezTo>
                  <a:pt x="160891" y="2389880"/>
                  <a:pt x="160891" y="2386011"/>
                  <a:pt x="160891" y="2380790"/>
                </a:cubicBezTo>
                <a:cubicBezTo>
                  <a:pt x="162063" y="2374386"/>
                  <a:pt x="164758" y="2369334"/>
                  <a:pt x="167282" y="2362770"/>
                </a:cubicBezTo>
                <a:cubicBezTo>
                  <a:pt x="168462" y="2360244"/>
                  <a:pt x="172338" y="2358901"/>
                  <a:pt x="173681" y="2355192"/>
                </a:cubicBezTo>
                <a:cubicBezTo>
                  <a:pt x="173681" y="2352497"/>
                  <a:pt x="171158" y="2351323"/>
                  <a:pt x="171158" y="2348628"/>
                </a:cubicBezTo>
                <a:close/>
                <a:moveTo>
                  <a:pt x="1755507" y="2346767"/>
                </a:moveTo>
                <a:lnTo>
                  <a:pt x="1755240" y="2346862"/>
                </a:lnTo>
                <a:lnTo>
                  <a:pt x="1751630" y="2351735"/>
                </a:lnTo>
                <a:lnTo>
                  <a:pt x="1751727" y="2351860"/>
                </a:lnTo>
                <a:close/>
                <a:moveTo>
                  <a:pt x="1724425" y="2336558"/>
                </a:moveTo>
                <a:cubicBezTo>
                  <a:pt x="1722493" y="2337828"/>
                  <a:pt x="1722493" y="2339771"/>
                  <a:pt x="1722660" y="2341883"/>
                </a:cubicBezTo>
                <a:lnTo>
                  <a:pt x="1721900" y="2348204"/>
                </a:lnTo>
                <a:lnTo>
                  <a:pt x="1722368" y="2348002"/>
                </a:lnTo>
                <a:cubicBezTo>
                  <a:pt x="1723626" y="2346073"/>
                  <a:pt x="1723290" y="2343809"/>
                  <a:pt x="1723122" y="2341712"/>
                </a:cubicBezTo>
                <a:lnTo>
                  <a:pt x="1724841" y="2336558"/>
                </a:lnTo>
                <a:close/>
                <a:moveTo>
                  <a:pt x="1784045" y="2336445"/>
                </a:moveTo>
                <a:lnTo>
                  <a:pt x="1783527" y="2336558"/>
                </a:lnTo>
                <a:cubicBezTo>
                  <a:pt x="1782263" y="2337828"/>
                  <a:pt x="1782598" y="2339136"/>
                  <a:pt x="1783248" y="2340445"/>
                </a:cubicBezTo>
                <a:lnTo>
                  <a:pt x="1784842" y="2344277"/>
                </a:lnTo>
                <a:lnTo>
                  <a:pt x="1785116" y="2344144"/>
                </a:lnTo>
                <a:cubicBezTo>
                  <a:pt x="1787633" y="2344144"/>
                  <a:pt x="1791491" y="2342803"/>
                  <a:pt x="1791491" y="2344144"/>
                </a:cubicBezTo>
                <a:cubicBezTo>
                  <a:pt x="1794008" y="2348002"/>
                  <a:pt x="1794008" y="2353034"/>
                  <a:pt x="1791491" y="2355718"/>
                </a:cubicBezTo>
                <a:cubicBezTo>
                  <a:pt x="1790150" y="2359407"/>
                  <a:pt x="1783772" y="2359407"/>
                  <a:pt x="1782600" y="2364605"/>
                </a:cubicBezTo>
                <a:cubicBezTo>
                  <a:pt x="1782600" y="2368464"/>
                  <a:pt x="1788974" y="2372322"/>
                  <a:pt x="1788974" y="2376180"/>
                </a:cubicBezTo>
                <a:lnTo>
                  <a:pt x="1787645" y="2390143"/>
                </a:lnTo>
                <a:lnTo>
                  <a:pt x="1787713" y="2390192"/>
                </a:lnTo>
                <a:lnTo>
                  <a:pt x="1787928" y="2390454"/>
                </a:lnTo>
                <a:lnTo>
                  <a:pt x="1789272" y="2376270"/>
                </a:lnTo>
                <a:cubicBezTo>
                  <a:pt x="1789272" y="2372384"/>
                  <a:pt x="1782884" y="2368497"/>
                  <a:pt x="1782884" y="2364611"/>
                </a:cubicBezTo>
                <a:cubicBezTo>
                  <a:pt x="1784061" y="2359370"/>
                  <a:pt x="1790449" y="2359370"/>
                  <a:pt x="1791793" y="2355651"/>
                </a:cubicBezTo>
                <a:cubicBezTo>
                  <a:pt x="1794315" y="2352947"/>
                  <a:pt x="1794315" y="2347878"/>
                  <a:pt x="1791793" y="2343991"/>
                </a:cubicBezTo>
                <a:cubicBezTo>
                  <a:pt x="1791793" y="2342637"/>
                  <a:pt x="1787927" y="2343991"/>
                  <a:pt x="1785406" y="2343991"/>
                </a:cubicBezTo>
                <a:cubicBezTo>
                  <a:pt x="1785406" y="2342725"/>
                  <a:pt x="1784439" y="2341415"/>
                  <a:pt x="1783788" y="2340105"/>
                </a:cubicBezTo>
                <a:close/>
                <a:moveTo>
                  <a:pt x="125133" y="2329571"/>
                </a:moveTo>
                <a:lnTo>
                  <a:pt x="125054" y="2329607"/>
                </a:lnTo>
                <a:lnTo>
                  <a:pt x="132328" y="2333329"/>
                </a:lnTo>
                <a:cubicBezTo>
                  <a:pt x="133678" y="2337195"/>
                  <a:pt x="135029" y="2341071"/>
                  <a:pt x="138900" y="2343592"/>
                </a:cubicBezTo>
                <a:cubicBezTo>
                  <a:pt x="141421" y="2344937"/>
                  <a:pt x="145292" y="2343592"/>
                  <a:pt x="149176" y="2343592"/>
                </a:cubicBezTo>
                <a:lnTo>
                  <a:pt x="156918" y="2351334"/>
                </a:lnTo>
                <a:lnTo>
                  <a:pt x="157010" y="2351317"/>
                </a:lnTo>
                <a:lnTo>
                  <a:pt x="149273" y="2343576"/>
                </a:lnTo>
                <a:cubicBezTo>
                  <a:pt x="145396" y="2343576"/>
                  <a:pt x="141530" y="2344927"/>
                  <a:pt x="139006" y="2343576"/>
                </a:cubicBezTo>
                <a:cubicBezTo>
                  <a:pt x="135130" y="2341050"/>
                  <a:pt x="133787" y="2337180"/>
                  <a:pt x="132435" y="2333303"/>
                </a:cubicBezTo>
                <a:close/>
                <a:moveTo>
                  <a:pt x="627883" y="2327359"/>
                </a:moveTo>
                <a:lnTo>
                  <a:pt x="623032" y="2328496"/>
                </a:lnTo>
                <a:lnTo>
                  <a:pt x="623258" y="2328664"/>
                </a:lnTo>
                <a:lnTo>
                  <a:pt x="628200" y="2327508"/>
                </a:lnTo>
                <a:close/>
                <a:moveTo>
                  <a:pt x="665188" y="2323473"/>
                </a:moveTo>
                <a:lnTo>
                  <a:pt x="661604" y="2325823"/>
                </a:lnTo>
                <a:lnTo>
                  <a:pt x="661783" y="2325914"/>
                </a:lnTo>
                <a:lnTo>
                  <a:pt x="665364" y="2323588"/>
                </a:lnTo>
                <a:close/>
                <a:moveTo>
                  <a:pt x="651072" y="2320770"/>
                </a:moveTo>
                <a:cubicBezTo>
                  <a:pt x="648385" y="2320770"/>
                  <a:pt x="647206" y="2323473"/>
                  <a:pt x="645864" y="2324656"/>
                </a:cubicBezTo>
                <a:cubicBezTo>
                  <a:pt x="643340" y="2326008"/>
                  <a:pt x="641998" y="2327359"/>
                  <a:pt x="639478" y="2328541"/>
                </a:cubicBezTo>
                <a:cubicBezTo>
                  <a:pt x="639478" y="2328541"/>
                  <a:pt x="639478" y="2328541"/>
                  <a:pt x="638343" y="2328541"/>
                </a:cubicBezTo>
                <a:lnTo>
                  <a:pt x="630578" y="2328541"/>
                </a:lnTo>
                <a:lnTo>
                  <a:pt x="630840" y="2328664"/>
                </a:lnTo>
                <a:lnTo>
                  <a:pt x="630822" y="2328710"/>
                </a:lnTo>
                <a:lnTo>
                  <a:pt x="638476" y="2328710"/>
                </a:lnTo>
                <a:cubicBezTo>
                  <a:pt x="639611" y="2328710"/>
                  <a:pt x="639611" y="2328710"/>
                  <a:pt x="639611" y="2328710"/>
                </a:cubicBezTo>
                <a:cubicBezTo>
                  <a:pt x="639611" y="2332575"/>
                  <a:pt x="639611" y="2335096"/>
                  <a:pt x="640787" y="2338961"/>
                </a:cubicBezTo>
                <a:lnTo>
                  <a:pt x="643472" y="2342819"/>
                </a:lnTo>
                <a:lnTo>
                  <a:pt x="643725" y="2342566"/>
                </a:lnTo>
                <a:cubicBezTo>
                  <a:pt x="643725" y="2341391"/>
                  <a:pt x="641027" y="2340045"/>
                  <a:pt x="641027" y="2338699"/>
                </a:cubicBezTo>
                <a:cubicBezTo>
                  <a:pt x="639843" y="2334832"/>
                  <a:pt x="639843" y="2332302"/>
                  <a:pt x="639843" y="2328435"/>
                </a:cubicBezTo>
                <a:cubicBezTo>
                  <a:pt x="642376" y="2327259"/>
                  <a:pt x="643725" y="2325914"/>
                  <a:pt x="646258" y="2324568"/>
                </a:cubicBezTo>
                <a:lnTo>
                  <a:pt x="651258" y="2320865"/>
                </a:lnTo>
                <a:close/>
                <a:moveTo>
                  <a:pt x="1564834" y="2318017"/>
                </a:moveTo>
                <a:lnTo>
                  <a:pt x="1560472" y="2322554"/>
                </a:lnTo>
                <a:cubicBezTo>
                  <a:pt x="1558702" y="2323859"/>
                  <a:pt x="1557099" y="2325161"/>
                  <a:pt x="1557099" y="2327096"/>
                </a:cubicBezTo>
                <a:lnTo>
                  <a:pt x="1557435" y="2328203"/>
                </a:lnTo>
                <a:lnTo>
                  <a:pt x="1557258" y="2327615"/>
                </a:lnTo>
                <a:cubicBezTo>
                  <a:pt x="1557258" y="2323733"/>
                  <a:pt x="1563650" y="2322380"/>
                  <a:pt x="1565002" y="2318498"/>
                </a:cubicBezTo>
                <a:close/>
                <a:moveTo>
                  <a:pt x="581756" y="2309222"/>
                </a:moveTo>
                <a:lnTo>
                  <a:pt x="574036" y="2321962"/>
                </a:lnTo>
                <a:cubicBezTo>
                  <a:pt x="574036" y="2324487"/>
                  <a:pt x="577914" y="2327183"/>
                  <a:pt x="576732" y="2329708"/>
                </a:cubicBezTo>
                <a:cubicBezTo>
                  <a:pt x="574036" y="2332232"/>
                  <a:pt x="570165" y="2332232"/>
                  <a:pt x="567638" y="2332232"/>
                </a:cubicBezTo>
                <a:lnTo>
                  <a:pt x="567422" y="2332102"/>
                </a:lnTo>
                <a:lnTo>
                  <a:pt x="569926" y="2346126"/>
                </a:lnTo>
                <a:lnTo>
                  <a:pt x="570298" y="2346387"/>
                </a:lnTo>
                <a:lnTo>
                  <a:pt x="567833" y="2332545"/>
                </a:lnTo>
                <a:cubicBezTo>
                  <a:pt x="570359" y="2332545"/>
                  <a:pt x="574236" y="2332545"/>
                  <a:pt x="576931" y="2330013"/>
                </a:cubicBezTo>
                <a:cubicBezTo>
                  <a:pt x="578109" y="2327481"/>
                  <a:pt x="574236" y="2324779"/>
                  <a:pt x="574236" y="2322247"/>
                </a:cubicBezTo>
                <a:lnTo>
                  <a:pt x="581961" y="2309452"/>
                </a:lnTo>
                <a:lnTo>
                  <a:pt x="581850" y="2309365"/>
                </a:lnTo>
                <a:close/>
                <a:moveTo>
                  <a:pt x="592176" y="2305492"/>
                </a:moveTo>
                <a:cubicBezTo>
                  <a:pt x="590992" y="2304143"/>
                  <a:pt x="593532" y="2309365"/>
                  <a:pt x="592176" y="2311893"/>
                </a:cubicBezTo>
                <a:lnTo>
                  <a:pt x="588299" y="2314411"/>
                </a:lnTo>
                <a:lnTo>
                  <a:pt x="588386" y="2314480"/>
                </a:lnTo>
                <a:cubicBezTo>
                  <a:pt x="589734" y="2314480"/>
                  <a:pt x="591081" y="2313130"/>
                  <a:pt x="592260" y="2311948"/>
                </a:cubicBezTo>
                <a:lnTo>
                  <a:pt x="592260" y="2305564"/>
                </a:lnTo>
                <a:close/>
                <a:moveTo>
                  <a:pt x="208229" y="2293696"/>
                </a:moveTo>
                <a:lnTo>
                  <a:pt x="208178" y="2293719"/>
                </a:lnTo>
                <a:lnTo>
                  <a:pt x="204362" y="2302537"/>
                </a:lnTo>
                <a:lnTo>
                  <a:pt x="204490" y="2302323"/>
                </a:lnTo>
                <a:close/>
                <a:moveTo>
                  <a:pt x="432443" y="2280691"/>
                </a:moveTo>
                <a:lnTo>
                  <a:pt x="428612" y="2283173"/>
                </a:lnTo>
                <a:lnTo>
                  <a:pt x="428847" y="2283249"/>
                </a:lnTo>
                <a:lnTo>
                  <a:pt x="432706" y="2280738"/>
                </a:lnTo>
                <a:close/>
                <a:moveTo>
                  <a:pt x="420789" y="2280691"/>
                </a:moveTo>
                <a:cubicBezTo>
                  <a:pt x="417077" y="2281866"/>
                  <a:pt x="413195" y="2285734"/>
                  <a:pt x="407959" y="2287078"/>
                </a:cubicBezTo>
                <a:lnTo>
                  <a:pt x="397805" y="2292049"/>
                </a:lnTo>
                <a:lnTo>
                  <a:pt x="398002" y="2292171"/>
                </a:lnTo>
                <a:cubicBezTo>
                  <a:pt x="401879" y="2292171"/>
                  <a:pt x="405755" y="2289648"/>
                  <a:pt x="408289" y="2287121"/>
                </a:cubicBezTo>
                <a:lnTo>
                  <a:pt x="421016" y="2280765"/>
                </a:lnTo>
                <a:close/>
                <a:moveTo>
                  <a:pt x="567604" y="2279653"/>
                </a:moveTo>
                <a:lnTo>
                  <a:pt x="564771" y="2287739"/>
                </a:lnTo>
                <a:cubicBezTo>
                  <a:pt x="562834" y="2290158"/>
                  <a:pt x="560561" y="2292429"/>
                  <a:pt x="559888" y="2295037"/>
                </a:cubicBezTo>
                <a:lnTo>
                  <a:pt x="559918" y="2295105"/>
                </a:lnTo>
                <a:lnTo>
                  <a:pt x="564752" y="2287909"/>
                </a:lnTo>
                <a:cubicBezTo>
                  <a:pt x="566699" y="2285488"/>
                  <a:pt x="568307" y="2282919"/>
                  <a:pt x="567629" y="2279717"/>
                </a:cubicBezTo>
                <a:close/>
                <a:moveTo>
                  <a:pt x="230212" y="2273100"/>
                </a:moveTo>
                <a:lnTo>
                  <a:pt x="230112" y="2273115"/>
                </a:lnTo>
                <a:cubicBezTo>
                  <a:pt x="228849" y="2274380"/>
                  <a:pt x="229189" y="2276321"/>
                  <a:pt x="229507" y="2278263"/>
                </a:cubicBezTo>
                <a:lnTo>
                  <a:pt x="228799" y="2283185"/>
                </a:lnTo>
                <a:lnTo>
                  <a:pt x="228899" y="2283128"/>
                </a:lnTo>
                <a:cubicBezTo>
                  <a:pt x="230246" y="2281865"/>
                  <a:pt x="229951" y="2279929"/>
                  <a:pt x="229634" y="2277992"/>
                </a:cubicBezTo>
                <a:close/>
                <a:moveTo>
                  <a:pt x="373179" y="2269092"/>
                </a:moveTo>
                <a:lnTo>
                  <a:pt x="371865" y="2275297"/>
                </a:lnTo>
                <a:lnTo>
                  <a:pt x="372216" y="2275506"/>
                </a:lnTo>
                <a:cubicBezTo>
                  <a:pt x="373567" y="2275506"/>
                  <a:pt x="372216" y="2270285"/>
                  <a:pt x="373567" y="2269111"/>
                </a:cubicBezTo>
                <a:lnTo>
                  <a:pt x="377074" y="2269111"/>
                </a:lnTo>
                <a:lnTo>
                  <a:pt x="377062" y="2269092"/>
                </a:lnTo>
                <a:cubicBezTo>
                  <a:pt x="375709" y="2267742"/>
                  <a:pt x="373179" y="2267742"/>
                  <a:pt x="373179" y="2269092"/>
                </a:cubicBezTo>
                <a:close/>
                <a:moveTo>
                  <a:pt x="360349" y="2269092"/>
                </a:moveTo>
                <a:cubicBezTo>
                  <a:pt x="357058" y="2269092"/>
                  <a:pt x="354440" y="2271025"/>
                  <a:pt x="352011" y="2273104"/>
                </a:cubicBezTo>
                <a:lnTo>
                  <a:pt x="344829" y="2277986"/>
                </a:lnTo>
                <a:lnTo>
                  <a:pt x="345248" y="2278029"/>
                </a:lnTo>
                <a:cubicBezTo>
                  <a:pt x="347778" y="2277442"/>
                  <a:pt x="350012" y="2275212"/>
                  <a:pt x="352434" y="2273129"/>
                </a:cubicBezTo>
                <a:lnTo>
                  <a:pt x="360564" y="2269203"/>
                </a:lnTo>
                <a:close/>
                <a:moveTo>
                  <a:pt x="454390" y="2261368"/>
                </a:moveTo>
                <a:lnTo>
                  <a:pt x="453039" y="2270266"/>
                </a:lnTo>
                <a:lnTo>
                  <a:pt x="446624" y="2283204"/>
                </a:lnTo>
                <a:lnTo>
                  <a:pt x="446781" y="2283232"/>
                </a:lnTo>
                <a:lnTo>
                  <a:pt x="453083" y="2270466"/>
                </a:lnTo>
                <a:cubicBezTo>
                  <a:pt x="453083" y="2267946"/>
                  <a:pt x="454434" y="2264071"/>
                  <a:pt x="454434" y="2261546"/>
                </a:cubicBezTo>
                <a:close/>
                <a:moveTo>
                  <a:pt x="330548" y="2256204"/>
                </a:moveTo>
                <a:lnTo>
                  <a:pt x="329229" y="2266291"/>
                </a:lnTo>
                <a:cubicBezTo>
                  <a:pt x="326696" y="2268986"/>
                  <a:pt x="322829" y="2268986"/>
                  <a:pt x="320305" y="2270169"/>
                </a:cubicBezTo>
                <a:cubicBezTo>
                  <a:pt x="316429" y="2271512"/>
                  <a:pt x="312563" y="2272855"/>
                  <a:pt x="311210" y="2275382"/>
                </a:cubicBezTo>
                <a:cubicBezTo>
                  <a:pt x="308687" y="2279259"/>
                  <a:pt x="312563" y="2284480"/>
                  <a:pt x="313906" y="2288180"/>
                </a:cubicBezTo>
                <a:cubicBezTo>
                  <a:pt x="313906" y="2292050"/>
                  <a:pt x="311210" y="2295927"/>
                  <a:pt x="312563" y="2299797"/>
                </a:cubicBezTo>
                <a:cubicBezTo>
                  <a:pt x="313906" y="2303674"/>
                  <a:pt x="318953" y="2305018"/>
                  <a:pt x="320305" y="2307544"/>
                </a:cubicBezTo>
                <a:cubicBezTo>
                  <a:pt x="320305" y="2310070"/>
                  <a:pt x="315087" y="2311413"/>
                  <a:pt x="315087" y="2313939"/>
                </a:cubicBezTo>
                <a:cubicBezTo>
                  <a:pt x="317610" y="2320343"/>
                  <a:pt x="324172" y="2326907"/>
                  <a:pt x="325353" y="2333303"/>
                </a:cubicBezTo>
                <a:cubicBezTo>
                  <a:pt x="326696" y="2338355"/>
                  <a:pt x="322829" y="2342232"/>
                  <a:pt x="321486" y="2346102"/>
                </a:cubicBezTo>
                <a:cubicBezTo>
                  <a:pt x="320305" y="2348628"/>
                  <a:pt x="318953" y="2351323"/>
                  <a:pt x="318953" y="2355192"/>
                </a:cubicBezTo>
                <a:cubicBezTo>
                  <a:pt x="317610" y="2357718"/>
                  <a:pt x="320305" y="2361596"/>
                  <a:pt x="318953" y="2364122"/>
                </a:cubicBezTo>
                <a:cubicBezTo>
                  <a:pt x="316429" y="2367991"/>
                  <a:pt x="310039" y="2367991"/>
                  <a:pt x="306163" y="2371860"/>
                </a:cubicBezTo>
                <a:cubicBezTo>
                  <a:pt x="304820" y="2374386"/>
                  <a:pt x="306163" y="2379607"/>
                  <a:pt x="303468" y="2380790"/>
                </a:cubicBezTo>
                <a:cubicBezTo>
                  <a:pt x="299601" y="2383485"/>
                  <a:pt x="295725" y="2379607"/>
                  <a:pt x="291859" y="2380790"/>
                </a:cubicBezTo>
                <a:cubicBezTo>
                  <a:pt x="286802" y="2383485"/>
                  <a:pt x="285459" y="2389880"/>
                  <a:pt x="280411" y="2392406"/>
                </a:cubicBezTo>
                <a:cubicBezTo>
                  <a:pt x="274012" y="2394932"/>
                  <a:pt x="266269" y="2392406"/>
                  <a:pt x="258526" y="2394932"/>
                </a:cubicBezTo>
                <a:cubicBezTo>
                  <a:pt x="257174" y="2394932"/>
                  <a:pt x="257174" y="2398802"/>
                  <a:pt x="256003" y="2398802"/>
                </a:cubicBezTo>
                <a:cubicBezTo>
                  <a:pt x="253307" y="2400153"/>
                  <a:pt x="250784" y="2397627"/>
                  <a:pt x="248250" y="2398802"/>
                </a:cubicBezTo>
                <a:cubicBezTo>
                  <a:pt x="244384" y="2401497"/>
                  <a:pt x="240508" y="2405205"/>
                  <a:pt x="235289" y="2407892"/>
                </a:cubicBezTo>
                <a:cubicBezTo>
                  <a:pt x="230241" y="2409075"/>
                  <a:pt x="223842" y="2410418"/>
                  <a:pt x="217451" y="2411770"/>
                </a:cubicBezTo>
                <a:cubicBezTo>
                  <a:pt x="212233" y="2410418"/>
                  <a:pt x="205833" y="2407892"/>
                  <a:pt x="200614" y="2409075"/>
                </a:cubicBezTo>
                <a:lnTo>
                  <a:pt x="200608" y="2409089"/>
                </a:lnTo>
                <a:lnTo>
                  <a:pt x="217353" y="2411764"/>
                </a:lnTo>
                <a:cubicBezTo>
                  <a:pt x="217353" y="2414295"/>
                  <a:pt x="217353" y="2416816"/>
                  <a:pt x="217353" y="2419337"/>
                </a:cubicBezTo>
                <a:lnTo>
                  <a:pt x="217768" y="2419765"/>
                </a:lnTo>
                <a:lnTo>
                  <a:pt x="217768" y="2412431"/>
                </a:lnTo>
                <a:cubicBezTo>
                  <a:pt x="224175" y="2411078"/>
                  <a:pt x="230592" y="2409726"/>
                  <a:pt x="235649" y="2408544"/>
                </a:cubicBezTo>
                <a:cubicBezTo>
                  <a:pt x="240878" y="2405844"/>
                  <a:pt x="244756" y="2402128"/>
                  <a:pt x="248635" y="2399422"/>
                </a:cubicBezTo>
                <a:cubicBezTo>
                  <a:pt x="251163" y="2398240"/>
                  <a:pt x="253702" y="2400775"/>
                  <a:pt x="256392" y="2399422"/>
                </a:cubicBezTo>
                <a:cubicBezTo>
                  <a:pt x="257581" y="2399422"/>
                  <a:pt x="257581" y="2395535"/>
                  <a:pt x="258931" y="2395535"/>
                </a:cubicBezTo>
                <a:cubicBezTo>
                  <a:pt x="266688" y="2393006"/>
                  <a:pt x="274445" y="2395535"/>
                  <a:pt x="280852" y="2393006"/>
                </a:cubicBezTo>
                <a:cubicBezTo>
                  <a:pt x="285919" y="2390472"/>
                  <a:pt x="287269" y="2384050"/>
                  <a:pt x="292326" y="2381345"/>
                </a:cubicBezTo>
                <a:cubicBezTo>
                  <a:pt x="296205" y="2380163"/>
                  <a:pt x="300083" y="2384050"/>
                  <a:pt x="303962" y="2381345"/>
                </a:cubicBezTo>
                <a:cubicBezTo>
                  <a:pt x="306662" y="2380163"/>
                  <a:pt x="305312" y="2374929"/>
                  <a:pt x="306662" y="2372394"/>
                </a:cubicBezTo>
                <a:cubicBezTo>
                  <a:pt x="310540" y="2368507"/>
                  <a:pt x="316958" y="2368507"/>
                  <a:pt x="319486" y="2364626"/>
                </a:cubicBezTo>
                <a:cubicBezTo>
                  <a:pt x="320836" y="2362091"/>
                  <a:pt x="318136" y="2358204"/>
                  <a:pt x="319486" y="2355669"/>
                </a:cubicBezTo>
                <a:cubicBezTo>
                  <a:pt x="319486" y="2351782"/>
                  <a:pt x="320836" y="2349083"/>
                  <a:pt x="322015" y="2346548"/>
                </a:cubicBezTo>
                <a:cubicBezTo>
                  <a:pt x="324715" y="2347901"/>
                  <a:pt x="325893" y="2349083"/>
                  <a:pt x="327243" y="2349083"/>
                </a:cubicBezTo>
                <a:cubicBezTo>
                  <a:pt x="331122" y="2350435"/>
                  <a:pt x="335000" y="2351782"/>
                  <a:pt x="338718" y="2351782"/>
                </a:cubicBezTo>
                <a:cubicBezTo>
                  <a:pt x="342596" y="2352970"/>
                  <a:pt x="345296" y="2351782"/>
                  <a:pt x="349175" y="2350435"/>
                </a:cubicBezTo>
                <a:cubicBezTo>
                  <a:pt x="353053" y="2349083"/>
                  <a:pt x="358110" y="2346548"/>
                  <a:pt x="361989" y="2346548"/>
                </a:cubicBezTo>
                <a:cubicBezTo>
                  <a:pt x="364517" y="2346548"/>
                  <a:pt x="364517" y="2349083"/>
                  <a:pt x="367217" y="2350435"/>
                </a:cubicBezTo>
                <a:cubicBezTo>
                  <a:pt x="368406" y="2351782"/>
                  <a:pt x="371096" y="2351782"/>
                  <a:pt x="372285" y="2351782"/>
                </a:cubicBezTo>
                <a:cubicBezTo>
                  <a:pt x="376163" y="2351782"/>
                  <a:pt x="380042" y="2347901"/>
                  <a:pt x="383920" y="2349083"/>
                </a:cubicBezTo>
                <a:cubicBezTo>
                  <a:pt x="387799" y="2350435"/>
                  <a:pt x="386449" y="2358204"/>
                  <a:pt x="390327" y="2359386"/>
                </a:cubicBezTo>
                <a:cubicBezTo>
                  <a:pt x="394206" y="2359386"/>
                  <a:pt x="392856" y="2352970"/>
                  <a:pt x="395556" y="2351782"/>
                </a:cubicBezTo>
                <a:cubicBezTo>
                  <a:pt x="398095" y="2350435"/>
                  <a:pt x="399434" y="2354317"/>
                  <a:pt x="401973" y="2354317"/>
                </a:cubicBezTo>
                <a:cubicBezTo>
                  <a:pt x="404502" y="2354317"/>
                  <a:pt x="407030" y="2354317"/>
                  <a:pt x="409730" y="2354317"/>
                </a:cubicBezTo>
                <a:cubicBezTo>
                  <a:pt x="410909" y="2352970"/>
                  <a:pt x="409730" y="2351782"/>
                  <a:pt x="410909" y="2350435"/>
                </a:cubicBezTo>
                <a:cubicBezTo>
                  <a:pt x="412259" y="2350435"/>
                  <a:pt x="414787" y="2351782"/>
                  <a:pt x="417487" y="2352970"/>
                </a:cubicBezTo>
                <a:lnTo>
                  <a:pt x="434987" y="2364377"/>
                </a:lnTo>
                <a:lnTo>
                  <a:pt x="435092" y="2364232"/>
                </a:lnTo>
                <a:lnTo>
                  <a:pt x="435200" y="2364188"/>
                </a:lnTo>
                <a:lnTo>
                  <a:pt x="417385" y="2352605"/>
                </a:lnTo>
                <a:cubicBezTo>
                  <a:pt x="414692" y="2351426"/>
                  <a:pt x="412158" y="2350082"/>
                  <a:pt x="410815" y="2350082"/>
                </a:cubicBezTo>
                <a:cubicBezTo>
                  <a:pt x="409632" y="2351426"/>
                  <a:pt x="410815" y="2352605"/>
                  <a:pt x="409632" y="2353954"/>
                </a:cubicBezTo>
                <a:cubicBezTo>
                  <a:pt x="406938" y="2353954"/>
                  <a:pt x="404412" y="2353954"/>
                  <a:pt x="401879" y="2353954"/>
                </a:cubicBezTo>
                <a:cubicBezTo>
                  <a:pt x="399353" y="2353954"/>
                  <a:pt x="398002" y="2350082"/>
                  <a:pt x="395476" y="2351426"/>
                </a:cubicBezTo>
                <a:cubicBezTo>
                  <a:pt x="392782" y="2352605"/>
                  <a:pt x="394126" y="2359000"/>
                  <a:pt x="390249" y="2359000"/>
                </a:cubicBezTo>
                <a:cubicBezTo>
                  <a:pt x="386372" y="2357825"/>
                  <a:pt x="387723" y="2350082"/>
                  <a:pt x="383846" y="2348733"/>
                </a:cubicBezTo>
                <a:cubicBezTo>
                  <a:pt x="379970" y="2347554"/>
                  <a:pt x="376093" y="2351426"/>
                  <a:pt x="372216" y="2351426"/>
                </a:cubicBezTo>
                <a:cubicBezTo>
                  <a:pt x="371041" y="2351426"/>
                  <a:pt x="368340" y="2351426"/>
                  <a:pt x="367164" y="2350082"/>
                </a:cubicBezTo>
                <a:cubicBezTo>
                  <a:pt x="364463" y="2348733"/>
                  <a:pt x="364463" y="2346206"/>
                  <a:pt x="361937" y="2346206"/>
                </a:cubicBezTo>
                <a:cubicBezTo>
                  <a:pt x="358060" y="2346206"/>
                  <a:pt x="353001" y="2348733"/>
                  <a:pt x="349124" y="2350082"/>
                </a:cubicBezTo>
                <a:cubicBezTo>
                  <a:pt x="345248" y="2351426"/>
                  <a:pt x="342554" y="2352605"/>
                  <a:pt x="338677" y="2351426"/>
                </a:cubicBezTo>
                <a:cubicBezTo>
                  <a:pt x="334968" y="2351426"/>
                  <a:pt x="331092" y="2350082"/>
                  <a:pt x="327215" y="2348733"/>
                </a:cubicBezTo>
                <a:cubicBezTo>
                  <a:pt x="325872" y="2348733"/>
                  <a:pt x="324689" y="2347554"/>
                  <a:pt x="321995" y="2346206"/>
                </a:cubicBezTo>
                <a:cubicBezTo>
                  <a:pt x="323339" y="2342334"/>
                  <a:pt x="327215" y="2338462"/>
                  <a:pt x="325872" y="2333416"/>
                </a:cubicBezTo>
                <a:cubicBezTo>
                  <a:pt x="324689" y="2327017"/>
                  <a:pt x="318119" y="2320452"/>
                  <a:pt x="315585" y="2314053"/>
                </a:cubicBezTo>
                <a:cubicBezTo>
                  <a:pt x="315585" y="2311530"/>
                  <a:pt x="320813" y="2310181"/>
                  <a:pt x="320813" y="2307658"/>
                </a:cubicBezTo>
                <a:cubicBezTo>
                  <a:pt x="319462" y="2305135"/>
                  <a:pt x="314410" y="2303787"/>
                  <a:pt x="313059" y="2299915"/>
                </a:cubicBezTo>
                <a:cubicBezTo>
                  <a:pt x="311709" y="2296043"/>
                  <a:pt x="314410" y="2292171"/>
                  <a:pt x="314410" y="2288300"/>
                </a:cubicBezTo>
                <a:cubicBezTo>
                  <a:pt x="313059" y="2284598"/>
                  <a:pt x="309183" y="2279377"/>
                  <a:pt x="311709" y="2275506"/>
                </a:cubicBezTo>
                <a:lnTo>
                  <a:pt x="320605" y="2270405"/>
                </a:lnTo>
                <a:lnTo>
                  <a:pt x="320334" y="2270266"/>
                </a:lnTo>
                <a:cubicBezTo>
                  <a:pt x="322863" y="2269092"/>
                  <a:pt x="326752" y="2269092"/>
                  <a:pt x="329282" y="2266398"/>
                </a:cubicBezTo>
                <a:lnTo>
                  <a:pt x="330625" y="2256216"/>
                </a:lnTo>
                <a:close/>
                <a:moveTo>
                  <a:pt x="452000" y="2251680"/>
                </a:moveTo>
                <a:lnTo>
                  <a:pt x="453248" y="2256725"/>
                </a:lnTo>
                <a:lnTo>
                  <a:pt x="452005" y="2251680"/>
                </a:lnTo>
                <a:close/>
                <a:moveTo>
                  <a:pt x="616437" y="2251365"/>
                </a:moveTo>
                <a:lnTo>
                  <a:pt x="616352" y="2251408"/>
                </a:lnTo>
                <a:lnTo>
                  <a:pt x="627928" y="2251408"/>
                </a:lnTo>
                <a:cubicBezTo>
                  <a:pt x="631822" y="2252592"/>
                  <a:pt x="637071" y="2252592"/>
                  <a:pt x="639610" y="2255300"/>
                </a:cubicBezTo>
                <a:cubicBezTo>
                  <a:pt x="642151" y="2256484"/>
                  <a:pt x="640796" y="2261729"/>
                  <a:pt x="643504" y="2261729"/>
                </a:cubicBezTo>
                <a:lnTo>
                  <a:pt x="643574" y="2261640"/>
                </a:lnTo>
                <a:lnTo>
                  <a:pt x="639699" y="2255243"/>
                </a:lnTo>
                <a:cubicBezTo>
                  <a:pt x="637171" y="2252546"/>
                  <a:pt x="631947" y="2252546"/>
                  <a:pt x="628068" y="2251365"/>
                </a:cubicBezTo>
                <a:cubicBezTo>
                  <a:pt x="624195" y="2251365"/>
                  <a:pt x="620316" y="2251365"/>
                  <a:pt x="616437" y="2251365"/>
                </a:cubicBezTo>
                <a:close/>
                <a:moveTo>
                  <a:pt x="602284" y="2251365"/>
                </a:moveTo>
                <a:lnTo>
                  <a:pt x="595949" y="2253866"/>
                </a:lnTo>
                <a:lnTo>
                  <a:pt x="596070" y="2253945"/>
                </a:lnTo>
                <a:lnTo>
                  <a:pt x="602426" y="2251448"/>
                </a:lnTo>
                <a:close/>
                <a:moveTo>
                  <a:pt x="591999" y="2251365"/>
                </a:moveTo>
                <a:cubicBezTo>
                  <a:pt x="591999" y="2251365"/>
                  <a:pt x="590735" y="2251997"/>
                  <a:pt x="589471" y="2252798"/>
                </a:cubicBezTo>
                <a:lnTo>
                  <a:pt x="587057" y="2255133"/>
                </a:lnTo>
                <a:lnTo>
                  <a:pt x="587097" y="2255290"/>
                </a:lnTo>
                <a:cubicBezTo>
                  <a:pt x="587097" y="2254618"/>
                  <a:pt x="588367" y="2253649"/>
                  <a:pt x="589637" y="2252849"/>
                </a:cubicBezTo>
                <a:lnTo>
                  <a:pt x="592124" y="2251447"/>
                </a:lnTo>
                <a:close/>
                <a:moveTo>
                  <a:pt x="585597" y="2250022"/>
                </a:moveTo>
                <a:lnTo>
                  <a:pt x="581759" y="2253855"/>
                </a:lnTo>
                <a:lnTo>
                  <a:pt x="581850" y="2253945"/>
                </a:lnTo>
                <a:lnTo>
                  <a:pt x="585637" y="2250175"/>
                </a:lnTo>
                <a:close/>
                <a:moveTo>
                  <a:pt x="507989" y="2245266"/>
                </a:moveTo>
                <a:lnTo>
                  <a:pt x="509131" y="2247411"/>
                </a:lnTo>
                <a:lnTo>
                  <a:pt x="509857" y="2247411"/>
                </a:lnTo>
                <a:lnTo>
                  <a:pt x="508833" y="2245497"/>
                </a:lnTo>
                <a:close/>
                <a:moveTo>
                  <a:pt x="486116" y="2243916"/>
                </a:moveTo>
                <a:lnTo>
                  <a:pt x="478733" y="2252446"/>
                </a:lnTo>
                <a:lnTo>
                  <a:pt x="478859" y="2252460"/>
                </a:lnTo>
                <a:lnTo>
                  <a:pt x="486241" y="2243964"/>
                </a:lnTo>
                <a:close/>
                <a:moveTo>
                  <a:pt x="567439" y="2243857"/>
                </a:moveTo>
                <a:lnTo>
                  <a:pt x="567050" y="2243916"/>
                </a:lnTo>
                <a:lnTo>
                  <a:pt x="564877" y="2246096"/>
                </a:lnTo>
                <a:lnTo>
                  <a:pt x="565091" y="2246196"/>
                </a:lnTo>
                <a:close/>
                <a:moveTo>
                  <a:pt x="1602223" y="2242452"/>
                </a:moveTo>
                <a:lnTo>
                  <a:pt x="1597535" y="2248385"/>
                </a:lnTo>
                <a:cubicBezTo>
                  <a:pt x="1597535" y="2248385"/>
                  <a:pt x="1591140" y="2247037"/>
                  <a:pt x="1589787" y="2247037"/>
                </a:cubicBezTo>
                <a:lnTo>
                  <a:pt x="1589545" y="2247613"/>
                </a:lnTo>
                <a:lnTo>
                  <a:pt x="1593789" y="2248268"/>
                </a:lnTo>
                <a:cubicBezTo>
                  <a:pt x="1595556" y="2248607"/>
                  <a:pt x="1597154" y="2248945"/>
                  <a:pt x="1597154" y="2248945"/>
                </a:cubicBezTo>
                <a:cubicBezTo>
                  <a:pt x="1598330" y="2246249"/>
                  <a:pt x="1601020" y="2245062"/>
                  <a:pt x="1602209" y="2242532"/>
                </a:cubicBezTo>
                <a:close/>
                <a:moveTo>
                  <a:pt x="528600" y="2240016"/>
                </a:moveTo>
                <a:lnTo>
                  <a:pt x="528515" y="2240035"/>
                </a:lnTo>
                <a:lnTo>
                  <a:pt x="518765" y="2247407"/>
                </a:lnTo>
                <a:lnTo>
                  <a:pt x="518782" y="2247411"/>
                </a:lnTo>
                <a:close/>
                <a:moveTo>
                  <a:pt x="571455" y="2230992"/>
                </a:moveTo>
                <a:lnTo>
                  <a:pt x="570922" y="2231095"/>
                </a:lnTo>
                <a:cubicBezTo>
                  <a:pt x="569660" y="2232361"/>
                  <a:pt x="570291" y="2234302"/>
                  <a:pt x="571405" y="2236411"/>
                </a:cubicBezTo>
                <a:lnTo>
                  <a:pt x="574712" y="2242596"/>
                </a:lnTo>
                <a:lnTo>
                  <a:pt x="575330" y="2242502"/>
                </a:lnTo>
                <a:lnTo>
                  <a:pt x="575317" y="2242438"/>
                </a:lnTo>
                <a:cubicBezTo>
                  <a:pt x="574642" y="2240498"/>
                  <a:pt x="573040" y="2238223"/>
                  <a:pt x="571923" y="2236117"/>
                </a:cubicBezTo>
                <a:close/>
                <a:moveTo>
                  <a:pt x="1534367" y="2226484"/>
                </a:moveTo>
                <a:lnTo>
                  <a:pt x="1534166" y="2227144"/>
                </a:lnTo>
                <a:lnTo>
                  <a:pt x="1539072" y="2235526"/>
                </a:lnTo>
                <a:cubicBezTo>
                  <a:pt x="1542951" y="2239420"/>
                  <a:pt x="1546830" y="2242123"/>
                  <a:pt x="1549342" y="2245819"/>
                </a:cubicBezTo>
                <a:cubicBezTo>
                  <a:pt x="1550690" y="2247183"/>
                  <a:pt x="1550690" y="2249713"/>
                  <a:pt x="1551872" y="2252243"/>
                </a:cubicBezTo>
                <a:cubicBezTo>
                  <a:pt x="1554569" y="2253582"/>
                  <a:pt x="1557099" y="2253582"/>
                  <a:pt x="1558281" y="2254921"/>
                </a:cubicBezTo>
                <a:cubicBezTo>
                  <a:pt x="1558281" y="2257451"/>
                  <a:pt x="1559630" y="2261345"/>
                  <a:pt x="1558281" y="2263875"/>
                </a:cubicBezTo>
                <a:cubicBezTo>
                  <a:pt x="1558281" y="2266405"/>
                  <a:pt x="1555751" y="2267744"/>
                  <a:pt x="1555751" y="2270274"/>
                </a:cubicBezTo>
                <a:cubicBezTo>
                  <a:pt x="1554569" y="2274143"/>
                  <a:pt x="1554569" y="2276847"/>
                  <a:pt x="1553221" y="2280741"/>
                </a:cubicBezTo>
                <a:cubicBezTo>
                  <a:pt x="1553221" y="2283270"/>
                  <a:pt x="1554569" y="2287140"/>
                  <a:pt x="1553221" y="2291009"/>
                </a:cubicBezTo>
                <a:cubicBezTo>
                  <a:pt x="1551872" y="2292199"/>
                  <a:pt x="1547993" y="2293538"/>
                  <a:pt x="1547993" y="2296068"/>
                </a:cubicBezTo>
                <a:lnTo>
                  <a:pt x="1548231" y="2296489"/>
                </a:lnTo>
                <a:lnTo>
                  <a:pt x="1553379" y="2291486"/>
                </a:lnTo>
                <a:cubicBezTo>
                  <a:pt x="1554731" y="2287604"/>
                  <a:pt x="1553379" y="2283721"/>
                  <a:pt x="1553379" y="2281191"/>
                </a:cubicBezTo>
                <a:cubicBezTo>
                  <a:pt x="1554731" y="2277309"/>
                  <a:pt x="1554731" y="2274604"/>
                  <a:pt x="1555906" y="2270721"/>
                </a:cubicBezTo>
                <a:cubicBezTo>
                  <a:pt x="1555906" y="2268192"/>
                  <a:pt x="1558434" y="2266839"/>
                  <a:pt x="1558434" y="2264309"/>
                </a:cubicBezTo>
                <a:cubicBezTo>
                  <a:pt x="1559785" y="2261779"/>
                  <a:pt x="1558434" y="2257897"/>
                  <a:pt x="1558434" y="2255357"/>
                </a:cubicBezTo>
                <a:cubicBezTo>
                  <a:pt x="1562299" y="2255357"/>
                  <a:pt x="1566178" y="2252662"/>
                  <a:pt x="1571395" y="2252662"/>
                </a:cubicBezTo>
                <a:cubicBezTo>
                  <a:pt x="1576449" y="2254014"/>
                  <a:pt x="1580315" y="2257897"/>
                  <a:pt x="1585531" y="2259240"/>
                </a:cubicBezTo>
                <a:lnTo>
                  <a:pt x="1585696" y="2258572"/>
                </a:lnTo>
                <a:lnTo>
                  <a:pt x="1571755" y="2252092"/>
                </a:lnTo>
                <a:cubicBezTo>
                  <a:pt x="1566543" y="2252092"/>
                  <a:pt x="1562669" y="2254787"/>
                  <a:pt x="1558795" y="2254787"/>
                </a:cubicBezTo>
                <a:cubicBezTo>
                  <a:pt x="1557612" y="2253439"/>
                  <a:pt x="1555090" y="2253439"/>
                  <a:pt x="1552384" y="2252092"/>
                </a:cubicBezTo>
                <a:cubicBezTo>
                  <a:pt x="1551216" y="2249576"/>
                  <a:pt x="1551216" y="2247037"/>
                  <a:pt x="1549863" y="2245690"/>
                </a:cubicBezTo>
                <a:cubicBezTo>
                  <a:pt x="1547326" y="2241983"/>
                  <a:pt x="1543452" y="2239288"/>
                  <a:pt x="1539578" y="2235424"/>
                </a:cubicBezTo>
                <a:cubicBezTo>
                  <a:pt x="1538241" y="2232886"/>
                  <a:pt x="1537057" y="2229022"/>
                  <a:pt x="1534367" y="2226484"/>
                </a:cubicBezTo>
                <a:close/>
                <a:moveTo>
                  <a:pt x="1809953" y="2225130"/>
                </a:moveTo>
                <a:lnTo>
                  <a:pt x="1800963" y="2229153"/>
                </a:lnTo>
                <a:cubicBezTo>
                  <a:pt x="1798437" y="2230494"/>
                  <a:pt x="1793382" y="2229153"/>
                  <a:pt x="1792034" y="2233010"/>
                </a:cubicBezTo>
                <a:lnTo>
                  <a:pt x="1792017" y="2233090"/>
                </a:lnTo>
                <a:lnTo>
                  <a:pt x="1800191" y="2229532"/>
                </a:lnTo>
                <a:close/>
                <a:moveTo>
                  <a:pt x="1642517" y="2221250"/>
                </a:moveTo>
                <a:cubicBezTo>
                  <a:pt x="1637459" y="2222598"/>
                  <a:pt x="1634769" y="2229022"/>
                  <a:pt x="1630895" y="2230370"/>
                </a:cubicBezTo>
                <a:cubicBezTo>
                  <a:pt x="1627021" y="2232886"/>
                  <a:pt x="1623147" y="2234234"/>
                  <a:pt x="1619273" y="2234234"/>
                </a:cubicBezTo>
                <a:cubicBezTo>
                  <a:pt x="1614215" y="2235424"/>
                  <a:pt x="1608988" y="2231538"/>
                  <a:pt x="1603946" y="2234234"/>
                </a:cubicBezTo>
                <a:lnTo>
                  <a:pt x="1603853" y="2234767"/>
                </a:lnTo>
                <a:lnTo>
                  <a:pt x="1618873" y="2234767"/>
                </a:lnTo>
                <a:cubicBezTo>
                  <a:pt x="1622738" y="2234767"/>
                  <a:pt x="1626617" y="2233415"/>
                  <a:pt x="1630482" y="2230885"/>
                </a:cubicBezTo>
                <a:cubicBezTo>
                  <a:pt x="1634361" y="2229532"/>
                  <a:pt x="1637051" y="2223120"/>
                  <a:pt x="1642105" y="2221768"/>
                </a:cubicBezTo>
                <a:cubicBezTo>
                  <a:pt x="1647322" y="2221768"/>
                  <a:pt x="1652377" y="2225650"/>
                  <a:pt x="1656242" y="2228180"/>
                </a:cubicBezTo>
                <a:cubicBezTo>
                  <a:pt x="1658769" y="2229532"/>
                  <a:pt x="1660121" y="2234767"/>
                  <a:pt x="1662648" y="2234767"/>
                </a:cubicBezTo>
                <a:cubicBezTo>
                  <a:pt x="1666514" y="2234767"/>
                  <a:pt x="1670392" y="2232062"/>
                  <a:pt x="1671730" y="2228180"/>
                </a:cubicBezTo>
                <a:lnTo>
                  <a:pt x="1671842" y="2227912"/>
                </a:lnTo>
                <a:lnTo>
                  <a:pt x="1663071" y="2234234"/>
                </a:lnTo>
                <a:cubicBezTo>
                  <a:pt x="1660550" y="2234234"/>
                  <a:pt x="1659197" y="2229022"/>
                  <a:pt x="1656676" y="2227674"/>
                </a:cubicBezTo>
                <a:cubicBezTo>
                  <a:pt x="1652802" y="2225136"/>
                  <a:pt x="1647744" y="2221250"/>
                  <a:pt x="1642517" y="2221250"/>
                </a:cubicBezTo>
                <a:close/>
                <a:moveTo>
                  <a:pt x="304980" y="2219027"/>
                </a:moveTo>
                <a:lnTo>
                  <a:pt x="304958" y="2219173"/>
                </a:lnTo>
                <a:lnTo>
                  <a:pt x="311194" y="2227864"/>
                </a:lnTo>
                <a:lnTo>
                  <a:pt x="311120" y="2227579"/>
                </a:lnTo>
                <a:close/>
                <a:moveTo>
                  <a:pt x="264843" y="2215035"/>
                </a:moveTo>
                <a:lnTo>
                  <a:pt x="262347" y="2216787"/>
                </a:lnTo>
                <a:cubicBezTo>
                  <a:pt x="261083" y="2216956"/>
                  <a:pt x="259820" y="2216956"/>
                  <a:pt x="259820" y="2217549"/>
                </a:cubicBezTo>
                <a:lnTo>
                  <a:pt x="260031" y="2217761"/>
                </a:lnTo>
                <a:lnTo>
                  <a:pt x="262382" y="2217056"/>
                </a:lnTo>
                <a:cubicBezTo>
                  <a:pt x="263650" y="2216887"/>
                  <a:pt x="264918" y="2216550"/>
                  <a:pt x="264918" y="2215283"/>
                </a:cubicBezTo>
                <a:close/>
                <a:moveTo>
                  <a:pt x="1700088" y="2203627"/>
                </a:moveTo>
                <a:lnTo>
                  <a:pt x="1684658" y="2204969"/>
                </a:lnTo>
                <a:lnTo>
                  <a:pt x="1684595" y="2205045"/>
                </a:lnTo>
                <a:lnTo>
                  <a:pt x="1700017" y="2203698"/>
                </a:lnTo>
                <a:close/>
                <a:moveTo>
                  <a:pt x="303607" y="2201978"/>
                </a:moveTo>
                <a:lnTo>
                  <a:pt x="303607" y="2202439"/>
                </a:lnTo>
                <a:lnTo>
                  <a:pt x="307168" y="2202439"/>
                </a:lnTo>
                <a:lnTo>
                  <a:pt x="307238" y="2201978"/>
                </a:lnTo>
                <a:close/>
                <a:moveTo>
                  <a:pt x="1704036" y="2199741"/>
                </a:moveTo>
                <a:lnTo>
                  <a:pt x="1703961" y="2199816"/>
                </a:lnTo>
                <a:lnTo>
                  <a:pt x="1708937" y="2199816"/>
                </a:lnTo>
                <a:cubicBezTo>
                  <a:pt x="1710289" y="2201168"/>
                  <a:pt x="1711465" y="2203698"/>
                  <a:pt x="1714154" y="2203698"/>
                </a:cubicBezTo>
                <a:cubicBezTo>
                  <a:pt x="1716681" y="2205051"/>
                  <a:pt x="1720560" y="2202521"/>
                  <a:pt x="1723087" y="2203698"/>
                </a:cubicBezTo>
                <a:cubicBezTo>
                  <a:pt x="1725777" y="2205051"/>
                  <a:pt x="1724425" y="2207590"/>
                  <a:pt x="1725777" y="2208933"/>
                </a:cubicBezTo>
                <a:cubicBezTo>
                  <a:pt x="1726953" y="2210120"/>
                  <a:pt x="1728304" y="2208933"/>
                  <a:pt x="1729480" y="2210120"/>
                </a:cubicBezTo>
                <a:cubicBezTo>
                  <a:pt x="1730832" y="2211473"/>
                  <a:pt x="1729480" y="2216698"/>
                  <a:pt x="1732170" y="2216698"/>
                </a:cubicBezTo>
                <a:lnTo>
                  <a:pt x="1732338" y="2216532"/>
                </a:lnTo>
                <a:lnTo>
                  <a:pt x="1729672" y="2210031"/>
                </a:lnTo>
                <a:cubicBezTo>
                  <a:pt x="1728488" y="2208851"/>
                  <a:pt x="1727139" y="2210031"/>
                  <a:pt x="1725960" y="2208851"/>
                </a:cubicBezTo>
                <a:cubicBezTo>
                  <a:pt x="1724610" y="2207501"/>
                  <a:pt x="1725960" y="2204971"/>
                  <a:pt x="1723261" y="2203621"/>
                </a:cubicBezTo>
                <a:cubicBezTo>
                  <a:pt x="1720732" y="2202440"/>
                  <a:pt x="1716854" y="2204971"/>
                  <a:pt x="1714321" y="2203621"/>
                </a:cubicBezTo>
                <a:cubicBezTo>
                  <a:pt x="1711622" y="2203621"/>
                  <a:pt x="1710443" y="2201091"/>
                  <a:pt x="1709093" y="2199741"/>
                </a:cubicBezTo>
                <a:cubicBezTo>
                  <a:pt x="1707744" y="2198560"/>
                  <a:pt x="1705215" y="2198560"/>
                  <a:pt x="1704036" y="2199741"/>
                </a:cubicBezTo>
                <a:close/>
                <a:moveTo>
                  <a:pt x="376959" y="2196930"/>
                </a:moveTo>
                <a:lnTo>
                  <a:pt x="376959" y="2208382"/>
                </a:lnTo>
                <a:cubicBezTo>
                  <a:pt x="375608" y="2210902"/>
                  <a:pt x="371726" y="2208382"/>
                  <a:pt x="371726" y="2209555"/>
                </a:cubicBezTo>
                <a:cubicBezTo>
                  <a:pt x="367844" y="2213431"/>
                  <a:pt x="370542" y="2221175"/>
                  <a:pt x="366659" y="2222523"/>
                </a:cubicBezTo>
                <a:cubicBezTo>
                  <a:pt x="360247" y="2223703"/>
                  <a:pt x="355013" y="2217307"/>
                  <a:pt x="349780" y="2216126"/>
                </a:cubicBezTo>
                <a:cubicBezTo>
                  <a:pt x="347249" y="2216126"/>
                  <a:pt x="345897" y="2216126"/>
                  <a:pt x="344713" y="2217307"/>
                </a:cubicBezTo>
                <a:cubicBezTo>
                  <a:pt x="343367" y="2219827"/>
                  <a:pt x="345897" y="2223703"/>
                  <a:pt x="344713" y="2226399"/>
                </a:cubicBezTo>
                <a:cubicBezTo>
                  <a:pt x="343367" y="2230267"/>
                  <a:pt x="340831" y="2231447"/>
                  <a:pt x="338133" y="2234143"/>
                </a:cubicBezTo>
                <a:cubicBezTo>
                  <a:pt x="335597" y="2231447"/>
                  <a:pt x="333067" y="2228919"/>
                  <a:pt x="330536" y="2227579"/>
                </a:cubicBezTo>
                <a:cubicBezTo>
                  <a:pt x="326654" y="2227579"/>
                  <a:pt x="322772" y="2227579"/>
                  <a:pt x="318885" y="2228919"/>
                </a:cubicBezTo>
                <a:lnTo>
                  <a:pt x="312570" y="2232736"/>
                </a:lnTo>
                <a:lnTo>
                  <a:pt x="312656" y="2233071"/>
                </a:lnTo>
                <a:lnTo>
                  <a:pt x="319042" y="2229201"/>
                </a:lnTo>
                <a:cubicBezTo>
                  <a:pt x="322916" y="2227851"/>
                  <a:pt x="326803" y="2227851"/>
                  <a:pt x="330689" y="2227851"/>
                </a:cubicBezTo>
                <a:lnTo>
                  <a:pt x="338262" y="2234419"/>
                </a:lnTo>
                <a:lnTo>
                  <a:pt x="344812" y="2226727"/>
                </a:lnTo>
                <a:cubicBezTo>
                  <a:pt x="345995" y="2224033"/>
                  <a:pt x="343465" y="2220170"/>
                  <a:pt x="344812" y="2217646"/>
                </a:cubicBezTo>
                <a:cubicBezTo>
                  <a:pt x="345995" y="2216471"/>
                  <a:pt x="347348" y="2216471"/>
                  <a:pt x="349877" y="2216471"/>
                </a:cubicBezTo>
                <a:cubicBezTo>
                  <a:pt x="355113" y="2217646"/>
                  <a:pt x="360349" y="2224033"/>
                  <a:pt x="366761" y="2222858"/>
                </a:cubicBezTo>
                <a:cubicBezTo>
                  <a:pt x="370644" y="2221514"/>
                  <a:pt x="367944" y="2213783"/>
                  <a:pt x="371826" y="2209915"/>
                </a:cubicBezTo>
                <a:cubicBezTo>
                  <a:pt x="371826" y="2208735"/>
                  <a:pt x="375709" y="2211259"/>
                  <a:pt x="377062" y="2208735"/>
                </a:cubicBezTo>
                <a:cubicBezTo>
                  <a:pt x="378245" y="2204872"/>
                  <a:pt x="378245" y="2201004"/>
                  <a:pt x="377062" y="2197135"/>
                </a:cubicBezTo>
                <a:close/>
                <a:moveTo>
                  <a:pt x="1753451" y="2194627"/>
                </a:moveTo>
                <a:lnTo>
                  <a:pt x="1752945" y="2194681"/>
                </a:lnTo>
                <a:cubicBezTo>
                  <a:pt x="1749067" y="2201091"/>
                  <a:pt x="1752945" y="2208851"/>
                  <a:pt x="1752945" y="2216611"/>
                </a:cubicBezTo>
                <a:cubicBezTo>
                  <a:pt x="1750416" y="2216611"/>
                  <a:pt x="1747717" y="2217791"/>
                  <a:pt x="1746534" y="2216611"/>
                </a:cubicBezTo>
                <a:cubicBezTo>
                  <a:pt x="1743839" y="2213911"/>
                  <a:pt x="1747717" y="2206320"/>
                  <a:pt x="1743839" y="2206320"/>
                </a:cubicBezTo>
                <a:lnTo>
                  <a:pt x="1743648" y="2206475"/>
                </a:lnTo>
                <a:lnTo>
                  <a:pt x="1745409" y="2210540"/>
                </a:lnTo>
                <a:cubicBezTo>
                  <a:pt x="1745262" y="2212777"/>
                  <a:pt x="1744968" y="2215350"/>
                  <a:pt x="1746320" y="2216698"/>
                </a:cubicBezTo>
                <a:cubicBezTo>
                  <a:pt x="1747496" y="2217885"/>
                  <a:pt x="1750185" y="2216698"/>
                  <a:pt x="1752712" y="2216698"/>
                </a:cubicBezTo>
                <a:cubicBezTo>
                  <a:pt x="1753888" y="2217885"/>
                  <a:pt x="1753888" y="2219238"/>
                  <a:pt x="1755240" y="2219238"/>
                </a:cubicBezTo>
                <a:cubicBezTo>
                  <a:pt x="1759105" y="2220415"/>
                  <a:pt x="1761632" y="2219238"/>
                  <a:pt x="1765511" y="2220415"/>
                </a:cubicBezTo>
                <a:cubicBezTo>
                  <a:pt x="1765511" y="2220415"/>
                  <a:pt x="1769377" y="2238650"/>
                  <a:pt x="1769377" y="2239827"/>
                </a:cubicBezTo>
                <a:cubicBezTo>
                  <a:pt x="1769377" y="2241180"/>
                  <a:pt x="1771904" y="2252662"/>
                  <a:pt x="1771904" y="2252662"/>
                </a:cubicBezTo>
                <a:cubicBezTo>
                  <a:pt x="1777121" y="2252662"/>
                  <a:pt x="1782337" y="2254014"/>
                  <a:pt x="1787392" y="2251475"/>
                </a:cubicBezTo>
                <a:lnTo>
                  <a:pt x="1787580" y="2250999"/>
                </a:lnTo>
                <a:lnTo>
                  <a:pt x="1772660" y="2252130"/>
                </a:lnTo>
                <a:cubicBezTo>
                  <a:pt x="1772660" y="2252130"/>
                  <a:pt x="1770134" y="2240724"/>
                  <a:pt x="1770134" y="2239383"/>
                </a:cubicBezTo>
                <a:cubicBezTo>
                  <a:pt x="1770134" y="2238208"/>
                  <a:pt x="1766260" y="2220094"/>
                  <a:pt x="1766260" y="2220094"/>
                </a:cubicBezTo>
                <a:cubicBezTo>
                  <a:pt x="1762383" y="2218919"/>
                  <a:pt x="1759857" y="2220094"/>
                  <a:pt x="1755983" y="2218919"/>
                </a:cubicBezTo>
                <a:cubicBezTo>
                  <a:pt x="1754636" y="2218919"/>
                  <a:pt x="1754636" y="2217578"/>
                  <a:pt x="1753454" y="2216406"/>
                </a:cubicBezTo>
                <a:cubicBezTo>
                  <a:pt x="1753454" y="2212548"/>
                  <a:pt x="1752486" y="2208690"/>
                  <a:pt x="1752002" y="2205000"/>
                </a:cubicBezTo>
                <a:close/>
                <a:moveTo>
                  <a:pt x="1684621" y="2190722"/>
                </a:moveTo>
                <a:lnTo>
                  <a:pt x="1681329" y="2193621"/>
                </a:lnTo>
                <a:lnTo>
                  <a:pt x="1681018" y="2193982"/>
                </a:lnTo>
                <a:lnTo>
                  <a:pt x="1684640" y="2190801"/>
                </a:lnTo>
                <a:close/>
                <a:moveTo>
                  <a:pt x="246766" y="2188239"/>
                </a:moveTo>
                <a:lnTo>
                  <a:pt x="244883" y="2196119"/>
                </a:lnTo>
                <a:cubicBezTo>
                  <a:pt x="243280" y="2198842"/>
                  <a:pt x="241676" y="2201418"/>
                  <a:pt x="242940" y="2203361"/>
                </a:cubicBezTo>
                <a:lnTo>
                  <a:pt x="243021" y="2203360"/>
                </a:lnTo>
                <a:lnTo>
                  <a:pt x="244893" y="2196379"/>
                </a:lnTo>
                <a:cubicBezTo>
                  <a:pt x="246497" y="2193655"/>
                  <a:pt x="248102" y="2190782"/>
                  <a:pt x="246835" y="2188245"/>
                </a:cubicBezTo>
                <a:close/>
                <a:moveTo>
                  <a:pt x="290787" y="2182956"/>
                </a:moveTo>
                <a:lnTo>
                  <a:pt x="290765" y="2183177"/>
                </a:lnTo>
                <a:cubicBezTo>
                  <a:pt x="292035" y="2185711"/>
                  <a:pt x="294612" y="2186682"/>
                  <a:pt x="297188" y="2187485"/>
                </a:cubicBezTo>
                <a:lnTo>
                  <a:pt x="303356" y="2190655"/>
                </a:lnTo>
                <a:lnTo>
                  <a:pt x="303356" y="2190357"/>
                </a:lnTo>
                <a:cubicBezTo>
                  <a:pt x="302091" y="2188507"/>
                  <a:pt x="299517" y="2187877"/>
                  <a:pt x="296942" y="2187078"/>
                </a:cubicBezTo>
                <a:close/>
                <a:moveTo>
                  <a:pt x="409287" y="2180703"/>
                </a:moveTo>
                <a:lnTo>
                  <a:pt x="409061" y="2180764"/>
                </a:lnTo>
                <a:lnTo>
                  <a:pt x="405220" y="2187113"/>
                </a:lnTo>
                <a:lnTo>
                  <a:pt x="405429" y="2187050"/>
                </a:lnTo>
                <a:close/>
                <a:moveTo>
                  <a:pt x="469291" y="2178121"/>
                </a:moveTo>
                <a:lnTo>
                  <a:pt x="468724" y="2178846"/>
                </a:lnTo>
                <a:cubicBezTo>
                  <a:pt x="467753" y="2179182"/>
                  <a:pt x="466487" y="2179518"/>
                  <a:pt x="465898" y="2180190"/>
                </a:cubicBezTo>
                <a:lnTo>
                  <a:pt x="465954" y="2180803"/>
                </a:lnTo>
                <a:lnTo>
                  <a:pt x="468401" y="2179631"/>
                </a:lnTo>
                <a:cubicBezTo>
                  <a:pt x="469368" y="2179293"/>
                  <a:pt x="470042" y="2178956"/>
                  <a:pt x="469454" y="2178281"/>
                </a:cubicBezTo>
                <a:close/>
                <a:moveTo>
                  <a:pt x="1744373" y="2176752"/>
                </a:moveTo>
                <a:lnTo>
                  <a:pt x="1744090" y="2176837"/>
                </a:lnTo>
                <a:lnTo>
                  <a:pt x="1760702" y="2179330"/>
                </a:lnTo>
                <a:cubicBezTo>
                  <a:pt x="1760702" y="2179330"/>
                  <a:pt x="1760702" y="2179330"/>
                  <a:pt x="1761334" y="2181080"/>
                </a:cubicBezTo>
                <a:lnTo>
                  <a:pt x="1764106" y="2188746"/>
                </a:lnTo>
                <a:lnTo>
                  <a:pt x="1760729" y="2179391"/>
                </a:lnTo>
                <a:lnTo>
                  <a:pt x="1760729" y="2179195"/>
                </a:lnTo>
                <a:close/>
                <a:moveTo>
                  <a:pt x="1355051" y="2158465"/>
                </a:moveTo>
                <a:lnTo>
                  <a:pt x="1354915" y="2158777"/>
                </a:lnTo>
                <a:lnTo>
                  <a:pt x="1355981" y="2158777"/>
                </a:lnTo>
                <a:lnTo>
                  <a:pt x="1356204" y="2158465"/>
                </a:lnTo>
                <a:close/>
                <a:moveTo>
                  <a:pt x="486485" y="2156960"/>
                </a:moveTo>
                <a:cubicBezTo>
                  <a:pt x="483953" y="2158309"/>
                  <a:pt x="483953" y="2160833"/>
                  <a:pt x="482604" y="2160833"/>
                </a:cubicBezTo>
                <a:cubicBezTo>
                  <a:pt x="480072" y="2160833"/>
                  <a:pt x="477374" y="2159653"/>
                  <a:pt x="474842" y="2159653"/>
                </a:cubicBezTo>
                <a:cubicBezTo>
                  <a:pt x="472311" y="2160833"/>
                  <a:pt x="470962" y="2163358"/>
                  <a:pt x="468430" y="2164707"/>
                </a:cubicBezTo>
                <a:cubicBezTo>
                  <a:pt x="465898" y="2166051"/>
                  <a:pt x="459486" y="2164707"/>
                  <a:pt x="459486" y="2167231"/>
                </a:cubicBezTo>
                <a:lnTo>
                  <a:pt x="459890" y="2167644"/>
                </a:lnTo>
                <a:lnTo>
                  <a:pt x="462701" y="2166277"/>
                </a:lnTo>
                <a:cubicBezTo>
                  <a:pt x="464615" y="2166129"/>
                  <a:pt x="466845" y="2166129"/>
                  <a:pt x="468107" y="2165454"/>
                </a:cubicBezTo>
                <a:cubicBezTo>
                  <a:pt x="470630" y="2164104"/>
                  <a:pt x="471978" y="2161572"/>
                  <a:pt x="474502" y="2160391"/>
                </a:cubicBezTo>
                <a:cubicBezTo>
                  <a:pt x="477026" y="2160391"/>
                  <a:pt x="479720" y="2161572"/>
                  <a:pt x="482244" y="2161572"/>
                </a:cubicBezTo>
                <a:cubicBezTo>
                  <a:pt x="483592" y="2161572"/>
                  <a:pt x="483592" y="2159041"/>
                  <a:pt x="486116" y="2157691"/>
                </a:cubicBezTo>
                <a:cubicBezTo>
                  <a:pt x="487292" y="2157691"/>
                  <a:pt x="491163" y="2160391"/>
                  <a:pt x="492504" y="2159041"/>
                </a:cubicBezTo>
                <a:lnTo>
                  <a:pt x="492447" y="2158214"/>
                </a:lnTo>
                <a:close/>
                <a:moveTo>
                  <a:pt x="281540" y="2155841"/>
                </a:moveTo>
                <a:lnTo>
                  <a:pt x="281645" y="2156140"/>
                </a:lnTo>
                <a:cubicBezTo>
                  <a:pt x="282996" y="2157407"/>
                  <a:pt x="285276" y="2156731"/>
                  <a:pt x="287536" y="2156225"/>
                </a:cubicBezTo>
                <a:lnTo>
                  <a:pt x="293036" y="2157272"/>
                </a:lnTo>
                <a:lnTo>
                  <a:pt x="293061" y="2157020"/>
                </a:lnTo>
                <a:cubicBezTo>
                  <a:pt x="291793" y="2155082"/>
                  <a:pt x="289556" y="2155419"/>
                  <a:pt x="287298" y="2155924"/>
                </a:cubicBezTo>
                <a:close/>
                <a:moveTo>
                  <a:pt x="1360083" y="2126407"/>
                </a:moveTo>
                <a:lnTo>
                  <a:pt x="1359974" y="2126613"/>
                </a:lnTo>
                <a:cubicBezTo>
                  <a:pt x="1358804" y="2127957"/>
                  <a:pt x="1359974" y="2127957"/>
                  <a:pt x="1359974" y="2129138"/>
                </a:cubicBezTo>
                <a:cubicBezTo>
                  <a:pt x="1365208" y="2134350"/>
                  <a:pt x="1365208" y="2134350"/>
                  <a:pt x="1365208" y="2134350"/>
                </a:cubicBezTo>
                <a:lnTo>
                  <a:pt x="1364564" y="2140122"/>
                </a:lnTo>
                <a:lnTo>
                  <a:pt x="1364647" y="2139997"/>
                </a:lnTo>
                <a:cubicBezTo>
                  <a:pt x="1366265" y="2136943"/>
                  <a:pt x="1367231" y="2134035"/>
                  <a:pt x="1365291" y="2134035"/>
                </a:cubicBezTo>
                <a:cubicBezTo>
                  <a:pt x="1365291" y="2134035"/>
                  <a:pt x="1365291" y="2134035"/>
                  <a:pt x="1360083" y="2128802"/>
                </a:cubicBezTo>
                <a:close/>
                <a:moveTo>
                  <a:pt x="1512460" y="2122324"/>
                </a:moveTo>
                <a:lnTo>
                  <a:pt x="1511953" y="2122416"/>
                </a:lnTo>
                <a:lnTo>
                  <a:pt x="1512951" y="2125311"/>
                </a:lnTo>
                <a:cubicBezTo>
                  <a:pt x="1512614" y="2126935"/>
                  <a:pt x="1511940" y="2128876"/>
                  <a:pt x="1511940" y="2130141"/>
                </a:cubicBezTo>
                <a:cubicBezTo>
                  <a:pt x="1513289" y="2132671"/>
                  <a:pt x="1515819" y="2134035"/>
                  <a:pt x="1515819" y="2136565"/>
                </a:cubicBezTo>
                <a:cubicBezTo>
                  <a:pt x="1517167" y="2139095"/>
                  <a:pt x="1518516" y="2142964"/>
                  <a:pt x="1517167" y="2144303"/>
                </a:cubicBezTo>
                <a:cubicBezTo>
                  <a:pt x="1510758" y="2149536"/>
                  <a:pt x="1500471" y="2148197"/>
                  <a:pt x="1495244" y="2154596"/>
                </a:cubicBezTo>
                <a:cubicBezTo>
                  <a:pt x="1491365" y="2158465"/>
                  <a:pt x="1494062" y="2166228"/>
                  <a:pt x="1491365" y="2171288"/>
                </a:cubicBezTo>
                <a:cubicBezTo>
                  <a:pt x="1490183" y="2173818"/>
                  <a:pt x="1486323" y="2173818"/>
                  <a:pt x="1486323" y="2176521"/>
                </a:cubicBezTo>
                <a:cubicBezTo>
                  <a:pt x="1486323" y="2177687"/>
                  <a:pt x="1491365" y="2176521"/>
                  <a:pt x="1492713" y="2179051"/>
                </a:cubicBezTo>
                <a:cubicBezTo>
                  <a:pt x="1495244" y="2182920"/>
                  <a:pt x="1499122" y="2186814"/>
                  <a:pt x="1499122" y="2191874"/>
                </a:cubicBezTo>
                <a:cubicBezTo>
                  <a:pt x="1497940" y="2196934"/>
                  <a:pt x="1494062" y="2200803"/>
                  <a:pt x="1491365" y="2204672"/>
                </a:cubicBezTo>
                <a:cubicBezTo>
                  <a:pt x="1488835" y="2207202"/>
                  <a:pt x="1484975" y="2209732"/>
                  <a:pt x="1484975" y="2212435"/>
                </a:cubicBezTo>
                <a:cubicBezTo>
                  <a:pt x="1483793" y="2216304"/>
                  <a:pt x="1488835" y="2218834"/>
                  <a:pt x="1490183" y="2222728"/>
                </a:cubicBezTo>
                <a:cubicBezTo>
                  <a:pt x="1491365" y="2223894"/>
                  <a:pt x="1491365" y="2226597"/>
                  <a:pt x="1491365" y="2229127"/>
                </a:cubicBezTo>
                <a:cubicBezTo>
                  <a:pt x="1492713" y="2233021"/>
                  <a:pt x="1492713" y="2236890"/>
                  <a:pt x="1495244" y="2240759"/>
                </a:cubicBezTo>
                <a:cubicBezTo>
                  <a:pt x="1497940" y="2243289"/>
                  <a:pt x="1500471" y="2247183"/>
                  <a:pt x="1503001" y="2248522"/>
                </a:cubicBezTo>
                <a:cubicBezTo>
                  <a:pt x="1506880" y="2249713"/>
                  <a:pt x="1510758" y="2249713"/>
                  <a:pt x="1513289" y="2247183"/>
                </a:cubicBezTo>
                <a:lnTo>
                  <a:pt x="1513356" y="2247097"/>
                </a:lnTo>
                <a:lnTo>
                  <a:pt x="1503528" y="2248385"/>
                </a:lnTo>
                <a:cubicBezTo>
                  <a:pt x="1501007" y="2247037"/>
                  <a:pt x="1498471" y="2243174"/>
                  <a:pt x="1495780" y="2240635"/>
                </a:cubicBezTo>
                <a:cubicBezTo>
                  <a:pt x="1493259" y="2236772"/>
                  <a:pt x="1493259" y="2232886"/>
                  <a:pt x="1491906" y="2229022"/>
                </a:cubicBezTo>
                <a:cubicBezTo>
                  <a:pt x="1491906" y="2226484"/>
                  <a:pt x="1491906" y="2223788"/>
                  <a:pt x="1490723" y="2222598"/>
                </a:cubicBezTo>
                <a:cubicBezTo>
                  <a:pt x="1489385" y="2218734"/>
                  <a:pt x="1484327" y="2216196"/>
                  <a:pt x="1485511" y="2212332"/>
                </a:cubicBezTo>
                <a:cubicBezTo>
                  <a:pt x="1485511" y="2209637"/>
                  <a:pt x="1489385" y="2207098"/>
                  <a:pt x="1491906" y="2204583"/>
                </a:cubicBezTo>
                <a:cubicBezTo>
                  <a:pt x="1494597" y="2200696"/>
                  <a:pt x="1498471" y="2196833"/>
                  <a:pt x="1499654" y="2191756"/>
                </a:cubicBezTo>
                <a:cubicBezTo>
                  <a:pt x="1499654" y="2186702"/>
                  <a:pt x="1495780" y="2182838"/>
                  <a:pt x="1493259" y="2178952"/>
                </a:cubicBezTo>
                <a:cubicBezTo>
                  <a:pt x="1491906" y="2176437"/>
                  <a:pt x="1486849" y="2177605"/>
                  <a:pt x="1486849" y="2176437"/>
                </a:cubicBezTo>
                <a:cubicBezTo>
                  <a:pt x="1486849" y="2173741"/>
                  <a:pt x="1490723" y="2173741"/>
                  <a:pt x="1491906" y="2171203"/>
                </a:cubicBezTo>
                <a:cubicBezTo>
                  <a:pt x="1494597" y="2166149"/>
                  <a:pt x="1491906" y="2158399"/>
                  <a:pt x="1495780" y="2154513"/>
                </a:cubicBezTo>
                <a:cubicBezTo>
                  <a:pt x="1501007" y="2148111"/>
                  <a:pt x="1511277" y="2149459"/>
                  <a:pt x="1517687" y="2144247"/>
                </a:cubicBezTo>
                <a:cubicBezTo>
                  <a:pt x="1519025" y="2142900"/>
                  <a:pt x="1517687" y="2139013"/>
                  <a:pt x="1516334" y="2136498"/>
                </a:cubicBezTo>
                <a:cubicBezTo>
                  <a:pt x="1516334" y="2133959"/>
                  <a:pt x="1513813" y="2132612"/>
                  <a:pt x="1512460" y="2130096"/>
                </a:cubicBezTo>
                <a:cubicBezTo>
                  <a:pt x="1512460" y="2127557"/>
                  <a:pt x="1515151" y="2122324"/>
                  <a:pt x="1512460" y="2122324"/>
                </a:cubicBezTo>
                <a:close/>
                <a:moveTo>
                  <a:pt x="869110" y="2112418"/>
                </a:moveTo>
                <a:lnTo>
                  <a:pt x="868973" y="2112624"/>
                </a:lnTo>
                <a:lnTo>
                  <a:pt x="878739" y="2116747"/>
                </a:lnTo>
                <a:cubicBezTo>
                  <a:pt x="881809" y="2119485"/>
                  <a:pt x="884712" y="2122727"/>
                  <a:pt x="887913" y="2124071"/>
                </a:cubicBezTo>
                <a:cubicBezTo>
                  <a:pt x="897007" y="2126613"/>
                  <a:pt x="907300" y="2127957"/>
                  <a:pt x="916218" y="2126613"/>
                </a:cubicBezTo>
                <a:lnTo>
                  <a:pt x="916430" y="2126561"/>
                </a:lnTo>
                <a:lnTo>
                  <a:pt x="888505" y="2124062"/>
                </a:lnTo>
                <a:cubicBezTo>
                  <a:pt x="882094" y="2121370"/>
                  <a:pt x="876868" y="2111072"/>
                  <a:pt x="869110" y="2112418"/>
                </a:cubicBezTo>
                <a:close/>
                <a:moveTo>
                  <a:pt x="418223" y="2112285"/>
                </a:moveTo>
                <a:lnTo>
                  <a:pt x="418012" y="2112381"/>
                </a:lnTo>
                <a:cubicBezTo>
                  <a:pt x="416830" y="2116266"/>
                  <a:pt x="421894" y="2118799"/>
                  <a:pt x="423247" y="2122684"/>
                </a:cubicBezTo>
                <a:cubicBezTo>
                  <a:pt x="424429" y="2131628"/>
                  <a:pt x="421894" y="2139398"/>
                  <a:pt x="423247" y="2147167"/>
                </a:cubicBezTo>
                <a:cubicBezTo>
                  <a:pt x="423247" y="2151051"/>
                  <a:pt x="424429" y="2154929"/>
                  <a:pt x="427129" y="2157463"/>
                </a:cubicBezTo>
                <a:cubicBezTo>
                  <a:pt x="428311" y="2158814"/>
                  <a:pt x="430846" y="2158814"/>
                  <a:pt x="432198" y="2160165"/>
                </a:cubicBezTo>
                <a:cubicBezTo>
                  <a:pt x="434728" y="2165232"/>
                  <a:pt x="434728" y="2170468"/>
                  <a:pt x="436080" y="2174183"/>
                </a:cubicBezTo>
                <a:lnTo>
                  <a:pt x="430910" y="2180683"/>
                </a:lnTo>
                <a:lnTo>
                  <a:pt x="431090" y="2180663"/>
                </a:lnTo>
                <a:cubicBezTo>
                  <a:pt x="433790" y="2179318"/>
                  <a:pt x="434973" y="2176794"/>
                  <a:pt x="436326" y="2174106"/>
                </a:cubicBezTo>
                <a:cubicBezTo>
                  <a:pt x="436326" y="2174106"/>
                  <a:pt x="436326" y="2174106"/>
                  <a:pt x="445274" y="2188230"/>
                </a:cubicBezTo>
                <a:lnTo>
                  <a:pt x="445274" y="2188511"/>
                </a:lnTo>
                <a:lnTo>
                  <a:pt x="452628" y="2187389"/>
                </a:lnTo>
                <a:cubicBezTo>
                  <a:pt x="456499" y="2187389"/>
                  <a:pt x="461711" y="2191102"/>
                  <a:pt x="465583" y="2189752"/>
                </a:cubicBezTo>
                <a:lnTo>
                  <a:pt x="465679" y="2188908"/>
                </a:lnTo>
                <a:lnTo>
                  <a:pt x="452902" y="2186588"/>
                </a:lnTo>
                <a:cubicBezTo>
                  <a:pt x="450370" y="2186588"/>
                  <a:pt x="447838" y="2187768"/>
                  <a:pt x="445140" y="2187768"/>
                </a:cubicBezTo>
                <a:cubicBezTo>
                  <a:pt x="436191" y="2173629"/>
                  <a:pt x="436191" y="2173629"/>
                  <a:pt x="436191" y="2173629"/>
                </a:cubicBezTo>
                <a:cubicBezTo>
                  <a:pt x="434842" y="2169925"/>
                  <a:pt x="434842" y="2164707"/>
                  <a:pt x="432310" y="2159653"/>
                </a:cubicBezTo>
                <a:cubicBezTo>
                  <a:pt x="430961" y="2158309"/>
                  <a:pt x="428429" y="2158309"/>
                  <a:pt x="427246" y="2156960"/>
                </a:cubicBezTo>
                <a:cubicBezTo>
                  <a:pt x="424549" y="2154436"/>
                  <a:pt x="423366" y="2150562"/>
                  <a:pt x="423366" y="2146694"/>
                </a:cubicBezTo>
                <a:cubicBezTo>
                  <a:pt x="422017" y="2138947"/>
                  <a:pt x="424549" y="2131205"/>
                  <a:pt x="423366" y="2122284"/>
                </a:cubicBezTo>
                <a:cubicBezTo>
                  <a:pt x="422691" y="2120347"/>
                  <a:pt x="421088" y="2118748"/>
                  <a:pt x="419802" y="2117149"/>
                </a:cubicBezTo>
                <a:close/>
                <a:moveTo>
                  <a:pt x="428398" y="2088953"/>
                </a:moveTo>
                <a:lnTo>
                  <a:pt x="428311" y="2089080"/>
                </a:lnTo>
                <a:lnTo>
                  <a:pt x="424492" y="2109508"/>
                </a:lnTo>
                <a:lnTo>
                  <a:pt x="424549" y="2109488"/>
                </a:lnTo>
                <a:close/>
                <a:moveTo>
                  <a:pt x="951577" y="2077668"/>
                </a:moveTo>
                <a:lnTo>
                  <a:pt x="951412" y="2077869"/>
                </a:lnTo>
                <a:lnTo>
                  <a:pt x="956161" y="2078940"/>
                </a:lnTo>
                <a:lnTo>
                  <a:pt x="956356" y="2078744"/>
                </a:lnTo>
                <a:close/>
                <a:moveTo>
                  <a:pt x="965738" y="2069906"/>
                </a:moveTo>
                <a:lnTo>
                  <a:pt x="965567" y="2070077"/>
                </a:lnTo>
                <a:lnTo>
                  <a:pt x="981922" y="2072529"/>
                </a:lnTo>
                <a:lnTo>
                  <a:pt x="982238" y="2072374"/>
                </a:lnTo>
                <a:close/>
                <a:moveTo>
                  <a:pt x="992268" y="2067677"/>
                </a:moveTo>
                <a:lnTo>
                  <a:pt x="992243" y="2067689"/>
                </a:lnTo>
                <a:lnTo>
                  <a:pt x="993282" y="2075271"/>
                </a:lnTo>
                <a:lnTo>
                  <a:pt x="993315" y="2075314"/>
                </a:lnTo>
                <a:close/>
                <a:moveTo>
                  <a:pt x="456830" y="2039102"/>
                </a:moveTo>
                <a:cubicBezTo>
                  <a:pt x="464578" y="2048048"/>
                  <a:pt x="474853" y="2041635"/>
                  <a:pt x="483947" y="2041635"/>
                </a:cubicBezTo>
                <a:cubicBezTo>
                  <a:pt x="490348" y="2041635"/>
                  <a:pt x="498102" y="2046694"/>
                  <a:pt x="504503" y="2046694"/>
                </a:cubicBezTo>
                <a:cubicBezTo>
                  <a:pt x="522526" y="2046694"/>
                  <a:pt x="528926" y="2044168"/>
                  <a:pt x="543075" y="2054460"/>
                </a:cubicBezTo>
                <a:cubicBezTo>
                  <a:pt x="564971" y="2071172"/>
                  <a:pt x="573899" y="2077752"/>
                  <a:pt x="564971" y="2106110"/>
                </a:cubicBezTo>
                <a:cubicBezTo>
                  <a:pt x="562444" y="2116403"/>
                  <a:pt x="555877" y="2124169"/>
                  <a:pt x="568845" y="2125348"/>
                </a:cubicBezTo>
                <a:cubicBezTo>
                  <a:pt x="571372" y="2126702"/>
                  <a:pt x="576593" y="2126702"/>
                  <a:pt x="580300" y="2128049"/>
                </a:cubicBezTo>
                <a:cubicBezTo>
                  <a:pt x="575246" y="2133115"/>
                  <a:pt x="576593" y="2130582"/>
                  <a:pt x="571372" y="2134461"/>
                </a:cubicBezTo>
                <a:cubicBezTo>
                  <a:pt x="567498" y="2138348"/>
                  <a:pt x="563624" y="2140874"/>
                  <a:pt x="561097" y="2144761"/>
                </a:cubicBezTo>
                <a:cubicBezTo>
                  <a:pt x="557223" y="2148641"/>
                  <a:pt x="554696" y="2153706"/>
                  <a:pt x="552169" y="2157586"/>
                </a:cubicBezTo>
                <a:cubicBezTo>
                  <a:pt x="548296" y="2156407"/>
                  <a:pt x="544422" y="2156407"/>
                  <a:pt x="541728" y="2153706"/>
                </a:cubicBezTo>
                <a:cubicBezTo>
                  <a:pt x="537854" y="2148641"/>
                  <a:pt x="539201" y="2139527"/>
                  <a:pt x="535327" y="2134461"/>
                </a:cubicBezTo>
                <a:cubicBezTo>
                  <a:pt x="533980" y="2133115"/>
                  <a:pt x="530273" y="2134461"/>
                  <a:pt x="528926" y="2134461"/>
                </a:cubicBezTo>
                <a:lnTo>
                  <a:pt x="528686" y="2134075"/>
                </a:lnTo>
                <a:lnTo>
                  <a:pt x="512311" y="2142821"/>
                </a:lnTo>
                <a:cubicBezTo>
                  <a:pt x="509779" y="2145514"/>
                  <a:pt x="507076" y="2146694"/>
                  <a:pt x="503195" y="2146694"/>
                </a:cubicBezTo>
                <a:cubicBezTo>
                  <a:pt x="499315" y="2148038"/>
                  <a:pt x="495434" y="2144170"/>
                  <a:pt x="492902" y="2145514"/>
                </a:cubicBezTo>
                <a:lnTo>
                  <a:pt x="492851" y="2146259"/>
                </a:lnTo>
                <a:lnTo>
                  <a:pt x="502770" y="2147401"/>
                </a:lnTo>
                <a:cubicBezTo>
                  <a:pt x="506642" y="2147401"/>
                  <a:pt x="509337" y="2146219"/>
                  <a:pt x="511860" y="2143520"/>
                </a:cubicBezTo>
                <a:cubicBezTo>
                  <a:pt x="518249" y="2140988"/>
                  <a:pt x="523296" y="2138456"/>
                  <a:pt x="528515" y="2134574"/>
                </a:cubicBezTo>
                <a:cubicBezTo>
                  <a:pt x="529863" y="2134574"/>
                  <a:pt x="533563" y="2133225"/>
                  <a:pt x="534910" y="2134574"/>
                </a:cubicBezTo>
                <a:cubicBezTo>
                  <a:pt x="538782" y="2139638"/>
                  <a:pt x="537434" y="2148751"/>
                  <a:pt x="541306" y="2153809"/>
                </a:cubicBezTo>
                <a:cubicBezTo>
                  <a:pt x="543994" y="2156509"/>
                  <a:pt x="547865" y="2156509"/>
                  <a:pt x="551736" y="2157691"/>
                </a:cubicBezTo>
                <a:cubicBezTo>
                  <a:pt x="556784" y="2162922"/>
                  <a:pt x="562003" y="2169336"/>
                  <a:pt x="567050" y="2174399"/>
                </a:cubicBezTo>
                <a:cubicBezTo>
                  <a:pt x="568398" y="2175749"/>
                  <a:pt x="570922" y="2175749"/>
                  <a:pt x="570922" y="2178281"/>
                </a:cubicBezTo>
                <a:cubicBezTo>
                  <a:pt x="570922" y="2182157"/>
                  <a:pt x="569574" y="2187389"/>
                  <a:pt x="568398" y="2191102"/>
                </a:cubicBezTo>
                <a:cubicBezTo>
                  <a:pt x="567050" y="2193634"/>
                  <a:pt x="565874" y="2194984"/>
                  <a:pt x="565874" y="2197516"/>
                </a:cubicBezTo>
                <a:lnTo>
                  <a:pt x="567050" y="2198865"/>
                </a:lnTo>
                <a:cubicBezTo>
                  <a:pt x="569574" y="2203929"/>
                  <a:pt x="569574" y="2210337"/>
                  <a:pt x="572262" y="2214218"/>
                </a:cubicBezTo>
                <a:cubicBezTo>
                  <a:pt x="573446" y="2215568"/>
                  <a:pt x="576134" y="2213037"/>
                  <a:pt x="578657" y="2214218"/>
                </a:cubicBezTo>
                <a:cubicBezTo>
                  <a:pt x="579841" y="2214218"/>
                  <a:pt x="579841" y="2216918"/>
                  <a:pt x="581181" y="2216918"/>
                </a:cubicBezTo>
                <a:cubicBezTo>
                  <a:pt x="582529" y="2218100"/>
                  <a:pt x="585053" y="2215568"/>
                  <a:pt x="586400" y="2216918"/>
                </a:cubicBezTo>
                <a:cubicBezTo>
                  <a:pt x="588924" y="2219450"/>
                  <a:pt x="591448" y="2223332"/>
                  <a:pt x="591448" y="2227213"/>
                </a:cubicBezTo>
                <a:lnTo>
                  <a:pt x="588019" y="2229455"/>
                </a:lnTo>
                <a:lnTo>
                  <a:pt x="588125" y="2229459"/>
                </a:lnTo>
                <a:cubicBezTo>
                  <a:pt x="590821" y="2229459"/>
                  <a:pt x="591999" y="2228116"/>
                  <a:pt x="591999" y="2226935"/>
                </a:cubicBezTo>
                <a:cubicBezTo>
                  <a:pt x="591999" y="2223056"/>
                  <a:pt x="589471" y="2219183"/>
                  <a:pt x="586943" y="2216653"/>
                </a:cubicBezTo>
                <a:cubicBezTo>
                  <a:pt x="585597" y="2215305"/>
                  <a:pt x="583069" y="2217835"/>
                  <a:pt x="581719" y="2216653"/>
                </a:cubicBezTo>
                <a:cubicBezTo>
                  <a:pt x="580373" y="2216653"/>
                  <a:pt x="580373" y="2213962"/>
                  <a:pt x="579191" y="2213962"/>
                </a:cubicBezTo>
                <a:cubicBezTo>
                  <a:pt x="576663" y="2212781"/>
                  <a:pt x="573966" y="2215305"/>
                  <a:pt x="572784" y="2213962"/>
                </a:cubicBezTo>
                <a:cubicBezTo>
                  <a:pt x="570088" y="2210083"/>
                  <a:pt x="570088" y="2203681"/>
                  <a:pt x="567560" y="2198626"/>
                </a:cubicBezTo>
                <a:lnTo>
                  <a:pt x="566382" y="2197278"/>
                </a:lnTo>
                <a:cubicBezTo>
                  <a:pt x="566382" y="2194748"/>
                  <a:pt x="567560" y="2193399"/>
                  <a:pt x="568910" y="2190875"/>
                </a:cubicBezTo>
                <a:cubicBezTo>
                  <a:pt x="570088" y="2187169"/>
                  <a:pt x="571438" y="2181942"/>
                  <a:pt x="571438" y="2178069"/>
                </a:cubicBezTo>
                <a:cubicBezTo>
                  <a:pt x="571438" y="2175539"/>
                  <a:pt x="568910" y="2175539"/>
                  <a:pt x="567560" y="2174190"/>
                </a:cubicBezTo>
                <a:cubicBezTo>
                  <a:pt x="562504" y="2169136"/>
                  <a:pt x="557280" y="2162733"/>
                  <a:pt x="552224" y="2157512"/>
                </a:cubicBezTo>
                <a:cubicBezTo>
                  <a:pt x="554752" y="2153633"/>
                  <a:pt x="557280" y="2148579"/>
                  <a:pt x="561158" y="2144707"/>
                </a:cubicBezTo>
                <a:cubicBezTo>
                  <a:pt x="563686" y="2140828"/>
                  <a:pt x="567560" y="2138304"/>
                  <a:pt x="571438" y="2134425"/>
                </a:cubicBezTo>
                <a:cubicBezTo>
                  <a:pt x="576663" y="2130552"/>
                  <a:pt x="575317" y="2133076"/>
                  <a:pt x="580373" y="2128022"/>
                </a:cubicBezTo>
                <a:cubicBezTo>
                  <a:pt x="585597" y="2130552"/>
                  <a:pt x="590821" y="2134425"/>
                  <a:pt x="583069" y="2142176"/>
                </a:cubicBezTo>
                <a:cubicBezTo>
                  <a:pt x="575317" y="2162733"/>
                  <a:pt x="586943" y="2160209"/>
                  <a:pt x="598405" y="2170485"/>
                </a:cubicBezTo>
                <a:cubicBezTo>
                  <a:pt x="606157" y="2178069"/>
                  <a:pt x="602284" y="2189526"/>
                  <a:pt x="612732" y="2196096"/>
                </a:cubicBezTo>
                <a:cubicBezTo>
                  <a:pt x="626723" y="2203681"/>
                  <a:pt x="621667" y="2212781"/>
                  <a:pt x="625540" y="2224238"/>
                </a:cubicBezTo>
                <a:cubicBezTo>
                  <a:pt x="628068" y="2230807"/>
                  <a:pt x="631947" y="2230807"/>
                  <a:pt x="637171" y="2234686"/>
                </a:cubicBezTo>
                <a:cubicBezTo>
                  <a:pt x="639699" y="2238559"/>
                  <a:pt x="640881" y="2243613"/>
                  <a:pt x="643577" y="2246143"/>
                </a:cubicBezTo>
                <a:cubicBezTo>
                  <a:pt x="644755" y="2235868"/>
                  <a:pt x="634475" y="2229459"/>
                  <a:pt x="634475" y="2219183"/>
                </a:cubicBezTo>
                <a:cubicBezTo>
                  <a:pt x="643577" y="2219183"/>
                  <a:pt x="651330" y="2223056"/>
                  <a:pt x="653858" y="2233338"/>
                </a:cubicBezTo>
                <a:cubicBezTo>
                  <a:pt x="653858" y="2237210"/>
                  <a:pt x="656386" y="2239740"/>
                  <a:pt x="656386" y="2243613"/>
                </a:cubicBezTo>
                <a:cubicBezTo>
                  <a:pt x="656386" y="2247492"/>
                  <a:pt x="657731" y="2251365"/>
                  <a:pt x="659082" y="2255243"/>
                </a:cubicBezTo>
                <a:cubicBezTo>
                  <a:pt x="655203" y="2255243"/>
                  <a:pt x="652507" y="2253895"/>
                  <a:pt x="648633" y="2255243"/>
                </a:cubicBezTo>
                <a:lnTo>
                  <a:pt x="648588" y="2255300"/>
                </a:lnTo>
                <a:lnTo>
                  <a:pt x="659082" y="2255300"/>
                </a:lnTo>
                <a:cubicBezTo>
                  <a:pt x="659082" y="2256484"/>
                  <a:pt x="659082" y="2257837"/>
                  <a:pt x="659082" y="2259190"/>
                </a:cubicBezTo>
                <a:cubicBezTo>
                  <a:pt x="659082" y="2263082"/>
                  <a:pt x="651294" y="2272049"/>
                  <a:pt x="648584" y="2274586"/>
                </a:cubicBezTo>
                <a:cubicBezTo>
                  <a:pt x="646045" y="2277294"/>
                  <a:pt x="642151" y="2278478"/>
                  <a:pt x="639610" y="2279831"/>
                </a:cubicBezTo>
                <a:cubicBezTo>
                  <a:pt x="638254" y="2281184"/>
                  <a:pt x="637071" y="2281184"/>
                  <a:pt x="635716" y="2281184"/>
                </a:cubicBezTo>
                <a:cubicBezTo>
                  <a:pt x="631822" y="2282368"/>
                  <a:pt x="629281" y="2285076"/>
                  <a:pt x="626573" y="2286260"/>
                </a:cubicBezTo>
                <a:lnTo>
                  <a:pt x="612938" y="2296272"/>
                </a:lnTo>
                <a:lnTo>
                  <a:pt x="613001" y="2296394"/>
                </a:lnTo>
                <a:cubicBezTo>
                  <a:pt x="607753" y="2301619"/>
                  <a:pt x="603859" y="2306671"/>
                  <a:pt x="602505" y="2314420"/>
                </a:cubicBezTo>
                <a:lnTo>
                  <a:pt x="597401" y="2310008"/>
                </a:lnTo>
                <a:lnTo>
                  <a:pt x="602536" y="2314480"/>
                </a:lnTo>
                <a:cubicBezTo>
                  <a:pt x="601358" y="2318365"/>
                  <a:pt x="600010" y="2324779"/>
                  <a:pt x="600010" y="2331196"/>
                </a:cubicBezTo>
                <a:cubicBezTo>
                  <a:pt x="601273" y="2331196"/>
                  <a:pt x="603842" y="2329930"/>
                  <a:pt x="607065" y="2327862"/>
                </a:cubicBezTo>
                <a:lnTo>
                  <a:pt x="617630" y="2320017"/>
                </a:lnTo>
                <a:lnTo>
                  <a:pt x="617630" y="2319587"/>
                </a:lnTo>
                <a:cubicBezTo>
                  <a:pt x="625359" y="2314351"/>
                  <a:pt x="634266" y="2307932"/>
                  <a:pt x="638132" y="2305397"/>
                </a:cubicBezTo>
                <a:cubicBezTo>
                  <a:pt x="643930" y="2302779"/>
                  <a:pt x="651954" y="2301174"/>
                  <a:pt x="660126" y="2300541"/>
                </a:cubicBezTo>
                <a:cubicBezTo>
                  <a:pt x="668298" y="2299907"/>
                  <a:pt x="676617" y="2300245"/>
                  <a:pt x="683003" y="2301512"/>
                </a:cubicBezTo>
                <a:cubicBezTo>
                  <a:pt x="685691" y="2301512"/>
                  <a:pt x="688211" y="2302694"/>
                  <a:pt x="689557" y="2302694"/>
                </a:cubicBezTo>
                <a:cubicBezTo>
                  <a:pt x="688211" y="2306580"/>
                  <a:pt x="688211" y="2307932"/>
                  <a:pt x="685691" y="2310465"/>
                </a:cubicBezTo>
                <a:cubicBezTo>
                  <a:pt x="684349" y="2311818"/>
                  <a:pt x="681828" y="2310465"/>
                  <a:pt x="680483" y="2311818"/>
                </a:cubicBezTo>
                <a:cubicBezTo>
                  <a:pt x="679304" y="2314351"/>
                  <a:pt x="680483" y="2318237"/>
                  <a:pt x="679304" y="2320770"/>
                </a:cubicBezTo>
                <a:lnTo>
                  <a:pt x="669411" y="2325825"/>
                </a:lnTo>
                <a:lnTo>
                  <a:pt x="669547" y="2325914"/>
                </a:lnTo>
                <a:cubicBezTo>
                  <a:pt x="673259" y="2325914"/>
                  <a:pt x="677141" y="2323392"/>
                  <a:pt x="679840" y="2320693"/>
                </a:cubicBezTo>
                <a:cubicBezTo>
                  <a:pt x="681023" y="2318171"/>
                  <a:pt x="679840" y="2314304"/>
                  <a:pt x="681023" y="2311782"/>
                </a:cubicBezTo>
                <a:cubicBezTo>
                  <a:pt x="682373" y="2310437"/>
                  <a:pt x="684906" y="2311782"/>
                  <a:pt x="686255" y="2310437"/>
                </a:cubicBezTo>
                <a:cubicBezTo>
                  <a:pt x="688783" y="2307907"/>
                  <a:pt x="688783" y="2306561"/>
                  <a:pt x="690132" y="2302694"/>
                </a:cubicBezTo>
                <a:cubicBezTo>
                  <a:pt x="700430" y="2307907"/>
                  <a:pt x="696548" y="2318171"/>
                  <a:pt x="700430" y="2328435"/>
                </a:cubicBezTo>
                <a:cubicBezTo>
                  <a:pt x="704312" y="2338699"/>
                  <a:pt x="713256" y="2345258"/>
                  <a:pt x="715954" y="2356698"/>
                </a:cubicBezTo>
                <a:cubicBezTo>
                  <a:pt x="719666" y="2376050"/>
                  <a:pt x="732662" y="2392703"/>
                  <a:pt x="718487" y="2409363"/>
                </a:cubicBezTo>
                <a:cubicBezTo>
                  <a:pt x="713256" y="2414576"/>
                  <a:pt x="721020" y="2419627"/>
                  <a:pt x="721020" y="2426186"/>
                </a:cubicBezTo>
                <a:cubicBezTo>
                  <a:pt x="721020" y="2431237"/>
                  <a:pt x="713256" y="2450581"/>
                  <a:pt x="712072" y="2456978"/>
                </a:cubicBezTo>
                <a:cubicBezTo>
                  <a:pt x="708190" y="2469763"/>
                  <a:pt x="701779" y="2442847"/>
                  <a:pt x="696548" y="2436450"/>
                </a:cubicBezTo>
                <a:cubicBezTo>
                  <a:pt x="690132" y="2428708"/>
                  <a:pt x="701779" y="2417106"/>
                  <a:pt x="701779" y="2406842"/>
                </a:cubicBezTo>
                <a:cubicBezTo>
                  <a:pt x="701779" y="2378571"/>
                  <a:pt x="692665" y="2365786"/>
                  <a:pt x="670726" y="2352830"/>
                </a:cubicBezTo>
                <a:cubicBezTo>
                  <a:pt x="660433" y="2346441"/>
                  <a:pt x="664316" y="2351655"/>
                  <a:pt x="656551" y="2359227"/>
                </a:cubicBezTo>
                <a:cubicBezTo>
                  <a:pt x="648791" y="2368307"/>
                  <a:pt x="654018" y="2365786"/>
                  <a:pt x="662966" y="2372183"/>
                </a:cubicBezTo>
                <a:cubicBezTo>
                  <a:pt x="666849" y="2376050"/>
                  <a:pt x="669547" y="2390181"/>
                  <a:pt x="670726" y="2400445"/>
                </a:cubicBezTo>
                <a:cubicBezTo>
                  <a:pt x="668198" y="2401791"/>
                  <a:pt x="656551" y="2406842"/>
                  <a:pt x="654018" y="2405496"/>
                </a:cubicBezTo>
                <a:cubicBezTo>
                  <a:pt x="651490" y="2404312"/>
                  <a:pt x="654018" y="2399099"/>
                  <a:pt x="651490" y="2397924"/>
                </a:cubicBezTo>
                <a:cubicBezTo>
                  <a:pt x="646258" y="2396578"/>
                  <a:pt x="641027" y="2400445"/>
                  <a:pt x="635961" y="2397924"/>
                </a:cubicBezTo>
                <a:cubicBezTo>
                  <a:pt x="633433" y="2396578"/>
                  <a:pt x="632083" y="2394048"/>
                  <a:pt x="630734" y="2391527"/>
                </a:cubicBezTo>
                <a:cubicBezTo>
                  <a:pt x="629550" y="2388835"/>
                  <a:pt x="628201" y="2386314"/>
                  <a:pt x="626852" y="2384968"/>
                </a:cubicBezTo>
                <a:cubicBezTo>
                  <a:pt x="626852" y="2382446"/>
                  <a:pt x="625668" y="2381101"/>
                  <a:pt x="624319" y="2379917"/>
                </a:cubicBezTo>
                <a:cubicBezTo>
                  <a:pt x="624319" y="2377226"/>
                  <a:pt x="624319" y="2373358"/>
                  <a:pt x="625668" y="2372183"/>
                </a:cubicBezTo>
                <a:cubicBezTo>
                  <a:pt x="628201" y="2366962"/>
                  <a:pt x="632083" y="2363094"/>
                  <a:pt x="634611" y="2358044"/>
                </a:cubicBezTo>
                <a:lnTo>
                  <a:pt x="634611" y="2351687"/>
                </a:lnTo>
                <a:lnTo>
                  <a:pt x="634399" y="2351899"/>
                </a:lnTo>
                <a:cubicBezTo>
                  <a:pt x="633223" y="2354420"/>
                  <a:pt x="635746" y="2356940"/>
                  <a:pt x="634399" y="2358285"/>
                </a:cubicBezTo>
                <a:cubicBezTo>
                  <a:pt x="631879" y="2363326"/>
                  <a:pt x="628014" y="2367188"/>
                  <a:pt x="625493" y="2372398"/>
                </a:cubicBezTo>
                <a:cubicBezTo>
                  <a:pt x="624149" y="2373574"/>
                  <a:pt x="624149" y="2377439"/>
                  <a:pt x="624149" y="2380129"/>
                </a:cubicBezTo>
                <a:cubicBezTo>
                  <a:pt x="625493" y="2381305"/>
                  <a:pt x="626670" y="2382650"/>
                  <a:pt x="626670" y="2385170"/>
                </a:cubicBezTo>
                <a:lnTo>
                  <a:pt x="626548" y="2385232"/>
                </a:lnTo>
                <a:lnTo>
                  <a:pt x="630401" y="2391764"/>
                </a:lnTo>
                <a:cubicBezTo>
                  <a:pt x="631743" y="2394285"/>
                  <a:pt x="633091" y="2396813"/>
                  <a:pt x="635608" y="2398158"/>
                </a:cubicBezTo>
                <a:cubicBezTo>
                  <a:pt x="640650" y="2400679"/>
                  <a:pt x="645864" y="2396813"/>
                  <a:pt x="651071" y="2398158"/>
                </a:cubicBezTo>
                <a:cubicBezTo>
                  <a:pt x="653595" y="2399334"/>
                  <a:pt x="651071" y="2404552"/>
                  <a:pt x="653595" y="2405728"/>
                </a:cubicBezTo>
                <a:cubicBezTo>
                  <a:pt x="656119" y="2407073"/>
                  <a:pt x="667716" y="2402024"/>
                  <a:pt x="670233" y="2400679"/>
                </a:cubicBezTo>
                <a:cubicBezTo>
                  <a:pt x="670233" y="2404552"/>
                  <a:pt x="671581" y="2408418"/>
                  <a:pt x="671581" y="2409601"/>
                </a:cubicBezTo>
                <a:cubicBezTo>
                  <a:pt x="671581" y="2415995"/>
                  <a:pt x="671581" y="2430291"/>
                  <a:pt x="667716" y="2434165"/>
                </a:cubicBezTo>
                <a:cubicBezTo>
                  <a:pt x="663850" y="2436685"/>
                  <a:pt x="657460" y="2446953"/>
                  <a:pt x="666368" y="2444425"/>
                </a:cubicBezTo>
                <a:cubicBezTo>
                  <a:pt x="674099" y="2443080"/>
                  <a:pt x="684354" y="2431474"/>
                  <a:pt x="692085" y="2440559"/>
                </a:cubicBezTo>
                <a:cubicBezTo>
                  <a:pt x="698475" y="2446953"/>
                  <a:pt x="698475" y="2454692"/>
                  <a:pt x="698475" y="2463607"/>
                </a:cubicBezTo>
                <a:cubicBezTo>
                  <a:pt x="697299" y="2471347"/>
                  <a:pt x="676623" y="2507353"/>
                  <a:pt x="672757" y="2494572"/>
                </a:cubicBezTo>
                <a:cubicBezTo>
                  <a:pt x="672757" y="2494572"/>
                  <a:pt x="672757" y="2500966"/>
                  <a:pt x="671581" y="2502141"/>
                </a:cubicBezTo>
                <a:cubicBezTo>
                  <a:pt x="669057" y="2507353"/>
                  <a:pt x="665191" y="2515099"/>
                  <a:pt x="662502" y="2503487"/>
                </a:cubicBezTo>
                <a:cubicBezTo>
                  <a:pt x="658808" y="2490699"/>
                  <a:pt x="627877" y="2502141"/>
                  <a:pt x="620146" y="2503487"/>
                </a:cubicBezTo>
                <a:cubicBezTo>
                  <a:pt x="611239" y="2506008"/>
                  <a:pt x="598294" y="2513747"/>
                  <a:pt x="606025" y="2522839"/>
                </a:cubicBezTo>
                <a:cubicBezTo>
                  <a:pt x="607373" y="2524014"/>
                  <a:pt x="607373" y="2526705"/>
                  <a:pt x="607373" y="2530408"/>
                </a:cubicBezTo>
                <a:lnTo>
                  <a:pt x="607182" y="2530362"/>
                </a:lnTo>
                <a:lnTo>
                  <a:pt x="606706" y="2549226"/>
                </a:lnTo>
                <a:cubicBezTo>
                  <a:pt x="605885" y="2555643"/>
                  <a:pt x="604578" y="2561071"/>
                  <a:pt x="603313" y="2562333"/>
                </a:cubicBezTo>
                <a:cubicBezTo>
                  <a:pt x="594376" y="2570079"/>
                  <a:pt x="583933" y="2583036"/>
                  <a:pt x="572465" y="2588089"/>
                </a:cubicBezTo>
                <a:cubicBezTo>
                  <a:pt x="568591" y="2591959"/>
                  <a:pt x="562186" y="2598353"/>
                  <a:pt x="556959" y="2597176"/>
                </a:cubicBezTo>
                <a:cubicBezTo>
                  <a:pt x="538922" y="2590613"/>
                  <a:pt x="564717" y="2586906"/>
                  <a:pt x="544148" y="2583036"/>
                </a:cubicBezTo>
                <a:cubicBezTo>
                  <a:pt x="537579" y="2583036"/>
                  <a:pt x="536391" y="2583036"/>
                  <a:pt x="531174" y="2580343"/>
                </a:cubicBezTo>
                <a:cubicBezTo>
                  <a:pt x="524768" y="2575295"/>
                  <a:pt x="533695" y="2570079"/>
                  <a:pt x="523416" y="2567555"/>
                </a:cubicBezTo>
                <a:cubicBezTo>
                  <a:pt x="519706" y="2567555"/>
                  <a:pt x="506731" y="2562333"/>
                  <a:pt x="505553" y="2563679"/>
                </a:cubicBezTo>
                <a:cubicBezTo>
                  <a:pt x="497795" y="2563679"/>
                  <a:pt x="492568" y="2570079"/>
                  <a:pt x="488694" y="2563679"/>
                </a:cubicBezTo>
                <a:cubicBezTo>
                  <a:pt x="482289" y="2553415"/>
                  <a:pt x="479758" y="2565026"/>
                  <a:pt x="478415" y="2571425"/>
                </a:cubicBezTo>
                <a:cubicBezTo>
                  <a:pt x="474531" y="2595829"/>
                  <a:pt x="460377" y="2572602"/>
                  <a:pt x="448746" y="2579166"/>
                </a:cubicBezTo>
                <a:cubicBezTo>
                  <a:pt x="435935" y="2585560"/>
                  <a:pt x="438457" y="2586906"/>
                  <a:pt x="423125" y="2586906"/>
                </a:cubicBezTo>
                <a:cubicBezTo>
                  <a:pt x="417898" y="2586906"/>
                  <a:pt x="412836" y="2591959"/>
                  <a:pt x="410140" y="2590613"/>
                </a:cubicBezTo>
                <a:cubicBezTo>
                  <a:pt x="408961" y="2589435"/>
                  <a:pt x="401213" y="2577819"/>
                  <a:pt x="399861" y="2576473"/>
                </a:cubicBezTo>
                <a:cubicBezTo>
                  <a:pt x="399861" y="2571425"/>
                  <a:pt x="405087" y="2570079"/>
                  <a:pt x="403735" y="2562333"/>
                </a:cubicBezTo>
                <a:cubicBezTo>
                  <a:pt x="402392" y="2555939"/>
                  <a:pt x="403735" y="2553415"/>
                  <a:pt x="405087" y="2545674"/>
                </a:cubicBezTo>
                <a:lnTo>
                  <a:pt x="405087" y="2531717"/>
                </a:lnTo>
                <a:lnTo>
                  <a:pt x="399973" y="2525617"/>
                </a:lnTo>
                <a:cubicBezTo>
                  <a:pt x="397066" y="2523845"/>
                  <a:pt x="393192" y="2521904"/>
                  <a:pt x="388645" y="2518022"/>
                </a:cubicBezTo>
                <a:cubicBezTo>
                  <a:pt x="383591" y="2521904"/>
                  <a:pt x="386118" y="2530849"/>
                  <a:pt x="375843" y="2523251"/>
                </a:cubicBezTo>
                <a:cubicBezTo>
                  <a:pt x="370789" y="2519369"/>
                  <a:pt x="365568" y="2512787"/>
                  <a:pt x="361694" y="2508899"/>
                </a:cubicBezTo>
                <a:cubicBezTo>
                  <a:pt x="357820" y="2499954"/>
                  <a:pt x="360514" y="2493538"/>
                  <a:pt x="352766" y="2488303"/>
                </a:cubicBezTo>
                <a:cubicBezTo>
                  <a:pt x="341145" y="2480705"/>
                  <a:pt x="350073" y="2479352"/>
                  <a:pt x="347546" y="2470235"/>
                </a:cubicBezTo>
                <a:cubicBezTo>
                  <a:pt x="346199" y="2465172"/>
                  <a:pt x="346199" y="2465172"/>
                  <a:pt x="346199" y="2465172"/>
                </a:cubicBezTo>
                <a:lnTo>
                  <a:pt x="346394" y="2465013"/>
                </a:lnTo>
                <a:lnTo>
                  <a:pt x="346159" y="2464165"/>
                </a:lnTo>
                <a:cubicBezTo>
                  <a:pt x="345843" y="2463025"/>
                  <a:pt x="345211" y="2460745"/>
                  <a:pt x="343946" y="2456184"/>
                </a:cubicBezTo>
                <a:cubicBezTo>
                  <a:pt x="342596" y="2448580"/>
                  <a:pt x="332300" y="2451115"/>
                  <a:pt x="332300" y="2445881"/>
                </a:cubicBezTo>
                <a:cubicBezTo>
                  <a:pt x="332300" y="2438277"/>
                  <a:pt x="324715" y="2429156"/>
                  <a:pt x="316958" y="2426621"/>
                </a:cubicBezTo>
                <a:cubicBezTo>
                  <a:pt x="311729" y="2423916"/>
                  <a:pt x="307840" y="2421382"/>
                  <a:pt x="302783" y="2418847"/>
                </a:cubicBezTo>
                <a:cubicBezTo>
                  <a:pt x="298905" y="2416147"/>
                  <a:pt x="293676" y="2433037"/>
                  <a:pt x="292326" y="2435572"/>
                </a:cubicBezTo>
                <a:cubicBezTo>
                  <a:pt x="279502" y="2451115"/>
                  <a:pt x="284730" y="2455002"/>
                  <a:pt x="262809" y="2455002"/>
                </a:cubicBezTo>
                <a:lnTo>
                  <a:pt x="262464" y="2455324"/>
                </a:lnTo>
                <a:lnTo>
                  <a:pt x="263653" y="2464453"/>
                </a:lnTo>
                <a:cubicBezTo>
                  <a:pt x="263653" y="2469505"/>
                  <a:pt x="259782" y="2466974"/>
                  <a:pt x="258444" y="2469505"/>
                </a:cubicBezTo>
                <a:cubicBezTo>
                  <a:pt x="257094" y="2472195"/>
                  <a:pt x="266187" y="2482468"/>
                  <a:pt x="268707" y="2484988"/>
                </a:cubicBezTo>
                <a:cubicBezTo>
                  <a:pt x="277800" y="2496606"/>
                  <a:pt x="275112" y="2510745"/>
                  <a:pt x="258444" y="2510745"/>
                </a:cubicBezTo>
                <a:cubicBezTo>
                  <a:pt x="246818" y="2511921"/>
                  <a:pt x="248168" y="2532626"/>
                  <a:pt x="245647" y="2540367"/>
                </a:cubicBezTo>
                <a:cubicBezTo>
                  <a:pt x="242946" y="2545419"/>
                  <a:pt x="236554" y="2550640"/>
                  <a:pt x="235204" y="2555692"/>
                </a:cubicBezTo>
                <a:cubicBezTo>
                  <a:pt x="227629" y="2555692"/>
                  <a:pt x="234021" y="2539022"/>
                  <a:pt x="234021" y="2536502"/>
                </a:cubicBezTo>
                <a:cubicBezTo>
                  <a:pt x="234021" y="2528760"/>
                  <a:pt x="217353" y="2535157"/>
                  <a:pt x="226278" y="2547940"/>
                </a:cubicBezTo>
                <a:cubicBezTo>
                  <a:pt x="226278" y="2549295"/>
                  <a:pt x="230150" y="2553161"/>
                  <a:pt x="228812" y="2553161"/>
                </a:cubicBezTo>
                <a:cubicBezTo>
                  <a:pt x="227629" y="2553161"/>
                  <a:pt x="224928" y="2555692"/>
                  <a:pt x="223758" y="2555692"/>
                </a:cubicBezTo>
                <a:cubicBezTo>
                  <a:pt x="217353" y="2555692"/>
                  <a:pt x="214665" y="2553161"/>
                  <a:pt x="210794" y="2549295"/>
                </a:cubicBezTo>
                <a:cubicBezTo>
                  <a:pt x="208260" y="2546764"/>
                  <a:pt x="199347" y="2545419"/>
                  <a:pt x="199347" y="2542899"/>
                </a:cubicBezTo>
                <a:cubicBezTo>
                  <a:pt x="199347" y="2529935"/>
                  <a:pt x="173586" y="2558213"/>
                  <a:pt x="164661" y="2553161"/>
                </a:cubicBezTo>
                <a:cubicBezTo>
                  <a:pt x="158089" y="2549295"/>
                  <a:pt x="154218" y="2542899"/>
                  <a:pt x="147826" y="2541543"/>
                </a:cubicBezTo>
                <a:cubicBezTo>
                  <a:pt x="137550" y="2539022"/>
                  <a:pt x="149176" y="2527404"/>
                  <a:pt x="133678" y="2527404"/>
                </a:cubicBezTo>
                <a:cubicBezTo>
                  <a:pt x="125936" y="2527404"/>
                  <a:pt x="135029" y="2518487"/>
                  <a:pt x="127286" y="2517142"/>
                </a:cubicBezTo>
                <a:cubicBezTo>
                  <a:pt x="120881" y="2517142"/>
                  <a:pt x="111789" y="2514611"/>
                  <a:pt x="106747" y="2514611"/>
                </a:cubicBezTo>
                <a:cubicBezTo>
                  <a:pt x="91249" y="2514611"/>
                  <a:pt x="96304" y="2518487"/>
                  <a:pt x="83507" y="2510745"/>
                </a:cubicBezTo>
                <a:cubicBezTo>
                  <a:pt x="80986" y="2509400"/>
                  <a:pt x="80986" y="2490210"/>
                  <a:pt x="79636" y="2486333"/>
                </a:cubicBezTo>
                <a:cubicBezTo>
                  <a:pt x="75765" y="2468329"/>
                  <a:pt x="77115" y="2478592"/>
                  <a:pt x="61617" y="2470850"/>
                </a:cubicBezTo>
                <a:cubicBezTo>
                  <a:pt x="54042" y="2466974"/>
                  <a:pt x="43612" y="2443918"/>
                  <a:pt x="41078" y="2443918"/>
                </a:cubicBezTo>
                <a:cubicBezTo>
                  <a:pt x="33336" y="2442573"/>
                  <a:pt x="32153" y="2446438"/>
                  <a:pt x="29465" y="2436176"/>
                </a:cubicBezTo>
                <a:cubicBezTo>
                  <a:pt x="29465" y="2436176"/>
                  <a:pt x="29465" y="2436176"/>
                  <a:pt x="29465" y="2437521"/>
                </a:cubicBezTo>
                <a:cubicBezTo>
                  <a:pt x="26944" y="2428434"/>
                  <a:pt x="1183" y="2411764"/>
                  <a:pt x="5054" y="2404022"/>
                </a:cubicBezTo>
                <a:cubicBezTo>
                  <a:pt x="7742" y="2398801"/>
                  <a:pt x="2521" y="2401502"/>
                  <a:pt x="0" y="2397626"/>
                </a:cubicBezTo>
                <a:cubicBezTo>
                  <a:pt x="2521" y="2396281"/>
                  <a:pt x="11613" y="2396281"/>
                  <a:pt x="16668" y="2394936"/>
                </a:cubicBezTo>
                <a:cubicBezTo>
                  <a:pt x="20539" y="2392404"/>
                  <a:pt x="23060" y="2386008"/>
                  <a:pt x="28281" y="2386008"/>
                </a:cubicBezTo>
                <a:cubicBezTo>
                  <a:pt x="37207" y="2386008"/>
                  <a:pt x="41078" y="2370524"/>
                  <a:pt x="43612" y="2362782"/>
                </a:cubicBezTo>
                <a:cubicBezTo>
                  <a:pt x="47483" y="2355210"/>
                  <a:pt x="57746" y="2366658"/>
                  <a:pt x="62968" y="2366658"/>
                </a:cubicBezTo>
                <a:cubicBezTo>
                  <a:pt x="68189" y="2366658"/>
                  <a:pt x="91249" y="2365472"/>
                  <a:pt x="92600" y="2361607"/>
                </a:cubicBezTo>
                <a:cubicBezTo>
                  <a:pt x="93783" y="2356385"/>
                  <a:pt x="95121" y="2349989"/>
                  <a:pt x="98992" y="2344937"/>
                </a:cubicBezTo>
                <a:cubicBezTo>
                  <a:pt x="102876" y="2342247"/>
                  <a:pt x="111789" y="2338371"/>
                  <a:pt x="117010" y="2334505"/>
                </a:cubicBezTo>
                <a:cubicBezTo>
                  <a:pt x="120213" y="2332567"/>
                  <a:pt x="122148" y="2331598"/>
                  <a:pt x="123283" y="2330966"/>
                </a:cubicBezTo>
                <a:lnTo>
                  <a:pt x="124494" y="2329719"/>
                </a:lnTo>
                <a:lnTo>
                  <a:pt x="124494" y="2322095"/>
                </a:lnTo>
                <a:cubicBezTo>
                  <a:pt x="116721" y="2323445"/>
                  <a:pt x="111501" y="2333747"/>
                  <a:pt x="105087" y="2323445"/>
                </a:cubicBezTo>
                <a:cubicBezTo>
                  <a:pt x="98673" y="2312972"/>
                  <a:pt x="88373" y="2324624"/>
                  <a:pt x="84500" y="2322095"/>
                </a:cubicBezTo>
                <a:cubicBezTo>
                  <a:pt x="80613" y="2319558"/>
                  <a:pt x="84500" y="2314322"/>
                  <a:pt x="79266" y="2310435"/>
                </a:cubicBezTo>
                <a:cubicBezTo>
                  <a:pt x="72853" y="2307907"/>
                  <a:pt x="63912" y="2306556"/>
                  <a:pt x="70326" y="2297605"/>
                </a:cubicBezTo>
                <a:cubicBezTo>
                  <a:pt x="74199" y="2293719"/>
                  <a:pt x="67799" y="2292368"/>
                  <a:pt x="67799" y="2289832"/>
                </a:cubicBezTo>
                <a:cubicBezTo>
                  <a:pt x="72853" y="2288482"/>
                  <a:pt x="79266" y="2291182"/>
                  <a:pt x="83153" y="2284767"/>
                </a:cubicBezTo>
                <a:cubicBezTo>
                  <a:pt x="87027" y="2278180"/>
                  <a:pt x="89566" y="2269229"/>
                  <a:pt x="94787" y="2276994"/>
                </a:cubicBezTo>
                <a:cubicBezTo>
                  <a:pt x="106434" y="2295069"/>
                  <a:pt x="114194" y="2282067"/>
                  <a:pt x="127021" y="2278180"/>
                </a:cubicBezTo>
                <a:cubicBezTo>
                  <a:pt x="128368" y="2278180"/>
                  <a:pt x="138668" y="2273115"/>
                  <a:pt x="138668" y="2270407"/>
                </a:cubicBezTo>
                <a:cubicBezTo>
                  <a:pt x="145069" y="2269229"/>
                  <a:pt x="150136" y="2274294"/>
                  <a:pt x="157896" y="2271765"/>
                </a:cubicBezTo>
                <a:lnTo>
                  <a:pt x="159243" y="2270407"/>
                </a:lnTo>
                <a:lnTo>
                  <a:pt x="163129" y="2273115"/>
                </a:lnTo>
                <a:cubicBezTo>
                  <a:pt x="169543" y="2273115"/>
                  <a:pt x="164476" y="2258927"/>
                  <a:pt x="164476" y="2256227"/>
                </a:cubicBezTo>
                <a:cubicBezTo>
                  <a:pt x="164476" y="2245918"/>
                  <a:pt x="169543" y="2245918"/>
                  <a:pt x="175957" y="2239503"/>
                </a:cubicBezTo>
                <a:cubicBezTo>
                  <a:pt x="186244" y="2229201"/>
                  <a:pt x="195364" y="2215013"/>
                  <a:pt x="192657" y="2199475"/>
                </a:cubicBezTo>
                <a:cubicBezTo>
                  <a:pt x="191477" y="2191873"/>
                  <a:pt x="191477" y="2180393"/>
                  <a:pt x="199238" y="2177685"/>
                </a:cubicBezTo>
                <a:cubicBezTo>
                  <a:pt x="201771" y="2177096"/>
                  <a:pt x="203038" y="2176464"/>
                  <a:pt x="203671" y="2175662"/>
                </a:cubicBezTo>
                <a:lnTo>
                  <a:pt x="204254" y="2172861"/>
                </a:lnTo>
                <a:lnTo>
                  <a:pt x="203073" y="2167632"/>
                </a:lnTo>
                <a:cubicBezTo>
                  <a:pt x="203073" y="2161213"/>
                  <a:pt x="205606" y="2156140"/>
                  <a:pt x="205606" y="2150904"/>
                </a:cubicBezTo>
                <a:cubicBezTo>
                  <a:pt x="199188" y="2149721"/>
                  <a:pt x="213381" y="2135358"/>
                  <a:pt x="214564" y="2132824"/>
                </a:cubicBezTo>
                <a:cubicBezTo>
                  <a:pt x="222339" y="2127751"/>
                  <a:pt x="224872" y="2132824"/>
                  <a:pt x="231459" y="2127751"/>
                </a:cubicBezTo>
                <a:cubicBezTo>
                  <a:pt x="231459" y="2127751"/>
                  <a:pt x="231459" y="2127751"/>
                  <a:pt x="244301" y="2130285"/>
                </a:cubicBezTo>
                <a:cubicBezTo>
                  <a:pt x="250725" y="2127751"/>
                  <a:pt x="252076" y="2125049"/>
                  <a:pt x="261028" y="2125049"/>
                </a:cubicBezTo>
                <a:lnTo>
                  <a:pt x="275017" y="2128878"/>
                </a:lnTo>
                <a:lnTo>
                  <a:pt x="274997" y="2128723"/>
                </a:lnTo>
                <a:cubicBezTo>
                  <a:pt x="281410" y="2131251"/>
                  <a:pt x="289179" y="2132599"/>
                  <a:pt x="296943" y="2127550"/>
                </a:cubicBezTo>
                <a:cubicBezTo>
                  <a:pt x="300825" y="2124854"/>
                  <a:pt x="302177" y="2114582"/>
                  <a:pt x="304707" y="2109525"/>
                </a:cubicBezTo>
                <a:cubicBezTo>
                  <a:pt x="304707" y="2109525"/>
                  <a:pt x="304707" y="2109525"/>
                  <a:pt x="318885" y="2079888"/>
                </a:cubicBezTo>
                <a:cubicBezTo>
                  <a:pt x="321420" y="2076020"/>
                  <a:pt x="322772" y="2061872"/>
                  <a:pt x="329185" y="2067096"/>
                </a:cubicBezTo>
                <a:cubicBezTo>
                  <a:pt x="339480" y="2074672"/>
                  <a:pt x="347249" y="2072144"/>
                  <a:pt x="355013" y="2072144"/>
                </a:cubicBezTo>
                <a:lnTo>
                  <a:pt x="354916" y="2072372"/>
                </a:lnTo>
                <a:lnTo>
                  <a:pt x="367695" y="2073717"/>
                </a:lnTo>
                <a:cubicBezTo>
                  <a:pt x="380694" y="2076251"/>
                  <a:pt x="381876" y="2067299"/>
                  <a:pt x="396062" y="2060719"/>
                </a:cubicBezTo>
                <a:cubicBezTo>
                  <a:pt x="396062" y="2060719"/>
                  <a:pt x="396062" y="2060719"/>
                  <a:pt x="437432" y="2049234"/>
                </a:cubicBezTo>
                <a:cubicBezTo>
                  <a:pt x="437432" y="2053119"/>
                  <a:pt x="436080" y="2053119"/>
                  <a:pt x="437432" y="2056834"/>
                </a:cubicBezTo>
                <a:cubicBezTo>
                  <a:pt x="437432" y="2059537"/>
                  <a:pt x="438615" y="2063415"/>
                  <a:pt x="438615" y="2065948"/>
                </a:cubicBezTo>
                <a:lnTo>
                  <a:pt x="441275" y="2083753"/>
                </a:lnTo>
                <a:lnTo>
                  <a:pt x="441426" y="2083734"/>
                </a:lnTo>
                <a:lnTo>
                  <a:pt x="441436" y="2083727"/>
                </a:lnTo>
                <a:lnTo>
                  <a:pt x="438808" y="2066106"/>
                </a:lnTo>
                <a:cubicBezTo>
                  <a:pt x="438808" y="2063573"/>
                  <a:pt x="437628" y="2059694"/>
                  <a:pt x="437628" y="2056993"/>
                </a:cubicBezTo>
                <a:cubicBezTo>
                  <a:pt x="436281" y="2053281"/>
                  <a:pt x="437628" y="2053281"/>
                  <a:pt x="437628" y="2049394"/>
                </a:cubicBezTo>
                <a:cubicBezTo>
                  <a:pt x="437628" y="2041635"/>
                  <a:pt x="451776" y="2033869"/>
                  <a:pt x="456830" y="2039102"/>
                </a:cubicBezTo>
                <a:close/>
                <a:moveTo>
                  <a:pt x="1399006" y="2034677"/>
                </a:moveTo>
                <a:lnTo>
                  <a:pt x="1398542" y="2035316"/>
                </a:lnTo>
                <a:cubicBezTo>
                  <a:pt x="1399917" y="2040365"/>
                  <a:pt x="1408835" y="2033972"/>
                  <a:pt x="1414040" y="2036496"/>
                </a:cubicBezTo>
                <a:lnTo>
                  <a:pt x="1414040" y="2044043"/>
                </a:lnTo>
                <a:lnTo>
                  <a:pt x="1414466" y="2043616"/>
                </a:lnTo>
                <a:cubicBezTo>
                  <a:pt x="1415829" y="2041085"/>
                  <a:pt x="1415829" y="2037200"/>
                  <a:pt x="1414466" y="2035864"/>
                </a:cubicBezTo>
                <a:cubicBezTo>
                  <a:pt x="1411861" y="2034599"/>
                  <a:pt x="1408324" y="2035566"/>
                  <a:pt x="1405271" y="2036216"/>
                </a:cubicBezTo>
                <a:close/>
                <a:moveTo>
                  <a:pt x="509724" y="2008043"/>
                </a:moveTo>
                <a:cubicBezTo>
                  <a:pt x="516125" y="2010744"/>
                  <a:pt x="522526" y="2013277"/>
                  <a:pt x="530273" y="2013277"/>
                </a:cubicBezTo>
                <a:cubicBezTo>
                  <a:pt x="530273" y="2015810"/>
                  <a:pt x="527580" y="2018343"/>
                  <a:pt x="527580" y="2022222"/>
                </a:cubicBezTo>
                <a:cubicBezTo>
                  <a:pt x="526399" y="2024755"/>
                  <a:pt x="526399" y="2028635"/>
                  <a:pt x="525053" y="2031336"/>
                </a:cubicBezTo>
                <a:cubicBezTo>
                  <a:pt x="523706" y="2033869"/>
                  <a:pt x="522526" y="2033869"/>
                  <a:pt x="522526" y="2031336"/>
                </a:cubicBezTo>
                <a:cubicBezTo>
                  <a:pt x="521179" y="2028635"/>
                  <a:pt x="522526" y="2024755"/>
                  <a:pt x="523706" y="2022222"/>
                </a:cubicBezTo>
                <a:cubicBezTo>
                  <a:pt x="521179" y="2018343"/>
                  <a:pt x="521179" y="2018343"/>
                  <a:pt x="521179" y="2018343"/>
                </a:cubicBezTo>
                <a:cubicBezTo>
                  <a:pt x="513431" y="2015810"/>
                  <a:pt x="507030" y="2018343"/>
                  <a:pt x="499276" y="2018343"/>
                </a:cubicBezTo>
                <a:cubicBezTo>
                  <a:pt x="499276" y="2015810"/>
                  <a:pt x="503150" y="2013277"/>
                  <a:pt x="504503" y="2011930"/>
                </a:cubicBezTo>
                <a:cubicBezTo>
                  <a:pt x="505850" y="2010744"/>
                  <a:pt x="507030" y="2006864"/>
                  <a:pt x="509724" y="2008043"/>
                </a:cubicBezTo>
                <a:close/>
                <a:moveTo>
                  <a:pt x="1217581" y="1996703"/>
                </a:moveTo>
                <a:lnTo>
                  <a:pt x="1217565" y="1996741"/>
                </a:lnTo>
                <a:lnTo>
                  <a:pt x="1225028" y="1996741"/>
                </a:lnTo>
                <a:lnTo>
                  <a:pt x="1225033" y="1996703"/>
                </a:lnTo>
                <a:close/>
                <a:moveTo>
                  <a:pt x="1516073" y="1984453"/>
                </a:moveTo>
                <a:cubicBezTo>
                  <a:pt x="1508500" y="1986984"/>
                  <a:pt x="1495516" y="1999956"/>
                  <a:pt x="1490467" y="2006371"/>
                </a:cubicBezTo>
                <a:cubicBezTo>
                  <a:pt x="1485237" y="2012769"/>
                  <a:pt x="1481369" y="2015300"/>
                  <a:pt x="1474958" y="2020520"/>
                </a:cubicBezTo>
                <a:cubicBezTo>
                  <a:pt x="1473614" y="2024229"/>
                  <a:pt x="1463336" y="2033333"/>
                  <a:pt x="1472434" y="2035864"/>
                </a:cubicBezTo>
                <a:cubicBezTo>
                  <a:pt x="1472434" y="2038554"/>
                  <a:pt x="1469746" y="2041085"/>
                  <a:pt x="1469746" y="2044951"/>
                </a:cubicBezTo>
                <a:cubicBezTo>
                  <a:pt x="1469746" y="2048836"/>
                  <a:pt x="1464680" y="2048836"/>
                  <a:pt x="1462155" y="2050013"/>
                </a:cubicBezTo>
                <a:cubicBezTo>
                  <a:pt x="1458287" y="2050013"/>
                  <a:pt x="1453057" y="2064163"/>
                  <a:pt x="1451877" y="2068047"/>
                </a:cubicBezTo>
                <a:cubicBezTo>
                  <a:pt x="1451877" y="2068047"/>
                  <a:pt x="1451877" y="2069383"/>
                  <a:pt x="1450533" y="2070560"/>
                </a:cubicBezTo>
                <a:cubicBezTo>
                  <a:pt x="1449189" y="2071914"/>
                  <a:pt x="1445303" y="2073267"/>
                  <a:pt x="1442778" y="2075798"/>
                </a:cubicBezTo>
                <a:cubicBezTo>
                  <a:pt x="1438910" y="2079665"/>
                  <a:pt x="1433843" y="2084885"/>
                  <a:pt x="1427269" y="2086063"/>
                </a:cubicBezTo>
                <a:cubicBezTo>
                  <a:pt x="1424745" y="2087416"/>
                  <a:pt x="1418353" y="2087416"/>
                  <a:pt x="1418353" y="2089947"/>
                </a:cubicBezTo>
                <a:cubicBezTo>
                  <a:pt x="1413123" y="2086063"/>
                  <a:pt x="1405550" y="2084885"/>
                  <a:pt x="1404188" y="2078312"/>
                </a:cubicBezTo>
                <a:cubicBezTo>
                  <a:pt x="1403516" y="2073847"/>
                  <a:pt x="1404147" y="2069049"/>
                  <a:pt x="1405264" y="2064081"/>
                </a:cubicBezTo>
                <a:lnTo>
                  <a:pt x="1409182" y="2049115"/>
                </a:lnTo>
                <a:lnTo>
                  <a:pt x="1408835" y="2049464"/>
                </a:lnTo>
                <a:cubicBezTo>
                  <a:pt x="1406291" y="2059743"/>
                  <a:pt x="1402431" y="2070004"/>
                  <a:pt x="1403776" y="2078940"/>
                </a:cubicBezTo>
                <a:cubicBezTo>
                  <a:pt x="1405121" y="2085514"/>
                  <a:pt x="1412695" y="2086695"/>
                  <a:pt x="1417929" y="2090563"/>
                </a:cubicBezTo>
                <a:lnTo>
                  <a:pt x="1416669" y="2095445"/>
                </a:lnTo>
                <a:lnTo>
                  <a:pt x="1416711" y="2095418"/>
                </a:lnTo>
                <a:cubicBezTo>
                  <a:pt x="1416711" y="2094054"/>
                  <a:pt x="1416711" y="2090185"/>
                  <a:pt x="1418059" y="2090185"/>
                </a:cubicBezTo>
                <a:cubicBezTo>
                  <a:pt x="1418059" y="2087655"/>
                  <a:pt x="1424468" y="2087655"/>
                  <a:pt x="1426980" y="2086291"/>
                </a:cubicBezTo>
                <a:cubicBezTo>
                  <a:pt x="1433555" y="2085125"/>
                  <a:pt x="1438616" y="2079892"/>
                  <a:pt x="1442494" y="2076022"/>
                </a:cubicBezTo>
                <a:cubicBezTo>
                  <a:pt x="1445025" y="2073493"/>
                  <a:pt x="1448903" y="2072128"/>
                  <a:pt x="1450252" y="2070789"/>
                </a:cubicBezTo>
                <a:cubicBezTo>
                  <a:pt x="1455294" y="2073493"/>
                  <a:pt x="1463051" y="2074658"/>
                  <a:pt x="1466930" y="2079892"/>
                </a:cubicBezTo>
                <a:cubicBezTo>
                  <a:pt x="1470808" y="2085125"/>
                  <a:pt x="1468278" y="2091524"/>
                  <a:pt x="1470808" y="2096584"/>
                </a:cubicBezTo>
                <a:cubicBezTo>
                  <a:pt x="1472157" y="2099287"/>
                  <a:pt x="1474687" y="2101817"/>
                  <a:pt x="1477217" y="2103156"/>
                </a:cubicBezTo>
                <a:cubicBezTo>
                  <a:pt x="1479914" y="2105686"/>
                  <a:pt x="1483793" y="2103156"/>
                  <a:pt x="1486323" y="2105686"/>
                </a:cubicBezTo>
                <a:cubicBezTo>
                  <a:pt x="1490183" y="2109580"/>
                  <a:pt x="1491365" y="2115979"/>
                  <a:pt x="1494062" y="2121039"/>
                </a:cubicBezTo>
                <a:cubicBezTo>
                  <a:pt x="1495244" y="2122378"/>
                  <a:pt x="1495244" y="2124908"/>
                  <a:pt x="1497940" y="2124908"/>
                </a:cubicBezTo>
                <a:lnTo>
                  <a:pt x="1498428" y="2124819"/>
                </a:lnTo>
                <a:lnTo>
                  <a:pt x="1494597" y="2120976"/>
                </a:lnTo>
                <a:cubicBezTo>
                  <a:pt x="1491906" y="2115922"/>
                  <a:pt x="1490723" y="2109520"/>
                  <a:pt x="1486849" y="2105656"/>
                </a:cubicBezTo>
                <a:cubicBezTo>
                  <a:pt x="1484327" y="2103118"/>
                  <a:pt x="1480453" y="2105656"/>
                  <a:pt x="1477748" y="2103118"/>
                </a:cubicBezTo>
                <a:cubicBezTo>
                  <a:pt x="1475227" y="2101770"/>
                  <a:pt x="1472705" y="2099254"/>
                  <a:pt x="1471353" y="2096536"/>
                </a:cubicBezTo>
                <a:cubicBezTo>
                  <a:pt x="1468831" y="2091482"/>
                  <a:pt x="1471353" y="2085080"/>
                  <a:pt x="1467479" y="2079869"/>
                </a:cubicBezTo>
                <a:cubicBezTo>
                  <a:pt x="1463605" y="2074635"/>
                  <a:pt x="1455857" y="2073467"/>
                  <a:pt x="1450799" y="2070771"/>
                </a:cubicBezTo>
                <a:cubicBezTo>
                  <a:pt x="1452152" y="2069581"/>
                  <a:pt x="1452152" y="2068233"/>
                  <a:pt x="1452152" y="2068233"/>
                </a:cubicBezTo>
                <a:cubicBezTo>
                  <a:pt x="1453320" y="2064347"/>
                  <a:pt x="1458547" y="2050195"/>
                  <a:pt x="1462421" y="2050195"/>
                </a:cubicBezTo>
                <a:cubicBezTo>
                  <a:pt x="1464957" y="2049027"/>
                  <a:pt x="1470000" y="2049027"/>
                  <a:pt x="1470000" y="2045141"/>
                </a:cubicBezTo>
                <a:cubicBezTo>
                  <a:pt x="1470000" y="2041277"/>
                  <a:pt x="1472705" y="2038739"/>
                  <a:pt x="1472705" y="2036044"/>
                </a:cubicBezTo>
                <a:cubicBezTo>
                  <a:pt x="1463605" y="2033528"/>
                  <a:pt x="1473874" y="2024408"/>
                  <a:pt x="1475227" y="2020701"/>
                </a:cubicBezTo>
                <a:cubicBezTo>
                  <a:pt x="1481622" y="2015490"/>
                  <a:pt x="1485511" y="2012952"/>
                  <a:pt x="1490723" y="2006550"/>
                </a:cubicBezTo>
                <a:cubicBezTo>
                  <a:pt x="1495780" y="2000148"/>
                  <a:pt x="1508755" y="1987164"/>
                  <a:pt x="1516334" y="1984649"/>
                </a:cubicBezTo>
                <a:lnTo>
                  <a:pt x="1530655" y="1984649"/>
                </a:lnTo>
                <a:lnTo>
                  <a:pt x="1530401" y="1984453"/>
                </a:lnTo>
                <a:cubicBezTo>
                  <a:pt x="1526515" y="1981764"/>
                  <a:pt x="1521303" y="1983118"/>
                  <a:pt x="1516073" y="1984453"/>
                </a:cubicBezTo>
                <a:close/>
                <a:moveTo>
                  <a:pt x="971568" y="1974862"/>
                </a:moveTo>
                <a:lnTo>
                  <a:pt x="967094" y="1977106"/>
                </a:lnTo>
                <a:lnTo>
                  <a:pt x="967097" y="1977109"/>
                </a:lnTo>
                <a:lnTo>
                  <a:pt x="971565" y="1974867"/>
                </a:lnTo>
                <a:close/>
                <a:moveTo>
                  <a:pt x="1297467" y="1964239"/>
                </a:moveTo>
                <a:lnTo>
                  <a:pt x="1297136" y="1964577"/>
                </a:lnTo>
                <a:cubicBezTo>
                  <a:pt x="1295791" y="1968282"/>
                  <a:pt x="1294621" y="1973494"/>
                  <a:pt x="1294621" y="1977363"/>
                </a:cubicBezTo>
                <a:cubicBezTo>
                  <a:pt x="1294621" y="1981249"/>
                  <a:pt x="1293247" y="1986298"/>
                  <a:pt x="1295791" y="1988986"/>
                </a:cubicBezTo>
                <a:cubicBezTo>
                  <a:pt x="1299650" y="1990167"/>
                  <a:pt x="1302370" y="1985118"/>
                  <a:pt x="1306054" y="1982430"/>
                </a:cubicBezTo>
                <a:cubicBezTo>
                  <a:pt x="1308774" y="1979905"/>
                  <a:pt x="1311288" y="1974838"/>
                  <a:pt x="1316171" y="1973494"/>
                </a:cubicBezTo>
                <a:cubicBezTo>
                  <a:pt x="1318862" y="1972150"/>
                  <a:pt x="1321405" y="1974838"/>
                  <a:pt x="1323920" y="1977363"/>
                </a:cubicBezTo>
                <a:cubicBezTo>
                  <a:pt x="1326610" y="1978543"/>
                  <a:pt x="1326610" y="1985118"/>
                  <a:pt x="1330499" y="1985118"/>
                </a:cubicBezTo>
                <a:cubicBezTo>
                  <a:pt x="1335558" y="1986298"/>
                  <a:pt x="1341962" y="1979905"/>
                  <a:pt x="1348512" y="1981249"/>
                </a:cubicBezTo>
                <a:cubicBezTo>
                  <a:pt x="1351055" y="1982430"/>
                  <a:pt x="1349710" y="1986298"/>
                  <a:pt x="1349710" y="1988986"/>
                </a:cubicBezTo>
                <a:cubicBezTo>
                  <a:pt x="1352225" y="1992873"/>
                  <a:pt x="1353570" y="1995397"/>
                  <a:pt x="1354915" y="1999265"/>
                </a:cubicBezTo>
                <a:cubicBezTo>
                  <a:pt x="1357459" y="2003134"/>
                  <a:pt x="1361319" y="2005676"/>
                  <a:pt x="1363863" y="2009545"/>
                </a:cubicBezTo>
                <a:cubicBezTo>
                  <a:pt x="1365208" y="2012069"/>
                  <a:pt x="1362489" y="2017282"/>
                  <a:pt x="1365208" y="2019824"/>
                </a:cubicBezTo>
                <a:cubicBezTo>
                  <a:pt x="1366378" y="2021168"/>
                  <a:pt x="1369068" y="2019824"/>
                  <a:pt x="1371612" y="2019824"/>
                </a:cubicBezTo>
                <a:cubicBezTo>
                  <a:pt x="1372957" y="2019824"/>
                  <a:pt x="1374126" y="2022349"/>
                  <a:pt x="1375471" y="2021168"/>
                </a:cubicBezTo>
                <a:cubicBezTo>
                  <a:pt x="1380530" y="2019824"/>
                  <a:pt x="1383220" y="2014594"/>
                  <a:pt x="1388279" y="2013413"/>
                </a:cubicBezTo>
                <a:cubicBezTo>
                  <a:pt x="1390969" y="2013413"/>
                  <a:pt x="1393513" y="2015938"/>
                  <a:pt x="1396028" y="2017282"/>
                </a:cubicBezTo>
                <a:cubicBezTo>
                  <a:pt x="1399917" y="2017282"/>
                  <a:pt x="1402431" y="2013413"/>
                  <a:pt x="1405121" y="2014594"/>
                </a:cubicBezTo>
                <a:lnTo>
                  <a:pt x="1408764" y="2023519"/>
                </a:lnTo>
                <a:lnTo>
                  <a:pt x="1409255" y="2023051"/>
                </a:lnTo>
                <a:cubicBezTo>
                  <a:pt x="1410598" y="2020520"/>
                  <a:pt x="1408074" y="2015300"/>
                  <a:pt x="1405550" y="2013947"/>
                </a:cubicBezTo>
                <a:cubicBezTo>
                  <a:pt x="1402844" y="2012769"/>
                  <a:pt x="1400320" y="2016653"/>
                  <a:pt x="1396433" y="2016653"/>
                </a:cubicBezTo>
                <a:cubicBezTo>
                  <a:pt x="1393909" y="2015300"/>
                  <a:pt x="1391385" y="2012769"/>
                  <a:pt x="1388697" y="2012769"/>
                </a:cubicBezTo>
                <a:cubicBezTo>
                  <a:pt x="1383630" y="2013947"/>
                  <a:pt x="1380943" y="2019167"/>
                  <a:pt x="1375894" y="2020520"/>
                </a:cubicBezTo>
                <a:cubicBezTo>
                  <a:pt x="1374532" y="2021698"/>
                  <a:pt x="1373352" y="2019167"/>
                  <a:pt x="1372008" y="2019167"/>
                </a:cubicBezTo>
                <a:cubicBezTo>
                  <a:pt x="1369484" y="2019167"/>
                  <a:pt x="1366796" y="2020520"/>
                  <a:pt x="1365615" y="2019167"/>
                </a:cubicBezTo>
                <a:cubicBezTo>
                  <a:pt x="1362910" y="2016653"/>
                  <a:pt x="1365615" y="2011416"/>
                  <a:pt x="1364253" y="2008902"/>
                </a:cubicBezTo>
                <a:cubicBezTo>
                  <a:pt x="1361729" y="2005018"/>
                  <a:pt x="1357861" y="2002487"/>
                  <a:pt x="1355337" y="1998620"/>
                </a:cubicBezTo>
                <a:cubicBezTo>
                  <a:pt x="1353975" y="1994736"/>
                  <a:pt x="1352631" y="1992205"/>
                  <a:pt x="1350107" y="1988338"/>
                </a:cubicBezTo>
                <a:cubicBezTo>
                  <a:pt x="1350107" y="1985649"/>
                  <a:pt x="1351450" y="1981764"/>
                  <a:pt x="1348926" y="1980587"/>
                </a:cubicBezTo>
                <a:cubicBezTo>
                  <a:pt x="1342352" y="1979233"/>
                  <a:pt x="1335960" y="1985649"/>
                  <a:pt x="1330893" y="1984453"/>
                </a:cubicBezTo>
                <a:cubicBezTo>
                  <a:pt x="1327025" y="1984453"/>
                  <a:pt x="1327025" y="1977897"/>
                  <a:pt x="1324319" y="1976702"/>
                </a:cubicBezTo>
                <a:cubicBezTo>
                  <a:pt x="1321795" y="1974189"/>
                  <a:pt x="1319271" y="1971482"/>
                  <a:pt x="1316583" y="1972835"/>
                </a:cubicBezTo>
                <a:cubicBezTo>
                  <a:pt x="1311680" y="1974189"/>
                  <a:pt x="1309155" y="1979233"/>
                  <a:pt x="1306468" y="1981764"/>
                </a:cubicBezTo>
                <a:cubicBezTo>
                  <a:pt x="1302763" y="1984453"/>
                  <a:pt x="1300057" y="1989515"/>
                  <a:pt x="1296189" y="1988338"/>
                </a:cubicBezTo>
                <a:cubicBezTo>
                  <a:pt x="1293665" y="1985649"/>
                  <a:pt x="1295008" y="1980587"/>
                  <a:pt x="1295008" y="1976702"/>
                </a:cubicBezTo>
                <a:close/>
                <a:moveTo>
                  <a:pt x="966514" y="1952929"/>
                </a:moveTo>
                <a:lnTo>
                  <a:pt x="961673" y="1955334"/>
                </a:lnTo>
                <a:lnTo>
                  <a:pt x="961609" y="1955401"/>
                </a:lnTo>
                <a:lnTo>
                  <a:pt x="966514" y="1952945"/>
                </a:lnTo>
                <a:close/>
                <a:moveTo>
                  <a:pt x="967094" y="1946225"/>
                </a:moveTo>
                <a:lnTo>
                  <a:pt x="967094" y="1946706"/>
                </a:lnTo>
                <a:lnTo>
                  <a:pt x="975435" y="1949076"/>
                </a:lnTo>
                <a:cubicBezTo>
                  <a:pt x="976779" y="1950424"/>
                  <a:pt x="974254" y="1954307"/>
                  <a:pt x="976779" y="1955480"/>
                </a:cubicBezTo>
                <a:cubicBezTo>
                  <a:pt x="980649" y="1958015"/>
                  <a:pt x="985863" y="1958015"/>
                  <a:pt x="989562" y="1958015"/>
                </a:cubicBezTo>
                <a:lnTo>
                  <a:pt x="990017" y="1957663"/>
                </a:lnTo>
                <a:lnTo>
                  <a:pt x="977375" y="1955164"/>
                </a:lnTo>
                <a:cubicBezTo>
                  <a:pt x="974852" y="1953988"/>
                  <a:pt x="977375" y="1950106"/>
                  <a:pt x="976028" y="1948760"/>
                </a:cubicBezTo>
                <a:cubicBezTo>
                  <a:pt x="973496" y="1946225"/>
                  <a:pt x="969617" y="1944879"/>
                  <a:pt x="967094" y="1946225"/>
                </a:cubicBezTo>
                <a:close/>
                <a:moveTo>
                  <a:pt x="1234565" y="1942092"/>
                </a:moveTo>
                <a:lnTo>
                  <a:pt x="1234433" y="1942550"/>
                </a:lnTo>
                <a:cubicBezTo>
                  <a:pt x="1234433" y="1948958"/>
                  <a:pt x="1240829" y="1951488"/>
                  <a:pt x="1243355" y="1956714"/>
                </a:cubicBezTo>
                <a:lnTo>
                  <a:pt x="1243138" y="1956849"/>
                </a:lnTo>
                <a:lnTo>
                  <a:pt x="1249444" y="1959347"/>
                </a:lnTo>
                <a:cubicBezTo>
                  <a:pt x="1253333" y="1959347"/>
                  <a:pt x="1258567" y="1958003"/>
                  <a:pt x="1263597" y="1956822"/>
                </a:cubicBezTo>
                <a:cubicBezTo>
                  <a:pt x="1271346" y="1955478"/>
                  <a:pt x="1280469" y="1956822"/>
                  <a:pt x="1286872" y="1952954"/>
                </a:cubicBezTo>
                <a:lnTo>
                  <a:pt x="1287172" y="1952285"/>
                </a:lnTo>
                <a:lnTo>
                  <a:pt x="1264009" y="1956155"/>
                </a:lnTo>
                <a:cubicBezTo>
                  <a:pt x="1258942" y="1957333"/>
                  <a:pt x="1253730" y="1958686"/>
                  <a:pt x="1249844" y="1958686"/>
                </a:cubicBezTo>
                <a:cubicBezTo>
                  <a:pt x="1247320" y="1958686"/>
                  <a:pt x="1246139" y="1957333"/>
                  <a:pt x="1243452" y="1956155"/>
                </a:cubicBezTo>
                <a:cubicBezTo>
                  <a:pt x="1242190" y="1953545"/>
                  <a:pt x="1239956" y="1951607"/>
                  <a:pt x="1238038" y="1949520"/>
                </a:cubicBezTo>
                <a:close/>
                <a:moveTo>
                  <a:pt x="1292484" y="1940653"/>
                </a:moveTo>
                <a:lnTo>
                  <a:pt x="1292164" y="1941365"/>
                </a:lnTo>
                <a:lnTo>
                  <a:pt x="1298481" y="1943855"/>
                </a:lnTo>
                <a:cubicBezTo>
                  <a:pt x="1303539" y="1946543"/>
                  <a:pt x="1309943" y="1943855"/>
                  <a:pt x="1313803" y="1947723"/>
                </a:cubicBezTo>
                <a:lnTo>
                  <a:pt x="1311790" y="1951475"/>
                </a:lnTo>
                <a:lnTo>
                  <a:pt x="1311857" y="1951434"/>
                </a:lnTo>
                <a:cubicBezTo>
                  <a:pt x="1313627" y="1950298"/>
                  <a:pt x="1314894" y="1948993"/>
                  <a:pt x="1314222" y="1947051"/>
                </a:cubicBezTo>
                <a:cubicBezTo>
                  <a:pt x="1310336" y="1943184"/>
                  <a:pt x="1303943" y="1945873"/>
                  <a:pt x="1298877" y="1943184"/>
                </a:cubicBezTo>
                <a:cubicBezTo>
                  <a:pt x="1296189" y="1943184"/>
                  <a:pt x="1293665" y="1939300"/>
                  <a:pt x="1292484" y="1940653"/>
                </a:cubicBezTo>
                <a:close/>
                <a:moveTo>
                  <a:pt x="1593324" y="1931726"/>
                </a:moveTo>
                <a:lnTo>
                  <a:pt x="1590045" y="1937926"/>
                </a:lnTo>
                <a:cubicBezTo>
                  <a:pt x="1588274" y="1940350"/>
                  <a:pt x="1586335" y="1942586"/>
                  <a:pt x="1585663" y="1943184"/>
                </a:cubicBezTo>
                <a:cubicBezTo>
                  <a:pt x="1583139" y="1945873"/>
                  <a:pt x="1576565" y="1952271"/>
                  <a:pt x="1572861" y="1950935"/>
                </a:cubicBezTo>
                <a:cubicBezTo>
                  <a:pt x="1566287" y="1949740"/>
                  <a:pt x="1562418" y="1956155"/>
                  <a:pt x="1557352" y="1958686"/>
                </a:cubicBezTo>
                <a:cubicBezTo>
                  <a:pt x="1557352" y="1958686"/>
                  <a:pt x="1557352" y="1958686"/>
                  <a:pt x="1549615" y="1962553"/>
                </a:cubicBezTo>
                <a:cubicBezTo>
                  <a:pt x="1545729" y="1962553"/>
                  <a:pt x="1550959" y="1981764"/>
                  <a:pt x="1541861" y="1984453"/>
                </a:cubicBezTo>
                <a:lnTo>
                  <a:pt x="1535465" y="1988329"/>
                </a:lnTo>
                <a:lnTo>
                  <a:pt x="1535704" y="1988512"/>
                </a:lnTo>
                <a:cubicBezTo>
                  <a:pt x="1537057" y="1988512"/>
                  <a:pt x="1540931" y="1985817"/>
                  <a:pt x="1542115" y="1984649"/>
                </a:cubicBezTo>
                <a:cubicBezTo>
                  <a:pt x="1551216" y="1981953"/>
                  <a:pt x="1545989" y="1962725"/>
                  <a:pt x="1549863" y="1962725"/>
                </a:cubicBezTo>
                <a:cubicBezTo>
                  <a:pt x="1557612" y="1958861"/>
                  <a:pt x="1557612" y="1958861"/>
                  <a:pt x="1557612" y="1958861"/>
                </a:cubicBezTo>
                <a:cubicBezTo>
                  <a:pt x="1562669" y="1956323"/>
                  <a:pt x="1566543" y="1949921"/>
                  <a:pt x="1573108" y="1951112"/>
                </a:cubicBezTo>
                <a:cubicBezTo>
                  <a:pt x="1576813" y="1952459"/>
                  <a:pt x="1583392" y="1946057"/>
                  <a:pt x="1585913" y="1943362"/>
                </a:cubicBezTo>
                <a:cubicBezTo>
                  <a:pt x="1587266" y="1942171"/>
                  <a:pt x="1593661" y="1934422"/>
                  <a:pt x="1593661" y="1931726"/>
                </a:cubicBezTo>
                <a:close/>
                <a:moveTo>
                  <a:pt x="990198" y="1920414"/>
                </a:moveTo>
                <a:lnTo>
                  <a:pt x="990049" y="1920751"/>
                </a:lnTo>
                <a:lnTo>
                  <a:pt x="996128" y="1920751"/>
                </a:lnTo>
                <a:lnTo>
                  <a:pt x="996331" y="1920414"/>
                </a:lnTo>
                <a:close/>
                <a:moveTo>
                  <a:pt x="1005853" y="1911979"/>
                </a:moveTo>
                <a:lnTo>
                  <a:pt x="1000650" y="1913998"/>
                </a:lnTo>
                <a:lnTo>
                  <a:pt x="1000585" y="1914105"/>
                </a:lnTo>
                <a:lnTo>
                  <a:pt x="1005567" y="1912165"/>
                </a:lnTo>
                <a:close/>
                <a:moveTo>
                  <a:pt x="1244841" y="1891912"/>
                </a:moveTo>
                <a:lnTo>
                  <a:pt x="1244698" y="1892275"/>
                </a:lnTo>
                <a:lnTo>
                  <a:pt x="1249631" y="1907271"/>
                </a:lnTo>
                <a:lnTo>
                  <a:pt x="1249844" y="1907117"/>
                </a:lnTo>
                <a:close/>
                <a:moveTo>
                  <a:pt x="1565196" y="1882776"/>
                </a:moveTo>
                <a:lnTo>
                  <a:pt x="1572861" y="1890437"/>
                </a:lnTo>
                <a:cubicBezTo>
                  <a:pt x="1575385" y="1892968"/>
                  <a:pt x="1576565" y="1898188"/>
                  <a:pt x="1576565" y="1902055"/>
                </a:cubicBezTo>
                <a:cubicBezTo>
                  <a:pt x="1579271" y="1909806"/>
                  <a:pt x="1576565" y="1914868"/>
                  <a:pt x="1580433" y="1922619"/>
                </a:cubicBezTo>
                <a:cubicBezTo>
                  <a:pt x="1581795" y="1923973"/>
                  <a:pt x="1590894" y="1930371"/>
                  <a:pt x="1590894" y="1931548"/>
                </a:cubicBezTo>
                <a:lnTo>
                  <a:pt x="1590950" y="1931548"/>
                </a:lnTo>
                <a:lnTo>
                  <a:pt x="1586421" y="1927315"/>
                </a:lnTo>
                <a:cubicBezTo>
                  <a:pt x="1583976" y="1925397"/>
                  <a:pt x="1581363" y="1923460"/>
                  <a:pt x="1580687" y="1922786"/>
                </a:cubicBezTo>
                <a:cubicBezTo>
                  <a:pt x="1576813" y="1915036"/>
                  <a:pt x="1579518" y="1909982"/>
                  <a:pt x="1576813" y="1902232"/>
                </a:cubicBezTo>
                <a:cubicBezTo>
                  <a:pt x="1576813" y="1898346"/>
                  <a:pt x="1575644" y="1893135"/>
                  <a:pt x="1573108" y="1890597"/>
                </a:cubicBezTo>
                <a:cubicBezTo>
                  <a:pt x="1571755" y="1889249"/>
                  <a:pt x="1566543" y="1885542"/>
                  <a:pt x="1565360" y="1882847"/>
                </a:cubicBezTo>
                <a:close/>
                <a:moveTo>
                  <a:pt x="1074991" y="1881015"/>
                </a:moveTo>
                <a:lnTo>
                  <a:pt x="1064485" y="1884519"/>
                </a:lnTo>
                <a:lnTo>
                  <a:pt x="1064455" y="1884539"/>
                </a:lnTo>
                <a:close/>
                <a:moveTo>
                  <a:pt x="1076114" y="1880640"/>
                </a:moveTo>
                <a:lnTo>
                  <a:pt x="1075702" y="1880778"/>
                </a:lnTo>
                <a:lnTo>
                  <a:pt x="1089835" y="1882126"/>
                </a:lnTo>
                <a:lnTo>
                  <a:pt x="1090095" y="1881973"/>
                </a:lnTo>
                <a:close/>
                <a:moveTo>
                  <a:pt x="1105757" y="1872884"/>
                </a:moveTo>
                <a:lnTo>
                  <a:pt x="1105387" y="1873101"/>
                </a:lnTo>
                <a:lnTo>
                  <a:pt x="1110357" y="1878256"/>
                </a:lnTo>
                <a:lnTo>
                  <a:pt x="1113054" y="1883312"/>
                </a:lnTo>
                <a:cubicBezTo>
                  <a:pt x="1113054" y="1884660"/>
                  <a:pt x="1125837" y="1889716"/>
                  <a:pt x="1125837" y="1889716"/>
                </a:cubicBezTo>
                <a:cubicBezTo>
                  <a:pt x="1125837" y="1892412"/>
                  <a:pt x="1125837" y="1896295"/>
                  <a:pt x="1124493" y="1898830"/>
                </a:cubicBezTo>
                <a:cubicBezTo>
                  <a:pt x="1121967" y="1902699"/>
                  <a:pt x="1116924" y="1904047"/>
                  <a:pt x="1114227" y="1907768"/>
                </a:cubicBezTo>
                <a:cubicBezTo>
                  <a:pt x="1111702" y="1911637"/>
                  <a:pt x="1110357" y="1916868"/>
                  <a:pt x="1109184" y="1920751"/>
                </a:cubicBezTo>
                <a:cubicBezTo>
                  <a:pt x="1109184" y="1920751"/>
                  <a:pt x="1109184" y="1920751"/>
                  <a:pt x="1118097" y="1931038"/>
                </a:cubicBezTo>
                <a:cubicBezTo>
                  <a:pt x="1115572" y="1933559"/>
                  <a:pt x="1111702" y="1936093"/>
                  <a:pt x="1110357" y="1939962"/>
                </a:cubicBezTo>
                <a:cubicBezTo>
                  <a:pt x="1109184" y="1941311"/>
                  <a:pt x="1114227" y="1945193"/>
                  <a:pt x="1111702" y="1946542"/>
                </a:cubicBezTo>
                <a:cubicBezTo>
                  <a:pt x="1105314" y="1951597"/>
                  <a:pt x="1095049" y="1950424"/>
                  <a:pt x="1089835" y="1956828"/>
                </a:cubicBezTo>
                <a:cubicBezTo>
                  <a:pt x="1085965" y="1960711"/>
                  <a:pt x="1085965" y="1968301"/>
                  <a:pt x="1085965" y="1974867"/>
                </a:cubicBezTo>
                <a:cubicBezTo>
                  <a:pt x="1085965" y="1978588"/>
                  <a:pt x="1089835" y="1981284"/>
                  <a:pt x="1091179" y="1985153"/>
                </a:cubicBezTo>
                <a:cubicBezTo>
                  <a:pt x="1091179" y="1985153"/>
                  <a:pt x="1082096" y="1996788"/>
                  <a:pt x="1082096" y="1999323"/>
                </a:cubicBezTo>
                <a:cubicBezTo>
                  <a:pt x="1082096" y="2000671"/>
                  <a:pt x="1082096" y="2008261"/>
                  <a:pt x="1082096" y="2008261"/>
                </a:cubicBezTo>
                <a:lnTo>
                  <a:pt x="1077171" y="2014504"/>
                </a:lnTo>
                <a:lnTo>
                  <a:pt x="1082159" y="2008201"/>
                </a:lnTo>
                <a:cubicBezTo>
                  <a:pt x="1082159" y="2008201"/>
                  <a:pt x="1082159" y="2000609"/>
                  <a:pt x="1082159" y="1999265"/>
                </a:cubicBezTo>
                <a:cubicBezTo>
                  <a:pt x="1082159" y="1996741"/>
                  <a:pt x="1091253" y="1985118"/>
                  <a:pt x="1091253" y="1985118"/>
                </a:cubicBezTo>
                <a:cubicBezTo>
                  <a:pt x="1089907" y="1981249"/>
                  <a:pt x="1086048" y="1978543"/>
                  <a:pt x="1086048" y="1974838"/>
                </a:cubicBezTo>
                <a:cubicBezTo>
                  <a:pt x="1086048" y="1968282"/>
                  <a:pt x="1086048" y="1960691"/>
                  <a:pt x="1089907" y="1956822"/>
                </a:cubicBezTo>
                <a:cubicBezTo>
                  <a:pt x="1095142" y="1950429"/>
                  <a:pt x="1105405" y="1951592"/>
                  <a:pt x="1111809" y="1946543"/>
                </a:cubicBezTo>
                <a:cubicBezTo>
                  <a:pt x="1114353" y="1945199"/>
                  <a:pt x="1109294" y="1941330"/>
                  <a:pt x="1110464" y="1939987"/>
                </a:cubicBezTo>
                <a:cubicBezTo>
                  <a:pt x="1111809" y="1936100"/>
                  <a:pt x="1115698" y="1933576"/>
                  <a:pt x="1118212" y="1931051"/>
                </a:cubicBezTo>
                <a:cubicBezTo>
                  <a:pt x="1120756" y="1932232"/>
                  <a:pt x="1122101" y="1934920"/>
                  <a:pt x="1124616" y="1934920"/>
                </a:cubicBezTo>
                <a:cubicBezTo>
                  <a:pt x="1131195" y="1936100"/>
                  <a:pt x="1137599" y="1933576"/>
                  <a:pt x="1144003" y="1934920"/>
                </a:cubicBezTo>
                <a:cubicBezTo>
                  <a:pt x="1150406" y="1934920"/>
                  <a:pt x="1155611" y="1937444"/>
                  <a:pt x="1160670" y="1941330"/>
                </a:cubicBezTo>
                <a:cubicBezTo>
                  <a:pt x="1164559" y="1945199"/>
                  <a:pt x="1167073" y="1950429"/>
                  <a:pt x="1169764" y="1954298"/>
                </a:cubicBezTo>
                <a:cubicBezTo>
                  <a:pt x="1172308" y="1956822"/>
                  <a:pt x="1173653" y="1960691"/>
                  <a:pt x="1174822" y="1963215"/>
                </a:cubicBezTo>
                <a:cubicBezTo>
                  <a:pt x="1177512" y="1968282"/>
                  <a:pt x="1180056" y="1973494"/>
                  <a:pt x="1182571" y="1977363"/>
                </a:cubicBezTo>
                <a:cubicBezTo>
                  <a:pt x="1185115" y="1981249"/>
                  <a:pt x="1188975" y="1983774"/>
                  <a:pt x="1190320" y="1987642"/>
                </a:cubicBezTo>
                <a:cubicBezTo>
                  <a:pt x="1191665" y="1990167"/>
                  <a:pt x="1190320" y="1995397"/>
                  <a:pt x="1191665" y="1997922"/>
                </a:cubicBezTo>
                <a:cubicBezTo>
                  <a:pt x="1191665" y="2000609"/>
                  <a:pt x="1195554" y="2003134"/>
                  <a:pt x="1196723" y="2004314"/>
                </a:cubicBezTo>
                <a:cubicBezTo>
                  <a:pt x="1199414" y="2007020"/>
                  <a:pt x="1201958" y="2010889"/>
                  <a:pt x="1205817" y="2012069"/>
                </a:cubicBezTo>
                <a:cubicBezTo>
                  <a:pt x="1207016" y="2013413"/>
                  <a:pt x="1210876" y="2013413"/>
                  <a:pt x="1212221" y="2012069"/>
                </a:cubicBezTo>
                <a:lnTo>
                  <a:pt x="1212226" y="2012049"/>
                </a:lnTo>
                <a:lnTo>
                  <a:pt x="1206133" y="2012049"/>
                </a:lnTo>
                <a:cubicBezTo>
                  <a:pt x="1202264" y="2010867"/>
                  <a:pt x="1199738" y="2006989"/>
                  <a:pt x="1197041" y="2004292"/>
                </a:cubicBezTo>
                <a:cubicBezTo>
                  <a:pt x="1195858" y="2003111"/>
                  <a:pt x="1191989" y="2000581"/>
                  <a:pt x="1191989" y="1997872"/>
                </a:cubicBezTo>
                <a:cubicBezTo>
                  <a:pt x="1190635" y="1995342"/>
                  <a:pt x="1191989" y="1990116"/>
                  <a:pt x="1190635" y="1987586"/>
                </a:cubicBezTo>
                <a:cubicBezTo>
                  <a:pt x="1189292" y="1983707"/>
                  <a:pt x="1185412" y="1981178"/>
                  <a:pt x="1182886" y="1977299"/>
                </a:cubicBezTo>
                <a:cubicBezTo>
                  <a:pt x="1180360" y="1973421"/>
                  <a:pt x="1177834" y="1968194"/>
                  <a:pt x="1175147" y="1963123"/>
                </a:cubicBezTo>
                <a:cubicBezTo>
                  <a:pt x="1173964" y="1960593"/>
                  <a:pt x="1172621" y="1956714"/>
                  <a:pt x="1170095" y="1954185"/>
                </a:cubicBezTo>
                <a:cubicBezTo>
                  <a:pt x="1167398" y="1950306"/>
                  <a:pt x="1164872" y="1945080"/>
                  <a:pt x="1160992" y="1941201"/>
                </a:cubicBezTo>
                <a:cubicBezTo>
                  <a:pt x="1155940" y="1937323"/>
                  <a:pt x="1150717" y="1934793"/>
                  <a:pt x="1144321" y="1934793"/>
                </a:cubicBezTo>
                <a:cubicBezTo>
                  <a:pt x="1137926" y="1933433"/>
                  <a:pt x="1131520" y="1935975"/>
                  <a:pt x="1124954" y="1934793"/>
                </a:cubicBezTo>
                <a:cubicBezTo>
                  <a:pt x="1122428" y="1934793"/>
                  <a:pt x="1121074" y="1932084"/>
                  <a:pt x="1118548" y="1930903"/>
                </a:cubicBezTo>
                <a:cubicBezTo>
                  <a:pt x="1109626" y="1920617"/>
                  <a:pt x="1109626" y="1920617"/>
                  <a:pt x="1109626" y="1920617"/>
                </a:cubicBezTo>
                <a:cubicBezTo>
                  <a:pt x="1110809" y="1916738"/>
                  <a:pt x="1112152" y="1911512"/>
                  <a:pt x="1114679" y="1907633"/>
                </a:cubicBezTo>
                <a:cubicBezTo>
                  <a:pt x="1117375" y="1903922"/>
                  <a:pt x="1122428" y="1902574"/>
                  <a:pt x="1124954" y="1898683"/>
                </a:cubicBezTo>
                <a:cubicBezTo>
                  <a:pt x="1126297" y="1896153"/>
                  <a:pt x="1126297" y="1892275"/>
                  <a:pt x="1126297" y="1889578"/>
                </a:cubicBezTo>
                <a:cubicBezTo>
                  <a:pt x="1126297" y="1889578"/>
                  <a:pt x="1113495" y="1884519"/>
                  <a:pt x="1113495" y="1883170"/>
                </a:cubicBezTo>
                <a:lnTo>
                  <a:pt x="1110809" y="1878110"/>
                </a:lnTo>
                <a:cubicBezTo>
                  <a:pt x="1109626" y="1876762"/>
                  <a:pt x="1108283" y="1872884"/>
                  <a:pt x="1105757" y="1872884"/>
                </a:cubicBezTo>
                <a:close/>
                <a:moveTo>
                  <a:pt x="1239672" y="1862535"/>
                </a:moveTo>
                <a:lnTo>
                  <a:pt x="1239486" y="1862585"/>
                </a:lnTo>
                <a:cubicBezTo>
                  <a:pt x="1238894" y="1866470"/>
                  <a:pt x="1240536" y="1870351"/>
                  <a:pt x="1242472" y="1874231"/>
                </a:cubicBezTo>
                <a:lnTo>
                  <a:pt x="1247174" y="1885744"/>
                </a:lnTo>
                <a:lnTo>
                  <a:pt x="1247320" y="1885375"/>
                </a:lnTo>
                <a:cubicBezTo>
                  <a:pt x="1246730" y="1881500"/>
                  <a:pt x="1244496" y="1877624"/>
                  <a:pt x="1242557" y="1873748"/>
                </a:cubicBezTo>
                <a:close/>
                <a:moveTo>
                  <a:pt x="967886" y="1853751"/>
                </a:moveTo>
                <a:lnTo>
                  <a:pt x="964508" y="1857132"/>
                </a:lnTo>
                <a:lnTo>
                  <a:pt x="964499" y="1857179"/>
                </a:lnTo>
                <a:lnTo>
                  <a:pt x="967866" y="1853801"/>
                </a:lnTo>
                <a:close/>
                <a:moveTo>
                  <a:pt x="1252497" y="1840614"/>
                </a:moveTo>
                <a:lnTo>
                  <a:pt x="1252447" y="1840664"/>
                </a:lnTo>
                <a:cubicBezTo>
                  <a:pt x="1250513" y="1843868"/>
                  <a:pt x="1250808" y="1847409"/>
                  <a:pt x="1251103" y="1850803"/>
                </a:cubicBezTo>
                <a:lnTo>
                  <a:pt x="1249817" y="1859596"/>
                </a:lnTo>
                <a:lnTo>
                  <a:pt x="1249844" y="1859590"/>
                </a:lnTo>
                <a:cubicBezTo>
                  <a:pt x="1251787" y="1856980"/>
                  <a:pt x="1251492" y="1853737"/>
                  <a:pt x="1251197" y="1850347"/>
                </a:cubicBezTo>
                <a:close/>
                <a:moveTo>
                  <a:pt x="985863" y="1840436"/>
                </a:moveTo>
                <a:lnTo>
                  <a:pt x="972086" y="1844160"/>
                </a:lnTo>
                <a:lnTo>
                  <a:pt x="971903" y="1844609"/>
                </a:lnTo>
                <a:lnTo>
                  <a:pt x="985863" y="1840818"/>
                </a:lnTo>
                <a:close/>
                <a:moveTo>
                  <a:pt x="958893" y="1826454"/>
                </a:moveTo>
                <a:lnTo>
                  <a:pt x="951525" y="1832540"/>
                </a:lnTo>
                <a:lnTo>
                  <a:pt x="951569" y="1832630"/>
                </a:lnTo>
                <a:lnTo>
                  <a:pt x="958774" y="1826662"/>
                </a:lnTo>
                <a:close/>
                <a:moveTo>
                  <a:pt x="646318" y="1815157"/>
                </a:moveTo>
                <a:cubicBezTo>
                  <a:pt x="648858" y="1821542"/>
                  <a:pt x="646318" y="1829137"/>
                  <a:pt x="643778" y="1835708"/>
                </a:cubicBezTo>
                <a:cubicBezTo>
                  <a:pt x="643778" y="1838250"/>
                  <a:pt x="643778" y="1839583"/>
                  <a:pt x="643778" y="1842124"/>
                </a:cubicBezTo>
                <a:cubicBezTo>
                  <a:pt x="643778" y="1845999"/>
                  <a:pt x="642447" y="1848510"/>
                  <a:pt x="642447" y="1851051"/>
                </a:cubicBezTo>
                <a:cubicBezTo>
                  <a:pt x="638577" y="1852384"/>
                  <a:pt x="638577" y="1852384"/>
                  <a:pt x="638577" y="1852384"/>
                </a:cubicBezTo>
                <a:cubicBezTo>
                  <a:pt x="634676" y="1847177"/>
                  <a:pt x="634676" y="1838250"/>
                  <a:pt x="638577" y="1833011"/>
                </a:cubicBezTo>
                <a:cubicBezTo>
                  <a:pt x="639907" y="1830470"/>
                  <a:pt x="641087" y="1826595"/>
                  <a:pt x="642447" y="1824084"/>
                </a:cubicBezTo>
                <a:cubicBezTo>
                  <a:pt x="642447" y="1822720"/>
                  <a:pt x="642447" y="1821542"/>
                  <a:pt x="643778" y="1820210"/>
                </a:cubicBezTo>
                <a:cubicBezTo>
                  <a:pt x="643778" y="1818846"/>
                  <a:pt x="646318" y="1816335"/>
                  <a:pt x="646318" y="1815157"/>
                </a:cubicBezTo>
                <a:close/>
                <a:moveTo>
                  <a:pt x="776927" y="1813144"/>
                </a:moveTo>
                <a:cubicBezTo>
                  <a:pt x="785444" y="1814234"/>
                  <a:pt x="791260" y="1831572"/>
                  <a:pt x="797083" y="1840286"/>
                </a:cubicBezTo>
                <a:cubicBezTo>
                  <a:pt x="806021" y="1853259"/>
                  <a:pt x="798257" y="1867410"/>
                  <a:pt x="800953" y="1880208"/>
                </a:cubicBezTo>
                <a:cubicBezTo>
                  <a:pt x="812425" y="1884081"/>
                  <a:pt x="816307" y="1890485"/>
                  <a:pt x="809891" y="1900752"/>
                </a:cubicBezTo>
                <a:cubicBezTo>
                  <a:pt x="800953" y="1913725"/>
                  <a:pt x="811239" y="1907156"/>
                  <a:pt x="816307" y="1914903"/>
                </a:cubicBezTo>
                <a:cubicBezTo>
                  <a:pt x="817655" y="1916256"/>
                  <a:pt x="813773" y="1924002"/>
                  <a:pt x="815121" y="1927875"/>
                </a:cubicBezTo>
                <a:cubicBezTo>
                  <a:pt x="816307" y="1930406"/>
                  <a:pt x="822711" y="1947078"/>
                  <a:pt x="812425" y="1944547"/>
                </a:cubicBezTo>
                <a:cubicBezTo>
                  <a:pt x="804835" y="1943204"/>
                  <a:pt x="806021" y="1945899"/>
                  <a:pt x="799605" y="1948420"/>
                </a:cubicBezTo>
                <a:cubicBezTo>
                  <a:pt x="790679" y="1950951"/>
                  <a:pt x="791853" y="1949772"/>
                  <a:pt x="782915" y="1949772"/>
                </a:cubicBezTo>
                <a:cubicBezTo>
                  <a:pt x="768758" y="1944547"/>
                  <a:pt x="768758" y="1944547"/>
                  <a:pt x="768758" y="1944547"/>
                </a:cubicBezTo>
                <a:cubicBezTo>
                  <a:pt x="766062" y="1943204"/>
                  <a:pt x="759646" y="1939331"/>
                  <a:pt x="757124" y="1938153"/>
                </a:cubicBezTo>
                <a:cubicBezTo>
                  <a:pt x="755776" y="1936800"/>
                  <a:pt x="755776" y="1938153"/>
                  <a:pt x="755776" y="1936800"/>
                </a:cubicBezTo>
                <a:cubicBezTo>
                  <a:pt x="754590" y="1935458"/>
                  <a:pt x="754590" y="1924002"/>
                  <a:pt x="754590" y="1921307"/>
                </a:cubicBezTo>
                <a:cubicBezTo>
                  <a:pt x="745490" y="1917434"/>
                  <a:pt x="749360" y="1908509"/>
                  <a:pt x="749360" y="1902105"/>
                </a:cubicBezTo>
                <a:cubicBezTo>
                  <a:pt x="749360" y="1893006"/>
                  <a:pt x="749360" y="1887954"/>
                  <a:pt x="745490" y="1880208"/>
                </a:cubicBezTo>
                <a:cubicBezTo>
                  <a:pt x="736552" y="1864715"/>
                  <a:pt x="736552" y="1858310"/>
                  <a:pt x="748186" y="1842981"/>
                </a:cubicBezTo>
                <a:cubicBezTo>
                  <a:pt x="754590" y="1832540"/>
                  <a:pt x="760995" y="1827488"/>
                  <a:pt x="767410" y="1818389"/>
                </a:cubicBezTo>
                <a:cubicBezTo>
                  <a:pt x="770949" y="1814222"/>
                  <a:pt x="774088" y="1812780"/>
                  <a:pt x="776927" y="1813144"/>
                </a:cubicBezTo>
                <a:close/>
                <a:moveTo>
                  <a:pt x="993637" y="1804262"/>
                </a:moveTo>
                <a:lnTo>
                  <a:pt x="993432" y="1804740"/>
                </a:lnTo>
                <a:cubicBezTo>
                  <a:pt x="996128" y="1807437"/>
                  <a:pt x="1001171" y="1804740"/>
                  <a:pt x="1003868" y="1806089"/>
                </a:cubicBezTo>
                <a:cubicBezTo>
                  <a:pt x="1007567" y="1807437"/>
                  <a:pt x="1007567" y="1811306"/>
                  <a:pt x="1011437" y="1813841"/>
                </a:cubicBezTo>
                <a:cubicBezTo>
                  <a:pt x="1012781" y="1813841"/>
                  <a:pt x="1014125" y="1809958"/>
                  <a:pt x="1015306" y="1811306"/>
                </a:cubicBezTo>
                <a:cubicBezTo>
                  <a:pt x="1020520" y="1813841"/>
                  <a:pt x="1024390" y="1817723"/>
                  <a:pt x="1028260" y="1821593"/>
                </a:cubicBezTo>
                <a:cubicBezTo>
                  <a:pt x="1029433" y="1822779"/>
                  <a:pt x="1028260" y="1825475"/>
                  <a:pt x="1029433" y="1826662"/>
                </a:cubicBezTo>
                <a:cubicBezTo>
                  <a:pt x="1034656" y="1828010"/>
                  <a:pt x="1039699" y="1828010"/>
                  <a:pt x="1044913" y="1828010"/>
                </a:cubicBezTo>
                <a:cubicBezTo>
                  <a:pt x="1046265" y="1829183"/>
                  <a:pt x="1048782" y="1830531"/>
                  <a:pt x="1051308" y="1831879"/>
                </a:cubicBezTo>
                <a:cubicBezTo>
                  <a:pt x="1052652" y="1834414"/>
                  <a:pt x="1055178" y="1838297"/>
                  <a:pt x="1056522" y="1842166"/>
                </a:cubicBezTo>
                <a:cubicBezTo>
                  <a:pt x="1059048" y="1848570"/>
                  <a:pt x="1060392" y="1854987"/>
                  <a:pt x="1062917" y="1860204"/>
                </a:cubicBezTo>
                <a:cubicBezTo>
                  <a:pt x="1064091" y="1862739"/>
                  <a:pt x="1067960" y="1862739"/>
                  <a:pt x="1067960" y="1865274"/>
                </a:cubicBezTo>
                <a:cubicBezTo>
                  <a:pt x="1067960" y="1869143"/>
                  <a:pt x="1064091" y="1869143"/>
                  <a:pt x="1061573" y="1871839"/>
                </a:cubicBezTo>
                <a:cubicBezTo>
                  <a:pt x="1059048" y="1875560"/>
                  <a:pt x="1055178" y="1879429"/>
                  <a:pt x="1053834" y="1884660"/>
                </a:cubicBezTo>
                <a:cubicBezTo>
                  <a:pt x="1052652" y="1887195"/>
                  <a:pt x="1055178" y="1889716"/>
                  <a:pt x="1056522" y="1889716"/>
                </a:cubicBezTo>
                <a:lnTo>
                  <a:pt x="1056859" y="1889491"/>
                </a:lnTo>
                <a:lnTo>
                  <a:pt x="1054210" y="1884519"/>
                </a:lnTo>
                <a:cubicBezTo>
                  <a:pt x="1055563" y="1879292"/>
                  <a:pt x="1059433" y="1875414"/>
                  <a:pt x="1061959" y="1871702"/>
                </a:cubicBezTo>
                <a:cubicBezTo>
                  <a:pt x="1064485" y="1868993"/>
                  <a:pt x="1068365" y="1868993"/>
                  <a:pt x="1068365" y="1865115"/>
                </a:cubicBezTo>
                <a:cubicBezTo>
                  <a:pt x="1068365" y="1862585"/>
                  <a:pt x="1064485" y="1862585"/>
                  <a:pt x="1063312" y="1860056"/>
                </a:cubicBezTo>
                <a:cubicBezTo>
                  <a:pt x="1060786" y="1854829"/>
                  <a:pt x="1059433" y="1848421"/>
                  <a:pt x="1056906" y="1842013"/>
                </a:cubicBezTo>
                <a:cubicBezTo>
                  <a:pt x="1055563" y="1838134"/>
                  <a:pt x="1053037" y="1834244"/>
                  <a:pt x="1051683" y="1831714"/>
                </a:cubicBezTo>
                <a:cubicBezTo>
                  <a:pt x="1054210" y="1827836"/>
                  <a:pt x="1058089" y="1825306"/>
                  <a:pt x="1059433" y="1821428"/>
                </a:cubicBezTo>
                <a:cubicBezTo>
                  <a:pt x="1060786" y="1817549"/>
                  <a:pt x="1060786" y="1812323"/>
                  <a:pt x="1059433" y="1808444"/>
                </a:cubicBezTo>
                <a:lnTo>
                  <a:pt x="1059084" y="1808187"/>
                </a:lnTo>
                <a:lnTo>
                  <a:pt x="1059084" y="1821031"/>
                </a:lnTo>
                <a:cubicBezTo>
                  <a:pt x="1057732" y="1824896"/>
                  <a:pt x="1053858" y="1827419"/>
                  <a:pt x="1051328" y="1831284"/>
                </a:cubicBezTo>
                <a:cubicBezTo>
                  <a:pt x="1048797" y="1829940"/>
                  <a:pt x="1046271" y="1828593"/>
                  <a:pt x="1044919" y="1827419"/>
                </a:cubicBezTo>
                <a:cubicBezTo>
                  <a:pt x="1039693" y="1827419"/>
                  <a:pt x="1034636" y="1827419"/>
                  <a:pt x="1029410" y="1826073"/>
                </a:cubicBezTo>
                <a:cubicBezTo>
                  <a:pt x="1028227" y="1824896"/>
                  <a:pt x="1029410" y="1822208"/>
                  <a:pt x="1028227" y="1821031"/>
                </a:cubicBezTo>
                <a:cubicBezTo>
                  <a:pt x="1024349" y="1817166"/>
                  <a:pt x="1020475" y="1813298"/>
                  <a:pt x="1015245" y="1810778"/>
                </a:cubicBezTo>
                <a:cubicBezTo>
                  <a:pt x="1014066" y="1809434"/>
                  <a:pt x="1012718" y="1813298"/>
                  <a:pt x="1011367" y="1813298"/>
                </a:cubicBezTo>
                <a:cubicBezTo>
                  <a:pt x="1007492" y="1810778"/>
                  <a:pt x="1007492" y="1806913"/>
                  <a:pt x="1003783" y="1805569"/>
                </a:cubicBezTo>
                <a:close/>
                <a:moveTo>
                  <a:pt x="985740" y="1790104"/>
                </a:moveTo>
                <a:lnTo>
                  <a:pt x="977085" y="1798733"/>
                </a:lnTo>
                <a:lnTo>
                  <a:pt x="977298" y="1799152"/>
                </a:lnTo>
                <a:lnTo>
                  <a:pt x="985863" y="1790571"/>
                </a:lnTo>
                <a:lnTo>
                  <a:pt x="995897" y="1798149"/>
                </a:lnTo>
                <a:lnTo>
                  <a:pt x="996027" y="1797837"/>
                </a:lnTo>
                <a:cubicBezTo>
                  <a:pt x="993327" y="1793969"/>
                  <a:pt x="989449" y="1790104"/>
                  <a:pt x="985740" y="1790104"/>
                </a:cubicBezTo>
                <a:close/>
                <a:moveTo>
                  <a:pt x="948462" y="1784760"/>
                </a:moveTo>
                <a:lnTo>
                  <a:pt x="943759" y="1788353"/>
                </a:lnTo>
                <a:lnTo>
                  <a:pt x="943936" y="1788910"/>
                </a:lnTo>
                <a:lnTo>
                  <a:pt x="948860" y="1785137"/>
                </a:lnTo>
                <a:close/>
                <a:moveTo>
                  <a:pt x="867888" y="1783694"/>
                </a:moveTo>
                <a:cubicBezTo>
                  <a:pt x="869074" y="1786215"/>
                  <a:pt x="869074" y="1788910"/>
                  <a:pt x="869074" y="1791440"/>
                </a:cubicBezTo>
                <a:cubicBezTo>
                  <a:pt x="870422" y="1792783"/>
                  <a:pt x="870422" y="1795314"/>
                  <a:pt x="870422" y="1796656"/>
                </a:cubicBezTo>
                <a:cubicBezTo>
                  <a:pt x="869074" y="1796656"/>
                  <a:pt x="867888" y="1797845"/>
                  <a:pt x="866540" y="1797845"/>
                </a:cubicBezTo>
                <a:cubicBezTo>
                  <a:pt x="865366" y="1799187"/>
                  <a:pt x="864018" y="1800540"/>
                  <a:pt x="862670" y="1801718"/>
                </a:cubicBezTo>
                <a:cubicBezTo>
                  <a:pt x="862670" y="1803060"/>
                  <a:pt x="861484" y="1803060"/>
                  <a:pt x="860136" y="1803060"/>
                </a:cubicBezTo>
                <a:cubicBezTo>
                  <a:pt x="858788" y="1804239"/>
                  <a:pt x="858788" y="1805591"/>
                  <a:pt x="857614" y="1806933"/>
                </a:cubicBezTo>
                <a:cubicBezTo>
                  <a:pt x="856266" y="1800540"/>
                  <a:pt x="856266" y="1800540"/>
                  <a:pt x="856266" y="1800540"/>
                </a:cubicBezTo>
                <a:cubicBezTo>
                  <a:pt x="856266" y="1797845"/>
                  <a:pt x="857614" y="1795314"/>
                  <a:pt x="858788" y="1793961"/>
                </a:cubicBezTo>
                <a:cubicBezTo>
                  <a:pt x="858788" y="1791440"/>
                  <a:pt x="860136" y="1788910"/>
                  <a:pt x="861484" y="1787567"/>
                </a:cubicBezTo>
                <a:cubicBezTo>
                  <a:pt x="862670" y="1785036"/>
                  <a:pt x="865366" y="1781163"/>
                  <a:pt x="867888" y="1783694"/>
                </a:cubicBezTo>
                <a:close/>
                <a:moveTo>
                  <a:pt x="967843" y="1783413"/>
                </a:moveTo>
                <a:cubicBezTo>
                  <a:pt x="965233" y="1783413"/>
                  <a:pt x="963295" y="1785010"/>
                  <a:pt x="961525" y="1786776"/>
                </a:cubicBezTo>
                <a:lnTo>
                  <a:pt x="956273" y="1791096"/>
                </a:lnTo>
                <a:lnTo>
                  <a:pt x="956744" y="1791440"/>
                </a:lnTo>
                <a:cubicBezTo>
                  <a:pt x="958685" y="1790764"/>
                  <a:pt x="960289" y="1788828"/>
                  <a:pt x="962060" y="1787060"/>
                </a:cubicBezTo>
                <a:lnTo>
                  <a:pt x="968136" y="1783823"/>
                </a:lnTo>
                <a:close/>
                <a:moveTo>
                  <a:pt x="1327894" y="1774664"/>
                </a:moveTo>
                <a:cubicBezTo>
                  <a:pt x="1323435" y="1773991"/>
                  <a:pt x="1319942" y="1776848"/>
                  <a:pt x="1316449" y="1779873"/>
                </a:cubicBezTo>
                <a:lnTo>
                  <a:pt x="1305177" y="1785998"/>
                </a:lnTo>
                <a:lnTo>
                  <a:pt x="1305287" y="1786121"/>
                </a:lnTo>
                <a:cubicBezTo>
                  <a:pt x="1309755" y="1786121"/>
                  <a:pt x="1313251" y="1782922"/>
                  <a:pt x="1316746" y="1779890"/>
                </a:cubicBezTo>
                <a:lnTo>
                  <a:pt x="1327968" y="1774770"/>
                </a:lnTo>
                <a:close/>
                <a:moveTo>
                  <a:pt x="1223082" y="1772060"/>
                </a:moveTo>
                <a:cubicBezTo>
                  <a:pt x="1215312" y="1772060"/>
                  <a:pt x="1207537" y="1774757"/>
                  <a:pt x="1199936" y="1777285"/>
                </a:cubicBezTo>
                <a:cubicBezTo>
                  <a:pt x="1196046" y="1778635"/>
                  <a:pt x="1193344" y="1782341"/>
                  <a:pt x="1189459" y="1783692"/>
                </a:cubicBezTo>
                <a:cubicBezTo>
                  <a:pt x="1188276" y="1785037"/>
                  <a:pt x="1185574" y="1783692"/>
                  <a:pt x="1183035" y="1785037"/>
                </a:cubicBezTo>
                <a:lnTo>
                  <a:pt x="1185482" y="1773834"/>
                </a:lnTo>
                <a:lnTo>
                  <a:pt x="1185409" y="1773904"/>
                </a:lnTo>
                <a:lnTo>
                  <a:pt x="1182929" y="1785321"/>
                </a:lnTo>
                <a:lnTo>
                  <a:pt x="1189292" y="1783981"/>
                </a:lnTo>
                <a:cubicBezTo>
                  <a:pt x="1193161" y="1782633"/>
                  <a:pt x="1195858" y="1778922"/>
                  <a:pt x="1199738" y="1777573"/>
                </a:cubicBezTo>
                <a:cubicBezTo>
                  <a:pt x="1207317" y="1775043"/>
                  <a:pt x="1215055" y="1772335"/>
                  <a:pt x="1222804" y="1772335"/>
                </a:cubicBezTo>
                <a:cubicBezTo>
                  <a:pt x="1226684" y="1773695"/>
                  <a:pt x="1229210" y="1778922"/>
                  <a:pt x="1233080" y="1780103"/>
                </a:cubicBezTo>
                <a:cubicBezTo>
                  <a:pt x="1239486" y="1783981"/>
                  <a:pt x="1247224" y="1786511"/>
                  <a:pt x="1253630" y="1789208"/>
                </a:cubicBezTo>
                <a:cubicBezTo>
                  <a:pt x="1256327" y="1793086"/>
                  <a:pt x="1258853" y="1796965"/>
                  <a:pt x="1260026" y="1800843"/>
                </a:cubicBezTo>
                <a:cubicBezTo>
                  <a:pt x="1262722" y="1805915"/>
                  <a:pt x="1262722" y="1811141"/>
                  <a:pt x="1266602" y="1815020"/>
                </a:cubicBezTo>
                <a:lnTo>
                  <a:pt x="1272909" y="1816185"/>
                </a:lnTo>
                <a:lnTo>
                  <a:pt x="1273107" y="1815790"/>
                </a:lnTo>
                <a:cubicBezTo>
                  <a:pt x="1271763" y="1813259"/>
                  <a:pt x="1267877" y="1815790"/>
                  <a:pt x="1266697" y="1814595"/>
                </a:cubicBezTo>
                <a:cubicBezTo>
                  <a:pt x="1262829" y="1810728"/>
                  <a:pt x="1262829" y="1805508"/>
                  <a:pt x="1260123" y="1800446"/>
                </a:cubicBezTo>
                <a:cubicBezTo>
                  <a:pt x="1258942" y="1796579"/>
                  <a:pt x="1256418" y="1792694"/>
                  <a:pt x="1253730" y="1788828"/>
                </a:cubicBezTo>
                <a:lnTo>
                  <a:pt x="1253752" y="1788806"/>
                </a:lnTo>
                <a:lnTo>
                  <a:pt x="1233391" y="1779813"/>
                </a:lnTo>
                <a:cubicBezTo>
                  <a:pt x="1229506" y="1778635"/>
                  <a:pt x="1226972" y="1773411"/>
                  <a:pt x="1223082" y="1772060"/>
                </a:cubicBezTo>
                <a:close/>
                <a:moveTo>
                  <a:pt x="928412" y="1769461"/>
                </a:moveTo>
                <a:lnTo>
                  <a:pt x="928419" y="1769543"/>
                </a:lnTo>
                <a:lnTo>
                  <a:pt x="935725" y="1771915"/>
                </a:lnTo>
                <a:lnTo>
                  <a:pt x="935649" y="1771817"/>
                </a:lnTo>
                <a:close/>
                <a:moveTo>
                  <a:pt x="1389664" y="1766933"/>
                </a:moveTo>
                <a:cubicBezTo>
                  <a:pt x="1375528" y="1774664"/>
                  <a:pt x="1362566" y="1786091"/>
                  <a:pt x="1352301" y="1799036"/>
                </a:cubicBezTo>
                <a:cubicBezTo>
                  <a:pt x="1349775" y="1801559"/>
                  <a:pt x="1354993" y="1807945"/>
                  <a:pt x="1353647" y="1810635"/>
                </a:cubicBezTo>
                <a:lnTo>
                  <a:pt x="1342224" y="1815592"/>
                </a:lnTo>
                <a:lnTo>
                  <a:pt x="1342352" y="1815790"/>
                </a:lnTo>
                <a:cubicBezTo>
                  <a:pt x="1346238" y="1815790"/>
                  <a:pt x="1351450" y="1814595"/>
                  <a:pt x="1353975" y="1810728"/>
                </a:cubicBezTo>
                <a:cubicBezTo>
                  <a:pt x="1355337" y="1808039"/>
                  <a:pt x="1350107" y="1801623"/>
                  <a:pt x="1352631" y="1799092"/>
                </a:cubicBezTo>
                <a:lnTo>
                  <a:pt x="1389751" y="1767159"/>
                </a:lnTo>
                <a:close/>
                <a:moveTo>
                  <a:pt x="1017848" y="1764291"/>
                </a:moveTo>
                <a:lnTo>
                  <a:pt x="1003917" y="1773161"/>
                </a:lnTo>
                <a:cubicBezTo>
                  <a:pt x="998691" y="1774505"/>
                  <a:pt x="993464" y="1771817"/>
                  <a:pt x="988406" y="1773161"/>
                </a:cubicBezTo>
                <a:cubicBezTo>
                  <a:pt x="984531" y="1775684"/>
                  <a:pt x="983185" y="1779546"/>
                  <a:pt x="979305" y="1783413"/>
                </a:cubicBezTo>
                <a:lnTo>
                  <a:pt x="971776" y="1788474"/>
                </a:lnTo>
                <a:lnTo>
                  <a:pt x="971876" y="1788614"/>
                </a:lnTo>
                <a:lnTo>
                  <a:pt x="979166" y="1783719"/>
                </a:lnTo>
                <a:cubicBezTo>
                  <a:pt x="983044" y="1779851"/>
                  <a:pt x="984392" y="1775986"/>
                  <a:pt x="988270" y="1773466"/>
                </a:cubicBezTo>
                <a:cubicBezTo>
                  <a:pt x="993327" y="1772119"/>
                  <a:pt x="998553" y="1774809"/>
                  <a:pt x="1003783" y="1773466"/>
                </a:cubicBezTo>
                <a:cubicBezTo>
                  <a:pt x="1008840" y="1772119"/>
                  <a:pt x="1012718" y="1767077"/>
                  <a:pt x="1017775" y="1764556"/>
                </a:cubicBezTo>
                <a:lnTo>
                  <a:pt x="1017795" y="1764744"/>
                </a:lnTo>
                <a:close/>
                <a:moveTo>
                  <a:pt x="1056434" y="1757113"/>
                </a:moveTo>
                <a:cubicBezTo>
                  <a:pt x="1055092" y="1758290"/>
                  <a:pt x="1053746" y="1762155"/>
                  <a:pt x="1055092" y="1764846"/>
                </a:cubicBezTo>
                <a:cubicBezTo>
                  <a:pt x="1056434" y="1768710"/>
                  <a:pt x="1062820" y="1771231"/>
                  <a:pt x="1061479" y="1775096"/>
                </a:cubicBezTo>
                <a:cubicBezTo>
                  <a:pt x="1060300" y="1778963"/>
                  <a:pt x="1055092" y="1780140"/>
                  <a:pt x="1051226" y="1781484"/>
                </a:cubicBezTo>
                <a:lnTo>
                  <a:pt x="1051214" y="1781481"/>
                </a:lnTo>
                <a:lnTo>
                  <a:pt x="1048797" y="1787583"/>
                </a:lnTo>
                <a:cubicBezTo>
                  <a:pt x="1047449" y="1788927"/>
                  <a:pt x="1042392" y="1786240"/>
                  <a:pt x="1042392" y="1788927"/>
                </a:cubicBezTo>
                <a:cubicBezTo>
                  <a:pt x="1042392" y="1792795"/>
                  <a:pt x="1046271" y="1796660"/>
                  <a:pt x="1048797" y="1800524"/>
                </a:cubicBezTo>
                <a:lnTo>
                  <a:pt x="1049108" y="1800753"/>
                </a:lnTo>
                <a:lnTo>
                  <a:pt x="1042762" y="1789208"/>
                </a:lnTo>
                <a:cubicBezTo>
                  <a:pt x="1042762" y="1786511"/>
                  <a:pt x="1047814" y="1789208"/>
                  <a:pt x="1049157" y="1787860"/>
                </a:cubicBezTo>
                <a:cubicBezTo>
                  <a:pt x="1051683" y="1786511"/>
                  <a:pt x="1051683" y="1783981"/>
                  <a:pt x="1051683" y="1781452"/>
                </a:cubicBezTo>
                <a:cubicBezTo>
                  <a:pt x="1055563" y="1780103"/>
                  <a:pt x="1060786" y="1778922"/>
                  <a:pt x="1061959" y="1775043"/>
                </a:cubicBezTo>
                <a:cubicBezTo>
                  <a:pt x="1063312" y="1771165"/>
                  <a:pt x="1056906" y="1768623"/>
                  <a:pt x="1055563" y="1764745"/>
                </a:cubicBezTo>
                <a:lnTo>
                  <a:pt x="1056885" y="1757113"/>
                </a:lnTo>
                <a:close/>
                <a:moveTo>
                  <a:pt x="1462446" y="1753970"/>
                </a:moveTo>
                <a:cubicBezTo>
                  <a:pt x="1455864" y="1755149"/>
                  <a:pt x="1449461" y="1760365"/>
                  <a:pt x="1443050" y="1760365"/>
                </a:cubicBezTo>
                <a:cubicBezTo>
                  <a:pt x="1440517" y="1760365"/>
                  <a:pt x="1437994" y="1755149"/>
                  <a:pt x="1434115" y="1755149"/>
                </a:cubicBezTo>
                <a:cubicBezTo>
                  <a:pt x="1430235" y="1755149"/>
                  <a:pt x="1426356" y="1757668"/>
                  <a:pt x="1422477" y="1760365"/>
                </a:cubicBezTo>
                <a:lnTo>
                  <a:pt x="1422450" y="1760409"/>
                </a:lnTo>
                <a:lnTo>
                  <a:pt x="1433843" y="1755292"/>
                </a:lnTo>
                <a:cubicBezTo>
                  <a:pt x="1437730" y="1755292"/>
                  <a:pt x="1440254" y="1760512"/>
                  <a:pt x="1442778" y="1760512"/>
                </a:cubicBezTo>
                <a:cubicBezTo>
                  <a:pt x="1449189" y="1760512"/>
                  <a:pt x="1455581" y="1755292"/>
                  <a:pt x="1462155" y="1754114"/>
                </a:cubicBezTo>
                <a:cubicBezTo>
                  <a:pt x="1463336" y="1754114"/>
                  <a:pt x="1465860" y="1755292"/>
                  <a:pt x="1467204" y="1755292"/>
                </a:cubicBezTo>
                <a:cubicBezTo>
                  <a:pt x="1468566" y="1756628"/>
                  <a:pt x="1468566" y="1759159"/>
                  <a:pt x="1471090" y="1759159"/>
                </a:cubicBezTo>
                <a:cubicBezTo>
                  <a:pt x="1474958" y="1760512"/>
                  <a:pt x="1480188" y="1763043"/>
                  <a:pt x="1484056" y="1761690"/>
                </a:cubicBezTo>
                <a:lnTo>
                  <a:pt x="1484112" y="1761495"/>
                </a:lnTo>
                <a:lnTo>
                  <a:pt x="1471380" y="1759019"/>
                </a:lnTo>
                <a:cubicBezTo>
                  <a:pt x="1468857" y="1759019"/>
                  <a:pt x="1468857" y="1756494"/>
                  <a:pt x="1467501" y="1755149"/>
                </a:cubicBezTo>
                <a:cubicBezTo>
                  <a:pt x="1466154" y="1755149"/>
                  <a:pt x="1463622" y="1753970"/>
                  <a:pt x="1462446" y="1753970"/>
                </a:cubicBezTo>
                <a:close/>
                <a:moveTo>
                  <a:pt x="1486897" y="1752624"/>
                </a:moveTo>
                <a:lnTo>
                  <a:pt x="1486832" y="1752857"/>
                </a:lnTo>
                <a:lnTo>
                  <a:pt x="1491055" y="1754468"/>
                </a:lnTo>
                <a:cubicBezTo>
                  <a:pt x="1492655" y="1755586"/>
                  <a:pt x="1494254" y="1756557"/>
                  <a:pt x="1495516" y="1755292"/>
                </a:cubicBezTo>
                <a:lnTo>
                  <a:pt x="1495537" y="1755094"/>
                </a:lnTo>
                <a:lnTo>
                  <a:pt x="1491368" y="1754325"/>
                </a:lnTo>
                <a:cubicBezTo>
                  <a:pt x="1489766" y="1753210"/>
                  <a:pt x="1488163" y="1751949"/>
                  <a:pt x="1486897" y="1752624"/>
                </a:cubicBezTo>
                <a:close/>
                <a:moveTo>
                  <a:pt x="1180541" y="1747901"/>
                </a:moveTo>
                <a:lnTo>
                  <a:pt x="1180348" y="1748078"/>
                </a:lnTo>
                <a:cubicBezTo>
                  <a:pt x="1178998" y="1751958"/>
                  <a:pt x="1182879" y="1757194"/>
                  <a:pt x="1184229" y="1762257"/>
                </a:cubicBezTo>
                <a:lnTo>
                  <a:pt x="1190475" y="1768678"/>
                </a:lnTo>
                <a:lnTo>
                  <a:pt x="1190810" y="1768355"/>
                </a:lnTo>
                <a:cubicBezTo>
                  <a:pt x="1189459" y="1764476"/>
                  <a:pt x="1185574" y="1764476"/>
                  <a:pt x="1184391" y="1761779"/>
                </a:cubicBezTo>
                <a:cubicBezTo>
                  <a:pt x="1183713" y="1759251"/>
                  <a:pt x="1182403" y="1756681"/>
                  <a:pt x="1181431" y="1754258"/>
                </a:cubicBezTo>
                <a:close/>
                <a:moveTo>
                  <a:pt x="1021580" y="1746399"/>
                </a:moveTo>
                <a:lnTo>
                  <a:pt x="1017908" y="1748790"/>
                </a:lnTo>
                <a:lnTo>
                  <a:pt x="1018053" y="1749205"/>
                </a:lnTo>
                <a:lnTo>
                  <a:pt x="1021650" y="1746860"/>
                </a:lnTo>
                <a:close/>
                <a:moveTo>
                  <a:pt x="1162937" y="1731612"/>
                </a:moveTo>
                <a:lnTo>
                  <a:pt x="1162535" y="1731678"/>
                </a:lnTo>
                <a:lnTo>
                  <a:pt x="1170056" y="1741666"/>
                </a:lnTo>
                <a:cubicBezTo>
                  <a:pt x="1176468" y="1743015"/>
                  <a:pt x="1182879" y="1736430"/>
                  <a:pt x="1189284" y="1735247"/>
                </a:cubicBezTo>
                <a:lnTo>
                  <a:pt x="1190557" y="1740022"/>
                </a:lnTo>
                <a:lnTo>
                  <a:pt x="1190810" y="1739867"/>
                </a:lnTo>
                <a:cubicBezTo>
                  <a:pt x="1192161" y="1738685"/>
                  <a:pt x="1190810" y="1734811"/>
                  <a:pt x="1189459" y="1734811"/>
                </a:cubicBezTo>
                <a:cubicBezTo>
                  <a:pt x="1183035" y="1735988"/>
                  <a:pt x="1176616" y="1742563"/>
                  <a:pt x="1170198" y="1741213"/>
                </a:cubicBezTo>
                <a:close/>
                <a:moveTo>
                  <a:pt x="907526" y="1729758"/>
                </a:moveTo>
                <a:lnTo>
                  <a:pt x="899854" y="1736098"/>
                </a:lnTo>
                <a:lnTo>
                  <a:pt x="900095" y="1736026"/>
                </a:lnTo>
                <a:lnTo>
                  <a:pt x="907556" y="1729863"/>
                </a:lnTo>
                <a:close/>
                <a:moveTo>
                  <a:pt x="794394" y="1724956"/>
                </a:moveTo>
                <a:cubicBezTo>
                  <a:pt x="797085" y="1724956"/>
                  <a:pt x="816316" y="1742996"/>
                  <a:pt x="819007" y="1746871"/>
                </a:cubicBezTo>
                <a:cubicBezTo>
                  <a:pt x="821547" y="1749412"/>
                  <a:pt x="822727" y="1753287"/>
                  <a:pt x="824057" y="1755798"/>
                </a:cubicBezTo>
                <a:cubicBezTo>
                  <a:pt x="825418" y="1758340"/>
                  <a:pt x="829288" y="1758340"/>
                  <a:pt x="831828" y="1761036"/>
                </a:cubicBezTo>
                <a:cubicBezTo>
                  <a:pt x="835699" y="1763578"/>
                  <a:pt x="840749" y="1790545"/>
                  <a:pt x="838239" y="1794420"/>
                </a:cubicBezTo>
                <a:cubicBezTo>
                  <a:pt x="833159" y="1799628"/>
                  <a:pt x="836878" y="1800991"/>
                  <a:pt x="840749" y="1804680"/>
                </a:cubicBezTo>
                <a:cubicBezTo>
                  <a:pt x="845980" y="1812460"/>
                  <a:pt x="834368" y="1812460"/>
                  <a:pt x="829288" y="1811282"/>
                </a:cubicBezTo>
                <a:cubicBezTo>
                  <a:pt x="827958" y="1804680"/>
                  <a:pt x="827958" y="1804680"/>
                  <a:pt x="827958" y="1804680"/>
                </a:cubicBezTo>
                <a:cubicBezTo>
                  <a:pt x="824057" y="1800991"/>
                  <a:pt x="822727" y="1794420"/>
                  <a:pt x="819007" y="1790545"/>
                </a:cubicBezTo>
                <a:cubicBezTo>
                  <a:pt x="816316" y="1786671"/>
                  <a:pt x="806035" y="1776380"/>
                  <a:pt x="807366" y="1771327"/>
                </a:cubicBezTo>
                <a:cubicBezTo>
                  <a:pt x="808726" y="1758340"/>
                  <a:pt x="804856" y="1757162"/>
                  <a:pt x="797085" y="1748049"/>
                </a:cubicBezTo>
                <a:cubicBezTo>
                  <a:pt x="794394" y="1745538"/>
                  <a:pt x="789314" y="1739121"/>
                  <a:pt x="787983" y="1736425"/>
                </a:cubicBezTo>
                <a:cubicBezTo>
                  <a:pt x="787983" y="1735247"/>
                  <a:pt x="793214" y="1724956"/>
                  <a:pt x="794394" y="1724956"/>
                </a:cubicBezTo>
                <a:close/>
                <a:moveTo>
                  <a:pt x="1382509" y="1723003"/>
                </a:moveTo>
                <a:cubicBezTo>
                  <a:pt x="1381162" y="1720478"/>
                  <a:pt x="1377453" y="1723003"/>
                  <a:pt x="1374750" y="1724349"/>
                </a:cubicBezTo>
                <a:lnTo>
                  <a:pt x="1374719" y="1724482"/>
                </a:lnTo>
                <a:lnTo>
                  <a:pt x="1381926" y="1723230"/>
                </a:lnTo>
                <a:cubicBezTo>
                  <a:pt x="1387144" y="1727098"/>
                  <a:pt x="1387144" y="1734830"/>
                  <a:pt x="1391010" y="1741216"/>
                </a:cubicBezTo>
                <a:cubicBezTo>
                  <a:pt x="1392191" y="1742561"/>
                  <a:pt x="1394882" y="1743739"/>
                  <a:pt x="1397409" y="1745084"/>
                </a:cubicBezTo>
                <a:cubicBezTo>
                  <a:pt x="1401281" y="1747602"/>
                  <a:pt x="1405153" y="1750292"/>
                  <a:pt x="1408854" y="1752815"/>
                </a:cubicBezTo>
                <a:cubicBezTo>
                  <a:pt x="1411545" y="1755333"/>
                  <a:pt x="1411545" y="1759201"/>
                  <a:pt x="1412726" y="1763065"/>
                </a:cubicBezTo>
                <a:cubicBezTo>
                  <a:pt x="1410199" y="1765588"/>
                  <a:pt x="1408854" y="1769456"/>
                  <a:pt x="1405153" y="1771974"/>
                </a:cubicBezTo>
                <a:lnTo>
                  <a:pt x="1392545" y="1777044"/>
                </a:lnTo>
                <a:lnTo>
                  <a:pt x="1392565" y="1777192"/>
                </a:lnTo>
                <a:cubicBezTo>
                  <a:pt x="1397795" y="1778545"/>
                  <a:pt x="1401664" y="1774661"/>
                  <a:pt x="1405550" y="1771972"/>
                </a:cubicBezTo>
                <a:cubicBezTo>
                  <a:pt x="1409255" y="1769441"/>
                  <a:pt x="1410598" y="1765574"/>
                  <a:pt x="1413123" y="1763043"/>
                </a:cubicBezTo>
                <a:cubicBezTo>
                  <a:pt x="1414466" y="1764379"/>
                  <a:pt x="1415829" y="1768263"/>
                  <a:pt x="1418353" y="1766910"/>
                </a:cubicBezTo>
                <a:lnTo>
                  <a:pt x="1418491" y="1766681"/>
                </a:lnTo>
                <a:lnTo>
                  <a:pt x="1413372" y="1762889"/>
                </a:lnTo>
                <a:cubicBezTo>
                  <a:pt x="1412187" y="1759019"/>
                  <a:pt x="1412187" y="1755149"/>
                  <a:pt x="1409492" y="1752624"/>
                </a:cubicBezTo>
                <a:cubicBezTo>
                  <a:pt x="1405784" y="1750100"/>
                  <a:pt x="1401905" y="1747403"/>
                  <a:pt x="1398025" y="1744879"/>
                </a:cubicBezTo>
                <a:cubicBezTo>
                  <a:pt x="1395493" y="1743533"/>
                  <a:pt x="1392799" y="1742359"/>
                  <a:pt x="1391614" y="1741008"/>
                </a:cubicBezTo>
                <a:cubicBezTo>
                  <a:pt x="1387735" y="1734614"/>
                  <a:pt x="1387735" y="1726873"/>
                  <a:pt x="1382509" y="1723003"/>
                </a:cubicBezTo>
                <a:close/>
                <a:moveTo>
                  <a:pt x="1494656" y="1721824"/>
                </a:moveTo>
                <a:lnTo>
                  <a:pt x="1494578" y="1721957"/>
                </a:lnTo>
                <a:lnTo>
                  <a:pt x="1505794" y="1723109"/>
                </a:lnTo>
                <a:cubicBezTo>
                  <a:pt x="1509681" y="1725623"/>
                  <a:pt x="1509681" y="1732196"/>
                  <a:pt x="1513549" y="1733374"/>
                </a:cubicBezTo>
                <a:lnTo>
                  <a:pt x="1513829" y="1733199"/>
                </a:lnTo>
                <a:lnTo>
                  <a:pt x="1506123" y="1723003"/>
                </a:lnTo>
                <a:cubicBezTo>
                  <a:pt x="1502243" y="1721824"/>
                  <a:pt x="1498535" y="1720478"/>
                  <a:pt x="1494656" y="1721824"/>
                </a:cubicBezTo>
                <a:close/>
                <a:moveTo>
                  <a:pt x="536886" y="1715874"/>
                </a:moveTo>
                <a:cubicBezTo>
                  <a:pt x="545807" y="1710790"/>
                  <a:pt x="540757" y="1721081"/>
                  <a:pt x="539396" y="1727498"/>
                </a:cubicBezTo>
                <a:cubicBezTo>
                  <a:pt x="538066" y="1731372"/>
                  <a:pt x="543267" y="1757162"/>
                  <a:pt x="544627" y="1762214"/>
                </a:cubicBezTo>
                <a:cubicBezTo>
                  <a:pt x="548498" y="1776380"/>
                  <a:pt x="549677" y="1782796"/>
                  <a:pt x="558809" y="1793242"/>
                </a:cubicBezTo>
                <a:cubicBezTo>
                  <a:pt x="562680" y="1798295"/>
                  <a:pt x="571600" y="1831833"/>
                  <a:pt x="565189" y="1836886"/>
                </a:cubicBezTo>
                <a:cubicBezTo>
                  <a:pt x="553578" y="1848510"/>
                  <a:pt x="544627" y="1865217"/>
                  <a:pt x="525245" y="1858801"/>
                </a:cubicBezTo>
                <a:cubicBezTo>
                  <a:pt x="517474" y="1856290"/>
                  <a:pt x="514964" y="1872966"/>
                  <a:pt x="511063" y="1878174"/>
                </a:cubicBezTo>
                <a:cubicBezTo>
                  <a:pt x="495551" y="1896214"/>
                  <a:pt x="474989" y="1867914"/>
                  <a:pt x="489141" y="1857623"/>
                </a:cubicBezTo>
                <a:cubicBezTo>
                  <a:pt x="494372" y="1853748"/>
                  <a:pt x="508553" y="1851051"/>
                  <a:pt x="506013" y="1843457"/>
                </a:cubicBezTo>
                <a:cubicBezTo>
                  <a:pt x="503322" y="1836886"/>
                  <a:pt x="498242" y="1829137"/>
                  <a:pt x="496912" y="1822720"/>
                </a:cubicBezTo>
                <a:cubicBezTo>
                  <a:pt x="489141" y="1820210"/>
                  <a:pt x="487810" y="1813793"/>
                  <a:pt x="490501" y="1807377"/>
                </a:cubicBezTo>
                <a:cubicBezTo>
                  <a:pt x="500782" y="1807377"/>
                  <a:pt x="506013" y="1798295"/>
                  <a:pt x="499422" y="1789368"/>
                </a:cubicBezTo>
                <a:cubicBezTo>
                  <a:pt x="484091" y="1768786"/>
                  <a:pt x="462168" y="1862675"/>
                  <a:pt x="438885" y="1834375"/>
                </a:cubicBezTo>
                <a:cubicBezTo>
                  <a:pt x="437706" y="1829137"/>
                  <a:pt x="437706" y="1829137"/>
                  <a:pt x="437706" y="1829137"/>
                </a:cubicBezTo>
                <a:cubicBezTo>
                  <a:pt x="442786" y="1825417"/>
                  <a:pt x="441576" y="1811282"/>
                  <a:pt x="447987" y="1803502"/>
                </a:cubicBezTo>
                <a:cubicBezTo>
                  <a:pt x="453067" y="1798295"/>
                  <a:pt x="460808" y="1785493"/>
                  <a:pt x="447987" y="1784129"/>
                </a:cubicBezTo>
                <a:cubicBezTo>
                  <a:pt x="447987" y="1782796"/>
                  <a:pt x="447987" y="1782796"/>
                  <a:pt x="447987" y="1782796"/>
                </a:cubicBezTo>
                <a:cubicBezTo>
                  <a:pt x="446656" y="1782796"/>
                  <a:pt x="446656" y="1782796"/>
                  <a:pt x="446656" y="1781587"/>
                </a:cubicBezTo>
                <a:cubicBezTo>
                  <a:pt x="456937" y="1777713"/>
                  <a:pt x="451887" y="1754620"/>
                  <a:pt x="456937" y="1753287"/>
                </a:cubicBezTo>
                <a:cubicBezTo>
                  <a:pt x="466039" y="1750745"/>
                  <a:pt x="478860" y="1750745"/>
                  <a:pt x="482730" y="1739121"/>
                </a:cubicBezTo>
                <a:cubicBezTo>
                  <a:pt x="487810" y="1739121"/>
                  <a:pt x="495551" y="1748049"/>
                  <a:pt x="500782" y="1742996"/>
                </a:cubicBezTo>
                <a:cubicBezTo>
                  <a:pt x="504653" y="1739121"/>
                  <a:pt x="514964" y="1724956"/>
                  <a:pt x="518834" y="1724956"/>
                </a:cubicBezTo>
                <a:cubicBezTo>
                  <a:pt x="520165" y="1721081"/>
                  <a:pt x="532986" y="1717207"/>
                  <a:pt x="536886" y="1715874"/>
                </a:cubicBezTo>
                <a:close/>
                <a:moveTo>
                  <a:pt x="1101725" y="1715524"/>
                </a:moveTo>
                <a:lnTo>
                  <a:pt x="1087590" y="1718201"/>
                </a:lnTo>
                <a:cubicBezTo>
                  <a:pt x="1086242" y="1719375"/>
                  <a:pt x="1087590" y="1723232"/>
                  <a:pt x="1085061" y="1723232"/>
                </a:cubicBezTo>
                <a:lnTo>
                  <a:pt x="1079163" y="1722848"/>
                </a:lnTo>
                <a:lnTo>
                  <a:pt x="1076474" y="1722505"/>
                </a:lnTo>
                <a:lnTo>
                  <a:pt x="1073462" y="1722477"/>
                </a:lnTo>
                <a:lnTo>
                  <a:pt x="1067021" y="1722058"/>
                </a:lnTo>
                <a:lnTo>
                  <a:pt x="1067090" y="1722418"/>
                </a:lnTo>
                <a:lnTo>
                  <a:pt x="1073462" y="1722477"/>
                </a:lnTo>
                <a:lnTo>
                  <a:pt x="1079163" y="1722848"/>
                </a:lnTo>
                <a:lnTo>
                  <a:pt x="1085057" y="1723600"/>
                </a:lnTo>
                <a:cubicBezTo>
                  <a:pt x="1087581" y="1723600"/>
                  <a:pt x="1086237" y="1719720"/>
                  <a:pt x="1087581" y="1718537"/>
                </a:cubicBezTo>
                <a:cubicBezTo>
                  <a:pt x="1091462" y="1717188"/>
                  <a:pt x="1097873" y="1719720"/>
                  <a:pt x="1101754" y="1715839"/>
                </a:cubicBezTo>
                <a:close/>
                <a:moveTo>
                  <a:pt x="1041222" y="1715518"/>
                </a:moveTo>
                <a:lnTo>
                  <a:pt x="1041117" y="1715934"/>
                </a:lnTo>
                <a:lnTo>
                  <a:pt x="1044839" y="1715934"/>
                </a:lnTo>
                <a:cubicBezTo>
                  <a:pt x="1048705" y="1718621"/>
                  <a:pt x="1050050" y="1722489"/>
                  <a:pt x="1052571" y="1726187"/>
                </a:cubicBezTo>
                <a:cubicBezTo>
                  <a:pt x="1053746" y="1727531"/>
                  <a:pt x="1053746" y="1730051"/>
                  <a:pt x="1055092" y="1730051"/>
                </a:cubicBezTo>
                <a:cubicBezTo>
                  <a:pt x="1056434" y="1730051"/>
                  <a:pt x="1058954" y="1730051"/>
                  <a:pt x="1060300" y="1730051"/>
                </a:cubicBezTo>
                <a:cubicBezTo>
                  <a:pt x="1060300" y="1739128"/>
                  <a:pt x="1060300" y="1739128"/>
                  <a:pt x="1060300" y="1739128"/>
                </a:cubicBezTo>
                <a:cubicBezTo>
                  <a:pt x="1071728" y="1741648"/>
                  <a:pt x="1071728" y="1741648"/>
                  <a:pt x="1071728" y="1741648"/>
                </a:cubicBezTo>
                <a:cubicBezTo>
                  <a:pt x="1075594" y="1749381"/>
                  <a:pt x="1075594" y="1749381"/>
                  <a:pt x="1075594" y="1749381"/>
                </a:cubicBezTo>
                <a:cubicBezTo>
                  <a:pt x="1087189" y="1758290"/>
                  <a:pt x="1087189" y="1758290"/>
                  <a:pt x="1087189" y="1758290"/>
                </a:cubicBezTo>
                <a:cubicBezTo>
                  <a:pt x="1087189" y="1759634"/>
                  <a:pt x="1087189" y="1759634"/>
                  <a:pt x="1087189" y="1759634"/>
                </a:cubicBezTo>
                <a:lnTo>
                  <a:pt x="1083433" y="1764697"/>
                </a:lnTo>
                <a:lnTo>
                  <a:pt x="1083852" y="1764745"/>
                </a:lnTo>
                <a:cubicBezTo>
                  <a:pt x="1085206" y="1763397"/>
                  <a:pt x="1086379" y="1760867"/>
                  <a:pt x="1087732" y="1759518"/>
                </a:cubicBezTo>
                <a:lnTo>
                  <a:pt x="1087732" y="1758485"/>
                </a:lnTo>
                <a:lnTo>
                  <a:pt x="1087581" y="1758376"/>
                </a:lnTo>
                <a:cubicBezTo>
                  <a:pt x="1075945" y="1749427"/>
                  <a:pt x="1075945" y="1749427"/>
                  <a:pt x="1075945" y="1749427"/>
                </a:cubicBezTo>
                <a:cubicBezTo>
                  <a:pt x="1072065" y="1741666"/>
                  <a:pt x="1072065" y="1741666"/>
                  <a:pt x="1072065" y="1741666"/>
                </a:cubicBezTo>
                <a:cubicBezTo>
                  <a:pt x="1060599" y="1739134"/>
                  <a:pt x="1060599" y="1739134"/>
                  <a:pt x="1060599" y="1739134"/>
                </a:cubicBezTo>
                <a:cubicBezTo>
                  <a:pt x="1060599" y="1730018"/>
                  <a:pt x="1060599" y="1730018"/>
                  <a:pt x="1060599" y="1730018"/>
                </a:cubicBezTo>
                <a:cubicBezTo>
                  <a:pt x="1064309" y="1730018"/>
                  <a:pt x="1068190" y="1728836"/>
                  <a:pt x="1070885" y="1728836"/>
                </a:cubicBezTo>
                <a:lnTo>
                  <a:pt x="1070571" y="1728452"/>
                </a:lnTo>
                <a:lnTo>
                  <a:pt x="1055385" y="1729601"/>
                </a:lnTo>
                <a:cubicBezTo>
                  <a:pt x="1054037" y="1729601"/>
                  <a:pt x="1054037" y="1727086"/>
                  <a:pt x="1052857" y="1725744"/>
                </a:cubicBezTo>
                <a:cubicBezTo>
                  <a:pt x="1050328" y="1722058"/>
                  <a:pt x="1048980" y="1718201"/>
                  <a:pt x="1045099" y="1715518"/>
                </a:cubicBezTo>
                <a:cubicBezTo>
                  <a:pt x="1043750" y="1714344"/>
                  <a:pt x="1041222" y="1714344"/>
                  <a:pt x="1041222" y="1715518"/>
                </a:cubicBezTo>
                <a:close/>
                <a:moveTo>
                  <a:pt x="1354207" y="1715284"/>
                </a:moveTo>
                <a:lnTo>
                  <a:pt x="1354148" y="1715567"/>
                </a:lnTo>
                <a:lnTo>
                  <a:pt x="1353945" y="1715717"/>
                </a:lnTo>
                <a:lnTo>
                  <a:pt x="1373001" y="1729617"/>
                </a:lnTo>
                <a:lnTo>
                  <a:pt x="1373129" y="1729073"/>
                </a:lnTo>
                <a:close/>
                <a:moveTo>
                  <a:pt x="1104240" y="1702810"/>
                </a:moveTo>
                <a:lnTo>
                  <a:pt x="1099225" y="1706634"/>
                </a:lnTo>
                <a:lnTo>
                  <a:pt x="1099304" y="1706828"/>
                </a:lnTo>
                <a:lnTo>
                  <a:pt x="1104285" y="1703009"/>
                </a:lnTo>
                <a:close/>
                <a:moveTo>
                  <a:pt x="1153102" y="1701887"/>
                </a:moveTo>
                <a:lnTo>
                  <a:pt x="1147984" y="1706384"/>
                </a:lnTo>
                <a:cubicBezTo>
                  <a:pt x="1144590" y="1707861"/>
                  <a:pt x="1141048" y="1709507"/>
                  <a:pt x="1141723" y="1712125"/>
                </a:cubicBezTo>
                <a:lnTo>
                  <a:pt x="1141927" y="1712407"/>
                </a:lnTo>
                <a:lnTo>
                  <a:pt x="1148170" y="1706690"/>
                </a:lnTo>
                <a:cubicBezTo>
                  <a:pt x="1151568" y="1705212"/>
                  <a:pt x="1154818" y="1703903"/>
                  <a:pt x="1153550" y="1701962"/>
                </a:cubicBezTo>
                <a:close/>
                <a:moveTo>
                  <a:pt x="1087556" y="1699002"/>
                </a:moveTo>
                <a:lnTo>
                  <a:pt x="1085820" y="1703049"/>
                </a:lnTo>
                <a:cubicBezTo>
                  <a:pt x="1085020" y="1704328"/>
                  <a:pt x="1084387" y="1705292"/>
                  <a:pt x="1085061" y="1705292"/>
                </a:cubicBezTo>
                <a:lnTo>
                  <a:pt x="1085154" y="1705252"/>
                </a:lnTo>
                <a:lnTo>
                  <a:pt x="1085813" y="1703283"/>
                </a:lnTo>
                <a:cubicBezTo>
                  <a:pt x="1086613" y="1701996"/>
                  <a:pt x="1087581" y="1700391"/>
                  <a:pt x="1087581" y="1699122"/>
                </a:cubicBezTo>
                <a:close/>
                <a:moveTo>
                  <a:pt x="1130179" y="1691652"/>
                </a:moveTo>
                <a:lnTo>
                  <a:pt x="1131521" y="1695917"/>
                </a:lnTo>
                <a:cubicBezTo>
                  <a:pt x="1131690" y="1697858"/>
                  <a:pt x="1132028" y="1699800"/>
                  <a:pt x="1133968" y="1700477"/>
                </a:cubicBezTo>
                <a:lnTo>
                  <a:pt x="1133974" y="1700477"/>
                </a:lnTo>
                <a:lnTo>
                  <a:pt x="1131685" y="1696219"/>
                </a:lnTo>
                <a:cubicBezTo>
                  <a:pt x="1131516" y="1694277"/>
                  <a:pt x="1131516" y="1692336"/>
                  <a:pt x="1130248" y="1691662"/>
                </a:cubicBezTo>
                <a:close/>
                <a:moveTo>
                  <a:pt x="1022314" y="1691068"/>
                </a:moveTo>
                <a:lnTo>
                  <a:pt x="1021863" y="1691239"/>
                </a:lnTo>
                <a:lnTo>
                  <a:pt x="1030935" y="1700262"/>
                </a:lnTo>
                <a:cubicBezTo>
                  <a:pt x="1032115" y="1702777"/>
                  <a:pt x="1035997" y="1702777"/>
                  <a:pt x="1038693" y="1701435"/>
                </a:cubicBezTo>
                <a:lnTo>
                  <a:pt x="1038812" y="1701298"/>
                </a:lnTo>
                <a:lnTo>
                  <a:pt x="1031423" y="1700178"/>
                </a:lnTo>
                <a:cubicBezTo>
                  <a:pt x="1027544" y="1698826"/>
                  <a:pt x="1026192" y="1692421"/>
                  <a:pt x="1022314" y="1691068"/>
                </a:cubicBezTo>
                <a:close/>
                <a:moveTo>
                  <a:pt x="1122296" y="1685056"/>
                </a:moveTo>
                <a:lnTo>
                  <a:pt x="1120981" y="1690013"/>
                </a:lnTo>
                <a:lnTo>
                  <a:pt x="1121203" y="1690046"/>
                </a:lnTo>
                <a:lnTo>
                  <a:pt x="1122485" y="1685245"/>
                </a:lnTo>
                <a:close/>
                <a:moveTo>
                  <a:pt x="1076420" y="1669161"/>
                </a:moveTo>
                <a:lnTo>
                  <a:pt x="1075989" y="1669535"/>
                </a:lnTo>
                <a:lnTo>
                  <a:pt x="1078484" y="1678468"/>
                </a:lnTo>
                <a:lnTo>
                  <a:pt x="1078499" y="1678524"/>
                </a:lnTo>
                <a:lnTo>
                  <a:pt x="1090112" y="1674651"/>
                </a:lnTo>
                <a:lnTo>
                  <a:pt x="1090205" y="1674517"/>
                </a:lnTo>
                <a:lnTo>
                  <a:pt x="1078946" y="1678258"/>
                </a:lnTo>
                <a:cubicBezTo>
                  <a:pt x="1077772" y="1675732"/>
                  <a:pt x="1078946" y="1669161"/>
                  <a:pt x="1076420" y="1669161"/>
                </a:cubicBezTo>
                <a:close/>
                <a:moveTo>
                  <a:pt x="1044232" y="1669161"/>
                </a:moveTo>
                <a:lnTo>
                  <a:pt x="1043924" y="1669489"/>
                </a:lnTo>
                <a:lnTo>
                  <a:pt x="1052857" y="1673272"/>
                </a:lnTo>
                <a:cubicBezTo>
                  <a:pt x="1054037" y="1674614"/>
                  <a:pt x="1057914" y="1673272"/>
                  <a:pt x="1060610" y="1673272"/>
                </a:cubicBezTo>
                <a:cubicBezTo>
                  <a:pt x="1061791" y="1674614"/>
                  <a:pt x="1064320" y="1678468"/>
                  <a:pt x="1067021" y="1677126"/>
                </a:cubicBezTo>
                <a:lnTo>
                  <a:pt x="1067355" y="1676838"/>
                </a:lnTo>
                <a:lnTo>
                  <a:pt x="1061085" y="1673040"/>
                </a:lnTo>
                <a:cubicBezTo>
                  <a:pt x="1058380" y="1673040"/>
                  <a:pt x="1054515" y="1674392"/>
                  <a:pt x="1053328" y="1673040"/>
                </a:cubicBezTo>
                <a:cubicBezTo>
                  <a:pt x="1049450" y="1673040"/>
                  <a:pt x="1046924" y="1670514"/>
                  <a:pt x="1044232" y="1669161"/>
                </a:cubicBezTo>
                <a:close/>
                <a:moveTo>
                  <a:pt x="1154669" y="1658145"/>
                </a:moveTo>
                <a:lnTo>
                  <a:pt x="1152431" y="1661582"/>
                </a:lnTo>
                <a:cubicBezTo>
                  <a:pt x="1148553" y="1664109"/>
                  <a:pt x="1143335" y="1664109"/>
                  <a:pt x="1139622" y="1664109"/>
                </a:cubicBezTo>
                <a:cubicBezTo>
                  <a:pt x="1131865" y="1664109"/>
                  <a:pt x="1124121" y="1661582"/>
                  <a:pt x="1117717" y="1662756"/>
                </a:cubicBezTo>
                <a:cubicBezTo>
                  <a:pt x="1115012" y="1662756"/>
                  <a:pt x="1113838" y="1666635"/>
                  <a:pt x="1112486" y="1669161"/>
                </a:cubicBezTo>
                <a:cubicBezTo>
                  <a:pt x="1106082" y="1670514"/>
                  <a:pt x="1099677" y="1669161"/>
                  <a:pt x="1093273" y="1670514"/>
                </a:cubicBezTo>
                <a:lnTo>
                  <a:pt x="1093114" y="1670743"/>
                </a:lnTo>
                <a:lnTo>
                  <a:pt x="1112040" y="1669415"/>
                </a:lnTo>
                <a:cubicBezTo>
                  <a:pt x="1112040" y="1673296"/>
                  <a:pt x="1109510" y="1676000"/>
                  <a:pt x="1110690" y="1678531"/>
                </a:cubicBezTo>
                <a:lnTo>
                  <a:pt x="1110870" y="1678590"/>
                </a:lnTo>
                <a:lnTo>
                  <a:pt x="1112188" y="1669710"/>
                </a:lnTo>
                <a:cubicBezTo>
                  <a:pt x="1113535" y="1667176"/>
                  <a:pt x="1114716" y="1663293"/>
                  <a:pt x="1117423" y="1663293"/>
                </a:cubicBezTo>
                <a:cubicBezTo>
                  <a:pt x="1123832" y="1662111"/>
                  <a:pt x="1131602" y="1664641"/>
                  <a:pt x="1139365" y="1664641"/>
                </a:cubicBezTo>
                <a:cubicBezTo>
                  <a:pt x="1143080" y="1664641"/>
                  <a:pt x="1148315" y="1664641"/>
                  <a:pt x="1152197" y="1662111"/>
                </a:cubicBezTo>
                <a:cubicBezTo>
                  <a:pt x="1154731" y="1662111"/>
                  <a:pt x="1156085" y="1659406"/>
                  <a:pt x="1154731" y="1658224"/>
                </a:cubicBezTo>
                <a:close/>
                <a:moveTo>
                  <a:pt x="536886" y="1621984"/>
                </a:moveTo>
                <a:cubicBezTo>
                  <a:pt x="540757" y="1634786"/>
                  <a:pt x="526575" y="1647587"/>
                  <a:pt x="522705" y="1660575"/>
                </a:cubicBezTo>
                <a:cubicBezTo>
                  <a:pt x="521344" y="1666991"/>
                  <a:pt x="511063" y="1692781"/>
                  <a:pt x="502143" y="1681126"/>
                </a:cubicBezTo>
                <a:cubicBezTo>
                  <a:pt x="502143" y="1673377"/>
                  <a:pt x="502143" y="1673377"/>
                  <a:pt x="502143" y="1673377"/>
                </a:cubicBezTo>
                <a:cubicBezTo>
                  <a:pt x="499422" y="1664450"/>
                  <a:pt x="508553" y="1647587"/>
                  <a:pt x="513603" y="1642535"/>
                </a:cubicBezTo>
                <a:cubicBezTo>
                  <a:pt x="518834" y="1637296"/>
                  <a:pt x="530476" y="1621984"/>
                  <a:pt x="536886" y="1621984"/>
                </a:cubicBezTo>
                <a:close/>
                <a:moveTo>
                  <a:pt x="650188" y="1614204"/>
                </a:moveTo>
                <a:cubicBezTo>
                  <a:pt x="654089" y="1608996"/>
                  <a:pt x="657960" y="1627036"/>
                  <a:pt x="656599" y="1630911"/>
                </a:cubicBezTo>
                <a:cubicBezTo>
                  <a:pt x="651549" y="1645077"/>
                  <a:pt x="637367" y="1664450"/>
                  <a:pt x="629627" y="1679793"/>
                </a:cubicBezTo>
                <a:cubicBezTo>
                  <a:pt x="623216" y="1692781"/>
                  <a:pt x="620525" y="1706916"/>
                  <a:pt x="614114" y="1719748"/>
                </a:cubicBezTo>
                <a:cubicBezTo>
                  <a:pt x="610244" y="1730008"/>
                  <a:pt x="602473" y="1733883"/>
                  <a:pt x="598602" y="1742996"/>
                </a:cubicBezTo>
                <a:cubicBezTo>
                  <a:pt x="593522" y="1753287"/>
                  <a:pt x="593522" y="1767453"/>
                  <a:pt x="587142" y="1776380"/>
                </a:cubicBezTo>
                <a:cubicBezTo>
                  <a:pt x="581911" y="1782796"/>
                  <a:pt x="563859" y="1781587"/>
                  <a:pt x="558809" y="1775202"/>
                </a:cubicBezTo>
                <a:cubicBezTo>
                  <a:pt x="558809" y="1775202"/>
                  <a:pt x="558809" y="1775202"/>
                  <a:pt x="553578" y="1764911"/>
                </a:cubicBezTo>
                <a:cubicBezTo>
                  <a:pt x="547167" y="1755798"/>
                  <a:pt x="553578" y="1728830"/>
                  <a:pt x="557448" y="1719748"/>
                </a:cubicBezTo>
                <a:cubicBezTo>
                  <a:pt x="561319" y="1712154"/>
                  <a:pt x="580550" y="1706916"/>
                  <a:pt x="589652" y="1706916"/>
                </a:cubicBezTo>
                <a:cubicBezTo>
                  <a:pt x="584421" y="1704405"/>
                  <a:pt x="579371" y="1701708"/>
                  <a:pt x="574140" y="1699166"/>
                </a:cubicBezTo>
                <a:cubicBezTo>
                  <a:pt x="559988" y="1687542"/>
                  <a:pt x="620525" y="1642535"/>
                  <a:pt x="628266" y="1634786"/>
                </a:cubicBezTo>
                <a:cubicBezTo>
                  <a:pt x="628266" y="1634786"/>
                  <a:pt x="628266" y="1634786"/>
                  <a:pt x="650188" y="1614204"/>
                </a:cubicBezTo>
                <a:close/>
                <a:moveTo>
                  <a:pt x="922079" y="1589538"/>
                </a:moveTo>
                <a:lnTo>
                  <a:pt x="922059" y="1589778"/>
                </a:lnTo>
                <a:cubicBezTo>
                  <a:pt x="922059" y="1596194"/>
                  <a:pt x="925748" y="1601402"/>
                  <a:pt x="928469" y="1606454"/>
                </a:cubicBezTo>
                <a:cubicBezTo>
                  <a:pt x="930979" y="1612871"/>
                  <a:pt x="930979" y="1621984"/>
                  <a:pt x="936210" y="1627036"/>
                </a:cubicBezTo>
                <a:cubicBezTo>
                  <a:pt x="941260" y="1632244"/>
                  <a:pt x="950392" y="1627036"/>
                  <a:pt x="955441" y="1630911"/>
                </a:cubicBezTo>
                <a:cubicBezTo>
                  <a:pt x="959312" y="1633422"/>
                  <a:pt x="960673" y="1639993"/>
                  <a:pt x="963182" y="1645077"/>
                </a:cubicBezTo>
                <a:lnTo>
                  <a:pt x="963175" y="1645106"/>
                </a:lnTo>
                <a:lnTo>
                  <a:pt x="975206" y="1648774"/>
                </a:lnTo>
                <a:cubicBezTo>
                  <a:pt x="976547" y="1648774"/>
                  <a:pt x="979061" y="1647422"/>
                  <a:pt x="980405" y="1648774"/>
                </a:cubicBezTo>
                <a:cubicBezTo>
                  <a:pt x="982919" y="1648774"/>
                  <a:pt x="982919" y="1651304"/>
                  <a:pt x="985603" y="1652656"/>
                </a:cubicBezTo>
                <a:cubicBezTo>
                  <a:pt x="988120" y="1654008"/>
                  <a:pt x="993149" y="1651304"/>
                  <a:pt x="994493" y="1655191"/>
                </a:cubicBezTo>
                <a:cubicBezTo>
                  <a:pt x="995833" y="1656543"/>
                  <a:pt x="989294" y="1656543"/>
                  <a:pt x="988120" y="1659078"/>
                </a:cubicBezTo>
                <a:cubicBezTo>
                  <a:pt x="988120" y="1666847"/>
                  <a:pt x="990635" y="1673268"/>
                  <a:pt x="993149" y="1679686"/>
                </a:cubicBezTo>
                <a:cubicBezTo>
                  <a:pt x="994493" y="1681037"/>
                  <a:pt x="997007" y="1678503"/>
                  <a:pt x="998351" y="1679686"/>
                </a:cubicBezTo>
                <a:cubicBezTo>
                  <a:pt x="1002208" y="1683572"/>
                  <a:pt x="1002208" y="1688811"/>
                  <a:pt x="1006063" y="1692693"/>
                </a:cubicBezTo>
                <a:cubicBezTo>
                  <a:pt x="1007237" y="1693876"/>
                  <a:pt x="1009921" y="1693876"/>
                  <a:pt x="1011095" y="1695228"/>
                </a:cubicBezTo>
                <a:cubicBezTo>
                  <a:pt x="1016296" y="1705532"/>
                  <a:pt x="1016296" y="1705532"/>
                  <a:pt x="1016296" y="1705532"/>
                </a:cubicBezTo>
                <a:cubicBezTo>
                  <a:pt x="1017470" y="1718540"/>
                  <a:pt x="1017470" y="1718540"/>
                  <a:pt x="1017470" y="1718540"/>
                </a:cubicBezTo>
                <a:cubicBezTo>
                  <a:pt x="1017470" y="1722426"/>
                  <a:pt x="1018811" y="1724961"/>
                  <a:pt x="1018811" y="1728844"/>
                </a:cubicBezTo>
                <a:lnTo>
                  <a:pt x="1015392" y="1733336"/>
                </a:lnTo>
                <a:lnTo>
                  <a:pt x="1015572" y="1733516"/>
                </a:lnTo>
                <a:lnTo>
                  <a:pt x="1019129" y="1728874"/>
                </a:lnTo>
                <a:cubicBezTo>
                  <a:pt x="1019129" y="1725010"/>
                  <a:pt x="1017783" y="1722489"/>
                  <a:pt x="1017783" y="1718621"/>
                </a:cubicBezTo>
                <a:cubicBezTo>
                  <a:pt x="1020471" y="1719798"/>
                  <a:pt x="1024337" y="1718621"/>
                  <a:pt x="1026857" y="1721145"/>
                </a:cubicBezTo>
                <a:cubicBezTo>
                  <a:pt x="1028203" y="1721145"/>
                  <a:pt x="1025516" y="1723666"/>
                  <a:pt x="1026857" y="1726187"/>
                </a:cubicBezTo>
                <a:cubicBezTo>
                  <a:pt x="1026857" y="1727531"/>
                  <a:pt x="1029378" y="1727531"/>
                  <a:pt x="1030724" y="1727531"/>
                </a:cubicBezTo>
                <a:cubicBezTo>
                  <a:pt x="1034590" y="1727531"/>
                  <a:pt x="1038452" y="1726187"/>
                  <a:pt x="1039631" y="1723666"/>
                </a:cubicBezTo>
                <a:lnTo>
                  <a:pt x="1039655" y="1723326"/>
                </a:lnTo>
                <a:lnTo>
                  <a:pt x="1030935" y="1727086"/>
                </a:lnTo>
                <a:cubicBezTo>
                  <a:pt x="1029587" y="1727086"/>
                  <a:pt x="1027058" y="1727086"/>
                  <a:pt x="1027058" y="1725744"/>
                </a:cubicBezTo>
                <a:cubicBezTo>
                  <a:pt x="1025710" y="1723232"/>
                  <a:pt x="1028406" y="1720717"/>
                  <a:pt x="1027058" y="1720717"/>
                </a:cubicBezTo>
                <a:cubicBezTo>
                  <a:pt x="1024529" y="1718201"/>
                  <a:pt x="1020652" y="1719375"/>
                  <a:pt x="1017951" y="1718201"/>
                </a:cubicBezTo>
                <a:cubicBezTo>
                  <a:pt x="1017951" y="1718201"/>
                  <a:pt x="1017951" y="1718201"/>
                  <a:pt x="1016771" y="1705292"/>
                </a:cubicBezTo>
                <a:cubicBezTo>
                  <a:pt x="1016771" y="1705292"/>
                  <a:pt x="1016771" y="1705292"/>
                  <a:pt x="1011546" y="1695066"/>
                </a:cubicBezTo>
                <a:lnTo>
                  <a:pt x="1011959" y="1694911"/>
                </a:lnTo>
                <a:lnTo>
                  <a:pt x="1006979" y="1692421"/>
                </a:lnTo>
                <a:cubicBezTo>
                  <a:pt x="1003100" y="1688542"/>
                  <a:pt x="1003100" y="1683324"/>
                  <a:pt x="999222" y="1679445"/>
                </a:cubicBezTo>
                <a:cubicBezTo>
                  <a:pt x="997882" y="1678258"/>
                  <a:pt x="995344" y="1680797"/>
                  <a:pt x="994004" y="1679445"/>
                </a:cubicBezTo>
                <a:cubicBezTo>
                  <a:pt x="991478" y="1673040"/>
                  <a:pt x="988939" y="1666635"/>
                  <a:pt x="988939" y="1658877"/>
                </a:cubicBezTo>
                <a:cubicBezTo>
                  <a:pt x="990126" y="1656351"/>
                  <a:pt x="996696" y="1656351"/>
                  <a:pt x="995344" y="1654999"/>
                </a:cubicBezTo>
                <a:cubicBezTo>
                  <a:pt x="994004" y="1651120"/>
                  <a:pt x="988939" y="1653825"/>
                  <a:pt x="986413" y="1652472"/>
                </a:cubicBezTo>
                <a:cubicBezTo>
                  <a:pt x="983721" y="1651120"/>
                  <a:pt x="983721" y="1648594"/>
                  <a:pt x="981195" y="1648594"/>
                </a:cubicBezTo>
                <a:cubicBezTo>
                  <a:pt x="979843" y="1647254"/>
                  <a:pt x="977317" y="1648594"/>
                  <a:pt x="975965" y="1648594"/>
                </a:cubicBezTo>
                <a:cubicBezTo>
                  <a:pt x="970912" y="1647254"/>
                  <a:pt x="967034" y="1646067"/>
                  <a:pt x="963156" y="1644715"/>
                </a:cubicBezTo>
                <a:cubicBezTo>
                  <a:pt x="960630" y="1639662"/>
                  <a:pt x="959277" y="1633092"/>
                  <a:pt x="955399" y="1630565"/>
                </a:cubicBezTo>
                <a:cubicBezTo>
                  <a:pt x="950347" y="1626687"/>
                  <a:pt x="941250" y="1631905"/>
                  <a:pt x="936186" y="1626687"/>
                </a:cubicBezTo>
                <a:cubicBezTo>
                  <a:pt x="930968" y="1621634"/>
                  <a:pt x="930968" y="1612524"/>
                  <a:pt x="928442" y="1606119"/>
                </a:cubicBezTo>
                <a:close/>
                <a:moveTo>
                  <a:pt x="1165904" y="1586509"/>
                </a:moveTo>
                <a:lnTo>
                  <a:pt x="1148484" y="1594001"/>
                </a:lnTo>
                <a:lnTo>
                  <a:pt x="1148506" y="1594158"/>
                </a:lnTo>
                <a:lnTo>
                  <a:pt x="1165992" y="1586607"/>
                </a:lnTo>
                <a:cubicBezTo>
                  <a:pt x="1167167" y="1585424"/>
                  <a:pt x="1168511" y="1586607"/>
                  <a:pt x="1169855" y="1587956"/>
                </a:cubicBezTo>
                <a:cubicBezTo>
                  <a:pt x="1172377" y="1590489"/>
                  <a:pt x="1172377" y="1594373"/>
                  <a:pt x="1174900" y="1595723"/>
                </a:cubicBezTo>
                <a:cubicBezTo>
                  <a:pt x="1180110" y="1598255"/>
                  <a:pt x="1185152" y="1598255"/>
                  <a:pt x="1190362" y="1598255"/>
                </a:cubicBezTo>
                <a:cubicBezTo>
                  <a:pt x="1192884" y="1598255"/>
                  <a:pt x="1192884" y="1594373"/>
                  <a:pt x="1195572" y="1593191"/>
                </a:cubicBezTo>
                <a:cubicBezTo>
                  <a:pt x="1196747" y="1593191"/>
                  <a:pt x="1199438" y="1594373"/>
                  <a:pt x="1201961" y="1594373"/>
                </a:cubicBezTo>
                <a:cubicBezTo>
                  <a:pt x="1204480" y="1594373"/>
                  <a:pt x="1204480" y="1590489"/>
                  <a:pt x="1207002" y="1590489"/>
                </a:cubicBezTo>
                <a:cubicBezTo>
                  <a:pt x="1210869" y="1590489"/>
                  <a:pt x="1216079" y="1590489"/>
                  <a:pt x="1216079" y="1594373"/>
                </a:cubicBezTo>
                <a:lnTo>
                  <a:pt x="1215168" y="1598598"/>
                </a:lnTo>
                <a:lnTo>
                  <a:pt x="1216117" y="1594259"/>
                </a:lnTo>
                <a:cubicBezTo>
                  <a:pt x="1216117" y="1590375"/>
                  <a:pt x="1210884" y="1590375"/>
                  <a:pt x="1207015" y="1590375"/>
                </a:cubicBezTo>
                <a:cubicBezTo>
                  <a:pt x="1204491" y="1590375"/>
                  <a:pt x="1204491" y="1594259"/>
                  <a:pt x="1201966" y="1594259"/>
                </a:cubicBezTo>
                <a:cubicBezTo>
                  <a:pt x="1199441" y="1594259"/>
                  <a:pt x="1196733" y="1593065"/>
                  <a:pt x="1195552" y="1593065"/>
                </a:cubicBezTo>
                <a:cubicBezTo>
                  <a:pt x="1192864" y="1594259"/>
                  <a:pt x="1192864" y="1598125"/>
                  <a:pt x="1190339" y="1598125"/>
                </a:cubicBezTo>
                <a:cubicBezTo>
                  <a:pt x="1185106" y="1598125"/>
                  <a:pt x="1180056" y="1598125"/>
                  <a:pt x="1174843" y="1595595"/>
                </a:cubicBezTo>
                <a:cubicBezTo>
                  <a:pt x="1172318" y="1594259"/>
                  <a:pt x="1172318" y="1590375"/>
                  <a:pt x="1169793" y="1587845"/>
                </a:cubicBezTo>
                <a:cubicBezTo>
                  <a:pt x="1168429" y="1586509"/>
                  <a:pt x="1167085" y="1585315"/>
                  <a:pt x="1165904" y="1586509"/>
                </a:cubicBezTo>
                <a:close/>
                <a:moveTo>
                  <a:pt x="1144015" y="1580094"/>
                </a:moveTo>
                <a:cubicBezTo>
                  <a:pt x="1143343" y="1579506"/>
                  <a:pt x="1142376" y="1580812"/>
                  <a:pt x="1141258" y="1582097"/>
                </a:cubicBezTo>
                <a:lnTo>
                  <a:pt x="1137938" y="1583805"/>
                </a:lnTo>
                <a:lnTo>
                  <a:pt x="1138270" y="1584212"/>
                </a:lnTo>
                <a:cubicBezTo>
                  <a:pt x="1139539" y="1584882"/>
                  <a:pt x="1140805" y="1583615"/>
                  <a:pt x="1141922" y="1582330"/>
                </a:cubicBezTo>
                <a:lnTo>
                  <a:pt x="1144240" y="1580648"/>
                </a:lnTo>
                <a:close/>
                <a:moveTo>
                  <a:pt x="655420" y="1578154"/>
                </a:moveTo>
                <a:cubicBezTo>
                  <a:pt x="657960" y="1582029"/>
                  <a:pt x="659290" y="1585903"/>
                  <a:pt x="660500" y="1589778"/>
                </a:cubicBezTo>
                <a:cubicBezTo>
                  <a:pt x="663009" y="1594831"/>
                  <a:pt x="665701" y="1598705"/>
                  <a:pt x="660500" y="1602580"/>
                </a:cubicBezTo>
                <a:cubicBezTo>
                  <a:pt x="659290" y="1602580"/>
                  <a:pt x="657960" y="1605121"/>
                  <a:pt x="656599" y="1605121"/>
                </a:cubicBezTo>
                <a:cubicBezTo>
                  <a:pt x="656599" y="1606454"/>
                  <a:pt x="654089" y="1606454"/>
                  <a:pt x="654089" y="1606454"/>
                </a:cubicBezTo>
                <a:cubicBezTo>
                  <a:pt x="651549" y="1606454"/>
                  <a:pt x="650188" y="1607818"/>
                  <a:pt x="647679" y="1607818"/>
                </a:cubicBezTo>
                <a:cubicBezTo>
                  <a:pt x="644957" y="1602580"/>
                  <a:pt x="644957" y="1602580"/>
                  <a:pt x="644957" y="1602580"/>
                </a:cubicBezTo>
                <a:cubicBezTo>
                  <a:pt x="642447" y="1598705"/>
                  <a:pt x="650188" y="1596194"/>
                  <a:pt x="651549" y="1593653"/>
                </a:cubicBezTo>
                <a:cubicBezTo>
                  <a:pt x="654089" y="1588414"/>
                  <a:pt x="654089" y="1583362"/>
                  <a:pt x="655420" y="1578154"/>
                </a:cubicBezTo>
                <a:close/>
                <a:moveTo>
                  <a:pt x="1121235" y="1577564"/>
                </a:moveTo>
                <a:lnTo>
                  <a:pt x="1121417" y="1577807"/>
                </a:lnTo>
                <a:lnTo>
                  <a:pt x="1132585" y="1577807"/>
                </a:lnTo>
                <a:lnTo>
                  <a:pt x="1132388" y="1577564"/>
                </a:lnTo>
                <a:close/>
                <a:moveTo>
                  <a:pt x="1292404" y="1575351"/>
                </a:moveTo>
                <a:lnTo>
                  <a:pt x="1298483" y="1581448"/>
                </a:lnTo>
                <a:cubicBezTo>
                  <a:pt x="1299664" y="1585315"/>
                  <a:pt x="1302352" y="1590375"/>
                  <a:pt x="1299664" y="1594259"/>
                </a:cubicBezTo>
                <a:cubicBezTo>
                  <a:pt x="1298483" y="1598125"/>
                  <a:pt x="1290725" y="1595595"/>
                  <a:pt x="1289381" y="1599480"/>
                </a:cubicBezTo>
                <a:cubicBezTo>
                  <a:pt x="1288200" y="1600816"/>
                  <a:pt x="1292089" y="1603346"/>
                  <a:pt x="1292089" y="1605876"/>
                </a:cubicBezTo>
                <a:cubicBezTo>
                  <a:pt x="1292089" y="1607230"/>
                  <a:pt x="1289381" y="1607230"/>
                  <a:pt x="1288200" y="1607230"/>
                </a:cubicBezTo>
                <a:cubicBezTo>
                  <a:pt x="1285512" y="1607230"/>
                  <a:pt x="1281643" y="1604522"/>
                  <a:pt x="1279118" y="1604522"/>
                </a:cubicBezTo>
                <a:cubicBezTo>
                  <a:pt x="1276573" y="1605876"/>
                  <a:pt x="1272704" y="1607230"/>
                  <a:pt x="1271360" y="1609760"/>
                </a:cubicBezTo>
                <a:cubicBezTo>
                  <a:pt x="1270016" y="1611096"/>
                  <a:pt x="1272704" y="1616157"/>
                  <a:pt x="1270016" y="1617511"/>
                </a:cubicBezTo>
                <a:cubicBezTo>
                  <a:pt x="1267491" y="1620023"/>
                  <a:pt x="1262442" y="1621377"/>
                  <a:pt x="1258552" y="1621377"/>
                </a:cubicBezTo>
                <a:cubicBezTo>
                  <a:pt x="1256027" y="1621377"/>
                  <a:pt x="1253340" y="1617511"/>
                  <a:pt x="1249471" y="1617511"/>
                </a:cubicBezTo>
                <a:lnTo>
                  <a:pt x="1226870" y="1617511"/>
                </a:lnTo>
                <a:lnTo>
                  <a:pt x="1226999" y="1617838"/>
                </a:lnTo>
                <a:cubicBezTo>
                  <a:pt x="1234763" y="1619188"/>
                  <a:pt x="1242527" y="1616487"/>
                  <a:pt x="1250113" y="1617838"/>
                </a:cubicBezTo>
                <a:cubicBezTo>
                  <a:pt x="1253988" y="1617838"/>
                  <a:pt x="1256694" y="1621710"/>
                  <a:pt x="1259223" y="1621710"/>
                </a:cubicBezTo>
                <a:cubicBezTo>
                  <a:pt x="1263112" y="1621710"/>
                  <a:pt x="1268170" y="1620369"/>
                  <a:pt x="1270699" y="1617838"/>
                </a:cubicBezTo>
                <a:cubicBezTo>
                  <a:pt x="1273405" y="1616487"/>
                  <a:pt x="1270699" y="1611434"/>
                  <a:pt x="1272045" y="1610093"/>
                </a:cubicBezTo>
                <a:cubicBezTo>
                  <a:pt x="1273405" y="1607562"/>
                  <a:pt x="1277280" y="1606211"/>
                  <a:pt x="1279809" y="1604870"/>
                </a:cubicBezTo>
                <a:cubicBezTo>
                  <a:pt x="1282338" y="1604870"/>
                  <a:pt x="1286227" y="1607562"/>
                  <a:pt x="1288918" y="1607562"/>
                </a:cubicBezTo>
                <a:cubicBezTo>
                  <a:pt x="1290101" y="1607562"/>
                  <a:pt x="1292808" y="1607562"/>
                  <a:pt x="1292808" y="1606211"/>
                </a:cubicBezTo>
                <a:cubicBezTo>
                  <a:pt x="1292808" y="1603689"/>
                  <a:pt x="1288918" y="1601158"/>
                  <a:pt x="1290101" y="1599817"/>
                </a:cubicBezTo>
                <a:cubicBezTo>
                  <a:pt x="1291462" y="1595935"/>
                  <a:pt x="1299211" y="1598466"/>
                  <a:pt x="1300394" y="1594594"/>
                </a:cubicBezTo>
                <a:cubicBezTo>
                  <a:pt x="1303101" y="1590712"/>
                  <a:pt x="1300394" y="1585659"/>
                  <a:pt x="1299211" y="1581786"/>
                </a:cubicBezTo>
                <a:cubicBezTo>
                  <a:pt x="1297865" y="1579265"/>
                  <a:pt x="1295337" y="1576563"/>
                  <a:pt x="1292808" y="1575383"/>
                </a:cubicBezTo>
                <a:close/>
                <a:moveTo>
                  <a:pt x="921007" y="1563675"/>
                </a:moveTo>
                <a:lnTo>
                  <a:pt x="921015" y="1563989"/>
                </a:lnTo>
                <a:lnTo>
                  <a:pt x="923199" y="1575410"/>
                </a:lnTo>
                <a:lnTo>
                  <a:pt x="923211" y="1575268"/>
                </a:lnTo>
                <a:close/>
                <a:moveTo>
                  <a:pt x="1104084" y="1555667"/>
                </a:moveTo>
                <a:lnTo>
                  <a:pt x="1092962" y="1556983"/>
                </a:lnTo>
                <a:lnTo>
                  <a:pt x="1093273" y="1557239"/>
                </a:lnTo>
                <a:lnTo>
                  <a:pt x="1104294" y="1555938"/>
                </a:lnTo>
                <a:close/>
                <a:moveTo>
                  <a:pt x="1084883" y="1550607"/>
                </a:moveTo>
                <a:lnTo>
                  <a:pt x="1077279" y="1554424"/>
                </a:lnTo>
                <a:lnTo>
                  <a:pt x="1077772" y="1554713"/>
                </a:lnTo>
                <a:lnTo>
                  <a:pt x="1085293" y="1550946"/>
                </a:lnTo>
                <a:close/>
                <a:moveTo>
                  <a:pt x="925816" y="1540584"/>
                </a:moveTo>
                <a:lnTo>
                  <a:pt x="925748" y="1540710"/>
                </a:lnTo>
                <a:cubicBezTo>
                  <a:pt x="925748" y="1542663"/>
                  <a:pt x="927056" y="1544608"/>
                  <a:pt x="928050" y="1546549"/>
                </a:cubicBezTo>
                <a:lnTo>
                  <a:pt x="928390" y="1551262"/>
                </a:lnTo>
                <a:lnTo>
                  <a:pt x="928037" y="1546201"/>
                </a:lnTo>
                <a:close/>
                <a:moveTo>
                  <a:pt x="897059" y="1525829"/>
                </a:moveTo>
                <a:lnTo>
                  <a:pt x="897029" y="1525994"/>
                </a:lnTo>
                <a:cubicBezTo>
                  <a:pt x="896545" y="1527280"/>
                  <a:pt x="896251" y="1528590"/>
                  <a:pt x="897596" y="1529272"/>
                </a:cubicBezTo>
                <a:cubicBezTo>
                  <a:pt x="901467" y="1530450"/>
                  <a:pt x="906516" y="1526730"/>
                  <a:pt x="911747" y="1527908"/>
                </a:cubicBezTo>
                <a:lnTo>
                  <a:pt x="929550" y="1530436"/>
                </a:lnTo>
                <a:lnTo>
                  <a:pt x="929615" y="1530101"/>
                </a:lnTo>
                <a:cubicBezTo>
                  <a:pt x="924563" y="1526388"/>
                  <a:pt x="916806" y="1527575"/>
                  <a:pt x="911754" y="1527575"/>
                </a:cubicBezTo>
                <a:cubicBezTo>
                  <a:pt x="906524" y="1526388"/>
                  <a:pt x="901472" y="1530101"/>
                  <a:pt x="897593" y="1528915"/>
                </a:cubicBezTo>
                <a:close/>
                <a:moveTo>
                  <a:pt x="471088" y="1518981"/>
                </a:moveTo>
                <a:cubicBezTo>
                  <a:pt x="472449" y="1522856"/>
                  <a:pt x="472449" y="1522856"/>
                  <a:pt x="472449" y="1522856"/>
                </a:cubicBezTo>
                <a:cubicBezTo>
                  <a:pt x="472449" y="1525397"/>
                  <a:pt x="471088" y="1527908"/>
                  <a:pt x="469909" y="1530450"/>
                </a:cubicBezTo>
                <a:cubicBezTo>
                  <a:pt x="469909" y="1531783"/>
                  <a:pt x="469909" y="1533147"/>
                  <a:pt x="468579" y="1534324"/>
                </a:cubicBezTo>
                <a:cubicBezTo>
                  <a:pt x="468579" y="1535657"/>
                  <a:pt x="467218" y="1537021"/>
                  <a:pt x="466039" y="1537021"/>
                </a:cubicBezTo>
                <a:cubicBezTo>
                  <a:pt x="459628" y="1539532"/>
                  <a:pt x="458298" y="1534324"/>
                  <a:pt x="463529" y="1530450"/>
                </a:cubicBezTo>
                <a:cubicBezTo>
                  <a:pt x="464708" y="1529272"/>
                  <a:pt x="466039" y="1527908"/>
                  <a:pt x="466039" y="1525397"/>
                </a:cubicBezTo>
                <a:cubicBezTo>
                  <a:pt x="466039" y="1521523"/>
                  <a:pt x="469909" y="1521523"/>
                  <a:pt x="471088" y="1518981"/>
                </a:cubicBezTo>
                <a:close/>
                <a:moveTo>
                  <a:pt x="882161" y="1507080"/>
                </a:moveTo>
                <a:lnTo>
                  <a:pt x="882084" y="1507357"/>
                </a:lnTo>
                <a:cubicBezTo>
                  <a:pt x="883339" y="1510550"/>
                  <a:pt x="886249" y="1512782"/>
                  <a:pt x="889330" y="1515037"/>
                </a:cubicBezTo>
                <a:lnTo>
                  <a:pt x="897541" y="1522803"/>
                </a:lnTo>
                <a:lnTo>
                  <a:pt x="897593" y="1522510"/>
                </a:lnTo>
                <a:cubicBezTo>
                  <a:pt x="895654" y="1519224"/>
                  <a:pt x="892410" y="1516950"/>
                  <a:pt x="889336" y="1514696"/>
                </a:cubicBezTo>
                <a:close/>
                <a:moveTo>
                  <a:pt x="1053328" y="1469751"/>
                </a:moveTo>
                <a:lnTo>
                  <a:pt x="1053328" y="1469819"/>
                </a:lnTo>
                <a:lnTo>
                  <a:pt x="1056836" y="1471313"/>
                </a:lnTo>
                <a:cubicBezTo>
                  <a:pt x="1058773" y="1473400"/>
                  <a:pt x="1061049" y="1475970"/>
                  <a:pt x="1062993" y="1475970"/>
                </a:cubicBezTo>
                <a:lnTo>
                  <a:pt x="1063153" y="1475810"/>
                </a:lnTo>
                <a:lnTo>
                  <a:pt x="1057460" y="1471504"/>
                </a:lnTo>
                <a:cubicBezTo>
                  <a:pt x="1055523" y="1469419"/>
                  <a:pt x="1053922" y="1467818"/>
                  <a:pt x="1053328" y="1469751"/>
                </a:cubicBezTo>
                <a:close/>
                <a:moveTo>
                  <a:pt x="516294" y="1446820"/>
                </a:moveTo>
                <a:cubicBezTo>
                  <a:pt x="520165" y="1445487"/>
                  <a:pt x="521344" y="1450726"/>
                  <a:pt x="525245" y="1449362"/>
                </a:cubicBezTo>
                <a:cubicBezTo>
                  <a:pt x="527755" y="1451903"/>
                  <a:pt x="527755" y="1451903"/>
                  <a:pt x="527755" y="1451903"/>
                </a:cubicBezTo>
                <a:cubicBezTo>
                  <a:pt x="530476" y="1453236"/>
                  <a:pt x="536886" y="1458475"/>
                  <a:pt x="535526" y="1460986"/>
                </a:cubicBezTo>
                <a:cubicBezTo>
                  <a:pt x="534165" y="1460986"/>
                  <a:pt x="532986" y="1462349"/>
                  <a:pt x="530476" y="1460986"/>
                </a:cubicBezTo>
                <a:cubicBezTo>
                  <a:pt x="527755" y="1460986"/>
                  <a:pt x="523884" y="1460986"/>
                  <a:pt x="521344" y="1459653"/>
                </a:cubicBezTo>
                <a:cubicBezTo>
                  <a:pt x="514964" y="1459653"/>
                  <a:pt x="509884" y="1457111"/>
                  <a:pt x="503322" y="1455778"/>
                </a:cubicBezTo>
                <a:cubicBezTo>
                  <a:pt x="500782" y="1454600"/>
                  <a:pt x="493041" y="1453236"/>
                  <a:pt x="493041" y="1450726"/>
                </a:cubicBezTo>
                <a:cubicBezTo>
                  <a:pt x="494372" y="1444309"/>
                  <a:pt x="504653" y="1449362"/>
                  <a:pt x="507193" y="1449362"/>
                </a:cubicBezTo>
                <a:cubicBezTo>
                  <a:pt x="511063" y="1449362"/>
                  <a:pt x="513603" y="1448029"/>
                  <a:pt x="516294" y="1446820"/>
                </a:cubicBezTo>
                <a:close/>
                <a:moveTo>
                  <a:pt x="1065518" y="1444968"/>
                </a:moveTo>
                <a:cubicBezTo>
                  <a:pt x="1058442" y="1446224"/>
                  <a:pt x="1051998" y="1450727"/>
                  <a:pt x="1045553" y="1454770"/>
                </a:cubicBezTo>
                <a:lnTo>
                  <a:pt x="1026100" y="1461625"/>
                </a:lnTo>
                <a:lnTo>
                  <a:pt x="1026192" y="1462006"/>
                </a:lnTo>
                <a:cubicBezTo>
                  <a:pt x="1033273" y="1462593"/>
                  <a:pt x="1039719" y="1459011"/>
                  <a:pt x="1046165" y="1454967"/>
                </a:cubicBezTo>
                <a:lnTo>
                  <a:pt x="1065910" y="1445264"/>
                </a:lnTo>
                <a:close/>
                <a:moveTo>
                  <a:pt x="972870" y="1437217"/>
                </a:moveTo>
                <a:cubicBezTo>
                  <a:pt x="969001" y="1437217"/>
                  <a:pt x="965112" y="1437217"/>
                  <a:pt x="963931" y="1439908"/>
                </a:cubicBezTo>
                <a:cubicBezTo>
                  <a:pt x="962587" y="1442438"/>
                  <a:pt x="969001" y="1446304"/>
                  <a:pt x="966456" y="1447480"/>
                </a:cubicBezTo>
                <a:cubicBezTo>
                  <a:pt x="961243" y="1450188"/>
                  <a:pt x="954849" y="1446304"/>
                  <a:pt x="949779" y="1447480"/>
                </a:cubicBezTo>
                <a:cubicBezTo>
                  <a:pt x="947091" y="1448834"/>
                  <a:pt x="944566" y="1450188"/>
                  <a:pt x="942041" y="1452718"/>
                </a:cubicBezTo>
                <a:cubicBezTo>
                  <a:pt x="940697" y="1454055"/>
                  <a:pt x="942041" y="1456585"/>
                  <a:pt x="940697" y="1459115"/>
                </a:cubicBezTo>
                <a:cubicBezTo>
                  <a:pt x="939516" y="1460469"/>
                  <a:pt x="936808" y="1459115"/>
                  <a:pt x="934283" y="1459115"/>
                </a:cubicBezTo>
                <a:lnTo>
                  <a:pt x="927876" y="1457478"/>
                </a:lnTo>
                <a:lnTo>
                  <a:pt x="928257" y="1457967"/>
                </a:lnTo>
                <a:lnTo>
                  <a:pt x="934567" y="1459581"/>
                </a:lnTo>
                <a:lnTo>
                  <a:pt x="934846" y="1459302"/>
                </a:lnTo>
                <a:cubicBezTo>
                  <a:pt x="937372" y="1459302"/>
                  <a:pt x="940064" y="1460654"/>
                  <a:pt x="941250" y="1459302"/>
                </a:cubicBezTo>
                <a:cubicBezTo>
                  <a:pt x="942590" y="1456775"/>
                  <a:pt x="941250" y="1454249"/>
                  <a:pt x="942590" y="1452897"/>
                </a:cubicBezTo>
                <a:cubicBezTo>
                  <a:pt x="945129" y="1450370"/>
                  <a:pt x="947655" y="1449018"/>
                  <a:pt x="950347" y="1447678"/>
                </a:cubicBezTo>
                <a:cubicBezTo>
                  <a:pt x="955399" y="1446492"/>
                  <a:pt x="961803" y="1450370"/>
                  <a:pt x="967034" y="1447678"/>
                </a:cubicBezTo>
                <a:cubicBezTo>
                  <a:pt x="969560" y="1446492"/>
                  <a:pt x="963156" y="1442613"/>
                  <a:pt x="964508" y="1440087"/>
                </a:cubicBezTo>
                <a:lnTo>
                  <a:pt x="973081" y="1437502"/>
                </a:lnTo>
                <a:close/>
                <a:moveTo>
                  <a:pt x="1008911" y="1428273"/>
                </a:moveTo>
                <a:cubicBezTo>
                  <a:pt x="1006386" y="1428273"/>
                  <a:pt x="1006386" y="1432157"/>
                  <a:pt x="1003861" y="1433493"/>
                </a:cubicBezTo>
                <a:lnTo>
                  <a:pt x="977099" y="1442319"/>
                </a:lnTo>
                <a:lnTo>
                  <a:pt x="977317" y="1442613"/>
                </a:lnTo>
                <a:cubicBezTo>
                  <a:pt x="987600" y="1440087"/>
                  <a:pt x="995344" y="1437394"/>
                  <a:pt x="1004453" y="1433682"/>
                </a:cubicBezTo>
                <a:lnTo>
                  <a:pt x="1009435" y="1428535"/>
                </a:lnTo>
                <a:close/>
                <a:moveTo>
                  <a:pt x="922102" y="1427263"/>
                </a:moveTo>
                <a:lnTo>
                  <a:pt x="922059" y="1427447"/>
                </a:lnTo>
                <a:cubicBezTo>
                  <a:pt x="923314" y="1429384"/>
                  <a:pt x="925884" y="1430058"/>
                  <a:pt x="928140" y="1430733"/>
                </a:cubicBezTo>
                <a:lnTo>
                  <a:pt x="931737" y="1433547"/>
                </a:lnTo>
                <a:lnTo>
                  <a:pt x="931758" y="1433493"/>
                </a:lnTo>
                <a:cubicBezTo>
                  <a:pt x="931758" y="1431560"/>
                  <a:pt x="929824" y="1430888"/>
                  <a:pt x="927574" y="1430215"/>
                </a:cubicBezTo>
                <a:close/>
                <a:moveTo>
                  <a:pt x="373299" y="1419853"/>
                </a:moveTo>
                <a:cubicBezTo>
                  <a:pt x="374478" y="1423727"/>
                  <a:pt x="378348" y="1424905"/>
                  <a:pt x="379709" y="1430144"/>
                </a:cubicBezTo>
                <a:cubicBezTo>
                  <a:pt x="375808" y="1432685"/>
                  <a:pt x="353886" y="1432685"/>
                  <a:pt x="361657" y="1441612"/>
                </a:cubicBezTo>
                <a:cubicBezTo>
                  <a:pt x="364197" y="1445487"/>
                  <a:pt x="359117" y="1450726"/>
                  <a:pt x="355247" y="1449362"/>
                </a:cubicBezTo>
                <a:cubicBezTo>
                  <a:pt x="352707" y="1448029"/>
                  <a:pt x="339734" y="1451903"/>
                  <a:pt x="342274" y="1455778"/>
                </a:cubicBezTo>
                <a:cubicBezTo>
                  <a:pt x="338374" y="1462349"/>
                  <a:pt x="346145" y="1470099"/>
                  <a:pt x="337194" y="1473818"/>
                </a:cubicBezTo>
                <a:cubicBezTo>
                  <a:pt x="333324" y="1475151"/>
                  <a:pt x="330784" y="1472609"/>
                  <a:pt x="328093" y="1470099"/>
                </a:cubicBezTo>
                <a:cubicBezTo>
                  <a:pt x="325553" y="1466224"/>
                  <a:pt x="324373" y="1467402"/>
                  <a:pt x="320503" y="1467402"/>
                </a:cubicBezTo>
                <a:cubicBezTo>
                  <a:pt x="320503" y="1468735"/>
                  <a:pt x="316633" y="1470099"/>
                  <a:pt x="315272" y="1470099"/>
                </a:cubicBezTo>
                <a:cubicBezTo>
                  <a:pt x="316633" y="1460986"/>
                  <a:pt x="316633" y="1460986"/>
                  <a:pt x="316633" y="1460986"/>
                </a:cubicBezTo>
                <a:cubicBezTo>
                  <a:pt x="312762" y="1458475"/>
                  <a:pt x="311401" y="1441612"/>
                  <a:pt x="315272" y="1439071"/>
                </a:cubicBezTo>
                <a:cubicBezTo>
                  <a:pt x="320503" y="1434018"/>
                  <a:pt x="329453" y="1436560"/>
                  <a:pt x="335864" y="1437738"/>
                </a:cubicBezTo>
                <a:cubicBezTo>
                  <a:pt x="346145" y="1439071"/>
                  <a:pt x="348836" y="1430144"/>
                  <a:pt x="356607" y="1430144"/>
                </a:cubicBezTo>
                <a:cubicBezTo>
                  <a:pt x="364197" y="1430144"/>
                  <a:pt x="370759" y="1427447"/>
                  <a:pt x="373299" y="1419853"/>
                </a:cubicBezTo>
                <a:close/>
                <a:moveTo>
                  <a:pt x="724907" y="1418520"/>
                </a:moveTo>
                <a:cubicBezTo>
                  <a:pt x="724907" y="1423727"/>
                  <a:pt x="718496" y="1427447"/>
                  <a:pt x="715956" y="1431321"/>
                </a:cubicBezTo>
                <a:cubicBezTo>
                  <a:pt x="712086" y="1436560"/>
                  <a:pt x="706855" y="1442945"/>
                  <a:pt x="701805" y="1448029"/>
                </a:cubicBezTo>
                <a:cubicBezTo>
                  <a:pt x="697934" y="1451903"/>
                  <a:pt x="696574" y="1455778"/>
                  <a:pt x="692703" y="1458475"/>
                </a:cubicBezTo>
                <a:cubicBezTo>
                  <a:pt x="686293" y="1462349"/>
                  <a:pt x="686293" y="1462349"/>
                  <a:pt x="686293" y="1462349"/>
                </a:cubicBezTo>
                <a:cubicBezTo>
                  <a:pt x="686293" y="1458475"/>
                  <a:pt x="687472" y="1451903"/>
                  <a:pt x="691342" y="1449362"/>
                </a:cubicBezTo>
                <a:cubicBezTo>
                  <a:pt x="694034" y="1446820"/>
                  <a:pt x="697934" y="1444309"/>
                  <a:pt x="700444" y="1441612"/>
                </a:cubicBezTo>
                <a:cubicBezTo>
                  <a:pt x="704345" y="1437738"/>
                  <a:pt x="706855" y="1431321"/>
                  <a:pt x="710755" y="1428811"/>
                </a:cubicBezTo>
                <a:cubicBezTo>
                  <a:pt x="713265" y="1426269"/>
                  <a:pt x="721036" y="1419853"/>
                  <a:pt x="724907" y="1418520"/>
                </a:cubicBezTo>
                <a:close/>
                <a:moveTo>
                  <a:pt x="812530" y="1408060"/>
                </a:moveTo>
                <a:lnTo>
                  <a:pt x="812416" y="1408229"/>
                </a:lnTo>
                <a:cubicBezTo>
                  <a:pt x="812416" y="1410166"/>
                  <a:pt x="813724" y="1411770"/>
                  <a:pt x="814865" y="1413374"/>
                </a:cubicBezTo>
                <a:lnTo>
                  <a:pt x="816187" y="1418060"/>
                </a:lnTo>
                <a:lnTo>
                  <a:pt x="816238" y="1417990"/>
                </a:lnTo>
                <a:cubicBezTo>
                  <a:pt x="816910" y="1416047"/>
                  <a:pt x="815937" y="1414440"/>
                  <a:pt x="814797" y="1412834"/>
                </a:cubicBezTo>
                <a:close/>
                <a:moveTo>
                  <a:pt x="940753" y="1393604"/>
                </a:moveTo>
                <a:lnTo>
                  <a:pt x="921911" y="1397414"/>
                </a:lnTo>
                <a:cubicBezTo>
                  <a:pt x="918021" y="1398610"/>
                  <a:pt x="916678" y="1404987"/>
                  <a:pt x="912835" y="1406332"/>
                </a:cubicBezTo>
                <a:cubicBezTo>
                  <a:pt x="910288" y="1407677"/>
                  <a:pt x="905055" y="1404987"/>
                  <a:pt x="901351" y="1406332"/>
                </a:cubicBezTo>
                <a:cubicBezTo>
                  <a:pt x="897461" y="1407677"/>
                  <a:pt x="896118" y="1411563"/>
                  <a:pt x="892228" y="1412759"/>
                </a:cubicBezTo>
                <a:cubicBezTo>
                  <a:pt x="887042" y="1415449"/>
                  <a:pt x="880605" y="1415449"/>
                  <a:pt x="875558" y="1414104"/>
                </a:cubicBezTo>
                <a:cubicBezTo>
                  <a:pt x="870325" y="1414104"/>
                  <a:pt x="863934" y="1408873"/>
                  <a:pt x="857544" y="1410218"/>
                </a:cubicBezTo>
                <a:cubicBezTo>
                  <a:pt x="853654" y="1411563"/>
                  <a:pt x="853654" y="1415449"/>
                  <a:pt x="851107" y="1417990"/>
                </a:cubicBezTo>
                <a:cubicBezTo>
                  <a:pt x="847264" y="1421876"/>
                  <a:pt x="843374" y="1426908"/>
                  <a:pt x="839484" y="1428253"/>
                </a:cubicBezTo>
                <a:cubicBezTo>
                  <a:pt x="834252" y="1430794"/>
                  <a:pt x="829204" y="1432139"/>
                  <a:pt x="823972" y="1432139"/>
                </a:cubicBezTo>
                <a:cubicBezTo>
                  <a:pt x="821471" y="1432139"/>
                  <a:pt x="818924" y="1432139"/>
                  <a:pt x="816238" y="1430794"/>
                </a:cubicBezTo>
                <a:lnTo>
                  <a:pt x="812530" y="1423574"/>
                </a:lnTo>
                <a:lnTo>
                  <a:pt x="812416" y="1423727"/>
                </a:lnTo>
                <a:cubicBezTo>
                  <a:pt x="812416" y="1426269"/>
                  <a:pt x="813776" y="1430144"/>
                  <a:pt x="816316" y="1431321"/>
                </a:cubicBezTo>
                <a:cubicBezTo>
                  <a:pt x="819007" y="1432685"/>
                  <a:pt x="821547" y="1432685"/>
                  <a:pt x="824057" y="1432685"/>
                </a:cubicBezTo>
                <a:cubicBezTo>
                  <a:pt x="829288" y="1432685"/>
                  <a:pt x="834368" y="1431321"/>
                  <a:pt x="839569" y="1428811"/>
                </a:cubicBezTo>
                <a:cubicBezTo>
                  <a:pt x="843470" y="1427447"/>
                  <a:pt x="847340" y="1422394"/>
                  <a:pt x="851211" y="1418520"/>
                </a:cubicBezTo>
                <a:cubicBezTo>
                  <a:pt x="853751" y="1415978"/>
                  <a:pt x="853751" y="1412103"/>
                  <a:pt x="857621" y="1410770"/>
                </a:cubicBezTo>
                <a:cubicBezTo>
                  <a:pt x="864032" y="1409407"/>
                  <a:pt x="870442" y="1414645"/>
                  <a:pt x="875674" y="1414645"/>
                </a:cubicBezTo>
                <a:cubicBezTo>
                  <a:pt x="880723" y="1415978"/>
                  <a:pt x="887134" y="1415978"/>
                  <a:pt x="892365" y="1413281"/>
                </a:cubicBezTo>
                <a:cubicBezTo>
                  <a:pt x="896235" y="1412103"/>
                  <a:pt x="897596" y="1408229"/>
                  <a:pt x="901467" y="1406896"/>
                </a:cubicBezTo>
                <a:cubicBezTo>
                  <a:pt x="905186" y="1405532"/>
                  <a:pt x="910417" y="1408229"/>
                  <a:pt x="912927" y="1406896"/>
                </a:cubicBezTo>
                <a:cubicBezTo>
                  <a:pt x="916827" y="1405532"/>
                  <a:pt x="918158" y="1399116"/>
                  <a:pt x="922059" y="1397938"/>
                </a:cubicBezTo>
                <a:cubicBezTo>
                  <a:pt x="927108" y="1395241"/>
                  <a:pt x="934849" y="1395241"/>
                  <a:pt x="941260" y="1394063"/>
                </a:cubicBezTo>
                <a:lnTo>
                  <a:pt x="949997" y="1400202"/>
                </a:lnTo>
                <a:lnTo>
                  <a:pt x="949779" y="1399979"/>
                </a:lnTo>
                <a:close/>
                <a:moveTo>
                  <a:pt x="802234" y="1390857"/>
                </a:moveTo>
                <a:lnTo>
                  <a:pt x="802135" y="1391366"/>
                </a:lnTo>
                <a:cubicBezTo>
                  <a:pt x="806035" y="1394063"/>
                  <a:pt x="809906" y="1391366"/>
                  <a:pt x="813776" y="1392730"/>
                </a:cubicBezTo>
                <a:lnTo>
                  <a:pt x="819914" y="1395134"/>
                </a:lnTo>
                <a:lnTo>
                  <a:pt x="820128" y="1394724"/>
                </a:lnTo>
                <a:cubicBezTo>
                  <a:pt x="820128" y="1392183"/>
                  <a:pt x="816238" y="1392183"/>
                  <a:pt x="813691" y="1392183"/>
                </a:cubicBezTo>
                <a:close/>
                <a:moveTo>
                  <a:pt x="1329144" y="1380642"/>
                </a:moveTo>
                <a:lnTo>
                  <a:pt x="1328823" y="1384197"/>
                </a:lnTo>
                <a:cubicBezTo>
                  <a:pt x="1327871" y="1385819"/>
                  <a:pt x="1326603" y="1387757"/>
                  <a:pt x="1326603" y="1389699"/>
                </a:cubicBezTo>
                <a:cubicBezTo>
                  <a:pt x="1325259" y="1390874"/>
                  <a:pt x="1325259" y="1393565"/>
                  <a:pt x="1325259" y="1396095"/>
                </a:cubicBezTo>
                <a:cubicBezTo>
                  <a:pt x="1325259" y="1398625"/>
                  <a:pt x="1323915" y="1403845"/>
                  <a:pt x="1326603" y="1403845"/>
                </a:cubicBezTo>
                <a:lnTo>
                  <a:pt x="1326842" y="1403783"/>
                </a:lnTo>
                <a:lnTo>
                  <a:pt x="1325522" y="1396224"/>
                </a:lnTo>
                <a:cubicBezTo>
                  <a:pt x="1325522" y="1393697"/>
                  <a:pt x="1325522" y="1391009"/>
                  <a:pt x="1326874" y="1389826"/>
                </a:cubicBezTo>
                <a:cubicBezTo>
                  <a:pt x="1326874" y="1385956"/>
                  <a:pt x="1331928" y="1382085"/>
                  <a:pt x="1329401" y="1380741"/>
                </a:cubicBezTo>
                <a:close/>
                <a:moveTo>
                  <a:pt x="549567" y="1376007"/>
                </a:moveTo>
                <a:cubicBezTo>
                  <a:pt x="555513" y="1377294"/>
                  <a:pt x="560654" y="1380502"/>
                  <a:pt x="561319" y="1384981"/>
                </a:cubicBezTo>
                <a:cubicBezTo>
                  <a:pt x="563859" y="1396605"/>
                  <a:pt x="576831" y="1400479"/>
                  <a:pt x="580550" y="1410770"/>
                </a:cubicBezTo>
                <a:cubicBezTo>
                  <a:pt x="584421" y="1421030"/>
                  <a:pt x="583241" y="1432685"/>
                  <a:pt x="594883" y="1434018"/>
                </a:cubicBezTo>
                <a:cubicBezTo>
                  <a:pt x="616624" y="1439071"/>
                  <a:pt x="668241" y="1451903"/>
                  <a:pt x="670781" y="1479026"/>
                </a:cubicBezTo>
                <a:cubicBezTo>
                  <a:pt x="670781" y="1482900"/>
                  <a:pt x="670781" y="1485442"/>
                  <a:pt x="665701" y="1484078"/>
                </a:cubicBezTo>
                <a:cubicBezTo>
                  <a:pt x="656599" y="1480390"/>
                  <a:pt x="660500" y="1476515"/>
                  <a:pt x="663009" y="1485442"/>
                </a:cubicBezTo>
                <a:cubicBezTo>
                  <a:pt x="666880" y="1494369"/>
                  <a:pt x="655420" y="1505993"/>
                  <a:pt x="652728" y="1495702"/>
                </a:cubicBezTo>
                <a:cubicBezTo>
                  <a:pt x="647679" y="1482900"/>
                  <a:pt x="639907" y="1500941"/>
                  <a:pt x="639907" y="1507357"/>
                </a:cubicBezTo>
                <a:cubicBezTo>
                  <a:pt x="646318" y="1507357"/>
                  <a:pt x="651549" y="1503482"/>
                  <a:pt x="659290" y="1503482"/>
                </a:cubicBezTo>
                <a:cubicBezTo>
                  <a:pt x="664370" y="1504815"/>
                  <a:pt x="638577" y="1526730"/>
                  <a:pt x="634676" y="1529272"/>
                </a:cubicBezTo>
                <a:cubicBezTo>
                  <a:pt x="624395" y="1537021"/>
                  <a:pt x="617985" y="1534324"/>
                  <a:pt x="605164" y="1534324"/>
                </a:cubicBezTo>
                <a:cubicBezTo>
                  <a:pt x="605164" y="1531783"/>
                  <a:pt x="611574" y="1526730"/>
                  <a:pt x="610244" y="1518981"/>
                </a:cubicBezTo>
                <a:cubicBezTo>
                  <a:pt x="610244" y="1507357"/>
                  <a:pt x="597423" y="1527908"/>
                  <a:pt x="596062" y="1530450"/>
                </a:cubicBezTo>
                <a:cubicBezTo>
                  <a:pt x="592192" y="1535657"/>
                  <a:pt x="580550" y="1533147"/>
                  <a:pt x="572960" y="1537021"/>
                </a:cubicBezTo>
                <a:cubicBezTo>
                  <a:pt x="572960" y="1537021"/>
                  <a:pt x="572960" y="1537021"/>
                  <a:pt x="567729" y="1540710"/>
                </a:cubicBezTo>
                <a:cubicBezTo>
                  <a:pt x="561319" y="1548490"/>
                  <a:pt x="559988" y="1542074"/>
                  <a:pt x="552399" y="1542074"/>
                </a:cubicBezTo>
                <a:cubicBezTo>
                  <a:pt x="545807" y="1542074"/>
                  <a:pt x="540757" y="1549823"/>
                  <a:pt x="534165" y="1548490"/>
                </a:cubicBezTo>
                <a:cubicBezTo>
                  <a:pt x="530476" y="1547312"/>
                  <a:pt x="525245" y="1547312"/>
                  <a:pt x="521344" y="1547312"/>
                </a:cubicBezTo>
                <a:cubicBezTo>
                  <a:pt x="512424" y="1548490"/>
                  <a:pt x="509884" y="1552365"/>
                  <a:pt x="503322" y="1555061"/>
                </a:cubicBezTo>
                <a:cubicBezTo>
                  <a:pt x="494372" y="1558750"/>
                  <a:pt x="493041" y="1557572"/>
                  <a:pt x="487810" y="1549823"/>
                </a:cubicBezTo>
                <a:cubicBezTo>
                  <a:pt x="481400" y="1540710"/>
                  <a:pt x="472449" y="1538199"/>
                  <a:pt x="480220" y="1525397"/>
                </a:cubicBezTo>
                <a:cubicBezTo>
                  <a:pt x="487810" y="1517617"/>
                  <a:pt x="494372" y="1516284"/>
                  <a:pt x="503322" y="1525397"/>
                </a:cubicBezTo>
                <a:cubicBezTo>
                  <a:pt x="512424" y="1534324"/>
                  <a:pt x="517474" y="1534324"/>
                  <a:pt x="517474" y="1520159"/>
                </a:cubicBezTo>
                <a:cubicBezTo>
                  <a:pt x="526575" y="1537021"/>
                  <a:pt x="538066" y="1518981"/>
                  <a:pt x="547167" y="1517617"/>
                </a:cubicBezTo>
                <a:cubicBezTo>
                  <a:pt x="559988" y="1517617"/>
                  <a:pt x="572960" y="1511232"/>
                  <a:pt x="574140" y="1498244"/>
                </a:cubicBezTo>
                <a:cubicBezTo>
                  <a:pt x="574140" y="1495702"/>
                  <a:pt x="557448" y="1502119"/>
                  <a:pt x="554908" y="1503482"/>
                </a:cubicBezTo>
                <a:cubicBezTo>
                  <a:pt x="549677" y="1505993"/>
                  <a:pt x="525245" y="1520159"/>
                  <a:pt x="525245" y="1508690"/>
                </a:cubicBezTo>
                <a:cubicBezTo>
                  <a:pt x="523884" y="1494369"/>
                  <a:pt x="541936" y="1489317"/>
                  <a:pt x="541936" y="1475151"/>
                </a:cubicBezTo>
                <a:cubicBezTo>
                  <a:pt x="543267" y="1467402"/>
                  <a:pt x="580550" y="1476515"/>
                  <a:pt x="574140" y="1446820"/>
                </a:cubicBezTo>
                <a:cubicBezTo>
                  <a:pt x="567729" y="1446820"/>
                  <a:pt x="556088" y="1453236"/>
                  <a:pt x="551038" y="1455778"/>
                </a:cubicBezTo>
                <a:cubicBezTo>
                  <a:pt x="539396" y="1460986"/>
                  <a:pt x="544627" y="1453236"/>
                  <a:pt x="536886" y="1450726"/>
                </a:cubicBezTo>
                <a:cubicBezTo>
                  <a:pt x="536886" y="1450726"/>
                  <a:pt x="538066" y="1449362"/>
                  <a:pt x="539396" y="1449362"/>
                </a:cubicBezTo>
                <a:cubicBezTo>
                  <a:pt x="539396" y="1449362"/>
                  <a:pt x="539396" y="1449362"/>
                  <a:pt x="539396" y="1448029"/>
                </a:cubicBezTo>
                <a:cubicBezTo>
                  <a:pt x="536886" y="1448029"/>
                  <a:pt x="534165" y="1445487"/>
                  <a:pt x="531655" y="1444309"/>
                </a:cubicBezTo>
                <a:cubicBezTo>
                  <a:pt x="526575" y="1440435"/>
                  <a:pt x="522705" y="1434018"/>
                  <a:pt x="514964" y="1434018"/>
                </a:cubicBezTo>
                <a:cubicBezTo>
                  <a:pt x="508553" y="1434018"/>
                  <a:pt x="502143" y="1434018"/>
                  <a:pt x="496912" y="1431321"/>
                </a:cubicBezTo>
                <a:cubicBezTo>
                  <a:pt x="494372" y="1430144"/>
                  <a:pt x="484091" y="1428811"/>
                  <a:pt x="482730" y="1424905"/>
                </a:cubicBezTo>
                <a:cubicBezTo>
                  <a:pt x="482730" y="1422394"/>
                  <a:pt x="490501" y="1421030"/>
                  <a:pt x="491681" y="1419853"/>
                </a:cubicBezTo>
                <a:cubicBezTo>
                  <a:pt x="494372" y="1418520"/>
                  <a:pt x="503322" y="1409407"/>
                  <a:pt x="499422" y="1406896"/>
                </a:cubicBezTo>
                <a:cubicBezTo>
                  <a:pt x="496912" y="1406896"/>
                  <a:pt x="494372" y="1408229"/>
                  <a:pt x="491681" y="1405532"/>
                </a:cubicBezTo>
                <a:cubicBezTo>
                  <a:pt x="489141" y="1404354"/>
                  <a:pt x="490501" y="1396605"/>
                  <a:pt x="493041" y="1395241"/>
                </a:cubicBezTo>
                <a:cubicBezTo>
                  <a:pt x="502143" y="1391366"/>
                  <a:pt x="518834" y="1400479"/>
                  <a:pt x="518834" y="1400479"/>
                </a:cubicBezTo>
                <a:cubicBezTo>
                  <a:pt x="507193" y="1378565"/>
                  <a:pt x="520165" y="1388856"/>
                  <a:pt x="532986" y="1378565"/>
                </a:cubicBezTo>
                <a:cubicBezTo>
                  <a:pt x="536871" y="1375356"/>
                  <a:pt x="543622" y="1374721"/>
                  <a:pt x="549567" y="1376007"/>
                </a:cubicBezTo>
                <a:close/>
                <a:moveTo>
                  <a:pt x="940697" y="1375534"/>
                </a:moveTo>
                <a:cubicBezTo>
                  <a:pt x="939435" y="1374269"/>
                  <a:pt x="937495" y="1375534"/>
                  <a:pt x="935388" y="1377284"/>
                </a:cubicBezTo>
                <a:lnTo>
                  <a:pt x="929186" y="1381863"/>
                </a:lnTo>
                <a:lnTo>
                  <a:pt x="929505" y="1381920"/>
                </a:lnTo>
                <a:cubicBezTo>
                  <a:pt x="931450" y="1381247"/>
                  <a:pt x="933719" y="1379018"/>
                  <a:pt x="935820" y="1377268"/>
                </a:cubicBezTo>
                <a:lnTo>
                  <a:pt x="940713" y="1375632"/>
                </a:lnTo>
                <a:close/>
                <a:moveTo>
                  <a:pt x="924585" y="1363604"/>
                </a:moveTo>
                <a:lnTo>
                  <a:pt x="924370" y="1363642"/>
                </a:lnTo>
                <a:lnTo>
                  <a:pt x="934283" y="1363917"/>
                </a:lnTo>
                <a:lnTo>
                  <a:pt x="934415" y="1363876"/>
                </a:lnTo>
                <a:close/>
                <a:moveTo>
                  <a:pt x="1286856" y="1353643"/>
                </a:moveTo>
                <a:lnTo>
                  <a:pt x="1287469" y="1360525"/>
                </a:lnTo>
                <a:cubicBezTo>
                  <a:pt x="1288419" y="1364211"/>
                  <a:pt x="1290653" y="1368380"/>
                  <a:pt x="1295795" y="1370313"/>
                </a:cubicBezTo>
                <a:lnTo>
                  <a:pt x="1295873" y="1370332"/>
                </a:lnTo>
                <a:lnTo>
                  <a:pt x="1287669" y="1360689"/>
                </a:lnTo>
                <a:cubicBezTo>
                  <a:pt x="1286722" y="1357007"/>
                  <a:pt x="1287060" y="1353808"/>
                  <a:pt x="1287060" y="1353808"/>
                </a:cubicBezTo>
                <a:close/>
                <a:moveTo>
                  <a:pt x="453067" y="1352775"/>
                </a:moveTo>
                <a:cubicBezTo>
                  <a:pt x="455758" y="1359191"/>
                  <a:pt x="453067" y="1381106"/>
                  <a:pt x="445295" y="1383803"/>
                </a:cubicBezTo>
                <a:cubicBezTo>
                  <a:pt x="441576" y="1386314"/>
                  <a:pt x="441576" y="1383803"/>
                  <a:pt x="437706" y="1387678"/>
                </a:cubicBezTo>
                <a:cubicBezTo>
                  <a:pt x="431144" y="1395241"/>
                  <a:pt x="424734" y="1412103"/>
                  <a:pt x="411913" y="1408229"/>
                </a:cubicBezTo>
                <a:cubicBezTo>
                  <a:pt x="408042" y="1406896"/>
                  <a:pt x="402811" y="1403021"/>
                  <a:pt x="399092" y="1408229"/>
                </a:cubicBezTo>
                <a:cubicBezTo>
                  <a:pt x="396401" y="1412103"/>
                  <a:pt x="399092" y="1418520"/>
                  <a:pt x="389990" y="1412103"/>
                </a:cubicBezTo>
                <a:cubicBezTo>
                  <a:pt x="389990" y="1406896"/>
                  <a:pt x="389990" y="1406896"/>
                  <a:pt x="389990" y="1406896"/>
                </a:cubicBezTo>
                <a:cubicBezTo>
                  <a:pt x="395221" y="1400479"/>
                  <a:pt x="402811" y="1401657"/>
                  <a:pt x="406681" y="1394063"/>
                </a:cubicBezTo>
                <a:cubicBezTo>
                  <a:pt x="409373" y="1388856"/>
                  <a:pt x="410552" y="1384981"/>
                  <a:pt x="415783" y="1381106"/>
                </a:cubicBezTo>
                <a:cubicBezTo>
                  <a:pt x="422194" y="1374690"/>
                  <a:pt x="429965" y="1370815"/>
                  <a:pt x="436375" y="1363066"/>
                </a:cubicBezTo>
                <a:cubicBezTo>
                  <a:pt x="441576" y="1359191"/>
                  <a:pt x="447987" y="1356650"/>
                  <a:pt x="453067" y="1352775"/>
                </a:cubicBezTo>
                <a:close/>
                <a:moveTo>
                  <a:pt x="1273913" y="1333139"/>
                </a:moveTo>
                <a:lnTo>
                  <a:pt x="1280462" y="1348416"/>
                </a:lnTo>
                <a:lnTo>
                  <a:pt x="1280621" y="1348546"/>
                </a:lnTo>
                <a:lnTo>
                  <a:pt x="1274069" y="1333283"/>
                </a:lnTo>
                <a:close/>
                <a:moveTo>
                  <a:pt x="970811" y="1304747"/>
                </a:moveTo>
                <a:lnTo>
                  <a:pt x="970698" y="1304932"/>
                </a:lnTo>
                <a:lnTo>
                  <a:pt x="971426" y="1305279"/>
                </a:lnTo>
                <a:lnTo>
                  <a:pt x="978333" y="1311246"/>
                </a:lnTo>
                <a:lnTo>
                  <a:pt x="979264" y="1312514"/>
                </a:lnTo>
                <a:cubicBezTo>
                  <a:pt x="983132" y="1315044"/>
                  <a:pt x="985841" y="1322795"/>
                  <a:pt x="989546" y="1320104"/>
                </a:cubicBezTo>
                <a:lnTo>
                  <a:pt x="989663" y="1319959"/>
                </a:lnTo>
                <a:lnTo>
                  <a:pt x="984940" y="1318242"/>
                </a:lnTo>
                <a:cubicBezTo>
                  <a:pt x="983314" y="1316318"/>
                  <a:pt x="981670" y="1313740"/>
                  <a:pt x="979748" y="1312469"/>
                </a:cubicBezTo>
                <a:lnTo>
                  <a:pt x="978333" y="1311246"/>
                </a:lnTo>
                <a:lnTo>
                  <a:pt x="975308" y="1307129"/>
                </a:lnTo>
                <a:lnTo>
                  <a:pt x="971426" y="1305279"/>
                </a:lnTo>
                <a:close/>
                <a:moveTo>
                  <a:pt x="1273923" y="1297157"/>
                </a:moveTo>
                <a:lnTo>
                  <a:pt x="1276573" y="1307293"/>
                </a:lnTo>
                <a:cubicBezTo>
                  <a:pt x="1273885" y="1313690"/>
                  <a:pt x="1268835" y="1318928"/>
                  <a:pt x="1267491" y="1325325"/>
                </a:cubicBezTo>
                <a:cubicBezTo>
                  <a:pt x="1267491" y="1327267"/>
                  <a:pt x="1268795" y="1328572"/>
                  <a:pt x="1270245" y="1329708"/>
                </a:cubicBezTo>
                <a:lnTo>
                  <a:pt x="1270352" y="1329806"/>
                </a:lnTo>
                <a:lnTo>
                  <a:pt x="1267663" y="1325542"/>
                </a:lnTo>
                <a:cubicBezTo>
                  <a:pt x="1269004" y="1319145"/>
                  <a:pt x="1274069" y="1313919"/>
                  <a:pt x="1276762" y="1307533"/>
                </a:cubicBezTo>
                <a:cubicBezTo>
                  <a:pt x="1276762" y="1303662"/>
                  <a:pt x="1276762" y="1299792"/>
                  <a:pt x="1274069" y="1297265"/>
                </a:cubicBezTo>
                <a:close/>
                <a:moveTo>
                  <a:pt x="1010728" y="1293089"/>
                </a:moveTo>
                <a:lnTo>
                  <a:pt x="1010605" y="1293258"/>
                </a:lnTo>
                <a:lnTo>
                  <a:pt x="1014724" y="1294572"/>
                </a:lnTo>
                <a:cubicBezTo>
                  <a:pt x="1016328" y="1296002"/>
                  <a:pt x="1017932" y="1297601"/>
                  <a:pt x="1019194" y="1297013"/>
                </a:cubicBezTo>
                <a:lnTo>
                  <a:pt x="1019328" y="1296791"/>
                </a:lnTo>
                <a:lnTo>
                  <a:pt x="1015214" y="1294546"/>
                </a:lnTo>
                <a:cubicBezTo>
                  <a:pt x="1013610" y="1293114"/>
                  <a:pt x="1012001" y="1291844"/>
                  <a:pt x="1010728" y="1293089"/>
                </a:cubicBezTo>
                <a:close/>
                <a:moveTo>
                  <a:pt x="144073" y="1285613"/>
                </a:moveTo>
                <a:cubicBezTo>
                  <a:pt x="145406" y="1289494"/>
                  <a:pt x="145406" y="1293375"/>
                  <a:pt x="144073" y="1295896"/>
                </a:cubicBezTo>
                <a:cubicBezTo>
                  <a:pt x="144073" y="1295896"/>
                  <a:pt x="144073" y="1295896"/>
                  <a:pt x="142721" y="1302338"/>
                </a:cubicBezTo>
                <a:cubicBezTo>
                  <a:pt x="140186" y="1302338"/>
                  <a:pt x="136317" y="1305019"/>
                  <a:pt x="135134" y="1302338"/>
                </a:cubicBezTo>
                <a:cubicBezTo>
                  <a:pt x="135134" y="1301137"/>
                  <a:pt x="135134" y="1298457"/>
                  <a:pt x="135134" y="1297256"/>
                </a:cubicBezTo>
                <a:cubicBezTo>
                  <a:pt x="133782" y="1295896"/>
                  <a:pt x="133782" y="1295896"/>
                  <a:pt x="133782" y="1294735"/>
                </a:cubicBezTo>
                <a:cubicBezTo>
                  <a:pt x="133782" y="1293375"/>
                  <a:pt x="133782" y="1292055"/>
                  <a:pt x="133782" y="1290854"/>
                </a:cubicBezTo>
                <a:cubicBezTo>
                  <a:pt x="133782" y="1289494"/>
                  <a:pt x="136317" y="1288173"/>
                  <a:pt x="139002" y="1288173"/>
                </a:cubicBezTo>
                <a:cubicBezTo>
                  <a:pt x="140186" y="1286973"/>
                  <a:pt x="140186" y="1286973"/>
                  <a:pt x="141538" y="1286973"/>
                </a:cubicBezTo>
                <a:cubicBezTo>
                  <a:pt x="142721" y="1286973"/>
                  <a:pt x="144073" y="1285613"/>
                  <a:pt x="144073" y="1285613"/>
                </a:cubicBezTo>
                <a:close/>
                <a:moveTo>
                  <a:pt x="1037724" y="1281481"/>
                </a:moveTo>
                <a:lnTo>
                  <a:pt x="1037606" y="1281512"/>
                </a:lnTo>
                <a:lnTo>
                  <a:pt x="1046316" y="1281512"/>
                </a:lnTo>
                <a:lnTo>
                  <a:pt x="1046347" y="1281481"/>
                </a:lnTo>
                <a:close/>
                <a:moveTo>
                  <a:pt x="511122" y="1278940"/>
                </a:moveTo>
                <a:cubicBezTo>
                  <a:pt x="512465" y="1278940"/>
                  <a:pt x="513669" y="1280285"/>
                  <a:pt x="515012" y="1278940"/>
                </a:cubicBezTo>
                <a:cubicBezTo>
                  <a:pt x="515012" y="1278940"/>
                  <a:pt x="515012" y="1278940"/>
                  <a:pt x="518901" y="1281481"/>
                </a:cubicBezTo>
                <a:cubicBezTo>
                  <a:pt x="517559" y="1282826"/>
                  <a:pt x="516355" y="1286712"/>
                  <a:pt x="513669" y="1286712"/>
                </a:cubicBezTo>
                <a:cubicBezTo>
                  <a:pt x="511122" y="1286712"/>
                  <a:pt x="511122" y="1286712"/>
                  <a:pt x="508621" y="1286712"/>
                </a:cubicBezTo>
                <a:cubicBezTo>
                  <a:pt x="507278" y="1285367"/>
                  <a:pt x="506074" y="1281481"/>
                  <a:pt x="507278" y="1280285"/>
                </a:cubicBezTo>
                <a:cubicBezTo>
                  <a:pt x="508621" y="1280285"/>
                  <a:pt x="509964" y="1278940"/>
                  <a:pt x="511122" y="1278940"/>
                </a:cubicBezTo>
                <a:close/>
                <a:moveTo>
                  <a:pt x="1253955" y="1268617"/>
                </a:moveTo>
                <a:lnTo>
                  <a:pt x="1253641" y="1268826"/>
                </a:lnTo>
                <a:lnTo>
                  <a:pt x="1268835" y="1275115"/>
                </a:lnTo>
                <a:cubicBezTo>
                  <a:pt x="1268835" y="1280336"/>
                  <a:pt x="1266310" y="1285396"/>
                  <a:pt x="1267491" y="1290616"/>
                </a:cubicBezTo>
                <a:lnTo>
                  <a:pt x="1267665" y="1290850"/>
                </a:lnTo>
                <a:lnTo>
                  <a:pt x="1269004" y="1275385"/>
                </a:lnTo>
                <a:lnTo>
                  <a:pt x="1269322" y="1274964"/>
                </a:lnTo>
                <a:close/>
                <a:moveTo>
                  <a:pt x="1229514" y="1267258"/>
                </a:moveTo>
                <a:lnTo>
                  <a:pt x="1228658" y="1267407"/>
                </a:lnTo>
                <a:lnTo>
                  <a:pt x="1228905" y="1267365"/>
                </a:lnTo>
                <a:cubicBezTo>
                  <a:pt x="1234138" y="1267365"/>
                  <a:pt x="1239188" y="1273761"/>
                  <a:pt x="1245765" y="1273761"/>
                </a:cubicBezTo>
                <a:lnTo>
                  <a:pt x="1246082" y="1273549"/>
                </a:lnTo>
                <a:close/>
                <a:moveTo>
                  <a:pt x="1108528" y="1262250"/>
                </a:moveTo>
                <a:lnTo>
                  <a:pt x="1108274" y="1262451"/>
                </a:lnTo>
                <a:lnTo>
                  <a:pt x="1113186" y="1264835"/>
                </a:lnTo>
                <a:lnTo>
                  <a:pt x="1113293" y="1264584"/>
                </a:lnTo>
                <a:close/>
                <a:moveTo>
                  <a:pt x="1098248" y="1262250"/>
                </a:moveTo>
                <a:lnTo>
                  <a:pt x="1097715" y="1262337"/>
                </a:lnTo>
                <a:lnTo>
                  <a:pt x="1101559" y="1267365"/>
                </a:lnTo>
                <a:lnTo>
                  <a:pt x="1101908" y="1267090"/>
                </a:lnTo>
                <a:close/>
                <a:moveTo>
                  <a:pt x="1293420" y="1258508"/>
                </a:moveTo>
                <a:lnTo>
                  <a:pt x="1277214" y="1264739"/>
                </a:lnTo>
                <a:lnTo>
                  <a:pt x="1276996" y="1265028"/>
                </a:lnTo>
                <a:lnTo>
                  <a:pt x="1293466" y="1258720"/>
                </a:lnTo>
                <a:close/>
                <a:moveTo>
                  <a:pt x="1059628" y="1258414"/>
                </a:moveTo>
                <a:lnTo>
                  <a:pt x="1059514" y="1258552"/>
                </a:lnTo>
                <a:lnTo>
                  <a:pt x="1082195" y="1264835"/>
                </a:lnTo>
                <a:lnTo>
                  <a:pt x="1082634" y="1264763"/>
                </a:lnTo>
                <a:close/>
                <a:moveTo>
                  <a:pt x="1292729" y="1249225"/>
                </a:moveTo>
                <a:lnTo>
                  <a:pt x="1292737" y="1249677"/>
                </a:lnTo>
                <a:lnTo>
                  <a:pt x="1294621" y="1249855"/>
                </a:lnTo>
                <a:lnTo>
                  <a:pt x="1296848" y="1250596"/>
                </a:lnTo>
                <a:lnTo>
                  <a:pt x="1299884" y="1252150"/>
                </a:lnTo>
                <a:cubicBezTo>
                  <a:pt x="1306291" y="1254849"/>
                  <a:pt x="1311523" y="1257376"/>
                  <a:pt x="1317763" y="1258720"/>
                </a:cubicBezTo>
                <a:cubicBezTo>
                  <a:pt x="1320290" y="1258720"/>
                  <a:pt x="1324169" y="1257376"/>
                  <a:pt x="1328048" y="1258720"/>
                </a:cubicBezTo>
                <a:cubicBezTo>
                  <a:pt x="1330753" y="1261246"/>
                  <a:pt x="1330753" y="1266461"/>
                  <a:pt x="1334633" y="1267644"/>
                </a:cubicBezTo>
                <a:cubicBezTo>
                  <a:pt x="1335807" y="1268988"/>
                  <a:pt x="1338346" y="1266461"/>
                  <a:pt x="1339687" y="1265117"/>
                </a:cubicBezTo>
                <a:lnTo>
                  <a:pt x="1339715" y="1264919"/>
                </a:lnTo>
                <a:lnTo>
                  <a:pt x="1335023" y="1267258"/>
                </a:lnTo>
                <a:cubicBezTo>
                  <a:pt x="1331150" y="1266076"/>
                  <a:pt x="1331150" y="1260860"/>
                  <a:pt x="1328460" y="1258319"/>
                </a:cubicBezTo>
                <a:cubicBezTo>
                  <a:pt x="1324588" y="1256982"/>
                  <a:pt x="1320690" y="1258319"/>
                  <a:pt x="1318176" y="1258319"/>
                </a:cubicBezTo>
                <a:cubicBezTo>
                  <a:pt x="1311940" y="1256982"/>
                  <a:pt x="1306709" y="1254441"/>
                  <a:pt x="1300297" y="1251743"/>
                </a:cubicBezTo>
                <a:lnTo>
                  <a:pt x="1296848" y="1250596"/>
                </a:lnTo>
                <a:lnTo>
                  <a:pt x="1295577" y="1249945"/>
                </a:lnTo>
                <a:lnTo>
                  <a:pt x="1294621" y="1249855"/>
                </a:lnTo>
                <a:close/>
                <a:moveTo>
                  <a:pt x="1194789" y="1246706"/>
                </a:moveTo>
                <a:lnTo>
                  <a:pt x="1194664" y="1246953"/>
                </a:lnTo>
                <a:lnTo>
                  <a:pt x="1201966" y="1249334"/>
                </a:lnTo>
                <a:cubicBezTo>
                  <a:pt x="1207015" y="1249334"/>
                  <a:pt x="1212228" y="1245450"/>
                  <a:pt x="1216117" y="1248158"/>
                </a:cubicBezTo>
                <a:cubicBezTo>
                  <a:pt x="1221167" y="1250688"/>
                  <a:pt x="1221167" y="1257084"/>
                  <a:pt x="1221167" y="1262305"/>
                </a:cubicBezTo>
                <a:cubicBezTo>
                  <a:pt x="1222511" y="1263481"/>
                  <a:pt x="1221167" y="1264835"/>
                  <a:pt x="1221167" y="1266189"/>
                </a:cubicBezTo>
                <a:cubicBezTo>
                  <a:pt x="1221167" y="1267365"/>
                  <a:pt x="1219986" y="1268701"/>
                  <a:pt x="1221167" y="1268701"/>
                </a:cubicBezTo>
                <a:lnTo>
                  <a:pt x="1221744" y="1268602"/>
                </a:lnTo>
                <a:lnTo>
                  <a:pt x="1221744" y="1266076"/>
                </a:lnTo>
                <a:cubicBezTo>
                  <a:pt x="1221744" y="1264739"/>
                  <a:pt x="1223102" y="1263379"/>
                  <a:pt x="1221744" y="1262198"/>
                </a:cubicBezTo>
                <a:cubicBezTo>
                  <a:pt x="1221744" y="1256982"/>
                  <a:pt x="1221744" y="1250584"/>
                  <a:pt x="1216690" y="1248043"/>
                </a:cubicBezTo>
                <a:cubicBezTo>
                  <a:pt x="1212818" y="1245346"/>
                  <a:pt x="1207588" y="1249225"/>
                  <a:pt x="1202534" y="1249225"/>
                </a:cubicBezTo>
                <a:cubicBezTo>
                  <a:pt x="1199994" y="1249225"/>
                  <a:pt x="1197303" y="1245346"/>
                  <a:pt x="1194789" y="1246706"/>
                </a:cubicBezTo>
                <a:close/>
                <a:moveTo>
                  <a:pt x="1176735" y="1245346"/>
                </a:moveTo>
                <a:lnTo>
                  <a:pt x="1176273" y="1245600"/>
                </a:lnTo>
                <a:lnTo>
                  <a:pt x="1181400" y="1254554"/>
                </a:lnTo>
                <a:cubicBezTo>
                  <a:pt x="1183925" y="1255730"/>
                  <a:pt x="1187814" y="1255730"/>
                  <a:pt x="1190339" y="1254554"/>
                </a:cubicBezTo>
                <a:lnTo>
                  <a:pt x="1190395" y="1254441"/>
                </a:lnTo>
                <a:lnTo>
                  <a:pt x="1181965" y="1254441"/>
                </a:lnTo>
                <a:cubicBezTo>
                  <a:pt x="1179274" y="1251743"/>
                  <a:pt x="1179274" y="1246706"/>
                  <a:pt x="1176735" y="1245346"/>
                </a:cubicBezTo>
                <a:close/>
                <a:moveTo>
                  <a:pt x="1150991" y="1244265"/>
                </a:moveTo>
                <a:lnTo>
                  <a:pt x="1150866" y="1244423"/>
                </a:lnTo>
                <a:lnTo>
                  <a:pt x="1158166" y="1246804"/>
                </a:lnTo>
                <a:cubicBezTo>
                  <a:pt x="1160691" y="1248158"/>
                  <a:pt x="1162035" y="1251864"/>
                  <a:pt x="1164560" y="1251864"/>
                </a:cubicBezTo>
                <a:lnTo>
                  <a:pt x="1164978" y="1251634"/>
                </a:lnTo>
                <a:lnTo>
                  <a:pt x="1158739" y="1246731"/>
                </a:lnTo>
                <a:lnTo>
                  <a:pt x="1158725" y="1246756"/>
                </a:lnTo>
                <a:cubicBezTo>
                  <a:pt x="1156224" y="1245411"/>
                  <a:pt x="1153677" y="1242870"/>
                  <a:pt x="1150991" y="1244265"/>
                </a:cubicBezTo>
                <a:close/>
                <a:moveTo>
                  <a:pt x="1122651" y="1239033"/>
                </a:moveTo>
                <a:lnTo>
                  <a:pt x="1122361" y="1239271"/>
                </a:lnTo>
                <a:lnTo>
                  <a:pt x="1131207" y="1246804"/>
                </a:lnTo>
                <a:cubicBezTo>
                  <a:pt x="1133732" y="1248158"/>
                  <a:pt x="1135076" y="1250688"/>
                  <a:pt x="1137601" y="1251864"/>
                </a:cubicBezTo>
                <a:lnTo>
                  <a:pt x="1138102" y="1251788"/>
                </a:lnTo>
                <a:lnTo>
                  <a:pt x="1131774" y="1246756"/>
                </a:lnTo>
                <a:cubicBezTo>
                  <a:pt x="1129088" y="1244265"/>
                  <a:pt x="1126541" y="1240379"/>
                  <a:pt x="1122651" y="1239033"/>
                </a:cubicBezTo>
                <a:close/>
                <a:moveTo>
                  <a:pt x="541962" y="1230066"/>
                </a:moveTo>
                <a:cubicBezTo>
                  <a:pt x="543352" y="1236493"/>
                  <a:pt x="543352" y="1248101"/>
                  <a:pt x="540805" y="1253183"/>
                </a:cubicBezTo>
                <a:cubicBezTo>
                  <a:pt x="540805" y="1254528"/>
                  <a:pt x="539462" y="1255723"/>
                  <a:pt x="539462" y="1258414"/>
                </a:cubicBezTo>
                <a:cubicBezTo>
                  <a:pt x="539462" y="1260905"/>
                  <a:pt x="541962" y="1262250"/>
                  <a:pt x="539462" y="1263446"/>
                </a:cubicBezTo>
                <a:cubicBezTo>
                  <a:pt x="536915" y="1266136"/>
                  <a:pt x="533071" y="1266136"/>
                  <a:pt x="529182" y="1264791"/>
                </a:cubicBezTo>
                <a:cubicBezTo>
                  <a:pt x="526635" y="1262250"/>
                  <a:pt x="526635" y="1262250"/>
                  <a:pt x="526635" y="1262250"/>
                </a:cubicBezTo>
                <a:cubicBezTo>
                  <a:pt x="522791" y="1262250"/>
                  <a:pt x="517559" y="1254528"/>
                  <a:pt x="518901" y="1250642"/>
                </a:cubicBezTo>
                <a:cubicBezTo>
                  <a:pt x="520244" y="1248101"/>
                  <a:pt x="523949" y="1246756"/>
                  <a:pt x="526635" y="1246756"/>
                </a:cubicBezTo>
                <a:cubicBezTo>
                  <a:pt x="533071" y="1246756"/>
                  <a:pt x="531682" y="1241524"/>
                  <a:pt x="533071" y="1236493"/>
                </a:cubicBezTo>
                <a:cubicBezTo>
                  <a:pt x="533071" y="1235147"/>
                  <a:pt x="533071" y="1231261"/>
                  <a:pt x="535572" y="1231261"/>
                </a:cubicBezTo>
                <a:cubicBezTo>
                  <a:pt x="538119" y="1231261"/>
                  <a:pt x="540805" y="1230066"/>
                  <a:pt x="541962" y="1230066"/>
                </a:cubicBezTo>
                <a:close/>
                <a:moveTo>
                  <a:pt x="1174151" y="1205013"/>
                </a:moveTo>
                <a:lnTo>
                  <a:pt x="1174220" y="1205404"/>
                </a:lnTo>
                <a:lnTo>
                  <a:pt x="1174220" y="1205401"/>
                </a:lnTo>
                <a:close/>
                <a:moveTo>
                  <a:pt x="489219" y="1176010"/>
                </a:moveTo>
                <a:cubicBezTo>
                  <a:pt x="494451" y="1177355"/>
                  <a:pt x="500842" y="1181191"/>
                  <a:pt x="503389" y="1184928"/>
                </a:cubicBezTo>
                <a:cubicBezTo>
                  <a:pt x="512465" y="1194045"/>
                  <a:pt x="503389" y="1188814"/>
                  <a:pt x="503389" y="1196536"/>
                </a:cubicBezTo>
                <a:cubicBezTo>
                  <a:pt x="515012" y="1199077"/>
                  <a:pt x="513669" y="1202963"/>
                  <a:pt x="511122" y="1213226"/>
                </a:cubicBezTo>
                <a:cubicBezTo>
                  <a:pt x="508621" y="1220998"/>
                  <a:pt x="504732" y="1222343"/>
                  <a:pt x="500842" y="1228721"/>
                </a:cubicBezTo>
                <a:cubicBezTo>
                  <a:pt x="496998" y="1233952"/>
                  <a:pt x="496998" y="1239033"/>
                  <a:pt x="487876" y="1235147"/>
                </a:cubicBezTo>
                <a:cubicBezTo>
                  <a:pt x="480281" y="1231261"/>
                  <a:pt x="478939" y="1218457"/>
                  <a:pt x="472548" y="1214571"/>
                </a:cubicBezTo>
                <a:cubicBezTo>
                  <a:pt x="468658" y="1210685"/>
                  <a:pt x="459721" y="1204308"/>
                  <a:pt x="455831" y="1200422"/>
                </a:cubicBezTo>
                <a:cubicBezTo>
                  <a:pt x="458378" y="1196536"/>
                  <a:pt x="458378" y="1196536"/>
                  <a:pt x="458378" y="1196536"/>
                </a:cubicBezTo>
                <a:cubicBezTo>
                  <a:pt x="467315" y="1194045"/>
                  <a:pt x="478939" y="1170779"/>
                  <a:pt x="489219" y="1176010"/>
                </a:cubicBezTo>
                <a:close/>
                <a:moveTo>
                  <a:pt x="199529" y="1174859"/>
                </a:moveTo>
                <a:cubicBezTo>
                  <a:pt x="199529" y="1182621"/>
                  <a:pt x="190421" y="1190384"/>
                  <a:pt x="198177" y="1196786"/>
                </a:cubicBezTo>
                <a:cubicBezTo>
                  <a:pt x="214872" y="1209590"/>
                  <a:pt x="194308" y="1213471"/>
                  <a:pt x="189088" y="1225114"/>
                </a:cubicBezTo>
                <a:cubicBezTo>
                  <a:pt x="187905" y="1230316"/>
                  <a:pt x="182665" y="1228995"/>
                  <a:pt x="180149" y="1232837"/>
                </a:cubicBezTo>
                <a:cubicBezTo>
                  <a:pt x="178797" y="1236718"/>
                  <a:pt x="177613" y="1240599"/>
                  <a:pt x="173745" y="1244480"/>
                </a:cubicBezTo>
                <a:cubicBezTo>
                  <a:pt x="165989" y="1243160"/>
                  <a:pt x="165989" y="1243160"/>
                  <a:pt x="165989" y="1243160"/>
                </a:cubicBezTo>
                <a:cubicBezTo>
                  <a:pt x="164806" y="1236718"/>
                  <a:pt x="159585" y="1227795"/>
                  <a:pt x="165989" y="1223914"/>
                </a:cubicBezTo>
                <a:cubicBezTo>
                  <a:pt x="175097" y="1217352"/>
                  <a:pt x="178797" y="1203188"/>
                  <a:pt x="186553" y="1195425"/>
                </a:cubicBezTo>
                <a:cubicBezTo>
                  <a:pt x="189088" y="1192904"/>
                  <a:pt x="190421" y="1186503"/>
                  <a:pt x="190421" y="1181421"/>
                </a:cubicBezTo>
                <a:cubicBezTo>
                  <a:pt x="190421" y="1176219"/>
                  <a:pt x="192956" y="1176219"/>
                  <a:pt x="199529" y="1174859"/>
                </a:cubicBezTo>
                <a:close/>
                <a:moveTo>
                  <a:pt x="436475" y="1169583"/>
                </a:moveTo>
                <a:cubicBezTo>
                  <a:pt x="438976" y="1169583"/>
                  <a:pt x="441708" y="1169583"/>
                  <a:pt x="442865" y="1169583"/>
                </a:cubicBezTo>
                <a:cubicBezTo>
                  <a:pt x="445412" y="1170779"/>
                  <a:pt x="451988" y="1174665"/>
                  <a:pt x="444208" y="1174665"/>
                </a:cubicBezTo>
                <a:cubicBezTo>
                  <a:pt x="441708" y="1174665"/>
                  <a:pt x="437818" y="1174665"/>
                  <a:pt x="435132" y="1174665"/>
                </a:cubicBezTo>
                <a:cubicBezTo>
                  <a:pt x="431242" y="1176010"/>
                  <a:pt x="428696" y="1179846"/>
                  <a:pt x="426195" y="1181191"/>
                </a:cubicBezTo>
                <a:cubicBezTo>
                  <a:pt x="424852" y="1181191"/>
                  <a:pt x="422305" y="1182387"/>
                  <a:pt x="419758" y="1182387"/>
                </a:cubicBezTo>
                <a:cubicBezTo>
                  <a:pt x="417258" y="1182387"/>
                  <a:pt x="417258" y="1178501"/>
                  <a:pt x="417258" y="1176010"/>
                </a:cubicBezTo>
                <a:cubicBezTo>
                  <a:pt x="419758" y="1173469"/>
                  <a:pt x="419758" y="1173469"/>
                  <a:pt x="419758" y="1173469"/>
                </a:cubicBezTo>
                <a:cubicBezTo>
                  <a:pt x="424852" y="1173469"/>
                  <a:pt x="431242" y="1169583"/>
                  <a:pt x="436475" y="1169583"/>
                </a:cubicBezTo>
                <a:close/>
                <a:moveTo>
                  <a:pt x="227849" y="1159334"/>
                </a:moveTo>
                <a:cubicBezTo>
                  <a:pt x="229032" y="1159334"/>
                  <a:pt x="231736" y="1159334"/>
                  <a:pt x="232919" y="1159334"/>
                </a:cubicBezTo>
                <a:cubicBezTo>
                  <a:pt x="234272" y="1159334"/>
                  <a:pt x="235436" y="1159334"/>
                  <a:pt x="236788" y="1159334"/>
                </a:cubicBezTo>
                <a:cubicBezTo>
                  <a:pt x="236788" y="1159334"/>
                  <a:pt x="236788" y="1159334"/>
                  <a:pt x="236788" y="1164576"/>
                </a:cubicBezTo>
                <a:cubicBezTo>
                  <a:pt x="235436" y="1168457"/>
                  <a:pt x="235436" y="1170978"/>
                  <a:pt x="234272" y="1173659"/>
                </a:cubicBezTo>
                <a:cubicBezTo>
                  <a:pt x="234272" y="1174859"/>
                  <a:pt x="234272" y="1177540"/>
                  <a:pt x="231736" y="1177540"/>
                </a:cubicBezTo>
                <a:cubicBezTo>
                  <a:pt x="229032" y="1178740"/>
                  <a:pt x="229032" y="1173659"/>
                  <a:pt x="229032" y="1172338"/>
                </a:cubicBezTo>
                <a:cubicBezTo>
                  <a:pt x="229032" y="1169817"/>
                  <a:pt x="227849" y="1168457"/>
                  <a:pt x="227849" y="1165936"/>
                </a:cubicBezTo>
                <a:cubicBezTo>
                  <a:pt x="226516" y="1164576"/>
                  <a:pt x="227849" y="1164576"/>
                  <a:pt x="227849" y="1163215"/>
                </a:cubicBezTo>
                <a:cubicBezTo>
                  <a:pt x="227849" y="1160695"/>
                  <a:pt x="227849" y="1160695"/>
                  <a:pt x="227849" y="1159334"/>
                </a:cubicBezTo>
                <a:close/>
                <a:moveTo>
                  <a:pt x="1238383" y="1137576"/>
                </a:moveTo>
                <a:lnTo>
                  <a:pt x="1223137" y="1147662"/>
                </a:lnTo>
                <a:cubicBezTo>
                  <a:pt x="1217905" y="1150203"/>
                  <a:pt x="1212857" y="1146317"/>
                  <a:pt x="1208968" y="1148858"/>
                </a:cubicBezTo>
                <a:lnTo>
                  <a:pt x="1188526" y="1170652"/>
                </a:lnTo>
                <a:lnTo>
                  <a:pt x="1188788" y="1170579"/>
                </a:lnTo>
                <a:lnTo>
                  <a:pt x="1208695" y="1149324"/>
                </a:lnTo>
                <a:cubicBezTo>
                  <a:pt x="1212568" y="1146785"/>
                  <a:pt x="1217619" y="1150677"/>
                  <a:pt x="1222847" y="1148138"/>
                </a:cubicBezTo>
                <a:cubicBezTo>
                  <a:pt x="1227898" y="1146785"/>
                  <a:pt x="1233112" y="1142908"/>
                  <a:pt x="1238327" y="1137846"/>
                </a:cubicBezTo>
                <a:close/>
                <a:moveTo>
                  <a:pt x="1557708" y="1132109"/>
                </a:moveTo>
                <a:lnTo>
                  <a:pt x="1557617" y="1132309"/>
                </a:lnTo>
                <a:lnTo>
                  <a:pt x="1566690" y="1132476"/>
                </a:lnTo>
                <a:cubicBezTo>
                  <a:pt x="1570071" y="1133610"/>
                  <a:pt x="1573621" y="1134913"/>
                  <a:pt x="1576833" y="1133651"/>
                </a:cubicBezTo>
                <a:lnTo>
                  <a:pt x="1576917" y="1133446"/>
                </a:lnTo>
                <a:lnTo>
                  <a:pt x="1566813" y="1132276"/>
                </a:lnTo>
                <a:cubicBezTo>
                  <a:pt x="1563441" y="1131139"/>
                  <a:pt x="1560235" y="1130169"/>
                  <a:pt x="1557708" y="1132109"/>
                </a:cubicBezTo>
                <a:close/>
                <a:moveTo>
                  <a:pt x="526635" y="1124445"/>
                </a:moveTo>
                <a:cubicBezTo>
                  <a:pt x="529182" y="1127136"/>
                  <a:pt x="527839" y="1127136"/>
                  <a:pt x="525292" y="1127136"/>
                </a:cubicBezTo>
                <a:cubicBezTo>
                  <a:pt x="520244" y="1128282"/>
                  <a:pt x="522791" y="1132168"/>
                  <a:pt x="522791" y="1134858"/>
                </a:cubicBezTo>
                <a:cubicBezTo>
                  <a:pt x="522791" y="1136054"/>
                  <a:pt x="521402" y="1138595"/>
                  <a:pt x="520244" y="1138595"/>
                </a:cubicBezTo>
                <a:cubicBezTo>
                  <a:pt x="518901" y="1139940"/>
                  <a:pt x="516355" y="1139940"/>
                  <a:pt x="513669" y="1138595"/>
                </a:cubicBezTo>
                <a:cubicBezTo>
                  <a:pt x="512465" y="1137399"/>
                  <a:pt x="512465" y="1137399"/>
                  <a:pt x="512465" y="1137399"/>
                </a:cubicBezTo>
                <a:cubicBezTo>
                  <a:pt x="511122" y="1134858"/>
                  <a:pt x="509964" y="1132168"/>
                  <a:pt x="511122" y="1129627"/>
                </a:cubicBezTo>
                <a:cubicBezTo>
                  <a:pt x="511122" y="1128282"/>
                  <a:pt x="512465" y="1129627"/>
                  <a:pt x="513669" y="1129627"/>
                </a:cubicBezTo>
                <a:cubicBezTo>
                  <a:pt x="516355" y="1128282"/>
                  <a:pt x="516355" y="1127136"/>
                  <a:pt x="517559" y="1125791"/>
                </a:cubicBezTo>
                <a:cubicBezTo>
                  <a:pt x="520244" y="1123250"/>
                  <a:pt x="523949" y="1121905"/>
                  <a:pt x="526635" y="1124445"/>
                </a:cubicBezTo>
                <a:close/>
                <a:moveTo>
                  <a:pt x="1582062" y="1120687"/>
                </a:moveTo>
                <a:lnTo>
                  <a:pt x="1577372" y="1132323"/>
                </a:lnTo>
                <a:lnTo>
                  <a:pt x="1582076" y="1120712"/>
                </a:lnTo>
                <a:close/>
                <a:moveTo>
                  <a:pt x="1262942" y="1120584"/>
                </a:moveTo>
                <a:lnTo>
                  <a:pt x="1253249" y="1122054"/>
                </a:lnTo>
                <a:cubicBezTo>
                  <a:pt x="1249556" y="1121905"/>
                  <a:pt x="1245712" y="1121905"/>
                  <a:pt x="1242494" y="1124445"/>
                </a:cubicBezTo>
                <a:lnTo>
                  <a:pt x="1242338" y="1124833"/>
                </a:lnTo>
                <a:lnTo>
                  <a:pt x="1252919" y="1122481"/>
                </a:lnTo>
                <a:cubicBezTo>
                  <a:pt x="1256603" y="1122629"/>
                  <a:pt x="1260138" y="1122925"/>
                  <a:pt x="1262745" y="1120987"/>
                </a:cubicBezTo>
                <a:close/>
                <a:moveTo>
                  <a:pt x="1292696" y="1117011"/>
                </a:moveTo>
                <a:lnTo>
                  <a:pt x="1292378" y="1117110"/>
                </a:lnTo>
                <a:cubicBezTo>
                  <a:pt x="1289681" y="1119801"/>
                  <a:pt x="1293555" y="1124863"/>
                  <a:pt x="1293555" y="1128740"/>
                </a:cubicBezTo>
                <a:cubicBezTo>
                  <a:pt x="1294225" y="1132031"/>
                  <a:pt x="1295823" y="1135281"/>
                  <a:pt x="1296939" y="1138507"/>
                </a:cubicBezTo>
                <a:lnTo>
                  <a:pt x="1297415" y="1147878"/>
                </a:lnTo>
                <a:lnTo>
                  <a:pt x="1297783" y="1147601"/>
                </a:lnTo>
                <a:cubicBezTo>
                  <a:pt x="1300297" y="1141203"/>
                  <a:pt x="1295243" y="1134806"/>
                  <a:pt x="1293911" y="1128230"/>
                </a:cubicBezTo>
                <a:cubicBezTo>
                  <a:pt x="1293911" y="1126291"/>
                  <a:pt x="1292936" y="1124056"/>
                  <a:pt x="1292301" y="1121969"/>
                </a:cubicBezTo>
                <a:close/>
                <a:moveTo>
                  <a:pt x="1328339" y="1077174"/>
                </a:moveTo>
                <a:lnTo>
                  <a:pt x="1328073" y="1077311"/>
                </a:lnTo>
                <a:cubicBezTo>
                  <a:pt x="1324200" y="1081187"/>
                  <a:pt x="1323567" y="1086668"/>
                  <a:pt x="1322934" y="1092127"/>
                </a:cubicBezTo>
                <a:lnTo>
                  <a:pt x="1317925" y="1106444"/>
                </a:lnTo>
                <a:lnTo>
                  <a:pt x="1318176" y="1106318"/>
                </a:lnTo>
                <a:cubicBezTo>
                  <a:pt x="1322048" y="1102529"/>
                  <a:pt x="1322677" y="1097096"/>
                  <a:pt x="1323308" y="1091640"/>
                </a:cubicBezTo>
                <a:close/>
                <a:moveTo>
                  <a:pt x="574192" y="1045878"/>
                </a:moveTo>
                <a:cubicBezTo>
                  <a:pt x="576878" y="1045878"/>
                  <a:pt x="581925" y="1044732"/>
                  <a:pt x="584472" y="1045878"/>
                </a:cubicBezTo>
                <a:cubicBezTo>
                  <a:pt x="585815" y="1045878"/>
                  <a:pt x="588316" y="1048618"/>
                  <a:pt x="589705" y="1048618"/>
                </a:cubicBezTo>
                <a:cubicBezTo>
                  <a:pt x="594891" y="1053650"/>
                  <a:pt x="594891" y="1053650"/>
                  <a:pt x="594891" y="1053650"/>
                </a:cubicBezTo>
                <a:cubicBezTo>
                  <a:pt x="594891" y="1057536"/>
                  <a:pt x="596095" y="1062767"/>
                  <a:pt x="594891" y="1066604"/>
                </a:cubicBezTo>
                <a:cubicBezTo>
                  <a:pt x="592205" y="1069144"/>
                  <a:pt x="588316" y="1067799"/>
                  <a:pt x="585815" y="1067799"/>
                </a:cubicBezTo>
                <a:cubicBezTo>
                  <a:pt x="585815" y="1065258"/>
                  <a:pt x="579425" y="1061422"/>
                  <a:pt x="578035" y="1060077"/>
                </a:cubicBezTo>
                <a:cubicBezTo>
                  <a:pt x="575535" y="1057536"/>
                  <a:pt x="569144" y="1053650"/>
                  <a:pt x="570302" y="1051109"/>
                </a:cubicBezTo>
                <a:cubicBezTo>
                  <a:pt x="570302" y="1048618"/>
                  <a:pt x="571645" y="1047223"/>
                  <a:pt x="574192" y="1045878"/>
                </a:cubicBezTo>
                <a:close/>
                <a:moveTo>
                  <a:pt x="1384813" y="995101"/>
                </a:moveTo>
                <a:lnTo>
                  <a:pt x="1384384" y="995487"/>
                </a:lnTo>
                <a:cubicBezTo>
                  <a:pt x="1380218" y="997743"/>
                  <a:pt x="1376389" y="999978"/>
                  <a:pt x="1377060" y="1003778"/>
                </a:cubicBezTo>
                <a:cubicBezTo>
                  <a:pt x="1377060" y="1011531"/>
                  <a:pt x="1391198" y="1011531"/>
                  <a:pt x="1395072" y="1017947"/>
                </a:cubicBezTo>
                <a:cubicBezTo>
                  <a:pt x="1396249" y="1020637"/>
                  <a:pt x="1391198" y="1023161"/>
                  <a:pt x="1389857" y="1027053"/>
                </a:cubicBezTo>
                <a:cubicBezTo>
                  <a:pt x="1389857" y="1027053"/>
                  <a:pt x="1389857" y="1043745"/>
                  <a:pt x="1389857" y="1046268"/>
                </a:cubicBezTo>
                <a:cubicBezTo>
                  <a:pt x="1389857" y="1048974"/>
                  <a:pt x="1389857" y="1060437"/>
                  <a:pt x="1389857" y="1060437"/>
                </a:cubicBezTo>
                <a:lnTo>
                  <a:pt x="1377495" y="1074122"/>
                </a:lnTo>
                <a:lnTo>
                  <a:pt x="1377518" y="1074131"/>
                </a:lnTo>
                <a:cubicBezTo>
                  <a:pt x="1383905" y="1072949"/>
                  <a:pt x="1386444" y="1065192"/>
                  <a:pt x="1390317" y="1059976"/>
                </a:cubicBezTo>
                <a:cubicBezTo>
                  <a:pt x="1390317" y="1059976"/>
                  <a:pt x="1390317" y="1048518"/>
                  <a:pt x="1390317" y="1045821"/>
                </a:cubicBezTo>
                <a:cubicBezTo>
                  <a:pt x="1390317" y="1043280"/>
                  <a:pt x="1390317" y="1026606"/>
                  <a:pt x="1390317" y="1026606"/>
                </a:cubicBezTo>
                <a:cubicBezTo>
                  <a:pt x="1391675" y="1022728"/>
                  <a:pt x="1396729" y="1020209"/>
                  <a:pt x="1395547" y="1017512"/>
                </a:cubicBezTo>
                <a:cubicBezTo>
                  <a:pt x="1391675" y="1011092"/>
                  <a:pt x="1377518" y="1011092"/>
                  <a:pt x="1377518" y="1003335"/>
                </a:cubicBezTo>
                <a:close/>
                <a:moveTo>
                  <a:pt x="1220380" y="987067"/>
                </a:moveTo>
                <a:lnTo>
                  <a:pt x="1220315" y="987071"/>
                </a:lnTo>
                <a:cubicBezTo>
                  <a:pt x="1218379" y="987747"/>
                  <a:pt x="1217704" y="990024"/>
                  <a:pt x="1217030" y="992131"/>
                </a:cubicBezTo>
                <a:lnTo>
                  <a:pt x="1214004" y="995858"/>
                </a:lnTo>
                <a:lnTo>
                  <a:pt x="1214015" y="995858"/>
                </a:lnTo>
                <a:cubicBezTo>
                  <a:pt x="1215960" y="995858"/>
                  <a:pt x="1216643" y="993915"/>
                  <a:pt x="1217320" y="991804"/>
                </a:cubicBezTo>
                <a:close/>
                <a:moveTo>
                  <a:pt x="1388648" y="962613"/>
                </a:moveTo>
                <a:lnTo>
                  <a:pt x="1388516" y="962626"/>
                </a:lnTo>
                <a:cubicBezTo>
                  <a:pt x="1383465" y="967688"/>
                  <a:pt x="1377060" y="974255"/>
                  <a:pt x="1378237" y="980671"/>
                </a:cubicBezTo>
                <a:cubicBezTo>
                  <a:pt x="1379592" y="985900"/>
                  <a:pt x="1393730" y="982024"/>
                  <a:pt x="1393730" y="987071"/>
                </a:cubicBezTo>
                <a:lnTo>
                  <a:pt x="1390798" y="989711"/>
                </a:lnTo>
                <a:lnTo>
                  <a:pt x="1394189" y="986662"/>
                </a:lnTo>
                <a:cubicBezTo>
                  <a:pt x="1394189" y="981601"/>
                  <a:pt x="1380032" y="985480"/>
                  <a:pt x="1378700" y="980264"/>
                </a:cubicBezTo>
                <a:cubicBezTo>
                  <a:pt x="1378109" y="977054"/>
                  <a:pt x="1379410" y="973811"/>
                  <a:pt x="1381494" y="970738"/>
                </a:cubicBezTo>
                <a:close/>
                <a:moveTo>
                  <a:pt x="578035" y="954556"/>
                </a:moveTo>
                <a:cubicBezTo>
                  <a:pt x="587158" y="955902"/>
                  <a:pt x="579425" y="962328"/>
                  <a:pt x="579425" y="968705"/>
                </a:cubicBezTo>
                <a:cubicBezTo>
                  <a:pt x="579425" y="979018"/>
                  <a:pt x="571645" y="982854"/>
                  <a:pt x="567755" y="991972"/>
                </a:cubicBezTo>
                <a:cubicBezTo>
                  <a:pt x="565255" y="999544"/>
                  <a:pt x="567755" y="1006121"/>
                  <a:pt x="570302" y="1012548"/>
                </a:cubicBezTo>
                <a:cubicBezTo>
                  <a:pt x="570302" y="1016384"/>
                  <a:pt x="584472" y="1033074"/>
                  <a:pt x="575535" y="1036960"/>
                </a:cubicBezTo>
                <a:cubicBezTo>
                  <a:pt x="572988" y="1036960"/>
                  <a:pt x="565255" y="1043387"/>
                  <a:pt x="563912" y="1043387"/>
                </a:cubicBezTo>
                <a:cubicBezTo>
                  <a:pt x="558818" y="1043387"/>
                  <a:pt x="558818" y="1036960"/>
                  <a:pt x="557475" y="1034419"/>
                </a:cubicBezTo>
                <a:cubicBezTo>
                  <a:pt x="556132" y="1031729"/>
                  <a:pt x="554975" y="1030583"/>
                  <a:pt x="553632" y="1029238"/>
                </a:cubicBezTo>
                <a:cubicBezTo>
                  <a:pt x="553632" y="1026697"/>
                  <a:pt x="554975" y="1025352"/>
                  <a:pt x="554975" y="1022811"/>
                </a:cubicBezTo>
                <a:cubicBezTo>
                  <a:pt x="554975" y="1015039"/>
                  <a:pt x="556132" y="1007317"/>
                  <a:pt x="553632" y="1000890"/>
                </a:cubicBezTo>
                <a:cubicBezTo>
                  <a:pt x="552428" y="991972"/>
                  <a:pt x="556132" y="985595"/>
                  <a:pt x="556132" y="979018"/>
                </a:cubicBezTo>
                <a:cubicBezTo>
                  <a:pt x="562708" y="977823"/>
                  <a:pt x="561365" y="982854"/>
                  <a:pt x="566598" y="982854"/>
                </a:cubicBezTo>
                <a:cubicBezTo>
                  <a:pt x="570302" y="982854"/>
                  <a:pt x="571645" y="973936"/>
                  <a:pt x="571645" y="970051"/>
                </a:cubicBezTo>
                <a:cubicBezTo>
                  <a:pt x="571645" y="964819"/>
                  <a:pt x="572988" y="966214"/>
                  <a:pt x="575535" y="963474"/>
                </a:cubicBezTo>
                <a:cubicBezTo>
                  <a:pt x="576878" y="962328"/>
                  <a:pt x="575535" y="960983"/>
                  <a:pt x="576878" y="959787"/>
                </a:cubicBezTo>
                <a:cubicBezTo>
                  <a:pt x="578035" y="954556"/>
                  <a:pt x="578035" y="954556"/>
                  <a:pt x="578035" y="954556"/>
                </a:cubicBezTo>
                <a:close/>
                <a:moveTo>
                  <a:pt x="1440034" y="948457"/>
                </a:moveTo>
                <a:lnTo>
                  <a:pt x="1436566" y="952990"/>
                </a:lnTo>
                <a:lnTo>
                  <a:pt x="1436684" y="953136"/>
                </a:lnTo>
                <a:lnTo>
                  <a:pt x="1440200" y="948542"/>
                </a:lnTo>
                <a:close/>
                <a:moveTo>
                  <a:pt x="1413252" y="944482"/>
                </a:moveTo>
                <a:lnTo>
                  <a:pt x="1412920" y="944581"/>
                </a:lnTo>
                <a:cubicBezTo>
                  <a:pt x="1410394" y="946519"/>
                  <a:pt x="1409132" y="949723"/>
                  <a:pt x="1407849" y="952927"/>
                </a:cubicBezTo>
                <a:lnTo>
                  <a:pt x="1402889" y="960895"/>
                </a:lnTo>
                <a:lnTo>
                  <a:pt x="1403141" y="960871"/>
                </a:lnTo>
                <a:cubicBezTo>
                  <a:pt x="1405743" y="958932"/>
                  <a:pt x="1407044" y="955733"/>
                  <a:pt x="1408330" y="952534"/>
                </a:cubicBezTo>
                <a:close/>
                <a:moveTo>
                  <a:pt x="584472" y="917141"/>
                </a:moveTo>
                <a:cubicBezTo>
                  <a:pt x="585815" y="918486"/>
                  <a:pt x="585815" y="918486"/>
                  <a:pt x="585815" y="919831"/>
                </a:cubicBezTo>
                <a:cubicBezTo>
                  <a:pt x="585815" y="923717"/>
                  <a:pt x="585815" y="927603"/>
                  <a:pt x="585815" y="931489"/>
                </a:cubicBezTo>
                <a:cubicBezTo>
                  <a:pt x="584472" y="934030"/>
                  <a:pt x="584472" y="937866"/>
                  <a:pt x="584472" y="941752"/>
                </a:cubicBezTo>
                <a:cubicBezTo>
                  <a:pt x="583268" y="944293"/>
                  <a:pt x="583268" y="946834"/>
                  <a:pt x="583268" y="949524"/>
                </a:cubicBezTo>
                <a:cubicBezTo>
                  <a:pt x="580582" y="949524"/>
                  <a:pt x="578035" y="950670"/>
                  <a:pt x="576878" y="948179"/>
                </a:cubicBezTo>
                <a:cubicBezTo>
                  <a:pt x="576878" y="942948"/>
                  <a:pt x="576878" y="942948"/>
                  <a:pt x="576878" y="942948"/>
                </a:cubicBezTo>
                <a:cubicBezTo>
                  <a:pt x="578035" y="937866"/>
                  <a:pt x="579425" y="932635"/>
                  <a:pt x="579425" y="927603"/>
                </a:cubicBezTo>
                <a:cubicBezTo>
                  <a:pt x="580582" y="923717"/>
                  <a:pt x="579425" y="917141"/>
                  <a:pt x="584472" y="917141"/>
                </a:cubicBezTo>
                <a:close/>
                <a:moveTo>
                  <a:pt x="249422" y="865150"/>
                </a:moveTo>
                <a:cubicBezTo>
                  <a:pt x="254586" y="863234"/>
                  <a:pt x="260065" y="862604"/>
                  <a:pt x="263943" y="865805"/>
                </a:cubicBezTo>
                <a:cubicBezTo>
                  <a:pt x="274216" y="868326"/>
                  <a:pt x="274216" y="868326"/>
                  <a:pt x="274216" y="868326"/>
                </a:cubicBezTo>
                <a:cubicBezTo>
                  <a:pt x="289559" y="876088"/>
                  <a:pt x="303719" y="867165"/>
                  <a:pt x="293446" y="887732"/>
                </a:cubicBezTo>
                <a:cubicBezTo>
                  <a:pt x="284507" y="903056"/>
                  <a:pt x="289559" y="900535"/>
                  <a:pt x="272864" y="905777"/>
                </a:cubicBezTo>
                <a:cubicBezTo>
                  <a:pt x="274216" y="910819"/>
                  <a:pt x="281803" y="910819"/>
                  <a:pt x="280620" y="917221"/>
                </a:cubicBezTo>
                <a:cubicBezTo>
                  <a:pt x="279286" y="922462"/>
                  <a:pt x="278103" y="928864"/>
                  <a:pt x="274216" y="934106"/>
                </a:cubicBezTo>
                <a:cubicBezTo>
                  <a:pt x="270347" y="940508"/>
                  <a:pt x="267812" y="962434"/>
                  <a:pt x="266460" y="971357"/>
                </a:cubicBezTo>
                <a:cubicBezTo>
                  <a:pt x="263943" y="983001"/>
                  <a:pt x="253483" y="970157"/>
                  <a:pt x="256187" y="981800"/>
                </a:cubicBezTo>
                <a:cubicBezTo>
                  <a:pt x="257370" y="985682"/>
                  <a:pt x="252300" y="989403"/>
                  <a:pt x="253483" y="990723"/>
                </a:cubicBezTo>
                <a:cubicBezTo>
                  <a:pt x="257370" y="999686"/>
                  <a:pt x="265126" y="1011329"/>
                  <a:pt x="253483" y="1019051"/>
                </a:cubicBezTo>
                <a:cubicBezTo>
                  <a:pt x="250948" y="1021613"/>
                  <a:pt x="238140" y="1019051"/>
                  <a:pt x="240675" y="1024293"/>
                </a:cubicBezTo>
                <a:cubicBezTo>
                  <a:pt x="244544" y="1029335"/>
                  <a:pt x="252300" y="1035777"/>
                  <a:pt x="253483" y="1042339"/>
                </a:cubicBezTo>
                <a:cubicBezTo>
                  <a:pt x="249615" y="1049941"/>
                  <a:pt x="260056" y="1053782"/>
                  <a:pt x="258704" y="1059024"/>
                </a:cubicBezTo>
                <a:cubicBezTo>
                  <a:pt x="258704" y="1062905"/>
                  <a:pt x="248431" y="1066786"/>
                  <a:pt x="245896" y="1071828"/>
                </a:cubicBezTo>
                <a:cubicBezTo>
                  <a:pt x="243192" y="1078230"/>
                  <a:pt x="242028" y="1084832"/>
                  <a:pt x="238140" y="1089873"/>
                </a:cubicBezTo>
                <a:cubicBezTo>
                  <a:pt x="232919" y="1097635"/>
                  <a:pt x="231736" y="1093755"/>
                  <a:pt x="238140" y="1100156"/>
                </a:cubicBezTo>
                <a:cubicBezTo>
                  <a:pt x="244544" y="1105398"/>
                  <a:pt x="245896" y="1123443"/>
                  <a:pt x="242028" y="1131206"/>
                </a:cubicBezTo>
                <a:cubicBezTo>
                  <a:pt x="239323" y="1133726"/>
                  <a:pt x="250948" y="1144010"/>
                  <a:pt x="252300" y="1147891"/>
                </a:cubicBezTo>
                <a:cubicBezTo>
                  <a:pt x="256187" y="1163215"/>
                  <a:pt x="242028" y="1151772"/>
                  <a:pt x="236788" y="1150412"/>
                </a:cubicBezTo>
                <a:cubicBezTo>
                  <a:pt x="226516" y="1147891"/>
                  <a:pt x="208468" y="1160695"/>
                  <a:pt x="204600" y="1142649"/>
                </a:cubicBezTo>
                <a:cubicBezTo>
                  <a:pt x="202064" y="1131206"/>
                  <a:pt x="202064" y="1116841"/>
                  <a:pt x="198177" y="1105398"/>
                </a:cubicBezTo>
                <a:cubicBezTo>
                  <a:pt x="196844" y="1101517"/>
                  <a:pt x="195661" y="1096275"/>
                  <a:pt x="192956" y="1093755"/>
                </a:cubicBezTo>
                <a:cubicBezTo>
                  <a:pt x="191773" y="1092394"/>
                  <a:pt x="204600" y="1052622"/>
                  <a:pt x="205933" y="1046060"/>
                </a:cubicBezTo>
                <a:cubicBezTo>
                  <a:pt x="205933" y="1039618"/>
                  <a:pt x="203417" y="1031895"/>
                  <a:pt x="199529" y="1026814"/>
                </a:cubicBezTo>
                <a:cubicBezTo>
                  <a:pt x="190421" y="1015170"/>
                  <a:pt x="202064" y="1020412"/>
                  <a:pt x="205933" y="1008768"/>
                </a:cubicBezTo>
                <a:cubicBezTo>
                  <a:pt x="209820" y="1004887"/>
                  <a:pt x="211004" y="1001006"/>
                  <a:pt x="209820" y="997165"/>
                </a:cubicBezTo>
                <a:cubicBezTo>
                  <a:pt x="204600" y="997165"/>
                  <a:pt x="199529" y="979119"/>
                  <a:pt x="203417" y="975238"/>
                </a:cubicBezTo>
                <a:cubicBezTo>
                  <a:pt x="218760" y="962434"/>
                  <a:pt x="209820" y="940508"/>
                  <a:pt x="194308" y="931545"/>
                </a:cubicBezTo>
                <a:cubicBezTo>
                  <a:pt x="190421" y="928864"/>
                  <a:pt x="168505" y="913539"/>
                  <a:pt x="169857" y="912179"/>
                </a:cubicBezTo>
                <a:cubicBezTo>
                  <a:pt x="176261" y="904417"/>
                  <a:pt x="177613" y="889092"/>
                  <a:pt x="184017" y="878609"/>
                </a:cubicBezTo>
                <a:cubicBezTo>
                  <a:pt x="191773" y="868326"/>
                  <a:pt x="194308" y="877449"/>
                  <a:pt x="203417" y="878609"/>
                </a:cubicBezTo>
                <a:cubicBezTo>
                  <a:pt x="209820" y="879969"/>
                  <a:pt x="213689" y="872207"/>
                  <a:pt x="217576" y="868326"/>
                </a:cubicBezTo>
                <a:cubicBezTo>
                  <a:pt x="225163" y="861924"/>
                  <a:pt x="229032" y="881330"/>
                  <a:pt x="236788" y="872207"/>
                </a:cubicBezTo>
                <a:cubicBezTo>
                  <a:pt x="239408" y="870266"/>
                  <a:pt x="244258" y="867065"/>
                  <a:pt x="249422" y="865150"/>
                </a:cubicBezTo>
                <a:close/>
                <a:moveTo>
                  <a:pt x="493294" y="857387"/>
                </a:moveTo>
                <a:cubicBezTo>
                  <a:pt x="496061" y="856123"/>
                  <a:pt x="498341" y="855487"/>
                  <a:pt x="498341" y="858003"/>
                </a:cubicBezTo>
                <a:cubicBezTo>
                  <a:pt x="499499" y="869612"/>
                  <a:pt x="513669" y="873498"/>
                  <a:pt x="513669" y="887647"/>
                </a:cubicBezTo>
                <a:cubicBezTo>
                  <a:pt x="513669" y="896615"/>
                  <a:pt x="522791" y="888992"/>
                  <a:pt x="526635" y="895419"/>
                </a:cubicBezTo>
                <a:cubicBezTo>
                  <a:pt x="543352" y="918486"/>
                  <a:pt x="535572" y="962328"/>
                  <a:pt x="535572" y="989281"/>
                </a:cubicBezTo>
                <a:cubicBezTo>
                  <a:pt x="535572" y="994513"/>
                  <a:pt x="535572" y="995858"/>
                  <a:pt x="530524" y="998399"/>
                </a:cubicBezTo>
                <a:cubicBezTo>
                  <a:pt x="523949" y="1002235"/>
                  <a:pt x="540805" y="1003431"/>
                  <a:pt x="540805" y="1011203"/>
                </a:cubicBezTo>
                <a:cubicBezTo>
                  <a:pt x="540805" y="1018925"/>
                  <a:pt x="535572" y="1022811"/>
                  <a:pt x="541962" y="1030583"/>
                </a:cubicBezTo>
                <a:cubicBezTo>
                  <a:pt x="551085" y="1038305"/>
                  <a:pt x="538119" y="1051109"/>
                  <a:pt x="552428" y="1048618"/>
                </a:cubicBezTo>
                <a:cubicBezTo>
                  <a:pt x="565255" y="1045878"/>
                  <a:pt x="560022" y="1062767"/>
                  <a:pt x="560022" y="1069144"/>
                </a:cubicBezTo>
                <a:cubicBezTo>
                  <a:pt x="562708" y="1069144"/>
                  <a:pt x="565255" y="1065258"/>
                  <a:pt x="569144" y="1065258"/>
                </a:cubicBezTo>
                <a:cubicBezTo>
                  <a:pt x="572988" y="1065258"/>
                  <a:pt x="574192" y="1067799"/>
                  <a:pt x="579425" y="1069144"/>
                </a:cubicBezTo>
                <a:cubicBezTo>
                  <a:pt x="579425" y="1069144"/>
                  <a:pt x="579425" y="1069144"/>
                  <a:pt x="583268" y="1071685"/>
                </a:cubicBezTo>
                <a:cubicBezTo>
                  <a:pt x="605171" y="1088525"/>
                  <a:pt x="609061" y="1083294"/>
                  <a:pt x="632168" y="1070489"/>
                </a:cubicBezTo>
                <a:cubicBezTo>
                  <a:pt x="638559" y="1067799"/>
                  <a:pt x="665694" y="1073030"/>
                  <a:pt x="664352" y="1076916"/>
                </a:cubicBezTo>
                <a:cubicBezTo>
                  <a:pt x="664352" y="1089720"/>
                  <a:pt x="666898" y="1099983"/>
                  <a:pt x="655414" y="1107755"/>
                </a:cubicBezTo>
                <a:cubicBezTo>
                  <a:pt x="651571" y="1110246"/>
                  <a:pt x="646338" y="1116673"/>
                  <a:pt x="642448" y="1118019"/>
                </a:cubicBezTo>
                <a:cubicBezTo>
                  <a:pt x="632168" y="1123250"/>
                  <a:pt x="623231" y="1112987"/>
                  <a:pt x="632168" y="1129627"/>
                </a:cubicBezTo>
                <a:cubicBezTo>
                  <a:pt x="634715" y="1134858"/>
                  <a:pt x="624389" y="1148858"/>
                  <a:pt x="619341" y="1148858"/>
                </a:cubicBezTo>
                <a:cubicBezTo>
                  <a:pt x="614109" y="1148858"/>
                  <a:pt x="601328" y="1173469"/>
                  <a:pt x="596095" y="1179846"/>
                </a:cubicBezTo>
                <a:cubicBezTo>
                  <a:pt x="580582" y="1199077"/>
                  <a:pt x="554975" y="1195191"/>
                  <a:pt x="572988" y="1166893"/>
                </a:cubicBezTo>
                <a:cubicBezTo>
                  <a:pt x="580582" y="1154089"/>
                  <a:pt x="571645" y="1138595"/>
                  <a:pt x="588316" y="1131022"/>
                </a:cubicBezTo>
                <a:cubicBezTo>
                  <a:pt x="588316" y="1131022"/>
                  <a:pt x="588316" y="1131022"/>
                  <a:pt x="615498" y="1116673"/>
                </a:cubicBezTo>
                <a:cubicBezTo>
                  <a:pt x="606375" y="1116673"/>
                  <a:pt x="593548" y="1120559"/>
                  <a:pt x="583268" y="1120559"/>
                </a:cubicBezTo>
                <a:cubicBezTo>
                  <a:pt x="574192" y="1120559"/>
                  <a:pt x="575535" y="1105215"/>
                  <a:pt x="570302" y="1097442"/>
                </a:cubicBezTo>
                <a:cubicBezTo>
                  <a:pt x="570302" y="1096097"/>
                  <a:pt x="557475" y="1139940"/>
                  <a:pt x="553632" y="1142481"/>
                </a:cubicBezTo>
                <a:cubicBezTo>
                  <a:pt x="544694" y="1145171"/>
                  <a:pt x="547195" y="1121905"/>
                  <a:pt x="545852" y="1115478"/>
                </a:cubicBezTo>
                <a:cubicBezTo>
                  <a:pt x="540805" y="1102524"/>
                  <a:pt x="538119" y="1114132"/>
                  <a:pt x="535572" y="1115478"/>
                </a:cubicBezTo>
                <a:cubicBezTo>
                  <a:pt x="527839" y="1119364"/>
                  <a:pt x="522791" y="1112987"/>
                  <a:pt x="513669" y="1118019"/>
                </a:cubicBezTo>
                <a:cubicBezTo>
                  <a:pt x="508621" y="1120559"/>
                  <a:pt x="500842" y="1121905"/>
                  <a:pt x="495609" y="1125791"/>
                </a:cubicBezTo>
                <a:cubicBezTo>
                  <a:pt x="489219" y="1131022"/>
                  <a:pt x="499499" y="1112987"/>
                  <a:pt x="499499" y="1110246"/>
                </a:cubicBezTo>
                <a:cubicBezTo>
                  <a:pt x="500842" y="1105215"/>
                  <a:pt x="485329" y="1114132"/>
                  <a:pt x="473891" y="1098788"/>
                </a:cubicBezTo>
                <a:cubicBezTo>
                  <a:pt x="473891" y="1098788"/>
                  <a:pt x="473891" y="1098788"/>
                  <a:pt x="455831" y="1071685"/>
                </a:cubicBezTo>
                <a:cubicBezTo>
                  <a:pt x="440365" y="1051109"/>
                  <a:pt x="457035" y="1034419"/>
                  <a:pt x="476438" y="1048618"/>
                </a:cubicBezTo>
                <a:cubicBezTo>
                  <a:pt x="496998" y="1063913"/>
                  <a:pt x="464769" y="1030583"/>
                  <a:pt x="459721" y="1033074"/>
                </a:cubicBezTo>
                <a:cubicBezTo>
                  <a:pt x="453146" y="1038305"/>
                  <a:pt x="450645" y="1030583"/>
                  <a:pt x="449256" y="1021466"/>
                </a:cubicBezTo>
                <a:cubicBezTo>
                  <a:pt x="448098" y="1008662"/>
                  <a:pt x="446755" y="1016384"/>
                  <a:pt x="441708" y="1018925"/>
                </a:cubicBezTo>
                <a:cubicBezTo>
                  <a:pt x="435132" y="1022811"/>
                  <a:pt x="437818" y="1007317"/>
                  <a:pt x="432585" y="1007317"/>
                </a:cubicBezTo>
                <a:cubicBezTo>
                  <a:pt x="424852" y="1007317"/>
                  <a:pt x="428696" y="1024156"/>
                  <a:pt x="428696" y="1031729"/>
                </a:cubicBezTo>
                <a:cubicBezTo>
                  <a:pt x="427538" y="1049764"/>
                  <a:pt x="415915" y="1036960"/>
                  <a:pt x="404292" y="1029238"/>
                </a:cubicBezTo>
                <a:cubicBezTo>
                  <a:pt x="390122" y="1031729"/>
                  <a:pt x="382342" y="1018925"/>
                  <a:pt x="382342" y="1007317"/>
                </a:cubicBezTo>
                <a:cubicBezTo>
                  <a:pt x="382342" y="988086"/>
                  <a:pt x="375952" y="997053"/>
                  <a:pt x="365672" y="997053"/>
                </a:cubicBezTo>
                <a:cubicBezTo>
                  <a:pt x="365672" y="993168"/>
                  <a:pt x="365672" y="979018"/>
                  <a:pt x="367015" y="979018"/>
                </a:cubicBezTo>
                <a:cubicBezTo>
                  <a:pt x="372062" y="979018"/>
                  <a:pt x="378499" y="984200"/>
                  <a:pt x="383685" y="984200"/>
                </a:cubicBezTo>
                <a:cubicBezTo>
                  <a:pt x="382342" y="979018"/>
                  <a:pt x="377295" y="972592"/>
                  <a:pt x="377295" y="966214"/>
                </a:cubicBezTo>
                <a:cubicBezTo>
                  <a:pt x="377295" y="927603"/>
                  <a:pt x="404292" y="985595"/>
                  <a:pt x="409478" y="990627"/>
                </a:cubicBezTo>
                <a:cubicBezTo>
                  <a:pt x="419758" y="975132"/>
                  <a:pt x="406792" y="971246"/>
                  <a:pt x="406792" y="957097"/>
                </a:cubicBezTo>
                <a:cubicBezTo>
                  <a:pt x="412025" y="957097"/>
                  <a:pt x="413368" y="953211"/>
                  <a:pt x="417258" y="957097"/>
                </a:cubicBezTo>
                <a:cubicBezTo>
                  <a:pt x="418415" y="958442"/>
                  <a:pt x="423648" y="963474"/>
                  <a:pt x="424852" y="963474"/>
                </a:cubicBezTo>
                <a:cubicBezTo>
                  <a:pt x="424852" y="953211"/>
                  <a:pt x="428696" y="954556"/>
                  <a:pt x="419758" y="946834"/>
                </a:cubicBezTo>
                <a:cubicBezTo>
                  <a:pt x="415915" y="944293"/>
                  <a:pt x="414572" y="935375"/>
                  <a:pt x="409478" y="935375"/>
                </a:cubicBezTo>
                <a:cubicBezTo>
                  <a:pt x="399198" y="935375"/>
                  <a:pt x="405635" y="919831"/>
                  <a:pt x="406792" y="912109"/>
                </a:cubicBezTo>
                <a:cubicBezTo>
                  <a:pt x="410682" y="896615"/>
                  <a:pt x="418415" y="913454"/>
                  <a:pt x="423648" y="921027"/>
                </a:cubicBezTo>
                <a:cubicBezTo>
                  <a:pt x="431242" y="931489"/>
                  <a:pt x="424852" y="932635"/>
                  <a:pt x="437818" y="939212"/>
                </a:cubicBezTo>
                <a:cubicBezTo>
                  <a:pt x="445412" y="944293"/>
                  <a:pt x="451988" y="952015"/>
                  <a:pt x="455831" y="960983"/>
                </a:cubicBezTo>
                <a:cubicBezTo>
                  <a:pt x="455831" y="963474"/>
                  <a:pt x="460925" y="959787"/>
                  <a:pt x="463611" y="958442"/>
                </a:cubicBezTo>
                <a:cubicBezTo>
                  <a:pt x="467315" y="957097"/>
                  <a:pt x="466112" y="948179"/>
                  <a:pt x="467315" y="946834"/>
                </a:cubicBezTo>
                <a:cubicBezTo>
                  <a:pt x="467315" y="952015"/>
                  <a:pt x="482828" y="963474"/>
                  <a:pt x="486718" y="963474"/>
                </a:cubicBezTo>
                <a:cubicBezTo>
                  <a:pt x="484171" y="949524"/>
                  <a:pt x="460925" y="936521"/>
                  <a:pt x="475049" y="924913"/>
                </a:cubicBezTo>
                <a:cubicBezTo>
                  <a:pt x="484171" y="917141"/>
                  <a:pt x="473891" y="919831"/>
                  <a:pt x="470001" y="914650"/>
                </a:cubicBezTo>
                <a:cubicBezTo>
                  <a:pt x="468658" y="912109"/>
                  <a:pt x="468658" y="900451"/>
                  <a:pt x="467315" y="895419"/>
                </a:cubicBezTo>
                <a:cubicBezTo>
                  <a:pt x="466112" y="892878"/>
                  <a:pt x="463611" y="888992"/>
                  <a:pt x="463611" y="885156"/>
                </a:cubicBezTo>
                <a:cubicBezTo>
                  <a:pt x="478939" y="881270"/>
                  <a:pt x="485329" y="876038"/>
                  <a:pt x="485329" y="860544"/>
                </a:cubicBezTo>
                <a:cubicBezTo>
                  <a:pt x="487274" y="860544"/>
                  <a:pt x="490527" y="858651"/>
                  <a:pt x="493294" y="857387"/>
                </a:cubicBezTo>
                <a:close/>
                <a:moveTo>
                  <a:pt x="262591" y="839997"/>
                </a:moveTo>
                <a:cubicBezTo>
                  <a:pt x="265126" y="839997"/>
                  <a:pt x="270347" y="839997"/>
                  <a:pt x="270347" y="842718"/>
                </a:cubicBezTo>
                <a:cubicBezTo>
                  <a:pt x="270347" y="845239"/>
                  <a:pt x="271530" y="846599"/>
                  <a:pt x="268995" y="847760"/>
                </a:cubicBezTo>
                <a:cubicBezTo>
                  <a:pt x="267812" y="847760"/>
                  <a:pt x="265126" y="849120"/>
                  <a:pt x="263943" y="850280"/>
                </a:cubicBezTo>
                <a:cubicBezTo>
                  <a:pt x="262591" y="851641"/>
                  <a:pt x="262591" y="853001"/>
                  <a:pt x="260056" y="854161"/>
                </a:cubicBezTo>
                <a:cubicBezTo>
                  <a:pt x="257370" y="855522"/>
                  <a:pt x="253483" y="858043"/>
                  <a:pt x="250948" y="854161"/>
                </a:cubicBezTo>
                <a:cubicBezTo>
                  <a:pt x="253483" y="847760"/>
                  <a:pt x="253483" y="847760"/>
                  <a:pt x="253483" y="847760"/>
                </a:cubicBezTo>
                <a:cubicBezTo>
                  <a:pt x="254835" y="846599"/>
                  <a:pt x="260056" y="839997"/>
                  <a:pt x="262591" y="839997"/>
                </a:cubicBezTo>
                <a:close/>
                <a:moveTo>
                  <a:pt x="252300" y="815549"/>
                </a:moveTo>
                <a:cubicBezTo>
                  <a:pt x="256187" y="816910"/>
                  <a:pt x="257370" y="821952"/>
                  <a:pt x="257370" y="824672"/>
                </a:cubicBezTo>
                <a:cubicBezTo>
                  <a:pt x="257370" y="827193"/>
                  <a:pt x="257370" y="827193"/>
                  <a:pt x="254835" y="828554"/>
                </a:cubicBezTo>
                <a:cubicBezTo>
                  <a:pt x="253483" y="828554"/>
                  <a:pt x="249615" y="828554"/>
                  <a:pt x="247079" y="828554"/>
                </a:cubicBezTo>
                <a:cubicBezTo>
                  <a:pt x="244544" y="828554"/>
                  <a:pt x="244544" y="828554"/>
                  <a:pt x="244544" y="828554"/>
                </a:cubicBezTo>
                <a:cubicBezTo>
                  <a:pt x="243192" y="828554"/>
                  <a:pt x="240675" y="824672"/>
                  <a:pt x="240675" y="823312"/>
                </a:cubicBezTo>
                <a:cubicBezTo>
                  <a:pt x="240675" y="819431"/>
                  <a:pt x="242028" y="819431"/>
                  <a:pt x="245896" y="818111"/>
                </a:cubicBezTo>
                <a:cubicBezTo>
                  <a:pt x="247079" y="816910"/>
                  <a:pt x="250948" y="815549"/>
                  <a:pt x="252300" y="815549"/>
                </a:cubicBezTo>
                <a:close/>
                <a:moveTo>
                  <a:pt x="307606" y="749970"/>
                </a:moveTo>
                <a:cubicBezTo>
                  <a:pt x="307606" y="749970"/>
                  <a:pt x="307606" y="749970"/>
                  <a:pt x="311475" y="752491"/>
                </a:cubicBezTo>
                <a:cubicBezTo>
                  <a:pt x="311475" y="757572"/>
                  <a:pt x="311475" y="760253"/>
                  <a:pt x="310310" y="763974"/>
                </a:cubicBezTo>
                <a:cubicBezTo>
                  <a:pt x="310310" y="767855"/>
                  <a:pt x="306423" y="770536"/>
                  <a:pt x="303719" y="766655"/>
                </a:cubicBezTo>
                <a:cubicBezTo>
                  <a:pt x="301202" y="763974"/>
                  <a:pt x="301202" y="763974"/>
                  <a:pt x="298667" y="763974"/>
                </a:cubicBezTo>
                <a:cubicBezTo>
                  <a:pt x="294798" y="763974"/>
                  <a:pt x="292094" y="767855"/>
                  <a:pt x="290911" y="770536"/>
                </a:cubicBezTo>
                <a:cubicBezTo>
                  <a:pt x="287042" y="774417"/>
                  <a:pt x="288376" y="763974"/>
                  <a:pt x="289559" y="762773"/>
                </a:cubicBezTo>
                <a:cubicBezTo>
                  <a:pt x="289559" y="758892"/>
                  <a:pt x="292094" y="761453"/>
                  <a:pt x="293446" y="760253"/>
                </a:cubicBezTo>
                <a:cubicBezTo>
                  <a:pt x="295963" y="758892"/>
                  <a:pt x="298667" y="757572"/>
                  <a:pt x="299850" y="755051"/>
                </a:cubicBezTo>
                <a:cubicBezTo>
                  <a:pt x="301202" y="751170"/>
                  <a:pt x="305071" y="751170"/>
                  <a:pt x="307606" y="749970"/>
                </a:cubicBezTo>
                <a:close/>
                <a:moveTo>
                  <a:pt x="507680" y="449831"/>
                </a:moveTo>
                <a:cubicBezTo>
                  <a:pt x="508977" y="450459"/>
                  <a:pt x="510515" y="452399"/>
                  <a:pt x="512454" y="456280"/>
                </a:cubicBezTo>
                <a:cubicBezTo>
                  <a:pt x="514971" y="462682"/>
                  <a:pt x="526614" y="470445"/>
                  <a:pt x="527797" y="475646"/>
                </a:cubicBezTo>
                <a:cubicBezTo>
                  <a:pt x="527797" y="483248"/>
                  <a:pt x="523910" y="482048"/>
                  <a:pt x="527797" y="489811"/>
                </a:cubicBezTo>
                <a:cubicBezTo>
                  <a:pt x="531666" y="502614"/>
                  <a:pt x="502163" y="528422"/>
                  <a:pt x="530483" y="534824"/>
                </a:cubicBezTo>
                <a:cubicBezTo>
                  <a:pt x="530483" y="534824"/>
                  <a:pt x="530483" y="534824"/>
                  <a:pt x="530483" y="536185"/>
                </a:cubicBezTo>
                <a:cubicBezTo>
                  <a:pt x="521375" y="538705"/>
                  <a:pt x="513619" y="561832"/>
                  <a:pt x="509919" y="561832"/>
                </a:cubicBezTo>
                <a:cubicBezTo>
                  <a:pt x="500811" y="564513"/>
                  <a:pt x="502163" y="564513"/>
                  <a:pt x="499459" y="572116"/>
                </a:cubicBezTo>
                <a:cubicBezTo>
                  <a:pt x="498276" y="579838"/>
                  <a:pt x="489186" y="572116"/>
                  <a:pt x="489186" y="582559"/>
                </a:cubicBezTo>
                <a:cubicBezTo>
                  <a:pt x="485299" y="594002"/>
                  <a:pt x="490538" y="608166"/>
                  <a:pt x="506032" y="601765"/>
                </a:cubicBezTo>
                <a:cubicBezTo>
                  <a:pt x="512454" y="600604"/>
                  <a:pt x="517506" y="595363"/>
                  <a:pt x="520210" y="588961"/>
                </a:cubicBezTo>
                <a:cubicBezTo>
                  <a:pt x="522727" y="582559"/>
                  <a:pt x="530483" y="582559"/>
                  <a:pt x="533018" y="577317"/>
                </a:cubicBezTo>
                <a:cubicBezTo>
                  <a:pt x="534201" y="578677"/>
                  <a:pt x="539422" y="575957"/>
                  <a:pt x="539422" y="577317"/>
                </a:cubicBezTo>
                <a:cubicBezTo>
                  <a:pt x="539422" y="579838"/>
                  <a:pt x="534201" y="590121"/>
                  <a:pt x="533018" y="594002"/>
                </a:cubicBezTo>
                <a:cubicBezTo>
                  <a:pt x="529131" y="608166"/>
                  <a:pt x="506032" y="632614"/>
                  <a:pt x="499459" y="607006"/>
                </a:cubicBezTo>
                <a:cubicBezTo>
                  <a:pt x="494407" y="607006"/>
                  <a:pt x="491703" y="604485"/>
                  <a:pt x="491703" y="610887"/>
                </a:cubicBezTo>
                <a:cubicBezTo>
                  <a:pt x="491703" y="626212"/>
                  <a:pt x="473843" y="603125"/>
                  <a:pt x="476360" y="614769"/>
                </a:cubicBezTo>
                <a:cubicBezTo>
                  <a:pt x="477543" y="619810"/>
                  <a:pt x="481430" y="633974"/>
                  <a:pt x="477543" y="639216"/>
                </a:cubicBezTo>
                <a:cubicBezTo>
                  <a:pt x="476360" y="640376"/>
                  <a:pt x="467270" y="646938"/>
                  <a:pt x="468604" y="648139"/>
                </a:cubicBezTo>
                <a:cubicBezTo>
                  <a:pt x="475026" y="652020"/>
                  <a:pt x="482782" y="688111"/>
                  <a:pt x="478895" y="694513"/>
                </a:cubicBezTo>
                <a:cubicBezTo>
                  <a:pt x="478895" y="694513"/>
                  <a:pt x="478895" y="694513"/>
                  <a:pt x="478895" y="700915"/>
                </a:cubicBezTo>
                <a:cubicBezTo>
                  <a:pt x="463552" y="720280"/>
                  <a:pt x="469956" y="708677"/>
                  <a:pt x="454444" y="712558"/>
                </a:cubicBezTo>
                <a:cubicBezTo>
                  <a:pt x="451927" y="726723"/>
                  <a:pt x="459683" y="742207"/>
                  <a:pt x="436415" y="746089"/>
                </a:cubicBezTo>
                <a:cubicBezTo>
                  <a:pt x="432528" y="760253"/>
                  <a:pt x="427476" y="752491"/>
                  <a:pt x="418368" y="752491"/>
                </a:cubicBezTo>
                <a:cubicBezTo>
                  <a:pt x="418368" y="749970"/>
                  <a:pt x="414500" y="747289"/>
                  <a:pt x="413317" y="746089"/>
                </a:cubicBezTo>
                <a:cubicBezTo>
                  <a:pt x="409429" y="758892"/>
                  <a:pt x="392584" y="743408"/>
                  <a:pt x="399157" y="761453"/>
                </a:cubicBezTo>
                <a:cubicBezTo>
                  <a:pt x="402856" y="770536"/>
                  <a:pt x="409429" y="787221"/>
                  <a:pt x="395269" y="780819"/>
                </a:cubicBezTo>
                <a:cubicBezTo>
                  <a:pt x="388696" y="778298"/>
                  <a:pt x="391401" y="773057"/>
                  <a:pt x="390049" y="767855"/>
                </a:cubicBezTo>
                <a:cubicBezTo>
                  <a:pt x="383645" y="767855"/>
                  <a:pt x="375889" y="761453"/>
                  <a:pt x="369485" y="761453"/>
                </a:cubicBezTo>
                <a:cubicBezTo>
                  <a:pt x="368133" y="765334"/>
                  <a:pt x="359194" y="773057"/>
                  <a:pt x="369485" y="774417"/>
                </a:cubicBezTo>
                <a:cubicBezTo>
                  <a:pt x="369485" y="778298"/>
                  <a:pt x="374537" y="788581"/>
                  <a:pt x="377241" y="791102"/>
                </a:cubicBezTo>
                <a:cubicBezTo>
                  <a:pt x="383645" y="798865"/>
                  <a:pt x="373353" y="794983"/>
                  <a:pt x="369485" y="797504"/>
                </a:cubicBezTo>
                <a:cubicBezTo>
                  <a:pt x="365598" y="800065"/>
                  <a:pt x="364245" y="802746"/>
                  <a:pt x="363062" y="805266"/>
                </a:cubicBezTo>
                <a:cubicBezTo>
                  <a:pt x="360546" y="806627"/>
                  <a:pt x="356658" y="800065"/>
                  <a:pt x="352790" y="802746"/>
                </a:cubicBezTo>
                <a:cubicBezTo>
                  <a:pt x="345034" y="809148"/>
                  <a:pt x="329522" y="845239"/>
                  <a:pt x="317878" y="845239"/>
                </a:cubicBezTo>
                <a:cubicBezTo>
                  <a:pt x="316714" y="845239"/>
                  <a:pt x="316714" y="843878"/>
                  <a:pt x="316714" y="843878"/>
                </a:cubicBezTo>
                <a:cubicBezTo>
                  <a:pt x="315362" y="841358"/>
                  <a:pt x="310310" y="836116"/>
                  <a:pt x="307606" y="833595"/>
                </a:cubicBezTo>
                <a:cubicBezTo>
                  <a:pt x="307606" y="833595"/>
                  <a:pt x="307606" y="833595"/>
                  <a:pt x="284507" y="806627"/>
                </a:cubicBezTo>
                <a:cubicBezTo>
                  <a:pt x="279286" y="800065"/>
                  <a:pt x="272864" y="783340"/>
                  <a:pt x="283155" y="793663"/>
                </a:cubicBezTo>
                <a:cubicBezTo>
                  <a:pt x="292094" y="802746"/>
                  <a:pt x="301202" y="796344"/>
                  <a:pt x="307606" y="787221"/>
                </a:cubicBezTo>
                <a:cubicBezTo>
                  <a:pt x="311475" y="782180"/>
                  <a:pt x="320583" y="775617"/>
                  <a:pt x="321766" y="769215"/>
                </a:cubicBezTo>
                <a:cubicBezTo>
                  <a:pt x="326987" y="742207"/>
                  <a:pt x="348902" y="763974"/>
                  <a:pt x="350086" y="752491"/>
                </a:cubicBezTo>
                <a:cubicBezTo>
                  <a:pt x="350086" y="738326"/>
                  <a:pt x="325634" y="737006"/>
                  <a:pt x="315362" y="735805"/>
                </a:cubicBezTo>
                <a:cubicBezTo>
                  <a:pt x="303719" y="733125"/>
                  <a:pt x="293446" y="729243"/>
                  <a:pt x="288376" y="717760"/>
                </a:cubicBezTo>
                <a:cubicBezTo>
                  <a:pt x="283155" y="708677"/>
                  <a:pt x="285690" y="709997"/>
                  <a:pt x="275399" y="706156"/>
                </a:cubicBezTo>
                <a:cubicBezTo>
                  <a:pt x="257370" y="698394"/>
                  <a:pt x="271530" y="691992"/>
                  <a:pt x="285690" y="698394"/>
                </a:cubicBezTo>
                <a:cubicBezTo>
                  <a:pt x="288376" y="698394"/>
                  <a:pt x="298667" y="704796"/>
                  <a:pt x="298667" y="699714"/>
                </a:cubicBezTo>
                <a:cubicBezTo>
                  <a:pt x="298667" y="695833"/>
                  <a:pt x="292094" y="681709"/>
                  <a:pt x="292094" y="681709"/>
                </a:cubicBezTo>
                <a:cubicBezTo>
                  <a:pt x="289559" y="676467"/>
                  <a:pt x="274216" y="672586"/>
                  <a:pt x="279286" y="661103"/>
                </a:cubicBezTo>
                <a:cubicBezTo>
                  <a:pt x="283155" y="654540"/>
                  <a:pt x="276751" y="650820"/>
                  <a:pt x="276751" y="645618"/>
                </a:cubicBezTo>
                <a:cubicBezTo>
                  <a:pt x="276751" y="641737"/>
                  <a:pt x="281803" y="636495"/>
                  <a:pt x="283155" y="632614"/>
                </a:cubicBezTo>
                <a:cubicBezTo>
                  <a:pt x="284507" y="628933"/>
                  <a:pt x="283155" y="621171"/>
                  <a:pt x="284507" y="617289"/>
                </a:cubicBezTo>
                <a:cubicBezTo>
                  <a:pt x="287042" y="613408"/>
                  <a:pt x="301202" y="621171"/>
                  <a:pt x="294798" y="609527"/>
                </a:cubicBezTo>
                <a:cubicBezTo>
                  <a:pt x="292094" y="604485"/>
                  <a:pt x="297315" y="597883"/>
                  <a:pt x="298667" y="594002"/>
                </a:cubicBezTo>
                <a:cubicBezTo>
                  <a:pt x="303719" y="581198"/>
                  <a:pt x="306423" y="596723"/>
                  <a:pt x="319231" y="594002"/>
                </a:cubicBezTo>
                <a:cubicBezTo>
                  <a:pt x="328170" y="592842"/>
                  <a:pt x="332057" y="599244"/>
                  <a:pt x="334743" y="607006"/>
                </a:cubicBezTo>
                <a:cubicBezTo>
                  <a:pt x="335926" y="607006"/>
                  <a:pt x="342330" y="603125"/>
                  <a:pt x="346217" y="603125"/>
                </a:cubicBezTo>
                <a:cubicBezTo>
                  <a:pt x="346217" y="596723"/>
                  <a:pt x="342330" y="588961"/>
                  <a:pt x="338461" y="583719"/>
                </a:cubicBezTo>
                <a:cubicBezTo>
                  <a:pt x="337278" y="581198"/>
                  <a:pt x="339813" y="573436"/>
                  <a:pt x="341146" y="572116"/>
                </a:cubicBezTo>
                <a:cubicBezTo>
                  <a:pt x="343682" y="569555"/>
                  <a:pt x="352790" y="585080"/>
                  <a:pt x="355325" y="587600"/>
                </a:cubicBezTo>
                <a:cubicBezTo>
                  <a:pt x="357842" y="590121"/>
                  <a:pt x="366950" y="599244"/>
                  <a:pt x="366950" y="603125"/>
                </a:cubicBezTo>
                <a:cubicBezTo>
                  <a:pt x="368133" y="603125"/>
                  <a:pt x="368133" y="603125"/>
                  <a:pt x="368133" y="603125"/>
                </a:cubicBezTo>
                <a:cubicBezTo>
                  <a:pt x="370818" y="603125"/>
                  <a:pt x="374537" y="603125"/>
                  <a:pt x="377241" y="603125"/>
                </a:cubicBezTo>
                <a:cubicBezTo>
                  <a:pt x="377241" y="601765"/>
                  <a:pt x="363062" y="583719"/>
                  <a:pt x="360546" y="578677"/>
                </a:cubicBezTo>
                <a:cubicBezTo>
                  <a:pt x="352790" y="555391"/>
                  <a:pt x="369485" y="552870"/>
                  <a:pt x="386161" y="543787"/>
                </a:cubicBezTo>
                <a:cubicBezTo>
                  <a:pt x="397805" y="537385"/>
                  <a:pt x="393917" y="536185"/>
                  <a:pt x="406744" y="536185"/>
                </a:cubicBezTo>
                <a:cubicBezTo>
                  <a:pt x="414500" y="537385"/>
                  <a:pt x="427476" y="527062"/>
                  <a:pt x="431176" y="522020"/>
                </a:cubicBezTo>
                <a:cubicBezTo>
                  <a:pt x="437768" y="518139"/>
                  <a:pt x="449223" y="498773"/>
                  <a:pt x="455796" y="492331"/>
                </a:cubicBezTo>
                <a:cubicBezTo>
                  <a:pt x="467270" y="480728"/>
                  <a:pt x="487834" y="475646"/>
                  <a:pt x="498276" y="462682"/>
                </a:cubicBezTo>
                <a:cubicBezTo>
                  <a:pt x="502079" y="457881"/>
                  <a:pt x="503790" y="447948"/>
                  <a:pt x="507680" y="449831"/>
                </a:cubicBezTo>
                <a:close/>
                <a:moveTo>
                  <a:pt x="2190638" y="387374"/>
                </a:moveTo>
                <a:cubicBezTo>
                  <a:pt x="2193168" y="384845"/>
                  <a:pt x="2197037" y="386207"/>
                  <a:pt x="2198394" y="388737"/>
                </a:cubicBezTo>
                <a:cubicBezTo>
                  <a:pt x="2202095" y="393966"/>
                  <a:pt x="2200923" y="397833"/>
                  <a:pt x="2200923" y="402891"/>
                </a:cubicBezTo>
                <a:cubicBezTo>
                  <a:pt x="2200923" y="405591"/>
                  <a:pt x="2200923" y="406783"/>
                  <a:pt x="2200923" y="408120"/>
                </a:cubicBezTo>
                <a:cubicBezTo>
                  <a:pt x="2200923" y="411987"/>
                  <a:pt x="2195697" y="409458"/>
                  <a:pt x="2194524" y="409458"/>
                </a:cubicBezTo>
                <a:cubicBezTo>
                  <a:pt x="2191811" y="406783"/>
                  <a:pt x="2191811" y="406783"/>
                  <a:pt x="2191811" y="406783"/>
                </a:cubicBezTo>
                <a:cubicBezTo>
                  <a:pt x="2191811" y="404253"/>
                  <a:pt x="2189282" y="401724"/>
                  <a:pt x="2188109" y="400362"/>
                </a:cubicBezTo>
                <a:cubicBezTo>
                  <a:pt x="2186769" y="399024"/>
                  <a:pt x="2182883" y="397833"/>
                  <a:pt x="2184240" y="395133"/>
                </a:cubicBezTo>
                <a:cubicBezTo>
                  <a:pt x="2185412" y="393966"/>
                  <a:pt x="2186769" y="392604"/>
                  <a:pt x="2188109" y="391266"/>
                </a:cubicBezTo>
                <a:cubicBezTo>
                  <a:pt x="2189282" y="388737"/>
                  <a:pt x="2189282" y="388737"/>
                  <a:pt x="2190638" y="387374"/>
                </a:cubicBezTo>
                <a:close/>
                <a:moveTo>
                  <a:pt x="1268148" y="372847"/>
                </a:moveTo>
                <a:cubicBezTo>
                  <a:pt x="1269491" y="370157"/>
                  <a:pt x="1277224" y="380420"/>
                  <a:pt x="1281114" y="381766"/>
                </a:cubicBezTo>
                <a:cubicBezTo>
                  <a:pt x="1291394" y="384306"/>
                  <a:pt x="1303017" y="380420"/>
                  <a:pt x="1313297" y="379275"/>
                </a:cubicBezTo>
                <a:cubicBezTo>
                  <a:pt x="1325939" y="376584"/>
                  <a:pt x="1325939" y="389537"/>
                  <a:pt x="1333718" y="389537"/>
                </a:cubicBezTo>
                <a:cubicBezTo>
                  <a:pt x="1336219" y="381766"/>
                  <a:pt x="1340109" y="377929"/>
                  <a:pt x="1343999" y="379275"/>
                </a:cubicBezTo>
                <a:cubicBezTo>
                  <a:pt x="1343999" y="379275"/>
                  <a:pt x="1343999" y="379275"/>
                  <a:pt x="1365902" y="381766"/>
                </a:cubicBezTo>
                <a:cubicBezTo>
                  <a:pt x="1365902" y="401146"/>
                  <a:pt x="1352936" y="430640"/>
                  <a:pt x="1336219" y="439757"/>
                </a:cubicBezTo>
                <a:cubicBezTo>
                  <a:pt x="1333718" y="456447"/>
                  <a:pt x="1340109" y="461678"/>
                  <a:pt x="1347888" y="473137"/>
                </a:cubicBezTo>
                <a:cubicBezTo>
                  <a:pt x="1351732" y="480859"/>
                  <a:pt x="1356779" y="482204"/>
                  <a:pt x="1352936" y="493862"/>
                </a:cubicBezTo>
                <a:cubicBezTo>
                  <a:pt x="1350389" y="501436"/>
                  <a:pt x="1347888" y="510552"/>
                  <a:pt x="1346499" y="518275"/>
                </a:cubicBezTo>
                <a:cubicBezTo>
                  <a:pt x="1343999" y="525847"/>
                  <a:pt x="1328486" y="537506"/>
                  <a:pt x="1322095" y="542737"/>
                </a:cubicBezTo>
                <a:cubicBezTo>
                  <a:pt x="1319549" y="546573"/>
                  <a:pt x="1316863" y="555541"/>
                  <a:pt x="1311954" y="555541"/>
                </a:cubicBezTo>
                <a:cubicBezTo>
                  <a:pt x="1304221" y="556886"/>
                  <a:pt x="1295284" y="565804"/>
                  <a:pt x="1288893" y="567149"/>
                </a:cubicBezTo>
                <a:cubicBezTo>
                  <a:pt x="1286161" y="568494"/>
                  <a:pt x="1281114" y="571035"/>
                  <a:pt x="1278428" y="571035"/>
                </a:cubicBezTo>
                <a:cubicBezTo>
                  <a:pt x="1278428" y="572181"/>
                  <a:pt x="1255321" y="590216"/>
                  <a:pt x="1252820" y="596793"/>
                </a:cubicBezTo>
                <a:cubicBezTo>
                  <a:pt x="1252820" y="596793"/>
                  <a:pt x="1252820" y="596793"/>
                  <a:pt x="1243698" y="614828"/>
                </a:cubicBezTo>
                <a:cubicBezTo>
                  <a:pt x="1241151" y="621254"/>
                  <a:pt x="1229528" y="627631"/>
                  <a:pt x="1228185" y="630172"/>
                </a:cubicBezTo>
                <a:cubicBezTo>
                  <a:pt x="1220591" y="631518"/>
                  <a:pt x="1207625" y="650898"/>
                  <a:pt x="1198687" y="655980"/>
                </a:cubicBezTo>
                <a:cubicBezTo>
                  <a:pt x="1189611" y="659816"/>
                  <a:pt x="1150991" y="686819"/>
                  <a:pt x="1148444" y="695886"/>
                </a:cubicBezTo>
                <a:cubicBezTo>
                  <a:pt x="1142054" y="719003"/>
                  <a:pt x="1130431" y="713921"/>
                  <a:pt x="1112371" y="725380"/>
                </a:cubicBezTo>
                <a:cubicBezTo>
                  <a:pt x="1109871" y="730611"/>
                  <a:pt x="1108528" y="743415"/>
                  <a:pt x="1103434" y="738384"/>
                </a:cubicBezTo>
                <a:cubicBezTo>
                  <a:pt x="1102091" y="736988"/>
                  <a:pt x="1084078" y="731956"/>
                  <a:pt x="1095701" y="739729"/>
                </a:cubicBezTo>
                <a:cubicBezTo>
                  <a:pt x="1114918" y="751187"/>
                  <a:pt x="1103434" y="744760"/>
                  <a:pt x="1103434" y="763992"/>
                </a:cubicBezTo>
                <a:cubicBezTo>
                  <a:pt x="1103434" y="784717"/>
                  <a:pt x="1102091" y="771714"/>
                  <a:pt x="1089310" y="775600"/>
                </a:cubicBezTo>
                <a:cubicBezTo>
                  <a:pt x="1082735" y="778290"/>
                  <a:pt x="1078845" y="782176"/>
                  <a:pt x="1071251" y="779486"/>
                </a:cubicBezTo>
                <a:cubicBezTo>
                  <a:pt x="1062175" y="778290"/>
                  <a:pt x="1015821" y="770568"/>
                  <a:pt x="1013274" y="763992"/>
                </a:cubicBezTo>
                <a:cubicBezTo>
                  <a:pt x="1013274" y="771714"/>
                  <a:pt x="1032492" y="778290"/>
                  <a:pt x="1039067" y="779486"/>
                </a:cubicBezTo>
                <a:cubicBezTo>
                  <a:pt x="1048005" y="780831"/>
                  <a:pt x="1051894" y="779486"/>
                  <a:pt x="1059628" y="786062"/>
                </a:cubicBezTo>
                <a:cubicBezTo>
                  <a:pt x="1064675" y="792439"/>
                  <a:pt x="1077687" y="789749"/>
                  <a:pt x="1085421" y="792439"/>
                </a:cubicBezTo>
                <a:cubicBezTo>
                  <a:pt x="1095701" y="796325"/>
                  <a:pt x="1095701" y="801407"/>
                  <a:pt x="1105981" y="793635"/>
                </a:cubicBezTo>
                <a:cubicBezTo>
                  <a:pt x="1124041" y="780831"/>
                  <a:pt x="1120151" y="796325"/>
                  <a:pt x="1135664" y="796325"/>
                </a:cubicBezTo>
                <a:cubicBezTo>
                  <a:pt x="1153677" y="796325"/>
                  <a:pt x="1145944" y="784717"/>
                  <a:pt x="1156224" y="780831"/>
                </a:cubicBezTo>
                <a:cubicBezTo>
                  <a:pt x="1182017" y="767828"/>
                  <a:pt x="1152334" y="802752"/>
                  <a:pt x="1147101" y="810474"/>
                </a:cubicBezTo>
                <a:cubicBezTo>
                  <a:pt x="1138164" y="823278"/>
                  <a:pt x="1126541" y="838772"/>
                  <a:pt x="1120151" y="852971"/>
                </a:cubicBezTo>
                <a:cubicBezTo>
                  <a:pt x="1118808" y="856808"/>
                  <a:pt x="1113714" y="861889"/>
                  <a:pt x="1113714" y="865776"/>
                </a:cubicBezTo>
                <a:cubicBezTo>
                  <a:pt x="1113714" y="872152"/>
                  <a:pt x="1099591" y="861889"/>
                  <a:pt x="1099591" y="859349"/>
                </a:cubicBezTo>
                <a:cubicBezTo>
                  <a:pt x="1099591" y="854117"/>
                  <a:pt x="1104638" y="847740"/>
                  <a:pt x="1104638" y="841313"/>
                </a:cubicBezTo>
                <a:cubicBezTo>
                  <a:pt x="1104638" y="839968"/>
                  <a:pt x="1099591" y="843854"/>
                  <a:pt x="1099591" y="845199"/>
                </a:cubicBezTo>
                <a:cubicBezTo>
                  <a:pt x="1094358" y="845199"/>
                  <a:pt x="1089310" y="843854"/>
                  <a:pt x="1085421" y="846545"/>
                </a:cubicBezTo>
                <a:cubicBezTo>
                  <a:pt x="1077687" y="851627"/>
                  <a:pt x="1077687" y="861889"/>
                  <a:pt x="1066018" y="863235"/>
                </a:cubicBezTo>
                <a:cubicBezTo>
                  <a:pt x="1066018" y="863235"/>
                  <a:pt x="1066018" y="863235"/>
                  <a:pt x="1037724" y="868267"/>
                </a:cubicBezTo>
                <a:cubicBezTo>
                  <a:pt x="1027444" y="870957"/>
                  <a:pt x="1029945" y="876038"/>
                  <a:pt x="1023555" y="879925"/>
                </a:cubicBezTo>
                <a:cubicBezTo>
                  <a:pt x="1018322" y="883810"/>
                  <a:pt x="1015821" y="883810"/>
                  <a:pt x="1013274" y="888992"/>
                </a:cubicBezTo>
                <a:cubicBezTo>
                  <a:pt x="1010728" y="895419"/>
                  <a:pt x="1004337" y="897960"/>
                  <a:pt x="1000447" y="902992"/>
                </a:cubicBezTo>
                <a:cubicBezTo>
                  <a:pt x="996604" y="908223"/>
                  <a:pt x="995261" y="914650"/>
                  <a:pt x="993872" y="921027"/>
                </a:cubicBezTo>
                <a:cubicBezTo>
                  <a:pt x="1001651" y="913454"/>
                  <a:pt x="1010728" y="906878"/>
                  <a:pt x="1018322" y="899305"/>
                </a:cubicBezTo>
                <a:cubicBezTo>
                  <a:pt x="1024897" y="892878"/>
                  <a:pt x="1053237" y="865776"/>
                  <a:pt x="1060971" y="874693"/>
                </a:cubicBezTo>
                <a:cubicBezTo>
                  <a:pt x="1071251" y="883810"/>
                  <a:pt x="1082735" y="874693"/>
                  <a:pt x="1090468" y="869612"/>
                </a:cubicBezTo>
                <a:cubicBezTo>
                  <a:pt x="1098248" y="865776"/>
                  <a:pt x="1098248" y="867121"/>
                  <a:pt x="1105981" y="869612"/>
                </a:cubicBezTo>
                <a:cubicBezTo>
                  <a:pt x="1112371" y="872152"/>
                  <a:pt x="1103434" y="878579"/>
                  <a:pt x="1099591" y="879925"/>
                </a:cubicBezTo>
                <a:cubicBezTo>
                  <a:pt x="1089310" y="892878"/>
                  <a:pt x="1073798" y="905682"/>
                  <a:pt x="1078845" y="921027"/>
                </a:cubicBezTo>
                <a:cubicBezTo>
                  <a:pt x="1049348" y="921027"/>
                  <a:pt x="1060971" y="941752"/>
                  <a:pt x="1046801" y="954556"/>
                </a:cubicBezTo>
                <a:cubicBezTo>
                  <a:pt x="1036382" y="962328"/>
                  <a:pt x="999104" y="946834"/>
                  <a:pt x="996604" y="957097"/>
                </a:cubicBezTo>
                <a:cubicBezTo>
                  <a:pt x="1002994" y="958442"/>
                  <a:pt x="1004337" y="966214"/>
                  <a:pt x="1011931" y="966214"/>
                </a:cubicBezTo>
                <a:cubicBezTo>
                  <a:pt x="1024897" y="966214"/>
                  <a:pt x="1036382" y="960983"/>
                  <a:pt x="1048005" y="960983"/>
                </a:cubicBezTo>
                <a:cubicBezTo>
                  <a:pt x="1053237" y="960983"/>
                  <a:pt x="1063517" y="970051"/>
                  <a:pt x="1064675" y="957097"/>
                </a:cubicBezTo>
                <a:cubicBezTo>
                  <a:pt x="1064675" y="946834"/>
                  <a:pt x="1069908" y="954556"/>
                  <a:pt x="1074955" y="949524"/>
                </a:cubicBezTo>
                <a:cubicBezTo>
                  <a:pt x="1074955" y="949524"/>
                  <a:pt x="1074955" y="949524"/>
                  <a:pt x="1094358" y="930144"/>
                </a:cubicBezTo>
                <a:cubicBezTo>
                  <a:pt x="1100748" y="922372"/>
                  <a:pt x="1085421" y="921027"/>
                  <a:pt x="1085421" y="914650"/>
                </a:cubicBezTo>
                <a:cubicBezTo>
                  <a:pt x="1095701" y="914650"/>
                  <a:pt x="1100748" y="906878"/>
                  <a:pt x="1108528" y="908223"/>
                </a:cubicBezTo>
                <a:cubicBezTo>
                  <a:pt x="1129088" y="912109"/>
                  <a:pt x="1132932" y="918486"/>
                  <a:pt x="1154881" y="905682"/>
                </a:cubicBezTo>
                <a:cubicBezTo>
                  <a:pt x="1162614" y="900451"/>
                  <a:pt x="1169005" y="891533"/>
                  <a:pt x="1176784" y="885156"/>
                </a:cubicBezTo>
                <a:lnTo>
                  <a:pt x="1176807" y="885243"/>
                </a:lnTo>
                <a:lnTo>
                  <a:pt x="1179076" y="884031"/>
                </a:lnTo>
                <a:cubicBezTo>
                  <a:pt x="1186809" y="880154"/>
                  <a:pt x="1193215" y="878801"/>
                  <a:pt x="1200962" y="878801"/>
                </a:cubicBezTo>
                <a:cubicBezTo>
                  <a:pt x="1204835" y="878801"/>
                  <a:pt x="1204835" y="889260"/>
                  <a:pt x="1207353" y="889260"/>
                </a:cubicBezTo>
                <a:cubicBezTo>
                  <a:pt x="1207353" y="873739"/>
                  <a:pt x="1211227" y="878801"/>
                  <a:pt x="1225366" y="878801"/>
                </a:cubicBezTo>
                <a:cubicBezTo>
                  <a:pt x="1238327" y="878801"/>
                  <a:pt x="1240859" y="867339"/>
                  <a:pt x="1238327" y="858233"/>
                </a:cubicBezTo>
                <a:cubicBezTo>
                  <a:pt x="1251125" y="858233"/>
                  <a:pt x="1266618" y="853170"/>
                  <a:pt x="1279416" y="846755"/>
                </a:cubicBezTo>
                <a:cubicBezTo>
                  <a:pt x="1289681" y="842879"/>
                  <a:pt x="1324200" y="864633"/>
                  <a:pt x="1337162" y="868509"/>
                </a:cubicBezTo>
                <a:cubicBezTo>
                  <a:pt x="1347427" y="872386"/>
                  <a:pt x="1364098" y="881507"/>
                  <a:pt x="1374363" y="873739"/>
                </a:cubicBezTo>
                <a:cubicBezTo>
                  <a:pt x="1387325" y="863447"/>
                  <a:pt x="1393730" y="863447"/>
                  <a:pt x="1407869" y="858233"/>
                </a:cubicBezTo>
                <a:cubicBezTo>
                  <a:pt x="1415616" y="858233"/>
                  <a:pt x="1425881" y="863447"/>
                  <a:pt x="1434805" y="865986"/>
                </a:cubicBezTo>
                <a:cubicBezTo>
                  <a:pt x="1436160" y="873739"/>
                  <a:pt x="1437502" y="872386"/>
                  <a:pt x="1437502" y="880154"/>
                </a:cubicBezTo>
                <a:cubicBezTo>
                  <a:pt x="1436160" y="887907"/>
                  <a:pt x="1428413" y="895660"/>
                  <a:pt x="1430932" y="904599"/>
                </a:cubicBezTo>
                <a:cubicBezTo>
                  <a:pt x="1432287" y="911015"/>
                  <a:pt x="1442552" y="911015"/>
                  <a:pt x="1446426" y="917430"/>
                </a:cubicBezTo>
                <a:cubicBezTo>
                  <a:pt x="1448958" y="922644"/>
                  <a:pt x="1442552" y="927874"/>
                  <a:pt x="1445084" y="932936"/>
                </a:cubicBezTo>
                <a:cubicBezTo>
                  <a:pt x="1447767" y="936813"/>
                  <a:pt x="1452818" y="938166"/>
                  <a:pt x="1456691" y="939519"/>
                </a:cubicBezTo>
                <a:cubicBezTo>
                  <a:pt x="1459223" y="940704"/>
                  <a:pt x="1463097" y="936813"/>
                  <a:pt x="1465615" y="938166"/>
                </a:cubicBezTo>
                <a:cubicBezTo>
                  <a:pt x="1468311" y="938166"/>
                  <a:pt x="1472185" y="939519"/>
                  <a:pt x="1472185" y="942042"/>
                </a:cubicBezTo>
                <a:cubicBezTo>
                  <a:pt x="1472185" y="944581"/>
                  <a:pt x="1468311" y="945919"/>
                  <a:pt x="1466970" y="947105"/>
                </a:cubicBezTo>
                <a:lnTo>
                  <a:pt x="1455873" y="955800"/>
                </a:lnTo>
                <a:lnTo>
                  <a:pt x="1455895" y="955811"/>
                </a:lnTo>
                <a:cubicBezTo>
                  <a:pt x="1461125" y="955811"/>
                  <a:pt x="1463640" y="949414"/>
                  <a:pt x="1467537" y="946716"/>
                </a:cubicBezTo>
                <a:cubicBezTo>
                  <a:pt x="1468870" y="945535"/>
                  <a:pt x="1472742" y="944198"/>
                  <a:pt x="1472742" y="941656"/>
                </a:cubicBezTo>
                <a:cubicBezTo>
                  <a:pt x="1472742" y="939137"/>
                  <a:pt x="1468870" y="937800"/>
                  <a:pt x="1466179" y="937800"/>
                </a:cubicBezTo>
                <a:cubicBezTo>
                  <a:pt x="1463640" y="936440"/>
                  <a:pt x="1459767" y="940319"/>
                  <a:pt x="1457253" y="939137"/>
                </a:cubicBezTo>
                <a:cubicBezTo>
                  <a:pt x="1453355" y="937800"/>
                  <a:pt x="1448301" y="936440"/>
                  <a:pt x="1445611" y="932562"/>
                </a:cubicBezTo>
                <a:cubicBezTo>
                  <a:pt x="1443071" y="927502"/>
                  <a:pt x="1449483" y="922286"/>
                  <a:pt x="1446969" y="917070"/>
                </a:cubicBezTo>
                <a:cubicBezTo>
                  <a:pt x="1443071" y="910650"/>
                  <a:pt x="1432812" y="910650"/>
                  <a:pt x="1431454" y="904253"/>
                </a:cubicBezTo>
                <a:cubicBezTo>
                  <a:pt x="1428914" y="895314"/>
                  <a:pt x="1436684" y="887579"/>
                  <a:pt x="1438017" y="879822"/>
                </a:cubicBezTo>
                <a:cubicBezTo>
                  <a:pt x="1438017" y="872065"/>
                  <a:pt x="1436684" y="873402"/>
                  <a:pt x="1435326" y="865667"/>
                </a:cubicBezTo>
                <a:cubicBezTo>
                  <a:pt x="1439199" y="867005"/>
                  <a:pt x="1443071" y="867005"/>
                  <a:pt x="1445611" y="867005"/>
                </a:cubicBezTo>
                <a:cubicBezTo>
                  <a:pt x="1464998" y="863126"/>
                  <a:pt x="1549963" y="890098"/>
                  <a:pt x="1557708" y="860429"/>
                </a:cubicBezTo>
                <a:cubicBezTo>
                  <a:pt x="1564120" y="860429"/>
                  <a:pt x="1571864" y="869545"/>
                  <a:pt x="1579634" y="869545"/>
                </a:cubicBezTo>
                <a:cubicBezTo>
                  <a:pt x="1589919" y="870883"/>
                  <a:pt x="1597663" y="869545"/>
                  <a:pt x="1604075" y="860429"/>
                </a:cubicBezTo>
                <a:cubicBezTo>
                  <a:pt x="1609129" y="854031"/>
                  <a:pt x="1609129" y="854031"/>
                  <a:pt x="1609129" y="854031"/>
                </a:cubicBezTo>
                <a:cubicBezTo>
                  <a:pt x="1615692" y="854031"/>
                  <a:pt x="1623286" y="864307"/>
                  <a:pt x="1631031" y="867005"/>
                </a:cubicBezTo>
                <a:cubicBezTo>
                  <a:pt x="1641315" y="869545"/>
                  <a:pt x="1647903" y="872065"/>
                  <a:pt x="1659369" y="872065"/>
                </a:cubicBezTo>
                <a:cubicBezTo>
                  <a:pt x="1659369" y="872065"/>
                  <a:pt x="1659369" y="872065"/>
                  <a:pt x="1659369" y="873402"/>
                </a:cubicBezTo>
                <a:cubicBezTo>
                  <a:pt x="1663241" y="882341"/>
                  <a:pt x="1663241" y="882341"/>
                  <a:pt x="1663241" y="882341"/>
                </a:cubicBezTo>
                <a:cubicBezTo>
                  <a:pt x="1665756" y="890098"/>
                  <a:pt x="1676216" y="899192"/>
                  <a:pt x="1683961" y="901734"/>
                </a:cubicBezTo>
                <a:cubicBezTo>
                  <a:pt x="1683961" y="915888"/>
                  <a:pt x="1685143" y="918407"/>
                  <a:pt x="1689040" y="932562"/>
                </a:cubicBezTo>
                <a:cubicBezTo>
                  <a:pt x="1692913" y="944198"/>
                  <a:pt x="1691555" y="955811"/>
                  <a:pt x="1694245" y="967291"/>
                </a:cubicBezTo>
                <a:cubicBezTo>
                  <a:pt x="1701839" y="968629"/>
                  <a:pt x="1687682" y="991878"/>
                  <a:pt x="1686501" y="996938"/>
                </a:cubicBezTo>
                <a:cubicBezTo>
                  <a:pt x="1683961" y="1000816"/>
                  <a:pt x="1678756" y="1002176"/>
                  <a:pt x="1674858" y="1006032"/>
                </a:cubicBezTo>
                <a:cubicBezTo>
                  <a:pt x="1670986" y="1011092"/>
                  <a:pt x="1674858" y="1017512"/>
                  <a:pt x="1665756" y="1021368"/>
                </a:cubicBezTo>
                <a:cubicBezTo>
                  <a:pt x="1664574" y="1025247"/>
                  <a:pt x="1654290" y="1035545"/>
                  <a:pt x="1651599" y="1039401"/>
                </a:cubicBezTo>
                <a:cubicBezTo>
                  <a:pt x="1641315" y="1053556"/>
                  <a:pt x="1631031" y="1071589"/>
                  <a:pt x="1623286" y="1089623"/>
                </a:cubicBezTo>
                <a:cubicBezTo>
                  <a:pt x="1619414" y="1088441"/>
                  <a:pt x="1616874" y="1087104"/>
                  <a:pt x="1613002" y="1088441"/>
                </a:cubicBezTo>
                <a:cubicBezTo>
                  <a:pt x="1609129" y="1088441"/>
                  <a:pt x="1606590" y="1096043"/>
                  <a:pt x="1601536" y="1096043"/>
                </a:cubicBezTo>
                <a:cubicBezTo>
                  <a:pt x="1596305" y="1094861"/>
                  <a:pt x="1594973" y="1088441"/>
                  <a:pt x="1591251" y="1085766"/>
                </a:cubicBezTo>
                <a:cubicBezTo>
                  <a:pt x="1586021" y="1084585"/>
                  <a:pt x="1580816" y="1081887"/>
                  <a:pt x="1576919" y="1084585"/>
                </a:cubicBezTo>
                <a:cubicBezTo>
                  <a:pt x="1575071" y="1085845"/>
                  <a:pt x="1573178" y="1088073"/>
                  <a:pt x="1571896" y="1090790"/>
                </a:cubicBezTo>
                <a:lnTo>
                  <a:pt x="1571863" y="1091009"/>
                </a:lnTo>
                <a:lnTo>
                  <a:pt x="1576833" y="1084910"/>
                </a:lnTo>
                <a:cubicBezTo>
                  <a:pt x="1580724" y="1082218"/>
                  <a:pt x="1585963" y="1084910"/>
                  <a:pt x="1591206" y="1086086"/>
                </a:cubicBezTo>
                <a:cubicBezTo>
                  <a:pt x="1594923" y="1088773"/>
                  <a:pt x="1596279" y="1095162"/>
                  <a:pt x="1601519" y="1096338"/>
                </a:cubicBezTo>
                <a:cubicBezTo>
                  <a:pt x="1606592" y="1096338"/>
                  <a:pt x="1609126" y="1088773"/>
                  <a:pt x="1613017" y="1088773"/>
                </a:cubicBezTo>
                <a:cubicBezTo>
                  <a:pt x="1616904" y="1087429"/>
                  <a:pt x="1619439" y="1088773"/>
                  <a:pt x="1623329" y="1089952"/>
                </a:cubicBezTo>
                <a:cubicBezTo>
                  <a:pt x="1619439" y="1101547"/>
                  <a:pt x="1616904" y="1114322"/>
                  <a:pt x="1616904" y="1125922"/>
                </a:cubicBezTo>
                <a:cubicBezTo>
                  <a:pt x="1616904" y="1138697"/>
                  <a:pt x="1626034" y="1133651"/>
                  <a:pt x="1619439" y="1151637"/>
                </a:cubicBezTo>
                <a:lnTo>
                  <a:pt x="1619439" y="1152816"/>
                </a:lnTo>
                <a:lnTo>
                  <a:pt x="1619398" y="1152693"/>
                </a:lnTo>
                <a:lnTo>
                  <a:pt x="1596305" y="1197822"/>
                </a:lnTo>
                <a:cubicBezTo>
                  <a:pt x="1597663" y="1202882"/>
                  <a:pt x="1588561" y="1219734"/>
                  <a:pt x="1583507" y="1220915"/>
                </a:cubicBezTo>
                <a:cubicBezTo>
                  <a:pt x="1583507" y="1220915"/>
                  <a:pt x="1583507" y="1220915"/>
                  <a:pt x="1583507" y="1222253"/>
                </a:cubicBezTo>
                <a:cubicBezTo>
                  <a:pt x="1601536" y="1226131"/>
                  <a:pt x="1564120" y="1284110"/>
                  <a:pt x="1560247" y="1291688"/>
                </a:cubicBezTo>
                <a:cubicBezTo>
                  <a:pt x="1551295" y="1303324"/>
                  <a:pt x="1537139" y="1307203"/>
                  <a:pt x="1528036" y="1317479"/>
                </a:cubicBezTo>
                <a:cubicBezTo>
                  <a:pt x="1522982" y="1322695"/>
                  <a:pt x="1521649" y="1329115"/>
                  <a:pt x="1521649" y="1335512"/>
                </a:cubicBezTo>
                <a:cubicBezTo>
                  <a:pt x="1513879" y="1330452"/>
                  <a:pt x="1506135" y="1323876"/>
                  <a:pt x="1497183" y="1319998"/>
                </a:cubicBezTo>
                <a:cubicBezTo>
                  <a:pt x="1488257" y="1317479"/>
                  <a:pt x="1476640" y="1319998"/>
                  <a:pt x="1467537" y="1316141"/>
                </a:cubicBezTo>
                <a:cubicBezTo>
                  <a:pt x="1463640" y="1313600"/>
                  <a:pt x="1461125" y="1308540"/>
                  <a:pt x="1459767" y="1303324"/>
                </a:cubicBezTo>
                <a:cubicBezTo>
                  <a:pt x="1455895" y="1296927"/>
                  <a:pt x="1453355" y="1290507"/>
                  <a:pt x="1453355" y="1282772"/>
                </a:cubicBezTo>
                <a:cubicBezTo>
                  <a:pt x="1453355" y="1277534"/>
                  <a:pt x="1457253" y="1272474"/>
                  <a:pt x="1457253" y="1267258"/>
                </a:cubicBezTo>
                <a:cubicBezTo>
                  <a:pt x="1457253" y="1266076"/>
                  <a:pt x="1452199" y="1268617"/>
                  <a:pt x="1452199" y="1266076"/>
                </a:cubicBezTo>
                <a:cubicBezTo>
                  <a:pt x="1449483" y="1263379"/>
                  <a:pt x="1450841" y="1258319"/>
                  <a:pt x="1449483" y="1255622"/>
                </a:cubicBezTo>
                <a:cubicBezTo>
                  <a:pt x="1448301" y="1253103"/>
                  <a:pt x="1443071" y="1251743"/>
                  <a:pt x="1441914" y="1249225"/>
                </a:cubicBezTo>
                <a:cubicBezTo>
                  <a:pt x="1438017" y="1245346"/>
                  <a:pt x="1438017" y="1237767"/>
                  <a:pt x="1432812" y="1233888"/>
                </a:cubicBezTo>
                <a:cubicBezTo>
                  <a:pt x="1428914" y="1231191"/>
                  <a:pt x="1423709" y="1235070"/>
                  <a:pt x="1421170" y="1233888"/>
                </a:cubicBezTo>
                <a:cubicBezTo>
                  <a:pt x="1417297" y="1232551"/>
                  <a:pt x="1416116" y="1227491"/>
                  <a:pt x="1412243" y="1226131"/>
                </a:cubicBezTo>
                <a:cubicBezTo>
                  <a:pt x="1408346" y="1223612"/>
                  <a:pt x="1403141" y="1222253"/>
                  <a:pt x="1398087" y="1222253"/>
                </a:cubicBezTo>
                <a:cubicBezTo>
                  <a:pt x="1394189" y="1222253"/>
                  <a:pt x="1391675" y="1224794"/>
                  <a:pt x="1387802" y="1226131"/>
                </a:cubicBezTo>
                <a:cubicBezTo>
                  <a:pt x="1377518" y="1227491"/>
                  <a:pt x="1365876" y="1228672"/>
                  <a:pt x="1355591" y="1231191"/>
                </a:cubicBezTo>
                <a:cubicBezTo>
                  <a:pt x="1352901" y="1231191"/>
                  <a:pt x="1350361" y="1232551"/>
                  <a:pt x="1347847" y="1235070"/>
                </a:cubicBezTo>
                <a:lnTo>
                  <a:pt x="1347713" y="1235369"/>
                </a:lnTo>
                <a:lnTo>
                  <a:pt x="1355216" y="1231625"/>
                </a:lnTo>
                <a:cubicBezTo>
                  <a:pt x="1365502" y="1229099"/>
                  <a:pt x="1377140" y="1227916"/>
                  <a:pt x="1387437" y="1226572"/>
                </a:cubicBezTo>
                <a:cubicBezTo>
                  <a:pt x="1391317" y="1225228"/>
                  <a:pt x="1393844" y="1222701"/>
                  <a:pt x="1397723" y="1222701"/>
                </a:cubicBezTo>
                <a:cubicBezTo>
                  <a:pt x="1402789" y="1222701"/>
                  <a:pt x="1408009" y="1224045"/>
                  <a:pt x="1411900" y="1226572"/>
                </a:cubicBezTo>
                <a:cubicBezTo>
                  <a:pt x="1415779" y="1227916"/>
                  <a:pt x="1416954" y="1232969"/>
                  <a:pt x="1420833" y="1234313"/>
                </a:cubicBezTo>
                <a:cubicBezTo>
                  <a:pt x="1423360" y="1235496"/>
                  <a:pt x="1428592" y="1231625"/>
                  <a:pt x="1432471" y="1234313"/>
                </a:cubicBezTo>
                <a:cubicBezTo>
                  <a:pt x="1437703" y="1238184"/>
                  <a:pt x="1437703" y="1245764"/>
                  <a:pt x="1441582" y="1249635"/>
                </a:cubicBezTo>
                <a:cubicBezTo>
                  <a:pt x="1442769" y="1252150"/>
                  <a:pt x="1448001" y="1253505"/>
                  <a:pt x="1449175" y="1256021"/>
                </a:cubicBezTo>
                <a:cubicBezTo>
                  <a:pt x="1450528" y="1258720"/>
                  <a:pt x="1449175" y="1263773"/>
                  <a:pt x="1451880" y="1266461"/>
                </a:cubicBezTo>
                <a:cubicBezTo>
                  <a:pt x="1451880" y="1268988"/>
                  <a:pt x="1456934" y="1266461"/>
                  <a:pt x="1456934" y="1267644"/>
                </a:cubicBezTo>
                <a:cubicBezTo>
                  <a:pt x="1456934" y="1272858"/>
                  <a:pt x="1453054" y="1277912"/>
                  <a:pt x="1453054" y="1283126"/>
                </a:cubicBezTo>
                <a:cubicBezTo>
                  <a:pt x="1453054" y="1290867"/>
                  <a:pt x="1455581" y="1297265"/>
                  <a:pt x="1459473" y="1303662"/>
                </a:cubicBezTo>
                <a:cubicBezTo>
                  <a:pt x="1460813" y="1308877"/>
                  <a:pt x="1463352" y="1313919"/>
                  <a:pt x="1467231" y="1316446"/>
                </a:cubicBezTo>
                <a:cubicBezTo>
                  <a:pt x="1476343" y="1320316"/>
                  <a:pt x="1487981" y="1317801"/>
                  <a:pt x="1496914" y="1320316"/>
                </a:cubicBezTo>
                <a:cubicBezTo>
                  <a:pt x="1505859" y="1324187"/>
                  <a:pt x="1513618" y="1330757"/>
                  <a:pt x="1521377" y="1335799"/>
                </a:cubicBezTo>
                <a:cubicBezTo>
                  <a:pt x="1521377" y="1344723"/>
                  <a:pt x="1522729" y="1352464"/>
                  <a:pt x="1517497" y="1357690"/>
                </a:cubicBezTo>
                <a:cubicBezTo>
                  <a:pt x="1512265" y="1361561"/>
                  <a:pt x="1495573" y="1374344"/>
                  <a:pt x="1504673" y="1380741"/>
                </a:cubicBezTo>
                <a:cubicBezTo>
                  <a:pt x="1518850" y="1392353"/>
                  <a:pt x="1476343" y="1420631"/>
                  <a:pt x="1465879" y="1430899"/>
                </a:cubicBezTo>
                <a:cubicBezTo>
                  <a:pt x="1438889" y="1460520"/>
                  <a:pt x="1438889" y="1460520"/>
                  <a:pt x="1438889" y="1460520"/>
                </a:cubicBezTo>
                <a:cubicBezTo>
                  <a:pt x="1428592" y="1470788"/>
                  <a:pt x="1422186" y="1465734"/>
                  <a:pt x="1413074" y="1464390"/>
                </a:cubicBezTo>
                <a:cubicBezTo>
                  <a:pt x="1410547" y="1460520"/>
                  <a:pt x="1406668" y="1448908"/>
                  <a:pt x="1401602" y="1447564"/>
                </a:cubicBezTo>
                <a:cubicBezTo>
                  <a:pt x="1391317" y="1445037"/>
                  <a:pt x="1379679" y="1447564"/>
                  <a:pt x="1368029" y="1448908"/>
                </a:cubicBezTo>
                <a:cubicBezTo>
                  <a:pt x="1362809" y="1448908"/>
                  <a:pt x="1359095" y="1450252"/>
                  <a:pt x="1355216" y="1451435"/>
                </a:cubicBezTo>
                <a:cubicBezTo>
                  <a:pt x="1351337" y="1452778"/>
                  <a:pt x="1347457" y="1454122"/>
                  <a:pt x="1342225" y="1456649"/>
                </a:cubicBezTo>
                <a:cubicBezTo>
                  <a:pt x="1334633" y="1454122"/>
                  <a:pt x="1325522" y="1455305"/>
                  <a:pt x="1319115" y="1450252"/>
                </a:cubicBezTo>
                <a:cubicBezTo>
                  <a:pt x="1315402" y="1448908"/>
                  <a:pt x="1314049" y="1443854"/>
                  <a:pt x="1316410" y="1439984"/>
                </a:cubicBezTo>
                <a:cubicBezTo>
                  <a:pt x="1316410" y="1437296"/>
                  <a:pt x="1321642" y="1439984"/>
                  <a:pt x="1324169" y="1437296"/>
                </a:cubicBezTo>
                <a:cubicBezTo>
                  <a:pt x="1325522" y="1437296"/>
                  <a:pt x="1325522" y="1434769"/>
                  <a:pt x="1325522" y="1432242"/>
                </a:cubicBezTo>
                <a:cubicBezTo>
                  <a:pt x="1324169" y="1428372"/>
                  <a:pt x="1319115" y="1423330"/>
                  <a:pt x="1321642" y="1419459"/>
                </a:cubicBezTo>
                <a:cubicBezTo>
                  <a:pt x="1325522" y="1411706"/>
                  <a:pt x="1335807" y="1410362"/>
                  <a:pt x="1342225" y="1405148"/>
                </a:cubicBezTo>
                <a:cubicBezTo>
                  <a:pt x="1343566" y="1403965"/>
                  <a:pt x="1346105" y="1400094"/>
                  <a:pt x="1343566" y="1398751"/>
                </a:cubicBezTo>
                <a:lnTo>
                  <a:pt x="1343331" y="1398836"/>
                </a:lnTo>
                <a:lnTo>
                  <a:pt x="1344066" y="1401890"/>
                </a:lnTo>
                <a:cubicBezTo>
                  <a:pt x="1343580" y="1403173"/>
                  <a:pt x="1342608" y="1404433"/>
                  <a:pt x="1341936" y="1405021"/>
                </a:cubicBezTo>
                <a:cubicBezTo>
                  <a:pt x="1335542" y="1410242"/>
                  <a:pt x="1325259" y="1411596"/>
                  <a:pt x="1321390" y="1419347"/>
                </a:cubicBezTo>
                <a:cubicBezTo>
                  <a:pt x="1318865" y="1423231"/>
                  <a:pt x="1323915" y="1428273"/>
                  <a:pt x="1325259" y="1432157"/>
                </a:cubicBezTo>
                <a:cubicBezTo>
                  <a:pt x="1325259" y="1434687"/>
                  <a:pt x="1325259" y="1437217"/>
                  <a:pt x="1323915" y="1437217"/>
                </a:cubicBezTo>
                <a:cubicBezTo>
                  <a:pt x="1321390" y="1439908"/>
                  <a:pt x="1316178" y="1437217"/>
                  <a:pt x="1316178" y="1439908"/>
                </a:cubicBezTo>
                <a:cubicBezTo>
                  <a:pt x="1313816" y="1443774"/>
                  <a:pt x="1315159" y="1448834"/>
                  <a:pt x="1318865" y="1450188"/>
                </a:cubicBezTo>
                <a:cubicBezTo>
                  <a:pt x="1325259" y="1455231"/>
                  <a:pt x="1334361" y="1454055"/>
                  <a:pt x="1341936" y="1456585"/>
                </a:cubicBezTo>
                <a:lnTo>
                  <a:pt x="1342394" y="1457298"/>
                </a:lnTo>
                <a:lnTo>
                  <a:pt x="1355200" y="1452105"/>
                </a:lnTo>
                <a:cubicBezTo>
                  <a:pt x="1359058" y="1450922"/>
                  <a:pt x="1362746" y="1449571"/>
                  <a:pt x="1367947" y="1449571"/>
                </a:cubicBezTo>
                <a:cubicBezTo>
                  <a:pt x="1379518" y="1448220"/>
                  <a:pt x="1391092" y="1445685"/>
                  <a:pt x="1401322" y="1448220"/>
                </a:cubicBezTo>
                <a:cubicBezTo>
                  <a:pt x="1406354" y="1449571"/>
                  <a:pt x="1410211" y="1461228"/>
                  <a:pt x="1412726" y="1465113"/>
                </a:cubicBezTo>
                <a:cubicBezTo>
                  <a:pt x="1410211" y="1463762"/>
                  <a:pt x="1407694" y="1463762"/>
                  <a:pt x="1405180" y="1465113"/>
                </a:cubicBezTo>
                <a:cubicBezTo>
                  <a:pt x="1402496" y="1466465"/>
                  <a:pt x="1396123" y="1461228"/>
                  <a:pt x="1392266" y="1462580"/>
                </a:cubicBezTo>
                <a:cubicBezTo>
                  <a:pt x="1383376" y="1465113"/>
                  <a:pt x="1377004" y="1470351"/>
                  <a:pt x="1366604" y="1470351"/>
                </a:cubicBezTo>
                <a:cubicBezTo>
                  <a:pt x="1360232" y="1468999"/>
                  <a:pt x="1355200" y="1468999"/>
                  <a:pt x="1351342" y="1471533"/>
                </a:cubicBezTo>
                <a:lnTo>
                  <a:pt x="1350911" y="1470858"/>
                </a:lnTo>
                <a:lnTo>
                  <a:pt x="1331673" y="1487427"/>
                </a:lnTo>
                <a:cubicBezTo>
                  <a:pt x="1329148" y="1492647"/>
                  <a:pt x="1308766" y="1509324"/>
                  <a:pt x="1307401" y="1512014"/>
                </a:cubicBezTo>
                <a:cubicBezTo>
                  <a:pt x="1299664" y="1515738"/>
                  <a:pt x="1302352" y="1522295"/>
                  <a:pt x="1301008" y="1526179"/>
                </a:cubicBezTo>
                <a:cubicBezTo>
                  <a:pt x="1299664" y="1528709"/>
                  <a:pt x="1295795" y="1529885"/>
                  <a:pt x="1294614" y="1533752"/>
                </a:cubicBezTo>
                <a:cubicBezTo>
                  <a:pt x="1292089" y="1538990"/>
                  <a:pt x="1293250" y="1545386"/>
                  <a:pt x="1290725" y="1549270"/>
                </a:cubicBezTo>
                <a:cubicBezTo>
                  <a:pt x="1289381" y="1551783"/>
                  <a:pt x="1286856" y="1551783"/>
                  <a:pt x="1284331" y="1553137"/>
                </a:cubicBezTo>
                <a:cubicBezTo>
                  <a:pt x="1281643" y="1553137"/>
                  <a:pt x="1277754" y="1549270"/>
                  <a:pt x="1275229" y="1550607"/>
                </a:cubicBezTo>
                <a:cubicBezTo>
                  <a:pt x="1272704" y="1553137"/>
                  <a:pt x="1268835" y="1557021"/>
                  <a:pt x="1268835" y="1560887"/>
                </a:cubicBezTo>
                <a:cubicBezTo>
                  <a:pt x="1268835" y="1563417"/>
                  <a:pt x="1273885" y="1563417"/>
                  <a:pt x="1275229" y="1565947"/>
                </a:cubicBezTo>
                <a:cubicBezTo>
                  <a:pt x="1275229" y="1568638"/>
                  <a:pt x="1272704" y="1572522"/>
                  <a:pt x="1275229" y="1573698"/>
                </a:cubicBezTo>
                <a:lnTo>
                  <a:pt x="1275850" y="1573747"/>
                </a:lnTo>
                <a:lnTo>
                  <a:pt x="1274986" y="1570735"/>
                </a:lnTo>
                <a:cubicBezTo>
                  <a:pt x="1275302" y="1569282"/>
                  <a:pt x="1275934" y="1567638"/>
                  <a:pt x="1275934" y="1566287"/>
                </a:cubicBezTo>
                <a:cubicBezTo>
                  <a:pt x="1274588" y="1563766"/>
                  <a:pt x="1269516" y="1563766"/>
                  <a:pt x="1269516" y="1561234"/>
                </a:cubicBezTo>
                <a:cubicBezTo>
                  <a:pt x="1269516" y="1557362"/>
                  <a:pt x="1273405" y="1553490"/>
                  <a:pt x="1275934" y="1550958"/>
                </a:cubicBezTo>
                <a:cubicBezTo>
                  <a:pt x="1278463" y="1549617"/>
                  <a:pt x="1282338" y="1553490"/>
                  <a:pt x="1285044" y="1553490"/>
                </a:cubicBezTo>
                <a:cubicBezTo>
                  <a:pt x="1287573" y="1552139"/>
                  <a:pt x="1290101" y="1552139"/>
                  <a:pt x="1291462" y="1549617"/>
                </a:cubicBezTo>
                <a:cubicBezTo>
                  <a:pt x="1293991" y="1545735"/>
                  <a:pt x="1292808" y="1539341"/>
                  <a:pt x="1295337" y="1534118"/>
                </a:cubicBezTo>
                <a:cubicBezTo>
                  <a:pt x="1296520" y="1530236"/>
                  <a:pt x="1300394" y="1529065"/>
                  <a:pt x="1301755" y="1526534"/>
                </a:cubicBezTo>
                <a:cubicBezTo>
                  <a:pt x="1303101" y="1522662"/>
                  <a:pt x="1300394" y="1516088"/>
                  <a:pt x="1308158" y="1512386"/>
                </a:cubicBezTo>
                <a:cubicBezTo>
                  <a:pt x="1340220" y="1512386"/>
                  <a:pt x="1371098" y="1471111"/>
                  <a:pt x="1402154" y="1471111"/>
                </a:cubicBezTo>
                <a:cubicBezTo>
                  <a:pt x="1422739" y="1471111"/>
                  <a:pt x="1423923" y="1467239"/>
                  <a:pt x="1421394" y="1491663"/>
                </a:cubicBezTo>
                <a:cubicBezTo>
                  <a:pt x="1420211" y="1509694"/>
                  <a:pt x="1422739" y="1525183"/>
                  <a:pt x="1443325" y="1526534"/>
                </a:cubicBezTo>
                <a:cubicBezTo>
                  <a:pt x="1453618" y="1529065"/>
                  <a:pt x="1492260" y="1550958"/>
                  <a:pt x="1474203" y="1559894"/>
                </a:cubicBezTo>
                <a:cubicBezTo>
                  <a:pt x="1467785" y="1562415"/>
                  <a:pt x="1461382" y="1572861"/>
                  <a:pt x="1454964" y="1576563"/>
                </a:cubicBezTo>
                <a:cubicBezTo>
                  <a:pt x="1448560" y="1583137"/>
                  <a:pt x="1426614" y="1594594"/>
                  <a:pt x="1418850" y="1595935"/>
                </a:cubicBezTo>
                <a:cubicBezTo>
                  <a:pt x="1402154" y="1597286"/>
                  <a:pt x="1404683" y="1590712"/>
                  <a:pt x="1393044" y="1585659"/>
                </a:cubicBezTo>
                <a:cubicBezTo>
                  <a:pt x="1384097" y="1581786"/>
                  <a:pt x="1356931" y="1608742"/>
                  <a:pt x="1349329" y="1613965"/>
                </a:cubicBezTo>
                <a:cubicBezTo>
                  <a:pt x="1344109" y="1617838"/>
                  <a:pt x="1335162" y="1624241"/>
                  <a:pt x="1332456" y="1629464"/>
                </a:cubicBezTo>
                <a:cubicBezTo>
                  <a:pt x="1328581" y="1638390"/>
                  <a:pt x="1333816" y="1646134"/>
                  <a:pt x="1324692" y="1653889"/>
                </a:cubicBezTo>
                <a:cubicBezTo>
                  <a:pt x="1320817" y="1658942"/>
                  <a:pt x="1312048" y="1661633"/>
                  <a:pt x="1305629" y="1658942"/>
                </a:cubicBezTo>
                <a:cubicBezTo>
                  <a:pt x="1297865" y="1656410"/>
                  <a:pt x="1281169" y="1665506"/>
                  <a:pt x="1274588" y="1669218"/>
                </a:cubicBezTo>
                <a:cubicBezTo>
                  <a:pt x="1268170" y="1670559"/>
                  <a:pt x="1272045" y="1683366"/>
                  <a:pt x="1260406" y="1675782"/>
                </a:cubicBezTo>
                <a:cubicBezTo>
                  <a:pt x="1255349" y="1671909"/>
                  <a:pt x="1245056" y="1669218"/>
                  <a:pt x="1238638" y="1669218"/>
                </a:cubicBezTo>
                <a:cubicBezTo>
                  <a:pt x="1226999" y="1668037"/>
                  <a:pt x="1221764" y="1660293"/>
                  <a:pt x="1208942" y="1660293"/>
                </a:cubicBezTo>
                <a:cubicBezTo>
                  <a:pt x="1199995" y="1660293"/>
                  <a:pt x="1189540" y="1662814"/>
                  <a:pt x="1180593" y="1662814"/>
                </a:cubicBezTo>
                <a:cubicBezTo>
                  <a:pt x="1172829" y="1650017"/>
                  <a:pt x="1172829" y="1650017"/>
                  <a:pt x="1172829" y="1650017"/>
                </a:cubicBezTo>
                <a:cubicBezTo>
                  <a:pt x="1175358" y="1646134"/>
                  <a:pt x="1175358" y="1639741"/>
                  <a:pt x="1179247" y="1638390"/>
                </a:cubicBezTo>
                <a:cubicBezTo>
                  <a:pt x="1185650" y="1634517"/>
                  <a:pt x="1194760" y="1639741"/>
                  <a:pt x="1199995" y="1637039"/>
                </a:cubicBezTo>
                <a:cubicBezTo>
                  <a:pt x="1202524" y="1635858"/>
                  <a:pt x="1193414" y="1634517"/>
                  <a:pt x="1193414" y="1630635"/>
                </a:cubicBezTo>
                <a:cubicBezTo>
                  <a:pt x="1193414" y="1628114"/>
                  <a:pt x="1198649" y="1626763"/>
                  <a:pt x="1201178" y="1624241"/>
                </a:cubicBezTo>
                <a:cubicBezTo>
                  <a:pt x="1206413" y="1622891"/>
                  <a:pt x="1211471" y="1624241"/>
                  <a:pt x="1215346" y="1621710"/>
                </a:cubicBezTo>
                <a:cubicBezTo>
                  <a:pt x="1217889" y="1619188"/>
                  <a:pt x="1215346" y="1615306"/>
                  <a:pt x="1217889" y="1612615"/>
                </a:cubicBezTo>
                <a:lnTo>
                  <a:pt x="1224020" y="1611515"/>
                </a:lnTo>
                <a:lnTo>
                  <a:pt x="1223855" y="1611096"/>
                </a:lnTo>
                <a:cubicBezTo>
                  <a:pt x="1221167" y="1611096"/>
                  <a:pt x="1218642" y="1611096"/>
                  <a:pt x="1217278" y="1612272"/>
                </a:cubicBezTo>
                <a:cubicBezTo>
                  <a:pt x="1214753" y="1614981"/>
                  <a:pt x="1217278" y="1618847"/>
                  <a:pt x="1214753" y="1621377"/>
                </a:cubicBezTo>
                <a:cubicBezTo>
                  <a:pt x="1210884" y="1623907"/>
                  <a:pt x="1205834" y="1622553"/>
                  <a:pt x="1200601" y="1623907"/>
                </a:cubicBezTo>
                <a:lnTo>
                  <a:pt x="1199023" y="1617572"/>
                </a:lnTo>
                <a:lnTo>
                  <a:pt x="1199016" y="1617673"/>
                </a:lnTo>
                <a:cubicBezTo>
                  <a:pt x="1199647" y="1619910"/>
                  <a:pt x="1200613" y="1622147"/>
                  <a:pt x="1200613" y="1624090"/>
                </a:cubicBezTo>
                <a:cubicBezTo>
                  <a:pt x="1198094" y="1626622"/>
                  <a:pt x="1192884" y="1627971"/>
                  <a:pt x="1192884" y="1630503"/>
                </a:cubicBezTo>
                <a:cubicBezTo>
                  <a:pt x="1192884" y="1634388"/>
                  <a:pt x="1201961" y="1635738"/>
                  <a:pt x="1199438" y="1636920"/>
                </a:cubicBezTo>
                <a:cubicBezTo>
                  <a:pt x="1194228" y="1639623"/>
                  <a:pt x="1185152" y="1634388"/>
                  <a:pt x="1178763" y="1638270"/>
                </a:cubicBezTo>
                <a:cubicBezTo>
                  <a:pt x="1174900" y="1639623"/>
                  <a:pt x="1174900" y="1646036"/>
                  <a:pt x="1172377" y="1649921"/>
                </a:cubicBezTo>
                <a:cubicBezTo>
                  <a:pt x="1172377" y="1649921"/>
                  <a:pt x="1172377" y="1649921"/>
                  <a:pt x="1170129" y="1648296"/>
                </a:cubicBezTo>
                <a:lnTo>
                  <a:pt x="1154827" y="1637234"/>
                </a:lnTo>
                <a:lnTo>
                  <a:pt x="1148553" y="1649946"/>
                </a:lnTo>
                <a:lnTo>
                  <a:pt x="1148563" y="1649958"/>
                </a:lnTo>
                <a:lnTo>
                  <a:pt x="1154731" y="1637454"/>
                </a:lnTo>
                <a:cubicBezTo>
                  <a:pt x="1154731" y="1637454"/>
                  <a:pt x="1154731" y="1637454"/>
                  <a:pt x="1172798" y="1650459"/>
                </a:cubicBezTo>
                <a:cubicBezTo>
                  <a:pt x="1172798" y="1650459"/>
                  <a:pt x="1172798" y="1650459"/>
                  <a:pt x="1180561" y="1663293"/>
                </a:cubicBezTo>
                <a:cubicBezTo>
                  <a:pt x="1193393" y="1665993"/>
                  <a:pt x="1201162" y="1674945"/>
                  <a:pt x="1215341" y="1676293"/>
                </a:cubicBezTo>
                <a:lnTo>
                  <a:pt x="1242382" y="1682677"/>
                </a:lnTo>
                <a:lnTo>
                  <a:pt x="1242516" y="1682051"/>
                </a:lnTo>
                <a:lnTo>
                  <a:pt x="1265554" y="1685912"/>
                </a:lnTo>
                <a:lnTo>
                  <a:pt x="1277090" y="1682051"/>
                </a:lnTo>
                <a:cubicBezTo>
                  <a:pt x="1278269" y="1682051"/>
                  <a:pt x="1286025" y="1689670"/>
                  <a:pt x="1289901" y="1691020"/>
                </a:cubicBezTo>
                <a:cubicBezTo>
                  <a:pt x="1299010" y="1693560"/>
                  <a:pt x="1323288" y="1687130"/>
                  <a:pt x="1325820" y="1689670"/>
                </a:cubicBezTo>
                <a:cubicBezTo>
                  <a:pt x="1329024" y="1693562"/>
                  <a:pt x="1333534" y="1697793"/>
                  <a:pt x="1338698" y="1701368"/>
                </a:cubicBezTo>
                <a:lnTo>
                  <a:pt x="1355471" y="1709121"/>
                </a:lnTo>
                <a:lnTo>
                  <a:pt x="1355525" y="1708868"/>
                </a:lnTo>
                <a:cubicBezTo>
                  <a:pt x="1360589" y="1710213"/>
                  <a:pt x="1365815" y="1708868"/>
                  <a:pt x="1370871" y="1704998"/>
                </a:cubicBezTo>
                <a:cubicBezTo>
                  <a:pt x="1374750" y="1703818"/>
                  <a:pt x="1381162" y="1694733"/>
                  <a:pt x="1383856" y="1694733"/>
                </a:cubicBezTo>
                <a:cubicBezTo>
                  <a:pt x="1408307" y="1693382"/>
                  <a:pt x="1391614" y="1680592"/>
                  <a:pt x="1404437" y="1671673"/>
                </a:cubicBezTo>
                <a:cubicBezTo>
                  <a:pt x="1416066" y="1666457"/>
                  <a:pt x="1412187" y="1652322"/>
                  <a:pt x="1427533" y="1653667"/>
                </a:cubicBezTo>
                <a:cubicBezTo>
                  <a:pt x="1427533" y="1653667"/>
                  <a:pt x="1427533" y="1653667"/>
                  <a:pt x="1461098" y="1654847"/>
                </a:cubicBezTo>
                <a:cubicBezTo>
                  <a:pt x="1480486" y="1656192"/>
                  <a:pt x="1477792" y="1679247"/>
                  <a:pt x="1499711" y="1686987"/>
                </a:cubicBezTo>
                <a:cubicBezTo>
                  <a:pt x="1515228" y="1692208"/>
                  <a:pt x="1522987" y="1692208"/>
                  <a:pt x="1534454" y="1706343"/>
                </a:cubicBezTo>
                <a:cubicBezTo>
                  <a:pt x="1535801" y="1707689"/>
                  <a:pt x="1537156" y="1708868"/>
                  <a:pt x="1538333" y="1710213"/>
                </a:cubicBezTo>
                <a:lnTo>
                  <a:pt x="1538219" y="1710357"/>
                </a:lnTo>
                <a:lnTo>
                  <a:pt x="1568992" y="1718047"/>
                </a:lnTo>
                <a:cubicBezTo>
                  <a:pt x="1572861" y="1716694"/>
                  <a:pt x="1598466" y="1723109"/>
                  <a:pt x="1599810" y="1726976"/>
                </a:cubicBezTo>
                <a:cubicBezTo>
                  <a:pt x="1603697" y="1741125"/>
                  <a:pt x="1617843" y="1738612"/>
                  <a:pt x="1617843" y="1755292"/>
                </a:cubicBezTo>
                <a:cubicBezTo>
                  <a:pt x="1619024" y="1760512"/>
                  <a:pt x="1622910" y="1766910"/>
                  <a:pt x="1626778" y="1773325"/>
                </a:cubicBezTo>
                <a:cubicBezTo>
                  <a:pt x="1626778" y="1773325"/>
                  <a:pt x="1626778" y="1773325"/>
                  <a:pt x="1624254" y="1775839"/>
                </a:cubicBezTo>
                <a:cubicBezTo>
                  <a:pt x="1624254" y="1775839"/>
                  <a:pt x="1622910" y="1777192"/>
                  <a:pt x="1621730" y="1777192"/>
                </a:cubicBezTo>
                <a:cubicBezTo>
                  <a:pt x="1621730" y="1777192"/>
                  <a:pt x="1620368" y="1777192"/>
                  <a:pt x="1620368" y="1778545"/>
                </a:cubicBezTo>
                <a:cubicBezTo>
                  <a:pt x="1619024" y="1778545"/>
                  <a:pt x="1617843" y="1779723"/>
                  <a:pt x="1616500" y="1781076"/>
                </a:cubicBezTo>
                <a:lnTo>
                  <a:pt x="1615319" y="1782254"/>
                </a:lnTo>
                <a:cubicBezTo>
                  <a:pt x="1615319" y="1783590"/>
                  <a:pt x="1615319" y="1784943"/>
                  <a:pt x="1615319" y="1786121"/>
                </a:cubicBezTo>
                <a:cubicBezTo>
                  <a:pt x="1613975" y="1787474"/>
                  <a:pt x="1613975" y="1792694"/>
                  <a:pt x="1612631" y="1795225"/>
                </a:cubicBezTo>
                <a:cubicBezTo>
                  <a:pt x="1604877" y="1796579"/>
                  <a:pt x="1611451" y="1805508"/>
                  <a:pt x="1599810" y="1805508"/>
                </a:cubicBezTo>
                <a:cubicBezTo>
                  <a:pt x="1599810" y="1806843"/>
                  <a:pt x="1597286" y="1810728"/>
                  <a:pt x="1595942" y="1811906"/>
                </a:cubicBezTo>
                <a:cubicBezTo>
                  <a:pt x="1595942" y="1811906"/>
                  <a:pt x="1594598" y="1813259"/>
                  <a:pt x="1593418" y="1813259"/>
                </a:cubicBezTo>
                <a:lnTo>
                  <a:pt x="1593418" y="1814595"/>
                </a:lnTo>
                <a:cubicBezTo>
                  <a:pt x="1593418" y="1819657"/>
                  <a:pt x="1593418" y="1819657"/>
                  <a:pt x="1590894" y="1824877"/>
                </a:cubicBezTo>
                <a:cubicBezTo>
                  <a:pt x="1588188" y="1827408"/>
                  <a:pt x="1584320" y="1828586"/>
                  <a:pt x="1581795" y="1831292"/>
                </a:cubicBezTo>
                <a:cubicBezTo>
                  <a:pt x="1576565" y="1837690"/>
                  <a:pt x="1574041" y="1846619"/>
                  <a:pt x="1570155" y="1851839"/>
                </a:cubicBezTo>
                <a:cubicBezTo>
                  <a:pt x="1563762" y="1851839"/>
                  <a:pt x="1556008" y="1850503"/>
                  <a:pt x="1549615" y="1850503"/>
                </a:cubicBezTo>
                <a:cubicBezTo>
                  <a:pt x="1549615" y="1850503"/>
                  <a:pt x="1549615" y="1850503"/>
                  <a:pt x="1548253" y="1850503"/>
                </a:cubicBezTo>
                <a:cubicBezTo>
                  <a:pt x="1548253" y="1851839"/>
                  <a:pt x="1550959" y="1859590"/>
                  <a:pt x="1552139" y="1860944"/>
                </a:cubicBezTo>
                <a:cubicBezTo>
                  <a:pt x="1552139" y="1860944"/>
                  <a:pt x="1553484" y="1862121"/>
                  <a:pt x="1554827" y="1863475"/>
                </a:cubicBezTo>
                <a:cubicBezTo>
                  <a:pt x="1554827" y="1866006"/>
                  <a:pt x="1558532" y="1867342"/>
                  <a:pt x="1559876" y="1869873"/>
                </a:cubicBezTo>
                <a:lnTo>
                  <a:pt x="1560280" y="1871313"/>
                </a:lnTo>
                <a:lnTo>
                  <a:pt x="1561303" y="1880110"/>
                </a:lnTo>
                <a:lnTo>
                  <a:pt x="1561238" y="1881508"/>
                </a:lnTo>
                <a:lnTo>
                  <a:pt x="1561466" y="1881508"/>
                </a:lnTo>
                <a:lnTo>
                  <a:pt x="1561303" y="1880110"/>
                </a:lnTo>
                <a:lnTo>
                  <a:pt x="1561510" y="1875690"/>
                </a:lnTo>
                <a:lnTo>
                  <a:pt x="1560280" y="1871313"/>
                </a:lnTo>
                <a:lnTo>
                  <a:pt x="1560133" y="1870043"/>
                </a:lnTo>
                <a:cubicBezTo>
                  <a:pt x="1558795" y="1867505"/>
                  <a:pt x="1555090" y="1866157"/>
                  <a:pt x="1555090" y="1863641"/>
                </a:cubicBezTo>
                <a:cubicBezTo>
                  <a:pt x="1553738" y="1862293"/>
                  <a:pt x="1552384" y="1861103"/>
                  <a:pt x="1552384" y="1861103"/>
                </a:cubicBezTo>
                <a:cubicBezTo>
                  <a:pt x="1551216" y="1859755"/>
                  <a:pt x="1548510" y="1852005"/>
                  <a:pt x="1548510" y="1850658"/>
                </a:cubicBezTo>
                <a:cubicBezTo>
                  <a:pt x="1549863" y="1850658"/>
                  <a:pt x="1549863" y="1850658"/>
                  <a:pt x="1549863" y="1850658"/>
                </a:cubicBezTo>
                <a:cubicBezTo>
                  <a:pt x="1556259" y="1850658"/>
                  <a:pt x="1564007" y="1852005"/>
                  <a:pt x="1570417" y="1852005"/>
                </a:cubicBezTo>
                <a:cubicBezTo>
                  <a:pt x="1574291" y="1846794"/>
                  <a:pt x="1576813" y="1837854"/>
                  <a:pt x="1582039" y="1831452"/>
                </a:cubicBezTo>
                <a:cubicBezTo>
                  <a:pt x="1584561" y="1828756"/>
                  <a:pt x="1588435" y="1827566"/>
                  <a:pt x="1591140" y="1825050"/>
                </a:cubicBezTo>
                <a:cubicBezTo>
                  <a:pt x="1593661" y="1819816"/>
                  <a:pt x="1593661" y="1819816"/>
                  <a:pt x="1593661" y="1814762"/>
                </a:cubicBezTo>
                <a:lnTo>
                  <a:pt x="1593661" y="1813414"/>
                </a:lnTo>
                <a:cubicBezTo>
                  <a:pt x="1594845" y="1813414"/>
                  <a:pt x="1596198" y="1812066"/>
                  <a:pt x="1596198" y="1812066"/>
                </a:cubicBezTo>
                <a:cubicBezTo>
                  <a:pt x="1597535" y="1810898"/>
                  <a:pt x="1600072" y="1807012"/>
                  <a:pt x="1600072" y="1805664"/>
                </a:cubicBezTo>
                <a:cubicBezTo>
                  <a:pt x="1611694" y="1805664"/>
                  <a:pt x="1605114" y="1796724"/>
                  <a:pt x="1612862" y="1795376"/>
                </a:cubicBezTo>
                <a:cubicBezTo>
                  <a:pt x="1614215" y="1792861"/>
                  <a:pt x="1614215" y="1787627"/>
                  <a:pt x="1615568" y="1786279"/>
                </a:cubicBezTo>
                <a:cubicBezTo>
                  <a:pt x="1615568" y="1785111"/>
                  <a:pt x="1615568" y="1783763"/>
                  <a:pt x="1615568" y="1782415"/>
                </a:cubicBezTo>
                <a:lnTo>
                  <a:pt x="1616752" y="1781225"/>
                </a:lnTo>
                <a:cubicBezTo>
                  <a:pt x="1618089" y="1779877"/>
                  <a:pt x="1619273" y="1778709"/>
                  <a:pt x="1620626" y="1778709"/>
                </a:cubicBezTo>
                <a:cubicBezTo>
                  <a:pt x="1620626" y="1777361"/>
                  <a:pt x="1621963" y="1777361"/>
                  <a:pt x="1621963" y="1777361"/>
                </a:cubicBezTo>
                <a:cubicBezTo>
                  <a:pt x="1623147" y="1777361"/>
                  <a:pt x="1624500" y="1776013"/>
                  <a:pt x="1624500" y="1776013"/>
                </a:cubicBezTo>
                <a:cubicBezTo>
                  <a:pt x="1627021" y="1773475"/>
                  <a:pt x="1627021" y="1773475"/>
                  <a:pt x="1627021" y="1773475"/>
                </a:cubicBezTo>
                <a:cubicBezTo>
                  <a:pt x="1630895" y="1781225"/>
                  <a:pt x="1636122" y="1788975"/>
                  <a:pt x="1639996" y="1795376"/>
                </a:cubicBezTo>
                <a:cubicBezTo>
                  <a:pt x="1651449" y="1817300"/>
                  <a:pt x="1670819" y="1825050"/>
                  <a:pt x="1691373" y="1832620"/>
                </a:cubicBezTo>
                <a:cubicBezTo>
                  <a:pt x="1700474" y="1835315"/>
                  <a:pt x="1690205" y="1839201"/>
                  <a:pt x="1690205" y="1843088"/>
                </a:cubicBezTo>
                <a:cubicBezTo>
                  <a:pt x="1690205" y="1843088"/>
                  <a:pt x="1702995" y="1858407"/>
                  <a:pt x="1705532" y="1859755"/>
                </a:cubicBezTo>
                <a:cubicBezTo>
                  <a:pt x="1714632" y="1864809"/>
                  <a:pt x="1719675" y="1864809"/>
                  <a:pt x="1726254" y="1876445"/>
                </a:cubicBezTo>
                <a:cubicBezTo>
                  <a:pt x="1729959" y="1885542"/>
                  <a:pt x="1732650" y="1886733"/>
                  <a:pt x="1732650" y="1896998"/>
                </a:cubicBezTo>
                <a:cubicBezTo>
                  <a:pt x="1732650" y="1904771"/>
                  <a:pt x="1739060" y="1908634"/>
                  <a:pt x="1739060" y="1915036"/>
                </a:cubicBezTo>
                <a:cubicBezTo>
                  <a:pt x="1739060" y="1922786"/>
                  <a:pt x="1745455" y="1920270"/>
                  <a:pt x="1745455" y="1930536"/>
                </a:cubicBezTo>
                <a:cubicBezTo>
                  <a:pt x="1744103" y="1939476"/>
                  <a:pt x="1751866" y="1957513"/>
                  <a:pt x="1745455" y="1965263"/>
                </a:cubicBezTo>
                <a:cubicBezTo>
                  <a:pt x="1729959" y="1984649"/>
                  <a:pt x="1759614" y="1997452"/>
                  <a:pt x="1757078" y="2003854"/>
                </a:cubicBezTo>
                <a:cubicBezTo>
                  <a:pt x="1749329" y="2016838"/>
                  <a:pt x="1755740" y="2039930"/>
                  <a:pt x="1763488" y="2051543"/>
                </a:cubicBezTo>
                <a:cubicBezTo>
                  <a:pt x="1763488" y="2055429"/>
                  <a:pt x="1766009" y="2059293"/>
                  <a:pt x="1766009" y="2063179"/>
                </a:cubicBezTo>
                <a:cubicBezTo>
                  <a:pt x="1768700" y="2068233"/>
                  <a:pt x="1760952" y="2072119"/>
                  <a:pt x="1763488" y="2079869"/>
                </a:cubicBezTo>
                <a:cubicBezTo>
                  <a:pt x="1777631" y="2114574"/>
                  <a:pt x="1777631" y="2114574"/>
                  <a:pt x="1777631" y="2114574"/>
                </a:cubicBezTo>
                <a:cubicBezTo>
                  <a:pt x="1780168" y="2118460"/>
                  <a:pt x="1781505" y="2123671"/>
                  <a:pt x="1782858" y="2127557"/>
                </a:cubicBezTo>
                <a:cubicBezTo>
                  <a:pt x="1778984" y="2128725"/>
                  <a:pt x="1780168" y="2127557"/>
                  <a:pt x="1776294" y="2130096"/>
                </a:cubicBezTo>
                <a:cubicBezTo>
                  <a:pt x="1773757" y="2131264"/>
                  <a:pt x="1775110" y="2133959"/>
                  <a:pt x="1772420" y="2136498"/>
                </a:cubicBezTo>
                <a:cubicBezTo>
                  <a:pt x="1771236" y="2137845"/>
                  <a:pt x="1769883" y="2139013"/>
                  <a:pt x="1767362" y="2139013"/>
                </a:cubicBezTo>
                <a:cubicBezTo>
                  <a:pt x="1764826" y="2140361"/>
                  <a:pt x="1762135" y="2137845"/>
                  <a:pt x="1759614" y="2136498"/>
                </a:cubicBezTo>
                <a:cubicBezTo>
                  <a:pt x="1755740" y="2136498"/>
                  <a:pt x="1753204" y="2137845"/>
                  <a:pt x="1749329" y="2137845"/>
                </a:cubicBezTo>
                <a:cubicBezTo>
                  <a:pt x="1747992" y="2137845"/>
                  <a:pt x="1745455" y="2135150"/>
                  <a:pt x="1744103" y="2135150"/>
                </a:cubicBezTo>
                <a:cubicBezTo>
                  <a:pt x="1740398" y="2133959"/>
                  <a:pt x="1737707" y="2133959"/>
                  <a:pt x="1735186" y="2133959"/>
                </a:cubicBezTo>
                <a:cubicBezTo>
                  <a:pt x="1732650" y="2131264"/>
                  <a:pt x="1731312" y="2126210"/>
                  <a:pt x="1728776" y="2126210"/>
                </a:cubicBezTo>
                <a:cubicBezTo>
                  <a:pt x="1723549" y="2126210"/>
                  <a:pt x="1718506" y="2128725"/>
                  <a:pt x="1715801" y="2133959"/>
                </a:cubicBezTo>
                <a:cubicBezTo>
                  <a:pt x="1713280" y="2136498"/>
                  <a:pt x="1719675" y="2141709"/>
                  <a:pt x="1718506" y="2145595"/>
                </a:cubicBezTo>
                <a:cubicBezTo>
                  <a:pt x="1715801" y="2149459"/>
                  <a:pt x="1709406" y="2148111"/>
                  <a:pt x="1705532" y="2151997"/>
                </a:cubicBezTo>
                <a:cubicBezTo>
                  <a:pt x="1702995" y="2157051"/>
                  <a:pt x="1701658" y="2164801"/>
                  <a:pt x="1700474" y="2171203"/>
                </a:cubicBezTo>
                <a:cubicBezTo>
                  <a:pt x="1697783" y="2171203"/>
                  <a:pt x="1695247" y="2170035"/>
                  <a:pt x="1694079" y="2170035"/>
                </a:cubicBezTo>
                <a:cubicBezTo>
                  <a:pt x="1691373" y="2171203"/>
                  <a:pt x="1690205" y="2172550"/>
                  <a:pt x="1688852" y="2173741"/>
                </a:cubicBezTo>
                <a:lnTo>
                  <a:pt x="1688718" y="2173958"/>
                </a:lnTo>
                <a:lnTo>
                  <a:pt x="1693746" y="2170389"/>
                </a:lnTo>
                <a:cubicBezTo>
                  <a:pt x="1694926" y="2170389"/>
                  <a:pt x="1697458" y="2171570"/>
                  <a:pt x="1700153" y="2171570"/>
                </a:cubicBezTo>
                <a:cubicBezTo>
                  <a:pt x="1704036" y="2174100"/>
                  <a:pt x="1707744" y="2176799"/>
                  <a:pt x="1711622" y="2179330"/>
                </a:cubicBezTo>
                <a:cubicBezTo>
                  <a:pt x="1718203" y="2180679"/>
                  <a:pt x="1724610" y="2180679"/>
                  <a:pt x="1731021" y="2180679"/>
                </a:cubicBezTo>
                <a:lnTo>
                  <a:pt x="1731250" y="2180610"/>
                </a:lnTo>
                <a:lnTo>
                  <a:pt x="1712037" y="2179281"/>
                </a:lnTo>
                <a:cubicBezTo>
                  <a:pt x="1708146" y="2176752"/>
                  <a:pt x="1704420" y="2174057"/>
                  <a:pt x="1700526" y="2171528"/>
                </a:cubicBezTo>
                <a:cubicBezTo>
                  <a:pt x="1701711" y="2165124"/>
                  <a:pt x="1703067" y="2157374"/>
                  <a:pt x="1705605" y="2152317"/>
                </a:cubicBezTo>
                <a:cubicBezTo>
                  <a:pt x="1709499" y="2148443"/>
                  <a:pt x="1715932" y="2149791"/>
                  <a:pt x="1718641" y="2145914"/>
                </a:cubicBezTo>
                <a:cubicBezTo>
                  <a:pt x="1719826" y="2142040"/>
                  <a:pt x="1713394" y="2136816"/>
                  <a:pt x="1715932" y="2134287"/>
                </a:cubicBezTo>
                <a:cubicBezTo>
                  <a:pt x="1718641" y="2129063"/>
                  <a:pt x="1723720" y="2126536"/>
                  <a:pt x="1728968" y="2126536"/>
                </a:cubicBezTo>
                <a:cubicBezTo>
                  <a:pt x="1731508" y="2126536"/>
                  <a:pt x="1732862" y="2131592"/>
                  <a:pt x="1735400" y="2134287"/>
                </a:cubicBezTo>
                <a:lnTo>
                  <a:pt x="1735400" y="2134490"/>
                </a:lnTo>
                <a:lnTo>
                  <a:pt x="1744222" y="2135668"/>
                </a:lnTo>
                <a:cubicBezTo>
                  <a:pt x="1745564" y="2135668"/>
                  <a:pt x="1748084" y="2138386"/>
                  <a:pt x="1749429" y="2138386"/>
                </a:cubicBezTo>
                <a:cubicBezTo>
                  <a:pt x="1753294" y="2138386"/>
                  <a:pt x="1755814" y="2137027"/>
                  <a:pt x="1759679" y="2137027"/>
                </a:cubicBezTo>
                <a:cubicBezTo>
                  <a:pt x="1762200" y="2138386"/>
                  <a:pt x="1764886" y="2140935"/>
                  <a:pt x="1767406" y="2139576"/>
                </a:cubicBezTo>
                <a:cubicBezTo>
                  <a:pt x="1769927" y="2139576"/>
                  <a:pt x="1771271" y="2138386"/>
                  <a:pt x="1772447" y="2137027"/>
                </a:cubicBezTo>
                <a:cubicBezTo>
                  <a:pt x="1775137" y="2134478"/>
                  <a:pt x="1773792" y="2131761"/>
                  <a:pt x="1776312" y="2130571"/>
                </a:cubicBezTo>
                <a:cubicBezTo>
                  <a:pt x="1780177" y="2128022"/>
                  <a:pt x="1779002" y="2129212"/>
                  <a:pt x="1782867" y="2128022"/>
                </a:cubicBezTo>
                <a:lnTo>
                  <a:pt x="1796872" y="2156347"/>
                </a:lnTo>
                <a:lnTo>
                  <a:pt x="1805737" y="2166563"/>
                </a:lnTo>
                <a:cubicBezTo>
                  <a:pt x="1809614" y="2169095"/>
                  <a:pt x="1807086" y="2180741"/>
                  <a:pt x="1805737" y="2188336"/>
                </a:cubicBezTo>
                <a:lnTo>
                  <a:pt x="1786968" y="2194601"/>
                </a:lnTo>
                <a:lnTo>
                  <a:pt x="1786979" y="2194601"/>
                </a:lnTo>
                <a:cubicBezTo>
                  <a:pt x="1794560" y="2193260"/>
                  <a:pt x="1799785" y="2190744"/>
                  <a:pt x="1806184" y="2188228"/>
                </a:cubicBezTo>
                <a:cubicBezTo>
                  <a:pt x="1806184" y="2190744"/>
                  <a:pt x="1806184" y="2193260"/>
                  <a:pt x="1806184" y="2194601"/>
                </a:cubicBezTo>
                <a:cubicBezTo>
                  <a:pt x="1806184" y="2200975"/>
                  <a:pt x="1808714" y="2216406"/>
                  <a:pt x="1812587" y="2223952"/>
                </a:cubicBezTo>
                <a:lnTo>
                  <a:pt x="1811803" y="2224302"/>
                </a:lnTo>
                <a:lnTo>
                  <a:pt x="1814328" y="2228180"/>
                </a:lnTo>
                <a:cubicBezTo>
                  <a:pt x="1813152" y="2237297"/>
                  <a:pt x="1819544" y="2256544"/>
                  <a:pt x="1824761" y="2264309"/>
                </a:cubicBezTo>
                <a:cubicBezTo>
                  <a:pt x="1825356" y="2266250"/>
                  <a:pt x="1827589" y="2268824"/>
                  <a:pt x="1830473" y="2271567"/>
                </a:cubicBezTo>
                <a:lnTo>
                  <a:pt x="1840019" y="2279780"/>
                </a:lnTo>
                <a:lnTo>
                  <a:pt x="1840392" y="2279653"/>
                </a:lnTo>
                <a:cubicBezTo>
                  <a:pt x="1846781" y="2283508"/>
                  <a:pt x="1851990" y="2287364"/>
                  <a:pt x="1851990" y="2289877"/>
                </a:cubicBezTo>
                <a:cubicBezTo>
                  <a:pt x="1853334" y="2289877"/>
                  <a:pt x="1853334" y="2291219"/>
                  <a:pt x="1853334" y="2292391"/>
                </a:cubicBezTo>
                <a:cubicBezTo>
                  <a:pt x="1841736" y="2295072"/>
                  <a:pt x="1859723" y="2312839"/>
                  <a:pt x="1860899" y="2318036"/>
                </a:cubicBezTo>
                <a:cubicBezTo>
                  <a:pt x="1857034" y="2329599"/>
                  <a:pt x="1857034" y="2329599"/>
                  <a:pt x="1857034" y="2329599"/>
                </a:cubicBezTo>
                <a:cubicBezTo>
                  <a:pt x="1850646" y="2329599"/>
                  <a:pt x="1845604" y="2330773"/>
                  <a:pt x="1839216" y="2330773"/>
                </a:cubicBezTo>
                <a:cubicBezTo>
                  <a:pt x="1835351" y="2330773"/>
                  <a:pt x="1832827" y="2330773"/>
                  <a:pt x="1830138" y="2330773"/>
                </a:cubicBezTo>
                <a:cubicBezTo>
                  <a:pt x="1825097" y="2328260"/>
                  <a:pt x="1822405" y="2324404"/>
                  <a:pt x="1817364" y="2323231"/>
                </a:cubicBezTo>
                <a:cubicBezTo>
                  <a:pt x="1816020" y="2321891"/>
                  <a:pt x="1816020" y="2327086"/>
                  <a:pt x="1813496" y="2327086"/>
                </a:cubicBezTo>
                <a:cubicBezTo>
                  <a:pt x="1808287" y="2327086"/>
                  <a:pt x="1804419" y="2324404"/>
                  <a:pt x="1799377" y="2323231"/>
                </a:cubicBezTo>
                <a:cubicBezTo>
                  <a:pt x="1801898" y="2319375"/>
                  <a:pt x="1805766" y="2315520"/>
                  <a:pt x="1807110" y="2311667"/>
                </a:cubicBezTo>
                <a:cubicBezTo>
                  <a:pt x="1808287" y="2307812"/>
                  <a:pt x="1808287" y="2302615"/>
                  <a:pt x="1809631" y="2298927"/>
                </a:cubicBezTo>
                <a:lnTo>
                  <a:pt x="1824901" y="2285026"/>
                </a:lnTo>
                <a:lnTo>
                  <a:pt x="1824761" y="2285074"/>
                </a:lnTo>
                <a:cubicBezTo>
                  <a:pt x="1819544" y="2288791"/>
                  <a:pt x="1813152" y="2294016"/>
                  <a:pt x="1809273" y="2299251"/>
                </a:cubicBezTo>
                <a:cubicBezTo>
                  <a:pt x="1807935" y="2302968"/>
                  <a:pt x="1807935" y="2308203"/>
                  <a:pt x="1806759" y="2312086"/>
                </a:cubicBezTo>
                <a:cubicBezTo>
                  <a:pt x="1805408" y="2315968"/>
                  <a:pt x="1801529" y="2319851"/>
                  <a:pt x="1799015" y="2323733"/>
                </a:cubicBezTo>
                <a:cubicBezTo>
                  <a:pt x="1798340" y="2324998"/>
                  <a:pt x="1798340" y="2326898"/>
                  <a:pt x="1798024" y="2328818"/>
                </a:cubicBezTo>
                <a:lnTo>
                  <a:pt x="1795283" y="2333764"/>
                </a:lnTo>
                <a:lnTo>
                  <a:pt x="1795659" y="2333681"/>
                </a:lnTo>
                <a:cubicBezTo>
                  <a:pt x="1799526" y="2330978"/>
                  <a:pt x="1798181" y="2325908"/>
                  <a:pt x="1799526" y="2323375"/>
                </a:cubicBezTo>
                <a:cubicBezTo>
                  <a:pt x="1804569" y="2324558"/>
                  <a:pt x="1808435" y="2327262"/>
                  <a:pt x="1813646" y="2327262"/>
                </a:cubicBezTo>
                <a:cubicBezTo>
                  <a:pt x="1816167" y="2327262"/>
                  <a:pt x="1816167" y="2322022"/>
                  <a:pt x="1817512" y="2323375"/>
                </a:cubicBezTo>
                <a:cubicBezTo>
                  <a:pt x="1822555" y="2324558"/>
                  <a:pt x="1825244" y="2328445"/>
                  <a:pt x="1830287" y="2330978"/>
                </a:cubicBezTo>
                <a:cubicBezTo>
                  <a:pt x="1832977" y="2330978"/>
                  <a:pt x="1835498" y="2330978"/>
                  <a:pt x="1839364" y="2330978"/>
                </a:cubicBezTo>
                <a:cubicBezTo>
                  <a:pt x="1845752" y="2330978"/>
                  <a:pt x="1850795" y="2329795"/>
                  <a:pt x="1857182" y="2329795"/>
                </a:cubicBezTo>
                <a:cubicBezTo>
                  <a:pt x="1856006" y="2338751"/>
                  <a:pt x="1856006" y="2338751"/>
                  <a:pt x="1856006" y="2338751"/>
                </a:cubicBezTo>
                <a:cubicBezTo>
                  <a:pt x="1852140" y="2344583"/>
                  <a:pt x="1850206" y="2347499"/>
                  <a:pt x="1849240" y="2348956"/>
                </a:cubicBezTo>
                <a:lnTo>
                  <a:pt x="1848433" y="2350173"/>
                </a:lnTo>
                <a:lnTo>
                  <a:pt x="1848544" y="2350296"/>
                </a:lnTo>
                <a:lnTo>
                  <a:pt x="1855205" y="2340300"/>
                </a:lnTo>
                <a:cubicBezTo>
                  <a:pt x="1856173" y="2338847"/>
                  <a:pt x="1856173" y="2338847"/>
                  <a:pt x="1856173" y="2338847"/>
                </a:cubicBezTo>
                <a:cubicBezTo>
                  <a:pt x="1857354" y="2329922"/>
                  <a:pt x="1857354" y="2329922"/>
                  <a:pt x="1857354" y="2329922"/>
                </a:cubicBezTo>
                <a:cubicBezTo>
                  <a:pt x="1861222" y="2318304"/>
                  <a:pt x="1861222" y="2318304"/>
                  <a:pt x="1861222" y="2318304"/>
                </a:cubicBezTo>
                <a:cubicBezTo>
                  <a:pt x="1866442" y="2318304"/>
                  <a:pt x="1886980" y="2328576"/>
                  <a:pt x="1892195" y="2331101"/>
                </a:cubicBezTo>
                <a:cubicBezTo>
                  <a:pt x="1901200" y="2336322"/>
                  <a:pt x="1911468" y="2340195"/>
                  <a:pt x="1922051" y="2343899"/>
                </a:cubicBezTo>
                <a:lnTo>
                  <a:pt x="1953580" y="2355603"/>
                </a:lnTo>
                <a:lnTo>
                  <a:pt x="1953715" y="2355468"/>
                </a:lnTo>
                <a:cubicBezTo>
                  <a:pt x="1966675" y="2360527"/>
                  <a:pt x="1978325" y="2366918"/>
                  <a:pt x="1985902" y="2376036"/>
                </a:cubicBezTo>
                <a:cubicBezTo>
                  <a:pt x="1993649" y="2386309"/>
                  <a:pt x="2007805" y="2390192"/>
                  <a:pt x="2018088" y="2397936"/>
                </a:cubicBezTo>
                <a:cubicBezTo>
                  <a:pt x="2020766" y="2399113"/>
                  <a:pt x="2029709" y="2404348"/>
                  <a:pt x="2029709" y="2405524"/>
                </a:cubicBezTo>
                <a:cubicBezTo>
                  <a:pt x="2029709" y="2415798"/>
                  <a:pt x="2024639" y="2415798"/>
                  <a:pt x="2034922" y="2424895"/>
                </a:cubicBezTo>
                <a:cubicBezTo>
                  <a:pt x="2047739" y="2436522"/>
                  <a:pt x="2051613" y="2446816"/>
                  <a:pt x="2056683" y="2462148"/>
                </a:cubicBezTo>
                <a:cubicBezTo>
                  <a:pt x="2059361" y="2468717"/>
                  <a:pt x="2065769" y="2494499"/>
                  <a:pt x="2072178" y="2497029"/>
                </a:cubicBezTo>
                <a:cubicBezTo>
                  <a:pt x="2074884" y="2500911"/>
                  <a:pt x="2094082" y="2509832"/>
                  <a:pt x="2094082" y="2509832"/>
                </a:cubicBezTo>
                <a:cubicBezTo>
                  <a:pt x="2095421" y="2531752"/>
                  <a:pt x="2100491" y="2533085"/>
                  <a:pt x="2112112" y="2538144"/>
                </a:cubicBezTo>
                <a:cubicBezTo>
                  <a:pt x="2111443" y="2540761"/>
                  <a:pt x="2111443" y="2543335"/>
                  <a:pt x="2110959" y="2545420"/>
                </a:cubicBezTo>
                <a:lnTo>
                  <a:pt x="2107026" y="2549635"/>
                </a:lnTo>
                <a:lnTo>
                  <a:pt x="2107227" y="2549644"/>
                </a:lnTo>
                <a:cubicBezTo>
                  <a:pt x="2112458" y="2548298"/>
                  <a:pt x="2111115" y="2543237"/>
                  <a:pt x="2112458" y="2538014"/>
                </a:cubicBezTo>
                <a:cubicBezTo>
                  <a:pt x="2116330" y="2539360"/>
                  <a:pt x="2120218" y="2541891"/>
                  <a:pt x="2124090" y="2544422"/>
                </a:cubicBezTo>
                <a:cubicBezTo>
                  <a:pt x="2127962" y="2547113"/>
                  <a:pt x="2149712" y="2554706"/>
                  <a:pt x="2147183" y="2559941"/>
                </a:cubicBezTo>
                <a:cubicBezTo>
                  <a:pt x="2145824" y="2563817"/>
                  <a:pt x="2127962" y="2563817"/>
                  <a:pt x="2124090" y="2566348"/>
                </a:cubicBezTo>
                <a:cubicBezTo>
                  <a:pt x="2094424" y="2592151"/>
                  <a:pt x="2120218" y="2634658"/>
                  <a:pt x="2134364" y="2662992"/>
                </a:cubicBezTo>
                <a:cubicBezTo>
                  <a:pt x="2138252" y="2675980"/>
                  <a:pt x="2156286" y="2695214"/>
                  <a:pt x="2163858" y="2709375"/>
                </a:cubicBezTo>
                <a:cubicBezTo>
                  <a:pt x="2174319" y="2727425"/>
                  <a:pt x="2192182" y="2745474"/>
                  <a:pt x="2199942" y="2766055"/>
                </a:cubicBezTo>
                <a:cubicBezTo>
                  <a:pt x="2203814" y="2773808"/>
                  <a:pt x="2206343" y="2779043"/>
                  <a:pt x="2206343" y="2789327"/>
                </a:cubicBezTo>
                <a:cubicBezTo>
                  <a:pt x="2205157" y="2798265"/>
                  <a:pt x="2197412" y="2799624"/>
                  <a:pt x="2196054" y="2803500"/>
                </a:cubicBezTo>
                <a:cubicBezTo>
                  <a:pt x="2196054" y="2790512"/>
                  <a:pt x="2210215" y="2784105"/>
                  <a:pt x="2188465" y="2775166"/>
                </a:cubicBezTo>
                <a:cubicBezTo>
                  <a:pt x="2174319" y="2768759"/>
                  <a:pt x="2167746" y="2773808"/>
                  <a:pt x="2152398" y="2776339"/>
                </a:cubicBezTo>
                <a:cubicBezTo>
                  <a:pt x="2134364" y="2780228"/>
                  <a:pt x="2116330" y="2751882"/>
                  <a:pt x="2106056" y="2739067"/>
                </a:cubicBezTo>
                <a:lnTo>
                  <a:pt x="2091947" y="2727468"/>
                </a:lnTo>
                <a:lnTo>
                  <a:pt x="2072838" y="2730048"/>
                </a:lnTo>
                <a:cubicBezTo>
                  <a:pt x="2066200" y="2732658"/>
                  <a:pt x="2059074" y="2735925"/>
                  <a:pt x="2050591" y="2736604"/>
                </a:cubicBezTo>
                <a:lnTo>
                  <a:pt x="2050604" y="2736536"/>
                </a:lnTo>
                <a:lnTo>
                  <a:pt x="2046724" y="2736536"/>
                </a:lnTo>
                <a:cubicBezTo>
                  <a:pt x="2040322" y="2736536"/>
                  <a:pt x="2035263" y="2740252"/>
                  <a:pt x="2028862" y="2740252"/>
                </a:cubicBezTo>
                <a:cubicBezTo>
                  <a:pt x="2024989" y="2740252"/>
                  <a:pt x="2019759" y="2739067"/>
                  <a:pt x="2017229" y="2735190"/>
                </a:cubicBezTo>
                <a:cubicBezTo>
                  <a:pt x="2013357" y="2731314"/>
                  <a:pt x="2003068" y="2731314"/>
                  <a:pt x="1997853" y="2733832"/>
                </a:cubicBezTo>
                <a:cubicBezTo>
                  <a:pt x="1997173" y="2733832"/>
                  <a:pt x="1993969" y="2735437"/>
                  <a:pt x="1990766" y="2737379"/>
                </a:cubicBezTo>
                <a:lnTo>
                  <a:pt x="1984121" y="2742606"/>
                </a:lnTo>
                <a:lnTo>
                  <a:pt x="1999659" y="2738732"/>
                </a:lnTo>
                <a:cubicBezTo>
                  <a:pt x="2004346" y="2737593"/>
                  <a:pt x="2008569" y="2738227"/>
                  <a:pt x="2013129" y="2745320"/>
                </a:cubicBezTo>
                <a:cubicBezTo>
                  <a:pt x="2017005" y="2750386"/>
                  <a:pt x="2019546" y="2755617"/>
                  <a:pt x="2027307" y="2753087"/>
                </a:cubicBezTo>
                <a:cubicBezTo>
                  <a:pt x="2036256" y="2750386"/>
                  <a:pt x="2044025" y="2745320"/>
                  <a:pt x="2052974" y="2742784"/>
                </a:cubicBezTo>
                <a:cubicBezTo>
                  <a:pt x="2072397" y="2746668"/>
                  <a:pt x="2087927" y="2728598"/>
                  <a:pt x="2099417" y="2749204"/>
                </a:cubicBezTo>
                <a:cubicBezTo>
                  <a:pt x="2103293" y="2755617"/>
                  <a:pt x="2105998" y="2760854"/>
                  <a:pt x="2109882" y="2767273"/>
                </a:cubicBezTo>
                <a:lnTo>
                  <a:pt x="2109653" y="2767422"/>
                </a:lnTo>
                <a:lnTo>
                  <a:pt x="2112084" y="2772306"/>
                </a:lnTo>
                <a:cubicBezTo>
                  <a:pt x="2114600" y="2775007"/>
                  <a:pt x="2133893" y="2791701"/>
                  <a:pt x="2136409" y="2791701"/>
                </a:cubicBezTo>
                <a:cubicBezTo>
                  <a:pt x="2144129" y="2798107"/>
                  <a:pt x="2154361" y="2798107"/>
                  <a:pt x="2160739" y="2804513"/>
                </a:cubicBezTo>
                <a:cubicBezTo>
                  <a:pt x="2163256" y="2807214"/>
                  <a:pt x="2165938" y="2809743"/>
                  <a:pt x="2167113" y="2811091"/>
                </a:cubicBezTo>
                <a:cubicBezTo>
                  <a:pt x="2159394" y="2816149"/>
                  <a:pt x="2153020" y="2816149"/>
                  <a:pt x="2146645" y="2822555"/>
                </a:cubicBezTo>
                <a:cubicBezTo>
                  <a:pt x="2142784" y="2825256"/>
                  <a:pt x="2144129" y="2830314"/>
                  <a:pt x="2142784" y="2832843"/>
                </a:cubicBezTo>
                <a:cubicBezTo>
                  <a:pt x="2140267" y="2836720"/>
                  <a:pt x="2133893" y="2839421"/>
                  <a:pt x="2132552" y="2843130"/>
                </a:cubicBezTo>
                <a:lnTo>
                  <a:pt x="2132936" y="2843544"/>
                </a:lnTo>
                <a:lnTo>
                  <a:pt x="2137513" y="2838600"/>
                </a:lnTo>
                <a:cubicBezTo>
                  <a:pt x="2139597" y="2836979"/>
                  <a:pt x="2141829" y="2835337"/>
                  <a:pt x="2143094" y="2833393"/>
                </a:cubicBezTo>
                <a:cubicBezTo>
                  <a:pt x="2144446" y="2830867"/>
                  <a:pt x="2143094" y="2825814"/>
                  <a:pt x="2146960" y="2823113"/>
                </a:cubicBezTo>
                <a:cubicBezTo>
                  <a:pt x="2153357" y="2816699"/>
                  <a:pt x="2159770" y="2816699"/>
                  <a:pt x="2167502" y="2811646"/>
                </a:cubicBezTo>
                <a:cubicBezTo>
                  <a:pt x="2174072" y="2818060"/>
                  <a:pt x="2179133" y="2823113"/>
                  <a:pt x="2189396" y="2828340"/>
                </a:cubicBezTo>
                <a:cubicBezTo>
                  <a:pt x="2203541" y="2836095"/>
                  <a:pt x="2219038" y="2854130"/>
                  <a:pt x="2222905" y="2869484"/>
                </a:cubicBezTo>
                <a:cubicBezTo>
                  <a:pt x="2227965" y="2886333"/>
                  <a:pt x="2238229" y="2905554"/>
                  <a:pt x="2245977" y="2921063"/>
                </a:cubicBezTo>
                <a:cubicBezTo>
                  <a:pt x="2247329" y="2936397"/>
                  <a:pt x="2275619" y="3000803"/>
                  <a:pt x="2256256" y="3012445"/>
                </a:cubicBezTo>
                <a:cubicBezTo>
                  <a:pt x="2242111" y="3021540"/>
                  <a:pt x="2229317" y="3033006"/>
                  <a:pt x="2216508" y="3045989"/>
                </a:cubicBezTo>
                <a:cubicBezTo>
                  <a:pt x="2204893" y="3057630"/>
                  <a:pt x="2197145" y="3072964"/>
                  <a:pt x="2185530" y="3084586"/>
                </a:cubicBezTo>
                <a:cubicBezTo>
                  <a:pt x="2181648" y="3087132"/>
                  <a:pt x="2179133" y="3094886"/>
                  <a:pt x="2179133" y="3100114"/>
                </a:cubicBezTo>
                <a:cubicBezTo>
                  <a:pt x="2204893" y="3106508"/>
                  <a:pt x="2206072" y="3110395"/>
                  <a:pt x="2224256" y="3128430"/>
                </a:cubicBezTo>
                <a:lnTo>
                  <a:pt x="2234334" y="3134718"/>
                </a:lnTo>
                <a:lnTo>
                  <a:pt x="2234538" y="3134271"/>
                </a:lnTo>
                <a:cubicBezTo>
                  <a:pt x="2244812" y="3139335"/>
                  <a:pt x="2260154" y="3144568"/>
                  <a:pt x="2265361" y="3144568"/>
                </a:cubicBezTo>
                <a:cubicBezTo>
                  <a:pt x="2267894" y="3132914"/>
                  <a:pt x="2284572" y="3127850"/>
                  <a:pt x="2285909" y="3121273"/>
                </a:cubicBezTo>
                <a:cubicBezTo>
                  <a:pt x="2288442" y="3099501"/>
                  <a:pt x="2292313" y="3071141"/>
                  <a:pt x="2318088" y="3067264"/>
                </a:cubicBezTo>
                <a:cubicBezTo>
                  <a:pt x="2332252" y="3064564"/>
                  <a:pt x="2347733" y="3068441"/>
                  <a:pt x="2360541" y="3067264"/>
                </a:cubicBezTo>
                <a:cubicBezTo>
                  <a:pt x="2376042" y="3064564"/>
                  <a:pt x="2386316" y="3064564"/>
                  <a:pt x="2400461" y="3069797"/>
                </a:cubicBezTo>
                <a:cubicBezTo>
                  <a:pt x="2414625" y="3078738"/>
                  <a:pt x="2441577" y="3069797"/>
                  <a:pt x="2458415" y="3076206"/>
                </a:cubicBezTo>
                <a:cubicBezTo>
                  <a:pt x="2486724" y="3087860"/>
                  <a:pt x="2520080" y="3080094"/>
                  <a:pt x="2543321" y="3102034"/>
                </a:cubicBezTo>
                <a:cubicBezTo>
                  <a:pt x="2565226" y="3121273"/>
                  <a:pt x="2594712" y="3142036"/>
                  <a:pt x="2610193" y="3165151"/>
                </a:cubicBezTo>
                <a:cubicBezTo>
                  <a:pt x="2614084" y="3171572"/>
                  <a:pt x="2616597" y="3175449"/>
                  <a:pt x="2619131" y="3184558"/>
                </a:cubicBezTo>
                <a:cubicBezTo>
                  <a:pt x="2620467" y="3189623"/>
                  <a:pt x="2619131" y="3194856"/>
                  <a:pt x="2621824" y="3199921"/>
                </a:cubicBezTo>
                <a:cubicBezTo>
                  <a:pt x="2629405" y="3212919"/>
                  <a:pt x="2629405" y="3223216"/>
                  <a:pt x="2629405" y="3236046"/>
                </a:cubicBezTo>
                <a:cubicBezTo>
                  <a:pt x="2621824" y="3236046"/>
                  <a:pt x="2611550" y="3234690"/>
                  <a:pt x="2603789" y="3237390"/>
                </a:cubicBezTo>
                <a:cubicBezTo>
                  <a:pt x="2598582" y="3239923"/>
                  <a:pt x="2596049" y="3245155"/>
                  <a:pt x="2594712" y="3250220"/>
                </a:cubicBezTo>
                <a:cubicBezTo>
                  <a:pt x="2594712" y="3254097"/>
                  <a:pt x="2601096" y="3256797"/>
                  <a:pt x="2599919" y="3259330"/>
                </a:cubicBezTo>
                <a:cubicBezTo>
                  <a:pt x="2598582" y="3265751"/>
                  <a:pt x="2593356" y="3273504"/>
                  <a:pt x="2588308" y="3276036"/>
                </a:cubicBezTo>
                <a:lnTo>
                  <a:pt x="2557565" y="3277388"/>
                </a:lnTo>
                <a:lnTo>
                  <a:pt x="2557981" y="3277429"/>
                </a:lnTo>
                <a:cubicBezTo>
                  <a:pt x="2568264" y="3277429"/>
                  <a:pt x="2578566" y="3279964"/>
                  <a:pt x="2588850" y="3276081"/>
                </a:cubicBezTo>
                <a:cubicBezTo>
                  <a:pt x="2593912" y="3273560"/>
                  <a:pt x="2599134" y="3265795"/>
                  <a:pt x="2600476" y="3259392"/>
                </a:cubicBezTo>
                <a:cubicBezTo>
                  <a:pt x="2601656" y="3256857"/>
                  <a:pt x="2595253" y="3254161"/>
                  <a:pt x="2595253" y="3250292"/>
                </a:cubicBezTo>
                <a:cubicBezTo>
                  <a:pt x="2596594" y="3245223"/>
                  <a:pt x="2599134" y="3240006"/>
                  <a:pt x="2604357" y="3237471"/>
                </a:cubicBezTo>
                <a:cubicBezTo>
                  <a:pt x="2612119" y="3234775"/>
                  <a:pt x="2622403" y="3236123"/>
                  <a:pt x="2629986" y="3236123"/>
                </a:cubicBezTo>
                <a:cubicBezTo>
                  <a:pt x="2629986" y="3242527"/>
                  <a:pt x="2628805" y="3249106"/>
                  <a:pt x="2631345" y="3255509"/>
                </a:cubicBezTo>
                <a:cubicBezTo>
                  <a:pt x="2633867" y="3274733"/>
                  <a:pt x="2632687" y="3299350"/>
                  <a:pt x="2627464" y="3318574"/>
                </a:cubicBezTo>
                <a:cubicBezTo>
                  <a:pt x="2604357" y="3364949"/>
                  <a:pt x="2604357" y="3364949"/>
                  <a:pt x="2604357" y="3364949"/>
                </a:cubicBezTo>
                <a:cubicBezTo>
                  <a:pt x="2600476" y="3373874"/>
                  <a:pt x="2599134" y="3393273"/>
                  <a:pt x="2599134" y="3402373"/>
                </a:cubicBezTo>
                <a:cubicBezTo>
                  <a:pt x="2599134" y="3409963"/>
                  <a:pt x="2590192" y="3453803"/>
                  <a:pt x="2586310" y="3456338"/>
                </a:cubicBezTo>
                <a:cubicBezTo>
                  <a:pt x="2577207" y="3461555"/>
                  <a:pt x="2566923" y="3465438"/>
                  <a:pt x="2559161" y="3471841"/>
                </a:cubicBezTo>
                <a:cubicBezTo>
                  <a:pt x="2551417" y="3476896"/>
                  <a:pt x="2550236" y="3491240"/>
                  <a:pt x="2543816" y="3498992"/>
                </a:cubicBezTo>
                <a:cubicBezTo>
                  <a:pt x="2533532" y="3505396"/>
                  <a:pt x="2518025" y="3525968"/>
                  <a:pt x="2508922" y="3509278"/>
                </a:cubicBezTo>
                <a:cubicBezTo>
                  <a:pt x="2502501" y="3496296"/>
                  <a:pt x="2506382" y="3492413"/>
                  <a:pt x="2487156" y="3487358"/>
                </a:cubicBezTo>
                <a:cubicBezTo>
                  <a:pt x="2499979" y="3487358"/>
                  <a:pt x="2507741" y="3504047"/>
                  <a:pt x="2498638" y="3509278"/>
                </a:cubicBezTo>
                <a:cubicBezTo>
                  <a:pt x="2480592" y="3502699"/>
                  <a:pt x="2475530" y="3498992"/>
                  <a:pt x="2457484" y="3495109"/>
                </a:cubicBezTo>
                <a:cubicBezTo>
                  <a:pt x="2444500" y="3492413"/>
                  <a:pt x="2431694" y="3493761"/>
                  <a:pt x="2420212" y="3491240"/>
                </a:cubicBezTo>
                <a:cubicBezTo>
                  <a:pt x="2417529" y="3491240"/>
                  <a:pt x="2414989" y="3488531"/>
                  <a:pt x="2412467" y="3488531"/>
                </a:cubicBezTo>
                <a:lnTo>
                  <a:pt x="2412109" y="3488594"/>
                </a:lnTo>
                <a:lnTo>
                  <a:pt x="2419611" y="3491202"/>
                </a:lnTo>
                <a:cubicBezTo>
                  <a:pt x="2431071" y="3493740"/>
                  <a:pt x="2443865" y="3492382"/>
                  <a:pt x="2456842" y="3495085"/>
                </a:cubicBezTo>
                <a:cubicBezTo>
                  <a:pt x="2474857" y="3498956"/>
                  <a:pt x="2479911" y="3502661"/>
                  <a:pt x="2497942" y="3509234"/>
                </a:cubicBezTo>
                <a:cubicBezTo>
                  <a:pt x="2494073" y="3511760"/>
                  <a:pt x="2489018" y="3511760"/>
                  <a:pt x="2479911" y="3509234"/>
                </a:cubicBezTo>
                <a:cubicBezTo>
                  <a:pt x="2476208" y="3507889"/>
                  <a:pt x="2464582" y="3511760"/>
                  <a:pt x="2459361" y="3512940"/>
                </a:cubicBezTo>
                <a:cubicBezTo>
                  <a:pt x="2454306" y="3514285"/>
                  <a:pt x="2477392" y="3515643"/>
                  <a:pt x="2481262" y="3515643"/>
                </a:cubicBezTo>
                <a:cubicBezTo>
                  <a:pt x="2497942" y="3515643"/>
                  <a:pt x="2510903" y="3515643"/>
                  <a:pt x="2494073" y="3532317"/>
                </a:cubicBezTo>
                <a:cubicBezTo>
                  <a:pt x="2491537" y="3534843"/>
                  <a:pt x="2486483" y="3543941"/>
                  <a:pt x="2489018" y="3547812"/>
                </a:cubicBezTo>
                <a:cubicBezTo>
                  <a:pt x="2492888" y="3554220"/>
                  <a:pt x="2500628" y="3545121"/>
                  <a:pt x="2504514" y="3543941"/>
                </a:cubicBezTo>
                <a:cubicBezTo>
                  <a:pt x="2518659" y="3538713"/>
                  <a:pt x="2501812" y="3561961"/>
                  <a:pt x="2495407" y="3565844"/>
                </a:cubicBezTo>
                <a:cubicBezTo>
                  <a:pt x="2479911" y="3578648"/>
                  <a:pt x="2456842" y="3599193"/>
                  <a:pt x="2438810" y="3578648"/>
                </a:cubicBezTo>
                <a:cubicBezTo>
                  <a:pt x="2437476" y="3576123"/>
                  <a:pt x="2427201" y="3585044"/>
                  <a:pt x="2423314" y="3587569"/>
                </a:cubicBezTo>
                <a:cubicBezTo>
                  <a:pt x="2416926" y="3591452"/>
                  <a:pt x="2409169" y="3587569"/>
                  <a:pt x="2402764" y="3592797"/>
                </a:cubicBezTo>
                <a:cubicBezTo>
                  <a:pt x="2392489" y="3604421"/>
                  <a:pt x="2389970" y="3599193"/>
                  <a:pt x="2376993" y="3604421"/>
                </a:cubicBezTo>
                <a:cubicBezTo>
                  <a:pt x="2344833" y="3615880"/>
                  <a:pt x="2389970" y="3617225"/>
                  <a:pt x="2398894" y="3614700"/>
                </a:cubicBezTo>
                <a:cubicBezTo>
                  <a:pt x="2402764" y="3613355"/>
                  <a:pt x="2419611" y="3599193"/>
                  <a:pt x="2422147" y="3606946"/>
                </a:cubicBezTo>
                <a:cubicBezTo>
                  <a:pt x="2423314" y="3617225"/>
                  <a:pt x="2420796" y="3632720"/>
                  <a:pt x="2420796" y="3642998"/>
                </a:cubicBezTo>
                <a:cubicBezTo>
                  <a:pt x="2419528" y="3649400"/>
                  <a:pt x="2415654" y="3658413"/>
                  <a:pt x="2410180" y="3667279"/>
                </a:cubicBezTo>
                <a:lnTo>
                  <a:pt x="2390081" y="3690546"/>
                </a:lnTo>
                <a:lnTo>
                  <a:pt x="2390083" y="3690548"/>
                </a:lnTo>
                <a:lnTo>
                  <a:pt x="2390076" y="3690552"/>
                </a:lnTo>
                <a:lnTo>
                  <a:pt x="2389970" y="3690674"/>
                </a:lnTo>
                <a:lnTo>
                  <a:pt x="2389922" y="3690627"/>
                </a:lnTo>
                <a:lnTo>
                  <a:pt x="2379808" y="3695586"/>
                </a:lnTo>
                <a:cubicBezTo>
                  <a:pt x="2370711" y="3696930"/>
                  <a:pt x="2360437" y="3693067"/>
                  <a:pt x="2351510" y="3691723"/>
                </a:cubicBezTo>
                <a:cubicBezTo>
                  <a:pt x="2347634" y="3690548"/>
                  <a:pt x="2342413" y="3691723"/>
                  <a:pt x="2338539" y="3694411"/>
                </a:cubicBezTo>
                <a:cubicBezTo>
                  <a:pt x="2338539" y="3691808"/>
                  <a:pt x="2336602" y="3685047"/>
                  <a:pt x="2335317" y="3678770"/>
                </a:cubicBezTo>
                <a:lnTo>
                  <a:pt x="2336008" y="3666084"/>
                </a:lnTo>
                <a:lnTo>
                  <a:pt x="2335892" y="3666081"/>
                </a:lnTo>
                <a:cubicBezTo>
                  <a:pt x="2330671" y="3667426"/>
                  <a:pt x="2338428" y="3689329"/>
                  <a:pt x="2338428" y="3694557"/>
                </a:cubicBezTo>
                <a:lnTo>
                  <a:pt x="2320046" y="3701811"/>
                </a:lnTo>
                <a:lnTo>
                  <a:pt x="2320218" y="3701983"/>
                </a:lnTo>
                <a:lnTo>
                  <a:pt x="2319395" y="3702068"/>
                </a:lnTo>
                <a:lnTo>
                  <a:pt x="2319229" y="3702133"/>
                </a:lnTo>
                <a:lnTo>
                  <a:pt x="2319185" y="3702089"/>
                </a:lnTo>
                <a:lnTo>
                  <a:pt x="2307191" y="3703327"/>
                </a:lnTo>
                <a:cubicBezTo>
                  <a:pt x="2292982" y="3703327"/>
                  <a:pt x="2290443" y="3701983"/>
                  <a:pt x="2286555" y="3714922"/>
                </a:cubicBezTo>
                <a:cubicBezTo>
                  <a:pt x="2285202" y="3718622"/>
                  <a:pt x="2282662" y="3721311"/>
                  <a:pt x="2280123" y="3723831"/>
                </a:cubicBezTo>
                <a:lnTo>
                  <a:pt x="2278966" y="3723812"/>
                </a:lnTo>
                <a:lnTo>
                  <a:pt x="2258292" y="3725052"/>
                </a:lnTo>
                <a:cubicBezTo>
                  <a:pt x="2250389" y="3724061"/>
                  <a:pt x="2242338" y="3722417"/>
                  <a:pt x="2235933" y="3722417"/>
                </a:cubicBezTo>
                <a:cubicBezTo>
                  <a:pt x="2243692" y="3728995"/>
                  <a:pt x="2265595" y="3730181"/>
                  <a:pt x="2275878" y="3728995"/>
                </a:cubicBezTo>
                <a:cubicBezTo>
                  <a:pt x="2284808" y="3728995"/>
                  <a:pt x="2288687" y="3723765"/>
                  <a:pt x="2293920" y="3719882"/>
                </a:cubicBezTo>
                <a:lnTo>
                  <a:pt x="2294201" y="3720262"/>
                </a:lnTo>
                <a:lnTo>
                  <a:pt x="2302707" y="3715453"/>
                </a:lnTo>
                <a:cubicBezTo>
                  <a:pt x="2306405" y="3714342"/>
                  <a:pt x="2311237" y="3714049"/>
                  <a:pt x="2318296" y="3715391"/>
                </a:cubicBezTo>
                <a:cubicBezTo>
                  <a:pt x="2331073" y="3717906"/>
                  <a:pt x="2350400" y="3712707"/>
                  <a:pt x="2358134" y="3722933"/>
                </a:cubicBezTo>
                <a:cubicBezTo>
                  <a:pt x="2367042" y="3735842"/>
                  <a:pt x="2341326" y="3737183"/>
                  <a:pt x="2336283" y="3738357"/>
                </a:cubicBezTo>
                <a:cubicBezTo>
                  <a:pt x="2332418" y="3738357"/>
                  <a:pt x="2328549" y="3744726"/>
                  <a:pt x="2326030" y="3747409"/>
                </a:cubicBezTo>
                <a:cubicBezTo>
                  <a:pt x="2325357" y="3747409"/>
                  <a:pt x="2326618" y="3748373"/>
                  <a:pt x="2329013" y="3749484"/>
                </a:cubicBezTo>
                <a:lnTo>
                  <a:pt x="2338776" y="3752431"/>
                </a:lnTo>
                <a:lnTo>
                  <a:pt x="2338915" y="3752104"/>
                </a:lnTo>
                <a:cubicBezTo>
                  <a:pt x="2349199" y="3753463"/>
                  <a:pt x="2362172" y="3753463"/>
                  <a:pt x="2362172" y="3736759"/>
                </a:cubicBezTo>
                <a:cubicBezTo>
                  <a:pt x="2363362" y="3714825"/>
                  <a:pt x="2432968" y="3753463"/>
                  <a:pt x="2413590" y="3766285"/>
                </a:cubicBezTo>
                <a:cubicBezTo>
                  <a:pt x="2399428" y="3776572"/>
                  <a:pt x="2431614" y="3771515"/>
                  <a:pt x="2436847" y="3768808"/>
                </a:cubicBezTo>
                <a:cubicBezTo>
                  <a:pt x="2454871" y="3757334"/>
                  <a:pt x="2477964" y="3762403"/>
                  <a:pt x="2498531" y="3757334"/>
                </a:cubicBezTo>
                <a:cubicBezTo>
                  <a:pt x="2511504" y="3753463"/>
                  <a:pt x="2575896" y="3745699"/>
                  <a:pt x="2546234" y="3774038"/>
                </a:cubicBezTo>
                <a:cubicBezTo>
                  <a:pt x="2541001" y="3780455"/>
                  <a:pt x="2526856" y="3777920"/>
                  <a:pt x="2530717" y="3788208"/>
                </a:cubicBezTo>
                <a:cubicBezTo>
                  <a:pt x="2546234" y="3820429"/>
                  <a:pt x="2546234" y="3865472"/>
                  <a:pt x="2502410" y="3874585"/>
                </a:cubicBezTo>
                <a:cubicBezTo>
                  <a:pt x="2484368" y="3878467"/>
                  <a:pt x="2467680" y="3886220"/>
                  <a:pt x="2449656" y="3893811"/>
                </a:cubicBezTo>
                <a:cubicBezTo>
                  <a:pt x="2429089" y="3901576"/>
                  <a:pt x="2430443" y="3915745"/>
                  <a:pt x="2423874" y="3933797"/>
                </a:cubicBezTo>
                <a:cubicBezTo>
                  <a:pt x="2425210" y="3941562"/>
                  <a:pt x="2426564" y="3950501"/>
                  <a:pt x="2426564" y="3957079"/>
                </a:cubicBezTo>
                <a:cubicBezTo>
                  <a:pt x="2418805" y="3957079"/>
                  <a:pt x="2411065" y="3951849"/>
                  <a:pt x="2403307" y="3951849"/>
                </a:cubicBezTo>
                <a:cubicBezTo>
                  <a:pt x="2400782" y="3951849"/>
                  <a:pt x="2398074" y="3951849"/>
                  <a:pt x="2395548" y="3950501"/>
                </a:cubicBezTo>
                <a:cubicBezTo>
                  <a:pt x="2395548" y="3946792"/>
                  <a:pt x="2400782" y="3936493"/>
                  <a:pt x="2399428" y="3932622"/>
                </a:cubicBezTo>
                <a:lnTo>
                  <a:pt x="2399089" y="3932592"/>
                </a:lnTo>
                <a:lnTo>
                  <a:pt x="2397715" y="3941245"/>
                </a:lnTo>
                <a:cubicBezTo>
                  <a:pt x="2396579" y="3944760"/>
                  <a:pt x="2395275" y="3948255"/>
                  <a:pt x="2395275" y="3950107"/>
                </a:cubicBezTo>
                <a:cubicBezTo>
                  <a:pt x="2386338" y="3948924"/>
                  <a:pt x="2376062" y="3946402"/>
                  <a:pt x="2369666" y="3948924"/>
                </a:cubicBezTo>
                <a:cubicBezTo>
                  <a:pt x="2355339" y="3953978"/>
                  <a:pt x="2348943" y="3970809"/>
                  <a:pt x="2336139" y="3978559"/>
                </a:cubicBezTo>
                <a:cubicBezTo>
                  <a:pt x="2330909" y="3981081"/>
                  <a:pt x="2330909" y="3981081"/>
                  <a:pt x="2330909" y="3981081"/>
                </a:cubicBezTo>
                <a:cubicBezTo>
                  <a:pt x="2292337" y="3987483"/>
                  <a:pt x="2275653" y="3986135"/>
                  <a:pt x="2246005" y="4015761"/>
                </a:cubicBezTo>
                <a:cubicBezTo>
                  <a:pt x="2226805" y="4035123"/>
                  <a:pt x="2209949" y="4023511"/>
                  <a:pt x="2189398" y="4010542"/>
                </a:cubicBezTo>
                <a:cubicBezTo>
                  <a:pt x="2184340" y="4006671"/>
                  <a:pt x="2175243" y="4009368"/>
                  <a:pt x="2168847" y="4006671"/>
                </a:cubicBezTo>
                <a:lnTo>
                  <a:pt x="2158668" y="4001665"/>
                </a:lnTo>
                <a:lnTo>
                  <a:pt x="2158659" y="4001677"/>
                </a:lnTo>
                <a:cubicBezTo>
                  <a:pt x="2144578" y="3996469"/>
                  <a:pt x="2130497" y="3992772"/>
                  <a:pt x="2115074" y="3991427"/>
                </a:cubicBezTo>
                <a:lnTo>
                  <a:pt x="2109393" y="3979374"/>
                </a:lnTo>
                <a:lnTo>
                  <a:pt x="2109520" y="3980160"/>
                </a:lnTo>
                <a:cubicBezTo>
                  <a:pt x="2111460" y="3984678"/>
                  <a:pt x="2114031" y="3989196"/>
                  <a:pt x="2115290" y="3992404"/>
                </a:cubicBezTo>
                <a:cubicBezTo>
                  <a:pt x="2110241" y="3991052"/>
                  <a:pt x="2103661" y="3991052"/>
                  <a:pt x="2098599" y="3991052"/>
                </a:cubicBezTo>
                <a:cubicBezTo>
                  <a:pt x="2070267" y="4005239"/>
                  <a:pt x="2046983" y="3996289"/>
                  <a:pt x="2018651" y="4002706"/>
                </a:cubicBezTo>
                <a:cubicBezTo>
                  <a:pt x="1999429" y="4006591"/>
                  <a:pt x="1958097" y="4011656"/>
                  <a:pt x="1958097" y="4038841"/>
                </a:cubicBezTo>
                <a:cubicBezTo>
                  <a:pt x="1951689" y="4038841"/>
                  <a:pt x="1940048" y="4019417"/>
                  <a:pt x="1931110" y="4016884"/>
                </a:cubicBezTo>
                <a:cubicBezTo>
                  <a:pt x="1928579" y="4016884"/>
                  <a:pt x="1927233" y="4015541"/>
                  <a:pt x="1924702" y="4015541"/>
                </a:cubicBezTo>
                <a:cubicBezTo>
                  <a:pt x="1923357" y="4009124"/>
                  <a:pt x="1918295" y="3989872"/>
                  <a:pt x="1918295" y="3982102"/>
                </a:cubicBezTo>
                <a:cubicBezTo>
                  <a:pt x="1918295" y="3976865"/>
                  <a:pt x="1924702" y="3972980"/>
                  <a:pt x="1924702" y="3967915"/>
                </a:cubicBezTo>
                <a:cubicBezTo>
                  <a:pt x="1924702" y="3962678"/>
                  <a:pt x="1918295" y="3960145"/>
                  <a:pt x="1918295" y="3956260"/>
                </a:cubicBezTo>
                <a:cubicBezTo>
                  <a:pt x="1919480" y="3945958"/>
                  <a:pt x="1923357" y="3937009"/>
                  <a:pt x="1925888" y="3927895"/>
                </a:cubicBezTo>
                <a:cubicBezTo>
                  <a:pt x="1929764" y="3918773"/>
                  <a:pt x="1932468" y="3909824"/>
                  <a:pt x="1936344" y="3900874"/>
                </a:cubicBezTo>
                <a:cubicBezTo>
                  <a:pt x="1938875" y="3895636"/>
                  <a:pt x="1942751" y="3889219"/>
                  <a:pt x="1947813" y="3885334"/>
                </a:cubicBezTo>
                <a:cubicBezTo>
                  <a:pt x="1950344" y="3883991"/>
                  <a:pt x="1954220" y="3887867"/>
                  <a:pt x="1956924" y="3886687"/>
                </a:cubicBezTo>
                <a:cubicBezTo>
                  <a:pt x="1961985" y="3883991"/>
                  <a:pt x="1967208" y="3878917"/>
                  <a:pt x="1972269" y="3876221"/>
                </a:cubicBezTo>
                <a:cubicBezTo>
                  <a:pt x="1977491" y="3877574"/>
                  <a:pt x="1982726" y="3880106"/>
                  <a:pt x="1989133" y="3880106"/>
                </a:cubicBezTo>
                <a:cubicBezTo>
                  <a:pt x="1995540" y="3880106"/>
                  <a:pt x="2000602" y="3876221"/>
                  <a:pt x="2007009" y="3876221"/>
                </a:cubicBezTo>
                <a:cubicBezTo>
                  <a:pt x="2012243" y="3875032"/>
                  <a:pt x="2018651" y="3877574"/>
                  <a:pt x="2023885" y="3877574"/>
                </a:cubicBezTo>
                <a:cubicBezTo>
                  <a:pt x="2035514" y="3876221"/>
                  <a:pt x="2046983" y="3872500"/>
                  <a:pt x="2058625" y="3869804"/>
                </a:cubicBezTo>
                <a:cubicBezTo>
                  <a:pt x="2074143" y="3864739"/>
                  <a:pt x="2088315" y="3859502"/>
                  <a:pt x="2103661" y="3854437"/>
                </a:cubicBezTo>
                <a:cubicBezTo>
                  <a:pt x="2103661" y="3854437"/>
                  <a:pt x="2119179" y="3842782"/>
                  <a:pt x="2120524" y="3842782"/>
                </a:cubicBezTo>
                <a:cubicBezTo>
                  <a:pt x="2121117" y="3842782"/>
                  <a:pt x="2123688" y="3843120"/>
                  <a:pt x="2126111" y="3843459"/>
                </a:cubicBezTo>
                <a:lnTo>
                  <a:pt x="2130557" y="3844099"/>
                </a:lnTo>
                <a:lnTo>
                  <a:pt x="2130377" y="3843810"/>
                </a:lnTo>
                <a:cubicBezTo>
                  <a:pt x="2130377" y="3843810"/>
                  <a:pt x="2121273" y="3842462"/>
                  <a:pt x="2120099" y="3842462"/>
                </a:cubicBezTo>
                <a:cubicBezTo>
                  <a:pt x="2118750" y="3842462"/>
                  <a:pt x="2103230" y="3854113"/>
                  <a:pt x="2103230" y="3854113"/>
                </a:cubicBezTo>
                <a:cubicBezTo>
                  <a:pt x="2087884" y="3859180"/>
                  <a:pt x="2073724" y="3864408"/>
                  <a:pt x="2058214" y="3869475"/>
                </a:cubicBezTo>
                <a:cubicBezTo>
                  <a:pt x="2046576" y="3872178"/>
                  <a:pt x="2035103" y="3875897"/>
                  <a:pt x="2023476" y="3877245"/>
                </a:cubicBezTo>
                <a:cubicBezTo>
                  <a:pt x="2018244" y="3877245"/>
                  <a:pt x="2011838" y="3874711"/>
                  <a:pt x="2006606" y="3875897"/>
                </a:cubicBezTo>
                <a:cubicBezTo>
                  <a:pt x="2000200" y="3875897"/>
                  <a:pt x="1995144" y="3879778"/>
                  <a:pt x="1988738" y="3879778"/>
                </a:cubicBezTo>
                <a:cubicBezTo>
                  <a:pt x="1982322" y="3879778"/>
                  <a:pt x="1977100" y="3877245"/>
                  <a:pt x="1971868" y="3875897"/>
                </a:cubicBezTo>
                <a:cubicBezTo>
                  <a:pt x="1971868" y="3872178"/>
                  <a:pt x="1975751" y="3868297"/>
                  <a:pt x="1974567" y="3864408"/>
                </a:cubicBezTo>
                <a:cubicBezTo>
                  <a:pt x="1970695" y="3857824"/>
                  <a:pt x="1965463" y="3851410"/>
                  <a:pt x="1959057" y="3847529"/>
                </a:cubicBezTo>
                <a:lnTo>
                  <a:pt x="1958984" y="3847561"/>
                </a:lnTo>
                <a:lnTo>
                  <a:pt x="1974453" y="3864390"/>
                </a:lnTo>
                <a:cubicBezTo>
                  <a:pt x="1975627" y="3868272"/>
                  <a:pt x="1971751" y="3872142"/>
                  <a:pt x="1971751" y="3875849"/>
                </a:cubicBezTo>
                <a:cubicBezTo>
                  <a:pt x="1966701" y="3878559"/>
                  <a:pt x="1961482" y="3883615"/>
                  <a:pt x="1956417" y="3886311"/>
                </a:cubicBezTo>
                <a:cubicBezTo>
                  <a:pt x="1953715" y="3887484"/>
                  <a:pt x="1949839" y="3883615"/>
                  <a:pt x="1947322" y="3884963"/>
                </a:cubicBezTo>
                <a:cubicBezTo>
                  <a:pt x="1942257" y="3888845"/>
                  <a:pt x="1938381" y="3895249"/>
                  <a:pt x="1935864" y="3900480"/>
                </a:cubicBezTo>
                <a:cubicBezTo>
                  <a:pt x="1931973" y="3909405"/>
                  <a:pt x="1929286" y="3918344"/>
                  <a:pt x="1925410" y="3927457"/>
                </a:cubicBezTo>
                <a:cubicBezTo>
                  <a:pt x="1922877" y="3936558"/>
                  <a:pt x="1919001" y="3945496"/>
                  <a:pt x="1917828" y="3955783"/>
                </a:cubicBezTo>
                <a:cubicBezTo>
                  <a:pt x="1917828" y="3959665"/>
                  <a:pt x="1924221" y="3962186"/>
                  <a:pt x="1924221" y="3967417"/>
                </a:cubicBezTo>
                <a:cubicBezTo>
                  <a:pt x="1924221" y="3972473"/>
                  <a:pt x="1917828" y="3976356"/>
                  <a:pt x="1917828" y="3981587"/>
                </a:cubicBezTo>
                <a:cubicBezTo>
                  <a:pt x="1917828" y="3989339"/>
                  <a:pt x="1922877" y="4008564"/>
                  <a:pt x="1924221" y="4014968"/>
                </a:cubicBezTo>
                <a:cubicBezTo>
                  <a:pt x="1916469" y="4012433"/>
                  <a:pt x="1908717" y="4012433"/>
                  <a:pt x="1899792" y="4012433"/>
                </a:cubicBezTo>
                <a:cubicBezTo>
                  <a:pt x="1899792" y="4010498"/>
                  <a:pt x="1899452" y="4005989"/>
                  <a:pt x="1899112" y="4001477"/>
                </a:cubicBezTo>
                <a:lnTo>
                  <a:pt x="1898438" y="3990593"/>
                </a:lnTo>
                <a:lnTo>
                  <a:pt x="1898365" y="3990831"/>
                </a:lnTo>
                <a:cubicBezTo>
                  <a:pt x="1898365" y="3994723"/>
                  <a:pt x="1899709" y="4008933"/>
                  <a:pt x="1899709" y="4012825"/>
                </a:cubicBezTo>
                <a:cubicBezTo>
                  <a:pt x="1894500" y="4012825"/>
                  <a:pt x="1889460" y="4011472"/>
                  <a:pt x="1884253" y="4010289"/>
                </a:cubicBezTo>
                <a:cubicBezTo>
                  <a:pt x="1879211" y="4011472"/>
                  <a:pt x="1876523" y="4011472"/>
                  <a:pt x="1875348" y="4010289"/>
                </a:cubicBezTo>
                <a:lnTo>
                  <a:pt x="1875208" y="4009930"/>
                </a:lnTo>
                <a:lnTo>
                  <a:pt x="1866252" y="4011085"/>
                </a:lnTo>
                <a:cubicBezTo>
                  <a:pt x="1859843" y="4018850"/>
                  <a:pt x="1852091" y="4007215"/>
                  <a:pt x="1848215" y="4002146"/>
                </a:cubicBezTo>
                <a:cubicBezTo>
                  <a:pt x="1844339" y="3998277"/>
                  <a:pt x="1836588" y="3996929"/>
                  <a:pt x="1831523" y="3993221"/>
                </a:cubicBezTo>
                <a:cubicBezTo>
                  <a:pt x="1825130" y="3987990"/>
                  <a:pt x="1818551" y="3981587"/>
                  <a:pt x="1810969" y="3976356"/>
                </a:cubicBezTo>
                <a:cubicBezTo>
                  <a:pt x="1809618" y="3975089"/>
                  <a:pt x="1806711" y="3972517"/>
                  <a:pt x="1803173" y="3969777"/>
                </a:cubicBezTo>
                <a:lnTo>
                  <a:pt x="1791663" y="3962234"/>
                </a:lnTo>
                <a:lnTo>
                  <a:pt x="1791421" y="3962284"/>
                </a:lnTo>
                <a:cubicBezTo>
                  <a:pt x="1788909" y="3959763"/>
                  <a:pt x="1785058" y="3958418"/>
                  <a:pt x="1783717" y="3958418"/>
                </a:cubicBezTo>
                <a:lnTo>
                  <a:pt x="1784710" y="3959414"/>
                </a:lnTo>
                <a:lnTo>
                  <a:pt x="1785181" y="3959665"/>
                </a:lnTo>
                <a:cubicBezTo>
                  <a:pt x="1791590" y="3971300"/>
                  <a:pt x="1829006" y="3989339"/>
                  <a:pt x="1814676" y="4002146"/>
                </a:cubicBezTo>
                <a:cubicBezTo>
                  <a:pt x="1805735" y="4009912"/>
                  <a:pt x="1800515" y="4012433"/>
                  <a:pt x="1790231" y="4014968"/>
                </a:cubicBezTo>
                <a:cubicBezTo>
                  <a:pt x="1782649" y="4016316"/>
                  <a:pt x="1750452" y="4031833"/>
                  <a:pt x="1750452" y="4039585"/>
                </a:cubicBezTo>
                <a:cubicBezTo>
                  <a:pt x="1743890" y="4036889"/>
                  <a:pt x="1740184" y="4029299"/>
                  <a:pt x="1728556" y="4031833"/>
                </a:cubicBezTo>
                <a:lnTo>
                  <a:pt x="1715628" y="4030491"/>
                </a:lnTo>
                <a:lnTo>
                  <a:pt x="1703278" y="4037962"/>
                </a:lnTo>
                <a:cubicBezTo>
                  <a:pt x="1701929" y="4039313"/>
                  <a:pt x="1699388" y="4039313"/>
                  <a:pt x="1695515" y="4039313"/>
                </a:cubicBezTo>
                <a:cubicBezTo>
                  <a:pt x="1691641" y="4034087"/>
                  <a:pt x="1685227" y="4022472"/>
                  <a:pt x="1681353" y="4017411"/>
                </a:cubicBezTo>
                <a:cubicBezTo>
                  <a:pt x="1678828" y="4016072"/>
                  <a:pt x="1678828" y="4012196"/>
                  <a:pt x="1676287" y="4010845"/>
                </a:cubicBezTo>
                <a:cubicBezTo>
                  <a:pt x="1674939" y="4009672"/>
                  <a:pt x="1671065" y="4010845"/>
                  <a:pt x="1669716" y="4010845"/>
                </a:cubicBezTo>
                <a:cubicBezTo>
                  <a:pt x="1664650" y="4009672"/>
                  <a:pt x="1660777" y="4008321"/>
                  <a:pt x="1656903" y="4006970"/>
                </a:cubicBezTo>
                <a:cubicBezTo>
                  <a:pt x="1653029" y="4004445"/>
                  <a:pt x="1650489" y="3998045"/>
                  <a:pt x="1645266" y="3998045"/>
                </a:cubicBezTo>
                <a:lnTo>
                  <a:pt x="1644905" y="3998210"/>
                </a:lnTo>
                <a:lnTo>
                  <a:pt x="1656212" y="4006917"/>
                </a:lnTo>
                <a:cubicBezTo>
                  <a:pt x="1654869" y="4009613"/>
                  <a:pt x="1649829" y="4012138"/>
                  <a:pt x="1651004" y="4016014"/>
                </a:cubicBezTo>
                <a:lnTo>
                  <a:pt x="1651181" y="4016086"/>
                </a:lnTo>
                <a:lnTo>
                  <a:pt x="1652842" y="4011143"/>
                </a:lnTo>
                <a:cubicBezTo>
                  <a:pt x="1654132" y="4009694"/>
                  <a:pt x="1655739" y="4008392"/>
                  <a:pt x="1656415" y="4007048"/>
                </a:cubicBezTo>
                <a:cubicBezTo>
                  <a:pt x="1660307" y="4008392"/>
                  <a:pt x="1664199" y="4009736"/>
                  <a:pt x="1669272" y="4010911"/>
                </a:cubicBezTo>
                <a:cubicBezTo>
                  <a:pt x="1670627" y="4010911"/>
                  <a:pt x="1674516" y="4009736"/>
                  <a:pt x="1675871" y="4010911"/>
                </a:cubicBezTo>
                <a:cubicBezTo>
                  <a:pt x="1678408" y="4012255"/>
                  <a:pt x="1678408" y="4016118"/>
                  <a:pt x="1680944" y="4017462"/>
                </a:cubicBezTo>
                <a:cubicBezTo>
                  <a:pt x="1684836" y="4022500"/>
                  <a:pt x="1691264" y="4034089"/>
                  <a:pt x="1695155" y="4039296"/>
                </a:cubicBezTo>
                <a:cubicBezTo>
                  <a:pt x="1692619" y="4037952"/>
                  <a:pt x="1688727" y="4036608"/>
                  <a:pt x="1686189" y="4036608"/>
                </a:cubicBezTo>
                <a:cubicBezTo>
                  <a:pt x="1675871" y="4034089"/>
                  <a:pt x="1666735" y="4036608"/>
                  <a:pt x="1660307" y="4041815"/>
                </a:cubicBezTo>
                <a:cubicBezTo>
                  <a:pt x="1661491" y="4036608"/>
                  <a:pt x="1664199" y="4026363"/>
                  <a:pt x="1661491" y="4021325"/>
                </a:cubicBezTo>
                <a:cubicBezTo>
                  <a:pt x="1660899" y="4019394"/>
                  <a:pt x="1658657" y="4018722"/>
                  <a:pt x="1656394" y="4018218"/>
                </a:cubicBezTo>
                <a:lnTo>
                  <a:pt x="1656270" y="4018168"/>
                </a:lnTo>
                <a:lnTo>
                  <a:pt x="1661253" y="4021236"/>
                </a:lnTo>
                <a:cubicBezTo>
                  <a:pt x="1663941" y="4026290"/>
                  <a:pt x="1661253" y="4036565"/>
                  <a:pt x="1660076" y="4041786"/>
                </a:cubicBezTo>
                <a:cubicBezTo>
                  <a:pt x="1656212" y="4045662"/>
                  <a:pt x="1652349" y="4050716"/>
                  <a:pt x="1651004" y="4055937"/>
                </a:cubicBezTo>
                <a:cubicBezTo>
                  <a:pt x="1651004" y="4055937"/>
                  <a:pt x="1645964" y="4053241"/>
                  <a:pt x="1645964" y="4052064"/>
                </a:cubicBezTo>
                <a:cubicBezTo>
                  <a:pt x="1645964" y="4048188"/>
                  <a:pt x="1648484" y="4046840"/>
                  <a:pt x="1647307" y="4042966"/>
                </a:cubicBezTo>
                <a:cubicBezTo>
                  <a:pt x="1643444" y="4041786"/>
                  <a:pt x="1639579" y="4042966"/>
                  <a:pt x="1634370" y="4044314"/>
                </a:cubicBezTo>
                <a:lnTo>
                  <a:pt x="1620824" y="4043020"/>
                </a:lnTo>
                <a:lnTo>
                  <a:pt x="1624718" y="4047828"/>
                </a:lnTo>
                <a:cubicBezTo>
                  <a:pt x="1631840" y="4053240"/>
                  <a:pt x="1646572" y="4059527"/>
                  <a:pt x="1650489" y="4058513"/>
                </a:cubicBezTo>
                <a:cubicBezTo>
                  <a:pt x="1654378" y="4057162"/>
                  <a:pt x="1651681" y="4062389"/>
                  <a:pt x="1651681" y="4064913"/>
                </a:cubicBezTo>
                <a:cubicBezTo>
                  <a:pt x="1653029" y="4072664"/>
                  <a:pt x="1660777" y="4071479"/>
                  <a:pt x="1647964" y="4076528"/>
                </a:cubicBezTo>
                <a:cubicBezTo>
                  <a:pt x="1642741" y="4077879"/>
                  <a:pt x="1650489" y="4090679"/>
                  <a:pt x="1646615" y="4090679"/>
                </a:cubicBezTo>
                <a:cubicBezTo>
                  <a:pt x="1640201" y="4090679"/>
                  <a:pt x="1626039" y="4088155"/>
                  <a:pt x="1624690" y="4095906"/>
                </a:cubicBezTo>
                <a:cubicBezTo>
                  <a:pt x="1620816" y="4097079"/>
                  <a:pt x="1619467" y="4093204"/>
                  <a:pt x="1618291" y="4089340"/>
                </a:cubicBezTo>
                <a:cubicBezTo>
                  <a:pt x="1610528" y="4089340"/>
                  <a:pt x="1606654" y="4084279"/>
                  <a:pt x="1598891" y="4081755"/>
                </a:cubicBezTo>
                <a:cubicBezTo>
                  <a:pt x="1591301" y="4079064"/>
                  <a:pt x="1582204" y="4081755"/>
                  <a:pt x="1574441" y="4079064"/>
                </a:cubicBezTo>
                <a:cubicBezTo>
                  <a:pt x="1556406" y="4076528"/>
                  <a:pt x="1541067" y="4071479"/>
                  <a:pt x="1523016" y="4071479"/>
                </a:cubicBezTo>
                <a:cubicBezTo>
                  <a:pt x="1523016" y="4075189"/>
                  <a:pt x="1517794" y="4081755"/>
                  <a:pt x="1515269" y="4085464"/>
                </a:cubicBezTo>
                <a:cubicBezTo>
                  <a:pt x="1515269" y="4088155"/>
                  <a:pt x="1515269" y="4088155"/>
                  <a:pt x="1515269" y="4088155"/>
                </a:cubicBezTo>
                <a:cubicBezTo>
                  <a:pt x="1515269" y="4092030"/>
                  <a:pt x="1517794" y="4094555"/>
                  <a:pt x="1520319" y="4097079"/>
                </a:cubicBezTo>
                <a:cubicBezTo>
                  <a:pt x="1521667" y="4099604"/>
                  <a:pt x="1525541" y="4103479"/>
                  <a:pt x="1525541" y="4106181"/>
                </a:cubicBezTo>
                <a:cubicBezTo>
                  <a:pt x="1525541" y="4108706"/>
                  <a:pt x="1523016" y="4111230"/>
                  <a:pt x="1521667" y="4113921"/>
                </a:cubicBezTo>
                <a:cubicBezTo>
                  <a:pt x="1520319" y="4115106"/>
                  <a:pt x="1520319" y="4117630"/>
                  <a:pt x="1520319" y="4117630"/>
                </a:cubicBezTo>
                <a:cubicBezTo>
                  <a:pt x="1519142" y="4113921"/>
                  <a:pt x="1517794" y="4112581"/>
                  <a:pt x="1517794" y="4108706"/>
                </a:cubicBezTo>
                <a:cubicBezTo>
                  <a:pt x="1517794" y="4106181"/>
                  <a:pt x="1519142" y="4102306"/>
                  <a:pt x="1517794" y="4099604"/>
                </a:cubicBezTo>
                <a:cubicBezTo>
                  <a:pt x="1516445" y="4098430"/>
                  <a:pt x="1515269" y="4097079"/>
                  <a:pt x="1513904" y="4094555"/>
                </a:cubicBezTo>
                <a:cubicBezTo>
                  <a:pt x="1512555" y="4093204"/>
                  <a:pt x="1512555" y="4090679"/>
                  <a:pt x="1511379" y="4088155"/>
                </a:cubicBezTo>
                <a:cubicBezTo>
                  <a:pt x="1495869" y="4070128"/>
                  <a:pt x="1443095" y="4052113"/>
                  <a:pt x="1431458" y="4041838"/>
                </a:cubicBezTo>
                <a:cubicBezTo>
                  <a:pt x="1423695" y="4039313"/>
                  <a:pt x="1405832" y="4030211"/>
                  <a:pt x="1398069" y="4031562"/>
                </a:cubicBezTo>
                <a:cubicBezTo>
                  <a:pt x="1394195" y="4032747"/>
                  <a:pt x="1390321" y="4034087"/>
                  <a:pt x="1386432" y="4036611"/>
                </a:cubicBezTo>
                <a:cubicBezTo>
                  <a:pt x="1386432" y="4032747"/>
                  <a:pt x="1386432" y="4023811"/>
                  <a:pt x="1387781" y="4019936"/>
                </a:cubicBezTo>
                <a:cubicBezTo>
                  <a:pt x="1387781" y="4017411"/>
                  <a:pt x="1390321" y="4016072"/>
                  <a:pt x="1390321" y="4014721"/>
                </a:cubicBezTo>
                <a:cubicBezTo>
                  <a:pt x="1388973" y="4012196"/>
                  <a:pt x="1383907" y="4012196"/>
                  <a:pt x="1385083" y="4010845"/>
                </a:cubicBezTo>
                <a:cubicBezTo>
                  <a:pt x="1388973" y="4004445"/>
                  <a:pt x="1401943" y="4005796"/>
                  <a:pt x="1401943" y="3999396"/>
                </a:cubicBezTo>
                <a:cubicBezTo>
                  <a:pt x="1401943" y="3992996"/>
                  <a:pt x="1391670" y="3992996"/>
                  <a:pt x="1385083" y="3989121"/>
                </a:cubicBezTo>
                <a:cubicBezTo>
                  <a:pt x="1388973" y="3986419"/>
                  <a:pt x="1390321" y="3981370"/>
                  <a:pt x="1394195" y="3980019"/>
                </a:cubicBezTo>
                <a:cubicBezTo>
                  <a:pt x="1398069" y="3977494"/>
                  <a:pt x="1404483" y="3977494"/>
                  <a:pt x="1409533" y="3976155"/>
                </a:cubicBezTo>
                <a:cubicBezTo>
                  <a:pt x="1413423" y="3974970"/>
                  <a:pt x="1416120" y="3973619"/>
                  <a:pt x="1419994" y="3972279"/>
                </a:cubicBezTo>
                <a:cubicBezTo>
                  <a:pt x="1434156" y="3968404"/>
                  <a:pt x="1449494" y="3965879"/>
                  <a:pt x="1463671" y="3962004"/>
                </a:cubicBezTo>
                <a:cubicBezTo>
                  <a:pt x="1466196" y="3962004"/>
                  <a:pt x="1472767" y="3964528"/>
                  <a:pt x="1473944" y="3960653"/>
                </a:cubicBezTo>
                <a:cubicBezTo>
                  <a:pt x="1477833" y="3953079"/>
                  <a:pt x="1473944" y="3943977"/>
                  <a:pt x="1475292" y="3936404"/>
                </a:cubicBezTo>
                <a:cubicBezTo>
                  <a:pt x="1475292" y="3931177"/>
                  <a:pt x="1473944" y="3924777"/>
                  <a:pt x="1476641" y="3922087"/>
                </a:cubicBezTo>
                <a:lnTo>
                  <a:pt x="1499668" y="3915707"/>
                </a:lnTo>
                <a:lnTo>
                  <a:pt x="1499623" y="3915649"/>
                </a:lnTo>
                <a:cubicBezTo>
                  <a:pt x="1491858" y="3913128"/>
                  <a:pt x="1482931" y="3917000"/>
                  <a:pt x="1476521" y="3922053"/>
                </a:cubicBezTo>
                <a:cubicBezTo>
                  <a:pt x="1473829" y="3924745"/>
                  <a:pt x="1475166" y="3931139"/>
                  <a:pt x="1475166" y="3936362"/>
                </a:cubicBezTo>
                <a:cubicBezTo>
                  <a:pt x="1473829" y="3943936"/>
                  <a:pt x="1477702" y="3953022"/>
                  <a:pt x="1473829" y="3960596"/>
                </a:cubicBezTo>
                <a:cubicBezTo>
                  <a:pt x="1472648" y="3964469"/>
                  <a:pt x="1466064" y="3961947"/>
                  <a:pt x="1463547" y="3961947"/>
                </a:cubicBezTo>
                <a:cubicBezTo>
                  <a:pt x="1449372" y="3965819"/>
                  <a:pt x="1434035" y="3968341"/>
                  <a:pt x="1419879" y="3972213"/>
                </a:cubicBezTo>
                <a:cubicBezTo>
                  <a:pt x="1416006" y="3973554"/>
                  <a:pt x="1413295" y="3974905"/>
                  <a:pt x="1409422" y="3976086"/>
                </a:cubicBezTo>
                <a:cubicBezTo>
                  <a:pt x="1404368" y="3977426"/>
                  <a:pt x="1397958" y="3977426"/>
                  <a:pt x="1394085" y="3979958"/>
                </a:cubicBezTo>
                <a:cubicBezTo>
                  <a:pt x="1390193" y="3981299"/>
                  <a:pt x="1388857" y="3986352"/>
                  <a:pt x="1384984" y="3989043"/>
                </a:cubicBezTo>
                <a:cubicBezTo>
                  <a:pt x="1382447" y="3983830"/>
                  <a:pt x="1382447" y="3977426"/>
                  <a:pt x="1377393" y="3973554"/>
                </a:cubicBezTo>
                <a:lnTo>
                  <a:pt x="1375735" y="3973710"/>
                </a:lnTo>
                <a:lnTo>
                  <a:pt x="1369958" y="3973847"/>
                </a:lnTo>
                <a:lnTo>
                  <a:pt x="1364245" y="3974793"/>
                </a:lnTo>
                <a:lnTo>
                  <a:pt x="1363063" y="3974905"/>
                </a:lnTo>
                <a:cubicBezTo>
                  <a:pt x="1359344" y="3972213"/>
                  <a:pt x="1358008" y="3967160"/>
                  <a:pt x="1358008" y="3963288"/>
                </a:cubicBezTo>
                <a:cubicBezTo>
                  <a:pt x="1356653" y="3959416"/>
                  <a:pt x="1361881" y="3955543"/>
                  <a:pt x="1360526" y="3953022"/>
                </a:cubicBezTo>
                <a:cubicBezTo>
                  <a:pt x="1359344" y="3950330"/>
                  <a:pt x="1355472" y="3951671"/>
                  <a:pt x="1352780" y="3951671"/>
                </a:cubicBezTo>
                <a:cubicBezTo>
                  <a:pt x="1346370" y="3953022"/>
                  <a:pt x="1339960" y="3956894"/>
                  <a:pt x="1333550" y="3956894"/>
                </a:cubicBezTo>
                <a:cubicBezTo>
                  <a:pt x="1329678" y="3955543"/>
                  <a:pt x="1325805" y="3953022"/>
                  <a:pt x="1325805" y="3949149"/>
                </a:cubicBezTo>
                <a:cubicBezTo>
                  <a:pt x="1324449" y="3943936"/>
                  <a:pt x="1332214" y="3937532"/>
                  <a:pt x="1328322" y="3933660"/>
                </a:cubicBezTo>
                <a:cubicBezTo>
                  <a:pt x="1321912" y="3929798"/>
                  <a:pt x="1313159" y="3937532"/>
                  <a:pt x="1306575" y="3935011"/>
                </a:cubicBezTo>
                <a:cubicBezTo>
                  <a:pt x="1298984" y="3932489"/>
                  <a:pt x="1295111" y="3923394"/>
                  <a:pt x="1287365" y="3919522"/>
                </a:cubicBezTo>
                <a:cubicBezTo>
                  <a:pt x="1283473" y="3917000"/>
                  <a:pt x="1277083" y="3923394"/>
                  <a:pt x="1274372" y="3919522"/>
                </a:cubicBezTo>
                <a:cubicBezTo>
                  <a:pt x="1270499" y="3915649"/>
                  <a:pt x="1275727" y="3907915"/>
                  <a:pt x="1273190" y="3902862"/>
                </a:cubicBezTo>
                <a:cubicBezTo>
                  <a:pt x="1271854" y="3900340"/>
                  <a:pt x="1267962" y="3898989"/>
                  <a:pt x="1264089" y="3898989"/>
                </a:cubicBezTo>
                <a:lnTo>
                  <a:pt x="1263838" y="3899051"/>
                </a:lnTo>
                <a:lnTo>
                  <a:pt x="1272921" y="3902908"/>
                </a:lnTo>
                <a:cubicBezTo>
                  <a:pt x="1275442" y="3907973"/>
                  <a:pt x="1270223" y="3915713"/>
                  <a:pt x="1274093" y="3919582"/>
                </a:cubicBezTo>
                <a:cubicBezTo>
                  <a:pt x="1276791" y="3923472"/>
                  <a:pt x="1283205" y="3917070"/>
                  <a:pt x="1287076" y="3919582"/>
                </a:cubicBezTo>
                <a:cubicBezTo>
                  <a:pt x="1294839" y="3923472"/>
                  <a:pt x="1298710" y="3932569"/>
                  <a:pt x="1306296" y="3935102"/>
                </a:cubicBezTo>
                <a:cubicBezTo>
                  <a:pt x="1312887" y="3937614"/>
                  <a:pt x="1321645" y="3929875"/>
                  <a:pt x="1328060" y="3933744"/>
                </a:cubicBezTo>
                <a:cubicBezTo>
                  <a:pt x="1331930" y="3937614"/>
                  <a:pt x="1324167" y="3944017"/>
                  <a:pt x="1325516" y="3949244"/>
                </a:cubicBezTo>
                <a:cubicBezTo>
                  <a:pt x="1325516" y="3953134"/>
                  <a:pt x="1329409" y="3955646"/>
                  <a:pt x="1333279" y="3957004"/>
                </a:cubicBezTo>
                <a:cubicBezTo>
                  <a:pt x="1339693" y="3957004"/>
                  <a:pt x="1346107" y="3953134"/>
                  <a:pt x="1352499" y="3951776"/>
                </a:cubicBezTo>
                <a:cubicBezTo>
                  <a:pt x="1355198" y="3951776"/>
                  <a:pt x="1359090" y="3950419"/>
                  <a:pt x="1360262" y="3953134"/>
                </a:cubicBezTo>
                <a:cubicBezTo>
                  <a:pt x="1361612" y="3955646"/>
                  <a:pt x="1356392" y="3959536"/>
                  <a:pt x="1357741" y="3963406"/>
                </a:cubicBezTo>
                <a:cubicBezTo>
                  <a:pt x="1357741" y="3967276"/>
                  <a:pt x="1359090" y="3972341"/>
                  <a:pt x="1362784" y="3975035"/>
                </a:cubicBezTo>
                <a:lnTo>
                  <a:pt x="1364245" y="3974793"/>
                </a:lnTo>
                <a:lnTo>
                  <a:pt x="1375735" y="3973710"/>
                </a:lnTo>
                <a:lnTo>
                  <a:pt x="1377116" y="3973678"/>
                </a:lnTo>
                <a:cubicBezTo>
                  <a:pt x="1382181" y="3977568"/>
                  <a:pt x="1382181" y="3983970"/>
                  <a:pt x="1384724" y="3989177"/>
                </a:cubicBezTo>
                <a:cubicBezTo>
                  <a:pt x="1391293" y="3993067"/>
                  <a:pt x="1401578" y="3993067"/>
                  <a:pt x="1401578" y="3999470"/>
                </a:cubicBezTo>
                <a:cubicBezTo>
                  <a:pt x="1401578" y="4005872"/>
                  <a:pt x="1388595" y="4004514"/>
                  <a:pt x="1384724" y="4010917"/>
                </a:cubicBezTo>
                <a:cubicBezTo>
                  <a:pt x="1383530" y="4012274"/>
                  <a:pt x="1388595" y="4012274"/>
                  <a:pt x="1389944" y="4014807"/>
                </a:cubicBezTo>
                <a:cubicBezTo>
                  <a:pt x="1389944" y="4016144"/>
                  <a:pt x="1387423" y="4017501"/>
                  <a:pt x="1387423" y="4020034"/>
                </a:cubicBezTo>
                <a:cubicBezTo>
                  <a:pt x="1386073" y="4023904"/>
                  <a:pt x="1386073" y="4032839"/>
                  <a:pt x="1386073" y="4036708"/>
                </a:cubicBezTo>
                <a:cubicBezTo>
                  <a:pt x="1378310" y="4041936"/>
                  <a:pt x="1371896" y="4046980"/>
                  <a:pt x="1362784" y="4045805"/>
                </a:cubicBezTo>
                <a:cubicBezTo>
                  <a:pt x="1356392" y="4044468"/>
                  <a:pt x="1349978" y="4044468"/>
                  <a:pt x="1344913" y="4049675"/>
                </a:cubicBezTo>
                <a:cubicBezTo>
                  <a:pt x="1341042" y="4054740"/>
                  <a:pt x="1328060" y="4052208"/>
                  <a:pt x="1320296" y="4053383"/>
                </a:cubicBezTo>
                <a:cubicBezTo>
                  <a:pt x="1305124" y="4056077"/>
                  <a:pt x="1299882" y="4065012"/>
                  <a:pt x="1289597" y="4075305"/>
                </a:cubicBezTo>
                <a:cubicBezTo>
                  <a:pt x="1279313" y="4084402"/>
                  <a:pt x="1258744" y="4080512"/>
                  <a:pt x="1253524" y="4086914"/>
                </a:cubicBezTo>
                <a:cubicBezTo>
                  <a:pt x="1250980" y="4092141"/>
                  <a:pt x="1238174" y="4112706"/>
                  <a:pt x="1238174" y="4116575"/>
                </a:cubicBezTo>
                <a:cubicBezTo>
                  <a:pt x="1232955" y="4120465"/>
                  <a:pt x="1223997" y="4122978"/>
                  <a:pt x="1220127" y="4126868"/>
                </a:cubicBezTo>
                <a:cubicBezTo>
                  <a:pt x="1217428" y="4129380"/>
                  <a:pt x="1218777" y="4134607"/>
                  <a:pt x="1217428" y="4137140"/>
                </a:cubicBezTo>
                <a:cubicBezTo>
                  <a:pt x="1214907" y="4141009"/>
                  <a:pt x="1209842" y="4142367"/>
                  <a:pt x="1208493" y="4144899"/>
                </a:cubicBezTo>
                <a:lnTo>
                  <a:pt x="1208493" y="4145324"/>
                </a:lnTo>
                <a:lnTo>
                  <a:pt x="1217304" y="4137665"/>
                </a:lnTo>
                <a:cubicBezTo>
                  <a:pt x="1218654" y="4135131"/>
                  <a:pt x="1217304" y="4129893"/>
                  <a:pt x="1220003" y="4127360"/>
                </a:cubicBezTo>
                <a:cubicBezTo>
                  <a:pt x="1223881" y="4123472"/>
                  <a:pt x="1232818" y="4120939"/>
                  <a:pt x="1238047" y="4117054"/>
                </a:cubicBezTo>
                <a:cubicBezTo>
                  <a:pt x="1235348" y="4124826"/>
                  <a:pt x="1234167" y="4135131"/>
                  <a:pt x="1240577" y="4140199"/>
                </a:cubicBezTo>
                <a:cubicBezTo>
                  <a:pt x="1246984" y="4147970"/>
                  <a:pt x="1241925" y="4149321"/>
                  <a:pt x="1234167" y="4149321"/>
                </a:cubicBezTo>
                <a:cubicBezTo>
                  <a:pt x="1212245" y="4149321"/>
                  <a:pt x="1225062" y="4168578"/>
                  <a:pt x="1244455" y="4168578"/>
                </a:cubicBezTo>
                <a:cubicBezTo>
                  <a:pt x="1243106" y="4169931"/>
                  <a:pt x="1243106" y="4171282"/>
                  <a:pt x="1243106" y="4172465"/>
                </a:cubicBezTo>
                <a:lnTo>
                  <a:pt x="1242846" y="4172482"/>
                </a:lnTo>
                <a:lnTo>
                  <a:pt x="1236637" y="4182533"/>
                </a:lnTo>
                <a:cubicBezTo>
                  <a:pt x="1234553" y="4186094"/>
                  <a:pt x="1232955" y="4189969"/>
                  <a:pt x="1232955" y="4195105"/>
                </a:cubicBezTo>
                <a:cubicBezTo>
                  <a:pt x="1217428" y="4195105"/>
                  <a:pt x="1213558" y="4198975"/>
                  <a:pt x="1205971" y="4211800"/>
                </a:cubicBezTo>
                <a:cubicBezTo>
                  <a:pt x="1196859" y="4224766"/>
                  <a:pt x="1199557" y="4232344"/>
                  <a:pt x="1199557" y="4245331"/>
                </a:cubicBezTo>
                <a:cubicBezTo>
                  <a:pt x="1195687" y="4245331"/>
                  <a:pt x="1191794" y="4246506"/>
                  <a:pt x="1189096" y="4246506"/>
                </a:cubicBezTo>
                <a:cubicBezTo>
                  <a:pt x="1185225" y="4247843"/>
                  <a:pt x="1184031" y="4252908"/>
                  <a:pt x="1181510" y="4252908"/>
                </a:cubicBezTo>
                <a:cubicBezTo>
                  <a:pt x="1176290" y="4238746"/>
                  <a:pt x="1160764" y="4251733"/>
                  <a:pt x="1156893" y="4250376"/>
                </a:cubicBezTo>
                <a:cubicBezTo>
                  <a:pt x="1147958" y="4245331"/>
                  <a:pt x="1140194" y="4238746"/>
                  <a:pt x="1140194" y="4228474"/>
                </a:cubicBezTo>
                <a:cubicBezTo>
                  <a:pt x="1139022" y="4219539"/>
                  <a:pt x="1128561" y="4215669"/>
                  <a:pt x="1120797" y="4211800"/>
                </a:cubicBezTo>
                <a:cubicBezTo>
                  <a:pt x="1097707" y="4211800"/>
                  <a:pt x="1073245" y="4218202"/>
                  <a:pt x="1073245" y="4187365"/>
                </a:cubicBezTo>
                <a:lnTo>
                  <a:pt x="1073529" y="4187328"/>
                </a:lnTo>
                <a:lnTo>
                  <a:pt x="1073529" y="4186160"/>
                </a:lnTo>
                <a:cubicBezTo>
                  <a:pt x="1068320" y="4184988"/>
                  <a:pt x="1065799" y="4186160"/>
                  <a:pt x="1061934" y="4187500"/>
                </a:cubicBezTo>
                <a:cubicBezTo>
                  <a:pt x="1059411" y="4183649"/>
                  <a:pt x="1054202" y="4170921"/>
                  <a:pt x="1053026" y="4165729"/>
                </a:cubicBezTo>
                <a:lnTo>
                  <a:pt x="1053930" y="4159340"/>
                </a:lnTo>
                <a:lnTo>
                  <a:pt x="1053909" y="4159394"/>
                </a:lnTo>
                <a:cubicBezTo>
                  <a:pt x="1052941" y="4161795"/>
                  <a:pt x="1052314" y="4164025"/>
                  <a:pt x="1052987" y="4165963"/>
                </a:cubicBezTo>
                <a:cubicBezTo>
                  <a:pt x="1054150" y="4171186"/>
                  <a:pt x="1059381" y="4184003"/>
                  <a:pt x="1061917" y="4187880"/>
                </a:cubicBezTo>
                <a:cubicBezTo>
                  <a:pt x="1056871" y="4190411"/>
                  <a:pt x="1054150" y="4198165"/>
                  <a:pt x="1052987" y="4204573"/>
                </a:cubicBezTo>
                <a:cubicBezTo>
                  <a:pt x="1051640" y="4204573"/>
                  <a:pt x="1047757" y="4204573"/>
                  <a:pt x="1047757" y="4203227"/>
                </a:cubicBezTo>
                <a:cubicBezTo>
                  <a:pt x="1046568" y="4203227"/>
                  <a:pt x="1046568" y="4203227"/>
                  <a:pt x="1046568" y="4203227"/>
                </a:cubicBezTo>
                <a:cubicBezTo>
                  <a:pt x="1046568" y="4202042"/>
                  <a:pt x="1043873" y="4200696"/>
                  <a:pt x="1043873" y="4199511"/>
                </a:cubicBezTo>
                <a:cubicBezTo>
                  <a:pt x="1041337" y="4199511"/>
                  <a:pt x="1033596" y="4190411"/>
                  <a:pt x="1028524" y="4189226"/>
                </a:cubicBezTo>
                <a:cubicBezTo>
                  <a:pt x="1020783" y="4187880"/>
                  <a:pt x="1011669" y="4186534"/>
                  <a:pt x="1004087" y="4187880"/>
                </a:cubicBezTo>
                <a:cubicBezTo>
                  <a:pt x="987205" y="4191757"/>
                  <a:pt x="974393" y="4203227"/>
                  <a:pt x="956349" y="4199511"/>
                </a:cubicBezTo>
                <a:cubicBezTo>
                  <a:pt x="946072" y="4196819"/>
                  <a:pt x="929217" y="4207104"/>
                  <a:pt x="924145" y="4204573"/>
                </a:cubicBezTo>
                <a:cubicBezTo>
                  <a:pt x="924145" y="4186534"/>
                  <a:pt x="902217" y="4195634"/>
                  <a:pt x="904754" y="4207104"/>
                </a:cubicBezTo>
                <a:cubicBezTo>
                  <a:pt x="906101" y="4208450"/>
                  <a:pt x="906101" y="4210981"/>
                  <a:pt x="904754" y="4212327"/>
                </a:cubicBezTo>
                <a:cubicBezTo>
                  <a:pt x="903565" y="4212327"/>
                  <a:pt x="902217" y="4213673"/>
                  <a:pt x="899708" y="4214858"/>
                </a:cubicBezTo>
                <a:cubicBezTo>
                  <a:pt x="899708" y="4221427"/>
                  <a:pt x="899708" y="4226489"/>
                  <a:pt x="899708" y="4232898"/>
                </a:cubicBezTo>
                <a:cubicBezTo>
                  <a:pt x="899708" y="4238121"/>
                  <a:pt x="894477" y="4241998"/>
                  <a:pt x="894477" y="4245875"/>
                </a:cubicBezTo>
                <a:cubicBezTo>
                  <a:pt x="889404" y="4244529"/>
                  <a:pt x="888057" y="4236775"/>
                  <a:pt x="877780" y="4240652"/>
                </a:cubicBezTo>
                <a:cubicBezTo>
                  <a:pt x="873897" y="4241998"/>
                  <a:pt x="863620" y="4254814"/>
                  <a:pt x="862273" y="4254814"/>
                </a:cubicBezTo>
                <a:cubicBezTo>
                  <a:pt x="858389" y="4254814"/>
                  <a:pt x="857200" y="4248406"/>
                  <a:pt x="851970" y="4252283"/>
                </a:cubicBezTo>
                <a:cubicBezTo>
                  <a:pt x="845576" y="4256160"/>
                  <a:pt x="849433" y="4268976"/>
                  <a:pt x="844229" y="4274199"/>
                </a:cubicBezTo>
                <a:cubicBezTo>
                  <a:pt x="841693" y="4275364"/>
                  <a:pt x="839157" y="4275364"/>
                  <a:pt x="836462" y="4279241"/>
                </a:cubicBezTo>
                <a:cubicBezTo>
                  <a:pt x="832763" y="4275364"/>
                  <a:pt x="836462" y="4252283"/>
                  <a:pt x="828880" y="4250937"/>
                </a:cubicBezTo>
                <a:cubicBezTo>
                  <a:pt x="827532" y="4257345"/>
                  <a:pt x="827532" y="4263914"/>
                  <a:pt x="826185" y="4270322"/>
                </a:cubicBezTo>
                <a:cubicBezTo>
                  <a:pt x="824996" y="4275364"/>
                  <a:pt x="821113" y="4279241"/>
                  <a:pt x="819765" y="4286995"/>
                </a:cubicBezTo>
                <a:cubicBezTo>
                  <a:pt x="819765" y="4292238"/>
                  <a:pt x="811998" y="4293403"/>
                  <a:pt x="814720" y="4297280"/>
                </a:cubicBezTo>
                <a:cubicBezTo>
                  <a:pt x="817229" y="4301157"/>
                  <a:pt x="824996" y="4307566"/>
                  <a:pt x="824996" y="4312789"/>
                </a:cubicBezTo>
                <a:cubicBezTo>
                  <a:pt x="824996" y="4319197"/>
                  <a:pt x="818577" y="4326951"/>
                  <a:pt x="815882" y="4333359"/>
                </a:cubicBezTo>
                <a:cubicBezTo>
                  <a:pt x="815882" y="4334705"/>
                  <a:pt x="805605" y="4333359"/>
                  <a:pt x="800533" y="4337236"/>
                </a:cubicBezTo>
                <a:cubicBezTo>
                  <a:pt x="793955" y="4342298"/>
                  <a:pt x="788909" y="4343644"/>
                  <a:pt x="787561" y="4352744"/>
                </a:cubicBezTo>
                <a:cubicBezTo>
                  <a:pt x="769518" y="4348867"/>
                  <a:pt x="773401" y="4329482"/>
                  <a:pt x="766981" y="4317851"/>
                </a:cubicBezTo>
                <a:cubicBezTo>
                  <a:pt x="758052" y="4298646"/>
                  <a:pt x="734777" y="4303689"/>
                  <a:pt x="723153" y="4289526"/>
                </a:cubicBezTo>
                <a:cubicBezTo>
                  <a:pt x="716734" y="4281953"/>
                  <a:pt x="703921" y="4284484"/>
                  <a:pt x="698690" y="4293403"/>
                </a:cubicBezTo>
                <a:cubicBezTo>
                  <a:pt x="694806" y="4298646"/>
                  <a:pt x="700037" y="4306401"/>
                  <a:pt x="694806" y="4307566"/>
                </a:cubicBezTo>
                <a:cubicBezTo>
                  <a:pt x="685877" y="4308912"/>
                  <a:pt x="675600" y="4312789"/>
                  <a:pt x="667833" y="4316666"/>
                </a:cubicBezTo>
                <a:cubicBezTo>
                  <a:pt x="657556" y="4321728"/>
                  <a:pt x="657556" y="4312789"/>
                  <a:pt x="649789" y="4307566"/>
                </a:cubicBezTo>
                <a:cubicBezTo>
                  <a:pt x="648442" y="4306401"/>
                  <a:pt x="656209" y="4293403"/>
                  <a:pt x="653673" y="4285649"/>
                </a:cubicBezTo>
                <a:cubicBezTo>
                  <a:pt x="649789" y="4276730"/>
                  <a:pt x="661413" y="4267791"/>
                  <a:pt x="667833" y="4266445"/>
                </a:cubicBezTo>
                <a:cubicBezTo>
                  <a:pt x="680646" y="4263914"/>
                  <a:pt x="689760" y="4250937"/>
                  <a:pt x="702573" y="4245875"/>
                </a:cubicBezTo>
                <a:cubicBezTo>
                  <a:pt x="707804" y="4243183"/>
                  <a:pt x="710314" y="4244529"/>
                  <a:pt x="714197" y="4244529"/>
                </a:cubicBezTo>
                <a:cubicBezTo>
                  <a:pt x="720617" y="4262568"/>
                  <a:pt x="725848" y="4249591"/>
                  <a:pt x="733430" y="4241998"/>
                </a:cubicBezTo>
                <a:cubicBezTo>
                  <a:pt x="745054" y="4232898"/>
                  <a:pt x="746401" y="4241998"/>
                  <a:pt x="758052" y="4230366"/>
                </a:cubicBezTo>
                <a:cubicBezTo>
                  <a:pt x="763098" y="4225304"/>
                  <a:pt x="772212" y="4220081"/>
                  <a:pt x="775911" y="4212327"/>
                </a:cubicBezTo>
                <a:cubicBezTo>
                  <a:pt x="781142" y="4199511"/>
                  <a:pt x="787561" y="4207104"/>
                  <a:pt x="793955" y="4195634"/>
                </a:cubicBezTo>
                <a:cubicBezTo>
                  <a:pt x="800533" y="4185349"/>
                  <a:pt x="795328" y="4162086"/>
                  <a:pt x="811998" y="4163432"/>
                </a:cubicBezTo>
                <a:cubicBezTo>
                  <a:pt x="833926" y="4164618"/>
                  <a:pt x="828880" y="4122151"/>
                  <a:pt x="831390" y="4107989"/>
                </a:cubicBezTo>
                <a:cubicBezTo>
                  <a:pt x="839157" y="4107989"/>
                  <a:pt x="849433" y="4110681"/>
                  <a:pt x="851970" y="4101581"/>
                </a:cubicBezTo>
                <a:cubicBezTo>
                  <a:pt x="861084" y="4101581"/>
                  <a:pt x="859737" y="4100235"/>
                  <a:pt x="859737" y="4091295"/>
                </a:cubicBezTo>
                <a:cubicBezTo>
                  <a:pt x="873897" y="4091295"/>
                  <a:pt x="886710" y="4092641"/>
                  <a:pt x="897171" y="4081010"/>
                </a:cubicBezTo>
                <a:cubicBezTo>
                  <a:pt x="902217" y="4075787"/>
                  <a:pt x="904754" y="4065502"/>
                  <a:pt x="902217" y="4059094"/>
                </a:cubicBezTo>
                <a:cubicBezTo>
                  <a:pt x="899708" y="4052686"/>
                  <a:pt x="912521" y="4053871"/>
                  <a:pt x="917751" y="4051340"/>
                </a:cubicBezTo>
                <a:cubicBezTo>
                  <a:pt x="934421" y="4042401"/>
                  <a:pt x="930564" y="4029604"/>
                  <a:pt x="942188" y="4019138"/>
                </a:cubicBezTo>
                <a:cubicBezTo>
                  <a:pt x="949955" y="4012730"/>
                  <a:pt x="957696" y="4016607"/>
                  <a:pt x="958885" y="4002445"/>
                </a:cubicBezTo>
                <a:cubicBezTo>
                  <a:pt x="960232" y="3986937"/>
                  <a:pt x="953839" y="3972795"/>
                  <a:pt x="955001" y="3958633"/>
                </a:cubicBezTo>
                <a:cubicBezTo>
                  <a:pt x="955001" y="3952224"/>
                  <a:pt x="957696" y="3947162"/>
                  <a:pt x="958885" y="3941939"/>
                </a:cubicBezTo>
                <a:cubicBezTo>
                  <a:pt x="964116" y="3941939"/>
                  <a:pt x="966652" y="3941939"/>
                  <a:pt x="971698" y="3941939"/>
                </a:cubicBezTo>
                <a:lnTo>
                  <a:pt x="988411" y="3941939"/>
                </a:lnTo>
                <a:lnTo>
                  <a:pt x="988270" y="3941504"/>
                </a:lnTo>
                <a:cubicBezTo>
                  <a:pt x="983028" y="3938972"/>
                  <a:pt x="976614" y="3941504"/>
                  <a:pt x="971394" y="3941504"/>
                </a:cubicBezTo>
                <a:cubicBezTo>
                  <a:pt x="966329" y="3941504"/>
                  <a:pt x="963808" y="3941504"/>
                  <a:pt x="958588" y="3941504"/>
                </a:cubicBezTo>
                <a:cubicBezTo>
                  <a:pt x="962459" y="3931212"/>
                  <a:pt x="966329" y="3920940"/>
                  <a:pt x="966329" y="3909310"/>
                </a:cubicBezTo>
                <a:cubicBezTo>
                  <a:pt x="972744" y="3909310"/>
                  <a:pt x="992140" y="3909310"/>
                  <a:pt x="994662" y="3914537"/>
                </a:cubicBezTo>
                <a:cubicBezTo>
                  <a:pt x="1003774" y="3928700"/>
                  <a:pt x="1015231" y="3923472"/>
                  <a:pt x="1026887" y="3917070"/>
                </a:cubicBezTo>
                <a:cubicBezTo>
                  <a:pt x="1033279" y="3906778"/>
                  <a:pt x="1039693" y="3897681"/>
                  <a:pt x="1042391" y="3884876"/>
                </a:cubicBezTo>
                <a:cubicBezTo>
                  <a:pt x="1043563" y="3877116"/>
                  <a:pt x="1039693" y="3860442"/>
                  <a:pt x="1043563" y="3855215"/>
                </a:cubicBezTo>
                <a:cubicBezTo>
                  <a:pt x="1047456" y="3851345"/>
                  <a:pt x="1052676" y="3847475"/>
                  <a:pt x="1050154" y="3841073"/>
                </a:cubicBezTo>
                <a:cubicBezTo>
                  <a:pt x="1048805" y="3834650"/>
                  <a:pt x="1060439" y="3834650"/>
                  <a:pt x="1066853" y="3833313"/>
                </a:cubicBezTo>
                <a:cubicBezTo>
                  <a:pt x="1079659" y="3832138"/>
                  <a:pt x="1097707" y="3832138"/>
                  <a:pt x="1110513" y="3828248"/>
                </a:cubicBezTo>
                <a:cubicBezTo>
                  <a:pt x="1124690" y="3823041"/>
                  <a:pt x="1147958" y="3824378"/>
                  <a:pt x="1159591" y="3816639"/>
                </a:cubicBezTo>
                <a:cubicBezTo>
                  <a:pt x="1159591" y="3816639"/>
                  <a:pt x="1159591" y="3816639"/>
                  <a:pt x="1160764" y="3815281"/>
                </a:cubicBezTo>
                <a:cubicBezTo>
                  <a:pt x="1166005" y="3823041"/>
                  <a:pt x="1174941" y="3825736"/>
                  <a:pt x="1184031" y="3826911"/>
                </a:cubicBezTo>
                <a:cubicBezTo>
                  <a:pt x="1184031" y="3830781"/>
                  <a:pt x="1186575" y="3830781"/>
                  <a:pt x="1184031" y="3833313"/>
                </a:cubicBezTo>
                <a:cubicBezTo>
                  <a:pt x="1178811" y="3836008"/>
                  <a:pt x="1171048" y="3833313"/>
                  <a:pt x="1164656" y="3834650"/>
                </a:cubicBezTo>
                <a:cubicBezTo>
                  <a:pt x="1162113" y="3834650"/>
                  <a:pt x="1156893" y="3833313"/>
                  <a:pt x="1155721" y="3836008"/>
                </a:cubicBezTo>
                <a:cubicBezTo>
                  <a:pt x="1153177" y="3841073"/>
                  <a:pt x="1154372" y="3848812"/>
                  <a:pt x="1158242" y="3854040"/>
                </a:cubicBezTo>
                <a:cubicBezTo>
                  <a:pt x="1164656" y="3862974"/>
                  <a:pt x="1176290" y="3869377"/>
                  <a:pt x="1186575" y="3877116"/>
                </a:cubicBezTo>
                <a:cubicBezTo>
                  <a:pt x="1192989" y="3881006"/>
                  <a:pt x="1199557" y="3884876"/>
                  <a:pt x="1207144" y="3887409"/>
                </a:cubicBezTo>
                <a:cubicBezTo>
                  <a:pt x="1209842" y="3887409"/>
                  <a:pt x="1213558" y="3884876"/>
                  <a:pt x="1214907" y="3887409"/>
                </a:cubicBezTo>
                <a:cubicBezTo>
                  <a:pt x="1217428" y="3890103"/>
                  <a:pt x="1216256" y="3893811"/>
                  <a:pt x="1214907" y="3896506"/>
                </a:cubicBezTo>
                <a:cubicBezTo>
                  <a:pt x="1214907" y="3900375"/>
                  <a:pt x="1209842" y="3904083"/>
                  <a:pt x="1212363" y="3906778"/>
                </a:cubicBezTo>
                <a:cubicBezTo>
                  <a:pt x="1217428" y="3910668"/>
                  <a:pt x="1226541" y="3911843"/>
                  <a:pt x="1232955" y="3909310"/>
                </a:cubicBezTo>
                <a:lnTo>
                  <a:pt x="1233001" y="3909226"/>
                </a:lnTo>
                <a:lnTo>
                  <a:pt x="1212675" y="3906734"/>
                </a:lnTo>
                <a:cubicBezTo>
                  <a:pt x="1210138" y="3904043"/>
                  <a:pt x="1215193" y="3900340"/>
                  <a:pt x="1215193" y="3896468"/>
                </a:cubicBezTo>
                <a:cubicBezTo>
                  <a:pt x="1216548" y="3893776"/>
                  <a:pt x="1217729" y="3890064"/>
                  <a:pt x="1215193" y="3887373"/>
                </a:cubicBezTo>
                <a:cubicBezTo>
                  <a:pt x="1213856" y="3884851"/>
                  <a:pt x="1210138" y="3887373"/>
                  <a:pt x="1207447" y="3887373"/>
                </a:cubicBezTo>
                <a:cubicBezTo>
                  <a:pt x="1199856" y="3884851"/>
                  <a:pt x="1193291" y="3880979"/>
                  <a:pt x="1186881" y="3877106"/>
                </a:cubicBezTo>
                <a:cubicBezTo>
                  <a:pt x="1176598" y="3869362"/>
                  <a:pt x="1164960" y="3862968"/>
                  <a:pt x="1158550" y="3854043"/>
                </a:cubicBezTo>
                <a:cubicBezTo>
                  <a:pt x="1154677" y="3848830"/>
                  <a:pt x="1153496" y="3841085"/>
                  <a:pt x="1156033" y="3836032"/>
                </a:cubicBezTo>
                <a:cubicBezTo>
                  <a:pt x="1157214" y="3833340"/>
                  <a:pt x="1162423" y="3834691"/>
                  <a:pt x="1164960" y="3834691"/>
                </a:cubicBezTo>
                <a:cubicBezTo>
                  <a:pt x="1171370" y="3833340"/>
                  <a:pt x="1179116" y="3836032"/>
                  <a:pt x="1184344" y="3833340"/>
                </a:cubicBezTo>
                <a:cubicBezTo>
                  <a:pt x="1186881" y="3830819"/>
                  <a:pt x="1184344" y="3830819"/>
                  <a:pt x="1184344" y="3826946"/>
                </a:cubicBezTo>
                <a:cubicBezTo>
                  <a:pt x="1206265" y="3828297"/>
                  <a:pt x="1234596" y="3818021"/>
                  <a:pt x="1249933" y="3824425"/>
                </a:cubicBezTo>
                <a:cubicBezTo>
                  <a:pt x="1255162" y="3828297"/>
                  <a:pt x="1264089" y="3837213"/>
                  <a:pt x="1271854" y="3836032"/>
                </a:cubicBezTo>
                <a:cubicBezTo>
                  <a:pt x="1289883" y="3839904"/>
                  <a:pt x="1296293" y="3837213"/>
                  <a:pt x="1311804" y="3833340"/>
                </a:cubicBezTo>
                <a:cubicBezTo>
                  <a:pt x="1324449" y="3829638"/>
                  <a:pt x="1328322" y="3819202"/>
                  <a:pt x="1341316" y="3825766"/>
                </a:cubicBezTo>
                <a:cubicBezTo>
                  <a:pt x="1347726" y="3828297"/>
                  <a:pt x="1352780" y="3830819"/>
                  <a:pt x="1359344" y="3824425"/>
                </a:cubicBezTo>
                <a:cubicBezTo>
                  <a:pt x="1366935" y="3818021"/>
                  <a:pt x="1365754" y="3810287"/>
                  <a:pt x="1365754" y="3801191"/>
                </a:cubicBezTo>
                <a:cubicBezTo>
                  <a:pt x="1365754" y="3790925"/>
                  <a:pt x="1366935" y="3782000"/>
                  <a:pt x="1369627" y="3772914"/>
                </a:cubicBezTo>
                <a:cubicBezTo>
                  <a:pt x="1370808" y="3774265"/>
                  <a:pt x="1374681" y="3778127"/>
                  <a:pt x="1377393" y="3779478"/>
                </a:cubicBezTo>
                <a:cubicBezTo>
                  <a:pt x="1378574" y="3782000"/>
                  <a:pt x="1379910" y="3784531"/>
                  <a:pt x="1382447" y="3785872"/>
                </a:cubicBezTo>
                <a:cubicBezTo>
                  <a:pt x="1387675" y="3788403"/>
                  <a:pt x="1392729" y="3788403"/>
                  <a:pt x="1397958" y="3788403"/>
                </a:cubicBezTo>
                <a:lnTo>
                  <a:pt x="1398053" y="3788341"/>
                </a:lnTo>
                <a:lnTo>
                  <a:pt x="1382611" y="3785833"/>
                </a:lnTo>
                <a:cubicBezTo>
                  <a:pt x="1380079" y="3784491"/>
                  <a:pt x="1378730" y="3781969"/>
                  <a:pt x="1377547" y="3779447"/>
                </a:cubicBezTo>
                <a:cubicBezTo>
                  <a:pt x="1374849" y="3778104"/>
                  <a:pt x="1370969" y="3774236"/>
                  <a:pt x="1369786" y="3772893"/>
                </a:cubicBezTo>
                <a:cubicBezTo>
                  <a:pt x="1370969" y="3769025"/>
                  <a:pt x="1372317" y="3765161"/>
                  <a:pt x="1373666" y="3761463"/>
                </a:cubicBezTo>
                <a:cubicBezTo>
                  <a:pt x="1378730" y="3749866"/>
                  <a:pt x="1400670" y="3748523"/>
                  <a:pt x="1407082" y="3733229"/>
                </a:cubicBezTo>
                <a:cubicBezTo>
                  <a:pt x="1418729" y="3716420"/>
                  <a:pt x="1430371" y="3712552"/>
                  <a:pt x="1447082" y="3704990"/>
                </a:cubicBezTo>
                <a:cubicBezTo>
                  <a:pt x="1448431" y="3703648"/>
                  <a:pt x="1449614" y="3703648"/>
                  <a:pt x="1450963" y="3702301"/>
                </a:cubicBezTo>
                <a:lnTo>
                  <a:pt x="1450965" y="3702304"/>
                </a:lnTo>
                <a:lnTo>
                  <a:pt x="1459464" y="3690055"/>
                </a:lnTo>
                <a:lnTo>
                  <a:pt x="1459409" y="3689838"/>
                </a:lnTo>
                <a:cubicBezTo>
                  <a:pt x="1462101" y="3683415"/>
                  <a:pt x="1464625" y="3675640"/>
                  <a:pt x="1467149" y="3669216"/>
                </a:cubicBezTo>
                <a:cubicBezTo>
                  <a:pt x="1471024" y="3660085"/>
                  <a:pt x="1482635" y="3657552"/>
                  <a:pt x="1485158" y="3648590"/>
                </a:cubicBezTo>
                <a:cubicBezTo>
                  <a:pt x="1487851" y="3642002"/>
                  <a:pt x="1492904" y="3636930"/>
                  <a:pt x="1496774" y="3631688"/>
                </a:cubicBezTo>
                <a:cubicBezTo>
                  <a:pt x="1499971" y="3632955"/>
                  <a:pt x="1500938" y="3632955"/>
                  <a:pt x="1501906" y="3633125"/>
                </a:cubicBezTo>
                <a:lnTo>
                  <a:pt x="1506762" y="3635446"/>
                </a:lnTo>
                <a:lnTo>
                  <a:pt x="1506798" y="3635190"/>
                </a:lnTo>
                <a:cubicBezTo>
                  <a:pt x="1500397" y="3631315"/>
                  <a:pt x="1502926" y="3633840"/>
                  <a:pt x="1496524" y="3631315"/>
                </a:cubicBezTo>
                <a:cubicBezTo>
                  <a:pt x="1500397" y="3627451"/>
                  <a:pt x="1504269" y="3624926"/>
                  <a:pt x="1505454" y="3619711"/>
                </a:cubicBezTo>
                <a:cubicBezTo>
                  <a:pt x="1509327" y="3609435"/>
                  <a:pt x="1532574" y="3601862"/>
                  <a:pt x="1532574" y="3588907"/>
                </a:cubicBezTo>
                <a:cubicBezTo>
                  <a:pt x="1511856" y="3604386"/>
                  <a:pt x="1497881" y="3622401"/>
                  <a:pt x="1473277" y="3633840"/>
                </a:cubicBezTo>
                <a:lnTo>
                  <a:pt x="1462128" y="3655163"/>
                </a:lnTo>
                <a:lnTo>
                  <a:pt x="1462228" y="3655637"/>
                </a:lnTo>
                <a:cubicBezTo>
                  <a:pt x="1459537" y="3660868"/>
                  <a:pt x="1455665" y="3665931"/>
                  <a:pt x="1449268" y="3668634"/>
                </a:cubicBezTo>
                <a:lnTo>
                  <a:pt x="1427460" y="3682765"/>
                </a:lnTo>
                <a:lnTo>
                  <a:pt x="1427591" y="3682886"/>
                </a:lnTo>
                <a:cubicBezTo>
                  <a:pt x="1421193" y="3686768"/>
                  <a:pt x="1414791" y="3690653"/>
                  <a:pt x="1408393" y="3693185"/>
                </a:cubicBezTo>
                <a:cubicBezTo>
                  <a:pt x="1389029" y="3699602"/>
                  <a:pt x="1368485" y="3695717"/>
                  <a:pt x="1352992" y="3702134"/>
                </a:cubicBezTo>
                <a:cubicBezTo>
                  <a:pt x="1351813" y="3695717"/>
                  <a:pt x="1352992" y="3689303"/>
                  <a:pt x="1350466" y="3684069"/>
                </a:cubicBezTo>
                <a:lnTo>
                  <a:pt x="1350038" y="3683929"/>
                </a:lnTo>
                <a:lnTo>
                  <a:pt x="1352524" y="3701615"/>
                </a:lnTo>
                <a:cubicBezTo>
                  <a:pt x="1342268" y="3705471"/>
                  <a:pt x="1334705" y="3711840"/>
                  <a:pt x="1328147" y="3725919"/>
                </a:cubicBezTo>
                <a:cubicBezTo>
                  <a:pt x="1323105" y="3720890"/>
                  <a:pt x="1320415" y="3713182"/>
                  <a:pt x="1314193" y="3710666"/>
                </a:cubicBezTo>
                <a:cubicBezTo>
                  <a:pt x="1309151" y="3709326"/>
                  <a:pt x="1305283" y="3717037"/>
                  <a:pt x="1301416" y="3715695"/>
                </a:cubicBezTo>
                <a:lnTo>
                  <a:pt x="1297583" y="3709885"/>
                </a:lnTo>
                <a:lnTo>
                  <a:pt x="1297667" y="3710131"/>
                </a:lnTo>
                <a:cubicBezTo>
                  <a:pt x="1298301" y="3712689"/>
                  <a:pt x="1299272" y="3715246"/>
                  <a:pt x="1301891" y="3716504"/>
                </a:cubicBezTo>
                <a:cubicBezTo>
                  <a:pt x="1305772" y="3717846"/>
                  <a:pt x="1309659" y="3710131"/>
                  <a:pt x="1314725" y="3711472"/>
                </a:cubicBezTo>
                <a:cubicBezTo>
                  <a:pt x="1320972" y="3713988"/>
                  <a:pt x="1323673" y="3721703"/>
                  <a:pt x="1328740" y="3726735"/>
                </a:cubicBezTo>
                <a:cubicBezTo>
                  <a:pt x="1328740" y="3728076"/>
                  <a:pt x="1328740" y="3729420"/>
                  <a:pt x="1327560" y="3730592"/>
                </a:cubicBezTo>
                <a:cubicBezTo>
                  <a:pt x="1317085" y="3760110"/>
                  <a:pt x="1320972" y="3749880"/>
                  <a:pt x="1287700" y="3756253"/>
                </a:cubicBezTo>
                <a:cubicBezTo>
                  <a:pt x="1267098" y="3760110"/>
                  <a:pt x="1219307" y="3758769"/>
                  <a:pt x="1211539" y="3734449"/>
                </a:cubicBezTo>
                <a:cubicBezTo>
                  <a:pt x="1207659" y="3726735"/>
                  <a:pt x="1202592" y="3724219"/>
                  <a:pt x="1197355" y="3721703"/>
                </a:cubicBezTo>
                <a:cubicBezTo>
                  <a:pt x="1203772" y="3717846"/>
                  <a:pt x="1214076" y="3707615"/>
                  <a:pt x="1221843" y="3705099"/>
                </a:cubicBezTo>
                <a:cubicBezTo>
                  <a:pt x="1224544" y="3703758"/>
                  <a:pt x="1228261" y="3708790"/>
                  <a:pt x="1230961" y="3707615"/>
                </a:cubicBezTo>
                <a:cubicBezTo>
                  <a:pt x="1236028" y="3705099"/>
                  <a:pt x="1239909" y="3698560"/>
                  <a:pt x="1245146" y="3694869"/>
                </a:cubicBezTo>
                <a:cubicBezTo>
                  <a:pt x="1250213" y="3696044"/>
                  <a:pt x="1256800" y="3699901"/>
                  <a:pt x="1263218" y="3699901"/>
                </a:cubicBezTo>
                <a:cubicBezTo>
                  <a:pt x="1269635" y="3699901"/>
                  <a:pt x="1277402" y="3698560"/>
                  <a:pt x="1283819" y="3697385"/>
                </a:cubicBezTo>
                <a:lnTo>
                  <a:pt x="1295263" y="3703643"/>
                </a:lnTo>
                <a:lnTo>
                  <a:pt x="1295027" y="3702957"/>
                </a:lnTo>
                <a:cubicBezTo>
                  <a:pt x="1292506" y="3699102"/>
                  <a:pt x="1287295" y="3699102"/>
                  <a:pt x="1283428" y="3696589"/>
                </a:cubicBezTo>
                <a:cubicBezTo>
                  <a:pt x="1283428" y="3692733"/>
                  <a:pt x="1282084" y="3688878"/>
                  <a:pt x="1283428" y="3685022"/>
                </a:cubicBezTo>
                <a:lnTo>
                  <a:pt x="1294960" y="3679858"/>
                </a:lnTo>
                <a:lnTo>
                  <a:pt x="1294842" y="3679789"/>
                </a:lnTo>
                <a:cubicBezTo>
                  <a:pt x="1290971" y="3679789"/>
                  <a:pt x="1285751" y="3681134"/>
                  <a:pt x="1283228" y="3685012"/>
                </a:cubicBezTo>
                <a:cubicBezTo>
                  <a:pt x="1281879" y="3688883"/>
                  <a:pt x="1283228" y="3692762"/>
                  <a:pt x="1283228" y="3696633"/>
                </a:cubicBezTo>
                <a:cubicBezTo>
                  <a:pt x="1276829" y="3697816"/>
                  <a:pt x="1269086" y="3699160"/>
                  <a:pt x="1262691" y="3699160"/>
                </a:cubicBezTo>
                <a:lnTo>
                  <a:pt x="1244883" y="3694164"/>
                </a:lnTo>
                <a:lnTo>
                  <a:pt x="1244883" y="3694521"/>
                </a:lnTo>
                <a:cubicBezTo>
                  <a:pt x="1239637" y="3698222"/>
                  <a:pt x="1235746" y="3704790"/>
                  <a:pt x="1230666" y="3707317"/>
                </a:cubicBezTo>
                <a:cubicBezTo>
                  <a:pt x="1227958" y="3708495"/>
                  <a:pt x="1224234" y="3703445"/>
                  <a:pt x="1221525" y="3704790"/>
                </a:cubicBezTo>
                <a:cubicBezTo>
                  <a:pt x="1213741" y="3707317"/>
                  <a:pt x="1203414" y="3717586"/>
                  <a:pt x="1196981" y="3721459"/>
                </a:cubicBezTo>
                <a:cubicBezTo>
                  <a:pt x="1186658" y="3717586"/>
                  <a:pt x="1174980" y="3720114"/>
                  <a:pt x="1169899" y="3704790"/>
                </a:cubicBezTo>
                <a:cubicBezTo>
                  <a:pt x="1168547" y="3700917"/>
                  <a:pt x="1167191" y="3695699"/>
                  <a:pt x="1164653" y="3687953"/>
                </a:cubicBezTo>
                <a:cubicBezTo>
                  <a:pt x="1172437" y="3687953"/>
                  <a:pt x="1188011" y="3689299"/>
                  <a:pt x="1195799" y="3686775"/>
                </a:cubicBezTo>
                <a:lnTo>
                  <a:pt x="1195921" y="3686275"/>
                </a:lnTo>
                <a:lnTo>
                  <a:pt x="1180798" y="3687768"/>
                </a:lnTo>
                <a:cubicBezTo>
                  <a:pt x="1174974" y="3687746"/>
                  <a:pt x="1169150" y="3687410"/>
                  <a:pt x="1165267" y="3687410"/>
                </a:cubicBezTo>
                <a:cubicBezTo>
                  <a:pt x="1158855" y="3673291"/>
                  <a:pt x="1149907" y="3656650"/>
                  <a:pt x="1138261" y="3656650"/>
                </a:cubicBezTo>
                <a:cubicBezTo>
                  <a:pt x="1136907" y="3656650"/>
                  <a:pt x="1135729" y="3656650"/>
                  <a:pt x="1134376" y="3656650"/>
                </a:cubicBezTo>
                <a:cubicBezTo>
                  <a:pt x="1138261" y="3646393"/>
                  <a:pt x="1147205" y="3630928"/>
                  <a:pt x="1148558" y="3619330"/>
                </a:cubicBezTo>
                <a:cubicBezTo>
                  <a:pt x="1148558" y="3614287"/>
                  <a:pt x="1140792" y="3611766"/>
                  <a:pt x="1138261" y="3607898"/>
                </a:cubicBezTo>
                <a:lnTo>
                  <a:pt x="1125660" y="3585409"/>
                </a:lnTo>
                <a:lnTo>
                  <a:pt x="1125125" y="3585409"/>
                </a:lnTo>
                <a:lnTo>
                  <a:pt x="1125119" y="3585411"/>
                </a:lnTo>
                <a:lnTo>
                  <a:pt x="1137868" y="3608351"/>
                </a:lnTo>
                <a:cubicBezTo>
                  <a:pt x="1140391" y="3612236"/>
                  <a:pt x="1148133" y="3614773"/>
                  <a:pt x="1148133" y="3619843"/>
                </a:cubicBezTo>
                <a:cubicBezTo>
                  <a:pt x="1146788" y="3631503"/>
                  <a:pt x="1137868" y="3647048"/>
                  <a:pt x="1133995" y="3657356"/>
                </a:cubicBezTo>
                <a:cubicBezTo>
                  <a:pt x="1119863" y="3658708"/>
                  <a:pt x="1107070" y="3663778"/>
                  <a:pt x="1112121" y="3679323"/>
                </a:cubicBezTo>
                <a:cubicBezTo>
                  <a:pt x="1097983" y="3679323"/>
                  <a:pt x="1065845" y="3670201"/>
                  <a:pt x="1065845" y="3690983"/>
                </a:cubicBezTo>
                <a:cubicBezTo>
                  <a:pt x="1051707" y="3687098"/>
                  <a:pt x="1047839" y="3689631"/>
                  <a:pt x="1036224" y="3683208"/>
                </a:cubicBezTo>
                <a:cubicBezTo>
                  <a:pt x="1029833" y="3679323"/>
                  <a:pt x="1023437" y="3667663"/>
                  <a:pt x="1023437" y="3659893"/>
                </a:cubicBezTo>
                <a:cubicBezTo>
                  <a:pt x="1023437" y="3658708"/>
                  <a:pt x="1033701" y="3652118"/>
                  <a:pt x="1035046" y="3649581"/>
                </a:cubicBezTo>
                <a:cubicBezTo>
                  <a:pt x="1038245" y="3645696"/>
                  <a:pt x="1039507" y="3643119"/>
                  <a:pt x="1039971" y="3640542"/>
                </a:cubicBezTo>
                <a:lnTo>
                  <a:pt x="1040094" y="3631803"/>
                </a:lnTo>
                <a:lnTo>
                  <a:pt x="1026276" y="3633087"/>
                </a:lnTo>
                <a:cubicBezTo>
                  <a:pt x="1022101" y="3632770"/>
                  <a:pt x="1018262" y="3630535"/>
                  <a:pt x="1014461" y="3622860"/>
                </a:cubicBezTo>
                <a:cubicBezTo>
                  <a:pt x="1010592" y="3620157"/>
                  <a:pt x="1000301" y="3608690"/>
                  <a:pt x="998942" y="3603461"/>
                </a:cubicBezTo>
                <a:cubicBezTo>
                  <a:pt x="993714" y="3603461"/>
                  <a:pt x="986126" y="3609868"/>
                  <a:pt x="980899" y="3611215"/>
                </a:cubicBezTo>
                <a:cubicBezTo>
                  <a:pt x="971787" y="3613750"/>
                  <a:pt x="965379" y="3607343"/>
                  <a:pt x="958972" y="3605986"/>
                </a:cubicBezTo>
                <a:cubicBezTo>
                  <a:pt x="951205" y="3604808"/>
                  <a:pt x="944797" y="3604808"/>
                  <a:pt x="940914" y="3605986"/>
                </a:cubicBezTo>
                <a:cubicBezTo>
                  <a:pt x="939734" y="3599579"/>
                  <a:pt x="939734" y="3589290"/>
                  <a:pt x="938389" y="3582883"/>
                </a:cubicBezTo>
                <a:lnTo>
                  <a:pt x="938389" y="3581527"/>
                </a:lnTo>
                <a:cubicBezTo>
                  <a:pt x="939734" y="3575120"/>
                  <a:pt x="946142" y="3567356"/>
                  <a:pt x="940914" y="3563484"/>
                </a:cubicBezTo>
                <a:cubicBezTo>
                  <a:pt x="931981" y="3555889"/>
                  <a:pt x="916462" y="3562296"/>
                  <a:pt x="906171" y="3555889"/>
                </a:cubicBezTo>
                <a:cubicBezTo>
                  <a:pt x="902288" y="3553195"/>
                  <a:pt x="916462" y="3552007"/>
                  <a:pt x="917807" y="3546778"/>
                </a:cubicBezTo>
                <a:cubicBezTo>
                  <a:pt x="918987" y="3542896"/>
                  <a:pt x="910054" y="3539025"/>
                  <a:pt x="911399" y="3533964"/>
                </a:cubicBezTo>
                <a:lnTo>
                  <a:pt x="930453" y="3514737"/>
                </a:lnTo>
                <a:lnTo>
                  <a:pt x="930008" y="3514544"/>
                </a:lnTo>
                <a:cubicBezTo>
                  <a:pt x="922256" y="3519772"/>
                  <a:pt x="914516" y="3526189"/>
                  <a:pt x="910817" y="3533946"/>
                </a:cubicBezTo>
                <a:cubicBezTo>
                  <a:pt x="909473" y="3539014"/>
                  <a:pt x="918391" y="3542893"/>
                  <a:pt x="917214" y="3546771"/>
                </a:cubicBezTo>
                <a:cubicBezTo>
                  <a:pt x="915870" y="3552009"/>
                  <a:pt x="901733" y="3553189"/>
                  <a:pt x="905598" y="3555887"/>
                </a:cubicBezTo>
                <a:cubicBezTo>
                  <a:pt x="915870" y="3562305"/>
                  <a:pt x="931352" y="3555887"/>
                  <a:pt x="940269" y="3563485"/>
                </a:cubicBezTo>
                <a:cubicBezTo>
                  <a:pt x="945489" y="3567363"/>
                  <a:pt x="939092" y="3575130"/>
                  <a:pt x="937748" y="3581537"/>
                </a:cubicBezTo>
                <a:lnTo>
                  <a:pt x="937748" y="3582887"/>
                </a:lnTo>
                <a:cubicBezTo>
                  <a:pt x="939092" y="3589304"/>
                  <a:pt x="939092" y="3599600"/>
                  <a:pt x="940269" y="3606007"/>
                </a:cubicBezTo>
                <a:cubicBezTo>
                  <a:pt x="927476" y="3608706"/>
                  <a:pt x="924788" y="3620182"/>
                  <a:pt x="924788" y="3637065"/>
                </a:cubicBezTo>
                <a:cubicBezTo>
                  <a:pt x="909473" y="3640944"/>
                  <a:pt x="905598" y="3646001"/>
                  <a:pt x="888939" y="3646001"/>
                </a:cubicBezTo>
                <a:cubicBezTo>
                  <a:pt x="874802" y="3644822"/>
                  <a:pt x="867050" y="3667943"/>
                  <a:pt x="855445" y="3664065"/>
                </a:cubicBezTo>
                <a:cubicBezTo>
                  <a:pt x="855445" y="3664065"/>
                  <a:pt x="855445" y="3664065"/>
                  <a:pt x="832379" y="3656297"/>
                </a:cubicBezTo>
                <a:cubicBezTo>
                  <a:pt x="816897" y="3651240"/>
                  <a:pt x="831035" y="3639594"/>
                  <a:pt x="820773" y="3634356"/>
                </a:cubicBezTo>
                <a:cubicBezTo>
                  <a:pt x="818241" y="3633177"/>
                  <a:pt x="798884" y="3627949"/>
                  <a:pt x="811678" y="3625420"/>
                </a:cubicBezTo>
                <a:cubicBezTo>
                  <a:pt x="816897" y="3625420"/>
                  <a:pt x="856788" y="3624071"/>
                  <a:pt x="856788" y="3617653"/>
                </a:cubicBezTo>
                <a:cubicBezTo>
                  <a:pt x="836088" y="3617653"/>
                  <a:pt x="827170" y="3615124"/>
                  <a:pt x="806635" y="3611246"/>
                </a:cubicBezTo>
                <a:cubicBezTo>
                  <a:pt x="800239" y="3612595"/>
                  <a:pt x="795019" y="3625420"/>
                  <a:pt x="793675" y="3625420"/>
                </a:cubicBezTo>
                <a:cubicBezTo>
                  <a:pt x="788622" y="3625420"/>
                  <a:pt x="789966" y="3615124"/>
                  <a:pt x="786101" y="3612595"/>
                </a:cubicBezTo>
                <a:cubicBezTo>
                  <a:pt x="766744" y="3598410"/>
                  <a:pt x="773141" y="3613775"/>
                  <a:pt x="787278" y="3600950"/>
                </a:cubicBezTo>
                <a:cubicBezTo>
                  <a:pt x="798884" y="3589304"/>
                  <a:pt x="786101" y="3590654"/>
                  <a:pt x="804104" y="3590654"/>
                </a:cubicBezTo>
                <a:cubicBezTo>
                  <a:pt x="815553" y="3590654"/>
                  <a:pt x="810500" y="3567363"/>
                  <a:pt x="805281" y="3562305"/>
                </a:cubicBezTo>
                <a:cubicBezTo>
                  <a:pt x="787278" y="3540364"/>
                  <a:pt x="778350" y="3550660"/>
                  <a:pt x="755128" y="3550660"/>
                </a:cubicBezTo>
                <a:cubicBezTo>
                  <a:pt x="755128" y="3531247"/>
                  <a:pt x="759003" y="3533946"/>
                  <a:pt x="773141" y="3526189"/>
                </a:cubicBezTo>
                <a:cubicBezTo>
                  <a:pt x="787278" y="3517073"/>
                  <a:pt x="798884" y="3513195"/>
                  <a:pt x="813032" y="3508126"/>
                </a:cubicBezTo>
                <a:cubicBezTo>
                  <a:pt x="824638" y="3502899"/>
                  <a:pt x="816897" y="3490074"/>
                  <a:pt x="816897" y="3482307"/>
                </a:cubicBezTo>
                <a:cubicBezTo>
                  <a:pt x="821950" y="3480957"/>
                  <a:pt x="841307" y="3480957"/>
                  <a:pt x="846516" y="3482307"/>
                </a:cubicBezTo>
                <a:cubicBezTo>
                  <a:pt x="846516" y="3502899"/>
                  <a:pt x="863185" y="3491423"/>
                  <a:pt x="867050" y="3479778"/>
                </a:cubicBezTo>
                <a:lnTo>
                  <a:pt x="868238" y="3478428"/>
                </a:lnTo>
                <a:cubicBezTo>
                  <a:pt x="869582" y="3478428"/>
                  <a:pt x="869582" y="3478428"/>
                  <a:pt x="869582" y="3478428"/>
                </a:cubicBezTo>
                <a:cubicBezTo>
                  <a:pt x="869582" y="3478428"/>
                  <a:pt x="869582" y="3479778"/>
                  <a:pt x="870926" y="3479778"/>
                </a:cubicBezTo>
                <a:cubicBezTo>
                  <a:pt x="872103" y="3482307"/>
                  <a:pt x="882376" y="3483656"/>
                  <a:pt x="881198" y="3477079"/>
                </a:cubicBezTo>
                <a:cubicBezTo>
                  <a:pt x="878500" y="3466783"/>
                  <a:pt x="885063" y="3469482"/>
                  <a:pt x="892804" y="3466783"/>
                </a:cubicBezTo>
                <a:cubicBezTo>
                  <a:pt x="900545" y="3463075"/>
                  <a:pt x="909473" y="3441133"/>
                  <a:pt x="913338" y="3441133"/>
                </a:cubicBezTo>
                <a:cubicBezTo>
                  <a:pt x="913338" y="3441133"/>
                  <a:pt x="913338" y="3441133"/>
                  <a:pt x="924788" y="3438434"/>
                </a:cubicBezTo>
                <a:cubicBezTo>
                  <a:pt x="924788" y="3442313"/>
                  <a:pt x="927476" y="3445011"/>
                  <a:pt x="927476" y="3448900"/>
                </a:cubicBezTo>
                <a:cubicBezTo>
                  <a:pt x="927476" y="3451429"/>
                  <a:pt x="922256" y="3452779"/>
                  <a:pt x="923611" y="3453958"/>
                </a:cubicBezTo>
                <a:cubicBezTo>
                  <a:pt x="923611" y="3456487"/>
                  <a:pt x="927476" y="3459196"/>
                  <a:pt x="930008" y="3459196"/>
                </a:cubicBezTo>
                <a:lnTo>
                  <a:pt x="930531" y="3458375"/>
                </a:lnTo>
                <a:lnTo>
                  <a:pt x="924441" y="3453413"/>
                </a:lnTo>
                <a:cubicBezTo>
                  <a:pt x="923096" y="3452233"/>
                  <a:pt x="928324" y="3450889"/>
                  <a:pt x="928324" y="3448366"/>
                </a:cubicBezTo>
                <a:cubicBezTo>
                  <a:pt x="928324" y="3444499"/>
                  <a:pt x="925622" y="3441801"/>
                  <a:pt x="925622" y="3437934"/>
                </a:cubicBezTo>
                <a:cubicBezTo>
                  <a:pt x="952751" y="3431533"/>
                  <a:pt x="952751" y="3431533"/>
                  <a:pt x="952751" y="3431533"/>
                </a:cubicBezTo>
                <a:cubicBezTo>
                  <a:pt x="959146" y="3430352"/>
                  <a:pt x="964374" y="3437934"/>
                  <a:pt x="971949" y="3430352"/>
                </a:cubicBezTo>
                <a:cubicBezTo>
                  <a:pt x="979702" y="3423788"/>
                  <a:pt x="991326" y="3417397"/>
                  <a:pt x="996541" y="3410995"/>
                </a:cubicBezTo>
                <a:cubicBezTo>
                  <a:pt x="1000424" y="3405948"/>
                  <a:pt x="1001604" y="3399384"/>
                  <a:pt x="1007999" y="3396860"/>
                </a:cubicBezTo>
                <a:cubicBezTo>
                  <a:pt x="1015752" y="3394336"/>
                  <a:pt x="1022147" y="3396860"/>
                  <a:pt x="1028720" y="3391639"/>
                </a:cubicBezTo>
                <a:cubicBezTo>
                  <a:pt x="1033771" y="3385248"/>
                  <a:pt x="1041524" y="3378846"/>
                  <a:pt x="1046752" y="3372455"/>
                </a:cubicBezTo>
                <a:cubicBezTo>
                  <a:pt x="1062080" y="3351918"/>
                  <a:pt x="1069820" y="3338952"/>
                  <a:pt x="1080098" y="3314548"/>
                </a:cubicBezTo>
                <a:cubicBezTo>
                  <a:pt x="1081444" y="3310681"/>
                  <a:pt x="1081444" y="3301756"/>
                  <a:pt x="1082624" y="3296535"/>
                </a:cubicBezTo>
                <a:cubicBezTo>
                  <a:pt x="1083981" y="3291487"/>
                  <a:pt x="1086506" y="3291487"/>
                  <a:pt x="1089197" y="3286266"/>
                </a:cubicBezTo>
                <a:cubicBezTo>
                  <a:pt x="1093067" y="3281056"/>
                  <a:pt x="1089197" y="3267083"/>
                  <a:pt x="1089197" y="3260518"/>
                </a:cubicBezTo>
                <a:cubicBezTo>
                  <a:pt x="1094247" y="3259338"/>
                  <a:pt x="1099475" y="3259338"/>
                  <a:pt x="1104525" y="3257995"/>
                </a:cubicBezTo>
                <a:cubicBezTo>
                  <a:pt x="1104525" y="3256814"/>
                  <a:pt x="1104525" y="3256814"/>
                  <a:pt x="1104525" y="3256814"/>
                </a:cubicBezTo>
                <a:cubicBezTo>
                  <a:pt x="1100655" y="3256814"/>
                  <a:pt x="1086506" y="3255471"/>
                  <a:pt x="1085326" y="3254117"/>
                </a:cubicBezTo>
                <a:cubicBezTo>
                  <a:pt x="1127771" y="3241324"/>
                  <a:pt x="1127771" y="3241324"/>
                  <a:pt x="1127771" y="3241324"/>
                </a:cubicBezTo>
                <a:lnTo>
                  <a:pt x="1130553" y="3241423"/>
                </a:lnTo>
                <a:lnTo>
                  <a:pt x="1127897" y="3240955"/>
                </a:lnTo>
                <a:lnTo>
                  <a:pt x="1127703" y="3241127"/>
                </a:lnTo>
                <a:cubicBezTo>
                  <a:pt x="1127703" y="3241127"/>
                  <a:pt x="1127703" y="3241127"/>
                  <a:pt x="1085228" y="3253932"/>
                </a:cubicBezTo>
                <a:cubicBezTo>
                  <a:pt x="1082526" y="3247530"/>
                  <a:pt x="1081354" y="3242314"/>
                  <a:pt x="1077463" y="3235911"/>
                </a:cubicBezTo>
                <a:cubicBezTo>
                  <a:pt x="1071058" y="3224292"/>
                  <a:pt x="1072247" y="3205084"/>
                  <a:pt x="1082526" y="3196000"/>
                </a:cubicBezTo>
                <a:cubicBezTo>
                  <a:pt x="1087759" y="3192118"/>
                  <a:pt x="1100570" y="3183195"/>
                  <a:pt x="1100570" y="3176792"/>
                </a:cubicBezTo>
                <a:cubicBezTo>
                  <a:pt x="1098038" y="3176792"/>
                  <a:pt x="1094164" y="3180660"/>
                  <a:pt x="1090274" y="3181847"/>
                </a:cubicBezTo>
                <a:cubicBezTo>
                  <a:pt x="1083868" y="3183195"/>
                  <a:pt x="1083868" y="3174272"/>
                  <a:pt x="1083868" y="3170389"/>
                </a:cubicBezTo>
                <a:cubicBezTo>
                  <a:pt x="1072247" y="3156251"/>
                  <a:pt x="1060779" y="3144617"/>
                  <a:pt x="1071058" y="3129131"/>
                </a:cubicBezTo>
                <a:cubicBezTo>
                  <a:pt x="1079995" y="3116325"/>
                  <a:pt x="1060779" y="3094436"/>
                  <a:pt x="1046626" y="3094436"/>
                </a:cubicBezTo>
                <a:cubicBezTo>
                  <a:pt x="1023350" y="3094436"/>
                  <a:pt x="975642" y="3108575"/>
                  <a:pt x="975642" y="3135534"/>
                </a:cubicBezTo>
                <a:cubicBezTo>
                  <a:pt x="975642" y="3138229"/>
                  <a:pt x="978343" y="3145804"/>
                  <a:pt x="977001" y="3145804"/>
                </a:cubicBezTo>
                <a:cubicBezTo>
                  <a:pt x="977001" y="3147152"/>
                  <a:pt x="971768" y="3148500"/>
                  <a:pt x="970596" y="3148500"/>
                </a:cubicBezTo>
                <a:cubicBezTo>
                  <a:pt x="968064" y="3149672"/>
                  <a:pt x="965363" y="3151020"/>
                  <a:pt x="964191" y="3153555"/>
                </a:cubicBezTo>
                <a:cubicBezTo>
                  <a:pt x="964191" y="3153555"/>
                  <a:pt x="964191" y="3153555"/>
                  <a:pt x="962831" y="3153555"/>
                </a:cubicBezTo>
                <a:cubicBezTo>
                  <a:pt x="962831" y="3120208"/>
                  <a:pt x="935868" y="3147152"/>
                  <a:pt x="922888" y="3145804"/>
                </a:cubicBezTo>
                <a:cubicBezTo>
                  <a:pt x="919014" y="3144617"/>
                  <a:pt x="912609" y="3147152"/>
                  <a:pt x="911419" y="3152368"/>
                </a:cubicBezTo>
                <a:cubicBezTo>
                  <a:pt x="888160" y="3152368"/>
                  <a:pt x="942273" y="3084165"/>
                  <a:pt x="958958" y="3078935"/>
                </a:cubicBezTo>
                <a:cubicBezTo>
                  <a:pt x="961489" y="3089206"/>
                  <a:pt x="987280" y="3067492"/>
                  <a:pt x="987280" y="3058393"/>
                </a:cubicBezTo>
                <a:cubicBezTo>
                  <a:pt x="987280" y="3054511"/>
                  <a:pt x="996387" y="3055859"/>
                  <a:pt x="998918" y="3054511"/>
                </a:cubicBezTo>
                <a:cubicBezTo>
                  <a:pt x="1004134" y="3051991"/>
                  <a:pt x="1009197" y="3040372"/>
                  <a:pt x="1013071" y="3035317"/>
                </a:cubicBezTo>
                <a:cubicBezTo>
                  <a:pt x="1022008" y="3025047"/>
                  <a:pt x="1001450" y="3005677"/>
                  <a:pt x="1016945" y="3000447"/>
                </a:cubicBezTo>
                <a:cubicBezTo>
                  <a:pt x="1022008" y="2995392"/>
                  <a:pt x="1024709" y="2985121"/>
                  <a:pt x="1029755" y="2981253"/>
                </a:cubicBezTo>
                <a:cubicBezTo>
                  <a:pt x="1034988" y="2978719"/>
                  <a:pt x="1041393" y="2978719"/>
                  <a:pt x="1045267" y="2973503"/>
                </a:cubicBezTo>
                <a:cubicBezTo>
                  <a:pt x="1049141" y="2970983"/>
                  <a:pt x="1046626" y="2965752"/>
                  <a:pt x="1049141" y="2963232"/>
                </a:cubicBezTo>
                <a:cubicBezTo>
                  <a:pt x="1053031" y="2958002"/>
                  <a:pt x="1056905" y="2952961"/>
                  <a:pt x="1061951" y="2950266"/>
                </a:cubicBezTo>
                <a:cubicBezTo>
                  <a:pt x="1067184" y="2946383"/>
                  <a:pt x="1079995" y="2945211"/>
                  <a:pt x="1085228" y="2942676"/>
                </a:cubicBezTo>
                <a:cubicBezTo>
                  <a:pt x="1090274" y="2942676"/>
                  <a:pt x="1096849" y="2938808"/>
                  <a:pt x="1104443" y="2937460"/>
                </a:cubicBezTo>
                <a:lnTo>
                  <a:pt x="1104503" y="2937563"/>
                </a:lnTo>
                <a:lnTo>
                  <a:pt x="1112086" y="2933787"/>
                </a:lnTo>
                <a:cubicBezTo>
                  <a:pt x="1121042" y="2932608"/>
                  <a:pt x="1136579" y="2933787"/>
                  <a:pt x="1139285" y="2922339"/>
                </a:cubicBezTo>
                <a:cubicBezTo>
                  <a:pt x="1141814" y="2913248"/>
                  <a:pt x="1136579" y="2911898"/>
                  <a:pt x="1136579" y="2905499"/>
                </a:cubicBezTo>
                <a:cubicBezTo>
                  <a:pt x="1150770" y="2905499"/>
                  <a:pt x="1153469" y="2915768"/>
                  <a:pt x="1167491" y="2914590"/>
                </a:cubicBezTo>
                <a:cubicBezTo>
                  <a:pt x="1179145" y="2911898"/>
                  <a:pt x="1180498" y="2927388"/>
                  <a:pt x="1197226" y="2926046"/>
                </a:cubicBezTo>
                <a:lnTo>
                  <a:pt x="1234237" y="2915902"/>
                </a:lnTo>
                <a:lnTo>
                  <a:pt x="1234365" y="2915349"/>
                </a:lnTo>
                <a:cubicBezTo>
                  <a:pt x="1247144" y="2908947"/>
                  <a:pt x="1259917" y="2901198"/>
                  <a:pt x="1271520" y="2897323"/>
                </a:cubicBezTo>
                <a:cubicBezTo>
                  <a:pt x="1270175" y="2903725"/>
                  <a:pt x="1267655" y="2905072"/>
                  <a:pt x="1266473" y="2912821"/>
                </a:cubicBezTo>
                <a:lnTo>
                  <a:pt x="1266561" y="2913001"/>
                </a:lnTo>
                <a:lnTo>
                  <a:pt x="1271544" y="2897761"/>
                </a:lnTo>
                <a:cubicBezTo>
                  <a:pt x="1276781" y="2896579"/>
                  <a:pt x="1280662" y="2896579"/>
                  <a:pt x="1285729" y="2896579"/>
                </a:cubicBezTo>
                <a:cubicBezTo>
                  <a:pt x="1301264" y="2896579"/>
                  <a:pt x="1338417" y="2958255"/>
                  <a:pt x="1353952" y="2954379"/>
                </a:cubicBezTo>
                <a:cubicBezTo>
                  <a:pt x="1353952" y="2946627"/>
                  <a:pt x="1351422" y="2940224"/>
                  <a:pt x="1348892" y="2935166"/>
                </a:cubicBezTo>
                <a:cubicBezTo>
                  <a:pt x="1348892" y="2935166"/>
                  <a:pt x="1348892" y="2935166"/>
                  <a:pt x="1360376" y="2940224"/>
                </a:cubicBezTo>
                <a:cubicBezTo>
                  <a:pt x="1370674" y="2945445"/>
                  <a:pt x="1382328" y="2953197"/>
                  <a:pt x="1388746" y="2962131"/>
                </a:cubicBezTo>
                <a:lnTo>
                  <a:pt x="1390554" y="2976775"/>
                </a:lnTo>
                <a:lnTo>
                  <a:pt x="1390876" y="2976646"/>
                </a:lnTo>
                <a:cubicBezTo>
                  <a:pt x="1393615" y="2973911"/>
                  <a:pt x="1393615" y="2969702"/>
                  <a:pt x="1389059" y="2961958"/>
                </a:cubicBezTo>
                <a:cubicBezTo>
                  <a:pt x="1382658" y="2953034"/>
                  <a:pt x="1371032" y="2945290"/>
                  <a:pt x="1360760" y="2940065"/>
                </a:cubicBezTo>
                <a:cubicBezTo>
                  <a:pt x="1349299" y="2935018"/>
                  <a:pt x="1349299" y="2935018"/>
                  <a:pt x="1349299" y="2935018"/>
                </a:cubicBezTo>
                <a:cubicBezTo>
                  <a:pt x="1346604" y="2929793"/>
                  <a:pt x="1344074" y="2925926"/>
                  <a:pt x="1341544" y="2920870"/>
                </a:cubicBezTo>
                <a:cubicBezTo>
                  <a:pt x="1342809" y="2920200"/>
                  <a:pt x="1345380" y="2917927"/>
                  <a:pt x="1348119" y="2915821"/>
                </a:cubicBezTo>
                <a:lnTo>
                  <a:pt x="1355504" y="2911882"/>
                </a:lnTo>
                <a:lnTo>
                  <a:pt x="1355411" y="2911841"/>
                </a:lnTo>
                <a:cubicBezTo>
                  <a:pt x="1351550" y="2911841"/>
                  <a:pt x="1343834" y="2919592"/>
                  <a:pt x="1341318" y="2920940"/>
                </a:cubicBezTo>
                <a:cubicBezTo>
                  <a:pt x="1339977" y="2918414"/>
                  <a:pt x="1338632" y="2915718"/>
                  <a:pt x="1337460" y="2913189"/>
                </a:cubicBezTo>
                <a:cubicBezTo>
                  <a:pt x="1331082" y="2901564"/>
                  <a:pt x="1308097" y="2881010"/>
                  <a:pt x="1327224" y="2874610"/>
                </a:cubicBezTo>
                <a:cubicBezTo>
                  <a:pt x="1336115" y="2872080"/>
                  <a:pt x="1352726" y="2857929"/>
                  <a:pt x="1357928" y="2857929"/>
                </a:cubicBezTo>
                <a:cubicBezTo>
                  <a:pt x="1359187" y="2863657"/>
                  <a:pt x="1362710" y="2873597"/>
                  <a:pt x="1367848" y="2884359"/>
                </a:cubicBezTo>
                <a:lnTo>
                  <a:pt x="1387416" y="2915654"/>
                </a:lnTo>
                <a:lnTo>
                  <a:pt x="1387884" y="2915654"/>
                </a:lnTo>
                <a:cubicBezTo>
                  <a:pt x="1399345" y="2929793"/>
                  <a:pt x="1413501" y="2937546"/>
                  <a:pt x="1427658" y="2927274"/>
                </a:cubicBezTo>
                <a:lnTo>
                  <a:pt x="1439238" y="2910673"/>
                </a:lnTo>
                <a:lnTo>
                  <a:pt x="1438546" y="2910400"/>
                </a:lnTo>
                <a:cubicBezTo>
                  <a:pt x="1441229" y="2906548"/>
                  <a:pt x="1441229" y="2902697"/>
                  <a:pt x="1439887" y="2900185"/>
                </a:cubicBezTo>
                <a:lnTo>
                  <a:pt x="1418524" y="2908886"/>
                </a:lnTo>
                <a:lnTo>
                  <a:pt x="1418503" y="2909048"/>
                </a:lnTo>
                <a:lnTo>
                  <a:pt x="1418346" y="2908958"/>
                </a:lnTo>
                <a:lnTo>
                  <a:pt x="1418096" y="2909060"/>
                </a:lnTo>
                <a:lnTo>
                  <a:pt x="1418126" y="2908831"/>
                </a:lnTo>
                <a:lnTo>
                  <a:pt x="1378468" y="2886023"/>
                </a:lnTo>
                <a:cubicBezTo>
                  <a:pt x="1373399" y="2878290"/>
                  <a:pt x="1369514" y="2868040"/>
                  <a:pt x="1366813" y="2858965"/>
                </a:cubicBezTo>
                <a:cubicBezTo>
                  <a:pt x="1370698" y="2857786"/>
                  <a:pt x="1379819" y="2858965"/>
                  <a:pt x="1382353" y="2855099"/>
                </a:cubicBezTo>
                <a:lnTo>
                  <a:pt x="1382362" y="2854691"/>
                </a:lnTo>
                <a:lnTo>
                  <a:pt x="1375257" y="2857580"/>
                </a:lnTo>
                <a:cubicBezTo>
                  <a:pt x="1372184" y="2857917"/>
                  <a:pt x="1368942" y="2857917"/>
                  <a:pt x="1367005" y="2858504"/>
                </a:cubicBezTo>
                <a:cubicBezTo>
                  <a:pt x="1363134" y="2845730"/>
                  <a:pt x="1361956" y="2832787"/>
                  <a:pt x="1354207" y="2822532"/>
                </a:cubicBezTo>
                <a:cubicBezTo>
                  <a:pt x="1331137" y="2799508"/>
                  <a:pt x="1359428" y="2784041"/>
                  <a:pt x="1368354" y="2763536"/>
                </a:cubicBezTo>
                <a:cubicBezTo>
                  <a:pt x="1372225" y="2753281"/>
                  <a:pt x="1383848" y="2753281"/>
                  <a:pt x="1390246" y="2746894"/>
                </a:cubicBezTo>
                <a:lnTo>
                  <a:pt x="1391289" y="2744813"/>
                </a:lnTo>
                <a:lnTo>
                  <a:pt x="1391202" y="2744459"/>
                </a:lnTo>
                <a:cubicBezTo>
                  <a:pt x="1397615" y="2738042"/>
                  <a:pt x="1409082" y="2725224"/>
                  <a:pt x="1415663" y="2725224"/>
                </a:cubicBezTo>
                <a:cubicBezTo>
                  <a:pt x="1396255" y="2725224"/>
                  <a:pt x="1357620" y="2740579"/>
                  <a:pt x="1356273" y="2707166"/>
                </a:cubicBezTo>
                <a:lnTo>
                  <a:pt x="1356273" y="2705822"/>
                </a:lnTo>
                <a:lnTo>
                  <a:pt x="1356419" y="2705794"/>
                </a:lnTo>
                <a:lnTo>
                  <a:pt x="1357752" y="2666034"/>
                </a:lnTo>
                <a:cubicBezTo>
                  <a:pt x="1357752" y="2664850"/>
                  <a:pt x="1357752" y="2663495"/>
                  <a:pt x="1357752" y="2662142"/>
                </a:cubicBezTo>
                <a:cubicBezTo>
                  <a:pt x="1362792" y="2662142"/>
                  <a:pt x="1366656" y="2660959"/>
                  <a:pt x="1371865" y="2663495"/>
                </a:cubicBezTo>
                <a:lnTo>
                  <a:pt x="1375715" y="2672601"/>
                </a:lnTo>
                <a:lnTo>
                  <a:pt x="1375668" y="2672409"/>
                </a:lnTo>
                <a:cubicBezTo>
                  <a:pt x="1374321" y="2669706"/>
                  <a:pt x="1374321" y="2664648"/>
                  <a:pt x="1371794" y="2663305"/>
                </a:cubicBezTo>
                <a:cubicBezTo>
                  <a:pt x="1366561" y="2660768"/>
                  <a:pt x="1362687" y="2661946"/>
                  <a:pt x="1357620" y="2661946"/>
                </a:cubicBezTo>
                <a:cubicBezTo>
                  <a:pt x="1357620" y="2653007"/>
                  <a:pt x="1351207" y="2644069"/>
                  <a:pt x="1365381" y="2644069"/>
                </a:cubicBezTo>
                <a:cubicBezTo>
                  <a:pt x="1379555" y="2642725"/>
                  <a:pt x="1415663" y="2618251"/>
                  <a:pt x="1393728" y="2606610"/>
                </a:cubicBezTo>
                <a:cubicBezTo>
                  <a:pt x="1388495" y="2604088"/>
                  <a:pt x="1396255" y="2579613"/>
                  <a:pt x="1402669" y="2576926"/>
                </a:cubicBezTo>
                <a:cubicBezTo>
                  <a:pt x="1422076" y="2569331"/>
                  <a:pt x="1414316" y="2549930"/>
                  <a:pt x="1409082" y="2533216"/>
                </a:cubicBezTo>
                <a:cubicBezTo>
                  <a:pt x="1415663" y="2530528"/>
                  <a:pt x="1420729" y="2530528"/>
                  <a:pt x="1425963" y="2527992"/>
                </a:cubicBezTo>
                <a:cubicBezTo>
                  <a:pt x="1427143" y="2526814"/>
                  <a:pt x="1427143" y="2522934"/>
                  <a:pt x="1428490" y="2521575"/>
                </a:cubicBezTo>
                <a:lnTo>
                  <a:pt x="1442522" y="2524086"/>
                </a:lnTo>
                <a:lnTo>
                  <a:pt x="1442494" y="2524051"/>
                </a:lnTo>
                <a:cubicBezTo>
                  <a:pt x="1438616" y="2521521"/>
                  <a:pt x="1433555" y="2520182"/>
                  <a:pt x="1428328" y="2521521"/>
                </a:cubicBezTo>
                <a:cubicBezTo>
                  <a:pt x="1426980" y="2522885"/>
                  <a:pt x="1426980" y="2526754"/>
                  <a:pt x="1425816" y="2527945"/>
                </a:cubicBezTo>
                <a:cubicBezTo>
                  <a:pt x="1420589" y="2530475"/>
                  <a:pt x="1415529" y="2530475"/>
                  <a:pt x="1408953" y="2533153"/>
                </a:cubicBezTo>
                <a:cubicBezTo>
                  <a:pt x="1408953" y="2529284"/>
                  <a:pt x="1407771" y="2526754"/>
                  <a:pt x="1406423" y="2524051"/>
                </a:cubicBezTo>
                <a:cubicBezTo>
                  <a:pt x="1403893" y="2511253"/>
                  <a:pt x="1387215" y="2539577"/>
                  <a:pt x="1381988" y="2545976"/>
                </a:cubicBezTo>
                <a:cubicBezTo>
                  <a:pt x="1376927" y="2554930"/>
                  <a:pt x="1380639" y="2552400"/>
                  <a:pt x="1374230" y="2544637"/>
                </a:cubicBezTo>
                <a:cubicBezTo>
                  <a:pt x="1371700" y="2542107"/>
                  <a:pt x="1362595" y="2533153"/>
                  <a:pt x="1361431" y="2530475"/>
                </a:cubicBezTo>
                <a:cubicBezTo>
                  <a:pt x="1352325" y="2537047"/>
                  <a:pt x="1336977" y="2576830"/>
                  <a:pt x="1329238" y="2588487"/>
                </a:cubicBezTo>
                <a:cubicBezTo>
                  <a:pt x="1317602" y="2606519"/>
                  <a:pt x="1298560" y="2564032"/>
                  <a:pt x="1297212" y="2554930"/>
                </a:cubicBezTo>
                <a:cubicBezTo>
                  <a:pt x="1289455" y="2542107"/>
                  <a:pt x="1307481" y="2530475"/>
                  <a:pt x="1307481" y="2520182"/>
                </a:cubicBezTo>
                <a:cubicBezTo>
                  <a:pt x="1295864" y="2520182"/>
                  <a:pt x="1289455" y="2537047"/>
                  <a:pt x="1281697" y="2517652"/>
                </a:cubicBezTo>
                <a:cubicBezTo>
                  <a:pt x="1276637" y="2504829"/>
                  <a:pt x="1261141" y="2491858"/>
                  <a:pt x="1258610" y="2477696"/>
                </a:cubicBezTo>
                <a:cubicBezTo>
                  <a:pt x="1258610" y="2471272"/>
                  <a:pt x="1259792" y="2458474"/>
                  <a:pt x="1256080" y="2451876"/>
                </a:cubicBezTo>
                <a:cubicBezTo>
                  <a:pt x="1249505" y="2442947"/>
                  <a:pt x="1239235" y="2435184"/>
                  <a:pt x="1236705" y="2423552"/>
                </a:cubicBezTo>
                <a:cubicBezTo>
                  <a:pt x="1234175" y="2418492"/>
                  <a:pt x="1230296" y="2413259"/>
                  <a:pt x="1226418" y="2408224"/>
                </a:cubicBezTo>
                <a:cubicBezTo>
                  <a:pt x="1222539" y="2402991"/>
                  <a:pt x="1218660" y="2404330"/>
                  <a:pt x="1216130" y="2396567"/>
                </a:cubicBezTo>
                <a:cubicBezTo>
                  <a:pt x="1214782" y="2391508"/>
                  <a:pt x="1198103" y="2376006"/>
                  <a:pt x="1203164" y="2373303"/>
                </a:cubicBezTo>
                <a:cubicBezTo>
                  <a:pt x="1208391" y="2370773"/>
                  <a:pt x="1213433" y="2369607"/>
                  <a:pt x="1213433" y="2361844"/>
                </a:cubicBezTo>
                <a:cubicBezTo>
                  <a:pt x="1213433" y="2352742"/>
                  <a:pt x="1220009" y="2342449"/>
                  <a:pt x="1220009" y="2334686"/>
                </a:cubicBezTo>
                <a:cubicBezTo>
                  <a:pt x="1220009" y="2327096"/>
                  <a:pt x="1218660" y="2321888"/>
                  <a:pt x="1221191" y="2314124"/>
                </a:cubicBezTo>
                <a:cubicBezTo>
                  <a:pt x="1226418" y="2298772"/>
                  <a:pt x="1240584" y="2289669"/>
                  <a:pt x="1246974" y="2276847"/>
                </a:cubicBezTo>
                <a:cubicBezTo>
                  <a:pt x="1250853" y="2269083"/>
                  <a:pt x="1259792" y="2261345"/>
                  <a:pt x="1258610" y="2252243"/>
                </a:cubicBezTo>
                <a:cubicBezTo>
                  <a:pt x="1256080" y="2240759"/>
                  <a:pt x="1257262" y="2238229"/>
                  <a:pt x="1262489" y="2227788"/>
                </a:cubicBezTo>
                <a:cubicBezTo>
                  <a:pt x="1268898" y="2216304"/>
                  <a:pt x="1272776" y="2193040"/>
                  <a:pt x="1285576" y="2204672"/>
                </a:cubicBezTo>
                <a:cubicBezTo>
                  <a:pt x="1301090" y="2217495"/>
                  <a:pt x="1295864" y="2196934"/>
                  <a:pt x="1303621" y="2195743"/>
                </a:cubicBezTo>
                <a:cubicBezTo>
                  <a:pt x="1303621" y="2194404"/>
                  <a:pt x="1298560" y="2194404"/>
                  <a:pt x="1297212" y="2194404"/>
                </a:cubicBezTo>
                <a:cubicBezTo>
                  <a:pt x="1295864" y="2194404"/>
                  <a:pt x="1293333" y="2194404"/>
                  <a:pt x="1292151" y="2193040"/>
                </a:cubicBezTo>
                <a:cubicBezTo>
                  <a:pt x="1290803" y="2191874"/>
                  <a:pt x="1292151" y="2186814"/>
                  <a:pt x="1293333" y="2185450"/>
                </a:cubicBezTo>
                <a:cubicBezTo>
                  <a:pt x="1297212" y="2177687"/>
                  <a:pt x="1307481" y="2181581"/>
                  <a:pt x="1313890" y="2176521"/>
                </a:cubicBezTo>
                <a:cubicBezTo>
                  <a:pt x="1318951" y="2172652"/>
                  <a:pt x="1360083" y="2193040"/>
                  <a:pt x="1360083" y="2173818"/>
                </a:cubicBezTo>
                <a:cubicBezTo>
                  <a:pt x="1353674" y="2173818"/>
                  <a:pt x="1340856" y="2180390"/>
                  <a:pt x="1349795" y="2167419"/>
                </a:cubicBezTo>
                <a:lnTo>
                  <a:pt x="1355921" y="2158861"/>
                </a:lnTo>
                <a:lnTo>
                  <a:pt x="1347166" y="2162646"/>
                </a:lnTo>
                <a:cubicBezTo>
                  <a:pt x="1335558" y="2170401"/>
                  <a:pt x="1304885" y="2170401"/>
                  <a:pt x="1289387" y="2167695"/>
                </a:cubicBezTo>
                <a:cubicBezTo>
                  <a:pt x="1272720" y="2163826"/>
                  <a:pt x="1256023" y="2166532"/>
                  <a:pt x="1239181" y="2167695"/>
                </a:cubicBezTo>
                <a:cubicBezTo>
                  <a:pt x="1228917" y="2169057"/>
                  <a:pt x="1226373" y="2160121"/>
                  <a:pt x="1219970" y="2160121"/>
                </a:cubicBezTo>
                <a:cubicBezTo>
                  <a:pt x="1219970" y="2166532"/>
                  <a:pt x="1221169" y="2170401"/>
                  <a:pt x="1218625" y="2176794"/>
                </a:cubicBezTo>
                <a:cubicBezTo>
                  <a:pt x="1216110" y="2183204"/>
                  <a:pt x="1221169" y="2188253"/>
                  <a:pt x="1221169" y="2194646"/>
                </a:cubicBezTo>
                <a:cubicBezTo>
                  <a:pt x="1221169" y="2213861"/>
                  <a:pt x="1208361" y="2207450"/>
                  <a:pt x="1196723" y="2213861"/>
                </a:cubicBezTo>
                <a:cubicBezTo>
                  <a:pt x="1181401" y="2212681"/>
                  <a:pt x="1185115" y="2206270"/>
                  <a:pt x="1170962" y="2216549"/>
                </a:cubicBezTo>
                <a:cubicBezTo>
                  <a:pt x="1159500" y="2224122"/>
                  <a:pt x="1154266" y="2233221"/>
                  <a:pt x="1145348" y="2239632"/>
                </a:cubicBezTo>
                <a:cubicBezTo>
                  <a:pt x="1133710" y="2248713"/>
                  <a:pt x="1102890" y="2266584"/>
                  <a:pt x="1089907" y="2255124"/>
                </a:cubicBezTo>
                <a:cubicBezTo>
                  <a:pt x="1088738" y="2253780"/>
                  <a:pt x="1084849" y="2244844"/>
                  <a:pt x="1083504" y="2246025"/>
                </a:cubicBezTo>
                <a:cubicBezTo>
                  <a:pt x="1080989" y="2255124"/>
                  <a:pt x="1083504" y="2256304"/>
                  <a:pt x="1083504" y="2264041"/>
                </a:cubicBezTo>
                <a:cubicBezTo>
                  <a:pt x="1080989" y="2257648"/>
                  <a:pt x="1065492" y="2253780"/>
                  <a:pt x="1060433" y="2249893"/>
                </a:cubicBezTo>
                <a:cubicBezTo>
                  <a:pt x="1053854" y="2244844"/>
                  <a:pt x="1046280" y="2237108"/>
                  <a:pt x="1044935" y="2228009"/>
                </a:cubicBezTo>
                <a:cubicBezTo>
                  <a:pt x="1043590" y="2220254"/>
                  <a:pt x="1041046" y="2231877"/>
                  <a:pt x="1037187" y="2231877"/>
                </a:cubicBezTo>
                <a:cubicBezTo>
                  <a:pt x="1033298" y="2231877"/>
                  <a:pt x="1020519" y="2221598"/>
                  <a:pt x="1015285" y="2219073"/>
                </a:cubicBezTo>
                <a:cubicBezTo>
                  <a:pt x="1007537" y="2216549"/>
                  <a:pt x="1002478" y="2202401"/>
                  <a:pt x="1001133" y="2217729"/>
                </a:cubicBezTo>
                <a:cubicBezTo>
                  <a:pt x="999963" y="2226828"/>
                  <a:pt x="1004993" y="2230697"/>
                  <a:pt x="1010227" y="2234565"/>
                </a:cubicBezTo>
                <a:cubicBezTo>
                  <a:pt x="1021689" y="2243500"/>
                  <a:pt x="1007537" y="2266584"/>
                  <a:pt x="1008882" y="2277026"/>
                </a:cubicBezTo>
                <a:cubicBezTo>
                  <a:pt x="1011396" y="2287288"/>
                  <a:pt x="1012771" y="2293699"/>
                  <a:pt x="1003823" y="2301435"/>
                </a:cubicBezTo>
                <a:cubicBezTo>
                  <a:pt x="998618" y="2303960"/>
                  <a:pt x="979232" y="2291174"/>
                  <a:pt x="972828" y="2288468"/>
                </a:cubicBezTo>
                <a:cubicBezTo>
                  <a:pt x="954816" y="2279551"/>
                  <a:pt x="952272" y="2261517"/>
                  <a:pt x="939464" y="2252418"/>
                </a:cubicBezTo>
                <a:cubicBezTo>
                  <a:pt x="929026" y="2246025"/>
                  <a:pt x="923967" y="2243500"/>
                  <a:pt x="916218" y="2235746"/>
                </a:cubicBezTo>
                <a:cubicBezTo>
                  <a:pt x="912358" y="2231877"/>
                  <a:pt x="904610" y="2234565"/>
                  <a:pt x="899551" y="2234565"/>
                </a:cubicBezTo>
                <a:cubicBezTo>
                  <a:pt x="895662" y="2233221"/>
                  <a:pt x="891802" y="2226828"/>
                  <a:pt x="889258" y="2222942"/>
                </a:cubicBezTo>
                <a:cubicBezTo>
                  <a:pt x="881510" y="2215205"/>
                  <a:pt x="866012" y="2230697"/>
                  <a:pt x="859608" y="2234565"/>
                </a:cubicBezTo>
                <a:cubicBezTo>
                  <a:pt x="845456" y="2242320"/>
                  <a:pt x="859608" y="2257648"/>
                  <a:pt x="862152" y="2269272"/>
                </a:cubicBezTo>
                <a:cubicBezTo>
                  <a:pt x="866012" y="2289812"/>
                  <a:pt x="866012" y="2289812"/>
                  <a:pt x="866012" y="2289812"/>
                </a:cubicBezTo>
                <a:cubicBezTo>
                  <a:pt x="873761" y="2300092"/>
                  <a:pt x="873761" y="2300092"/>
                  <a:pt x="873761" y="2300092"/>
                </a:cubicBezTo>
                <a:cubicBezTo>
                  <a:pt x="872416" y="2312895"/>
                  <a:pt x="872416" y="2312895"/>
                  <a:pt x="872416" y="2312895"/>
                </a:cubicBezTo>
                <a:cubicBezTo>
                  <a:pt x="871246" y="2318108"/>
                  <a:pt x="878819" y="2320650"/>
                  <a:pt x="880164" y="2323338"/>
                </a:cubicBezTo>
                <a:cubicBezTo>
                  <a:pt x="863497" y="2323338"/>
                  <a:pt x="845456" y="2310371"/>
                  <a:pt x="853205" y="2293699"/>
                </a:cubicBezTo>
                <a:cubicBezTo>
                  <a:pt x="855749" y="2288468"/>
                  <a:pt x="840251" y="2257648"/>
                  <a:pt x="835192" y="2252418"/>
                </a:cubicBezTo>
                <a:cubicBezTo>
                  <a:pt x="828789" y="2242320"/>
                  <a:pt x="814636" y="2237108"/>
                  <a:pt x="808233" y="2225484"/>
                </a:cubicBezTo>
                <a:cubicBezTo>
                  <a:pt x="804344" y="2211337"/>
                  <a:pt x="786331" y="2193302"/>
                  <a:pt x="791390" y="2175450"/>
                </a:cubicBezTo>
                <a:cubicBezTo>
                  <a:pt x="793905" y="2163826"/>
                  <a:pt x="796595" y="2143286"/>
                  <a:pt x="813291" y="2143286"/>
                </a:cubicBezTo>
                <a:cubicBezTo>
                  <a:pt x="813291" y="2147154"/>
                  <a:pt x="819695" y="2156253"/>
                  <a:pt x="821040" y="2161302"/>
                </a:cubicBezTo>
                <a:cubicBezTo>
                  <a:pt x="822210" y="2167695"/>
                  <a:pt x="821040" y="2175450"/>
                  <a:pt x="821040" y="2181861"/>
                </a:cubicBezTo>
                <a:cubicBezTo>
                  <a:pt x="822210" y="2194646"/>
                  <a:pt x="848000" y="2198533"/>
                  <a:pt x="841596" y="2185729"/>
                </a:cubicBezTo>
                <a:cubicBezTo>
                  <a:pt x="833847" y="2172925"/>
                  <a:pt x="828789" y="2160121"/>
                  <a:pt x="827444" y="2147154"/>
                </a:cubicBezTo>
                <a:lnTo>
                  <a:pt x="828001" y="2146901"/>
                </a:lnTo>
                <a:lnTo>
                  <a:pt x="830370" y="2127863"/>
                </a:lnTo>
                <a:cubicBezTo>
                  <a:pt x="832141" y="2121409"/>
                  <a:pt x="835051" y="2114953"/>
                  <a:pt x="839603" y="2108536"/>
                </a:cubicBezTo>
                <a:cubicBezTo>
                  <a:pt x="843482" y="2102133"/>
                  <a:pt x="840780" y="2089143"/>
                  <a:pt x="843482" y="2085431"/>
                </a:cubicBezTo>
                <a:cubicBezTo>
                  <a:pt x="849885" y="2076309"/>
                  <a:pt x="856296" y="2078845"/>
                  <a:pt x="861522" y="2066024"/>
                </a:cubicBezTo>
                <a:cubicBezTo>
                  <a:pt x="865401" y="2056916"/>
                  <a:pt x="874345" y="2046618"/>
                  <a:pt x="878224" y="2037679"/>
                </a:cubicBezTo>
                <a:cubicBezTo>
                  <a:pt x="878224" y="2029916"/>
                  <a:pt x="883279" y="2026035"/>
                  <a:pt x="883279" y="2019618"/>
                </a:cubicBezTo>
                <a:cubicBezTo>
                  <a:pt x="883279" y="2011855"/>
                  <a:pt x="883279" y="2007974"/>
                  <a:pt x="882094" y="2001570"/>
                </a:cubicBezTo>
                <a:cubicBezTo>
                  <a:pt x="882094" y="2001570"/>
                  <a:pt x="900143" y="1984869"/>
                  <a:pt x="902675" y="1979628"/>
                </a:cubicBezTo>
                <a:cubicBezTo>
                  <a:pt x="904022" y="1973224"/>
                  <a:pt x="901490" y="1960404"/>
                  <a:pt x="907901" y="1957699"/>
                </a:cubicBezTo>
                <a:cubicBezTo>
                  <a:pt x="918183" y="1952641"/>
                  <a:pt x="927126" y="1955164"/>
                  <a:pt x="934884" y="1943520"/>
                </a:cubicBezTo>
                <a:cubicBezTo>
                  <a:pt x="940110" y="1934581"/>
                  <a:pt x="941287" y="1915174"/>
                  <a:pt x="934884" y="1907424"/>
                </a:cubicBezTo>
                <a:cubicBezTo>
                  <a:pt x="927126" y="1897126"/>
                  <a:pt x="927126" y="1904889"/>
                  <a:pt x="931005" y="1894591"/>
                </a:cubicBezTo>
                <a:cubicBezTo>
                  <a:pt x="932352" y="1892069"/>
                  <a:pt x="927126" y="1886828"/>
                  <a:pt x="927126" y="1882947"/>
                </a:cubicBezTo>
                <a:cubicBezTo>
                  <a:pt x="927126" y="1881771"/>
                  <a:pt x="927126" y="1880425"/>
                  <a:pt x="925779" y="1879079"/>
                </a:cubicBezTo>
                <a:cubicBezTo>
                  <a:pt x="928473" y="1880425"/>
                  <a:pt x="936231" y="1881771"/>
                  <a:pt x="938763" y="1881771"/>
                </a:cubicBezTo>
                <a:cubicBezTo>
                  <a:pt x="942642" y="1881771"/>
                  <a:pt x="945166" y="1880425"/>
                  <a:pt x="949045" y="1879079"/>
                </a:cubicBezTo>
                <a:lnTo>
                  <a:pt x="962774" y="1865340"/>
                </a:lnTo>
                <a:lnTo>
                  <a:pt x="962644" y="1865274"/>
                </a:lnTo>
                <a:lnTo>
                  <a:pt x="962654" y="1865219"/>
                </a:lnTo>
                <a:lnTo>
                  <a:pt x="948991" y="1878855"/>
                </a:lnTo>
                <a:cubicBezTo>
                  <a:pt x="945109" y="1880208"/>
                  <a:pt x="942587" y="1881550"/>
                  <a:pt x="938705" y="1881550"/>
                </a:cubicBezTo>
                <a:cubicBezTo>
                  <a:pt x="936183" y="1881550"/>
                  <a:pt x="928419" y="1880208"/>
                  <a:pt x="925723" y="1878855"/>
                </a:cubicBezTo>
                <a:cubicBezTo>
                  <a:pt x="919319" y="1866057"/>
                  <a:pt x="902629" y="1859653"/>
                  <a:pt x="889809" y="1857132"/>
                </a:cubicBezTo>
                <a:cubicBezTo>
                  <a:pt x="888460" y="1848033"/>
                  <a:pt x="882056" y="1836413"/>
                  <a:pt x="872956" y="1831362"/>
                </a:cubicBezTo>
                <a:cubicBezTo>
                  <a:pt x="867888" y="1828667"/>
                  <a:pt x="865366" y="1814680"/>
                  <a:pt x="869074" y="1809464"/>
                </a:cubicBezTo>
                <a:cubicBezTo>
                  <a:pt x="872956" y="1805591"/>
                  <a:pt x="879360" y="1801718"/>
                  <a:pt x="878174" y="1795314"/>
                </a:cubicBezTo>
                <a:cubicBezTo>
                  <a:pt x="878174" y="1795314"/>
                  <a:pt x="878174" y="1795314"/>
                  <a:pt x="872956" y="1763139"/>
                </a:cubicBezTo>
                <a:lnTo>
                  <a:pt x="872956" y="1736237"/>
                </a:lnTo>
                <a:lnTo>
                  <a:pt x="872560" y="1736177"/>
                </a:lnTo>
                <a:cubicBezTo>
                  <a:pt x="872560" y="1731109"/>
                  <a:pt x="872560" y="1727223"/>
                  <a:pt x="873912" y="1722154"/>
                </a:cubicBezTo>
                <a:cubicBezTo>
                  <a:pt x="876446" y="1718269"/>
                  <a:pt x="873912" y="1711852"/>
                  <a:pt x="878977" y="1707964"/>
                </a:cubicBezTo>
                <a:cubicBezTo>
                  <a:pt x="881680" y="1705263"/>
                  <a:pt x="885567" y="1705263"/>
                  <a:pt x="889454" y="1704079"/>
                </a:cubicBezTo>
                <a:cubicBezTo>
                  <a:pt x="897222" y="1701377"/>
                  <a:pt x="907526" y="1707964"/>
                  <a:pt x="915130" y="1711852"/>
                </a:cubicBezTo>
                <a:lnTo>
                  <a:pt x="952449" y="1718238"/>
                </a:lnTo>
                <a:lnTo>
                  <a:pt x="952337" y="1718029"/>
                </a:lnTo>
                <a:cubicBezTo>
                  <a:pt x="960093" y="1718029"/>
                  <a:pt x="967843" y="1718029"/>
                  <a:pt x="974252" y="1718029"/>
                </a:cubicBezTo>
                <a:cubicBezTo>
                  <a:pt x="972312" y="1716684"/>
                  <a:pt x="969067" y="1715381"/>
                  <a:pt x="965189" y="1714268"/>
                </a:cubicBezTo>
                <a:lnTo>
                  <a:pt x="952901" y="1711755"/>
                </a:lnTo>
                <a:lnTo>
                  <a:pt x="952901" y="1712154"/>
                </a:lnTo>
                <a:cubicBezTo>
                  <a:pt x="938750" y="1708279"/>
                  <a:pt x="923238" y="1704405"/>
                  <a:pt x="919337" y="1693959"/>
                </a:cubicBezTo>
                <a:cubicBezTo>
                  <a:pt x="916827" y="1686365"/>
                  <a:pt x="916827" y="1683668"/>
                  <a:pt x="907877" y="1681126"/>
                </a:cubicBezTo>
                <a:cubicBezTo>
                  <a:pt x="901467" y="1678615"/>
                  <a:pt x="892365" y="1663086"/>
                  <a:pt x="885954" y="1658033"/>
                </a:cubicBezTo>
                <a:cubicBezTo>
                  <a:pt x="885954" y="1665783"/>
                  <a:pt x="891004" y="1677251"/>
                  <a:pt x="897596" y="1682490"/>
                </a:cubicBezTo>
                <a:cubicBezTo>
                  <a:pt x="910417" y="1691417"/>
                  <a:pt x="892365" y="1691417"/>
                  <a:pt x="884594" y="1692781"/>
                </a:cubicBezTo>
                <a:cubicBezTo>
                  <a:pt x="874313" y="1695292"/>
                  <a:pt x="876853" y="1652826"/>
                  <a:pt x="880723" y="1643899"/>
                </a:cubicBezTo>
                <a:cubicBezTo>
                  <a:pt x="884594" y="1634786"/>
                  <a:pt x="894905" y="1614204"/>
                  <a:pt x="894905" y="1603944"/>
                </a:cubicBezTo>
                <a:cubicBezTo>
                  <a:pt x="889825" y="1608996"/>
                  <a:pt x="876853" y="1637296"/>
                  <a:pt x="876853" y="1634786"/>
                </a:cubicBezTo>
                <a:cubicBezTo>
                  <a:pt x="874313" y="1629733"/>
                  <a:pt x="865393" y="1596194"/>
                  <a:pt x="866572" y="1618109"/>
                </a:cubicBezTo>
                <a:cubicBezTo>
                  <a:pt x="866572" y="1627036"/>
                  <a:pt x="867902" y="1630911"/>
                  <a:pt x="870442" y="1639993"/>
                </a:cubicBezTo>
                <a:cubicBezTo>
                  <a:pt x="874313" y="1651462"/>
                  <a:pt x="867902" y="1663086"/>
                  <a:pt x="865393" y="1676074"/>
                </a:cubicBezTo>
                <a:cubicBezTo>
                  <a:pt x="866572" y="1687542"/>
                  <a:pt x="872982" y="1696656"/>
                  <a:pt x="856291" y="1692781"/>
                </a:cubicBezTo>
                <a:cubicBezTo>
                  <a:pt x="857621" y="1696656"/>
                  <a:pt x="865393" y="1695292"/>
                  <a:pt x="864032" y="1699166"/>
                </a:cubicBezTo>
                <a:cubicBezTo>
                  <a:pt x="864032" y="1704405"/>
                  <a:pt x="862671" y="1709457"/>
                  <a:pt x="860161" y="1713332"/>
                </a:cubicBezTo>
                <a:cubicBezTo>
                  <a:pt x="856291" y="1722445"/>
                  <a:pt x="852390" y="1741663"/>
                  <a:pt x="847340" y="1748049"/>
                </a:cubicBezTo>
                <a:cubicBezTo>
                  <a:pt x="844649" y="1750745"/>
                  <a:pt x="836878" y="1746871"/>
                  <a:pt x="833159" y="1746871"/>
                </a:cubicBezTo>
                <a:cubicBezTo>
                  <a:pt x="825418" y="1746871"/>
                  <a:pt x="831828" y="1737789"/>
                  <a:pt x="829288" y="1731372"/>
                </a:cubicBezTo>
                <a:cubicBezTo>
                  <a:pt x="826597" y="1721081"/>
                  <a:pt x="822727" y="1706916"/>
                  <a:pt x="815137" y="1699166"/>
                </a:cubicBezTo>
                <a:cubicBezTo>
                  <a:pt x="807366" y="1687542"/>
                  <a:pt x="808726" y="1695292"/>
                  <a:pt x="812416" y="1701708"/>
                </a:cubicBezTo>
                <a:cubicBezTo>
                  <a:pt x="815137" y="1706916"/>
                  <a:pt x="816316" y="1713332"/>
                  <a:pt x="819007" y="1718570"/>
                </a:cubicBezTo>
                <a:cubicBezTo>
                  <a:pt x="821547" y="1724956"/>
                  <a:pt x="822727" y="1739121"/>
                  <a:pt x="813776" y="1728830"/>
                </a:cubicBezTo>
                <a:cubicBezTo>
                  <a:pt x="807366" y="1723623"/>
                  <a:pt x="800955" y="1721081"/>
                  <a:pt x="795724" y="1715874"/>
                </a:cubicBezTo>
                <a:cubicBezTo>
                  <a:pt x="785443" y="1703041"/>
                  <a:pt x="787983" y="1721081"/>
                  <a:pt x="784113" y="1727498"/>
                </a:cubicBezTo>
                <a:cubicBezTo>
                  <a:pt x="776342" y="1736425"/>
                  <a:pt x="777702" y="1744174"/>
                  <a:pt x="782903" y="1755798"/>
                </a:cubicBezTo>
                <a:cubicBezTo>
                  <a:pt x="785443" y="1759672"/>
                  <a:pt x="791854" y="1768786"/>
                  <a:pt x="784113" y="1766089"/>
                </a:cubicBezTo>
                <a:cubicBezTo>
                  <a:pt x="779033" y="1764911"/>
                  <a:pt x="775162" y="1759672"/>
                  <a:pt x="769931" y="1757162"/>
                </a:cubicBezTo>
                <a:cubicBezTo>
                  <a:pt x="749369" y="1748049"/>
                  <a:pt x="753240" y="1736425"/>
                  <a:pt x="748190" y="1717207"/>
                </a:cubicBezTo>
                <a:cubicBezTo>
                  <a:pt x="748190" y="1704405"/>
                  <a:pt x="749369" y="1687542"/>
                  <a:pt x="757110" y="1677251"/>
                </a:cubicBezTo>
                <a:cubicBezTo>
                  <a:pt x="763521" y="1669502"/>
                  <a:pt x="767391" y="1648951"/>
                  <a:pt x="775162" y="1643899"/>
                </a:cubicBezTo>
                <a:cubicBezTo>
                  <a:pt x="785443" y="1637296"/>
                  <a:pt x="784113" y="1634786"/>
                  <a:pt x="789314" y="1624495"/>
                </a:cubicBezTo>
                <a:cubicBezTo>
                  <a:pt x="791854" y="1619442"/>
                  <a:pt x="798264" y="1619442"/>
                  <a:pt x="802135" y="1618109"/>
                </a:cubicBezTo>
                <a:cubicBezTo>
                  <a:pt x="820187" y="1608996"/>
                  <a:pt x="819007" y="1594831"/>
                  <a:pt x="829288" y="1580665"/>
                </a:cubicBezTo>
                <a:cubicBezTo>
                  <a:pt x="831828" y="1578154"/>
                  <a:pt x="847340" y="1565321"/>
                  <a:pt x="848520" y="1565321"/>
                </a:cubicBezTo>
                <a:cubicBezTo>
                  <a:pt x="844649" y="1565321"/>
                  <a:pt x="821547" y="1571738"/>
                  <a:pt x="819007" y="1576790"/>
                </a:cubicBezTo>
                <a:cubicBezTo>
                  <a:pt x="813776" y="1585903"/>
                  <a:pt x="811236" y="1606454"/>
                  <a:pt x="799625" y="1611693"/>
                </a:cubicBezTo>
                <a:cubicBezTo>
                  <a:pt x="791854" y="1614204"/>
                  <a:pt x="781573" y="1618109"/>
                  <a:pt x="777702" y="1627036"/>
                </a:cubicBezTo>
                <a:cubicBezTo>
                  <a:pt x="775162" y="1633422"/>
                  <a:pt x="767391" y="1639993"/>
                  <a:pt x="766061" y="1645077"/>
                </a:cubicBezTo>
                <a:cubicBezTo>
                  <a:pt x="763521" y="1654159"/>
                  <a:pt x="755780" y="1655337"/>
                  <a:pt x="753240" y="1661908"/>
                </a:cubicBezTo>
                <a:cubicBezTo>
                  <a:pt x="745468" y="1681126"/>
                  <a:pt x="740419" y="1683668"/>
                  <a:pt x="722367" y="1673377"/>
                </a:cubicBezTo>
                <a:cubicBezTo>
                  <a:pt x="722367" y="1693959"/>
                  <a:pt x="723546" y="1710790"/>
                  <a:pt x="729956" y="1731372"/>
                </a:cubicBezTo>
                <a:cubicBezTo>
                  <a:pt x="735188" y="1746871"/>
                  <a:pt x="758471" y="1771327"/>
                  <a:pt x="758471" y="1788004"/>
                </a:cubicBezTo>
                <a:cubicBezTo>
                  <a:pt x="755780" y="1797117"/>
                  <a:pt x="746829" y="1797117"/>
                  <a:pt x="740419" y="1802169"/>
                </a:cubicBezTo>
                <a:cubicBezTo>
                  <a:pt x="732678" y="1807377"/>
                  <a:pt x="728777" y="1816335"/>
                  <a:pt x="724907" y="1825417"/>
                </a:cubicBezTo>
                <a:cubicBezTo>
                  <a:pt x="719675" y="1839583"/>
                  <a:pt x="714626" y="1860165"/>
                  <a:pt x="718496" y="1875477"/>
                </a:cubicBezTo>
                <a:cubicBezTo>
                  <a:pt x="723546" y="1892339"/>
                  <a:pt x="712086" y="1876841"/>
                  <a:pt x="712086" y="1887132"/>
                </a:cubicBezTo>
                <a:cubicBezTo>
                  <a:pt x="712086" y="1900089"/>
                  <a:pt x="708215" y="1911558"/>
                  <a:pt x="706855" y="1924545"/>
                </a:cubicBezTo>
                <a:cubicBezTo>
                  <a:pt x="705675" y="1932140"/>
                  <a:pt x="697934" y="1936014"/>
                  <a:pt x="699114" y="1943763"/>
                </a:cubicBezTo>
                <a:cubicBezTo>
                  <a:pt x="701805" y="1955387"/>
                  <a:pt x="683601" y="1954209"/>
                  <a:pt x="683601" y="1957929"/>
                </a:cubicBezTo>
                <a:cubicBezTo>
                  <a:pt x="688802" y="1957929"/>
                  <a:pt x="694034" y="1959262"/>
                  <a:pt x="697934" y="1963137"/>
                </a:cubicBezTo>
                <a:cubicBezTo>
                  <a:pt x="699114" y="1972064"/>
                  <a:pt x="708215" y="1985051"/>
                  <a:pt x="700444" y="1992801"/>
                </a:cubicBezTo>
                <a:cubicBezTo>
                  <a:pt x="695213" y="1999217"/>
                  <a:pt x="684932" y="2010841"/>
                  <a:pt x="674651" y="2010841"/>
                </a:cubicBezTo>
                <a:cubicBezTo>
                  <a:pt x="669601" y="2009508"/>
                  <a:pt x="661830" y="2012019"/>
                  <a:pt x="656599" y="2015893"/>
                </a:cubicBezTo>
                <a:cubicBezTo>
                  <a:pt x="646318" y="2022310"/>
                  <a:pt x="636037" y="2015893"/>
                  <a:pt x="628266" y="2010841"/>
                </a:cubicBezTo>
                <a:cubicBezTo>
                  <a:pt x="628266" y="2000550"/>
                  <a:pt x="625756" y="1979844"/>
                  <a:pt x="629627" y="1969553"/>
                </a:cubicBezTo>
                <a:cubicBezTo>
                  <a:pt x="634676" y="1955387"/>
                  <a:pt x="648858" y="1956751"/>
                  <a:pt x="651549" y="1938711"/>
                </a:cubicBezTo>
                <a:cubicBezTo>
                  <a:pt x="654089" y="1916796"/>
                  <a:pt x="644957" y="1887132"/>
                  <a:pt x="659290" y="1869092"/>
                </a:cubicBezTo>
                <a:cubicBezTo>
                  <a:pt x="659290" y="1864039"/>
                  <a:pt x="659290" y="1860165"/>
                  <a:pt x="660500" y="1854926"/>
                </a:cubicBezTo>
                <a:cubicBezTo>
                  <a:pt x="669601" y="1842124"/>
                  <a:pt x="650188" y="1830470"/>
                  <a:pt x="672111" y="1826595"/>
                </a:cubicBezTo>
                <a:cubicBezTo>
                  <a:pt x="679882" y="1825417"/>
                  <a:pt x="682422" y="1803502"/>
                  <a:pt x="682422" y="1797117"/>
                </a:cubicBezTo>
                <a:cubicBezTo>
                  <a:pt x="674651" y="1797117"/>
                  <a:pt x="670781" y="1789368"/>
                  <a:pt x="666880" y="1781587"/>
                </a:cubicBezTo>
                <a:cubicBezTo>
                  <a:pt x="660500" y="1768786"/>
                  <a:pt x="664370" y="1761036"/>
                  <a:pt x="670781" y="1748049"/>
                </a:cubicBezTo>
                <a:cubicBezTo>
                  <a:pt x="674651" y="1740299"/>
                  <a:pt x="676012" y="1735247"/>
                  <a:pt x="678521" y="1726134"/>
                </a:cubicBezTo>
                <a:cubicBezTo>
                  <a:pt x="679882" y="1714696"/>
                  <a:pt x="665701" y="1735247"/>
                  <a:pt x="664370" y="1737789"/>
                </a:cubicBezTo>
                <a:cubicBezTo>
                  <a:pt x="661830" y="1741663"/>
                  <a:pt x="659290" y="1717207"/>
                  <a:pt x="655420" y="1713332"/>
                </a:cubicBezTo>
                <a:cubicBezTo>
                  <a:pt x="651549" y="1709457"/>
                  <a:pt x="657960" y="1697833"/>
                  <a:pt x="657960" y="1692781"/>
                </a:cubicBezTo>
                <a:cubicBezTo>
                  <a:pt x="657960" y="1692781"/>
                  <a:pt x="657960" y="1692781"/>
                  <a:pt x="682422" y="1647587"/>
                </a:cubicBezTo>
                <a:cubicBezTo>
                  <a:pt x="683601" y="1643899"/>
                  <a:pt x="688802" y="1643899"/>
                  <a:pt x="691342" y="1641202"/>
                </a:cubicBezTo>
                <a:cubicBezTo>
                  <a:pt x="694034" y="1637296"/>
                  <a:pt x="688802" y="1630911"/>
                  <a:pt x="688802" y="1627036"/>
                </a:cubicBezTo>
                <a:cubicBezTo>
                  <a:pt x="688802" y="1620620"/>
                  <a:pt x="692703" y="1611693"/>
                  <a:pt x="695213" y="1606454"/>
                </a:cubicBezTo>
                <a:cubicBezTo>
                  <a:pt x="690163" y="1606454"/>
                  <a:pt x="686293" y="1618109"/>
                  <a:pt x="682422" y="1621984"/>
                </a:cubicBezTo>
                <a:cubicBezTo>
                  <a:pt x="674651" y="1627036"/>
                  <a:pt x="677191" y="1619442"/>
                  <a:pt x="679882" y="1615567"/>
                </a:cubicBezTo>
                <a:cubicBezTo>
                  <a:pt x="683601" y="1607818"/>
                  <a:pt x="690163" y="1593653"/>
                  <a:pt x="690163" y="1584540"/>
                </a:cubicBezTo>
                <a:cubicBezTo>
                  <a:pt x="690163" y="1576790"/>
                  <a:pt x="701805" y="1566499"/>
                  <a:pt x="701805" y="1560114"/>
                </a:cubicBezTo>
                <a:cubicBezTo>
                  <a:pt x="699114" y="1562625"/>
                  <a:pt x="686293" y="1566499"/>
                  <a:pt x="683601" y="1565321"/>
                </a:cubicBezTo>
                <a:cubicBezTo>
                  <a:pt x="679882" y="1563989"/>
                  <a:pt x="682422" y="1552365"/>
                  <a:pt x="678521" y="1562625"/>
                </a:cubicBezTo>
                <a:cubicBezTo>
                  <a:pt x="674651" y="1570405"/>
                  <a:pt x="676012" y="1587081"/>
                  <a:pt x="670781" y="1593653"/>
                </a:cubicBezTo>
                <a:cubicBezTo>
                  <a:pt x="668241" y="1597527"/>
                  <a:pt x="669601" y="1583362"/>
                  <a:pt x="668241" y="1580665"/>
                </a:cubicBezTo>
                <a:cubicBezTo>
                  <a:pt x="666880" y="1573102"/>
                  <a:pt x="665701" y="1563989"/>
                  <a:pt x="670781" y="1555061"/>
                </a:cubicBezTo>
                <a:cubicBezTo>
                  <a:pt x="673290" y="1542074"/>
                  <a:pt x="664370" y="1537021"/>
                  <a:pt x="682422" y="1534324"/>
                </a:cubicBezTo>
                <a:cubicBezTo>
                  <a:pt x="687472" y="1533147"/>
                  <a:pt x="697934" y="1518981"/>
                  <a:pt x="696574" y="1513742"/>
                </a:cubicBezTo>
                <a:cubicBezTo>
                  <a:pt x="694034" y="1505993"/>
                  <a:pt x="701805" y="1507357"/>
                  <a:pt x="690163" y="1504815"/>
                </a:cubicBezTo>
                <a:cubicBezTo>
                  <a:pt x="678521" y="1503482"/>
                  <a:pt x="688802" y="1493191"/>
                  <a:pt x="695213" y="1490650"/>
                </a:cubicBezTo>
                <a:cubicBezTo>
                  <a:pt x="701805" y="1487953"/>
                  <a:pt x="724907" y="1468735"/>
                  <a:pt x="726267" y="1468735"/>
                </a:cubicBezTo>
                <a:cubicBezTo>
                  <a:pt x="732678" y="1468735"/>
                  <a:pt x="737728" y="1467402"/>
                  <a:pt x="741598" y="1463527"/>
                </a:cubicBezTo>
                <a:cubicBezTo>
                  <a:pt x="736548" y="1464860"/>
                  <a:pt x="728777" y="1466224"/>
                  <a:pt x="728777" y="1458475"/>
                </a:cubicBezTo>
                <a:cubicBezTo>
                  <a:pt x="728777" y="1445487"/>
                  <a:pt x="724907" y="1455778"/>
                  <a:pt x="717135" y="1455778"/>
                </a:cubicBezTo>
                <a:cubicBezTo>
                  <a:pt x="712086" y="1455778"/>
                  <a:pt x="721036" y="1445487"/>
                  <a:pt x="722367" y="1444309"/>
                </a:cubicBezTo>
                <a:cubicBezTo>
                  <a:pt x="726267" y="1435196"/>
                  <a:pt x="727447" y="1427447"/>
                  <a:pt x="733857" y="1434018"/>
                </a:cubicBezTo>
                <a:cubicBezTo>
                  <a:pt x="742959" y="1444309"/>
                  <a:pt x="757110" y="1424905"/>
                  <a:pt x="745468" y="1430144"/>
                </a:cubicBezTo>
                <a:cubicBezTo>
                  <a:pt x="732678" y="1436560"/>
                  <a:pt x="731317" y="1422394"/>
                  <a:pt x="735188" y="1412103"/>
                </a:cubicBezTo>
                <a:cubicBezTo>
                  <a:pt x="740419" y="1405532"/>
                  <a:pt x="737728" y="1399116"/>
                  <a:pt x="745468" y="1395241"/>
                </a:cubicBezTo>
                <a:cubicBezTo>
                  <a:pt x="748190" y="1394063"/>
                  <a:pt x="753240" y="1390188"/>
                  <a:pt x="757110" y="1386314"/>
                </a:cubicBezTo>
                <a:cubicBezTo>
                  <a:pt x="759650" y="1390188"/>
                  <a:pt x="760981" y="1395241"/>
                  <a:pt x="764881" y="1399116"/>
                </a:cubicBezTo>
                <a:cubicBezTo>
                  <a:pt x="767391" y="1400479"/>
                  <a:pt x="769931" y="1397938"/>
                  <a:pt x="771292" y="1397938"/>
                </a:cubicBezTo>
                <a:cubicBezTo>
                  <a:pt x="776342" y="1397938"/>
                  <a:pt x="780212" y="1400479"/>
                  <a:pt x="784113" y="1400479"/>
                </a:cubicBezTo>
                <a:cubicBezTo>
                  <a:pt x="786804" y="1400479"/>
                  <a:pt x="786804" y="1396605"/>
                  <a:pt x="786804" y="1395241"/>
                </a:cubicBezTo>
                <a:cubicBezTo>
                  <a:pt x="787983" y="1391366"/>
                  <a:pt x="784113" y="1386314"/>
                  <a:pt x="786804" y="1383803"/>
                </a:cubicBezTo>
                <a:cubicBezTo>
                  <a:pt x="791854" y="1381106"/>
                  <a:pt x="798264" y="1383803"/>
                  <a:pt x="802135" y="1386314"/>
                </a:cubicBezTo>
                <a:lnTo>
                  <a:pt x="802613" y="1388038"/>
                </a:lnTo>
                <a:lnTo>
                  <a:pt x="802641" y="1387892"/>
                </a:lnTo>
                <a:cubicBezTo>
                  <a:pt x="803122" y="1386777"/>
                  <a:pt x="803411" y="1385806"/>
                  <a:pt x="802068" y="1385806"/>
                </a:cubicBezTo>
                <a:cubicBezTo>
                  <a:pt x="798179" y="1383265"/>
                  <a:pt x="791788" y="1380575"/>
                  <a:pt x="786741" y="1383265"/>
                </a:cubicBezTo>
                <a:cubicBezTo>
                  <a:pt x="784055" y="1385806"/>
                  <a:pt x="787898" y="1390838"/>
                  <a:pt x="786741" y="1394724"/>
                </a:cubicBezTo>
                <a:cubicBezTo>
                  <a:pt x="786741" y="1396069"/>
                  <a:pt x="786741" y="1399955"/>
                  <a:pt x="784055" y="1399955"/>
                </a:cubicBezTo>
                <a:cubicBezTo>
                  <a:pt x="780165" y="1399955"/>
                  <a:pt x="776275" y="1397414"/>
                  <a:pt x="771228" y="1397414"/>
                </a:cubicBezTo>
                <a:cubicBezTo>
                  <a:pt x="769885" y="1397414"/>
                  <a:pt x="767338" y="1399955"/>
                  <a:pt x="764838" y="1398610"/>
                </a:cubicBezTo>
                <a:cubicBezTo>
                  <a:pt x="760948" y="1394724"/>
                  <a:pt x="759605" y="1389692"/>
                  <a:pt x="757058" y="1385806"/>
                </a:cubicBezTo>
                <a:cubicBezTo>
                  <a:pt x="758401" y="1383265"/>
                  <a:pt x="760948" y="1380575"/>
                  <a:pt x="760948" y="1378034"/>
                </a:cubicBezTo>
                <a:cubicBezTo>
                  <a:pt x="759605" y="1374148"/>
                  <a:pt x="749325" y="1376838"/>
                  <a:pt x="757058" y="1373002"/>
                </a:cubicBezTo>
                <a:cubicBezTo>
                  <a:pt x="757058" y="1373002"/>
                  <a:pt x="757058" y="1373002"/>
                  <a:pt x="772571" y="1363885"/>
                </a:cubicBezTo>
                <a:cubicBezTo>
                  <a:pt x="773775" y="1362539"/>
                  <a:pt x="790631" y="1349735"/>
                  <a:pt x="784055" y="1348390"/>
                </a:cubicBezTo>
                <a:cubicBezTo>
                  <a:pt x="768681" y="1347195"/>
                  <a:pt x="780165" y="1339472"/>
                  <a:pt x="786741" y="1330505"/>
                </a:cubicBezTo>
                <a:cubicBezTo>
                  <a:pt x="795678" y="1316206"/>
                  <a:pt x="805958" y="1300861"/>
                  <a:pt x="812349" y="1285367"/>
                </a:cubicBezTo>
                <a:cubicBezTo>
                  <a:pt x="816238" y="1277595"/>
                  <a:pt x="760948" y="1271218"/>
                  <a:pt x="753168" y="1276449"/>
                </a:cubicBezTo>
                <a:cubicBezTo>
                  <a:pt x="769885" y="1280285"/>
                  <a:pt x="789241" y="1277595"/>
                  <a:pt x="803411" y="1282826"/>
                </a:cubicBezTo>
                <a:cubicBezTo>
                  <a:pt x="813691" y="1287908"/>
                  <a:pt x="778961" y="1323928"/>
                  <a:pt x="775118" y="1331700"/>
                </a:cubicBezTo>
                <a:cubicBezTo>
                  <a:pt x="772571" y="1335586"/>
                  <a:pt x="771228" y="1343309"/>
                  <a:pt x="768681" y="1345849"/>
                </a:cubicBezTo>
                <a:cubicBezTo>
                  <a:pt x="762291" y="1351081"/>
                  <a:pt x="759605" y="1343309"/>
                  <a:pt x="757058" y="1347195"/>
                </a:cubicBezTo>
                <a:cubicBezTo>
                  <a:pt x="751825" y="1351081"/>
                  <a:pt x="750668" y="1357458"/>
                  <a:pt x="745435" y="1362539"/>
                </a:cubicBezTo>
                <a:cubicBezTo>
                  <a:pt x="737702" y="1369116"/>
                  <a:pt x="727422" y="1383265"/>
                  <a:pt x="718484" y="1385806"/>
                </a:cubicBezTo>
                <a:cubicBezTo>
                  <a:pt x="705657" y="1402496"/>
                  <a:pt x="683569" y="1446288"/>
                  <a:pt x="657961" y="1444943"/>
                </a:cubicBezTo>
                <a:cubicBezTo>
                  <a:pt x="656618" y="1444943"/>
                  <a:pt x="647681" y="1434680"/>
                  <a:pt x="642448" y="1433484"/>
                </a:cubicBezTo>
                <a:cubicBezTo>
                  <a:pt x="629621" y="1429598"/>
                  <a:pt x="615498" y="1426908"/>
                  <a:pt x="605171" y="1419335"/>
                </a:cubicBezTo>
                <a:cubicBezTo>
                  <a:pt x="593548" y="1411563"/>
                  <a:pt x="581925" y="1379379"/>
                  <a:pt x="572988" y="1375493"/>
                </a:cubicBezTo>
                <a:cubicBezTo>
                  <a:pt x="572988" y="1375493"/>
                  <a:pt x="572988" y="1375493"/>
                  <a:pt x="572988" y="1374148"/>
                </a:cubicBezTo>
                <a:cubicBezTo>
                  <a:pt x="583268" y="1374148"/>
                  <a:pt x="598642" y="1359999"/>
                  <a:pt x="609061" y="1366425"/>
                </a:cubicBezTo>
                <a:cubicBezTo>
                  <a:pt x="624389" y="1375493"/>
                  <a:pt x="634715" y="1344504"/>
                  <a:pt x="652729" y="1353621"/>
                </a:cubicBezTo>
                <a:cubicBezTo>
                  <a:pt x="666898" y="1359999"/>
                  <a:pt x="673289" y="1359999"/>
                  <a:pt x="687459" y="1356113"/>
                </a:cubicBezTo>
                <a:cubicBezTo>
                  <a:pt x="672131" y="1356113"/>
                  <a:pt x="659304" y="1344504"/>
                  <a:pt x="647681" y="1344504"/>
                </a:cubicBezTo>
                <a:cubicBezTo>
                  <a:pt x="628278" y="1344504"/>
                  <a:pt x="620545" y="1363885"/>
                  <a:pt x="603828" y="1359999"/>
                </a:cubicBezTo>
                <a:cubicBezTo>
                  <a:pt x="592205" y="1357458"/>
                  <a:pt x="581925" y="1361344"/>
                  <a:pt x="570302" y="1357458"/>
                </a:cubicBezTo>
                <a:cubicBezTo>
                  <a:pt x="556132" y="1352276"/>
                  <a:pt x="529182" y="1363885"/>
                  <a:pt x="522791" y="1351081"/>
                </a:cubicBezTo>
                <a:cubicBezTo>
                  <a:pt x="507278" y="1327814"/>
                  <a:pt x="527839" y="1323928"/>
                  <a:pt x="544694" y="1318896"/>
                </a:cubicBezTo>
                <a:cubicBezTo>
                  <a:pt x="557475" y="1318896"/>
                  <a:pt x="572988" y="1321437"/>
                  <a:pt x="583268" y="1313665"/>
                </a:cubicBezTo>
                <a:cubicBezTo>
                  <a:pt x="593548" y="1305893"/>
                  <a:pt x="593548" y="1326619"/>
                  <a:pt x="602485" y="1326619"/>
                </a:cubicBezTo>
                <a:cubicBezTo>
                  <a:pt x="605171" y="1326619"/>
                  <a:pt x="605171" y="1313665"/>
                  <a:pt x="605171" y="1311124"/>
                </a:cubicBezTo>
                <a:cubicBezTo>
                  <a:pt x="603828" y="1304747"/>
                  <a:pt x="611608" y="1295630"/>
                  <a:pt x="612951" y="1289253"/>
                </a:cubicBezTo>
                <a:cubicBezTo>
                  <a:pt x="614109" y="1284171"/>
                  <a:pt x="638559" y="1278940"/>
                  <a:pt x="644995" y="1276449"/>
                </a:cubicBezTo>
                <a:cubicBezTo>
                  <a:pt x="651571" y="1273709"/>
                  <a:pt x="633511" y="1271218"/>
                  <a:pt x="632168" y="1270022"/>
                </a:cubicBezTo>
                <a:cubicBezTo>
                  <a:pt x="628278" y="1266136"/>
                  <a:pt x="643791" y="1259560"/>
                  <a:pt x="643791" y="1255723"/>
                </a:cubicBezTo>
                <a:cubicBezTo>
                  <a:pt x="629621" y="1255723"/>
                  <a:pt x="619341" y="1260905"/>
                  <a:pt x="605171" y="1263446"/>
                </a:cubicBezTo>
                <a:cubicBezTo>
                  <a:pt x="591048" y="1266136"/>
                  <a:pt x="599985" y="1253183"/>
                  <a:pt x="606375" y="1250642"/>
                </a:cubicBezTo>
                <a:cubicBezTo>
                  <a:pt x="620545" y="1246756"/>
                  <a:pt x="603828" y="1244265"/>
                  <a:pt x="607718" y="1237838"/>
                </a:cubicBezTo>
                <a:cubicBezTo>
                  <a:pt x="610265" y="1233952"/>
                  <a:pt x="612951" y="1231261"/>
                  <a:pt x="615498" y="1227575"/>
                </a:cubicBezTo>
                <a:cubicBezTo>
                  <a:pt x="619341" y="1219803"/>
                  <a:pt x="617998" y="1195191"/>
                  <a:pt x="626936" y="1197881"/>
                </a:cubicBezTo>
                <a:cubicBezTo>
                  <a:pt x="632168" y="1199077"/>
                  <a:pt x="642448" y="1197881"/>
                  <a:pt x="647681" y="1197881"/>
                </a:cubicBezTo>
                <a:cubicBezTo>
                  <a:pt x="651571" y="1212031"/>
                  <a:pt x="663009" y="1215917"/>
                  <a:pt x="675975" y="1214571"/>
                </a:cubicBezTo>
                <a:cubicBezTo>
                  <a:pt x="681068" y="1214571"/>
                  <a:pt x="661851" y="1200422"/>
                  <a:pt x="660462" y="1196536"/>
                </a:cubicBezTo>
                <a:cubicBezTo>
                  <a:pt x="657961" y="1190159"/>
                  <a:pt x="660462" y="1181191"/>
                  <a:pt x="650182" y="1184928"/>
                </a:cubicBezTo>
                <a:cubicBezTo>
                  <a:pt x="642448" y="1188814"/>
                  <a:pt x="630825" y="1179846"/>
                  <a:pt x="630825" y="1170779"/>
                </a:cubicBezTo>
                <a:cubicBezTo>
                  <a:pt x="634715" y="1166893"/>
                  <a:pt x="648839" y="1152744"/>
                  <a:pt x="648839" y="1146317"/>
                </a:cubicBezTo>
                <a:cubicBezTo>
                  <a:pt x="650182" y="1139940"/>
                  <a:pt x="674632" y="1146317"/>
                  <a:pt x="675975" y="1146317"/>
                </a:cubicBezTo>
                <a:cubicBezTo>
                  <a:pt x="686255" y="1145171"/>
                  <a:pt x="688802" y="1155434"/>
                  <a:pt x="697924" y="1156630"/>
                </a:cubicBezTo>
                <a:cubicBezTo>
                  <a:pt x="704314" y="1157975"/>
                  <a:pt x="718484" y="1151548"/>
                  <a:pt x="706815" y="1151548"/>
                </a:cubicBezTo>
                <a:cubicBezTo>
                  <a:pt x="686255" y="1151548"/>
                  <a:pt x="691349" y="1133513"/>
                  <a:pt x="679864" y="1132168"/>
                </a:cubicBezTo>
                <a:cubicBezTo>
                  <a:pt x="644995" y="1129627"/>
                  <a:pt x="663009" y="1119364"/>
                  <a:pt x="673289" y="1101329"/>
                </a:cubicBezTo>
                <a:cubicBezTo>
                  <a:pt x="679864" y="1089720"/>
                  <a:pt x="664352" y="1094952"/>
                  <a:pt x="669584" y="1083294"/>
                </a:cubicBezTo>
                <a:cubicBezTo>
                  <a:pt x="673289" y="1076916"/>
                  <a:pt x="684912" y="1075571"/>
                  <a:pt x="692691" y="1073030"/>
                </a:cubicBezTo>
                <a:cubicBezTo>
                  <a:pt x="701768" y="1069144"/>
                  <a:pt x="709362" y="1085835"/>
                  <a:pt x="717095" y="1089720"/>
                </a:cubicBezTo>
                <a:cubicBezTo>
                  <a:pt x="720985" y="1092261"/>
                  <a:pt x="733812" y="1096097"/>
                  <a:pt x="726218" y="1091066"/>
                </a:cubicBezTo>
                <a:cubicBezTo>
                  <a:pt x="720985" y="1087179"/>
                  <a:pt x="717095" y="1081948"/>
                  <a:pt x="712048" y="1078062"/>
                </a:cubicBezTo>
                <a:cubicBezTo>
                  <a:pt x="699082" y="1069144"/>
                  <a:pt x="683569" y="1062767"/>
                  <a:pt x="665694" y="1065258"/>
                </a:cubicBezTo>
                <a:cubicBezTo>
                  <a:pt x="655414" y="1066604"/>
                  <a:pt x="642448" y="1065258"/>
                  <a:pt x="652729" y="1052454"/>
                </a:cubicBezTo>
                <a:cubicBezTo>
                  <a:pt x="657961" y="1044732"/>
                  <a:pt x="661851" y="1030583"/>
                  <a:pt x="672131" y="1038305"/>
                </a:cubicBezTo>
                <a:cubicBezTo>
                  <a:pt x="678521" y="1043387"/>
                  <a:pt x="694034" y="1033074"/>
                  <a:pt x="699082" y="1029238"/>
                </a:cubicBezTo>
                <a:cubicBezTo>
                  <a:pt x="709362" y="1022811"/>
                  <a:pt x="709362" y="1012548"/>
                  <a:pt x="715937" y="1003431"/>
                </a:cubicBezTo>
                <a:cubicBezTo>
                  <a:pt x="701768" y="1008662"/>
                  <a:pt x="697924" y="1039501"/>
                  <a:pt x="677179" y="1021466"/>
                </a:cubicBezTo>
                <a:cubicBezTo>
                  <a:pt x="672131" y="1017580"/>
                  <a:pt x="674632" y="1009858"/>
                  <a:pt x="673289" y="1009858"/>
                </a:cubicBezTo>
                <a:cubicBezTo>
                  <a:pt x="668241" y="1009858"/>
                  <a:pt x="656618" y="1021466"/>
                  <a:pt x="651571" y="1024156"/>
                </a:cubicBezTo>
                <a:cubicBezTo>
                  <a:pt x="646338" y="1028042"/>
                  <a:pt x="634715" y="1038305"/>
                  <a:pt x="629621" y="1030583"/>
                </a:cubicBezTo>
                <a:cubicBezTo>
                  <a:pt x="628278" y="1029238"/>
                  <a:pt x="621888" y="1007317"/>
                  <a:pt x="621888" y="1006121"/>
                </a:cubicBezTo>
                <a:cubicBezTo>
                  <a:pt x="620545" y="1000890"/>
                  <a:pt x="623231" y="993168"/>
                  <a:pt x="621888" y="989281"/>
                </a:cubicBezTo>
                <a:cubicBezTo>
                  <a:pt x="620545" y="988086"/>
                  <a:pt x="615498" y="989281"/>
                  <a:pt x="612951" y="988086"/>
                </a:cubicBezTo>
                <a:cubicBezTo>
                  <a:pt x="609061" y="967360"/>
                  <a:pt x="611608" y="937866"/>
                  <a:pt x="616655" y="917141"/>
                </a:cubicBezTo>
                <a:cubicBezTo>
                  <a:pt x="617998" y="917141"/>
                  <a:pt x="617998" y="917141"/>
                  <a:pt x="617998" y="917141"/>
                </a:cubicBezTo>
                <a:lnTo>
                  <a:pt x="620545" y="917141"/>
                </a:lnTo>
                <a:cubicBezTo>
                  <a:pt x="625778" y="918486"/>
                  <a:pt x="648839" y="944293"/>
                  <a:pt x="651571" y="932635"/>
                </a:cubicBezTo>
                <a:cubicBezTo>
                  <a:pt x="655414" y="936521"/>
                  <a:pt x="651571" y="939212"/>
                  <a:pt x="656618" y="942948"/>
                </a:cubicBezTo>
                <a:cubicBezTo>
                  <a:pt x="656618" y="944293"/>
                  <a:pt x="666898" y="955902"/>
                  <a:pt x="666898" y="949524"/>
                </a:cubicBezTo>
                <a:cubicBezTo>
                  <a:pt x="666898" y="945638"/>
                  <a:pt x="664352" y="944293"/>
                  <a:pt x="664352" y="940407"/>
                </a:cubicBezTo>
                <a:cubicBezTo>
                  <a:pt x="666898" y="939212"/>
                  <a:pt x="670742" y="939212"/>
                  <a:pt x="673289" y="941752"/>
                </a:cubicBezTo>
                <a:cubicBezTo>
                  <a:pt x="677179" y="944293"/>
                  <a:pt x="677179" y="940407"/>
                  <a:pt x="679864" y="940407"/>
                </a:cubicBezTo>
                <a:cubicBezTo>
                  <a:pt x="687459" y="939212"/>
                  <a:pt x="692691" y="941752"/>
                  <a:pt x="699082" y="940407"/>
                </a:cubicBezTo>
                <a:cubicBezTo>
                  <a:pt x="699082" y="940407"/>
                  <a:pt x="699082" y="940407"/>
                  <a:pt x="699082" y="937866"/>
                </a:cubicBezTo>
                <a:cubicBezTo>
                  <a:pt x="686255" y="931489"/>
                  <a:pt x="684912" y="932635"/>
                  <a:pt x="669584" y="932635"/>
                </a:cubicBezTo>
                <a:cubicBezTo>
                  <a:pt x="654071" y="932635"/>
                  <a:pt x="659304" y="924913"/>
                  <a:pt x="648839" y="915995"/>
                </a:cubicBezTo>
                <a:cubicBezTo>
                  <a:pt x="644995" y="913454"/>
                  <a:pt x="641105" y="902992"/>
                  <a:pt x="639901" y="899305"/>
                </a:cubicBezTo>
                <a:cubicBezTo>
                  <a:pt x="636058" y="887647"/>
                  <a:pt x="616655" y="894074"/>
                  <a:pt x="624389" y="879925"/>
                </a:cubicBezTo>
                <a:cubicBezTo>
                  <a:pt x="633511" y="867121"/>
                  <a:pt x="628278" y="855462"/>
                  <a:pt x="647681" y="855462"/>
                </a:cubicBezTo>
                <a:cubicBezTo>
                  <a:pt x="652729" y="855462"/>
                  <a:pt x="656618" y="860544"/>
                  <a:pt x="659304" y="860544"/>
                </a:cubicBezTo>
                <a:cubicBezTo>
                  <a:pt x="659304" y="839968"/>
                  <a:pt x="642448" y="845199"/>
                  <a:pt x="629621" y="833591"/>
                </a:cubicBezTo>
                <a:cubicBezTo>
                  <a:pt x="626936" y="832246"/>
                  <a:pt x="625778" y="787208"/>
                  <a:pt x="625778" y="780831"/>
                </a:cubicBezTo>
                <a:cubicBezTo>
                  <a:pt x="636058" y="780831"/>
                  <a:pt x="641105" y="778290"/>
                  <a:pt x="651571" y="775600"/>
                </a:cubicBezTo>
                <a:cubicBezTo>
                  <a:pt x="660462" y="773059"/>
                  <a:pt x="657961" y="788553"/>
                  <a:pt x="660462" y="794980"/>
                </a:cubicBezTo>
                <a:cubicBezTo>
                  <a:pt x="663009" y="801407"/>
                  <a:pt x="663009" y="805243"/>
                  <a:pt x="664352" y="813015"/>
                </a:cubicBezTo>
                <a:cubicBezTo>
                  <a:pt x="666898" y="823278"/>
                  <a:pt x="684912" y="829705"/>
                  <a:pt x="681068" y="820787"/>
                </a:cubicBezTo>
                <a:cubicBezTo>
                  <a:pt x="679864" y="818047"/>
                  <a:pt x="678521" y="813015"/>
                  <a:pt x="679864" y="809129"/>
                </a:cubicBezTo>
                <a:cubicBezTo>
                  <a:pt x="684912" y="793635"/>
                  <a:pt x="684912" y="786062"/>
                  <a:pt x="670742" y="774404"/>
                </a:cubicBezTo>
                <a:cubicBezTo>
                  <a:pt x="665694" y="769223"/>
                  <a:pt x="672131" y="758910"/>
                  <a:pt x="672131" y="752533"/>
                </a:cubicBezTo>
                <a:cubicBezTo>
                  <a:pt x="673289" y="742220"/>
                  <a:pt x="684912" y="749992"/>
                  <a:pt x="691349" y="751187"/>
                </a:cubicBezTo>
                <a:cubicBezTo>
                  <a:pt x="691349" y="767828"/>
                  <a:pt x="695192" y="783372"/>
                  <a:pt x="715937" y="780831"/>
                </a:cubicBezTo>
                <a:cubicBezTo>
                  <a:pt x="732608" y="773059"/>
                  <a:pt x="715937" y="752533"/>
                  <a:pt x="737702" y="761451"/>
                </a:cubicBezTo>
                <a:cubicBezTo>
                  <a:pt x="745435" y="765336"/>
                  <a:pt x="751825" y="776945"/>
                  <a:pt x="757058" y="778290"/>
                </a:cubicBezTo>
                <a:cubicBezTo>
                  <a:pt x="764838" y="778290"/>
                  <a:pt x="768681" y="784717"/>
                  <a:pt x="776275" y="786062"/>
                </a:cubicBezTo>
                <a:cubicBezTo>
                  <a:pt x="785398" y="788553"/>
                  <a:pt x="757058" y="767828"/>
                  <a:pt x="754557" y="763992"/>
                </a:cubicBezTo>
                <a:cubicBezTo>
                  <a:pt x="748121" y="755024"/>
                  <a:pt x="735155" y="756369"/>
                  <a:pt x="735155" y="743415"/>
                </a:cubicBezTo>
                <a:cubicBezTo>
                  <a:pt x="741545" y="743415"/>
                  <a:pt x="742888" y="740875"/>
                  <a:pt x="746778" y="746106"/>
                </a:cubicBezTo>
                <a:cubicBezTo>
                  <a:pt x="754557" y="756369"/>
                  <a:pt x="763448" y="747302"/>
                  <a:pt x="772571" y="752533"/>
                </a:cubicBezTo>
                <a:cubicBezTo>
                  <a:pt x="772571" y="752533"/>
                  <a:pt x="772571" y="752533"/>
                  <a:pt x="802068" y="770568"/>
                </a:cubicBezTo>
                <a:cubicBezTo>
                  <a:pt x="808644" y="774404"/>
                  <a:pt x="815034" y="798866"/>
                  <a:pt x="820128" y="798866"/>
                </a:cubicBezTo>
                <a:cubicBezTo>
                  <a:pt x="820128" y="787208"/>
                  <a:pt x="802068" y="765336"/>
                  <a:pt x="794335" y="757564"/>
                </a:cubicBezTo>
                <a:cubicBezTo>
                  <a:pt x="794335" y="757564"/>
                  <a:pt x="794335" y="757564"/>
                  <a:pt x="782851" y="748646"/>
                </a:cubicBezTo>
                <a:cubicBezTo>
                  <a:pt x="781508" y="747302"/>
                  <a:pt x="798179" y="735843"/>
                  <a:pt x="787898" y="730611"/>
                </a:cubicBezTo>
                <a:cubicBezTo>
                  <a:pt x="773775" y="721494"/>
                  <a:pt x="762291" y="728070"/>
                  <a:pt x="754557" y="710035"/>
                </a:cubicBezTo>
                <a:cubicBezTo>
                  <a:pt x="749325" y="698427"/>
                  <a:pt x="740388" y="690655"/>
                  <a:pt x="726218" y="690655"/>
                </a:cubicBezTo>
                <a:cubicBezTo>
                  <a:pt x="726218" y="682933"/>
                  <a:pt x="731265" y="680392"/>
                  <a:pt x="722328" y="673965"/>
                </a:cubicBezTo>
                <a:cubicBezTo>
                  <a:pt x="715937" y="670129"/>
                  <a:pt x="726218" y="662357"/>
                  <a:pt x="726218" y="655980"/>
                </a:cubicBezTo>
                <a:cubicBezTo>
                  <a:pt x="729922" y="657325"/>
                  <a:pt x="736498" y="667588"/>
                  <a:pt x="740388" y="670129"/>
                </a:cubicBezTo>
                <a:cubicBezTo>
                  <a:pt x="742888" y="672620"/>
                  <a:pt x="760948" y="676506"/>
                  <a:pt x="763448" y="675161"/>
                </a:cubicBezTo>
                <a:cubicBezTo>
                  <a:pt x="769885" y="672620"/>
                  <a:pt x="767338" y="652094"/>
                  <a:pt x="764838" y="648208"/>
                </a:cubicBezTo>
                <a:cubicBezTo>
                  <a:pt x="758401" y="635404"/>
                  <a:pt x="776275" y="640436"/>
                  <a:pt x="760948" y="634059"/>
                </a:cubicBezTo>
                <a:cubicBezTo>
                  <a:pt x="750668" y="628977"/>
                  <a:pt x="753168" y="600678"/>
                  <a:pt x="740388" y="594102"/>
                </a:cubicBezTo>
                <a:cubicBezTo>
                  <a:pt x="735155" y="590216"/>
                  <a:pt x="731265" y="592956"/>
                  <a:pt x="736498" y="585184"/>
                </a:cubicBezTo>
                <a:cubicBezTo>
                  <a:pt x="745435" y="573576"/>
                  <a:pt x="745435" y="585184"/>
                  <a:pt x="757058" y="590216"/>
                </a:cubicBezTo>
                <a:cubicBezTo>
                  <a:pt x="760948" y="591561"/>
                  <a:pt x="775118" y="586380"/>
                  <a:pt x="772571" y="582643"/>
                </a:cubicBezTo>
                <a:cubicBezTo>
                  <a:pt x="765995" y="573576"/>
                  <a:pt x="771228" y="577412"/>
                  <a:pt x="777618" y="579953"/>
                </a:cubicBezTo>
                <a:cubicBezTo>
                  <a:pt x="785398" y="583839"/>
                  <a:pt x="794335" y="581298"/>
                  <a:pt x="800911" y="577412"/>
                </a:cubicBezTo>
                <a:cubicBezTo>
                  <a:pt x="809848" y="573576"/>
                  <a:pt x="811191" y="581298"/>
                  <a:pt x="820128" y="581298"/>
                </a:cubicBezTo>
                <a:cubicBezTo>
                  <a:pt x="816238" y="572181"/>
                  <a:pt x="800911" y="571035"/>
                  <a:pt x="800911" y="554345"/>
                </a:cubicBezTo>
                <a:cubicBezTo>
                  <a:pt x="800911" y="545228"/>
                  <a:pt x="794335" y="542737"/>
                  <a:pt x="794335" y="532424"/>
                </a:cubicBezTo>
                <a:cubicBezTo>
                  <a:pt x="794335" y="527193"/>
                  <a:pt x="799522" y="522161"/>
                  <a:pt x="791788" y="522161"/>
                </a:cubicBezTo>
                <a:cubicBezTo>
                  <a:pt x="785398" y="522161"/>
                  <a:pt x="784055" y="515585"/>
                  <a:pt x="791788" y="515585"/>
                </a:cubicBezTo>
                <a:cubicBezTo>
                  <a:pt x="805958" y="516930"/>
                  <a:pt x="798179" y="501436"/>
                  <a:pt x="804754" y="502780"/>
                </a:cubicBezTo>
                <a:cubicBezTo>
                  <a:pt x="811191" y="502780"/>
                  <a:pt x="812349" y="510552"/>
                  <a:pt x="823972" y="510552"/>
                </a:cubicBezTo>
                <a:cubicBezTo>
                  <a:pt x="821471" y="504126"/>
                  <a:pt x="800911" y="502780"/>
                  <a:pt x="812349" y="488631"/>
                </a:cubicBezTo>
                <a:cubicBezTo>
                  <a:pt x="818924" y="483400"/>
                  <a:pt x="835595" y="482204"/>
                  <a:pt x="821471" y="474482"/>
                </a:cubicBezTo>
                <a:cubicBezTo>
                  <a:pt x="817581" y="471941"/>
                  <a:pt x="805958" y="466710"/>
                  <a:pt x="808644" y="462824"/>
                </a:cubicBezTo>
                <a:cubicBezTo>
                  <a:pt x="812349" y="455251"/>
                  <a:pt x="811191" y="447529"/>
                  <a:pt x="816238" y="440953"/>
                </a:cubicBezTo>
                <a:cubicBezTo>
                  <a:pt x="820128" y="435871"/>
                  <a:pt x="827861" y="438412"/>
                  <a:pt x="831751" y="431985"/>
                </a:cubicBezTo>
                <a:cubicBezTo>
                  <a:pt x="838142" y="424263"/>
                  <a:pt x="839484" y="408918"/>
                  <a:pt x="839484" y="398455"/>
                </a:cubicBezTo>
                <a:cubicBezTo>
                  <a:pt x="839484" y="388193"/>
                  <a:pt x="851107" y="397310"/>
                  <a:pt x="858702" y="397310"/>
                </a:cubicBezTo>
                <a:cubicBezTo>
                  <a:pt x="874215" y="397310"/>
                  <a:pt x="883152" y="402342"/>
                  <a:pt x="884495" y="417836"/>
                </a:cubicBezTo>
                <a:cubicBezTo>
                  <a:pt x="885838" y="422918"/>
                  <a:pt x="890885" y="426754"/>
                  <a:pt x="890885" y="429494"/>
                </a:cubicBezTo>
                <a:cubicBezTo>
                  <a:pt x="890885" y="434526"/>
                  <a:pt x="889727" y="440953"/>
                  <a:pt x="888385" y="446134"/>
                </a:cubicBezTo>
                <a:cubicBezTo>
                  <a:pt x="888385" y="446134"/>
                  <a:pt x="888385" y="446134"/>
                  <a:pt x="897461" y="421722"/>
                </a:cubicBezTo>
                <a:cubicBezTo>
                  <a:pt x="898665" y="419181"/>
                  <a:pt x="898665" y="407573"/>
                  <a:pt x="900008" y="407573"/>
                </a:cubicBezTo>
                <a:cubicBezTo>
                  <a:pt x="905055" y="422918"/>
                  <a:pt x="934738" y="425608"/>
                  <a:pt x="928301" y="442298"/>
                </a:cubicBezTo>
                <a:cubicBezTo>
                  <a:pt x="925615" y="451365"/>
                  <a:pt x="914178" y="465514"/>
                  <a:pt x="908945" y="473137"/>
                </a:cubicBezTo>
                <a:cubicBezTo>
                  <a:pt x="907741" y="474482"/>
                  <a:pt x="903897" y="483400"/>
                  <a:pt x="907741" y="482204"/>
                </a:cubicBezTo>
                <a:cubicBezTo>
                  <a:pt x="921911" y="476973"/>
                  <a:pt x="925615" y="453906"/>
                  <a:pt x="938581" y="450020"/>
                </a:cubicBezTo>
                <a:cubicBezTo>
                  <a:pt x="960531" y="442298"/>
                  <a:pt x="928301" y="412605"/>
                  <a:pt x="966921" y="419181"/>
                </a:cubicBezTo>
                <a:cubicBezTo>
                  <a:pt x="977201" y="420377"/>
                  <a:pt x="987481" y="421722"/>
                  <a:pt x="991371" y="431985"/>
                </a:cubicBezTo>
                <a:cubicBezTo>
                  <a:pt x="995261" y="443643"/>
                  <a:pt x="993872" y="446134"/>
                  <a:pt x="986324" y="455251"/>
                </a:cubicBezTo>
                <a:cubicBezTo>
                  <a:pt x="984981" y="457792"/>
                  <a:pt x="982434" y="479514"/>
                  <a:pt x="982434" y="483400"/>
                </a:cubicBezTo>
                <a:cubicBezTo>
                  <a:pt x="984981" y="473137"/>
                  <a:pt x="1011931" y="430640"/>
                  <a:pt x="1024897" y="438412"/>
                </a:cubicBezTo>
                <a:cubicBezTo>
                  <a:pt x="1028787" y="439757"/>
                  <a:pt x="1039067" y="447529"/>
                  <a:pt x="1044115" y="443643"/>
                </a:cubicBezTo>
                <a:cubicBezTo>
                  <a:pt x="1049348" y="438412"/>
                  <a:pt x="1045458" y="434526"/>
                  <a:pt x="1054395" y="434526"/>
                </a:cubicBezTo>
                <a:cubicBezTo>
                  <a:pt x="1066018" y="434526"/>
                  <a:pt x="1067361" y="421722"/>
                  <a:pt x="1078845" y="428149"/>
                </a:cubicBezTo>
                <a:cubicBezTo>
                  <a:pt x="1089310" y="433181"/>
                  <a:pt x="1098248" y="393424"/>
                  <a:pt x="1100748" y="413950"/>
                </a:cubicBezTo>
                <a:cubicBezTo>
                  <a:pt x="1103434" y="425608"/>
                  <a:pt x="1147101" y="422918"/>
                  <a:pt x="1154881" y="422918"/>
                </a:cubicBezTo>
                <a:cubicBezTo>
                  <a:pt x="1167662" y="421722"/>
                  <a:pt x="1182017" y="411459"/>
                  <a:pt x="1190954" y="402342"/>
                </a:cubicBezTo>
                <a:cubicBezTo>
                  <a:pt x="1197345" y="397310"/>
                  <a:pt x="1208968" y="398455"/>
                  <a:pt x="1216747" y="395965"/>
                </a:cubicBezTo>
                <a:cubicBezTo>
                  <a:pt x="1239808" y="390733"/>
                  <a:pt x="1216747" y="408918"/>
                  <a:pt x="1239808" y="399801"/>
                </a:cubicBezTo>
                <a:cubicBezTo>
                  <a:pt x="1253978" y="395965"/>
                  <a:pt x="1265601" y="411459"/>
                  <a:pt x="1273381" y="412605"/>
                </a:cubicBezTo>
                <a:cubicBezTo>
                  <a:pt x="1275881" y="403687"/>
                  <a:pt x="1278428" y="395965"/>
                  <a:pt x="1266944" y="390733"/>
                </a:cubicBezTo>
                <a:cubicBezTo>
                  <a:pt x="1259211" y="388193"/>
                  <a:pt x="1264258" y="377929"/>
                  <a:pt x="1268148" y="372847"/>
                </a:cubicBezTo>
                <a:close/>
                <a:moveTo>
                  <a:pt x="2446892" y="370690"/>
                </a:moveTo>
                <a:cubicBezTo>
                  <a:pt x="2449422" y="373390"/>
                  <a:pt x="2451951" y="375919"/>
                  <a:pt x="2454648" y="375919"/>
                </a:cubicBezTo>
                <a:cubicBezTo>
                  <a:pt x="2457177" y="375919"/>
                  <a:pt x="2463592" y="368161"/>
                  <a:pt x="2462403" y="375919"/>
                </a:cubicBezTo>
                <a:cubicBezTo>
                  <a:pt x="2462403" y="382316"/>
                  <a:pt x="2461063" y="382316"/>
                  <a:pt x="2467461" y="383678"/>
                </a:cubicBezTo>
                <a:cubicBezTo>
                  <a:pt x="2469990" y="384845"/>
                  <a:pt x="2469990" y="387374"/>
                  <a:pt x="2473876" y="387374"/>
                </a:cubicBezTo>
                <a:cubicBezTo>
                  <a:pt x="2477745" y="387374"/>
                  <a:pt x="2477745" y="387374"/>
                  <a:pt x="2477745" y="391266"/>
                </a:cubicBezTo>
                <a:cubicBezTo>
                  <a:pt x="2477745" y="393966"/>
                  <a:pt x="2477745" y="399024"/>
                  <a:pt x="2473876" y="396495"/>
                </a:cubicBezTo>
                <a:cubicBezTo>
                  <a:pt x="2469990" y="392604"/>
                  <a:pt x="2468818" y="384845"/>
                  <a:pt x="2464932" y="392604"/>
                </a:cubicBezTo>
                <a:cubicBezTo>
                  <a:pt x="2463592" y="396495"/>
                  <a:pt x="2461063" y="399024"/>
                  <a:pt x="2462403" y="402891"/>
                </a:cubicBezTo>
                <a:cubicBezTo>
                  <a:pt x="2462403" y="408120"/>
                  <a:pt x="2459706" y="417046"/>
                  <a:pt x="2454648" y="409458"/>
                </a:cubicBezTo>
                <a:cubicBezTo>
                  <a:pt x="2453308" y="406783"/>
                  <a:pt x="2453308" y="404253"/>
                  <a:pt x="2450778" y="402891"/>
                </a:cubicBezTo>
                <a:cubicBezTo>
                  <a:pt x="2448082" y="401724"/>
                  <a:pt x="2445552" y="399024"/>
                  <a:pt x="2448082" y="395133"/>
                </a:cubicBezTo>
                <a:cubicBezTo>
                  <a:pt x="2449422" y="392604"/>
                  <a:pt x="2449422" y="392604"/>
                  <a:pt x="2449422" y="392604"/>
                </a:cubicBezTo>
                <a:cubicBezTo>
                  <a:pt x="2451951" y="388737"/>
                  <a:pt x="2444196" y="380978"/>
                  <a:pt x="2444196" y="375919"/>
                </a:cubicBezTo>
                <a:cubicBezTo>
                  <a:pt x="2444196" y="374582"/>
                  <a:pt x="2444196" y="369523"/>
                  <a:pt x="2446892" y="370690"/>
                </a:cubicBezTo>
                <a:close/>
                <a:moveTo>
                  <a:pt x="1334711" y="302052"/>
                </a:moveTo>
                <a:cubicBezTo>
                  <a:pt x="1335895" y="305928"/>
                  <a:pt x="1335895" y="305928"/>
                  <a:pt x="1335895" y="305928"/>
                </a:cubicBezTo>
                <a:cubicBezTo>
                  <a:pt x="1335895" y="308621"/>
                  <a:pt x="1334711" y="311157"/>
                  <a:pt x="1332023" y="312512"/>
                </a:cubicBezTo>
                <a:cubicBezTo>
                  <a:pt x="1329490" y="313693"/>
                  <a:pt x="1325618" y="312512"/>
                  <a:pt x="1324268" y="313693"/>
                </a:cubicBezTo>
                <a:cubicBezTo>
                  <a:pt x="1321747" y="315032"/>
                  <a:pt x="1320397" y="317568"/>
                  <a:pt x="1319214" y="315032"/>
                </a:cubicBezTo>
                <a:cubicBezTo>
                  <a:pt x="1317863" y="315032"/>
                  <a:pt x="1314159" y="311157"/>
                  <a:pt x="1314159" y="309803"/>
                </a:cubicBezTo>
                <a:cubicBezTo>
                  <a:pt x="1314159" y="308621"/>
                  <a:pt x="1315510" y="305928"/>
                  <a:pt x="1315510" y="305928"/>
                </a:cubicBezTo>
                <a:cubicBezTo>
                  <a:pt x="1317863" y="303391"/>
                  <a:pt x="1321747" y="304746"/>
                  <a:pt x="1325618" y="304746"/>
                </a:cubicBezTo>
                <a:cubicBezTo>
                  <a:pt x="1328139" y="304746"/>
                  <a:pt x="1329490" y="303391"/>
                  <a:pt x="1332023" y="303391"/>
                </a:cubicBezTo>
                <a:cubicBezTo>
                  <a:pt x="1333361" y="303391"/>
                  <a:pt x="1333361" y="303391"/>
                  <a:pt x="1334711" y="302052"/>
                </a:cubicBezTo>
                <a:close/>
                <a:moveTo>
                  <a:pt x="1396368" y="286694"/>
                </a:moveTo>
                <a:cubicBezTo>
                  <a:pt x="1398902" y="286694"/>
                  <a:pt x="1398902" y="289230"/>
                  <a:pt x="1401603" y="287875"/>
                </a:cubicBezTo>
                <a:cubicBezTo>
                  <a:pt x="1401603" y="287875"/>
                  <a:pt x="1401603" y="287875"/>
                  <a:pt x="1401603" y="293105"/>
                </a:cubicBezTo>
                <a:cubicBezTo>
                  <a:pt x="1400252" y="298335"/>
                  <a:pt x="1398902" y="302052"/>
                  <a:pt x="1396368" y="304746"/>
                </a:cubicBezTo>
                <a:cubicBezTo>
                  <a:pt x="1393847" y="308621"/>
                  <a:pt x="1389976" y="312512"/>
                  <a:pt x="1391314" y="316387"/>
                </a:cubicBezTo>
                <a:cubicBezTo>
                  <a:pt x="1392497" y="320089"/>
                  <a:pt x="1393847" y="321444"/>
                  <a:pt x="1393847" y="326673"/>
                </a:cubicBezTo>
                <a:cubicBezTo>
                  <a:pt x="1393847" y="329209"/>
                  <a:pt x="1395198" y="338141"/>
                  <a:pt x="1389976" y="338141"/>
                </a:cubicBezTo>
                <a:cubicBezTo>
                  <a:pt x="1382221" y="339496"/>
                  <a:pt x="1384755" y="334266"/>
                  <a:pt x="1380870" y="330391"/>
                </a:cubicBezTo>
                <a:cubicBezTo>
                  <a:pt x="1378350" y="329209"/>
                  <a:pt x="1375816" y="327855"/>
                  <a:pt x="1375816" y="325318"/>
                </a:cubicBezTo>
                <a:cubicBezTo>
                  <a:pt x="1374478" y="321444"/>
                  <a:pt x="1375816" y="320089"/>
                  <a:pt x="1375816" y="317568"/>
                </a:cubicBezTo>
                <a:cubicBezTo>
                  <a:pt x="1375816" y="308621"/>
                  <a:pt x="1361669" y="303391"/>
                  <a:pt x="1374478" y="299517"/>
                </a:cubicBezTo>
                <a:cubicBezTo>
                  <a:pt x="1374478" y="296980"/>
                  <a:pt x="1366723" y="290569"/>
                  <a:pt x="1369424" y="290569"/>
                </a:cubicBezTo>
                <a:cubicBezTo>
                  <a:pt x="1371945" y="290569"/>
                  <a:pt x="1379700" y="289230"/>
                  <a:pt x="1380870" y="289230"/>
                </a:cubicBezTo>
                <a:cubicBezTo>
                  <a:pt x="1382221" y="290569"/>
                  <a:pt x="1384755" y="293105"/>
                  <a:pt x="1386092" y="293105"/>
                </a:cubicBezTo>
                <a:cubicBezTo>
                  <a:pt x="1391314" y="293105"/>
                  <a:pt x="1392497" y="287875"/>
                  <a:pt x="1396368" y="286694"/>
                </a:cubicBezTo>
                <a:close/>
                <a:moveTo>
                  <a:pt x="1347521" y="280283"/>
                </a:moveTo>
                <a:cubicBezTo>
                  <a:pt x="1347521" y="280283"/>
                  <a:pt x="1347521" y="280283"/>
                  <a:pt x="1347521" y="282819"/>
                </a:cubicBezTo>
                <a:cubicBezTo>
                  <a:pt x="1346171" y="284001"/>
                  <a:pt x="1344988" y="285339"/>
                  <a:pt x="1343650" y="286694"/>
                </a:cubicBezTo>
                <a:cubicBezTo>
                  <a:pt x="1342300" y="287875"/>
                  <a:pt x="1343650" y="287875"/>
                  <a:pt x="1343650" y="289230"/>
                </a:cubicBezTo>
                <a:cubicBezTo>
                  <a:pt x="1344988" y="289230"/>
                  <a:pt x="1346171" y="291750"/>
                  <a:pt x="1347521" y="291750"/>
                </a:cubicBezTo>
                <a:cubicBezTo>
                  <a:pt x="1348872" y="291750"/>
                  <a:pt x="1351392" y="293105"/>
                  <a:pt x="1350042" y="294460"/>
                </a:cubicBezTo>
                <a:cubicBezTo>
                  <a:pt x="1350042" y="295641"/>
                  <a:pt x="1350042" y="296980"/>
                  <a:pt x="1348872" y="296980"/>
                </a:cubicBezTo>
                <a:cubicBezTo>
                  <a:pt x="1347521" y="298335"/>
                  <a:pt x="1344988" y="298335"/>
                  <a:pt x="1343650" y="298335"/>
                </a:cubicBezTo>
                <a:cubicBezTo>
                  <a:pt x="1342300" y="296980"/>
                  <a:pt x="1338415" y="298335"/>
                  <a:pt x="1337245" y="296980"/>
                </a:cubicBezTo>
                <a:cubicBezTo>
                  <a:pt x="1335895" y="294460"/>
                  <a:pt x="1333361" y="291750"/>
                  <a:pt x="1334711" y="289230"/>
                </a:cubicBezTo>
                <a:cubicBezTo>
                  <a:pt x="1335895" y="285339"/>
                  <a:pt x="1338415" y="282819"/>
                  <a:pt x="1342300" y="281464"/>
                </a:cubicBezTo>
                <a:cubicBezTo>
                  <a:pt x="1343650" y="281464"/>
                  <a:pt x="1344988" y="280283"/>
                  <a:pt x="1347521" y="280283"/>
                </a:cubicBezTo>
                <a:close/>
                <a:moveTo>
                  <a:pt x="1401603" y="267303"/>
                </a:moveTo>
                <a:cubicBezTo>
                  <a:pt x="1401603" y="267303"/>
                  <a:pt x="1401603" y="267303"/>
                  <a:pt x="1404124" y="273699"/>
                </a:cubicBezTo>
                <a:cubicBezTo>
                  <a:pt x="1402773" y="273699"/>
                  <a:pt x="1402773" y="275053"/>
                  <a:pt x="1402773" y="277589"/>
                </a:cubicBezTo>
                <a:cubicBezTo>
                  <a:pt x="1402773" y="278928"/>
                  <a:pt x="1404124" y="280283"/>
                  <a:pt x="1402773" y="281464"/>
                </a:cubicBezTo>
                <a:cubicBezTo>
                  <a:pt x="1400252" y="282819"/>
                  <a:pt x="1398902" y="280283"/>
                  <a:pt x="1396368" y="280283"/>
                </a:cubicBezTo>
                <a:cubicBezTo>
                  <a:pt x="1395198" y="280283"/>
                  <a:pt x="1392497" y="280283"/>
                  <a:pt x="1391314" y="281464"/>
                </a:cubicBezTo>
                <a:cubicBezTo>
                  <a:pt x="1388626" y="281464"/>
                  <a:pt x="1386092" y="280283"/>
                  <a:pt x="1383571" y="278928"/>
                </a:cubicBezTo>
                <a:cubicBezTo>
                  <a:pt x="1383571" y="277589"/>
                  <a:pt x="1383571" y="276408"/>
                  <a:pt x="1383571" y="276408"/>
                </a:cubicBezTo>
                <a:cubicBezTo>
                  <a:pt x="1386092" y="273699"/>
                  <a:pt x="1389976" y="273699"/>
                  <a:pt x="1392497" y="271178"/>
                </a:cubicBezTo>
                <a:cubicBezTo>
                  <a:pt x="1393847" y="269997"/>
                  <a:pt x="1395198" y="269997"/>
                  <a:pt x="1396368" y="269997"/>
                </a:cubicBezTo>
                <a:cubicBezTo>
                  <a:pt x="1398902" y="268642"/>
                  <a:pt x="1400252" y="268642"/>
                  <a:pt x="1401603" y="267303"/>
                </a:cubicBezTo>
                <a:close/>
                <a:moveTo>
                  <a:pt x="2504346" y="263262"/>
                </a:moveTo>
                <a:cubicBezTo>
                  <a:pt x="2504809" y="263600"/>
                  <a:pt x="2504134" y="264566"/>
                  <a:pt x="2502200" y="266500"/>
                </a:cubicBezTo>
                <a:cubicBezTo>
                  <a:pt x="2499671" y="270391"/>
                  <a:pt x="2495785" y="274088"/>
                  <a:pt x="2493256" y="277979"/>
                </a:cubicBezTo>
                <a:cubicBezTo>
                  <a:pt x="2490559" y="281846"/>
                  <a:pt x="2488030" y="285713"/>
                  <a:pt x="2485501" y="289605"/>
                </a:cubicBezTo>
                <a:lnTo>
                  <a:pt x="2484161" y="292134"/>
                </a:lnTo>
                <a:cubicBezTo>
                  <a:pt x="2481631" y="294834"/>
                  <a:pt x="2476573" y="293472"/>
                  <a:pt x="2473876" y="290942"/>
                </a:cubicBezTo>
                <a:cubicBezTo>
                  <a:pt x="2471347" y="287075"/>
                  <a:pt x="2476573" y="285713"/>
                  <a:pt x="2476573" y="283184"/>
                </a:cubicBezTo>
                <a:cubicBezTo>
                  <a:pt x="2477745" y="280655"/>
                  <a:pt x="2479102" y="276788"/>
                  <a:pt x="2480275" y="274088"/>
                </a:cubicBezTo>
                <a:cubicBezTo>
                  <a:pt x="2482971" y="272920"/>
                  <a:pt x="2484161" y="272920"/>
                  <a:pt x="2486857" y="270391"/>
                </a:cubicBezTo>
                <a:cubicBezTo>
                  <a:pt x="2488030" y="269029"/>
                  <a:pt x="2489387" y="266500"/>
                  <a:pt x="2490559" y="265162"/>
                </a:cubicBezTo>
                <a:cubicBezTo>
                  <a:pt x="2491916" y="263800"/>
                  <a:pt x="2493256" y="265162"/>
                  <a:pt x="2494445" y="265162"/>
                </a:cubicBezTo>
                <a:cubicBezTo>
                  <a:pt x="2497142" y="265162"/>
                  <a:pt x="2498314" y="263800"/>
                  <a:pt x="2499671" y="263800"/>
                </a:cubicBezTo>
                <a:cubicBezTo>
                  <a:pt x="2502284" y="263216"/>
                  <a:pt x="2503883" y="262925"/>
                  <a:pt x="2504346" y="263262"/>
                </a:cubicBezTo>
                <a:close/>
                <a:moveTo>
                  <a:pt x="1279459" y="237610"/>
                </a:moveTo>
                <a:cubicBezTo>
                  <a:pt x="1285864" y="235074"/>
                  <a:pt x="1287202" y="246715"/>
                  <a:pt x="1292424" y="249251"/>
                </a:cubicBezTo>
                <a:cubicBezTo>
                  <a:pt x="1293607" y="251945"/>
                  <a:pt x="1300012" y="251945"/>
                  <a:pt x="1302700" y="251945"/>
                </a:cubicBezTo>
                <a:cubicBezTo>
                  <a:pt x="1315510" y="255820"/>
                  <a:pt x="1309105" y="268642"/>
                  <a:pt x="1317863" y="273699"/>
                </a:cubicBezTo>
                <a:cubicBezTo>
                  <a:pt x="1317863" y="273699"/>
                  <a:pt x="1317863" y="273699"/>
                  <a:pt x="1319214" y="280283"/>
                </a:cubicBezTo>
                <a:cubicBezTo>
                  <a:pt x="1319214" y="285339"/>
                  <a:pt x="1323085" y="291750"/>
                  <a:pt x="1321747" y="296980"/>
                </a:cubicBezTo>
                <a:cubicBezTo>
                  <a:pt x="1319214" y="300871"/>
                  <a:pt x="1312989" y="302052"/>
                  <a:pt x="1310288" y="304746"/>
                </a:cubicBezTo>
                <a:cubicBezTo>
                  <a:pt x="1306417" y="311157"/>
                  <a:pt x="1311638" y="312512"/>
                  <a:pt x="1311638" y="317568"/>
                </a:cubicBezTo>
                <a:cubicBezTo>
                  <a:pt x="1310288" y="318923"/>
                  <a:pt x="1301362" y="313693"/>
                  <a:pt x="1298829" y="315032"/>
                </a:cubicBezTo>
                <a:cubicBezTo>
                  <a:pt x="1293607" y="315032"/>
                  <a:pt x="1292424" y="307282"/>
                  <a:pt x="1289736" y="303391"/>
                </a:cubicBezTo>
                <a:cubicBezTo>
                  <a:pt x="1285864" y="296980"/>
                  <a:pt x="1275588" y="291750"/>
                  <a:pt x="1274238" y="285339"/>
                </a:cubicBezTo>
                <a:cubicBezTo>
                  <a:pt x="1273055" y="281464"/>
                  <a:pt x="1273055" y="273699"/>
                  <a:pt x="1271704" y="271178"/>
                </a:cubicBezTo>
                <a:cubicBezTo>
                  <a:pt x="1267833" y="267303"/>
                  <a:pt x="1257557" y="268642"/>
                  <a:pt x="1257557" y="264767"/>
                </a:cubicBezTo>
                <a:cubicBezTo>
                  <a:pt x="1257557" y="259537"/>
                  <a:pt x="1260078" y="250590"/>
                  <a:pt x="1262778" y="246715"/>
                </a:cubicBezTo>
                <a:cubicBezTo>
                  <a:pt x="1265312" y="242840"/>
                  <a:pt x="1274238" y="240304"/>
                  <a:pt x="1279459" y="237610"/>
                </a:cubicBezTo>
                <a:close/>
                <a:moveTo>
                  <a:pt x="1446579" y="218377"/>
                </a:moveTo>
                <a:cubicBezTo>
                  <a:pt x="1446579" y="218377"/>
                  <a:pt x="1446579" y="218377"/>
                  <a:pt x="1449099" y="218377"/>
                </a:cubicBezTo>
                <a:cubicBezTo>
                  <a:pt x="1449099" y="220913"/>
                  <a:pt x="1450450" y="220913"/>
                  <a:pt x="1449099" y="223606"/>
                </a:cubicBezTo>
                <a:cubicBezTo>
                  <a:pt x="1449099" y="224788"/>
                  <a:pt x="1447929" y="227324"/>
                  <a:pt x="1447929" y="228663"/>
                </a:cubicBezTo>
                <a:cubicBezTo>
                  <a:pt x="1447929" y="232553"/>
                  <a:pt x="1450450" y="236429"/>
                  <a:pt x="1449099" y="240304"/>
                </a:cubicBezTo>
                <a:cubicBezTo>
                  <a:pt x="1449099" y="240304"/>
                  <a:pt x="1449099" y="241485"/>
                  <a:pt x="1449099" y="242840"/>
                </a:cubicBezTo>
                <a:cubicBezTo>
                  <a:pt x="1445228" y="242840"/>
                  <a:pt x="1440174" y="241485"/>
                  <a:pt x="1436302" y="242840"/>
                </a:cubicBezTo>
                <a:cubicBezTo>
                  <a:pt x="1434952" y="244179"/>
                  <a:pt x="1433769" y="245360"/>
                  <a:pt x="1432431" y="245360"/>
                </a:cubicBezTo>
                <a:cubicBezTo>
                  <a:pt x="1431081" y="238949"/>
                  <a:pt x="1429898" y="233893"/>
                  <a:pt x="1426026" y="230018"/>
                </a:cubicBezTo>
                <a:cubicBezTo>
                  <a:pt x="1423325" y="224788"/>
                  <a:pt x="1434952" y="226142"/>
                  <a:pt x="1437653" y="224788"/>
                </a:cubicBezTo>
                <a:cubicBezTo>
                  <a:pt x="1440174" y="222252"/>
                  <a:pt x="1444045" y="220913"/>
                  <a:pt x="1446579" y="218377"/>
                </a:cubicBezTo>
                <a:close/>
                <a:moveTo>
                  <a:pt x="2418401" y="204466"/>
                </a:moveTo>
                <a:cubicBezTo>
                  <a:pt x="2420466" y="203035"/>
                  <a:pt x="2422362" y="203375"/>
                  <a:pt x="2423627" y="208519"/>
                </a:cubicBezTo>
                <a:cubicBezTo>
                  <a:pt x="2424984" y="213723"/>
                  <a:pt x="2422455" y="216253"/>
                  <a:pt x="2428853" y="220144"/>
                </a:cubicBezTo>
                <a:cubicBezTo>
                  <a:pt x="2433911" y="224011"/>
                  <a:pt x="2427513" y="234299"/>
                  <a:pt x="2423627" y="238020"/>
                </a:cubicBezTo>
                <a:cubicBezTo>
                  <a:pt x="2423627" y="239358"/>
                  <a:pt x="2419925" y="245778"/>
                  <a:pt x="2421098" y="245778"/>
                </a:cubicBezTo>
                <a:cubicBezTo>
                  <a:pt x="2427513" y="248454"/>
                  <a:pt x="2433911" y="244587"/>
                  <a:pt x="2433911" y="253512"/>
                </a:cubicBezTo>
                <a:cubicBezTo>
                  <a:pt x="2433911" y="269029"/>
                  <a:pt x="2448082" y="252345"/>
                  <a:pt x="2449422" y="247116"/>
                </a:cubicBezTo>
                <a:cubicBezTo>
                  <a:pt x="2450778" y="241887"/>
                  <a:pt x="2459706" y="229070"/>
                  <a:pt x="2466121" y="229070"/>
                </a:cubicBezTo>
                <a:cubicBezTo>
                  <a:pt x="2466121" y="232961"/>
                  <a:pt x="2451951" y="253512"/>
                  <a:pt x="2448082" y="258741"/>
                </a:cubicBezTo>
                <a:cubicBezTo>
                  <a:pt x="2448082" y="259933"/>
                  <a:pt x="2441667" y="272920"/>
                  <a:pt x="2446892" y="266500"/>
                </a:cubicBezTo>
                <a:cubicBezTo>
                  <a:pt x="2450778" y="262633"/>
                  <a:pt x="2453308" y="261271"/>
                  <a:pt x="2458534" y="261271"/>
                </a:cubicBezTo>
                <a:cubicBezTo>
                  <a:pt x="2458534" y="265162"/>
                  <a:pt x="2458534" y="274088"/>
                  <a:pt x="2457177" y="277979"/>
                </a:cubicBezTo>
                <a:cubicBezTo>
                  <a:pt x="2454648" y="285713"/>
                  <a:pt x="2441667" y="280655"/>
                  <a:pt x="2436608" y="281846"/>
                </a:cubicBezTo>
                <a:cubicBezTo>
                  <a:pt x="2433911" y="283184"/>
                  <a:pt x="2432739" y="288243"/>
                  <a:pt x="2432739" y="290942"/>
                </a:cubicBezTo>
                <a:cubicBezTo>
                  <a:pt x="2440494" y="290942"/>
                  <a:pt x="2439137" y="292134"/>
                  <a:pt x="2445552" y="294834"/>
                </a:cubicBezTo>
                <a:cubicBezTo>
                  <a:pt x="2449422" y="296001"/>
                  <a:pt x="2457177" y="292134"/>
                  <a:pt x="2455837" y="297363"/>
                </a:cubicBezTo>
                <a:cubicBezTo>
                  <a:pt x="2455837" y="299892"/>
                  <a:pt x="2458534" y="306289"/>
                  <a:pt x="2454648" y="306289"/>
                </a:cubicBezTo>
                <a:cubicBezTo>
                  <a:pt x="2450778" y="306289"/>
                  <a:pt x="2436608" y="315385"/>
                  <a:pt x="2440494" y="319276"/>
                </a:cubicBezTo>
                <a:cubicBezTo>
                  <a:pt x="2444196" y="323143"/>
                  <a:pt x="2451951" y="320443"/>
                  <a:pt x="2449422" y="327034"/>
                </a:cubicBezTo>
                <a:cubicBezTo>
                  <a:pt x="2449422" y="329564"/>
                  <a:pt x="2441667" y="328202"/>
                  <a:pt x="2441667" y="334622"/>
                </a:cubicBezTo>
                <a:cubicBezTo>
                  <a:pt x="2440494" y="335960"/>
                  <a:pt x="2437797" y="339852"/>
                  <a:pt x="2435268" y="339852"/>
                </a:cubicBezTo>
                <a:cubicBezTo>
                  <a:pt x="2430210" y="337322"/>
                  <a:pt x="2431382" y="328202"/>
                  <a:pt x="2427513" y="334622"/>
                </a:cubicBezTo>
                <a:cubicBezTo>
                  <a:pt x="2426324" y="337322"/>
                  <a:pt x="2423627" y="338490"/>
                  <a:pt x="2422455" y="341189"/>
                </a:cubicBezTo>
                <a:cubicBezTo>
                  <a:pt x="2419925" y="343719"/>
                  <a:pt x="2423627" y="346248"/>
                  <a:pt x="2423627" y="348777"/>
                </a:cubicBezTo>
                <a:cubicBezTo>
                  <a:pt x="2426324" y="352644"/>
                  <a:pt x="2427513" y="352644"/>
                  <a:pt x="2430210" y="355344"/>
                </a:cubicBezTo>
                <a:cubicBezTo>
                  <a:pt x="2436608" y="360403"/>
                  <a:pt x="2433911" y="361765"/>
                  <a:pt x="2431382" y="368161"/>
                </a:cubicBezTo>
                <a:cubicBezTo>
                  <a:pt x="2430210" y="372053"/>
                  <a:pt x="2436608" y="373390"/>
                  <a:pt x="2436608" y="377111"/>
                </a:cubicBezTo>
                <a:cubicBezTo>
                  <a:pt x="2437797" y="380978"/>
                  <a:pt x="2436608" y="384845"/>
                  <a:pt x="2436608" y="388737"/>
                </a:cubicBezTo>
                <a:cubicBezTo>
                  <a:pt x="2436608" y="396495"/>
                  <a:pt x="2430210" y="395133"/>
                  <a:pt x="2426324" y="400362"/>
                </a:cubicBezTo>
                <a:cubicBezTo>
                  <a:pt x="2424984" y="402891"/>
                  <a:pt x="2427513" y="404253"/>
                  <a:pt x="2426324" y="406783"/>
                </a:cubicBezTo>
                <a:cubicBezTo>
                  <a:pt x="2426324" y="408120"/>
                  <a:pt x="2423627" y="411987"/>
                  <a:pt x="2422455" y="413179"/>
                </a:cubicBezTo>
                <a:cubicBezTo>
                  <a:pt x="2422455" y="420937"/>
                  <a:pt x="2424984" y="426166"/>
                  <a:pt x="2424984" y="432563"/>
                </a:cubicBezTo>
                <a:cubicBezTo>
                  <a:pt x="2424984" y="433755"/>
                  <a:pt x="2424984" y="437622"/>
                  <a:pt x="2426324" y="438984"/>
                </a:cubicBezTo>
                <a:cubicBezTo>
                  <a:pt x="2427513" y="440321"/>
                  <a:pt x="2430210" y="444188"/>
                  <a:pt x="2430210" y="445380"/>
                </a:cubicBezTo>
                <a:cubicBezTo>
                  <a:pt x="2427513" y="446718"/>
                  <a:pt x="2423627" y="446718"/>
                  <a:pt x="2421098" y="448080"/>
                </a:cubicBezTo>
                <a:cubicBezTo>
                  <a:pt x="2410814" y="457005"/>
                  <a:pt x="2428853" y="466125"/>
                  <a:pt x="2424984" y="472522"/>
                </a:cubicBezTo>
                <a:cubicBezTo>
                  <a:pt x="2424984" y="472522"/>
                  <a:pt x="2424984" y="472522"/>
                  <a:pt x="2423627" y="475051"/>
                </a:cubicBezTo>
                <a:cubicBezTo>
                  <a:pt x="2418569" y="476389"/>
                  <a:pt x="2409474" y="467293"/>
                  <a:pt x="2409474" y="478918"/>
                </a:cubicBezTo>
                <a:cubicBezTo>
                  <a:pt x="2409474" y="489206"/>
                  <a:pt x="2410814" y="493098"/>
                  <a:pt x="2406944" y="504723"/>
                </a:cubicBezTo>
                <a:cubicBezTo>
                  <a:pt x="2405588" y="509782"/>
                  <a:pt x="2409474" y="517540"/>
                  <a:pt x="2408284" y="523936"/>
                </a:cubicBezTo>
                <a:cubicBezTo>
                  <a:pt x="2406944" y="526466"/>
                  <a:pt x="2404415" y="530357"/>
                  <a:pt x="2404415" y="531695"/>
                </a:cubicBezTo>
                <a:cubicBezTo>
                  <a:pt x="2404415" y="533057"/>
                  <a:pt x="2405588" y="539453"/>
                  <a:pt x="2405588" y="539453"/>
                </a:cubicBezTo>
                <a:cubicBezTo>
                  <a:pt x="2403058" y="539453"/>
                  <a:pt x="2400529" y="535586"/>
                  <a:pt x="2400529" y="534224"/>
                </a:cubicBezTo>
                <a:cubicBezTo>
                  <a:pt x="2396660" y="526466"/>
                  <a:pt x="2394131" y="518878"/>
                  <a:pt x="2385019" y="526466"/>
                </a:cubicBezTo>
                <a:cubicBezTo>
                  <a:pt x="2379960" y="530357"/>
                  <a:pt x="2379960" y="518878"/>
                  <a:pt x="2377264" y="515011"/>
                </a:cubicBezTo>
                <a:cubicBezTo>
                  <a:pt x="2374735" y="511119"/>
                  <a:pt x="2377264" y="512481"/>
                  <a:pt x="2379960" y="511119"/>
                </a:cubicBezTo>
                <a:cubicBezTo>
                  <a:pt x="2386376" y="508590"/>
                  <a:pt x="2381150" y="498327"/>
                  <a:pt x="2385019" y="496964"/>
                </a:cubicBezTo>
                <a:cubicBezTo>
                  <a:pt x="2387548" y="495627"/>
                  <a:pt x="2392774" y="496964"/>
                  <a:pt x="2392774" y="493098"/>
                </a:cubicBezTo>
                <a:cubicBezTo>
                  <a:pt x="2392774" y="483977"/>
                  <a:pt x="2388905" y="477581"/>
                  <a:pt x="2390245" y="468655"/>
                </a:cubicBezTo>
                <a:cubicBezTo>
                  <a:pt x="2391434" y="462234"/>
                  <a:pt x="2395303" y="457005"/>
                  <a:pt x="2397832" y="450609"/>
                </a:cubicBezTo>
                <a:cubicBezTo>
                  <a:pt x="2397832" y="450609"/>
                  <a:pt x="2397832" y="450609"/>
                  <a:pt x="2401718" y="432563"/>
                </a:cubicBezTo>
                <a:cubicBezTo>
                  <a:pt x="2404415" y="427334"/>
                  <a:pt x="2409474" y="406783"/>
                  <a:pt x="2406944" y="402891"/>
                </a:cubicBezTo>
                <a:cubicBezTo>
                  <a:pt x="2406944" y="402891"/>
                  <a:pt x="2406944" y="402891"/>
                  <a:pt x="2399189" y="408120"/>
                </a:cubicBezTo>
                <a:cubicBezTo>
                  <a:pt x="2399189" y="405591"/>
                  <a:pt x="2401718" y="399024"/>
                  <a:pt x="2401718" y="396495"/>
                </a:cubicBezTo>
                <a:cubicBezTo>
                  <a:pt x="2400529" y="388737"/>
                  <a:pt x="2403058" y="379786"/>
                  <a:pt x="2403058" y="372053"/>
                </a:cubicBezTo>
                <a:cubicBezTo>
                  <a:pt x="2403058" y="365632"/>
                  <a:pt x="2400529" y="360403"/>
                  <a:pt x="2400529" y="352644"/>
                </a:cubicBezTo>
                <a:cubicBezTo>
                  <a:pt x="2400529" y="350115"/>
                  <a:pt x="2401718" y="341189"/>
                  <a:pt x="2397832" y="347586"/>
                </a:cubicBezTo>
                <a:cubicBezTo>
                  <a:pt x="2394131" y="352644"/>
                  <a:pt x="2388905" y="361765"/>
                  <a:pt x="2383846" y="364294"/>
                </a:cubicBezTo>
                <a:cubicBezTo>
                  <a:pt x="2379960" y="365632"/>
                  <a:pt x="2377264" y="361765"/>
                  <a:pt x="2374735" y="365632"/>
                </a:cubicBezTo>
                <a:cubicBezTo>
                  <a:pt x="2370865" y="368161"/>
                  <a:pt x="2372205" y="373390"/>
                  <a:pt x="2370865" y="378449"/>
                </a:cubicBezTo>
                <a:cubicBezTo>
                  <a:pt x="2369676" y="383678"/>
                  <a:pt x="2364450" y="375919"/>
                  <a:pt x="2361921" y="374582"/>
                </a:cubicBezTo>
                <a:cubicBezTo>
                  <a:pt x="2358052" y="374582"/>
                  <a:pt x="2359224" y="387374"/>
                  <a:pt x="2359224" y="388737"/>
                </a:cubicBezTo>
                <a:cubicBezTo>
                  <a:pt x="2359224" y="387374"/>
                  <a:pt x="2352826" y="380978"/>
                  <a:pt x="2351637" y="380978"/>
                </a:cubicBezTo>
                <a:cubicBezTo>
                  <a:pt x="2343882" y="378449"/>
                  <a:pt x="2347767" y="377111"/>
                  <a:pt x="2342542" y="372053"/>
                </a:cubicBezTo>
                <a:cubicBezTo>
                  <a:pt x="2338656" y="370690"/>
                  <a:pt x="2334786" y="373390"/>
                  <a:pt x="2333597" y="368161"/>
                </a:cubicBezTo>
                <a:cubicBezTo>
                  <a:pt x="2332257" y="366824"/>
                  <a:pt x="2333597" y="363102"/>
                  <a:pt x="2334786" y="360403"/>
                </a:cubicBezTo>
                <a:cubicBezTo>
                  <a:pt x="2340012" y="356536"/>
                  <a:pt x="2345071" y="355344"/>
                  <a:pt x="2345071" y="347586"/>
                </a:cubicBezTo>
                <a:cubicBezTo>
                  <a:pt x="2343882" y="347586"/>
                  <a:pt x="2343882" y="347586"/>
                  <a:pt x="2343882" y="347586"/>
                </a:cubicBezTo>
                <a:cubicBezTo>
                  <a:pt x="2341185" y="351477"/>
                  <a:pt x="2337483" y="354006"/>
                  <a:pt x="2334786" y="356536"/>
                </a:cubicBezTo>
                <a:cubicBezTo>
                  <a:pt x="2332257" y="360403"/>
                  <a:pt x="2328371" y="363102"/>
                  <a:pt x="2327199" y="357873"/>
                </a:cubicBezTo>
                <a:cubicBezTo>
                  <a:pt x="2323313" y="344910"/>
                  <a:pt x="2316747" y="364294"/>
                  <a:pt x="2310332" y="348777"/>
                </a:cubicBezTo>
                <a:cubicBezTo>
                  <a:pt x="2309159" y="346248"/>
                  <a:pt x="2305273" y="346248"/>
                  <a:pt x="2302577" y="344910"/>
                </a:cubicBezTo>
                <a:cubicBezTo>
                  <a:pt x="2296178" y="342381"/>
                  <a:pt x="2294822" y="332093"/>
                  <a:pt x="2296178" y="325672"/>
                </a:cubicBezTo>
                <a:cubicBezTo>
                  <a:pt x="2298707" y="320443"/>
                  <a:pt x="2300047" y="319276"/>
                  <a:pt x="2296178" y="315385"/>
                </a:cubicBezTo>
                <a:cubicBezTo>
                  <a:pt x="2285894" y="306289"/>
                  <a:pt x="2311689" y="305121"/>
                  <a:pt x="2315558" y="303759"/>
                </a:cubicBezTo>
                <a:cubicBezTo>
                  <a:pt x="2323313" y="305121"/>
                  <a:pt x="2327199" y="314047"/>
                  <a:pt x="2334786" y="307651"/>
                </a:cubicBezTo>
                <a:cubicBezTo>
                  <a:pt x="2338656" y="306289"/>
                  <a:pt x="2342542" y="298701"/>
                  <a:pt x="2345071" y="298701"/>
                </a:cubicBezTo>
                <a:cubicBezTo>
                  <a:pt x="2348940" y="298701"/>
                  <a:pt x="2352826" y="301230"/>
                  <a:pt x="2355355" y="301230"/>
                </a:cubicBezTo>
                <a:cubicBezTo>
                  <a:pt x="2360581" y="299892"/>
                  <a:pt x="2358052" y="292134"/>
                  <a:pt x="2358052" y="289605"/>
                </a:cubicBezTo>
                <a:cubicBezTo>
                  <a:pt x="2364450" y="289605"/>
                  <a:pt x="2370865" y="301230"/>
                  <a:pt x="2379960" y="296001"/>
                </a:cubicBezTo>
                <a:cubicBezTo>
                  <a:pt x="2387548" y="290942"/>
                  <a:pt x="2387548" y="283184"/>
                  <a:pt x="2392774" y="277979"/>
                </a:cubicBezTo>
                <a:cubicBezTo>
                  <a:pt x="2396660" y="274088"/>
                  <a:pt x="2400529" y="276788"/>
                  <a:pt x="2392774" y="271559"/>
                </a:cubicBezTo>
                <a:cubicBezTo>
                  <a:pt x="2382490" y="265162"/>
                  <a:pt x="2388905" y="253512"/>
                  <a:pt x="2391434" y="244587"/>
                </a:cubicBezTo>
                <a:cubicBezTo>
                  <a:pt x="2392774" y="229070"/>
                  <a:pt x="2400529" y="236828"/>
                  <a:pt x="2408284" y="230432"/>
                </a:cubicBezTo>
                <a:cubicBezTo>
                  <a:pt x="2412170" y="226541"/>
                  <a:pt x="2396660" y="225203"/>
                  <a:pt x="2403058" y="217445"/>
                </a:cubicBezTo>
                <a:cubicBezTo>
                  <a:pt x="2404415" y="216253"/>
                  <a:pt x="2404415" y="211048"/>
                  <a:pt x="2406944" y="211048"/>
                </a:cubicBezTo>
                <a:cubicBezTo>
                  <a:pt x="2409474" y="211048"/>
                  <a:pt x="2410814" y="213723"/>
                  <a:pt x="2412170" y="211048"/>
                </a:cubicBezTo>
                <a:cubicBezTo>
                  <a:pt x="2414105" y="209103"/>
                  <a:pt x="2416337" y="205898"/>
                  <a:pt x="2418401" y="204466"/>
                </a:cubicBezTo>
                <a:close/>
                <a:moveTo>
                  <a:pt x="1424676" y="157809"/>
                </a:moveTo>
                <a:cubicBezTo>
                  <a:pt x="1424676" y="157809"/>
                  <a:pt x="1424676" y="157809"/>
                  <a:pt x="1426026" y="163039"/>
                </a:cubicBezTo>
                <a:cubicBezTo>
                  <a:pt x="1424676" y="165575"/>
                  <a:pt x="1423325" y="168111"/>
                  <a:pt x="1422155" y="169450"/>
                </a:cubicBezTo>
                <a:cubicBezTo>
                  <a:pt x="1422155" y="170632"/>
                  <a:pt x="1420805" y="171986"/>
                  <a:pt x="1420805" y="174522"/>
                </a:cubicBezTo>
                <a:cubicBezTo>
                  <a:pt x="1420805" y="178397"/>
                  <a:pt x="1424676" y="183627"/>
                  <a:pt x="1422155" y="187502"/>
                </a:cubicBezTo>
                <a:cubicBezTo>
                  <a:pt x="1419621" y="191220"/>
                  <a:pt x="1416933" y="192559"/>
                  <a:pt x="1413049" y="190038"/>
                </a:cubicBezTo>
                <a:cubicBezTo>
                  <a:pt x="1409178" y="186163"/>
                  <a:pt x="1406644" y="184808"/>
                  <a:pt x="1401603" y="183627"/>
                </a:cubicBezTo>
                <a:cubicBezTo>
                  <a:pt x="1398902" y="182272"/>
                  <a:pt x="1396368" y="182272"/>
                  <a:pt x="1393847" y="180933"/>
                </a:cubicBezTo>
                <a:cubicBezTo>
                  <a:pt x="1391314" y="178397"/>
                  <a:pt x="1393847" y="174522"/>
                  <a:pt x="1395198" y="173341"/>
                </a:cubicBezTo>
                <a:cubicBezTo>
                  <a:pt x="1396368" y="169450"/>
                  <a:pt x="1397719" y="168111"/>
                  <a:pt x="1397719" y="164220"/>
                </a:cubicBezTo>
                <a:cubicBezTo>
                  <a:pt x="1398902" y="168111"/>
                  <a:pt x="1405474" y="171986"/>
                  <a:pt x="1409178" y="171986"/>
                </a:cubicBezTo>
                <a:cubicBezTo>
                  <a:pt x="1414400" y="171986"/>
                  <a:pt x="1416933" y="168111"/>
                  <a:pt x="1418271" y="164220"/>
                </a:cubicBezTo>
                <a:cubicBezTo>
                  <a:pt x="1420805" y="161700"/>
                  <a:pt x="1420805" y="157809"/>
                  <a:pt x="1424676" y="157809"/>
                </a:cubicBezTo>
                <a:close/>
                <a:moveTo>
                  <a:pt x="2396660" y="131300"/>
                </a:moveTo>
                <a:cubicBezTo>
                  <a:pt x="2400529" y="128600"/>
                  <a:pt x="2399189" y="138888"/>
                  <a:pt x="2399189" y="142755"/>
                </a:cubicBezTo>
                <a:cubicBezTo>
                  <a:pt x="2397832" y="146646"/>
                  <a:pt x="2399189" y="151851"/>
                  <a:pt x="2394131" y="153043"/>
                </a:cubicBezTo>
                <a:cubicBezTo>
                  <a:pt x="2385019" y="156910"/>
                  <a:pt x="2396660" y="160801"/>
                  <a:pt x="2396660" y="169897"/>
                </a:cubicBezTo>
                <a:cubicBezTo>
                  <a:pt x="2396660" y="178847"/>
                  <a:pt x="2396660" y="176318"/>
                  <a:pt x="2388905" y="181377"/>
                </a:cubicBezTo>
                <a:cubicBezTo>
                  <a:pt x="2383846" y="184052"/>
                  <a:pt x="2390245" y="187943"/>
                  <a:pt x="2391434" y="190473"/>
                </a:cubicBezTo>
                <a:cubicBezTo>
                  <a:pt x="2394131" y="193002"/>
                  <a:pt x="2390245" y="203290"/>
                  <a:pt x="2390245" y="207157"/>
                </a:cubicBezTo>
                <a:cubicBezTo>
                  <a:pt x="2390245" y="211048"/>
                  <a:pt x="2388905" y="211048"/>
                  <a:pt x="2392774" y="213723"/>
                </a:cubicBezTo>
                <a:cubicBezTo>
                  <a:pt x="2396660" y="220144"/>
                  <a:pt x="2392774" y="220144"/>
                  <a:pt x="2390245" y="225203"/>
                </a:cubicBezTo>
                <a:cubicBezTo>
                  <a:pt x="2386376" y="231599"/>
                  <a:pt x="2387548" y="240720"/>
                  <a:pt x="2383846" y="245778"/>
                </a:cubicBezTo>
                <a:cubicBezTo>
                  <a:pt x="2382490" y="248454"/>
                  <a:pt x="2379960" y="249645"/>
                  <a:pt x="2377264" y="250983"/>
                </a:cubicBezTo>
                <a:cubicBezTo>
                  <a:pt x="2376091" y="252345"/>
                  <a:pt x="2378620" y="256212"/>
                  <a:pt x="2378620" y="257404"/>
                </a:cubicBezTo>
                <a:cubicBezTo>
                  <a:pt x="2382490" y="259933"/>
                  <a:pt x="2378620" y="270391"/>
                  <a:pt x="2378620" y="275450"/>
                </a:cubicBezTo>
                <a:cubicBezTo>
                  <a:pt x="2378620" y="287075"/>
                  <a:pt x="2358052" y="285713"/>
                  <a:pt x="2358052" y="274088"/>
                </a:cubicBezTo>
                <a:cubicBezTo>
                  <a:pt x="2356695" y="266500"/>
                  <a:pt x="2360581" y="261271"/>
                  <a:pt x="2368336" y="262633"/>
                </a:cubicBezTo>
                <a:cubicBezTo>
                  <a:pt x="2372205" y="263800"/>
                  <a:pt x="2370865" y="259933"/>
                  <a:pt x="2369676" y="257404"/>
                </a:cubicBezTo>
                <a:cubicBezTo>
                  <a:pt x="2369676" y="253512"/>
                  <a:pt x="2372205" y="250983"/>
                  <a:pt x="2372205" y="248454"/>
                </a:cubicBezTo>
                <a:cubicBezTo>
                  <a:pt x="2366979" y="247116"/>
                  <a:pt x="2365807" y="249645"/>
                  <a:pt x="2361921" y="244587"/>
                </a:cubicBezTo>
                <a:cubicBezTo>
                  <a:pt x="2356695" y="238020"/>
                  <a:pt x="2364450" y="231599"/>
                  <a:pt x="2360581" y="226541"/>
                </a:cubicBezTo>
                <a:cubicBezTo>
                  <a:pt x="2359224" y="225203"/>
                  <a:pt x="2356695" y="211048"/>
                  <a:pt x="2356695" y="208519"/>
                </a:cubicBezTo>
                <a:cubicBezTo>
                  <a:pt x="2355355" y="207157"/>
                  <a:pt x="2354166" y="216253"/>
                  <a:pt x="2354166" y="217445"/>
                </a:cubicBezTo>
                <a:cubicBezTo>
                  <a:pt x="2352826" y="220144"/>
                  <a:pt x="2346411" y="230432"/>
                  <a:pt x="2346411" y="221312"/>
                </a:cubicBezTo>
                <a:cubicBezTo>
                  <a:pt x="2346411" y="213723"/>
                  <a:pt x="2351637" y="211048"/>
                  <a:pt x="2340012" y="211048"/>
                </a:cubicBezTo>
                <a:cubicBezTo>
                  <a:pt x="2340012" y="211048"/>
                  <a:pt x="2340012" y="211048"/>
                  <a:pt x="2337483" y="209857"/>
                </a:cubicBezTo>
                <a:cubicBezTo>
                  <a:pt x="2334786" y="208519"/>
                  <a:pt x="2330900" y="207157"/>
                  <a:pt x="2327199" y="208519"/>
                </a:cubicBezTo>
                <a:cubicBezTo>
                  <a:pt x="2324502" y="209857"/>
                  <a:pt x="2320616" y="214915"/>
                  <a:pt x="2316747" y="212386"/>
                </a:cubicBezTo>
                <a:cubicBezTo>
                  <a:pt x="2312861" y="209857"/>
                  <a:pt x="2314218" y="208519"/>
                  <a:pt x="2315558" y="204628"/>
                </a:cubicBezTo>
                <a:cubicBezTo>
                  <a:pt x="2315558" y="200760"/>
                  <a:pt x="2315558" y="199398"/>
                  <a:pt x="2318087" y="196869"/>
                </a:cubicBezTo>
                <a:cubicBezTo>
                  <a:pt x="2321973" y="193002"/>
                  <a:pt x="2323313" y="199398"/>
                  <a:pt x="2327199" y="198231"/>
                </a:cubicBezTo>
                <a:cubicBezTo>
                  <a:pt x="2327199" y="193002"/>
                  <a:pt x="2328371" y="185244"/>
                  <a:pt x="2329728" y="181377"/>
                </a:cubicBezTo>
                <a:cubicBezTo>
                  <a:pt x="2330900" y="178847"/>
                  <a:pt x="2336126" y="171089"/>
                  <a:pt x="2338656" y="171089"/>
                </a:cubicBezTo>
                <a:cubicBezTo>
                  <a:pt x="2341185" y="171089"/>
                  <a:pt x="2341185" y="177655"/>
                  <a:pt x="2341185" y="180185"/>
                </a:cubicBezTo>
                <a:cubicBezTo>
                  <a:pt x="2342542" y="181377"/>
                  <a:pt x="2356695" y="196869"/>
                  <a:pt x="2359224" y="196869"/>
                </a:cubicBezTo>
                <a:cubicBezTo>
                  <a:pt x="2359224" y="193002"/>
                  <a:pt x="2350297" y="184052"/>
                  <a:pt x="2350297" y="177655"/>
                </a:cubicBezTo>
                <a:cubicBezTo>
                  <a:pt x="2350297" y="173789"/>
                  <a:pt x="2356695" y="167368"/>
                  <a:pt x="2360581" y="164668"/>
                </a:cubicBezTo>
                <a:cubicBezTo>
                  <a:pt x="2364450" y="158272"/>
                  <a:pt x="2363110" y="158272"/>
                  <a:pt x="2363110" y="151851"/>
                </a:cubicBezTo>
                <a:cubicBezTo>
                  <a:pt x="2361921" y="149176"/>
                  <a:pt x="2369676" y="138888"/>
                  <a:pt x="2372205" y="140226"/>
                </a:cubicBezTo>
                <a:cubicBezTo>
                  <a:pt x="2377264" y="140226"/>
                  <a:pt x="2385019" y="144117"/>
                  <a:pt x="2390245" y="144117"/>
                </a:cubicBezTo>
                <a:cubicBezTo>
                  <a:pt x="2391434" y="134997"/>
                  <a:pt x="2385019" y="136359"/>
                  <a:pt x="2396660" y="131300"/>
                </a:cubicBezTo>
                <a:close/>
                <a:moveTo>
                  <a:pt x="2519038" y="130433"/>
                </a:moveTo>
                <a:cubicBezTo>
                  <a:pt x="2521630" y="130917"/>
                  <a:pt x="2524201" y="131884"/>
                  <a:pt x="2525466" y="132467"/>
                </a:cubicBezTo>
                <a:cubicBezTo>
                  <a:pt x="2525466" y="134997"/>
                  <a:pt x="2526638" y="137696"/>
                  <a:pt x="2526638" y="140226"/>
                </a:cubicBezTo>
                <a:cubicBezTo>
                  <a:pt x="2527995" y="142755"/>
                  <a:pt x="2530524" y="144117"/>
                  <a:pt x="2530524" y="146646"/>
                </a:cubicBezTo>
                <a:cubicBezTo>
                  <a:pt x="2531864" y="146646"/>
                  <a:pt x="2533221" y="142755"/>
                  <a:pt x="2535750" y="141588"/>
                </a:cubicBezTo>
                <a:cubicBezTo>
                  <a:pt x="2536922" y="140226"/>
                  <a:pt x="2539619" y="138888"/>
                  <a:pt x="2540792" y="138888"/>
                </a:cubicBezTo>
                <a:cubicBezTo>
                  <a:pt x="2540792" y="146646"/>
                  <a:pt x="2535750" y="151851"/>
                  <a:pt x="2535750" y="158272"/>
                </a:cubicBezTo>
                <a:cubicBezTo>
                  <a:pt x="2535750" y="168560"/>
                  <a:pt x="2526638" y="159610"/>
                  <a:pt x="2524109" y="155742"/>
                </a:cubicBezTo>
                <a:cubicBezTo>
                  <a:pt x="2520240" y="153043"/>
                  <a:pt x="2519050" y="154380"/>
                  <a:pt x="2515181" y="153043"/>
                </a:cubicBezTo>
                <a:cubicBezTo>
                  <a:pt x="2511295" y="150513"/>
                  <a:pt x="2511295" y="150513"/>
                  <a:pt x="2511295" y="150513"/>
                </a:cubicBezTo>
                <a:cubicBezTo>
                  <a:pt x="2504897" y="149176"/>
                  <a:pt x="2516354" y="160801"/>
                  <a:pt x="2516354" y="162139"/>
                </a:cubicBezTo>
                <a:cubicBezTo>
                  <a:pt x="2517710" y="164668"/>
                  <a:pt x="2507426" y="169897"/>
                  <a:pt x="2504897" y="163501"/>
                </a:cubicBezTo>
                <a:cubicBezTo>
                  <a:pt x="2503540" y="160801"/>
                  <a:pt x="2503540" y="160801"/>
                  <a:pt x="2503540" y="160801"/>
                </a:cubicBezTo>
                <a:cubicBezTo>
                  <a:pt x="2502200" y="155742"/>
                  <a:pt x="2499671" y="151851"/>
                  <a:pt x="2498314" y="146646"/>
                </a:cubicBezTo>
                <a:cubicBezTo>
                  <a:pt x="2498314" y="144117"/>
                  <a:pt x="2494445" y="138888"/>
                  <a:pt x="2494445" y="137696"/>
                </a:cubicBezTo>
                <a:cubicBezTo>
                  <a:pt x="2495785" y="136359"/>
                  <a:pt x="2499671" y="132467"/>
                  <a:pt x="2501011" y="132467"/>
                </a:cubicBezTo>
                <a:cubicBezTo>
                  <a:pt x="2506069" y="132467"/>
                  <a:pt x="2507426" y="138888"/>
                  <a:pt x="2512484" y="131300"/>
                </a:cubicBezTo>
                <a:cubicBezTo>
                  <a:pt x="2513832" y="129950"/>
                  <a:pt x="2516445" y="129950"/>
                  <a:pt x="2519038" y="130433"/>
                </a:cubicBezTo>
                <a:close/>
                <a:moveTo>
                  <a:pt x="1311638" y="125596"/>
                </a:moveTo>
                <a:cubicBezTo>
                  <a:pt x="1323085" y="121721"/>
                  <a:pt x="1325618" y="129471"/>
                  <a:pt x="1334711" y="133362"/>
                </a:cubicBezTo>
                <a:cubicBezTo>
                  <a:pt x="1338415" y="135882"/>
                  <a:pt x="1342300" y="135882"/>
                  <a:pt x="1346171" y="137237"/>
                </a:cubicBezTo>
                <a:cubicBezTo>
                  <a:pt x="1350042" y="139773"/>
                  <a:pt x="1353926" y="142293"/>
                  <a:pt x="1357797" y="144829"/>
                </a:cubicBezTo>
                <a:cubicBezTo>
                  <a:pt x="1361669" y="150059"/>
                  <a:pt x="1361669" y="150059"/>
                  <a:pt x="1361669" y="150059"/>
                </a:cubicBezTo>
                <a:cubicBezTo>
                  <a:pt x="1365540" y="159164"/>
                  <a:pt x="1371945" y="163039"/>
                  <a:pt x="1369424" y="174522"/>
                </a:cubicBezTo>
                <a:cubicBezTo>
                  <a:pt x="1366723" y="190038"/>
                  <a:pt x="1356447" y="168111"/>
                  <a:pt x="1357797" y="182272"/>
                </a:cubicBezTo>
                <a:cubicBezTo>
                  <a:pt x="1357797" y="188684"/>
                  <a:pt x="1350042" y="191220"/>
                  <a:pt x="1344988" y="192559"/>
                </a:cubicBezTo>
                <a:cubicBezTo>
                  <a:pt x="1344988" y="198970"/>
                  <a:pt x="1365540" y="201679"/>
                  <a:pt x="1370594" y="200324"/>
                </a:cubicBezTo>
                <a:cubicBezTo>
                  <a:pt x="1380870" y="196449"/>
                  <a:pt x="1387443" y="195095"/>
                  <a:pt x="1397719" y="204200"/>
                </a:cubicBezTo>
                <a:cubicBezTo>
                  <a:pt x="1401603" y="208090"/>
                  <a:pt x="1395198" y="210611"/>
                  <a:pt x="1396368" y="217022"/>
                </a:cubicBezTo>
                <a:cubicBezTo>
                  <a:pt x="1396368" y="232553"/>
                  <a:pt x="1413049" y="211965"/>
                  <a:pt x="1415750" y="211965"/>
                </a:cubicBezTo>
                <a:cubicBezTo>
                  <a:pt x="1419621" y="211965"/>
                  <a:pt x="1426026" y="208090"/>
                  <a:pt x="1424676" y="214502"/>
                </a:cubicBezTo>
                <a:cubicBezTo>
                  <a:pt x="1423325" y="220913"/>
                  <a:pt x="1416933" y="218377"/>
                  <a:pt x="1416933" y="226142"/>
                </a:cubicBezTo>
                <a:cubicBezTo>
                  <a:pt x="1416933" y="233893"/>
                  <a:pt x="1415750" y="237610"/>
                  <a:pt x="1423325" y="240304"/>
                </a:cubicBezTo>
                <a:cubicBezTo>
                  <a:pt x="1431081" y="242840"/>
                  <a:pt x="1423325" y="278928"/>
                  <a:pt x="1411879" y="259537"/>
                </a:cubicBezTo>
                <a:cubicBezTo>
                  <a:pt x="1405474" y="248069"/>
                  <a:pt x="1395198" y="255820"/>
                  <a:pt x="1389976" y="250590"/>
                </a:cubicBezTo>
                <a:cubicBezTo>
                  <a:pt x="1380870" y="240304"/>
                  <a:pt x="1382221" y="231199"/>
                  <a:pt x="1379700" y="219731"/>
                </a:cubicBezTo>
                <a:cubicBezTo>
                  <a:pt x="1377166" y="220913"/>
                  <a:pt x="1370594" y="233893"/>
                  <a:pt x="1365540" y="236429"/>
                </a:cubicBezTo>
                <a:cubicBezTo>
                  <a:pt x="1357797" y="238949"/>
                  <a:pt x="1352576" y="236429"/>
                  <a:pt x="1344988" y="241485"/>
                </a:cubicBezTo>
                <a:cubicBezTo>
                  <a:pt x="1339766" y="245360"/>
                  <a:pt x="1334711" y="242840"/>
                  <a:pt x="1328139" y="242840"/>
                </a:cubicBezTo>
                <a:cubicBezTo>
                  <a:pt x="1315342" y="244179"/>
                  <a:pt x="1320397" y="244179"/>
                  <a:pt x="1314159" y="233893"/>
                </a:cubicBezTo>
                <a:cubicBezTo>
                  <a:pt x="1309105" y="227324"/>
                  <a:pt x="1307754" y="218377"/>
                  <a:pt x="1312989" y="210611"/>
                </a:cubicBezTo>
                <a:cubicBezTo>
                  <a:pt x="1316526" y="205554"/>
                  <a:pt x="1315510" y="201679"/>
                  <a:pt x="1317863" y="195095"/>
                </a:cubicBezTo>
                <a:cubicBezTo>
                  <a:pt x="1317863" y="192559"/>
                  <a:pt x="1311638" y="174522"/>
                  <a:pt x="1307754" y="177216"/>
                </a:cubicBezTo>
                <a:cubicBezTo>
                  <a:pt x="1303883" y="178397"/>
                  <a:pt x="1310288" y="196449"/>
                  <a:pt x="1310288" y="198970"/>
                </a:cubicBezTo>
                <a:cubicBezTo>
                  <a:pt x="1306417" y="198970"/>
                  <a:pt x="1298829" y="188684"/>
                  <a:pt x="1296141" y="192559"/>
                </a:cubicBezTo>
                <a:cubicBezTo>
                  <a:pt x="1294957" y="196449"/>
                  <a:pt x="1306417" y="211965"/>
                  <a:pt x="1302700" y="217022"/>
                </a:cubicBezTo>
                <a:cubicBezTo>
                  <a:pt x="1300012" y="222252"/>
                  <a:pt x="1292424" y="224788"/>
                  <a:pt x="1287202" y="224788"/>
                </a:cubicBezTo>
                <a:cubicBezTo>
                  <a:pt x="1276926" y="224788"/>
                  <a:pt x="1279459" y="220913"/>
                  <a:pt x="1278109" y="213320"/>
                </a:cubicBezTo>
                <a:cubicBezTo>
                  <a:pt x="1275588" y="202860"/>
                  <a:pt x="1278109" y="197788"/>
                  <a:pt x="1279459" y="187502"/>
                </a:cubicBezTo>
                <a:cubicBezTo>
                  <a:pt x="1280810" y="183627"/>
                  <a:pt x="1281980" y="179752"/>
                  <a:pt x="1281980" y="174522"/>
                </a:cubicBezTo>
                <a:cubicBezTo>
                  <a:pt x="1283331" y="166930"/>
                  <a:pt x="1280810" y="159164"/>
                  <a:pt x="1280810" y="151398"/>
                </a:cubicBezTo>
                <a:cubicBezTo>
                  <a:pt x="1284681" y="142293"/>
                  <a:pt x="1281980" y="138418"/>
                  <a:pt x="1293607" y="132007"/>
                </a:cubicBezTo>
                <a:cubicBezTo>
                  <a:pt x="1298829" y="129471"/>
                  <a:pt x="1306417" y="126951"/>
                  <a:pt x="1311638" y="125596"/>
                </a:cubicBezTo>
                <a:close/>
                <a:moveTo>
                  <a:pt x="1470840" y="120640"/>
                </a:moveTo>
                <a:cubicBezTo>
                  <a:pt x="1472272" y="122095"/>
                  <a:pt x="1473536" y="125005"/>
                  <a:pt x="1473536" y="126951"/>
                </a:cubicBezTo>
                <a:cubicBezTo>
                  <a:pt x="1473536" y="129471"/>
                  <a:pt x="1477407" y="128132"/>
                  <a:pt x="1480108" y="128132"/>
                </a:cubicBezTo>
                <a:cubicBezTo>
                  <a:pt x="1481278" y="128132"/>
                  <a:pt x="1482629" y="130825"/>
                  <a:pt x="1481278" y="132007"/>
                </a:cubicBezTo>
                <a:cubicBezTo>
                  <a:pt x="1477407" y="134543"/>
                  <a:pt x="1477407" y="133362"/>
                  <a:pt x="1476224" y="137237"/>
                </a:cubicBezTo>
                <a:cubicBezTo>
                  <a:pt x="1473536" y="143648"/>
                  <a:pt x="1487850" y="143648"/>
                  <a:pt x="1491554" y="141112"/>
                </a:cubicBezTo>
                <a:cubicBezTo>
                  <a:pt x="1491554" y="141112"/>
                  <a:pt x="1491554" y="141112"/>
                  <a:pt x="1491554" y="144829"/>
                </a:cubicBezTo>
                <a:cubicBezTo>
                  <a:pt x="1487850" y="147523"/>
                  <a:pt x="1492905" y="153934"/>
                  <a:pt x="1494255" y="156470"/>
                </a:cubicBezTo>
                <a:cubicBezTo>
                  <a:pt x="1498126" y="159164"/>
                  <a:pt x="1487850" y="159164"/>
                  <a:pt x="1486500" y="159164"/>
                </a:cubicBezTo>
                <a:cubicBezTo>
                  <a:pt x="1482629" y="160345"/>
                  <a:pt x="1481278" y="163039"/>
                  <a:pt x="1478757" y="163039"/>
                </a:cubicBezTo>
                <a:cubicBezTo>
                  <a:pt x="1480108" y="157809"/>
                  <a:pt x="1480108" y="150059"/>
                  <a:pt x="1472352" y="150059"/>
                </a:cubicBezTo>
                <a:cubicBezTo>
                  <a:pt x="1465780" y="148704"/>
                  <a:pt x="1462076" y="153934"/>
                  <a:pt x="1460726" y="159164"/>
                </a:cubicBezTo>
                <a:cubicBezTo>
                  <a:pt x="1459375" y="163039"/>
                  <a:pt x="1454321" y="163039"/>
                  <a:pt x="1454321" y="159164"/>
                </a:cubicBezTo>
                <a:cubicBezTo>
                  <a:pt x="1455504" y="156470"/>
                  <a:pt x="1459375" y="147523"/>
                  <a:pt x="1460726" y="146184"/>
                </a:cubicBezTo>
                <a:cubicBezTo>
                  <a:pt x="1465780" y="139773"/>
                  <a:pt x="1472352" y="147523"/>
                  <a:pt x="1469652" y="137237"/>
                </a:cubicBezTo>
                <a:cubicBezTo>
                  <a:pt x="1468481" y="133362"/>
                  <a:pt x="1467131" y="126951"/>
                  <a:pt x="1467131" y="123060"/>
                </a:cubicBezTo>
                <a:cubicBezTo>
                  <a:pt x="1467806" y="119185"/>
                  <a:pt x="1469407" y="119185"/>
                  <a:pt x="1470840" y="120640"/>
                </a:cubicBezTo>
                <a:close/>
                <a:moveTo>
                  <a:pt x="1388626" y="113955"/>
                </a:moveTo>
                <a:cubicBezTo>
                  <a:pt x="1391314" y="112774"/>
                  <a:pt x="1393847" y="113955"/>
                  <a:pt x="1395198" y="115310"/>
                </a:cubicBezTo>
                <a:cubicBezTo>
                  <a:pt x="1396368" y="116649"/>
                  <a:pt x="1395198" y="117830"/>
                  <a:pt x="1396368" y="119185"/>
                </a:cubicBezTo>
                <a:cubicBezTo>
                  <a:pt x="1396368" y="120540"/>
                  <a:pt x="1397719" y="123060"/>
                  <a:pt x="1397719" y="124241"/>
                </a:cubicBezTo>
                <a:cubicBezTo>
                  <a:pt x="1397719" y="124241"/>
                  <a:pt x="1397719" y="124241"/>
                  <a:pt x="1396368" y="130825"/>
                </a:cubicBezTo>
                <a:cubicBezTo>
                  <a:pt x="1396368" y="132007"/>
                  <a:pt x="1393847" y="134543"/>
                  <a:pt x="1392497" y="134543"/>
                </a:cubicBezTo>
                <a:cubicBezTo>
                  <a:pt x="1391314" y="134543"/>
                  <a:pt x="1391314" y="133362"/>
                  <a:pt x="1391314" y="132007"/>
                </a:cubicBezTo>
                <a:cubicBezTo>
                  <a:pt x="1391314" y="130825"/>
                  <a:pt x="1389976" y="128132"/>
                  <a:pt x="1389976" y="125596"/>
                </a:cubicBezTo>
                <a:cubicBezTo>
                  <a:pt x="1388626" y="124241"/>
                  <a:pt x="1387443" y="123060"/>
                  <a:pt x="1387443" y="120540"/>
                </a:cubicBezTo>
                <a:cubicBezTo>
                  <a:pt x="1386092" y="119185"/>
                  <a:pt x="1387443" y="115310"/>
                  <a:pt x="1388626" y="113955"/>
                </a:cubicBezTo>
                <a:close/>
                <a:moveTo>
                  <a:pt x="1353926" y="97258"/>
                </a:moveTo>
                <a:cubicBezTo>
                  <a:pt x="1361669" y="99794"/>
                  <a:pt x="1356447" y="102314"/>
                  <a:pt x="1360318" y="107544"/>
                </a:cubicBezTo>
                <a:cubicBezTo>
                  <a:pt x="1365540" y="112774"/>
                  <a:pt x="1371945" y="111419"/>
                  <a:pt x="1377166" y="107544"/>
                </a:cubicBezTo>
                <a:cubicBezTo>
                  <a:pt x="1377166" y="107544"/>
                  <a:pt x="1377166" y="107544"/>
                  <a:pt x="1382221" y="106189"/>
                </a:cubicBezTo>
                <a:cubicBezTo>
                  <a:pt x="1386092" y="110080"/>
                  <a:pt x="1380870" y="115310"/>
                  <a:pt x="1379700" y="117830"/>
                </a:cubicBezTo>
                <a:cubicBezTo>
                  <a:pt x="1377166" y="121721"/>
                  <a:pt x="1380870" y="128132"/>
                  <a:pt x="1378350" y="133362"/>
                </a:cubicBezTo>
                <a:cubicBezTo>
                  <a:pt x="1378350" y="135882"/>
                  <a:pt x="1373295" y="135882"/>
                  <a:pt x="1369424" y="135882"/>
                </a:cubicBezTo>
                <a:cubicBezTo>
                  <a:pt x="1364202" y="137237"/>
                  <a:pt x="1360318" y="137237"/>
                  <a:pt x="1355264" y="133362"/>
                </a:cubicBezTo>
                <a:cubicBezTo>
                  <a:pt x="1351392" y="129471"/>
                  <a:pt x="1342300" y="120540"/>
                  <a:pt x="1341116" y="115310"/>
                </a:cubicBezTo>
                <a:cubicBezTo>
                  <a:pt x="1341116" y="108898"/>
                  <a:pt x="1344988" y="107544"/>
                  <a:pt x="1347521" y="103669"/>
                </a:cubicBezTo>
                <a:cubicBezTo>
                  <a:pt x="1348872" y="98612"/>
                  <a:pt x="1347521" y="95903"/>
                  <a:pt x="1353926" y="97258"/>
                </a:cubicBezTo>
                <a:close/>
                <a:moveTo>
                  <a:pt x="2467461" y="75824"/>
                </a:moveTo>
                <a:cubicBezTo>
                  <a:pt x="2484161" y="79715"/>
                  <a:pt x="2475216" y="92508"/>
                  <a:pt x="2480275" y="102796"/>
                </a:cubicBezTo>
                <a:cubicBezTo>
                  <a:pt x="2481631" y="106687"/>
                  <a:pt x="2481631" y="110554"/>
                  <a:pt x="2481631" y="114446"/>
                </a:cubicBezTo>
                <a:cubicBezTo>
                  <a:pt x="2481631" y="118313"/>
                  <a:pt x="2481631" y="122180"/>
                  <a:pt x="2482971" y="124709"/>
                </a:cubicBezTo>
                <a:cubicBezTo>
                  <a:pt x="2485501" y="131300"/>
                  <a:pt x="2475216" y="126071"/>
                  <a:pt x="2472687" y="123542"/>
                </a:cubicBezTo>
                <a:cubicBezTo>
                  <a:pt x="2469990" y="122180"/>
                  <a:pt x="2467461" y="114446"/>
                  <a:pt x="2464932" y="114446"/>
                </a:cubicBezTo>
                <a:cubicBezTo>
                  <a:pt x="2463592" y="114446"/>
                  <a:pt x="2463592" y="114446"/>
                  <a:pt x="2463592" y="114446"/>
                </a:cubicBezTo>
                <a:cubicBezTo>
                  <a:pt x="2463592" y="117121"/>
                  <a:pt x="2469990" y="129938"/>
                  <a:pt x="2471347" y="131300"/>
                </a:cubicBezTo>
                <a:cubicBezTo>
                  <a:pt x="2473876" y="133829"/>
                  <a:pt x="2477745" y="136359"/>
                  <a:pt x="2473876" y="140226"/>
                </a:cubicBezTo>
                <a:cubicBezTo>
                  <a:pt x="2472687" y="142755"/>
                  <a:pt x="2467461" y="142755"/>
                  <a:pt x="2466121" y="144117"/>
                </a:cubicBezTo>
                <a:cubicBezTo>
                  <a:pt x="2463592" y="146646"/>
                  <a:pt x="2472687" y="151851"/>
                  <a:pt x="2475216" y="153043"/>
                </a:cubicBezTo>
                <a:cubicBezTo>
                  <a:pt x="2479102" y="158272"/>
                  <a:pt x="2479102" y="162139"/>
                  <a:pt x="2476573" y="167368"/>
                </a:cubicBezTo>
                <a:cubicBezTo>
                  <a:pt x="2476573" y="169897"/>
                  <a:pt x="2476573" y="169897"/>
                  <a:pt x="2476573" y="169897"/>
                </a:cubicBezTo>
                <a:cubicBezTo>
                  <a:pt x="2476573" y="173789"/>
                  <a:pt x="2472687" y="176318"/>
                  <a:pt x="2468818" y="177655"/>
                </a:cubicBezTo>
                <a:cubicBezTo>
                  <a:pt x="2466121" y="180185"/>
                  <a:pt x="2471347" y="186581"/>
                  <a:pt x="2472687" y="189111"/>
                </a:cubicBezTo>
                <a:cubicBezTo>
                  <a:pt x="2475216" y="194340"/>
                  <a:pt x="2471347" y="205989"/>
                  <a:pt x="2463592" y="205989"/>
                </a:cubicBezTo>
                <a:cubicBezTo>
                  <a:pt x="2461063" y="205989"/>
                  <a:pt x="2453308" y="202098"/>
                  <a:pt x="2451951" y="203290"/>
                </a:cubicBezTo>
                <a:cubicBezTo>
                  <a:pt x="2449422" y="204628"/>
                  <a:pt x="2453308" y="207157"/>
                  <a:pt x="2451951" y="209857"/>
                </a:cubicBezTo>
                <a:cubicBezTo>
                  <a:pt x="2441667" y="203290"/>
                  <a:pt x="2435268" y="202098"/>
                  <a:pt x="2433911" y="187943"/>
                </a:cubicBezTo>
                <a:cubicBezTo>
                  <a:pt x="2433911" y="185244"/>
                  <a:pt x="2431382" y="182714"/>
                  <a:pt x="2431382" y="178847"/>
                </a:cubicBezTo>
                <a:cubicBezTo>
                  <a:pt x="2430210" y="174956"/>
                  <a:pt x="2430210" y="169897"/>
                  <a:pt x="2430210" y="164668"/>
                </a:cubicBezTo>
                <a:cubicBezTo>
                  <a:pt x="2430210" y="154380"/>
                  <a:pt x="2423627" y="151851"/>
                  <a:pt x="2426324" y="140226"/>
                </a:cubicBezTo>
                <a:cubicBezTo>
                  <a:pt x="2428853" y="133829"/>
                  <a:pt x="2433911" y="126071"/>
                  <a:pt x="2435268" y="119650"/>
                </a:cubicBezTo>
                <a:cubicBezTo>
                  <a:pt x="2436608" y="113254"/>
                  <a:pt x="2441667" y="118313"/>
                  <a:pt x="2443023" y="114446"/>
                </a:cubicBezTo>
                <a:cubicBezTo>
                  <a:pt x="2445552" y="108025"/>
                  <a:pt x="2444196" y="99099"/>
                  <a:pt x="2445552" y="92508"/>
                </a:cubicBezTo>
                <a:cubicBezTo>
                  <a:pt x="2449422" y="82245"/>
                  <a:pt x="2445552" y="75824"/>
                  <a:pt x="2458534" y="78354"/>
                </a:cubicBezTo>
                <a:cubicBezTo>
                  <a:pt x="2462403" y="78354"/>
                  <a:pt x="2464932" y="75824"/>
                  <a:pt x="2467461" y="75824"/>
                </a:cubicBezTo>
                <a:close/>
                <a:moveTo>
                  <a:pt x="1436302" y="75330"/>
                </a:moveTo>
                <a:cubicBezTo>
                  <a:pt x="1436302" y="77851"/>
                  <a:pt x="1438823" y="81742"/>
                  <a:pt x="1440174" y="84435"/>
                </a:cubicBezTo>
                <a:cubicBezTo>
                  <a:pt x="1444045" y="86971"/>
                  <a:pt x="1441524" y="86971"/>
                  <a:pt x="1440174" y="90846"/>
                </a:cubicBezTo>
                <a:cubicBezTo>
                  <a:pt x="1438823" y="97258"/>
                  <a:pt x="1434952" y="102314"/>
                  <a:pt x="1437653" y="110080"/>
                </a:cubicBezTo>
                <a:cubicBezTo>
                  <a:pt x="1437653" y="110080"/>
                  <a:pt x="1437653" y="110080"/>
                  <a:pt x="1436302" y="113955"/>
                </a:cubicBezTo>
                <a:cubicBezTo>
                  <a:pt x="1436302" y="119185"/>
                  <a:pt x="1437653" y="123060"/>
                  <a:pt x="1437653" y="128132"/>
                </a:cubicBezTo>
                <a:cubicBezTo>
                  <a:pt x="1433769" y="128132"/>
                  <a:pt x="1429898" y="126951"/>
                  <a:pt x="1426026" y="126951"/>
                </a:cubicBezTo>
                <a:cubicBezTo>
                  <a:pt x="1426026" y="124241"/>
                  <a:pt x="1426026" y="119185"/>
                  <a:pt x="1424676" y="116649"/>
                </a:cubicBezTo>
                <a:cubicBezTo>
                  <a:pt x="1423325" y="113955"/>
                  <a:pt x="1420805" y="111419"/>
                  <a:pt x="1419621" y="107544"/>
                </a:cubicBezTo>
                <a:cubicBezTo>
                  <a:pt x="1419621" y="106189"/>
                  <a:pt x="1418271" y="99794"/>
                  <a:pt x="1420805" y="103669"/>
                </a:cubicBezTo>
                <a:cubicBezTo>
                  <a:pt x="1422155" y="106189"/>
                  <a:pt x="1427210" y="108898"/>
                  <a:pt x="1429898" y="106189"/>
                </a:cubicBezTo>
                <a:cubicBezTo>
                  <a:pt x="1429898" y="105023"/>
                  <a:pt x="1431081" y="95903"/>
                  <a:pt x="1432431" y="93382"/>
                </a:cubicBezTo>
                <a:cubicBezTo>
                  <a:pt x="1432431" y="89492"/>
                  <a:pt x="1429898" y="75330"/>
                  <a:pt x="1436302" y="75330"/>
                </a:cubicBezTo>
                <a:close/>
                <a:moveTo>
                  <a:pt x="1523733" y="43101"/>
                </a:moveTo>
                <a:cubicBezTo>
                  <a:pt x="1523733" y="43101"/>
                  <a:pt x="1523733" y="43101"/>
                  <a:pt x="1525084" y="48331"/>
                </a:cubicBezTo>
                <a:cubicBezTo>
                  <a:pt x="1527604" y="56097"/>
                  <a:pt x="1534009" y="57278"/>
                  <a:pt x="1521212" y="57278"/>
                </a:cubicBezTo>
                <a:cubicBezTo>
                  <a:pt x="1513457" y="57278"/>
                  <a:pt x="1513457" y="62508"/>
                  <a:pt x="1507052" y="66383"/>
                </a:cubicBezTo>
                <a:cubicBezTo>
                  <a:pt x="1501830" y="68919"/>
                  <a:pt x="1500660" y="68919"/>
                  <a:pt x="1496776" y="74149"/>
                </a:cubicBezTo>
                <a:cubicBezTo>
                  <a:pt x="1491554" y="83080"/>
                  <a:pt x="1490384" y="74149"/>
                  <a:pt x="1483979" y="77851"/>
                </a:cubicBezTo>
                <a:cubicBezTo>
                  <a:pt x="1481278" y="79206"/>
                  <a:pt x="1480108" y="81742"/>
                  <a:pt x="1476224" y="80560"/>
                </a:cubicBezTo>
                <a:cubicBezTo>
                  <a:pt x="1467131" y="77851"/>
                  <a:pt x="1458205" y="94722"/>
                  <a:pt x="1455504" y="101133"/>
                </a:cubicBezTo>
                <a:cubicBezTo>
                  <a:pt x="1452983" y="105023"/>
                  <a:pt x="1452983" y="92028"/>
                  <a:pt x="1452983" y="89492"/>
                </a:cubicBezTo>
                <a:cubicBezTo>
                  <a:pt x="1452983" y="86971"/>
                  <a:pt x="1460726" y="85617"/>
                  <a:pt x="1462076" y="80560"/>
                </a:cubicBezTo>
                <a:cubicBezTo>
                  <a:pt x="1464597" y="75330"/>
                  <a:pt x="1465780" y="70258"/>
                  <a:pt x="1473536" y="66383"/>
                </a:cubicBezTo>
                <a:cubicBezTo>
                  <a:pt x="1477407" y="65028"/>
                  <a:pt x="1480108" y="65028"/>
                  <a:pt x="1481278" y="59814"/>
                </a:cubicBezTo>
                <a:cubicBezTo>
                  <a:pt x="1481278" y="57278"/>
                  <a:pt x="1478757" y="52222"/>
                  <a:pt x="1481278" y="52222"/>
                </a:cubicBezTo>
                <a:cubicBezTo>
                  <a:pt x="1487850" y="52222"/>
                  <a:pt x="1489034" y="48331"/>
                  <a:pt x="1492905" y="46992"/>
                </a:cubicBezTo>
                <a:cubicBezTo>
                  <a:pt x="1492905" y="57278"/>
                  <a:pt x="1474886" y="67564"/>
                  <a:pt x="1492905" y="67564"/>
                </a:cubicBezTo>
                <a:cubicBezTo>
                  <a:pt x="1501830" y="67564"/>
                  <a:pt x="1514807" y="45637"/>
                  <a:pt x="1523733" y="43101"/>
                </a:cubicBezTo>
                <a:close/>
                <a:moveTo>
                  <a:pt x="1382221" y="21174"/>
                </a:moveTo>
                <a:cubicBezTo>
                  <a:pt x="1382221" y="23883"/>
                  <a:pt x="1382221" y="27759"/>
                  <a:pt x="1382221" y="30279"/>
                </a:cubicBezTo>
                <a:cubicBezTo>
                  <a:pt x="1380870" y="32815"/>
                  <a:pt x="1377166" y="34170"/>
                  <a:pt x="1378350" y="35351"/>
                </a:cubicBezTo>
                <a:cubicBezTo>
                  <a:pt x="1380870" y="39226"/>
                  <a:pt x="1389976" y="43101"/>
                  <a:pt x="1393847" y="45637"/>
                </a:cubicBezTo>
                <a:cubicBezTo>
                  <a:pt x="1393847" y="45637"/>
                  <a:pt x="1393847" y="45637"/>
                  <a:pt x="1400252" y="48331"/>
                </a:cubicBezTo>
                <a:cubicBezTo>
                  <a:pt x="1401603" y="53403"/>
                  <a:pt x="1405474" y="58633"/>
                  <a:pt x="1409178" y="61153"/>
                </a:cubicBezTo>
                <a:cubicBezTo>
                  <a:pt x="1415750" y="65028"/>
                  <a:pt x="1410528" y="68919"/>
                  <a:pt x="1407995" y="71440"/>
                </a:cubicBezTo>
                <a:cubicBezTo>
                  <a:pt x="1406644" y="72794"/>
                  <a:pt x="1405474" y="79206"/>
                  <a:pt x="1404124" y="79206"/>
                </a:cubicBezTo>
                <a:cubicBezTo>
                  <a:pt x="1401603" y="71440"/>
                  <a:pt x="1402773" y="65028"/>
                  <a:pt x="1396368" y="59814"/>
                </a:cubicBezTo>
                <a:cubicBezTo>
                  <a:pt x="1389976" y="54742"/>
                  <a:pt x="1380870" y="50867"/>
                  <a:pt x="1378350" y="62508"/>
                </a:cubicBezTo>
                <a:cubicBezTo>
                  <a:pt x="1377166" y="71440"/>
                  <a:pt x="1373295" y="61153"/>
                  <a:pt x="1368073" y="58633"/>
                </a:cubicBezTo>
                <a:cubicBezTo>
                  <a:pt x="1360318" y="53403"/>
                  <a:pt x="1365540" y="49512"/>
                  <a:pt x="1362852" y="41762"/>
                </a:cubicBezTo>
                <a:cubicBezTo>
                  <a:pt x="1362852" y="38045"/>
                  <a:pt x="1355264" y="32815"/>
                  <a:pt x="1355264" y="30279"/>
                </a:cubicBezTo>
                <a:cubicBezTo>
                  <a:pt x="1361669" y="30279"/>
                  <a:pt x="1365540" y="34170"/>
                  <a:pt x="1371945" y="31460"/>
                </a:cubicBezTo>
                <a:cubicBezTo>
                  <a:pt x="1374478" y="30279"/>
                  <a:pt x="1379700" y="21174"/>
                  <a:pt x="1382221" y="21174"/>
                </a:cubicBezTo>
                <a:close/>
                <a:moveTo>
                  <a:pt x="2511295" y="15314"/>
                </a:moveTo>
                <a:cubicBezTo>
                  <a:pt x="2513824" y="14122"/>
                  <a:pt x="2513824" y="23048"/>
                  <a:pt x="2513824" y="24410"/>
                </a:cubicBezTo>
                <a:cubicBezTo>
                  <a:pt x="2513824" y="26939"/>
                  <a:pt x="2513824" y="30806"/>
                  <a:pt x="2513824" y="34697"/>
                </a:cubicBezTo>
                <a:cubicBezTo>
                  <a:pt x="2517710" y="33335"/>
                  <a:pt x="2517710" y="15314"/>
                  <a:pt x="2524109" y="17843"/>
                </a:cubicBezTo>
                <a:cubicBezTo>
                  <a:pt x="2524109" y="17843"/>
                  <a:pt x="2524109" y="17843"/>
                  <a:pt x="2536922" y="24410"/>
                </a:cubicBezTo>
                <a:cubicBezTo>
                  <a:pt x="2542148" y="26939"/>
                  <a:pt x="2543505" y="29468"/>
                  <a:pt x="2536922" y="29468"/>
                </a:cubicBezTo>
                <a:cubicBezTo>
                  <a:pt x="2526638" y="31998"/>
                  <a:pt x="2535750" y="34697"/>
                  <a:pt x="2536922" y="38564"/>
                </a:cubicBezTo>
                <a:cubicBezTo>
                  <a:pt x="2544677" y="51382"/>
                  <a:pt x="2525466" y="46153"/>
                  <a:pt x="2525466" y="47515"/>
                </a:cubicBezTo>
                <a:cubicBezTo>
                  <a:pt x="2527995" y="48852"/>
                  <a:pt x="2534393" y="56611"/>
                  <a:pt x="2529335" y="57778"/>
                </a:cubicBezTo>
                <a:cubicBezTo>
                  <a:pt x="2526638" y="59140"/>
                  <a:pt x="2520240" y="60307"/>
                  <a:pt x="2519050" y="61669"/>
                </a:cubicBezTo>
                <a:cubicBezTo>
                  <a:pt x="2517710" y="63007"/>
                  <a:pt x="2533221" y="61669"/>
                  <a:pt x="2529335" y="70765"/>
                </a:cubicBezTo>
                <a:cubicBezTo>
                  <a:pt x="2525466" y="77186"/>
                  <a:pt x="2517710" y="81053"/>
                  <a:pt x="2515181" y="88641"/>
                </a:cubicBezTo>
                <a:cubicBezTo>
                  <a:pt x="2515181" y="88641"/>
                  <a:pt x="2515181" y="88641"/>
                  <a:pt x="2515181" y="92508"/>
                </a:cubicBezTo>
                <a:cubicBezTo>
                  <a:pt x="2515181" y="95208"/>
                  <a:pt x="2524109" y="99099"/>
                  <a:pt x="2522936" y="100267"/>
                </a:cubicBezTo>
                <a:cubicBezTo>
                  <a:pt x="2521580" y="102796"/>
                  <a:pt x="2515181" y="104158"/>
                  <a:pt x="2512484" y="104158"/>
                </a:cubicBezTo>
                <a:cubicBezTo>
                  <a:pt x="2511295" y="104158"/>
                  <a:pt x="2508598" y="102796"/>
                  <a:pt x="2507426" y="101628"/>
                </a:cubicBezTo>
                <a:cubicBezTo>
                  <a:pt x="2503540" y="100267"/>
                  <a:pt x="2499671" y="100267"/>
                  <a:pt x="2497142" y="101628"/>
                </a:cubicBezTo>
                <a:cubicBezTo>
                  <a:pt x="2490559" y="105496"/>
                  <a:pt x="2489387" y="105496"/>
                  <a:pt x="2486857" y="99099"/>
                </a:cubicBezTo>
                <a:cubicBezTo>
                  <a:pt x="2485501" y="96399"/>
                  <a:pt x="2486857" y="96399"/>
                  <a:pt x="2488030" y="93870"/>
                </a:cubicBezTo>
                <a:cubicBezTo>
                  <a:pt x="2489387" y="91341"/>
                  <a:pt x="2488030" y="88641"/>
                  <a:pt x="2488030" y="86112"/>
                </a:cubicBezTo>
                <a:cubicBezTo>
                  <a:pt x="2486857" y="82245"/>
                  <a:pt x="2491916" y="86112"/>
                  <a:pt x="2490559" y="82245"/>
                </a:cubicBezTo>
                <a:cubicBezTo>
                  <a:pt x="2488030" y="73295"/>
                  <a:pt x="2495785" y="68066"/>
                  <a:pt x="2495785" y="59140"/>
                </a:cubicBezTo>
                <a:cubicBezTo>
                  <a:pt x="2497142" y="56611"/>
                  <a:pt x="2497142" y="52719"/>
                  <a:pt x="2495785" y="50044"/>
                </a:cubicBezTo>
                <a:cubicBezTo>
                  <a:pt x="2495785" y="47515"/>
                  <a:pt x="2493256" y="43623"/>
                  <a:pt x="2493256" y="42286"/>
                </a:cubicBezTo>
                <a:cubicBezTo>
                  <a:pt x="2493256" y="39756"/>
                  <a:pt x="2499671" y="33335"/>
                  <a:pt x="2502200" y="29468"/>
                </a:cubicBezTo>
                <a:cubicBezTo>
                  <a:pt x="2503540" y="25577"/>
                  <a:pt x="2507426" y="16651"/>
                  <a:pt x="2511295" y="15314"/>
                </a:cubicBezTo>
                <a:close/>
                <a:moveTo>
                  <a:pt x="1405474" y="4477"/>
                </a:moveTo>
                <a:cubicBezTo>
                  <a:pt x="1406644" y="8352"/>
                  <a:pt x="1406644" y="10888"/>
                  <a:pt x="1404124" y="13582"/>
                </a:cubicBezTo>
                <a:cubicBezTo>
                  <a:pt x="1402773" y="16118"/>
                  <a:pt x="1402773" y="22529"/>
                  <a:pt x="1405474" y="25049"/>
                </a:cubicBezTo>
                <a:cubicBezTo>
                  <a:pt x="1404124" y="30279"/>
                  <a:pt x="1404124" y="30279"/>
                  <a:pt x="1404124" y="30279"/>
                </a:cubicBezTo>
                <a:cubicBezTo>
                  <a:pt x="1398902" y="38045"/>
                  <a:pt x="1400252" y="22529"/>
                  <a:pt x="1395198" y="21174"/>
                </a:cubicBezTo>
                <a:cubicBezTo>
                  <a:pt x="1395198" y="19993"/>
                  <a:pt x="1393847" y="18654"/>
                  <a:pt x="1395198" y="17299"/>
                </a:cubicBezTo>
                <a:cubicBezTo>
                  <a:pt x="1396368" y="14763"/>
                  <a:pt x="1397719" y="13582"/>
                  <a:pt x="1398902" y="12243"/>
                </a:cubicBezTo>
                <a:cubicBezTo>
                  <a:pt x="1400252" y="9706"/>
                  <a:pt x="1401603" y="4477"/>
                  <a:pt x="1405474" y="4477"/>
                </a:cubicBezTo>
                <a:close/>
                <a:moveTo>
                  <a:pt x="1531489" y="602"/>
                </a:moveTo>
                <a:cubicBezTo>
                  <a:pt x="1531489" y="602"/>
                  <a:pt x="1535360" y="-753"/>
                  <a:pt x="1535360" y="602"/>
                </a:cubicBezTo>
                <a:cubicBezTo>
                  <a:pt x="1535360" y="602"/>
                  <a:pt x="1534009" y="1941"/>
                  <a:pt x="1532839" y="3122"/>
                </a:cubicBezTo>
                <a:cubicBezTo>
                  <a:pt x="1531489" y="4477"/>
                  <a:pt x="1528955" y="5831"/>
                  <a:pt x="1528955" y="7013"/>
                </a:cubicBezTo>
                <a:cubicBezTo>
                  <a:pt x="1528955" y="9706"/>
                  <a:pt x="1532839" y="13582"/>
                  <a:pt x="1530305" y="16118"/>
                </a:cubicBezTo>
                <a:cubicBezTo>
                  <a:pt x="1527604" y="19993"/>
                  <a:pt x="1525084" y="14763"/>
                  <a:pt x="1521212" y="16118"/>
                </a:cubicBezTo>
                <a:lnTo>
                  <a:pt x="1519862" y="12243"/>
                </a:lnTo>
                <a:cubicBezTo>
                  <a:pt x="1521212" y="12243"/>
                  <a:pt x="1521212" y="10888"/>
                  <a:pt x="1521212" y="9706"/>
                </a:cubicBezTo>
                <a:cubicBezTo>
                  <a:pt x="1522550" y="8352"/>
                  <a:pt x="1522550" y="1941"/>
                  <a:pt x="1525084" y="1941"/>
                </a:cubicBezTo>
                <a:cubicBezTo>
                  <a:pt x="1527604" y="1941"/>
                  <a:pt x="1528955" y="1941"/>
                  <a:pt x="1531489" y="602"/>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294" name="Shape 2294"/>
          <p:cNvSpPr/>
          <p:nvPr/>
        </p:nvSpPr>
        <p:spPr>
          <a:xfrm>
            <a:off x="5545857" y="1976079"/>
            <a:ext cx="2368935" cy="620266"/>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 Life!</a:t>
            </a:r>
            <a:endParaRPr sz="788"/>
          </a:p>
        </p:txBody>
      </p:sp>
      <p:sp>
        <p:nvSpPr>
          <p:cNvPr id="2295" name="Shape 2295"/>
          <p:cNvSpPr/>
          <p:nvPr/>
        </p:nvSpPr>
        <p:spPr>
          <a:xfrm>
            <a:off x="6181623" y="3008666"/>
            <a:ext cx="2328983"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 Life!</a:t>
            </a:r>
            <a:endParaRPr sz="788"/>
          </a:p>
        </p:txBody>
      </p:sp>
      <p:sp>
        <p:nvSpPr>
          <p:cNvPr id="2296" name="Shape 2296"/>
          <p:cNvSpPr/>
          <p:nvPr/>
        </p:nvSpPr>
        <p:spPr>
          <a:xfrm>
            <a:off x="5545857" y="1768098"/>
            <a:ext cx="2368935"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LONDON</a:t>
            </a:r>
            <a:endParaRPr sz="788"/>
          </a:p>
        </p:txBody>
      </p:sp>
      <p:sp>
        <p:nvSpPr>
          <p:cNvPr id="2297" name="Shape 2297"/>
          <p:cNvSpPr/>
          <p:nvPr/>
        </p:nvSpPr>
        <p:spPr>
          <a:xfrm>
            <a:off x="6181623" y="2800685"/>
            <a:ext cx="2368935"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NEW CASTLE</a:t>
            </a:r>
            <a:endParaRPr sz="788"/>
          </a:p>
        </p:txBody>
      </p:sp>
      <p:sp>
        <p:nvSpPr>
          <p:cNvPr id="2298" name="Shape 2298"/>
          <p:cNvSpPr txBox="1"/>
          <p:nvPr/>
        </p:nvSpPr>
        <p:spPr>
          <a:xfrm>
            <a:off x="901899" y="2114346"/>
            <a:ext cx="2466833" cy="252463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299" name="Shape 2299"/>
          <p:cNvSpPr txBox="1"/>
          <p:nvPr/>
        </p:nvSpPr>
        <p:spPr>
          <a:xfrm>
            <a:off x="901899" y="1768098"/>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LONDON HAS FALLEN</a:t>
            </a:r>
            <a:endParaRPr b="1">
              <a:solidFill>
                <a:schemeClr val="accent1"/>
              </a:solidFill>
              <a:latin typeface="Open Sans"/>
              <a:ea typeface="Open Sans"/>
              <a:cs typeface="Open Sans"/>
              <a:sym typeface="Open Sans"/>
            </a:endParaRPr>
          </a:p>
        </p:txBody>
      </p:sp>
      <p:sp>
        <p:nvSpPr>
          <p:cNvPr id="2300" name="Shape 2300"/>
          <p:cNvSpPr txBox="1"/>
          <p:nvPr/>
        </p:nvSpPr>
        <p:spPr>
          <a:xfrm>
            <a:off x="896259" y="738989"/>
            <a:ext cx="2677472" cy="715580"/>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UNITED KINGDOM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301" name="Shape 2301"/>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00"/>
                                        </p:tgtEl>
                                        <p:attrNameLst>
                                          <p:attrName>style.visibility</p:attrName>
                                        </p:attrNameLst>
                                      </p:cBhvr>
                                      <p:to>
                                        <p:strVal val="visible"/>
                                      </p:to>
                                    </p:set>
                                    <p:animEffect transition="in" filter="fade">
                                      <p:cBhvr>
                                        <p:cTn id="7" dur="500"/>
                                        <p:tgtEl>
                                          <p:spTgt spid="2300"/>
                                        </p:tgtEl>
                                      </p:cBhvr>
                                    </p:animEffect>
                                  </p:childTnLst>
                                </p:cTn>
                              </p:par>
                              <p:par>
                                <p:cTn id="8" presetID="10" presetClass="entr" presetSubtype="0" fill="hold" nodeType="withEffect">
                                  <p:stCondLst>
                                    <p:cond delay="0"/>
                                  </p:stCondLst>
                                  <p:childTnLst>
                                    <p:set>
                                      <p:cBhvr>
                                        <p:cTn id="9" dur="1" fill="hold">
                                          <p:stCondLst>
                                            <p:cond delay="0"/>
                                          </p:stCondLst>
                                        </p:cTn>
                                        <p:tgtEl>
                                          <p:spTgt spid="2301"/>
                                        </p:tgtEl>
                                        <p:attrNameLst>
                                          <p:attrName>style.visibility</p:attrName>
                                        </p:attrNameLst>
                                      </p:cBhvr>
                                      <p:to>
                                        <p:strVal val="visible"/>
                                      </p:to>
                                    </p:set>
                                    <p:animEffect transition="in" filter="fade">
                                      <p:cBhvr>
                                        <p:cTn id="10" dur="500"/>
                                        <p:tgtEl>
                                          <p:spTgt spid="230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299"/>
                                        </p:tgtEl>
                                        <p:attrNameLst>
                                          <p:attrName>style.visibility</p:attrName>
                                        </p:attrNameLst>
                                      </p:cBhvr>
                                      <p:to>
                                        <p:strVal val="visible"/>
                                      </p:to>
                                    </p:set>
                                    <p:animEffect transition="in" filter="fade">
                                      <p:cBhvr>
                                        <p:cTn id="14" dur="500"/>
                                        <p:tgtEl>
                                          <p:spTgt spid="229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298"/>
                                        </p:tgtEl>
                                        <p:attrNameLst>
                                          <p:attrName>style.visibility</p:attrName>
                                        </p:attrNameLst>
                                      </p:cBhvr>
                                      <p:to>
                                        <p:strVal val="visible"/>
                                      </p:to>
                                    </p:set>
                                    <p:animEffect transition="in" filter="fade">
                                      <p:cBhvr>
                                        <p:cTn id="18" dur="500"/>
                                        <p:tgtEl>
                                          <p:spTgt spid="229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293"/>
                                        </p:tgtEl>
                                        <p:attrNameLst>
                                          <p:attrName>style.visibility</p:attrName>
                                        </p:attrNameLst>
                                      </p:cBhvr>
                                      <p:to>
                                        <p:strVal val="visible"/>
                                      </p:to>
                                    </p:set>
                                    <p:animEffect transition="in" filter="fade">
                                      <p:cBhvr>
                                        <p:cTn id="22" dur="500"/>
                                        <p:tgtEl>
                                          <p:spTgt spid="229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296"/>
                                        </p:tgtEl>
                                        <p:attrNameLst>
                                          <p:attrName>style.visibility</p:attrName>
                                        </p:attrNameLst>
                                      </p:cBhvr>
                                      <p:to>
                                        <p:strVal val="visible"/>
                                      </p:to>
                                    </p:set>
                                    <p:animEffect transition="in" filter="fade">
                                      <p:cBhvr>
                                        <p:cTn id="26" dur="500"/>
                                        <p:tgtEl>
                                          <p:spTgt spid="229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294"/>
                                        </p:tgtEl>
                                        <p:attrNameLst>
                                          <p:attrName>style.visibility</p:attrName>
                                        </p:attrNameLst>
                                      </p:cBhvr>
                                      <p:to>
                                        <p:strVal val="visible"/>
                                      </p:to>
                                    </p:set>
                                    <p:animEffect transition="in" filter="fade">
                                      <p:cBhvr>
                                        <p:cTn id="30" dur="500"/>
                                        <p:tgtEl>
                                          <p:spTgt spid="229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297"/>
                                        </p:tgtEl>
                                        <p:attrNameLst>
                                          <p:attrName>style.visibility</p:attrName>
                                        </p:attrNameLst>
                                      </p:cBhvr>
                                      <p:to>
                                        <p:strVal val="visible"/>
                                      </p:to>
                                    </p:set>
                                    <p:animEffect transition="in" filter="fade">
                                      <p:cBhvr>
                                        <p:cTn id="34" dur="500"/>
                                        <p:tgtEl>
                                          <p:spTgt spid="2297"/>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295"/>
                                        </p:tgtEl>
                                        <p:attrNameLst>
                                          <p:attrName>style.visibility</p:attrName>
                                        </p:attrNameLst>
                                      </p:cBhvr>
                                      <p:to>
                                        <p:strVal val="visible"/>
                                      </p:to>
                                    </p:set>
                                    <p:animEffect transition="in" filter="fade">
                                      <p:cBhvr>
                                        <p:cTn id="38" dur="500"/>
                                        <p:tgtEl>
                                          <p:spTgt spid="2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05"/>
        <p:cNvGrpSpPr/>
        <p:nvPr/>
      </p:nvGrpSpPr>
      <p:grpSpPr>
        <a:xfrm>
          <a:off x="0" y="0"/>
          <a:ext cx="0" cy="0"/>
          <a:chOff x="0" y="0"/>
          <a:chExt cx="0" cy="0"/>
        </a:xfrm>
      </p:grpSpPr>
      <p:grpSp>
        <p:nvGrpSpPr>
          <p:cNvPr id="2306" name="Shape 2306"/>
          <p:cNvGrpSpPr/>
          <p:nvPr/>
        </p:nvGrpSpPr>
        <p:grpSpPr>
          <a:xfrm>
            <a:off x="5127241" y="1136503"/>
            <a:ext cx="3203477" cy="3214574"/>
            <a:chOff x="949325" y="720725"/>
            <a:chExt cx="6718300" cy="6738938"/>
          </a:xfrm>
        </p:grpSpPr>
        <p:sp>
          <p:nvSpPr>
            <p:cNvPr id="2307" name="Shape 2307"/>
            <p:cNvSpPr/>
            <p:nvPr/>
          </p:nvSpPr>
          <p:spPr>
            <a:xfrm>
              <a:off x="3521075" y="720725"/>
              <a:ext cx="341313" cy="681038"/>
            </a:xfrm>
            <a:custGeom>
              <a:avLst/>
              <a:gdLst/>
              <a:ahLst/>
              <a:cxnLst/>
              <a:rect l="0" t="0" r="0" b="0"/>
              <a:pathLst>
                <a:path w="948" h="1893" extrusionOk="0">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08" name="Shape 2308"/>
            <p:cNvSpPr/>
            <p:nvPr/>
          </p:nvSpPr>
          <p:spPr>
            <a:xfrm>
              <a:off x="3681413" y="1135063"/>
              <a:ext cx="1341437" cy="1255712"/>
            </a:xfrm>
            <a:custGeom>
              <a:avLst/>
              <a:gdLst/>
              <a:ahLst/>
              <a:cxnLst/>
              <a:rect l="0" t="0" r="0" b="0"/>
              <a:pathLst>
                <a:path w="3728" h="3488" extrusionOk="0">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09" name="Shape 2309"/>
            <p:cNvSpPr/>
            <p:nvPr/>
          </p:nvSpPr>
          <p:spPr>
            <a:xfrm>
              <a:off x="2157413" y="760413"/>
              <a:ext cx="1736725" cy="1724025"/>
            </a:xfrm>
            <a:custGeom>
              <a:avLst/>
              <a:gdLst/>
              <a:ahLst/>
              <a:cxnLst/>
              <a:rect l="0" t="0" r="0" b="0"/>
              <a:pathLst>
                <a:path w="4824" h="4787" extrusionOk="0">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0" name="Shape 2310"/>
            <p:cNvSpPr/>
            <p:nvPr/>
          </p:nvSpPr>
          <p:spPr>
            <a:xfrm>
              <a:off x="1390650" y="881063"/>
              <a:ext cx="1389063" cy="1403350"/>
            </a:xfrm>
            <a:custGeom>
              <a:avLst/>
              <a:gdLst/>
              <a:ahLst/>
              <a:cxnLst/>
              <a:rect l="0" t="0" r="0" b="0"/>
              <a:pathLst>
                <a:path w="3859" h="3897" extrusionOk="0">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1" name="Shape 2311"/>
            <p:cNvSpPr/>
            <p:nvPr/>
          </p:nvSpPr>
          <p:spPr>
            <a:xfrm>
              <a:off x="1376363" y="1616075"/>
              <a:ext cx="1101725" cy="1236663"/>
            </a:xfrm>
            <a:custGeom>
              <a:avLst/>
              <a:gdLst/>
              <a:ahLst/>
              <a:cxnLst/>
              <a:rect l="0" t="0" r="0" b="0"/>
              <a:pathLst>
                <a:path w="3062" h="3433" extrusionOk="0">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2" name="Shape 2312"/>
            <p:cNvSpPr/>
            <p:nvPr/>
          </p:nvSpPr>
          <p:spPr>
            <a:xfrm>
              <a:off x="1382713" y="2684463"/>
              <a:ext cx="528637" cy="420687"/>
            </a:xfrm>
            <a:custGeom>
              <a:avLst/>
              <a:gdLst/>
              <a:ahLst/>
              <a:cxnLst/>
              <a:rect l="0" t="0" r="0" b="0"/>
              <a:pathLst>
                <a:path w="1467" h="1169" extrusionOk="0">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3" name="Shape 2313"/>
            <p:cNvSpPr/>
            <p:nvPr/>
          </p:nvSpPr>
          <p:spPr>
            <a:xfrm>
              <a:off x="1476375" y="3051175"/>
              <a:ext cx="233363" cy="153988"/>
            </a:xfrm>
            <a:custGeom>
              <a:avLst/>
              <a:gdLst/>
              <a:ahLst/>
              <a:cxnLst/>
              <a:rect l="0" t="0" r="0" b="0"/>
              <a:pathLst>
                <a:path w="650" h="428" extrusionOk="0">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4" name="Shape 2314"/>
            <p:cNvSpPr/>
            <p:nvPr/>
          </p:nvSpPr>
          <p:spPr>
            <a:xfrm>
              <a:off x="1717675" y="3278188"/>
              <a:ext cx="266700" cy="287337"/>
            </a:xfrm>
            <a:custGeom>
              <a:avLst/>
              <a:gdLst/>
              <a:ahLst/>
              <a:cxnLst/>
              <a:rect l="0" t="0" r="0" b="0"/>
              <a:pathLst>
                <a:path w="743" h="799" extrusionOk="0">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5" name="Shape 2315"/>
            <p:cNvSpPr/>
            <p:nvPr/>
          </p:nvSpPr>
          <p:spPr>
            <a:xfrm>
              <a:off x="1550988" y="3057525"/>
              <a:ext cx="647700" cy="460375"/>
            </a:xfrm>
            <a:custGeom>
              <a:avLst/>
              <a:gdLst/>
              <a:ahLst/>
              <a:cxnLst/>
              <a:rect l="0" t="0" r="0" b="0"/>
              <a:pathLst>
                <a:path w="1800" h="1281" extrusionOk="0">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6" name="Shape 2316"/>
            <p:cNvSpPr/>
            <p:nvPr/>
          </p:nvSpPr>
          <p:spPr>
            <a:xfrm>
              <a:off x="1817688" y="1930400"/>
              <a:ext cx="1449387" cy="1343025"/>
            </a:xfrm>
            <a:custGeom>
              <a:avLst/>
              <a:gdLst/>
              <a:ahLst/>
              <a:cxnLst/>
              <a:rect l="0" t="0" r="0" b="0"/>
              <a:pathLst>
                <a:path w="4026" h="3729" extrusionOk="0">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7" name="Shape 2317"/>
            <p:cNvSpPr/>
            <p:nvPr/>
          </p:nvSpPr>
          <p:spPr>
            <a:xfrm>
              <a:off x="1871663" y="3438525"/>
              <a:ext cx="368300" cy="381000"/>
            </a:xfrm>
            <a:custGeom>
              <a:avLst/>
              <a:gdLst/>
              <a:ahLst/>
              <a:cxnLst/>
              <a:rect l="0" t="0" r="0" b="0"/>
              <a:pathLst>
                <a:path w="1022" h="1058" extrusionOk="0">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8" name="Shape 2318"/>
            <p:cNvSpPr/>
            <p:nvPr/>
          </p:nvSpPr>
          <p:spPr>
            <a:xfrm>
              <a:off x="2125663" y="3251200"/>
              <a:ext cx="547687" cy="561975"/>
            </a:xfrm>
            <a:custGeom>
              <a:avLst/>
              <a:gdLst/>
              <a:ahLst/>
              <a:cxnLst/>
              <a:rect l="0" t="0" r="0" b="0"/>
              <a:pathLst>
                <a:path w="1521" h="1559" extrusionOk="0">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19" name="Shape 2319"/>
            <p:cNvSpPr/>
            <p:nvPr/>
          </p:nvSpPr>
          <p:spPr>
            <a:xfrm>
              <a:off x="2398713" y="2838450"/>
              <a:ext cx="720725" cy="481013"/>
            </a:xfrm>
            <a:custGeom>
              <a:avLst/>
              <a:gdLst/>
              <a:ahLst/>
              <a:cxnLst/>
              <a:rect l="0" t="0" r="0" b="0"/>
              <a:pathLst>
                <a:path w="2004" h="1337" extrusionOk="0">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0" name="Shape 2320"/>
            <p:cNvSpPr/>
            <p:nvPr/>
          </p:nvSpPr>
          <p:spPr>
            <a:xfrm>
              <a:off x="2919413" y="3198813"/>
              <a:ext cx="106362" cy="460375"/>
            </a:xfrm>
            <a:custGeom>
              <a:avLst/>
              <a:gdLst/>
              <a:ahLst/>
              <a:cxnLst/>
              <a:rect l="0" t="0" r="0" b="0"/>
              <a:pathLst>
                <a:path w="297" h="1281" extrusionOk="0">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1" name="Shape 2321"/>
            <p:cNvSpPr/>
            <p:nvPr/>
          </p:nvSpPr>
          <p:spPr>
            <a:xfrm>
              <a:off x="2967038" y="3071813"/>
              <a:ext cx="260350" cy="568325"/>
            </a:xfrm>
            <a:custGeom>
              <a:avLst/>
              <a:gdLst/>
              <a:ahLst/>
              <a:cxnLst/>
              <a:rect l="0" t="0" r="0" b="0"/>
              <a:pathLst>
                <a:path w="724" h="1577" extrusionOk="0">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2" name="Shape 2322"/>
            <p:cNvSpPr/>
            <p:nvPr/>
          </p:nvSpPr>
          <p:spPr>
            <a:xfrm>
              <a:off x="2592388" y="3178175"/>
              <a:ext cx="368300" cy="581025"/>
            </a:xfrm>
            <a:custGeom>
              <a:avLst/>
              <a:gdLst/>
              <a:ahLst/>
              <a:cxnLst/>
              <a:rect l="0" t="0" r="0" b="0"/>
              <a:pathLst>
                <a:path w="1021" h="1614" extrusionOk="0">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3" name="Shape 2323"/>
            <p:cNvSpPr/>
            <p:nvPr/>
          </p:nvSpPr>
          <p:spPr>
            <a:xfrm>
              <a:off x="2898775" y="2049463"/>
              <a:ext cx="1355725" cy="1062037"/>
            </a:xfrm>
            <a:custGeom>
              <a:avLst/>
              <a:gdLst/>
              <a:ahLst/>
              <a:cxnLst/>
              <a:rect l="0" t="0" r="0" b="0"/>
              <a:pathLst>
                <a:path w="3767" h="2951" extrusionOk="0">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4" name="Shape 2324"/>
            <p:cNvSpPr/>
            <p:nvPr/>
          </p:nvSpPr>
          <p:spPr>
            <a:xfrm>
              <a:off x="4068763" y="2070100"/>
              <a:ext cx="881062" cy="1430338"/>
            </a:xfrm>
            <a:custGeom>
              <a:avLst/>
              <a:gdLst/>
              <a:ahLst/>
              <a:cxnLst/>
              <a:rect l="0" t="0" r="0" b="0"/>
              <a:pathLst>
                <a:path w="2449" h="3971" extrusionOk="0">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5" name="Shape 2325"/>
            <p:cNvSpPr/>
            <p:nvPr/>
          </p:nvSpPr>
          <p:spPr>
            <a:xfrm>
              <a:off x="3113088" y="2957513"/>
              <a:ext cx="1008062" cy="841375"/>
            </a:xfrm>
            <a:custGeom>
              <a:avLst/>
              <a:gdLst/>
              <a:ahLst/>
              <a:cxnLst/>
              <a:rect l="0" t="0" r="0" b="0"/>
              <a:pathLst>
                <a:path w="2802" h="2339" extrusionOk="0">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6" name="Shape 2326"/>
            <p:cNvSpPr/>
            <p:nvPr/>
          </p:nvSpPr>
          <p:spPr>
            <a:xfrm>
              <a:off x="3714750" y="3967163"/>
              <a:ext cx="193675" cy="120650"/>
            </a:xfrm>
            <a:custGeom>
              <a:avLst/>
              <a:gdLst/>
              <a:ahLst/>
              <a:cxnLst/>
              <a:rect l="0" t="0" r="0" b="0"/>
              <a:pathLst>
                <a:path w="539" h="335" extrusionOk="0">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7" name="Shape 2327"/>
            <p:cNvSpPr/>
            <p:nvPr/>
          </p:nvSpPr>
          <p:spPr>
            <a:xfrm>
              <a:off x="3627438" y="2865438"/>
              <a:ext cx="708025" cy="1149350"/>
            </a:xfrm>
            <a:custGeom>
              <a:avLst/>
              <a:gdLst/>
              <a:ahLst/>
              <a:cxnLst/>
              <a:rect l="0" t="0" r="0" b="0"/>
              <a:pathLst>
                <a:path w="1967" h="3191" extrusionOk="0">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8" name="Shape 2328"/>
            <p:cNvSpPr/>
            <p:nvPr/>
          </p:nvSpPr>
          <p:spPr>
            <a:xfrm>
              <a:off x="3633788" y="3992563"/>
              <a:ext cx="554037" cy="534987"/>
            </a:xfrm>
            <a:custGeom>
              <a:avLst/>
              <a:gdLst/>
              <a:ahLst/>
              <a:cxnLst/>
              <a:rect l="0" t="0" r="0" b="0"/>
              <a:pathLst>
                <a:path w="1540" h="1485" extrusionOk="0">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29" name="Shape 2329"/>
            <p:cNvSpPr/>
            <p:nvPr/>
          </p:nvSpPr>
          <p:spPr>
            <a:xfrm>
              <a:off x="3841750" y="3846513"/>
              <a:ext cx="674688" cy="820737"/>
            </a:xfrm>
            <a:custGeom>
              <a:avLst/>
              <a:gdLst/>
              <a:ahLst/>
              <a:cxnLst/>
              <a:rect l="0" t="0" r="0" b="0"/>
              <a:pathLst>
                <a:path w="1873" h="2281" extrusionOk="0">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0" name="Shape 2330"/>
            <p:cNvSpPr/>
            <p:nvPr/>
          </p:nvSpPr>
          <p:spPr>
            <a:xfrm>
              <a:off x="3927475" y="3698875"/>
              <a:ext cx="1703388" cy="1682750"/>
            </a:xfrm>
            <a:custGeom>
              <a:avLst/>
              <a:gdLst/>
              <a:ahLst/>
              <a:cxnLst/>
              <a:rect l="0" t="0" r="0" b="0"/>
              <a:pathLst>
                <a:path w="4730" h="4675" extrusionOk="0">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1" name="Shape 2331"/>
            <p:cNvSpPr/>
            <p:nvPr/>
          </p:nvSpPr>
          <p:spPr>
            <a:xfrm>
              <a:off x="3894138" y="4700588"/>
              <a:ext cx="1128712" cy="1108075"/>
            </a:xfrm>
            <a:custGeom>
              <a:avLst/>
              <a:gdLst/>
              <a:ahLst/>
              <a:cxnLst/>
              <a:rect l="0" t="0" r="0" b="0"/>
              <a:pathLst>
                <a:path w="3135" h="3080" extrusionOk="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2" name="Shape 2332"/>
            <p:cNvSpPr/>
            <p:nvPr/>
          </p:nvSpPr>
          <p:spPr>
            <a:xfrm>
              <a:off x="3894138" y="5702300"/>
              <a:ext cx="1168400" cy="1116013"/>
            </a:xfrm>
            <a:custGeom>
              <a:avLst/>
              <a:gdLst/>
              <a:ahLst/>
              <a:cxnLst/>
              <a:rect l="0" t="0" r="0" b="0"/>
              <a:pathLst>
                <a:path w="3247" h="3100" extrusionOk="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3" name="Shape 2333"/>
            <p:cNvSpPr/>
            <p:nvPr/>
          </p:nvSpPr>
          <p:spPr>
            <a:xfrm>
              <a:off x="4248150" y="6176963"/>
              <a:ext cx="1455738" cy="1282700"/>
            </a:xfrm>
            <a:custGeom>
              <a:avLst/>
              <a:gdLst/>
              <a:ahLst/>
              <a:cxnLst/>
              <a:rect l="0" t="0" r="0" b="0"/>
              <a:pathLst>
                <a:path w="4045" h="3562" extrusionOk="0">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4" name="Shape 2334"/>
            <p:cNvSpPr/>
            <p:nvPr/>
          </p:nvSpPr>
          <p:spPr>
            <a:xfrm>
              <a:off x="5503863" y="6524625"/>
              <a:ext cx="160337" cy="174625"/>
            </a:xfrm>
            <a:custGeom>
              <a:avLst/>
              <a:gdLst/>
              <a:ahLst/>
              <a:cxnLst/>
              <a:rect l="0" t="0" r="0" b="0"/>
              <a:pathLst>
                <a:path w="446" h="483" extrusionOk="0">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5" name="Shape 2335"/>
            <p:cNvSpPr/>
            <p:nvPr/>
          </p:nvSpPr>
          <p:spPr>
            <a:xfrm>
              <a:off x="5135563" y="6784975"/>
              <a:ext cx="227012" cy="214313"/>
            </a:xfrm>
            <a:custGeom>
              <a:avLst/>
              <a:gdLst/>
              <a:ahLst/>
              <a:cxnLst/>
              <a:rect l="0" t="0" r="0" b="0"/>
              <a:pathLst>
                <a:path w="632" h="595" extrusionOk="0">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6" name="Shape 2336"/>
            <p:cNvSpPr/>
            <p:nvPr/>
          </p:nvSpPr>
          <p:spPr>
            <a:xfrm>
              <a:off x="4562475" y="5768975"/>
              <a:ext cx="835025" cy="901700"/>
            </a:xfrm>
            <a:custGeom>
              <a:avLst/>
              <a:gdLst/>
              <a:ahLst/>
              <a:cxnLst/>
              <a:rect l="0" t="0" r="0" b="0"/>
              <a:pathLst>
                <a:path w="2320" h="2505" extrusionOk="0">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7" name="Shape 2337"/>
            <p:cNvSpPr/>
            <p:nvPr/>
          </p:nvSpPr>
          <p:spPr>
            <a:xfrm>
              <a:off x="5470525" y="5127625"/>
              <a:ext cx="982663" cy="1449388"/>
            </a:xfrm>
            <a:custGeom>
              <a:avLst/>
              <a:gdLst/>
              <a:ahLst/>
              <a:cxnLst/>
              <a:rect l="0" t="0" r="0" b="0"/>
              <a:pathLst>
                <a:path w="2728" h="4027" extrusionOk="0">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8" name="Shape 2338"/>
            <p:cNvSpPr/>
            <p:nvPr/>
          </p:nvSpPr>
          <p:spPr>
            <a:xfrm>
              <a:off x="5089525" y="5568950"/>
              <a:ext cx="668338" cy="661988"/>
            </a:xfrm>
            <a:custGeom>
              <a:avLst/>
              <a:gdLst/>
              <a:ahLst/>
              <a:cxnLst/>
              <a:rect l="0" t="0" r="0" b="0"/>
              <a:pathLst>
                <a:path w="1856" h="1838" extrusionOk="0">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39" name="Shape 2339"/>
            <p:cNvSpPr/>
            <p:nvPr/>
          </p:nvSpPr>
          <p:spPr>
            <a:xfrm>
              <a:off x="4781550" y="4933950"/>
              <a:ext cx="1035050" cy="855663"/>
            </a:xfrm>
            <a:custGeom>
              <a:avLst/>
              <a:gdLst/>
              <a:ahLst/>
              <a:cxnLst/>
              <a:rect l="0" t="0" r="0" b="0"/>
              <a:pathLst>
                <a:path w="2877" h="2375" extrusionOk="0">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0" name="Shape 2340"/>
            <p:cNvSpPr/>
            <p:nvPr/>
          </p:nvSpPr>
          <p:spPr>
            <a:xfrm>
              <a:off x="5757863" y="5027613"/>
              <a:ext cx="254000" cy="701675"/>
            </a:xfrm>
            <a:custGeom>
              <a:avLst/>
              <a:gdLst/>
              <a:ahLst/>
              <a:cxnLst/>
              <a:rect l="0" t="0" r="0" b="0"/>
              <a:pathLst>
                <a:path w="706" h="1949" extrusionOk="0">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1" name="Shape 2341"/>
            <p:cNvSpPr/>
            <p:nvPr/>
          </p:nvSpPr>
          <p:spPr>
            <a:xfrm>
              <a:off x="5443538" y="4394200"/>
              <a:ext cx="160337" cy="187325"/>
            </a:xfrm>
            <a:custGeom>
              <a:avLst/>
              <a:gdLst/>
              <a:ahLst/>
              <a:cxnLst/>
              <a:rect l="0" t="0" r="0" b="0"/>
              <a:pathLst>
                <a:path w="446" h="520" extrusionOk="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2" name="Shape 2342"/>
            <p:cNvSpPr/>
            <p:nvPr/>
          </p:nvSpPr>
          <p:spPr>
            <a:xfrm>
              <a:off x="5437188" y="4267200"/>
              <a:ext cx="174625" cy="160338"/>
            </a:xfrm>
            <a:custGeom>
              <a:avLst/>
              <a:gdLst/>
              <a:ahLst/>
              <a:cxnLst/>
              <a:rect l="0" t="0" r="0" b="0"/>
              <a:pathLst>
                <a:path w="483" h="446" extrusionOk="0">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3" name="Shape 2343"/>
            <p:cNvSpPr/>
            <p:nvPr/>
          </p:nvSpPr>
          <p:spPr>
            <a:xfrm>
              <a:off x="5449888" y="4260850"/>
              <a:ext cx="962025" cy="982663"/>
            </a:xfrm>
            <a:custGeom>
              <a:avLst/>
              <a:gdLst/>
              <a:ahLst/>
              <a:cxnLst/>
              <a:rect l="0" t="0" r="0" b="0"/>
              <a:pathLst>
                <a:path w="2673" h="2728" extrusionOk="0">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4" name="Shape 2344"/>
            <p:cNvSpPr/>
            <p:nvPr/>
          </p:nvSpPr>
          <p:spPr>
            <a:xfrm>
              <a:off x="5464175" y="3800475"/>
              <a:ext cx="520700" cy="514350"/>
            </a:xfrm>
            <a:custGeom>
              <a:avLst/>
              <a:gdLst/>
              <a:ahLst/>
              <a:cxnLst/>
              <a:rect l="0" t="0" r="0" b="0"/>
              <a:pathLst>
                <a:path w="1447" h="1428" extrusionOk="0">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5" name="Shape 2345"/>
            <p:cNvSpPr/>
            <p:nvPr/>
          </p:nvSpPr>
          <p:spPr>
            <a:xfrm>
              <a:off x="5870575" y="3719513"/>
              <a:ext cx="728663" cy="862012"/>
            </a:xfrm>
            <a:custGeom>
              <a:avLst/>
              <a:gdLst/>
              <a:ahLst/>
              <a:cxnLst/>
              <a:rect l="0" t="0" r="0" b="0"/>
              <a:pathLst>
                <a:path w="2023" h="2393" extrusionOk="0">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6" name="Shape 2346"/>
            <p:cNvSpPr/>
            <p:nvPr/>
          </p:nvSpPr>
          <p:spPr>
            <a:xfrm>
              <a:off x="4160838" y="3178175"/>
              <a:ext cx="1149350" cy="774700"/>
            </a:xfrm>
            <a:custGeom>
              <a:avLst/>
              <a:gdLst/>
              <a:ahLst/>
              <a:cxnLst/>
              <a:rect l="0" t="0" r="0" b="0"/>
              <a:pathLst>
                <a:path w="3191" h="2152" extrusionOk="0">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7" name="Shape 2347"/>
            <p:cNvSpPr/>
            <p:nvPr/>
          </p:nvSpPr>
          <p:spPr>
            <a:xfrm>
              <a:off x="4983163" y="1228725"/>
              <a:ext cx="962025" cy="989013"/>
            </a:xfrm>
            <a:custGeom>
              <a:avLst/>
              <a:gdLst/>
              <a:ahLst/>
              <a:cxnLst/>
              <a:rect l="0" t="0" r="0" b="0"/>
              <a:pathLst>
                <a:path w="2672" h="2746" extrusionOk="0">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8" name="Shape 2348"/>
            <p:cNvSpPr/>
            <p:nvPr/>
          </p:nvSpPr>
          <p:spPr>
            <a:xfrm>
              <a:off x="4829175" y="2057400"/>
              <a:ext cx="1376363" cy="1782763"/>
            </a:xfrm>
            <a:custGeom>
              <a:avLst/>
              <a:gdLst/>
              <a:ahLst/>
              <a:cxnLst/>
              <a:rect l="0" t="0" r="0" b="0"/>
              <a:pathLst>
                <a:path w="3822" h="4954" extrusionOk="0">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49" name="Shape 2349"/>
            <p:cNvSpPr/>
            <p:nvPr/>
          </p:nvSpPr>
          <p:spPr>
            <a:xfrm>
              <a:off x="6472238" y="3051175"/>
              <a:ext cx="895350" cy="1282700"/>
            </a:xfrm>
            <a:custGeom>
              <a:avLst/>
              <a:gdLst/>
              <a:ahLst/>
              <a:cxnLst/>
              <a:rect l="0" t="0" r="0" b="0"/>
              <a:pathLst>
                <a:path w="2488" h="3562" extrusionOk="0">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0" name="Shape 2350"/>
            <p:cNvSpPr/>
            <p:nvPr/>
          </p:nvSpPr>
          <p:spPr>
            <a:xfrm>
              <a:off x="5784850" y="2844800"/>
              <a:ext cx="1295400" cy="1014413"/>
            </a:xfrm>
            <a:custGeom>
              <a:avLst/>
              <a:gdLst/>
              <a:ahLst/>
              <a:cxnLst/>
              <a:rect l="0" t="0" r="0" b="0"/>
              <a:pathLst>
                <a:path w="3600" h="2820" extrusionOk="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1" name="Shape 2351"/>
            <p:cNvSpPr/>
            <p:nvPr/>
          </p:nvSpPr>
          <p:spPr>
            <a:xfrm>
              <a:off x="6057900" y="2524125"/>
              <a:ext cx="561975" cy="514350"/>
            </a:xfrm>
            <a:custGeom>
              <a:avLst/>
              <a:gdLst/>
              <a:ahLst/>
              <a:cxnLst/>
              <a:rect l="0" t="0" r="0" b="0"/>
              <a:pathLst>
                <a:path w="1559" h="1430" extrusionOk="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2" name="Shape 2352"/>
            <p:cNvSpPr/>
            <p:nvPr/>
          </p:nvSpPr>
          <p:spPr>
            <a:xfrm>
              <a:off x="6357938" y="2732088"/>
              <a:ext cx="47625" cy="33337"/>
            </a:xfrm>
            <a:custGeom>
              <a:avLst/>
              <a:gdLst/>
              <a:ahLst/>
              <a:cxnLst/>
              <a:rect l="0" t="0" r="0" b="0"/>
              <a:pathLst>
                <a:path w="131" h="93" extrusionOk="0">
                  <a:moveTo>
                    <a:pt x="38" y="18"/>
                  </a:moveTo>
                  <a:lnTo>
                    <a:pt x="38" y="18"/>
                  </a:lnTo>
                  <a:cubicBezTo>
                    <a:pt x="38" y="0"/>
                    <a:pt x="0" y="18"/>
                    <a:pt x="19" y="36"/>
                  </a:cubicBezTo>
                  <a:cubicBezTo>
                    <a:pt x="56" y="55"/>
                    <a:pt x="74" y="92"/>
                    <a:pt x="93" y="74"/>
                  </a:cubicBezTo>
                  <a:cubicBezTo>
                    <a:pt x="112" y="55"/>
                    <a:pt x="130" y="74"/>
                    <a:pt x="38" y="1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3" name="Shape 2353"/>
            <p:cNvSpPr/>
            <p:nvPr/>
          </p:nvSpPr>
          <p:spPr>
            <a:xfrm>
              <a:off x="6518275" y="2984500"/>
              <a:ext cx="153988" cy="201613"/>
            </a:xfrm>
            <a:custGeom>
              <a:avLst/>
              <a:gdLst/>
              <a:ahLst/>
              <a:cxnLst/>
              <a:rect l="0" t="0" r="0" b="0"/>
              <a:pathLst>
                <a:path w="428" h="558" extrusionOk="0">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4" name="Shape 2354"/>
            <p:cNvSpPr/>
            <p:nvPr/>
          </p:nvSpPr>
          <p:spPr>
            <a:xfrm>
              <a:off x="6605588" y="5254625"/>
              <a:ext cx="708025" cy="1289050"/>
            </a:xfrm>
            <a:custGeom>
              <a:avLst/>
              <a:gdLst/>
              <a:ahLst/>
              <a:cxnLst/>
              <a:rect l="0" t="0" r="0" b="0"/>
              <a:pathLst>
                <a:path w="1968" h="3582" extrusionOk="0">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5" name="Shape 2355"/>
            <p:cNvSpPr/>
            <p:nvPr/>
          </p:nvSpPr>
          <p:spPr>
            <a:xfrm>
              <a:off x="7392988" y="6143625"/>
              <a:ext cx="80962" cy="73025"/>
            </a:xfrm>
            <a:custGeom>
              <a:avLst/>
              <a:gdLst/>
              <a:ahLst/>
              <a:cxnLst/>
              <a:rect l="0" t="0" r="0" b="0"/>
              <a:pathLst>
                <a:path w="223" h="205" extrusionOk="0">
                  <a:moveTo>
                    <a:pt x="37" y="55"/>
                  </a:moveTo>
                  <a:lnTo>
                    <a:pt x="37" y="55"/>
                  </a:lnTo>
                  <a:cubicBezTo>
                    <a:pt x="37" y="55"/>
                    <a:pt x="0" y="204"/>
                    <a:pt x="74" y="185"/>
                  </a:cubicBezTo>
                  <a:cubicBezTo>
                    <a:pt x="130" y="167"/>
                    <a:pt x="222" y="93"/>
                    <a:pt x="148" y="55"/>
                  </a:cubicBezTo>
                  <a:cubicBezTo>
                    <a:pt x="74" y="18"/>
                    <a:pt x="37" y="0"/>
                    <a:pt x="37"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6" name="Shape 2356"/>
            <p:cNvSpPr/>
            <p:nvPr/>
          </p:nvSpPr>
          <p:spPr>
            <a:xfrm>
              <a:off x="7567613" y="6083300"/>
              <a:ext cx="80962" cy="66675"/>
            </a:xfrm>
            <a:custGeom>
              <a:avLst/>
              <a:gdLst/>
              <a:ahLst/>
              <a:cxnLst/>
              <a:rect l="0" t="0" r="0" b="0"/>
              <a:pathLst>
                <a:path w="223" h="186" extrusionOk="0">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7" name="Shape 2357"/>
            <p:cNvSpPr/>
            <p:nvPr/>
          </p:nvSpPr>
          <p:spPr>
            <a:xfrm>
              <a:off x="7586663" y="4579938"/>
              <a:ext cx="80962" cy="87312"/>
            </a:xfrm>
            <a:custGeom>
              <a:avLst/>
              <a:gdLst/>
              <a:ahLst/>
              <a:cxnLst/>
              <a:rect l="0" t="0" r="0" b="0"/>
              <a:pathLst>
                <a:path w="223" h="242" extrusionOk="0">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8" name="Shape 2358"/>
            <p:cNvSpPr/>
            <p:nvPr/>
          </p:nvSpPr>
          <p:spPr>
            <a:xfrm>
              <a:off x="949325" y="2905125"/>
              <a:ext cx="53975" cy="93663"/>
            </a:xfrm>
            <a:custGeom>
              <a:avLst/>
              <a:gdLst/>
              <a:ahLst/>
              <a:cxnLst/>
              <a:rect l="0" t="0" r="0" b="0"/>
              <a:pathLst>
                <a:path w="149" h="261" extrusionOk="0">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59" name="Shape 2359"/>
            <p:cNvSpPr/>
            <p:nvPr/>
          </p:nvSpPr>
          <p:spPr>
            <a:xfrm>
              <a:off x="1430338" y="1589088"/>
              <a:ext cx="87312" cy="41275"/>
            </a:xfrm>
            <a:custGeom>
              <a:avLst/>
              <a:gdLst/>
              <a:ahLst/>
              <a:cxnLst/>
              <a:rect l="0" t="0" r="0" b="0"/>
              <a:pathLst>
                <a:path w="242" h="113" extrusionOk="0">
                  <a:moveTo>
                    <a:pt x="93" y="0"/>
                  </a:moveTo>
                  <a:lnTo>
                    <a:pt x="93" y="0"/>
                  </a:lnTo>
                  <a:cubicBezTo>
                    <a:pt x="93" y="0"/>
                    <a:pt x="0" y="19"/>
                    <a:pt x="19" y="56"/>
                  </a:cubicBezTo>
                  <a:cubicBezTo>
                    <a:pt x="55" y="93"/>
                    <a:pt x="130" y="112"/>
                    <a:pt x="130" y="112"/>
                  </a:cubicBezTo>
                  <a:cubicBezTo>
                    <a:pt x="130" y="112"/>
                    <a:pt x="241" y="19"/>
                    <a:pt x="93"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0" name="Shape 2360"/>
            <p:cNvSpPr/>
            <p:nvPr/>
          </p:nvSpPr>
          <p:spPr>
            <a:xfrm>
              <a:off x="1357313" y="1555750"/>
              <a:ext cx="47625" cy="20638"/>
            </a:xfrm>
            <a:custGeom>
              <a:avLst/>
              <a:gdLst/>
              <a:ahLst/>
              <a:cxnLst/>
              <a:rect l="0" t="0" r="0" b="0"/>
              <a:pathLst>
                <a:path w="131" h="56" extrusionOk="0">
                  <a:moveTo>
                    <a:pt x="0" y="0"/>
                  </a:moveTo>
                  <a:lnTo>
                    <a:pt x="0" y="0"/>
                  </a:lnTo>
                  <a:cubicBezTo>
                    <a:pt x="18" y="55"/>
                    <a:pt x="18" y="55"/>
                    <a:pt x="18" y="55"/>
                  </a:cubicBezTo>
                  <a:cubicBezTo>
                    <a:pt x="18" y="55"/>
                    <a:pt x="130" y="0"/>
                    <a:pt x="0" y="0"/>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1" name="Shape 2361"/>
            <p:cNvSpPr/>
            <p:nvPr/>
          </p:nvSpPr>
          <p:spPr>
            <a:xfrm>
              <a:off x="1663700" y="1582738"/>
              <a:ext cx="53975" cy="66675"/>
            </a:xfrm>
            <a:custGeom>
              <a:avLst/>
              <a:gdLst/>
              <a:ahLst/>
              <a:cxnLst/>
              <a:rect l="0" t="0" r="0" b="0"/>
              <a:pathLst>
                <a:path w="149" h="186" extrusionOk="0">
                  <a:moveTo>
                    <a:pt x="56" y="0"/>
                  </a:moveTo>
                  <a:lnTo>
                    <a:pt x="56" y="0"/>
                  </a:lnTo>
                  <a:cubicBezTo>
                    <a:pt x="0" y="74"/>
                    <a:pt x="0" y="74"/>
                    <a:pt x="0" y="74"/>
                  </a:cubicBezTo>
                  <a:cubicBezTo>
                    <a:pt x="0" y="74"/>
                    <a:pt x="37" y="185"/>
                    <a:pt x="74" y="111"/>
                  </a:cubicBezTo>
                  <a:cubicBezTo>
                    <a:pt x="93" y="37"/>
                    <a:pt x="148" y="0"/>
                    <a:pt x="56"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2" name="Shape 2362"/>
            <p:cNvSpPr/>
            <p:nvPr/>
          </p:nvSpPr>
          <p:spPr>
            <a:xfrm>
              <a:off x="1717675" y="1509713"/>
              <a:ext cx="41275" cy="47625"/>
            </a:xfrm>
            <a:custGeom>
              <a:avLst/>
              <a:gdLst/>
              <a:ahLst/>
              <a:cxnLst/>
              <a:rect l="0" t="0" r="0" b="0"/>
              <a:pathLst>
                <a:path w="113" h="131" extrusionOk="0">
                  <a:moveTo>
                    <a:pt x="0" y="0"/>
                  </a:moveTo>
                  <a:lnTo>
                    <a:pt x="0" y="0"/>
                  </a:lnTo>
                  <a:cubicBezTo>
                    <a:pt x="19" y="130"/>
                    <a:pt x="19" y="130"/>
                    <a:pt x="19" y="130"/>
                  </a:cubicBezTo>
                  <a:cubicBezTo>
                    <a:pt x="19" y="130"/>
                    <a:pt x="112" y="0"/>
                    <a:pt x="0"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3" name="Shape 2363"/>
            <p:cNvSpPr/>
            <p:nvPr/>
          </p:nvSpPr>
          <p:spPr>
            <a:xfrm>
              <a:off x="1490663" y="1101725"/>
              <a:ext cx="39687" cy="66675"/>
            </a:xfrm>
            <a:custGeom>
              <a:avLst/>
              <a:gdLst/>
              <a:ahLst/>
              <a:cxnLst/>
              <a:rect l="0" t="0" r="0" b="0"/>
              <a:pathLst>
                <a:path w="112" h="186" extrusionOk="0">
                  <a:moveTo>
                    <a:pt x="18" y="0"/>
                  </a:moveTo>
                  <a:lnTo>
                    <a:pt x="18" y="0"/>
                  </a:lnTo>
                  <a:cubicBezTo>
                    <a:pt x="0" y="74"/>
                    <a:pt x="0" y="74"/>
                    <a:pt x="0" y="74"/>
                  </a:cubicBezTo>
                  <a:cubicBezTo>
                    <a:pt x="0" y="74"/>
                    <a:pt x="111" y="185"/>
                    <a:pt x="111" y="130"/>
                  </a:cubicBezTo>
                  <a:cubicBezTo>
                    <a:pt x="111" y="74"/>
                    <a:pt x="74" y="19"/>
                    <a:pt x="18"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4" name="Shape 2364"/>
            <p:cNvSpPr/>
            <p:nvPr/>
          </p:nvSpPr>
          <p:spPr>
            <a:xfrm>
              <a:off x="1417638" y="2938463"/>
              <a:ext cx="260350" cy="80962"/>
            </a:xfrm>
            <a:custGeom>
              <a:avLst/>
              <a:gdLst/>
              <a:ahLst/>
              <a:cxnLst/>
              <a:rect l="0" t="0" r="0" b="0"/>
              <a:pathLst>
                <a:path w="724" h="223" extrusionOk="0">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5" name="Shape 2365"/>
            <p:cNvSpPr/>
            <p:nvPr/>
          </p:nvSpPr>
          <p:spPr>
            <a:xfrm>
              <a:off x="3440113" y="4127500"/>
              <a:ext cx="33337" cy="53975"/>
            </a:xfrm>
            <a:custGeom>
              <a:avLst/>
              <a:gdLst/>
              <a:ahLst/>
              <a:cxnLst/>
              <a:rect l="0" t="0" r="0" b="0"/>
              <a:pathLst>
                <a:path w="93" h="148" extrusionOk="0">
                  <a:moveTo>
                    <a:pt x="37" y="37"/>
                  </a:moveTo>
                  <a:lnTo>
                    <a:pt x="37" y="37"/>
                  </a:lnTo>
                  <a:cubicBezTo>
                    <a:pt x="37" y="37"/>
                    <a:pt x="0" y="91"/>
                    <a:pt x="0" y="129"/>
                  </a:cubicBezTo>
                  <a:cubicBezTo>
                    <a:pt x="18" y="147"/>
                    <a:pt x="92" y="147"/>
                    <a:pt x="92" y="110"/>
                  </a:cubicBezTo>
                  <a:cubicBezTo>
                    <a:pt x="92" y="91"/>
                    <a:pt x="92" y="0"/>
                    <a:pt x="37"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6" name="Shape 2366"/>
            <p:cNvSpPr/>
            <p:nvPr/>
          </p:nvSpPr>
          <p:spPr>
            <a:xfrm>
              <a:off x="3506788" y="4025900"/>
              <a:ext cx="41275" cy="41275"/>
            </a:xfrm>
            <a:custGeom>
              <a:avLst/>
              <a:gdLst/>
              <a:ahLst/>
              <a:cxnLst/>
              <a:rect l="0" t="0" r="0" b="0"/>
              <a:pathLst>
                <a:path w="113" h="113" extrusionOk="0">
                  <a:moveTo>
                    <a:pt x="19" y="56"/>
                  </a:moveTo>
                  <a:lnTo>
                    <a:pt x="19" y="56"/>
                  </a:lnTo>
                  <a:cubicBezTo>
                    <a:pt x="19" y="56"/>
                    <a:pt x="0" y="112"/>
                    <a:pt x="19" y="112"/>
                  </a:cubicBezTo>
                  <a:cubicBezTo>
                    <a:pt x="37" y="112"/>
                    <a:pt x="93" y="74"/>
                    <a:pt x="93" y="74"/>
                  </a:cubicBezTo>
                  <a:cubicBezTo>
                    <a:pt x="93" y="74"/>
                    <a:pt x="112" y="0"/>
                    <a:pt x="19"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7" name="Shape 2367"/>
            <p:cNvSpPr/>
            <p:nvPr/>
          </p:nvSpPr>
          <p:spPr>
            <a:xfrm>
              <a:off x="3627438" y="3825875"/>
              <a:ext cx="66675" cy="73025"/>
            </a:xfrm>
            <a:custGeom>
              <a:avLst/>
              <a:gdLst/>
              <a:ahLst/>
              <a:cxnLst/>
              <a:rect l="0" t="0" r="0" b="0"/>
              <a:pathLst>
                <a:path w="186" h="205" extrusionOk="0">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8" name="Shape 2368"/>
            <p:cNvSpPr/>
            <p:nvPr/>
          </p:nvSpPr>
          <p:spPr>
            <a:xfrm>
              <a:off x="1390650" y="1670050"/>
              <a:ext cx="768350" cy="614363"/>
            </a:xfrm>
            <a:custGeom>
              <a:avLst/>
              <a:gdLst/>
              <a:ahLst/>
              <a:cxnLst/>
              <a:rect l="0" t="0" r="0" b="0"/>
              <a:pathLst>
                <a:path w="2134" h="1708" extrusionOk="0">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69" name="Shape 2369"/>
            <p:cNvSpPr/>
            <p:nvPr/>
          </p:nvSpPr>
          <p:spPr>
            <a:xfrm>
              <a:off x="5849938" y="5014913"/>
              <a:ext cx="127000" cy="487362"/>
            </a:xfrm>
            <a:custGeom>
              <a:avLst/>
              <a:gdLst/>
              <a:ahLst/>
              <a:cxnLst/>
              <a:rect l="0" t="0" r="0" b="0"/>
              <a:pathLst>
                <a:path w="354" h="1355" extrusionOk="0">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0" name="Shape 2370"/>
            <p:cNvSpPr/>
            <p:nvPr/>
          </p:nvSpPr>
          <p:spPr>
            <a:xfrm>
              <a:off x="5464175" y="5154613"/>
              <a:ext cx="60325" cy="60325"/>
            </a:xfrm>
            <a:custGeom>
              <a:avLst/>
              <a:gdLst/>
              <a:ahLst/>
              <a:cxnLst/>
              <a:rect l="0" t="0" r="0" b="0"/>
              <a:pathLst>
                <a:path w="168" h="167" extrusionOk="0">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1" name="Shape 2371"/>
            <p:cNvSpPr/>
            <p:nvPr/>
          </p:nvSpPr>
          <p:spPr>
            <a:xfrm>
              <a:off x="5356225" y="4981575"/>
              <a:ext cx="66675" cy="80963"/>
            </a:xfrm>
            <a:custGeom>
              <a:avLst/>
              <a:gdLst/>
              <a:ahLst/>
              <a:cxnLst/>
              <a:rect l="0" t="0" r="0" b="0"/>
              <a:pathLst>
                <a:path w="186" h="224" extrusionOk="0">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2" name="Shape 2372"/>
            <p:cNvSpPr/>
            <p:nvPr/>
          </p:nvSpPr>
          <p:spPr>
            <a:xfrm>
              <a:off x="5676900" y="4841875"/>
              <a:ext cx="93663" cy="114300"/>
            </a:xfrm>
            <a:custGeom>
              <a:avLst/>
              <a:gdLst/>
              <a:ahLst/>
              <a:cxnLst/>
              <a:rect l="0" t="0" r="0" b="0"/>
              <a:pathLst>
                <a:path w="261" h="316" extrusionOk="0">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3" name="Shape 2373"/>
            <p:cNvSpPr/>
            <p:nvPr/>
          </p:nvSpPr>
          <p:spPr>
            <a:xfrm>
              <a:off x="5422900" y="4500563"/>
              <a:ext cx="214313" cy="487362"/>
            </a:xfrm>
            <a:custGeom>
              <a:avLst/>
              <a:gdLst/>
              <a:ahLst/>
              <a:cxnLst/>
              <a:rect l="0" t="0" r="0" b="0"/>
              <a:pathLst>
                <a:path w="595" h="1355" extrusionOk="0">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4" name="Shape 2374"/>
            <p:cNvSpPr/>
            <p:nvPr/>
          </p:nvSpPr>
          <p:spPr>
            <a:xfrm>
              <a:off x="5510213" y="3967163"/>
              <a:ext cx="100012" cy="166687"/>
            </a:xfrm>
            <a:custGeom>
              <a:avLst/>
              <a:gdLst/>
              <a:ahLst/>
              <a:cxnLst/>
              <a:rect l="0" t="0" r="0" b="0"/>
              <a:pathLst>
                <a:path w="280" h="465" extrusionOk="0">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5" name="Shape 2375"/>
            <p:cNvSpPr/>
            <p:nvPr/>
          </p:nvSpPr>
          <p:spPr>
            <a:xfrm>
              <a:off x="5710238" y="4006850"/>
              <a:ext cx="120650" cy="66675"/>
            </a:xfrm>
            <a:custGeom>
              <a:avLst/>
              <a:gdLst/>
              <a:ahLst/>
              <a:cxnLst/>
              <a:rect l="0" t="0" r="0" b="0"/>
              <a:pathLst>
                <a:path w="335" h="186" extrusionOk="0">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6" name="Shape 2376"/>
            <p:cNvSpPr/>
            <p:nvPr/>
          </p:nvSpPr>
          <p:spPr>
            <a:xfrm>
              <a:off x="6003925" y="3719513"/>
              <a:ext cx="114300" cy="260350"/>
            </a:xfrm>
            <a:custGeom>
              <a:avLst/>
              <a:gdLst/>
              <a:ahLst/>
              <a:cxnLst/>
              <a:rect l="0" t="0" r="0" b="0"/>
              <a:pathLst>
                <a:path w="316" h="725" extrusionOk="0">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7" name="Shape 2377"/>
            <p:cNvSpPr/>
            <p:nvPr/>
          </p:nvSpPr>
          <p:spPr>
            <a:xfrm>
              <a:off x="6130925" y="3625850"/>
              <a:ext cx="26988" cy="53975"/>
            </a:xfrm>
            <a:custGeom>
              <a:avLst/>
              <a:gdLst/>
              <a:ahLst/>
              <a:cxnLst/>
              <a:rect l="0" t="0" r="0" b="0"/>
              <a:pathLst>
                <a:path w="75" h="149" extrusionOk="0">
                  <a:moveTo>
                    <a:pt x="55" y="19"/>
                  </a:moveTo>
                  <a:lnTo>
                    <a:pt x="55" y="19"/>
                  </a:lnTo>
                  <a:cubicBezTo>
                    <a:pt x="37" y="37"/>
                    <a:pt x="0" y="74"/>
                    <a:pt x="0" y="112"/>
                  </a:cubicBezTo>
                  <a:cubicBezTo>
                    <a:pt x="0" y="148"/>
                    <a:pt x="18" y="148"/>
                    <a:pt x="37" y="112"/>
                  </a:cubicBezTo>
                  <a:cubicBezTo>
                    <a:pt x="55" y="74"/>
                    <a:pt x="74" y="0"/>
                    <a:pt x="55"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8" name="Shape 2378"/>
            <p:cNvSpPr/>
            <p:nvPr/>
          </p:nvSpPr>
          <p:spPr>
            <a:xfrm>
              <a:off x="6172200" y="3538538"/>
              <a:ext cx="53975" cy="60325"/>
            </a:xfrm>
            <a:custGeom>
              <a:avLst/>
              <a:gdLst/>
              <a:ahLst/>
              <a:cxnLst/>
              <a:rect l="0" t="0" r="0" b="0"/>
              <a:pathLst>
                <a:path w="149" h="168" extrusionOk="0">
                  <a:moveTo>
                    <a:pt x="92" y="37"/>
                  </a:moveTo>
                  <a:lnTo>
                    <a:pt x="92" y="37"/>
                  </a:lnTo>
                  <a:cubicBezTo>
                    <a:pt x="74" y="37"/>
                    <a:pt x="0" y="130"/>
                    <a:pt x="18" y="148"/>
                  </a:cubicBezTo>
                  <a:cubicBezTo>
                    <a:pt x="37" y="167"/>
                    <a:pt x="74" y="130"/>
                    <a:pt x="92" y="112"/>
                  </a:cubicBezTo>
                  <a:cubicBezTo>
                    <a:pt x="111" y="93"/>
                    <a:pt x="148" y="0"/>
                    <a:pt x="92"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79" name="Shape 2379"/>
            <p:cNvSpPr/>
            <p:nvPr/>
          </p:nvSpPr>
          <p:spPr>
            <a:xfrm>
              <a:off x="5643563" y="4100513"/>
              <a:ext cx="307975" cy="320675"/>
            </a:xfrm>
            <a:custGeom>
              <a:avLst/>
              <a:gdLst/>
              <a:ahLst/>
              <a:cxnLst/>
              <a:rect l="0" t="0" r="0" b="0"/>
              <a:pathLst>
                <a:path w="855" h="891" extrusionOk="0">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0" name="Shape 2380"/>
            <p:cNvSpPr/>
            <p:nvPr/>
          </p:nvSpPr>
          <p:spPr>
            <a:xfrm>
              <a:off x="5497513" y="5568950"/>
              <a:ext cx="266700" cy="66675"/>
            </a:xfrm>
            <a:custGeom>
              <a:avLst/>
              <a:gdLst/>
              <a:ahLst/>
              <a:cxnLst/>
              <a:rect l="0" t="0" r="0" b="0"/>
              <a:pathLst>
                <a:path w="743" h="187" extrusionOk="0">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1" name="Shape 2381"/>
            <p:cNvSpPr/>
            <p:nvPr/>
          </p:nvSpPr>
          <p:spPr>
            <a:xfrm>
              <a:off x="5222875" y="5675313"/>
              <a:ext cx="139700" cy="93662"/>
            </a:xfrm>
            <a:custGeom>
              <a:avLst/>
              <a:gdLst/>
              <a:ahLst/>
              <a:cxnLst/>
              <a:rect l="0" t="0" r="0" b="0"/>
              <a:pathLst>
                <a:path w="390" h="261" extrusionOk="0">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2" name="Shape 2382"/>
            <p:cNvSpPr/>
            <p:nvPr/>
          </p:nvSpPr>
          <p:spPr>
            <a:xfrm>
              <a:off x="2779713" y="3419475"/>
              <a:ext cx="160337" cy="233363"/>
            </a:xfrm>
            <a:custGeom>
              <a:avLst/>
              <a:gdLst/>
              <a:ahLst/>
              <a:cxnLst/>
              <a:rect l="0" t="0" r="0" b="0"/>
              <a:pathLst>
                <a:path w="446" h="650" extrusionOk="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rgbClr val="262626"/>
            </a:solidFill>
            <a:ln w="9525" cap="flat" cmpd="sng">
              <a:solidFill>
                <a:srgbClr val="1D76BB"/>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3" name="Shape 2383"/>
            <p:cNvSpPr/>
            <p:nvPr/>
          </p:nvSpPr>
          <p:spPr>
            <a:xfrm>
              <a:off x="2779713" y="3419475"/>
              <a:ext cx="160337" cy="233363"/>
            </a:xfrm>
            <a:custGeom>
              <a:avLst/>
              <a:gdLst/>
              <a:ahLst/>
              <a:cxnLst/>
              <a:rect l="0" t="0" r="0" b="0"/>
              <a:pathLst>
                <a:path w="446" h="650" extrusionOk="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4" name="Shape 2384"/>
            <p:cNvSpPr/>
            <p:nvPr/>
          </p:nvSpPr>
          <p:spPr>
            <a:xfrm>
              <a:off x="5483225" y="1963738"/>
              <a:ext cx="207963" cy="293687"/>
            </a:xfrm>
            <a:custGeom>
              <a:avLst/>
              <a:gdLst/>
              <a:ahLst/>
              <a:cxnLst/>
              <a:rect l="0" t="0" r="0" b="0"/>
              <a:pathLst>
                <a:path w="576" h="817" extrusionOk="0">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5" name="Shape 2385"/>
            <p:cNvSpPr/>
            <p:nvPr/>
          </p:nvSpPr>
          <p:spPr>
            <a:xfrm>
              <a:off x="5449888" y="1241425"/>
              <a:ext cx="214312" cy="735013"/>
            </a:xfrm>
            <a:custGeom>
              <a:avLst/>
              <a:gdLst/>
              <a:ahLst/>
              <a:cxnLst/>
              <a:rect l="0" t="0" r="0" b="0"/>
              <a:pathLst>
                <a:path w="595" h="2042" extrusionOk="0">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2386" name="Shape 2386"/>
            <p:cNvSpPr/>
            <p:nvPr/>
          </p:nvSpPr>
          <p:spPr>
            <a:xfrm>
              <a:off x="5403850" y="1241425"/>
              <a:ext cx="87313" cy="147638"/>
            </a:xfrm>
            <a:custGeom>
              <a:avLst/>
              <a:gdLst/>
              <a:ahLst/>
              <a:cxnLst/>
              <a:rect l="0" t="0" r="0" b="0"/>
              <a:pathLst>
                <a:path w="243" h="409" extrusionOk="0">
                  <a:moveTo>
                    <a:pt x="19" y="0"/>
                  </a:moveTo>
                  <a:lnTo>
                    <a:pt x="19" y="0"/>
                  </a:lnTo>
                  <a:cubicBezTo>
                    <a:pt x="19" y="0"/>
                    <a:pt x="0" y="92"/>
                    <a:pt x="38" y="148"/>
                  </a:cubicBezTo>
                  <a:cubicBezTo>
                    <a:pt x="75" y="204"/>
                    <a:pt x="75" y="185"/>
                    <a:pt x="94" y="241"/>
                  </a:cubicBezTo>
                  <a:cubicBezTo>
                    <a:pt x="130" y="296"/>
                    <a:pt x="186" y="389"/>
                    <a:pt x="242" y="40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2387" name="Shape 2387"/>
            <p:cNvSpPr/>
            <p:nvPr/>
          </p:nvSpPr>
          <p:spPr>
            <a:xfrm>
              <a:off x="5303838" y="1308100"/>
              <a:ext cx="139700" cy="33338"/>
            </a:xfrm>
            <a:custGeom>
              <a:avLst/>
              <a:gdLst/>
              <a:ahLst/>
              <a:cxnLst/>
              <a:rect l="0" t="0" r="0" b="0"/>
              <a:pathLst>
                <a:path w="390" h="94" extrusionOk="0">
                  <a:moveTo>
                    <a:pt x="0" y="0"/>
                  </a:moveTo>
                  <a:lnTo>
                    <a:pt x="0" y="0"/>
                  </a:lnTo>
                  <a:cubicBezTo>
                    <a:pt x="0" y="0"/>
                    <a:pt x="18" y="56"/>
                    <a:pt x="111" y="56"/>
                  </a:cubicBezTo>
                  <a:cubicBezTo>
                    <a:pt x="222" y="56"/>
                    <a:pt x="241" y="56"/>
                    <a:pt x="277" y="75"/>
                  </a:cubicBezTo>
                  <a:cubicBezTo>
                    <a:pt x="315" y="93"/>
                    <a:pt x="389" y="93"/>
                    <a:pt x="389" y="93"/>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2388" name="Shape 2388"/>
            <p:cNvSpPr/>
            <p:nvPr/>
          </p:nvSpPr>
          <p:spPr>
            <a:xfrm>
              <a:off x="4008438" y="2871788"/>
              <a:ext cx="220662" cy="201612"/>
            </a:xfrm>
            <a:custGeom>
              <a:avLst/>
              <a:gdLst/>
              <a:ahLst/>
              <a:cxnLst/>
              <a:rect l="0" t="0" r="0" b="0"/>
              <a:pathLst>
                <a:path w="613" h="558" extrusionOk="0">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89" name="Shape 2389"/>
            <p:cNvSpPr/>
            <p:nvPr/>
          </p:nvSpPr>
          <p:spPr>
            <a:xfrm>
              <a:off x="5430838" y="4260850"/>
              <a:ext cx="187325" cy="166688"/>
            </a:xfrm>
            <a:custGeom>
              <a:avLst/>
              <a:gdLst/>
              <a:ahLst/>
              <a:cxnLst/>
              <a:rect l="0" t="0" r="0" b="0"/>
              <a:pathLst>
                <a:path w="520" h="464" extrusionOk="0">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rgbClr val="262626"/>
            </a:solidFill>
            <a:ln w="9525" cap="flat" cmpd="sng">
              <a:solidFill>
                <a:srgbClr val="1D76BB"/>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90" name="Shape 2390"/>
            <p:cNvSpPr/>
            <p:nvPr/>
          </p:nvSpPr>
          <p:spPr>
            <a:xfrm>
              <a:off x="5430838" y="4260850"/>
              <a:ext cx="187325" cy="166688"/>
            </a:xfrm>
            <a:custGeom>
              <a:avLst/>
              <a:gdLst/>
              <a:ahLst/>
              <a:cxnLst/>
              <a:rect l="0" t="0" r="0" b="0"/>
              <a:pathLst>
                <a:path w="520" h="464" extrusionOk="0">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91" name="Shape 2391"/>
            <p:cNvSpPr/>
            <p:nvPr/>
          </p:nvSpPr>
          <p:spPr>
            <a:xfrm>
              <a:off x="6692900" y="5195888"/>
              <a:ext cx="33338" cy="53975"/>
            </a:xfrm>
            <a:custGeom>
              <a:avLst/>
              <a:gdLst/>
              <a:ahLst/>
              <a:cxnLst/>
              <a:rect l="0" t="0" r="0" b="0"/>
              <a:pathLst>
                <a:path w="94" h="149" extrusionOk="0">
                  <a:moveTo>
                    <a:pt x="37" y="18"/>
                  </a:moveTo>
                  <a:lnTo>
                    <a:pt x="37" y="18"/>
                  </a:lnTo>
                  <a:cubicBezTo>
                    <a:pt x="37" y="18"/>
                    <a:pt x="0" y="92"/>
                    <a:pt x="18" y="111"/>
                  </a:cubicBezTo>
                  <a:cubicBezTo>
                    <a:pt x="37" y="111"/>
                    <a:pt x="93" y="148"/>
                    <a:pt x="93" y="148"/>
                  </a:cubicBezTo>
                  <a:cubicBezTo>
                    <a:pt x="93" y="148"/>
                    <a:pt x="74" y="0"/>
                    <a:pt x="37" y="1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92" name="Shape 2392"/>
            <p:cNvSpPr/>
            <p:nvPr/>
          </p:nvSpPr>
          <p:spPr>
            <a:xfrm>
              <a:off x="6765925" y="5227638"/>
              <a:ext cx="39688" cy="47625"/>
            </a:xfrm>
            <a:custGeom>
              <a:avLst/>
              <a:gdLst/>
              <a:ahLst/>
              <a:cxnLst/>
              <a:rect l="0" t="0" r="0" b="0"/>
              <a:pathLst>
                <a:path w="112" h="131" extrusionOk="0">
                  <a:moveTo>
                    <a:pt x="111" y="112"/>
                  </a:moveTo>
                  <a:lnTo>
                    <a:pt x="111" y="112"/>
                  </a:lnTo>
                  <a:cubicBezTo>
                    <a:pt x="111" y="112"/>
                    <a:pt x="19" y="0"/>
                    <a:pt x="0" y="38"/>
                  </a:cubicBezTo>
                  <a:cubicBezTo>
                    <a:pt x="0" y="38"/>
                    <a:pt x="0" y="130"/>
                    <a:pt x="19" y="112"/>
                  </a:cubicBezTo>
                  <a:lnTo>
                    <a:pt x="111" y="112"/>
                  </a:lnTo>
                </a:path>
              </a:pathLst>
            </a:custGeom>
            <a:solidFill>
              <a:srgbClr val="262626"/>
            </a:solidFill>
            <a:ln w="9525" cap="flat" cmpd="sng">
              <a:solidFill>
                <a:srgbClr val="221F1F"/>
              </a:solidFill>
              <a:prstDash val="solid"/>
              <a:bevel/>
              <a:headEnd type="none" w="sm" len="sm"/>
              <a:tailEnd type="none" w="sm" len="sm"/>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393" name="Shape 2393"/>
            <p:cNvSpPr/>
            <p:nvPr/>
          </p:nvSpPr>
          <p:spPr>
            <a:xfrm>
              <a:off x="6765925" y="5227638"/>
              <a:ext cx="39688" cy="47625"/>
            </a:xfrm>
            <a:custGeom>
              <a:avLst/>
              <a:gdLst/>
              <a:ahLst/>
              <a:cxnLst/>
              <a:rect l="0" t="0" r="0" b="0"/>
              <a:pathLst>
                <a:path w="112" h="131" extrusionOk="0">
                  <a:moveTo>
                    <a:pt x="111" y="112"/>
                  </a:moveTo>
                  <a:lnTo>
                    <a:pt x="111" y="112"/>
                  </a:lnTo>
                  <a:cubicBezTo>
                    <a:pt x="111" y="112"/>
                    <a:pt x="19" y="0"/>
                    <a:pt x="0" y="38"/>
                  </a:cubicBezTo>
                  <a:cubicBezTo>
                    <a:pt x="0" y="38"/>
                    <a:pt x="0" y="130"/>
                    <a:pt x="19" y="112"/>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2394" name="Shape 2394"/>
          <p:cNvSpPr txBox="1"/>
          <p:nvPr/>
        </p:nvSpPr>
        <p:spPr>
          <a:xfrm>
            <a:off x="901899" y="1992110"/>
            <a:ext cx="3670101" cy="81070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2395" name="Shape 2395"/>
          <p:cNvSpPr txBox="1"/>
          <p:nvPr/>
        </p:nvSpPr>
        <p:spPr>
          <a:xfrm>
            <a:off x="901899"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THE LION IS HERE</a:t>
            </a:r>
            <a:endParaRPr b="1">
              <a:solidFill>
                <a:schemeClr val="accent1"/>
              </a:solidFill>
              <a:latin typeface="Open Sans"/>
              <a:ea typeface="Open Sans"/>
              <a:cs typeface="Open Sans"/>
              <a:sym typeface="Open Sans"/>
            </a:endParaRPr>
          </a:p>
        </p:txBody>
      </p:sp>
      <p:sp>
        <p:nvSpPr>
          <p:cNvPr id="2396" name="Shape 2396"/>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AFRICA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397" name="Shape 2397"/>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2398" name="Shape 2398"/>
          <p:cNvGrpSpPr/>
          <p:nvPr/>
        </p:nvGrpSpPr>
        <p:grpSpPr>
          <a:xfrm>
            <a:off x="972891" y="3412341"/>
            <a:ext cx="1844098" cy="361747"/>
            <a:chOff x="1071226" y="3545876"/>
            <a:chExt cx="2458797" cy="482329"/>
          </a:xfrm>
        </p:grpSpPr>
        <p:grpSp>
          <p:nvGrpSpPr>
            <p:cNvPr id="2399" name="Shape 2399"/>
            <p:cNvGrpSpPr/>
            <p:nvPr/>
          </p:nvGrpSpPr>
          <p:grpSpPr>
            <a:xfrm>
              <a:off x="1566929" y="3545876"/>
              <a:ext cx="221277" cy="480207"/>
              <a:chOff x="6121233" y="3412078"/>
              <a:chExt cx="328647" cy="713215"/>
            </a:xfrm>
          </p:grpSpPr>
          <p:sp>
            <p:nvSpPr>
              <p:cNvPr id="2400" name="Shape 240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01" name="Shape 240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02" name="Shape 2402"/>
            <p:cNvGrpSpPr/>
            <p:nvPr/>
          </p:nvGrpSpPr>
          <p:grpSpPr>
            <a:xfrm>
              <a:off x="1815392" y="3545876"/>
              <a:ext cx="221278" cy="480207"/>
              <a:chOff x="6490258" y="3412078"/>
              <a:chExt cx="328648" cy="713215"/>
            </a:xfrm>
          </p:grpSpPr>
          <p:sp>
            <p:nvSpPr>
              <p:cNvPr id="2403" name="Shape 240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04" name="Shape 240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05" name="Shape 2405"/>
            <p:cNvGrpSpPr/>
            <p:nvPr/>
          </p:nvGrpSpPr>
          <p:grpSpPr>
            <a:xfrm>
              <a:off x="2064797" y="3545876"/>
              <a:ext cx="221277" cy="480207"/>
              <a:chOff x="6860681" y="3412078"/>
              <a:chExt cx="328647" cy="713215"/>
            </a:xfrm>
          </p:grpSpPr>
          <p:sp>
            <p:nvSpPr>
              <p:cNvPr id="2406" name="Shape 240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07" name="Shape 240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08" name="Shape 2408"/>
            <p:cNvGrpSpPr/>
            <p:nvPr/>
          </p:nvGrpSpPr>
          <p:grpSpPr>
            <a:xfrm>
              <a:off x="2313259" y="3545876"/>
              <a:ext cx="221277" cy="480207"/>
              <a:chOff x="7229705" y="3412078"/>
              <a:chExt cx="328647" cy="713215"/>
            </a:xfrm>
          </p:grpSpPr>
          <p:sp>
            <p:nvSpPr>
              <p:cNvPr id="2409" name="Shape 240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10" name="Shape 241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11" name="Shape 2411"/>
            <p:cNvGrpSpPr/>
            <p:nvPr/>
          </p:nvGrpSpPr>
          <p:grpSpPr>
            <a:xfrm>
              <a:off x="2562414" y="3545876"/>
              <a:ext cx="221278" cy="480207"/>
              <a:chOff x="7599755" y="3412078"/>
              <a:chExt cx="328648" cy="713215"/>
            </a:xfrm>
          </p:grpSpPr>
          <p:sp>
            <p:nvSpPr>
              <p:cNvPr id="2412" name="Shape 241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13" name="Shape 241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14" name="Shape 2414"/>
            <p:cNvGrpSpPr/>
            <p:nvPr/>
          </p:nvGrpSpPr>
          <p:grpSpPr>
            <a:xfrm>
              <a:off x="2810878" y="3545876"/>
              <a:ext cx="221278" cy="480207"/>
              <a:chOff x="7968781" y="3412078"/>
              <a:chExt cx="328648" cy="713215"/>
            </a:xfrm>
          </p:grpSpPr>
          <p:sp>
            <p:nvSpPr>
              <p:cNvPr id="2415" name="Shape 241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16" name="Shape 241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17" name="Shape 2417"/>
            <p:cNvGrpSpPr/>
            <p:nvPr/>
          </p:nvGrpSpPr>
          <p:grpSpPr>
            <a:xfrm>
              <a:off x="3060282" y="3545876"/>
              <a:ext cx="221278" cy="480207"/>
              <a:chOff x="8339202" y="3412078"/>
              <a:chExt cx="328648" cy="713215"/>
            </a:xfrm>
          </p:grpSpPr>
          <p:sp>
            <p:nvSpPr>
              <p:cNvPr id="2418" name="Shape 241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19" name="Shape 241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20" name="Shape 2420"/>
            <p:cNvGrpSpPr/>
            <p:nvPr/>
          </p:nvGrpSpPr>
          <p:grpSpPr>
            <a:xfrm>
              <a:off x="3308746" y="3545876"/>
              <a:ext cx="221277" cy="480207"/>
              <a:chOff x="8708228" y="3412078"/>
              <a:chExt cx="328647" cy="713215"/>
            </a:xfrm>
          </p:grpSpPr>
          <p:sp>
            <p:nvSpPr>
              <p:cNvPr id="2421" name="Shape 242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22" name="Shape 242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423" name="Shape 242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424" name="Shape 2424"/>
            <p:cNvGrpSpPr/>
            <p:nvPr/>
          </p:nvGrpSpPr>
          <p:grpSpPr>
            <a:xfrm>
              <a:off x="1318993" y="3545876"/>
              <a:ext cx="221277" cy="480207"/>
              <a:chOff x="5752993" y="3412078"/>
              <a:chExt cx="328647" cy="713215"/>
            </a:xfrm>
          </p:grpSpPr>
          <p:sp>
            <p:nvSpPr>
              <p:cNvPr id="2425" name="Shape 242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26" name="Shape 242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27" name="Shape 2427"/>
            <p:cNvGrpSpPr/>
            <p:nvPr/>
          </p:nvGrpSpPr>
          <p:grpSpPr>
            <a:xfrm>
              <a:off x="1071226" y="3547998"/>
              <a:ext cx="221279" cy="480207"/>
              <a:chOff x="-1" y="0"/>
              <a:chExt cx="685103" cy="1486773"/>
            </a:xfrm>
          </p:grpSpPr>
          <p:sp>
            <p:nvSpPr>
              <p:cNvPr id="2428" name="Shape 242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29" name="Shape 242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430" name="Shape 2430"/>
          <p:cNvGrpSpPr/>
          <p:nvPr/>
        </p:nvGrpSpPr>
        <p:grpSpPr>
          <a:xfrm>
            <a:off x="972891" y="4105468"/>
            <a:ext cx="1828654" cy="362521"/>
            <a:chOff x="1071226" y="5134431"/>
            <a:chExt cx="2438205" cy="483361"/>
          </a:xfrm>
        </p:grpSpPr>
        <p:grpSp>
          <p:nvGrpSpPr>
            <p:cNvPr id="2431" name="Shape 2431"/>
            <p:cNvGrpSpPr/>
            <p:nvPr/>
          </p:nvGrpSpPr>
          <p:grpSpPr>
            <a:xfrm>
              <a:off x="1577225" y="5134431"/>
              <a:ext cx="190640" cy="481237"/>
              <a:chOff x="1577225" y="5134431"/>
              <a:chExt cx="190640" cy="481237"/>
            </a:xfrm>
          </p:grpSpPr>
          <p:sp>
            <p:nvSpPr>
              <p:cNvPr id="2432" name="Shape 243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33" name="Shape 243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34" name="Shape 2434"/>
            <p:cNvGrpSpPr/>
            <p:nvPr/>
          </p:nvGrpSpPr>
          <p:grpSpPr>
            <a:xfrm>
              <a:off x="1825690" y="5134431"/>
              <a:ext cx="190640" cy="481237"/>
              <a:chOff x="1825690" y="5134431"/>
              <a:chExt cx="190640" cy="481237"/>
            </a:xfrm>
          </p:grpSpPr>
          <p:sp>
            <p:nvSpPr>
              <p:cNvPr id="2435" name="Shape 243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36" name="Shape 243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37" name="Shape 2437"/>
            <p:cNvGrpSpPr/>
            <p:nvPr/>
          </p:nvGrpSpPr>
          <p:grpSpPr>
            <a:xfrm>
              <a:off x="2075093" y="5134431"/>
              <a:ext cx="190640" cy="481237"/>
              <a:chOff x="2075093" y="5134431"/>
              <a:chExt cx="190640" cy="481237"/>
            </a:xfrm>
          </p:grpSpPr>
          <p:sp>
            <p:nvSpPr>
              <p:cNvPr id="2438" name="Shape 243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39" name="Shape 243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40" name="Shape 2440"/>
            <p:cNvGrpSpPr/>
            <p:nvPr/>
          </p:nvGrpSpPr>
          <p:grpSpPr>
            <a:xfrm>
              <a:off x="2323557" y="5134431"/>
              <a:ext cx="190640" cy="481238"/>
              <a:chOff x="7252702" y="2337375"/>
              <a:chExt cx="283144" cy="714746"/>
            </a:xfrm>
          </p:grpSpPr>
          <p:sp>
            <p:nvSpPr>
              <p:cNvPr id="2441" name="Shape 244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42" name="Shape 244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43" name="Shape 2443"/>
            <p:cNvGrpSpPr/>
            <p:nvPr/>
          </p:nvGrpSpPr>
          <p:grpSpPr>
            <a:xfrm>
              <a:off x="2572710" y="5134431"/>
              <a:ext cx="190640" cy="481238"/>
              <a:chOff x="7622750" y="2337375"/>
              <a:chExt cx="283144" cy="714746"/>
            </a:xfrm>
          </p:grpSpPr>
          <p:sp>
            <p:nvSpPr>
              <p:cNvPr id="2444" name="Shape 244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45" name="Shape 244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46" name="Shape 2446"/>
            <p:cNvGrpSpPr/>
            <p:nvPr/>
          </p:nvGrpSpPr>
          <p:grpSpPr>
            <a:xfrm>
              <a:off x="2821174" y="5134431"/>
              <a:ext cx="190640" cy="481237"/>
              <a:chOff x="7991776" y="2337375"/>
              <a:chExt cx="283144" cy="714745"/>
            </a:xfrm>
          </p:grpSpPr>
          <p:sp>
            <p:nvSpPr>
              <p:cNvPr id="2447" name="Shape 244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48" name="Shape 244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49" name="Shape 2449"/>
            <p:cNvGrpSpPr/>
            <p:nvPr/>
          </p:nvGrpSpPr>
          <p:grpSpPr>
            <a:xfrm>
              <a:off x="3070578" y="5134431"/>
              <a:ext cx="190640" cy="481238"/>
              <a:chOff x="8362198" y="2337375"/>
              <a:chExt cx="283144" cy="714746"/>
            </a:xfrm>
          </p:grpSpPr>
          <p:sp>
            <p:nvSpPr>
              <p:cNvPr id="2450" name="Shape 245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51" name="Shape 245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52" name="Shape 2452"/>
            <p:cNvGrpSpPr/>
            <p:nvPr/>
          </p:nvGrpSpPr>
          <p:grpSpPr>
            <a:xfrm>
              <a:off x="3318791" y="5134431"/>
              <a:ext cx="190640" cy="481238"/>
              <a:chOff x="8731224" y="2337375"/>
              <a:chExt cx="283144" cy="714746"/>
            </a:xfrm>
          </p:grpSpPr>
          <p:sp>
            <p:nvSpPr>
              <p:cNvPr id="2453" name="Shape 245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54" name="Shape 245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55" name="Shape 2455"/>
            <p:cNvGrpSpPr/>
            <p:nvPr/>
          </p:nvGrpSpPr>
          <p:grpSpPr>
            <a:xfrm>
              <a:off x="1071226" y="5136553"/>
              <a:ext cx="190640" cy="481238"/>
              <a:chOff x="0" y="0"/>
              <a:chExt cx="590245" cy="1489965"/>
            </a:xfrm>
          </p:grpSpPr>
          <p:sp>
            <p:nvSpPr>
              <p:cNvPr id="2456" name="Shape 245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57" name="Shape 245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458" name="Shape 2458"/>
            <p:cNvGrpSpPr/>
            <p:nvPr/>
          </p:nvGrpSpPr>
          <p:grpSpPr>
            <a:xfrm>
              <a:off x="1320621" y="5136553"/>
              <a:ext cx="190640" cy="481238"/>
              <a:chOff x="0" y="0"/>
              <a:chExt cx="590245" cy="1489965"/>
            </a:xfrm>
          </p:grpSpPr>
          <p:sp>
            <p:nvSpPr>
              <p:cNvPr id="2459" name="Shape 245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460" name="Shape 246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461" name="Shape 2461"/>
          <p:cNvSpPr/>
          <p:nvPr/>
        </p:nvSpPr>
        <p:spPr>
          <a:xfrm>
            <a:off x="925455"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462" name="Shape 2462"/>
          <p:cNvSpPr/>
          <p:nvPr/>
        </p:nvSpPr>
        <p:spPr>
          <a:xfrm>
            <a:off x="925454"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463" name="Shape 2463"/>
          <p:cNvSpPr/>
          <p:nvPr/>
        </p:nvSpPr>
        <p:spPr>
          <a:xfrm>
            <a:off x="3103070"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464" name="Shape 2464"/>
          <p:cNvSpPr/>
          <p:nvPr/>
        </p:nvSpPr>
        <p:spPr>
          <a:xfrm>
            <a:off x="3103070"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96"/>
                                        </p:tgtEl>
                                        <p:attrNameLst>
                                          <p:attrName>style.visibility</p:attrName>
                                        </p:attrNameLst>
                                      </p:cBhvr>
                                      <p:to>
                                        <p:strVal val="visible"/>
                                      </p:to>
                                    </p:set>
                                    <p:animEffect transition="in" filter="fade">
                                      <p:cBhvr>
                                        <p:cTn id="7" dur="500"/>
                                        <p:tgtEl>
                                          <p:spTgt spid="2396"/>
                                        </p:tgtEl>
                                      </p:cBhvr>
                                    </p:animEffect>
                                  </p:childTnLst>
                                </p:cTn>
                              </p:par>
                              <p:par>
                                <p:cTn id="8" presetID="10" presetClass="entr" presetSubtype="0" fill="hold" nodeType="withEffect">
                                  <p:stCondLst>
                                    <p:cond delay="0"/>
                                  </p:stCondLst>
                                  <p:childTnLst>
                                    <p:set>
                                      <p:cBhvr>
                                        <p:cTn id="9" dur="1" fill="hold">
                                          <p:stCondLst>
                                            <p:cond delay="0"/>
                                          </p:stCondLst>
                                        </p:cTn>
                                        <p:tgtEl>
                                          <p:spTgt spid="2397"/>
                                        </p:tgtEl>
                                        <p:attrNameLst>
                                          <p:attrName>style.visibility</p:attrName>
                                        </p:attrNameLst>
                                      </p:cBhvr>
                                      <p:to>
                                        <p:strVal val="visible"/>
                                      </p:to>
                                    </p:set>
                                    <p:animEffect transition="in" filter="fade">
                                      <p:cBhvr>
                                        <p:cTn id="10" dur="500"/>
                                        <p:tgtEl>
                                          <p:spTgt spid="239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395"/>
                                        </p:tgtEl>
                                        <p:attrNameLst>
                                          <p:attrName>style.visibility</p:attrName>
                                        </p:attrNameLst>
                                      </p:cBhvr>
                                      <p:to>
                                        <p:strVal val="visible"/>
                                      </p:to>
                                    </p:set>
                                    <p:animEffect transition="in" filter="fade">
                                      <p:cBhvr>
                                        <p:cTn id="14" dur="500"/>
                                        <p:tgtEl>
                                          <p:spTgt spid="239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394"/>
                                        </p:tgtEl>
                                        <p:attrNameLst>
                                          <p:attrName>style.visibility</p:attrName>
                                        </p:attrNameLst>
                                      </p:cBhvr>
                                      <p:to>
                                        <p:strVal val="visible"/>
                                      </p:to>
                                    </p:set>
                                    <p:animEffect transition="in" filter="fade">
                                      <p:cBhvr>
                                        <p:cTn id="18" dur="500"/>
                                        <p:tgtEl>
                                          <p:spTgt spid="239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462">
                                            <p:txEl>
                                              <p:pRg st="0" end="0"/>
                                            </p:txEl>
                                          </p:spTgt>
                                        </p:tgtEl>
                                        <p:attrNameLst>
                                          <p:attrName>style.visibility</p:attrName>
                                        </p:attrNameLst>
                                      </p:cBhvr>
                                      <p:to>
                                        <p:strVal val="visible"/>
                                      </p:to>
                                    </p:set>
                                    <p:animEffect transition="in" filter="fade">
                                      <p:cBhvr>
                                        <p:cTn id="22" dur="500"/>
                                        <p:tgtEl>
                                          <p:spTgt spid="246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398"/>
                                        </p:tgtEl>
                                        <p:attrNameLst>
                                          <p:attrName>style.visibility</p:attrName>
                                        </p:attrNameLst>
                                      </p:cBhvr>
                                      <p:to>
                                        <p:strVal val="visible"/>
                                      </p:to>
                                    </p:set>
                                    <p:animEffect transition="in" filter="fade">
                                      <p:cBhvr>
                                        <p:cTn id="26" dur="500"/>
                                        <p:tgtEl>
                                          <p:spTgt spid="239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463"/>
                                        </p:tgtEl>
                                        <p:attrNameLst>
                                          <p:attrName>style.visibility</p:attrName>
                                        </p:attrNameLst>
                                      </p:cBhvr>
                                      <p:to>
                                        <p:strVal val="visible"/>
                                      </p:to>
                                    </p:set>
                                    <p:animEffect transition="in" filter="fade">
                                      <p:cBhvr>
                                        <p:cTn id="30" dur="500"/>
                                        <p:tgtEl>
                                          <p:spTgt spid="246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461">
                                            <p:txEl>
                                              <p:pRg st="0" end="0"/>
                                            </p:txEl>
                                          </p:spTgt>
                                        </p:tgtEl>
                                        <p:attrNameLst>
                                          <p:attrName>style.visibility</p:attrName>
                                        </p:attrNameLst>
                                      </p:cBhvr>
                                      <p:to>
                                        <p:strVal val="visible"/>
                                      </p:to>
                                    </p:set>
                                    <p:animEffect transition="in" filter="fade">
                                      <p:cBhvr>
                                        <p:cTn id="34" dur="500"/>
                                        <p:tgtEl>
                                          <p:spTgt spid="246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430"/>
                                        </p:tgtEl>
                                        <p:attrNameLst>
                                          <p:attrName>style.visibility</p:attrName>
                                        </p:attrNameLst>
                                      </p:cBhvr>
                                      <p:to>
                                        <p:strVal val="visible"/>
                                      </p:to>
                                    </p:set>
                                    <p:animEffect transition="in" filter="fade">
                                      <p:cBhvr>
                                        <p:cTn id="38" dur="500"/>
                                        <p:tgtEl>
                                          <p:spTgt spid="243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464"/>
                                        </p:tgtEl>
                                        <p:attrNameLst>
                                          <p:attrName>style.visibility</p:attrName>
                                        </p:attrNameLst>
                                      </p:cBhvr>
                                      <p:to>
                                        <p:strVal val="visible"/>
                                      </p:to>
                                    </p:set>
                                    <p:animEffect transition="in" filter="fade">
                                      <p:cBhvr>
                                        <p:cTn id="42" dur="500"/>
                                        <p:tgtEl>
                                          <p:spTgt spid="246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306"/>
                                        </p:tgtEl>
                                        <p:attrNameLst>
                                          <p:attrName>style.visibility</p:attrName>
                                        </p:attrNameLst>
                                      </p:cBhvr>
                                      <p:to>
                                        <p:strVal val="visible"/>
                                      </p:to>
                                    </p:set>
                                    <p:animEffect transition="in" filter="fade">
                                      <p:cBhvr>
                                        <p:cTn id="46" dur="500"/>
                                        <p:tgtEl>
                                          <p:spTgt spid="2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468"/>
        <p:cNvGrpSpPr/>
        <p:nvPr/>
      </p:nvGrpSpPr>
      <p:grpSpPr>
        <a:xfrm>
          <a:off x="0" y="0"/>
          <a:ext cx="0" cy="0"/>
          <a:chOff x="0" y="0"/>
          <a:chExt cx="0" cy="0"/>
        </a:xfrm>
      </p:grpSpPr>
      <p:grpSp>
        <p:nvGrpSpPr>
          <p:cNvPr id="2469" name="Shape 2469"/>
          <p:cNvGrpSpPr/>
          <p:nvPr/>
        </p:nvGrpSpPr>
        <p:grpSpPr>
          <a:xfrm>
            <a:off x="4716514" y="2002699"/>
            <a:ext cx="3911186" cy="2518083"/>
            <a:chOff x="1289912" y="4078363"/>
            <a:chExt cx="10444353" cy="6724240"/>
          </a:xfrm>
        </p:grpSpPr>
        <p:sp>
          <p:nvSpPr>
            <p:cNvPr id="2470" name="Shape 2470"/>
            <p:cNvSpPr/>
            <p:nvPr/>
          </p:nvSpPr>
          <p:spPr>
            <a:xfrm>
              <a:off x="6880145" y="6072821"/>
              <a:ext cx="1422840" cy="1164219"/>
            </a:xfrm>
            <a:custGeom>
              <a:avLst/>
              <a:gdLst/>
              <a:ahLst/>
              <a:cxnLst/>
              <a:rect l="0" t="0" r="0" b="0"/>
              <a:pathLst>
                <a:path w="2668" h="2182" extrusionOk="0">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1" name="Shape 2471"/>
            <p:cNvSpPr/>
            <p:nvPr/>
          </p:nvSpPr>
          <p:spPr>
            <a:xfrm>
              <a:off x="6901312" y="6841911"/>
              <a:ext cx="1305250" cy="1585218"/>
            </a:xfrm>
            <a:custGeom>
              <a:avLst/>
              <a:gdLst/>
              <a:ahLst/>
              <a:cxnLst/>
              <a:rect l="0" t="0" r="0" b="0"/>
              <a:pathLst>
                <a:path w="2446" h="2972" extrusionOk="0">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2" name="Shape 2472"/>
            <p:cNvSpPr/>
            <p:nvPr/>
          </p:nvSpPr>
          <p:spPr>
            <a:xfrm>
              <a:off x="7983141" y="6246866"/>
              <a:ext cx="896036" cy="1274760"/>
            </a:xfrm>
            <a:custGeom>
              <a:avLst/>
              <a:gdLst/>
              <a:ahLst/>
              <a:cxnLst/>
              <a:rect l="0" t="0" r="0" b="0"/>
              <a:pathLst>
                <a:path w="1679" h="2391" extrusionOk="0">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3" name="Shape 2473"/>
            <p:cNvSpPr/>
            <p:nvPr/>
          </p:nvSpPr>
          <p:spPr>
            <a:xfrm>
              <a:off x="6494449" y="6761943"/>
              <a:ext cx="818427" cy="865520"/>
            </a:xfrm>
            <a:custGeom>
              <a:avLst/>
              <a:gdLst/>
              <a:ahLst/>
              <a:cxnLst/>
              <a:rect l="0" t="0" r="0" b="0"/>
              <a:pathLst>
                <a:path w="1534" h="1623" extrusionOk="0">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4" name="Shape 2474"/>
            <p:cNvSpPr/>
            <p:nvPr/>
          </p:nvSpPr>
          <p:spPr>
            <a:xfrm>
              <a:off x="6075829" y="6893653"/>
              <a:ext cx="1077126" cy="799665"/>
            </a:xfrm>
            <a:custGeom>
              <a:avLst/>
              <a:gdLst/>
              <a:ahLst/>
              <a:cxnLst/>
              <a:rect l="0" t="0" r="0" b="0"/>
              <a:pathLst>
                <a:path w="2019" h="1498" extrusionOk="0">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5" name="Shape 2475"/>
            <p:cNvSpPr/>
            <p:nvPr/>
          </p:nvSpPr>
          <p:spPr>
            <a:xfrm>
              <a:off x="6891904" y="5995206"/>
              <a:ext cx="705541" cy="573877"/>
            </a:xfrm>
            <a:custGeom>
              <a:avLst/>
              <a:gdLst/>
              <a:ahLst/>
              <a:cxnLst/>
              <a:rect l="0" t="0" r="0" b="0"/>
              <a:pathLst>
                <a:path w="1325" h="1074" extrusionOk="0">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6" name="Shape 2476"/>
            <p:cNvSpPr/>
            <p:nvPr/>
          </p:nvSpPr>
          <p:spPr>
            <a:xfrm>
              <a:off x="5612524" y="5842328"/>
              <a:ext cx="1561596" cy="1752208"/>
            </a:xfrm>
            <a:custGeom>
              <a:avLst/>
              <a:gdLst/>
              <a:ahLst/>
              <a:cxnLst/>
              <a:rect l="0" t="0" r="0" b="0"/>
              <a:pathLst>
                <a:path w="2930" h="3284" extrusionOk="0">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7" name="Shape 2477"/>
            <p:cNvSpPr/>
            <p:nvPr/>
          </p:nvSpPr>
          <p:spPr>
            <a:xfrm>
              <a:off x="7818515" y="5023849"/>
              <a:ext cx="2043715" cy="2246118"/>
            </a:xfrm>
            <a:custGeom>
              <a:avLst/>
              <a:gdLst/>
              <a:ahLst/>
              <a:cxnLst/>
              <a:rect l="0" t="0" r="0" b="0"/>
              <a:pathLst>
                <a:path w="3830" h="4213" extrusionOk="0">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8" name="Shape 2478"/>
            <p:cNvSpPr/>
            <p:nvPr/>
          </p:nvSpPr>
          <p:spPr>
            <a:xfrm>
              <a:off x="8723958" y="5230820"/>
              <a:ext cx="1015978" cy="762034"/>
            </a:xfrm>
            <a:custGeom>
              <a:avLst/>
              <a:gdLst/>
              <a:ahLst/>
              <a:cxnLst/>
              <a:rect l="0" t="0" r="0" b="0"/>
              <a:pathLst>
                <a:path w="1906" h="1427" extrusionOk="0">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79" name="Shape 2479"/>
            <p:cNvSpPr/>
            <p:nvPr/>
          </p:nvSpPr>
          <p:spPr>
            <a:xfrm>
              <a:off x="9015581" y="5329602"/>
              <a:ext cx="698486" cy="712643"/>
            </a:xfrm>
            <a:custGeom>
              <a:avLst/>
              <a:gdLst/>
              <a:ahLst/>
              <a:cxnLst/>
              <a:rect l="0" t="0" r="0" b="0"/>
              <a:pathLst>
                <a:path w="1308" h="1337" extrusionOk="0">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0" name="Shape 2480"/>
            <p:cNvSpPr/>
            <p:nvPr/>
          </p:nvSpPr>
          <p:spPr>
            <a:xfrm>
              <a:off x="7515133" y="4461732"/>
              <a:ext cx="1876737" cy="1084251"/>
            </a:xfrm>
            <a:custGeom>
              <a:avLst/>
              <a:gdLst/>
              <a:ahLst/>
              <a:cxnLst/>
              <a:rect l="0" t="0" r="0" b="0"/>
              <a:pathLst>
                <a:path w="3518" h="2033" extrusionOk="0">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1" name="Shape 2481"/>
            <p:cNvSpPr/>
            <p:nvPr/>
          </p:nvSpPr>
          <p:spPr>
            <a:xfrm>
              <a:off x="6793129" y="4468788"/>
              <a:ext cx="1460469" cy="1822766"/>
            </a:xfrm>
            <a:custGeom>
              <a:avLst/>
              <a:gdLst/>
              <a:ahLst/>
              <a:cxnLst/>
              <a:rect l="0" t="0" r="0" b="0"/>
              <a:pathLst>
                <a:path w="2740" h="3417" extrusionOk="0">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2" name="Shape 2482"/>
            <p:cNvSpPr/>
            <p:nvPr/>
          </p:nvSpPr>
          <p:spPr>
            <a:xfrm>
              <a:off x="6898959" y="4078363"/>
              <a:ext cx="1110050" cy="872576"/>
            </a:xfrm>
            <a:custGeom>
              <a:avLst/>
              <a:gdLst/>
              <a:ahLst/>
              <a:cxnLst/>
              <a:rect l="0" t="0" r="0" b="0"/>
              <a:pathLst>
                <a:path w="2080" h="1637" extrusionOk="0">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3" name="Shape 2483"/>
            <p:cNvSpPr/>
            <p:nvPr/>
          </p:nvSpPr>
          <p:spPr>
            <a:xfrm>
              <a:off x="5320900" y="4703983"/>
              <a:ext cx="1737982" cy="1660481"/>
            </a:xfrm>
            <a:custGeom>
              <a:avLst/>
              <a:gdLst/>
              <a:ahLst/>
              <a:cxnLst/>
              <a:rect l="0" t="0" r="0" b="0"/>
              <a:pathLst>
                <a:path w="3260" h="3112" extrusionOk="0">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4" name="Shape 2484"/>
            <p:cNvSpPr/>
            <p:nvPr/>
          </p:nvSpPr>
          <p:spPr>
            <a:xfrm>
              <a:off x="4429567" y="4906251"/>
              <a:ext cx="1469877" cy="785553"/>
            </a:xfrm>
            <a:custGeom>
              <a:avLst/>
              <a:gdLst/>
              <a:ahLst/>
              <a:cxnLst/>
              <a:rect l="0" t="0" r="0" b="0"/>
              <a:pathLst>
                <a:path w="2757" h="1475" extrusionOk="0">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5" name="Shape 2485"/>
            <p:cNvSpPr/>
            <p:nvPr/>
          </p:nvSpPr>
          <p:spPr>
            <a:xfrm>
              <a:off x="4951667" y="4793356"/>
              <a:ext cx="317494" cy="291642"/>
            </a:xfrm>
            <a:custGeom>
              <a:avLst/>
              <a:gdLst/>
              <a:ahLst/>
              <a:cxnLst/>
              <a:rect l="0" t="0" r="0" b="0"/>
              <a:pathLst>
                <a:path w="595" h="547" extrusionOk="0">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6" name="Shape 2486"/>
            <p:cNvSpPr/>
            <p:nvPr/>
          </p:nvSpPr>
          <p:spPr>
            <a:xfrm>
              <a:off x="4446032" y="5129686"/>
              <a:ext cx="1610983" cy="1451156"/>
            </a:xfrm>
            <a:custGeom>
              <a:avLst/>
              <a:gdLst/>
              <a:ahLst/>
              <a:cxnLst/>
              <a:rect l="0" t="0" r="0" b="0"/>
              <a:pathLst>
                <a:path w="3021" h="2722" extrusionOk="0">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7" name="Shape 2487"/>
            <p:cNvSpPr/>
            <p:nvPr/>
          </p:nvSpPr>
          <p:spPr>
            <a:xfrm>
              <a:off x="3298350" y="5092055"/>
              <a:ext cx="1662724" cy="1239480"/>
            </a:xfrm>
            <a:custGeom>
              <a:avLst/>
              <a:gdLst/>
              <a:ahLst/>
              <a:cxnLst/>
              <a:rect l="0" t="0" r="0" b="0"/>
              <a:pathLst>
                <a:path w="3118" h="2326" extrusionOk="0">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8" name="Shape 2488"/>
            <p:cNvSpPr/>
            <p:nvPr/>
          </p:nvSpPr>
          <p:spPr>
            <a:xfrm>
              <a:off x="3357145" y="5658876"/>
              <a:ext cx="3685275" cy="3443263"/>
            </a:xfrm>
            <a:custGeom>
              <a:avLst/>
              <a:gdLst/>
              <a:ahLst/>
              <a:cxnLst/>
              <a:rect l="0" t="0" r="0" b="0"/>
              <a:pathLst>
                <a:path w="6910" h="6454" extrusionOk="0">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89" name="Shape 2489"/>
            <p:cNvSpPr/>
            <p:nvPr/>
          </p:nvSpPr>
          <p:spPr>
            <a:xfrm>
              <a:off x="2362333" y="6272737"/>
              <a:ext cx="1531023" cy="1079547"/>
            </a:xfrm>
            <a:custGeom>
              <a:avLst/>
              <a:gdLst/>
              <a:ahLst/>
              <a:cxnLst/>
              <a:rect l="0" t="0" r="0" b="0"/>
              <a:pathLst>
                <a:path w="2871" h="2026" extrusionOk="0">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0" name="Shape 2490"/>
            <p:cNvSpPr/>
            <p:nvPr/>
          </p:nvSpPr>
          <p:spPr>
            <a:xfrm>
              <a:off x="3079632" y="6797222"/>
              <a:ext cx="1486339" cy="1938011"/>
            </a:xfrm>
            <a:custGeom>
              <a:avLst/>
              <a:gdLst/>
              <a:ahLst/>
              <a:cxnLst/>
              <a:rect l="0" t="0" r="0" b="0"/>
              <a:pathLst>
                <a:path w="2787" h="3632" extrusionOk="0">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1" name="Shape 2491"/>
            <p:cNvSpPr/>
            <p:nvPr/>
          </p:nvSpPr>
          <p:spPr>
            <a:xfrm>
              <a:off x="1510981" y="6874837"/>
              <a:ext cx="2751609" cy="2697692"/>
            </a:xfrm>
            <a:custGeom>
              <a:avLst/>
              <a:gdLst/>
              <a:ahLst/>
              <a:cxnLst/>
              <a:rect l="0" t="0" r="0" b="0"/>
              <a:pathLst>
                <a:path w="5161" h="5058" extrusionOk="0">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2" name="Shape 2492"/>
            <p:cNvSpPr/>
            <p:nvPr/>
          </p:nvSpPr>
          <p:spPr>
            <a:xfrm>
              <a:off x="7486911" y="6606714"/>
              <a:ext cx="4247354" cy="3017558"/>
            </a:xfrm>
            <a:custGeom>
              <a:avLst/>
              <a:gdLst/>
              <a:ahLst/>
              <a:cxnLst/>
              <a:rect l="0" t="0" r="0" b="0"/>
              <a:pathLst>
                <a:path w="7965" h="5657" extrusionOk="0">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3" name="Shape 2493"/>
            <p:cNvSpPr/>
            <p:nvPr/>
          </p:nvSpPr>
          <p:spPr>
            <a:xfrm>
              <a:off x="6866034" y="8046111"/>
              <a:ext cx="1803833" cy="2756492"/>
            </a:xfrm>
            <a:custGeom>
              <a:avLst/>
              <a:gdLst/>
              <a:ahLst/>
              <a:cxnLst/>
              <a:rect l="0" t="0" r="0" b="0"/>
              <a:pathLst>
                <a:path w="3381" h="5166" extrusionOk="0">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4" name="Shape 2494"/>
            <p:cNvSpPr/>
            <p:nvPr/>
          </p:nvSpPr>
          <p:spPr>
            <a:xfrm>
              <a:off x="3147837" y="7992017"/>
              <a:ext cx="3934564" cy="2678878"/>
            </a:xfrm>
            <a:custGeom>
              <a:avLst/>
              <a:gdLst/>
              <a:ahLst/>
              <a:cxnLst/>
              <a:rect l="0" t="0" r="0" b="0"/>
              <a:pathLst>
                <a:path w="7377" h="5023" extrusionOk="0">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5" name="Shape 2495"/>
            <p:cNvSpPr/>
            <p:nvPr/>
          </p:nvSpPr>
          <p:spPr>
            <a:xfrm>
              <a:off x="1289912" y="8970429"/>
              <a:ext cx="792556" cy="792610"/>
            </a:xfrm>
            <a:custGeom>
              <a:avLst/>
              <a:gdLst/>
              <a:ahLst/>
              <a:cxnLst/>
              <a:rect l="0" t="0" r="0" b="0"/>
              <a:pathLst>
                <a:path w="1487" h="1487" extrusionOk="0">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6" name="Shape 2496"/>
            <p:cNvSpPr/>
            <p:nvPr/>
          </p:nvSpPr>
          <p:spPr>
            <a:xfrm>
              <a:off x="7218806" y="5588317"/>
              <a:ext cx="947777" cy="595045"/>
            </a:xfrm>
            <a:custGeom>
              <a:avLst/>
              <a:gdLst/>
              <a:ahLst/>
              <a:cxnLst/>
              <a:rect l="0" t="0" r="0" b="0"/>
              <a:pathLst>
                <a:path w="1775" h="1116" extrusionOk="0">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7" name="Shape 2497"/>
            <p:cNvSpPr/>
            <p:nvPr/>
          </p:nvSpPr>
          <p:spPr>
            <a:xfrm>
              <a:off x="2830341" y="6787816"/>
              <a:ext cx="959536" cy="776145"/>
            </a:xfrm>
            <a:custGeom>
              <a:avLst/>
              <a:gdLst/>
              <a:ahLst/>
              <a:cxnLst/>
              <a:rect l="0" t="0" r="0" b="0"/>
              <a:pathLst>
                <a:path w="1799" h="1457" extrusionOk="0">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498" name="Shape 2498"/>
            <p:cNvSpPr/>
            <p:nvPr/>
          </p:nvSpPr>
          <p:spPr>
            <a:xfrm>
              <a:off x="6689649" y="6540861"/>
              <a:ext cx="733763" cy="663251"/>
            </a:xfrm>
            <a:custGeom>
              <a:avLst/>
              <a:gdLst/>
              <a:ahLst/>
              <a:cxnLst/>
              <a:rect l="0" t="0" r="0" b="0"/>
              <a:pathLst>
                <a:path w="1374" h="1242" extrusionOk="0">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2499" name="Shape 2499"/>
          <p:cNvSpPr txBox="1"/>
          <p:nvPr/>
        </p:nvSpPr>
        <p:spPr>
          <a:xfrm>
            <a:off x="901899" y="1966622"/>
            <a:ext cx="3670101" cy="81070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2500" name="Shape 2500"/>
          <p:cNvSpPr txBox="1"/>
          <p:nvPr/>
        </p:nvSpPr>
        <p:spPr>
          <a:xfrm>
            <a:off x="901899"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THE ICE IS COLD</a:t>
            </a:r>
            <a:endParaRPr b="1">
              <a:solidFill>
                <a:schemeClr val="accent1"/>
              </a:solidFill>
              <a:latin typeface="Open Sans"/>
              <a:ea typeface="Open Sans"/>
              <a:cs typeface="Open Sans"/>
              <a:sym typeface="Open Sans"/>
            </a:endParaRPr>
          </a:p>
        </p:txBody>
      </p:sp>
      <p:sp>
        <p:nvSpPr>
          <p:cNvPr id="2501" name="Shape 2501"/>
          <p:cNvSpPr txBox="1"/>
          <p:nvPr/>
        </p:nvSpPr>
        <p:spPr>
          <a:xfrm>
            <a:off x="896259" y="738989"/>
            <a:ext cx="2677472" cy="715580"/>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SWITZERLAND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502" name="Shape 2502"/>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2503" name="Shape 2503"/>
          <p:cNvGrpSpPr/>
          <p:nvPr/>
        </p:nvGrpSpPr>
        <p:grpSpPr>
          <a:xfrm>
            <a:off x="972891" y="3412341"/>
            <a:ext cx="1844098" cy="361747"/>
            <a:chOff x="1071226" y="3545876"/>
            <a:chExt cx="2458797" cy="482329"/>
          </a:xfrm>
        </p:grpSpPr>
        <p:grpSp>
          <p:nvGrpSpPr>
            <p:cNvPr id="2504" name="Shape 2504"/>
            <p:cNvGrpSpPr/>
            <p:nvPr/>
          </p:nvGrpSpPr>
          <p:grpSpPr>
            <a:xfrm>
              <a:off x="1566929" y="3545876"/>
              <a:ext cx="221277" cy="480207"/>
              <a:chOff x="6121233" y="3412078"/>
              <a:chExt cx="328647" cy="713215"/>
            </a:xfrm>
          </p:grpSpPr>
          <p:sp>
            <p:nvSpPr>
              <p:cNvPr id="2505" name="Shape 2505"/>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06" name="Shape 2506"/>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07" name="Shape 2507"/>
            <p:cNvGrpSpPr/>
            <p:nvPr/>
          </p:nvGrpSpPr>
          <p:grpSpPr>
            <a:xfrm>
              <a:off x="1815392" y="3545876"/>
              <a:ext cx="221278" cy="480207"/>
              <a:chOff x="6490258" y="3412078"/>
              <a:chExt cx="328648" cy="713215"/>
            </a:xfrm>
          </p:grpSpPr>
          <p:sp>
            <p:nvSpPr>
              <p:cNvPr id="2508" name="Shape 2508"/>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09" name="Shape 2509"/>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10" name="Shape 2510"/>
            <p:cNvGrpSpPr/>
            <p:nvPr/>
          </p:nvGrpSpPr>
          <p:grpSpPr>
            <a:xfrm>
              <a:off x="2064797" y="3545876"/>
              <a:ext cx="221277" cy="480207"/>
              <a:chOff x="6860681" y="3412078"/>
              <a:chExt cx="328647" cy="713215"/>
            </a:xfrm>
          </p:grpSpPr>
          <p:sp>
            <p:nvSpPr>
              <p:cNvPr id="2511" name="Shape 2511"/>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12" name="Shape 2512"/>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13" name="Shape 2513"/>
            <p:cNvGrpSpPr/>
            <p:nvPr/>
          </p:nvGrpSpPr>
          <p:grpSpPr>
            <a:xfrm>
              <a:off x="2313259" y="3545876"/>
              <a:ext cx="221277" cy="480207"/>
              <a:chOff x="7229705" y="3412078"/>
              <a:chExt cx="328647" cy="713215"/>
            </a:xfrm>
          </p:grpSpPr>
          <p:sp>
            <p:nvSpPr>
              <p:cNvPr id="2514" name="Shape 2514"/>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15" name="Shape 2515"/>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16" name="Shape 2516"/>
            <p:cNvGrpSpPr/>
            <p:nvPr/>
          </p:nvGrpSpPr>
          <p:grpSpPr>
            <a:xfrm>
              <a:off x="2562414" y="3545876"/>
              <a:ext cx="221278" cy="480207"/>
              <a:chOff x="7599755" y="3412078"/>
              <a:chExt cx="328648" cy="713215"/>
            </a:xfrm>
          </p:grpSpPr>
          <p:sp>
            <p:nvSpPr>
              <p:cNvPr id="2517" name="Shape 2517"/>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18" name="Shape 2518"/>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19" name="Shape 2519"/>
            <p:cNvGrpSpPr/>
            <p:nvPr/>
          </p:nvGrpSpPr>
          <p:grpSpPr>
            <a:xfrm>
              <a:off x="2810878" y="3545876"/>
              <a:ext cx="221278" cy="480207"/>
              <a:chOff x="7968781" y="3412078"/>
              <a:chExt cx="328648" cy="713215"/>
            </a:xfrm>
          </p:grpSpPr>
          <p:sp>
            <p:nvSpPr>
              <p:cNvPr id="2520" name="Shape 2520"/>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21" name="Shape 2521"/>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22" name="Shape 2522"/>
            <p:cNvGrpSpPr/>
            <p:nvPr/>
          </p:nvGrpSpPr>
          <p:grpSpPr>
            <a:xfrm>
              <a:off x="3060282" y="3545876"/>
              <a:ext cx="221278" cy="480207"/>
              <a:chOff x="8339202" y="3412078"/>
              <a:chExt cx="328648" cy="713215"/>
            </a:xfrm>
          </p:grpSpPr>
          <p:sp>
            <p:nvSpPr>
              <p:cNvPr id="2523" name="Shape 2523"/>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24" name="Shape 2524"/>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25" name="Shape 2525"/>
            <p:cNvGrpSpPr/>
            <p:nvPr/>
          </p:nvGrpSpPr>
          <p:grpSpPr>
            <a:xfrm>
              <a:off x="3308746" y="3545876"/>
              <a:ext cx="221277" cy="480207"/>
              <a:chOff x="8708228" y="3412078"/>
              <a:chExt cx="328647" cy="713215"/>
            </a:xfrm>
          </p:grpSpPr>
          <p:sp>
            <p:nvSpPr>
              <p:cNvPr id="2526" name="Shape 2526"/>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27" name="Shape 2527"/>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528" name="Shape 2528"/>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529" name="Shape 2529"/>
            <p:cNvGrpSpPr/>
            <p:nvPr/>
          </p:nvGrpSpPr>
          <p:grpSpPr>
            <a:xfrm>
              <a:off x="1318993" y="3545876"/>
              <a:ext cx="221277" cy="480207"/>
              <a:chOff x="5752993" y="3412078"/>
              <a:chExt cx="328647" cy="713215"/>
            </a:xfrm>
          </p:grpSpPr>
          <p:sp>
            <p:nvSpPr>
              <p:cNvPr id="2530" name="Shape 2530"/>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31" name="Shape 2531"/>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32" name="Shape 2532"/>
            <p:cNvGrpSpPr/>
            <p:nvPr/>
          </p:nvGrpSpPr>
          <p:grpSpPr>
            <a:xfrm>
              <a:off x="1071226" y="3547998"/>
              <a:ext cx="221279" cy="480207"/>
              <a:chOff x="-1" y="0"/>
              <a:chExt cx="685103" cy="1486773"/>
            </a:xfrm>
          </p:grpSpPr>
          <p:sp>
            <p:nvSpPr>
              <p:cNvPr id="2533" name="Shape 2533"/>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34" name="Shape 253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535" name="Shape 2535"/>
          <p:cNvGrpSpPr/>
          <p:nvPr/>
        </p:nvGrpSpPr>
        <p:grpSpPr>
          <a:xfrm>
            <a:off x="972891" y="4105468"/>
            <a:ext cx="1828654" cy="362521"/>
            <a:chOff x="1071226" y="5134431"/>
            <a:chExt cx="2438205" cy="483361"/>
          </a:xfrm>
        </p:grpSpPr>
        <p:grpSp>
          <p:nvGrpSpPr>
            <p:cNvPr id="2536" name="Shape 2536"/>
            <p:cNvGrpSpPr/>
            <p:nvPr/>
          </p:nvGrpSpPr>
          <p:grpSpPr>
            <a:xfrm>
              <a:off x="1577225" y="5134431"/>
              <a:ext cx="190640" cy="481237"/>
              <a:chOff x="1577225" y="5134431"/>
              <a:chExt cx="190640" cy="481237"/>
            </a:xfrm>
          </p:grpSpPr>
          <p:sp>
            <p:nvSpPr>
              <p:cNvPr id="2537" name="Shape 2537"/>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38" name="Shape 2538"/>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39" name="Shape 2539"/>
            <p:cNvGrpSpPr/>
            <p:nvPr/>
          </p:nvGrpSpPr>
          <p:grpSpPr>
            <a:xfrm>
              <a:off x="1825690" y="5134431"/>
              <a:ext cx="190640" cy="481237"/>
              <a:chOff x="1825690" y="5134431"/>
              <a:chExt cx="190640" cy="481237"/>
            </a:xfrm>
          </p:grpSpPr>
          <p:sp>
            <p:nvSpPr>
              <p:cNvPr id="2540" name="Shape 2540"/>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41" name="Shape 2541"/>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42" name="Shape 2542"/>
            <p:cNvGrpSpPr/>
            <p:nvPr/>
          </p:nvGrpSpPr>
          <p:grpSpPr>
            <a:xfrm>
              <a:off x="2075093" y="5134431"/>
              <a:ext cx="190640" cy="481237"/>
              <a:chOff x="2075093" y="5134431"/>
              <a:chExt cx="190640" cy="481237"/>
            </a:xfrm>
          </p:grpSpPr>
          <p:sp>
            <p:nvSpPr>
              <p:cNvPr id="2543" name="Shape 2543"/>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44" name="Shape 2544"/>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45" name="Shape 2545"/>
            <p:cNvGrpSpPr/>
            <p:nvPr/>
          </p:nvGrpSpPr>
          <p:grpSpPr>
            <a:xfrm>
              <a:off x="2323557" y="5134431"/>
              <a:ext cx="190640" cy="481238"/>
              <a:chOff x="7252702" y="2337375"/>
              <a:chExt cx="283144" cy="714746"/>
            </a:xfrm>
          </p:grpSpPr>
          <p:sp>
            <p:nvSpPr>
              <p:cNvPr id="2546" name="Shape 2546"/>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47" name="Shape 2547"/>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48" name="Shape 2548"/>
            <p:cNvGrpSpPr/>
            <p:nvPr/>
          </p:nvGrpSpPr>
          <p:grpSpPr>
            <a:xfrm>
              <a:off x="2572710" y="5134431"/>
              <a:ext cx="190640" cy="481238"/>
              <a:chOff x="7622750" y="2337375"/>
              <a:chExt cx="283144" cy="714746"/>
            </a:xfrm>
          </p:grpSpPr>
          <p:sp>
            <p:nvSpPr>
              <p:cNvPr id="2549" name="Shape 2549"/>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50" name="Shape 2550"/>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51" name="Shape 2551"/>
            <p:cNvGrpSpPr/>
            <p:nvPr/>
          </p:nvGrpSpPr>
          <p:grpSpPr>
            <a:xfrm>
              <a:off x="2821174" y="5134431"/>
              <a:ext cx="190640" cy="481237"/>
              <a:chOff x="7991776" y="2337375"/>
              <a:chExt cx="283144" cy="714745"/>
            </a:xfrm>
          </p:grpSpPr>
          <p:sp>
            <p:nvSpPr>
              <p:cNvPr id="2552" name="Shape 2552"/>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53" name="Shape 2553"/>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54" name="Shape 2554"/>
            <p:cNvGrpSpPr/>
            <p:nvPr/>
          </p:nvGrpSpPr>
          <p:grpSpPr>
            <a:xfrm>
              <a:off x="3070578" y="5134431"/>
              <a:ext cx="190640" cy="481238"/>
              <a:chOff x="8362198" y="2337375"/>
              <a:chExt cx="283144" cy="714746"/>
            </a:xfrm>
          </p:grpSpPr>
          <p:sp>
            <p:nvSpPr>
              <p:cNvPr id="2555" name="Shape 2555"/>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56" name="Shape 2556"/>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57" name="Shape 2557"/>
            <p:cNvGrpSpPr/>
            <p:nvPr/>
          </p:nvGrpSpPr>
          <p:grpSpPr>
            <a:xfrm>
              <a:off x="3318791" y="5134431"/>
              <a:ext cx="190640" cy="481238"/>
              <a:chOff x="8731224" y="2337375"/>
              <a:chExt cx="283144" cy="714746"/>
            </a:xfrm>
          </p:grpSpPr>
          <p:sp>
            <p:nvSpPr>
              <p:cNvPr id="2558" name="Shape 2558"/>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59" name="Shape 2559"/>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60" name="Shape 2560"/>
            <p:cNvGrpSpPr/>
            <p:nvPr/>
          </p:nvGrpSpPr>
          <p:grpSpPr>
            <a:xfrm>
              <a:off x="1071226" y="5136553"/>
              <a:ext cx="190640" cy="481238"/>
              <a:chOff x="0" y="0"/>
              <a:chExt cx="590245" cy="1489965"/>
            </a:xfrm>
          </p:grpSpPr>
          <p:sp>
            <p:nvSpPr>
              <p:cNvPr id="2561" name="Shape 256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62" name="Shape 256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563" name="Shape 2563"/>
            <p:cNvGrpSpPr/>
            <p:nvPr/>
          </p:nvGrpSpPr>
          <p:grpSpPr>
            <a:xfrm>
              <a:off x="1320621" y="5136553"/>
              <a:ext cx="190640" cy="481238"/>
              <a:chOff x="0" y="0"/>
              <a:chExt cx="590245" cy="1489965"/>
            </a:xfrm>
          </p:grpSpPr>
          <p:sp>
            <p:nvSpPr>
              <p:cNvPr id="2564" name="Shape 256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565" name="Shape 256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566" name="Shape 2566"/>
          <p:cNvSpPr/>
          <p:nvPr/>
        </p:nvSpPr>
        <p:spPr>
          <a:xfrm>
            <a:off x="925455"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567" name="Shape 2567"/>
          <p:cNvSpPr/>
          <p:nvPr/>
        </p:nvSpPr>
        <p:spPr>
          <a:xfrm>
            <a:off x="925454"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568" name="Shape 2568"/>
          <p:cNvSpPr/>
          <p:nvPr/>
        </p:nvSpPr>
        <p:spPr>
          <a:xfrm>
            <a:off x="3103070"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569" name="Shape 2569"/>
          <p:cNvSpPr/>
          <p:nvPr/>
        </p:nvSpPr>
        <p:spPr>
          <a:xfrm>
            <a:off x="3103070"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01"/>
                                        </p:tgtEl>
                                        <p:attrNameLst>
                                          <p:attrName>style.visibility</p:attrName>
                                        </p:attrNameLst>
                                      </p:cBhvr>
                                      <p:to>
                                        <p:strVal val="visible"/>
                                      </p:to>
                                    </p:set>
                                    <p:animEffect transition="in" filter="fade">
                                      <p:cBhvr>
                                        <p:cTn id="7" dur="500"/>
                                        <p:tgtEl>
                                          <p:spTgt spid="2501"/>
                                        </p:tgtEl>
                                      </p:cBhvr>
                                    </p:animEffect>
                                  </p:childTnLst>
                                </p:cTn>
                              </p:par>
                              <p:par>
                                <p:cTn id="8" presetID="10" presetClass="entr" presetSubtype="0" fill="hold" nodeType="withEffect">
                                  <p:stCondLst>
                                    <p:cond delay="0"/>
                                  </p:stCondLst>
                                  <p:childTnLst>
                                    <p:set>
                                      <p:cBhvr>
                                        <p:cTn id="9" dur="1" fill="hold">
                                          <p:stCondLst>
                                            <p:cond delay="0"/>
                                          </p:stCondLst>
                                        </p:cTn>
                                        <p:tgtEl>
                                          <p:spTgt spid="2502"/>
                                        </p:tgtEl>
                                        <p:attrNameLst>
                                          <p:attrName>style.visibility</p:attrName>
                                        </p:attrNameLst>
                                      </p:cBhvr>
                                      <p:to>
                                        <p:strVal val="visible"/>
                                      </p:to>
                                    </p:set>
                                    <p:animEffect transition="in" filter="fade">
                                      <p:cBhvr>
                                        <p:cTn id="10" dur="500"/>
                                        <p:tgtEl>
                                          <p:spTgt spid="250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00"/>
                                        </p:tgtEl>
                                        <p:attrNameLst>
                                          <p:attrName>style.visibility</p:attrName>
                                        </p:attrNameLst>
                                      </p:cBhvr>
                                      <p:to>
                                        <p:strVal val="visible"/>
                                      </p:to>
                                    </p:set>
                                    <p:animEffect transition="in" filter="fade">
                                      <p:cBhvr>
                                        <p:cTn id="14" dur="500"/>
                                        <p:tgtEl>
                                          <p:spTgt spid="250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499"/>
                                        </p:tgtEl>
                                        <p:attrNameLst>
                                          <p:attrName>style.visibility</p:attrName>
                                        </p:attrNameLst>
                                      </p:cBhvr>
                                      <p:to>
                                        <p:strVal val="visible"/>
                                      </p:to>
                                    </p:set>
                                    <p:animEffect transition="in" filter="fade">
                                      <p:cBhvr>
                                        <p:cTn id="18" dur="500"/>
                                        <p:tgtEl>
                                          <p:spTgt spid="249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567">
                                            <p:txEl>
                                              <p:pRg st="0" end="0"/>
                                            </p:txEl>
                                          </p:spTgt>
                                        </p:tgtEl>
                                        <p:attrNameLst>
                                          <p:attrName>style.visibility</p:attrName>
                                        </p:attrNameLst>
                                      </p:cBhvr>
                                      <p:to>
                                        <p:strVal val="visible"/>
                                      </p:to>
                                    </p:set>
                                    <p:animEffect transition="in" filter="fade">
                                      <p:cBhvr>
                                        <p:cTn id="22" dur="500"/>
                                        <p:tgtEl>
                                          <p:spTgt spid="2567">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503"/>
                                        </p:tgtEl>
                                        <p:attrNameLst>
                                          <p:attrName>style.visibility</p:attrName>
                                        </p:attrNameLst>
                                      </p:cBhvr>
                                      <p:to>
                                        <p:strVal val="visible"/>
                                      </p:to>
                                    </p:set>
                                    <p:animEffect transition="in" filter="fade">
                                      <p:cBhvr>
                                        <p:cTn id="26" dur="500"/>
                                        <p:tgtEl>
                                          <p:spTgt spid="250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568"/>
                                        </p:tgtEl>
                                        <p:attrNameLst>
                                          <p:attrName>style.visibility</p:attrName>
                                        </p:attrNameLst>
                                      </p:cBhvr>
                                      <p:to>
                                        <p:strVal val="visible"/>
                                      </p:to>
                                    </p:set>
                                    <p:animEffect transition="in" filter="fade">
                                      <p:cBhvr>
                                        <p:cTn id="30" dur="500"/>
                                        <p:tgtEl>
                                          <p:spTgt spid="256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566">
                                            <p:txEl>
                                              <p:pRg st="0" end="0"/>
                                            </p:txEl>
                                          </p:spTgt>
                                        </p:tgtEl>
                                        <p:attrNameLst>
                                          <p:attrName>style.visibility</p:attrName>
                                        </p:attrNameLst>
                                      </p:cBhvr>
                                      <p:to>
                                        <p:strVal val="visible"/>
                                      </p:to>
                                    </p:set>
                                    <p:animEffect transition="in" filter="fade">
                                      <p:cBhvr>
                                        <p:cTn id="34" dur="500"/>
                                        <p:tgtEl>
                                          <p:spTgt spid="256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535"/>
                                        </p:tgtEl>
                                        <p:attrNameLst>
                                          <p:attrName>style.visibility</p:attrName>
                                        </p:attrNameLst>
                                      </p:cBhvr>
                                      <p:to>
                                        <p:strVal val="visible"/>
                                      </p:to>
                                    </p:set>
                                    <p:animEffect transition="in" filter="fade">
                                      <p:cBhvr>
                                        <p:cTn id="38" dur="500"/>
                                        <p:tgtEl>
                                          <p:spTgt spid="2535"/>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569"/>
                                        </p:tgtEl>
                                        <p:attrNameLst>
                                          <p:attrName>style.visibility</p:attrName>
                                        </p:attrNameLst>
                                      </p:cBhvr>
                                      <p:to>
                                        <p:strVal val="visible"/>
                                      </p:to>
                                    </p:set>
                                    <p:animEffect transition="in" filter="fade">
                                      <p:cBhvr>
                                        <p:cTn id="42" dur="500"/>
                                        <p:tgtEl>
                                          <p:spTgt spid="256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469"/>
                                        </p:tgtEl>
                                        <p:attrNameLst>
                                          <p:attrName>style.visibility</p:attrName>
                                        </p:attrNameLst>
                                      </p:cBhvr>
                                      <p:to>
                                        <p:strVal val="visible"/>
                                      </p:to>
                                    </p:set>
                                    <p:animEffect transition="in" filter="fade">
                                      <p:cBhvr>
                                        <p:cTn id="46" dur="500"/>
                                        <p:tgtEl>
                                          <p:spTgt spid="2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573"/>
        <p:cNvGrpSpPr/>
        <p:nvPr/>
      </p:nvGrpSpPr>
      <p:grpSpPr>
        <a:xfrm>
          <a:off x="0" y="0"/>
          <a:ext cx="0" cy="0"/>
          <a:chOff x="0" y="0"/>
          <a:chExt cx="0" cy="0"/>
        </a:xfrm>
      </p:grpSpPr>
      <p:grpSp>
        <p:nvGrpSpPr>
          <p:cNvPr id="2574" name="Shape 2574"/>
          <p:cNvGrpSpPr/>
          <p:nvPr/>
        </p:nvGrpSpPr>
        <p:grpSpPr>
          <a:xfrm>
            <a:off x="456335" y="1444837"/>
            <a:ext cx="3796347" cy="3258986"/>
            <a:chOff x="13564722" y="4442280"/>
            <a:chExt cx="7051215" cy="6053137"/>
          </a:xfrm>
        </p:grpSpPr>
        <p:sp>
          <p:nvSpPr>
            <p:cNvPr id="2575" name="Shape 2575"/>
            <p:cNvSpPr/>
            <p:nvPr/>
          </p:nvSpPr>
          <p:spPr>
            <a:xfrm>
              <a:off x="16618872" y="6447292"/>
              <a:ext cx="3766893" cy="2540000"/>
            </a:xfrm>
            <a:custGeom>
              <a:avLst/>
              <a:gdLst/>
              <a:ahLst/>
              <a:cxnLst/>
              <a:rect l="0" t="0" r="0" b="0"/>
              <a:pathLst>
                <a:path w="10466" h="7056" extrusionOk="0">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76" name="Shape 2576"/>
            <p:cNvSpPr/>
            <p:nvPr/>
          </p:nvSpPr>
          <p:spPr>
            <a:xfrm>
              <a:off x="16418859" y="7637917"/>
              <a:ext cx="2358871" cy="2857500"/>
            </a:xfrm>
            <a:custGeom>
              <a:avLst/>
              <a:gdLst/>
              <a:ahLst/>
              <a:cxnLst/>
              <a:rect l="0" t="0" r="0" b="0"/>
              <a:pathLst>
                <a:path w="6551" h="7939" extrusionOk="0">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77" name="Shape 2577"/>
            <p:cNvSpPr/>
            <p:nvPr/>
          </p:nvSpPr>
          <p:spPr>
            <a:xfrm>
              <a:off x="17517339" y="5475742"/>
              <a:ext cx="1622319" cy="1370012"/>
            </a:xfrm>
            <a:custGeom>
              <a:avLst/>
              <a:gdLst/>
              <a:ahLst/>
              <a:cxnLst/>
              <a:rect l="0" t="0" r="0" b="0"/>
              <a:pathLst>
                <a:path w="4507" h="3804" extrusionOk="0">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78" name="Shape 2578"/>
            <p:cNvSpPr/>
            <p:nvPr/>
          </p:nvSpPr>
          <p:spPr>
            <a:xfrm>
              <a:off x="16337903" y="5594804"/>
              <a:ext cx="1677878" cy="1263650"/>
            </a:xfrm>
            <a:custGeom>
              <a:avLst/>
              <a:gdLst/>
              <a:ahLst/>
              <a:cxnLst/>
              <a:rect l="0" t="0" r="0" b="0"/>
              <a:pathLst>
                <a:path w="4663" h="3512" extrusionOk="0">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79" name="Shape 2579"/>
            <p:cNvSpPr/>
            <p:nvPr/>
          </p:nvSpPr>
          <p:spPr>
            <a:xfrm>
              <a:off x="14048877" y="6620329"/>
              <a:ext cx="3173205" cy="1055688"/>
            </a:xfrm>
            <a:custGeom>
              <a:avLst/>
              <a:gdLst/>
              <a:ahLst/>
              <a:cxnLst/>
              <a:rect l="0" t="0" r="0" b="0"/>
              <a:pathLst>
                <a:path w="8814" h="2932" extrusionOk="0">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0" name="Shape 2580"/>
            <p:cNvSpPr/>
            <p:nvPr/>
          </p:nvSpPr>
          <p:spPr>
            <a:xfrm>
              <a:off x="14366356" y="6099630"/>
              <a:ext cx="2247754" cy="936625"/>
            </a:xfrm>
            <a:custGeom>
              <a:avLst/>
              <a:gdLst/>
              <a:ahLst/>
              <a:cxnLst/>
              <a:rect l="0" t="0" r="0" b="0"/>
              <a:pathLst>
                <a:path w="6242" h="2602" extrusionOk="0">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1" name="Shape 2581"/>
            <p:cNvSpPr/>
            <p:nvPr/>
          </p:nvSpPr>
          <p:spPr>
            <a:xfrm>
              <a:off x="15806125" y="5585280"/>
              <a:ext cx="714328" cy="798513"/>
            </a:xfrm>
            <a:custGeom>
              <a:avLst/>
              <a:gdLst/>
              <a:ahLst/>
              <a:cxnLst/>
              <a:rect l="0" t="0" r="0" b="0"/>
              <a:pathLst>
                <a:path w="1984" h="2220" extrusionOk="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2" name="Shape 2582"/>
            <p:cNvSpPr/>
            <p:nvPr/>
          </p:nvSpPr>
          <p:spPr>
            <a:xfrm>
              <a:off x="15209264" y="5715454"/>
              <a:ext cx="874656" cy="869950"/>
            </a:xfrm>
            <a:custGeom>
              <a:avLst/>
              <a:gdLst/>
              <a:ahLst/>
              <a:cxnLst/>
              <a:rect l="0" t="0" r="0" b="0"/>
              <a:pathLst>
                <a:path w="2428" h="2416" extrusionOk="0">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3" name="Shape 2583"/>
            <p:cNvSpPr/>
            <p:nvPr/>
          </p:nvSpPr>
          <p:spPr>
            <a:xfrm>
              <a:off x="14742569" y="5728154"/>
              <a:ext cx="554002" cy="447675"/>
            </a:xfrm>
            <a:custGeom>
              <a:avLst/>
              <a:gdLst/>
              <a:ahLst/>
              <a:cxnLst/>
              <a:rect l="0" t="0" r="0" b="0"/>
              <a:pathLst>
                <a:path w="1540" h="1243" extrusionOk="0">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4" name="Shape 2584"/>
            <p:cNvSpPr/>
            <p:nvPr/>
          </p:nvSpPr>
          <p:spPr>
            <a:xfrm>
              <a:off x="14017130" y="6336168"/>
              <a:ext cx="598448" cy="661987"/>
            </a:xfrm>
            <a:custGeom>
              <a:avLst/>
              <a:gdLst/>
              <a:ahLst/>
              <a:cxnLst/>
              <a:rect l="0" t="0" r="0" b="0"/>
              <a:pathLst>
                <a:path w="1664" h="1838" extrusionOk="0">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5" name="Shape 2585"/>
            <p:cNvSpPr/>
            <p:nvPr/>
          </p:nvSpPr>
          <p:spPr>
            <a:xfrm>
              <a:off x="16137891" y="5297942"/>
              <a:ext cx="495268" cy="422275"/>
            </a:xfrm>
            <a:custGeom>
              <a:avLst/>
              <a:gdLst/>
              <a:ahLst/>
              <a:cxnLst/>
              <a:rect l="0" t="0" r="0" b="0"/>
              <a:pathLst>
                <a:path w="1377" h="1175" extrusionOk="0">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6" name="Shape 2586"/>
            <p:cNvSpPr/>
            <p:nvPr/>
          </p:nvSpPr>
          <p:spPr>
            <a:xfrm>
              <a:off x="15734694" y="5229679"/>
              <a:ext cx="490505" cy="468313"/>
            </a:xfrm>
            <a:custGeom>
              <a:avLst/>
              <a:gdLst/>
              <a:ahLst/>
              <a:cxnLst/>
              <a:rect l="0" t="0" r="0" b="0"/>
              <a:pathLst>
                <a:path w="1361" h="1299" extrusionOk="0">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7" name="Shape 2587"/>
            <p:cNvSpPr/>
            <p:nvPr/>
          </p:nvSpPr>
          <p:spPr>
            <a:xfrm>
              <a:off x="14936231" y="5232855"/>
              <a:ext cx="958788" cy="720725"/>
            </a:xfrm>
            <a:custGeom>
              <a:avLst/>
              <a:gdLst/>
              <a:ahLst/>
              <a:cxnLst/>
              <a:rect l="0" t="0" r="0" b="0"/>
              <a:pathLst>
                <a:path w="2664" h="2001" extrusionOk="0">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8" name="Shape 2588"/>
            <p:cNvSpPr/>
            <p:nvPr/>
          </p:nvSpPr>
          <p:spPr>
            <a:xfrm>
              <a:off x="14640977" y="4442280"/>
              <a:ext cx="1581047" cy="1012825"/>
            </a:xfrm>
            <a:custGeom>
              <a:avLst/>
              <a:gdLst/>
              <a:ahLst/>
              <a:cxnLst/>
              <a:rect l="0" t="0" r="0" b="0"/>
              <a:pathLst>
                <a:path w="4394" h="2815" extrusionOk="0">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89" name="Shape 2589"/>
            <p:cNvSpPr/>
            <p:nvPr/>
          </p:nvSpPr>
          <p:spPr>
            <a:xfrm>
              <a:off x="18361833" y="5485267"/>
              <a:ext cx="1112766" cy="963612"/>
            </a:xfrm>
            <a:custGeom>
              <a:avLst/>
              <a:gdLst/>
              <a:ahLst/>
              <a:cxnLst/>
              <a:rect l="0" t="0" r="0" b="0"/>
              <a:pathLst>
                <a:path w="3091" h="2675" extrusionOk="0">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0" name="Shape 2590"/>
            <p:cNvSpPr/>
            <p:nvPr/>
          </p:nvSpPr>
          <p:spPr>
            <a:xfrm>
              <a:off x="19139658" y="5585279"/>
              <a:ext cx="1476279" cy="1119188"/>
            </a:xfrm>
            <a:custGeom>
              <a:avLst/>
              <a:gdLst/>
              <a:ahLst/>
              <a:cxnLst/>
              <a:rect l="0" t="0" r="0" b="0"/>
              <a:pathLst>
                <a:path w="4102" h="3107" extrusionOk="0">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1" name="Shape 2591"/>
            <p:cNvSpPr/>
            <p:nvPr/>
          </p:nvSpPr>
          <p:spPr>
            <a:xfrm>
              <a:off x="16422034" y="5329692"/>
              <a:ext cx="693693" cy="603250"/>
            </a:xfrm>
            <a:custGeom>
              <a:avLst/>
              <a:gdLst/>
              <a:ahLst/>
              <a:cxnLst/>
              <a:rect l="0" t="0" r="0" b="0"/>
              <a:pathLst>
                <a:path w="1927" h="1675" extrusionOk="0">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2" name="Shape 2592"/>
            <p:cNvSpPr/>
            <p:nvPr/>
          </p:nvSpPr>
          <p:spPr>
            <a:xfrm>
              <a:off x="16766500" y="5264604"/>
              <a:ext cx="938151" cy="369888"/>
            </a:xfrm>
            <a:custGeom>
              <a:avLst/>
              <a:gdLst/>
              <a:ahLst/>
              <a:cxnLst/>
              <a:rect l="0" t="0" r="0" b="0"/>
              <a:pathLst>
                <a:path w="2607" h="1029" extrusionOk="0">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3" name="Shape 2593"/>
            <p:cNvSpPr/>
            <p:nvPr/>
          </p:nvSpPr>
          <p:spPr>
            <a:xfrm>
              <a:off x="16796659" y="5309054"/>
              <a:ext cx="147628" cy="95250"/>
            </a:xfrm>
            <a:custGeom>
              <a:avLst/>
              <a:gdLst/>
              <a:ahLst/>
              <a:cxnLst/>
              <a:rect l="0" t="0" r="0" b="0"/>
              <a:pathLst>
                <a:path w="412" h="265" extrusionOk="0">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4" name="Shape 2594"/>
            <p:cNvSpPr/>
            <p:nvPr/>
          </p:nvSpPr>
          <p:spPr>
            <a:xfrm>
              <a:off x="16656970" y="5275717"/>
              <a:ext cx="574638" cy="125412"/>
            </a:xfrm>
            <a:custGeom>
              <a:avLst/>
              <a:gdLst/>
              <a:ahLst/>
              <a:cxnLst/>
              <a:rect l="0" t="0" r="0" b="0"/>
              <a:pathLst>
                <a:path w="1595" h="349" extrusionOk="0">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5" name="Shape 2595"/>
            <p:cNvSpPr/>
            <p:nvPr/>
          </p:nvSpPr>
          <p:spPr>
            <a:xfrm>
              <a:off x="18171345" y="5205868"/>
              <a:ext cx="1371511" cy="395287"/>
            </a:xfrm>
            <a:custGeom>
              <a:avLst/>
              <a:gdLst/>
              <a:ahLst/>
              <a:cxnLst/>
              <a:rect l="0" t="0" r="0" b="0"/>
              <a:pathLst>
                <a:path w="3810" h="1097" extrusionOk="0">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6" name="Shape 2596"/>
            <p:cNvSpPr/>
            <p:nvPr/>
          </p:nvSpPr>
          <p:spPr>
            <a:xfrm>
              <a:off x="17288753" y="4605793"/>
              <a:ext cx="849258" cy="536575"/>
            </a:xfrm>
            <a:custGeom>
              <a:avLst/>
              <a:gdLst/>
              <a:ahLst/>
              <a:cxnLst/>
              <a:rect l="0" t="0" r="0" b="0"/>
              <a:pathLst>
                <a:path w="2361" h="1489" extrusionOk="0">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7" name="Shape 2597"/>
            <p:cNvSpPr/>
            <p:nvPr/>
          </p:nvSpPr>
          <p:spPr>
            <a:xfrm>
              <a:off x="18223731" y="4999493"/>
              <a:ext cx="319066" cy="225425"/>
            </a:xfrm>
            <a:custGeom>
              <a:avLst/>
              <a:gdLst/>
              <a:ahLst/>
              <a:cxnLst/>
              <a:rect l="0" t="0" r="0" b="0"/>
              <a:pathLst>
                <a:path w="888" h="625" extrusionOk="0">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8" name="Shape 2598"/>
            <p:cNvSpPr/>
            <p:nvPr/>
          </p:nvSpPr>
          <p:spPr>
            <a:xfrm>
              <a:off x="14293338" y="6045655"/>
              <a:ext cx="701629" cy="811213"/>
            </a:xfrm>
            <a:custGeom>
              <a:avLst/>
              <a:gdLst/>
              <a:ahLst/>
              <a:cxnLst/>
              <a:rect l="0" t="0" r="0" b="0"/>
              <a:pathLst>
                <a:path w="1951" h="2254" extrusionOk="0">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2599" name="Shape 2599"/>
            <p:cNvSpPr/>
            <p:nvPr/>
          </p:nvSpPr>
          <p:spPr>
            <a:xfrm>
              <a:off x="13564722" y="4626430"/>
              <a:ext cx="1406433" cy="1839913"/>
            </a:xfrm>
            <a:custGeom>
              <a:avLst/>
              <a:gdLst/>
              <a:ahLst/>
              <a:cxnLst/>
              <a:rect l="0" t="0" r="0" b="0"/>
              <a:pathLst>
                <a:path w="3905" h="5113" extrusionOk="0">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2600" name="Shape 2600"/>
          <p:cNvSpPr txBox="1"/>
          <p:nvPr/>
        </p:nvSpPr>
        <p:spPr>
          <a:xfrm>
            <a:off x="4722737" y="1968438"/>
            <a:ext cx="3670101" cy="81070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2601" name="Shape 2601"/>
          <p:cNvSpPr txBox="1"/>
          <p:nvPr/>
        </p:nvSpPr>
        <p:spPr>
          <a:xfrm>
            <a:off x="472273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sp>
        <p:nvSpPr>
          <p:cNvPr id="2602" name="Shape 2602"/>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VENEZUELA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603" name="Shape 2603"/>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2604" name="Shape 2604"/>
          <p:cNvGrpSpPr/>
          <p:nvPr/>
        </p:nvGrpSpPr>
        <p:grpSpPr>
          <a:xfrm>
            <a:off x="4793728" y="3412341"/>
            <a:ext cx="1844098" cy="361747"/>
            <a:chOff x="1071226" y="3545876"/>
            <a:chExt cx="2458797" cy="482329"/>
          </a:xfrm>
        </p:grpSpPr>
        <p:grpSp>
          <p:nvGrpSpPr>
            <p:cNvPr id="2605" name="Shape 2605"/>
            <p:cNvGrpSpPr/>
            <p:nvPr/>
          </p:nvGrpSpPr>
          <p:grpSpPr>
            <a:xfrm>
              <a:off x="1566929" y="3545876"/>
              <a:ext cx="221277" cy="480207"/>
              <a:chOff x="6121233" y="3412078"/>
              <a:chExt cx="328647" cy="713215"/>
            </a:xfrm>
          </p:grpSpPr>
          <p:sp>
            <p:nvSpPr>
              <p:cNvPr id="2606" name="Shape 2606"/>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07" name="Shape 2607"/>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08" name="Shape 2608"/>
            <p:cNvGrpSpPr/>
            <p:nvPr/>
          </p:nvGrpSpPr>
          <p:grpSpPr>
            <a:xfrm>
              <a:off x="1815392" y="3545876"/>
              <a:ext cx="221278" cy="480207"/>
              <a:chOff x="6490258" y="3412078"/>
              <a:chExt cx="328648" cy="713215"/>
            </a:xfrm>
          </p:grpSpPr>
          <p:sp>
            <p:nvSpPr>
              <p:cNvPr id="2609" name="Shape 2609"/>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10" name="Shape 2610"/>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11" name="Shape 2611"/>
            <p:cNvGrpSpPr/>
            <p:nvPr/>
          </p:nvGrpSpPr>
          <p:grpSpPr>
            <a:xfrm>
              <a:off x="2064797" y="3545876"/>
              <a:ext cx="221277" cy="480207"/>
              <a:chOff x="6860681" y="3412078"/>
              <a:chExt cx="328647" cy="713215"/>
            </a:xfrm>
          </p:grpSpPr>
          <p:sp>
            <p:nvSpPr>
              <p:cNvPr id="2612" name="Shape 2612"/>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13" name="Shape 2613"/>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14" name="Shape 2614"/>
            <p:cNvGrpSpPr/>
            <p:nvPr/>
          </p:nvGrpSpPr>
          <p:grpSpPr>
            <a:xfrm>
              <a:off x="2313259" y="3545876"/>
              <a:ext cx="221277" cy="480207"/>
              <a:chOff x="7229705" y="3412078"/>
              <a:chExt cx="328647" cy="713215"/>
            </a:xfrm>
          </p:grpSpPr>
          <p:sp>
            <p:nvSpPr>
              <p:cNvPr id="2615" name="Shape 2615"/>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16" name="Shape 2616"/>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17" name="Shape 2617"/>
            <p:cNvGrpSpPr/>
            <p:nvPr/>
          </p:nvGrpSpPr>
          <p:grpSpPr>
            <a:xfrm>
              <a:off x="2562414" y="3545876"/>
              <a:ext cx="221278" cy="480207"/>
              <a:chOff x="7599755" y="3412078"/>
              <a:chExt cx="328648" cy="713215"/>
            </a:xfrm>
          </p:grpSpPr>
          <p:sp>
            <p:nvSpPr>
              <p:cNvPr id="2618" name="Shape 2618"/>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19" name="Shape 2619"/>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20" name="Shape 2620"/>
            <p:cNvGrpSpPr/>
            <p:nvPr/>
          </p:nvGrpSpPr>
          <p:grpSpPr>
            <a:xfrm>
              <a:off x="2810878" y="3545876"/>
              <a:ext cx="221278" cy="480207"/>
              <a:chOff x="7968781" y="3412078"/>
              <a:chExt cx="328648" cy="713215"/>
            </a:xfrm>
          </p:grpSpPr>
          <p:sp>
            <p:nvSpPr>
              <p:cNvPr id="2621" name="Shape 2621"/>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22" name="Shape 2622"/>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23" name="Shape 2623"/>
            <p:cNvGrpSpPr/>
            <p:nvPr/>
          </p:nvGrpSpPr>
          <p:grpSpPr>
            <a:xfrm>
              <a:off x="3060282" y="3545876"/>
              <a:ext cx="221278" cy="480207"/>
              <a:chOff x="8339202" y="3412078"/>
              <a:chExt cx="328648" cy="713215"/>
            </a:xfrm>
          </p:grpSpPr>
          <p:sp>
            <p:nvSpPr>
              <p:cNvPr id="2624" name="Shape 2624"/>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25" name="Shape 2625"/>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26" name="Shape 2626"/>
            <p:cNvGrpSpPr/>
            <p:nvPr/>
          </p:nvGrpSpPr>
          <p:grpSpPr>
            <a:xfrm>
              <a:off x="3308746" y="3545876"/>
              <a:ext cx="221277" cy="480207"/>
              <a:chOff x="8708228" y="3412078"/>
              <a:chExt cx="328647" cy="713215"/>
            </a:xfrm>
          </p:grpSpPr>
          <p:sp>
            <p:nvSpPr>
              <p:cNvPr id="2627" name="Shape 2627"/>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28" name="Shape 2628"/>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629" name="Shape 2629"/>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630" name="Shape 2630"/>
            <p:cNvGrpSpPr/>
            <p:nvPr/>
          </p:nvGrpSpPr>
          <p:grpSpPr>
            <a:xfrm>
              <a:off x="1318993" y="3545876"/>
              <a:ext cx="221277" cy="480207"/>
              <a:chOff x="5752993" y="3412078"/>
              <a:chExt cx="328647" cy="713215"/>
            </a:xfrm>
          </p:grpSpPr>
          <p:sp>
            <p:nvSpPr>
              <p:cNvPr id="2631" name="Shape 2631"/>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32" name="Shape 2632"/>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33" name="Shape 2633"/>
            <p:cNvGrpSpPr/>
            <p:nvPr/>
          </p:nvGrpSpPr>
          <p:grpSpPr>
            <a:xfrm>
              <a:off x="1071226" y="3547998"/>
              <a:ext cx="221279" cy="480207"/>
              <a:chOff x="-1" y="0"/>
              <a:chExt cx="685103" cy="1486773"/>
            </a:xfrm>
          </p:grpSpPr>
          <p:sp>
            <p:nvSpPr>
              <p:cNvPr id="2634" name="Shape 263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35" name="Shape 263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636" name="Shape 2636"/>
          <p:cNvGrpSpPr/>
          <p:nvPr/>
        </p:nvGrpSpPr>
        <p:grpSpPr>
          <a:xfrm>
            <a:off x="4793728" y="4105468"/>
            <a:ext cx="1828654" cy="362521"/>
            <a:chOff x="1071226" y="5134431"/>
            <a:chExt cx="2438205" cy="483361"/>
          </a:xfrm>
        </p:grpSpPr>
        <p:grpSp>
          <p:nvGrpSpPr>
            <p:cNvPr id="2637" name="Shape 2637"/>
            <p:cNvGrpSpPr/>
            <p:nvPr/>
          </p:nvGrpSpPr>
          <p:grpSpPr>
            <a:xfrm>
              <a:off x="1577225" y="5134431"/>
              <a:ext cx="190640" cy="481237"/>
              <a:chOff x="1577225" y="5134431"/>
              <a:chExt cx="190640" cy="481237"/>
            </a:xfrm>
          </p:grpSpPr>
          <p:sp>
            <p:nvSpPr>
              <p:cNvPr id="2638" name="Shape 2638"/>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39" name="Shape 2639"/>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40" name="Shape 2640"/>
            <p:cNvGrpSpPr/>
            <p:nvPr/>
          </p:nvGrpSpPr>
          <p:grpSpPr>
            <a:xfrm>
              <a:off x="1825690" y="5134431"/>
              <a:ext cx="190640" cy="481237"/>
              <a:chOff x="1825690" y="5134431"/>
              <a:chExt cx="190640" cy="481237"/>
            </a:xfrm>
          </p:grpSpPr>
          <p:sp>
            <p:nvSpPr>
              <p:cNvPr id="2641" name="Shape 2641"/>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42" name="Shape 2642"/>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43" name="Shape 2643"/>
            <p:cNvGrpSpPr/>
            <p:nvPr/>
          </p:nvGrpSpPr>
          <p:grpSpPr>
            <a:xfrm>
              <a:off x="2075093" y="5134431"/>
              <a:ext cx="190640" cy="481237"/>
              <a:chOff x="2075093" y="5134431"/>
              <a:chExt cx="190640" cy="481237"/>
            </a:xfrm>
          </p:grpSpPr>
          <p:sp>
            <p:nvSpPr>
              <p:cNvPr id="2644" name="Shape 2644"/>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45" name="Shape 2645"/>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46" name="Shape 2646"/>
            <p:cNvGrpSpPr/>
            <p:nvPr/>
          </p:nvGrpSpPr>
          <p:grpSpPr>
            <a:xfrm>
              <a:off x="2323557" y="5134431"/>
              <a:ext cx="190640" cy="481238"/>
              <a:chOff x="7252702" y="2337375"/>
              <a:chExt cx="283144" cy="714746"/>
            </a:xfrm>
          </p:grpSpPr>
          <p:sp>
            <p:nvSpPr>
              <p:cNvPr id="2647" name="Shape 264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48" name="Shape 264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49" name="Shape 2649"/>
            <p:cNvGrpSpPr/>
            <p:nvPr/>
          </p:nvGrpSpPr>
          <p:grpSpPr>
            <a:xfrm>
              <a:off x="2572710" y="5134431"/>
              <a:ext cx="190640" cy="481238"/>
              <a:chOff x="7622750" y="2337375"/>
              <a:chExt cx="283144" cy="714746"/>
            </a:xfrm>
          </p:grpSpPr>
          <p:sp>
            <p:nvSpPr>
              <p:cNvPr id="2650" name="Shape 265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51" name="Shape 265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52" name="Shape 2652"/>
            <p:cNvGrpSpPr/>
            <p:nvPr/>
          </p:nvGrpSpPr>
          <p:grpSpPr>
            <a:xfrm>
              <a:off x="2821174" y="5134431"/>
              <a:ext cx="190640" cy="481237"/>
              <a:chOff x="7991776" y="2337375"/>
              <a:chExt cx="283144" cy="714745"/>
            </a:xfrm>
          </p:grpSpPr>
          <p:sp>
            <p:nvSpPr>
              <p:cNvPr id="2653" name="Shape 2653"/>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54" name="Shape 265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55" name="Shape 2655"/>
            <p:cNvGrpSpPr/>
            <p:nvPr/>
          </p:nvGrpSpPr>
          <p:grpSpPr>
            <a:xfrm>
              <a:off x="3070578" y="5134431"/>
              <a:ext cx="190640" cy="481238"/>
              <a:chOff x="8362198" y="2337375"/>
              <a:chExt cx="283144" cy="714746"/>
            </a:xfrm>
          </p:grpSpPr>
          <p:sp>
            <p:nvSpPr>
              <p:cNvPr id="2656" name="Shape 265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57" name="Shape 265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58" name="Shape 2658"/>
            <p:cNvGrpSpPr/>
            <p:nvPr/>
          </p:nvGrpSpPr>
          <p:grpSpPr>
            <a:xfrm>
              <a:off x="3318791" y="5134431"/>
              <a:ext cx="190640" cy="481238"/>
              <a:chOff x="8731224" y="2337375"/>
              <a:chExt cx="283144" cy="714746"/>
            </a:xfrm>
          </p:grpSpPr>
          <p:sp>
            <p:nvSpPr>
              <p:cNvPr id="2659" name="Shape 265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60" name="Shape 266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61" name="Shape 2661"/>
            <p:cNvGrpSpPr/>
            <p:nvPr/>
          </p:nvGrpSpPr>
          <p:grpSpPr>
            <a:xfrm>
              <a:off x="1071226" y="5136553"/>
              <a:ext cx="190640" cy="481238"/>
              <a:chOff x="0" y="0"/>
              <a:chExt cx="590245" cy="1489965"/>
            </a:xfrm>
          </p:grpSpPr>
          <p:sp>
            <p:nvSpPr>
              <p:cNvPr id="2662" name="Shape 266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63" name="Shape 266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664" name="Shape 2664"/>
            <p:cNvGrpSpPr/>
            <p:nvPr/>
          </p:nvGrpSpPr>
          <p:grpSpPr>
            <a:xfrm>
              <a:off x="1320621" y="5136553"/>
              <a:ext cx="190640" cy="481238"/>
              <a:chOff x="0" y="0"/>
              <a:chExt cx="590245" cy="1489965"/>
            </a:xfrm>
          </p:grpSpPr>
          <p:sp>
            <p:nvSpPr>
              <p:cNvPr id="2665" name="Shape 266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666" name="Shape 266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667" name="Shape 2667"/>
          <p:cNvSpPr/>
          <p:nvPr/>
        </p:nvSpPr>
        <p:spPr>
          <a:xfrm>
            <a:off x="4746292"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668" name="Shape 2668"/>
          <p:cNvSpPr/>
          <p:nvPr/>
        </p:nvSpPr>
        <p:spPr>
          <a:xfrm>
            <a:off x="4746292"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669" name="Shape 2669"/>
          <p:cNvSpPr/>
          <p:nvPr/>
        </p:nvSpPr>
        <p:spPr>
          <a:xfrm>
            <a:off x="6923908"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670" name="Shape 2670"/>
          <p:cNvSpPr/>
          <p:nvPr/>
        </p:nvSpPr>
        <p:spPr>
          <a:xfrm>
            <a:off x="6923908"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2"/>
                                        </p:tgtEl>
                                        <p:attrNameLst>
                                          <p:attrName>style.visibility</p:attrName>
                                        </p:attrNameLst>
                                      </p:cBhvr>
                                      <p:to>
                                        <p:strVal val="visible"/>
                                      </p:to>
                                    </p:set>
                                    <p:animEffect transition="in" filter="fade">
                                      <p:cBhvr>
                                        <p:cTn id="7" dur="500"/>
                                        <p:tgtEl>
                                          <p:spTgt spid="2602"/>
                                        </p:tgtEl>
                                      </p:cBhvr>
                                    </p:animEffect>
                                  </p:childTnLst>
                                </p:cTn>
                              </p:par>
                              <p:par>
                                <p:cTn id="8" presetID="10" presetClass="entr" presetSubtype="0" fill="hold" nodeType="withEffect">
                                  <p:stCondLst>
                                    <p:cond delay="0"/>
                                  </p:stCondLst>
                                  <p:childTnLst>
                                    <p:set>
                                      <p:cBhvr>
                                        <p:cTn id="9" dur="1" fill="hold">
                                          <p:stCondLst>
                                            <p:cond delay="0"/>
                                          </p:stCondLst>
                                        </p:cTn>
                                        <p:tgtEl>
                                          <p:spTgt spid="2603"/>
                                        </p:tgtEl>
                                        <p:attrNameLst>
                                          <p:attrName>style.visibility</p:attrName>
                                        </p:attrNameLst>
                                      </p:cBhvr>
                                      <p:to>
                                        <p:strVal val="visible"/>
                                      </p:to>
                                    </p:set>
                                    <p:animEffect transition="in" filter="fade">
                                      <p:cBhvr>
                                        <p:cTn id="10" dur="500"/>
                                        <p:tgtEl>
                                          <p:spTgt spid="260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74"/>
                                        </p:tgtEl>
                                        <p:attrNameLst>
                                          <p:attrName>style.visibility</p:attrName>
                                        </p:attrNameLst>
                                      </p:cBhvr>
                                      <p:to>
                                        <p:strVal val="visible"/>
                                      </p:to>
                                    </p:set>
                                    <p:animEffect transition="in" filter="fade">
                                      <p:cBhvr>
                                        <p:cTn id="14" dur="500"/>
                                        <p:tgtEl>
                                          <p:spTgt spid="257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601"/>
                                        </p:tgtEl>
                                        <p:attrNameLst>
                                          <p:attrName>style.visibility</p:attrName>
                                        </p:attrNameLst>
                                      </p:cBhvr>
                                      <p:to>
                                        <p:strVal val="visible"/>
                                      </p:to>
                                    </p:set>
                                    <p:animEffect transition="in" filter="fade">
                                      <p:cBhvr>
                                        <p:cTn id="18" dur="500"/>
                                        <p:tgtEl>
                                          <p:spTgt spid="260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600"/>
                                        </p:tgtEl>
                                        <p:attrNameLst>
                                          <p:attrName>style.visibility</p:attrName>
                                        </p:attrNameLst>
                                      </p:cBhvr>
                                      <p:to>
                                        <p:strVal val="visible"/>
                                      </p:to>
                                    </p:set>
                                    <p:animEffect transition="in" filter="fade">
                                      <p:cBhvr>
                                        <p:cTn id="22" dur="500"/>
                                        <p:tgtEl>
                                          <p:spTgt spid="260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668">
                                            <p:txEl>
                                              <p:pRg st="0" end="0"/>
                                            </p:txEl>
                                          </p:spTgt>
                                        </p:tgtEl>
                                        <p:attrNameLst>
                                          <p:attrName>style.visibility</p:attrName>
                                        </p:attrNameLst>
                                      </p:cBhvr>
                                      <p:to>
                                        <p:strVal val="visible"/>
                                      </p:to>
                                    </p:set>
                                    <p:animEffect transition="in" filter="fade">
                                      <p:cBhvr>
                                        <p:cTn id="26" dur="500"/>
                                        <p:tgtEl>
                                          <p:spTgt spid="2668">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604"/>
                                        </p:tgtEl>
                                        <p:attrNameLst>
                                          <p:attrName>style.visibility</p:attrName>
                                        </p:attrNameLst>
                                      </p:cBhvr>
                                      <p:to>
                                        <p:strVal val="visible"/>
                                      </p:to>
                                    </p:set>
                                    <p:animEffect transition="in" filter="fade">
                                      <p:cBhvr>
                                        <p:cTn id="30" dur="500"/>
                                        <p:tgtEl>
                                          <p:spTgt spid="260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669"/>
                                        </p:tgtEl>
                                        <p:attrNameLst>
                                          <p:attrName>style.visibility</p:attrName>
                                        </p:attrNameLst>
                                      </p:cBhvr>
                                      <p:to>
                                        <p:strVal val="visible"/>
                                      </p:to>
                                    </p:set>
                                    <p:animEffect transition="in" filter="fade">
                                      <p:cBhvr>
                                        <p:cTn id="34" dur="500"/>
                                        <p:tgtEl>
                                          <p:spTgt spid="266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667">
                                            <p:txEl>
                                              <p:pRg st="0" end="0"/>
                                            </p:txEl>
                                          </p:spTgt>
                                        </p:tgtEl>
                                        <p:attrNameLst>
                                          <p:attrName>style.visibility</p:attrName>
                                        </p:attrNameLst>
                                      </p:cBhvr>
                                      <p:to>
                                        <p:strVal val="visible"/>
                                      </p:to>
                                    </p:set>
                                    <p:animEffect transition="in" filter="fade">
                                      <p:cBhvr>
                                        <p:cTn id="38" dur="500"/>
                                        <p:tgtEl>
                                          <p:spTgt spid="2667">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636"/>
                                        </p:tgtEl>
                                        <p:attrNameLst>
                                          <p:attrName>style.visibility</p:attrName>
                                        </p:attrNameLst>
                                      </p:cBhvr>
                                      <p:to>
                                        <p:strVal val="visible"/>
                                      </p:to>
                                    </p:set>
                                    <p:animEffect transition="in" filter="fade">
                                      <p:cBhvr>
                                        <p:cTn id="42" dur="500"/>
                                        <p:tgtEl>
                                          <p:spTgt spid="263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670"/>
                                        </p:tgtEl>
                                        <p:attrNameLst>
                                          <p:attrName>style.visibility</p:attrName>
                                        </p:attrNameLst>
                                      </p:cBhvr>
                                      <p:to>
                                        <p:strVal val="visible"/>
                                      </p:to>
                                    </p:set>
                                    <p:animEffect transition="in" filter="fade">
                                      <p:cBhvr>
                                        <p:cTn id="46" dur="500"/>
                                        <p:tgtEl>
                                          <p:spTgt spid="2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674"/>
        <p:cNvGrpSpPr/>
        <p:nvPr/>
      </p:nvGrpSpPr>
      <p:grpSpPr>
        <a:xfrm>
          <a:off x="0" y="0"/>
          <a:ext cx="0" cy="0"/>
          <a:chOff x="0" y="0"/>
          <a:chExt cx="0" cy="0"/>
        </a:xfrm>
      </p:grpSpPr>
      <p:grpSp>
        <p:nvGrpSpPr>
          <p:cNvPr id="2675" name="Shape 2675"/>
          <p:cNvGrpSpPr/>
          <p:nvPr/>
        </p:nvGrpSpPr>
        <p:grpSpPr>
          <a:xfrm>
            <a:off x="474673" y="1649043"/>
            <a:ext cx="3787172" cy="2561751"/>
            <a:chOff x="0" y="0"/>
            <a:chExt cx="10099124" cy="6831336"/>
          </a:xfrm>
        </p:grpSpPr>
        <p:sp>
          <p:nvSpPr>
            <p:cNvPr id="2676" name="Shape 2676"/>
            <p:cNvSpPr/>
            <p:nvPr/>
          </p:nvSpPr>
          <p:spPr>
            <a:xfrm>
              <a:off x="4179358" y="706626"/>
              <a:ext cx="418292" cy="550619"/>
            </a:xfrm>
            <a:custGeom>
              <a:avLst/>
              <a:gdLst/>
              <a:ahLst/>
              <a:cxnLst/>
              <a:rect l="0" t="0" r="0" b="0"/>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77" name="Shape 2677"/>
            <p:cNvSpPr/>
            <p:nvPr/>
          </p:nvSpPr>
          <p:spPr>
            <a:xfrm>
              <a:off x="4252940" y="1510529"/>
              <a:ext cx="333949" cy="299170"/>
            </a:xfrm>
            <a:custGeom>
              <a:avLst/>
              <a:gdLst/>
              <a:ahLst/>
              <a:cxnLst/>
              <a:rect l="0" t="0" r="0" b="0"/>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78" name="Shape 2678"/>
            <p:cNvSpPr/>
            <p:nvPr/>
          </p:nvSpPr>
          <p:spPr>
            <a:xfrm>
              <a:off x="3087901" y="624034"/>
              <a:ext cx="669804" cy="701122"/>
            </a:xfrm>
            <a:custGeom>
              <a:avLst/>
              <a:gdLst/>
              <a:ahLst/>
              <a:cxnLst/>
              <a:rect l="0" t="0" r="0" b="0"/>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79" name="Shape 2679"/>
            <p:cNvSpPr/>
            <p:nvPr/>
          </p:nvSpPr>
          <p:spPr>
            <a:xfrm>
              <a:off x="3890858" y="97275"/>
              <a:ext cx="310603" cy="389105"/>
            </a:xfrm>
            <a:custGeom>
              <a:avLst/>
              <a:gdLst/>
              <a:ahLst/>
              <a:cxnLst/>
              <a:rect l="0" t="0" r="0" b="0"/>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0" name="Shape 2680"/>
            <p:cNvSpPr/>
            <p:nvPr/>
          </p:nvSpPr>
          <p:spPr>
            <a:xfrm>
              <a:off x="3479128" y="77086"/>
              <a:ext cx="165598" cy="117466"/>
            </a:xfrm>
            <a:custGeom>
              <a:avLst/>
              <a:gdLst/>
              <a:ahLst/>
              <a:cxnLst/>
              <a:rect l="0" t="0" r="0" b="0"/>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1" name="Shape 2681"/>
            <p:cNvSpPr/>
            <p:nvPr/>
          </p:nvSpPr>
          <p:spPr>
            <a:xfrm>
              <a:off x="4676179" y="9176"/>
              <a:ext cx="172901" cy="108290"/>
            </a:xfrm>
            <a:custGeom>
              <a:avLst/>
              <a:gdLst/>
              <a:ahLst/>
              <a:cxnLst/>
              <a:rect l="0" t="0" r="0" b="0"/>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2" name="Shape 2682"/>
            <p:cNvSpPr/>
            <p:nvPr/>
          </p:nvSpPr>
          <p:spPr>
            <a:xfrm>
              <a:off x="5498107" y="765359"/>
              <a:ext cx="341814" cy="209236"/>
            </a:xfrm>
            <a:custGeom>
              <a:avLst/>
              <a:gdLst/>
              <a:ahLst/>
              <a:cxnLst/>
              <a:rect l="0" t="0" r="0" b="0"/>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3" name="Shape 2683"/>
            <p:cNvSpPr/>
            <p:nvPr/>
          </p:nvSpPr>
          <p:spPr>
            <a:xfrm>
              <a:off x="4905478" y="62403"/>
              <a:ext cx="107154" cy="111960"/>
            </a:xfrm>
            <a:custGeom>
              <a:avLst/>
              <a:gdLst/>
              <a:ahLst/>
              <a:cxnLst/>
              <a:rect l="0" t="0" r="0" b="0"/>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4" name="Shape 2684"/>
            <p:cNvSpPr/>
            <p:nvPr/>
          </p:nvSpPr>
          <p:spPr>
            <a:xfrm>
              <a:off x="4636144" y="156007"/>
              <a:ext cx="950180" cy="541443"/>
            </a:xfrm>
            <a:custGeom>
              <a:avLst/>
              <a:gdLst/>
              <a:ahLst/>
              <a:cxnLst/>
              <a:rect l="0" t="0" r="0" b="0"/>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5" name="Shape 2685"/>
            <p:cNvSpPr/>
            <p:nvPr/>
          </p:nvSpPr>
          <p:spPr>
            <a:xfrm>
              <a:off x="4610239" y="444165"/>
              <a:ext cx="199619" cy="212907"/>
            </a:xfrm>
            <a:custGeom>
              <a:avLst/>
              <a:gdLst/>
              <a:ahLst/>
              <a:cxnLst/>
              <a:rect l="0" t="0" r="0" b="0"/>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6" name="Shape 2686"/>
            <p:cNvSpPr/>
            <p:nvPr/>
          </p:nvSpPr>
          <p:spPr>
            <a:xfrm>
              <a:off x="4522328" y="1574768"/>
              <a:ext cx="80700" cy="77087"/>
            </a:xfrm>
            <a:custGeom>
              <a:avLst/>
              <a:gdLst/>
              <a:ahLst/>
              <a:cxnLst/>
              <a:rect l="0" t="0" r="0" b="0"/>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7" name="Shape 2687"/>
            <p:cNvSpPr/>
            <p:nvPr/>
          </p:nvSpPr>
          <p:spPr>
            <a:xfrm>
              <a:off x="4832900" y="1536224"/>
              <a:ext cx="57495" cy="53228"/>
            </a:xfrm>
            <a:custGeom>
              <a:avLst/>
              <a:gdLst/>
              <a:ahLst/>
              <a:cxnLst/>
              <a:rect l="0" t="0" r="0" b="0"/>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8" name="Shape 2688"/>
            <p:cNvSpPr/>
            <p:nvPr/>
          </p:nvSpPr>
          <p:spPr>
            <a:xfrm>
              <a:off x="3077686" y="750675"/>
              <a:ext cx="1143905" cy="930546"/>
            </a:xfrm>
            <a:custGeom>
              <a:avLst/>
              <a:gdLst/>
              <a:ahLst/>
              <a:cxnLst/>
              <a:rect l="0" t="0" r="0" b="0"/>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89" name="Shape 2689"/>
            <p:cNvSpPr/>
            <p:nvPr/>
          </p:nvSpPr>
          <p:spPr>
            <a:xfrm>
              <a:off x="3969484" y="691943"/>
              <a:ext cx="168777" cy="185377"/>
            </a:xfrm>
            <a:custGeom>
              <a:avLst/>
              <a:gdLst/>
              <a:ahLst/>
              <a:cxnLst/>
              <a:rect l="0" t="0" r="0" b="0"/>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0" name="Shape 2690"/>
            <p:cNvSpPr/>
            <p:nvPr/>
          </p:nvSpPr>
          <p:spPr>
            <a:xfrm>
              <a:off x="3906998" y="682766"/>
              <a:ext cx="40240" cy="58733"/>
            </a:xfrm>
            <a:custGeom>
              <a:avLst/>
              <a:gdLst/>
              <a:ahLst/>
              <a:cxnLst/>
              <a:rect l="0" t="0" r="0" b="0"/>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1" name="Shape 2691"/>
            <p:cNvSpPr/>
            <p:nvPr/>
          </p:nvSpPr>
          <p:spPr>
            <a:xfrm>
              <a:off x="4163218" y="1639006"/>
              <a:ext cx="75806" cy="86265"/>
            </a:xfrm>
            <a:custGeom>
              <a:avLst/>
              <a:gdLst/>
              <a:ahLst/>
              <a:cxnLst/>
              <a:rect l="0" t="0" r="0" b="0"/>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2" name="Shape 2692"/>
            <p:cNvSpPr/>
            <p:nvPr/>
          </p:nvSpPr>
          <p:spPr>
            <a:xfrm>
              <a:off x="4216914" y="1321483"/>
              <a:ext cx="80139" cy="82594"/>
            </a:xfrm>
            <a:custGeom>
              <a:avLst/>
              <a:gdLst/>
              <a:ahLst/>
              <a:cxnLst/>
              <a:rect l="0" t="0" r="0" b="0"/>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3" name="Shape 2693"/>
            <p:cNvSpPr/>
            <p:nvPr/>
          </p:nvSpPr>
          <p:spPr>
            <a:xfrm>
              <a:off x="3832352" y="1657361"/>
              <a:ext cx="73315" cy="73417"/>
            </a:xfrm>
            <a:custGeom>
              <a:avLst/>
              <a:gdLst/>
              <a:ahLst/>
              <a:cxnLst/>
              <a:rect l="0" t="0" r="0" b="0"/>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4" name="Shape 2694"/>
            <p:cNvSpPr/>
            <p:nvPr/>
          </p:nvSpPr>
          <p:spPr>
            <a:xfrm>
              <a:off x="4040151" y="1672043"/>
              <a:ext cx="75296" cy="64240"/>
            </a:xfrm>
            <a:custGeom>
              <a:avLst/>
              <a:gdLst/>
              <a:ahLst/>
              <a:cxnLst/>
              <a:rect l="0" t="0" r="0" b="0"/>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5" name="Shape 2695"/>
            <p:cNvSpPr/>
            <p:nvPr/>
          </p:nvSpPr>
          <p:spPr>
            <a:xfrm>
              <a:off x="2668266" y="715803"/>
              <a:ext cx="4624742" cy="2668664"/>
            </a:xfrm>
            <a:custGeom>
              <a:avLst/>
              <a:gdLst/>
              <a:ahLst/>
              <a:cxnLst/>
              <a:rect l="0" t="0" r="0" b="0"/>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6" name="Shape 2696"/>
            <p:cNvSpPr/>
            <p:nvPr/>
          </p:nvSpPr>
          <p:spPr>
            <a:xfrm>
              <a:off x="4588223" y="433152"/>
              <a:ext cx="88118" cy="67911"/>
            </a:xfrm>
            <a:custGeom>
              <a:avLst/>
              <a:gdLst/>
              <a:ahLst/>
              <a:cxnLst/>
              <a:rect l="0" t="0" r="0" b="0"/>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7" name="Shape 2697"/>
            <p:cNvSpPr/>
            <p:nvPr/>
          </p:nvSpPr>
          <p:spPr>
            <a:xfrm>
              <a:off x="7106721" y="2945807"/>
              <a:ext cx="103586" cy="100948"/>
            </a:xfrm>
            <a:custGeom>
              <a:avLst/>
              <a:gdLst/>
              <a:ahLst/>
              <a:cxnLst/>
              <a:rect l="0" t="0" r="0" b="0"/>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8" name="Shape 2698"/>
            <p:cNvSpPr/>
            <p:nvPr/>
          </p:nvSpPr>
          <p:spPr>
            <a:xfrm>
              <a:off x="7469868" y="2846696"/>
              <a:ext cx="1714859" cy="1571098"/>
            </a:xfrm>
            <a:custGeom>
              <a:avLst/>
              <a:gdLst/>
              <a:ahLst/>
              <a:cxnLst/>
              <a:rect l="0" t="0" r="0" b="0"/>
              <a:pathLst>
                <a:path w="21600" h="21600" extrusionOk="0">
                  <a:moveTo>
                    <a:pt x="21600" y="13886"/>
                  </a:moveTo>
                  <a:cubicBezTo>
                    <a:pt x="21532" y="13819"/>
                    <a:pt x="21532" y="13819"/>
                    <a:pt x="21532" y="13819"/>
                  </a:cubicBezTo>
                  <a:cubicBezTo>
                    <a:pt x="21532" y="13684"/>
                    <a:pt x="21532" y="13550"/>
                    <a:pt x="21330" y="13416"/>
                  </a:cubicBezTo>
                  <a:cubicBezTo>
                    <a:pt x="21195" y="13282"/>
                    <a:pt x="20992" y="13282"/>
                    <a:pt x="20925" y="13282"/>
                  </a:cubicBezTo>
                  <a:cubicBezTo>
                    <a:pt x="20858" y="13282"/>
                    <a:pt x="20790" y="13282"/>
                    <a:pt x="20723" y="13282"/>
                  </a:cubicBezTo>
                  <a:cubicBezTo>
                    <a:pt x="20655" y="13282"/>
                    <a:pt x="20655" y="13282"/>
                    <a:pt x="20588" y="13282"/>
                  </a:cubicBezTo>
                  <a:cubicBezTo>
                    <a:pt x="20520" y="13282"/>
                    <a:pt x="20520" y="13282"/>
                    <a:pt x="20453" y="13282"/>
                  </a:cubicBezTo>
                  <a:cubicBezTo>
                    <a:pt x="20453" y="13215"/>
                    <a:pt x="20453" y="13215"/>
                    <a:pt x="20385" y="13081"/>
                  </a:cubicBezTo>
                  <a:cubicBezTo>
                    <a:pt x="20385" y="12947"/>
                    <a:pt x="20385" y="12880"/>
                    <a:pt x="20453" y="12745"/>
                  </a:cubicBezTo>
                  <a:cubicBezTo>
                    <a:pt x="20453" y="12678"/>
                    <a:pt x="20453" y="12678"/>
                    <a:pt x="20453" y="12611"/>
                  </a:cubicBezTo>
                  <a:cubicBezTo>
                    <a:pt x="20453" y="12477"/>
                    <a:pt x="20453" y="12276"/>
                    <a:pt x="20317" y="12142"/>
                  </a:cubicBezTo>
                  <a:cubicBezTo>
                    <a:pt x="20250" y="12075"/>
                    <a:pt x="20183" y="12075"/>
                    <a:pt x="20115" y="12075"/>
                  </a:cubicBezTo>
                  <a:cubicBezTo>
                    <a:pt x="20115" y="12075"/>
                    <a:pt x="20115" y="12075"/>
                    <a:pt x="20115" y="12075"/>
                  </a:cubicBezTo>
                  <a:cubicBezTo>
                    <a:pt x="20115" y="12007"/>
                    <a:pt x="20115" y="12007"/>
                    <a:pt x="20115" y="12007"/>
                  </a:cubicBezTo>
                  <a:cubicBezTo>
                    <a:pt x="20183" y="11873"/>
                    <a:pt x="20250" y="11672"/>
                    <a:pt x="19980" y="11404"/>
                  </a:cubicBezTo>
                  <a:cubicBezTo>
                    <a:pt x="19777" y="11202"/>
                    <a:pt x="19575" y="11135"/>
                    <a:pt x="19305" y="11001"/>
                  </a:cubicBezTo>
                  <a:cubicBezTo>
                    <a:pt x="19170" y="11001"/>
                    <a:pt x="19103" y="10934"/>
                    <a:pt x="18968" y="10934"/>
                  </a:cubicBezTo>
                  <a:cubicBezTo>
                    <a:pt x="18968" y="10934"/>
                    <a:pt x="18968" y="10934"/>
                    <a:pt x="18900" y="10934"/>
                  </a:cubicBezTo>
                  <a:cubicBezTo>
                    <a:pt x="18833" y="10934"/>
                    <a:pt x="18833" y="10934"/>
                    <a:pt x="18765" y="10867"/>
                  </a:cubicBezTo>
                  <a:cubicBezTo>
                    <a:pt x="18698" y="10867"/>
                    <a:pt x="18562" y="10867"/>
                    <a:pt x="18495" y="10800"/>
                  </a:cubicBezTo>
                  <a:cubicBezTo>
                    <a:pt x="18428" y="10800"/>
                    <a:pt x="18360" y="10800"/>
                    <a:pt x="18360" y="10800"/>
                  </a:cubicBezTo>
                  <a:cubicBezTo>
                    <a:pt x="18293" y="10800"/>
                    <a:pt x="18158" y="10800"/>
                    <a:pt x="18090" y="10800"/>
                  </a:cubicBezTo>
                  <a:cubicBezTo>
                    <a:pt x="18090" y="10800"/>
                    <a:pt x="18023" y="10800"/>
                    <a:pt x="18023" y="10800"/>
                  </a:cubicBezTo>
                  <a:cubicBezTo>
                    <a:pt x="17820" y="10800"/>
                    <a:pt x="17618" y="10934"/>
                    <a:pt x="17618" y="10934"/>
                  </a:cubicBezTo>
                  <a:cubicBezTo>
                    <a:pt x="17550" y="11001"/>
                    <a:pt x="17483" y="11068"/>
                    <a:pt x="17415" y="11135"/>
                  </a:cubicBezTo>
                  <a:cubicBezTo>
                    <a:pt x="17415" y="11068"/>
                    <a:pt x="17348" y="11001"/>
                    <a:pt x="17348"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7" y="11135"/>
                  </a:cubicBezTo>
                  <a:cubicBezTo>
                    <a:pt x="15457" y="11135"/>
                    <a:pt x="15457" y="11135"/>
                    <a:pt x="15457"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7"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7"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2"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7" y="9928"/>
                    <a:pt x="11407" y="9995"/>
                    <a:pt x="11340" y="9995"/>
                  </a:cubicBezTo>
                  <a:cubicBezTo>
                    <a:pt x="11340" y="9995"/>
                    <a:pt x="11273" y="9995"/>
                    <a:pt x="11205" y="9995"/>
                  </a:cubicBezTo>
                  <a:cubicBezTo>
                    <a:pt x="11138" y="9995"/>
                    <a:pt x="11138" y="9995"/>
                    <a:pt x="11138" y="9995"/>
                  </a:cubicBezTo>
                  <a:cubicBezTo>
                    <a:pt x="11138" y="9928"/>
                    <a:pt x="11138" y="9928"/>
                    <a:pt x="11138" y="9928"/>
                  </a:cubicBezTo>
                  <a:cubicBezTo>
                    <a:pt x="11138" y="9794"/>
                    <a:pt x="11205" y="9458"/>
                    <a:pt x="10935" y="9324"/>
                  </a:cubicBezTo>
                  <a:cubicBezTo>
                    <a:pt x="10935" y="9257"/>
                    <a:pt x="10868" y="9257"/>
                    <a:pt x="10800" y="9257"/>
                  </a:cubicBezTo>
                  <a:cubicBezTo>
                    <a:pt x="10800" y="9257"/>
                    <a:pt x="10800" y="9190"/>
                    <a:pt x="10800" y="9190"/>
                  </a:cubicBezTo>
                  <a:cubicBezTo>
                    <a:pt x="10800" y="9123"/>
                    <a:pt x="10800" y="8989"/>
                    <a:pt x="10665" y="8922"/>
                  </a:cubicBezTo>
                  <a:cubicBezTo>
                    <a:pt x="10598" y="8855"/>
                    <a:pt x="10530" y="8855"/>
                    <a:pt x="10462"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8" y="8318"/>
                  </a:cubicBezTo>
                  <a:cubicBezTo>
                    <a:pt x="8100" y="8318"/>
                    <a:pt x="8033" y="8251"/>
                    <a:pt x="7965" y="8251"/>
                  </a:cubicBezTo>
                  <a:cubicBezTo>
                    <a:pt x="7898" y="8251"/>
                    <a:pt x="7830" y="8251"/>
                    <a:pt x="7830" y="8184"/>
                  </a:cubicBezTo>
                  <a:cubicBezTo>
                    <a:pt x="7763" y="8117"/>
                    <a:pt x="7695" y="8050"/>
                    <a:pt x="7560" y="7983"/>
                  </a:cubicBezTo>
                  <a:cubicBezTo>
                    <a:pt x="7493" y="7983"/>
                    <a:pt x="7493" y="7916"/>
                    <a:pt x="7493" y="7916"/>
                  </a:cubicBezTo>
                  <a:cubicBezTo>
                    <a:pt x="7425" y="7916"/>
                    <a:pt x="7425" y="7916"/>
                    <a:pt x="7425" y="7916"/>
                  </a:cubicBezTo>
                  <a:cubicBezTo>
                    <a:pt x="7493" y="7848"/>
                    <a:pt x="7493" y="7848"/>
                    <a:pt x="7493" y="7848"/>
                  </a:cubicBezTo>
                  <a:cubicBezTo>
                    <a:pt x="7560" y="7848"/>
                    <a:pt x="7560" y="7848"/>
                    <a:pt x="7560" y="7848"/>
                  </a:cubicBezTo>
                  <a:cubicBezTo>
                    <a:pt x="7763" y="7714"/>
                    <a:pt x="7898" y="7312"/>
                    <a:pt x="7898" y="7178"/>
                  </a:cubicBezTo>
                  <a:cubicBezTo>
                    <a:pt x="7898" y="7178"/>
                    <a:pt x="7965" y="7111"/>
                    <a:pt x="7965" y="7043"/>
                  </a:cubicBezTo>
                  <a:cubicBezTo>
                    <a:pt x="7965" y="7043"/>
                    <a:pt x="7965" y="7043"/>
                    <a:pt x="7965" y="7043"/>
                  </a:cubicBezTo>
                  <a:cubicBezTo>
                    <a:pt x="8033" y="7043"/>
                    <a:pt x="8033" y="6976"/>
                    <a:pt x="8033" y="6842"/>
                  </a:cubicBezTo>
                  <a:cubicBezTo>
                    <a:pt x="8100" y="6641"/>
                    <a:pt x="7965" y="6507"/>
                    <a:pt x="7830" y="6373"/>
                  </a:cubicBezTo>
                  <a:cubicBezTo>
                    <a:pt x="7695" y="6306"/>
                    <a:pt x="7560" y="6239"/>
                    <a:pt x="7425" y="6239"/>
                  </a:cubicBezTo>
                  <a:cubicBezTo>
                    <a:pt x="7358" y="6239"/>
                    <a:pt x="7290" y="6239"/>
                    <a:pt x="7223" y="6306"/>
                  </a:cubicBezTo>
                  <a:cubicBezTo>
                    <a:pt x="7223" y="6306"/>
                    <a:pt x="7155" y="6306"/>
                    <a:pt x="7088" y="6306"/>
                  </a:cubicBezTo>
                  <a:cubicBezTo>
                    <a:pt x="7088" y="6306"/>
                    <a:pt x="7088" y="6306"/>
                    <a:pt x="7088" y="6306"/>
                  </a:cubicBezTo>
                  <a:cubicBezTo>
                    <a:pt x="7088" y="6306"/>
                    <a:pt x="7088" y="6306"/>
                    <a:pt x="7088" y="6306"/>
                  </a:cubicBezTo>
                  <a:cubicBezTo>
                    <a:pt x="7020" y="6306"/>
                    <a:pt x="7020" y="6239"/>
                    <a:pt x="7020" y="6171"/>
                  </a:cubicBezTo>
                  <a:cubicBezTo>
                    <a:pt x="7020" y="6171"/>
                    <a:pt x="7020" y="6171"/>
                    <a:pt x="7020" y="6171"/>
                  </a:cubicBezTo>
                  <a:cubicBezTo>
                    <a:pt x="6885" y="5970"/>
                    <a:pt x="6750" y="5903"/>
                    <a:pt x="6615" y="5903"/>
                  </a:cubicBezTo>
                  <a:cubicBezTo>
                    <a:pt x="6615" y="5903"/>
                    <a:pt x="6548" y="5903"/>
                    <a:pt x="6548" y="5903"/>
                  </a:cubicBezTo>
                  <a:cubicBezTo>
                    <a:pt x="6548" y="5836"/>
                    <a:pt x="6548" y="5769"/>
                    <a:pt x="6548" y="5635"/>
                  </a:cubicBezTo>
                  <a:cubicBezTo>
                    <a:pt x="6548" y="5501"/>
                    <a:pt x="6548" y="5299"/>
                    <a:pt x="6413"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8"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8"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3" y="12276"/>
                    <a:pt x="6953" y="12410"/>
                    <a:pt x="7020" y="12611"/>
                  </a:cubicBezTo>
                  <a:cubicBezTo>
                    <a:pt x="7088" y="12745"/>
                    <a:pt x="7155" y="12812"/>
                    <a:pt x="7223"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8"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3" y="21198"/>
                  </a:cubicBezTo>
                  <a:cubicBezTo>
                    <a:pt x="6683" y="21198"/>
                    <a:pt x="6818" y="21130"/>
                    <a:pt x="7088" y="20996"/>
                  </a:cubicBezTo>
                  <a:cubicBezTo>
                    <a:pt x="7223" y="20929"/>
                    <a:pt x="7223" y="20929"/>
                    <a:pt x="7223" y="20929"/>
                  </a:cubicBezTo>
                  <a:cubicBezTo>
                    <a:pt x="7358" y="20795"/>
                    <a:pt x="7493" y="20728"/>
                    <a:pt x="7628" y="20728"/>
                  </a:cubicBezTo>
                  <a:cubicBezTo>
                    <a:pt x="7695" y="20728"/>
                    <a:pt x="7830" y="20795"/>
                    <a:pt x="8033" y="20862"/>
                  </a:cubicBezTo>
                  <a:cubicBezTo>
                    <a:pt x="8033" y="20929"/>
                    <a:pt x="8033" y="20929"/>
                    <a:pt x="8033"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3" y="18783"/>
                    <a:pt x="8303" y="18447"/>
                  </a:cubicBezTo>
                  <a:cubicBezTo>
                    <a:pt x="8303"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8" y="19856"/>
                  </a:cubicBezTo>
                  <a:cubicBezTo>
                    <a:pt x="11138" y="19655"/>
                    <a:pt x="11475" y="19520"/>
                    <a:pt x="11745" y="19386"/>
                  </a:cubicBezTo>
                  <a:cubicBezTo>
                    <a:pt x="13567" y="18447"/>
                    <a:pt x="15390" y="17575"/>
                    <a:pt x="17078" y="16703"/>
                  </a:cubicBezTo>
                  <a:cubicBezTo>
                    <a:pt x="17955" y="16234"/>
                    <a:pt x="18833" y="15831"/>
                    <a:pt x="19710" y="15361"/>
                  </a:cubicBezTo>
                  <a:cubicBezTo>
                    <a:pt x="20385" y="16703"/>
                    <a:pt x="20385" y="16703"/>
                    <a:pt x="20385" y="16703"/>
                  </a:cubicBezTo>
                  <a:cubicBezTo>
                    <a:pt x="20588" y="16502"/>
                    <a:pt x="20588" y="16502"/>
                    <a:pt x="20588" y="16502"/>
                  </a:cubicBezTo>
                  <a:cubicBezTo>
                    <a:pt x="20723" y="16368"/>
                    <a:pt x="20858" y="16234"/>
                    <a:pt x="20925" y="16099"/>
                  </a:cubicBezTo>
                  <a:cubicBezTo>
                    <a:pt x="21128" y="15563"/>
                    <a:pt x="21330" y="15093"/>
                    <a:pt x="21465" y="14691"/>
                  </a:cubicBezTo>
                  <a:cubicBezTo>
                    <a:pt x="21532" y="14422"/>
                    <a:pt x="21600" y="14154"/>
                    <a:pt x="21600" y="13886"/>
                  </a:cubicBezTo>
                  <a:close/>
                  <a:moveTo>
                    <a:pt x="13567" y="14221"/>
                  </a:moveTo>
                  <a:cubicBezTo>
                    <a:pt x="13567" y="13819"/>
                    <a:pt x="13567"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7" y="14489"/>
                  </a:cubicBezTo>
                  <a:cubicBezTo>
                    <a:pt x="13567" y="14489"/>
                    <a:pt x="13567" y="14422"/>
                    <a:pt x="13567" y="14355"/>
                  </a:cubicBezTo>
                  <a:cubicBezTo>
                    <a:pt x="13567" y="14288"/>
                    <a:pt x="13567" y="14288"/>
                    <a:pt x="13567" y="1422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699" name="Shape 2699"/>
            <p:cNvSpPr/>
            <p:nvPr/>
          </p:nvSpPr>
          <p:spPr>
            <a:xfrm>
              <a:off x="7288293" y="2496135"/>
              <a:ext cx="50442" cy="58733"/>
            </a:xfrm>
            <a:custGeom>
              <a:avLst/>
              <a:gdLst/>
              <a:ahLst/>
              <a:cxnLst/>
              <a:rect l="0" t="0" r="0" b="0"/>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0" name="Shape 2700"/>
            <p:cNvSpPr/>
            <p:nvPr/>
          </p:nvSpPr>
          <p:spPr>
            <a:xfrm>
              <a:off x="9503302" y="4188368"/>
              <a:ext cx="88955" cy="82594"/>
            </a:xfrm>
            <a:custGeom>
              <a:avLst/>
              <a:gdLst/>
              <a:ahLst/>
              <a:cxnLst/>
              <a:rect l="0" t="0" r="0" b="0"/>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1" name="Shape 2701"/>
            <p:cNvSpPr/>
            <p:nvPr/>
          </p:nvSpPr>
          <p:spPr>
            <a:xfrm>
              <a:off x="9582168" y="4149825"/>
              <a:ext cx="68595" cy="53228"/>
            </a:xfrm>
            <a:custGeom>
              <a:avLst/>
              <a:gdLst/>
              <a:ahLst/>
              <a:cxnLst/>
              <a:rect l="0" t="0" r="0" b="0"/>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2" name="Shape 2702"/>
            <p:cNvSpPr/>
            <p:nvPr/>
          </p:nvSpPr>
          <p:spPr>
            <a:xfrm>
              <a:off x="7294347" y="2619106"/>
              <a:ext cx="119933" cy="115631"/>
            </a:xfrm>
            <a:custGeom>
              <a:avLst/>
              <a:gdLst/>
              <a:ahLst/>
              <a:cxnLst/>
              <a:rect l="0" t="0" r="0" b="0"/>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3" name="Shape 2703"/>
            <p:cNvSpPr/>
            <p:nvPr/>
          </p:nvSpPr>
          <p:spPr>
            <a:xfrm>
              <a:off x="9103093" y="4612345"/>
              <a:ext cx="79816" cy="88099"/>
            </a:xfrm>
            <a:custGeom>
              <a:avLst/>
              <a:gdLst/>
              <a:ahLst/>
              <a:cxnLst/>
              <a:rect l="0" t="0" r="0" b="0"/>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4" name="Shape 2704"/>
            <p:cNvSpPr/>
            <p:nvPr/>
          </p:nvSpPr>
          <p:spPr>
            <a:xfrm>
              <a:off x="6388498" y="2720054"/>
              <a:ext cx="90788" cy="49556"/>
            </a:xfrm>
            <a:custGeom>
              <a:avLst/>
              <a:gdLst/>
              <a:ahLst/>
              <a:cxnLst/>
              <a:rect l="0" t="0" r="0" b="0"/>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5" name="Shape 2705"/>
            <p:cNvSpPr/>
            <p:nvPr/>
          </p:nvSpPr>
          <p:spPr>
            <a:xfrm>
              <a:off x="6007194" y="2646638"/>
              <a:ext cx="125757" cy="99112"/>
            </a:xfrm>
            <a:custGeom>
              <a:avLst/>
              <a:gdLst/>
              <a:ahLst/>
              <a:cxnLst/>
              <a:rect l="0" t="0" r="0" b="0"/>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6" name="Shape 2706"/>
            <p:cNvSpPr/>
            <p:nvPr/>
          </p:nvSpPr>
          <p:spPr>
            <a:xfrm>
              <a:off x="6042707" y="2545691"/>
              <a:ext cx="53946" cy="53228"/>
            </a:xfrm>
            <a:custGeom>
              <a:avLst/>
              <a:gdLst/>
              <a:ahLst/>
              <a:cxnLst/>
              <a:rect l="0" t="0" r="0" b="0"/>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7" name="Shape 2707"/>
            <p:cNvSpPr/>
            <p:nvPr/>
          </p:nvSpPr>
          <p:spPr>
            <a:xfrm>
              <a:off x="6102500" y="2598917"/>
              <a:ext cx="108461" cy="77088"/>
            </a:xfrm>
            <a:custGeom>
              <a:avLst/>
              <a:gdLst/>
              <a:ahLst/>
              <a:cxnLst/>
              <a:rect l="0" t="0" r="0" b="0"/>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8" name="Shape 2708"/>
            <p:cNvSpPr/>
            <p:nvPr/>
          </p:nvSpPr>
          <p:spPr>
            <a:xfrm>
              <a:off x="5944429" y="1725270"/>
              <a:ext cx="327748" cy="244109"/>
            </a:xfrm>
            <a:custGeom>
              <a:avLst/>
              <a:gdLst/>
              <a:ahLst/>
              <a:cxnLst/>
              <a:rect l="0" t="0" r="0" b="0"/>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09" name="Shape 2709"/>
            <p:cNvSpPr/>
            <p:nvPr/>
          </p:nvSpPr>
          <p:spPr>
            <a:xfrm>
              <a:off x="6049993" y="1651854"/>
              <a:ext cx="77166" cy="84429"/>
            </a:xfrm>
            <a:custGeom>
              <a:avLst/>
              <a:gdLst/>
              <a:ahLst/>
              <a:cxnLst/>
              <a:rect l="0" t="0" r="0" b="0"/>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0" name="Shape 2710"/>
            <p:cNvSpPr/>
            <p:nvPr/>
          </p:nvSpPr>
          <p:spPr>
            <a:xfrm>
              <a:off x="5930580" y="3428515"/>
              <a:ext cx="50387" cy="56898"/>
            </a:xfrm>
            <a:custGeom>
              <a:avLst/>
              <a:gdLst/>
              <a:ahLst/>
              <a:cxnLst/>
              <a:rect l="0" t="0" r="0" b="0"/>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1" name="Shape 2711"/>
            <p:cNvSpPr/>
            <p:nvPr/>
          </p:nvSpPr>
          <p:spPr>
            <a:xfrm>
              <a:off x="6079146" y="3955273"/>
              <a:ext cx="202426" cy="179870"/>
            </a:xfrm>
            <a:custGeom>
              <a:avLst/>
              <a:gdLst/>
              <a:ahLst/>
              <a:cxnLst/>
              <a:rect l="0" t="0" r="0" b="0"/>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2" name="Shape 2712"/>
            <p:cNvSpPr/>
            <p:nvPr/>
          </p:nvSpPr>
          <p:spPr>
            <a:xfrm>
              <a:off x="6074905" y="3779075"/>
              <a:ext cx="45269" cy="44051"/>
            </a:xfrm>
            <a:custGeom>
              <a:avLst/>
              <a:gdLst/>
              <a:ahLst/>
              <a:cxnLst/>
              <a:rect l="0" t="0" r="0" b="0"/>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3" name="Shape 2713"/>
            <p:cNvSpPr/>
            <p:nvPr/>
          </p:nvSpPr>
          <p:spPr>
            <a:xfrm>
              <a:off x="6126226" y="3920401"/>
              <a:ext cx="46402" cy="49556"/>
            </a:xfrm>
            <a:custGeom>
              <a:avLst/>
              <a:gdLst/>
              <a:ahLst/>
              <a:cxnLst/>
              <a:rect l="0" t="0" r="0" b="0"/>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4" name="Shape 2714"/>
            <p:cNvSpPr/>
            <p:nvPr/>
          </p:nvSpPr>
          <p:spPr>
            <a:xfrm>
              <a:off x="5950528" y="4612345"/>
              <a:ext cx="201927" cy="111960"/>
            </a:xfrm>
            <a:custGeom>
              <a:avLst/>
              <a:gdLst/>
              <a:ahLst/>
              <a:cxnLst/>
              <a:rect l="0" t="0" r="0" b="0"/>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5" name="Shape 2715"/>
            <p:cNvSpPr/>
            <p:nvPr/>
          </p:nvSpPr>
          <p:spPr>
            <a:xfrm>
              <a:off x="5531301" y="2804482"/>
              <a:ext cx="209106" cy="194552"/>
            </a:xfrm>
            <a:custGeom>
              <a:avLst/>
              <a:gdLst/>
              <a:ahLst/>
              <a:cxnLst/>
              <a:rect l="0" t="0" r="0" b="0"/>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6" name="Shape 2716"/>
            <p:cNvSpPr/>
            <p:nvPr/>
          </p:nvSpPr>
          <p:spPr>
            <a:xfrm>
              <a:off x="5881321" y="2872391"/>
              <a:ext cx="130266" cy="179870"/>
            </a:xfrm>
            <a:custGeom>
              <a:avLst/>
              <a:gdLst/>
              <a:ahLst/>
              <a:cxnLst/>
              <a:rect l="0" t="0" r="0" b="0"/>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7" name="Shape 2717"/>
            <p:cNvSpPr/>
            <p:nvPr/>
          </p:nvSpPr>
          <p:spPr>
            <a:xfrm>
              <a:off x="5942635" y="3355100"/>
              <a:ext cx="71525" cy="88099"/>
            </a:xfrm>
            <a:custGeom>
              <a:avLst/>
              <a:gdLst/>
              <a:ahLst/>
              <a:cxnLst/>
              <a:rect l="0" t="0" r="0" b="0"/>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8" name="Shape 2718"/>
            <p:cNvSpPr/>
            <p:nvPr/>
          </p:nvSpPr>
          <p:spPr>
            <a:xfrm>
              <a:off x="469357" y="4238978"/>
              <a:ext cx="27129" cy="48058"/>
            </a:xfrm>
            <a:custGeom>
              <a:avLst/>
              <a:gdLst/>
              <a:ahLst/>
              <a:cxnLst/>
              <a:rect l="0" t="0" r="0" b="0"/>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19" name="Shape 2719"/>
            <p:cNvSpPr/>
            <p:nvPr/>
          </p:nvSpPr>
          <p:spPr>
            <a:xfrm>
              <a:off x="1380624" y="2749420"/>
              <a:ext cx="1568071" cy="2345634"/>
            </a:xfrm>
            <a:custGeom>
              <a:avLst/>
              <a:gdLst/>
              <a:ahLst/>
              <a:cxnLst/>
              <a:rect l="0" t="0" r="0" b="0"/>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0" name="Shape 2720"/>
            <p:cNvSpPr/>
            <p:nvPr/>
          </p:nvSpPr>
          <p:spPr>
            <a:xfrm>
              <a:off x="295709" y="315687"/>
              <a:ext cx="1531269" cy="2248359"/>
            </a:xfrm>
            <a:custGeom>
              <a:avLst/>
              <a:gdLst/>
              <a:ahLst/>
              <a:cxnLst/>
              <a:rect l="0" t="0" r="0" b="0"/>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1" name="Shape 2721"/>
            <p:cNvSpPr/>
            <p:nvPr/>
          </p:nvSpPr>
          <p:spPr>
            <a:xfrm>
              <a:off x="2214333" y="3120169"/>
              <a:ext cx="1521180" cy="2253865"/>
            </a:xfrm>
            <a:custGeom>
              <a:avLst/>
              <a:gdLst/>
              <a:ahLst/>
              <a:cxnLst/>
              <a:rect l="0" t="0" r="0" b="0"/>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2" name="Shape 2722"/>
            <p:cNvSpPr/>
            <p:nvPr/>
          </p:nvSpPr>
          <p:spPr>
            <a:xfrm>
              <a:off x="132789" y="1686727"/>
              <a:ext cx="1855586" cy="3237635"/>
            </a:xfrm>
            <a:custGeom>
              <a:avLst/>
              <a:gdLst/>
              <a:ahLst/>
              <a:cxnLst/>
              <a:rect l="0" t="0" r="0" b="0"/>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3" name="Shape 2723"/>
            <p:cNvSpPr/>
            <p:nvPr/>
          </p:nvSpPr>
          <p:spPr>
            <a:xfrm>
              <a:off x="0" y="2940301"/>
              <a:ext cx="237203" cy="458849"/>
            </a:xfrm>
            <a:custGeom>
              <a:avLst/>
              <a:gdLst/>
              <a:ahLst/>
              <a:cxnLst/>
              <a:rect l="0" t="0" r="0" b="0"/>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4" name="Shape 2724"/>
            <p:cNvSpPr/>
            <p:nvPr/>
          </p:nvSpPr>
          <p:spPr>
            <a:xfrm>
              <a:off x="7931869" y="5095053"/>
              <a:ext cx="802958" cy="629541"/>
            </a:xfrm>
            <a:custGeom>
              <a:avLst/>
              <a:gdLst/>
              <a:ahLst/>
              <a:cxnLst/>
              <a:rect l="0" t="0" r="0" b="0"/>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5" name="Shape 2725"/>
            <p:cNvSpPr/>
            <p:nvPr/>
          </p:nvSpPr>
          <p:spPr>
            <a:xfrm>
              <a:off x="8550684" y="5291440"/>
              <a:ext cx="646146" cy="642389"/>
            </a:xfrm>
            <a:custGeom>
              <a:avLst/>
              <a:gdLst/>
              <a:ahLst/>
              <a:cxnLst/>
              <a:rect l="0" t="0" r="0" b="0"/>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6" name="Shape 2726"/>
            <p:cNvSpPr/>
            <p:nvPr/>
          </p:nvSpPr>
          <p:spPr>
            <a:xfrm>
              <a:off x="8863945" y="4944551"/>
              <a:ext cx="76787" cy="126643"/>
            </a:xfrm>
            <a:custGeom>
              <a:avLst/>
              <a:gdLst/>
              <a:ahLst/>
              <a:cxnLst/>
              <a:rect l="0" t="0" r="0" b="0"/>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7" name="Shape 2727"/>
            <p:cNvSpPr/>
            <p:nvPr/>
          </p:nvSpPr>
          <p:spPr>
            <a:xfrm>
              <a:off x="9120165" y="3925908"/>
              <a:ext cx="978959" cy="925039"/>
            </a:xfrm>
            <a:custGeom>
              <a:avLst/>
              <a:gdLst/>
              <a:ahLst/>
              <a:cxnLst/>
              <a:rect l="0" t="0" r="0" b="0"/>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8" name="Shape 2728"/>
            <p:cNvSpPr/>
            <p:nvPr/>
          </p:nvSpPr>
          <p:spPr>
            <a:xfrm>
              <a:off x="3392541" y="3296367"/>
              <a:ext cx="1698719" cy="2184120"/>
            </a:xfrm>
            <a:custGeom>
              <a:avLst/>
              <a:gdLst/>
              <a:ahLst/>
              <a:cxnLst/>
              <a:rect l="0" t="0" r="0" b="0"/>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3"/>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3"/>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8"/>
                  </a:cubicBezTo>
                  <a:cubicBezTo>
                    <a:pt x="13764" y="3038"/>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3"/>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8"/>
                  </a:cubicBezTo>
                  <a:cubicBezTo>
                    <a:pt x="21600" y="6895"/>
                    <a:pt x="21600" y="6895"/>
                    <a:pt x="21600" y="6895"/>
                  </a:cubicBezTo>
                  <a:lnTo>
                    <a:pt x="21327" y="6846"/>
                  </a:lnTo>
                  <a:close/>
                  <a:moveTo>
                    <a:pt x="8994" y="17791"/>
                  </a:moveTo>
                  <a:cubicBezTo>
                    <a:pt x="8994" y="17888"/>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3"/>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8"/>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8"/>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3"/>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3"/>
                  </a:cubicBezTo>
                  <a:cubicBezTo>
                    <a:pt x="5724" y="13163"/>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8"/>
                  </a:cubicBezTo>
                  <a:cubicBezTo>
                    <a:pt x="7836" y="13163"/>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8"/>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29" name="Shape 2729"/>
            <p:cNvSpPr/>
            <p:nvPr/>
          </p:nvSpPr>
          <p:spPr>
            <a:xfrm>
              <a:off x="9048086" y="4992271"/>
              <a:ext cx="251656" cy="308348"/>
            </a:xfrm>
            <a:custGeom>
              <a:avLst/>
              <a:gdLst/>
              <a:ahLst/>
              <a:cxnLst/>
              <a:rect l="0" t="0" r="0" b="0"/>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0" name="Shape 2730"/>
            <p:cNvSpPr/>
            <p:nvPr/>
          </p:nvSpPr>
          <p:spPr>
            <a:xfrm>
              <a:off x="8336480" y="4650888"/>
              <a:ext cx="436211" cy="128479"/>
            </a:xfrm>
            <a:custGeom>
              <a:avLst/>
              <a:gdLst/>
              <a:ahLst/>
              <a:cxnLst/>
              <a:rect l="0" t="0" r="0" b="0"/>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1" name="Shape 2731"/>
            <p:cNvSpPr/>
            <p:nvPr/>
          </p:nvSpPr>
          <p:spPr>
            <a:xfrm>
              <a:off x="1440464" y="585490"/>
              <a:ext cx="2450396" cy="2710878"/>
            </a:xfrm>
            <a:custGeom>
              <a:avLst/>
              <a:gdLst/>
              <a:ahLst/>
              <a:cxnLst/>
              <a:rect l="0" t="0" r="0" b="0"/>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2" name="Shape 2732"/>
            <p:cNvSpPr/>
            <p:nvPr/>
          </p:nvSpPr>
          <p:spPr>
            <a:xfrm>
              <a:off x="5958775" y="6007243"/>
              <a:ext cx="262273" cy="111961"/>
            </a:xfrm>
            <a:custGeom>
              <a:avLst/>
              <a:gdLst/>
              <a:ahLst/>
              <a:cxnLst/>
              <a:rect l="0" t="0" r="0" b="0"/>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3" name="Shape 2733"/>
            <p:cNvSpPr/>
            <p:nvPr/>
          </p:nvSpPr>
          <p:spPr>
            <a:xfrm>
              <a:off x="8596802" y="5183152"/>
              <a:ext cx="374071" cy="156009"/>
            </a:xfrm>
            <a:custGeom>
              <a:avLst/>
              <a:gdLst/>
              <a:ahLst/>
              <a:cxnLst/>
              <a:rect l="0" t="0" r="0" b="0"/>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4" name="Shape 2734"/>
            <p:cNvSpPr/>
            <p:nvPr/>
          </p:nvSpPr>
          <p:spPr>
            <a:xfrm>
              <a:off x="4243917" y="3997487"/>
              <a:ext cx="3054466" cy="2833849"/>
            </a:xfrm>
            <a:custGeom>
              <a:avLst/>
              <a:gdLst/>
              <a:ahLst/>
              <a:cxnLst/>
              <a:rect l="0" t="0" r="0" b="0"/>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5" name="Shape 2735"/>
            <p:cNvSpPr/>
            <p:nvPr/>
          </p:nvSpPr>
          <p:spPr>
            <a:xfrm>
              <a:off x="6077807" y="2764102"/>
              <a:ext cx="3010081" cy="3263332"/>
            </a:xfrm>
            <a:custGeom>
              <a:avLst/>
              <a:gdLst/>
              <a:ahLst/>
              <a:cxnLst/>
              <a:rect l="0" t="0" r="0" b="0"/>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6" name="Shape 2736"/>
            <p:cNvSpPr/>
            <p:nvPr/>
          </p:nvSpPr>
          <p:spPr>
            <a:xfrm>
              <a:off x="6269466" y="4794048"/>
              <a:ext cx="80701" cy="77087"/>
            </a:xfrm>
            <a:custGeom>
              <a:avLst/>
              <a:gdLst/>
              <a:ahLst/>
              <a:cxnLst/>
              <a:rect l="0" t="0" r="0" b="0"/>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7" name="Shape 2737"/>
            <p:cNvSpPr/>
            <p:nvPr/>
          </p:nvSpPr>
          <p:spPr>
            <a:xfrm>
              <a:off x="5571983" y="1492174"/>
              <a:ext cx="72065" cy="58734"/>
            </a:xfrm>
            <a:custGeom>
              <a:avLst/>
              <a:gdLst/>
              <a:ahLst/>
              <a:cxnLst/>
              <a:rect l="0" t="0" r="0" b="0"/>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8" name="Shape 2738"/>
            <p:cNvSpPr/>
            <p:nvPr/>
          </p:nvSpPr>
          <p:spPr>
            <a:xfrm>
              <a:off x="5188097" y="1833558"/>
              <a:ext cx="80700" cy="132149"/>
            </a:xfrm>
            <a:custGeom>
              <a:avLst/>
              <a:gdLst/>
              <a:ahLst/>
              <a:cxnLst/>
              <a:rect l="0" t="0" r="0" b="0"/>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39" name="Shape 2739"/>
            <p:cNvSpPr/>
            <p:nvPr/>
          </p:nvSpPr>
          <p:spPr>
            <a:xfrm>
              <a:off x="2781245" y="209234"/>
              <a:ext cx="752618" cy="614859"/>
            </a:xfrm>
            <a:custGeom>
              <a:avLst/>
              <a:gdLst/>
              <a:ahLst/>
              <a:cxnLst/>
              <a:rect l="0" t="0" r="0" b="0"/>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0" name="Shape 2740"/>
            <p:cNvSpPr/>
            <p:nvPr/>
          </p:nvSpPr>
          <p:spPr>
            <a:xfrm>
              <a:off x="5204237" y="2252028"/>
              <a:ext cx="663751" cy="570808"/>
            </a:xfrm>
            <a:custGeom>
              <a:avLst/>
              <a:gdLst/>
              <a:ahLst/>
              <a:cxnLst/>
              <a:rect l="0" t="0" r="0" b="0"/>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1" name="Shape 2741"/>
            <p:cNvSpPr/>
            <p:nvPr/>
          </p:nvSpPr>
          <p:spPr>
            <a:xfrm>
              <a:off x="5422402" y="2228168"/>
              <a:ext cx="140948" cy="111960"/>
            </a:xfrm>
            <a:custGeom>
              <a:avLst/>
              <a:gdLst/>
              <a:ahLst/>
              <a:cxnLst/>
              <a:rect l="0" t="0" r="0" b="0"/>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2" name="Shape 2742"/>
            <p:cNvSpPr/>
            <p:nvPr/>
          </p:nvSpPr>
          <p:spPr>
            <a:xfrm>
              <a:off x="5875858" y="1536224"/>
              <a:ext cx="82917" cy="88100"/>
            </a:xfrm>
            <a:custGeom>
              <a:avLst/>
              <a:gdLst/>
              <a:ahLst/>
              <a:cxnLst/>
              <a:rect l="0" t="0" r="0" b="0"/>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3" name="Shape 2743"/>
            <p:cNvSpPr/>
            <p:nvPr/>
          </p:nvSpPr>
          <p:spPr>
            <a:xfrm>
              <a:off x="5738869" y="1501352"/>
              <a:ext cx="115863" cy="200058"/>
            </a:xfrm>
            <a:custGeom>
              <a:avLst/>
              <a:gdLst/>
              <a:ahLst/>
              <a:cxnLst/>
              <a:rect l="0" t="0" r="0" b="0"/>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4" name="Shape 2744"/>
            <p:cNvSpPr/>
            <p:nvPr/>
          </p:nvSpPr>
          <p:spPr>
            <a:xfrm>
              <a:off x="5777200" y="1701410"/>
              <a:ext cx="80701" cy="121137"/>
            </a:xfrm>
            <a:custGeom>
              <a:avLst/>
              <a:gdLst/>
              <a:ahLst/>
              <a:cxnLst/>
              <a:rect l="0" t="0" r="0" b="0"/>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5" name="Shape 2745"/>
            <p:cNvSpPr/>
            <p:nvPr/>
          </p:nvSpPr>
          <p:spPr>
            <a:xfrm>
              <a:off x="5635866" y="1501352"/>
              <a:ext cx="103004" cy="82594"/>
            </a:xfrm>
            <a:custGeom>
              <a:avLst/>
              <a:gdLst/>
              <a:ahLst/>
              <a:cxnLst/>
              <a:rect l="0" t="0" r="0" b="0"/>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6" name="Shape 2746"/>
            <p:cNvSpPr/>
            <p:nvPr/>
          </p:nvSpPr>
          <p:spPr>
            <a:xfrm>
              <a:off x="3528840" y="62403"/>
              <a:ext cx="410438" cy="444166"/>
            </a:xfrm>
            <a:custGeom>
              <a:avLst/>
              <a:gdLst/>
              <a:ahLst/>
              <a:cxnLst/>
              <a:rect l="0" t="0" r="0" b="0"/>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7" name="Shape 2747"/>
            <p:cNvSpPr/>
            <p:nvPr/>
          </p:nvSpPr>
          <p:spPr>
            <a:xfrm>
              <a:off x="3787967" y="0"/>
              <a:ext cx="91460" cy="67910"/>
            </a:xfrm>
            <a:custGeom>
              <a:avLst/>
              <a:gdLst/>
              <a:ahLst/>
              <a:cxnLst/>
              <a:rect l="0" t="0" r="0" b="0"/>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8" name="Shape 2748"/>
            <p:cNvSpPr/>
            <p:nvPr/>
          </p:nvSpPr>
          <p:spPr>
            <a:xfrm>
              <a:off x="5145730" y="1486669"/>
              <a:ext cx="93015" cy="67910"/>
            </a:xfrm>
            <a:custGeom>
              <a:avLst/>
              <a:gdLst/>
              <a:ahLst/>
              <a:cxnLst/>
              <a:rect l="0" t="0" r="0" b="0"/>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49" name="Shape 2749"/>
            <p:cNvSpPr/>
            <p:nvPr/>
          </p:nvSpPr>
          <p:spPr>
            <a:xfrm>
              <a:off x="4167328" y="414799"/>
              <a:ext cx="102966" cy="97276"/>
            </a:xfrm>
            <a:custGeom>
              <a:avLst/>
              <a:gdLst/>
              <a:ahLst/>
              <a:cxnLst/>
              <a:rect l="0" t="0" r="0" b="0"/>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50" name="Shape 2750"/>
            <p:cNvSpPr/>
            <p:nvPr/>
          </p:nvSpPr>
          <p:spPr>
            <a:xfrm>
              <a:off x="4241714" y="174362"/>
              <a:ext cx="372939" cy="385434"/>
            </a:xfrm>
            <a:custGeom>
              <a:avLst/>
              <a:gdLst/>
              <a:ahLst/>
              <a:cxnLst/>
              <a:rect l="0" t="0" r="0" b="0"/>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51" name="Shape 2751"/>
            <p:cNvSpPr/>
            <p:nvPr/>
          </p:nvSpPr>
          <p:spPr>
            <a:xfrm>
              <a:off x="1068993" y="715804"/>
              <a:ext cx="4624743" cy="2668664"/>
            </a:xfrm>
            <a:custGeom>
              <a:avLst/>
              <a:gdLst/>
              <a:ahLst/>
              <a:cxnLst/>
              <a:rect l="0" t="0" r="0" b="0"/>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4"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4"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2752" name="Shape 2752"/>
            <p:cNvSpPr/>
            <p:nvPr/>
          </p:nvSpPr>
          <p:spPr>
            <a:xfrm>
              <a:off x="2650697" y="3997487"/>
              <a:ext cx="3054465" cy="2833849"/>
            </a:xfrm>
            <a:custGeom>
              <a:avLst/>
              <a:gdLst/>
              <a:ahLst/>
              <a:cxnLst/>
              <a:rect l="0" t="0" r="0" b="0"/>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grpSp>
      <p:sp>
        <p:nvSpPr>
          <p:cNvPr id="2753" name="Shape 2753"/>
          <p:cNvSpPr txBox="1"/>
          <p:nvPr/>
        </p:nvSpPr>
        <p:spPr>
          <a:xfrm>
            <a:off x="4722737" y="1969007"/>
            <a:ext cx="3670101" cy="81070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2754" name="Shape 2754"/>
          <p:cNvSpPr txBox="1"/>
          <p:nvPr/>
        </p:nvSpPr>
        <p:spPr>
          <a:xfrm>
            <a:off x="472273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sp>
        <p:nvSpPr>
          <p:cNvPr id="2755" name="Shape 2755"/>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CANADA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756" name="Shape 2756"/>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2757" name="Shape 2757"/>
          <p:cNvGrpSpPr/>
          <p:nvPr/>
        </p:nvGrpSpPr>
        <p:grpSpPr>
          <a:xfrm>
            <a:off x="4793728" y="3412341"/>
            <a:ext cx="1844098" cy="361747"/>
            <a:chOff x="1071226" y="3545876"/>
            <a:chExt cx="2458797" cy="482329"/>
          </a:xfrm>
        </p:grpSpPr>
        <p:grpSp>
          <p:nvGrpSpPr>
            <p:cNvPr id="2758" name="Shape 2758"/>
            <p:cNvGrpSpPr/>
            <p:nvPr/>
          </p:nvGrpSpPr>
          <p:grpSpPr>
            <a:xfrm>
              <a:off x="1566929" y="3545876"/>
              <a:ext cx="221277" cy="480207"/>
              <a:chOff x="6121233" y="3412078"/>
              <a:chExt cx="328647" cy="713215"/>
            </a:xfrm>
          </p:grpSpPr>
          <p:sp>
            <p:nvSpPr>
              <p:cNvPr id="2759" name="Shape 2759"/>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60" name="Shape 2760"/>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61" name="Shape 2761"/>
            <p:cNvGrpSpPr/>
            <p:nvPr/>
          </p:nvGrpSpPr>
          <p:grpSpPr>
            <a:xfrm>
              <a:off x="1815392" y="3545876"/>
              <a:ext cx="221278" cy="480207"/>
              <a:chOff x="6490258" y="3412078"/>
              <a:chExt cx="328648" cy="713215"/>
            </a:xfrm>
          </p:grpSpPr>
          <p:sp>
            <p:nvSpPr>
              <p:cNvPr id="2762" name="Shape 2762"/>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63" name="Shape 2763"/>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64" name="Shape 2764"/>
            <p:cNvGrpSpPr/>
            <p:nvPr/>
          </p:nvGrpSpPr>
          <p:grpSpPr>
            <a:xfrm>
              <a:off x="2064797" y="3545876"/>
              <a:ext cx="221277" cy="480207"/>
              <a:chOff x="6860681" y="3412078"/>
              <a:chExt cx="328647" cy="713215"/>
            </a:xfrm>
          </p:grpSpPr>
          <p:sp>
            <p:nvSpPr>
              <p:cNvPr id="2765" name="Shape 2765"/>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66" name="Shape 2766"/>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67" name="Shape 2767"/>
            <p:cNvGrpSpPr/>
            <p:nvPr/>
          </p:nvGrpSpPr>
          <p:grpSpPr>
            <a:xfrm>
              <a:off x="2313259" y="3545876"/>
              <a:ext cx="221277" cy="480207"/>
              <a:chOff x="7229705" y="3412078"/>
              <a:chExt cx="328647" cy="713215"/>
            </a:xfrm>
          </p:grpSpPr>
          <p:sp>
            <p:nvSpPr>
              <p:cNvPr id="2768" name="Shape 2768"/>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69" name="Shape 2769"/>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70" name="Shape 2770"/>
            <p:cNvGrpSpPr/>
            <p:nvPr/>
          </p:nvGrpSpPr>
          <p:grpSpPr>
            <a:xfrm>
              <a:off x="2562414" y="3545876"/>
              <a:ext cx="221278" cy="480207"/>
              <a:chOff x="7599755" y="3412078"/>
              <a:chExt cx="328648" cy="713215"/>
            </a:xfrm>
          </p:grpSpPr>
          <p:sp>
            <p:nvSpPr>
              <p:cNvPr id="2771" name="Shape 2771"/>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72" name="Shape 2772"/>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73" name="Shape 2773"/>
            <p:cNvGrpSpPr/>
            <p:nvPr/>
          </p:nvGrpSpPr>
          <p:grpSpPr>
            <a:xfrm>
              <a:off x="2810878" y="3545876"/>
              <a:ext cx="221278" cy="480207"/>
              <a:chOff x="7968781" y="3412078"/>
              <a:chExt cx="328648" cy="713215"/>
            </a:xfrm>
          </p:grpSpPr>
          <p:sp>
            <p:nvSpPr>
              <p:cNvPr id="2774" name="Shape 2774"/>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75" name="Shape 2775"/>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76" name="Shape 2776"/>
            <p:cNvGrpSpPr/>
            <p:nvPr/>
          </p:nvGrpSpPr>
          <p:grpSpPr>
            <a:xfrm>
              <a:off x="3060282" y="3545876"/>
              <a:ext cx="221278" cy="480207"/>
              <a:chOff x="8339202" y="3412078"/>
              <a:chExt cx="328648" cy="713215"/>
            </a:xfrm>
          </p:grpSpPr>
          <p:sp>
            <p:nvSpPr>
              <p:cNvPr id="2777" name="Shape 2777"/>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78" name="Shape 2778"/>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79" name="Shape 2779"/>
            <p:cNvGrpSpPr/>
            <p:nvPr/>
          </p:nvGrpSpPr>
          <p:grpSpPr>
            <a:xfrm>
              <a:off x="3308746" y="3545876"/>
              <a:ext cx="221277" cy="480207"/>
              <a:chOff x="8708228" y="3412078"/>
              <a:chExt cx="328647" cy="713215"/>
            </a:xfrm>
          </p:grpSpPr>
          <p:sp>
            <p:nvSpPr>
              <p:cNvPr id="2780" name="Shape 2780"/>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81" name="Shape 2781"/>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782" name="Shape 2782"/>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783" name="Shape 2783"/>
            <p:cNvGrpSpPr/>
            <p:nvPr/>
          </p:nvGrpSpPr>
          <p:grpSpPr>
            <a:xfrm>
              <a:off x="1318993" y="3545876"/>
              <a:ext cx="221277" cy="480207"/>
              <a:chOff x="5752993" y="3412078"/>
              <a:chExt cx="328647" cy="713215"/>
            </a:xfrm>
          </p:grpSpPr>
          <p:sp>
            <p:nvSpPr>
              <p:cNvPr id="2784" name="Shape 2784"/>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85" name="Shape 2785"/>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86" name="Shape 2786"/>
            <p:cNvGrpSpPr/>
            <p:nvPr/>
          </p:nvGrpSpPr>
          <p:grpSpPr>
            <a:xfrm>
              <a:off x="1071226" y="3547998"/>
              <a:ext cx="221279" cy="480207"/>
              <a:chOff x="-1" y="0"/>
              <a:chExt cx="685103" cy="1486773"/>
            </a:xfrm>
          </p:grpSpPr>
          <p:sp>
            <p:nvSpPr>
              <p:cNvPr id="2787" name="Shape 278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88" name="Shape 278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789" name="Shape 2789"/>
          <p:cNvGrpSpPr/>
          <p:nvPr/>
        </p:nvGrpSpPr>
        <p:grpSpPr>
          <a:xfrm>
            <a:off x="4793728" y="4105468"/>
            <a:ext cx="1828654" cy="362521"/>
            <a:chOff x="1071226" y="5134431"/>
            <a:chExt cx="2438205" cy="483361"/>
          </a:xfrm>
        </p:grpSpPr>
        <p:grpSp>
          <p:nvGrpSpPr>
            <p:cNvPr id="2790" name="Shape 2790"/>
            <p:cNvGrpSpPr/>
            <p:nvPr/>
          </p:nvGrpSpPr>
          <p:grpSpPr>
            <a:xfrm>
              <a:off x="1577225" y="5134431"/>
              <a:ext cx="190640" cy="481237"/>
              <a:chOff x="1577225" y="5134431"/>
              <a:chExt cx="190640" cy="481237"/>
            </a:xfrm>
          </p:grpSpPr>
          <p:sp>
            <p:nvSpPr>
              <p:cNvPr id="2791" name="Shape 2791"/>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92" name="Shape 2792"/>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93" name="Shape 2793"/>
            <p:cNvGrpSpPr/>
            <p:nvPr/>
          </p:nvGrpSpPr>
          <p:grpSpPr>
            <a:xfrm>
              <a:off x="1825690" y="5134431"/>
              <a:ext cx="190640" cy="481237"/>
              <a:chOff x="1825690" y="5134431"/>
              <a:chExt cx="190640" cy="481237"/>
            </a:xfrm>
          </p:grpSpPr>
          <p:sp>
            <p:nvSpPr>
              <p:cNvPr id="2794" name="Shape 2794"/>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95" name="Shape 2795"/>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96" name="Shape 2796"/>
            <p:cNvGrpSpPr/>
            <p:nvPr/>
          </p:nvGrpSpPr>
          <p:grpSpPr>
            <a:xfrm>
              <a:off x="2075093" y="5134431"/>
              <a:ext cx="190640" cy="481237"/>
              <a:chOff x="2075093" y="5134431"/>
              <a:chExt cx="190640" cy="481237"/>
            </a:xfrm>
          </p:grpSpPr>
          <p:sp>
            <p:nvSpPr>
              <p:cNvPr id="2797" name="Shape 2797"/>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798" name="Shape 2798"/>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799" name="Shape 2799"/>
            <p:cNvGrpSpPr/>
            <p:nvPr/>
          </p:nvGrpSpPr>
          <p:grpSpPr>
            <a:xfrm>
              <a:off x="2323557" y="5134431"/>
              <a:ext cx="190640" cy="481238"/>
              <a:chOff x="7252702" y="2337375"/>
              <a:chExt cx="283144" cy="714746"/>
            </a:xfrm>
          </p:grpSpPr>
          <p:sp>
            <p:nvSpPr>
              <p:cNvPr id="2800" name="Shape 280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01" name="Shape 280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02" name="Shape 2802"/>
            <p:cNvGrpSpPr/>
            <p:nvPr/>
          </p:nvGrpSpPr>
          <p:grpSpPr>
            <a:xfrm>
              <a:off x="2572710" y="5134431"/>
              <a:ext cx="190640" cy="481238"/>
              <a:chOff x="7622750" y="2337375"/>
              <a:chExt cx="283144" cy="714746"/>
            </a:xfrm>
          </p:grpSpPr>
          <p:sp>
            <p:nvSpPr>
              <p:cNvPr id="2803" name="Shape 280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04" name="Shape 280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05" name="Shape 2805"/>
            <p:cNvGrpSpPr/>
            <p:nvPr/>
          </p:nvGrpSpPr>
          <p:grpSpPr>
            <a:xfrm>
              <a:off x="2821174" y="5134431"/>
              <a:ext cx="190640" cy="481237"/>
              <a:chOff x="7991776" y="2337375"/>
              <a:chExt cx="283144" cy="714745"/>
            </a:xfrm>
          </p:grpSpPr>
          <p:sp>
            <p:nvSpPr>
              <p:cNvPr id="2806" name="Shape 2806"/>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07" name="Shape 280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08" name="Shape 2808"/>
            <p:cNvGrpSpPr/>
            <p:nvPr/>
          </p:nvGrpSpPr>
          <p:grpSpPr>
            <a:xfrm>
              <a:off x="3070578" y="5134431"/>
              <a:ext cx="190640" cy="481238"/>
              <a:chOff x="8362198" y="2337375"/>
              <a:chExt cx="283144" cy="714746"/>
            </a:xfrm>
          </p:grpSpPr>
          <p:sp>
            <p:nvSpPr>
              <p:cNvPr id="2809" name="Shape 280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10" name="Shape 281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11" name="Shape 2811"/>
            <p:cNvGrpSpPr/>
            <p:nvPr/>
          </p:nvGrpSpPr>
          <p:grpSpPr>
            <a:xfrm>
              <a:off x="3318791" y="5134431"/>
              <a:ext cx="190640" cy="481238"/>
              <a:chOff x="8731224" y="2337375"/>
              <a:chExt cx="283144" cy="714746"/>
            </a:xfrm>
          </p:grpSpPr>
          <p:sp>
            <p:nvSpPr>
              <p:cNvPr id="2812" name="Shape 281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13" name="Shape 281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14" name="Shape 2814"/>
            <p:cNvGrpSpPr/>
            <p:nvPr/>
          </p:nvGrpSpPr>
          <p:grpSpPr>
            <a:xfrm>
              <a:off x="1071226" y="5136553"/>
              <a:ext cx="190640" cy="481238"/>
              <a:chOff x="0" y="0"/>
              <a:chExt cx="590245" cy="1489965"/>
            </a:xfrm>
          </p:grpSpPr>
          <p:sp>
            <p:nvSpPr>
              <p:cNvPr id="2815" name="Shape 281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16" name="Shape 281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17" name="Shape 2817"/>
            <p:cNvGrpSpPr/>
            <p:nvPr/>
          </p:nvGrpSpPr>
          <p:grpSpPr>
            <a:xfrm>
              <a:off x="1320621" y="5136553"/>
              <a:ext cx="190640" cy="481238"/>
              <a:chOff x="0" y="0"/>
              <a:chExt cx="590245" cy="1489965"/>
            </a:xfrm>
          </p:grpSpPr>
          <p:sp>
            <p:nvSpPr>
              <p:cNvPr id="2818" name="Shape 281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19" name="Shape 281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820" name="Shape 2820"/>
          <p:cNvSpPr/>
          <p:nvPr/>
        </p:nvSpPr>
        <p:spPr>
          <a:xfrm>
            <a:off x="4746292"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821" name="Shape 2821"/>
          <p:cNvSpPr/>
          <p:nvPr/>
        </p:nvSpPr>
        <p:spPr>
          <a:xfrm>
            <a:off x="4746292"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822" name="Shape 2822"/>
          <p:cNvSpPr/>
          <p:nvPr/>
        </p:nvSpPr>
        <p:spPr>
          <a:xfrm>
            <a:off x="6923908"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823" name="Shape 2823"/>
          <p:cNvSpPr/>
          <p:nvPr/>
        </p:nvSpPr>
        <p:spPr>
          <a:xfrm>
            <a:off x="6923908"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55"/>
                                        </p:tgtEl>
                                        <p:attrNameLst>
                                          <p:attrName>style.visibility</p:attrName>
                                        </p:attrNameLst>
                                      </p:cBhvr>
                                      <p:to>
                                        <p:strVal val="visible"/>
                                      </p:to>
                                    </p:set>
                                    <p:animEffect transition="in" filter="fade">
                                      <p:cBhvr>
                                        <p:cTn id="7" dur="500"/>
                                        <p:tgtEl>
                                          <p:spTgt spid="2755"/>
                                        </p:tgtEl>
                                      </p:cBhvr>
                                    </p:animEffect>
                                  </p:childTnLst>
                                </p:cTn>
                              </p:par>
                              <p:par>
                                <p:cTn id="8" presetID="10" presetClass="entr" presetSubtype="0" fill="hold" nodeType="withEffect">
                                  <p:stCondLst>
                                    <p:cond delay="0"/>
                                  </p:stCondLst>
                                  <p:childTnLst>
                                    <p:set>
                                      <p:cBhvr>
                                        <p:cTn id="9" dur="1" fill="hold">
                                          <p:stCondLst>
                                            <p:cond delay="0"/>
                                          </p:stCondLst>
                                        </p:cTn>
                                        <p:tgtEl>
                                          <p:spTgt spid="2756"/>
                                        </p:tgtEl>
                                        <p:attrNameLst>
                                          <p:attrName>style.visibility</p:attrName>
                                        </p:attrNameLst>
                                      </p:cBhvr>
                                      <p:to>
                                        <p:strVal val="visible"/>
                                      </p:to>
                                    </p:set>
                                    <p:animEffect transition="in" filter="fade">
                                      <p:cBhvr>
                                        <p:cTn id="10" dur="500"/>
                                        <p:tgtEl>
                                          <p:spTgt spid="275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675"/>
                                        </p:tgtEl>
                                        <p:attrNameLst>
                                          <p:attrName>style.visibility</p:attrName>
                                        </p:attrNameLst>
                                      </p:cBhvr>
                                      <p:to>
                                        <p:strVal val="visible"/>
                                      </p:to>
                                    </p:set>
                                    <p:animEffect transition="in" filter="fade">
                                      <p:cBhvr>
                                        <p:cTn id="14" dur="500"/>
                                        <p:tgtEl>
                                          <p:spTgt spid="267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54"/>
                                        </p:tgtEl>
                                        <p:attrNameLst>
                                          <p:attrName>style.visibility</p:attrName>
                                        </p:attrNameLst>
                                      </p:cBhvr>
                                      <p:to>
                                        <p:strVal val="visible"/>
                                      </p:to>
                                    </p:set>
                                    <p:animEffect transition="in" filter="fade">
                                      <p:cBhvr>
                                        <p:cTn id="18" dur="500"/>
                                        <p:tgtEl>
                                          <p:spTgt spid="275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753"/>
                                        </p:tgtEl>
                                        <p:attrNameLst>
                                          <p:attrName>style.visibility</p:attrName>
                                        </p:attrNameLst>
                                      </p:cBhvr>
                                      <p:to>
                                        <p:strVal val="visible"/>
                                      </p:to>
                                    </p:set>
                                    <p:animEffect transition="in" filter="fade">
                                      <p:cBhvr>
                                        <p:cTn id="22" dur="500"/>
                                        <p:tgtEl>
                                          <p:spTgt spid="275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821">
                                            <p:txEl>
                                              <p:pRg st="0" end="0"/>
                                            </p:txEl>
                                          </p:spTgt>
                                        </p:tgtEl>
                                        <p:attrNameLst>
                                          <p:attrName>style.visibility</p:attrName>
                                        </p:attrNameLst>
                                      </p:cBhvr>
                                      <p:to>
                                        <p:strVal val="visible"/>
                                      </p:to>
                                    </p:set>
                                    <p:animEffect transition="in" filter="fade">
                                      <p:cBhvr>
                                        <p:cTn id="26" dur="500"/>
                                        <p:tgtEl>
                                          <p:spTgt spid="2821">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757"/>
                                        </p:tgtEl>
                                        <p:attrNameLst>
                                          <p:attrName>style.visibility</p:attrName>
                                        </p:attrNameLst>
                                      </p:cBhvr>
                                      <p:to>
                                        <p:strVal val="visible"/>
                                      </p:to>
                                    </p:set>
                                    <p:animEffect transition="in" filter="fade">
                                      <p:cBhvr>
                                        <p:cTn id="30" dur="500"/>
                                        <p:tgtEl>
                                          <p:spTgt spid="275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822"/>
                                        </p:tgtEl>
                                        <p:attrNameLst>
                                          <p:attrName>style.visibility</p:attrName>
                                        </p:attrNameLst>
                                      </p:cBhvr>
                                      <p:to>
                                        <p:strVal val="visible"/>
                                      </p:to>
                                    </p:set>
                                    <p:animEffect transition="in" filter="fade">
                                      <p:cBhvr>
                                        <p:cTn id="34" dur="500"/>
                                        <p:tgtEl>
                                          <p:spTgt spid="2822"/>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820">
                                            <p:txEl>
                                              <p:pRg st="0" end="0"/>
                                            </p:txEl>
                                          </p:spTgt>
                                        </p:tgtEl>
                                        <p:attrNameLst>
                                          <p:attrName>style.visibility</p:attrName>
                                        </p:attrNameLst>
                                      </p:cBhvr>
                                      <p:to>
                                        <p:strVal val="visible"/>
                                      </p:to>
                                    </p:set>
                                    <p:animEffect transition="in" filter="fade">
                                      <p:cBhvr>
                                        <p:cTn id="38" dur="500"/>
                                        <p:tgtEl>
                                          <p:spTgt spid="2820">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789"/>
                                        </p:tgtEl>
                                        <p:attrNameLst>
                                          <p:attrName>style.visibility</p:attrName>
                                        </p:attrNameLst>
                                      </p:cBhvr>
                                      <p:to>
                                        <p:strVal val="visible"/>
                                      </p:to>
                                    </p:set>
                                    <p:animEffect transition="in" filter="fade">
                                      <p:cBhvr>
                                        <p:cTn id="42" dur="500"/>
                                        <p:tgtEl>
                                          <p:spTgt spid="278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23"/>
                                        </p:tgtEl>
                                        <p:attrNameLst>
                                          <p:attrName>style.visibility</p:attrName>
                                        </p:attrNameLst>
                                      </p:cBhvr>
                                      <p:to>
                                        <p:strVal val="visible"/>
                                      </p:to>
                                    </p:set>
                                    <p:animEffect transition="in" filter="fade">
                                      <p:cBhvr>
                                        <p:cTn id="46" dur="500"/>
                                        <p:tgtEl>
                                          <p:spTgt spid="28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27"/>
        <p:cNvGrpSpPr/>
        <p:nvPr/>
      </p:nvGrpSpPr>
      <p:grpSpPr>
        <a:xfrm>
          <a:off x="0" y="0"/>
          <a:ext cx="0" cy="0"/>
          <a:chOff x="0" y="0"/>
          <a:chExt cx="0" cy="0"/>
        </a:xfrm>
      </p:grpSpPr>
      <p:grpSp>
        <p:nvGrpSpPr>
          <p:cNvPr id="2828" name="Shape 2828"/>
          <p:cNvGrpSpPr/>
          <p:nvPr/>
        </p:nvGrpSpPr>
        <p:grpSpPr>
          <a:xfrm>
            <a:off x="3914118" y="779615"/>
            <a:ext cx="2377129" cy="3187923"/>
            <a:chOff x="0" y="0"/>
            <a:chExt cx="6339007" cy="8501125"/>
          </a:xfrm>
        </p:grpSpPr>
        <p:sp>
          <p:nvSpPr>
            <p:cNvPr id="2829" name="Shape 2829"/>
            <p:cNvSpPr/>
            <p:nvPr/>
          </p:nvSpPr>
          <p:spPr>
            <a:xfrm>
              <a:off x="3866506" y="1027665"/>
              <a:ext cx="1255" cy="1968"/>
            </a:xfrm>
            <a:custGeom>
              <a:avLst/>
              <a:gdLst/>
              <a:ahLst/>
              <a:cxnLst/>
              <a:rect l="0" t="0" r="0" b="0"/>
              <a:pathLst>
                <a:path w="9600" h="9600" extrusionOk="0">
                  <a:moveTo>
                    <a:pt x="0" y="0"/>
                  </a:moveTo>
                  <a:cubicBezTo>
                    <a:pt x="0" y="0"/>
                    <a:pt x="21600" y="21600"/>
                    <a:pt x="0"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0" name="Shape 2830"/>
            <p:cNvSpPr/>
            <p:nvPr/>
          </p:nvSpPr>
          <p:spPr>
            <a:xfrm>
              <a:off x="3864933" y="1011928"/>
              <a:ext cx="2779" cy="15389"/>
            </a:xfrm>
            <a:custGeom>
              <a:avLst/>
              <a:gdLst/>
              <a:ahLst/>
              <a:cxnLst/>
              <a:rect l="0" t="0" r="0" b="0"/>
              <a:pathLst>
                <a:path w="21600" h="21600" extrusionOk="0">
                  <a:moveTo>
                    <a:pt x="21600" y="21600"/>
                  </a:moveTo>
                  <a:cubicBezTo>
                    <a:pt x="21600" y="18164"/>
                    <a:pt x="21600" y="14727"/>
                    <a:pt x="21600" y="10800"/>
                  </a:cubicBezTo>
                  <a:cubicBezTo>
                    <a:pt x="21600" y="3927"/>
                    <a:pt x="0" y="0"/>
                    <a:pt x="0" y="0"/>
                  </a:cubicBezTo>
                  <a:cubicBezTo>
                    <a:pt x="0" y="0"/>
                    <a:pt x="21600" y="10800"/>
                    <a:pt x="21600"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1" name="Shape 2831"/>
            <p:cNvSpPr/>
            <p:nvPr/>
          </p:nvSpPr>
          <p:spPr>
            <a:xfrm>
              <a:off x="277438" y="5907970"/>
              <a:ext cx="749027" cy="570209"/>
            </a:xfrm>
            <a:custGeom>
              <a:avLst/>
              <a:gdLst/>
              <a:ahLst/>
              <a:cxnLst/>
              <a:rect l="0" t="0" r="0" b="0"/>
              <a:pathLst>
                <a:path w="21517" h="21221" extrusionOk="0">
                  <a:moveTo>
                    <a:pt x="20666" y="11169"/>
                  </a:moveTo>
                  <a:cubicBezTo>
                    <a:pt x="20112" y="11255"/>
                    <a:pt x="19550" y="10545"/>
                    <a:pt x="19483" y="10179"/>
                  </a:cubicBezTo>
                  <a:cubicBezTo>
                    <a:pt x="19407" y="9909"/>
                    <a:pt x="19273" y="9371"/>
                    <a:pt x="18777" y="8747"/>
                  </a:cubicBezTo>
                  <a:cubicBezTo>
                    <a:pt x="18291" y="8124"/>
                    <a:pt x="18567" y="7855"/>
                    <a:pt x="19273" y="7488"/>
                  </a:cubicBezTo>
                  <a:cubicBezTo>
                    <a:pt x="19903" y="7219"/>
                    <a:pt x="18997" y="6142"/>
                    <a:pt x="19130" y="5519"/>
                  </a:cubicBezTo>
                  <a:cubicBezTo>
                    <a:pt x="19340" y="4895"/>
                    <a:pt x="19483" y="4442"/>
                    <a:pt x="19407" y="4002"/>
                  </a:cubicBezTo>
                  <a:cubicBezTo>
                    <a:pt x="19340" y="3464"/>
                    <a:pt x="18777" y="2926"/>
                    <a:pt x="18434" y="3097"/>
                  </a:cubicBezTo>
                  <a:cubicBezTo>
                    <a:pt x="18081" y="3378"/>
                    <a:pt x="17452" y="3011"/>
                    <a:pt x="17108" y="2387"/>
                  </a:cubicBezTo>
                  <a:cubicBezTo>
                    <a:pt x="16822" y="1751"/>
                    <a:pt x="16613" y="1482"/>
                    <a:pt x="16336" y="2118"/>
                  </a:cubicBezTo>
                  <a:cubicBezTo>
                    <a:pt x="15983" y="2742"/>
                    <a:pt x="15497" y="1580"/>
                    <a:pt x="15077" y="1225"/>
                  </a:cubicBezTo>
                  <a:cubicBezTo>
                    <a:pt x="14734" y="956"/>
                    <a:pt x="14381" y="149"/>
                    <a:pt x="13895" y="51"/>
                  </a:cubicBezTo>
                  <a:cubicBezTo>
                    <a:pt x="13399" y="-120"/>
                    <a:pt x="12493" y="149"/>
                    <a:pt x="11720" y="687"/>
                  </a:cubicBezTo>
                  <a:cubicBezTo>
                    <a:pt x="10891" y="1128"/>
                    <a:pt x="10395" y="1482"/>
                    <a:pt x="9842" y="1849"/>
                  </a:cubicBezTo>
                  <a:cubicBezTo>
                    <a:pt x="9279" y="2302"/>
                    <a:pt x="8793" y="2742"/>
                    <a:pt x="8373" y="2828"/>
                  </a:cubicBezTo>
                  <a:cubicBezTo>
                    <a:pt x="7953" y="2926"/>
                    <a:pt x="7667" y="3097"/>
                    <a:pt x="7181" y="3549"/>
                  </a:cubicBezTo>
                  <a:cubicBezTo>
                    <a:pt x="6695" y="4002"/>
                    <a:pt x="6208" y="3097"/>
                    <a:pt x="5789" y="3733"/>
                  </a:cubicBezTo>
                  <a:cubicBezTo>
                    <a:pt x="5369" y="4357"/>
                    <a:pt x="4949" y="4442"/>
                    <a:pt x="4740" y="4442"/>
                  </a:cubicBezTo>
                  <a:cubicBezTo>
                    <a:pt x="4454" y="4442"/>
                    <a:pt x="4244" y="3733"/>
                    <a:pt x="3691" y="3904"/>
                  </a:cubicBezTo>
                  <a:cubicBezTo>
                    <a:pt x="3128" y="4002"/>
                    <a:pt x="1946" y="3635"/>
                    <a:pt x="1240" y="3280"/>
                  </a:cubicBezTo>
                  <a:cubicBezTo>
                    <a:pt x="820" y="3011"/>
                    <a:pt x="334" y="3280"/>
                    <a:pt x="57" y="3549"/>
                  </a:cubicBezTo>
                  <a:cubicBezTo>
                    <a:pt x="-19" y="3818"/>
                    <a:pt x="-19" y="4087"/>
                    <a:pt x="57" y="4357"/>
                  </a:cubicBezTo>
                  <a:cubicBezTo>
                    <a:pt x="267" y="4980"/>
                    <a:pt x="267" y="7047"/>
                    <a:pt x="1240" y="6424"/>
                  </a:cubicBezTo>
                  <a:cubicBezTo>
                    <a:pt x="2222" y="5702"/>
                    <a:pt x="2222" y="6778"/>
                    <a:pt x="2642" y="7047"/>
                  </a:cubicBezTo>
                  <a:cubicBezTo>
                    <a:pt x="3061" y="7402"/>
                    <a:pt x="4177" y="7940"/>
                    <a:pt x="3967" y="8564"/>
                  </a:cubicBezTo>
                  <a:cubicBezTo>
                    <a:pt x="3757" y="9286"/>
                    <a:pt x="4034" y="9824"/>
                    <a:pt x="4454" y="10179"/>
                  </a:cubicBezTo>
                  <a:cubicBezTo>
                    <a:pt x="4949" y="10448"/>
                    <a:pt x="4806" y="10545"/>
                    <a:pt x="4454" y="10986"/>
                  </a:cubicBezTo>
                  <a:cubicBezTo>
                    <a:pt x="4177" y="11353"/>
                    <a:pt x="4387" y="11793"/>
                    <a:pt x="4949" y="12600"/>
                  </a:cubicBezTo>
                  <a:cubicBezTo>
                    <a:pt x="5436" y="13493"/>
                    <a:pt x="6418" y="14300"/>
                    <a:pt x="6418" y="15108"/>
                  </a:cubicBezTo>
                  <a:cubicBezTo>
                    <a:pt x="6418" y="15915"/>
                    <a:pt x="6761" y="16906"/>
                    <a:pt x="7324" y="16637"/>
                  </a:cubicBezTo>
                  <a:cubicBezTo>
                    <a:pt x="7810" y="16367"/>
                    <a:pt x="7324" y="16906"/>
                    <a:pt x="7181" y="17798"/>
                  </a:cubicBezTo>
                  <a:cubicBezTo>
                    <a:pt x="7114" y="18606"/>
                    <a:pt x="7391" y="18875"/>
                    <a:pt x="8163" y="19058"/>
                  </a:cubicBezTo>
                  <a:cubicBezTo>
                    <a:pt x="8926" y="19144"/>
                    <a:pt x="8793" y="19682"/>
                    <a:pt x="9212" y="19682"/>
                  </a:cubicBezTo>
                  <a:cubicBezTo>
                    <a:pt x="9699" y="19682"/>
                    <a:pt x="10185" y="18691"/>
                    <a:pt x="10118" y="18165"/>
                  </a:cubicBezTo>
                  <a:cubicBezTo>
                    <a:pt x="9975" y="17615"/>
                    <a:pt x="9489" y="17089"/>
                    <a:pt x="9908" y="16906"/>
                  </a:cubicBezTo>
                  <a:cubicBezTo>
                    <a:pt x="10328" y="16820"/>
                    <a:pt x="11167" y="16367"/>
                    <a:pt x="11720" y="16820"/>
                  </a:cubicBezTo>
                  <a:cubicBezTo>
                    <a:pt x="12283" y="17175"/>
                    <a:pt x="13055" y="16906"/>
                    <a:pt x="13332" y="17884"/>
                  </a:cubicBezTo>
                  <a:cubicBezTo>
                    <a:pt x="13685" y="18875"/>
                    <a:pt x="13685" y="19327"/>
                    <a:pt x="13895" y="20135"/>
                  </a:cubicBezTo>
                  <a:cubicBezTo>
                    <a:pt x="14095" y="20942"/>
                    <a:pt x="14867" y="20942"/>
                    <a:pt x="14867" y="20220"/>
                  </a:cubicBezTo>
                  <a:cubicBezTo>
                    <a:pt x="14867" y="19596"/>
                    <a:pt x="15287" y="19682"/>
                    <a:pt x="15850" y="20220"/>
                  </a:cubicBezTo>
                  <a:cubicBezTo>
                    <a:pt x="16403" y="20844"/>
                    <a:pt x="17662" y="21480"/>
                    <a:pt x="18224" y="21113"/>
                  </a:cubicBezTo>
                  <a:cubicBezTo>
                    <a:pt x="18777" y="20673"/>
                    <a:pt x="18854" y="21480"/>
                    <a:pt x="19407" y="20844"/>
                  </a:cubicBezTo>
                  <a:cubicBezTo>
                    <a:pt x="19693" y="20404"/>
                    <a:pt x="20036" y="19951"/>
                    <a:pt x="20246" y="19682"/>
                  </a:cubicBezTo>
                  <a:cubicBezTo>
                    <a:pt x="20179" y="19229"/>
                    <a:pt x="20179" y="18960"/>
                    <a:pt x="20112" y="18691"/>
                  </a:cubicBezTo>
                  <a:cubicBezTo>
                    <a:pt x="20036" y="18251"/>
                    <a:pt x="19550" y="18068"/>
                    <a:pt x="19130" y="17444"/>
                  </a:cubicBezTo>
                  <a:cubicBezTo>
                    <a:pt x="18777" y="16906"/>
                    <a:pt x="18997" y="16637"/>
                    <a:pt x="19407" y="15915"/>
                  </a:cubicBezTo>
                  <a:cubicBezTo>
                    <a:pt x="19826" y="15205"/>
                    <a:pt x="19903" y="15108"/>
                    <a:pt x="20322" y="14667"/>
                  </a:cubicBezTo>
                  <a:cubicBezTo>
                    <a:pt x="20666" y="14300"/>
                    <a:pt x="20666" y="14569"/>
                    <a:pt x="21018" y="14129"/>
                  </a:cubicBezTo>
                  <a:cubicBezTo>
                    <a:pt x="21371" y="13774"/>
                    <a:pt x="21438" y="12784"/>
                    <a:pt x="21505" y="12148"/>
                  </a:cubicBezTo>
                  <a:cubicBezTo>
                    <a:pt x="21581" y="11524"/>
                    <a:pt x="21295" y="11084"/>
                    <a:pt x="20666" y="1116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2" name="Shape 2832"/>
            <p:cNvSpPr/>
            <p:nvPr/>
          </p:nvSpPr>
          <p:spPr>
            <a:xfrm>
              <a:off x="1063643" y="5747371"/>
              <a:ext cx="2196947" cy="2511395"/>
            </a:xfrm>
            <a:custGeom>
              <a:avLst/>
              <a:gdLst/>
              <a:ahLst/>
              <a:cxnLst/>
              <a:rect l="0" t="0" r="0" b="0"/>
              <a:pathLst>
                <a:path w="21495" h="21600" extrusionOk="0">
                  <a:moveTo>
                    <a:pt x="14397" y="21600"/>
                  </a:moveTo>
                  <a:cubicBezTo>
                    <a:pt x="14374" y="21600"/>
                    <a:pt x="14325" y="21600"/>
                    <a:pt x="14302" y="21600"/>
                  </a:cubicBezTo>
                  <a:cubicBezTo>
                    <a:pt x="14088" y="21577"/>
                    <a:pt x="13874" y="21290"/>
                    <a:pt x="13589" y="20731"/>
                  </a:cubicBezTo>
                  <a:cubicBezTo>
                    <a:pt x="13517" y="20607"/>
                    <a:pt x="13018" y="20463"/>
                    <a:pt x="12684" y="20359"/>
                  </a:cubicBezTo>
                  <a:cubicBezTo>
                    <a:pt x="12518" y="20317"/>
                    <a:pt x="12398" y="20277"/>
                    <a:pt x="12327" y="20255"/>
                  </a:cubicBezTo>
                  <a:cubicBezTo>
                    <a:pt x="12139" y="20153"/>
                    <a:pt x="11662" y="19987"/>
                    <a:pt x="11305" y="19925"/>
                  </a:cubicBezTo>
                  <a:cubicBezTo>
                    <a:pt x="11260" y="19925"/>
                    <a:pt x="11188" y="19905"/>
                    <a:pt x="11117" y="19905"/>
                  </a:cubicBezTo>
                  <a:cubicBezTo>
                    <a:pt x="10877" y="19905"/>
                    <a:pt x="10640" y="19987"/>
                    <a:pt x="10403" y="20111"/>
                  </a:cubicBezTo>
                  <a:cubicBezTo>
                    <a:pt x="10283" y="20173"/>
                    <a:pt x="10189" y="20215"/>
                    <a:pt x="10095" y="20215"/>
                  </a:cubicBezTo>
                  <a:cubicBezTo>
                    <a:pt x="9998" y="20215"/>
                    <a:pt x="9927" y="20173"/>
                    <a:pt x="9881" y="20130"/>
                  </a:cubicBezTo>
                  <a:cubicBezTo>
                    <a:pt x="9833" y="20091"/>
                    <a:pt x="9833" y="20029"/>
                    <a:pt x="9833" y="19967"/>
                  </a:cubicBezTo>
                  <a:cubicBezTo>
                    <a:pt x="9881" y="19820"/>
                    <a:pt x="9833" y="19719"/>
                    <a:pt x="9573" y="19575"/>
                  </a:cubicBezTo>
                  <a:cubicBezTo>
                    <a:pt x="9453" y="19513"/>
                    <a:pt x="9382" y="19490"/>
                    <a:pt x="9356" y="19490"/>
                  </a:cubicBezTo>
                  <a:cubicBezTo>
                    <a:pt x="9333" y="19490"/>
                    <a:pt x="9333" y="19490"/>
                    <a:pt x="9333" y="19490"/>
                  </a:cubicBezTo>
                  <a:cubicBezTo>
                    <a:pt x="9310" y="19513"/>
                    <a:pt x="9333" y="19533"/>
                    <a:pt x="9382" y="19575"/>
                  </a:cubicBezTo>
                  <a:cubicBezTo>
                    <a:pt x="9476" y="19657"/>
                    <a:pt x="9524" y="19781"/>
                    <a:pt x="9502" y="19863"/>
                  </a:cubicBezTo>
                  <a:cubicBezTo>
                    <a:pt x="9476" y="19905"/>
                    <a:pt x="9427" y="19925"/>
                    <a:pt x="9382" y="19925"/>
                  </a:cubicBezTo>
                  <a:cubicBezTo>
                    <a:pt x="9310" y="19925"/>
                    <a:pt x="9262" y="19905"/>
                    <a:pt x="9190" y="19863"/>
                  </a:cubicBezTo>
                  <a:cubicBezTo>
                    <a:pt x="9145" y="19843"/>
                    <a:pt x="9074" y="19800"/>
                    <a:pt x="9002" y="19800"/>
                  </a:cubicBezTo>
                  <a:cubicBezTo>
                    <a:pt x="9002" y="19800"/>
                    <a:pt x="9002" y="19800"/>
                    <a:pt x="8976" y="19800"/>
                  </a:cubicBezTo>
                  <a:cubicBezTo>
                    <a:pt x="8954" y="19820"/>
                    <a:pt x="8905" y="19820"/>
                    <a:pt x="8859" y="19820"/>
                  </a:cubicBezTo>
                  <a:cubicBezTo>
                    <a:pt x="8788" y="19820"/>
                    <a:pt x="8597" y="19800"/>
                    <a:pt x="8503" y="19699"/>
                  </a:cubicBezTo>
                  <a:cubicBezTo>
                    <a:pt x="8477" y="19676"/>
                    <a:pt x="8454" y="19637"/>
                    <a:pt x="8477" y="19552"/>
                  </a:cubicBezTo>
                  <a:cubicBezTo>
                    <a:pt x="8525" y="19428"/>
                    <a:pt x="8645" y="19389"/>
                    <a:pt x="8739" y="19346"/>
                  </a:cubicBezTo>
                  <a:cubicBezTo>
                    <a:pt x="8811" y="19304"/>
                    <a:pt x="8905" y="19284"/>
                    <a:pt x="8976" y="19203"/>
                  </a:cubicBezTo>
                  <a:cubicBezTo>
                    <a:pt x="8976" y="19180"/>
                    <a:pt x="8976" y="19160"/>
                    <a:pt x="8976" y="19160"/>
                  </a:cubicBezTo>
                  <a:cubicBezTo>
                    <a:pt x="8931" y="19056"/>
                    <a:pt x="8645" y="18935"/>
                    <a:pt x="8431" y="18870"/>
                  </a:cubicBezTo>
                  <a:cubicBezTo>
                    <a:pt x="8405" y="19016"/>
                    <a:pt x="8289" y="19118"/>
                    <a:pt x="8191" y="19118"/>
                  </a:cubicBezTo>
                  <a:cubicBezTo>
                    <a:pt x="8169" y="19118"/>
                    <a:pt x="8074" y="19118"/>
                    <a:pt x="8052" y="18974"/>
                  </a:cubicBezTo>
                  <a:cubicBezTo>
                    <a:pt x="8026" y="18892"/>
                    <a:pt x="7980" y="18788"/>
                    <a:pt x="7883" y="18788"/>
                  </a:cubicBezTo>
                  <a:cubicBezTo>
                    <a:pt x="7834" y="18788"/>
                    <a:pt x="7763" y="18808"/>
                    <a:pt x="7718" y="18830"/>
                  </a:cubicBezTo>
                  <a:cubicBezTo>
                    <a:pt x="7598" y="18892"/>
                    <a:pt x="7455" y="18935"/>
                    <a:pt x="7338" y="18954"/>
                  </a:cubicBezTo>
                  <a:cubicBezTo>
                    <a:pt x="7195" y="18974"/>
                    <a:pt x="7075" y="18994"/>
                    <a:pt x="7075" y="19036"/>
                  </a:cubicBezTo>
                  <a:cubicBezTo>
                    <a:pt x="7053" y="19056"/>
                    <a:pt x="7053" y="19078"/>
                    <a:pt x="7053" y="19118"/>
                  </a:cubicBezTo>
                  <a:cubicBezTo>
                    <a:pt x="7027" y="19242"/>
                    <a:pt x="7004" y="19389"/>
                    <a:pt x="6816" y="19451"/>
                  </a:cubicBezTo>
                  <a:cubicBezTo>
                    <a:pt x="6745" y="19470"/>
                    <a:pt x="6696" y="19552"/>
                    <a:pt x="6670" y="19637"/>
                  </a:cubicBezTo>
                  <a:cubicBezTo>
                    <a:pt x="6625" y="19761"/>
                    <a:pt x="6647" y="19882"/>
                    <a:pt x="6719" y="19967"/>
                  </a:cubicBezTo>
                  <a:cubicBezTo>
                    <a:pt x="6839" y="20068"/>
                    <a:pt x="6955" y="20091"/>
                    <a:pt x="7053" y="20091"/>
                  </a:cubicBezTo>
                  <a:cubicBezTo>
                    <a:pt x="7169" y="20091"/>
                    <a:pt x="7290" y="20049"/>
                    <a:pt x="7361" y="20009"/>
                  </a:cubicBezTo>
                  <a:cubicBezTo>
                    <a:pt x="7410" y="19987"/>
                    <a:pt x="7432" y="19947"/>
                    <a:pt x="7481" y="19925"/>
                  </a:cubicBezTo>
                  <a:cubicBezTo>
                    <a:pt x="7526" y="19863"/>
                    <a:pt x="7575" y="19781"/>
                    <a:pt x="7718" y="19781"/>
                  </a:cubicBezTo>
                  <a:cubicBezTo>
                    <a:pt x="7789" y="19781"/>
                    <a:pt x="7860" y="19800"/>
                    <a:pt x="7954" y="19843"/>
                  </a:cubicBezTo>
                  <a:cubicBezTo>
                    <a:pt x="8097" y="19905"/>
                    <a:pt x="8169" y="19967"/>
                    <a:pt x="8191" y="20009"/>
                  </a:cubicBezTo>
                  <a:cubicBezTo>
                    <a:pt x="8217" y="20068"/>
                    <a:pt x="8169" y="20130"/>
                    <a:pt x="8146" y="20173"/>
                  </a:cubicBezTo>
                  <a:cubicBezTo>
                    <a:pt x="8097" y="20235"/>
                    <a:pt x="8074" y="20277"/>
                    <a:pt x="8074" y="20339"/>
                  </a:cubicBezTo>
                  <a:cubicBezTo>
                    <a:pt x="8026" y="20545"/>
                    <a:pt x="7860" y="20607"/>
                    <a:pt x="7763" y="20607"/>
                  </a:cubicBezTo>
                  <a:cubicBezTo>
                    <a:pt x="7718" y="20607"/>
                    <a:pt x="7718" y="20607"/>
                    <a:pt x="7718" y="20607"/>
                  </a:cubicBezTo>
                  <a:cubicBezTo>
                    <a:pt x="7718" y="20565"/>
                    <a:pt x="7718" y="20565"/>
                    <a:pt x="7718" y="20565"/>
                  </a:cubicBezTo>
                  <a:cubicBezTo>
                    <a:pt x="7695" y="20525"/>
                    <a:pt x="7552" y="20401"/>
                    <a:pt x="7338" y="20401"/>
                  </a:cubicBezTo>
                  <a:cubicBezTo>
                    <a:pt x="7267" y="20401"/>
                    <a:pt x="7218" y="20421"/>
                    <a:pt x="7147" y="20441"/>
                  </a:cubicBezTo>
                  <a:cubicBezTo>
                    <a:pt x="6861" y="20545"/>
                    <a:pt x="6910" y="20793"/>
                    <a:pt x="6933" y="20813"/>
                  </a:cubicBezTo>
                  <a:cubicBezTo>
                    <a:pt x="6933" y="20855"/>
                    <a:pt x="6933" y="20855"/>
                    <a:pt x="6933" y="20855"/>
                  </a:cubicBezTo>
                  <a:cubicBezTo>
                    <a:pt x="6884" y="20855"/>
                    <a:pt x="6884" y="20855"/>
                    <a:pt x="6884" y="20855"/>
                  </a:cubicBezTo>
                  <a:cubicBezTo>
                    <a:pt x="6647" y="20895"/>
                    <a:pt x="6459" y="20917"/>
                    <a:pt x="6316" y="20917"/>
                  </a:cubicBezTo>
                  <a:cubicBezTo>
                    <a:pt x="5960" y="20917"/>
                    <a:pt x="5745" y="20793"/>
                    <a:pt x="5625" y="20545"/>
                  </a:cubicBezTo>
                  <a:cubicBezTo>
                    <a:pt x="5580" y="20483"/>
                    <a:pt x="5509" y="20463"/>
                    <a:pt x="5389" y="20463"/>
                  </a:cubicBezTo>
                  <a:cubicBezTo>
                    <a:pt x="5077" y="20463"/>
                    <a:pt x="4581" y="20669"/>
                    <a:pt x="4367" y="20855"/>
                  </a:cubicBezTo>
                  <a:cubicBezTo>
                    <a:pt x="4104" y="21084"/>
                    <a:pt x="3345" y="21104"/>
                    <a:pt x="3202" y="21104"/>
                  </a:cubicBezTo>
                  <a:cubicBezTo>
                    <a:pt x="3082" y="21104"/>
                    <a:pt x="2962" y="21084"/>
                    <a:pt x="2940" y="21084"/>
                  </a:cubicBezTo>
                  <a:cubicBezTo>
                    <a:pt x="2823" y="21061"/>
                    <a:pt x="2797" y="20960"/>
                    <a:pt x="2774" y="20855"/>
                  </a:cubicBezTo>
                  <a:cubicBezTo>
                    <a:pt x="2726" y="20751"/>
                    <a:pt x="2703" y="20669"/>
                    <a:pt x="2654" y="20669"/>
                  </a:cubicBezTo>
                  <a:cubicBezTo>
                    <a:pt x="2537" y="20669"/>
                    <a:pt x="2275" y="20813"/>
                    <a:pt x="2038" y="20917"/>
                  </a:cubicBezTo>
                  <a:cubicBezTo>
                    <a:pt x="1869" y="20999"/>
                    <a:pt x="1704" y="21104"/>
                    <a:pt x="1561" y="21143"/>
                  </a:cubicBezTo>
                  <a:cubicBezTo>
                    <a:pt x="1490" y="21166"/>
                    <a:pt x="1418" y="21185"/>
                    <a:pt x="1324" y="21185"/>
                  </a:cubicBezTo>
                  <a:cubicBezTo>
                    <a:pt x="1204" y="21185"/>
                    <a:pt x="1084" y="21143"/>
                    <a:pt x="1039" y="21061"/>
                  </a:cubicBezTo>
                  <a:cubicBezTo>
                    <a:pt x="990" y="20999"/>
                    <a:pt x="990" y="20937"/>
                    <a:pt x="1016" y="20895"/>
                  </a:cubicBezTo>
                  <a:cubicBezTo>
                    <a:pt x="1039" y="20836"/>
                    <a:pt x="1084" y="20793"/>
                    <a:pt x="1133" y="20751"/>
                  </a:cubicBezTo>
                  <a:cubicBezTo>
                    <a:pt x="1204" y="20689"/>
                    <a:pt x="1253" y="20607"/>
                    <a:pt x="1230" y="20565"/>
                  </a:cubicBezTo>
                  <a:cubicBezTo>
                    <a:pt x="1230" y="20545"/>
                    <a:pt x="1230" y="20545"/>
                    <a:pt x="1204" y="20545"/>
                  </a:cubicBezTo>
                  <a:cubicBezTo>
                    <a:pt x="1204" y="20545"/>
                    <a:pt x="1133" y="20545"/>
                    <a:pt x="1039" y="20689"/>
                  </a:cubicBezTo>
                  <a:cubicBezTo>
                    <a:pt x="967" y="20774"/>
                    <a:pt x="873" y="20813"/>
                    <a:pt x="776" y="20813"/>
                  </a:cubicBezTo>
                  <a:cubicBezTo>
                    <a:pt x="659" y="20813"/>
                    <a:pt x="562" y="20731"/>
                    <a:pt x="539" y="20669"/>
                  </a:cubicBezTo>
                  <a:cubicBezTo>
                    <a:pt x="539" y="20649"/>
                    <a:pt x="517" y="20607"/>
                    <a:pt x="517" y="20565"/>
                  </a:cubicBezTo>
                  <a:cubicBezTo>
                    <a:pt x="517" y="20483"/>
                    <a:pt x="517" y="20339"/>
                    <a:pt x="303" y="20173"/>
                  </a:cubicBezTo>
                  <a:cubicBezTo>
                    <a:pt x="17" y="19967"/>
                    <a:pt x="-77" y="19719"/>
                    <a:pt x="66" y="19490"/>
                  </a:cubicBezTo>
                  <a:cubicBezTo>
                    <a:pt x="88" y="19451"/>
                    <a:pt x="111" y="19408"/>
                    <a:pt x="134" y="19366"/>
                  </a:cubicBezTo>
                  <a:cubicBezTo>
                    <a:pt x="205" y="19265"/>
                    <a:pt x="231" y="19242"/>
                    <a:pt x="182" y="19140"/>
                  </a:cubicBezTo>
                  <a:cubicBezTo>
                    <a:pt x="88" y="18954"/>
                    <a:pt x="111" y="18768"/>
                    <a:pt x="254" y="18582"/>
                  </a:cubicBezTo>
                  <a:cubicBezTo>
                    <a:pt x="303" y="18520"/>
                    <a:pt x="303" y="18520"/>
                    <a:pt x="303" y="18520"/>
                  </a:cubicBezTo>
                  <a:cubicBezTo>
                    <a:pt x="397" y="18396"/>
                    <a:pt x="419" y="18376"/>
                    <a:pt x="351" y="18210"/>
                  </a:cubicBezTo>
                  <a:cubicBezTo>
                    <a:pt x="277" y="18004"/>
                    <a:pt x="445" y="17795"/>
                    <a:pt x="491" y="17733"/>
                  </a:cubicBezTo>
                  <a:cubicBezTo>
                    <a:pt x="468" y="17589"/>
                    <a:pt x="539" y="17403"/>
                    <a:pt x="705" y="17279"/>
                  </a:cubicBezTo>
                  <a:cubicBezTo>
                    <a:pt x="825" y="17155"/>
                    <a:pt x="873" y="17011"/>
                    <a:pt x="802" y="16907"/>
                  </a:cubicBezTo>
                  <a:cubicBezTo>
                    <a:pt x="776" y="16867"/>
                    <a:pt x="753" y="16845"/>
                    <a:pt x="731" y="16805"/>
                  </a:cubicBezTo>
                  <a:cubicBezTo>
                    <a:pt x="633" y="16658"/>
                    <a:pt x="517" y="16472"/>
                    <a:pt x="468" y="16247"/>
                  </a:cubicBezTo>
                  <a:cubicBezTo>
                    <a:pt x="397" y="15936"/>
                    <a:pt x="517" y="15646"/>
                    <a:pt x="611" y="15522"/>
                  </a:cubicBezTo>
                  <a:cubicBezTo>
                    <a:pt x="682" y="15460"/>
                    <a:pt x="705" y="15378"/>
                    <a:pt x="753" y="15273"/>
                  </a:cubicBezTo>
                  <a:cubicBezTo>
                    <a:pt x="802" y="15192"/>
                    <a:pt x="847" y="15068"/>
                    <a:pt x="945" y="14924"/>
                  </a:cubicBezTo>
                  <a:cubicBezTo>
                    <a:pt x="1016" y="14819"/>
                    <a:pt x="1062" y="14738"/>
                    <a:pt x="1110" y="14675"/>
                  </a:cubicBezTo>
                  <a:cubicBezTo>
                    <a:pt x="1230" y="14532"/>
                    <a:pt x="1302" y="14427"/>
                    <a:pt x="1347" y="14241"/>
                  </a:cubicBezTo>
                  <a:cubicBezTo>
                    <a:pt x="1418" y="13993"/>
                    <a:pt x="1538" y="13911"/>
                    <a:pt x="1681" y="13829"/>
                  </a:cubicBezTo>
                  <a:cubicBezTo>
                    <a:pt x="1704" y="13807"/>
                    <a:pt x="1704" y="13807"/>
                    <a:pt x="1704" y="13807"/>
                  </a:cubicBezTo>
                  <a:cubicBezTo>
                    <a:pt x="1775" y="13767"/>
                    <a:pt x="1775" y="13457"/>
                    <a:pt x="1775" y="13229"/>
                  </a:cubicBezTo>
                  <a:cubicBezTo>
                    <a:pt x="1798" y="13042"/>
                    <a:pt x="1798" y="12876"/>
                    <a:pt x="1824" y="12774"/>
                  </a:cubicBezTo>
                  <a:cubicBezTo>
                    <a:pt x="1847" y="12712"/>
                    <a:pt x="1847" y="12628"/>
                    <a:pt x="1847" y="12546"/>
                  </a:cubicBezTo>
                  <a:cubicBezTo>
                    <a:pt x="1847" y="12422"/>
                    <a:pt x="1824" y="12298"/>
                    <a:pt x="1989" y="12174"/>
                  </a:cubicBezTo>
                  <a:cubicBezTo>
                    <a:pt x="2203" y="12030"/>
                    <a:pt x="2297" y="11801"/>
                    <a:pt x="2297" y="11471"/>
                  </a:cubicBezTo>
                  <a:cubicBezTo>
                    <a:pt x="2297" y="11122"/>
                    <a:pt x="2583" y="10769"/>
                    <a:pt x="2797" y="10625"/>
                  </a:cubicBezTo>
                  <a:cubicBezTo>
                    <a:pt x="2988" y="10501"/>
                    <a:pt x="3225" y="10273"/>
                    <a:pt x="3296" y="10171"/>
                  </a:cubicBezTo>
                  <a:cubicBezTo>
                    <a:pt x="3319" y="10148"/>
                    <a:pt x="3368" y="10086"/>
                    <a:pt x="3391" y="10024"/>
                  </a:cubicBezTo>
                  <a:cubicBezTo>
                    <a:pt x="3488" y="9900"/>
                    <a:pt x="3582" y="9737"/>
                    <a:pt x="3676" y="9632"/>
                  </a:cubicBezTo>
                  <a:cubicBezTo>
                    <a:pt x="3819" y="9466"/>
                    <a:pt x="3961" y="9384"/>
                    <a:pt x="4224" y="9322"/>
                  </a:cubicBezTo>
                  <a:cubicBezTo>
                    <a:pt x="4367" y="9280"/>
                    <a:pt x="4438" y="9054"/>
                    <a:pt x="4510" y="8848"/>
                  </a:cubicBezTo>
                  <a:cubicBezTo>
                    <a:pt x="4532" y="8744"/>
                    <a:pt x="4555" y="8662"/>
                    <a:pt x="4581" y="8577"/>
                  </a:cubicBezTo>
                  <a:cubicBezTo>
                    <a:pt x="4675" y="8371"/>
                    <a:pt x="5009" y="8041"/>
                    <a:pt x="5126" y="7937"/>
                  </a:cubicBezTo>
                  <a:cubicBezTo>
                    <a:pt x="5197" y="7875"/>
                    <a:pt x="5197" y="7875"/>
                    <a:pt x="5197" y="7875"/>
                  </a:cubicBezTo>
                  <a:cubicBezTo>
                    <a:pt x="5126" y="7833"/>
                    <a:pt x="5126" y="7833"/>
                    <a:pt x="5126" y="7833"/>
                  </a:cubicBezTo>
                  <a:cubicBezTo>
                    <a:pt x="5340" y="7731"/>
                    <a:pt x="5340" y="7731"/>
                    <a:pt x="5340" y="7731"/>
                  </a:cubicBezTo>
                  <a:cubicBezTo>
                    <a:pt x="5363" y="7731"/>
                    <a:pt x="5363" y="7731"/>
                    <a:pt x="5363" y="7731"/>
                  </a:cubicBezTo>
                  <a:cubicBezTo>
                    <a:pt x="5363" y="7731"/>
                    <a:pt x="5554" y="7711"/>
                    <a:pt x="5720" y="7339"/>
                  </a:cubicBezTo>
                  <a:cubicBezTo>
                    <a:pt x="5840" y="7091"/>
                    <a:pt x="5982" y="6925"/>
                    <a:pt x="6076" y="6781"/>
                  </a:cubicBezTo>
                  <a:cubicBezTo>
                    <a:pt x="6174" y="6637"/>
                    <a:pt x="6268" y="6532"/>
                    <a:pt x="6268" y="6428"/>
                  </a:cubicBezTo>
                  <a:cubicBezTo>
                    <a:pt x="6290" y="6327"/>
                    <a:pt x="6290" y="6242"/>
                    <a:pt x="6290" y="6160"/>
                  </a:cubicBezTo>
                  <a:cubicBezTo>
                    <a:pt x="6268" y="6056"/>
                    <a:pt x="6268" y="5954"/>
                    <a:pt x="6316" y="5892"/>
                  </a:cubicBezTo>
                  <a:cubicBezTo>
                    <a:pt x="6339" y="5870"/>
                    <a:pt x="6362" y="5830"/>
                    <a:pt x="6410" y="5808"/>
                  </a:cubicBezTo>
                  <a:cubicBezTo>
                    <a:pt x="6482" y="5746"/>
                    <a:pt x="6576" y="5664"/>
                    <a:pt x="6530" y="5540"/>
                  </a:cubicBezTo>
                  <a:cubicBezTo>
                    <a:pt x="6482" y="5416"/>
                    <a:pt x="6482" y="5210"/>
                    <a:pt x="6816" y="5023"/>
                  </a:cubicBezTo>
                  <a:cubicBezTo>
                    <a:pt x="6861" y="4981"/>
                    <a:pt x="6910" y="4961"/>
                    <a:pt x="6933" y="4961"/>
                  </a:cubicBezTo>
                  <a:cubicBezTo>
                    <a:pt x="7053" y="4899"/>
                    <a:pt x="7075" y="4880"/>
                    <a:pt x="7075" y="4693"/>
                  </a:cubicBezTo>
                  <a:cubicBezTo>
                    <a:pt x="7075" y="4589"/>
                    <a:pt x="7053" y="4569"/>
                    <a:pt x="7004" y="4527"/>
                  </a:cubicBezTo>
                  <a:cubicBezTo>
                    <a:pt x="6955" y="4485"/>
                    <a:pt x="6933" y="4445"/>
                    <a:pt x="6981" y="4341"/>
                  </a:cubicBezTo>
                  <a:cubicBezTo>
                    <a:pt x="7004" y="4239"/>
                    <a:pt x="7075" y="4174"/>
                    <a:pt x="7124" y="4135"/>
                  </a:cubicBezTo>
                  <a:cubicBezTo>
                    <a:pt x="7195" y="4073"/>
                    <a:pt x="7241" y="4031"/>
                    <a:pt x="7241" y="3969"/>
                  </a:cubicBezTo>
                  <a:cubicBezTo>
                    <a:pt x="7241" y="3907"/>
                    <a:pt x="7241" y="3825"/>
                    <a:pt x="7267" y="3743"/>
                  </a:cubicBezTo>
                  <a:cubicBezTo>
                    <a:pt x="7290" y="3658"/>
                    <a:pt x="7338" y="3452"/>
                    <a:pt x="7290" y="3433"/>
                  </a:cubicBezTo>
                  <a:cubicBezTo>
                    <a:pt x="7267" y="3433"/>
                    <a:pt x="7241" y="3433"/>
                    <a:pt x="7218" y="3433"/>
                  </a:cubicBezTo>
                  <a:cubicBezTo>
                    <a:pt x="7101" y="3433"/>
                    <a:pt x="6981" y="3390"/>
                    <a:pt x="6933" y="3309"/>
                  </a:cubicBezTo>
                  <a:cubicBezTo>
                    <a:pt x="6933" y="3266"/>
                    <a:pt x="6910" y="3204"/>
                    <a:pt x="6981" y="3100"/>
                  </a:cubicBezTo>
                  <a:cubicBezTo>
                    <a:pt x="7053" y="3018"/>
                    <a:pt x="7027" y="2998"/>
                    <a:pt x="6933" y="2874"/>
                  </a:cubicBezTo>
                  <a:cubicBezTo>
                    <a:pt x="6884" y="2854"/>
                    <a:pt x="6839" y="2790"/>
                    <a:pt x="6790" y="2750"/>
                  </a:cubicBezTo>
                  <a:cubicBezTo>
                    <a:pt x="6647" y="2544"/>
                    <a:pt x="6745" y="2048"/>
                    <a:pt x="6745" y="1986"/>
                  </a:cubicBezTo>
                  <a:cubicBezTo>
                    <a:pt x="6745" y="1963"/>
                    <a:pt x="6745" y="1963"/>
                    <a:pt x="6745" y="1963"/>
                  </a:cubicBezTo>
                  <a:cubicBezTo>
                    <a:pt x="6767" y="1943"/>
                    <a:pt x="6767" y="1943"/>
                    <a:pt x="6767" y="1943"/>
                  </a:cubicBezTo>
                  <a:cubicBezTo>
                    <a:pt x="6790" y="1943"/>
                    <a:pt x="6790" y="1943"/>
                    <a:pt x="6790" y="1943"/>
                  </a:cubicBezTo>
                  <a:cubicBezTo>
                    <a:pt x="6955" y="1881"/>
                    <a:pt x="6955" y="1881"/>
                    <a:pt x="6955" y="1881"/>
                  </a:cubicBezTo>
                  <a:cubicBezTo>
                    <a:pt x="6981" y="1881"/>
                    <a:pt x="7004" y="1881"/>
                    <a:pt x="7004" y="1881"/>
                  </a:cubicBezTo>
                  <a:cubicBezTo>
                    <a:pt x="7147" y="1881"/>
                    <a:pt x="7267" y="2025"/>
                    <a:pt x="7410" y="2192"/>
                  </a:cubicBezTo>
                  <a:cubicBezTo>
                    <a:pt x="7526" y="2335"/>
                    <a:pt x="7646" y="2482"/>
                    <a:pt x="7740" y="2522"/>
                  </a:cubicBezTo>
                  <a:cubicBezTo>
                    <a:pt x="7789" y="2544"/>
                    <a:pt x="7812" y="2544"/>
                    <a:pt x="7834" y="2544"/>
                  </a:cubicBezTo>
                  <a:cubicBezTo>
                    <a:pt x="7883" y="2544"/>
                    <a:pt x="7909" y="2522"/>
                    <a:pt x="7954" y="2502"/>
                  </a:cubicBezTo>
                  <a:cubicBezTo>
                    <a:pt x="8026" y="2420"/>
                    <a:pt x="8052" y="2273"/>
                    <a:pt x="8003" y="2152"/>
                  </a:cubicBezTo>
                  <a:cubicBezTo>
                    <a:pt x="7954" y="1986"/>
                    <a:pt x="7980" y="1842"/>
                    <a:pt x="8052" y="1737"/>
                  </a:cubicBezTo>
                  <a:cubicBezTo>
                    <a:pt x="8120" y="1656"/>
                    <a:pt x="8217" y="1613"/>
                    <a:pt x="8337" y="1594"/>
                  </a:cubicBezTo>
                  <a:cubicBezTo>
                    <a:pt x="8360" y="1594"/>
                    <a:pt x="8405" y="1594"/>
                    <a:pt x="8405" y="1594"/>
                  </a:cubicBezTo>
                  <a:cubicBezTo>
                    <a:pt x="8645" y="1594"/>
                    <a:pt x="8668" y="1715"/>
                    <a:pt x="8717" y="2048"/>
                  </a:cubicBezTo>
                  <a:cubicBezTo>
                    <a:pt x="8739" y="2130"/>
                    <a:pt x="8739" y="2211"/>
                    <a:pt x="8762" y="2296"/>
                  </a:cubicBezTo>
                  <a:cubicBezTo>
                    <a:pt x="8811" y="2502"/>
                    <a:pt x="8931" y="2584"/>
                    <a:pt x="9145" y="2584"/>
                  </a:cubicBezTo>
                  <a:cubicBezTo>
                    <a:pt x="9356" y="2584"/>
                    <a:pt x="9573" y="2482"/>
                    <a:pt x="9573" y="2482"/>
                  </a:cubicBezTo>
                  <a:cubicBezTo>
                    <a:pt x="9641" y="2460"/>
                    <a:pt x="9641" y="2460"/>
                    <a:pt x="9641" y="2460"/>
                  </a:cubicBezTo>
                  <a:cubicBezTo>
                    <a:pt x="9641" y="2522"/>
                    <a:pt x="9641" y="2522"/>
                    <a:pt x="9641" y="2522"/>
                  </a:cubicBezTo>
                  <a:cubicBezTo>
                    <a:pt x="9667" y="2646"/>
                    <a:pt x="9713" y="2668"/>
                    <a:pt x="9998" y="2668"/>
                  </a:cubicBezTo>
                  <a:cubicBezTo>
                    <a:pt x="10167" y="2668"/>
                    <a:pt x="10189" y="2770"/>
                    <a:pt x="10212" y="2790"/>
                  </a:cubicBezTo>
                  <a:cubicBezTo>
                    <a:pt x="10212" y="2916"/>
                    <a:pt x="10069" y="3060"/>
                    <a:pt x="9904" y="3080"/>
                  </a:cubicBezTo>
                  <a:cubicBezTo>
                    <a:pt x="9881" y="3080"/>
                    <a:pt x="9855" y="3080"/>
                    <a:pt x="9833" y="3080"/>
                  </a:cubicBezTo>
                  <a:cubicBezTo>
                    <a:pt x="9739" y="3100"/>
                    <a:pt x="9739" y="3100"/>
                    <a:pt x="9739" y="3328"/>
                  </a:cubicBezTo>
                  <a:cubicBezTo>
                    <a:pt x="9713" y="3495"/>
                    <a:pt x="9713" y="3495"/>
                    <a:pt x="9713" y="3495"/>
                  </a:cubicBezTo>
                  <a:cubicBezTo>
                    <a:pt x="9713" y="3596"/>
                    <a:pt x="9739" y="3619"/>
                    <a:pt x="9739" y="3639"/>
                  </a:cubicBezTo>
                  <a:cubicBezTo>
                    <a:pt x="9833" y="3639"/>
                    <a:pt x="9975" y="3514"/>
                    <a:pt x="10095" y="3433"/>
                  </a:cubicBezTo>
                  <a:cubicBezTo>
                    <a:pt x="10167" y="3348"/>
                    <a:pt x="10238" y="3309"/>
                    <a:pt x="10261" y="3286"/>
                  </a:cubicBezTo>
                  <a:cubicBezTo>
                    <a:pt x="10332" y="3266"/>
                    <a:pt x="10332" y="3246"/>
                    <a:pt x="10355" y="3165"/>
                  </a:cubicBezTo>
                  <a:cubicBezTo>
                    <a:pt x="10355" y="3122"/>
                    <a:pt x="10355" y="3060"/>
                    <a:pt x="10403" y="2956"/>
                  </a:cubicBezTo>
                  <a:cubicBezTo>
                    <a:pt x="10426" y="2832"/>
                    <a:pt x="10498" y="2688"/>
                    <a:pt x="10640" y="2688"/>
                  </a:cubicBezTo>
                  <a:cubicBezTo>
                    <a:pt x="10712" y="2688"/>
                    <a:pt x="10783" y="2730"/>
                    <a:pt x="10877" y="2770"/>
                  </a:cubicBezTo>
                  <a:cubicBezTo>
                    <a:pt x="10926" y="2812"/>
                    <a:pt x="10974" y="2832"/>
                    <a:pt x="10997" y="2832"/>
                  </a:cubicBezTo>
                  <a:cubicBezTo>
                    <a:pt x="11046" y="2832"/>
                    <a:pt x="11068" y="2770"/>
                    <a:pt x="11094" y="2688"/>
                  </a:cubicBezTo>
                  <a:cubicBezTo>
                    <a:pt x="11117" y="2646"/>
                    <a:pt x="11140" y="2606"/>
                    <a:pt x="11163" y="2564"/>
                  </a:cubicBezTo>
                  <a:cubicBezTo>
                    <a:pt x="11188" y="2544"/>
                    <a:pt x="11234" y="2482"/>
                    <a:pt x="11354" y="2482"/>
                  </a:cubicBezTo>
                  <a:cubicBezTo>
                    <a:pt x="11403" y="2482"/>
                    <a:pt x="11474" y="2502"/>
                    <a:pt x="11545" y="2544"/>
                  </a:cubicBezTo>
                  <a:cubicBezTo>
                    <a:pt x="11331" y="2254"/>
                    <a:pt x="11331" y="2254"/>
                    <a:pt x="11331" y="2254"/>
                  </a:cubicBezTo>
                  <a:cubicBezTo>
                    <a:pt x="11545" y="2130"/>
                    <a:pt x="11545" y="2130"/>
                    <a:pt x="11545" y="2130"/>
                  </a:cubicBezTo>
                  <a:cubicBezTo>
                    <a:pt x="11545" y="2110"/>
                    <a:pt x="11545" y="2110"/>
                    <a:pt x="11545" y="2110"/>
                  </a:cubicBezTo>
                  <a:cubicBezTo>
                    <a:pt x="11568" y="2110"/>
                    <a:pt x="11568" y="2110"/>
                    <a:pt x="11568" y="2110"/>
                  </a:cubicBezTo>
                  <a:cubicBezTo>
                    <a:pt x="11617" y="2067"/>
                    <a:pt x="11617" y="2067"/>
                    <a:pt x="11617" y="2067"/>
                  </a:cubicBezTo>
                  <a:cubicBezTo>
                    <a:pt x="11639" y="2067"/>
                    <a:pt x="11639" y="2067"/>
                    <a:pt x="11639" y="2067"/>
                  </a:cubicBezTo>
                  <a:cubicBezTo>
                    <a:pt x="11662" y="2067"/>
                    <a:pt x="11711" y="2048"/>
                    <a:pt x="11759" y="2048"/>
                  </a:cubicBezTo>
                  <a:cubicBezTo>
                    <a:pt x="11805" y="2048"/>
                    <a:pt x="11876" y="2067"/>
                    <a:pt x="11948" y="2067"/>
                  </a:cubicBezTo>
                  <a:cubicBezTo>
                    <a:pt x="11996" y="2087"/>
                    <a:pt x="12068" y="2087"/>
                    <a:pt x="12139" y="2087"/>
                  </a:cubicBezTo>
                  <a:cubicBezTo>
                    <a:pt x="12184" y="2087"/>
                    <a:pt x="12233" y="2087"/>
                    <a:pt x="12259" y="2067"/>
                  </a:cubicBezTo>
                  <a:cubicBezTo>
                    <a:pt x="12304" y="2048"/>
                    <a:pt x="12376" y="2025"/>
                    <a:pt x="12424" y="2025"/>
                  </a:cubicBezTo>
                  <a:cubicBezTo>
                    <a:pt x="12567" y="1963"/>
                    <a:pt x="12661" y="1943"/>
                    <a:pt x="12661" y="1737"/>
                  </a:cubicBezTo>
                  <a:cubicBezTo>
                    <a:pt x="12661" y="1407"/>
                    <a:pt x="12995" y="1385"/>
                    <a:pt x="13303" y="1385"/>
                  </a:cubicBezTo>
                  <a:cubicBezTo>
                    <a:pt x="13349" y="1365"/>
                    <a:pt x="13397" y="1365"/>
                    <a:pt x="13446" y="1365"/>
                  </a:cubicBezTo>
                  <a:cubicBezTo>
                    <a:pt x="13660" y="1345"/>
                    <a:pt x="13660" y="1323"/>
                    <a:pt x="13634" y="1261"/>
                  </a:cubicBezTo>
                  <a:cubicBezTo>
                    <a:pt x="13634" y="1241"/>
                    <a:pt x="13634" y="1179"/>
                    <a:pt x="13660" y="1137"/>
                  </a:cubicBezTo>
                  <a:cubicBezTo>
                    <a:pt x="13706" y="1075"/>
                    <a:pt x="13777" y="911"/>
                    <a:pt x="13612" y="764"/>
                  </a:cubicBezTo>
                  <a:cubicBezTo>
                    <a:pt x="13566" y="725"/>
                    <a:pt x="13517" y="702"/>
                    <a:pt x="13446" y="702"/>
                  </a:cubicBezTo>
                  <a:cubicBezTo>
                    <a:pt x="13420" y="702"/>
                    <a:pt x="13397" y="725"/>
                    <a:pt x="13349" y="725"/>
                  </a:cubicBezTo>
                  <a:cubicBezTo>
                    <a:pt x="13326" y="725"/>
                    <a:pt x="13281" y="725"/>
                    <a:pt x="13255" y="725"/>
                  </a:cubicBezTo>
                  <a:cubicBezTo>
                    <a:pt x="13209" y="725"/>
                    <a:pt x="13183" y="725"/>
                    <a:pt x="13161" y="725"/>
                  </a:cubicBezTo>
                  <a:cubicBezTo>
                    <a:pt x="12947" y="683"/>
                    <a:pt x="12924" y="601"/>
                    <a:pt x="12924" y="581"/>
                  </a:cubicBezTo>
                  <a:cubicBezTo>
                    <a:pt x="12947" y="558"/>
                    <a:pt x="13018" y="353"/>
                    <a:pt x="13161" y="248"/>
                  </a:cubicBezTo>
                  <a:cubicBezTo>
                    <a:pt x="13326" y="147"/>
                    <a:pt x="13517" y="124"/>
                    <a:pt x="13706" y="85"/>
                  </a:cubicBezTo>
                  <a:cubicBezTo>
                    <a:pt x="13732" y="85"/>
                    <a:pt x="13732" y="85"/>
                    <a:pt x="13754" y="85"/>
                  </a:cubicBezTo>
                  <a:cubicBezTo>
                    <a:pt x="13852" y="85"/>
                    <a:pt x="13897" y="124"/>
                    <a:pt x="13920" y="166"/>
                  </a:cubicBezTo>
                  <a:cubicBezTo>
                    <a:pt x="13946" y="186"/>
                    <a:pt x="13968" y="186"/>
                    <a:pt x="13991" y="186"/>
                  </a:cubicBezTo>
                  <a:lnTo>
                    <a:pt x="14017" y="186"/>
                  </a:lnTo>
                  <a:cubicBezTo>
                    <a:pt x="14088" y="166"/>
                    <a:pt x="14111" y="147"/>
                    <a:pt x="14134" y="104"/>
                  </a:cubicBezTo>
                  <a:cubicBezTo>
                    <a:pt x="14160" y="85"/>
                    <a:pt x="14205" y="42"/>
                    <a:pt x="14254" y="42"/>
                  </a:cubicBezTo>
                  <a:cubicBezTo>
                    <a:pt x="14277" y="42"/>
                    <a:pt x="14302" y="42"/>
                    <a:pt x="14325" y="62"/>
                  </a:cubicBezTo>
                  <a:cubicBezTo>
                    <a:pt x="14397" y="85"/>
                    <a:pt x="14419" y="147"/>
                    <a:pt x="14468" y="186"/>
                  </a:cubicBezTo>
                  <a:cubicBezTo>
                    <a:pt x="14491" y="228"/>
                    <a:pt x="14517" y="271"/>
                    <a:pt x="14539" y="291"/>
                  </a:cubicBezTo>
                  <a:cubicBezTo>
                    <a:pt x="14562" y="291"/>
                    <a:pt x="14562" y="291"/>
                    <a:pt x="14585" y="291"/>
                  </a:cubicBezTo>
                  <a:cubicBezTo>
                    <a:pt x="14633" y="291"/>
                    <a:pt x="14682" y="248"/>
                    <a:pt x="14753" y="209"/>
                  </a:cubicBezTo>
                  <a:cubicBezTo>
                    <a:pt x="14802" y="186"/>
                    <a:pt x="14847" y="147"/>
                    <a:pt x="14896" y="124"/>
                  </a:cubicBezTo>
                  <a:cubicBezTo>
                    <a:pt x="14967" y="85"/>
                    <a:pt x="14967" y="85"/>
                    <a:pt x="14967" y="85"/>
                  </a:cubicBezTo>
                  <a:cubicBezTo>
                    <a:pt x="15061" y="42"/>
                    <a:pt x="15110" y="0"/>
                    <a:pt x="15182" y="0"/>
                  </a:cubicBezTo>
                  <a:cubicBezTo>
                    <a:pt x="15204" y="0"/>
                    <a:pt x="15253" y="23"/>
                    <a:pt x="15276" y="23"/>
                  </a:cubicBezTo>
                  <a:cubicBezTo>
                    <a:pt x="15396" y="62"/>
                    <a:pt x="15396" y="310"/>
                    <a:pt x="15347" y="683"/>
                  </a:cubicBezTo>
                  <a:cubicBezTo>
                    <a:pt x="15298" y="911"/>
                    <a:pt x="15324" y="993"/>
                    <a:pt x="15347" y="993"/>
                  </a:cubicBezTo>
                  <a:cubicBezTo>
                    <a:pt x="15347" y="993"/>
                    <a:pt x="15370" y="973"/>
                    <a:pt x="15396" y="931"/>
                  </a:cubicBezTo>
                  <a:cubicBezTo>
                    <a:pt x="15441" y="888"/>
                    <a:pt x="15467" y="849"/>
                    <a:pt x="15490" y="807"/>
                  </a:cubicBezTo>
                  <a:cubicBezTo>
                    <a:pt x="15538" y="764"/>
                    <a:pt x="15561" y="725"/>
                    <a:pt x="15610" y="725"/>
                  </a:cubicBezTo>
                  <a:cubicBezTo>
                    <a:pt x="15681" y="725"/>
                    <a:pt x="15726" y="764"/>
                    <a:pt x="15846" y="869"/>
                  </a:cubicBezTo>
                  <a:cubicBezTo>
                    <a:pt x="15895" y="911"/>
                    <a:pt x="15918" y="931"/>
                    <a:pt x="15966" y="931"/>
                  </a:cubicBezTo>
                  <a:cubicBezTo>
                    <a:pt x="16012" y="931"/>
                    <a:pt x="16061" y="869"/>
                    <a:pt x="16132" y="807"/>
                  </a:cubicBezTo>
                  <a:cubicBezTo>
                    <a:pt x="16177" y="745"/>
                    <a:pt x="16252" y="663"/>
                    <a:pt x="16346" y="640"/>
                  </a:cubicBezTo>
                  <a:cubicBezTo>
                    <a:pt x="16369" y="621"/>
                    <a:pt x="16391" y="621"/>
                    <a:pt x="16417" y="621"/>
                  </a:cubicBezTo>
                  <a:cubicBezTo>
                    <a:pt x="16463" y="621"/>
                    <a:pt x="16534" y="663"/>
                    <a:pt x="16583" y="702"/>
                  </a:cubicBezTo>
                  <a:cubicBezTo>
                    <a:pt x="16677" y="829"/>
                    <a:pt x="16726" y="1035"/>
                    <a:pt x="16703" y="1137"/>
                  </a:cubicBezTo>
                  <a:cubicBezTo>
                    <a:pt x="16677" y="1241"/>
                    <a:pt x="16703" y="1303"/>
                    <a:pt x="16868" y="1365"/>
                  </a:cubicBezTo>
                  <a:cubicBezTo>
                    <a:pt x="16868" y="1385"/>
                    <a:pt x="16891" y="1385"/>
                    <a:pt x="16917" y="1385"/>
                  </a:cubicBezTo>
                  <a:cubicBezTo>
                    <a:pt x="16940" y="1407"/>
                    <a:pt x="16988" y="1407"/>
                    <a:pt x="16988" y="1427"/>
                  </a:cubicBezTo>
                  <a:cubicBezTo>
                    <a:pt x="17011" y="1470"/>
                    <a:pt x="17011" y="1509"/>
                    <a:pt x="16940" y="1633"/>
                  </a:cubicBezTo>
                  <a:cubicBezTo>
                    <a:pt x="16917" y="1695"/>
                    <a:pt x="16868" y="1819"/>
                    <a:pt x="16820" y="1963"/>
                  </a:cubicBezTo>
                  <a:cubicBezTo>
                    <a:pt x="16748" y="2110"/>
                    <a:pt x="16748" y="2172"/>
                    <a:pt x="16748" y="2192"/>
                  </a:cubicBezTo>
                  <a:cubicBezTo>
                    <a:pt x="16797" y="2172"/>
                    <a:pt x="16940" y="2048"/>
                    <a:pt x="17011" y="1924"/>
                  </a:cubicBezTo>
                  <a:cubicBezTo>
                    <a:pt x="17060" y="1881"/>
                    <a:pt x="17082" y="1881"/>
                    <a:pt x="17105" y="1881"/>
                  </a:cubicBezTo>
                  <a:cubicBezTo>
                    <a:pt x="17274" y="1881"/>
                    <a:pt x="17368" y="2316"/>
                    <a:pt x="17368" y="2460"/>
                  </a:cubicBezTo>
                  <a:cubicBezTo>
                    <a:pt x="17368" y="2564"/>
                    <a:pt x="17390" y="2646"/>
                    <a:pt x="17416" y="2708"/>
                  </a:cubicBezTo>
                  <a:cubicBezTo>
                    <a:pt x="17462" y="2790"/>
                    <a:pt x="17533" y="2812"/>
                    <a:pt x="17627" y="2812"/>
                  </a:cubicBezTo>
                  <a:cubicBezTo>
                    <a:pt x="17676" y="2812"/>
                    <a:pt x="17699" y="2812"/>
                    <a:pt x="17747" y="2812"/>
                  </a:cubicBezTo>
                  <a:cubicBezTo>
                    <a:pt x="17984" y="2770"/>
                    <a:pt x="17984" y="2730"/>
                    <a:pt x="18033" y="2646"/>
                  </a:cubicBezTo>
                  <a:cubicBezTo>
                    <a:pt x="18033" y="2606"/>
                    <a:pt x="18055" y="2564"/>
                    <a:pt x="18081" y="2502"/>
                  </a:cubicBezTo>
                  <a:cubicBezTo>
                    <a:pt x="18153" y="2378"/>
                    <a:pt x="18270" y="2296"/>
                    <a:pt x="18367" y="2296"/>
                  </a:cubicBezTo>
                  <a:cubicBezTo>
                    <a:pt x="18412" y="2296"/>
                    <a:pt x="18510" y="2316"/>
                    <a:pt x="18532" y="2482"/>
                  </a:cubicBezTo>
                  <a:cubicBezTo>
                    <a:pt x="18555" y="2584"/>
                    <a:pt x="18578" y="2668"/>
                    <a:pt x="18604" y="2708"/>
                  </a:cubicBezTo>
                  <a:cubicBezTo>
                    <a:pt x="18652" y="2790"/>
                    <a:pt x="18675" y="2874"/>
                    <a:pt x="18652" y="3018"/>
                  </a:cubicBezTo>
                  <a:cubicBezTo>
                    <a:pt x="18626" y="3184"/>
                    <a:pt x="18698" y="3227"/>
                    <a:pt x="18818" y="3286"/>
                  </a:cubicBezTo>
                  <a:cubicBezTo>
                    <a:pt x="18840" y="3286"/>
                    <a:pt x="18840" y="3286"/>
                    <a:pt x="18840" y="3286"/>
                  </a:cubicBezTo>
                  <a:cubicBezTo>
                    <a:pt x="19009" y="3371"/>
                    <a:pt x="19055" y="3701"/>
                    <a:pt x="19055" y="3743"/>
                  </a:cubicBezTo>
                  <a:cubicBezTo>
                    <a:pt x="19055" y="3805"/>
                    <a:pt x="19055" y="3805"/>
                    <a:pt x="19055" y="3805"/>
                  </a:cubicBezTo>
                  <a:cubicBezTo>
                    <a:pt x="19009" y="3782"/>
                    <a:pt x="19009" y="3782"/>
                    <a:pt x="19009" y="3782"/>
                  </a:cubicBezTo>
                  <a:lnTo>
                    <a:pt x="18983" y="3782"/>
                  </a:lnTo>
                  <a:cubicBezTo>
                    <a:pt x="18912" y="3782"/>
                    <a:pt x="18795" y="3805"/>
                    <a:pt x="18724" y="3929"/>
                  </a:cubicBezTo>
                  <a:cubicBezTo>
                    <a:pt x="18626" y="4093"/>
                    <a:pt x="18769" y="4423"/>
                    <a:pt x="18889" y="4550"/>
                  </a:cubicBezTo>
                  <a:cubicBezTo>
                    <a:pt x="19009" y="4631"/>
                    <a:pt x="18960" y="4755"/>
                    <a:pt x="18912" y="4899"/>
                  </a:cubicBezTo>
                  <a:cubicBezTo>
                    <a:pt x="18863" y="5004"/>
                    <a:pt x="18840" y="5105"/>
                    <a:pt x="18840" y="5210"/>
                  </a:cubicBezTo>
                  <a:cubicBezTo>
                    <a:pt x="18840" y="5478"/>
                    <a:pt x="19269" y="5788"/>
                    <a:pt x="19505" y="5870"/>
                  </a:cubicBezTo>
                  <a:cubicBezTo>
                    <a:pt x="19648" y="5932"/>
                    <a:pt x="19745" y="5994"/>
                    <a:pt x="19745" y="6078"/>
                  </a:cubicBezTo>
                  <a:cubicBezTo>
                    <a:pt x="19745" y="6140"/>
                    <a:pt x="19745" y="6202"/>
                    <a:pt x="19625" y="6265"/>
                  </a:cubicBezTo>
                  <a:cubicBezTo>
                    <a:pt x="19411" y="6408"/>
                    <a:pt x="19411" y="6470"/>
                    <a:pt x="19460" y="6490"/>
                  </a:cubicBezTo>
                  <a:cubicBezTo>
                    <a:pt x="19483" y="6532"/>
                    <a:pt x="19531" y="6552"/>
                    <a:pt x="19577" y="6552"/>
                  </a:cubicBezTo>
                  <a:cubicBezTo>
                    <a:pt x="19648" y="6595"/>
                    <a:pt x="19719" y="6614"/>
                    <a:pt x="19745" y="6699"/>
                  </a:cubicBezTo>
                  <a:cubicBezTo>
                    <a:pt x="19768" y="6738"/>
                    <a:pt x="19768" y="6781"/>
                    <a:pt x="19768" y="6820"/>
                  </a:cubicBezTo>
                  <a:cubicBezTo>
                    <a:pt x="19768" y="6905"/>
                    <a:pt x="19768" y="6967"/>
                    <a:pt x="19911" y="6987"/>
                  </a:cubicBezTo>
                  <a:cubicBezTo>
                    <a:pt x="20170" y="7068"/>
                    <a:pt x="20410" y="7173"/>
                    <a:pt x="20809" y="7525"/>
                  </a:cubicBezTo>
                  <a:cubicBezTo>
                    <a:pt x="21215" y="7875"/>
                    <a:pt x="21264" y="8496"/>
                    <a:pt x="21215" y="8639"/>
                  </a:cubicBezTo>
                  <a:cubicBezTo>
                    <a:pt x="21192" y="8724"/>
                    <a:pt x="21121" y="8764"/>
                    <a:pt x="21072" y="8764"/>
                  </a:cubicBezTo>
                  <a:cubicBezTo>
                    <a:pt x="21192" y="8950"/>
                    <a:pt x="21192" y="9116"/>
                    <a:pt x="21072" y="9260"/>
                  </a:cubicBezTo>
                  <a:cubicBezTo>
                    <a:pt x="20929" y="9446"/>
                    <a:pt x="20929" y="9632"/>
                    <a:pt x="21023" y="9838"/>
                  </a:cubicBezTo>
                  <a:cubicBezTo>
                    <a:pt x="21072" y="9900"/>
                    <a:pt x="21121" y="9923"/>
                    <a:pt x="21192" y="9923"/>
                  </a:cubicBezTo>
                  <a:cubicBezTo>
                    <a:pt x="21264" y="9943"/>
                    <a:pt x="21358" y="9943"/>
                    <a:pt x="21429" y="10086"/>
                  </a:cubicBezTo>
                  <a:cubicBezTo>
                    <a:pt x="21500" y="10191"/>
                    <a:pt x="21523" y="10292"/>
                    <a:pt x="21452" y="10397"/>
                  </a:cubicBezTo>
                  <a:cubicBezTo>
                    <a:pt x="21380" y="10478"/>
                    <a:pt x="21286" y="10541"/>
                    <a:pt x="21215" y="10541"/>
                  </a:cubicBezTo>
                  <a:cubicBezTo>
                    <a:pt x="21192" y="10541"/>
                    <a:pt x="21166" y="10521"/>
                    <a:pt x="21143" y="10521"/>
                  </a:cubicBezTo>
                  <a:cubicBezTo>
                    <a:pt x="21121" y="10521"/>
                    <a:pt x="21072" y="10521"/>
                    <a:pt x="21049" y="10521"/>
                  </a:cubicBezTo>
                  <a:cubicBezTo>
                    <a:pt x="20929" y="10521"/>
                    <a:pt x="20858" y="10541"/>
                    <a:pt x="20809" y="10583"/>
                  </a:cubicBezTo>
                  <a:cubicBezTo>
                    <a:pt x="20787" y="10603"/>
                    <a:pt x="20764" y="10625"/>
                    <a:pt x="20715" y="10625"/>
                  </a:cubicBezTo>
                  <a:cubicBezTo>
                    <a:pt x="20667" y="10625"/>
                    <a:pt x="20621" y="10583"/>
                    <a:pt x="20553" y="10521"/>
                  </a:cubicBezTo>
                  <a:cubicBezTo>
                    <a:pt x="20482" y="10459"/>
                    <a:pt x="20362" y="10377"/>
                    <a:pt x="20219" y="10335"/>
                  </a:cubicBezTo>
                  <a:cubicBezTo>
                    <a:pt x="20099" y="10315"/>
                    <a:pt x="20054" y="10315"/>
                    <a:pt x="20005" y="10315"/>
                  </a:cubicBezTo>
                  <a:cubicBezTo>
                    <a:pt x="19911" y="10315"/>
                    <a:pt x="19888" y="10335"/>
                    <a:pt x="19840" y="10521"/>
                  </a:cubicBezTo>
                  <a:cubicBezTo>
                    <a:pt x="19768" y="10707"/>
                    <a:pt x="20170" y="10935"/>
                    <a:pt x="20313" y="10997"/>
                  </a:cubicBezTo>
                  <a:cubicBezTo>
                    <a:pt x="20290" y="11079"/>
                    <a:pt x="20290" y="11079"/>
                    <a:pt x="20290" y="11079"/>
                  </a:cubicBezTo>
                  <a:cubicBezTo>
                    <a:pt x="20268" y="11079"/>
                    <a:pt x="20219" y="11059"/>
                    <a:pt x="20196" y="11059"/>
                  </a:cubicBezTo>
                  <a:cubicBezTo>
                    <a:pt x="20148" y="11059"/>
                    <a:pt x="20125" y="11079"/>
                    <a:pt x="20125" y="11079"/>
                  </a:cubicBezTo>
                  <a:cubicBezTo>
                    <a:pt x="20125" y="11099"/>
                    <a:pt x="20099" y="11141"/>
                    <a:pt x="20219" y="11265"/>
                  </a:cubicBezTo>
                  <a:cubicBezTo>
                    <a:pt x="20384" y="11432"/>
                    <a:pt x="20339" y="11720"/>
                    <a:pt x="20245" y="11886"/>
                  </a:cubicBezTo>
                  <a:cubicBezTo>
                    <a:pt x="20196" y="11968"/>
                    <a:pt x="20148" y="12010"/>
                    <a:pt x="20099" y="12010"/>
                  </a:cubicBezTo>
                  <a:cubicBezTo>
                    <a:pt x="20076" y="12010"/>
                    <a:pt x="20054" y="12010"/>
                    <a:pt x="20031" y="11987"/>
                  </a:cubicBezTo>
                  <a:cubicBezTo>
                    <a:pt x="19982" y="11948"/>
                    <a:pt x="19934" y="11925"/>
                    <a:pt x="19862" y="11925"/>
                  </a:cubicBezTo>
                  <a:cubicBezTo>
                    <a:pt x="19817" y="11925"/>
                    <a:pt x="19791" y="11925"/>
                    <a:pt x="19791" y="11968"/>
                  </a:cubicBezTo>
                  <a:cubicBezTo>
                    <a:pt x="19791" y="12010"/>
                    <a:pt x="19817" y="12030"/>
                    <a:pt x="19862" y="12072"/>
                  </a:cubicBezTo>
                  <a:cubicBezTo>
                    <a:pt x="19888" y="12112"/>
                    <a:pt x="19934" y="12134"/>
                    <a:pt x="19911" y="12174"/>
                  </a:cubicBezTo>
                  <a:cubicBezTo>
                    <a:pt x="19888" y="12216"/>
                    <a:pt x="19840" y="12216"/>
                    <a:pt x="19840" y="12216"/>
                  </a:cubicBezTo>
                  <a:cubicBezTo>
                    <a:pt x="19719" y="12258"/>
                    <a:pt x="19531" y="12298"/>
                    <a:pt x="19291" y="12464"/>
                  </a:cubicBezTo>
                  <a:cubicBezTo>
                    <a:pt x="19220" y="12526"/>
                    <a:pt x="19175" y="12546"/>
                    <a:pt x="19103" y="12546"/>
                  </a:cubicBezTo>
                  <a:cubicBezTo>
                    <a:pt x="19009" y="12546"/>
                    <a:pt x="18935" y="12484"/>
                    <a:pt x="18863" y="12444"/>
                  </a:cubicBezTo>
                  <a:cubicBezTo>
                    <a:pt x="18840" y="12422"/>
                    <a:pt x="18795" y="12402"/>
                    <a:pt x="18769" y="12382"/>
                  </a:cubicBezTo>
                  <a:cubicBezTo>
                    <a:pt x="18626" y="12382"/>
                    <a:pt x="18341" y="12650"/>
                    <a:pt x="18175" y="13000"/>
                  </a:cubicBezTo>
                  <a:cubicBezTo>
                    <a:pt x="18081" y="13166"/>
                    <a:pt x="17984" y="13248"/>
                    <a:pt x="17913" y="13310"/>
                  </a:cubicBezTo>
                  <a:cubicBezTo>
                    <a:pt x="17890" y="13310"/>
                    <a:pt x="17867" y="13353"/>
                    <a:pt x="17867" y="13353"/>
                  </a:cubicBezTo>
                  <a:cubicBezTo>
                    <a:pt x="17867" y="13353"/>
                    <a:pt x="17890" y="13372"/>
                    <a:pt x="17939" y="13395"/>
                  </a:cubicBezTo>
                  <a:cubicBezTo>
                    <a:pt x="18153" y="13519"/>
                    <a:pt x="18578" y="14117"/>
                    <a:pt x="18604" y="14140"/>
                  </a:cubicBezTo>
                  <a:cubicBezTo>
                    <a:pt x="18626" y="14159"/>
                    <a:pt x="18626" y="14159"/>
                    <a:pt x="18626" y="14159"/>
                  </a:cubicBezTo>
                  <a:cubicBezTo>
                    <a:pt x="18604" y="14179"/>
                    <a:pt x="18604" y="14179"/>
                    <a:pt x="18604" y="14179"/>
                  </a:cubicBezTo>
                  <a:cubicBezTo>
                    <a:pt x="18604" y="14179"/>
                    <a:pt x="18578" y="14303"/>
                    <a:pt x="18626" y="14738"/>
                  </a:cubicBezTo>
                  <a:cubicBezTo>
                    <a:pt x="18626" y="14966"/>
                    <a:pt x="18795" y="15254"/>
                    <a:pt x="18960" y="15522"/>
                  </a:cubicBezTo>
                  <a:cubicBezTo>
                    <a:pt x="19080" y="15770"/>
                    <a:pt x="19197" y="15979"/>
                    <a:pt x="19197" y="16122"/>
                  </a:cubicBezTo>
                  <a:cubicBezTo>
                    <a:pt x="19197" y="16433"/>
                    <a:pt x="18983" y="16907"/>
                    <a:pt x="18746" y="17073"/>
                  </a:cubicBezTo>
                  <a:cubicBezTo>
                    <a:pt x="18675" y="17135"/>
                    <a:pt x="18698" y="17155"/>
                    <a:pt x="18769" y="17259"/>
                  </a:cubicBezTo>
                  <a:cubicBezTo>
                    <a:pt x="18840" y="17363"/>
                    <a:pt x="18935" y="17485"/>
                    <a:pt x="18863" y="17671"/>
                  </a:cubicBezTo>
                  <a:cubicBezTo>
                    <a:pt x="18863" y="17713"/>
                    <a:pt x="18840" y="17756"/>
                    <a:pt x="18818" y="17795"/>
                  </a:cubicBezTo>
                  <a:cubicBezTo>
                    <a:pt x="18746" y="18004"/>
                    <a:pt x="18724" y="18066"/>
                    <a:pt x="18960" y="18252"/>
                  </a:cubicBezTo>
                  <a:cubicBezTo>
                    <a:pt x="19103" y="18354"/>
                    <a:pt x="19149" y="18438"/>
                    <a:pt x="19149" y="18478"/>
                  </a:cubicBezTo>
                  <a:cubicBezTo>
                    <a:pt x="19126" y="18540"/>
                    <a:pt x="19055" y="18582"/>
                    <a:pt x="18983" y="18602"/>
                  </a:cubicBezTo>
                  <a:cubicBezTo>
                    <a:pt x="18912" y="18624"/>
                    <a:pt x="18863" y="18644"/>
                    <a:pt x="18818" y="18686"/>
                  </a:cubicBezTo>
                  <a:cubicBezTo>
                    <a:pt x="18724" y="18726"/>
                    <a:pt x="18746" y="18788"/>
                    <a:pt x="18863" y="18974"/>
                  </a:cubicBezTo>
                  <a:cubicBezTo>
                    <a:pt x="18912" y="19056"/>
                    <a:pt x="18983" y="19160"/>
                    <a:pt x="19055" y="19304"/>
                  </a:cubicBezTo>
                  <a:cubicBezTo>
                    <a:pt x="19197" y="19575"/>
                    <a:pt x="19032" y="19800"/>
                    <a:pt x="18983" y="19882"/>
                  </a:cubicBezTo>
                  <a:cubicBezTo>
                    <a:pt x="18912" y="19967"/>
                    <a:pt x="18818" y="20029"/>
                    <a:pt x="18769" y="20029"/>
                  </a:cubicBezTo>
                  <a:cubicBezTo>
                    <a:pt x="18724" y="20029"/>
                    <a:pt x="18698" y="20009"/>
                    <a:pt x="18675" y="19967"/>
                  </a:cubicBezTo>
                  <a:cubicBezTo>
                    <a:pt x="18626" y="19905"/>
                    <a:pt x="18510" y="19820"/>
                    <a:pt x="18390" y="19820"/>
                  </a:cubicBezTo>
                  <a:cubicBezTo>
                    <a:pt x="18318" y="19820"/>
                    <a:pt x="18247" y="19843"/>
                    <a:pt x="18198" y="19882"/>
                  </a:cubicBezTo>
                  <a:cubicBezTo>
                    <a:pt x="18055" y="19987"/>
                    <a:pt x="17867" y="20111"/>
                    <a:pt x="17653" y="20111"/>
                  </a:cubicBezTo>
                  <a:cubicBezTo>
                    <a:pt x="17559" y="20111"/>
                    <a:pt x="17439" y="20068"/>
                    <a:pt x="17319" y="20029"/>
                  </a:cubicBezTo>
                  <a:cubicBezTo>
                    <a:pt x="17248" y="19987"/>
                    <a:pt x="17176" y="19967"/>
                    <a:pt x="17131" y="19967"/>
                  </a:cubicBezTo>
                  <a:cubicBezTo>
                    <a:pt x="16988" y="19967"/>
                    <a:pt x="16891" y="20068"/>
                    <a:pt x="16797" y="20173"/>
                  </a:cubicBezTo>
                  <a:cubicBezTo>
                    <a:pt x="16774" y="20215"/>
                    <a:pt x="16774" y="20215"/>
                    <a:pt x="16774" y="20215"/>
                  </a:cubicBezTo>
                  <a:cubicBezTo>
                    <a:pt x="16606" y="20359"/>
                    <a:pt x="16346" y="20503"/>
                    <a:pt x="16106" y="20545"/>
                  </a:cubicBezTo>
                  <a:cubicBezTo>
                    <a:pt x="16012" y="20545"/>
                    <a:pt x="16012" y="20545"/>
                    <a:pt x="16012" y="20545"/>
                  </a:cubicBezTo>
                  <a:cubicBezTo>
                    <a:pt x="15798" y="20587"/>
                    <a:pt x="15512" y="20627"/>
                    <a:pt x="15396" y="20712"/>
                  </a:cubicBezTo>
                  <a:cubicBezTo>
                    <a:pt x="15370" y="20751"/>
                    <a:pt x="15370" y="20774"/>
                    <a:pt x="15370" y="20774"/>
                  </a:cubicBezTo>
                  <a:cubicBezTo>
                    <a:pt x="15370" y="20793"/>
                    <a:pt x="15441" y="20836"/>
                    <a:pt x="15512" y="20855"/>
                  </a:cubicBezTo>
                  <a:cubicBezTo>
                    <a:pt x="15561" y="20895"/>
                    <a:pt x="15610" y="20917"/>
                    <a:pt x="15655" y="20937"/>
                  </a:cubicBezTo>
                  <a:cubicBezTo>
                    <a:pt x="15798" y="21022"/>
                    <a:pt x="16106" y="21061"/>
                    <a:pt x="16252" y="21084"/>
                  </a:cubicBezTo>
                  <a:cubicBezTo>
                    <a:pt x="16297" y="21084"/>
                    <a:pt x="16297" y="21084"/>
                    <a:pt x="16297" y="21084"/>
                  </a:cubicBezTo>
                  <a:cubicBezTo>
                    <a:pt x="16297" y="21123"/>
                    <a:pt x="16297" y="21123"/>
                    <a:pt x="16297" y="21123"/>
                  </a:cubicBezTo>
                  <a:cubicBezTo>
                    <a:pt x="16323" y="21166"/>
                    <a:pt x="16323" y="21290"/>
                    <a:pt x="16252" y="21391"/>
                  </a:cubicBezTo>
                  <a:cubicBezTo>
                    <a:pt x="16226" y="21414"/>
                    <a:pt x="16177" y="21434"/>
                    <a:pt x="16083" y="21434"/>
                  </a:cubicBezTo>
                  <a:cubicBezTo>
                    <a:pt x="15966" y="21434"/>
                    <a:pt x="15798" y="21391"/>
                    <a:pt x="15749" y="21372"/>
                  </a:cubicBezTo>
                  <a:cubicBezTo>
                    <a:pt x="15441" y="21538"/>
                    <a:pt x="15441" y="21538"/>
                    <a:pt x="15441" y="21538"/>
                  </a:cubicBezTo>
                  <a:cubicBezTo>
                    <a:pt x="15396" y="21515"/>
                    <a:pt x="15396" y="21515"/>
                    <a:pt x="15396" y="21515"/>
                  </a:cubicBezTo>
                  <a:cubicBezTo>
                    <a:pt x="15396" y="21515"/>
                    <a:pt x="15253" y="21372"/>
                    <a:pt x="15110" y="21372"/>
                  </a:cubicBezTo>
                  <a:cubicBezTo>
                    <a:pt x="15061" y="21372"/>
                    <a:pt x="15013" y="21372"/>
                    <a:pt x="14990" y="21391"/>
                  </a:cubicBezTo>
                  <a:cubicBezTo>
                    <a:pt x="14802" y="21515"/>
                    <a:pt x="14611" y="21600"/>
                    <a:pt x="14397"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3" name="Shape 2833"/>
            <p:cNvSpPr/>
            <p:nvPr/>
          </p:nvSpPr>
          <p:spPr>
            <a:xfrm>
              <a:off x="1060139" y="5744224"/>
              <a:ext cx="2207512" cy="2517689"/>
            </a:xfrm>
            <a:custGeom>
              <a:avLst/>
              <a:gdLst/>
              <a:ahLst/>
              <a:cxnLst/>
              <a:rect l="0" t="0" r="0" b="0"/>
              <a:pathLst>
                <a:path w="21476" h="21600" extrusionOk="0">
                  <a:moveTo>
                    <a:pt x="15142" y="101"/>
                  </a:moveTo>
                  <a:cubicBezTo>
                    <a:pt x="15165" y="101"/>
                    <a:pt x="15187" y="101"/>
                    <a:pt x="15213" y="101"/>
                  </a:cubicBezTo>
                  <a:cubicBezTo>
                    <a:pt x="15329" y="143"/>
                    <a:pt x="15284" y="452"/>
                    <a:pt x="15258" y="719"/>
                  </a:cubicBezTo>
                  <a:cubicBezTo>
                    <a:pt x="15236" y="905"/>
                    <a:pt x="15213" y="1090"/>
                    <a:pt x="15284" y="1090"/>
                  </a:cubicBezTo>
                  <a:cubicBezTo>
                    <a:pt x="15307" y="1090"/>
                    <a:pt x="15355" y="1048"/>
                    <a:pt x="15400" y="986"/>
                  </a:cubicBezTo>
                  <a:cubicBezTo>
                    <a:pt x="15497" y="866"/>
                    <a:pt x="15519" y="801"/>
                    <a:pt x="15568" y="801"/>
                  </a:cubicBezTo>
                  <a:cubicBezTo>
                    <a:pt x="15613" y="801"/>
                    <a:pt x="15661" y="843"/>
                    <a:pt x="15755" y="925"/>
                  </a:cubicBezTo>
                  <a:cubicBezTo>
                    <a:pt x="15826" y="986"/>
                    <a:pt x="15874" y="1009"/>
                    <a:pt x="15923" y="1009"/>
                  </a:cubicBezTo>
                  <a:cubicBezTo>
                    <a:pt x="16061" y="1009"/>
                    <a:pt x="16132" y="762"/>
                    <a:pt x="16323" y="719"/>
                  </a:cubicBezTo>
                  <a:cubicBezTo>
                    <a:pt x="16323" y="700"/>
                    <a:pt x="16345" y="700"/>
                    <a:pt x="16371" y="700"/>
                  </a:cubicBezTo>
                  <a:cubicBezTo>
                    <a:pt x="16558" y="700"/>
                    <a:pt x="16629" y="1029"/>
                    <a:pt x="16606" y="1152"/>
                  </a:cubicBezTo>
                  <a:cubicBezTo>
                    <a:pt x="16584" y="1276"/>
                    <a:pt x="16606" y="1380"/>
                    <a:pt x="16797" y="1442"/>
                  </a:cubicBezTo>
                  <a:cubicBezTo>
                    <a:pt x="16984" y="1504"/>
                    <a:pt x="16939" y="1419"/>
                    <a:pt x="16726" y="1976"/>
                  </a:cubicBezTo>
                  <a:cubicBezTo>
                    <a:pt x="16629" y="2203"/>
                    <a:pt x="16629" y="2285"/>
                    <a:pt x="16677" y="2285"/>
                  </a:cubicBezTo>
                  <a:cubicBezTo>
                    <a:pt x="16771" y="2285"/>
                    <a:pt x="16939" y="2080"/>
                    <a:pt x="17010" y="1976"/>
                  </a:cubicBezTo>
                  <a:cubicBezTo>
                    <a:pt x="17032" y="1956"/>
                    <a:pt x="17032" y="1956"/>
                    <a:pt x="17055" y="1956"/>
                  </a:cubicBezTo>
                  <a:cubicBezTo>
                    <a:pt x="17151" y="1956"/>
                    <a:pt x="17268" y="2304"/>
                    <a:pt x="17268" y="2490"/>
                  </a:cubicBezTo>
                  <a:cubicBezTo>
                    <a:pt x="17268" y="2698"/>
                    <a:pt x="17316" y="2883"/>
                    <a:pt x="17574" y="2883"/>
                  </a:cubicBezTo>
                  <a:cubicBezTo>
                    <a:pt x="17622" y="2883"/>
                    <a:pt x="17671" y="2883"/>
                    <a:pt x="17693" y="2883"/>
                  </a:cubicBezTo>
                  <a:cubicBezTo>
                    <a:pt x="18071" y="2819"/>
                    <a:pt x="17955" y="2760"/>
                    <a:pt x="18071" y="2552"/>
                  </a:cubicBezTo>
                  <a:cubicBezTo>
                    <a:pt x="18142" y="2451"/>
                    <a:pt x="18238" y="2366"/>
                    <a:pt x="18309" y="2366"/>
                  </a:cubicBezTo>
                  <a:cubicBezTo>
                    <a:pt x="18380" y="2366"/>
                    <a:pt x="18425" y="2408"/>
                    <a:pt x="18425" y="2532"/>
                  </a:cubicBezTo>
                  <a:cubicBezTo>
                    <a:pt x="18474" y="2779"/>
                    <a:pt x="18593" y="2819"/>
                    <a:pt x="18545" y="3027"/>
                  </a:cubicBezTo>
                  <a:cubicBezTo>
                    <a:pt x="18496" y="3254"/>
                    <a:pt x="18616" y="3294"/>
                    <a:pt x="18758" y="3356"/>
                  </a:cubicBezTo>
                  <a:cubicBezTo>
                    <a:pt x="18922" y="3417"/>
                    <a:pt x="18948" y="3769"/>
                    <a:pt x="18948" y="3769"/>
                  </a:cubicBezTo>
                  <a:lnTo>
                    <a:pt x="18922" y="3769"/>
                  </a:lnTo>
                  <a:cubicBezTo>
                    <a:pt x="18851" y="3769"/>
                    <a:pt x="18709" y="3788"/>
                    <a:pt x="18616" y="3932"/>
                  </a:cubicBezTo>
                  <a:cubicBezTo>
                    <a:pt x="18496" y="4117"/>
                    <a:pt x="18664" y="4468"/>
                    <a:pt x="18803" y="4592"/>
                  </a:cubicBezTo>
                  <a:cubicBezTo>
                    <a:pt x="18948" y="4716"/>
                    <a:pt x="18735" y="4941"/>
                    <a:pt x="18735" y="5230"/>
                  </a:cubicBezTo>
                  <a:cubicBezTo>
                    <a:pt x="18735" y="5517"/>
                    <a:pt x="19158" y="5848"/>
                    <a:pt x="19419" y="5930"/>
                  </a:cubicBezTo>
                  <a:cubicBezTo>
                    <a:pt x="19680" y="6034"/>
                    <a:pt x="19680" y="6157"/>
                    <a:pt x="19538" y="6259"/>
                  </a:cubicBezTo>
                  <a:cubicBezTo>
                    <a:pt x="19396" y="6343"/>
                    <a:pt x="19277" y="6444"/>
                    <a:pt x="19348" y="6548"/>
                  </a:cubicBezTo>
                  <a:cubicBezTo>
                    <a:pt x="19419" y="6630"/>
                    <a:pt x="19609" y="6610"/>
                    <a:pt x="19632" y="6733"/>
                  </a:cubicBezTo>
                  <a:cubicBezTo>
                    <a:pt x="19680" y="6857"/>
                    <a:pt x="19561" y="6981"/>
                    <a:pt x="19822" y="7043"/>
                  </a:cubicBezTo>
                  <a:cubicBezTo>
                    <a:pt x="20080" y="7104"/>
                    <a:pt x="20293" y="7206"/>
                    <a:pt x="20693" y="7557"/>
                  </a:cubicBezTo>
                  <a:cubicBezTo>
                    <a:pt x="21093" y="7905"/>
                    <a:pt x="21141" y="8524"/>
                    <a:pt x="21093" y="8647"/>
                  </a:cubicBezTo>
                  <a:cubicBezTo>
                    <a:pt x="21070" y="8771"/>
                    <a:pt x="20880" y="8709"/>
                    <a:pt x="20951" y="8793"/>
                  </a:cubicBezTo>
                  <a:cubicBezTo>
                    <a:pt x="21022" y="8895"/>
                    <a:pt x="21093" y="9060"/>
                    <a:pt x="20951" y="9246"/>
                  </a:cubicBezTo>
                  <a:cubicBezTo>
                    <a:pt x="20809" y="9431"/>
                    <a:pt x="20809" y="9656"/>
                    <a:pt x="20928" y="9864"/>
                  </a:cubicBezTo>
                  <a:cubicBezTo>
                    <a:pt x="21022" y="10050"/>
                    <a:pt x="21164" y="9884"/>
                    <a:pt x="21332" y="10111"/>
                  </a:cubicBezTo>
                  <a:cubicBezTo>
                    <a:pt x="21473" y="10336"/>
                    <a:pt x="21257" y="10480"/>
                    <a:pt x="21141" y="10480"/>
                  </a:cubicBezTo>
                  <a:cubicBezTo>
                    <a:pt x="21093" y="10480"/>
                    <a:pt x="21022" y="10480"/>
                    <a:pt x="20977" y="10480"/>
                  </a:cubicBezTo>
                  <a:cubicBezTo>
                    <a:pt x="20880" y="10480"/>
                    <a:pt x="20764" y="10502"/>
                    <a:pt x="20693" y="10564"/>
                  </a:cubicBezTo>
                  <a:cubicBezTo>
                    <a:pt x="20693" y="10564"/>
                    <a:pt x="20667" y="10564"/>
                    <a:pt x="20645" y="10564"/>
                  </a:cubicBezTo>
                  <a:cubicBezTo>
                    <a:pt x="20551" y="10564"/>
                    <a:pt x="20435" y="10359"/>
                    <a:pt x="20151" y="10294"/>
                  </a:cubicBezTo>
                  <a:cubicBezTo>
                    <a:pt x="20058" y="10274"/>
                    <a:pt x="19987" y="10274"/>
                    <a:pt x="19938" y="10274"/>
                  </a:cubicBezTo>
                  <a:cubicBezTo>
                    <a:pt x="19796" y="10274"/>
                    <a:pt x="19774" y="10336"/>
                    <a:pt x="19725" y="10522"/>
                  </a:cubicBezTo>
                  <a:cubicBezTo>
                    <a:pt x="19632" y="10769"/>
                    <a:pt x="20222" y="11036"/>
                    <a:pt x="20222" y="11036"/>
                  </a:cubicBezTo>
                  <a:cubicBezTo>
                    <a:pt x="20199" y="11036"/>
                    <a:pt x="20151" y="11016"/>
                    <a:pt x="20128" y="11016"/>
                  </a:cubicBezTo>
                  <a:cubicBezTo>
                    <a:pt x="19987" y="11016"/>
                    <a:pt x="19938" y="11098"/>
                    <a:pt x="20128" y="11283"/>
                  </a:cubicBezTo>
                  <a:cubicBezTo>
                    <a:pt x="20316" y="11491"/>
                    <a:pt x="20151" y="11963"/>
                    <a:pt x="20032" y="11963"/>
                  </a:cubicBezTo>
                  <a:lnTo>
                    <a:pt x="20009" y="11963"/>
                  </a:lnTo>
                  <a:cubicBezTo>
                    <a:pt x="19938" y="11902"/>
                    <a:pt x="19867" y="11882"/>
                    <a:pt x="19796" y="11882"/>
                  </a:cubicBezTo>
                  <a:cubicBezTo>
                    <a:pt x="19751" y="11882"/>
                    <a:pt x="19703" y="11902"/>
                    <a:pt x="19680" y="11963"/>
                  </a:cubicBezTo>
                  <a:cubicBezTo>
                    <a:pt x="19632" y="12087"/>
                    <a:pt x="19893" y="12149"/>
                    <a:pt x="19751" y="12169"/>
                  </a:cubicBezTo>
                  <a:cubicBezTo>
                    <a:pt x="19609" y="12211"/>
                    <a:pt x="19419" y="12273"/>
                    <a:pt x="19206" y="12438"/>
                  </a:cubicBezTo>
                  <a:cubicBezTo>
                    <a:pt x="19135" y="12478"/>
                    <a:pt x="19087" y="12500"/>
                    <a:pt x="19042" y="12500"/>
                  </a:cubicBezTo>
                  <a:cubicBezTo>
                    <a:pt x="18922" y="12500"/>
                    <a:pt x="18829" y="12377"/>
                    <a:pt x="18735" y="12334"/>
                  </a:cubicBezTo>
                  <a:cubicBezTo>
                    <a:pt x="18709" y="12334"/>
                    <a:pt x="18709" y="12334"/>
                    <a:pt x="18687" y="12334"/>
                  </a:cubicBezTo>
                  <a:cubicBezTo>
                    <a:pt x="18519" y="12334"/>
                    <a:pt x="18238" y="12644"/>
                    <a:pt x="18071" y="12972"/>
                  </a:cubicBezTo>
                  <a:cubicBezTo>
                    <a:pt x="17884" y="13324"/>
                    <a:pt x="17622" y="13301"/>
                    <a:pt x="17858" y="13425"/>
                  </a:cubicBezTo>
                  <a:cubicBezTo>
                    <a:pt x="18071" y="13548"/>
                    <a:pt x="18496" y="14147"/>
                    <a:pt x="18496" y="14147"/>
                  </a:cubicBezTo>
                  <a:cubicBezTo>
                    <a:pt x="18496" y="14147"/>
                    <a:pt x="18474" y="14290"/>
                    <a:pt x="18496" y="14723"/>
                  </a:cubicBezTo>
                  <a:cubicBezTo>
                    <a:pt x="18545" y="15176"/>
                    <a:pt x="19087" y="15814"/>
                    <a:pt x="19087" y="16103"/>
                  </a:cubicBezTo>
                  <a:cubicBezTo>
                    <a:pt x="19087" y="16390"/>
                    <a:pt x="18874" y="16865"/>
                    <a:pt x="18664" y="17030"/>
                  </a:cubicBezTo>
                  <a:cubicBezTo>
                    <a:pt x="18425" y="17174"/>
                    <a:pt x="18874" y="17317"/>
                    <a:pt x="18758" y="17626"/>
                  </a:cubicBezTo>
                  <a:cubicBezTo>
                    <a:pt x="18664" y="17935"/>
                    <a:pt x="18545" y="18017"/>
                    <a:pt x="18874" y="18264"/>
                  </a:cubicBezTo>
                  <a:cubicBezTo>
                    <a:pt x="19206" y="18511"/>
                    <a:pt x="18948" y="18492"/>
                    <a:pt x="18735" y="18615"/>
                  </a:cubicBezTo>
                  <a:cubicBezTo>
                    <a:pt x="18496" y="18739"/>
                    <a:pt x="18758" y="18905"/>
                    <a:pt x="18948" y="19273"/>
                  </a:cubicBezTo>
                  <a:cubicBezTo>
                    <a:pt x="19112" y="19624"/>
                    <a:pt x="18829" y="19953"/>
                    <a:pt x="18709" y="19953"/>
                  </a:cubicBezTo>
                  <a:cubicBezTo>
                    <a:pt x="18687" y="19953"/>
                    <a:pt x="18664" y="19933"/>
                    <a:pt x="18664" y="19914"/>
                  </a:cubicBezTo>
                  <a:cubicBezTo>
                    <a:pt x="18616" y="19830"/>
                    <a:pt x="18474" y="19748"/>
                    <a:pt x="18332" y="19748"/>
                  </a:cubicBezTo>
                  <a:cubicBezTo>
                    <a:pt x="18261" y="19748"/>
                    <a:pt x="18190" y="19768"/>
                    <a:pt x="18097" y="19830"/>
                  </a:cubicBezTo>
                  <a:cubicBezTo>
                    <a:pt x="17955" y="19933"/>
                    <a:pt x="17790" y="20015"/>
                    <a:pt x="17600" y="20015"/>
                  </a:cubicBezTo>
                  <a:cubicBezTo>
                    <a:pt x="17506" y="20015"/>
                    <a:pt x="17410" y="19995"/>
                    <a:pt x="17290" y="19953"/>
                  </a:cubicBezTo>
                  <a:cubicBezTo>
                    <a:pt x="17222" y="19914"/>
                    <a:pt x="17151" y="19891"/>
                    <a:pt x="17081" y="19891"/>
                  </a:cubicBezTo>
                  <a:cubicBezTo>
                    <a:pt x="16890" y="19891"/>
                    <a:pt x="16797" y="20035"/>
                    <a:pt x="16677" y="20139"/>
                  </a:cubicBezTo>
                  <a:cubicBezTo>
                    <a:pt x="16535" y="20304"/>
                    <a:pt x="16277" y="20428"/>
                    <a:pt x="16061" y="20467"/>
                  </a:cubicBezTo>
                  <a:cubicBezTo>
                    <a:pt x="15852" y="20490"/>
                    <a:pt x="15471" y="20529"/>
                    <a:pt x="15329" y="20653"/>
                  </a:cubicBezTo>
                  <a:cubicBezTo>
                    <a:pt x="15187" y="20777"/>
                    <a:pt x="15355" y="20819"/>
                    <a:pt x="15590" y="20942"/>
                  </a:cubicBezTo>
                  <a:cubicBezTo>
                    <a:pt x="15732" y="21024"/>
                    <a:pt x="16039" y="21066"/>
                    <a:pt x="16206" y="21086"/>
                  </a:cubicBezTo>
                  <a:cubicBezTo>
                    <a:pt x="16206" y="21128"/>
                    <a:pt x="16229" y="21252"/>
                    <a:pt x="16158" y="21313"/>
                  </a:cubicBezTo>
                  <a:cubicBezTo>
                    <a:pt x="16158" y="21353"/>
                    <a:pt x="16110" y="21353"/>
                    <a:pt x="16039" y="21353"/>
                  </a:cubicBezTo>
                  <a:cubicBezTo>
                    <a:pt x="15897" y="21353"/>
                    <a:pt x="15684" y="21294"/>
                    <a:pt x="15684" y="21294"/>
                  </a:cubicBezTo>
                  <a:cubicBezTo>
                    <a:pt x="15400" y="21457"/>
                    <a:pt x="15400" y="21457"/>
                    <a:pt x="15400" y="21457"/>
                  </a:cubicBezTo>
                  <a:cubicBezTo>
                    <a:pt x="15400" y="21457"/>
                    <a:pt x="15236" y="21294"/>
                    <a:pt x="15071" y="21294"/>
                  </a:cubicBezTo>
                  <a:cubicBezTo>
                    <a:pt x="15023" y="21294"/>
                    <a:pt x="14974" y="21294"/>
                    <a:pt x="14929" y="21313"/>
                  </a:cubicBezTo>
                  <a:cubicBezTo>
                    <a:pt x="14739" y="21437"/>
                    <a:pt x="14574" y="21519"/>
                    <a:pt x="14362" y="21519"/>
                  </a:cubicBezTo>
                  <a:cubicBezTo>
                    <a:pt x="14339" y="21519"/>
                    <a:pt x="14291" y="21519"/>
                    <a:pt x="14268" y="21519"/>
                  </a:cubicBezTo>
                  <a:cubicBezTo>
                    <a:pt x="14007" y="21476"/>
                    <a:pt x="13723" y="20900"/>
                    <a:pt x="13604" y="20695"/>
                  </a:cubicBezTo>
                  <a:cubicBezTo>
                    <a:pt x="13510" y="20467"/>
                    <a:pt x="12542" y="20262"/>
                    <a:pt x="12330" y="20181"/>
                  </a:cubicBezTo>
                  <a:cubicBezTo>
                    <a:pt x="12117" y="20077"/>
                    <a:pt x="11643" y="19914"/>
                    <a:pt x="11314" y="19849"/>
                  </a:cubicBezTo>
                  <a:cubicBezTo>
                    <a:pt x="11243" y="19849"/>
                    <a:pt x="11172" y="19830"/>
                    <a:pt x="11101" y="19830"/>
                  </a:cubicBezTo>
                  <a:cubicBezTo>
                    <a:pt x="10840" y="19830"/>
                    <a:pt x="10578" y="19914"/>
                    <a:pt x="10369" y="20057"/>
                  </a:cubicBezTo>
                  <a:cubicBezTo>
                    <a:pt x="10249" y="20096"/>
                    <a:pt x="10156" y="20139"/>
                    <a:pt x="10085" y="20139"/>
                  </a:cubicBezTo>
                  <a:cubicBezTo>
                    <a:pt x="9943" y="20139"/>
                    <a:pt x="9846" y="20057"/>
                    <a:pt x="9872" y="19953"/>
                  </a:cubicBezTo>
                  <a:cubicBezTo>
                    <a:pt x="9917" y="19787"/>
                    <a:pt x="9872" y="19667"/>
                    <a:pt x="9588" y="19501"/>
                  </a:cubicBezTo>
                  <a:cubicBezTo>
                    <a:pt x="9469" y="19439"/>
                    <a:pt x="9398" y="19419"/>
                    <a:pt x="9349" y="19419"/>
                  </a:cubicBezTo>
                  <a:cubicBezTo>
                    <a:pt x="9256" y="19419"/>
                    <a:pt x="9233" y="19481"/>
                    <a:pt x="9327" y="19563"/>
                  </a:cubicBezTo>
                  <a:cubicBezTo>
                    <a:pt x="9469" y="19706"/>
                    <a:pt x="9469" y="19849"/>
                    <a:pt x="9375" y="19849"/>
                  </a:cubicBezTo>
                  <a:cubicBezTo>
                    <a:pt x="9282" y="19849"/>
                    <a:pt x="9140" y="19728"/>
                    <a:pt x="8998" y="19728"/>
                  </a:cubicBezTo>
                  <a:lnTo>
                    <a:pt x="8972" y="19728"/>
                  </a:lnTo>
                  <a:cubicBezTo>
                    <a:pt x="8927" y="19728"/>
                    <a:pt x="8901" y="19748"/>
                    <a:pt x="8856" y="19748"/>
                  </a:cubicBezTo>
                  <a:cubicBezTo>
                    <a:pt x="8688" y="19748"/>
                    <a:pt x="8475" y="19686"/>
                    <a:pt x="8524" y="19543"/>
                  </a:cubicBezTo>
                  <a:cubicBezTo>
                    <a:pt x="8595" y="19357"/>
                    <a:pt x="8856" y="19377"/>
                    <a:pt x="8998" y="19192"/>
                  </a:cubicBezTo>
                  <a:cubicBezTo>
                    <a:pt x="9140" y="19006"/>
                    <a:pt x="8382" y="18778"/>
                    <a:pt x="8382" y="18778"/>
                  </a:cubicBezTo>
                  <a:cubicBezTo>
                    <a:pt x="8382" y="18944"/>
                    <a:pt x="8288" y="19048"/>
                    <a:pt x="8192" y="19048"/>
                  </a:cubicBezTo>
                  <a:cubicBezTo>
                    <a:pt x="8146" y="19048"/>
                    <a:pt x="8098" y="19006"/>
                    <a:pt x="8098" y="18925"/>
                  </a:cubicBezTo>
                  <a:cubicBezTo>
                    <a:pt x="8075" y="18778"/>
                    <a:pt x="8004" y="18717"/>
                    <a:pt x="7885" y="18717"/>
                  </a:cubicBezTo>
                  <a:cubicBezTo>
                    <a:pt x="7837" y="18717"/>
                    <a:pt x="7766" y="18739"/>
                    <a:pt x="7698" y="18778"/>
                  </a:cubicBezTo>
                  <a:cubicBezTo>
                    <a:pt x="7459" y="18905"/>
                    <a:pt x="7059" y="18863"/>
                    <a:pt x="7034" y="19006"/>
                  </a:cubicBezTo>
                  <a:cubicBezTo>
                    <a:pt x="6988" y="19130"/>
                    <a:pt x="6988" y="19315"/>
                    <a:pt x="6798" y="19377"/>
                  </a:cubicBezTo>
                  <a:cubicBezTo>
                    <a:pt x="6634" y="19439"/>
                    <a:pt x="6514" y="19768"/>
                    <a:pt x="6705" y="19953"/>
                  </a:cubicBezTo>
                  <a:cubicBezTo>
                    <a:pt x="6798" y="20057"/>
                    <a:pt x="6940" y="20096"/>
                    <a:pt x="7059" y="20096"/>
                  </a:cubicBezTo>
                  <a:cubicBezTo>
                    <a:pt x="7201" y="20096"/>
                    <a:pt x="7317" y="20057"/>
                    <a:pt x="7388" y="20015"/>
                  </a:cubicBezTo>
                  <a:cubicBezTo>
                    <a:pt x="7530" y="19953"/>
                    <a:pt x="7556" y="19810"/>
                    <a:pt x="7721" y="19810"/>
                  </a:cubicBezTo>
                  <a:cubicBezTo>
                    <a:pt x="7766" y="19810"/>
                    <a:pt x="7837" y="19810"/>
                    <a:pt x="7934" y="19849"/>
                  </a:cubicBezTo>
                  <a:cubicBezTo>
                    <a:pt x="8337" y="20015"/>
                    <a:pt x="8053" y="20077"/>
                    <a:pt x="8004" y="20304"/>
                  </a:cubicBezTo>
                  <a:cubicBezTo>
                    <a:pt x="7982" y="20529"/>
                    <a:pt x="7766" y="20529"/>
                    <a:pt x="7766" y="20529"/>
                  </a:cubicBezTo>
                  <a:cubicBezTo>
                    <a:pt x="7766" y="20467"/>
                    <a:pt x="7579" y="20324"/>
                    <a:pt x="7343" y="20324"/>
                  </a:cubicBezTo>
                  <a:cubicBezTo>
                    <a:pt x="7272" y="20324"/>
                    <a:pt x="7201" y="20344"/>
                    <a:pt x="7130" y="20366"/>
                  </a:cubicBezTo>
                  <a:cubicBezTo>
                    <a:pt x="6798" y="20490"/>
                    <a:pt x="6892" y="20777"/>
                    <a:pt x="6892" y="20777"/>
                  </a:cubicBezTo>
                  <a:cubicBezTo>
                    <a:pt x="6679" y="20819"/>
                    <a:pt x="6492" y="20838"/>
                    <a:pt x="6327" y="20838"/>
                  </a:cubicBezTo>
                  <a:cubicBezTo>
                    <a:pt x="6018" y="20838"/>
                    <a:pt x="5805" y="20757"/>
                    <a:pt x="5689" y="20490"/>
                  </a:cubicBezTo>
                  <a:cubicBezTo>
                    <a:pt x="5640" y="20406"/>
                    <a:pt x="5547" y="20386"/>
                    <a:pt x="5405" y="20386"/>
                  </a:cubicBezTo>
                  <a:cubicBezTo>
                    <a:pt x="5095" y="20386"/>
                    <a:pt x="4576" y="20591"/>
                    <a:pt x="4366" y="20777"/>
                  </a:cubicBezTo>
                  <a:cubicBezTo>
                    <a:pt x="4150" y="20962"/>
                    <a:pt x="3560" y="21024"/>
                    <a:pt x="3231" y="21024"/>
                  </a:cubicBezTo>
                  <a:cubicBezTo>
                    <a:pt x="3112" y="21024"/>
                    <a:pt x="3018" y="21004"/>
                    <a:pt x="2970" y="21004"/>
                  </a:cubicBezTo>
                  <a:cubicBezTo>
                    <a:pt x="2828" y="20962"/>
                    <a:pt x="2854" y="20591"/>
                    <a:pt x="2686" y="20591"/>
                  </a:cubicBezTo>
                  <a:cubicBezTo>
                    <a:pt x="2499" y="20591"/>
                    <a:pt x="1905" y="20942"/>
                    <a:pt x="1576" y="21066"/>
                  </a:cubicBezTo>
                  <a:cubicBezTo>
                    <a:pt x="1505" y="21105"/>
                    <a:pt x="1434" y="21105"/>
                    <a:pt x="1364" y="21105"/>
                  </a:cubicBezTo>
                  <a:cubicBezTo>
                    <a:pt x="1173" y="21105"/>
                    <a:pt x="1057" y="20985"/>
                    <a:pt x="1102" y="20881"/>
                  </a:cubicBezTo>
                  <a:cubicBezTo>
                    <a:pt x="1173" y="20757"/>
                    <a:pt x="1364" y="20614"/>
                    <a:pt x="1315" y="20529"/>
                  </a:cubicBezTo>
                  <a:cubicBezTo>
                    <a:pt x="1315" y="20490"/>
                    <a:pt x="1293" y="20467"/>
                    <a:pt x="1244" y="20467"/>
                  </a:cubicBezTo>
                  <a:cubicBezTo>
                    <a:pt x="1199" y="20467"/>
                    <a:pt x="1125" y="20510"/>
                    <a:pt x="1031" y="20614"/>
                  </a:cubicBezTo>
                  <a:cubicBezTo>
                    <a:pt x="960" y="20695"/>
                    <a:pt x="889" y="20737"/>
                    <a:pt x="818" y="20737"/>
                  </a:cubicBezTo>
                  <a:cubicBezTo>
                    <a:pt x="725" y="20737"/>
                    <a:pt x="654" y="20675"/>
                    <a:pt x="631" y="20614"/>
                  </a:cubicBezTo>
                  <a:cubicBezTo>
                    <a:pt x="583" y="20529"/>
                    <a:pt x="677" y="20324"/>
                    <a:pt x="370" y="20119"/>
                  </a:cubicBezTo>
                  <a:cubicBezTo>
                    <a:pt x="86" y="19891"/>
                    <a:pt x="41" y="19667"/>
                    <a:pt x="157" y="19481"/>
                  </a:cubicBezTo>
                  <a:cubicBezTo>
                    <a:pt x="277" y="19273"/>
                    <a:pt x="348" y="19253"/>
                    <a:pt x="277" y="19088"/>
                  </a:cubicBezTo>
                  <a:cubicBezTo>
                    <a:pt x="180" y="18925"/>
                    <a:pt x="180" y="18778"/>
                    <a:pt x="348" y="18573"/>
                  </a:cubicBezTo>
                  <a:cubicBezTo>
                    <a:pt x="489" y="18388"/>
                    <a:pt x="512" y="18388"/>
                    <a:pt x="441" y="18163"/>
                  </a:cubicBezTo>
                  <a:cubicBezTo>
                    <a:pt x="370" y="17935"/>
                    <a:pt x="583" y="17730"/>
                    <a:pt x="583" y="17730"/>
                  </a:cubicBezTo>
                  <a:cubicBezTo>
                    <a:pt x="560" y="17587"/>
                    <a:pt x="631" y="17399"/>
                    <a:pt x="773" y="17278"/>
                  </a:cubicBezTo>
                  <a:cubicBezTo>
                    <a:pt x="915" y="17154"/>
                    <a:pt x="960" y="16988"/>
                    <a:pt x="889" y="16865"/>
                  </a:cubicBezTo>
                  <a:cubicBezTo>
                    <a:pt x="818" y="16741"/>
                    <a:pt x="631" y="16516"/>
                    <a:pt x="560" y="16227"/>
                  </a:cubicBezTo>
                  <a:cubicBezTo>
                    <a:pt x="489" y="15937"/>
                    <a:pt x="583" y="15651"/>
                    <a:pt x="702" y="15527"/>
                  </a:cubicBezTo>
                  <a:cubicBezTo>
                    <a:pt x="818" y="15403"/>
                    <a:pt x="844" y="15198"/>
                    <a:pt x="1031" y="14928"/>
                  </a:cubicBezTo>
                  <a:cubicBezTo>
                    <a:pt x="1222" y="14642"/>
                    <a:pt x="1364" y="14496"/>
                    <a:pt x="1434" y="14248"/>
                  </a:cubicBezTo>
                  <a:cubicBezTo>
                    <a:pt x="1505" y="14001"/>
                    <a:pt x="1625" y="13939"/>
                    <a:pt x="1763" y="13838"/>
                  </a:cubicBezTo>
                  <a:cubicBezTo>
                    <a:pt x="1905" y="13734"/>
                    <a:pt x="1834" y="13015"/>
                    <a:pt x="1905" y="12787"/>
                  </a:cubicBezTo>
                  <a:cubicBezTo>
                    <a:pt x="1976" y="12562"/>
                    <a:pt x="1834" y="12377"/>
                    <a:pt x="2047" y="12211"/>
                  </a:cubicBezTo>
                  <a:cubicBezTo>
                    <a:pt x="2286" y="12045"/>
                    <a:pt x="2379" y="11820"/>
                    <a:pt x="2379" y="11469"/>
                  </a:cubicBezTo>
                  <a:cubicBezTo>
                    <a:pt x="2379" y="11120"/>
                    <a:pt x="2686" y="10769"/>
                    <a:pt x="2854" y="10645"/>
                  </a:cubicBezTo>
                  <a:cubicBezTo>
                    <a:pt x="3041" y="10522"/>
                    <a:pt x="3302" y="10294"/>
                    <a:pt x="3373" y="10213"/>
                  </a:cubicBezTo>
                  <a:cubicBezTo>
                    <a:pt x="3444" y="10111"/>
                    <a:pt x="3586" y="9822"/>
                    <a:pt x="3750" y="9656"/>
                  </a:cubicBezTo>
                  <a:cubicBezTo>
                    <a:pt x="3892" y="9493"/>
                    <a:pt x="3986" y="9431"/>
                    <a:pt x="4247" y="9370"/>
                  </a:cubicBezTo>
                  <a:cubicBezTo>
                    <a:pt x="4505" y="9308"/>
                    <a:pt x="4553" y="8875"/>
                    <a:pt x="4647" y="8608"/>
                  </a:cubicBezTo>
                  <a:cubicBezTo>
                    <a:pt x="4744" y="8400"/>
                    <a:pt x="5050" y="8113"/>
                    <a:pt x="5169" y="7990"/>
                  </a:cubicBezTo>
                  <a:cubicBezTo>
                    <a:pt x="5263" y="7886"/>
                    <a:pt x="5263" y="7886"/>
                    <a:pt x="5263" y="7886"/>
                  </a:cubicBezTo>
                  <a:cubicBezTo>
                    <a:pt x="5263" y="7886"/>
                    <a:pt x="5263" y="7866"/>
                    <a:pt x="5240" y="7844"/>
                  </a:cubicBezTo>
                  <a:cubicBezTo>
                    <a:pt x="5379" y="7785"/>
                    <a:pt x="5379" y="7785"/>
                    <a:pt x="5379" y="7785"/>
                  </a:cubicBezTo>
                  <a:cubicBezTo>
                    <a:pt x="5405" y="7785"/>
                    <a:pt x="5595" y="7762"/>
                    <a:pt x="5782" y="7371"/>
                  </a:cubicBezTo>
                  <a:cubicBezTo>
                    <a:pt x="6018" y="6877"/>
                    <a:pt x="6301" y="6672"/>
                    <a:pt x="6327" y="6444"/>
                  </a:cubicBezTo>
                  <a:cubicBezTo>
                    <a:pt x="6372" y="6219"/>
                    <a:pt x="6301" y="6034"/>
                    <a:pt x="6372" y="5930"/>
                  </a:cubicBezTo>
                  <a:cubicBezTo>
                    <a:pt x="6443" y="5848"/>
                    <a:pt x="6656" y="5744"/>
                    <a:pt x="6585" y="5559"/>
                  </a:cubicBezTo>
                  <a:cubicBezTo>
                    <a:pt x="6514" y="5354"/>
                    <a:pt x="6634" y="5207"/>
                    <a:pt x="6847" y="5064"/>
                  </a:cubicBezTo>
                  <a:cubicBezTo>
                    <a:pt x="7059" y="4941"/>
                    <a:pt x="7130" y="4983"/>
                    <a:pt x="7130" y="4716"/>
                  </a:cubicBezTo>
                  <a:cubicBezTo>
                    <a:pt x="7130" y="4468"/>
                    <a:pt x="6963" y="4572"/>
                    <a:pt x="7034" y="4364"/>
                  </a:cubicBezTo>
                  <a:cubicBezTo>
                    <a:pt x="7108" y="4179"/>
                    <a:pt x="7295" y="4159"/>
                    <a:pt x="7295" y="3993"/>
                  </a:cubicBezTo>
                  <a:cubicBezTo>
                    <a:pt x="7295" y="3830"/>
                    <a:pt x="7459" y="3417"/>
                    <a:pt x="7295" y="3417"/>
                  </a:cubicBezTo>
                  <a:cubicBezTo>
                    <a:pt x="7272" y="3417"/>
                    <a:pt x="7247" y="3417"/>
                    <a:pt x="7224" y="3417"/>
                  </a:cubicBezTo>
                  <a:cubicBezTo>
                    <a:pt x="7059" y="3417"/>
                    <a:pt x="6892" y="3313"/>
                    <a:pt x="7034" y="3170"/>
                  </a:cubicBezTo>
                  <a:cubicBezTo>
                    <a:pt x="7176" y="3007"/>
                    <a:pt x="6988" y="2945"/>
                    <a:pt x="6847" y="2760"/>
                  </a:cubicBezTo>
                  <a:cubicBezTo>
                    <a:pt x="6705" y="2552"/>
                    <a:pt x="6798" y="2018"/>
                    <a:pt x="6798" y="2018"/>
                  </a:cubicBezTo>
                  <a:cubicBezTo>
                    <a:pt x="6798" y="2018"/>
                    <a:pt x="6798" y="2018"/>
                    <a:pt x="6824" y="2018"/>
                  </a:cubicBezTo>
                  <a:cubicBezTo>
                    <a:pt x="6847" y="2057"/>
                    <a:pt x="6869" y="2099"/>
                    <a:pt x="6869" y="2099"/>
                  </a:cubicBezTo>
                  <a:cubicBezTo>
                    <a:pt x="6869" y="2099"/>
                    <a:pt x="6847" y="2057"/>
                    <a:pt x="6824" y="2018"/>
                  </a:cubicBezTo>
                  <a:cubicBezTo>
                    <a:pt x="6824" y="2018"/>
                    <a:pt x="6869" y="1995"/>
                    <a:pt x="6988" y="1956"/>
                  </a:cubicBezTo>
                  <a:cubicBezTo>
                    <a:pt x="7011" y="1956"/>
                    <a:pt x="7011" y="1956"/>
                    <a:pt x="7011" y="1956"/>
                  </a:cubicBezTo>
                  <a:cubicBezTo>
                    <a:pt x="7201" y="1956"/>
                    <a:pt x="7485" y="2470"/>
                    <a:pt x="7721" y="2594"/>
                  </a:cubicBezTo>
                  <a:cubicBezTo>
                    <a:pt x="7766" y="2614"/>
                    <a:pt x="7814" y="2614"/>
                    <a:pt x="7837" y="2614"/>
                  </a:cubicBezTo>
                  <a:cubicBezTo>
                    <a:pt x="8027" y="2614"/>
                    <a:pt x="8121" y="2389"/>
                    <a:pt x="8053" y="2184"/>
                  </a:cubicBezTo>
                  <a:cubicBezTo>
                    <a:pt x="7982" y="1914"/>
                    <a:pt x="8053" y="1689"/>
                    <a:pt x="8337" y="1667"/>
                  </a:cubicBezTo>
                  <a:cubicBezTo>
                    <a:pt x="8382" y="1667"/>
                    <a:pt x="8404" y="1667"/>
                    <a:pt x="8404" y="1667"/>
                  </a:cubicBezTo>
                  <a:cubicBezTo>
                    <a:pt x="8643" y="1667"/>
                    <a:pt x="8617" y="1810"/>
                    <a:pt x="8714" y="2327"/>
                  </a:cubicBezTo>
                  <a:cubicBezTo>
                    <a:pt x="8759" y="2594"/>
                    <a:pt x="8949" y="2656"/>
                    <a:pt x="9140" y="2656"/>
                  </a:cubicBezTo>
                  <a:cubicBezTo>
                    <a:pt x="9349" y="2656"/>
                    <a:pt x="9588" y="2552"/>
                    <a:pt x="9588" y="2552"/>
                  </a:cubicBezTo>
                  <a:cubicBezTo>
                    <a:pt x="9633" y="2718"/>
                    <a:pt x="9704" y="2760"/>
                    <a:pt x="9988" y="2760"/>
                  </a:cubicBezTo>
                  <a:cubicBezTo>
                    <a:pt x="10272" y="2760"/>
                    <a:pt x="10107" y="3027"/>
                    <a:pt x="9872" y="3066"/>
                  </a:cubicBezTo>
                  <a:cubicBezTo>
                    <a:pt x="9659" y="3108"/>
                    <a:pt x="9704" y="3027"/>
                    <a:pt x="9659" y="3521"/>
                  </a:cubicBezTo>
                  <a:cubicBezTo>
                    <a:pt x="9659" y="3645"/>
                    <a:pt x="9682" y="3707"/>
                    <a:pt x="9753" y="3707"/>
                  </a:cubicBezTo>
                  <a:cubicBezTo>
                    <a:pt x="9895" y="3707"/>
                    <a:pt x="10178" y="3398"/>
                    <a:pt x="10272" y="3356"/>
                  </a:cubicBezTo>
                  <a:cubicBezTo>
                    <a:pt x="10440" y="3294"/>
                    <a:pt x="10369" y="3232"/>
                    <a:pt x="10440" y="3007"/>
                  </a:cubicBezTo>
                  <a:cubicBezTo>
                    <a:pt x="10485" y="2861"/>
                    <a:pt x="10533" y="2760"/>
                    <a:pt x="10627" y="2760"/>
                  </a:cubicBezTo>
                  <a:cubicBezTo>
                    <a:pt x="10675" y="2760"/>
                    <a:pt x="10746" y="2799"/>
                    <a:pt x="10840" y="2841"/>
                  </a:cubicBezTo>
                  <a:cubicBezTo>
                    <a:pt x="10888" y="2883"/>
                    <a:pt x="10933" y="2903"/>
                    <a:pt x="10981" y="2903"/>
                  </a:cubicBezTo>
                  <a:cubicBezTo>
                    <a:pt x="11101" y="2903"/>
                    <a:pt x="11123" y="2737"/>
                    <a:pt x="11194" y="2614"/>
                  </a:cubicBezTo>
                  <a:cubicBezTo>
                    <a:pt x="11217" y="2574"/>
                    <a:pt x="11265" y="2574"/>
                    <a:pt x="11336" y="2574"/>
                  </a:cubicBezTo>
                  <a:cubicBezTo>
                    <a:pt x="11478" y="2574"/>
                    <a:pt x="11668" y="2675"/>
                    <a:pt x="11668" y="2675"/>
                  </a:cubicBezTo>
                  <a:cubicBezTo>
                    <a:pt x="11385" y="2304"/>
                    <a:pt x="11385" y="2304"/>
                    <a:pt x="11385" y="2304"/>
                  </a:cubicBezTo>
                  <a:cubicBezTo>
                    <a:pt x="11385" y="2304"/>
                    <a:pt x="11385" y="2304"/>
                    <a:pt x="11572" y="2184"/>
                  </a:cubicBezTo>
                  <a:cubicBezTo>
                    <a:pt x="11572" y="2184"/>
                    <a:pt x="11572" y="2184"/>
                    <a:pt x="11572" y="2161"/>
                  </a:cubicBezTo>
                  <a:cubicBezTo>
                    <a:pt x="11572" y="2184"/>
                    <a:pt x="11572" y="2203"/>
                    <a:pt x="11572" y="2223"/>
                  </a:cubicBezTo>
                  <a:cubicBezTo>
                    <a:pt x="11572" y="2285"/>
                    <a:pt x="11572" y="2327"/>
                    <a:pt x="11572" y="2327"/>
                  </a:cubicBezTo>
                  <a:cubicBezTo>
                    <a:pt x="11572" y="2327"/>
                    <a:pt x="11572" y="2285"/>
                    <a:pt x="11572" y="2223"/>
                  </a:cubicBezTo>
                  <a:cubicBezTo>
                    <a:pt x="11572" y="2203"/>
                    <a:pt x="11572" y="2184"/>
                    <a:pt x="11572" y="2161"/>
                  </a:cubicBezTo>
                  <a:cubicBezTo>
                    <a:pt x="11620" y="2141"/>
                    <a:pt x="11668" y="2141"/>
                    <a:pt x="11739" y="2141"/>
                  </a:cubicBezTo>
                  <a:cubicBezTo>
                    <a:pt x="11856" y="2141"/>
                    <a:pt x="11975" y="2161"/>
                    <a:pt x="12117" y="2161"/>
                  </a:cubicBezTo>
                  <a:cubicBezTo>
                    <a:pt x="12162" y="2161"/>
                    <a:pt x="12210" y="2161"/>
                    <a:pt x="12259" y="2141"/>
                  </a:cubicBezTo>
                  <a:cubicBezTo>
                    <a:pt x="12472" y="2037"/>
                    <a:pt x="12707" y="2080"/>
                    <a:pt x="12707" y="1770"/>
                  </a:cubicBezTo>
                  <a:cubicBezTo>
                    <a:pt x="12707" y="1442"/>
                    <a:pt x="13062" y="1481"/>
                    <a:pt x="13417" y="1442"/>
                  </a:cubicBezTo>
                  <a:cubicBezTo>
                    <a:pt x="13794" y="1419"/>
                    <a:pt x="13604" y="1318"/>
                    <a:pt x="13675" y="1194"/>
                  </a:cubicBezTo>
                  <a:cubicBezTo>
                    <a:pt x="13746" y="1071"/>
                    <a:pt x="13746" y="905"/>
                    <a:pt x="13604" y="781"/>
                  </a:cubicBezTo>
                  <a:cubicBezTo>
                    <a:pt x="13558" y="719"/>
                    <a:pt x="13488" y="700"/>
                    <a:pt x="13417" y="700"/>
                  </a:cubicBezTo>
                  <a:cubicBezTo>
                    <a:pt x="13346" y="700"/>
                    <a:pt x="13297" y="719"/>
                    <a:pt x="13226" y="719"/>
                  </a:cubicBezTo>
                  <a:cubicBezTo>
                    <a:pt x="13204" y="719"/>
                    <a:pt x="13155" y="719"/>
                    <a:pt x="13133" y="719"/>
                  </a:cubicBezTo>
                  <a:cubicBezTo>
                    <a:pt x="12942" y="677"/>
                    <a:pt x="12942" y="618"/>
                    <a:pt x="12942" y="618"/>
                  </a:cubicBezTo>
                  <a:cubicBezTo>
                    <a:pt x="12942" y="618"/>
                    <a:pt x="13013" y="430"/>
                    <a:pt x="13181" y="329"/>
                  </a:cubicBezTo>
                  <a:cubicBezTo>
                    <a:pt x="13320" y="225"/>
                    <a:pt x="13510" y="205"/>
                    <a:pt x="13675" y="163"/>
                  </a:cubicBezTo>
                  <a:cubicBezTo>
                    <a:pt x="13700" y="163"/>
                    <a:pt x="13700" y="163"/>
                    <a:pt x="13723" y="163"/>
                  </a:cubicBezTo>
                  <a:cubicBezTo>
                    <a:pt x="13842" y="163"/>
                    <a:pt x="13865" y="287"/>
                    <a:pt x="13958" y="287"/>
                  </a:cubicBezTo>
                  <a:cubicBezTo>
                    <a:pt x="13984" y="287"/>
                    <a:pt x="13984" y="267"/>
                    <a:pt x="14007" y="267"/>
                  </a:cubicBezTo>
                  <a:cubicBezTo>
                    <a:pt x="14149" y="205"/>
                    <a:pt x="14149" y="124"/>
                    <a:pt x="14220" y="124"/>
                  </a:cubicBezTo>
                  <a:cubicBezTo>
                    <a:pt x="14242" y="124"/>
                    <a:pt x="14242" y="124"/>
                    <a:pt x="14268" y="143"/>
                  </a:cubicBezTo>
                  <a:cubicBezTo>
                    <a:pt x="14384" y="163"/>
                    <a:pt x="14384" y="287"/>
                    <a:pt x="14481" y="371"/>
                  </a:cubicBezTo>
                  <a:cubicBezTo>
                    <a:pt x="14503" y="371"/>
                    <a:pt x="14526" y="371"/>
                    <a:pt x="14549" y="371"/>
                  </a:cubicBezTo>
                  <a:cubicBezTo>
                    <a:pt x="14645" y="371"/>
                    <a:pt x="14739" y="287"/>
                    <a:pt x="14881" y="205"/>
                  </a:cubicBezTo>
                  <a:cubicBezTo>
                    <a:pt x="15023" y="124"/>
                    <a:pt x="15071" y="101"/>
                    <a:pt x="15142" y="101"/>
                  </a:cubicBezTo>
                  <a:lnTo>
                    <a:pt x="15142" y="0"/>
                  </a:lnTo>
                  <a:cubicBezTo>
                    <a:pt x="15071" y="0"/>
                    <a:pt x="15000" y="39"/>
                    <a:pt x="14903" y="101"/>
                  </a:cubicBezTo>
                  <a:cubicBezTo>
                    <a:pt x="14832" y="124"/>
                    <a:pt x="14832" y="124"/>
                    <a:pt x="14832" y="124"/>
                  </a:cubicBezTo>
                  <a:cubicBezTo>
                    <a:pt x="14787" y="163"/>
                    <a:pt x="14739" y="185"/>
                    <a:pt x="14694" y="225"/>
                  </a:cubicBezTo>
                  <a:cubicBezTo>
                    <a:pt x="14645" y="247"/>
                    <a:pt x="14574" y="287"/>
                    <a:pt x="14549" y="287"/>
                  </a:cubicBezTo>
                  <a:cubicBezTo>
                    <a:pt x="14503" y="267"/>
                    <a:pt x="14481" y="247"/>
                    <a:pt x="14481" y="205"/>
                  </a:cubicBezTo>
                  <a:cubicBezTo>
                    <a:pt x="14433" y="143"/>
                    <a:pt x="14384" y="81"/>
                    <a:pt x="14291" y="62"/>
                  </a:cubicBezTo>
                  <a:cubicBezTo>
                    <a:pt x="14268" y="39"/>
                    <a:pt x="14242" y="39"/>
                    <a:pt x="14220" y="39"/>
                  </a:cubicBezTo>
                  <a:cubicBezTo>
                    <a:pt x="14149" y="39"/>
                    <a:pt x="14100" y="81"/>
                    <a:pt x="14078" y="124"/>
                  </a:cubicBezTo>
                  <a:cubicBezTo>
                    <a:pt x="14029" y="143"/>
                    <a:pt x="14007" y="163"/>
                    <a:pt x="13958" y="185"/>
                  </a:cubicBezTo>
                  <a:cubicBezTo>
                    <a:pt x="13958" y="185"/>
                    <a:pt x="13936" y="185"/>
                    <a:pt x="13936" y="163"/>
                  </a:cubicBezTo>
                  <a:cubicBezTo>
                    <a:pt x="13887" y="124"/>
                    <a:pt x="13820" y="81"/>
                    <a:pt x="13723" y="81"/>
                  </a:cubicBezTo>
                  <a:cubicBezTo>
                    <a:pt x="13700" y="81"/>
                    <a:pt x="13675" y="81"/>
                    <a:pt x="13652" y="81"/>
                  </a:cubicBezTo>
                  <a:cubicBezTo>
                    <a:pt x="13465" y="124"/>
                    <a:pt x="13275" y="143"/>
                    <a:pt x="13110" y="267"/>
                  </a:cubicBezTo>
                  <a:cubicBezTo>
                    <a:pt x="12942" y="371"/>
                    <a:pt x="12871" y="576"/>
                    <a:pt x="12849" y="596"/>
                  </a:cubicBezTo>
                  <a:cubicBezTo>
                    <a:pt x="12849" y="618"/>
                    <a:pt x="12849" y="618"/>
                    <a:pt x="12849" y="618"/>
                  </a:cubicBezTo>
                  <a:cubicBezTo>
                    <a:pt x="12849" y="638"/>
                    <a:pt x="12871" y="762"/>
                    <a:pt x="13110" y="801"/>
                  </a:cubicBezTo>
                  <a:cubicBezTo>
                    <a:pt x="13155" y="801"/>
                    <a:pt x="13181" y="801"/>
                    <a:pt x="13226" y="801"/>
                  </a:cubicBezTo>
                  <a:cubicBezTo>
                    <a:pt x="13252" y="801"/>
                    <a:pt x="13297" y="801"/>
                    <a:pt x="13346" y="801"/>
                  </a:cubicBezTo>
                  <a:cubicBezTo>
                    <a:pt x="13368" y="801"/>
                    <a:pt x="13391" y="781"/>
                    <a:pt x="13417" y="781"/>
                  </a:cubicBezTo>
                  <a:cubicBezTo>
                    <a:pt x="13465" y="781"/>
                    <a:pt x="13488" y="801"/>
                    <a:pt x="13536" y="843"/>
                  </a:cubicBezTo>
                  <a:cubicBezTo>
                    <a:pt x="13675" y="967"/>
                    <a:pt x="13629" y="1090"/>
                    <a:pt x="13604" y="1152"/>
                  </a:cubicBezTo>
                  <a:cubicBezTo>
                    <a:pt x="13558" y="1214"/>
                    <a:pt x="13558" y="1276"/>
                    <a:pt x="13558" y="1296"/>
                  </a:cubicBezTo>
                  <a:cubicBezTo>
                    <a:pt x="13558" y="1318"/>
                    <a:pt x="13558" y="1318"/>
                    <a:pt x="13558" y="1338"/>
                  </a:cubicBezTo>
                  <a:cubicBezTo>
                    <a:pt x="13558" y="1338"/>
                    <a:pt x="13510" y="1357"/>
                    <a:pt x="13417" y="1357"/>
                  </a:cubicBezTo>
                  <a:cubicBezTo>
                    <a:pt x="13368" y="1357"/>
                    <a:pt x="13320" y="1357"/>
                    <a:pt x="13275" y="1380"/>
                  </a:cubicBezTo>
                  <a:cubicBezTo>
                    <a:pt x="12942" y="1380"/>
                    <a:pt x="12588" y="1400"/>
                    <a:pt x="12588" y="1770"/>
                  </a:cubicBezTo>
                  <a:cubicBezTo>
                    <a:pt x="12588" y="1936"/>
                    <a:pt x="12517" y="1956"/>
                    <a:pt x="12375" y="2018"/>
                  </a:cubicBezTo>
                  <a:cubicBezTo>
                    <a:pt x="12330" y="2018"/>
                    <a:pt x="12281" y="2037"/>
                    <a:pt x="12210" y="2057"/>
                  </a:cubicBezTo>
                  <a:cubicBezTo>
                    <a:pt x="12188" y="2080"/>
                    <a:pt x="12139" y="2080"/>
                    <a:pt x="12117" y="2080"/>
                  </a:cubicBezTo>
                  <a:cubicBezTo>
                    <a:pt x="12046" y="2080"/>
                    <a:pt x="11997" y="2080"/>
                    <a:pt x="11926" y="2057"/>
                  </a:cubicBezTo>
                  <a:cubicBezTo>
                    <a:pt x="11856" y="2057"/>
                    <a:pt x="11785" y="2037"/>
                    <a:pt x="11739" y="2037"/>
                  </a:cubicBezTo>
                  <a:cubicBezTo>
                    <a:pt x="11714" y="2037"/>
                    <a:pt x="11691" y="2037"/>
                    <a:pt x="11668" y="2057"/>
                  </a:cubicBezTo>
                  <a:cubicBezTo>
                    <a:pt x="11668" y="1995"/>
                    <a:pt x="11668" y="1995"/>
                    <a:pt x="11668" y="1995"/>
                  </a:cubicBezTo>
                  <a:cubicBezTo>
                    <a:pt x="11501" y="2099"/>
                    <a:pt x="11501" y="2099"/>
                    <a:pt x="11501" y="2099"/>
                  </a:cubicBezTo>
                  <a:cubicBezTo>
                    <a:pt x="11478" y="2119"/>
                    <a:pt x="11478" y="2119"/>
                    <a:pt x="11478" y="2119"/>
                  </a:cubicBezTo>
                  <a:cubicBezTo>
                    <a:pt x="11478" y="2141"/>
                    <a:pt x="11478" y="2141"/>
                    <a:pt x="11478" y="2141"/>
                  </a:cubicBezTo>
                  <a:cubicBezTo>
                    <a:pt x="11314" y="2243"/>
                    <a:pt x="11314" y="2243"/>
                    <a:pt x="11314" y="2243"/>
                  </a:cubicBezTo>
                  <a:cubicBezTo>
                    <a:pt x="11243" y="2285"/>
                    <a:pt x="11243" y="2285"/>
                    <a:pt x="11243" y="2285"/>
                  </a:cubicBezTo>
                  <a:cubicBezTo>
                    <a:pt x="11288" y="2347"/>
                    <a:pt x="11288" y="2347"/>
                    <a:pt x="11288" y="2347"/>
                  </a:cubicBezTo>
                  <a:cubicBezTo>
                    <a:pt x="11407" y="2490"/>
                    <a:pt x="11407" y="2490"/>
                    <a:pt x="11407" y="2490"/>
                  </a:cubicBezTo>
                  <a:cubicBezTo>
                    <a:pt x="11385" y="2490"/>
                    <a:pt x="11359" y="2470"/>
                    <a:pt x="11336" y="2470"/>
                  </a:cubicBezTo>
                  <a:cubicBezTo>
                    <a:pt x="11243" y="2470"/>
                    <a:pt x="11146" y="2512"/>
                    <a:pt x="11123" y="2574"/>
                  </a:cubicBezTo>
                  <a:cubicBezTo>
                    <a:pt x="11078" y="2614"/>
                    <a:pt x="11052" y="2675"/>
                    <a:pt x="11030" y="2718"/>
                  </a:cubicBezTo>
                  <a:cubicBezTo>
                    <a:pt x="11030" y="2737"/>
                    <a:pt x="11004" y="2799"/>
                    <a:pt x="10981" y="2819"/>
                  </a:cubicBezTo>
                  <a:cubicBezTo>
                    <a:pt x="10981" y="2819"/>
                    <a:pt x="10959" y="2819"/>
                    <a:pt x="10888" y="2779"/>
                  </a:cubicBezTo>
                  <a:cubicBezTo>
                    <a:pt x="10794" y="2718"/>
                    <a:pt x="10698" y="2675"/>
                    <a:pt x="10627" y="2675"/>
                  </a:cubicBezTo>
                  <a:cubicBezTo>
                    <a:pt x="10440" y="2675"/>
                    <a:pt x="10369" y="2861"/>
                    <a:pt x="10343" y="2985"/>
                  </a:cubicBezTo>
                  <a:cubicBezTo>
                    <a:pt x="10298" y="3066"/>
                    <a:pt x="10298" y="3128"/>
                    <a:pt x="10298" y="3193"/>
                  </a:cubicBezTo>
                  <a:cubicBezTo>
                    <a:pt x="10272" y="3254"/>
                    <a:pt x="10272" y="3254"/>
                    <a:pt x="10249" y="3274"/>
                  </a:cubicBezTo>
                  <a:cubicBezTo>
                    <a:pt x="10201" y="3294"/>
                    <a:pt x="10130" y="3336"/>
                    <a:pt x="10036" y="3417"/>
                  </a:cubicBezTo>
                  <a:cubicBezTo>
                    <a:pt x="9965" y="3479"/>
                    <a:pt x="9824" y="3583"/>
                    <a:pt x="9753" y="3622"/>
                  </a:cubicBezTo>
                  <a:cubicBezTo>
                    <a:pt x="9753" y="3603"/>
                    <a:pt x="9753" y="3561"/>
                    <a:pt x="9753" y="3521"/>
                  </a:cubicBezTo>
                  <a:cubicBezTo>
                    <a:pt x="9753" y="3459"/>
                    <a:pt x="9775" y="3398"/>
                    <a:pt x="9775" y="3356"/>
                  </a:cubicBezTo>
                  <a:cubicBezTo>
                    <a:pt x="9775" y="3274"/>
                    <a:pt x="9775" y="3193"/>
                    <a:pt x="9801" y="3170"/>
                  </a:cubicBezTo>
                  <a:lnTo>
                    <a:pt x="9824" y="3170"/>
                  </a:lnTo>
                  <a:cubicBezTo>
                    <a:pt x="9846" y="3150"/>
                    <a:pt x="9872" y="3150"/>
                    <a:pt x="9895" y="3150"/>
                  </a:cubicBezTo>
                  <a:cubicBezTo>
                    <a:pt x="10085" y="3128"/>
                    <a:pt x="10249" y="2965"/>
                    <a:pt x="10249" y="2819"/>
                  </a:cubicBezTo>
                  <a:cubicBezTo>
                    <a:pt x="10227" y="2737"/>
                    <a:pt x="10156" y="2656"/>
                    <a:pt x="9988" y="2656"/>
                  </a:cubicBezTo>
                  <a:cubicBezTo>
                    <a:pt x="9704" y="2656"/>
                    <a:pt x="9704" y="2636"/>
                    <a:pt x="9682" y="2532"/>
                  </a:cubicBezTo>
                  <a:cubicBezTo>
                    <a:pt x="9659" y="2428"/>
                    <a:pt x="9659" y="2428"/>
                    <a:pt x="9659" y="2428"/>
                  </a:cubicBezTo>
                  <a:cubicBezTo>
                    <a:pt x="9540" y="2490"/>
                    <a:pt x="9540" y="2490"/>
                    <a:pt x="9540" y="2490"/>
                  </a:cubicBezTo>
                  <a:cubicBezTo>
                    <a:pt x="9540" y="2490"/>
                    <a:pt x="9327" y="2574"/>
                    <a:pt x="9140" y="2574"/>
                  </a:cubicBezTo>
                  <a:cubicBezTo>
                    <a:pt x="8949" y="2574"/>
                    <a:pt x="8830" y="2490"/>
                    <a:pt x="8808" y="2327"/>
                  </a:cubicBezTo>
                  <a:cubicBezTo>
                    <a:pt x="8785" y="2223"/>
                    <a:pt x="8785" y="2141"/>
                    <a:pt x="8759" y="2080"/>
                  </a:cubicBezTo>
                  <a:cubicBezTo>
                    <a:pt x="8714" y="1748"/>
                    <a:pt x="8688" y="1585"/>
                    <a:pt x="8404" y="1585"/>
                  </a:cubicBezTo>
                  <a:cubicBezTo>
                    <a:pt x="8382" y="1585"/>
                    <a:pt x="8359" y="1585"/>
                    <a:pt x="8337" y="1585"/>
                  </a:cubicBezTo>
                  <a:cubicBezTo>
                    <a:pt x="8192" y="1605"/>
                    <a:pt x="8075" y="1647"/>
                    <a:pt x="8004" y="1748"/>
                  </a:cubicBezTo>
                  <a:cubicBezTo>
                    <a:pt x="7934" y="1852"/>
                    <a:pt x="7911" y="2018"/>
                    <a:pt x="7956" y="2203"/>
                  </a:cubicBezTo>
                  <a:cubicBezTo>
                    <a:pt x="7982" y="2304"/>
                    <a:pt x="7982" y="2428"/>
                    <a:pt x="7911" y="2490"/>
                  </a:cubicBezTo>
                  <a:cubicBezTo>
                    <a:pt x="7885" y="2532"/>
                    <a:pt x="7863" y="2532"/>
                    <a:pt x="7837" y="2532"/>
                  </a:cubicBezTo>
                  <a:cubicBezTo>
                    <a:pt x="7814" y="2532"/>
                    <a:pt x="7792" y="2532"/>
                    <a:pt x="7766" y="2512"/>
                  </a:cubicBezTo>
                  <a:cubicBezTo>
                    <a:pt x="7672" y="2470"/>
                    <a:pt x="7556" y="2327"/>
                    <a:pt x="7459" y="2203"/>
                  </a:cubicBezTo>
                  <a:cubicBezTo>
                    <a:pt x="7295" y="2018"/>
                    <a:pt x="7176" y="1852"/>
                    <a:pt x="7011" y="1852"/>
                  </a:cubicBezTo>
                  <a:cubicBezTo>
                    <a:pt x="6988" y="1852"/>
                    <a:pt x="6988" y="1874"/>
                    <a:pt x="6963" y="1874"/>
                  </a:cubicBezTo>
                  <a:cubicBezTo>
                    <a:pt x="6776" y="1936"/>
                    <a:pt x="6776" y="1936"/>
                    <a:pt x="6776" y="1936"/>
                  </a:cubicBezTo>
                  <a:cubicBezTo>
                    <a:pt x="6753" y="1936"/>
                    <a:pt x="6753" y="1936"/>
                    <a:pt x="6753" y="1936"/>
                  </a:cubicBezTo>
                  <a:cubicBezTo>
                    <a:pt x="6753" y="1956"/>
                    <a:pt x="6753" y="1956"/>
                    <a:pt x="6753" y="1956"/>
                  </a:cubicBezTo>
                  <a:cubicBezTo>
                    <a:pt x="6679" y="1976"/>
                    <a:pt x="6679" y="1976"/>
                    <a:pt x="6679" y="1976"/>
                  </a:cubicBezTo>
                  <a:cubicBezTo>
                    <a:pt x="6705" y="2018"/>
                    <a:pt x="6705" y="2018"/>
                    <a:pt x="6705" y="2018"/>
                  </a:cubicBezTo>
                  <a:cubicBezTo>
                    <a:pt x="6679" y="2141"/>
                    <a:pt x="6608" y="2594"/>
                    <a:pt x="6776" y="2799"/>
                  </a:cubicBezTo>
                  <a:cubicBezTo>
                    <a:pt x="6798" y="2861"/>
                    <a:pt x="6847" y="2903"/>
                    <a:pt x="6892" y="2945"/>
                  </a:cubicBezTo>
                  <a:cubicBezTo>
                    <a:pt x="7011" y="3046"/>
                    <a:pt x="7011" y="3046"/>
                    <a:pt x="6940" y="3108"/>
                  </a:cubicBezTo>
                  <a:cubicBezTo>
                    <a:pt x="6869" y="3193"/>
                    <a:pt x="6869" y="3274"/>
                    <a:pt x="6918" y="3356"/>
                  </a:cubicBezTo>
                  <a:cubicBezTo>
                    <a:pt x="6963" y="3437"/>
                    <a:pt x="7082" y="3499"/>
                    <a:pt x="7224" y="3499"/>
                  </a:cubicBezTo>
                  <a:cubicBezTo>
                    <a:pt x="7247" y="3499"/>
                    <a:pt x="7247" y="3499"/>
                    <a:pt x="7272" y="3499"/>
                  </a:cubicBezTo>
                  <a:cubicBezTo>
                    <a:pt x="7272" y="3561"/>
                    <a:pt x="7247" y="3684"/>
                    <a:pt x="7224" y="3769"/>
                  </a:cubicBezTo>
                  <a:cubicBezTo>
                    <a:pt x="7201" y="3850"/>
                    <a:pt x="7176" y="3932"/>
                    <a:pt x="7176" y="3993"/>
                  </a:cubicBezTo>
                  <a:cubicBezTo>
                    <a:pt x="7176" y="4036"/>
                    <a:pt x="7153" y="4078"/>
                    <a:pt x="7108" y="4117"/>
                  </a:cubicBezTo>
                  <a:cubicBezTo>
                    <a:pt x="7034" y="4179"/>
                    <a:pt x="6988" y="4241"/>
                    <a:pt x="6940" y="4345"/>
                  </a:cubicBezTo>
                  <a:cubicBezTo>
                    <a:pt x="6892" y="4488"/>
                    <a:pt x="6940" y="4530"/>
                    <a:pt x="6988" y="4592"/>
                  </a:cubicBezTo>
                  <a:cubicBezTo>
                    <a:pt x="7011" y="4612"/>
                    <a:pt x="7034" y="4631"/>
                    <a:pt x="7034" y="4716"/>
                  </a:cubicBezTo>
                  <a:cubicBezTo>
                    <a:pt x="7034" y="4879"/>
                    <a:pt x="7034" y="4879"/>
                    <a:pt x="6918" y="4941"/>
                  </a:cubicBezTo>
                  <a:cubicBezTo>
                    <a:pt x="6892" y="4963"/>
                    <a:pt x="6847" y="4983"/>
                    <a:pt x="6798" y="5002"/>
                  </a:cubicBezTo>
                  <a:cubicBezTo>
                    <a:pt x="6443" y="5207"/>
                    <a:pt x="6443" y="5435"/>
                    <a:pt x="6492" y="5581"/>
                  </a:cubicBezTo>
                  <a:cubicBezTo>
                    <a:pt x="6540" y="5663"/>
                    <a:pt x="6492" y="5702"/>
                    <a:pt x="6372" y="5806"/>
                  </a:cubicBezTo>
                  <a:cubicBezTo>
                    <a:pt x="6350" y="5826"/>
                    <a:pt x="6327" y="5848"/>
                    <a:pt x="6279" y="5888"/>
                  </a:cubicBezTo>
                  <a:cubicBezTo>
                    <a:pt x="6231" y="5972"/>
                    <a:pt x="6231" y="6053"/>
                    <a:pt x="6231" y="6177"/>
                  </a:cubicBezTo>
                  <a:cubicBezTo>
                    <a:pt x="6256" y="6259"/>
                    <a:pt x="6256" y="6343"/>
                    <a:pt x="6231" y="6424"/>
                  </a:cubicBezTo>
                  <a:cubicBezTo>
                    <a:pt x="6231" y="6526"/>
                    <a:pt x="6137" y="6630"/>
                    <a:pt x="6043" y="6773"/>
                  </a:cubicBezTo>
                  <a:cubicBezTo>
                    <a:pt x="5947" y="6919"/>
                    <a:pt x="5805" y="7082"/>
                    <a:pt x="5689" y="7329"/>
                  </a:cubicBezTo>
                  <a:cubicBezTo>
                    <a:pt x="5524" y="7681"/>
                    <a:pt x="5379" y="7700"/>
                    <a:pt x="5379" y="7700"/>
                  </a:cubicBezTo>
                  <a:cubicBezTo>
                    <a:pt x="5356" y="7700"/>
                    <a:pt x="5356" y="7700"/>
                    <a:pt x="5356" y="7700"/>
                  </a:cubicBezTo>
                  <a:cubicBezTo>
                    <a:pt x="5334" y="7700"/>
                    <a:pt x="5334" y="7700"/>
                    <a:pt x="5334" y="7700"/>
                  </a:cubicBezTo>
                  <a:cubicBezTo>
                    <a:pt x="5192" y="7785"/>
                    <a:pt x="5192" y="7785"/>
                    <a:pt x="5192" y="7785"/>
                  </a:cubicBezTo>
                  <a:cubicBezTo>
                    <a:pt x="5073" y="7824"/>
                    <a:pt x="5073" y="7824"/>
                    <a:pt x="5073" y="7824"/>
                  </a:cubicBezTo>
                  <a:cubicBezTo>
                    <a:pt x="5144" y="7886"/>
                    <a:pt x="5144" y="7886"/>
                    <a:pt x="5144" y="7886"/>
                  </a:cubicBezTo>
                  <a:cubicBezTo>
                    <a:pt x="5095" y="7928"/>
                    <a:pt x="5095" y="7928"/>
                    <a:pt x="5095" y="7928"/>
                  </a:cubicBezTo>
                  <a:cubicBezTo>
                    <a:pt x="4908" y="8113"/>
                    <a:pt x="4647" y="8380"/>
                    <a:pt x="4553" y="8585"/>
                  </a:cubicBezTo>
                  <a:cubicBezTo>
                    <a:pt x="4531" y="8647"/>
                    <a:pt x="4505" y="8751"/>
                    <a:pt x="4482" y="8833"/>
                  </a:cubicBezTo>
                  <a:cubicBezTo>
                    <a:pt x="4411" y="9018"/>
                    <a:pt x="4366" y="9266"/>
                    <a:pt x="4221" y="9285"/>
                  </a:cubicBezTo>
                  <a:cubicBezTo>
                    <a:pt x="3941" y="9370"/>
                    <a:pt x="3821" y="9431"/>
                    <a:pt x="3657" y="9617"/>
                  </a:cubicBezTo>
                  <a:cubicBezTo>
                    <a:pt x="3560" y="9718"/>
                    <a:pt x="3466" y="9884"/>
                    <a:pt x="3395" y="10007"/>
                  </a:cubicBezTo>
                  <a:cubicBezTo>
                    <a:pt x="3347" y="10069"/>
                    <a:pt x="3325" y="10131"/>
                    <a:pt x="3302" y="10151"/>
                  </a:cubicBezTo>
                  <a:cubicBezTo>
                    <a:pt x="3231" y="10232"/>
                    <a:pt x="2992" y="10460"/>
                    <a:pt x="2805" y="10584"/>
                  </a:cubicBezTo>
                  <a:cubicBezTo>
                    <a:pt x="2592" y="10727"/>
                    <a:pt x="2286" y="11098"/>
                    <a:pt x="2286" y="11469"/>
                  </a:cubicBezTo>
                  <a:cubicBezTo>
                    <a:pt x="2286" y="11798"/>
                    <a:pt x="2189" y="12006"/>
                    <a:pt x="2002" y="12149"/>
                  </a:cubicBezTo>
                  <a:cubicBezTo>
                    <a:pt x="1812" y="12273"/>
                    <a:pt x="1834" y="12416"/>
                    <a:pt x="1834" y="12540"/>
                  </a:cubicBezTo>
                  <a:cubicBezTo>
                    <a:pt x="1834" y="12621"/>
                    <a:pt x="1834" y="12683"/>
                    <a:pt x="1812" y="12767"/>
                  </a:cubicBezTo>
                  <a:cubicBezTo>
                    <a:pt x="1789" y="12868"/>
                    <a:pt x="1789" y="13034"/>
                    <a:pt x="1763" y="13220"/>
                  </a:cubicBezTo>
                  <a:cubicBezTo>
                    <a:pt x="1763" y="13405"/>
                    <a:pt x="1763" y="13714"/>
                    <a:pt x="1693" y="13776"/>
                  </a:cubicBezTo>
                  <a:cubicBezTo>
                    <a:pt x="1551" y="13880"/>
                    <a:pt x="1409" y="13962"/>
                    <a:pt x="1341" y="14229"/>
                  </a:cubicBezTo>
                  <a:cubicBezTo>
                    <a:pt x="1293" y="14394"/>
                    <a:pt x="1222" y="14496"/>
                    <a:pt x="1125" y="14642"/>
                  </a:cubicBezTo>
                  <a:cubicBezTo>
                    <a:pt x="1057" y="14704"/>
                    <a:pt x="1009" y="14785"/>
                    <a:pt x="938" y="14889"/>
                  </a:cubicBezTo>
                  <a:cubicBezTo>
                    <a:pt x="844" y="15032"/>
                    <a:pt x="796" y="15156"/>
                    <a:pt x="747" y="15257"/>
                  </a:cubicBezTo>
                  <a:cubicBezTo>
                    <a:pt x="702" y="15341"/>
                    <a:pt x="677" y="15423"/>
                    <a:pt x="631" y="15465"/>
                  </a:cubicBezTo>
                  <a:cubicBezTo>
                    <a:pt x="489" y="15628"/>
                    <a:pt x="396" y="15960"/>
                    <a:pt x="464" y="16246"/>
                  </a:cubicBezTo>
                  <a:cubicBezTo>
                    <a:pt x="512" y="16474"/>
                    <a:pt x="654" y="16659"/>
                    <a:pt x="725" y="16803"/>
                  </a:cubicBezTo>
                  <a:cubicBezTo>
                    <a:pt x="773" y="16845"/>
                    <a:pt x="773" y="16865"/>
                    <a:pt x="796" y="16907"/>
                  </a:cubicBezTo>
                  <a:cubicBezTo>
                    <a:pt x="844" y="16988"/>
                    <a:pt x="818" y="17112"/>
                    <a:pt x="702" y="17216"/>
                  </a:cubicBezTo>
                  <a:cubicBezTo>
                    <a:pt x="560" y="17340"/>
                    <a:pt x="464" y="17545"/>
                    <a:pt x="489" y="17708"/>
                  </a:cubicBezTo>
                  <a:cubicBezTo>
                    <a:pt x="419" y="17770"/>
                    <a:pt x="277" y="17978"/>
                    <a:pt x="348" y="18183"/>
                  </a:cubicBezTo>
                  <a:cubicBezTo>
                    <a:pt x="396" y="18348"/>
                    <a:pt x="396" y="18348"/>
                    <a:pt x="299" y="18469"/>
                  </a:cubicBezTo>
                  <a:cubicBezTo>
                    <a:pt x="299" y="18492"/>
                    <a:pt x="277" y="18511"/>
                    <a:pt x="251" y="18534"/>
                  </a:cubicBezTo>
                  <a:cubicBezTo>
                    <a:pt x="112" y="18739"/>
                    <a:pt x="86" y="18925"/>
                    <a:pt x="180" y="19130"/>
                  </a:cubicBezTo>
                  <a:cubicBezTo>
                    <a:pt x="206" y="19211"/>
                    <a:pt x="206" y="19234"/>
                    <a:pt x="135" y="19315"/>
                  </a:cubicBezTo>
                  <a:cubicBezTo>
                    <a:pt x="112" y="19357"/>
                    <a:pt x="86" y="19397"/>
                    <a:pt x="64" y="19439"/>
                  </a:cubicBezTo>
                  <a:cubicBezTo>
                    <a:pt x="-7" y="19582"/>
                    <a:pt x="-104" y="19872"/>
                    <a:pt x="299" y="20181"/>
                  </a:cubicBezTo>
                  <a:cubicBezTo>
                    <a:pt x="512" y="20324"/>
                    <a:pt x="512" y="20448"/>
                    <a:pt x="512" y="20552"/>
                  </a:cubicBezTo>
                  <a:cubicBezTo>
                    <a:pt x="512" y="20571"/>
                    <a:pt x="535" y="20614"/>
                    <a:pt x="535" y="20653"/>
                  </a:cubicBezTo>
                  <a:cubicBezTo>
                    <a:pt x="583" y="20737"/>
                    <a:pt x="702" y="20819"/>
                    <a:pt x="818" y="20819"/>
                  </a:cubicBezTo>
                  <a:cubicBezTo>
                    <a:pt x="938" y="20819"/>
                    <a:pt x="1031" y="20757"/>
                    <a:pt x="1125" y="20675"/>
                  </a:cubicBezTo>
                  <a:cubicBezTo>
                    <a:pt x="1173" y="20591"/>
                    <a:pt x="1222" y="20571"/>
                    <a:pt x="1222" y="20552"/>
                  </a:cubicBezTo>
                  <a:cubicBezTo>
                    <a:pt x="1222" y="20571"/>
                    <a:pt x="1173" y="20653"/>
                    <a:pt x="1125" y="20695"/>
                  </a:cubicBezTo>
                  <a:cubicBezTo>
                    <a:pt x="1102" y="20737"/>
                    <a:pt x="1057" y="20777"/>
                    <a:pt x="1009" y="20838"/>
                  </a:cubicBezTo>
                  <a:cubicBezTo>
                    <a:pt x="986" y="20900"/>
                    <a:pt x="986" y="20985"/>
                    <a:pt x="1031" y="21046"/>
                  </a:cubicBezTo>
                  <a:cubicBezTo>
                    <a:pt x="1102" y="21148"/>
                    <a:pt x="1222" y="21190"/>
                    <a:pt x="1364" y="21190"/>
                  </a:cubicBezTo>
                  <a:cubicBezTo>
                    <a:pt x="1457" y="21190"/>
                    <a:pt x="1528" y="21167"/>
                    <a:pt x="1625" y="21148"/>
                  </a:cubicBezTo>
                  <a:cubicBezTo>
                    <a:pt x="1763" y="21086"/>
                    <a:pt x="1931" y="21004"/>
                    <a:pt x="2096" y="20923"/>
                  </a:cubicBezTo>
                  <a:cubicBezTo>
                    <a:pt x="2309" y="20819"/>
                    <a:pt x="2592" y="20675"/>
                    <a:pt x="2686" y="20675"/>
                  </a:cubicBezTo>
                  <a:cubicBezTo>
                    <a:pt x="2708" y="20695"/>
                    <a:pt x="2734" y="20777"/>
                    <a:pt x="2757" y="20838"/>
                  </a:cubicBezTo>
                  <a:cubicBezTo>
                    <a:pt x="2783" y="20942"/>
                    <a:pt x="2828" y="21066"/>
                    <a:pt x="2947" y="21086"/>
                  </a:cubicBezTo>
                  <a:cubicBezTo>
                    <a:pt x="3018" y="21105"/>
                    <a:pt x="3160" y="21105"/>
                    <a:pt x="3231" y="21105"/>
                  </a:cubicBezTo>
                  <a:cubicBezTo>
                    <a:pt x="3373" y="21105"/>
                    <a:pt x="4150" y="21086"/>
                    <a:pt x="4434" y="20838"/>
                  </a:cubicBezTo>
                  <a:cubicBezTo>
                    <a:pt x="4624" y="20675"/>
                    <a:pt x="5121" y="20467"/>
                    <a:pt x="5405" y="20467"/>
                  </a:cubicBezTo>
                  <a:cubicBezTo>
                    <a:pt x="5498" y="20467"/>
                    <a:pt x="5569" y="20490"/>
                    <a:pt x="5595" y="20529"/>
                  </a:cubicBezTo>
                  <a:cubicBezTo>
                    <a:pt x="5760" y="20881"/>
                    <a:pt x="6089" y="20923"/>
                    <a:pt x="6327" y="20923"/>
                  </a:cubicBezTo>
                  <a:cubicBezTo>
                    <a:pt x="6492" y="20923"/>
                    <a:pt x="6656" y="20900"/>
                    <a:pt x="6892" y="20858"/>
                  </a:cubicBezTo>
                  <a:cubicBezTo>
                    <a:pt x="7011" y="20838"/>
                    <a:pt x="7011" y="20838"/>
                    <a:pt x="7011" y="20838"/>
                  </a:cubicBezTo>
                  <a:cubicBezTo>
                    <a:pt x="6988" y="20757"/>
                    <a:pt x="6988" y="20757"/>
                    <a:pt x="6988" y="20757"/>
                  </a:cubicBezTo>
                  <a:cubicBezTo>
                    <a:pt x="6963" y="20737"/>
                    <a:pt x="6940" y="20529"/>
                    <a:pt x="7176" y="20448"/>
                  </a:cubicBezTo>
                  <a:cubicBezTo>
                    <a:pt x="7224" y="20428"/>
                    <a:pt x="7295" y="20406"/>
                    <a:pt x="7343" y="20406"/>
                  </a:cubicBezTo>
                  <a:cubicBezTo>
                    <a:pt x="7508" y="20406"/>
                    <a:pt x="7627" y="20510"/>
                    <a:pt x="7672" y="20529"/>
                  </a:cubicBezTo>
                  <a:cubicBezTo>
                    <a:pt x="7672" y="20614"/>
                    <a:pt x="7672" y="20614"/>
                    <a:pt x="7672" y="20614"/>
                  </a:cubicBezTo>
                  <a:cubicBezTo>
                    <a:pt x="7766" y="20614"/>
                    <a:pt x="7766" y="20614"/>
                    <a:pt x="7766" y="20614"/>
                  </a:cubicBezTo>
                  <a:cubicBezTo>
                    <a:pt x="7863" y="20614"/>
                    <a:pt x="8075" y="20552"/>
                    <a:pt x="8121" y="20324"/>
                  </a:cubicBezTo>
                  <a:cubicBezTo>
                    <a:pt x="8121" y="20262"/>
                    <a:pt x="8146" y="20220"/>
                    <a:pt x="8192" y="20181"/>
                  </a:cubicBezTo>
                  <a:cubicBezTo>
                    <a:pt x="8217" y="20119"/>
                    <a:pt x="8262" y="20057"/>
                    <a:pt x="8240" y="19976"/>
                  </a:cubicBezTo>
                  <a:cubicBezTo>
                    <a:pt x="8217" y="19891"/>
                    <a:pt x="8146" y="19849"/>
                    <a:pt x="7982" y="19768"/>
                  </a:cubicBezTo>
                  <a:cubicBezTo>
                    <a:pt x="7885" y="19728"/>
                    <a:pt x="7792" y="19706"/>
                    <a:pt x="7721" y="19706"/>
                  </a:cubicBezTo>
                  <a:cubicBezTo>
                    <a:pt x="7556" y="19706"/>
                    <a:pt x="7485" y="19787"/>
                    <a:pt x="7437" y="19849"/>
                  </a:cubicBezTo>
                  <a:cubicBezTo>
                    <a:pt x="7414" y="19891"/>
                    <a:pt x="7388" y="19914"/>
                    <a:pt x="7343" y="19933"/>
                  </a:cubicBezTo>
                  <a:cubicBezTo>
                    <a:pt x="7272" y="19976"/>
                    <a:pt x="7153" y="20015"/>
                    <a:pt x="7059" y="20015"/>
                  </a:cubicBezTo>
                  <a:cubicBezTo>
                    <a:pt x="6988" y="20015"/>
                    <a:pt x="6869" y="19995"/>
                    <a:pt x="6776" y="19891"/>
                  </a:cubicBezTo>
                  <a:cubicBezTo>
                    <a:pt x="6705" y="19830"/>
                    <a:pt x="6679" y="19728"/>
                    <a:pt x="6727" y="19624"/>
                  </a:cubicBezTo>
                  <a:cubicBezTo>
                    <a:pt x="6753" y="19543"/>
                    <a:pt x="6798" y="19481"/>
                    <a:pt x="6847" y="19459"/>
                  </a:cubicBezTo>
                  <a:cubicBezTo>
                    <a:pt x="7034" y="19397"/>
                    <a:pt x="7082" y="19211"/>
                    <a:pt x="7108" y="19088"/>
                  </a:cubicBezTo>
                  <a:cubicBezTo>
                    <a:pt x="7108" y="19068"/>
                    <a:pt x="7108" y="19048"/>
                    <a:pt x="7130" y="19026"/>
                  </a:cubicBezTo>
                  <a:cubicBezTo>
                    <a:pt x="7153" y="19006"/>
                    <a:pt x="7272" y="18986"/>
                    <a:pt x="7343" y="18964"/>
                  </a:cubicBezTo>
                  <a:cubicBezTo>
                    <a:pt x="7485" y="18944"/>
                    <a:pt x="7627" y="18905"/>
                    <a:pt x="7743" y="18840"/>
                  </a:cubicBezTo>
                  <a:cubicBezTo>
                    <a:pt x="7814" y="18801"/>
                    <a:pt x="7863" y="18801"/>
                    <a:pt x="7885" y="18801"/>
                  </a:cubicBezTo>
                  <a:cubicBezTo>
                    <a:pt x="7956" y="18801"/>
                    <a:pt x="7982" y="18882"/>
                    <a:pt x="8004" y="18944"/>
                  </a:cubicBezTo>
                  <a:cubicBezTo>
                    <a:pt x="8004" y="19088"/>
                    <a:pt x="8098" y="19130"/>
                    <a:pt x="8192" y="19130"/>
                  </a:cubicBezTo>
                  <a:cubicBezTo>
                    <a:pt x="8311" y="19130"/>
                    <a:pt x="8430" y="19048"/>
                    <a:pt x="8453" y="18882"/>
                  </a:cubicBezTo>
                  <a:cubicBezTo>
                    <a:pt x="8737" y="18986"/>
                    <a:pt x="8927" y="19088"/>
                    <a:pt x="8927" y="19130"/>
                  </a:cubicBezTo>
                  <a:cubicBezTo>
                    <a:pt x="8879" y="19211"/>
                    <a:pt x="8785" y="19253"/>
                    <a:pt x="8714" y="19273"/>
                  </a:cubicBezTo>
                  <a:cubicBezTo>
                    <a:pt x="8595" y="19315"/>
                    <a:pt x="8475" y="19377"/>
                    <a:pt x="8430" y="19501"/>
                  </a:cubicBezTo>
                  <a:cubicBezTo>
                    <a:pt x="8404" y="19605"/>
                    <a:pt x="8430" y="19667"/>
                    <a:pt x="8453" y="19706"/>
                  </a:cubicBezTo>
                  <a:cubicBezTo>
                    <a:pt x="8546" y="19810"/>
                    <a:pt x="8785" y="19830"/>
                    <a:pt x="8856" y="19830"/>
                  </a:cubicBezTo>
                  <a:cubicBezTo>
                    <a:pt x="8901" y="19830"/>
                    <a:pt x="8949" y="19830"/>
                    <a:pt x="8998" y="19810"/>
                  </a:cubicBezTo>
                  <a:cubicBezTo>
                    <a:pt x="9043" y="19810"/>
                    <a:pt x="9114" y="19849"/>
                    <a:pt x="9162" y="19872"/>
                  </a:cubicBezTo>
                  <a:cubicBezTo>
                    <a:pt x="9233" y="19914"/>
                    <a:pt x="9304" y="19933"/>
                    <a:pt x="9375" y="19933"/>
                  </a:cubicBezTo>
                  <a:cubicBezTo>
                    <a:pt x="9446" y="19933"/>
                    <a:pt x="9495" y="19914"/>
                    <a:pt x="9540" y="19849"/>
                  </a:cubicBezTo>
                  <a:cubicBezTo>
                    <a:pt x="9566" y="19768"/>
                    <a:pt x="9517" y="19624"/>
                    <a:pt x="9420" y="19520"/>
                  </a:cubicBezTo>
                  <a:cubicBezTo>
                    <a:pt x="9446" y="19543"/>
                    <a:pt x="9495" y="19563"/>
                    <a:pt x="9540" y="19582"/>
                  </a:cubicBezTo>
                  <a:cubicBezTo>
                    <a:pt x="9801" y="19728"/>
                    <a:pt x="9801" y="19830"/>
                    <a:pt x="9775" y="19933"/>
                  </a:cubicBezTo>
                  <a:cubicBezTo>
                    <a:pt x="9775" y="20015"/>
                    <a:pt x="9775" y="20077"/>
                    <a:pt x="9824" y="20119"/>
                  </a:cubicBezTo>
                  <a:cubicBezTo>
                    <a:pt x="9895" y="20181"/>
                    <a:pt x="9965" y="20220"/>
                    <a:pt x="10085" y="20220"/>
                  </a:cubicBezTo>
                  <a:cubicBezTo>
                    <a:pt x="10178" y="20220"/>
                    <a:pt x="10298" y="20181"/>
                    <a:pt x="10414" y="20119"/>
                  </a:cubicBezTo>
                  <a:cubicBezTo>
                    <a:pt x="10652" y="19995"/>
                    <a:pt x="10888" y="19914"/>
                    <a:pt x="11101" y="19914"/>
                  </a:cubicBezTo>
                  <a:cubicBezTo>
                    <a:pt x="11172" y="19914"/>
                    <a:pt x="11217" y="19933"/>
                    <a:pt x="11288" y="19933"/>
                  </a:cubicBezTo>
                  <a:cubicBezTo>
                    <a:pt x="11620" y="19995"/>
                    <a:pt x="12091" y="20158"/>
                    <a:pt x="12281" y="20243"/>
                  </a:cubicBezTo>
                  <a:cubicBezTo>
                    <a:pt x="12352" y="20282"/>
                    <a:pt x="12494" y="20324"/>
                    <a:pt x="12636" y="20366"/>
                  </a:cubicBezTo>
                  <a:cubicBezTo>
                    <a:pt x="12920" y="20448"/>
                    <a:pt x="13465" y="20591"/>
                    <a:pt x="13510" y="20715"/>
                  </a:cubicBezTo>
                  <a:cubicBezTo>
                    <a:pt x="13794" y="21294"/>
                    <a:pt x="14029" y="21580"/>
                    <a:pt x="14242" y="21600"/>
                  </a:cubicBezTo>
                  <a:cubicBezTo>
                    <a:pt x="14291" y="21600"/>
                    <a:pt x="14339" y="21600"/>
                    <a:pt x="14362" y="21600"/>
                  </a:cubicBezTo>
                  <a:cubicBezTo>
                    <a:pt x="14597" y="21600"/>
                    <a:pt x="14787" y="21499"/>
                    <a:pt x="14974" y="21395"/>
                  </a:cubicBezTo>
                  <a:cubicBezTo>
                    <a:pt x="15000" y="21375"/>
                    <a:pt x="15023" y="21375"/>
                    <a:pt x="15071" y="21375"/>
                  </a:cubicBezTo>
                  <a:cubicBezTo>
                    <a:pt x="15165" y="21375"/>
                    <a:pt x="15284" y="21476"/>
                    <a:pt x="15329" y="21499"/>
                  </a:cubicBezTo>
                  <a:cubicBezTo>
                    <a:pt x="15378" y="21561"/>
                    <a:pt x="15378" y="21561"/>
                    <a:pt x="15378" y="21561"/>
                  </a:cubicBezTo>
                  <a:cubicBezTo>
                    <a:pt x="15449" y="21519"/>
                    <a:pt x="15449" y="21519"/>
                    <a:pt x="15449" y="21519"/>
                  </a:cubicBezTo>
                  <a:cubicBezTo>
                    <a:pt x="15707" y="21375"/>
                    <a:pt x="15707" y="21375"/>
                    <a:pt x="15707" y="21375"/>
                  </a:cubicBezTo>
                  <a:cubicBezTo>
                    <a:pt x="15781" y="21395"/>
                    <a:pt x="15923" y="21437"/>
                    <a:pt x="16039" y="21437"/>
                  </a:cubicBezTo>
                  <a:cubicBezTo>
                    <a:pt x="16132" y="21437"/>
                    <a:pt x="16206" y="21415"/>
                    <a:pt x="16252" y="21375"/>
                  </a:cubicBezTo>
                  <a:cubicBezTo>
                    <a:pt x="16323" y="21271"/>
                    <a:pt x="16323" y="21148"/>
                    <a:pt x="16300" y="21086"/>
                  </a:cubicBezTo>
                  <a:cubicBezTo>
                    <a:pt x="16300" y="21004"/>
                    <a:pt x="16300" y="21004"/>
                    <a:pt x="16300" y="21004"/>
                  </a:cubicBezTo>
                  <a:cubicBezTo>
                    <a:pt x="16229" y="21004"/>
                    <a:pt x="16229" y="21004"/>
                    <a:pt x="16229" y="21004"/>
                  </a:cubicBezTo>
                  <a:cubicBezTo>
                    <a:pt x="15945" y="20985"/>
                    <a:pt x="15732" y="20923"/>
                    <a:pt x="15639" y="20858"/>
                  </a:cubicBezTo>
                  <a:cubicBezTo>
                    <a:pt x="15590" y="20838"/>
                    <a:pt x="15542" y="20819"/>
                    <a:pt x="15497" y="20799"/>
                  </a:cubicBezTo>
                  <a:cubicBezTo>
                    <a:pt x="15449" y="20777"/>
                    <a:pt x="15400" y="20737"/>
                    <a:pt x="15378" y="20737"/>
                  </a:cubicBezTo>
                  <a:cubicBezTo>
                    <a:pt x="15378" y="20715"/>
                    <a:pt x="15400" y="20715"/>
                    <a:pt x="15400" y="20715"/>
                  </a:cubicBezTo>
                  <a:cubicBezTo>
                    <a:pt x="15497" y="20633"/>
                    <a:pt x="15781" y="20591"/>
                    <a:pt x="15968" y="20552"/>
                  </a:cubicBezTo>
                  <a:cubicBezTo>
                    <a:pt x="16016" y="20552"/>
                    <a:pt x="16039" y="20552"/>
                    <a:pt x="16087" y="20552"/>
                  </a:cubicBezTo>
                  <a:cubicBezTo>
                    <a:pt x="16323" y="20510"/>
                    <a:pt x="16606" y="20366"/>
                    <a:pt x="16748" y="20200"/>
                  </a:cubicBezTo>
                  <a:cubicBezTo>
                    <a:pt x="16771" y="20158"/>
                    <a:pt x="16771" y="20158"/>
                    <a:pt x="16771" y="20158"/>
                  </a:cubicBezTo>
                  <a:cubicBezTo>
                    <a:pt x="16868" y="20077"/>
                    <a:pt x="16961" y="19976"/>
                    <a:pt x="17081" y="19976"/>
                  </a:cubicBezTo>
                  <a:cubicBezTo>
                    <a:pt x="17126" y="19976"/>
                    <a:pt x="17197" y="19995"/>
                    <a:pt x="17245" y="20035"/>
                  </a:cubicBezTo>
                  <a:cubicBezTo>
                    <a:pt x="17364" y="20077"/>
                    <a:pt x="17480" y="20119"/>
                    <a:pt x="17600" y="20119"/>
                  </a:cubicBezTo>
                  <a:cubicBezTo>
                    <a:pt x="17835" y="20119"/>
                    <a:pt x="18026" y="19995"/>
                    <a:pt x="18167" y="19891"/>
                  </a:cubicBezTo>
                  <a:cubicBezTo>
                    <a:pt x="18213" y="19849"/>
                    <a:pt x="18284" y="19830"/>
                    <a:pt x="18332" y="19830"/>
                  </a:cubicBezTo>
                  <a:cubicBezTo>
                    <a:pt x="18425" y="19830"/>
                    <a:pt x="18545" y="19891"/>
                    <a:pt x="18567" y="19953"/>
                  </a:cubicBezTo>
                  <a:cubicBezTo>
                    <a:pt x="18593" y="19995"/>
                    <a:pt x="18638" y="20035"/>
                    <a:pt x="18709" y="20035"/>
                  </a:cubicBezTo>
                  <a:cubicBezTo>
                    <a:pt x="18829" y="20035"/>
                    <a:pt x="18922" y="19914"/>
                    <a:pt x="18971" y="19872"/>
                  </a:cubicBezTo>
                  <a:cubicBezTo>
                    <a:pt x="19019" y="19787"/>
                    <a:pt x="19183" y="19543"/>
                    <a:pt x="19042" y="19253"/>
                  </a:cubicBezTo>
                  <a:cubicBezTo>
                    <a:pt x="18971" y="19110"/>
                    <a:pt x="18900" y="19006"/>
                    <a:pt x="18851" y="18925"/>
                  </a:cubicBezTo>
                  <a:cubicBezTo>
                    <a:pt x="18709" y="18717"/>
                    <a:pt x="18735" y="18717"/>
                    <a:pt x="18780" y="18677"/>
                  </a:cubicBezTo>
                  <a:cubicBezTo>
                    <a:pt x="18829" y="18658"/>
                    <a:pt x="18874" y="18635"/>
                    <a:pt x="18922" y="18615"/>
                  </a:cubicBezTo>
                  <a:cubicBezTo>
                    <a:pt x="19019" y="18596"/>
                    <a:pt x="19112" y="18554"/>
                    <a:pt x="19135" y="18469"/>
                  </a:cubicBezTo>
                  <a:cubicBezTo>
                    <a:pt x="19135" y="18368"/>
                    <a:pt x="19064" y="18306"/>
                    <a:pt x="18948" y="18202"/>
                  </a:cubicBezTo>
                  <a:cubicBezTo>
                    <a:pt x="18709" y="18017"/>
                    <a:pt x="18735" y="17997"/>
                    <a:pt x="18803" y="17792"/>
                  </a:cubicBezTo>
                  <a:cubicBezTo>
                    <a:pt x="18829" y="17750"/>
                    <a:pt x="18851" y="17708"/>
                    <a:pt x="18851" y="17646"/>
                  </a:cubicBezTo>
                  <a:cubicBezTo>
                    <a:pt x="18922" y="17460"/>
                    <a:pt x="18829" y="17317"/>
                    <a:pt x="18758" y="17216"/>
                  </a:cubicBezTo>
                  <a:cubicBezTo>
                    <a:pt x="18687" y="17112"/>
                    <a:pt x="18687" y="17112"/>
                    <a:pt x="18709" y="17092"/>
                  </a:cubicBezTo>
                  <a:cubicBezTo>
                    <a:pt x="18971" y="16907"/>
                    <a:pt x="19183" y="16390"/>
                    <a:pt x="19183" y="16103"/>
                  </a:cubicBezTo>
                  <a:cubicBezTo>
                    <a:pt x="19183" y="15937"/>
                    <a:pt x="19064" y="15732"/>
                    <a:pt x="18922" y="15485"/>
                  </a:cubicBezTo>
                  <a:cubicBezTo>
                    <a:pt x="18780" y="15237"/>
                    <a:pt x="18616" y="14951"/>
                    <a:pt x="18616" y="14723"/>
                  </a:cubicBezTo>
                  <a:cubicBezTo>
                    <a:pt x="18567" y="14310"/>
                    <a:pt x="18616" y="14167"/>
                    <a:pt x="18616" y="14167"/>
                  </a:cubicBezTo>
                  <a:cubicBezTo>
                    <a:pt x="18616" y="14147"/>
                    <a:pt x="18616" y="14147"/>
                    <a:pt x="18616" y="14147"/>
                  </a:cubicBezTo>
                  <a:cubicBezTo>
                    <a:pt x="18593" y="14105"/>
                    <a:pt x="18593" y="14105"/>
                    <a:pt x="18593" y="14105"/>
                  </a:cubicBezTo>
                  <a:cubicBezTo>
                    <a:pt x="18545" y="14043"/>
                    <a:pt x="18142" y="13487"/>
                    <a:pt x="17906" y="13343"/>
                  </a:cubicBezTo>
                  <a:lnTo>
                    <a:pt x="17884" y="13343"/>
                  </a:lnTo>
                  <a:lnTo>
                    <a:pt x="17906" y="13324"/>
                  </a:lnTo>
                  <a:cubicBezTo>
                    <a:pt x="17955" y="13262"/>
                    <a:pt x="18071" y="13178"/>
                    <a:pt x="18167" y="13015"/>
                  </a:cubicBezTo>
                  <a:cubicBezTo>
                    <a:pt x="18355" y="12644"/>
                    <a:pt x="18616" y="12416"/>
                    <a:pt x="18687" y="12416"/>
                  </a:cubicBezTo>
                  <a:cubicBezTo>
                    <a:pt x="18709" y="12438"/>
                    <a:pt x="18735" y="12458"/>
                    <a:pt x="18780" y="12478"/>
                  </a:cubicBezTo>
                  <a:cubicBezTo>
                    <a:pt x="18851" y="12520"/>
                    <a:pt x="18922" y="12582"/>
                    <a:pt x="19042" y="12582"/>
                  </a:cubicBezTo>
                  <a:cubicBezTo>
                    <a:pt x="19112" y="12582"/>
                    <a:pt x="19183" y="12562"/>
                    <a:pt x="19277" y="12500"/>
                  </a:cubicBezTo>
                  <a:cubicBezTo>
                    <a:pt x="19490" y="12334"/>
                    <a:pt x="19654" y="12292"/>
                    <a:pt x="19774" y="12253"/>
                  </a:cubicBezTo>
                  <a:cubicBezTo>
                    <a:pt x="19845" y="12253"/>
                    <a:pt x="19867" y="12211"/>
                    <a:pt x="19893" y="12169"/>
                  </a:cubicBezTo>
                  <a:cubicBezTo>
                    <a:pt x="19916" y="12107"/>
                    <a:pt x="19867" y="12067"/>
                    <a:pt x="19822" y="12045"/>
                  </a:cubicBezTo>
                  <a:cubicBezTo>
                    <a:pt x="19796" y="12025"/>
                    <a:pt x="19774" y="11983"/>
                    <a:pt x="19774" y="11983"/>
                  </a:cubicBezTo>
                  <a:cubicBezTo>
                    <a:pt x="19774" y="11963"/>
                    <a:pt x="19774" y="11963"/>
                    <a:pt x="19796" y="11963"/>
                  </a:cubicBezTo>
                  <a:cubicBezTo>
                    <a:pt x="19845" y="11963"/>
                    <a:pt x="19893" y="11983"/>
                    <a:pt x="19938" y="12025"/>
                  </a:cubicBezTo>
                  <a:cubicBezTo>
                    <a:pt x="19964" y="12045"/>
                    <a:pt x="20009" y="12045"/>
                    <a:pt x="20032" y="12045"/>
                  </a:cubicBezTo>
                  <a:cubicBezTo>
                    <a:pt x="20103" y="12045"/>
                    <a:pt x="20177" y="12006"/>
                    <a:pt x="20222" y="11902"/>
                  </a:cubicBezTo>
                  <a:cubicBezTo>
                    <a:pt x="20316" y="11739"/>
                    <a:pt x="20364" y="11407"/>
                    <a:pt x="20199" y="11222"/>
                  </a:cubicBezTo>
                  <a:cubicBezTo>
                    <a:pt x="20128" y="11160"/>
                    <a:pt x="20103" y="11140"/>
                    <a:pt x="20103" y="11120"/>
                  </a:cubicBezTo>
                  <a:lnTo>
                    <a:pt x="20128" y="11120"/>
                  </a:lnTo>
                  <a:cubicBezTo>
                    <a:pt x="20151" y="11120"/>
                    <a:pt x="20177" y="11120"/>
                    <a:pt x="20222" y="11120"/>
                  </a:cubicBezTo>
                  <a:cubicBezTo>
                    <a:pt x="20270" y="10955"/>
                    <a:pt x="20270" y="10955"/>
                    <a:pt x="20270" y="10955"/>
                  </a:cubicBezTo>
                  <a:cubicBezTo>
                    <a:pt x="20103" y="10873"/>
                    <a:pt x="19774" y="10688"/>
                    <a:pt x="19822" y="10541"/>
                  </a:cubicBezTo>
                  <a:cubicBezTo>
                    <a:pt x="19867" y="10359"/>
                    <a:pt x="19893" y="10359"/>
                    <a:pt x="19938" y="10359"/>
                  </a:cubicBezTo>
                  <a:cubicBezTo>
                    <a:pt x="19987" y="10359"/>
                    <a:pt x="20032" y="10359"/>
                    <a:pt x="20128" y="10378"/>
                  </a:cubicBezTo>
                  <a:cubicBezTo>
                    <a:pt x="20270" y="10421"/>
                    <a:pt x="20364" y="10480"/>
                    <a:pt x="20457" y="10564"/>
                  </a:cubicBezTo>
                  <a:cubicBezTo>
                    <a:pt x="20528" y="10603"/>
                    <a:pt x="20574" y="10665"/>
                    <a:pt x="20645" y="10665"/>
                  </a:cubicBezTo>
                  <a:cubicBezTo>
                    <a:pt x="20693" y="10665"/>
                    <a:pt x="20715" y="10645"/>
                    <a:pt x="20764" y="10603"/>
                  </a:cubicBezTo>
                  <a:cubicBezTo>
                    <a:pt x="20809" y="10584"/>
                    <a:pt x="20857" y="10564"/>
                    <a:pt x="20977" y="10564"/>
                  </a:cubicBezTo>
                  <a:cubicBezTo>
                    <a:pt x="20999" y="10564"/>
                    <a:pt x="21022" y="10564"/>
                    <a:pt x="21070" y="10584"/>
                  </a:cubicBezTo>
                  <a:cubicBezTo>
                    <a:pt x="21093" y="10584"/>
                    <a:pt x="21119" y="10584"/>
                    <a:pt x="21141" y="10584"/>
                  </a:cubicBezTo>
                  <a:cubicBezTo>
                    <a:pt x="21235" y="10584"/>
                    <a:pt x="21354" y="10502"/>
                    <a:pt x="21425" y="10421"/>
                  </a:cubicBezTo>
                  <a:cubicBezTo>
                    <a:pt x="21496" y="10317"/>
                    <a:pt x="21496" y="10193"/>
                    <a:pt x="21402" y="10069"/>
                  </a:cubicBezTo>
                  <a:cubicBezTo>
                    <a:pt x="21306" y="9926"/>
                    <a:pt x="21190" y="9904"/>
                    <a:pt x="21119" y="9884"/>
                  </a:cubicBezTo>
                  <a:cubicBezTo>
                    <a:pt x="21070" y="9884"/>
                    <a:pt x="21048" y="9864"/>
                    <a:pt x="20999" y="9822"/>
                  </a:cubicBezTo>
                  <a:cubicBezTo>
                    <a:pt x="20906" y="9637"/>
                    <a:pt x="20928" y="9451"/>
                    <a:pt x="21048" y="9285"/>
                  </a:cubicBezTo>
                  <a:cubicBezTo>
                    <a:pt x="21164" y="9142"/>
                    <a:pt x="21164" y="8956"/>
                    <a:pt x="21070" y="8793"/>
                  </a:cubicBezTo>
                  <a:cubicBezTo>
                    <a:pt x="21119" y="8771"/>
                    <a:pt x="21164" y="8751"/>
                    <a:pt x="21190" y="8670"/>
                  </a:cubicBezTo>
                  <a:cubicBezTo>
                    <a:pt x="21235" y="8504"/>
                    <a:pt x="21190" y="7866"/>
                    <a:pt x="20764" y="7495"/>
                  </a:cubicBezTo>
                  <a:cubicBezTo>
                    <a:pt x="20364" y="7144"/>
                    <a:pt x="20128" y="7043"/>
                    <a:pt x="19845" y="6961"/>
                  </a:cubicBezTo>
                  <a:cubicBezTo>
                    <a:pt x="19751" y="6939"/>
                    <a:pt x="19751" y="6919"/>
                    <a:pt x="19751" y="6835"/>
                  </a:cubicBezTo>
                  <a:cubicBezTo>
                    <a:pt x="19751" y="6795"/>
                    <a:pt x="19751" y="6753"/>
                    <a:pt x="19725" y="6714"/>
                  </a:cubicBezTo>
                  <a:cubicBezTo>
                    <a:pt x="19703" y="6587"/>
                    <a:pt x="19583" y="6568"/>
                    <a:pt x="19512" y="6526"/>
                  </a:cubicBezTo>
                  <a:cubicBezTo>
                    <a:pt x="19490" y="6526"/>
                    <a:pt x="19441" y="6506"/>
                    <a:pt x="19441" y="6486"/>
                  </a:cubicBezTo>
                  <a:cubicBezTo>
                    <a:pt x="19419" y="6467"/>
                    <a:pt x="19467" y="6405"/>
                    <a:pt x="19583" y="6320"/>
                  </a:cubicBezTo>
                  <a:cubicBezTo>
                    <a:pt x="19703" y="6259"/>
                    <a:pt x="19751" y="6177"/>
                    <a:pt x="19725" y="6096"/>
                  </a:cubicBezTo>
                  <a:cubicBezTo>
                    <a:pt x="19725" y="5992"/>
                    <a:pt x="19632" y="5910"/>
                    <a:pt x="19467" y="5848"/>
                  </a:cubicBezTo>
                  <a:cubicBezTo>
                    <a:pt x="19206" y="5764"/>
                    <a:pt x="18829" y="5455"/>
                    <a:pt x="18829" y="5230"/>
                  </a:cubicBezTo>
                  <a:cubicBezTo>
                    <a:pt x="18829" y="5126"/>
                    <a:pt x="18851" y="5025"/>
                    <a:pt x="18900" y="4941"/>
                  </a:cubicBezTo>
                  <a:cubicBezTo>
                    <a:pt x="18948" y="4797"/>
                    <a:pt x="18993" y="4654"/>
                    <a:pt x="18874" y="4530"/>
                  </a:cubicBezTo>
                  <a:cubicBezTo>
                    <a:pt x="18758" y="4426"/>
                    <a:pt x="18616" y="4117"/>
                    <a:pt x="18709" y="3974"/>
                  </a:cubicBezTo>
                  <a:cubicBezTo>
                    <a:pt x="18758" y="3870"/>
                    <a:pt x="18851" y="3850"/>
                    <a:pt x="18922" y="3850"/>
                  </a:cubicBezTo>
                  <a:cubicBezTo>
                    <a:pt x="19064" y="3870"/>
                    <a:pt x="19064" y="3870"/>
                    <a:pt x="19064" y="3870"/>
                  </a:cubicBezTo>
                  <a:cubicBezTo>
                    <a:pt x="19042" y="3769"/>
                    <a:pt x="19042" y="3769"/>
                    <a:pt x="19042" y="3769"/>
                  </a:cubicBezTo>
                  <a:cubicBezTo>
                    <a:pt x="19042" y="3665"/>
                    <a:pt x="18993" y="3356"/>
                    <a:pt x="18803" y="3274"/>
                  </a:cubicBezTo>
                  <a:cubicBezTo>
                    <a:pt x="18780" y="3274"/>
                    <a:pt x="18780" y="3274"/>
                    <a:pt x="18780" y="3274"/>
                  </a:cubicBezTo>
                  <a:cubicBezTo>
                    <a:pt x="18664" y="3212"/>
                    <a:pt x="18616" y="3193"/>
                    <a:pt x="18638" y="3046"/>
                  </a:cubicBezTo>
                  <a:cubicBezTo>
                    <a:pt x="18664" y="2903"/>
                    <a:pt x="18638" y="2819"/>
                    <a:pt x="18593" y="2737"/>
                  </a:cubicBezTo>
                  <a:cubicBezTo>
                    <a:pt x="18567" y="2675"/>
                    <a:pt x="18545" y="2614"/>
                    <a:pt x="18545" y="2512"/>
                  </a:cubicBezTo>
                  <a:cubicBezTo>
                    <a:pt x="18496" y="2304"/>
                    <a:pt x="18355" y="2285"/>
                    <a:pt x="18309" y="2285"/>
                  </a:cubicBezTo>
                  <a:cubicBezTo>
                    <a:pt x="18190" y="2285"/>
                    <a:pt x="18071" y="2366"/>
                    <a:pt x="17977" y="2512"/>
                  </a:cubicBezTo>
                  <a:cubicBezTo>
                    <a:pt x="17955" y="2574"/>
                    <a:pt x="17929" y="2636"/>
                    <a:pt x="17929" y="2675"/>
                  </a:cubicBezTo>
                  <a:cubicBezTo>
                    <a:pt x="17906" y="2737"/>
                    <a:pt x="17884" y="2760"/>
                    <a:pt x="17693" y="2799"/>
                  </a:cubicBezTo>
                  <a:cubicBezTo>
                    <a:pt x="17645" y="2799"/>
                    <a:pt x="17622" y="2799"/>
                    <a:pt x="17574" y="2799"/>
                  </a:cubicBezTo>
                  <a:cubicBezTo>
                    <a:pt x="17506" y="2799"/>
                    <a:pt x="17364" y="2799"/>
                    <a:pt x="17364" y="2490"/>
                  </a:cubicBezTo>
                  <a:cubicBezTo>
                    <a:pt x="17364" y="2366"/>
                    <a:pt x="17290" y="1874"/>
                    <a:pt x="17055" y="1874"/>
                  </a:cubicBezTo>
                  <a:cubicBezTo>
                    <a:pt x="17032" y="1874"/>
                    <a:pt x="16961" y="1874"/>
                    <a:pt x="16913" y="1936"/>
                  </a:cubicBezTo>
                  <a:cubicBezTo>
                    <a:pt x="16890" y="1995"/>
                    <a:pt x="16819" y="2057"/>
                    <a:pt x="16771" y="2119"/>
                  </a:cubicBezTo>
                  <a:cubicBezTo>
                    <a:pt x="16771" y="2080"/>
                    <a:pt x="16797" y="2057"/>
                    <a:pt x="16819" y="2018"/>
                  </a:cubicBezTo>
                  <a:cubicBezTo>
                    <a:pt x="16868" y="1852"/>
                    <a:pt x="16913" y="1748"/>
                    <a:pt x="16939" y="1689"/>
                  </a:cubicBezTo>
                  <a:cubicBezTo>
                    <a:pt x="17010" y="1543"/>
                    <a:pt x="17032" y="1504"/>
                    <a:pt x="16984" y="1461"/>
                  </a:cubicBezTo>
                  <a:cubicBezTo>
                    <a:pt x="16961" y="1400"/>
                    <a:pt x="16913" y="1400"/>
                    <a:pt x="16868" y="1380"/>
                  </a:cubicBezTo>
                  <a:cubicBezTo>
                    <a:pt x="16868" y="1380"/>
                    <a:pt x="16842" y="1380"/>
                    <a:pt x="16819" y="1357"/>
                  </a:cubicBezTo>
                  <a:cubicBezTo>
                    <a:pt x="16700" y="1318"/>
                    <a:pt x="16677" y="1256"/>
                    <a:pt x="16700" y="1172"/>
                  </a:cubicBezTo>
                  <a:cubicBezTo>
                    <a:pt x="16726" y="1071"/>
                    <a:pt x="16677" y="843"/>
                    <a:pt x="16584" y="719"/>
                  </a:cubicBezTo>
                  <a:cubicBezTo>
                    <a:pt x="16513" y="638"/>
                    <a:pt x="16416" y="618"/>
                    <a:pt x="16371" y="618"/>
                  </a:cubicBezTo>
                  <a:cubicBezTo>
                    <a:pt x="16345" y="618"/>
                    <a:pt x="16300" y="618"/>
                    <a:pt x="16277" y="638"/>
                  </a:cubicBezTo>
                  <a:cubicBezTo>
                    <a:pt x="16181" y="658"/>
                    <a:pt x="16110" y="739"/>
                    <a:pt x="16039" y="823"/>
                  </a:cubicBezTo>
                  <a:cubicBezTo>
                    <a:pt x="15994" y="866"/>
                    <a:pt x="15945" y="925"/>
                    <a:pt x="15923" y="925"/>
                  </a:cubicBezTo>
                  <a:cubicBezTo>
                    <a:pt x="15897" y="925"/>
                    <a:pt x="15874" y="905"/>
                    <a:pt x="15826" y="866"/>
                  </a:cubicBezTo>
                  <a:cubicBezTo>
                    <a:pt x="15707" y="762"/>
                    <a:pt x="15639" y="700"/>
                    <a:pt x="15568" y="700"/>
                  </a:cubicBezTo>
                  <a:cubicBezTo>
                    <a:pt x="15497" y="700"/>
                    <a:pt x="15449" y="762"/>
                    <a:pt x="15400" y="823"/>
                  </a:cubicBezTo>
                  <a:cubicBezTo>
                    <a:pt x="15378" y="866"/>
                    <a:pt x="15355" y="885"/>
                    <a:pt x="15329" y="925"/>
                  </a:cubicBezTo>
                  <a:cubicBezTo>
                    <a:pt x="15329" y="885"/>
                    <a:pt x="15329" y="823"/>
                    <a:pt x="15355" y="719"/>
                  </a:cubicBezTo>
                  <a:cubicBezTo>
                    <a:pt x="15400" y="309"/>
                    <a:pt x="15426" y="81"/>
                    <a:pt x="15258" y="20"/>
                  </a:cubicBezTo>
                  <a:cubicBezTo>
                    <a:pt x="15213" y="20"/>
                    <a:pt x="15187" y="0"/>
                    <a:pt x="15142" y="0"/>
                  </a:cubicBezTo>
                  <a:lnTo>
                    <a:pt x="15142" y="101"/>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4" name="Shape 2834"/>
            <p:cNvSpPr/>
            <p:nvPr/>
          </p:nvSpPr>
          <p:spPr>
            <a:xfrm>
              <a:off x="2159626" y="4916427"/>
              <a:ext cx="3545070" cy="3578404"/>
            </a:xfrm>
            <a:custGeom>
              <a:avLst/>
              <a:gdLst/>
              <a:ahLst/>
              <a:cxnLst/>
              <a:rect l="0" t="0" r="0" b="0"/>
              <a:pathLst>
                <a:path w="21512" h="21600" extrusionOk="0">
                  <a:moveTo>
                    <a:pt x="5541" y="21600"/>
                  </a:moveTo>
                  <a:cubicBezTo>
                    <a:pt x="5483" y="21600"/>
                    <a:pt x="5439" y="21586"/>
                    <a:pt x="5425" y="21543"/>
                  </a:cubicBezTo>
                  <a:cubicBezTo>
                    <a:pt x="5408" y="21485"/>
                    <a:pt x="5439" y="21426"/>
                    <a:pt x="5497" y="21382"/>
                  </a:cubicBezTo>
                  <a:cubicBezTo>
                    <a:pt x="5557" y="21339"/>
                    <a:pt x="5571" y="21268"/>
                    <a:pt x="5586" y="21137"/>
                  </a:cubicBezTo>
                  <a:cubicBezTo>
                    <a:pt x="5602" y="21094"/>
                    <a:pt x="5602" y="21050"/>
                    <a:pt x="5616" y="21006"/>
                  </a:cubicBezTo>
                  <a:cubicBezTo>
                    <a:pt x="5630" y="20919"/>
                    <a:pt x="5602" y="20876"/>
                    <a:pt x="5586" y="20846"/>
                  </a:cubicBezTo>
                  <a:cubicBezTo>
                    <a:pt x="5571" y="20832"/>
                    <a:pt x="5541" y="20817"/>
                    <a:pt x="5527" y="20817"/>
                  </a:cubicBezTo>
                  <a:cubicBezTo>
                    <a:pt x="5497" y="20817"/>
                    <a:pt x="5483" y="20832"/>
                    <a:pt x="5469" y="20860"/>
                  </a:cubicBezTo>
                  <a:cubicBezTo>
                    <a:pt x="5439" y="20947"/>
                    <a:pt x="5336" y="21006"/>
                    <a:pt x="5203" y="21006"/>
                  </a:cubicBezTo>
                  <a:cubicBezTo>
                    <a:pt x="5145" y="21006"/>
                    <a:pt x="5084" y="20991"/>
                    <a:pt x="5040" y="20963"/>
                  </a:cubicBezTo>
                  <a:cubicBezTo>
                    <a:pt x="4982" y="20933"/>
                    <a:pt x="4952" y="20876"/>
                    <a:pt x="4938" y="20817"/>
                  </a:cubicBezTo>
                  <a:cubicBezTo>
                    <a:pt x="4923" y="20745"/>
                    <a:pt x="4968" y="20672"/>
                    <a:pt x="5026" y="20599"/>
                  </a:cubicBezTo>
                  <a:cubicBezTo>
                    <a:pt x="5084" y="20557"/>
                    <a:pt x="5054" y="20455"/>
                    <a:pt x="5040" y="20427"/>
                  </a:cubicBezTo>
                  <a:cubicBezTo>
                    <a:pt x="4996" y="20340"/>
                    <a:pt x="4938" y="20267"/>
                    <a:pt x="4923" y="20267"/>
                  </a:cubicBezTo>
                  <a:cubicBezTo>
                    <a:pt x="4907" y="20280"/>
                    <a:pt x="4893" y="20280"/>
                    <a:pt x="4877" y="20280"/>
                  </a:cubicBezTo>
                  <a:cubicBezTo>
                    <a:pt x="4791" y="20280"/>
                    <a:pt x="4658" y="20237"/>
                    <a:pt x="4569" y="20150"/>
                  </a:cubicBezTo>
                  <a:cubicBezTo>
                    <a:pt x="4509" y="20092"/>
                    <a:pt x="4481" y="20005"/>
                    <a:pt x="4451" y="19948"/>
                  </a:cubicBezTo>
                  <a:cubicBezTo>
                    <a:pt x="4436" y="19918"/>
                    <a:pt x="4422" y="19875"/>
                    <a:pt x="4406" y="19861"/>
                  </a:cubicBezTo>
                  <a:cubicBezTo>
                    <a:pt x="4406" y="19861"/>
                    <a:pt x="4406" y="19845"/>
                    <a:pt x="4332" y="19845"/>
                  </a:cubicBezTo>
                  <a:cubicBezTo>
                    <a:pt x="4259" y="19845"/>
                    <a:pt x="4157" y="19861"/>
                    <a:pt x="4068" y="19875"/>
                  </a:cubicBezTo>
                  <a:cubicBezTo>
                    <a:pt x="4038" y="19889"/>
                    <a:pt x="4008" y="19889"/>
                    <a:pt x="3994" y="19889"/>
                  </a:cubicBezTo>
                  <a:cubicBezTo>
                    <a:pt x="3964" y="19889"/>
                    <a:pt x="3950" y="19889"/>
                    <a:pt x="3935" y="19889"/>
                  </a:cubicBezTo>
                  <a:cubicBezTo>
                    <a:pt x="3891" y="19889"/>
                    <a:pt x="3847" y="19875"/>
                    <a:pt x="3817" y="19831"/>
                  </a:cubicBezTo>
                  <a:cubicBezTo>
                    <a:pt x="3772" y="19788"/>
                    <a:pt x="3772" y="19717"/>
                    <a:pt x="3787" y="19630"/>
                  </a:cubicBezTo>
                  <a:cubicBezTo>
                    <a:pt x="3803" y="19600"/>
                    <a:pt x="3803" y="19570"/>
                    <a:pt x="3787" y="19542"/>
                  </a:cubicBezTo>
                  <a:cubicBezTo>
                    <a:pt x="3758" y="19527"/>
                    <a:pt x="3714" y="19499"/>
                    <a:pt x="3670" y="19499"/>
                  </a:cubicBezTo>
                  <a:cubicBezTo>
                    <a:pt x="3640" y="19499"/>
                    <a:pt x="3609" y="19513"/>
                    <a:pt x="3595" y="19527"/>
                  </a:cubicBezTo>
                  <a:cubicBezTo>
                    <a:pt x="3521" y="19570"/>
                    <a:pt x="3479" y="19744"/>
                    <a:pt x="3463" y="19817"/>
                  </a:cubicBezTo>
                  <a:lnTo>
                    <a:pt x="3479" y="19861"/>
                  </a:lnTo>
                  <a:cubicBezTo>
                    <a:pt x="3434" y="19861"/>
                    <a:pt x="3434" y="19861"/>
                    <a:pt x="3434" y="19861"/>
                  </a:cubicBezTo>
                  <a:cubicBezTo>
                    <a:pt x="3330" y="19845"/>
                    <a:pt x="3122" y="19817"/>
                    <a:pt x="3036" y="19760"/>
                  </a:cubicBezTo>
                  <a:cubicBezTo>
                    <a:pt x="3006" y="19730"/>
                    <a:pt x="2976" y="19717"/>
                    <a:pt x="2947" y="19701"/>
                  </a:cubicBezTo>
                  <a:cubicBezTo>
                    <a:pt x="2873" y="19671"/>
                    <a:pt x="2829" y="19643"/>
                    <a:pt x="2829" y="19586"/>
                  </a:cubicBezTo>
                  <a:cubicBezTo>
                    <a:pt x="2815" y="19556"/>
                    <a:pt x="2843" y="19527"/>
                    <a:pt x="2859" y="19499"/>
                  </a:cubicBezTo>
                  <a:cubicBezTo>
                    <a:pt x="2947" y="19426"/>
                    <a:pt x="3122" y="19396"/>
                    <a:pt x="3271" y="19368"/>
                  </a:cubicBezTo>
                  <a:cubicBezTo>
                    <a:pt x="3330" y="19368"/>
                    <a:pt x="3330" y="19368"/>
                    <a:pt x="3330" y="19368"/>
                  </a:cubicBezTo>
                  <a:cubicBezTo>
                    <a:pt x="3463" y="19339"/>
                    <a:pt x="3626" y="19252"/>
                    <a:pt x="3714" y="19151"/>
                  </a:cubicBezTo>
                  <a:cubicBezTo>
                    <a:pt x="3728" y="19135"/>
                    <a:pt x="3728" y="19135"/>
                    <a:pt x="3728" y="19135"/>
                  </a:cubicBezTo>
                  <a:cubicBezTo>
                    <a:pt x="3787" y="19050"/>
                    <a:pt x="3861" y="18961"/>
                    <a:pt x="3980" y="18961"/>
                  </a:cubicBezTo>
                  <a:cubicBezTo>
                    <a:pt x="4024" y="18961"/>
                    <a:pt x="4082" y="18977"/>
                    <a:pt x="4127" y="19006"/>
                  </a:cubicBezTo>
                  <a:cubicBezTo>
                    <a:pt x="4185" y="19034"/>
                    <a:pt x="4245" y="19050"/>
                    <a:pt x="4304" y="19050"/>
                  </a:cubicBezTo>
                  <a:cubicBezTo>
                    <a:pt x="4422" y="19050"/>
                    <a:pt x="4525" y="18977"/>
                    <a:pt x="4597" y="18917"/>
                  </a:cubicBezTo>
                  <a:cubicBezTo>
                    <a:pt x="4642" y="18876"/>
                    <a:pt x="4702" y="18860"/>
                    <a:pt x="4760" y="18860"/>
                  </a:cubicBezTo>
                  <a:cubicBezTo>
                    <a:pt x="4863" y="18860"/>
                    <a:pt x="4952" y="18933"/>
                    <a:pt x="4996" y="18991"/>
                  </a:cubicBezTo>
                  <a:cubicBezTo>
                    <a:pt x="5012" y="18991"/>
                    <a:pt x="5040" y="18977"/>
                    <a:pt x="5070" y="18917"/>
                  </a:cubicBezTo>
                  <a:cubicBezTo>
                    <a:pt x="5129" y="18846"/>
                    <a:pt x="5173" y="18702"/>
                    <a:pt x="5115" y="18571"/>
                  </a:cubicBezTo>
                  <a:cubicBezTo>
                    <a:pt x="5084" y="18484"/>
                    <a:pt x="5040" y="18411"/>
                    <a:pt x="4996" y="18353"/>
                  </a:cubicBezTo>
                  <a:cubicBezTo>
                    <a:pt x="4938" y="18237"/>
                    <a:pt x="4877" y="18136"/>
                    <a:pt x="4996" y="18063"/>
                  </a:cubicBezTo>
                  <a:cubicBezTo>
                    <a:pt x="5026" y="18049"/>
                    <a:pt x="5070" y="18019"/>
                    <a:pt x="5099" y="18005"/>
                  </a:cubicBezTo>
                  <a:cubicBezTo>
                    <a:pt x="5129" y="18005"/>
                    <a:pt x="5159" y="17976"/>
                    <a:pt x="5173" y="17976"/>
                  </a:cubicBezTo>
                  <a:cubicBezTo>
                    <a:pt x="5173" y="17962"/>
                    <a:pt x="5159" y="17948"/>
                    <a:pt x="5084" y="17861"/>
                  </a:cubicBezTo>
                  <a:cubicBezTo>
                    <a:pt x="4893" y="17714"/>
                    <a:pt x="4907" y="17643"/>
                    <a:pt x="4968" y="17483"/>
                  </a:cubicBezTo>
                  <a:cubicBezTo>
                    <a:pt x="4982" y="17453"/>
                    <a:pt x="4996" y="17426"/>
                    <a:pt x="4996" y="17382"/>
                  </a:cubicBezTo>
                  <a:cubicBezTo>
                    <a:pt x="5026" y="17295"/>
                    <a:pt x="4982" y="17222"/>
                    <a:pt x="4938" y="17151"/>
                  </a:cubicBezTo>
                  <a:cubicBezTo>
                    <a:pt x="4907" y="17091"/>
                    <a:pt x="4849" y="17020"/>
                    <a:pt x="4938" y="16947"/>
                  </a:cubicBezTo>
                  <a:cubicBezTo>
                    <a:pt x="5070" y="16846"/>
                    <a:pt x="5203" y="16512"/>
                    <a:pt x="5203" y="16324"/>
                  </a:cubicBezTo>
                  <a:cubicBezTo>
                    <a:pt x="5203" y="16237"/>
                    <a:pt x="5129" y="16092"/>
                    <a:pt x="5054" y="15932"/>
                  </a:cubicBezTo>
                  <a:cubicBezTo>
                    <a:pt x="4952" y="15744"/>
                    <a:pt x="4849" y="15526"/>
                    <a:pt x="4835" y="15352"/>
                  </a:cubicBezTo>
                  <a:cubicBezTo>
                    <a:pt x="4819" y="15105"/>
                    <a:pt x="4835" y="14990"/>
                    <a:pt x="4835" y="14961"/>
                  </a:cubicBezTo>
                  <a:cubicBezTo>
                    <a:pt x="4791" y="14887"/>
                    <a:pt x="4569" y="14541"/>
                    <a:pt x="4451" y="14468"/>
                  </a:cubicBezTo>
                  <a:cubicBezTo>
                    <a:pt x="4406" y="14438"/>
                    <a:pt x="4376" y="14411"/>
                    <a:pt x="4376" y="14381"/>
                  </a:cubicBezTo>
                  <a:cubicBezTo>
                    <a:pt x="4376" y="14351"/>
                    <a:pt x="4392" y="14337"/>
                    <a:pt x="4422" y="14308"/>
                  </a:cubicBezTo>
                  <a:cubicBezTo>
                    <a:pt x="4465" y="14264"/>
                    <a:pt x="4525" y="14207"/>
                    <a:pt x="4569" y="14106"/>
                  </a:cubicBezTo>
                  <a:cubicBezTo>
                    <a:pt x="4672" y="13888"/>
                    <a:pt x="4863" y="13641"/>
                    <a:pt x="4982" y="13641"/>
                  </a:cubicBezTo>
                  <a:cubicBezTo>
                    <a:pt x="4996" y="13641"/>
                    <a:pt x="5012" y="13641"/>
                    <a:pt x="5026" y="13641"/>
                  </a:cubicBezTo>
                  <a:cubicBezTo>
                    <a:pt x="5054" y="13657"/>
                    <a:pt x="5070" y="13684"/>
                    <a:pt x="5099" y="13700"/>
                  </a:cubicBezTo>
                  <a:cubicBezTo>
                    <a:pt x="5129" y="13728"/>
                    <a:pt x="5173" y="13758"/>
                    <a:pt x="5203" y="13758"/>
                  </a:cubicBezTo>
                  <a:cubicBezTo>
                    <a:pt x="5231" y="13758"/>
                    <a:pt x="5262" y="13744"/>
                    <a:pt x="5292" y="13714"/>
                  </a:cubicBezTo>
                  <a:cubicBezTo>
                    <a:pt x="5394" y="13627"/>
                    <a:pt x="5513" y="13570"/>
                    <a:pt x="5630" y="13540"/>
                  </a:cubicBezTo>
                  <a:cubicBezTo>
                    <a:pt x="5630" y="13526"/>
                    <a:pt x="5630" y="13526"/>
                    <a:pt x="5630" y="13526"/>
                  </a:cubicBezTo>
                  <a:cubicBezTo>
                    <a:pt x="5602" y="13497"/>
                    <a:pt x="5557" y="13453"/>
                    <a:pt x="5571" y="13396"/>
                  </a:cubicBezTo>
                  <a:cubicBezTo>
                    <a:pt x="5586" y="13352"/>
                    <a:pt x="5630" y="13309"/>
                    <a:pt x="5674" y="13309"/>
                  </a:cubicBezTo>
                  <a:cubicBezTo>
                    <a:pt x="5734" y="13309"/>
                    <a:pt x="5779" y="13336"/>
                    <a:pt x="5821" y="13380"/>
                  </a:cubicBezTo>
                  <a:cubicBezTo>
                    <a:pt x="5837" y="13380"/>
                    <a:pt x="5865" y="13336"/>
                    <a:pt x="5881" y="13265"/>
                  </a:cubicBezTo>
                  <a:cubicBezTo>
                    <a:pt x="5911" y="13162"/>
                    <a:pt x="5911" y="13034"/>
                    <a:pt x="5851" y="12960"/>
                  </a:cubicBezTo>
                  <a:cubicBezTo>
                    <a:pt x="5779" y="12873"/>
                    <a:pt x="5763" y="12816"/>
                    <a:pt x="5779" y="12772"/>
                  </a:cubicBezTo>
                  <a:cubicBezTo>
                    <a:pt x="5779" y="12757"/>
                    <a:pt x="5793" y="12729"/>
                    <a:pt x="5837" y="12729"/>
                  </a:cubicBezTo>
                  <a:cubicBezTo>
                    <a:pt x="5718" y="12656"/>
                    <a:pt x="5557" y="12525"/>
                    <a:pt x="5602" y="12381"/>
                  </a:cubicBezTo>
                  <a:cubicBezTo>
                    <a:pt x="5630" y="12264"/>
                    <a:pt x="5646" y="12191"/>
                    <a:pt x="5763" y="12191"/>
                  </a:cubicBezTo>
                  <a:cubicBezTo>
                    <a:pt x="5793" y="12191"/>
                    <a:pt x="5837" y="12191"/>
                    <a:pt x="5911" y="12207"/>
                  </a:cubicBezTo>
                  <a:cubicBezTo>
                    <a:pt x="6014" y="12234"/>
                    <a:pt x="6087" y="12308"/>
                    <a:pt x="6145" y="12351"/>
                  </a:cubicBezTo>
                  <a:cubicBezTo>
                    <a:pt x="6173" y="12381"/>
                    <a:pt x="6189" y="12395"/>
                    <a:pt x="6203" y="12395"/>
                  </a:cubicBezTo>
                  <a:cubicBezTo>
                    <a:pt x="6262" y="12351"/>
                    <a:pt x="6350" y="12337"/>
                    <a:pt x="6411" y="12337"/>
                  </a:cubicBezTo>
                  <a:cubicBezTo>
                    <a:pt x="6425" y="12337"/>
                    <a:pt x="6455" y="12337"/>
                    <a:pt x="6469" y="12337"/>
                  </a:cubicBezTo>
                  <a:cubicBezTo>
                    <a:pt x="6483" y="12337"/>
                    <a:pt x="6499" y="12337"/>
                    <a:pt x="6513" y="12337"/>
                  </a:cubicBezTo>
                  <a:cubicBezTo>
                    <a:pt x="6527" y="12337"/>
                    <a:pt x="6586" y="12323"/>
                    <a:pt x="6602" y="12280"/>
                  </a:cubicBezTo>
                  <a:cubicBezTo>
                    <a:pt x="6632" y="12234"/>
                    <a:pt x="6646" y="12191"/>
                    <a:pt x="6602" y="12120"/>
                  </a:cubicBezTo>
                  <a:cubicBezTo>
                    <a:pt x="6557" y="12046"/>
                    <a:pt x="6527" y="12046"/>
                    <a:pt x="6483" y="12033"/>
                  </a:cubicBezTo>
                  <a:cubicBezTo>
                    <a:pt x="6439" y="12033"/>
                    <a:pt x="6380" y="12017"/>
                    <a:pt x="6350" y="11932"/>
                  </a:cubicBezTo>
                  <a:cubicBezTo>
                    <a:pt x="6278" y="11785"/>
                    <a:pt x="6278" y="11611"/>
                    <a:pt x="6366" y="11481"/>
                  </a:cubicBezTo>
                  <a:cubicBezTo>
                    <a:pt x="6439" y="11395"/>
                    <a:pt x="6439" y="11293"/>
                    <a:pt x="6366" y="11206"/>
                  </a:cubicBezTo>
                  <a:cubicBezTo>
                    <a:pt x="6366" y="11192"/>
                    <a:pt x="6350" y="11162"/>
                    <a:pt x="6366" y="11148"/>
                  </a:cubicBezTo>
                  <a:cubicBezTo>
                    <a:pt x="6366" y="11119"/>
                    <a:pt x="6394" y="11119"/>
                    <a:pt x="6411" y="11105"/>
                  </a:cubicBezTo>
                  <a:cubicBezTo>
                    <a:pt x="6439" y="11105"/>
                    <a:pt x="6455" y="11091"/>
                    <a:pt x="6455" y="11061"/>
                  </a:cubicBezTo>
                  <a:cubicBezTo>
                    <a:pt x="6483" y="10974"/>
                    <a:pt x="6455" y="10569"/>
                    <a:pt x="6217" y="10335"/>
                  </a:cubicBezTo>
                  <a:cubicBezTo>
                    <a:pt x="5970" y="10090"/>
                    <a:pt x="5837" y="10017"/>
                    <a:pt x="5690" y="9973"/>
                  </a:cubicBezTo>
                  <a:cubicBezTo>
                    <a:pt x="5541" y="9945"/>
                    <a:pt x="5557" y="9858"/>
                    <a:pt x="5557" y="9799"/>
                  </a:cubicBezTo>
                  <a:cubicBezTo>
                    <a:pt x="5557" y="9771"/>
                    <a:pt x="5557" y="9755"/>
                    <a:pt x="5541" y="9728"/>
                  </a:cubicBezTo>
                  <a:cubicBezTo>
                    <a:pt x="5541" y="9698"/>
                    <a:pt x="5513" y="9684"/>
                    <a:pt x="5469" y="9670"/>
                  </a:cubicBezTo>
                  <a:cubicBezTo>
                    <a:pt x="5439" y="9655"/>
                    <a:pt x="5394" y="9641"/>
                    <a:pt x="5364" y="9611"/>
                  </a:cubicBezTo>
                  <a:cubicBezTo>
                    <a:pt x="5306" y="9510"/>
                    <a:pt x="5425" y="9409"/>
                    <a:pt x="5497" y="9366"/>
                  </a:cubicBezTo>
                  <a:cubicBezTo>
                    <a:pt x="5513" y="9350"/>
                    <a:pt x="5541" y="9322"/>
                    <a:pt x="5541" y="9292"/>
                  </a:cubicBezTo>
                  <a:cubicBezTo>
                    <a:pt x="5541" y="9249"/>
                    <a:pt x="5497" y="9219"/>
                    <a:pt x="5425" y="9192"/>
                  </a:cubicBezTo>
                  <a:cubicBezTo>
                    <a:pt x="5262" y="9118"/>
                    <a:pt x="4982" y="8887"/>
                    <a:pt x="4982" y="8669"/>
                  </a:cubicBezTo>
                  <a:cubicBezTo>
                    <a:pt x="4982" y="8582"/>
                    <a:pt x="4996" y="8509"/>
                    <a:pt x="5026" y="8438"/>
                  </a:cubicBezTo>
                  <a:cubicBezTo>
                    <a:pt x="5054" y="8335"/>
                    <a:pt x="5070" y="8278"/>
                    <a:pt x="5026" y="8248"/>
                  </a:cubicBezTo>
                  <a:cubicBezTo>
                    <a:pt x="4938" y="8147"/>
                    <a:pt x="4835" y="7886"/>
                    <a:pt x="4907" y="7741"/>
                  </a:cubicBezTo>
                  <a:cubicBezTo>
                    <a:pt x="4968" y="7625"/>
                    <a:pt x="5054" y="7611"/>
                    <a:pt x="5115" y="7611"/>
                  </a:cubicBezTo>
                  <a:cubicBezTo>
                    <a:pt x="5099" y="7524"/>
                    <a:pt x="5070" y="7393"/>
                    <a:pt x="5012" y="7379"/>
                  </a:cubicBezTo>
                  <a:cubicBezTo>
                    <a:pt x="4996" y="7364"/>
                    <a:pt x="4996" y="7364"/>
                    <a:pt x="4996" y="7364"/>
                  </a:cubicBezTo>
                  <a:cubicBezTo>
                    <a:pt x="4923" y="7320"/>
                    <a:pt x="4835" y="7292"/>
                    <a:pt x="4863" y="7118"/>
                  </a:cubicBezTo>
                  <a:cubicBezTo>
                    <a:pt x="4877" y="7031"/>
                    <a:pt x="4863" y="7002"/>
                    <a:pt x="4835" y="6944"/>
                  </a:cubicBezTo>
                  <a:cubicBezTo>
                    <a:pt x="4819" y="6901"/>
                    <a:pt x="4805" y="6843"/>
                    <a:pt x="4791" y="6770"/>
                  </a:cubicBezTo>
                  <a:cubicBezTo>
                    <a:pt x="4791" y="6740"/>
                    <a:pt x="4775" y="6683"/>
                    <a:pt x="4746" y="6683"/>
                  </a:cubicBezTo>
                  <a:cubicBezTo>
                    <a:pt x="4716" y="6683"/>
                    <a:pt x="4658" y="6727"/>
                    <a:pt x="4628" y="6800"/>
                  </a:cubicBezTo>
                  <a:cubicBezTo>
                    <a:pt x="4614" y="6843"/>
                    <a:pt x="4597" y="6857"/>
                    <a:pt x="4597" y="6887"/>
                  </a:cubicBezTo>
                  <a:cubicBezTo>
                    <a:pt x="4569" y="6972"/>
                    <a:pt x="4553" y="7002"/>
                    <a:pt x="4376" y="7045"/>
                  </a:cubicBezTo>
                  <a:cubicBezTo>
                    <a:pt x="4348" y="7045"/>
                    <a:pt x="4318" y="7045"/>
                    <a:pt x="4288" y="7045"/>
                  </a:cubicBezTo>
                  <a:cubicBezTo>
                    <a:pt x="4141" y="7045"/>
                    <a:pt x="4068" y="6944"/>
                    <a:pt x="4068" y="6740"/>
                  </a:cubicBezTo>
                  <a:cubicBezTo>
                    <a:pt x="4068" y="6610"/>
                    <a:pt x="3994" y="6408"/>
                    <a:pt x="3964" y="6392"/>
                  </a:cubicBezTo>
                  <a:cubicBezTo>
                    <a:pt x="3964" y="6408"/>
                    <a:pt x="3817" y="6626"/>
                    <a:pt x="3728" y="6626"/>
                  </a:cubicBezTo>
                  <a:cubicBezTo>
                    <a:pt x="3714" y="6626"/>
                    <a:pt x="3698" y="6610"/>
                    <a:pt x="3698" y="6596"/>
                  </a:cubicBezTo>
                  <a:cubicBezTo>
                    <a:pt x="3684" y="6582"/>
                    <a:pt x="3670" y="6539"/>
                    <a:pt x="3728" y="6378"/>
                  </a:cubicBezTo>
                  <a:cubicBezTo>
                    <a:pt x="3758" y="6262"/>
                    <a:pt x="3787" y="6190"/>
                    <a:pt x="3817" y="6133"/>
                  </a:cubicBezTo>
                  <a:cubicBezTo>
                    <a:pt x="3831" y="6089"/>
                    <a:pt x="3847" y="6060"/>
                    <a:pt x="3847" y="6046"/>
                  </a:cubicBezTo>
                  <a:cubicBezTo>
                    <a:pt x="3847" y="6046"/>
                    <a:pt x="3847" y="6046"/>
                    <a:pt x="3831" y="6046"/>
                  </a:cubicBezTo>
                  <a:cubicBezTo>
                    <a:pt x="3831" y="6046"/>
                    <a:pt x="3831" y="6046"/>
                    <a:pt x="3817" y="6046"/>
                  </a:cubicBezTo>
                  <a:cubicBezTo>
                    <a:pt x="3817" y="6046"/>
                    <a:pt x="3803" y="6030"/>
                    <a:pt x="3787" y="6030"/>
                  </a:cubicBezTo>
                  <a:cubicBezTo>
                    <a:pt x="3670" y="5987"/>
                    <a:pt x="3626" y="5915"/>
                    <a:pt x="3654" y="5799"/>
                  </a:cubicBezTo>
                  <a:cubicBezTo>
                    <a:pt x="3670" y="5741"/>
                    <a:pt x="3640" y="5611"/>
                    <a:pt x="3595" y="5551"/>
                  </a:cubicBezTo>
                  <a:cubicBezTo>
                    <a:pt x="3565" y="5524"/>
                    <a:pt x="3551" y="5508"/>
                    <a:pt x="3537" y="5508"/>
                  </a:cubicBezTo>
                  <a:cubicBezTo>
                    <a:pt x="3521" y="5508"/>
                    <a:pt x="3521" y="5508"/>
                    <a:pt x="3507" y="5524"/>
                  </a:cubicBezTo>
                  <a:cubicBezTo>
                    <a:pt x="3463" y="5524"/>
                    <a:pt x="3434" y="5567"/>
                    <a:pt x="3404" y="5611"/>
                  </a:cubicBezTo>
                  <a:cubicBezTo>
                    <a:pt x="3360" y="5668"/>
                    <a:pt x="3316" y="5725"/>
                    <a:pt x="3257" y="5725"/>
                  </a:cubicBezTo>
                  <a:cubicBezTo>
                    <a:pt x="3213" y="5725"/>
                    <a:pt x="3183" y="5712"/>
                    <a:pt x="3139" y="5668"/>
                  </a:cubicBezTo>
                  <a:cubicBezTo>
                    <a:pt x="3094" y="5625"/>
                    <a:pt x="3050" y="5581"/>
                    <a:pt x="3036" y="5581"/>
                  </a:cubicBezTo>
                  <a:cubicBezTo>
                    <a:pt x="3036" y="5581"/>
                    <a:pt x="3020" y="5597"/>
                    <a:pt x="3020" y="5625"/>
                  </a:cubicBezTo>
                  <a:cubicBezTo>
                    <a:pt x="3006" y="5638"/>
                    <a:pt x="2976" y="5668"/>
                    <a:pt x="2961" y="5712"/>
                  </a:cubicBezTo>
                  <a:cubicBezTo>
                    <a:pt x="2917" y="5755"/>
                    <a:pt x="2887" y="5785"/>
                    <a:pt x="2859" y="5785"/>
                  </a:cubicBezTo>
                  <a:cubicBezTo>
                    <a:pt x="2843" y="5785"/>
                    <a:pt x="2829" y="5769"/>
                    <a:pt x="2829" y="5755"/>
                  </a:cubicBezTo>
                  <a:cubicBezTo>
                    <a:pt x="2815" y="5755"/>
                    <a:pt x="2784" y="5712"/>
                    <a:pt x="2815" y="5480"/>
                  </a:cubicBezTo>
                  <a:cubicBezTo>
                    <a:pt x="2859" y="5146"/>
                    <a:pt x="2829" y="5088"/>
                    <a:pt x="2815" y="5088"/>
                  </a:cubicBezTo>
                  <a:cubicBezTo>
                    <a:pt x="2798" y="5088"/>
                    <a:pt x="2784" y="5088"/>
                    <a:pt x="2770" y="5088"/>
                  </a:cubicBezTo>
                  <a:cubicBezTo>
                    <a:pt x="2754" y="5088"/>
                    <a:pt x="2726" y="5102"/>
                    <a:pt x="2666" y="5132"/>
                  </a:cubicBezTo>
                  <a:cubicBezTo>
                    <a:pt x="2621" y="5162"/>
                    <a:pt x="2621" y="5162"/>
                    <a:pt x="2621" y="5162"/>
                  </a:cubicBezTo>
                  <a:cubicBezTo>
                    <a:pt x="2593" y="5175"/>
                    <a:pt x="2563" y="5189"/>
                    <a:pt x="2535" y="5219"/>
                  </a:cubicBezTo>
                  <a:cubicBezTo>
                    <a:pt x="2491" y="5249"/>
                    <a:pt x="2446" y="5276"/>
                    <a:pt x="2400" y="5276"/>
                  </a:cubicBezTo>
                  <a:cubicBezTo>
                    <a:pt x="2386" y="5276"/>
                    <a:pt x="2358" y="5276"/>
                    <a:pt x="2342" y="5263"/>
                  </a:cubicBezTo>
                  <a:cubicBezTo>
                    <a:pt x="2314" y="5233"/>
                    <a:pt x="2283" y="5205"/>
                    <a:pt x="2269" y="5175"/>
                  </a:cubicBezTo>
                  <a:cubicBezTo>
                    <a:pt x="2253" y="5146"/>
                    <a:pt x="2239" y="5118"/>
                    <a:pt x="2209" y="5118"/>
                  </a:cubicBezTo>
                  <a:cubicBezTo>
                    <a:pt x="2209" y="5118"/>
                    <a:pt x="2209" y="5102"/>
                    <a:pt x="2195" y="5102"/>
                  </a:cubicBezTo>
                  <a:cubicBezTo>
                    <a:pt x="2195" y="5102"/>
                    <a:pt x="2181" y="5118"/>
                    <a:pt x="2165" y="5132"/>
                  </a:cubicBezTo>
                  <a:cubicBezTo>
                    <a:pt x="2151" y="5146"/>
                    <a:pt x="2120" y="5175"/>
                    <a:pt x="2076" y="5205"/>
                  </a:cubicBezTo>
                  <a:cubicBezTo>
                    <a:pt x="2062" y="5205"/>
                    <a:pt x="2048" y="5219"/>
                    <a:pt x="2032" y="5219"/>
                  </a:cubicBezTo>
                  <a:cubicBezTo>
                    <a:pt x="1988" y="5219"/>
                    <a:pt x="1973" y="5189"/>
                    <a:pt x="1945" y="5175"/>
                  </a:cubicBezTo>
                  <a:cubicBezTo>
                    <a:pt x="1929" y="5146"/>
                    <a:pt x="1915" y="5132"/>
                    <a:pt x="1885" y="5132"/>
                  </a:cubicBezTo>
                  <a:lnTo>
                    <a:pt x="1871" y="5132"/>
                  </a:lnTo>
                  <a:cubicBezTo>
                    <a:pt x="1752" y="5162"/>
                    <a:pt x="1649" y="5175"/>
                    <a:pt x="1561" y="5249"/>
                  </a:cubicBezTo>
                  <a:cubicBezTo>
                    <a:pt x="1486" y="5290"/>
                    <a:pt x="1442" y="5393"/>
                    <a:pt x="1442" y="5423"/>
                  </a:cubicBezTo>
                  <a:cubicBezTo>
                    <a:pt x="1442" y="5437"/>
                    <a:pt x="1472" y="5450"/>
                    <a:pt x="1531" y="5450"/>
                  </a:cubicBezTo>
                  <a:cubicBezTo>
                    <a:pt x="1547" y="5464"/>
                    <a:pt x="1561" y="5464"/>
                    <a:pt x="1575" y="5464"/>
                  </a:cubicBezTo>
                  <a:cubicBezTo>
                    <a:pt x="1591" y="5464"/>
                    <a:pt x="1619" y="5464"/>
                    <a:pt x="1633" y="5464"/>
                  </a:cubicBezTo>
                  <a:cubicBezTo>
                    <a:pt x="1649" y="5450"/>
                    <a:pt x="1678" y="5450"/>
                    <a:pt x="1694" y="5450"/>
                  </a:cubicBezTo>
                  <a:cubicBezTo>
                    <a:pt x="1738" y="5450"/>
                    <a:pt x="1782" y="5464"/>
                    <a:pt x="1841" y="5508"/>
                  </a:cubicBezTo>
                  <a:cubicBezTo>
                    <a:pt x="1929" y="5597"/>
                    <a:pt x="1945" y="5725"/>
                    <a:pt x="1885" y="5842"/>
                  </a:cubicBezTo>
                  <a:cubicBezTo>
                    <a:pt x="1871" y="5856"/>
                    <a:pt x="1871" y="5886"/>
                    <a:pt x="1885" y="5900"/>
                  </a:cubicBezTo>
                  <a:cubicBezTo>
                    <a:pt x="1885" y="5973"/>
                    <a:pt x="1855" y="6016"/>
                    <a:pt x="1708" y="6030"/>
                  </a:cubicBezTo>
                  <a:cubicBezTo>
                    <a:pt x="1664" y="6030"/>
                    <a:pt x="1633" y="6046"/>
                    <a:pt x="1605" y="6046"/>
                  </a:cubicBezTo>
                  <a:cubicBezTo>
                    <a:pt x="1398" y="6060"/>
                    <a:pt x="1281" y="6074"/>
                    <a:pt x="1281" y="6234"/>
                  </a:cubicBezTo>
                  <a:cubicBezTo>
                    <a:pt x="1281" y="6422"/>
                    <a:pt x="1177" y="6452"/>
                    <a:pt x="1074" y="6495"/>
                  </a:cubicBezTo>
                  <a:cubicBezTo>
                    <a:pt x="1044" y="6495"/>
                    <a:pt x="1016" y="6509"/>
                    <a:pt x="985" y="6525"/>
                  </a:cubicBezTo>
                  <a:cubicBezTo>
                    <a:pt x="957" y="6539"/>
                    <a:pt x="911" y="6552"/>
                    <a:pt x="883" y="6552"/>
                  </a:cubicBezTo>
                  <a:cubicBezTo>
                    <a:pt x="838" y="6552"/>
                    <a:pt x="794" y="6539"/>
                    <a:pt x="750" y="6539"/>
                  </a:cubicBezTo>
                  <a:cubicBezTo>
                    <a:pt x="706" y="6525"/>
                    <a:pt x="676" y="6525"/>
                    <a:pt x="647" y="6525"/>
                  </a:cubicBezTo>
                  <a:cubicBezTo>
                    <a:pt x="603" y="6525"/>
                    <a:pt x="587" y="6525"/>
                    <a:pt x="559" y="6539"/>
                  </a:cubicBezTo>
                  <a:cubicBezTo>
                    <a:pt x="515" y="6566"/>
                    <a:pt x="515" y="6566"/>
                    <a:pt x="515" y="6566"/>
                  </a:cubicBezTo>
                  <a:cubicBezTo>
                    <a:pt x="515" y="6525"/>
                    <a:pt x="515" y="6525"/>
                    <a:pt x="515" y="6525"/>
                  </a:cubicBezTo>
                  <a:cubicBezTo>
                    <a:pt x="515" y="6465"/>
                    <a:pt x="498" y="6436"/>
                    <a:pt x="484" y="6422"/>
                  </a:cubicBezTo>
                  <a:cubicBezTo>
                    <a:pt x="484" y="6422"/>
                    <a:pt x="484" y="6408"/>
                    <a:pt x="454" y="6408"/>
                  </a:cubicBezTo>
                  <a:lnTo>
                    <a:pt x="426" y="6408"/>
                  </a:lnTo>
                  <a:cubicBezTo>
                    <a:pt x="410" y="6408"/>
                    <a:pt x="382" y="6408"/>
                    <a:pt x="366" y="6392"/>
                  </a:cubicBezTo>
                  <a:cubicBezTo>
                    <a:pt x="352" y="6378"/>
                    <a:pt x="337" y="6335"/>
                    <a:pt x="352" y="6291"/>
                  </a:cubicBezTo>
                  <a:cubicBezTo>
                    <a:pt x="366" y="6190"/>
                    <a:pt x="396" y="6177"/>
                    <a:pt x="426" y="6161"/>
                  </a:cubicBezTo>
                  <a:cubicBezTo>
                    <a:pt x="454" y="6161"/>
                    <a:pt x="470" y="6161"/>
                    <a:pt x="484" y="6103"/>
                  </a:cubicBezTo>
                  <a:cubicBezTo>
                    <a:pt x="515" y="6030"/>
                    <a:pt x="498" y="5987"/>
                    <a:pt x="498" y="5929"/>
                  </a:cubicBezTo>
                  <a:cubicBezTo>
                    <a:pt x="484" y="5886"/>
                    <a:pt x="484" y="5856"/>
                    <a:pt x="484" y="5799"/>
                  </a:cubicBezTo>
                  <a:cubicBezTo>
                    <a:pt x="484" y="5725"/>
                    <a:pt x="498" y="5698"/>
                    <a:pt x="543" y="5668"/>
                  </a:cubicBezTo>
                  <a:cubicBezTo>
                    <a:pt x="559" y="5654"/>
                    <a:pt x="573" y="5638"/>
                    <a:pt x="603" y="5567"/>
                  </a:cubicBezTo>
                  <a:cubicBezTo>
                    <a:pt x="631" y="5464"/>
                    <a:pt x="617" y="5423"/>
                    <a:pt x="603" y="5336"/>
                  </a:cubicBezTo>
                  <a:cubicBezTo>
                    <a:pt x="587" y="5306"/>
                    <a:pt x="587" y="5276"/>
                    <a:pt x="573" y="5219"/>
                  </a:cubicBezTo>
                  <a:cubicBezTo>
                    <a:pt x="559" y="5088"/>
                    <a:pt x="498" y="5015"/>
                    <a:pt x="440" y="4914"/>
                  </a:cubicBezTo>
                  <a:cubicBezTo>
                    <a:pt x="396" y="4827"/>
                    <a:pt x="396" y="4827"/>
                    <a:pt x="396" y="4827"/>
                  </a:cubicBezTo>
                  <a:cubicBezTo>
                    <a:pt x="321" y="4711"/>
                    <a:pt x="205" y="4536"/>
                    <a:pt x="160" y="4348"/>
                  </a:cubicBezTo>
                  <a:cubicBezTo>
                    <a:pt x="116" y="4147"/>
                    <a:pt x="116" y="3886"/>
                    <a:pt x="160" y="3798"/>
                  </a:cubicBezTo>
                  <a:cubicBezTo>
                    <a:pt x="189" y="3741"/>
                    <a:pt x="277" y="3551"/>
                    <a:pt x="174" y="3494"/>
                  </a:cubicBezTo>
                  <a:cubicBezTo>
                    <a:pt x="86" y="3436"/>
                    <a:pt x="-61" y="3363"/>
                    <a:pt x="28" y="3159"/>
                  </a:cubicBezTo>
                  <a:cubicBezTo>
                    <a:pt x="42" y="3146"/>
                    <a:pt x="42" y="3146"/>
                    <a:pt x="42" y="3146"/>
                  </a:cubicBezTo>
                  <a:cubicBezTo>
                    <a:pt x="100" y="3001"/>
                    <a:pt x="130" y="2928"/>
                    <a:pt x="321" y="2855"/>
                  </a:cubicBezTo>
                  <a:cubicBezTo>
                    <a:pt x="366" y="2841"/>
                    <a:pt x="410" y="2841"/>
                    <a:pt x="440" y="2841"/>
                  </a:cubicBezTo>
                  <a:cubicBezTo>
                    <a:pt x="498" y="2841"/>
                    <a:pt x="559" y="2855"/>
                    <a:pt x="587" y="2871"/>
                  </a:cubicBezTo>
                  <a:cubicBezTo>
                    <a:pt x="617" y="2871"/>
                    <a:pt x="647" y="2884"/>
                    <a:pt x="676" y="2884"/>
                  </a:cubicBezTo>
                  <a:cubicBezTo>
                    <a:pt x="676" y="2884"/>
                    <a:pt x="676" y="2884"/>
                    <a:pt x="690" y="2884"/>
                  </a:cubicBezTo>
                  <a:cubicBezTo>
                    <a:pt x="690" y="2871"/>
                    <a:pt x="706" y="2871"/>
                    <a:pt x="706" y="2871"/>
                  </a:cubicBezTo>
                  <a:cubicBezTo>
                    <a:pt x="736" y="2871"/>
                    <a:pt x="750" y="2884"/>
                    <a:pt x="764" y="2898"/>
                  </a:cubicBezTo>
                  <a:cubicBezTo>
                    <a:pt x="824" y="2827"/>
                    <a:pt x="911" y="2740"/>
                    <a:pt x="985" y="2726"/>
                  </a:cubicBezTo>
                  <a:cubicBezTo>
                    <a:pt x="1060" y="2710"/>
                    <a:pt x="1162" y="2697"/>
                    <a:pt x="1265" y="2697"/>
                  </a:cubicBezTo>
                  <a:cubicBezTo>
                    <a:pt x="1354" y="2697"/>
                    <a:pt x="1428" y="2710"/>
                    <a:pt x="1458" y="2726"/>
                  </a:cubicBezTo>
                  <a:cubicBezTo>
                    <a:pt x="1531" y="2754"/>
                    <a:pt x="1649" y="2827"/>
                    <a:pt x="1724" y="2944"/>
                  </a:cubicBezTo>
                  <a:cubicBezTo>
                    <a:pt x="1782" y="3001"/>
                    <a:pt x="1885" y="3072"/>
                    <a:pt x="1988" y="3072"/>
                  </a:cubicBezTo>
                  <a:cubicBezTo>
                    <a:pt x="2018" y="3072"/>
                    <a:pt x="2032" y="3072"/>
                    <a:pt x="2062" y="3059"/>
                  </a:cubicBezTo>
                  <a:cubicBezTo>
                    <a:pt x="2181" y="3015"/>
                    <a:pt x="2239" y="2958"/>
                    <a:pt x="2239" y="2871"/>
                  </a:cubicBezTo>
                  <a:cubicBezTo>
                    <a:pt x="2239" y="2797"/>
                    <a:pt x="2283" y="2754"/>
                    <a:pt x="2314" y="2710"/>
                  </a:cubicBezTo>
                  <a:cubicBezTo>
                    <a:pt x="2328" y="2683"/>
                    <a:pt x="2358" y="2653"/>
                    <a:pt x="2358" y="2623"/>
                  </a:cubicBezTo>
                  <a:cubicBezTo>
                    <a:pt x="2358" y="2596"/>
                    <a:pt x="2342" y="2580"/>
                    <a:pt x="2314" y="2566"/>
                  </a:cubicBezTo>
                  <a:cubicBezTo>
                    <a:pt x="2269" y="2536"/>
                    <a:pt x="2225" y="2509"/>
                    <a:pt x="2225" y="2435"/>
                  </a:cubicBezTo>
                  <a:cubicBezTo>
                    <a:pt x="2225" y="2334"/>
                    <a:pt x="2195" y="2101"/>
                    <a:pt x="2195" y="2101"/>
                  </a:cubicBezTo>
                  <a:cubicBezTo>
                    <a:pt x="2195" y="2073"/>
                    <a:pt x="2195" y="2073"/>
                    <a:pt x="2195" y="2073"/>
                  </a:cubicBezTo>
                  <a:cubicBezTo>
                    <a:pt x="2225" y="2073"/>
                    <a:pt x="2225" y="2073"/>
                    <a:pt x="2225" y="2073"/>
                  </a:cubicBezTo>
                  <a:cubicBezTo>
                    <a:pt x="2253" y="2073"/>
                    <a:pt x="2474" y="2073"/>
                    <a:pt x="2549" y="2145"/>
                  </a:cubicBezTo>
                  <a:cubicBezTo>
                    <a:pt x="2549" y="2145"/>
                    <a:pt x="2563" y="2160"/>
                    <a:pt x="2607" y="2160"/>
                  </a:cubicBezTo>
                  <a:cubicBezTo>
                    <a:pt x="2666" y="2160"/>
                    <a:pt x="2770" y="2145"/>
                    <a:pt x="2829" y="2117"/>
                  </a:cubicBezTo>
                  <a:cubicBezTo>
                    <a:pt x="2798" y="2101"/>
                    <a:pt x="2770" y="2087"/>
                    <a:pt x="2754" y="2044"/>
                  </a:cubicBezTo>
                  <a:cubicBezTo>
                    <a:pt x="2754" y="2030"/>
                    <a:pt x="2754" y="1986"/>
                    <a:pt x="2798" y="1943"/>
                  </a:cubicBezTo>
                  <a:cubicBezTo>
                    <a:pt x="2859" y="1885"/>
                    <a:pt x="2917" y="1870"/>
                    <a:pt x="2961" y="1856"/>
                  </a:cubicBezTo>
                  <a:cubicBezTo>
                    <a:pt x="3020" y="1856"/>
                    <a:pt x="3050" y="1842"/>
                    <a:pt x="3094" y="1798"/>
                  </a:cubicBezTo>
                  <a:cubicBezTo>
                    <a:pt x="3108" y="1769"/>
                    <a:pt x="3122" y="1755"/>
                    <a:pt x="3139" y="1739"/>
                  </a:cubicBezTo>
                  <a:cubicBezTo>
                    <a:pt x="3197" y="1668"/>
                    <a:pt x="3241" y="1608"/>
                    <a:pt x="3241" y="1494"/>
                  </a:cubicBezTo>
                  <a:cubicBezTo>
                    <a:pt x="3241" y="1450"/>
                    <a:pt x="3227" y="1407"/>
                    <a:pt x="3213" y="1347"/>
                  </a:cubicBezTo>
                  <a:cubicBezTo>
                    <a:pt x="3169" y="1262"/>
                    <a:pt x="3122" y="1159"/>
                    <a:pt x="3227" y="1029"/>
                  </a:cubicBezTo>
                  <a:cubicBezTo>
                    <a:pt x="3302" y="928"/>
                    <a:pt x="3344" y="884"/>
                    <a:pt x="3404" y="884"/>
                  </a:cubicBezTo>
                  <a:cubicBezTo>
                    <a:pt x="3434" y="884"/>
                    <a:pt x="3463" y="914"/>
                    <a:pt x="3507" y="928"/>
                  </a:cubicBezTo>
                  <a:cubicBezTo>
                    <a:pt x="3537" y="958"/>
                    <a:pt x="3537" y="958"/>
                    <a:pt x="3537" y="958"/>
                  </a:cubicBezTo>
                  <a:cubicBezTo>
                    <a:pt x="3581" y="971"/>
                    <a:pt x="3640" y="985"/>
                    <a:pt x="3698" y="985"/>
                  </a:cubicBezTo>
                  <a:cubicBezTo>
                    <a:pt x="3803" y="985"/>
                    <a:pt x="3964" y="958"/>
                    <a:pt x="4052" y="870"/>
                  </a:cubicBezTo>
                  <a:cubicBezTo>
                    <a:pt x="4110" y="811"/>
                    <a:pt x="4171" y="768"/>
                    <a:pt x="4229" y="724"/>
                  </a:cubicBezTo>
                  <a:cubicBezTo>
                    <a:pt x="4304" y="667"/>
                    <a:pt x="4376" y="623"/>
                    <a:pt x="4406" y="566"/>
                  </a:cubicBezTo>
                  <a:cubicBezTo>
                    <a:pt x="4436" y="522"/>
                    <a:pt x="4436" y="479"/>
                    <a:pt x="4436" y="435"/>
                  </a:cubicBezTo>
                  <a:cubicBezTo>
                    <a:pt x="4451" y="378"/>
                    <a:pt x="4451" y="305"/>
                    <a:pt x="4509" y="245"/>
                  </a:cubicBezTo>
                  <a:cubicBezTo>
                    <a:pt x="4539" y="204"/>
                    <a:pt x="4569" y="174"/>
                    <a:pt x="4614" y="144"/>
                  </a:cubicBezTo>
                  <a:cubicBezTo>
                    <a:pt x="4614" y="131"/>
                    <a:pt x="4614" y="131"/>
                    <a:pt x="4614" y="131"/>
                  </a:cubicBezTo>
                  <a:cubicBezTo>
                    <a:pt x="4658" y="101"/>
                    <a:pt x="4658" y="101"/>
                    <a:pt x="4658" y="101"/>
                  </a:cubicBezTo>
                  <a:cubicBezTo>
                    <a:pt x="4716" y="57"/>
                    <a:pt x="4775" y="30"/>
                    <a:pt x="4819" y="14"/>
                  </a:cubicBezTo>
                  <a:cubicBezTo>
                    <a:pt x="4835" y="0"/>
                    <a:pt x="4835" y="0"/>
                    <a:pt x="4849" y="0"/>
                  </a:cubicBezTo>
                  <a:cubicBezTo>
                    <a:pt x="4877" y="0"/>
                    <a:pt x="4893" y="14"/>
                    <a:pt x="4893" y="30"/>
                  </a:cubicBezTo>
                  <a:cubicBezTo>
                    <a:pt x="4907" y="44"/>
                    <a:pt x="4923" y="57"/>
                    <a:pt x="4982" y="57"/>
                  </a:cubicBezTo>
                  <a:cubicBezTo>
                    <a:pt x="5026" y="57"/>
                    <a:pt x="5054" y="30"/>
                    <a:pt x="5084" y="14"/>
                  </a:cubicBezTo>
                  <a:cubicBezTo>
                    <a:pt x="5115" y="0"/>
                    <a:pt x="5145" y="0"/>
                    <a:pt x="5173" y="0"/>
                  </a:cubicBezTo>
                  <a:cubicBezTo>
                    <a:pt x="5203" y="0"/>
                    <a:pt x="5247" y="14"/>
                    <a:pt x="5276" y="57"/>
                  </a:cubicBezTo>
                  <a:cubicBezTo>
                    <a:pt x="5320" y="101"/>
                    <a:pt x="5350" y="144"/>
                    <a:pt x="5364" y="188"/>
                  </a:cubicBezTo>
                  <a:cubicBezTo>
                    <a:pt x="5439" y="291"/>
                    <a:pt x="5497" y="378"/>
                    <a:pt x="5602" y="392"/>
                  </a:cubicBezTo>
                  <a:cubicBezTo>
                    <a:pt x="5718" y="406"/>
                    <a:pt x="5734" y="449"/>
                    <a:pt x="5763" y="506"/>
                  </a:cubicBezTo>
                  <a:cubicBezTo>
                    <a:pt x="5779" y="536"/>
                    <a:pt x="5793" y="580"/>
                    <a:pt x="5837" y="623"/>
                  </a:cubicBezTo>
                  <a:cubicBezTo>
                    <a:pt x="5940" y="740"/>
                    <a:pt x="5970" y="797"/>
                    <a:pt x="6014" y="884"/>
                  </a:cubicBezTo>
                  <a:cubicBezTo>
                    <a:pt x="6058" y="958"/>
                    <a:pt x="6058" y="958"/>
                    <a:pt x="6058" y="958"/>
                  </a:cubicBezTo>
                  <a:cubicBezTo>
                    <a:pt x="6103" y="1029"/>
                    <a:pt x="6131" y="1072"/>
                    <a:pt x="6173" y="1072"/>
                  </a:cubicBezTo>
                  <a:cubicBezTo>
                    <a:pt x="6189" y="1072"/>
                    <a:pt x="6203" y="1058"/>
                    <a:pt x="6203" y="1058"/>
                  </a:cubicBezTo>
                  <a:cubicBezTo>
                    <a:pt x="6217" y="1058"/>
                    <a:pt x="6233" y="1058"/>
                    <a:pt x="6233" y="1058"/>
                  </a:cubicBezTo>
                  <a:cubicBezTo>
                    <a:pt x="6306" y="1058"/>
                    <a:pt x="6336" y="1116"/>
                    <a:pt x="6366" y="1159"/>
                  </a:cubicBezTo>
                  <a:cubicBezTo>
                    <a:pt x="6394" y="1189"/>
                    <a:pt x="6411" y="1217"/>
                    <a:pt x="6439" y="1246"/>
                  </a:cubicBezTo>
                  <a:cubicBezTo>
                    <a:pt x="6469" y="1276"/>
                    <a:pt x="6543" y="1290"/>
                    <a:pt x="6632" y="1290"/>
                  </a:cubicBezTo>
                  <a:cubicBezTo>
                    <a:pt x="6676" y="1290"/>
                    <a:pt x="6720" y="1290"/>
                    <a:pt x="6720" y="1290"/>
                  </a:cubicBezTo>
                  <a:cubicBezTo>
                    <a:pt x="6779" y="1290"/>
                    <a:pt x="6881" y="1347"/>
                    <a:pt x="6881" y="1478"/>
                  </a:cubicBezTo>
                  <a:cubicBezTo>
                    <a:pt x="6881" y="1521"/>
                    <a:pt x="6898" y="1565"/>
                    <a:pt x="6926" y="1608"/>
                  </a:cubicBezTo>
                  <a:cubicBezTo>
                    <a:pt x="6940" y="1652"/>
                    <a:pt x="6970" y="1711"/>
                    <a:pt x="6956" y="1798"/>
                  </a:cubicBezTo>
                  <a:cubicBezTo>
                    <a:pt x="6926" y="1943"/>
                    <a:pt x="6912" y="2059"/>
                    <a:pt x="7028" y="2101"/>
                  </a:cubicBezTo>
                  <a:cubicBezTo>
                    <a:pt x="7161" y="2131"/>
                    <a:pt x="7294" y="2160"/>
                    <a:pt x="7294" y="2160"/>
                  </a:cubicBezTo>
                  <a:cubicBezTo>
                    <a:pt x="7294" y="2160"/>
                    <a:pt x="7338" y="2174"/>
                    <a:pt x="7368" y="2174"/>
                  </a:cubicBezTo>
                  <a:cubicBezTo>
                    <a:pt x="7399" y="2174"/>
                    <a:pt x="7413" y="2174"/>
                    <a:pt x="7427" y="2160"/>
                  </a:cubicBezTo>
                  <a:cubicBezTo>
                    <a:pt x="7443" y="2131"/>
                    <a:pt x="7457" y="2087"/>
                    <a:pt x="7443" y="2044"/>
                  </a:cubicBezTo>
                  <a:cubicBezTo>
                    <a:pt x="7427" y="1972"/>
                    <a:pt x="7427" y="1972"/>
                    <a:pt x="7427" y="1972"/>
                  </a:cubicBezTo>
                  <a:cubicBezTo>
                    <a:pt x="7487" y="2016"/>
                    <a:pt x="7487" y="2016"/>
                    <a:pt x="7487" y="2016"/>
                  </a:cubicBezTo>
                  <a:cubicBezTo>
                    <a:pt x="7487" y="2016"/>
                    <a:pt x="7574" y="2059"/>
                    <a:pt x="7634" y="2059"/>
                  </a:cubicBezTo>
                  <a:cubicBezTo>
                    <a:pt x="7664" y="2059"/>
                    <a:pt x="7678" y="2059"/>
                    <a:pt x="7692" y="2044"/>
                  </a:cubicBezTo>
                  <a:cubicBezTo>
                    <a:pt x="7723" y="2000"/>
                    <a:pt x="7751" y="1986"/>
                    <a:pt x="7781" y="1986"/>
                  </a:cubicBezTo>
                  <a:cubicBezTo>
                    <a:pt x="7795" y="1986"/>
                    <a:pt x="7811" y="1986"/>
                    <a:pt x="7825" y="1986"/>
                  </a:cubicBezTo>
                  <a:cubicBezTo>
                    <a:pt x="7839" y="2000"/>
                    <a:pt x="7855" y="2000"/>
                    <a:pt x="7884" y="2000"/>
                  </a:cubicBezTo>
                  <a:cubicBezTo>
                    <a:pt x="7914" y="2000"/>
                    <a:pt x="7944" y="1972"/>
                    <a:pt x="7958" y="1927"/>
                  </a:cubicBezTo>
                  <a:cubicBezTo>
                    <a:pt x="7972" y="1885"/>
                    <a:pt x="7944" y="1842"/>
                    <a:pt x="7884" y="1812"/>
                  </a:cubicBezTo>
                  <a:cubicBezTo>
                    <a:pt x="7839" y="1783"/>
                    <a:pt x="7781" y="1769"/>
                    <a:pt x="7723" y="1739"/>
                  </a:cubicBezTo>
                  <a:cubicBezTo>
                    <a:pt x="7604" y="1695"/>
                    <a:pt x="7501" y="1652"/>
                    <a:pt x="7457" y="1551"/>
                  </a:cubicBezTo>
                  <a:cubicBezTo>
                    <a:pt x="7457" y="1508"/>
                    <a:pt x="7457" y="1508"/>
                    <a:pt x="7457" y="1508"/>
                  </a:cubicBezTo>
                  <a:cubicBezTo>
                    <a:pt x="7413" y="1407"/>
                    <a:pt x="7382" y="1320"/>
                    <a:pt x="7545" y="1203"/>
                  </a:cubicBezTo>
                  <a:cubicBezTo>
                    <a:pt x="7590" y="1173"/>
                    <a:pt x="7590" y="1173"/>
                    <a:pt x="7590" y="1173"/>
                  </a:cubicBezTo>
                  <a:cubicBezTo>
                    <a:pt x="7706" y="1088"/>
                    <a:pt x="7737" y="1058"/>
                    <a:pt x="7869" y="1015"/>
                  </a:cubicBezTo>
                  <a:cubicBezTo>
                    <a:pt x="7914" y="1001"/>
                    <a:pt x="7958" y="1001"/>
                    <a:pt x="8002" y="1001"/>
                  </a:cubicBezTo>
                  <a:cubicBezTo>
                    <a:pt x="8032" y="1001"/>
                    <a:pt x="8061" y="1001"/>
                    <a:pt x="8091" y="1015"/>
                  </a:cubicBezTo>
                  <a:cubicBezTo>
                    <a:pt x="8121" y="1015"/>
                    <a:pt x="8149" y="1015"/>
                    <a:pt x="8179" y="1015"/>
                  </a:cubicBezTo>
                  <a:cubicBezTo>
                    <a:pt x="8224" y="1015"/>
                    <a:pt x="8445" y="1029"/>
                    <a:pt x="8503" y="1145"/>
                  </a:cubicBezTo>
                  <a:cubicBezTo>
                    <a:pt x="8534" y="1203"/>
                    <a:pt x="8578" y="1233"/>
                    <a:pt x="8578" y="1233"/>
                  </a:cubicBezTo>
                  <a:cubicBezTo>
                    <a:pt x="8578" y="1189"/>
                    <a:pt x="8608" y="1173"/>
                    <a:pt x="8636" y="1173"/>
                  </a:cubicBezTo>
                  <a:cubicBezTo>
                    <a:pt x="8666" y="1173"/>
                    <a:pt x="8725" y="1189"/>
                    <a:pt x="8813" y="1246"/>
                  </a:cubicBezTo>
                  <a:lnTo>
                    <a:pt x="8827" y="1246"/>
                  </a:lnTo>
                  <a:cubicBezTo>
                    <a:pt x="8902" y="1246"/>
                    <a:pt x="8990" y="1203"/>
                    <a:pt x="9020" y="1173"/>
                  </a:cubicBezTo>
                  <a:cubicBezTo>
                    <a:pt x="9035" y="1173"/>
                    <a:pt x="9063" y="1173"/>
                    <a:pt x="9093" y="1173"/>
                  </a:cubicBezTo>
                  <a:cubicBezTo>
                    <a:pt x="9137" y="1173"/>
                    <a:pt x="9198" y="1173"/>
                    <a:pt x="9240" y="1233"/>
                  </a:cubicBezTo>
                  <a:cubicBezTo>
                    <a:pt x="9328" y="1306"/>
                    <a:pt x="9284" y="1478"/>
                    <a:pt x="9284" y="1508"/>
                  </a:cubicBezTo>
                  <a:cubicBezTo>
                    <a:pt x="9270" y="1508"/>
                    <a:pt x="9240" y="1595"/>
                    <a:pt x="9300" y="1652"/>
                  </a:cubicBezTo>
                  <a:cubicBezTo>
                    <a:pt x="9344" y="1711"/>
                    <a:pt x="9403" y="1739"/>
                    <a:pt x="9433" y="1739"/>
                  </a:cubicBezTo>
                  <a:cubicBezTo>
                    <a:pt x="9447" y="1739"/>
                    <a:pt x="9461" y="1739"/>
                    <a:pt x="9477" y="1725"/>
                  </a:cubicBezTo>
                  <a:cubicBezTo>
                    <a:pt x="9505" y="1695"/>
                    <a:pt x="9522" y="1682"/>
                    <a:pt x="9550" y="1682"/>
                  </a:cubicBezTo>
                  <a:cubicBezTo>
                    <a:pt x="9580" y="1682"/>
                    <a:pt x="9594" y="1695"/>
                    <a:pt x="9610" y="1711"/>
                  </a:cubicBezTo>
                  <a:cubicBezTo>
                    <a:pt x="9624" y="1725"/>
                    <a:pt x="9638" y="1739"/>
                    <a:pt x="9654" y="1739"/>
                  </a:cubicBezTo>
                  <a:cubicBezTo>
                    <a:pt x="9668" y="1739"/>
                    <a:pt x="9683" y="1739"/>
                    <a:pt x="9683" y="1739"/>
                  </a:cubicBezTo>
                  <a:cubicBezTo>
                    <a:pt x="9699" y="1739"/>
                    <a:pt x="9713" y="1739"/>
                    <a:pt x="9713" y="1739"/>
                  </a:cubicBezTo>
                  <a:cubicBezTo>
                    <a:pt x="9743" y="1739"/>
                    <a:pt x="9757" y="1739"/>
                    <a:pt x="9771" y="1725"/>
                  </a:cubicBezTo>
                  <a:cubicBezTo>
                    <a:pt x="9787" y="1711"/>
                    <a:pt x="9801" y="1652"/>
                    <a:pt x="9787" y="1537"/>
                  </a:cubicBezTo>
                  <a:cubicBezTo>
                    <a:pt x="9787" y="1434"/>
                    <a:pt x="9787" y="1347"/>
                    <a:pt x="9787" y="1262"/>
                  </a:cubicBezTo>
                  <a:cubicBezTo>
                    <a:pt x="9801" y="1132"/>
                    <a:pt x="9801" y="1015"/>
                    <a:pt x="9743" y="928"/>
                  </a:cubicBezTo>
                  <a:cubicBezTo>
                    <a:pt x="9654" y="768"/>
                    <a:pt x="9624" y="493"/>
                    <a:pt x="9624" y="493"/>
                  </a:cubicBezTo>
                  <a:cubicBezTo>
                    <a:pt x="9624" y="479"/>
                    <a:pt x="9624" y="479"/>
                    <a:pt x="9624" y="479"/>
                  </a:cubicBezTo>
                  <a:cubicBezTo>
                    <a:pt x="9638" y="463"/>
                    <a:pt x="9638" y="463"/>
                    <a:pt x="9638" y="463"/>
                  </a:cubicBezTo>
                  <a:cubicBezTo>
                    <a:pt x="9638" y="463"/>
                    <a:pt x="9727" y="392"/>
                    <a:pt x="9846" y="319"/>
                  </a:cubicBezTo>
                  <a:cubicBezTo>
                    <a:pt x="9948" y="261"/>
                    <a:pt x="10023" y="218"/>
                    <a:pt x="10037" y="160"/>
                  </a:cubicBezTo>
                  <a:cubicBezTo>
                    <a:pt x="10067" y="87"/>
                    <a:pt x="10155" y="87"/>
                    <a:pt x="10184" y="87"/>
                  </a:cubicBezTo>
                  <a:cubicBezTo>
                    <a:pt x="10214" y="87"/>
                    <a:pt x="10228" y="101"/>
                    <a:pt x="10258" y="101"/>
                  </a:cubicBezTo>
                  <a:cubicBezTo>
                    <a:pt x="10272" y="101"/>
                    <a:pt x="10302" y="101"/>
                    <a:pt x="10316" y="101"/>
                  </a:cubicBezTo>
                  <a:cubicBezTo>
                    <a:pt x="10361" y="101"/>
                    <a:pt x="10391" y="117"/>
                    <a:pt x="10421" y="144"/>
                  </a:cubicBezTo>
                  <a:cubicBezTo>
                    <a:pt x="10465" y="218"/>
                    <a:pt x="10465" y="348"/>
                    <a:pt x="10435" y="406"/>
                  </a:cubicBezTo>
                  <a:cubicBezTo>
                    <a:pt x="10435" y="435"/>
                    <a:pt x="10435" y="506"/>
                    <a:pt x="10479" y="566"/>
                  </a:cubicBezTo>
                  <a:cubicBezTo>
                    <a:pt x="10494" y="594"/>
                    <a:pt x="10510" y="623"/>
                    <a:pt x="10554" y="637"/>
                  </a:cubicBezTo>
                  <a:cubicBezTo>
                    <a:pt x="10687" y="667"/>
                    <a:pt x="10715" y="754"/>
                    <a:pt x="10745" y="841"/>
                  </a:cubicBezTo>
                  <a:cubicBezTo>
                    <a:pt x="10759" y="914"/>
                    <a:pt x="10819" y="1015"/>
                    <a:pt x="10878" y="1015"/>
                  </a:cubicBezTo>
                  <a:cubicBezTo>
                    <a:pt x="10892" y="1015"/>
                    <a:pt x="10908" y="1015"/>
                    <a:pt x="10922" y="1001"/>
                  </a:cubicBezTo>
                  <a:cubicBezTo>
                    <a:pt x="10950" y="971"/>
                    <a:pt x="10980" y="928"/>
                    <a:pt x="11011" y="898"/>
                  </a:cubicBezTo>
                  <a:cubicBezTo>
                    <a:pt x="11055" y="855"/>
                    <a:pt x="11085" y="811"/>
                    <a:pt x="11127" y="811"/>
                  </a:cubicBezTo>
                  <a:cubicBezTo>
                    <a:pt x="11143" y="811"/>
                    <a:pt x="11158" y="811"/>
                    <a:pt x="11172" y="811"/>
                  </a:cubicBezTo>
                  <a:cubicBezTo>
                    <a:pt x="11216" y="841"/>
                    <a:pt x="11232" y="855"/>
                    <a:pt x="11260" y="884"/>
                  </a:cubicBezTo>
                  <a:cubicBezTo>
                    <a:pt x="11290" y="914"/>
                    <a:pt x="11304" y="928"/>
                    <a:pt x="11335" y="928"/>
                  </a:cubicBezTo>
                  <a:cubicBezTo>
                    <a:pt x="11365" y="928"/>
                    <a:pt x="11379" y="914"/>
                    <a:pt x="11409" y="914"/>
                  </a:cubicBezTo>
                  <a:cubicBezTo>
                    <a:pt x="11556" y="841"/>
                    <a:pt x="11777" y="754"/>
                    <a:pt x="11924" y="754"/>
                  </a:cubicBezTo>
                  <a:cubicBezTo>
                    <a:pt x="11983" y="754"/>
                    <a:pt x="12013" y="754"/>
                    <a:pt x="12013" y="797"/>
                  </a:cubicBezTo>
                  <a:cubicBezTo>
                    <a:pt x="12027" y="811"/>
                    <a:pt x="12027" y="811"/>
                    <a:pt x="12101" y="811"/>
                  </a:cubicBezTo>
                  <a:cubicBezTo>
                    <a:pt x="12278" y="811"/>
                    <a:pt x="12292" y="811"/>
                    <a:pt x="12411" y="754"/>
                  </a:cubicBezTo>
                  <a:cubicBezTo>
                    <a:pt x="12455" y="724"/>
                    <a:pt x="12514" y="710"/>
                    <a:pt x="12558" y="696"/>
                  </a:cubicBezTo>
                  <a:cubicBezTo>
                    <a:pt x="12558" y="696"/>
                    <a:pt x="12574" y="696"/>
                    <a:pt x="12588" y="696"/>
                  </a:cubicBezTo>
                  <a:cubicBezTo>
                    <a:pt x="12647" y="696"/>
                    <a:pt x="12691" y="724"/>
                    <a:pt x="12721" y="754"/>
                  </a:cubicBezTo>
                  <a:cubicBezTo>
                    <a:pt x="12735" y="797"/>
                    <a:pt x="12749" y="841"/>
                    <a:pt x="12749" y="914"/>
                  </a:cubicBezTo>
                  <a:cubicBezTo>
                    <a:pt x="12765" y="1001"/>
                    <a:pt x="12779" y="1116"/>
                    <a:pt x="12838" y="1132"/>
                  </a:cubicBezTo>
                  <a:cubicBezTo>
                    <a:pt x="12957" y="1173"/>
                    <a:pt x="13059" y="1217"/>
                    <a:pt x="13148" y="1217"/>
                  </a:cubicBezTo>
                  <a:cubicBezTo>
                    <a:pt x="13164" y="1217"/>
                    <a:pt x="13222" y="1217"/>
                    <a:pt x="13458" y="1347"/>
                  </a:cubicBezTo>
                  <a:cubicBezTo>
                    <a:pt x="13472" y="1347"/>
                    <a:pt x="13472" y="1347"/>
                    <a:pt x="13472" y="1347"/>
                  </a:cubicBezTo>
                  <a:cubicBezTo>
                    <a:pt x="13472" y="1363"/>
                    <a:pt x="13472" y="1363"/>
                    <a:pt x="13472" y="1363"/>
                  </a:cubicBezTo>
                  <a:cubicBezTo>
                    <a:pt x="13502" y="1407"/>
                    <a:pt x="13562" y="1508"/>
                    <a:pt x="13532" y="1595"/>
                  </a:cubicBezTo>
                  <a:cubicBezTo>
                    <a:pt x="13516" y="1638"/>
                    <a:pt x="13488" y="1668"/>
                    <a:pt x="13458" y="1682"/>
                  </a:cubicBezTo>
                  <a:cubicBezTo>
                    <a:pt x="13413" y="1711"/>
                    <a:pt x="13385" y="1739"/>
                    <a:pt x="13385" y="1783"/>
                  </a:cubicBezTo>
                  <a:cubicBezTo>
                    <a:pt x="13385" y="1842"/>
                    <a:pt x="13427" y="1870"/>
                    <a:pt x="13472" y="1899"/>
                  </a:cubicBezTo>
                  <a:cubicBezTo>
                    <a:pt x="13546" y="1913"/>
                    <a:pt x="13576" y="1943"/>
                    <a:pt x="13605" y="1957"/>
                  </a:cubicBezTo>
                  <a:cubicBezTo>
                    <a:pt x="13649" y="1986"/>
                    <a:pt x="13679" y="2016"/>
                    <a:pt x="13768" y="2030"/>
                  </a:cubicBezTo>
                  <a:cubicBezTo>
                    <a:pt x="13842" y="2030"/>
                    <a:pt x="13886" y="2073"/>
                    <a:pt x="13900" y="2131"/>
                  </a:cubicBezTo>
                  <a:cubicBezTo>
                    <a:pt x="13931" y="2218"/>
                    <a:pt x="13914" y="2319"/>
                    <a:pt x="13856" y="2362"/>
                  </a:cubicBezTo>
                  <a:cubicBezTo>
                    <a:pt x="13826" y="2406"/>
                    <a:pt x="13798" y="2479"/>
                    <a:pt x="13812" y="2552"/>
                  </a:cubicBezTo>
                  <a:cubicBezTo>
                    <a:pt x="13812" y="2596"/>
                    <a:pt x="13826" y="2639"/>
                    <a:pt x="13856" y="2667"/>
                  </a:cubicBezTo>
                  <a:cubicBezTo>
                    <a:pt x="13870" y="2683"/>
                    <a:pt x="13900" y="2697"/>
                    <a:pt x="13931" y="2710"/>
                  </a:cubicBezTo>
                  <a:cubicBezTo>
                    <a:pt x="14003" y="2740"/>
                    <a:pt x="14077" y="2784"/>
                    <a:pt x="14136" y="2898"/>
                  </a:cubicBezTo>
                  <a:cubicBezTo>
                    <a:pt x="14180" y="2987"/>
                    <a:pt x="14238" y="3015"/>
                    <a:pt x="14343" y="3059"/>
                  </a:cubicBezTo>
                  <a:cubicBezTo>
                    <a:pt x="14401" y="3088"/>
                    <a:pt x="14460" y="3116"/>
                    <a:pt x="14534" y="3175"/>
                  </a:cubicBezTo>
                  <a:cubicBezTo>
                    <a:pt x="14578" y="3203"/>
                    <a:pt x="14609" y="3233"/>
                    <a:pt x="14637" y="3247"/>
                  </a:cubicBezTo>
                  <a:cubicBezTo>
                    <a:pt x="14725" y="3320"/>
                    <a:pt x="14770" y="3349"/>
                    <a:pt x="14888" y="3377"/>
                  </a:cubicBezTo>
                  <a:cubicBezTo>
                    <a:pt x="15007" y="3393"/>
                    <a:pt x="15124" y="3450"/>
                    <a:pt x="15138" y="3524"/>
                  </a:cubicBezTo>
                  <a:cubicBezTo>
                    <a:pt x="15154" y="3567"/>
                    <a:pt x="15138" y="3609"/>
                    <a:pt x="15110" y="3654"/>
                  </a:cubicBezTo>
                  <a:cubicBezTo>
                    <a:pt x="15080" y="3668"/>
                    <a:pt x="15080" y="3698"/>
                    <a:pt x="15080" y="3711"/>
                  </a:cubicBezTo>
                  <a:cubicBezTo>
                    <a:pt x="15080" y="3725"/>
                    <a:pt x="15124" y="3769"/>
                    <a:pt x="15257" y="3826"/>
                  </a:cubicBezTo>
                  <a:cubicBezTo>
                    <a:pt x="15331" y="3856"/>
                    <a:pt x="15389" y="3886"/>
                    <a:pt x="15389" y="3943"/>
                  </a:cubicBezTo>
                  <a:cubicBezTo>
                    <a:pt x="15420" y="4030"/>
                    <a:pt x="15359" y="4117"/>
                    <a:pt x="15301" y="4190"/>
                  </a:cubicBezTo>
                  <a:cubicBezTo>
                    <a:pt x="15182" y="4305"/>
                    <a:pt x="15168" y="4364"/>
                    <a:pt x="15110" y="4536"/>
                  </a:cubicBezTo>
                  <a:cubicBezTo>
                    <a:pt x="15096" y="4552"/>
                    <a:pt x="15096" y="4552"/>
                    <a:pt x="15096" y="4552"/>
                  </a:cubicBezTo>
                  <a:cubicBezTo>
                    <a:pt x="15080" y="4610"/>
                    <a:pt x="15065" y="4653"/>
                    <a:pt x="15080" y="4669"/>
                  </a:cubicBezTo>
                  <a:cubicBezTo>
                    <a:pt x="15110" y="4697"/>
                    <a:pt x="15138" y="4697"/>
                    <a:pt x="15138" y="4697"/>
                  </a:cubicBezTo>
                  <a:cubicBezTo>
                    <a:pt x="15243" y="4697"/>
                    <a:pt x="15243" y="4697"/>
                    <a:pt x="15243" y="4697"/>
                  </a:cubicBezTo>
                  <a:cubicBezTo>
                    <a:pt x="15154" y="4754"/>
                    <a:pt x="15154" y="4754"/>
                    <a:pt x="15154" y="4754"/>
                  </a:cubicBezTo>
                  <a:cubicBezTo>
                    <a:pt x="15154" y="4754"/>
                    <a:pt x="14991" y="4843"/>
                    <a:pt x="14902" y="4944"/>
                  </a:cubicBezTo>
                  <a:cubicBezTo>
                    <a:pt x="14830" y="5045"/>
                    <a:pt x="14858" y="5088"/>
                    <a:pt x="14933" y="5175"/>
                  </a:cubicBezTo>
                  <a:cubicBezTo>
                    <a:pt x="14991" y="5249"/>
                    <a:pt x="15168" y="5320"/>
                    <a:pt x="15273" y="5350"/>
                  </a:cubicBezTo>
                  <a:cubicBezTo>
                    <a:pt x="15404" y="5379"/>
                    <a:pt x="15359" y="5581"/>
                    <a:pt x="15345" y="5668"/>
                  </a:cubicBezTo>
                  <a:cubicBezTo>
                    <a:pt x="15331" y="5712"/>
                    <a:pt x="15359" y="5725"/>
                    <a:pt x="15434" y="5755"/>
                  </a:cubicBezTo>
                  <a:cubicBezTo>
                    <a:pt x="15464" y="5785"/>
                    <a:pt x="15508" y="5799"/>
                    <a:pt x="15522" y="5828"/>
                  </a:cubicBezTo>
                  <a:cubicBezTo>
                    <a:pt x="15567" y="5900"/>
                    <a:pt x="15699" y="6262"/>
                    <a:pt x="15727" y="6364"/>
                  </a:cubicBezTo>
                  <a:cubicBezTo>
                    <a:pt x="15774" y="6378"/>
                    <a:pt x="15921" y="6436"/>
                    <a:pt x="15935" y="6552"/>
                  </a:cubicBezTo>
                  <a:cubicBezTo>
                    <a:pt x="15949" y="6596"/>
                    <a:pt x="15949" y="6653"/>
                    <a:pt x="15949" y="6713"/>
                  </a:cubicBezTo>
                  <a:cubicBezTo>
                    <a:pt x="15949" y="6827"/>
                    <a:pt x="15949" y="6972"/>
                    <a:pt x="15995" y="7031"/>
                  </a:cubicBezTo>
                  <a:cubicBezTo>
                    <a:pt x="16009" y="7045"/>
                    <a:pt x="16023" y="7045"/>
                    <a:pt x="16053" y="7045"/>
                  </a:cubicBezTo>
                  <a:cubicBezTo>
                    <a:pt x="16245" y="7045"/>
                    <a:pt x="16480" y="7278"/>
                    <a:pt x="16555" y="7466"/>
                  </a:cubicBezTo>
                  <a:cubicBezTo>
                    <a:pt x="16585" y="7567"/>
                    <a:pt x="16643" y="7581"/>
                    <a:pt x="16701" y="7581"/>
                  </a:cubicBezTo>
                  <a:cubicBezTo>
                    <a:pt x="16762" y="7581"/>
                    <a:pt x="16848" y="7553"/>
                    <a:pt x="16953" y="7538"/>
                  </a:cubicBezTo>
                  <a:cubicBezTo>
                    <a:pt x="16997" y="7524"/>
                    <a:pt x="16997" y="7524"/>
                    <a:pt x="16997" y="7524"/>
                  </a:cubicBezTo>
                  <a:cubicBezTo>
                    <a:pt x="17025" y="7510"/>
                    <a:pt x="17070" y="7510"/>
                    <a:pt x="17100" y="7510"/>
                  </a:cubicBezTo>
                  <a:cubicBezTo>
                    <a:pt x="17321" y="7510"/>
                    <a:pt x="17512" y="7698"/>
                    <a:pt x="17615" y="7799"/>
                  </a:cubicBezTo>
                  <a:cubicBezTo>
                    <a:pt x="17645" y="7828"/>
                    <a:pt x="17645" y="7828"/>
                    <a:pt x="17645" y="7828"/>
                  </a:cubicBezTo>
                  <a:cubicBezTo>
                    <a:pt x="17734" y="7916"/>
                    <a:pt x="17822" y="8016"/>
                    <a:pt x="17911" y="8133"/>
                  </a:cubicBezTo>
                  <a:cubicBezTo>
                    <a:pt x="17941" y="8177"/>
                    <a:pt x="17955" y="8220"/>
                    <a:pt x="17985" y="8248"/>
                  </a:cubicBezTo>
                  <a:cubicBezTo>
                    <a:pt x="17999" y="8307"/>
                    <a:pt x="18030" y="8365"/>
                    <a:pt x="18088" y="8394"/>
                  </a:cubicBezTo>
                  <a:cubicBezTo>
                    <a:pt x="18191" y="8452"/>
                    <a:pt x="18382" y="8596"/>
                    <a:pt x="18398" y="8727"/>
                  </a:cubicBezTo>
                  <a:cubicBezTo>
                    <a:pt x="18426" y="8814"/>
                    <a:pt x="18517" y="8901"/>
                    <a:pt x="18545" y="8930"/>
                  </a:cubicBezTo>
                  <a:cubicBezTo>
                    <a:pt x="18603" y="8930"/>
                    <a:pt x="18885" y="8930"/>
                    <a:pt x="18987" y="8960"/>
                  </a:cubicBezTo>
                  <a:cubicBezTo>
                    <a:pt x="19120" y="8988"/>
                    <a:pt x="19430" y="9336"/>
                    <a:pt x="19474" y="9453"/>
                  </a:cubicBezTo>
                  <a:cubicBezTo>
                    <a:pt x="19503" y="9510"/>
                    <a:pt x="19474" y="9597"/>
                    <a:pt x="19460" y="9684"/>
                  </a:cubicBezTo>
                  <a:cubicBezTo>
                    <a:pt x="19444" y="9714"/>
                    <a:pt x="19430" y="9771"/>
                    <a:pt x="19430" y="9785"/>
                  </a:cubicBezTo>
                  <a:cubicBezTo>
                    <a:pt x="19444" y="9799"/>
                    <a:pt x="19444" y="9799"/>
                    <a:pt x="19444" y="9799"/>
                  </a:cubicBezTo>
                  <a:cubicBezTo>
                    <a:pt x="19533" y="9815"/>
                    <a:pt x="19680" y="9872"/>
                    <a:pt x="19829" y="9989"/>
                  </a:cubicBezTo>
                  <a:cubicBezTo>
                    <a:pt x="19857" y="10017"/>
                    <a:pt x="19873" y="10017"/>
                    <a:pt x="19873" y="10017"/>
                  </a:cubicBezTo>
                  <a:cubicBezTo>
                    <a:pt x="19887" y="10017"/>
                    <a:pt x="19901" y="9989"/>
                    <a:pt x="19915" y="9959"/>
                  </a:cubicBezTo>
                  <a:cubicBezTo>
                    <a:pt x="19931" y="9916"/>
                    <a:pt x="19961" y="9842"/>
                    <a:pt x="20034" y="9842"/>
                  </a:cubicBezTo>
                  <a:cubicBezTo>
                    <a:pt x="20050" y="9842"/>
                    <a:pt x="20050" y="9842"/>
                    <a:pt x="20064" y="9858"/>
                  </a:cubicBezTo>
                  <a:cubicBezTo>
                    <a:pt x="20227" y="9902"/>
                    <a:pt x="20402" y="9945"/>
                    <a:pt x="20477" y="10119"/>
                  </a:cubicBezTo>
                  <a:cubicBezTo>
                    <a:pt x="20551" y="10278"/>
                    <a:pt x="20609" y="10351"/>
                    <a:pt x="20728" y="10365"/>
                  </a:cubicBezTo>
                  <a:cubicBezTo>
                    <a:pt x="20742" y="10365"/>
                    <a:pt x="20756" y="10365"/>
                    <a:pt x="20772" y="10365"/>
                  </a:cubicBezTo>
                  <a:cubicBezTo>
                    <a:pt x="20817" y="10365"/>
                    <a:pt x="20845" y="10365"/>
                    <a:pt x="20889" y="10351"/>
                  </a:cubicBezTo>
                  <a:cubicBezTo>
                    <a:pt x="20919" y="10351"/>
                    <a:pt x="20933" y="10335"/>
                    <a:pt x="20963" y="10335"/>
                  </a:cubicBezTo>
                  <a:cubicBezTo>
                    <a:pt x="21008" y="10335"/>
                    <a:pt x="21022" y="10365"/>
                    <a:pt x="21022" y="10394"/>
                  </a:cubicBezTo>
                  <a:cubicBezTo>
                    <a:pt x="21052" y="10452"/>
                    <a:pt x="21155" y="10626"/>
                    <a:pt x="21229" y="10713"/>
                  </a:cubicBezTo>
                  <a:cubicBezTo>
                    <a:pt x="21273" y="10786"/>
                    <a:pt x="21302" y="10844"/>
                    <a:pt x="21346" y="10917"/>
                  </a:cubicBezTo>
                  <a:cubicBezTo>
                    <a:pt x="21362" y="10944"/>
                    <a:pt x="21376" y="10974"/>
                    <a:pt x="21390" y="11018"/>
                  </a:cubicBezTo>
                  <a:cubicBezTo>
                    <a:pt x="21450" y="11119"/>
                    <a:pt x="21434" y="11192"/>
                    <a:pt x="21406" y="11293"/>
                  </a:cubicBezTo>
                  <a:cubicBezTo>
                    <a:pt x="21406" y="11336"/>
                    <a:pt x="21390" y="11380"/>
                    <a:pt x="21390" y="11437"/>
                  </a:cubicBezTo>
                  <a:cubicBezTo>
                    <a:pt x="21376" y="11570"/>
                    <a:pt x="21390" y="11597"/>
                    <a:pt x="21434" y="11641"/>
                  </a:cubicBezTo>
                  <a:cubicBezTo>
                    <a:pt x="21450" y="11655"/>
                    <a:pt x="21465" y="11670"/>
                    <a:pt x="21479" y="11714"/>
                  </a:cubicBezTo>
                  <a:cubicBezTo>
                    <a:pt x="21539" y="11801"/>
                    <a:pt x="21509" y="11902"/>
                    <a:pt x="21465" y="12033"/>
                  </a:cubicBezTo>
                  <a:cubicBezTo>
                    <a:pt x="21450" y="12090"/>
                    <a:pt x="21434" y="12149"/>
                    <a:pt x="21420" y="12220"/>
                  </a:cubicBezTo>
                  <a:cubicBezTo>
                    <a:pt x="21376" y="12365"/>
                    <a:pt x="21346" y="12408"/>
                    <a:pt x="21287" y="12438"/>
                  </a:cubicBezTo>
                  <a:cubicBezTo>
                    <a:pt x="21257" y="12452"/>
                    <a:pt x="21229" y="12482"/>
                    <a:pt x="21199" y="12525"/>
                  </a:cubicBezTo>
                  <a:cubicBezTo>
                    <a:pt x="21171" y="12583"/>
                    <a:pt x="21155" y="12626"/>
                    <a:pt x="21141" y="12670"/>
                  </a:cubicBezTo>
                  <a:cubicBezTo>
                    <a:pt x="21110" y="12729"/>
                    <a:pt x="21096" y="12786"/>
                    <a:pt x="21036" y="12816"/>
                  </a:cubicBezTo>
                  <a:cubicBezTo>
                    <a:pt x="21022" y="12830"/>
                    <a:pt x="21008" y="12844"/>
                    <a:pt x="20978" y="12844"/>
                  </a:cubicBezTo>
                  <a:cubicBezTo>
                    <a:pt x="20919" y="12844"/>
                    <a:pt x="20845" y="12772"/>
                    <a:pt x="20786" y="12699"/>
                  </a:cubicBezTo>
                  <a:cubicBezTo>
                    <a:pt x="20756" y="12670"/>
                    <a:pt x="20728" y="12642"/>
                    <a:pt x="20698" y="12626"/>
                  </a:cubicBezTo>
                  <a:cubicBezTo>
                    <a:pt x="20654" y="12583"/>
                    <a:pt x="20579" y="12569"/>
                    <a:pt x="20507" y="12555"/>
                  </a:cubicBezTo>
                  <a:cubicBezTo>
                    <a:pt x="20432" y="12539"/>
                    <a:pt x="20358" y="12525"/>
                    <a:pt x="20285" y="12495"/>
                  </a:cubicBezTo>
                  <a:cubicBezTo>
                    <a:pt x="20183" y="12452"/>
                    <a:pt x="20153" y="12408"/>
                    <a:pt x="20122" y="12381"/>
                  </a:cubicBezTo>
                  <a:lnTo>
                    <a:pt x="20108" y="12365"/>
                  </a:lnTo>
                  <a:cubicBezTo>
                    <a:pt x="20108" y="12365"/>
                    <a:pt x="20092" y="12381"/>
                    <a:pt x="20078" y="12395"/>
                  </a:cubicBezTo>
                  <a:cubicBezTo>
                    <a:pt x="20050" y="12424"/>
                    <a:pt x="20034" y="12452"/>
                    <a:pt x="20034" y="12468"/>
                  </a:cubicBezTo>
                  <a:cubicBezTo>
                    <a:pt x="20020" y="12495"/>
                    <a:pt x="20006" y="12525"/>
                    <a:pt x="19915" y="12583"/>
                  </a:cubicBezTo>
                  <a:cubicBezTo>
                    <a:pt x="19857" y="12612"/>
                    <a:pt x="19829" y="12626"/>
                    <a:pt x="19812" y="12626"/>
                  </a:cubicBezTo>
                  <a:cubicBezTo>
                    <a:pt x="19798" y="12642"/>
                    <a:pt x="19798" y="12642"/>
                    <a:pt x="19798" y="12642"/>
                  </a:cubicBezTo>
                  <a:cubicBezTo>
                    <a:pt x="19798" y="12642"/>
                    <a:pt x="19798" y="12656"/>
                    <a:pt x="19798" y="12685"/>
                  </a:cubicBezTo>
                  <a:cubicBezTo>
                    <a:pt x="19798" y="12786"/>
                    <a:pt x="19887" y="13034"/>
                    <a:pt x="19887" y="13034"/>
                  </a:cubicBezTo>
                  <a:cubicBezTo>
                    <a:pt x="19887" y="13047"/>
                    <a:pt x="19887" y="13047"/>
                    <a:pt x="19887" y="13047"/>
                  </a:cubicBezTo>
                  <a:cubicBezTo>
                    <a:pt x="19887" y="13061"/>
                    <a:pt x="19887" y="13061"/>
                    <a:pt x="19887" y="13061"/>
                  </a:cubicBezTo>
                  <a:cubicBezTo>
                    <a:pt x="19887" y="13061"/>
                    <a:pt x="19843" y="13192"/>
                    <a:pt x="19798" y="13352"/>
                  </a:cubicBezTo>
                  <a:cubicBezTo>
                    <a:pt x="19768" y="13423"/>
                    <a:pt x="19768" y="13483"/>
                    <a:pt x="19768" y="13554"/>
                  </a:cubicBezTo>
                  <a:cubicBezTo>
                    <a:pt x="19768" y="13627"/>
                    <a:pt x="19768" y="13714"/>
                    <a:pt x="19754" y="13815"/>
                  </a:cubicBezTo>
                  <a:cubicBezTo>
                    <a:pt x="19696" y="14047"/>
                    <a:pt x="19062" y="14395"/>
                    <a:pt x="18885" y="14438"/>
                  </a:cubicBezTo>
                  <a:cubicBezTo>
                    <a:pt x="18824" y="14454"/>
                    <a:pt x="18752" y="14468"/>
                    <a:pt x="18692" y="14482"/>
                  </a:cubicBezTo>
                  <a:cubicBezTo>
                    <a:pt x="18545" y="14511"/>
                    <a:pt x="18368" y="14555"/>
                    <a:pt x="18251" y="14598"/>
                  </a:cubicBezTo>
                  <a:cubicBezTo>
                    <a:pt x="18074" y="14672"/>
                    <a:pt x="17822" y="14933"/>
                    <a:pt x="17778" y="14990"/>
                  </a:cubicBezTo>
                  <a:cubicBezTo>
                    <a:pt x="17750" y="15034"/>
                    <a:pt x="17704" y="15034"/>
                    <a:pt x="17675" y="15034"/>
                  </a:cubicBezTo>
                  <a:cubicBezTo>
                    <a:pt x="17645" y="15034"/>
                    <a:pt x="17631" y="15034"/>
                    <a:pt x="17615" y="15034"/>
                  </a:cubicBezTo>
                  <a:cubicBezTo>
                    <a:pt x="17601" y="15034"/>
                    <a:pt x="17571" y="15034"/>
                    <a:pt x="17557" y="15034"/>
                  </a:cubicBezTo>
                  <a:cubicBezTo>
                    <a:pt x="17512" y="15034"/>
                    <a:pt x="17484" y="15034"/>
                    <a:pt x="17454" y="15048"/>
                  </a:cubicBezTo>
                  <a:cubicBezTo>
                    <a:pt x="17380" y="15061"/>
                    <a:pt x="17380" y="15105"/>
                    <a:pt x="17365" y="15164"/>
                  </a:cubicBezTo>
                  <a:cubicBezTo>
                    <a:pt x="17351" y="15222"/>
                    <a:pt x="17335" y="15295"/>
                    <a:pt x="17277" y="15366"/>
                  </a:cubicBezTo>
                  <a:cubicBezTo>
                    <a:pt x="17219" y="15469"/>
                    <a:pt x="17144" y="15513"/>
                    <a:pt x="17070" y="15554"/>
                  </a:cubicBezTo>
                  <a:cubicBezTo>
                    <a:pt x="17011" y="15584"/>
                    <a:pt x="16953" y="15613"/>
                    <a:pt x="16923" y="15687"/>
                  </a:cubicBezTo>
                  <a:cubicBezTo>
                    <a:pt x="16879" y="15758"/>
                    <a:pt x="16864" y="15815"/>
                    <a:pt x="16879" y="15888"/>
                  </a:cubicBezTo>
                  <a:cubicBezTo>
                    <a:pt x="16909" y="15946"/>
                    <a:pt x="16953" y="16005"/>
                    <a:pt x="17042" y="16049"/>
                  </a:cubicBezTo>
                  <a:cubicBezTo>
                    <a:pt x="17086" y="16063"/>
                    <a:pt x="17130" y="16092"/>
                    <a:pt x="17174" y="16106"/>
                  </a:cubicBezTo>
                  <a:cubicBezTo>
                    <a:pt x="17291" y="16150"/>
                    <a:pt x="17380" y="16179"/>
                    <a:pt x="17396" y="16308"/>
                  </a:cubicBezTo>
                  <a:cubicBezTo>
                    <a:pt x="17424" y="16454"/>
                    <a:pt x="17528" y="16585"/>
                    <a:pt x="17645" y="16628"/>
                  </a:cubicBezTo>
                  <a:cubicBezTo>
                    <a:pt x="17750" y="16656"/>
                    <a:pt x="17808" y="16773"/>
                    <a:pt x="17867" y="16903"/>
                  </a:cubicBezTo>
                  <a:cubicBezTo>
                    <a:pt x="17911" y="16977"/>
                    <a:pt x="17955" y="17064"/>
                    <a:pt x="18013" y="17151"/>
                  </a:cubicBezTo>
                  <a:cubicBezTo>
                    <a:pt x="18132" y="17352"/>
                    <a:pt x="18013" y="17513"/>
                    <a:pt x="17925" y="17657"/>
                  </a:cubicBezTo>
                  <a:cubicBezTo>
                    <a:pt x="17881" y="17714"/>
                    <a:pt x="17852" y="17758"/>
                    <a:pt x="17836" y="17817"/>
                  </a:cubicBezTo>
                  <a:cubicBezTo>
                    <a:pt x="17808" y="17875"/>
                    <a:pt x="17778" y="17918"/>
                    <a:pt x="17750" y="17962"/>
                  </a:cubicBezTo>
                  <a:cubicBezTo>
                    <a:pt x="17704" y="18019"/>
                    <a:pt x="17675" y="18049"/>
                    <a:pt x="17720" y="18150"/>
                  </a:cubicBezTo>
                  <a:cubicBezTo>
                    <a:pt x="17720" y="18179"/>
                    <a:pt x="17720" y="18179"/>
                    <a:pt x="17720" y="18179"/>
                  </a:cubicBezTo>
                  <a:cubicBezTo>
                    <a:pt x="17764" y="18251"/>
                    <a:pt x="17778" y="18280"/>
                    <a:pt x="17792" y="18280"/>
                  </a:cubicBezTo>
                  <a:cubicBezTo>
                    <a:pt x="17836" y="18280"/>
                    <a:pt x="17925" y="18237"/>
                    <a:pt x="18013" y="18179"/>
                  </a:cubicBezTo>
                  <a:cubicBezTo>
                    <a:pt x="18058" y="18150"/>
                    <a:pt x="18118" y="18136"/>
                    <a:pt x="18162" y="18136"/>
                  </a:cubicBezTo>
                  <a:cubicBezTo>
                    <a:pt x="18323" y="18136"/>
                    <a:pt x="18412" y="18310"/>
                    <a:pt x="18486" y="18468"/>
                  </a:cubicBezTo>
                  <a:cubicBezTo>
                    <a:pt x="18517" y="18512"/>
                    <a:pt x="18531" y="18555"/>
                    <a:pt x="18559" y="18585"/>
                  </a:cubicBezTo>
                  <a:cubicBezTo>
                    <a:pt x="18678" y="18773"/>
                    <a:pt x="18575" y="18876"/>
                    <a:pt x="18456" y="19006"/>
                  </a:cubicBezTo>
                  <a:cubicBezTo>
                    <a:pt x="18412" y="19050"/>
                    <a:pt x="18412" y="19050"/>
                    <a:pt x="18412" y="19050"/>
                  </a:cubicBezTo>
                  <a:cubicBezTo>
                    <a:pt x="18323" y="19151"/>
                    <a:pt x="18354" y="19238"/>
                    <a:pt x="18368" y="19309"/>
                  </a:cubicBezTo>
                  <a:cubicBezTo>
                    <a:pt x="18368" y="19353"/>
                    <a:pt x="18382" y="19382"/>
                    <a:pt x="18382" y="19412"/>
                  </a:cubicBezTo>
                  <a:cubicBezTo>
                    <a:pt x="18382" y="19455"/>
                    <a:pt x="18398" y="19483"/>
                    <a:pt x="18412" y="19513"/>
                  </a:cubicBezTo>
                  <a:cubicBezTo>
                    <a:pt x="18456" y="19570"/>
                    <a:pt x="18486" y="19630"/>
                    <a:pt x="18412" y="19701"/>
                  </a:cubicBezTo>
                  <a:cubicBezTo>
                    <a:pt x="18382" y="19730"/>
                    <a:pt x="18368" y="19760"/>
                    <a:pt x="18354" y="19788"/>
                  </a:cubicBezTo>
                  <a:cubicBezTo>
                    <a:pt x="18323" y="19831"/>
                    <a:pt x="18295" y="19875"/>
                    <a:pt x="18221" y="19875"/>
                  </a:cubicBezTo>
                  <a:cubicBezTo>
                    <a:pt x="18207" y="19875"/>
                    <a:pt x="18207" y="19875"/>
                    <a:pt x="18191" y="19875"/>
                  </a:cubicBezTo>
                  <a:cubicBezTo>
                    <a:pt x="18074" y="19845"/>
                    <a:pt x="18074" y="19845"/>
                    <a:pt x="17881" y="19804"/>
                  </a:cubicBezTo>
                  <a:cubicBezTo>
                    <a:pt x="17778" y="19774"/>
                    <a:pt x="17704" y="19701"/>
                    <a:pt x="17615" y="19614"/>
                  </a:cubicBezTo>
                  <a:cubicBezTo>
                    <a:pt x="17557" y="19542"/>
                    <a:pt x="17484" y="19469"/>
                    <a:pt x="17410" y="19440"/>
                  </a:cubicBezTo>
                  <a:cubicBezTo>
                    <a:pt x="17263" y="19396"/>
                    <a:pt x="17158" y="19281"/>
                    <a:pt x="17130" y="19178"/>
                  </a:cubicBezTo>
                  <a:cubicBezTo>
                    <a:pt x="17114" y="19135"/>
                    <a:pt x="17130" y="19091"/>
                    <a:pt x="17158" y="19064"/>
                  </a:cubicBezTo>
                  <a:cubicBezTo>
                    <a:pt x="17174" y="19050"/>
                    <a:pt x="17188" y="19034"/>
                    <a:pt x="17202" y="19020"/>
                  </a:cubicBezTo>
                  <a:cubicBezTo>
                    <a:pt x="17233" y="18991"/>
                    <a:pt x="17263" y="18961"/>
                    <a:pt x="17263" y="18947"/>
                  </a:cubicBezTo>
                  <a:cubicBezTo>
                    <a:pt x="17263" y="18947"/>
                    <a:pt x="17263" y="18933"/>
                    <a:pt x="17202" y="18903"/>
                  </a:cubicBezTo>
                  <a:cubicBezTo>
                    <a:pt x="17086" y="18860"/>
                    <a:pt x="17056" y="18789"/>
                    <a:pt x="17025" y="18716"/>
                  </a:cubicBezTo>
                  <a:cubicBezTo>
                    <a:pt x="17011" y="18672"/>
                    <a:pt x="16997" y="18642"/>
                    <a:pt x="16953" y="18599"/>
                  </a:cubicBezTo>
                  <a:cubicBezTo>
                    <a:pt x="16923" y="18571"/>
                    <a:pt x="16879" y="18555"/>
                    <a:pt x="16804" y="18555"/>
                  </a:cubicBezTo>
                  <a:cubicBezTo>
                    <a:pt x="16746" y="18555"/>
                    <a:pt x="16687" y="18555"/>
                    <a:pt x="16629" y="18571"/>
                  </a:cubicBezTo>
                  <a:cubicBezTo>
                    <a:pt x="16569" y="18571"/>
                    <a:pt x="16569" y="18571"/>
                    <a:pt x="16569" y="18571"/>
                  </a:cubicBezTo>
                  <a:cubicBezTo>
                    <a:pt x="16422" y="18585"/>
                    <a:pt x="16363" y="18658"/>
                    <a:pt x="16275" y="18759"/>
                  </a:cubicBezTo>
                  <a:cubicBezTo>
                    <a:pt x="16259" y="18789"/>
                    <a:pt x="16231" y="18816"/>
                    <a:pt x="16200" y="18846"/>
                  </a:cubicBezTo>
                  <a:cubicBezTo>
                    <a:pt x="16142" y="18933"/>
                    <a:pt x="16082" y="18961"/>
                    <a:pt x="16023" y="18961"/>
                  </a:cubicBezTo>
                  <a:cubicBezTo>
                    <a:pt x="15979" y="18961"/>
                    <a:pt x="15935" y="18947"/>
                    <a:pt x="15890" y="18933"/>
                  </a:cubicBezTo>
                  <a:cubicBezTo>
                    <a:pt x="15876" y="18917"/>
                    <a:pt x="15846" y="18917"/>
                    <a:pt x="15832" y="18903"/>
                  </a:cubicBezTo>
                  <a:cubicBezTo>
                    <a:pt x="15713" y="18860"/>
                    <a:pt x="15641" y="18729"/>
                    <a:pt x="15597" y="18628"/>
                  </a:cubicBezTo>
                  <a:cubicBezTo>
                    <a:pt x="15567" y="18585"/>
                    <a:pt x="15552" y="18555"/>
                    <a:pt x="15536" y="18528"/>
                  </a:cubicBezTo>
                  <a:cubicBezTo>
                    <a:pt x="15522" y="18498"/>
                    <a:pt x="15448" y="18468"/>
                    <a:pt x="15345" y="18468"/>
                  </a:cubicBezTo>
                  <a:cubicBezTo>
                    <a:pt x="15243" y="18468"/>
                    <a:pt x="15110" y="18498"/>
                    <a:pt x="14991" y="18541"/>
                  </a:cubicBezTo>
                  <a:cubicBezTo>
                    <a:pt x="14858" y="18599"/>
                    <a:pt x="14786" y="18615"/>
                    <a:pt x="14741" y="18615"/>
                  </a:cubicBezTo>
                  <a:cubicBezTo>
                    <a:pt x="14711" y="18615"/>
                    <a:pt x="14697" y="18599"/>
                    <a:pt x="14681" y="18585"/>
                  </a:cubicBezTo>
                  <a:cubicBezTo>
                    <a:pt x="14667" y="18555"/>
                    <a:pt x="14681" y="18528"/>
                    <a:pt x="14697" y="18498"/>
                  </a:cubicBezTo>
                  <a:cubicBezTo>
                    <a:pt x="14741" y="18411"/>
                    <a:pt x="14756" y="18251"/>
                    <a:pt x="14741" y="18237"/>
                  </a:cubicBezTo>
                  <a:cubicBezTo>
                    <a:pt x="14681" y="18237"/>
                    <a:pt x="14637" y="18296"/>
                    <a:pt x="14578" y="18367"/>
                  </a:cubicBezTo>
                  <a:cubicBezTo>
                    <a:pt x="14548" y="18411"/>
                    <a:pt x="14504" y="18468"/>
                    <a:pt x="14446" y="18512"/>
                  </a:cubicBezTo>
                  <a:cubicBezTo>
                    <a:pt x="14343" y="18615"/>
                    <a:pt x="14387" y="18702"/>
                    <a:pt x="14490" y="18860"/>
                  </a:cubicBezTo>
                  <a:cubicBezTo>
                    <a:pt x="14520" y="18903"/>
                    <a:pt x="14520" y="18903"/>
                    <a:pt x="14520" y="18903"/>
                  </a:cubicBezTo>
                  <a:cubicBezTo>
                    <a:pt x="14593" y="19006"/>
                    <a:pt x="14609" y="19064"/>
                    <a:pt x="14593" y="19091"/>
                  </a:cubicBezTo>
                  <a:cubicBezTo>
                    <a:pt x="14578" y="19135"/>
                    <a:pt x="14534" y="19135"/>
                    <a:pt x="14460" y="19151"/>
                  </a:cubicBezTo>
                  <a:cubicBezTo>
                    <a:pt x="14387" y="19165"/>
                    <a:pt x="14343" y="19165"/>
                    <a:pt x="14285" y="19165"/>
                  </a:cubicBezTo>
                  <a:cubicBezTo>
                    <a:pt x="14238" y="19165"/>
                    <a:pt x="14194" y="19165"/>
                    <a:pt x="14122" y="19151"/>
                  </a:cubicBezTo>
                  <a:cubicBezTo>
                    <a:pt x="14063" y="19135"/>
                    <a:pt x="13975" y="19135"/>
                    <a:pt x="13900" y="19121"/>
                  </a:cubicBezTo>
                  <a:cubicBezTo>
                    <a:pt x="13812" y="19107"/>
                    <a:pt x="13737" y="19091"/>
                    <a:pt x="13665" y="19091"/>
                  </a:cubicBezTo>
                  <a:cubicBezTo>
                    <a:pt x="13665" y="19078"/>
                    <a:pt x="13649" y="19078"/>
                    <a:pt x="13635" y="19078"/>
                  </a:cubicBezTo>
                  <a:cubicBezTo>
                    <a:pt x="13472" y="19078"/>
                    <a:pt x="13075" y="19208"/>
                    <a:pt x="12942" y="19325"/>
                  </a:cubicBezTo>
                  <a:cubicBezTo>
                    <a:pt x="12882" y="19382"/>
                    <a:pt x="12796" y="19396"/>
                    <a:pt x="12677" y="19396"/>
                  </a:cubicBezTo>
                  <a:cubicBezTo>
                    <a:pt x="12602" y="19396"/>
                    <a:pt x="12528" y="19396"/>
                    <a:pt x="12470" y="19382"/>
                  </a:cubicBezTo>
                  <a:cubicBezTo>
                    <a:pt x="12397" y="19382"/>
                    <a:pt x="12353" y="19368"/>
                    <a:pt x="12292" y="19368"/>
                  </a:cubicBezTo>
                  <a:cubicBezTo>
                    <a:pt x="12278" y="19368"/>
                    <a:pt x="12264" y="19382"/>
                    <a:pt x="12234" y="19382"/>
                  </a:cubicBezTo>
                  <a:cubicBezTo>
                    <a:pt x="12190" y="19382"/>
                    <a:pt x="12190" y="19382"/>
                    <a:pt x="12190" y="19382"/>
                  </a:cubicBezTo>
                  <a:cubicBezTo>
                    <a:pt x="12043" y="19396"/>
                    <a:pt x="11924" y="19412"/>
                    <a:pt x="11808" y="19570"/>
                  </a:cubicBezTo>
                  <a:cubicBezTo>
                    <a:pt x="11747" y="19657"/>
                    <a:pt x="11761" y="19687"/>
                    <a:pt x="11777" y="19730"/>
                  </a:cubicBezTo>
                  <a:cubicBezTo>
                    <a:pt x="11777" y="19760"/>
                    <a:pt x="11808" y="19804"/>
                    <a:pt x="11733" y="19861"/>
                  </a:cubicBezTo>
                  <a:cubicBezTo>
                    <a:pt x="11659" y="19918"/>
                    <a:pt x="11556" y="19932"/>
                    <a:pt x="11482" y="19932"/>
                  </a:cubicBezTo>
                  <a:cubicBezTo>
                    <a:pt x="11423" y="19932"/>
                    <a:pt x="11379" y="19918"/>
                    <a:pt x="11321" y="19918"/>
                  </a:cubicBezTo>
                  <a:cubicBezTo>
                    <a:pt x="11276" y="19918"/>
                    <a:pt x="11232" y="19918"/>
                    <a:pt x="11188" y="19918"/>
                  </a:cubicBezTo>
                  <a:cubicBezTo>
                    <a:pt x="11025" y="19918"/>
                    <a:pt x="11011" y="19962"/>
                    <a:pt x="10995" y="20150"/>
                  </a:cubicBezTo>
                  <a:cubicBezTo>
                    <a:pt x="10980" y="20223"/>
                    <a:pt x="10995" y="20237"/>
                    <a:pt x="10995" y="20237"/>
                  </a:cubicBezTo>
                  <a:cubicBezTo>
                    <a:pt x="10995" y="20237"/>
                    <a:pt x="11011" y="20223"/>
                    <a:pt x="11025" y="20209"/>
                  </a:cubicBezTo>
                  <a:cubicBezTo>
                    <a:pt x="11085" y="20136"/>
                    <a:pt x="11085" y="20136"/>
                    <a:pt x="11085" y="20136"/>
                  </a:cubicBezTo>
                  <a:cubicBezTo>
                    <a:pt x="11085" y="20397"/>
                    <a:pt x="11085" y="20397"/>
                    <a:pt x="11085" y="20397"/>
                  </a:cubicBezTo>
                  <a:cubicBezTo>
                    <a:pt x="11039" y="20381"/>
                    <a:pt x="11039" y="20381"/>
                    <a:pt x="11039" y="20381"/>
                  </a:cubicBezTo>
                  <a:cubicBezTo>
                    <a:pt x="11039" y="20381"/>
                    <a:pt x="10950" y="20367"/>
                    <a:pt x="10789" y="20340"/>
                  </a:cubicBezTo>
                  <a:cubicBezTo>
                    <a:pt x="10789" y="20340"/>
                    <a:pt x="10773" y="20340"/>
                    <a:pt x="10759" y="20340"/>
                  </a:cubicBezTo>
                  <a:cubicBezTo>
                    <a:pt x="10656" y="20340"/>
                    <a:pt x="10598" y="20427"/>
                    <a:pt x="10510" y="20542"/>
                  </a:cubicBezTo>
                  <a:cubicBezTo>
                    <a:pt x="10479" y="20571"/>
                    <a:pt x="10479" y="20571"/>
                    <a:pt x="10479" y="20571"/>
                  </a:cubicBezTo>
                  <a:cubicBezTo>
                    <a:pt x="10421" y="20658"/>
                    <a:pt x="10391" y="20702"/>
                    <a:pt x="10333" y="20702"/>
                  </a:cubicBezTo>
                  <a:cubicBezTo>
                    <a:pt x="10302" y="20702"/>
                    <a:pt x="10272" y="20688"/>
                    <a:pt x="10228" y="20672"/>
                  </a:cubicBezTo>
                  <a:cubicBezTo>
                    <a:pt x="10200" y="20658"/>
                    <a:pt x="10200" y="20658"/>
                    <a:pt x="10200" y="20658"/>
                  </a:cubicBezTo>
                  <a:cubicBezTo>
                    <a:pt x="10141" y="20629"/>
                    <a:pt x="10125" y="20599"/>
                    <a:pt x="10125" y="20571"/>
                  </a:cubicBezTo>
                  <a:cubicBezTo>
                    <a:pt x="10125" y="20528"/>
                    <a:pt x="10141" y="20484"/>
                    <a:pt x="10170" y="20455"/>
                  </a:cubicBezTo>
                  <a:cubicBezTo>
                    <a:pt x="10111" y="20470"/>
                    <a:pt x="10051" y="20498"/>
                    <a:pt x="9978" y="20514"/>
                  </a:cubicBezTo>
                  <a:cubicBezTo>
                    <a:pt x="9787" y="20585"/>
                    <a:pt x="9550" y="20658"/>
                    <a:pt x="9359" y="20672"/>
                  </a:cubicBezTo>
                  <a:cubicBezTo>
                    <a:pt x="9344" y="20672"/>
                    <a:pt x="9328" y="20688"/>
                    <a:pt x="9300" y="20688"/>
                  </a:cubicBezTo>
                  <a:cubicBezTo>
                    <a:pt x="9063" y="20688"/>
                    <a:pt x="9035" y="20542"/>
                    <a:pt x="9020" y="20455"/>
                  </a:cubicBezTo>
                  <a:cubicBezTo>
                    <a:pt x="9020" y="20427"/>
                    <a:pt x="9020" y="20427"/>
                    <a:pt x="9020" y="20427"/>
                  </a:cubicBezTo>
                  <a:cubicBezTo>
                    <a:pt x="8990" y="20354"/>
                    <a:pt x="8902" y="20166"/>
                    <a:pt x="8799" y="20166"/>
                  </a:cubicBezTo>
                  <a:cubicBezTo>
                    <a:pt x="8680" y="20166"/>
                    <a:pt x="8680" y="20166"/>
                    <a:pt x="8680" y="20166"/>
                  </a:cubicBezTo>
                  <a:cubicBezTo>
                    <a:pt x="8578" y="20166"/>
                    <a:pt x="8503" y="20150"/>
                    <a:pt x="8489" y="20106"/>
                  </a:cubicBezTo>
                  <a:cubicBezTo>
                    <a:pt x="8473" y="20063"/>
                    <a:pt x="8534" y="20019"/>
                    <a:pt x="8562" y="19992"/>
                  </a:cubicBezTo>
                  <a:cubicBezTo>
                    <a:pt x="8622" y="19962"/>
                    <a:pt x="8636" y="19918"/>
                    <a:pt x="8622" y="19889"/>
                  </a:cubicBezTo>
                  <a:cubicBezTo>
                    <a:pt x="8608" y="19845"/>
                    <a:pt x="8562" y="19817"/>
                    <a:pt x="8503" y="19817"/>
                  </a:cubicBezTo>
                  <a:cubicBezTo>
                    <a:pt x="8473" y="19817"/>
                    <a:pt x="8445" y="19831"/>
                    <a:pt x="8415" y="19845"/>
                  </a:cubicBezTo>
                  <a:cubicBezTo>
                    <a:pt x="8326" y="19889"/>
                    <a:pt x="8254" y="19918"/>
                    <a:pt x="8179" y="19918"/>
                  </a:cubicBezTo>
                  <a:cubicBezTo>
                    <a:pt x="8121" y="19918"/>
                    <a:pt x="8077" y="19905"/>
                    <a:pt x="8016" y="19861"/>
                  </a:cubicBezTo>
                  <a:cubicBezTo>
                    <a:pt x="7972" y="19831"/>
                    <a:pt x="7884" y="19788"/>
                    <a:pt x="7781" y="19760"/>
                  </a:cubicBezTo>
                  <a:cubicBezTo>
                    <a:pt x="7706" y="19730"/>
                    <a:pt x="7620" y="19701"/>
                    <a:pt x="7574" y="19671"/>
                  </a:cubicBezTo>
                  <a:cubicBezTo>
                    <a:pt x="7515" y="19630"/>
                    <a:pt x="7457" y="19614"/>
                    <a:pt x="7413" y="19614"/>
                  </a:cubicBezTo>
                  <a:cubicBezTo>
                    <a:pt x="7354" y="19614"/>
                    <a:pt x="7310" y="19643"/>
                    <a:pt x="7294" y="19687"/>
                  </a:cubicBezTo>
                  <a:cubicBezTo>
                    <a:pt x="7250" y="19817"/>
                    <a:pt x="7044" y="19831"/>
                    <a:pt x="6956" y="19831"/>
                  </a:cubicBezTo>
                  <a:cubicBezTo>
                    <a:pt x="6912" y="19831"/>
                    <a:pt x="6867" y="19831"/>
                    <a:pt x="6823" y="19831"/>
                  </a:cubicBezTo>
                  <a:cubicBezTo>
                    <a:pt x="6763" y="19817"/>
                    <a:pt x="6720" y="19760"/>
                    <a:pt x="6690" y="19687"/>
                  </a:cubicBezTo>
                  <a:cubicBezTo>
                    <a:pt x="6690" y="19744"/>
                    <a:pt x="6676" y="19788"/>
                    <a:pt x="6660" y="19875"/>
                  </a:cubicBezTo>
                  <a:cubicBezTo>
                    <a:pt x="6616" y="20019"/>
                    <a:pt x="6660" y="20049"/>
                    <a:pt x="6735" y="20079"/>
                  </a:cubicBezTo>
                  <a:cubicBezTo>
                    <a:pt x="6763" y="20092"/>
                    <a:pt x="6793" y="20136"/>
                    <a:pt x="6807" y="20180"/>
                  </a:cubicBezTo>
                  <a:cubicBezTo>
                    <a:pt x="6837" y="20296"/>
                    <a:pt x="6823" y="20470"/>
                    <a:pt x="6763" y="20557"/>
                  </a:cubicBezTo>
                  <a:cubicBezTo>
                    <a:pt x="6749" y="20585"/>
                    <a:pt x="6720" y="20629"/>
                    <a:pt x="6704" y="20672"/>
                  </a:cubicBezTo>
                  <a:cubicBezTo>
                    <a:pt x="6676" y="20759"/>
                    <a:pt x="6646" y="20832"/>
                    <a:pt x="6557" y="20860"/>
                  </a:cubicBezTo>
                  <a:cubicBezTo>
                    <a:pt x="6483" y="20876"/>
                    <a:pt x="6306" y="21020"/>
                    <a:pt x="6217" y="21238"/>
                  </a:cubicBezTo>
                  <a:cubicBezTo>
                    <a:pt x="6131" y="21456"/>
                    <a:pt x="5837" y="21543"/>
                    <a:pt x="5660" y="21586"/>
                  </a:cubicBezTo>
                  <a:cubicBezTo>
                    <a:pt x="5616" y="21600"/>
                    <a:pt x="5616" y="21600"/>
                    <a:pt x="5616" y="21600"/>
                  </a:cubicBezTo>
                  <a:cubicBezTo>
                    <a:pt x="5586" y="21600"/>
                    <a:pt x="5557" y="21600"/>
                    <a:pt x="5541"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5" name="Shape 2835"/>
            <p:cNvSpPr/>
            <p:nvPr/>
          </p:nvSpPr>
          <p:spPr>
            <a:xfrm>
              <a:off x="2155201" y="4910132"/>
              <a:ext cx="3552833" cy="3590993"/>
            </a:xfrm>
            <a:custGeom>
              <a:avLst/>
              <a:gdLst/>
              <a:ahLst/>
              <a:cxnLst/>
              <a:rect l="0" t="0" r="0" b="0"/>
              <a:pathLst>
                <a:path w="21512" h="21600" extrusionOk="0">
                  <a:moveTo>
                    <a:pt x="5187" y="73"/>
                  </a:moveTo>
                  <a:cubicBezTo>
                    <a:pt x="5203" y="73"/>
                    <a:pt x="5231" y="87"/>
                    <a:pt x="5275" y="130"/>
                  </a:cubicBezTo>
                  <a:cubicBezTo>
                    <a:pt x="5394" y="260"/>
                    <a:pt x="5452" y="434"/>
                    <a:pt x="5614" y="461"/>
                  </a:cubicBezTo>
                  <a:cubicBezTo>
                    <a:pt x="5775" y="477"/>
                    <a:pt x="5703" y="548"/>
                    <a:pt x="5819" y="678"/>
                  </a:cubicBezTo>
                  <a:cubicBezTo>
                    <a:pt x="5938" y="824"/>
                    <a:pt x="5952" y="868"/>
                    <a:pt x="6026" y="982"/>
                  </a:cubicBezTo>
                  <a:cubicBezTo>
                    <a:pt x="6084" y="1069"/>
                    <a:pt x="6114" y="1142"/>
                    <a:pt x="6184" y="1142"/>
                  </a:cubicBezTo>
                  <a:cubicBezTo>
                    <a:pt x="6200" y="1142"/>
                    <a:pt x="6215" y="1142"/>
                    <a:pt x="6229" y="1128"/>
                  </a:cubicBezTo>
                  <a:lnTo>
                    <a:pt x="6245" y="1128"/>
                  </a:lnTo>
                  <a:cubicBezTo>
                    <a:pt x="6347" y="1128"/>
                    <a:pt x="6347" y="1242"/>
                    <a:pt x="6435" y="1315"/>
                  </a:cubicBezTo>
                  <a:cubicBezTo>
                    <a:pt x="6479" y="1345"/>
                    <a:pt x="6582" y="1359"/>
                    <a:pt x="6656" y="1359"/>
                  </a:cubicBezTo>
                  <a:cubicBezTo>
                    <a:pt x="6700" y="1359"/>
                    <a:pt x="6730" y="1359"/>
                    <a:pt x="6730" y="1359"/>
                  </a:cubicBezTo>
                  <a:cubicBezTo>
                    <a:pt x="6730" y="1359"/>
                    <a:pt x="6861" y="1372"/>
                    <a:pt x="6861" y="1516"/>
                  </a:cubicBezTo>
                  <a:cubicBezTo>
                    <a:pt x="6861" y="1646"/>
                    <a:pt x="6949" y="1690"/>
                    <a:pt x="6935" y="1820"/>
                  </a:cubicBezTo>
                  <a:cubicBezTo>
                    <a:pt x="6907" y="1964"/>
                    <a:pt x="6891" y="2110"/>
                    <a:pt x="7023" y="2153"/>
                  </a:cubicBezTo>
                  <a:cubicBezTo>
                    <a:pt x="7156" y="2210"/>
                    <a:pt x="7288" y="2224"/>
                    <a:pt x="7288" y="2224"/>
                  </a:cubicBezTo>
                  <a:cubicBezTo>
                    <a:pt x="7288" y="2224"/>
                    <a:pt x="7332" y="2240"/>
                    <a:pt x="7376" y="2240"/>
                  </a:cubicBezTo>
                  <a:cubicBezTo>
                    <a:pt x="7435" y="2240"/>
                    <a:pt x="7509" y="2210"/>
                    <a:pt x="7479" y="2066"/>
                  </a:cubicBezTo>
                  <a:cubicBezTo>
                    <a:pt x="7479" y="2066"/>
                    <a:pt x="7567" y="2124"/>
                    <a:pt x="7641" y="2124"/>
                  </a:cubicBezTo>
                  <a:cubicBezTo>
                    <a:pt x="7686" y="2124"/>
                    <a:pt x="7714" y="2124"/>
                    <a:pt x="7730" y="2096"/>
                  </a:cubicBezTo>
                  <a:cubicBezTo>
                    <a:pt x="7758" y="2053"/>
                    <a:pt x="7774" y="2053"/>
                    <a:pt x="7788" y="2053"/>
                  </a:cubicBezTo>
                  <a:cubicBezTo>
                    <a:pt x="7818" y="2053"/>
                    <a:pt x="7832" y="2066"/>
                    <a:pt x="7890" y="2066"/>
                  </a:cubicBezTo>
                  <a:cubicBezTo>
                    <a:pt x="7979" y="2066"/>
                    <a:pt x="8067" y="1907"/>
                    <a:pt x="7906" y="1820"/>
                  </a:cubicBezTo>
                  <a:cubicBezTo>
                    <a:pt x="7744" y="1733"/>
                    <a:pt x="7537" y="1719"/>
                    <a:pt x="7495" y="1575"/>
                  </a:cubicBezTo>
                  <a:cubicBezTo>
                    <a:pt x="7451" y="1445"/>
                    <a:pt x="7407" y="1372"/>
                    <a:pt x="7567" y="1272"/>
                  </a:cubicBezTo>
                  <a:cubicBezTo>
                    <a:pt x="7730" y="1155"/>
                    <a:pt x="7744" y="1128"/>
                    <a:pt x="7890" y="1084"/>
                  </a:cubicBezTo>
                  <a:cubicBezTo>
                    <a:pt x="7934" y="1069"/>
                    <a:pt x="7965" y="1069"/>
                    <a:pt x="8009" y="1069"/>
                  </a:cubicBezTo>
                  <a:cubicBezTo>
                    <a:pt x="8067" y="1069"/>
                    <a:pt x="8127" y="1084"/>
                    <a:pt x="8185" y="1084"/>
                  </a:cubicBezTo>
                  <a:cubicBezTo>
                    <a:pt x="8274" y="1084"/>
                    <a:pt x="8436" y="1112"/>
                    <a:pt x="8478" y="1199"/>
                  </a:cubicBezTo>
                  <a:cubicBezTo>
                    <a:pt x="8508" y="1256"/>
                    <a:pt x="8553" y="1301"/>
                    <a:pt x="8583" y="1301"/>
                  </a:cubicBezTo>
                  <a:cubicBezTo>
                    <a:pt x="8613" y="1301"/>
                    <a:pt x="8613" y="1286"/>
                    <a:pt x="8613" y="1272"/>
                  </a:cubicBezTo>
                  <a:cubicBezTo>
                    <a:pt x="8613" y="1242"/>
                    <a:pt x="8627" y="1242"/>
                    <a:pt x="8641" y="1242"/>
                  </a:cubicBezTo>
                  <a:cubicBezTo>
                    <a:pt x="8685" y="1242"/>
                    <a:pt x="8743" y="1286"/>
                    <a:pt x="8803" y="1315"/>
                  </a:cubicBezTo>
                  <a:cubicBezTo>
                    <a:pt x="8803" y="1315"/>
                    <a:pt x="8817" y="1315"/>
                    <a:pt x="8831" y="1315"/>
                  </a:cubicBezTo>
                  <a:cubicBezTo>
                    <a:pt x="8920" y="1315"/>
                    <a:pt x="9052" y="1242"/>
                    <a:pt x="9052" y="1242"/>
                  </a:cubicBezTo>
                  <a:cubicBezTo>
                    <a:pt x="9052" y="1242"/>
                    <a:pt x="9066" y="1242"/>
                    <a:pt x="9096" y="1242"/>
                  </a:cubicBezTo>
                  <a:cubicBezTo>
                    <a:pt x="9126" y="1242"/>
                    <a:pt x="9185" y="1242"/>
                    <a:pt x="9229" y="1286"/>
                  </a:cubicBezTo>
                  <a:cubicBezTo>
                    <a:pt x="9303" y="1359"/>
                    <a:pt x="9259" y="1532"/>
                    <a:pt x="9259" y="1532"/>
                  </a:cubicBezTo>
                  <a:cubicBezTo>
                    <a:pt x="9259" y="1532"/>
                    <a:pt x="9201" y="1646"/>
                    <a:pt x="9273" y="1719"/>
                  </a:cubicBezTo>
                  <a:cubicBezTo>
                    <a:pt x="9317" y="1763"/>
                    <a:pt x="9377" y="1806"/>
                    <a:pt x="9436" y="1806"/>
                  </a:cubicBezTo>
                  <a:cubicBezTo>
                    <a:pt x="9464" y="1806"/>
                    <a:pt x="9480" y="1806"/>
                    <a:pt x="9508" y="1777"/>
                  </a:cubicBezTo>
                  <a:cubicBezTo>
                    <a:pt x="9524" y="1763"/>
                    <a:pt x="9538" y="1749"/>
                    <a:pt x="9552" y="1749"/>
                  </a:cubicBezTo>
                  <a:cubicBezTo>
                    <a:pt x="9582" y="1749"/>
                    <a:pt x="9612" y="1806"/>
                    <a:pt x="9656" y="1806"/>
                  </a:cubicBezTo>
                  <a:cubicBezTo>
                    <a:pt x="9684" y="1806"/>
                    <a:pt x="9700" y="1806"/>
                    <a:pt x="9714" y="1806"/>
                  </a:cubicBezTo>
                  <a:cubicBezTo>
                    <a:pt x="9773" y="1806"/>
                    <a:pt x="9833" y="1777"/>
                    <a:pt x="9817" y="1575"/>
                  </a:cubicBezTo>
                  <a:cubicBezTo>
                    <a:pt x="9803" y="1315"/>
                    <a:pt x="9861" y="1112"/>
                    <a:pt x="9773" y="954"/>
                  </a:cubicBezTo>
                  <a:cubicBezTo>
                    <a:pt x="9684" y="795"/>
                    <a:pt x="9656" y="534"/>
                    <a:pt x="9656" y="534"/>
                  </a:cubicBezTo>
                  <a:cubicBezTo>
                    <a:pt x="9656" y="534"/>
                    <a:pt x="9759" y="461"/>
                    <a:pt x="9861" y="390"/>
                  </a:cubicBezTo>
                  <a:cubicBezTo>
                    <a:pt x="9979" y="333"/>
                    <a:pt x="10052" y="288"/>
                    <a:pt x="10068" y="217"/>
                  </a:cubicBezTo>
                  <a:cubicBezTo>
                    <a:pt x="10082" y="174"/>
                    <a:pt x="10126" y="174"/>
                    <a:pt x="10184" y="174"/>
                  </a:cubicBezTo>
                  <a:cubicBezTo>
                    <a:pt x="10228" y="174"/>
                    <a:pt x="10272" y="174"/>
                    <a:pt x="10317" y="174"/>
                  </a:cubicBezTo>
                  <a:cubicBezTo>
                    <a:pt x="10435" y="174"/>
                    <a:pt x="10435" y="377"/>
                    <a:pt x="10405" y="434"/>
                  </a:cubicBezTo>
                  <a:cubicBezTo>
                    <a:pt x="10391" y="505"/>
                    <a:pt x="10435" y="678"/>
                    <a:pt x="10553" y="708"/>
                  </a:cubicBezTo>
                  <a:cubicBezTo>
                    <a:pt x="10656" y="722"/>
                    <a:pt x="10686" y="795"/>
                    <a:pt x="10714" y="881"/>
                  </a:cubicBezTo>
                  <a:cubicBezTo>
                    <a:pt x="10730" y="954"/>
                    <a:pt x="10788" y="1084"/>
                    <a:pt x="10876" y="1084"/>
                  </a:cubicBezTo>
                  <a:cubicBezTo>
                    <a:pt x="10891" y="1084"/>
                    <a:pt x="10921" y="1084"/>
                    <a:pt x="10935" y="1069"/>
                  </a:cubicBezTo>
                  <a:cubicBezTo>
                    <a:pt x="11037" y="982"/>
                    <a:pt x="11067" y="881"/>
                    <a:pt x="11125" y="881"/>
                  </a:cubicBezTo>
                  <a:cubicBezTo>
                    <a:pt x="11141" y="881"/>
                    <a:pt x="11155" y="881"/>
                    <a:pt x="11155" y="881"/>
                  </a:cubicBezTo>
                  <a:cubicBezTo>
                    <a:pt x="11230" y="925"/>
                    <a:pt x="11258" y="998"/>
                    <a:pt x="11332" y="998"/>
                  </a:cubicBezTo>
                  <a:cubicBezTo>
                    <a:pt x="11362" y="998"/>
                    <a:pt x="11376" y="998"/>
                    <a:pt x="11406" y="982"/>
                  </a:cubicBezTo>
                  <a:cubicBezTo>
                    <a:pt x="11553" y="911"/>
                    <a:pt x="11774" y="824"/>
                    <a:pt x="11920" y="824"/>
                  </a:cubicBezTo>
                  <a:cubicBezTo>
                    <a:pt x="12053" y="824"/>
                    <a:pt x="11920" y="881"/>
                    <a:pt x="12097" y="881"/>
                  </a:cubicBezTo>
                  <a:cubicBezTo>
                    <a:pt x="12273" y="881"/>
                    <a:pt x="12303" y="881"/>
                    <a:pt x="12420" y="824"/>
                  </a:cubicBezTo>
                  <a:cubicBezTo>
                    <a:pt x="12464" y="795"/>
                    <a:pt x="12508" y="781"/>
                    <a:pt x="12552" y="765"/>
                  </a:cubicBezTo>
                  <a:cubicBezTo>
                    <a:pt x="12568" y="765"/>
                    <a:pt x="12568" y="781"/>
                    <a:pt x="12568" y="781"/>
                  </a:cubicBezTo>
                  <a:cubicBezTo>
                    <a:pt x="12568" y="781"/>
                    <a:pt x="12568" y="765"/>
                    <a:pt x="12552" y="765"/>
                  </a:cubicBezTo>
                  <a:cubicBezTo>
                    <a:pt x="12568" y="765"/>
                    <a:pt x="12568" y="765"/>
                    <a:pt x="12582" y="765"/>
                  </a:cubicBezTo>
                  <a:cubicBezTo>
                    <a:pt x="12626" y="765"/>
                    <a:pt x="12671" y="781"/>
                    <a:pt x="12685" y="824"/>
                  </a:cubicBezTo>
                  <a:cubicBezTo>
                    <a:pt x="12729" y="881"/>
                    <a:pt x="12715" y="1155"/>
                    <a:pt x="12817" y="1199"/>
                  </a:cubicBezTo>
                  <a:cubicBezTo>
                    <a:pt x="12936" y="1242"/>
                    <a:pt x="13052" y="1286"/>
                    <a:pt x="13140" y="1286"/>
                  </a:cubicBezTo>
                  <a:cubicBezTo>
                    <a:pt x="13200" y="1286"/>
                    <a:pt x="13347" y="1359"/>
                    <a:pt x="13449" y="1416"/>
                  </a:cubicBezTo>
                  <a:cubicBezTo>
                    <a:pt x="13463" y="1445"/>
                    <a:pt x="13554" y="1633"/>
                    <a:pt x="13435" y="1690"/>
                  </a:cubicBezTo>
                  <a:cubicBezTo>
                    <a:pt x="13303" y="1763"/>
                    <a:pt x="13317" y="1907"/>
                    <a:pt x="13463" y="1964"/>
                  </a:cubicBezTo>
                  <a:cubicBezTo>
                    <a:pt x="13596" y="2009"/>
                    <a:pt x="13596" y="2066"/>
                    <a:pt x="13758" y="2096"/>
                  </a:cubicBezTo>
                  <a:cubicBezTo>
                    <a:pt x="13921" y="2110"/>
                    <a:pt x="13891" y="2311"/>
                    <a:pt x="13817" y="2384"/>
                  </a:cubicBezTo>
                  <a:cubicBezTo>
                    <a:pt x="13758" y="2457"/>
                    <a:pt x="13728" y="2658"/>
                    <a:pt x="13817" y="2717"/>
                  </a:cubicBezTo>
                  <a:cubicBezTo>
                    <a:pt x="13921" y="2788"/>
                    <a:pt x="14023" y="2788"/>
                    <a:pt x="14098" y="2948"/>
                  </a:cubicBezTo>
                  <a:cubicBezTo>
                    <a:pt x="14170" y="3092"/>
                    <a:pt x="14332" y="3092"/>
                    <a:pt x="14509" y="3236"/>
                  </a:cubicBezTo>
                  <a:cubicBezTo>
                    <a:pt x="14686" y="3366"/>
                    <a:pt x="14714" y="3409"/>
                    <a:pt x="14876" y="3439"/>
                  </a:cubicBezTo>
                  <a:cubicBezTo>
                    <a:pt x="15023" y="3452"/>
                    <a:pt x="15169" y="3569"/>
                    <a:pt x="15083" y="3656"/>
                  </a:cubicBezTo>
                  <a:cubicBezTo>
                    <a:pt x="14979" y="3742"/>
                    <a:pt x="15053" y="3813"/>
                    <a:pt x="15229" y="3886"/>
                  </a:cubicBezTo>
                  <a:cubicBezTo>
                    <a:pt x="15420" y="3945"/>
                    <a:pt x="15376" y="4060"/>
                    <a:pt x="15259" y="4190"/>
                  </a:cubicBezTo>
                  <a:cubicBezTo>
                    <a:pt x="15141" y="4334"/>
                    <a:pt x="15125" y="4393"/>
                    <a:pt x="15053" y="4580"/>
                  </a:cubicBezTo>
                  <a:cubicBezTo>
                    <a:pt x="14979" y="4754"/>
                    <a:pt x="15125" y="4754"/>
                    <a:pt x="15125" y="4754"/>
                  </a:cubicBezTo>
                  <a:cubicBezTo>
                    <a:pt x="15125" y="4754"/>
                    <a:pt x="14964" y="4841"/>
                    <a:pt x="14876" y="4955"/>
                  </a:cubicBezTo>
                  <a:cubicBezTo>
                    <a:pt x="14774" y="5071"/>
                    <a:pt x="14832" y="5128"/>
                    <a:pt x="14890" y="5215"/>
                  </a:cubicBezTo>
                  <a:cubicBezTo>
                    <a:pt x="14964" y="5316"/>
                    <a:pt x="15169" y="5375"/>
                    <a:pt x="15259" y="5404"/>
                  </a:cubicBezTo>
                  <a:cubicBezTo>
                    <a:pt x="15346" y="5418"/>
                    <a:pt x="15332" y="5576"/>
                    <a:pt x="15302" y="5692"/>
                  </a:cubicBezTo>
                  <a:cubicBezTo>
                    <a:pt x="15274" y="5809"/>
                    <a:pt x="15434" y="5809"/>
                    <a:pt x="15478" y="5866"/>
                  </a:cubicBezTo>
                  <a:cubicBezTo>
                    <a:pt x="15522" y="5939"/>
                    <a:pt x="15685" y="6400"/>
                    <a:pt x="15685" y="6400"/>
                  </a:cubicBezTo>
                  <a:cubicBezTo>
                    <a:pt x="15685" y="6400"/>
                    <a:pt x="15876" y="6444"/>
                    <a:pt x="15890" y="6587"/>
                  </a:cubicBezTo>
                  <a:cubicBezTo>
                    <a:pt x="15920" y="6718"/>
                    <a:pt x="15848" y="7094"/>
                    <a:pt x="16038" y="7094"/>
                  </a:cubicBezTo>
                  <a:cubicBezTo>
                    <a:pt x="16215" y="7094"/>
                    <a:pt x="16436" y="7325"/>
                    <a:pt x="16508" y="7498"/>
                  </a:cubicBezTo>
                  <a:cubicBezTo>
                    <a:pt x="16538" y="7599"/>
                    <a:pt x="16596" y="7629"/>
                    <a:pt x="16684" y="7629"/>
                  </a:cubicBezTo>
                  <a:cubicBezTo>
                    <a:pt x="16759" y="7629"/>
                    <a:pt x="16861" y="7599"/>
                    <a:pt x="16993" y="7571"/>
                  </a:cubicBezTo>
                  <a:cubicBezTo>
                    <a:pt x="17024" y="7556"/>
                    <a:pt x="17052" y="7556"/>
                    <a:pt x="17082" y="7556"/>
                  </a:cubicBezTo>
                  <a:cubicBezTo>
                    <a:pt x="17317" y="7556"/>
                    <a:pt x="17493" y="7759"/>
                    <a:pt x="17595" y="7859"/>
                  </a:cubicBezTo>
                  <a:cubicBezTo>
                    <a:pt x="17714" y="7976"/>
                    <a:pt x="17802" y="8076"/>
                    <a:pt x="17876" y="8177"/>
                  </a:cubicBezTo>
                  <a:cubicBezTo>
                    <a:pt x="17935" y="8263"/>
                    <a:pt x="17935" y="8380"/>
                    <a:pt x="18053" y="8437"/>
                  </a:cubicBezTo>
                  <a:cubicBezTo>
                    <a:pt x="18169" y="8510"/>
                    <a:pt x="18332" y="8640"/>
                    <a:pt x="18346" y="8756"/>
                  </a:cubicBezTo>
                  <a:cubicBezTo>
                    <a:pt x="18376" y="8871"/>
                    <a:pt x="18509" y="8973"/>
                    <a:pt x="18509" y="8973"/>
                  </a:cubicBezTo>
                  <a:cubicBezTo>
                    <a:pt x="18509" y="8973"/>
                    <a:pt x="18846" y="8973"/>
                    <a:pt x="18964" y="9001"/>
                  </a:cubicBezTo>
                  <a:cubicBezTo>
                    <a:pt x="19083" y="9015"/>
                    <a:pt x="19376" y="9362"/>
                    <a:pt x="19420" y="9464"/>
                  </a:cubicBezTo>
                  <a:cubicBezTo>
                    <a:pt x="19464" y="9579"/>
                    <a:pt x="19331" y="9809"/>
                    <a:pt x="19390" y="9825"/>
                  </a:cubicBezTo>
                  <a:cubicBezTo>
                    <a:pt x="19464" y="9853"/>
                    <a:pt x="19626" y="9898"/>
                    <a:pt x="19787" y="10026"/>
                  </a:cubicBezTo>
                  <a:cubicBezTo>
                    <a:pt x="19817" y="10056"/>
                    <a:pt x="19831" y="10056"/>
                    <a:pt x="19847" y="10056"/>
                  </a:cubicBezTo>
                  <a:cubicBezTo>
                    <a:pt x="19919" y="10056"/>
                    <a:pt x="19905" y="9882"/>
                    <a:pt x="20008" y="9882"/>
                  </a:cubicBezTo>
                  <a:cubicBezTo>
                    <a:pt x="20008" y="9882"/>
                    <a:pt x="20024" y="9898"/>
                    <a:pt x="20038" y="9898"/>
                  </a:cubicBezTo>
                  <a:cubicBezTo>
                    <a:pt x="20200" y="9939"/>
                    <a:pt x="20347" y="9983"/>
                    <a:pt x="20419" y="10142"/>
                  </a:cubicBezTo>
                  <a:cubicBezTo>
                    <a:pt x="20493" y="10302"/>
                    <a:pt x="20552" y="10389"/>
                    <a:pt x="20700" y="10403"/>
                  </a:cubicBezTo>
                  <a:cubicBezTo>
                    <a:pt x="20714" y="10403"/>
                    <a:pt x="20728" y="10417"/>
                    <a:pt x="20744" y="10417"/>
                  </a:cubicBezTo>
                  <a:cubicBezTo>
                    <a:pt x="20817" y="10417"/>
                    <a:pt x="20891" y="10389"/>
                    <a:pt x="20935" y="10389"/>
                  </a:cubicBezTo>
                  <a:cubicBezTo>
                    <a:pt x="20949" y="10389"/>
                    <a:pt x="20965" y="10389"/>
                    <a:pt x="20965" y="10403"/>
                  </a:cubicBezTo>
                  <a:cubicBezTo>
                    <a:pt x="20993" y="10476"/>
                    <a:pt x="21112" y="10649"/>
                    <a:pt x="21170" y="10750"/>
                  </a:cubicBezTo>
                  <a:cubicBezTo>
                    <a:pt x="21244" y="10836"/>
                    <a:pt x="21258" y="10894"/>
                    <a:pt x="21332" y="11038"/>
                  </a:cubicBezTo>
                  <a:cubicBezTo>
                    <a:pt x="21405" y="11168"/>
                    <a:pt x="21360" y="11241"/>
                    <a:pt x="21332" y="11428"/>
                  </a:cubicBezTo>
                  <a:cubicBezTo>
                    <a:pt x="21302" y="11631"/>
                    <a:pt x="21360" y="11615"/>
                    <a:pt x="21421" y="11732"/>
                  </a:cubicBezTo>
                  <a:cubicBezTo>
                    <a:pt x="21493" y="11832"/>
                    <a:pt x="21405" y="11992"/>
                    <a:pt x="21360" y="12223"/>
                  </a:cubicBezTo>
                  <a:cubicBezTo>
                    <a:pt x="21302" y="12439"/>
                    <a:pt x="21244" y="12367"/>
                    <a:pt x="21156" y="12512"/>
                  </a:cubicBezTo>
                  <a:cubicBezTo>
                    <a:pt x="21051" y="12643"/>
                    <a:pt x="21081" y="12729"/>
                    <a:pt x="20993" y="12800"/>
                  </a:cubicBezTo>
                  <a:cubicBezTo>
                    <a:pt x="20979" y="12800"/>
                    <a:pt x="20965" y="12816"/>
                    <a:pt x="20949" y="12816"/>
                  </a:cubicBezTo>
                  <a:cubicBezTo>
                    <a:pt x="20861" y="12816"/>
                    <a:pt x="20772" y="12656"/>
                    <a:pt x="20700" y="12599"/>
                  </a:cubicBezTo>
                  <a:cubicBezTo>
                    <a:pt x="20596" y="12526"/>
                    <a:pt x="20449" y="12526"/>
                    <a:pt x="20259" y="12469"/>
                  </a:cubicBezTo>
                  <a:cubicBezTo>
                    <a:pt x="20126" y="12410"/>
                    <a:pt x="20110" y="12339"/>
                    <a:pt x="20082" y="12339"/>
                  </a:cubicBezTo>
                  <a:cubicBezTo>
                    <a:pt x="20066" y="12339"/>
                    <a:pt x="20052" y="12353"/>
                    <a:pt x="20038" y="12367"/>
                  </a:cubicBezTo>
                  <a:cubicBezTo>
                    <a:pt x="19950" y="12469"/>
                    <a:pt x="20008" y="12469"/>
                    <a:pt x="19875" y="12556"/>
                  </a:cubicBezTo>
                  <a:cubicBezTo>
                    <a:pt x="19743" y="12643"/>
                    <a:pt x="19743" y="12570"/>
                    <a:pt x="19743" y="12686"/>
                  </a:cubicBezTo>
                  <a:cubicBezTo>
                    <a:pt x="19743" y="12800"/>
                    <a:pt x="19831" y="13047"/>
                    <a:pt x="19831" y="13047"/>
                  </a:cubicBezTo>
                  <a:cubicBezTo>
                    <a:pt x="19831" y="13047"/>
                    <a:pt x="19787" y="13177"/>
                    <a:pt x="19743" y="13335"/>
                  </a:cubicBezTo>
                  <a:cubicBezTo>
                    <a:pt x="19699" y="13494"/>
                    <a:pt x="19743" y="13611"/>
                    <a:pt x="19699" y="13798"/>
                  </a:cubicBezTo>
                  <a:cubicBezTo>
                    <a:pt x="19655" y="14001"/>
                    <a:pt x="19038" y="14362"/>
                    <a:pt x="18846" y="14405"/>
                  </a:cubicBezTo>
                  <a:cubicBezTo>
                    <a:pt x="18669" y="14449"/>
                    <a:pt x="18390" y="14492"/>
                    <a:pt x="18214" y="14563"/>
                  </a:cubicBezTo>
                  <a:cubicBezTo>
                    <a:pt x="18037" y="14636"/>
                    <a:pt x="17788" y="14896"/>
                    <a:pt x="17744" y="14967"/>
                  </a:cubicBezTo>
                  <a:cubicBezTo>
                    <a:pt x="17714" y="14997"/>
                    <a:pt x="17684" y="14997"/>
                    <a:pt x="17656" y="14997"/>
                  </a:cubicBezTo>
                  <a:cubicBezTo>
                    <a:pt x="17612" y="14997"/>
                    <a:pt x="17581" y="14997"/>
                    <a:pt x="17537" y="14997"/>
                  </a:cubicBezTo>
                  <a:cubicBezTo>
                    <a:pt x="17493" y="14997"/>
                    <a:pt x="17465" y="14997"/>
                    <a:pt x="17419" y="15011"/>
                  </a:cubicBezTo>
                  <a:cubicBezTo>
                    <a:pt x="17288" y="15054"/>
                    <a:pt x="17347" y="15170"/>
                    <a:pt x="17244" y="15344"/>
                  </a:cubicBezTo>
                  <a:cubicBezTo>
                    <a:pt x="17126" y="15531"/>
                    <a:pt x="16965" y="15503"/>
                    <a:pt x="16875" y="15661"/>
                  </a:cubicBezTo>
                  <a:cubicBezTo>
                    <a:pt x="16787" y="15821"/>
                    <a:pt x="16831" y="15979"/>
                    <a:pt x="17007" y="16065"/>
                  </a:cubicBezTo>
                  <a:cubicBezTo>
                    <a:pt x="17184" y="16152"/>
                    <a:pt x="17333" y="16152"/>
                    <a:pt x="17347" y="16312"/>
                  </a:cubicBezTo>
                  <a:cubicBezTo>
                    <a:pt x="17377" y="16470"/>
                    <a:pt x="17493" y="16602"/>
                    <a:pt x="17626" y="16643"/>
                  </a:cubicBezTo>
                  <a:cubicBezTo>
                    <a:pt x="17758" y="16687"/>
                    <a:pt x="17802" y="16919"/>
                    <a:pt x="17965" y="17164"/>
                  </a:cubicBezTo>
                  <a:cubicBezTo>
                    <a:pt x="18125" y="17410"/>
                    <a:pt x="17846" y="17597"/>
                    <a:pt x="17788" y="17785"/>
                  </a:cubicBezTo>
                  <a:cubicBezTo>
                    <a:pt x="17714" y="17958"/>
                    <a:pt x="17595" y="17958"/>
                    <a:pt x="17670" y="18146"/>
                  </a:cubicBezTo>
                  <a:cubicBezTo>
                    <a:pt x="17714" y="18248"/>
                    <a:pt x="17730" y="18305"/>
                    <a:pt x="17772" y="18305"/>
                  </a:cubicBezTo>
                  <a:cubicBezTo>
                    <a:pt x="17816" y="18305"/>
                    <a:pt x="17891" y="18262"/>
                    <a:pt x="18009" y="18189"/>
                  </a:cubicBezTo>
                  <a:cubicBezTo>
                    <a:pt x="18053" y="18161"/>
                    <a:pt x="18097" y="18146"/>
                    <a:pt x="18141" y="18146"/>
                  </a:cubicBezTo>
                  <a:cubicBezTo>
                    <a:pt x="18318" y="18146"/>
                    <a:pt x="18420" y="18435"/>
                    <a:pt x="18509" y="18595"/>
                  </a:cubicBezTo>
                  <a:cubicBezTo>
                    <a:pt x="18625" y="18769"/>
                    <a:pt x="18509" y="18855"/>
                    <a:pt x="18376" y="19013"/>
                  </a:cubicBezTo>
                  <a:cubicBezTo>
                    <a:pt x="18244" y="19173"/>
                    <a:pt x="18332" y="19273"/>
                    <a:pt x="18332" y="19390"/>
                  </a:cubicBezTo>
                  <a:cubicBezTo>
                    <a:pt x="18332" y="19504"/>
                    <a:pt x="18464" y="19577"/>
                    <a:pt x="18376" y="19664"/>
                  </a:cubicBezTo>
                  <a:cubicBezTo>
                    <a:pt x="18288" y="19737"/>
                    <a:pt x="18288" y="19822"/>
                    <a:pt x="18200" y="19822"/>
                  </a:cubicBezTo>
                  <a:cubicBezTo>
                    <a:pt x="18186" y="19822"/>
                    <a:pt x="18186" y="19822"/>
                    <a:pt x="18169" y="19822"/>
                  </a:cubicBezTo>
                  <a:cubicBezTo>
                    <a:pt x="18053" y="19794"/>
                    <a:pt x="18053" y="19794"/>
                    <a:pt x="17876" y="19751"/>
                  </a:cubicBezTo>
                  <a:cubicBezTo>
                    <a:pt x="17684" y="19707"/>
                    <a:pt x="17581" y="19461"/>
                    <a:pt x="17391" y="19390"/>
                  </a:cubicBezTo>
                  <a:cubicBezTo>
                    <a:pt x="17214" y="19331"/>
                    <a:pt x="17082" y="19143"/>
                    <a:pt x="17170" y="19057"/>
                  </a:cubicBezTo>
                  <a:cubicBezTo>
                    <a:pt x="17258" y="18970"/>
                    <a:pt x="17347" y="18926"/>
                    <a:pt x="17184" y="18855"/>
                  </a:cubicBezTo>
                  <a:cubicBezTo>
                    <a:pt x="17038" y="18782"/>
                    <a:pt x="17052" y="18652"/>
                    <a:pt x="16965" y="18566"/>
                  </a:cubicBezTo>
                  <a:cubicBezTo>
                    <a:pt x="16919" y="18522"/>
                    <a:pt x="16861" y="18493"/>
                    <a:pt x="16787" y="18493"/>
                  </a:cubicBezTo>
                  <a:cubicBezTo>
                    <a:pt x="16714" y="18493"/>
                    <a:pt x="16640" y="18508"/>
                    <a:pt x="16552" y="18522"/>
                  </a:cubicBezTo>
                  <a:cubicBezTo>
                    <a:pt x="16347" y="18536"/>
                    <a:pt x="16303" y="18652"/>
                    <a:pt x="16171" y="18812"/>
                  </a:cubicBezTo>
                  <a:cubicBezTo>
                    <a:pt x="16096" y="18883"/>
                    <a:pt x="16052" y="18913"/>
                    <a:pt x="16008" y="18913"/>
                  </a:cubicBezTo>
                  <a:cubicBezTo>
                    <a:pt x="15950" y="18913"/>
                    <a:pt x="15890" y="18883"/>
                    <a:pt x="15831" y="18855"/>
                  </a:cubicBezTo>
                  <a:cubicBezTo>
                    <a:pt x="15685" y="18812"/>
                    <a:pt x="15627" y="18609"/>
                    <a:pt x="15552" y="18493"/>
                  </a:cubicBezTo>
                  <a:cubicBezTo>
                    <a:pt x="15522" y="18449"/>
                    <a:pt x="15434" y="18422"/>
                    <a:pt x="15332" y="18422"/>
                  </a:cubicBezTo>
                  <a:cubicBezTo>
                    <a:pt x="15213" y="18422"/>
                    <a:pt x="15083" y="18449"/>
                    <a:pt x="14964" y="18493"/>
                  </a:cubicBezTo>
                  <a:cubicBezTo>
                    <a:pt x="14846" y="18536"/>
                    <a:pt x="14774" y="18566"/>
                    <a:pt x="14730" y="18566"/>
                  </a:cubicBezTo>
                  <a:cubicBezTo>
                    <a:pt x="14700" y="18566"/>
                    <a:pt x="14686" y="18536"/>
                    <a:pt x="14714" y="18493"/>
                  </a:cubicBezTo>
                  <a:cubicBezTo>
                    <a:pt x="14758" y="18406"/>
                    <a:pt x="14802" y="18189"/>
                    <a:pt x="14730" y="18189"/>
                  </a:cubicBezTo>
                  <a:cubicBezTo>
                    <a:pt x="14714" y="18189"/>
                    <a:pt x="14714" y="18189"/>
                    <a:pt x="14714" y="18189"/>
                  </a:cubicBezTo>
                  <a:cubicBezTo>
                    <a:pt x="14625" y="18205"/>
                    <a:pt x="14553" y="18349"/>
                    <a:pt x="14421" y="18479"/>
                  </a:cubicBezTo>
                  <a:cubicBezTo>
                    <a:pt x="14274" y="18609"/>
                    <a:pt x="14376" y="18725"/>
                    <a:pt x="14479" y="18897"/>
                  </a:cubicBezTo>
                  <a:cubicBezTo>
                    <a:pt x="14597" y="19086"/>
                    <a:pt x="14581" y="19086"/>
                    <a:pt x="14435" y="19100"/>
                  </a:cubicBezTo>
                  <a:cubicBezTo>
                    <a:pt x="14376" y="19114"/>
                    <a:pt x="14332" y="19114"/>
                    <a:pt x="14274" y="19114"/>
                  </a:cubicBezTo>
                  <a:cubicBezTo>
                    <a:pt x="14228" y="19114"/>
                    <a:pt x="14184" y="19114"/>
                    <a:pt x="14126" y="19100"/>
                  </a:cubicBezTo>
                  <a:cubicBezTo>
                    <a:pt x="13979" y="19086"/>
                    <a:pt x="13803" y="19057"/>
                    <a:pt x="13670" y="19029"/>
                  </a:cubicBezTo>
                  <a:cubicBezTo>
                    <a:pt x="13656" y="19029"/>
                    <a:pt x="13640" y="19029"/>
                    <a:pt x="13626" y="19029"/>
                  </a:cubicBezTo>
                  <a:cubicBezTo>
                    <a:pt x="13463" y="19029"/>
                    <a:pt x="13068" y="19157"/>
                    <a:pt x="12919" y="19273"/>
                  </a:cubicBezTo>
                  <a:cubicBezTo>
                    <a:pt x="12847" y="19331"/>
                    <a:pt x="12759" y="19346"/>
                    <a:pt x="12671" y="19346"/>
                  </a:cubicBezTo>
                  <a:cubicBezTo>
                    <a:pt x="12538" y="19346"/>
                    <a:pt x="12392" y="19317"/>
                    <a:pt x="12287" y="19317"/>
                  </a:cubicBezTo>
                  <a:cubicBezTo>
                    <a:pt x="12273" y="19317"/>
                    <a:pt x="12243" y="19317"/>
                    <a:pt x="12229" y="19331"/>
                  </a:cubicBezTo>
                  <a:cubicBezTo>
                    <a:pt x="12053" y="19346"/>
                    <a:pt x="11920" y="19346"/>
                    <a:pt x="11774" y="19534"/>
                  </a:cubicBezTo>
                  <a:cubicBezTo>
                    <a:pt x="11641" y="19707"/>
                    <a:pt x="11818" y="19721"/>
                    <a:pt x="11713" y="19822"/>
                  </a:cubicBezTo>
                  <a:cubicBezTo>
                    <a:pt x="11655" y="19865"/>
                    <a:pt x="11567" y="19865"/>
                    <a:pt x="11479" y="19865"/>
                  </a:cubicBezTo>
                  <a:cubicBezTo>
                    <a:pt x="11376" y="19865"/>
                    <a:pt x="11274" y="19865"/>
                    <a:pt x="11186" y="19865"/>
                  </a:cubicBezTo>
                  <a:cubicBezTo>
                    <a:pt x="11009" y="19865"/>
                    <a:pt x="10979" y="19924"/>
                    <a:pt x="10965" y="20125"/>
                  </a:cubicBezTo>
                  <a:cubicBezTo>
                    <a:pt x="10949" y="20212"/>
                    <a:pt x="10965" y="20241"/>
                    <a:pt x="10979" y="20241"/>
                  </a:cubicBezTo>
                  <a:cubicBezTo>
                    <a:pt x="11009" y="20241"/>
                    <a:pt x="11053" y="20198"/>
                    <a:pt x="11053" y="20198"/>
                  </a:cubicBezTo>
                  <a:cubicBezTo>
                    <a:pt x="11053" y="20328"/>
                    <a:pt x="11053" y="20328"/>
                    <a:pt x="11053" y="20328"/>
                  </a:cubicBezTo>
                  <a:cubicBezTo>
                    <a:pt x="11053" y="20328"/>
                    <a:pt x="10965" y="20314"/>
                    <a:pt x="10802" y="20285"/>
                  </a:cubicBezTo>
                  <a:cubicBezTo>
                    <a:pt x="10788" y="20285"/>
                    <a:pt x="10772" y="20285"/>
                    <a:pt x="10758" y="20285"/>
                  </a:cubicBezTo>
                  <a:cubicBezTo>
                    <a:pt x="10626" y="20285"/>
                    <a:pt x="10567" y="20385"/>
                    <a:pt x="10465" y="20531"/>
                  </a:cubicBezTo>
                  <a:cubicBezTo>
                    <a:pt x="10391" y="20616"/>
                    <a:pt x="10361" y="20646"/>
                    <a:pt x="10333" y="20646"/>
                  </a:cubicBezTo>
                  <a:cubicBezTo>
                    <a:pt x="10303" y="20646"/>
                    <a:pt x="10272" y="20632"/>
                    <a:pt x="10214" y="20602"/>
                  </a:cubicBezTo>
                  <a:cubicBezTo>
                    <a:pt x="10068" y="20531"/>
                    <a:pt x="10258" y="20372"/>
                    <a:pt x="10258" y="20372"/>
                  </a:cubicBezTo>
                  <a:cubicBezTo>
                    <a:pt x="10098" y="20401"/>
                    <a:pt x="9656" y="20602"/>
                    <a:pt x="9361" y="20616"/>
                  </a:cubicBezTo>
                  <a:cubicBezTo>
                    <a:pt x="9347" y="20616"/>
                    <a:pt x="9331" y="20616"/>
                    <a:pt x="9303" y="20616"/>
                  </a:cubicBezTo>
                  <a:cubicBezTo>
                    <a:pt x="9066" y="20616"/>
                    <a:pt x="9066" y="20488"/>
                    <a:pt x="9052" y="20401"/>
                  </a:cubicBezTo>
                  <a:cubicBezTo>
                    <a:pt x="9024" y="20314"/>
                    <a:pt x="8936" y="20111"/>
                    <a:pt x="8803" y="20111"/>
                  </a:cubicBezTo>
                  <a:cubicBezTo>
                    <a:pt x="8759" y="20111"/>
                    <a:pt x="8715" y="20111"/>
                    <a:pt x="8685" y="20111"/>
                  </a:cubicBezTo>
                  <a:cubicBezTo>
                    <a:pt x="8567" y="20111"/>
                    <a:pt x="8450" y="20098"/>
                    <a:pt x="8597" y="19995"/>
                  </a:cubicBezTo>
                  <a:cubicBezTo>
                    <a:pt x="8729" y="19894"/>
                    <a:pt x="8641" y="19764"/>
                    <a:pt x="8508" y="19764"/>
                  </a:cubicBezTo>
                  <a:cubicBezTo>
                    <a:pt x="8478" y="19764"/>
                    <a:pt x="8436" y="19780"/>
                    <a:pt x="8406" y="19794"/>
                  </a:cubicBezTo>
                  <a:cubicBezTo>
                    <a:pt x="8318" y="19837"/>
                    <a:pt x="8260" y="19865"/>
                    <a:pt x="8185" y="19865"/>
                  </a:cubicBezTo>
                  <a:cubicBezTo>
                    <a:pt x="8141" y="19865"/>
                    <a:pt x="8083" y="19851"/>
                    <a:pt x="8053" y="19822"/>
                  </a:cubicBezTo>
                  <a:cubicBezTo>
                    <a:pt x="7950" y="19751"/>
                    <a:pt x="7700" y="19678"/>
                    <a:pt x="7597" y="19620"/>
                  </a:cubicBezTo>
                  <a:cubicBezTo>
                    <a:pt x="7537" y="19591"/>
                    <a:pt x="7479" y="19563"/>
                    <a:pt x="7421" y="19563"/>
                  </a:cubicBezTo>
                  <a:cubicBezTo>
                    <a:pt x="7346" y="19563"/>
                    <a:pt x="7302" y="19591"/>
                    <a:pt x="7274" y="19664"/>
                  </a:cubicBezTo>
                  <a:cubicBezTo>
                    <a:pt x="7244" y="19751"/>
                    <a:pt x="7098" y="19780"/>
                    <a:pt x="6965" y="19780"/>
                  </a:cubicBezTo>
                  <a:cubicBezTo>
                    <a:pt x="6921" y="19780"/>
                    <a:pt x="6877" y="19780"/>
                    <a:pt x="6847" y="19780"/>
                  </a:cubicBezTo>
                  <a:cubicBezTo>
                    <a:pt x="6744" y="19751"/>
                    <a:pt x="6670" y="19534"/>
                    <a:pt x="6656" y="19534"/>
                  </a:cubicBezTo>
                  <a:lnTo>
                    <a:pt x="6656" y="19547"/>
                  </a:lnTo>
                  <a:cubicBezTo>
                    <a:pt x="6656" y="19620"/>
                    <a:pt x="6686" y="19678"/>
                    <a:pt x="6642" y="19837"/>
                  </a:cubicBezTo>
                  <a:cubicBezTo>
                    <a:pt x="6596" y="19995"/>
                    <a:pt x="6642" y="20038"/>
                    <a:pt x="6730" y="20082"/>
                  </a:cubicBezTo>
                  <a:cubicBezTo>
                    <a:pt x="6817" y="20125"/>
                    <a:pt x="6817" y="20401"/>
                    <a:pt x="6744" y="20516"/>
                  </a:cubicBezTo>
                  <a:cubicBezTo>
                    <a:pt x="6686" y="20616"/>
                    <a:pt x="6656" y="20776"/>
                    <a:pt x="6568" y="20805"/>
                  </a:cubicBezTo>
                  <a:cubicBezTo>
                    <a:pt x="6479" y="20819"/>
                    <a:pt x="6289" y="20979"/>
                    <a:pt x="6200" y="21210"/>
                  </a:cubicBezTo>
                  <a:cubicBezTo>
                    <a:pt x="6114" y="21426"/>
                    <a:pt x="5775" y="21497"/>
                    <a:pt x="5614" y="21541"/>
                  </a:cubicBezTo>
                  <a:cubicBezTo>
                    <a:pt x="5598" y="21541"/>
                    <a:pt x="5570" y="21541"/>
                    <a:pt x="5554" y="21541"/>
                  </a:cubicBezTo>
                  <a:cubicBezTo>
                    <a:pt x="5452" y="21541"/>
                    <a:pt x="5438" y="21440"/>
                    <a:pt x="5526" y="21383"/>
                  </a:cubicBezTo>
                  <a:cubicBezTo>
                    <a:pt x="5614" y="21310"/>
                    <a:pt x="5614" y="21180"/>
                    <a:pt x="5659" y="20979"/>
                  </a:cubicBezTo>
                  <a:cubicBezTo>
                    <a:pt x="5687" y="20849"/>
                    <a:pt x="5614" y="20762"/>
                    <a:pt x="5540" y="20762"/>
                  </a:cubicBezTo>
                  <a:cubicBezTo>
                    <a:pt x="5496" y="20762"/>
                    <a:pt x="5466" y="20776"/>
                    <a:pt x="5452" y="20819"/>
                  </a:cubicBezTo>
                  <a:cubicBezTo>
                    <a:pt x="5422" y="20906"/>
                    <a:pt x="5319" y="20949"/>
                    <a:pt x="5217" y="20949"/>
                  </a:cubicBezTo>
                  <a:cubicBezTo>
                    <a:pt x="5159" y="20949"/>
                    <a:pt x="5113" y="20936"/>
                    <a:pt x="5069" y="20906"/>
                  </a:cubicBezTo>
                  <a:cubicBezTo>
                    <a:pt x="4952" y="20849"/>
                    <a:pt x="4952" y="20719"/>
                    <a:pt x="5069" y="20602"/>
                  </a:cubicBezTo>
                  <a:cubicBezTo>
                    <a:pt x="5173" y="20488"/>
                    <a:pt x="5010" y="20212"/>
                    <a:pt x="4938" y="20212"/>
                  </a:cubicBezTo>
                  <a:cubicBezTo>
                    <a:pt x="4922" y="20228"/>
                    <a:pt x="4908" y="20228"/>
                    <a:pt x="4892" y="20228"/>
                  </a:cubicBezTo>
                  <a:cubicBezTo>
                    <a:pt x="4806" y="20228"/>
                    <a:pt x="4687" y="20184"/>
                    <a:pt x="4613" y="20111"/>
                  </a:cubicBezTo>
                  <a:cubicBezTo>
                    <a:pt x="4525" y="20025"/>
                    <a:pt x="4497" y="19881"/>
                    <a:pt x="4452" y="19822"/>
                  </a:cubicBezTo>
                  <a:cubicBezTo>
                    <a:pt x="4438" y="19794"/>
                    <a:pt x="4408" y="19794"/>
                    <a:pt x="4348" y="19794"/>
                  </a:cubicBezTo>
                  <a:cubicBezTo>
                    <a:pt x="4246" y="19794"/>
                    <a:pt x="4099" y="19822"/>
                    <a:pt x="3997" y="19837"/>
                  </a:cubicBezTo>
                  <a:cubicBezTo>
                    <a:pt x="3981" y="19837"/>
                    <a:pt x="3967" y="19837"/>
                    <a:pt x="3953" y="19837"/>
                  </a:cubicBezTo>
                  <a:cubicBezTo>
                    <a:pt x="3848" y="19837"/>
                    <a:pt x="3804" y="19751"/>
                    <a:pt x="3834" y="19620"/>
                  </a:cubicBezTo>
                  <a:cubicBezTo>
                    <a:pt x="3864" y="19504"/>
                    <a:pt x="3776" y="19447"/>
                    <a:pt x="3688" y="19447"/>
                  </a:cubicBezTo>
                  <a:cubicBezTo>
                    <a:pt x="3658" y="19447"/>
                    <a:pt x="3614" y="19461"/>
                    <a:pt x="3583" y="19476"/>
                  </a:cubicBezTo>
                  <a:cubicBezTo>
                    <a:pt x="3497" y="19547"/>
                    <a:pt x="3453" y="19794"/>
                    <a:pt x="3453" y="19794"/>
                  </a:cubicBezTo>
                  <a:cubicBezTo>
                    <a:pt x="3453" y="19794"/>
                    <a:pt x="3453" y="19794"/>
                    <a:pt x="3453" y="19808"/>
                  </a:cubicBezTo>
                  <a:cubicBezTo>
                    <a:pt x="3349" y="19794"/>
                    <a:pt x="3158" y="19764"/>
                    <a:pt x="3070" y="19707"/>
                  </a:cubicBezTo>
                  <a:cubicBezTo>
                    <a:pt x="2923" y="19620"/>
                    <a:pt x="2819" y="19591"/>
                    <a:pt x="2907" y="19504"/>
                  </a:cubicBezTo>
                  <a:cubicBezTo>
                    <a:pt x="2995" y="19417"/>
                    <a:pt x="3232" y="19390"/>
                    <a:pt x="3363" y="19374"/>
                  </a:cubicBezTo>
                  <a:cubicBezTo>
                    <a:pt x="3497" y="19346"/>
                    <a:pt x="3658" y="19260"/>
                    <a:pt x="3746" y="19143"/>
                  </a:cubicBezTo>
                  <a:cubicBezTo>
                    <a:pt x="3820" y="19070"/>
                    <a:pt x="3879" y="18970"/>
                    <a:pt x="3997" y="18970"/>
                  </a:cubicBezTo>
                  <a:cubicBezTo>
                    <a:pt x="4041" y="18970"/>
                    <a:pt x="4085" y="18986"/>
                    <a:pt x="4127" y="19013"/>
                  </a:cubicBezTo>
                  <a:cubicBezTo>
                    <a:pt x="4202" y="19043"/>
                    <a:pt x="4262" y="19057"/>
                    <a:pt x="4320" y="19057"/>
                  </a:cubicBezTo>
                  <a:cubicBezTo>
                    <a:pt x="4438" y="19057"/>
                    <a:pt x="4541" y="18999"/>
                    <a:pt x="4629" y="18926"/>
                  </a:cubicBezTo>
                  <a:cubicBezTo>
                    <a:pt x="4687" y="18883"/>
                    <a:pt x="4731" y="18869"/>
                    <a:pt x="4776" y="18869"/>
                  </a:cubicBezTo>
                  <a:cubicBezTo>
                    <a:pt x="4864" y="18869"/>
                    <a:pt x="4952" y="18926"/>
                    <a:pt x="4982" y="18986"/>
                  </a:cubicBezTo>
                  <a:cubicBezTo>
                    <a:pt x="4982" y="18999"/>
                    <a:pt x="4996" y="19013"/>
                    <a:pt x="5010" y="19013"/>
                  </a:cubicBezTo>
                  <a:cubicBezTo>
                    <a:pt x="5085" y="19013"/>
                    <a:pt x="5261" y="18782"/>
                    <a:pt x="5159" y="18536"/>
                  </a:cubicBezTo>
                  <a:cubicBezTo>
                    <a:pt x="5040" y="18278"/>
                    <a:pt x="4878" y="18161"/>
                    <a:pt x="5026" y="18075"/>
                  </a:cubicBezTo>
                  <a:cubicBezTo>
                    <a:pt x="5159" y="17988"/>
                    <a:pt x="5319" y="18002"/>
                    <a:pt x="5113" y="17828"/>
                  </a:cubicBezTo>
                  <a:cubicBezTo>
                    <a:pt x="4908" y="17655"/>
                    <a:pt x="4982" y="17597"/>
                    <a:pt x="5040" y="17381"/>
                  </a:cubicBezTo>
                  <a:cubicBezTo>
                    <a:pt x="5113" y="17164"/>
                    <a:pt x="4834" y="17063"/>
                    <a:pt x="4982" y="16963"/>
                  </a:cubicBezTo>
                  <a:cubicBezTo>
                    <a:pt x="5113" y="16846"/>
                    <a:pt x="5245" y="16513"/>
                    <a:pt x="5245" y="16312"/>
                  </a:cubicBezTo>
                  <a:cubicBezTo>
                    <a:pt x="5245" y="16109"/>
                    <a:pt x="4908" y="15661"/>
                    <a:pt x="4878" y="15344"/>
                  </a:cubicBezTo>
                  <a:cubicBezTo>
                    <a:pt x="4864" y="15040"/>
                    <a:pt x="4878" y="14940"/>
                    <a:pt x="4878" y="14940"/>
                  </a:cubicBezTo>
                  <a:cubicBezTo>
                    <a:pt x="4878" y="14940"/>
                    <a:pt x="4613" y="14520"/>
                    <a:pt x="4481" y="14433"/>
                  </a:cubicBezTo>
                  <a:cubicBezTo>
                    <a:pt x="4334" y="14346"/>
                    <a:pt x="4497" y="14362"/>
                    <a:pt x="4613" y="14115"/>
                  </a:cubicBezTo>
                  <a:cubicBezTo>
                    <a:pt x="4717" y="13885"/>
                    <a:pt x="4892" y="13668"/>
                    <a:pt x="4996" y="13668"/>
                  </a:cubicBezTo>
                  <a:cubicBezTo>
                    <a:pt x="5010" y="13668"/>
                    <a:pt x="5010" y="13668"/>
                    <a:pt x="5026" y="13668"/>
                  </a:cubicBezTo>
                  <a:cubicBezTo>
                    <a:pt x="5085" y="13697"/>
                    <a:pt x="5143" y="13784"/>
                    <a:pt x="5217" y="13784"/>
                  </a:cubicBezTo>
                  <a:cubicBezTo>
                    <a:pt x="5245" y="13784"/>
                    <a:pt x="5275" y="13768"/>
                    <a:pt x="5319" y="13741"/>
                  </a:cubicBezTo>
                  <a:cubicBezTo>
                    <a:pt x="5452" y="13624"/>
                    <a:pt x="5570" y="13581"/>
                    <a:pt x="5659" y="13552"/>
                  </a:cubicBezTo>
                  <a:cubicBezTo>
                    <a:pt x="5747" y="13538"/>
                    <a:pt x="5584" y="13494"/>
                    <a:pt x="5614" y="13408"/>
                  </a:cubicBezTo>
                  <a:cubicBezTo>
                    <a:pt x="5628" y="13364"/>
                    <a:pt x="5659" y="13350"/>
                    <a:pt x="5687" y="13350"/>
                  </a:cubicBezTo>
                  <a:cubicBezTo>
                    <a:pt x="5731" y="13350"/>
                    <a:pt x="5775" y="13364"/>
                    <a:pt x="5819" y="13408"/>
                  </a:cubicBezTo>
                  <a:lnTo>
                    <a:pt x="5833" y="13408"/>
                  </a:lnTo>
                  <a:cubicBezTo>
                    <a:pt x="5907" y="13408"/>
                    <a:pt x="6010" y="13076"/>
                    <a:pt x="5893" y="12930"/>
                  </a:cubicBezTo>
                  <a:cubicBezTo>
                    <a:pt x="5775" y="12800"/>
                    <a:pt x="5805" y="12743"/>
                    <a:pt x="5893" y="12743"/>
                  </a:cubicBezTo>
                  <a:cubicBezTo>
                    <a:pt x="5907" y="12743"/>
                    <a:pt x="5938" y="12757"/>
                    <a:pt x="5952" y="12757"/>
                  </a:cubicBezTo>
                  <a:cubicBezTo>
                    <a:pt x="5952" y="12757"/>
                    <a:pt x="5584" y="12570"/>
                    <a:pt x="5643" y="12396"/>
                  </a:cubicBezTo>
                  <a:cubicBezTo>
                    <a:pt x="5673" y="12266"/>
                    <a:pt x="5687" y="12223"/>
                    <a:pt x="5775" y="12223"/>
                  </a:cubicBezTo>
                  <a:cubicBezTo>
                    <a:pt x="5805" y="12223"/>
                    <a:pt x="5849" y="12223"/>
                    <a:pt x="5907" y="12236"/>
                  </a:cubicBezTo>
                  <a:cubicBezTo>
                    <a:pt x="6084" y="12282"/>
                    <a:pt x="6156" y="12426"/>
                    <a:pt x="6215" y="12426"/>
                  </a:cubicBezTo>
                  <a:cubicBezTo>
                    <a:pt x="6229" y="12426"/>
                    <a:pt x="6245" y="12426"/>
                    <a:pt x="6245" y="12426"/>
                  </a:cubicBezTo>
                  <a:cubicBezTo>
                    <a:pt x="6289" y="12382"/>
                    <a:pt x="6361" y="12367"/>
                    <a:pt x="6421" y="12367"/>
                  </a:cubicBezTo>
                  <a:cubicBezTo>
                    <a:pt x="6449" y="12367"/>
                    <a:pt x="6493" y="12367"/>
                    <a:pt x="6524" y="12367"/>
                  </a:cubicBezTo>
                  <a:cubicBezTo>
                    <a:pt x="6596" y="12367"/>
                    <a:pt x="6730" y="12266"/>
                    <a:pt x="6642" y="12108"/>
                  </a:cubicBezTo>
                  <a:cubicBezTo>
                    <a:pt x="6538" y="11949"/>
                    <a:pt x="6449" y="12065"/>
                    <a:pt x="6391" y="11935"/>
                  </a:cubicBezTo>
                  <a:cubicBezTo>
                    <a:pt x="6317" y="11789"/>
                    <a:pt x="6317" y="11631"/>
                    <a:pt x="6405" y="11501"/>
                  </a:cubicBezTo>
                  <a:cubicBezTo>
                    <a:pt x="6493" y="11371"/>
                    <a:pt x="6449" y="11254"/>
                    <a:pt x="6405" y="11183"/>
                  </a:cubicBezTo>
                  <a:cubicBezTo>
                    <a:pt x="6361" y="11124"/>
                    <a:pt x="6479" y="11168"/>
                    <a:pt x="6493" y="11081"/>
                  </a:cubicBezTo>
                  <a:cubicBezTo>
                    <a:pt x="6524" y="10994"/>
                    <a:pt x="6493" y="10560"/>
                    <a:pt x="6245" y="10316"/>
                  </a:cubicBezTo>
                  <a:cubicBezTo>
                    <a:pt x="5996" y="10069"/>
                    <a:pt x="5863" y="9999"/>
                    <a:pt x="5703" y="9955"/>
                  </a:cubicBezTo>
                  <a:cubicBezTo>
                    <a:pt x="5540" y="9912"/>
                    <a:pt x="5614" y="9825"/>
                    <a:pt x="5584" y="9738"/>
                  </a:cubicBezTo>
                  <a:cubicBezTo>
                    <a:pt x="5570" y="9651"/>
                    <a:pt x="5452" y="9665"/>
                    <a:pt x="5408" y="9608"/>
                  </a:cubicBezTo>
                  <a:cubicBezTo>
                    <a:pt x="5364" y="9535"/>
                    <a:pt x="5438" y="9464"/>
                    <a:pt x="5526" y="9405"/>
                  </a:cubicBezTo>
                  <a:cubicBezTo>
                    <a:pt x="5614" y="9334"/>
                    <a:pt x="5614" y="9247"/>
                    <a:pt x="5452" y="9174"/>
                  </a:cubicBezTo>
                  <a:cubicBezTo>
                    <a:pt x="5289" y="9117"/>
                    <a:pt x="5026" y="8884"/>
                    <a:pt x="5026" y="8683"/>
                  </a:cubicBezTo>
                  <a:cubicBezTo>
                    <a:pt x="5026" y="8480"/>
                    <a:pt x="5159" y="8323"/>
                    <a:pt x="5069" y="8236"/>
                  </a:cubicBezTo>
                  <a:cubicBezTo>
                    <a:pt x="4982" y="8149"/>
                    <a:pt x="4878" y="7903"/>
                    <a:pt x="4952" y="7772"/>
                  </a:cubicBezTo>
                  <a:cubicBezTo>
                    <a:pt x="5010" y="7672"/>
                    <a:pt x="5099" y="7658"/>
                    <a:pt x="5143" y="7658"/>
                  </a:cubicBezTo>
                  <a:lnTo>
                    <a:pt x="5159" y="7658"/>
                  </a:lnTo>
                  <a:cubicBezTo>
                    <a:pt x="5159" y="7658"/>
                    <a:pt x="5143" y="7412"/>
                    <a:pt x="5040" y="7368"/>
                  </a:cubicBezTo>
                  <a:cubicBezTo>
                    <a:pt x="4952" y="7325"/>
                    <a:pt x="4878" y="7297"/>
                    <a:pt x="4908" y="7138"/>
                  </a:cubicBezTo>
                  <a:cubicBezTo>
                    <a:pt x="4938" y="6992"/>
                    <a:pt x="4864" y="6964"/>
                    <a:pt x="4834" y="6791"/>
                  </a:cubicBezTo>
                  <a:cubicBezTo>
                    <a:pt x="4834" y="6704"/>
                    <a:pt x="4806" y="6674"/>
                    <a:pt x="4762" y="6674"/>
                  </a:cubicBezTo>
                  <a:cubicBezTo>
                    <a:pt x="4717" y="6674"/>
                    <a:pt x="4657" y="6733"/>
                    <a:pt x="4613" y="6804"/>
                  </a:cubicBezTo>
                  <a:cubicBezTo>
                    <a:pt x="4541" y="6950"/>
                    <a:pt x="4613" y="6992"/>
                    <a:pt x="4378" y="7037"/>
                  </a:cubicBezTo>
                  <a:cubicBezTo>
                    <a:pt x="4364" y="7037"/>
                    <a:pt x="4334" y="7037"/>
                    <a:pt x="4304" y="7037"/>
                  </a:cubicBezTo>
                  <a:cubicBezTo>
                    <a:pt x="4143" y="7037"/>
                    <a:pt x="4113" y="6907"/>
                    <a:pt x="4113" y="6761"/>
                  </a:cubicBezTo>
                  <a:cubicBezTo>
                    <a:pt x="4113" y="6631"/>
                    <a:pt x="4041" y="6386"/>
                    <a:pt x="3981" y="6386"/>
                  </a:cubicBezTo>
                  <a:cubicBezTo>
                    <a:pt x="3967" y="6386"/>
                    <a:pt x="3967" y="6386"/>
                    <a:pt x="3953" y="6400"/>
                  </a:cubicBezTo>
                  <a:cubicBezTo>
                    <a:pt x="3909" y="6473"/>
                    <a:pt x="3804" y="6617"/>
                    <a:pt x="3746" y="6617"/>
                  </a:cubicBezTo>
                  <a:cubicBezTo>
                    <a:pt x="3716" y="6617"/>
                    <a:pt x="3716" y="6560"/>
                    <a:pt x="3776" y="6400"/>
                  </a:cubicBezTo>
                  <a:cubicBezTo>
                    <a:pt x="3909" y="6010"/>
                    <a:pt x="3937" y="6069"/>
                    <a:pt x="3820" y="6026"/>
                  </a:cubicBezTo>
                  <a:cubicBezTo>
                    <a:pt x="3702" y="5982"/>
                    <a:pt x="3688" y="5909"/>
                    <a:pt x="3702" y="5822"/>
                  </a:cubicBezTo>
                  <a:cubicBezTo>
                    <a:pt x="3716" y="5736"/>
                    <a:pt x="3672" y="5505"/>
                    <a:pt x="3555" y="5505"/>
                  </a:cubicBezTo>
                  <a:cubicBezTo>
                    <a:pt x="3539" y="5505"/>
                    <a:pt x="3525" y="5505"/>
                    <a:pt x="3525" y="5519"/>
                  </a:cubicBezTo>
                  <a:cubicBezTo>
                    <a:pt x="3407" y="5548"/>
                    <a:pt x="3363" y="5722"/>
                    <a:pt x="3276" y="5722"/>
                  </a:cubicBezTo>
                  <a:cubicBezTo>
                    <a:pt x="3246" y="5722"/>
                    <a:pt x="3216" y="5706"/>
                    <a:pt x="3172" y="5663"/>
                  </a:cubicBezTo>
                  <a:cubicBezTo>
                    <a:pt x="3114" y="5606"/>
                    <a:pt x="3084" y="5576"/>
                    <a:pt x="3056" y="5576"/>
                  </a:cubicBezTo>
                  <a:cubicBezTo>
                    <a:pt x="3026" y="5576"/>
                    <a:pt x="3012" y="5621"/>
                    <a:pt x="2951" y="5706"/>
                  </a:cubicBezTo>
                  <a:cubicBezTo>
                    <a:pt x="2923" y="5749"/>
                    <a:pt x="2893" y="5779"/>
                    <a:pt x="2879" y="5779"/>
                  </a:cubicBezTo>
                  <a:cubicBezTo>
                    <a:pt x="2835" y="5779"/>
                    <a:pt x="2849" y="5649"/>
                    <a:pt x="2863" y="5519"/>
                  </a:cubicBezTo>
                  <a:cubicBezTo>
                    <a:pt x="2879" y="5331"/>
                    <a:pt x="2907" y="5115"/>
                    <a:pt x="2835" y="5085"/>
                  </a:cubicBezTo>
                  <a:cubicBezTo>
                    <a:pt x="2819" y="5085"/>
                    <a:pt x="2805" y="5085"/>
                    <a:pt x="2791" y="5085"/>
                  </a:cubicBezTo>
                  <a:cubicBezTo>
                    <a:pt x="2747" y="5085"/>
                    <a:pt x="2717" y="5101"/>
                    <a:pt x="2628" y="5158"/>
                  </a:cubicBezTo>
                  <a:cubicBezTo>
                    <a:pt x="2540" y="5215"/>
                    <a:pt x="2482" y="5274"/>
                    <a:pt x="2422" y="5274"/>
                  </a:cubicBezTo>
                  <a:cubicBezTo>
                    <a:pt x="2407" y="5274"/>
                    <a:pt x="2393" y="5274"/>
                    <a:pt x="2379" y="5274"/>
                  </a:cubicBezTo>
                  <a:cubicBezTo>
                    <a:pt x="2319" y="5215"/>
                    <a:pt x="2319" y="5128"/>
                    <a:pt x="2247" y="5115"/>
                  </a:cubicBezTo>
                  <a:cubicBezTo>
                    <a:pt x="2231" y="5101"/>
                    <a:pt x="2231" y="5101"/>
                    <a:pt x="2217" y="5101"/>
                  </a:cubicBezTo>
                  <a:cubicBezTo>
                    <a:pt x="2173" y="5101"/>
                    <a:pt x="2173" y="5158"/>
                    <a:pt x="2084" y="5201"/>
                  </a:cubicBezTo>
                  <a:cubicBezTo>
                    <a:pt x="2070" y="5201"/>
                    <a:pt x="2070" y="5215"/>
                    <a:pt x="2054" y="5215"/>
                  </a:cubicBezTo>
                  <a:cubicBezTo>
                    <a:pt x="1996" y="5215"/>
                    <a:pt x="1982" y="5128"/>
                    <a:pt x="1908" y="5128"/>
                  </a:cubicBezTo>
                  <a:cubicBezTo>
                    <a:pt x="1894" y="5128"/>
                    <a:pt x="1894" y="5128"/>
                    <a:pt x="1878" y="5128"/>
                  </a:cubicBezTo>
                  <a:cubicBezTo>
                    <a:pt x="1775" y="5158"/>
                    <a:pt x="1657" y="5172"/>
                    <a:pt x="1571" y="5245"/>
                  </a:cubicBezTo>
                  <a:cubicBezTo>
                    <a:pt x="1466" y="5316"/>
                    <a:pt x="1422" y="5448"/>
                    <a:pt x="1422" y="5448"/>
                  </a:cubicBezTo>
                  <a:cubicBezTo>
                    <a:pt x="1422" y="5448"/>
                    <a:pt x="1422" y="5489"/>
                    <a:pt x="1540" y="5519"/>
                  </a:cubicBezTo>
                  <a:cubicBezTo>
                    <a:pt x="1555" y="5519"/>
                    <a:pt x="1585" y="5519"/>
                    <a:pt x="1599" y="5519"/>
                  </a:cubicBezTo>
                  <a:cubicBezTo>
                    <a:pt x="1643" y="5519"/>
                    <a:pt x="1673" y="5505"/>
                    <a:pt x="1717" y="5505"/>
                  </a:cubicBezTo>
                  <a:cubicBezTo>
                    <a:pt x="1761" y="5505"/>
                    <a:pt x="1805" y="5519"/>
                    <a:pt x="1833" y="5562"/>
                  </a:cubicBezTo>
                  <a:cubicBezTo>
                    <a:pt x="1922" y="5649"/>
                    <a:pt x="1922" y="5765"/>
                    <a:pt x="1878" y="5852"/>
                  </a:cubicBezTo>
                  <a:cubicBezTo>
                    <a:pt x="1833" y="5939"/>
                    <a:pt x="1952" y="6010"/>
                    <a:pt x="1717" y="6026"/>
                  </a:cubicBezTo>
                  <a:cubicBezTo>
                    <a:pt x="1496" y="6053"/>
                    <a:pt x="1276" y="6026"/>
                    <a:pt x="1276" y="6256"/>
                  </a:cubicBezTo>
                  <a:cubicBezTo>
                    <a:pt x="1276" y="6473"/>
                    <a:pt x="1129" y="6444"/>
                    <a:pt x="997" y="6516"/>
                  </a:cubicBezTo>
                  <a:cubicBezTo>
                    <a:pt x="967" y="6530"/>
                    <a:pt x="936" y="6530"/>
                    <a:pt x="908" y="6530"/>
                  </a:cubicBezTo>
                  <a:cubicBezTo>
                    <a:pt x="820" y="6530"/>
                    <a:pt x="746" y="6516"/>
                    <a:pt x="674" y="6516"/>
                  </a:cubicBezTo>
                  <a:cubicBezTo>
                    <a:pt x="629" y="6516"/>
                    <a:pt x="599" y="6516"/>
                    <a:pt x="569" y="6530"/>
                  </a:cubicBezTo>
                  <a:cubicBezTo>
                    <a:pt x="569" y="6501"/>
                    <a:pt x="555" y="6457"/>
                    <a:pt x="541" y="6430"/>
                  </a:cubicBezTo>
                  <a:cubicBezTo>
                    <a:pt x="525" y="6414"/>
                    <a:pt x="511" y="6400"/>
                    <a:pt x="481" y="6400"/>
                  </a:cubicBezTo>
                  <a:cubicBezTo>
                    <a:pt x="467" y="6400"/>
                    <a:pt x="467" y="6400"/>
                    <a:pt x="453" y="6400"/>
                  </a:cubicBezTo>
                  <a:cubicBezTo>
                    <a:pt x="423" y="6400"/>
                    <a:pt x="393" y="6400"/>
                    <a:pt x="409" y="6313"/>
                  </a:cubicBezTo>
                  <a:cubicBezTo>
                    <a:pt x="423" y="6156"/>
                    <a:pt x="497" y="6270"/>
                    <a:pt x="541" y="6140"/>
                  </a:cubicBezTo>
                  <a:cubicBezTo>
                    <a:pt x="585" y="6010"/>
                    <a:pt x="541" y="5953"/>
                    <a:pt x="541" y="5822"/>
                  </a:cubicBezTo>
                  <a:cubicBezTo>
                    <a:pt x="541" y="5692"/>
                    <a:pt x="613" y="5765"/>
                    <a:pt x="657" y="5606"/>
                  </a:cubicBezTo>
                  <a:cubicBezTo>
                    <a:pt x="702" y="5448"/>
                    <a:pt x="657" y="5404"/>
                    <a:pt x="629" y="5245"/>
                  </a:cubicBezTo>
                  <a:cubicBezTo>
                    <a:pt x="613" y="5085"/>
                    <a:pt x="541" y="4998"/>
                    <a:pt x="467" y="4884"/>
                  </a:cubicBezTo>
                  <a:cubicBezTo>
                    <a:pt x="409" y="4768"/>
                    <a:pt x="262" y="4580"/>
                    <a:pt x="216" y="4377"/>
                  </a:cubicBezTo>
                  <a:cubicBezTo>
                    <a:pt x="172" y="4176"/>
                    <a:pt x="172" y="3930"/>
                    <a:pt x="216" y="3843"/>
                  </a:cubicBezTo>
                  <a:cubicBezTo>
                    <a:pt x="262" y="3742"/>
                    <a:pt x="334" y="3569"/>
                    <a:pt x="216" y="3496"/>
                  </a:cubicBezTo>
                  <a:cubicBezTo>
                    <a:pt x="114" y="3439"/>
                    <a:pt x="11" y="3366"/>
                    <a:pt x="86" y="3208"/>
                  </a:cubicBezTo>
                  <a:cubicBezTo>
                    <a:pt x="158" y="3048"/>
                    <a:pt x="172" y="2991"/>
                    <a:pt x="364" y="2918"/>
                  </a:cubicBezTo>
                  <a:cubicBezTo>
                    <a:pt x="409" y="2904"/>
                    <a:pt x="437" y="2904"/>
                    <a:pt x="467" y="2904"/>
                  </a:cubicBezTo>
                  <a:cubicBezTo>
                    <a:pt x="569" y="2904"/>
                    <a:pt x="629" y="2948"/>
                    <a:pt x="702" y="2948"/>
                  </a:cubicBezTo>
                  <a:lnTo>
                    <a:pt x="716" y="2948"/>
                  </a:lnTo>
                  <a:cubicBezTo>
                    <a:pt x="732" y="2948"/>
                    <a:pt x="732" y="2932"/>
                    <a:pt x="732" y="2932"/>
                  </a:cubicBezTo>
                  <a:cubicBezTo>
                    <a:pt x="806" y="2932"/>
                    <a:pt x="716" y="3078"/>
                    <a:pt x="716" y="3078"/>
                  </a:cubicBezTo>
                  <a:cubicBezTo>
                    <a:pt x="716" y="3078"/>
                    <a:pt x="908" y="2804"/>
                    <a:pt x="1025" y="2788"/>
                  </a:cubicBezTo>
                  <a:cubicBezTo>
                    <a:pt x="1085" y="2774"/>
                    <a:pt x="1201" y="2760"/>
                    <a:pt x="1290" y="2760"/>
                  </a:cubicBezTo>
                  <a:cubicBezTo>
                    <a:pt x="1364" y="2760"/>
                    <a:pt x="1438" y="2760"/>
                    <a:pt x="1466" y="2788"/>
                  </a:cubicBezTo>
                  <a:cubicBezTo>
                    <a:pt x="1571" y="2831"/>
                    <a:pt x="1657" y="2904"/>
                    <a:pt x="1717" y="2991"/>
                  </a:cubicBezTo>
                  <a:cubicBezTo>
                    <a:pt x="1775" y="3062"/>
                    <a:pt x="1894" y="3135"/>
                    <a:pt x="2010" y="3135"/>
                  </a:cubicBezTo>
                  <a:cubicBezTo>
                    <a:pt x="2040" y="3135"/>
                    <a:pt x="2070" y="3135"/>
                    <a:pt x="2084" y="3121"/>
                  </a:cubicBezTo>
                  <a:cubicBezTo>
                    <a:pt x="2231" y="3078"/>
                    <a:pt x="2291" y="3005"/>
                    <a:pt x="2291" y="2904"/>
                  </a:cubicBezTo>
                  <a:cubicBezTo>
                    <a:pt x="2291" y="2788"/>
                    <a:pt x="2407" y="2745"/>
                    <a:pt x="2407" y="2658"/>
                  </a:cubicBezTo>
                  <a:cubicBezTo>
                    <a:pt x="2407" y="2557"/>
                    <a:pt x="2275" y="2587"/>
                    <a:pt x="2275" y="2471"/>
                  </a:cubicBezTo>
                  <a:cubicBezTo>
                    <a:pt x="2275" y="2354"/>
                    <a:pt x="2247" y="2137"/>
                    <a:pt x="2247" y="2137"/>
                  </a:cubicBezTo>
                  <a:cubicBezTo>
                    <a:pt x="2247" y="2137"/>
                    <a:pt x="2482" y="2137"/>
                    <a:pt x="2540" y="2210"/>
                  </a:cubicBezTo>
                  <a:cubicBezTo>
                    <a:pt x="2556" y="2224"/>
                    <a:pt x="2584" y="2224"/>
                    <a:pt x="2628" y="2224"/>
                  </a:cubicBezTo>
                  <a:cubicBezTo>
                    <a:pt x="2747" y="2224"/>
                    <a:pt x="2951" y="2153"/>
                    <a:pt x="2951" y="2153"/>
                  </a:cubicBezTo>
                  <a:cubicBezTo>
                    <a:pt x="2951" y="2153"/>
                    <a:pt x="2733" y="2110"/>
                    <a:pt x="2835" y="2009"/>
                  </a:cubicBezTo>
                  <a:cubicBezTo>
                    <a:pt x="2951" y="1893"/>
                    <a:pt x="3040" y="1964"/>
                    <a:pt x="3128" y="1849"/>
                  </a:cubicBezTo>
                  <a:cubicBezTo>
                    <a:pt x="3232" y="1733"/>
                    <a:pt x="3290" y="1690"/>
                    <a:pt x="3290" y="1532"/>
                  </a:cubicBezTo>
                  <a:cubicBezTo>
                    <a:pt x="3290" y="1372"/>
                    <a:pt x="3128" y="1272"/>
                    <a:pt x="3276" y="1084"/>
                  </a:cubicBezTo>
                  <a:cubicBezTo>
                    <a:pt x="3349" y="998"/>
                    <a:pt x="3379" y="954"/>
                    <a:pt x="3423" y="954"/>
                  </a:cubicBezTo>
                  <a:cubicBezTo>
                    <a:pt x="3453" y="954"/>
                    <a:pt x="3497" y="982"/>
                    <a:pt x="3539" y="1025"/>
                  </a:cubicBezTo>
                  <a:cubicBezTo>
                    <a:pt x="3583" y="1041"/>
                    <a:pt x="3644" y="1055"/>
                    <a:pt x="3716" y="1055"/>
                  </a:cubicBezTo>
                  <a:cubicBezTo>
                    <a:pt x="3848" y="1055"/>
                    <a:pt x="3997" y="1011"/>
                    <a:pt x="4085" y="925"/>
                  </a:cubicBezTo>
                  <a:cubicBezTo>
                    <a:pt x="4232" y="795"/>
                    <a:pt x="4378" y="722"/>
                    <a:pt x="4452" y="621"/>
                  </a:cubicBezTo>
                  <a:cubicBezTo>
                    <a:pt x="4525" y="505"/>
                    <a:pt x="4452" y="420"/>
                    <a:pt x="4541" y="304"/>
                  </a:cubicBezTo>
                  <a:cubicBezTo>
                    <a:pt x="4585" y="260"/>
                    <a:pt x="4629" y="217"/>
                    <a:pt x="4673" y="187"/>
                  </a:cubicBezTo>
                  <a:cubicBezTo>
                    <a:pt x="4701" y="231"/>
                    <a:pt x="4701" y="231"/>
                    <a:pt x="4701" y="231"/>
                  </a:cubicBezTo>
                  <a:cubicBezTo>
                    <a:pt x="4673" y="187"/>
                    <a:pt x="4673" y="187"/>
                    <a:pt x="4673" y="187"/>
                  </a:cubicBezTo>
                  <a:cubicBezTo>
                    <a:pt x="4731" y="130"/>
                    <a:pt x="4806" y="101"/>
                    <a:pt x="4834" y="87"/>
                  </a:cubicBezTo>
                  <a:cubicBezTo>
                    <a:pt x="4850" y="73"/>
                    <a:pt x="4864" y="73"/>
                    <a:pt x="4864" y="73"/>
                  </a:cubicBezTo>
                  <a:cubicBezTo>
                    <a:pt x="4892" y="73"/>
                    <a:pt x="4878" y="130"/>
                    <a:pt x="4996" y="130"/>
                  </a:cubicBezTo>
                  <a:cubicBezTo>
                    <a:pt x="5085" y="130"/>
                    <a:pt x="5129" y="73"/>
                    <a:pt x="5187" y="73"/>
                  </a:cubicBezTo>
                  <a:lnTo>
                    <a:pt x="5187" y="0"/>
                  </a:lnTo>
                  <a:cubicBezTo>
                    <a:pt x="5143" y="0"/>
                    <a:pt x="5113" y="30"/>
                    <a:pt x="5085" y="43"/>
                  </a:cubicBezTo>
                  <a:cubicBezTo>
                    <a:pt x="5055" y="57"/>
                    <a:pt x="5040" y="73"/>
                    <a:pt x="4996" y="73"/>
                  </a:cubicBezTo>
                  <a:cubicBezTo>
                    <a:pt x="4952" y="73"/>
                    <a:pt x="4938" y="57"/>
                    <a:pt x="4938" y="43"/>
                  </a:cubicBezTo>
                  <a:cubicBezTo>
                    <a:pt x="4922" y="43"/>
                    <a:pt x="4908" y="14"/>
                    <a:pt x="4864" y="14"/>
                  </a:cubicBezTo>
                  <a:cubicBezTo>
                    <a:pt x="4850" y="14"/>
                    <a:pt x="4834" y="14"/>
                    <a:pt x="4820" y="30"/>
                  </a:cubicBezTo>
                  <a:cubicBezTo>
                    <a:pt x="4776" y="43"/>
                    <a:pt x="4731" y="57"/>
                    <a:pt x="4673" y="101"/>
                  </a:cubicBezTo>
                  <a:cubicBezTo>
                    <a:pt x="4629" y="144"/>
                    <a:pt x="4629" y="144"/>
                    <a:pt x="4629" y="144"/>
                  </a:cubicBezTo>
                  <a:cubicBezTo>
                    <a:pt x="4585" y="174"/>
                    <a:pt x="4585" y="174"/>
                    <a:pt x="4585" y="174"/>
                  </a:cubicBezTo>
                  <a:cubicBezTo>
                    <a:pt x="4555" y="203"/>
                    <a:pt x="4525" y="231"/>
                    <a:pt x="4497" y="274"/>
                  </a:cubicBezTo>
                  <a:cubicBezTo>
                    <a:pt x="4438" y="347"/>
                    <a:pt x="4438" y="420"/>
                    <a:pt x="4422" y="461"/>
                  </a:cubicBezTo>
                  <a:cubicBezTo>
                    <a:pt x="4422" y="521"/>
                    <a:pt x="4422" y="548"/>
                    <a:pt x="4408" y="593"/>
                  </a:cubicBezTo>
                  <a:cubicBezTo>
                    <a:pt x="4364" y="635"/>
                    <a:pt x="4304" y="678"/>
                    <a:pt x="4232" y="737"/>
                  </a:cubicBezTo>
                  <a:cubicBezTo>
                    <a:pt x="4174" y="781"/>
                    <a:pt x="4113" y="824"/>
                    <a:pt x="4041" y="881"/>
                  </a:cubicBezTo>
                  <a:cubicBezTo>
                    <a:pt x="3981" y="954"/>
                    <a:pt x="3848" y="998"/>
                    <a:pt x="3716" y="998"/>
                  </a:cubicBezTo>
                  <a:cubicBezTo>
                    <a:pt x="3658" y="998"/>
                    <a:pt x="3600" y="982"/>
                    <a:pt x="3569" y="968"/>
                  </a:cubicBezTo>
                  <a:cubicBezTo>
                    <a:pt x="3569" y="968"/>
                    <a:pt x="3555" y="954"/>
                    <a:pt x="3539" y="954"/>
                  </a:cubicBezTo>
                  <a:cubicBezTo>
                    <a:pt x="3497" y="925"/>
                    <a:pt x="3467" y="895"/>
                    <a:pt x="3423" y="895"/>
                  </a:cubicBezTo>
                  <a:cubicBezTo>
                    <a:pt x="3349" y="895"/>
                    <a:pt x="3290" y="954"/>
                    <a:pt x="3216" y="1055"/>
                  </a:cubicBezTo>
                  <a:cubicBezTo>
                    <a:pt x="3114" y="1199"/>
                    <a:pt x="3158" y="1315"/>
                    <a:pt x="3202" y="1402"/>
                  </a:cubicBezTo>
                  <a:cubicBezTo>
                    <a:pt x="3216" y="1445"/>
                    <a:pt x="3232" y="1489"/>
                    <a:pt x="3232" y="1532"/>
                  </a:cubicBezTo>
                  <a:cubicBezTo>
                    <a:pt x="3232" y="1646"/>
                    <a:pt x="3202" y="1676"/>
                    <a:pt x="3128" y="1749"/>
                  </a:cubicBezTo>
                  <a:cubicBezTo>
                    <a:pt x="3114" y="1777"/>
                    <a:pt x="3100" y="1792"/>
                    <a:pt x="3084" y="1806"/>
                  </a:cubicBezTo>
                  <a:cubicBezTo>
                    <a:pt x="3056" y="1849"/>
                    <a:pt x="3026" y="1863"/>
                    <a:pt x="2981" y="1863"/>
                  </a:cubicBezTo>
                  <a:cubicBezTo>
                    <a:pt x="2923" y="1879"/>
                    <a:pt x="2863" y="1893"/>
                    <a:pt x="2791" y="1964"/>
                  </a:cubicBezTo>
                  <a:cubicBezTo>
                    <a:pt x="2747" y="2009"/>
                    <a:pt x="2747" y="2066"/>
                    <a:pt x="2747" y="2096"/>
                  </a:cubicBezTo>
                  <a:cubicBezTo>
                    <a:pt x="2761" y="2110"/>
                    <a:pt x="2761" y="2124"/>
                    <a:pt x="2775" y="2137"/>
                  </a:cubicBezTo>
                  <a:cubicBezTo>
                    <a:pt x="2733" y="2153"/>
                    <a:pt x="2672" y="2167"/>
                    <a:pt x="2628" y="2167"/>
                  </a:cubicBezTo>
                  <a:cubicBezTo>
                    <a:pt x="2598" y="2167"/>
                    <a:pt x="2584" y="2167"/>
                    <a:pt x="2584" y="2167"/>
                  </a:cubicBezTo>
                  <a:cubicBezTo>
                    <a:pt x="2512" y="2080"/>
                    <a:pt x="2291" y="2080"/>
                    <a:pt x="2247" y="2080"/>
                  </a:cubicBezTo>
                  <a:cubicBezTo>
                    <a:pt x="2173" y="2080"/>
                    <a:pt x="2173" y="2080"/>
                    <a:pt x="2173" y="2080"/>
                  </a:cubicBezTo>
                  <a:cubicBezTo>
                    <a:pt x="2187" y="2137"/>
                    <a:pt x="2187" y="2137"/>
                    <a:pt x="2187" y="2137"/>
                  </a:cubicBezTo>
                  <a:cubicBezTo>
                    <a:pt x="2187" y="2153"/>
                    <a:pt x="2203" y="2370"/>
                    <a:pt x="2203" y="2471"/>
                  </a:cubicBezTo>
                  <a:cubicBezTo>
                    <a:pt x="2203" y="2571"/>
                    <a:pt x="2275" y="2601"/>
                    <a:pt x="2319" y="2630"/>
                  </a:cubicBezTo>
                  <a:cubicBezTo>
                    <a:pt x="2349" y="2644"/>
                    <a:pt x="2349" y="2644"/>
                    <a:pt x="2349" y="2658"/>
                  </a:cubicBezTo>
                  <a:cubicBezTo>
                    <a:pt x="2349" y="2674"/>
                    <a:pt x="2335" y="2687"/>
                    <a:pt x="2305" y="2717"/>
                  </a:cubicBezTo>
                  <a:cubicBezTo>
                    <a:pt x="2275" y="2760"/>
                    <a:pt x="2231" y="2818"/>
                    <a:pt x="2231" y="2904"/>
                  </a:cubicBezTo>
                  <a:cubicBezTo>
                    <a:pt x="2231" y="2961"/>
                    <a:pt x="2217" y="3021"/>
                    <a:pt x="2070" y="3062"/>
                  </a:cubicBezTo>
                  <a:cubicBezTo>
                    <a:pt x="2054" y="3062"/>
                    <a:pt x="2026" y="3078"/>
                    <a:pt x="2010" y="3078"/>
                  </a:cubicBezTo>
                  <a:cubicBezTo>
                    <a:pt x="1922" y="3078"/>
                    <a:pt x="1819" y="3005"/>
                    <a:pt x="1775" y="2948"/>
                  </a:cubicBezTo>
                  <a:cubicBezTo>
                    <a:pt x="1687" y="2831"/>
                    <a:pt x="1585" y="2774"/>
                    <a:pt x="1496" y="2731"/>
                  </a:cubicBezTo>
                  <a:cubicBezTo>
                    <a:pt x="1452" y="2717"/>
                    <a:pt x="1394" y="2701"/>
                    <a:pt x="1290" y="2701"/>
                  </a:cubicBezTo>
                  <a:cubicBezTo>
                    <a:pt x="1187" y="2701"/>
                    <a:pt x="1069" y="2717"/>
                    <a:pt x="1011" y="2731"/>
                  </a:cubicBezTo>
                  <a:cubicBezTo>
                    <a:pt x="936" y="2745"/>
                    <a:pt x="850" y="2818"/>
                    <a:pt x="790" y="2889"/>
                  </a:cubicBezTo>
                  <a:cubicBezTo>
                    <a:pt x="776" y="2889"/>
                    <a:pt x="762" y="2875"/>
                    <a:pt x="732" y="2875"/>
                  </a:cubicBezTo>
                  <a:cubicBezTo>
                    <a:pt x="732" y="2875"/>
                    <a:pt x="716" y="2875"/>
                    <a:pt x="702" y="2889"/>
                  </a:cubicBezTo>
                  <a:cubicBezTo>
                    <a:pt x="674" y="2889"/>
                    <a:pt x="657" y="2875"/>
                    <a:pt x="629" y="2875"/>
                  </a:cubicBezTo>
                  <a:cubicBezTo>
                    <a:pt x="585" y="2861"/>
                    <a:pt x="541" y="2831"/>
                    <a:pt x="467" y="2831"/>
                  </a:cubicBezTo>
                  <a:cubicBezTo>
                    <a:pt x="423" y="2831"/>
                    <a:pt x="379" y="2847"/>
                    <a:pt x="334" y="2861"/>
                  </a:cubicBezTo>
                  <a:cubicBezTo>
                    <a:pt x="144" y="2932"/>
                    <a:pt x="100" y="3021"/>
                    <a:pt x="41" y="3165"/>
                  </a:cubicBezTo>
                  <a:cubicBezTo>
                    <a:pt x="25" y="3192"/>
                    <a:pt x="25" y="3192"/>
                    <a:pt x="25" y="3192"/>
                  </a:cubicBezTo>
                  <a:cubicBezTo>
                    <a:pt x="-63" y="3395"/>
                    <a:pt x="100" y="3496"/>
                    <a:pt x="188" y="3555"/>
                  </a:cubicBezTo>
                  <a:cubicBezTo>
                    <a:pt x="276" y="3598"/>
                    <a:pt x="172" y="3786"/>
                    <a:pt x="172" y="3813"/>
                  </a:cubicBezTo>
                  <a:cubicBezTo>
                    <a:pt x="114" y="3930"/>
                    <a:pt x="114" y="4190"/>
                    <a:pt x="158" y="4393"/>
                  </a:cubicBezTo>
                  <a:cubicBezTo>
                    <a:pt x="202" y="4564"/>
                    <a:pt x="320" y="4754"/>
                    <a:pt x="393" y="4870"/>
                  </a:cubicBezTo>
                  <a:cubicBezTo>
                    <a:pt x="423" y="4912"/>
                    <a:pt x="423" y="4912"/>
                    <a:pt x="423" y="4912"/>
                  </a:cubicBezTo>
                  <a:cubicBezTo>
                    <a:pt x="453" y="4955"/>
                    <a:pt x="453" y="4955"/>
                    <a:pt x="453" y="4955"/>
                  </a:cubicBezTo>
                  <a:cubicBezTo>
                    <a:pt x="511" y="5057"/>
                    <a:pt x="555" y="5128"/>
                    <a:pt x="569" y="5259"/>
                  </a:cubicBezTo>
                  <a:cubicBezTo>
                    <a:pt x="585" y="5302"/>
                    <a:pt x="585" y="5345"/>
                    <a:pt x="599" y="5375"/>
                  </a:cubicBezTo>
                  <a:cubicBezTo>
                    <a:pt x="613" y="5448"/>
                    <a:pt x="629" y="5489"/>
                    <a:pt x="599" y="5592"/>
                  </a:cubicBezTo>
                  <a:cubicBezTo>
                    <a:pt x="585" y="5649"/>
                    <a:pt x="555" y="5663"/>
                    <a:pt x="541" y="5679"/>
                  </a:cubicBezTo>
                  <a:cubicBezTo>
                    <a:pt x="511" y="5706"/>
                    <a:pt x="481" y="5736"/>
                    <a:pt x="481" y="5822"/>
                  </a:cubicBezTo>
                  <a:cubicBezTo>
                    <a:pt x="481" y="5880"/>
                    <a:pt x="481" y="5923"/>
                    <a:pt x="497" y="5953"/>
                  </a:cubicBezTo>
                  <a:cubicBezTo>
                    <a:pt x="497" y="6010"/>
                    <a:pt x="511" y="6053"/>
                    <a:pt x="481" y="6126"/>
                  </a:cubicBezTo>
                  <a:cubicBezTo>
                    <a:pt x="467" y="6156"/>
                    <a:pt x="467" y="6156"/>
                    <a:pt x="453" y="6156"/>
                  </a:cubicBezTo>
                  <a:cubicBezTo>
                    <a:pt x="393" y="6183"/>
                    <a:pt x="364" y="6213"/>
                    <a:pt x="348" y="6313"/>
                  </a:cubicBezTo>
                  <a:cubicBezTo>
                    <a:pt x="334" y="6343"/>
                    <a:pt x="334" y="6400"/>
                    <a:pt x="364" y="6430"/>
                  </a:cubicBezTo>
                  <a:cubicBezTo>
                    <a:pt x="393" y="6473"/>
                    <a:pt x="437" y="6473"/>
                    <a:pt x="453" y="6473"/>
                  </a:cubicBezTo>
                  <a:lnTo>
                    <a:pt x="467" y="6473"/>
                  </a:lnTo>
                  <a:cubicBezTo>
                    <a:pt x="481" y="6457"/>
                    <a:pt x="481" y="6457"/>
                    <a:pt x="481" y="6457"/>
                  </a:cubicBezTo>
                  <a:cubicBezTo>
                    <a:pt x="497" y="6457"/>
                    <a:pt x="497" y="6473"/>
                    <a:pt x="497" y="6473"/>
                  </a:cubicBezTo>
                  <a:cubicBezTo>
                    <a:pt x="497" y="6473"/>
                    <a:pt x="511" y="6487"/>
                    <a:pt x="511" y="6546"/>
                  </a:cubicBezTo>
                  <a:cubicBezTo>
                    <a:pt x="511" y="6647"/>
                    <a:pt x="511" y="6647"/>
                    <a:pt x="511" y="6647"/>
                  </a:cubicBezTo>
                  <a:cubicBezTo>
                    <a:pt x="599" y="6587"/>
                    <a:pt x="599" y="6587"/>
                    <a:pt x="599" y="6587"/>
                  </a:cubicBezTo>
                  <a:cubicBezTo>
                    <a:pt x="613" y="6574"/>
                    <a:pt x="643" y="6574"/>
                    <a:pt x="674" y="6574"/>
                  </a:cubicBezTo>
                  <a:cubicBezTo>
                    <a:pt x="702" y="6574"/>
                    <a:pt x="732" y="6574"/>
                    <a:pt x="776" y="6587"/>
                  </a:cubicBezTo>
                  <a:cubicBezTo>
                    <a:pt x="820" y="6587"/>
                    <a:pt x="864" y="6603"/>
                    <a:pt x="908" y="6603"/>
                  </a:cubicBezTo>
                  <a:cubicBezTo>
                    <a:pt x="952" y="6603"/>
                    <a:pt x="983" y="6587"/>
                    <a:pt x="1025" y="6574"/>
                  </a:cubicBezTo>
                  <a:cubicBezTo>
                    <a:pt x="1055" y="6560"/>
                    <a:pt x="1085" y="6546"/>
                    <a:pt x="1113" y="6546"/>
                  </a:cubicBezTo>
                  <a:cubicBezTo>
                    <a:pt x="1217" y="6501"/>
                    <a:pt x="1334" y="6457"/>
                    <a:pt x="1334" y="6256"/>
                  </a:cubicBezTo>
                  <a:cubicBezTo>
                    <a:pt x="1334" y="6126"/>
                    <a:pt x="1408" y="6112"/>
                    <a:pt x="1629" y="6097"/>
                  </a:cubicBezTo>
                  <a:cubicBezTo>
                    <a:pt x="1657" y="6097"/>
                    <a:pt x="1701" y="6083"/>
                    <a:pt x="1731" y="6083"/>
                  </a:cubicBezTo>
                  <a:cubicBezTo>
                    <a:pt x="1894" y="6069"/>
                    <a:pt x="1938" y="6026"/>
                    <a:pt x="1938" y="5923"/>
                  </a:cubicBezTo>
                  <a:cubicBezTo>
                    <a:pt x="1938" y="5895"/>
                    <a:pt x="1938" y="5895"/>
                    <a:pt x="1938" y="5880"/>
                  </a:cubicBezTo>
                  <a:cubicBezTo>
                    <a:pt x="1996" y="5749"/>
                    <a:pt x="1982" y="5606"/>
                    <a:pt x="1878" y="5519"/>
                  </a:cubicBezTo>
                  <a:cubicBezTo>
                    <a:pt x="1819" y="5462"/>
                    <a:pt x="1761" y="5448"/>
                    <a:pt x="1717" y="5448"/>
                  </a:cubicBezTo>
                  <a:cubicBezTo>
                    <a:pt x="1701" y="5448"/>
                    <a:pt x="1673" y="5448"/>
                    <a:pt x="1657" y="5448"/>
                  </a:cubicBezTo>
                  <a:cubicBezTo>
                    <a:pt x="1629" y="5462"/>
                    <a:pt x="1615" y="5462"/>
                    <a:pt x="1599" y="5462"/>
                  </a:cubicBezTo>
                  <a:cubicBezTo>
                    <a:pt x="1585" y="5462"/>
                    <a:pt x="1571" y="5462"/>
                    <a:pt x="1555" y="5448"/>
                  </a:cubicBezTo>
                  <a:cubicBezTo>
                    <a:pt x="1526" y="5448"/>
                    <a:pt x="1510" y="5448"/>
                    <a:pt x="1496" y="5432"/>
                  </a:cubicBezTo>
                  <a:cubicBezTo>
                    <a:pt x="1510" y="5404"/>
                    <a:pt x="1555" y="5331"/>
                    <a:pt x="1599" y="5288"/>
                  </a:cubicBezTo>
                  <a:cubicBezTo>
                    <a:pt x="1687" y="5231"/>
                    <a:pt x="1791" y="5215"/>
                    <a:pt x="1894" y="5188"/>
                  </a:cubicBezTo>
                  <a:lnTo>
                    <a:pt x="1908" y="5188"/>
                  </a:lnTo>
                  <a:cubicBezTo>
                    <a:pt x="1922" y="5188"/>
                    <a:pt x="1938" y="5201"/>
                    <a:pt x="1952" y="5215"/>
                  </a:cubicBezTo>
                  <a:cubicBezTo>
                    <a:pt x="1968" y="5245"/>
                    <a:pt x="2010" y="5274"/>
                    <a:pt x="2054" y="5274"/>
                  </a:cubicBezTo>
                  <a:cubicBezTo>
                    <a:pt x="2070" y="5274"/>
                    <a:pt x="2098" y="5259"/>
                    <a:pt x="2114" y="5259"/>
                  </a:cubicBezTo>
                  <a:cubicBezTo>
                    <a:pt x="2159" y="5231"/>
                    <a:pt x="2187" y="5201"/>
                    <a:pt x="2217" y="5188"/>
                  </a:cubicBezTo>
                  <a:cubicBezTo>
                    <a:pt x="2217" y="5172"/>
                    <a:pt x="2231" y="5172"/>
                    <a:pt x="2231" y="5158"/>
                  </a:cubicBezTo>
                  <a:cubicBezTo>
                    <a:pt x="2247" y="5172"/>
                    <a:pt x="2247" y="5188"/>
                    <a:pt x="2261" y="5215"/>
                  </a:cubicBezTo>
                  <a:cubicBezTo>
                    <a:pt x="2275" y="5245"/>
                    <a:pt x="2305" y="5288"/>
                    <a:pt x="2349" y="5316"/>
                  </a:cubicBezTo>
                  <a:cubicBezTo>
                    <a:pt x="2379" y="5331"/>
                    <a:pt x="2393" y="5331"/>
                    <a:pt x="2422" y="5331"/>
                  </a:cubicBezTo>
                  <a:cubicBezTo>
                    <a:pt x="2482" y="5331"/>
                    <a:pt x="2526" y="5302"/>
                    <a:pt x="2584" y="5259"/>
                  </a:cubicBezTo>
                  <a:cubicBezTo>
                    <a:pt x="2614" y="5245"/>
                    <a:pt x="2628" y="5231"/>
                    <a:pt x="2658" y="5201"/>
                  </a:cubicBezTo>
                  <a:cubicBezTo>
                    <a:pt x="2702" y="5188"/>
                    <a:pt x="2702" y="5188"/>
                    <a:pt x="2702" y="5188"/>
                  </a:cubicBezTo>
                  <a:cubicBezTo>
                    <a:pt x="2761" y="5158"/>
                    <a:pt x="2775" y="5144"/>
                    <a:pt x="2791" y="5144"/>
                  </a:cubicBezTo>
                  <a:cubicBezTo>
                    <a:pt x="2805" y="5144"/>
                    <a:pt x="2805" y="5144"/>
                    <a:pt x="2805" y="5144"/>
                  </a:cubicBezTo>
                  <a:cubicBezTo>
                    <a:pt x="2819" y="5172"/>
                    <a:pt x="2835" y="5245"/>
                    <a:pt x="2805" y="5505"/>
                  </a:cubicBezTo>
                  <a:cubicBezTo>
                    <a:pt x="2775" y="5722"/>
                    <a:pt x="2791" y="5779"/>
                    <a:pt x="2819" y="5809"/>
                  </a:cubicBezTo>
                  <a:cubicBezTo>
                    <a:pt x="2835" y="5822"/>
                    <a:pt x="2863" y="5836"/>
                    <a:pt x="2879" y="5836"/>
                  </a:cubicBezTo>
                  <a:cubicBezTo>
                    <a:pt x="2937" y="5836"/>
                    <a:pt x="2967" y="5793"/>
                    <a:pt x="2995" y="5749"/>
                  </a:cubicBezTo>
                  <a:cubicBezTo>
                    <a:pt x="3026" y="5706"/>
                    <a:pt x="3040" y="5679"/>
                    <a:pt x="3056" y="5663"/>
                  </a:cubicBezTo>
                  <a:cubicBezTo>
                    <a:pt x="3070" y="5649"/>
                    <a:pt x="3070" y="5649"/>
                    <a:pt x="3070" y="5649"/>
                  </a:cubicBezTo>
                  <a:cubicBezTo>
                    <a:pt x="3084" y="5663"/>
                    <a:pt x="3114" y="5692"/>
                    <a:pt x="3142" y="5706"/>
                  </a:cubicBezTo>
                  <a:cubicBezTo>
                    <a:pt x="3188" y="5749"/>
                    <a:pt x="3232" y="5779"/>
                    <a:pt x="3276" y="5779"/>
                  </a:cubicBezTo>
                  <a:cubicBezTo>
                    <a:pt x="3349" y="5779"/>
                    <a:pt x="3393" y="5722"/>
                    <a:pt x="3437" y="5663"/>
                  </a:cubicBezTo>
                  <a:cubicBezTo>
                    <a:pt x="3481" y="5621"/>
                    <a:pt x="3511" y="5576"/>
                    <a:pt x="3539" y="5562"/>
                  </a:cubicBezTo>
                  <a:cubicBezTo>
                    <a:pt x="3539" y="5562"/>
                    <a:pt x="3539" y="5562"/>
                    <a:pt x="3555" y="5562"/>
                  </a:cubicBezTo>
                  <a:cubicBezTo>
                    <a:pt x="3569" y="5562"/>
                    <a:pt x="3583" y="5576"/>
                    <a:pt x="3583" y="5592"/>
                  </a:cubicBezTo>
                  <a:cubicBezTo>
                    <a:pt x="3628" y="5649"/>
                    <a:pt x="3658" y="5765"/>
                    <a:pt x="3644" y="5809"/>
                  </a:cubicBezTo>
                  <a:cubicBezTo>
                    <a:pt x="3614" y="5939"/>
                    <a:pt x="3658" y="6026"/>
                    <a:pt x="3790" y="6083"/>
                  </a:cubicBezTo>
                  <a:cubicBezTo>
                    <a:pt x="3804" y="6083"/>
                    <a:pt x="3820" y="6083"/>
                    <a:pt x="3820" y="6097"/>
                  </a:cubicBezTo>
                  <a:cubicBezTo>
                    <a:pt x="3820" y="6112"/>
                    <a:pt x="3804" y="6126"/>
                    <a:pt x="3804" y="6156"/>
                  </a:cubicBezTo>
                  <a:cubicBezTo>
                    <a:pt x="3776" y="6199"/>
                    <a:pt x="3746" y="6270"/>
                    <a:pt x="3716" y="6386"/>
                  </a:cubicBezTo>
                  <a:cubicBezTo>
                    <a:pt x="3658" y="6546"/>
                    <a:pt x="3658" y="6603"/>
                    <a:pt x="3688" y="6647"/>
                  </a:cubicBezTo>
                  <a:cubicBezTo>
                    <a:pt x="3702" y="6660"/>
                    <a:pt x="3732" y="6674"/>
                    <a:pt x="3746" y="6674"/>
                  </a:cubicBezTo>
                  <a:cubicBezTo>
                    <a:pt x="3834" y="6674"/>
                    <a:pt x="3937" y="6530"/>
                    <a:pt x="3981" y="6473"/>
                  </a:cubicBezTo>
                  <a:cubicBezTo>
                    <a:pt x="4011" y="6530"/>
                    <a:pt x="4055" y="6660"/>
                    <a:pt x="4055" y="6761"/>
                  </a:cubicBezTo>
                  <a:cubicBezTo>
                    <a:pt x="4055" y="7037"/>
                    <a:pt x="4188" y="7094"/>
                    <a:pt x="4304" y="7094"/>
                  </a:cubicBezTo>
                  <a:cubicBezTo>
                    <a:pt x="4334" y="7094"/>
                    <a:pt x="4364" y="7094"/>
                    <a:pt x="4392" y="7094"/>
                  </a:cubicBezTo>
                  <a:cubicBezTo>
                    <a:pt x="4585" y="7051"/>
                    <a:pt x="4613" y="7007"/>
                    <a:pt x="4643" y="6921"/>
                  </a:cubicBezTo>
                  <a:cubicBezTo>
                    <a:pt x="4643" y="6891"/>
                    <a:pt x="4657" y="6863"/>
                    <a:pt x="4673" y="6834"/>
                  </a:cubicBezTo>
                  <a:cubicBezTo>
                    <a:pt x="4701" y="6761"/>
                    <a:pt x="4745" y="6733"/>
                    <a:pt x="4762" y="6733"/>
                  </a:cubicBezTo>
                  <a:cubicBezTo>
                    <a:pt x="4762" y="6733"/>
                    <a:pt x="4776" y="6761"/>
                    <a:pt x="4776" y="6791"/>
                  </a:cubicBezTo>
                  <a:cubicBezTo>
                    <a:pt x="4790" y="6877"/>
                    <a:pt x="4806" y="6934"/>
                    <a:pt x="4820" y="6978"/>
                  </a:cubicBezTo>
                  <a:cubicBezTo>
                    <a:pt x="4850" y="7021"/>
                    <a:pt x="4864" y="7065"/>
                    <a:pt x="4850" y="7138"/>
                  </a:cubicBezTo>
                  <a:cubicBezTo>
                    <a:pt x="4820" y="7325"/>
                    <a:pt x="4922" y="7368"/>
                    <a:pt x="4996" y="7412"/>
                  </a:cubicBezTo>
                  <a:cubicBezTo>
                    <a:pt x="5010" y="7425"/>
                    <a:pt x="5010" y="7425"/>
                    <a:pt x="5010" y="7425"/>
                  </a:cubicBezTo>
                  <a:cubicBezTo>
                    <a:pt x="5040" y="7441"/>
                    <a:pt x="5069" y="7512"/>
                    <a:pt x="5085" y="7599"/>
                  </a:cubicBezTo>
                  <a:cubicBezTo>
                    <a:pt x="5026" y="7615"/>
                    <a:pt x="4952" y="7642"/>
                    <a:pt x="4892" y="7745"/>
                  </a:cubicBezTo>
                  <a:cubicBezTo>
                    <a:pt x="4820" y="7903"/>
                    <a:pt x="4922" y="8177"/>
                    <a:pt x="5026" y="8279"/>
                  </a:cubicBezTo>
                  <a:cubicBezTo>
                    <a:pt x="5055" y="8307"/>
                    <a:pt x="5040" y="8350"/>
                    <a:pt x="5010" y="8437"/>
                  </a:cubicBezTo>
                  <a:cubicBezTo>
                    <a:pt x="4982" y="8510"/>
                    <a:pt x="4966" y="8597"/>
                    <a:pt x="4966" y="8683"/>
                  </a:cubicBezTo>
                  <a:cubicBezTo>
                    <a:pt x="4966" y="8930"/>
                    <a:pt x="5275" y="9161"/>
                    <a:pt x="5438" y="9232"/>
                  </a:cubicBezTo>
                  <a:cubicBezTo>
                    <a:pt x="5496" y="9261"/>
                    <a:pt x="5526" y="9291"/>
                    <a:pt x="5526" y="9304"/>
                  </a:cubicBezTo>
                  <a:cubicBezTo>
                    <a:pt x="5526" y="9318"/>
                    <a:pt x="5510" y="9334"/>
                    <a:pt x="5482" y="9348"/>
                  </a:cubicBezTo>
                  <a:cubicBezTo>
                    <a:pt x="5422" y="9405"/>
                    <a:pt x="5275" y="9508"/>
                    <a:pt x="5364" y="9636"/>
                  </a:cubicBezTo>
                  <a:cubicBezTo>
                    <a:pt x="5394" y="9681"/>
                    <a:pt x="5438" y="9695"/>
                    <a:pt x="5482" y="9709"/>
                  </a:cubicBezTo>
                  <a:cubicBezTo>
                    <a:pt x="5510" y="9724"/>
                    <a:pt x="5526" y="9738"/>
                    <a:pt x="5526" y="9752"/>
                  </a:cubicBezTo>
                  <a:cubicBezTo>
                    <a:pt x="5540" y="9766"/>
                    <a:pt x="5540" y="9795"/>
                    <a:pt x="5540" y="9809"/>
                  </a:cubicBezTo>
                  <a:cubicBezTo>
                    <a:pt x="5526" y="9868"/>
                    <a:pt x="5526" y="9969"/>
                    <a:pt x="5687" y="10012"/>
                  </a:cubicBezTo>
                  <a:cubicBezTo>
                    <a:pt x="5849" y="10056"/>
                    <a:pt x="5966" y="10129"/>
                    <a:pt x="6200" y="10359"/>
                  </a:cubicBezTo>
                  <a:cubicBezTo>
                    <a:pt x="6435" y="10590"/>
                    <a:pt x="6465" y="10980"/>
                    <a:pt x="6435" y="11067"/>
                  </a:cubicBezTo>
                  <a:cubicBezTo>
                    <a:pt x="6435" y="11067"/>
                    <a:pt x="6435" y="11081"/>
                    <a:pt x="6405" y="11081"/>
                  </a:cubicBezTo>
                  <a:cubicBezTo>
                    <a:pt x="6391" y="11097"/>
                    <a:pt x="6347" y="11111"/>
                    <a:pt x="6347" y="11140"/>
                  </a:cubicBezTo>
                  <a:cubicBezTo>
                    <a:pt x="6333" y="11183"/>
                    <a:pt x="6347" y="11211"/>
                    <a:pt x="6361" y="11227"/>
                  </a:cubicBezTo>
                  <a:cubicBezTo>
                    <a:pt x="6421" y="11314"/>
                    <a:pt x="6421" y="11385"/>
                    <a:pt x="6361" y="11471"/>
                  </a:cubicBezTo>
                  <a:cubicBezTo>
                    <a:pt x="6259" y="11615"/>
                    <a:pt x="6245" y="11789"/>
                    <a:pt x="6333" y="11949"/>
                  </a:cubicBezTo>
                  <a:cubicBezTo>
                    <a:pt x="6377" y="12049"/>
                    <a:pt x="6435" y="12065"/>
                    <a:pt x="6479" y="12065"/>
                  </a:cubicBezTo>
                  <a:cubicBezTo>
                    <a:pt x="6524" y="12079"/>
                    <a:pt x="6554" y="12079"/>
                    <a:pt x="6582" y="12136"/>
                  </a:cubicBezTo>
                  <a:cubicBezTo>
                    <a:pt x="6612" y="12179"/>
                    <a:pt x="6612" y="12223"/>
                    <a:pt x="6596" y="12266"/>
                  </a:cubicBezTo>
                  <a:cubicBezTo>
                    <a:pt x="6568" y="12296"/>
                    <a:pt x="6538" y="12309"/>
                    <a:pt x="6524" y="12309"/>
                  </a:cubicBezTo>
                  <a:cubicBezTo>
                    <a:pt x="6510" y="12309"/>
                    <a:pt x="6493" y="12309"/>
                    <a:pt x="6479" y="12309"/>
                  </a:cubicBezTo>
                  <a:cubicBezTo>
                    <a:pt x="6465" y="12309"/>
                    <a:pt x="6435" y="12309"/>
                    <a:pt x="6421" y="12309"/>
                  </a:cubicBezTo>
                  <a:cubicBezTo>
                    <a:pt x="6361" y="12309"/>
                    <a:pt x="6273" y="12325"/>
                    <a:pt x="6215" y="12367"/>
                  </a:cubicBezTo>
                  <a:cubicBezTo>
                    <a:pt x="6200" y="12367"/>
                    <a:pt x="6184" y="12339"/>
                    <a:pt x="6170" y="12339"/>
                  </a:cubicBezTo>
                  <a:cubicBezTo>
                    <a:pt x="6128" y="12282"/>
                    <a:pt x="6040" y="12209"/>
                    <a:pt x="5924" y="12179"/>
                  </a:cubicBezTo>
                  <a:cubicBezTo>
                    <a:pt x="5849" y="12165"/>
                    <a:pt x="5805" y="12165"/>
                    <a:pt x="5775" y="12165"/>
                  </a:cubicBezTo>
                  <a:cubicBezTo>
                    <a:pt x="5628" y="12165"/>
                    <a:pt x="5598" y="12266"/>
                    <a:pt x="5584" y="12382"/>
                  </a:cubicBezTo>
                  <a:cubicBezTo>
                    <a:pt x="5540" y="12526"/>
                    <a:pt x="5673" y="12643"/>
                    <a:pt x="5791" y="12729"/>
                  </a:cubicBezTo>
                  <a:cubicBezTo>
                    <a:pt x="5775" y="12729"/>
                    <a:pt x="5761" y="12743"/>
                    <a:pt x="5761" y="12757"/>
                  </a:cubicBezTo>
                  <a:cubicBezTo>
                    <a:pt x="5731" y="12830"/>
                    <a:pt x="5791" y="12917"/>
                    <a:pt x="5833" y="12974"/>
                  </a:cubicBezTo>
                  <a:cubicBezTo>
                    <a:pt x="5877" y="13017"/>
                    <a:pt x="5893" y="13090"/>
                    <a:pt x="5877" y="13177"/>
                  </a:cubicBezTo>
                  <a:cubicBezTo>
                    <a:pt x="5877" y="13250"/>
                    <a:pt x="5849" y="13307"/>
                    <a:pt x="5833" y="13335"/>
                  </a:cubicBezTo>
                  <a:cubicBezTo>
                    <a:pt x="5791" y="13307"/>
                    <a:pt x="5731" y="13277"/>
                    <a:pt x="5687" y="13277"/>
                  </a:cubicBezTo>
                  <a:cubicBezTo>
                    <a:pt x="5628" y="13277"/>
                    <a:pt x="5570" y="13321"/>
                    <a:pt x="5554" y="13394"/>
                  </a:cubicBezTo>
                  <a:cubicBezTo>
                    <a:pt x="5540" y="13437"/>
                    <a:pt x="5570" y="13481"/>
                    <a:pt x="5584" y="13524"/>
                  </a:cubicBezTo>
                  <a:cubicBezTo>
                    <a:pt x="5482" y="13552"/>
                    <a:pt x="5378" y="13611"/>
                    <a:pt x="5275" y="13697"/>
                  </a:cubicBezTo>
                  <a:cubicBezTo>
                    <a:pt x="5261" y="13711"/>
                    <a:pt x="5231" y="13725"/>
                    <a:pt x="5217" y="13725"/>
                  </a:cubicBezTo>
                  <a:cubicBezTo>
                    <a:pt x="5187" y="13725"/>
                    <a:pt x="5159" y="13697"/>
                    <a:pt x="5129" y="13668"/>
                  </a:cubicBezTo>
                  <a:cubicBezTo>
                    <a:pt x="5099" y="13654"/>
                    <a:pt x="5085" y="13638"/>
                    <a:pt x="5055" y="13611"/>
                  </a:cubicBezTo>
                  <a:cubicBezTo>
                    <a:pt x="5040" y="13611"/>
                    <a:pt x="5010" y="13611"/>
                    <a:pt x="4996" y="13611"/>
                  </a:cubicBezTo>
                  <a:cubicBezTo>
                    <a:pt x="4834" y="13611"/>
                    <a:pt x="4643" y="13899"/>
                    <a:pt x="4555" y="14086"/>
                  </a:cubicBezTo>
                  <a:cubicBezTo>
                    <a:pt x="4511" y="14188"/>
                    <a:pt x="4467" y="14246"/>
                    <a:pt x="4422" y="14275"/>
                  </a:cubicBezTo>
                  <a:cubicBezTo>
                    <a:pt x="4392" y="14303"/>
                    <a:pt x="4364" y="14332"/>
                    <a:pt x="4364" y="14376"/>
                  </a:cubicBezTo>
                  <a:cubicBezTo>
                    <a:pt x="4364" y="14433"/>
                    <a:pt x="4408" y="14462"/>
                    <a:pt x="4438" y="14476"/>
                  </a:cubicBezTo>
                  <a:cubicBezTo>
                    <a:pt x="4541" y="14549"/>
                    <a:pt x="4731" y="14823"/>
                    <a:pt x="4820" y="14953"/>
                  </a:cubicBezTo>
                  <a:cubicBezTo>
                    <a:pt x="4820" y="15011"/>
                    <a:pt x="4806" y="15113"/>
                    <a:pt x="4820" y="15344"/>
                  </a:cubicBezTo>
                  <a:cubicBezTo>
                    <a:pt x="4834" y="15531"/>
                    <a:pt x="4952" y="15748"/>
                    <a:pt x="5040" y="15935"/>
                  </a:cubicBezTo>
                  <a:cubicBezTo>
                    <a:pt x="5113" y="16081"/>
                    <a:pt x="5187" y="16225"/>
                    <a:pt x="5187" y="16312"/>
                  </a:cubicBezTo>
                  <a:cubicBezTo>
                    <a:pt x="5187" y="16499"/>
                    <a:pt x="5055" y="16817"/>
                    <a:pt x="4938" y="16903"/>
                  </a:cubicBezTo>
                  <a:cubicBezTo>
                    <a:pt x="4834" y="17006"/>
                    <a:pt x="4892" y="17093"/>
                    <a:pt x="4938" y="17164"/>
                  </a:cubicBezTo>
                  <a:cubicBezTo>
                    <a:pt x="4966" y="17221"/>
                    <a:pt x="5010" y="17280"/>
                    <a:pt x="4982" y="17367"/>
                  </a:cubicBezTo>
                  <a:cubicBezTo>
                    <a:pt x="4982" y="17394"/>
                    <a:pt x="4966" y="17424"/>
                    <a:pt x="4952" y="17454"/>
                  </a:cubicBezTo>
                  <a:cubicBezTo>
                    <a:pt x="4892" y="17611"/>
                    <a:pt x="4878" y="17698"/>
                    <a:pt x="5069" y="17872"/>
                  </a:cubicBezTo>
                  <a:cubicBezTo>
                    <a:pt x="5113" y="17915"/>
                    <a:pt x="5143" y="17931"/>
                    <a:pt x="5143" y="17944"/>
                  </a:cubicBezTo>
                  <a:cubicBezTo>
                    <a:pt x="5129" y="17958"/>
                    <a:pt x="5113" y="17958"/>
                    <a:pt x="5099" y="17972"/>
                  </a:cubicBezTo>
                  <a:cubicBezTo>
                    <a:pt x="5069" y="17988"/>
                    <a:pt x="5026" y="18002"/>
                    <a:pt x="4982" y="18017"/>
                  </a:cubicBezTo>
                  <a:cubicBezTo>
                    <a:pt x="4850" y="18118"/>
                    <a:pt x="4922" y="18232"/>
                    <a:pt x="4996" y="18349"/>
                  </a:cubicBezTo>
                  <a:cubicBezTo>
                    <a:pt x="5026" y="18422"/>
                    <a:pt x="5069" y="18479"/>
                    <a:pt x="5099" y="18566"/>
                  </a:cubicBezTo>
                  <a:cubicBezTo>
                    <a:pt x="5159" y="18682"/>
                    <a:pt x="5113" y="18796"/>
                    <a:pt x="5085" y="18840"/>
                  </a:cubicBezTo>
                  <a:cubicBezTo>
                    <a:pt x="5069" y="18897"/>
                    <a:pt x="5040" y="18926"/>
                    <a:pt x="5010" y="18940"/>
                  </a:cubicBezTo>
                  <a:cubicBezTo>
                    <a:pt x="4966" y="18869"/>
                    <a:pt x="4878" y="18812"/>
                    <a:pt x="4776" y="18812"/>
                  </a:cubicBezTo>
                  <a:cubicBezTo>
                    <a:pt x="4717" y="18812"/>
                    <a:pt x="4643" y="18840"/>
                    <a:pt x="4599" y="18883"/>
                  </a:cubicBezTo>
                  <a:cubicBezTo>
                    <a:pt x="4525" y="18940"/>
                    <a:pt x="4422" y="18999"/>
                    <a:pt x="4320" y="18999"/>
                  </a:cubicBezTo>
                  <a:cubicBezTo>
                    <a:pt x="4276" y="18999"/>
                    <a:pt x="4218" y="18986"/>
                    <a:pt x="4157" y="18956"/>
                  </a:cubicBezTo>
                  <a:cubicBezTo>
                    <a:pt x="4099" y="18926"/>
                    <a:pt x="4055" y="18913"/>
                    <a:pt x="3997" y="18913"/>
                  </a:cubicBezTo>
                  <a:cubicBezTo>
                    <a:pt x="3864" y="18913"/>
                    <a:pt x="3776" y="19013"/>
                    <a:pt x="3716" y="19086"/>
                  </a:cubicBezTo>
                  <a:cubicBezTo>
                    <a:pt x="3702" y="19114"/>
                    <a:pt x="3702" y="19114"/>
                    <a:pt x="3702" y="19114"/>
                  </a:cubicBezTo>
                  <a:cubicBezTo>
                    <a:pt x="3614" y="19200"/>
                    <a:pt x="3481" y="19287"/>
                    <a:pt x="3349" y="19317"/>
                  </a:cubicBezTo>
                  <a:cubicBezTo>
                    <a:pt x="3335" y="19317"/>
                    <a:pt x="3305" y="19317"/>
                    <a:pt x="3290" y="19317"/>
                  </a:cubicBezTo>
                  <a:cubicBezTo>
                    <a:pt x="3142" y="19346"/>
                    <a:pt x="2951" y="19374"/>
                    <a:pt x="2863" y="19461"/>
                  </a:cubicBezTo>
                  <a:cubicBezTo>
                    <a:pt x="2849" y="19476"/>
                    <a:pt x="2805" y="19520"/>
                    <a:pt x="2819" y="19577"/>
                  </a:cubicBezTo>
                  <a:cubicBezTo>
                    <a:pt x="2819" y="19634"/>
                    <a:pt x="2879" y="19664"/>
                    <a:pt x="2951" y="19707"/>
                  </a:cubicBezTo>
                  <a:cubicBezTo>
                    <a:pt x="2967" y="19721"/>
                    <a:pt x="2995" y="19737"/>
                    <a:pt x="3026" y="19751"/>
                  </a:cubicBezTo>
                  <a:cubicBezTo>
                    <a:pt x="3128" y="19822"/>
                    <a:pt x="3321" y="19851"/>
                    <a:pt x="3453" y="19865"/>
                  </a:cubicBezTo>
                  <a:cubicBezTo>
                    <a:pt x="3525" y="19881"/>
                    <a:pt x="3525" y="19881"/>
                    <a:pt x="3525" y="19881"/>
                  </a:cubicBezTo>
                  <a:cubicBezTo>
                    <a:pt x="3511" y="19808"/>
                    <a:pt x="3511" y="19808"/>
                    <a:pt x="3511" y="19808"/>
                  </a:cubicBezTo>
                  <a:cubicBezTo>
                    <a:pt x="3511" y="19794"/>
                    <a:pt x="3511" y="19794"/>
                    <a:pt x="3511" y="19794"/>
                  </a:cubicBezTo>
                  <a:cubicBezTo>
                    <a:pt x="3539" y="19707"/>
                    <a:pt x="3583" y="19563"/>
                    <a:pt x="3628" y="19534"/>
                  </a:cubicBezTo>
                  <a:cubicBezTo>
                    <a:pt x="3644" y="19520"/>
                    <a:pt x="3672" y="19504"/>
                    <a:pt x="3688" y="19504"/>
                  </a:cubicBezTo>
                  <a:cubicBezTo>
                    <a:pt x="3732" y="19504"/>
                    <a:pt x="3760" y="19520"/>
                    <a:pt x="3776" y="19547"/>
                  </a:cubicBezTo>
                  <a:cubicBezTo>
                    <a:pt x="3776" y="19547"/>
                    <a:pt x="3790" y="19563"/>
                    <a:pt x="3776" y="19607"/>
                  </a:cubicBezTo>
                  <a:cubicBezTo>
                    <a:pt x="3746" y="19721"/>
                    <a:pt x="3776" y="19794"/>
                    <a:pt x="3804" y="19837"/>
                  </a:cubicBezTo>
                  <a:cubicBezTo>
                    <a:pt x="3834" y="19881"/>
                    <a:pt x="3893" y="19908"/>
                    <a:pt x="3953" y="19908"/>
                  </a:cubicBezTo>
                  <a:cubicBezTo>
                    <a:pt x="3981" y="19908"/>
                    <a:pt x="3997" y="19894"/>
                    <a:pt x="4011" y="19894"/>
                  </a:cubicBezTo>
                  <a:cubicBezTo>
                    <a:pt x="4025" y="19894"/>
                    <a:pt x="4055" y="19894"/>
                    <a:pt x="4085" y="19881"/>
                  </a:cubicBezTo>
                  <a:cubicBezTo>
                    <a:pt x="4174" y="19865"/>
                    <a:pt x="4276" y="19851"/>
                    <a:pt x="4348" y="19851"/>
                  </a:cubicBezTo>
                  <a:cubicBezTo>
                    <a:pt x="4392" y="19851"/>
                    <a:pt x="4392" y="19851"/>
                    <a:pt x="4408" y="19851"/>
                  </a:cubicBezTo>
                  <a:cubicBezTo>
                    <a:pt x="4422" y="19881"/>
                    <a:pt x="4422" y="19908"/>
                    <a:pt x="4438" y="19938"/>
                  </a:cubicBezTo>
                  <a:cubicBezTo>
                    <a:pt x="4467" y="19995"/>
                    <a:pt x="4497" y="20082"/>
                    <a:pt x="4569" y="20155"/>
                  </a:cubicBezTo>
                  <a:cubicBezTo>
                    <a:pt x="4657" y="20241"/>
                    <a:pt x="4806" y="20285"/>
                    <a:pt x="4892" y="20285"/>
                  </a:cubicBezTo>
                  <a:cubicBezTo>
                    <a:pt x="4908" y="20285"/>
                    <a:pt x="4922" y="20285"/>
                    <a:pt x="4938" y="20285"/>
                  </a:cubicBezTo>
                  <a:cubicBezTo>
                    <a:pt x="4966" y="20299"/>
                    <a:pt x="5026" y="20372"/>
                    <a:pt x="5040" y="20458"/>
                  </a:cubicBezTo>
                  <a:cubicBezTo>
                    <a:pt x="5040" y="20488"/>
                    <a:pt x="5055" y="20531"/>
                    <a:pt x="5026" y="20559"/>
                  </a:cubicBezTo>
                  <a:cubicBezTo>
                    <a:pt x="4952" y="20632"/>
                    <a:pt x="4908" y="20719"/>
                    <a:pt x="4922" y="20805"/>
                  </a:cubicBezTo>
                  <a:cubicBezTo>
                    <a:pt x="4938" y="20863"/>
                    <a:pt x="4966" y="20920"/>
                    <a:pt x="5040" y="20963"/>
                  </a:cubicBezTo>
                  <a:cubicBezTo>
                    <a:pt x="5085" y="20993"/>
                    <a:pt x="5159" y="21007"/>
                    <a:pt x="5217" y="21007"/>
                  </a:cubicBezTo>
                  <a:cubicBezTo>
                    <a:pt x="5364" y="21007"/>
                    <a:pt x="5482" y="20949"/>
                    <a:pt x="5510" y="20849"/>
                  </a:cubicBezTo>
                  <a:cubicBezTo>
                    <a:pt x="5526" y="20819"/>
                    <a:pt x="5526" y="20819"/>
                    <a:pt x="5540" y="20819"/>
                  </a:cubicBezTo>
                  <a:cubicBezTo>
                    <a:pt x="5540" y="20819"/>
                    <a:pt x="5570" y="20819"/>
                    <a:pt x="5584" y="20849"/>
                  </a:cubicBezTo>
                  <a:cubicBezTo>
                    <a:pt x="5598" y="20863"/>
                    <a:pt x="5614" y="20906"/>
                    <a:pt x="5598" y="20963"/>
                  </a:cubicBezTo>
                  <a:cubicBezTo>
                    <a:pt x="5584" y="21022"/>
                    <a:pt x="5584" y="21066"/>
                    <a:pt x="5570" y="21109"/>
                  </a:cubicBezTo>
                  <a:cubicBezTo>
                    <a:pt x="5554" y="21223"/>
                    <a:pt x="5540" y="21296"/>
                    <a:pt x="5482" y="21340"/>
                  </a:cubicBezTo>
                  <a:cubicBezTo>
                    <a:pt x="5422" y="21383"/>
                    <a:pt x="5394" y="21456"/>
                    <a:pt x="5422" y="21513"/>
                  </a:cubicBezTo>
                  <a:cubicBezTo>
                    <a:pt x="5438" y="21570"/>
                    <a:pt x="5482" y="21600"/>
                    <a:pt x="5554" y="21600"/>
                  </a:cubicBezTo>
                  <a:cubicBezTo>
                    <a:pt x="5584" y="21600"/>
                    <a:pt x="5598" y="21600"/>
                    <a:pt x="5628" y="21600"/>
                  </a:cubicBezTo>
                  <a:cubicBezTo>
                    <a:pt x="5643" y="21584"/>
                    <a:pt x="5659" y="21584"/>
                    <a:pt x="5687" y="21584"/>
                  </a:cubicBezTo>
                  <a:cubicBezTo>
                    <a:pt x="5863" y="21527"/>
                    <a:pt x="6170" y="21456"/>
                    <a:pt x="6259" y="21223"/>
                  </a:cubicBezTo>
                  <a:cubicBezTo>
                    <a:pt x="6347" y="21022"/>
                    <a:pt x="6510" y="20878"/>
                    <a:pt x="6582" y="20863"/>
                  </a:cubicBezTo>
                  <a:cubicBezTo>
                    <a:pt x="6670" y="20833"/>
                    <a:pt x="6714" y="20746"/>
                    <a:pt x="6744" y="20661"/>
                  </a:cubicBezTo>
                  <a:cubicBezTo>
                    <a:pt x="6758" y="20616"/>
                    <a:pt x="6788" y="20573"/>
                    <a:pt x="6803" y="20545"/>
                  </a:cubicBezTo>
                  <a:cubicBezTo>
                    <a:pt x="6861" y="20445"/>
                    <a:pt x="6877" y="20271"/>
                    <a:pt x="6847" y="20155"/>
                  </a:cubicBezTo>
                  <a:cubicBezTo>
                    <a:pt x="6817" y="20098"/>
                    <a:pt x="6788" y="20054"/>
                    <a:pt x="6758" y="20025"/>
                  </a:cubicBezTo>
                  <a:cubicBezTo>
                    <a:pt x="6686" y="19995"/>
                    <a:pt x="6656" y="19981"/>
                    <a:pt x="6700" y="19851"/>
                  </a:cubicBezTo>
                  <a:cubicBezTo>
                    <a:pt x="6700" y="19822"/>
                    <a:pt x="6714" y="19780"/>
                    <a:pt x="6714" y="19751"/>
                  </a:cubicBezTo>
                  <a:cubicBezTo>
                    <a:pt x="6744" y="19794"/>
                    <a:pt x="6788" y="19822"/>
                    <a:pt x="6833" y="19837"/>
                  </a:cubicBezTo>
                  <a:cubicBezTo>
                    <a:pt x="6861" y="19837"/>
                    <a:pt x="6921" y="19837"/>
                    <a:pt x="6965" y="19837"/>
                  </a:cubicBezTo>
                  <a:cubicBezTo>
                    <a:pt x="7081" y="19837"/>
                    <a:pt x="7288" y="19822"/>
                    <a:pt x="7332" y="19678"/>
                  </a:cubicBezTo>
                  <a:cubicBezTo>
                    <a:pt x="7332" y="19648"/>
                    <a:pt x="7362" y="19620"/>
                    <a:pt x="7421" y="19620"/>
                  </a:cubicBezTo>
                  <a:cubicBezTo>
                    <a:pt x="7465" y="19620"/>
                    <a:pt x="7509" y="19634"/>
                    <a:pt x="7553" y="19664"/>
                  </a:cubicBezTo>
                  <a:cubicBezTo>
                    <a:pt x="7611" y="19707"/>
                    <a:pt x="7700" y="19737"/>
                    <a:pt x="7788" y="19764"/>
                  </a:cubicBezTo>
                  <a:cubicBezTo>
                    <a:pt x="7876" y="19794"/>
                    <a:pt x="7965" y="19837"/>
                    <a:pt x="8009" y="19865"/>
                  </a:cubicBezTo>
                  <a:cubicBezTo>
                    <a:pt x="8067" y="19908"/>
                    <a:pt x="8127" y="19924"/>
                    <a:pt x="8185" y="19924"/>
                  </a:cubicBezTo>
                  <a:cubicBezTo>
                    <a:pt x="8260" y="19924"/>
                    <a:pt x="8348" y="19894"/>
                    <a:pt x="8436" y="19851"/>
                  </a:cubicBezTo>
                  <a:cubicBezTo>
                    <a:pt x="8464" y="19837"/>
                    <a:pt x="8478" y="19822"/>
                    <a:pt x="8508" y="19822"/>
                  </a:cubicBezTo>
                  <a:cubicBezTo>
                    <a:pt x="8553" y="19822"/>
                    <a:pt x="8597" y="19851"/>
                    <a:pt x="8597" y="19881"/>
                  </a:cubicBezTo>
                  <a:cubicBezTo>
                    <a:pt x="8613" y="19908"/>
                    <a:pt x="8567" y="19938"/>
                    <a:pt x="8553" y="19954"/>
                  </a:cubicBezTo>
                  <a:cubicBezTo>
                    <a:pt x="8522" y="19967"/>
                    <a:pt x="8450" y="20025"/>
                    <a:pt x="8464" y="20098"/>
                  </a:cubicBezTo>
                  <a:cubicBezTo>
                    <a:pt x="8494" y="20169"/>
                    <a:pt x="8583" y="20169"/>
                    <a:pt x="8685" y="20169"/>
                  </a:cubicBezTo>
                  <a:cubicBezTo>
                    <a:pt x="8699" y="20169"/>
                    <a:pt x="8729" y="20169"/>
                    <a:pt x="8743" y="20169"/>
                  </a:cubicBezTo>
                  <a:cubicBezTo>
                    <a:pt x="8759" y="20169"/>
                    <a:pt x="8773" y="20169"/>
                    <a:pt x="8803" y="20169"/>
                  </a:cubicBezTo>
                  <a:cubicBezTo>
                    <a:pt x="8892" y="20169"/>
                    <a:pt x="8964" y="20328"/>
                    <a:pt x="8994" y="20415"/>
                  </a:cubicBezTo>
                  <a:cubicBezTo>
                    <a:pt x="8994" y="20415"/>
                    <a:pt x="8994" y="20429"/>
                    <a:pt x="8994" y="20445"/>
                  </a:cubicBezTo>
                  <a:cubicBezTo>
                    <a:pt x="9008" y="20531"/>
                    <a:pt x="9038" y="20689"/>
                    <a:pt x="9303" y="20689"/>
                  </a:cubicBezTo>
                  <a:cubicBezTo>
                    <a:pt x="9331" y="20689"/>
                    <a:pt x="9347" y="20689"/>
                    <a:pt x="9377" y="20675"/>
                  </a:cubicBezTo>
                  <a:cubicBezTo>
                    <a:pt x="9552" y="20661"/>
                    <a:pt x="9803" y="20589"/>
                    <a:pt x="9993" y="20516"/>
                  </a:cubicBezTo>
                  <a:cubicBezTo>
                    <a:pt x="10024" y="20502"/>
                    <a:pt x="10068" y="20488"/>
                    <a:pt x="10112" y="20472"/>
                  </a:cubicBezTo>
                  <a:cubicBezTo>
                    <a:pt x="10098" y="20502"/>
                    <a:pt x="10098" y="20531"/>
                    <a:pt x="10098" y="20545"/>
                  </a:cubicBezTo>
                  <a:cubicBezTo>
                    <a:pt x="10098" y="20573"/>
                    <a:pt x="10112" y="20616"/>
                    <a:pt x="10184" y="20646"/>
                  </a:cubicBezTo>
                  <a:cubicBezTo>
                    <a:pt x="10214" y="20675"/>
                    <a:pt x="10214" y="20675"/>
                    <a:pt x="10214" y="20675"/>
                  </a:cubicBezTo>
                  <a:cubicBezTo>
                    <a:pt x="10258" y="20689"/>
                    <a:pt x="10288" y="20705"/>
                    <a:pt x="10333" y="20705"/>
                  </a:cubicBezTo>
                  <a:cubicBezTo>
                    <a:pt x="10405" y="20705"/>
                    <a:pt x="10435" y="20661"/>
                    <a:pt x="10509" y="20573"/>
                  </a:cubicBezTo>
                  <a:cubicBezTo>
                    <a:pt x="10523" y="20545"/>
                    <a:pt x="10523" y="20545"/>
                    <a:pt x="10523" y="20545"/>
                  </a:cubicBezTo>
                  <a:cubicBezTo>
                    <a:pt x="10626" y="20401"/>
                    <a:pt x="10670" y="20342"/>
                    <a:pt x="10758" y="20342"/>
                  </a:cubicBezTo>
                  <a:cubicBezTo>
                    <a:pt x="10772" y="20342"/>
                    <a:pt x="10772" y="20342"/>
                    <a:pt x="10788" y="20342"/>
                  </a:cubicBezTo>
                  <a:cubicBezTo>
                    <a:pt x="10949" y="20372"/>
                    <a:pt x="11037" y="20385"/>
                    <a:pt x="11037" y="20385"/>
                  </a:cubicBezTo>
                  <a:cubicBezTo>
                    <a:pt x="11111" y="20401"/>
                    <a:pt x="11111" y="20401"/>
                    <a:pt x="11111" y="20401"/>
                  </a:cubicBezTo>
                  <a:cubicBezTo>
                    <a:pt x="11111" y="20328"/>
                    <a:pt x="11111" y="20328"/>
                    <a:pt x="11111" y="20328"/>
                  </a:cubicBezTo>
                  <a:cubicBezTo>
                    <a:pt x="11111" y="20198"/>
                    <a:pt x="11111" y="20198"/>
                    <a:pt x="11111" y="20198"/>
                  </a:cubicBezTo>
                  <a:cubicBezTo>
                    <a:pt x="11111" y="20025"/>
                    <a:pt x="11111" y="20025"/>
                    <a:pt x="11111" y="20025"/>
                  </a:cubicBezTo>
                  <a:cubicBezTo>
                    <a:pt x="11023" y="20141"/>
                    <a:pt x="11023" y="20141"/>
                    <a:pt x="11023" y="20141"/>
                  </a:cubicBezTo>
                  <a:cubicBezTo>
                    <a:pt x="11037" y="19938"/>
                    <a:pt x="11053" y="19924"/>
                    <a:pt x="11186" y="19924"/>
                  </a:cubicBezTo>
                  <a:cubicBezTo>
                    <a:pt x="11230" y="19924"/>
                    <a:pt x="11274" y="19924"/>
                    <a:pt x="11318" y="19924"/>
                  </a:cubicBezTo>
                  <a:cubicBezTo>
                    <a:pt x="11376" y="19924"/>
                    <a:pt x="11420" y="19938"/>
                    <a:pt x="11479" y="19938"/>
                  </a:cubicBezTo>
                  <a:cubicBezTo>
                    <a:pt x="11553" y="19938"/>
                    <a:pt x="11671" y="19924"/>
                    <a:pt x="11743" y="19865"/>
                  </a:cubicBezTo>
                  <a:cubicBezTo>
                    <a:pt x="11832" y="19794"/>
                    <a:pt x="11804" y="19737"/>
                    <a:pt x="11788" y="19693"/>
                  </a:cubicBezTo>
                  <a:cubicBezTo>
                    <a:pt x="11788" y="19664"/>
                    <a:pt x="11774" y="19634"/>
                    <a:pt x="11832" y="19563"/>
                  </a:cubicBezTo>
                  <a:cubicBezTo>
                    <a:pt x="11934" y="19417"/>
                    <a:pt x="12038" y="19404"/>
                    <a:pt x="12185" y="19390"/>
                  </a:cubicBezTo>
                  <a:cubicBezTo>
                    <a:pt x="12243" y="19390"/>
                    <a:pt x="12243" y="19390"/>
                    <a:pt x="12243" y="19390"/>
                  </a:cubicBezTo>
                  <a:cubicBezTo>
                    <a:pt x="12259" y="19390"/>
                    <a:pt x="12273" y="19390"/>
                    <a:pt x="12287" y="19390"/>
                  </a:cubicBezTo>
                  <a:cubicBezTo>
                    <a:pt x="12331" y="19390"/>
                    <a:pt x="12392" y="19390"/>
                    <a:pt x="12450" y="19390"/>
                  </a:cubicBezTo>
                  <a:cubicBezTo>
                    <a:pt x="12522" y="19404"/>
                    <a:pt x="12596" y="19404"/>
                    <a:pt x="12671" y="19404"/>
                  </a:cubicBezTo>
                  <a:cubicBezTo>
                    <a:pt x="12803" y="19404"/>
                    <a:pt x="12891" y="19374"/>
                    <a:pt x="12950" y="19331"/>
                  </a:cubicBezTo>
                  <a:cubicBezTo>
                    <a:pt x="13082" y="19216"/>
                    <a:pt x="13463" y="19086"/>
                    <a:pt x="13626" y="19086"/>
                  </a:cubicBezTo>
                  <a:cubicBezTo>
                    <a:pt x="13640" y="19086"/>
                    <a:pt x="13640" y="19086"/>
                    <a:pt x="13656" y="19100"/>
                  </a:cubicBezTo>
                  <a:cubicBezTo>
                    <a:pt x="13728" y="19100"/>
                    <a:pt x="13803" y="19114"/>
                    <a:pt x="13877" y="19129"/>
                  </a:cubicBezTo>
                  <a:cubicBezTo>
                    <a:pt x="13965" y="19143"/>
                    <a:pt x="14037" y="19143"/>
                    <a:pt x="14112" y="19157"/>
                  </a:cubicBezTo>
                  <a:cubicBezTo>
                    <a:pt x="14170" y="19173"/>
                    <a:pt x="14228" y="19173"/>
                    <a:pt x="14274" y="19173"/>
                  </a:cubicBezTo>
                  <a:cubicBezTo>
                    <a:pt x="14332" y="19173"/>
                    <a:pt x="14376" y="19173"/>
                    <a:pt x="14449" y="19157"/>
                  </a:cubicBezTo>
                  <a:cubicBezTo>
                    <a:pt x="14537" y="19143"/>
                    <a:pt x="14581" y="19143"/>
                    <a:pt x="14611" y="19086"/>
                  </a:cubicBezTo>
                  <a:cubicBezTo>
                    <a:pt x="14641" y="19029"/>
                    <a:pt x="14611" y="18970"/>
                    <a:pt x="14537" y="18869"/>
                  </a:cubicBezTo>
                  <a:cubicBezTo>
                    <a:pt x="14509" y="18826"/>
                    <a:pt x="14509" y="18826"/>
                    <a:pt x="14509" y="18826"/>
                  </a:cubicBezTo>
                  <a:cubicBezTo>
                    <a:pt x="14405" y="18666"/>
                    <a:pt x="14376" y="18609"/>
                    <a:pt x="14465" y="18522"/>
                  </a:cubicBezTo>
                  <a:cubicBezTo>
                    <a:pt x="14509" y="18465"/>
                    <a:pt x="14553" y="18422"/>
                    <a:pt x="14597" y="18362"/>
                  </a:cubicBezTo>
                  <a:cubicBezTo>
                    <a:pt x="14641" y="18319"/>
                    <a:pt x="14669" y="18278"/>
                    <a:pt x="14700" y="18248"/>
                  </a:cubicBezTo>
                  <a:cubicBezTo>
                    <a:pt x="14700" y="18305"/>
                    <a:pt x="14686" y="18406"/>
                    <a:pt x="14655" y="18465"/>
                  </a:cubicBezTo>
                  <a:cubicBezTo>
                    <a:pt x="14641" y="18493"/>
                    <a:pt x="14625" y="18536"/>
                    <a:pt x="14655" y="18579"/>
                  </a:cubicBezTo>
                  <a:cubicBezTo>
                    <a:pt x="14655" y="18609"/>
                    <a:pt x="14686" y="18623"/>
                    <a:pt x="14730" y="18623"/>
                  </a:cubicBezTo>
                  <a:cubicBezTo>
                    <a:pt x="14788" y="18623"/>
                    <a:pt x="14862" y="18609"/>
                    <a:pt x="14979" y="18552"/>
                  </a:cubicBezTo>
                  <a:cubicBezTo>
                    <a:pt x="15097" y="18508"/>
                    <a:pt x="15229" y="18479"/>
                    <a:pt x="15332" y="18479"/>
                  </a:cubicBezTo>
                  <a:cubicBezTo>
                    <a:pt x="15434" y="18479"/>
                    <a:pt x="15494" y="18508"/>
                    <a:pt x="15508" y="18522"/>
                  </a:cubicBezTo>
                  <a:cubicBezTo>
                    <a:pt x="15522" y="18552"/>
                    <a:pt x="15538" y="18579"/>
                    <a:pt x="15552" y="18609"/>
                  </a:cubicBezTo>
                  <a:cubicBezTo>
                    <a:pt x="15611" y="18725"/>
                    <a:pt x="15685" y="18869"/>
                    <a:pt x="15803" y="18913"/>
                  </a:cubicBezTo>
                  <a:cubicBezTo>
                    <a:pt x="15831" y="18926"/>
                    <a:pt x="15848" y="18926"/>
                    <a:pt x="15862" y="18940"/>
                  </a:cubicBezTo>
                  <a:cubicBezTo>
                    <a:pt x="15906" y="18956"/>
                    <a:pt x="15950" y="18970"/>
                    <a:pt x="16008" y="18970"/>
                  </a:cubicBezTo>
                  <a:cubicBezTo>
                    <a:pt x="16082" y="18970"/>
                    <a:pt x="16141" y="18926"/>
                    <a:pt x="16215" y="18855"/>
                  </a:cubicBezTo>
                  <a:cubicBezTo>
                    <a:pt x="16243" y="18826"/>
                    <a:pt x="16259" y="18796"/>
                    <a:pt x="16287" y="18769"/>
                  </a:cubicBezTo>
                  <a:cubicBezTo>
                    <a:pt x="16375" y="18652"/>
                    <a:pt x="16419" y="18595"/>
                    <a:pt x="16568" y="18579"/>
                  </a:cubicBezTo>
                  <a:cubicBezTo>
                    <a:pt x="16612" y="18579"/>
                    <a:pt x="16612" y="18579"/>
                    <a:pt x="16612" y="18579"/>
                  </a:cubicBezTo>
                  <a:cubicBezTo>
                    <a:pt x="16684" y="18566"/>
                    <a:pt x="16729" y="18566"/>
                    <a:pt x="16787" y="18566"/>
                  </a:cubicBezTo>
                  <a:cubicBezTo>
                    <a:pt x="16847" y="18566"/>
                    <a:pt x="16891" y="18579"/>
                    <a:pt x="16919" y="18609"/>
                  </a:cubicBezTo>
                  <a:cubicBezTo>
                    <a:pt x="16949" y="18639"/>
                    <a:pt x="16965" y="18666"/>
                    <a:pt x="16979" y="18709"/>
                  </a:cubicBezTo>
                  <a:cubicBezTo>
                    <a:pt x="17007" y="18782"/>
                    <a:pt x="17052" y="18855"/>
                    <a:pt x="17170" y="18913"/>
                  </a:cubicBezTo>
                  <a:cubicBezTo>
                    <a:pt x="17184" y="18926"/>
                    <a:pt x="17200" y="18926"/>
                    <a:pt x="17214" y="18926"/>
                  </a:cubicBezTo>
                  <a:cubicBezTo>
                    <a:pt x="17200" y="18940"/>
                    <a:pt x="17184" y="18956"/>
                    <a:pt x="17170" y="18970"/>
                  </a:cubicBezTo>
                  <a:cubicBezTo>
                    <a:pt x="17156" y="18986"/>
                    <a:pt x="17140" y="18999"/>
                    <a:pt x="17126" y="19013"/>
                  </a:cubicBezTo>
                  <a:cubicBezTo>
                    <a:pt x="17082" y="19057"/>
                    <a:pt x="17068" y="19114"/>
                    <a:pt x="17082" y="19173"/>
                  </a:cubicBezTo>
                  <a:cubicBezTo>
                    <a:pt x="17112" y="19273"/>
                    <a:pt x="17228" y="19390"/>
                    <a:pt x="17377" y="19447"/>
                  </a:cubicBezTo>
                  <a:cubicBezTo>
                    <a:pt x="17449" y="19476"/>
                    <a:pt x="17509" y="19547"/>
                    <a:pt x="17581" y="19607"/>
                  </a:cubicBezTo>
                  <a:cubicBezTo>
                    <a:pt x="17656" y="19693"/>
                    <a:pt x="17744" y="19780"/>
                    <a:pt x="17860" y="19808"/>
                  </a:cubicBezTo>
                  <a:cubicBezTo>
                    <a:pt x="18037" y="19851"/>
                    <a:pt x="18037" y="19851"/>
                    <a:pt x="18155" y="19881"/>
                  </a:cubicBezTo>
                  <a:cubicBezTo>
                    <a:pt x="18169" y="19881"/>
                    <a:pt x="18186" y="19881"/>
                    <a:pt x="18200" y="19881"/>
                  </a:cubicBezTo>
                  <a:cubicBezTo>
                    <a:pt x="18288" y="19881"/>
                    <a:pt x="18332" y="19822"/>
                    <a:pt x="18360" y="19780"/>
                  </a:cubicBezTo>
                  <a:cubicBezTo>
                    <a:pt x="18376" y="19751"/>
                    <a:pt x="18390" y="19721"/>
                    <a:pt x="18420" y="19707"/>
                  </a:cubicBezTo>
                  <a:cubicBezTo>
                    <a:pt x="18509" y="19620"/>
                    <a:pt x="18450" y="19534"/>
                    <a:pt x="18420" y="19476"/>
                  </a:cubicBezTo>
                  <a:cubicBezTo>
                    <a:pt x="18404" y="19447"/>
                    <a:pt x="18390" y="19417"/>
                    <a:pt x="18390" y="19390"/>
                  </a:cubicBezTo>
                  <a:cubicBezTo>
                    <a:pt x="18390" y="19360"/>
                    <a:pt x="18376" y="19317"/>
                    <a:pt x="18376" y="19287"/>
                  </a:cubicBezTo>
                  <a:cubicBezTo>
                    <a:pt x="18360" y="19200"/>
                    <a:pt x="18346" y="19143"/>
                    <a:pt x="18420" y="19057"/>
                  </a:cubicBezTo>
                  <a:cubicBezTo>
                    <a:pt x="18434" y="19029"/>
                    <a:pt x="18450" y="19013"/>
                    <a:pt x="18464" y="18999"/>
                  </a:cubicBezTo>
                  <a:cubicBezTo>
                    <a:pt x="18581" y="18869"/>
                    <a:pt x="18685" y="18753"/>
                    <a:pt x="18567" y="18552"/>
                  </a:cubicBezTo>
                  <a:cubicBezTo>
                    <a:pt x="18537" y="18522"/>
                    <a:pt x="18523" y="18479"/>
                    <a:pt x="18495" y="18435"/>
                  </a:cubicBezTo>
                  <a:cubicBezTo>
                    <a:pt x="18420" y="18278"/>
                    <a:pt x="18318" y="18075"/>
                    <a:pt x="18141" y="18075"/>
                  </a:cubicBezTo>
                  <a:cubicBezTo>
                    <a:pt x="18081" y="18075"/>
                    <a:pt x="18037" y="18104"/>
                    <a:pt x="17979" y="18132"/>
                  </a:cubicBezTo>
                  <a:cubicBezTo>
                    <a:pt x="17935" y="18161"/>
                    <a:pt x="17816" y="18232"/>
                    <a:pt x="17772" y="18232"/>
                  </a:cubicBezTo>
                  <a:cubicBezTo>
                    <a:pt x="17772" y="18232"/>
                    <a:pt x="17744" y="18189"/>
                    <a:pt x="17730" y="18146"/>
                  </a:cubicBezTo>
                  <a:cubicBezTo>
                    <a:pt x="17730" y="18118"/>
                    <a:pt x="17730" y="18118"/>
                    <a:pt x="17730" y="18118"/>
                  </a:cubicBezTo>
                  <a:cubicBezTo>
                    <a:pt x="17700" y="18031"/>
                    <a:pt x="17714" y="18017"/>
                    <a:pt x="17744" y="17958"/>
                  </a:cubicBezTo>
                  <a:cubicBezTo>
                    <a:pt x="17772" y="17915"/>
                    <a:pt x="17816" y="17872"/>
                    <a:pt x="17846" y="17801"/>
                  </a:cubicBezTo>
                  <a:cubicBezTo>
                    <a:pt x="17860" y="17757"/>
                    <a:pt x="17891" y="17714"/>
                    <a:pt x="17935" y="17655"/>
                  </a:cubicBezTo>
                  <a:cubicBezTo>
                    <a:pt x="18023" y="17511"/>
                    <a:pt x="18155" y="17337"/>
                    <a:pt x="18023" y="17120"/>
                  </a:cubicBezTo>
                  <a:cubicBezTo>
                    <a:pt x="17965" y="17034"/>
                    <a:pt x="17921" y="16947"/>
                    <a:pt x="17876" y="16876"/>
                  </a:cubicBezTo>
                  <a:cubicBezTo>
                    <a:pt x="17816" y="16730"/>
                    <a:pt x="17758" y="16629"/>
                    <a:pt x="17640" y="16586"/>
                  </a:cubicBezTo>
                  <a:cubicBezTo>
                    <a:pt x="17523" y="16543"/>
                    <a:pt x="17435" y="16428"/>
                    <a:pt x="17405" y="16296"/>
                  </a:cubicBezTo>
                  <a:cubicBezTo>
                    <a:pt x="17391" y="16152"/>
                    <a:pt x="17272" y="16109"/>
                    <a:pt x="17170" y="16065"/>
                  </a:cubicBezTo>
                  <a:cubicBezTo>
                    <a:pt x="17126" y="16052"/>
                    <a:pt x="17082" y="16038"/>
                    <a:pt x="17038" y="16008"/>
                  </a:cubicBezTo>
                  <a:cubicBezTo>
                    <a:pt x="16965" y="15965"/>
                    <a:pt x="16919" y="15921"/>
                    <a:pt x="16891" y="15864"/>
                  </a:cubicBezTo>
                  <a:cubicBezTo>
                    <a:pt x="16875" y="15805"/>
                    <a:pt x="16891" y="15748"/>
                    <a:pt x="16919" y="15691"/>
                  </a:cubicBezTo>
                  <a:cubicBezTo>
                    <a:pt x="16965" y="15634"/>
                    <a:pt x="17007" y="15604"/>
                    <a:pt x="17068" y="15561"/>
                  </a:cubicBezTo>
                  <a:cubicBezTo>
                    <a:pt x="17140" y="15531"/>
                    <a:pt x="17228" y="15488"/>
                    <a:pt x="17288" y="15373"/>
                  </a:cubicBezTo>
                  <a:cubicBezTo>
                    <a:pt x="17347" y="15287"/>
                    <a:pt x="17361" y="15214"/>
                    <a:pt x="17377" y="15170"/>
                  </a:cubicBezTo>
                  <a:cubicBezTo>
                    <a:pt x="17391" y="15097"/>
                    <a:pt x="17391" y="15084"/>
                    <a:pt x="17435" y="15070"/>
                  </a:cubicBezTo>
                  <a:cubicBezTo>
                    <a:pt x="17465" y="15054"/>
                    <a:pt x="17493" y="15054"/>
                    <a:pt x="17537" y="15054"/>
                  </a:cubicBezTo>
                  <a:cubicBezTo>
                    <a:pt x="17551" y="15054"/>
                    <a:pt x="17581" y="15054"/>
                    <a:pt x="17595" y="15054"/>
                  </a:cubicBezTo>
                  <a:cubicBezTo>
                    <a:pt x="17612" y="15054"/>
                    <a:pt x="17626" y="15054"/>
                    <a:pt x="17656" y="15054"/>
                  </a:cubicBezTo>
                  <a:cubicBezTo>
                    <a:pt x="17670" y="15054"/>
                    <a:pt x="17744" y="15054"/>
                    <a:pt x="17788" y="14997"/>
                  </a:cubicBezTo>
                  <a:cubicBezTo>
                    <a:pt x="17832" y="14926"/>
                    <a:pt x="18081" y="14679"/>
                    <a:pt x="18244" y="14620"/>
                  </a:cubicBezTo>
                  <a:cubicBezTo>
                    <a:pt x="18360" y="14579"/>
                    <a:pt x="18523" y="14535"/>
                    <a:pt x="18669" y="14506"/>
                  </a:cubicBezTo>
                  <a:cubicBezTo>
                    <a:pt x="18743" y="14492"/>
                    <a:pt x="18802" y="14476"/>
                    <a:pt x="18862" y="14462"/>
                  </a:cubicBezTo>
                  <a:cubicBezTo>
                    <a:pt x="19052" y="14419"/>
                    <a:pt x="19699" y="14058"/>
                    <a:pt x="19759" y="13812"/>
                  </a:cubicBezTo>
                  <a:cubicBezTo>
                    <a:pt x="19773" y="13711"/>
                    <a:pt x="19773" y="13624"/>
                    <a:pt x="19773" y="13552"/>
                  </a:cubicBezTo>
                  <a:cubicBezTo>
                    <a:pt x="19773" y="13481"/>
                    <a:pt x="19773" y="13421"/>
                    <a:pt x="19803" y="13350"/>
                  </a:cubicBezTo>
                  <a:cubicBezTo>
                    <a:pt x="19847" y="13204"/>
                    <a:pt x="19889" y="13061"/>
                    <a:pt x="19889" y="13061"/>
                  </a:cubicBezTo>
                  <a:cubicBezTo>
                    <a:pt x="19889" y="13047"/>
                    <a:pt x="19889" y="13047"/>
                    <a:pt x="19889" y="13047"/>
                  </a:cubicBezTo>
                  <a:cubicBezTo>
                    <a:pt x="19889" y="13017"/>
                    <a:pt x="19889" y="13017"/>
                    <a:pt x="19889" y="13017"/>
                  </a:cubicBezTo>
                  <a:cubicBezTo>
                    <a:pt x="19861" y="12960"/>
                    <a:pt x="19803" y="12773"/>
                    <a:pt x="19803" y="12686"/>
                  </a:cubicBezTo>
                  <a:cubicBezTo>
                    <a:pt x="19803" y="12670"/>
                    <a:pt x="19803" y="12670"/>
                    <a:pt x="19803" y="12656"/>
                  </a:cubicBezTo>
                  <a:cubicBezTo>
                    <a:pt x="19817" y="12656"/>
                    <a:pt x="19861" y="12643"/>
                    <a:pt x="19905" y="12599"/>
                  </a:cubicBezTo>
                  <a:cubicBezTo>
                    <a:pt x="19994" y="12540"/>
                    <a:pt x="20008" y="12512"/>
                    <a:pt x="20038" y="12483"/>
                  </a:cubicBezTo>
                  <a:cubicBezTo>
                    <a:pt x="20038" y="12453"/>
                    <a:pt x="20052" y="12439"/>
                    <a:pt x="20082" y="12410"/>
                  </a:cubicBezTo>
                  <a:cubicBezTo>
                    <a:pt x="20110" y="12439"/>
                    <a:pt x="20156" y="12483"/>
                    <a:pt x="20243" y="12526"/>
                  </a:cubicBezTo>
                  <a:cubicBezTo>
                    <a:pt x="20317" y="12556"/>
                    <a:pt x="20405" y="12570"/>
                    <a:pt x="20463" y="12583"/>
                  </a:cubicBezTo>
                  <a:cubicBezTo>
                    <a:pt x="20552" y="12599"/>
                    <a:pt x="20612" y="12613"/>
                    <a:pt x="20656" y="12643"/>
                  </a:cubicBezTo>
                  <a:cubicBezTo>
                    <a:pt x="20684" y="12656"/>
                    <a:pt x="20714" y="12700"/>
                    <a:pt x="20744" y="12729"/>
                  </a:cubicBezTo>
                  <a:cubicBezTo>
                    <a:pt x="20802" y="12800"/>
                    <a:pt x="20875" y="12873"/>
                    <a:pt x="20949" y="12873"/>
                  </a:cubicBezTo>
                  <a:cubicBezTo>
                    <a:pt x="20979" y="12873"/>
                    <a:pt x="21007" y="12859"/>
                    <a:pt x="21023" y="12844"/>
                  </a:cubicBezTo>
                  <a:cubicBezTo>
                    <a:pt x="21095" y="12800"/>
                    <a:pt x="21112" y="12743"/>
                    <a:pt x="21126" y="12686"/>
                  </a:cubicBezTo>
                  <a:cubicBezTo>
                    <a:pt x="21156" y="12643"/>
                    <a:pt x="21170" y="12599"/>
                    <a:pt x="21200" y="12540"/>
                  </a:cubicBezTo>
                  <a:cubicBezTo>
                    <a:pt x="21228" y="12497"/>
                    <a:pt x="21258" y="12483"/>
                    <a:pt x="21272" y="12469"/>
                  </a:cubicBezTo>
                  <a:cubicBezTo>
                    <a:pt x="21332" y="12426"/>
                    <a:pt x="21390" y="12382"/>
                    <a:pt x="21421" y="12223"/>
                  </a:cubicBezTo>
                  <a:cubicBezTo>
                    <a:pt x="21435" y="12165"/>
                    <a:pt x="21449" y="12108"/>
                    <a:pt x="21465" y="12049"/>
                  </a:cubicBezTo>
                  <a:cubicBezTo>
                    <a:pt x="21509" y="11905"/>
                    <a:pt x="21537" y="11789"/>
                    <a:pt x="21479" y="11688"/>
                  </a:cubicBezTo>
                  <a:cubicBezTo>
                    <a:pt x="21449" y="11659"/>
                    <a:pt x="21435" y="11645"/>
                    <a:pt x="21421" y="11631"/>
                  </a:cubicBezTo>
                  <a:cubicBezTo>
                    <a:pt x="21390" y="11588"/>
                    <a:pt x="21376" y="11574"/>
                    <a:pt x="21390" y="11442"/>
                  </a:cubicBezTo>
                  <a:cubicBezTo>
                    <a:pt x="21405" y="11385"/>
                    <a:pt x="21405" y="11341"/>
                    <a:pt x="21405" y="11314"/>
                  </a:cubicBezTo>
                  <a:cubicBezTo>
                    <a:pt x="21435" y="11197"/>
                    <a:pt x="21449" y="11124"/>
                    <a:pt x="21390" y="11010"/>
                  </a:cubicBezTo>
                  <a:cubicBezTo>
                    <a:pt x="21360" y="10967"/>
                    <a:pt x="21346" y="10937"/>
                    <a:pt x="21332" y="10907"/>
                  </a:cubicBezTo>
                  <a:cubicBezTo>
                    <a:pt x="21302" y="10836"/>
                    <a:pt x="21272" y="10777"/>
                    <a:pt x="21214" y="10706"/>
                  </a:cubicBezTo>
                  <a:cubicBezTo>
                    <a:pt x="21156" y="10620"/>
                    <a:pt x="21037" y="10446"/>
                    <a:pt x="21023" y="10389"/>
                  </a:cubicBezTo>
                  <a:cubicBezTo>
                    <a:pt x="21007" y="10344"/>
                    <a:pt x="20979" y="10316"/>
                    <a:pt x="20935" y="10316"/>
                  </a:cubicBezTo>
                  <a:cubicBezTo>
                    <a:pt x="20905" y="10316"/>
                    <a:pt x="20875" y="10330"/>
                    <a:pt x="20847" y="10330"/>
                  </a:cubicBezTo>
                  <a:cubicBezTo>
                    <a:pt x="20817" y="10344"/>
                    <a:pt x="20772" y="10344"/>
                    <a:pt x="20744" y="10344"/>
                  </a:cubicBezTo>
                  <a:cubicBezTo>
                    <a:pt x="20728" y="10344"/>
                    <a:pt x="20714" y="10344"/>
                    <a:pt x="20700" y="10344"/>
                  </a:cubicBezTo>
                  <a:cubicBezTo>
                    <a:pt x="20596" y="10330"/>
                    <a:pt x="20552" y="10273"/>
                    <a:pt x="20479" y="10113"/>
                  </a:cubicBezTo>
                  <a:cubicBezTo>
                    <a:pt x="20391" y="9926"/>
                    <a:pt x="20214" y="9882"/>
                    <a:pt x="20052" y="9839"/>
                  </a:cubicBezTo>
                  <a:cubicBezTo>
                    <a:pt x="20038" y="9825"/>
                    <a:pt x="20024" y="9825"/>
                    <a:pt x="20008" y="9825"/>
                  </a:cubicBezTo>
                  <a:cubicBezTo>
                    <a:pt x="19905" y="9825"/>
                    <a:pt x="19875" y="9912"/>
                    <a:pt x="19861" y="9969"/>
                  </a:cubicBezTo>
                  <a:cubicBezTo>
                    <a:pt x="19847" y="9969"/>
                    <a:pt x="19847" y="9983"/>
                    <a:pt x="19847" y="9999"/>
                  </a:cubicBezTo>
                  <a:cubicBezTo>
                    <a:pt x="19831" y="9999"/>
                    <a:pt x="19831" y="9983"/>
                    <a:pt x="19817" y="9983"/>
                  </a:cubicBezTo>
                  <a:cubicBezTo>
                    <a:pt x="19671" y="9853"/>
                    <a:pt x="19522" y="9795"/>
                    <a:pt x="19436" y="9782"/>
                  </a:cubicBezTo>
                  <a:cubicBezTo>
                    <a:pt x="19450" y="9752"/>
                    <a:pt x="19450" y="9724"/>
                    <a:pt x="19464" y="9695"/>
                  </a:cubicBezTo>
                  <a:cubicBezTo>
                    <a:pt x="19478" y="9608"/>
                    <a:pt x="19508" y="9521"/>
                    <a:pt x="19478" y="9448"/>
                  </a:cubicBezTo>
                  <a:cubicBezTo>
                    <a:pt x="19436" y="9318"/>
                    <a:pt x="19125" y="8973"/>
                    <a:pt x="18978" y="8944"/>
                  </a:cubicBezTo>
                  <a:cubicBezTo>
                    <a:pt x="18876" y="8914"/>
                    <a:pt x="18611" y="8914"/>
                    <a:pt x="18537" y="8914"/>
                  </a:cubicBezTo>
                  <a:cubicBezTo>
                    <a:pt x="18495" y="8884"/>
                    <a:pt x="18420" y="8800"/>
                    <a:pt x="18404" y="8741"/>
                  </a:cubicBezTo>
                  <a:cubicBezTo>
                    <a:pt x="18376" y="8597"/>
                    <a:pt x="18200" y="8453"/>
                    <a:pt x="18081" y="8394"/>
                  </a:cubicBezTo>
                  <a:cubicBezTo>
                    <a:pt x="18037" y="8350"/>
                    <a:pt x="18009" y="8307"/>
                    <a:pt x="17979" y="8250"/>
                  </a:cubicBezTo>
                  <a:cubicBezTo>
                    <a:pt x="17965" y="8222"/>
                    <a:pt x="17949" y="8177"/>
                    <a:pt x="17921" y="8133"/>
                  </a:cubicBezTo>
                  <a:cubicBezTo>
                    <a:pt x="17832" y="8019"/>
                    <a:pt x="17744" y="7903"/>
                    <a:pt x="17640" y="7816"/>
                  </a:cubicBezTo>
                  <a:cubicBezTo>
                    <a:pt x="17626" y="7802"/>
                    <a:pt x="17626" y="7802"/>
                    <a:pt x="17626" y="7802"/>
                  </a:cubicBezTo>
                  <a:cubicBezTo>
                    <a:pt x="17509" y="7686"/>
                    <a:pt x="17317" y="7498"/>
                    <a:pt x="17082" y="7498"/>
                  </a:cubicBezTo>
                  <a:cubicBezTo>
                    <a:pt x="17038" y="7498"/>
                    <a:pt x="17007" y="7498"/>
                    <a:pt x="16965" y="7512"/>
                  </a:cubicBezTo>
                  <a:cubicBezTo>
                    <a:pt x="16935" y="7528"/>
                    <a:pt x="16935" y="7528"/>
                    <a:pt x="16935" y="7528"/>
                  </a:cubicBezTo>
                  <a:cubicBezTo>
                    <a:pt x="16831" y="7542"/>
                    <a:pt x="16745" y="7571"/>
                    <a:pt x="16684" y="7571"/>
                  </a:cubicBezTo>
                  <a:cubicBezTo>
                    <a:pt x="16626" y="7571"/>
                    <a:pt x="16596" y="7556"/>
                    <a:pt x="16568" y="7485"/>
                  </a:cubicBezTo>
                  <a:cubicBezTo>
                    <a:pt x="16494" y="7281"/>
                    <a:pt x="16243" y="7037"/>
                    <a:pt x="16038" y="7037"/>
                  </a:cubicBezTo>
                  <a:cubicBezTo>
                    <a:pt x="16008" y="7037"/>
                    <a:pt x="16008" y="7037"/>
                    <a:pt x="16008" y="7037"/>
                  </a:cubicBezTo>
                  <a:cubicBezTo>
                    <a:pt x="15964" y="6978"/>
                    <a:pt x="15964" y="6834"/>
                    <a:pt x="15964" y="6733"/>
                  </a:cubicBezTo>
                  <a:cubicBezTo>
                    <a:pt x="15964" y="6674"/>
                    <a:pt x="15964" y="6617"/>
                    <a:pt x="15950" y="6574"/>
                  </a:cubicBezTo>
                  <a:cubicBezTo>
                    <a:pt x="15934" y="6444"/>
                    <a:pt x="15803" y="6386"/>
                    <a:pt x="15743" y="6357"/>
                  </a:cubicBezTo>
                  <a:cubicBezTo>
                    <a:pt x="15699" y="6240"/>
                    <a:pt x="15583" y="5895"/>
                    <a:pt x="15538" y="5836"/>
                  </a:cubicBezTo>
                  <a:cubicBezTo>
                    <a:pt x="15508" y="5793"/>
                    <a:pt x="15464" y="5779"/>
                    <a:pt x="15420" y="5765"/>
                  </a:cubicBezTo>
                  <a:cubicBezTo>
                    <a:pt x="15362" y="5722"/>
                    <a:pt x="15362" y="5722"/>
                    <a:pt x="15362" y="5706"/>
                  </a:cubicBezTo>
                  <a:cubicBezTo>
                    <a:pt x="15376" y="5621"/>
                    <a:pt x="15434" y="5375"/>
                    <a:pt x="15274" y="5345"/>
                  </a:cubicBezTo>
                  <a:cubicBezTo>
                    <a:pt x="15141" y="5316"/>
                    <a:pt x="14995" y="5245"/>
                    <a:pt x="14934" y="5188"/>
                  </a:cubicBezTo>
                  <a:cubicBezTo>
                    <a:pt x="14876" y="5101"/>
                    <a:pt x="14862" y="5071"/>
                    <a:pt x="14920" y="4984"/>
                  </a:cubicBezTo>
                  <a:cubicBezTo>
                    <a:pt x="14995" y="4884"/>
                    <a:pt x="15155" y="4811"/>
                    <a:pt x="15155" y="4811"/>
                  </a:cubicBezTo>
                  <a:cubicBezTo>
                    <a:pt x="15346" y="4697"/>
                    <a:pt x="15346" y="4697"/>
                    <a:pt x="15346" y="4697"/>
                  </a:cubicBezTo>
                  <a:cubicBezTo>
                    <a:pt x="15125" y="4697"/>
                    <a:pt x="15125" y="4697"/>
                    <a:pt x="15125" y="4697"/>
                  </a:cubicBezTo>
                  <a:cubicBezTo>
                    <a:pt x="15125" y="4697"/>
                    <a:pt x="15111" y="4697"/>
                    <a:pt x="15097" y="4681"/>
                  </a:cubicBezTo>
                  <a:cubicBezTo>
                    <a:pt x="15097" y="4667"/>
                    <a:pt x="15097" y="4637"/>
                    <a:pt x="15111" y="4594"/>
                  </a:cubicBezTo>
                  <a:cubicBezTo>
                    <a:pt x="15111" y="4580"/>
                    <a:pt x="15111" y="4580"/>
                    <a:pt x="15111" y="4580"/>
                  </a:cubicBezTo>
                  <a:cubicBezTo>
                    <a:pt x="15185" y="4407"/>
                    <a:pt x="15199" y="4350"/>
                    <a:pt x="15302" y="4233"/>
                  </a:cubicBezTo>
                  <a:cubicBezTo>
                    <a:pt x="15376" y="4146"/>
                    <a:pt x="15434" y="4060"/>
                    <a:pt x="15406" y="3959"/>
                  </a:cubicBezTo>
                  <a:cubicBezTo>
                    <a:pt x="15390" y="3900"/>
                    <a:pt x="15346" y="3857"/>
                    <a:pt x="15259" y="3829"/>
                  </a:cubicBezTo>
                  <a:cubicBezTo>
                    <a:pt x="15111" y="3772"/>
                    <a:pt x="15097" y="3742"/>
                    <a:pt x="15097" y="3728"/>
                  </a:cubicBezTo>
                  <a:cubicBezTo>
                    <a:pt x="15097" y="3728"/>
                    <a:pt x="15097" y="3713"/>
                    <a:pt x="15111" y="3699"/>
                  </a:cubicBezTo>
                  <a:cubicBezTo>
                    <a:pt x="15155" y="3656"/>
                    <a:pt x="15169" y="3598"/>
                    <a:pt x="15155" y="3555"/>
                  </a:cubicBezTo>
                  <a:cubicBezTo>
                    <a:pt x="15125" y="3468"/>
                    <a:pt x="15009" y="3395"/>
                    <a:pt x="14876" y="3381"/>
                  </a:cubicBezTo>
                  <a:cubicBezTo>
                    <a:pt x="14774" y="3352"/>
                    <a:pt x="14744" y="3338"/>
                    <a:pt x="14641" y="3265"/>
                  </a:cubicBezTo>
                  <a:cubicBezTo>
                    <a:pt x="14611" y="3236"/>
                    <a:pt x="14581" y="3208"/>
                    <a:pt x="14537" y="3178"/>
                  </a:cubicBezTo>
                  <a:cubicBezTo>
                    <a:pt x="14465" y="3135"/>
                    <a:pt x="14405" y="3092"/>
                    <a:pt x="14332" y="3062"/>
                  </a:cubicBezTo>
                  <a:cubicBezTo>
                    <a:pt x="14244" y="3021"/>
                    <a:pt x="14184" y="2991"/>
                    <a:pt x="14156" y="2918"/>
                  </a:cubicBezTo>
                  <a:cubicBezTo>
                    <a:pt x="14098" y="2788"/>
                    <a:pt x="14009" y="2745"/>
                    <a:pt x="13935" y="2717"/>
                  </a:cubicBezTo>
                  <a:cubicBezTo>
                    <a:pt x="13905" y="2701"/>
                    <a:pt x="13877" y="2687"/>
                    <a:pt x="13861" y="2674"/>
                  </a:cubicBezTo>
                  <a:cubicBezTo>
                    <a:pt x="13847" y="2658"/>
                    <a:pt x="13833" y="2630"/>
                    <a:pt x="13833" y="2587"/>
                  </a:cubicBezTo>
                  <a:cubicBezTo>
                    <a:pt x="13817" y="2514"/>
                    <a:pt x="13847" y="2441"/>
                    <a:pt x="13861" y="2427"/>
                  </a:cubicBezTo>
                  <a:cubicBezTo>
                    <a:pt x="13935" y="2370"/>
                    <a:pt x="13949" y="2254"/>
                    <a:pt x="13921" y="2167"/>
                  </a:cubicBezTo>
                  <a:cubicBezTo>
                    <a:pt x="13905" y="2096"/>
                    <a:pt x="13847" y="2053"/>
                    <a:pt x="13758" y="2037"/>
                  </a:cubicBezTo>
                  <a:cubicBezTo>
                    <a:pt x="13684" y="2023"/>
                    <a:pt x="13656" y="2009"/>
                    <a:pt x="13626" y="1980"/>
                  </a:cubicBezTo>
                  <a:cubicBezTo>
                    <a:pt x="13582" y="1950"/>
                    <a:pt x="13554" y="1922"/>
                    <a:pt x="13479" y="1907"/>
                  </a:cubicBezTo>
                  <a:cubicBezTo>
                    <a:pt x="13435" y="1893"/>
                    <a:pt x="13405" y="1863"/>
                    <a:pt x="13405" y="1820"/>
                  </a:cubicBezTo>
                  <a:cubicBezTo>
                    <a:pt x="13405" y="1792"/>
                    <a:pt x="13419" y="1763"/>
                    <a:pt x="13463" y="1749"/>
                  </a:cubicBezTo>
                  <a:cubicBezTo>
                    <a:pt x="13507" y="1719"/>
                    <a:pt x="13538" y="1690"/>
                    <a:pt x="13554" y="1646"/>
                  </a:cubicBezTo>
                  <a:cubicBezTo>
                    <a:pt x="13582" y="1546"/>
                    <a:pt x="13524" y="1429"/>
                    <a:pt x="13493" y="1386"/>
                  </a:cubicBezTo>
                  <a:cubicBezTo>
                    <a:pt x="13493" y="1359"/>
                    <a:pt x="13493" y="1359"/>
                    <a:pt x="13493" y="1359"/>
                  </a:cubicBezTo>
                  <a:cubicBezTo>
                    <a:pt x="13463" y="1359"/>
                    <a:pt x="13463" y="1359"/>
                    <a:pt x="13463" y="1359"/>
                  </a:cubicBezTo>
                  <a:cubicBezTo>
                    <a:pt x="13229" y="1228"/>
                    <a:pt x="13170" y="1228"/>
                    <a:pt x="13140" y="1228"/>
                  </a:cubicBezTo>
                  <a:cubicBezTo>
                    <a:pt x="13068" y="1228"/>
                    <a:pt x="12950" y="1185"/>
                    <a:pt x="12847" y="1142"/>
                  </a:cubicBezTo>
                  <a:cubicBezTo>
                    <a:pt x="12803" y="1128"/>
                    <a:pt x="12789" y="1011"/>
                    <a:pt x="12773" y="939"/>
                  </a:cubicBezTo>
                  <a:cubicBezTo>
                    <a:pt x="12773" y="881"/>
                    <a:pt x="12759" y="824"/>
                    <a:pt x="12743" y="781"/>
                  </a:cubicBezTo>
                  <a:cubicBezTo>
                    <a:pt x="12699" y="737"/>
                    <a:pt x="12641" y="708"/>
                    <a:pt x="12582" y="708"/>
                  </a:cubicBezTo>
                  <a:cubicBezTo>
                    <a:pt x="12568" y="708"/>
                    <a:pt x="12568" y="708"/>
                    <a:pt x="12568" y="708"/>
                  </a:cubicBezTo>
                  <a:cubicBezTo>
                    <a:pt x="12552" y="708"/>
                    <a:pt x="12552" y="708"/>
                    <a:pt x="12552" y="708"/>
                  </a:cubicBezTo>
                  <a:cubicBezTo>
                    <a:pt x="12494" y="708"/>
                    <a:pt x="12436" y="737"/>
                    <a:pt x="12376" y="765"/>
                  </a:cubicBezTo>
                  <a:cubicBezTo>
                    <a:pt x="12287" y="824"/>
                    <a:pt x="12273" y="824"/>
                    <a:pt x="12097" y="824"/>
                  </a:cubicBezTo>
                  <a:cubicBezTo>
                    <a:pt x="12067" y="824"/>
                    <a:pt x="12053" y="824"/>
                    <a:pt x="12038" y="824"/>
                  </a:cubicBezTo>
                  <a:cubicBezTo>
                    <a:pt x="12022" y="765"/>
                    <a:pt x="11964" y="751"/>
                    <a:pt x="11920" y="751"/>
                  </a:cubicBezTo>
                  <a:cubicBezTo>
                    <a:pt x="11774" y="751"/>
                    <a:pt x="11537" y="852"/>
                    <a:pt x="11390" y="925"/>
                  </a:cubicBezTo>
                  <a:cubicBezTo>
                    <a:pt x="11362" y="925"/>
                    <a:pt x="11346" y="939"/>
                    <a:pt x="11332" y="939"/>
                  </a:cubicBezTo>
                  <a:cubicBezTo>
                    <a:pt x="11318" y="939"/>
                    <a:pt x="11302" y="925"/>
                    <a:pt x="11274" y="895"/>
                  </a:cubicBezTo>
                  <a:cubicBezTo>
                    <a:pt x="11258" y="881"/>
                    <a:pt x="11230" y="852"/>
                    <a:pt x="11186" y="838"/>
                  </a:cubicBezTo>
                  <a:cubicBezTo>
                    <a:pt x="11169" y="824"/>
                    <a:pt x="11155" y="824"/>
                    <a:pt x="11125" y="824"/>
                  </a:cubicBezTo>
                  <a:cubicBezTo>
                    <a:pt x="11067" y="824"/>
                    <a:pt x="11023" y="868"/>
                    <a:pt x="10979" y="925"/>
                  </a:cubicBezTo>
                  <a:cubicBezTo>
                    <a:pt x="10965" y="954"/>
                    <a:pt x="10935" y="982"/>
                    <a:pt x="10891" y="1011"/>
                  </a:cubicBezTo>
                  <a:cubicBezTo>
                    <a:pt x="10891" y="1025"/>
                    <a:pt x="10876" y="1025"/>
                    <a:pt x="10876" y="1025"/>
                  </a:cubicBezTo>
                  <a:cubicBezTo>
                    <a:pt x="10846" y="1025"/>
                    <a:pt x="10788" y="954"/>
                    <a:pt x="10772" y="868"/>
                  </a:cubicBezTo>
                  <a:cubicBezTo>
                    <a:pt x="10744" y="795"/>
                    <a:pt x="10714" y="678"/>
                    <a:pt x="10567" y="651"/>
                  </a:cubicBezTo>
                  <a:cubicBezTo>
                    <a:pt x="10537" y="635"/>
                    <a:pt x="10509" y="621"/>
                    <a:pt x="10493" y="593"/>
                  </a:cubicBezTo>
                  <a:cubicBezTo>
                    <a:pt x="10465" y="534"/>
                    <a:pt x="10465" y="477"/>
                    <a:pt x="10465" y="461"/>
                  </a:cubicBezTo>
                  <a:cubicBezTo>
                    <a:pt x="10493" y="404"/>
                    <a:pt x="10493" y="260"/>
                    <a:pt x="10435" y="174"/>
                  </a:cubicBezTo>
                  <a:cubicBezTo>
                    <a:pt x="10405" y="130"/>
                    <a:pt x="10361" y="116"/>
                    <a:pt x="10317" y="116"/>
                  </a:cubicBezTo>
                  <a:cubicBezTo>
                    <a:pt x="10303" y="116"/>
                    <a:pt x="10272" y="116"/>
                    <a:pt x="10258" y="116"/>
                  </a:cubicBezTo>
                  <a:cubicBezTo>
                    <a:pt x="10228" y="101"/>
                    <a:pt x="10214" y="101"/>
                    <a:pt x="10184" y="101"/>
                  </a:cubicBezTo>
                  <a:cubicBezTo>
                    <a:pt x="10142" y="101"/>
                    <a:pt x="10038" y="101"/>
                    <a:pt x="10008" y="203"/>
                  </a:cubicBezTo>
                  <a:cubicBezTo>
                    <a:pt x="9993" y="246"/>
                    <a:pt x="9935" y="288"/>
                    <a:pt x="9833" y="347"/>
                  </a:cubicBezTo>
                  <a:cubicBezTo>
                    <a:pt x="9714" y="404"/>
                    <a:pt x="9626" y="477"/>
                    <a:pt x="9626" y="477"/>
                  </a:cubicBezTo>
                  <a:cubicBezTo>
                    <a:pt x="9596" y="505"/>
                    <a:pt x="9596" y="505"/>
                    <a:pt x="9596" y="505"/>
                  </a:cubicBezTo>
                  <a:cubicBezTo>
                    <a:pt x="9596" y="534"/>
                    <a:pt x="9596" y="534"/>
                    <a:pt x="9596" y="534"/>
                  </a:cubicBezTo>
                  <a:cubicBezTo>
                    <a:pt x="9596" y="548"/>
                    <a:pt x="9626" y="808"/>
                    <a:pt x="9714" y="982"/>
                  </a:cubicBezTo>
                  <a:cubicBezTo>
                    <a:pt x="9773" y="1069"/>
                    <a:pt x="9759" y="1171"/>
                    <a:pt x="9759" y="1301"/>
                  </a:cubicBezTo>
                  <a:cubicBezTo>
                    <a:pt x="9759" y="1386"/>
                    <a:pt x="9745" y="1473"/>
                    <a:pt x="9759" y="1589"/>
                  </a:cubicBezTo>
                  <a:cubicBezTo>
                    <a:pt x="9773" y="1706"/>
                    <a:pt x="9745" y="1733"/>
                    <a:pt x="9745" y="1733"/>
                  </a:cubicBezTo>
                  <a:cubicBezTo>
                    <a:pt x="9745" y="1733"/>
                    <a:pt x="9745" y="1749"/>
                    <a:pt x="9714" y="1749"/>
                  </a:cubicBezTo>
                  <a:cubicBezTo>
                    <a:pt x="9714" y="1749"/>
                    <a:pt x="9700" y="1749"/>
                    <a:pt x="9684" y="1749"/>
                  </a:cubicBezTo>
                  <a:cubicBezTo>
                    <a:pt x="9684" y="1749"/>
                    <a:pt x="9670" y="1749"/>
                    <a:pt x="9656" y="1749"/>
                  </a:cubicBezTo>
                  <a:cubicBezTo>
                    <a:pt x="9656" y="1749"/>
                    <a:pt x="9640" y="1733"/>
                    <a:pt x="9626" y="1733"/>
                  </a:cubicBezTo>
                  <a:cubicBezTo>
                    <a:pt x="9612" y="1719"/>
                    <a:pt x="9582" y="1690"/>
                    <a:pt x="9552" y="1690"/>
                  </a:cubicBezTo>
                  <a:cubicBezTo>
                    <a:pt x="9524" y="1690"/>
                    <a:pt x="9494" y="1706"/>
                    <a:pt x="9464" y="1733"/>
                  </a:cubicBezTo>
                  <a:cubicBezTo>
                    <a:pt x="9450" y="1749"/>
                    <a:pt x="9450" y="1749"/>
                    <a:pt x="9436" y="1749"/>
                  </a:cubicBezTo>
                  <a:cubicBezTo>
                    <a:pt x="9419" y="1749"/>
                    <a:pt x="9391" y="1733"/>
                    <a:pt x="9317" y="1676"/>
                  </a:cubicBezTo>
                  <a:cubicBezTo>
                    <a:pt x="9273" y="1633"/>
                    <a:pt x="9303" y="1560"/>
                    <a:pt x="9303" y="1560"/>
                  </a:cubicBezTo>
                  <a:cubicBezTo>
                    <a:pt x="9303" y="1546"/>
                    <a:pt x="9303" y="1546"/>
                    <a:pt x="9303" y="1546"/>
                  </a:cubicBezTo>
                  <a:cubicBezTo>
                    <a:pt x="9317" y="1546"/>
                    <a:pt x="9317" y="1546"/>
                    <a:pt x="9317" y="1546"/>
                  </a:cubicBezTo>
                  <a:cubicBezTo>
                    <a:pt x="9317" y="1516"/>
                    <a:pt x="9361" y="1329"/>
                    <a:pt x="9273" y="1242"/>
                  </a:cubicBezTo>
                  <a:cubicBezTo>
                    <a:pt x="9215" y="1185"/>
                    <a:pt x="9141" y="1185"/>
                    <a:pt x="9096" y="1185"/>
                  </a:cubicBezTo>
                  <a:cubicBezTo>
                    <a:pt x="9066" y="1185"/>
                    <a:pt x="9038" y="1185"/>
                    <a:pt x="9038" y="1185"/>
                  </a:cubicBezTo>
                  <a:cubicBezTo>
                    <a:pt x="9024" y="1185"/>
                    <a:pt x="9024" y="1185"/>
                    <a:pt x="9024" y="1185"/>
                  </a:cubicBezTo>
                  <a:cubicBezTo>
                    <a:pt x="9008" y="1199"/>
                    <a:pt x="9008" y="1199"/>
                    <a:pt x="9008" y="1199"/>
                  </a:cubicBezTo>
                  <a:cubicBezTo>
                    <a:pt x="8964" y="1213"/>
                    <a:pt x="8892" y="1256"/>
                    <a:pt x="8831" y="1256"/>
                  </a:cubicBezTo>
                  <a:cubicBezTo>
                    <a:pt x="8743" y="1199"/>
                    <a:pt x="8685" y="1171"/>
                    <a:pt x="8641" y="1171"/>
                  </a:cubicBezTo>
                  <a:cubicBezTo>
                    <a:pt x="8613" y="1171"/>
                    <a:pt x="8597" y="1185"/>
                    <a:pt x="8583" y="1199"/>
                  </a:cubicBezTo>
                  <a:cubicBezTo>
                    <a:pt x="8567" y="1199"/>
                    <a:pt x="8567" y="1213"/>
                    <a:pt x="8567" y="1213"/>
                  </a:cubicBezTo>
                  <a:cubicBezTo>
                    <a:pt x="8553" y="1213"/>
                    <a:pt x="8538" y="1199"/>
                    <a:pt x="8538" y="1171"/>
                  </a:cubicBezTo>
                  <a:cubicBezTo>
                    <a:pt x="8464" y="1041"/>
                    <a:pt x="8243" y="1025"/>
                    <a:pt x="8185" y="1025"/>
                  </a:cubicBezTo>
                  <a:cubicBezTo>
                    <a:pt x="8155" y="1025"/>
                    <a:pt x="8141" y="1025"/>
                    <a:pt x="8111" y="1011"/>
                  </a:cubicBezTo>
                  <a:cubicBezTo>
                    <a:pt x="8083" y="1011"/>
                    <a:pt x="8039" y="1011"/>
                    <a:pt x="8009" y="1011"/>
                  </a:cubicBezTo>
                  <a:cubicBezTo>
                    <a:pt x="7965" y="1011"/>
                    <a:pt x="7920" y="1011"/>
                    <a:pt x="7862" y="1025"/>
                  </a:cubicBezTo>
                  <a:cubicBezTo>
                    <a:pt x="7730" y="1069"/>
                    <a:pt x="7700" y="1098"/>
                    <a:pt x="7581" y="1185"/>
                  </a:cubicBezTo>
                  <a:cubicBezTo>
                    <a:pt x="7537" y="1213"/>
                    <a:pt x="7537" y="1213"/>
                    <a:pt x="7537" y="1213"/>
                  </a:cubicBezTo>
                  <a:cubicBezTo>
                    <a:pt x="7346" y="1345"/>
                    <a:pt x="7391" y="1445"/>
                    <a:pt x="7435" y="1560"/>
                  </a:cubicBezTo>
                  <a:cubicBezTo>
                    <a:pt x="7435" y="1603"/>
                    <a:pt x="7435" y="1603"/>
                    <a:pt x="7435" y="1603"/>
                  </a:cubicBezTo>
                  <a:cubicBezTo>
                    <a:pt x="7479" y="1719"/>
                    <a:pt x="7597" y="1763"/>
                    <a:pt x="7730" y="1806"/>
                  </a:cubicBezTo>
                  <a:cubicBezTo>
                    <a:pt x="7774" y="1836"/>
                    <a:pt x="7832" y="1849"/>
                    <a:pt x="7876" y="1879"/>
                  </a:cubicBezTo>
                  <a:cubicBezTo>
                    <a:pt x="7906" y="1893"/>
                    <a:pt x="7950" y="1922"/>
                    <a:pt x="7934" y="1964"/>
                  </a:cubicBezTo>
                  <a:cubicBezTo>
                    <a:pt x="7920" y="1993"/>
                    <a:pt x="7906" y="2009"/>
                    <a:pt x="7890" y="2009"/>
                  </a:cubicBezTo>
                  <a:cubicBezTo>
                    <a:pt x="7862" y="2009"/>
                    <a:pt x="7846" y="2009"/>
                    <a:pt x="7846" y="1993"/>
                  </a:cubicBezTo>
                  <a:cubicBezTo>
                    <a:pt x="7832" y="1993"/>
                    <a:pt x="7802" y="1980"/>
                    <a:pt x="7788" y="1980"/>
                  </a:cubicBezTo>
                  <a:cubicBezTo>
                    <a:pt x="7744" y="1980"/>
                    <a:pt x="7700" y="2023"/>
                    <a:pt x="7686" y="2053"/>
                  </a:cubicBezTo>
                  <a:cubicBezTo>
                    <a:pt x="7671" y="2066"/>
                    <a:pt x="7671" y="2066"/>
                    <a:pt x="7641" y="2066"/>
                  </a:cubicBezTo>
                  <a:cubicBezTo>
                    <a:pt x="7597" y="2066"/>
                    <a:pt x="7523" y="2037"/>
                    <a:pt x="7509" y="2023"/>
                  </a:cubicBezTo>
                  <a:cubicBezTo>
                    <a:pt x="7391" y="1950"/>
                    <a:pt x="7391" y="1950"/>
                    <a:pt x="7391" y="1950"/>
                  </a:cubicBezTo>
                  <a:cubicBezTo>
                    <a:pt x="7421" y="2080"/>
                    <a:pt x="7421" y="2080"/>
                    <a:pt x="7421" y="2080"/>
                  </a:cubicBezTo>
                  <a:cubicBezTo>
                    <a:pt x="7435" y="2153"/>
                    <a:pt x="7421" y="2167"/>
                    <a:pt x="7407" y="2167"/>
                  </a:cubicBezTo>
                  <a:cubicBezTo>
                    <a:pt x="7407" y="2181"/>
                    <a:pt x="7391" y="2181"/>
                    <a:pt x="7376" y="2181"/>
                  </a:cubicBezTo>
                  <a:cubicBezTo>
                    <a:pt x="7346" y="2181"/>
                    <a:pt x="7318" y="2167"/>
                    <a:pt x="7318" y="2167"/>
                  </a:cubicBezTo>
                  <a:cubicBezTo>
                    <a:pt x="7302" y="2167"/>
                    <a:pt x="7302" y="2167"/>
                    <a:pt x="7302" y="2167"/>
                  </a:cubicBezTo>
                  <a:cubicBezTo>
                    <a:pt x="7302" y="2167"/>
                    <a:pt x="7170" y="2137"/>
                    <a:pt x="7037" y="2110"/>
                  </a:cubicBezTo>
                  <a:cubicBezTo>
                    <a:pt x="6965" y="2080"/>
                    <a:pt x="6965" y="1993"/>
                    <a:pt x="6993" y="1836"/>
                  </a:cubicBezTo>
                  <a:cubicBezTo>
                    <a:pt x="7009" y="1749"/>
                    <a:pt x="6979" y="1690"/>
                    <a:pt x="6949" y="1633"/>
                  </a:cubicBezTo>
                  <a:cubicBezTo>
                    <a:pt x="6935" y="1589"/>
                    <a:pt x="6921" y="1560"/>
                    <a:pt x="6921" y="1516"/>
                  </a:cubicBezTo>
                  <a:cubicBezTo>
                    <a:pt x="6921" y="1359"/>
                    <a:pt x="6803" y="1301"/>
                    <a:pt x="6730" y="1301"/>
                  </a:cubicBezTo>
                  <a:cubicBezTo>
                    <a:pt x="6714" y="1301"/>
                    <a:pt x="6714" y="1301"/>
                    <a:pt x="6714" y="1301"/>
                  </a:cubicBezTo>
                  <a:cubicBezTo>
                    <a:pt x="6714" y="1301"/>
                    <a:pt x="6686" y="1301"/>
                    <a:pt x="6656" y="1301"/>
                  </a:cubicBezTo>
                  <a:cubicBezTo>
                    <a:pt x="6568" y="1301"/>
                    <a:pt x="6493" y="1286"/>
                    <a:pt x="6465" y="1256"/>
                  </a:cubicBezTo>
                  <a:cubicBezTo>
                    <a:pt x="6435" y="1242"/>
                    <a:pt x="6421" y="1213"/>
                    <a:pt x="6405" y="1185"/>
                  </a:cubicBezTo>
                  <a:cubicBezTo>
                    <a:pt x="6377" y="1142"/>
                    <a:pt x="6333" y="1069"/>
                    <a:pt x="6245" y="1069"/>
                  </a:cubicBezTo>
                  <a:cubicBezTo>
                    <a:pt x="6245" y="1069"/>
                    <a:pt x="6229" y="1069"/>
                    <a:pt x="6215" y="1069"/>
                  </a:cubicBezTo>
                  <a:cubicBezTo>
                    <a:pt x="6200" y="1069"/>
                    <a:pt x="6200" y="1069"/>
                    <a:pt x="6184" y="1069"/>
                  </a:cubicBezTo>
                  <a:cubicBezTo>
                    <a:pt x="6156" y="1069"/>
                    <a:pt x="6142" y="1069"/>
                    <a:pt x="6098" y="982"/>
                  </a:cubicBezTo>
                  <a:cubicBezTo>
                    <a:pt x="6084" y="968"/>
                    <a:pt x="6084" y="954"/>
                    <a:pt x="6070" y="939"/>
                  </a:cubicBezTo>
                  <a:cubicBezTo>
                    <a:pt x="6054" y="911"/>
                    <a:pt x="6054" y="911"/>
                    <a:pt x="6054" y="911"/>
                  </a:cubicBezTo>
                  <a:cubicBezTo>
                    <a:pt x="5996" y="824"/>
                    <a:pt x="5966" y="765"/>
                    <a:pt x="5863" y="651"/>
                  </a:cubicBezTo>
                  <a:cubicBezTo>
                    <a:pt x="5833" y="607"/>
                    <a:pt x="5819" y="564"/>
                    <a:pt x="5805" y="534"/>
                  </a:cubicBezTo>
                  <a:cubicBezTo>
                    <a:pt x="5775" y="461"/>
                    <a:pt x="5747" y="420"/>
                    <a:pt x="5628" y="404"/>
                  </a:cubicBezTo>
                  <a:cubicBezTo>
                    <a:pt x="5540" y="390"/>
                    <a:pt x="5482" y="304"/>
                    <a:pt x="5408" y="217"/>
                  </a:cubicBezTo>
                  <a:cubicBezTo>
                    <a:pt x="5378" y="174"/>
                    <a:pt x="5350" y="130"/>
                    <a:pt x="5319" y="87"/>
                  </a:cubicBezTo>
                  <a:cubicBezTo>
                    <a:pt x="5289" y="43"/>
                    <a:pt x="5245" y="0"/>
                    <a:pt x="5187" y="0"/>
                  </a:cubicBezTo>
                  <a:lnTo>
                    <a:pt x="5187" y="7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6" name="Shape 2836"/>
            <p:cNvSpPr/>
            <p:nvPr/>
          </p:nvSpPr>
          <p:spPr>
            <a:xfrm>
              <a:off x="118112" y="4489938"/>
              <a:ext cx="1704703" cy="2176183"/>
            </a:xfrm>
            <a:custGeom>
              <a:avLst/>
              <a:gdLst/>
              <a:ahLst/>
              <a:cxnLst/>
              <a:rect l="0" t="0" r="0" b="0"/>
              <a:pathLst>
                <a:path w="21489" h="21600" extrusionOk="0">
                  <a:moveTo>
                    <a:pt x="18636" y="21577"/>
                  </a:moveTo>
                  <a:cubicBezTo>
                    <a:pt x="18544" y="21506"/>
                    <a:pt x="18268" y="21317"/>
                    <a:pt x="18055" y="21317"/>
                  </a:cubicBezTo>
                  <a:cubicBezTo>
                    <a:pt x="17779" y="21317"/>
                    <a:pt x="17595" y="21197"/>
                    <a:pt x="17440" y="21102"/>
                  </a:cubicBezTo>
                  <a:cubicBezTo>
                    <a:pt x="17411" y="21102"/>
                    <a:pt x="17382" y="21076"/>
                    <a:pt x="17348" y="21053"/>
                  </a:cubicBezTo>
                  <a:cubicBezTo>
                    <a:pt x="17256" y="21005"/>
                    <a:pt x="17135" y="20959"/>
                    <a:pt x="16985" y="20910"/>
                  </a:cubicBezTo>
                  <a:cubicBezTo>
                    <a:pt x="16830" y="20839"/>
                    <a:pt x="16617" y="20767"/>
                    <a:pt x="16491" y="20695"/>
                  </a:cubicBezTo>
                  <a:cubicBezTo>
                    <a:pt x="16370" y="20601"/>
                    <a:pt x="16278" y="20575"/>
                    <a:pt x="16215" y="20575"/>
                  </a:cubicBezTo>
                  <a:cubicBezTo>
                    <a:pt x="16157" y="20575"/>
                    <a:pt x="16094" y="20601"/>
                    <a:pt x="16002" y="20647"/>
                  </a:cubicBezTo>
                  <a:cubicBezTo>
                    <a:pt x="15910" y="20718"/>
                    <a:pt x="15789" y="20744"/>
                    <a:pt x="15697" y="20744"/>
                  </a:cubicBezTo>
                  <a:cubicBezTo>
                    <a:pt x="15605" y="20744"/>
                    <a:pt x="15513" y="20718"/>
                    <a:pt x="15387" y="20673"/>
                  </a:cubicBezTo>
                  <a:cubicBezTo>
                    <a:pt x="15329" y="20647"/>
                    <a:pt x="15329" y="20647"/>
                    <a:pt x="15329" y="20647"/>
                  </a:cubicBezTo>
                  <a:cubicBezTo>
                    <a:pt x="15208" y="20624"/>
                    <a:pt x="15145" y="20552"/>
                    <a:pt x="15082" y="20481"/>
                  </a:cubicBezTo>
                  <a:cubicBezTo>
                    <a:pt x="15053" y="20458"/>
                    <a:pt x="15024" y="20432"/>
                    <a:pt x="14990" y="20432"/>
                  </a:cubicBezTo>
                  <a:lnTo>
                    <a:pt x="14961" y="20432"/>
                  </a:lnTo>
                  <a:cubicBezTo>
                    <a:pt x="14898" y="20458"/>
                    <a:pt x="14869" y="20481"/>
                    <a:pt x="14806" y="20507"/>
                  </a:cubicBezTo>
                  <a:cubicBezTo>
                    <a:pt x="14714" y="20552"/>
                    <a:pt x="14622" y="20601"/>
                    <a:pt x="14472" y="20601"/>
                  </a:cubicBezTo>
                  <a:cubicBezTo>
                    <a:pt x="14438" y="20601"/>
                    <a:pt x="14380" y="20601"/>
                    <a:pt x="14317" y="20575"/>
                  </a:cubicBezTo>
                  <a:cubicBezTo>
                    <a:pt x="14288" y="20575"/>
                    <a:pt x="14254" y="20552"/>
                    <a:pt x="14225" y="20552"/>
                  </a:cubicBezTo>
                  <a:cubicBezTo>
                    <a:pt x="14196" y="20529"/>
                    <a:pt x="14162" y="20529"/>
                    <a:pt x="14133" y="20529"/>
                  </a:cubicBezTo>
                  <a:cubicBezTo>
                    <a:pt x="14104" y="20529"/>
                    <a:pt x="14041" y="20552"/>
                    <a:pt x="13983" y="20601"/>
                  </a:cubicBezTo>
                  <a:cubicBezTo>
                    <a:pt x="13920" y="20647"/>
                    <a:pt x="13857" y="20647"/>
                    <a:pt x="13794" y="20647"/>
                  </a:cubicBezTo>
                  <a:cubicBezTo>
                    <a:pt x="13552" y="20647"/>
                    <a:pt x="13334" y="20337"/>
                    <a:pt x="13305" y="20266"/>
                  </a:cubicBezTo>
                  <a:cubicBezTo>
                    <a:pt x="13276" y="20220"/>
                    <a:pt x="13247" y="20194"/>
                    <a:pt x="13184" y="20194"/>
                  </a:cubicBezTo>
                  <a:cubicBezTo>
                    <a:pt x="13155" y="20194"/>
                    <a:pt x="13121" y="20194"/>
                    <a:pt x="13092" y="20243"/>
                  </a:cubicBezTo>
                  <a:cubicBezTo>
                    <a:pt x="13029" y="20266"/>
                    <a:pt x="13000" y="20289"/>
                    <a:pt x="12971" y="20289"/>
                  </a:cubicBezTo>
                  <a:cubicBezTo>
                    <a:pt x="12879" y="20289"/>
                    <a:pt x="12787" y="20220"/>
                    <a:pt x="12661" y="20149"/>
                  </a:cubicBezTo>
                  <a:cubicBezTo>
                    <a:pt x="12603" y="20100"/>
                    <a:pt x="12511" y="20028"/>
                    <a:pt x="12419" y="19980"/>
                  </a:cubicBezTo>
                  <a:cubicBezTo>
                    <a:pt x="12201" y="19862"/>
                    <a:pt x="12201" y="19719"/>
                    <a:pt x="12201" y="19550"/>
                  </a:cubicBezTo>
                  <a:cubicBezTo>
                    <a:pt x="12201" y="19504"/>
                    <a:pt x="12201" y="19433"/>
                    <a:pt x="12201" y="19361"/>
                  </a:cubicBezTo>
                  <a:cubicBezTo>
                    <a:pt x="12172" y="19264"/>
                    <a:pt x="12051" y="19241"/>
                    <a:pt x="11867" y="19218"/>
                  </a:cubicBezTo>
                  <a:cubicBezTo>
                    <a:pt x="11775" y="19218"/>
                    <a:pt x="11683" y="19218"/>
                    <a:pt x="11620" y="19169"/>
                  </a:cubicBezTo>
                  <a:cubicBezTo>
                    <a:pt x="11620" y="19169"/>
                    <a:pt x="11591" y="19169"/>
                    <a:pt x="11528" y="19169"/>
                  </a:cubicBezTo>
                  <a:cubicBezTo>
                    <a:pt x="11344" y="19169"/>
                    <a:pt x="11102" y="19241"/>
                    <a:pt x="11039" y="19241"/>
                  </a:cubicBezTo>
                  <a:cubicBezTo>
                    <a:pt x="11010" y="19264"/>
                    <a:pt x="10826" y="19407"/>
                    <a:pt x="10826" y="19407"/>
                  </a:cubicBezTo>
                  <a:cubicBezTo>
                    <a:pt x="10826" y="19312"/>
                    <a:pt x="10826" y="19312"/>
                    <a:pt x="10826" y="19312"/>
                  </a:cubicBezTo>
                  <a:cubicBezTo>
                    <a:pt x="10792" y="19218"/>
                    <a:pt x="10792" y="19120"/>
                    <a:pt x="10763" y="19075"/>
                  </a:cubicBezTo>
                  <a:cubicBezTo>
                    <a:pt x="10763" y="19003"/>
                    <a:pt x="10700" y="18981"/>
                    <a:pt x="10608" y="18932"/>
                  </a:cubicBezTo>
                  <a:cubicBezTo>
                    <a:pt x="10516" y="18883"/>
                    <a:pt x="10428" y="18834"/>
                    <a:pt x="10366" y="18763"/>
                  </a:cubicBezTo>
                  <a:cubicBezTo>
                    <a:pt x="10182" y="18597"/>
                    <a:pt x="10274" y="18502"/>
                    <a:pt x="10395" y="18359"/>
                  </a:cubicBezTo>
                  <a:cubicBezTo>
                    <a:pt x="10428" y="18336"/>
                    <a:pt x="10428" y="18310"/>
                    <a:pt x="10458" y="18287"/>
                  </a:cubicBezTo>
                  <a:cubicBezTo>
                    <a:pt x="10642" y="18095"/>
                    <a:pt x="10671" y="18050"/>
                    <a:pt x="10855" y="17952"/>
                  </a:cubicBezTo>
                  <a:cubicBezTo>
                    <a:pt x="10976" y="17881"/>
                    <a:pt x="11010" y="17881"/>
                    <a:pt x="11068" y="17858"/>
                  </a:cubicBezTo>
                  <a:cubicBezTo>
                    <a:pt x="11102" y="17858"/>
                    <a:pt x="11131" y="17858"/>
                    <a:pt x="11194" y="17809"/>
                  </a:cubicBezTo>
                  <a:cubicBezTo>
                    <a:pt x="11286" y="17715"/>
                    <a:pt x="11344" y="17523"/>
                    <a:pt x="11378" y="17357"/>
                  </a:cubicBezTo>
                  <a:cubicBezTo>
                    <a:pt x="11378" y="17308"/>
                    <a:pt x="11378" y="17308"/>
                    <a:pt x="11378" y="17308"/>
                  </a:cubicBezTo>
                  <a:cubicBezTo>
                    <a:pt x="11378" y="17236"/>
                    <a:pt x="11378" y="17191"/>
                    <a:pt x="11315" y="17142"/>
                  </a:cubicBezTo>
                  <a:cubicBezTo>
                    <a:pt x="11286" y="17096"/>
                    <a:pt x="11223" y="17096"/>
                    <a:pt x="11131" y="17096"/>
                  </a:cubicBezTo>
                  <a:lnTo>
                    <a:pt x="11102" y="17096"/>
                  </a:lnTo>
                  <a:cubicBezTo>
                    <a:pt x="11068" y="17096"/>
                    <a:pt x="11039" y="17096"/>
                    <a:pt x="11039" y="17096"/>
                  </a:cubicBezTo>
                  <a:cubicBezTo>
                    <a:pt x="10763" y="17096"/>
                    <a:pt x="10516" y="16904"/>
                    <a:pt x="10487" y="16810"/>
                  </a:cubicBezTo>
                  <a:cubicBezTo>
                    <a:pt x="10458" y="16713"/>
                    <a:pt x="10395" y="16595"/>
                    <a:pt x="10182" y="16426"/>
                  </a:cubicBezTo>
                  <a:cubicBezTo>
                    <a:pt x="10090" y="16355"/>
                    <a:pt x="10061" y="16309"/>
                    <a:pt x="10061" y="16237"/>
                  </a:cubicBezTo>
                  <a:cubicBezTo>
                    <a:pt x="10090" y="16143"/>
                    <a:pt x="10211" y="16094"/>
                    <a:pt x="10428" y="16023"/>
                  </a:cubicBezTo>
                  <a:cubicBezTo>
                    <a:pt x="10458" y="16023"/>
                    <a:pt x="10487" y="15997"/>
                    <a:pt x="10487" y="15997"/>
                  </a:cubicBezTo>
                  <a:cubicBezTo>
                    <a:pt x="10487" y="15951"/>
                    <a:pt x="10458" y="15879"/>
                    <a:pt x="10428" y="15808"/>
                  </a:cubicBezTo>
                  <a:cubicBezTo>
                    <a:pt x="10366" y="15710"/>
                    <a:pt x="10303" y="15616"/>
                    <a:pt x="10337" y="15522"/>
                  </a:cubicBezTo>
                  <a:cubicBezTo>
                    <a:pt x="10395" y="15450"/>
                    <a:pt x="10395" y="15450"/>
                    <a:pt x="10395" y="15450"/>
                  </a:cubicBezTo>
                  <a:cubicBezTo>
                    <a:pt x="10428" y="15330"/>
                    <a:pt x="10487" y="15235"/>
                    <a:pt x="10458" y="15141"/>
                  </a:cubicBezTo>
                  <a:cubicBezTo>
                    <a:pt x="10428" y="15043"/>
                    <a:pt x="10274" y="14949"/>
                    <a:pt x="10148" y="14949"/>
                  </a:cubicBezTo>
                  <a:lnTo>
                    <a:pt x="10119" y="14949"/>
                  </a:lnTo>
                  <a:cubicBezTo>
                    <a:pt x="10090" y="14975"/>
                    <a:pt x="10027" y="14975"/>
                    <a:pt x="9998" y="14975"/>
                  </a:cubicBezTo>
                  <a:cubicBezTo>
                    <a:pt x="9814" y="14975"/>
                    <a:pt x="9567" y="14877"/>
                    <a:pt x="9475" y="14734"/>
                  </a:cubicBezTo>
                  <a:cubicBezTo>
                    <a:pt x="9417" y="14689"/>
                    <a:pt x="9325" y="14591"/>
                    <a:pt x="9291" y="14591"/>
                  </a:cubicBezTo>
                  <a:cubicBezTo>
                    <a:pt x="9291" y="14591"/>
                    <a:pt x="9262" y="14591"/>
                    <a:pt x="9199" y="14662"/>
                  </a:cubicBezTo>
                  <a:cubicBezTo>
                    <a:pt x="9170" y="14711"/>
                    <a:pt x="9107" y="14734"/>
                    <a:pt x="9078" y="14734"/>
                  </a:cubicBezTo>
                  <a:cubicBezTo>
                    <a:pt x="8957" y="14734"/>
                    <a:pt x="8865" y="14662"/>
                    <a:pt x="8773" y="14568"/>
                  </a:cubicBezTo>
                  <a:cubicBezTo>
                    <a:pt x="8710" y="14519"/>
                    <a:pt x="8647" y="14471"/>
                    <a:pt x="8589" y="14448"/>
                  </a:cubicBezTo>
                  <a:cubicBezTo>
                    <a:pt x="8526" y="14425"/>
                    <a:pt x="8434" y="14353"/>
                    <a:pt x="8376" y="14305"/>
                  </a:cubicBezTo>
                  <a:cubicBezTo>
                    <a:pt x="8284" y="14233"/>
                    <a:pt x="8187" y="14139"/>
                    <a:pt x="8100" y="14139"/>
                  </a:cubicBezTo>
                  <a:cubicBezTo>
                    <a:pt x="8066" y="14116"/>
                    <a:pt x="8008" y="14116"/>
                    <a:pt x="7974" y="14116"/>
                  </a:cubicBezTo>
                  <a:cubicBezTo>
                    <a:pt x="7790" y="14116"/>
                    <a:pt x="7485" y="14161"/>
                    <a:pt x="7180" y="14282"/>
                  </a:cubicBezTo>
                  <a:cubicBezTo>
                    <a:pt x="6812" y="14425"/>
                    <a:pt x="6594" y="14519"/>
                    <a:pt x="6352" y="14617"/>
                  </a:cubicBezTo>
                  <a:cubicBezTo>
                    <a:pt x="6197" y="14689"/>
                    <a:pt x="6197" y="14689"/>
                    <a:pt x="6197" y="14689"/>
                  </a:cubicBezTo>
                  <a:cubicBezTo>
                    <a:pt x="6013" y="14783"/>
                    <a:pt x="5829" y="14854"/>
                    <a:pt x="5679" y="14877"/>
                  </a:cubicBezTo>
                  <a:cubicBezTo>
                    <a:pt x="5524" y="14900"/>
                    <a:pt x="5403" y="14949"/>
                    <a:pt x="5189" y="15069"/>
                  </a:cubicBezTo>
                  <a:cubicBezTo>
                    <a:pt x="5127" y="15092"/>
                    <a:pt x="5064" y="15092"/>
                    <a:pt x="5001" y="15092"/>
                  </a:cubicBezTo>
                  <a:cubicBezTo>
                    <a:pt x="4943" y="15092"/>
                    <a:pt x="4880" y="15092"/>
                    <a:pt x="4822" y="15069"/>
                  </a:cubicBezTo>
                  <a:cubicBezTo>
                    <a:pt x="4788" y="15069"/>
                    <a:pt x="4759" y="15069"/>
                    <a:pt x="4696" y="15069"/>
                  </a:cubicBezTo>
                  <a:cubicBezTo>
                    <a:pt x="4667" y="15069"/>
                    <a:pt x="4633" y="15069"/>
                    <a:pt x="4604" y="15115"/>
                  </a:cubicBezTo>
                  <a:cubicBezTo>
                    <a:pt x="4391" y="15284"/>
                    <a:pt x="4207" y="15330"/>
                    <a:pt x="4086" y="15330"/>
                  </a:cubicBezTo>
                  <a:cubicBezTo>
                    <a:pt x="4023" y="15330"/>
                    <a:pt x="3960" y="15284"/>
                    <a:pt x="3902" y="15235"/>
                  </a:cubicBezTo>
                  <a:cubicBezTo>
                    <a:pt x="3839" y="15212"/>
                    <a:pt x="3776" y="15141"/>
                    <a:pt x="3655" y="15141"/>
                  </a:cubicBezTo>
                  <a:cubicBezTo>
                    <a:pt x="3655" y="15141"/>
                    <a:pt x="3655" y="15141"/>
                    <a:pt x="3626" y="15164"/>
                  </a:cubicBezTo>
                  <a:cubicBezTo>
                    <a:pt x="3592" y="15164"/>
                    <a:pt x="3563" y="15164"/>
                    <a:pt x="3500" y="15164"/>
                  </a:cubicBezTo>
                  <a:cubicBezTo>
                    <a:pt x="3228" y="15164"/>
                    <a:pt x="2827" y="15092"/>
                    <a:pt x="2522" y="14975"/>
                  </a:cubicBezTo>
                  <a:cubicBezTo>
                    <a:pt x="2493" y="14975"/>
                    <a:pt x="2430" y="14975"/>
                    <a:pt x="2401" y="14975"/>
                  </a:cubicBezTo>
                  <a:cubicBezTo>
                    <a:pt x="2309" y="14975"/>
                    <a:pt x="2183" y="14998"/>
                    <a:pt x="2062" y="15069"/>
                  </a:cubicBezTo>
                  <a:cubicBezTo>
                    <a:pt x="1907" y="15141"/>
                    <a:pt x="1907" y="15141"/>
                    <a:pt x="1907" y="15141"/>
                  </a:cubicBezTo>
                  <a:cubicBezTo>
                    <a:pt x="1970" y="15020"/>
                    <a:pt x="1970" y="15020"/>
                    <a:pt x="1970" y="15020"/>
                  </a:cubicBezTo>
                  <a:cubicBezTo>
                    <a:pt x="1970" y="14949"/>
                    <a:pt x="1999" y="14900"/>
                    <a:pt x="2033" y="14828"/>
                  </a:cubicBezTo>
                  <a:cubicBezTo>
                    <a:pt x="2062" y="14783"/>
                    <a:pt x="2091" y="14711"/>
                    <a:pt x="2125" y="14662"/>
                  </a:cubicBezTo>
                  <a:cubicBezTo>
                    <a:pt x="2154" y="14448"/>
                    <a:pt x="2338" y="14305"/>
                    <a:pt x="2551" y="14116"/>
                  </a:cubicBezTo>
                  <a:cubicBezTo>
                    <a:pt x="2735" y="13995"/>
                    <a:pt x="2735" y="13901"/>
                    <a:pt x="2735" y="13758"/>
                  </a:cubicBezTo>
                  <a:cubicBezTo>
                    <a:pt x="2769" y="13709"/>
                    <a:pt x="2769" y="13660"/>
                    <a:pt x="2769" y="13589"/>
                  </a:cubicBezTo>
                  <a:cubicBezTo>
                    <a:pt x="2827" y="13351"/>
                    <a:pt x="2953" y="13302"/>
                    <a:pt x="3166" y="13231"/>
                  </a:cubicBezTo>
                  <a:cubicBezTo>
                    <a:pt x="3195" y="13208"/>
                    <a:pt x="3258" y="13185"/>
                    <a:pt x="3316" y="13162"/>
                  </a:cubicBezTo>
                  <a:cubicBezTo>
                    <a:pt x="3471" y="13091"/>
                    <a:pt x="3471" y="12970"/>
                    <a:pt x="3471" y="12778"/>
                  </a:cubicBezTo>
                  <a:cubicBezTo>
                    <a:pt x="3471" y="12661"/>
                    <a:pt x="3471" y="12541"/>
                    <a:pt x="3534" y="12447"/>
                  </a:cubicBezTo>
                  <a:cubicBezTo>
                    <a:pt x="3563" y="12349"/>
                    <a:pt x="3592" y="12303"/>
                    <a:pt x="3534" y="12255"/>
                  </a:cubicBezTo>
                  <a:cubicBezTo>
                    <a:pt x="3471" y="12183"/>
                    <a:pt x="3350" y="12134"/>
                    <a:pt x="3166" y="12134"/>
                  </a:cubicBezTo>
                  <a:cubicBezTo>
                    <a:pt x="2827" y="12134"/>
                    <a:pt x="2493" y="12040"/>
                    <a:pt x="2493" y="11802"/>
                  </a:cubicBezTo>
                  <a:cubicBezTo>
                    <a:pt x="2493" y="11636"/>
                    <a:pt x="2459" y="11636"/>
                    <a:pt x="2401" y="11636"/>
                  </a:cubicBezTo>
                  <a:cubicBezTo>
                    <a:pt x="2338" y="11636"/>
                    <a:pt x="2275" y="11659"/>
                    <a:pt x="2183" y="11659"/>
                  </a:cubicBezTo>
                  <a:cubicBezTo>
                    <a:pt x="2154" y="11659"/>
                    <a:pt x="2125" y="11659"/>
                    <a:pt x="2091" y="11659"/>
                  </a:cubicBezTo>
                  <a:cubicBezTo>
                    <a:pt x="1907" y="11659"/>
                    <a:pt x="1786" y="11565"/>
                    <a:pt x="1665" y="11493"/>
                  </a:cubicBezTo>
                  <a:cubicBezTo>
                    <a:pt x="1602" y="11444"/>
                    <a:pt x="1539" y="11395"/>
                    <a:pt x="1481" y="11350"/>
                  </a:cubicBezTo>
                  <a:cubicBezTo>
                    <a:pt x="1176" y="11230"/>
                    <a:pt x="1021" y="10992"/>
                    <a:pt x="958" y="10683"/>
                  </a:cubicBezTo>
                  <a:cubicBezTo>
                    <a:pt x="929" y="10442"/>
                    <a:pt x="837" y="10397"/>
                    <a:pt x="682" y="10299"/>
                  </a:cubicBezTo>
                  <a:cubicBezTo>
                    <a:pt x="653" y="10276"/>
                    <a:pt x="590" y="10227"/>
                    <a:pt x="561" y="10205"/>
                  </a:cubicBezTo>
                  <a:cubicBezTo>
                    <a:pt x="440" y="10110"/>
                    <a:pt x="377" y="9941"/>
                    <a:pt x="285" y="9775"/>
                  </a:cubicBezTo>
                  <a:cubicBezTo>
                    <a:pt x="222" y="9655"/>
                    <a:pt x="164" y="9537"/>
                    <a:pt x="72" y="9417"/>
                  </a:cubicBezTo>
                  <a:cubicBezTo>
                    <a:pt x="-83" y="9202"/>
                    <a:pt x="38" y="8988"/>
                    <a:pt x="193" y="8750"/>
                  </a:cubicBezTo>
                  <a:cubicBezTo>
                    <a:pt x="222" y="8656"/>
                    <a:pt x="285" y="8584"/>
                    <a:pt x="314" y="8486"/>
                  </a:cubicBezTo>
                  <a:cubicBezTo>
                    <a:pt x="377" y="8369"/>
                    <a:pt x="377" y="8298"/>
                    <a:pt x="377" y="8249"/>
                  </a:cubicBezTo>
                  <a:cubicBezTo>
                    <a:pt x="406" y="8155"/>
                    <a:pt x="406" y="8128"/>
                    <a:pt x="561" y="8034"/>
                  </a:cubicBezTo>
                  <a:cubicBezTo>
                    <a:pt x="653" y="7963"/>
                    <a:pt x="716" y="7963"/>
                    <a:pt x="774" y="7940"/>
                  </a:cubicBezTo>
                  <a:cubicBezTo>
                    <a:pt x="774" y="7940"/>
                    <a:pt x="808" y="7940"/>
                    <a:pt x="808" y="7917"/>
                  </a:cubicBezTo>
                  <a:cubicBezTo>
                    <a:pt x="808" y="7917"/>
                    <a:pt x="745" y="7868"/>
                    <a:pt x="745" y="7819"/>
                  </a:cubicBezTo>
                  <a:cubicBezTo>
                    <a:pt x="590" y="7582"/>
                    <a:pt x="745" y="7344"/>
                    <a:pt x="958" y="7224"/>
                  </a:cubicBezTo>
                  <a:cubicBezTo>
                    <a:pt x="1021" y="7175"/>
                    <a:pt x="1113" y="7152"/>
                    <a:pt x="1234" y="7129"/>
                  </a:cubicBezTo>
                  <a:cubicBezTo>
                    <a:pt x="1418" y="7081"/>
                    <a:pt x="1602" y="7009"/>
                    <a:pt x="1694" y="6866"/>
                  </a:cubicBezTo>
                  <a:cubicBezTo>
                    <a:pt x="1786" y="6674"/>
                    <a:pt x="1941" y="6557"/>
                    <a:pt x="2125" y="6557"/>
                  </a:cubicBezTo>
                  <a:cubicBezTo>
                    <a:pt x="2183" y="6557"/>
                    <a:pt x="2275" y="6580"/>
                    <a:pt x="2338" y="6628"/>
                  </a:cubicBezTo>
                  <a:cubicBezTo>
                    <a:pt x="2401" y="6651"/>
                    <a:pt x="2430" y="6651"/>
                    <a:pt x="2459" y="6651"/>
                  </a:cubicBezTo>
                  <a:cubicBezTo>
                    <a:pt x="2580" y="6651"/>
                    <a:pt x="2677" y="6557"/>
                    <a:pt x="2827" y="6436"/>
                  </a:cubicBezTo>
                  <a:cubicBezTo>
                    <a:pt x="2861" y="6391"/>
                    <a:pt x="2861" y="6365"/>
                    <a:pt x="2861" y="6342"/>
                  </a:cubicBezTo>
                  <a:cubicBezTo>
                    <a:pt x="2861" y="6319"/>
                    <a:pt x="2798" y="6270"/>
                    <a:pt x="2735" y="6244"/>
                  </a:cubicBezTo>
                  <a:cubicBezTo>
                    <a:pt x="2706" y="6222"/>
                    <a:pt x="2643" y="6199"/>
                    <a:pt x="2614" y="6173"/>
                  </a:cubicBezTo>
                  <a:cubicBezTo>
                    <a:pt x="2580" y="6150"/>
                    <a:pt x="2580" y="6150"/>
                    <a:pt x="2580" y="6150"/>
                  </a:cubicBezTo>
                  <a:cubicBezTo>
                    <a:pt x="2614" y="6078"/>
                    <a:pt x="2614" y="6078"/>
                    <a:pt x="2614" y="6078"/>
                  </a:cubicBezTo>
                  <a:cubicBezTo>
                    <a:pt x="2643" y="5961"/>
                    <a:pt x="2677" y="5841"/>
                    <a:pt x="2827" y="5818"/>
                  </a:cubicBezTo>
                  <a:cubicBezTo>
                    <a:pt x="2861" y="5818"/>
                    <a:pt x="2890" y="5818"/>
                    <a:pt x="2919" y="5818"/>
                  </a:cubicBezTo>
                  <a:cubicBezTo>
                    <a:pt x="3074" y="5818"/>
                    <a:pt x="3166" y="5890"/>
                    <a:pt x="3258" y="6007"/>
                  </a:cubicBezTo>
                  <a:cubicBezTo>
                    <a:pt x="3258" y="6033"/>
                    <a:pt x="3287" y="6078"/>
                    <a:pt x="3316" y="6127"/>
                  </a:cubicBezTo>
                  <a:cubicBezTo>
                    <a:pt x="3379" y="6222"/>
                    <a:pt x="3442" y="6342"/>
                    <a:pt x="3500" y="6342"/>
                  </a:cubicBezTo>
                  <a:cubicBezTo>
                    <a:pt x="3563" y="6342"/>
                    <a:pt x="3592" y="6319"/>
                    <a:pt x="3655" y="6270"/>
                  </a:cubicBezTo>
                  <a:cubicBezTo>
                    <a:pt x="3931" y="6033"/>
                    <a:pt x="4052" y="5961"/>
                    <a:pt x="4299" y="5890"/>
                  </a:cubicBezTo>
                  <a:cubicBezTo>
                    <a:pt x="4362" y="5890"/>
                    <a:pt x="4391" y="5890"/>
                    <a:pt x="4420" y="5890"/>
                  </a:cubicBezTo>
                  <a:cubicBezTo>
                    <a:pt x="4667" y="5890"/>
                    <a:pt x="4851" y="6056"/>
                    <a:pt x="4914" y="6127"/>
                  </a:cubicBezTo>
                  <a:cubicBezTo>
                    <a:pt x="4972" y="6199"/>
                    <a:pt x="5035" y="6222"/>
                    <a:pt x="5093" y="6222"/>
                  </a:cubicBezTo>
                  <a:cubicBezTo>
                    <a:pt x="5127" y="6222"/>
                    <a:pt x="5156" y="6222"/>
                    <a:pt x="5156" y="6173"/>
                  </a:cubicBezTo>
                  <a:cubicBezTo>
                    <a:pt x="5189" y="6104"/>
                    <a:pt x="5219" y="6104"/>
                    <a:pt x="5248" y="6104"/>
                  </a:cubicBezTo>
                  <a:cubicBezTo>
                    <a:pt x="5311" y="6104"/>
                    <a:pt x="5369" y="6150"/>
                    <a:pt x="5432" y="6199"/>
                  </a:cubicBezTo>
                  <a:cubicBezTo>
                    <a:pt x="5461" y="6222"/>
                    <a:pt x="5495" y="6244"/>
                    <a:pt x="5524" y="6270"/>
                  </a:cubicBezTo>
                  <a:cubicBezTo>
                    <a:pt x="5553" y="6293"/>
                    <a:pt x="5587" y="6319"/>
                    <a:pt x="5645" y="6319"/>
                  </a:cubicBezTo>
                  <a:cubicBezTo>
                    <a:pt x="5771" y="6319"/>
                    <a:pt x="5863" y="6270"/>
                    <a:pt x="5955" y="6244"/>
                  </a:cubicBezTo>
                  <a:cubicBezTo>
                    <a:pt x="6105" y="6173"/>
                    <a:pt x="6139" y="6078"/>
                    <a:pt x="6105" y="5961"/>
                  </a:cubicBezTo>
                  <a:cubicBezTo>
                    <a:pt x="6105" y="5890"/>
                    <a:pt x="6139" y="5792"/>
                    <a:pt x="6197" y="5747"/>
                  </a:cubicBezTo>
                  <a:cubicBezTo>
                    <a:pt x="6260" y="5649"/>
                    <a:pt x="6289" y="5626"/>
                    <a:pt x="6231" y="5603"/>
                  </a:cubicBezTo>
                  <a:cubicBezTo>
                    <a:pt x="6197" y="5555"/>
                    <a:pt x="6168" y="5555"/>
                    <a:pt x="6105" y="5532"/>
                  </a:cubicBezTo>
                  <a:cubicBezTo>
                    <a:pt x="6013" y="5483"/>
                    <a:pt x="5921" y="5434"/>
                    <a:pt x="5921" y="5291"/>
                  </a:cubicBezTo>
                  <a:cubicBezTo>
                    <a:pt x="5921" y="5245"/>
                    <a:pt x="5921" y="5219"/>
                    <a:pt x="5921" y="5197"/>
                  </a:cubicBezTo>
                  <a:cubicBezTo>
                    <a:pt x="5921" y="5076"/>
                    <a:pt x="5921" y="4982"/>
                    <a:pt x="6105" y="4865"/>
                  </a:cubicBezTo>
                  <a:cubicBezTo>
                    <a:pt x="6139" y="4816"/>
                    <a:pt x="6197" y="4793"/>
                    <a:pt x="6260" y="4793"/>
                  </a:cubicBezTo>
                  <a:cubicBezTo>
                    <a:pt x="6381" y="4793"/>
                    <a:pt x="6473" y="4887"/>
                    <a:pt x="6565" y="4959"/>
                  </a:cubicBezTo>
                  <a:cubicBezTo>
                    <a:pt x="6565" y="4959"/>
                    <a:pt x="6594" y="4982"/>
                    <a:pt x="6628" y="5005"/>
                  </a:cubicBezTo>
                  <a:cubicBezTo>
                    <a:pt x="6686" y="5053"/>
                    <a:pt x="6812" y="5151"/>
                    <a:pt x="6933" y="5151"/>
                  </a:cubicBezTo>
                  <a:cubicBezTo>
                    <a:pt x="6996" y="5151"/>
                    <a:pt x="7025" y="5151"/>
                    <a:pt x="7054" y="5102"/>
                  </a:cubicBezTo>
                  <a:cubicBezTo>
                    <a:pt x="7238" y="4933"/>
                    <a:pt x="7301" y="4793"/>
                    <a:pt x="7272" y="4722"/>
                  </a:cubicBezTo>
                  <a:cubicBezTo>
                    <a:pt x="7209" y="4647"/>
                    <a:pt x="7180" y="4530"/>
                    <a:pt x="7238" y="4435"/>
                  </a:cubicBezTo>
                  <a:cubicBezTo>
                    <a:pt x="7272" y="4364"/>
                    <a:pt x="7364" y="4338"/>
                    <a:pt x="7456" y="4315"/>
                  </a:cubicBezTo>
                  <a:cubicBezTo>
                    <a:pt x="7577" y="4315"/>
                    <a:pt x="7577" y="4292"/>
                    <a:pt x="7577" y="4194"/>
                  </a:cubicBezTo>
                  <a:cubicBezTo>
                    <a:pt x="7606" y="4172"/>
                    <a:pt x="7606" y="4172"/>
                    <a:pt x="7606" y="4149"/>
                  </a:cubicBezTo>
                  <a:cubicBezTo>
                    <a:pt x="7640" y="4028"/>
                    <a:pt x="7853" y="4006"/>
                    <a:pt x="8037" y="4006"/>
                  </a:cubicBezTo>
                  <a:cubicBezTo>
                    <a:pt x="8100" y="4006"/>
                    <a:pt x="8158" y="4006"/>
                    <a:pt x="8187" y="3980"/>
                  </a:cubicBezTo>
                  <a:cubicBezTo>
                    <a:pt x="8221" y="3980"/>
                    <a:pt x="8250" y="3957"/>
                    <a:pt x="8313" y="3885"/>
                  </a:cubicBezTo>
                  <a:cubicBezTo>
                    <a:pt x="8342" y="3836"/>
                    <a:pt x="8376" y="3791"/>
                    <a:pt x="8434" y="3719"/>
                  </a:cubicBezTo>
                  <a:cubicBezTo>
                    <a:pt x="8497" y="3671"/>
                    <a:pt x="8555" y="3648"/>
                    <a:pt x="8647" y="3648"/>
                  </a:cubicBezTo>
                  <a:cubicBezTo>
                    <a:pt x="8710" y="3648"/>
                    <a:pt x="8802" y="3671"/>
                    <a:pt x="8865" y="3693"/>
                  </a:cubicBezTo>
                  <a:cubicBezTo>
                    <a:pt x="8923" y="3693"/>
                    <a:pt x="8986" y="3719"/>
                    <a:pt x="9015" y="3719"/>
                  </a:cubicBezTo>
                  <a:cubicBezTo>
                    <a:pt x="9170" y="3719"/>
                    <a:pt x="9291" y="3671"/>
                    <a:pt x="9475" y="3553"/>
                  </a:cubicBezTo>
                  <a:cubicBezTo>
                    <a:pt x="9538" y="3527"/>
                    <a:pt x="9567" y="3505"/>
                    <a:pt x="9630" y="3456"/>
                  </a:cubicBezTo>
                  <a:cubicBezTo>
                    <a:pt x="9785" y="3361"/>
                    <a:pt x="9935" y="3241"/>
                    <a:pt x="10090" y="3241"/>
                  </a:cubicBezTo>
                  <a:cubicBezTo>
                    <a:pt x="10182" y="3241"/>
                    <a:pt x="10274" y="3290"/>
                    <a:pt x="10366" y="3313"/>
                  </a:cubicBezTo>
                  <a:cubicBezTo>
                    <a:pt x="10458" y="3361"/>
                    <a:pt x="10550" y="3407"/>
                    <a:pt x="10642" y="3407"/>
                  </a:cubicBezTo>
                  <a:cubicBezTo>
                    <a:pt x="10671" y="3407"/>
                    <a:pt x="10671" y="3384"/>
                    <a:pt x="10700" y="3384"/>
                  </a:cubicBezTo>
                  <a:cubicBezTo>
                    <a:pt x="10763" y="3361"/>
                    <a:pt x="10826" y="3339"/>
                    <a:pt x="10918" y="3290"/>
                  </a:cubicBezTo>
                  <a:cubicBezTo>
                    <a:pt x="11039" y="3241"/>
                    <a:pt x="11223" y="3195"/>
                    <a:pt x="11286" y="3124"/>
                  </a:cubicBezTo>
                  <a:cubicBezTo>
                    <a:pt x="11344" y="3052"/>
                    <a:pt x="11378" y="3026"/>
                    <a:pt x="11407" y="2955"/>
                  </a:cubicBezTo>
                  <a:cubicBezTo>
                    <a:pt x="11436" y="2909"/>
                    <a:pt x="11470" y="2860"/>
                    <a:pt x="11528" y="2789"/>
                  </a:cubicBezTo>
                  <a:cubicBezTo>
                    <a:pt x="11683" y="2597"/>
                    <a:pt x="11959" y="2480"/>
                    <a:pt x="12143" y="2431"/>
                  </a:cubicBezTo>
                  <a:cubicBezTo>
                    <a:pt x="12172" y="2431"/>
                    <a:pt x="12201" y="2431"/>
                    <a:pt x="12264" y="2431"/>
                  </a:cubicBezTo>
                  <a:cubicBezTo>
                    <a:pt x="12389" y="2408"/>
                    <a:pt x="12569" y="2385"/>
                    <a:pt x="12753" y="2288"/>
                  </a:cubicBezTo>
                  <a:cubicBezTo>
                    <a:pt x="12787" y="2265"/>
                    <a:pt x="12845" y="2239"/>
                    <a:pt x="12879" y="2216"/>
                  </a:cubicBezTo>
                  <a:cubicBezTo>
                    <a:pt x="13000" y="2144"/>
                    <a:pt x="13092" y="2073"/>
                    <a:pt x="13184" y="2073"/>
                  </a:cubicBezTo>
                  <a:cubicBezTo>
                    <a:pt x="13213" y="2073"/>
                    <a:pt x="13305" y="2099"/>
                    <a:pt x="13305" y="2167"/>
                  </a:cubicBezTo>
                  <a:cubicBezTo>
                    <a:pt x="13305" y="2193"/>
                    <a:pt x="13334" y="2193"/>
                    <a:pt x="13334" y="2193"/>
                  </a:cubicBezTo>
                  <a:cubicBezTo>
                    <a:pt x="13334" y="2193"/>
                    <a:pt x="13431" y="2144"/>
                    <a:pt x="13431" y="2073"/>
                  </a:cubicBezTo>
                  <a:cubicBezTo>
                    <a:pt x="13460" y="1930"/>
                    <a:pt x="13581" y="1930"/>
                    <a:pt x="13702" y="1907"/>
                  </a:cubicBezTo>
                  <a:cubicBezTo>
                    <a:pt x="13765" y="1907"/>
                    <a:pt x="13857" y="1907"/>
                    <a:pt x="13949" y="1881"/>
                  </a:cubicBezTo>
                  <a:cubicBezTo>
                    <a:pt x="14041" y="1881"/>
                    <a:pt x="14070" y="1858"/>
                    <a:pt x="14104" y="1858"/>
                  </a:cubicBezTo>
                  <a:cubicBezTo>
                    <a:pt x="14133" y="1835"/>
                    <a:pt x="14133" y="1812"/>
                    <a:pt x="14162" y="1764"/>
                  </a:cubicBezTo>
                  <a:cubicBezTo>
                    <a:pt x="14162" y="1715"/>
                    <a:pt x="14162" y="1669"/>
                    <a:pt x="14196" y="1643"/>
                  </a:cubicBezTo>
                  <a:cubicBezTo>
                    <a:pt x="14225" y="1526"/>
                    <a:pt x="14254" y="1429"/>
                    <a:pt x="14380" y="1334"/>
                  </a:cubicBezTo>
                  <a:cubicBezTo>
                    <a:pt x="14472" y="1240"/>
                    <a:pt x="14564" y="1168"/>
                    <a:pt x="14656" y="1119"/>
                  </a:cubicBezTo>
                  <a:cubicBezTo>
                    <a:pt x="14714" y="1097"/>
                    <a:pt x="14777" y="1071"/>
                    <a:pt x="14806" y="1048"/>
                  </a:cubicBezTo>
                  <a:cubicBezTo>
                    <a:pt x="14869" y="999"/>
                    <a:pt x="14898" y="882"/>
                    <a:pt x="14898" y="787"/>
                  </a:cubicBezTo>
                  <a:cubicBezTo>
                    <a:pt x="14898" y="739"/>
                    <a:pt x="14932" y="690"/>
                    <a:pt x="14932" y="641"/>
                  </a:cubicBezTo>
                  <a:cubicBezTo>
                    <a:pt x="14932" y="618"/>
                    <a:pt x="14932" y="573"/>
                    <a:pt x="14932" y="547"/>
                  </a:cubicBezTo>
                  <a:cubicBezTo>
                    <a:pt x="14932" y="403"/>
                    <a:pt x="14932" y="260"/>
                    <a:pt x="15145" y="143"/>
                  </a:cubicBezTo>
                  <a:cubicBezTo>
                    <a:pt x="15329" y="46"/>
                    <a:pt x="15450" y="0"/>
                    <a:pt x="15542" y="0"/>
                  </a:cubicBezTo>
                  <a:cubicBezTo>
                    <a:pt x="15634" y="0"/>
                    <a:pt x="15697" y="23"/>
                    <a:pt x="15755" y="72"/>
                  </a:cubicBezTo>
                  <a:cubicBezTo>
                    <a:pt x="15881" y="215"/>
                    <a:pt x="15881" y="403"/>
                    <a:pt x="15755" y="547"/>
                  </a:cubicBezTo>
                  <a:cubicBezTo>
                    <a:pt x="15726" y="573"/>
                    <a:pt x="15726" y="595"/>
                    <a:pt x="15755" y="595"/>
                  </a:cubicBezTo>
                  <a:cubicBezTo>
                    <a:pt x="15755" y="667"/>
                    <a:pt x="15910" y="713"/>
                    <a:pt x="16002" y="739"/>
                  </a:cubicBezTo>
                  <a:cubicBezTo>
                    <a:pt x="16002" y="761"/>
                    <a:pt x="16002" y="761"/>
                    <a:pt x="16002" y="761"/>
                  </a:cubicBezTo>
                  <a:cubicBezTo>
                    <a:pt x="16157" y="810"/>
                    <a:pt x="16278" y="905"/>
                    <a:pt x="16370" y="1025"/>
                  </a:cubicBezTo>
                  <a:cubicBezTo>
                    <a:pt x="16399" y="1071"/>
                    <a:pt x="16491" y="1097"/>
                    <a:pt x="16554" y="1097"/>
                  </a:cubicBezTo>
                  <a:cubicBezTo>
                    <a:pt x="16583" y="1097"/>
                    <a:pt x="16617" y="1097"/>
                    <a:pt x="16617" y="1097"/>
                  </a:cubicBezTo>
                  <a:cubicBezTo>
                    <a:pt x="16675" y="1097"/>
                    <a:pt x="16922" y="1119"/>
                    <a:pt x="16985" y="1263"/>
                  </a:cubicBezTo>
                  <a:cubicBezTo>
                    <a:pt x="17014" y="1357"/>
                    <a:pt x="16951" y="1500"/>
                    <a:pt x="16888" y="1598"/>
                  </a:cubicBezTo>
                  <a:cubicBezTo>
                    <a:pt x="16888" y="1620"/>
                    <a:pt x="16859" y="1620"/>
                    <a:pt x="16859" y="1643"/>
                  </a:cubicBezTo>
                  <a:cubicBezTo>
                    <a:pt x="16830" y="1715"/>
                    <a:pt x="16830" y="1930"/>
                    <a:pt x="16922" y="1978"/>
                  </a:cubicBezTo>
                  <a:cubicBezTo>
                    <a:pt x="16951" y="2027"/>
                    <a:pt x="17014" y="2050"/>
                    <a:pt x="17077" y="2073"/>
                  </a:cubicBezTo>
                  <a:cubicBezTo>
                    <a:pt x="17135" y="2122"/>
                    <a:pt x="17256" y="2193"/>
                    <a:pt x="17319" y="2265"/>
                  </a:cubicBezTo>
                  <a:cubicBezTo>
                    <a:pt x="17348" y="2288"/>
                    <a:pt x="17382" y="2336"/>
                    <a:pt x="17440" y="2359"/>
                  </a:cubicBezTo>
                  <a:cubicBezTo>
                    <a:pt x="17537" y="2408"/>
                    <a:pt x="17658" y="2480"/>
                    <a:pt x="17624" y="2597"/>
                  </a:cubicBezTo>
                  <a:cubicBezTo>
                    <a:pt x="17595" y="2623"/>
                    <a:pt x="17595" y="2668"/>
                    <a:pt x="17624" y="2668"/>
                  </a:cubicBezTo>
                  <a:cubicBezTo>
                    <a:pt x="17624" y="2694"/>
                    <a:pt x="17687" y="2694"/>
                    <a:pt x="17716" y="2694"/>
                  </a:cubicBezTo>
                  <a:cubicBezTo>
                    <a:pt x="17750" y="2694"/>
                    <a:pt x="17779" y="2694"/>
                    <a:pt x="17808" y="2694"/>
                  </a:cubicBezTo>
                  <a:cubicBezTo>
                    <a:pt x="17842" y="2694"/>
                    <a:pt x="17871" y="2668"/>
                    <a:pt x="17900" y="2668"/>
                  </a:cubicBezTo>
                  <a:cubicBezTo>
                    <a:pt x="17963" y="2668"/>
                    <a:pt x="18026" y="2645"/>
                    <a:pt x="18055" y="2645"/>
                  </a:cubicBezTo>
                  <a:cubicBezTo>
                    <a:pt x="18118" y="2645"/>
                    <a:pt x="18210" y="2668"/>
                    <a:pt x="18210" y="2766"/>
                  </a:cubicBezTo>
                  <a:lnTo>
                    <a:pt x="18210" y="2789"/>
                  </a:lnTo>
                  <a:cubicBezTo>
                    <a:pt x="18210" y="2955"/>
                    <a:pt x="18210" y="2955"/>
                    <a:pt x="18210" y="2955"/>
                  </a:cubicBezTo>
                  <a:cubicBezTo>
                    <a:pt x="18210" y="3075"/>
                    <a:pt x="18239" y="3195"/>
                    <a:pt x="18331" y="3313"/>
                  </a:cubicBezTo>
                  <a:cubicBezTo>
                    <a:pt x="18452" y="3505"/>
                    <a:pt x="18636" y="3862"/>
                    <a:pt x="18452" y="4100"/>
                  </a:cubicBezTo>
                  <a:cubicBezTo>
                    <a:pt x="18423" y="4123"/>
                    <a:pt x="18394" y="4172"/>
                    <a:pt x="18360" y="4220"/>
                  </a:cubicBezTo>
                  <a:cubicBezTo>
                    <a:pt x="18239" y="4409"/>
                    <a:pt x="18147" y="4578"/>
                    <a:pt x="17963" y="4578"/>
                  </a:cubicBezTo>
                  <a:cubicBezTo>
                    <a:pt x="17934" y="4578"/>
                    <a:pt x="17934" y="4578"/>
                    <a:pt x="17934" y="4578"/>
                  </a:cubicBezTo>
                  <a:cubicBezTo>
                    <a:pt x="17808" y="4578"/>
                    <a:pt x="17750" y="4507"/>
                    <a:pt x="17687" y="4458"/>
                  </a:cubicBezTo>
                  <a:cubicBezTo>
                    <a:pt x="17658" y="4409"/>
                    <a:pt x="17595" y="4364"/>
                    <a:pt x="17537" y="4364"/>
                  </a:cubicBezTo>
                  <a:lnTo>
                    <a:pt x="17503" y="4364"/>
                  </a:lnTo>
                  <a:cubicBezTo>
                    <a:pt x="17382" y="4364"/>
                    <a:pt x="17290" y="4435"/>
                    <a:pt x="17227" y="4530"/>
                  </a:cubicBezTo>
                  <a:cubicBezTo>
                    <a:pt x="17198" y="4578"/>
                    <a:pt x="17135" y="4601"/>
                    <a:pt x="17106" y="4624"/>
                  </a:cubicBezTo>
                  <a:cubicBezTo>
                    <a:pt x="17014" y="4722"/>
                    <a:pt x="16922" y="4793"/>
                    <a:pt x="16951" y="4887"/>
                  </a:cubicBezTo>
                  <a:cubicBezTo>
                    <a:pt x="16951" y="4933"/>
                    <a:pt x="16985" y="5005"/>
                    <a:pt x="17014" y="5053"/>
                  </a:cubicBezTo>
                  <a:cubicBezTo>
                    <a:pt x="17043" y="5151"/>
                    <a:pt x="17106" y="5268"/>
                    <a:pt x="17077" y="5363"/>
                  </a:cubicBezTo>
                  <a:cubicBezTo>
                    <a:pt x="17077" y="5411"/>
                    <a:pt x="17077" y="5434"/>
                    <a:pt x="17077" y="5460"/>
                  </a:cubicBezTo>
                  <a:cubicBezTo>
                    <a:pt x="17043" y="5577"/>
                    <a:pt x="17043" y="5649"/>
                    <a:pt x="16888" y="5769"/>
                  </a:cubicBezTo>
                  <a:cubicBezTo>
                    <a:pt x="16830" y="5792"/>
                    <a:pt x="16830" y="5792"/>
                    <a:pt x="16830" y="5792"/>
                  </a:cubicBezTo>
                  <a:cubicBezTo>
                    <a:pt x="16801" y="5818"/>
                    <a:pt x="16738" y="5864"/>
                    <a:pt x="16738" y="5890"/>
                  </a:cubicBezTo>
                  <a:cubicBezTo>
                    <a:pt x="16767" y="5890"/>
                    <a:pt x="16801" y="5890"/>
                    <a:pt x="16888" y="5890"/>
                  </a:cubicBezTo>
                  <a:cubicBezTo>
                    <a:pt x="17198" y="5935"/>
                    <a:pt x="17348" y="6056"/>
                    <a:pt x="17474" y="6150"/>
                  </a:cubicBezTo>
                  <a:cubicBezTo>
                    <a:pt x="17537" y="6199"/>
                    <a:pt x="17537" y="6199"/>
                    <a:pt x="17537" y="6199"/>
                  </a:cubicBezTo>
                  <a:cubicBezTo>
                    <a:pt x="17624" y="6270"/>
                    <a:pt x="17658" y="6342"/>
                    <a:pt x="17687" y="6414"/>
                  </a:cubicBezTo>
                  <a:cubicBezTo>
                    <a:pt x="17687" y="6459"/>
                    <a:pt x="17687" y="6485"/>
                    <a:pt x="17716" y="6531"/>
                  </a:cubicBezTo>
                  <a:cubicBezTo>
                    <a:pt x="17750" y="6602"/>
                    <a:pt x="17779" y="6628"/>
                    <a:pt x="17842" y="6674"/>
                  </a:cubicBezTo>
                  <a:cubicBezTo>
                    <a:pt x="17871" y="6700"/>
                    <a:pt x="17900" y="6723"/>
                    <a:pt x="17963" y="6772"/>
                  </a:cubicBezTo>
                  <a:cubicBezTo>
                    <a:pt x="18084" y="6915"/>
                    <a:pt x="18147" y="7103"/>
                    <a:pt x="18118" y="7247"/>
                  </a:cubicBezTo>
                  <a:cubicBezTo>
                    <a:pt x="18084" y="7318"/>
                    <a:pt x="18055" y="7533"/>
                    <a:pt x="17871" y="7533"/>
                  </a:cubicBezTo>
                  <a:cubicBezTo>
                    <a:pt x="17808" y="7533"/>
                    <a:pt x="17750" y="7510"/>
                    <a:pt x="17687" y="7487"/>
                  </a:cubicBezTo>
                  <a:cubicBezTo>
                    <a:pt x="17624" y="7439"/>
                    <a:pt x="17537" y="7439"/>
                    <a:pt x="17503" y="7439"/>
                  </a:cubicBezTo>
                  <a:cubicBezTo>
                    <a:pt x="17411" y="7439"/>
                    <a:pt x="17319" y="7461"/>
                    <a:pt x="17290" y="7487"/>
                  </a:cubicBezTo>
                  <a:cubicBezTo>
                    <a:pt x="17290" y="7510"/>
                    <a:pt x="17290" y="7510"/>
                    <a:pt x="17290" y="7510"/>
                  </a:cubicBezTo>
                  <a:cubicBezTo>
                    <a:pt x="17290" y="7533"/>
                    <a:pt x="17319" y="7533"/>
                    <a:pt x="17382" y="7559"/>
                  </a:cubicBezTo>
                  <a:cubicBezTo>
                    <a:pt x="17440" y="7559"/>
                    <a:pt x="17566" y="7582"/>
                    <a:pt x="17566" y="7676"/>
                  </a:cubicBezTo>
                  <a:cubicBezTo>
                    <a:pt x="17595" y="7771"/>
                    <a:pt x="17566" y="7891"/>
                    <a:pt x="17503" y="7940"/>
                  </a:cubicBezTo>
                  <a:cubicBezTo>
                    <a:pt x="17440" y="7985"/>
                    <a:pt x="17382" y="8011"/>
                    <a:pt x="17319" y="8011"/>
                  </a:cubicBezTo>
                  <a:cubicBezTo>
                    <a:pt x="17256" y="8011"/>
                    <a:pt x="17227" y="8011"/>
                    <a:pt x="17169" y="7985"/>
                  </a:cubicBezTo>
                  <a:cubicBezTo>
                    <a:pt x="17106" y="7963"/>
                    <a:pt x="17043" y="7917"/>
                    <a:pt x="16985" y="7891"/>
                  </a:cubicBezTo>
                  <a:cubicBezTo>
                    <a:pt x="16922" y="7842"/>
                    <a:pt x="16859" y="7819"/>
                    <a:pt x="16830" y="7819"/>
                  </a:cubicBezTo>
                  <a:cubicBezTo>
                    <a:pt x="16801" y="7819"/>
                    <a:pt x="16801" y="7819"/>
                    <a:pt x="16738" y="7868"/>
                  </a:cubicBezTo>
                  <a:cubicBezTo>
                    <a:pt x="16675" y="7940"/>
                    <a:pt x="16554" y="7985"/>
                    <a:pt x="16462" y="8057"/>
                  </a:cubicBezTo>
                  <a:cubicBezTo>
                    <a:pt x="16399" y="8083"/>
                    <a:pt x="16341" y="8128"/>
                    <a:pt x="16278" y="8177"/>
                  </a:cubicBezTo>
                  <a:cubicBezTo>
                    <a:pt x="16249" y="8200"/>
                    <a:pt x="16186" y="8226"/>
                    <a:pt x="16123" y="8272"/>
                  </a:cubicBezTo>
                  <a:cubicBezTo>
                    <a:pt x="16031" y="8320"/>
                    <a:pt x="15910" y="8392"/>
                    <a:pt x="15910" y="8441"/>
                  </a:cubicBezTo>
                  <a:cubicBezTo>
                    <a:pt x="15910" y="8441"/>
                    <a:pt x="15910" y="8441"/>
                    <a:pt x="15939" y="8464"/>
                  </a:cubicBezTo>
                  <a:cubicBezTo>
                    <a:pt x="16031" y="8558"/>
                    <a:pt x="16157" y="8584"/>
                    <a:pt x="16249" y="8607"/>
                  </a:cubicBezTo>
                  <a:cubicBezTo>
                    <a:pt x="16278" y="8607"/>
                    <a:pt x="16278" y="8607"/>
                    <a:pt x="16278" y="8607"/>
                  </a:cubicBezTo>
                  <a:cubicBezTo>
                    <a:pt x="16433" y="8656"/>
                    <a:pt x="16525" y="8799"/>
                    <a:pt x="16462" y="8939"/>
                  </a:cubicBezTo>
                  <a:cubicBezTo>
                    <a:pt x="16462" y="9036"/>
                    <a:pt x="16433" y="9131"/>
                    <a:pt x="16307" y="9131"/>
                  </a:cubicBezTo>
                  <a:cubicBezTo>
                    <a:pt x="16278" y="9131"/>
                    <a:pt x="16215" y="9108"/>
                    <a:pt x="16157" y="9085"/>
                  </a:cubicBezTo>
                  <a:cubicBezTo>
                    <a:pt x="16094" y="9085"/>
                    <a:pt x="16031" y="9059"/>
                    <a:pt x="15973" y="9036"/>
                  </a:cubicBezTo>
                  <a:cubicBezTo>
                    <a:pt x="15881" y="9010"/>
                    <a:pt x="15789" y="8988"/>
                    <a:pt x="15755" y="8988"/>
                  </a:cubicBezTo>
                  <a:cubicBezTo>
                    <a:pt x="15726" y="8988"/>
                    <a:pt x="15726" y="8988"/>
                    <a:pt x="15726" y="8988"/>
                  </a:cubicBezTo>
                  <a:cubicBezTo>
                    <a:pt x="15663" y="9036"/>
                    <a:pt x="15634" y="9131"/>
                    <a:pt x="15634" y="9202"/>
                  </a:cubicBezTo>
                  <a:cubicBezTo>
                    <a:pt x="15605" y="9251"/>
                    <a:pt x="15605" y="9274"/>
                    <a:pt x="15576" y="9297"/>
                  </a:cubicBezTo>
                  <a:cubicBezTo>
                    <a:pt x="15542" y="9368"/>
                    <a:pt x="15484" y="9394"/>
                    <a:pt x="15450" y="9394"/>
                  </a:cubicBezTo>
                  <a:cubicBezTo>
                    <a:pt x="15387" y="9394"/>
                    <a:pt x="15358" y="9394"/>
                    <a:pt x="15295" y="9440"/>
                  </a:cubicBezTo>
                  <a:cubicBezTo>
                    <a:pt x="15174" y="9511"/>
                    <a:pt x="15082" y="9632"/>
                    <a:pt x="15116" y="9726"/>
                  </a:cubicBezTo>
                  <a:cubicBezTo>
                    <a:pt x="15116" y="9726"/>
                    <a:pt x="15116" y="9752"/>
                    <a:pt x="15174" y="9775"/>
                  </a:cubicBezTo>
                  <a:cubicBezTo>
                    <a:pt x="15208" y="9798"/>
                    <a:pt x="15266" y="9798"/>
                    <a:pt x="15295" y="9824"/>
                  </a:cubicBezTo>
                  <a:cubicBezTo>
                    <a:pt x="15450" y="9869"/>
                    <a:pt x="15605" y="9918"/>
                    <a:pt x="15663" y="10110"/>
                  </a:cubicBezTo>
                  <a:cubicBezTo>
                    <a:pt x="15726" y="10325"/>
                    <a:pt x="15789" y="10514"/>
                    <a:pt x="15939" y="10536"/>
                  </a:cubicBezTo>
                  <a:cubicBezTo>
                    <a:pt x="15973" y="10562"/>
                    <a:pt x="16031" y="10562"/>
                    <a:pt x="16157" y="10562"/>
                  </a:cubicBezTo>
                  <a:cubicBezTo>
                    <a:pt x="16307" y="10562"/>
                    <a:pt x="16491" y="10562"/>
                    <a:pt x="16525" y="10536"/>
                  </a:cubicBezTo>
                  <a:cubicBezTo>
                    <a:pt x="16646" y="10465"/>
                    <a:pt x="16767" y="10442"/>
                    <a:pt x="16859" y="10419"/>
                  </a:cubicBezTo>
                  <a:cubicBezTo>
                    <a:pt x="16951" y="10397"/>
                    <a:pt x="17014" y="10370"/>
                    <a:pt x="17077" y="10325"/>
                  </a:cubicBezTo>
                  <a:cubicBezTo>
                    <a:pt x="17227" y="10227"/>
                    <a:pt x="17382" y="10205"/>
                    <a:pt x="17595" y="10133"/>
                  </a:cubicBezTo>
                  <a:cubicBezTo>
                    <a:pt x="17871" y="10061"/>
                    <a:pt x="17871" y="10061"/>
                    <a:pt x="17871" y="10061"/>
                  </a:cubicBezTo>
                  <a:cubicBezTo>
                    <a:pt x="18118" y="9990"/>
                    <a:pt x="18394" y="9895"/>
                    <a:pt x="18544" y="9895"/>
                  </a:cubicBezTo>
                  <a:cubicBezTo>
                    <a:pt x="18578" y="9869"/>
                    <a:pt x="18578" y="9869"/>
                    <a:pt x="18578" y="9869"/>
                  </a:cubicBezTo>
                  <a:cubicBezTo>
                    <a:pt x="18636" y="9869"/>
                    <a:pt x="18762" y="9847"/>
                    <a:pt x="18883" y="9847"/>
                  </a:cubicBezTo>
                  <a:cubicBezTo>
                    <a:pt x="19038" y="9847"/>
                    <a:pt x="19159" y="9869"/>
                    <a:pt x="19217" y="9941"/>
                  </a:cubicBezTo>
                  <a:cubicBezTo>
                    <a:pt x="19280" y="9990"/>
                    <a:pt x="19309" y="10013"/>
                    <a:pt x="19372" y="10061"/>
                  </a:cubicBezTo>
                  <a:cubicBezTo>
                    <a:pt x="19493" y="10133"/>
                    <a:pt x="19585" y="10227"/>
                    <a:pt x="19711" y="10348"/>
                  </a:cubicBezTo>
                  <a:cubicBezTo>
                    <a:pt x="19740" y="10397"/>
                    <a:pt x="19803" y="10442"/>
                    <a:pt x="19861" y="10491"/>
                  </a:cubicBezTo>
                  <a:cubicBezTo>
                    <a:pt x="19987" y="10585"/>
                    <a:pt x="20137" y="10706"/>
                    <a:pt x="20108" y="10872"/>
                  </a:cubicBezTo>
                  <a:cubicBezTo>
                    <a:pt x="20079" y="10992"/>
                    <a:pt x="20016" y="11373"/>
                    <a:pt x="20108" y="11539"/>
                  </a:cubicBezTo>
                  <a:cubicBezTo>
                    <a:pt x="20137" y="11610"/>
                    <a:pt x="20171" y="11636"/>
                    <a:pt x="20200" y="11636"/>
                  </a:cubicBezTo>
                  <a:cubicBezTo>
                    <a:pt x="20229" y="11659"/>
                    <a:pt x="20292" y="11659"/>
                    <a:pt x="20355" y="11731"/>
                  </a:cubicBezTo>
                  <a:cubicBezTo>
                    <a:pt x="20413" y="11802"/>
                    <a:pt x="20413" y="11923"/>
                    <a:pt x="20413" y="12040"/>
                  </a:cubicBezTo>
                  <a:cubicBezTo>
                    <a:pt x="20413" y="12111"/>
                    <a:pt x="20413" y="12160"/>
                    <a:pt x="20413" y="12209"/>
                  </a:cubicBezTo>
                  <a:cubicBezTo>
                    <a:pt x="20442" y="12255"/>
                    <a:pt x="20442" y="12277"/>
                    <a:pt x="20442" y="12303"/>
                  </a:cubicBezTo>
                  <a:cubicBezTo>
                    <a:pt x="20476" y="12420"/>
                    <a:pt x="20476" y="12590"/>
                    <a:pt x="20597" y="12590"/>
                  </a:cubicBezTo>
                  <a:cubicBezTo>
                    <a:pt x="20689" y="12612"/>
                    <a:pt x="20752" y="12635"/>
                    <a:pt x="20810" y="12684"/>
                  </a:cubicBezTo>
                  <a:cubicBezTo>
                    <a:pt x="20873" y="12707"/>
                    <a:pt x="20936" y="12756"/>
                    <a:pt x="21057" y="12756"/>
                  </a:cubicBezTo>
                  <a:cubicBezTo>
                    <a:pt x="21120" y="12756"/>
                    <a:pt x="21120" y="12756"/>
                    <a:pt x="21120" y="12756"/>
                  </a:cubicBezTo>
                  <a:cubicBezTo>
                    <a:pt x="21178" y="12778"/>
                    <a:pt x="21241" y="12778"/>
                    <a:pt x="21270" y="12827"/>
                  </a:cubicBezTo>
                  <a:cubicBezTo>
                    <a:pt x="21304" y="12876"/>
                    <a:pt x="21241" y="12922"/>
                    <a:pt x="21091" y="13065"/>
                  </a:cubicBezTo>
                  <a:cubicBezTo>
                    <a:pt x="20994" y="13136"/>
                    <a:pt x="20965" y="13208"/>
                    <a:pt x="20902" y="13280"/>
                  </a:cubicBezTo>
                  <a:cubicBezTo>
                    <a:pt x="20873" y="13374"/>
                    <a:pt x="20810" y="13449"/>
                    <a:pt x="20597" y="13494"/>
                  </a:cubicBezTo>
                  <a:cubicBezTo>
                    <a:pt x="20263" y="13543"/>
                    <a:pt x="20200" y="13589"/>
                    <a:pt x="20171" y="13732"/>
                  </a:cubicBezTo>
                  <a:cubicBezTo>
                    <a:pt x="20137" y="13901"/>
                    <a:pt x="20200" y="13995"/>
                    <a:pt x="20321" y="14090"/>
                  </a:cubicBezTo>
                  <a:cubicBezTo>
                    <a:pt x="20534" y="14210"/>
                    <a:pt x="20631" y="14425"/>
                    <a:pt x="20660" y="14568"/>
                  </a:cubicBezTo>
                  <a:cubicBezTo>
                    <a:pt x="20689" y="14640"/>
                    <a:pt x="20752" y="14711"/>
                    <a:pt x="20752" y="14757"/>
                  </a:cubicBezTo>
                  <a:cubicBezTo>
                    <a:pt x="20810" y="14806"/>
                    <a:pt x="20810" y="14806"/>
                    <a:pt x="20810" y="14806"/>
                  </a:cubicBezTo>
                  <a:cubicBezTo>
                    <a:pt x="20752" y="14828"/>
                    <a:pt x="20752" y="14828"/>
                    <a:pt x="20752" y="14828"/>
                  </a:cubicBezTo>
                  <a:cubicBezTo>
                    <a:pt x="20723" y="14998"/>
                    <a:pt x="20660" y="15450"/>
                    <a:pt x="20810" y="15593"/>
                  </a:cubicBezTo>
                  <a:cubicBezTo>
                    <a:pt x="20844" y="15665"/>
                    <a:pt x="20902" y="15710"/>
                    <a:pt x="20965" y="15759"/>
                  </a:cubicBezTo>
                  <a:cubicBezTo>
                    <a:pt x="21091" y="15879"/>
                    <a:pt x="21212" y="15974"/>
                    <a:pt x="21028" y="16143"/>
                  </a:cubicBezTo>
                  <a:cubicBezTo>
                    <a:pt x="20994" y="16189"/>
                    <a:pt x="20965" y="16237"/>
                    <a:pt x="20994" y="16260"/>
                  </a:cubicBezTo>
                  <a:cubicBezTo>
                    <a:pt x="21028" y="16332"/>
                    <a:pt x="21149" y="16355"/>
                    <a:pt x="21241" y="16355"/>
                  </a:cubicBezTo>
                  <a:cubicBezTo>
                    <a:pt x="21270" y="16355"/>
                    <a:pt x="21304" y="16355"/>
                    <a:pt x="21304" y="16355"/>
                  </a:cubicBezTo>
                  <a:cubicBezTo>
                    <a:pt x="21333" y="16355"/>
                    <a:pt x="21333" y="16355"/>
                    <a:pt x="21333" y="16355"/>
                  </a:cubicBezTo>
                  <a:cubicBezTo>
                    <a:pt x="21396" y="16355"/>
                    <a:pt x="21425" y="16355"/>
                    <a:pt x="21454" y="16381"/>
                  </a:cubicBezTo>
                  <a:cubicBezTo>
                    <a:pt x="21517" y="16452"/>
                    <a:pt x="21488" y="16618"/>
                    <a:pt x="21425" y="16833"/>
                  </a:cubicBezTo>
                  <a:cubicBezTo>
                    <a:pt x="21396" y="16927"/>
                    <a:pt x="21396" y="17025"/>
                    <a:pt x="21396" y="17070"/>
                  </a:cubicBezTo>
                  <a:cubicBezTo>
                    <a:pt x="21396" y="17191"/>
                    <a:pt x="21304" y="17262"/>
                    <a:pt x="21212" y="17308"/>
                  </a:cubicBezTo>
                  <a:cubicBezTo>
                    <a:pt x="21149" y="17383"/>
                    <a:pt x="21091" y="17428"/>
                    <a:pt x="21057" y="17523"/>
                  </a:cubicBezTo>
                  <a:cubicBezTo>
                    <a:pt x="21028" y="17620"/>
                    <a:pt x="21028" y="17620"/>
                    <a:pt x="21057" y="17643"/>
                  </a:cubicBezTo>
                  <a:cubicBezTo>
                    <a:pt x="21120" y="17692"/>
                    <a:pt x="21178" y="17741"/>
                    <a:pt x="21178" y="17907"/>
                  </a:cubicBezTo>
                  <a:cubicBezTo>
                    <a:pt x="21178" y="18167"/>
                    <a:pt x="21120" y="18216"/>
                    <a:pt x="20936" y="18287"/>
                  </a:cubicBezTo>
                  <a:cubicBezTo>
                    <a:pt x="20902" y="18310"/>
                    <a:pt x="20844" y="18336"/>
                    <a:pt x="20781" y="18359"/>
                  </a:cubicBezTo>
                  <a:cubicBezTo>
                    <a:pt x="20505" y="18502"/>
                    <a:pt x="20413" y="18668"/>
                    <a:pt x="20476" y="18860"/>
                  </a:cubicBezTo>
                  <a:cubicBezTo>
                    <a:pt x="20568" y="19049"/>
                    <a:pt x="20413" y="19169"/>
                    <a:pt x="20292" y="19264"/>
                  </a:cubicBezTo>
                  <a:cubicBezTo>
                    <a:pt x="20263" y="19290"/>
                    <a:pt x="20200" y="19312"/>
                    <a:pt x="20200" y="19335"/>
                  </a:cubicBezTo>
                  <a:cubicBezTo>
                    <a:pt x="20137" y="19384"/>
                    <a:pt x="20137" y="19478"/>
                    <a:pt x="20171" y="19599"/>
                  </a:cubicBezTo>
                  <a:cubicBezTo>
                    <a:pt x="20171" y="19693"/>
                    <a:pt x="20171" y="19791"/>
                    <a:pt x="20137" y="19908"/>
                  </a:cubicBezTo>
                  <a:cubicBezTo>
                    <a:pt x="20137" y="20051"/>
                    <a:pt x="20016" y="20194"/>
                    <a:pt x="19895" y="20360"/>
                  </a:cubicBezTo>
                  <a:cubicBezTo>
                    <a:pt x="19740" y="20529"/>
                    <a:pt x="19585" y="20718"/>
                    <a:pt x="19435" y="21005"/>
                  </a:cubicBezTo>
                  <a:cubicBezTo>
                    <a:pt x="19188" y="21434"/>
                    <a:pt x="18941" y="21506"/>
                    <a:pt x="18883" y="21506"/>
                  </a:cubicBezTo>
                  <a:cubicBezTo>
                    <a:pt x="18670" y="21600"/>
                    <a:pt x="18670" y="21600"/>
                    <a:pt x="18670" y="21600"/>
                  </a:cubicBezTo>
                  <a:lnTo>
                    <a:pt x="18636" y="2157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7" name="Shape 2837"/>
            <p:cNvSpPr/>
            <p:nvPr/>
          </p:nvSpPr>
          <p:spPr>
            <a:xfrm>
              <a:off x="111903" y="4485216"/>
              <a:ext cx="1715074" cy="2184052"/>
            </a:xfrm>
            <a:custGeom>
              <a:avLst/>
              <a:gdLst/>
              <a:ahLst/>
              <a:cxnLst/>
              <a:rect l="0" t="0" r="0" b="0"/>
              <a:pathLst>
                <a:path w="21482" h="21600" extrusionOk="0">
                  <a:moveTo>
                    <a:pt x="15513" y="94"/>
                  </a:moveTo>
                  <a:cubicBezTo>
                    <a:pt x="15576" y="94"/>
                    <a:pt x="15634" y="120"/>
                    <a:pt x="15667" y="165"/>
                  </a:cubicBezTo>
                  <a:cubicBezTo>
                    <a:pt x="15788" y="262"/>
                    <a:pt x="15788" y="428"/>
                    <a:pt x="15667" y="570"/>
                  </a:cubicBezTo>
                  <a:cubicBezTo>
                    <a:pt x="15576" y="713"/>
                    <a:pt x="15817" y="784"/>
                    <a:pt x="15971" y="855"/>
                  </a:cubicBezTo>
                  <a:cubicBezTo>
                    <a:pt x="16091" y="904"/>
                    <a:pt x="16216" y="972"/>
                    <a:pt x="16274" y="1092"/>
                  </a:cubicBezTo>
                  <a:cubicBezTo>
                    <a:pt x="16336" y="1163"/>
                    <a:pt x="16457" y="1186"/>
                    <a:pt x="16519" y="1186"/>
                  </a:cubicBezTo>
                  <a:cubicBezTo>
                    <a:pt x="16582" y="1186"/>
                    <a:pt x="16582" y="1186"/>
                    <a:pt x="16582" y="1186"/>
                  </a:cubicBezTo>
                  <a:cubicBezTo>
                    <a:pt x="16582" y="1186"/>
                    <a:pt x="16852" y="1212"/>
                    <a:pt x="16885" y="1305"/>
                  </a:cubicBezTo>
                  <a:cubicBezTo>
                    <a:pt x="16914" y="1425"/>
                    <a:pt x="16794" y="1591"/>
                    <a:pt x="16765" y="1662"/>
                  </a:cubicBezTo>
                  <a:cubicBezTo>
                    <a:pt x="16731" y="1756"/>
                    <a:pt x="16731" y="1970"/>
                    <a:pt x="16852" y="2067"/>
                  </a:cubicBezTo>
                  <a:cubicBezTo>
                    <a:pt x="16947" y="2138"/>
                    <a:pt x="17130" y="2232"/>
                    <a:pt x="17218" y="2326"/>
                  </a:cubicBezTo>
                  <a:cubicBezTo>
                    <a:pt x="17342" y="2446"/>
                    <a:pt x="17554" y="2491"/>
                    <a:pt x="17525" y="2634"/>
                  </a:cubicBezTo>
                  <a:cubicBezTo>
                    <a:pt x="17496" y="2753"/>
                    <a:pt x="17554" y="2776"/>
                    <a:pt x="17675" y="2776"/>
                  </a:cubicBezTo>
                  <a:cubicBezTo>
                    <a:pt x="17708" y="2776"/>
                    <a:pt x="17766" y="2776"/>
                    <a:pt x="17800" y="2776"/>
                  </a:cubicBezTo>
                  <a:cubicBezTo>
                    <a:pt x="17891" y="2753"/>
                    <a:pt x="17949" y="2731"/>
                    <a:pt x="18012" y="2731"/>
                  </a:cubicBezTo>
                  <a:cubicBezTo>
                    <a:pt x="18074" y="2731"/>
                    <a:pt x="18103" y="2753"/>
                    <a:pt x="18103" y="2825"/>
                  </a:cubicBezTo>
                  <a:cubicBezTo>
                    <a:pt x="18103" y="2873"/>
                    <a:pt x="18103" y="2919"/>
                    <a:pt x="18103" y="2967"/>
                  </a:cubicBezTo>
                  <a:cubicBezTo>
                    <a:pt x="17983" y="3110"/>
                    <a:pt x="17891" y="3252"/>
                    <a:pt x="17891" y="3252"/>
                  </a:cubicBezTo>
                  <a:cubicBezTo>
                    <a:pt x="17891" y="3252"/>
                    <a:pt x="17983" y="3110"/>
                    <a:pt x="18103" y="2967"/>
                  </a:cubicBezTo>
                  <a:cubicBezTo>
                    <a:pt x="18103" y="3087"/>
                    <a:pt x="18103" y="3252"/>
                    <a:pt x="18224" y="3372"/>
                  </a:cubicBezTo>
                  <a:cubicBezTo>
                    <a:pt x="18348" y="3586"/>
                    <a:pt x="18498" y="3894"/>
                    <a:pt x="18348" y="4107"/>
                  </a:cubicBezTo>
                  <a:cubicBezTo>
                    <a:pt x="18224" y="4273"/>
                    <a:pt x="18103" y="4558"/>
                    <a:pt x="17920" y="4558"/>
                  </a:cubicBezTo>
                  <a:cubicBezTo>
                    <a:pt x="17920" y="4558"/>
                    <a:pt x="17920" y="4558"/>
                    <a:pt x="17891" y="4558"/>
                  </a:cubicBezTo>
                  <a:cubicBezTo>
                    <a:pt x="17737" y="4535"/>
                    <a:pt x="17675" y="4367"/>
                    <a:pt x="17525" y="4344"/>
                  </a:cubicBezTo>
                  <a:cubicBezTo>
                    <a:pt x="17496" y="4344"/>
                    <a:pt x="17463" y="4344"/>
                    <a:pt x="17463" y="4344"/>
                  </a:cubicBezTo>
                  <a:cubicBezTo>
                    <a:pt x="17309" y="4344"/>
                    <a:pt x="17218" y="4438"/>
                    <a:pt x="17130" y="4535"/>
                  </a:cubicBezTo>
                  <a:cubicBezTo>
                    <a:pt x="17006" y="4652"/>
                    <a:pt x="16794" y="4749"/>
                    <a:pt x="16852" y="4914"/>
                  </a:cubicBezTo>
                  <a:cubicBezTo>
                    <a:pt x="16885" y="5079"/>
                    <a:pt x="17006" y="5222"/>
                    <a:pt x="16977" y="5387"/>
                  </a:cubicBezTo>
                  <a:cubicBezTo>
                    <a:pt x="16947" y="5555"/>
                    <a:pt x="16977" y="5601"/>
                    <a:pt x="16794" y="5743"/>
                  </a:cubicBezTo>
                  <a:cubicBezTo>
                    <a:pt x="16640" y="5886"/>
                    <a:pt x="16519" y="5934"/>
                    <a:pt x="16852" y="5957"/>
                  </a:cubicBezTo>
                  <a:cubicBezTo>
                    <a:pt x="17159" y="6006"/>
                    <a:pt x="17309" y="6126"/>
                    <a:pt x="17434" y="6242"/>
                  </a:cubicBezTo>
                  <a:cubicBezTo>
                    <a:pt x="17583" y="6362"/>
                    <a:pt x="17554" y="6433"/>
                    <a:pt x="17617" y="6576"/>
                  </a:cubicBezTo>
                  <a:cubicBezTo>
                    <a:pt x="17675" y="6718"/>
                    <a:pt x="17766" y="6718"/>
                    <a:pt x="17858" y="6812"/>
                  </a:cubicBezTo>
                  <a:cubicBezTo>
                    <a:pt x="17983" y="6932"/>
                    <a:pt x="18041" y="7097"/>
                    <a:pt x="18012" y="7263"/>
                  </a:cubicBezTo>
                  <a:cubicBezTo>
                    <a:pt x="17983" y="7382"/>
                    <a:pt x="17920" y="7502"/>
                    <a:pt x="17829" y="7502"/>
                  </a:cubicBezTo>
                  <a:cubicBezTo>
                    <a:pt x="17800" y="7502"/>
                    <a:pt x="17737" y="7476"/>
                    <a:pt x="17675" y="7454"/>
                  </a:cubicBezTo>
                  <a:cubicBezTo>
                    <a:pt x="17617" y="7428"/>
                    <a:pt x="17525" y="7405"/>
                    <a:pt x="17463" y="7405"/>
                  </a:cubicBezTo>
                  <a:cubicBezTo>
                    <a:pt x="17309" y="7405"/>
                    <a:pt x="17159" y="7454"/>
                    <a:pt x="17189" y="7548"/>
                  </a:cubicBezTo>
                  <a:cubicBezTo>
                    <a:pt x="17218" y="7645"/>
                    <a:pt x="17434" y="7574"/>
                    <a:pt x="17463" y="7713"/>
                  </a:cubicBezTo>
                  <a:cubicBezTo>
                    <a:pt x="17496" y="7810"/>
                    <a:pt x="17434" y="7975"/>
                    <a:pt x="17280" y="7975"/>
                  </a:cubicBezTo>
                  <a:cubicBezTo>
                    <a:pt x="17251" y="7975"/>
                    <a:pt x="17218" y="7975"/>
                    <a:pt x="17159" y="7953"/>
                  </a:cubicBezTo>
                  <a:cubicBezTo>
                    <a:pt x="16977" y="7881"/>
                    <a:pt x="16885" y="7784"/>
                    <a:pt x="16794" y="7784"/>
                  </a:cubicBezTo>
                  <a:cubicBezTo>
                    <a:pt x="16731" y="7784"/>
                    <a:pt x="16702" y="7810"/>
                    <a:pt x="16673" y="7833"/>
                  </a:cubicBezTo>
                  <a:cubicBezTo>
                    <a:pt x="16519" y="7975"/>
                    <a:pt x="16336" y="8024"/>
                    <a:pt x="16216" y="8140"/>
                  </a:cubicBezTo>
                  <a:cubicBezTo>
                    <a:pt x="16062" y="8260"/>
                    <a:pt x="15696" y="8403"/>
                    <a:pt x="15850" y="8497"/>
                  </a:cubicBezTo>
                  <a:cubicBezTo>
                    <a:pt x="16000" y="8617"/>
                    <a:pt x="16124" y="8639"/>
                    <a:pt x="16245" y="8665"/>
                  </a:cubicBezTo>
                  <a:cubicBezTo>
                    <a:pt x="16336" y="8688"/>
                    <a:pt x="16428" y="8808"/>
                    <a:pt x="16365" y="8947"/>
                  </a:cubicBezTo>
                  <a:cubicBezTo>
                    <a:pt x="16365" y="9044"/>
                    <a:pt x="16336" y="9093"/>
                    <a:pt x="16274" y="9093"/>
                  </a:cubicBezTo>
                  <a:cubicBezTo>
                    <a:pt x="16245" y="9093"/>
                    <a:pt x="16216" y="9067"/>
                    <a:pt x="16124" y="9044"/>
                  </a:cubicBezTo>
                  <a:cubicBezTo>
                    <a:pt x="15971" y="9018"/>
                    <a:pt x="15817" y="8947"/>
                    <a:pt x="15725" y="8947"/>
                  </a:cubicBezTo>
                  <a:cubicBezTo>
                    <a:pt x="15696" y="8947"/>
                    <a:pt x="15667" y="8947"/>
                    <a:pt x="15634" y="8973"/>
                  </a:cubicBezTo>
                  <a:cubicBezTo>
                    <a:pt x="15576" y="9044"/>
                    <a:pt x="15546" y="9209"/>
                    <a:pt x="15484" y="9303"/>
                  </a:cubicBezTo>
                  <a:cubicBezTo>
                    <a:pt x="15455" y="9375"/>
                    <a:pt x="15359" y="9303"/>
                    <a:pt x="15210" y="9401"/>
                  </a:cubicBezTo>
                  <a:cubicBezTo>
                    <a:pt x="15089" y="9517"/>
                    <a:pt x="14906" y="9731"/>
                    <a:pt x="15118" y="9828"/>
                  </a:cubicBezTo>
                  <a:cubicBezTo>
                    <a:pt x="15330" y="9899"/>
                    <a:pt x="15484" y="9899"/>
                    <a:pt x="15576" y="10136"/>
                  </a:cubicBezTo>
                  <a:cubicBezTo>
                    <a:pt x="15634" y="10350"/>
                    <a:pt x="15696" y="10538"/>
                    <a:pt x="15879" y="10586"/>
                  </a:cubicBezTo>
                  <a:cubicBezTo>
                    <a:pt x="15941" y="10609"/>
                    <a:pt x="16033" y="10609"/>
                    <a:pt x="16124" y="10609"/>
                  </a:cubicBezTo>
                  <a:cubicBezTo>
                    <a:pt x="16307" y="10609"/>
                    <a:pt x="16519" y="10586"/>
                    <a:pt x="16519" y="10586"/>
                  </a:cubicBezTo>
                  <a:cubicBezTo>
                    <a:pt x="16731" y="10466"/>
                    <a:pt x="16914" y="10492"/>
                    <a:pt x="17097" y="10372"/>
                  </a:cubicBezTo>
                  <a:cubicBezTo>
                    <a:pt x="17251" y="10256"/>
                    <a:pt x="17401" y="10230"/>
                    <a:pt x="17675" y="10159"/>
                  </a:cubicBezTo>
                  <a:cubicBezTo>
                    <a:pt x="17983" y="10065"/>
                    <a:pt x="18315" y="9971"/>
                    <a:pt x="18498" y="9945"/>
                  </a:cubicBezTo>
                  <a:cubicBezTo>
                    <a:pt x="18589" y="9922"/>
                    <a:pt x="18714" y="9899"/>
                    <a:pt x="18835" y="9899"/>
                  </a:cubicBezTo>
                  <a:cubicBezTo>
                    <a:pt x="18926" y="9899"/>
                    <a:pt x="19047" y="9922"/>
                    <a:pt x="19138" y="9993"/>
                  </a:cubicBezTo>
                  <a:cubicBezTo>
                    <a:pt x="19321" y="10136"/>
                    <a:pt x="19442" y="10207"/>
                    <a:pt x="19595" y="10372"/>
                  </a:cubicBezTo>
                  <a:cubicBezTo>
                    <a:pt x="19749" y="10538"/>
                    <a:pt x="20024" y="10657"/>
                    <a:pt x="19990" y="10871"/>
                  </a:cubicBezTo>
                  <a:cubicBezTo>
                    <a:pt x="19961" y="11085"/>
                    <a:pt x="19899" y="11393"/>
                    <a:pt x="19990" y="11561"/>
                  </a:cubicBezTo>
                  <a:cubicBezTo>
                    <a:pt x="20053" y="11726"/>
                    <a:pt x="20115" y="11633"/>
                    <a:pt x="20236" y="11749"/>
                  </a:cubicBezTo>
                  <a:cubicBezTo>
                    <a:pt x="20327" y="11869"/>
                    <a:pt x="20265" y="12083"/>
                    <a:pt x="20298" y="12225"/>
                  </a:cubicBezTo>
                  <a:cubicBezTo>
                    <a:pt x="20327" y="12368"/>
                    <a:pt x="20327" y="12604"/>
                    <a:pt x="20510" y="12627"/>
                  </a:cubicBezTo>
                  <a:cubicBezTo>
                    <a:pt x="20693" y="12653"/>
                    <a:pt x="20751" y="12770"/>
                    <a:pt x="20967" y="12795"/>
                  </a:cubicBezTo>
                  <a:cubicBezTo>
                    <a:pt x="21179" y="12818"/>
                    <a:pt x="21208" y="12795"/>
                    <a:pt x="20967" y="13009"/>
                  </a:cubicBezTo>
                  <a:cubicBezTo>
                    <a:pt x="20722" y="13246"/>
                    <a:pt x="20843" y="13388"/>
                    <a:pt x="20510" y="13437"/>
                  </a:cubicBezTo>
                  <a:cubicBezTo>
                    <a:pt x="20207" y="13482"/>
                    <a:pt x="20082" y="13553"/>
                    <a:pt x="20053" y="13719"/>
                  </a:cubicBezTo>
                  <a:cubicBezTo>
                    <a:pt x="20024" y="13861"/>
                    <a:pt x="20053" y="14004"/>
                    <a:pt x="20236" y="14124"/>
                  </a:cubicBezTo>
                  <a:cubicBezTo>
                    <a:pt x="20419" y="14243"/>
                    <a:pt x="20510" y="14431"/>
                    <a:pt x="20539" y="14551"/>
                  </a:cubicBezTo>
                  <a:cubicBezTo>
                    <a:pt x="20572" y="14622"/>
                    <a:pt x="20601" y="14694"/>
                    <a:pt x="20664" y="14765"/>
                  </a:cubicBezTo>
                  <a:cubicBezTo>
                    <a:pt x="20631" y="14765"/>
                    <a:pt x="20631" y="14765"/>
                    <a:pt x="20631" y="14765"/>
                  </a:cubicBezTo>
                  <a:cubicBezTo>
                    <a:pt x="20631" y="14765"/>
                    <a:pt x="20510" y="15380"/>
                    <a:pt x="20693" y="15620"/>
                  </a:cubicBezTo>
                  <a:cubicBezTo>
                    <a:pt x="20876" y="15834"/>
                    <a:pt x="21117" y="15905"/>
                    <a:pt x="20934" y="16093"/>
                  </a:cubicBezTo>
                  <a:cubicBezTo>
                    <a:pt x="20751" y="16258"/>
                    <a:pt x="20967" y="16378"/>
                    <a:pt x="21179" y="16378"/>
                  </a:cubicBezTo>
                  <a:cubicBezTo>
                    <a:pt x="21208" y="16378"/>
                    <a:pt x="21242" y="16378"/>
                    <a:pt x="21271" y="16378"/>
                  </a:cubicBezTo>
                  <a:cubicBezTo>
                    <a:pt x="21483" y="16378"/>
                    <a:pt x="21271" y="16854"/>
                    <a:pt x="21271" y="17042"/>
                  </a:cubicBezTo>
                  <a:cubicBezTo>
                    <a:pt x="21271" y="17233"/>
                    <a:pt x="21030" y="17256"/>
                    <a:pt x="20934" y="17470"/>
                  </a:cubicBezTo>
                  <a:cubicBezTo>
                    <a:pt x="20843" y="17710"/>
                    <a:pt x="21059" y="17590"/>
                    <a:pt x="21059" y="17875"/>
                  </a:cubicBezTo>
                  <a:cubicBezTo>
                    <a:pt x="21059" y="18182"/>
                    <a:pt x="20967" y="18134"/>
                    <a:pt x="20693" y="18276"/>
                  </a:cubicBezTo>
                  <a:cubicBezTo>
                    <a:pt x="20419" y="18442"/>
                    <a:pt x="20265" y="18610"/>
                    <a:pt x="20356" y="18847"/>
                  </a:cubicBezTo>
                  <a:cubicBezTo>
                    <a:pt x="20448" y="19060"/>
                    <a:pt x="20173" y="19180"/>
                    <a:pt x="20082" y="19274"/>
                  </a:cubicBezTo>
                  <a:cubicBezTo>
                    <a:pt x="19990" y="19394"/>
                    <a:pt x="20082" y="19608"/>
                    <a:pt x="20024" y="19867"/>
                  </a:cubicBezTo>
                  <a:cubicBezTo>
                    <a:pt x="19990" y="20129"/>
                    <a:pt x="19625" y="20366"/>
                    <a:pt x="19321" y="20936"/>
                  </a:cubicBezTo>
                  <a:cubicBezTo>
                    <a:pt x="19080" y="21386"/>
                    <a:pt x="18835" y="21412"/>
                    <a:pt x="18801" y="21412"/>
                  </a:cubicBezTo>
                  <a:cubicBezTo>
                    <a:pt x="18623" y="21480"/>
                    <a:pt x="18623" y="21480"/>
                    <a:pt x="18623" y="21480"/>
                  </a:cubicBezTo>
                  <a:cubicBezTo>
                    <a:pt x="18498" y="21412"/>
                    <a:pt x="18224" y="21221"/>
                    <a:pt x="18012" y="21221"/>
                  </a:cubicBezTo>
                  <a:cubicBezTo>
                    <a:pt x="17737" y="21221"/>
                    <a:pt x="17525" y="21078"/>
                    <a:pt x="17342" y="20959"/>
                  </a:cubicBezTo>
                  <a:cubicBezTo>
                    <a:pt x="17159" y="20865"/>
                    <a:pt x="16731" y="20745"/>
                    <a:pt x="16490" y="20602"/>
                  </a:cubicBezTo>
                  <a:cubicBezTo>
                    <a:pt x="16365" y="20508"/>
                    <a:pt x="16274" y="20463"/>
                    <a:pt x="16183" y="20463"/>
                  </a:cubicBezTo>
                  <a:cubicBezTo>
                    <a:pt x="16124" y="20463"/>
                    <a:pt x="16033" y="20508"/>
                    <a:pt x="15941" y="20557"/>
                  </a:cubicBezTo>
                  <a:cubicBezTo>
                    <a:pt x="15817" y="20628"/>
                    <a:pt x="15758" y="20651"/>
                    <a:pt x="15667" y="20651"/>
                  </a:cubicBezTo>
                  <a:cubicBezTo>
                    <a:pt x="15576" y="20651"/>
                    <a:pt x="15455" y="20602"/>
                    <a:pt x="15330" y="20557"/>
                  </a:cubicBezTo>
                  <a:cubicBezTo>
                    <a:pt x="15118" y="20508"/>
                    <a:pt x="15089" y="20317"/>
                    <a:pt x="14964" y="20317"/>
                  </a:cubicBezTo>
                  <a:cubicBezTo>
                    <a:pt x="14935" y="20317"/>
                    <a:pt x="14935" y="20343"/>
                    <a:pt x="14906" y="20343"/>
                  </a:cubicBezTo>
                  <a:cubicBezTo>
                    <a:pt x="14752" y="20414"/>
                    <a:pt x="14632" y="20508"/>
                    <a:pt x="14449" y="20508"/>
                  </a:cubicBezTo>
                  <a:cubicBezTo>
                    <a:pt x="14416" y="20508"/>
                    <a:pt x="14387" y="20508"/>
                    <a:pt x="14324" y="20486"/>
                  </a:cubicBezTo>
                  <a:cubicBezTo>
                    <a:pt x="14204" y="20463"/>
                    <a:pt x="14175" y="20437"/>
                    <a:pt x="14112" y="20437"/>
                  </a:cubicBezTo>
                  <a:cubicBezTo>
                    <a:pt x="14083" y="20437"/>
                    <a:pt x="14021" y="20463"/>
                    <a:pt x="13900" y="20531"/>
                  </a:cubicBezTo>
                  <a:cubicBezTo>
                    <a:pt x="13867" y="20557"/>
                    <a:pt x="13838" y="20557"/>
                    <a:pt x="13776" y="20557"/>
                  </a:cubicBezTo>
                  <a:cubicBezTo>
                    <a:pt x="13597" y="20557"/>
                    <a:pt x="13381" y="20295"/>
                    <a:pt x="13352" y="20201"/>
                  </a:cubicBezTo>
                  <a:cubicBezTo>
                    <a:pt x="13318" y="20129"/>
                    <a:pt x="13231" y="20107"/>
                    <a:pt x="13169" y="20107"/>
                  </a:cubicBezTo>
                  <a:cubicBezTo>
                    <a:pt x="13106" y="20107"/>
                    <a:pt x="13048" y="20107"/>
                    <a:pt x="13015" y="20152"/>
                  </a:cubicBezTo>
                  <a:cubicBezTo>
                    <a:pt x="12986" y="20178"/>
                    <a:pt x="12986" y="20201"/>
                    <a:pt x="12957" y="20201"/>
                  </a:cubicBezTo>
                  <a:cubicBezTo>
                    <a:pt x="12832" y="20201"/>
                    <a:pt x="12682" y="20032"/>
                    <a:pt x="12437" y="19916"/>
                  </a:cubicBezTo>
                  <a:cubicBezTo>
                    <a:pt x="12163" y="19750"/>
                    <a:pt x="12316" y="19537"/>
                    <a:pt x="12254" y="19323"/>
                  </a:cubicBezTo>
                  <a:cubicBezTo>
                    <a:pt x="12225" y="19109"/>
                    <a:pt x="11797" y="19180"/>
                    <a:pt x="11647" y="19109"/>
                  </a:cubicBezTo>
                  <a:cubicBezTo>
                    <a:pt x="11614" y="19083"/>
                    <a:pt x="11585" y="19083"/>
                    <a:pt x="11522" y="19083"/>
                  </a:cubicBezTo>
                  <a:cubicBezTo>
                    <a:pt x="11310" y="19083"/>
                    <a:pt x="10974" y="19180"/>
                    <a:pt x="10974" y="19180"/>
                  </a:cubicBezTo>
                  <a:cubicBezTo>
                    <a:pt x="10974" y="19180"/>
                    <a:pt x="10945" y="19203"/>
                    <a:pt x="10882" y="19274"/>
                  </a:cubicBezTo>
                  <a:cubicBezTo>
                    <a:pt x="10853" y="19154"/>
                    <a:pt x="10853" y="19083"/>
                    <a:pt x="10824" y="19012"/>
                  </a:cubicBezTo>
                  <a:cubicBezTo>
                    <a:pt x="10791" y="18895"/>
                    <a:pt x="10579" y="18847"/>
                    <a:pt x="10396" y="18681"/>
                  </a:cubicBezTo>
                  <a:cubicBezTo>
                    <a:pt x="10242" y="18539"/>
                    <a:pt x="10338" y="18468"/>
                    <a:pt x="10516" y="18276"/>
                  </a:cubicBezTo>
                  <a:cubicBezTo>
                    <a:pt x="10699" y="18089"/>
                    <a:pt x="10733" y="18063"/>
                    <a:pt x="10916" y="17946"/>
                  </a:cubicBezTo>
                  <a:cubicBezTo>
                    <a:pt x="11065" y="17849"/>
                    <a:pt x="11065" y="17920"/>
                    <a:pt x="11219" y="17803"/>
                  </a:cubicBezTo>
                  <a:cubicBezTo>
                    <a:pt x="11373" y="17710"/>
                    <a:pt x="11402" y="17447"/>
                    <a:pt x="11431" y="17279"/>
                  </a:cubicBezTo>
                  <a:cubicBezTo>
                    <a:pt x="11464" y="17139"/>
                    <a:pt x="11340" y="17020"/>
                    <a:pt x="11128" y="17020"/>
                  </a:cubicBezTo>
                  <a:cubicBezTo>
                    <a:pt x="11128" y="17020"/>
                    <a:pt x="11098" y="17020"/>
                    <a:pt x="11065" y="17020"/>
                  </a:cubicBezTo>
                  <a:lnTo>
                    <a:pt x="11036" y="17020"/>
                  </a:lnTo>
                  <a:cubicBezTo>
                    <a:pt x="10791" y="17020"/>
                    <a:pt x="10579" y="16854"/>
                    <a:pt x="10550" y="16757"/>
                  </a:cubicBezTo>
                  <a:cubicBezTo>
                    <a:pt x="10516" y="16686"/>
                    <a:pt x="10458" y="16543"/>
                    <a:pt x="10242" y="16378"/>
                  </a:cubicBezTo>
                  <a:cubicBezTo>
                    <a:pt x="10030" y="16213"/>
                    <a:pt x="10151" y="16142"/>
                    <a:pt x="10458" y="16045"/>
                  </a:cubicBezTo>
                  <a:cubicBezTo>
                    <a:pt x="10733" y="15973"/>
                    <a:pt x="10338" y="15688"/>
                    <a:pt x="10396" y="15523"/>
                  </a:cubicBezTo>
                  <a:cubicBezTo>
                    <a:pt x="10487" y="15358"/>
                    <a:pt x="10550" y="15238"/>
                    <a:pt x="10516" y="15121"/>
                  </a:cubicBezTo>
                  <a:cubicBezTo>
                    <a:pt x="10487" y="15001"/>
                    <a:pt x="10304" y="14882"/>
                    <a:pt x="10151" y="14882"/>
                  </a:cubicBezTo>
                  <a:cubicBezTo>
                    <a:pt x="10122" y="14882"/>
                    <a:pt x="10122" y="14882"/>
                    <a:pt x="10092" y="14882"/>
                  </a:cubicBezTo>
                  <a:cubicBezTo>
                    <a:pt x="10063" y="14907"/>
                    <a:pt x="10030" y="14907"/>
                    <a:pt x="10001" y="14907"/>
                  </a:cubicBezTo>
                  <a:cubicBezTo>
                    <a:pt x="9847" y="14907"/>
                    <a:pt x="9635" y="14836"/>
                    <a:pt x="9515" y="14694"/>
                  </a:cubicBezTo>
                  <a:cubicBezTo>
                    <a:pt x="9452" y="14600"/>
                    <a:pt x="9390" y="14525"/>
                    <a:pt x="9298" y="14525"/>
                  </a:cubicBezTo>
                  <a:cubicBezTo>
                    <a:pt x="9269" y="14525"/>
                    <a:pt x="9240" y="14551"/>
                    <a:pt x="9178" y="14622"/>
                  </a:cubicBezTo>
                  <a:cubicBezTo>
                    <a:pt x="9149" y="14645"/>
                    <a:pt x="9116" y="14671"/>
                    <a:pt x="9086" y="14671"/>
                  </a:cubicBezTo>
                  <a:cubicBezTo>
                    <a:pt x="8933" y="14671"/>
                    <a:pt x="8783" y="14454"/>
                    <a:pt x="8629" y="14386"/>
                  </a:cubicBezTo>
                  <a:cubicBezTo>
                    <a:pt x="8480" y="14315"/>
                    <a:pt x="8326" y="14101"/>
                    <a:pt x="8114" y="14075"/>
                  </a:cubicBezTo>
                  <a:cubicBezTo>
                    <a:pt x="8080" y="14052"/>
                    <a:pt x="8022" y="14052"/>
                    <a:pt x="7989" y="14052"/>
                  </a:cubicBezTo>
                  <a:cubicBezTo>
                    <a:pt x="7777" y="14052"/>
                    <a:pt x="7440" y="14124"/>
                    <a:pt x="7166" y="14243"/>
                  </a:cubicBezTo>
                  <a:cubicBezTo>
                    <a:pt x="6804" y="14360"/>
                    <a:pt x="6588" y="14454"/>
                    <a:pt x="6347" y="14551"/>
                  </a:cubicBezTo>
                  <a:cubicBezTo>
                    <a:pt x="6102" y="14671"/>
                    <a:pt x="5890" y="14788"/>
                    <a:pt x="5707" y="14810"/>
                  </a:cubicBezTo>
                  <a:cubicBezTo>
                    <a:pt x="5524" y="14836"/>
                    <a:pt x="5399" y="14882"/>
                    <a:pt x="5187" y="15001"/>
                  </a:cubicBezTo>
                  <a:cubicBezTo>
                    <a:pt x="5125" y="15024"/>
                    <a:pt x="5096" y="15024"/>
                    <a:pt x="5033" y="15024"/>
                  </a:cubicBezTo>
                  <a:cubicBezTo>
                    <a:pt x="4946" y="15024"/>
                    <a:pt x="4821" y="15001"/>
                    <a:pt x="4730" y="15001"/>
                  </a:cubicBezTo>
                  <a:cubicBezTo>
                    <a:pt x="4668" y="15001"/>
                    <a:pt x="4638" y="15001"/>
                    <a:pt x="4580" y="15050"/>
                  </a:cubicBezTo>
                  <a:cubicBezTo>
                    <a:pt x="4397" y="15215"/>
                    <a:pt x="4214" y="15238"/>
                    <a:pt x="4123" y="15238"/>
                  </a:cubicBezTo>
                  <a:cubicBezTo>
                    <a:pt x="4031" y="15238"/>
                    <a:pt x="3907" y="15073"/>
                    <a:pt x="3695" y="15073"/>
                  </a:cubicBezTo>
                  <a:cubicBezTo>
                    <a:pt x="3695" y="15073"/>
                    <a:pt x="3666" y="15073"/>
                    <a:pt x="3666" y="15095"/>
                  </a:cubicBezTo>
                  <a:cubicBezTo>
                    <a:pt x="3632" y="15095"/>
                    <a:pt x="3574" y="15095"/>
                    <a:pt x="3541" y="15095"/>
                  </a:cubicBezTo>
                  <a:cubicBezTo>
                    <a:pt x="3271" y="15095"/>
                    <a:pt x="2872" y="15024"/>
                    <a:pt x="2597" y="14930"/>
                  </a:cubicBezTo>
                  <a:cubicBezTo>
                    <a:pt x="2539" y="14907"/>
                    <a:pt x="2506" y="14907"/>
                    <a:pt x="2448" y="14907"/>
                  </a:cubicBezTo>
                  <a:cubicBezTo>
                    <a:pt x="2323" y="14907"/>
                    <a:pt x="2173" y="14956"/>
                    <a:pt x="2082" y="15001"/>
                  </a:cubicBezTo>
                  <a:cubicBezTo>
                    <a:pt x="2111" y="14882"/>
                    <a:pt x="2202" y="14765"/>
                    <a:pt x="2231" y="14645"/>
                  </a:cubicBezTo>
                  <a:cubicBezTo>
                    <a:pt x="2265" y="14480"/>
                    <a:pt x="2414" y="14315"/>
                    <a:pt x="2626" y="14146"/>
                  </a:cubicBezTo>
                  <a:cubicBezTo>
                    <a:pt x="2872" y="13958"/>
                    <a:pt x="2843" y="13839"/>
                    <a:pt x="2872" y="13576"/>
                  </a:cubicBezTo>
                  <a:cubicBezTo>
                    <a:pt x="2934" y="13340"/>
                    <a:pt x="3055" y="13340"/>
                    <a:pt x="3391" y="13174"/>
                  </a:cubicBezTo>
                  <a:cubicBezTo>
                    <a:pt x="3728" y="13032"/>
                    <a:pt x="3483" y="12698"/>
                    <a:pt x="3632" y="12439"/>
                  </a:cubicBezTo>
                  <a:cubicBezTo>
                    <a:pt x="3786" y="12203"/>
                    <a:pt x="3483" y="12083"/>
                    <a:pt x="3208" y="12083"/>
                  </a:cubicBezTo>
                  <a:cubicBezTo>
                    <a:pt x="2934" y="12083"/>
                    <a:pt x="2597" y="12012"/>
                    <a:pt x="2597" y="11798"/>
                  </a:cubicBezTo>
                  <a:cubicBezTo>
                    <a:pt x="2597" y="11633"/>
                    <a:pt x="2568" y="11584"/>
                    <a:pt x="2448" y="11584"/>
                  </a:cubicBezTo>
                  <a:cubicBezTo>
                    <a:pt x="2385" y="11584"/>
                    <a:pt x="2323" y="11584"/>
                    <a:pt x="2231" y="11607"/>
                  </a:cubicBezTo>
                  <a:cubicBezTo>
                    <a:pt x="2202" y="11607"/>
                    <a:pt x="2173" y="11607"/>
                    <a:pt x="2140" y="11607"/>
                  </a:cubicBezTo>
                  <a:cubicBezTo>
                    <a:pt x="1866" y="11607"/>
                    <a:pt x="1778" y="11419"/>
                    <a:pt x="1562" y="11322"/>
                  </a:cubicBezTo>
                  <a:cubicBezTo>
                    <a:pt x="1321" y="11205"/>
                    <a:pt x="1138" y="11014"/>
                    <a:pt x="1076" y="10683"/>
                  </a:cubicBezTo>
                  <a:cubicBezTo>
                    <a:pt x="1047" y="10350"/>
                    <a:pt x="864" y="10327"/>
                    <a:pt x="681" y="10181"/>
                  </a:cubicBezTo>
                  <a:cubicBezTo>
                    <a:pt x="465" y="10016"/>
                    <a:pt x="373" y="9660"/>
                    <a:pt x="195" y="9401"/>
                  </a:cubicBezTo>
                  <a:cubicBezTo>
                    <a:pt x="7" y="9138"/>
                    <a:pt x="282" y="8853"/>
                    <a:pt x="436" y="8523"/>
                  </a:cubicBezTo>
                  <a:cubicBezTo>
                    <a:pt x="556" y="8189"/>
                    <a:pt x="436" y="8238"/>
                    <a:pt x="681" y="8069"/>
                  </a:cubicBezTo>
                  <a:cubicBezTo>
                    <a:pt x="893" y="7930"/>
                    <a:pt x="984" y="8047"/>
                    <a:pt x="864" y="7833"/>
                  </a:cubicBezTo>
                  <a:cubicBezTo>
                    <a:pt x="710" y="7596"/>
                    <a:pt x="864" y="7382"/>
                    <a:pt x="1047" y="7263"/>
                  </a:cubicBezTo>
                  <a:cubicBezTo>
                    <a:pt x="1230" y="7169"/>
                    <a:pt x="1654" y="7169"/>
                    <a:pt x="1807" y="6906"/>
                  </a:cubicBezTo>
                  <a:cubicBezTo>
                    <a:pt x="1899" y="6718"/>
                    <a:pt x="2019" y="6647"/>
                    <a:pt x="2173" y="6647"/>
                  </a:cubicBezTo>
                  <a:cubicBezTo>
                    <a:pt x="2231" y="6647"/>
                    <a:pt x="2294" y="6647"/>
                    <a:pt x="2356" y="6693"/>
                  </a:cubicBezTo>
                  <a:cubicBezTo>
                    <a:pt x="2414" y="6718"/>
                    <a:pt x="2477" y="6718"/>
                    <a:pt x="2506" y="6718"/>
                  </a:cubicBezTo>
                  <a:cubicBezTo>
                    <a:pt x="2660" y="6718"/>
                    <a:pt x="2780" y="6599"/>
                    <a:pt x="2934" y="6456"/>
                  </a:cubicBezTo>
                  <a:cubicBezTo>
                    <a:pt x="3084" y="6313"/>
                    <a:pt x="2872" y="6265"/>
                    <a:pt x="2689" y="6148"/>
                  </a:cubicBezTo>
                  <a:cubicBezTo>
                    <a:pt x="2751" y="6028"/>
                    <a:pt x="2751" y="5912"/>
                    <a:pt x="2872" y="5886"/>
                  </a:cubicBezTo>
                  <a:cubicBezTo>
                    <a:pt x="2905" y="5886"/>
                    <a:pt x="2934" y="5886"/>
                    <a:pt x="2963" y="5886"/>
                  </a:cubicBezTo>
                  <a:cubicBezTo>
                    <a:pt x="3084" y="5886"/>
                    <a:pt x="3146" y="5934"/>
                    <a:pt x="3237" y="6054"/>
                  </a:cubicBezTo>
                  <a:cubicBezTo>
                    <a:pt x="3329" y="6148"/>
                    <a:pt x="3391" y="6411"/>
                    <a:pt x="3541" y="6411"/>
                  </a:cubicBezTo>
                  <a:cubicBezTo>
                    <a:pt x="3603" y="6411"/>
                    <a:pt x="3666" y="6385"/>
                    <a:pt x="3728" y="6339"/>
                  </a:cubicBezTo>
                  <a:cubicBezTo>
                    <a:pt x="3998" y="6077"/>
                    <a:pt x="4123" y="6028"/>
                    <a:pt x="4364" y="5957"/>
                  </a:cubicBezTo>
                  <a:cubicBezTo>
                    <a:pt x="4397" y="5957"/>
                    <a:pt x="4426" y="5957"/>
                    <a:pt x="4455" y="5957"/>
                  </a:cubicBezTo>
                  <a:cubicBezTo>
                    <a:pt x="4668" y="5957"/>
                    <a:pt x="4792" y="6100"/>
                    <a:pt x="4884" y="6194"/>
                  </a:cubicBezTo>
                  <a:cubicBezTo>
                    <a:pt x="4946" y="6242"/>
                    <a:pt x="5067" y="6291"/>
                    <a:pt x="5125" y="6291"/>
                  </a:cubicBezTo>
                  <a:cubicBezTo>
                    <a:pt x="5187" y="6291"/>
                    <a:pt x="5220" y="6265"/>
                    <a:pt x="5249" y="6220"/>
                  </a:cubicBezTo>
                  <a:cubicBezTo>
                    <a:pt x="5249" y="6171"/>
                    <a:pt x="5279" y="6171"/>
                    <a:pt x="5279" y="6171"/>
                  </a:cubicBezTo>
                  <a:cubicBezTo>
                    <a:pt x="5341" y="6171"/>
                    <a:pt x="5432" y="6265"/>
                    <a:pt x="5491" y="6339"/>
                  </a:cubicBezTo>
                  <a:cubicBezTo>
                    <a:pt x="5553" y="6362"/>
                    <a:pt x="5615" y="6385"/>
                    <a:pt x="5674" y="6385"/>
                  </a:cubicBezTo>
                  <a:cubicBezTo>
                    <a:pt x="5798" y="6385"/>
                    <a:pt x="5919" y="6339"/>
                    <a:pt x="6010" y="6291"/>
                  </a:cubicBezTo>
                  <a:cubicBezTo>
                    <a:pt x="6193" y="6220"/>
                    <a:pt x="6222" y="6100"/>
                    <a:pt x="6193" y="5957"/>
                  </a:cubicBezTo>
                  <a:cubicBezTo>
                    <a:pt x="6164" y="5841"/>
                    <a:pt x="6438" y="5698"/>
                    <a:pt x="6314" y="5578"/>
                  </a:cubicBezTo>
                  <a:cubicBezTo>
                    <a:pt x="6164" y="5484"/>
                    <a:pt x="6010" y="5507"/>
                    <a:pt x="6010" y="5316"/>
                  </a:cubicBezTo>
                  <a:cubicBezTo>
                    <a:pt x="6010" y="5102"/>
                    <a:pt x="5981" y="5057"/>
                    <a:pt x="6164" y="4914"/>
                  </a:cubicBezTo>
                  <a:cubicBezTo>
                    <a:pt x="6222" y="4891"/>
                    <a:pt x="6255" y="4866"/>
                    <a:pt x="6285" y="4866"/>
                  </a:cubicBezTo>
                  <a:cubicBezTo>
                    <a:pt x="6405" y="4866"/>
                    <a:pt x="6497" y="5008"/>
                    <a:pt x="6588" y="5057"/>
                  </a:cubicBezTo>
                  <a:cubicBezTo>
                    <a:pt x="6680" y="5128"/>
                    <a:pt x="6804" y="5245"/>
                    <a:pt x="6954" y="5245"/>
                  </a:cubicBezTo>
                  <a:cubicBezTo>
                    <a:pt x="7016" y="5245"/>
                    <a:pt x="7074" y="5222"/>
                    <a:pt x="7108" y="5176"/>
                  </a:cubicBezTo>
                  <a:cubicBezTo>
                    <a:pt x="7291" y="5008"/>
                    <a:pt x="7411" y="4843"/>
                    <a:pt x="7320" y="4723"/>
                  </a:cubicBezTo>
                  <a:cubicBezTo>
                    <a:pt x="7257" y="4629"/>
                    <a:pt x="7257" y="4415"/>
                    <a:pt x="7474" y="4393"/>
                  </a:cubicBezTo>
                  <a:cubicBezTo>
                    <a:pt x="7686" y="4367"/>
                    <a:pt x="7656" y="4295"/>
                    <a:pt x="7686" y="4179"/>
                  </a:cubicBezTo>
                  <a:cubicBezTo>
                    <a:pt x="7715" y="4059"/>
                    <a:pt x="8114" y="4107"/>
                    <a:pt x="8201" y="4059"/>
                  </a:cubicBezTo>
                  <a:cubicBezTo>
                    <a:pt x="8326" y="4036"/>
                    <a:pt x="8355" y="3939"/>
                    <a:pt x="8509" y="3797"/>
                  </a:cubicBezTo>
                  <a:cubicBezTo>
                    <a:pt x="8538" y="3751"/>
                    <a:pt x="8600" y="3725"/>
                    <a:pt x="8658" y="3725"/>
                  </a:cubicBezTo>
                  <a:cubicBezTo>
                    <a:pt x="8783" y="3725"/>
                    <a:pt x="8904" y="3797"/>
                    <a:pt x="9024" y="3797"/>
                  </a:cubicBezTo>
                  <a:cubicBezTo>
                    <a:pt x="9207" y="3797"/>
                    <a:pt x="9361" y="3725"/>
                    <a:pt x="9515" y="3631"/>
                  </a:cubicBezTo>
                  <a:cubicBezTo>
                    <a:pt x="9698" y="3511"/>
                    <a:pt x="9910" y="3324"/>
                    <a:pt x="10092" y="3324"/>
                  </a:cubicBezTo>
                  <a:cubicBezTo>
                    <a:pt x="10242" y="3324"/>
                    <a:pt x="10458" y="3489"/>
                    <a:pt x="10641" y="3489"/>
                  </a:cubicBezTo>
                  <a:cubicBezTo>
                    <a:pt x="10670" y="3489"/>
                    <a:pt x="10699" y="3466"/>
                    <a:pt x="10733" y="3466"/>
                  </a:cubicBezTo>
                  <a:cubicBezTo>
                    <a:pt x="10916" y="3372"/>
                    <a:pt x="11219" y="3301"/>
                    <a:pt x="11340" y="3181"/>
                  </a:cubicBezTo>
                  <a:cubicBezTo>
                    <a:pt x="11431" y="3087"/>
                    <a:pt x="11431" y="3039"/>
                    <a:pt x="11585" y="2847"/>
                  </a:cubicBezTo>
                  <a:cubicBezTo>
                    <a:pt x="11705" y="2660"/>
                    <a:pt x="12013" y="2562"/>
                    <a:pt x="12134" y="2517"/>
                  </a:cubicBezTo>
                  <a:cubicBezTo>
                    <a:pt x="12283" y="2491"/>
                    <a:pt x="12528" y="2491"/>
                    <a:pt x="12774" y="2349"/>
                  </a:cubicBezTo>
                  <a:cubicBezTo>
                    <a:pt x="12957" y="2255"/>
                    <a:pt x="13077" y="2161"/>
                    <a:pt x="13169" y="2161"/>
                  </a:cubicBezTo>
                  <a:cubicBezTo>
                    <a:pt x="13198" y="2161"/>
                    <a:pt x="13231" y="2183"/>
                    <a:pt x="13231" y="2232"/>
                  </a:cubicBezTo>
                  <a:cubicBezTo>
                    <a:pt x="13260" y="2277"/>
                    <a:pt x="13260" y="2277"/>
                    <a:pt x="13289" y="2277"/>
                  </a:cubicBezTo>
                  <a:cubicBezTo>
                    <a:pt x="13381" y="2277"/>
                    <a:pt x="13472" y="2206"/>
                    <a:pt x="13472" y="2112"/>
                  </a:cubicBezTo>
                  <a:cubicBezTo>
                    <a:pt x="13505" y="1970"/>
                    <a:pt x="13655" y="2041"/>
                    <a:pt x="13929" y="1970"/>
                  </a:cubicBezTo>
                  <a:cubicBezTo>
                    <a:pt x="14233" y="1921"/>
                    <a:pt x="14112" y="1995"/>
                    <a:pt x="14204" y="1804"/>
                  </a:cubicBezTo>
                  <a:cubicBezTo>
                    <a:pt x="14266" y="1613"/>
                    <a:pt x="14266" y="1542"/>
                    <a:pt x="14387" y="1399"/>
                  </a:cubicBezTo>
                  <a:cubicBezTo>
                    <a:pt x="14540" y="1257"/>
                    <a:pt x="14723" y="1212"/>
                    <a:pt x="14815" y="1114"/>
                  </a:cubicBezTo>
                  <a:cubicBezTo>
                    <a:pt x="14935" y="1043"/>
                    <a:pt x="14935" y="855"/>
                    <a:pt x="14964" y="713"/>
                  </a:cubicBezTo>
                  <a:cubicBezTo>
                    <a:pt x="14998" y="570"/>
                    <a:pt x="14906" y="379"/>
                    <a:pt x="15147" y="236"/>
                  </a:cubicBezTo>
                  <a:cubicBezTo>
                    <a:pt x="15301" y="143"/>
                    <a:pt x="15422" y="94"/>
                    <a:pt x="15513" y="94"/>
                  </a:cubicBezTo>
                  <a:lnTo>
                    <a:pt x="15513" y="0"/>
                  </a:lnTo>
                  <a:cubicBezTo>
                    <a:pt x="15422" y="0"/>
                    <a:pt x="15268" y="49"/>
                    <a:pt x="15056" y="165"/>
                  </a:cubicBezTo>
                  <a:cubicBezTo>
                    <a:pt x="14844" y="285"/>
                    <a:pt x="14844" y="450"/>
                    <a:pt x="14844" y="593"/>
                  </a:cubicBezTo>
                  <a:cubicBezTo>
                    <a:pt x="14844" y="619"/>
                    <a:pt x="14844" y="664"/>
                    <a:pt x="14844" y="687"/>
                  </a:cubicBezTo>
                  <a:cubicBezTo>
                    <a:pt x="14844" y="735"/>
                    <a:pt x="14815" y="758"/>
                    <a:pt x="14815" y="807"/>
                  </a:cubicBezTo>
                  <a:cubicBezTo>
                    <a:pt x="14815" y="904"/>
                    <a:pt x="14782" y="1020"/>
                    <a:pt x="14723" y="1043"/>
                  </a:cubicBezTo>
                  <a:cubicBezTo>
                    <a:pt x="14690" y="1069"/>
                    <a:pt x="14661" y="1092"/>
                    <a:pt x="14599" y="1140"/>
                  </a:cubicBezTo>
                  <a:cubicBezTo>
                    <a:pt x="14507" y="1186"/>
                    <a:pt x="14387" y="1234"/>
                    <a:pt x="14295" y="1328"/>
                  </a:cubicBezTo>
                  <a:cubicBezTo>
                    <a:pt x="14175" y="1448"/>
                    <a:pt x="14141" y="1542"/>
                    <a:pt x="14112" y="1684"/>
                  </a:cubicBezTo>
                  <a:cubicBezTo>
                    <a:pt x="14083" y="1710"/>
                    <a:pt x="14083" y="1733"/>
                    <a:pt x="14083" y="1782"/>
                  </a:cubicBezTo>
                  <a:cubicBezTo>
                    <a:pt x="14050" y="1804"/>
                    <a:pt x="14050" y="1827"/>
                    <a:pt x="14050" y="1853"/>
                  </a:cubicBezTo>
                  <a:cubicBezTo>
                    <a:pt x="14021" y="1853"/>
                    <a:pt x="13963" y="1876"/>
                    <a:pt x="13900" y="1876"/>
                  </a:cubicBezTo>
                  <a:cubicBezTo>
                    <a:pt x="13838" y="1898"/>
                    <a:pt x="13746" y="1898"/>
                    <a:pt x="13684" y="1898"/>
                  </a:cubicBezTo>
                  <a:cubicBezTo>
                    <a:pt x="13564" y="1921"/>
                    <a:pt x="13414" y="1921"/>
                    <a:pt x="13352" y="2089"/>
                  </a:cubicBezTo>
                  <a:cubicBezTo>
                    <a:pt x="13352" y="2112"/>
                    <a:pt x="13352" y="2138"/>
                    <a:pt x="13318" y="2138"/>
                  </a:cubicBezTo>
                  <a:cubicBezTo>
                    <a:pt x="13289" y="2067"/>
                    <a:pt x="13198" y="2067"/>
                    <a:pt x="13169" y="2067"/>
                  </a:cubicBezTo>
                  <a:cubicBezTo>
                    <a:pt x="13077" y="2067"/>
                    <a:pt x="12957" y="2138"/>
                    <a:pt x="12832" y="2206"/>
                  </a:cubicBezTo>
                  <a:cubicBezTo>
                    <a:pt x="12774" y="2232"/>
                    <a:pt x="12740" y="2255"/>
                    <a:pt x="12711" y="2277"/>
                  </a:cubicBezTo>
                  <a:cubicBezTo>
                    <a:pt x="12528" y="2374"/>
                    <a:pt x="12379" y="2397"/>
                    <a:pt x="12225" y="2423"/>
                  </a:cubicBezTo>
                  <a:cubicBezTo>
                    <a:pt x="12192" y="2423"/>
                    <a:pt x="12134" y="2423"/>
                    <a:pt x="12100" y="2423"/>
                  </a:cubicBezTo>
                  <a:cubicBezTo>
                    <a:pt x="11951" y="2468"/>
                    <a:pt x="11614" y="2588"/>
                    <a:pt x="11464" y="2802"/>
                  </a:cubicBezTo>
                  <a:cubicBezTo>
                    <a:pt x="11402" y="2873"/>
                    <a:pt x="11373" y="2919"/>
                    <a:pt x="11340" y="2967"/>
                  </a:cubicBezTo>
                  <a:cubicBezTo>
                    <a:pt x="11310" y="3039"/>
                    <a:pt x="11281" y="3061"/>
                    <a:pt x="11219" y="3132"/>
                  </a:cubicBezTo>
                  <a:cubicBezTo>
                    <a:pt x="11157" y="3181"/>
                    <a:pt x="11007" y="3252"/>
                    <a:pt x="10882" y="3301"/>
                  </a:cubicBezTo>
                  <a:cubicBezTo>
                    <a:pt x="10791" y="3324"/>
                    <a:pt x="10733" y="3346"/>
                    <a:pt x="10670" y="3372"/>
                  </a:cubicBezTo>
                  <a:lnTo>
                    <a:pt x="10641" y="3372"/>
                  </a:lnTo>
                  <a:cubicBezTo>
                    <a:pt x="10579" y="3372"/>
                    <a:pt x="10487" y="3346"/>
                    <a:pt x="10396" y="3324"/>
                  </a:cubicBezTo>
                  <a:cubicBezTo>
                    <a:pt x="10304" y="3275"/>
                    <a:pt x="10184" y="3230"/>
                    <a:pt x="10092" y="3230"/>
                  </a:cubicBezTo>
                  <a:cubicBezTo>
                    <a:pt x="9910" y="3230"/>
                    <a:pt x="9756" y="3346"/>
                    <a:pt x="9573" y="3466"/>
                  </a:cubicBezTo>
                  <a:cubicBezTo>
                    <a:pt x="9544" y="3489"/>
                    <a:pt x="9481" y="3511"/>
                    <a:pt x="9452" y="3560"/>
                  </a:cubicBezTo>
                  <a:cubicBezTo>
                    <a:pt x="9269" y="3657"/>
                    <a:pt x="9178" y="3703"/>
                    <a:pt x="9024" y="3703"/>
                  </a:cubicBezTo>
                  <a:cubicBezTo>
                    <a:pt x="8995" y="3703"/>
                    <a:pt x="8933" y="3680"/>
                    <a:pt x="8874" y="3680"/>
                  </a:cubicBezTo>
                  <a:cubicBezTo>
                    <a:pt x="8812" y="3657"/>
                    <a:pt x="8750" y="3631"/>
                    <a:pt x="8658" y="3631"/>
                  </a:cubicBezTo>
                  <a:cubicBezTo>
                    <a:pt x="8567" y="3631"/>
                    <a:pt x="8480" y="3657"/>
                    <a:pt x="8388" y="3725"/>
                  </a:cubicBezTo>
                  <a:cubicBezTo>
                    <a:pt x="8355" y="3797"/>
                    <a:pt x="8297" y="3845"/>
                    <a:pt x="8263" y="3894"/>
                  </a:cubicBezTo>
                  <a:cubicBezTo>
                    <a:pt x="8234" y="3916"/>
                    <a:pt x="8201" y="3965"/>
                    <a:pt x="8172" y="3965"/>
                  </a:cubicBezTo>
                  <a:cubicBezTo>
                    <a:pt x="8172" y="3988"/>
                    <a:pt x="8080" y="3988"/>
                    <a:pt x="8051" y="3988"/>
                  </a:cubicBezTo>
                  <a:cubicBezTo>
                    <a:pt x="7839" y="3988"/>
                    <a:pt x="7623" y="4010"/>
                    <a:pt x="7565" y="4153"/>
                  </a:cubicBezTo>
                  <a:cubicBezTo>
                    <a:pt x="7565" y="4179"/>
                    <a:pt x="7565" y="4201"/>
                    <a:pt x="7532" y="4224"/>
                  </a:cubicBezTo>
                  <a:cubicBezTo>
                    <a:pt x="7532" y="4295"/>
                    <a:pt x="7532" y="4295"/>
                    <a:pt x="7440" y="4295"/>
                  </a:cubicBezTo>
                  <a:cubicBezTo>
                    <a:pt x="7349" y="4321"/>
                    <a:pt x="7257" y="4367"/>
                    <a:pt x="7199" y="4438"/>
                  </a:cubicBezTo>
                  <a:cubicBezTo>
                    <a:pt x="7137" y="4558"/>
                    <a:pt x="7166" y="4674"/>
                    <a:pt x="7228" y="4772"/>
                  </a:cubicBezTo>
                  <a:cubicBezTo>
                    <a:pt x="7257" y="4820"/>
                    <a:pt x="7199" y="4937"/>
                    <a:pt x="7016" y="5102"/>
                  </a:cubicBezTo>
                  <a:cubicBezTo>
                    <a:pt x="6983" y="5128"/>
                    <a:pt x="6983" y="5128"/>
                    <a:pt x="6954" y="5128"/>
                  </a:cubicBezTo>
                  <a:cubicBezTo>
                    <a:pt x="6862" y="5128"/>
                    <a:pt x="6742" y="5031"/>
                    <a:pt x="6680" y="4985"/>
                  </a:cubicBezTo>
                  <a:cubicBezTo>
                    <a:pt x="6650" y="4985"/>
                    <a:pt x="6650" y="4959"/>
                    <a:pt x="6617" y="4937"/>
                  </a:cubicBezTo>
                  <a:cubicBezTo>
                    <a:pt x="6559" y="4866"/>
                    <a:pt x="6438" y="4772"/>
                    <a:pt x="6285" y="4772"/>
                  </a:cubicBezTo>
                  <a:cubicBezTo>
                    <a:pt x="6222" y="4772"/>
                    <a:pt x="6131" y="4794"/>
                    <a:pt x="6073" y="4843"/>
                  </a:cubicBezTo>
                  <a:cubicBezTo>
                    <a:pt x="5890" y="4985"/>
                    <a:pt x="5890" y="5079"/>
                    <a:pt x="5890" y="5222"/>
                  </a:cubicBezTo>
                  <a:cubicBezTo>
                    <a:pt x="5890" y="5245"/>
                    <a:pt x="5890" y="5270"/>
                    <a:pt x="5890" y="5316"/>
                  </a:cubicBezTo>
                  <a:cubicBezTo>
                    <a:pt x="5890" y="5484"/>
                    <a:pt x="6010" y="5555"/>
                    <a:pt x="6102" y="5601"/>
                  </a:cubicBezTo>
                  <a:cubicBezTo>
                    <a:pt x="6164" y="5601"/>
                    <a:pt x="6193" y="5627"/>
                    <a:pt x="6222" y="5649"/>
                  </a:cubicBezTo>
                  <a:cubicBezTo>
                    <a:pt x="6222" y="5672"/>
                    <a:pt x="6193" y="5721"/>
                    <a:pt x="6164" y="5743"/>
                  </a:cubicBezTo>
                  <a:cubicBezTo>
                    <a:pt x="6131" y="5815"/>
                    <a:pt x="6039" y="5886"/>
                    <a:pt x="6073" y="5983"/>
                  </a:cubicBezTo>
                  <a:cubicBezTo>
                    <a:pt x="6102" y="6100"/>
                    <a:pt x="6073" y="6171"/>
                    <a:pt x="5948" y="6220"/>
                  </a:cubicBezTo>
                  <a:cubicBezTo>
                    <a:pt x="5890" y="6242"/>
                    <a:pt x="5765" y="6265"/>
                    <a:pt x="5674" y="6265"/>
                  </a:cubicBezTo>
                  <a:cubicBezTo>
                    <a:pt x="5644" y="6265"/>
                    <a:pt x="5615" y="6265"/>
                    <a:pt x="5582" y="6265"/>
                  </a:cubicBezTo>
                  <a:cubicBezTo>
                    <a:pt x="5553" y="6242"/>
                    <a:pt x="5524" y="6220"/>
                    <a:pt x="5524" y="6194"/>
                  </a:cubicBezTo>
                  <a:cubicBezTo>
                    <a:pt x="5432" y="6126"/>
                    <a:pt x="5370" y="6077"/>
                    <a:pt x="5279" y="6077"/>
                  </a:cubicBezTo>
                  <a:cubicBezTo>
                    <a:pt x="5249" y="6077"/>
                    <a:pt x="5158" y="6077"/>
                    <a:pt x="5125" y="6194"/>
                  </a:cubicBezTo>
                  <a:cubicBezTo>
                    <a:pt x="5096" y="6194"/>
                    <a:pt x="5033" y="6171"/>
                    <a:pt x="5004" y="6126"/>
                  </a:cubicBezTo>
                  <a:cubicBezTo>
                    <a:pt x="4913" y="6054"/>
                    <a:pt x="4730" y="5863"/>
                    <a:pt x="4455" y="5863"/>
                  </a:cubicBezTo>
                  <a:cubicBezTo>
                    <a:pt x="4426" y="5863"/>
                    <a:pt x="4364" y="5863"/>
                    <a:pt x="4335" y="5863"/>
                  </a:cubicBezTo>
                  <a:cubicBezTo>
                    <a:pt x="4061" y="5934"/>
                    <a:pt x="3940" y="6006"/>
                    <a:pt x="3632" y="6265"/>
                  </a:cubicBezTo>
                  <a:cubicBezTo>
                    <a:pt x="3574" y="6313"/>
                    <a:pt x="3541" y="6313"/>
                    <a:pt x="3541" y="6313"/>
                  </a:cubicBezTo>
                  <a:cubicBezTo>
                    <a:pt x="3512" y="6291"/>
                    <a:pt x="3449" y="6171"/>
                    <a:pt x="3420" y="6126"/>
                  </a:cubicBezTo>
                  <a:cubicBezTo>
                    <a:pt x="3391" y="6077"/>
                    <a:pt x="3358" y="6028"/>
                    <a:pt x="3329" y="6006"/>
                  </a:cubicBezTo>
                  <a:cubicBezTo>
                    <a:pt x="3237" y="5886"/>
                    <a:pt x="3146" y="5792"/>
                    <a:pt x="2963" y="5792"/>
                  </a:cubicBezTo>
                  <a:cubicBezTo>
                    <a:pt x="2934" y="5792"/>
                    <a:pt x="2905" y="5792"/>
                    <a:pt x="2843" y="5792"/>
                  </a:cubicBezTo>
                  <a:cubicBezTo>
                    <a:pt x="2660" y="5815"/>
                    <a:pt x="2626" y="5983"/>
                    <a:pt x="2597" y="6100"/>
                  </a:cubicBezTo>
                  <a:cubicBezTo>
                    <a:pt x="2568" y="6126"/>
                    <a:pt x="2568" y="6126"/>
                    <a:pt x="2568" y="6126"/>
                  </a:cubicBezTo>
                  <a:cubicBezTo>
                    <a:pt x="2568" y="6194"/>
                    <a:pt x="2568" y="6194"/>
                    <a:pt x="2568" y="6194"/>
                  </a:cubicBezTo>
                  <a:cubicBezTo>
                    <a:pt x="2626" y="6220"/>
                    <a:pt x="2626" y="6220"/>
                    <a:pt x="2626" y="6220"/>
                  </a:cubicBezTo>
                  <a:cubicBezTo>
                    <a:pt x="2660" y="6265"/>
                    <a:pt x="2689" y="6265"/>
                    <a:pt x="2751" y="6291"/>
                  </a:cubicBezTo>
                  <a:cubicBezTo>
                    <a:pt x="2780" y="6313"/>
                    <a:pt x="2843" y="6362"/>
                    <a:pt x="2843" y="6385"/>
                  </a:cubicBezTo>
                  <a:cubicBezTo>
                    <a:pt x="2843" y="6385"/>
                    <a:pt x="2843" y="6385"/>
                    <a:pt x="2843" y="6411"/>
                  </a:cubicBezTo>
                  <a:cubicBezTo>
                    <a:pt x="2813" y="6411"/>
                    <a:pt x="2813" y="6411"/>
                    <a:pt x="2813" y="6411"/>
                  </a:cubicBezTo>
                  <a:cubicBezTo>
                    <a:pt x="2689" y="6527"/>
                    <a:pt x="2597" y="6621"/>
                    <a:pt x="2506" y="6621"/>
                  </a:cubicBezTo>
                  <a:cubicBezTo>
                    <a:pt x="2477" y="6621"/>
                    <a:pt x="2448" y="6621"/>
                    <a:pt x="2414" y="6599"/>
                  </a:cubicBezTo>
                  <a:cubicBezTo>
                    <a:pt x="2323" y="6550"/>
                    <a:pt x="2231" y="6527"/>
                    <a:pt x="2173" y="6527"/>
                  </a:cubicBezTo>
                  <a:cubicBezTo>
                    <a:pt x="1957" y="6527"/>
                    <a:pt x="1807" y="6647"/>
                    <a:pt x="1687" y="6861"/>
                  </a:cubicBezTo>
                  <a:cubicBezTo>
                    <a:pt x="1625" y="7003"/>
                    <a:pt x="1442" y="7049"/>
                    <a:pt x="1259" y="7097"/>
                  </a:cubicBezTo>
                  <a:cubicBezTo>
                    <a:pt x="1138" y="7120"/>
                    <a:pt x="1047" y="7146"/>
                    <a:pt x="955" y="7191"/>
                  </a:cubicBezTo>
                  <a:cubicBezTo>
                    <a:pt x="739" y="7334"/>
                    <a:pt x="556" y="7596"/>
                    <a:pt x="739" y="7855"/>
                  </a:cubicBezTo>
                  <a:cubicBezTo>
                    <a:pt x="739" y="7881"/>
                    <a:pt x="772" y="7904"/>
                    <a:pt x="772" y="7904"/>
                  </a:cubicBezTo>
                  <a:cubicBezTo>
                    <a:pt x="710" y="7930"/>
                    <a:pt x="648" y="7953"/>
                    <a:pt x="589" y="7998"/>
                  </a:cubicBezTo>
                  <a:cubicBezTo>
                    <a:pt x="436" y="8095"/>
                    <a:pt x="407" y="8140"/>
                    <a:pt x="373" y="8260"/>
                  </a:cubicBezTo>
                  <a:cubicBezTo>
                    <a:pt x="373" y="8309"/>
                    <a:pt x="373" y="8380"/>
                    <a:pt x="315" y="8497"/>
                  </a:cubicBezTo>
                  <a:cubicBezTo>
                    <a:pt x="282" y="8568"/>
                    <a:pt x="224" y="8665"/>
                    <a:pt x="195" y="8737"/>
                  </a:cubicBezTo>
                  <a:cubicBezTo>
                    <a:pt x="41" y="8973"/>
                    <a:pt x="-84" y="9209"/>
                    <a:pt x="70" y="9446"/>
                  </a:cubicBezTo>
                  <a:cubicBezTo>
                    <a:pt x="161" y="9543"/>
                    <a:pt x="224" y="9686"/>
                    <a:pt x="282" y="9802"/>
                  </a:cubicBezTo>
                  <a:cubicBezTo>
                    <a:pt x="373" y="9971"/>
                    <a:pt x="436" y="10136"/>
                    <a:pt x="589" y="10256"/>
                  </a:cubicBezTo>
                  <a:cubicBezTo>
                    <a:pt x="619" y="10278"/>
                    <a:pt x="681" y="10301"/>
                    <a:pt x="710" y="10327"/>
                  </a:cubicBezTo>
                  <a:cubicBezTo>
                    <a:pt x="831" y="10421"/>
                    <a:pt x="922" y="10492"/>
                    <a:pt x="955" y="10706"/>
                  </a:cubicBezTo>
                  <a:cubicBezTo>
                    <a:pt x="1013" y="11014"/>
                    <a:pt x="1196" y="11250"/>
                    <a:pt x="1500" y="11393"/>
                  </a:cubicBezTo>
                  <a:cubicBezTo>
                    <a:pt x="1562" y="11419"/>
                    <a:pt x="1625" y="11464"/>
                    <a:pt x="1687" y="11513"/>
                  </a:cubicBezTo>
                  <a:cubicBezTo>
                    <a:pt x="1778" y="11607"/>
                    <a:pt x="1928" y="11701"/>
                    <a:pt x="2140" y="11701"/>
                  </a:cubicBezTo>
                  <a:cubicBezTo>
                    <a:pt x="2173" y="11701"/>
                    <a:pt x="2202" y="11701"/>
                    <a:pt x="2231" y="11701"/>
                  </a:cubicBezTo>
                  <a:cubicBezTo>
                    <a:pt x="2323" y="11701"/>
                    <a:pt x="2385" y="11678"/>
                    <a:pt x="2448" y="11678"/>
                  </a:cubicBezTo>
                  <a:cubicBezTo>
                    <a:pt x="2448" y="11678"/>
                    <a:pt x="2448" y="11678"/>
                    <a:pt x="2477" y="11678"/>
                  </a:cubicBezTo>
                  <a:cubicBezTo>
                    <a:pt x="2477" y="11701"/>
                    <a:pt x="2477" y="11726"/>
                    <a:pt x="2477" y="11798"/>
                  </a:cubicBezTo>
                  <a:cubicBezTo>
                    <a:pt x="2477" y="12034"/>
                    <a:pt x="2751" y="12177"/>
                    <a:pt x="3208" y="12177"/>
                  </a:cubicBezTo>
                  <a:cubicBezTo>
                    <a:pt x="3358" y="12177"/>
                    <a:pt x="3483" y="12225"/>
                    <a:pt x="3512" y="12271"/>
                  </a:cubicBezTo>
                  <a:cubicBezTo>
                    <a:pt x="3541" y="12297"/>
                    <a:pt x="3541" y="12342"/>
                    <a:pt x="3512" y="12413"/>
                  </a:cubicBezTo>
                  <a:cubicBezTo>
                    <a:pt x="3449" y="12533"/>
                    <a:pt x="3449" y="12676"/>
                    <a:pt x="3449" y="12770"/>
                  </a:cubicBezTo>
                  <a:cubicBezTo>
                    <a:pt x="3449" y="12961"/>
                    <a:pt x="3449" y="13032"/>
                    <a:pt x="3329" y="13103"/>
                  </a:cubicBezTo>
                  <a:cubicBezTo>
                    <a:pt x="3271" y="13126"/>
                    <a:pt x="3208" y="13152"/>
                    <a:pt x="3179" y="13174"/>
                  </a:cubicBezTo>
                  <a:cubicBezTo>
                    <a:pt x="2934" y="13268"/>
                    <a:pt x="2813" y="13317"/>
                    <a:pt x="2751" y="13576"/>
                  </a:cubicBezTo>
                  <a:cubicBezTo>
                    <a:pt x="2751" y="13625"/>
                    <a:pt x="2751" y="13673"/>
                    <a:pt x="2722" y="13719"/>
                  </a:cubicBezTo>
                  <a:cubicBezTo>
                    <a:pt x="2722" y="13887"/>
                    <a:pt x="2722" y="13958"/>
                    <a:pt x="2568" y="14075"/>
                  </a:cubicBezTo>
                  <a:cubicBezTo>
                    <a:pt x="2323" y="14243"/>
                    <a:pt x="2140" y="14409"/>
                    <a:pt x="2111" y="14645"/>
                  </a:cubicBezTo>
                  <a:cubicBezTo>
                    <a:pt x="2082" y="14694"/>
                    <a:pt x="2049" y="14739"/>
                    <a:pt x="2019" y="14810"/>
                  </a:cubicBezTo>
                  <a:cubicBezTo>
                    <a:pt x="1990" y="14859"/>
                    <a:pt x="1957" y="14907"/>
                    <a:pt x="1957" y="14979"/>
                  </a:cubicBezTo>
                  <a:cubicBezTo>
                    <a:pt x="1866" y="15215"/>
                    <a:pt x="1866" y="15215"/>
                    <a:pt x="1866" y="15215"/>
                  </a:cubicBezTo>
                  <a:cubicBezTo>
                    <a:pt x="2140" y="15073"/>
                    <a:pt x="2140" y="15073"/>
                    <a:pt x="2140" y="15073"/>
                  </a:cubicBezTo>
                  <a:cubicBezTo>
                    <a:pt x="2265" y="15024"/>
                    <a:pt x="2356" y="15001"/>
                    <a:pt x="2448" y="15001"/>
                  </a:cubicBezTo>
                  <a:cubicBezTo>
                    <a:pt x="2477" y="15001"/>
                    <a:pt x="2506" y="15001"/>
                    <a:pt x="2539" y="15001"/>
                  </a:cubicBezTo>
                  <a:cubicBezTo>
                    <a:pt x="2843" y="15121"/>
                    <a:pt x="3271" y="15193"/>
                    <a:pt x="3541" y="15193"/>
                  </a:cubicBezTo>
                  <a:cubicBezTo>
                    <a:pt x="3603" y="15193"/>
                    <a:pt x="3632" y="15193"/>
                    <a:pt x="3666" y="15193"/>
                  </a:cubicBezTo>
                  <a:cubicBezTo>
                    <a:pt x="3695" y="15193"/>
                    <a:pt x="3695" y="15193"/>
                    <a:pt x="3695" y="15193"/>
                  </a:cubicBezTo>
                  <a:cubicBezTo>
                    <a:pt x="3786" y="15193"/>
                    <a:pt x="3849" y="15215"/>
                    <a:pt x="3907" y="15264"/>
                  </a:cubicBezTo>
                  <a:cubicBezTo>
                    <a:pt x="3969" y="15309"/>
                    <a:pt x="4031" y="15358"/>
                    <a:pt x="4123" y="15358"/>
                  </a:cubicBezTo>
                  <a:cubicBezTo>
                    <a:pt x="4273" y="15358"/>
                    <a:pt x="4455" y="15309"/>
                    <a:pt x="4668" y="15121"/>
                  </a:cubicBezTo>
                  <a:cubicBezTo>
                    <a:pt x="4701" y="15095"/>
                    <a:pt x="4730" y="15095"/>
                    <a:pt x="4730" y="15095"/>
                  </a:cubicBezTo>
                  <a:cubicBezTo>
                    <a:pt x="4763" y="15095"/>
                    <a:pt x="4821" y="15095"/>
                    <a:pt x="4855" y="15095"/>
                  </a:cubicBezTo>
                  <a:cubicBezTo>
                    <a:pt x="4913" y="15121"/>
                    <a:pt x="4975" y="15144"/>
                    <a:pt x="5033" y="15144"/>
                  </a:cubicBezTo>
                  <a:cubicBezTo>
                    <a:pt x="5125" y="15144"/>
                    <a:pt x="5187" y="15121"/>
                    <a:pt x="5249" y="15073"/>
                  </a:cubicBezTo>
                  <a:cubicBezTo>
                    <a:pt x="5461" y="14979"/>
                    <a:pt x="5582" y="14930"/>
                    <a:pt x="5736" y="14907"/>
                  </a:cubicBezTo>
                  <a:cubicBezTo>
                    <a:pt x="5890" y="14882"/>
                    <a:pt x="6073" y="14810"/>
                    <a:pt x="6255" y="14716"/>
                  </a:cubicBezTo>
                  <a:cubicBezTo>
                    <a:pt x="6314" y="14694"/>
                    <a:pt x="6347" y="14671"/>
                    <a:pt x="6405" y="14645"/>
                  </a:cubicBezTo>
                  <a:cubicBezTo>
                    <a:pt x="6650" y="14551"/>
                    <a:pt x="6833" y="14454"/>
                    <a:pt x="7199" y="14315"/>
                  </a:cubicBezTo>
                  <a:cubicBezTo>
                    <a:pt x="7474" y="14218"/>
                    <a:pt x="7777" y="14146"/>
                    <a:pt x="7989" y="14146"/>
                  </a:cubicBezTo>
                  <a:cubicBezTo>
                    <a:pt x="8022" y="14146"/>
                    <a:pt x="8051" y="14172"/>
                    <a:pt x="8080" y="14172"/>
                  </a:cubicBezTo>
                  <a:cubicBezTo>
                    <a:pt x="8172" y="14172"/>
                    <a:pt x="8263" y="14243"/>
                    <a:pt x="8355" y="14315"/>
                  </a:cubicBezTo>
                  <a:cubicBezTo>
                    <a:pt x="8417" y="14386"/>
                    <a:pt x="8480" y="14431"/>
                    <a:pt x="8567" y="14480"/>
                  </a:cubicBezTo>
                  <a:cubicBezTo>
                    <a:pt x="8629" y="14503"/>
                    <a:pt x="8658" y="14551"/>
                    <a:pt x="8721" y="14600"/>
                  </a:cubicBezTo>
                  <a:cubicBezTo>
                    <a:pt x="8845" y="14671"/>
                    <a:pt x="8933" y="14765"/>
                    <a:pt x="9086" y="14765"/>
                  </a:cubicBezTo>
                  <a:cubicBezTo>
                    <a:pt x="9116" y="14765"/>
                    <a:pt x="9207" y="14739"/>
                    <a:pt x="9269" y="14671"/>
                  </a:cubicBezTo>
                  <a:cubicBezTo>
                    <a:pt x="9298" y="14645"/>
                    <a:pt x="9298" y="14645"/>
                    <a:pt x="9298" y="14645"/>
                  </a:cubicBezTo>
                  <a:cubicBezTo>
                    <a:pt x="9332" y="14671"/>
                    <a:pt x="9390" y="14716"/>
                    <a:pt x="9423" y="14765"/>
                  </a:cubicBezTo>
                  <a:cubicBezTo>
                    <a:pt x="9544" y="14907"/>
                    <a:pt x="9789" y="15001"/>
                    <a:pt x="10001" y="15001"/>
                  </a:cubicBezTo>
                  <a:cubicBezTo>
                    <a:pt x="10030" y="15001"/>
                    <a:pt x="10092" y="15001"/>
                    <a:pt x="10151" y="14979"/>
                  </a:cubicBezTo>
                  <a:cubicBezTo>
                    <a:pt x="10242" y="14979"/>
                    <a:pt x="10367" y="15050"/>
                    <a:pt x="10396" y="15121"/>
                  </a:cubicBezTo>
                  <a:cubicBezTo>
                    <a:pt x="10429" y="15215"/>
                    <a:pt x="10367" y="15287"/>
                    <a:pt x="10338" y="15406"/>
                  </a:cubicBezTo>
                  <a:cubicBezTo>
                    <a:pt x="10304" y="15429"/>
                    <a:pt x="10304" y="15478"/>
                    <a:pt x="10275" y="15500"/>
                  </a:cubicBezTo>
                  <a:cubicBezTo>
                    <a:pt x="10242" y="15594"/>
                    <a:pt x="10304" y="15714"/>
                    <a:pt x="10367" y="15808"/>
                  </a:cubicBezTo>
                  <a:cubicBezTo>
                    <a:pt x="10396" y="15857"/>
                    <a:pt x="10429" y="15928"/>
                    <a:pt x="10429" y="15951"/>
                  </a:cubicBezTo>
                  <a:cubicBezTo>
                    <a:pt x="10429" y="15951"/>
                    <a:pt x="10429" y="15951"/>
                    <a:pt x="10396" y="15951"/>
                  </a:cubicBezTo>
                  <a:cubicBezTo>
                    <a:pt x="10213" y="15999"/>
                    <a:pt x="10030" y="16070"/>
                    <a:pt x="10001" y="16190"/>
                  </a:cubicBezTo>
                  <a:cubicBezTo>
                    <a:pt x="9972" y="16307"/>
                    <a:pt x="10092" y="16427"/>
                    <a:pt x="10151" y="16449"/>
                  </a:cubicBezTo>
                  <a:cubicBezTo>
                    <a:pt x="10338" y="16592"/>
                    <a:pt x="10396" y="16712"/>
                    <a:pt x="10429" y="16806"/>
                  </a:cubicBezTo>
                  <a:cubicBezTo>
                    <a:pt x="10487" y="16900"/>
                    <a:pt x="10733" y="17113"/>
                    <a:pt x="11036" y="17113"/>
                  </a:cubicBezTo>
                  <a:cubicBezTo>
                    <a:pt x="11065" y="17113"/>
                    <a:pt x="11065" y="17113"/>
                    <a:pt x="11098" y="17113"/>
                  </a:cubicBezTo>
                  <a:cubicBezTo>
                    <a:pt x="11128" y="17113"/>
                    <a:pt x="11128" y="17113"/>
                    <a:pt x="11128" y="17113"/>
                  </a:cubicBezTo>
                  <a:cubicBezTo>
                    <a:pt x="11190" y="17113"/>
                    <a:pt x="11248" y="17113"/>
                    <a:pt x="11281" y="17139"/>
                  </a:cubicBezTo>
                  <a:cubicBezTo>
                    <a:pt x="11310" y="17185"/>
                    <a:pt x="11310" y="17233"/>
                    <a:pt x="11310" y="17279"/>
                  </a:cubicBezTo>
                  <a:cubicBezTo>
                    <a:pt x="11310" y="17327"/>
                    <a:pt x="11310" y="17327"/>
                    <a:pt x="11310" y="17327"/>
                  </a:cubicBezTo>
                  <a:cubicBezTo>
                    <a:pt x="11281" y="17470"/>
                    <a:pt x="11219" y="17661"/>
                    <a:pt x="11128" y="17732"/>
                  </a:cubicBezTo>
                  <a:cubicBezTo>
                    <a:pt x="11098" y="17778"/>
                    <a:pt x="11065" y="17778"/>
                    <a:pt x="11036" y="17778"/>
                  </a:cubicBezTo>
                  <a:cubicBezTo>
                    <a:pt x="10974" y="17803"/>
                    <a:pt x="10916" y="17803"/>
                    <a:pt x="10824" y="17875"/>
                  </a:cubicBezTo>
                  <a:cubicBezTo>
                    <a:pt x="10641" y="17991"/>
                    <a:pt x="10608" y="18017"/>
                    <a:pt x="10396" y="18231"/>
                  </a:cubicBezTo>
                  <a:cubicBezTo>
                    <a:pt x="10396" y="18254"/>
                    <a:pt x="10367" y="18276"/>
                    <a:pt x="10338" y="18302"/>
                  </a:cubicBezTo>
                  <a:cubicBezTo>
                    <a:pt x="10213" y="18442"/>
                    <a:pt x="10092" y="18561"/>
                    <a:pt x="10304" y="18753"/>
                  </a:cubicBezTo>
                  <a:cubicBezTo>
                    <a:pt x="10396" y="18847"/>
                    <a:pt x="10487" y="18895"/>
                    <a:pt x="10579" y="18918"/>
                  </a:cubicBezTo>
                  <a:cubicBezTo>
                    <a:pt x="10641" y="18966"/>
                    <a:pt x="10699" y="19012"/>
                    <a:pt x="10699" y="19038"/>
                  </a:cubicBezTo>
                  <a:cubicBezTo>
                    <a:pt x="10733" y="19083"/>
                    <a:pt x="10733" y="19154"/>
                    <a:pt x="10762" y="19274"/>
                  </a:cubicBezTo>
                  <a:cubicBezTo>
                    <a:pt x="10791" y="19488"/>
                    <a:pt x="10791" y="19488"/>
                    <a:pt x="10791" y="19488"/>
                  </a:cubicBezTo>
                  <a:cubicBezTo>
                    <a:pt x="10974" y="19323"/>
                    <a:pt x="10974" y="19323"/>
                    <a:pt x="10974" y="19323"/>
                  </a:cubicBezTo>
                  <a:cubicBezTo>
                    <a:pt x="11007" y="19297"/>
                    <a:pt x="11036" y="19274"/>
                    <a:pt x="11065" y="19251"/>
                  </a:cubicBezTo>
                  <a:cubicBezTo>
                    <a:pt x="11157" y="19226"/>
                    <a:pt x="11402" y="19180"/>
                    <a:pt x="11522" y="19180"/>
                  </a:cubicBezTo>
                  <a:cubicBezTo>
                    <a:pt x="11556" y="19180"/>
                    <a:pt x="11585" y="19180"/>
                    <a:pt x="11585" y="19180"/>
                  </a:cubicBezTo>
                  <a:cubicBezTo>
                    <a:pt x="11647" y="19226"/>
                    <a:pt x="11734" y="19226"/>
                    <a:pt x="11859" y="19226"/>
                  </a:cubicBezTo>
                  <a:cubicBezTo>
                    <a:pt x="12042" y="19251"/>
                    <a:pt x="12134" y="19274"/>
                    <a:pt x="12134" y="19323"/>
                  </a:cubicBezTo>
                  <a:cubicBezTo>
                    <a:pt x="12134" y="19394"/>
                    <a:pt x="12134" y="19439"/>
                    <a:pt x="12134" y="19511"/>
                  </a:cubicBezTo>
                  <a:cubicBezTo>
                    <a:pt x="12134" y="19679"/>
                    <a:pt x="12134" y="19844"/>
                    <a:pt x="12379" y="19987"/>
                  </a:cubicBezTo>
                  <a:cubicBezTo>
                    <a:pt x="12466" y="20032"/>
                    <a:pt x="12558" y="20081"/>
                    <a:pt x="12620" y="20129"/>
                  </a:cubicBezTo>
                  <a:cubicBezTo>
                    <a:pt x="12740" y="20223"/>
                    <a:pt x="12832" y="20295"/>
                    <a:pt x="12957" y="20295"/>
                  </a:cubicBezTo>
                  <a:cubicBezTo>
                    <a:pt x="13015" y="20295"/>
                    <a:pt x="13077" y="20272"/>
                    <a:pt x="13106" y="20223"/>
                  </a:cubicBezTo>
                  <a:cubicBezTo>
                    <a:pt x="13140" y="20201"/>
                    <a:pt x="13140" y="20201"/>
                    <a:pt x="13169" y="20201"/>
                  </a:cubicBezTo>
                  <a:cubicBezTo>
                    <a:pt x="13169" y="20201"/>
                    <a:pt x="13198" y="20201"/>
                    <a:pt x="13231" y="20223"/>
                  </a:cubicBezTo>
                  <a:cubicBezTo>
                    <a:pt x="13260" y="20295"/>
                    <a:pt x="13472" y="20651"/>
                    <a:pt x="13776" y="20651"/>
                  </a:cubicBezTo>
                  <a:cubicBezTo>
                    <a:pt x="13867" y="20651"/>
                    <a:pt x="13929" y="20651"/>
                    <a:pt x="13992" y="20602"/>
                  </a:cubicBezTo>
                  <a:cubicBezTo>
                    <a:pt x="14021" y="20580"/>
                    <a:pt x="14112" y="20531"/>
                    <a:pt x="14112" y="20531"/>
                  </a:cubicBezTo>
                  <a:cubicBezTo>
                    <a:pt x="14112" y="20531"/>
                    <a:pt x="14141" y="20531"/>
                    <a:pt x="14175" y="20557"/>
                  </a:cubicBezTo>
                  <a:cubicBezTo>
                    <a:pt x="14204" y="20557"/>
                    <a:pt x="14233" y="20580"/>
                    <a:pt x="14295" y="20580"/>
                  </a:cubicBezTo>
                  <a:cubicBezTo>
                    <a:pt x="14358" y="20602"/>
                    <a:pt x="14387" y="20602"/>
                    <a:pt x="14449" y="20602"/>
                  </a:cubicBezTo>
                  <a:cubicBezTo>
                    <a:pt x="14599" y="20602"/>
                    <a:pt x="14723" y="20557"/>
                    <a:pt x="14815" y="20486"/>
                  </a:cubicBezTo>
                  <a:cubicBezTo>
                    <a:pt x="14873" y="20463"/>
                    <a:pt x="14906" y="20437"/>
                    <a:pt x="14964" y="20437"/>
                  </a:cubicBezTo>
                  <a:cubicBezTo>
                    <a:pt x="14964" y="20437"/>
                    <a:pt x="14998" y="20463"/>
                    <a:pt x="14998" y="20486"/>
                  </a:cubicBezTo>
                  <a:cubicBezTo>
                    <a:pt x="15056" y="20531"/>
                    <a:pt x="15147" y="20602"/>
                    <a:pt x="15268" y="20651"/>
                  </a:cubicBezTo>
                  <a:cubicBezTo>
                    <a:pt x="15301" y="20674"/>
                    <a:pt x="15330" y="20674"/>
                    <a:pt x="15359" y="20674"/>
                  </a:cubicBezTo>
                  <a:cubicBezTo>
                    <a:pt x="15455" y="20722"/>
                    <a:pt x="15546" y="20745"/>
                    <a:pt x="15667" y="20745"/>
                  </a:cubicBezTo>
                  <a:cubicBezTo>
                    <a:pt x="15788" y="20745"/>
                    <a:pt x="15908" y="20722"/>
                    <a:pt x="16000" y="20651"/>
                  </a:cubicBezTo>
                  <a:cubicBezTo>
                    <a:pt x="16091" y="20602"/>
                    <a:pt x="16153" y="20580"/>
                    <a:pt x="16183" y="20580"/>
                  </a:cubicBezTo>
                  <a:cubicBezTo>
                    <a:pt x="16245" y="20580"/>
                    <a:pt x="16307" y="20602"/>
                    <a:pt x="16428" y="20674"/>
                  </a:cubicBezTo>
                  <a:cubicBezTo>
                    <a:pt x="16548" y="20771"/>
                    <a:pt x="16765" y="20842"/>
                    <a:pt x="16947" y="20913"/>
                  </a:cubicBezTo>
                  <a:cubicBezTo>
                    <a:pt x="17068" y="20959"/>
                    <a:pt x="17189" y="21007"/>
                    <a:pt x="17280" y="21056"/>
                  </a:cubicBezTo>
                  <a:cubicBezTo>
                    <a:pt x="17309" y="21056"/>
                    <a:pt x="17309" y="21078"/>
                    <a:pt x="17342" y="21101"/>
                  </a:cubicBezTo>
                  <a:cubicBezTo>
                    <a:pt x="17525" y="21195"/>
                    <a:pt x="17737" y="21315"/>
                    <a:pt x="18012" y="21315"/>
                  </a:cubicBezTo>
                  <a:cubicBezTo>
                    <a:pt x="18165" y="21315"/>
                    <a:pt x="18377" y="21435"/>
                    <a:pt x="18531" y="21551"/>
                  </a:cubicBezTo>
                  <a:cubicBezTo>
                    <a:pt x="18589" y="21600"/>
                    <a:pt x="18589" y="21600"/>
                    <a:pt x="18589" y="21600"/>
                  </a:cubicBezTo>
                  <a:cubicBezTo>
                    <a:pt x="18681" y="21577"/>
                    <a:pt x="18681" y="21577"/>
                    <a:pt x="18681" y="21577"/>
                  </a:cubicBezTo>
                  <a:cubicBezTo>
                    <a:pt x="18835" y="21506"/>
                    <a:pt x="18835" y="21506"/>
                    <a:pt x="18835" y="21506"/>
                  </a:cubicBezTo>
                  <a:cubicBezTo>
                    <a:pt x="18955" y="21480"/>
                    <a:pt x="19230" y="21386"/>
                    <a:pt x="19442" y="20959"/>
                  </a:cubicBezTo>
                  <a:cubicBezTo>
                    <a:pt x="19595" y="20699"/>
                    <a:pt x="19749" y="20508"/>
                    <a:pt x="19870" y="20343"/>
                  </a:cubicBezTo>
                  <a:cubicBezTo>
                    <a:pt x="20024" y="20178"/>
                    <a:pt x="20144" y="20032"/>
                    <a:pt x="20144" y="19893"/>
                  </a:cubicBezTo>
                  <a:cubicBezTo>
                    <a:pt x="20173" y="19750"/>
                    <a:pt x="20173" y="19653"/>
                    <a:pt x="20173" y="19559"/>
                  </a:cubicBezTo>
                  <a:cubicBezTo>
                    <a:pt x="20173" y="19465"/>
                    <a:pt x="20144" y="19368"/>
                    <a:pt x="20173" y="19345"/>
                  </a:cubicBezTo>
                  <a:cubicBezTo>
                    <a:pt x="20207" y="19323"/>
                    <a:pt x="20236" y="19297"/>
                    <a:pt x="20265" y="19251"/>
                  </a:cubicBezTo>
                  <a:cubicBezTo>
                    <a:pt x="20385" y="19180"/>
                    <a:pt x="20572" y="19038"/>
                    <a:pt x="20477" y="18798"/>
                  </a:cubicBezTo>
                  <a:cubicBezTo>
                    <a:pt x="20448" y="18753"/>
                    <a:pt x="20385" y="18561"/>
                    <a:pt x="20751" y="18374"/>
                  </a:cubicBezTo>
                  <a:cubicBezTo>
                    <a:pt x="20813" y="18348"/>
                    <a:pt x="20876" y="18325"/>
                    <a:pt x="20905" y="18302"/>
                  </a:cubicBezTo>
                  <a:cubicBezTo>
                    <a:pt x="21117" y="18205"/>
                    <a:pt x="21208" y="18160"/>
                    <a:pt x="21208" y="17875"/>
                  </a:cubicBezTo>
                  <a:cubicBezTo>
                    <a:pt x="21208" y="17710"/>
                    <a:pt x="21117" y="17635"/>
                    <a:pt x="21059" y="17590"/>
                  </a:cubicBezTo>
                  <a:lnTo>
                    <a:pt x="21030" y="17564"/>
                  </a:lnTo>
                  <a:cubicBezTo>
                    <a:pt x="21030" y="17564"/>
                    <a:pt x="21030" y="17541"/>
                    <a:pt x="21059" y="17518"/>
                  </a:cubicBezTo>
                  <a:cubicBezTo>
                    <a:pt x="21088" y="17424"/>
                    <a:pt x="21150" y="17376"/>
                    <a:pt x="21208" y="17327"/>
                  </a:cubicBezTo>
                  <a:cubicBezTo>
                    <a:pt x="21300" y="17256"/>
                    <a:pt x="21391" y="17185"/>
                    <a:pt x="21391" y="17042"/>
                  </a:cubicBezTo>
                  <a:cubicBezTo>
                    <a:pt x="21391" y="16997"/>
                    <a:pt x="21391" y="16900"/>
                    <a:pt x="21425" y="16806"/>
                  </a:cubicBezTo>
                  <a:cubicBezTo>
                    <a:pt x="21483" y="16569"/>
                    <a:pt x="21516" y="16427"/>
                    <a:pt x="21425" y="16330"/>
                  </a:cubicBezTo>
                  <a:cubicBezTo>
                    <a:pt x="21391" y="16307"/>
                    <a:pt x="21333" y="16284"/>
                    <a:pt x="21271" y="16284"/>
                  </a:cubicBezTo>
                  <a:lnTo>
                    <a:pt x="21242" y="16284"/>
                  </a:lnTo>
                  <a:cubicBezTo>
                    <a:pt x="21208" y="16284"/>
                    <a:pt x="21208" y="16284"/>
                    <a:pt x="21179" y="16284"/>
                  </a:cubicBezTo>
                  <a:cubicBezTo>
                    <a:pt x="21088" y="16284"/>
                    <a:pt x="21030" y="16258"/>
                    <a:pt x="20996" y="16213"/>
                  </a:cubicBezTo>
                  <a:cubicBezTo>
                    <a:pt x="20996" y="16213"/>
                    <a:pt x="20996" y="16190"/>
                    <a:pt x="21030" y="16142"/>
                  </a:cubicBezTo>
                  <a:cubicBezTo>
                    <a:pt x="21242" y="15951"/>
                    <a:pt x="21059" y="15808"/>
                    <a:pt x="20934" y="15688"/>
                  </a:cubicBezTo>
                  <a:cubicBezTo>
                    <a:pt x="20905" y="15666"/>
                    <a:pt x="20843" y="15620"/>
                    <a:pt x="20784" y="15549"/>
                  </a:cubicBezTo>
                  <a:cubicBezTo>
                    <a:pt x="20693" y="15429"/>
                    <a:pt x="20722" y="15073"/>
                    <a:pt x="20751" y="14836"/>
                  </a:cubicBezTo>
                  <a:cubicBezTo>
                    <a:pt x="20843" y="14836"/>
                    <a:pt x="20843" y="14836"/>
                    <a:pt x="20843" y="14836"/>
                  </a:cubicBezTo>
                  <a:cubicBezTo>
                    <a:pt x="20751" y="14716"/>
                    <a:pt x="20751" y="14716"/>
                    <a:pt x="20751" y="14716"/>
                  </a:cubicBezTo>
                  <a:cubicBezTo>
                    <a:pt x="20722" y="14645"/>
                    <a:pt x="20693" y="14600"/>
                    <a:pt x="20664" y="14551"/>
                  </a:cubicBezTo>
                  <a:cubicBezTo>
                    <a:pt x="20631" y="14386"/>
                    <a:pt x="20510" y="14172"/>
                    <a:pt x="20327" y="14052"/>
                  </a:cubicBezTo>
                  <a:cubicBezTo>
                    <a:pt x="20173" y="13958"/>
                    <a:pt x="20144" y="13861"/>
                    <a:pt x="20173" y="13719"/>
                  </a:cubicBezTo>
                  <a:cubicBezTo>
                    <a:pt x="20207" y="13625"/>
                    <a:pt x="20236" y="13576"/>
                    <a:pt x="20539" y="13531"/>
                  </a:cubicBezTo>
                  <a:cubicBezTo>
                    <a:pt x="20784" y="13482"/>
                    <a:pt x="20843" y="13388"/>
                    <a:pt x="20905" y="13291"/>
                  </a:cubicBezTo>
                  <a:cubicBezTo>
                    <a:pt x="20934" y="13220"/>
                    <a:pt x="20996" y="13152"/>
                    <a:pt x="21059" y="13081"/>
                  </a:cubicBezTo>
                  <a:cubicBezTo>
                    <a:pt x="21242" y="12935"/>
                    <a:pt x="21300" y="12889"/>
                    <a:pt x="21271" y="12795"/>
                  </a:cubicBezTo>
                  <a:cubicBezTo>
                    <a:pt x="21242" y="12724"/>
                    <a:pt x="21150" y="12724"/>
                    <a:pt x="21059" y="12698"/>
                  </a:cubicBezTo>
                  <a:cubicBezTo>
                    <a:pt x="21030" y="12698"/>
                    <a:pt x="21030" y="12698"/>
                    <a:pt x="20996" y="12698"/>
                  </a:cubicBezTo>
                  <a:cubicBezTo>
                    <a:pt x="20905" y="12698"/>
                    <a:pt x="20843" y="12653"/>
                    <a:pt x="20784" y="12627"/>
                  </a:cubicBezTo>
                  <a:cubicBezTo>
                    <a:pt x="20722" y="12604"/>
                    <a:pt x="20664" y="12556"/>
                    <a:pt x="20539" y="12533"/>
                  </a:cubicBezTo>
                  <a:cubicBezTo>
                    <a:pt x="20477" y="12533"/>
                    <a:pt x="20448" y="12368"/>
                    <a:pt x="20448" y="12297"/>
                  </a:cubicBezTo>
                  <a:cubicBezTo>
                    <a:pt x="20448" y="12271"/>
                    <a:pt x="20448" y="12225"/>
                    <a:pt x="20419" y="12203"/>
                  </a:cubicBezTo>
                  <a:cubicBezTo>
                    <a:pt x="20419" y="12154"/>
                    <a:pt x="20419" y="12105"/>
                    <a:pt x="20419" y="12034"/>
                  </a:cubicBezTo>
                  <a:cubicBezTo>
                    <a:pt x="20419" y="11918"/>
                    <a:pt x="20419" y="11798"/>
                    <a:pt x="20327" y="11701"/>
                  </a:cubicBezTo>
                  <a:cubicBezTo>
                    <a:pt x="20265" y="11633"/>
                    <a:pt x="20207" y="11607"/>
                    <a:pt x="20173" y="11584"/>
                  </a:cubicBezTo>
                  <a:cubicBezTo>
                    <a:pt x="20144" y="11584"/>
                    <a:pt x="20115" y="11584"/>
                    <a:pt x="20115" y="11535"/>
                  </a:cubicBezTo>
                  <a:cubicBezTo>
                    <a:pt x="20024" y="11370"/>
                    <a:pt x="20082" y="10991"/>
                    <a:pt x="20115" y="10871"/>
                  </a:cubicBezTo>
                  <a:cubicBezTo>
                    <a:pt x="20144" y="10683"/>
                    <a:pt x="19990" y="10564"/>
                    <a:pt x="19841" y="10444"/>
                  </a:cubicBezTo>
                  <a:cubicBezTo>
                    <a:pt x="19778" y="10398"/>
                    <a:pt x="19749" y="10372"/>
                    <a:pt x="19687" y="10327"/>
                  </a:cubicBezTo>
                  <a:cubicBezTo>
                    <a:pt x="19595" y="10181"/>
                    <a:pt x="19475" y="10113"/>
                    <a:pt x="19350" y="10016"/>
                  </a:cubicBezTo>
                  <a:cubicBezTo>
                    <a:pt x="19321" y="9993"/>
                    <a:pt x="19259" y="9945"/>
                    <a:pt x="19230" y="9922"/>
                  </a:cubicBezTo>
                  <a:cubicBezTo>
                    <a:pt x="19138" y="9851"/>
                    <a:pt x="18989" y="9802"/>
                    <a:pt x="18835" y="9802"/>
                  </a:cubicBezTo>
                  <a:cubicBezTo>
                    <a:pt x="18714" y="9802"/>
                    <a:pt x="18589" y="9828"/>
                    <a:pt x="18498" y="9828"/>
                  </a:cubicBezTo>
                  <a:cubicBezTo>
                    <a:pt x="18469" y="9828"/>
                    <a:pt x="18469" y="9828"/>
                    <a:pt x="18469" y="9828"/>
                  </a:cubicBezTo>
                  <a:cubicBezTo>
                    <a:pt x="18315" y="9851"/>
                    <a:pt x="18074" y="9945"/>
                    <a:pt x="17800" y="10016"/>
                  </a:cubicBezTo>
                  <a:cubicBezTo>
                    <a:pt x="17646" y="10065"/>
                    <a:pt x="17646" y="10065"/>
                    <a:pt x="17646" y="10065"/>
                  </a:cubicBezTo>
                  <a:cubicBezTo>
                    <a:pt x="17525" y="10087"/>
                    <a:pt x="17525" y="10087"/>
                    <a:pt x="17525" y="10087"/>
                  </a:cubicBezTo>
                  <a:cubicBezTo>
                    <a:pt x="17309" y="10159"/>
                    <a:pt x="17159" y="10207"/>
                    <a:pt x="17006" y="10301"/>
                  </a:cubicBezTo>
                  <a:cubicBezTo>
                    <a:pt x="16947" y="10350"/>
                    <a:pt x="16885" y="10350"/>
                    <a:pt x="16794" y="10372"/>
                  </a:cubicBezTo>
                  <a:cubicBezTo>
                    <a:pt x="16702" y="10398"/>
                    <a:pt x="16582" y="10421"/>
                    <a:pt x="16457" y="10492"/>
                  </a:cubicBezTo>
                  <a:cubicBezTo>
                    <a:pt x="16399" y="10515"/>
                    <a:pt x="16274" y="10515"/>
                    <a:pt x="16124" y="10515"/>
                  </a:cubicBezTo>
                  <a:cubicBezTo>
                    <a:pt x="16000" y="10515"/>
                    <a:pt x="15941" y="10515"/>
                    <a:pt x="15941" y="10515"/>
                  </a:cubicBezTo>
                  <a:cubicBezTo>
                    <a:pt x="15817" y="10466"/>
                    <a:pt x="15758" y="10301"/>
                    <a:pt x="15696" y="10113"/>
                  </a:cubicBezTo>
                  <a:cubicBezTo>
                    <a:pt x="15605" y="9874"/>
                    <a:pt x="15455" y="9828"/>
                    <a:pt x="15301" y="9780"/>
                  </a:cubicBezTo>
                  <a:cubicBezTo>
                    <a:pt x="15239" y="9757"/>
                    <a:pt x="15210" y="9757"/>
                    <a:pt x="15181" y="9731"/>
                  </a:cubicBezTo>
                  <a:cubicBezTo>
                    <a:pt x="15147" y="9731"/>
                    <a:pt x="15147" y="9708"/>
                    <a:pt x="15147" y="9708"/>
                  </a:cubicBezTo>
                  <a:cubicBezTo>
                    <a:pt x="15118" y="9660"/>
                    <a:pt x="15210" y="9566"/>
                    <a:pt x="15301" y="9472"/>
                  </a:cubicBezTo>
                  <a:cubicBezTo>
                    <a:pt x="15330" y="9446"/>
                    <a:pt x="15359" y="9446"/>
                    <a:pt x="15422" y="9446"/>
                  </a:cubicBezTo>
                  <a:cubicBezTo>
                    <a:pt x="15455" y="9446"/>
                    <a:pt x="15576" y="9423"/>
                    <a:pt x="15605" y="9329"/>
                  </a:cubicBezTo>
                  <a:cubicBezTo>
                    <a:pt x="15634" y="9303"/>
                    <a:pt x="15634" y="9281"/>
                    <a:pt x="15667" y="9232"/>
                  </a:cubicBezTo>
                  <a:cubicBezTo>
                    <a:pt x="15667" y="9164"/>
                    <a:pt x="15696" y="9093"/>
                    <a:pt x="15725" y="9044"/>
                  </a:cubicBezTo>
                  <a:cubicBezTo>
                    <a:pt x="15788" y="9044"/>
                    <a:pt x="15850" y="9067"/>
                    <a:pt x="15908" y="9093"/>
                  </a:cubicBezTo>
                  <a:cubicBezTo>
                    <a:pt x="15971" y="9116"/>
                    <a:pt x="16033" y="9138"/>
                    <a:pt x="16091" y="9138"/>
                  </a:cubicBezTo>
                  <a:cubicBezTo>
                    <a:pt x="16183" y="9164"/>
                    <a:pt x="16245" y="9187"/>
                    <a:pt x="16274" y="9187"/>
                  </a:cubicBezTo>
                  <a:cubicBezTo>
                    <a:pt x="16457" y="9187"/>
                    <a:pt x="16490" y="9067"/>
                    <a:pt x="16490" y="8973"/>
                  </a:cubicBezTo>
                  <a:cubicBezTo>
                    <a:pt x="16519" y="8973"/>
                    <a:pt x="16519" y="8973"/>
                    <a:pt x="16519" y="8973"/>
                  </a:cubicBezTo>
                  <a:cubicBezTo>
                    <a:pt x="16548" y="8782"/>
                    <a:pt x="16457" y="8617"/>
                    <a:pt x="16274" y="8568"/>
                  </a:cubicBezTo>
                  <a:cubicBezTo>
                    <a:pt x="16245" y="8568"/>
                    <a:pt x="16245" y="8568"/>
                    <a:pt x="16245" y="8568"/>
                  </a:cubicBezTo>
                  <a:cubicBezTo>
                    <a:pt x="16153" y="8545"/>
                    <a:pt x="16062" y="8523"/>
                    <a:pt x="15941" y="8451"/>
                  </a:cubicBezTo>
                  <a:cubicBezTo>
                    <a:pt x="15971" y="8403"/>
                    <a:pt x="16091" y="8354"/>
                    <a:pt x="16124" y="8309"/>
                  </a:cubicBezTo>
                  <a:cubicBezTo>
                    <a:pt x="16183" y="8283"/>
                    <a:pt x="16245" y="8238"/>
                    <a:pt x="16307" y="8212"/>
                  </a:cubicBezTo>
                  <a:cubicBezTo>
                    <a:pt x="16336" y="8166"/>
                    <a:pt x="16399" y="8140"/>
                    <a:pt x="16457" y="8095"/>
                  </a:cubicBezTo>
                  <a:cubicBezTo>
                    <a:pt x="16548" y="8047"/>
                    <a:pt x="16673" y="7998"/>
                    <a:pt x="16765" y="7904"/>
                  </a:cubicBezTo>
                  <a:cubicBezTo>
                    <a:pt x="16794" y="7881"/>
                    <a:pt x="16794" y="7881"/>
                    <a:pt x="16794" y="7881"/>
                  </a:cubicBezTo>
                  <a:cubicBezTo>
                    <a:pt x="16794" y="7881"/>
                    <a:pt x="16852" y="7930"/>
                    <a:pt x="16914" y="7953"/>
                  </a:cubicBezTo>
                  <a:cubicBezTo>
                    <a:pt x="16977" y="7975"/>
                    <a:pt x="17039" y="7998"/>
                    <a:pt x="17097" y="8047"/>
                  </a:cubicBezTo>
                  <a:cubicBezTo>
                    <a:pt x="17159" y="8069"/>
                    <a:pt x="17218" y="8069"/>
                    <a:pt x="17280" y="8069"/>
                  </a:cubicBezTo>
                  <a:cubicBezTo>
                    <a:pt x="17371" y="8069"/>
                    <a:pt x="17463" y="8047"/>
                    <a:pt x="17525" y="7998"/>
                  </a:cubicBezTo>
                  <a:cubicBezTo>
                    <a:pt x="17617" y="7904"/>
                    <a:pt x="17617" y="7761"/>
                    <a:pt x="17583" y="7690"/>
                  </a:cubicBezTo>
                  <a:cubicBezTo>
                    <a:pt x="17554" y="7548"/>
                    <a:pt x="17434" y="7525"/>
                    <a:pt x="17371" y="7525"/>
                  </a:cubicBezTo>
                  <a:cubicBezTo>
                    <a:pt x="17371" y="7502"/>
                    <a:pt x="17401" y="7502"/>
                    <a:pt x="17463" y="7502"/>
                  </a:cubicBezTo>
                  <a:cubicBezTo>
                    <a:pt x="17496" y="7502"/>
                    <a:pt x="17554" y="7502"/>
                    <a:pt x="17617" y="7548"/>
                  </a:cubicBezTo>
                  <a:cubicBezTo>
                    <a:pt x="17675" y="7574"/>
                    <a:pt x="17766" y="7596"/>
                    <a:pt x="17829" y="7596"/>
                  </a:cubicBezTo>
                  <a:cubicBezTo>
                    <a:pt x="18074" y="7596"/>
                    <a:pt x="18103" y="7360"/>
                    <a:pt x="18132" y="7289"/>
                  </a:cubicBezTo>
                  <a:cubicBezTo>
                    <a:pt x="18165" y="7097"/>
                    <a:pt x="18103" y="6906"/>
                    <a:pt x="17949" y="6764"/>
                  </a:cubicBezTo>
                  <a:cubicBezTo>
                    <a:pt x="17920" y="6718"/>
                    <a:pt x="17891" y="6693"/>
                    <a:pt x="17829" y="6670"/>
                  </a:cubicBezTo>
                  <a:cubicBezTo>
                    <a:pt x="17800" y="6621"/>
                    <a:pt x="17766" y="6599"/>
                    <a:pt x="17737" y="6527"/>
                  </a:cubicBezTo>
                  <a:cubicBezTo>
                    <a:pt x="17708" y="6505"/>
                    <a:pt x="17708" y="6456"/>
                    <a:pt x="17708" y="6433"/>
                  </a:cubicBezTo>
                  <a:cubicBezTo>
                    <a:pt x="17675" y="6362"/>
                    <a:pt x="17646" y="6265"/>
                    <a:pt x="17525" y="6171"/>
                  </a:cubicBezTo>
                  <a:cubicBezTo>
                    <a:pt x="17496" y="6148"/>
                    <a:pt x="17496" y="6148"/>
                    <a:pt x="17496" y="6148"/>
                  </a:cubicBezTo>
                  <a:cubicBezTo>
                    <a:pt x="17342" y="6028"/>
                    <a:pt x="17189" y="5912"/>
                    <a:pt x="16852" y="5863"/>
                  </a:cubicBezTo>
                  <a:lnTo>
                    <a:pt x="16823" y="5863"/>
                  </a:lnTo>
                  <a:lnTo>
                    <a:pt x="16852" y="5863"/>
                  </a:lnTo>
                  <a:cubicBezTo>
                    <a:pt x="16885" y="5815"/>
                    <a:pt x="16885" y="5815"/>
                    <a:pt x="16885" y="5815"/>
                  </a:cubicBezTo>
                  <a:cubicBezTo>
                    <a:pt x="17068" y="5698"/>
                    <a:pt x="17068" y="5601"/>
                    <a:pt x="17097" y="5484"/>
                  </a:cubicBezTo>
                  <a:cubicBezTo>
                    <a:pt x="17097" y="5458"/>
                    <a:pt x="17097" y="5436"/>
                    <a:pt x="17097" y="5413"/>
                  </a:cubicBezTo>
                  <a:cubicBezTo>
                    <a:pt x="17130" y="5270"/>
                    <a:pt x="17068" y="5176"/>
                    <a:pt x="17039" y="5079"/>
                  </a:cubicBezTo>
                  <a:cubicBezTo>
                    <a:pt x="17006" y="5008"/>
                    <a:pt x="16977" y="4959"/>
                    <a:pt x="16977" y="4914"/>
                  </a:cubicBezTo>
                  <a:cubicBezTo>
                    <a:pt x="16947" y="4843"/>
                    <a:pt x="17006" y="4772"/>
                    <a:pt x="17130" y="4700"/>
                  </a:cubicBezTo>
                  <a:cubicBezTo>
                    <a:pt x="17159" y="4652"/>
                    <a:pt x="17189" y="4629"/>
                    <a:pt x="17218" y="4606"/>
                  </a:cubicBezTo>
                  <a:cubicBezTo>
                    <a:pt x="17309" y="4487"/>
                    <a:pt x="17371" y="4438"/>
                    <a:pt x="17463" y="4438"/>
                  </a:cubicBezTo>
                  <a:cubicBezTo>
                    <a:pt x="17463" y="4438"/>
                    <a:pt x="17463" y="4438"/>
                    <a:pt x="17496" y="4438"/>
                  </a:cubicBezTo>
                  <a:cubicBezTo>
                    <a:pt x="17525" y="4438"/>
                    <a:pt x="17554" y="4464"/>
                    <a:pt x="17617" y="4509"/>
                  </a:cubicBezTo>
                  <a:cubicBezTo>
                    <a:pt x="17675" y="4580"/>
                    <a:pt x="17737" y="4629"/>
                    <a:pt x="17891" y="4652"/>
                  </a:cubicBezTo>
                  <a:lnTo>
                    <a:pt x="17920" y="4652"/>
                  </a:lnTo>
                  <a:cubicBezTo>
                    <a:pt x="18132" y="4652"/>
                    <a:pt x="18257" y="4487"/>
                    <a:pt x="18377" y="4273"/>
                  </a:cubicBezTo>
                  <a:cubicBezTo>
                    <a:pt x="18407" y="4224"/>
                    <a:pt x="18436" y="4179"/>
                    <a:pt x="18469" y="4153"/>
                  </a:cubicBezTo>
                  <a:cubicBezTo>
                    <a:pt x="18652" y="3894"/>
                    <a:pt x="18469" y="3511"/>
                    <a:pt x="18315" y="3324"/>
                  </a:cubicBezTo>
                  <a:cubicBezTo>
                    <a:pt x="18257" y="3230"/>
                    <a:pt x="18224" y="3110"/>
                    <a:pt x="18224" y="2990"/>
                  </a:cubicBezTo>
                  <a:cubicBezTo>
                    <a:pt x="18224" y="2967"/>
                    <a:pt x="18224" y="2967"/>
                    <a:pt x="18224" y="2967"/>
                  </a:cubicBezTo>
                  <a:cubicBezTo>
                    <a:pt x="18224" y="2945"/>
                    <a:pt x="18224" y="2945"/>
                    <a:pt x="18224" y="2945"/>
                  </a:cubicBezTo>
                  <a:cubicBezTo>
                    <a:pt x="18224" y="2919"/>
                    <a:pt x="18224" y="2919"/>
                    <a:pt x="18224" y="2896"/>
                  </a:cubicBezTo>
                  <a:cubicBezTo>
                    <a:pt x="18224" y="2873"/>
                    <a:pt x="18224" y="2847"/>
                    <a:pt x="18224" y="2825"/>
                  </a:cubicBezTo>
                  <a:cubicBezTo>
                    <a:pt x="18224" y="2825"/>
                    <a:pt x="18224" y="2825"/>
                    <a:pt x="18224" y="2802"/>
                  </a:cubicBezTo>
                  <a:cubicBezTo>
                    <a:pt x="18257" y="2611"/>
                    <a:pt x="18257" y="2611"/>
                    <a:pt x="18257" y="2611"/>
                  </a:cubicBezTo>
                  <a:cubicBezTo>
                    <a:pt x="18195" y="2682"/>
                    <a:pt x="18195" y="2682"/>
                    <a:pt x="18195" y="2682"/>
                  </a:cubicBezTo>
                  <a:cubicBezTo>
                    <a:pt x="18132" y="2660"/>
                    <a:pt x="18074" y="2634"/>
                    <a:pt x="18012" y="2634"/>
                  </a:cubicBezTo>
                  <a:cubicBezTo>
                    <a:pt x="17983" y="2634"/>
                    <a:pt x="17920" y="2660"/>
                    <a:pt x="17858" y="2660"/>
                  </a:cubicBezTo>
                  <a:cubicBezTo>
                    <a:pt x="17829" y="2660"/>
                    <a:pt x="17800" y="2682"/>
                    <a:pt x="17766" y="2682"/>
                  </a:cubicBezTo>
                  <a:cubicBezTo>
                    <a:pt x="17737" y="2682"/>
                    <a:pt x="17708" y="2682"/>
                    <a:pt x="17675" y="2682"/>
                  </a:cubicBezTo>
                  <a:cubicBezTo>
                    <a:pt x="17646" y="2682"/>
                    <a:pt x="17646" y="2682"/>
                    <a:pt x="17646" y="2682"/>
                  </a:cubicBezTo>
                  <a:lnTo>
                    <a:pt x="17646" y="2660"/>
                  </a:lnTo>
                  <a:cubicBezTo>
                    <a:pt x="17675" y="2517"/>
                    <a:pt x="17525" y="2423"/>
                    <a:pt x="17434" y="2349"/>
                  </a:cubicBezTo>
                  <a:cubicBezTo>
                    <a:pt x="17401" y="2326"/>
                    <a:pt x="17371" y="2303"/>
                    <a:pt x="17342" y="2277"/>
                  </a:cubicBezTo>
                  <a:cubicBezTo>
                    <a:pt x="17251" y="2206"/>
                    <a:pt x="17159" y="2138"/>
                    <a:pt x="17068" y="2089"/>
                  </a:cubicBezTo>
                  <a:cubicBezTo>
                    <a:pt x="17006" y="2041"/>
                    <a:pt x="16977" y="2018"/>
                    <a:pt x="16914" y="1995"/>
                  </a:cubicBezTo>
                  <a:cubicBezTo>
                    <a:pt x="16885" y="1947"/>
                    <a:pt x="16852" y="1782"/>
                    <a:pt x="16885" y="1710"/>
                  </a:cubicBezTo>
                  <a:cubicBezTo>
                    <a:pt x="16885" y="1684"/>
                    <a:pt x="16914" y="1662"/>
                    <a:pt x="16914" y="1662"/>
                  </a:cubicBezTo>
                  <a:cubicBezTo>
                    <a:pt x="16977" y="1542"/>
                    <a:pt x="17039" y="1399"/>
                    <a:pt x="17006" y="1283"/>
                  </a:cubicBezTo>
                  <a:cubicBezTo>
                    <a:pt x="16947" y="1114"/>
                    <a:pt x="16640" y="1092"/>
                    <a:pt x="16611" y="1069"/>
                  </a:cubicBezTo>
                  <a:cubicBezTo>
                    <a:pt x="16582" y="1069"/>
                    <a:pt x="16582" y="1069"/>
                    <a:pt x="16582" y="1069"/>
                  </a:cubicBezTo>
                  <a:cubicBezTo>
                    <a:pt x="16582" y="1069"/>
                    <a:pt x="16548" y="1092"/>
                    <a:pt x="16519" y="1092"/>
                  </a:cubicBezTo>
                  <a:cubicBezTo>
                    <a:pt x="16457" y="1092"/>
                    <a:pt x="16399" y="1069"/>
                    <a:pt x="16399" y="1043"/>
                  </a:cubicBezTo>
                  <a:cubicBezTo>
                    <a:pt x="16307" y="926"/>
                    <a:pt x="16183" y="833"/>
                    <a:pt x="16000" y="758"/>
                  </a:cubicBezTo>
                  <a:cubicBezTo>
                    <a:pt x="15971" y="735"/>
                    <a:pt x="15971" y="735"/>
                    <a:pt x="15971" y="735"/>
                  </a:cubicBezTo>
                  <a:cubicBezTo>
                    <a:pt x="15941" y="735"/>
                    <a:pt x="15788" y="664"/>
                    <a:pt x="15788" y="641"/>
                  </a:cubicBezTo>
                  <a:cubicBezTo>
                    <a:pt x="15788" y="641"/>
                    <a:pt x="15788" y="641"/>
                    <a:pt x="15788" y="619"/>
                  </a:cubicBezTo>
                  <a:cubicBezTo>
                    <a:pt x="15908" y="450"/>
                    <a:pt x="15908" y="236"/>
                    <a:pt x="15788" y="94"/>
                  </a:cubicBezTo>
                  <a:cubicBezTo>
                    <a:pt x="15725" y="23"/>
                    <a:pt x="15634" y="0"/>
                    <a:pt x="15513" y="0"/>
                  </a:cubicBezTo>
                  <a:lnTo>
                    <a:pt x="15513" y="94"/>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8" name="Shape 2838"/>
            <p:cNvSpPr/>
            <p:nvPr/>
          </p:nvSpPr>
          <p:spPr>
            <a:xfrm>
              <a:off x="1304439" y="3728238"/>
              <a:ext cx="1726085" cy="2451591"/>
            </a:xfrm>
            <a:custGeom>
              <a:avLst/>
              <a:gdLst/>
              <a:ahLst/>
              <a:cxnLst/>
              <a:rect l="0" t="0" r="0" b="0"/>
              <a:pathLst>
                <a:path w="21600" h="21600" extrusionOk="0">
                  <a:moveTo>
                    <a:pt x="9492" y="21600"/>
                  </a:moveTo>
                  <a:cubicBezTo>
                    <a:pt x="9430" y="21600"/>
                    <a:pt x="9401" y="21580"/>
                    <a:pt x="9372" y="21560"/>
                  </a:cubicBezTo>
                  <a:cubicBezTo>
                    <a:pt x="9309" y="21536"/>
                    <a:pt x="9309" y="21453"/>
                    <a:pt x="9309" y="21369"/>
                  </a:cubicBezTo>
                  <a:cubicBezTo>
                    <a:pt x="9338" y="21199"/>
                    <a:pt x="9338" y="21199"/>
                    <a:pt x="9338" y="21199"/>
                  </a:cubicBezTo>
                  <a:cubicBezTo>
                    <a:pt x="9338" y="20924"/>
                    <a:pt x="9338" y="20881"/>
                    <a:pt x="9554" y="20861"/>
                  </a:cubicBezTo>
                  <a:cubicBezTo>
                    <a:pt x="9583" y="20861"/>
                    <a:pt x="9612" y="20861"/>
                    <a:pt x="9646" y="20861"/>
                  </a:cubicBezTo>
                  <a:cubicBezTo>
                    <a:pt x="9795" y="20841"/>
                    <a:pt x="9949" y="20734"/>
                    <a:pt x="9920" y="20670"/>
                  </a:cubicBezTo>
                  <a:cubicBezTo>
                    <a:pt x="9920" y="20627"/>
                    <a:pt x="9857" y="20627"/>
                    <a:pt x="9795" y="20627"/>
                  </a:cubicBezTo>
                  <a:cubicBezTo>
                    <a:pt x="9463" y="20627"/>
                    <a:pt x="9309" y="20586"/>
                    <a:pt x="9251" y="20436"/>
                  </a:cubicBezTo>
                  <a:cubicBezTo>
                    <a:pt x="9127" y="20480"/>
                    <a:pt x="8915" y="20523"/>
                    <a:pt x="8703" y="20523"/>
                  </a:cubicBezTo>
                  <a:cubicBezTo>
                    <a:pt x="8458" y="20523"/>
                    <a:pt x="8155" y="20459"/>
                    <a:pt x="8093" y="20162"/>
                  </a:cubicBezTo>
                  <a:cubicBezTo>
                    <a:pt x="8064" y="20055"/>
                    <a:pt x="8030" y="19971"/>
                    <a:pt x="8030" y="19908"/>
                  </a:cubicBezTo>
                  <a:cubicBezTo>
                    <a:pt x="7939" y="19547"/>
                    <a:pt x="7939" y="19506"/>
                    <a:pt x="7756" y="19506"/>
                  </a:cubicBezTo>
                  <a:cubicBezTo>
                    <a:pt x="7756" y="19506"/>
                    <a:pt x="7727" y="19506"/>
                    <a:pt x="7698" y="19506"/>
                  </a:cubicBezTo>
                  <a:cubicBezTo>
                    <a:pt x="7574" y="19527"/>
                    <a:pt x="7453" y="19547"/>
                    <a:pt x="7391" y="19610"/>
                  </a:cubicBezTo>
                  <a:cubicBezTo>
                    <a:pt x="7333" y="19697"/>
                    <a:pt x="7304" y="19824"/>
                    <a:pt x="7362" y="19971"/>
                  </a:cubicBezTo>
                  <a:cubicBezTo>
                    <a:pt x="7424" y="20142"/>
                    <a:pt x="7391" y="20309"/>
                    <a:pt x="7271" y="20396"/>
                  </a:cubicBezTo>
                  <a:cubicBezTo>
                    <a:pt x="7212" y="20459"/>
                    <a:pt x="7121" y="20480"/>
                    <a:pt x="7026" y="20480"/>
                  </a:cubicBezTo>
                  <a:cubicBezTo>
                    <a:pt x="6967" y="20480"/>
                    <a:pt x="6905" y="20480"/>
                    <a:pt x="6847" y="20459"/>
                  </a:cubicBezTo>
                  <a:cubicBezTo>
                    <a:pt x="6693" y="20396"/>
                    <a:pt x="6540" y="20246"/>
                    <a:pt x="6390" y="20098"/>
                  </a:cubicBezTo>
                  <a:cubicBezTo>
                    <a:pt x="6237" y="19951"/>
                    <a:pt x="6087" y="19801"/>
                    <a:pt x="5963" y="19801"/>
                  </a:cubicBezTo>
                  <a:cubicBezTo>
                    <a:pt x="5689" y="19864"/>
                    <a:pt x="5689" y="19864"/>
                    <a:pt x="5689" y="19864"/>
                  </a:cubicBezTo>
                  <a:cubicBezTo>
                    <a:pt x="5660" y="19844"/>
                    <a:pt x="5660" y="19844"/>
                    <a:pt x="5660" y="19844"/>
                  </a:cubicBezTo>
                  <a:cubicBezTo>
                    <a:pt x="5630" y="19801"/>
                    <a:pt x="5568" y="19717"/>
                    <a:pt x="5535" y="19654"/>
                  </a:cubicBezTo>
                  <a:cubicBezTo>
                    <a:pt x="5506" y="19527"/>
                    <a:pt x="5415" y="19379"/>
                    <a:pt x="5265" y="19273"/>
                  </a:cubicBezTo>
                  <a:cubicBezTo>
                    <a:pt x="5082" y="19189"/>
                    <a:pt x="5020" y="19062"/>
                    <a:pt x="5049" y="18871"/>
                  </a:cubicBezTo>
                  <a:cubicBezTo>
                    <a:pt x="5082" y="18701"/>
                    <a:pt x="5232" y="18640"/>
                    <a:pt x="5568" y="18597"/>
                  </a:cubicBezTo>
                  <a:cubicBezTo>
                    <a:pt x="5722" y="18574"/>
                    <a:pt x="5751" y="18533"/>
                    <a:pt x="5809" y="18447"/>
                  </a:cubicBezTo>
                  <a:cubicBezTo>
                    <a:pt x="5842" y="18386"/>
                    <a:pt x="5871" y="18322"/>
                    <a:pt x="5992" y="18236"/>
                  </a:cubicBezTo>
                  <a:cubicBezTo>
                    <a:pt x="6025" y="18193"/>
                    <a:pt x="6087" y="18152"/>
                    <a:pt x="6116" y="18132"/>
                  </a:cubicBezTo>
                  <a:lnTo>
                    <a:pt x="6025" y="18109"/>
                  </a:lnTo>
                  <a:cubicBezTo>
                    <a:pt x="5900" y="18109"/>
                    <a:pt x="5809" y="18068"/>
                    <a:pt x="5751" y="18025"/>
                  </a:cubicBezTo>
                  <a:cubicBezTo>
                    <a:pt x="5689" y="18005"/>
                    <a:pt x="5630" y="17982"/>
                    <a:pt x="5568" y="17961"/>
                  </a:cubicBezTo>
                  <a:cubicBezTo>
                    <a:pt x="5385" y="17941"/>
                    <a:pt x="5356" y="17771"/>
                    <a:pt x="5323" y="17644"/>
                  </a:cubicBezTo>
                  <a:cubicBezTo>
                    <a:pt x="5323" y="17624"/>
                    <a:pt x="5294" y="17580"/>
                    <a:pt x="5294" y="17560"/>
                  </a:cubicBezTo>
                  <a:cubicBezTo>
                    <a:pt x="5294" y="17517"/>
                    <a:pt x="5294" y="17453"/>
                    <a:pt x="5294" y="17390"/>
                  </a:cubicBezTo>
                  <a:cubicBezTo>
                    <a:pt x="5294" y="17306"/>
                    <a:pt x="5294" y="17222"/>
                    <a:pt x="5232" y="17156"/>
                  </a:cubicBezTo>
                  <a:cubicBezTo>
                    <a:pt x="5203" y="17136"/>
                    <a:pt x="5174" y="17136"/>
                    <a:pt x="5140" y="17115"/>
                  </a:cubicBezTo>
                  <a:cubicBezTo>
                    <a:pt x="5082" y="17092"/>
                    <a:pt x="5020" y="17072"/>
                    <a:pt x="4991" y="16988"/>
                  </a:cubicBezTo>
                  <a:cubicBezTo>
                    <a:pt x="4900" y="16818"/>
                    <a:pt x="4958" y="16544"/>
                    <a:pt x="4991" y="16353"/>
                  </a:cubicBezTo>
                  <a:cubicBezTo>
                    <a:pt x="4991" y="16226"/>
                    <a:pt x="4900" y="16162"/>
                    <a:pt x="4775" y="16079"/>
                  </a:cubicBezTo>
                  <a:cubicBezTo>
                    <a:pt x="4717" y="16035"/>
                    <a:pt x="4655" y="15992"/>
                    <a:pt x="4592" y="15931"/>
                  </a:cubicBezTo>
                  <a:cubicBezTo>
                    <a:pt x="4501" y="15825"/>
                    <a:pt x="4410" y="15761"/>
                    <a:pt x="4289" y="15698"/>
                  </a:cubicBezTo>
                  <a:cubicBezTo>
                    <a:pt x="4227" y="15654"/>
                    <a:pt x="4198" y="15634"/>
                    <a:pt x="4140" y="15591"/>
                  </a:cubicBezTo>
                  <a:cubicBezTo>
                    <a:pt x="4078" y="15550"/>
                    <a:pt x="3986" y="15527"/>
                    <a:pt x="3895" y="15527"/>
                  </a:cubicBezTo>
                  <a:cubicBezTo>
                    <a:pt x="3774" y="15527"/>
                    <a:pt x="3683" y="15550"/>
                    <a:pt x="3592" y="15550"/>
                  </a:cubicBezTo>
                  <a:cubicBezTo>
                    <a:pt x="3558" y="15570"/>
                    <a:pt x="3558" y="15570"/>
                    <a:pt x="3558" y="15570"/>
                  </a:cubicBezTo>
                  <a:cubicBezTo>
                    <a:pt x="3438" y="15570"/>
                    <a:pt x="3164" y="15654"/>
                    <a:pt x="2952" y="15718"/>
                  </a:cubicBezTo>
                  <a:cubicBezTo>
                    <a:pt x="2645" y="15781"/>
                    <a:pt x="2645" y="15781"/>
                    <a:pt x="2645" y="15781"/>
                  </a:cubicBezTo>
                  <a:cubicBezTo>
                    <a:pt x="2433" y="15845"/>
                    <a:pt x="2342" y="15868"/>
                    <a:pt x="2192" y="15952"/>
                  </a:cubicBezTo>
                  <a:cubicBezTo>
                    <a:pt x="2101" y="15992"/>
                    <a:pt x="2010" y="16015"/>
                    <a:pt x="1914" y="16035"/>
                  </a:cubicBezTo>
                  <a:cubicBezTo>
                    <a:pt x="1827" y="16056"/>
                    <a:pt x="1736" y="16079"/>
                    <a:pt x="1611" y="16142"/>
                  </a:cubicBezTo>
                  <a:cubicBezTo>
                    <a:pt x="1582" y="16142"/>
                    <a:pt x="1582" y="16142"/>
                    <a:pt x="1582" y="16142"/>
                  </a:cubicBezTo>
                  <a:cubicBezTo>
                    <a:pt x="1582" y="16142"/>
                    <a:pt x="1370" y="16162"/>
                    <a:pt x="1188" y="16162"/>
                  </a:cubicBezTo>
                  <a:cubicBezTo>
                    <a:pt x="1063" y="16162"/>
                    <a:pt x="972" y="16162"/>
                    <a:pt x="913" y="16142"/>
                  </a:cubicBezTo>
                  <a:cubicBezTo>
                    <a:pt x="698" y="16079"/>
                    <a:pt x="639" y="15888"/>
                    <a:pt x="577" y="15698"/>
                  </a:cubicBezTo>
                  <a:cubicBezTo>
                    <a:pt x="519" y="15570"/>
                    <a:pt x="424" y="15550"/>
                    <a:pt x="274" y="15507"/>
                  </a:cubicBezTo>
                  <a:cubicBezTo>
                    <a:pt x="245" y="15487"/>
                    <a:pt x="183" y="15487"/>
                    <a:pt x="154" y="15464"/>
                  </a:cubicBezTo>
                  <a:cubicBezTo>
                    <a:pt x="62" y="15443"/>
                    <a:pt x="29" y="15400"/>
                    <a:pt x="0" y="15337"/>
                  </a:cubicBezTo>
                  <a:cubicBezTo>
                    <a:pt x="0" y="15233"/>
                    <a:pt x="120" y="15106"/>
                    <a:pt x="245" y="15019"/>
                  </a:cubicBezTo>
                  <a:cubicBezTo>
                    <a:pt x="332" y="14955"/>
                    <a:pt x="394" y="14955"/>
                    <a:pt x="457" y="14955"/>
                  </a:cubicBezTo>
                  <a:cubicBezTo>
                    <a:pt x="486" y="14955"/>
                    <a:pt x="486" y="14955"/>
                    <a:pt x="486" y="14935"/>
                  </a:cubicBezTo>
                  <a:cubicBezTo>
                    <a:pt x="519" y="14915"/>
                    <a:pt x="519" y="14892"/>
                    <a:pt x="548" y="14851"/>
                  </a:cubicBezTo>
                  <a:cubicBezTo>
                    <a:pt x="548" y="14788"/>
                    <a:pt x="610" y="14681"/>
                    <a:pt x="639" y="14638"/>
                  </a:cubicBezTo>
                  <a:cubicBezTo>
                    <a:pt x="669" y="14618"/>
                    <a:pt x="698" y="14597"/>
                    <a:pt x="789" y="14597"/>
                  </a:cubicBezTo>
                  <a:cubicBezTo>
                    <a:pt x="851" y="14597"/>
                    <a:pt x="943" y="14618"/>
                    <a:pt x="1034" y="14638"/>
                  </a:cubicBezTo>
                  <a:cubicBezTo>
                    <a:pt x="1096" y="14661"/>
                    <a:pt x="1154" y="14681"/>
                    <a:pt x="1217" y="14681"/>
                  </a:cubicBezTo>
                  <a:cubicBezTo>
                    <a:pt x="1246" y="14701"/>
                    <a:pt x="1308" y="14701"/>
                    <a:pt x="1337" y="14701"/>
                  </a:cubicBezTo>
                  <a:cubicBezTo>
                    <a:pt x="1370" y="14701"/>
                    <a:pt x="1370" y="14661"/>
                    <a:pt x="1370" y="14638"/>
                  </a:cubicBezTo>
                  <a:cubicBezTo>
                    <a:pt x="1399" y="14514"/>
                    <a:pt x="1337" y="14450"/>
                    <a:pt x="1279" y="14427"/>
                  </a:cubicBezTo>
                  <a:cubicBezTo>
                    <a:pt x="1246" y="14427"/>
                    <a:pt x="1246" y="14427"/>
                    <a:pt x="1246" y="14427"/>
                  </a:cubicBezTo>
                  <a:cubicBezTo>
                    <a:pt x="1154" y="14407"/>
                    <a:pt x="1005" y="14363"/>
                    <a:pt x="880" y="14280"/>
                  </a:cubicBezTo>
                  <a:cubicBezTo>
                    <a:pt x="822" y="14236"/>
                    <a:pt x="822" y="14216"/>
                    <a:pt x="822" y="14196"/>
                  </a:cubicBezTo>
                  <a:cubicBezTo>
                    <a:pt x="822" y="14109"/>
                    <a:pt x="943" y="14046"/>
                    <a:pt x="1096" y="13962"/>
                  </a:cubicBezTo>
                  <a:cubicBezTo>
                    <a:pt x="1125" y="13942"/>
                    <a:pt x="1188" y="13919"/>
                    <a:pt x="1217" y="13899"/>
                  </a:cubicBezTo>
                  <a:cubicBezTo>
                    <a:pt x="1279" y="13855"/>
                    <a:pt x="1370" y="13815"/>
                    <a:pt x="1428" y="13771"/>
                  </a:cubicBezTo>
                  <a:cubicBezTo>
                    <a:pt x="1520" y="13731"/>
                    <a:pt x="1611" y="13688"/>
                    <a:pt x="1673" y="13624"/>
                  </a:cubicBezTo>
                  <a:cubicBezTo>
                    <a:pt x="1736" y="13581"/>
                    <a:pt x="1794" y="13561"/>
                    <a:pt x="1856" y="13561"/>
                  </a:cubicBezTo>
                  <a:cubicBezTo>
                    <a:pt x="1914" y="13561"/>
                    <a:pt x="2010" y="13601"/>
                    <a:pt x="2101" y="13644"/>
                  </a:cubicBezTo>
                  <a:cubicBezTo>
                    <a:pt x="2130" y="13665"/>
                    <a:pt x="2192" y="13688"/>
                    <a:pt x="2251" y="13708"/>
                  </a:cubicBezTo>
                  <a:cubicBezTo>
                    <a:pt x="2280" y="13731"/>
                    <a:pt x="2313" y="13731"/>
                    <a:pt x="2342" y="13731"/>
                  </a:cubicBezTo>
                  <a:cubicBezTo>
                    <a:pt x="2371" y="13731"/>
                    <a:pt x="2404" y="13731"/>
                    <a:pt x="2433" y="13708"/>
                  </a:cubicBezTo>
                  <a:cubicBezTo>
                    <a:pt x="2462" y="13665"/>
                    <a:pt x="2496" y="13601"/>
                    <a:pt x="2462" y="13538"/>
                  </a:cubicBezTo>
                  <a:cubicBezTo>
                    <a:pt x="2462" y="13497"/>
                    <a:pt x="2433" y="13497"/>
                    <a:pt x="2371" y="13497"/>
                  </a:cubicBezTo>
                  <a:cubicBezTo>
                    <a:pt x="2313" y="13477"/>
                    <a:pt x="2221" y="13477"/>
                    <a:pt x="2192" y="13390"/>
                  </a:cubicBezTo>
                  <a:cubicBezTo>
                    <a:pt x="2192" y="13370"/>
                    <a:pt x="2192" y="13327"/>
                    <a:pt x="2221" y="13307"/>
                  </a:cubicBezTo>
                  <a:cubicBezTo>
                    <a:pt x="2280" y="13243"/>
                    <a:pt x="2404" y="13223"/>
                    <a:pt x="2525" y="13223"/>
                  </a:cubicBezTo>
                  <a:cubicBezTo>
                    <a:pt x="2587" y="13223"/>
                    <a:pt x="2678" y="13223"/>
                    <a:pt x="2799" y="13263"/>
                  </a:cubicBezTo>
                  <a:cubicBezTo>
                    <a:pt x="2828" y="13283"/>
                    <a:pt x="2861" y="13307"/>
                    <a:pt x="2890" y="13307"/>
                  </a:cubicBezTo>
                  <a:cubicBezTo>
                    <a:pt x="2952" y="13307"/>
                    <a:pt x="2981" y="13243"/>
                    <a:pt x="3010" y="13136"/>
                  </a:cubicBezTo>
                  <a:cubicBezTo>
                    <a:pt x="3044" y="12989"/>
                    <a:pt x="2952" y="12842"/>
                    <a:pt x="2890" y="12778"/>
                  </a:cubicBezTo>
                  <a:cubicBezTo>
                    <a:pt x="2828" y="12735"/>
                    <a:pt x="2799" y="12715"/>
                    <a:pt x="2770" y="12691"/>
                  </a:cubicBezTo>
                  <a:cubicBezTo>
                    <a:pt x="2707" y="12651"/>
                    <a:pt x="2678" y="12628"/>
                    <a:pt x="2616" y="12544"/>
                  </a:cubicBezTo>
                  <a:cubicBezTo>
                    <a:pt x="2587" y="12501"/>
                    <a:pt x="2587" y="12460"/>
                    <a:pt x="2558" y="12417"/>
                  </a:cubicBezTo>
                  <a:cubicBezTo>
                    <a:pt x="2558" y="12354"/>
                    <a:pt x="2525" y="12313"/>
                    <a:pt x="2462" y="12270"/>
                  </a:cubicBezTo>
                  <a:cubicBezTo>
                    <a:pt x="2404" y="12227"/>
                    <a:pt x="2404" y="12227"/>
                    <a:pt x="2404" y="12227"/>
                  </a:cubicBezTo>
                  <a:cubicBezTo>
                    <a:pt x="2280" y="12143"/>
                    <a:pt x="2159" y="12036"/>
                    <a:pt x="1885" y="12036"/>
                  </a:cubicBezTo>
                  <a:cubicBezTo>
                    <a:pt x="1765" y="12016"/>
                    <a:pt x="1673" y="11996"/>
                    <a:pt x="1644" y="11952"/>
                  </a:cubicBezTo>
                  <a:cubicBezTo>
                    <a:pt x="1611" y="11889"/>
                    <a:pt x="1673" y="11845"/>
                    <a:pt x="1765" y="11782"/>
                  </a:cubicBezTo>
                  <a:cubicBezTo>
                    <a:pt x="1827" y="11762"/>
                    <a:pt x="1827" y="11762"/>
                    <a:pt x="1827" y="11762"/>
                  </a:cubicBezTo>
                  <a:cubicBezTo>
                    <a:pt x="1947" y="11678"/>
                    <a:pt x="1947" y="11635"/>
                    <a:pt x="1976" y="11551"/>
                  </a:cubicBezTo>
                  <a:cubicBezTo>
                    <a:pt x="1976" y="11528"/>
                    <a:pt x="1976" y="11487"/>
                    <a:pt x="1976" y="11464"/>
                  </a:cubicBezTo>
                  <a:cubicBezTo>
                    <a:pt x="2010" y="11380"/>
                    <a:pt x="1947" y="11297"/>
                    <a:pt x="1914" y="11233"/>
                  </a:cubicBezTo>
                  <a:cubicBezTo>
                    <a:pt x="1885" y="11170"/>
                    <a:pt x="1856" y="11126"/>
                    <a:pt x="1827" y="11063"/>
                  </a:cubicBezTo>
                  <a:cubicBezTo>
                    <a:pt x="1794" y="10916"/>
                    <a:pt x="1947" y="10829"/>
                    <a:pt x="2039" y="10745"/>
                  </a:cubicBezTo>
                  <a:cubicBezTo>
                    <a:pt x="2068" y="10725"/>
                    <a:pt x="2101" y="10705"/>
                    <a:pt x="2130" y="10682"/>
                  </a:cubicBezTo>
                  <a:cubicBezTo>
                    <a:pt x="2221" y="10598"/>
                    <a:pt x="2342" y="10491"/>
                    <a:pt x="2525" y="10491"/>
                  </a:cubicBezTo>
                  <a:cubicBezTo>
                    <a:pt x="2558" y="10491"/>
                    <a:pt x="2558" y="10491"/>
                    <a:pt x="2587" y="10491"/>
                  </a:cubicBezTo>
                  <a:cubicBezTo>
                    <a:pt x="2707" y="10514"/>
                    <a:pt x="2770" y="10555"/>
                    <a:pt x="2828" y="10598"/>
                  </a:cubicBezTo>
                  <a:cubicBezTo>
                    <a:pt x="2861" y="10641"/>
                    <a:pt x="2919" y="10682"/>
                    <a:pt x="2981" y="10682"/>
                  </a:cubicBezTo>
                  <a:cubicBezTo>
                    <a:pt x="3073" y="10682"/>
                    <a:pt x="3193" y="10534"/>
                    <a:pt x="3255" y="10427"/>
                  </a:cubicBezTo>
                  <a:cubicBezTo>
                    <a:pt x="3318" y="10364"/>
                    <a:pt x="3347" y="10324"/>
                    <a:pt x="3376" y="10300"/>
                  </a:cubicBezTo>
                  <a:cubicBezTo>
                    <a:pt x="3496" y="10133"/>
                    <a:pt x="3347" y="9859"/>
                    <a:pt x="3226" y="9688"/>
                  </a:cubicBezTo>
                  <a:cubicBezTo>
                    <a:pt x="3102" y="9561"/>
                    <a:pt x="3102" y="9434"/>
                    <a:pt x="3102" y="9307"/>
                  </a:cubicBezTo>
                  <a:cubicBezTo>
                    <a:pt x="3102" y="9287"/>
                    <a:pt x="3102" y="9287"/>
                    <a:pt x="3102" y="9287"/>
                  </a:cubicBezTo>
                  <a:cubicBezTo>
                    <a:pt x="3193" y="9200"/>
                    <a:pt x="3255" y="9137"/>
                    <a:pt x="3347" y="9053"/>
                  </a:cubicBezTo>
                  <a:cubicBezTo>
                    <a:pt x="3467" y="8926"/>
                    <a:pt x="3467" y="8862"/>
                    <a:pt x="3438" y="8735"/>
                  </a:cubicBezTo>
                  <a:cubicBezTo>
                    <a:pt x="3409" y="8692"/>
                    <a:pt x="3409" y="8652"/>
                    <a:pt x="3409" y="8608"/>
                  </a:cubicBezTo>
                  <a:cubicBezTo>
                    <a:pt x="3376" y="8504"/>
                    <a:pt x="3347" y="8481"/>
                    <a:pt x="3318" y="8461"/>
                  </a:cubicBezTo>
                  <a:cubicBezTo>
                    <a:pt x="3284" y="8418"/>
                    <a:pt x="3226" y="8397"/>
                    <a:pt x="3226" y="8314"/>
                  </a:cubicBezTo>
                  <a:cubicBezTo>
                    <a:pt x="3193" y="8187"/>
                    <a:pt x="3284" y="8143"/>
                    <a:pt x="3376" y="8100"/>
                  </a:cubicBezTo>
                  <a:cubicBezTo>
                    <a:pt x="3438" y="8080"/>
                    <a:pt x="3496" y="8060"/>
                    <a:pt x="3529" y="8016"/>
                  </a:cubicBezTo>
                  <a:cubicBezTo>
                    <a:pt x="3650" y="7869"/>
                    <a:pt x="3774" y="7826"/>
                    <a:pt x="3986" y="7742"/>
                  </a:cubicBezTo>
                  <a:cubicBezTo>
                    <a:pt x="4078" y="7719"/>
                    <a:pt x="4078" y="7719"/>
                    <a:pt x="4078" y="7719"/>
                  </a:cubicBezTo>
                  <a:cubicBezTo>
                    <a:pt x="4260" y="7655"/>
                    <a:pt x="4289" y="7615"/>
                    <a:pt x="4318" y="7508"/>
                  </a:cubicBezTo>
                  <a:cubicBezTo>
                    <a:pt x="4352" y="7468"/>
                    <a:pt x="4352" y="7444"/>
                    <a:pt x="4381" y="7404"/>
                  </a:cubicBezTo>
                  <a:cubicBezTo>
                    <a:pt x="4410" y="7338"/>
                    <a:pt x="4472" y="7274"/>
                    <a:pt x="4563" y="7274"/>
                  </a:cubicBezTo>
                  <a:cubicBezTo>
                    <a:pt x="4655" y="7274"/>
                    <a:pt x="4717" y="7338"/>
                    <a:pt x="4775" y="7424"/>
                  </a:cubicBezTo>
                  <a:cubicBezTo>
                    <a:pt x="4866" y="7508"/>
                    <a:pt x="4900" y="7551"/>
                    <a:pt x="5049" y="7551"/>
                  </a:cubicBezTo>
                  <a:cubicBezTo>
                    <a:pt x="5111" y="7551"/>
                    <a:pt x="5174" y="7528"/>
                    <a:pt x="5265" y="7528"/>
                  </a:cubicBezTo>
                  <a:cubicBezTo>
                    <a:pt x="5535" y="7468"/>
                    <a:pt x="5535" y="7444"/>
                    <a:pt x="5597" y="7381"/>
                  </a:cubicBezTo>
                  <a:cubicBezTo>
                    <a:pt x="5597" y="7361"/>
                    <a:pt x="5630" y="7317"/>
                    <a:pt x="5660" y="7274"/>
                  </a:cubicBezTo>
                  <a:cubicBezTo>
                    <a:pt x="5780" y="7127"/>
                    <a:pt x="5809" y="7107"/>
                    <a:pt x="5934" y="7063"/>
                  </a:cubicBezTo>
                  <a:cubicBezTo>
                    <a:pt x="5963" y="7043"/>
                    <a:pt x="5992" y="7023"/>
                    <a:pt x="6025" y="7023"/>
                  </a:cubicBezTo>
                  <a:cubicBezTo>
                    <a:pt x="6116" y="6980"/>
                    <a:pt x="6116" y="6959"/>
                    <a:pt x="6116" y="6959"/>
                  </a:cubicBezTo>
                  <a:lnTo>
                    <a:pt x="6116" y="6936"/>
                  </a:lnTo>
                  <a:cubicBezTo>
                    <a:pt x="6087" y="6916"/>
                    <a:pt x="6087" y="6853"/>
                    <a:pt x="6087" y="6769"/>
                  </a:cubicBezTo>
                  <a:cubicBezTo>
                    <a:pt x="6087" y="6642"/>
                    <a:pt x="6145" y="6598"/>
                    <a:pt x="6237" y="6535"/>
                  </a:cubicBezTo>
                  <a:cubicBezTo>
                    <a:pt x="6266" y="6515"/>
                    <a:pt x="6328" y="6471"/>
                    <a:pt x="6357" y="6408"/>
                  </a:cubicBezTo>
                  <a:cubicBezTo>
                    <a:pt x="6448" y="6301"/>
                    <a:pt x="6540" y="6261"/>
                    <a:pt x="6602" y="6217"/>
                  </a:cubicBezTo>
                  <a:cubicBezTo>
                    <a:pt x="6664" y="6197"/>
                    <a:pt x="6693" y="6174"/>
                    <a:pt x="6756" y="6133"/>
                  </a:cubicBezTo>
                  <a:lnTo>
                    <a:pt x="6847" y="6070"/>
                  </a:lnTo>
                  <a:cubicBezTo>
                    <a:pt x="6847" y="6070"/>
                    <a:pt x="6814" y="6070"/>
                    <a:pt x="6785" y="6050"/>
                  </a:cubicBezTo>
                  <a:cubicBezTo>
                    <a:pt x="6664" y="5963"/>
                    <a:pt x="6602" y="5859"/>
                    <a:pt x="6540" y="5625"/>
                  </a:cubicBezTo>
                  <a:cubicBezTo>
                    <a:pt x="6482" y="5478"/>
                    <a:pt x="6540" y="5435"/>
                    <a:pt x="6693" y="5391"/>
                  </a:cubicBezTo>
                  <a:cubicBezTo>
                    <a:pt x="6722" y="5371"/>
                    <a:pt x="6785" y="5351"/>
                    <a:pt x="6876" y="5287"/>
                  </a:cubicBezTo>
                  <a:cubicBezTo>
                    <a:pt x="6967" y="5244"/>
                    <a:pt x="7059" y="5224"/>
                    <a:pt x="7179" y="5224"/>
                  </a:cubicBezTo>
                  <a:cubicBezTo>
                    <a:pt x="7304" y="5224"/>
                    <a:pt x="7424" y="5244"/>
                    <a:pt x="7516" y="5264"/>
                  </a:cubicBezTo>
                  <a:cubicBezTo>
                    <a:pt x="7607" y="5264"/>
                    <a:pt x="7698" y="5287"/>
                    <a:pt x="7756" y="5287"/>
                  </a:cubicBezTo>
                  <a:cubicBezTo>
                    <a:pt x="7848" y="5287"/>
                    <a:pt x="7910" y="5308"/>
                    <a:pt x="7939" y="5328"/>
                  </a:cubicBezTo>
                  <a:cubicBezTo>
                    <a:pt x="8001" y="5264"/>
                    <a:pt x="8093" y="5201"/>
                    <a:pt x="8246" y="5181"/>
                  </a:cubicBezTo>
                  <a:cubicBezTo>
                    <a:pt x="8275" y="5181"/>
                    <a:pt x="8275" y="5181"/>
                    <a:pt x="8304" y="5181"/>
                  </a:cubicBezTo>
                  <a:cubicBezTo>
                    <a:pt x="8275" y="5160"/>
                    <a:pt x="8275" y="5160"/>
                    <a:pt x="8246" y="5137"/>
                  </a:cubicBezTo>
                  <a:cubicBezTo>
                    <a:pt x="8064" y="5013"/>
                    <a:pt x="8184" y="4926"/>
                    <a:pt x="8275" y="4843"/>
                  </a:cubicBezTo>
                  <a:cubicBezTo>
                    <a:pt x="8304" y="4820"/>
                    <a:pt x="8338" y="4799"/>
                    <a:pt x="8338" y="4779"/>
                  </a:cubicBezTo>
                  <a:cubicBezTo>
                    <a:pt x="8396" y="4736"/>
                    <a:pt x="8458" y="4695"/>
                    <a:pt x="8520" y="4672"/>
                  </a:cubicBezTo>
                  <a:cubicBezTo>
                    <a:pt x="8579" y="4632"/>
                    <a:pt x="8641" y="4609"/>
                    <a:pt x="8703" y="4528"/>
                  </a:cubicBezTo>
                  <a:cubicBezTo>
                    <a:pt x="8794" y="4381"/>
                    <a:pt x="8794" y="4381"/>
                    <a:pt x="8732" y="4294"/>
                  </a:cubicBezTo>
                  <a:cubicBezTo>
                    <a:pt x="8670" y="4190"/>
                    <a:pt x="8612" y="4127"/>
                    <a:pt x="8549" y="3916"/>
                  </a:cubicBezTo>
                  <a:cubicBezTo>
                    <a:pt x="8520" y="3872"/>
                    <a:pt x="8520" y="3829"/>
                    <a:pt x="8520" y="3786"/>
                  </a:cubicBezTo>
                  <a:cubicBezTo>
                    <a:pt x="8487" y="3702"/>
                    <a:pt x="8487" y="3702"/>
                    <a:pt x="8429" y="3702"/>
                  </a:cubicBezTo>
                  <a:cubicBezTo>
                    <a:pt x="8429" y="3702"/>
                    <a:pt x="8396" y="3702"/>
                    <a:pt x="8367" y="3702"/>
                  </a:cubicBezTo>
                  <a:cubicBezTo>
                    <a:pt x="8122" y="3722"/>
                    <a:pt x="8001" y="3786"/>
                    <a:pt x="7848" y="3872"/>
                  </a:cubicBezTo>
                  <a:cubicBezTo>
                    <a:pt x="7727" y="3936"/>
                    <a:pt x="7607" y="3976"/>
                    <a:pt x="7482" y="3976"/>
                  </a:cubicBezTo>
                  <a:cubicBezTo>
                    <a:pt x="7424" y="3976"/>
                    <a:pt x="7362" y="3976"/>
                    <a:pt x="7304" y="3936"/>
                  </a:cubicBezTo>
                  <a:cubicBezTo>
                    <a:pt x="7212" y="3893"/>
                    <a:pt x="7179" y="3849"/>
                    <a:pt x="7179" y="3809"/>
                  </a:cubicBezTo>
                  <a:cubicBezTo>
                    <a:pt x="7150" y="3786"/>
                    <a:pt x="7150" y="3745"/>
                    <a:pt x="7088" y="3682"/>
                  </a:cubicBezTo>
                  <a:cubicBezTo>
                    <a:pt x="6934" y="3575"/>
                    <a:pt x="7026" y="3491"/>
                    <a:pt x="7150" y="3384"/>
                  </a:cubicBezTo>
                  <a:cubicBezTo>
                    <a:pt x="7179" y="3344"/>
                    <a:pt x="7242" y="3280"/>
                    <a:pt x="7271" y="3217"/>
                  </a:cubicBezTo>
                  <a:cubicBezTo>
                    <a:pt x="7424" y="3047"/>
                    <a:pt x="7482" y="3026"/>
                    <a:pt x="7636" y="2940"/>
                  </a:cubicBezTo>
                  <a:cubicBezTo>
                    <a:pt x="7669" y="2919"/>
                    <a:pt x="7727" y="2899"/>
                    <a:pt x="7790" y="2856"/>
                  </a:cubicBezTo>
                  <a:cubicBezTo>
                    <a:pt x="7910" y="2813"/>
                    <a:pt x="7972" y="2749"/>
                    <a:pt x="8001" y="2729"/>
                  </a:cubicBezTo>
                  <a:cubicBezTo>
                    <a:pt x="8030" y="2665"/>
                    <a:pt x="8093" y="2645"/>
                    <a:pt x="8213" y="2645"/>
                  </a:cubicBezTo>
                  <a:cubicBezTo>
                    <a:pt x="8275" y="2645"/>
                    <a:pt x="8304" y="2645"/>
                    <a:pt x="8367" y="2645"/>
                  </a:cubicBezTo>
                  <a:cubicBezTo>
                    <a:pt x="8429" y="2645"/>
                    <a:pt x="8458" y="2645"/>
                    <a:pt x="8487" y="2645"/>
                  </a:cubicBezTo>
                  <a:cubicBezTo>
                    <a:pt x="8612" y="2645"/>
                    <a:pt x="8703" y="2622"/>
                    <a:pt x="8761" y="2582"/>
                  </a:cubicBezTo>
                  <a:cubicBezTo>
                    <a:pt x="8886" y="2498"/>
                    <a:pt x="8973" y="2475"/>
                    <a:pt x="9098" y="2475"/>
                  </a:cubicBezTo>
                  <a:cubicBezTo>
                    <a:pt x="9218" y="2475"/>
                    <a:pt x="9309" y="2498"/>
                    <a:pt x="9430" y="2538"/>
                  </a:cubicBezTo>
                  <a:cubicBezTo>
                    <a:pt x="9463" y="2561"/>
                    <a:pt x="9521" y="2582"/>
                    <a:pt x="9583" y="2582"/>
                  </a:cubicBezTo>
                  <a:cubicBezTo>
                    <a:pt x="9737" y="2582"/>
                    <a:pt x="9887" y="2538"/>
                    <a:pt x="10040" y="2518"/>
                  </a:cubicBezTo>
                  <a:cubicBezTo>
                    <a:pt x="10131" y="2498"/>
                    <a:pt x="10223" y="2475"/>
                    <a:pt x="10285" y="2475"/>
                  </a:cubicBezTo>
                  <a:cubicBezTo>
                    <a:pt x="10376" y="2455"/>
                    <a:pt x="10435" y="2431"/>
                    <a:pt x="10468" y="2391"/>
                  </a:cubicBezTo>
                  <a:cubicBezTo>
                    <a:pt x="10497" y="2348"/>
                    <a:pt x="10468" y="2284"/>
                    <a:pt x="10435" y="2244"/>
                  </a:cubicBezTo>
                  <a:cubicBezTo>
                    <a:pt x="10406" y="2200"/>
                    <a:pt x="10343" y="2157"/>
                    <a:pt x="10252" y="2114"/>
                  </a:cubicBezTo>
                  <a:cubicBezTo>
                    <a:pt x="10161" y="2073"/>
                    <a:pt x="10069" y="2030"/>
                    <a:pt x="9978" y="1946"/>
                  </a:cubicBezTo>
                  <a:cubicBezTo>
                    <a:pt x="9857" y="1839"/>
                    <a:pt x="9795" y="1799"/>
                    <a:pt x="9795" y="1736"/>
                  </a:cubicBezTo>
                  <a:cubicBezTo>
                    <a:pt x="9795" y="1672"/>
                    <a:pt x="9857" y="1629"/>
                    <a:pt x="9978" y="1565"/>
                  </a:cubicBezTo>
                  <a:cubicBezTo>
                    <a:pt x="10161" y="1481"/>
                    <a:pt x="10406" y="1418"/>
                    <a:pt x="10617" y="1354"/>
                  </a:cubicBezTo>
                  <a:cubicBezTo>
                    <a:pt x="10709" y="1331"/>
                    <a:pt x="10800" y="1311"/>
                    <a:pt x="10891" y="1291"/>
                  </a:cubicBezTo>
                  <a:cubicBezTo>
                    <a:pt x="10920" y="1268"/>
                    <a:pt x="10954" y="1268"/>
                    <a:pt x="11012" y="1268"/>
                  </a:cubicBezTo>
                  <a:cubicBezTo>
                    <a:pt x="11136" y="1268"/>
                    <a:pt x="11228" y="1331"/>
                    <a:pt x="11319" y="1375"/>
                  </a:cubicBezTo>
                  <a:cubicBezTo>
                    <a:pt x="11410" y="1418"/>
                    <a:pt x="11469" y="1438"/>
                    <a:pt x="11531" y="1461"/>
                  </a:cubicBezTo>
                  <a:cubicBezTo>
                    <a:pt x="11651" y="1502"/>
                    <a:pt x="11776" y="1522"/>
                    <a:pt x="11805" y="1585"/>
                  </a:cubicBezTo>
                  <a:cubicBezTo>
                    <a:pt x="11834" y="1629"/>
                    <a:pt x="11805" y="1692"/>
                    <a:pt x="11776" y="1736"/>
                  </a:cubicBezTo>
                  <a:cubicBezTo>
                    <a:pt x="11743" y="1799"/>
                    <a:pt x="11743" y="1863"/>
                    <a:pt x="11776" y="1903"/>
                  </a:cubicBezTo>
                  <a:cubicBezTo>
                    <a:pt x="11834" y="1967"/>
                    <a:pt x="11925" y="2010"/>
                    <a:pt x="12079" y="2030"/>
                  </a:cubicBezTo>
                  <a:lnTo>
                    <a:pt x="12108" y="2030"/>
                  </a:lnTo>
                  <a:cubicBezTo>
                    <a:pt x="12291" y="2030"/>
                    <a:pt x="12382" y="1946"/>
                    <a:pt x="12473" y="1863"/>
                  </a:cubicBezTo>
                  <a:cubicBezTo>
                    <a:pt x="12536" y="1839"/>
                    <a:pt x="12565" y="1799"/>
                    <a:pt x="12627" y="1756"/>
                  </a:cubicBezTo>
                  <a:cubicBezTo>
                    <a:pt x="12747" y="1692"/>
                    <a:pt x="13021" y="1502"/>
                    <a:pt x="13478" y="1207"/>
                  </a:cubicBezTo>
                  <a:cubicBezTo>
                    <a:pt x="13661" y="1077"/>
                    <a:pt x="13844" y="826"/>
                    <a:pt x="13906" y="699"/>
                  </a:cubicBezTo>
                  <a:cubicBezTo>
                    <a:pt x="13935" y="656"/>
                    <a:pt x="13935" y="656"/>
                    <a:pt x="13873" y="635"/>
                  </a:cubicBezTo>
                  <a:cubicBezTo>
                    <a:pt x="13815" y="612"/>
                    <a:pt x="13723" y="572"/>
                    <a:pt x="13723" y="485"/>
                  </a:cubicBezTo>
                  <a:cubicBezTo>
                    <a:pt x="13723" y="358"/>
                    <a:pt x="13935" y="274"/>
                    <a:pt x="14271" y="274"/>
                  </a:cubicBezTo>
                  <a:cubicBezTo>
                    <a:pt x="14363" y="274"/>
                    <a:pt x="14450" y="254"/>
                    <a:pt x="14512" y="211"/>
                  </a:cubicBezTo>
                  <a:cubicBezTo>
                    <a:pt x="14363" y="211"/>
                    <a:pt x="14363" y="211"/>
                    <a:pt x="14363" y="211"/>
                  </a:cubicBezTo>
                  <a:cubicBezTo>
                    <a:pt x="14512" y="127"/>
                    <a:pt x="14512" y="127"/>
                    <a:pt x="14512" y="127"/>
                  </a:cubicBezTo>
                  <a:cubicBezTo>
                    <a:pt x="14666" y="43"/>
                    <a:pt x="14786" y="0"/>
                    <a:pt x="14878" y="0"/>
                  </a:cubicBezTo>
                  <a:cubicBezTo>
                    <a:pt x="14878" y="0"/>
                    <a:pt x="14907" y="0"/>
                    <a:pt x="14907" y="20"/>
                  </a:cubicBezTo>
                  <a:cubicBezTo>
                    <a:pt x="15031" y="20"/>
                    <a:pt x="15089" y="107"/>
                    <a:pt x="15122" y="167"/>
                  </a:cubicBezTo>
                  <a:cubicBezTo>
                    <a:pt x="15181" y="231"/>
                    <a:pt x="15214" y="254"/>
                    <a:pt x="15243" y="254"/>
                  </a:cubicBezTo>
                  <a:cubicBezTo>
                    <a:pt x="15272" y="254"/>
                    <a:pt x="15305" y="254"/>
                    <a:pt x="15363" y="254"/>
                  </a:cubicBezTo>
                  <a:cubicBezTo>
                    <a:pt x="15397" y="254"/>
                    <a:pt x="15426" y="254"/>
                    <a:pt x="15455" y="254"/>
                  </a:cubicBezTo>
                  <a:cubicBezTo>
                    <a:pt x="15517" y="254"/>
                    <a:pt x="15637" y="254"/>
                    <a:pt x="15762" y="211"/>
                  </a:cubicBezTo>
                  <a:cubicBezTo>
                    <a:pt x="15882" y="167"/>
                    <a:pt x="16003" y="147"/>
                    <a:pt x="16094" y="147"/>
                  </a:cubicBezTo>
                  <a:cubicBezTo>
                    <a:pt x="16248" y="147"/>
                    <a:pt x="16339" y="191"/>
                    <a:pt x="16368" y="274"/>
                  </a:cubicBezTo>
                  <a:cubicBezTo>
                    <a:pt x="16397" y="358"/>
                    <a:pt x="16580" y="485"/>
                    <a:pt x="16763" y="549"/>
                  </a:cubicBezTo>
                  <a:cubicBezTo>
                    <a:pt x="16854" y="592"/>
                    <a:pt x="16854" y="676"/>
                    <a:pt x="16825" y="739"/>
                  </a:cubicBezTo>
                  <a:cubicBezTo>
                    <a:pt x="16796" y="803"/>
                    <a:pt x="16734" y="846"/>
                    <a:pt x="16642" y="846"/>
                  </a:cubicBezTo>
                  <a:cubicBezTo>
                    <a:pt x="16613" y="846"/>
                    <a:pt x="16580" y="846"/>
                    <a:pt x="16522" y="826"/>
                  </a:cubicBezTo>
                  <a:cubicBezTo>
                    <a:pt x="16430" y="803"/>
                    <a:pt x="16368" y="783"/>
                    <a:pt x="16310" y="783"/>
                  </a:cubicBezTo>
                  <a:cubicBezTo>
                    <a:pt x="16277" y="783"/>
                    <a:pt x="16277" y="803"/>
                    <a:pt x="16277" y="803"/>
                  </a:cubicBezTo>
                  <a:cubicBezTo>
                    <a:pt x="16368" y="889"/>
                    <a:pt x="16460" y="973"/>
                    <a:pt x="16397" y="1014"/>
                  </a:cubicBezTo>
                  <a:cubicBezTo>
                    <a:pt x="16397" y="1037"/>
                    <a:pt x="16368" y="1057"/>
                    <a:pt x="16277" y="1057"/>
                  </a:cubicBezTo>
                  <a:cubicBezTo>
                    <a:pt x="16277" y="1057"/>
                    <a:pt x="16248" y="1057"/>
                    <a:pt x="16215" y="1057"/>
                  </a:cubicBezTo>
                  <a:cubicBezTo>
                    <a:pt x="16248" y="1100"/>
                    <a:pt x="16310" y="1207"/>
                    <a:pt x="16156" y="1268"/>
                  </a:cubicBezTo>
                  <a:cubicBezTo>
                    <a:pt x="16094" y="1311"/>
                    <a:pt x="16065" y="1331"/>
                    <a:pt x="16065" y="1375"/>
                  </a:cubicBezTo>
                  <a:cubicBezTo>
                    <a:pt x="16065" y="1418"/>
                    <a:pt x="16094" y="1461"/>
                    <a:pt x="16123" y="1502"/>
                  </a:cubicBezTo>
                  <a:cubicBezTo>
                    <a:pt x="16248" y="1565"/>
                    <a:pt x="16397" y="1839"/>
                    <a:pt x="16368" y="1946"/>
                  </a:cubicBezTo>
                  <a:cubicBezTo>
                    <a:pt x="16368" y="1967"/>
                    <a:pt x="16368" y="1990"/>
                    <a:pt x="16397" y="2030"/>
                  </a:cubicBezTo>
                  <a:cubicBezTo>
                    <a:pt x="16460" y="2073"/>
                    <a:pt x="16522" y="2157"/>
                    <a:pt x="16430" y="2264"/>
                  </a:cubicBezTo>
                  <a:cubicBezTo>
                    <a:pt x="16397" y="2284"/>
                    <a:pt x="16397" y="2304"/>
                    <a:pt x="16397" y="2327"/>
                  </a:cubicBezTo>
                  <a:cubicBezTo>
                    <a:pt x="16310" y="2431"/>
                    <a:pt x="16310" y="2455"/>
                    <a:pt x="16065" y="2475"/>
                  </a:cubicBezTo>
                  <a:cubicBezTo>
                    <a:pt x="15853" y="2498"/>
                    <a:pt x="15820" y="2561"/>
                    <a:pt x="15791" y="2665"/>
                  </a:cubicBezTo>
                  <a:cubicBezTo>
                    <a:pt x="15791" y="2709"/>
                    <a:pt x="15791" y="2709"/>
                    <a:pt x="15791" y="2709"/>
                  </a:cubicBezTo>
                  <a:cubicBezTo>
                    <a:pt x="15762" y="2813"/>
                    <a:pt x="15729" y="2899"/>
                    <a:pt x="15911" y="2963"/>
                  </a:cubicBezTo>
                  <a:cubicBezTo>
                    <a:pt x="16003" y="3003"/>
                    <a:pt x="16156" y="3047"/>
                    <a:pt x="16310" y="3090"/>
                  </a:cubicBezTo>
                  <a:cubicBezTo>
                    <a:pt x="16580" y="3150"/>
                    <a:pt x="16825" y="3217"/>
                    <a:pt x="16887" y="3301"/>
                  </a:cubicBezTo>
                  <a:cubicBezTo>
                    <a:pt x="17008" y="3407"/>
                    <a:pt x="17099" y="3428"/>
                    <a:pt x="17128" y="3428"/>
                  </a:cubicBezTo>
                  <a:cubicBezTo>
                    <a:pt x="17157" y="3428"/>
                    <a:pt x="17219" y="3407"/>
                    <a:pt x="17253" y="3384"/>
                  </a:cubicBezTo>
                  <a:cubicBezTo>
                    <a:pt x="17282" y="3364"/>
                    <a:pt x="17282" y="3364"/>
                    <a:pt x="17282" y="3364"/>
                  </a:cubicBezTo>
                  <a:cubicBezTo>
                    <a:pt x="17373" y="3321"/>
                    <a:pt x="17435" y="3257"/>
                    <a:pt x="17435" y="3237"/>
                  </a:cubicBezTo>
                  <a:cubicBezTo>
                    <a:pt x="17435" y="3237"/>
                    <a:pt x="17435" y="3217"/>
                    <a:pt x="17344" y="3194"/>
                  </a:cubicBezTo>
                  <a:cubicBezTo>
                    <a:pt x="17070" y="3110"/>
                    <a:pt x="16945" y="2940"/>
                    <a:pt x="16945" y="2856"/>
                  </a:cubicBezTo>
                  <a:cubicBezTo>
                    <a:pt x="16945" y="2792"/>
                    <a:pt x="16979" y="2772"/>
                    <a:pt x="17037" y="2749"/>
                  </a:cubicBezTo>
                  <a:cubicBezTo>
                    <a:pt x="17070" y="2749"/>
                    <a:pt x="17128" y="2729"/>
                    <a:pt x="17219" y="2686"/>
                  </a:cubicBezTo>
                  <a:cubicBezTo>
                    <a:pt x="17282" y="2665"/>
                    <a:pt x="17344" y="2645"/>
                    <a:pt x="17402" y="2622"/>
                  </a:cubicBezTo>
                  <a:cubicBezTo>
                    <a:pt x="17556" y="2561"/>
                    <a:pt x="17647" y="2518"/>
                    <a:pt x="17705" y="2431"/>
                  </a:cubicBezTo>
                  <a:cubicBezTo>
                    <a:pt x="17738" y="2348"/>
                    <a:pt x="17892" y="2264"/>
                    <a:pt x="18012" y="2264"/>
                  </a:cubicBezTo>
                  <a:cubicBezTo>
                    <a:pt x="18071" y="2264"/>
                    <a:pt x="18133" y="2284"/>
                    <a:pt x="18162" y="2327"/>
                  </a:cubicBezTo>
                  <a:cubicBezTo>
                    <a:pt x="18195" y="2284"/>
                    <a:pt x="18224" y="2244"/>
                    <a:pt x="18287" y="2221"/>
                  </a:cubicBezTo>
                  <a:cubicBezTo>
                    <a:pt x="18378" y="2200"/>
                    <a:pt x="18407" y="2200"/>
                    <a:pt x="18469" y="2200"/>
                  </a:cubicBezTo>
                  <a:cubicBezTo>
                    <a:pt x="18590" y="2200"/>
                    <a:pt x="18652" y="2221"/>
                    <a:pt x="18743" y="2284"/>
                  </a:cubicBezTo>
                  <a:cubicBezTo>
                    <a:pt x="18864" y="2327"/>
                    <a:pt x="18926" y="2411"/>
                    <a:pt x="18955" y="2518"/>
                  </a:cubicBezTo>
                  <a:lnTo>
                    <a:pt x="18984" y="2582"/>
                  </a:lnTo>
                  <a:lnTo>
                    <a:pt x="18984" y="2602"/>
                  </a:lnTo>
                  <a:cubicBezTo>
                    <a:pt x="18984" y="2622"/>
                    <a:pt x="18984" y="2665"/>
                    <a:pt x="18984" y="2686"/>
                  </a:cubicBezTo>
                  <a:cubicBezTo>
                    <a:pt x="18955" y="2792"/>
                    <a:pt x="18955" y="2963"/>
                    <a:pt x="19017" y="3003"/>
                  </a:cubicBezTo>
                  <a:cubicBezTo>
                    <a:pt x="19138" y="3067"/>
                    <a:pt x="19138" y="3130"/>
                    <a:pt x="19167" y="3194"/>
                  </a:cubicBezTo>
                  <a:cubicBezTo>
                    <a:pt x="19167" y="3237"/>
                    <a:pt x="19167" y="3280"/>
                    <a:pt x="19229" y="3321"/>
                  </a:cubicBezTo>
                  <a:cubicBezTo>
                    <a:pt x="19320" y="3428"/>
                    <a:pt x="19412" y="3491"/>
                    <a:pt x="19624" y="3491"/>
                  </a:cubicBezTo>
                  <a:cubicBezTo>
                    <a:pt x="19869" y="3491"/>
                    <a:pt x="19927" y="3598"/>
                    <a:pt x="19989" y="3702"/>
                  </a:cubicBezTo>
                  <a:cubicBezTo>
                    <a:pt x="19989" y="3722"/>
                    <a:pt x="19989" y="3745"/>
                    <a:pt x="19989" y="3766"/>
                  </a:cubicBezTo>
                  <a:cubicBezTo>
                    <a:pt x="20051" y="3893"/>
                    <a:pt x="20383" y="4063"/>
                    <a:pt x="20628" y="4083"/>
                  </a:cubicBezTo>
                  <a:cubicBezTo>
                    <a:pt x="20873" y="4103"/>
                    <a:pt x="21388" y="4317"/>
                    <a:pt x="21480" y="4358"/>
                  </a:cubicBezTo>
                  <a:cubicBezTo>
                    <a:pt x="21571" y="4401"/>
                    <a:pt x="21600" y="4444"/>
                    <a:pt x="21600" y="4505"/>
                  </a:cubicBezTo>
                  <a:cubicBezTo>
                    <a:pt x="21600" y="4568"/>
                    <a:pt x="21542" y="4632"/>
                    <a:pt x="21421" y="4672"/>
                  </a:cubicBezTo>
                  <a:cubicBezTo>
                    <a:pt x="21359" y="4716"/>
                    <a:pt x="21359" y="4736"/>
                    <a:pt x="21359" y="4820"/>
                  </a:cubicBezTo>
                  <a:cubicBezTo>
                    <a:pt x="21388" y="4883"/>
                    <a:pt x="21388" y="4926"/>
                    <a:pt x="21388" y="4990"/>
                  </a:cubicBezTo>
                  <a:cubicBezTo>
                    <a:pt x="21359" y="5033"/>
                    <a:pt x="21359" y="5117"/>
                    <a:pt x="21235" y="5117"/>
                  </a:cubicBezTo>
                  <a:cubicBezTo>
                    <a:pt x="21176" y="5117"/>
                    <a:pt x="21114" y="5074"/>
                    <a:pt x="21056" y="4950"/>
                  </a:cubicBezTo>
                  <a:cubicBezTo>
                    <a:pt x="20965" y="4820"/>
                    <a:pt x="20902" y="4820"/>
                    <a:pt x="20902" y="4820"/>
                  </a:cubicBezTo>
                  <a:cubicBezTo>
                    <a:pt x="20873" y="4820"/>
                    <a:pt x="20811" y="4843"/>
                    <a:pt x="20749" y="4863"/>
                  </a:cubicBezTo>
                  <a:cubicBezTo>
                    <a:pt x="20691" y="4906"/>
                    <a:pt x="20657" y="4926"/>
                    <a:pt x="20657" y="4950"/>
                  </a:cubicBezTo>
                  <a:cubicBezTo>
                    <a:pt x="20657" y="4970"/>
                    <a:pt x="20691" y="5013"/>
                    <a:pt x="20811" y="5053"/>
                  </a:cubicBezTo>
                  <a:cubicBezTo>
                    <a:pt x="21023" y="5117"/>
                    <a:pt x="21235" y="5160"/>
                    <a:pt x="21235" y="5160"/>
                  </a:cubicBezTo>
                  <a:cubicBezTo>
                    <a:pt x="21297" y="5181"/>
                    <a:pt x="21297" y="5181"/>
                    <a:pt x="21297" y="5181"/>
                  </a:cubicBezTo>
                  <a:cubicBezTo>
                    <a:pt x="21268" y="5224"/>
                    <a:pt x="21268" y="5224"/>
                    <a:pt x="21268" y="5224"/>
                  </a:cubicBezTo>
                  <a:cubicBezTo>
                    <a:pt x="21268" y="5224"/>
                    <a:pt x="21235" y="5287"/>
                    <a:pt x="21085" y="5391"/>
                  </a:cubicBezTo>
                  <a:cubicBezTo>
                    <a:pt x="21023" y="5414"/>
                    <a:pt x="21023" y="5414"/>
                    <a:pt x="21023" y="5414"/>
                  </a:cubicBezTo>
                  <a:cubicBezTo>
                    <a:pt x="20994" y="5435"/>
                    <a:pt x="20965" y="5478"/>
                    <a:pt x="20965" y="5478"/>
                  </a:cubicBezTo>
                  <a:cubicBezTo>
                    <a:pt x="20965" y="5498"/>
                    <a:pt x="20965" y="5498"/>
                    <a:pt x="21023" y="5541"/>
                  </a:cubicBezTo>
                  <a:cubicBezTo>
                    <a:pt x="21085" y="5582"/>
                    <a:pt x="21114" y="5605"/>
                    <a:pt x="21176" y="5625"/>
                  </a:cubicBezTo>
                  <a:cubicBezTo>
                    <a:pt x="21235" y="5645"/>
                    <a:pt x="21297" y="5669"/>
                    <a:pt x="21330" y="5732"/>
                  </a:cubicBezTo>
                  <a:cubicBezTo>
                    <a:pt x="21359" y="5732"/>
                    <a:pt x="21359" y="5752"/>
                    <a:pt x="21388" y="5752"/>
                  </a:cubicBezTo>
                  <a:cubicBezTo>
                    <a:pt x="21451" y="5816"/>
                    <a:pt x="21542" y="5900"/>
                    <a:pt x="21421" y="6070"/>
                  </a:cubicBezTo>
                  <a:cubicBezTo>
                    <a:pt x="21359" y="6113"/>
                    <a:pt x="21359" y="6154"/>
                    <a:pt x="21330" y="6197"/>
                  </a:cubicBezTo>
                  <a:cubicBezTo>
                    <a:pt x="21268" y="6261"/>
                    <a:pt x="21235" y="6344"/>
                    <a:pt x="21085" y="6344"/>
                  </a:cubicBezTo>
                  <a:cubicBezTo>
                    <a:pt x="21056" y="6344"/>
                    <a:pt x="21023" y="6344"/>
                    <a:pt x="20994" y="6324"/>
                  </a:cubicBezTo>
                  <a:cubicBezTo>
                    <a:pt x="20840" y="6301"/>
                    <a:pt x="20778" y="6237"/>
                    <a:pt x="20720" y="6197"/>
                  </a:cubicBezTo>
                  <a:cubicBezTo>
                    <a:pt x="20691" y="6174"/>
                    <a:pt x="20657" y="6133"/>
                    <a:pt x="20628" y="6133"/>
                  </a:cubicBezTo>
                  <a:cubicBezTo>
                    <a:pt x="20508" y="6197"/>
                    <a:pt x="20383" y="6261"/>
                    <a:pt x="20292" y="6261"/>
                  </a:cubicBezTo>
                  <a:cubicBezTo>
                    <a:pt x="20201" y="6261"/>
                    <a:pt x="20143" y="6237"/>
                    <a:pt x="20109" y="6197"/>
                  </a:cubicBezTo>
                  <a:cubicBezTo>
                    <a:pt x="20080" y="6154"/>
                    <a:pt x="19989" y="6133"/>
                    <a:pt x="19927" y="6133"/>
                  </a:cubicBezTo>
                  <a:cubicBezTo>
                    <a:pt x="19927" y="6133"/>
                    <a:pt x="19898" y="6133"/>
                    <a:pt x="19869" y="6154"/>
                  </a:cubicBezTo>
                  <a:cubicBezTo>
                    <a:pt x="19869" y="6154"/>
                    <a:pt x="19869" y="6197"/>
                    <a:pt x="19869" y="6217"/>
                  </a:cubicBezTo>
                  <a:cubicBezTo>
                    <a:pt x="19927" y="6492"/>
                    <a:pt x="20018" y="6578"/>
                    <a:pt x="20080" y="6619"/>
                  </a:cubicBezTo>
                  <a:cubicBezTo>
                    <a:pt x="20172" y="6662"/>
                    <a:pt x="20292" y="6725"/>
                    <a:pt x="20263" y="6809"/>
                  </a:cubicBezTo>
                  <a:cubicBezTo>
                    <a:pt x="20234" y="6853"/>
                    <a:pt x="20109" y="6873"/>
                    <a:pt x="19989" y="6873"/>
                  </a:cubicBezTo>
                  <a:cubicBezTo>
                    <a:pt x="19594" y="6873"/>
                    <a:pt x="19474" y="6853"/>
                    <a:pt x="19349" y="6809"/>
                  </a:cubicBezTo>
                  <a:cubicBezTo>
                    <a:pt x="19349" y="6809"/>
                    <a:pt x="19349" y="6809"/>
                    <a:pt x="19320" y="6809"/>
                  </a:cubicBezTo>
                  <a:cubicBezTo>
                    <a:pt x="19291" y="6809"/>
                    <a:pt x="19258" y="6832"/>
                    <a:pt x="19258" y="6853"/>
                  </a:cubicBezTo>
                  <a:cubicBezTo>
                    <a:pt x="19258" y="6853"/>
                    <a:pt x="19258" y="6853"/>
                    <a:pt x="19258" y="6873"/>
                  </a:cubicBezTo>
                  <a:cubicBezTo>
                    <a:pt x="19349" y="6896"/>
                    <a:pt x="19412" y="6916"/>
                    <a:pt x="19474" y="6916"/>
                  </a:cubicBezTo>
                  <a:cubicBezTo>
                    <a:pt x="19532" y="6936"/>
                    <a:pt x="19594" y="6936"/>
                    <a:pt x="19653" y="6959"/>
                  </a:cubicBezTo>
                  <a:cubicBezTo>
                    <a:pt x="19777" y="7000"/>
                    <a:pt x="19898" y="7063"/>
                    <a:pt x="20051" y="7170"/>
                  </a:cubicBezTo>
                  <a:cubicBezTo>
                    <a:pt x="20109" y="7213"/>
                    <a:pt x="20109" y="7213"/>
                    <a:pt x="20109" y="7213"/>
                  </a:cubicBezTo>
                  <a:cubicBezTo>
                    <a:pt x="20234" y="7274"/>
                    <a:pt x="20325" y="7338"/>
                    <a:pt x="20292" y="7404"/>
                  </a:cubicBezTo>
                  <a:cubicBezTo>
                    <a:pt x="20263" y="7468"/>
                    <a:pt x="20143" y="7488"/>
                    <a:pt x="20051" y="7488"/>
                  </a:cubicBezTo>
                  <a:cubicBezTo>
                    <a:pt x="19869" y="7488"/>
                    <a:pt x="19839" y="7528"/>
                    <a:pt x="19839" y="7528"/>
                  </a:cubicBezTo>
                  <a:cubicBezTo>
                    <a:pt x="19839" y="7551"/>
                    <a:pt x="19869" y="7592"/>
                    <a:pt x="19898" y="7615"/>
                  </a:cubicBezTo>
                  <a:cubicBezTo>
                    <a:pt x="19960" y="7678"/>
                    <a:pt x="20018" y="7762"/>
                    <a:pt x="19960" y="7846"/>
                  </a:cubicBezTo>
                  <a:cubicBezTo>
                    <a:pt x="19927" y="7889"/>
                    <a:pt x="19869" y="7909"/>
                    <a:pt x="19777" y="7909"/>
                  </a:cubicBezTo>
                  <a:cubicBezTo>
                    <a:pt x="19561" y="7909"/>
                    <a:pt x="19320" y="7953"/>
                    <a:pt x="19258" y="8100"/>
                  </a:cubicBezTo>
                  <a:cubicBezTo>
                    <a:pt x="19229" y="8143"/>
                    <a:pt x="19258" y="8187"/>
                    <a:pt x="19258" y="8250"/>
                  </a:cubicBezTo>
                  <a:cubicBezTo>
                    <a:pt x="19291" y="8314"/>
                    <a:pt x="19349" y="8418"/>
                    <a:pt x="19196" y="8481"/>
                  </a:cubicBezTo>
                  <a:cubicBezTo>
                    <a:pt x="19138" y="8524"/>
                    <a:pt x="19075" y="8545"/>
                    <a:pt x="19046" y="8545"/>
                  </a:cubicBezTo>
                  <a:lnTo>
                    <a:pt x="19017" y="8568"/>
                  </a:lnTo>
                  <a:cubicBezTo>
                    <a:pt x="19017" y="8568"/>
                    <a:pt x="19046" y="8568"/>
                    <a:pt x="19075" y="8588"/>
                  </a:cubicBezTo>
                  <a:cubicBezTo>
                    <a:pt x="19229" y="8692"/>
                    <a:pt x="19258" y="8822"/>
                    <a:pt x="19109" y="8969"/>
                  </a:cubicBezTo>
                  <a:cubicBezTo>
                    <a:pt x="19075" y="8989"/>
                    <a:pt x="19046" y="9053"/>
                    <a:pt x="19017" y="9096"/>
                  </a:cubicBezTo>
                  <a:cubicBezTo>
                    <a:pt x="18955" y="9223"/>
                    <a:pt x="18864" y="9350"/>
                    <a:pt x="18710" y="9350"/>
                  </a:cubicBezTo>
                  <a:cubicBezTo>
                    <a:pt x="18681" y="9350"/>
                    <a:pt x="18681" y="9350"/>
                    <a:pt x="18652" y="9350"/>
                  </a:cubicBezTo>
                  <a:cubicBezTo>
                    <a:pt x="18652" y="9371"/>
                    <a:pt x="18652" y="9434"/>
                    <a:pt x="18681" y="9498"/>
                  </a:cubicBezTo>
                  <a:cubicBezTo>
                    <a:pt x="18710" y="9541"/>
                    <a:pt x="18710" y="9541"/>
                    <a:pt x="18710" y="9541"/>
                  </a:cubicBezTo>
                  <a:cubicBezTo>
                    <a:pt x="18743" y="9688"/>
                    <a:pt x="18801" y="9729"/>
                    <a:pt x="18955" y="9729"/>
                  </a:cubicBezTo>
                  <a:cubicBezTo>
                    <a:pt x="19075" y="9729"/>
                    <a:pt x="19291" y="9729"/>
                    <a:pt x="19320" y="9688"/>
                  </a:cubicBezTo>
                  <a:cubicBezTo>
                    <a:pt x="19349" y="9688"/>
                    <a:pt x="19320" y="9668"/>
                    <a:pt x="19320" y="9645"/>
                  </a:cubicBezTo>
                  <a:cubicBezTo>
                    <a:pt x="19291" y="9581"/>
                    <a:pt x="19229" y="9518"/>
                    <a:pt x="19258" y="9454"/>
                  </a:cubicBezTo>
                  <a:cubicBezTo>
                    <a:pt x="19291" y="9391"/>
                    <a:pt x="19383" y="9350"/>
                    <a:pt x="19503" y="9307"/>
                  </a:cubicBezTo>
                  <a:cubicBezTo>
                    <a:pt x="19532" y="9307"/>
                    <a:pt x="19561" y="9287"/>
                    <a:pt x="19594" y="9287"/>
                  </a:cubicBezTo>
                  <a:cubicBezTo>
                    <a:pt x="19715" y="9244"/>
                    <a:pt x="19777" y="9200"/>
                    <a:pt x="19898" y="9200"/>
                  </a:cubicBezTo>
                  <a:cubicBezTo>
                    <a:pt x="19927" y="9200"/>
                    <a:pt x="19960" y="9200"/>
                    <a:pt x="19989" y="9223"/>
                  </a:cubicBezTo>
                  <a:cubicBezTo>
                    <a:pt x="20143" y="9244"/>
                    <a:pt x="20172" y="9307"/>
                    <a:pt x="20201" y="9371"/>
                  </a:cubicBezTo>
                  <a:cubicBezTo>
                    <a:pt x="20234" y="9414"/>
                    <a:pt x="20263" y="9454"/>
                    <a:pt x="20292" y="9498"/>
                  </a:cubicBezTo>
                  <a:cubicBezTo>
                    <a:pt x="20475" y="9645"/>
                    <a:pt x="20383" y="9815"/>
                    <a:pt x="20354" y="9879"/>
                  </a:cubicBezTo>
                  <a:cubicBezTo>
                    <a:pt x="20354" y="9922"/>
                    <a:pt x="20325" y="9942"/>
                    <a:pt x="20292" y="9942"/>
                  </a:cubicBezTo>
                  <a:cubicBezTo>
                    <a:pt x="20234" y="9942"/>
                    <a:pt x="20234" y="9922"/>
                    <a:pt x="20201" y="9899"/>
                  </a:cubicBezTo>
                  <a:lnTo>
                    <a:pt x="20201" y="9922"/>
                  </a:lnTo>
                  <a:cubicBezTo>
                    <a:pt x="20143" y="10006"/>
                    <a:pt x="20143" y="10046"/>
                    <a:pt x="20172" y="10133"/>
                  </a:cubicBezTo>
                  <a:cubicBezTo>
                    <a:pt x="20201" y="10173"/>
                    <a:pt x="20201" y="10217"/>
                    <a:pt x="20201" y="10260"/>
                  </a:cubicBezTo>
                  <a:cubicBezTo>
                    <a:pt x="20234" y="10407"/>
                    <a:pt x="20292" y="10578"/>
                    <a:pt x="20325" y="10618"/>
                  </a:cubicBezTo>
                  <a:cubicBezTo>
                    <a:pt x="20417" y="10682"/>
                    <a:pt x="20417" y="10682"/>
                    <a:pt x="20417" y="10682"/>
                  </a:cubicBezTo>
                  <a:cubicBezTo>
                    <a:pt x="20354" y="10705"/>
                    <a:pt x="20354" y="10705"/>
                    <a:pt x="20354" y="10705"/>
                  </a:cubicBezTo>
                  <a:cubicBezTo>
                    <a:pt x="20263" y="10768"/>
                    <a:pt x="20172" y="10829"/>
                    <a:pt x="20109" y="10872"/>
                  </a:cubicBezTo>
                  <a:cubicBezTo>
                    <a:pt x="20018" y="10959"/>
                    <a:pt x="20018" y="11022"/>
                    <a:pt x="20018" y="11106"/>
                  </a:cubicBezTo>
                  <a:cubicBezTo>
                    <a:pt x="19989" y="11170"/>
                    <a:pt x="19989" y="11253"/>
                    <a:pt x="19927" y="11337"/>
                  </a:cubicBezTo>
                  <a:cubicBezTo>
                    <a:pt x="19839" y="11444"/>
                    <a:pt x="19686" y="11507"/>
                    <a:pt x="19532" y="11591"/>
                  </a:cubicBezTo>
                  <a:cubicBezTo>
                    <a:pt x="19412" y="11655"/>
                    <a:pt x="19291" y="11718"/>
                    <a:pt x="19167" y="11805"/>
                  </a:cubicBezTo>
                  <a:cubicBezTo>
                    <a:pt x="18955" y="11952"/>
                    <a:pt x="18619" y="11996"/>
                    <a:pt x="18345" y="11996"/>
                  </a:cubicBezTo>
                  <a:cubicBezTo>
                    <a:pt x="18195" y="11996"/>
                    <a:pt x="18042" y="11972"/>
                    <a:pt x="17950" y="11932"/>
                  </a:cubicBezTo>
                  <a:cubicBezTo>
                    <a:pt x="17892" y="11909"/>
                    <a:pt x="17892" y="11909"/>
                    <a:pt x="17892" y="11909"/>
                  </a:cubicBezTo>
                  <a:cubicBezTo>
                    <a:pt x="17830" y="11889"/>
                    <a:pt x="17767" y="11868"/>
                    <a:pt x="17738" y="11868"/>
                  </a:cubicBezTo>
                  <a:cubicBezTo>
                    <a:pt x="17676" y="11868"/>
                    <a:pt x="17585" y="11909"/>
                    <a:pt x="17464" y="12016"/>
                  </a:cubicBezTo>
                  <a:cubicBezTo>
                    <a:pt x="17311" y="12183"/>
                    <a:pt x="17373" y="12290"/>
                    <a:pt x="17435" y="12417"/>
                  </a:cubicBezTo>
                  <a:cubicBezTo>
                    <a:pt x="17493" y="12481"/>
                    <a:pt x="17527" y="12564"/>
                    <a:pt x="17527" y="12651"/>
                  </a:cubicBezTo>
                  <a:cubicBezTo>
                    <a:pt x="17527" y="12862"/>
                    <a:pt x="17435" y="12946"/>
                    <a:pt x="17282" y="13052"/>
                  </a:cubicBezTo>
                  <a:cubicBezTo>
                    <a:pt x="17253" y="13096"/>
                    <a:pt x="17219" y="13116"/>
                    <a:pt x="17190" y="13136"/>
                  </a:cubicBezTo>
                  <a:cubicBezTo>
                    <a:pt x="17070" y="13243"/>
                    <a:pt x="16979" y="13243"/>
                    <a:pt x="16854" y="13263"/>
                  </a:cubicBezTo>
                  <a:cubicBezTo>
                    <a:pt x="16763" y="13283"/>
                    <a:pt x="16671" y="13307"/>
                    <a:pt x="16580" y="13370"/>
                  </a:cubicBezTo>
                  <a:cubicBezTo>
                    <a:pt x="16551" y="13390"/>
                    <a:pt x="16522" y="13413"/>
                    <a:pt x="16522" y="13434"/>
                  </a:cubicBezTo>
                  <a:cubicBezTo>
                    <a:pt x="16551" y="13477"/>
                    <a:pt x="16671" y="13517"/>
                    <a:pt x="16763" y="13517"/>
                  </a:cubicBezTo>
                  <a:cubicBezTo>
                    <a:pt x="17008" y="13561"/>
                    <a:pt x="17008" y="13561"/>
                    <a:pt x="17008" y="13561"/>
                  </a:cubicBezTo>
                  <a:cubicBezTo>
                    <a:pt x="16796" y="13601"/>
                    <a:pt x="16796" y="13601"/>
                    <a:pt x="16796" y="13601"/>
                  </a:cubicBezTo>
                  <a:cubicBezTo>
                    <a:pt x="16763" y="13624"/>
                    <a:pt x="16368" y="13708"/>
                    <a:pt x="16094" y="13708"/>
                  </a:cubicBezTo>
                  <a:cubicBezTo>
                    <a:pt x="15974" y="13708"/>
                    <a:pt x="15911" y="13688"/>
                    <a:pt x="15882" y="13665"/>
                  </a:cubicBezTo>
                  <a:cubicBezTo>
                    <a:pt x="15791" y="13601"/>
                    <a:pt x="15546" y="13581"/>
                    <a:pt x="15363" y="13581"/>
                  </a:cubicBezTo>
                  <a:cubicBezTo>
                    <a:pt x="15397" y="13688"/>
                    <a:pt x="15426" y="13899"/>
                    <a:pt x="15426" y="14026"/>
                  </a:cubicBezTo>
                  <a:cubicBezTo>
                    <a:pt x="15426" y="14089"/>
                    <a:pt x="15455" y="14109"/>
                    <a:pt x="15546" y="14132"/>
                  </a:cubicBezTo>
                  <a:cubicBezTo>
                    <a:pt x="15608" y="14173"/>
                    <a:pt x="15700" y="14196"/>
                    <a:pt x="15700" y="14300"/>
                  </a:cubicBezTo>
                  <a:cubicBezTo>
                    <a:pt x="15700" y="14363"/>
                    <a:pt x="15637" y="14427"/>
                    <a:pt x="15579" y="14470"/>
                  </a:cubicBezTo>
                  <a:cubicBezTo>
                    <a:pt x="15517" y="14534"/>
                    <a:pt x="15455" y="14577"/>
                    <a:pt x="15455" y="14661"/>
                  </a:cubicBezTo>
                  <a:cubicBezTo>
                    <a:pt x="15455" y="14831"/>
                    <a:pt x="15305" y="14935"/>
                    <a:pt x="14998" y="15019"/>
                  </a:cubicBezTo>
                  <a:cubicBezTo>
                    <a:pt x="14940" y="15042"/>
                    <a:pt x="14878" y="15042"/>
                    <a:pt x="14815" y="15042"/>
                  </a:cubicBezTo>
                  <a:cubicBezTo>
                    <a:pt x="14541" y="15042"/>
                    <a:pt x="14300" y="14915"/>
                    <a:pt x="14176" y="14808"/>
                  </a:cubicBezTo>
                  <a:cubicBezTo>
                    <a:pt x="14026" y="14661"/>
                    <a:pt x="13815" y="14577"/>
                    <a:pt x="13690" y="14534"/>
                  </a:cubicBezTo>
                  <a:cubicBezTo>
                    <a:pt x="13632" y="14514"/>
                    <a:pt x="13507" y="14490"/>
                    <a:pt x="13325" y="14490"/>
                  </a:cubicBezTo>
                  <a:cubicBezTo>
                    <a:pt x="13142" y="14490"/>
                    <a:pt x="12901" y="14514"/>
                    <a:pt x="12776" y="14534"/>
                  </a:cubicBezTo>
                  <a:cubicBezTo>
                    <a:pt x="12627" y="14554"/>
                    <a:pt x="12353" y="14788"/>
                    <a:pt x="12199" y="14935"/>
                  </a:cubicBezTo>
                  <a:cubicBezTo>
                    <a:pt x="12108" y="14892"/>
                    <a:pt x="12108" y="14892"/>
                    <a:pt x="12108" y="14892"/>
                  </a:cubicBezTo>
                  <a:cubicBezTo>
                    <a:pt x="12137" y="14831"/>
                    <a:pt x="12170" y="14768"/>
                    <a:pt x="12170" y="14745"/>
                  </a:cubicBezTo>
                  <a:cubicBezTo>
                    <a:pt x="12137" y="14768"/>
                    <a:pt x="12108" y="14768"/>
                    <a:pt x="12108" y="14768"/>
                  </a:cubicBezTo>
                  <a:cubicBezTo>
                    <a:pt x="12017" y="14768"/>
                    <a:pt x="11958" y="14745"/>
                    <a:pt x="11896" y="14724"/>
                  </a:cubicBezTo>
                  <a:cubicBezTo>
                    <a:pt x="11834" y="14724"/>
                    <a:pt x="11743" y="14701"/>
                    <a:pt x="11622" y="14701"/>
                  </a:cubicBezTo>
                  <a:cubicBezTo>
                    <a:pt x="11560" y="14701"/>
                    <a:pt x="11502" y="14701"/>
                    <a:pt x="11410" y="14724"/>
                  </a:cubicBezTo>
                  <a:cubicBezTo>
                    <a:pt x="11074" y="14808"/>
                    <a:pt x="11045" y="14892"/>
                    <a:pt x="10891" y="15106"/>
                  </a:cubicBezTo>
                  <a:cubicBezTo>
                    <a:pt x="10891" y="15126"/>
                    <a:pt x="10891" y="15126"/>
                    <a:pt x="10891" y="15126"/>
                  </a:cubicBezTo>
                  <a:cubicBezTo>
                    <a:pt x="10771" y="15316"/>
                    <a:pt x="10920" y="15400"/>
                    <a:pt x="11136" y="15507"/>
                  </a:cubicBezTo>
                  <a:cubicBezTo>
                    <a:pt x="11439" y="15614"/>
                    <a:pt x="11257" y="15931"/>
                    <a:pt x="11165" y="16035"/>
                  </a:cubicBezTo>
                  <a:cubicBezTo>
                    <a:pt x="11074" y="16162"/>
                    <a:pt x="11074" y="16523"/>
                    <a:pt x="11165" y="16798"/>
                  </a:cubicBezTo>
                  <a:cubicBezTo>
                    <a:pt x="11257" y="17052"/>
                    <a:pt x="11469" y="17306"/>
                    <a:pt x="11622" y="17473"/>
                  </a:cubicBezTo>
                  <a:cubicBezTo>
                    <a:pt x="11743" y="17601"/>
                    <a:pt x="11743" y="17601"/>
                    <a:pt x="11743" y="17601"/>
                  </a:cubicBezTo>
                  <a:cubicBezTo>
                    <a:pt x="11867" y="17751"/>
                    <a:pt x="11988" y="17878"/>
                    <a:pt x="12017" y="18089"/>
                  </a:cubicBezTo>
                  <a:cubicBezTo>
                    <a:pt x="12050" y="18152"/>
                    <a:pt x="12050" y="18193"/>
                    <a:pt x="12079" y="18259"/>
                  </a:cubicBezTo>
                  <a:cubicBezTo>
                    <a:pt x="12108" y="18363"/>
                    <a:pt x="12137" y="18447"/>
                    <a:pt x="12079" y="18617"/>
                  </a:cubicBezTo>
                  <a:cubicBezTo>
                    <a:pt x="12017" y="18744"/>
                    <a:pt x="11958" y="18787"/>
                    <a:pt x="11896" y="18808"/>
                  </a:cubicBezTo>
                  <a:cubicBezTo>
                    <a:pt x="11867" y="18851"/>
                    <a:pt x="11834" y="18851"/>
                    <a:pt x="11834" y="18935"/>
                  </a:cubicBezTo>
                  <a:cubicBezTo>
                    <a:pt x="11834" y="18998"/>
                    <a:pt x="11834" y="19062"/>
                    <a:pt x="11867" y="19105"/>
                  </a:cubicBezTo>
                  <a:cubicBezTo>
                    <a:pt x="11896" y="19189"/>
                    <a:pt x="11896" y="19273"/>
                    <a:pt x="11834" y="19400"/>
                  </a:cubicBezTo>
                  <a:cubicBezTo>
                    <a:pt x="11776" y="19506"/>
                    <a:pt x="11713" y="19547"/>
                    <a:pt x="11651" y="19547"/>
                  </a:cubicBezTo>
                  <a:cubicBezTo>
                    <a:pt x="11593" y="19570"/>
                    <a:pt x="11560" y="19570"/>
                    <a:pt x="11560" y="19677"/>
                  </a:cubicBezTo>
                  <a:cubicBezTo>
                    <a:pt x="11531" y="19740"/>
                    <a:pt x="11560" y="19740"/>
                    <a:pt x="11560" y="19740"/>
                  </a:cubicBezTo>
                  <a:cubicBezTo>
                    <a:pt x="11622" y="19740"/>
                    <a:pt x="11622" y="19740"/>
                    <a:pt x="11622" y="19740"/>
                  </a:cubicBezTo>
                  <a:lnTo>
                    <a:pt x="11651" y="19740"/>
                  </a:lnTo>
                  <a:cubicBezTo>
                    <a:pt x="11684" y="19740"/>
                    <a:pt x="11776" y="19740"/>
                    <a:pt x="11834" y="19801"/>
                  </a:cubicBezTo>
                  <a:cubicBezTo>
                    <a:pt x="11867" y="19844"/>
                    <a:pt x="11896" y="19908"/>
                    <a:pt x="11896" y="19971"/>
                  </a:cubicBezTo>
                  <a:cubicBezTo>
                    <a:pt x="11896" y="19994"/>
                    <a:pt x="11896" y="19994"/>
                    <a:pt x="11896" y="19994"/>
                  </a:cubicBezTo>
                  <a:cubicBezTo>
                    <a:pt x="11684" y="20119"/>
                    <a:pt x="11684" y="20119"/>
                    <a:pt x="11684" y="20119"/>
                  </a:cubicBezTo>
                  <a:cubicBezTo>
                    <a:pt x="12017" y="20480"/>
                    <a:pt x="12017" y="20480"/>
                    <a:pt x="12017" y="20480"/>
                  </a:cubicBezTo>
                  <a:cubicBezTo>
                    <a:pt x="11925" y="20543"/>
                    <a:pt x="11925" y="20543"/>
                    <a:pt x="11925" y="20543"/>
                  </a:cubicBezTo>
                  <a:cubicBezTo>
                    <a:pt x="11867" y="20523"/>
                    <a:pt x="11651" y="20436"/>
                    <a:pt x="11531" y="20436"/>
                  </a:cubicBezTo>
                  <a:cubicBezTo>
                    <a:pt x="11439" y="20436"/>
                    <a:pt x="11410" y="20459"/>
                    <a:pt x="11410" y="20459"/>
                  </a:cubicBezTo>
                  <a:cubicBezTo>
                    <a:pt x="11377" y="20500"/>
                    <a:pt x="11348" y="20543"/>
                    <a:pt x="11319" y="20586"/>
                  </a:cubicBezTo>
                  <a:cubicBezTo>
                    <a:pt x="11257" y="20670"/>
                    <a:pt x="11228" y="20777"/>
                    <a:pt x="11074" y="20777"/>
                  </a:cubicBezTo>
                  <a:cubicBezTo>
                    <a:pt x="11012" y="20777"/>
                    <a:pt x="10920" y="20754"/>
                    <a:pt x="10833" y="20713"/>
                  </a:cubicBezTo>
                  <a:cubicBezTo>
                    <a:pt x="10742" y="20670"/>
                    <a:pt x="10680" y="20627"/>
                    <a:pt x="10617" y="20627"/>
                  </a:cubicBezTo>
                  <a:cubicBezTo>
                    <a:pt x="10526" y="20627"/>
                    <a:pt x="10497" y="20690"/>
                    <a:pt x="10435" y="20861"/>
                  </a:cubicBezTo>
                  <a:cubicBezTo>
                    <a:pt x="10406" y="20924"/>
                    <a:pt x="10376" y="20988"/>
                    <a:pt x="10376" y="21031"/>
                  </a:cubicBezTo>
                  <a:cubicBezTo>
                    <a:pt x="10376" y="21115"/>
                    <a:pt x="10343" y="21178"/>
                    <a:pt x="10194" y="21242"/>
                  </a:cubicBezTo>
                  <a:cubicBezTo>
                    <a:pt x="10161" y="21242"/>
                    <a:pt x="10069" y="21305"/>
                    <a:pt x="10011" y="21369"/>
                  </a:cubicBezTo>
                  <a:cubicBezTo>
                    <a:pt x="9766" y="21496"/>
                    <a:pt x="9612" y="21600"/>
                    <a:pt x="9492"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39" name="Shape 2839"/>
            <p:cNvSpPr/>
            <p:nvPr/>
          </p:nvSpPr>
          <p:spPr>
            <a:xfrm>
              <a:off x="1300272" y="3723516"/>
              <a:ext cx="1733400" cy="2462608"/>
            </a:xfrm>
            <a:custGeom>
              <a:avLst/>
              <a:gdLst/>
              <a:ahLst/>
              <a:cxnLst/>
              <a:rect l="0" t="0" r="0" b="0"/>
              <a:pathLst>
                <a:path w="21574" h="21600" extrusionOk="0">
                  <a:moveTo>
                    <a:pt x="14837" y="86"/>
                  </a:moveTo>
                  <a:cubicBezTo>
                    <a:pt x="14837" y="86"/>
                    <a:pt x="14866" y="86"/>
                    <a:pt x="14866" y="106"/>
                  </a:cubicBezTo>
                  <a:cubicBezTo>
                    <a:pt x="15047" y="127"/>
                    <a:pt x="15019" y="337"/>
                    <a:pt x="15200" y="337"/>
                  </a:cubicBezTo>
                  <a:cubicBezTo>
                    <a:pt x="15262" y="337"/>
                    <a:pt x="15353" y="337"/>
                    <a:pt x="15410" y="337"/>
                  </a:cubicBezTo>
                  <a:cubicBezTo>
                    <a:pt x="15501" y="337"/>
                    <a:pt x="15592" y="337"/>
                    <a:pt x="15744" y="296"/>
                  </a:cubicBezTo>
                  <a:cubicBezTo>
                    <a:pt x="15835" y="253"/>
                    <a:pt x="15954" y="233"/>
                    <a:pt x="16045" y="233"/>
                  </a:cubicBezTo>
                  <a:cubicBezTo>
                    <a:pt x="16165" y="233"/>
                    <a:pt x="16227" y="253"/>
                    <a:pt x="16260" y="316"/>
                  </a:cubicBezTo>
                  <a:cubicBezTo>
                    <a:pt x="16288" y="443"/>
                    <a:pt x="16561" y="590"/>
                    <a:pt x="16680" y="633"/>
                  </a:cubicBezTo>
                  <a:cubicBezTo>
                    <a:pt x="16771" y="676"/>
                    <a:pt x="16742" y="843"/>
                    <a:pt x="16589" y="843"/>
                  </a:cubicBezTo>
                  <a:cubicBezTo>
                    <a:pt x="16561" y="843"/>
                    <a:pt x="16528" y="843"/>
                    <a:pt x="16499" y="823"/>
                  </a:cubicBezTo>
                  <a:cubicBezTo>
                    <a:pt x="16408" y="802"/>
                    <a:pt x="16317" y="779"/>
                    <a:pt x="16260" y="779"/>
                  </a:cubicBezTo>
                  <a:cubicBezTo>
                    <a:pt x="16165" y="779"/>
                    <a:pt x="16107" y="823"/>
                    <a:pt x="16198" y="886"/>
                  </a:cubicBezTo>
                  <a:cubicBezTo>
                    <a:pt x="16288" y="969"/>
                    <a:pt x="16379" y="1053"/>
                    <a:pt x="16227" y="1053"/>
                  </a:cubicBezTo>
                  <a:lnTo>
                    <a:pt x="16198" y="1053"/>
                  </a:lnTo>
                  <a:cubicBezTo>
                    <a:pt x="16165" y="1053"/>
                    <a:pt x="16165" y="1053"/>
                    <a:pt x="16136" y="1053"/>
                  </a:cubicBezTo>
                  <a:cubicBezTo>
                    <a:pt x="16016" y="1053"/>
                    <a:pt x="16227" y="1182"/>
                    <a:pt x="16074" y="1266"/>
                  </a:cubicBezTo>
                  <a:cubicBezTo>
                    <a:pt x="15897" y="1369"/>
                    <a:pt x="15926" y="1498"/>
                    <a:pt x="16045" y="1559"/>
                  </a:cubicBezTo>
                  <a:cubicBezTo>
                    <a:pt x="16136" y="1645"/>
                    <a:pt x="16288" y="1875"/>
                    <a:pt x="16260" y="1982"/>
                  </a:cubicBezTo>
                  <a:cubicBezTo>
                    <a:pt x="16227" y="2088"/>
                    <a:pt x="16437" y="2128"/>
                    <a:pt x="16317" y="2278"/>
                  </a:cubicBezTo>
                  <a:cubicBezTo>
                    <a:pt x="16227" y="2425"/>
                    <a:pt x="16260" y="2445"/>
                    <a:pt x="16016" y="2465"/>
                  </a:cubicBezTo>
                  <a:cubicBezTo>
                    <a:pt x="15773" y="2488"/>
                    <a:pt x="15744" y="2571"/>
                    <a:pt x="15682" y="2698"/>
                  </a:cubicBezTo>
                  <a:cubicBezTo>
                    <a:pt x="15653" y="2804"/>
                    <a:pt x="15592" y="2931"/>
                    <a:pt x="15835" y="3034"/>
                  </a:cubicBezTo>
                  <a:cubicBezTo>
                    <a:pt x="16074" y="3121"/>
                    <a:pt x="16680" y="3247"/>
                    <a:pt x="16771" y="3351"/>
                  </a:cubicBezTo>
                  <a:cubicBezTo>
                    <a:pt x="16861" y="3414"/>
                    <a:pt x="16952" y="3497"/>
                    <a:pt x="17072" y="3497"/>
                  </a:cubicBezTo>
                  <a:cubicBezTo>
                    <a:pt x="17134" y="3497"/>
                    <a:pt x="17195" y="3477"/>
                    <a:pt x="17224" y="3457"/>
                  </a:cubicBezTo>
                  <a:cubicBezTo>
                    <a:pt x="17406" y="3331"/>
                    <a:pt x="17554" y="3247"/>
                    <a:pt x="17315" y="3181"/>
                  </a:cubicBezTo>
                  <a:cubicBezTo>
                    <a:pt x="17072" y="3098"/>
                    <a:pt x="16952" y="2951"/>
                    <a:pt x="16952" y="2888"/>
                  </a:cubicBezTo>
                  <a:cubicBezTo>
                    <a:pt x="16952" y="2804"/>
                    <a:pt x="16981" y="2868"/>
                    <a:pt x="17195" y="2761"/>
                  </a:cubicBezTo>
                  <a:cubicBezTo>
                    <a:pt x="17406" y="2655"/>
                    <a:pt x="17616" y="2614"/>
                    <a:pt x="17678" y="2488"/>
                  </a:cubicBezTo>
                  <a:cubicBezTo>
                    <a:pt x="17740" y="2402"/>
                    <a:pt x="17859" y="2338"/>
                    <a:pt x="17950" y="2338"/>
                  </a:cubicBezTo>
                  <a:cubicBezTo>
                    <a:pt x="18008" y="2338"/>
                    <a:pt x="18041" y="2361"/>
                    <a:pt x="18041" y="2402"/>
                  </a:cubicBezTo>
                  <a:cubicBezTo>
                    <a:pt x="18070" y="2488"/>
                    <a:pt x="18160" y="2594"/>
                    <a:pt x="18160" y="2594"/>
                  </a:cubicBezTo>
                  <a:cubicBezTo>
                    <a:pt x="18160" y="2594"/>
                    <a:pt x="18070" y="2338"/>
                    <a:pt x="18251" y="2298"/>
                  </a:cubicBezTo>
                  <a:cubicBezTo>
                    <a:pt x="18313" y="2278"/>
                    <a:pt x="18370" y="2278"/>
                    <a:pt x="18403" y="2278"/>
                  </a:cubicBezTo>
                  <a:cubicBezTo>
                    <a:pt x="18494" y="2278"/>
                    <a:pt x="18552" y="2298"/>
                    <a:pt x="18643" y="2338"/>
                  </a:cubicBezTo>
                  <a:cubicBezTo>
                    <a:pt x="18766" y="2402"/>
                    <a:pt x="18824" y="2508"/>
                    <a:pt x="18857" y="2614"/>
                  </a:cubicBezTo>
                  <a:cubicBezTo>
                    <a:pt x="18766" y="2635"/>
                    <a:pt x="18733" y="2635"/>
                    <a:pt x="18733" y="2635"/>
                  </a:cubicBezTo>
                  <a:cubicBezTo>
                    <a:pt x="18733" y="2635"/>
                    <a:pt x="18766" y="2635"/>
                    <a:pt x="18857" y="2614"/>
                  </a:cubicBezTo>
                  <a:lnTo>
                    <a:pt x="18857" y="2635"/>
                  </a:lnTo>
                  <a:cubicBezTo>
                    <a:pt x="18857" y="2741"/>
                    <a:pt x="18766" y="3014"/>
                    <a:pt x="18915" y="3077"/>
                  </a:cubicBezTo>
                  <a:cubicBezTo>
                    <a:pt x="19067" y="3161"/>
                    <a:pt x="18977" y="3247"/>
                    <a:pt x="19096" y="3374"/>
                  </a:cubicBezTo>
                  <a:cubicBezTo>
                    <a:pt x="19187" y="3497"/>
                    <a:pt x="19311" y="3564"/>
                    <a:pt x="19550" y="3564"/>
                  </a:cubicBezTo>
                  <a:cubicBezTo>
                    <a:pt x="19793" y="3564"/>
                    <a:pt x="19793" y="3667"/>
                    <a:pt x="19851" y="3814"/>
                  </a:cubicBezTo>
                  <a:cubicBezTo>
                    <a:pt x="19941" y="3963"/>
                    <a:pt x="20275" y="4130"/>
                    <a:pt x="20519" y="4153"/>
                  </a:cubicBezTo>
                  <a:cubicBezTo>
                    <a:pt x="20791" y="4173"/>
                    <a:pt x="21273" y="4383"/>
                    <a:pt x="21364" y="4426"/>
                  </a:cubicBezTo>
                  <a:cubicBezTo>
                    <a:pt x="21483" y="4470"/>
                    <a:pt x="21483" y="4593"/>
                    <a:pt x="21302" y="4677"/>
                  </a:cubicBezTo>
                  <a:cubicBezTo>
                    <a:pt x="21120" y="4740"/>
                    <a:pt x="21273" y="4866"/>
                    <a:pt x="21244" y="5013"/>
                  </a:cubicBezTo>
                  <a:cubicBezTo>
                    <a:pt x="21211" y="5076"/>
                    <a:pt x="21182" y="5097"/>
                    <a:pt x="21149" y="5097"/>
                  </a:cubicBezTo>
                  <a:cubicBezTo>
                    <a:pt x="21120" y="5097"/>
                    <a:pt x="21092" y="5056"/>
                    <a:pt x="21030" y="4950"/>
                  </a:cubicBezTo>
                  <a:cubicBezTo>
                    <a:pt x="20972" y="4843"/>
                    <a:pt x="20881" y="4803"/>
                    <a:pt x="20820" y="4803"/>
                  </a:cubicBezTo>
                  <a:cubicBezTo>
                    <a:pt x="20758" y="4803"/>
                    <a:pt x="20696" y="4823"/>
                    <a:pt x="20638" y="4866"/>
                  </a:cubicBezTo>
                  <a:cubicBezTo>
                    <a:pt x="20457" y="4950"/>
                    <a:pt x="20486" y="5036"/>
                    <a:pt x="20696" y="5097"/>
                  </a:cubicBezTo>
                  <a:cubicBezTo>
                    <a:pt x="20910" y="5183"/>
                    <a:pt x="21120" y="5223"/>
                    <a:pt x="21120" y="5223"/>
                  </a:cubicBezTo>
                  <a:cubicBezTo>
                    <a:pt x="21120" y="5223"/>
                    <a:pt x="21092" y="5286"/>
                    <a:pt x="20939" y="5373"/>
                  </a:cubicBezTo>
                  <a:cubicBezTo>
                    <a:pt x="20820" y="5476"/>
                    <a:pt x="20729" y="5499"/>
                    <a:pt x="20881" y="5603"/>
                  </a:cubicBezTo>
                  <a:cubicBezTo>
                    <a:pt x="21030" y="5689"/>
                    <a:pt x="21120" y="5689"/>
                    <a:pt x="21211" y="5772"/>
                  </a:cubicBezTo>
                  <a:cubicBezTo>
                    <a:pt x="21273" y="5836"/>
                    <a:pt x="21393" y="5899"/>
                    <a:pt x="21273" y="6069"/>
                  </a:cubicBezTo>
                  <a:cubicBezTo>
                    <a:pt x="21149" y="6215"/>
                    <a:pt x="21149" y="6319"/>
                    <a:pt x="21001" y="6319"/>
                  </a:cubicBezTo>
                  <a:cubicBezTo>
                    <a:pt x="20972" y="6319"/>
                    <a:pt x="20939" y="6319"/>
                    <a:pt x="20910" y="6299"/>
                  </a:cubicBezTo>
                  <a:cubicBezTo>
                    <a:pt x="20696" y="6256"/>
                    <a:pt x="20638" y="6109"/>
                    <a:pt x="20547" y="6109"/>
                  </a:cubicBezTo>
                  <a:cubicBezTo>
                    <a:pt x="20547" y="6109"/>
                    <a:pt x="20519" y="6132"/>
                    <a:pt x="20486" y="6132"/>
                  </a:cubicBezTo>
                  <a:cubicBezTo>
                    <a:pt x="20395" y="6172"/>
                    <a:pt x="20304" y="6236"/>
                    <a:pt x="20213" y="6236"/>
                  </a:cubicBezTo>
                  <a:cubicBezTo>
                    <a:pt x="20156" y="6236"/>
                    <a:pt x="20123" y="6215"/>
                    <a:pt x="20065" y="6172"/>
                  </a:cubicBezTo>
                  <a:cubicBezTo>
                    <a:pt x="20032" y="6132"/>
                    <a:pt x="19941" y="6109"/>
                    <a:pt x="19851" y="6109"/>
                  </a:cubicBezTo>
                  <a:cubicBezTo>
                    <a:pt x="19764" y="6109"/>
                    <a:pt x="19702" y="6152"/>
                    <a:pt x="19731" y="6236"/>
                  </a:cubicBezTo>
                  <a:cubicBezTo>
                    <a:pt x="19764" y="6405"/>
                    <a:pt x="19822" y="6595"/>
                    <a:pt x="19974" y="6678"/>
                  </a:cubicBezTo>
                  <a:cubicBezTo>
                    <a:pt x="20123" y="6742"/>
                    <a:pt x="20275" y="6848"/>
                    <a:pt x="19912" y="6848"/>
                  </a:cubicBezTo>
                  <a:cubicBezTo>
                    <a:pt x="19521" y="6848"/>
                    <a:pt x="19401" y="6825"/>
                    <a:pt x="19311" y="6785"/>
                  </a:cubicBezTo>
                  <a:cubicBezTo>
                    <a:pt x="19278" y="6785"/>
                    <a:pt x="19278" y="6785"/>
                    <a:pt x="19249" y="6785"/>
                  </a:cubicBezTo>
                  <a:cubicBezTo>
                    <a:pt x="19158" y="6785"/>
                    <a:pt x="19038" y="6848"/>
                    <a:pt x="19158" y="6911"/>
                  </a:cubicBezTo>
                  <a:cubicBezTo>
                    <a:pt x="19311" y="6995"/>
                    <a:pt x="19401" y="6975"/>
                    <a:pt x="19550" y="7015"/>
                  </a:cubicBezTo>
                  <a:cubicBezTo>
                    <a:pt x="19702" y="7058"/>
                    <a:pt x="19793" y="7121"/>
                    <a:pt x="19941" y="7205"/>
                  </a:cubicBezTo>
                  <a:cubicBezTo>
                    <a:pt x="20065" y="7311"/>
                    <a:pt x="20304" y="7438"/>
                    <a:pt x="19974" y="7458"/>
                  </a:cubicBezTo>
                  <a:cubicBezTo>
                    <a:pt x="19611" y="7481"/>
                    <a:pt x="19702" y="7584"/>
                    <a:pt x="19764" y="7648"/>
                  </a:cubicBezTo>
                  <a:cubicBezTo>
                    <a:pt x="19822" y="7731"/>
                    <a:pt x="19941" y="7881"/>
                    <a:pt x="19702" y="7881"/>
                  </a:cubicBezTo>
                  <a:cubicBezTo>
                    <a:pt x="19430" y="7881"/>
                    <a:pt x="19187" y="7944"/>
                    <a:pt x="19125" y="8091"/>
                  </a:cubicBezTo>
                  <a:cubicBezTo>
                    <a:pt x="19067" y="8237"/>
                    <a:pt x="19278" y="8364"/>
                    <a:pt x="19096" y="8450"/>
                  </a:cubicBezTo>
                  <a:cubicBezTo>
                    <a:pt x="18915" y="8554"/>
                    <a:pt x="18766" y="8534"/>
                    <a:pt x="18948" y="8637"/>
                  </a:cubicBezTo>
                  <a:cubicBezTo>
                    <a:pt x="19125" y="8723"/>
                    <a:pt x="19096" y="8850"/>
                    <a:pt x="18977" y="8954"/>
                  </a:cubicBezTo>
                  <a:cubicBezTo>
                    <a:pt x="18886" y="9040"/>
                    <a:pt x="18824" y="9313"/>
                    <a:pt x="18643" y="9313"/>
                  </a:cubicBezTo>
                  <a:cubicBezTo>
                    <a:pt x="18461" y="9313"/>
                    <a:pt x="18523" y="9440"/>
                    <a:pt x="18552" y="9566"/>
                  </a:cubicBezTo>
                  <a:cubicBezTo>
                    <a:pt x="18614" y="9673"/>
                    <a:pt x="18676" y="9776"/>
                    <a:pt x="18886" y="9776"/>
                  </a:cubicBezTo>
                  <a:cubicBezTo>
                    <a:pt x="19096" y="9776"/>
                    <a:pt x="19401" y="9776"/>
                    <a:pt x="19311" y="9629"/>
                  </a:cubicBezTo>
                  <a:cubicBezTo>
                    <a:pt x="19187" y="9483"/>
                    <a:pt x="19249" y="9440"/>
                    <a:pt x="19430" y="9356"/>
                  </a:cubicBezTo>
                  <a:cubicBezTo>
                    <a:pt x="19611" y="9293"/>
                    <a:pt x="19702" y="9250"/>
                    <a:pt x="19822" y="9250"/>
                  </a:cubicBezTo>
                  <a:cubicBezTo>
                    <a:pt x="19851" y="9250"/>
                    <a:pt x="19884" y="9250"/>
                    <a:pt x="19912" y="9270"/>
                  </a:cubicBezTo>
                  <a:cubicBezTo>
                    <a:pt x="20065" y="9293"/>
                    <a:pt x="20032" y="9419"/>
                    <a:pt x="20185" y="9523"/>
                  </a:cubicBezTo>
                  <a:cubicBezTo>
                    <a:pt x="20304" y="9650"/>
                    <a:pt x="20246" y="9796"/>
                    <a:pt x="20213" y="9883"/>
                  </a:cubicBezTo>
                  <a:cubicBezTo>
                    <a:pt x="20185" y="9883"/>
                    <a:pt x="20185" y="9839"/>
                    <a:pt x="20156" y="9839"/>
                  </a:cubicBezTo>
                  <a:cubicBezTo>
                    <a:pt x="20123" y="9839"/>
                    <a:pt x="20094" y="9862"/>
                    <a:pt x="20065" y="9903"/>
                  </a:cubicBezTo>
                  <a:cubicBezTo>
                    <a:pt x="19974" y="10049"/>
                    <a:pt x="20032" y="10092"/>
                    <a:pt x="20065" y="10262"/>
                  </a:cubicBezTo>
                  <a:cubicBezTo>
                    <a:pt x="20123" y="10429"/>
                    <a:pt x="20185" y="10642"/>
                    <a:pt x="20185" y="10642"/>
                  </a:cubicBezTo>
                  <a:cubicBezTo>
                    <a:pt x="20246" y="10682"/>
                    <a:pt x="20246" y="10682"/>
                    <a:pt x="20246" y="10682"/>
                  </a:cubicBezTo>
                  <a:cubicBezTo>
                    <a:pt x="20156" y="10725"/>
                    <a:pt x="20065" y="10788"/>
                    <a:pt x="19974" y="10852"/>
                  </a:cubicBezTo>
                  <a:cubicBezTo>
                    <a:pt x="19793" y="11021"/>
                    <a:pt x="19941" y="11145"/>
                    <a:pt x="19793" y="11315"/>
                  </a:cubicBezTo>
                  <a:cubicBezTo>
                    <a:pt x="19640" y="11462"/>
                    <a:pt x="19339" y="11568"/>
                    <a:pt x="19038" y="11758"/>
                  </a:cubicBezTo>
                  <a:cubicBezTo>
                    <a:pt x="18857" y="11884"/>
                    <a:pt x="18552" y="11948"/>
                    <a:pt x="18280" y="11948"/>
                  </a:cubicBezTo>
                  <a:cubicBezTo>
                    <a:pt x="18131" y="11948"/>
                    <a:pt x="18008" y="11927"/>
                    <a:pt x="17917" y="11904"/>
                  </a:cubicBezTo>
                  <a:cubicBezTo>
                    <a:pt x="17830" y="11841"/>
                    <a:pt x="17740" y="11801"/>
                    <a:pt x="17678" y="11801"/>
                  </a:cubicBezTo>
                  <a:cubicBezTo>
                    <a:pt x="17587" y="11801"/>
                    <a:pt x="17525" y="11864"/>
                    <a:pt x="17377" y="11991"/>
                  </a:cubicBezTo>
                  <a:cubicBezTo>
                    <a:pt x="17072" y="12264"/>
                    <a:pt x="17406" y="12411"/>
                    <a:pt x="17406" y="12644"/>
                  </a:cubicBezTo>
                  <a:cubicBezTo>
                    <a:pt x="17406" y="12874"/>
                    <a:pt x="17286" y="12937"/>
                    <a:pt x="17072" y="13107"/>
                  </a:cubicBezTo>
                  <a:cubicBezTo>
                    <a:pt x="16890" y="13274"/>
                    <a:pt x="16709" y="13170"/>
                    <a:pt x="16470" y="13340"/>
                  </a:cubicBezTo>
                  <a:cubicBezTo>
                    <a:pt x="16260" y="13486"/>
                    <a:pt x="16709" y="13550"/>
                    <a:pt x="16709" y="13550"/>
                  </a:cubicBezTo>
                  <a:cubicBezTo>
                    <a:pt x="16709" y="13550"/>
                    <a:pt x="16288" y="13653"/>
                    <a:pt x="16045" y="13653"/>
                  </a:cubicBezTo>
                  <a:cubicBezTo>
                    <a:pt x="15954" y="13653"/>
                    <a:pt x="15897" y="13653"/>
                    <a:pt x="15864" y="13633"/>
                  </a:cubicBezTo>
                  <a:cubicBezTo>
                    <a:pt x="15744" y="13527"/>
                    <a:pt x="15262" y="13527"/>
                    <a:pt x="15262" y="13527"/>
                  </a:cubicBezTo>
                  <a:cubicBezTo>
                    <a:pt x="15262" y="13527"/>
                    <a:pt x="15320" y="13843"/>
                    <a:pt x="15320" y="14013"/>
                  </a:cubicBezTo>
                  <a:cubicBezTo>
                    <a:pt x="15320" y="14182"/>
                    <a:pt x="15592" y="14139"/>
                    <a:pt x="15592" y="14286"/>
                  </a:cubicBezTo>
                  <a:cubicBezTo>
                    <a:pt x="15592" y="14412"/>
                    <a:pt x="15353" y="14476"/>
                    <a:pt x="15353" y="14645"/>
                  </a:cubicBezTo>
                  <a:cubicBezTo>
                    <a:pt x="15353" y="14792"/>
                    <a:pt x="15229" y="14899"/>
                    <a:pt x="14928" y="14962"/>
                  </a:cubicBezTo>
                  <a:cubicBezTo>
                    <a:pt x="14899" y="14982"/>
                    <a:pt x="14837" y="14982"/>
                    <a:pt x="14775" y="14982"/>
                  </a:cubicBezTo>
                  <a:cubicBezTo>
                    <a:pt x="14536" y="14982"/>
                    <a:pt x="14293" y="14876"/>
                    <a:pt x="14173" y="14772"/>
                  </a:cubicBezTo>
                  <a:cubicBezTo>
                    <a:pt x="14050" y="14645"/>
                    <a:pt x="13872" y="14539"/>
                    <a:pt x="13658" y="14476"/>
                  </a:cubicBezTo>
                  <a:cubicBezTo>
                    <a:pt x="13600" y="14435"/>
                    <a:pt x="13448" y="14435"/>
                    <a:pt x="13295" y="14435"/>
                  </a:cubicBezTo>
                  <a:cubicBezTo>
                    <a:pt x="13114" y="14435"/>
                    <a:pt x="12875" y="14456"/>
                    <a:pt x="12751" y="14476"/>
                  </a:cubicBezTo>
                  <a:cubicBezTo>
                    <a:pt x="12512" y="14499"/>
                    <a:pt x="12116" y="14899"/>
                    <a:pt x="12116" y="14899"/>
                  </a:cubicBezTo>
                  <a:cubicBezTo>
                    <a:pt x="12116" y="14899"/>
                    <a:pt x="12302" y="14686"/>
                    <a:pt x="12149" y="14686"/>
                  </a:cubicBezTo>
                  <a:cubicBezTo>
                    <a:pt x="12149" y="14686"/>
                    <a:pt x="12149" y="14709"/>
                    <a:pt x="12116" y="14709"/>
                  </a:cubicBezTo>
                  <a:lnTo>
                    <a:pt x="12087" y="14709"/>
                  </a:lnTo>
                  <a:cubicBezTo>
                    <a:pt x="11939" y="14709"/>
                    <a:pt x="11815" y="14645"/>
                    <a:pt x="11605" y="14645"/>
                  </a:cubicBezTo>
                  <a:cubicBezTo>
                    <a:pt x="11543" y="14645"/>
                    <a:pt x="11485" y="14645"/>
                    <a:pt x="11395" y="14666"/>
                  </a:cubicBezTo>
                  <a:cubicBezTo>
                    <a:pt x="10999" y="14772"/>
                    <a:pt x="10970" y="14855"/>
                    <a:pt x="10821" y="15088"/>
                  </a:cubicBezTo>
                  <a:cubicBezTo>
                    <a:pt x="10669" y="15318"/>
                    <a:pt x="10879" y="15425"/>
                    <a:pt x="11089" y="15508"/>
                  </a:cubicBezTo>
                  <a:cubicBezTo>
                    <a:pt x="11333" y="15615"/>
                    <a:pt x="11184" y="15868"/>
                    <a:pt x="11089" y="16014"/>
                  </a:cubicBezTo>
                  <a:cubicBezTo>
                    <a:pt x="10999" y="16141"/>
                    <a:pt x="10999" y="16501"/>
                    <a:pt x="11089" y="16794"/>
                  </a:cubicBezTo>
                  <a:cubicBezTo>
                    <a:pt x="11184" y="17090"/>
                    <a:pt x="11485" y="17363"/>
                    <a:pt x="11605" y="17533"/>
                  </a:cubicBezTo>
                  <a:cubicBezTo>
                    <a:pt x="11757" y="17700"/>
                    <a:pt x="11906" y="17826"/>
                    <a:pt x="11939" y="18059"/>
                  </a:cubicBezTo>
                  <a:cubicBezTo>
                    <a:pt x="11996" y="18292"/>
                    <a:pt x="12087" y="18356"/>
                    <a:pt x="11996" y="18586"/>
                  </a:cubicBezTo>
                  <a:cubicBezTo>
                    <a:pt x="11906" y="18819"/>
                    <a:pt x="11757" y="18712"/>
                    <a:pt x="11757" y="18902"/>
                  </a:cubicBezTo>
                  <a:cubicBezTo>
                    <a:pt x="11757" y="19092"/>
                    <a:pt x="11848" y="19175"/>
                    <a:pt x="11757" y="19365"/>
                  </a:cubicBezTo>
                  <a:cubicBezTo>
                    <a:pt x="11667" y="19555"/>
                    <a:pt x="11514" y="19388"/>
                    <a:pt x="11485" y="19618"/>
                  </a:cubicBezTo>
                  <a:cubicBezTo>
                    <a:pt x="11452" y="19745"/>
                    <a:pt x="11514" y="19745"/>
                    <a:pt x="11576" y="19745"/>
                  </a:cubicBezTo>
                  <a:cubicBezTo>
                    <a:pt x="11605" y="19745"/>
                    <a:pt x="11605" y="19745"/>
                    <a:pt x="11634" y="19745"/>
                  </a:cubicBezTo>
                  <a:cubicBezTo>
                    <a:pt x="11695" y="19745"/>
                    <a:pt x="11724" y="19765"/>
                    <a:pt x="11757" y="19788"/>
                  </a:cubicBezTo>
                  <a:cubicBezTo>
                    <a:pt x="11786" y="19828"/>
                    <a:pt x="11815" y="19892"/>
                    <a:pt x="11815" y="19935"/>
                  </a:cubicBezTo>
                  <a:cubicBezTo>
                    <a:pt x="11815" y="19958"/>
                    <a:pt x="11815" y="19958"/>
                    <a:pt x="11815" y="19958"/>
                  </a:cubicBezTo>
                  <a:cubicBezTo>
                    <a:pt x="11576" y="20081"/>
                    <a:pt x="11576" y="20081"/>
                    <a:pt x="11576" y="20081"/>
                  </a:cubicBezTo>
                  <a:cubicBezTo>
                    <a:pt x="11939" y="20461"/>
                    <a:pt x="11939" y="20461"/>
                    <a:pt x="11939" y="20461"/>
                  </a:cubicBezTo>
                  <a:cubicBezTo>
                    <a:pt x="11939" y="20461"/>
                    <a:pt x="11695" y="20357"/>
                    <a:pt x="11514" y="20357"/>
                  </a:cubicBezTo>
                  <a:cubicBezTo>
                    <a:pt x="11423" y="20357"/>
                    <a:pt x="11362" y="20357"/>
                    <a:pt x="11333" y="20398"/>
                  </a:cubicBezTo>
                  <a:cubicBezTo>
                    <a:pt x="11242" y="20524"/>
                    <a:pt x="11213" y="20694"/>
                    <a:pt x="11061" y="20694"/>
                  </a:cubicBezTo>
                  <a:cubicBezTo>
                    <a:pt x="10999" y="20694"/>
                    <a:pt x="10941" y="20674"/>
                    <a:pt x="10879" y="20631"/>
                  </a:cubicBezTo>
                  <a:cubicBezTo>
                    <a:pt x="10760" y="20588"/>
                    <a:pt x="10669" y="20547"/>
                    <a:pt x="10607" y="20547"/>
                  </a:cubicBezTo>
                  <a:cubicBezTo>
                    <a:pt x="10487" y="20547"/>
                    <a:pt x="10426" y="20651"/>
                    <a:pt x="10368" y="20800"/>
                  </a:cubicBezTo>
                  <a:cubicBezTo>
                    <a:pt x="10277" y="21031"/>
                    <a:pt x="10368" y="21094"/>
                    <a:pt x="10154" y="21157"/>
                  </a:cubicBezTo>
                  <a:cubicBezTo>
                    <a:pt x="10034" y="21200"/>
                    <a:pt x="9671" y="21517"/>
                    <a:pt x="9490" y="21517"/>
                  </a:cubicBezTo>
                  <a:cubicBezTo>
                    <a:pt x="9399" y="21517"/>
                    <a:pt x="9370" y="21453"/>
                    <a:pt x="9370" y="21327"/>
                  </a:cubicBezTo>
                  <a:cubicBezTo>
                    <a:pt x="9428" y="20821"/>
                    <a:pt x="9370" y="20904"/>
                    <a:pt x="9642" y="20861"/>
                  </a:cubicBezTo>
                  <a:cubicBezTo>
                    <a:pt x="9943" y="20821"/>
                    <a:pt x="10154" y="20547"/>
                    <a:pt x="9791" y="20547"/>
                  </a:cubicBezTo>
                  <a:cubicBezTo>
                    <a:pt x="9428" y="20547"/>
                    <a:pt x="9337" y="20504"/>
                    <a:pt x="9279" y="20334"/>
                  </a:cubicBezTo>
                  <a:cubicBezTo>
                    <a:pt x="9279" y="20334"/>
                    <a:pt x="8974" y="20441"/>
                    <a:pt x="8706" y="20441"/>
                  </a:cubicBezTo>
                  <a:cubicBezTo>
                    <a:pt x="8463" y="20441"/>
                    <a:pt x="8220" y="20378"/>
                    <a:pt x="8162" y="20104"/>
                  </a:cubicBezTo>
                  <a:cubicBezTo>
                    <a:pt x="8038" y="19575"/>
                    <a:pt x="8071" y="19428"/>
                    <a:pt x="7766" y="19428"/>
                  </a:cubicBezTo>
                  <a:cubicBezTo>
                    <a:pt x="7766" y="19428"/>
                    <a:pt x="7737" y="19428"/>
                    <a:pt x="7680" y="19428"/>
                  </a:cubicBezTo>
                  <a:cubicBezTo>
                    <a:pt x="7317" y="19452"/>
                    <a:pt x="7226" y="19682"/>
                    <a:pt x="7317" y="19958"/>
                  </a:cubicBezTo>
                  <a:cubicBezTo>
                    <a:pt x="7404" y="20168"/>
                    <a:pt x="7284" y="20398"/>
                    <a:pt x="7041" y="20398"/>
                  </a:cubicBezTo>
                  <a:cubicBezTo>
                    <a:pt x="7012" y="20398"/>
                    <a:pt x="6950" y="20398"/>
                    <a:pt x="6892" y="20378"/>
                  </a:cubicBezTo>
                  <a:cubicBezTo>
                    <a:pt x="6591" y="20251"/>
                    <a:pt x="6228" y="19725"/>
                    <a:pt x="5985" y="19725"/>
                  </a:cubicBezTo>
                  <a:cubicBezTo>
                    <a:pt x="5985" y="19725"/>
                    <a:pt x="5985" y="19725"/>
                    <a:pt x="5956" y="19725"/>
                  </a:cubicBezTo>
                  <a:cubicBezTo>
                    <a:pt x="5804" y="19765"/>
                    <a:pt x="5746" y="19788"/>
                    <a:pt x="5746" y="19788"/>
                  </a:cubicBezTo>
                  <a:cubicBezTo>
                    <a:pt x="5684" y="19725"/>
                    <a:pt x="5655" y="19661"/>
                    <a:pt x="5622" y="19598"/>
                  </a:cubicBezTo>
                  <a:cubicBezTo>
                    <a:pt x="5594" y="19492"/>
                    <a:pt x="5503" y="19325"/>
                    <a:pt x="5321" y="19219"/>
                  </a:cubicBezTo>
                  <a:cubicBezTo>
                    <a:pt x="5140" y="19112"/>
                    <a:pt x="5111" y="18986"/>
                    <a:pt x="5140" y="18859"/>
                  </a:cubicBezTo>
                  <a:cubicBezTo>
                    <a:pt x="5169" y="18712"/>
                    <a:pt x="5293" y="18649"/>
                    <a:pt x="5594" y="18609"/>
                  </a:cubicBezTo>
                  <a:cubicBezTo>
                    <a:pt x="5923" y="18566"/>
                    <a:pt x="5804" y="18439"/>
                    <a:pt x="6047" y="18229"/>
                  </a:cubicBezTo>
                  <a:cubicBezTo>
                    <a:pt x="6286" y="18039"/>
                    <a:pt x="6257" y="18059"/>
                    <a:pt x="6047" y="18039"/>
                  </a:cubicBezTo>
                  <a:cubicBezTo>
                    <a:pt x="5833" y="18016"/>
                    <a:pt x="5775" y="17913"/>
                    <a:pt x="5594" y="17890"/>
                  </a:cubicBezTo>
                  <a:cubicBezTo>
                    <a:pt x="5412" y="17870"/>
                    <a:pt x="5412" y="17660"/>
                    <a:pt x="5383" y="17533"/>
                  </a:cubicBezTo>
                  <a:cubicBezTo>
                    <a:pt x="5350" y="17407"/>
                    <a:pt x="5412" y="17217"/>
                    <a:pt x="5321" y="17110"/>
                  </a:cubicBezTo>
                  <a:cubicBezTo>
                    <a:pt x="5202" y="17007"/>
                    <a:pt x="5140" y="17090"/>
                    <a:pt x="5078" y="16943"/>
                  </a:cubicBezTo>
                  <a:cubicBezTo>
                    <a:pt x="4987" y="16794"/>
                    <a:pt x="5049" y="16521"/>
                    <a:pt x="5078" y="16331"/>
                  </a:cubicBezTo>
                  <a:cubicBezTo>
                    <a:pt x="5111" y="16141"/>
                    <a:pt x="4839" y="16035"/>
                    <a:pt x="4687" y="15888"/>
                  </a:cubicBezTo>
                  <a:cubicBezTo>
                    <a:pt x="4534" y="15741"/>
                    <a:pt x="4414" y="15678"/>
                    <a:pt x="4233" y="15551"/>
                  </a:cubicBezTo>
                  <a:cubicBezTo>
                    <a:pt x="4142" y="15488"/>
                    <a:pt x="4023" y="15468"/>
                    <a:pt x="3932" y="15468"/>
                  </a:cubicBezTo>
                  <a:cubicBezTo>
                    <a:pt x="3812" y="15468"/>
                    <a:pt x="3689" y="15488"/>
                    <a:pt x="3598" y="15508"/>
                  </a:cubicBezTo>
                  <a:cubicBezTo>
                    <a:pt x="3417" y="15531"/>
                    <a:pt x="3087" y="15615"/>
                    <a:pt x="2782" y="15698"/>
                  </a:cubicBezTo>
                  <a:cubicBezTo>
                    <a:pt x="2510" y="15761"/>
                    <a:pt x="2361" y="15784"/>
                    <a:pt x="2209" y="15888"/>
                  </a:cubicBezTo>
                  <a:cubicBezTo>
                    <a:pt x="2027" y="15994"/>
                    <a:pt x="1846" y="15971"/>
                    <a:pt x="1636" y="16078"/>
                  </a:cubicBezTo>
                  <a:cubicBezTo>
                    <a:pt x="1636" y="16078"/>
                    <a:pt x="1425" y="16098"/>
                    <a:pt x="1244" y="16098"/>
                  </a:cubicBezTo>
                  <a:cubicBezTo>
                    <a:pt x="1153" y="16098"/>
                    <a:pt x="1062" y="16098"/>
                    <a:pt x="1001" y="16078"/>
                  </a:cubicBezTo>
                  <a:cubicBezTo>
                    <a:pt x="819" y="16035"/>
                    <a:pt x="757" y="15868"/>
                    <a:pt x="700" y="15678"/>
                  </a:cubicBezTo>
                  <a:cubicBezTo>
                    <a:pt x="609" y="15468"/>
                    <a:pt x="456" y="15468"/>
                    <a:pt x="246" y="15405"/>
                  </a:cubicBezTo>
                  <a:cubicBezTo>
                    <a:pt x="36" y="15318"/>
                    <a:pt x="217" y="15129"/>
                    <a:pt x="337" y="15025"/>
                  </a:cubicBezTo>
                  <a:cubicBezTo>
                    <a:pt x="485" y="14939"/>
                    <a:pt x="580" y="15002"/>
                    <a:pt x="609" y="14939"/>
                  </a:cubicBezTo>
                  <a:cubicBezTo>
                    <a:pt x="671" y="14855"/>
                    <a:pt x="700" y="14709"/>
                    <a:pt x="757" y="14645"/>
                  </a:cubicBezTo>
                  <a:cubicBezTo>
                    <a:pt x="790" y="14622"/>
                    <a:pt x="819" y="14622"/>
                    <a:pt x="848" y="14622"/>
                  </a:cubicBezTo>
                  <a:cubicBezTo>
                    <a:pt x="939" y="14622"/>
                    <a:pt x="1091" y="14686"/>
                    <a:pt x="1244" y="14709"/>
                  </a:cubicBezTo>
                  <a:cubicBezTo>
                    <a:pt x="1335" y="14729"/>
                    <a:pt x="1363" y="14752"/>
                    <a:pt x="1392" y="14752"/>
                  </a:cubicBezTo>
                  <a:cubicBezTo>
                    <a:pt x="1454" y="14752"/>
                    <a:pt x="1483" y="14709"/>
                    <a:pt x="1483" y="14622"/>
                  </a:cubicBezTo>
                  <a:cubicBezTo>
                    <a:pt x="1545" y="14499"/>
                    <a:pt x="1454" y="14392"/>
                    <a:pt x="1363" y="14372"/>
                  </a:cubicBezTo>
                  <a:cubicBezTo>
                    <a:pt x="1244" y="14349"/>
                    <a:pt x="1120" y="14329"/>
                    <a:pt x="972" y="14223"/>
                  </a:cubicBezTo>
                  <a:cubicBezTo>
                    <a:pt x="819" y="14139"/>
                    <a:pt x="1182" y="14013"/>
                    <a:pt x="1335" y="13906"/>
                  </a:cubicBezTo>
                  <a:cubicBezTo>
                    <a:pt x="1454" y="13803"/>
                    <a:pt x="1636" y="13760"/>
                    <a:pt x="1788" y="13633"/>
                  </a:cubicBezTo>
                  <a:cubicBezTo>
                    <a:pt x="1817" y="13613"/>
                    <a:pt x="1846" y="13590"/>
                    <a:pt x="1908" y="13590"/>
                  </a:cubicBezTo>
                  <a:cubicBezTo>
                    <a:pt x="1998" y="13590"/>
                    <a:pt x="2089" y="13676"/>
                    <a:pt x="2270" y="13739"/>
                  </a:cubicBezTo>
                  <a:cubicBezTo>
                    <a:pt x="2328" y="13760"/>
                    <a:pt x="2361" y="13760"/>
                    <a:pt x="2390" y="13760"/>
                  </a:cubicBezTo>
                  <a:cubicBezTo>
                    <a:pt x="2543" y="13760"/>
                    <a:pt x="2604" y="13613"/>
                    <a:pt x="2571" y="13527"/>
                  </a:cubicBezTo>
                  <a:cubicBezTo>
                    <a:pt x="2543" y="13403"/>
                    <a:pt x="2328" y="13466"/>
                    <a:pt x="2299" y="13380"/>
                  </a:cubicBezTo>
                  <a:cubicBezTo>
                    <a:pt x="2270" y="13297"/>
                    <a:pt x="2419" y="13253"/>
                    <a:pt x="2571" y="13253"/>
                  </a:cubicBezTo>
                  <a:cubicBezTo>
                    <a:pt x="2633" y="13253"/>
                    <a:pt x="2724" y="13274"/>
                    <a:pt x="2782" y="13297"/>
                  </a:cubicBezTo>
                  <a:cubicBezTo>
                    <a:pt x="2844" y="13317"/>
                    <a:pt x="2905" y="13340"/>
                    <a:pt x="2934" y="13340"/>
                  </a:cubicBezTo>
                  <a:cubicBezTo>
                    <a:pt x="3025" y="13340"/>
                    <a:pt x="3087" y="13233"/>
                    <a:pt x="3116" y="13127"/>
                  </a:cubicBezTo>
                  <a:cubicBezTo>
                    <a:pt x="3145" y="12980"/>
                    <a:pt x="3087" y="12833"/>
                    <a:pt x="2963" y="12727"/>
                  </a:cubicBezTo>
                  <a:cubicBezTo>
                    <a:pt x="2872" y="12644"/>
                    <a:pt x="2782" y="12644"/>
                    <a:pt x="2724" y="12517"/>
                  </a:cubicBezTo>
                  <a:cubicBezTo>
                    <a:pt x="2662" y="12391"/>
                    <a:pt x="2691" y="12327"/>
                    <a:pt x="2543" y="12221"/>
                  </a:cubicBezTo>
                  <a:cubicBezTo>
                    <a:pt x="2419" y="12117"/>
                    <a:pt x="2270" y="12011"/>
                    <a:pt x="1965" y="11968"/>
                  </a:cubicBezTo>
                  <a:cubicBezTo>
                    <a:pt x="1636" y="11948"/>
                    <a:pt x="1755" y="11904"/>
                    <a:pt x="1908" y="11778"/>
                  </a:cubicBezTo>
                  <a:cubicBezTo>
                    <a:pt x="2089" y="11651"/>
                    <a:pt x="2060" y="11611"/>
                    <a:pt x="2089" y="11462"/>
                  </a:cubicBezTo>
                  <a:cubicBezTo>
                    <a:pt x="2118" y="11315"/>
                    <a:pt x="1998" y="11188"/>
                    <a:pt x="1965" y="11042"/>
                  </a:cubicBezTo>
                  <a:cubicBezTo>
                    <a:pt x="1908" y="10895"/>
                    <a:pt x="2118" y="10809"/>
                    <a:pt x="2242" y="10705"/>
                  </a:cubicBezTo>
                  <a:cubicBezTo>
                    <a:pt x="2328" y="10619"/>
                    <a:pt x="2419" y="10535"/>
                    <a:pt x="2571" y="10535"/>
                  </a:cubicBezTo>
                  <a:cubicBezTo>
                    <a:pt x="2571" y="10535"/>
                    <a:pt x="2604" y="10535"/>
                    <a:pt x="2633" y="10535"/>
                  </a:cubicBezTo>
                  <a:cubicBezTo>
                    <a:pt x="2782" y="10556"/>
                    <a:pt x="2844" y="10705"/>
                    <a:pt x="2996" y="10725"/>
                  </a:cubicBezTo>
                  <a:cubicBezTo>
                    <a:pt x="3025" y="10725"/>
                    <a:pt x="3025" y="10725"/>
                    <a:pt x="3025" y="10725"/>
                  </a:cubicBezTo>
                  <a:cubicBezTo>
                    <a:pt x="3206" y="10725"/>
                    <a:pt x="3326" y="10472"/>
                    <a:pt x="3450" y="10325"/>
                  </a:cubicBezTo>
                  <a:cubicBezTo>
                    <a:pt x="3598" y="10136"/>
                    <a:pt x="3450" y="9862"/>
                    <a:pt x="3326" y="9673"/>
                  </a:cubicBezTo>
                  <a:cubicBezTo>
                    <a:pt x="3206" y="9566"/>
                    <a:pt x="3206" y="9419"/>
                    <a:pt x="3206" y="9313"/>
                  </a:cubicBezTo>
                  <a:cubicBezTo>
                    <a:pt x="3268" y="9250"/>
                    <a:pt x="3359" y="9166"/>
                    <a:pt x="3417" y="9103"/>
                  </a:cubicBezTo>
                  <a:cubicBezTo>
                    <a:pt x="3631" y="8890"/>
                    <a:pt x="3536" y="8830"/>
                    <a:pt x="3507" y="8597"/>
                  </a:cubicBezTo>
                  <a:cubicBezTo>
                    <a:pt x="3450" y="8384"/>
                    <a:pt x="3359" y="8490"/>
                    <a:pt x="3326" y="8301"/>
                  </a:cubicBezTo>
                  <a:cubicBezTo>
                    <a:pt x="3297" y="8134"/>
                    <a:pt x="3536" y="8197"/>
                    <a:pt x="3631" y="8048"/>
                  </a:cubicBezTo>
                  <a:cubicBezTo>
                    <a:pt x="3751" y="7901"/>
                    <a:pt x="3841" y="7881"/>
                    <a:pt x="4113" y="7774"/>
                  </a:cubicBezTo>
                  <a:cubicBezTo>
                    <a:pt x="4414" y="7668"/>
                    <a:pt x="4386" y="7605"/>
                    <a:pt x="4476" y="7438"/>
                  </a:cubicBezTo>
                  <a:cubicBezTo>
                    <a:pt x="4534" y="7351"/>
                    <a:pt x="4567" y="7331"/>
                    <a:pt x="4596" y="7331"/>
                  </a:cubicBezTo>
                  <a:cubicBezTo>
                    <a:pt x="4658" y="7331"/>
                    <a:pt x="4687" y="7374"/>
                    <a:pt x="4748" y="7458"/>
                  </a:cubicBezTo>
                  <a:cubicBezTo>
                    <a:pt x="4839" y="7541"/>
                    <a:pt x="4897" y="7605"/>
                    <a:pt x="5078" y="7605"/>
                  </a:cubicBezTo>
                  <a:cubicBezTo>
                    <a:pt x="5140" y="7605"/>
                    <a:pt x="5202" y="7605"/>
                    <a:pt x="5321" y="7584"/>
                  </a:cubicBezTo>
                  <a:cubicBezTo>
                    <a:pt x="5713" y="7501"/>
                    <a:pt x="5594" y="7481"/>
                    <a:pt x="5746" y="7311"/>
                  </a:cubicBezTo>
                  <a:cubicBezTo>
                    <a:pt x="5866" y="7142"/>
                    <a:pt x="5866" y="7165"/>
                    <a:pt x="6076" y="7058"/>
                  </a:cubicBezTo>
                  <a:cubicBezTo>
                    <a:pt x="6286" y="6975"/>
                    <a:pt x="6167" y="6995"/>
                    <a:pt x="6167" y="6785"/>
                  </a:cubicBezTo>
                  <a:cubicBezTo>
                    <a:pt x="6167" y="6595"/>
                    <a:pt x="6286" y="6615"/>
                    <a:pt x="6439" y="6445"/>
                  </a:cubicBezTo>
                  <a:cubicBezTo>
                    <a:pt x="6591" y="6279"/>
                    <a:pt x="6649" y="6299"/>
                    <a:pt x="6830" y="6172"/>
                  </a:cubicBezTo>
                  <a:cubicBezTo>
                    <a:pt x="7012" y="6069"/>
                    <a:pt x="6950" y="6109"/>
                    <a:pt x="6863" y="6046"/>
                  </a:cubicBezTo>
                  <a:cubicBezTo>
                    <a:pt x="6740" y="5962"/>
                    <a:pt x="6682" y="5856"/>
                    <a:pt x="6620" y="5646"/>
                  </a:cubicBezTo>
                  <a:cubicBezTo>
                    <a:pt x="6558" y="5413"/>
                    <a:pt x="6682" y="5499"/>
                    <a:pt x="6921" y="5350"/>
                  </a:cubicBezTo>
                  <a:cubicBezTo>
                    <a:pt x="7012" y="5309"/>
                    <a:pt x="7103" y="5286"/>
                    <a:pt x="7193" y="5286"/>
                  </a:cubicBezTo>
                  <a:cubicBezTo>
                    <a:pt x="7404" y="5286"/>
                    <a:pt x="7618" y="5350"/>
                    <a:pt x="7766" y="5350"/>
                  </a:cubicBezTo>
                  <a:cubicBezTo>
                    <a:pt x="7981" y="5350"/>
                    <a:pt x="7890" y="5476"/>
                    <a:pt x="7890" y="5476"/>
                  </a:cubicBezTo>
                  <a:cubicBezTo>
                    <a:pt x="7890" y="5476"/>
                    <a:pt x="7890" y="5456"/>
                    <a:pt x="7919" y="5456"/>
                  </a:cubicBezTo>
                  <a:cubicBezTo>
                    <a:pt x="7981" y="5373"/>
                    <a:pt x="8100" y="5286"/>
                    <a:pt x="8253" y="5246"/>
                  </a:cubicBezTo>
                  <a:cubicBezTo>
                    <a:pt x="8434" y="5223"/>
                    <a:pt x="8463" y="5246"/>
                    <a:pt x="8311" y="5140"/>
                  </a:cubicBezTo>
                  <a:cubicBezTo>
                    <a:pt x="8129" y="5013"/>
                    <a:pt x="8253" y="4950"/>
                    <a:pt x="8401" y="4843"/>
                  </a:cubicBezTo>
                  <a:cubicBezTo>
                    <a:pt x="8554" y="4720"/>
                    <a:pt x="8645" y="4720"/>
                    <a:pt x="8764" y="4573"/>
                  </a:cubicBezTo>
                  <a:cubicBezTo>
                    <a:pt x="8855" y="4426"/>
                    <a:pt x="8855" y="4406"/>
                    <a:pt x="8797" y="4300"/>
                  </a:cubicBezTo>
                  <a:cubicBezTo>
                    <a:pt x="8706" y="4216"/>
                    <a:pt x="8673" y="4130"/>
                    <a:pt x="8616" y="3943"/>
                  </a:cubicBezTo>
                  <a:cubicBezTo>
                    <a:pt x="8554" y="3774"/>
                    <a:pt x="8583" y="3687"/>
                    <a:pt x="8434" y="3687"/>
                  </a:cubicBezTo>
                  <a:cubicBezTo>
                    <a:pt x="8434" y="3687"/>
                    <a:pt x="8401" y="3687"/>
                    <a:pt x="8372" y="3687"/>
                  </a:cubicBezTo>
                  <a:cubicBezTo>
                    <a:pt x="8129" y="3710"/>
                    <a:pt x="7981" y="3774"/>
                    <a:pt x="7799" y="3857"/>
                  </a:cubicBezTo>
                  <a:cubicBezTo>
                    <a:pt x="7680" y="3920"/>
                    <a:pt x="7585" y="3963"/>
                    <a:pt x="7494" y="3963"/>
                  </a:cubicBezTo>
                  <a:cubicBezTo>
                    <a:pt x="7436" y="3963"/>
                    <a:pt x="7404" y="3963"/>
                    <a:pt x="7346" y="3943"/>
                  </a:cubicBezTo>
                  <a:cubicBezTo>
                    <a:pt x="7226" y="3857"/>
                    <a:pt x="7284" y="3814"/>
                    <a:pt x="7136" y="3687"/>
                  </a:cubicBezTo>
                  <a:cubicBezTo>
                    <a:pt x="7012" y="3564"/>
                    <a:pt x="7164" y="3497"/>
                    <a:pt x="7346" y="3267"/>
                  </a:cubicBezTo>
                  <a:cubicBezTo>
                    <a:pt x="7527" y="3057"/>
                    <a:pt x="7556" y="3077"/>
                    <a:pt x="7828" y="2931"/>
                  </a:cubicBezTo>
                  <a:cubicBezTo>
                    <a:pt x="8129" y="2781"/>
                    <a:pt x="8010" y="2718"/>
                    <a:pt x="8220" y="2718"/>
                  </a:cubicBezTo>
                  <a:cubicBezTo>
                    <a:pt x="8311" y="2718"/>
                    <a:pt x="8401" y="2718"/>
                    <a:pt x="8492" y="2718"/>
                  </a:cubicBezTo>
                  <a:cubicBezTo>
                    <a:pt x="8616" y="2718"/>
                    <a:pt x="8735" y="2698"/>
                    <a:pt x="8826" y="2635"/>
                  </a:cubicBezTo>
                  <a:cubicBezTo>
                    <a:pt x="8917" y="2571"/>
                    <a:pt x="9007" y="2551"/>
                    <a:pt x="9098" y="2551"/>
                  </a:cubicBezTo>
                  <a:cubicBezTo>
                    <a:pt x="9189" y="2551"/>
                    <a:pt x="9279" y="2571"/>
                    <a:pt x="9399" y="2614"/>
                  </a:cubicBezTo>
                  <a:cubicBezTo>
                    <a:pt x="9428" y="2635"/>
                    <a:pt x="9519" y="2655"/>
                    <a:pt x="9580" y="2655"/>
                  </a:cubicBezTo>
                  <a:cubicBezTo>
                    <a:pt x="9791" y="2655"/>
                    <a:pt x="10063" y="2571"/>
                    <a:pt x="10306" y="2551"/>
                  </a:cubicBezTo>
                  <a:cubicBezTo>
                    <a:pt x="10607" y="2488"/>
                    <a:pt x="10545" y="2338"/>
                    <a:pt x="10459" y="2255"/>
                  </a:cubicBezTo>
                  <a:cubicBezTo>
                    <a:pt x="10397" y="2148"/>
                    <a:pt x="10186" y="2108"/>
                    <a:pt x="10005" y="1962"/>
                  </a:cubicBezTo>
                  <a:cubicBezTo>
                    <a:pt x="9853" y="1812"/>
                    <a:pt x="9762" y="1749"/>
                    <a:pt x="10005" y="1645"/>
                  </a:cubicBezTo>
                  <a:cubicBezTo>
                    <a:pt x="10277" y="1519"/>
                    <a:pt x="10640" y="1432"/>
                    <a:pt x="10879" y="1369"/>
                  </a:cubicBezTo>
                  <a:cubicBezTo>
                    <a:pt x="10941" y="1349"/>
                    <a:pt x="10970" y="1349"/>
                    <a:pt x="10999" y="1349"/>
                  </a:cubicBezTo>
                  <a:cubicBezTo>
                    <a:pt x="11184" y="1349"/>
                    <a:pt x="11304" y="1498"/>
                    <a:pt x="11485" y="1539"/>
                  </a:cubicBezTo>
                  <a:cubicBezTo>
                    <a:pt x="11695" y="1582"/>
                    <a:pt x="11815" y="1622"/>
                    <a:pt x="11695" y="1749"/>
                  </a:cubicBezTo>
                  <a:cubicBezTo>
                    <a:pt x="11605" y="1898"/>
                    <a:pt x="11724" y="2088"/>
                    <a:pt x="12058" y="2108"/>
                  </a:cubicBezTo>
                  <a:lnTo>
                    <a:pt x="12087" y="2108"/>
                  </a:lnTo>
                  <a:cubicBezTo>
                    <a:pt x="12392" y="2108"/>
                    <a:pt x="12479" y="1918"/>
                    <a:pt x="12631" y="1835"/>
                  </a:cubicBezTo>
                  <a:cubicBezTo>
                    <a:pt x="12813" y="1729"/>
                    <a:pt x="13295" y="1392"/>
                    <a:pt x="13477" y="1266"/>
                  </a:cubicBezTo>
                  <a:cubicBezTo>
                    <a:pt x="13658" y="1139"/>
                    <a:pt x="13839" y="906"/>
                    <a:pt x="13930" y="759"/>
                  </a:cubicBezTo>
                  <a:cubicBezTo>
                    <a:pt x="14050" y="613"/>
                    <a:pt x="13782" y="653"/>
                    <a:pt x="13782" y="526"/>
                  </a:cubicBezTo>
                  <a:cubicBezTo>
                    <a:pt x="13782" y="423"/>
                    <a:pt x="13992" y="360"/>
                    <a:pt x="14235" y="360"/>
                  </a:cubicBezTo>
                  <a:cubicBezTo>
                    <a:pt x="14474" y="360"/>
                    <a:pt x="14594" y="190"/>
                    <a:pt x="14594" y="190"/>
                  </a:cubicBezTo>
                  <a:cubicBezTo>
                    <a:pt x="14594" y="190"/>
                    <a:pt x="14565" y="190"/>
                    <a:pt x="14503" y="210"/>
                  </a:cubicBezTo>
                  <a:cubicBezTo>
                    <a:pt x="14594" y="150"/>
                    <a:pt x="14746" y="86"/>
                    <a:pt x="14837" y="86"/>
                  </a:cubicBezTo>
                  <a:lnTo>
                    <a:pt x="14837" y="0"/>
                  </a:lnTo>
                  <a:cubicBezTo>
                    <a:pt x="14718" y="0"/>
                    <a:pt x="14594" y="43"/>
                    <a:pt x="14445" y="127"/>
                  </a:cubicBezTo>
                  <a:cubicBezTo>
                    <a:pt x="14173" y="273"/>
                    <a:pt x="14173" y="273"/>
                    <a:pt x="14173" y="273"/>
                  </a:cubicBezTo>
                  <a:cubicBezTo>
                    <a:pt x="13839" y="296"/>
                    <a:pt x="13629" y="380"/>
                    <a:pt x="13629" y="526"/>
                  </a:cubicBezTo>
                  <a:cubicBezTo>
                    <a:pt x="13629" y="653"/>
                    <a:pt x="13749" y="696"/>
                    <a:pt x="13811" y="716"/>
                  </a:cubicBezTo>
                  <a:lnTo>
                    <a:pt x="13839" y="716"/>
                  </a:lnTo>
                  <a:cubicBezTo>
                    <a:pt x="13749" y="843"/>
                    <a:pt x="13567" y="1096"/>
                    <a:pt x="13386" y="1202"/>
                  </a:cubicBezTo>
                  <a:cubicBezTo>
                    <a:pt x="12965" y="1519"/>
                    <a:pt x="12693" y="1708"/>
                    <a:pt x="12570" y="1772"/>
                  </a:cubicBezTo>
                  <a:cubicBezTo>
                    <a:pt x="12512" y="1792"/>
                    <a:pt x="12450" y="1835"/>
                    <a:pt x="12421" y="1875"/>
                  </a:cubicBezTo>
                  <a:cubicBezTo>
                    <a:pt x="12302" y="1962"/>
                    <a:pt x="12240" y="2025"/>
                    <a:pt x="12087" y="2025"/>
                  </a:cubicBezTo>
                  <a:cubicBezTo>
                    <a:pt x="12087" y="2025"/>
                    <a:pt x="12087" y="2025"/>
                    <a:pt x="12058" y="2025"/>
                  </a:cubicBezTo>
                  <a:cubicBezTo>
                    <a:pt x="11939" y="2002"/>
                    <a:pt x="11848" y="1962"/>
                    <a:pt x="11815" y="1918"/>
                  </a:cubicBezTo>
                  <a:cubicBezTo>
                    <a:pt x="11786" y="1875"/>
                    <a:pt x="11786" y="1835"/>
                    <a:pt x="11815" y="1792"/>
                  </a:cubicBezTo>
                  <a:cubicBezTo>
                    <a:pt x="11848" y="1749"/>
                    <a:pt x="11877" y="1665"/>
                    <a:pt x="11848" y="1602"/>
                  </a:cubicBezTo>
                  <a:cubicBezTo>
                    <a:pt x="11786" y="1519"/>
                    <a:pt x="11667" y="1498"/>
                    <a:pt x="11514" y="1455"/>
                  </a:cubicBezTo>
                  <a:cubicBezTo>
                    <a:pt x="11485" y="1455"/>
                    <a:pt x="11423" y="1412"/>
                    <a:pt x="11362" y="1369"/>
                  </a:cubicBezTo>
                  <a:cubicBezTo>
                    <a:pt x="11271" y="1329"/>
                    <a:pt x="11151" y="1266"/>
                    <a:pt x="10999" y="1266"/>
                  </a:cubicBezTo>
                  <a:cubicBezTo>
                    <a:pt x="10941" y="1266"/>
                    <a:pt x="10879" y="1266"/>
                    <a:pt x="10850" y="1286"/>
                  </a:cubicBezTo>
                  <a:cubicBezTo>
                    <a:pt x="10760" y="1306"/>
                    <a:pt x="10698" y="1329"/>
                    <a:pt x="10607" y="1349"/>
                  </a:cubicBezTo>
                  <a:cubicBezTo>
                    <a:pt x="10368" y="1412"/>
                    <a:pt x="10125" y="1475"/>
                    <a:pt x="9943" y="1559"/>
                  </a:cubicBezTo>
                  <a:cubicBezTo>
                    <a:pt x="9853" y="1622"/>
                    <a:pt x="9762" y="1665"/>
                    <a:pt x="9733" y="1749"/>
                  </a:cubicBezTo>
                  <a:cubicBezTo>
                    <a:pt x="9733" y="1835"/>
                    <a:pt x="9791" y="1918"/>
                    <a:pt x="9914" y="2002"/>
                  </a:cubicBezTo>
                  <a:cubicBezTo>
                    <a:pt x="10005" y="2088"/>
                    <a:pt x="10125" y="2148"/>
                    <a:pt x="10215" y="2192"/>
                  </a:cubicBezTo>
                  <a:cubicBezTo>
                    <a:pt x="10277" y="2235"/>
                    <a:pt x="10335" y="2255"/>
                    <a:pt x="10368" y="2298"/>
                  </a:cubicBezTo>
                  <a:cubicBezTo>
                    <a:pt x="10426" y="2361"/>
                    <a:pt x="10397" y="2402"/>
                    <a:pt x="10397" y="2402"/>
                  </a:cubicBezTo>
                  <a:cubicBezTo>
                    <a:pt x="10397" y="2425"/>
                    <a:pt x="10335" y="2445"/>
                    <a:pt x="10277" y="2465"/>
                  </a:cubicBezTo>
                  <a:cubicBezTo>
                    <a:pt x="10186" y="2465"/>
                    <a:pt x="10096" y="2488"/>
                    <a:pt x="10034" y="2508"/>
                  </a:cubicBezTo>
                  <a:cubicBezTo>
                    <a:pt x="9881" y="2531"/>
                    <a:pt x="9700" y="2571"/>
                    <a:pt x="9580" y="2571"/>
                  </a:cubicBezTo>
                  <a:cubicBezTo>
                    <a:pt x="9519" y="2571"/>
                    <a:pt x="9490" y="2551"/>
                    <a:pt x="9461" y="2551"/>
                  </a:cubicBezTo>
                  <a:cubicBezTo>
                    <a:pt x="9337" y="2488"/>
                    <a:pt x="9218" y="2465"/>
                    <a:pt x="9098" y="2465"/>
                  </a:cubicBezTo>
                  <a:cubicBezTo>
                    <a:pt x="8974" y="2465"/>
                    <a:pt x="8855" y="2508"/>
                    <a:pt x="8735" y="2571"/>
                  </a:cubicBezTo>
                  <a:cubicBezTo>
                    <a:pt x="8673" y="2614"/>
                    <a:pt x="8616" y="2635"/>
                    <a:pt x="8492" y="2635"/>
                  </a:cubicBezTo>
                  <a:cubicBezTo>
                    <a:pt x="8463" y="2635"/>
                    <a:pt x="8434" y="2635"/>
                    <a:pt x="8372" y="2635"/>
                  </a:cubicBezTo>
                  <a:cubicBezTo>
                    <a:pt x="8344" y="2635"/>
                    <a:pt x="8282" y="2635"/>
                    <a:pt x="8220" y="2635"/>
                  </a:cubicBezTo>
                  <a:cubicBezTo>
                    <a:pt x="8071" y="2635"/>
                    <a:pt x="8010" y="2678"/>
                    <a:pt x="7948" y="2741"/>
                  </a:cubicBezTo>
                  <a:cubicBezTo>
                    <a:pt x="7919" y="2761"/>
                    <a:pt x="7890" y="2804"/>
                    <a:pt x="7766" y="2868"/>
                  </a:cubicBezTo>
                  <a:cubicBezTo>
                    <a:pt x="7709" y="2888"/>
                    <a:pt x="7647" y="2931"/>
                    <a:pt x="7618" y="2931"/>
                  </a:cubicBezTo>
                  <a:cubicBezTo>
                    <a:pt x="7436" y="3014"/>
                    <a:pt x="7375" y="3057"/>
                    <a:pt x="7255" y="3224"/>
                  </a:cubicBezTo>
                  <a:cubicBezTo>
                    <a:pt x="7193" y="3287"/>
                    <a:pt x="7164" y="3331"/>
                    <a:pt x="7103" y="3374"/>
                  </a:cubicBezTo>
                  <a:cubicBezTo>
                    <a:pt x="7012" y="3497"/>
                    <a:pt x="6892" y="3604"/>
                    <a:pt x="7041" y="3751"/>
                  </a:cubicBezTo>
                  <a:cubicBezTo>
                    <a:pt x="7103" y="3794"/>
                    <a:pt x="7103" y="3814"/>
                    <a:pt x="7136" y="3857"/>
                  </a:cubicBezTo>
                  <a:cubicBezTo>
                    <a:pt x="7136" y="3900"/>
                    <a:pt x="7164" y="3943"/>
                    <a:pt x="7284" y="4004"/>
                  </a:cubicBezTo>
                  <a:cubicBezTo>
                    <a:pt x="7346" y="4047"/>
                    <a:pt x="7404" y="4067"/>
                    <a:pt x="7494" y="4067"/>
                  </a:cubicBezTo>
                  <a:cubicBezTo>
                    <a:pt x="7647" y="4067"/>
                    <a:pt x="7766" y="4004"/>
                    <a:pt x="7890" y="3920"/>
                  </a:cubicBezTo>
                  <a:cubicBezTo>
                    <a:pt x="8071" y="3837"/>
                    <a:pt x="8191" y="3794"/>
                    <a:pt x="8372" y="3774"/>
                  </a:cubicBezTo>
                  <a:cubicBezTo>
                    <a:pt x="8401" y="3774"/>
                    <a:pt x="8434" y="3774"/>
                    <a:pt x="8434" y="3774"/>
                  </a:cubicBezTo>
                  <a:cubicBezTo>
                    <a:pt x="8463" y="3794"/>
                    <a:pt x="8463" y="3814"/>
                    <a:pt x="8463" y="3814"/>
                  </a:cubicBezTo>
                  <a:cubicBezTo>
                    <a:pt x="8463" y="3857"/>
                    <a:pt x="8463" y="3900"/>
                    <a:pt x="8492" y="3963"/>
                  </a:cubicBezTo>
                  <a:cubicBezTo>
                    <a:pt x="8554" y="4153"/>
                    <a:pt x="8583" y="4237"/>
                    <a:pt x="8673" y="4343"/>
                  </a:cubicBezTo>
                  <a:cubicBezTo>
                    <a:pt x="8735" y="4406"/>
                    <a:pt x="8735" y="4406"/>
                    <a:pt x="8645" y="4530"/>
                  </a:cubicBezTo>
                  <a:cubicBezTo>
                    <a:pt x="8583" y="4593"/>
                    <a:pt x="8554" y="4634"/>
                    <a:pt x="8492" y="4657"/>
                  </a:cubicBezTo>
                  <a:cubicBezTo>
                    <a:pt x="8434" y="4697"/>
                    <a:pt x="8372" y="4720"/>
                    <a:pt x="8311" y="4783"/>
                  </a:cubicBezTo>
                  <a:cubicBezTo>
                    <a:pt x="8282" y="4803"/>
                    <a:pt x="8253" y="4823"/>
                    <a:pt x="8220" y="4843"/>
                  </a:cubicBezTo>
                  <a:cubicBezTo>
                    <a:pt x="8129" y="4907"/>
                    <a:pt x="7981" y="5036"/>
                    <a:pt x="8191" y="5183"/>
                  </a:cubicBezTo>
                  <a:cubicBezTo>
                    <a:pt x="8071" y="5203"/>
                    <a:pt x="8010" y="5246"/>
                    <a:pt x="7919" y="5286"/>
                  </a:cubicBezTo>
                  <a:cubicBezTo>
                    <a:pt x="7890" y="5266"/>
                    <a:pt x="7828" y="5266"/>
                    <a:pt x="7766" y="5266"/>
                  </a:cubicBezTo>
                  <a:cubicBezTo>
                    <a:pt x="7709" y="5266"/>
                    <a:pt x="7618" y="5246"/>
                    <a:pt x="7556" y="5246"/>
                  </a:cubicBezTo>
                  <a:cubicBezTo>
                    <a:pt x="7436" y="5223"/>
                    <a:pt x="7317" y="5203"/>
                    <a:pt x="7193" y="5203"/>
                  </a:cubicBezTo>
                  <a:cubicBezTo>
                    <a:pt x="7074" y="5203"/>
                    <a:pt x="6950" y="5223"/>
                    <a:pt x="6863" y="5286"/>
                  </a:cubicBezTo>
                  <a:cubicBezTo>
                    <a:pt x="6773" y="5330"/>
                    <a:pt x="6711" y="5350"/>
                    <a:pt x="6682" y="5373"/>
                  </a:cubicBezTo>
                  <a:cubicBezTo>
                    <a:pt x="6501" y="5413"/>
                    <a:pt x="6439" y="5476"/>
                    <a:pt x="6501" y="5666"/>
                  </a:cubicBezTo>
                  <a:cubicBezTo>
                    <a:pt x="6558" y="5879"/>
                    <a:pt x="6649" y="6005"/>
                    <a:pt x="6773" y="6089"/>
                  </a:cubicBezTo>
                  <a:cubicBezTo>
                    <a:pt x="6773" y="6109"/>
                    <a:pt x="6740" y="6109"/>
                    <a:pt x="6740" y="6109"/>
                  </a:cubicBezTo>
                  <a:cubicBezTo>
                    <a:pt x="6682" y="6152"/>
                    <a:pt x="6649" y="6172"/>
                    <a:pt x="6591" y="6192"/>
                  </a:cubicBezTo>
                  <a:cubicBezTo>
                    <a:pt x="6501" y="6236"/>
                    <a:pt x="6439" y="6279"/>
                    <a:pt x="6319" y="6405"/>
                  </a:cubicBezTo>
                  <a:cubicBezTo>
                    <a:pt x="6286" y="6468"/>
                    <a:pt x="6228" y="6489"/>
                    <a:pt x="6195" y="6532"/>
                  </a:cubicBezTo>
                  <a:cubicBezTo>
                    <a:pt x="6109" y="6572"/>
                    <a:pt x="6047" y="6635"/>
                    <a:pt x="6047" y="6785"/>
                  </a:cubicBezTo>
                  <a:cubicBezTo>
                    <a:pt x="6047" y="6888"/>
                    <a:pt x="6047" y="6932"/>
                    <a:pt x="6076" y="6975"/>
                  </a:cubicBezTo>
                  <a:cubicBezTo>
                    <a:pt x="6076" y="6975"/>
                    <a:pt x="6047" y="6975"/>
                    <a:pt x="6014" y="6995"/>
                  </a:cubicBezTo>
                  <a:cubicBezTo>
                    <a:pt x="5985" y="7015"/>
                    <a:pt x="5956" y="7015"/>
                    <a:pt x="5923" y="7038"/>
                  </a:cubicBezTo>
                  <a:cubicBezTo>
                    <a:pt x="5775" y="7101"/>
                    <a:pt x="5746" y="7121"/>
                    <a:pt x="5622" y="7268"/>
                  </a:cubicBezTo>
                  <a:cubicBezTo>
                    <a:pt x="5594" y="7311"/>
                    <a:pt x="5561" y="7351"/>
                    <a:pt x="5561" y="7374"/>
                  </a:cubicBezTo>
                  <a:cubicBezTo>
                    <a:pt x="5503" y="7438"/>
                    <a:pt x="5503" y="7458"/>
                    <a:pt x="5293" y="7501"/>
                  </a:cubicBezTo>
                  <a:cubicBezTo>
                    <a:pt x="5202" y="7501"/>
                    <a:pt x="5111" y="7521"/>
                    <a:pt x="5078" y="7521"/>
                  </a:cubicBezTo>
                  <a:cubicBezTo>
                    <a:pt x="4959" y="7521"/>
                    <a:pt x="4930" y="7501"/>
                    <a:pt x="4868" y="7418"/>
                  </a:cubicBezTo>
                  <a:cubicBezTo>
                    <a:pt x="4806" y="7331"/>
                    <a:pt x="4715" y="7248"/>
                    <a:pt x="4596" y="7248"/>
                  </a:cubicBezTo>
                  <a:cubicBezTo>
                    <a:pt x="4443" y="7248"/>
                    <a:pt x="4386" y="7351"/>
                    <a:pt x="4353" y="7395"/>
                  </a:cubicBezTo>
                  <a:cubicBezTo>
                    <a:pt x="4324" y="7438"/>
                    <a:pt x="4324" y="7481"/>
                    <a:pt x="4295" y="7501"/>
                  </a:cubicBezTo>
                  <a:cubicBezTo>
                    <a:pt x="4262" y="7605"/>
                    <a:pt x="4233" y="7628"/>
                    <a:pt x="4085" y="7691"/>
                  </a:cubicBezTo>
                  <a:cubicBezTo>
                    <a:pt x="3990" y="7711"/>
                    <a:pt x="3990" y="7711"/>
                    <a:pt x="3990" y="7711"/>
                  </a:cubicBezTo>
                  <a:cubicBezTo>
                    <a:pt x="3751" y="7794"/>
                    <a:pt x="3631" y="7838"/>
                    <a:pt x="3536" y="8007"/>
                  </a:cubicBezTo>
                  <a:cubicBezTo>
                    <a:pt x="3507" y="8048"/>
                    <a:pt x="3450" y="8048"/>
                    <a:pt x="3388" y="8071"/>
                  </a:cubicBezTo>
                  <a:cubicBezTo>
                    <a:pt x="3297" y="8111"/>
                    <a:pt x="3178" y="8174"/>
                    <a:pt x="3206" y="8324"/>
                  </a:cubicBezTo>
                  <a:cubicBezTo>
                    <a:pt x="3206" y="8427"/>
                    <a:pt x="3268" y="8470"/>
                    <a:pt x="3326" y="8490"/>
                  </a:cubicBezTo>
                  <a:cubicBezTo>
                    <a:pt x="3326" y="8513"/>
                    <a:pt x="3359" y="8534"/>
                    <a:pt x="3359" y="8617"/>
                  </a:cubicBezTo>
                  <a:cubicBezTo>
                    <a:pt x="3388" y="8660"/>
                    <a:pt x="3388" y="8723"/>
                    <a:pt x="3417" y="8764"/>
                  </a:cubicBezTo>
                  <a:cubicBezTo>
                    <a:pt x="3450" y="8870"/>
                    <a:pt x="3450" y="8913"/>
                    <a:pt x="3326" y="9040"/>
                  </a:cubicBezTo>
                  <a:cubicBezTo>
                    <a:pt x="3235" y="9123"/>
                    <a:pt x="3145" y="9207"/>
                    <a:pt x="3116" y="9270"/>
                  </a:cubicBezTo>
                  <a:cubicBezTo>
                    <a:pt x="3087" y="9293"/>
                    <a:pt x="3087" y="9293"/>
                    <a:pt x="3087" y="9293"/>
                  </a:cubicBezTo>
                  <a:cubicBezTo>
                    <a:pt x="3087" y="9313"/>
                    <a:pt x="3087" y="9313"/>
                    <a:pt x="3087" y="9313"/>
                  </a:cubicBezTo>
                  <a:cubicBezTo>
                    <a:pt x="3087" y="9440"/>
                    <a:pt x="3087" y="9586"/>
                    <a:pt x="3206" y="9713"/>
                  </a:cubicBezTo>
                  <a:cubicBezTo>
                    <a:pt x="3359" y="9903"/>
                    <a:pt x="3450" y="10156"/>
                    <a:pt x="3359" y="10282"/>
                  </a:cubicBezTo>
                  <a:cubicBezTo>
                    <a:pt x="3326" y="10302"/>
                    <a:pt x="3297" y="10346"/>
                    <a:pt x="3268" y="10409"/>
                  </a:cubicBezTo>
                  <a:cubicBezTo>
                    <a:pt x="3206" y="10472"/>
                    <a:pt x="3087" y="10642"/>
                    <a:pt x="3025" y="10642"/>
                  </a:cubicBezTo>
                  <a:cubicBezTo>
                    <a:pt x="2996" y="10642"/>
                    <a:pt x="2963" y="10619"/>
                    <a:pt x="2905" y="10579"/>
                  </a:cubicBezTo>
                  <a:cubicBezTo>
                    <a:pt x="2844" y="10535"/>
                    <a:pt x="2782" y="10472"/>
                    <a:pt x="2633" y="10452"/>
                  </a:cubicBezTo>
                  <a:cubicBezTo>
                    <a:pt x="2633" y="10452"/>
                    <a:pt x="2604" y="10452"/>
                    <a:pt x="2571" y="10452"/>
                  </a:cubicBezTo>
                  <a:cubicBezTo>
                    <a:pt x="2361" y="10452"/>
                    <a:pt x="2242" y="10556"/>
                    <a:pt x="2151" y="10642"/>
                  </a:cubicBezTo>
                  <a:cubicBezTo>
                    <a:pt x="2118" y="10682"/>
                    <a:pt x="2089" y="10705"/>
                    <a:pt x="2060" y="10725"/>
                  </a:cubicBezTo>
                  <a:cubicBezTo>
                    <a:pt x="1937" y="10809"/>
                    <a:pt x="1788" y="10915"/>
                    <a:pt x="1817" y="11062"/>
                  </a:cubicBezTo>
                  <a:cubicBezTo>
                    <a:pt x="1846" y="11125"/>
                    <a:pt x="1879" y="11188"/>
                    <a:pt x="1908" y="11252"/>
                  </a:cubicBezTo>
                  <a:cubicBezTo>
                    <a:pt x="1937" y="11315"/>
                    <a:pt x="1998" y="11378"/>
                    <a:pt x="1965" y="11441"/>
                  </a:cubicBezTo>
                  <a:cubicBezTo>
                    <a:pt x="1965" y="11485"/>
                    <a:pt x="1965" y="11505"/>
                    <a:pt x="1965" y="11548"/>
                  </a:cubicBezTo>
                  <a:cubicBezTo>
                    <a:pt x="1937" y="11611"/>
                    <a:pt x="1937" y="11651"/>
                    <a:pt x="1817" y="11715"/>
                  </a:cubicBezTo>
                  <a:cubicBezTo>
                    <a:pt x="1788" y="11758"/>
                    <a:pt x="1788" y="11758"/>
                    <a:pt x="1788" y="11758"/>
                  </a:cubicBezTo>
                  <a:cubicBezTo>
                    <a:pt x="1664" y="11821"/>
                    <a:pt x="1607" y="11884"/>
                    <a:pt x="1636" y="11968"/>
                  </a:cubicBezTo>
                  <a:cubicBezTo>
                    <a:pt x="1664" y="12031"/>
                    <a:pt x="1817" y="12054"/>
                    <a:pt x="1937" y="12074"/>
                  </a:cubicBezTo>
                  <a:cubicBezTo>
                    <a:pt x="2180" y="12074"/>
                    <a:pt x="2299" y="12158"/>
                    <a:pt x="2419" y="12264"/>
                  </a:cubicBezTo>
                  <a:cubicBezTo>
                    <a:pt x="2452" y="12284"/>
                    <a:pt x="2452" y="12284"/>
                    <a:pt x="2452" y="12284"/>
                  </a:cubicBezTo>
                  <a:cubicBezTo>
                    <a:pt x="2510" y="12327"/>
                    <a:pt x="2543" y="12370"/>
                    <a:pt x="2543" y="12431"/>
                  </a:cubicBezTo>
                  <a:cubicBezTo>
                    <a:pt x="2571" y="12454"/>
                    <a:pt x="2571" y="12494"/>
                    <a:pt x="2604" y="12557"/>
                  </a:cubicBezTo>
                  <a:cubicBezTo>
                    <a:pt x="2662" y="12644"/>
                    <a:pt x="2724" y="12684"/>
                    <a:pt x="2782" y="12727"/>
                  </a:cubicBezTo>
                  <a:cubicBezTo>
                    <a:pt x="2815" y="12727"/>
                    <a:pt x="2844" y="12747"/>
                    <a:pt x="2872" y="12790"/>
                  </a:cubicBezTo>
                  <a:cubicBezTo>
                    <a:pt x="2934" y="12854"/>
                    <a:pt x="3025" y="12980"/>
                    <a:pt x="2996" y="13107"/>
                  </a:cubicBezTo>
                  <a:cubicBezTo>
                    <a:pt x="2963" y="13213"/>
                    <a:pt x="2934" y="13253"/>
                    <a:pt x="2934" y="13253"/>
                  </a:cubicBezTo>
                  <a:cubicBezTo>
                    <a:pt x="2934" y="13253"/>
                    <a:pt x="2905" y="13253"/>
                    <a:pt x="2872" y="13233"/>
                  </a:cubicBezTo>
                  <a:cubicBezTo>
                    <a:pt x="2782" y="13190"/>
                    <a:pt x="2662" y="13170"/>
                    <a:pt x="2571" y="13170"/>
                  </a:cubicBezTo>
                  <a:cubicBezTo>
                    <a:pt x="2419" y="13170"/>
                    <a:pt x="2299" y="13213"/>
                    <a:pt x="2242" y="13253"/>
                  </a:cubicBezTo>
                  <a:cubicBezTo>
                    <a:pt x="2180" y="13297"/>
                    <a:pt x="2180" y="13340"/>
                    <a:pt x="2180" y="13403"/>
                  </a:cubicBezTo>
                  <a:cubicBezTo>
                    <a:pt x="2209" y="13486"/>
                    <a:pt x="2328" y="13506"/>
                    <a:pt x="2419" y="13527"/>
                  </a:cubicBezTo>
                  <a:lnTo>
                    <a:pt x="2452" y="13527"/>
                  </a:lnTo>
                  <a:cubicBezTo>
                    <a:pt x="2481" y="13570"/>
                    <a:pt x="2452" y="13633"/>
                    <a:pt x="2419" y="13653"/>
                  </a:cubicBezTo>
                  <a:cubicBezTo>
                    <a:pt x="2419" y="13676"/>
                    <a:pt x="2390" y="13676"/>
                    <a:pt x="2390" y="13676"/>
                  </a:cubicBezTo>
                  <a:cubicBezTo>
                    <a:pt x="2390" y="13676"/>
                    <a:pt x="2361" y="13676"/>
                    <a:pt x="2328" y="13653"/>
                  </a:cubicBezTo>
                  <a:cubicBezTo>
                    <a:pt x="2270" y="13633"/>
                    <a:pt x="2209" y="13613"/>
                    <a:pt x="2180" y="13590"/>
                  </a:cubicBezTo>
                  <a:cubicBezTo>
                    <a:pt x="2089" y="13550"/>
                    <a:pt x="1998" y="13506"/>
                    <a:pt x="1908" y="13506"/>
                  </a:cubicBezTo>
                  <a:cubicBezTo>
                    <a:pt x="1817" y="13506"/>
                    <a:pt x="1755" y="13527"/>
                    <a:pt x="1664" y="13590"/>
                  </a:cubicBezTo>
                  <a:cubicBezTo>
                    <a:pt x="1607" y="13653"/>
                    <a:pt x="1516" y="13696"/>
                    <a:pt x="1454" y="13739"/>
                  </a:cubicBezTo>
                  <a:cubicBezTo>
                    <a:pt x="1363" y="13760"/>
                    <a:pt x="1302" y="13803"/>
                    <a:pt x="1244" y="13843"/>
                  </a:cubicBezTo>
                  <a:cubicBezTo>
                    <a:pt x="1211" y="13866"/>
                    <a:pt x="1153" y="13886"/>
                    <a:pt x="1091" y="13929"/>
                  </a:cubicBezTo>
                  <a:cubicBezTo>
                    <a:pt x="972" y="13993"/>
                    <a:pt x="819" y="14076"/>
                    <a:pt x="819" y="14159"/>
                  </a:cubicBezTo>
                  <a:cubicBezTo>
                    <a:pt x="819" y="14203"/>
                    <a:pt x="819" y="14246"/>
                    <a:pt x="881" y="14286"/>
                  </a:cubicBezTo>
                  <a:cubicBezTo>
                    <a:pt x="1029" y="14392"/>
                    <a:pt x="1182" y="14435"/>
                    <a:pt x="1273" y="14456"/>
                  </a:cubicBezTo>
                  <a:cubicBezTo>
                    <a:pt x="1302" y="14456"/>
                    <a:pt x="1302" y="14456"/>
                    <a:pt x="1302" y="14456"/>
                  </a:cubicBezTo>
                  <a:cubicBezTo>
                    <a:pt x="1363" y="14476"/>
                    <a:pt x="1392" y="14519"/>
                    <a:pt x="1363" y="14602"/>
                  </a:cubicBezTo>
                  <a:cubicBezTo>
                    <a:pt x="1363" y="14622"/>
                    <a:pt x="1363" y="14645"/>
                    <a:pt x="1363" y="14645"/>
                  </a:cubicBezTo>
                  <a:cubicBezTo>
                    <a:pt x="1335" y="14645"/>
                    <a:pt x="1335" y="14645"/>
                    <a:pt x="1302" y="14622"/>
                  </a:cubicBezTo>
                  <a:cubicBezTo>
                    <a:pt x="1244" y="14622"/>
                    <a:pt x="1182" y="14602"/>
                    <a:pt x="1120" y="14582"/>
                  </a:cubicBezTo>
                  <a:cubicBezTo>
                    <a:pt x="1029" y="14562"/>
                    <a:pt x="939" y="14539"/>
                    <a:pt x="848" y="14539"/>
                  </a:cubicBezTo>
                  <a:cubicBezTo>
                    <a:pt x="757" y="14539"/>
                    <a:pt x="700" y="14562"/>
                    <a:pt x="671" y="14602"/>
                  </a:cubicBezTo>
                  <a:cubicBezTo>
                    <a:pt x="609" y="14666"/>
                    <a:pt x="547" y="14752"/>
                    <a:pt x="518" y="14835"/>
                  </a:cubicBezTo>
                  <a:cubicBezTo>
                    <a:pt x="518" y="14855"/>
                    <a:pt x="518" y="14876"/>
                    <a:pt x="518" y="14899"/>
                  </a:cubicBezTo>
                  <a:cubicBezTo>
                    <a:pt x="456" y="14899"/>
                    <a:pt x="366" y="14899"/>
                    <a:pt x="246" y="14982"/>
                  </a:cubicBezTo>
                  <a:cubicBezTo>
                    <a:pt x="217" y="15002"/>
                    <a:pt x="-26" y="15172"/>
                    <a:pt x="3" y="15341"/>
                  </a:cubicBezTo>
                  <a:cubicBezTo>
                    <a:pt x="36" y="15405"/>
                    <a:pt x="94" y="15445"/>
                    <a:pt x="184" y="15488"/>
                  </a:cubicBezTo>
                  <a:cubicBezTo>
                    <a:pt x="217" y="15488"/>
                    <a:pt x="275" y="15508"/>
                    <a:pt x="337" y="15531"/>
                  </a:cubicBezTo>
                  <a:cubicBezTo>
                    <a:pt x="456" y="15572"/>
                    <a:pt x="518" y="15572"/>
                    <a:pt x="580" y="15698"/>
                  </a:cubicBezTo>
                  <a:cubicBezTo>
                    <a:pt x="638" y="15888"/>
                    <a:pt x="728" y="16098"/>
                    <a:pt x="972" y="16164"/>
                  </a:cubicBezTo>
                  <a:cubicBezTo>
                    <a:pt x="1029" y="16184"/>
                    <a:pt x="1120" y="16204"/>
                    <a:pt x="1244" y="16204"/>
                  </a:cubicBezTo>
                  <a:cubicBezTo>
                    <a:pt x="1454" y="16204"/>
                    <a:pt x="1636" y="16184"/>
                    <a:pt x="1664" y="16164"/>
                  </a:cubicBezTo>
                  <a:cubicBezTo>
                    <a:pt x="1697" y="16164"/>
                    <a:pt x="1697" y="16164"/>
                    <a:pt x="1697" y="16164"/>
                  </a:cubicBezTo>
                  <a:cubicBezTo>
                    <a:pt x="1726" y="16164"/>
                    <a:pt x="1726" y="16164"/>
                    <a:pt x="1726" y="16164"/>
                  </a:cubicBezTo>
                  <a:cubicBezTo>
                    <a:pt x="1817" y="16098"/>
                    <a:pt x="1908" y="16078"/>
                    <a:pt x="1998" y="16058"/>
                  </a:cubicBezTo>
                  <a:cubicBezTo>
                    <a:pt x="2089" y="16035"/>
                    <a:pt x="2180" y="16014"/>
                    <a:pt x="2270" y="15951"/>
                  </a:cubicBezTo>
                  <a:cubicBezTo>
                    <a:pt x="2419" y="15888"/>
                    <a:pt x="2510" y="15868"/>
                    <a:pt x="2724" y="15805"/>
                  </a:cubicBezTo>
                  <a:cubicBezTo>
                    <a:pt x="2844" y="15784"/>
                    <a:pt x="2844" y="15784"/>
                    <a:pt x="2844" y="15784"/>
                  </a:cubicBezTo>
                  <a:cubicBezTo>
                    <a:pt x="2996" y="15741"/>
                    <a:pt x="2996" y="15741"/>
                    <a:pt x="2996" y="15741"/>
                  </a:cubicBezTo>
                  <a:cubicBezTo>
                    <a:pt x="3235" y="15678"/>
                    <a:pt x="3507" y="15595"/>
                    <a:pt x="3631" y="15595"/>
                  </a:cubicBezTo>
                  <a:cubicBezTo>
                    <a:pt x="3660" y="15572"/>
                    <a:pt x="3660" y="15572"/>
                    <a:pt x="3660" y="15572"/>
                  </a:cubicBezTo>
                  <a:cubicBezTo>
                    <a:pt x="3751" y="15572"/>
                    <a:pt x="3841" y="15551"/>
                    <a:pt x="3932" y="15551"/>
                  </a:cubicBezTo>
                  <a:cubicBezTo>
                    <a:pt x="4023" y="15551"/>
                    <a:pt x="4085" y="15572"/>
                    <a:pt x="4142" y="15615"/>
                  </a:cubicBezTo>
                  <a:cubicBezTo>
                    <a:pt x="4204" y="15635"/>
                    <a:pt x="4233" y="15678"/>
                    <a:pt x="4262" y="15698"/>
                  </a:cubicBezTo>
                  <a:cubicBezTo>
                    <a:pt x="4386" y="15784"/>
                    <a:pt x="4476" y="15848"/>
                    <a:pt x="4596" y="15931"/>
                  </a:cubicBezTo>
                  <a:cubicBezTo>
                    <a:pt x="4625" y="15994"/>
                    <a:pt x="4687" y="16035"/>
                    <a:pt x="4748" y="16078"/>
                  </a:cubicBezTo>
                  <a:cubicBezTo>
                    <a:pt x="4897" y="16164"/>
                    <a:pt x="4959" y="16224"/>
                    <a:pt x="4959" y="16311"/>
                  </a:cubicBezTo>
                  <a:cubicBezTo>
                    <a:pt x="4897" y="16521"/>
                    <a:pt x="4868" y="16794"/>
                    <a:pt x="4959" y="16964"/>
                  </a:cubicBezTo>
                  <a:cubicBezTo>
                    <a:pt x="5020" y="17090"/>
                    <a:pt x="5078" y="17110"/>
                    <a:pt x="5169" y="17130"/>
                  </a:cubicBezTo>
                  <a:cubicBezTo>
                    <a:pt x="5169" y="17130"/>
                    <a:pt x="5202" y="17153"/>
                    <a:pt x="5231" y="17174"/>
                  </a:cubicBezTo>
                  <a:cubicBezTo>
                    <a:pt x="5260" y="17197"/>
                    <a:pt x="5260" y="17280"/>
                    <a:pt x="5260" y="17363"/>
                  </a:cubicBezTo>
                  <a:cubicBezTo>
                    <a:pt x="5260" y="17427"/>
                    <a:pt x="5260" y="17490"/>
                    <a:pt x="5260" y="17553"/>
                  </a:cubicBezTo>
                  <a:cubicBezTo>
                    <a:pt x="5260" y="17573"/>
                    <a:pt x="5293" y="17596"/>
                    <a:pt x="5293" y="17617"/>
                  </a:cubicBezTo>
                  <a:cubicBezTo>
                    <a:pt x="5321" y="17763"/>
                    <a:pt x="5350" y="17953"/>
                    <a:pt x="5561" y="17976"/>
                  </a:cubicBezTo>
                  <a:cubicBezTo>
                    <a:pt x="5622" y="17996"/>
                    <a:pt x="5684" y="18016"/>
                    <a:pt x="5746" y="18039"/>
                  </a:cubicBezTo>
                  <a:cubicBezTo>
                    <a:pt x="5804" y="18059"/>
                    <a:pt x="5895" y="18103"/>
                    <a:pt x="6014" y="18123"/>
                  </a:cubicBezTo>
                  <a:cubicBezTo>
                    <a:pt x="6014" y="18143"/>
                    <a:pt x="5985" y="18163"/>
                    <a:pt x="5956" y="18186"/>
                  </a:cubicBezTo>
                  <a:cubicBezTo>
                    <a:pt x="5866" y="18269"/>
                    <a:pt x="5804" y="18333"/>
                    <a:pt x="5775" y="18396"/>
                  </a:cubicBezTo>
                  <a:cubicBezTo>
                    <a:pt x="5713" y="18479"/>
                    <a:pt x="5713" y="18502"/>
                    <a:pt x="5561" y="18523"/>
                  </a:cubicBezTo>
                  <a:cubicBezTo>
                    <a:pt x="5231" y="18566"/>
                    <a:pt x="5078" y="18629"/>
                    <a:pt x="5020" y="18839"/>
                  </a:cubicBezTo>
                  <a:cubicBezTo>
                    <a:pt x="4959" y="19029"/>
                    <a:pt x="5049" y="19175"/>
                    <a:pt x="5231" y="19282"/>
                  </a:cubicBezTo>
                  <a:cubicBezTo>
                    <a:pt x="5383" y="19365"/>
                    <a:pt x="5470" y="19512"/>
                    <a:pt x="5503" y="19618"/>
                  </a:cubicBezTo>
                  <a:cubicBezTo>
                    <a:pt x="5532" y="19705"/>
                    <a:pt x="5594" y="19765"/>
                    <a:pt x="5622" y="19828"/>
                  </a:cubicBezTo>
                  <a:cubicBezTo>
                    <a:pt x="5684" y="19892"/>
                    <a:pt x="5684" y="19892"/>
                    <a:pt x="5684" y="19892"/>
                  </a:cubicBezTo>
                  <a:cubicBezTo>
                    <a:pt x="5775" y="19871"/>
                    <a:pt x="5775" y="19871"/>
                    <a:pt x="5775" y="19871"/>
                  </a:cubicBezTo>
                  <a:cubicBezTo>
                    <a:pt x="6014" y="19808"/>
                    <a:pt x="6014" y="19808"/>
                    <a:pt x="6014" y="19808"/>
                  </a:cubicBezTo>
                  <a:cubicBezTo>
                    <a:pt x="6076" y="19808"/>
                    <a:pt x="6257" y="19978"/>
                    <a:pt x="6348" y="20081"/>
                  </a:cubicBezTo>
                  <a:cubicBezTo>
                    <a:pt x="6501" y="20231"/>
                    <a:pt x="6649" y="20378"/>
                    <a:pt x="6830" y="20441"/>
                  </a:cubicBezTo>
                  <a:cubicBezTo>
                    <a:pt x="6892" y="20484"/>
                    <a:pt x="6983" y="20484"/>
                    <a:pt x="7041" y="20484"/>
                  </a:cubicBezTo>
                  <a:cubicBezTo>
                    <a:pt x="7164" y="20484"/>
                    <a:pt x="7255" y="20461"/>
                    <a:pt x="7346" y="20398"/>
                  </a:cubicBezTo>
                  <a:cubicBezTo>
                    <a:pt x="7465" y="20271"/>
                    <a:pt x="7494" y="20104"/>
                    <a:pt x="7436" y="19935"/>
                  </a:cubicBezTo>
                  <a:cubicBezTo>
                    <a:pt x="7375" y="19788"/>
                    <a:pt x="7404" y="19682"/>
                    <a:pt x="7465" y="19598"/>
                  </a:cubicBezTo>
                  <a:cubicBezTo>
                    <a:pt x="7527" y="19555"/>
                    <a:pt x="7585" y="19512"/>
                    <a:pt x="7709" y="19512"/>
                  </a:cubicBezTo>
                  <a:cubicBezTo>
                    <a:pt x="7737" y="19512"/>
                    <a:pt x="7766" y="19512"/>
                    <a:pt x="7766" y="19512"/>
                  </a:cubicBezTo>
                  <a:cubicBezTo>
                    <a:pt x="7890" y="19512"/>
                    <a:pt x="7890" y="19512"/>
                    <a:pt x="7981" y="19871"/>
                  </a:cubicBezTo>
                  <a:cubicBezTo>
                    <a:pt x="7981" y="19958"/>
                    <a:pt x="8010" y="20041"/>
                    <a:pt x="8038" y="20125"/>
                  </a:cubicBezTo>
                  <a:cubicBezTo>
                    <a:pt x="8100" y="20398"/>
                    <a:pt x="8344" y="20547"/>
                    <a:pt x="8706" y="20547"/>
                  </a:cubicBezTo>
                  <a:cubicBezTo>
                    <a:pt x="8888" y="20547"/>
                    <a:pt x="9065" y="20504"/>
                    <a:pt x="9189" y="20461"/>
                  </a:cubicBezTo>
                  <a:cubicBezTo>
                    <a:pt x="9279" y="20588"/>
                    <a:pt x="9461" y="20631"/>
                    <a:pt x="9791" y="20631"/>
                  </a:cubicBezTo>
                  <a:cubicBezTo>
                    <a:pt x="9853" y="20631"/>
                    <a:pt x="9853" y="20631"/>
                    <a:pt x="9853" y="20631"/>
                  </a:cubicBezTo>
                  <a:cubicBezTo>
                    <a:pt x="9853" y="20631"/>
                    <a:pt x="9853" y="20651"/>
                    <a:pt x="9824" y="20674"/>
                  </a:cubicBezTo>
                  <a:cubicBezTo>
                    <a:pt x="9791" y="20737"/>
                    <a:pt x="9700" y="20777"/>
                    <a:pt x="9642" y="20777"/>
                  </a:cubicBezTo>
                  <a:cubicBezTo>
                    <a:pt x="9609" y="20777"/>
                    <a:pt x="9580" y="20777"/>
                    <a:pt x="9552" y="20777"/>
                  </a:cubicBezTo>
                  <a:cubicBezTo>
                    <a:pt x="9279" y="20800"/>
                    <a:pt x="9279" y="20884"/>
                    <a:pt x="9251" y="21157"/>
                  </a:cubicBezTo>
                  <a:cubicBezTo>
                    <a:pt x="9251" y="21200"/>
                    <a:pt x="9251" y="21240"/>
                    <a:pt x="9251" y="21304"/>
                  </a:cubicBezTo>
                  <a:cubicBezTo>
                    <a:pt x="9251" y="21430"/>
                    <a:pt x="9251" y="21517"/>
                    <a:pt x="9337" y="21557"/>
                  </a:cubicBezTo>
                  <a:cubicBezTo>
                    <a:pt x="9370" y="21580"/>
                    <a:pt x="9428" y="21600"/>
                    <a:pt x="9490" y="21600"/>
                  </a:cubicBezTo>
                  <a:cubicBezTo>
                    <a:pt x="9642" y="21600"/>
                    <a:pt x="9791" y="21494"/>
                    <a:pt x="10034" y="21347"/>
                  </a:cubicBezTo>
                  <a:cubicBezTo>
                    <a:pt x="10096" y="21304"/>
                    <a:pt x="10186" y="21240"/>
                    <a:pt x="10215" y="21240"/>
                  </a:cubicBezTo>
                  <a:cubicBezTo>
                    <a:pt x="10397" y="21177"/>
                    <a:pt x="10426" y="21094"/>
                    <a:pt x="10426" y="21010"/>
                  </a:cubicBezTo>
                  <a:cubicBezTo>
                    <a:pt x="10426" y="20947"/>
                    <a:pt x="10459" y="20904"/>
                    <a:pt x="10487" y="20821"/>
                  </a:cubicBezTo>
                  <a:cubicBezTo>
                    <a:pt x="10487" y="20777"/>
                    <a:pt x="10545" y="20631"/>
                    <a:pt x="10607" y="20631"/>
                  </a:cubicBezTo>
                  <a:cubicBezTo>
                    <a:pt x="10640" y="20631"/>
                    <a:pt x="10669" y="20651"/>
                    <a:pt x="10788" y="20714"/>
                  </a:cubicBezTo>
                  <a:cubicBezTo>
                    <a:pt x="10879" y="20757"/>
                    <a:pt x="10970" y="20777"/>
                    <a:pt x="11061" y="20777"/>
                  </a:cubicBezTo>
                  <a:cubicBezTo>
                    <a:pt x="11242" y="20777"/>
                    <a:pt x="11304" y="20651"/>
                    <a:pt x="11362" y="20567"/>
                  </a:cubicBezTo>
                  <a:cubicBezTo>
                    <a:pt x="11395" y="20524"/>
                    <a:pt x="11423" y="20484"/>
                    <a:pt x="11452" y="20461"/>
                  </a:cubicBezTo>
                  <a:cubicBezTo>
                    <a:pt x="11452" y="20441"/>
                    <a:pt x="11452" y="20441"/>
                    <a:pt x="11514" y="20441"/>
                  </a:cubicBezTo>
                  <a:cubicBezTo>
                    <a:pt x="11634" y="20441"/>
                    <a:pt x="11815" y="20524"/>
                    <a:pt x="11877" y="20547"/>
                  </a:cubicBezTo>
                  <a:cubicBezTo>
                    <a:pt x="12058" y="20421"/>
                    <a:pt x="12058" y="20421"/>
                    <a:pt x="12058" y="20421"/>
                  </a:cubicBezTo>
                  <a:cubicBezTo>
                    <a:pt x="11724" y="20104"/>
                    <a:pt x="11724" y="20104"/>
                    <a:pt x="11724" y="20104"/>
                  </a:cubicBezTo>
                  <a:cubicBezTo>
                    <a:pt x="11877" y="20018"/>
                    <a:pt x="11877" y="20018"/>
                    <a:pt x="11877" y="20018"/>
                  </a:cubicBezTo>
                  <a:cubicBezTo>
                    <a:pt x="11906" y="20018"/>
                    <a:pt x="11906" y="20018"/>
                    <a:pt x="11906" y="20018"/>
                  </a:cubicBezTo>
                  <a:cubicBezTo>
                    <a:pt x="11939" y="19978"/>
                    <a:pt x="11939" y="19978"/>
                    <a:pt x="11939" y="19978"/>
                  </a:cubicBezTo>
                  <a:cubicBezTo>
                    <a:pt x="11939" y="19935"/>
                    <a:pt x="11939" y="19935"/>
                    <a:pt x="11939" y="19935"/>
                  </a:cubicBezTo>
                  <a:cubicBezTo>
                    <a:pt x="11939" y="19851"/>
                    <a:pt x="11906" y="19788"/>
                    <a:pt x="11848" y="19745"/>
                  </a:cubicBezTo>
                  <a:cubicBezTo>
                    <a:pt x="11815" y="19682"/>
                    <a:pt x="11757" y="19661"/>
                    <a:pt x="11634" y="19661"/>
                  </a:cubicBezTo>
                  <a:lnTo>
                    <a:pt x="11605" y="19661"/>
                  </a:lnTo>
                  <a:lnTo>
                    <a:pt x="11605" y="19641"/>
                  </a:lnTo>
                  <a:cubicBezTo>
                    <a:pt x="11605" y="19575"/>
                    <a:pt x="11634" y="19575"/>
                    <a:pt x="11634" y="19555"/>
                  </a:cubicBezTo>
                  <a:cubicBezTo>
                    <a:pt x="11724" y="19535"/>
                    <a:pt x="11815" y="19512"/>
                    <a:pt x="11877" y="19388"/>
                  </a:cubicBezTo>
                  <a:cubicBezTo>
                    <a:pt x="11939" y="19239"/>
                    <a:pt x="11939" y="19155"/>
                    <a:pt x="11906" y="19072"/>
                  </a:cubicBezTo>
                  <a:cubicBezTo>
                    <a:pt x="11906" y="19029"/>
                    <a:pt x="11877" y="18965"/>
                    <a:pt x="11877" y="18902"/>
                  </a:cubicBezTo>
                  <a:cubicBezTo>
                    <a:pt x="11877" y="18839"/>
                    <a:pt x="11877" y="18839"/>
                    <a:pt x="11939" y="18819"/>
                  </a:cubicBezTo>
                  <a:cubicBezTo>
                    <a:pt x="11968" y="18796"/>
                    <a:pt x="12058" y="18732"/>
                    <a:pt x="12116" y="18609"/>
                  </a:cubicBezTo>
                  <a:cubicBezTo>
                    <a:pt x="12178" y="18416"/>
                    <a:pt x="12149" y="18313"/>
                    <a:pt x="12116" y="18206"/>
                  </a:cubicBezTo>
                  <a:cubicBezTo>
                    <a:pt x="12087" y="18163"/>
                    <a:pt x="12087" y="18103"/>
                    <a:pt x="12058" y="18039"/>
                  </a:cubicBezTo>
                  <a:cubicBezTo>
                    <a:pt x="12029" y="17826"/>
                    <a:pt x="11906" y="17700"/>
                    <a:pt x="11786" y="17553"/>
                  </a:cubicBezTo>
                  <a:cubicBezTo>
                    <a:pt x="11724" y="17490"/>
                    <a:pt x="11724" y="17490"/>
                    <a:pt x="11724" y="17490"/>
                  </a:cubicBezTo>
                  <a:cubicBezTo>
                    <a:pt x="11667" y="17427"/>
                    <a:pt x="11667" y="17427"/>
                    <a:pt x="11667" y="17427"/>
                  </a:cubicBezTo>
                  <a:cubicBezTo>
                    <a:pt x="11514" y="17260"/>
                    <a:pt x="11304" y="17007"/>
                    <a:pt x="11213" y="16774"/>
                  </a:cubicBezTo>
                  <a:cubicBezTo>
                    <a:pt x="11122" y="16478"/>
                    <a:pt x="11151" y="16141"/>
                    <a:pt x="11213" y="16035"/>
                  </a:cubicBezTo>
                  <a:cubicBezTo>
                    <a:pt x="11423" y="15761"/>
                    <a:pt x="11395" y="15531"/>
                    <a:pt x="11151" y="15445"/>
                  </a:cubicBezTo>
                  <a:cubicBezTo>
                    <a:pt x="10908" y="15341"/>
                    <a:pt x="10850" y="15278"/>
                    <a:pt x="10941" y="15129"/>
                  </a:cubicBezTo>
                  <a:cubicBezTo>
                    <a:pt x="10941" y="15108"/>
                    <a:pt x="10941" y="15108"/>
                    <a:pt x="10941" y="15108"/>
                  </a:cubicBezTo>
                  <a:cubicBezTo>
                    <a:pt x="11061" y="14899"/>
                    <a:pt x="11122" y="14835"/>
                    <a:pt x="11423" y="14752"/>
                  </a:cubicBezTo>
                  <a:cubicBezTo>
                    <a:pt x="11485" y="14729"/>
                    <a:pt x="11543" y="14729"/>
                    <a:pt x="11605" y="14729"/>
                  </a:cubicBezTo>
                  <a:cubicBezTo>
                    <a:pt x="11695" y="14729"/>
                    <a:pt x="11786" y="14752"/>
                    <a:pt x="11848" y="14752"/>
                  </a:cubicBezTo>
                  <a:cubicBezTo>
                    <a:pt x="11939" y="14772"/>
                    <a:pt x="11996" y="14792"/>
                    <a:pt x="12058" y="14792"/>
                  </a:cubicBezTo>
                  <a:cubicBezTo>
                    <a:pt x="12058" y="14815"/>
                    <a:pt x="12029" y="14835"/>
                    <a:pt x="12029" y="14855"/>
                  </a:cubicBezTo>
                  <a:cubicBezTo>
                    <a:pt x="12240" y="14939"/>
                    <a:pt x="12240" y="14939"/>
                    <a:pt x="12240" y="14939"/>
                  </a:cubicBezTo>
                  <a:cubicBezTo>
                    <a:pt x="12392" y="14772"/>
                    <a:pt x="12664" y="14582"/>
                    <a:pt x="12751" y="14562"/>
                  </a:cubicBezTo>
                  <a:cubicBezTo>
                    <a:pt x="12903" y="14539"/>
                    <a:pt x="13114" y="14519"/>
                    <a:pt x="13295" y="14519"/>
                  </a:cubicBezTo>
                  <a:cubicBezTo>
                    <a:pt x="13510" y="14519"/>
                    <a:pt x="13600" y="14539"/>
                    <a:pt x="13629" y="14562"/>
                  </a:cubicBezTo>
                  <a:cubicBezTo>
                    <a:pt x="13749" y="14602"/>
                    <a:pt x="13930" y="14686"/>
                    <a:pt x="14083" y="14815"/>
                  </a:cubicBezTo>
                  <a:cubicBezTo>
                    <a:pt x="14202" y="14939"/>
                    <a:pt x="14474" y="15065"/>
                    <a:pt x="14775" y="15065"/>
                  </a:cubicBezTo>
                  <a:cubicBezTo>
                    <a:pt x="14837" y="15065"/>
                    <a:pt x="14899" y="15065"/>
                    <a:pt x="14990" y="15045"/>
                  </a:cubicBezTo>
                  <a:cubicBezTo>
                    <a:pt x="15320" y="14962"/>
                    <a:pt x="15472" y="14835"/>
                    <a:pt x="15472" y="14645"/>
                  </a:cubicBezTo>
                  <a:cubicBezTo>
                    <a:pt x="15472" y="14582"/>
                    <a:pt x="15534" y="14539"/>
                    <a:pt x="15592" y="14499"/>
                  </a:cubicBezTo>
                  <a:cubicBezTo>
                    <a:pt x="15653" y="14435"/>
                    <a:pt x="15715" y="14372"/>
                    <a:pt x="15715" y="14286"/>
                  </a:cubicBezTo>
                  <a:cubicBezTo>
                    <a:pt x="15715" y="14159"/>
                    <a:pt x="15592" y="14119"/>
                    <a:pt x="15534" y="14096"/>
                  </a:cubicBezTo>
                  <a:cubicBezTo>
                    <a:pt x="15443" y="14056"/>
                    <a:pt x="15443" y="14056"/>
                    <a:pt x="15443" y="14013"/>
                  </a:cubicBezTo>
                  <a:cubicBezTo>
                    <a:pt x="15443" y="13906"/>
                    <a:pt x="15410" y="13739"/>
                    <a:pt x="15410" y="13613"/>
                  </a:cubicBezTo>
                  <a:cubicBezTo>
                    <a:pt x="15563" y="13633"/>
                    <a:pt x="15744" y="13653"/>
                    <a:pt x="15773" y="13696"/>
                  </a:cubicBezTo>
                  <a:cubicBezTo>
                    <a:pt x="15835" y="13719"/>
                    <a:pt x="15926" y="13739"/>
                    <a:pt x="16045" y="13739"/>
                  </a:cubicBezTo>
                  <a:cubicBezTo>
                    <a:pt x="16317" y="13739"/>
                    <a:pt x="16742" y="13653"/>
                    <a:pt x="16742" y="13633"/>
                  </a:cubicBezTo>
                  <a:cubicBezTo>
                    <a:pt x="17195" y="13550"/>
                    <a:pt x="17195" y="13550"/>
                    <a:pt x="17195" y="13550"/>
                  </a:cubicBezTo>
                  <a:cubicBezTo>
                    <a:pt x="16742" y="13466"/>
                    <a:pt x="16742" y="13466"/>
                    <a:pt x="16742" y="13466"/>
                  </a:cubicBezTo>
                  <a:cubicBezTo>
                    <a:pt x="16651" y="13466"/>
                    <a:pt x="16561" y="13443"/>
                    <a:pt x="16528" y="13423"/>
                  </a:cubicBezTo>
                  <a:cubicBezTo>
                    <a:pt x="16528" y="13403"/>
                    <a:pt x="16561" y="13403"/>
                    <a:pt x="16561" y="13403"/>
                  </a:cubicBezTo>
                  <a:cubicBezTo>
                    <a:pt x="16651" y="13340"/>
                    <a:pt x="16742" y="13317"/>
                    <a:pt x="16833" y="13297"/>
                  </a:cubicBezTo>
                  <a:cubicBezTo>
                    <a:pt x="16923" y="13297"/>
                    <a:pt x="17072" y="13253"/>
                    <a:pt x="17195" y="13150"/>
                  </a:cubicBezTo>
                  <a:cubicBezTo>
                    <a:pt x="17224" y="13127"/>
                    <a:pt x="17253" y="13107"/>
                    <a:pt x="17286" y="13087"/>
                  </a:cubicBezTo>
                  <a:cubicBezTo>
                    <a:pt x="17406" y="12960"/>
                    <a:pt x="17525" y="12874"/>
                    <a:pt x="17525" y="12644"/>
                  </a:cubicBezTo>
                  <a:cubicBezTo>
                    <a:pt x="17525" y="12557"/>
                    <a:pt x="17496" y="12474"/>
                    <a:pt x="17435" y="12391"/>
                  </a:cubicBezTo>
                  <a:cubicBezTo>
                    <a:pt x="17377" y="12264"/>
                    <a:pt x="17315" y="12178"/>
                    <a:pt x="17468" y="12054"/>
                  </a:cubicBezTo>
                  <a:cubicBezTo>
                    <a:pt x="17616" y="11904"/>
                    <a:pt x="17678" y="11904"/>
                    <a:pt x="17678" y="11904"/>
                  </a:cubicBezTo>
                  <a:cubicBezTo>
                    <a:pt x="17707" y="11904"/>
                    <a:pt x="17740" y="11927"/>
                    <a:pt x="17797" y="11948"/>
                  </a:cubicBezTo>
                  <a:cubicBezTo>
                    <a:pt x="17797" y="11948"/>
                    <a:pt x="17830" y="11968"/>
                    <a:pt x="17859" y="11968"/>
                  </a:cubicBezTo>
                  <a:cubicBezTo>
                    <a:pt x="17950" y="12011"/>
                    <a:pt x="18098" y="12031"/>
                    <a:pt x="18280" y="12031"/>
                  </a:cubicBezTo>
                  <a:cubicBezTo>
                    <a:pt x="18552" y="12031"/>
                    <a:pt x="18915" y="11991"/>
                    <a:pt x="19125" y="11821"/>
                  </a:cubicBezTo>
                  <a:cubicBezTo>
                    <a:pt x="19249" y="11758"/>
                    <a:pt x="19368" y="11694"/>
                    <a:pt x="19488" y="11631"/>
                  </a:cubicBezTo>
                  <a:cubicBezTo>
                    <a:pt x="19640" y="11548"/>
                    <a:pt x="19822" y="11462"/>
                    <a:pt x="19912" y="11358"/>
                  </a:cubicBezTo>
                  <a:cubicBezTo>
                    <a:pt x="19974" y="11252"/>
                    <a:pt x="20003" y="11168"/>
                    <a:pt x="20003" y="11105"/>
                  </a:cubicBezTo>
                  <a:cubicBezTo>
                    <a:pt x="20003" y="11021"/>
                    <a:pt x="20003" y="10978"/>
                    <a:pt x="20094" y="10915"/>
                  </a:cubicBezTo>
                  <a:cubicBezTo>
                    <a:pt x="20156" y="10852"/>
                    <a:pt x="20213" y="10788"/>
                    <a:pt x="20304" y="10745"/>
                  </a:cubicBezTo>
                  <a:cubicBezTo>
                    <a:pt x="20395" y="10682"/>
                    <a:pt x="20395" y="10682"/>
                    <a:pt x="20395" y="10682"/>
                  </a:cubicBezTo>
                  <a:cubicBezTo>
                    <a:pt x="20337" y="10619"/>
                    <a:pt x="20337" y="10619"/>
                    <a:pt x="20337" y="10619"/>
                  </a:cubicBezTo>
                  <a:cubicBezTo>
                    <a:pt x="20304" y="10599"/>
                    <a:pt x="20304" y="10599"/>
                    <a:pt x="20304" y="10599"/>
                  </a:cubicBezTo>
                  <a:cubicBezTo>
                    <a:pt x="20275" y="10535"/>
                    <a:pt x="20213" y="10389"/>
                    <a:pt x="20185" y="10262"/>
                  </a:cubicBezTo>
                  <a:cubicBezTo>
                    <a:pt x="20185" y="10199"/>
                    <a:pt x="20185" y="10176"/>
                    <a:pt x="20156" y="10136"/>
                  </a:cubicBezTo>
                  <a:cubicBezTo>
                    <a:pt x="20156" y="10072"/>
                    <a:pt x="20123" y="10029"/>
                    <a:pt x="20156" y="9966"/>
                  </a:cubicBezTo>
                  <a:cubicBezTo>
                    <a:pt x="20185" y="9986"/>
                    <a:pt x="20185" y="9986"/>
                    <a:pt x="20213" y="9986"/>
                  </a:cubicBezTo>
                  <a:cubicBezTo>
                    <a:pt x="20213" y="9986"/>
                    <a:pt x="20304" y="9966"/>
                    <a:pt x="20337" y="9903"/>
                  </a:cubicBezTo>
                  <a:cubicBezTo>
                    <a:pt x="20366" y="9819"/>
                    <a:pt x="20457" y="9629"/>
                    <a:pt x="20275" y="9483"/>
                  </a:cubicBezTo>
                  <a:cubicBezTo>
                    <a:pt x="20246" y="9440"/>
                    <a:pt x="20213" y="9396"/>
                    <a:pt x="20185" y="9356"/>
                  </a:cubicBezTo>
                  <a:cubicBezTo>
                    <a:pt x="20156" y="9293"/>
                    <a:pt x="20094" y="9207"/>
                    <a:pt x="19912" y="9186"/>
                  </a:cubicBezTo>
                  <a:cubicBezTo>
                    <a:pt x="19884" y="9166"/>
                    <a:pt x="19851" y="9166"/>
                    <a:pt x="19822" y="9166"/>
                  </a:cubicBezTo>
                  <a:cubicBezTo>
                    <a:pt x="19702" y="9166"/>
                    <a:pt x="19611" y="9207"/>
                    <a:pt x="19488" y="9250"/>
                  </a:cubicBezTo>
                  <a:cubicBezTo>
                    <a:pt x="19459" y="9250"/>
                    <a:pt x="19430" y="9270"/>
                    <a:pt x="19401" y="9293"/>
                  </a:cubicBezTo>
                  <a:cubicBezTo>
                    <a:pt x="19249" y="9333"/>
                    <a:pt x="19158" y="9376"/>
                    <a:pt x="19125" y="9440"/>
                  </a:cubicBezTo>
                  <a:cubicBezTo>
                    <a:pt x="19096" y="9523"/>
                    <a:pt x="19158" y="9609"/>
                    <a:pt x="19187" y="9673"/>
                  </a:cubicBezTo>
                  <a:cubicBezTo>
                    <a:pt x="19125" y="9693"/>
                    <a:pt x="18948" y="9693"/>
                    <a:pt x="18886" y="9693"/>
                  </a:cubicBezTo>
                  <a:cubicBezTo>
                    <a:pt x="18795" y="9693"/>
                    <a:pt x="18733" y="9673"/>
                    <a:pt x="18704" y="9546"/>
                  </a:cubicBezTo>
                  <a:cubicBezTo>
                    <a:pt x="18676" y="9523"/>
                    <a:pt x="18676" y="9503"/>
                    <a:pt x="18676" y="9483"/>
                  </a:cubicBezTo>
                  <a:cubicBezTo>
                    <a:pt x="18676" y="9460"/>
                    <a:pt x="18643" y="9419"/>
                    <a:pt x="18643" y="9396"/>
                  </a:cubicBezTo>
                  <a:cubicBezTo>
                    <a:pt x="18857" y="9396"/>
                    <a:pt x="18948" y="9250"/>
                    <a:pt x="19005" y="9123"/>
                  </a:cubicBezTo>
                  <a:cubicBezTo>
                    <a:pt x="19038" y="9080"/>
                    <a:pt x="19067" y="9017"/>
                    <a:pt x="19096" y="8997"/>
                  </a:cubicBezTo>
                  <a:cubicBezTo>
                    <a:pt x="19249" y="8850"/>
                    <a:pt x="19249" y="8680"/>
                    <a:pt x="19067" y="8577"/>
                  </a:cubicBezTo>
                  <a:cubicBezTo>
                    <a:pt x="19096" y="8554"/>
                    <a:pt x="19125" y="8554"/>
                    <a:pt x="19158" y="8534"/>
                  </a:cubicBezTo>
                  <a:cubicBezTo>
                    <a:pt x="19339" y="8427"/>
                    <a:pt x="19278" y="8324"/>
                    <a:pt x="19249" y="8237"/>
                  </a:cubicBezTo>
                  <a:cubicBezTo>
                    <a:pt x="19249" y="8197"/>
                    <a:pt x="19220" y="8154"/>
                    <a:pt x="19249" y="8111"/>
                  </a:cubicBezTo>
                  <a:cubicBezTo>
                    <a:pt x="19311" y="8007"/>
                    <a:pt x="19521" y="7964"/>
                    <a:pt x="19702" y="7964"/>
                  </a:cubicBezTo>
                  <a:cubicBezTo>
                    <a:pt x="19851" y="7964"/>
                    <a:pt x="19912" y="7901"/>
                    <a:pt x="19941" y="7881"/>
                  </a:cubicBezTo>
                  <a:cubicBezTo>
                    <a:pt x="20003" y="7794"/>
                    <a:pt x="19974" y="7711"/>
                    <a:pt x="19851" y="7605"/>
                  </a:cubicBezTo>
                  <a:cubicBezTo>
                    <a:pt x="19851" y="7584"/>
                    <a:pt x="19851" y="7564"/>
                    <a:pt x="19822" y="7564"/>
                  </a:cubicBezTo>
                  <a:cubicBezTo>
                    <a:pt x="19851" y="7564"/>
                    <a:pt x="19884" y="7541"/>
                    <a:pt x="19974" y="7541"/>
                  </a:cubicBezTo>
                  <a:cubicBezTo>
                    <a:pt x="20032" y="7541"/>
                    <a:pt x="20213" y="7521"/>
                    <a:pt x="20275" y="7438"/>
                  </a:cubicBezTo>
                  <a:cubicBezTo>
                    <a:pt x="20304" y="7331"/>
                    <a:pt x="20185" y="7268"/>
                    <a:pt x="20094" y="7185"/>
                  </a:cubicBezTo>
                  <a:cubicBezTo>
                    <a:pt x="20065" y="7165"/>
                    <a:pt x="20032" y="7165"/>
                    <a:pt x="20032" y="7142"/>
                  </a:cubicBezTo>
                  <a:cubicBezTo>
                    <a:pt x="19851" y="7038"/>
                    <a:pt x="19731" y="6995"/>
                    <a:pt x="19611" y="6932"/>
                  </a:cubicBezTo>
                  <a:cubicBezTo>
                    <a:pt x="19579" y="6932"/>
                    <a:pt x="19579" y="6932"/>
                    <a:pt x="19550" y="6911"/>
                  </a:cubicBezTo>
                  <a:cubicBezTo>
                    <a:pt x="19640" y="6932"/>
                    <a:pt x="19764" y="6932"/>
                    <a:pt x="19912" y="6932"/>
                  </a:cubicBezTo>
                  <a:cubicBezTo>
                    <a:pt x="20003" y="6932"/>
                    <a:pt x="20213" y="6932"/>
                    <a:pt x="20246" y="6825"/>
                  </a:cubicBezTo>
                  <a:cubicBezTo>
                    <a:pt x="20304" y="6742"/>
                    <a:pt x="20156" y="6658"/>
                    <a:pt x="20032" y="6595"/>
                  </a:cubicBezTo>
                  <a:cubicBezTo>
                    <a:pt x="20003" y="6572"/>
                    <a:pt x="19912" y="6509"/>
                    <a:pt x="19851" y="6215"/>
                  </a:cubicBezTo>
                  <a:lnTo>
                    <a:pt x="19851" y="6192"/>
                  </a:lnTo>
                  <a:cubicBezTo>
                    <a:pt x="19912" y="6192"/>
                    <a:pt x="19941" y="6215"/>
                    <a:pt x="19974" y="6236"/>
                  </a:cubicBezTo>
                  <a:cubicBezTo>
                    <a:pt x="20032" y="6279"/>
                    <a:pt x="20123" y="6319"/>
                    <a:pt x="20213" y="6319"/>
                  </a:cubicBezTo>
                  <a:cubicBezTo>
                    <a:pt x="20337" y="6319"/>
                    <a:pt x="20457" y="6256"/>
                    <a:pt x="20547" y="6215"/>
                  </a:cubicBezTo>
                  <a:lnTo>
                    <a:pt x="20576" y="6236"/>
                  </a:lnTo>
                  <a:cubicBezTo>
                    <a:pt x="20638" y="6279"/>
                    <a:pt x="20729" y="6362"/>
                    <a:pt x="20881" y="6385"/>
                  </a:cubicBezTo>
                  <a:cubicBezTo>
                    <a:pt x="20939" y="6405"/>
                    <a:pt x="20972" y="6405"/>
                    <a:pt x="21001" y="6405"/>
                  </a:cubicBezTo>
                  <a:cubicBezTo>
                    <a:pt x="21182" y="6405"/>
                    <a:pt x="21244" y="6299"/>
                    <a:pt x="21302" y="6215"/>
                  </a:cubicBezTo>
                  <a:cubicBezTo>
                    <a:pt x="21335" y="6192"/>
                    <a:pt x="21335" y="6152"/>
                    <a:pt x="21364" y="6109"/>
                  </a:cubicBezTo>
                  <a:cubicBezTo>
                    <a:pt x="21545" y="5919"/>
                    <a:pt x="21421" y="5816"/>
                    <a:pt x="21335" y="5752"/>
                  </a:cubicBezTo>
                  <a:cubicBezTo>
                    <a:pt x="21335" y="5729"/>
                    <a:pt x="21302" y="5729"/>
                    <a:pt x="21302" y="5709"/>
                  </a:cubicBezTo>
                  <a:cubicBezTo>
                    <a:pt x="21244" y="5666"/>
                    <a:pt x="21182" y="5646"/>
                    <a:pt x="21120" y="5603"/>
                  </a:cubicBezTo>
                  <a:cubicBezTo>
                    <a:pt x="21092" y="5603"/>
                    <a:pt x="21030" y="5583"/>
                    <a:pt x="20972" y="5539"/>
                  </a:cubicBezTo>
                  <a:cubicBezTo>
                    <a:pt x="20939" y="5519"/>
                    <a:pt x="20939" y="5519"/>
                    <a:pt x="20939" y="5519"/>
                  </a:cubicBezTo>
                  <a:cubicBezTo>
                    <a:pt x="20939" y="5499"/>
                    <a:pt x="20972" y="5476"/>
                    <a:pt x="21001" y="5476"/>
                  </a:cubicBezTo>
                  <a:cubicBezTo>
                    <a:pt x="21030" y="5436"/>
                    <a:pt x="21030" y="5436"/>
                    <a:pt x="21030" y="5436"/>
                  </a:cubicBezTo>
                  <a:cubicBezTo>
                    <a:pt x="21182" y="5330"/>
                    <a:pt x="21244" y="5286"/>
                    <a:pt x="21244" y="5266"/>
                  </a:cubicBezTo>
                  <a:cubicBezTo>
                    <a:pt x="21302" y="5183"/>
                    <a:pt x="21302" y="5183"/>
                    <a:pt x="21302" y="5183"/>
                  </a:cubicBezTo>
                  <a:cubicBezTo>
                    <a:pt x="21273" y="5160"/>
                    <a:pt x="21273" y="5160"/>
                    <a:pt x="21273" y="5160"/>
                  </a:cubicBezTo>
                  <a:cubicBezTo>
                    <a:pt x="21335" y="5140"/>
                    <a:pt x="21364" y="5056"/>
                    <a:pt x="21364" y="5013"/>
                  </a:cubicBezTo>
                  <a:cubicBezTo>
                    <a:pt x="21364" y="4950"/>
                    <a:pt x="21364" y="4887"/>
                    <a:pt x="21364" y="4843"/>
                  </a:cubicBezTo>
                  <a:cubicBezTo>
                    <a:pt x="21335" y="4760"/>
                    <a:pt x="21335" y="4760"/>
                    <a:pt x="21364" y="4740"/>
                  </a:cubicBezTo>
                  <a:cubicBezTo>
                    <a:pt x="21483" y="4697"/>
                    <a:pt x="21574" y="4616"/>
                    <a:pt x="21574" y="4530"/>
                  </a:cubicBezTo>
                  <a:cubicBezTo>
                    <a:pt x="21574" y="4447"/>
                    <a:pt x="21512" y="4383"/>
                    <a:pt x="21454" y="4343"/>
                  </a:cubicBezTo>
                  <a:cubicBezTo>
                    <a:pt x="21364" y="4320"/>
                    <a:pt x="20848" y="4090"/>
                    <a:pt x="20547" y="4067"/>
                  </a:cubicBezTo>
                  <a:cubicBezTo>
                    <a:pt x="20337" y="4047"/>
                    <a:pt x="20032" y="3900"/>
                    <a:pt x="19974" y="3794"/>
                  </a:cubicBezTo>
                  <a:cubicBezTo>
                    <a:pt x="19974" y="3774"/>
                    <a:pt x="19974" y="3751"/>
                    <a:pt x="19974" y="3730"/>
                  </a:cubicBezTo>
                  <a:cubicBezTo>
                    <a:pt x="19912" y="3604"/>
                    <a:pt x="19851" y="3477"/>
                    <a:pt x="19550" y="3477"/>
                  </a:cubicBezTo>
                  <a:cubicBezTo>
                    <a:pt x="19368" y="3477"/>
                    <a:pt x="19278" y="3437"/>
                    <a:pt x="19187" y="3331"/>
                  </a:cubicBezTo>
                  <a:cubicBezTo>
                    <a:pt x="19158" y="3287"/>
                    <a:pt x="19158" y="3247"/>
                    <a:pt x="19158" y="3204"/>
                  </a:cubicBezTo>
                  <a:cubicBezTo>
                    <a:pt x="19125" y="3141"/>
                    <a:pt x="19096" y="3077"/>
                    <a:pt x="19005" y="3014"/>
                  </a:cubicBezTo>
                  <a:cubicBezTo>
                    <a:pt x="18948" y="2971"/>
                    <a:pt x="18948" y="2781"/>
                    <a:pt x="18977" y="2718"/>
                  </a:cubicBezTo>
                  <a:cubicBezTo>
                    <a:pt x="18977" y="2698"/>
                    <a:pt x="18977" y="2698"/>
                    <a:pt x="18977" y="2678"/>
                  </a:cubicBezTo>
                  <a:cubicBezTo>
                    <a:pt x="18977" y="2635"/>
                    <a:pt x="18977" y="2635"/>
                    <a:pt x="18977" y="2635"/>
                  </a:cubicBezTo>
                  <a:lnTo>
                    <a:pt x="18977" y="2614"/>
                  </a:lnTo>
                  <a:cubicBezTo>
                    <a:pt x="18948" y="2508"/>
                    <a:pt x="18948" y="2508"/>
                    <a:pt x="18948" y="2508"/>
                  </a:cubicBezTo>
                  <a:cubicBezTo>
                    <a:pt x="18886" y="2402"/>
                    <a:pt x="18824" y="2338"/>
                    <a:pt x="18704" y="2278"/>
                  </a:cubicBezTo>
                  <a:cubicBezTo>
                    <a:pt x="18614" y="2235"/>
                    <a:pt x="18523" y="2192"/>
                    <a:pt x="18403" y="2192"/>
                  </a:cubicBezTo>
                  <a:cubicBezTo>
                    <a:pt x="18342" y="2192"/>
                    <a:pt x="18280" y="2192"/>
                    <a:pt x="18189" y="2215"/>
                  </a:cubicBezTo>
                  <a:cubicBezTo>
                    <a:pt x="18160" y="2235"/>
                    <a:pt x="18098" y="2255"/>
                    <a:pt x="18070" y="2298"/>
                  </a:cubicBezTo>
                  <a:cubicBezTo>
                    <a:pt x="18041" y="2278"/>
                    <a:pt x="18008" y="2255"/>
                    <a:pt x="17950" y="2255"/>
                  </a:cubicBezTo>
                  <a:cubicBezTo>
                    <a:pt x="17797" y="2255"/>
                    <a:pt x="17645" y="2338"/>
                    <a:pt x="17587" y="2465"/>
                  </a:cubicBezTo>
                  <a:cubicBezTo>
                    <a:pt x="17525" y="2531"/>
                    <a:pt x="17435" y="2571"/>
                    <a:pt x="17315" y="2614"/>
                  </a:cubicBezTo>
                  <a:cubicBezTo>
                    <a:pt x="17253" y="2635"/>
                    <a:pt x="17195" y="2655"/>
                    <a:pt x="17134" y="2698"/>
                  </a:cubicBezTo>
                  <a:cubicBezTo>
                    <a:pt x="17043" y="2718"/>
                    <a:pt x="17014" y="2741"/>
                    <a:pt x="16981" y="2741"/>
                  </a:cubicBezTo>
                  <a:cubicBezTo>
                    <a:pt x="16890" y="2761"/>
                    <a:pt x="16833" y="2781"/>
                    <a:pt x="16833" y="2888"/>
                  </a:cubicBezTo>
                  <a:cubicBezTo>
                    <a:pt x="16833" y="2994"/>
                    <a:pt x="16981" y="3181"/>
                    <a:pt x="17253" y="3267"/>
                  </a:cubicBezTo>
                  <a:cubicBezTo>
                    <a:pt x="17286" y="3267"/>
                    <a:pt x="17286" y="3267"/>
                    <a:pt x="17315" y="3267"/>
                  </a:cubicBezTo>
                  <a:cubicBezTo>
                    <a:pt x="17286" y="3287"/>
                    <a:pt x="17224" y="3331"/>
                    <a:pt x="17195" y="3351"/>
                  </a:cubicBezTo>
                  <a:cubicBezTo>
                    <a:pt x="17134" y="3394"/>
                    <a:pt x="17134" y="3394"/>
                    <a:pt x="17134" y="3394"/>
                  </a:cubicBezTo>
                  <a:cubicBezTo>
                    <a:pt x="17101" y="3414"/>
                    <a:pt x="17101" y="3414"/>
                    <a:pt x="17072" y="3414"/>
                  </a:cubicBezTo>
                  <a:cubicBezTo>
                    <a:pt x="17072" y="3414"/>
                    <a:pt x="16981" y="3394"/>
                    <a:pt x="16890" y="3287"/>
                  </a:cubicBezTo>
                  <a:cubicBezTo>
                    <a:pt x="16800" y="3224"/>
                    <a:pt x="16589" y="3161"/>
                    <a:pt x="16288" y="3077"/>
                  </a:cubicBezTo>
                  <a:cubicBezTo>
                    <a:pt x="16136" y="3034"/>
                    <a:pt x="15983" y="2994"/>
                    <a:pt x="15897" y="2951"/>
                  </a:cubicBezTo>
                  <a:cubicBezTo>
                    <a:pt x="15773" y="2908"/>
                    <a:pt x="15773" y="2868"/>
                    <a:pt x="15806" y="2741"/>
                  </a:cubicBezTo>
                  <a:cubicBezTo>
                    <a:pt x="15806" y="2698"/>
                    <a:pt x="15806" y="2698"/>
                    <a:pt x="15806" y="2698"/>
                  </a:cubicBezTo>
                  <a:cubicBezTo>
                    <a:pt x="15835" y="2614"/>
                    <a:pt x="15864" y="2571"/>
                    <a:pt x="16016" y="2551"/>
                  </a:cubicBezTo>
                  <a:cubicBezTo>
                    <a:pt x="16260" y="2531"/>
                    <a:pt x="16317" y="2488"/>
                    <a:pt x="16408" y="2381"/>
                  </a:cubicBezTo>
                  <a:cubicBezTo>
                    <a:pt x="16408" y="2361"/>
                    <a:pt x="16408" y="2338"/>
                    <a:pt x="16437" y="2318"/>
                  </a:cubicBezTo>
                  <a:cubicBezTo>
                    <a:pt x="16528" y="2192"/>
                    <a:pt x="16437" y="2088"/>
                    <a:pt x="16408" y="2045"/>
                  </a:cubicBezTo>
                  <a:cubicBezTo>
                    <a:pt x="16379" y="2025"/>
                    <a:pt x="16379" y="2002"/>
                    <a:pt x="16379" y="2002"/>
                  </a:cubicBezTo>
                  <a:cubicBezTo>
                    <a:pt x="16437" y="1855"/>
                    <a:pt x="16260" y="1582"/>
                    <a:pt x="16136" y="1498"/>
                  </a:cubicBezTo>
                  <a:cubicBezTo>
                    <a:pt x="16107" y="1475"/>
                    <a:pt x="16074" y="1455"/>
                    <a:pt x="16074" y="1412"/>
                  </a:cubicBezTo>
                  <a:cubicBezTo>
                    <a:pt x="16074" y="1392"/>
                    <a:pt x="16107" y="1369"/>
                    <a:pt x="16165" y="1329"/>
                  </a:cubicBezTo>
                  <a:cubicBezTo>
                    <a:pt x="16260" y="1286"/>
                    <a:pt x="16288" y="1202"/>
                    <a:pt x="16260" y="1139"/>
                  </a:cubicBezTo>
                  <a:cubicBezTo>
                    <a:pt x="16346" y="1139"/>
                    <a:pt x="16408" y="1096"/>
                    <a:pt x="16408" y="1076"/>
                  </a:cubicBezTo>
                  <a:cubicBezTo>
                    <a:pt x="16470" y="1012"/>
                    <a:pt x="16408" y="949"/>
                    <a:pt x="16346" y="886"/>
                  </a:cubicBezTo>
                  <a:cubicBezTo>
                    <a:pt x="16379" y="886"/>
                    <a:pt x="16408" y="906"/>
                    <a:pt x="16437" y="906"/>
                  </a:cubicBezTo>
                  <a:cubicBezTo>
                    <a:pt x="16499" y="929"/>
                    <a:pt x="16561" y="929"/>
                    <a:pt x="16589" y="929"/>
                  </a:cubicBezTo>
                  <a:cubicBezTo>
                    <a:pt x="16709" y="929"/>
                    <a:pt x="16800" y="886"/>
                    <a:pt x="16833" y="802"/>
                  </a:cubicBezTo>
                  <a:cubicBezTo>
                    <a:pt x="16861" y="716"/>
                    <a:pt x="16861" y="613"/>
                    <a:pt x="16742" y="569"/>
                  </a:cubicBezTo>
                  <a:cubicBezTo>
                    <a:pt x="16589" y="486"/>
                    <a:pt x="16408" y="360"/>
                    <a:pt x="16379" y="296"/>
                  </a:cubicBezTo>
                  <a:cubicBezTo>
                    <a:pt x="16346" y="210"/>
                    <a:pt x="16227" y="150"/>
                    <a:pt x="16045" y="150"/>
                  </a:cubicBezTo>
                  <a:cubicBezTo>
                    <a:pt x="15954" y="150"/>
                    <a:pt x="15806" y="170"/>
                    <a:pt x="15682" y="210"/>
                  </a:cubicBezTo>
                  <a:cubicBezTo>
                    <a:pt x="15563" y="253"/>
                    <a:pt x="15501" y="253"/>
                    <a:pt x="15410" y="253"/>
                  </a:cubicBezTo>
                  <a:cubicBezTo>
                    <a:pt x="15381" y="253"/>
                    <a:pt x="15353" y="253"/>
                    <a:pt x="15320" y="253"/>
                  </a:cubicBezTo>
                  <a:cubicBezTo>
                    <a:pt x="15291" y="253"/>
                    <a:pt x="15229" y="253"/>
                    <a:pt x="15200" y="253"/>
                  </a:cubicBezTo>
                  <a:cubicBezTo>
                    <a:pt x="15200" y="253"/>
                    <a:pt x="15171" y="210"/>
                    <a:pt x="15138" y="190"/>
                  </a:cubicBezTo>
                  <a:cubicBezTo>
                    <a:pt x="15109" y="127"/>
                    <a:pt x="15047" y="20"/>
                    <a:pt x="14899" y="0"/>
                  </a:cubicBezTo>
                  <a:cubicBezTo>
                    <a:pt x="14866" y="0"/>
                    <a:pt x="14866" y="0"/>
                    <a:pt x="14837" y="0"/>
                  </a:cubicBezTo>
                  <a:lnTo>
                    <a:pt x="14837" y="86"/>
                  </a:lnTo>
                  <a:close/>
                  <a:moveTo>
                    <a:pt x="20638" y="4973"/>
                  </a:moveTo>
                  <a:cubicBezTo>
                    <a:pt x="20667" y="4973"/>
                    <a:pt x="20667" y="4950"/>
                    <a:pt x="20729" y="4930"/>
                  </a:cubicBezTo>
                  <a:cubicBezTo>
                    <a:pt x="20791" y="4887"/>
                    <a:pt x="20820" y="4887"/>
                    <a:pt x="20820" y="4887"/>
                  </a:cubicBezTo>
                  <a:cubicBezTo>
                    <a:pt x="20820" y="4887"/>
                    <a:pt x="20848" y="4907"/>
                    <a:pt x="20910" y="4993"/>
                  </a:cubicBezTo>
                  <a:cubicBezTo>
                    <a:pt x="20939" y="5036"/>
                    <a:pt x="20939" y="5076"/>
                    <a:pt x="20972" y="5097"/>
                  </a:cubicBezTo>
                  <a:cubicBezTo>
                    <a:pt x="20910" y="5076"/>
                    <a:pt x="20848" y="5056"/>
                    <a:pt x="20758" y="5036"/>
                  </a:cubicBezTo>
                  <a:cubicBezTo>
                    <a:pt x="20667" y="4993"/>
                    <a:pt x="20667" y="4973"/>
                    <a:pt x="20638" y="4973"/>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0" name="Shape 2840"/>
            <p:cNvSpPr/>
            <p:nvPr/>
          </p:nvSpPr>
          <p:spPr>
            <a:xfrm>
              <a:off x="2784250" y="3717221"/>
              <a:ext cx="1931363" cy="1570286"/>
            </a:xfrm>
            <a:custGeom>
              <a:avLst/>
              <a:gdLst/>
              <a:ahLst/>
              <a:cxnLst/>
              <a:rect l="0" t="0" r="0" b="0"/>
              <a:pathLst>
                <a:path w="21555" h="21600" extrusionOk="0">
                  <a:moveTo>
                    <a:pt x="6588" y="21600"/>
                  </a:moveTo>
                  <a:cubicBezTo>
                    <a:pt x="6506" y="21600"/>
                    <a:pt x="6425" y="21564"/>
                    <a:pt x="6425" y="21564"/>
                  </a:cubicBezTo>
                  <a:cubicBezTo>
                    <a:pt x="6399" y="21564"/>
                    <a:pt x="6155" y="21496"/>
                    <a:pt x="5911" y="21397"/>
                  </a:cubicBezTo>
                  <a:cubicBezTo>
                    <a:pt x="5611" y="21298"/>
                    <a:pt x="5666" y="20870"/>
                    <a:pt x="5722" y="20572"/>
                  </a:cubicBezTo>
                  <a:cubicBezTo>
                    <a:pt x="5722" y="20442"/>
                    <a:pt x="5692" y="20342"/>
                    <a:pt x="5666" y="20243"/>
                  </a:cubicBezTo>
                  <a:cubicBezTo>
                    <a:pt x="5611" y="20144"/>
                    <a:pt x="5585" y="20013"/>
                    <a:pt x="5585" y="19878"/>
                  </a:cubicBezTo>
                  <a:cubicBezTo>
                    <a:pt x="5585" y="19648"/>
                    <a:pt x="5396" y="19581"/>
                    <a:pt x="5396" y="19581"/>
                  </a:cubicBezTo>
                  <a:cubicBezTo>
                    <a:pt x="5367" y="19581"/>
                    <a:pt x="5315" y="19581"/>
                    <a:pt x="5234" y="19581"/>
                  </a:cubicBezTo>
                  <a:cubicBezTo>
                    <a:pt x="5097" y="19581"/>
                    <a:pt x="4934" y="19549"/>
                    <a:pt x="4797" y="19450"/>
                  </a:cubicBezTo>
                  <a:cubicBezTo>
                    <a:pt x="4745" y="19387"/>
                    <a:pt x="4690" y="19319"/>
                    <a:pt x="4664" y="19220"/>
                  </a:cubicBezTo>
                  <a:cubicBezTo>
                    <a:pt x="4608" y="19121"/>
                    <a:pt x="4583" y="19053"/>
                    <a:pt x="4501" y="19053"/>
                  </a:cubicBezTo>
                  <a:cubicBezTo>
                    <a:pt x="4501" y="19053"/>
                    <a:pt x="4501" y="19053"/>
                    <a:pt x="4472" y="19053"/>
                  </a:cubicBezTo>
                  <a:cubicBezTo>
                    <a:pt x="4446" y="19089"/>
                    <a:pt x="4420" y="19089"/>
                    <a:pt x="4390" y="19089"/>
                  </a:cubicBezTo>
                  <a:cubicBezTo>
                    <a:pt x="4231" y="19089"/>
                    <a:pt x="4179" y="18923"/>
                    <a:pt x="4098" y="18756"/>
                  </a:cubicBezTo>
                  <a:cubicBezTo>
                    <a:pt x="4017" y="18593"/>
                    <a:pt x="4017" y="18593"/>
                    <a:pt x="4017" y="18593"/>
                  </a:cubicBezTo>
                  <a:cubicBezTo>
                    <a:pt x="3909" y="18395"/>
                    <a:pt x="3854" y="18296"/>
                    <a:pt x="3665" y="18030"/>
                  </a:cubicBezTo>
                  <a:cubicBezTo>
                    <a:pt x="3584" y="17899"/>
                    <a:pt x="3554" y="17800"/>
                    <a:pt x="3528" y="17701"/>
                  </a:cubicBezTo>
                  <a:cubicBezTo>
                    <a:pt x="3502" y="17602"/>
                    <a:pt x="3473" y="17566"/>
                    <a:pt x="3340" y="17534"/>
                  </a:cubicBezTo>
                  <a:cubicBezTo>
                    <a:pt x="3095" y="17503"/>
                    <a:pt x="2959" y="17237"/>
                    <a:pt x="2822" y="17007"/>
                  </a:cubicBezTo>
                  <a:cubicBezTo>
                    <a:pt x="2770" y="16908"/>
                    <a:pt x="2714" y="16840"/>
                    <a:pt x="2659" y="16741"/>
                  </a:cubicBezTo>
                  <a:cubicBezTo>
                    <a:pt x="2607" y="16678"/>
                    <a:pt x="2581" y="16642"/>
                    <a:pt x="2552" y="16642"/>
                  </a:cubicBezTo>
                  <a:cubicBezTo>
                    <a:pt x="2526" y="16642"/>
                    <a:pt x="2500" y="16642"/>
                    <a:pt x="2444" y="16678"/>
                  </a:cubicBezTo>
                  <a:cubicBezTo>
                    <a:pt x="2389" y="16709"/>
                    <a:pt x="2308" y="16777"/>
                    <a:pt x="2200" y="16777"/>
                  </a:cubicBezTo>
                  <a:cubicBezTo>
                    <a:pt x="2063" y="16777"/>
                    <a:pt x="2008" y="16709"/>
                    <a:pt x="1956" y="16678"/>
                  </a:cubicBezTo>
                  <a:lnTo>
                    <a:pt x="1956" y="16642"/>
                  </a:lnTo>
                  <a:lnTo>
                    <a:pt x="1930" y="16678"/>
                  </a:lnTo>
                  <a:cubicBezTo>
                    <a:pt x="1849" y="16678"/>
                    <a:pt x="1738" y="16777"/>
                    <a:pt x="1631" y="16876"/>
                  </a:cubicBezTo>
                  <a:cubicBezTo>
                    <a:pt x="1575" y="16939"/>
                    <a:pt x="1575" y="16939"/>
                    <a:pt x="1575" y="16939"/>
                  </a:cubicBezTo>
                  <a:cubicBezTo>
                    <a:pt x="1494" y="16809"/>
                    <a:pt x="1494" y="16809"/>
                    <a:pt x="1494" y="16809"/>
                  </a:cubicBezTo>
                  <a:cubicBezTo>
                    <a:pt x="1494" y="16777"/>
                    <a:pt x="1494" y="16777"/>
                    <a:pt x="1494" y="16777"/>
                  </a:cubicBezTo>
                  <a:cubicBezTo>
                    <a:pt x="1494" y="16777"/>
                    <a:pt x="1412" y="16479"/>
                    <a:pt x="1386" y="16214"/>
                  </a:cubicBezTo>
                  <a:cubicBezTo>
                    <a:pt x="1386" y="16114"/>
                    <a:pt x="1386" y="16083"/>
                    <a:pt x="1361" y="16015"/>
                  </a:cubicBezTo>
                  <a:cubicBezTo>
                    <a:pt x="1331" y="15884"/>
                    <a:pt x="1331" y="15785"/>
                    <a:pt x="1412" y="15587"/>
                  </a:cubicBezTo>
                  <a:cubicBezTo>
                    <a:pt x="1412" y="15519"/>
                    <a:pt x="1468" y="15452"/>
                    <a:pt x="1523" y="15452"/>
                  </a:cubicBezTo>
                  <a:lnTo>
                    <a:pt x="1549" y="15452"/>
                  </a:lnTo>
                  <a:cubicBezTo>
                    <a:pt x="1575" y="15353"/>
                    <a:pt x="1575" y="15222"/>
                    <a:pt x="1494" y="15091"/>
                  </a:cubicBezTo>
                  <a:cubicBezTo>
                    <a:pt x="1442" y="14992"/>
                    <a:pt x="1412" y="14924"/>
                    <a:pt x="1386" y="14861"/>
                  </a:cubicBezTo>
                  <a:cubicBezTo>
                    <a:pt x="1361" y="14726"/>
                    <a:pt x="1331" y="14694"/>
                    <a:pt x="1279" y="14694"/>
                  </a:cubicBezTo>
                  <a:cubicBezTo>
                    <a:pt x="1250" y="14694"/>
                    <a:pt x="1250" y="14663"/>
                    <a:pt x="1224" y="14663"/>
                  </a:cubicBezTo>
                  <a:cubicBezTo>
                    <a:pt x="1142" y="14663"/>
                    <a:pt x="1087" y="14694"/>
                    <a:pt x="1005" y="14762"/>
                  </a:cubicBezTo>
                  <a:cubicBezTo>
                    <a:pt x="980" y="14794"/>
                    <a:pt x="954" y="14794"/>
                    <a:pt x="898" y="14825"/>
                  </a:cubicBezTo>
                  <a:cubicBezTo>
                    <a:pt x="817" y="14893"/>
                    <a:pt x="791" y="14924"/>
                    <a:pt x="765" y="14960"/>
                  </a:cubicBezTo>
                  <a:cubicBezTo>
                    <a:pt x="765" y="14992"/>
                    <a:pt x="765" y="15060"/>
                    <a:pt x="817" y="15159"/>
                  </a:cubicBezTo>
                  <a:cubicBezTo>
                    <a:pt x="846" y="15258"/>
                    <a:pt x="846" y="15321"/>
                    <a:pt x="817" y="15353"/>
                  </a:cubicBezTo>
                  <a:cubicBezTo>
                    <a:pt x="735" y="15488"/>
                    <a:pt x="547" y="15488"/>
                    <a:pt x="384" y="15488"/>
                  </a:cubicBezTo>
                  <a:cubicBezTo>
                    <a:pt x="140" y="15488"/>
                    <a:pt x="58" y="15258"/>
                    <a:pt x="32" y="15091"/>
                  </a:cubicBezTo>
                  <a:cubicBezTo>
                    <a:pt x="32" y="14992"/>
                    <a:pt x="32" y="14992"/>
                    <a:pt x="32" y="14992"/>
                  </a:cubicBezTo>
                  <a:cubicBezTo>
                    <a:pt x="3" y="14893"/>
                    <a:pt x="-23" y="14762"/>
                    <a:pt x="32" y="14694"/>
                  </a:cubicBezTo>
                  <a:cubicBezTo>
                    <a:pt x="58" y="14663"/>
                    <a:pt x="114" y="14627"/>
                    <a:pt x="166" y="14627"/>
                  </a:cubicBezTo>
                  <a:cubicBezTo>
                    <a:pt x="221" y="14627"/>
                    <a:pt x="277" y="14465"/>
                    <a:pt x="328" y="14329"/>
                  </a:cubicBezTo>
                  <a:cubicBezTo>
                    <a:pt x="358" y="14230"/>
                    <a:pt x="384" y="14131"/>
                    <a:pt x="439" y="14068"/>
                  </a:cubicBezTo>
                  <a:cubicBezTo>
                    <a:pt x="491" y="13969"/>
                    <a:pt x="547" y="13802"/>
                    <a:pt x="410" y="13671"/>
                  </a:cubicBezTo>
                  <a:cubicBezTo>
                    <a:pt x="358" y="13635"/>
                    <a:pt x="303" y="13572"/>
                    <a:pt x="328" y="13505"/>
                  </a:cubicBezTo>
                  <a:cubicBezTo>
                    <a:pt x="328" y="13441"/>
                    <a:pt x="358" y="13405"/>
                    <a:pt x="410" y="13405"/>
                  </a:cubicBezTo>
                  <a:cubicBezTo>
                    <a:pt x="439" y="13374"/>
                    <a:pt x="491" y="13342"/>
                    <a:pt x="547" y="13306"/>
                  </a:cubicBezTo>
                  <a:cubicBezTo>
                    <a:pt x="598" y="13239"/>
                    <a:pt x="573" y="13175"/>
                    <a:pt x="547" y="13076"/>
                  </a:cubicBezTo>
                  <a:cubicBezTo>
                    <a:pt x="547" y="12977"/>
                    <a:pt x="521" y="12878"/>
                    <a:pt x="547" y="12747"/>
                  </a:cubicBezTo>
                  <a:cubicBezTo>
                    <a:pt x="598" y="12513"/>
                    <a:pt x="846" y="12351"/>
                    <a:pt x="1116" y="12351"/>
                  </a:cubicBezTo>
                  <a:cubicBezTo>
                    <a:pt x="1142" y="12351"/>
                    <a:pt x="1172" y="12351"/>
                    <a:pt x="1172" y="12351"/>
                  </a:cubicBezTo>
                  <a:cubicBezTo>
                    <a:pt x="1198" y="12315"/>
                    <a:pt x="1172" y="12251"/>
                    <a:pt x="1116" y="12116"/>
                  </a:cubicBezTo>
                  <a:cubicBezTo>
                    <a:pt x="1087" y="12085"/>
                    <a:pt x="1035" y="11954"/>
                    <a:pt x="1061" y="11855"/>
                  </a:cubicBezTo>
                  <a:cubicBezTo>
                    <a:pt x="1116" y="11787"/>
                    <a:pt x="1198" y="11724"/>
                    <a:pt x="1361" y="11724"/>
                  </a:cubicBezTo>
                  <a:cubicBezTo>
                    <a:pt x="1442" y="11688"/>
                    <a:pt x="1468" y="11688"/>
                    <a:pt x="1468" y="11688"/>
                  </a:cubicBezTo>
                  <a:cubicBezTo>
                    <a:pt x="1468" y="11656"/>
                    <a:pt x="1386" y="11557"/>
                    <a:pt x="1331" y="11521"/>
                  </a:cubicBezTo>
                  <a:cubicBezTo>
                    <a:pt x="1279" y="11458"/>
                    <a:pt x="1279" y="11458"/>
                    <a:pt x="1279" y="11458"/>
                  </a:cubicBezTo>
                  <a:cubicBezTo>
                    <a:pt x="1172" y="11291"/>
                    <a:pt x="1061" y="11228"/>
                    <a:pt x="954" y="11161"/>
                  </a:cubicBezTo>
                  <a:cubicBezTo>
                    <a:pt x="898" y="11129"/>
                    <a:pt x="872" y="11129"/>
                    <a:pt x="817" y="11093"/>
                  </a:cubicBezTo>
                  <a:cubicBezTo>
                    <a:pt x="765" y="11093"/>
                    <a:pt x="684" y="11061"/>
                    <a:pt x="598" y="10994"/>
                  </a:cubicBezTo>
                  <a:cubicBezTo>
                    <a:pt x="521" y="10931"/>
                    <a:pt x="521" y="10832"/>
                    <a:pt x="547" y="10795"/>
                  </a:cubicBezTo>
                  <a:cubicBezTo>
                    <a:pt x="573" y="10732"/>
                    <a:pt x="654" y="10665"/>
                    <a:pt x="709" y="10665"/>
                  </a:cubicBezTo>
                  <a:cubicBezTo>
                    <a:pt x="735" y="10665"/>
                    <a:pt x="765" y="10665"/>
                    <a:pt x="791" y="10696"/>
                  </a:cubicBezTo>
                  <a:cubicBezTo>
                    <a:pt x="872" y="10732"/>
                    <a:pt x="954" y="10764"/>
                    <a:pt x="1305" y="10764"/>
                  </a:cubicBezTo>
                  <a:cubicBezTo>
                    <a:pt x="1412" y="10764"/>
                    <a:pt x="1442" y="10732"/>
                    <a:pt x="1442" y="10732"/>
                  </a:cubicBezTo>
                  <a:cubicBezTo>
                    <a:pt x="1442" y="10732"/>
                    <a:pt x="1361" y="10633"/>
                    <a:pt x="1331" y="10597"/>
                  </a:cubicBezTo>
                  <a:cubicBezTo>
                    <a:pt x="1198" y="10498"/>
                    <a:pt x="1116" y="10268"/>
                    <a:pt x="1087" y="9871"/>
                  </a:cubicBezTo>
                  <a:cubicBezTo>
                    <a:pt x="1061" y="9772"/>
                    <a:pt x="1087" y="9709"/>
                    <a:pt x="1116" y="9673"/>
                  </a:cubicBezTo>
                  <a:cubicBezTo>
                    <a:pt x="1142" y="9642"/>
                    <a:pt x="1198" y="9610"/>
                    <a:pt x="1250" y="9610"/>
                  </a:cubicBezTo>
                  <a:cubicBezTo>
                    <a:pt x="1361" y="9610"/>
                    <a:pt x="1442" y="9673"/>
                    <a:pt x="1494" y="9741"/>
                  </a:cubicBezTo>
                  <a:cubicBezTo>
                    <a:pt x="1523" y="9772"/>
                    <a:pt x="1549" y="9804"/>
                    <a:pt x="1575" y="9804"/>
                  </a:cubicBezTo>
                  <a:cubicBezTo>
                    <a:pt x="1631" y="9804"/>
                    <a:pt x="1738" y="9709"/>
                    <a:pt x="1793" y="9642"/>
                  </a:cubicBezTo>
                  <a:cubicBezTo>
                    <a:pt x="1819" y="9642"/>
                    <a:pt x="1849" y="9610"/>
                    <a:pt x="1875" y="9610"/>
                  </a:cubicBezTo>
                  <a:cubicBezTo>
                    <a:pt x="1956" y="9610"/>
                    <a:pt x="1982" y="9673"/>
                    <a:pt x="2037" y="9741"/>
                  </a:cubicBezTo>
                  <a:cubicBezTo>
                    <a:pt x="2093" y="9804"/>
                    <a:pt x="2145" y="9871"/>
                    <a:pt x="2226" y="9903"/>
                  </a:cubicBezTo>
                  <a:cubicBezTo>
                    <a:pt x="2256" y="9939"/>
                    <a:pt x="2282" y="9939"/>
                    <a:pt x="2282" y="9939"/>
                  </a:cubicBezTo>
                  <a:cubicBezTo>
                    <a:pt x="2333" y="9939"/>
                    <a:pt x="2363" y="9903"/>
                    <a:pt x="2389" y="9772"/>
                  </a:cubicBezTo>
                  <a:cubicBezTo>
                    <a:pt x="2415" y="9709"/>
                    <a:pt x="2444" y="9642"/>
                    <a:pt x="2470" y="9574"/>
                  </a:cubicBezTo>
                  <a:cubicBezTo>
                    <a:pt x="2552" y="9376"/>
                    <a:pt x="2526" y="9313"/>
                    <a:pt x="2444" y="9245"/>
                  </a:cubicBezTo>
                  <a:cubicBezTo>
                    <a:pt x="2444" y="9213"/>
                    <a:pt x="2415" y="9213"/>
                    <a:pt x="2415" y="9177"/>
                  </a:cubicBezTo>
                  <a:cubicBezTo>
                    <a:pt x="2389" y="9146"/>
                    <a:pt x="2363" y="9114"/>
                    <a:pt x="2308" y="9078"/>
                  </a:cubicBezTo>
                  <a:cubicBezTo>
                    <a:pt x="2256" y="9047"/>
                    <a:pt x="2200" y="9015"/>
                    <a:pt x="2145" y="8916"/>
                  </a:cubicBezTo>
                  <a:cubicBezTo>
                    <a:pt x="2093" y="8880"/>
                    <a:pt x="2037" y="8817"/>
                    <a:pt x="2037" y="8718"/>
                  </a:cubicBezTo>
                  <a:cubicBezTo>
                    <a:pt x="2037" y="8650"/>
                    <a:pt x="2093" y="8582"/>
                    <a:pt x="2174" y="8519"/>
                  </a:cubicBezTo>
                  <a:cubicBezTo>
                    <a:pt x="2200" y="8483"/>
                    <a:pt x="2200" y="8483"/>
                    <a:pt x="2200" y="8483"/>
                  </a:cubicBezTo>
                  <a:cubicBezTo>
                    <a:pt x="2256" y="8420"/>
                    <a:pt x="2282" y="8352"/>
                    <a:pt x="2308" y="8321"/>
                  </a:cubicBezTo>
                  <a:cubicBezTo>
                    <a:pt x="2226" y="8285"/>
                    <a:pt x="2119" y="8253"/>
                    <a:pt x="1982" y="8154"/>
                  </a:cubicBezTo>
                  <a:cubicBezTo>
                    <a:pt x="1901" y="8123"/>
                    <a:pt x="1819" y="8023"/>
                    <a:pt x="1793" y="7924"/>
                  </a:cubicBezTo>
                  <a:cubicBezTo>
                    <a:pt x="1793" y="7825"/>
                    <a:pt x="1819" y="7757"/>
                    <a:pt x="1930" y="7658"/>
                  </a:cubicBezTo>
                  <a:cubicBezTo>
                    <a:pt x="1982" y="7595"/>
                    <a:pt x="2063" y="7559"/>
                    <a:pt x="2119" y="7559"/>
                  </a:cubicBezTo>
                  <a:cubicBezTo>
                    <a:pt x="2226" y="7559"/>
                    <a:pt x="2308" y="7726"/>
                    <a:pt x="2363" y="7857"/>
                  </a:cubicBezTo>
                  <a:cubicBezTo>
                    <a:pt x="2389" y="7924"/>
                    <a:pt x="2415" y="7992"/>
                    <a:pt x="2415" y="8023"/>
                  </a:cubicBezTo>
                  <a:cubicBezTo>
                    <a:pt x="2415" y="7992"/>
                    <a:pt x="2415" y="7956"/>
                    <a:pt x="2444" y="7924"/>
                  </a:cubicBezTo>
                  <a:cubicBezTo>
                    <a:pt x="2444" y="7857"/>
                    <a:pt x="2444" y="7789"/>
                    <a:pt x="2415" y="7726"/>
                  </a:cubicBezTo>
                  <a:cubicBezTo>
                    <a:pt x="2415" y="7595"/>
                    <a:pt x="2389" y="7460"/>
                    <a:pt x="2526" y="7361"/>
                  </a:cubicBezTo>
                  <a:cubicBezTo>
                    <a:pt x="2581" y="7298"/>
                    <a:pt x="2633" y="7235"/>
                    <a:pt x="2633" y="7198"/>
                  </a:cubicBezTo>
                  <a:cubicBezTo>
                    <a:pt x="2633" y="7135"/>
                    <a:pt x="2607" y="7104"/>
                    <a:pt x="2581" y="7104"/>
                  </a:cubicBezTo>
                  <a:cubicBezTo>
                    <a:pt x="2470" y="7005"/>
                    <a:pt x="2063" y="6707"/>
                    <a:pt x="1849" y="6671"/>
                  </a:cubicBezTo>
                  <a:cubicBezTo>
                    <a:pt x="1631" y="6640"/>
                    <a:pt x="1279" y="6374"/>
                    <a:pt x="1198" y="6112"/>
                  </a:cubicBezTo>
                  <a:cubicBezTo>
                    <a:pt x="1198" y="6076"/>
                    <a:pt x="1198" y="6045"/>
                    <a:pt x="1198" y="6013"/>
                  </a:cubicBezTo>
                  <a:cubicBezTo>
                    <a:pt x="1142" y="5815"/>
                    <a:pt x="1116" y="5747"/>
                    <a:pt x="980" y="5747"/>
                  </a:cubicBezTo>
                  <a:cubicBezTo>
                    <a:pt x="735" y="5747"/>
                    <a:pt x="628" y="5616"/>
                    <a:pt x="521" y="5418"/>
                  </a:cubicBezTo>
                  <a:cubicBezTo>
                    <a:pt x="465" y="5319"/>
                    <a:pt x="465" y="5251"/>
                    <a:pt x="465" y="5152"/>
                  </a:cubicBezTo>
                  <a:cubicBezTo>
                    <a:pt x="439" y="5084"/>
                    <a:pt x="439" y="5021"/>
                    <a:pt x="384" y="4990"/>
                  </a:cubicBezTo>
                  <a:cubicBezTo>
                    <a:pt x="247" y="4855"/>
                    <a:pt x="277" y="4557"/>
                    <a:pt x="277" y="4359"/>
                  </a:cubicBezTo>
                  <a:cubicBezTo>
                    <a:pt x="303" y="4296"/>
                    <a:pt x="303" y="4260"/>
                    <a:pt x="303" y="4228"/>
                  </a:cubicBezTo>
                  <a:cubicBezTo>
                    <a:pt x="277" y="4129"/>
                    <a:pt x="277" y="4129"/>
                    <a:pt x="277" y="4129"/>
                  </a:cubicBezTo>
                  <a:cubicBezTo>
                    <a:pt x="328" y="4129"/>
                    <a:pt x="328" y="4129"/>
                    <a:pt x="328" y="4129"/>
                  </a:cubicBezTo>
                  <a:cubicBezTo>
                    <a:pt x="654" y="3998"/>
                    <a:pt x="791" y="3899"/>
                    <a:pt x="817" y="3831"/>
                  </a:cubicBezTo>
                  <a:cubicBezTo>
                    <a:pt x="898" y="3669"/>
                    <a:pt x="1142" y="3403"/>
                    <a:pt x="1305" y="3372"/>
                  </a:cubicBezTo>
                  <a:cubicBezTo>
                    <a:pt x="1361" y="3372"/>
                    <a:pt x="1442" y="3372"/>
                    <a:pt x="1494" y="3372"/>
                  </a:cubicBezTo>
                  <a:cubicBezTo>
                    <a:pt x="1575" y="3372"/>
                    <a:pt x="1656" y="3372"/>
                    <a:pt x="1738" y="3372"/>
                  </a:cubicBezTo>
                  <a:lnTo>
                    <a:pt x="1767" y="3372"/>
                  </a:lnTo>
                  <a:cubicBezTo>
                    <a:pt x="1901" y="3372"/>
                    <a:pt x="2119" y="3272"/>
                    <a:pt x="2145" y="3173"/>
                  </a:cubicBezTo>
                  <a:cubicBezTo>
                    <a:pt x="2174" y="3106"/>
                    <a:pt x="2200" y="3007"/>
                    <a:pt x="2200" y="2939"/>
                  </a:cubicBezTo>
                  <a:cubicBezTo>
                    <a:pt x="2226" y="2808"/>
                    <a:pt x="2226" y="2677"/>
                    <a:pt x="2333" y="2610"/>
                  </a:cubicBezTo>
                  <a:cubicBezTo>
                    <a:pt x="2333" y="2610"/>
                    <a:pt x="2363" y="2610"/>
                    <a:pt x="2389" y="2610"/>
                  </a:cubicBezTo>
                  <a:cubicBezTo>
                    <a:pt x="2415" y="2610"/>
                    <a:pt x="2470" y="2641"/>
                    <a:pt x="2500" y="2677"/>
                  </a:cubicBezTo>
                  <a:cubicBezTo>
                    <a:pt x="2552" y="2709"/>
                    <a:pt x="2581" y="2741"/>
                    <a:pt x="2607" y="2741"/>
                  </a:cubicBezTo>
                  <a:cubicBezTo>
                    <a:pt x="2633" y="2741"/>
                    <a:pt x="2659" y="2709"/>
                    <a:pt x="2689" y="2709"/>
                  </a:cubicBezTo>
                  <a:cubicBezTo>
                    <a:pt x="2714" y="2677"/>
                    <a:pt x="2770" y="2641"/>
                    <a:pt x="2796" y="2578"/>
                  </a:cubicBezTo>
                  <a:cubicBezTo>
                    <a:pt x="2903" y="2479"/>
                    <a:pt x="3040" y="2380"/>
                    <a:pt x="3095" y="2281"/>
                  </a:cubicBezTo>
                  <a:cubicBezTo>
                    <a:pt x="3203" y="2114"/>
                    <a:pt x="3258" y="2051"/>
                    <a:pt x="3421" y="1952"/>
                  </a:cubicBezTo>
                  <a:cubicBezTo>
                    <a:pt x="3554" y="1848"/>
                    <a:pt x="3584" y="1848"/>
                    <a:pt x="3610" y="1686"/>
                  </a:cubicBezTo>
                  <a:cubicBezTo>
                    <a:pt x="3610" y="1587"/>
                    <a:pt x="3610" y="1587"/>
                    <a:pt x="3610" y="1587"/>
                  </a:cubicBezTo>
                  <a:cubicBezTo>
                    <a:pt x="3610" y="1388"/>
                    <a:pt x="3636" y="1158"/>
                    <a:pt x="3772" y="1091"/>
                  </a:cubicBezTo>
                  <a:cubicBezTo>
                    <a:pt x="3909" y="992"/>
                    <a:pt x="4124" y="992"/>
                    <a:pt x="4205" y="992"/>
                  </a:cubicBezTo>
                  <a:cubicBezTo>
                    <a:pt x="4338" y="992"/>
                    <a:pt x="4608" y="1091"/>
                    <a:pt x="4690" y="1222"/>
                  </a:cubicBezTo>
                  <a:cubicBezTo>
                    <a:pt x="4797" y="1357"/>
                    <a:pt x="4934" y="1519"/>
                    <a:pt x="5015" y="1519"/>
                  </a:cubicBezTo>
                  <a:cubicBezTo>
                    <a:pt x="5041" y="1519"/>
                    <a:pt x="5041" y="1519"/>
                    <a:pt x="5071" y="1487"/>
                  </a:cubicBezTo>
                  <a:cubicBezTo>
                    <a:pt x="5123" y="1456"/>
                    <a:pt x="5149" y="1388"/>
                    <a:pt x="5178" y="1321"/>
                  </a:cubicBezTo>
                  <a:cubicBezTo>
                    <a:pt x="5204" y="1258"/>
                    <a:pt x="5234" y="1190"/>
                    <a:pt x="5315" y="1122"/>
                  </a:cubicBezTo>
                  <a:cubicBezTo>
                    <a:pt x="5367" y="1091"/>
                    <a:pt x="5422" y="1091"/>
                    <a:pt x="5474" y="1091"/>
                  </a:cubicBezTo>
                  <a:cubicBezTo>
                    <a:pt x="5555" y="1091"/>
                    <a:pt x="5611" y="1122"/>
                    <a:pt x="5692" y="1190"/>
                  </a:cubicBezTo>
                  <a:cubicBezTo>
                    <a:pt x="5692" y="1222"/>
                    <a:pt x="5748" y="1222"/>
                    <a:pt x="5774" y="1222"/>
                  </a:cubicBezTo>
                  <a:cubicBezTo>
                    <a:pt x="5829" y="1222"/>
                    <a:pt x="5881" y="1190"/>
                    <a:pt x="5881" y="1190"/>
                  </a:cubicBezTo>
                  <a:cubicBezTo>
                    <a:pt x="5881" y="1158"/>
                    <a:pt x="5881" y="1158"/>
                    <a:pt x="5881" y="1122"/>
                  </a:cubicBezTo>
                  <a:cubicBezTo>
                    <a:pt x="5829" y="1091"/>
                    <a:pt x="5800" y="1059"/>
                    <a:pt x="5748" y="1023"/>
                  </a:cubicBezTo>
                  <a:cubicBezTo>
                    <a:pt x="5692" y="960"/>
                    <a:pt x="5637" y="892"/>
                    <a:pt x="5637" y="726"/>
                  </a:cubicBezTo>
                  <a:cubicBezTo>
                    <a:pt x="5666" y="527"/>
                    <a:pt x="5748" y="464"/>
                    <a:pt x="5911" y="334"/>
                  </a:cubicBezTo>
                  <a:cubicBezTo>
                    <a:pt x="5962" y="297"/>
                    <a:pt x="5962" y="266"/>
                    <a:pt x="5992" y="234"/>
                  </a:cubicBezTo>
                  <a:lnTo>
                    <a:pt x="5992" y="198"/>
                  </a:lnTo>
                  <a:cubicBezTo>
                    <a:pt x="6073" y="68"/>
                    <a:pt x="6073" y="68"/>
                    <a:pt x="6073" y="68"/>
                  </a:cubicBezTo>
                  <a:cubicBezTo>
                    <a:pt x="6099" y="99"/>
                    <a:pt x="6099" y="99"/>
                    <a:pt x="6099" y="99"/>
                  </a:cubicBezTo>
                  <a:cubicBezTo>
                    <a:pt x="6125" y="99"/>
                    <a:pt x="6155" y="68"/>
                    <a:pt x="6181" y="68"/>
                  </a:cubicBezTo>
                  <a:lnTo>
                    <a:pt x="6207" y="68"/>
                  </a:lnTo>
                  <a:cubicBezTo>
                    <a:pt x="6236" y="68"/>
                    <a:pt x="6236" y="99"/>
                    <a:pt x="6262" y="99"/>
                  </a:cubicBezTo>
                  <a:cubicBezTo>
                    <a:pt x="6343" y="99"/>
                    <a:pt x="6425" y="68"/>
                    <a:pt x="6506" y="68"/>
                  </a:cubicBezTo>
                  <a:cubicBezTo>
                    <a:pt x="6613" y="32"/>
                    <a:pt x="6695" y="0"/>
                    <a:pt x="6776" y="0"/>
                  </a:cubicBezTo>
                  <a:cubicBezTo>
                    <a:pt x="6806" y="0"/>
                    <a:pt x="6832" y="32"/>
                    <a:pt x="6884" y="32"/>
                  </a:cubicBezTo>
                  <a:cubicBezTo>
                    <a:pt x="6913" y="32"/>
                    <a:pt x="6965" y="68"/>
                    <a:pt x="7020" y="68"/>
                  </a:cubicBezTo>
                  <a:cubicBezTo>
                    <a:pt x="7131" y="99"/>
                    <a:pt x="7239" y="131"/>
                    <a:pt x="7320" y="198"/>
                  </a:cubicBezTo>
                  <a:cubicBezTo>
                    <a:pt x="7346" y="234"/>
                    <a:pt x="7372" y="266"/>
                    <a:pt x="7401" y="334"/>
                  </a:cubicBezTo>
                  <a:cubicBezTo>
                    <a:pt x="7453" y="397"/>
                    <a:pt x="7509" y="464"/>
                    <a:pt x="7564" y="464"/>
                  </a:cubicBezTo>
                  <a:cubicBezTo>
                    <a:pt x="7616" y="464"/>
                    <a:pt x="7646" y="464"/>
                    <a:pt x="7646" y="464"/>
                  </a:cubicBezTo>
                  <a:cubicBezTo>
                    <a:pt x="7697" y="464"/>
                    <a:pt x="7727" y="464"/>
                    <a:pt x="7753" y="464"/>
                  </a:cubicBezTo>
                  <a:cubicBezTo>
                    <a:pt x="7779" y="496"/>
                    <a:pt x="7808" y="496"/>
                    <a:pt x="7834" y="496"/>
                  </a:cubicBezTo>
                  <a:cubicBezTo>
                    <a:pt x="7942" y="496"/>
                    <a:pt x="8023" y="627"/>
                    <a:pt x="8023" y="762"/>
                  </a:cubicBezTo>
                  <a:cubicBezTo>
                    <a:pt x="8023" y="892"/>
                    <a:pt x="7997" y="992"/>
                    <a:pt x="7860" y="1023"/>
                  </a:cubicBezTo>
                  <a:cubicBezTo>
                    <a:pt x="7727" y="1023"/>
                    <a:pt x="7727" y="1059"/>
                    <a:pt x="7727" y="1059"/>
                  </a:cubicBezTo>
                  <a:cubicBezTo>
                    <a:pt x="7727" y="1059"/>
                    <a:pt x="7697" y="1091"/>
                    <a:pt x="7753" y="1190"/>
                  </a:cubicBezTo>
                  <a:cubicBezTo>
                    <a:pt x="7808" y="1258"/>
                    <a:pt x="7860" y="1321"/>
                    <a:pt x="7916" y="1388"/>
                  </a:cubicBezTo>
                  <a:cubicBezTo>
                    <a:pt x="8023" y="1487"/>
                    <a:pt x="8078" y="1555"/>
                    <a:pt x="8078" y="1654"/>
                  </a:cubicBezTo>
                  <a:cubicBezTo>
                    <a:pt x="8104" y="1686"/>
                    <a:pt x="8078" y="1749"/>
                    <a:pt x="8078" y="1817"/>
                  </a:cubicBezTo>
                  <a:cubicBezTo>
                    <a:pt x="8052" y="1916"/>
                    <a:pt x="8052" y="1952"/>
                    <a:pt x="8078" y="1983"/>
                  </a:cubicBezTo>
                  <a:cubicBezTo>
                    <a:pt x="8160" y="2082"/>
                    <a:pt x="8293" y="2344"/>
                    <a:pt x="8293" y="2511"/>
                  </a:cubicBezTo>
                  <a:cubicBezTo>
                    <a:pt x="8293" y="3007"/>
                    <a:pt x="8293" y="3007"/>
                    <a:pt x="8293" y="3007"/>
                  </a:cubicBezTo>
                  <a:cubicBezTo>
                    <a:pt x="8293" y="3173"/>
                    <a:pt x="8348" y="3304"/>
                    <a:pt x="8430" y="3336"/>
                  </a:cubicBezTo>
                  <a:cubicBezTo>
                    <a:pt x="8485" y="3336"/>
                    <a:pt x="8511" y="3372"/>
                    <a:pt x="8567" y="3372"/>
                  </a:cubicBezTo>
                  <a:cubicBezTo>
                    <a:pt x="8618" y="3372"/>
                    <a:pt x="8674" y="3336"/>
                    <a:pt x="8755" y="3304"/>
                  </a:cubicBezTo>
                  <a:cubicBezTo>
                    <a:pt x="8811" y="3272"/>
                    <a:pt x="8837" y="3272"/>
                    <a:pt x="8866" y="3236"/>
                  </a:cubicBezTo>
                  <a:cubicBezTo>
                    <a:pt x="8918" y="3205"/>
                    <a:pt x="8974" y="3205"/>
                    <a:pt x="9000" y="3205"/>
                  </a:cubicBezTo>
                  <a:cubicBezTo>
                    <a:pt x="9055" y="3205"/>
                    <a:pt x="9081" y="3205"/>
                    <a:pt x="9136" y="3236"/>
                  </a:cubicBezTo>
                  <a:cubicBezTo>
                    <a:pt x="9188" y="3272"/>
                    <a:pt x="9244" y="3304"/>
                    <a:pt x="9325" y="3372"/>
                  </a:cubicBezTo>
                  <a:cubicBezTo>
                    <a:pt x="9432" y="3435"/>
                    <a:pt x="9514" y="3502"/>
                    <a:pt x="9595" y="3534"/>
                  </a:cubicBezTo>
                  <a:cubicBezTo>
                    <a:pt x="9625" y="3570"/>
                    <a:pt x="9676" y="3570"/>
                    <a:pt x="9732" y="3570"/>
                  </a:cubicBezTo>
                  <a:cubicBezTo>
                    <a:pt x="9758" y="3570"/>
                    <a:pt x="9787" y="3570"/>
                    <a:pt x="9813" y="3534"/>
                  </a:cubicBezTo>
                  <a:cubicBezTo>
                    <a:pt x="9869" y="3502"/>
                    <a:pt x="9895" y="3502"/>
                    <a:pt x="9895" y="3502"/>
                  </a:cubicBezTo>
                  <a:cubicBezTo>
                    <a:pt x="9950" y="3502"/>
                    <a:pt x="9976" y="3534"/>
                    <a:pt x="10002" y="3570"/>
                  </a:cubicBezTo>
                  <a:cubicBezTo>
                    <a:pt x="10028" y="3570"/>
                    <a:pt x="10028" y="3570"/>
                    <a:pt x="10028" y="3570"/>
                  </a:cubicBezTo>
                  <a:cubicBezTo>
                    <a:pt x="10083" y="3570"/>
                    <a:pt x="10109" y="3570"/>
                    <a:pt x="10109" y="3534"/>
                  </a:cubicBezTo>
                  <a:cubicBezTo>
                    <a:pt x="10165" y="3502"/>
                    <a:pt x="10191" y="3435"/>
                    <a:pt x="10276" y="3435"/>
                  </a:cubicBezTo>
                  <a:cubicBezTo>
                    <a:pt x="10302" y="3435"/>
                    <a:pt x="10302" y="3435"/>
                    <a:pt x="10328" y="3466"/>
                  </a:cubicBezTo>
                  <a:cubicBezTo>
                    <a:pt x="10409" y="3466"/>
                    <a:pt x="10435" y="3502"/>
                    <a:pt x="10490" y="3534"/>
                  </a:cubicBezTo>
                  <a:cubicBezTo>
                    <a:pt x="10516" y="3570"/>
                    <a:pt x="10546" y="3602"/>
                    <a:pt x="10598" y="3602"/>
                  </a:cubicBezTo>
                  <a:cubicBezTo>
                    <a:pt x="10598" y="3602"/>
                    <a:pt x="10627" y="3602"/>
                    <a:pt x="10627" y="3570"/>
                  </a:cubicBezTo>
                  <a:cubicBezTo>
                    <a:pt x="10709" y="3570"/>
                    <a:pt x="10760" y="3534"/>
                    <a:pt x="10790" y="3502"/>
                  </a:cubicBezTo>
                  <a:cubicBezTo>
                    <a:pt x="10816" y="3466"/>
                    <a:pt x="10842" y="3435"/>
                    <a:pt x="10923" y="3435"/>
                  </a:cubicBezTo>
                  <a:cubicBezTo>
                    <a:pt x="11005" y="3435"/>
                    <a:pt x="11034" y="3534"/>
                    <a:pt x="11034" y="3602"/>
                  </a:cubicBezTo>
                  <a:cubicBezTo>
                    <a:pt x="11060" y="3633"/>
                    <a:pt x="11060" y="3669"/>
                    <a:pt x="11115" y="3669"/>
                  </a:cubicBezTo>
                  <a:cubicBezTo>
                    <a:pt x="11167" y="3669"/>
                    <a:pt x="11223" y="3669"/>
                    <a:pt x="11278" y="3701"/>
                  </a:cubicBezTo>
                  <a:cubicBezTo>
                    <a:pt x="11330" y="3701"/>
                    <a:pt x="11386" y="3732"/>
                    <a:pt x="11467" y="3732"/>
                  </a:cubicBezTo>
                  <a:cubicBezTo>
                    <a:pt x="11574" y="3732"/>
                    <a:pt x="11630" y="3800"/>
                    <a:pt x="11656" y="3863"/>
                  </a:cubicBezTo>
                  <a:cubicBezTo>
                    <a:pt x="11711" y="3962"/>
                    <a:pt x="11685" y="4066"/>
                    <a:pt x="11656" y="4165"/>
                  </a:cubicBezTo>
                  <a:cubicBezTo>
                    <a:pt x="11630" y="4228"/>
                    <a:pt x="11604" y="4228"/>
                    <a:pt x="11630" y="4260"/>
                  </a:cubicBezTo>
                  <a:cubicBezTo>
                    <a:pt x="11630" y="4296"/>
                    <a:pt x="11656" y="4327"/>
                    <a:pt x="11711" y="4359"/>
                  </a:cubicBezTo>
                  <a:cubicBezTo>
                    <a:pt x="11874" y="4426"/>
                    <a:pt x="11900" y="4458"/>
                    <a:pt x="11981" y="4625"/>
                  </a:cubicBezTo>
                  <a:cubicBezTo>
                    <a:pt x="12037" y="4791"/>
                    <a:pt x="12062" y="4823"/>
                    <a:pt x="12199" y="4922"/>
                  </a:cubicBezTo>
                  <a:cubicBezTo>
                    <a:pt x="12225" y="4954"/>
                    <a:pt x="12225" y="4954"/>
                    <a:pt x="12225" y="4954"/>
                  </a:cubicBezTo>
                  <a:cubicBezTo>
                    <a:pt x="12281" y="4990"/>
                    <a:pt x="12307" y="5021"/>
                    <a:pt x="12333" y="5084"/>
                  </a:cubicBezTo>
                  <a:cubicBezTo>
                    <a:pt x="12333" y="5152"/>
                    <a:pt x="12307" y="5220"/>
                    <a:pt x="12199" y="5350"/>
                  </a:cubicBezTo>
                  <a:cubicBezTo>
                    <a:pt x="12144" y="5450"/>
                    <a:pt x="12088" y="5580"/>
                    <a:pt x="12037" y="5684"/>
                  </a:cubicBezTo>
                  <a:cubicBezTo>
                    <a:pt x="11981" y="5846"/>
                    <a:pt x="11926" y="5977"/>
                    <a:pt x="11844" y="5977"/>
                  </a:cubicBezTo>
                  <a:cubicBezTo>
                    <a:pt x="11818" y="5977"/>
                    <a:pt x="11792" y="5945"/>
                    <a:pt x="11763" y="5945"/>
                  </a:cubicBezTo>
                  <a:cubicBezTo>
                    <a:pt x="11737" y="5945"/>
                    <a:pt x="11737" y="5945"/>
                    <a:pt x="11711" y="5945"/>
                  </a:cubicBezTo>
                  <a:cubicBezTo>
                    <a:pt x="11685" y="5945"/>
                    <a:pt x="11630" y="5945"/>
                    <a:pt x="11574" y="6013"/>
                  </a:cubicBezTo>
                  <a:cubicBezTo>
                    <a:pt x="11574" y="6013"/>
                    <a:pt x="11493" y="6076"/>
                    <a:pt x="11493" y="6112"/>
                  </a:cubicBezTo>
                  <a:cubicBezTo>
                    <a:pt x="11493" y="6112"/>
                    <a:pt x="11493" y="6112"/>
                    <a:pt x="11548" y="6175"/>
                  </a:cubicBezTo>
                  <a:cubicBezTo>
                    <a:pt x="11656" y="6311"/>
                    <a:pt x="11818" y="6342"/>
                    <a:pt x="11926" y="6374"/>
                  </a:cubicBezTo>
                  <a:cubicBezTo>
                    <a:pt x="12088" y="6410"/>
                    <a:pt x="12281" y="6509"/>
                    <a:pt x="12307" y="6707"/>
                  </a:cubicBezTo>
                  <a:cubicBezTo>
                    <a:pt x="12333" y="6739"/>
                    <a:pt x="12333" y="6770"/>
                    <a:pt x="12362" y="6806"/>
                  </a:cubicBezTo>
                  <a:cubicBezTo>
                    <a:pt x="12414" y="6937"/>
                    <a:pt x="12469" y="7104"/>
                    <a:pt x="12362" y="7235"/>
                  </a:cubicBezTo>
                  <a:cubicBezTo>
                    <a:pt x="12333" y="7266"/>
                    <a:pt x="12307" y="7266"/>
                    <a:pt x="12281" y="7298"/>
                  </a:cubicBezTo>
                  <a:cubicBezTo>
                    <a:pt x="12199" y="7361"/>
                    <a:pt x="12170" y="7397"/>
                    <a:pt x="12170" y="7428"/>
                  </a:cubicBezTo>
                  <a:cubicBezTo>
                    <a:pt x="12199" y="7559"/>
                    <a:pt x="12251" y="7627"/>
                    <a:pt x="12333" y="7690"/>
                  </a:cubicBezTo>
                  <a:cubicBezTo>
                    <a:pt x="12444" y="7825"/>
                    <a:pt x="12551" y="7893"/>
                    <a:pt x="12632" y="7893"/>
                  </a:cubicBezTo>
                  <a:cubicBezTo>
                    <a:pt x="12632" y="7893"/>
                    <a:pt x="12658" y="7893"/>
                    <a:pt x="12658" y="7857"/>
                  </a:cubicBezTo>
                  <a:cubicBezTo>
                    <a:pt x="12795" y="7825"/>
                    <a:pt x="13065" y="7726"/>
                    <a:pt x="13202" y="7726"/>
                  </a:cubicBezTo>
                  <a:cubicBezTo>
                    <a:pt x="13283" y="7726"/>
                    <a:pt x="13335" y="7757"/>
                    <a:pt x="13391" y="7825"/>
                  </a:cubicBezTo>
                  <a:cubicBezTo>
                    <a:pt x="13420" y="7857"/>
                    <a:pt x="13472" y="7893"/>
                    <a:pt x="13498" y="7893"/>
                  </a:cubicBezTo>
                  <a:cubicBezTo>
                    <a:pt x="13635" y="7893"/>
                    <a:pt x="13772" y="7857"/>
                    <a:pt x="13853" y="7857"/>
                  </a:cubicBezTo>
                  <a:cubicBezTo>
                    <a:pt x="13879" y="7825"/>
                    <a:pt x="13879" y="7825"/>
                    <a:pt x="13879" y="7825"/>
                  </a:cubicBezTo>
                  <a:cubicBezTo>
                    <a:pt x="13960" y="7825"/>
                    <a:pt x="13986" y="7956"/>
                    <a:pt x="14042" y="8055"/>
                  </a:cubicBezTo>
                  <a:cubicBezTo>
                    <a:pt x="14067" y="8123"/>
                    <a:pt x="14067" y="8186"/>
                    <a:pt x="14097" y="8186"/>
                  </a:cubicBezTo>
                  <a:cubicBezTo>
                    <a:pt x="14178" y="8352"/>
                    <a:pt x="14286" y="8452"/>
                    <a:pt x="14367" y="8483"/>
                  </a:cubicBezTo>
                  <a:cubicBezTo>
                    <a:pt x="14423" y="8519"/>
                    <a:pt x="14474" y="8582"/>
                    <a:pt x="14504" y="8618"/>
                  </a:cubicBezTo>
                  <a:cubicBezTo>
                    <a:pt x="14530" y="8681"/>
                    <a:pt x="14530" y="8681"/>
                    <a:pt x="14582" y="8681"/>
                  </a:cubicBezTo>
                  <a:lnTo>
                    <a:pt x="14611" y="8681"/>
                  </a:lnTo>
                  <a:cubicBezTo>
                    <a:pt x="14663" y="8681"/>
                    <a:pt x="14748" y="8681"/>
                    <a:pt x="14830" y="8681"/>
                  </a:cubicBezTo>
                  <a:cubicBezTo>
                    <a:pt x="14963" y="8681"/>
                    <a:pt x="15125" y="8650"/>
                    <a:pt x="15181" y="8618"/>
                  </a:cubicBezTo>
                  <a:cubicBezTo>
                    <a:pt x="15207" y="8582"/>
                    <a:pt x="15207" y="8582"/>
                    <a:pt x="15207" y="8582"/>
                  </a:cubicBezTo>
                  <a:cubicBezTo>
                    <a:pt x="15288" y="8519"/>
                    <a:pt x="15370" y="8483"/>
                    <a:pt x="15451" y="8483"/>
                  </a:cubicBezTo>
                  <a:cubicBezTo>
                    <a:pt x="15507" y="8483"/>
                    <a:pt x="15532" y="8483"/>
                    <a:pt x="15558" y="8519"/>
                  </a:cubicBezTo>
                  <a:cubicBezTo>
                    <a:pt x="15614" y="8551"/>
                    <a:pt x="15640" y="8618"/>
                    <a:pt x="15695" y="8681"/>
                  </a:cubicBezTo>
                  <a:cubicBezTo>
                    <a:pt x="15751" y="8817"/>
                    <a:pt x="15832" y="8947"/>
                    <a:pt x="15939" y="8947"/>
                  </a:cubicBezTo>
                  <a:cubicBezTo>
                    <a:pt x="16128" y="8947"/>
                    <a:pt x="16239" y="9015"/>
                    <a:pt x="16317" y="9245"/>
                  </a:cubicBezTo>
                  <a:cubicBezTo>
                    <a:pt x="16372" y="9407"/>
                    <a:pt x="16454" y="9642"/>
                    <a:pt x="16590" y="9642"/>
                  </a:cubicBezTo>
                  <a:cubicBezTo>
                    <a:pt x="16642" y="9673"/>
                    <a:pt x="16672" y="9673"/>
                    <a:pt x="16724" y="9673"/>
                  </a:cubicBezTo>
                  <a:cubicBezTo>
                    <a:pt x="16753" y="9709"/>
                    <a:pt x="16805" y="9709"/>
                    <a:pt x="16835" y="9709"/>
                  </a:cubicBezTo>
                  <a:cubicBezTo>
                    <a:pt x="16886" y="9709"/>
                    <a:pt x="16916" y="9709"/>
                    <a:pt x="16968" y="9673"/>
                  </a:cubicBezTo>
                  <a:cubicBezTo>
                    <a:pt x="17049" y="9610"/>
                    <a:pt x="17130" y="9574"/>
                    <a:pt x="17212" y="9574"/>
                  </a:cubicBezTo>
                  <a:cubicBezTo>
                    <a:pt x="17293" y="9574"/>
                    <a:pt x="17349" y="9610"/>
                    <a:pt x="17375" y="9673"/>
                  </a:cubicBezTo>
                  <a:cubicBezTo>
                    <a:pt x="17456" y="9804"/>
                    <a:pt x="17486" y="9871"/>
                    <a:pt x="17512" y="9871"/>
                  </a:cubicBezTo>
                  <a:cubicBezTo>
                    <a:pt x="17567" y="9840"/>
                    <a:pt x="17593" y="9804"/>
                    <a:pt x="17619" y="9772"/>
                  </a:cubicBezTo>
                  <a:cubicBezTo>
                    <a:pt x="17674" y="9673"/>
                    <a:pt x="17726" y="9610"/>
                    <a:pt x="17807" y="9610"/>
                  </a:cubicBezTo>
                  <a:cubicBezTo>
                    <a:pt x="17918" y="9610"/>
                    <a:pt x="18000" y="9709"/>
                    <a:pt x="18026" y="9840"/>
                  </a:cubicBezTo>
                  <a:cubicBezTo>
                    <a:pt x="18026" y="9871"/>
                    <a:pt x="18081" y="10002"/>
                    <a:pt x="18133" y="10002"/>
                  </a:cubicBezTo>
                  <a:lnTo>
                    <a:pt x="18163" y="10002"/>
                  </a:lnTo>
                  <a:cubicBezTo>
                    <a:pt x="18244" y="9939"/>
                    <a:pt x="18244" y="9939"/>
                    <a:pt x="18244" y="9871"/>
                  </a:cubicBezTo>
                  <a:cubicBezTo>
                    <a:pt x="18244" y="9840"/>
                    <a:pt x="18244" y="9772"/>
                    <a:pt x="18270" y="9709"/>
                  </a:cubicBezTo>
                  <a:cubicBezTo>
                    <a:pt x="18296" y="9642"/>
                    <a:pt x="18296" y="9642"/>
                    <a:pt x="18296" y="9642"/>
                  </a:cubicBezTo>
                  <a:cubicBezTo>
                    <a:pt x="18351" y="9511"/>
                    <a:pt x="18351" y="9475"/>
                    <a:pt x="18488" y="9344"/>
                  </a:cubicBezTo>
                  <a:cubicBezTo>
                    <a:pt x="18540" y="9276"/>
                    <a:pt x="18677" y="9114"/>
                    <a:pt x="18651" y="8979"/>
                  </a:cubicBezTo>
                  <a:cubicBezTo>
                    <a:pt x="18651" y="8916"/>
                    <a:pt x="18621" y="8916"/>
                    <a:pt x="18569" y="8880"/>
                  </a:cubicBezTo>
                  <a:cubicBezTo>
                    <a:pt x="18488" y="8848"/>
                    <a:pt x="18433" y="8817"/>
                    <a:pt x="18407" y="8681"/>
                  </a:cubicBezTo>
                  <a:cubicBezTo>
                    <a:pt x="18377" y="8650"/>
                    <a:pt x="18377" y="8650"/>
                    <a:pt x="18377" y="8650"/>
                  </a:cubicBezTo>
                  <a:cubicBezTo>
                    <a:pt x="18351" y="8519"/>
                    <a:pt x="18296" y="8352"/>
                    <a:pt x="18407" y="8186"/>
                  </a:cubicBezTo>
                  <a:cubicBezTo>
                    <a:pt x="18459" y="8123"/>
                    <a:pt x="18514" y="7956"/>
                    <a:pt x="18595" y="7789"/>
                  </a:cubicBezTo>
                  <a:cubicBezTo>
                    <a:pt x="18621" y="7757"/>
                    <a:pt x="18621" y="7757"/>
                    <a:pt x="18621" y="7757"/>
                  </a:cubicBezTo>
                  <a:cubicBezTo>
                    <a:pt x="18703" y="7757"/>
                    <a:pt x="18758" y="7757"/>
                    <a:pt x="18784" y="7757"/>
                  </a:cubicBezTo>
                  <a:cubicBezTo>
                    <a:pt x="18921" y="7757"/>
                    <a:pt x="19028" y="7789"/>
                    <a:pt x="19110" y="7956"/>
                  </a:cubicBezTo>
                  <a:cubicBezTo>
                    <a:pt x="19165" y="8055"/>
                    <a:pt x="19272" y="8086"/>
                    <a:pt x="19435" y="8086"/>
                  </a:cubicBezTo>
                  <a:cubicBezTo>
                    <a:pt x="19491" y="8086"/>
                    <a:pt x="19542" y="8086"/>
                    <a:pt x="19598" y="8086"/>
                  </a:cubicBezTo>
                  <a:cubicBezTo>
                    <a:pt x="19735" y="8055"/>
                    <a:pt x="19761" y="8023"/>
                    <a:pt x="19816" y="8023"/>
                  </a:cubicBezTo>
                  <a:cubicBezTo>
                    <a:pt x="19842" y="7992"/>
                    <a:pt x="19868" y="7992"/>
                    <a:pt x="19898" y="7992"/>
                  </a:cubicBezTo>
                  <a:cubicBezTo>
                    <a:pt x="19979" y="7992"/>
                    <a:pt x="20005" y="8055"/>
                    <a:pt x="20031" y="8086"/>
                  </a:cubicBezTo>
                  <a:cubicBezTo>
                    <a:pt x="20060" y="8123"/>
                    <a:pt x="20086" y="8186"/>
                    <a:pt x="20142" y="8186"/>
                  </a:cubicBezTo>
                  <a:cubicBezTo>
                    <a:pt x="20304" y="8222"/>
                    <a:pt x="20412" y="8321"/>
                    <a:pt x="20519" y="8618"/>
                  </a:cubicBezTo>
                  <a:cubicBezTo>
                    <a:pt x="20545" y="8718"/>
                    <a:pt x="20574" y="8781"/>
                    <a:pt x="20574" y="8880"/>
                  </a:cubicBezTo>
                  <a:cubicBezTo>
                    <a:pt x="20600" y="9015"/>
                    <a:pt x="20600" y="9078"/>
                    <a:pt x="20737" y="9114"/>
                  </a:cubicBezTo>
                  <a:cubicBezTo>
                    <a:pt x="20845" y="9146"/>
                    <a:pt x="20870" y="9146"/>
                    <a:pt x="20900" y="9177"/>
                  </a:cubicBezTo>
                  <a:cubicBezTo>
                    <a:pt x="20926" y="9177"/>
                    <a:pt x="20926" y="9177"/>
                    <a:pt x="20926" y="9177"/>
                  </a:cubicBezTo>
                  <a:cubicBezTo>
                    <a:pt x="20952" y="9177"/>
                    <a:pt x="20981" y="9177"/>
                    <a:pt x="21007" y="9146"/>
                  </a:cubicBezTo>
                  <a:cubicBezTo>
                    <a:pt x="21063" y="9146"/>
                    <a:pt x="21089" y="9114"/>
                    <a:pt x="21118" y="9114"/>
                  </a:cubicBezTo>
                  <a:cubicBezTo>
                    <a:pt x="21226" y="9114"/>
                    <a:pt x="21251" y="9245"/>
                    <a:pt x="21277" y="9344"/>
                  </a:cubicBezTo>
                  <a:cubicBezTo>
                    <a:pt x="21277" y="9376"/>
                    <a:pt x="21307" y="9407"/>
                    <a:pt x="21307" y="9443"/>
                  </a:cubicBezTo>
                  <a:cubicBezTo>
                    <a:pt x="21359" y="9574"/>
                    <a:pt x="21359" y="9574"/>
                    <a:pt x="21359" y="9574"/>
                  </a:cubicBezTo>
                  <a:cubicBezTo>
                    <a:pt x="21414" y="9709"/>
                    <a:pt x="21440" y="9871"/>
                    <a:pt x="21496" y="10106"/>
                  </a:cubicBezTo>
                  <a:cubicBezTo>
                    <a:pt x="21522" y="10201"/>
                    <a:pt x="21522" y="10201"/>
                    <a:pt x="21522" y="10201"/>
                  </a:cubicBezTo>
                  <a:cubicBezTo>
                    <a:pt x="21577" y="10466"/>
                    <a:pt x="21577" y="10534"/>
                    <a:pt x="21414" y="10696"/>
                  </a:cubicBezTo>
                  <a:cubicBezTo>
                    <a:pt x="21359" y="10732"/>
                    <a:pt x="21277" y="10764"/>
                    <a:pt x="21089" y="10764"/>
                  </a:cubicBezTo>
                  <a:cubicBezTo>
                    <a:pt x="21007" y="10764"/>
                    <a:pt x="20926" y="10764"/>
                    <a:pt x="20819" y="10764"/>
                  </a:cubicBezTo>
                  <a:cubicBezTo>
                    <a:pt x="20711" y="10732"/>
                    <a:pt x="20630" y="10732"/>
                    <a:pt x="20545" y="10732"/>
                  </a:cubicBezTo>
                  <a:cubicBezTo>
                    <a:pt x="20438" y="10732"/>
                    <a:pt x="20356" y="10764"/>
                    <a:pt x="20304" y="10764"/>
                  </a:cubicBezTo>
                  <a:cubicBezTo>
                    <a:pt x="20168" y="10863"/>
                    <a:pt x="20112" y="10962"/>
                    <a:pt x="20060" y="11129"/>
                  </a:cubicBezTo>
                  <a:cubicBezTo>
                    <a:pt x="20031" y="11161"/>
                    <a:pt x="20005" y="11192"/>
                    <a:pt x="19979" y="11228"/>
                  </a:cubicBezTo>
                  <a:cubicBezTo>
                    <a:pt x="19949" y="11327"/>
                    <a:pt x="19923" y="11458"/>
                    <a:pt x="19923" y="11521"/>
                  </a:cubicBezTo>
                  <a:cubicBezTo>
                    <a:pt x="19898" y="11656"/>
                    <a:pt x="19898" y="11724"/>
                    <a:pt x="19842" y="11756"/>
                  </a:cubicBezTo>
                  <a:cubicBezTo>
                    <a:pt x="19816" y="11787"/>
                    <a:pt x="19816" y="11787"/>
                    <a:pt x="19816" y="11787"/>
                  </a:cubicBezTo>
                  <a:cubicBezTo>
                    <a:pt x="19787" y="11787"/>
                    <a:pt x="19735" y="11787"/>
                    <a:pt x="19679" y="11490"/>
                  </a:cubicBezTo>
                  <a:cubicBezTo>
                    <a:pt x="19653" y="11557"/>
                    <a:pt x="19598" y="11589"/>
                    <a:pt x="19542" y="11620"/>
                  </a:cubicBezTo>
                  <a:cubicBezTo>
                    <a:pt x="19491" y="11656"/>
                    <a:pt x="19435" y="11656"/>
                    <a:pt x="19409" y="11656"/>
                  </a:cubicBezTo>
                  <a:cubicBezTo>
                    <a:pt x="19302" y="11688"/>
                    <a:pt x="19272" y="11688"/>
                    <a:pt x="19272" y="11756"/>
                  </a:cubicBezTo>
                  <a:cubicBezTo>
                    <a:pt x="19272" y="11787"/>
                    <a:pt x="19272" y="11787"/>
                    <a:pt x="19272" y="11787"/>
                  </a:cubicBezTo>
                  <a:cubicBezTo>
                    <a:pt x="19246" y="11918"/>
                    <a:pt x="19217" y="12017"/>
                    <a:pt x="19110" y="12017"/>
                  </a:cubicBezTo>
                  <a:cubicBezTo>
                    <a:pt x="19084" y="12017"/>
                    <a:pt x="19084" y="12017"/>
                    <a:pt x="19058" y="11985"/>
                  </a:cubicBezTo>
                  <a:cubicBezTo>
                    <a:pt x="19002" y="11985"/>
                    <a:pt x="19002" y="11985"/>
                    <a:pt x="19002" y="11985"/>
                  </a:cubicBezTo>
                  <a:cubicBezTo>
                    <a:pt x="18947" y="11954"/>
                    <a:pt x="18895" y="11954"/>
                    <a:pt x="18865" y="11954"/>
                  </a:cubicBezTo>
                  <a:cubicBezTo>
                    <a:pt x="18814" y="11954"/>
                    <a:pt x="18784" y="11954"/>
                    <a:pt x="18758" y="12017"/>
                  </a:cubicBezTo>
                  <a:cubicBezTo>
                    <a:pt x="18732" y="12053"/>
                    <a:pt x="18732" y="12053"/>
                    <a:pt x="18732" y="12085"/>
                  </a:cubicBezTo>
                  <a:cubicBezTo>
                    <a:pt x="18651" y="12184"/>
                    <a:pt x="18651" y="12215"/>
                    <a:pt x="18488" y="12283"/>
                  </a:cubicBezTo>
                  <a:cubicBezTo>
                    <a:pt x="18433" y="12283"/>
                    <a:pt x="18433" y="12283"/>
                    <a:pt x="18433" y="12283"/>
                  </a:cubicBezTo>
                  <a:cubicBezTo>
                    <a:pt x="18433" y="12315"/>
                    <a:pt x="18540" y="12382"/>
                    <a:pt x="18621" y="12414"/>
                  </a:cubicBezTo>
                  <a:cubicBezTo>
                    <a:pt x="18677" y="12414"/>
                    <a:pt x="18677" y="12414"/>
                    <a:pt x="18677" y="12414"/>
                  </a:cubicBezTo>
                  <a:cubicBezTo>
                    <a:pt x="18758" y="12450"/>
                    <a:pt x="18840" y="12450"/>
                    <a:pt x="18865" y="12513"/>
                  </a:cubicBezTo>
                  <a:cubicBezTo>
                    <a:pt x="18895" y="12580"/>
                    <a:pt x="18865" y="12680"/>
                    <a:pt x="18814" y="12747"/>
                  </a:cubicBezTo>
                  <a:cubicBezTo>
                    <a:pt x="18732" y="12910"/>
                    <a:pt x="18621" y="12910"/>
                    <a:pt x="18540" y="12946"/>
                  </a:cubicBezTo>
                  <a:cubicBezTo>
                    <a:pt x="18514" y="12946"/>
                    <a:pt x="18514" y="12946"/>
                    <a:pt x="18488" y="12946"/>
                  </a:cubicBezTo>
                  <a:cubicBezTo>
                    <a:pt x="18407" y="12977"/>
                    <a:pt x="18377" y="13076"/>
                    <a:pt x="18377" y="13239"/>
                  </a:cubicBezTo>
                  <a:cubicBezTo>
                    <a:pt x="18407" y="13239"/>
                    <a:pt x="18407" y="13275"/>
                    <a:pt x="18407" y="13275"/>
                  </a:cubicBezTo>
                  <a:cubicBezTo>
                    <a:pt x="18433" y="13275"/>
                    <a:pt x="18488" y="13207"/>
                    <a:pt x="18514" y="13175"/>
                  </a:cubicBezTo>
                  <a:cubicBezTo>
                    <a:pt x="18514" y="13175"/>
                    <a:pt x="18540" y="13144"/>
                    <a:pt x="18569" y="13144"/>
                  </a:cubicBezTo>
                  <a:cubicBezTo>
                    <a:pt x="18595" y="13108"/>
                    <a:pt x="18621" y="13108"/>
                    <a:pt x="18651" y="13108"/>
                  </a:cubicBezTo>
                  <a:cubicBezTo>
                    <a:pt x="18677" y="13108"/>
                    <a:pt x="18703" y="13144"/>
                    <a:pt x="18732" y="13175"/>
                  </a:cubicBezTo>
                  <a:cubicBezTo>
                    <a:pt x="18784" y="13239"/>
                    <a:pt x="18784" y="13342"/>
                    <a:pt x="18758" y="13441"/>
                  </a:cubicBezTo>
                  <a:cubicBezTo>
                    <a:pt x="18758" y="13541"/>
                    <a:pt x="18732" y="13572"/>
                    <a:pt x="18703" y="13604"/>
                  </a:cubicBezTo>
                  <a:cubicBezTo>
                    <a:pt x="18677" y="13635"/>
                    <a:pt x="18651" y="13671"/>
                    <a:pt x="18677" y="13703"/>
                  </a:cubicBezTo>
                  <a:cubicBezTo>
                    <a:pt x="18703" y="13834"/>
                    <a:pt x="18758" y="13901"/>
                    <a:pt x="18976" y="13937"/>
                  </a:cubicBezTo>
                  <a:cubicBezTo>
                    <a:pt x="19084" y="13969"/>
                    <a:pt x="19135" y="14032"/>
                    <a:pt x="19135" y="14131"/>
                  </a:cubicBezTo>
                  <a:cubicBezTo>
                    <a:pt x="19165" y="14266"/>
                    <a:pt x="19084" y="14465"/>
                    <a:pt x="19002" y="14528"/>
                  </a:cubicBezTo>
                  <a:cubicBezTo>
                    <a:pt x="18921" y="14564"/>
                    <a:pt x="18921" y="14564"/>
                    <a:pt x="18921" y="14564"/>
                  </a:cubicBezTo>
                  <a:cubicBezTo>
                    <a:pt x="18840" y="14595"/>
                    <a:pt x="18840" y="14627"/>
                    <a:pt x="18784" y="14694"/>
                  </a:cubicBezTo>
                  <a:cubicBezTo>
                    <a:pt x="18758" y="14726"/>
                    <a:pt x="18758" y="14726"/>
                    <a:pt x="18758" y="14726"/>
                  </a:cubicBezTo>
                  <a:cubicBezTo>
                    <a:pt x="18732" y="14825"/>
                    <a:pt x="18703" y="14861"/>
                    <a:pt x="18569" y="14924"/>
                  </a:cubicBezTo>
                  <a:cubicBezTo>
                    <a:pt x="18540" y="14924"/>
                    <a:pt x="18488" y="14924"/>
                    <a:pt x="18433" y="14924"/>
                  </a:cubicBezTo>
                  <a:cubicBezTo>
                    <a:pt x="18377" y="14924"/>
                    <a:pt x="18325" y="14924"/>
                    <a:pt x="18296" y="14924"/>
                  </a:cubicBezTo>
                  <a:cubicBezTo>
                    <a:pt x="18244" y="14960"/>
                    <a:pt x="18107" y="15091"/>
                    <a:pt x="17889" y="15091"/>
                  </a:cubicBezTo>
                  <a:cubicBezTo>
                    <a:pt x="17889" y="15123"/>
                    <a:pt x="17889" y="15123"/>
                    <a:pt x="17889" y="15123"/>
                  </a:cubicBezTo>
                  <a:cubicBezTo>
                    <a:pt x="17889" y="15159"/>
                    <a:pt x="17863" y="15190"/>
                    <a:pt x="17837" y="15222"/>
                  </a:cubicBezTo>
                  <a:cubicBezTo>
                    <a:pt x="17782" y="15353"/>
                    <a:pt x="17782" y="15353"/>
                    <a:pt x="17807" y="15452"/>
                  </a:cubicBezTo>
                  <a:cubicBezTo>
                    <a:pt x="17863" y="15555"/>
                    <a:pt x="17889" y="15749"/>
                    <a:pt x="17648" y="15916"/>
                  </a:cubicBezTo>
                  <a:cubicBezTo>
                    <a:pt x="17619" y="15916"/>
                    <a:pt x="17593" y="15916"/>
                    <a:pt x="17567" y="15916"/>
                  </a:cubicBezTo>
                  <a:cubicBezTo>
                    <a:pt x="17486" y="15916"/>
                    <a:pt x="17456" y="15848"/>
                    <a:pt x="17456" y="15785"/>
                  </a:cubicBezTo>
                  <a:cubicBezTo>
                    <a:pt x="17430" y="15749"/>
                    <a:pt x="17430" y="15718"/>
                    <a:pt x="17430" y="15718"/>
                  </a:cubicBezTo>
                  <a:cubicBezTo>
                    <a:pt x="17430" y="15718"/>
                    <a:pt x="17401" y="15749"/>
                    <a:pt x="17401" y="15785"/>
                  </a:cubicBezTo>
                  <a:cubicBezTo>
                    <a:pt x="17401" y="15848"/>
                    <a:pt x="17375" y="15984"/>
                    <a:pt x="17267" y="16083"/>
                  </a:cubicBezTo>
                  <a:cubicBezTo>
                    <a:pt x="17241" y="16146"/>
                    <a:pt x="17186" y="16182"/>
                    <a:pt x="17105" y="16182"/>
                  </a:cubicBezTo>
                  <a:cubicBezTo>
                    <a:pt x="16968" y="16182"/>
                    <a:pt x="16835" y="15984"/>
                    <a:pt x="16805" y="15848"/>
                  </a:cubicBezTo>
                  <a:cubicBezTo>
                    <a:pt x="16779" y="15749"/>
                    <a:pt x="16835" y="15619"/>
                    <a:pt x="16860" y="15555"/>
                  </a:cubicBezTo>
                  <a:cubicBezTo>
                    <a:pt x="16805" y="15488"/>
                    <a:pt x="16724" y="15353"/>
                    <a:pt x="16724" y="15222"/>
                  </a:cubicBezTo>
                  <a:cubicBezTo>
                    <a:pt x="16724" y="15190"/>
                    <a:pt x="16724" y="15123"/>
                    <a:pt x="16753" y="15091"/>
                  </a:cubicBezTo>
                  <a:cubicBezTo>
                    <a:pt x="16753" y="15091"/>
                    <a:pt x="16724" y="15060"/>
                    <a:pt x="16698" y="15060"/>
                  </a:cubicBezTo>
                  <a:cubicBezTo>
                    <a:pt x="16672" y="15060"/>
                    <a:pt x="16672" y="15091"/>
                    <a:pt x="16642" y="15123"/>
                  </a:cubicBezTo>
                  <a:cubicBezTo>
                    <a:pt x="16616" y="15222"/>
                    <a:pt x="16590" y="15258"/>
                    <a:pt x="16509" y="15289"/>
                  </a:cubicBezTo>
                  <a:cubicBezTo>
                    <a:pt x="16479" y="15321"/>
                    <a:pt x="16454" y="15321"/>
                    <a:pt x="16428" y="15353"/>
                  </a:cubicBezTo>
                  <a:cubicBezTo>
                    <a:pt x="16265" y="15488"/>
                    <a:pt x="16209" y="15519"/>
                    <a:pt x="16158" y="15718"/>
                  </a:cubicBezTo>
                  <a:cubicBezTo>
                    <a:pt x="16158" y="15749"/>
                    <a:pt x="16158" y="15749"/>
                    <a:pt x="16158" y="15749"/>
                  </a:cubicBezTo>
                  <a:cubicBezTo>
                    <a:pt x="16072" y="15984"/>
                    <a:pt x="16047" y="16146"/>
                    <a:pt x="15858" y="16182"/>
                  </a:cubicBezTo>
                  <a:cubicBezTo>
                    <a:pt x="15802" y="16182"/>
                    <a:pt x="15802" y="16214"/>
                    <a:pt x="15802" y="16245"/>
                  </a:cubicBezTo>
                  <a:cubicBezTo>
                    <a:pt x="15777" y="16281"/>
                    <a:pt x="15751" y="16344"/>
                    <a:pt x="15802" y="16543"/>
                  </a:cubicBezTo>
                  <a:cubicBezTo>
                    <a:pt x="15832" y="16610"/>
                    <a:pt x="15858" y="16642"/>
                    <a:pt x="15858" y="16642"/>
                  </a:cubicBezTo>
                  <a:cubicBezTo>
                    <a:pt x="15884" y="16642"/>
                    <a:pt x="15913" y="16642"/>
                    <a:pt x="15965" y="16579"/>
                  </a:cubicBezTo>
                  <a:cubicBezTo>
                    <a:pt x="15991" y="16511"/>
                    <a:pt x="16047" y="16511"/>
                    <a:pt x="16072" y="16511"/>
                  </a:cubicBezTo>
                  <a:cubicBezTo>
                    <a:pt x="16209" y="16511"/>
                    <a:pt x="16317" y="16709"/>
                    <a:pt x="16372" y="16939"/>
                  </a:cubicBezTo>
                  <a:cubicBezTo>
                    <a:pt x="16454" y="17237"/>
                    <a:pt x="16398" y="17336"/>
                    <a:pt x="16158" y="17503"/>
                  </a:cubicBezTo>
                  <a:cubicBezTo>
                    <a:pt x="15939" y="17665"/>
                    <a:pt x="15939" y="17701"/>
                    <a:pt x="15832" y="17863"/>
                  </a:cubicBezTo>
                  <a:cubicBezTo>
                    <a:pt x="15858" y="17962"/>
                    <a:pt x="15991" y="18030"/>
                    <a:pt x="16158" y="18098"/>
                  </a:cubicBezTo>
                  <a:cubicBezTo>
                    <a:pt x="16158" y="18228"/>
                    <a:pt x="16158" y="18228"/>
                    <a:pt x="16158" y="18228"/>
                  </a:cubicBezTo>
                  <a:cubicBezTo>
                    <a:pt x="16072" y="18260"/>
                    <a:pt x="15991" y="18296"/>
                    <a:pt x="15913" y="18328"/>
                  </a:cubicBezTo>
                  <a:cubicBezTo>
                    <a:pt x="15669" y="18494"/>
                    <a:pt x="15614" y="18494"/>
                    <a:pt x="15288" y="18494"/>
                  </a:cubicBezTo>
                  <a:cubicBezTo>
                    <a:pt x="15125" y="18494"/>
                    <a:pt x="15044" y="18458"/>
                    <a:pt x="15018" y="18359"/>
                  </a:cubicBezTo>
                  <a:cubicBezTo>
                    <a:pt x="15018" y="18359"/>
                    <a:pt x="15018" y="18359"/>
                    <a:pt x="14963" y="18359"/>
                  </a:cubicBezTo>
                  <a:cubicBezTo>
                    <a:pt x="14719" y="18359"/>
                    <a:pt x="14341" y="18526"/>
                    <a:pt x="14042" y="18693"/>
                  </a:cubicBezTo>
                  <a:cubicBezTo>
                    <a:pt x="13986" y="18724"/>
                    <a:pt x="13934" y="18756"/>
                    <a:pt x="13879" y="18756"/>
                  </a:cubicBezTo>
                  <a:cubicBezTo>
                    <a:pt x="13772" y="18756"/>
                    <a:pt x="13716" y="18693"/>
                    <a:pt x="13661" y="18625"/>
                  </a:cubicBezTo>
                  <a:cubicBezTo>
                    <a:pt x="13635" y="18557"/>
                    <a:pt x="13579" y="18526"/>
                    <a:pt x="13553" y="18494"/>
                  </a:cubicBezTo>
                  <a:cubicBezTo>
                    <a:pt x="13527" y="18494"/>
                    <a:pt x="13527" y="18494"/>
                    <a:pt x="13498" y="18494"/>
                  </a:cubicBezTo>
                  <a:cubicBezTo>
                    <a:pt x="13472" y="18494"/>
                    <a:pt x="13420" y="18557"/>
                    <a:pt x="13365" y="18625"/>
                  </a:cubicBezTo>
                  <a:cubicBezTo>
                    <a:pt x="13335" y="18724"/>
                    <a:pt x="13254" y="18823"/>
                    <a:pt x="13172" y="18891"/>
                  </a:cubicBezTo>
                  <a:cubicBezTo>
                    <a:pt x="13146" y="18954"/>
                    <a:pt x="13095" y="18954"/>
                    <a:pt x="13039" y="18954"/>
                  </a:cubicBezTo>
                  <a:cubicBezTo>
                    <a:pt x="12821" y="18954"/>
                    <a:pt x="12714" y="18593"/>
                    <a:pt x="12688" y="18458"/>
                  </a:cubicBezTo>
                  <a:cubicBezTo>
                    <a:pt x="12632" y="18260"/>
                    <a:pt x="12606" y="18129"/>
                    <a:pt x="12414" y="18098"/>
                  </a:cubicBezTo>
                  <a:cubicBezTo>
                    <a:pt x="12333" y="18062"/>
                    <a:pt x="12251" y="17998"/>
                    <a:pt x="12199" y="17863"/>
                  </a:cubicBezTo>
                  <a:cubicBezTo>
                    <a:pt x="12118" y="17733"/>
                    <a:pt x="12088" y="17503"/>
                    <a:pt x="12118" y="17404"/>
                  </a:cubicBezTo>
                  <a:cubicBezTo>
                    <a:pt x="12144" y="17304"/>
                    <a:pt x="12170" y="17038"/>
                    <a:pt x="12088" y="16908"/>
                  </a:cubicBezTo>
                  <a:cubicBezTo>
                    <a:pt x="12062" y="16876"/>
                    <a:pt x="12037" y="16876"/>
                    <a:pt x="12007" y="16876"/>
                  </a:cubicBezTo>
                  <a:cubicBezTo>
                    <a:pt x="11981" y="16876"/>
                    <a:pt x="11926" y="16876"/>
                    <a:pt x="11874" y="16876"/>
                  </a:cubicBezTo>
                  <a:cubicBezTo>
                    <a:pt x="11844" y="16876"/>
                    <a:pt x="11818" y="16876"/>
                    <a:pt x="11763" y="16876"/>
                  </a:cubicBezTo>
                  <a:cubicBezTo>
                    <a:pt x="11630" y="16876"/>
                    <a:pt x="11630" y="16908"/>
                    <a:pt x="11604" y="16939"/>
                  </a:cubicBezTo>
                  <a:cubicBezTo>
                    <a:pt x="11548" y="17106"/>
                    <a:pt x="11411" y="17205"/>
                    <a:pt x="11197" y="17372"/>
                  </a:cubicBezTo>
                  <a:cubicBezTo>
                    <a:pt x="11060" y="17503"/>
                    <a:pt x="10923" y="17602"/>
                    <a:pt x="10871" y="17665"/>
                  </a:cubicBezTo>
                  <a:cubicBezTo>
                    <a:pt x="10871" y="17800"/>
                    <a:pt x="10923" y="18260"/>
                    <a:pt x="11060" y="18557"/>
                  </a:cubicBezTo>
                  <a:cubicBezTo>
                    <a:pt x="11167" y="18792"/>
                    <a:pt x="11167" y="19089"/>
                    <a:pt x="11141" y="19387"/>
                  </a:cubicBezTo>
                  <a:cubicBezTo>
                    <a:pt x="11141" y="19581"/>
                    <a:pt x="11141" y="19779"/>
                    <a:pt x="11141" y="20013"/>
                  </a:cubicBezTo>
                  <a:cubicBezTo>
                    <a:pt x="11167" y="20275"/>
                    <a:pt x="11141" y="20442"/>
                    <a:pt x="11086" y="20541"/>
                  </a:cubicBezTo>
                  <a:cubicBezTo>
                    <a:pt x="11034" y="20608"/>
                    <a:pt x="10953" y="20608"/>
                    <a:pt x="10897" y="20608"/>
                  </a:cubicBezTo>
                  <a:cubicBezTo>
                    <a:pt x="10871" y="20608"/>
                    <a:pt x="10871" y="20608"/>
                    <a:pt x="10842" y="20608"/>
                  </a:cubicBezTo>
                  <a:cubicBezTo>
                    <a:pt x="10816" y="20608"/>
                    <a:pt x="10816" y="20608"/>
                    <a:pt x="10790" y="20608"/>
                  </a:cubicBezTo>
                  <a:cubicBezTo>
                    <a:pt x="10734" y="20608"/>
                    <a:pt x="10679" y="20572"/>
                    <a:pt x="10653" y="20541"/>
                  </a:cubicBezTo>
                  <a:cubicBezTo>
                    <a:pt x="10627" y="20509"/>
                    <a:pt x="10598" y="20509"/>
                    <a:pt x="10598" y="20509"/>
                  </a:cubicBezTo>
                  <a:cubicBezTo>
                    <a:pt x="10572" y="20509"/>
                    <a:pt x="10572" y="20509"/>
                    <a:pt x="10546" y="20541"/>
                  </a:cubicBezTo>
                  <a:cubicBezTo>
                    <a:pt x="10490" y="20572"/>
                    <a:pt x="10435" y="20608"/>
                    <a:pt x="10383" y="20608"/>
                  </a:cubicBezTo>
                  <a:cubicBezTo>
                    <a:pt x="10276" y="20608"/>
                    <a:pt x="10165" y="20541"/>
                    <a:pt x="10057" y="20374"/>
                  </a:cubicBezTo>
                  <a:cubicBezTo>
                    <a:pt x="9895" y="20176"/>
                    <a:pt x="9976" y="19914"/>
                    <a:pt x="10002" y="19878"/>
                  </a:cubicBezTo>
                  <a:cubicBezTo>
                    <a:pt x="10002" y="19815"/>
                    <a:pt x="10057" y="19518"/>
                    <a:pt x="9976" y="19418"/>
                  </a:cubicBezTo>
                  <a:cubicBezTo>
                    <a:pt x="9895" y="19319"/>
                    <a:pt x="9813" y="19319"/>
                    <a:pt x="9758" y="19319"/>
                  </a:cubicBezTo>
                  <a:cubicBezTo>
                    <a:pt x="9702" y="19319"/>
                    <a:pt x="9676" y="19319"/>
                    <a:pt x="9676" y="19319"/>
                  </a:cubicBezTo>
                  <a:cubicBezTo>
                    <a:pt x="9676" y="19319"/>
                    <a:pt x="9462" y="19518"/>
                    <a:pt x="9270" y="19518"/>
                  </a:cubicBezTo>
                  <a:cubicBezTo>
                    <a:pt x="9244" y="19518"/>
                    <a:pt x="9218" y="19486"/>
                    <a:pt x="9162" y="19450"/>
                  </a:cubicBezTo>
                  <a:cubicBezTo>
                    <a:pt x="9000" y="19319"/>
                    <a:pt x="8944" y="19319"/>
                    <a:pt x="8918" y="19319"/>
                  </a:cubicBezTo>
                  <a:cubicBezTo>
                    <a:pt x="8918" y="19418"/>
                    <a:pt x="8866" y="19450"/>
                    <a:pt x="8811" y="19450"/>
                  </a:cubicBezTo>
                  <a:cubicBezTo>
                    <a:pt x="8729" y="19450"/>
                    <a:pt x="8618" y="19319"/>
                    <a:pt x="8567" y="19184"/>
                  </a:cubicBezTo>
                  <a:cubicBezTo>
                    <a:pt x="8485" y="19022"/>
                    <a:pt x="8215" y="18954"/>
                    <a:pt x="8078" y="18954"/>
                  </a:cubicBezTo>
                  <a:cubicBezTo>
                    <a:pt x="8023" y="18954"/>
                    <a:pt x="7971" y="18954"/>
                    <a:pt x="7916" y="18954"/>
                  </a:cubicBezTo>
                  <a:cubicBezTo>
                    <a:pt x="7860" y="18923"/>
                    <a:pt x="7808" y="18923"/>
                    <a:pt x="7753" y="18923"/>
                  </a:cubicBezTo>
                  <a:cubicBezTo>
                    <a:pt x="7671" y="18923"/>
                    <a:pt x="7616" y="18923"/>
                    <a:pt x="7535" y="18954"/>
                  </a:cubicBezTo>
                  <a:cubicBezTo>
                    <a:pt x="7320" y="19053"/>
                    <a:pt x="7265" y="19089"/>
                    <a:pt x="7050" y="19283"/>
                  </a:cubicBezTo>
                  <a:cubicBezTo>
                    <a:pt x="6965" y="19351"/>
                    <a:pt x="6965" y="19351"/>
                    <a:pt x="6965" y="19351"/>
                  </a:cubicBezTo>
                  <a:cubicBezTo>
                    <a:pt x="6750" y="19549"/>
                    <a:pt x="6776" y="19648"/>
                    <a:pt x="6832" y="19914"/>
                  </a:cubicBezTo>
                  <a:cubicBezTo>
                    <a:pt x="6858" y="20013"/>
                    <a:pt x="6858" y="20013"/>
                    <a:pt x="6858" y="20013"/>
                  </a:cubicBezTo>
                  <a:cubicBezTo>
                    <a:pt x="6913" y="20176"/>
                    <a:pt x="7076" y="20243"/>
                    <a:pt x="7290" y="20342"/>
                  </a:cubicBezTo>
                  <a:cubicBezTo>
                    <a:pt x="7401" y="20410"/>
                    <a:pt x="7509" y="20442"/>
                    <a:pt x="7590" y="20509"/>
                  </a:cubicBezTo>
                  <a:cubicBezTo>
                    <a:pt x="7753" y="20640"/>
                    <a:pt x="7808" y="20771"/>
                    <a:pt x="7779" y="20969"/>
                  </a:cubicBezTo>
                  <a:cubicBezTo>
                    <a:pt x="7753" y="21104"/>
                    <a:pt x="7646" y="21203"/>
                    <a:pt x="7535" y="21203"/>
                  </a:cubicBezTo>
                  <a:cubicBezTo>
                    <a:pt x="7453" y="21203"/>
                    <a:pt x="7401" y="21203"/>
                    <a:pt x="7372" y="21167"/>
                  </a:cubicBezTo>
                  <a:lnTo>
                    <a:pt x="7346" y="21167"/>
                  </a:lnTo>
                  <a:cubicBezTo>
                    <a:pt x="7346" y="21167"/>
                    <a:pt x="7320" y="21167"/>
                    <a:pt x="7290" y="21235"/>
                  </a:cubicBezTo>
                  <a:cubicBezTo>
                    <a:pt x="7239" y="21298"/>
                    <a:pt x="7157" y="21334"/>
                    <a:pt x="7076" y="21334"/>
                  </a:cubicBezTo>
                  <a:cubicBezTo>
                    <a:pt x="6995" y="21334"/>
                    <a:pt x="6913" y="21298"/>
                    <a:pt x="6832" y="21266"/>
                  </a:cubicBezTo>
                  <a:cubicBezTo>
                    <a:pt x="6832" y="21366"/>
                    <a:pt x="6832" y="21465"/>
                    <a:pt x="6776" y="21496"/>
                  </a:cubicBezTo>
                  <a:cubicBezTo>
                    <a:pt x="6750" y="21564"/>
                    <a:pt x="6669" y="21600"/>
                    <a:pt x="6588"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1" name="Shape 2841"/>
            <p:cNvSpPr/>
            <p:nvPr/>
          </p:nvSpPr>
          <p:spPr>
            <a:xfrm>
              <a:off x="2778056" y="3709352"/>
              <a:ext cx="1942175" cy="1582876"/>
            </a:xfrm>
            <a:custGeom>
              <a:avLst/>
              <a:gdLst/>
              <a:ahLst/>
              <a:cxnLst/>
              <a:rect l="0" t="0" r="0" b="0"/>
              <a:pathLst>
                <a:path w="21536" h="21600" extrusionOk="0">
                  <a:moveTo>
                    <a:pt x="6788" y="197"/>
                  </a:moveTo>
                  <a:cubicBezTo>
                    <a:pt x="6817" y="197"/>
                    <a:pt x="6843" y="197"/>
                    <a:pt x="6868" y="197"/>
                  </a:cubicBezTo>
                  <a:cubicBezTo>
                    <a:pt x="7004" y="228"/>
                    <a:pt x="7192" y="228"/>
                    <a:pt x="7273" y="362"/>
                  </a:cubicBezTo>
                  <a:cubicBezTo>
                    <a:pt x="7379" y="429"/>
                    <a:pt x="7460" y="622"/>
                    <a:pt x="7571" y="622"/>
                  </a:cubicBezTo>
                  <a:lnTo>
                    <a:pt x="7596" y="622"/>
                  </a:lnTo>
                  <a:cubicBezTo>
                    <a:pt x="7622" y="622"/>
                    <a:pt x="7651" y="622"/>
                    <a:pt x="7651" y="622"/>
                  </a:cubicBezTo>
                  <a:cubicBezTo>
                    <a:pt x="7732" y="622"/>
                    <a:pt x="7758" y="658"/>
                    <a:pt x="7839" y="658"/>
                  </a:cubicBezTo>
                  <a:cubicBezTo>
                    <a:pt x="7946" y="658"/>
                    <a:pt x="8082" y="1016"/>
                    <a:pt x="7839" y="1016"/>
                  </a:cubicBezTo>
                  <a:cubicBezTo>
                    <a:pt x="7622" y="1051"/>
                    <a:pt x="7651" y="1150"/>
                    <a:pt x="7732" y="1311"/>
                  </a:cubicBezTo>
                  <a:cubicBezTo>
                    <a:pt x="7813" y="1476"/>
                    <a:pt x="8026" y="1642"/>
                    <a:pt x="8026" y="1740"/>
                  </a:cubicBezTo>
                  <a:cubicBezTo>
                    <a:pt x="8056" y="1834"/>
                    <a:pt x="7946" y="2036"/>
                    <a:pt x="8026" y="2134"/>
                  </a:cubicBezTo>
                  <a:cubicBezTo>
                    <a:pt x="8107" y="2228"/>
                    <a:pt x="8243" y="2461"/>
                    <a:pt x="8243" y="2590"/>
                  </a:cubicBezTo>
                  <a:cubicBezTo>
                    <a:pt x="8243" y="2720"/>
                    <a:pt x="8243" y="2917"/>
                    <a:pt x="8243" y="3083"/>
                  </a:cubicBezTo>
                  <a:cubicBezTo>
                    <a:pt x="8243" y="3279"/>
                    <a:pt x="8295" y="3409"/>
                    <a:pt x="8405" y="3476"/>
                  </a:cubicBezTo>
                  <a:cubicBezTo>
                    <a:pt x="8460" y="3476"/>
                    <a:pt x="8512" y="3508"/>
                    <a:pt x="8567" y="3508"/>
                  </a:cubicBezTo>
                  <a:cubicBezTo>
                    <a:pt x="8618" y="3508"/>
                    <a:pt x="8699" y="3476"/>
                    <a:pt x="8780" y="3445"/>
                  </a:cubicBezTo>
                  <a:cubicBezTo>
                    <a:pt x="8890" y="3378"/>
                    <a:pt x="8942" y="3346"/>
                    <a:pt x="8997" y="3346"/>
                  </a:cubicBezTo>
                  <a:cubicBezTo>
                    <a:pt x="9023" y="3346"/>
                    <a:pt x="9052" y="3346"/>
                    <a:pt x="9103" y="3378"/>
                  </a:cubicBezTo>
                  <a:cubicBezTo>
                    <a:pt x="9214" y="3445"/>
                    <a:pt x="9456" y="3606"/>
                    <a:pt x="9563" y="3673"/>
                  </a:cubicBezTo>
                  <a:cubicBezTo>
                    <a:pt x="9618" y="3704"/>
                    <a:pt x="9670" y="3704"/>
                    <a:pt x="9725" y="3704"/>
                  </a:cubicBezTo>
                  <a:cubicBezTo>
                    <a:pt x="9750" y="3704"/>
                    <a:pt x="9806" y="3704"/>
                    <a:pt x="9861" y="3673"/>
                  </a:cubicBezTo>
                  <a:cubicBezTo>
                    <a:pt x="9861" y="3642"/>
                    <a:pt x="9886" y="3642"/>
                    <a:pt x="9886" y="3642"/>
                  </a:cubicBezTo>
                  <a:cubicBezTo>
                    <a:pt x="9942" y="3642"/>
                    <a:pt x="9967" y="3740"/>
                    <a:pt x="10019" y="3740"/>
                  </a:cubicBezTo>
                  <a:cubicBezTo>
                    <a:pt x="10048" y="3740"/>
                    <a:pt x="10048" y="3740"/>
                    <a:pt x="10048" y="3704"/>
                  </a:cubicBezTo>
                  <a:cubicBezTo>
                    <a:pt x="10155" y="3704"/>
                    <a:pt x="10155" y="3575"/>
                    <a:pt x="10265" y="3575"/>
                  </a:cubicBezTo>
                  <a:cubicBezTo>
                    <a:pt x="10291" y="3575"/>
                    <a:pt x="10291" y="3575"/>
                    <a:pt x="10317" y="3606"/>
                  </a:cubicBezTo>
                  <a:cubicBezTo>
                    <a:pt x="10423" y="3606"/>
                    <a:pt x="10453" y="3740"/>
                    <a:pt x="10585" y="3740"/>
                  </a:cubicBezTo>
                  <a:cubicBezTo>
                    <a:pt x="10585" y="3740"/>
                    <a:pt x="10614" y="3740"/>
                    <a:pt x="10640" y="3704"/>
                  </a:cubicBezTo>
                  <a:cubicBezTo>
                    <a:pt x="10802" y="3673"/>
                    <a:pt x="10802" y="3606"/>
                    <a:pt x="10908" y="3606"/>
                  </a:cubicBezTo>
                  <a:cubicBezTo>
                    <a:pt x="11019" y="3606"/>
                    <a:pt x="10938" y="3771"/>
                    <a:pt x="11070" y="3803"/>
                  </a:cubicBezTo>
                  <a:cubicBezTo>
                    <a:pt x="11232" y="3834"/>
                    <a:pt x="11287" y="3834"/>
                    <a:pt x="11449" y="3870"/>
                  </a:cubicBezTo>
                  <a:cubicBezTo>
                    <a:pt x="11610" y="3901"/>
                    <a:pt x="11636" y="4067"/>
                    <a:pt x="11585" y="4197"/>
                  </a:cubicBezTo>
                  <a:cubicBezTo>
                    <a:pt x="11500" y="4326"/>
                    <a:pt x="11530" y="4393"/>
                    <a:pt x="11691" y="4492"/>
                  </a:cubicBezTo>
                  <a:cubicBezTo>
                    <a:pt x="11824" y="4559"/>
                    <a:pt x="11853" y="4590"/>
                    <a:pt x="11905" y="4720"/>
                  </a:cubicBezTo>
                  <a:cubicBezTo>
                    <a:pt x="11960" y="4886"/>
                    <a:pt x="12015" y="4953"/>
                    <a:pt x="12147" y="5051"/>
                  </a:cubicBezTo>
                  <a:cubicBezTo>
                    <a:pt x="12257" y="5145"/>
                    <a:pt x="12309" y="5145"/>
                    <a:pt x="12147" y="5378"/>
                  </a:cubicBezTo>
                  <a:cubicBezTo>
                    <a:pt x="11960" y="5606"/>
                    <a:pt x="11934" y="5968"/>
                    <a:pt x="11824" y="5968"/>
                  </a:cubicBezTo>
                  <a:cubicBezTo>
                    <a:pt x="11772" y="5968"/>
                    <a:pt x="11743" y="5932"/>
                    <a:pt x="11691" y="5932"/>
                  </a:cubicBezTo>
                  <a:cubicBezTo>
                    <a:pt x="11636" y="5932"/>
                    <a:pt x="11610" y="5968"/>
                    <a:pt x="11530" y="6000"/>
                  </a:cubicBezTo>
                  <a:cubicBezTo>
                    <a:pt x="11419" y="6098"/>
                    <a:pt x="11368" y="6165"/>
                    <a:pt x="11500" y="6295"/>
                  </a:cubicBezTo>
                  <a:cubicBezTo>
                    <a:pt x="11610" y="6393"/>
                    <a:pt x="11772" y="6460"/>
                    <a:pt x="11905" y="6492"/>
                  </a:cubicBezTo>
                  <a:cubicBezTo>
                    <a:pt x="12041" y="6523"/>
                    <a:pt x="12202" y="6621"/>
                    <a:pt x="12257" y="6756"/>
                  </a:cubicBezTo>
                  <a:cubicBezTo>
                    <a:pt x="12283" y="6917"/>
                    <a:pt x="12419" y="7114"/>
                    <a:pt x="12309" y="7212"/>
                  </a:cubicBezTo>
                  <a:cubicBezTo>
                    <a:pt x="12202" y="7310"/>
                    <a:pt x="12066" y="7342"/>
                    <a:pt x="12096" y="7503"/>
                  </a:cubicBezTo>
                  <a:cubicBezTo>
                    <a:pt x="12121" y="7637"/>
                    <a:pt x="12177" y="7731"/>
                    <a:pt x="12257" y="7798"/>
                  </a:cubicBezTo>
                  <a:cubicBezTo>
                    <a:pt x="12338" y="7865"/>
                    <a:pt x="12500" y="7995"/>
                    <a:pt x="12607" y="7995"/>
                  </a:cubicBezTo>
                  <a:cubicBezTo>
                    <a:pt x="12632" y="7995"/>
                    <a:pt x="12632" y="7995"/>
                    <a:pt x="12662" y="7964"/>
                  </a:cubicBezTo>
                  <a:cubicBezTo>
                    <a:pt x="12794" y="7932"/>
                    <a:pt x="13037" y="7829"/>
                    <a:pt x="13173" y="7829"/>
                  </a:cubicBezTo>
                  <a:cubicBezTo>
                    <a:pt x="13279" y="7829"/>
                    <a:pt x="13360" y="7995"/>
                    <a:pt x="13467" y="7995"/>
                  </a:cubicBezTo>
                  <a:cubicBezTo>
                    <a:pt x="13603" y="7995"/>
                    <a:pt x="13739" y="7964"/>
                    <a:pt x="13820" y="7964"/>
                  </a:cubicBezTo>
                  <a:lnTo>
                    <a:pt x="13845" y="7964"/>
                  </a:lnTo>
                  <a:cubicBezTo>
                    <a:pt x="13926" y="7964"/>
                    <a:pt x="13952" y="8192"/>
                    <a:pt x="14007" y="8290"/>
                  </a:cubicBezTo>
                  <a:cubicBezTo>
                    <a:pt x="14088" y="8389"/>
                    <a:pt x="14169" y="8518"/>
                    <a:pt x="14305" y="8585"/>
                  </a:cubicBezTo>
                  <a:cubicBezTo>
                    <a:pt x="14412" y="8617"/>
                    <a:pt x="14412" y="8782"/>
                    <a:pt x="14544" y="8782"/>
                  </a:cubicBezTo>
                  <a:lnTo>
                    <a:pt x="14573" y="8782"/>
                  </a:lnTo>
                  <a:cubicBezTo>
                    <a:pt x="14735" y="8751"/>
                    <a:pt x="15059" y="8782"/>
                    <a:pt x="15165" y="8715"/>
                  </a:cubicBezTo>
                  <a:cubicBezTo>
                    <a:pt x="15246" y="8653"/>
                    <a:pt x="15327" y="8585"/>
                    <a:pt x="15408" y="8585"/>
                  </a:cubicBezTo>
                  <a:cubicBezTo>
                    <a:pt x="15433" y="8585"/>
                    <a:pt x="15463" y="8585"/>
                    <a:pt x="15489" y="8617"/>
                  </a:cubicBezTo>
                  <a:cubicBezTo>
                    <a:pt x="15595" y="8715"/>
                    <a:pt x="15705" y="9046"/>
                    <a:pt x="15893" y="9046"/>
                  </a:cubicBezTo>
                  <a:cubicBezTo>
                    <a:pt x="16080" y="9046"/>
                    <a:pt x="16161" y="9109"/>
                    <a:pt x="16216" y="9306"/>
                  </a:cubicBezTo>
                  <a:cubicBezTo>
                    <a:pt x="16297" y="9471"/>
                    <a:pt x="16378" y="9735"/>
                    <a:pt x="16540" y="9767"/>
                  </a:cubicBezTo>
                  <a:cubicBezTo>
                    <a:pt x="16647" y="9767"/>
                    <a:pt x="16702" y="9798"/>
                    <a:pt x="16783" y="9798"/>
                  </a:cubicBezTo>
                  <a:cubicBezTo>
                    <a:pt x="16834" y="9798"/>
                    <a:pt x="16889" y="9798"/>
                    <a:pt x="16944" y="9767"/>
                  </a:cubicBezTo>
                  <a:cubicBezTo>
                    <a:pt x="16996" y="9699"/>
                    <a:pt x="17077" y="9668"/>
                    <a:pt x="17157" y="9668"/>
                  </a:cubicBezTo>
                  <a:cubicBezTo>
                    <a:pt x="17213" y="9668"/>
                    <a:pt x="17268" y="9699"/>
                    <a:pt x="17293" y="9767"/>
                  </a:cubicBezTo>
                  <a:cubicBezTo>
                    <a:pt x="17345" y="9865"/>
                    <a:pt x="17400" y="9963"/>
                    <a:pt x="17455" y="9963"/>
                  </a:cubicBezTo>
                  <a:cubicBezTo>
                    <a:pt x="17481" y="9963"/>
                    <a:pt x="17510" y="9963"/>
                    <a:pt x="17510" y="9963"/>
                  </a:cubicBezTo>
                  <a:cubicBezTo>
                    <a:pt x="17591" y="9865"/>
                    <a:pt x="17668" y="9699"/>
                    <a:pt x="17749" y="9699"/>
                  </a:cubicBezTo>
                  <a:cubicBezTo>
                    <a:pt x="17830" y="9699"/>
                    <a:pt x="17885" y="9798"/>
                    <a:pt x="17915" y="9865"/>
                  </a:cubicBezTo>
                  <a:cubicBezTo>
                    <a:pt x="17940" y="9928"/>
                    <a:pt x="17966" y="10093"/>
                    <a:pt x="18073" y="10093"/>
                  </a:cubicBezTo>
                  <a:cubicBezTo>
                    <a:pt x="18102" y="10093"/>
                    <a:pt x="18102" y="10093"/>
                    <a:pt x="18128" y="10093"/>
                  </a:cubicBezTo>
                  <a:cubicBezTo>
                    <a:pt x="18290" y="9963"/>
                    <a:pt x="18209" y="9928"/>
                    <a:pt x="18264" y="9767"/>
                  </a:cubicBezTo>
                  <a:cubicBezTo>
                    <a:pt x="18315" y="9570"/>
                    <a:pt x="18315" y="9538"/>
                    <a:pt x="18451" y="9404"/>
                  </a:cubicBezTo>
                  <a:cubicBezTo>
                    <a:pt x="18587" y="9306"/>
                    <a:pt x="18668" y="9145"/>
                    <a:pt x="18639" y="8979"/>
                  </a:cubicBezTo>
                  <a:cubicBezTo>
                    <a:pt x="18613" y="8849"/>
                    <a:pt x="18426" y="8849"/>
                    <a:pt x="18396" y="8715"/>
                  </a:cubicBezTo>
                  <a:cubicBezTo>
                    <a:pt x="18345" y="8554"/>
                    <a:pt x="18290" y="8420"/>
                    <a:pt x="18396" y="8259"/>
                  </a:cubicBezTo>
                  <a:cubicBezTo>
                    <a:pt x="18451" y="8160"/>
                    <a:pt x="18532" y="7995"/>
                    <a:pt x="18587" y="7865"/>
                  </a:cubicBezTo>
                  <a:cubicBezTo>
                    <a:pt x="18639" y="7865"/>
                    <a:pt x="18694" y="7865"/>
                    <a:pt x="18720" y="7865"/>
                  </a:cubicBezTo>
                  <a:cubicBezTo>
                    <a:pt x="18856" y="7865"/>
                    <a:pt x="18911" y="7896"/>
                    <a:pt x="18992" y="8031"/>
                  </a:cubicBezTo>
                  <a:cubicBezTo>
                    <a:pt x="19069" y="8125"/>
                    <a:pt x="19179" y="8192"/>
                    <a:pt x="19367" y="8192"/>
                  </a:cubicBezTo>
                  <a:cubicBezTo>
                    <a:pt x="19422" y="8192"/>
                    <a:pt x="19473" y="8192"/>
                    <a:pt x="19528" y="8192"/>
                  </a:cubicBezTo>
                  <a:cubicBezTo>
                    <a:pt x="19771" y="8125"/>
                    <a:pt x="19745" y="8093"/>
                    <a:pt x="19826" y="8093"/>
                  </a:cubicBezTo>
                  <a:cubicBezTo>
                    <a:pt x="19933" y="8093"/>
                    <a:pt x="19907" y="8259"/>
                    <a:pt x="20069" y="8290"/>
                  </a:cubicBezTo>
                  <a:cubicBezTo>
                    <a:pt x="20201" y="8321"/>
                    <a:pt x="20311" y="8420"/>
                    <a:pt x="20392" y="8684"/>
                  </a:cubicBezTo>
                  <a:cubicBezTo>
                    <a:pt x="20499" y="8948"/>
                    <a:pt x="20392" y="9145"/>
                    <a:pt x="20661" y="9207"/>
                  </a:cubicBezTo>
                  <a:cubicBezTo>
                    <a:pt x="20793" y="9243"/>
                    <a:pt x="20822" y="9274"/>
                    <a:pt x="20848" y="9274"/>
                  </a:cubicBezTo>
                  <a:cubicBezTo>
                    <a:pt x="20874" y="9274"/>
                    <a:pt x="20903" y="9274"/>
                    <a:pt x="20955" y="9243"/>
                  </a:cubicBezTo>
                  <a:cubicBezTo>
                    <a:pt x="20984" y="9243"/>
                    <a:pt x="21010" y="9207"/>
                    <a:pt x="21039" y="9207"/>
                  </a:cubicBezTo>
                  <a:cubicBezTo>
                    <a:pt x="21117" y="9207"/>
                    <a:pt x="21117" y="9342"/>
                    <a:pt x="21172" y="9503"/>
                  </a:cubicBezTo>
                  <a:cubicBezTo>
                    <a:pt x="21253" y="9699"/>
                    <a:pt x="21308" y="9865"/>
                    <a:pt x="21359" y="10160"/>
                  </a:cubicBezTo>
                  <a:cubicBezTo>
                    <a:pt x="21440" y="10456"/>
                    <a:pt x="21469" y="10487"/>
                    <a:pt x="21308" y="10652"/>
                  </a:cubicBezTo>
                  <a:cubicBezTo>
                    <a:pt x="21253" y="10684"/>
                    <a:pt x="21146" y="10715"/>
                    <a:pt x="21010" y="10715"/>
                  </a:cubicBezTo>
                  <a:cubicBezTo>
                    <a:pt x="20848" y="10715"/>
                    <a:pt x="20635" y="10684"/>
                    <a:pt x="20470" y="10684"/>
                  </a:cubicBezTo>
                  <a:cubicBezTo>
                    <a:pt x="20363" y="10684"/>
                    <a:pt x="20256" y="10684"/>
                    <a:pt x="20201" y="10715"/>
                  </a:cubicBezTo>
                  <a:cubicBezTo>
                    <a:pt x="19988" y="10849"/>
                    <a:pt x="19959" y="11046"/>
                    <a:pt x="19878" y="11207"/>
                  </a:cubicBezTo>
                  <a:cubicBezTo>
                    <a:pt x="19771" y="11404"/>
                    <a:pt x="19797" y="11668"/>
                    <a:pt x="19745" y="11699"/>
                  </a:cubicBezTo>
                  <a:cubicBezTo>
                    <a:pt x="19745" y="11735"/>
                    <a:pt x="19745" y="11735"/>
                    <a:pt x="19745" y="11735"/>
                  </a:cubicBezTo>
                  <a:cubicBezTo>
                    <a:pt x="19690" y="11735"/>
                    <a:pt x="19635" y="11306"/>
                    <a:pt x="19635" y="11306"/>
                  </a:cubicBezTo>
                  <a:cubicBezTo>
                    <a:pt x="19635" y="11306"/>
                    <a:pt x="19609" y="11502"/>
                    <a:pt x="19473" y="11570"/>
                  </a:cubicBezTo>
                  <a:cubicBezTo>
                    <a:pt x="19315" y="11632"/>
                    <a:pt x="19179" y="11601"/>
                    <a:pt x="19150" y="11766"/>
                  </a:cubicBezTo>
                  <a:cubicBezTo>
                    <a:pt x="19124" y="11865"/>
                    <a:pt x="19124" y="11963"/>
                    <a:pt x="19043" y="11963"/>
                  </a:cubicBezTo>
                  <a:cubicBezTo>
                    <a:pt x="19043" y="11963"/>
                    <a:pt x="19018" y="11963"/>
                    <a:pt x="18992" y="11927"/>
                  </a:cubicBezTo>
                  <a:cubicBezTo>
                    <a:pt x="18937" y="11927"/>
                    <a:pt x="18856" y="11896"/>
                    <a:pt x="18801" y="11896"/>
                  </a:cubicBezTo>
                  <a:cubicBezTo>
                    <a:pt x="18749" y="11896"/>
                    <a:pt x="18694" y="11896"/>
                    <a:pt x="18639" y="11995"/>
                  </a:cubicBezTo>
                  <a:cubicBezTo>
                    <a:pt x="18558" y="12124"/>
                    <a:pt x="18587" y="12124"/>
                    <a:pt x="18396" y="12223"/>
                  </a:cubicBezTo>
                  <a:cubicBezTo>
                    <a:pt x="18209" y="12290"/>
                    <a:pt x="18396" y="12455"/>
                    <a:pt x="18558" y="12487"/>
                  </a:cubicBezTo>
                  <a:cubicBezTo>
                    <a:pt x="18720" y="12518"/>
                    <a:pt x="18801" y="12518"/>
                    <a:pt x="18720" y="12715"/>
                  </a:cubicBezTo>
                  <a:cubicBezTo>
                    <a:pt x="18613" y="12880"/>
                    <a:pt x="18507" y="12849"/>
                    <a:pt x="18396" y="12880"/>
                  </a:cubicBezTo>
                  <a:cubicBezTo>
                    <a:pt x="18315" y="12947"/>
                    <a:pt x="18235" y="13046"/>
                    <a:pt x="18264" y="13238"/>
                  </a:cubicBezTo>
                  <a:cubicBezTo>
                    <a:pt x="18290" y="13305"/>
                    <a:pt x="18315" y="13341"/>
                    <a:pt x="18345" y="13341"/>
                  </a:cubicBezTo>
                  <a:cubicBezTo>
                    <a:pt x="18396" y="13341"/>
                    <a:pt x="18451" y="13238"/>
                    <a:pt x="18532" y="13207"/>
                  </a:cubicBezTo>
                  <a:cubicBezTo>
                    <a:pt x="18532" y="13176"/>
                    <a:pt x="18558" y="13176"/>
                    <a:pt x="18587" y="13176"/>
                  </a:cubicBezTo>
                  <a:cubicBezTo>
                    <a:pt x="18639" y="13176"/>
                    <a:pt x="18668" y="13305"/>
                    <a:pt x="18639" y="13440"/>
                  </a:cubicBezTo>
                  <a:cubicBezTo>
                    <a:pt x="18613" y="13569"/>
                    <a:pt x="18532" y="13569"/>
                    <a:pt x="18558" y="13730"/>
                  </a:cubicBezTo>
                  <a:cubicBezTo>
                    <a:pt x="18587" y="13896"/>
                    <a:pt x="18694" y="13963"/>
                    <a:pt x="18911" y="13994"/>
                  </a:cubicBezTo>
                  <a:cubicBezTo>
                    <a:pt x="19124" y="14026"/>
                    <a:pt x="19018" y="14388"/>
                    <a:pt x="18911" y="14455"/>
                  </a:cubicBezTo>
                  <a:cubicBezTo>
                    <a:pt x="18775" y="14518"/>
                    <a:pt x="18749" y="14518"/>
                    <a:pt x="18694" y="14652"/>
                  </a:cubicBezTo>
                  <a:cubicBezTo>
                    <a:pt x="18613" y="14750"/>
                    <a:pt x="18613" y="14782"/>
                    <a:pt x="18507" y="14849"/>
                  </a:cubicBezTo>
                  <a:cubicBezTo>
                    <a:pt x="18451" y="14849"/>
                    <a:pt x="18396" y="14849"/>
                    <a:pt x="18371" y="14849"/>
                  </a:cubicBezTo>
                  <a:cubicBezTo>
                    <a:pt x="18290" y="14849"/>
                    <a:pt x="18209" y="14849"/>
                    <a:pt x="18209" y="14849"/>
                  </a:cubicBezTo>
                  <a:cubicBezTo>
                    <a:pt x="18209" y="14849"/>
                    <a:pt x="18073" y="14979"/>
                    <a:pt x="17830" y="15010"/>
                  </a:cubicBezTo>
                  <a:cubicBezTo>
                    <a:pt x="17591" y="15077"/>
                    <a:pt x="17830" y="15010"/>
                    <a:pt x="17749" y="15175"/>
                  </a:cubicBezTo>
                  <a:cubicBezTo>
                    <a:pt x="17643" y="15337"/>
                    <a:pt x="17643" y="15337"/>
                    <a:pt x="17724" y="15471"/>
                  </a:cubicBezTo>
                  <a:cubicBezTo>
                    <a:pt x="17779" y="15636"/>
                    <a:pt x="17668" y="15730"/>
                    <a:pt x="17562" y="15829"/>
                  </a:cubicBezTo>
                  <a:cubicBezTo>
                    <a:pt x="17536" y="15829"/>
                    <a:pt x="17536" y="15829"/>
                    <a:pt x="17510" y="15829"/>
                  </a:cubicBezTo>
                  <a:cubicBezTo>
                    <a:pt x="17430" y="15829"/>
                    <a:pt x="17455" y="15636"/>
                    <a:pt x="17374" y="15636"/>
                  </a:cubicBezTo>
                  <a:cubicBezTo>
                    <a:pt x="17268" y="15636"/>
                    <a:pt x="17345" y="15829"/>
                    <a:pt x="17187" y="16026"/>
                  </a:cubicBezTo>
                  <a:cubicBezTo>
                    <a:pt x="17132" y="16061"/>
                    <a:pt x="17106" y="16093"/>
                    <a:pt x="17051" y="16093"/>
                  </a:cubicBezTo>
                  <a:cubicBezTo>
                    <a:pt x="16944" y="16093"/>
                    <a:pt x="16834" y="15896"/>
                    <a:pt x="16808" y="15829"/>
                  </a:cubicBezTo>
                  <a:cubicBezTo>
                    <a:pt x="16783" y="15699"/>
                    <a:pt x="16863" y="15538"/>
                    <a:pt x="16863" y="15538"/>
                  </a:cubicBezTo>
                  <a:cubicBezTo>
                    <a:pt x="16863" y="15538"/>
                    <a:pt x="16647" y="15243"/>
                    <a:pt x="16753" y="15144"/>
                  </a:cubicBezTo>
                  <a:cubicBezTo>
                    <a:pt x="16808" y="15077"/>
                    <a:pt x="16727" y="14979"/>
                    <a:pt x="16647" y="14979"/>
                  </a:cubicBezTo>
                  <a:cubicBezTo>
                    <a:pt x="16621" y="14979"/>
                    <a:pt x="16566" y="15010"/>
                    <a:pt x="16566" y="15077"/>
                  </a:cubicBezTo>
                  <a:cubicBezTo>
                    <a:pt x="16485" y="15207"/>
                    <a:pt x="16485" y="15175"/>
                    <a:pt x="16323" y="15305"/>
                  </a:cubicBezTo>
                  <a:cubicBezTo>
                    <a:pt x="16191" y="15404"/>
                    <a:pt x="16110" y="15435"/>
                    <a:pt x="16055" y="15668"/>
                  </a:cubicBezTo>
                  <a:cubicBezTo>
                    <a:pt x="16000" y="15896"/>
                    <a:pt x="15974" y="16061"/>
                    <a:pt x="15812" y="16093"/>
                  </a:cubicBezTo>
                  <a:cubicBezTo>
                    <a:pt x="15650" y="16124"/>
                    <a:pt x="15650" y="16321"/>
                    <a:pt x="15705" y="16553"/>
                  </a:cubicBezTo>
                  <a:cubicBezTo>
                    <a:pt x="15731" y="16652"/>
                    <a:pt x="15786" y="16683"/>
                    <a:pt x="15812" y="16683"/>
                  </a:cubicBezTo>
                  <a:cubicBezTo>
                    <a:pt x="15867" y="16683"/>
                    <a:pt x="15919" y="16652"/>
                    <a:pt x="15974" y="16585"/>
                  </a:cubicBezTo>
                  <a:cubicBezTo>
                    <a:pt x="15974" y="16553"/>
                    <a:pt x="16000" y="16553"/>
                    <a:pt x="16025" y="16553"/>
                  </a:cubicBezTo>
                  <a:cubicBezTo>
                    <a:pt x="16110" y="16553"/>
                    <a:pt x="16216" y="16714"/>
                    <a:pt x="16268" y="16911"/>
                  </a:cubicBezTo>
                  <a:cubicBezTo>
                    <a:pt x="16323" y="17207"/>
                    <a:pt x="16297" y="17274"/>
                    <a:pt x="16080" y="17435"/>
                  </a:cubicBezTo>
                  <a:cubicBezTo>
                    <a:pt x="15867" y="17569"/>
                    <a:pt x="15838" y="17600"/>
                    <a:pt x="15731" y="17797"/>
                  </a:cubicBezTo>
                  <a:cubicBezTo>
                    <a:pt x="15676" y="17963"/>
                    <a:pt x="16000" y="18092"/>
                    <a:pt x="16080" y="18124"/>
                  </a:cubicBezTo>
                  <a:cubicBezTo>
                    <a:pt x="16000" y="18160"/>
                    <a:pt x="15919" y="18191"/>
                    <a:pt x="15838" y="18258"/>
                  </a:cubicBezTo>
                  <a:cubicBezTo>
                    <a:pt x="15625" y="18388"/>
                    <a:pt x="15569" y="18388"/>
                    <a:pt x="15246" y="18388"/>
                  </a:cubicBezTo>
                  <a:cubicBezTo>
                    <a:pt x="14922" y="18388"/>
                    <a:pt x="15165" y="18258"/>
                    <a:pt x="14922" y="18258"/>
                  </a:cubicBezTo>
                  <a:cubicBezTo>
                    <a:pt x="14654" y="18258"/>
                    <a:pt x="14250" y="18455"/>
                    <a:pt x="13981" y="18616"/>
                  </a:cubicBezTo>
                  <a:cubicBezTo>
                    <a:pt x="13926" y="18652"/>
                    <a:pt x="13901" y="18652"/>
                    <a:pt x="13845" y="18652"/>
                  </a:cubicBezTo>
                  <a:cubicBezTo>
                    <a:pt x="13709" y="18652"/>
                    <a:pt x="13658" y="18486"/>
                    <a:pt x="13522" y="18388"/>
                  </a:cubicBezTo>
                  <a:cubicBezTo>
                    <a:pt x="13522" y="18388"/>
                    <a:pt x="13496" y="18388"/>
                    <a:pt x="13467" y="18388"/>
                  </a:cubicBezTo>
                  <a:cubicBezTo>
                    <a:pt x="13360" y="18388"/>
                    <a:pt x="13305" y="18616"/>
                    <a:pt x="13118" y="18813"/>
                  </a:cubicBezTo>
                  <a:cubicBezTo>
                    <a:pt x="13092" y="18849"/>
                    <a:pt x="13037" y="18849"/>
                    <a:pt x="13011" y="18849"/>
                  </a:cubicBezTo>
                  <a:cubicBezTo>
                    <a:pt x="12849" y="18849"/>
                    <a:pt x="12743" y="18553"/>
                    <a:pt x="12713" y="18388"/>
                  </a:cubicBezTo>
                  <a:cubicBezTo>
                    <a:pt x="12662" y="18191"/>
                    <a:pt x="12607" y="18025"/>
                    <a:pt x="12419" y="17994"/>
                  </a:cubicBezTo>
                  <a:cubicBezTo>
                    <a:pt x="12202" y="17927"/>
                    <a:pt x="12121" y="17533"/>
                    <a:pt x="12147" y="17372"/>
                  </a:cubicBezTo>
                  <a:cubicBezTo>
                    <a:pt x="12202" y="17242"/>
                    <a:pt x="12202" y="16782"/>
                    <a:pt x="11985" y="16782"/>
                  </a:cubicBezTo>
                  <a:cubicBezTo>
                    <a:pt x="11905" y="16782"/>
                    <a:pt x="11824" y="16782"/>
                    <a:pt x="11743" y="16782"/>
                  </a:cubicBezTo>
                  <a:cubicBezTo>
                    <a:pt x="11636" y="16782"/>
                    <a:pt x="11555" y="16782"/>
                    <a:pt x="11530" y="16880"/>
                  </a:cubicBezTo>
                  <a:cubicBezTo>
                    <a:pt x="11500" y="17041"/>
                    <a:pt x="11368" y="17144"/>
                    <a:pt x="11151" y="17274"/>
                  </a:cubicBezTo>
                  <a:cubicBezTo>
                    <a:pt x="10963" y="17435"/>
                    <a:pt x="10776" y="17600"/>
                    <a:pt x="10776" y="17600"/>
                  </a:cubicBezTo>
                  <a:cubicBezTo>
                    <a:pt x="10776" y="17600"/>
                    <a:pt x="10827" y="18191"/>
                    <a:pt x="10989" y="18553"/>
                  </a:cubicBezTo>
                  <a:cubicBezTo>
                    <a:pt x="11151" y="18911"/>
                    <a:pt x="11044" y="19372"/>
                    <a:pt x="11070" y="19963"/>
                  </a:cubicBezTo>
                  <a:cubicBezTo>
                    <a:pt x="11099" y="20419"/>
                    <a:pt x="10989" y="20486"/>
                    <a:pt x="10883" y="20486"/>
                  </a:cubicBezTo>
                  <a:cubicBezTo>
                    <a:pt x="10857" y="20486"/>
                    <a:pt x="10827" y="20486"/>
                    <a:pt x="10776" y="20486"/>
                  </a:cubicBezTo>
                  <a:cubicBezTo>
                    <a:pt x="10695" y="20486"/>
                    <a:pt x="10640" y="20356"/>
                    <a:pt x="10585" y="20356"/>
                  </a:cubicBezTo>
                  <a:cubicBezTo>
                    <a:pt x="10559" y="20356"/>
                    <a:pt x="10533" y="20388"/>
                    <a:pt x="10504" y="20419"/>
                  </a:cubicBezTo>
                  <a:cubicBezTo>
                    <a:pt x="10453" y="20486"/>
                    <a:pt x="10423" y="20486"/>
                    <a:pt x="10372" y="20486"/>
                  </a:cubicBezTo>
                  <a:cubicBezTo>
                    <a:pt x="10265" y="20486"/>
                    <a:pt x="10155" y="20388"/>
                    <a:pt x="10074" y="20289"/>
                  </a:cubicBezTo>
                  <a:cubicBezTo>
                    <a:pt x="9942" y="20124"/>
                    <a:pt x="10048" y="19864"/>
                    <a:pt x="10048" y="19864"/>
                  </a:cubicBezTo>
                  <a:cubicBezTo>
                    <a:pt x="10048" y="19864"/>
                    <a:pt x="10129" y="19470"/>
                    <a:pt x="9993" y="19305"/>
                  </a:cubicBezTo>
                  <a:cubicBezTo>
                    <a:pt x="9912" y="19206"/>
                    <a:pt x="9806" y="19206"/>
                    <a:pt x="9750" y="19206"/>
                  </a:cubicBezTo>
                  <a:cubicBezTo>
                    <a:pt x="9695" y="19206"/>
                    <a:pt x="9670" y="19206"/>
                    <a:pt x="9670" y="19206"/>
                  </a:cubicBezTo>
                  <a:cubicBezTo>
                    <a:pt x="9670" y="19206"/>
                    <a:pt x="9427" y="19372"/>
                    <a:pt x="9265" y="19372"/>
                  </a:cubicBezTo>
                  <a:cubicBezTo>
                    <a:pt x="9239" y="19372"/>
                    <a:pt x="9214" y="19372"/>
                    <a:pt x="9214" y="19372"/>
                  </a:cubicBezTo>
                  <a:cubicBezTo>
                    <a:pt x="9103" y="19305"/>
                    <a:pt x="8997" y="19206"/>
                    <a:pt x="8916" y="19206"/>
                  </a:cubicBezTo>
                  <a:cubicBezTo>
                    <a:pt x="8890" y="19206"/>
                    <a:pt x="8864" y="19206"/>
                    <a:pt x="8864" y="19274"/>
                  </a:cubicBezTo>
                  <a:cubicBezTo>
                    <a:pt x="8864" y="19305"/>
                    <a:pt x="8864" y="19341"/>
                    <a:pt x="8809" y="19341"/>
                  </a:cubicBezTo>
                  <a:cubicBezTo>
                    <a:pt x="8754" y="19341"/>
                    <a:pt x="8673" y="19238"/>
                    <a:pt x="8618" y="19108"/>
                  </a:cubicBezTo>
                  <a:cubicBezTo>
                    <a:pt x="8541" y="18911"/>
                    <a:pt x="8243" y="18849"/>
                    <a:pt x="8082" y="18849"/>
                  </a:cubicBezTo>
                  <a:cubicBezTo>
                    <a:pt x="7975" y="18849"/>
                    <a:pt x="7865" y="18813"/>
                    <a:pt x="7758" y="18813"/>
                  </a:cubicBezTo>
                  <a:cubicBezTo>
                    <a:pt x="7677" y="18813"/>
                    <a:pt x="7622" y="18813"/>
                    <a:pt x="7541" y="18849"/>
                  </a:cubicBezTo>
                  <a:cubicBezTo>
                    <a:pt x="7273" y="18947"/>
                    <a:pt x="7247" y="19010"/>
                    <a:pt x="6949" y="19274"/>
                  </a:cubicBezTo>
                  <a:cubicBezTo>
                    <a:pt x="6655" y="19502"/>
                    <a:pt x="6736" y="19667"/>
                    <a:pt x="6817" y="19963"/>
                  </a:cubicBezTo>
                  <a:cubicBezTo>
                    <a:pt x="6894" y="20289"/>
                    <a:pt x="7273" y="20320"/>
                    <a:pt x="7571" y="20517"/>
                  </a:cubicBezTo>
                  <a:cubicBezTo>
                    <a:pt x="7865" y="20714"/>
                    <a:pt x="7703" y="21077"/>
                    <a:pt x="7541" y="21077"/>
                  </a:cubicBezTo>
                  <a:cubicBezTo>
                    <a:pt x="7435" y="21077"/>
                    <a:pt x="7409" y="21045"/>
                    <a:pt x="7354" y="21045"/>
                  </a:cubicBezTo>
                  <a:cubicBezTo>
                    <a:pt x="7328" y="21045"/>
                    <a:pt x="7299" y="21045"/>
                    <a:pt x="7247" y="21144"/>
                  </a:cubicBezTo>
                  <a:cubicBezTo>
                    <a:pt x="7218" y="21206"/>
                    <a:pt x="7166" y="21206"/>
                    <a:pt x="7085" y="21206"/>
                  </a:cubicBezTo>
                  <a:cubicBezTo>
                    <a:pt x="6949" y="21206"/>
                    <a:pt x="6788" y="21077"/>
                    <a:pt x="6788" y="21077"/>
                  </a:cubicBezTo>
                  <a:cubicBezTo>
                    <a:pt x="6843" y="21403"/>
                    <a:pt x="6707" y="21470"/>
                    <a:pt x="6600" y="21470"/>
                  </a:cubicBezTo>
                  <a:cubicBezTo>
                    <a:pt x="6519" y="21470"/>
                    <a:pt x="6438" y="21434"/>
                    <a:pt x="6438" y="21434"/>
                  </a:cubicBezTo>
                  <a:cubicBezTo>
                    <a:pt x="6438" y="21434"/>
                    <a:pt x="6196" y="21403"/>
                    <a:pt x="5953" y="21273"/>
                  </a:cubicBezTo>
                  <a:cubicBezTo>
                    <a:pt x="5711" y="21175"/>
                    <a:pt x="5740" y="20844"/>
                    <a:pt x="5791" y="20517"/>
                  </a:cubicBezTo>
                  <a:cubicBezTo>
                    <a:pt x="5817" y="20222"/>
                    <a:pt x="5655" y="20124"/>
                    <a:pt x="5655" y="19828"/>
                  </a:cubicBezTo>
                  <a:cubicBezTo>
                    <a:pt x="5655" y="19502"/>
                    <a:pt x="5416" y="19470"/>
                    <a:pt x="5416" y="19470"/>
                  </a:cubicBezTo>
                  <a:cubicBezTo>
                    <a:pt x="5416" y="19470"/>
                    <a:pt x="5361" y="19470"/>
                    <a:pt x="5280" y="19470"/>
                  </a:cubicBezTo>
                  <a:cubicBezTo>
                    <a:pt x="5144" y="19470"/>
                    <a:pt x="4957" y="19439"/>
                    <a:pt x="4876" y="19372"/>
                  </a:cubicBezTo>
                  <a:cubicBezTo>
                    <a:pt x="4714" y="19206"/>
                    <a:pt x="4714" y="18947"/>
                    <a:pt x="4527" y="18947"/>
                  </a:cubicBezTo>
                  <a:lnTo>
                    <a:pt x="4497" y="18947"/>
                  </a:lnTo>
                  <a:cubicBezTo>
                    <a:pt x="4472" y="18978"/>
                    <a:pt x="4446" y="18978"/>
                    <a:pt x="4417" y="18978"/>
                  </a:cubicBezTo>
                  <a:cubicBezTo>
                    <a:pt x="4288" y="18978"/>
                    <a:pt x="4233" y="18813"/>
                    <a:pt x="4126" y="18616"/>
                  </a:cubicBezTo>
                  <a:cubicBezTo>
                    <a:pt x="3990" y="18356"/>
                    <a:pt x="3964" y="18258"/>
                    <a:pt x="3748" y="17927"/>
                  </a:cubicBezTo>
                  <a:cubicBezTo>
                    <a:pt x="3534" y="17632"/>
                    <a:pt x="3667" y="17471"/>
                    <a:pt x="3373" y="17435"/>
                  </a:cubicBezTo>
                  <a:cubicBezTo>
                    <a:pt x="3075" y="17372"/>
                    <a:pt x="2968" y="16978"/>
                    <a:pt x="2751" y="16683"/>
                  </a:cubicBezTo>
                  <a:cubicBezTo>
                    <a:pt x="2670" y="16585"/>
                    <a:pt x="2619" y="16553"/>
                    <a:pt x="2590" y="16553"/>
                  </a:cubicBezTo>
                  <a:cubicBezTo>
                    <a:pt x="2483" y="16553"/>
                    <a:pt x="2402" y="16683"/>
                    <a:pt x="2240" y="16683"/>
                  </a:cubicBezTo>
                  <a:cubicBezTo>
                    <a:pt x="2024" y="16683"/>
                    <a:pt x="2049" y="16553"/>
                    <a:pt x="1998" y="16553"/>
                  </a:cubicBezTo>
                  <a:cubicBezTo>
                    <a:pt x="1998" y="16553"/>
                    <a:pt x="1972" y="16553"/>
                    <a:pt x="1943" y="16585"/>
                  </a:cubicBezTo>
                  <a:cubicBezTo>
                    <a:pt x="1891" y="16616"/>
                    <a:pt x="1755" y="16683"/>
                    <a:pt x="1649" y="16813"/>
                  </a:cubicBezTo>
                  <a:cubicBezTo>
                    <a:pt x="1593" y="16750"/>
                    <a:pt x="1593" y="16750"/>
                    <a:pt x="1593" y="16750"/>
                  </a:cubicBezTo>
                  <a:cubicBezTo>
                    <a:pt x="1593" y="16750"/>
                    <a:pt x="1538" y="16419"/>
                    <a:pt x="1487" y="16160"/>
                  </a:cubicBezTo>
                  <a:cubicBezTo>
                    <a:pt x="1457" y="15896"/>
                    <a:pt x="1406" y="15829"/>
                    <a:pt x="1487" y="15600"/>
                  </a:cubicBezTo>
                  <a:cubicBezTo>
                    <a:pt x="1513" y="15538"/>
                    <a:pt x="1538" y="15502"/>
                    <a:pt x="1568" y="15502"/>
                  </a:cubicBezTo>
                  <a:cubicBezTo>
                    <a:pt x="1593" y="15502"/>
                    <a:pt x="1593" y="15569"/>
                    <a:pt x="1619" y="15569"/>
                  </a:cubicBezTo>
                  <a:cubicBezTo>
                    <a:pt x="1649" y="15435"/>
                    <a:pt x="1700" y="15207"/>
                    <a:pt x="1593" y="15010"/>
                  </a:cubicBezTo>
                  <a:cubicBezTo>
                    <a:pt x="1457" y="14849"/>
                    <a:pt x="1487" y="14652"/>
                    <a:pt x="1351" y="14616"/>
                  </a:cubicBezTo>
                  <a:cubicBezTo>
                    <a:pt x="1325" y="14585"/>
                    <a:pt x="1296" y="14585"/>
                    <a:pt x="1270" y="14585"/>
                  </a:cubicBezTo>
                  <a:cubicBezTo>
                    <a:pt x="1163" y="14585"/>
                    <a:pt x="1082" y="14652"/>
                    <a:pt x="921" y="14750"/>
                  </a:cubicBezTo>
                  <a:cubicBezTo>
                    <a:pt x="759" y="14880"/>
                    <a:pt x="704" y="14947"/>
                    <a:pt x="814" y="15175"/>
                  </a:cubicBezTo>
                  <a:cubicBezTo>
                    <a:pt x="895" y="15404"/>
                    <a:pt x="623" y="15404"/>
                    <a:pt x="435" y="15404"/>
                  </a:cubicBezTo>
                  <a:cubicBezTo>
                    <a:pt x="248" y="15404"/>
                    <a:pt x="193" y="15243"/>
                    <a:pt x="138" y="15077"/>
                  </a:cubicBezTo>
                  <a:cubicBezTo>
                    <a:pt x="112" y="14880"/>
                    <a:pt x="57" y="14683"/>
                    <a:pt x="219" y="14683"/>
                  </a:cubicBezTo>
                  <a:cubicBezTo>
                    <a:pt x="380" y="14683"/>
                    <a:pt x="435" y="14258"/>
                    <a:pt x="516" y="14124"/>
                  </a:cubicBezTo>
                  <a:cubicBezTo>
                    <a:pt x="623" y="13963"/>
                    <a:pt x="649" y="13766"/>
                    <a:pt x="491" y="13632"/>
                  </a:cubicBezTo>
                  <a:cubicBezTo>
                    <a:pt x="329" y="13471"/>
                    <a:pt x="461" y="13502"/>
                    <a:pt x="623" y="13341"/>
                  </a:cubicBezTo>
                  <a:cubicBezTo>
                    <a:pt x="785" y="13207"/>
                    <a:pt x="597" y="13010"/>
                    <a:pt x="649" y="12782"/>
                  </a:cubicBezTo>
                  <a:cubicBezTo>
                    <a:pt x="704" y="12554"/>
                    <a:pt x="921" y="12455"/>
                    <a:pt x="1163" y="12455"/>
                  </a:cubicBezTo>
                  <a:cubicBezTo>
                    <a:pt x="1377" y="12455"/>
                    <a:pt x="1270" y="12223"/>
                    <a:pt x="1218" y="12093"/>
                  </a:cubicBezTo>
                  <a:cubicBezTo>
                    <a:pt x="1163" y="11995"/>
                    <a:pt x="1082" y="11833"/>
                    <a:pt x="1406" y="11798"/>
                  </a:cubicBezTo>
                  <a:cubicBezTo>
                    <a:pt x="1700" y="11766"/>
                    <a:pt x="1487" y="11570"/>
                    <a:pt x="1377" y="11404"/>
                  </a:cubicBezTo>
                  <a:cubicBezTo>
                    <a:pt x="1244" y="11274"/>
                    <a:pt x="1163" y="11176"/>
                    <a:pt x="1027" y="11109"/>
                  </a:cubicBezTo>
                  <a:cubicBezTo>
                    <a:pt x="895" y="11046"/>
                    <a:pt x="814" y="11077"/>
                    <a:pt x="678" y="10948"/>
                  </a:cubicBezTo>
                  <a:cubicBezTo>
                    <a:pt x="572" y="10849"/>
                    <a:pt x="678" y="10751"/>
                    <a:pt x="759" y="10751"/>
                  </a:cubicBezTo>
                  <a:cubicBezTo>
                    <a:pt x="785" y="10751"/>
                    <a:pt x="785" y="10751"/>
                    <a:pt x="814" y="10751"/>
                  </a:cubicBezTo>
                  <a:cubicBezTo>
                    <a:pt x="895" y="10813"/>
                    <a:pt x="1002" y="10849"/>
                    <a:pt x="1351" y="10849"/>
                  </a:cubicBezTo>
                  <a:cubicBezTo>
                    <a:pt x="1674" y="10849"/>
                    <a:pt x="1538" y="10684"/>
                    <a:pt x="1406" y="10585"/>
                  </a:cubicBezTo>
                  <a:cubicBezTo>
                    <a:pt x="1270" y="10456"/>
                    <a:pt x="1218" y="10160"/>
                    <a:pt x="1189" y="9896"/>
                  </a:cubicBezTo>
                  <a:cubicBezTo>
                    <a:pt x="1163" y="9767"/>
                    <a:pt x="1218" y="9699"/>
                    <a:pt x="1296" y="9699"/>
                  </a:cubicBezTo>
                  <a:cubicBezTo>
                    <a:pt x="1377" y="9699"/>
                    <a:pt x="1457" y="9735"/>
                    <a:pt x="1487" y="9798"/>
                  </a:cubicBezTo>
                  <a:cubicBezTo>
                    <a:pt x="1538" y="9865"/>
                    <a:pt x="1568" y="9896"/>
                    <a:pt x="1619" y="9896"/>
                  </a:cubicBezTo>
                  <a:cubicBezTo>
                    <a:pt x="1700" y="9896"/>
                    <a:pt x="1781" y="9798"/>
                    <a:pt x="1862" y="9735"/>
                  </a:cubicBezTo>
                  <a:cubicBezTo>
                    <a:pt x="1891" y="9735"/>
                    <a:pt x="1917" y="9699"/>
                    <a:pt x="1917" y="9699"/>
                  </a:cubicBezTo>
                  <a:cubicBezTo>
                    <a:pt x="1998" y="9699"/>
                    <a:pt x="2049" y="9928"/>
                    <a:pt x="2240" y="9995"/>
                  </a:cubicBezTo>
                  <a:cubicBezTo>
                    <a:pt x="2266" y="10026"/>
                    <a:pt x="2296" y="10026"/>
                    <a:pt x="2321" y="10026"/>
                  </a:cubicBezTo>
                  <a:cubicBezTo>
                    <a:pt x="2454" y="10026"/>
                    <a:pt x="2454" y="9865"/>
                    <a:pt x="2564" y="9637"/>
                  </a:cubicBezTo>
                  <a:cubicBezTo>
                    <a:pt x="2670" y="9373"/>
                    <a:pt x="2564" y="9274"/>
                    <a:pt x="2509" y="9176"/>
                  </a:cubicBezTo>
                  <a:cubicBezTo>
                    <a:pt x="2428" y="9046"/>
                    <a:pt x="2347" y="9046"/>
                    <a:pt x="2215" y="8912"/>
                  </a:cubicBezTo>
                  <a:cubicBezTo>
                    <a:pt x="2079" y="8751"/>
                    <a:pt x="2160" y="8715"/>
                    <a:pt x="2266" y="8554"/>
                  </a:cubicBezTo>
                  <a:cubicBezTo>
                    <a:pt x="2402" y="8420"/>
                    <a:pt x="2428" y="8321"/>
                    <a:pt x="2428" y="8321"/>
                  </a:cubicBezTo>
                  <a:cubicBezTo>
                    <a:pt x="2428" y="8321"/>
                    <a:pt x="2240" y="8259"/>
                    <a:pt x="2049" y="8125"/>
                  </a:cubicBezTo>
                  <a:cubicBezTo>
                    <a:pt x="1862" y="8031"/>
                    <a:pt x="1836" y="7896"/>
                    <a:pt x="1998" y="7767"/>
                  </a:cubicBezTo>
                  <a:cubicBezTo>
                    <a:pt x="2049" y="7700"/>
                    <a:pt x="2104" y="7668"/>
                    <a:pt x="2160" y="7668"/>
                  </a:cubicBezTo>
                  <a:cubicBezTo>
                    <a:pt x="2215" y="7668"/>
                    <a:pt x="2296" y="7731"/>
                    <a:pt x="2347" y="7896"/>
                  </a:cubicBezTo>
                  <a:cubicBezTo>
                    <a:pt x="2402" y="8062"/>
                    <a:pt x="2428" y="8125"/>
                    <a:pt x="2454" y="8125"/>
                  </a:cubicBezTo>
                  <a:cubicBezTo>
                    <a:pt x="2483" y="8125"/>
                    <a:pt x="2509" y="8093"/>
                    <a:pt x="2538" y="7995"/>
                  </a:cubicBezTo>
                  <a:cubicBezTo>
                    <a:pt x="2564" y="7767"/>
                    <a:pt x="2428" y="7570"/>
                    <a:pt x="2590" y="7471"/>
                  </a:cubicBezTo>
                  <a:cubicBezTo>
                    <a:pt x="2751" y="7342"/>
                    <a:pt x="2751" y="7149"/>
                    <a:pt x="2645" y="7082"/>
                  </a:cubicBezTo>
                  <a:cubicBezTo>
                    <a:pt x="2564" y="7015"/>
                    <a:pt x="2134" y="6688"/>
                    <a:pt x="1891" y="6657"/>
                  </a:cubicBezTo>
                  <a:cubicBezTo>
                    <a:pt x="1674" y="6621"/>
                    <a:pt x="1377" y="6362"/>
                    <a:pt x="1296" y="6129"/>
                  </a:cubicBezTo>
                  <a:cubicBezTo>
                    <a:pt x="1244" y="5901"/>
                    <a:pt x="1244" y="5740"/>
                    <a:pt x="1027" y="5740"/>
                  </a:cubicBezTo>
                  <a:cubicBezTo>
                    <a:pt x="814" y="5740"/>
                    <a:pt x="704" y="5637"/>
                    <a:pt x="623" y="5445"/>
                  </a:cubicBezTo>
                  <a:cubicBezTo>
                    <a:pt x="516" y="5248"/>
                    <a:pt x="597" y="5114"/>
                    <a:pt x="461" y="4984"/>
                  </a:cubicBezTo>
                  <a:cubicBezTo>
                    <a:pt x="329" y="4886"/>
                    <a:pt x="410" y="4460"/>
                    <a:pt x="410" y="4295"/>
                  </a:cubicBezTo>
                  <a:lnTo>
                    <a:pt x="410" y="4264"/>
                  </a:lnTo>
                  <a:cubicBezTo>
                    <a:pt x="572" y="4197"/>
                    <a:pt x="866" y="4067"/>
                    <a:pt x="921" y="3933"/>
                  </a:cubicBezTo>
                  <a:cubicBezTo>
                    <a:pt x="1002" y="3803"/>
                    <a:pt x="1218" y="3539"/>
                    <a:pt x="1351" y="3508"/>
                  </a:cubicBezTo>
                  <a:cubicBezTo>
                    <a:pt x="1406" y="3508"/>
                    <a:pt x="1487" y="3508"/>
                    <a:pt x="1538" y="3508"/>
                  </a:cubicBezTo>
                  <a:cubicBezTo>
                    <a:pt x="1619" y="3508"/>
                    <a:pt x="1700" y="3508"/>
                    <a:pt x="1755" y="3508"/>
                  </a:cubicBezTo>
                  <a:cubicBezTo>
                    <a:pt x="1781" y="3508"/>
                    <a:pt x="1810" y="3508"/>
                    <a:pt x="1810" y="3508"/>
                  </a:cubicBezTo>
                  <a:cubicBezTo>
                    <a:pt x="1972" y="3508"/>
                    <a:pt x="2185" y="3409"/>
                    <a:pt x="2240" y="3279"/>
                  </a:cubicBezTo>
                  <a:cubicBezTo>
                    <a:pt x="2321" y="3083"/>
                    <a:pt x="2296" y="2819"/>
                    <a:pt x="2402" y="2756"/>
                  </a:cubicBezTo>
                  <a:cubicBezTo>
                    <a:pt x="2402" y="2756"/>
                    <a:pt x="2402" y="2756"/>
                    <a:pt x="2428" y="2756"/>
                  </a:cubicBezTo>
                  <a:cubicBezTo>
                    <a:pt x="2483" y="2756"/>
                    <a:pt x="2564" y="2886"/>
                    <a:pt x="2645" y="2886"/>
                  </a:cubicBezTo>
                  <a:cubicBezTo>
                    <a:pt x="2670" y="2886"/>
                    <a:pt x="2696" y="2854"/>
                    <a:pt x="2751" y="2819"/>
                  </a:cubicBezTo>
                  <a:cubicBezTo>
                    <a:pt x="2913" y="2689"/>
                    <a:pt x="3075" y="2559"/>
                    <a:pt x="3181" y="2394"/>
                  </a:cubicBezTo>
                  <a:cubicBezTo>
                    <a:pt x="3292" y="2264"/>
                    <a:pt x="3317" y="2197"/>
                    <a:pt x="3479" y="2098"/>
                  </a:cubicBezTo>
                  <a:cubicBezTo>
                    <a:pt x="3615" y="2000"/>
                    <a:pt x="3667" y="1969"/>
                    <a:pt x="3696" y="1772"/>
                  </a:cubicBezTo>
                  <a:cubicBezTo>
                    <a:pt x="3696" y="1575"/>
                    <a:pt x="3696" y="1311"/>
                    <a:pt x="3828" y="1248"/>
                  </a:cubicBezTo>
                  <a:cubicBezTo>
                    <a:pt x="3964" y="1150"/>
                    <a:pt x="4152" y="1150"/>
                    <a:pt x="4233" y="1150"/>
                  </a:cubicBezTo>
                  <a:cubicBezTo>
                    <a:pt x="4339" y="1150"/>
                    <a:pt x="4608" y="1248"/>
                    <a:pt x="4689" y="1378"/>
                  </a:cubicBezTo>
                  <a:cubicBezTo>
                    <a:pt x="4740" y="1476"/>
                    <a:pt x="4902" y="1673"/>
                    <a:pt x="5038" y="1673"/>
                  </a:cubicBezTo>
                  <a:cubicBezTo>
                    <a:pt x="5064" y="1673"/>
                    <a:pt x="5093" y="1673"/>
                    <a:pt x="5119" y="1642"/>
                  </a:cubicBezTo>
                  <a:cubicBezTo>
                    <a:pt x="5255" y="1543"/>
                    <a:pt x="5255" y="1378"/>
                    <a:pt x="5361" y="1280"/>
                  </a:cubicBezTo>
                  <a:cubicBezTo>
                    <a:pt x="5416" y="1248"/>
                    <a:pt x="5468" y="1248"/>
                    <a:pt x="5494" y="1248"/>
                  </a:cubicBezTo>
                  <a:cubicBezTo>
                    <a:pt x="5549" y="1248"/>
                    <a:pt x="5604" y="1280"/>
                    <a:pt x="5655" y="1347"/>
                  </a:cubicBezTo>
                  <a:cubicBezTo>
                    <a:pt x="5685" y="1378"/>
                    <a:pt x="5740" y="1378"/>
                    <a:pt x="5791" y="1378"/>
                  </a:cubicBezTo>
                  <a:cubicBezTo>
                    <a:pt x="5898" y="1378"/>
                    <a:pt x="6008" y="1311"/>
                    <a:pt x="5927" y="1181"/>
                  </a:cubicBezTo>
                  <a:cubicBezTo>
                    <a:pt x="5817" y="1016"/>
                    <a:pt x="5711" y="1016"/>
                    <a:pt x="5711" y="819"/>
                  </a:cubicBezTo>
                  <a:cubicBezTo>
                    <a:pt x="5740" y="658"/>
                    <a:pt x="5817" y="591"/>
                    <a:pt x="5953" y="492"/>
                  </a:cubicBezTo>
                  <a:cubicBezTo>
                    <a:pt x="6034" y="461"/>
                    <a:pt x="6060" y="362"/>
                    <a:pt x="6089" y="295"/>
                  </a:cubicBezTo>
                  <a:cubicBezTo>
                    <a:pt x="6141" y="591"/>
                    <a:pt x="6141" y="591"/>
                    <a:pt x="6141" y="591"/>
                  </a:cubicBezTo>
                  <a:cubicBezTo>
                    <a:pt x="6089" y="295"/>
                    <a:pt x="6089" y="295"/>
                    <a:pt x="6089" y="295"/>
                  </a:cubicBezTo>
                  <a:cubicBezTo>
                    <a:pt x="6115" y="264"/>
                    <a:pt x="6141" y="228"/>
                    <a:pt x="6196" y="228"/>
                  </a:cubicBezTo>
                  <a:lnTo>
                    <a:pt x="6221" y="228"/>
                  </a:lnTo>
                  <a:cubicBezTo>
                    <a:pt x="6251" y="264"/>
                    <a:pt x="6251" y="264"/>
                    <a:pt x="6277" y="264"/>
                  </a:cubicBezTo>
                  <a:cubicBezTo>
                    <a:pt x="6438" y="264"/>
                    <a:pt x="6626" y="197"/>
                    <a:pt x="6788" y="197"/>
                  </a:cubicBezTo>
                  <a:lnTo>
                    <a:pt x="6115" y="0"/>
                  </a:lnTo>
                  <a:cubicBezTo>
                    <a:pt x="5979" y="228"/>
                    <a:pt x="5979" y="228"/>
                    <a:pt x="5979" y="228"/>
                  </a:cubicBezTo>
                  <a:cubicBezTo>
                    <a:pt x="5953" y="295"/>
                    <a:pt x="5953" y="295"/>
                    <a:pt x="5953" y="295"/>
                  </a:cubicBezTo>
                  <a:cubicBezTo>
                    <a:pt x="5953" y="331"/>
                    <a:pt x="5927" y="362"/>
                    <a:pt x="5898" y="394"/>
                  </a:cubicBezTo>
                  <a:cubicBezTo>
                    <a:pt x="5740" y="492"/>
                    <a:pt x="5630" y="559"/>
                    <a:pt x="5604" y="819"/>
                  </a:cubicBezTo>
                  <a:cubicBezTo>
                    <a:pt x="5575" y="1016"/>
                    <a:pt x="5685" y="1083"/>
                    <a:pt x="5740" y="1150"/>
                  </a:cubicBezTo>
                  <a:cubicBezTo>
                    <a:pt x="5766" y="1181"/>
                    <a:pt x="5791" y="1212"/>
                    <a:pt x="5817" y="1248"/>
                  </a:cubicBezTo>
                  <a:cubicBezTo>
                    <a:pt x="5817" y="1248"/>
                    <a:pt x="5817" y="1248"/>
                    <a:pt x="5791" y="1248"/>
                  </a:cubicBezTo>
                  <a:cubicBezTo>
                    <a:pt x="5766" y="1248"/>
                    <a:pt x="5740" y="1248"/>
                    <a:pt x="5740" y="1248"/>
                  </a:cubicBezTo>
                  <a:cubicBezTo>
                    <a:pt x="5685" y="1181"/>
                    <a:pt x="5604" y="1083"/>
                    <a:pt x="5494" y="1083"/>
                  </a:cubicBezTo>
                  <a:cubicBezTo>
                    <a:pt x="5442" y="1083"/>
                    <a:pt x="5361" y="1114"/>
                    <a:pt x="5306" y="1150"/>
                  </a:cubicBezTo>
                  <a:cubicBezTo>
                    <a:pt x="5225" y="1212"/>
                    <a:pt x="5170" y="1311"/>
                    <a:pt x="5144" y="1378"/>
                  </a:cubicBezTo>
                  <a:cubicBezTo>
                    <a:pt x="5119" y="1445"/>
                    <a:pt x="5119" y="1476"/>
                    <a:pt x="5064" y="1508"/>
                  </a:cubicBezTo>
                  <a:cubicBezTo>
                    <a:pt x="5064" y="1508"/>
                    <a:pt x="5064" y="1543"/>
                    <a:pt x="5038" y="1543"/>
                  </a:cubicBezTo>
                  <a:cubicBezTo>
                    <a:pt x="4983" y="1543"/>
                    <a:pt x="4850" y="1409"/>
                    <a:pt x="4769" y="1280"/>
                  </a:cubicBezTo>
                  <a:cubicBezTo>
                    <a:pt x="4659" y="1083"/>
                    <a:pt x="4339" y="1016"/>
                    <a:pt x="4233" y="1016"/>
                  </a:cubicBezTo>
                  <a:cubicBezTo>
                    <a:pt x="4126" y="1016"/>
                    <a:pt x="3939" y="1016"/>
                    <a:pt x="3773" y="1114"/>
                  </a:cubicBezTo>
                  <a:cubicBezTo>
                    <a:pt x="3615" y="1212"/>
                    <a:pt x="3586" y="1445"/>
                    <a:pt x="3586" y="1673"/>
                  </a:cubicBezTo>
                  <a:cubicBezTo>
                    <a:pt x="3586" y="1673"/>
                    <a:pt x="3586" y="1705"/>
                    <a:pt x="3560" y="1740"/>
                  </a:cubicBezTo>
                  <a:cubicBezTo>
                    <a:pt x="3560" y="1870"/>
                    <a:pt x="3560" y="1870"/>
                    <a:pt x="3424" y="1969"/>
                  </a:cubicBezTo>
                  <a:cubicBezTo>
                    <a:pt x="3262" y="2098"/>
                    <a:pt x="3211" y="2134"/>
                    <a:pt x="3101" y="2326"/>
                  </a:cubicBezTo>
                  <a:cubicBezTo>
                    <a:pt x="3020" y="2425"/>
                    <a:pt x="2913" y="2528"/>
                    <a:pt x="2806" y="2622"/>
                  </a:cubicBezTo>
                  <a:cubicBezTo>
                    <a:pt x="2751" y="2657"/>
                    <a:pt x="2726" y="2689"/>
                    <a:pt x="2670" y="2720"/>
                  </a:cubicBezTo>
                  <a:lnTo>
                    <a:pt x="2645" y="2756"/>
                  </a:lnTo>
                  <a:cubicBezTo>
                    <a:pt x="2645" y="2756"/>
                    <a:pt x="2619" y="2720"/>
                    <a:pt x="2590" y="2689"/>
                  </a:cubicBezTo>
                  <a:cubicBezTo>
                    <a:pt x="2538" y="2657"/>
                    <a:pt x="2483" y="2622"/>
                    <a:pt x="2428" y="2622"/>
                  </a:cubicBezTo>
                  <a:cubicBezTo>
                    <a:pt x="2402" y="2622"/>
                    <a:pt x="2373" y="2622"/>
                    <a:pt x="2347" y="2622"/>
                  </a:cubicBezTo>
                  <a:cubicBezTo>
                    <a:pt x="2240" y="2689"/>
                    <a:pt x="2215" y="2854"/>
                    <a:pt x="2185" y="3015"/>
                  </a:cubicBezTo>
                  <a:cubicBezTo>
                    <a:pt x="2185" y="3083"/>
                    <a:pt x="2160" y="3150"/>
                    <a:pt x="2134" y="3212"/>
                  </a:cubicBezTo>
                  <a:cubicBezTo>
                    <a:pt x="2104" y="3311"/>
                    <a:pt x="1943" y="3378"/>
                    <a:pt x="1810" y="3378"/>
                  </a:cubicBezTo>
                  <a:lnTo>
                    <a:pt x="1781" y="3378"/>
                  </a:lnTo>
                  <a:cubicBezTo>
                    <a:pt x="1700" y="3378"/>
                    <a:pt x="1619" y="3378"/>
                    <a:pt x="1538" y="3378"/>
                  </a:cubicBezTo>
                  <a:cubicBezTo>
                    <a:pt x="1487" y="3378"/>
                    <a:pt x="1406" y="3378"/>
                    <a:pt x="1325" y="3378"/>
                  </a:cubicBezTo>
                  <a:cubicBezTo>
                    <a:pt x="1163" y="3409"/>
                    <a:pt x="895" y="3740"/>
                    <a:pt x="814" y="3870"/>
                  </a:cubicBezTo>
                  <a:cubicBezTo>
                    <a:pt x="785" y="3901"/>
                    <a:pt x="649" y="4000"/>
                    <a:pt x="355" y="4134"/>
                  </a:cubicBezTo>
                  <a:cubicBezTo>
                    <a:pt x="274" y="4165"/>
                    <a:pt x="274" y="4165"/>
                    <a:pt x="274" y="4165"/>
                  </a:cubicBezTo>
                  <a:cubicBezTo>
                    <a:pt x="274" y="4264"/>
                    <a:pt x="274" y="4264"/>
                    <a:pt x="274" y="4264"/>
                  </a:cubicBezTo>
                  <a:cubicBezTo>
                    <a:pt x="299" y="4295"/>
                    <a:pt x="299" y="4295"/>
                    <a:pt x="299" y="4295"/>
                  </a:cubicBezTo>
                  <a:cubicBezTo>
                    <a:pt x="299" y="4326"/>
                    <a:pt x="299" y="4362"/>
                    <a:pt x="274" y="4425"/>
                  </a:cubicBezTo>
                  <a:cubicBezTo>
                    <a:pt x="274" y="4657"/>
                    <a:pt x="248" y="4953"/>
                    <a:pt x="410" y="5082"/>
                  </a:cubicBezTo>
                  <a:cubicBezTo>
                    <a:pt x="435" y="5114"/>
                    <a:pt x="435" y="5145"/>
                    <a:pt x="461" y="5248"/>
                  </a:cubicBezTo>
                  <a:cubicBezTo>
                    <a:pt x="461" y="5311"/>
                    <a:pt x="461" y="5409"/>
                    <a:pt x="516" y="5507"/>
                  </a:cubicBezTo>
                  <a:cubicBezTo>
                    <a:pt x="623" y="5740"/>
                    <a:pt x="759" y="5870"/>
                    <a:pt x="1027" y="5870"/>
                  </a:cubicBezTo>
                  <a:cubicBezTo>
                    <a:pt x="1134" y="5870"/>
                    <a:pt x="1134" y="5901"/>
                    <a:pt x="1189" y="6067"/>
                  </a:cubicBezTo>
                  <a:cubicBezTo>
                    <a:pt x="1189" y="6098"/>
                    <a:pt x="1189" y="6129"/>
                    <a:pt x="1189" y="6165"/>
                  </a:cubicBezTo>
                  <a:cubicBezTo>
                    <a:pt x="1270" y="6460"/>
                    <a:pt x="1649" y="6756"/>
                    <a:pt x="1891" y="6787"/>
                  </a:cubicBezTo>
                  <a:cubicBezTo>
                    <a:pt x="2079" y="6818"/>
                    <a:pt x="2483" y="7114"/>
                    <a:pt x="2590" y="7181"/>
                  </a:cubicBezTo>
                  <a:cubicBezTo>
                    <a:pt x="2590" y="7212"/>
                    <a:pt x="2619" y="7212"/>
                    <a:pt x="2619" y="7243"/>
                  </a:cubicBezTo>
                  <a:cubicBezTo>
                    <a:pt x="2619" y="7279"/>
                    <a:pt x="2590" y="7310"/>
                    <a:pt x="2538" y="7342"/>
                  </a:cubicBezTo>
                  <a:cubicBezTo>
                    <a:pt x="2373" y="7471"/>
                    <a:pt x="2402" y="7637"/>
                    <a:pt x="2402" y="7767"/>
                  </a:cubicBezTo>
                  <a:cubicBezTo>
                    <a:pt x="2373" y="7668"/>
                    <a:pt x="2296" y="7539"/>
                    <a:pt x="2160" y="7539"/>
                  </a:cubicBezTo>
                  <a:cubicBezTo>
                    <a:pt x="2079" y="7539"/>
                    <a:pt x="1998" y="7570"/>
                    <a:pt x="1917" y="7668"/>
                  </a:cubicBezTo>
                  <a:cubicBezTo>
                    <a:pt x="1891" y="7700"/>
                    <a:pt x="1781" y="7798"/>
                    <a:pt x="1781" y="7964"/>
                  </a:cubicBezTo>
                  <a:cubicBezTo>
                    <a:pt x="1810" y="8125"/>
                    <a:pt x="1917" y="8192"/>
                    <a:pt x="1998" y="8259"/>
                  </a:cubicBezTo>
                  <a:cubicBezTo>
                    <a:pt x="2104" y="8321"/>
                    <a:pt x="2185" y="8357"/>
                    <a:pt x="2240" y="8389"/>
                  </a:cubicBezTo>
                  <a:cubicBezTo>
                    <a:pt x="2240" y="8420"/>
                    <a:pt x="2215" y="8420"/>
                    <a:pt x="2185" y="8456"/>
                  </a:cubicBezTo>
                  <a:cubicBezTo>
                    <a:pt x="2160" y="8518"/>
                    <a:pt x="2160" y="8518"/>
                    <a:pt x="2160" y="8518"/>
                  </a:cubicBezTo>
                  <a:cubicBezTo>
                    <a:pt x="2104" y="8585"/>
                    <a:pt x="2024" y="8653"/>
                    <a:pt x="2024" y="8751"/>
                  </a:cubicBezTo>
                  <a:cubicBezTo>
                    <a:pt x="2024" y="8849"/>
                    <a:pt x="2079" y="8948"/>
                    <a:pt x="2134" y="9010"/>
                  </a:cubicBezTo>
                  <a:cubicBezTo>
                    <a:pt x="2215" y="9078"/>
                    <a:pt x="2266" y="9145"/>
                    <a:pt x="2321" y="9176"/>
                  </a:cubicBezTo>
                  <a:cubicBezTo>
                    <a:pt x="2373" y="9207"/>
                    <a:pt x="2373" y="9207"/>
                    <a:pt x="2402" y="9243"/>
                  </a:cubicBezTo>
                  <a:cubicBezTo>
                    <a:pt x="2428" y="9274"/>
                    <a:pt x="2428" y="9306"/>
                    <a:pt x="2454" y="9306"/>
                  </a:cubicBezTo>
                  <a:cubicBezTo>
                    <a:pt x="2509" y="9404"/>
                    <a:pt x="2538" y="9435"/>
                    <a:pt x="2454" y="9570"/>
                  </a:cubicBezTo>
                  <a:cubicBezTo>
                    <a:pt x="2428" y="9637"/>
                    <a:pt x="2402" y="9699"/>
                    <a:pt x="2373" y="9767"/>
                  </a:cubicBezTo>
                  <a:cubicBezTo>
                    <a:pt x="2373" y="9829"/>
                    <a:pt x="2347" y="9865"/>
                    <a:pt x="2321" y="9896"/>
                  </a:cubicBezTo>
                  <a:cubicBezTo>
                    <a:pt x="2321" y="9896"/>
                    <a:pt x="2296" y="9896"/>
                    <a:pt x="2266" y="9865"/>
                  </a:cubicBezTo>
                  <a:cubicBezTo>
                    <a:pt x="2215" y="9865"/>
                    <a:pt x="2160" y="9798"/>
                    <a:pt x="2104" y="9735"/>
                  </a:cubicBezTo>
                  <a:cubicBezTo>
                    <a:pt x="2079" y="9668"/>
                    <a:pt x="2024" y="9570"/>
                    <a:pt x="1917" y="9570"/>
                  </a:cubicBezTo>
                  <a:cubicBezTo>
                    <a:pt x="1891" y="9570"/>
                    <a:pt x="1836" y="9601"/>
                    <a:pt x="1810" y="9637"/>
                  </a:cubicBezTo>
                  <a:cubicBezTo>
                    <a:pt x="1729" y="9699"/>
                    <a:pt x="1649" y="9767"/>
                    <a:pt x="1619" y="9767"/>
                  </a:cubicBezTo>
                  <a:cubicBezTo>
                    <a:pt x="1593" y="9767"/>
                    <a:pt x="1593" y="9767"/>
                    <a:pt x="1593" y="9735"/>
                  </a:cubicBezTo>
                  <a:cubicBezTo>
                    <a:pt x="1513" y="9637"/>
                    <a:pt x="1406" y="9570"/>
                    <a:pt x="1296" y="9570"/>
                  </a:cubicBezTo>
                  <a:cubicBezTo>
                    <a:pt x="1244" y="9570"/>
                    <a:pt x="1163" y="9601"/>
                    <a:pt x="1134" y="9668"/>
                  </a:cubicBezTo>
                  <a:cubicBezTo>
                    <a:pt x="1082" y="9699"/>
                    <a:pt x="1053" y="9767"/>
                    <a:pt x="1082" y="9896"/>
                  </a:cubicBezTo>
                  <a:cubicBezTo>
                    <a:pt x="1108" y="10321"/>
                    <a:pt x="1218" y="10554"/>
                    <a:pt x="1325" y="10684"/>
                  </a:cubicBezTo>
                  <a:cubicBezTo>
                    <a:pt x="1351" y="10684"/>
                    <a:pt x="1351" y="10684"/>
                    <a:pt x="1351" y="10715"/>
                  </a:cubicBezTo>
                  <a:cubicBezTo>
                    <a:pt x="1027" y="10715"/>
                    <a:pt x="921" y="10684"/>
                    <a:pt x="840" y="10652"/>
                  </a:cubicBezTo>
                  <a:cubicBezTo>
                    <a:pt x="814" y="10617"/>
                    <a:pt x="785" y="10617"/>
                    <a:pt x="759" y="10617"/>
                  </a:cubicBezTo>
                  <a:cubicBezTo>
                    <a:pt x="678" y="10617"/>
                    <a:pt x="572" y="10684"/>
                    <a:pt x="542" y="10813"/>
                  </a:cubicBezTo>
                  <a:cubicBezTo>
                    <a:pt x="516" y="10849"/>
                    <a:pt x="491" y="10948"/>
                    <a:pt x="623" y="11077"/>
                  </a:cubicBezTo>
                  <a:cubicBezTo>
                    <a:pt x="704" y="11144"/>
                    <a:pt x="785" y="11176"/>
                    <a:pt x="866" y="11176"/>
                  </a:cubicBezTo>
                  <a:cubicBezTo>
                    <a:pt x="895" y="11207"/>
                    <a:pt x="946" y="11207"/>
                    <a:pt x="972" y="11243"/>
                  </a:cubicBezTo>
                  <a:cubicBezTo>
                    <a:pt x="1082" y="11306"/>
                    <a:pt x="1163" y="11373"/>
                    <a:pt x="1296" y="11502"/>
                  </a:cubicBezTo>
                  <a:cubicBezTo>
                    <a:pt x="1296" y="11534"/>
                    <a:pt x="1325" y="11534"/>
                    <a:pt x="1351" y="11570"/>
                  </a:cubicBezTo>
                  <a:cubicBezTo>
                    <a:pt x="1377" y="11601"/>
                    <a:pt x="1406" y="11632"/>
                    <a:pt x="1406" y="11668"/>
                  </a:cubicBezTo>
                  <a:cubicBezTo>
                    <a:pt x="1270" y="11668"/>
                    <a:pt x="1134" y="11699"/>
                    <a:pt x="1082" y="11833"/>
                  </a:cubicBezTo>
                  <a:cubicBezTo>
                    <a:pt x="1027" y="11995"/>
                    <a:pt x="1082" y="12124"/>
                    <a:pt x="1108" y="12160"/>
                  </a:cubicBezTo>
                  <a:cubicBezTo>
                    <a:pt x="1163" y="12223"/>
                    <a:pt x="1163" y="12290"/>
                    <a:pt x="1163" y="12290"/>
                  </a:cubicBezTo>
                  <a:cubicBezTo>
                    <a:pt x="866" y="12290"/>
                    <a:pt x="623" y="12487"/>
                    <a:pt x="542" y="12751"/>
                  </a:cubicBezTo>
                  <a:cubicBezTo>
                    <a:pt x="516" y="12880"/>
                    <a:pt x="542" y="13010"/>
                    <a:pt x="542" y="13077"/>
                  </a:cubicBezTo>
                  <a:cubicBezTo>
                    <a:pt x="572" y="13207"/>
                    <a:pt x="572" y="13207"/>
                    <a:pt x="542" y="13238"/>
                  </a:cubicBezTo>
                  <a:cubicBezTo>
                    <a:pt x="516" y="13274"/>
                    <a:pt x="461" y="13305"/>
                    <a:pt x="435" y="13341"/>
                  </a:cubicBezTo>
                  <a:cubicBezTo>
                    <a:pt x="380" y="13372"/>
                    <a:pt x="329" y="13404"/>
                    <a:pt x="299" y="13502"/>
                  </a:cubicBezTo>
                  <a:cubicBezTo>
                    <a:pt x="299" y="13601"/>
                    <a:pt x="380" y="13668"/>
                    <a:pt x="435" y="13730"/>
                  </a:cubicBezTo>
                  <a:cubicBezTo>
                    <a:pt x="461" y="13766"/>
                    <a:pt x="542" y="13829"/>
                    <a:pt x="435" y="14026"/>
                  </a:cubicBezTo>
                  <a:cubicBezTo>
                    <a:pt x="410" y="14093"/>
                    <a:pt x="355" y="14191"/>
                    <a:pt x="329" y="14290"/>
                  </a:cubicBezTo>
                  <a:cubicBezTo>
                    <a:pt x="299" y="14357"/>
                    <a:pt x="248" y="14518"/>
                    <a:pt x="219" y="14554"/>
                  </a:cubicBezTo>
                  <a:cubicBezTo>
                    <a:pt x="112" y="14554"/>
                    <a:pt x="57" y="14585"/>
                    <a:pt x="31" y="14616"/>
                  </a:cubicBezTo>
                  <a:cubicBezTo>
                    <a:pt x="-24" y="14750"/>
                    <a:pt x="5" y="14880"/>
                    <a:pt x="31" y="15010"/>
                  </a:cubicBezTo>
                  <a:cubicBezTo>
                    <a:pt x="31" y="15046"/>
                    <a:pt x="31" y="15077"/>
                    <a:pt x="31" y="15077"/>
                  </a:cubicBezTo>
                  <a:cubicBezTo>
                    <a:pt x="57" y="15207"/>
                    <a:pt x="112" y="15538"/>
                    <a:pt x="435" y="15538"/>
                  </a:cubicBezTo>
                  <a:cubicBezTo>
                    <a:pt x="623" y="15538"/>
                    <a:pt x="840" y="15538"/>
                    <a:pt x="921" y="15372"/>
                  </a:cubicBezTo>
                  <a:cubicBezTo>
                    <a:pt x="946" y="15337"/>
                    <a:pt x="946" y="15243"/>
                    <a:pt x="921" y="15108"/>
                  </a:cubicBezTo>
                  <a:cubicBezTo>
                    <a:pt x="866" y="15010"/>
                    <a:pt x="866" y="14979"/>
                    <a:pt x="866" y="14979"/>
                  </a:cubicBezTo>
                  <a:cubicBezTo>
                    <a:pt x="866" y="14979"/>
                    <a:pt x="895" y="14947"/>
                    <a:pt x="972" y="14880"/>
                  </a:cubicBezTo>
                  <a:cubicBezTo>
                    <a:pt x="1027" y="14849"/>
                    <a:pt x="1053" y="14849"/>
                    <a:pt x="1082" y="14813"/>
                  </a:cubicBezTo>
                  <a:cubicBezTo>
                    <a:pt x="1163" y="14750"/>
                    <a:pt x="1218" y="14750"/>
                    <a:pt x="1270" y="14750"/>
                  </a:cubicBezTo>
                  <a:cubicBezTo>
                    <a:pt x="1270" y="14750"/>
                    <a:pt x="1296" y="14750"/>
                    <a:pt x="1325" y="14750"/>
                  </a:cubicBezTo>
                  <a:cubicBezTo>
                    <a:pt x="1351" y="14750"/>
                    <a:pt x="1351" y="14750"/>
                    <a:pt x="1377" y="14849"/>
                  </a:cubicBezTo>
                  <a:cubicBezTo>
                    <a:pt x="1406" y="14947"/>
                    <a:pt x="1432" y="15010"/>
                    <a:pt x="1513" y="15108"/>
                  </a:cubicBezTo>
                  <a:cubicBezTo>
                    <a:pt x="1568" y="15175"/>
                    <a:pt x="1568" y="15274"/>
                    <a:pt x="1538" y="15372"/>
                  </a:cubicBezTo>
                  <a:cubicBezTo>
                    <a:pt x="1457" y="15372"/>
                    <a:pt x="1406" y="15502"/>
                    <a:pt x="1406" y="15538"/>
                  </a:cubicBezTo>
                  <a:cubicBezTo>
                    <a:pt x="1296" y="15730"/>
                    <a:pt x="1325" y="15864"/>
                    <a:pt x="1351" y="16026"/>
                  </a:cubicBezTo>
                  <a:cubicBezTo>
                    <a:pt x="1377" y="16061"/>
                    <a:pt x="1377" y="16124"/>
                    <a:pt x="1377" y="16191"/>
                  </a:cubicBezTo>
                  <a:cubicBezTo>
                    <a:pt x="1406" y="16455"/>
                    <a:pt x="1487" y="16750"/>
                    <a:pt x="1487" y="16782"/>
                  </a:cubicBezTo>
                  <a:cubicBezTo>
                    <a:pt x="1487" y="16813"/>
                    <a:pt x="1487" y="16813"/>
                    <a:pt x="1487" y="16813"/>
                  </a:cubicBezTo>
                  <a:cubicBezTo>
                    <a:pt x="1513" y="16813"/>
                    <a:pt x="1513" y="16813"/>
                    <a:pt x="1513" y="16813"/>
                  </a:cubicBezTo>
                  <a:cubicBezTo>
                    <a:pt x="1538" y="16880"/>
                    <a:pt x="1538" y="16880"/>
                    <a:pt x="1538" y="16880"/>
                  </a:cubicBezTo>
                  <a:cubicBezTo>
                    <a:pt x="1619" y="17010"/>
                    <a:pt x="1619" y="17010"/>
                    <a:pt x="1619" y="17010"/>
                  </a:cubicBezTo>
                  <a:cubicBezTo>
                    <a:pt x="1700" y="16911"/>
                    <a:pt x="1700" y="16911"/>
                    <a:pt x="1700" y="16911"/>
                  </a:cubicBezTo>
                  <a:cubicBezTo>
                    <a:pt x="1810" y="16813"/>
                    <a:pt x="1917" y="16714"/>
                    <a:pt x="1972" y="16714"/>
                  </a:cubicBezTo>
                  <a:cubicBezTo>
                    <a:pt x="2024" y="16750"/>
                    <a:pt x="2104" y="16813"/>
                    <a:pt x="2240" y="16813"/>
                  </a:cubicBezTo>
                  <a:cubicBezTo>
                    <a:pt x="2373" y="16813"/>
                    <a:pt x="2454" y="16750"/>
                    <a:pt x="2509" y="16714"/>
                  </a:cubicBezTo>
                  <a:cubicBezTo>
                    <a:pt x="2538" y="16683"/>
                    <a:pt x="2564" y="16683"/>
                    <a:pt x="2590" y="16683"/>
                  </a:cubicBezTo>
                  <a:cubicBezTo>
                    <a:pt x="2590" y="16683"/>
                    <a:pt x="2590" y="16683"/>
                    <a:pt x="2670" y="16750"/>
                  </a:cubicBezTo>
                  <a:cubicBezTo>
                    <a:pt x="2726" y="16849"/>
                    <a:pt x="2751" y="16947"/>
                    <a:pt x="2806" y="17010"/>
                  </a:cubicBezTo>
                  <a:cubicBezTo>
                    <a:pt x="2939" y="17274"/>
                    <a:pt x="3101" y="17533"/>
                    <a:pt x="3343" y="17569"/>
                  </a:cubicBezTo>
                  <a:cubicBezTo>
                    <a:pt x="3479" y="17600"/>
                    <a:pt x="3479" y="17600"/>
                    <a:pt x="3505" y="17699"/>
                  </a:cubicBezTo>
                  <a:cubicBezTo>
                    <a:pt x="3534" y="17797"/>
                    <a:pt x="3560" y="17896"/>
                    <a:pt x="3667" y="18025"/>
                  </a:cubicBezTo>
                  <a:cubicBezTo>
                    <a:pt x="3828" y="18289"/>
                    <a:pt x="3884" y="18388"/>
                    <a:pt x="3990" y="18585"/>
                  </a:cubicBezTo>
                  <a:cubicBezTo>
                    <a:pt x="4016" y="18683"/>
                    <a:pt x="4016" y="18683"/>
                    <a:pt x="4016" y="18683"/>
                  </a:cubicBezTo>
                  <a:cubicBezTo>
                    <a:pt x="4045" y="18714"/>
                    <a:pt x="4045" y="18714"/>
                    <a:pt x="4071" y="18750"/>
                  </a:cubicBezTo>
                  <a:cubicBezTo>
                    <a:pt x="4152" y="18947"/>
                    <a:pt x="4233" y="19108"/>
                    <a:pt x="4417" y="19108"/>
                  </a:cubicBezTo>
                  <a:cubicBezTo>
                    <a:pt x="4446" y="19108"/>
                    <a:pt x="4472" y="19108"/>
                    <a:pt x="4527" y="19077"/>
                  </a:cubicBezTo>
                  <a:cubicBezTo>
                    <a:pt x="4553" y="19077"/>
                    <a:pt x="4578" y="19108"/>
                    <a:pt x="4633" y="19206"/>
                  </a:cubicBezTo>
                  <a:cubicBezTo>
                    <a:pt x="4659" y="19305"/>
                    <a:pt x="4714" y="19403"/>
                    <a:pt x="4795" y="19470"/>
                  </a:cubicBezTo>
                  <a:cubicBezTo>
                    <a:pt x="4902" y="19569"/>
                    <a:pt x="5064" y="19600"/>
                    <a:pt x="5280" y="19600"/>
                  </a:cubicBezTo>
                  <a:cubicBezTo>
                    <a:pt x="5336" y="19600"/>
                    <a:pt x="5387" y="19600"/>
                    <a:pt x="5416" y="19600"/>
                  </a:cubicBezTo>
                  <a:cubicBezTo>
                    <a:pt x="5442" y="19600"/>
                    <a:pt x="5549" y="19667"/>
                    <a:pt x="5549" y="19828"/>
                  </a:cubicBezTo>
                  <a:cubicBezTo>
                    <a:pt x="5549" y="19994"/>
                    <a:pt x="5575" y="20092"/>
                    <a:pt x="5630" y="20191"/>
                  </a:cubicBezTo>
                  <a:cubicBezTo>
                    <a:pt x="5655" y="20320"/>
                    <a:pt x="5685" y="20388"/>
                    <a:pt x="5685" y="20517"/>
                  </a:cubicBezTo>
                  <a:cubicBezTo>
                    <a:pt x="5630" y="20781"/>
                    <a:pt x="5575" y="21273"/>
                    <a:pt x="5927" y="21403"/>
                  </a:cubicBezTo>
                  <a:cubicBezTo>
                    <a:pt x="6141" y="21502"/>
                    <a:pt x="6357" y="21569"/>
                    <a:pt x="6413" y="21569"/>
                  </a:cubicBezTo>
                  <a:cubicBezTo>
                    <a:pt x="6438" y="21600"/>
                    <a:pt x="6519" y="21600"/>
                    <a:pt x="6600" y="21600"/>
                  </a:cubicBezTo>
                  <a:cubicBezTo>
                    <a:pt x="6736" y="21600"/>
                    <a:pt x="6788" y="21537"/>
                    <a:pt x="6843" y="21502"/>
                  </a:cubicBezTo>
                  <a:cubicBezTo>
                    <a:pt x="6868" y="21434"/>
                    <a:pt x="6894" y="21372"/>
                    <a:pt x="6894" y="21305"/>
                  </a:cubicBezTo>
                  <a:cubicBezTo>
                    <a:pt x="6949" y="21336"/>
                    <a:pt x="7030" y="21336"/>
                    <a:pt x="7085" y="21336"/>
                  </a:cubicBezTo>
                  <a:cubicBezTo>
                    <a:pt x="7218" y="21336"/>
                    <a:pt x="7299" y="21273"/>
                    <a:pt x="7328" y="21206"/>
                  </a:cubicBezTo>
                  <a:cubicBezTo>
                    <a:pt x="7354" y="21206"/>
                    <a:pt x="7354" y="21175"/>
                    <a:pt x="7354" y="21175"/>
                  </a:cubicBezTo>
                  <a:cubicBezTo>
                    <a:pt x="7409" y="21206"/>
                    <a:pt x="7460" y="21206"/>
                    <a:pt x="7541" y="21206"/>
                  </a:cubicBezTo>
                  <a:cubicBezTo>
                    <a:pt x="7677" y="21206"/>
                    <a:pt x="7784" y="21077"/>
                    <a:pt x="7839" y="20911"/>
                  </a:cubicBezTo>
                  <a:cubicBezTo>
                    <a:pt x="7865" y="20714"/>
                    <a:pt x="7813" y="20517"/>
                    <a:pt x="7622" y="20419"/>
                  </a:cubicBezTo>
                  <a:cubicBezTo>
                    <a:pt x="7515" y="20320"/>
                    <a:pt x="7409" y="20289"/>
                    <a:pt x="7328" y="20222"/>
                  </a:cubicBezTo>
                  <a:cubicBezTo>
                    <a:pt x="7140" y="20159"/>
                    <a:pt x="6975" y="20061"/>
                    <a:pt x="6924" y="19927"/>
                  </a:cubicBezTo>
                  <a:cubicBezTo>
                    <a:pt x="6924" y="19895"/>
                    <a:pt x="6924" y="19864"/>
                    <a:pt x="6894" y="19828"/>
                  </a:cubicBezTo>
                  <a:cubicBezTo>
                    <a:pt x="6843" y="19600"/>
                    <a:pt x="6817" y="19533"/>
                    <a:pt x="7004" y="19372"/>
                  </a:cubicBezTo>
                  <a:cubicBezTo>
                    <a:pt x="7111" y="19305"/>
                    <a:pt x="7111" y="19305"/>
                    <a:pt x="7111" y="19305"/>
                  </a:cubicBezTo>
                  <a:cubicBezTo>
                    <a:pt x="7328" y="19108"/>
                    <a:pt x="7354" y="19077"/>
                    <a:pt x="7571" y="18978"/>
                  </a:cubicBezTo>
                  <a:cubicBezTo>
                    <a:pt x="7622" y="18947"/>
                    <a:pt x="7703" y="18947"/>
                    <a:pt x="7758" y="18947"/>
                  </a:cubicBezTo>
                  <a:cubicBezTo>
                    <a:pt x="7813" y="18947"/>
                    <a:pt x="7839" y="18947"/>
                    <a:pt x="7894" y="18978"/>
                  </a:cubicBezTo>
                  <a:cubicBezTo>
                    <a:pt x="7946" y="18978"/>
                    <a:pt x="8001" y="18978"/>
                    <a:pt x="8082" y="18978"/>
                  </a:cubicBezTo>
                  <a:cubicBezTo>
                    <a:pt x="8269" y="18978"/>
                    <a:pt x="8460" y="19045"/>
                    <a:pt x="8512" y="19175"/>
                  </a:cubicBezTo>
                  <a:cubicBezTo>
                    <a:pt x="8567" y="19305"/>
                    <a:pt x="8699" y="19470"/>
                    <a:pt x="8809" y="19470"/>
                  </a:cubicBezTo>
                  <a:cubicBezTo>
                    <a:pt x="8890" y="19470"/>
                    <a:pt x="8942" y="19439"/>
                    <a:pt x="8971" y="19341"/>
                  </a:cubicBezTo>
                  <a:cubicBezTo>
                    <a:pt x="8997" y="19372"/>
                    <a:pt x="9052" y="19403"/>
                    <a:pt x="9133" y="19470"/>
                  </a:cubicBezTo>
                  <a:cubicBezTo>
                    <a:pt x="9184" y="19502"/>
                    <a:pt x="9214" y="19533"/>
                    <a:pt x="9265" y="19533"/>
                  </a:cubicBezTo>
                  <a:cubicBezTo>
                    <a:pt x="9427" y="19533"/>
                    <a:pt x="9644" y="19403"/>
                    <a:pt x="9695" y="19341"/>
                  </a:cubicBezTo>
                  <a:cubicBezTo>
                    <a:pt x="9695" y="19341"/>
                    <a:pt x="9725" y="19341"/>
                    <a:pt x="9750" y="19341"/>
                  </a:cubicBezTo>
                  <a:cubicBezTo>
                    <a:pt x="9806" y="19341"/>
                    <a:pt x="9861" y="19341"/>
                    <a:pt x="9912" y="19403"/>
                  </a:cubicBezTo>
                  <a:cubicBezTo>
                    <a:pt x="9967" y="19470"/>
                    <a:pt x="9967" y="19699"/>
                    <a:pt x="9942" y="19828"/>
                  </a:cubicBezTo>
                  <a:cubicBezTo>
                    <a:pt x="9886" y="19963"/>
                    <a:pt x="9861" y="20191"/>
                    <a:pt x="9993" y="20356"/>
                  </a:cubicBezTo>
                  <a:cubicBezTo>
                    <a:pt x="10129" y="20553"/>
                    <a:pt x="10265" y="20616"/>
                    <a:pt x="10372" y="20616"/>
                  </a:cubicBezTo>
                  <a:cubicBezTo>
                    <a:pt x="10453" y="20616"/>
                    <a:pt x="10504" y="20584"/>
                    <a:pt x="10559" y="20517"/>
                  </a:cubicBezTo>
                  <a:cubicBezTo>
                    <a:pt x="10585" y="20517"/>
                    <a:pt x="10585" y="20517"/>
                    <a:pt x="10585" y="20517"/>
                  </a:cubicBezTo>
                  <a:cubicBezTo>
                    <a:pt x="10585" y="20517"/>
                    <a:pt x="10585" y="20517"/>
                    <a:pt x="10614" y="20517"/>
                  </a:cubicBezTo>
                  <a:cubicBezTo>
                    <a:pt x="10640" y="20553"/>
                    <a:pt x="10695" y="20616"/>
                    <a:pt x="10776" y="20616"/>
                  </a:cubicBezTo>
                  <a:cubicBezTo>
                    <a:pt x="10802" y="20616"/>
                    <a:pt x="10802" y="20616"/>
                    <a:pt x="10827" y="20616"/>
                  </a:cubicBezTo>
                  <a:cubicBezTo>
                    <a:pt x="10857" y="20616"/>
                    <a:pt x="10857" y="20616"/>
                    <a:pt x="10883" y="20616"/>
                  </a:cubicBezTo>
                  <a:cubicBezTo>
                    <a:pt x="10908" y="20616"/>
                    <a:pt x="11019" y="20616"/>
                    <a:pt x="11099" y="20517"/>
                  </a:cubicBezTo>
                  <a:cubicBezTo>
                    <a:pt x="11180" y="20419"/>
                    <a:pt x="11206" y="20222"/>
                    <a:pt x="11180" y="19963"/>
                  </a:cubicBezTo>
                  <a:cubicBezTo>
                    <a:pt x="11180" y="19730"/>
                    <a:pt x="11180" y="19533"/>
                    <a:pt x="11180" y="19341"/>
                  </a:cubicBezTo>
                  <a:cubicBezTo>
                    <a:pt x="11206" y="19010"/>
                    <a:pt x="11206" y="18750"/>
                    <a:pt x="11099" y="18486"/>
                  </a:cubicBezTo>
                  <a:cubicBezTo>
                    <a:pt x="10963" y="18222"/>
                    <a:pt x="10908" y="17829"/>
                    <a:pt x="10908" y="17632"/>
                  </a:cubicBezTo>
                  <a:cubicBezTo>
                    <a:pt x="10963" y="17600"/>
                    <a:pt x="11070" y="17502"/>
                    <a:pt x="11206" y="17403"/>
                  </a:cubicBezTo>
                  <a:cubicBezTo>
                    <a:pt x="11449" y="17242"/>
                    <a:pt x="11585" y="17108"/>
                    <a:pt x="11636" y="16911"/>
                  </a:cubicBezTo>
                  <a:cubicBezTo>
                    <a:pt x="11636" y="16911"/>
                    <a:pt x="11666" y="16911"/>
                    <a:pt x="11743" y="16911"/>
                  </a:cubicBezTo>
                  <a:cubicBezTo>
                    <a:pt x="11798" y="16911"/>
                    <a:pt x="11824" y="16911"/>
                    <a:pt x="11853" y="16911"/>
                  </a:cubicBezTo>
                  <a:cubicBezTo>
                    <a:pt x="11905" y="16911"/>
                    <a:pt x="11960" y="16911"/>
                    <a:pt x="11985" y="16911"/>
                  </a:cubicBezTo>
                  <a:cubicBezTo>
                    <a:pt x="12015" y="16911"/>
                    <a:pt x="12015" y="16911"/>
                    <a:pt x="12015" y="16947"/>
                  </a:cubicBezTo>
                  <a:cubicBezTo>
                    <a:pt x="12096" y="17010"/>
                    <a:pt x="12066" y="17242"/>
                    <a:pt x="12041" y="17341"/>
                  </a:cubicBezTo>
                  <a:cubicBezTo>
                    <a:pt x="12015" y="17471"/>
                    <a:pt x="12041" y="17699"/>
                    <a:pt x="12121" y="17864"/>
                  </a:cubicBezTo>
                  <a:cubicBezTo>
                    <a:pt x="12202" y="18025"/>
                    <a:pt x="12283" y="18092"/>
                    <a:pt x="12390" y="18124"/>
                  </a:cubicBezTo>
                  <a:cubicBezTo>
                    <a:pt x="12526" y="18160"/>
                    <a:pt x="12551" y="18222"/>
                    <a:pt x="12607" y="18419"/>
                  </a:cubicBezTo>
                  <a:cubicBezTo>
                    <a:pt x="12632" y="18616"/>
                    <a:pt x="12768" y="19010"/>
                    <a:pt x="13011" y="19010"/>
                  </a:cubicBezTo>
                  <a:cubicBezTo>
                    <a:pt x="13066" y="19010"/>
                    <a:pt x="13118" y="18978"/>
                    <a:pt x="13198" y="18911"/>
                  </a:cubicBezTo>
                  <a:cubicBezTo>
                    <a:pt x="13279" y="18813"/>
                    <a:pt x="13334" y="18714"/>
                    <a:pt x="13390" y="18652"/>
                  </a:cubicBezTo>
                  <a:cubicBezTo>
                    <a:pt x="13415" y="18585"/>
                    <a:pt x="13467" y="18517"/>
                    <a:pt x="13467" y="18517"/>
                  </a:cubicBezTo>
                  <a:cubicBezTo>
                    <a:pt x="13467" y="18517"/>
                    <a:pt x="13467" y="18517"/>
                    <a:pt x="13496" y="18517"/>
                  </a:cubicBezTo>
                  <a:cubicBezTo>
                    <a:pt x="13522" y="18553"/>
                    <a:pt x="13548" y="18585"/>
                    <a:pt x="13577" y="18616"/>
                  </a:cubicBezTo>
                  <a:cubicBezTo>
                    <a:pt x="13658" y="18683"/>
                    <a:pt x="13739" y="18781"/>
                    <a:pt x="13845" y="18781"/>
                  </a:cubicBezTo>
                  <a:cubicBezTo>
                    <a:pt x="13926" y="18781"/>
                    <a:pt x="13981" y="18750"/>
                    <a:pt x="14033" y="18714"/>
                  </a:cubicBezTo>
                  <a:cubicBezTo>
                    <a:pt x="14305" y="18553"/>
                    <a:pt x="14709" y="18388"/>
                    <a:pt x="14922" y="18388"/>
                  </a:cubicBezTo>
                  <a:lnTo>
                    <a:pt x="14948" y="18388"/>
                  </a:lnTo>
                  <a:cubicBezTo>
                    <a:pt x="15003" y="18517"/>
                    <a:pt x="15084" y="18517"/>
                    <a:pt x="15246" y="18517"/>
                  </a:cubicBezTo>
                  <a:cubicBezTo>
                    <a:pt x="15569" y="18517"/>
                    <a:pt x="15650" y="18517"/>
                    <a:pt x="15893" y="18356"/>
                  </a:cubicBezTo>
                  <a:cubicBezTo>
                    <a:pt x="15944" y="18321"/>
                    <a:pt x="16025" y="18289"/>
                    <a:pt x="16110" y="18258"/>
                  </a:cubicBezTo>
                  <a:cubicBezTo>
                    <a:pt x="16136" y="17994"/>
                    <a:pt x="16136" y="17994"/>
                    <a:pt x="16136" y="17994"/>
                  </a:cubicBezTo>
                  <a:cubicBezTo>
                    <a:pt x="15974" y="17963"/>
                    <a:pt x="15893" y="17896"/>
                    <a:pt x="15838" y="17864"/>
                  </a:cubicBezTo>
                  <a:cubicBezTo>
                    <a:pt x="15919" y="17699"/>
                    <a:pt x="15944" y="17667"/>
                    <a:pt x="16136" y="17533"/>
                  </a:cubicBezTo>
                  <a:cubicBezTo>
                    <a:pt x="16404" y="17372"/>
                    <a:pt x="16459" y="17207"/>
                    <a:pt x="16378" y="16880"/>
                  </a:cubicBezTo>
                  <a:cubicBezTo>
                    <a:pt x="16323" y="16652"/>
                    <a:pt x="16191" y="16419"/>
                    <a:pt x="16025" y="16419"/>
                  </a:cubicBezTo>
                  <a:cubicBezTo>
                    <a:pt x="15974" y="16419"/>
                    <a:pt x="15919" y="16455"/>
                    <a:pt x="15893" y="16486"/>
                  </a:cubicBezTo>
                  <a:cubicBezTo>
                    <a:pt x="15867" y="16518"/>
                    <a:pt x="15838" y="16518"/>
                    <a:pt x="15838" y="16553"/>
                  </a:cubicBezTo>
                  <a:cubicBezTo>
                    <a:pt x="15838" y="16518"/>
                    <a:pt x="15812" y="16518"/>
                    <a:pt x="15812" y="16518"/>
                  </a:cubicBezTo>
                  <a:cubicBezTo>
                    <a:pt x="15757" y="16321"/>
                    <a:pt x="15786" y="16258"/>
                    <a:pt x="15786" y="16258"/>
                  </a:cubicBezTo>
                  <a:cubicBezTo>
                    <a:pt x="15786" y="16258"/>
                    <a:pt x="15812" y="16222"/>
                    <a:pt x="15838" y="16222"/>
                  </a:cubicBezTo>
                  <a:cubicBezTo>
                    <a:pt x="16025" y="16160"/>
                    <a:pt x="16080" y="15963"/>
                    <a:pt x="16161" y="15766"/>
                  </a:cubicBezTo>
                  <a:cubicBezTo>
                    <a:pt x="16161" y="15699"/>
                    <a:pt x="16161" y="15699"/>
                    <a:pt x="16161" y="15699"/>
                  </a:cubicBezTo>
                  <a:cubicBezTo>
                    <a:pt x="16216" y="15538"/>
                    <a:pt x="16242" y="15538"/>
                    <a:pt x="16378" y="15435"/>
                  </a:cubicBezTo>
                  <a:cubicBezTo>
                    <a:pt x="16404" y="15404"/>
                    <a:pt x="16404" y="15404"/>
                    <a:pt x="16404" y="15404"/>
                  </a:cubicBezTo>
                  <a:cubicBezTo>
                    <a:pt x="16430" y="15372"/>
                    <a:pt x="16459" y="15372"/>
                    <a:pt x="16485" y="15337"/>
                  </a:cubicBezTo>
                  <a:cubicBezTo>
                    <a:pt x="16540" y="15305"/>
                    <a:pt x="16566" y="15274"/>
                    <a:pt x="16621" y="15243"/>
                  </a:cubicBezTo>
                  <a:cubicBezTo>
                    <a:pt x="16621" y="15337"/>
                    <a:pt x="16672" y="15471"/>
                    <a:pt x="16727" y="15538"/>
                  </a:cubicBezTo>
                  <a:cubicBezTo>
                    <a:pt x="16702" y="15636"/>
                    <a:pt x="16672" y="15766"/>
                    <a:pt x="16702" y="15864"/>
                  </a:cubicBezTo>
                  <a:cubicBezTo>
                    <a:pt x="16727" y="15994"/>
                    <a:pt x="16863" y="16222"/>
                    <a:pt x="17051" y="16222"/>
                  </a:cubicBezTo>
                  <a:cubicBezTo>
                    <a:pt x="17132" y="16222"/>
                    <a:pt x="17213" y="16191"/>
                    <a:pt x="17268" y="16124"/>
                  </a:cubicBezTo>
                  <a:cubicBezTo>
                    <a:pt x="17319" y="16026"/>
                    <a:pt x="17345" y="15963"/>
                    <a:pt x="17374" y="15896"/>
                  </a:cubicBezTo>
                  <a:cubicBezTo>
                    <a:pt x="17400" y="15927"/>
                    <a:pt x="17455" y="15963"/>
                    <a:pt x="17510" y="15963"/>
                  </a:cubicBezTo>
                  <a:cubicBezTo>
                    <a:pt x="17536" y="15963"/>
                    <a:pt x="17562" y="15963"/>
                    <a:pt x="17617" y="15963"/>
                  </a:cubicBezTo>
                  <a:cubicBezTo>
                    <a:pt x="17915" y="15766"/>
                    <a:pt x="17830" y="15502"/>
                    <a:pt x="17804" y="15404"/>
                  </a:cubicBezTo>
                  <a:cubicBezTo>
                    <a:pt x="17804" y="15404"/>
                    <a:pt x="17779" y="15372"/>
                    <a:pt x="17779" y="15337"/>
                  </a:cubicBezTo>
                  <a:cubicBezTo>
                    <a:pt x="17804" y="15337"/>
                    <a:pt x="17804" y="15305"/>
                    <a:pt x="17830" y="15274"/>
                  </a:cubicBezTo>
                  <a:cubicBezTo>
                    <a:pt x="17860" y="15243"/>
                    <a:pt x="17860" y="15175"/>
                    <a:pt x="17885" y="15144"/>
                  </a:cubicBezTo>
                  <a:cubicBezTo>
                    <a:pt x="18047" y="15108"/>
                    <a:pt x="18183" y="15046"/>
                    <a:pt x="18235" y="14979"/>
                  </a:cubicBezTo>
                  <a:cubicBezTo>
                    <a:pt x="18290" y="14979"/>
                    <a:pt x="18315" y="14979"/>
                    <a:pt x="18371" y="14979"/>
                  </a:cubicBezTo>
                  <a:cubicBezTo>
                    <a:pt x="18426" y="14979"/>
                    <a:pt x="18477" y="14979"/>
                    <a:pt x="18532" y="14979"/>
                  </a:cubicBezTo>
                  <a:cubicBezTo>
                    <a:pt x="18668" y="14912"/>
                    <a:pt x="18694" y="14849"/>
                    <a:pt x="18749" y="14782"/>
                  </a:cubicBezTo>
                  <a:cubicBezTo>
                    <a:pt x="18749" y="14750"/>
                    <a:pt x="18775" y="14750"/>
                    <a:pt x="18775" y="14715"/>
                  </a:cubicBezTo>
                  <a:cubicBezTo>
                    <a:pt x="18801" y="14652"/>
                    <a:pt x="18830" y="14652"/>
                    <a:pt x="18882" y="14616"/>
                  </a:cubicBezTo>
                  <a:cubicBezTo>
                    <a:pt x="18911" y="14616"/>
                    <a:pt x="18937" y="14585"/>
                    <a:pt x="18937" y="14585"/>
                  </a:cubicBezTo>
                  <a:cubicBezTo>
                    <a:pt x="19069" y="14486"/>
                    <a:pt x="19150" y="14290"/>
                    <a:pt x="19150" y="14124"/>
                  </a:cubicBezTo>
                  <a:cubicBezTo>
                    <a:pt x="19124" y="13994"/>
                    <a:pt x="19043" y="13896"/>
                    <a:pt x="18911" y="13865"/>
                  </a:cubicBezTo>
                  <a:cubicBezTo>
                    <a:pt x="18694" y="13829"/>
                    <a:pt x="18668" y="13766"/>
                    <a:pt x="18668" y="13699"/>
                  </a:cubicBezTo>
                  <a:cubicBezTo>
                    <a:pt x="18668" y="13668"/>
                    <a:pt x="18668" y="13668"/>
                    <a:pt x="18668" y="13668"/>
                  </a:cubicBezTo>
                  <a:cubicBezTo>
                    <a:pt x="18668" y="13668"/>
                    <a:pt x="18668" y="13668"/>
                    <a:pt x="18668" y="13632"/>
                  </a:cubicBezTo>
                  <a:cubicBezTo>
                    <a:pt x="18694" y="13601"/>
                    <a:pt x="18749" y="13569"/>
                    <a:pt x="18749" y="13471"/>
                  </a:cubicBezTo>
                  <a:cubicBezTo>
                    <a:pt x="18775" y="13341"/>
                    <a:pt x="18775" y="13207"/>
                    <a:pt x="18720" y="13144"/>
                  </a:cubicBezTo>
                  <a:cubicBezTo>
                    <a:pt x="18668" y="13077"/>
                    <a:pt x="18639" y="13046"/>
                    <a:pt x="18587" y="13046"/>
                  </a:cubicBezTo>
                  <a:cubicBezTo>
                    <a:pt x="18532" y="13046"/>
                    <a:pt x="18507" y="13046"/>
                    <a:pt x="18451" y="13077"/>
                  </a:cubicBezTo>
                  <a:cubicBezTo>
                    <a:pt x="18451" y="13109"/>
                    <a:pt x="18426" y="13109"/>
                    <a:pt x="18426" y="13144"/>
                  </a:cubicBezTo>
                  <a:cubicBezTo>
                    <a:pt x="18396" y="13144"/>
                    <a:pt x="18396" y="13144"/>
                    <a:pt x="18371" y="13176"/>
                  </a:cubicBezTo>
                  <a:cubicBezTo>
                    <a:pt x="18371" y="13109"/>
                    <a:pt x="18396" y="13046"/>
                    <a:pt x="18426" y="13010"/>
                  </a:cubicBezTo>
                  <a:cubicBezTo>
                    <a:pt x="18451" y="13010"/>
                    <a:pt x="18477" y="13010"/>
                    <a:pt x="18507" y="13010"/>
                  </a:cubicBezTo>
                  <a:cubicBezTo>
                    <a:pt x="18587" y="12979"/>
                    <a:pt x="18720" y="12979"/>
                    <a:pt x="18801" y="12782"/>
                  </a:cubicBezTo>
                  <a:cubicBezTo>
                    <a:pt x="18856" y="12715"/>
                    <a:pt x="18882" y="12585"/>
                    <a:pt x="18856" y="12518"/>
                  </a:cubicBezTo>
                  <a:cubicBezTo>
                    <a:pt x="18801" y="12388"/>
                    <a:pt x="18720" y="12388"/>
                    <a:pt x="18613" y="12357"/>
                  </a:cubicBezTo>
                  <a:cubicBezTo>
                    <a:pt x="18587" y="12357"/>
                    <a:pt x="18587" y="12357"/>
                    <a:pt x="18587" y="12357"/>
                  </a:cubicBezTo>
                  <a:cubicBezTo>
                    <a:pt x="18558" y="12321"/>
                    <a:pt x="18532" y="12321"/>
                    <a:pt x="18507" y="12321"/>
                  </a:cubicBezTo>
                  <a:cubicBezTo>
                    <a:pt x="18613" y="12258"/>
                    <a:pt x="18639" y="12223"/>
                    <a:pt x="18694" y="12124"/>
                  </a:cubicBezTo>
                  <a:cubicBezTo>
                    <a:pt x="18720" y="12124"/>
                    <a:pt x="18720" y="12093"/>
                    <a:pt x="18749" y="12062"/>
                  </a:cubicBezTo>
                  <a:cubicBezTo>
                    <a:pt x="18749" y="12026"/>
                    <a:pt x="18775" y="12026"/>
                    <a:pt x="18801" y="12026"/>
                  </a:cubicBezTo>
                  <a:cubicBezTo>
                    <a:pt x="18830" y="12026"/>
                    <a:pt x="18856" y="12026"/>
                    <a:pt x="18911" y="12062"/>
                  </a:cubicBezTo>
                  <a:cubicBezTo>
                    <a:pt x="18937" y="12062"/>
                    <a:pt x="18937" y="12062"/>
                    <a:pt x="18962" y="12062"/>
                  </a:cubicBezTo>
                  <a:cubicBezTo>
                    <a:pt x="18992" y="12093"/>
                    <a:pt x="19018" y="12093"/>
                    <a:pt x="19043" y="12093"/>
                  </a:cubicBezTo>
                  <a:cubicBezTo>
                    <a:pt x="19205" y="12093"/>
                    <a:pt x="19234" y="11927"/>
                    <a:pt x="19260" y="11833"/>
                  </a:cubicBezTo>
                  <a:cubicBezTo>
                    <a:pt x="19260" y="11798"/>
                    <a:pt x="19260" y="11798"/>
                    <a:pt x="19260" y="11798"/>
                  </a:cubicBezTo>
                  <a:cubicBezTo>
                    <a:pt x="19260" y="11766"/>
                    <a:pt x="19315" y="11766"/>
                    <a:pt x="19341" y="11735"/>
                  </a:cubicBezTo>
                  <a:cubicBezTo>
                    <a:pt x="19392" y="11735"/>
                    <a:pt x="19448" y="11735"/>
                    <a:pt x="19503" y="11699"/>
                  </a:cubicBezTo>
                  <a:cubicBezTo>
                    <a:pt x="19528" y="11668"/>
                    <a:pt x="19554" y="11668"/>
                    <a:pt x="19584" y="11632"/>
                  </a:cubicBezTo>
                  <a:cubicBezTo>
                    <a:pt x="19609" y="11798"/>
                    <a:pt x="19664" y="11865"/>
                    <a:pt x="19745" y="11865"/>
                  </a:cubicBezTo>
                  <a:cubicBezTo>
                    <a:pt x="19771" y="11865"/>
                    <a:pt x="19771" y="11865"/>
                    <a:pt x="19771" y="11865"/>
                  </a:cubicBezTo>
                  <a:cubicBezTo>
                    <a:pt x="19797" y="11833"/>
                    <a:pt x="19797" y="11833"/>
                    <a:pt x="19797" y="11833"/>
                  </a:cubicBezTo>
                  <a:cubicBezTo>
                    <a:pt x="19878" y="11798"/>
                    <a:pt x="19878" y="11668"/>
                    <a:pt x="19907" y="11570"/>
                  </a:cubicBezTo>
                  <a:cubicBezTo>
                    <a:pt x="19907" y="11471"/>
                    <a:pt x="19933" y="11373"/>
                    <a:pt x="19959" y="11306"/>
                  </a:cubicBezTo>
                  <a:cubicBezTo>
                    <a:pt x="19988" y="11243"/>
                    <a:pt x="20014" y="11207"/>
                    <a:pt x="20014" y="11144"/>
                  </a:cubicBezTo>
                  <a:cubicBezTo>
                    <a:pt x="20095" y="11010"/>
                    <a:pt x="20120" y="10912"/>
                    <a:pt x="20256" y="10849"/>
                  </a:cubicBezTo>
                  <a:cubicBezTo>
                    <a:pt x="20282" y="10849"/>
                    <a:pt x="20337" y="10813"/>
                    <a:pt x="20470" y="10813"/>
                  </a:cubicBezTo>
                  <a:cubicBezTo>
                    <a:pt x="20554" y="10813"/>
                    <a:pt x="20635" y="10813"/>
                    <a:pt x="20742" y="10849"/>
                  </a:cubicBezTo>
                  <a:cubicBezTo>
                    <a:pt x="20848" y="10849"/>
                    <a:pt x="20929" y="10849"/>
                    <a:pt x="21010" y="10849"/>
                  </a:cubicBezTo>
                  <a:cubicBezTo>
                    <a:pt x="21197" y="10849"/>
                    <a:pt x="21308" y="10813"/>
                    <a:pt x="21389" y="10751"/>
                  </a:cubicBezTo>
                  <a:cubicBezTo>
                    <a:pt x="21576" y="10585"/>
                    <a:pt x="21550" y="10456"/>
                    <a:pt x="21495" y="10223"/>
                  </a:cubicBezTo>
                  <a:cubicBezTo>
                    <a:pt x="21469" y="10129"/>
                    <a:pt x="21469" y="10129"/>
                    <a:pt x="21469" y="10129"/>
                  </a:cubicBezTo>
                  <a:cubicBezTo>
                    <a:pt x="21414" y="9865"/>
                    <a:pt x="21359" y="9735"/>
                    <a:pt x="21333" y="9570"/>
                  </a:cubicBezTo>
                  <a:cubicBezTo>
                    <a:pt x="21308" y="9538"/>
                    <a:pt x="21308" y="9503"/>
                    <a:pt x="21278" y="9471"/>
                  </a:cubicBezTo>
                  <a:cubicBezTo>
                    <a:pt x="21278" y="9435"/>
                    <a:pt x="21253" y="9404"/>
                    <a:pt x="21253" y="9373"/>
                  </a:cubicBezTo>
                  <a:cubicBezTo>
                    <a:pt x="21227" y="9243"/>
                    <a:pt x="21172" y="9078"/>
                    <a:pt x="21039" y="9078"/>
                  </a:cubicBezTo>
                  <a:cubicBezTo>
                    <a:pt x="21010" y="9078"/>
                    <a:pt x="20955" y="9109"/>
                    <a:pt x="20929" y="9109"/>
                  </a:cubicBezTo>
                  <a:cubicBezTo>
                    <a:pt x="20903" y="9109"/>
                    <a:pt x="20903" y="9109"/>
                    <a:pt x="20903" y="9109"/>
                  </a:cubicBezTo>
                  <a:cubicBezTo>
                    <a:pt x="20874" y="9145"/>
                    <a:pt x="20874" y="9145"/>
                    <a:pt x="20848" y="9145"/>
                  </a:cubicBezTo>
                  <a:cubicBezTo>
                    <a:pt x="20822" y="9145"/>
                    <a:pt x="20767" y="9109"/>
                    <a:pt x="20686" y="9078"/>
                  </a:cubicBezTo>
                  <a:cubicBezTo>
                    <a:pt x="20580" y="9046"/>
                    <a:pt x="20580" y="9010"/>
                    <a:pt x="20554" y="8881"/>
                  </a:cubicBezTo>
                  <a:cubicBezTo>
                    <a:pt x="20554" y="8814"/>
                    <a:pt x="20525" y="8715"/>
                    <a:pt x="20499" y="8617"/>
                  </a:cubicBezTo>
                  <a:cubicBezTo>
                    <a:pt x="20392" y="8321"/>
                    <a:pt x="20282" y="8223"/>
                    <a:pt x="20069" y="8160"/>
                  </a:cubicBezTo>
                  <a:cubicBezTo>
                    <a:pt x="20039" y="8160"/>
                    <a:pt x="20039" y="8125"/>
                    <a:pt x="20014" y="8093"/>
                  </a:cubicBezTo>
                  <a:cubicBezTo>
                    <a:pt x="19988" y="8062"/>
                    <a:pt x="19933" y="7964"/>
                    <a:pt x="19826" y="7964"/>
                  </a:cubicBezTo>
                  <a:cubicBezTo>
                    <a:pt x="19771" y="7964"/>
                    <a:pt x="19745" y="7995"/>
                    <a:pt x="19716" y="7995"/>
                  </a:cubicBezTo>
                  <a:cubicBezTo>
                    <a:pt x="19690" y="7995"/>
                    <a:pt x="19635" y="8031"/>
                    <a:pt x="19503" y="8031"/>
                  </a:cubicBezTo>
                  <a:cubicBezTo>
                    <a:pt x="19448" y="8062"/>
                    <a:pt x="19392" y="8062"/>
                    <a:pt x="19367" y="8062"/>
                  </a:cubicBezTo>
                  <a:cubicBezTo>
                    <a:pt x="19234" y="8062"/>
                    <a:pt x="19124" y="8031"/>
                    <a:pt x="19069" y="7932"/>
                  </a:cubicBezTo>
                  <a:cubicBezTo>
                    <a:pt x="18992" y="7798"/>
                    <a:pt x="18882" y="7731"/>
                    <a:pt x="18720" y="7731"/>
                  </a:cubicBezTo>
                  <a:cubicBezTo>
                    <a:pt x="18668" y="7731"/>
                    <a:pt x="18639" y="7731"/>
                    <a:pt x="18558" y="7731"/>
                  </a:cubicBezTo>
                  <a:cubicBezTo>
                    <a:pt x="18532" y="7767"/>
                    <a:pt x="18532" y="7767"/>
                    <a:pt x="18532" y="7767"/>
                  </a:cubicBezTo>
                  <a:cubicBezTo>
                    <a:pt x="18507" y="7767"/>
                    <a:pt x="18507" y="7767"/>
                    <a:pt x="18507" y="7767"/>
                  </a:cubicBezTo>
                  <a:cubicBezTo>
                    <a:pt x="18477" y="7798"/>
                    <a:pt x="18477" y="7798"/>
                    <a:pt x="18477" y="7798"/>
                  </a:cubicBezTo>
                  <a:cubicBezTo>
                    <a:pt x="18426" y="7964"/>
                    <a:pt x="18345" y="8093"/>
                    <a:pt x="18290" y="8160"/>
                  </a:cubicBezTo>
                  <a:cubicBezTo>
                    <a:pt x="18183" y="8357"/>
                    <a:pt x="18235" y="8554"/>
                    <a:pt x="18264" y="8715"/>
                  </a:cubicBezTo>
                  <a:cubicBezTo>
                    <a:pt x="18290" y="8751"/>
                    <a:pt x="18290" y="8751"/>
                    <a:pt x="18290" y="8751"/>
                  </a:cubicBezTo>
                  <a:cubicBezTo>
                    <a:pt x="18315" y="8881"/>
                    <a:pt x="18396" y="8948"/>
                    <a:pt x="18477" y="8979"/>
                  </a:cubicBezTo>
                  <a:lnTo>
                    <a:pt x="18532" y="9010"/>
                  </a:lnTo>
                  <a:cubicBezTo>
                    <a:pt x="18532" y="9109"/>
                    <a:pt x="18477" y="9207"/>
                    <a:pt x="18371" y="9306"/>
                  </a:cubicBezTo>
                  <a:cubicBezTo>
                    <a:pt x="18264" y="9435"/>
                    <a:pt x="18235" y="9503"/>
                    <a:pt x="18183" y="9637"/>
                  </a:cubicBezTo>
                  <a:cubicBezTo>
                    <a:pt x="18154" y="9699"/>
                    <a:pt x="18154" y="9699"/>
                    <a:pt x="18154" y="9699"/>
                  </a:cubicBezTo>
                  <a:cubicBezTo>
                    <a:pt x="18128" y="9798"/>
                    <a:pt x="18128" y="9865"/>
                    <a:pt x="18128" y="9896"/>
                  </a:cubicBezTo>
                  <a:lnTo>
                    <a:pt x="18128" y="9928"/>
                  </a:lnTo>
                  <a:cubicBezTo>
                    <a:pt x="18128" y="9928"/>
                    <a:pt x="18102" y="9928"/>
                    <a:pt x="18073" y="9963"/>
                  </a:cubicBezTo>
                  <a:cubicBezTo>
                    <a:pt x="18073" y="9963"/>
                    <a:pt x="18047" y="9928"/>
                    <a:pt x="18021" y="9829"/>
                  </a:cubicBezTo>
                  <a:cubicBezTo>
                    <a:pt x="17992" y="9699"/>
                    <a:pt x="17885" y="9570"/>
                    <a:pt x="17749" y="9570"/>
                  </a:cubicBezTo>
                  <a:cubicBezTo>
                    <a:pt x="17643" y="9570"/>
                    <a:pt x="17562" y="9668"/>
                    <a:pt x="17510" y="9767"/>
                  </a:cubicBezTo>
                  <a:cubicBezTo>
                    <a:pt x="17510" y="9767"/>
                    <a:pt x="17481" y="9798"/>
                    <a:pt x="17455" y="9829"/>
                  </a:cubicBezTo>
                  <a:cubicBezTo>
                    <a:pt x="17455" y="9798"/>
                    <a:pt x="17430" y="9767"/>
                    <a:pt x="17374" y="9668"/>
                  </a:cubicBezTo>
                  <a:cubicBezTo>
                    <a:pt x="17319" y="9570"/>
                    <a:pt x="17238" y="9538"/>
                    <a:pt x="17157" y="9538"/>
                  </a:cubicBezTo>
                  <a:cubicBezTo>
                    <a:pt x="17077" y="9538"/>
                    <a:pt x="16970" y="9570"/>
                    <a:pt x="16863" y="9637"/>
                  </a:cubicBezTo>
                  <a:cubicBezTo>
                    <a:pt x="16834" y="9668"/>
                    <a:pt x="16808" y="9668"/>
                    <a:pt x="16783" y="9668"/>
                  </a:cubicBezTo>
                  <a:cubicBezTo>
                    <a:pt x="16753" y="9668"/>
                    <a:pt x="16727" y="9668"/>
                    <a:pt x="16672" y="9637"/>
                  </a:cubicBezTo>
                  <a:cubicBezTo>
                    <a:pt x="16647" y="9637"/>
                    <a:pt x="16591" y="9637"/>
                    <a:pt x="16540" y="9601"/>
                  </a:cubicBezTo>
                  <a:cubicBezTo>
                    <a:pt x="16459" y="9601"/>
                    <a:pt x="16378" y="9404"/>
                    <a:pt x="16323" y="9274"/>
                  </a:cubicBezTo>
                  <a:cubicBezTo>
                    <a:pt x="16323" y="9243"/>
                    <a:pt x="16323" y="9243"/>
                    <a:pt x="16323" y="9243"/>
                  </a:cubicBezTo>
                  <a:cubicBezTo>
                    <a:pt x="16242" y="9010"/>
                    <a:pt x="16110" y="8912"/>
                    <a:pt x="15893" y="8912"/>
                  </a:cubicBezTo>
                  <a:cubicBezTo>
                    <a:pt x="15812" y="8912"/>
                    <a:pt x="15757" y="8782"/>
                    <a:pt x="15676" y="8684"/>
                  </a:cubicBezTo>
                  <a:cubicBezTo>
                    <a:pt x="15650" y="8617"/>
                    <a:pt x="15595" y="8554"/>
                    <a:pt x="15569" y="8487"/>
                  </a:cubicBezTo>
                  <a:cubicBezTo>
                    <a:pt x="15514" y="8456"/>
                    <a:pt x="15463" y="8420"/>
                    <a:pt x="15408" y="8420"/>
                  </a:cubicBezTo>
                  <a:cubicBezTo>
                    <a:pt x="15301" y="8420"/>
                    <a:pt x="15220" y="8518"/>
                    <a:pt x="15139" y="8554"/>
                  </a:cubicBezTo>
                  <a:cubicBezTo>
                    <a:pt x="15139" y="8585"/>
                    <a:pt x="15110" y="8585"/>
                    <a:pt x="15110" y="8585"/>
                  </a:cubicBezTo>
                  <a:cubicBezTo>
                    <a:pt x="15059" y="8617"/>
                    <a:pt x="14897" y="8617"/>
                    <a:pt x="14790" y="8653"/>
                  </a:cubicBezTo>
                  <a:cubicBezTo>
                    <a:pt x="14709" y="8653"/>
                    <a:pt x="14625" y="8653"/>
                    <a:pt x="14573" y="8653"/>
                  </a:cubicBezTo>
                  <a:cubicBezTo>
                    <a:pt x="14544" y="8653"/>
                    <a:pt x="14544" y="8653"/>
                    <a:pt x="14544" y="8653"/>
                  </a:cubicBezTo>
                  <a:cubicBezTo>
                    <a:pt x="14518" y="8653"/>
                    <a:pt x="14518" y="8653"/>
                    <a:pt x="14492" y="8617"/>
                  </a:cubicBezTo>
                  <a:cubicBezTo>
                    <a:pt x="14467" y="8554"/>
                    <a:pt x="14437" y="8487"/>
                    <a:pt x="14331" y="8456"/>
                  </a:cubicBezTo>
                  <a:cubicBezTo>
                    <a:pt x="14276" y="8420"/>
                    <a:pt x="14195" y="8321"/>
                    <a:pt x="14114" y="8192"/>
                  </a:cubicBezTo>
                  <a:cubicBezTo>
                    <a:pt x="14088" y="8160"/>
                    <a:pt x="14062" y="8125"/>
                    <a:pt x="14062" y="8093"/>
                  </a:cubicBezTo>
                  <a:cubicBezTo>
                    <a:pt x="14007" y="7964"/>
                    <a:pt x="13952" y="7798"/>
                    <a:pt x="13845" y="7798"/>
                  </a:cubicBezTo>
                  <a:cubicBezTo>
                    <a:pt x="13820" y="7798"/>
                    <a:pt x="13820" y="7798"/>
                    <a:pt x="13790" y="7829"/>
                  </a:cubicBezTo>
                  <a:cubicBezTo>
                    <a:pt x="13709" y="7829"/>
                    <a:pt x="13577" y="7865"/>
                    <a:pt x="13467" y="7865"/>
                  </a:cubicBezTo>
                  <a:cubicBezTo>
                    <a:pt x="13441" y="7865"/>
                    <a:pt x="13415" y="7829"/>
                    <a:pt x="13390" y="7798"/>
                  </a:cubicBezTo>
                  <a:cubicBezTo>
                    <a:pt x="13334" y="7767"/>
                    <a:pt x="13254" y="7700"/>
                    <a:pt x="13173" y="7700"/>
                  </a:cubicBezTo>
                  <a:cubicBezTo>
                    <a:pt x="13037" y="7700"/>
                    <a:pt x="12820" y="7767"/>
                    <a:pt x="12632" y="7829"/>
                  </a:cubicBezTo>
                  <a:cubicBezTo>
                    <a:pt x="12607" y="7865"/>
                    <a:pt x="12607" y="7865"/>
                    <a:pt x="12607" y="7865"/>
                  </a:cubicBezTo>
                  <a:cubicBezTo>
                    <a:pt x="12551" y="7865"/>
                    <a:pt x="12445" y="7798"/>
                    <a:pt x="12338" y="7700"/>
                  </a:cubicBezTo>
                  <a:cubicBezTo>
                    <a:pt x="12257" y="7637"/>
                    <a:pt x="12228" y="7570"/>
                    <a:pt x="12202" y="7471"/>
                  </a:cubicBezTo>
                  <a:cubicBezTo>
                    <a:pt x="12202" y="7440"/>
                    <a:pt x="12257" y="7404"/>
                    <a:pt x="12283" y="7404"/>
                  </a:cubicBezTo>
                  <a:cubicBezTo>
                    <a:pt x="12309" y="7373"/>
                    <a:pt x="12338" y="7342"/>
                    <a:pt x="12364" y="7310"/>
                  </a:cubicBezTo>
                  <a:cubicBezTo>
                    <a:pt x="12526" y="7181"/>
                    <a:pt x="12445" y="6952"/>
                    <a:pt x="12390" y="6818"/>
                  </a:cubicBezTo>
                  <a:cubicBezTo>
                    <a:pt x="12364" y="6787"/>
                    <a:pt x="12364" y="6756"/>
                    <a:pt x="12338" y="6720"/>
                  </a:cubicBezTo>
                  <a:cubicBezTo>
                    <a:pt x="12283" y="6523"/>
                    <a:pt x="12096" y="6393"/>
                    <a:pt x="11934" y="6362"/>
                  </a:cubicBezTo>
                  <a:cubicBezTo>
                    <a:pt x="11824" y="6331"/>
                    <a:pt x="11666" y="6295"/>
                    <a:pt x="11555" y="6165"/>
                  </a:cubicBezTo>
                  <a:cubicBezTo>
                    <a:pt x="11555" y="6129"/>
                    <a:pt x="11585" y="6129"/>
                    <a:pt x="11610" y="6098"/>
                  </a:cubicBezTo>
                  <a:cubicBezTo>
                    <a:pt x="11636" y="6067"/>
                    <a:pt x="11666" y="6067"/>
                    <a:pt x="11691" y="6067"/>
                  </a:cubicBezTo>
                  <a:cubicBezTo>
                    <a:pt x="11691" y="6067"/>
                    <a:pt x="11717" y="6067"/>
                    <a:pt x="11743" y="6067"/>
                  </a:cubicBezTo>
                  <a:cubicBezTo>
                    <a:pt x="11772" y="6098"/>
                    <a:pt x="11798" y="6098"/>
                    <a:pt x="11824" y="6098"/>
                  </a:cubicBezTo>
                  <a:cubicBezTo>
                    <a:pt x="11960" y="6098"/>
                    <a:pt x="12015" y="5932"/>
                    <a:pt x="12066" y="5771"/>
                  </a:cubicBezTo>
                  <a:cubicBezTo>
                    <a:pt x="12121" y="5673"/>
                    <a:pt x="12147" y="5543"/>
                    <a:pt x="12228" y="5445"/>
                  </a:cubicBezTo>
                  <a:cubicBezTo>
                    <a:pt x="12309" y="5346"/>
                    <a:pt x="12364" y="5248"/>
                    <a:pt x="12364" y="5145"/>
                  </a:cubicBezTo>
                  <a:cubicBezTo>
                    <a:pt x="12338" y="5051"/>
                    <a:pt x="12283" y="4984"/>
                    <a:pt x="12228" y="4953"/>
                  </a:cubicBezTo>
                  <a:cubicBezTo>
                    <a:pt x="12202" y="4917"/>
                    <a:pt x="12202" y="4917"/>
                    <a:pt x="12202" y="4917"/>
                  </a:cubicBezTo>
                  <a:cubicBezTo>
                    <a:pt x="12096" y="4818"/>
                    <a:pt x="12066" y="4787"/>
                    <a:pt x="12015" y="4689"/>
                  </a:cubicBezTo>
                  <a:cubicBezTo>
                    <a:pt x="11934" y="4492"/>
                    <a:pt x="11905" y="4460"/>
                    <a:pt x="11717" y="4362"/>
                  </a:cubicBezTo>
                  <a:cubicBezTo>
                    <a:pt x="11691" y="4326"/>
                    <a:pt x="11666" y="4326"/>
                    <a:pt x="11666" y="4295"/>
                  </a:cubicBezTo>
                  <a:cubicBezTo>
                    <a:pt x="11666" y="4295"/>
                    <a:pt x="11666" y="4295"/>
                    <a:pt x="11666" y="4264"/>
                  </a:cubicBezTo>
                  <a:cubicBezTo>
                    <a:pt x="11717" y="4165"/>
                    <a:pt x="11743" y="4031"/>
                    <a:pt x="11691" y="3933"/>
                  </a:cubicBezTo>
                  <a:cubicBezTo>
                    <a:pt x="11666" y="3803"/>
                    <a:pt x="11585" y="3740"/>
                    <a:pt x="11474" y="3740"/>
                  </a:cubicBezTo>
                  <a:cubicBezTo>
                    <a:pt x="11368" y="3740"/>
                    <a:pt x="11313" y="3704"/>
                    <a:pt x="11261" y="3704"/>
                  </a:cubicBezTo>
                  <a:cubicBezTo>
                    <a:pt x="11206" y="3673"/>
                    <a:pt x="11151" y="3673"/>
                    <a:pt x="11099" y="3673"/>
                  </a:cubicBezTo>
                  <a:cubicBezTo>
                    <a:pt x="11099" y="3642"/>
                    <a:pt x="11099" y="3642"/>
                    <a:pt x="11070" y="3642"/>
                  </a:cubicBezTo>
                  <a:cubicBezTo>
                    <a:pt x="11070" y="3606"/>
                    <a:pt x="11044" y="3445"/>
                    <a:pt x="10908" y="3445"/>
                  </a:cubicBezTo>
                  <a:cubicBezTo>
                    <a:pt x="10827" y="3445"/>
                    <a:pt x="10776" y="3508"/>
                    <a:pt x="10747" y="3508"/>
                  </a:cubicBezTo>
                  <a:cubicBezTo>
                    <a:pt x="10721" y="3539"/>
                    <a:pt x="10666" y="3575"/>
                    <a:pt x="10614" y="3575"/>
                  </a:cubicBezTo>
                  <a:cubicBezTo>
                    <a:pt x="10585" y="3606"/>
                    <a:pt x="10585" y="3606"/>
                    <a:pt x="10585" y="3606"/>
                  </a:cubicBezTo>
                  <a:cubicBezTo>
                    <a:pt x="10559" y="3606"/>
                    <a:pt x="10533" y="3575"/>
                    <a:pt x="10504" y="3539"/>
                  </a:cubicBezTo>
                  <a:cubicBezTo>
                    <a:pt x="10453" y="3508"/>
                    <a:pt x="10397" y="3476"/>
                    <a:pt x="10317" y="3445"/>
                  </a:cubicBezTo>
                  <a:cubicBezTo>
                    <a:pt x="10291" y="3445"/>
                    <a:pt x="10291" y="3445"/>
                    <a:pt x="10265" y="3445"/>
                  </a:cubicBezTo>
                  <a:cubicBezTo>
                    <a:pt x="10155" y="3445"/>
                    <a:pt x="10100" y="3508"/>
                    <a:pt x="10074" y="3539"/>
                  </a:cubicBezTo>
                  <a:cubicBezTo>
                    <a:pt x="10048" y="3575"/>
                    <a:pt x="10048" y="3575"/>
                    <a:pt x="10019" y="3575"/>
                  </a:cubicBezTo>
                  <a:cubicBezTo>
                    <a:pt x="10048" y="3575"/>
                    <a:pt x="10019" y="3575"/>
                    <a:pt x="10019" y="3575"/>
                  </a:cubicBezTo>
                  <a:cubicBezTo>
                    <a:pt x="9993" y="3539"/>
                    <a:pt x="9967" y="3508"/>
                    <a:pt x="9886" y="3508"/>
                  </a:cubicBezTo>
                  <a:cubicBezTo>
                    <a:pt x="9861" y="3508"/>
                    <a:pt x="9831" y="3508"/>
                    <a:pt x="9780" y="3539"/>
                  </a:cubicBezTo>
                  <a:cubicBezTo>
                    <a:pt x="9750" y="3575"/>
                    <a:pt x="9725" y="3575"/>
                    <a:pt x="9725" y="3575"/>
                  </a:cubicBezTo>
                  <a:cubicBezTo>
                    <a:pt x="9670" y="3575"/>
                    <a:pt x="9644" y="3575"/>
                    <a:pt x="9589" y="3539"/>
                  </a:cubicBezTo>
                  <a:cubicBezTo>
                    <a:pt x="9537" y="3508"/>
                    <a:pt x="9427" y="3445"/>
                    <a:pt x="9346" y="3378"/>
                  </a:cubicBezTo>
                  <a:cubicBezTo>
                    <a:pt x="9265" y="3311"/>
                    <a:pt x="9214" y="3279"/>
                    <a:pt x="9159" y="3248"/>
                  </a:cubicBezTo>
                  <a:cubicBezTo>
                    <a:pt x="9103" y="3212"/>
                    <a:pt x="9052" y="3212"/>
                    <a:pt x="8997" y="3212"/>
                  </a:cubicBezTo>
                  <a:cubicBezTo>
                    <a:pt x="8942" y="3212"/>
                    <a:pt x="8890" y="3212"/>
                    <a:pt x="8864" y="3248"/>
                  </a:cubicBezTo>
                  <a:cubicBezTo>
                    <a:pt x="8835" y="3279"/>
                    <a:pt x="8780" y="3279"/>
                    <a:pt x="8754" y="3311"/>
                  </a:cubicBezTo>
                  <a:cubicBezTo>
                    <a:pt x="8673" y="3346"/>
                    <a:pt x="8618" y="3378"/>
                    <a:pt x="8567" y="3378"/>
                  </a:cubicBezTo>
                  <a:cubicBezTo>
                    <a:pt x="8512" y="3378"/>
                    <a:pt x="8486" y="3346"/>
                    <a:pt x="8460" y="3346"/>
                  </a:cubicBezTo>
                  <a:cubicBezTo>
                    <a:pt x="8405" y="3311"/>
                    <a:pt x="8350" y="3212"/>
                    <a:pt x="8350" y="3083"/>
                  </a:cubicBezTo>
                  <a:cubicBezTo>
                    <a:pt x="8350" y="2590"/>
                    <a:pt x="8350" y="2590"/>
                    <a:pt x="8350" y="2590"/>
                  </a:cubicBezTo>
                  <a:cubicBezTo>
                    <a:pt x="8350" y="2394"/>
                    <a:pt x="8188" y="2134"/>
                    <a:pt x="8107" y="2036"/>
                  </a:cubicBezTo>
                  <a:cubicBezTo>
                    <a:pt x="8107" y="2000"/>
                    <a:pt x="8137" y="1933"/>
                    <a:pt x="8137" y="1933"/>
                  </a:cubicBezTo>
                  <a:cubicBezTo>
                    <a:pt x="8137" y="1870"/>
                    <a:pt x="8162" y="1772"/>
                    <a:pt x="8137" y="1705"/>
                  </a:cubicBezTo>
                  <a:cubicBezTo>
                    <a:pt x="8137" y="1606"/>
                    <a:pt x="8056" y="1543"/>
                    <a:pt x="7975" y="1445"/>
                  </a:cubicBezTo>
                  <a:cubicBezTo>
                    <a:pt x="7920" y="1378"/>
                    <a:pt x="7839" y="1280"/>
                    <a:pt x="7813" y="1248"/>
                  </a:cubicBezTo>
                  <a:cubicBezTo>
                    <a:pt x="7813" y="1212"/>
                    <a:pt x="7784" y="1181"/>
                    <a:pt x="7784" y="1181"/>
                  </a:cubicBezTo>
                  <a:cubicBezTo>
                    <a:pt x="7813" y="1181"/>
                    <a:pt x="7813" y="1181"/>
                    <a:pt x="7865" y="1181"/>
                  </a:cubicBezTo>
                  <a:cubicBezTo>
                    <a:pt x="8001" y="1150"/>
                    <a:pt x="8082" y="1016"/>
                    <a:pt x="8082" y="855"/>
                  </a:cubicBezTo>
                  <a:cubicBezTo>
                    <a:pt x="8082" y="689"/>
                    <a:pt x="7975" y="523"/>
                    <a:pt x="7839" y="523"/>
                  </a:cubicBezTo>
                  <a:cubicBezTo>
                    <a:pt x="7813" y="523"/>
                    <a:pt x="7813" y="523"/>
                    <a:pt x="7784" y="492"/>
                  </a:cubicBezTo>
                  <a:cubicBezTo>
                    <a:pt x="7758" y="492"/>
                    <a:pt x="7703" y="492"/>
                    <a:pt x="7651" y="492"/>
                  </a:cubicBezTo>
                  <a:cubicBezTo>
                    <a:pt x="7651" y="492"/>
                    <a:pt x="7622" y="492"/>
                    <a:pt x="7571" y="492"/>
                  </a:cubicBezTo>
                  <a:cubicBezTo>
                    <a:pt x="7541" y="492"/>
                    <a:pt x="7490" y="429"/>
                    <a:pt x="7460" y="362"/>
                  </a:cubicBezTo>
                  <a:cubicBezTo>
                    <a:pt x="7435" y="331"/>
                    <a:pt x="7379" y="295"/>
                    <a:pt x="7354" y="228"/>
                  </a:cubicBezTo>
                  <a:cubicBezTo>
                    <a:pt x="7273" y="166"/>
                    <a:pt x="7140" y="130"/>
                    <a:pt x="7030" y="98"/>
                  </a:cubicBezTo>
                  <a:cubicBezTo>
                    <a:pt x="6975" y="98"/>
                    <a:pt x="6949" y="67"/>
                    <a:pt x="6894" y="67"/>
                  </a:cubicBezTo>
                  <a:cubicBezTo>
                    <a:pt x="6868" y="67"/>
                    <a:pt x="6817" y="36"/>
                    <a:pt x="6788" y="36"/>
                  </a:cubicBezTo>
                  <a:cubicBezTo>
                    <a:pt x="6707" y="36"/>
                    <a:pt x="6600" y="67"/>
                    <a:pt x="6519" y="67"/>
                  </a:cubicBezTo>
                  <a:cubicBezTo>
                    <a:pt x="6438" y="98"/>
                    <a:pt x="6357" y="98"/>
                    <a:pt x="6277" y="98"/>
                  </a:cubicBezTo>
                  <a:cubicBezTo>
                    <a:pt x="6251" y="98"/>
                    <a:pt x="6251" y="98"/>
                    <a:pt x="6221" y="98"/>
                  </a:cubicBezTo>
                  <a:lnTo>
                    <a:pt x="6196" y="98"/>
                  </a:lnTo>
                  <a:cubicBezTo>
                    <a:pt x="6170" y="98"/>
                    <a:pt x="6170" y="98"/>
                    <a:pt x="6141" y="98"/>
                  </a:cubicBezTo>
                  <a:cubicBezTo>
                    <a:pt x="6115" y="0"/>
                    <a:pt x="6115" y="0"/>
                    <a:pt x="6115" y="0"/>
                  </a:cubicBezTo>
                  <a:lnTo>
                    <a:pt x="6788" y="19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2" name="Shape 2842"/>
            <p:cNvSpPr/>
            <p:nvPr/>
          </p:nvSpPr>
          <p:spPr>
            <a:xfrm>
              <a:off x="3227001" y="2185953"/>
              <a:ext cx="1807186" cy="2263592"/>
            </a:xfrm>
            <a:custGeom>
              <a:avLst/>
              <a:gdLst/>
              <a:ahLst/>
              <a:cxnLst/>
              <a:rect l="0" t="0" r="0" b="0"/>
              <a:pathLst>
                <a:path w="21479" h="21548" extrusionOk="0">
                  <a:moveTo>
                    <a:pt x="7659" y="456"/>
                  </a:moveTo>
                  <a:cubicBezTo>
                    <a:pt x="7545" y="524"/>
                    <a:pt x="7399" y="387"/>
                    <a:pt x="7399" y="387"/>
                  </a:cubicBezTo>
                  <a:cubicBezTo>
                    <a:pt x="7399" y="387"/>
                    <a:pt x="7285" y="683"/>
                    <a:pt x="7139" y="846"/>
                  </a:cubicBezTo>
                  <a:cubicBezTo>
                    <a:pt x="7025" y="1005"/>
                    <a:pt x="7285" y="1095"/>
                    <a:pt x="7112" y="1120"/>
                  </a:cubicBezTo>
                  <a:cubicBezTo>
                    <a:pt x="6966" y="1164"/>
                    <a:pt x="6851" y="1232"/>
                    <a:pt x="6678" y="1348"/>
                  </a:cubicBezTo>
                  <a:cubicBezTo>
                    <a:pt x="6505" y="1438"/>
                    <a:pt x="6304" y="1532"/>
                    <a:pt x="6185" y="1622"/>
                  </a:cubicBezTo>
                  <a:cubicBezTo>
                    <a:pt x="6044" y="1735"/>
                    <a:pt x="5870" y="1735"/>
                    <a:pt x="5638" y="1782"/>
                  </a:cubicBezTo>
                  <a:cubicBezTo>
                    <a:pt x="5405" y="1850"/>
                    <a:pt x="5437" y="1828"/>
                    <a:pt x="5322" y="1850"/>
                  </a:cubicBezTo>
                  <a:cubicBezTo>
                    <a:pt x="5177" y="1872"/>
                    <a:pt x="4917" y="1666"/>
                    <a:pt x="4716" y="1576"/>
                  </a:cubicBezTo>
                  <a:cubicBezTo>
                    <a:pt x="4511" y="1507"/>
                    <a:pt x="4483" y="1576"/>
                    <a:pt x="4369" y="1622"/>
                  </a:cubicBezTo>
                  <a:cubicBezTo>
                    <a:pt x="4282" y="1691"/>
                    <a:pt x="4050" y="1460"/>
                    <a:pt x="4050" y="1460"/>
                  </a:cubicBezTo>
                  <a:cubicBezTo>
                    <a:pt x="4050" y="1460"/>
                    <a:pt x="3557" y="1532"/>
                    <a:pt x="3328" y="1554"/>
                  </a:cubicBezTo>
                  <a:cubicBezTo>
                    <a:pt x="3096" y="1576"/>
                    <a:pt x="3127" y="1782"/>
                    <a:pt x="3041" y="1919"/>
                  </a:cubicBezTo>
                  <a:cubicBezTo>
                    <a:pt x="2922" y="2056"/>
                    <a:pt x="2867" y="2078"/>
                    <a:pt x="2635" y="2172"/>
                  </a:cubicBezTo>
                  <a:cubicBezTo>
                    <a:pt x="2402" y="2240"/>
                    <a:pt x="2087" y="2172"/>
                    <a:pt x="1768" y="2193"/>
                  </a:cubicBezTo>
                  <a:cubicBezTo>
                    <a:pt x="1421" y="2215"/>
                    <a:pt x="1421" y="2421"/>
                    <a:pt x="1393" y="2652"/>
                  </a:cubicBezTo>
                  <a:cubicBezTo>
                    <a:pt x="1366" y="2855"/>
                    <a:pt x="1594" y="3245"/>
                    <a:pt x="1626" y="3382"/>
                  </a:cubicBezTo>
                  <a:cubicBezTo>
                    <a:pt x="1653" y="3519"/>
                    <a:pt x="2028" y="3679"/>
                    <a:pt x="2055" y="3772"/>
                  </a:cubicBezTo>
                  <a:cubicBezTo>
                    <a:pt x="2055" y="3772"/>
                    <a:pt x="2402" y="4022"/>
                    <a:pt x="2489" y="4184"/>
                  </a:cubicBezTo>
                  <a:cubicBezTo>
                    <a:pt x="2607" y="4343"/>
                    <a:pt x="2662" y="4639"/>
                    <a:pt x="2895" y="4524"/>
                  </a:cubicBezTo>
                  <a:cubicBezTo>
                    <a:pt x="3127" y="4412"/>
                    <a:pt x="3328" y="4502"/>
                    <a:pt x="3269" y="4571"/>
                  </a:cubicBezTo>
                  <a:cubicBezTo>
                    <a:pt x="3214" y="4661"/>
                    <a:pt x="3068" y="4867"/>
                    <a:pt x="3041" y="5005"/>
                  </a:cubicBezTo>
                  <a:cubicBezTo>
                    <a:pt x="3009" y="5142"/>
                    <a:pt x="3068" y="5304"/>
                    <a:pt x="3155" y="5485"/>
                  </a:cubicBezTo>
                  <a:cubicBezTo>
                    <a:pt x="3269" y="5669"/>
                    <a:pt x="3557" y="5806"/>
                    <a:pt x="3557" y="5806"/>
                  </a:cubicBezTo>
                  <a:cubicBezTo>
                    <a:pt x="3557" y="5806"/>
                    <a:pt x="3443" y="5806"/>
                    <a:pt x="3214" y="5828"/>
                  </a:cubicBezTo>
                  <a:cubicBezTo>
                    <a:pt x="2954" y="5850"/>
                    <a:pt x="3009" y="5875"/>
                    <a:pt x="2954" y="6081"/>
                  </a:cubicBezTo>
                  <a:cubicBezTo>
                    <a:pt x="2922" y="6309"/>
                    <a:pt x="3214" y="6515"/>
                    <a:pt x="3443" y="6627"/>
                  </a:cubicBezTo>
                  <a:cubicBezTo>
                    <a:pt x="3675" y="6721"/>
                    <a:pt x="3789" y="6858"/>
                    <a:pt x="4050" y="6970"/>
                  </a:cubicBezTo>
                  <a:cubicBezTo>
                    <a:pt x="4282" y="7064"/>
                    <a:pt x="4050" y="7338"/>
                    <a:pt x="3734" y="7382"/>
                  </a:cubicBezTo>
                  <a:cubicBezTo>
                    <a:pt x="3443" y="7451"/>
                    <a:pt x="3415" y="7497"/>
                    <a:pt x="3588" y="7566"/>
                  </a:cubicBezTo>
                  <a:cubicBezTo>
                    <a:pt x="3789" y="7657"/>
                    <a:pt x="3703" y="7884"/>
                    <a:pt x="3675" y="8025"/>
                  </a:cubicBezTo>
                  <a:cubicBezTo>
                    <a:pt x="3648" y="8159"/>
                    <a:pt x="3762" y="8252"/>
                    <a:pt x="3963" y="8390"/>
                  </a:cubicBezTo>
                  <a:cubicBezTo>
                    <a:pt x="4168" y="8527"/>
                    <a:pt x="4251" y="8571"/>
                    <a:pt x="4195" y="8664"/>
                  </a:cubicBezTo>
                  <a:cubicBezTo>
                    <a:pt x="4168" y="8733"/>
                    <a:pt x="3876" y="8733"/>
                    <a:pt x="3762" y="8823"/>
                  </a:cubicBezTo>
                  <a:cubicBezTo>
                    <a:pt x="3675" y="8892"/>
                    <a:pt x="3588" y="9076"/>
                    <a:pt x="3904" y="9145"/>
                  </a:cubicBezTo>
                  <a:cubicBezTo>
                    <a:pt x="4195" y="9189"/>
                    <a:pt x="4050" y="9394"/>
                    <a:pt x="3904" y="9554"/>
                  </a:cubicBezTo>
                  <a:cubicBezTo>
                    <a:pt x="3762" y="9716"/>
                    <a:pt x="3703" y="9784"/>
                    <a:pt x="3443" y="9806"/>
                  </a:cubicBezTo>
                  <a:cubicBezTo>
                    <a:pt x="3155" y="9828"/>
                    <a:pt x="3096" y="9944"/>
                    <a:pt x="3269" y="10059"/>
                  </a:cubicBezTo>
                  <a:cubicBezTo>
                    <a:pt x="3443" y="10196"/>
                    <a:pt x="3443" y="10287"/>
                    <a:pt x="3155" y="10377"/>
                  </a:cubicBezTo>
                  <a:cubicBezTo>
                    <a:pt x="2895" y="10493"/>
                    <a:pt x="2721" y="10402"/>
                    <a:pt x="2461" y="10468"/>
                  </a:cubicBezTo>
                  <a:cubicBezTo>
                    <a:pt x="2201" y="10515"/>
                    <a:pt x="1626" y="10493"/>
                    <a:pt x="1334" y="10515"/>
                  </a:cubicBezTo>
                  <a:cubicBezTo>
                    <a:pt x="1019" y="10536"/>
                    <a:pt x="932" y="10608"/>
                    <a:pt x="759" y="10789"/>
                  </a:cubicBezTo>
                  <a:cubicBezTo>
                    <a:pt x="585" y="10973"/>
                    <a:pt x="585" y="10905"/>
                    <a:pt x="325" y="10905"/>
                  </a:cubicBezTo>
                  <a:cubicBezTo>
                    <a:pt x="38" y="10905"/>
                    <a:pt x="93" y="10811"/>
                    <a:pt x="6" y="10995"/>
                  </a:cubicBezTo>
                  <a:cubicBezTo>
                    <a:pt x="-49" y="11179"/>
                    <a:pt x="298" y="11270"/>
                    <a:pt x="526" y="11338"/>
                  </a:cubicBezTo>
                  <a:cubicBezTo>
                    <a:pt x="759" y="11429"/>
                    <a:pt x="727" y="11475"/>
                    <a:pt x="585" y="11613"/>
                  </a:cubicBezTo>
                  <a:cubicBezTo>
                    <a:pt x="440" y="11728"/>
                    <a:pt x="585" y="11772"/>
                    <a:pt x="786" y="11887"/>
                  </a:cubicBezTo>
                  <a:cubicBezTo>
                    <a:pt x="987" y="12025"/>
                    <a:pt x="818" y="12206"/>
                    <a:pt x="613" y="12368"/>
                  </a:cubicBezTo>
                  <a:cubicBezTo>
                    <a:pt x="412" y="12527"/>
                    <a:pt x="384" y="12527"/>
                    <a:pt x="298" y="12755"/>
                  </a:cubicBezTo>
                  <a:cubicBezTo>
                    <a:pt x="180" y="12961"/>
                    <a:pt x="353" y="13260"/>
                    <a:pt x="412" y="13419"/>
                  </a:cubicBezTo>
                  <a:cubicBezTo>
                    <a:pt x="499" y="13557"/>
                    <a:pt x="700" y="13716"/>
                    <a:pt x="901" y="13853"/>
                  </a:cubicBezTo>
                  <a:cubicBezTo>
                    <a:pt x="1074" y="13990"/>
                    <a:pt x="1047" y="14243"/>
                    <a:pt x="1074" y="14471"/>
                  </a:cubicBezTo>
                  <a:cubicBezTo>
                    <a:pt x="1192" y="14698"/>
                    <a:pt x="1192" y="14698"/>
                    <a:pt x="1192" y="14698"/>
                  </a:cubicBezTo>
                  <a:cubicBezTo>
                    <a:pt x="1220" y="14677"/>
                    <a:pt x="1248" y="14652"/>
                    <a:pt x="1334" y="14652"/>
                  </a:cubicBezTo>
                  <a:cubicBezTo>
                    <a:pt x="1539" y="14677"/>
                    <a:pt x="1886" y="14583"/>
                    <a:pt x="2028" y="14630"/>
                  </a:cubicBezTo>
                  <a:cubicBezTo>
                    <a:pt x="2174" y="14652"/>
                    <a:pt x="2375" y="14652"/>
                    <a:pt x="2461" y="14745"/>
                  </a:cubicBezTo>
                  <a:cubicBezTo>
                    <a:pt x="2576" y="14814"/>
                    <a:pt x="2662" y="14951"/>
                    <a:pt x="2808" y="14926"/>
                  </a:cubicBezTo>
                  <a:cubicBezTo>
                    <a:pt x="2954" y="14904"/>
                    <a:pt x="2954" y="14951"/>
                    <a:pt x="3068" y="14951"/>
                  </a:cubicBezTo>
                  <a:cubicBezTo>
                    <a:pt x="3183" y="14951"/>
                    <a:pt x="3328" y="15201"/>
                    <a:pt x="3068" y="15201"/>
                  </a:cubicBezTo>
                  <a:cubicBezTo>
                    <a:pt x="2836" y="15226"/>
                    <a:pt x="2867" y="15294"/>
                    <a:pt x="2954" y="15407"/>
                  </a:cubicBezTo>
                  <a:cubicBezTo>
                    <a:pt x="3041" y="15522"/>
                    <a:pt x="3269" y="15638"/>
                    <a:pt x="3269" y="15706"/>
                  </a:cubicBezTo>
                  <a:cubicBezTo>
                    <a:pt x="3301" y="15772"/>
                    <a:pt x="3183" y="15912"/>
                    <a:pt x="3269" y="15981"/>
                  </a:cubicBezTo>
                  <a:cubicBezTo>
                    <a:pt x="3356" y="16046"/>
                    <a:pt x="3502" y="16209"/>
                    <a:pt x="3502" y="16299"/>
                  </a:cubicBezTo>
                  <a:cubicBezTo>
                    <a:pt x="3502" y="16390"/>
                    <a:pt x="3502" y="16527"/>
                    <a:pt x="3502" y="16642"/>
                  </a:cubicBezTo>
                  <a:cubicBezTo>
                    <a:pt x="3502" y="16780"/>
                    <a:pt x="3557" y="16870"/>
                    <a:pt x="3675" y="16917"/>
                  </a:cubicBezTo>
                  <a:cubicBezTo>
                    <a:pt x="3789" y="16939"/>
                    <a:pt x="3904" y="16939"/>
                    <a:pt x="4077" y="16895"/>
                  </a:cubicBezTo>
                  <a:cubicBezTo>
                    <a:pt x="4251" y="16848"/>
                    <a:pt x="4282" y="16780"/>
                    <a:pt x="4424" y="16848"/>
                  </a:cubicBezTo>
                  <a:cubicBezTo>
                    <a:pt x="4542" y="16895"/>
                    <a:pt x="4802" y="17007"/>
                    <a:pt x="4917" y="17054"/>
                  </a:cubicBezTo>
                  <a:cubicBezTo>
                    <a:pt x="5031" y="17076"/>
                    <a:pt x="5118" y="17101"/>
                    <a:pt x="5236" y="17054"/>
                  </a:cubicBezTo>
                  <a:cubicBezTo>
                    <a:pt x="5322" y="17007"/>
                    <a:pt x="5322" y="17101"/>
                    <a:pt x="5437" y="17076"/>
                  </a:cubicBezTo>
                  <a:cubicBezTo>
                    <a:pt x="5551" y="17076"/>
                    <a:pt x="5551" y="16985"/>
                    <a:pt x="5724" y="17007"/>
                  </a:cubicBezTo>
                  <a:cubicBezTo>
                    <a:pt x="5870" y="17007"/>
                    <a:pt x="5898" y="17123"/>
                    <a:pt x="6071" y="17076"/>
                  </a:cubicBezTo>
                  <a:cubicBezTo>
                    <a:pt x="6245" y="17054"/>
                    <a:pt x="6245" y="17007"/>
                    <a:pt x="6359" y="17007"/>
                  </a:cubicBezTo>
                  <a:cubicBezTo>
                    <a:pt x="6477" y="17007"/>
                    <a:pt x="6390" y="17123"/>
                    <a:pt x="6532" y="17145"/>
                  </a:cubicBezTo>
                  <a:cubicBezTo>
                    <a:pt x="6706" y="17166"/>
                    <a:pt x="6765" y="17166"/>
                    <a:pt x="6938" y="17191"/>
                  </a:cubicBezTo>
                  <a:cubicBezTo>
                    <a:pt x="7112" y="17213"/>
                    <a:pt x="7139" y="17329"/>
                    <a:pt x="7084" y="17419"/>
                  </a:cubicBezTo>
                  <a:cubicBezTo>
                    <a:pt x="6993" y="17510"/>
                    <a:pt x="7025" y="17556"/>
                    <a:pt x="7198" y="17625"/>
                  </a:cubicBezTo>
                  <a:cubicBezTo>
                    <a:pt x="7340" y="17672"/>
                    <a:pt x="7372" y="17694"/>
                    <a:pt x="7427" y="17784"/>
                  </a:cubicBezTo>
                  <a:cubicBezTo>
                    <a:pt x="7486" y="17900"/>
                    <a:pt x="7545" y="17946"/>
                    <a:pt x="7687" y="18015"/>
                  </a:cubicBezTo>
                  <a:cubicBezTo>
                    <a:pt x="7805" y="18081"/>
                    <a:pt x="7860" y="18081"/>
                    <a:pt x="7687" y="18243"/>
                  </a:cubicBezTo>
                  <a:cubicBezTo>
                    <a:pt x="7486" y="18402"/>
                    <a:pt x="7458" y="18655"/>
                    <a:pt x="7340" y="18655"/>
                  </a:cubicBezTo>
                  <a:cubicBezTo>
                    <a:pt x="7226" y="18655"/>
                    <a:pt x="7171" y="18608"/>
                    <a:pt x="7025" y="18677"/>
                  </a:cubicBezTo>
                  <a:cubicBezTo>
                    <a:pt x="6907" y="18745"/>
                    <a:pt x="6851" y="18792"/>
                    <a:pt x="6993" y="18882"/>
                  </a:cubicBezTo>
                  <a:cubicBezTo>
                    <a:pt x="7112" y="18951"/>
                    <a:pt x="7285" y="18998"/>
                    <a:pt x="7427" y="19020"/>
                  </a:cubicBezTo>
                  <a:cubicBezTo>
                    <a:pt x="7573" y="19042"/>
                    <a:pt x="7746" y="19110"/>
                    <a:pt x="7805" y="19204"/>
                  </a:cubicBezTo>
                  <a:cubicBezTo>
                    <a:pt x="7833" y="19316"/>
                    <a:pt x="7979" y="19453"/>
                    <a:pt x="7860" y="19522"/>
                  </a:cubicBezTo>
                  <a:cubicBezTo>
                    <a:pt x="7746" y="19591"/>
                    <a:pt x="7600" y="19613"/>
                    <a:pt x="7632" y="19725"/>
                  </a:cubicBezTo>
                  <a:cubicBezTo>
                    <a:pt x="7659" y="19818"/>
                    <a:pt x="7718" y="19884"/>
                    <a:pt x="7805" y="19931"/>
                  </a:cubicBezTo>
                  <a:cubicBezTo>
                    <a:pt x="7892" y="19978"/>
                    <a:pt x="8093" y="20093"/>
                    <a:pt x="8239" y="20046"/>
                  </a:cubicBezTo>
                  <a:cubicBezTo>
                    <a:pt x="8381" y="20024"/>
                    <a:pt x="8641" y="19953"/>
                    <a:pt x="8786" y="19953"/>
                  </a:cubicBezTo>
                  <a:cubicBezTo>
                    <a:pt x="8901" y="19953"/>
                    <a:pt x="8987" y="20068"/>
                    <a:pt x="9102" y="20068"/>
                  </a:cubicBezTo>
                  <a:cubicBezTo>
                    <a:pt x="9248" y="20068"/>
                    <a:pt x="9393" y="20046"/>
                    <a:pt x="9480" y="20046"/>
                  </a:cubicBezTo>
                  <a:cubicBezTo>
                    <a:pt x="9567" y="20024"/>
                    <a:pt x="9622" y="20205"/>
                    <a:pt x="9681" y="20274"/>
                  </a:cubicBezTo>
                  <a:cubicBezTo>
                    <a:pt x="9768" y="20343"/>
                    <a:pt x="9854" y="20433"/>
                    <a:pt x="10000" y="20480"/>
                  </a:cubicBezTo>
                  <a:cubicBezTo>
                    <a:pt x="10142" y="20502"/>
                    <a:pt x="10115" y="20639"/>
                    <a:pt x="10288" y="20617"/>
                  </a:cubicBezTo>
                  <a:cubicBezTo>
                    <a:pt x="10461" y="20595"/>
                    <a:pt x="10808" y="20617"/>
                    <a:pt x="10922" y="20570"/>
                  </a:cubicBezTo>
                  <a:cubicBezTo>
                    <a:pt x="11037" y="20502"/>
                    <a:pt x="11155" y="20433"/>
                    <a:pt x="11269" y="20502"/>
                  </a:cubicBezTo>
                  <a:cubicBezTo>
                    <a:pt x="11384" y="20570"/>
                    <a:pt x="11502" y="20801"/>
                    <a:pt x="11703" y="20801"/>
                  </a:cubicBezTo>
                  <a:cubicBezTo>
                    <a:pt x="11904" y="20801"/>
                    <a:pt x="11990" y="20845"/>
                    <a:pt x="12050" y="20982"/>
                  </a:cubicBezTo>
                  <a:cubicBezTo>
                    <a:pt x="12136" y="21098"/>
                    <a:pt x="12223" y="21282"/>
                    <a:pt x="12396" y="21304"/>
                  </a:cubicBezTo>
                  <a:cubicBezTo>
                    <a:pt x="12570" y="21304"/>
                    <a:pt x="12656" y="21372"/>
                    <a:pt x="12830" y="21304"/>
                  </a:cubicBezTo>
                  <a:cubicBezTo>
                    <a:pt x="12972" y="21213"/>
                    <a:pt x="13118" y="21213"/>
                    <a:pt x="13204" y="21304"/>
                  </a:cubicBezTo>
                  <a:cubicBezTo>
                    <a:pt x="13259" y="21372"/>
                    <a:pt x="13350" y="21485"/>
                    <a:pt x="13437" y="21441"/>
                  </a:cubicBezTo>
                  <a:cubicBezTo>
                    <a:pt x="13523" y="21372"/>
                    <a:pt x="13606" y="21257"/>
                    <a:pt x="13693" y="21257"/>
                  </a:cubicBezTo>
                  <a:cubicBezTo>
                    <a:pt x="13780" y="21257"/>
                    <a:pt x="13839" y="21325"/>
                    <a:pt x="13870" y="21372"/>
                  </a:cubicBezTo>
                  <a:cubicBezTo>
                    <a:pt x="13898" y="21441"/>
                    <a:pt x="13953" y="21600"/>
                    <a:pt x="14099" y="21531"/>
                  </a:cubicBezTo>
                  <a:cubicBezTo>
                    <a:pt x="14272" y="21441"/>
                    <a:pt x="14185" y="21416"/>
                    <a:pt x="14245" y="21304"/>
                  </a:cubicBezTo>
                  <a:cubicBezTo>
                    <a:pt x="14300" y="21166"/>
                    <a:pt x="14300" y="21144"/>
                    <a:pt x="14446" y="21051"/>
                  </a:cubicBezTo>
                  <a:cubicBezTo>
                    <a:pt x="14591" y="20982"/>
                    <a:pt x="14678" y="20870"/>
                    <a:pt x="14647" y="20754"/>
                  </a:cubicBezTo>
                  <a:cubicBezTo>
                    <a:pt x="14619" y="20664"/>
                    <a:pt x="14418" y="20664"/>
                    <a:pt x="14386" y="20570"/>
                  </a:cubicBezTo>
                  <a:cubicBezTo>
                    <a:pt x="14331" y="20458"/>
                    <a:pt x="14272" y="20364"/>
                    <a:pt x="14386" y="20252"/>
                  </a:cubicBezTo>
                  <a:cubicBezTo>
                    <a:pt x="14446" y="20184"/>
                    <a:pt x="14532" y="20068"/>
                    <a:pt x="14591" y="19978"/>
                  </a:cubicBezTo>
                  <a:cubicBezTo>
                    <a:pt x="14359" y="19999"/>
                    <a:pt x="13925" y="19931"/>
                    <a:pt x="14012" y="19818"/>
                  </a:cubicBezTo>
                  <a:cubicBezTo>
                    <a:pt x="14126" y="19725"/>
                    <a:pt x="14012" y="19591"/>
                    <a:pt x="13898" y="19591"/>
                  </a:cubicBezTo>
                  <a:cubicBezTo>
                    <a:pt x="13752" y="19591"/>
                    <a:pt x="13984" y="19294"/>
                    <a:pt x="13811" y="19135"/>
                  </a:cubicBezTo>
                  <a:cubicBezTo>
                    <a:pt x="13665" y="18973"/>
                    <a:pt x="13693" y="18882"/>
                    <a:pt x="13780" y="18792"/>
                  </a:cubicBezTo>
                  <a:cubicBezTo>
                    <a:pt x="13898" y="18723"/>
                    <a:pt x="13811" y="18608"/>
                    <a:pt x="13752" y="18496"/>
                  </a:cubicBezTo>
                  <a:cubicBezTo>
                    <a:pt x="13693" y="18402"/>
                    <a:pt x="13523" y="18496"/>
                    <a:pt x="13464" y="18243"/>
                  </a:cubicBezTo>
                  <a:cubicBezTo>
                    <a:pt x="13378" y="17968"/>
                    <a:pt x="13177" y="17809"/>
                    <a:pt x="13378" y="17741"/>
                  </a:cubicBezTo>
                  <a:cubicBezTo>
                    <a:pt x="13579" y="17647"/>
                    <a:pt x="13752" y="17625"/>
                    <a:pt x="13665" y="17397"/>
                  </a:cubicBezTo>
                  <a:cubicBezTo>
                    <a:pt x="13551" y="17145"/>
                    <a:pt x="13350" y="16939"/>
                    <a:pt x="13492" y="16826"/>
                  </a:cubicBezTo>
                  <a:cubicBezTo>
                    <a:pt x="13606" y="16733"/>
                    <a:pt x="13551" y="16574"/>
                    <a:pt x="13378" y="16574"/>
                  </a:cubicBezTo>
                  <a:cubicBezTo>
                    <a:pt x="13204" y="16574"/>
                    <a:pt x="13204" y="16483"/>
                    <a:pt x="13318" y="16299"/>
                  </a:cubicBezTo>
                  <a:cubicBezTo>
                    <a:pt x="13405" y="16115"/>
                    <a:pt x="13492" y="16115"/>
                    <a:pt x="13551" y="16024"/>
                  </a:cubicBezTo>
                  <a:cubicBezTo>
                    <a:pt x="13606" y="15956"/>
                    <a:pt x="13665" y="15750"/>
                    <a:pt x="13606" y="15638"/>
                  </a:cubicBezTo>
                  <a:cubicBezTo>
                    <a:pt x="13579" y="15522"/>
                    <a:pt x="13811" y="15454"/>
                    <a:pt x="13870" y="15363"/>
                  </a:cubicBezTo>
                  <a:cubicBezTo>
                    <a:pt x="13898" y="15294"/>
                    <a:pt x="13898" y="15157"/>
                    <a:pt x="13984" y="15110"/>
                  </a:cubicBezTo>
                  <a:cubicBezTo>
                    <a:pt x="14099" y="15064"/>
                    <a:pt x="14012" y="15248"/>
                    <a:pt x="14185" y="15201"/>
                  </a:cubicBezTo>
                  <a:cubicBezTo>
                    <a:pt x="14359" y="15179"/>
                    <a:pt x="14359" y="15132"/>
                    <a:pt x="14446" y="15064"/>
                  </a:cubicBezTo>
                  <a:cubicBezTo>
                    <a:pt x="14560" y="14973"/>
                    <a:pt x="14619" y="14836"/>
                    <a:pt x="14851" y="14836"/>
                  </a:cubicBezTo>
                  <a:cubicBezTo>
                    <a:pt x="15080" y="14836"/>
                    <a:pt x="15427" y="14792"/>
                    <a:pt x="15427" y="14792"/>
                  </a:cubicBezTo>
                  <a:cubicBezTo>
                    <a:pt x="15427" y="14792"/>
                    <a:pt x="15486" y="14677"/>
                    <a:pt x="15687" y="14677"/>
                  </a:cubicBezTo>
                  <a:cubicBezTo>
                    <a:pt x="15888" y="14677"/>
                    <a:pt x="15888" y="14792"/>
                    <a:pt x="16006" y="14792"/>
                  </a:cubicBezTo>
                  <a:cubicBezTo>
                    <a:pt x="16093" y="14792"/>
                    <a:pt x="16180" y="14745"/>
                    <a:pt x="16294" y="14652"/>
                  </a:cubicBezTo>
                  <a:cubicBezTo>
                    <a:pt x="16440" y="14583"/>
                    <a:pt x="16467" y="14583"/>
                    <a:pt x="16609" y="14539"/>
                  </a:cubicBezTo>
                  <a:cubicBezTo>
                    <a:pt x="16727" y="14518"/>
                    <a:pt x="16842" y="14518"/>
                    <a:pt x="16956" y="14518"/>
                  </a:cubicBezTo>
                  <a:cubicBezTo>
                    <a:pt x="17102" y="14518"/>
                    <a:pt x="17161" y="14518"/>
                    <a:pt x="17303" y="14355"/>
                  </a:cubicBezTo>
                  <a:cubicBezTo>
                    <a:pt x="17449" y="14196"/>
                    <a:pt x="17508" y="14037"/>
                    <a:pt x="17681" y="14012"/>
                  </a:cubicBezTo>
                  <a:cubicBezTo>
                    <a:pt x="17854" y="13990"/>
                    <a:pt x="17854" y="14128"/>
                    <a:pt x="18055" y="14106"/>
                  </a:cubicBezTo>
                  <a:cubicBezTo>
                    <a:pt x="18256" y="14081"/>
                    <a:pt x="18316" y="14037"/>
                    <a:pt x="18430" y="13922"/>
                  </a:cubicBezTo>
                  <a:cubicBezTo>
                    <a:pt x="18576" y="13784"/>
                    <a:pt x="18749" y="13716"/>
                    <a:pt x="18922" y="13784"/>
                  </a:cubicBezTo>
                  <a:cubicBezTo>
                    <a:pt x="19096" y="13831"/>
                    <a:pt x="18978" y="14037"/>
                    <a:pt x="19151" y="14037"/>
                  </a:cubicBezTo>
                  <a:cubicBezTo>
                    <a:pt x="19324" y="14037"/>
                    <a:pt x="19470" y="14149"/>
                    <a:pt x="19644" y="14012"/>
                  </a:cubicBezTo>
                  <a:cubicBezTo>
                    <a:pt x="19817" y="13875"/>
                    <a:pt x="19931" y="13762"/>
                    <a:pt x="20018" y="13784"/>
                  </a:cubicBezTo>
                  <a:cubicBezTo>
                    <a:pt x="20136" y="13806"/>
                    <a:pt x="20077" y="14037"/>
                    <a:pt x="20219" y="14037"/>
                  </a:cubicBezTo>
                  <a:cubicBezTo>
                    <a:pt x="20337" y="14037"/>
                    <a:pt x="20365" y="14012"/>
                    <a:pt x="20451" y="14081"/>
                  </a:cubicBezTo>
                  <a:cubicBezTo>
                    <a:pt x="20538" y="14012"/>
                    <a:pt x="20625" y="13943"/>
                    <a:pt x="20771" y="13875"/>
                  </a:cubicBezTo>
                  <a:cubicBezTo>
                    <a:pt x="21031" y="13762"/>
                    <a:pt x="21204" y="13716"/>
                    <a:pt x="21318" y="13557"/>
                  </a:cubicBezTo>
                  <a:cubicBezTo>
                    <a:pt x="21460" y="13419"/>
                    <a:pt x="21551" y="13188"/>
                    <a:pt x="21405" y="13120"/>
                  </a:cubicBezTo>
                  <a:cubicBezTo>
                    <a:pt x="21232" y="13029"/>
                    <a:pt x="21118" y="12870"/>
                    <a:pt x="21232" y="12711"/>
                  </a:cubicBezTo>
                  <a:cubicBezTo>
                    <a:pt x="21318" y="12549"/>
                    <a:pt x="21346" y="12390"/>
                    <a:pt x="21232" y="12321"/>
                  </a:cubicBezTo>
                  <a:cubicBezTo>
                    <a:pt x="21086" y="12231"/>
                    <a:pt x="20913" y="12162"/>
                    <a:pt x="20972" y="12025"/>
                  </a:cubicBezTo>
                  <a:cubicBezTo>
                    <a:pt x="20999" y="11887"/>
                    <a:pt x="21058" y="11544"/>
                    <a:pt x="20625" y="11656"/>
                  </a:cubicBezTo>
                  <a:cubicBezTo>
                    <a:pt x="20191" y="11772"/>
                    <a:pt x="19876" y="11613"/>
                    <a:pt x="20018" y="11497"/>
                  </a:cubicBezTo>
                  <a:cubicBezTo>
                    <a:pt x="20164" y="11385"/>
                    <a:pt x="19990" y="11360"/>
                    <a:pt x="19789" y="11360"/>
                  </a:cubicBezTo>
                  <a:cubicBezTo>
                    <a:pt x="19584" y="11360"/>
                    <a:pt x="19529" y="11338"/>
                    <a:pt x="19470" y="11201"/>
                  </a:cubicBezTo>
                  <a:cubicBezTo>
                    <a:pt x="19443" y="11064"/>
                    <a:pt x="19384" y="10951"/>
                    <a:pt x="19210" y="11042"/>
                  </a:cubicBezTo>
                  <a:cubicBezTo>
                    <a:pt x="19037" y="11154"/>
                    <a:pt x="18749" y="11270"/>
                    <a:pt x="18635" y="11017"/>
                  </a:cubicBezTo>
                  <a:cubicBezTo>
                    <a:pt x="18544" y="10789"/>
                    <a:pt x="18430" y="10811"/>
                    <a:pt x="18288" y="10836"/>
                  </a:cubicBezTo>
                  <a:cubicBezTo>
                    <a:pt x="18111" y="10858"/>
                    <a:pt x="17910" y="10767"/>
                    <a:pt x="17795" y="10652"/>
                  </a:cubicBezTo>
                  <a:cubicBezTo>
                    <a:pt x="17709" y="10536"/>
                    <a:pt x="17563" y="10677"/>
                    <a:pt x="17476" y="10561"/>
                  </a:cubicBezTo>
                  <a:cubicBezTo>
                    <a:pt x="17362" y="10468"/>
                    <a:pt x="17508" y="10334"/>
                    <a:pt x="17303" y="10377"/>
                  </a:cubicBezTo>
                  <a:cubicBezTo>
                    <a:pt x="17102" y="10446"/>
                    <a:pt x="16928" y="10561"/>
                    <a:pt x="16668" y="10677"/>
                  </a:cubicBezTo>
                  <a:cubicBezTo>
                    <a:pt x="16408" y="10789"/>
                    <a:pt x="16235" y="10880"/>
                    <a:pt x="16061" y="10699"/>
                  </a:cubicBezTo>
                  <a:cubicBezTo>
                    <a:pt x="15888" y="10515"/>
                    <a:pt x="15715" y="10402"/>
                    <a:pt x="15659" y="10309"/>
                  </a:cubicBezTo>
                  <a:cubicBezTo>
                    <a:pt x="15600" y="10196"/>
                    <a:pt x="15399" y="10240"/>
                    <a:pt x="15399" y="10240"/>
                  </a:cubicBezTo>
                  <a:cubicBezTo>
                    <a:pt x="15399" y="10240"/>
                    <a:pt x="15372" y="10493"/>
                    <a:pt x="15226" y="10446"/>
                  </a:cubicBezTo>
                  <a:cubicBezTo>
                    <a:pt x="15080" y="10377"/>
                    <a:pt x="14532" y="10103"/>
                    <a:pt x="14532" y="10103"/>
                  </a:cubicBezTo>
                  <a:cubicBezTo>
                    <a:pt x="14532" y="10103"/>
                    <a:pt x="14386" y="10059"/>
                    <a:pt x="14300" y="9853"/>
                  </a:cubicBezTo>
                  <a:cubicBezTo>
                    <a:pt x="14185" y="9647"/>
                    <a:pt x="13953" y="9622"/>
                    <a:pt x="13870" y="9510"/>
                  </a:cubicBezTo>
                  <a:cubicBezTo>
                    <a:pt x="13752" y="9394"/>
                    <a:pt x="13523" y="9235"/>
                    <a:pt x="13464" y="9051"/>
                  </a:cubicBezTo>
                  <a:cubicBezTo>
                    <a:pt x="13378" y="8870"/>
                    <a:pt x="13378" y="8733"/>
                    <a:pt x="13551" y="8571"/>
                  </a:cubicBezTo>
                  <a:cubicBezTo>
                    <a:pt x="13724" y="8412"/>
                    <a:pt x="13752" y="8502"/>
                    <a:pt x="13898" y="8412"/>
                  </a:cubicBezTo>
                  <a:cubicBezTo>
                    <a:pt x="14012" y="8343"/>
                    <a:pt x="13780" y="8252"/>
                    <a:pt x="13665" y="8159"/>
                  </a:cubicBezTo>
                  <a:cubicBezTo>
                    <a:pt x="13523" y="8047"/>
                    <a:pt x="13551" y="7956"/>
                    <a:pt x="13606" y="7682"/>
                  </a:cubicBezTo>
                  <a:cubicBezTo>
                    <a:pt x="13693" y="7407"/>
                    <a:pt x="13925" y="7338"/>
                    <a:pt x="13953" y="7201"/>
                  </a:cubicBezTo>
                  <a:cubicBezTo>
                    <a:pt x="13984" y="7064"/>
                    <a:pt x="13898" y="6970"/>
                    <a:pt x="13870" y="6811"/>
                  </a:cubicBezTo>
                  <a:cubicBezTo>
                    <a:pt x="13811" y="6652"/>
                    <a:pt x="13780" y="6193"/>
                    <a:pt x="13925" y="6056"/>
                  </a:cubicBezTo>
                  <a:cubicBezTo>
                    <a:pt x="14040" y="5919"/>
                    <a:pt x="14213" y="5760"/>
                    <a:pt x="14099" y="5669"/>
                  </a:cubicBezTo>
                  <a:cubicBezTo>
                    <a:pt x="13953" y="5554"/>
                    <a:pt x="13811" y="5691"/>
                    <a:pt x="13665" y="5600"/>
                  </a:cubicBezTo>
                  <a:cubicBezTo>
                    <a:pt x="13492" y="5532"/>
                    <a:pt x="13551" y="5257"/>
                    <a:pt x="13464" y="5232"/>
                  </a:cubicBezTo>
                  <a:cubicBezTo>
                    <a:pt x="13350" y="5210"/>
                    <a:pt x="13350" y="5210"/>
                    <a:pt x="13204" y="5326"/>
                  </a:cubicBezTo>
                  <a:cubicBezTo>
                    <a:pt x="13090" y="5416"/>
                    <a:pt x="12857" y="5576"/>
                    <a:pt x="12830" y="5416"/>
                  </a:cubicBezTo>
                  <a:cubicBezTo>
                    <a:pt x="12771" y="5257"/>
                    <a:pt x="12857" y="5257"/>
                    <a:pt x="12917" y="5189"/>
                  </a:cubicBezTo>
                  <a:cubicBezTo>
                    <a:pt x="12972" y="5098"/>
                    <a:pt x="12656" y="5073"/>
                    <a:pt x="12656" y="5073"/>
                  </a:cubicBezTo>
                  <a:cubicBezTo>
                    <a:pt x="12656" y="5073"/>
                    <a:pt x="12684" y="4983"/>
                    <a:pt x="12743" y="4824"/>
                  </a:cubicBezTo>
                  <a:cubicBezTo>
                    <a:pt x="12830" y="4661"/>
                    <a:pt x="12743" y="4387"/>
                    <a:pt x="12830" y="4318"/>
                  </a:cubicBezTo>
                  <a:cubicBezTo>
                    <a:pt x="12885" y="4228"/>
                    <a:pt x="13090" y="4206"/>
                    <a:pt x="13145" y="4112"/>
                  </a:cubicBezTo>
                  <a:cubicBezTo>
                    <a:pt x="13204" y="4044"/>
                    <a:pt x="13318" y="3841"/>
                    <a:pt x="13145" y="3566"/>
                  </a:cubicBezTo>
                  <a:cubicBezTo>
                    <a:pt x="12972" y="3292"/>
                    <a:pt x="12857" y="3198"/>
                    <a:pt x="12944" y="3061"/>
                  </a:cubicBezTo>
                  <a:cubicBezTo>
                    <a:pt x="13058" y="2923"/>
                    <a:pt x="12944" y="2855"/>
                    <a:pt x="12917" y="2743"/>
                  </a:cubicBezTo>
                  <a:cubicBezTo>
                    <a:pt x="12885" y="2652"/>
                    <a:pt x="13003" y="2537"/>
                    <a:pt x="13177" y="2446"/>
                  </a:cubicBezTo>
                  <a:cubicBezTo>
                    <a:pt x="13350" y="2377"/>
                    <a:pt x="13291" y="2215"/>
                    <a:pt x="13204" y="2078"/>
                  </a:cubicBezTo>
                  <a:cubicBezTo>
                    <a:pt x="13145" y="1941"/>
                    <a:pt x="12857" y="1666"/>
                    <a:pt x="12712" y="1622"/>
                  </a:cubicBezTo>
                  <a:cubicBezTo>
                    <a:pt x="12570" y="1597"/>
                    <a:pt x="12570" y="1760"/>
                    <a:pt x="12424" y="1828"/>
                  </a:cubicBezTo>
                  <a:cubicBezTo>
                    <a:pt x="12251" y="1872"/>
                    <a:pt x="12278" y="1691"/>
                    <a:pt x="12223" y="1576"/>
                  </a:cubicBezTo>
                  <a:cubicBezTo>
                    <a:pt x="12136" y="1460"/>
                    <a:pt x="12136" y="1622"/>
                    <a:pt x="11935" y="1597"/>
                  </a:cubicBezTo>
                  <a:cubicBezTo>
                    <a:pt x="11730" y="1576"/>
                    <a:pt x="11443" y="1532"/>
                    <a:pt x="11328" y="1554"/>
                  </a:cubicBezTo>
                  <a:cubicBezTo>
                    <a:pt x="11242" y="1576"/>
                    <a:pt x="10808" y="1597"/>
                    <a:pt x="10548" y="1507"/>
                  </a:cubicBezTo>
                  <a:cubicBezTo>
                    <a:pt x="10256" y="1392"/>
                    <a:pt x="9969" y="1348"/>
                    <a:pt x="9910" y="1257"/>
                  </a:cubicBezTo>
                  <a:cubicBezTo>
                    <a:pt x="9827" y="1189"/>
                    <a:pt x="9910" y="1073"/>
                    <a:pt x="9969" y="958"/>
                  </a:cubicBezTo>
                  <a:cubicBezTo>
                    <a:pt x="10028" y="867"/>
                    <a:pt x="9827" y="777"/>
                    <a:pt x="9653" y="867"/>
                  </a:cubicBezTo>
                  <a:cubicBezTo>
                    <a:pt x="9508" y="936"/>
                    <a:pt x="9393" y="640"/>
                    <a:pt x="9393" y="640"/>
                  </a:cubicBezTo>
                  <a:cubicBezTo>
                    <a:pt x="9220" y="477"/>
                    <a:pt x="9161" y="456"/>
                    <a:pt x="8987" y="546"/>
                  </a:cubicBezTo>
                  <a:cubicBezTo>
                    <a:pt x="8814" y="615"/>
                    <a:pt x="8700" y="708"/>
                    <a:pt x="8672" y="546"/>
                  </a:cubicBezTo>
                  <a:cubicBezTo>
                    <a:pt x="8641" y="387"/>
                    <a:pt x="8585" y="387"/>
                    <a:pt x="8440" y="365"/>
                  </a:cubicBezTo>
                  <a:cubicBezTo>
                    <a:pt x="8266" y="340"/>
                    <a:pt x="8266" y="250"/>
                    <a:pt x="8325" y="134"/>
                  </a:cubicBezTo>
                  <a:cubicBezTo>
                    <a:pt x="8381" y="44"/>
                    <a:pt x="8294" y="0"/>
                    <a:pt x="8120" y="0"/>
                  </a:cubicBezTo>
                  <a:cubicBezTo>
                    <a:pt x="8034" y="69"/>
                    <a:pt x="7919" y="159"/>
                    <a:pt x="7919" y="228"/>
                  </a:cubicBezTo>
                  <a:cubicBezTo>
                    <a:pt x="7919" y="340"/>
                    <a:pt x="7746" y="409"/>
                    <a:pt x="7659" y="45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3" name="Shape 2843"/>
            <p:cNvSpPr/>
            <p:nvPr/>
          </p:nvSpPr>
          <p:spPr>
            <a:xfrm>
              <a:off x="623000" y="1296030"/>
              <a:ext cx="3287254" cy="2827660"/>
            </a:xfrm>
            <a:custGeom>
              <a:avLst/>
              <a:gdLst/>
              <a:ahLst/>
              <a:cxnLst/>
              <a:rect l="0" t="0" r="0" b="0"/>
              <a:pathLst>
                <a:path w="21600" h="21385" extrusionOk="0">
                  <a:moveTo>
                    <a:pt x="21585" y="6723"/>
                  </a:moveTo>
                  <a:cubicBezTo>
                    <a:pt x="21474" y="6723"/>
                    <a:pt x="21426" y="6778"/>
                    <a:pt x="21282" y="6761"/>
                  </a:cubicBezTo>
                  <a:cubicBezTo>
                    <a:pt x="21153" y="6723"/>
                    <a:pt x="21057" y="6614"/>
                    <a:pt x="20914" y="6542"/>
                  </a:cubicBezTo>
                  <a:cubicBezTo>
                    <a:pt x="20770" y="6488"/>
                    <a:pt x="20643" y="6580"/>
                    <a:pt x="20548" y="6632"/>
                  </a:cubicBezTo>
                  <a:cubicBezTo>
                    <a:pt x="20452" y="6669"/>
                    <a:pt x="20356" y="6669"/>
                    <a:pt x="20275" y="6542"/>
                  </a:cubicBezTo>
                  <a:cubicBezTo>
                    <a:pt x="20179" y="6416"/>
                    <a:pt x="20036" y="6198"/>
                    <a:pt x="20131" y="6178"/>
                  </a:cubicBezTo>
                  <a:cubicBezTo>
                    <a:pt x="20036" y="6089"/>
                    <a:pt x="19861" y="6014"/>
                    <a:pt x="19733" y="6052"/>
                  </a:cubicBezTo>
                  <a:cubicBezTo>
                    <a:pt x="19556" y="6106"/>
                    <a:pt x="19556" y="5905"/>
                    <a:pt x="19669" y="5833"/>
                  </a:cubicBezTo>
                  <a:cubicBezTo>
                    <a:pt x="19781" y="5742"/>
                    <a:pt x="19541" y="5615"/>
                    <a:pt x="19430" y="5580"/>
                  </a:cubicBezTo>
                  <a:cubicBezTo>
                    <a:pt x="19316" y="5526"/>
                    <a:pt x="19127" y="5233"/>
                    <a:pt x="19077" y="5124"/>
                  </a:cubicBezTo>
                  <a:cubicBezTo>
                    <a:pt x="19046" y="5015"/>
                    <a:pt x="18918" y="4834"/>
                    <a:pt x="18822" y="4653"/>
                  </a:cubicBezTo>
                  <a:cubicBezTo>
                    <a:pt x="18726" y="4453"/>
                    <a:pt x="18678" y="4418"/>
                    <a:pt x="18534" y="4398"/>
                  </a:cubicBezTo>
                  <a:cubicBezTo>
                    <a:pt x="18375" y="4381"/>
                    <a:pt x="18360" y="4472"/>
                    <a:pt x="18264" y="4599"/>
                  </a:cubicBezTo>
                  <a:cubicBezTo>
                    <a:pt x="18168" y="4725"/>
                    <a:pt x="18072" y="4725"/>
                    <a:pt x="17976" y="4691"/>
                  </a:cubicBezTo>
                  <a:cubicBezTo>
                    <a:pt x="17881" y="4653"/>
                    <a:pt x="17737" y="4435"/>
                    <a:pt x="17674" y="4326"/>
                  </a:cubicBezTo>
                  <a:cubicBezTo>
                    <a:pt x="17626" y="4217"/>
                    <a:pt x="17562" y="4200"/>
                    <a:pt x="17464" y="4254"/>
                  </a:cubicBezTo>
                  <a:cubicBezTo>
                    <a:pt x="17401" y="4272"/>
                    <a:pt x="17290" y="4217"/>
                    <a:pt x="17225" y="4162"/>
                  </a:cubicBezTo>
                  <a:cubicBezTo>
                    <a:pt x="17194" y="4180"/>
                    <a:pt x="17146" y="4200"/>
                    <a:pt x="17114" y="4217"/>
                  </a:cubicBezTo>
                  <a:cubicBezTo>
                    <a:pt x="17035" y="4289"/>
                    <a:pt x="16891" y="4200"/>
                    <a:pt x="16778" y="4180"/>
                  </a:cubicBezTo>
                  <a:cubicBezTo>
                    <a:pt x="16669" y="4162"/>
                    <a:pt x="16495" y="4036"/>
                    <a:pt x="16414" y="3999"/>
                  </a:cubicBezTo>
                  <a:cubicBezTo>
                    <a:pt x="16351" y="3944"/>
                    <a:pt x="16142" y="3798"/>
                    <a:pt x="16046" y="3746"/>
                  </a:cubicBezTo>
                  <a:cubicBezTo>
                    <a:pt x="15950" y="3672"/>
                    <a:pt x="15887" y="3763"/>
                    <a:pt x="15776" y="3781"/>
                  </a:cubicBezTo>
                  <a:cubicBezTo>
                    <a:pt x="15665" y="3798"/>
                    <a:pt x="15647" y="3853"/>
                    <a:pt x="15566" y="3927"/>
                  </a:cubicBezTo>
                  <a:cubicBezTo>
                    <a:pt x="15488" y="4016"/>
                    <a:pt x="15425" y="3999"/>
                    <a:pt x="15281" y="4016"/>
                  </a:cubicBezTo>
                  <a:cubicBezTo>
                    <a:pt x="15152" y="4036"/>
                    <a:pt x="14993" y="3798"/>
                    <a:pt x="14898" y="3672"/>
                  </a:cubicBezTo>
                  <a:cubicBezTo>
                    <a:pt x="14802" y="3545"/>
                    <a:pt x="14769" y="3600"/>
                    <a:pt x="14658" y="3654"/>
                  </a:cubicBezTo>
                  <a:cubicBezTo>
                    <a:pt x="14545" y="3726"/>
                    <a:pt x="14529" y="3798"/>
                    <a:pt x="14433" y="3890"/>
                  </a:cubicBezTo>
                  <a:cubicBezTo>
                    <a:pt x="14338" y="3962"/>
                    <a:pt x="14211" y="3890"/>
                    <a:pt x="14178" y="3798"/>
                  </a:cubicBezTo>
                  <a:cubicBezTo>
                    <a:pt x="14146" y="3726"/>
                    <a:pt x="14178" y="3617"/>
                    <a:pt x="14098" y="3600"/>
                  </a:cubicBezTo>
                  <a:cubicBezTo>
                    <a:pt x="14035" y="3563"/>
                    <a:pt x="13971" y="3654"/>
                    <a:pt x="13876" y="3746"/>
                  </a:cubicBezTo>
                  <a:cubicBezTo>
                    <a:pt x="13780" y="3818"/>
                    <a:pt x="13732" y="3563"/>
                    <a:pt x="13651" y="3491"/>
                  </a:cubicBezTo>
                  <a:cubicBezTo>
                    <a:pt x="13588" y="3399"/>
                    <a:pt x="13603" y="3218"/>
                    <a:pt x="13621" y="3092"/>
                  </a:cubicBezTo>
                  <a:cubicBezTo>
                    <a:pt x="13636" y="2963"/>
                    <a:pt x="13540" y="2854"/>
                    <a:pt x="13459" y="2764"/>
                  </a:cubicBezTo>
                  <a:cubicBezTo>
                    <a:pt x="13364" y="2690"/>
                    <a:pt x="13061" y="2618"/>
                    <a:pt x="12902" y="2546"/>
                  </a:cubicBezTo>
                  <a:cubicBezTo>
                    <a:pt x="12725" y="2454"/>
                    <a:pt x="12485" y="2018"/>
                    <a:pt x="12437" y="1783"/>
                  </a:cubicBezTo>
                  <a:cubicBezTo>
                    <a:pt x="12374" y="1547"/>
                    <a:pt x="12150" y="1438"/>
                    <a:pt x="12071" y="1312"/>
                  </a:cubicBezTo>
                  <a:cubicBezTo>
                    <a:pt x="12023" y="1255"/>
                    <a:pt x="11895" y="1019"/>
                    <a:pt x="11784" y="821"/>
                  </a:cubicBezTo>
                  <a:cubicBezTo>
                    <a:pt x="11799" y="855"/>
                    <a:pt x="11816" y="893"/>
                    <a:pt x="11816" y="893"/>
                  </a:cubicBezTo>
                  <a:cubicBezTo>
                    <a:pt x="11816" y="893"/>
                    <a:pt x="11640" y="603"/>
                    <a:pt x="11463" y="456"/>
                  </a:cubicBezTo>
                  <a:cubicBezTo>
                    <a:pt x="11289" y="330"/>
                    <a:pt x="11113" y="221"/>
                    <a:pt x="10921" y="238"/>
                  </a:cubicBezTo>
                  <a:cubicBezTo>
                    <a:pt x="10729" y="275"/>
                    <a:pt x="10522" y="238"/>
                    <a:pt x="10348" y="384"/>
                  </a:cubicBezTo>
                  <a:cubicBezTo>
                    <a:pt x="10187" y="528"/>
                    <a:pt x="9964" y="583"/>
                    <a:pt x="9692" y="528"/>
                  </a:cubicBezTo>
                  <a:cubicBezTo>
                    <a:pt x="9420" y="456"/>
                    <a:pt x="9245" y="603"/>
                    <a:pt x="9102" y="402"/>
                  </a:cubicBezTo>
                  <a:cubicBezTo>
                    <a:pt x="8942" y="221"/>
                    <a:pt x="8718" y="-161"/>
                    <a:pt x="8559" y="75"/>
                  </a:cubicBezTo>
                  <a:cubicBezTo>
                    <a:pt x="8382" y="293"/>
                    <a:pt x="8256" y="456"/>
                    <a:pt x="8223" y="637"/>
                  </a:cubicBezTo>
                  <a:cubicBezTo>
                    <a:pt x="8208" y="801"/>
                    <a:pt x="8110" y="1274"/>
                    <a:pt x="7999" y="1473"/>
                  </a:cubicBezTo>
                  <a:cubicBezTo>
                    <a:pt x="7903" y="1674"/>
                    <a:pt x="7984" y="2073"/>
                    <a:pt x="8080" y="2236"/>
                  </a:cubicBezTo>
                  <a:cubicBezTo>
                    <a:pt x="8175" y="2400"/>
                    <a:pt x="8223" y="2454"/>
                    <a:pt x="8223" y="2690"/>
                  </a:cubicBezTo>
                  <a:cubicBezTo>
                    <a:pt x="8223" y="2908"/>
                    <a:pt x="8223" y="3126"/>
                    <a:pt x="8223" y="3126"/>
                  </a:cubicBezTo>
                  <a:cubicBezTo>
                    <a:pt x="8223" y="3126"/>
                    <a:pt x="8158" y="2908"/>
                    <a:pt x="8064" y="2799"/>
                  </a:cubicBezTo>
                  <a:cubicBezTo>
                    <a:pt x="7951" y="2690"/>
                    <a:pt x="8064" y="2799"/>
                    <a:pt x="7855" y="2744"/>
                  </a:cubicBezTo>
                  <a:cubicBezTo>
                    <a:pt x="7666" y="2690"/>
                    <a:pt x="7666" y="2744"/>
                    <a:pt x="7537" y="2546"/>
                  </a:cubicBezTo>
                  <a:cubicBezTo>
                    <a:pt x="7408" y="2345"/>
                    <a:pt x="7313" y="2073"/>
                    <a:pt x="7138" y="2199"/>
                  </a:cubicBezTo>
                  <a:cubicBezTo>
                    <a:pt x="6977" y="2345"/>
                    <a:pt x="6899" y="2328"/>
                    <a:pt x="6899" y="2509"/>
                  </a:cubicBezTo>
                  <a:cubicBezTo>
                    <a:pt x="6899" y="2710"/>
                    <a:pt x="6899" y="2854"/>
                    <a:pt x="6851" y="3000"/>
                  </a:cubicBezTo>
                  <a:cubicBezTo>
                    <a:pt x="6803" y="3126"/>
                    <a:pt x="6947" y="3272"/>
                    <a:pt x="7042" y="3109"/>
                  </a:cubicBezTo>
                  <a:cubicBezTo>
                    <a:pt x="7138" y="2945"/>
                    <a:pt x="7186" y="3072"/>
                    <a:pt x="7217" y="3327"/>
                  </a:cubicBezTo>
                  <a:cubicBezTo>
                    <a:pt x="7249" y="3580"/>
                    <a:pt x="7217" y="3689"/>
                    <a:pt x="7090" y="3872"/>
                  </a:cubicBezTo>
                  <a:cubicBezTo>
                    <a:pt x="6977" y="4036"/>
                    <a:pt x="6851" y="4145"/>
                    <a:pt x="6674" y="3944"/>
                  </a:cubicBezTo>
                  <a:cubicBezTo>
                    <a:pt x="6498" y="3746"/>
                    <a:pt x="6546" y="3563"/>
                    <a:pt x="6323" y="3563"/>
                  </a:cubicBezTo>
                  <a:cubicBezTo>
                    <a:pt x="6099" y="3563"/>
                    <a:pt x="5988" y="3218"/>
                    <a:pt x="6132" y="3163"/>
                  </a:cubicBezTo>
                  <a:cubicBezTo>
                    <a:pt x="6275" y="3109"/>
                    <a:pt x="6452" y="3272"/>
                    <a:pt x="6530" y="3109"/>
                  </a:cubicBezTo>
                  <a:cubicBezTo>
                    <a:pt x="6596" y="2945"/>
                    <a:pt x="6626" y="2819"/>
                    <a:pt x="6530" y="2635"/>
                  </a:cubicBezTo>
                  <a:cubicBezTo>
                    <a:pt x="6419" y="2437"/>
                    <a:pt x="6371" y="2182"/>
                    <a:pt x="6306" y="2073"/>
                  </a:cubicBezTo>
                  <a:cubicBezTo>
                    <a:pt x="6227" y="1946"/>
                    <a:pt x="6036" y="2073"/>
                    <a:pt x="6036" y="1820"/>
                  </a:cubicBezTo>
                  <a:cubicBezTo>
                    <a:pt x="6036" y="1564"/>
                    <a:pt x="6084" y="1510"/>
                    <a:pt x="5907" y="1455"/>
                  </a:cubicBezTo>
                  <a:cubicBezTo>
                    <a:pt x="5907" y="1455"/>
                    <a:pt x="5715" y="1366"/>
                    <a:pt x="5556" y="1366"/>
                  </a:cubicBezTo>
                  <a:cubicBezTo>
                    <a:pt x="5413" y="1366"/>
                    <a:pt x="5269" y="1274"/>
                    <a:pt x="5173" y="1401"/>
                  </a:cubicBezTo>
                  <a:cubicBezTo>
                    <a:pt x="5062" y="1510"/>
                    <a:pt x="4726" y="1455"/>
                    <a:pt x="4567" y="1527"/>
                  </a:cubicBezTo>
                  <a:cubicBezTo>
                    <a:pt x="4423" y="1619"/>
                    <a:pt x="3961" y="1837"/>
                    <a:pt x="3800" y="1765"/>
                  </a:cubicBezTo>
                  <a:cubicBezTo>
                    <a:pt x="3656" y="1674"/>
                    <a:pt x="3386" y="1582"/>
                    <a:pt x="3210" y="1639"/>
                  </a:cubicBezTo>
                  <a:cubicBezTo>
                    <a:pt x="3051" y="1711"/>
                    <a:pt x="2667" y="1639"/>
                    <a:pt x="2523" y="1820"/>
                  </a:cubicBezTo>
                  <a:cubicBezTo>
                    <a:pt x="2379" y="1983"/>
                    <a:pt x="2109" y="2199"/>
                    <a:pt x="2011" y="2383"/>
                  </a:cubicBezTo>
                  <a:cubicBezTo>
                    <a:pt x="1900" y="2546"/>
                    <a:pt x="1933" y="2635"/>
                    <a:pt x="2077" y="2744"/>
                  </a:cubicBezTo>
                  <a:cubicBezTo>
                    <a:pt x="2220" y="2854"/>
                    <a:pt x="2172" y="2963"/>
                    <a:pt x="1948" y="2945"/>
                  </a:cubicBezTo>
                  <a:cubicBezTo>
                    <a:pt x="1741" y="2908"/>
                    <a:pt x="1741" y="2945"/>
                    <a:pt x="1678" y="3163"/>
                  </a:cubicBezTo>
                  <a:cubicBezTo>
                    <a:pt x="1630" y="3382"/>
                    <a:pt x="1630" y="3617"/>
                    <a:pt x="1564" y="3835"/>
                  </a:cubicBezTo>
                  <a:cubicBezTo>
                    <a:pt x="1486" y="4071"/>
                    <a:pt x="1438" y="4435"/>
                    <a:pt x="1708" y="4490"/>
                  </a:cubicBezTo>
                  <a:cubicBezTo>
                    <a:pt x="1981" y="4544"/>
                    <a:pt x="2395" y="4453"/>
                    <a:pt x="2523" y="4507"/>
                  </a:cubicBezTo>
                  <a:cubicBezTo>
                    <a:pt x="2652" y="4562"/>
                    <a:pt x="2556" y="4507"/>
                    <a:pt x="2523" y="4743"/>
                  </a:cubicBezTo>
                  <a:cubicBezTo>
                    <a:pt x="2508" y="4961"/>
                    <a:pt x="2523" y="5124"/>
                    <a:pt x="2427" y="5233"/>
                  </a:cubicBezTo>
                  <a:cubicBezTo>
                    <a:pt x="2331" y="5362"/>
                    <a:pt x="2475" y="5380"/>
                    <a:pt x="2443" y="5615"/>
                  </a:cubicBezTo>
                  <a:cubicBezTo>
                    <a:pt x="2427" y="5833"/>
                    <a:pt x="2347" y="5687"/>
                    <a:pt x="2299" y="5888"/>
                  </a:cubicBezTo>
                  <a:cubicBezTo>
                    <a:pt x="2251" y="6089"/>
                    <a:pt x="2284" y="6178"/>
                    <a:pt x="2331" y="6451"/>
                  </a:cubicBezTo>
                  <a:cubicBezTo>
                    <a:pt x="2379" y="6723"/>
                    <a:pt x="2443" y="7160"/>
                    <a:pt x="2331" y="7415"/>
                  </a:cubicBezTo>
                  <a:cubicBezTo>
                    <a:pt x="2203" y="7668"/>
                    <a:pt x="2029" y="8141"/>
                    <a:pt x="1885" y="8340"/>
                  </a:cubicBezTo>
                  <a:cubicBezTo>
                    <a:pt x="1741" y="8540"/>
                    <a:pt x="1660" y="8905"/>
                    <a:pt x="1678" y="9158"/>
                  </a:cubicBezTo>
                  <a:cubicBezTo>
                    <a:pt x="1708" y="9393"/>
                    <a:pt x="1612" y="9795"/>
                    <a:pt x="1612" y="9901"/>
                  </a:cubicBezTo>
                  <a:cubicBezTo>
                    <a:pt x="1612" y="10011"/>
                    <a:pt x="1612" y="10358"/>
                    <a:pt x="1438" y="10249"/>
                  </a:cubicBezTo>
                  <a:cubicBezTo>
                    <a:pt x="1262" y="10139"/>
                    <a:pt x="1133" y="10194"/>
                    <a:pt x="974" y="10139"/>
                  </a:cubicBezTo>
                  <a:cubicBezTo>
                    <a:pt x="800" y="10085"/>
                    <a:pt x="671" y="9956"/>
                    <a:pt x="543" y="10011"/>
                  </a:cubicBezTo>
                  <a:cubicBezTo>
                    <a:pt x="431" y="10085"/>
                    <a:pt x="96" y="9993"/>
                    <a:pt x="96" y="10194"/>
                  </a:cubicBezTo>
                  <a:cubicBezTo>
                    <a:pt x="96" y="10392"/>
                    <a:pt x="81" y="10556"/>
                    <a:pt x="159" y="10610"/>
                  </a:cubicBezTo>
                  <a:cubicBezTo>
                    <a:pt x="224" y="10665"/>
                    <a:pt x="320" y="10720"/>
                    <a:pt x="176" y="10811"/>
                  </a:cubicBezTo>
                  <a:cubicBezTo>
                    <a:pt x="33" y="10883"/>
                    <a:pt x="0" y="10866"/>
                    <a:pt x="0" y="11029"/>
                  </a:cubicBezTo>
                  <a:cubicBezTo>
                    <a:pt x="0" y="11193"/>
                    <a:pt x="0" y="11446"/>
                    <a:pt x="129" y="11500"/>
                  </a:cubicBezTo>
                  <a:cubicBezTo>
                    <a:pt x="257" y="11575"/>
                    <a:pt x="575" y="11701"/>
                    <a:pt x="719" y="11756"/>
                  </a:cubicBezTo>
                  <a:cubicBezTo>
                    <a:pt x="863" y="11810"/>
                    <a:pt x="1118" y="11902"/>
                    <a:pt x="1133" y="11791"/>
                  </a:cubicBezTo>
                  <a:cubicBezTo>
                    <a:pt x="1166" y="11684"/>
                    <a:pt x="1310" y="11429"/>
                    <a:pt x="1342" y="11647"/>
                  </a:cubicBezTo>
                  <a:cubicBezTo>
                    <a:pt x="1357" y="11882"/>
                    <a:pt x="1517" y="12155"/>
                    <a:pt x="1582" y="12209"/>
                  </a:cubicBezTo>
                  <a:cubicBezTo>
                    <a:pt x="1660" y="12264"/>
                    <a:pt x="1678" y="12554"/>
                    <a:pt x="1582" y="12683"/>
                  </a:cubicBezTo>
                  <a:cubicBezTo>
                    <a:pt x="1486" y="12827"/>
                    <a:pt x="1357" y="13226"/>
                    <a:pt x="1405" y="13300"/>
                  </a:cubicBezTo>
                  <a:cubicBezTo>
                    <a:pt x="1469" y="13390"/>
                    <a:pt x="1582" y="13481"/>
                    <a:pt x="1582" y="13481"/>
                  </a:cubicBezTo>
                  <a:cubicBezTo>
                    <a:pt x="1582" y="13481"/>
                    <a:pt x="1582" y="13481"/>
                    <a:pt x="1564" y="13499"/>
                  </a:cubicBezTo>
                  <a:cubicBezTo>
                    <a:pt x="1645" y="13499"/>
                    <a:pt x="1741" y="13481"/>
                    <a:pt x="1789" y="13409"/>
                  </a:cubicBezTo>
                  <a:cubicBezTo>
                    <a:pt x="1852" y="13280"/>
                    <a:pt x="2188" y="13300"/>
                    <a:pt x="2299" y="13280"/>
                  </a:cubicBezTo>
                  <a:cubicBezTo>
                    <a:pt x="2412" y="13263"/>
                    <a:pt x="2778" y="13226"/>
                    <a:pt x="2907" y="13082"/>
                  </a:cubicBezTo>
                  <a:cubicBezTo>
                    <a:pt x="3051" y="12936"/>
                    <a:pt x="3338" y="12738"/>
                    <a:pt x="3449" y="12663"/>
                  </a:cubicBezTo>
                  <a:cubicBezTo>
                    <a:pt x="3560" y="12574"/>
                    <a:pt x="3656" y="12500"/>
                    <a:pt x="3785" y="12428"/>
                  </a:cubicBezTo>
                  <a:cubicBezTo>
                    <a:pt x="3911" y="12336"/>
                    <a:pt x="3896" y="12319"/>
                    <a:pt x="3929" y="12227"/>
                  </a:cubicBezTo>
                  <a:cubicBezTo>
                    <a:pt x="3977" y="12155"/>
                    <a:pt x="4025" y="12100"/>
                    <a:pt x="3896" y="12009"/>
                  </a:cubicBezTo>
                  <a:cubicBezTo>
                    <a:pt x="3770" y="11902"/>
                    <a:pt x="3896" y="11848"/>
                    <a:pt x="3929" y="11756"/>
                  </a:cubicBezTo>
                  <a:cubicBezTo>
                    <a:pt x="3977" y="11647"/>
                    <a:pt x="4025" y="11538"/>
                    <a:pt x="4136" y="11629"/>
                  </a:cubicBezTo>
                  <a:cubicBezTo>
                    <a:pt x="4247" y="11701"/>
                    <a:pt x="4279" y="11791"/>
                    <a:pt x="4375" y="11828"/>
                  </a:cubicBezTo>
                  <a:cubicBezTo>
                    <a:pt x="4471" y="11882"/>
                    <a:pt x="4408" y="12009"/>
                    <a:pt x="4456" y="12118"/>
                  </a:cubicBezTo>
                  <a:cubicBezTo>
                    <a:pt x="4486" y="12247"/>
                    <a:pt x="4582" y="12281"/>
                    <a:pt x="4678" y="12301"/>
                  </a:cubicBezTo>
                  <a:cubicBezTo>
                    <a:pt x="4759" y="12319"/>
                    <a:pt x="4807" y="12373"/>
                    <a:pt x="4870" y="12445"/>
                  </a:cubicBezTo>
                  <a:cubicBezTo>
                    <a:pt x="4951" y="12500"/>
                    <a:pt x="5062" y="12500"/>
                    <a:pt x="5142" y="12445"/>
                  </a:cubicBezTo>
                  <a:cubicBezTo>
                    <a:pt x="5206" y="12373"/>
                    <a:pt x="5382" y="12410"/>
                    <a:pt x="5430" y="12500"/>
                  </a:cubicBezTo>
                  <a:cubicBezTo>
                    <a:pt x="5493" y="12609"/>
                    <a:pt x="5476" y="12809"/>
                    <a:pt x="5574" y="12847"/>
                  </a:cubicBezTo>
                  <a:cubicBezTo>
                    <a:pt x="5685" y="12881"/>
                    <a:pt x="5715" y="13008"/>
                    <a:pt x="5541" y="13028"/>
                  </a:cubicBezTo>
                  <a:cubicBezTo>
                    <a:pt x="5382" y="13065"/>
                    <a:pt x="5413" y="13154"/>
                    <a:pt x="5445" y="13246"/>
                  </a:cubicBezTo>
                  <a:cubicBezTo>
                    <a:pt x="5493" y="13337"/>
                    <a:pt x="5508" y="13337"/>
                    <a:pt x="5445" y="13464"/>
                  </a:cubicBezTo>
                  <a:cubicBezTo>
                    <a:pt x="5397" y="13590"/>
                    <a:pt x="5476" y="13717"/>
                    <a:pt x="5365" y="13771"/>
                  </a:cubicBezTo>
                  <a:cubicBezTo>
                    <a:pt x="5253" y="13826"/>
                    <a:pt x="5206" y="13898"/>
                    <a:pt x="5365" y="14009"/>
                  </a:cubicBezTo>
                  <a:cubicBezTo>
                    <a:pt x="5508" y="14116"/>
                    <a:pt x="5604" y="14153"/>
                    <a:pt x="5715" y="14136"/>
                  </a:cubicBezTo>
                  <a:cubicBezTo>
                    <a:pt x="5829" y="14116"/>
                    <a:pt x="5796" y="14190"/>
                    <a:pt x="5763" y="14334"/>
                  </a:cubicBezTo>
                  <a:cubicBezTo>
                    <a:pt x="5733" y="14480"/>
                    <a:pt x="5781" y="14572"/>
                    <a:pt x="5622" y="14644"/>
                  </a:cubicBezTo>
                  <a:cubicBezTo>
                    <a:pt x="5445" y="14698"/>
                    <a:pt x="5430" y="14698"/>
                    <a:pt x="5317" y="14808"/>
                  </a:cubicBezTo>
                  <a:cubicBezTo>
                    <a:pt x="5206" y="14917"/>
                    <a:pt x="5190" y="14934"/>
                    <a:pt x="5317" y="15008"/>
                  </a:cubicBezTo>
                  <a:cubicBezTo>
                    <a:pt x="5445" y="15098"/>
                    <a:pt x="5430" y="15261"/>
                    <a:pt x="5556" y="15226"/>
                  </a:cubicBezTo>
                  <a:cubicBezTo>
                    <a:pt x="5685" y="15189"/>
                    <a:pt x="5763" y="15135"/>
                    <a:pt x="5829" y="15060"/>
                  </a:cubicBezTo>
                  <a:cubicBezTo>
                    <a:pt x="5877" y="14971"/>
                    <a:pt x="5973" y="14971"/>
                    <a:pt x="6116" y="14989"/>
                  </a:cubicBezTo>
                  <a:cubicBezTo>
                    <a:pt x="6260" y="15008"/>
                    <a:pt x="6371" y="15008"/>
                    <a:pt x="6482" y="14954"/>
                  </a:cubicBezTo>
                  <a:cubicBezTo>
                    <a:pt x="6596" y="14879"/>
                    <a:pt x="6578" y="14825"/>
                    <a:pt x="6674" y="14698"/>
                  </a:cubicBezTo>
                  <a:cubicBezTo>
                    <a:pt x="6770" y="14572"/>
                    <a:pt x="6785" y="14463"/>
                    <a:pt x="6914" y="14480"/>
                  </a:cubicBezTo>
                  <a:cubicBezTo>
                    <a:pt x="7042" y="14517"/>
                    <a:pt x="7169" y="14443"/>
                    <a:pt x="7234" y="14535"/>
                  </a:cubicBezTo>
                  <a:cubicBezTo>
                    <a:pt x="7282" y="14607"/>
                    <a:pt x="7456" y="14736"/>
                    <a:pt x="7489" y="14607"/>
                  </a:cubicBezTo>
                  <a:cubicBezTo>
                    <a:pt x="7520" y="14480"/>
                    <a:pt x="7568" y="14408"/>
                    <a:pt x="7696" y="14334"/>
                  </a:cubicBezTo>
                  <a:cubicBezTo>
                    <a:pt x="7825" y="14282"/>
                    <a:pt x="8032" y="14190"/>
                    <a:pt x="7984" y="14081"/>
                  </a:cubicBezTo>
                  <a:cubicBezTo>
                    <a:pt x="7951" y="13989"/>
                    <a:pt x="7855" y="13989"/>
                    <a:pt x="7792" y="13918"/>
                  </a:cubicBezTo>
                  <a:cubicBezTo>
                    <a:pt x="7711" y="13863"/>
                    <a:pt x="7744" y="13880"/>
                    <a:pt x="7792" y="13717"/>
                  </a:cubicBezTo>
                  <a:cubicBezTo>
                    <a:pt x="7825" y="13536"/>
                    <a:pt x="7903" y="13008"/>
                    <a:pt x="7825" y="12936"/>
                  </a:cubicBezTo>
                  <a:cubicBezTo>
                    <a:pt x="7744" y="12847"/>
                    <a:pt x="7729" y="12809"/>
                    <a:pt x="7711" y="12663"/>
                  </a:cubicBezTo>
                  <a:cubicBezTo>
                    <a:pt x="7696" y="12500"/>
                    <a:pt x="7568" y="12410"/>
                    <a:pt x="7441" y="12356"/>
                  </a:cubicBezTo>
                  <a:cubicBezTo>
                    <a:pt x="7297" y="12319"/>
                    <a:pt x="7186" y="12227"/>
                    <a:pt x="7154" y="12118"/>
                  </a:cubicBezTo>
                  <a:cubicBezTo>
                    <a:pt x="7121" y="12029"/>
                    <a:pt x="7010" y="11828"/>
                    <a:pt x="7154" y="11828"/>
                  </a:cubicBezTo>
                  <a:cubicBezTo>
                    <a:pt x="7297" y="11828"/>
                    <a:pt x="7345" y="11902"/>
                    <a:pt x="7489" y="11882"/>
                  </a:cubicBezTo>
                  <a:cubicBezTo>
                    <a:pt x="7633" y="11848"/>
                    <a:pt x="7744" y="11919"/>
                    <a:pt x="7792" y="11773"/>
                  </a:cubicBezTo>
                  <a:cubicBezTo>
                    <a:pt x="7825" y="11629"/>
                    <a:pt x="7696" y="11555"/>
                    <a:pt x="7807" y="11483"/>
                  </a:cubicBezTo>
                  <a:cubicBezTo>
                    <a:pt x="7921" y="11391"/>
                    <a:pt x="7921" y="11282"/>
                    <a:pt x="7999" y="11282"/>
                  </a:cubicBezTo>
                  <a:cubicBezTo>
                    <a:pt x="8095" y="11282"/>
                    <a:pt x="8032" y="11429"/>
                    <a:pt x="8191" y="11391"/>
                  </a:cubicBezTo>
                  <a:cubicBezTo>
                    <a:pt x="8367" y="11357"/>
                    <a:pt x="8398" y="11357"/>
                    <a:pt x="8511" y="11265"/>
                  </a:cubicBezTo>
                  <a:cubicBezTo>
                    <a:pt x="8622" y="11173"/>
                    <a:pt x="8670" y="11173"/>
                    <a:pt x="8766" y="11265"/>
                  </a:cubicBezTo>
                  <a:cubicBezTo>
                    <a:pt x="8862" y="11357"/>
                    <a:pt x="8781" y="11483"/>
                    <a:pt x="8862" y="11592"/>
                  </a:cubicBezTo>
                  <a:cubicBezTo>
                    <a:pt x="8925" y="11719"/>
                    <a:pt x="8958" y="11919"/>
                    <a:pt x="8910" y="12009"/>
                  </a:cubicBezTo>
                  <a:cubicBezTo>
                    <a:pt x="8877" y="12083"/>
                    <a:pt x="8829" y="12209"/>
                    <a:pt x="8990" y="12281"/>
                  </a:cubicBezTo>
                  <a:cubicBezTo>
                    <a:pt x="9149" y="12336"/>
                    <a:pt x="9437" y="12410"/>
                    <a:pt x="9581" y="12319"/>
                  </a:cubicBezTo>
                  <a:cubicBezTo>
                    <a:pt x="9725" y="12227"/>
                    <a:pt x="10010" y="12301"/>
                    <a:pt x="10028" y="12118"/>
                  </a:cubicBezTo>
                  <a:cubicBezTo>
                    <a:pt x="10043" y="11957"/>
                    <a:pt x="10156" y="11937"/>
                    <a:pt x="10219" y="11773"/>
                  </a:cubicBezTo>
                  <a:cubicBezTo>
                    <a:pt x="10267" y="11592"/>
                    <a:pt x="10298" y="11520"/>
                    <a:pt x="10411" y="11500"/>
                  </a:cubicBezTo>
                  <a:cubicBezTo>
                    <a:pt x="10522" y="11483"/>
                    <a:pt x="10633" y="11411"/>
                    <a:pt x="10729" y="11520"/>
                  </a:cubicBezTo>
                  <a:cubicBezTo>
                    <a:pt x="10825" y="11629"/>
                    <a:pt x="10747" y="11719"/>
                    <a:pt x="10651" y="11791"/>
                  </a:cubicBezTo>
                  <a:cubicBezTo>
                    <a:pt x="10570" y="11848"/>
                    <a:pt x="10585" y="11974"/>
                    <a:pt x="10681" y="12046"/>
                  </a:cubicBezTo>
                  <a:cubicBezTo>
                    <a:pt x="10762" y="12100"/>
                    <a:pt x="10762" y="12209"/>
                    <a:pt x="10699" y="12319"/>
                  </a:cubicBezTo>
                  <a:cubicBezTo>
                    <a:pt x="10618" y="12428"/>
                    <a:pt x="10585" y="12718"/>
                    <a:pt x="10442" y="12738"/>
                  </a:cubicBezTo>
                  <a:cubicBezTo>
                    <a:pt x="10282" y="12755"/>
                    <a:pt x="10219" y="12772"/>
                    <a:pt x="10156" y="12936"/>
                  </a:cubicBezTo>
                  <a:cubicBezTo>
                    <a:pt x="10108" y="13082"/>
                    <a:pt x="10028" y="13191"/>
                    <a:pt x="10108" y="13263"/>
                  </a:cubicBezTo>
                  <a:cubicBezTo>
                    <a:pt x="10171" y="13355"/>
                    <a:pt x="10171" y="13464"/>
                    <a:pt x="10298" y="13518"/>
                  </a:cubicBezTo>
                  <a:cubicBezTo>
                    <a:pt x="10442" y="13590"/>
                    <a:pt x="10585" y="13627"/>
                    <a:pt x="10507" y="13682"/>
                  </a:cubicBezTo>
                  <a:cubicBezTo>
                    <a:pt x="10442" y="13754"/>
                    <a:pt x="10348" y="13771"/>
                    <a:pt x="10363" y="13863"/>
                  </a:cubicBezTo>
                  <a:cubicBezTo>
                    <a:pt x="10378" y="13935"/>
                    <a:pt x="10363" y="14009"/>
                    <a:pt x="10282" y="14044"/>
                  </a:cubicBezTo>
                  <a:cubicBezTo>
                    <a:pt x="10219" y="14081"/>
                    <a:pt x="10219" y="14245"/>
                    <a:pt x="10235" y="14299"/>
                  </a:cubicBezTo>
                  <a:cubicBezTo>
                    <a:pt x="10250" y="14354"/>
                    <a:pt x="10298" y="14426"/>
                    <a:pt x="10489" y="14426"/>
                  </a:cubicBezTo>
                  <a:cubicBezTo>
                    <a:pt x="10681" y="14426"/>
                    <a:pt x="10810" y="14408"/>
                    <a:pt x="10840" y="14517"/>
                  </a:cubicBezTo>
                  <a:cubicBezTo>
                    <a:pt x="10873" y="14607"/>
                    <a:pt x="10825" y="14681"/>
                    <a:pt x="10840" y="14770"/>
                  </a:cubicBezTo>
                  <a:cubicBezTo>
                    <a:pt x="10858" y="14845"/>
                    <a:pt x="10986" y="14934"/>
                    <a:pt x="10986" y="14934"/>
                  </a:cubicBezTo>
                  <a:cubicBezTo>
                    <a:pt x="10986" y="14934"/>
                    <a:pt x="11002" y="15172"/>
                    <a:pt x="11032" y="15298"/>
                  </a:cubicBezTo>
                  <a:cubicBezTo>
                    <a:pt x="11049" y="15407"/>
                    <a:pt x="11065" y="15571"/>
                    <a:pt x="11002" y="15660"/>
                  </a:cubicBezTo>
                  <a:cubicBezTo>
                    <a:pt x="10954" y="15769"/>
                    <a:pt x="11049" y="15970"/>
                    <a:pt x="11193" y="15844"/>
                  </a:cubicBezTo>
                  <a:cubicBezTo>
                    <a:pt x="11337" y="15715"/>
                    <a:pt x="11448" y="15844"/>
                    <a:pt x="11448" y="15988"/>
                  </a:cubicBezTo>
                  <a:cubicBezTo>
                    <a:pt x="11448" y="16134"/>
                    <a:pt x="11511" y="16260"/>
                    <a:pt x="11607" y="16260"/>
                  </a:cubicBezTo>
                  <a:cubicBezTo>
                    <a:pt x="11688" y="16260"/>
                    <a:pt x="11736" y="16407"/>
                    <a:pt x="11736" y="16570"/>
                  </a:cubicBezTo>
                  <a:cubicBezTo>
                    <a:pt x="11736" y="16751"/>
                    <a:pt x="11862" y="16751"/>
                    <a:pt x="12039" y="16714"/>
                  </a:cubicBezTo>
                  <a:cubicBezTo>
                    <a:pt x="12230" y="16697"/>
                    <a:pt x="12200" y="16897"/>
                    <a:pt x="12119" y="17024"/>
                  </a:cubicBezTo>
                  <a:cubicBezTo>
                    <a:pt x="12039" y="17150"/>
                    <a:pt x="12150" y="17096"/>
                    <a:pt x="12150" y="17222"/>
                  </a:cubicBezTo>
                  <a:cubicBezTo>
                    <a:pt x="12150" y="17351"/>
                    <a:pt x="12071" y="17460"/>
                    <a:pt x="11991" y="17515"/>
                  </a:cubicBezTo>
                  <a:cubicBezTo>
                    <a:pt x="11910" y="17587"/>
                    <a:pt x="11910" y="17678"/>
                    <a:pt x="11928" y="17822"/>
                  </a:cubicBezTo>
                  <a:cubicBezTo>
                    <a:pt x="11960" y="17968"/>
                    <a:pt x="12071" y="18077"/>
                    <a:pt x="11976" y="18169"/>
                  </a:cubicBezTo>
                  <a:cubicBezTo>
                    <a:pt x="11880" y="18278"/>
                    <a:pt x="11769" y="18367"/>
                    <a:pt x="11880" y="18477"/>
                  </a:cubicBezTo>
                  <a:cubicBezTo>
                    <a:pt x="11960" y="18548"/>
                    <a:pt x="12054" y="18548"/>
                    <a:pt x="12102" y="18548"/>
                  </a:cubicBezTo>
                  <a:cubicBezTo>
                    <a:pt x="12167" y="18496"/>
                    <a:pt x="12246" y="18442"/>
                    <a:pt x="12294" y="18459"/>
                  </a:cubicBezTo>
                  <a:cubicBezTo>
                    <a:pt x="12390" y="18477"/>
                    <a:pt x="12374" y="18658"/>
                    <a:pt x="12470" y="18658"/>
                  </a:cubicBezTo>
                  <a:cubicBezTo>
                    <a:pt x="12566" y="18658"/>
                    <a:pt x="12647" y="18677"/>
                    <a:pt x="12758" y="18623"/>
                  </a:cubicBezTo>
                  <a:cubicBezTo>
                    <a:pt x="12854" y="18548"/>
                    <a:pt x="13013" y="18531"/>
                    <a:pt x="13030" y="18640"/>
                  </a:cubicBezTo>
                  <a:cubicBezTo>
                    <a:pt x="13045" y="18749"/>
                    <a:pt x="13189" y="18876"/>
                    <a:pt x="13252" y="18913"/>
                  </a:cubicBezTo>
                  <a:cubicBezTo>
                    <a:pt x="13300" y="18950"/>
                    <a:pt x="13285" y="19148"/>
                    <a:pt x="13157" y="19076"/>
                  </a:cubicBezTo>
                  <a:cubicBezTo>
                    <a:pt x="13030" y="19022"/>
                    <a:pt x="12932" y="19039"/>
                    <a:pt x="12997" y="19131"/>
                  </a:cubicBezTo>
                  <a:cubicBezTo>
                    <a:pt x="13045" y="19203"/>
                    <a:pt x="13109" y="19295"/>
                    <a:pt x="12997" y="19275"/>
                  </a:cubicBezTo>
                  <a:cubicBezTo>
                    <a:pt x="12884" y="19257"/>
                    <a:pt x="13030" y="19386"/>
                    <a:pt x="12932" y="19458"/>
                  </a:cubicBezTo>
                  <a:cubicBezTo>
                    <a:pt x="12838" y="19547"/>
                    <a:pt x="12854" y="19659"/>
                    <a:pt x="12917" y="19711"/>
                  </a:cubicBezTo>
                  <a:cubicBezTo>
                    <a:pt x="12965" y="19785"/>
                    <a:pt x="13045" y="19984"/>
                    <a:pt x="13030" y="20076"/>
                  </a:cubicBezTo>
                  <a:cubicBezTo>
                    <a:pt x="13013" y="20167"/>
                    <a:pt x="13124" y="20202"/>
                    <a:pt x="13061" y="20331"/>
                  </a:cubicBezTo>
                  <a:cubicBezTo>
                    <a:pt x="13013" y="20457"/>
                    <a:pt x="13030" y="20475"/>
                    <a:pt x="12902" y="20492"/>
                  </a:cubicBezTo>
                  <a:cubicBezTo>
                    <a:pt x="12773" y="20512"/>
                    <a:pt x="12758" y="20584"/>
                    <a:pt x="12725" y="20693"/>
                  </a:cubicBezTo>
                  <a:cubicBezTo>
                    <a:pt x="12710" y="20785"/>
                    <a:pt x="12677" y="20894"/>
                    <a:pt x="12806" y="20983"/>
                  </a:cubicBezTo>
                  <a:cubicBezTo>
                    <a:pt x="12932" y="21057"/>
                    <a:pt x="13252" y="21166"/>
                    <a:pt x="13300" y="21256"/>
                  </a:cubicBezTo>
                  <a:cubicBezTo>
                    <a:pt x="13364" y="21347"/>
                    <a:pt x="13459" y="21439"/>
                    <a:pt x="13540" y="21347"/>
                  </a:cubicBezTo>
                  <a:cubicBezTo>
                    <a:pt x="13636" y="21238"/>
                    <a:pt x="13714" y="21166"/>
                    <a:pt x="13588" y="21109"/>
                  </a:cubicBezTo>
                  <a:cubicBezTo>
                    <a:pt x="13459" y="21037"/>
                    <a:pt x="13396" y="20911"/>
                    <a:pt x="13396" y="20856"/>
                  </a:cubicBezTo>
                  <a:cubicBezTo>
                    <a:pt x="13396" y="20785"/>
                    <a:pt x="13411" y="20839"/>
                    <a:pt x="13525" y="20747"/>
                  </a:cubicBezTo>
                  <a:cubicBezTo>
                    <a:pt x="13636" y="20656"/>
                    <a:pt x="13747" y="20621"/>
                    <a:pt x="13780" y="20512"/>
                  </a:cubicBezTo>
                  <a:cubicBezTo>
                    <a:pt x="13828" y="20403"/>
                    <a:pt x="13954" y="20348"/>
                    <a:pt x="13971" y="20437"/>
                  </a:cubicBezTo>
                  <a:cubicBezTo>
                    <a:pt x="13987" y="20512"/>
                    <a:pt x="14035" y="20604"/>
                    <a:pt x="14035" y="20604"/>
                  </a:cubicBezTo>
                  <a:cubicBezTo>
                    <a:pt x="14035" y="20604"/>
                    <a:pt x="13987" y="20383"/>
                    <a:pt x="14083" y="20348"/>
                  </a:cubicBezTo>
                  <a:cubicBezTo>
                    <a:pt x="14178" y="20311"/>
                    <a:pt x="14211" y="20331"/>
                    <a:pt x="14290" y="20383"/>
                  </a:cubicBezTo>
                  <a:cubicBezTo>
                    <a:pt x="14355" y="20437"/>
                    <a:pt x="14385" y="20529"/>
                    <a:pt x="14403" y="20621"/>
                  </a:cubicBezTo>
                  <a:cubicBezTo>
                    <a:pt x="14499" y="20584"/>
                    <a:pt x="14673" y="20512"/>
                    <a:pt x="14706" y="20437"/>
                  </a:cubicBezTo>
                  <a:cubicBezTo>
                    <a:pt x="14754" y="20366"/>
                    <a:pt x="14882" y="20219"/>
                    <a:pt x="14961" y="20202"/>
                  </a:cubicBezTo>
                  <a:cubicBezTo>
                    <a:pt x="15041" y="20185"/>
                    <a:pt x="15120" y="20185"/>
                    <a:pt x="15200" y="20202"/>
                  </a:cubicBezTo>
                  <a:cubicBezTo>
                    <a:pt x="15296" y="20219"/>
                    <a:pt x="15455" y="20167"/>
                    <a:pt x="15488" y="20076"/>
                  </a:cubicBezTo>
                  <a:cubicBezTo>
                    <a:pt x="15536" y="19966"/>
                    <a:pt x="15521" y="19820"/>
                    <a:pt x="15584" y="19785"/>
                  </a:cubicBezTo>
                  <a:cubicBezTo>
                    <a:pt x="15647" y="19766"/>
                    <a:pt x="15695" y="19912"/>
                    <a:pt x="15791" y="19820"/>
                  </a:cubicBezTo>
                  <a:cubicBezTo>
                    <a:pt x="15887" y="19748"/>
                    <a:pt x="15983" y="19676"/>
                    <a:pt x="16046" y="19585"/>
                  </a:cubicBezTo>
                  <a:cubicBezTo>
                    <a:pt x="16111" y="19513"/>
                    <a:pt x="16126" y="19476"/>
                    <a:pt x="16222" y="19421"/>
                  </a:cubicBezTo>
                  <a:cubicBezTo>
                    <a:pt x="16303" y="19367"/>
                    <a:pt x="16333" y="19349"/>
                    <a:pt x="16351" y="19240"/>
                  </a:cubicBezTo>
                  <a:cubicBezTo>
                    <a:pt x="16351" y="19131"/>
                    <a:pt x="16351" y="18985"/>
                    <a:pt x="16429" y="18950"/>
                  </a:cubicBezTo>
                  <a:cubicBezTo>
                    <a:pt x="16510" y="18895"/>
                    <a:pt x="16621" y="18895"/>
                    <a:pt x="16669" y="18895"/>
                  </a:cubicBezTo>
                  <a:cubicBezTo>
                    <a:pt x="16732" y="18895"/>
                    <a:pt x="16891" y="18950"/>
                    <a:pt x="16939" y="19022"/>
                  </a:cubicBezTo>
                  <a:cubicBezTo>
                    <a:pt x="16987" y="19076"/>
                    <a:pt x="17114" y="19223"/>
                    <a:pt x="17194" y="19168"/>
                  </a:cubicBezTo>
                  <a:cubicBezTo>
                    <a:pt x="17275" y="19114"/>
                    <a:pt x="17275" y="19022"/>
                    <a:pt x="17338" y="18967"/>
                  </a:cubicBezTo>
                  <a:cubicBezTo>
                    <a:pt x="17416" y="18930"/>
                    <a:pt x="17449" y="18930"/>
                    <a:pt x="17512" y="19005"/>
                  </a:cubicBezTo>
                  <a:cubicBezTo>
                    <a:pt x="17578" y="19076"/>
                    <a:pt x="17752" y="19022"/>
                    <a:pt x="17674" y="18913"/>
                  </a:cubicBezTo>
                  <a:cubicBezTo>
                    <a:pt x="17608" y="18821"/>
                    <a:pt x="17545" y="18821"/>
                    <a:pt x="17545" y="18712"/>
                  </a:cubicBezTo>
                  <a:cubicBezTo>
                    <a:pt x="17562" y="18623"/>
                    <a:pt x="17608" y="18586"/>
                    <a:pt x="17689" y="18531"/>
                  </a:cubicBezTo>
                  <a:cubicBezTo>
                    <a:pt x="17737" y="18514"/>
                    <a:pt x="17752" y="18459"/>
                    <a:pt x="17769" y="18422"/>
                  </a:cubicBezTo>
                  <a:cubicBezTo>
                    <a:pt x="17704" y="18241"/>
                    <a:pt x="17704" y="18241"/>
                    <a:pt x="17704" y="18241"/>
                  </a:cubicBezTo>
                  <a:cubicBezTo>
                    <a:pt x="17689" y="18060"/>
                    <a:pt x="17704" y="17859"/>
                    <a:pt x="17608" y="17750"/>
                  </a:cubicBezTo>
                  <a:cubicBezTo>
                    <a:pt x="17497" y="17641"/>
                    <a:pt x="17386" y="17515"/>
                    <a:pt x="17338" y="17406"/>
                  </a:cubicBezTo>
                  <a:cubicBezTo>
                    <a:pt x="17305" y="17279"/>
                    <a:pt x="17209" y="17041"/>
                    <a:pt x="17275" y="16878"/>
                  </a:cubicBezTo>
                  <a:cubicBezTo>
                    <a:pt x="17323" y="16697"/>
                    <a:pt x="17338" y="16697"/>
                    <a:pt x="17449" y="16570"/>
                  </a:cubicBezTo>
                  <a:cubicBezTo>
                    <a:pt x="17562" y="16441"/>
                    <a:pt x="17656" y="16297"/>
                    <a:pt x="17545" y="16188"/>
                  </a:cubicBezTo>
                  <a:cubicBezTo>
                    <a:pt x="17434" y="16097"/>
                    <a:pt x="17353" y="16062"/>
                    <a:pt x="17434" y="15970"/>
                  </a:cubicBezTo>
                  <a:cubicBezTo>
                    <a:pt x="17512" y="15861"/>
                    <a:pt x="17530" y="15824"/>
                    <a:pt x="17401" y="15752"/>
                  </a:cubicBezTo>
                  <a:cubicBezTo>
                    <a:pt x="17275" y="15698"/>
                    <a:pt x="17083" y="15626"/>
                    <a:pt x="17114" y="15479"/>
                  </a:cubicBezTo>
                  <a:cubicBezTo>
                    <a:pt x="17161" y="15333"/>
                    <a:pt x="17131" y="15407"/>
                    <a:pt x="17290" y="15407"/>
                  </a:cubicBezTo>
                  <a:cubicBezTo>
                    <a:pt x="17434" y="15407"/>
                    <a:pt x="17434" y="15462"/>
                    <a:pt x="17530" y="15316"/>
                  </a:cubicBezTo>
                  <a:cubicBezTo>
                    <a:pt x="17626" y="15172"/>
                    <a:pt x="17674" y="15115"/>
                    <a:pt x="17848" y="15098"/>
                  </a:cubicBezTo>
                  <a:cubicBezTo>
                    <a:pt x="18009" y="15080"/>
                    <a:pt x="18327" y="15098"/>
                    <a:pt x="18471" y="15060"/>
                  </a:cubicBezTo>
                  <a:cubicBezTo>
                    <a:pt x="18615" y="15008"/>
                    <a:pt x="18711" y="15080"/>
                    <a:pt x="18855" y="14989"/>
                  </a:cubicBezTo>
                  <a:cubicBezTo>
                    <a:pt x="19014" y="14917"/>
                    <a:pt x="19014" y="14845"/>
                    <a:pt x="18918" y="14736"/>
                  </a:cubicBezTo>
                  <a:cubicBezTo>
                    <a:pt x="18822" y="14644"/>
                    <a:pt x="18855" y="14552"/>
                    <a:pt x="19014" y="14535"/>
                  </a:cubicBezTo>
                  <a:cubicBezTo>
                    <a:pt x="19157" y="14517"/>
                    <a:pt x="19190" y="14463"/>
                    <a:pt x="19269" y="14334"/>
                  </a:cubicBezTo>
                  <a:cubicBezTo>
                    <a:pt x="19349" y="14208"/>
                    <a:pt x="19430" y="14044"/>
                    <a:pt x="19269" y="14009"/>
                  </a:cubicBezTo>
                  <a:cubicBezTo>
                    <a:pt x="19094" y="13955"/>
                    <a:pt x="19142" y="13808"/>
                    <a:pt x="19190" y="13754"/>
                  </a:cubicBezTo>
                  <a:cubicBezTo>
                    <a:pt x="19253" y="13682"/>
                    <a:pt x="19415" y="13682"/>
                    <a:pt x="19430" y="13627"/>
                  </a:cubicBezTo>
                  <a:cubicBezTo>
                    <a:pt x="19460" y="13553"/>
                    <a:pt x="19415" y="13518"/>
                    <a:pt x="19301" y="13409"/>
                  </a:cubicBezTo>
                  <a:cubicBezTo>
                    <a:pt x="19190" y="13300"/>
                    <a:pt x="19127" y="13226"/>
                    <a:pt x="19142" y="13119"/>
                  </a:cubicBezTo>
                  <a:cubicBezTo>
                    <a:pt x="19157" y="13008"/>
                    <a:pt x="19205" y="12827"/>
                    <a:pt x="19094" y="12755"/>
                  </a:cubicBezTo>
                  <a:cubicBezTo>
                    <a:pt x="18998" y="12700"/>
                    <a:pt x="19014" y="12663"/>
                    <a:pt x="19175" y="12609"/>
                  </a:cubicBezTo>
                  <a:cubicBezTo>
                    <a:pt x="19349" y="12574"/>
                    <a:pt x="19478" y="12356"/>
                    <a:pt x="19349" y="12281"/>
                  </a:cubicBezTo>
                  <a:cubicBezTo>
                    <a:pt x="19205" y="12192"/>
                    <a:pt x="19142" y="12083"/>
                    <a:pt x="19014" y="12009"/>
                  </a:cubicBezTo>
                  <a:cubicBezTo>
                    <a:pt x="18887" y="11919"/>
                    <a:pt x="18726" y="11756"/>
                    <a:pt x="18743" y="11575"/>
                  </a:cubicBezTo>
                  <a:cubicBezTo>
                    <a:pt x="18774" y="11411"/>
                    <a:pt x="18743" y="11391"/>
                    <a:pt x="18887" y="11374"/>
                  </a:cubicBezTo>
                  <a:cubicBezTo>
                    <a:pt x="19014" y="11357"/>
                    <a:pt x="19077" y="11357"/>
                    <a:pt x="19077" y="11357"/>
                  </a:cubicBezTo>
                  <a:cubicBezTo>
                    <a:pt x="19077" y="11357"/>
                    <a:pt x="18918" y="11248"/>
                    <a:pt x="18855" y="11101"/>
                  </a:cubicBezTo>
                  <a:cubicBezTo>
                    <a:pt x="18807" y="10958"/>
                    <a:pt x="18774" y="10829"/>
                    <a:pt x="18791" y="10720"/>
                  </a:cubicBezTo>
                  <a:cubicBezTo>
                    <a:pt x="18807" y="10610"/>
                    <a:pt x="18887" y="10447"/>
                    <a:pt x="18918" y="10375"/>
                  </a:cubicBezTo>
                  <a:cubicBezTo>
                    <a:pt x="18950" y="10320"/>
                    <a:pt x="18839" y="10249"/>
                    <a:pt x="18711" y="10338"/>
                  </a:cubicBezTo>
                  <a:cubicBezTo>
                    <a:pt x="18582" y="10430"/>
                    <a:pt x="18552" y="10194"/>
                    <a:pt x="18486" y="10068"/>
                  </a:cubicBezTo>
                  <a:cubicBezTo>
                    <a:pt x="18438" y="9939"/>
                    <a:pt x="18247" y="9740"/>
                    <a:pt x="18247" y="9740"/>
                  </a:cubicBezTo>
                  <a:cubicBezTo>
                    <a:pt x="18231" y="9666"/>
                    <a:pt x="18024" y="9540"/>
                    <a:pt x="18009" y="9430"/>
                  </a:cubicBezTo>
                  <a:cubicBezTo>
                    <a:pt x="17992" y="9321"/>
                    <a:pt x="17865" y="9012"/>
                    <a:pt x="17881" y="8850"/>
                  </a:cubicBezTo>
                  <a:cubicBezTo>
                    <a:pt x="17896" y="8667"/>
                    <a:pt x="17896" y="8503"/>
                    <a:pt x="18088" y="8486"/>
                  </a:cubicBezTo>
                  <a:cubicBezTo>
                    <a:pt x="18264" y="8469"/>
                    <a:pt x="18438" y="8523"/>
                    <a:pt x="18567" y="8469"/>
                  </a:cubicBezTo>
                  <a:cubicBezTo>
                    <a:pt x="18695" y="8394"/>
                    <a:pt x="18726" y="8377"/>
                    <a:pt x="18791" y="8268"/>
                  </a:cubicBezTo>
                  <a:cubicBezTo>
                    <a:pt x="18839" y="8159"/>
                    <a:pt x="18822" y="7995"/>
                    <a:pt x="18950" y="7978"/>
                  </a:cubicBezTo>
                  <a:cubicBezTo>
                    <a:pt x="19077" y="7960"/>
                    <a:pt x="19349" y="7903"/>
                    <a:pt x="19349" y="7903"/>
                  </a:cubicBezTo>
                  <a:cubicBezTo>
                    <a:pt x="19349" y="7903"/>
                    <a:pt x="19478" y="8087"/>
                    <a:pt x="19526" y="8032"/>
                  </a:cubicBezTo>
                  <a:cubicBezTo>
                    <a:pt x="19589" y="7995"/>
                    <a:pt x="19604" y="7941"/>
                    <a:pt x="19717" y="7995"/>
                  </a:cubicBezTo>
                  <a:cubicBezTo>
                    <a:pt x="19829" y="8067"/>
                    <a:pt x="19972" y="8231"/>
                    <a:pt x="20053" y="8213"/>
                  </a:cubicBezTo>
                  <a:cubicBezTo>
                    <a:pt x="20116" y="8196"/>
                    <a:pt x="20099" y="8213"/>
                    <a:pt x="20227" y="8159"/>
                  </a:cubicBezTo>
                  <a:cubicBezTo>
                    <a:pt x="20356" y="8122"/>
                    <a:pt x="20452" y="8122"/>
                    <a:pt x="20530" y="8032"/>
                  </a:cubicBezTo>
                  <a:cubicBezTo>
                    <a:pt x="20596" y="7960"/>
                    <a:pt x="20707" y="7886"/>
                    <a:pt x="20803" y="7814"/>
                  </a:cubicBezTo>
                  <a:cubicBezTo>
                    <a:pt x="20898" y="7722"/>
                    <a:pt x="20962" y="7668"/>
                    <a:pt x="21042" y="7633"/>
                  </a:cubicBezTo>
                  <a:cubicBezTo>
                    <a:pt x="21138" y="7613"/>
                    <a:pt x="20994" y="7541"/>
                    <a:pt x="21057" y="7415"/>
                  </a:cubicBezTo>
                  <a:cubicBezTo>
                    <a:pt x="21138" y="7286"/>
                    <a:pt x="21201" y="7051"/>
                    <a:pt x="21201" y="7051"/>
                  </a:cubicBezTo>
                  <a:cubicBezTo>
                    <a:pt x="21201" y="7051"/>
                    <a:pt x="21282" y="7160"/>
                    <a:pt x="21345" y="7105"/>
                  </a:cubicBezTo>
                  <a:cubicBezTo>
                    <a:pt x="21393" y="7068"/>
                    <a:pt x="21489" y="7013"/>
                    <a:pt x="21489" y="6924"/>
                  </a:cubicBezTo>
                  <a:cubicBezTo>
                    <a:pt x="21489" y="6870"/>
                    <a:pt x="21552" y="6798"/>
                    <a:pt x="21600" y="6743"/>
                  </a:cubicBezTo>
                  <a:lnTo>
                    <a:pt x="21585" y="672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4" name="Shape 2844"/>
            <p:cNvSpPr/>
            <p:nvPr/>
          </p:nvSpPr>
          <p:spPr>
            <a:xfrm>
              <a:off x="4308" y="2769817"/>
              <a:ext cx="2477799" cy="2368183"/>
            </a:xfrm>
            <a:custGeom>
              <a:avLst/>
              <a:gdLst/>
              <a:ahLst/>
              <a:cxnLst/>
              <a:rect l="0" t="0" r="0" b="0"/>
              <a:pathLst>
                <a:path w="21554" h="21600" extrusionOk="0">
                  <a:moveTo>
                    <a:pt x="3395" y="21600"/>
                  </a:moveTo>
                  <a:cubicBezTo>
                    <a:pt x="3291" y="21600"/>
                    <a:pt x="3228" y="21468"/>
                    <a:pt x="3185" y="21337"/>
                  </a:cubicBezTo>
                  <a:cubicBezTo>
                    <a:pt x="3164" y="21316"/>
                    <a:pt x="3164" y="21271"/>
                    <a:pt x="3144" y="21250"/>
                  </a:cubicBezTo>
                  <a:cubicBezTo>
                    <a:pt x="3078" y="21140"/>
                    <a:pt x="3058" y="21119"/>
                    <a:pt x="2994" y="21119"/>
                  </a:cubicBezTo>
                  <a:cubicBezTo>
                    <a:pt x="2974" y="21119"/>
                    <a:pt x="2954" y="21119"/>
                    <a:pt x="2954" y="21119"/>
                  </a:cubicBezTo>
                  <a:cubicBezTo>
                    <a:pt x="2911" y="21119"/>
                    <a:pt x="2890" y="21184"/>
                    <a:pt x="2867" y="21295"/>
                  </a:cubicBezTo>
                  <a:cubicBezTo>
                    <a:pt x="2847" y="21403"/>
                    <a:pt x="2847" y="21403"/>
                    <a:pt x="2847" y="21403"/>
                  </a:cubicBezTo>
                  <a:cubicBezTo>
                    <a:pt x="2784" y="21358"/>
                    <a:pt x="2784" y="21358"/>
                    <a:pt x="2784" y="21358"/>
                  </a:cubicBezTo>
                  <a:cubicBezTo>
                    <a:pt x="2740" y="21316"/>
                    <a:pt x="2720" y="21295"/>
                    <a:pt x="2700" y="21250"/>
                  </a:cubicBezTo>
                  <a:cubicBezTo>
                    <a:pt x="2593" y="21074"/>
                    <a:pt x="2637" y="20942"/>
                    <a:pt x="2761" y="20679"/>
                  </a:cubicBezTo>
                  <a:cubicBezTo>
                    <a:pt x="2847" y="20506"/>
                    <a:pt x="2804" y="20482"/>
                    <a:pt x="2740" y="20395"/>
                  </a:cubicBezTo>
                  <a:cubicBezTo>
                    <a:pt x="2700" y="20350"/>
                    <a:pt x="2677" y="20308"/>
                    <a:pt x="2637" y="20243"/>
                  </a:cubicBezTo>
                  <a:cubicBezTo>
                    <a:pt x="2550" y="20045"/>
                    <a:pt x="2446" y="19914"/>
                    <a:pt x="2256" y="19914"/>
                  </a:cubicBezTo>
                  <a:cubicBezTo>
                    <a:pt x="2233" y="19914"/>
                    <a:pt x="2192" y="19914"/>
                    <a:pt x="2172" y="19914"/>
                  </a:cubicBezTo>
                  <a:cubicBezTo>
                    <a:pt x="2086" y="19935"/>
                    <a:pt x="2022" y="19955"/>
                    <a:pt x="1979" y="19955"/>
                  </a:cubicBezTo>
                  <a:cubicBezTo>
                    <a:pt x="1895" y="19955"/>
                    <a:pt x="1855" y="19893"/>
                    <a:pt x="1832" y="19848"/>
                  </a:cubicBezTo>
                  <a:cubicBezTo>
                    <a:pt x="1832" y="19827"/>
                    <a:pt x="1811" y="19803"/>
                    <a:pt x="1791" y="19782"/>
                  </a:cubicBezTo>
                  <a:cubicBezTo>
                    <a:pt x="1768" y="19737"/>
                    <a:pt x="1748" y="19716"/>
                    <a:pt x="1728" y="19695"/>
                  </a:cubicBezTo>
                  <a:cubicBezTo>
                    <a:pt x="1664" y="19606"/>
                    <a:pt x="1601" y="19540"/>
                    <a:pt x="1641" y="19301"/>
                  </a:cubicBezTo>
                  <a:cubicBezTo>
                    <a:pt x="1685" y="19124"/>
                    <a:pt x="1728" y="19103"/>
                    <a:pt x="1811" y="19058"/>
                  </a:cubicBezTo>
                  <a:cubicBezTo>
                    <a:pt x="1855" y="19058"/>
                    <a:pt x="1918" y="19017"/>
                    <a:pt x="2022" y="18927"/>
                  </a:cubicBezTo>
                  <a:cubicBezTo>
                    <a:pt x="2086" y="18882"/>
                    <a:pt x="2149" y="18816"/>
                    <a:pt x="2172" y="18795"/>
                  </a:cubicBezTo>
                  <a:lnTo>
                    <a:pt x="2149" y="18774"/>
                  </a:lnTo>
                  <a:cubicBezTo>
                    <a:pt x="2129" y="18753"/>
                    <a:pt x="2109" y="18709"/>
                    <a:pt x="2086" y="18643"/>
                  </a:cubicBezTo>
                  <a:cubicBezTo>
                    <a:pt x="2065" y="18577"/>
                    <a:pt x="2042" y="18577"/>
                    <a:pt x="2042" y="18577"/>
                  </a:cubicBezTo>
                  <a:cubicBezTo>
                    <a:pt x="2022" y="18577"/>
                    <a:pt x="2002" y="18577"/>
                    <a:pt x="2002" y="18577"/>
                  </a:cubicBezTo>
                  <a:cubicBezTo>
                    <a:pt x="1959" y="18598"/>
                    <a:pt x="1918" y="18598"/>
                    <a:pt x="1875" y="18598"/>
                  </a:cubicBezTo>
                  <a:cubicBezTo>
                    <a:pt x="1832" y="18598"/>
                    <a:pt x="1768" y="18598"/>
                    <a:pt x="1705" y="18556"/>
                  </a:cubicBezTo>
                  <a:cubicBezTo>
                    <a:pt x="1537" y="18490"/>
                    <a:pt x="1514" y="18446"/>
                    <a:pt x="1514" y="18335"/>
                  </a:cubicBezTo>
                  <a:cubicBezTo>
                    <a:pt x="1514" y="18293"/>
                    <a:pt x="1514" y="18227"/>
                    <a:pt x="1494" y="18138"/>
                  </a:cubicBezTo>
                  <a:cubicBezTo>
                    <a:pt x="1451" y="18030"/>
                    <a:pt x="1431" y="17985"/>
                    <a:pt x="1431" y="17940"/>
                  </a:cubicBezTo>
                  <a:cubicBezTo>
                    <a:pt x="1387" y="17853"/>
                    <a:pt x="1387" y="17833"/>
                    <a:pt x="1324" y="17722"/>
                  </a:cubicBezTo>
                  <a:cubicBezTo>
                    <a:pt x="1304" y="17677"/>
                    <a:pt x="1284" y="17677"/>
                    <a:pt x="1240" y="17677"/>
                  </a:cubicBezTo>
                  <a:cubicBezTo>
                    <a:pt x="1220" y="17677"/>
                    <a:pt x="1177" y="17677"/>
                    <a:pt x="1134" y="17701"/>
                  </a:cubicBezTo>
                  <a:cubicBezTo>
                    <a:pt x="1093" y="17722"/>
                    <a:pt x="1050" y="17722"/>
                    <a:pt x="987" y="17722"/>
                  </a:cubicBezTo>
                  <a:cubicBezTo>
                    <a:pt x="966" y="17722"/>
                    <a:pt x="943" y="17722"/>
                    <a:pt x="923" y="17722"/>
                  </a:cubicBezTo>
                  <a:cubicBezTo>
                    <a:pt x="860" y="17701"/>
                    <a:pt x="796" y="17677"/>
                    <a:pt x="776" y="17614"/>
                  </a:cubicBezTo>
                  <a:cubicBezTo>
                    <a:pt x="733" y="17549"/>
                    <a:pt x="733" y="17438"/>
                    <a:pt x="776" y="17285"/>
                  </a:cubicBezTo>
                  <a:cubicBezTo>
                    <a:pt x="819" y="17154"/>
                    <a:pt x="796" y="17130"/>
                    <a:pt x="712" y="17109"/>
                  </a:cubicBezTo>
                  <a:cubicBezTo>
                    <a:pt x="692" y="17109"/>
                    <a:pt x="649" y="17088"/>
                    <a:pt x="626" y="17064"/>
                  </a:cubicBezTo>
                  <a:cubicBezTo>
                    <a:pt x="565" y="17043"/>
                    <a:pt x="438" y="16956"/>
                    <a:pt x="459" y="16867"/>
                  </a:cubicBezTo>
                  <a:cubicBezTo>
                    <a:pt x="459" y="16825"/>
                    <a:pt x="502" y="16801"/>
                    <a:pt x="565" y="16780"/>
                  </a:cubicBezTo>
                  <a:cubicBezTo>
                    <a:pt x="692" y="16759"/>
                    <a:pt x="712" y="16669"/>
                    <a:pt x="712" y="16451"/>
                  </a:cubicBezTo>
                  <a:cubicBezTo>
                    <a:pt x="712" y="16341"/>
                    <a:pt x="756" y="16299"/>
                    <a:pt x="839" y="16299"/>
                  </a:cubicBezTo>
                  <a:cubicBezTo>
                    <a:pt x="880" y="16299"/>
                    <a:pt x="903" y="16299"/>
                    <a:pt x="943" y="16299"/>
                  </a:cubicBezTo>
                  <a:cubicBezTo>
                    <a:pt x="987" y="16299"/>
                    <a:pt x="1030" y="16320"/>
                    <a:pt x="1073" y="16320"/>
                  </a:cubicBezTo>
                  <a:cubicBezTo>
                    <a:pt x="1093" y="16320"/>
                    <a:pt x="1113" y="16320"/>
                    <a:pt x="1134" y="16299"/>
                  </a:cubicBezTo>
                  <a:cubicBezTo>
                    <a:pt x="1157" y="16299"/>
                    <a:pt x="1177" y="16299"/>
                    <a:pt x="1197" y="16275"/>
                  </a:cubicBezTo>
                  <a:cubicBezTo>
                    <a:pt x="1220" y="16233"/>
                    <a:pt x="1197" y="16167"/>
                    <a:pt x="1177" y="16080"/>
                  </a:cubicBezTo>
                  <a:cubicBezTo>
                    <a:pt x="1177" y="16015"/>
                    <a:pt x="1157" y="15949"/>
                    <a:pt x="1157" y="15883"/>
                  </a:cubicBezTo>
                  <a:cubicBezTo>
                    <a:pt x="1157" y="15662"/>
                    <a:pt x="1157" y="15662"/>
                    <a:pt x="1050" y="15662"/>
                  </a:cubicBezTo>
                  <a:cubicBezTo>
                    <a:pt x="943" y="15662"/>
                    <a:pt x="819" y="15620"/>
                    <a:pt x="776" y="15530"/>
                  </a:cubicBezTo>
                  <a:cubicBezTo>
                    <a:pt x="756" y="15464"/>
                    <a:pt x="733" y="15399"/>
                    <a:pt x="819" y="15267"/>
                  </a:cubicBezTo>
                  <a:cubicBezTo>
                    <a:pt x="839" y="15225"/>
                    <a:pt x="860" y="15159"/>
                    <a:pt x="860" y="15136"/>
                  </a:cubicBezTo>
                  <a:cubicBezTo>
                    <a:pt x="839" y="15115"/>
                    <a:pt x="796" y="15094"/>
                    <a:pt x="796" y="15094"/>
                  </a:cubicBezTo>
                  <a:cubicBezTo>
                    <a:pt x="776" y="15094"/>
                    <a:pt x="776" y="15115"/>
                    <a:pt x="756" y="15115"/>
                  </a:cubicBezTo>
                  <a:cubicBezTo>
                    <a:pt x="712" y="15115"/>
                    <a:pt x="669" y="15136"/>
                    <a:pt x="606" y="15136"/>
                  </a:cubicBezTo>
                  <a:cubicBezTo>
                    <a:pt x="542" y="15136"/>
                    <a:pt x="438" y="15136"/>
                    <a:pt x="288" y="15180"/>
                  </a:cubicBezTo>
                  <a:cubicBezTo>
                    <a:pt x="268" y="15180"/>
                    <a:pt x="225" y="15180"/>
                    <a:pt x="205" y="15180"/>
                  </a:cubicBezTo>
                  <a:cubicBezTo>
                    <a:pt x="162" y="15180"/>
                    <a:pt x="121" y="15180"/>
                    <a:pt x="98" y="15136"/>
                  </a:cubicBezTo>
                  <a:cubicBezTo>
                    <a:pt x="58" y="15094"/>
                    <a:pt x="58" y="14983"/>
                    <a:pt x="78" y="14872"/>
                  </a:cubicBezTo>
                  <a:cubicBezTo>
                    <a:pt x="78" y="14831"/>
                    <a:pt x="78" y="14786"/>
                    <a:pt x="78" y="14720"/>
                  </a:cubicBezTo>
                  <a:cubicBezTo>
                    <a:pt x="78" y="14633"/>
                    <a:pt x="58" y="14567"/>
                    <a:pt x="35" y="14502"/>
                  </a:cubicBezTo>
                  <a:cubicBezTo>
                    <a:pt x="-6" y="14391"/>
                    <a:pt x="-26" y="14304"/>
                    <a:pt x="58" y="14218"/>
                  </a:cubicBezTo>
                  <a:cubicBezTo>
                    <a:pt x="141" y="14152"/>
                    <a:pt x="185" y="14128"/>
                    <a:pt x="225" y="14128"/>
                  </a:cubicBezTo>
                  <a:cubicBezTo>
                    <a:pt x="268" y="14128"/>
                    <a:pt x="332" y="14152"/>
                    <a:pt x="332" y="14283"/>
                  </a:cubicBezTo>
                  <a:cubicBezTo>
                    <a:pt x="332" y="14325"/>
                    <a:pt x="352" y="14370"/>
                    <a:pt x="395" y="14415"/>
                  </a:cubicBezTo>
                  <a:cubicBezTo>
                    <a:pt x="438" y="14457"/>
                    <a:pt x="479" y="14481"/>
                    <a:pt x="502" y="14481"/>
                  </a:cubicBezTo>
                  <a:cubicBezTo>
                    <a:pt x="502" y="14481"/>
                    <a:pt x="502" y="14481"/>
                    <a:pt x="522" y="14457"/>
                  </a:cubicBezTo>
                  <a:cubicBezTo>
                    <a:pt x="522" y="14436"/>
                    <a:pt x="542" y="14391"/>
                    <a:pt x="565" y="14349"/>
                  </a:cubicBezTo>
                  <a:cubicBezTo>
                    <a:pt x="626" y="14239"/>
                    <a:pt x="692" y="14086"/>
                    <a:pt x="819" y="13975"/>
                  </a:cubicBezTo>
                  <a:cubicBezTo>
                    <a:pt x="880" y="13934"/>
                    <a:pt x="923" y="13910"/>
                    <a:pt x="966" y="13889"/>
                  </a:cubicBezTo>
                  <a:cubicBezTo>
                    <a:pt x="987" y="13868"/>
                    <a:pt x="1007" y="13868"/>
                    <a:pt x="1073" y="13757"/>
                  </a:cubicBezTo>
                  <a:cubicBezTo>
                    <a:pt x="1157" y="13560"/>
                    <a:pt x="1284" y="13515"/>
                    <a:pt x="1431" y="13452"/>
                  </a:cubicBezTo>
                  <a:cubicBezTo>
                    <a:pt x="1474" y="13431"/>
                    <a:pt x="1474" y="13431"/>
                    <a:pt x="1474" y="13431"/>
                  </a:cubicBezTo>
                  <a:cubicBezTo>
                    <a:pt x="1558" y="13407"/>
                    <a:pt x="1621" y="13386"/>
                    <a:pt x="1641" y="13386"/>
                  </a:cubicBezTo>
                  <a:cubicBezTo>
                    <a:pt x="1664" y="13386"/>
                    <a:pt x="1685" y="13386"/>
                    <a:pt x="1685" y="13386"/>
                  </a:cubicBezTo>
                  <a:cubicBezTo>
                    <a:pt x="1685" y="13386"/>
                    <a:pt x="1685" y="13386"/>
                    <a:pt x="1685" y="13365"/>
                  </a:cubicBezTo>
                  <a:cubicBezTo>
                    <a:pt x="1685" y="13300"/>
                    <a:pt x="1621" y="13234"/>
                    <a:pt x="1621" y="13234"/>
                  </a:cubicBezTo>
                  <a:cubicBezTo>
                    <a:pt x="1601" y="13189"/>
                    <a:pt x="1601" y="13189"/>
                    <a:pt x="1601" y="13189"/>
                  </a:cubicBezTo>
                  <a:cubicBezTo>
                    <a:pt x="1832" y="13016"/>
                    <a:pt x="1832" y="13016"/>
                    <a:pt x="1832" y="13016"/>
                  </a:cubicBezTo>
                  <a:cubicBezTo>
                    <a:pt x="1832" y="13016"/>
                    <a:pt x="1811" y="13016"/>
                    <a:pt x="1791" y="13016"/>
                  </a:cubicBezTo>
                  <a:cubicBezTo>
                    <a:pt x="1791" y="13016"/>
                    <a:pt x="1748" y="13016"/>
                    <a:pt x="1728" y="13037"/>
                  </a:cubicBezTo>
                  <a:cubicBezTo>
                    <a:pt x="1621" y="13102"/>
                    <a:pt x="1494" y="13168"/>
                    <a:pt x="1367" y="13168"/>
                  </a:cubicBezTo>
                  <a:cubicBezTo>
                    <a:pt x="1304" y="13168"/>
                    <a:pt x="1240" y="13147"/>
                    <a:pt x="1177" y="13102"/>
                  </a:cubicBezTo>
                  <a:cubicBezTo>
                    <a:pt x="1134" y="13081"/>
                    <a:pt x="1113" y="13037"/>
                    <a:pt x="1093" y="12992"/>
                  </a:cubicBezTo>
                  <a:cubicBezTo>
                    <a:pt x="1073" y="12773"/>
                    <a:pt x="1304" y="12468"/>
                    <a:pt x="1324" y="12424"/>
                  </a:cubicBezTo>
                  <a:cubicBezTo>
                    <a:pt x="1387" y="12358"/>
                    <a:pt x="1451" y="12271"/>
                    <a:pt x="1514" y="12160"/>
                  </a:cubicBezTo>
                  <a:cubicBezTo>
                    <a:pt x="1578" y="12029"/>
                    <a:pt x="1641" y="11897"/>
                    <a:pt x="1748" y="11745"/>
                  </a:cubicBezTo>
                  <a:cubicBezTo>
                    <a:pt x="1855" y="11613"/>
                    <a:pt x="1938" y="11568"/>
                    <a:pt x="1979" y="11524"/>
                  </a:cubicBezTo>
                  <a:cubicBezTo>
                    <a:pt x="2042" y="11482"/>
                    <a:pt x="2086" y="11458"/>
                    <a:pt x="2109" y="11371"/>
                  </a:cubicBezTo>
                  <a:cubicBezTo>
                    <a:pt x="2129" y="11284"/>
                    <a:pt x="2129" y="11195"/>
                    <a:pt x="2129" y="11108"/>
                  </a:cubicBezTo>
                  <a:cubicBezTo>
                    <a:pt x="2109" y="11000"/>
                    <a:pt x="2109" y="10845"/>
                    <a:pt x="2172" y="10671"/>
                  </a:cubicBezTo>
                  <a:cubicBezTo>
                    <a:pt x="2276" y="10474"/>
                    <a:pt x="2212" y="10298"/>
                    <a:pt x="2149" y="10100"/>
                  </a:cubicBezTo>
                  <a:cubicBezTo>
                    <a:pt x="2149" y="10055"/>
                    <a:pt x="2129" y="9993"/>
                    <a:pt x="2109" y="9927"/>
                  </a:cubicBezTo>
                  <a:cubicBezTo>
                    <a:pt x="2065" y="9792"/>
                    <a:pt x="2022" y="9706"/>
                    <a:pt x="2002" y="9640"/>
                  </a:cubicBezTo>
                  <a:cubicBezTo>
                    <a:pt x="1959" y="9598"/>
                    <a:pt x="1938" y="9532"/>
                    <a:pt x="1918" y="9443"/>
                  </a:cubicBezTo>
                  <a:cubicBezTo>
                    <a:pt x="1875" y="9311"/>
                    <a:pt x="1811" y="9179"/>
                    <a:pt x="1601" y="8961"/>
                  </a:cubicBezTo>
                  <a:cubicBezTo>
                    <a:pt x="1494" y="8874"/>
                    <a:pt x="1451" y="8788"/>
                    <a:pt x="1451" y="8719"/>
                  </a:cubicBezTo>
                  <a:cubicBezTo>
                    <a:pt x="1451" y="8653"/>
                    <a:pt x="1514" y="8590"/>
                    <a:pt x="1601" y="8525"/>
                  </a:cubicBezTo>
                  <a:cubicBezTo>
                    <a:pt x="1641" y="8501"/>
                    <a:pt x="1641" y="8480"/>
                    <a:pt x="1641" y="8480"/>
                  </a:cubicBezTo>
                  <a:cubicBezTo>
                    <a:pt x="1641" y="8435"/>
                    <a:pt x="1514" y="8390"/>
                    <a:pt x="1431" y="8348"/>
                  </a:cubicBezTo>
                  <a:cubicBezTo>
                    <a:pt x="1387" y="8327"/>
                    <a:pt x="1387" y="8327"/>
                    <a:pt x="1387" y="8327"/>
                  </a:cubicBezTo>
                  <a:cubicBezTo>
                    <a:pt x="1197" y="8261"/>
                    <a:pt x="1157" y="8151"/>
                    <a:pt x="1157" y="7953"/>
                  </a:cubicBezTo>
                  <a:cubicBezTo>
                    <a:pt x="1157" y="7735"/>
                    <a:pt x="1157" y="7646"/>
                    <a:pt x="1030" y="7580"/>
                  </a:cubicBezTo>
                  <a:cubicBezTo>
                    <a:pt x="943" y="7559"/>
                    <a:pt x="860" y="7538"/>
                    <a:pt x="819" y="7538"/>
                  </a:cubicBezTo>
                  <a:cubicBezTo>
                    <a:pt x="756" y="7538"/>
                    <a:pt x="733" y="7559"/>
                    <a:pt x="712" y="7559"/>
                  </a:cubicBezTo>
                  <a:cubicBezTo>
                    <a:pt x="626" y="7580"/>
                    <a:pt x="626" y="7580"/>
                    <a:pt x="626" y="7580"/>
                  </a:cubicBezTo>
                  <a:cubicBezTo>
                    <a:pt x="669" y="7493"/>
                    <a:pt x="669" y="7493"/>
                    <a:pt x="669" y="7493"/>
                  </a:cubicBezTo>
                  <a:cubicBezTo>
                    <a:pt x="669" y="7472"/>
                    <a:pt x="756" y="7361"/>
                    <a:pt x="923" y="7296"/>
                  </a:cubicBezTo>
                  <a:cubicBezTo>
                    <a:pt x="987" y="7275"/>
                    <a:pt x="987" y="7230"/>
                    <a:pt x="987" y="7230"/>
                  </a:cubicBezTo>
                  <a:cubicBezTo>
                    <a:pt x="1007" y="7164"/>
                    <a:pt x="943" y="7077"/>
                    <a:pt x="839" y="7012"/>
                  </a:cubicBezTo>
                  <a:cubicBezTo>
                    <a:pt x="756" y="6925"/>
                    <a:pt x="692" y="6814"/>
                    <a:pt x="712" y="6728"/>
                  </a:cubicBezTo>
                  <a:cubicBezTo>
                    <a:pt x="733" y="6683"/>
                    <a:pt x="776" y="6617"/>
                    <a:pt x="903" y="6596"/>
                  </a:cubicBezTo>
                  <a:cubicBezTo>
                    <a:pt x="1113" y="6551"/>
                    <a:pt x="1220" y="6506"/>
                    <a:pt x="1261" y="6399"/>
                  </a:cubicBezTo>
                  <a:cubicBezTo>
                    <a:pt x="1304" y="6312"/>
                    <a:pt x="1387" y="6246"/>
                    <a:pt x="1474" y="6246"/>
                  </a:cubicBezTo>
                  <a:cubicBezTo>
                    <a:pt x="1494" y="6246"/>
                    <a:pt x="1558" y="6246"/>
                    <a:pt x="1601" y="6333"/>
                  </a:cubicBezTo>
                  <a:cubicBezTo>
                    <a:pt x="1664" y="6441"/>
                    <a:pt x="1728" y="6485"/>
                    <a:pt x="1959" y="6485"/>
                  </a:cubicBezTo>
                  <a:cubicBezTo>
                    <a:pt x="1979" y="6485"/>
                    <a:pt x="2002" y="6485"/>
                    <a:pt x="2002" y="6485"/>
                  </a:cubicBezTo>
                  <a:cubicBezTo>
                    <a:pt x="2022" y="6441"/>
                    <a:pt x="1875" y="6267"/>
                    <a:pt x="1832" y="6201"/>
                  </a:cubicBezTo>
                  <a:cubicBezTo>
                    <a:pt x="1791" y="6177"/>
                    <a:pt x="1768" y="6136"/>
                    <a:pt x="1748" y="6112"/>
                  </a:cubicBezTo>
                  <a:cubicBezTo>
                    <a:pt x="1705" y="6049"/>
                    <a:pt x="1728" y="6004"/>
                    <a:pt x="1728" y="5983"/>
                  </a:cubicBezTo>
                  <a:cubicBezTo>
                    <a:pt x="1768" y="5872"/>
                    <a:pt x="1959" y="5872"/>
                    <a:pt x="1979" y="5872"/>
                  </a:cubicBezTo>
                  <a:cubicBezTo>
                    <a:pt x="2086" y="5872"/>
                    <a:pt x="2129" y="6004"/>
                    <a:pt x="2172" y="6112"/>
                  </a:cubicBezTo>
                  <a:cubicBezTo>
                    <a:pt x="2192" y="6156"/>
                    <a:pt x="2212" y="6201"/>
                    <a:pt x="2233" y="6246"/>
                  </a:cubicBezTo>
                  <a:cubicBezTo>
                    <a:pt x="2256" y="6312"/>
                    <a:pt x="2319" y="6333"/>
                    <a:pt x="2446" y="6333"/>
                  </a:cubicBezTo>
                  <a:cubicBezTo>
                    <a:pt x="2510" y="6333"/>
                    <a:pt x="2573" y="6333"/>
                    <a:pt x="2637" y="6312"/>
                  </a:cubicBezTo>
                  <a:cubicBezTo>
                    <a:pt x="2657" y="6312"/>
                    <a:pt x="2677" y="6312"/>
                    <a:pt x="2700" y="6312"/>
                  </a:cubicBezTo>
                  <a:cubicBezTo>
                    <a:pt x="2890" y="6312"/>
                    <a:pt x="3078" y="6441"/>
                    <a:pt x="3228" y="6551"/>
                  </a:cubicBezTo>
                  <a:cubicBezTo>
                    <a:pt x="3312" y="6638"/>
                    <a:pt x="3375" y="6662"/>
                    <a:pt x="3418" y="6662"/>
                  </a:cubicBezTo>
                  <a:cubicBezTo>
                    <a:pt x="3418" y="6662"/>
                    <a:pt x="3438" y="6662"/>
                    <a:pt x="3459" y="6617"/>
                  </a:cubicBezTo>
                  <a:cubicBezTo>
                    <a:pt x="3459" y="6572"/>
                    <a:pt x="3418" y="6530"/>
                    <a:pt x="3375" y="6464"/>
                  </a:cubicBezTo>
                  <a:cubicBezTo>
                    <a:pt x="3312" y="6420"/>
                    <a:pt x="3268" y="6354"/>
                    <a:pt x="3291" y="6267"/>
                  </a:cubicBezTo>
                  <a:cubicBezTo>
                    <a:pt x="3312" y="6222"/>
                    <a:pt x="3355" y="6201"/>
                    <a:pt x="3395" y="6201"/>
                  </a:cubicBezTo>
                  <a:cubicBezTo>
                    <a:pt x="3502" y="6201"/>
                    <a:pt x="3629" y="6288"/>
                    <a:pt x="3712" y="6399"/>
                  </a:cubicBezTo>
                  <a:cubicBezTo>
                    <a:pt x="3756" y="6441"/>
                    <a:pt x="3799" y="6441"/>
                    <a:pt x="3839" y="6441"/>
                  </a:cubicBezTo>
                  <a:cubicBezTo>
                    <a:pt x="3946" y="6441"/>
                    <a:pt x="4093" y="6354"/>
                    <a:pt x="4157" y="6288"/>
                  </a:cubicBezTo>
                  <a:cubicBezTo>
                    <a:pt x="4263" y="6177"/>
                    <a:pt x="4771" y="5983"/>
                    <a:pt x="4962" y="5917"/>
                  </a:cubicBezTo>
                  <a:cubicBezTo>
                    <a:pt x="5002" y="5893"/>
                    <a:pt x="5045" y="5872"/>
                    <a:pt x="5088" y="5872"/>
                  </a:cubicBezTo>
                  <a:cubicBezTo>
                    <a:pt x="5192" y="5872"/>
                    <a:pt x="5299" y="5917"/>
                    <a:pt x="5342" y="6112"/>
                  </a:cubicBezTo>
                  <a:cubicBezTo>
                    <a:pt x="5342" y="6136"/>
                    <a:pt x="5342" y="6136"/>
                    <a:pt x="5362" y="6136"/>
                  </a:cubicBezTo>
                  <a:cubicBezTo>
                    <a:pt x="5446" y="6136"/>
                    <a:pt x="5636" y="5983"/>
                    <a:pt x="5700" y="5828"/>
                  </a:cubicBezTo>
                  <a:cubicBezTo>
                    <a:pt x="5784" y="5696"/>
                    <a:pt x="5807" y="5630"/>
                    <a:pt x="5870" y="5544"/>
                  </a:cubicBezTo>
                  <a:cubicBezTo>
                    <a:pt x="5890" y="5523"/>
                    <a:pt x="5911" y="5478"/>
                    <a:pt x="5934" y="5412"/>
                  </a:cubicBezTo>
                  <a:cubicBezTo>
                    <a:pt x="5997" y="5325"/>
                    <a:pt x="5997" y="5301"/>
                    <a:pt x="5934" y="5236"/>
                  </a:cubicBezTo>
                  <a:cubicBezTo>
                    <a:pt x="5911" y="5215"/>
                    <a:pt x="5890" y="5194"/>
                    <a:pt x="5870" y="5173"/>
                  </a:cubicBezTo>
                  <a:cubicBezTo>
                    <a:pt x="5784" y="5062"/>
                    <a:pt x="5660" y="4951"/>
                    <a:pt x="5489" y="4844"/>
                  </a:cubicBezTo>
                  <a:cubicBezTo>
                    <a:pt x="5426" y="4799"/>
                    <a:pt x="5426" y="4799"/>
                    <a:pt x="5426" y="4799"/>
                  </a:cubicBezTo>
                  <a:cubicBezTo>
                    <a:pt x="5299" y="4709"/>
                    <a:pt x="5215" y="4647"/>
                    <a:pt x="5215" y="4557"/>
                  </a:cubicBezTo>
                  <a:cubicBezTo>
                    <a:pt x="5192" y="4515"/>
                    <a:pt x="5215" y="4470"/>
                    <a:pt x="5256" y="4404"/>
                  </a:cubicBezTo>
                  <a:cubicBezTo>
                    <a:pt x="5299" y="4339"/>
                    <a:pt x="5319" y="4318"/>
                    <a:pt x="5362" y="4318"/>
                  </a:cubicBezTo>
                  <a:cubicBezTo>
                    <a:pt x="5383" y="4318"/>
                    <a:pt x="5406" y="4339"/>
                    <a:pt x="5406" y="4339"/>
                  </a:cubicBezTo>
                  <a:cubicBezTo>
                    <a:pt x="5426" y="4339"/>
                    <a:pt x="5426" y="4339"/>
                    <a:pt x="5426" y="4339"/>
                  </a:cubicBezTo>
                  <a:cubicBezTo>
                    <a:pt x="5426" y="4339"/>
                    <a:pt x="5446" y="4318"/>
                    <a:pt x="5446" y="4294"/>
                  </a:cubicBezTo>
                  <a:cubicBezTo>
                    <a:pt x="5489" y="4207"/>
                    <a:pt x="5616" y="3965"/>
                    <a:pt x="5847" y="3965"/>
                  </a:cubicBezTo>
                  <a:cubicBezTo>
                    <a:pt x="6037" y="3965"/>
                    <a:pt x="6124" y="3965"/>
                    <a:pt x="6208" y="3878"/>
                  </a:cubicBezTo>
                  <a:cubicBezTo>
                    <a:pt x="6251" y="3857"/>
                    <a:pt x="6271" y="3770"/>
                    <a:pt x="6314" y="3681"/>
                  </a:cubicBezTo>
                  <a:cubicBezTo>
                    <a:pt x="6355" y="3570"/>
                    <a:pt x="6398" y="3442"/>
                    <a:pt x="6482" y="3376"/>
                  </a:cubicBezTo>
                  <a:cubicBezTo>
                    <a:pt x="6545" y="3307"/>
                    <a:pt x="6609" y="3307"/>
                    <a:pt x="6672" y="3307"/>
                  </a:cubicBezTo>
                  <a:cubicBezTo>
                    <a:pt x="6736" y="3307"/>
                    <a:pt x="6759" y="3307"/>
                    <a:pt x="6779" y="3244"/>
                  </a:cubicBezTo>
                  <a:cubicBezTo>
                    <a:pt x="6799" y="3220"/>
                    <a:pt x="6822" y="3199"/>
                    <a:pt x="6822" y="3178"/>
                  </a:cubicBezTo>
                  <a:cubicBezTo>
                    <a:pt x="6862" y="3068"/>
                    <a:pt x="6906" y="2957"/>
                    <a:pt x="7116" y="2915"/>
                  </a:cubicBezTo>
                  <a:cubicBezTo>
                    <a:pt x="7263" y="2891"/>
                    <a:pt x="7370" y="2826"/>
                    <a:pt x="7434" y="2784"/>
                  </a:cubicBezTo>
                  <a:cubicBezTo>
                    <a:pt x="7454" y="2784"/>
                    <a:pt x="7454" y="2784"/>
                    <a:pt x="7454" y="2784"/>
                  </a:cubicBezTo>
                  <a:cubicBezTo>
                    <a:pt x="7604" y="2784"/>
                    <a:pt x="7667" y="2739"/>
                    <a:pt x="7708" y="2694"/>
                  </a:cubicBezTo>
                  <a:cubicBezTo>
                    <a:pt x="7794" y="2562"/>
                    <a:pt x="8045" y="2542"/>
                    <a:pt x="8279" y="2542"/>
                  </a:cubicBezTo>
                  <a:cubicBezTo>
                    <a:pt x="8342" y="2542"/>
                    <a:pt x="8386" y="2542"/>
                    <a:pt x="8426" y="2521"/>
                  </a:cubicBezTo>
                  <a:cubicBezTo>
                    <a:pt x="8449" y="2521"/>
                    <a:pt x="8469" y="2521"/>
                    <a:pt x="8512" y="2521"/>
                  </a:cubicBezTo>
                  <a:cubicBezTo>
                    <a:pt x="8680" y="2476"/>
                    <a:pt x="9061" y="2431"/>
                    <a:pt x="9211" y="2278"/>
                  </a:cubicBezTo>
                  <a:cubicBezTo>
                    <a:pt x="9335" y="2147"/>
                    <a:pt x="9588" y="1973"/>
                    <a:pt x="9779" y="1863"/>
                  </a:cubicBezTo>
                  <a:cubicBezTo>
                    <a:pt x="9842" y="1818"/>
                    <a:pt x="9886" y="1797"/>
                    <a:pt x="9929" y="1776"/>
                  </a:cubicBezTo>
                  <a:cubicBezTo>
                    <a:pt x="10076" y="1665"/>
                    <a:pt x="10203" y="1579"/>
                    <a:pt x="10373" y="1489"/>
                  </a:cubicBezTo>
                  <a:cubicBezTo>
                    <a:pt x="10497" y="1423"/>
                    <a:pt x="10497" y="1381"/>
                    <a:pt x="10520" y="1337"/>
                  </a:cubicBezTo>
                  <a:cubicBezTo>
                    <a:pt x="10540" y="1316"/>
                    <a:pt x="10540" y="1292"/>
                    <a:pt x="10540" y="1271"/>
                  </a:cubicBezTo>
                  <a:cubicBezTo>
                    <a:pt x="10561" y="1271"/>
                    <a:pt x="10561" y="1250"/>
                    <a:pt x="10584" y="1229"/>
                  </a:cubicBezTo>
                  <a:cubicBezTo>
                    <a:pt x="10604" y="1160"/>
                    <a:pt x="10627" y="1139"/>
                    <a:pt x="10520" y="1052"/>
                  </a:cubicBezTo>
                  <a:cubicBezTo>
                    <a:pt x="10457" y="1008"/>
                    <a:pt x="10434" y="966"/>
                    <a:pt x="10413" y="921"/>
                  </a:cubicBezTo>
                  <a:cubicBezTo>
                    <a:pt x="10413" y="876"/>
                    <a:pt x="10457" y="834"/>
                    <a:pt x="10477" y="789"/>
                  </a:cubicBezTo>
                  <a:cubicBezTo>
                    <a:pt x="10520" y="765"/>
                    <a:pt x="10540" y="724"/>
                    <a:pt x="10540" y="703"/>
                  </a:cubicBezTo>
                  <a:cubicBezTo>
                    <a:pt x="10584" y="592"/>
                    <a:pt x="10647" y="481"/>
                    <a:pt x="10751" y="481"/>
                  </a:cubicBezTo>
                  <a:cubicBezTo>
                    <a:pt x="10794" y="481"/>
                    <a:pt x="10837" y="505"/>
                    <a:pt x="10878" y="526"/>
                  </a:cubicBezTo>
                  <a:cubicBezTo>
                    <a:pt x="10941" y="571"/>
                    <a:pt x="11005" y="613"/>
                    <a:pt x="11048" y="658"/>
                  </a:cubicBezTo>
                  <a:cubicBezTo>
                    <a:pt x="11091" y="703"/>
                    <a:pt x="11132" y="745"/>
                    <a:pt x="11195" y="765"/>
                  </a:cubicBezTo>
                  <a:cubicBezTo>
                    <a:pt x="11302" y="810"/>
                    <a:pt x="11302" y="921"/>
                    <a:pt x="11302" y="1008"/>
                  </a:cubicBezTo>
                  <a:cubicBezTo>
                    <a:pt x="11302" y="1052"/>
                    <a:pt x="11302" y="1094"/>
                    <a:pt x="11322" y="1160"/>
                  </a:cubicBezTo>
                  <a:cubicBezTo>
                    <a:pt x="11365" y="1292"/>
                    <a:pt x="11449" y="1316"/>
                    <a:pt x="11576" y="1337"/>
                  </a:cubicBezTo>
                  <a:cubicBezTo>
                    <a:pt x="11683" y="1357"/>
                    <a:pt x="11726" y="1402"/>
                    <a:pt x="11786" y="1468"/>
                  </a:cubicBezTo>
                  <a:cubicBezTo>
                    <a:pt x="11810" y="1468"/>
                    <a:pt x="11830" y="1489"/>
                    <a:pt x="11873" y="1513"/>
                  </a:cubicBezTo>
                  <a:cubicBezTo>
                    <a:pt x="11913" y="1555"/>
                    <a:pt x="11957" y="1555"/>
                    <a:pt x="12020" y="1555"/>
                  </a:cubicBezTo>
                  <a:cubicBezTo>
                    <a:pt x="12063" y="1555"/>
                    <a:pt x="12127" y="1555"/>
                    <a:pt x="12147" y="1513"/>
                  </a:cubicBezTo>
                  <a:cubicBezTo>
                    <a:pt x="12190" y="1489"/>
                    <a:pt x="12254" y="1468"/>
                    <a:pt x="12337" y="1468"/>
                  </a:cubicBezTo>
                  <a:cubicBezTo>
                    <a:pt x="12444" y="1468"/>
                    <a:pt x="12571" y="1513"/>
                    <a:pt x="12611" y="1600"/>
                  </a:cubicBezTo>
                  <a:cubicBezTo>
                    <a:pt x="12632" y="1665"/>
                    <a:pt x="12655" y="1731"/>
                    <a:pt x="12675" y="1776"/>
                  </a:cubicBezTo>
                  <a:cubicBezTo>
                    <a:pt x="12698" y="1908"/>
                    <a:pt x="12718" y="1973"/>
                    <a:pt x="12782" y="1994"/>
                  </a:cubicBezTo>
                  <a:cubicBezTo>
                    <a:pt x="12886" y="2015"/>
                    <a:pt x="12929" y="2105"/>
                    <a:pt x="12929" y="2168"/>
                  </a:cubicBezTo>
                  <a:cubicBezTo>
                    <a:pt x="12929" y="2213"/>
                    <a:pt x="12886" y="2302"/>
                    <a:pt x="12718" y="2302"/>
                  </a:cubicBezTo>
                  <a:cubicBezTo>
                    <a:pt x="12655" y="2323"/>
                    <a:pt x="12611" y="2344"/>
                    <a:pt x="12611" y="2368"/>
                  </a:cubicBezTo>
                  <a:cubicBezTo>
                    <a:pt x="12591" y="2389"/>
                    <a:pt x="12611" y="2455"/>
                    <a:pt x="12632" y="2497"/>
                  </a:cubicBezTo>
                  <a:cubicBezTo>
                    <a:pt x="12655" y="2542"/>
                    <a:pt x="12655" y="2542"/>
                    <a:pt x="12655" y="2542"/>
                  </a:cubicBezTo>
                  <a:cubicBezTo>
                    <a:pt x="12698" y="2631"/>
                    <a:pt x="12698" y="2652"/>
                    <a:pt x="12632" y="2805"/>
                  </a:cubicBezTo>
                  <a:cubicBezTo>
                    <a:pt x="12611" y="2850"/>
                    <a:pt x="12611" y="2915"/>
                    <a:pt x="12611" y="2957"/>
                  </a:cubicBezTo>
                  <a:cubicBezTo>
                    <a:pt x="12611" y="3047"/>
                    <a:pt x="12611" y="3134"/>
                    <a:pt x="12485" y="3199"/>
                  </a:cubicBezTo>
                  <a:cubicBezTo>
                    <a:pt x="12401" y="3244"/>
                    <a:pt x="12401" y="3265"/>
                    <a:pt x="12401" y="3286"/>
                  </a:cubicBezTo>
                  <a:cubicBezTo>
                    <a:pt x="12401" y="3286"/>
                    <a:pt x="12401" y="3331"/>
                    <a:pt x="12508" y="3397"/>
                  </a:cubicBezTo>
                  <a:cubicBezTo>
                    <a:pt x="12675" y="3507"/>
                    <a:pt x="12761" y="3549"/>
                    <a:pt x="12865" y="3549"/>
                  </a:cubicBezTo>
                  <a:cubicBezTo>
                    <a:pt x="12886" y="3549"/>
                    <a:pt x="12909" y="3549"/>
                    <a:pt x="12929" y="3549"/>
                  </a:cubicBezTo>
                  <a:cubicBezTo>
                    <a:pt x="12949" y="3549"/>
                    <a:pt x="12972" y="3528"/>
                    <a:pt x="12972" y="3528"/>
                  </a:cubicBezTo>
                  <a:cubicBezTo>
                    <a:pt x="13036" y="3528"/>
                    <a:pt x="13056" y="3549"/>
                    <a:pt x="13079" y="3570"/>
                  </a:cubicBezTo>
                  <a:cubicBezTo>
                    <a:pt x="13119" y="3636"/>
                    <a:pt x="13099" y="3726"/>
                    <a:pt x="13056" y="3857"/>
                  </a:cubicBezTo>
                  <a:cubicBezTo>
                    <a:pt x="13036" y="3899"/>
                    <a:pt x="13036" y="3944"/>
                    <a:pt x="13036" y="3989"/>
                  </a:cubicBezTo>
                  <a:cubicBezTo>
                    <a:pt x="13036" y="4075"/>
                    <a:pt x="13012" y="4186"/>
                    <a:pt x="12825" y="4252"/>
                  </a:cubicBezTo>
                  <a:cubicBezTo>
                    <a:pt x="12782" y="4273"/>
                    <a:pt x="12782" y="4273"/>
                    <a:pt x="12782" y="4273"/>
                  </a:cubicBezTo>
                  <a:cubicBezTo>
                    <a:pt x="12611" y="4318"/>
                    <a:pt x="12591" y="4318"/>
                    <a:pt x="12464" y="4425"/>
                  </a:cubicBezTo>
                  <a:cubicBezTo>
                    <a:pt x="12421" y="4470"/>
                    <a:pt x="12358" y="4515"/>
                    <a:pt x="12358" y="4536"/>
                  </a:cubicBezTo>
                  <a:cubicBezTo>
                    <a:pt x="12358" y="4557"/>
                    <a:pt x="12358" y="4557"/>
                    <a:pt x="12444" y="4623"/>
                  </a:cubicBezTo>
                  <a:cubicBezTo>
                    <a:pt x="12528" y="4667"/>
                    <a:pt x="12571" y="4733"/>
                    <a:pt x="12611" y="4799"/>
                  </a:cubicBezTo>
                  <a:cubicBezTo>
                    <a:pt x="12655" y="4844"/>
                    <a:pt x="12655" y="4865"/>
                    <a:pt x="12698" y="4865"/>
                  </a:cubicBezTo>
                  <a:cubicBezTo>
                    <a:pt x="12718" y="4865"/>
                    <a:pt x="12718" y="4865"/>
                    <a:pt x="12738" y="4865"/>
                  </a:cubicBezTo>
                  <a:cubicBezTo>
                    <a:pt x="12909" y="4820"/>
                    <a:pt x="12992" y="4754"/>
                    <a:pt x="13056" y="4688"/>
                  </a:cubicBezTo>
                  <a:cubicBezTo>
                    <a:pt x="13119" y="4581"/>
                    <a:pt x="13226" y="4581"/>
                    <a:pt x="13310" y="4581"/>
                  </a:cubicBezTo>
                  <a:cubicBezTo>
                    <a:pt x="13353" y="4581"/>
                    <a:pt x="13416" y="4581"/>
                    <a:pt x="13480" y="4581"/>
                  </a:cubicBezTo>
                  <a:cubicBezTo>
                    <a:pt x="13563" y="4602"/>
                    <a:pt x="13627" y="4602"/>
                    <a:pt x="13690" y="4602"/>
                  </a:cubicBezTo>
                  <a:cubicBezTo>
                    <a:pt x="13797" y="4602"/>
                    <a:pt x="13881" y="4581"/>
                    <a:pt x="13944" y="4536"/>
                  </a:cubicBezTo>
                  <a:cubicBezTo>
                    <a:pt x="14028" y="4491"/>
                    <a:pt x="14048" y="4470"/>
                    <a:pt x="14091" y="4404"/>
                  </a:cubicBezTo>
                  <a:cubicBezTo>
                    <a:pt x="14114" y="4359"/>
                    <a:pt x="14135" y="4318"/>
                    <a:pt x="14178" y="4252"/>
                  </a:cubicBezTo>
                  <a:cubicBezTo>
                    <a:pt x="14218" y="4207"/>
                    <a:pt x="14238" y="4186"/>
                    <a:pt x="14262" y="4141"/>
                  </a:cubicBezTo>
                  <a:cubicBezTo>
                    <a:pt x="14325" y="4054"/>
                    <a:pt x="14365" y="3965"/>
                    <a:pt x="14492" y="3965"/>
                  </a:cubicBezTo>
                  <a:cubicBezTo>
                    <a:pt x="14515" y="3965"/>
                    <a:pt x="14536" y="3965"/>
                    <a:pt x="14536" y="3965"/>
                  </a:cubicBezTo>
                  <a:cubicBezTo>
                    <a:pt x="14579" y="3989"/>
                    <a:pt x="14599" y="3989"/>
                    <a:pt x="14619" y="3989"/>
                  </a:cubicBezTo>
                  <a:cubicBezTo>
                    <a:pt x="14662" y="3989"/>
                    <a:pt x="14683" y="3965"/>
                    <a:pt x="14726" y="3965"/>
                  </a:cubicBezTo>
                  <a:cubicBezTo>
                    <a:pt x="14746" y="3965"/>
                    <a:pt x="14789" y="3965"/>
                    <a:pt x="14810" y="3965"/>
                  </a:cubicBezTo>
                  <a:cubicBezTo>
                    <a:pt x="14873" y="3965"/>
                    <a:pt x="14936" y="3989"/>
                    <a:pt x="14980" y="4054"/>
                  </a:cubicBezTo>
                  <a:cubicBezTo>
                    <a:pt x="15043" y="4120"/>
                    <a:pt x="15147" y="4186"/>
                    <a:pt x="15213" y="4186"/>
                  </a:cubicBezTo>
                  <a:cubicBezTo>
                    <a:pt x="15234" y="4186"/>
                    <a:pt x="15254" y="4186"/>
                    <a:pt x="15254" y="4162"/>
                  </a:cubicBezTo>
                  <a:cubicBezTo>
                    <a:pt x="15297" y="4010"/>
                    <a:pt x="15361" y="3878"/>
                    <a:pt x="15551" y="3791"/>
                  </a:cubicBezTo>
                  <a:cubicBezTo>
                    <a:pt x="15591" y="3770"/>
                    <a:pt x="15591" y="3770"/>
                    <a:pt x="15591" y="3770"/>
                  </a:cubicBezTo>
                  <a:cubicBezTo>
                    <a:pt x="15718" y="3726"/>
                    <a:pt x="15952" y="3636"/>
                    <a:pt x="15909" y="3549"/>
                  </a:cubicBezTo>
                  <a:cubicBezTo>
                    <a:pt x="15888" y="3483"/>
                    <a:pt x="15845" y="3462"/>
                    <a:pt x="15782" y="3442"/>
                  </a:cubicBezTo>
                  <a:cubicBezTo>
                    <a:pt x="15741" y="3418"/>
                    <a:pt x="15698" y="3397"/>
                    <a:pt x="15655" y="3376"/>
                  </a:cubicBezTo>
                  <a:cubicBezTo>
                    <a:pt x="15591" y="3307"/>
                    <a:pt x="15571" y="3286"/>
                    <a:pt x="15614" y="3199"/>
                  </a:cubicBezTo>
                  <a:cubicBezTo>
                    <a:pt x="15614" y="3178"/>
                    <a:pt x="15635" y="3134"/>
                    <a:pt x="15655" y="3068"/>
                  </a:cubicBezTo>
                  <a:cubicBezTo>
                    <a:pt x="15718" y="2784"/>
                    <a:pt x="15782" y="2234"/>
                    <a:pt x="15698" y="2168"/>
                  </a:cubicBezTo>
                  <a:cubicBezTo>
                    <a:pt x="15591" y="2060"/>
                    <a:pt x="15571" y="1994"/>
                    <a:pt x="15551" y="1818"/>
                  </a:cubicBezTo>
                  <a:cubicBezTo>
                    <a:pt x="15531" y="1645"/>
                    <a:pt x="15361" y="1534"/>
                    <a:pt x="15213" y="1489"/>
                  </a:cubicBezTo>
                  <a:cubicBezTo>
                    <a:pt x="15023" y="1447"/>
                    <a:pt x="14873" y="1316"/>
                    <a:pt x="14810" y="1184"/>
                  </a:cubicBezTo>
                  <a:cubicBezTo>
                    <a:pt x="14810" y="1160"/>
                    <a:pt x="14789" y="1139"/>
                    <a:pt x="14789" y="1118"/>
                  </a:cubicBezTo>
                  <a:cubicBezTo>
                    <a:pt x="14746" y="1008"/>
                    <a:pt x="14683" y="900"/>
                    <a:pt x="14726" y="834"/>
                  </a:cubicBezTo>
                  <a:cubicBezTo>
                    <a:pt x="14746" y="789"/>
                    <a:pt x="14789" y="765"/>
                    <a:pt x="14853" y="765"/>
                  </a:cubicBezTo>
                  <a:cubicBezTo>
                    <a:pt x="14960" y="765"/>
                    <a:pt x="15023" y="789"/>
                    <a:pt x="15063" y="810"/>
                  </a:cubicBezTo>
                  <a:cubicBezTo>
                    <a:pt x="15127" y="810"/>
                    <a:pt x="15170" y="834"/>
                    <a:pt x="15213" y="834"/>
                  </a:cubicBezTo>
                  <a:cubicBezTo>
                    <a:pt x="15234" y="834"/>
                    <a:pt x="15254" y="834"/>
                    <a:pt x="15297" y="834"/>
                  </a:cubicBezTo>
                  <a:cubicBezTo>
                    <a:pt x="15337" y="810"/>
                    <a:pt x="15361" y="810"/>
                    <a:pt x="15401" y="810"/>
                  </a:cubicBezTo>
                  <a:cubicBezTo>
                    <a:pt x="15508" y="810"/>
                    <a:pt x="15508" y="810"/>
                    <a:pt x="15508" y="810"/>
                  </a:cubicBezTo>
                  <a:cubicBezTo>
                    <a:pt x="15591" y="810"/>
                    <a:pt x="15635" y="810"/>
                    <a:pt x="15655" y="724"/>
                  </a:cubicBezTo>
                  <a:cubicBezTo>
                    <a:pt x="15655" y="658"/>
                    <a:pt x="15655" y="613"/>
                    <a:pt x="15635" y="571"/>
                  </a:cubicBezTo>
                  <a:cubicBezTo>
                    <a:pt x="15614" y="505"/>
                    <a:pt x="15571" y="416"/>
                    <a:pt x="15698" y="350"/>
                  </a:cubicBezTo>
                  <a:cubicBezTo>
                    <a:pt x="15741" y="308"/>
                    <a:pt x="15782" y="263"/>
                    <a:pt x="15805" y="218"/>
                  </a:cubicBezTo>
                  <a:cubicBezTo>
                    <a:pt x="15845" y="176"/>
                    <a:pt x="15888" y="111"/>
                    <a:pt x="15972" y="111"/>
                  </a:cubicBezTo>
                  <a:cubicBezTo>
                    <a:pt x="16059" y="111"/>
                    <a:pt x="16079" y="176"/>
                    <a:pt x="16099" y="197"/>
                  </a:cubicBezTo>
                  <a:cubicBezTo>
                    <a:pt x="16119" y="242"/>
                    <a:pt x="16119" y="242"/>
                    <a:pt x="16162" y="242"/>
                  </a:cubicBezTo>
                  <a:cubicBezTo>
                    <a:pt x="16183" y="242"/>
                    <a:pt x="16206" y="242"/>
                    <a:pt x="16226" y="242"/>
                  </a:cubicBezTo>
                  <a:cubicBezTo>
                    <a:pt x="16289" y="218"/>
                    <a:pt x="16289" y="218"/>
                    <a:pt x="16289" y="218"/>
                  </a:cubicBezTo>
                  <a:cubicBezTo>
                    <a:pt x="16460" y="176"/>
                    <a:pt x="16500" y="176"/>
                    <a:pt x="16630" y="87"/>
                  </a:cubicBezTo>
                  <a:cubicBezTo>
                    <a:pt x="16713" y="45"/>
                    <a:pt x="16777" y="0"/>
                    <a:pt x="16817" y="0"/>
                  </a:cubicBezTo>
                  <a:cubicBezTo>
                    <a:pt x="16881" y="0"/>
                    <a:pt x="16944" y="45"/>
                    <a:pt x="17008" y="87"/>
                  </a:cubicBezTo>
                  <a:cubicBezTo>
                    <a:pt x="17094" y="152"/>
                    <a:pt x="17094" y="242"/>
                    <a:pt x="17094" y="329"/>
                  </a:cubicBezTo>
                  <a:cubicBezTo>
                    <a:pt x="17114" y="395"/>
                    <a:pt x="17114" y="460"/>
                    <a:pt x="17158" y="505"/>
                  </a:cubicBezTo>
                  <a:cubicBezTo>
                    <a:pt x="17241" y="658"/>
                    <a:pt x="17285" y="921"/>
                    <a:pt x="17221" y="1029"/>
                  </a:cubicBezTo>
                  <a:cubicBezTo>
                    <a:pt x="17198" y="1094"/>
                    <a:pt x="17158" y="1160"/>
                    <a:pt x="17178" y="1229"/>
                  </a:cubicBezTo>
                  <a:cubicBezTo>
                    <a:pt x="17198" y="1250"/>
                    <a:pt x="17241" y="1292"/>
                    <a:pt x="17305" y="1316"/>
                  </a:cubicBezTo>
                  <a:cubicBezTo>
                    <a:pt x="17368" y="1337"/>
                    <a:pt x="17599" y="1402"/>
                    <a:pt x="17812" y="1402"/>
                  </a:cubicBezTo>
                  <a:cubicBezTo>
                    <a:pt x="17916" y="1402"/>
                    <a:pt x="18003" y="1381"/>
                    <a:pt x="18043" y="1357"/>
                  </a:cubicBezTo>
                  <a:cubicBezTo>
                    <a:pt x="18130" y="1316"/>
                    <a:pt x="18234" y="1316"/>
                    <a:pt x="18340" y="1292"/>
                  </a:cubicBezTo>
                  <a:cubicBezTo>
                    <a:pt x="18511" y="1271"/>
                    <a:pt x="18594" y="1250"/>
                    <a:pt x="18614" y="1160"/>
                  </a:cubicBezTo>
                  <a:cubicBezTo>
                    <a:pt x="18635" y="1029"/>
                    <a:pt x="18678" y="966"/>
                    <a:pt x="18741" y="900"/>
                  </a:cubicBezTo>
                  <a:cubicBezTo>
                    <a:pt x="18785" y="855"/>
                    <a:pt x="18828" y="810"/>
                    <a:pt x="18868" y="724"/>
                  </a:cubicBezTo>
                  <a:cubicBezTo>
                    <a:pt x="18932" y="526"/>
                    <a:pt x="18995" y="395"/>
                    <a:pt x="19165" y="374"/>
                  </a:cubicBezTo>
                  <a:cubicBezTo>
                    <a:pt x="19186" y="350"/>
                    <a:pt x="19229" y="350"/>
                    <a:pt x="19249" y="350"/>
                  </a:cubicBezTo>
                  <a:cubicBezTo>
                    <a:pt x="19312" y="329"/>
                    <a:pt x="19356" y="329"/>
                    <a:pt x="19419" y="329"/>
                  </a:cubicBezTo>
                  <a:cubicBezTo>
                    <a:pt x="19503" y="329"/>
                    <a:pt x="19566" y="350"/>
                    <a:pt x="19630" y="395"/>
                  </a:cubicBezTo>
                  <a:cubicBezTo>
                    <a:pt x="19693" y="460"/>
                    <a:pt x="19693" y="526"/>
                    <a:pt x="19693" y="571"/>
                  </a:cubicBezTo>
                  <a:cubicBezTo>
                    <a:pt x="19673" y="679"/>
                    <a:pt x="19566" y="765"/>
                    <a:pt x="19503" y="810"/>
                  </a:cubicBezTo>
                  <a:cubicBezTo>
                    <a:pt x="19483" y="834"/>
                    <a:pt x="19460" y="855"/>
                    <a:pt x="19460" y="900"/>
                  </a:cubicBezTo>
                  <a:cubicBezTo>
                    <a:pt x="19460" y="942"/>
                    <a:pt x="19483" y="1008"/>
                    <a:pt x="19546" y="1029"/>
                  </a:cubicBezTo>
                  <a:cubicBezTo>
                    <a:pt x="19610" y="1073"/>
                    <a:pt x="19630" y="1118"/>
                    <a:pt x="19650" y="1184"/>
                  </a:cubicBezTo>
                  <a:cubicBezTo>
                    <a:pt x="19673" y="1271"/>
                    <a:pt x="19630" y="1337"/>
                    <a:pt x="19566" y="1423"/>
                  </a:cubicBezTo>
                  <a:cubicBezTo>
                    <a:pt x="19546" y="1468"/>
                    <a:pt x="19523" y="1534"/>
                    <a:pt x="19483" y="1600"/>
                  </a:cubicBezTo>
                  <a:cubicBezTo>
                    <a:pt x="19419" y="1752"/>
                    <a:pt x="19356" y="1929"/>
                    <a:pt x="19206" y="1950"/>
                  </a:cubicBezTo>
                  <a:cubicBezTo>
                    <a:pt x="19015" y="1973"/>
                    <a:pt x="18932" y="1994"/>
                    <a:pt x="18868" y="2147"/>
                  </a:cubicBezTo>
                  <a:cubicBezTo>
                    <a:pt x="18848" y="2192"/>
                    <a:pt x="18828" y="2234"/>
                    <a:pt x="18828" y="2257"/>
                  </a:cubicBezTo>
                  <a:cubicBezTo>
                    <a:pt x="18764" y="2389"/>
                    <a:pt x="18741" y="2455"/>
                    <a:pt x="18785" y="2521"/>
                  </a:cubicBezTo>
                  <a:cubicBezTo>
                    <a:pt x="18828" y="2562"/>
                    <a:pt x="18848" y="2586"/>
                    <a:pt x="18868" y="2631"/>
                  </a:cubicBezTo>
                  <a:cubicBezTo>
                    <a:pt x="18912" y="2718"/>
                    <a:pt x="18952" y="2760"/>
                    <a:pt x="19038" y="2805"/>
                  </a:cubicBezTo>
                  <a:cubicBezTo>
                    <a:pt x="19082" y="2826"/>
                    <a:pt x="19102" y="2826"/>
                    <a:pt x="19142" y="2850"/>
                  </a:cubicBezTo>
                  <a:cubicBezTo>
                    <a:pt x="19269" y="2891"/>
                    <a:pt x="19356" y="2936"/>
                    <a:pt x="19356" y="3002"/>
                  </a:cubicBezTo>
                  <a:cubicBezTo>
                    <a:pt x="19376" y="3023"/>
                    <a:pt x="19356" y="3068"/>
                    <a:pt x="19312" y="3089"/>
                  </a:cubicBezTo>
                  <a:cubicBezTo>
                    <a:pt x="19292" y="3113"/>
                    <a:pt x="19249" y="3134"/>
                    <a:pt x="19229" y="3154"/>
                  </a:cubicBezTo>
                  <a:cubicBezTo>
                    <a:pt x="19142" y="3199"/>
                    <a:pt x="19122" y="3220"/>
                    <a:pt x="19142" y="3244"/>
                  </a:cubicBezTo>
                  <a:cubicBezTo>
                    <a:pt x="19165" y="3376"/>
                    <a:pt x="19122" y="3462"/>
                    <a:pt x="19015" y="3528"/>
                  </a:cubicBezTo>
                  <a:cubicBezTo>
                    <a:pt x="18952" y="3570"/>
                    <a:pt x="18952" y="3702"/>
                    <a:pt x="18975" y="3770"/>
                  </a:cubicBezTo>
                  <a:cubicBezTo>
                    <a:pt x="18975" y="3812"/>
                    <a:pt x="19015" y="3899"/>
                    <a:pt x="19269" y="3899"/>
                  </a:cubicBezTo>
                  <a:cubicBezTo>
                    <a:pt x="19460" y="3899"/>
                    <a:pt x="19460" y="3899"/>
                    <a:pt x="19460" y="3899"/>
                  </a:cubicBezTo>
                  <a:cubicBezTo>
                    <a:pt x="19610" y="3899"/>
                    <a:pt x="19734" y="3899"/>
                    <a:pt x="19777" y="4031"/>
                  </a:cubicBezTo>
                  <a:cubicBezTo>
                    <a:pt x="19800" y="4120"/>
                    <a:pt x="19800" y="4186"/>
                    <a:pt x="19777" y="4228"/>
                  </a:cubicBezTo>
                  <a:cubicBezTo>
                    <a:pt x="19777" y="4273"/>
                    <a:pt x="19777" y="4318"/>
                    <a:pt x="19777" y="4339"/>
                  </a:cubicBezTo>
                  <a:cubicBezTo>
                    <a:pt x="19800" y="4404"/>
                    <a:pt x="19884" y="4470"/>
                    <a:pt x="19947" y="4515"/>
                  </a:cubicBezTo>
                  <a:cubicBezTo>
                    <a:pt x="19967" y="4536"/>
                    <a:pt x="19967" y="4536"/>
                    <a:pt x="19967" y="4536"/>
                  </a:cubicBezTo>
                  <a:cubicBezTo>
                    <a:pt x="19967" y="4557"/>
                    <a:pt x="19967" y="4557"/>
                    <a:pt x="19967" y="4557"/>
                  </a:cubicBezTo>
                  <a:cubicBezTo>
                    <a:pt x="19967" y="4557"/>
                    <a:pt x="20011" y="4820"/>
                    <a:pt x="20031" y="4972"/>
                  </a:cubicBezTo>
                  <a:cubicBezTo>
                    <a:pt x="20051" y="5104"/>
                    <a:pt x="20074" y="5325"/>
                    <a:pt x="19987" y="5457"/>
                  </a:cubicBezTo>
                  <a:cubicBezTo>
                    <a:pt x="19967" y="5499"/>
                    <a:pt x="19967" y="5564"/>
                    <a:pt x="19987" y="5609"/>
                  </a:cubicBezTo>
                  <a:cubicBezTo>
                    <a:pt x="20011" y="5609"/>
                    <a:pt x="20031" y="5654"/>
                    <a:pt x="20074" y="5654"/>
                  </a:cubicBezTo>
                  <a:cubicBezTo>
                    <a:pt x="20117" y="5654"/>
                    <a:pt x="20137" y="5630"/>
                    <a:pt x="20178" y="5609"/>
                  </a:cubicBezTo>
                  <a:cubicBezTo>
                    <a:pt x="20241" y="5564"/>
                    <a:pt x="20305" y="5544"/>
                    <a:pt x="20348" y="5544"/>
                  </a:cubicBezTo>
                  <a:cubicBezTo>
                    <a:pt x="20495" y="5544"/>
                    <a:pt x="20582" y="5675"/>
                    <a:pt x="20582" y="5828"/>
                  </a:cubicBezTo>
                  <a:cubicBezTo>
                    <a:pt x="20582" y="5959"/>
                    <a:pt x="20645" y="6112"/>
                    <a:pt x="20749" y="6112"/>
                  </a:cubicBezTo>
                  <a:cubicBezTo>
                    <a:pt x="20876" y="6112"/>
                    <a:pt x="20962" y="6267"/>
                    <a:pt x="20962" y="6530"/>
                  </a:cubicBezTo>
                  <a:cubicBezTo>
                    <a:pt x="20962" y="6617"/>
                    <a:pt x="20983" y="6638"/>
                    <a:pt x="21003" y="6638"/>
                  </a:cubicBezTo>
                  <a:cubicBezTo>
                    <a:pt x="21026" y="6662"/>
                    <a:pt x="21086" y="6683"/>
                    <a:pt x="21150" y="6683"/>
                  </a:cubicBezTo>
                  <a:cubicBezTo>
                    <a:pt x="21216" y="6683"/>
                    <a:pt x="21257" y="6683"/>
                    <a:pt x="21320" y="6662"/>
                  </a:cubicBezTo>
                  <a:cubicBezTo>
                    <a:pt x="21340" y="6662"/>
                    <a:pt x="21363" y="6662"/>
                    <a:pt x="21363" y="6662"/>
                  </a:cubicBezTo>
                  <a:cubicBezTo>
                    <a:pt x="21467" y="6662"/>
                    <a:pt x="21511" y="6704"/>
                    <a:pt x="21534" y="6749"/>
                  </a:cubicBezTo>
                  <a:cubicBezTo>
                    <a:pt x="21574" y="6859"/>
                    <a:pt x="21534" y="6991"/>
                    <a:pt x="21467" y="7098"/>
                  </a:cubicBezTo>
                  <a:cubicBezTo>
                    <a:pt x="21427" y="7143"/>
                    <a:pt x="21427" y="7143"/>
                    <a:pt x="21447" y="7164"/>
                  </a:cubicBezTo>
                  <a:cubicBezTo>
                    <a:pt x="21490" y="7209"/>
                    <a:pt x="21511" y="7230"/>
                    <a:pt x="21511" y="7317"/>
                  </a:cubicBezTo>
                  <a:cubicBezTo>
                    <a:pt x="21511" y="7493"/>
                    <a:pt x="21384" y="7625"/>
                    <a:pt x="21280" y="7714"/>
                  </a:cubicBezTo>
                  <a:cubicBezTo>
                    <a:pt x="21216" y="7777"/>
                    <a:pt x="21193" y="7843"/>
                    <a:pt x="21237" y="8019"/>
                  </a:cubicBezTo>
                  <a:cubicBezTo>
                    <a:pt x="21237" y="8085"/>
                    <a:pt x="21257" y="8130"/>
                    <a:pt x="21280" y="8196"/>
                  </a:cubicBezTo>
                  <a:cubicBezTo>
                    <a:pt x="21320" y="8282"/>
                    <a:pt x="21363" y="8390"/>
                    <a:pt x="21257" y="8501"/>
                  </a:cubicBezTo>
                  <a:cubicBezTo>
                    <a:pt x="21237" y="8525"/>
                    <a:pt x="21237" y="8525"/>
                    <a:pt x="21216" y="8546"/>
                  </a:cubicBezTo>
                  <a:cubicBezTo>
                    <a:pt x="21150" y="8611"/>
                    <a:pt x="21086" y="8677"/>
                    <a:pt x="21086" y="8719"/>
                  </a:cubicBezTo>
                  <a:cubicBezTo>
                    <a:pt x="21086" y="8743"/>
                    <a:pt x="21110" y="8764"/>
                    <a:pt x="21130" y="8788"/>
                  </a:cubicBezTo>
                  <a:cubicBezTo>
                    <a:pt x="21216" y="8853"/>
                    <a:pt x="21300" y="8874"/>
                    <a:pt x="21363" y="8874"/>
                  </a:cubicBezTo>
                  <a:cubicBezTo>
                    <a:pt x="21384" y="8874"/>
                    <a:pt x="21404" y="8874"/>
                    <a:pt x="21404" y="8874"/>
                  </a:cubicBezTo>
                  <a:cubicBezTo>
                    <a:pt x="21447" y="8853"/>
                    <a:pt x="21467" y="8853"/>
                    <a:pt x="21467" y="8853"/>
                  </a:cubicBezTo>
                  <a:cubicBezTo>
                    <a:pt x="21554" y="8830"/>
                    <a:pt x="21554" y="8830"/>
                    <a:pt x="21554" y="8830"/>
                  </a:cubicBezTo>
                  <a:cubicBezTo>
                    <a:pt x="21511" y="8916"/>
                    <a:pt x="21511" y="8916"/>
                    <a:pt x="21511" y="8916"/>
                  </a:cubicBezTo>
                  <a:cubicBezTo>
                    <a:pt x="21511" y="8940"/>
                    <a:pt x="21404" y="9114"/>
                    <a:pt x="21216" y="9114"/>
                  </a:cubicBezTo>
                  <a:cubicBezTo>
                    <a:pt x="21066" y="9114"/>
                    <a:pt x="20939" y="9158"/>
                    <a:pt x="20939" y="9245"/>
                  </a:cubicBezTo>
                  <a:cubicBezTo>
                    <a:pt x="20939" y="9290"/>
                    <a:pt x="20939" y="9290"/>
                    <a:pt x="20983" y="9311"/>
                  </a:cubicBezTo>
                  <a:cubicBezTo>
                    <a:pt x="21026" y="9335"/>
                    <a:pt x="21110" y="9377"/>
                    <a:pt x="21046" y="9508"/>
                  </a:cubicBezTo>
                  <a:cubicBezTo>
                    <a:pt x="20983" y="9640"/>
                    <a:pt x="20856" y="9927"/>
                    <a:pt x="20729" y="10055"/>
                  </a:cubicBezTo>
                  <a:cubicBezTo>
                    <a:pt x="20411" y="10363"/>
                    <a:pt x="20221" y="10561"/>
                    <a:pt x="20137" y="10648"/>
                  </a:cubicBezTo>
                  <a:cubicBezTo>
                    <a:pt x="20094" y="10671"/>
                    <a:pt x="20074" y="10692"/>
                    <a:pt x="20031" y="10737"/>
                  </a:cubicBezTo>
                  <a:cubicBezTo>
                    <a:pt x="19967" y="10824"/>
                    <a:pt x="19884" y="10932"/>
                    <a:pt x="19713" y="10932"/>
                  </a:cubicBezTo>
                  <a:cubicBezTo>
                    <a:pt x="19713" y="10932"/>
                    <a:pt x="19693" y="10932"/>
                    <a:pt x="19673" y="10932"/>
                  </a:cubicBezTo>
                  <a:cubicBezTo>
                    <a:pt x="19546" y="10911"/>
                    <a:pt x="19460" y="10845"/>
                    <a:pt x="19396" y="10758"/>
                  </a:cubicBezTo>
                  <a:cubicBezTo>
                    <a:pt x="19356" y="10671"/>
                    <a:pt x="19356" y="10582"/>
                    <a:pt x="19396" y="10516"/>
                  </a:cubicBezTo>
                  <a:cubicBezTo>
                    <a:pt x="19419" y="10474"/>
                    <a:pt x="19439" y="10429"/>
                    <a:pt x="19419" y="10408"/>
                  </a:cubicBezTo>
                  <a:cubicBezTo>
                    <a:pt x="19419" y="10384"/>
                    <a:pt x="19356" y="10363"/>
                    <a:pt x="19269" y="10343"/>
                  </a:cubicBezTo>
                  <a:cubicBezTo>
                    <a:pt x="19229" y="10319"/>
                    <a:pt x="19165" y="10277"/>
                    <a:pt x="19122" y="10232"/>
                  </a:cubicBezTo>
                  <a:cubicBezTo>
                    <a:pt x="19059" y="10187"/>
                    <a:pt x="19015" y="10145"/>
                    <a:pt x="18952" y="10145"/>
                  </a:cubicBezTo>
                  <a:cubicBezTo>
                    <a:pt x="18932" y="10145"/>
                    <a:pt x="18912" y="10145"/>
                    <a:pt x="18888" y="10166"/>
                  </a:cubicBezTo>
                  <a:cubicBezTo>
                    <a:pt x="18848" y="10187"/>
                    <a:pt x="18785" y="10211"/>
                    <a:pt x="18721" y="10232"/>
                  </a:cubicBezTo>
                  <a:cubicBezTo>
                    <a:pt x="18574" y="10298"/>
                    <a:pt x="18404" y="10343"/>
                    <a:pt x="18297" y="10429"/>
                  </a:cubicBezTo>
                  <a:cubicBezTo>
                    <a:pt x="18234" y="10474"/>
                    <a:pt x="18193" y="10516"/>
                    <a:pt x="18193" y="10540"/>
                  </a:cubicBezTo>
                  <a:cubicBezTo>
                    <a:pt x="18193" y="10582"/>
                    <a:pt x="18234" y="10627"/>
                    <a:pt x="18297" y="10692"/>
                  </a:cubicBezTo>
                  <a:cubicBezTo>
                    <a:pt x="18361" y="10779"/>
                    <a:pt x="18424" y="10824"/>
                    <a:pt x="18467" y="10869"/>
                  </a:cubicBezTo>
                  <a:cubicBezTo>
                    <a:pt x="18531" y="10911"/>
                    <a:pt x="18594" y="10955"/>
                    <a:pt x="18614" y="11021"/>
                  </a:cubicBezTo>
                  <a:cubicBezTo>
                    <a:pt x="18658" y="11087"/>
                    <a:pt x="18701" y="11174"/>
                    <a:pt x="18658" y="11260"/>
                  </a:cubicBezTo>
                  <a:cubicBezTo>
                    <a:pt x="18614" y="11329"/>
                    <a:pt x="18574" y="11371"/>
                    <a:pt x="18467" y="11395"/>
                  </a:cubicBezTo>
                  <a:cubicBezTo>
                    <a:pt x="18424" y="11395"/>
                    <a:pt x="18361" y="11416"/>
                    <a:pt x="18297" y="11437"/>
                  </a:cubicBezTo>
                  <a:cubicBezTo>
                    <a:pt x="18193" y="11458"/>
                    <a:pt x="18066" y="11503"/>
                    <a:pt x="17960" y="11503"/>
                  </a:cubicBezTo>
                  <a:cubicBezTo>
                    <a:pt x="17896" y="11503"/>
                    <a:pt x="17833" y="11482"/>
                    <a:pt x="17789" y="11458"/>
                  </a:cubicBezTo>
                  <a:cubicBezTo>
                    <a:pt x="17729" y="11416"/>
                    <a:pt x="17686" y="11395"/>
                    <a:pt x="17622" y="11395"/>
                  </a:cubicBezTo>
                  <a:cubicBezTo>
                    <a:pt x="17579" y="11395"/>
                    <a:pt x="17515" y="11416"/>
                    <a:pt x="17452" y="11482"/>
                  </a:cubicBezTo>
                  <a:cubicBezTo>
                    <a:pt x="17368" y="11568"/>
                    <a:pt x="17285" y="11568"/>
                    <a:pt x="17198" y="11568"/>
                  </a:cubicBezTo>
                  <a:cubicBezTo>
                    <a:pt x="17178" y="11568"/>
                    <a:pt x="17135" y="11568"/>
                    <a:pt x="17114" y="11568"/>
                  </a:cubicBezTo>
                  <a:cubicBezTo>
                    <a:pt x="17071" y="11568"/>
                    <a:pt x="17051" y="11568"/>
                    <a:pt x="17008" y="11568"/>
                  </a:cubicBezTo>
                  <a:cubicBezTo>
                    <a:pt x="16967" y="11568"/>
                    <a:pt x="16944" y="11568"/>
                    <a:pt x="16924" y="11613"/>
                  </a:cubicBezTo>
                  <a:cubicBezTo>
                    <a:pt x="16904" y="11655"/>
                    <a:pt x="16861" y="11700"/>
                    <a:pt x="16777" y="11787"/>
                  </a:cubicBezTo>
                  <a:cubicBezTo>
                    <a:pt x="16734" y="11811"/>
                    <a:pt x="16690" y="11852"/>
                    <a:pt x="16650" y="11876"/>
                  </a:cubicBezTo>
                  <a:cubicBezTo>
                    <a:pt x="16563" y="11942"/>
                    <a:pt x="16523" y="11963"/>
                    <a:pt x="16436" y="12116"/>
                  </a:cubicBezTo>
                  <a:cubicBezTo>
                    <a:pt x="16396" y="12181"/>
                    <a:pt x="16376" y="12247"/>
                    <a:pt x="16333" y="12292"/>
                  </a:cubicBezTo>
                  <a:cubicBezTo>
                    <a:pt x="16269" y="12403"/>
                    <a:pt x="16249" y="12445"/>
                    <a:pt x="16289" y="12510"/>
                  </a:cubicBezTo>
                  <a:cubicBezTo>
                    <a:pt x="16333" y="12576"/>
                    <a:pt x="16353" y="12621"/>
                    <a:pt x="16376" y="12663"/>
                  </a:cubicBezTo>
                  <a:cubicBezTo>
                    <a:pt x="16376" y="12708"/>
                    <a:pt x="16396" y="12729"/>
                    <a:pt x="16416" y="12752"/>
                  </a:cubicBezTo>
                  <a:cubicBezTo>
                    <a:pt x="16460" y="12773"/>
                    <a:pt x="16480" y="12773"/>
                    <a:pt x="16500" y="12773"/>
                  </a:cubicBezTo>
                  <a:cubicBezTo>
                    <a:pt x="16543" y="12773"/>
                    <a:pt x="16607" y="12752"/>
                    <a:pt x="16690" y="12687"/>
                  </a:cubicBezTo>
                  <a:cubicBezTo>
                    <a:pt x="16817" y="12555"/>
                    <a:pt x="16944" y="12510"/>
                    <a:pt x="17114" y="12489"/>
                  </a:cubicBezTo>
                  <a:cubicBezTo>
                    <a:pt x="17135" y="12489"/>
                    <a:pt x="17158" y="12489"/>
                    <a:pt x="17158" y="12489"/>
                  </a:cubicBezTo>
                  <a:cubicBezTo>
                    <a:pt x="17285" y="12489"/>
                    <a:pt x="17285" y="12576"/>
                    <a:pt x="17305" y="12642"/>
                  </a:cubicBezTo>
                  <a:cubicBezTo>
                    <a:pt x="17305" y="12687"/>
                    <a:pt x="17305" y="12729"/>
                    <a:pt x="17325" y="12773"/>
                  </a:cubicBezTo>
                  <a:cubicBezTo>
                    <a:pt x="17368" y="12971"/>
                    <a:pt x="17388" y="13057"/>
                    <a:pt x="17452" y="13147"/>
                  </a:cubicBezTo>
                  <a:cubicBezTo>
                    <a:pt x="17495" y="13279"/>
                    <a:pt x="17495" y="13300"/>
                    <a:pt x="17412" y="13473"/>
                  </a:cubicBezTo>
                  <a:cubicBezTo>
                    <a:pt x="17368" y="13560"/>
                    <a:pt x="17325" y="13605"/>
                    <a:pt x="17285" y="13647"/>
                  </a:cubicBezTo>
                  <a:cubicBezTo>
                    <a:pt x="17241" y="13670"/>
                    <a:pt x="17198" y="13712"/>
                    <a:pt x="17178" y="13757"/>
                  </a:cubicBezTo>
                  <a:cubicBezTo>
                    <a:pt x="17158" y="13778"/>
                    <a:pt x="17135" y="13799"/>
                    <a:pt x="17114" y="13823"/>
                  </a:cubicBezTo>
                  <a:cubicBezTo>
                    <a:pt x="17051" y="13910"/>
                    <a:pt x="17031" y="13934"/>
                    <a:pt x="17094" y="13996"/>
                  </a:cubicBezTo>
                  <a:cubicBezTo>
                    <a:pt x="17178" y="14086"/>
                    <a:pt x="17198" y="14107"/>
                    <a:pt x="17178" y="14152"/>
                  </a:cubicBezTo>
                  <a:cubicBezTo>
                    <a:pt x="17178" y="14173"/>
                    <a:pt x="17135" y="14194"/>
                    <a:pt x="17094" y="14194"/>
                  </a:cubicBezTo>
                  <a:cubicBezTo>
                    <a:pt x="17071" y="14194"/>
                    <a:pt x="17071" y="14194"/>
                    <a:pt x="17051" y="14194"/>
                  </a:cubicBezTo>
                  <a:cubicBezTo>
                    <a:pt x="16944" y="14218"/>
                    <a:pt x="16881" y="14304"/>
                    <a:pt x="16840" y="14391"/>
                  </a:cubicBezTo>
                  <a:cubicBezTo>
                    <a:pt x="16817" y="14415"/>
                    <a:pt x="16797" y="14436"/>
                    <a:pt x="16777" y="14436"/>
                  </a:cubicBezTo>
                  <a:cubicBezTo>
                    <a:pt x="16754" y="14436"/>
                    <a:pt x="16754" y="14436"/>
                    <a:pt x="16754" y="14436"/>
                  </a:cubicBezTo>
                  <a:cubicBezTo>
                    <a:pt x="16734" y="14391"/>
                    <a:pt x="16734" y="14391"/>
                    <a:pt x="16734" y="14391"/>
                  </a:cubicBezTo>
                  <a:cubicBezTo>
                    <a:pt x="16734" y="14370"/>
                    <a:pt x="16734" y="14370"/>
                    <a:pt x="16734" y="14370"/>
                  </a:cubicBezTo>
                  <a:cubicBezTo>
                    <a:pt x="16754" y="14325"/>
                    <a:pt x="16754" y="14325"/>
                    <a:pt x="16734" y="14325"/>
                  </a:cubicBezTo>
                  <a:cubicBezTo>
                    <a:pt x="16734" y="14304"/>
                    <a:pt x="16734" y="14304"/>
                    <a:pt x="16690" y="14304"/>
                  </a:cubicBezTo>
                  <a:cubicBezTo>
                    <a:pt x="16630" y="14304"/>
                    <a:pt x="16563" y="14283"/>
                    <a:pt x="16500" y="14283"/>
                  </a:cubicBezTo>
                  <a:cubicBezTo>
                    <a:pt x="16436" y="14259"/>
                    <a:pt x="16353" y="14239"/>
                    <a:pt x="16289" y="14239"/>
                  </a:cubicBezTo>
                  <a:cubicBezTo>
                    <a:pt x="16226" y="14239"/>
                    <a:pt x="16183" y="14259"/>
                    <a:pt x="16142" y="14304"/>
                  </a:cubicBezTo>
                  <a:cubicBezTo>
                    <a:pt x="16079" y="14349"/>
                    <a:pt x="16015" y="14370"/>
                    <a:pt x="15972" y="14391"/>
                  </a:cubicBezTo>
                  <a:cubicBezTo>
                    <a:pt x="15909" y="14436"/>
                    <a:pt x="15909" y="14436"/>
                    <a:pt x="15932" y="14547"/>
                  </a:cubicBezTo>
                  <a:cubicBezTo>
                    <a:pt x="15972" y="14786"/>
                    <a:pt x="16036" y="14872"/>
                    <a:pt x="16079" y="14941"/>
                  </a:cubicBezTo>
                  <a:cubicBezTo>
                    <a:pt x="16099" y="14962"/>
                    <a:pt x="16119" y="14962"/>
                    <a:pt x="16119" y="14983"/>
                  </a:cubicBezTo>
                  <a:cubicBezTo>
                    <a:pt x="16142" y="14983"/>
                    <a:pt x="16162" y="15007"/>
                    <a:pt x="16162" y="15028"/>
                  </a:cubicBezTo>
                  <a:cubicBezTo>
                    <a:pt x="16162" y="15049"/>
                    <a:pt x="16142" y="15073"/>
                    <a:pt x="16099" y="15115"/>
                  </a:cubicBezTo>
                  <a:cubicBezTo>
                    <a:pt x="16059" y="15159"/>
                    <a:pt x="16059" y="15159"/>
                    <a:pt x="16059" y="15159"/>
                  </a:cubicBezTo>
                  <a:cubicBezTo>
                    <a:pt x="16015" y="15201"/>
                    <a:pt x="15972" y="15225"/>
                    <a:pt x="15952" y="15267"/>
                  </a:cubicBezTo>
                  <a:cubicBezTo>
                    <a:pt x="15888" y="15291"/>
                    <a:pt x="15868" y="15336"/>
                    <a:pt x="15805" y="15423"/>
                  </a:cubicBezTo>
                  <a:cubicBezTo>
                    <a:pt x="15761" y="15509"/>
                    <a:pt x="15718" y="15554"/>
                    <a:pt x="15678" y="15575"/>
                  </a:cubicBezTo>
                  <a:cubicBezTo>
                    <a:pt x="15635" y="15620"/>
                    <a:pt x="15614" y="15662"/>
                    <a:pt x="15614" y="15751"/>
                  </a:cubicBezTo>
                  <a:cubicBezTo>
                    <a:pt x="15614" y="15838"/>
                    <a:pt x="15614" y="15859"/>
                    <a:pt x="15635" y="15904"/>
                  </a:cubicBezTo>
                  <a:cubicBezTo>
                    <a:pt x="15655" y="15970"/>
                    <a:pt x="15635" y="16015"/>
                    <a:pt x="15551" y="16080"/>
                  </a:cubicBezTo>
                  <a:cubicBezTo>
                    <a:pt x="15508" y="16101"/>
                    <a:pt x="15487" y="16101"/>
                    <a:pt x="15464" y="16122"/>
                  </a:cubicBezTo>
                  <a:cubicBezTo>
                    <a:pt x="15401" y="16167"/>
                    <a:pt x="15381" y="16188"/>
                    <a:pt x="15317" y="16320"/>
                  </a:cubicBezTo>
                  <a:cubicBezTo>
                    <a:pt x="15297" y="16364"/>
                    <a:pt x="15277" y="16385"/>
                    <a:pt x="15254" y="16430"/>
                  </a:cubicBezTo>
                  <a:cubicBezTo>
                    <a:pt x="15234" y="16517"/>
                    <a:pt x="15190" y="16562"/>
                    <a:pt x="14980" y="16628"/>
                  </a:cubicBezTo>
                  <a:cubicBezTo>
                    <a:pt x="14916" y="16649"/>
                    <a:pt x="14853" y="16649"/>
                    <a:pt x="14810" y="16649"/>
                  </a:cubicBezTo>
                  <a:cubicBezTo>
                    <a:pt x="14642" y="16649"/>
                    <a:pt x="14599" y="16562"/>
                    <a:pt x="14556" y="16475"/>
                  </a:cubicBezTo>
                  <a:cubicBezTo>
                    <a:pt x="14536" y="16430"/>
                    <a:pt x="14492" y="16364"/>
                    <a:pt x="14472" y="16364"/>
                  </a:cubicBezTo>
                  <a:cubicBezTo>
                    <a:pt x="14472" y="16364"/>
                    <a:pt x="14452" y="16385"/>
                    <a:pt x="14429" y="16430"/>
                  </a:cubicBezTo>
                  <a:cubicBezTo>
                    <a:pt x="14409" y="16475"/>
                    <a:pt x="14409" y="16517"/>
                    <a:pt x="14388" y="16538"/>
                  </a:cubicBezTo>
                  <a:cubicBezTo>
                    <a:pt x="14365" y="16649"/>
                    <a:pt x="14325" y="16735"/>
                    <a:pt x="14155" y="16825"/>
                  </a:cubicBezTo>
                  <a:cubicBezTo>
                    <a:pt x="14114" y="16846"/>
                    <a:pt x="14114" y="16846"/>
                    <a:pt x="14114" y="16846"/>
                  </a:cubicBezTo>
                  <a:cubicBezTo>
                    <a:pt x="13964" y="16933"/>
                    <a:pt x="13901" y="16956"/>
                    <a:pt x="13837" y="17088"/>
                  </a:cubicBezTo>
                  <a:cubicBezTo>
                    <a:pt x="13797" y="17154"/>
                    <a:pt x="13731" y="17196"/>
                    <a:pt x="13690" y="17220"/>
                  </a:cubicBezTo>
                  <a:cubicBezTo>
                    <a:pt x="13647" y="17241"/>
                    <a:pt x="13607" y="17261"/>
                    <a:pt x="13627" y="17327"/>
                  </a:cubicBezTo>
                  <a:cubicBezTo>
                    <a:pt x="13627" y="17393"/>
                    <a:pt x="13647" y="17414"/>
                    <a:pt x="13670" y="17438"/>
                  </a:cubicBezTo>
                  <a:cubicBezTo>
                    <a:pt x="13711" y="17459"/>
                    <a:pt x="13731" y="17504"/>
                    <a:pt x="13754" y="17635"/>
                  </a:cubicBezTo>
                  <a:cubicBezTo>
                    <a:pt x="13754" y="17701"/>
                    <a:pt x="13754" y="17743"/>
                    <a:pt x="13774" y="17767"/>
                  </a:cubicBezTo>
                  <a:cubicBezTo>
                    <a:pt x="13797" y="17919"/>
                    <a:pt x="13817" y="18006"/>
                    <a:pt x="13690" y="18182"/>
                  </a:cubicBezTo>
                  <a:cubicBezTo>
                    <a:pt x="13647" y="18248"/>
                    <a:pt x="13584" y="18335"/>
                    <a:pt x="13543" y="18401"/>
                  </a:cubicBezTo>
                  <a:cubicBezTo>
                    <a:pt x="13457" y="18532"/>
                    <a:pt x="13457" y="18532"/>
                    <a:pt x="13457" y="18532"/>
                  </a:cubicBezTo>
                  <a:cubicBezTo>
                    <a:pt x="13457" y="18248"/>
                    <a:pt x="13457" y="18248"/>
                    <a:pt x="13457" y="18248"/>
                  </a:cubicBezTo>
                  <a:cubicBezTo>
                    <a:pt x="13457" y="18227"/>
                    <a:pt x="13457" y="18227"/>
                    <a:pt x="13436" y="18227"/>
                  </a:cubicBezTo>
                  <a:cubicBezTo>
                    <a:pt x="13416" y="18227"/>
                    <a:pt x="13393" y="18227"/>
                    <a:pt x="13353" y="18227"/>
                  </a:cubicBezTo>
                  <a:cubicBezTo>
                    <a:pt x="13330" y="18227"/>
                    <a:pt x="13310" y="18248"/>
                    <a:pt x="13289" y="18248"/>
                  </a:cubicBezTo>
                  <a:cubicBezTo>
                    <a:pt x="13266" y="18248"/>
                    <a:pt x="13226" y="18248"/>
                    <a:pt x="13203" y="18248"/>
                  </a:cubicBezTo>
                  <a:cubicBezTo>
                    <a:pt x="13139" y="18248"/>
                    <a:pt x="13099" y="18248"/>
                    <a:pt x="13079" y="18203"/>
                  </a:cubicBezTo>
                  <a:cubicBezTo>
                    <a:pt x="13036" y="18161"/>
                    <a:pt x="13036" y="18117"/>
                    <a:pt x="13056" y="18072"/>
                  </a:cubicBezTo>
                  <a:cubicBezTo>
                    <a:pt x="13056" y="18006"/>
                    <a:pt x="13012" y="17985"/>
                    <a:pt x="12949" y="17919"/>
                  </a:cubicBezTo>
                  <a:cubicBezTo>
                    <a:pt x="12929" y="17898"/>
                    <a:pt x="12886" y="17853"/>
                    <a:pt x="12865" y="17833"/>
                  </a:cubicBezTo>
                  <a:cubicBezTo>
                    <a:pt x="12825" y="17767"/>
                    <a:pt x="12761" y="17722"/>
                    <a:pt x="12698" y="17656"/>
                  </a:cubicBezTo>
                  <a:cubicBezTo>
                    <a:pt x="12655" y="17635"/>
                    <a:pt x="12611" y="17614"/>
                    <a:pt x="12591" y="17569"/>
                  </a:cubicBezTo>
                  <a:cubicBezTo>
                    <a:pt x="12508" y="17483"/>
                    <a:pt x="12508" y="17261"/>
                    <a:pt x="12528" y="17175"/>
                  </a:cubicBezTo>
                  <a:cubicBezTo>
                    <a:pt x="12528" y="17154"/>
                    <a:pt x="12548" y="17130"/>
                    <a:pt x="12548" y="17109"/>
                  </a:cubicBezTo>
                  <a:cubicBezTo>
                    <a:pt x="12571" y="17043"/>
                    <a:pt x="12611" y="16933"/>
                    <a:pt x="12611" y="16867"/>
                  </a:cubicBezTo>
                  <a:cubicBezTo>
                    <a:pt x="12591" y="16801"/>
                    <a:pt x="12508" y="16780"/>
                    <a:pt x="12444" y="16780"/>
                  </a:cubicBezTo>
                  <a:cubicBezTo>
                    <a:pt x="12444" y="16780"/>
                    <a:pt x="12421" y="16780"/>
                    <a:pt x="12401" y="16780"/>
                  </a:cubicBezTo>
                  <a:cubicBezTo>
                    <a:pt x="12294" y="16780"/>
                    <a:pt x="12231" y="16735"/>
                    <a:pt x="12190" y="16669"/>
                  </a:cubicBezTo>
                  <a:cubicBezTo>
                    <a:pt x="12147" y="16583"/>
                    <a:pt x="12084" y="16517"/>
                    <a:pt x="12000" y="16475"/>
                  </a:cubicBezTo>
                  <a:cubicBezTo>
                    <a:pt x="11977" y="16451"/>
                    <a:pt x="11977" y="16451"/>
                    <a:pt x="11977" y="16451"/>
                  </a:cubicBezTo>
                  <a:cubicBezTo>
                    <a:pt x="11893" y="16409"/>
                    <a:pt x="11786" y="16364"/>
                    <a:pt x="11766" y="16275"/>
                  </a:cubicBezTo>
                  <a:cubicBezTo>
                    <a:pt x="11746" y="16233"/>
                    <a:pt x="11746" y="16188"/>
                    <a:pt x="11766" y="16146"/>
                  </a:cubicBezTo>
                  <a:cubicBezTo>
                    <a:pt x="11850" y="16036"/>
                    <a:pt x="11850" y="15904"/>
                    <a:pt x="11786" y="15817"/>
                  </a:cubicBezTo>
                  <a:cubicBezTo>
                    <a:pt x="11766" y="15793"/>
                    <a:pt x="11746" y="15772"/>
                    <a:pt x="11703" y="15772"/>
                  </a:cubicBezTo>
                  <a:cubicBezTo>
                    <a:pt x="11639" y="15772"/>
                    <a:pt x="11533" y="15838"/>
                    <a:pt x="11472" y="15904"/>
                  </a:cubicBezTo>
                  <a:cubicBezTo>
                    <a:pt x="11365" y="15970"/>
                    <a:pt x="11365" y="16080"/>
                    <a:pt x="11365" y="16167"/>
                  </a:cubicBezTo>
                  <a:cubicBezTo>
                    <a:pt x="11365" y="16212"/>
                    <a:pt x="11365" y="16254"/>
                    <a:pt x="11365" y="16299"/>
                  </a:cubicBezTo>
                  <a:cubicBezTo>
                    <a:pt x="11365" y="16341"/>
                    <a:pt x="11365" y="16364"/>
                    <a:pt x="11345" y="16409"/>
                  </a:cubicBezTo>
                  <a:cubicBezTo>
                    <a:pt x="11345" y="16517"/>
                    <a:pt x="11322" y="16649"/>
                    <a:pt x="11259" y="16714"/>
                  </a:cubicBezTo>
                  <a:cubicBezTo>
                    <a:pt x="11218" y="16735"/>
                    <a:pt x="11195" y="16780"/>
                    <a:pt x="11155" y="16801"/>
                  </a:cubicBezTo>
                  <a:cubicBezTo>
                    <a:pt x="11091" y="16846"/>
                    <a:pt x="11028" y="16891"/>
                    <a:pt x="10964" y="16956"/>
                  </a:cubicBezTo>
                  <a:cubicBezTo>
                    <a:pt x="10901" y="17043"/>
                    <a:pt x="10878" y="17109"/>
                    <a:pt x="10858" y="17220"/>
                  </a:cubicBezTo>
                  <a:cubicBezTo>
                    <a:pt x="10837" y="17241"/>
                    <a:pt x="10837" y="17285"/>
                    <a:pt x="10837" y="17327"/>
                  </a:cubicBezTo>
                  <a:cubicBezTo>
                    <a:pt x="10814" y="17372"/>
                    <a:pt x="10814" y="17393"/>
                    <a:pt x="10814" y="17414"/>
                  </a:cubicBezTo>
                  <a:cubicBezTo>
                    <a:pt x="10794" y="17459"/>
                    <a:pt x="10774" y="17483"/>
                    <a:pt x="10731" y="17483"/>
                  </a:cubicBezTo>
                  <a:cubicBezTo>
                    <a:pt x="10711" y="17483"/>
                    <a:pt x="10667" y="17504"/>
                    <a:pt x="10627" y="17504"/>
                  </a:cubicBezTo>
                  <a:cubicBezTo>
                    <a:pt x="10561" y="17525"/>
                    <a:pt x="10497" y="17525"/>
                    <a:pt x="10457" y="17549"/>
                  </a:cubicBezTo>
                  <a:cubicBezTo>
                    <a:pt x="10350" y="17549"/>
                    <a:pt x="10350" y="17549"/>
                    <a:pt x="10330" y="17590"/>
                  </a:cubicBezTo>
                  <a:cubicBezTo>
                    <a:pt x="10310" y="17701"/>
                    <a:pt x="10246" y="17788"/>
                    <a:pt x="10160" y="17788"/>
                  </a:cubicBezTo>
                  <a:cubicBezTo>
                    <a:pt x="10160" y="17788"/>
                    <a:pt x="10096" y="17788"/>
                    <a:pt x="10076" y="17701"/>
                  </a:cubicBezTo>
                  <a:cubicBezTo>
                    <a:pt x="10076" y="17677"/>
                    <a:pt x="10076" y="17677"/>
                    <a:pt x="10076" y="17677"/>
                  </a:cubicBezTo>
                  <a:cubicBezTo>
                    <a:pt x="10056" y="17677"/>
                    <a:pt x="9969" y="17743"/>
                    <a:pt x="9906" y="17788"/>
                  </a:cubicBezTo>
                  <a:cubicBezTo>
                    <a:pt x="9886" y="17809"/>
                    <a:pt x="9865" y="17833"/>
                    <a:pt x="9822" y="17853"/>
                  </a:cubicBezTo>
                  <a:cubicBezTo>
                    <a:pt x="9695" y="17964"/>
                    <a:pt x="9548" y="17985"/>
                    <a:pt x="9441" y="18006"/>
                  </a:cubicBezTo>
                  <a:cubicBezTo>
                    <a:pt x="9421" y="18006"/>
                    <a:pt x="9398" y="18006"/>
                    <a:pt x="9378" y="18006"/>
                  </a:cubicBezTo>
                  <a:cubicBezTo>
                    <a:pt x="9274" y="18051"/>
                    <a:pt x="9104" y="18138"/>
                    <a:pt x="8997" y="18293"/>
                  </a:cubicBezTo>
                  <a:cubicBezTo>
                    <a:pt x="8977" y="18359"/>
                    <a:pt x="8957" y="18401"/>
                    <a:pt x="8934" y="18446"/>
                  </a:cubicBezTo>
                  <a:cubicBezTo>
                    <a:pt x="8893" y="18511"/>
                    <a:pt x="8870" y="18532"/>
                    <a:pt x="8830" y="18622"/>
                  </a:cubicBezTo>
                  <a:cubicBezTo>
                    <a:pt x="8786" y="18688"/>
                    <a:pt x="8660" y="18753"/>
                    <a:pt x="8553" y="18795"/>
                  </a:cubicBezTo>
                  <a:cubicBezTo>
                    <a:pt x="8489" y="18816"/>
                    <a:pt x="8449" y="18861"/>
                    <a:pt x="8406" y="18882"/>
                  </a:cubicBezTo>
                  <a:cubicBezTo>
                    <a:pt x="8386" y="18882"/>
                    <a:pt x="8342" y="18906"/>
                    <a:pt x="8322" y="18906"/>
                  </a:cubicBezTo>
                  <a:cubicBezTo>
                    <a:pt x="8236" y="18906"/>
                    <a:pt x="8175" y="18861"/>
                    <a:pt x="8088" y="18816"/>
                  </a:cubicBezTo>
                  <a:cubicBezTo>
                    <a:pt x="8045" y="18795"/>
                    <a:pt x="7982" y="18753"/>
                    <a:pt x="7941" y="18753"/>
                  </a:cubicBezTo>
                  <a:cubicBezTo>
                    <a:pt x="7858" y="18753"/>
                    <a:pt x="7771" y="18840"/>
                    <a:pt x="7667" y="18927"/>
                  </a:cubicBezTo>
                  <a:cubicBezTo>
                    <a:pt x="7644" y="18972"/>
                    <a:pt x="7604" y="18993"/>
                    <a:pt x="7581" y="19017"/>
                  </a:cubicBezTo>
                  <a:cubicBezTo>
                    <a:pt x="7454" y="19124"/>
                    <a:pt x="7350" y="19190"/>
                    <a:pt x="7200" y="19190"/>
                  </a:cubicBezTo>
                  <a:cubicBezTo>
                    <a:pt x="7160" y="19190"/>
                    <a:pt x="7116" y="19169"/>
                    <a:pt x="7053" y="19145"/>
                  </a:cubicBezTo>
                  <a:cubicBezTo>
                    <a:pt x="7010" y="19145"/>
                    <a:pt x="6989" y="19124"/>
                    <a:pt x="6946" y="19124"/>
                  </a:cubicBezTo>
                  <a:cubicBezTo>
                    <a:pt x="6906" y="19124"/>
                    <a:pt x="6883" y="19145"/>
                    <a:pt x="6862" y="19169"/>
                  </a:cubicBezTo>
                  <a:cubicBezTo>
                    <a:pt x="6842" y="19211"/>
                    <a:pt x="6799" y="19256"/>
                    <a:pt x="6779" y="19301"/>
                  </a:cubicBezTo>
                  <a:cubicBezTo>
                    <a:pt x="6736" y="19366"/>
                    <a:pt x="6715" y="19408"/>
                    <a:pt x="6652" y="19432"/>
                  </a:cubicBezTo>
                  <a:cubicBezTo>
                    <a:pt x="6629" y="19453"/>
                    <a:pt x="6588" y="19453"/>
                    <a:pt x="6525" y="19453"/>
                  </a:cubicBezTo>
                  <a:cubicBezTo>
                    <a:pt x="6461" y="19453"/>
                    <a:pt x="6314" y="19474"/>
                    <a:pt x="6314" y="19519"/>
                  </a:cubicBezTo>
                  <a:cubicBezTo>
                    <a:pt x="6314" y="19519"/>
                    <a:pt x="6314" y="19540"/>
                    <a:pt x="6314" y="19564"/>
                  </a:cubicBezTo>
                  <a:cubicBezTo>
                    <a:pt x="6291" y="19630"/>
                    <a:pt x="6271" y="19716"/>
                    <a:pt x="6124" y="19737"/>
                  </a:cubicBezTo>
                  <a:cubicBezTo>
                    <a:pt x="6101" y="19761"/>
                    <a:pt x="6081" y="19761"/>
                    <a:pt x="6061" y="19803"/>
                  </a:cubicBezTo>
                  <a:cubicBezTo>
                    <a:pt x="6037" y="19848"/>
                    <a:pt x="6037" y="19935"/>
                    <a:pt x="6061" y="19979"/>
                  </a:cubicBezTo>
                  <a:cubicBezTo>
                    <a:pt x="6124" y="20090"/>
                    <a:pt x="6061" y="20243"/>
                    <a:pt x="5911" y="20440"/>
                  </a:cubicBezTo>
                  <a:cubicBezTo>
                    <a:pt x="5870" y="20482"/>
                    <a:pt x="5827" y="20527"/>
                    <a:pt x="5763" y="20527"/>
                  </a:cubicBezTo>
                  <a:cubicBezTo>
                    <a:pt x="5660" y="20527"/>
                    <a:pt x="5530" y="20395"/>
                    <a:pt x="5489" y="20350"/>
                  </a:cubicBezTo>
                  <a:cubicBezTo>
                    <a:pt x="5469" y="20329"/>
                    <a:pt x="5446" y="20308"/>
                    <a:pt x="5446" y="20284"/>
                  </a:cubicBezTo>
                  <a:cubicBezTo>
                    <a:pt x="5406" y="20243"/>
                    <a:pt x="5342" y="20177"/>
                    <a:pt x="5299" y="20177"/>
                  </a:cubicBezTo>
                  <a:cubicBezTo>
                    <a:pt x="5279" y="20177"/>
                    <a:pt x="5279" y="20198"/>
                    <a:pt x="5256" y="20219"/>
                  </a:cubicBezTo>
                  <a:cubicBezTo>
                    <a:pt x="5152" y="20308"/>
                    <a:pt x="5152" y="20350"/>
                    <a:pt x="5172" y="20461"/>
                  </a:cubicBezTo>
                  <a:cubicBezTo>
                    <a:pt x="5172" y="20482"/>
                    <a:pt x="5172" y="20506"/>
                    <a:pt x="5172" y="20548"/>
                  </a:cubicBezTo>
                  <a:cubicBezTo>
                    <a:pt x="5172" y="20637"/>
                    <a:pt x="5192" y="20658"/>
                    <a:pt x="5236" y="20679"/>
                  </a:cubicBezTo>
                  <a:cubicBezTo>
                    <a:pt x="5279" y="20703"/>
                    <a:pt x="5319" y="20724"/>
                    <a:pt x="5342" y="20769"/>
                  </a:cubicBezTo>
                  <a:cubicBezTo>
                    <a:pt x="5426" y="20835"/>
                    <a:pt x="5362" y="20942"/>
                    <a:pt x="5342" y="21008"/>
                  </a:cubicBezTo>
                  <a:cubicBezTo>
                    <a:pt x="5299" y="21053"/>
                    <a:pt x="5279" y="21098"/>
                    <a:pt x="5279" y="21140"/>
                  </a:cubicBezTo>
                  <a:cubicBezTo>
                    <a:pt x="5319" y="21295"/>
                    <a:pt x="5279" y="21424"/>
                    <a:pt x="5152" y="21492"/>
                  </a:cubicBezTo>
                  <a:cubicBezTo>
                    <a:pt x="5065" y="21534"/>
                    <a:pt x="4962" y="21579"/>
                    <a:pt x="4875" y="21579"/>
                  </a:cubicBezTo>
                  <a:cubicBezTo>
                    <a:pt x="4811" y="21579"/>
                    <a:pt x="4748" y="21558"/>
                    <a:pt x="4728" y="21513"/>
                  </a:cubicBezTo>
                  <a:cubicBezTo>
                    <a:pt x="4708" y="21492"/>
                    <a:pt x="4685" y="21468"/>
                    <a:pt x="4664" y="21448"/>
                  </a:cubicBezTo>
                  <a:cubicBezTo>
                    <a:pt x="4644" y="21424"/>
                    <a:pt x="4644" y="21403"/>
                    <a:pt x="4624" y="21382"/>
                  </a:cubicBezTo>
                  <a:cubicBezTo>
                    <a:pt x="4601" y="21468"/>
                    <a:pt x="4561" y="21492"/>
                    <a:pt x="4494" y="21492"/>
                  </a:cubicBezTo>
                  <a:cubicBezTo>
                    <a:pt x="4431" y="21492"/>
                    <a:pt x="4347" y="21448"/>
                    <a:pt x="4307" y="21382"/>
                  </a:cubicBezTo>
                  <a:cubicBezTo>
                    <a:pt x="4220" y="21295"/>
                    <a:pt x="4136" y="21184"/>
                    <a:pt x="4030" y="21184"/>
                  </a:cubicBezTo>
                  <a:cubicBezTo>
                    <a:pt x="4010" y="21184"/>
                    <a:pt x="3989" y="21184"/>
                    <a:pt x="3989" y="21184"/>
                  </a:cubicBezTo>
                  <a:cubicBezTo>
                    <a:pt x="3819" y="21250"/>
                    <a:pt x="3756" y="21295"/>
                    <a:pt x="3565" y="21513"/>
                  </a:cubicBezTo>
                  <a:cubicBezTo>
                    <a:pt x="3502" y="21579"/>
                    <a:pt x="3459" y="21600"/>
                    <a:pt x="3395"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5" name="Shape 2845"/>
            <p:cNvSpPr/>
            <p:nvPr/>
          </p:nvSpPr>
          <p:spPr>
            <a:xfrm>
              <a:off x="0" y="2766670"/>
              <a:ext cx="2497017" cy="2376051"/>
            </a:xfrm>
            <a:custGeom>
              <a:avLst/>
              <a:gdLst/>
              <a:ahLst/>
              <a:cxnLst/>
              <a:rect l="0" t="0" r="0" b="0"/>
              <a:pathLst>
                <a:path w="21557" h="21600" extrusionOk="0">
                  <a:moveTo>
                    <a:pt x="16732" y="89"/>
                  </a:moveTo>
                  <a:cubicBezTo>
                    <a:pt x="16795" y="89"/>
                    <a:pt x="16838" y="131"/>
                    <a:pt x="16901" y="176"/>
                  </a:cubicBezTo>
                  <a:cubicBezTo>
                    <a:pt x="17027" y="286"/>
                    <a:pt x="16921" y="438"/>
                    <a:pt x="17027" y="569"/>
                  </a:cubicBezTo>
                  <a:cubicBezTo>
                    <a:pt x="17110" y="721"/>
                    <a:pt x="17153" y="962"/>
                    <a:pt x="17090" y="1069"/>
                  </a:cubicBezTo>
                  <a:cubicBezTo>
                    <a:pt x="17047" y="1158"/>
                    <a:pt x="16984" y="1310"/>
                    <a:pt x="17196" y="1397"/>
                  </a:cubicBezTo>
                  <a:cubicBezTo>
                    <a:pt x="17342" y="1441"/>
                    <a:pt x="17551" y="1486"/>
                    <a:pt x="17719" y="1486"/>
                  </a:cubicBezTo>
                  <a:cubicBezTo>
                    <a:pt x="17823" y="1486"/>
                    <a:pt x="17908" y="1486"/>
                    <a:pt x="17971" y="1441"/>
                  </a:cubicBezTo>
                  <a:cubicBezTo>
                    <a:pt x="18160" y="1331"/>
                    <a:pt x="18535" y="1420"/>
                    <a:pt x="18558" y="1200"/>
                  </a:cubicBezTo>
                  <a:cubicBezTo>
                    <a:pt x="18578" y="1006"/>
                    <a:pt x="18727" y="983"/>
                    <a:pt x="18810" y="786"/>
                  </a:cubicBezTo>
                  <a:cubicBezTo>
                    <a:pt x="18873" y="569"/>
                    <a:pt x="18913" y="482"/>
                    <a:pt x="19062" y="459"/>
                  </a:cubicBezTo>
                  <a:cubicBezTo>
                    <a:pt x="19145" y="438"/>
                    <a:pt x="19228" y="417"/>
                    <a:pt x="19313" y="417"/>
                  </a:cubicBezTo>
                  <a:cubicBezTo>
                    <a:pt x="19376" y="417"/>
                    <a:pt x="19439" y="417"/>
                    <a:pt x="19479" y="482"/>
                  </a:cubicBezTo>
                  <a:cubicBezTo>
                    <a:pt x="19605" y="613"/>
                    <a:pt x="19502" y="721"/>
                    <a:pt x="19376" y="807"/>
                  </a:cubicBezTo>
                  <a:cubicBezTo>
                    <a:pt x="19271" y="875"/>
                    <a:pt x="19291" y="1027"/>
                    <a:pt x="19416" y="1114"/>
                  </a:cubicBezTo>
                  <a:cubicBezTo>
                    <a:pt x="19522" y="1179"/>
                    <a:pt x="19522" y="1310"/>
                    <a:pt x="19439" y="1441"/>
                  </a:cubicBezTo>
                  <a:cubicBezTo>
                    <a:pt x="19333" y="1572"/>
                    <a:pt x="19291" y="1921"/>
                    <a:pt x="19102" y="1944"/>
                  </a:cubicBezTo>
                  <a:cubicBezTo>
                    <a:pt x="18893" y="1965"/>
                    <a:pt x="18810" y="1986"/>
                    <a:pt x="18727" y="2183"/>
                  </a:cubicBezTo>
                  <a:cubicBezTo>
                    <a:pt x="18664" y="2358"/>
                    <a:pt x="18558" y="2489"/>
                    <a:pt x="18664" y="2576"/>
                  </a:cubicBezTo>
                  <a:cubicBezTo>
                    <a:pt x="18747" y="2686"/>
                    <a:pt x="18747" y="2817"/>
                    <a:pt x="18913" y="2882"/>
                  </a:cubicBezTo>
                  <a:cubicBezTo>
                    <a:pt x="19102" y="2969"/>
                    <a:pt x="19291" y="3013"/>
                    <a:pt x="19188" y="3079"/>
                  </a:cubicBezTo>
                  <a:cubicBezTo>
                    <a:pt x="19102" y="3165"/>
                    <a:pt x="18979" y="3186"/>
                    <a:pt x="18999" y="3296"/>
                  </a:cubicBezTo>
                  <a:cubicBezTo>
                    <a:pt x="19019" y="3383"/>
                    <a:pt x="18999" y="3472"/>
                    <a:pt x="18893" y="3514"/>
                  </a:cubicBezTo>
                  <a:cubicBezTo>
                    <a:pt x="18810" y="3558"/>
                    <a:pt x="18810" y="3755"/>
                    <a:pt x="18830" y="3820"/>
                  </a:cubicBezTo>
                  <a:cubicBezTo>
                    <a:pt x="18850" y="3886"/>
                    <a:pt x="18913" y="3972"/>
                    <a:pt x="19165" y="3972"/>
                  </a:cubicBezTo>
                  <a:cubicBezTo>
                    <a:pt x="19228" y="3972"/>
                    <a:pt x="19291" y="3972"/>
                    <a:pt x="19354" y="3972"/>
                  </a:cubicBezTo>
                  <a:cubicBezTo>
                    <a:pt x="19502" y="3972"/>
                    <a:pt x="19585" y="3972"/>
                    <a:pt x="19625" y="4082"/>
                  </a:cubicBezTo>
                  <a:cubicBezTo>
                    <a:pt x="19668" y="4190"/>
                    <a:pt x="19605" y="4279"/>
                    <a:pt x="19625" y="4386"/>
                  </a:cubicBezTo>
                  <a:cubicBezTo>
                    <a:pt x="19648" y="4475"/>
                    <a:pt x="19817" y="4583"/>
                    <a:pt x="19817" y="4583"/>
                  </a:cubicBezTo>
                  <a:cubicBezTo>
                    <a:pt x="19817" y="4583"/>
                    <a:pt x="19837" y="4868"/>
                    <a:pt x="19877" y="5020"/>
                  </a:cubicBezTo>
                  <a:cubicBezTo>
                    <a:pt x="19900" y="5151"/>
                    <a:pt x="19920" y="5348"/>
                    <a:pt x="19837" y="5455"/>
                  </a:cubicBezTo>
                  <a:cubicBezTo>
                    <a:pt x="19794" y="5565"/>
                    <a:pt x="19857" y="5717"/>
                    <a:pt x="19963" y="5717"/>
                  </a:cubicBezTo>
                  <a:cubicBezTo>
                    <a:pt x="20006" y="5717"/>
                    <a:pt x="20046" y="5696"/>
                    <a:pt x="20089" y="5675"/>
                  </a:cubicBezTo>
                  <a:cubicBezTo>
                    <a:pt x="20152" y="5631"/>
                    <a:pt x="20192" y="5610"/>
                    <a:pt x="20235" y="5610"/>
                  </a:cubicBezTo>
                  <a:cubicBezTo>
                    <a:pt x="20361" y="5610"/>
                    <a:pt x="20424" y="5717"/>
                    <a:pt x="20424" y="5848"/>
                  </a:cubicBezTo>
                  <a:cubicBezTo>
                    <a:pt x="20424" y="6024"/>
                    <a:pt x="20507" y="6176"/>
                    <a:pt x="20633" y="6176"/>
                  </a:cubicBezTo>
                  <a:cubicBezTo>
                    <a:pt x="20739" y="6176"/>
                    <a:pt x="20802" y="6351"/>
                    <a:pt x="20802" y="6548"/>
                  </a:cubicBezTo>
                  <a:cubicBezTo>
                    <a:pt x="20802" y="6700"/>
                    <a:pt x="20885" y="6744"/>
                    <a:pt x="21030" y="6744"/>
                  </a:cubicBezTo>
                  <a:cubicBezTo>
                    <a:pt x="21096" y="6744"/>
                    <a:pt x="21136" y="6744"/>
                    <a:pt x="21199" y="6721"/>
                  </a:cubicBezTo>
                  <a:cubicBezTo>
                    <a:pt x="21219" y="6721"/>
                    <a:pt x="21242" y="6721"/>
                    <a:pt x="21242" y="6721"/>
                  </a:cubicBezTo>
                  <a:cubicBezTo>
                    <a:pt x="21451" y="6721"/>
                    <a:pt x="21388" y="6941"/>
                    <a:pt x="21305" y="7093"/>
                  </a:cubicBezTo>
                  <a:cubicBezTo>
                    <a:pt x="21199" y="7245"/>
                    <a:pt x="21345" y="7179"/>
                    <a:pt x="21345" y="7331"/>
                  </a:cubicBezTo>
                  <a:cubicBezTo>
                    <a:pt x="21345" y="7486"/>
                    <a:pt x="21242" y="7617"/>
                    <a:pt x="21136" y="7682"/>
                  </a:cubicBezTo>
                  <a:cubicBezTo>
                    <a:pt x="21030" y="7769"/>
                    <a:pt x="21030" y="7879"/>
                    <a:pt x="21053" y="8052"/>
                  </a:cubicBezTo>
                  <a:cubicBezTo>
                    <a:pt x="21096" y="8227"/>
                    <a:pt x="21242" y="8358"/>
                    <a:pt x="21116" y="8468"/>
                  </a:cubicBezTo>
                  <a:cubicBezTo>
                    <a:pt x="20990" y="8600"/>
                    <a:pt x="20844" y="8707"/>
                    <a:pt x="20990" y="8838"/>
                  </a:cubicBezTo>
                  <a:cubicBezTo>
                    <a:pt x="21073" y="8903"/>
                    <a:pt x="21179" y="8924"/>
                    <a:pt x="21242" y="8924"/>
                  </a:cubicBezTo>
                  <a:cubicBezTo>
                    <a:pt x="21262" y="8924"/>
                    <a:pt x="21282" y="8924"/>
                    <a:pt x="21282" y="8924"/>
                  </a:cubicBezTo>
                  <a:cubicBezTo>
                    <a:pt x="21242" y="8948"/>
                    <a:pt x="21199" y="8990"/>
                    <a:pt x="21199" y="8990"/>
                  </a:cubicBezTo>
                  <a:cubicBezTo>
                    <a:pt x="21199" y="8990"/>
                    <a:pt x="21242" y="8948"/>
                    <a:pt x="21282" y="8924"/>
                  </a:cubicBezTo>
                  <a:cubicBezTo>
                    <a:pt x="21325" y="8903"/>
                    <a:pt x="21345" y="8903"/>
                    <a:pt x="21345" y="8903"/>
                  </a:cubicBezTo>
                  <a:cubicBezTo>
                    <a:pt x="21345" y="8903"/>
                    <a:pt x="21262" y="9079"/>
                    <a:pt x="21096" y="9079"/>
                  </a:cubicBezTo>
                  <a:cubicBezTo>
                    <a:pt x="20927" y="9079"/>
                    <a:pt x="20781" y="9144"/>
                    <a:pt x="20781" y="9252"/>
                  </a:cubicBezTo>
                  <a:cubicBezTo>
                    <a:pt x="20781" y="9383"/>
                    <a:pt x="20967" y="9341"/>
                    <a:pt x="20885" y="9493"/>
                  </a:cubicBezTo>
                  <a:cubicBezTo>
                    <a:pt x="20822" y="9645"/>
                    <a:pt x="20696" y="9886"/>
                    <a:pt x="20570" y="10017"/>
                  </a:cubicBezTo>
                  <a:cubicBezTo>
                    <a:pt x="20444" y="10148"/>
                    <a:pt x="20109" y="10496"/>
                    <a:pt x="19983" y="10606"/>
                  </a:cubicBezTo>
                  <a:cubicBezTo>
                    <a:pt x="19877" y="10693"/>
                    <a:pt x="19817" y="10889"/>
                    <a:pt x="19605" y="10889"/>
                  </a:cubicBezTo>
                  <a:lnTo>
                    <a:pt x="19585" y="10889"/>
                  </a:lnTo>
                  <a:cubicBezTo>
                    <a:pt x="19354" y="10868"/>
                    <a:pt x="19271" y="10672"/>
                    <a:pt x="19333" y="10517"/>
                  </a:cubicBezTo>
                  <a:cubicBezTo>
                    <a:pt x="19416" y="10386"/>
                    <a:pt x="19333" y="10344"/>
                    <a:pt x="19188" y="10300"/>
                  </a:cubicBezTo>
                  <a:cubicBezTo>
                    <a:pt x="19062" y="10258"/>
                    <a:pt x="18979" y="10103"/>
                    <a:pt x="18850" y="10103"/>
                  </a:cubicBezTo>
                  <a:cubicBezTo>
                    <a:pt x="18830" y="10103"/>
                    <a:pt x="18810" y="10103"/>
                    <a:pt x="18767" y="10124"/>
                  </a:cubicBezTo>
                  <a:cubicBezTo>
                    <a:pt x="18601" y="10190"/>
                    <a:pt x="18349" y="10279"/>
                    <a:pt x="18160" y="10410"/>
                  </a:cubicBezTo>
                  <a:cubicBezTo>
                    <a:pt x="17991" y="10517"/>
                    <a:pt x="18054" y="10583"/>
                    <a:pt x="18160" y="10737"/>
                  </a:cubicBezTo>
                  <a:cubicBezTo>
                    <a:pt x="18286" y="10889"/>
                    <a:pt x="18432" y="10931"/>
                    <a:pt x="18475" y="11041"/>
                  </a:cubicBezTo>
                  <a:cubicBezTo>
                    <a:pt x="18535" y="11128"/>
                    <a:pt x="18578" y="11282"/>
                    <a:pt x="18369" y="11348"/>
                  </a:cubicBezTo>
                  <a:cubicBezTo>
                    <a:pt x="18200" y="11369"/>
                    <a:pt x="18011" y="11455"/>
                    <a:pt x="17865" y="11455"/>
                  </a:cubicBezTo>
                  <a:cubicBezTo>
                    <a:pt x="17823" y="11455"/>
                    <a:pt x="17760" y="11434"/>
                    <a:pt x="17740" y="11413"/>
                  </a:cubicBezTo>
                  <a:cubicBezTo>
                    <a:pt x="17657" y="11369"/>
                    <a:pt x="17594" y="11348"/>
                    <a:pt x="17531" y="11348"/>
                  </a:cubicBezTo>
                  <a:cubicBezTo>
                    <a:pt x="17468" y="11348"/>
                    <a:pt x="17405" y="11369"/>
                    <a:pt x="17342" y="11434"/>
                  </a:cubicBezTo>
                  <a:cubicBezTo>
                    <a:pt x="17279" y="11500"/>
                    <a:pt x="17196" y="11521"/>
                    <a:pt x="17110" y="11521"/>
                  </a:cubicBezTo>
                  <a:cubicBezTo>
                    <a:pt x="17047" y="11521"/>
                    <a:pt x="16984" y="11521"/>
                    <a:pt x="16921" y="11521"/>
                  </a:cubicBezTo>
                  <a:cubicBezTo>
                    <a:pt x="16775" y="11521"/>
                    <a:pt x="16858" y="11586"/>
                    <a:pt x="16649" y="11741"/>
                  </a:cubicBezTo>
                  <a:cubicBezTo>
                    <a:pt x="16460" y="11893"/>
                    <a:pt x="16440" y="11872"/>
                    <a:pt x="16314" y="12089"/>
                  </a:cubicBezTo>
                  <a:cubicBezTo>
                    <a:pt x="16188" y="12328"/>
                    <a:pt x="16083" y="12396"/>
                    <a:pt x="16168" y="12524"/>
                  </a:cubicBezTo>
                  <a:cubicBezTo>
                    <a:pt x="16271" y="12655"/>
                    <a:pt x="16231" y="12700"/>
                    <a:pt x="16314" y="12789"/>
                  </a:cubicBezTo>
                  <a:cubicBezTo>
                    <a:pt x="16354" y="12810"/>
                    <a:pt x="16377" y="12810"/>
                    <a:pt x="16417" y="12810"/>
                  </a:cubicBezTo>
                  <a:cubicBezTo>
                    <a:pt x="16480" y="12810"/>
                    <a:pt x="16546" y="12765"/>
                    <a:pt x="16629" y="12700"/>
                  </a:cubicBezTo>
                  <a:cubicBezTo>
                    <a:pt x="16755" y="12613"/>
                    <a:pt x="16858" y="12548"/>
                    <a:pt x="17027" y="12524"/>
                  </a:cubicBezTo>
                  <a:cubicBezTo>
                    <a:pt x="17047" y="12524"/>
                    <a:pt x="17070" y="12524"/>
                    <a:pt x="17070" y="12524"/>
                  </a:cubicBezTo>
                  <a:cubicBezTo>
                    <a:pt x="17173" y="12524"/>
                    <a:pt x="17153" y="12613"/>
                    <a:pt x="17196" y="12789"/>
                  </a:cubicBezTo>
                  <a:cubicBezTo>
                    <a:pt x="17236" y="12983"/>
                    <a:pt x="17259" y="13072"/>
                    <a:pt x="17322" y="13158"/>
                  </a:cubicBezTo>
                  <a:cubicBezTo>
                    <a:pt x="17362" y="13268"/>
                    <a:pt x="17362" y="13289"/>
                    <a:pt x="17299" y="13441"/>
                  </a:cubicBezTo>
                  <a:cubicBezTo>
                    <a:pt x="17216" y="13593"/>
                    <a:pt x="17153" y="13593"/>
                    <a:pt x="17047" y="13721"/>
                  </a:cubicBezTo>
                  <a:cubicBezTo>
                    <a:pt x="16944" y="13831"/>
                    <a:pt x="16858" y="13897"/>
                    <a:pt x="16984" y="14028"/>
                  </a:cubicBezTo>
                  <a:cubicBezTo>
                    <a:pt x="17090" y="14138"/>
                    <a:pt x="17070" y="14114"/>
                    <a:pt x="16944" y="14138"/>
                  </a:cubicBezTo>
                  <a:cubicBezTo>
                    <a:pt x="16838" y="14180"/>
                    <a:pt x="16755" y="14269"/>
                    <a:pt x="16712" y="14355"/>
                  </a:cubicBezTo>
                  <a:cubicBezTo>
                    <a:pt x="16692" y="14355"/>
                    <a:pt x="16692" y="14376"/>
                    <a:pt x="16692" y="14376"/>
                  </a:cubicBezTo>
                  <a:cubicBezTo>
                    <a:pt x="16692" y="14376"/>
                    <a:pt x="16755" y="14245"/>
                    <a:pt x="16606" y="14245"/>
                  </a:cubicBezTo>
                  <a:cubicBezTo>
                    <a:pt x="16503" y="14245"/>
                    <a:pt x="16354" y="14180"/>
                    <a:pt x="16209" y="14180"/>
                  </a:cubicBezTo>
                  <a:cubicBezTo>
                    <a:pt x="16146" y="14180"/>
                    <a:pt x="16083" y="14203"/>
                    <a:pt x="16020" y="14245"/>
                  </a:cubicBezTo>
                  <a:cubicBezTo>
                    <a:pt x="15854" y="14400"/>
                    <a:pt x="15768" y="14311"/>
                    <a:pt x="15811" y="14552"/>
                  </a:cubicBezTo>
                  <a:cubicBezTo>
                    <a:pt x="15854" y="14769"/>
                    <a:pt x="15894" y="14879"/>
                    <a:pt x="15980" y="14966"/>
                  </a:cubicBezTo>
                  <a:cubicBezTo>
                    <a:pt x="16040" y="15031"/>
                    <a:pt x="16083" y="14990"/>
                    <a:pt x="15957" y="15097"/>
                  </a:cubicBezTo>
                  <a:cubicBezTo>
                    <a:pt x="15831" y="15228"/>
                    <a:pt x="15791" y="15207"/>
                    <a:pt x="15685" y="15380"/>
                  </a:cubicBezTo>
                  <a:cubicBezTo>
                    <a:pt x="15579" y="15555"/>
                    <a:pt x="15496" y="15534"/>
                    <a:pt x="15496" y="15731"/>
                  </a:cubicBezTo>
                  <a:cubicBezTo>
                    <a:pt x="15496" y="15948"/>
                    <a:pt x="15579" y="15928"/>
                    <a:pt x="15433" y="16014"/>
                  </a:cubicBezTo>
                  <a:cubicBezTo>
                    <a:pt x="15287" y="16124"/>
                    <a:pt x="15287" y="16100"/>
                    <a:pt x="15204" y="16276"/>
                  </a:cubicBezTo>
                  <a:cubicBezTo>
                    <a:pt x="15098" y="16452"/>
                    <a:pt x="15181" y="16472"/>
                    <a:pt x="14909" y="16559"/>
                  </a:cubicBezTo>
                  <a:cubicBezTo>
                    <a:pt x="14826" y="16580"/>
                    <a:pt x="14783" y="16580"/>
                    <a:pt x="14740" y="16580"/>
                  </a:cubicBezTo>
                  <a:cubicBezTo>
                    <a:pt x="14615" y="16580"/>
                    <a:pt x="14574" y="16514"/>
                    <a:pt x="14512" y="16428"/>
                  </a:cubicBezTo>
                  <a:cubicBezTo>
                    <a:pt x="14469" y="16341"/>
                    <a:pt x="14449" y="16297"/>
                    <a:pt x="14406" y="16297"/>
                  </a:cubicBezTo>
                  <a:cubicBezTo>
                    <a:pt x="14386" y="16297"/>
                    <a:pt x="14363" y="16318"/>
                    <a:pt x="14323" y="16407"/>
                  </a:cubicBezTo>
                  <a:cubicBezTo>
                    <a:pt x="14260" y="16580"/>
                    <a:pt x="14280" y="16645"/>
                    <a:pt x="14071" y="16755"/>
                  </a:cubicBezTo>
                  <a:cubicBezTo>
                    <a:pt x="13882" y="16866"/>
                    <a:pt x="13819" y="16886"/>
                    <a:pt x="13736" y="17038"/>
                  </a:cubicBezTo>
                  <a:cubicBezTo>
                    <a:pt x="13670" y="17193"/>
                    <a:pt x="13504" y="17128"/>
                    <a:pt x="13524" y="17300"/>
                  </a:cubicBezTo>
                  <a:cubicBezTo>
                    <a:pt x="13547" y="17497"/>
                    <a:pt x="13610" y="17387"/>
                    <a:pt x="13650" y="17607"/>
                  </a:cubicBezTo>
                  <a:cubicBezTo>
                    <a:pt x="13670" y="17848"/>
                    <a:pt x="13736" y="17911"/>
                    <a:pt x="13587" y="18131"/>
                  </a:cubicBezTo>
                  <a:cubicBezTo>
                    <a:pt x="13547" y="18197"/>
                    <a:pt x="13484" y="18283"/>
                    <a:pt x="13441" y="18348"/>
                  </a:cubicBezTo>
                  <a:cubicBezTo>
                    <a:pt x="13441" y="18304"/>
                    <a:pt x="13441" y="18262"/>
                    <a:pt x="13441" y="18217"/>
                  </a:cubicBezTo>
                  <a:cubicBezTo>
                    <a:pt x="13441" y="18152"/>
                    <a:pt x="13421" y="18131"/>
                    <a:pt x="13378" y="18131"/>
                  </a:cubicBezTo>
                  <a:cubicBezTo>
                    <a:pt x="13335" y="18131"/>
                    <a:pt x="13295" y="18152"/>
                    <a:pt x="13232" y="18173"/>
                  </a:cubicBezTo>
                  <a:cubicBezTo>
                    <a:pt x="13209" y="18173"/>
                    <a:pt x="13169" y="18173"/>
                    <a:pt x="13147" y="18173"/>
                  </a:cubicBezTo>
                  <a:cubicBezTo>
                    <a:pt x="13064" y="18173"/>
                    <a:pt x="13023" y="18152"/>
                    <a:pt x="13043" y="18042"/>
                  </a:cubicBezTo>
                  <a:cubicBezTo>
                    <a:pt x="13064" y="17911"/>
                    <a:pt x="12918" y="17869"/>
                    <a:pt x="12832" y="17759"/>
                  </a:cubicBezTo>
                  <a:cubicBezTo>
                    <a:pt x="12772" y="17672"/>
                    <a:pt x="12646" y="17586"/>
                    <a:pt x="12580" y="17521"/>
                  </a:cubicBezTo>
                  <a:cubicBezTo>
                    <a:pt x="12497" y="17431"/>
                    <a:pt x="12497" y="17235"/>
                    <a:pt x="12520" y="17148"/>
                  </a:cubicBezTo>
                  <a:cubicBezTo>
                    <a:pt x="12540" y="17083"/>
                    <a:pt x="12623" y="16931"/>
                    <a:pt x="12603" y="16821"/>
                  </a:cubicBezTo>
                  <a:cubicBezTo>
                    <a:pt x="12580" y="16734"/>
                    <a:pt x="12394" y="16711"/>
                    <a:pt x="12394" y="16711"/>
                  </a:cubicBezTo>
                  <a:cubicBezTo>
                    <a:pt x="12394" y="16711"/>
                    <a:pt x="12394" y="16711"/>
                    <a:pt x="12351" y="16711"/>
                  </a:cubicBezTo>
                  <a:cubicBezTo>
                    <a:pt x="12308" y="16711"/>
                    <a:pt x="12225" y="16690"/>
                    <a:pt x="12182" y="16624"/>
                  </a:cubicBezTo>
                  <a:cubicBezTo>
                    <a:pt x="12142" y="16514"/>
                    <a:pt x="12056" y="16452"/>
                    <a:pt x="11973" y="16407"/>
                  </a:cubicBezTo>
                  <a:cubicBezTo>
                    <a:pt x="11867" y="16341"/>
                    <a:pt x="11701" y="16276"/>
                    <a:pt x="11764" y="16145"/>
                  </a:cubicBezTo>
                  <a:cubicBezTo>
                    <a:pt x="11847" y="16014"/>
                    <a:pt x="11847" y="15862"/>
                    <a:pt x="11764" y="15773"/>
                  </a:cubicBezTo>
                  <a:cubicBezTo>
                    <a:pt x="11741" y="15731"/>
                    <a:pt x="11701" y="15707"/>
                    <a:pt x="11658" y="15707"/>
                  </a:cubicBezTo>
                  <a:cubicBezTo>
                    <a:pt x="11595" y="15707"/>
                    <a:pt x="11512" y="15752"/>
                    <a:pt x="11407" y="15838"/>
                  </a:cubicBezTo>
                  <a:cubicBezTo>
                    <a:pt x="11241" y="15969"/>
                    <a:pt x="11304" y="16145"/>
                    <a:pt x="11281" y="16276"/>
                  </a:cubicBezTo>
                  <a:cubicBezTo>
                    <a:pt x="11261" y="16407"/>
                    <a:pt x="11261" y="16580"/>
                    <a:pt x="11178" y="16645"/>
                  </a:cubicBezTo>
                  <a:cubicBezTo>
                    <a:pt x="11115" y="16734"/>
                    <a:pt x="10989" y="16776"/>
                    <a:pt x="10883" y="16907"/>
                  </a:cubicBezTo>
                  <a:cubicBezTo>
                    <a:pt x="10800" y="17038"/>
                    <a:pt x="10800" y="17104"/>
                    <a:pt x="10757" y="17279"/>
                  </a:cubicBezTo>
                  <a:cubicBezTo>
                    <a:pt x="10694" y="17455"/>
                    <a:pt x="10777" y="17387"/>
                    <a:pt x="10568" y="17431"/>
                  </a:cubicBezTo>
                  <a:cubicBezTo>
                    <a:pt x="10379" y="17497"/>
                    <a:pt x="10276" y="17431"/>
                    <a:pt x="10253" y="17562"/>
                  </a:cubicBezTo>
                  <a:cubicBezTo>
                    <a:pt x="10253" y="17649"/>
                    <a:pt x="10190" y="17714"/>
                    <a:pt x="10127" y="17714"/>
                  </a:cubicBezTo>
                  <a:cubicBezTo>
                    <a:pt x="10107" y="17714"/>
                    <a:pt x="10107" y="17714"/>
                    <a:pt x="10087" y="17672"/>
                  </a:cubicBezTo>
                  <a:cubicBezTo>
                    <a:pt x="10087" y="17628"/>
                    <a:pt x="10064" y="17607"/>
                    <a:pt x="10044" y="17607"/>
                  </a:cubicBezTo>
                  <a:cubicBezTo>
                    <a:pt x="9981" y="17607"/>
                    <a:pt x="9898" y="17693"/>
                    <a:pt x="9773" y="17780"/>
                  </a:cubicBezTo>
                  <a:cubicBezTo>
                    <a:pt x="9604" y="17911"/>
                    <a:pt x="9435" y="17911"/>
                    <a:pt x="9332" y="17934"/>
                  </a:cubicBezTo>
                  <a:cubicBezTo>
                    <a:pt x="9249" y="17976"/>
                    <a:pt x="9037" y="18066"/>
                    <a:pt x="8954" y="18238"/>
                  </a:cubicBezTo>
                  <a:cubicBezTo>
                    <a:pt x="8848" y="18414"/>
                    <a:pt x="8848" y="18459"/>
                    <a:pt x="8785" y="18545"/>
                  </a:cubicBezTo>
                  <a:cubicBezTo>
                    <a:pt x="8702" y="18655"/>
                    <a:pt x="8493" y="18721"/>
                    <a:pt x="8367" y="18807"/>
                  </a:cubicBezTo>
                  <a:cubicBezTo>
                    <a:pt x="8345" y="18807"/>
                    <a:pt x="8325" y="18828"/>
                    <a:pt x="8305" y="18828"/>
                  </a:cubicBezTo>
                  <a:cubicBezTo>
                    <a:pt x="8179" y="18828"/>
                    <a:pt x="8030" y="18676"/>
                    <a:pt x="7927" y="18676"/>
                  </a:cubicBezTo>
                  <a:cubicBezTo>
                    <a:pt x="7801" y="18676"/>
                    <a:pt x="7655" y="18849"/>
                    <a:pt x="7529" y="18959"/>
                  </a:cubicBezTo>
                  <a:cubicBezTo>
                    <a:pt x="7423" y="19045"/>
                    <a:pt x="7317" y="19111"/>
                    <a:pt x="7191" y="19111"/>
                  </a:cubicBezTo>
                  <a:cubicBezTo>
                    <a:pt x="7108" y="19111"/>
                    <a:pt x="7025" y="19045"/>
                    <a:pt x="6940" y="19045"/>
                  </a:cubicBezTo>
                  <a:cubicBezTo>
                    <a:pt x="6899" y="19045"/>
                    <a:pt x="6857" y="19069"/>
                    <a:pt x="6836" y="19111"/>
                  </a:cubicBezTo>
                  <a:cubicBezTo>
                    <a:pt x="6731" y="19242"/>
                    <a:pt x="6711" y="19331"/>
                    <a:pt x="6625" y="19352"/>
                  </a:cubicBezTo>
                  <a:cubicBezTo>
                    <a:pt x="6565" y="19397"/>
                    <a:pt x="6290" y="19352"/>
                    <a:pt x="6270" y="19462"/>
                  </a:cubicBezTo>
                  <a:cubicBezTo>
                    <a:pt x="6250" y="19569"/>
                    <a:pt x="6270" y="19635"/>
                    <a:pt x="6124" y="19659"/>
                  </a:cubicBezTo>
                  <a:cubicBezTo>
                    <a:pt x="5975" y="19679"/>
                    <a:pt x="5975" y="19876"/>
                    <a:pt x="6018" y="19962"/>
                  </a:cubicBezTo>
                  <a:cubicBezTo>
                    <a:pt x="6081" y="20072"/>
                    <a:pt x="5998" y="20224"/>
                    <a:pt x="5872" y="20379"/>
                  </a:cubicBezTo>
                  <a:cubicBezTo>
                    <a:pt x="5849" y="20421"/>
                    <a:pt x="5809" y="20442"/>
                    <a:pt x="5766" y="20442"/>
                  </a:cubicBezTo>
                  <a:cubicBezTo>
                    <a:pt x="5663" y="20442"/>
                    <a:pt x="5577" y="20334"/>
                    <a:pt x="5514" y="20269"/>
                  </a:cubicBezTo>
                  <a:cubicBezTo>
                    <a:pt x="5451" y="20224"/>
                    <a:pt x="5388" y="20093"/>
                    <a:pt x="5305" y="20093"/>
                  </a:cubicBezTo>
                  <a:cubicBezTo>
                    <a:pt x="5285" y="20093"/>
                    <a:pt x="5263" y="20117"/>
                    <a:pt x="5223" y="20138"/>
                  </a:cubicBezTo>
                  <a:cubicBezTo>
                    <a:pt x="5097" y="20269"/>
                    <a:pt x="5117" y="20311"/>
                    <a:pt x="5117" y="20507"/>
                  </a:cubicBezTo>
                  <a:cubicBezTo>
                    <a:pt x="5117" y="20683"/>
                    <a:pt x="5223" y="20662"/>
                    <a:pt x="5326" y="20748"/>
                  </a:cubicBezTo>
                  <a:cubicBezTo>
                    <a:pt x="5411" y="20859"/>
                    <a:pt x="5223" y="20990"/>
                    <a:pt x="5243" y="21097"/>
                  </a:cubicBezTo>
                  <a:cubicBezTo>
                    <a:pt x="5263" y="21228"/>
                    <a:pt x="5243" y="21338"/>
                    <a:pt x="5117" y="21403"/>
                  </a:cubicBezTo>
                  <a:cubicBezTo>
                    <a:pt x="5054" y="21448"/>
                    <a:pt x="4971" y="21490"/>
                    <a:pt x="4885" y="21490"/>
                  </a:cubicBezTo>
                  <a:cubicBezTo>
                    <a:pt x="4845" y="21490"/>
                    <a:pt x="4802" y="21469"/>
                    <a:pt x="4759" y="21448"/>
                  </a:cubicBezTo>
                  <a:cubicBezTo>
                    <a:pt x="4719" y="21380"/>
                    <a:pt x="4656" y="21293"/>
                    <a:pt x="4613" y="21293"/>
                  </a:cubicBezTo>
                  <a:cubicBezTo>
                    <a:pt x="4613" y="21293"/>
                    <a:pt x="4593" y="21293"/>
                    <a:pt x="4593" y="21338"/>
                  </a:cubicBezTo>
                  <a:cubicBezTo>
                    <a:pt x="4573" y="21380"/>
                    <a:pt x="4550" y="21403"/>
                    <a:pt x="4507" y="21403"/>
                  </a:cubicBezTo>
                  <a:cubicBezTo>
                    <a:pt x="4467" y="21403"/>
                    <a:pt x="4384" y="21359"/>
                    <a:pt x="4341" y="21314"/>
                  </a:cubicBezTo>
                  <a:cubicBezTo>
                    <a:pt x="4278" y="21228"/>
                    <a:pt x="4192" y="21097"/>
                    <a:pt x="4046" y="21097"/>
                  </a:cubicBezTo>
                  <a:cubicBezTo>
                    <a:pt x="4026" y="21097"/>
                    <a:pt x="4006" y="21097"/>
                    <a:pt x="3983" y="21097"/>
                  </a:cubicBezTo>
                  <a:cubicBezTo>
                    <a:pt x="3817" y="21162"/>
                    <a:pt x="3732" y="21207"/>
                    <a:pt x="3546" y="21448"/>
                  </a:cubicBezTo>
                  <a:cubicBezTo>
                    <a:pt x="3503" y="21490"/>
                    <a:pt x="3460" y="21514"/>
                    <a:pt x="3417" y="21514"/>
                  </a:cubicBezTo>
                  <a:cubicBezTo>
                    <a:pt x="3314" y="21514"/>
                    <a:pt x="3271" y="21272"/>
                    <a:pt x="3208" y="21186"/>
                  </a:cubicBezTo>
                  <a:cubicBezTo>
                    <a:pt x="3145" y="21076"/>
                    <a:pt x="3102" y="21031"/>
                    <a:pt x="3019" y="21031"/>
                  </a:cubicBezTo>
                  <a:cubicBezTo>
                    <a:pt x="2999" y="21031"/>
                    <a:pt x="2979" y="21031"/>
                    <a:pt x="2956" y="21031"/>
                  </a:cubicBezTo>
                  <a:cubicBezTo>
                    <a:pt x="2873" y="21055"/>
                    <a:pt x="2873" y="21162"/>
                    <a:pt x="2830" y="21272"/>
                  </a:cubicBezTo>
                  <a:cubicBezTo>
                    <a:pt x="2810" y="21252"/>
                    <a:pt x="2787" y="21228"/>
                    <a:pt x="2767" y="21186"/>
                  </a:cubicBezTo>
                  <a:cubicBezTo>
                    <a:pt x="2664" y="21031"/>
                    <a:pt x="2704" y="20924"/>
                    <a:pt x="2830" y="20662"/>
                  </a:cubicBezTo>
                  <a:cubicBezTo>
                    <a:pt x="2956" y="20379"/>
                    <a:pt x="2787" y="20379"/>
                    <a:pt x="2704" y="20180"/>
                  </a:cubicBezTo>
                  <a:cubicBezTo>
                    <a:pt x="2621" y="20007"/>
                    <a:pt x="2515" y="19831"/>
                    <a:pt x="2286" y="19831"/>
                  </a:cubicBezTo>
                  <a:cubicBezTo>
                    <a:pt x="2264" y="19831"/>
                    <a:pt x="2223" y="19831"/>
                    <a:pt x="2181" y="19831"/>
                  </a:cubicBezTo>
                  <a:cubicBezTo>
                    <a:pt x="2098" y="19855"/>
                    <a:pt x="2055" y="19876"/>
                    <a:pt x="2012" y="19876"/>
                  </a:cubicBezTo>
                  <a:cubicBezTo>
                    <a:pt x="1909" y="19876"/>
                    <a:pt x="1929" y="19810"/>
                    <a:pt x="1866" y="19700"/>
                  </a:cubicBezTo>
                  <a:cubicBezTo>
                    <a:pt x="1763" y="19569"/>
                    <a:pt x="1657" y="19548"/>
                    <a:pt x="1720" y="19266"/>
                  </a:cubicBezTo>
                  <a:cubicBezTo>
                    <a:pt x="1803" y="19003"/>
                    <a:pt x="1826" y="19155"/>
                    <a:pt x="2075" y="18938"/>
                  </a:cubicBezTo>
                  <a:cubicBezTo>
                    <a:pt x="2349" y="18697"/>
                    <a:pt x="2223" y="18783"/>
                    <a:pt x="2160" y="18590"/>
                  </a:cubicBezTo>
                  <a:cubicBezTo>
                    <a:pt x="2118" y="18524"/>
                    <a:pt x="2098" y="18500"/>
                    <a:pt x="2075" y="18500"/>
                  </a:cubicBezTo>
                  <a:cubicBezTo>
                    <a:pt x="2035" y="18500"/>
                    <a:pt x="1992" y="18524"/>
                    <a:pt x="1909" y="18524"/>
                  </a:cubicBezTo>
                  <a:cubicBezTo>
                    <a:pt x="1866" y="18524"/>
                    <a:pt x="1826" y="18524"/>
                    <a:pt x="1763" y="18500"/>
                  </a:cubicBezTo>
                  <a:cubicBezTo>
                    <a:pt x="1511" y="18393"/>
                    <a:pt x="1657" y="18348"/>
                    <a:pt x="1574" y="18086"/>
                  </a:cubicBezTo>
                  <a:cubicBezTo>
                    <a:pt x="1468" y="17824"/>
                    <a:pt x="1511" y="17848"/>
                    <a:pt x="1405" y="17672"/>
                  </a:cubicBezTo>
                  <a:cubicBezTo>
                    <a:pt x="1362" y="17628"/>
                    <a:pt x="1322" y="17607"/>
                    <a:pt x="1279" y="17607"/>
                  </a:cubicBezTo>
                  <a:cubicBezTo>
                    <a:pt x="1216" y="17607"/>
                    <a:pt x="1113" y="17649"/>
                    <a:pt x="1027" y="17649"/>
                  </a:cubicBezTo>
                  <a:cubicBezTo>
                    <a:pt x="1007" y="17649"/>
                    <a:pt x="1007" y="17649"/>
                    <a:pt x="984" y="17649"/>
                  </a:cubicBezTo>
                  <a:cubicBezTo>
                    <a:pt x="818" y="17607"/>
                    <a:pt x="798" y="17521"/>
                    <a:pt x="861" y="17279"/>
                  </a:cubicBezTo>
                  <a:cubicBezTo>
                    <a:pt x="921" y="17038"/>
                    <a:pt x="818" y="17083"/>
                    <a:pt x="692" y="16997"/>
                  </a:cubicBezTo>
                  <a:cubicBezTo>
                    <a:pt x="567" y="16931"/>
                    <a:pt x="461" y="16842"/>
                    <a:pt x="629" y="16800"/>
                  </a:cubicBezTo>
                  <a:cubicBezTo>
                    <a:pt x="798" y="16776"/>
                    <a:pt x="798" y="16624"/>
                    <a:pt x="798" y="16428"/>
                  </a:cubicBezTo>
                  <a:cubicBezTo>
                    <a:pt x="798" y="16341"/>
                    <a:pt x="838" y="16318"/>
                    <a:pt x="881" y="16318"/>
                  </a:cubicBezTo>
                  <a:cubicBezTo>
                    <a:pt x="944" y="16318"/>
                    <a:pt x="1027" y="16341"/>
                    <a:pt x="1113" y="16341"/>
                  </a:cubicBezTo>
                  <a:cubicBezTo>
                    <a:pt x="1133" y="16341"/>
                    <a:pt x="1153" y="16341"/>
                    <a:pt x="1173" y="16341"/>
                  </a:cubicBezTo>
                  <a:cubicBezTo>
                    <a:pt x="1362" y="16297"/>
                    <a:pt x="1236" y="16059"/>
                    <a:pt x="1236" y="15862"/>
                  </a:cubicBezTo>
                  <a:cubicBezTo>
                    <a:pt x="1236" y="15666"/>
                    <a:pt x="1236" y="15600"/>
                    <a:pt x="1090" y="15600"/>
                  </a:cubicBezTo>
                  <a:cubicBezTo>
                    <a:pt x="921" y="15600"/>
                    <a:pt x="755" y="15490"/>
                    <a:pt x="881" y="15293"/>
                  </a:cubicBezTo>
                  <a:cubicBezTo>
                    <a:pt x="984" y="15118"/>
                    <a:pt x="921" y="15031"/>
                    <a:pt x="838" y="15031"/>
                  </a:cubicBezTo>
                  <a:cubicBezTo>
                    <a:pt x="818" y="15031"/>
                    <a:pt x="798" y="15055"/>
                    <a:pt x="798" y="15055"/>
                  </a:cubicBezTo>
                  <a:cubicBezTo>
                    <a:pt x="692" y="15076"/>
                    <a:pt x="587" y="15055"/>
                    <a:pt x="335" y="15118"/>
                  </a:cubicBezTo>
                  <a:cubicBezTo>
                    <a:pt x="295" y="15118"/>
                    <a:pt x="272" y="15118"/>
                    <a:pt x="252" y="15118"/>
                  </a:cubicBezTo>
                  <a:cubicBezTo>
                    <a:pt x="106" y="15118"/>
                    <a:pt x="169" y="14924"/>
                    <a:pt x="169" y="14704"/>
                  </a:cubicBezTo>
                  <a:cubicBezTo>
                    <a:pt x="169" y="14466"/>
                    <a:pt x="0" y="14334"/>
                    <a:pt x="146" y="14245"/>
                  </a:cubicBezTo>
                  <a:cubicBezTo>
                    <a:pt x="209" y="14180"/>
                    <a:pt x="252" y="14159"/>
                    <a:pt x="272" y="14159"/>
                  </a:cubicBezTo>
                  <a:cubicBezTo>
                    <a:pt x="315" y="14159"/>
                    <a:pt x="335" y="14203"/>
                    <a:pt x="335" y="14269"/>
                  </a:cubicBezTo>
                  <a:cubicBezTo>
                    <a:pt x="335" y="14376"/>
                    <a:pt x="461" y="14507"/>
                    <a:pt x="547" y="14507"/>
                  </a:cubicBezTo>
                  <a:cubicBezTo>
                    <a:pt x="567" y="14507"/>
                    <a:pt x="587" y="14486"/>
                    <a:pt x="587" y="14466"/>
                  </a:cubicBezTo>
                  <a:cubicBezTo>
                    <a:pt x="650" y="14376"/>
                    <a:pt x="712" y="14138"/>
                    <a:pt x="881" y="14007"/>
                  </a:cubicBezTo>
                  <a:cubicBezTo>
                    <a:pt x="1047" y="13876"/>
                    <a:pt x="1047" y="13962"/>
                    <a:pt x="1153" y="13766"/>
                  </a:cubicBezTo>
                  <a:cubicBezTo>
                    <a:pt x="1236" y="13569"/>
                    <a:pt x="1362" y="13528"/>
                    <a:pt x="1531" y="13462"/>
                  </a:cubicBezTo>
                  <a:cubicBezTo>
                    <a:pt x="1700" y="13397"/>
                    <a:pt x="1763" y="13462"/>
                    <a:pt x="1763" y="13355"/>
                  </a:cubicBezTo>
                  <a:cubicBezTo>
                    <a:pt x="1763" y="13268"/>
                    <a:pt x="1700" y="13203"/>
                    <a:pt x="1700" y="13203"/>
                  </a:cubicBezTo>
                  <a:cubicBezTo>
                    <a:pt x="1929" y="13027"/>
                    <a:pt x="1929" y="13027"/>
                    <a:pt x="1929" y="13027"/>
                  </a:cubicBezTo>
                  <a:cubicBezTo>
                    <a:pt x="1929" y="13027"/>
                    <a:pt x="1909" y="12962"/>
                    <a:pt x="1826" y="12962"/>
                  </a:cubicBezTo>
                  <a:cubicBezTo>
                    <a:pt x="1803" y="12962"/>
                    <a:pt x="1783" y="12962"/>
                    <a:pt x="1720" y="12983"/>
                  </a:cubicBezTo>
                  <a:cubicBezTo>
                    <a:pt x="1614" y="13048"/>
                    <a:pt x="1511" y="13114"/>
                    <a:pt x="1405" y="13114"/>
                  </a:cubicBezTo>
                  <a:cubicBezTo>
                    <a:pt x="1362" y="13114"/>
                    <a:pt x="1299" y="13093"/>
                    <a:pt x="1236" y="13072"/>
                  </a:cubicBezTo>
                  <a:cubicBezTo>
                    <a:pt x="1090" y="12962"/>
                    <a:pt x="1279" y="12613"/>
                    <a:pt x="1405" y="12462"/>
                  </a:cubicBezTo>
                  <a:cubicBezTo>
                    <a:pt x="1531" y="12286"/>
                    <a:pt x="1637" y="12045"/>
                    <a:pt x="1826" y="11783"/>
                  </a:cubicBezTo>
                  <a:cubicBezTo>
                    <a:pt x="2012" y="11500"/>
                    <a:pt x="2118" y="11565"/>
                    <a:pt x="2181" y="11369"/>
                  </a:cubicBezTo>
                  <a:cubicBezTo>
                    <a:pt x="2243" y="11172"/>
                    <a:pt x="2118" y="10976"/>
                    <a:pt x="2243" y="10693"/>
                  </a:cubicBezTo>
                  <a:cubicBezTo>
                    <a:pt x="2369" y="10431"/>
                    <a:pt x="2243" y="10190"/>
                    <a:pt x="2181" y="9931"/>
                  </a:cubicBezTo>
                  <a:cubicBezTo>
                    <a:pt x="2118" y="9645"/>
                    <a:pt x="2012" y="9624"/>
                    <a:pt x="1992" y="9448"/>
                  </a:cubicBezTo>
                  <a:cubicBezTo>
                    <a:pt x="1952" y="9275"/>
                    <a:pt x="1866" y="9144"/>
                    <a:pt x="1657" y="8948"/>
                  </a:cubicBezTo>
                  <a:cubicBezTo>
                    <a:pt x="1468" y="8728"/>
                    <a:pt x="1511" y="8707"/>
                    <a:pt x="1657" y="8576"/>
                  </a:cubicBezTo>
                  <a:cubicBezTo>
                    <a:pt x="1826" y="8445"/>
                    <a:pt x="1594" y="8358"/>
                    <a:pt x="1448" y="8293"/>
                  </a:cubicBezTo>
                  <a:cubicBezTo>
                    <a:pt x="1279" y="8227"/>
                    <a:pt x="1236" y="8162"/>
                    <a:pt x="1236" y="7965"/>
                  </a:cubicBezTo>
                  <a:cubicBezTo>
                    <a:pt x="1236" y="7769"/>
                    <a:pt x="1236" y="7617"/>
                    <a:pt x="1090" y="7551"/>
                  </a:cubicBezTo>
                  <a:cubicBezTo>
                    <a:pt x="1007" y="7528"/>
                    <a:pt x="921" y="7507"/>
                    <a:pt x="861" y="7507"/>
                  </a:cubicBezTo>
                  <a:cubicBezTo>
                    <a:pt x="798" y="7507"/>
                    <a:pt x="755" y="7528"/>
                    <a:pt x="755" y="7528"/>
                  </a:cubicBezTo>
                  <a:cubicBezTo>
                    <a:pt x="755" y="7528"/>
                    <a:pt x="818" y="7420"/>
                    <a:pt x="984" y="7355"/>
                  </a:cubicBezTo>
                  <a:cubicBezTo>
                    <a:pt x="1153" y="7289"/>
                    <a:pt x="1090" y="7114"/>
                    <a:pt x="921" y="6983"/>
                  </a:cubicBezTo>
                  <a:cubicBezTo>
                    <a:pt x="755" y="6852"/>
                    <a:pt x="755" y="6679"/>
                    <a:pt x="944" y="6655"/>
                  </a:cubicBezTo>
                  <a:cubicBezTo>
                    <a:pt x="1153" y="6613"/>
                    <a:pt x="1279" y="6569"/>
                    <a:pt x="1342" y="6438"/>
                  </a:cubicBezTo>
                  <a:cubicBezTo>
                    <a:pt x="1385" y="6351"/>
                    <a:pt x="1448" y="6307"/>
                    <a:pt x="1511" y="6307"/>
                  </a:cubicBezTo>
                  <a:cubicBezTo>
                    <a:pt x="1531" y="6307"/>
                    <a:pt x="1574" y="6331"/>
                    <a:pt x="1594" y="6372"/>
                  </a:cubicBezTo>
                  <a:cubicBezTo>
                    <a:pt x="1657" y="6503"/>
                    <a:pt x="1763" y="6548"/>
                    <a:pt x="1992" y="6548"/>
                  </a:cubicBezTo>
                  <a:cubicBezTo>
                    <a:pt x="2223" y="6548"/>
                    <a:pt x="1929" y="6241"/>
                    <a:pt x="1826" y="6110"/>
                  </a:cubicBezTo>
                  <a:cubicBezTo>
                    <a:pt x="1720" y="5979"/>
                    <a:pt x="1929" y="5937"/>
                    <a:pt x="2012" y="5937"/>
                  </a:cubicBezTo>
                  <a:cubicBezTo>
                    <a:pt x="2118" y="5937"/>
                    <a:pt x="2160" y="6131"/>
                    <a:pt x="2223" y="6286"/>
                  </a:cubicBezTo>
                  <a:cubicBezTo>
                    <a:pt x="2264" y="6372"/>
                    <a:pt x="2369" y="6393"/>
                    <a:pt x="2475" y="6393"/>
                  </a:cubicBezTo>
                  <a:cubicBezTo>
                    <a:pt x="2538" y="6393"/>
                    <a:pt x="2601" y="6393"/>
                    <a:pt x="2664" y="6372"/>
                  </a:cubicBezTo>
                  <a:cubicBezTo>
                    <a:pt x="2684" y="6372"/>
                    <a:pt x="2704" y="6372"/>
                    <a:pt x="2727" y="6372"/>
                  </a:cubicBezTo>
                  <a:cubicBezTo>
                    <a:pt x="2916" y="6372"/>
                    <a:pt x="3082" y="6482"/>
                    <a:pt x="3231" y="6613"/>
                  </a:cubicBezTo>
                  <a:cubicBezTo>
                    <a:pt x="3314" y="6679"/>
                    <a:pt x="3377" y="6721"/>
                    <a:pt x="3440" y="6721"/>
                  </a:cubicBezTo>
                  <a:cubicBezTo>
                    <a:pt x="3480" y="6721"/>
                    <a:pt x="3503" y="6700"/>
                    <a:pt x="3523" y="6655"/>
                  </a:cubicBezTo>
                  <a:cubicBezTo>
                    <a:pt x="3546" y="6503"/>
                    <a:pt x="3314" y="6417"/>
                    <a:pt x="3354" y="6307"/>
                  </a:cubicBezTo>
                  <a:cubicBezTo>
                    <a:pt x="3354" y="6286"/>
                    <a:pt x="3397" y="6265"/>
                    <a:pt x="3417" y="6265"/>
                  </a:cubicBezTo>
                  <a:cubicBezTo>
                    <a:pt x="3503" y="6265"/>
                    <a:pt x="3629" y="6331"/>
                    <a:pt x="3712" y="6438"/>
                  </a:cubicBezTo>
                  <a:cubicBezTo>
                    <a:pt x="3754" y="6503"/>
                    <a:pt x="3795" y="6524"/>
                    <a:pt x="3857" y="6524"/>
                  </a:cubicBezTo>
                  <a:cubicBezTo>
                    <a:pt x="3983" y="6524"/>
                    <a:pt x="4132" y="6417"/>
                    <a:pt x="4192" y="6351"/>
                  </a:cubicBezTo>
                  <a:cubicBezTo>
                    <a:pt x="4298" y="6241"/>
                    <a:pt x="4782" y="6045"/>
                    <a:pt x="4971" y="5979"/>
                  </a:cubicBezTo>
                  <a:cubicBezTo>
                    <a:pt x="5034" y="5958"/>
                    <a:pt x="5074" y="5937"/>
                    <a:pt x="5097" y="5937"/>
                  </a:cubicBezTo>
                  <a:cubicBezTo>
                    <a:pt x="5223" y="5937"/>
                    <a:pt x="5263" y="6024"/>
                    <a:pt x="5305" y="6131"/>
                  </a:cubicBezTo>
                  <a:cubicBezTo>
                    <a:pt x="5305" y="6176"/>
                    <a:pt x="5326" y="6197"/>
                    <a:pt x="5368" y="6197"/>
                  </a:cubicBezTo>
                  <a:cubicBezTo>
                    <a:pt x="5474" y="6197"/>
                    <a:pt x="5683" y="6024"/>
                    <a:pt x="5746" y="5869"/>
                  </a:cubicBezTo>
                  <a:cubicBezTo>
                    <a:pt x="5849" y="5675"/>
                    <a:pt x="5872" y="5631"/>
                    <a:pt x="5975" y="5455"/>
                  </a:cubicBezTo>
                  <a:cubicBezTo>
                    <a:pt x="6081" y="5303"/>
                    <a:pt x="6018" y="5303"/>
                    <a:pt x="5912" y="5151"/>
                  </a:cubicBezTo>
                  <a:cubicBezTo>
                    <a:pt x="5809" y="5020"/>
                    <a:pt x="5663" y="4934"/>
                    <a:pt x="5451" y="4779"/>
                  </a:cubicBezTo>
                  <a:cubicBezTo>
                    <a:pt x="5263" y="4648"/>
                    <a:pt x="5200" y="4583"/>
                    <a:pt x="5305" y="4452"/>
                  </a:cubicBezTo>
                  <a:cubicBezTo>
                    <a:pt x="5326" y="4410"/>
                    <a:pt x="5348" y="4386"/>
                    <a:pt x="5368" y="4386"/>
                  </a:cubicBezTo>
                  <a:cubicBezTo>
                    <a:pt x="5388" y="4386"/>
                    <a:pt x="5411" y="4410"/>
                    <a:pt x="5431" y="4410"/>
                  </a:cubicBezTo>
                  <a:cubicBezTo>
                    <a:pt x="5451" y="4410"/>
                    <a:pt x="5474" y="4386"/>
                    <a:pt x="5494" y="4344"/>
                  </a:cubicBezTo>
                  <a:cubicBezTo>
                    <a:pt x="5557" y="4213"/>
                    <a:pt x="5663" y="4038"/>
                    <a:pt x="5849" y="4038"/>
                  </a:cubicBezTo>
                  <a:cubicBezTo>
                    <a:pt x="6038" y="4038"/>
                    <a:pt x="6144" y="4038"/>
                    <a:pt x="6227" y="3951"/>
                  </a:cubicBezTo>
                  <a:cubicBezTo>
                    <a:pt x="6333" y="3841"/>
                    <a:pt x="6376" y="3537"/>
                    <a:pt x="6502" y="3448"/>
                  </a:cubicBezTo>
                  <a:cubicBezTo>
                    <a:pt x="6625" y="3338"/>
                    <a:pt x="6754" y="3448"/>
                    <a:pt x="6816" y="3296"/>
                  </a:cubicBezTo>
                  <a:cubicBezTo>
                    <a:pt x="6877" y="3165"/>
                    <a:pt x="6877" y="3034"/>
                    <a:pt x="7108" y="2990"/>
                  </a:cubicBezTo>
                  <a:cubicBezTo>
                    <a:pt x="7297" y="2969"/>
                    <a:pt x="7403" y="2882"/>
                    <a:pt x="7443" y="2859"/>
                  </a:cubicBezTo>
                  <a:lnTo>
                    <a:pt x="7466" y="2859"/>
                  </a:lnTo>
                  <a:cubicBezTo>
                    <a:pt x="7569" y="2859"/>
                    <a:pt x="7675" y="2838"/>
                    <a:pt x="7738" y="2751"/>
                  </a:cubicBezTo>
                  <a:cubicBezTo>
                    <a:pt x="7821" y="2597"/>
                    <a:pt x="8262" y="2620"/>
                    <a:pt x="8408" y="2597"/>
                  </a:cubicBezTo>
                  <a:cubicBezTo>
                    <a:pt x="8556" y="2576"/>
                    <a:pt x="9037" y="2531"/>
                    <a:pt x="9206" y="2358"/>
                  </a:cubicBezTo>
                  <a:cubicBezTo>
                    <a:pt x="9395" y="2183"/>
                    <a:pt x="9773" y="1944"/>
                    <a:pt x="9919" y="1855"/>
                  </a:cubicBezTo>
                  <a:cubicBezTo>
                    <a:pt x="10064" y="1748"/>
                    <a:pt x="10190" y="1659"/>
                    <a:pt x="10359" y="1572"/>
                  </a:cubicBezTo>
                  <a:cubicBezTo>
                    <a:pt x="10525" y="1462"/>
                    <a:pt x="10505" y="1441"/>
                    <a:pt x="10548" y="1331"/>
                  </a:cubicBezTo>
                  <a:cubicBezTo>
                    <a:pt x="10611" y="1245"/>
                    <a:pt x="10674" y="1179"/>
                    <a:pt x="10505" y="1069"/>
                  </a:cubicBezTo>
                  <a:cubicBezTo>
                    <a:pt x="10339" y="941"/>
                    <a:pt x="10505" y="875"/>
                    <a:pt x="10548" y="765"/>
                  </a:cubicBezTo>
                  <a:cubicBezTo>
                    <a:pt x="10591" y="655"/>
                    <a:pt x="10631" y="569"/>
                    <a:pt x="10714" y="569"/>
                  </a:cubicBezTo>
                  <a:cubicBezTo>
                    <a:pt x="10757" y="569"/>
                    <a:pt x="10777" y="569"/>
                    <a:pt x="10820" y="613"/>
                  </a:cubicBezTo>
                  <a:cubicBezTo>
                    <a:pt x="10966" y="700"/>
                    <a:pt x="11009" y="807"/>
                    <a:pt x="11135" y="852"/>
                  </a:cubicBezTo>
                  <a:cubicBezTo>
                    <a:pt x="11261" y="917"/>
                    <a:pt x="11178" y="1069"/>
                    <a:pt x="11241" y="1200"/>
                  </a:cubicBezTo>
                  <a:cubicBezTo>
                    <a:pt x="11281" y="1355"/>
                    <a:pt x="11407" y="1397"/>
                    <a:pt x="11533" y="1420"/>
                  </a:cubicBezTo>
                  <a:cubicBezTo>
                    <a:pt x="11638" y="1441"/>
                    <a:pt x="11701" y="1507"/>
                    <a:pt x="11784" y="1593"/>
                  </a:cubicBezTo>
                  <a:cubicBezTo>
                    <a:pt x="11847" y="1638"/>
                    <a:pt x="11910" y="1659"/>
                    <a:pt x="11973" y="1659"/>
                  </a:cubicBezTo>
                  <a:cubicBezTo>
                    <a:pt x="12016" y="1659"/>
                    <a:pt x="12079" y="1638"/>
                    <a:pt x="12142" y="1593"/>
                  </a:cubicBezTo>
                  <a:cubicBezTo>
                    <a:pt x="12162" y="1572"/>
                    <a:pt x="12225" y="1551"/>
                    <a:pt x="12288" y="1551"/>
                  </a:cubicBezTo>
                  <a:cubicBezTo>
                    <a:pt x="12371" y="1551"/>
                    <a:pt x="12477" y="1593"/>
                    <a:pt x="12520" y="1659"/>
                  </a:cubicBezTo>
                  <a:cubicBezTo>
                    <a:pt x="12603" y="1790"/>
                    <a:pt x="12580" y="2031"/>
                    <a:pt x="12709" y="2075"/>
                  </a:cubicBezTo>
                  <a:cubicBezTo>
                    <a:pt x="12855" y="2117"/>
                    <a:pt x="12895" y="2269"/>
                    <a:pt x="12666" y="2293"/>
                  </a:cubicBezTo>
                  <a:cubicBezTo>
                    <a:pt x="12457" y="2337"/>
                    <a:pt x="12497" y="2445"/>
                    <a:pt x="12540" y="2555"/>
                  </a:cubicBezTo>
                  <a:cubicBezTo>
                    <a:pt x="12603" y="2665"/>
                    <a:pt x="12623" y="2665"/>
                    <a:pt x="12540" y="2817"/>
                  </a:cubicBezTo>
                  <a:cubicBezTo>
                    <a:pt x="12477" y="2969"/>
                    <a:pt x="12580" y="3121"/>
                    <a:pt x="12434" y="3186"/>
                  </a:cubicBezTo>
                  <a:cubicBezTo>
                    <a:pt x="12288" y="3252"/>
                    <a:pt x="12225" y="3338"/>
                    <a:pt x="12434" y="3472"/>
                  </a:cubicBezTo>
                  <a:cubicBezTo>
                    <a:pt x="12580" y="3579"/>
                    <a:pt x="12709" y="3624"/>
                    <a:pt x="12812" y="3624"/>
                  </a:cubicBezTo>
                  <a:cubicBezTo>
                    <a:pt x="12832" y="3624"/>
                    <a:pt x="12855" y="3624"/>
                    <a:pt x="12895" y="3624"/>
                  </a:cubicBezTo>
                  <a:lnTo>
                    <a:pt x="12918" y="3624"/>
                  </a:lnTo>
                  <a:cubicBezTo>
                    <a:pt x="13023" y="3624"/>
                    <a:pt x="13001" y="3710"/>
                    <a:pt x="12958" y="3862"/>
                  </a:cubicBezTo>
                  <a:cubicBezTo>
                    <a:pt x="12918" y="4038"/>
                    <a:pt x="12981" y="4148"/>
                    <a:pt x="12772" y="4234"/>
                  </a:cubicBezTo>
                  <a:cubicBezTo>
                    <a:pt x="12540" y="4300"/>
                    <a:pt x="12520" y="4300"/>
                    <a:pt x="12371" y="4431"/>
                  </a:cubicBezTo>
                  <a:cubicBezTo>
                    <a:pt x="12225" y="4562"/>
                    <a:pt x="12205" y="4583"/>
                    <a:pt x="12371" y="4672"/>
                  </a:cubicBezTo>
                  <a:cubicBezTo>
                    <a:pt x="12540" y="4779"/>
                    <a:pt x="12520" y="4934"/>
                    <a:pt x="12646" y="4934"/>
                  </a:cubicBezTo>
                  <a:cubicBezTo>
                    <a:pt x="12666" y="4934"/>
                    <a:pt x="12666" y="4934"/>
                    <a:pt x="12686" y="4934"/>
                  </a:cubicBezTo>
                  <a:cubicBezTo>
                    <a:pt x="12855" y="4889"/>
                    <a:pt x="12958" y="4824"/>
                    <a:pt x="13043" y="4734"/>
                  </a:cubicBezTo>
                  <a:cubicBezTo>
                    <a:pt x="13084" y="4672"/>
                    <a:pt x="13147" y="4648"/>
                    <a:pt x="13252" y="4648"/>
                  </a:cubicBezTo>
                  <a:cubicBezTo>
                    <a:pt x="13295" y="4648"/>
                    <a:pt x="13358" y="4648"/>
                    <a:pt x="13421" y="4648"/>
                  </a:cubicBezTo>
                  <a:cubicBezTo>
                    <a:pt x="13504" y="4672"/>
                    <a:pt x="13567" y="4672"/>
                    <a:pt x="13630" y="4672"/>
                  </a:cubicBezTo>
                  <a:cubicBezTo>
                    <a:pt x="13736" y="4672"/>
                    <a:pt x="13819" y="4648"/>
                    <a:pt x="13902" y="4606"/>
                  </a:cubicBezTo>
                  <a:cubicBezTo>
                    <a:pt x="14051" y="4517"/>
                    <a:pt x="14028" y="4452"/>
                    <a:pt x="14154" y="4300"/>
                  </a:cubicBezTo>
                  <a:cubicBezTo>
                    <a:pt x="14260" y="4169"/>
                    <a:pt x="14300" y="4038"/>
                    <a:pt x="14426" y="4038"/>
                  </a:cubicBezTo>
                  <a:cubicBezTo>
                    <a:pt x="14449" y="4038"/>
                    <a:pt x="14449" y="4038"/>
                    <a:pt x="14469" y="4038"/>
                  </a:cubicBezTo>
                  <a:cubicBezTo>
                    <a:pt x="14489" y="4059"/>
                    <a:pt x="14532" y="4059"/>
                    <a:pt x="14552" y="4059"/>
                  </a:cubicBezTo>
                  <a:cubicBezTo>
                    <a:pt x="14615" y="4059"/>
                    <a:pt x="14678" y="4038"/>
                    <a:pt x="14740" y="4038"/>
                  </a:cubicBezTo>
                  <a:cubicBezTo>
                    <a:pt x="14803" y="4038"/>
                    <a:pt x="14846" y="4059"/>
                    <a:pt x="14889" y="4103"/>
                  </a:cubicBezTo>
                  <a:cubicBezTo>
                    <a:pt x="14929" y="4169"/>
                    <a:pt x="15055" y="4255"/>
                    <a:pt x="15141" y="4255"/>
                  </a:cubicBezTo>
                  <a:cubicBezTo>
                    <a:pt x="15181" y="4255"/>
                    <a:pt x="15204" y="4255"/>
                    <a:pt x="15224" y="4190"/>
                  </a:cubicBezTo>
                  <a:cubicBezTo>
                    <a:pt x="15264" y="4038"/>
                    <a:pt x="15327" y="3951"/>
                    <a:pt x="15496" y="3862"/>
                  </a:cubicBezTo>
                  <a:cubicBezTo>
                    <a:pt x="15665" y="3800"/>
                    <a:pt x="15937" y="3689"/>
                    <a:pt x="15874" y="3558"/>
                  </a:cubicBezTo>
                  <a:cubicBezTo>
                    <a:pt x="15831" y="3448"/>
                    <a:pt x="15705" y="3448"/>
                    <a:pt x="15622" y="3362"/>
                  </a:cubicBezTo>
                  <a:cubicBezTo>
                    <a:pt x="15516" y="3296"/>
                    <a:pt x="15559" y="3317"/>
                    <a:pt x="15622" y="3121"/>
                  </a:cubicBezTo>
                  <a:cubicBezTo>
                    <a:pt x="15665" y="2903"/>
                    <a:pt x="15768" y="2269"/>
                    <a:pt x="15665" y="2183"/>
                  </a:cubicBezTo>
                  <a:cubicBezTo>
                    <a:pt x="15559" y="2075"/>
                    <a:pt x="15539" y="2031"/>
                    <a:pt x="15516" y="1855"/>
                  </a:cubicBezTo>
                  <a:cubicBezTo>
                    <a:pt x="15496" y="1659"/>
                    <a:pt x="15327" y="1551"/>
                    <a:pt x="15161" y="1486"/>
                  </a:cubicBezTo>
                  <a:cubicBezTo>
                    <a:pt x="14972" y="1441"/>
                    <a:pt x="14826" y="1331"/>
                    <a:pt x="14783" y="1200"/>
                  </a:cubicBezTo>
                  <a:cubicBezTo>
                    <a:pt x="14740" y="1093"/>
                    <a:pt x="14595" y="852"/>
                    <a:pt x="14783" y="852"/>
                  </a:cubicBezTo>
                  <a:cubicBezTo>
                    <a:pt x="14952" y="852"/>
                    <a:pt x="15012" y="917"/>
                    <a:pt x="15141" y="917"/>
                  </a:cubicBezTo>
                  <a:cubicBezTo>
                    <a:pt x="15161" y="917"/>
                    <a:pt x="15204" y="917"/>
                    <a:pt x="15224" y="917"/>
                  </a:cubicBezTo>
                  <a:cubicBezTo>
                    <a:pt x="15264" y="896"/>
                    <a:pt x="15287" y="896"/>
                    <a:pt x="15327" y="896"/>
                  </a:cubicBezTo>
                  <a:cubicBezTo>
                    <a:pt x="15370" y="896"/>
                    <a:pt x="15390" y="896"/>
                    <a:pt x="15433" y="896"/>
                  </a:cubicBezTo>
                  <a:cubicBezTo>
                    <a:pt x="15516" y="896"/>
                    <a:pt x="15579" y="896"/>
                    <a:pt x="15622" y="786"/>
                  </a:cubicBezTo>
                  <a:cubicBezTo>
                    <a:pt x="15665" y="613"/>
                    <a:pt x="15496" y="524"/>
                    <a:pt x="15642" y="438"/>
                  </a:cubicBezTo>
                  <a:cubicBezTo>
                    <a:pt x="15791" y="328"/>
                    <a:pt x="15791" y="197"/>
                    <a:pt x="15894" y="197"/>
                  </a:cubicBezTo>
                  <a:cubicBezTo>
                    <a:pt x="16020" y="197"/>
                    <a:pt x="15957" y="328"/>
                    <a:pt x="16083" y="328"/>
                  </a:cubicBezTo>
                  <a:cubicBezTo>
                    <a:pt x="16103" y="328"/>
                    <a:pt x="16126" y="328"/>
                    <a:pt x="16146" y="328"/>
                  </a:cubicBezTo>
                  <a:cubicBezTo>
                    <a:pt x="16377" y="286"/>
                    <a:pt x="16417" y="286"/>
                    <a:pt x="16566" y="176"/>
                  </a:cubicBezTo>
                  <a:cubicBezTo>
                    <a:pt x="16629" y="131"/>
                    <a:pt x="16692" y="89"/>
                    <a:pt x="16732" y="89"/>
                  </a:cubicBezTo>
                  <a:lnTo>
                    <a:pt x="16732" y="0"/>
                  </a:lnTo>
                  <a:cubicBezTo>
                    <a:pt x="16669" y="0"/>
                    <a:pt x="16606" y="45"/>
                    <a:pt x="16523" y="89"/>
                  </a:cubicBezTo>
                  <a:cubicBezTo>
                    <a:pt x="16397" y="176"/>
                    <a:pt x="16354" y="176"/>
                    <a:pt x="16209" y="220"/>
                  </a:cubicBezTo>
                  <a:cubicBezTo>
                    <a:pt x="16126" y="241"/>
                    <a:pt x="16126" y="241"/>
                    <a:pt x="16126" y="241"/>
                  </a:cubicBezTo>
                  <a:cubicBezTo>
                    <a:pt x="16103" y="241"/>
                    <a:pt x="16083" y="241"/>
                    <a:pt x="16083" y="241"/>
                  </a:cubicBezTo>
                  <a:cubicBezTo>
                    <a:pt x="16063" y="241"/>
                    <a:pt x="16063" y="241"/>
                    <a:pt x="16063" y="241"/>
                  </a:cubicBezTo>
                  <a:cubicBezTo>
                    <a:pt x="16063" y="241"/>
                    <a:pt x="16063" y="241"/>
                    <a:pt x="16063" y="220"/>
                  </a:cubicBezTo>
                  <a:cubicBezTo>
                    <a:pt x="16040" y="197"/>
                    <a:pt x="16020" y="110"/>
                    <a:pt x="15894" y="110"/>
                  </a:cubicBezTo>
                  <a:cubicBezTo>
                    <a:pt x="15791" y="110"/>
                    <a:pt x="15748" y="176"/>
                    <a:pt x="15705" y="241"/>
                  </a:cubicBezTo>
                  <a:cubicBezTo>
                    <a:pt x="15665" y="286"/>
                    <a:pt x="15642" y="307"/>
                    <a:pt x="15579" y="351"/>
                  </a:cubicBezTo>
                  <a:cubicBezTo>
                    <a:pt x="15456" y="438"/>
                    <a:pt x="15496" y="569"/>
                    <a:pt x="15516" y="634"/>
                  </a:cubicBezTo>
                  <a:cubicBezTo>
                    <a:pt x="15539" y="679"/>
                    <a:pt x="15539" y="700"/>
                    <a:pt x="15539" y="765"/>
                  </a:cubicBezTo>
                  <a:cubicBezTo>
                    <a:pt x="15516" y="807"/>
                    <a:pt x="15516" y="807"/>
                    <a:pt x="15433" y="807"/>
                  </a:cubicBezTo>
                  <a:cubicBezTo>
                    <a:pt x="15413" y="807"/>
                    <a:pt x="15390" y="807"/>
                    <a:pt x="15390" y="807"/>
                  </a:cubicBezTo>
                  <a:cubicBezTo>
                    <a:pt x="15370" y="807"/>
                    <a:pt x="15350" y="807"/>
                    <a:pt x="15327" y="807"/>
                  </a:cubicBezTo>
                  <a:cubicBezTo>
                    <a:pt x="15287" y="807"/>
                    <a:pt x="15244" y="807"/>
                    <a:pt x="15204" y="807"/>
                  </a:cubicBezTo>
                  <a:cubicBezTo>
                    <a:pt x="15181" y="831"/>
                    <a:pt x="15161" y="831"/>
                    <a:pt x="15141" y="831"/>
                  </a:cubicBezTo>
                  <a:cubicBezTo>
                    <a:pt x="15098" y="831"/>
                    <a:pt x="15055" y="807"/>
                    <a:pt x="15012" y="807"/>
                  </a:cubicBezTo>
                  <a:cubicBezTo>
                    <a:pt x="14952" y="786"/>
                    <a:pt x="14889" y="765"/>
                    <a:pt x="14783" y="765"/>
                  </a:cubicBezTo>
                  <a:cubicBezTo>
                    <a:pt x="14700" y="765"/>
                    <a:pt x="14637" y="807"/>
                    <a:pt x="14615" y="852"/>
                  </a:cubicBezTo>
                  <a:cubicBezTo>
                    <a:pt x="14574" y="941"/>
                    <a:pt x="14615" y="1069"/>
                    <a:pt x="14678" y="1179"/>
                  </a:cubicBezTo>
                  <a:cubicBezTo>
                    <a:pt x="14678" y="1200"/>
                    <a:pt x="14700" y="1224"/>
                    <a:pt x="14700" y="1245"/>
                  </a:cubicBezTo>
                  <a:cubicBezTo>
                    <a:pt x="14763" y="1397"/>
                    <a:pt x="14909" y="1507"/>
                    <a:pt x="15118" y="1572"/>
                  </a:cubicBezTo>
                  <a:cubicBezTo>
                    <a:pt x="15264" y="1617"/>
                    <a:pt x="15413" y="1724"/>
                    <a:pt x="15433" y="1855"/>
                  </a:cubicBezTo>
                  <a:cubicBezTo>
                    <a:pt x="15456" y="2052"/>
                    <a:pt x="15496" y="2117"/>
                    <a:pt x="15602" y="2248"/>
                  </a:cubicBezTo>
                  <a:cubicBezTo>
                    <a:pt x="15642" y="2314"/>
                    <a:pt x="15602" y="2838"/>
                    <a:pt x="15539" y="3100"/>
                  </a:cubicBezTo>
                  <a:cubicBezTo>
                    <a:pt x="15516" y="3144"/>
                    <a:pt x="15496" y="3186"/>
                    <a:pt x="15496" y="3210"/>
                  </a:cubicBezTo>
                  <a:cubicBezTo>
                    <a:pt x="15456" y="3317"/>
                    <a:pt x="15476" y="3362"/>
                    <a:pt x="15559" y="3427"/>
                  </a:cubicBezTo>
                  <a:cubicBezTo>
                    <a:pt x="15602" y="3472"/>
                    <a:pt x="15642" y="3493"/>
                    <a:pt x="15685" y="3514"/>
                  </a:cubicBezTo>
                  <a:cubicBezTo>
                    <a:pt x="15748" y="3537"/>
                    <a:pt x="15791" y="3558"/>
                    <a:pt x="15791" y="3600"/>
                  </a:cubicBezTo>
                  <a:cubicBezTo>
                    <a:pt x="15791" y="3645"/>
                    <a:pt x="15602" y="3731"/>
                    <a:pt x="15516" y="3755"/>
                  </a:cubicBezTo>
                  <a:cubicBezTo>
                    <a:pt x="15456" y="3800"/>
                    <a:pt x="15456" y="3800"/>
                    <a:pt x="15456" y="3800"/>
                  </a:cubicBezTo>
                  <a:cubicBezTo>
                    <a:pt x="15244" y="3886"/>
                    <a:pt x="15181" y="4017"/>
                    <a:pt x="15141" y="4169"/>
                  </a:cubicBezTo>
                  <a:cubicBezTo>
                    <a:pt x="15098" y="4169"/>
                    <a:pt x="14992" y="4103"/>
                    <a:pt x="14952" y="4038"/>
                  </a:cubicBezTo>
                  <a:cubicBezTo>
                    <a:pt x="14889" y="3972"/>
                    <a:pt x="14803" y="3951"/>
                    <a:pt x="14740" y="3951"/>
                  </a:cubicBezTo>
                  <a:cubicBezTo>
                    <a:pt x="14720" y="3951"/>
                    <a:pt x="14678" y="3951"/>
                    <a:pt x="14657" y="3951"/>
                  </a:cubicBezTo>
                  <a:cubicBezTo>
                    <a:pt x="14615" y="3951"/>
                    <a:pt x="14595" y="3972"/>
                    <a:pt x="14552" y="3972"/>
                  </a:cubicBezTo>
                  <a:cubicBezTo>
                    <a:pt x="14532" y="3972"/>
                    <a:pt x="14512" y="3951"/>
                    <a:pt x="14489" y="3951"/>
                  </a:cubicBezTo>
                  <a:cubicBezTo>
                    <a:pt x="14469" y="3951"/>
                    <a:pt x="14449" y="3951"/>
                    <a:pt x="14426" y="3951"/>
                  </a:cubicBezTo>
                  <a:cubicBezTo>
                    <a:pt x="14280" y="3951"/>
                    <a:pt x="14217" y="4059"/>
                    <a:pt x="14154" y="4148"/>
                  </a:cubicBezTo>
                  <a:cubicBezTo>
                    <a:pt x="14134" y="4169"/>
                    <a:pt x="14114" y="4213"/>
                    <a:pt x="14091" y="4234"/>
                  </a:cubicBezTo>
                  <a:cubicBezTo>
                    <a:pt x="14028" y="4300"/>
                    <a:pt x="14008" y="4365"/>
                    <a:pt x="13985" y="4410"/>
                  </a:cubicBezTo>
                  <a:cubicBezTo>
                    <a:pt x="13945" y="4452"/>
                    <a:pt x="13945" y="4496"/>
                    <a:pt x="13882" y="4517"/>
                  </a:cubicBezTo>
                  <a:cubicBezTo>
                    <a:pt x="13799" y="4562"/>
                    <a:pt x="13713" y="4583"/>
                    <a:pt x="13630" y="4583"/>
                  </a:cubicBezTo>
                  <a:cubicBezTo>
                    <a:pt x="13567" y="4583"/>
                    <a:pt x="13504" y="4583"/>
                    <a:pt x="13441" y="4562"/>
                  </a:cubicBezTo>
                  <a:cubicBezTo>
                    <a:pt x="13358" y="4562"/>
                    <a:pt x="13295" y="4541"/>
                    <a:pt x="13252" y="4541"/>
                  </a:cubicBezTo>
                  <a:cubicBezTo>
                    <a:pt x="13169" y="4541"/>
                    <a:pt x="13043" y="4562"/>
                    <a:pt x="12958" y="4672"/>
                  </a:cubicBezTo>
                  <a:cubicBezTo>
                    <a:pt x="12918" y="4758"/>
                    <a:pt x="12832" y="4800"/>
                    <a:pt x="12666" y="4845"/>
                  </a:cubicBezTo>
                  <a:lnTo>
                    <a:pt x="12646" y="4845"/>
                  </a:lnTo>
                  <a:cubicBezTo>
                    <a:pt x="12623" y="4845"/>
                    <a:pt x="12623" y="4845"/>
                    <a:pt x="12580" y="4779"/>
                  </a:cubicBezTo>
                  <a:cubicBezTo>
                    <a:pt x="12560" y="4734"/>
                    <a:pt x="12520" y="4648"/>
                    <a:pt x="12414" y="4606"/>
                  </a:cubicBezTo>
                  <a:cubicBezTo>
                    <a:pt x="12394" y="4583"/>
                    <a:pt x="12371" y="4562"/>
                    <a:pt x="12351" y="4562"/>
                  </a:cubicBezTo>
                  <a:cubicBezTo>
                    <a:pt x="12371" y="4541"/>
                    <a:pt x="12414" y="4517"/>
                    <a:pt x="12434" y="4496"/>
                  </a:cubicBezTo>
                  <a:cubicBezTo>
                    <a:pt x="12560" y="4386"/>
                    <a:pt x="12580" y="4386"/>
                    <a:pt x="12729" y="4321"/>
                  </a:cubicBezTo>
                  <a:cubicBezTo>
                    <a:pt x="12792" y="4321"/>
                    <a:pt x="12792" y="4321"/>
                    <a:pt x="12792" y="4321"/>
                  </a:cubicBezTo>
                  <a:cubicBezTo>
                    <a:pt x="12981" y="4234"/>
                    <a:pt x="13023" y="4148"/>
                    <a:pt x="13023" y="4017"/>
                  </a:cubicBezTo>
                  <a:cubicBezTo>
                    <a:pt x="13023" y="3972"/>
                    <a:pt x="13043" y="3928"/>
                    <a:pt x="13043" y="3886"/>
                  </a:cubicBezTo>
                  <a:cubicBezTo>
                    <a:pt x="13084" y="3755"/>
                    <a:pt x="13106" y="3666"/>
                    <a:pt x="13064" y="3579"/>
                  </a:cubicBezTo>
                  <a:cubicBezTo>
                    <a:pt x="13043" y="3558"/>
                    <a:pt x="13001" y="3514"/>
                    <a:pt x="12918" y="3514"/>
                  </a:cubicBezTo>
                  <a:cubicBezTo>
                    <a:pt x="12918" y="3514"/>
                    <a:pt x="12895" y="3514"/>
                    <a:pt x="12875" y="3537"/>
                  </a:cubicBezTo>
                  <a:cubicBezTo>
                    <a:pt x="12855" y="3537"/>
                    <a:pt x="12832" y="3537"/>
                    <a:pt x="12812" y="3537"/>
                  </a:cubicBezTo>
                  <a:cubicBezTo>
                    <a:pt x="12729" y="3537"/>
                    <a:pt x="12623" y="3493"/>
                    <a:pt x="12477" y="3383"/>
                  </a:cubicBezTo>
                  <a:cubicBezTo>
                    <a:pt x="12414" y="3362"/>
                    <a:pt x="12394" y="3338"/>
                    <a:pt x="12394" y="3317"/>
                  </a:cubicBezTo>
                  <a:cubicBezTo>
                    <a:pt x="12394" y="3317"/>
                    <a:pt x="12414" y="3296"/>
                    <a:pt x="12457" y="3275"/>
                  </a:cubicBezTo>
                  <a:cubicBezTo>
                    <a:pt x="12603" y="3210"/>
                    <a:pt x="12603" y="3079"/>
                    <a:pt x="12603" y="2990"/>
                  </a:cubicBezTo>
                  <a:cubicBezTo>
                    <a:pt x="12603" y="2948"/>
                    <a:pt x="12603" y="2882"/>
                    <a:pt x="12623" y="2838"/>
                  </a:cubicBezTo>
                  <a:cubicBezTo>
                    <a:pt x="12709" y="2686"/>
                    <a:pt x="12686" y="2641"/>
                    <a:pt x="12646" y="2555"/>
                  </a:cubicBezTo>
                  <a:cubicBezTo>
                    <a:pt x="12646" y="2531"/>
                    <a:pt x="12623" y="2531"/>
                    <a:pt x="12623" y="2510"/>
                  </a:cubicBezTo>
                  <a:cubicBezTo>
                    <a:pt x="12603" y="2445"/>
                    <a:pt x="12580" y="2424"/>
                    <a:pt x="12603" y="2424"/>
                  </a:cubicBezTo>
                  <a:cubicBezTo>
                    <a:pt x="12603" y="2424"/>
                    <a:pt x="12603" y="2403"/>
                    <a:pt x="12686" y="2403"/>
                  </a:cubicBezTo>
                  <a:cubicBezTo>
                    <a:pt x="12875" y="2358"/>
                    <a:pt x="12918" y="2248"/>
                    <a:pt x="12918" y="2203"/>
                  </a:cubicBezTo>
                  <a:cubicBezTo>
                    <a:pt x="12918" y="2117"/>
                    <a:pt x="12855" y="2031"/>
                    <a:pt x="12749" y="1986"/>
                  </a:cubicBezTo>
                  <a:cubicBezTo>
                    <a:pt x="12709" y="1965"/>
                    <a:pt x="12686" y="1921"/>
                    <a:pt x="12666" y="1813"/>
                  </a:cubicBezTo>
                  <a:cubicBezTo>
                    <a:pt x="12646" y="1748"/>
                    <a:pt x="12623" y="1682"/>
                    <a:pt x="12603" y="1617"/>
                  </a:cubicBezTo>
                  <a:cubicBezTo>
                    <a:pt x="12520" y="1507"/>
                    <a:pt x="12394" y="1462"/>
                    <a:pt x="12288" y="1462"/>
                  </a:cubicBezTo>
                  <a:cubicBezTo>
                    <a:pt x="12205" y="1462"/>
                    <a:pt x="12142" y="1486"/>
                    <a:pt x="12079" y="1528"/>
                  </a:cubicBezTo>
                  <a:cubicBezTo>
                    <a:pt x="12056" y="1551"/>
                    <a:pt x="12016" y="1551"/>
                    <a:pt x="11973" y="1551"/>
                  </a:cubicBezTo>
                  <a:cubicBezTo>
                    <a:pt x="11910" y="1551"/>
                    <a:pt x="11867" y="1551"/>
                    <a:pt x="11847" y="1528"/>
                  </a:cubicBezTo>
                  <a:cubicBezTo>
                    <a:pt x="11827" y="1507"/>
                    <a:pt x="11804" y="1486"/>
                    <a:pt x="11784" y="1462"/>
                  </a:cubicBezTo>
                  <a:cubicBezTo>
                    <a:pt x="11721" y="1397"/>
                    <a:pt x="11658" y="1355"/>
                    <a:pt x="11533" y="1331"/>
                  </a:cubicBezTo>
                  <a:cubicBezTo>
                    <a:pt x="11429" y="1310"/>
                    <a:pt x="11344" y="1289"/>
                    <a:pt x="11324" y="1179"/>
                  </a:cubicBezTo>
                  <a:cubicBezTo>
                    <a:pt x="11304" y="1134"/>
                    <a:pt x="11304" y="1093"/>
                    <a:pt x="11304" y="1048"/>
                  </a:cubicBezTo>
                  <a:cubicBezTo>
                    <a:pt x="11304" y="962"/>
                    <a:pt x="11304" y="831"/>
                    <a:pt x="11178" y="765"/>
                  </a:cubicBezTo>
                  <a:cubicBezTo>
                    <a:pt x="11115" y="744"/>
                    <a:pt x="11072" y="721"/>
                    <a:pt x="11029" y="679"/>
                  </a:cubicBezTo>
                  <a:cubicBezTo>
                    <a:pt x="10989" y="634"/>
                    <a:pt x="10946" y="569"/>
                    <a:pt x="10863" y="524"/>
                  </a:cubicBezTo>
                  <a:cubicBezTo>
                    <a:pt x="10820" y="503"/>
                    <a:pt x="10777" y="482"/>
                    <a:pt x="10714" y="482"/>
                  </a:cubicBezTo>
                  <a:cubicBezTo>
                    <a:pt x="10568" y="482"/>
                    <a:pt x="10505" y="655"/>
                    <a:pt x="10462" y="721"/>
                  </a:cubicBezTo>
                  <a:cubicBezTo>
                    <a:pt x="10462" y="744"/>
                    <a:pt x="10442" y="765"/>
                    <a:pt x="10422" y="807"/>
                  </a:cubicBezTo>
                  <a:cubicBezTo>
                    <a:pt x="10379" y="852"/>
                    <a:pt x="10339" y="896"/>
                    <a:pt x="10339" y="983"/>
                  </a:cubicBezTo>
                  <a:cubicBezTo>
                    <a:pt x="10359" y="1048"/>
                    <a:pt x="10399" y="1093"/>
                    <a:pt x="10442" y="1134"/>
                  </a:cubicBezTo>
                  <a:cubicBezTo>
                    <a:pt x="10525" y="1179"/>
                    <a:pt x="10525" y="1200"/>
                    <a:pt x="10525" y="1200"/>
                  </a:cubicBezTo>
                  <a:cubicBezTo>
                    <a:pt x="10525" y="1200"/>
                    <a:pt x="10505" y="1224"/>
                    <a:pt x="10505" y="1245"/>
                  </a:cubicBezTo>
                  <a:cubicBezTo>
                    <a:pt x="10485" y="1268"/>
                    <a:pt x="10485" y="1289"/>
                    <a:pt x="10485" y="1289"/>
                  </a:cubicBezTo>
                  <a:cubicBezTo>
                    <a:pt x="10462" y="1331"/>
                    <a:pt x="10462" y="1331"/>
                    <a:pt x="10442" y="1355"/>
                  </a:cubicBezTo>
                  <a:cubicBezTo>
                    <a:pt x="10422" y="1397"/>
                    <a:pt x="10422" y="1420"/>
                    <a:pt x="10316" y="1486"/>
                  </a:cubicBezTo>
                  <a:cubicBezTo>
                    <a:pt x="10147" y="1593"/>
                    <a:pt x="10024" y="1659"/>
                    <a:pt x="9876" y="1769"/>
                  </a:cubicBezTo>
                  <a:cubicBezTo>
                    <a:pt x="9836" y="1790"/>
                    <a:pt x="9793" y="1834"/>
                    <a:pt x="9730" y="1855"/>
                  </a:cubicBezTo>
                  <a:cubicBezTo>
                    <a:pt x="9541" y="1986"/>
                    <a:pt x="9289" y="2141"/>
                    <a:pt x="9143" y="2293"/>
                  </a:cubicBezTo>
                  <a:cubicBezTo>
                    <a:pt x="9017" y="2424"/>
                    <a:pt x="8639" y="2466"/>
                    <a:pt x="8471" y="2510"/>
                  </a:cubicBezTo>
                  <a:cubicBezTo>
                    <a:pt x="8450" y="2510"/>
                    <a:pt x="8408" y="2510"/>
                    <a:pt x="8388" y="2510"/>
                  </a:cubicBezTo>
                  <a:cubicBezTo>
                    <a:pt x="8367" y="2510"/>
                    <a:pt x="8305" y="2531"/>
                    <a:pt x="8242" y="2531"/>
                  </a:cubicBezTo>
                  <a:cubicBezTo>
                    <a:pt x="8030" y="2531"/>
                    <a:pt x="7758" y="2555"/>
                    <a:pt x="7655" y="2707"/>
                  </a:cubicBezTo>
                  <a:cubicBezTo>
                    <a:pt x="7632" y="2751"/>
                    <a:pt x="7569" y="2751"/>
                    <a:pt x="7466" y="2751"/>
                  </a:cubicBezTo>
                  <a:cubicBezTo>
                    <a:pt x="7443" y="2751"/>
                    <a:pt x="7443" y="2751"/>
                    <a:pt x="7443" y="2751"/>
                  </a:cubicBezTo>
                  <a:cubicBezTo>
                    <a:pt x="7423" y="2751"/>
                    <a:pt x="7423" y="2751"/>
                    <a:pt x="7423" y="2751"/>
                  </a:cubicBezTo>
                  <a:cubicBezTo>
                    <a:pt x="7403" y="2772"/>
                    <a:pt x="7403" y="2772"/>
                    <a:pt x="7403" y="2772"/>
                  </a:cubicBezTo>
                  <a:cubicBezTo>
                    <a:pt x="7340" y="2838"/>
                    <a:pt x="7234" y="2882"/>
                    <a:pt x="7108" y="2903"/>
                  </a:cubicBezTo>
                  <a:cubicBezTo>
                    <a:pt x="6877" y="2948"/>
                    <a:pt x="6816" y="3079"/>
                    <a:pt x="6774" y="3186"/>
                  </a:cubicBezTo>
                  <a:cubicBezTo>
                    <a:pt x="6774" y="3210"/>
                    <a:pt x="6754" y="3231"/>
                    <a:pt x="6754" y="3275"/>
                  </a:cubicBezTo>
                  <a:cubicBezTo>
                    <a:pt x="6731" y="3296"/>
                    <a:pt x="6731" y="3296"/>
                    <a:pt x="6668" y="3296"/>
                  </a:cubicBezTo>
                  <a:cubicBezTo>
                    <a:pt x="6605" y="3296"/>
                    <a:pt x="6522" y="3296"/>
                    <a:pt x="6439" y="3362"/>
                  </a:cubicBezTo>
                  <a:cubicBezTo>
                    <a:pt x="6353" y="3448"/>
                    <a:pt x="6313" y="3579"/>
                    <a:pt x="6270" y="3689"/>
                  </a:cubicBezTo>
                  <a:cubicBezTo>
                    <a:pt x="6227" y="3776"/>
                    <a:pt x="6207" y="3841"/>
                    <a:pt x="6187" y="3886"/>
                  </a:cubicBezTo>
                  <a:cubicBezTo>
                    <a:pt x="6101" y="3951"/>
                    <a:pt x="6038" y="3951"/>
                    <a:pt x="5849" y="3951"/>
                  </a:cubicBezTo>
                  <a:cubicBezTo>
                    <a:pt x="5577" y="3951"/>
                    <a:pt x="5474" y="4213"/>
                    <a:pt x="5411" y="4321"/>
                  </a:cubicBezTo>
                  <a:cubicBezTo>
                    <a:pt x="5411" y="4300"/>
                    <a:pt x="5388" y="4300"/>
                    <a:pt x="5368" y="4300"/>
                  </a:cubicBezTo>
                  <a:cubicBezTo>
                    <a:pt x="5285" y="4300"/>
                    <a:pt x="5243" y="4365"/>
                    <a:pt x="5223" y="4410"/>
                  </a:cubicBezTo>
                  <a:cubicBezTo>
                    <a:pt x="5180" y="4475"/>
                    <a:pt x="5160" y="4541"/>
                    <a:pt x="5160" y="4606"/>
                  </a:cubicBezTo>
                  <a:cubicBezTo>
                    <a:pt x="5180" y="4693"/>
                    <a:pt x="5285" y="4779"/>
                    <a:pt x="5411" y="4868"/>
                  </a:cubicBezTo>
                  <a:cubicBezTo>
                    <a:pt x="5474" y="4910"/>
                    <a:pt x="5474" y="4910"/>
                    <a:pt x="5474" y="4910"/>
                  </a:cubicBezTo>
                  <a:cubicBezTo>
                    <a:pt x="5640" y="5020"/>
                    <a:pt x="5766" y="5107"/>
                    <a:pt x="5849" y="5217"/>
                  </a:cubicBezTo>
                  <a:cubicBezTo>
                    <a:pt x="5872" y="5238"/>
                    <a:pt x="5892" y="5282"/>
                    <a:pt x="5912" y="5282"/>
                  </a:cubicBezTo>
                  <a:cubicBezTo>
                    <a:pt x="5912" y="5303"/>
                    <a:pt x="5935" y="5324"/>
                    <a:pt x="5935" y="5348"/>
                  </a:cubicBezTo>
                  <a:cubicBezTo>
                    <a:pt x="5935" y="5348"/>
                    <a:pt x="5935" y="5348"/>
                    <a:pt x="5912" y="5413"/>
                  </a:cubicBezTo>
                  <a:cubicBezTo>
                    <a:pt x="5872" y="5479"/>
                    <a:pt x="5849" y="5521"/>
                    <a:pt x="5829" y="5544"/>
                  </a:cubicBezTo>
                  <a:cubicBezTo>
                    <a:pt x="5786" y="5631"/>
                    <a:pt x="5746" y="5696"/>
                    <a:pt x="5683" y="5827"/>
                  </a:cubicBezTo>
                  <a:cubicBezTo>
                    <a:pt x="5620" y="5958"/>
                    <a:pt x="5451" y="6089"/>
                    <a:pt x="5388" y="6110"/>
                  </a:cubicBezTo>
                  <a:cubicBezTo>
                    <a:pt x="5326" y="5893"/>
                    <a:pt x="5180" y="5848"/>
                    <a:pt x="5097" y="5848"/>
                  </a:cubicBezTo>
                  <a:cubicBezTo>
                    <a:pt x="5054" y="5848"/>
                    <a:pt x="5011" y="5869"/>
                    <a:pt x="4948" y="5893"/>
                  </a:cubicBezTo>
                  <a:cubicBezTo>
                    <a:pt x="4802" y="5937"/>
                    <a:pt x="4258" y="6155"/>
                    <a:pt x="4132" y="6286"/>
                  </a:cubicBezTo>
                  <a:cubicBezTo>
                    <a:pt x="4069" y="6331"/>
                    <a:pt x="3943" y="6417"/>
                    <a:pt x="3857" y="6417"/>
                  </a:cubicBezTo>
                  <a:cubicBezTo>
                    <a:pt x="3817" y="6417"/>
                    <a:pt x="3795" y="6417"/>
                    <a:pt x="3774" y="6393"/>
                  </a:cubicBezTo>
                  <a:cubicBezTo>
                    <a:pt x="3669" y="6265"/>
                    <a:pt x="3546" y="6176"/>
                    <a:pt x="3417" y="6176"/>
                  </a:cubicBezTo>
                  <a:cubicBezTo>
                    <a:pt x="3354" y="6176"/>
                    <a:pt x="3291" y="6220"/>
                    <a:pt x="3271" y="6286"/>
                  </a:cubicBezTo>
                  <a:cubicBezTo>
                    <a:pt x="3231" y="6372"/>
                    <a:pt x="3314" y="6459"/>
                    <a:pt x="3354" y="6524"/>
                  </a:cubicBezTo>
                  <a:cubicBezTo>
                    <a:pt x="3397" y="6548"/>
                    <a:pt x="3440" y="6590"/>
                    <a:pt x="3417" y="6634"/>
                  </a:cubicBezTo>
                  <a:cubicBezTo>
                    <a:pt x="3397" y="6634"/>
                    <a:pt x="3354" y="6613"/>
                    <a:pt x="3271" y="6548"/>
                  </a:cubicBezTo>
                  <a:cubicBezTo>
                    <a:pt x="3125" y="6417"/>
                    <a:pt x="2936" y="6286"/>
                    <a:pt x="2727" y="6286"/>
                  </a:cubicBezTo>
                  <a:cubicBezTo>
                    <a:pt x="2704" y="6286"/>
                    <a:pt x="2684" y="6286"/>
                    <a:pt x="2664" y="6286"/>
                  </a:cubicBezTo>
                  <a:cubicBezTo>
                    <a:pt x="2578" y="6307"/>
                    <a:pt x="2538" y="6307"/>
                    <a:pt x="2475" y="6307"/>
                  </a:cubicBezTo>
                  <a:cubicBezTo>
                    <a:pt x="2369" y="6307"/>
                    <a:pt x="2306" y="6286"/>
                    <a:pt x="2286" y="6241"/>
                  </a:cubicBezTo>
                  <a:cubicBezTo>
                    <a:pt x="2286" y="6197"/>
                    <a:pt x="2264" y="6155"/>
                    <a:pt x="2243" y="6110"/>
                  </a:cubicBezTo>
                  <a:cubicBezTo>
                    <a:pt x="2203" y="5979"/>
                    <a:pt x="2160" y="5848"/>
                    <a:pt x="2012" y="5848"/>
                  </a:cubicBezTo>
                  <a:cubicBezTo>
                    <a:pt x="1972" y="5848"/>
                    <a:pt x="1783" y="5848"/>
                    <a:pt x="1720" y="5979"/>
                  </a:cubicBezTo>
                  <a:cubicBezTo>
                    <a:pt x="1720" y="6003"/>
                    <a:pt x="1700" y="6068"/>
                    <a:pt x="1763" y="6155"/>
                  </a:cubicBezTo>
                  <a:cubicBezTo>
                    <a:pt x="1783" y="6176"/>
                    <a:pt x="1803" y="6220"/>
                    <a:pt x="1826" y="6241"/>
                  </a:cubicBezTo>
                  <a:cubicBezTo>
                    <a:pt x="1866" y="6307"/>
                    <a:pt x="1952" y="6393"/>
                    <a:pt x="1972" y="6459"/>
                  </a:cubicBezTo>
                  <a:cubicBezTo>
                    <a:pt x="1763" y="6459"/>
                    <a:pt x="1720" y="6417"/>
                    <a:pt x="1677" y="6331"/>
                  </a:cubicBezTo>
                  <a:cubicBezTo>
                    <a:pt x="1637" y="6265"/>
                    <a:pt x="1574" y="6220"/>
                    <a:pt x="1511" y="6220"/>
                  </a:cubicBezTo>
                  <a:cubicBezTo>
                    <a:pt x="1405" y="6220"/>
                    <a:pt x="1322" y="6286"/>
                    <a:pt x="1259" y="6393"/>
                  </a:cubicBezTo>
                  <a:cubicBezTo>
                    <a:pt x="1216" y="6503"/>
                    <a:pt x="1133" y="6524"/>
                    <a:pt x="944" y="6548"/>
                  </a:cubicBezTo>
                  <a:cubicBezTo>
                    <a:pt x="818" y="6569"/>
                    <a:pt x="735" y="6634"/>
                    <a:pt x="712" y="6721"/>
                  </a:cubicBezTo>
                  <a:cubicBezTo>
                    <a:pt x="692" y="6831"/>
                    <a:pt x="755" y="6962"/>
                    <a:pt x="861" y="7048"/>
                  </a:cubicBezTo>
                  <a:cubicBezTo>
                    <a:pt x="964" y="7137"/>
                    <a:pt x="984" y="7203"/>
                    <a:pt x="984" y="7245"/>
                  </a:cubicBezTo>
                  <a:cubicBezTo>
                    <a:pt x="984" y="7245"/>
                    <a:pt x="964" y="7266"/>
                    <a:pt x="944" y="7266"/>
                  </a:cubicBezTo>
                  <a:cubicBezTo>
                    <a:pt x="775" y="7355"/>
                    <a:pt x="692" y="7465"/>
                    <a:pt x="692" y="7465"/>
                  </a:cubicBezTo>
                  <a:cubicBezTo>
                    <a:pt x="567" y="7659"/>
                    <a:pt x="567" y="7659"/>
                    <a:pt x="567" y="7659"/>
                  </a:cubicBezTo>
                  <a:cubicBezTo>
                    <a:pt x="775" y="7617"/>
                    <a:pt x="775" y="7617"/>
                    <a:pt x="775" y="7617"/>
                  </a:cubicBezTo>
                  <a:cubicBezTo>
                    <a:pt x="775" y="7617"/>
                    <a:pt x="798" y="7617"/>
                    <a:pt x="861" y="7617"/>
                  </a:cubicBezTo>
                  <a:cubicBezTo>
                    <a:pt x="901" y="7617"/>
                    <a:pt x="984" y="7617"/>
                    <a:pt x="1047" y="7638"/>
                  </a:cubicBezTo>
                  <a:cubicBezTo>
                    <a:pt x="1153" y="7682"/>
                    <a:pt x="1153" y="7748"/>
                    <a:pt x="1153" y="7965"/>
                  </a:cubicBezTo>
                  <a:cubicBezTo>
                    <a:pt x="1153" y="8183"/>
                    <a:pt x="1196" y="8293"/>
                    <a:pt x="1405" y="8379"/>
                  </a:cubicBezTo>
                  <a:cubicBezTo>
                    <a:pt x="1468" y="8400"/>
                    <a:pt x="1468" y="8400"/>
                    <a:pt x="1468" y="8400"/>
                  </a:cubicBezTo>
                  <a:cubicBezTo>
                    <a:pt x="1511" y="8424"/>
                    <a:pt x="1594" y="8468"/>
                    <a:pt x="1614" y="8489"/>
                  </a:cubicBezTo>
                  <a:cubicBezTo>
                    <a:pt x="1511" y="8576"/>
                    <a:pt x="1448" y="8641"/>
                    <a:pt x="1448" y="8728"/>
                  </a:cubicBezTo>
                  <a:cubicBezTo>
                    <a:pt x="1448" y="8817"/>
                    <a:pt x="1488" y="8903"/>
                    <a:pt x="1594" y="9013"/>
                  </a:cubicBezTo>
                  <a:cubicBezTo>
                    <a:pt x="1803" y="9210"/>
                    <a:pt x="1889" y="9317"/>
                    <a:pt x="1909" y="9472"/>
                  </a:cubicBezTo>
                  <a:cubicBezTo>
                    <a:pt x="1929" y="9558"/>
                    <a:pt x="1952" y="9624"/>
                    <a:pt x="1992" y="9668"/>
                  </a:cubicBezTo>
                  <a:cubicBezTo>
                    <a:pt x="2035" y="9734"/>
                    <a:pt x="2075" y="9820"/>
                    <a:pt x="2098" y="9951"/>
                  </a:cubicBezTo>
                  <a:cubicBezTo>
                    <a:pt x="2118" y="9996"/>
                    <a:pt x="2140" y="10059"/>
                    <a:pt x="2140" y="10124"/>
                  </a:cubicBezTo>
                  <a:cubicBezTo>
                    <a:pt x="2203" y="10321"/>
                    <a:pt x="2264" y="10475"/>
                    <a:pt x="2160" y="10648"/>
                  </a:cubicBezTo>
                  <a:cubicBezTo>
                    <a:pt x="2075" y="10845"/>
                    <a:pt x="2098" y="11000"/>
                    <a:pt x="2118" y="11107"/>
                  </a:cubicBezTo>
                  <a:cubicBezTo>
                    <a:pt x="2118" y="11193"/>
                    <a:pt x="2118" y="11282"/>
                    <a:pt x="2098" y="11348"/>
                  </a:cubicBezTo>
                  <a:cubicBezTo>
                    <a:pt x="2075" y="11413"/>
                    <a:pt x="2055" y="11434"/>
                    <a:pt x="1992" y="11479"/>
                  </a:cubicBezTo>
                  <a:cubicBezTo>
                    <a:pt x="1929" y="11521"/>
                    <a:pt x="1866" y="11586"/>
                    <a:pt x="1763" y="11717"/>
                  </a:cubicBezTo>
                  <a:cubicBezTo>
                    <a:pt x="1657" y="11872"/>
                    <a:pt x="1574" y="12000"/>
                    <a:pt x="1511" y="12134"/>
                  </a:cubicBezTo>
                  <a:cubicBezTo>
                    <a:pt x="1448" y="12220"/>
                    <a:pt x="1385" y="12328"/>
                    <a:pt x="1342" y="12396"/>
                  </a:cubicBezTo>
                  <a:cubicBezTo>
                    <a:pt x="1299" y="12462"/>
                    <a:pt x="1070" y="12765"/>
                    <a:pt x="1090" y="12983"/>
                  </a:cubicBezTo>
                  <a:cubicBezTo>
                    <a:pt x="1113" y="13048"/>
                    <a:pt x="1153" y="13114"/>
                    <a:pt x="1196" y="13137"/>
                  </a:cubicBezTo>
                  <a:cubicBezTo>
                    <a:pt x="1259" y="13179"/>
                    <a:pt x="1342" y="13203"/>
                    <a:pt x="1405" y="13203"/>
                  </a:cubicBezTo>
                  <a:cubicBezTo>
                    <a:pt x="1468" y="13203"/>
                    <a:pt x="1531" y="13179"/>
                    <a:pt x="1594" y="13158"/>
                  </a:cubicBezTo>
                  <a:cubicBezTo>
                    <a:pt x="1574" y="13179"/>
                    <a:pt x="1574" y="13179"/>
                    <a:pt x="1574" y="13179"/>
                  </a:cubicBezTo>
                  <a:cubicBezTo>
                    <a:pt x="1637" y="13268"/>
                    <a:pt x="1637" y="13268"/>
                    <a:pt x="1637" y="13268"/>
                  </a:cubicBezTo>
                  <a:cubicBezTo>
                    <a:pt x="1637" y="13268"/>
                    <a:pt x="1657" y="13289"/>
                    <a:pt x="1677" y="13334"/>
                  </a:cubicBezTo>
                  <a:cubicBezTo>
                    <a:pt x="1637" y="13334"/>
                    <a:pt x="1574" y="13355"/>
                    <a:pt x="1511" y="13376"/>
                  </a:cubicBezTo>
                  <a:cubicBezTo>
                    <a:pt x="1448" y="13397"/>
                    <a:pt x="1448" y="13397"/>
                    <a:pt x="1448" y="13397"/>
                  </a:cubicBezTo>
                  <a:cubicBezTo>
                    <a:pt x="1299" y="13462"/>
                    <a:pt x="1173" y="13504"/>
                    <a:pt x="1070" y="13721"/>
                  </a:cubicBezTo>
                  <a:cubicBezTo>
                    <a:pt x="1027" y="13810"/>
                    <a:pt x="1007" y="13831"/>
                    <a:pt x="984" y="13831"/>
                  </a:cubicBezTo>
                  <a:cubicBezTo>
                    <a:pt x="944" y="13855"/>
                    <a:pt x="901" y="13876"/>
                    <a:pt x="838" y="13941"/>
                  </a:cubicBezTo>
                  <a:cubicBezTo>
                    <a:pt x="692" y="14028"/>
                    <a:pt x="629" y="14203"/>
                    <a:pt x="567" y="14311"/>
                  </a:cubicBezTo>
                  <a:cubicBezTo>
                    <a:pt x="567" y="14355"/>
                    <a:pt x="547" y="14376"/>
                    <a:pt x="524" y="14421"/>
                  </a:cubicBezTo>
                  <a:cubicBezTo>
                    <a:pt x="484" y="14400"/>
                    <a:pt x="421" y="14334"/>
                    <a:pt x="421" y="14269"/>
                  </a:cubicBezTo>
                  <a:cubicBezTo>
                    <a:pt x="421" y="14093"/>
                    <a:pt x="315" y="14072"/>
                    <a:pt x="272" y="14072"/>
                  </a:cubicBezTo>
                  <a:cubicBezTo>
                    <a:pt x="232" y="14072"/>
                    <a:pt x="169" y="14093"/>
                    <a:pt x="83" y="14159"/>
                  </a:cubicBezTo>
                  <a:cubicBezTo>
                    <a:pt x="-43" y="14269"/>
                    <a:pt x="0" y="14400"/>
                    <a:pt x="43" y="14486"/>
                  </a:cubicBezTo>
                  <a:cubicBezTo>
                    <a:pt x="63" y="14552"/>
                    <a:pt x="83" y="14638"/>
                    <a:pt x="83" y="14704"/>
                  </a:cubicBezTo>
                  <a:cubicBezTo>
                    <a:pt x="83" y="14769"/>
                    <a:pt x="83" y="14814"/>
                    <a:pt x="83" y="14856"/>
                  </a:cubicBezTo>
                  <a:cubicBezTo>
                    <a:pt x="63" y="14990"/>
                    <a:pt x="63" y="15097"/>
                    <a:pt x="126" y="15162"/>
                  </a:cubicBezTo>
                  <a:cubicBezTo>
                    <a:pt x="146" y="15207"/>
                    <a:pt x="189" y="15228"/>
                    <a:pt x="252" y="15228"/>
                  </a:cubicBezTo>
                  <a:cubicBezTo>
                    <a:pt x="295" y="15228"/>
                    <a:pt x="315" y="15207"/>
                    <a:pt x="358" y="15207"/>
                  </a:cubicBezTo>
                  <a:cubicBezTo>
                    <a:pt x="504" y="15162"/>
                    <a:pt x="587" y="15162"/>
                    <a:pt x="650" y="15162"/>
                  </a:cubicBezTo>
                  <a:cubicBezTo>
                    <a:pt x="712" y="15162"/>
                    <a:pt x="755" y="15162"/>
                    <a:pt x="818" y="15141"/>
                  </a:cubicBezTo>
                  <a:lnTo>
                    <a:pt x="861" y="15141"/>
                  </a:lnTo>
                  <a:cubicBezTo>
                    <a:pt x="861" y="15141"/>
                    <a:pt x="861" y="15162"/>
                    <a:pt x="818" y="15228"/>
                  </a:cubicBezTo>
                  <a:cubicBezTo>
                    <a:pt x="735" y="15359"/>
                    <a:pt x="755" y="15469"/>
                    <a:pt x="775" y="15534"/>
                  </a:cubicBezTo>
                  <a:cubicBezTo>
                    <a:pt x="818" y="15621"/>
                    <a:pt x="944" y="15686"/>
                    <a:pt x="1090" y="15686"/>
                  </a:cubicBezTo>
                  <a:cubicBezTo>
                    <a:pt x="1133" y="15686"/>
                    <a:pt x="1153" y="15686"/>
                    <a:pt x="1153" y="15686"/>
                  </a:cubicBezTo>
                  <a:cubicBezTo>
                    <a:pt x="1153" y="15707"/>
                    <a:pt x="1153" y="15797"/>
                    <a:pt x="1153" y="15862"/>
                  </a:cubicBezTo>
                  <a:cubicBezTo>
                    <a:pt x="1153" y="15928"/>
                    <a:pt x="1173" y="15993"/>
                    <a:pt x="1173" y="16059"/>
                  </a:cubicBezTo>
                  <a:cubicBezTo>
                    <a:pt x="1196" y="16124"/>
                    <a:pt x="1216" y="16210"/>
                    <a:pt x="1196" y="16231"/>
                  </a:cubicBezTo>
                  <a:cubicBezTo>
                    <a:pt x="1196" y="16231"/>
                    <a:pt x="1173" y="16231"/>
                    <a:pt x="1153" y="16231"/>
                  </a:cubicBezTo>
                  <a:cubicBezTo>
                    <a:pt x="1153" y="16252"/>
                    <a:pt x="1133" y="16252"/>
                    <a:pt x="1113" y="16252"/>
                  </a:cubicBezTo>
                  <a:cubicBezTo>
                    <a:pt x="1070" y="16252"/>
                    <a:pt x="1027" y="16231"/>
                    <a:pt x="984" y="16231"/>
                  </a:cubicBezTo>
                  <a:cubicBezTo>
                    <a:pt x="964" y="16231"/>
                    <a:pt x="921" y="16231"/>
                    <a:pt x="881" y="16231"/>
                  </a:cubicBezTo>
                  <a:cubicBezTo>
                    <a:pt x="861" y="16231"/>
                    <a:pt x="798" y="16231"/>
                    <a:pt x="755" y="16276"/>
                  </a:cubicBezTo>
                  <a:cubicBezTo>
                    <a:pt x="712" y="16318"/>
                    <a:pt x="692" y="16362"/>
                    <a:pt x="692" y="16428"/>
                  </a:cubicBezTo>
                  <a:cubicBezTo>
                    <a:pt x="692" y="16669"/>
                    <a:pt x="692" y="16690"/>
                    <a:pt x="609" y="16711"/>
                  </a:cubicBezTo>
                  <a:cubicBezTo>
                    <a:pt x="484" y="16734"/>
                    <a:pt x="461" y="16800"/>
                    <a:pt x="461" y="16842"/>
                  </a:cubicBezTo>
                  <a:cubicBezTo>
                    <a:pt x="441" y="16952"/>
                    <a:pt x="547" y="17038"/>
                    <a:pt x="650" y="17083"/>
                  </a:cubicBezTo>
                  <a:cubicBezTo>
                    <a:pt x="692" y="17104"/>
                    <a:pt x="712" y="17104"/>
                    <a:pt x="735" y="17128"/>
                  </a:cubicBezTo>
                  <a:cubicBezTo>
                    <a:pt x="755" y="17128"/>
                    <a:pt x="775" y="17148"/>
                    <a:pt x="798" y="17148"/>
                  </a:cubicBezTo>
                  <a:cubicBezTo>
                    <a:pt x="798" y="17148"/>
                    <a:pt x="798" y="17169"/>
                    <a:pt x="775" y="17259"/>
                  </a:cubicBezTo>
                  <a:cubicBezTo>
                    <a:pt x="712" y="17431"/>
                    <a:pt x="712" y="17541"/>
                    <a:pt x="775" y="17607"/>
                  </a:cubicBezTo>
                  <a:cubicBezTo>
                    <a:pt x="818" y="17672"/>
                    <a:pt x="881" y="17714"/>
                    <a:pt x="964" y="17738"/>
                  </a:cubicBezTo>
                  <a:cubicBezTo>
                    <a:pt x="984" y="17738"/>
                    <a:pt x="1007" y="17738"/>
                    <a:pt x="1027" y="17738"/>
                  </a:cubicBezTo>
                  <a:cubicBezTo>
                    <a:pt x="1090" y="17738"/>
                    <a:pt x="1133" y="17738"/>
                    <a:pt x="1196" y="17714"/>
                  </a:cubicBezTo>
                  <a:cubicBezTo>
                    <a:pt x="1216" y="17714"/>
                    <a:pt x="1259" y="17693"/>
                    <a:pt x="1279" y="17693"/>
                  </a:cubicBezTo>
                  <a:cubicBezTo>
                    <a:pt x="1299" y="17693"/>
                    <a:pt x="1322" y="17693"/>
                    <a:pt x="1322" y="17738"/>
                  </a:cubicBezTo>
                  <a:cubicBezTo>
                    <a:pt x="1385" y="17824"/>
                    <a:pt x="1405" y="17848"/>
                    <a:pt x="1425" y="17934"/>
                  </a:cubicBezTo>
                  <a:cubicBezTo>
                    <a:pt x="1425" y="17976"/>
                    <a:pt x="1448" y="18021"/>
                    <a:pt x="1488" y="18107"/>
                  </a:cubicBezTo>
                  <a:cubicBezTo>
                    <a:pt x="1511" y="18197"/>
                    <a:pt x="1511" y="18262"/>
                    <a:pt x="1511" y="18304"/>
                  </a:cubicBezTo>
                  <a:cubicBezTo>
                    <a:pt x="1511" y="18435"/>
                    <a:pt x="1551" y="18500"/>
                    <a:pt x="1740" y="18566"/>
                  </a:cubicBezTo>
                  <a:cubicBezTo>
                    <a:pt x="1803" y="18610"/>
                    <a:pt x="1846" y="18610"/>
                    <a:pt x="1909" y="18610"/>
                  </a:cubicBezTo>
                  <a:cubicBezTo>
                    <a:pt x="1972" y="18610"/>
                    <a:pt x="2012" y="18610"/>
                    <a:pt x="2035" y="18590"/>
                  </a:cubicBezTo>
                  <a:lnTo>
                    <a:pt x="2055" y="18590"/>
                  </a:lnTo>
                  <a:cubicBezTo>
                    <a:pt x="2055" y="18590"/>
                    <a:pt x="2055" y="18610"/>
                    <a:pt x="2075" y="18631"/>
                  </a:cubicBezTo>
                  <a:cubicBezTo>
                    <a:pt x="2098" y="18697"/>
                    <a:pt x="2118" y="18741"/>
                    <a:pt x="2140" y="18762"/>
                  </a:cubicBezTo>
                  <a:cubicBezTo>
                    <a:pt x="2118" y="18783"/>
                    <a:pt x="2055" y="18828"/>
                    <a:pt x="2035" y="18872"/>
                  </a:cubicBezTo>
                  <a:cubicBezTo>
                    <a:pt x="1929" y="18959"/>
                    <a:pt x="1866" y="18983"/>
                    <a:pt x="1826" y="19003"/>
                  </a:cubicBezTo>
                  <a:cubicBezTo>
                    <a:pt x="1720" y="19024"/>
                    <a:pt x="1677" y="19069"/>
                    <a:pt x="1637" y="19242"/>
                  </a:cubicBezTo>
                  <a:cubicBezTo>
                    <a:pt x="1594" y="19483"/>
                    <a:pt x="1637" y="19593"/>
                    <a:pt x="1740" y="19700"/>
                  </a:cubicBezTo>
                  <a:cubicBezTo>
                    <a:pt x="1763" y="19724"/>
                    <a:pt x="1763" y="19745"/>
                    <a:pt x="1783" y="19766"/>
                  </a:cubicBezTo>
                  <a:cubicBezTo>
                    <a:pt x="1803" y="19790"/>
                    <a:pt x="1826" y="19810"/>
                    <a:pt x="1826" y="19831"/>
                  </a:cubicBezTo>
                  <a:cubicBezTo>
                    <a:pt x="1866" y="19876"/>
                    <a:pt x="1889" y="19962"/>
                    <a:pt x="2012" y="19962"/>
                  </a:cubicBezTo>
                  <a:cubicBezTo>
                    <a:pt x="2055" y="19962"/>
                    <a:pt x="2118" y="19941"/>
                    <a:pt x="2203" y="19941"/>
                  </a:cubicBezTo>
                  <a:cubicBezTo>
                    <a:pt x="2243" y="19918"/>
                    <a:pt x="2264" y="19918"/>
                    <a:pt x="2286" y="19918"/>
                  </a:cubicBezTo>
                  <a:cubicBezTo>
                    <a:pt x="2452" y="19918"/>
                    <a:pt x="2538" y="20028"/>
                    <a:pt x="2621" y="20224"/>
                  </a:cubicBezTo>
                  <a:cubicBezTo>
                    <a:pt x="2664" y="20290"/>
                    <a:pt x="2704" y="20334"/>
                    <a:pt x="2727" y="20379"/>
                  </a:cubicBezTo>
                  <a:cubicBezTo>
                    <a:pt x="2810" y="20466"/>
                    <a:pt x="2810" y="20486"/>
                    <a:pt x="2747" y="20617"/>
                  </a:cubicBezTo>
                  <a:cubicBezTo>
                    <a:pt x="2621" y="20879"/>
                    <a:pt x="2558" y="21010"/>
                    <a:pt x="2684" y="21228"/>
                  </a:cubicBezTo>
                  <a:cubicBezTo>
                    <a:pt x="2704" y="21272"/>
                    <a:pt x="2747" y="21314"/>
                    <a:pt x="2787" y="21338"/>
                  </a:cubicBezTo>
                  <a:cubicBezTo>
                    <a:pt x="2893" y="21448"/>
                    <a:pt x="2893" y="21448"/>
                    <a:pt x="2893" y="21448"/>
                  </a:cubicBezTo>
                  <a:cubicBezTo>
                    <a:pt x="2916" y="21293"/>
                    <a:pt x="2916" y="21293"/>
                    <a:pt x="2916" y="21293"/>
                  </a:cubicBezTo>
                  <a:cubicBezTo>
                    <a:pt x="2936" y="21272"/>
                    <a:pt x="2936" y="21272"/>
                    <a:pt x="2936" y="21272"/>
                  </a:cubicBezTo>
                  <a:cubicBezTo>
                    <a:pt x="2936" y="21228"/>
                    <a:pt x="2956" y="21121"/>
                    <a:pt x="2979" y="21121"/>
                  </a:cubicBezTo>
                  <a:cubicBezTo>
                    <a:pt x="2999" y="21121"/>
                    <a:pt x="2999" y="21121"/>
                    <a:pt x="3019" y="21121"/>
                  </a:cubicBezTo>
                  <a:cubicBezTo>
                    <a:pt x="3042" y="21121"/>
                    <a:pt x="3062" y="21121"/>
                    <a:pt x="3125" y="21228"/>
                  </a:cubicBezTo>
                  <a:cubicBezTo>
                    <a:pt x="3145" y="21252"/>
                    <a:pt x="3168" y="21293"/>
                    <a:pt x="3168" y="21314"/>
                  </a:cubicBezTo>
                  <a:cubicBezTo>
                    <a:pt x="3231" y="21448"/>
                    <a:pt x="3291" y="21600"/>
                    <a:pt x="3417" y="21600"/>
                  </a:cubicBezTo>
                  <a:cubicBezTo>
                    <a:pt x="3480" y="21600"/>
                    <a:pt x="3546" y="21576"/>
                    <a:pt x="3606" y="21490"/>
                  </a:cubicBezTo>
                  <a:cubicBezTo>
                    <a:pt x="3795" y="21272"/>
                    <a:pt x="3857" y="21228"/>
                    <a:pt x="4006" y="21186"/>
                  </a:cubicBezTo>
                  <a:cubicBezTo>
                    <a:pt x="4026" y="21186"/>
                    <a:pt x="4026" y="21186"/>
                    <a:pt x="4046" y="21186"/>
                  </a:cubicBezTo>
                  <a:cubicBezTo>
                    <a:pt x="4132" y="21186"/>
                    <a:pt x="4215" y="21272"/>
                    <a:pt x="4278" y="21359"/>
                  </a:cubicBezTo>
                  <a:cubicBezTo>
                    <a:pt x="4341" y="21448"/>
                    <a:pt x="4424" y="21490"/>
                    <a:pt x="4507" y="21490"/>
                  </a:cubicBezTo>
                  <a:cubicBezTo>
                    <a:pt x="4573" y="21490"/>
                    <a:pt x="4613" y="21469"/>
                    <a:pt x="4636" y="21424"/>
                  </a:cubicBezTo>
                  <a:cubicBezTo>
                    <a:pt x="4656" y="21448"/>
                    <a:pt x="4676" y="21490"/>
                    <a:pt x="4696" y="21490"/>
                  </a:cubicBezTo>
                  <a:cubicBezTo>
                    <a:pt x="4739" y="21555"/>
                    <a:pt x="4822" y="21576"/>
                    <a:pt x="4885" y="21576"/>
                  </a:cubicBezTo>
                  <a:cubicBezTo>
                    <a:pt x="4991" y="21576"/>
                    <a:pt x="5097" y="21534"/>
                    <a:pt x="5180" y="21490"/>
                  </a:cubicBezTo>
                  <a:cubicBezTo>
                    <a:pt x="5305" y="21403"/>
                    <a:pt x="5368" y="21272"/>
                    <a:pt x="5326" y="21097"/>
                  </a:cubicBezTo>
                  <a:cubicBezTo>
                    <a:pt x="5326" y="21076"/>
                    <a:pt x="5348" y="21031"/>
                    <a:pt x="5368" y="20990"/>
                  </a:cubicBezTo>
                  <a:cubicBezTo>
                    <a:pt x="5411" y="20924"/>
                    <a:pt x="5494" y="20793"/>
                    <a:pt x="5388" y="20683"/>
                  </a:cubicBezTo>
                  <a:cubicBezTo>
                    <a:pt x="5348" y="20638"/>
                    <a:pt x="5305" y="20617"/>
                    <a:pt x="5285" y="20597"/>
                  </a:cubicBezTo>
                  <a:cubicBezTo>
                    <a:pt x="5223" y="20573"/>
                    <a:pt x="5223" y="20573"/>
                    <a:pt x="5223" y="20507"/>
                  </a:cubicBezTo>
                  <a:cubicBezTo>
                    <a:pt x="5223" y="20466"/>
                    <a:pt x="5223" y="20442"/>
                    <a:pt x="5223" y="20421"/>
                  </a:cubicBezTo>
                  <a:cubicBezTo>
                    <a:pt x="5200" y="20311"/>
                    <a:pt x="5200" y="20290"/>
                    <a:pt x="5285" y="20203"/>
                  </a:cubicBezTo>
                  <a:cubicBezTo>
                    <a:pt x="5305" y="20203"/>
                    <a:pt x="5305" y="20180"/>
                    <a:pt x="5305" y="20180"/>
                  </a:cubicBezTo>
                  <a:cubicBezTo>
                    <a:pt x="5326" y="20180"/>
                    <a:pt x="5388" y="20245"/>
                    <a:pt x="5411" y="20290"/>
                  </a:cubicBezTo>
                  <a:cubicBezTo>
                    <a:pt x="5431" y="20311"/>
                    <a:pt x="5431" y="20311"/>
                    <a:pt x="5451" y="20334"/>
                  </a:cubicBezTo>
                  <a:cubicBezTo>
                    <a:pt x="5514" y="20400"/>
                    <a:pt x="5640" y="20531"/>
                    <a:pt x="5766" y="20531"/>
                  </a:cubicBezTo>
                  <a:cubicBezTo>
                    <a:pt x="5809" y="20531"/>
                    <a:pt x="5892" y="20507"/>
                    <a:pt x="5955" y="20421"/>
                  </a:cubicBezTo>
                  <a:cubicBezTo>
                    <a:pt x="6124" y="20224"/>
                    <a:pt x="6164" y="20052"/>
                    <a:pt x="6101" y="19918"/>
                  </a:cubicBezTo>
                  <a:cubicBezTo>
                    <a:pt x="6081" y="19876"/>
                    <a:pt x="6081" y="19810"/>
                    <a:pt x="6101" y="19790"/>
                  </a:cubicBezTo>
                  <a:cubicBezTo>
                    <a:pt x="6101" y="19766"/>
                    <a:pt x="6101" y="19766"/>
                    <a:pt x="6144" y="19745"/>
                  </a:cubicBezTo>
                  <a:cubicBezTo>
                    <a:pt x="6313" y="19724"/>
                    <a:pt x="6333" y="19614"/>
                    <a:pt x="6353" y="19528"/>
                  </a:cubicBezTo>
                  <a:lnTo>
                    <a:pt x="6353" y="19504"/>
                  </a:lnTo>
                  <a:cubicBezTo>
                    <a:pt x="6376" y="19483"/>
                    <a:pt x="6479" y="19462"/>
                    <a:pt x="6522" y="19462"/>
                  </a:cubicBezTo>
                  <a:cubicBezTo>
                    <a:pt x="6585" y="19462"/>
                    <a:pt x="6625" y="19462"/>
                    <a:pt x="6668" y="19438"/>
                  </a:cubicBezTo>
                  <a:cubicBezTo>
                    <a:pt x="6731" y="19417"/>
                    <a:pt x="6774" y="19352"/>
                    <a:pt x="6816" y="19286"/>
                  </a:cubicBezTo>
                  <a:cubicBezTo>
                    <a:pt x="6836" y="19242"/>
                    <a:pt x="6857" y="19200"/>
                    <a:pt x="6899" y="19155"/>
                  </a:cubicBezTo>
                  <a:cubicBezTo>
                    <a:pt x="6919" y="19155"/>
                    <a:pt x="6919" y="19134"/>
                    <a:pt x="6940" y="19134"/>
                  </a:cubicBezTo>
                  <a:cubicBezTo>
                    <a:pt x="6962" y="19134"/>
                    <a:pt x="7002" y="19155"/>
                    <a:pt x="7045" y="19155"/>
                  </a:cubicBezTo>
                  <a:cubicBezTo>
                    <a:pt x="7088" y="19176"/>
                    <a:pt x="7151" y="19200"/>
                    <a:pt x="7191" y="19200"/>
                  </a:cubicBezTo>
                  <a:cubicBezTo>
                    <a:pt x="7360" y="19200"/>
                    <a:pt x="7486" y="19111"/>
                    <a:pt x="7592" y="19024"/>
                  </a:cubicBezTo>
                  <a:cubicBezTo>
                    <a:pt x="7632" y="19003"/>
                    <a:pt x="7655" y="18959"/>
                    <a:pt x="7695" y="18938"/>
                  </a:cubicBezTo>
                  <a:cubicBezTo>
                    <a:pt x="7758" y="18872"/>
                    <a:pt x="7864" y="18762"/>
                    <a:pt x="7927" y="18762"/>
                  </a:cubicBezTo>
                  <a:cubicBezTo>
                    <a:pt x="7947" y="18762"/>
                    <a:pt x="8010" y="18807"/>
                    <a:pt x="8053" y="18828"/>
                  </a:cubicBezTo>
                  <a:cubicBezTo>
                    <a:pt x="8136" y="18872"/>
                    <a:pt x="8219" y="18917"/>
                    <a:pt x="8305" y="18917"/>
                  </a:cubicBezTo>
                  <a:cubicBezTo>
                    <a:pt x="8345" y="18917"/>
                    <a:pt x="8367" y="18893"/>
                    <a:pt x="8408" y="18872"/>
                  </a:cubicBezTo>
                  <a:cubicBezTo>
                    <a:pt x="8450" y="18849"/>
                    <a:pt x="8493" y="18828"/>
                    <a:pt x="8533" y="18807"/>
                  </a:cubicBezTo>
                  <a:cubicBezTo>
                    <a:pt x="8659" y="18741"/>
                    <a:pt x="8785" y="18697"/>
                    <a:pt x="8848" y="18610"/>
                  </a:cubicBezTo>
                  <a:cubicBezTo>
                    <a:pt x="8891" y="18545"/>
                    <a:pt x="8911" y="18500"/>
                    <a:pt x="8954" y="18435"/>
                  </a:cubicBezTo>
                  <a:cubicBezTo>
                    <a:pt x="8954" y="18393"/>
                    <a:pt x="8997" y="18348"/>
                    <a:pt x="9017" y="18283"/>
                  </a:cubicBezTo>
                  <a:cubicBezTo>
                    <a:pt x="9100" y="18152"/>
                    <a:pt x="9269" y="18042"/>
                    <a:pt x="9352" y="18021"/>
                  </a:cubicBezTo>
                  <a:cubicBezTo>
                    <a:pt x="9372" y="18021"/>
                    <a:pt x="9395" y="18021"/>
                    <a:pt x="9435" y="18021"/>
                  </a:cubicBezTo>
                  <a:cubicBezTo>
                    <a:pt x="9541" y="18000"/>
                    <a:pt x="9667" y="17976"/>
                    <a:pt x="9836" y="17869"/>
                  </a:cubicBezTo>
                  <a:cubicBezTo>
                    <a:pt x="9856" y="17848"/>
                    <a:pt x="9876" y="17824"/>
                    <a:pt x="9919" y="17803"/>
                  </a:cubicBezTo>
                  <a:cubicBezTo>
                    <a:pt x="9939" y="17780"/>
                    <a:pt x="9981" y="17738"/>
                    <a:pt x="10024" y="17714"/>
                  </a:cubicBezTo>
                  <a:cubicBezTo>
                    <a:pt x="10044" y="17780"/>
                    <a:pt x="10087" y="17803"/>
                    <a:pt x="10127" y="17803"/>
                  </a:cubicBezTo>
                  <a:cubicBezTo>
                    <a:pt x="10233" y="17803"/>
                    <a:pt x="10316" y="17693"/>
                    <a:pt x="10339" y="17586"/>
                  </a:cubicBezTo>
                  <a:cubicBezTo>
                    <a:pt x="10339" y="17562"/>
                    <a:pt x="10359" y="17562"/>
                    <a:pt x="10359" y="17562"/>
                  </a:cubicBezTo>
                  <a:cubicBezTo>
                    <a:pt x="10359" y="17562"/>
                    <a:pt x="10399" y="17562"/>
                    <a:pt x="10422" y="17562"/>
                  </a:cubicBezTo>
                  <a:cubicBezTo>
                    <a:pt x="10462" y="17541"/>
                    <a:pt x="10525" y="17541"/>
                    <a:pt x="10591" y="17521"/>
                  </a:cubicBezTo>
                  <a:cubicBezTo>
                    <a:pt x="10651" y="17521"/>
                    <a:pt x="10674" y="17497"/>
                    <a:pt x="10694" y="17497"/>
                  </a:cubicBezTo>
                  <a:cubicBezTo>
                    <a:pt x="10777" y="17497"/>
                    <a:pt x="10800" y="17476"/>
                    <a:pt x="10820" y="17387"/>
                  </a:cubicBezTo>
                  <a:cubicBezTo>
                    <a:pt x="10820" y="17366"/>
                    <a:pt x="10820" y="17345"/>
                    <a:pt x="10840" y="17300"/>
                  </a:cubicBezTo>
                  <a:cubicBezTo>
                    <a:pt x="10840" y="17279"/>
                    <a:pt x="10840" y="17235"/>
                    <a:pt x="10863" y="17214"/>
                  </a:cubicBezTo>
                  <a:cubicBezTo>
                    <a:pt x="10883" y="17104"/>
                    <a:pt x="10903" y="17038"/>
                    <a:pt x="10966" y="16952"/>
                  </a:cubicBezTo>
                  <a:cubicBezTo>
                    <a:pt x="11009" y="16886"/>
                    <a:pt x="11072" y="16842"/>
                    <a:pt x="11135" y="16821"/>
                  </a:cubicBezTo>
                  <a:cubicBezTo>
                    <a:pt x="11178" y="16776"/>
                    <a:pt x="11218" y="16755"/>
                    <a:pt x="11241" y="16711"/>
                  </a:cubicBezTo>
                  <a:cubicBezTo>
                    <a:pt x="11324" y="16645"/>
                    <a:pt x="11344" y="16514"/>
                    <a:pt x="11344" y="16386"/>
                  </a:cubicBezTo>
                  <a:cubicBezTo>
                    <a:pt x="11367" y="16362"/>
                    <a:pt x="11367" y="16318"/>
                    <a:pt x="11367" y="16297"/>
                  </a:cubicBezTo>
                  <a:cubicBezTo>
                    <a:pt x="11387" y="16252"/>
                    <a:pt x="11367" y="16190"/>
                    <a:pt x="11367" y="16145"/>
                  </a:cubicBezTo>
                  <a:cubicBezTo>
                    <a:pt x="11367" y="16035"/>
                    <a:pt x="11367" y="15969"/>
                    <a:pt x="11450" y="15904"/>
                  </a:cubicBezTo>
                  <a:cubicBezTo>
                    <a:pt x="11553" y="15838"/>
                    <a:pt x="11638" y="15797"/>
                    <a:pt x="11658" y="15797"/>
                  </a:cubicBezTo>
                  <a:cubicBezTo>
                    <a:pt x="11681" y="15797"/>
                    <a:pt x="11681" y="15797"/>
                    <a:pt x="11701" y="15817"/>
                  </a:cubicBezTo>
                  <a:cubicBezTo>
                    <a:pt x="11741" y="15883"/>
                    <a:pt x="11741" y="16014"/>
                    <a:pt x="11701" y="16100"/>
                  </a:cubicBezTo>
                  <a:cubicBezTo>
                    <a:pt x="11658" y="16166"/>
                    <a:pt x="11658" y="16210"/>
                    <a:pt x="11681" y="16252"/>
                  </a:cubicBezTo>
                  <a:cubicBezTo>
                    <a:pt x="11701" y="16362"/>
                    <a:pt x="11827" y="16428"/>
                    <a:pt x="11910" y="16472"/>
                  </a:cubicBezTo>
                  <a:cubicBezTo>
                    <a:pt x="11930" y="16472"/>
                    <a:pt x="11930" y="16472"/>
                    <a:pt x="11930" y="16472"/>
                  </a:cubicBezTo>
                  <a:cubicBezTo>
                    <a:pt x="11993" y="16514"/>
                    <a:pt x="12056" y="16580"/>
                    <a:pt x="12099" y="16669"/>
                  </a:cubicBezTo>
                  <a:cubicBezTo>
                    <a:pt x="12142" y="16755"/>
                    <a:pt x="12225" y="16800"/>
                    <a:pt x="12351" y="16800"/>
                  </a:cubicBezTo>
                  <a:cubicBezTo>
                    <a:pt x="12371" y="16800"/>
                    <a:pt x="12394" y="16800"/>
                    <a:pt x="12394" y="16800"/>
                  </a:cubicBezTo>
                  <a:cubicBezTo>
                    <a:pt x="12457" y="16800"/>
                    <a:pt x="12497" y="16842"/>
                    <a:pt x="12520" y="16842"/>
                  </a:cubicBezTo>
                  <a:cubicBezTo>
                    <a:pt x="12520" y="16907"/>
                    <a:pt x="12477" y="17017"/>
                    <a:pt x="12457" y="17062"/>
                  </a:cubicBezTo>
                  <a:cubicBezTo>
                    <a:pt x="12457" y="17083"/>
                    <a:pt x="12457" y="17104"/>
                    <a:pt x="12434" y="17128"/>
                  </a:cubicBezTo>
                  <a:cubicBezTo>
                    <a:pt x="12414" y="17235"/>
                    <a:pt x="12414" y="17476"/>
                    <a:pt x="12520" y="17586"/>
                  </a:cubicBezTo>
                  <a:cubicBezTo>
                    <a:pt x="12540" y="17607"/>
                    <a:pt x="12580" y="17649"/>
                    <a:pt x="12623" y="17672"/>
                  </a:cubicBezTo>
                  <a:cubicBezTo>
                    <a:pt x="12666" y="17714"/>
                    <a:pt x="12729" y="17759"/>
                    <a:pt x="12772" y="17824"/>
                  </a:cubicBezTo>
                  <a:cubicBezTo>
                    <a:pt x="12792" y="17869"/>
                    <a:pt x="12832" y="17890"/>
                    <a:pt x="12875" y="17934"/>
                  </a:cubicBezTo>
                  <a:cubicBezTo>
                    <a:pt x="12938" y="17976"/>
                    <a:pt x="12958" y="18000"/>
                    <a:pt x="12958" y="18021"/>
                  </a:cubicBezTo>
                  <a:cubicBezTo>
                    <a:pt x="12938" y="18107"/>
                    <a:pt x="12958" y="18173"/>
                    <a:pt x="12981" y="18197"/>
                  </a:cubicBezTo>
                  <a:cubicBezTo>
                    <a:pt x="13001" y="18238"/>
                    <a:pt x="13064" y="18262"/>
                    <a:pt x="13147" y="18262"/>
                  </a:cubicBezTo>
                  <a:cubicBezTo>
                    <a:pt x="13189" y="18262"/>
                    <a:pt x="13209" y="18262"/>
                    <a:pt x="13252" y="18262"/>
                  </a:cubicBezTo>
                  <a:cubicBezTo>
                    <a:pt x="13272" y="18262"/>
                    <a:pt x="13295" y="18238"/>
                    <a:pt x="13315" y="18238"/>
                  </a:cubicBezTo>
                  <a:cubicBezTo>
                    <a:pt x="13335" y="18238"/>
                    <a:pt x="13335" y="18238"/>
                    <a:pt x="13358" y="18238"/>
                  </a:cubicBezTo>
                  <a:cubicBezTo>
                    <a:pt x="13358" y="18238"/>
                    <a:pt x="13358" y="18262"/>
                    <a:pt x="13358" y="18283"/>
                  </a:cubicBezTo>
                  <a:cubicBezTo>
                    <a:pt x="13358" y="18304"/>
                    <a:pt x="13358" y="18328"/>
                    <a:pt x="13358" y="18348"/>
                  </a:cubicBezTo>
                  <a:cubicBezTo>
                    <a:pt x="13358" y="18676"/>
                    <a:pt x="13358" y="18676"/>
                    <a:pt x="13358" y="18676"/>
                  </a:cubicBezTo>
                  <a:cubicBezTo>
                    <a:pt x="13524" y="18393"/>
                    <a:pt x="13524" y="18393"/>
                    <a:pt x="13524" y="18393"/>
                  </a:cubicBezTo>
                  <a:cubicBezTo>
                    <a:pt x="13567" y="18304"/>
                    <a:pt x="13610" y="18238"/>
                    <a:pt x="13670" y="18173"/>
                  </a:cubicBezTo>
                  <a:cubicBezTo>
                    <a:pt x="13799" y="18000"/>
                    <a:pt x="13776" y="17869"/>
                    <a:pt x="13756" y="17738"/>
                  </a:cubicBezTo>
                  <a:cubicBezTo>
                    <a:pt x="13736" y="17693"/>
                    <a:pt x="13736" y="17649"/>
                    <a:pt x="13736" y="17607"/>
                  </a:cubicBezTo>
                  <a:cubicBezTo>
                    <a:pt x="13713" y="17455"/>
                    <a:pt x="13670" y="17410"/>
                    <a:pt x="13630" y="17366"/>
                  </a:cubicBezTo>
                  <a:cubicBezTo>
                    <a:pt x="13630" y="17366"/>
                    <a:pt x="13610" y="17345"/>
                    <a:pt x="13610" y="17300"/>
                  </a:cubicBezTo>
                  <a:cubicBezTo>
                    <a:pt x="13610" y="17259"/>
                    <a:pt x="13610" y="17259"/>
                    <a:pt x="13650" y="17235"/>
                  </a:cubicBezTo>
                  <a:cubicBezTo>
                    <a:pt x="13713" y="17193"/>
                    <a:pt x="13776" y="17169"/>
                    <a:pt x="13819" y="17083"/>
                  </a:cubicBezTo>
                  <a:cubicBezTo>
                    <a:pt x="13862" y="16952"/>
                    <a:pt x="13922" y="16931"/>
                    <a:pt x="14071" y="16866"/>
                  </a:cubicBezTo>
                  <a:cubicBezTo>
                    <a:pt x="14114" y="16842"/>
                    <a:pt x="14114" y="16842"/>
                    <a:pt x="14114" y="16842"/>
                  </a:cubicBezTo>
                  <a:cubicBezTo>
                    <a:pt x="14300" y="16734"/>
                    <a:pt x="14323" y="16669"/>
                    <a:pt x="14363" y="16538"/>
                  </a:cubicBezTo>
                  <a:cubicBezTo>
                    <a:pt x="14386" y="16514"/>
                    <a:pt x="14386" y="16472"/>
                    <a:pt x="14406" y="16428"/>
                  </a:cubicBezTo>
                  <a:cubicBezTo>
                    <a:pt x="14406" y="16428"/>
                    <a:pt x="14406" y="16428"/>
                    <a:pt x="14406" y="16407"/>
                  </a:cubicBezTo>
                  <a:cubicBezTo>
                    <a:pt x="14426" y="16428"/>
                    <a:pt x="14426" y="16452"/>
                    <a:pt x="14449" y="16472"/>
                  </a:cubicBezTo>
                  <a:cubicBezTo>
                    <a:pt x="14489" y="16559"/>
                    <a:pt x="14552" y="16669"/>
                    <a:pt x="14740" y="16669"/>
                  </a:cubicBezTo>
                  <a:cubicBezTo>
                    <a:pt x="14783" y="16669"/>
                    <a:pt x="14846" y="16669"/>
                    <a:pt x="14929" y="16645"/>
                  </a:cubicBezTo>
                  <a:cubicBezTo>
                    <a:pt x="15141" y="16580"/>
                    <a:pt x="15181" y="16538"/>
                    <a:pt x="15224" y="16407"/>
                  </a:cubicBezTo>
                  <a:cubicBezTo>
                    <a:pt x="15244" y="16386"/>
                    <a:pt x="15244" y="16362"/>
                    <a:pt x="15264" y="16318"/>
                  </a:cubicBezTo>
                  <a:cubicBezTo>
                    <a:pt x="15350" y="16190"/>
                    <a:pt x="15350" y="16190"/>
                    <a:pt x="15413" y="16145"/>
                  </a:cubicBezTo>
                  <a:cubicBezTo>
                    <a:pt x="15433" y="16124"/>
                    <a:pt x="15456" y="16124"/>
                    <a:pt x="15496" y="16100"/>
                  </a:cubicBezTo>
                  <a:cubicBezTo>
                    <a:pt x="15602" y="16014"/>
                    <a:pt x="15622" y="15969"/>
                    <a:pt x="15602" y="15862"/>
                  </a:cubicBezTo>
                  <a:cubicBezTo>
                    <a:pt x="15579" y="15838"/>
                    <a:pt x="15579" y="15797"/>
                    <a:pt x="15579" y="15731"/>
                  </a:cubicBezTo>
                  <a:cubicBezTo>
                    <a:pt x="15579" y="15642"/>
                    <a:pt x="15602" y="15642"/>
                    <a:pt x="15642" y="15600"/>
                  </a:cubicBezTo>
                  <a:cubicBezTo>
                    <a:pt x="15685" y="15555"/>
                    <a:pt x="15728" y="15511"/>
                    <a:pt x="15768" y="15424"/>
                  </a:cubicBezTo>
                  <a:cubicBezTo>
                    <a:pt x="15811" y="15338"/>
                    <a:pt x="15854" y="15317"/>
                    <a:pt x="15894" y="15272"/>
                  </a:cubicBezTo>
                  <a:cubicBezTo>
                    <a:pt x="15917" y="15249"/>
                    <a:pt x="15957" y="15228"/>
                    <a:pt x="16020" y="15162"/>
                  </a:cubicBezTo>
                  <a:cubicBezTo>
                    <a:pt x="16040" y="15162"/>
                    <a:pt x="16040" y="15141"/>
                    <a:pt x="16063" y="15118"/>
                  </a:cubicBezTo>
                  <a:cubicBezTo>
                    <a:pt x="16103" y="15076"/>
                    <a:pt x="16126" y="15055"/>
                    <a:pt x="16126" y="15010"/>
                  </a:cubicBezTo>
                  <a:cubicBezTo>
                    <a:pt x="16126" y="14966"/>
                    <a:pt x="16083" y="14924"/>
                    <a:pt x="16063" y="14924"/>
                  </a:cubicBezTo>
                  <a:cubicBezTo>
                    <a:pt x="16063" y="14924"/>
                    <a:pt x="16063" y="14900"/>
                    <a:pt x="16040" y="14900"/>
                  </a:cubicBezTo>
                  <a:cubicBezTo>
                    <a:pt x="15980" y="14835"/>
                    <a:pt x="15937" y="14748"/>
                    <a:pt x="15894" y="14531"/>
                  </a:cubicBezTo>
                  <a:cubicBezTo>
                    <a:pt x="15874" y="14466"/>
                    <a:pt x="15874" y="14442"/>
                    <a:pt x="15874" y="14442"/>
                  </a:cubicBezTo>
                  <a:cubicBezTo>
                    <a:pt x="15894" y="14442"/>
                    <a:pt x="15917" y="14442"/>
                    <a:pt x="15917" y="14421"/>
                  </a:cubicBezTo>
                  <a:cubicBezTo>
                    <a:pt x="15957" y="14400"/>
                    <a:pt x="16020" y="14376"/>
                    <a:pt x="16083" y="14311"/>
                  </a:cubicBezTo>
                  <a:cubicBezTo>
                    <a:pt x="16126" y="14290"/>
                    <a:pt x="16168" y="14269"/>
                    <a:pt x="16209" y="14269"/>
                  </a:cubicBezTo>
                  <a:cubicBezTo>
                    <a:pt x="16271" y="14269"/>
                    <a:pt x="16334" y="14290"/>
                    <a:pt x="16417" y="14311"/>
                  </a:cubicBezTo>
                  <a:cubicBezTo>
                    <a:pt x="16480" y="14311"/>
                    <a:pt x="16546" y="14334"/>
                    <a:pt x="16606" y="14334"/>
                  </a:cubicBezTo>
                  <a:cubicBezTo>
                    <a:pt x="16606" y="14376"/>
                    <a:pt x="16606" y="14376"/>
                    <a:pt x="16606" y="14376"/>
                  </a:cubicBezTo>
                  <a:cubicBezTo>
                    <a:pt x="16629" y="14421"/>
                    <a:pt x="16629" y="14421"/>
                    <a:pt x="16629" y="14421"/>
                  </a:cubicBezTo>
                  <a:cubicBezTo>
                    <a:pt x="16649" y="14466"/>
                    <a:pt x="16649" y="14466"/>
                    <a:pt x="16649" y="14466"/>
                  </a:cubicBezTo>
                  <a:cubicBezTo>
                    <a:pt x="16692" y="14466"/>
                    <a:pt x="16692" y="14466"/>
                    <a:pt x="16692" y="14466"/>
                  </a:cubicBezTo>
                  <a:cubicBezTo>
                    <a:pt x="16732" y="14466"/>
                    <a:pt x="16732" y="14466"/>
                    <a:pt x="16732" y="14466"/>
                  </a:cubicBezTo>
                  <a:cubicBezTo>
                    <a:pt x="16775" y="14400"/>
                    <a:pt x="16775" y="14400"/>
                    <a:pt x="16775" y="14400"/>
                  </a:cubicBezTo>
                  <a:cubicBezTo>
                    <a:pt x="16818" y="14334"/>
                    <a:pt x="16881" y="14245"/>
                    <a:pt x="16964" y="14224"/>
                  </a:cubicBezTo>
                  <a:cubicBezTo>
                    <a:pt x="16984" y="14224"/>
                    <a:pt x="17007" y="14224"/>
                    <a:pt x="17007" y="14224"/>
                  </a:cubicBezTo>
                  <a:cubicBezTo>
                    <a:pt x="17070" y="14224"/>
                    <a:pt x="17110" y="14203"/>
                    <a:pt x="17133" y="14138"/>
                  </a:cubicBezTo>
                  <a:cubicBezTo>
                    <a:pt x="17153" y="14072"/>
                    <a:pt x="17110" y="14049"/>
                    <a:pt x="17047" y="13962"/>
                  </a:cubicBezTo>
                  <a:cubicBezTo>
                    <a:pt x="17007" y="13921"/>
                    <a:pt x="17007" y="13921"/>
                    <a:pt x="17007" y="13921"/>
                  </a:cubicBezTo>
                  <a:cubicBezTo>
                    <a:pt x="17007" y="13897"/>
                    <a:pt x="17047" y="13876"/>
                    <a:pt x="17070" y="13831"/>
                  </a:cubicBezTo>
                  <a:cubicBezTo>
                    <a:pt x="17070" y="13810"/>
                    <a:pt x="17090" y="13787"/>
                    <a:pt x="17110" y="13766"/>
                  </a:cubicBezTo>
                  <a:cubicBezTo>
                    <a:pt x="17153" y="13721"/>
                    <a:pt x="17173" y="13700"/>
                    <a:pt x="17216" y="13679"/>
                  </a:cubicBezTo>
                  <a:cubicBezTo>
                    <a:pt x="17259" y="13635"/>
                    <a:pt x="17322" y="13593"/>
                    <a:pt x="17362" y="13486"/>
                  </a:cubicBezTo>
                  <a:cubicBezTo>
                    <a:pt x="17445" y="13310"/>
                    <a:pt x="17468" y="13268"/>
                    <a:pt x="17385" y="13114"/>
                  </a:cubicBezTo>
                  <a:cubicBezTo>
                    <a:pt x="17342" y="13027"/>
                    <a:pt x="17322" y="12962"/>
                    <a:pt x="17279" y="12765"/>
                  </a:cubicBezTo>
                  <a:cubicBezTo>
                    <a:pt x="17259" y="12721"/>
                    <a:pt x="17259" y="12679"/>
                    <a:pt x="17259" y="12634"/>
                  </a:cubicBezTo>
                  <a:cubicBezTo>
                    <a:pt x="17236" y="12548"/>
                    <a:pt x="17236" y="12438"/>
                    <a:pt x="17070" y="12438"/>
                  </a:cubicBezTo>
                  <a:cubicBezTo>
                    <a:pt x="17070" y="12438"/>
                    <a:pt x="17047" y="12438"/>
                    <a:pt x="17007" y="12438"/>
                  </a:cubicBezTo>
                  <a:cubicBezTo>
                    <a:pt x="16838" y="12462"/>
                    <a:pt x="16712" y="12524"/>
                    <a:pt x="16586" y="12634"/>
                  </a:cubicBezTo>
                  <a:cubicBezTo>
                    <a:pt x="16523" y="12679"/>
                    <a:pt x="16460" y="12721"/>
                    <a:pt x="16417" y="12721"/>
                  </a:cubicBezTo>
                  <a:cubicBezTo>
                    <a:pt x="16397" y="12721"/>
                    <a:pt x="16397" y="12721"/>
                    <a:pt x="16377" y="12700"/>
                  </a:cubicBezTo>
                  <a:cubicBezTo>
                    <a:pt x="16334" y="12679"/>
                    <a:pt x="16334" y="12679"/>
                    <a:pt x="16334" y="12634"/>
                  </a:cubicBezTo>
                  <a:cubicBezTo>
                    <a:pt x="16314" y="12590"/>
                    <a:pt x="16294" y="12548"/>
                    <a:pt x="16251" y="12482"/>
                  </a:cubicBezTo>
                  <a:cubicBezTo>
                    <a:pt x="16209" y="12438"/>
                    <a:pt x="16209" y="12438"/>
                    <a:pt x="16294" y="12307"/>
                  </a:cubicBezTo>
                  <a:cubicBezTo>
                    <a:pt x="16314" y="12265"/>
                    <a:pt x="16354" y="12220"/>
                    <a:pt x="16397" y="12134"/>
                  </a:cubicBezTo>
                  <a:cubicBezTo>
                    <a:pt x="16480" y="11979"/>
                    <a:pt x="16503" y="11958"/>
                    <a:pt x="16606" y="11893"/>
                  </a:cubicBezTo>
                  <a:cubicBezTo>
                    <a:pt x="16629" y="11872"/>
                    <a:pt x="16669" y="11848"/>
                    <a:pt x="16712" y="11806"/>
                  </a:cubicBezTo>
                  <a:cubicBezTo>
                    <a:pt x="16818" y="11741"/>
                    <a:pt x="16858" y="11675"/>
                    <a:pt x="16881" y="11631"/>
                  </a:cubicBezTo>
                  <a:cubicBezTo>
                    <a:pt x="16881" y="11631"/>
                    <a:pt x="16881" y="11610"/>
                    <a:pt x="16901" y="11610"/>
                  </a:cubicBezTo>
                  <a:cubicBezTo>
                    <a:pt x="16901" y="11610"/>
                    <a:pt x="16901" y="11610"/>
                    <a:pt x="16921" y="11610"/>
                  </a:cubicBezTo>
                  <a:cubicBezTo>
                    <a:pt x="16964" y="11610"/>
                    <a:pt x="16984" y="11610"/>
                    <a:pt x="17027" y="11610"/>
                  </a:cubicBezTo>
                  <a:cubicBezTo>
                    <a:pt x="17047" y="11610"/>
                    <a:pt x="17090" y="11610"/>
                    <a:pt x="17110" y="11610"/>
                  </a:cubicBezTo>
                  <a:cubicBezTo>
                    <a:pt x="17196" y="11610"/>
                    <a:pt x="17299" y="11610"/>
                    <a:pt x="17405" y="11500"/>
                  </a:cubicBezTo>
                  <a:cubicBezTo>
                    <a:pt x="17468" y="11434"/>
                    <a:pt x="17508" y="11434"/>
                    <a:pt x="17531" y="11434"/>
                  </a:cubicBezTo>
                  <a:cubicBezTo>
                    <a:pt x="17574" y="11434"/>
                    <a:pt x="17636" y="11455"/>
                    <a:pt x="17677" y="11500"/>
                  </a:cubicBezTo>
                  <a:cubicBezTo>
                    <a:pt x="17740" y="11521"/>
                    <a:pt x="17802" y="11544"/>
                    <a:pt x="17865" y="11544"/>
                  </a:cubicBezTo>
                  <a:cubicBezTo>
                    <a:pt x="17991" y="11544"/>
                    <a:pt x="18097" y="11500"/>
                    <a:pt x="18223" y="11479"/>
                  </a:cubicBezTo>
                  <a:cubicBezTo>
                    <a:pt x="18286" y="11455"/>
                    <a:pt x="18326" y="11434"/>
                    <a:pt x="18389" y="11434"/>
                  </a:cubicBezTo>
                  <a:cubicBezTo>
                    <a:pt x="18495" y="11413"/>
                    <a:pt x="18558" y="11348"/>
                    <a:pt x="18601" y="11282"/>
                  </a:cubicBezTo>
                  <a:cubicBezTo>
                    <a:pt x="18641" y="11172"/>
                    <a:pt x="18601" y="11065"/>
                    <a:pt x="18558" y="11000"/>
                  </a:cubicBezTo>
                  <a:cubicBezTo>
                    <a:pt x="18535" y="10931"/>
                    <a:pt x="18475" y="10868"/>
                    <a:pt x="18412" y="10824"/>
                  </a:cubicBezTo>
                  <a:cubicBezTo>
                    <a:pt x="18349" y="10779"/>
                    <a:pt x="18286" y="10737"/>
                    <a:pt x="18243" y="10672"/>
                  </a:cubicBezTo>
                  <a:cubicBezTo>
                    <a:pt x="18223" y="10672"/>
                    <a:pt x="18223" y="10672"/>
                    <a:pt x="18223" y="10672"/>
                  </a:cubicBezTo>
                  <a:cubicBezTo>
                    <a:pt x="18180" y="10627"/>
                    <a:pt x="18137" y="10562"/>
                    <a:pt x="18137" y="10541"/>
                  </a:cubicBezTo>
                  <a:cubicBezTo>
                    <a:pt x="18137" y="10541"/>
                    <a:pt x="18160" y="10517"/>
                    <a:pt x="18223" y="10475"/>
                  </a:cubicBezTo>
                  <a:cubicBezTo>
                    <a:pt x="18326" y="10386"/>
                    <a:pt x="18495" y="10321"/>
                    <a:pt x="18641" y="10279"/>
                  </a:cubicBezTo>
                  <a:cubicBezTo>
                    <a:pt x="18704" y="10258"/>
                    <a:pt x="18767" y="10234"/>
                    <a:pt x="18810" y="10213"/>
                  </a:cubicBezTo>
                  <a:cubicBezTo>
                    <a:pt x="18830" y="10190"/>
                    <a:pt x="18830" y="10190"/>
                    <a:pt x="18850" y="10190"/>
                  </a:cubicBezTo>
                  <a:cubicBezTo>
                    <a:pt x="18893" y="10190"/>
                    <a:pt x="18936" y="10234"/>
                    <a:pt x="18999" y="10279"/>
                  </a:cubicBezTo>
                  <a:cubicBezTo>
                    <a:pt x="19039" y="10321"/>
                    <a:pt x="19102" y="10365"/>
                    <a:pt x="19165" y="10386"/>
                  </a:cubicBezTo>
                  <a:cubicBezTo>
                    <a:pt x="19208" y="10410"/>
                    <a:pt x="19271" y="10431"/>
                    <a:pt x="19271" y="10431"/>
                  </a:cubicBezTo>
                  <a:cubicBezTo>
                    <a:pt x="19271" y="10431"/>
                    <a:pt x="19271" y="10452"/>
                    <a:pt x="19250" y="10496"/>
                  </a:cubicBezTo>
                  <a:cubicBezTo>
                    <a:pt x="19208" y="10583"/>
                    <a:pt x="19208" y="10693"/>
                    <a:pt x="19271" y="10779"/>
                  </a:cubicBezTo>
                  <a:cubicBezTo>
                    <a:pt x="19313" y="10889"/>
                    <a:pt x="19439" y="10955"/>
                    <a:pt x="19565" y="10976"/>
                  </a:cubicBezTo>
                  <a:cubicBezTo>
                    <a:pt x="19585" y="10976"/>
                    <a:pt x="19605" y="10976"/>
                    <a:pt x="19605" y="10976"/>
                  </a:cubicBezTo>
                  <a:cubicBezTo>
                    <a:pt x="19794" y="10976"/>
                    <a:pt x="19877" y="10868"/>
                    <a:pt x="19963" y="10758"/>
                  </a:cubicBezTo>
                  <a:cubicBezTo>
                    <a:pt x="19983" y="10737"/>
                    <a:pt x="20026" y="10693"/>
                    <a:pt x="20046" y="10672"/>
                  </a:cubicBezTo>
                  <a:cubicBezTo>
                    <a:pt x="20129" y="10606"/>
                    <a:pt x="20318" y="10410"/>
                    <a:pt x="20633" y="10082"/>
                  </a:cubicBezTo>
                  <a:cubicBezTo>
                    <a:pt x="20781" y="9951"/>
                    <a:pt x="20907" y="9668"/>
                    <a:pt x="20967" y="9537"/>
                  </a:cubicBezTo>
                  <a:cubicBezTo>
                    <a:pt x="21053" y="9362"/>
                    <a:pt x="20927" y="9296"/>
                    <a:pt x="20885" y="9275"/>
                  </a:cubicBezTo>
                  <a:cubicBezTo>
                    <a:pt x="20885" y="9275"/>
                    <a:pt x="20864" y="9275"/>
                    <a:pt x="20864" y="9252"/>
                  </a:cubicBezTo>
                  <a:cubicBezTo>
                    <a:pt x="20864" y="9210"/>
                    <a:pt x="20967" y="9165"/>
                    <a:pt x="21096" y="9165"/>
                  </a:cubicBezTo>
                  <a:cubicBezTo>
                    <a:pt x="21305" y="9165"/>
                    <a:pt x="21431" y="8969"/>
                    <a:pt x="21431" y="8948"/>
                  </a:cubicBezTo>
                  <a:cubicBezTo>
                    <a:pt x="21471" y="8882"/>
                    <a:pt x="21471" y="8882"/>
                    <a:pt x="21471" y="8882"/>
                  </a:cubicBezTo>
                  <a:cubicBezTo>
                    <a:pt x="21557" y="8796"/>
                    <a:pt x="21557" y="8796"/>
                    <a:pt x="21557" y="8796"/>
                  </a:cubicBezTo>
                  <a:cubicBezTo>
                    <a:pt x="21514" y="8817"/>
                    <a:pt x="21514" y="8817"/>
                    <a:pt x="21514" y="8817"/>
                  </a:cubicBezTo>
                  <a:cubicBezTo>
                    <a:pt x="21514" y="8796"/>
                    <a:pt x="21514" y="8796"/>
                    <a:pt x="21514" y="8796"/>
                  </a:cubicBezTo>
                  <a:cubicBezTo>
                    <a:pt x="21345" y="8817"/>
                    <a:pt x="21345" y="8817"/>
                    <a:pt x="21345" y="8817"/>
                  </a:cubicBezTo>
                  <a:cubicBezTo>
                    <a:pt x="21345" y="8817"/>
                    <a:pt x="21325" y="8817"/>
                    <a:pt x="21282" y="8817"/>
                  </a:cubicBezTo>
                  <a:cubicBezTo>
                    <a:pt x="21282" y="8817"/>
                    <a:pt x="21262" y="8838"/>
                    <a:pt x="21242" y="8838"/>
                  </a:cubicBezTo>
                  <a:cubicBezTo>
                    <a:pt x="21199" y="8838"/>
                    <a:pt x="21116" y="8817"/>
                    <a:pt x="21053" y="8772"/>
                  </a:cubicBezTo>
                  <a:cubicBezTo>
                    <a:pt x="21030" y="8751"/>
                    <a:pt x="21010" y="8728"/>
                    <a:pt x="21010" y="8728"/>
                  </a:cubicBezTo>
                  <a:cubicBezTo>
                    <a:pt x="21010" y="8707"/>
                    <a:pt x="21073" y="8641"/>
                    <a:pt x="21116" y="8600"/>
                  </a:cubicBezTo>
                  <a:cubicBezTo>
                    <a:pt x="21136" y="8576"/>
                    <a:pt x="21159" y="8555"/>
                    <a:pt x="21179" y="8534"/>
                  </a:cubicBezTo>
                  <a:cubicBezTo>
                    <a:pt x="21282" y="8424"/>
                    <a:pt x="21242" y="8272"/>
                    <a:pt x="21199" y="8183"/>
                  </a:cubicBezTo>
                  <a:cubicBezTo>
                    <a:pt x="21179" y="8141"/>
                    <a:pt x="21159" y="8075"/>
                    <a:pt x="21159" y="8031"/>
                  </a:cubicBezTo>
                  <a:cubicBezTo>
                    <a:pt x="21116" y="7855"/>
                    <a:pt x="21136" y="7813"/>
                    <a:pt x="21179" y="7769"/>
                  </a:cubicBezTo>
                  <a:cubicBezTo>
                    <a:pt x="21305" y="7682"/>
                    <a:pt x="21451" y="7528"/>
                    <a:pt x="21451" y="7331"/>
                  </a:cubicBezTo>
                  <a:cubicBezTo>
                    <a:pt x="21451" y="7245"/>
                    <a:pt x="21388" y="7179"/>
                    <a:pt x="21368" y="7158"/>
                  </a:cubicBezTo>
                  <a:cubicBezTo>
                    <a:pt x="21368" y="7158"/>
                    <a:pt x="21368" y="7137"/>
                    <a:pt x="21388" y="7137"/>
                  </a:cubicBezTo>
                  <a:cubicBezTo>
                    <a:pt x="21451" y="7027"/>
                    <a:pt x="21514" y="6852"/>
                    <a:pt x="21451" y="6744"/>
                  </a:cubicBezTo>
                  <a:cubicBezTo>
                    <a:pt x="21431" y="6700"/>
                    <a:pt x="21368" y="6634"/>
                    <a:pt x="21242" y="6634"/>
                  </a:cubicBezTo>
                  <a:cubicBezTo>
                    <a:pt x="21219" y="6634"/>
                    <a:pt x="21219" y="6634"/>
                    <a:pt x="21199" y="6634"/>
                  </a:cubicBezTo>
                  <a:cubicBezTo>
                    <a:pt x="21136" y="6655"/>
                    <a:pt x="21096" y="6655"/>
                    <a:pt x="21030" y="6655"/>
                  </a:cubicBezTo>
                  <a:cubicBezTo>
                    <a:pt x="20885" y="6655"/>
                    <a:pt x="20885" y="6613"/>
                    <a:pt x="20885" y="6548"/>
                  </a:cubicBezTo>
                  <a:cubicBezTo>
                    <a:pt x="20885" y="6131"/>
                    <a:pt x="20696" y="6089"/>
                    <a:pt x="20633" y="6089"/>
                  </a:cubicBezTo>
                  <a:cubicBezTo>
                    <a:pt x="20570" y="6089"/>
                    <a:pt x="20507" y="5979"/>
                    <a:pt x="20507" y="5848"/>
                  </a:cubicBezTo>
                  <a:cubicBezTo>
                    <a:pt x="20507" y="5652"/>
                    <a:pt x="20404" y="5521"/>
                    <a:pt x="20235" y="5521"/>
                  </a:cubicBezTo>
                  <a:cubicBezTo>
                    <a:pt x="20172" y="5521"/>
                    <a:pt x="20109" y="5544"/>
                    <a:pt x="20046" y="5586"/>
                  </a:cubicBezTo>
                  <a:cubicBezTo>
                    <a:pt x="20006" y="5610"/>
                    <a:pt x="19983" y="5631"/>
                    <a:pt x="19963" y="5631"/>
                  </a:cubicBezTo>
                  <a:cubicBezTo>
                    <a:pt x="19940" y="5631"/>
                    <a:pt x="19940" y="5610"/>
                    <a:pt x="19920" y="5610"/>
                  </a:cubicBezTo>
                  <a:cubicBezTo>
                    <a:pt x="19900" y="5565"/>
                    <a:pt x="19900" y="5544"/>
                    <a:pt x="19920" y="5521"/>
                  </a:cubicBezTo>
                  <a:cubicBezTo>
                    <a:pt x="20006" y="5348"/>
                    <a:pt x="19983" y="5128"/>
                    <a:pt x="19963" y="4997"/>
                  </a:cubicBezTo>
                  <a:cubicBezTo>
                    <a:pt x="19940" y="4845"/>
                    <a:pt x="19900" y="4583"/>
                    <a:pt x="19900" y="4562"/>
                  </a:cubicBezTo>
                  <a:cubicBezTo>
                    <a:pt x="19900" y="4517"/>
                    <a:pt x="19900" y="4517"/>
                    <a:pt x="19900" y="4517"/>
                  </a:cubicBezTo>
                  <a:cubicBezTo>
                    <a:pt x="19857" y="4496"/>
                    <a:pt x="19857" y="4496"/>
                    <a:pt x="19857" y="4496"/>
                  </a:cubicBezTo>
                  <a:cubicBezTo>
                    <a:pt x="19794" y="4452"/>
                    <a:pt x="19711" y="4386"/>
                    <a:pt x="19711" y="4344"/>
                  </a:cubicBezTo>
                  <a:cubicBezTo>
                    <a:pt x="19711" y="4344"/>
                    <a:pt x="19711" y="4300"/>
                    <a:pt x="19711" y="4279"/>
                  </a:cubicBezTo>
                  <a:cubicBezTo>
                    <a:pt x="19731" y="4213"/>
                    <a:pt x="19754" y="4148"/>
                    <a:pt x="19711" y="4038"/>
                  </a:cubicBezTo>
                  <a:cubicBezTo>
                    <a:pt x="19648" y="3886"/>
                    <a:pt x="19459" y="3886"/>
                    <a:pt x="19354" y="3886"/>
                  </a:cubicBezTo>
                  <a:cubicBezTo>
                    <a:pt x="19333" y="3886"/>
                    <a:pt x="19291" y="3886"/>
                    <a:pt x="19271" y="3886"/>
                  </a:cubicBezTo>
                  <a:cubicBezTo>
                    <a:pt x="19228" y="3886"/>
                    <a:pt x="19208" y="3886"/>
                    <a:pt x="19165" y="3886"/>
                  </a:cubicBezTo>
                  <a:cubicBezTo>
                    <a:pt x="19019" y="3886"/>
                    <a:pt x="18936" y="3841"/>
                    <a:pt x="18913" y="3800"/>
                  </a:cubicBezTo>
                  <a:cubicBezTo>
                    <a:pt x="18893" y="3731"/>
                    <a:pt x="18893" y="3624"/>
                    <a:pt x="18936" y="3600"/>
                  </a:cubicBezTo>
                  <a:cubicBezTo>
                    <a:pt x="19019" y="3558"/>
                    <a:pt x="19125" y="3448"/>
                    <a:pt x="19082" y="3275"/>
                  </a:cubicBezTo>
                  <a:cubicBezTo>
                    <a:pt x="19082" y="3252"/>
                    <a:pt x="19125" y="3231"/>
                    <a:pt x="19145" y="3231"/>
                  </a:cubicBezTo>
                  <a:cubicBezTo>
                    <a:pt x="19165" y="3210"/>
                    <a:pt x="19208" y="3186"/>
                    <a:pt x="19250" y="3165"/>
                  </a:cubicBezTo>
                  <a:cubicBezTo>
                    <a:pt x="19313" y="3121"/>
                    <a:pt x="19313" y="3055"/>
                    <a:pt x="19291" y="3034"/>
                  </a:cubicBezTo>
                  <a:cubicBezTo>
                    <a:pt x="19291" y="2948"/>
                    <a:pt x="19188" y="2903"/>
                    <a:pt x="19062" y="2838"/>
                  </a:cubicBezTo>
                  <a:cubicBezTo>
                    <a:pt x="19019" y="2838"/>
                    <a:pt x="18999" y="2817"/>
                    <a:pt x="18956" y="2793"/>
                  </a:cubicBezTo>
                  <a:cubicBezTo>
                    <a:pt x="18873" y="2772"/>
                    <a:pt x="18850" y="2707"/>
                    <a:pt x="18810" y="2641"/>
                  </a:cubicBezTo>
                  <a:cubicBezTo>
                    <a:pt x="18787" y="2597"/>
                    <a:pt x="18767" y="2555"/>
                    <a:pt x="18727" y="2510"/>
                  </a:cubicBezTo>
                  <a:cubicBezTo>
                    <a:pt x="18684" y="2489"/>
                    <a:pt x="18704" y="2445"/>
                    <a:pt x="18767" y="2314"/>
                  </a:cubicBezTo>
                  <a:cubicBezTo>
                    <a:pt x="18767" y="2293"/>
                    <a:pt x="18787" y="2248"/>
                    <a:pt x="18810" y="2203"/>
                  </a:cubicBezTo>
                  <a:cubicBezTo>
                    <a:pt x="18850" y="2075"/>
                    <a:pt x="18913" y="2052"/>
                    <a:pt x="19102" y="2031"/>
                  </a:cubicBezTo>
                  <a:cubicBezTo>
                    <a:pt x="19291" y="2010"/>
                    <a:pt x="19354" y="1813"/>
                    <a:pt x="19416" y="1659"/>
                  </a:cubicBezTo>
                  <a:cubicBezTo>
                    <a:pt x="19459" y="1593"/>
                    <a:pt x="19479" y="1528"/>
                    <a:pt x="19502" y="1507"/>
                  </a:cubicBezTo>
                  <a:cubicBezTo>
                    <a:pt x="19565" y="1397"/>
                    <a:pt x="19605" y="1310"/>
                    <a:pt x="19585" y="1224"/>
                  </a:cubicBezTo>
                  <a:cubicBezTo>
                    <a:pt x="19585" y="1158"/>
                    <a:pt x="19542" y="1093"/>
                    <a:pt x="19459" y="1027"/>
                  </a:cubicBezTo>
                  <a:cubicBezTo>
                    <a:pt x="19416" y="1006"/>
                    <a:pt x="19396" y="983"/>
                    <a:pt x="19396" y="941"/>
                  </a:cubicBezTo>
                  <a:cubicBezTo>
                    <a:pt x="19396" y="917"/>
                    <a:pt x="19396" y="896"/>
                    <a:pt x="19439" y="875"/>
                  </a:cubicBezTo>
                  <a:cubicBezTo>
                    <a:pt x="19542" y="807"/>
                    <a:pt x="19605" y="721"/>
                    <a:pt x="19625" y="634"/>
                  </a:cubicBezTo>
                  <a:cubicBezTo>
                    <a:pt x="19625" y="569"/>
                    <a:pt x="19625" y="503"/>
                    <a:pt x="19542" y="417"/>
                  </a:cubicBezTo>
                  <a:cubicBezTo>
                    <a:pt x="19479" y="351"/>
                    <a:pt x="19396" y="307"/>
                    <a:pt x="19313" y="307"/>
                  </a:cubicBezTo>
                  <a:cubicBezTo>
                    <a:pt x="19250" y="307"/>
                    <a:pt x="19188" y="328"/>
                    <a:pt x="19145" y="351"/>
                  </a:cubicBezTo>
                  <a:cubicBezTo>
                    <a:pt x="19102" y="351"/>
                    <a:pt x="19082" y="351"/>
                    <a:pt x="19062" y="372"/>
                  </a:cubicBezTo>
                  <a:cubicBezTo>
                    <a:pt x="18850" y="393"/>
                    <a:pt x="18787" y="569"/>
                    <a:pt x="18727" y="744"/>
                  </a:cubicBezTo>
                  <a:cubicBezTo>
                    <a:pt x="18684" y="831"/>
                    <a:pt x="18641" y="875"/>
                    <a:pt x="18601" y="917"/>
                  </a:cubicBezTo>
                  <a:cubicBezTo>
                    <a:pt x="18558" y="983"/>
                    <a:pt x="18495" y="1069"/>
                    <a:pt x="18475" y="1200"/>
                  </a:cubicBezTo>
                  <a:cubicBezTo>
                    <a:pt x="18475" y="1245"/>
                    <a:pt x="18369" y="1268"/>
                    <a:pt x="18223" y="1289"/>
                  </a:cubicBezTo>
                  <a:cubicBezTo>
                    <a:pt x="18137" y="1310"/>
                    <a:pt x="18011" y="1310"/>
                    <a:pt x="17928" y="1355"/>
                  </a:cubicBezTo>
                  <a:cubicBezTo>
                    <a:pt x="17885" y="1376"/>
                    <a:pt x="17802" y="1397"/>
                    <a:pt x="17719" y="1397"/>
                  </a:cubicBezTo>
                  <a:cubicBezTo>
                    <a:pt x="17508" y="1397"/>
                    <a:pt x="17279" y="1331"/>
                    <a:pt x="17216" y="1310"/>
                  </a:cubicBezTo>
                  <a:cubicBezTo>
                    <a:pt x="17173" y="1289"/>
                    <a:pt x="17153" y="1268"/>
                    <a:pt x="17133" y="1245"/>
                  </a:cubicBezTo>
                  <a:cubicBezTo>
                    <a:pt x="17133" y="1200"/>
                    <a:pt x="17153" y="1134"/>
                    <a:pt x="17173" y="1093"/>
                  </a:cubicBezTo>
                  <a:cubicBezTo>
                    <a:pt x="17236" y="962"/>
                    <a:pt x="17216" y="700"/>
                    <a:pt x="17090" y="524"/>
                  </a:cubicBezTo>
                  <a:cubicBezTo>
                    <a:pt x="17070" y="482"/>
                    <a:pt x="17070" y="438"/>
                    <a:pt x="17070" y="372"/>
                  </a:cubicBezTo>
                  <a:cubicBezTo>
                    <a:pt x="17047" y="286"/>
                    <a:pt x="17047" y="176"/>
                    <a:pt x="16964" y="110"/>
                  </a:cubicBezTo>
                  <a:cubicBezTo>
                    <a:pt x="16901" y="66"/>
                    <a:pt x="16838" y="0"/>
                    <a:pt x="16732" y="0"/>
                  </a:cubicBezTo>
                  <a:lnTo>
                    <a:pt x="16732" y="89"/>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6" name="Shape 2846"/>
            <p:cNvSpPr/>
            <p:nvPr/>
          </p:nvSpPr>
          <p:spPr>
            <a:xfrm>
              <a:off x="3674521" y="1554875"/>
              <a:ext cx="2458045" cy="2391788"/>
            </a:xfrm>
            <a:custGeom>
              <a:avLst/>
              <a:gdLst/>
              <a:ahLst/>
              <a:cxnLst/>
              <a:rect l="0" t="0" r="0" b="0"/>
              <a:pathLst>
                <a:path w="21574" h="21600" extrusionOk="0">
                  <a:moveTo>
                    <a:pt x="15352" y="21600"/>
                  </a:moveTo>
                  <a:cubicBezTo>
                    <a:pt x="15183" y="21600"/>
                    <a:pt x="15011" y="21556"/>
                    <a:pt x="14863" y="21535"/>
                  </a:cubicBezTo>
                  <a:cubicBezTo>
                    <a:pt x="14775" y="21511"/>
                    <a:pt x="14691" y="21491"/>
                    <a:pt x="14627" y="21491"/>
                  </a:cubicBezTo>
                  <a:cubicBezTo>
                    <a:pt x="14522" y="21470"/>
                    <a:pt x="14435" y="21470"/>
                    <a:pt x="14351" y="21470"/>
                  </a:cubicBezTo>
                  <a:cubicBezTo>
                    <a:pt x="14286" y="21470"/>
                    <a:pt x="14222" y="21470"/>
                    <a:pt x="14158" y="21470"/>
                  </a:cubicBezTo>
                  <a:cubicBezTo>
                    <a:pt x="14074" y="21446"/>
                    <a:pt x="14094" y="21360"/>
                    <a:pt x="14094" y="21340"/>
                  </a:cubicBezTo>
                  <a:cubicBezTo>
                    <a:pt x="14094" y="21316"/>
                    <a:pt x="14094" y="21295"/>
                    <a:pt x="14094" y="21274"/>
                  </a:cubicBezTo>
                  <a:cubicBezTo>
                    <a:pt x="14094" y="21274"/>
                    <a:pt x="14094" y="21274"/>
                    <a:pt x="14030" y="21251"/>
                  </a:cubicBezTo>
                  <a:cubicBezTo>
                    <a:pt x="13902" y="21251"/>
                    <a:pt x="13795" y="21165"/>
                    <a:pt x="13690" y="21100"/>
                  </a:cubicBezTo>
                  <a:cubicBezTo>
                    <a:pt x="13646" y="21055"/>
                    <a:pt x="13603" y="21035"/>
                    <a:pt x="13562" y="21014"/>
                  </a:cubicBezTo>
                  <a:cubicBezTo>
                    <a:pt x="13477" y="20970"/>
                    <a:pt x="13454" y="20884"/>
                    <a:pt x="13454" y="20839"/>
                  </a:cubicBezTo>
                  <a:cubicBezTo>
                    <a:pt x="13413" y="20884"/>
                    <a:pt x="13370" y="20905"/>
                    <a:pt x="13346" y="20949"/>
                  </a:cubicBezTo>
                  <a:cubicBezTo>
                    <a:pt x="13282" y="20990"/>
                    <a:pt x="13242" y="21035"/>
                    <a:pt x="13114" y="21055"/>
                  </a:cubicBezTo>
                  <a:cubicBezTo>
                    <a:pt x="13093" y="21055"/>
                    <a:pt x="13070" y="21055"/>
                    <a:pt x="13050" y="21055"/>
                  </a:cubicBezTo>
                  <a:cubicBezTo>
                    <a:pt x="13029" y="21055"/>
                    <a:pt x="13006" y="21055"/>
                    <a:pt x="12986" y="21055"/>
                  </a:cubicBezTo>
                  <a:lnTo>
                    <a:pt x="12942" y="21124"/>
                  </a:lnTo>
                  <a:cubicBezTo>
                    <a:pt x="12878" y="21209"/>
                    <a:pt x="12837" y="21251"/>
                    <a:pt x="12773" y="21316"/>
                  </a:cubicBezTo>
                  <a:cubicBezTo>
                    <a:pt x="12730" y="21340"/>
                    <a:pt x="12686" y="21405"/>
                    <a:pt x="12622" y="21470"/>
                  </a:cubicBezTo>
                  <a:cubicBezTo>
                    <a:pt x="12581" y="21535"/>
                    <a:pt x="12537" y="21556"/>
                    <a:pt x="12473" y="21556"/>
                  </a:cubicBezTo>
                  <a:cubicBezTo>
                    <a:pt x="12389" y="21556"/>
                    <a:pt x="12325" y="21491"/>
                    <a:pt x="12281" y="21425"/>
                  </a:cubicBezTo>
                  <a:cubicBezTo>
                    <a:pt x="12238" y="21405"/>
                    <a:pt x="12217" y="21360"/>
                    <a:pt x="12197" y="21360"/>
                  </a:cubicBezTo>
                  <a:cubicBezTo>
                    <a:pt x="12089" y="21295"/>
                    <a:pt x="12049" y="21165"/>
                    <a:pt x="12133" y="20990"/>
                  </a:cubicBezTo>
                  <a:cubicBezTo>
                    <a:pt x="12153" y="20905"/>
                    <a:pt x="12153" y="20884"/>
                    <a:pt x="12133" y="20819"/>
                  </a:cubicBezTo>
                  <a:cubicBezTo>
                    <a:pt x="12110" y="20774"/>
                    <a:pt x="12110" y="20774"/>
                    <a:pt x="12110" y="20774"/>
                  </a:cubicBezTo>
                  <a:cubicBezTo>
                    <a:pt x="12110" y="20730"/>
                    <a:pt x="12089" y="20709"/>
                    <a:pt x="12069" y="20665"/>
                  </a:cubicBezTo>
                  <a:cubicBezTo>
                    <a:pt x="12049" y="20623"/>
                    <a:pt x="12025" y="20579"/>
                    <a:pt x="12025" y="20514"/>
                  </a:cubicBezTo>
                  <a:cubicBezTo>
                    <a:pt x="12025" y="20428"/>
                    <a:pt x="12089" y="20384"/>
                    <a:pt x="12133" y="20363"/>
                  </a:cubicBezTo>
                  <a:cubicBezTo>
                    <a:pt x="12153" y="20342"/>
                    <a:pt x="12174" y="20319"/>
                    <a:pt x="12217" y="20298"/>
                  </a:cubicBezTo>
                  <a:cubicBezTo>
                    <a:pt x="12217" y="20298"/>
                    <a:pt x="12217" y="20298"/>
                    <a:pt x="12217" y="20254"/>
                  </a:cubicBezTo>
                  <a:cubicBezTo>
                    <a:pt x="12197" y="20188"/>
                    <a:pt x="12133" y="20103"/>
                    <a:pt x="12069" y="20082"/>
                  </a:cubicBezTo>
                  <a:cubicBezTo>
                    <a:pt x="12005" y="20037"/>
                    <a:pt x="12005" y="19952"/>
                    <a:pt x="12005" y="19907"/>
                  </a:cubicBezTo>
                  <a:cubicBezTo>
                    <a:pt x="12005" y="19887"/>
                    <a:pt x="12005" y="19863"/>
                    <a:pt x="12005" y="19863"/>
                  </a:cubicBezTo>
                  <a:cubicBezTo>
                    <a:pt x="11984" y="19887"/>
                    <a:pt x="11961" y="19887"/>
                    <a:pt x="11961" y="19887"/>
                  </a:cubicBezTo>
                  <a:cubicBezTo>
                    <a:pt x="11833" y="19887"/>
                    <a:pt x="11769" y="19777"/>
                    <a:pt x="11749" y="19777"/>
                  </a:cubicBezTo>
                  <a:cubicBezTo>
                    <a:pt x="11749" y="19756"/>
                    <a:pt x="11749" y="19756"/>
                    <a:pt x="11749" y="19756"/>
                  </a:cubicBezTo>
                  <a:cubicBezTo>
                    <a:pt x="11769" y="19691"/>
                    <a:pt x="11769" y="19496"/>
                    <a:pt x="11705" y="19431"/>
                  </a:cubicBezTo>
                  <a:cubicBezTo>
                    <a:pt x="11641" y="19366"/>
                    <a:pt x="11621" y="19366"/>
                    <a:pt x="11577" y="19366"/>
                  </a:cubicBezTo>
                  <a:cubicBezTo>
                    <a:pt x="11557" y="19366"/>
                    <a:pt x="11513" y="19366"/>
                    <a:pt x="11449" y="19366"/>
                  </a:cubicBezTo>
                  <a:lnTo>
                    <a:pt x="11429" y="19386"/>
                  </a:lnTo>
                  <a:cubicBezTo>
                    <a:pt x="11301" y="19386"/>
                    <a:pt x="11260" y="19277"/>
                    <a:pt x="11216" y="19191"/>
                  </a:cubicBezTo>
                  <a:cubicBezTo>
                    <a:pt x="11193" y="19170"/>
                    <a:pt x="11193" y="19126"/>
                    <a:pt x="11173" y="19105"/>
                  </a:cubicBezTo>
                  <a:cubicBezTo>
                    <a:pt x="11129" y="19085"/>
                    <a:pt x="11129" y="19085"/>
                    <a:pt x="11129" y="19085"/>
                  </a:cubicBezTo>
                  <a:cubicBezTo>
                    <a:pt x="11152" y="19019"/>
                    <a:pt x="11152" y="19019"/>
                    <a:pt x="11152" y="19019"/>
                  </a:cubicBezTo>
                  <a:cubicBezTo>
                    <a:pt x="11216" y="18954"/>
                    <a:pt x="11301" y="18889"/>
                    <a:pt x="11365" y="18845"/>
                  </a:cubicBezTo>
                  <a:cubicBezTo>
                    <a:pt x="11429" y="18800"/>
                    <a:pt x="11493" y="18780"/>
                    <a:pt x="11536" y="18735"/>
                  </a:cubicBezTo>
                  <a:cubicBezTo>
                    <a:pt x="11641" y="18694"/>
                    <a:pt x="11728" y="18650"/>
                    <a:pt x="11792" y="18540"/>
                  </a:cubicBezTo>
                  <a:cubicBezTo>
                    <a:pt x="11856" y="18434"/>
                    <a:pt x="11897" y="18303"/>
                    <a:pt x="11877" y="18238"/>
                  </a:cubicBezTo>
                  <a:cubicBezTo>
                    <a:pt x="11877" y="18215"/>
                    <a:pt x="11877" y="18194"/>
                    <a:pt x="11833" y="18194"/>
                  </a:cubicBezTo>
                  <a:cubicBezTo>
                    <a:pt x="11705" y="18108"/>
                    <a:pt x="11621" y="17933"/>
                    <a:pt x="11705" y="17738"/>
                  </a:cubicBezTo>
                  <a:cubicBezTo>
                    <a:pt x="11749" y="17652"/>
                    <a:pt x="11813" y="17501"/>
                    <a:pt x="11728" y="17436"/>
                  </a:cubicBezTo>
                  <a:cubicBezTo>
                    <a:pt x="11685" y="17413"/>
                    <a:pt x="11685" y="17413"/>
                    <a:pt x="11685" y="17413"/>
                  </a:cubicBezTo>
                  <a:cubicBezTo>
                    <a:pt x="11600" y="17327"/>
                    <a:pt x="11472" y="17241"/>
                    <a:pt x="11493" y="17111"/>
                  </a:cubicBezTo>
                  <a:cubicBezTo>
                    <a:pt x="11536" y="16960"/>
                    <a:pt x="11536" y="16871"/>
                    <a:pt x="11493" y="16830"/>
                  </a:cubicBezTo>
                  <a:cubicBezTo>
                    <a:pt x="11472" y="16806"/>
                    <a:pt x="11449" y="16785"/>
                    <a:pt x="11408" y="16785"/>
                  </a:cubicBezTo>
                  <a:cubicBezTo>
                    <a:pt x="11385" y="16785"/>
                    <a:pt x="11344" y="16785"/>
                    <a:pt x="11321" y="16806"/>
                  </a:cubicBezTo>
                  <a:cubicBezTo>
                    <a:pt x="11237" y="16830"/>
                    <a:pt x="11173" y="16850"/>
                    <a:pt x="11088" y="16850"/>
                  </a:cubicBezTo>
                  <a:cubicBezTo>
                    <a:pt x="10940" y="16850"/>
                    <a:pt x="10832" y="16785"/>
                    <a:pt x="10788" y="16699"/>
                  </a:cubicBezTo>
                  <a:cubicBezTo>
                    <a:pt x="10768" y="16655"/>
                    <a:pt x="10788" y="16611"/>
                    <a:pt x="10832" y="16590"/>
                  </a:cubicBezTo>
                  <a:cubicBezTo>
                    <a:pt x="10832" y="16569"/>
                    <a:pt x="10852" y="16545"/>
                    <a:pt x="10852" y="16545"/>
                  </a:cubicBezTo>
                  <a:cubicBezTo>
                    <a:pt x="10832" y="16545"/>
                    <a:pt x="10809" y="16525"/>
                    <a:pt x="10684" y="16525"/>
                  </a:cubicBezTo>
                  <a:cubicBezTo>
                    <a:pt x="10532" y="16525"/>
                    <a:pt x="10448" y="16504"/>
                    <a:pt x="10404" y="16350"/>
                  </a:cubicBezTo>
                  <a:cubicBezTo>
                    <a:pt x="10384" y="16199"/>
                    <a:pt x="10340" y="16199"/>
                    <a:pt x="10340" y="16199"/>
                  </a:cubicBezTo>
                  <a:cubicBezTo>
                    <a:pt x="10340" y="16199"/>
                    <a:pt x="10320" y="16199"/>
                    <a:pt x="10276" y="16220"/>
                  </a:cubicBezTo>
                  <a:cubicBezTo>
                    <a:pt x="10235" y="16264"/>
                    <a:pt x="10128" y="16350"/>
                    <a:pt x="10000" y="16350"/>
                  </a:cubicBezTo>
                  <a:cubicBezTo>
                    <a:pt x="9915" y="16350"/>
                    <a:pt x="9831" y="16285"/>
                    <a:pt x="9787" y="16179"/>
                  </a:cubicBezTo>
                  <a:cubicBezTo>
                    <a:pt x="9744" y="16004"/>
                    <a:pt x="9700" y="16004"/>
                    <a:pt x="9680" y="16004"/>
                  </a:cubicBezTo>
                  <a:cubicBezTo>
                    <a:pt x="9659" y="16004"/>
                    <a:pt x="9616" y="16025"/>
                    <a:pt x="9595" y="16025"/>
                  </a:cubicBezTo>
                  <a:cubicBezTo>
                    <a:pt x="9551" y="16025"/>
                    <a:pt x="9551" y="16025"/>
                    <a:pt x="9531" y="16025"/>
                  </a:cubicBezTo>
                  <a:cubicBezTo>
                    <a:pt x="9383" y="16025"/>
                    <a:pt x="9255" y="15939"/>
                    <a:pt x="9191" y="15832"/>
                  </a:cubicBezTo>
                  <a:cubicBezTo>
                    <a:pt x="9167" y="15809"/>
                    <a:pt x="9147" y="15809"/>
                    <a:pt x="9147" y="15809"/>
                  </a:cubicBezTo>
                  <a:cubicBezTo>
                    <a:pt x="9127" y="15809"/>
                    <a:pt x="9127" y="15809"/>
                    <a:pt x="9103" y="15809"/>
                  </a:cubicBezTo>
                  <a:cubicBezTo>
                    <a:pt x="9083" y="15809"/>
                    <a:pt x="9063" y="15809"/>
                    <a:pt x="9063" y="15809"/>
                  </a:cubicBezTo>
                  <a:cubicBezTo>
                    <a:pt x="8999" y="15809"/>
                    <a:pt x="8975" y="15809"/>
                    <a:pt x="8935" y="15767"/>
                  </a:cubicBezTo>
                  <a:cubicBezTo>
                    <a:pt x="8891" y="15699"/>
                    <a:pt x="8891" y="15658"/>
                    <a:pt x="8891" y="15613"/>
                  </a:cubicBezTo>
                  <a:cubicBezTo>
                    <a:pt x="8891" y="15593"/>
                    <a:pt x="8891" y="15593"/>
                    <a:pt x="8891" y="15593"/>
                  </a:cubicBezTo>
                  <a:cubicBezTo>
                    <a:pt x="8891" y="15593"/>
                    <a:pt x="8891" y="15593"/>
                    <a:pt x="8870" y="15593"/>
                  </a:cubicBezTo>
                  <a:cubicBezTo>
                    <a:pt x="8786" y="15613"/>
                    <a:pt x="8719" y="15678"/>
                    <a:pt x="8635" y="15723"/>
                  </a:cubicBezTo>
                  <a:cubicBezTo>
                    <a:pt x="8571" y="15767"/>
                    <a:pt x="8486" y="15832"/>
                    <a:pt x="8402" y="15874"/>
                  </a:cubicBezTo>
                  <a:cubicBezTo>
                    <a:pt x="8335" y="15918"/>
                    <a:pt x="8335" y="15918"/>
                    <a:pt x="8335" y="15918"/>
                  </a:cubicBezTo>
                  <a:cubicBezTo>
                    <a:pt x="8230" y="15960"/>
                    <a:pt x="8166" y="16004"/>
                    <a:pt x="8082" y="16004"/>
                  </a:cubicBezTo>
                  <a:cubicBezTo>
                    <a:pt x="8018" y="16004"/>
                    <a:pt x="7954" y="15960"/>
                    <a:pt x="7890" y="15874"/>
                  </a:cubicBezTo>
                  <a:cubicBezTo>
                    <a:pt x="7846" y="15809"/>
                    <a:pt x="7782" y="15744"/>
                    <a:pt x="7738" y="15678"/>
                  </a:cubicBezTo>
                  <a:cubicBezTo>
                    <a:pt x="7674" y="15613"/>
                    <a:pt x="7634" y="15548"/>
                    <a:pt x="7590" y="15507"/>
                  </a:cubicBezTo>
                  <a:cubicBezTo>
                    <a:pt x="7590" y="15483"/>
                    <a:pt x="7570" y="15462"/>
                    <a:pt x="7526" y="15462"/>
                  </a:cubicBezTo>
                  <a:cubicBezTo>
                    <a:pt x="7506" y="15462"/>
                    <a:pt x="7482" y="15462"/>
                    <a:pt x="7482" y="15462"/>
                  </a:cubicBezTo>
                  <a:cubicBezTo>
                    <a:pt x="7462" y="15527"/>
                    <a:pt x="7442" y="15658"/>
                    <a:pt x="7334" y="15658"/>
                  </a:cubicBezTo>
                  <a:cubicBezTo>
                    <a:pt x="7334" y="15658"/>
                    <a:pt x="7314" y="15658"/>
                    <a:pt x="7290" y="15634"/>
                  </a:cubicBezTo>
                  <a:cubicBezTo>
                    <a:pt x="7185" y="15593"/>
                    <a:pt x="6781" y="15332"/>
                    <a:pt x="6781" y="15311"/>
                  </a:cubicBezTo>
                  <a:cubicBezTo>
                    <a:pt x="6758" y="15311"/>
                    <a:pt x="6653" y="15267"/>
                    <a:pt x="6589" y="15072"/>
                  </a:cubicBezTo>
                  <a:cubicBezTo>
                    <a:pt x="6545" y="14962"/>
                    <a:pt x="6461" y="14897"/>
                    <a:pt x="6397" y="14856"/>
                  </a:cubicBezTo>
                  <a:cubicBezTo>
                    <a:pt x="6333" y="14832"/>
                    <a:pt x="6289" y="14791"/>
                    <a:pt x="6269" y="14746"/>
                  </a:cubicBezTo>
                  <a:cubicBezTo>
                    <a:pt x="6245" y="14726"/>
                    <a:pt x="6225" y="14705"/>
                    <a:pt x="6181" y="14660"/>
                  </a:cubicBezTo>
                  <a:cubicBezTo>
                    <a:pt x="6097" y="14572"/>
                    <a:pt x="5992" y="14444"/>
                    <a:pt x="5969" y="14314"/>
                  </a:cubicBezTo>
                  <a:cubicBezTo>
                    <a:pt x="5905" y="14140"/>
                    <a:pt x="5905" y="13989"/>
                    <a:pt x="6033" y="13814"/>
                  </a:cubicBezTo>
                  <a:cubicBezTo>
                    <a:pt x="6117" y="13728"/>
                    <a:pt x="6161" y="13705"/>
                    <a:pt x="6225" y="13684"/>
                  </a:cubicBezTo>
                  <a:cubicBezTo>
                    <a:pt x="6245" y="13684"/>
                    <a:pt x="6269" y="13684"/>
                    <a:pt x="6289" y="13663"/>
                  </a:cubicBezTo>
                  <a:cubicBezTo>
                    <a:pt x="6312" y="13619"/>
                    <a:pt x="6245" y="13577"/>
                    <a:pt x="6225" y="13554"/>
                  </a:cubicBezTo>
                  <a:cubicBezTo>
                    <a:pt x="6181" y="13533"/>
                    <a:pt x="6141" y="13509"/>
                    <a:pt x="6117" y="13468"/>
                  </a:cubicBezTo>
                  <a:cubicBezTo>
                    <a:pt x="6013" y="13358"/>
                    <a:pt x="6033" y="13252"/>
                    <a:pt x="6077" y="13012"/>
                  </a:cubicBezTo>
                  <a:cubicBezTo>
                    <a:pt x="6077" y="12991"/>
                    <a:pt x="6077" y="12991"/>
                    <a:pt x="6077" y="12991"/>
                  </a:cubicBezTo>
                  <a:cubicBezTo>
                    <a:pt x="6117" y="12817"/>
                    <a:pt x="6181" y="12731"/>
                    <a:pt x="6245" y="12642"/>
                  </a:cubicBezTo>
                  <a:cubicBezTo>
                    <a:pt x="6289" y="12601"/>
                    <a:pt x="6333" y="12577"/>
                    <a:pt x="6333" y="12536"/>
                  </a:cubicBezTo>
                  <a:cubicBezTo>
                    <a:pt x="6353" y="12471"/>
                    <a:pt x="6333" y="12405"/>
                    <a:pt x="6312" y="12317"/>
                  </a:cubicBezTo>
                  <a:cubicBezTo>
                    <a:pt x="6289" y="12275"/>
                    <a:pt x="6269" y="12231"/>
                    <a:pt x="6245" y="12166"/>
                  </a:cubicBezTo>
                  <a:cubicBezTo>
                    <a:pt x="6225" y="12015"/>
                    <a:pt x="6205" y="11580"/>
                    <a:pt x="6312" y="11429"/>
                  </a:cubicBezTo>
                  <a:cubicBezTo>
                    <a:pt x="6438" y="11278"/>
                    <a:pt x="6502" y="11168"/>
                    <a:pt x="6438" y="11103"/>
                  </a:cubicBezTo>
                  <a:cubicBezTo>
                    <a:pt x="6417" y="11083"/>
                    <a:pt x="6397" y="11083"/>
                    <a:pt x="6373" y="11083"/>
                  </a:cubicBezTo>
                  <a:cubicBezTo>
                    <a:pt x="6353" y="11083"/>
                    <a:pt x="6333" y="11083"/>
                    <a:pt x="6333" y="11083"/>
                  </a:cubicBezTo>
                  <a:cubicBezTo>
                    <a:pt x="6289" y="11083"/>
                    <a:pt x="6269" y="11103"/>
                    <a:pt x="6245" y="11103"/>
                  </a:cubicBezTo>
                  <a:cubicBezTo>
                    <a:pt x="6205" y="11103"/>
                    <a:pt x="6161" y="11083"/>
                    <a:pt x="6141" y="11059"/>
                  </a:cubicBezTo>
                  <a:cubicBezTo>
                    <a:pt x="6033" y="11018"/>
                    <a:pt x="6033" y="10908"/>
                    <a:pt x="6013" y="10822"/>
                  </a:cubicBezTo>
                  <a:cubicBezTo>
                    <a:pt x="6013" y="10778"/>
                    <a:pt x="5992" y="10736"/>
                    <a:pt x="5992" y="10713"/>
                  </a:cubicBezTo>
                  <a:cubicBezTo>
                    <a:pt x="5969" y="10713"/>
                    <a:pt x="5949" y="10713"/>
                    <a:pt x="5949" y="10713"/>
                  </a:cubicBezTo>
                  <a:cubicBezTo>
                    <a:pt x="5928" y="10713"/>
                    <a:pt x="5905" y="10736"/>
                    <a:pt x="5861" y="10778"/>
                  </a:cubicBezTo>
                  <a:cubicBezTo>
                    <a:pt x="5692" y="10952"/>
                    <a:pt x="5608" y="10952"/>
                    <a:pt x="5585" y="10952"/>
                  </a:cubicBezTo>
                  <a:cubicBezTo>
                    <a:pt x="5564" y="10952"/>
                    <a:pt x="5500" y="10952"/>
                    <a:pt x="5480" y="10864"/>
                  </a:cubicBezTo>
                  <a:cubicBezTo>
                    <a:pt x="5480" y="10736"/>
                    <a:pt x="5500" y="10692"/>
                    <a:pt x="5544" y="10648"/>
                  </a:cubicBezTo>
                  <a:cubicBezTo>
                    <a:pt x="5544" y="10627"/>
                    <a:pt x="5564" y="10603"/>
                    <a:pt x="5564" y="10603"/>
                  </a:cubicBezTo>
                  <a:cubicBezTo>
                    <a:pt x="5564" y="10603"/>
                    <a:pt x="5480" y="10582"/>
                    <a:pt x="5416" y="10562"/>
                  </a:cubicBezTo>
                  <a:cubicBezTo>
                    <a:pt x="5352" y="10562"/>
                    <a:pt x="5352" y="10562"/>
                    <a:pt x="5352" y="10562"/>
                  </a:cubicBezTo>
                  <a:cubicBezTo>
                    <a:pt x="5372" y="10517"/>
                    <a:pt x="5372" y="10517"/>
                    <a:pt x="5372" y="10517"/>
                  </a:cubicBezTo>
                  <a:cubicBezTo>
                    <a:pt x="5372" y="10517"/>
                    <a:pt x="5393" y="10411"/>
                    <a:pt x="5436" y="10257"/>
                  </a:cubicBezTo>
                  <a:cubicBezTo>
                    <a:pt x="5457" y="10192"/>
                    <a:pt x="5457" y="10085"/>
                    <a:pt x="5457" y="9997"/>
                  </a:cubicBezTo>
                  <a:cubicBezTo>
                    <a:pt x="5457" y="9911"/>
                    <a:pt x="5457" y="9825"/>
                    <a:pt x="5500" y="9760"/>
                  </a:cubicBezTo>
                  <a:cubicBezTo>
                    <a:pt x="5521" y="9715"/>
                    <a:pt x="5585" y="9695"/>
                    <a:pt x="5628" y="9674"/>
                  </a:cubicBezTo>
                  <a:cubicBezTo>
                    <a:pt x="5672" y="9650"/>
                    <a:pt x="5736" y="9630"/>
                    <a:pt x="5736" y="9585"/>
                  </a:cubicBezTo>
                  <a:cubicBezTo>
                    <a:pt x="5757" y="9564"/>
                    <a:pt x="5885" y="9390"/>
                    <a:pt x="5736" y="9109"/>
                  </a:cubicBezTo>
                  <a:cubicBezTo>
                    <a:pt x="5713" y="9044"/>
                    <a:pt x="5692" y="8999"/>
                    <a:pt x="5672" y="8958"/>
                  </a:cubicBezTo>
                  <a:cubicBezTo>
                    <a:pt x="5585" y="8804"/>
                    <a:pt x="5521" y="8697"/>
                    <a:pt x="5585" y="8588"/>
                  </a:cubicBezTo>
                  <a:cubicBezTo>
                    <a:pt x="5628" y="8523"/>
                    <a:pt x="5628" y="8458"/>
                    <a:pt x="5585" y="8393"/>
                  </a:cubicBezTo>
                  <a:cubicBezTo>
                    <a:pt x="5585" y="8372"/>
                    <a:pt x="5564" y="8348"/>
                    <a:pt x="5564" y="8327"/>
                  </a:cubicBezTo>
                  <a:cubicBezTo>
                    <a:pt x="5544" y="8221"/>
                    <a:pt x="5608" y="8088"/>
                    <a:pt x="5777" y="8002"/>
                  </a:cubicBezTo>
                  <a:cubicBezTo>
                    <a:pt x="5861" y="7937"/>
                    <a:pt x="5841" y="7851"/>
                    <a:pt x="5800" y="7700"/>
                  </a:cubicBezTo>
                  <a:cubicBezTo>
                    <a:pt x="5736" y="7570"/>
                    <a:pt x="5521" y="7309"/>
                    <a:pt x="5457" y="7286"/>
                  </a:cubicBezTo>
                  <a:lnTo>
                    <a:pt x="5436" y="7286"/>
                  </a:lnTo>
                  <a:cubicBezTo>
                    <a:pt x="5416" y="7286"/>
                    <a:pt x="5416" y="7309"/>
                    <a:pt x="5393" y="7351"/>
                  </a:cubicBezTo>
                  <a:cubicBezTo>
                    <a:pt x="5352" y="7395"/>
                    <a:pt x="5329" y="7440"/>
                    <a:pt x="5244" y="7460"/>
                  </a:cubicBezTo>
                  <a:cubicBezTo>
                    <a:pt x="5224" y="7481"/>
                    <a:pt x="5224" y="7481"/>
                    <a:pt x="5204" y="7481"/>
                  </a:cubicBezTo>
                  <a:cubicBezTo>
                    <a:pt x="5116" y="7481"/>
                    <a:pt x="5096" y="7395"/>
                    <a:pt x="5073" y="7309"/>
                  </a:cubicBezTo>
                  <a:cubicBezTo>
                    <a:pt x="5073" y="7286"/>
                    <a:pt x="5052" y="7244"/>
                    <a:pt x="5052" y="7221"/>
                  </a:cubicBezTo>
                  <a:cubicBezTo>
                    <a:pt x="5032" y="7244"/>
                    <a:pt x="4988" y="7265"/>
                    <a:pt x="4924" y="7265"/>
                  </a:cubicBezTo>
                  <a:cubicBezTo>
                    <a:pt x="4904" y="7265"/>
                    <a:pt x="4904" y="7265"/>
                    <a:pt x="4883" y="7265"/>
                  </a:cubicBezTo>
                  <a:cubicBezTo>
                    <a:pt x="4796" y="7265"/>
                    <a:pt x="4796" y="7265"/>
                    <a:pt x="4796" y="7265"/>
                  </a:cubicBezTo>
                  <a:cubicBezTo>
                    <a:pt x="4691" y="7244"/>
                    <a:pt x="4584" y="7221"/>
                    <a:pt x="4499" y="7221"/>
                  </a:cubicBezTo>
                  <a:cubicBezTo>
                    <a:pt x="4476" y="7221"/>
                    <a:pt x="4456" y="7221"/>
                    <a:pt x="4456" y="7221"/>
                  </a:cubicBezTo>
                  <a:cubicBezTo>
                    <a:pt x="4412" y="7244"/>
                    <a:pt x="4328" y="7244"/>
                    <a:pt x="4220" y="7244"/>
                  </a:cubicBezTo>
                  <a:cubicBezTo>
                    <a:pt x="4135" y="7244"/>
                    <a:pt x="3964" y="7244"/>
                    <a:pt x="3839" y="7159"/>
                  </a:cubicBezTo>
                  <a:cubicBezTo>
                    <a:pt x="3751" y="7135"/>
                    <a:pt x="3667" y="7091"/>
                    <a:pt x="3603" y="7070"/>
                  </a:cubicBezTo>
                  <a:cubicBezTo>
                    <a:pt x="3475" y="7025"/>
                    <a:pt x="3388" y="6984"/>
                    <a:pt x="3347" y="6919"/>
                  </a:cubicBezTo>
                  <a:cubicBezTo>
                    <a:pt x="3283" y="6833"/>
                    <a:pt x="3347" y="6700"/>
                    <a:pt x="3388" y="6593"/>
                  </a:cubicBezTo>
                  <a:lnTo>
                    <a:pt x="3388" y="6573"/>
                  </a:lnTo>
                  <a:cubicBezTo>
                    <a:pt x="3388" y="6549"/>
                    <a:pt x="3347" y="6528"/>
                    <a:pt x="3303" y="6528"/>
                  </a:cubicBezTo>
                  <a:cubicBezTo>
                    <a:pt x="3283" y="6528"/>
                    <a:pt x="3262" y="6549"/>
                    <a:pt x="3239" y="6573"/>
                  </a:cubicBezTo>
                  <a:cubicBezTo>
                    <a:pt x="3219" y="6573"/>
                    <a:pt x="3198" y="6573"/>
                    <a:pt x="3155" y="6573"/>
                  </a:cubicBezTo>
                  <a:cubicBezTo>
                    <a:pt x="3047" y="6573"/>
                    <a:pt x="2983" y="6398"/>
                    <a:pt x="2963" y="6333"/>
                  </a:cubicBezTo>
                  <a:cubicBezTo>
                    <a:pt x="2899" y="6247"/>
                    <a:pt x="2855" y="6223"/>
                    <a:pt x="2835" y="6223"/>
                  </a:cubicBezTo>
                  <a:cubicBezTo>
                    <a:pt x="2791" y="6223"/>
                    <a:pt x="2771" y="6247"/>
                    <a:pt x="2730" y="6268"/>
                  </a:cubicBezTo>
                  <a:cubicBezTo>
                    <a:pt x="2707" y="6268"/>
                    <a:pt x="2707" y="6268"/>
                    <a:pt x="2707" y="6268"/>
                  </a:cubicBezTo>
                  <a:cubicBezTo>
                    <a:pt x="2643" y="6312"/>
                    <a:pt x="2578" y="6354"/>
                    <a:pt x="2535" y="6354"/>
                  </a:cubicBezTo>
                  <a:cubicBezTo>
                    <a:pt x="2494" y="6354"/>
                    <a:pt x="2430" y="6333"/>
                    <a:pt x="2430" y="6223"/>
                  </a:cubicBezTo>
                  <a:cubicBezTo>
                    <a:pt x="2410" y="6117"/>
                    <a:pt x="2410" y="6117"/>
                    <a:pt x="2302" y="6093"/>
                  </a:cubicBezTo>
                  <a:cubicBezTo>
                    <a:pt x="2218" y="6073"/>
                    <a:pt x="2174" y="6052"/>
                    <a:pt x="2154" y="6007"/>
                  </a:cubicBezTo>
                  <a:cubicBezTo>
                    <a:pt x="2130" y="5942"/>
                    <a:pt x="2154" y="5877"/>
                    <a:pt x="2174" y="5833"/>
                  </a:cubicBezTo>
                  <a:cubicBezTo>
                    <a:pt x="2194" y="5812"/>
                    <a:pt x="2194" y="5791"/>
                    <a:pt x="2194" y="5771"/>
                  </a:cubicBezTo>
                  <a:cubicBezTo>
                    <a:pt x="2174" y="5771"/>
                    <a:pt x="2130" y="5747"/>
                    <a:pt x="2066" y="5747"/>
                  </a:cubicBezTo>
                  <a:cubicBezTo>
                    <a:pt x="2026" y="5747"/>
                    <a:pt x="2026" y="5747"/>
                    <a:pt x="2026" y="5747"/>
                  </a:cubicBezTo>
                  <a:cubicBezTo>
                    <a:pt x="1982" y="5747"/>
                    <a:pt x="1938" y="5747"/>
                    <a:pt x="1897" y="5747"/>
                  </a:cubicBezTo>
                  <a:cubicBezTo>
                    <a:pt x="1854" y="5771"/>
                    <a:pt x="1810" y="5771"/>
                    <a:pt x="1746" y="5771"/>
                  </a:cubicBezTo>
                  <a:cubicBezTo>
                    <a:pt x="1705" y="5771"/>
                    <a:pt x="1682" y="5771"/>
                    <a:pt x="1641" y="5771"/>
                  </a:cubicBezTo>
                  <a:cubicBezTo>
                    <a:pt x="1534" y="5747"/>
                    <a:pt x="1449" y="5682"/>
                    <a:pt x="1365" y="5637"/>
                  </a:cubicBezTo>
                  <a:cubicBezTo>
                    <a:pt x="1301" y="5596"/>
                    <a:pt x="1214" y="5531"/>
                    <a:pt x="1129" y="5510"/>
                  </a:cubicBezTo>
                  <a:cubicBezTo>
                    <a:pt x="1109" y="5487"/>
                    <a:pt x="1065" y="5487"/>
                    <a:pt x="1022" y="5487"/>
                  </a:cubicBezTo>
                  <a:cubicBezTo>
                    <a:pt x="937" y="5487"/>
                    <a:pt x="829" y="5531"/>
                    <a:pt x="765" y="5572"/>
                  </a:cubicBezTo>
                  <a:cubicBezTo>
                    <a:pt x="725" y="5596"/>
                    <a:pt x="701" y="5596"/>
                    <a:pt x="681" y="5617"/>
                  </a:cubicBezTo>
                  <a:cubicBezTo>
                    <a:pt x="617" y="5637"/>
                    <a:pt x="573" y="5637"/>
                    <a:pt x="533" y="5637"/>
                  </a:cubicBezTo>
                  <a:cubicBezTo>
                    <a:pt x="425" y="5637"/>
                    <a:pt x="341" y="5596"/>
                    <a:pt x="256" y="5487"/>
                  </a:cubicBezTo>
                  <a:cubicBezTo>
                    <a:pt x="61" y="5271"/>
                    <a:pt x="0" y="5120"/>
                    <a:pt x="20" y="5055"/>
                  </a:cubicBezTo>
                  <a:cubicBezTo>
                    <a:pt x="20" y="5055"/>
                    <a:pt x="20" y="5031"/>
                    <a:pt x="41" y="5031"/>
                  </a:cubicBezTo>
                  <a:cubicBezTo>
                    <a:pt x="0" y="5010"/>
                    <a:pt x="0" y="5010"/>
                    <a:pt x="0" y="5010"/>
                  </a:cubicBezTo>
                  <a:cubicBezTo>
                    <a:pt x="125" y="4989"/>
                    <a:pt x="125" y="4989"/>
                    <a:pt x="125" y="4989"/>
                  </a:cubicBezTo>
                  <a:cubicBezTo>
                    <a:pt x="617" y="4989"/>
                    <a:pt x="617" y="4989"/>
                    <a:pt x="617" y="4989"/>
                  </a:cubicBezTo>
                  <a:cubicBezTo>
                    <a:pt x="701" y="4989"/>
                    <a:pt x="725" y="4966"/>
                    <a:pt x="745" y="4901"/>
                  </a:cubicBezTo>
                  <a:cubicBezTo>
                    <a:pt x="765" y="4794"/>
                    <a:pt x="873" y="4729"/>
                    <a:pt x="1022" y="4729"/>
                  </a:cubicBezTo>
                  <a:cubicBezTo>
                    <a:pt x="1065" y="4729"/>
                    <a:pt x="1086" y="4729"/>
                    <a:pt x="1129" y="4750"/>
                  </a:cubicBezTo>
                  <a:cubicBezTo>
                    <a:pt x="1257" y="4750"/>
                    <a:pt x="1342" y="4815"/>
                    <a:pt x="1426" y="4859"/>
                  </a:cubicBezTo>
                  <a:cubicBezTo>
                    <a:pt x="1490" y="4880"/>
                    <a:pt x="1534" y="4924"/>
                    <a:pt x="1554" y="4924"/>
                  </a:cubicBezTo>
                  <a:cubicBezTo>
                    <a:pt x="1598" y="4836"/>
                    <a:pt x="1598" y="4815"/>
                    <a:pt x="1618" y="4664"/>
                  </a:cubicBezTo>
                  <a:cubicBezTo>
                    <a:pt x="1618" y="4619"/>
                    <a:pt x="1618" y="4619"/>
                    <a:pt x="1618" y="4619"/>
                  </a:cubicBezTo>
                  <a:cubicBezTo>
                    <a:pt x="1641" y="4575"/>
                    <a:pt x="1618" y="4510"/>
                    <a:pt x="1598" y="4469"/>
                  </a:cubicBezTo>
                  <a:cubicBezTo>
                    <a:pt x="1554" y="4403"/>
                    <a:pt x="1534" y="4294"/>
                    <a:pt x="1618" y="4184"/>
                  </a:cubicBezTo>
                  <a:cubicBezTo>
                    <a:pt x="1746" y="4013"/>
                    <a:pt x="1833" y="3927"/>
                    <a:pt x="1982" y="3838"/>
                  </a:cubicBezTo>
                  <a:cubicBezTo>
                    <a:pt x="2002" y="3818"/>
                    <a:pt x="2046" y="3797"/>
                    <a:pt x="2066" y="3773"/>
                  </a:cubicBezTo>
                  <a:cubicBezTo>
                    <a:pt x="2130" y="3708"/>
                    <a:pt x="2218" y="3643"/>
                    <a:pt x="2302" y="3643"/>
                  </a:cubicBezTo>
                  <a:cubicBezTo>
                    <a:pt x="2346" y="3643"/>
                    <a:pt x="2366" y="3643"/>
                    <a:pt x="2410" y="3667"/>
                  </a:cubicBezTo>
                  <a:cubicBezTo>
                    <a:pt x="2450" y="3687"/>
                    <a:pt x="2514" y="3708"/>
                    <a:pt x="2558" y="3752"/>
                  </a:cubicBezTo>
                  <a:cubicBezTo>
                    <a:pt x="2663" y="3797"/>
                    <a:pt x="2771" y="3862"/>
                    <a:pt x="2835" y="3862"/>
                  </a:cubicBezTo>
                  <a:cubicBezTo>
                    <a:pt x="2855" y="3862"/>
                    <a:pt x="2878" y="3862"/>
                    <a:pt x="2878" y="3838"/>
                  </a:cubicBezTo>
                  <a:cubicBezTo>
                    <a:pt x="2942" y="3818"/>
                    <a:pt x="2983" y="3797"/>
                    <a:pt x="3047" y="3773"/>
                  </a:cubicBezTo>
                  <a:cubicBezTo>
                    <a:pt x="3111" y="3752"/>
                    <a:pt x="3175" y="3732"/>
                    <a:pt x="3198" y="3687"/>
                  </a:cubicBezTo>
                  <a:cubicBezTo>
                    <a:pt x="3239" y="3601"/>
                    <a:pt x="3283" y="3557"/>
                    <a:pt x="3347" y="3513"/>
                  </a:cubicBezTo>
                  <a:cubicBezTo>
                    <a:pt x="3388" y="3492"/>
                    <a:pt x="3431" y="3448"/>
                    <a:pt x="3475" y="3427"/>
                  </a:cubicBezTo>
                  <a:cubicBezTo>
                    <a:pt x="3495" y="3406"/>
                    <a:pt x="3519" y="3382"/>
                    <a:pt x="3539" y="3362"/>
                  </a:cubicBezTo>
                  <a:cubicBezTo>
                    <a:pt x="3623" y="3297"/>
                    <a:pt x="3687" y="3232"/>
                    <a:pt x="3751" y="3232"/>
                  </a:cubicBezTo>
                  <a:cubicBezTo>
                    <a:pt x="3795" y="3232"/>
                    <a:pt x="3815" y="3255"/>
                    <a:pt x="3859" y="3276"/>
                  </a:cubicBezTo>
                  <a:cubicBezTo>
                    <a:pt x="3879" y="3276"/>
                    <a:pt x="3879" y="3297"/>
                    <a:pt x="3900" y="3297"/>
                  </a:cubicBezTo>
                  <a:cubicBezTo>
                    <a:pt x="3943" y="3297"/>
                    <a:pt x="3964" y="3255"/>
                    <a:pt x="3987" y="3211"/>
                  </a:cubicBezTo>
                  <a:cubicBezTo>
                    <a:pt x="3987" y="3190"/>
                    <a:pt x="3987" y="3190"/>
                    <a:pt x="3987" y="3166"/>
                  </a:cubicBezTo>
                  <a:cubicBezTo>
                    <a:pt x="4007" y="3101"/>
                    <a:pt x="4028" y="3081"/>
                    <a:pt x="4156" y="3057"/>
                  </a:cubicBezTo>
                  <a:cubicBezTo>
                    <a:pt x="4284" y="3036"/>
                    <a:pt x="4284" y="2800"/>
                    <a:pt x="4284" y="2734"/>
                  </a:cubicBezTo>
                  <a:cubicBezTo>
                    <a:pt x="4284" y="2690"/>
                    <a:pt x="4284" y="2690"/>
                    <a:pt x="4284" y="2690"/>
                  </a:cubicBezTo>
                  <a:cubicBezTo>
                    <a:pt x="4307" y="2690"/>
                    <a:pt x="4307" y="2690"/>
                    <a:pt x="4307" y="2690"/>
                  </a:cubicBezTo>
                  <a:cubicBezTo>
                    <a:pt x="4328" y="2669"/>
                    <a:pt x="4456" y="2646"/>
                    <a:pt x="4476" y="2539"/>
                  </a:cubicBezTo>
                  <a:cubicBezTo>
                    <a:pt x="4476" y="2495"/>
                    <a:pt x="4499" y="2409"/>
                    <a:pt x="4563" y="2409"/>
                  </a:cubicBezTo>
                  <a:cubicBezTo>
                    <a:pt x="4584" y="2409"/>
                    <a:pt x="4604" y="2450"/>
                    <a:pt x="4668" y="2495"/>
                  </a:cubicBezTo>
                  <a:cubicBezTo>
                    <a:pt x="4668" y="2515"/>
                    <a:pt x="4691" y="2539"/>
                    <a:pt x="4732" y="2560"/>
                  </a:cubicBezTo>
                  <a:cubicBezTo>
                    <a:pt x="4776" y="2604"/>
                    <a:pt x="4796" y="2625"/>
                    <a:pt x="4840" y="2625"/>
                  </a:cubicBezTo>
                  <a:cubicBezTo>
                    <a:pt x="4883" y="2625"/>
                    <a:pt x="4947" y="2604"/>
                    <a:pt x="4988" y="2560"/>
                  </a:cubicBezTo>
                  <a:cubicBezTo>
                    <a:pt x="5052" y="2515"/>
                    <a:pt x="5180" y="2430"/>
                    <a:pt x="5329" y="2430"/>
                  </a:cubicBezTo>
                  <a:cubicBezTo>
                    <a:pt x="5352" y="2430"/>
                    <a:pt x="5372" y="2430"/>
                    <a:pt x="5393" y="2430"/>
                  </a:cubicBezTo>
                  <a:cubicBezTo>
                    <a:pt x="5480" y="2450"/>
                    <a:pt x="5521" y="2495"/>
                    <a:pt x="5544" y="2560"/>
                  </a:cubicBezTo>
                  <a:cubicBezTo>
                    <a:pt x="5564" y="2581"/>
                    <a:pt x="5585" y="2625"/>
                    <a:pt x="5628" y="2625"/>
                  </a:cubicBezTo>
                  <a:cubicBezTo>
                    <a:pt x="5672" y="2669"/>
                    <a:pt x="5736" y="2669"/>
                    <a:pt x="5800" y="2669"/>
                  </a:cubicBezTo>
                  <a:cubicBezTo>
                    <a:pt x="5861" y="2669"/>
                    <a:pt x="5905" y="2669"/>
                    <a:pt x="5992" y="2690"/>
                  </a:cubicBezTo>
                  <a:cubicBezTo>
                    <a:pt x="6205" y="2711"/>
                    <a:pt x="6545" y="3057"/>
                    <a:pt x="6589" y="3101"/>
                  </a:cubicBezTo>
                  <a:cubicBezTo>
                    <a:pt x="6609" y="3122"/>
                    <a:pt x="6630" y="3166"/>
                    <a:pt x="6653" y="3232"/>
                  </a:cubicBezTo>
                  <a:cubicBezTo>
                    <a:pt x="6717" y="3317"/>
                    <a:pt x="6758" y="3406"/>
                    <a:pt x="6845" y="3406"/>
                  </a:cubicBezTo>
                  <a:cubicBezTo>
                    <a:pt x="6865" y="3406"/>
                    <a:pt x="6886" y="3382"/>
                    <a:pt x="6909" y="3382"/>
                  </a:cubicBezTo>
                  <a:cubicBezTo>
                    <a:pt x="6973" y="3362"/>
                    <a:pt x="7037" y="3341"/>
                    <a:pt x="7078" y="3317"/>
                  </a:cubicBezTo>
                  <a:cubicBezTo>
                    <a:pt x="7165" y="3297"/>
                    <a:pt x="7226" y="3276"/>
                    <a:pt x="7314" y="3276"/>
                  </a:cubicBezTo>
                  <a:cubicBezTo>
                    <a:pt x="7357" y="3276"/>
                    <a:pt x="7378" y="3276"/>
                    <a:pt x="7421" y="3276"/>
                  </a:cubicBezTo>
                  <a:cubicBezTo>
                    <a:pt x="7462" y="3297"/>
                    <a:pt x="7482" y="3297"/>
                    <a:pt x="7526" y="3317"/>
                  </a:cubicBezTo>
                  <a:cubicBezTo>
                    <a:pt x="7570" y="3341"/>
                    <a:pt x="7610" y="3341"/>
                    <a:pt x="7654" y="3341"/>
                  </a:cubicBezTo>
                  <a:cubicBezTo>
                    <a:pt x="7698" y="3341"/>
                    <a:pt x="7738" y="3341"/>
                    <a:pt x="7782" y="3317"/>
                  </a:cubicBezTo>
                  <a:cubicBezTo>
                    <a:pt x="7846" y="3297"/>
                    <a:pt x="7890" y="3276"/>
                    <a:pt x="7930" y="3276"/>
                  </a:cubicBezTo>
                  <a:cubicBezTo>
                    <a:pt x="7995" y="3276"/>
                    <a:pt x="8059" y="3317"/>
                    <a:pt x="8082" y="3362"/>
                  </a:cubicBezTo>
                  <a:cubicBezTo>
                    <a:pt x="8123" y="3406"/>
                    <a:pt x="8146" y="3448"/>
                    <a:pt x="8123" y="3513"/>
                  </a:cubicBezTo>
                  <a:cubicBezTo>
                    <a:pt x="8123" y="3536"/>
                    <a:pt x="8123" y="3578"/>
                    <a:pt x="8146" y="3601"/>
                  </a:cubicBezTo>
                  <a:cubicBezTo>
                    <a:pt x="8166" y="3622"/>
                    <a:pt x="8187" y="3622"/>
                    <a:pt x="8230" y="3622"/>
                  </a:cubicBezTo>
                  <a:cubicBezTo>
                    <a:pt x="8251" y="3622"/>
                    <a:pt x="8294" y="3622"/>
                    <a:pt x="8315" y="3601"/>
                  </a:cubicBezTo>
                  <a:cubicBezTo>
                    <a:pt x="8335" y="3601"/>
                    <a:pt x="8358" y="3601"/>
                    <a:pt x="8379" y="3601"/>
                  </a:cubicBezTo>
                  <a:cubicBezTo>
                    <a:pt x="8466" y="3601"/>
                    <a:pt x="8530" y="3687"/>
                    <a:pt x="8550" y="3752"/>
                  </a:cubicBezTo>
                  <a:cubicBezTo>
                    <a:pt x="8591" y="3797"/>
                    <a:pt x="8614" y="3838"/>
                    <a:pt x="8655" y="3862"/>
                  </a:cubicBezTo>
                  <a:cubicBezTo>
                    <a:pt x="8699" y="3903"/>
                    <a:pt x="8699" y="3903"/>
                    <a:pt x="8699" y="3903"/>
                  </a:cubicBezTo>
                  <a:cubicBezTo>
                    <a:pt x="8763" y="3927"/>
                    <a:pt x="8786" y="3948"/>
                    <a:pt x="8827" y="3948"/>
                  </a:cubicBezTo>
                  <a:cubicBezTo>
                    <a:pt x="8847" y="3948"/>
                    <a:pt x="8847" y="3948"/>
                    <a:pt x="8870" y="3948"/>
                  </a:cubicBezTo>
                  <a:cubicBezTo>
                    <a:pt x="8975" y="3883"/>
                    <a:pt x="9255" y="3862"/>
                    <a:pt x="9275" y="3862"/>
                  </a:cubicBezTo>
                  <a:cubicBezTo>
                    <a:pt x="9295" y="3862"/>
                    <a:pt x="9295" y="3862"/>
                    <a:pt x="9295" y="3862"/>
                  </a:cubicBezTo>
                  <a:cubicBezTo>
                    <a:pt x="9339" y="3903"/>
                    <a:pt x="9383" y="3927"/>
                    <a:pt x="9444" y="3927"/>
                  </a:cubicBezTo>
                  <a:cubicBezTo>
                    <a:pt x="9487" y="3927"/>
                    <a:pt x="9511" y="3927"/>
                    <a:pt x="9551" y="3903"/>
                  </a:cubicBezTo>
                  <a:cubicBezTo>
                    <a:pt x="9616" y="3903"/>
                    <a:pt x="9680" y="3838"/>
                    <a:pt x="9723" y="3818"/>
                  </a:cubicBezTo>
                  <a:cubicBezTo>
                    <a:pt x="9764" y="3773"/>
                    <a:pt x="9808" y="3752"/>
                    <a:pt x="9851" y="3752"/>
                  </a:cubicBezTo>
                  <a:cubicBezTo>
                    <a:pt x="9872" y="3752"/>
                    <a:pt x="9895" y="3752"/>
                    <a:pt x="9915" y="3797"/>
                  </a:cubicBezTo>
                  <a:cubicBezTo>
                    <a:pt x="9915" y="3838"/>
                    <a:pt x="9915" y="3883"/>
                    <a:pt x="9895" y="3927"/>
                  </a:cubicBezTo>
                  <a:cubicBezTo>
                    <a:pt x="9872" y="3992"/>
                    <a:pt x="9872" y="4057"/>
                    <a:pt x="9872" y="4078"/>
                  </a:cubicBezTo>
                  <a:cubicBezTo>
                    <a:pt x="9895" y="4078"/>
                    <a:pt x="9895" y="4078"/>
                    <a:pt x="9915" y="4078"/>
                  </a:cubicBezTo>
                  <a:cubicBezTo>
                    <a:pt x="10043" y="4078"/>
                    <a:pt x="10043" y="4078"/>
                    <a:pt x="10107" y="3992"/>
                  </a:cubicBezTo>
                  <a:cubicBezTo>
                    <a:pt x="10148" y="3927"/>
                    <a:pt x="10148" y="3927"/>
                    <a:pt x="10148" y="3927"/>
                  </a:cubicBezTo>
                  <a:cubicBezTo>
                    <a:pt x="10235" y="3818"/>
                    <a:pt x="10276" y="3797"/>
                    <a:pt x="10340" y="3752"/>
                  </a:cubicBezTo>
                  <a:cubicBezTo>
                    <a:pt x="10384" y="3732"/>
                    <a:pt x="10404" y="3732"/>
                    <a:pt x="10448" y="3687"/>
                  </a:cubicBezTo>
                  <a:cubicBezTo>
                    <a:pt x="10556" y="3622"/>
                    <a:pt x="10556" y="3578"/>
                    <a:pt x="10596" y="3513"/>
                  </a:cubicBezTo>
                  <a:cubicBezTo>
                    <a:pt x="10596" y="3492"/>
                    <a:pt x="10620" y="3448"/>
                    <a:pt x="10640" y="3406"/>
                  </a:cubicBezTo>
                  <a:cubicBezTo>
                    <a:pt x="10660" y="3362"/>
                    <a:pt x="10809" y="3146"/>
                    <a:pt x="10940" y="3146"/>
                  </a:cubicBezTo>
                  <a:cubicBezTo>
                    <a:pt x="10980" y="3146"/>
                    <a:pt x="11001" y="3146"/>
                    <a:pt x="11024" y="3166"/>
                  </a:cubicBezTo>
                  <a:cubicBezTo>
                    <a:pt x="11088" y="3211"/>
                    <a:pt x="11108" y="3276"/>
                    <a:pt x="11129" y="3317"/>
                  </a:cubicBezTo>
                  <a:cubicBezTo>
                    <a:pt x="11173" y="3406"/>
                    <a:pt x="11193" y="3427"/>
                    <a:pt x="11216" y="3427"/>
                  </a:cubicBezTo>
                  <a:cubicBezTo>
                    <a:pt x="11280" y="3427"/>
                    <a:pt x="11280" y="3427"/>
                    <a:pt x="11280" y="3427"/>
                  </a:cubicBezTo>
                  <a:cubicBezTo>
                    <a:pt x="11344" y="3427"/>
                    <a:pt x="11365" y="3427"/>
                    <a:pt x="11385" y="3297"/>
                  </a:cubicBezTo>
                  <a:cubicBezTo>
                    <a:pt x="11408" y="3081"/>
                    <a:pt x="11429" y="3016"/>
                    <a:pt x="11621" y="2930"/>
                  </a:cubicBezTo>
                  <a:cubicBezTo>
                    <a:pt x="11664" y="2906"/>
                    <a:pt x="11705" y="2885"/>
                    <a:pt x="11749" y="2865"/>
                  </a:cubicBezTo>
                  <a:cubicBezTo>
                    <a:pt x="11813" y="2841"/>
                    <a:pt x="11877" y="2800"/>
                    <a:pt x="11918" y="2800"/>
                  </a:cubicBezTo>
                  <a:cubicBezTo>
                    <a:pt x="11961" y="2800"/>
                    <a:pt x="12005" y="2820"/>
                    <a:pt x="12049" y="2865"/>
                  </a:cubicBezTo>
                  <a:cubicBezTo>
                    <a:pt x="12089" y="2930"/>
                    <a:pt x="12110" y="2971"/>
                    <a:pt x="12133" y="3036"/>
                  </a:cubicBezTo>
                  <a:cubicBezTo>
                    <a:pt x="12174" y="3101"/>
                    <a:pt x="12197" y="3166"/>
                    <a:pt x="12238" y="3166"/>
                  </a:cubicBezTo>
                  <a:cubicBezTo>
                    <a:pt x="12325" y="3146"/>
                    <a:pt x="12325" y="3146"/>
                    <a:pt x="12345" y="3101"/>
                  </a:cubicBezTo>
                  <a:cubicBezTo>
                    <a:pt x="12345" y="3057"/>
                    <a:pt x="12369" y="3016"/>
                    <a:pt x="12389" y="2950"/>
                  </a:cubicBezTo>
                  <a:cubicBezTo>
                    <a:pt x="12430" y="2885"/>
                    <a:pt x="12453" y="2820"/>
                    <a:pt x="12453" y="2776"/>
                  </a:cubicBezTo>
                  <a:cubicBezTo>
                    <a:pt x="12473" y="2711"/>
                    <a:pt x="12473" y="2625"/>
                    <a:pt x="12581" y="2625"/>
                  </a:cubicBezTo>
                  <a:cubicBezTo>
                    <a:pt x="12581" y="2625"/>
                    <a:pt x="12601" y="2625"/>
                    <a:pt x="12622" y="2625"/>
                  </a:cubicBezTo>
                  <a:cubicBezTo>
                    <a:pt x="12665" y="2646"/>
                    <a:pt x="12686" y="2646"/>
                    <a:pt x="12709" y="2646"/>
                  </a:cubicBezTo>
                  <a:cubicBezTo>
                    <a:pt x="12730" y="2669"/>
                    <a:pt x="12750" y="2669"/>
                    <a:pt x="12750" y="2669"/>
                  </a:cubicBezTo>
                  <a:cubicBezTo>
                    <a:pt x="12773" y="2669"/>
                    <a:pt x="12794" y="2646"/>
                    <a:pt x="12814" y="2581"/>
                  </a:cubicBezTo>
                  <a:cubicBezTo>
                    <a:pt x="12837" y="2539"/>
                    <a:pt x="12858" y="2474"/>
                    <a:pt x="12878" y="2430"/>
                  </a:cubicBezTo>
                  <a:cubicBezTo>
                    <a:pt x="12942" y="2320"/>
                    <a:pt x="13006" y="2190"/>
                    <a:pt x="12986" y="2104"/>
                  </a:cubicBezTo>
                  <a:cubicBezTo>
                    <a:pt x="12965" y="1974"/>
                    <a:pt x="12922" y="1737"/>
                    <a:pt x="13070" y="1607"/>
                  </a:cubicBezTo>
                  <a:cubicBezTo>
                    <a:pt x="13114" y="1583"/>
                    <a:pt x="13134" y="1542"/>
                    <a:pt x="13178" y="1518"/>
                  </a:cubicBezTo>
                  <a:cubicBezTo>
                    <a:pt x="13221" y="1477"/>
                    <a:pt x="13262" y="1432"/>
                    <a:pt x="13370" y="1388"/>
                  </a:cubicBezTo>
                  <a:cubicBezTo>
                    <a:pt x="13434" y="1367"/>
                    <a:pt x="13434" y="1346"/>
                    <a:pt x="13477" y="1281"/>
                  </a:cubicBezTo>
                  <a:cubicBezTo>
                    <a:pt x="13518" y="1237"/>
                    <a:pt x="13562" y="1151"/>
                    <a:pt x="13646" y="1062"/>
                  </a:cubicBezTo>
                  <a:cubicBezTo>
                    <a:pt x="13818" y="826"/>
                    <a:pt x="13838" y="826"/>
                    <a:pt x="13987" y="802"/>
                  </a:cubicBezTo>
                  <a:cubicBezTo>
                    <a:pt x="14115" y="781"/>
                    <a:pt x="14115" y="781"/>
                    <a:pt x="14115" y="781"/>
                  </a:cubicBezTo>
                  <a:cubicBezTo>
                    <a:pt x="14243" y="761"/>
                    <a:pt x="14330" y="761"/>
                    <a:pt x="14415" y="675"/>
                  </a:cubicBezTo>
                  <a:cubicBezTo>
                    <a:pt x="14435" y="651"/>
                    <a:pt x="14435" y="651"/>
                    <a:pt x="14435" y="651"/>
                  </a:cubicBezTo>
                  <a:cubicBezTo>
                    <a:pt x="14435" y="630"/>
                    <a:pt x="14391" y="607"/>
                    <a:pt x="14371" y="586"/>
                  </a:cubicBezTo>
                  <a:cubicBezTo>
                    <a:pt x="14351" y="565"/>
                    <a:pt x="14307" y="542"/>
                    <a:pt x="14286" y="521"/>
                  </a:cubicBezTo>
                  <a:cubicBezTo>
                    <a:pt x="14158" y="391"/>
                    <a:pt x="14158" y="305"/>
                    <a:pt x="14222" y="109"/>
                  </a:cubicBezTo>
                  <a:cubicBezTo>
                    <a:pt x="14266" y="44"/>
                    <a:pt x="14307" y="0"/>
                    <a:pt x="14351" y="0"/>
                  </a:cubicBezTo>
                  <a:cubicBezTo>
                    <a:pt x="14435" y="0"/>
                    <a:pt x="14522" y="89"/>
                    <a:pt x="14586" y="175"/>
                  </a:cubicBezTo>
                  <a:cubicBezTo>
                    <a:pt x="14586" y="195"/>
                    <a:pt x="14586" y="195"/>
                    <a:pt x="14586" y="195"/>
                  </a:cubicBezTo>
                  <a:cubicBezTo>
                    <a:pt x="14671" y="349"/>
                    <a:pt x="14691" y="370"/>
                    <a:pt x="14819" y="391"/>
                  </a:cubicBezTo>
                  <a:cubicBezTo>
                    <a:pt x="14947" y="414"/>
                    <a:pt x="14968" y="500"/>
                    <a:pt x="14991" y="586"/>
                  </a:cubicBezTo>
                  <a:cubicBezTo>
                    <a:pt x="15011" y="607"/>
                    <a:pt x="15032" y="651"/>
                    <a:pt x="15055" y="695"/>
                  </a:cubicBezTo>
                  <a:cubicBezTo>
                    <a:pt x="15096" y="761"/>
                    <a:pt x="15139" y="867"/>
                    <a:pt x="15160" y="956"/>
                  </a:cubicBezTo>
                  <a:cubicBezTo>
                    <a:pt x="15183" y="997"/>
                    <a:pt x="15203" y="1062"/>
                    <a:pt x="15224" y="1086"/>
                  </a:cubicBezTo>
                  <a:cubicBezTo>
                    <a:pt x="15267" y="1172"/>
                    <a:pt x="15311" y="1216"/>
                    <a:pt x="15352" y="1216"/>
                  </a:cubicBezTo>
                  <a:cubicBezTo>
                    <a:pt x="15375" y="1216"/>
                    <a:pt x="15416" y="1216"/>
                    <a:pt x="15439" y="1193"/>
                  </a:cubicBezTo>
                  <a:cubicBezTo>
                    <a:pt x="15480" y="1172"/>
                    <a:pt x="15523" y="1151"/>
                    <a:pt x="15544" y="1127"/>
                  </a:cubicBezTo>
                  <a:cubicBezTo>
                    <a:pt x="15608" y="1086"/>
                    <a:pt x="15651" y="1042"/>
                    <a:pt x="15715" y="1042"/>
                  </a:cubicBezTo>
                  <a:cubicBezTo>
                    <a:pt x="15736" y="1042"/>
                    <a:pt x="15779" y="1062"/>
                    <a:pt x="15800" y="1086"/>
                  </a:cubicBezTo>
                  <a:cubicBezTo>
                    <a:pt x="15843" y="1107"/>
                    <a:pt x="15864" y="1151"/>
                    <a:pt x="15887" y="1172"/>
                  </a:cubicBezTo>
                  <a:cubicBezTo>
                    <a:pt x="15928" y="1216"/>
                    <a:pt x="15928" y="1237"/>
                    <a:pt x="15972" y="1237"/>
                  </a:cubicBezTo>
                  <a:cubicBezTo>
                    <a:pt x="15972" y="1237"/>
                    <a:pt x="15992" y="1237"/>
                    <a:pt x="16012" y="1216"/>
                  </a:cubicBezTo>
                  <a:cubicBezTo>
                    <a:pt x="16140" y="1172"/>
                    <a:pt x="16140" y="1172"/>
                    <a:pt x="16268" y="1086"/>
                  </a:cubicBezTo>
                  <a:cubicBezTo>
                    <a:pt x="16312" y="1042"/>
                    <a:pt x="16312" y="1042"/>
                    <a:pt x="16312" y="1042"/>
                  </a:cubicBezTo>
                  <a:cubicBezTo>
                    <a:pt x="16356" y="997"/>
                    <a:pt x="16396" y="977"/>
                    <a:pt x="16440" y="977"/>
                  </a:cubicBezTo>
                  <a:cubicBezTo>
                    <a:pt x="16484" y="977"/>
                    <a:pt x="16504" y="997"/>
                    <a:pt x="16568" y="1021"/>
                  </a:cubicBezTo>
                  <a:cubicBezTo>
                    <a:pt x="16612" y="1062"/>
                    <a:pt x="16696" y="1062"/>
                    <a:pt x="16781" y="1062"/>
                  </a:cubicBezTo>
                  <a:cubicBezTo>
                    <a:pt x="16845" y="1062"/>
                    <a:pt x="16909" y="1062"/>
                    <a:pt x="16952" y="1042"/>
                  </a:cubicBezTo>
                  <a:cubicBezTo>
                    <a:pt x="16973" y="1042"/>
                    <a:pt x="16973" y="1042"/>
                    <a:pt x="16996" y="1042"/>
                  </a:cubicBezTo>
                  <a:cubicBezTo>
                    <a:pt x="17016" y="1042"/>
                    <a:pt x="17060" y="1042"/>
                    <a:pt x="17080" y="1086"/>
                  </a:cubicBezTo>
                  <a:cubicBezTo>
                    <a:pt x="17101" y="1127"/>
                    <a:pt x="17121" y="1216"/>
                    <a:pt x="17101" y="1323"/>
                  </a:cubicBezTo>
                  <a:cubicBezTo>
                    <a:pt x="17101" y="1367"/>
                    <a:pt x="17121" y="1432"/>
                    <a:pt x="17121" y="1477"/>
                  </a:cubicBezTo>
                  <a:cubicBezTo>
                    <a:pt x="17165" y="1607"/>
                    <a:pt x="17208" y="1779"/>
                    <a:pt x="17016" y="1909"/>
                  </a:cubicBezTo>
                  <a:cubicBezTo>
                    <a:pt x="16781" y="2083"/>
                    <a:pt x="16589" y="2320"/>
                    <a:pt x="16504" y="2450"/>
                  </a:cubicBezTo>
                  <a:cubicBezTo>
                    <a:pt x="16484" y="2495"/>
                    <a:pt x="16420" y="2581"/>
                    <a:pt x="16440" y="2625"/>
                  </a:cubicBezTo>
                  <a:cubicBezTo>
                    <a:pt x="16460" y="2646"/>
                    <a:pt x="16504" y="2669"/>
                    <a:pt x="16568" y="2690"/>
                  </a:cubicBezTo>
                  <a:cubicBezTo>
                    <a:pt x="16676" y="2690"/>
                    <a:pt x="16740" y="2690"/>
                    <a:pt x="16781" y="2690"/>
                  </a:cubicBezTo>
                  <a:cubicBezTo>
                    <a:pt x="16888" y="2690"/>
                    <a:pt x="16973" y="2690"/>
                    <a:pt x="17080" y="2734"/>
                  </a:cubicBezTo>
                  <a:cubicBezTo>
                    <a:pt x="17121" y="2734"/>
                    <a:pt x="17144" y="2755"/>
                    <a:pt x="17165" y="2755"/>
                  </a:cubicBezTo>
                  <a:cubicBezTo>
                    <a:pt x="17185" y="2755"/>
                    <a:pt x="17185" y="2755"/>
                    <a:pt x="17229" y="2690"/>
                  </a:cubicBezTo>
                  <a:cubicBezTo>
                    <a:pt x="17229" y="2669"/>
                    <a:pt x="17272" y="2646"/>
                    <a:pt x="17293" y="2604"/>
                  </a:cubicBezTo>
                  <a:cubicBezTo>
                    <a:pt x="17441" y="2409"/>
                    <a:pt x="17465" y="2409"/>
                    <a:pt x="17677" y="2234"/>
                  </a:cubicBezTo>
                  <a:cubicBezTo>
                    <a:pt x="17761" y="2169"/>
                    <a:pt x="17805" y="2104"/>
                    <a:pt x="17825" y="2060"/>
                  </a:cubicBezTo>
                  <a:cubicBezTo>
                    <a:pt x="17869" y="1974"/>
                    <a:pt x="17913" y="1929"/>
                    <a:pt x="18081" y="1929"/>
                  </a:cubicBezTo>
                  <a:cubicBezTo>
                    <a:pt x="18125" y="1929"/>
                    <a:pt x="18125" y="1929"/>
                    <a:pt x="18125" y="1929"/>
                  </a:cubicBezTo>
                  <a:cubicBezTo>
                    <a:pt x="18125" y="1974"/>
                    <a:pt x="18125" y="1974"/>
                    <a:pt x="18125" y="1974"/>
                  </a:cubicBezTo>
                  <a:cubicBezTo>
                    <a:pt x="18125" y="2104"/>
                    <a:pt x="18169" y="2279"/>
                    <a:pt x="18317" y="2409"/>
                  </a:cubicBezTo>
                  <a:cubicBezTo>
                    <a:pt x="18381" y="2450"/>
                    <a:pt x="18402" y="2515"/>
                    <a:pt x="18402" y="2581"/>
                  </a:cubicBezTo>
                  <a:cubicBezTo>
                    <a:pt x="18425" y="2755"/>
                    <a:pt x="18317" y="2930"/>
                    <a:pt x="18210" y="3036"/>
                  </a:cubicBezTo>
                  <a:cubicBezTo>
                    <a:pt x="18061" y="3232"/>
                    <a:pt x="18041" y="3317"/>
                    <a:pt x="18061" y="3513"/>
                  </a:cubicBezTo>
                  <a:cubicBezTo>
                    <a:pt x="18105" y="3708"/>
                    <a:pt x="18125" y="4184"/>
                    <a:pt x="18125" y="4380"/>
                  </a:cubicBezTo>
                  <a:cubicBezTo>
                    <a:pt x="18125" y="4575"/>
                    <a:pt x="17913" y="4859"/>
                    <a:pt x="17761" y="5031"/>
                  </a:cubicBezTo>
                  <a:cubicBezTo>
                    <a:pt x="17697" y="5120"/>
                    <a:pt x="17697" y="5120"/>
                    <a:pt x="17697" y="5120"/>
                  </a:cubicBezTo>
                  <a:cubicBezTo>
                    <a:pt x="17593" y="5247"/>
                    <a:pt x="17357" y="5421"/>
                    <a:pt x="17016" y="5661"/>
                  </a:cubicBezTo>
                  <a:cubicBezTo>
                    <a:pt x="16888" y="5747"/>
                    <a:pt x="16888" y="5922"/>
                    <a:pt x="16996" y="6182"/>
                  </a:cubicBezTo>
                  <a:cubicBezTo>
                    <a:pt x="17080" y="6333"/>
                    <a:pt x="17037" y="6419"/>
                    <a:pt x="16996" y="6528"/>
                  </a:cubicBezTo>
                  <a:cubicBezTo>
                    <a:pt x="16973" y="6593"/>
                    <a:pt x="16929" y="6679"/>
                    <a:pt x="16909" y="6768"/>
                  </a:cubicBezTo>
                  <a:cubicBezTo>
                    <a:pt x="16888" y="6833"/>
                    <a:pt x="16909" y="6854"/>
                    <a:pt x="16929" y="6898"/>
                  </a:cubicBezTo>
                  <a:cubicBezTo>
                    <a:pt x="16973" y="6960"/>
                    <a:pt x="17101" y="6984"/>
                    <a:pt x="17272" y="6984"/>
                  </a:cubicBezTo>
                  <a:cubicBezTo>
                    <a:pt x="17316" y="6984"/>
                    <a:pt x="17316" y="6984"/>
                    <a:pt x="17316" y="6984"/>
                  </a:cubicBezTo>
                  <a:cubicBezTo>
                    <a:pt x="17357" y="6984"/>
                    <a:pt x="17357" y="6984"/>
                    <a:pt x="17357" y="6984"/>
                  </a:cubicBezTo>
                  <a:cubicBezTo>
                    <a:pt x="17357" y="7005"/>
                    <a:pt x="17357" y="7005"/>
                    <a:pt x="17357" y="7005"/>
                  </a:cubicBezTo>
                  <a:cubicBezTo>
                    <a:pt x="17357" y="7005"/>
                    <a:pt x="17549" y="7265"/>
                    <a:pt x="17805" y="7395"/>
                  </a:cubicBezTo>
                  <a:cubicBezTo>
                    <a:pt x="17933" y="7460"/>
                    <a:pt x="18017" y="7526"/>
                    <a:pt x="18081" y="7570"/>
                  </a:cubicBezTo>
                  <a:cubicBezTo>
                    <a:pt x="18169" y="7635"/>
                    <a:pt x="18230" y="7700"/>
                    <a:pt x="18358" y="7721"/>
                  </a:cubicBezTo>
                  <a:cubicBezTo>
                    <a:pt x="18530" y="7786"/>
                    <a:pt x="18573" y="7895"/>
                    <a:pt x="18637" y="8046"/>
                  </a:cubicBezTo>
                  <a:cubicBezTo>
                    <a:pt x="18658" y="8132"/>
                    <a:pt x="18701" y="8221"/>
                    <a:pt x="18742" y="8327"/>
                  </a:cubicBezTo>
                  <a:cubicBezTo>
                    <a:pt x="18850" y="8502"/>
                    <a:pt x="19126" y="8609"/>
                    <a:pt x="19362" y="8697"/>
                  </a:cubicBezTo>
                  <a:cubicBezTo>
                    <a:pt x="19490" y="8739"/>
                    <a:pt x="19595" y="8783"/>
                    <a:pt x="19659" y="8848"/>
                  </a:cubicBezTo>
                  <a:cubicBezTo>
                    <a:pt x="19787" y="8934"/>
                    <a:pt x="20087" y="9195"/>
                    <a:pt x="20066" y="9348"/>
                  </a:cubicBezTo>
                  <a:cubicBezTo>
                    <a:pt x="20066" y="9390"/>
                    <a:pt x="20066" y="9434"/>
                    <a:pt x="20023" y="9455"/>
                  </a:cubicBezTo>
                  <a:cubicBezTo>
                    <a:pt x="19915" y="9541"/>
                    <a:pt x="19874" y="9736"/>
                    <a:pt x="19938" y="9931"/>
                  </a:cubicBezTo>
                  <a:cubicBezTo>
                    <a:pt x="19959" y="9976"/>
                    <a:pt x="19959" y="9997"/>
                    <a:pt x="19979" y="10020"/>
                  </a:cubicBezTo>
                  <a:cubicBezTo>
                    <a:pt x="20023" y="10171"/>
                    <a:pt x="20066" y="10257"/>
                    <a:pt x="19895" y="10452"/>
                  </a:cubicBezTo>
                  <a:cubicBezTo>
                    <a:pt x="19851" y="10497"/>
                    <a:pt x="19831" y="10541"/>
                    <a:pt x="19787" y="10582"/>
                  </a:cubicBezTo>
                  <a:cubicBezTo>
                    <a:pt x="19703" y="10692"/>
                    <a:pt x="19638" y="10757"/>
                    <a:pt x="19554" y="10952"/>
                  </a:cubicBezTo>
                  <a:cubicBezTo>
                    <a:pt x="19490" y="11083"/>
                    <a:pt x="19534" y="11124"/>
                    <a:pt x="19595" y="11213"/>
                  </a:cubicBezTo>
                  <a:cubicBezTo>
                    <a:pt x="19638" y="11278"/>
                    <a:pt x="19703" y="11364"/>
                    <a:pt x="19703" y="11494"/>
                  </a:cubicBezTo>
                  <a:cubicBezTo>
                    <a:pt x="19723" y="11645"/>
                    <a:pt x="19787" y="11775"/>
                    <a:pt x="19831" y="11885"/>
                  </a:cubicBezTo>
                  <a:cubicBezTo>
                    <a:pt x="19874" y="11970"/>
                    <a:pt x="19895" y="12056"/>
                    <a:pt x="19915" y="12121"/>
                  </a:cubicBezTo>
                  <a:cubicBezTo>
                    <a:pt x="19938" y="12231"/>
                    <a:pt x="20235" y="12275"/>
                    <a:pt x="20407" y="12317"/>
                  </a:cubicBezTo>
                  <a:cubicBezTo>
                    <a:pt x="20448" y="12317"/>
                    <a:pt x="20471" y="12317"/>
                    <a:pt x="20491" y="12317"/>
                  </a:cubicBezTo>
                  <a:cubicBezTo>
                    <a:pt x="20599" y="12340"/>
                    <a:pt x="20704" y="12426"/>
                    <a:pt x="20747" y="12556"/>
                  </a:cubicBezTo>
                  <a:cubicBezTo>
                    <a:pt x="20791" y="12666"/>
                    <a:pt x="20811" y="12772"/>
                    <a:pt x="20768" y="12837"/>
                  </a:cubicBezTo>
                  <a:cubicBezTo>
                    <a:pt x="20727" y="12882"/>
                    <a:pt x="20704" y="12903"/>
                    <a:pt x="20663" y="12926"/>
                  </a:cubicBezTo>
                  <a:cubicBezTo>
                    <a:pt x="20643" y="12947"/>
                    <a:pt x="20619" y="12968"/>
                    <a:pt x="20643" y="12991"/>
                  </a:cubicBezTo>
                  <a:cubicBezTo>
                    <a:pt x="20663" y="13056"/>
                    <a:pt x="20727" y="13077"/>
                    <a:pt x="20768" y="13098"/>
                  </a:cubicBezTo>
                  <a:cubicBezTo>
                    <a:pt x="20791" y="13098"/>
                    <a:pt x="20811" y="13098"/>
                    <a:pt x="20832" y="13119"/>
                  </a:cubicBezTo>
                  <a:cubicBezTo>
                    <a:pt x="20832" y="13163"/>
                    <a:pt x="20832" y="13207"/>
                    <a:pt x="20727" y="13358"/>
                  </a:cubicBezTo>
                  <a:cubicBezTo>
                    <a:pt x="20619" y="13533"/>
                    <a:pt x="20727" y="13749"/>
                    <a:pt x="21088" y="14009"/>
                  </a:cubicBezTo>
                  <a:cubicBezTo>
                    <a:pt x="21344" y="14205"/>
                    <a:pt x="21131" y="14572"/>
                    <a:pt x="21003" y="14811"/>
                  </a:cubicBezTo>
                  <a:cubicBezTo>
                    <a:pt x="21003" y="14832"/>
                    <a:pt x="20983" y="14876"/>
                    <a:pt x="20960" y="14897"/>
                  </a:cubicBezTo>
                  <a:cubicBezTo>
                    <a:pt x="20899" y="15051"/>
                    <a:pt x="20919" y="15116"/>
                    <a:pt x="20939" y="15267"/>
                  </a:cubicBezTo>
                  <a:cubicBezTo>
                    <a:pt x="20939" y="15311"/>
                    <a:pt x="20960" y="15353"/>
                    <a:pt x="20960" y="15418"/>
                  </a:cubicBezTo>
                  <a:cubicBezTo>
                    <a:pt x="21003" y="15678"/>
                    <a:pt x="20727" y="16069"/>
                    <a:pt x="20555" y="16264"/>
                  </a:cubicBezTo>
                  <a:cubicBezTo>
                    <a:pt x="20363" y="16460"/>
                    <a:pt x="20322" y="16504"/>
                    <a:pt x="20427" y="16699"/>
                  </a:cubicBezTo>
                  <a:cubicBezTo>
                    <a:pt x="20491" y="16806"/>
                    <a:pt x="20555" y="16871"/>
                    <a:pt x="20619" y="16936"/>
                  </a:cubicBezTo>
                  <a:cubicBezTo>
                    <a:pt x="20704" y="17022"/>
                    <a:pt x="20791" y="17111"/>
                    <a:pt x="20832" y="17282"/>
                  </a:cubicBezTo>
                  <a:cubicBezTo>
                    <a:pt x="20832" y="17306"/>
                    <a:pt x="20832" y="17306"/>
                    <a:pt x="20832" y="17306"/>
                  </a:cubicBezTo>
                  <a:cubicBezTo>
                    <a:pt x="20899" y="17566"/>
                    <a:pt x="20939" y="17697"/>
                    <a:pt x="21175" y="17762"/>
                  </a:cubicBezTo>
                  <a:cubicBezTo>
                    <a:pt x="21388" y="17803"/>
                    <a:pt x="21408" y="17957"/>
                    <a:pt x="21431" y="18129"/>
                  </a:cubicBezTo>
                  <a:cubicBezTo>
                    <a:pt x="21452" y="18194"/>
                    <a:pt x="21472" y="18283"/>
                    <a:pt x="21495" y="18368"/>
                  </a:cubicBezTo>
                  <a:cubicBezTo>
                    <a:pt x="21600" y="18670"/>
                    <a:pt x="21600" y="18715"/>
                    <a:pt x="21495" y="18866"/>
                  </a:cubicBezTo>
                  <a:cubicBezTo>
                    <a:pt x="21408" y="18975"/>
                    <a:pt x="21280" y="19085"/>
                    <a:pt x="21216" y="19150"/>
                  </a:cubicBezTo>
                  <a:cubicBezTo>
                    <a:pt x="21303" y="19215"/>
                    <a:pt x="21303" y="19215"/>
                    <a:pt x="21303" y="19215"/>
                  </a:cubicBezTo>
                  <a:cubicBezTo>
                    <a:pt x="21239" y="19236"/>
                    <a:pt x="21239" y="19236"/>
                    <a:pt x="21239" y="19236"/>
                  </a:cubicBezTo>
                  <a:cubicBezTo>
                    <a:pt x="21067" y="19301"/>
                    <a:pt x="20960" y="19345"/>
                    <a:pt x="20919" y="19366"/>
                  </a:cubicBezTo>
                  <a:cubicBezTo>
                    <a:pt x="20899" y="19386"/>
                    <a:pt x="20899" y="19386"/>
                    <a:pt x="20855" y="19386"/>
                  </a:cubicBezTo>
                  <a:cubicBezTo>
                    <a:pt x="20747" y="19386"/>
                    <a:pt x="20514" y="19215"/>
                    <a:pt x="20471" y="19085"/>
                  </a:cubicBezTo>
                  <a:cubicBezTo>
                    <a:pt x="20448" y="19040"/>
                    <a:pt x="20407" y="19019"/>
                    <a:pt x="20386" y="19019"/>
                  </a:cubicBezTo>
                  <a:cubicBezTo>
                    <a:pt x="20343" y="19019"/>
                    <a:pt x="20299" y="19040"/>
                    <a:pt x="20258" y="19105"/>
                  </a:cubicBezTo>
                  <a:cubicBezTo>
                    <a:pt x="20235" y="19170"/>
                    <a:pt x="20215" y="19191"/>
                    <a:pt x="20215" y="19236"/>
                  </a:cubicBezTo>
                  <a:cubicBezTo>
                    <a:pt x="20215" y="19256"/>
                    <a:pt x="20215" y="19301"/>
                    <a:pt x="20151" y="19301"/>
                  </a:cubicBezTo>
                  <a:cubicBezTo>
                    <a:pt x="20130" y="19301"/>
                    <a:pt x="20130" y="19301"/>
                    <a:pt x="20107" y="19301"/>
                  </a:cubicBezTo>
                  <a:cubicBezTo>
                    <a:pt x="20066" y="19301"/>
                    <a:pt x="20023" y="19277"/>
                    <a:pt x="20002" y="19277"/>
                  </a:cubicBezTo>
                  <a:cubicBezTo>
                    <a:pt x="19938" y="19277"/>
                    <a:pt x="19851" y="19301"/>
                    <a:pt x="19703" y="19366"/>
                  </a:cubicBezTo>
                  <a:cubicBezTo>
                    <a:pt x="19618" y="19410"/>
                    <a:pt x="19574" y="19431"/>
                    <a:pt x="19554" y="19431"/>
                  </a:cubicBezTo>
                  <a:cubicBezTo>
                    <a:pt x="19490" y="19475"/>
                    <a:pt x="19490" y="19475"/>
                    <a:pt x="19339" y="19496"/>
                  </a:cubicBezTo>
                  <a:cubicBezTo>
                    <a:pt x="19254" y="19517"/>
                    <a:pt x="19234" y="19537"/>
                    <a:pt x="19214" y="19602"/>
                  </a:cubicBezTo>
                  <a:cubicBezTo>
                    <a:pt x="19214" y="19647"/>
                    <a:pt x="19190" y="19712"/>
                    <a:pt x="19106" y="19798"/>
                  </a:cubicBezTo>
                  <a:cubicBezTo>
                    <a:pt x="19022" y="19863"/>
                    <a:pt x="18998" y="19907"/>
                    <a:pt x="18978" y="19928"/>
                  </a:cubicBezTo>
                  <a:cubicBezTo>
                    <a:pt x="18978" y="19928"/>
                    <a:pt x="18957" y="19972"/>
                    <a:pt x="18934" y="19972"/>
                  </a:cubicBezTo>
                  <a:cubicBezTo>
                    <a:pt x="18914" y="19972"/>
                    <a:pt x="18893" y="19952"/>
                    <a:pt x="18870" y="19928"/>
                  </a:cubicBezTo>
                  <a:cubicBezTo>
                    <a:pt x="18870" y="19907"/>
                    <a:pt x="18870" y="19907"/>
                    <a:pt x="18870" y="19907"/>
                  </a:cubicBezTo>
                  <a:cubicBezTo>
                    <a:pt x="18829" y="19887"/>
                    <a:pt x="18806" y="19842"/>
                    <a:pt x="18806" y="19821"/>
                  </a:cubicBezTo>
                  <a:cubicBezTo>
                    <a:pt x="18786" y="19756"/>
                    <a:pt x="18786" y="19756"/>
                    <a:pt x="18722" y="19756"/>
                  </a:cubicBezTo>
                  <a:cubicBezTo>
                    <a:pt x="18573" y="19756"/>
                    <a:pt x="18381" y="19756"/>
                    <a:pt x="18274" y="19647"/>
                  </a:cubicBezTo>
                  <a:cubicBezTo>
                    <a:pt x="18253" y="19626"/>
                    <a:pt x="18210" y="19602"/>
                    <a:pt x="18169" y="19602"/>
                  </a:cubicBezTo>
                  <a:cubicBezTo>
                    <a:pt x="18041" y="19602"/>
                    <a:pt x="17869" y="19671"/>
                    <a:pt x="17761" y="19691"/>
                  </a:cubicBezTo>
                  <a:cubicBezTo>
                    <a:pt x="17697" y="19736"/>
                    <a:pt x="17677" y="19777"/>
                    <a:pt x="17657" y="19887"/>
                  </a:cubicBezTo>
                  <a:cubicBezTo>
                    <a:pt x="17633" y="19952"/>
                    <a:pt x="17613" y="20017"/>
                    <a:pt x="17569" y="20082"/>
                  </a:cubicBezTo>
                  <a:cubicBezTo>
                    <a:pt x="17549" y="20147"/>
                    <a:pt x="17529" y="20188"/>
                    <a:pt x="17505" y="20212"/>
                  </a:cubicBezTo>
                  <a:cubicBezTo>
                    <a:pt x="17485" y="20298"/>
                    <a:pt x="17465" y="20342"/>
                    <a:pt x="17357" y="20384"/>
                  </a:cubicBezTo>
                  <a:cubicBezTo>
                    <a:pt x="17293" y="20407"/>
                    <a:pt x="17293" y="20428"/>
                    <a:pt x="17336" y="20558"/>
                  </a:cubicBezTo>
                  <a:cubicBezTo>
                    <a:pt x="17357" y="20603"/>
                    <a:pt x="17377" y="20665"/>
                    <a:pt x="17377" y="20730"/>
                  </a:cubicBezTo>
                  <a:cubicBezTo>
                    <a:pt x="17400" y="20905"/>
                    <a:pt x="17336" y="20990"/>
                    <a:pt x="17272" y="21100"/>
                  </a:cubicBezTo>
                  <a:cubicBezTo>
                    <a:pt x="17249" y="21144"/>
                    <a:pt x="17229" y="21186"/>
                    <a:pt x="17208" y="21230"/>
                  </a:cubicBezTo>
                  <a:cubicBezTo>
                    <a:pt x="17144" y="21360"/>
                    <a:pt x="17060" y="21381"/>
                    <a:pt x="17037" y="21381"/>
                  </a:cubicBezTo>
                  <a:cubicBezTo>
                    <a:pt x="16952" y="21381"/>
                    <a:pt x="16888" y="21316"/>
                    <a:pt x="16888" y="21209"/>
                  </a:cubicBezTo>
                  <a:cubicBezTo>
                    <a:pt x="16888" y="21165"/>
                    <a:pt x="16888" y="21165"/>
                    <a:pt x="16865" y="21165"/>
                  </a:cubicBezTo>
                  <a:cubicBezTo>
                    <a:pt x="16845" y="21165"/>
                    <a:pt x="16804" y="21165"/>
                    <a:pt x="16717" y="21230"/>
                  </a:cubicBezTo>
                  <a:cubicBezTo>
                    <a:pt x="16612" y="21295"/>
                    <a:pt x="16548" y="21316"/>
                    <a:pt x="16420" y="21340"/>
                  </a:cubicBezTo>
                  <a:cubicBezTo>
                    <a:pt x="16356" y="21340"/>
                    <a:pt x="16292" y="21360"/>
                    <a:pt x="16184" y="21381"/>
                  </a:cubicBezTo>
                  <a:cubicBezTo>
                    <a:pt x="16100" y="21405"/>
                    <a:pt x="16036" y="21425"/>
                    <a:pt x="15972" y="21425"/>
                  </a:cubicBezTo>
                  <a:cubicBezTo>
                    <a:pt x="15843" y="21470"/>
                    <a:pt x="15736" y="21491"/>
                    <a:pt x="15567" y="21556"/>
                  </a:cubicBezTo>
                  <a:cubicBezTo>
                    <a:pt x="15500" y="21576"/>
                    <a:pt x="15439" y="21600"/>
                    <a:pt x="15352"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7" name="Shape 2847"/>
            <p:cNvSpPr/>
            <p:nvPr/>
          </p:nvSpPr>
          <p:spPr>
            <a:xfrm>
              <a:off x="3665078" y="1550154"/>
              <a:ext cx="2473428" cy="2402805"/>
            </a:xfrm>
            <a:custGeom>
              <a:avLst/>
              <a:gdLst/>
              <a:ahLst/>
              <a:cxnLst/>
              <a:rect l="0" t="0" r="0" b="0"/>
              <a:pathLst>
                <a:path w="21571" h="21600" extrusionOk="0">
                  <a:moveTo>
                    <a:pt x="14351" y="85"/>
                  </a:moveTo>
                  <a:cubicBezTo>
                    <a:pt x="14414" y="85"/>
                    <a:pt x="14478" y="150"/>
                    <a:pt x="14542" y="259"/>
                  </a:cubicBezTo>
                  <a:cubicBezTo>
                    <a:pt x="14646" y="410"/>
                    <a:pt x="14669" y="454"/>
                    <a:pt x="14817" y="475"/>
                  </a:cubicBezTo>
                  <a:cubicBezTo>
                    <a:pt x="14964" y="495"/>
                    <a:pt x="14924" y="646"/>
                    <a:pt x="15007" y="755"/>
                  </a:cubicBezTo>
                  <a:cubicBezTo>
                    <a:pt x="15071" y="840"/>
                    <a:pt x="15135" y="1058"/>
                    <a:pt x="15178" y="1144"/>
                  </a:cubicBezTo>
                  <a:cubicBezTo>
                    <a:pt x="15219" y="1229"/>
                    <a:pt x="15262" y="1294"/>
                    <a:pt x="15346" y="1294"/>
                  </a:cubicBezTo>
                  <a:cubicBezTo>
                    <a:pt x="15389" y="1294"/>
                    <a:pt x="15410" y="1294"/>
                    <a:pt x="15453" y="1274"/>
                  </a:cubicBezTo>
                  <a:cubicBezTo>
                    <a:pt x="15560" y="1209"/>
                    <a:pt x="15644" y="1123"/>
                    <a:pt x="15708" y="1123"/>
                  </a:cubicBezTo>
                  <a:cubicBezTo>
                    <a:pt x="15728" y="1123"/>
                    <a:pt x="15748" y="1144"/>
                    <a:pt x="15771" y="1144"/>
                  </a:cubicBezTo>
                  <a:cubicBezTo>
                    <a:pt x="15855" y="1209"/>
                    <a:pt x="15855" y="1318"/>
                    <a:pt x="15962" y="1318"/>
                  </a:cubicBezTo>
                  <a:cubicBezTo>
                    <a:pt x="15962" y="1318"/>
                    <a:pt x="15982" y="1318"/>
                    <a:pt x="16003" y="1294"/>
                  </a:cubicBezTo>
                  <a:cubicBezTo>
                    <a:pt x="16153" y="1253"/>
                    <a:pt x="16153" y="1253"/>
                    <a:pt x="16280" y="1144"/>
                  </a:cubicBezTo>
                  <a:cubicBezTo>
                    <a:pt x="16364" y="1079"/>
                    <a:pt x="16384" y="1058"/>
                    <a:pt x="16428" y="1058"/>
                  </a:cubicBezTo>
                  <a:cubicBezTo>
                    <a:pt x="16448" y="1058"/>
                    <a:pt x="16491" y="1079"/>
                    <a:pt x="16535" y="1100"/>
                  </a:cubicBezTo>
                  <a:cubicBezTo>
                    <a:pt x="16598" y="1144"/>
                    <a:pt x="16682" y="1144"/>
                    <a:pt x="16766" y="1144"/>
                  </a:cubicBezTo>
                  <a:cubicBezTo>
                    <a:pt x="16830" y="1144"/>
                    <a:pt x="16914" y="1144"/>
                    <a:pt x="16957" y="1123"/>
                  </a:cubicBezTo>
                  <a:cubicBezTo>
                    <a:pt x="16957" y="1123"/>
                    <a:pt x="16957" y="1123"/>
                    <a:pt x="16980" y="1123"/>
                  </a:cubicBezTo>
                  <a:cubicBezTo>
                    <a:pt x="17044" y="1123"/>
                    <a:pt x="17064" y="1188"/>
                    <a:pt x="17044" y="1359"/>
                  </a:cubicBezTo>
                  <a:cubicBezTo>
                    <a:pt x="17021" y="1533"/>
                    <a:pt x="17212" y="1728"/>
                    <a:pt x="16980" y="1901"/>
                  </a:cubicBezTo>
                  <a:cubicBezTo>
                    <a:pt x="16726" y="2072"/>
                    <a:pt x="16535" y="2332"/>
                    <a:pt x="16448" y="2462"/>
                  </a:cubicBezTo>
                  <a:cubicBezTo>
                    <a:pt x="16384" y="2571"/>
                    <a:pt x="16301" y="2721"/>
                    <a:pt x="16555" y="2765"/>
                  </a:cubicBezTo>
                  <a:cubicBezTo>
                    <a:pt x="16810" y="2786"/>
                    <a:pt x="16873" y="2765"/>
                    <a:pt x="17044" y="2806"/>
                  </a:cubicBezTo>
                  <a:cubicBezTo>
                    <a:pt x="17105" y="2830"/>
                    <a:pt x="17128" y="2830"/>
                    <a:pt x="17148" y="2830"/>
                  </a:cubicBezTo>
                  <a:cubicBezTo>
                    <a:pt x="17212" y="2830"/>
                    <a:pt x="17212" y="2786"/>
                    <a:pt x="17319" y="2656"/>
                  </a:cubicBezTo>
                  <a:cubicBezTo>
                    <a:pt x="17466" y="2482"/>
                    <a:pt x="17466" y="2482"/>
                    <a:pt x="17677" y="2311"/>
                  </a:cubicBezTo>
                  <a:cubicBezTo>
                    <a:pt x="17912" y="2137"/>
                    <a:pt x="17805" y="2008"/>
                    <a:pt x="18059" y="2008"/>
                  </a:cubicBezTo>
                  <a:cubicBezTo>
                    <a:pt x="18059" y="2137"/>
                    <a:pt x="18103" y="2332"/>
                    <a:pt x="18250" y="2462"/>
                  </a:cubicBezTo>
                  <a:cubicBezTo>
                    <a:pt x="18421" y="2612"/>
                    <a:pt x="18334" y="2830"/>
                    <a:pt x="18166" y="3045"/>
                  </a:cubicBezTo>
                  <a:cubicBezTo>
                    <a:pt x="17996" y="3240"/>
                    <a:pt x="17975" y="3346"/>
                    <a:pt x="17996" y="3541"/>
                  </a:cubicBezTo>
                  <a:cubicBezTo>
                    <a:pt x="18039" y="3735"/>
                    <a:pt x="18059" y="4210"/>
                    <a:pt x="18059" y="4404"/>
                  </a:cubicBezTo>
                  <a:cubicBezTo>
                    <a:pt x="18059" y="4599"/>
                    <a:pt x="17764" y="4947"/>
                    <a:pt x="17637" y="5118"/>
                  </a:cubicBezTo>
                  <a:cubicBezTo>
                    <a:pt x="17510" y="5268"/>
                    <a:pt x="17168" y="5507"/>
                    <a:pt x="16980" y="5637"/>
                  </a:cubicBezTo>
                  <a:cubicBezTo>
                    <a:pt x="16789" y="5790"/>
                    <a:pt x="16850" y="6005"/>
                    <a:pt x="16957" y="6220"/>
                  </a:cubicBezTo>
                  <a:cubicBezTo>
                    <a:pt x="17044" y="6415"/>
                    <a:pt x="16914" y="6480"/>
                    <a:pt x="16850" y="6783"/>
                  </a:cubicBezTo>
                  <a:cubicBezTo>
                    <a:pt x="16789" y="7019"/>
                    <a:pt x="17128" y="7040"/>
                    <a:pt x="17255" y="7040"/>
                  </a:cubicBezTo>
                  <a:cubicBezTo>
                    <a:pt x="17299" y="7040"/>
                    <a:pt x="17319" y="7040"/>
                    <a:pt x="17319" y="7040"/>
                  </a:cubicBezTo>
                  <a:cubicBezTo>
                    <a:pt x="17319" y="7040"/>
                    <a:pt x="17510" y="7323"/>
                    <a:pt x="17764" y="7453"/>
                  </a:cubicBezTo>
                  <a:cubicBezTo>
                    <a:pt x="18039" y="7582"/>
                    <a:pt x="18103" y="7712"/>
                    <a:pt x="18334" y="7777"/>
                  </a:cubicBezTo>
                  <a:cubicBezTo>
                    <a:pt x="18548" y="7842"/>
                    <a:pt x="18525" y="8057"/>
                    <a:pt x="18696" y="8358"/>
                  </a:cubicBezTo>
                  <a:cubicBezTo>
                    <a:pt x="18843" y="8661"/>
                    <a:pt x="19439" y="8747"/>
                    <a:pt x="19607" y="8876"/>
                  </a:cubicBezTo>
                  <a:cubicBezTo>
                    <a:pt x="19778" y="9030"/>
                    <a:pt x="20096" y="9330"/>
                    <a:pt x="19969" y="9419"/>
                  </a:cubicBezTo>
                  <a:cubicBezTo>
                    <a:pt x="19841" y="9525"/>
                    <a:pt x="19798" y="9764"/>
                    <a:pt x="19861" y="9958"/>
                  </a:cubicBezTo>
                  <a:cubicBezTo>
                    <a:pt x="19925" y="10153"/>
                    <a:pt x="19989" y="10218"/>
                    <a:pt x="19841" y="10433"/>
                  </a:cubicBezTo>
                  <a:cubicBezTo>
                    <a:pt x="19671" y="10628"/>
                    <a:pt x="19607" y="10648"/>
                    <a:pt x="19480" y="10928"/>
                  </a:cubicBezTo>
                  <a:cubicBezTo>
                    <a:pt x="19332" y="11188"/>
                    <a:pt x="19607" y="11232"/>
                    <a:pt x="19627" y="11491"/>
                  </a:cubicBezTo>
                  <a:cubicBezTo>
                    <a:pt x="19671" y="11751"/>
                    <a:pt x="19798" y="11966"/>
                    <a:pt x="19841" y="12116"/>
                  </a:cubicBezTo>
                  <a:cubicBezTo>
                    <a:pt x="19861" y="12290"/>
                    <a:pt x="20264" y="12334"/>
                    <a:pt x="20454" y="12355"/>
                  </a:cubicBezTo>
                  <a:cubicBezTo>
                    <a:pt x="20645" y="12399"/>
                    <a:pt x="20752" y="12700"/>
                    <a:pt x="20689" y="12788"/>
                  </a:cubicBezTo>
                  <a:cubicBezTo>
                    <a:pt x="20625" y="12895"/>
                    <a:pt x="20518" y="12895"/>
                    <a:pt x="20562" y="13004"/>
                  </a:cubicBezTo>
                  <a:cubicBezTo>
                    <a:pt x="20582" y="13089"/>
                    <a:pt x="20729" y="13133"/>
                    <a:pt x="20729" y="13133"/>
                  </a:cubicBezTo>
                  <a:cubicBezTo>
                    <a:pt x="20752" y="13133"/>
                    <a:pt x="20773" y="13154"/>
                    <a:pt x="20645" y="13328"/>
                  </a:cubicBezTo>
                  <a:cubicBezTo>
                    <a:pt x="20498" y="13567"/>
                    <a:pt x="20752" y="13823"/>
                    <a:pt x="21007" y="14041"/>
                  </a:cubicBezTo>
                  <a:cubicBezTo>
                    <a:pt x="21282" y="14233"/>
                    <a:pt x="20984" y="14666"/>
                    <a:pt x="20880" y="14861"/>
                  </a:cubicBezTo>
                  <a:cubicBezTo>
                    <a:pt x="20793" y="15076"/>
                    <a:pt x="20859" y="15165"/>
                    <a:pt x="20880" y="15400"/>
                  </a:cubicBezTo>
                  <a:cubicBezTo>
                    <a:pt x="20920" y="15639"/>
                    <a:pt x="20689" y="16005"/>
                    <a:pt x="20498" y="16199"/>
                  </a:cubicBezTo>
                  <a:cubicBezTo>
                    <a:pt x="20287" y="16394"/>
                    <a:pt x="20223" y="16482"/>
                    <a:pt x="20371" y="16697"/>
                  </a:cubicBezTo>
                  <a:cubicBezTo>
                    <a:pt x="20498" y="16936"/>
                    <a:pt x="20689" y="16998"/>
                    <a:pt x="20752" y="17281"/>
                  </a:cubicBezTo>
                  <a:cubicBezTo>
                    <a:pt x="20816" y="17541"/>
                    <a:pt x="20859" y="17712"/>
                    <a:pt x="21111" y="17776"/>
                  </a:cubicBezTo>
                  <a:cubicBezTo>
                    <a:pt x="21366" y="17841"/>
                    <a:pt x="21302" y="18036"/>
                    <a:pt x="21409" y="18340"/>
                  </a:cubicBezTo>
                  <a:cubicBezTo>
                    <a:pt x="21513" y="18640"/>
                    <a:pt x="21513" y="18684"/>
                    <a:pt x="21409" y="18814"/>
                  </a:cubicBezTo>
                  <a:cubicBezTo>
                    <a:pt x="21302" y="18944"/>
                    <a:pt x="21111" y="19118"/>
                    <a:pt x="21111" y="19118"/>
                  </a:cubicBezTo>
                  <a:cubicBezTo>
                    <a:pt x="21111" y="19118"/>
                    <a:pt x="21134" y="19138"/>
                    <a:pt x="21175" y="19183"/>
                  </a:cubicBezTo>
                  <a:cubicBezTo>
                    <a:pt x="21047" y="19224"/>
                    <a:pt x="20900" y="19268"/>
                    <a:pt x="20859" y="19289"/>
                  </a:cubicBezTo>
                  <a:cubicBezTo>
                    <a:pt x="20859" y="19312"/>
                    <a:pt x="20836" y="19312"/>
                    <a:pt x="20816" y="19312"/>
                  </a:cubicBezTo>
                  <a:cubicBezTo>
                    <a:pt x="20729" y="19312"/>
                    <a:pt x="20518" y="19159"/>
                    <a:pt x="20454" y="19053"/>
                  </a:cubicBezTo>
                  <a:cubicBezTo>
                    <a:pt x="20434" y="18988"/>
                    <a:pt x="20391" y="18944"/>
                    <a:pt x="20350" y="18944"/>
                  </a:cubicBezTo>
                  <a:cubicBezTo>
                    <a:pt x="20287" y="18944"/>
                    <a:pt x="20243" y="18964"/>
                    <a:pt x="20200" y="19053"/>
                  </a:cubicBezTo>
                  <a:cubicBezTo>
                    <a:pt x="20116" y="19183"/>
                    <a:pt x="20159" y="19224"/>
                    <a:pt x="20116" y="19224"/>
                  </a:cubicBezTo>
                  <a:cubicBezTo>
                    <a:pt x="20116" y="19224"/>
                    <a:pt x="20096" y="19224"/>
                    <a:pt x="20073" y="19224"/>
                  </a:cubicBezTo>
                  <a:cubicBezTo>
                    <a:pt x="20032" y="19203"/>
                    <a:pt x="19989" y="19203"/>
                    <a:pt x="19969" y="19203"/>
                  </a:cubicBezTo>
                  <a:cubicBezTo>
                    <a:pt x="19905" y="19203"/>
                    <a:pt x="19818" y="19224"/>
                    <a:pt x="19650" y="19289"/>
                  </a:cubicBezTo>
                  <a:cubicBezTo>
                    <a:pt x="19416" y="19398"/>
                    <a:pt x="19523" y="19377"/>
                    <a:pt x="19309" y="19418"/>
                  </a:cubicBezTo>
                  <a:cubicBezTo>
                    <a:pt x="19098" y="19463"/>
                    <a:pt x="19205" y="19569"/>
                    <a:pt x="19034" y="19722"/>
                  </a:cubicBezTo>
                  <a:cubicBezTo>
                    <a:pt x="18930" y="19828"/>
                    <a:pt x="18930" y="19872"/>
                    <a:pt x="18907" y="19872"/>
                  </a:cubicBezTo>
                  <a:cubicBezTo>
                    <a:pt x="18907" y="19872"/>
                    <a:pt x="18887" y="19872"/>
                    <a:pt x="18866" y="19852"/>
                  </a:cubicBezTo>
                  <a:cubicBezTo>
                    <a:pt x="18803" y="19763"/>
                    <a:pt x="18843" y="19678"/>
                    <a:pt x="18696" y="19678"/>
                  </a:cubicBezTo>
                  <a:cubicBezTo>
                    <a:pt x="18548" y="19678"/>
                    <a:pt x="18378" y="19678"/>
                    <a:pt x="18270" y="19569"/>
                  </a:cubicBezTo>
                  <a:cubicBezTo>
                    <a:pt x="18250" y="19548"/>
                    <a:pt x="18187" y="19528"/>
                    <a:pt x="18146" y="19528"/>
                  </a:cubicBezTo>
                  <a:cubicBezTo>
                    <a:pt x="18019" y="19528"/>
                    <a:pt x="17848" y="19592"/>
                    <a:pt x="17741" y="19613"/>
                  </a:cubicBezTo>
                  <a:cubicBezTo>
                    <a:pt x="17594" y="19678"/>
                    <a:pt x="17614" y="19828"/>
                    <a:pt x="17510" y="20023"/>
                  </a:cubicBezTo>
                  <a:cubicBezTo>
                    <a:pt x="17423" y="20217"/>
                    <a:pt x="17466" y="20241"/>
                    <a:pt x="17319" y="20306"/>
                  </a:cubicBezTo>
                  <a:cubicBezTo>
                    <a:pt x="17168" y="20347"/>
                    <a:pt x="17299" y="20500"/>
                    <a:pt x="17319" y="20692"/>
                  </a:cubicBezTo>
                  <a:cubicBezTo>
                    <a:pt x="17339" y="20910"/>
                    <a:pt x="17255" y="20975"/>
                    <a:pt x="17148" y="21170"/>
                  </a:cubicBezTo>
                  <a:cubicBezTo>
                    <a:pt x="17105" y="21255"/>
                    <a:pt x="17064" y="21299"/>
                    <a:pt x="17021" y="21299"/>
                  </a:cubicBezTo>
                  <a:cubicBezTo>
                    <a:pt x="16957" y="21299"/>
                    <a:pt x="16914" y="21255"/>
                    <a:pt x="16914" y="21170"/>
                  </a:cubicBezTo>
                  <a:cubicBezTo>
                    <a:pt x="16914" y="21105"/>
                    <a:pt x="16894" y="21084"/>
                    <a:pt x="16850" y="21084"/>
                  </a:cubicBezTo>
                  <a:cubicBezTo>
                    <a:pt x="16810" y="21084"/>
                    <a:pt x="16746" y="21105"/>
                    <a:pt x="16682" y="21146"/>
                  </a:cubicBezTo>
                  <a:cubicBezTo>
                    <a:pt x="16535" y="21255"/>
                    <a:pt x="16448" y="21234"/>
                    <a:pt x="16153" y="21299"/>
                  </a:cubicBezTo>
                  <a:cubicBezTo>
                    <a:pt x="15878" y="21385"/>
                    <a:pt x="15791" y="21385"/>
                    <a:pt x="15537" y="21470"/>
                  </a:cubicBezTo>
                  <a:cubicBezTo>
                    <a:pt x="15493" y="21494"/>
                    <a:pt x="15410" y="21515"/>
                    <a:pt x="15346" y="21515"/>
                  </a:cubicBezTo>
                  <a:cubicBezTo>
                    <a:pt x="15091" y="21515"/>
                    <a:pt x="14796" y="21429"/>
                    <a:pt x="14646" y="21405"/>
                  </a:cubicBezTo>
                  <a:cubicBezTo>
                    <a:pt x="14414" y="21385"/>
                    <a:pt x="14267" y="21405"/>
                    <a:pt x="14160" y="21385"/>
                  </a:cubicBezTo>
                  <a:cubicBezTo>
                    <a:pt x="14076" y="21341"/>
                    <a:pt x="14244" y="21211"/>
                    <a:pt x="14053" y="21170"/>
                  </a:cubicBezTo>
                  <a:cubicBezTo>
                    <a:pt x="13842" y="21146"/>
                    <a:pt x="13735" y="20996"/>
                    <a:pt x="13587" y="20931"/>
                  </a:cubicBezTo>
                  <a:cubicBezTo>
                    <a:pt x="13460" y="20866"/>
                    <a:pt x="13524" y="20736"/>
                    <a:pt x="13483" y="20736"/>
                  </a:cubicBezTo>
                  <a:cubicBezTo>
                    <a:pt x="13483" y="20736"/>
                    <a:pt x="13460" y="20760"/>
                    <a:pt x="13440" y="20780"/>
                  </a:cubicBezTo>
                  <a:cubicBezTo>
                    <a:pt x="13289" y="20866"/>
                    <a:pt x="13289" y="20951"/>
                    <a:pt x="13121" y="20975"/>
                  </a:cubicBezTo>
                  <a:cubicBezTo>
                    <a:pt x="13101" y="20975"/>
                    <a:pt x="13078" y="20975"/>
                    <a:pt x="13058" y="20975"/>
                  </a:cubicBezTo>
                  <a:cubicBezTo>
                    <a:pt x="13014" y="20975"/>
                    <a:pt x="12994" y="20975"/>
                    <a:pt x="12974" y="20975"/>
                  </a:cubicBezTo>
                  <a:cubicBezTo>
                    <a:pt x="12974" y="20975"/>
                    <a:pt x="12951" y="20975"/>
                    <a:pt x="12910" y="21061"/>
                  </a:cubicBezTo>
                  <a:cubicBezTo>
                    <a:pt x="12823" y="21211"/>
                    <a:pt x="12740" y="21234"/>
                    <a:pt x="12592" y="21405"/>
                  </a:cubicBezTo>
                  <a:cubicBezTo>
                    <a:pt x="12549" y="21450"/>
                    <a:pt x="12528" y="21470"/>
                    <a:pt x="12485" y="21470"/>
                  </a:cubicBezTo>
                  <a:cubicBezTo>
                    <a:pt x="12381" y="21470"/>
                    <a:pt x="12294" y="21320"/>
                    <a:pt x="12230" y="21276"/>
                  </a:cubicBezTo>
                  <a:cubicBezTo>
                    <a:pt x="12123" y="21234"/>
                    <a:pt x="12123" y="21105"/>
                    <a:pt x="12187" y="20975"/>
                  </a:cubicBezTo>
                  <a:cubicBezTo>
                    <a:pt x="12230" y="20845"/>
                    <a:pt x="12210" y="20825"/>
                    <a:pt x="12187" y="20716"/>
                  </a:cubicBezTo>
                  <a:cubicBezTo>
                    <a:pt x="12147" y="20627"/>
                    <a:pt x="12083" y="20586"/>
                    <a:pt x="12083" y="20477"/>
                  </a:cubicBezTo>
                  <a:cubicBezTo>
                    <a:pt x="12083" y="20371"/>
                    <a:pt x="12187" y="20371"/>
                    <a:pt x="12251" y="20306"/>
                  </a:cubicBezTo>
                  <a:cubicBezTo>
                    <a:pt x="12314" y="20217"/>
                    <a:pt x="12210" y="20046"/>
                    <a:pt x="12103" y="20002"/>
                  </a:cubicBezTo>
                  <a:cubicBezTo>
                    <a:pt x="12019" y="19958"/>
                    <a:pt x="12103" y="19787"/>
                    <a:pt x="12019" y="19787"/>
                  </a:cubicBezTo>
                  <a:cubicBezTo>
                    <a:pt x="12019" y="19787"/>
                    <a:pt x="12019" y="19787"/>
                    <a:pt x="11999" y="19808"/>
                  </a:cubicBezTo>
                  <a:lnTo>
                    <a:pt x="11976" y="19808"/>
                  </a:lnTo>
                  <a:cubicBezTo>
                    <a:pt x="11872" y="19808"/>
                    <a:pt x="11808" y="19722"/>
                    <a:pt x="11808" y="19722"/>
                  </a:cubicBezTo>
                  <a:cubicBezTo>
                    <a:pt x="11808" y="19722"/>
                    <a:pt x="11849" y="19463"/>
                    <a:pt x="11765" y="19377"/>
                  </a:cubicBezTo>
                  <a:cubicBezTo>
                    <a:pt x="11701" y="19312"/>
                    <a:pt x="11658" y="19289"/>
                    <a:pt x="11594" y="19289"/>
                  </a:cubicBezTo>
                  <a:cubicBezTo>
                    <a:pt x="11554" y="19289"/>
                    <a:pt x="11530" y="19289"/>
                    <a:pt x="11467" y="19289"/>
                  </a:cubicBezTo>
                  <a:cubicBezTo>
                    <a:pt x="11447" y="19289"/>
                    <a:pt x="11447" y="19289"/>
                    <a:pt x="11447" y="19289"/>
                  </a:cubicBezTo>
                  <a:cubicBezTo>
                    <a:pt x="11299" y="19289"/>
                    <a:pt x="11299" y="19118"/>
                    <a:pt x="11212" y="19053"/>
                  </a:cubicBezTo>
                  <a:cubicBezTo>
                    <a:pt x="11212" y="19029"/>
                    <a:pt x="11212" y="19029"/>
                    <a:pt x="11192" y="19029"/>
                  </a:cubicBezTo>
                  <a:cubicBezTo>
                    <a:pt x="11256" y="18964"/>
                    <a:pt x="11319" y="18900"/>
                    <a:pt x="11426" y="18835"/>
                  </a:cubicBezTo>
                  <a:cubicBezTo>
                    <a:pt x="11617" y="18729"/>
                    <a:pt x="11744" y="18684"/>
                    <a:pt x="11828" y="18534"/>
                  </a:cubicBezTo>
                  <a:cubicBezTo>
                    <a:pt x="11933" y="18404"/>
                    <a:pt x="11999" y="18186"/>
                    <a:pt x="11892" y="18121"/>
                  </a:cubicBezTo>
                  <a:cubicBezTo>
                    <a:pt x="11765" y="18036"/>
                    <a:pt x="11681" y="17886"/>
                    <a:pt x="11765" y="17735"/>
                  </a:cubicBezTo>
                  <a:cubicBezTo>
                    <a:pt x="11828" y="17582"/>
                    <a:pt x="11849" y="17432"/>
                    <a:pt x="11765" y="17367"/>
                  </a:cubicBezTo>
                  <a:cubicBezTo>
                    <a:pt x="11658" y="17281"/>
                    <a:pt x="11530" y="17216"/>
                    <a:pt x="11574" y="17087"/>
                  </a:cubicBezTo>
                  <a:cubicBezTo>
                    <a:pt x="11574" y="16978"/>
                    <a:pt x="11617" y="16718"/>
                    <a:pt x="11426" y="16718"/>
                  </a:cubicBezTo>
                  <a:cubicBezTo>
                    <a:pt x="11403" y="16718"/>
                    <a:pt x="11363" y="16718"/>
                    <a:pt x="11319" y="16739"/>
                  </a:cubicBezTo>
                  <a:cubicBezTo>
                    <a:pt x="11235" y="16762"/>
                    <a:pt x="11172" y="16783"/>
                    <a:pt x="11108" y="16783"/>
                  </a:cubicBezTo>
                  <a:cubicBezTo>
                    <a:pt x="10917" y="16783"/>
                    <a:pt x="10790" y="16677"/>
                    <a:pt x="10874" y="16588"/>
                  </a:cubicBezTo>
                  <a:cubicBezTo>
                    <a:pt x="10981" y="16482"/>
                    <a:pt x="10854" y="16459"/>
                    <a:pt x="10706" y="16459"/>
                  </a:cubicBezTo>
                  <a:cubicBezTo>
                    <a:pt x="10556" y="16459"/>
                    <a:pt x="10515" y="16438"/>
                    <a:pt x="10472" y="16308"/>
                  </a:cubicBezTo>
                  <a:cubicBezTo>
                    <a:pt x="10472" y="16223"/>
                    <a:pt x="10428" y="16134"/>
                    <a:pt x="10365" y="16134"/>
                  </a:cubicBezTo>
                  <a:cubicBezTo>
                    <a:pt x="10344" y="16134"/>
                    <a:pt x="10324" y="16134"/>
                    <a:pt x="10281" y="16158"/>
                  </a:cubicBezTo>
                  <a:cubicBezTo>
                    <a:pt x="10217" y="16223"/>
                    <a:pt x="10110" y="16264"/>
                    <a:pt x="10026" y="16264"/>
                  </a:cubicBezTo>
                  <a:cubicBezTo>
                    <a:pt x="9963" y="16264"/>
                    <a:pt x="9899" y="16243"/>
                    <a:pt x="9858" y="16134"/>
                  </a:cubicBezTo>
                  <a:cubicBezTo>
                    <a:pt x="9815" y="15984"/>
                    <a:pt x="9772" y="15940"/>
                    <a:pt x="9708" y="15940"/>
                  </a:cubicBezTo>
                  <a:cubicBezTo>
                    <a:pt x="9667" y="15940"/>
                    <a:pt x="9644" y="15963"/>
                    <a:pt x="9604" y="15963"/>
                  </a:cubicBezTo>
                  <a:cubicBezTo>
                    <a:pt x="9581" y="15963"/>
                    <a:pt x="9560" y="15963"/>
                    <a:pt x="9560" y="15963"/>
                  </a:cubicBezTo>
                  <a:cubicBezTo>
                    <a:pt x="9433" y="15963"/>
                    <a:pt x="9326" y="15875"/>
                    <a:pt x="9242" y="15789"/>
                  </a:cubicBezTo>
                  <a:cubicBezTo>
                    <a:pt x="9222" y="15748"/>
                    <a:pt x="9199" y="15748"/>
                    <a:pt x="9179" y="15748"/>
                  </a:cubicBezTo>
                  <a:cubicBezTo>
                    <a:pt x="9135" y="15748"/>
                    <a:pt x="9115" y="15748"/>
                    <a:pt x="9095" y="15748"/>
                  </a:cubicBezTo>
                  <a:cubicBezTo>
                    <a:pt x="9051" y="15748"/>
                    <a:pt x="9031" y="15748"/>
                    <a:pt x="9008" y="15704"/>
                  </a:cubicBezTo>
                  <a:cubicBezTo>
                    <a:pt x="8944" y="15616"/>
                    <a:pt x="9008" y="15530"/>
                    <a:pt x="8944" y="15530"/>
                  </a:cubicBezTo>
                  <a:cubicBezTo>
                    <a:pt x="8924" y="15530"/>
                    <a:pt x="8904" y="15530"/>
                    <a:pt x="8881" y="15530"/>
                  </a:cubicBezTo>
                  <a:cubicBezTo>
                    <a:pt x="8733" y="15595"/>
                    <a:pt x="8606" y="15704"/>
                    <a:pt x="8415" y="15813"/>
                  </a:cubicBezTo>
                  <a:cubicBezTo>
                    <a:pt x="8288" y="15875"/>
                    <a:pt x="8204" y="15940"/>
                    <a:pt x="8120" y="15940"/>
                  </a:cubicBezTo>
                  <a:cubicBezTo>
                    <a:pt x="8076" y="15940"/>
                    <a:pt x="8013" y="15899"/>
                    <a:pt x="7969" y="15834"/>
                  </a:cubicBezTo>
                  <a:cubicBezTo>
                    <a:pt x="7842" y="15660"/>
                    <a:pt x="7715" y="15554"/>
                    <a:pt x="7674" y="15465"/>
                  </a:cubicBezTo>
                  <a:cubicBezTo>
                    <a:pt x="7651" y="15400"/>
                    <a:pt x="7611" y="15400"/>
                    <a:pt x="7567" y="15400"/>
                  </a:cubicBezTo>
                  <a:cubicBezTo>
                    <a:pt x="7524" y="15400"/>
                    <a:pt x="7483" y="15400"/>
                    <a:pt x="7483" y="15400"/>
                  </a:cubicBezTo>
                  <a:cubicBezTo>
                    <a:pt x="7483" y="15400"/>
                    <a:pt x="7463" y="15595"/>
                    <a:pt x="7376" y="15595"/>
                  </a:cubicBezTo>
                  <a:cubicBezTo>
                    <a:pt x="7376" y="15595"/>
                    <a:pt x="7376" y="15595"/>
                    <a:pt x="7356" y="15595"/>
                  </a:cubicBezTo>
                  <a:cubicBezTo>
                    <a:pt x="7249" y="15530"/>
                    <a:pt x="6847" y="15271"/>
                    <a:pt x="6847" y="15271"/>
                  </a:cubicBezTo>
                  <a:cubicBezTo>
                    <a:pt x="6847" y="15271"/>
                    <a:pt x="6740" y="15229"/>
                    <a:pt x="6676" y="15035"/>
                  </a:cubicBezTo>
                  <a:cubicBezTo>
                    <a:pt x="6593" y="14840"/>
                    <a:pt x="6422" y="14817"/>
                    <a:pt x="6361" y="14711"/>
                  </a:cubicBezTo>
                  <a:cubicBezTo>
                    <a:pt x="6274" y="14601"/>
                    <a:pt x="6107" y="14451"/>
                    <a:pt x="6063" y="14277"/>
                  </a:cubicBezTo>
                  <a:cubicBezTo>
                    <a:pt x="6000" y="14106"/>
                    <a:pt x="6000" y="13976"/>
                    <a:pt x="6127" y="13823"/>
                  </a:cubicBezTo>
                  <a:cubicBezTo>
                    <a:pt x="6254" y="13673"/>
                    <a:pt x="6274" y="13758"/>
                    <a:pt x="6381" y="13673"/>
                  </a:cubicBezTo>
                  <a:cubicBezTo>
                    <a:pt x="6465" y="13608"/>
                    <a:pt x="6295" y="13522"/>
                    <a:pt x="6211" y="13434"/>
                  </a:cubicBezTo>
                  <a:cubicBezTo>
                    <a:pt x="6107" y="13328"/>
                    <a:pt x="6127" y="13242"/>
                    <a:pt x="6167" y="12983"/>
                  </a:cubicBezTo>
                  <a:cubicBezTo>
                    <a:pt x="6231" y="12724"/>
                    <a:pt x="6402" y="12659"/>
                    <a:pt x="6422" y="12529"/>
                  </a:cubicBezTo>
                  <a:cubicBezTo>
                    <a:pt x="6445" y="12399"/>
                    <a:pt x="6381" y="12311"/>
                    <a:pt x="6361" y="12161"/>
                  </a:cubicBezTo>
                  <a:cubicBezTo>
                    <a:pt x="6318" y="12010"/>
                    <a:pt x="6295" y="11577"/>
                    <a:pt x="6402" y="11447"/>
                  </a:cubicBezTo>
                  <a:cubicBezTo>
                    <a:pt x="6485" y="11317"/>
                    <a:pt x="6613" y="11167"/>
                    <a:pt x="6529" y="11082"/>
                  </a:cubicBezTo>
                  <a:cubicBezTo>
                    <a:pt x="6485" y="11037"/>
                    <a:pt x="6465" y="11037"/>
                    <a:pt x="6422" y="11037"/>
                  </a:cubicBezTo>
                  <a:cubicBezTo>
                    <a:pt x="6381" y="11037"/>
                    <a:pt x="6338" y="11058"/>
                    <a:pt x="6295" y="11058"/>
                  </a:cubicBezTo>
                  <a:cubicBezTo>
                    <a:pt x="6254" y="11058"/>
                    <a:pt x="6231" y="11037"/>
                    <a:pt x="6211" y="11017"/>
                  </a:cubicBezTo>
                  <a:cubicBezTo>
                    <a:pt x="6083" y="10952"/>
                    <a:pt x="6127" y="10692"/>
                    <a:pt x="6063" y="10669"/>
                  </a:cubicBezTo>
                  <a:cubicBezTo>
                    <a:pt x="6020" y="10669"/>
                    <a:pt x="6020" y="10669"/>
                    <a:pt x="6000" y="10669"/>
                  </a:cubicBezTo>
                  <a:cubicBezTo>
                    <a:pt x="5979" y="10669"/>
                    <a:pt x="5956" y="10692"/>
                    <a:pt x="5872" y="10757"/>
                  </a:cubicBezTo>
                  <a:cubicBezTo>
                    <a:pt x="5809" y="10822"/>
                    <a:pt x="5702" y="10908"/>
                    <a:pt x="5638" y="10908"/>
                  </a:cubicBezTo>
                  <a:cubicBezTo>
                    <a:pt x="5618" y="10908"/>
                    <a:pt x="5597" y="10887"/>
                    <a:pt x="5597" y="10843"/>
                  </a:cubicBezTo>
                  <a:cubicBezTo>
                    <a:pt x="5554" y="10692"/>
                    <a:pt x="5618" y="10692"/>
                    <a:pt x="5661" y="10628"/>
                  </a:cubicBezTo>
                  <a:cubicBezTo>
                    <a:pt x="5702" y="10542"/>
                    <a:pt x="5470" y="10518"/>
                    <a:pt x="5470" y="10518"/>
                  </a:cubicBezTo>
                  <a:cubicBezTo>
                    <a:pt x="5470" y="10518"/>
                    <a:pt x="5490" y="10433"/>
                    <a:pt x="5534" y="10283"/>
                  </a:cubicBezTo>
                  <a:cubicBezTo>
                    <a:pt x="5597" y="10129"/>
                    <a:pt x="5534" y="9870"/>
                    <a:pt x="5597" y="9805"/>
                  </a:cubicBezTo>
                  <a:cubicBezTo>
                    <a:pt x="5638" y="9720"/>
                    <a:pt x="5788" y="9699"/>
                    <a:pt x="5829" y="9610"/>
                  </a:cubicBezTo>
                  <a:cubicBezTo>
                    <a:pt x="5872" y="9546"/>
                    <a:pt x="5956" y="9354"/>
                    <a:pt x="5829" y="9095"/>
                  </a:cubicBezTo>
                  <a:cubicBezTo>
                    <a:pt x="5702" y="8835"/>
                    <a:pt x="5618" y="8747"/>
                    <a:pt x="5681" y="8617"/>
                  </a:cubicBezTo>
                  <a:cubicBezTo>
                    <a:pt x="5765" y="8487"/>
                    <a:pt x="5681" y="8422"/>
                    <a:pt x="5661" y="8316"/>
                  </a:cubicBezTo>
                  <a:cubicBezTo>
                    <a:pt x="5638" y="8231"/>
                    <a:pt x="5725" y="8122"/>
                    <a:pt x="5852" y="8036"/>
                  </a:cubicBezTo>
                  <a:cubicBezTo>
                    <a:pt x="5979" y="7971"/>
                    <a:pt x="5936" y="7818"/>
                    <a:pt x="5872" y="7688"/>
                  </a:cubicBezTo>
                  <a:cubicBezTo>
                    <a:pt x="5829" y="7559"/>
                    <a:pt x="5618" y="7299"/>
                    <a:pt x="5511" y="7258"/>
                  </a:cubicBezTo>
                  <a:lnTo>
                    <a:pt x="5490" y="7258"/>
                  </a:lnTo>
                  <a:cubicBezTo>
                    <a:pt x="5407" y="7258"/>
                    <a:pt x="5407" y="7388"/>
                    <a:pt x="5299" y="7453"/>
                  </a:cubicBezTo>
                  <a:cubicBezTo>
                    <a:pt x="5279" y="7453"/>
                    <a:pt x="5259" y="7453"/>
                    <a:pt x="5259" y="7453"/>
                  </a:cubicBezTo>
                  <a:cubicBezTo>
                    <a:pt x="5172" y="7453"/>
                    <a:pt x="5192" y="7299"/>
                    <a:pt x="5152" y="7214"/>
                  </a:cubicBezTo>
                  <a:cubicBezTo>
                    <a:pt x="5129" y="7193"/>
                    <a:pt x="5129" y="7172"/>
                    <a:pt x="5109" y="7172"/>
                  </a:cubicBezTo>
                  <a:cubicBezTo>
                    <a:pt x="5088" y="7172"/>
                    <a:pt x="5065" y="7234"/>
                    <a:pt x="4981" y="7234"/>
                  </a:cubicBezTo>
                  <a:cubicBezTo>
                    <a:pt x="4961" y="7234"/>
                    <a:pt x="4961" y="7234"/>
                    <a:pt x="4941" y="7234"/>
                  </a:cubicBezTo>
                  <a:cubicBezTo>
                    <a:pt x="4834" y="7214"/>
                    <a:pt x="4663" y="7193"/>
                    <a:pt x="4559" y="7193"/>
                  </a:cubicBezTo>
                  <a:cubicBezTo>
                    <a:pt x="4536" y="7193"/>
                    <a:pt x="4516" y="7193"/>
                    <a:pt x="4495" y="7193"/>
                  </a:cubicBezTo>
                  <a:cubicBezTo>
                    <a:pt x="4472" y="7193"/>
                    <a:pt x="4388" y="7214"/>
                    <a:pt x="4281" y="7214"/>
                  </a:cubicBezTo>
                  <a:cubicBezTo>
                    <a:pt x="4177" y="7214"/>
                    <a:pt x="4027" y="7193"/>
                    <a:pt x="3923" y="7149"/>
                  </a:cubicBezTo>
                  <a:cubicBezTo>
                    <a:pt x="3708" y="7040"/>
                    <a:pt x="3497" y="6999"/>
                    <a:pt x="3454" y="6913"/>
                  </a:cubicBezTo>
                  <a:cubicBezTo>
                    <a:pt x="3393" y="6848"/>
                    <a:pt x="3454" y="6739"/>
                    <a:pt x="3497" y="6630"/>
                  </a:cubicBezTo>
                  <a:cubicBezTo>
                    <a:pt x="3541" y="6565"/>
                    <a:pt x="3454" y="6500"/>
                    <a:pt x="3370" y="6500"/>
                  </a:cubicBezTo>
                  <a:cubicBezTo>
                    <a:pt x="3350" y="6500"/>
                    <a:pt x="3306" y="6524"/>
                    <a:pt x="3266" y="6545"/>
                  </a:cubicBezTo>
                  <a:cubicBezTo>
                    <a:pt x="3266" y="6545"/>
                    <a:pt x="3243" y="6545"/>
                    <a:pt x="3222" y="6545"/>
                  </a:cubicBezTo>
                  <a:cubicBezTo>
                    <a:pt x="3139" y="6545"/>
                    <a:pt x="3075" y="6329"/>
                    <a:pt x="3075" y="6329"/>
                  </a:cubicBezTo>
                  <a:cubicBezTo>
                    <a:pt x="2988" y="6241"/>
                    <a:pt x="2948" y="6200"/>
                    <a:pt x="2904" y="6200"/>
                  </a:cubicBezTo>
                  <a:cubicBezTo>
                    <a:pt x="2861" y="6200"/>
                    <a:pt x="2820" y="6220"/>
                    <a:pt x="2777" y="6241"/>
                  </a:cubicBezTo>
                  <a:cubicBezTo>
                    <a:pt x="2713" y="6285"/>
                    <a:pt x="2650" y="6329"/>
                    <a:pt x="2606" y="6329"/>
                  </a:cubicBezTo>
                  <a:cubicBezTo>
                    <a:pt x="2566" y="6329"/>
                    <a:pt x="2546" y="6306"/>
                    <a:pt x="2546" y="6241"/>
                  </a:cubicBezTo>
                  <a:cubicBezTo>
                    <a:pt x="2522" y="6091"/>
                    <a:pt x="2482" y="6091"/>
                    <a:pt x="2375" y="6070"/>
                  </a:cubicBezTo>
                  <a:cubicBezTo>
                    <a:pt x="2248" y="6046"/>
                    <a:pt x="2248" y="5961"/>
                    <a:pt x="2291" y="5852"/>
                  </a:cubicBezTo>
                  <a:cubicBezTo>
                    <a:pt x="2332" y="5766"/>
                    <a:pt x="2268" y="5725"/>
                    <a:pt x="2141" y="5725"/>
                  </a:cubicBezTo>
                  <a:cubicBezTo>
                    <a:pt x="2204" y="5657"/>
                    <a:pt x="2248" y="5616"/>
                    <a:pt x="2248" y="5616"/>
                  </a:cubicBezTo>
                  <a:cubicBezTo>
                    <a:pt x="2248" y="5616"/>
                    <a:pt x="2204" y="5657"/>
                    <a:pt x="2141" y="5725"/>
                  </a:cubicBezTo>
                  <a:lnTo>
                    <a:pt x="2120" y="5701"/>
                  </a:lnTo>
                  <a:cubicBezTo>
                    <a:pt x="1993" y="5701"/>
                    <a:pt x="1929" y="5746"/>
                    <a:pt x="1822" y="5746"/>
                  </a:cubicBezTo>
                  <a:cubicBezTo>
                    <a:pt x="1782" y="5746"/>
                    <a:pt x="1759" y="5746"/>
                    <a:pt x="1718" y="5746"/>
                  </a:cubicBezTo>
                  <a:cubicBezTo>
                    <a:pt x="1548" y="5701"/>
                    <a:pt x="1420" y="5572"/>
                    <a:pt x="1229" y="5486"/>
                  </a:cubicBezTo>
                  <a:cubicBezTo>
                    <a:pt x="1189" y="5466"/>
                    <a:pt x="1146" y="5466"/>
                    <a:pt x="1102" y="5466"/>
                  </a:cubicBezTo>
                  <a:cubicBezTo>
                    <a:pt x="955" y="5466"/>
                    <a:pt x="848" y="5551"/>
                    <a:pt x="743" y="5592"/>
                  </a:cubicBezTo>
                  <a:cubicBezTo>
                    <a:pt x="700" y="5616"/>
                    <a:pt x="657" y="5616"/>
                    <a:pt x="616" y="5616"/>
                  </a:cubicBezTo>
                  <a:cubicBezTo>
                    <a:pt x="529" y="5616"/>
                    <a:pt x="445" y="5572"/>
                    <a:pt x="382" y="5486"/>
                  </a:cubicBezTo>
                  <a:cubicBezTo>
                    <a:pt x="255" y="5336"/>
                    <a:pt x="64" y="5076"/>
                    <a:pt x="191" y="5053"/>
                  </a:cubicBezTo>
                  <a:cubicBezTo>
                    <a:pt x="234" y="5097"/>
                    <a:pt x="255" y="5118"/>
                    <a:pt x="275" y="5162"/>
                  </a:cubicBezTo>
                  <a:cubicBezTo>
                    <a:pt x="255" y="5118"/>
                    <a:pt x="234" y="5097"/>
                    <a:pt x="191" y="5053"/>
                  </a:cubicBezTo>
                  <a:cubicBezTo>
                    <a:pt x="341" y="5053"/>
                    <a:pt x="593" y="5053"/>
                    <a:pt x="700" y="5053"/>
                  </a:cubicBezTo>
                  <a:cubicBezTo>
                    <a:pt x="784" y="5053"/>
                    <a:pt x="848" y="5032"/>
                    <a:pt x="871" y="4923"/>
                  </a:cubicBezTo>
                  <a:cubicBezTo>
                    <a:pt x="891" y="4858"/>
                    <a:pt x="955" y="4793"/>
                    <a:pt x="1102" y="4793"/>
                  </a:cubicBezTo>
                  <a:cubicBezTo>
                    <a:pt x="1146" y="4793"/>
                    <a:pt x="1166" y="4817"/>
                    <a:pt x="1209" y="4817"/>
                  </a:cubicBezTo>
                  <a:cubicBezTo>
                    <a:pt x="1400" y="4838"/>
                    <a:pt x="1548" y="4988"/>
                    <a:pt x="1631" y="4988"/>
                  </a:cubicBezTo>
                  <a:cubicBezTo>
                    <a:pt x="1655" y="4988"/>
                    <a:pt x="1675" y="4988"/>
                    <a:pt x="1675" y="4967"/>
                  </a:cubicBezTo>
                  <a:cubicBezTo>
                    <a:pt x="1718" y="4858"/>
                    <a:pt x="1718" y="4838"/>
                    <a:pt x="1759" y="4664"/>
                  </a:cubicBezTo>
                  <a:cubicBezTo>
                    <a:pt x="1782" y="4493"/>
                    <a:pt x="1611" y="4404"/>
                    <a:pt x="1718" y="4233"/>
                  </a:cubicBezTo>
                  <a:cubicBezTo>
                    <a:pt x="1846" y="4059"/>
                    <a:pt x="1950" y="3974"/>
                    <a:pt x="2077" y="3909"/>
                  </a:cubicBezTo>
                  <a:cubicBezTo>
                    <a:pt x="2164" y="3844"/>
                    <a:pt x="2248" y="3714"/>
                    <a:pt x="2375" y="3714"/>
                  </a:cubicBezTo>
                  <a:cubicBezTo>
                    <a:pt x="2418" y="3714"/>
                    <a:pt x="2439" y="3714"/>
                    <a:pt x="2459" y="3735"/>
                  </a:cubicBezTo>
                  <a:cubicBezTo>
                    <a:pt x="2606" y="3800"/>
                    <a:pt x="2777" y="3930"/>
                    <a:pt x="2904" y="3930"/>
                  </a:cubicBezTo>
                  <a:cubicBezTo>
                    <a:pt x="2925" y="3930"/>
                    <a:pt x="2968" y="3930"/>
                    <a:pt x="2988" y="3909"/>
                  </a:cubicBezTo>
                  <a:cubicBezTo>
                    <a:pt x="3095" y="3824"/>
                    <a:pt x="3243" y="3824"/>
                    <a:pt x="3306" y="3735"/>
                  </a:cubicBezTo>
                  <a:cubicBezTo>
                    <a:pt x="3350" y="3629"/>
                    <a:pt x="3413" y="3605"/>
                    <a:pt x="3561" y="3476"/>
                  </a:cubicBezTo>
                  <a:cubicBezTo>
                    <a:pt x="3688" y="3390"/>
                    <a:pt x="3752" y="3305"/>
                    <a:pt x="3816" y="3305"/>
                  </a:cubicBezTo>
                  <a:cubicBezTo>
                    <a:pt x="3839" y="3305"/>
                    <a:pt x="3859" y="3305"/>
                    <a:pt x="3879" y="3325"/>
                  </a:cubicBezTo>
                  <a:cubicBezTo>
                    <a:pt x="3923" y="3346"/>
                    <a:pt x="3943" y="3370"/>
                    <a:pt x="3963" y="3370"/>
                  </a:cubicBezTo>
                  <a:cubicBezTo>
                    <a:pt x="4027" y="3370"/>
                    <a:pt x="4070" y="3305"/>
                    <a:pt x="4090" y="3260"/>
                  </a:cubicBezTo>
                  <a:cubicBezTo>
                    <a:pt x="4113" y="3175"/>
                    <a:pt x="4070" y="3151"/>
                    <a:pt x="4241" y="3131"/>
                  </a:cubicBezTo>
                  <a:cubicBezTo>
                    <a:pt x="4409" y="3110"/>
                    <a:pt x="4388" y="2765"/>
                    <a:pt x="4388" y="2765"/>
                  </a:cubicBezTo>
                  <a:cubicBezTo>
                    <a:pt x="4388" y="2765"/>
                    <a:pt x="4559" y="2721"/>
                    <a:pt x="4579" y="2571"/>
                  </a:cubicBezTo>
                  <a:cubicBezTo>
                    <a:pt x="4579" y="2526"/>
                    <a:pt x="4599" y="2506"/>
                    <a:pt x="4623" y="2506"/>
                  </a:cubicBezTo>
                  <a:cubicBezTo>
                    <a:pt x="4643" y="2506"/>
                    <a:pt x="4686" y="2547"/>
                    <a:pt x="4750" y="2636"/>
                  </a:cubicBezTo>
                  <a:cubicBezTo>
                    <a:pt x="4811" y="2677"/>
                    <a:pt x="4854" y="2700"/>
                    <a:pt x="4897" y="2700"/>
                  </a:cubicBezTo>
                  <a:cubicBezTo>
                    <a:pt x="4961" y="2700"/>
                    <a:pt x="5025" y="2677"/>
                    <a:pt x="5065" y="2636"/>
                  </a:cubicBezTo>
                  <a:cubicBezTo>
                    <a:pt x="5152" y="2571"/>
                    <a:pt x="5279" y="2506"/>
                    <a:pt x="5383" y="2506"/>
                  </a:cubicBezTo>
                  <a:cubicBezTo>
                    <a:pt x="5407" y="2506"/>
                    <a:pt x="5427" y="2506"/>
                    <a:pt x="5447" y="2506"/>
                  </a:cubicBezTo>
                  <a:cubicBezTo>
                    <a:pt x="5554" y="2526"/>
                    <a:pt x="5554" y="2656"/>
                    <a:pt x="5661" y="2700"/>
                  </a:cubicBezTo>
                  <a:cubicBezTo>
                    <a:pt x="5765" y="2765"/>
                    <a:pt x="5852" y="2721"/>
                    <a:pt x="6020" y="2765"/>
                  </a:cubicBezTo>
                  <a:cubicBezTo>
                    <a:pt x="6211" y="2786"/>
                    <a:pt x="6485" y="3045"/>
                    <a:pt x="6593" y="3151"/>
                  </a:cubicBezTo>
                  <a:cubicBezTo>
                    <a:pt x="6676" y="3240"/>
                    <a:pt x="6720" y="3476"/>
                    <a:pt x="6890" y="3476"/>
                  </a:cubicBezTo>
                  <a:cubicBezTo>
                    <a:pt x="6911" y="3476"/>
                    <a:pt x="6931" y="3455"/>
                    <a:pt x="6974" y="3455"/>
                  </a:cubicBezTo>
                  <a:cubicBezTo>
                    <a:pt x="7165" y="3390"/>
                    <a:pt x="7249" y="3346"/>
                    <a:pt x="7356" y="3346"/>
                  </a:cubicBezTo>
                  <a:cubicBezTo>
                    <a:pt x="7376" y="3346"/>
                    <a:pt x="7420" y="3346"/>
                    <a:pt x="7463" y="3346"/>
                  </a:cubicBezTo>
                  <a:cubicBezTo>
                    <a:pt x="7567" y="3390"/>
                    <a:pt x="7631" y="3411"/>
                    <a:pt x="7695" y="3411"/>
                  </a:cubicBezTo>
                  <a:cubicBezTo>
                    <a:pt x="7738" y="3411"/>
                    <a:pt x="7779" y="3411"/>
                    <a:pt x="7842" y="3390"/>
                  </a:cubicBezTo>
                  <a:cubicBezTo>
                    <a:pt x="7886" y="3370"/>
                    <a:pt x="7929" y="3346"/>
                    <a:pt x="7969" y="3346"/>
                  </a:cubicBezTo>
                  <a:cubicBezTo>
                    <a:pt x="8076" y="3346"/>
                    <a:pt x="8140" y="3434"/>
                    <a:pt x="8120" y="3541"/>
                  </a:cubicBezTo>
                  <a:cubicBezTo>
                    <a:pt x="8097" y="3629"/>
                    <a:pt x="8160" y="3694"/>
                    <a:pt x="8267" y="3694"/>
                  </a:cubicBezTo>
                  <a:cubicBezTo>
                    <a:pt x="8288" y="3694"/>
                    <a:pt x="8331" y="3694"/>
                    <a:pt x="8372" y="3670"/>
                  </a:cubicBezTo>
                  <a:cubicBezTo>
                    <a:pt x="8372" y="3670"/>
                    <a:pt x="8395" y="3670"/>
                    <a:pt x="8415" y="3670"/>
                  </a:cubicBezTo>
                  <a:cubicBezTo>
                    <a:pt x="8542" y="3670"/>
                    <a:pt x="8542" y="3865"/>
                    <a:pt x="8670" y="3930"/>
                  </a:cubicBezTo>
                  <a:cubicBezTo>
                    <a:pt x="8753" y="3995"/>
                    <a:pt x="8797" y="4039"/>
                    <a:pt x="8860" y="4039"/>
                  </a:cubicBezTo>
                  <a:cubicBezTo>
                    <a:pt x="8881" y="4039"/>
                    <a:pt x="8904" y="4018"/>
                    <a:pt x="8924" y="4018"/>
                  </a:cubicBezTo>
                  <a:cubicBezTo>
                    <a:pt x="9031" y="3953"/>
                    <a:pt x="9306" y="3930"/>
                    <a:pt x="9306" y="3930"/>
                  </a:cubicBezTo>
                  <a:cubicBezTo>
                    <a:pt x="9349" y="3974"/>
                    <a:pt x="9413" y="3995"/>
                    <a:pt x="9474" y="3995"/>
                  </a:cubicBezTo>
                  <a:cubicBezTo>
                    <a:pt x="9517" y="3995"/>
                    <a:pt x="9560" y="3995"/>
                    <a:pt x="9604" y="3974"/>
                  </a:cubicBezTo>
                  <a:cubicBezTo>
                    <a:pt x="9708" y="3953"/>
                    <a:pt x="9815" y="3824"/>
                    <a:pt x="9879" y="3824"/>
                  </a:cubicBezTo>
                  <a:cubicBezTo>
                    <a:pt x="9879" y="3824"/>
                    <a:pt x="9879" y="3824"/>
                    <a:pt x="9899" y="3824"/>
                  </a:cubicBezTo>
                  <a:cubicBezTo>
                    <a:pt x="9922" y="3909"/>
                    <a:pt x="9772" y="4168"/>
                    <a:pt x="9942" y="4168"/>
                  </a:cubicBezTo>
                  <a:cubicBezTo>
                    <a:pt x="10110" y="4168"/>
                    <a:pt x="10090" y="4168"/>
                    <a:pt x="10217" y="3974"/>
                  </a:cubicBezTo>
                  <a:cubicBezTo>
                    <a:pt x="10324" y="3800"/>
                    <a:pt x="10365" y="3865"/>
                    <a:pt x="10515" y="3759"/>
                  </a:cubicBezTo>
                  <a:cubicBezTo>
                    <a:pt x="10663" y="3650"/>
                    <a:pt x="10619" y="3585"/>
                    <a:pt x="10706" y="3455"/>
                  </a:cubicBezTo>
                  <a:cubicBezTo>
                    <a:pt x="10770" y="3346"/>
                    <a:pt x="10874" y="3219"/>
                    <a:pt x="10961" y="3219"/>
                  </a:cubicBezTo>
                  <a:cubicBezTo>
                    <a:pt x="10981" y="3219"/>
                    <a:pt x="11001" y="3219"/>
                    <a:pt x="11021" y="3240"/>
                  </a:cubicBezTo>
                  <a:cubicBezTo>
                    <a:pt x="11128" y="3305"/>
                    <a:pt x="11128" y="3499"/>
                    <a:pt x="11235" y="3499"/>
                  </a:cubicBezTo>
                  <a:cubicBezTo>
                    <a:pt x="11279" y="3499"/>
                    <a:pt x="11299" y="3499"/>
                    <a:pt x="11299" y="3499"/>
                  </a:cubicBezTo>
                  <a:cubicBezTo>
                    <a:pt x="11383" y="3499"/>
                    <a:pt x="11426" y="3499"/>
                    <a:pt x="11447" y="3325"/>
                  </a:cubicBezTo>
                  <a:cubicBezTo>
                    <a:pt x="11467" y="3131"/>
                    <a:pt x="11490" y="3087"/>
                    <a:pt x="11658" y="3001"/>
                  </a:cubicBezTo>
                  <a:cubicBezTo>
                    <a:pt x="11785" y="2960"/>
                    <a:pt x="11872" y="2871"/>
                    <a:pt x="11933" y="2871"/>
                  </a:cubicBezTo>
                  <a:cubicBezTo>
                    <a:pt x="11976" y="2871"/>
                    <a:pt x="11999" y="2895"/>
                    <a:pt x="12040" y="2936"/>
                  </a:cubicBezTo>
                  <a:cubicBezTo>
                    <a:pt x="12123" y="3045"/>
                    <a:pt x="12147" y="3240"/>
                    <a:pt x="12251" y="3240"/>
                  </a:cubicBezTo>
                  <a:lnTo>
                    <a:pt x="12274" y="3240"/>
                  </a:lnTo>
                  <a:cubicBezTo>
                    <a:pt x="12401" y="3196"/>
                    <a:pt x="12358" y="3196"/>
                    <a:pt x="12442" y="3001"/>
                  </a:cubicBezTo>
                  <a:cubicBezTo>
                    <a:pt x="12528" y="2830"/>
                    <a:pt x="12485" y="2700"/>
                    <a:pt x="12592" y="2700"/>
                  </a:cubicBezTo>
                  <a:lnTo>
                    <a:pt x="12612" y="2700"/>
                  </a:lnTo>
                  <a:cubicBezTo>
                    <a:pt x="12696" y="2721"/>
                    <a:pt x="12740" y="2742"/>
                    <a:pt x="12760" y="2742"/>
                  </a:cubicBezTo>
                  <a:cubicBezTo>
                    <a:pt x="12803" y="2742"/>
                    <a:pt x="12823" y="2721"/>
                    <a:pt x="12867" y="2636"/>
                  </a:cubicBezTo>
                  <a:cubicBezTo>
                    <a:pt x="12930" y="2462"/>
                    <a:pt x="13058" y="2288"/>
                    <a:pt x="13038" y="2137"/>
                  </a:cubicBezTo>
                  <a:cubicBezTo>
                    <a:pt x="13014" y="1987"/>
                    <a:pt x="12994" y="1772"/>
                    <a:pt x="13121" y="1683"/>
                  </a:cubicBezTo>
                  <a:cubicBezTo>
                    <a:pt x="13228" y="1577"/>
                    <a:pt x="13269" y="1533"/>
                    <a:pt x="13376" y="1468"/>
                  </a:cubicBezTo>
                  <a:cubicBezTo>
                    <a:pt x="13503" y="1424"/>
                    <a:pt x="13483" y="1383"/>
                    <a:pt x="13671" y="1123"/>
                  </a:cubicBezTo>
                  <a:cubicBezTo>
                    <a:pt x="13885" y="884"/>
                    <a:pt x="13885" y="905"/>
                    <a:pt x="14053" y="884"/>
                  </a:cubicBezTo>
                  <a:cubicBezTo>
                    <a:pt x="14224" y="840"/>
                    <a:pt x="14351" y="840"/>
                    <a:pt x="14435" y="755"/>
                  </a:cubicBezTo>
                  <a:cubicBezTo>
                    <a:pt x="14542" y="646"/>
                    <a:pt x="14414" y="625"/>
                    <a:pt x="14307" y="519"/>
                  </a:cubicBezTo>
                  <a:cubicBezTo>
                    <a:pt x="14224" y="430"/>
                    <a:pt x="14203" y="345"/>
                    <a:pt x="14267" y="171"/>
                  </a:cubicBezTo>
                  <a:cubicBezTo>
                    <a:pt x="14287" y="106"/>
                    <a:pt x="14331" y="85"/>
                    <a:pt x="14351" y="85"/>
                  </a:cubicBezTo>
                  <a:lnTo>
                    <a:pt x="14351" y="0"/>
                  </a:lnTo>
                  <a:cubicBezTo>
                    <a:pt x="14307" y="0"/>
                    <a:pt x="14244" y="21"/>
                    <a:pt x="14180" y="130"/>
                  </a:cubicBezTo>
                  <a:cubicBezTo>
                    <a:pt x="14096" y="345"/>
                    <a:pt x="14117" y="454"/>
                    <a:pt x="14267" y="581"/>
                  </a:cubicBezTo>
                  <a:cubicBezTo>
                    <a:pt x="14287" y="625"/>
                    <a:pt x="14331" y="646"/>
                    <a:pt x="14351" y="669"/>
                  </a:cubicBezTo>
                  <a:lnTo>
                    <a:pt x="14371" y="690"/>
                  </a:lnTo>
                  <a:cubicBezTo>
                    <a:pt x="14307" y="755"/>
                    <a:pt x="14244" y="755"/>
                    <a:pt x="14117" y="778"/>
                  </a:cubicBezTo>
                  <a:cubicBezTo>
                    <a:pt x="14096" y="778"/>
                    <a:pt x="14053" y="778"/>
                    <a:pt x="14033" y="778"/>
                  </a:cubicBezTo>
                  <a:cubicBezTo>
                    <a:pt x="13989" y="799"/>
                    <a:pt x="13989" y="799"/>
                    <a:pt x="13989" y="799"/>
                  </a:cubicBezTo>
                  <a:cubicBezTo>
                    <a:pt x="13821" y="820"/>
                    <a:pt x="13798" y="840"/>
                    <a:pt x="13607" y="1079"/>
                  </a:cubicBezTo>
                  <a:cubicBezTo>
                    <a:pt x="13524" y="1164"/>
                    <a:pt x="13483" y="1229"/>
                    <a:pt x="13460" y="1294"/>
                  </a:cubicBezTo>
                  <a:cubicBezTo>
                    <a:pt x="13419" y="1359"/>
                    <a:pt x="13396" y="1383"/>
                    <a:pt x="13353" y="1403"/>
                  </a:cubicBezTo>
                  <a:cubicBezTo>
                    <a:pt x="13249" y="1424"/>
                    <a:pt x="13205" y="1468"/>
                    <a:pt x="13142" y="1533"/>
                  </a:cubicBezTo>
                  <a:cubicBezTo>
                    <a:pt x="13121" y="1554"/>
                    <a:pt x="13101" y="1577"/>
                    <a:pt x="13058" y="1598"/>
                  </a:cubicBezTo>
                  <a:cubicBezTo>
                    <a:pt x="12887" y="1748"/>
                    <a:pt x="12930" y="2008"/>
                    <a:pt x="12951" y="2137"/>
                  </a:cubicBezTo>
                  <a:cubicBezTo>
                    <a:pt x="12974" y="2223"/>
                    <a:pt x="12910" y="2332"/>
                    <a:pt x="12847" y="2441"/>
                  </a:cubicBezTo>
                  <a:cubicBezTo>
                    <a:pt x="12823" y="2506"/>
                    <a:pt x="12803" y="2547"/>
                    <a:pt x="12783" y="2591"/>
                  </a:cubicBezTo>
                  <a:cubicBezTo>
                    <a:pt x="12783" y="2636"/>
                    <a:pt x="12760" y="2636"/>
                    <a:pt x="12760" y="2656"/>
                  </a:cubicBezTo>
                  <a:lnTo>
                    <a:pt x="12740" y="2636"/>
                  </a:lnTo>
                  <a:cubicBezTo>
                    <a:pt x="12719" y="2636"/>
                    <a:pt x="12676" y="2612"/>
                    <a:pt x="12633" y="2612"/>
                  </a:cubicBezTo>
                  <a:cubicBezTo>
                    <a:pt x="12612" y="2612"/>
                    <a:pt x="12592" y="2612"/>
                    <a:pt x="12592" y="2612"/>
                  </a:cubicBezTo>
                  <a:cubicBezTo>
                    <a:pt x="12465" y="2612"/>
                    <a:pt x="12442" y="2721"/>
                    <a:pt x="12421" y="2786"/>
                  </a:cubicBezTo>
                  <a:cubicBezTo>
                    <a:pt x="12421" y="2851"/>
                    <a:pt x="12401" y="2895"/>
                    <a:pt x="12381" y="2960"/>
                  </a:cubicBezTo>
                  <a:cubicBezTo>
                    <a:pt x="12337" y="3025"/>
                    <a:pt x="12314" y="3066"/>
                    <a:pt x="12314" y="3110"/>
                  </a:cubicBezTo>
                  <a:cubicBezTo>
                    <a:pt x="12294" y="3110"/>
                    <a:pt x="12294" y="3131"/>
                    <a:pt x="12294" y="3131"/>
                  </a:cubicBezTo>
                  <a:cubicBezTo>
                    <a:pt x="12294" y="3131"/>
                    <a:pt x="12274" y="3131"/>
                    <a:pt x="12251" y="3151"/>
                  </a:cubicBezTo>
                  <a:cubicBezTo>
                    <a:pt x="12230" y="3131"/>
                    <a:pt x="12210" y="3066"/>
                    <a:pt x="12187" y="3045"/>
                  </a:cubicBezTo>
                  <a:cubicBezTo>
                    <a:pt x="12167" y="2980"/>
                    <a:pt x="12147" y="2916"/>
                    <a:pt x="12103" y="2871"/>
                  </a:cubicBezTo>
                  <a:cubicBezTo>
                    <a:pt x="12063" y="2806"/>
                    <a:pt x="11999" y="2786"/>
                    <a:pt x="11933" y="2786"/>
                  </a:cubicBezTo>
                  <a:cubicBezTo>
                    <a:pt x="11872" y="2786"/>
                    <a:pt x="11808" y="2830"/>
                    <a:pt x="11744" y="2871"/>
                  </a:cubicBezTo>
                  <a:cubicBezTo>
                    <a:pt x="11701" y="2871"/>
                    <a:pt x="11658" y="2916"/>
                    <a:pt x="11637" y="2916"/>
                  </a:cubicBezTo>
                  <a:cubicBezTo>
                    <a:pt x="11426" y="3025"/>
                    <a:pt x="11383" y="3087"/>
                    <a:pt x="11363" y="3325"/>
                  </a:cubicBezTo>
                  <a:cubicBezTo>
                    <a:pt x="11339" y="3390"/>
                    <a:pt x="11339" y="3411"/>
                    <a:pt x="11339" y="3411"/>
                  </a:cubicBezTo>
                  <a:lnTo>
                    <a:pt x="11319" y="3411"/>
                  </a:lnTo>
                  <a:cubicBezTo>
                    <a:pt x="11319" y="3411"/>
                    <a:pt x="11319" y="3411"/>
                    <a:pt x="11299" y="3411"/>
                  </a:cubicBezTo>
                  <a:cubicBezTo>
                    <a:pt x="11279" y="3411"/>
                    <a:pt x="11279" y="3411"/>
                    <a:pt x="11279" y="3411"/>
                  </a:cubicBezTo>
                  <a:cubicBezTo>
                    <a:pt x="11235" y="3411"/>
                    <a:pt x="11235" y="3411"/>
                    <a:pt x="11235" y="3411"/>
                  </a:cubicBezTo>
                  <a:cubicBezTo>
                    <a:pt x="11235" y="3411"/>
                    <a:pt x="11212" y="3370"/>
                    <a:pt x="11192" y="3325"/>
                  </a:cubicBezTo>
                  <a:cubicBezTo>
                    <a:pt x="11172" y="3260"/>
                    <a:pt x="11128" y="3196"/>
                    <a:pt x="11065" y="3151"/>
                  </a:cubicBezTo>
                  <a:cubicBezTo>
                    <a:pt x="11044" y="3131"/>
                    <a:pt x="11001" y="3131"/>
                    <a:pt x="10961" y="3131"/>
                  </a:cubicBezTo>
                  <a:cubicBezTo>
                    <a:pt x="10810" y="3131"/>
                    <a:pt x="10663" y="3346"/>
                    <a:pt x="10619" y="3411"/>
                  </a:cubicBezTo>
                  <a:cubicBezTo>
                    <a:pt x="10599" y="3455"/>
                    <a:pt x="10579" y="3499"/>
                    <a:pt x="10579" y="3541"/>
                  </a:cubicBezTo>
                  <a:cubicBezTo>
                    <a:pt x="10556" y="3605"/>
                    <a:pt x="10535" y="3629"/>
                    <a:pt x="10451" y="3694"/>
                  </a:cubicBezTo>
                  <a:cubicBezTo>
                    <a:pt x="10408" y="3714"/>
                    <a:pt x="10388" y="3735"/>
                    <a:pt x="10344" y="3735"/>
                  </a:cubicBezTo>
                  <a:cubicBezTo>
                    <a:pt x="10281" y="3779"/>
                    <a:pt x="10237" y="3800"/>
                    <a:pt x="10133" y="3930"/>
                  </a:cubicBezTo>
                  <a:cubicBezTo>
                    <a:pt x="10133" y="3953"/>
                    <a:pt x="10110" y="3974"/>
                    <a:pt x="10090" y="3995"/>
                  </a:cubicBezTo>
                  <a:cubicBezTo>
                    <a:pt x="10046" y="4059"/>
                    <a:pt x="10046" y="4059"/>
                    <a:pt x="9942" y="4059"/>
                  </a:cubicBezTo>
                  <a:cubicBezTo>
                    <a:pt x="9942" y="4039"/>
                    <a:pt x="9963" y="3995"/>
                    <a:pt x="9963" y="3974"/>
                  </a:cubicBezTo>
                  <a:cubicBezTo>
                    <a:pt x="9983" y="3909"/>
                    <a:pt x="9983" y="3844"/>
                    <a:pt x="9983" y="3800"/>
                  </a:cubicBezTo>
                  <a:cubicBezTo>
                    <a:pt x="9963" y="3759"/>
                    <a:pt x="9922" y="3714"/>
                    <a:pt x="9879" y="3714"/>
                  </a:cubicBezTo>
                  <a:cubicBezTo>
                    <a:pt x="9815" y="3714"/>
                    <a:pt x="9772" y="3759"/>
                    <a:pt x="9728" y="3800"/>
                  </a:cubicBezTo>
                  <a:cubicBezTo>
                    <a:pt x="9667" y="3844"/>
                    <a:pt x="9624" y="3888"/>
                    <a:pt x="9560" y="3888"/>
                  </a:cubicBezTo>
                  <a:cubicBezTo>
                    <a:pt x="9540" y="3909"/>
                    <a:pt x="9517" y="3909"/>
                    <a:pt x="9474" y="3909"/>
                  </a:cubicBezTo>
                  <a:cubicBezTo>
                    <a:pt x="9433" y="3909"/>
                    <a:pt x="9390" y="3888"/>
                    <a:pt x="9349" y="3865"/>
                  </a:cubicBezTo>
                  <a:cubicBezTo>
                    <a:pt x="9326" y="3844"/>
                    <a:pt x="9326" y="3844"/>
                    <a:pt x="9326" y="3844"/>
                  </a:cubicBezTo>
                  <a:cubicBezTo>
                    <a:pt x="9286" y="3844"/>
                    <a:pt x="9286" y="3844"/>
                    <a:pt x="9286" y="3844"/>
                  </a:cubicBezTo>
                  <a:cubicBezTo>
                    <a:pt x="9263" y="3844"/>
                    <a:pt x="9008" y="3865"/>
                    <a:pt x="8881" y="3930"/>
                  </a:cubicBezTo>
                  <a:lnTo>
                    <a:pt x="8860" y="3930"/>
                  </a:lnTo>
                  <a:cubicBezTo>
                    <a:pt x="8840" y="3930"/>
                    <a:pt x="8797" y="3909"/>
                    <a:pt x="8753" y="3888"/>
                  </a:cubicBezTo>
                  <a:cubicBezTo>
                    <a:pt x="8733" y="3888"/>
                    <a:pt x="8733" y="3865"/>
                    <a:pt x="8713" y="3865"/>
                  </a:cubicBezTo>
                  <a:cubicBezTo>
                    <a:pt x="8670" y="3844"/>
                    <a:pt x="8649" y="3800"/>
                    <a:pt x="8626" y="3759"/>
                  </a:cubicBezTo>
                  <a:cubicBezTo>
                    <a:pt x="8586" y="3694"/>
                    <a:pt x="8542" y="3585"/>
                    <a:pt x="8415" y="3585"/>
                  </a:cubicBezTo>
                  <a:cubicBezTo>
                    <a:pt x="8395" y="3585"/>
                    <a:pt x="8372" y="3585"/>
                    <a:pt x="8351" y="3605"/>
                  </a:cubicBezTo>
                  <a:cubicBezTo>
                    <a:pt x="8311" y="3605"/>
                    <a:pt x="8288" y="3605"/>
                    <a:pt x="8267" y="3605"/>
                  </a:cubicBezTo>
                  <a:cubicBezTo>
                    <a:pt x="8247" y="3605"/>
                    <a:pt x="8224" y="3605"/>
                    <a:pt x="8204" y="3585"/>
                  </a:cubicBezTo>
                  <a:cubicBezTo>
                    <a:pt x="8204" y="3585"/>
                    <a:pt x="8204" y="3564"/>
                    <a:pt x="8204" y="3541"/>
                  </a:cubicBezTo>
                  <a:cubicBezTo>
                    <a:pt x="8224" y="3476"/>
                    <a:pt x="8204" y="3411"/>
                    <a:pt x="8160" y="3346"/>
                  </a:cubicBezTo>
                  <a:cubicBezTo>
                    <a:pt x="8120" y="3305"/>
                    <a:pt x="8033" y="3260"/>
                    <a:pt x="7969" y="3260"/>
                  </a:cubicBezTo>
                  <a:cubicBezTo>
                    <a:pt x="7906" y="3260"/>
                    <a:pt x="7865" y="3284"/>
                    <a:pt x="7822" y="3305"/>
                  </a:cubicBezTo>
                  <a:cubicBezTo>
                    <a:pt x="7758" y="3325"/>
                    <a:pt x="7738" y="3325"/>
                    <a:pt x="7695" y="3325"/>
                  </a:cubicBezTo>
                  <a:cubicBezTo>
                    <a:pt x="7651" y="3325"/>
                    <a:pt x="7631" y="3325"/>
                    <a:pt x="7567" y="3305"/>
                  </a:cubicBezTo>
                  <a:cubicBezTo>
                    <a:pt x="7547" y="3284"/>
                    <a:pt x="7524" y="3284"/>
                    <a:pt x="7483" y="3260"/>
                  </a:cubicBezTo>
                  <a:cubicBezTo>
                    <a:pt x="7440" y="3260"/>
                    <a:pt x="7400" y="3260"/>
                    <a:pt x="7356" y="3260"/>
                  </a:cubicBezTo>
                  <a:cubicBezTo>
                    <a:pt x="7269" y="3260"/>
                    <a:pt x="7209" y="3284"/>
                    <a:pt x="7102" y="3305"/>
                  </a:cubicBezTo>
                  <a:cubicBezTo>
                    <a:pt x="7058" y="3325"/>
                    <a:pt x="7018" y="3346"/>
                    <a:pt x="6931" y="3370"/>
                  </a:cubicBezTo>
                  <a:cubicBezTo>
                    <a:pt x="6911" y="3370"/>
                    <a:pt x="6911" y="3370"/>
                    <a:pt x="6890" y="3370"/>
                  </a:cubicBezTo>
                  <a:cubicBezTo>
                    <a:pt x="6827" y="3370"/>
                    <a:pt x="6804" y="3325"/>
                    <a:pt x="6740" y="3240"/>
                  </a:cubicBezTo>
                  <a:cubicBezTo>
                    <a:pt x="6720" y="3175"/>
                    <a:pt x="6700" y="3131"/>
                    <a:pt x="6656" y="3087"/>
                  </a:cubicBezTo>
                  <a:cubicBezTo>
                    <a:pt x="6593" y="3025"/>
                    <a:pt x="6254" y="2700"/>
                    <a:pt x="6043" y="2656"/>
                  </a:cubicBezTo>
                  <a:cubicBezTo>
                    <a:pt x="5979" y="2656"/>
                    <a:pt x="5913" y="2656"/>
                    <a:pt x="5872" y="2656"/>
                  </a:cubicBezTo>
                  <a:cubicBezTo>
                    <a:pt x="5788" y="2656"/>
                    <a:pt x="5745" y="2656"/>
                    <a:pt x="5702" y="2636"/>
                  </a:cubicBezTo>
                  <a:cubicBezTo>
                    <a:pt x="5681" y="2612"/>
                    <a:pt x="5661" y="2591"/>
                    <a:pt x="5638" y="2571"/>
                  </a:cubicBezTo>
                  <a:cubicBezTo>
                    <a:pt x="5618" y="2506"/>
                    <a:pt x="5554" y="2441"/>
                    <a:pt x="5447" y="2417"/>
                  </a:cubicBezTo>
                  <a:cubicBezTo>
                    <a:pt x="5427" y="2417"/>
                    <a:pt x="5407" y="2417"/>
                    <a:pt x="5383" y="2417"/>
                  </a:cubicBezTo>
                  <a:cubicBezTo>
                    <a:pt x="5236" y="2417"/>
                    <a:pt x="5065" y="2506"/>
                    <a:pt x="5025" y="2547"/>
                  </a:cubicBezTo>
                  <a:cubicBezTo>
                    <a:pt x="4981" y="2591"/>
                    <a:pt x="4941" y="2612"/>
                    <a:pt x="4897" y="2612"/>
                  </a:cubicBezTo>
                  <a:cubicBezTo>
                    <a:pt x="4897" y="2612"/>
                    <a:pt x="4854" y="2612"/>
                    <a:pt x="4811" y="2571"/>
                  </a:cubicBezTo>
                  <a:cubicBezTo>
                    <a:pt x="4790" y="2547"/>
                    <a:pt x="4770" y="2526"/>
                    <a:pt x="4750" y="2506"/>
                  </a:cubicBezTo>
                  <a:cubicBezTo>
                    <a:pt x="4706" y="2441"/>
                    <a:pt x="4663" y="2397"/>
                    <a:pt x="4623" y="2397"/>
                  </a:cubicBezTo>
                  <a:cubicBezTo>
                    <a:pt x="4516" y="2397"/>
                    <a:pt x="4495" y="2506"/>
                    <a:pt x="4495" y="2571"/>
                  </a:cubicBezTo>
                  <a:cubicBezTo>
                    <a:pt x="4472" y="2656"/>
                    <a:pt x="4368" y="2656"/>
                    <a:pt x="4368" y="2656"/>
                  </a:cubicBezTo>
                  <a:cubicBezTo>
                    <a:pt x="4281" y="2677"/>
                    <a:pt x="4281" y="2677"/>
                    <a:pt x="4281" y="2677"/>
                  </a:cubicBezTo>
                  <a:cubicBezTo>
                    <a:pt x="4304" y="2765"/>
                    <a:pt x="4304" y="2765"/>
                    <a:pt x="4304" y="2765"/>
                  </a:cubicBezTo>
                  <a:cubicBezTo>
                    <a:pt x="4304" y="2871"/>
                    <a:pt x="4281" y="3025"/>
                    <a:pt x="4218" y="3045"/>
                  </a:cubicBezTo>
                  <a:cubicBezTo>
                    <a:pt x="4090" y="3066"/>
                    <a:pt x="4027" y="3087"/>
                    <a:pt x="4006" y="3196"/>
                  </a:cubicBezTo>
                  <a:cubicBezTo>
                    <a:pt x="4006" y="3219"/>
                    <a:pt x="4006" y="3219"/>
                    <a:pt x="4006" y="3219"/>
                  </a:cubicBezTo>
                  <a:cubicBezTo>
                    <a:pt x="3986" y="3260"/>
                    <a:pt x="3986" y="3284"/>
                    <a:pt x="3963" y="3284"/>
                  </a:cubicBezTo>
                  <a:cubicBezTo>
                    <a:pt x="3963" y="3284"/>
                    <a:pt x="3963" y="3284"/>
                    <a:pt x="3943" y="3260"/>
                  </a:cubicBezTo>
                  <a:cubicBezTo>
                    <a:pt x="3902" y="3240"/>
                    <a:pt x="3859" y="3219"/>
                    <a:pt x="3816" y="3219"/>
                  </a:cubicBezTo>
                  <a:cubicBezTo>
                    <a:pt x="3732" y="3219"/>
                    <a:pt x="3668" y="3284"/>
                    <a:pt x="3584" y="3346"/>
                  </a:cubicBezTo>
                  <a:cubicBezTo>
                    <a:pt x="3561" y="3370"/>
                    <a:pt x="3541" y="3390"/>
                    <a:pt x="3520" y="3411"/>
                  </a:cubicBezTo>
                  <a:cubicBezTo>
                    <a:pt x="3477" y="3455"/>
                    <a:pt x="3434" y="3476"/>
                    <a:pt x="3393" y="3499"/>
                  </a:cubicBezTo>
                  <a:cubicBezTo>
                    <a:pt x="3330" y="3564"/>
                    <a:pt x="3266" y="3605"/>
                    <a:pt x="3222" y="3694"/>
                  </a:cubicBezTo>
                  <a:cubicBezTo>
                    <a:pt x="3202" y="3714"/>
                    <a:pt x="3159" y="3735"/>
                    <a:pt x="3095" y="3759"/>
                  </a:cubicBezTo>
                  <a:cubicBezTo>
                    <a:pt x="3052" y="3779"/>
                    <a:pt x="2988" y="3800"/>
                    <a:pt x="2925" y="3824"/>
                  </a:cubicBezTo>
                  <a:cubicBezTo>
                    <a:pt x="2925" y="3824"/>
                    <a:pt x="2925" y="3844"/>
                    <a:pt x="2904" y="3844"/>
                  </a:cubicBezTo>
                  <a:cubicBezTo>
                    <a:pt x="2841" y="3844"/>
                    <a:pt x="2734" y="3779"/>
                    <a:pt x="2650" y="3735"/>
                  </a:cubicBezTo>
                  <a:cubicBezTo>
                    <a:pt x="2606" y="3694"/>
                    <a:pt x="2546" y="3670"/>
                    <a:pt x="2502" y="3650"/>
                  </a:cubicBezTo>
                  <a:cubicBezTo>
                    <a:pt x="2459" y="3629"/>
                    <a:pt x="2418" y="3629"/>
                    <a:pt x="2375" y="3629"/>
                  </a:cubicBezTo>
                  <a:cubicBezTo>
                    <a:pt x="2268" y="3629"/>
                    <a:pt x="2184" y="3694"/>
                    <a:pt x="2120" y="3759"/>
                  </a:cubicBezTo>
                  <a:cubicBezTo>
                    <a:pt x="2077" y="3779"/>
                    <a:pt x="2057" y="3824"/>
                    <a:pt x="2013" y="3824"/>
                  </a:cubicBezTo>
                  <a:cubicBezTo>
                    <a:pt x="1886" y="3909"/>
                    <a:pt x="1782" y="3995"/>
                    <a:pt x="1655" y="4189"/>
                  </a:cubicBezTo>
                  <a:cubicBezTo>
                    <a:pt x="1548" y="4319"/>
                    <a:pt x="1591" y="4428"/>
                    <a:pt x="1631" y="4513"/>
                  </a:cubicBezTo>
                  <a:cubicBezTo>
                    <a:pt x="1655" y="4558"/>
                    <a:pt x="1675" y="4599"/>
                    <a:pt x="1655" y="4643"/>
                  </a:cubicBezTo>
                  <a:cubicBezTo>
                    <a:pt x="1655" y="4687"/>
                    <a:pt x="1655" y="4687"/>
                    <a:pt x="1655" y="4687"/>
                  </a:cubicBezTo>
                  <a:cubicBezTo>
                    <a:pt x="1631" y="4793"/>
                    <a:pt x="1631" y="4838"/>
                    <a:pt x="1611" y="4882"/>
                  </a:cubicBezTo>
                  <a:cubicBezTo>
                    <a:pt x="1591" y="4882"/>
                    <a:pt x="1568" y="4858"/>
                    <a:pt x="1527" y="4838"/>
                  </a:cubicBezTo>
                  <a:cubicBezTo>
                    <a:pt x="1443" y="4793"/>
                    <a:pt x="1336" y="4729"/>
                    <a:pt x="1209" y="4729"/>
                  </a:cubicBezTo>
                  <a:cubicBezTo>
                    <a:pt x="1189" y="4708"/>
                    <a:pt x="1146" y="4708"/>
                    <a:pt x="1102" y="4708"/>
                  </a:cubicBezTo>
                  <a:cubicBezTo>
                    <a:pt x="871" y="4708"/>
                    <a:pt x="807" y="4817"/>
                    <a:pt x="784" y="4923"/>
                  </a:cubicBezTo>
                  <a:cubicBezTo>
                    <a:pt x="764" y="4967"/>
                    <a:pt x="764" y="4967"/>
                    <a:pt x="700" y="4967"/>
                  </a:cubicBezTo>
                  <a:cubicBezTo>
                    <a:pt x="234" y="4967"/>
                    <a:pt x="234" y="4967"/>
                    <a:pt x="234" y="4967"/>
                  </a:cubicBezTo>
                  <a:cubicBezTo>
                    <a:pt x="211" y="4967"/>
                    <a:pt x="211" y="4967"/>
                    <a:pt x="211" y="4967"/>
                  </a:cubicBezTo>
                  <a:cubicBezTo>
                    <a:pt x="191" y="4967"/>
                    <a:pt x="191" y="4967"/>
                    <a:pt x="191" y="4967"/>
                  </a:cubicBezTo>
                  <a:cubicBezTo>
                    <a:pt x="171" y="4967"/>
                    <a:pt x="171" y="4967"/>
                    <a:pt x="171" y="4967"/>
                  </a:cubicBezTo>
                  <a:cubicBezTo>
                    <a:pt x="0" y="4988"/>
                    <a:pt x="0" y="4988"/>
                    <a:pt x="0" y="4988"/>
                  </a:cubicBezTo>
                  <a:cubicBezTo>
                    <a:pt x="64" y="5076"/>
                    <a:pt x="64" y="5076"/>
                    <a:pt x="64" y="5076"/>
                  </a:cubicBezTo>
                  <a:cubicBezTo>
                    <a:pt x="43" y="5118"/>
                    <a:pt x="43" y="5227"/>
                    <a:pt x="298" y="5551"/>
                  </a:cubicBezTo>
                  <a:cubicBezTo>
                    <a:pt x="402" y="5657"/>
                    <a:pt x="489" y="5701"/>
                    <a:pt x="616" y="5701"/>
                  </a:cubicBezTo>
                  <a:cubicBezTo>
                    <a:pt x="657" y="5701"/>
                    <a:pt x="720" y="5701"/>
                    <a:pt x="784" y="5681"/>
                  </a:cubicBezTo>
                  <a:cubicBezTo>
                    <a:pt x="807" y="5657"/>
                    <a:pt x="827" y="5637"/>
                    <a:pt x="848" y="5637"/>
                  </a:cubicBezTo>
                  <a:cubicBezTo>
                    <a:pt x="934" y="5592"/>
                    <a:pt x="1018" y="5551"/>
                    <a:pt x="1102" y="5551"/>
                  </a:cubicBezTo>
                  <a:cubicBezTo>
                    <a:pt x="1146" y="5551"/>
                    <a:pt x="1166" y="5551"/>
                    <a:pt x="1209" y="5572"/>
                  </a:cubicBezTo>
                  <a:cubicBezTo>
                    <a:pt x="1273" y="5592"/>
                    <a:pt x="1357" y="5637"/>
                    <a:pt x="1420" y="5681"/>
                  </a:cubicBezTo>
                  <a:cubicBezTo>
                    <a:pt x="1504" y="5746"/>
                    <a:pt x="1591" y="5811"/>
                    <a:pt x="1718" y="5831"/>
                  </a:cubicBezTo>
                  <a:cubicBezTo>
                    <a:pt x="1759" y="5831"/>
                    <a:pt x="1782" y="5831"/>
                    <a:pt x="1822" y="5831"/>
                  </a:cubicBezTo>
                  <a:cubicBezTo>
                    <a:pt x="1886" y="5831"/>
                    <a:pt x="1929" y="5831"/>
                    <a:pt x="1973" y="5811"/>
                  </a:cubicBezTo>
                  <a:cubicBezTo>
                    <a:pt x="2013" y="5811"/>
                    <a:pt x="2057" y="5811"/>
                    <a:pt x="2100" y="5811"/>
                  </a:cubicBezTo>
                  <a:cubicBezTo>
                    <a:pt x="2141" y="5811"/>
                    <a:pt x="2141" y="5811"/>
                    <a:pt x="2141" y="5811"/>
                  </a:cubicBezTo>
                  <a:cubicBezTo>
                    <a:pt x="2184" y="5811"/>
                    <a:pt x="2204" y="5811"/>
                    <a:pt x="2227" y="5811"/>
                  </a:cubicBezTo>
                  <a:cubicBezTo>
                    <a:pt x="2204" y="5811"/>
                    <a:pt x="2204" y="5811"/>
                    <a:pt x="2204" y="5831"/>
                  </a:cubicBezTo>
                  <a:cubicBezTo>
                    <a:pt x="2184" y="5875"/>
                    <a:pt x="2141" y="5961"/>
                    <a:pt x="2184" y="6046"/>
                  </a:cubicBezTo>
                  <a:cubicBezTo>
                    <a:pt x="2227" y="6091"/>
                    <a:pt x="2268" y="6135"/>
                    <a:pt x="2352" y="6155"/>
                  </a:cubicBezTo>
                  <a:cubicBezTo>
                    <a:pt x="2395" y="6155"/>
                    <a:pt x="2418" y="6155"/>
                    <a:pt x="2439" y="6176"/>
                  </a:cubicBezTo>
                  <a:cubicBezTo>
                    <a:pt x="2439" y="6176"/>
                    <a:pt x="2439" y="6200"/>
                    <a:pt x="2459" y="6265"/>
                  </a:cubicBezTo>
                  <a:cubicBezTo>
                    <a:pt x="2482" y="6394"/>
                    <a:pt x="2566" y="6415"/>
                    <a:pt x="2606" y="6415"/>
                  </a:cubicBezTo>
                  <a:cubicBezTo>
                    <a:pt x="2670" y="6415"/>
                    <a:pt x="2734" y="6371"/>
                    <a:pt x="2800" y="6329"/>
                  </a:cubicBezTo>
                  <a:cubicBezTo>
                    <a:pt x="2820" y="6306"/>
                    <a:pt x="2820" y="6306"/>
                    <a:pt x="2820" y="6306"/>
                  </a:cubicBezTo>
                  <a:cubicBezTo>
                    <a:pt x="2861" y="6285"/>
                    <a:pt x="2884" y="6285"/>
                    <a:pt x="2904" y="6285"/>
                  </a:cubicBezTo>
                  <a:cubicBezTo>
                    <a:pt x="2925" y="6285"/>
                    <a:pt x="2968" y="6350"/>
                    <a:pt x="2988" y="6371"/>
                  </a:cubicBezTo>
                  <a:cubicBezTo>
                    <a:pt x="3032" y="6459"/>
                    <a:pt x="3095" y="6654"/>
                    <a:pt x="3222" y="6654"/>
                  </a:cubicBezTo>
                  <a:cubicBezTo>
                    <a:pt x="3266" y="6654"/>
                    <a:pt x="3286" y="6630"/>
                    <a:pt x="3330" y="6609"/>
                  </a:cubicBezTo>
                  <a:cubicBezTo>
                    <a:pt x="3350" y="6609"/>
                    <a:pt x="3370" y="6589"/>
                    <a:pt x="3370" y="6589"/>
                  </a:cubicBezTo>
                  <a:cubicBezTo>
                    <a:pt x="3393" y="6589"/>
                    <a:pt x="3413" y="6609"/>
                    <a:pt x="3413" y="6609"/>
                  </a:cubicBezTo>
                  <a:cubicBezTo>
                    <a:pt x="3370" y="6716"/>
                    <a:pt x="3306" y="6848"/>
                    <a:pt x="3370" y="6954"/>
                  </a:cubicBezTo>
                  <a:cubicBezTo>
                    <a:pt x="3413" y="7040"/>
                    <a:pt x="3520" y="7063"/>
                    <a:pt x="3648" y="7128"/>
                  </a:cubicBezTo>
                  <a:cubicBezTo>
                    <a:pt x="3732" y="7149"/>
                    <a:pt x="3795" y="7193"/>
                    <a:pt x="3879" y="7214"/>
                  </a:cubicBezTo>
                  <a:cubicBezTo>
                    <a:pt x="4006" y="7279"/>
                    <a:pt x="4177" y="7299"/>
                    <a:pt x="4281" y="7299"/>
                  </a:cubicBezTo>
                  <a:cubicBezTo>
                    <a:pt x="4388" y="7299"/>
                    <a:pt x="4495" y="7299"/>
                    <a:pt x="4536" y="7279"/>
                  </a:cubicBezTo>
                  <a:cubicBezTo>
                    <a:pt x="4536" y="7279"/>
                    <a:pt x="4536" y="7279"/>
                    <a:pt x="4559" y="7279"/>
                  </a:cubicBezTo>
                  <a:cubicBezTo>
                    <a:pt x="4623" y="7279"/>
                    <a:pt x="4750" y="7299"/>
                    <a:pt x="4834" y="7323"/>
                  </a:cubicBezTo>
                  <a:cubicBezTo>
                    <a:pt x="4874" y="7323"/>
                    <a:pt x="4897" y="7323"/>
                    <a:pt x="4941" y="7323"/>
                  </a:cubicBezTo>
                  <a:cubicBezTo>
                    <a:pt x="4941" y="7323"/>
                    <a:pt x="4961" y="7343"/>
                    <a:pt x="4981" y="7343"/>
                  </a:cubicBezTo>
                  <a:cubicBezTo>
                    <a:pt x="5025" y="7343"/>
                    <a:pt x="5065" y="7323"/>
                    <a:pt x="5088" y="7299"/>
                  </a:cubicBezTo>
                  <a:cubicBezTo>
                    <a:pt x="5088" y="7323"/>
                    <a:pt x="5088" y="7323"/>
                    <a:pt x="5088" y="7343"/>
                  </a:cubicBezTo>
                  <a:cubicBezTo>
                    <a:pt x="5109" y="7408"/>
                    <a:pt x="5129" y="7538"/>
                    <a:pt x="5259" y="7538"/>
                  </a:cubicBezTo>
                  <a:cubicBezTo>
                    <a:pt x="5279" y="7538"/>
                    <a:pt x="5299" y="7538"/>
                    <a:pt x="5320" y="7517"/>
                  </a:cubicBezTo>
                  <a:cubicBezTo>
                    <a:pt x="5407" y="7494"/>
                    <a:pt x="5447" y="7429"/>
                    <a:pt x="5470" y="7388"/>
                  </a:cubicBezTo>
                  <a:cubicBezTo>
                    <a:pt x="5490" y="7364"/>
                    <a:pt x="5490" y="7364"/>
                    <a:pt x="5490" y="7364"/>
                  </a:cubicBezTo>
                  <a:cubicBezTo>
                    <a:pt x="5574" y="7388"/>
                    <a:pt x="5745" y="7603"/>
                    <a:pt x="5809" y="7733"/>
                  </a:cubicBezTo>
                  <a:cubicBezTo>
                    <a:pt x="5872" y="7883"/>
                    <a:pt x="5852" y="7948"/>
                    <a:pt x="5809" y="7971"/>
                  </a:cubicBezTo>
                  <a:cubicBezTo>
                    <a:pt x="5618" y="8078"/>
                    <a:pt x="5554" y="8207"/>
                    <a:pt x="5574" y="8337"/>
                  </a:cubicBezTo>
                  <a:cubicBezTo>
                    <a:pt x="5574" y="8381"/>
                    <a:pt x="5597" y="8402"/>
                    <a:pt x="5597" y="8422"/>
                  </a:cubicBezTo>
                  <a:cubicBezTo>
                    <a:pt x="5638" y="8487"/>
                    <a:pt x="5638" y="8511"/>
                    <a:pt x="5618" y="8576"/>
                  </a:cubicBezTo>
                  <a:cubicBezTo>
                    <a:pt x="5534" y="8705"/>
                    <a:pt x="5597" y="8835"/>
                    <a:pt x="5681" y="8986"/>
                  </a:cubicBezTo>
                  <a:cubicBezTo>
                    <a:pt x="5702" y="9030"/>
                    <a:pt x="5725" y="9071"/>
                    <a:pt x="5745" y="9136"/>
                  </a:cubicBezTo>
                  <a:cubicBezTo>
                    <a:pt x="5852" y="9330"/>
                    <a:pt x="5809" y="9504"/>
                    <a:pt x="5765" y="9569"/>
                  </a:cubicBezTo>
                  <a:cubicBezTo>
                    <a:pt x="5745" y="9590"/>
                    <a:pt x="5702" y="9610"/>
                    <a:pt x="5661" y="9634"/>
                  </a:cubicBezTo>
                  <a:cubicBezTo>
                    <a:pt x="5618" y="9655"/>
                    <a:pt x="5554" y="9699"/>
                    <a:pt x="5511" y="9740"/>
                  </a:cubicBezTo>
                  <a:cubicBezTo>
                    <a:pt x="5470" y="9805"/>
                    <a:pt x="5470" y="9893"/>
                    <a:pt x="5470" y="10000"/>
                  </a:cubicBezTo>
                  <a:cubicBezTo>
                    <a:pt x="5470" y="10088"/>
                    <a:pt x="5470" y="10174"/>
                    <a:pt x="5447" y="10238"/>
                  </a:cubicBezTo>
                  <a:cubicBezTo>
                    <a:pt x="5407" y="10389"/>
                    <a:pt x="5383" y="10498"/>
                    <a:pt x="5383" y="10498"/>
                  </a:cubicBezTo>
                  <a:cubicBezTo>
                    <a:pt x="5363" y="10604"/>
                    <a:pt x="5363" y="10604"/>
                    <a:pt x="5363" y="10604"/>
                  </a:cubicBezTo>
                  <a:cubicBezTo>
                    <a:pt x="5447" y="10604"/>
                    <a:pt x="5447" y="10604"/>
                    <a:pt x="5447" y="10604"/>
                  </a:cubicBezTo>
                  <a:cubicBezTo>
                    <a:pt x="5490" y="10628"/>
                    <a:pt x="5511" y="10628"/>
                    <a:pt x="5554" y="10628"/>
                  </a:cubicBezTo>
                  <a:cubicBezTo>
                    <a:pt x="5511" y="10669"/>
                    <a:pt x="5470" y="10737"/>
                    <a:pt x="5490" y="10863"/>
                  </a:cubicBezTo>
                  <a:cubicBezTo>
                    <a:pt x="5511" y="10972"/>
                    <a:pt x="5574" y="10993"/>
                    <a:pt x="5638" y="10993"/>
                  </a:cubicBezTo>
                  <a:cubicBezTo>
                    <a:pt x="5702" y="10993"/>
                    <a:pt x="5765" y="10993"/>
                    <a:pt x="5936" y="10822"/>
                  </a:cubicBezTo>
                  <a:cubicBezTo>
                    <a:pt x="5979" y="10778"/>
                    <a:pt x="6000" y="10757"/>
                    <a:pt x="6000" y="10757"/>
                  </a:cubicBezTo>
                  <a:cubicBezTo>
                    <a:pt x="6020" y="10778"/>
                    <a:pt x="6020" y="10801"/>
                    <a:pt x="6020" y="10822"/>
                  </a:cubicBezTo>
                  <a:cubicBezTo>
                    <a:pt x="6043" y="10908"/>
                    <a:pt x="6063" y="11037"/>
                    <a:pt x="6147" y="11102"/>
                  </a:cubicBezTo>
                  <a:cubicBezTo>
                    <a:pt x="6190" y="11123"/>
                    <a:pt x="6254" y="11146"/>
                    <a:pt x="6295" y="11146"/>
                  </a:cubicBezTo>
                  <a:cubicBezTo>
                    <a:pt x="6318" y="11146"/>
                    <a:pt x="6361" y="11146"/>
                    <a:pt x="6381" y="11123"/>
                  </a:cubicBezTo>
                  <a:cubicBezTo>
                    <a:pt x="6402" y="11123"/>
                    <a:pt x="6402" y="11123"/>
                    <a:pt x="6422" y="11123"/>
                  </a:cubicBezTo>
                  <a:cubicBezTo>
                    <a:pt x="6445" y="11123"/>
                    <a:pt x="6445" y="11123"/>
                    <a:pt x="6465" y="11146"/>
                  </a:cubicBezTo>
                  <a:cubicBezTo>
                    <a:pt x="6509" y="11188"/>
                    <a:pt x="6402" y="11297"/>
                    <a:pt x="6338" y="11382"/>
                  </a:cubicBezTo>
                  <a:cubicBezTo>
                    <a:pt x="6338" y="11406"/>
                    <a:pt x="6338" y="11406"/>
                    <a:pt x="6338" y="11406"/>
                  </a:cubicBezTo>
                  <a:cubicBezTo>
                    <a:pt x="6190" y="11577"/>
                    <a:pt x="6254" y="12161"/>
                    <a:pt x="6254" y="12161"/>
                  </a:cubicBezTo>
                  <a:cubicBezTo>
                    <a:pt x="6274" y="12225"/>
                    <a:pt x="6295" y="12290"/>
                    <a:pt x="6318" y="12334"/>
                  </a:cubicBezTo>
                  <a:cubicBezTo>
                    <a:pt x="6338" y="12399"/>
                    <a:pt x="6338" y="12464"/>
                    <a:pt x="6338" y="12505"/>
                  </a:cubicBezTo>
                  <a:cubicBezTo>
                    <a:pt x="6338" y="12550"/>
                    <a:pt x="6295" y="12570"/>
                    <a:pt x="6274" y="12614"/>
                  </a:cubicBezTo>
                  <a:cubicBezTo>
                    <a:pt x="6211" y="12700"/>
                    <a:pt x="6127" y="12788"/>
                    <a:pt x="6083" y="12959"/>
                  </a:cubicBezTo>
                  <a:cubicBezTo>
                    <a:pt x="6083" y="12983"/>
                    <a:pt x="6083" y="12983"/>
                    <a:pt x="6083" y="12983"/>
                  </a:cubicBezTo>
                  <a:cubicBezTo>
                    <a:pt x="6043" y="13242"/>
                    <a:pt x="6020" y="13369"/>
                    <a:pt x="6147" y="13499"/>
                  </a:cubicBezTo>
                  <a:cubicBezTo>
                    <a:pt x="6167" y="13522"/>
                    <a:pt x="6211" y="13567"/>
                    <a:pt x="6231" y="13587"/>
                  </a:cubicBezTo>
                  <a:cubicBezTo>
                    <a:pt x="6254" y="13587"/>
                    <a:pt x="6274" y="13608"/>
                    <a:pt x="6295" y="13629"/>
                  </a:cubicBezTo>
                  <a:cubicBezTo>
                    <a:pt x="6274" y="13629"/>
                    <a:pt x="6274" y="13629"/>
                    <a:pt x="6254" y="13629"/>
                  </a:cubicBezTo>
                  <a:cubicBezTo>
                    <a:pt x="6211" y="13652"/>
                    <a:pt x="6147" y="13673"/>
                    <a:pt x="6063" y="13782"/>
                  </a:cubicBezTo>
                  <a:cubicBezTo>
                    <a:pt x="5913" y="13953"/>
                    <a:pt x="5913" y="14127"/>
                    <a:pt x="5979" y="14301"/>
                  </a:cubicBezTo>
                  <a:cubicBezTo>
                    <a:pt x="6020" y="14451"/>
                    <a:pt x="6127" y="14581"/>
                    <a:pt x="6211" y="14690"/>
                  </a:cubicBezTo>
                  <a:cubicBezTo>
                    <a:pt x="6231" y="14711"/>
                    <a:pt x="6254" y="14731"/>
                    <a:pt x="6274" y="14775"/>
                  </a:cubicBezTo>
                  <a:cubicBezTo>
                    <a:pt x="6318" y="14817"/>
                    <a:pt x="6361" y="14840"/>
                    <a:pt x="6422" y="14882"/>
                  </a:cubicBezTo>
                  <a:cubicBezTo>
                    <a:pt x="6485" y="14926"/>
                    <a:pt x="6549" y="14970"/>
                    <a:pt x="6593" y="15076"/>
                  </a:cubicBezTo>
                  <a:cubicBezTo>
                    <a:pt x="6656" y="15271"/>
                    <a:pt x="6763" y="15315"/>
                    <a:pt x="6804" y="15335"/>
                  </a:cubicBezTo>
                  <a:cubicBezTo>
                    <a:pt x="6867" y="15380"/>
                    <a:pt x="7229" y="15616"/>
                    <a:pt x="7313" y="15660"/>
                  </a:cubicBezTo>
                  <a:cubicBezTo>
                    <a:pt x="7333" y="15680"/>
                    <a:pt x="7356" y="15680"/>
                    <a:pt x="7376" y="15680"/>
                  </a:cubicBezTo>
                  <a:cubicBezTo>
                    <a:pt x="7483" y="15680"/>
                    <a:pt x="7547" y="15574"/>
                    <a:pt x="7547" y="15489"/>
                  </a:cubicBezTo>
                  <a:cubicBezTo>
                    <a:pt x="7567" y="15489"/>
                    <a:pt x="7567" y="15489"/>
                    <a:pt x="7567" y="15489"/>
                  </a:cubicBezTo>
                  <a:cubicBezTo>
                    <a:pt x="7588" y="15489"/>
                    <a:pt x="7588" y="15509"/>
                    <a:pt x="7588" y="15509"/>
                  </a:cubicBezTo>
                  <a:cubicBezTo>
                    <a:pt x="7631" y="15574"/>
                    <a:pt x="7674" y="15616"/>
                    <a:pt x="7738" y="15680"/>
                  </a:cubicBezTo>
                  <a:cubicBezTo>
                    <a:pt x="7779" y="15748"/>
                    <a:pt x="7842" y="15813"/>
                    <a:pt x="7906" y="15899"/>
                  </a:cubicBezTo>
                  <a:cubicBezTo>
                    <a:pt x="7969" y="15984"/>
                    <a:pt x="8033" y="16028"/>
                    <a:pt x="8120" y="16028"/>
                  </a:cubicBezTo>
                  <a:cubicBezTo>
                    <a:pt x="8204" y="16028"/>
                    <a:pt x="8288" y="15984"/>
                    <a:pt x="8395" y="15919"/>
                  </a:cubicBezTo>
                  <a:cubicBezTo>
                    <a:pt x="8415" y="15919"/>
                    <a:pt x="8438" y="15899"/>
                    <a:pt x="8458" y="15899"/>
                  </a:cubicBezTo>
                  <a:cubicBezTo>
                    <a:pt x="8542" y="15854"/>
                    <a:pt x="8626" y="15789"/>
                    <a:pt x="8690" y="15748"/>
                  </a:cubicBezTo>
                  <a:cubicBezTo>
                    <a:pt x="8753" y="15704"/>
                    <a:pt x="8820" y="15660"/>
                    <a:pt x="8881" y="15639"/>
                  </a:cubicBezTo>
                  <a:cubicBezTo>
                    <a:pt x="8881" y="15660"/>
                    <a:pt x="8904" y="15725"/>
                    <a:pt x="8944" y="15769"/>
                  </a:cubicBezTo>
                  <a:cubicBezTo>
                    <a:pt x="8967" y="15813"/>
                    <a:pt x="9031" y="15854"/>
                    <a:pt x="9095" y="15854"/>
                  </a:cubicBezTo>
                  <a:cubicBezTo>
                    <a:pt x="9095" y="15854"/>
                    <a:pt x="9115" y="15834"/>
                    <a:pt x="9135" y="15834"/>
                  </a:cubicBezTo>
                  <a:cubicBezTo>
                    <a:pt x="9158" y="15834"/>
                    <a:pt x="9158" y="15834"/>
                    <a:pt x="9179" y="15834"/>
                  </a:cubicBezTo>
                  <a:cubicBezTo>
                    <a:pt x="9263" y="15940"/>
                    <a:pt x="9413" y="16049"/>
                    <a:pt x="9560" y="16049"/>
                  </a:cubicBezTo>
                  <a:cubicBezTo>
                    <a:pt x="9581" y="16049"/>
                    <a:pt x="9604" y="16049"/>
                    <a:pt x="9604" y="16049"/>
                  </a:cubicBezTo>
                  <a:cubicBezTo>
                    <a:pt x="9624" y="16049"/>
                    <a:pt x="9624" y="16049"/>
                    <a:pt x="9624" y="16049"/>
                  </a:cubicBezTo>
                  <a:cubicBezTo>
                    <a:pt x="9667" y="16049"/>
                    <a:pt x="9688" y="16028"/>
                    <a:pt x="9708" y="16028"/>
                  </a:cubicBezTo>
                  <a:cubicBezTo>
                    <a:pt x="9708" y="16028"/>
                    <a:pt x="9751" y="16028"/>
                    <a:pt x="9792" y="16158"/>
                  </a:cubicBezTo>
                  <a:cubicBezTo>
                    <a:pt x="9835" y="16329"/>
                    <a:pt x="9963" y="16373"/>
                    <a:pt x="10026" y="16373"/>
                  </a:cubicBezTo>
                  <a:cubicBezTo>
                    <a:pt x="10153" y="16373"/>
                    <a:pt x="10281" y="16264"/>
                    <a:pt x="10344" y="16243"/>
                  </a:cubicBezTo>
                  <a:cubicBezTo>
                    <a:pt x="10344" y="16223"/>
                    <a:pt x="10344" y="16223"/>
                    <a:pt x="10365" y="16223"/>
                  </a:cubicBezTo>
                  <a:cubicBezTo>
                    <a:pt x="10365" y="16223"/>
                    <a:pt x="10388" y="16264"/>
                    <a:pt x="10388" y="16329"/>
                  </a:cubicBezTo>
                  <a:cubicBezTo>
                    <a:pt x="10428" y="16524"/>
                    <a:pt x="10535" y="16547"/>
                    <a:pt x="10706" y="16547"/>
                  </a:cubicBezTo>
                  <a:cubicBezTo>
                    <a:pt x="10746" y="16547"/>
                    <a:pt x="10770" y="16547"/>
                    <a:pt x="10790" y="16568"/>
                  </a:cubicBezTo>
                  <a:cubicBezTo>
                    <a:pt x="10770" y="16612"/>
                    <a:pt x="10746" y="16653"/>
                    <a:pt x="10770" y="16697"/>
                  </a:cubicBezTo>
                  <a:cubicBezTo>
                    <a:pt x="10810" y="16807"/>
                    <a:pt x="10937" y="16871"/>
                    <a:pt x="11108" y="16871"/>
                  </a:cubicBezTo>
                  <a:cubicBezTo>
                    <a:pt x="11192" y="16871"/>
                    <a:pt x="11256" y="16848"/>
                    <a:pt x="11339" y="16827"/>
                  </a:cubicBezTo>
                  <a:cubicBezTo>
                    <a:pt x="11383" y="16807"/>
                    <a:pt x="11403" y="16807"/>
                    <a:pt x="11426" y="16807"/>
                  </a:cubicBezTo>
                  <a:cubicBezTo>
                    <a:pt x="11467" y="16807"/>
                    <a:pt x="11467" y="16827"/>
                    <a:pt x="11467" y="16827"/>
                  </a:cubicBezTo>
                  <a:cubicBezTo>
                    <a:pt x="11490" y="16848"/>
                    <a:pt x="11510" y="16892"/>
                    <a:pt x="11467" y="17063"/>
                  </a:cubicBezTo>
                  <a:cubicBezTo>
                    <a:pt x="11447" y="17237"/>
                    <a:pt x="11574" y="17346"/>
                    <a:pt x="11681" y="17411"/>
                  </a:cubicBezTo>
                  <a:cubicBezTo>
                    <a:pt x="11701" y="17432"/>
                    <a:pt x="11701" y="17432"/>
                    <a:pt x="11701" y="17432"/>
                  </a:cubicBezTo>
                  <a:cubicBezTo>
                    <a:pt x="11785" y="17496"/>
                    <a:pt x="11701" y="17647"/>
                    <a:pt x="11681" y="17712"/>
                  </a:cubicBezTo>
                  <a:cubicBezTo>
                    <a:pt x="11574" y="17906"/>
                    <a:pt x="11681" y="18101"/>
                    <a:pt x="11828" y="18186"/>
                  </a:cubicBezTo>
                  <a:cubicBezTo>
                    <a:pt x="11849" y="18210"/>
                    <a:pt x="11849" y="18210"/>
                    <a:pt x="11849" y="18230"/>
                  </a:cubicBezTo>
                  <a:cubicBezTo>
                    <a:pt x="11872" y="18275"/>
                    <a:pt x="11828" y="18381"/>
                    <a:pt x="11765" y="18490"/>
                  </a:cubicBezTo>
                  <a:cubicBezTo>
                    <a:pt x="11701" y="18578"/>
                    <a:pt x="11637" y="18620"/>
                    <a:pt x="11530" y="18664"/>
                  </a:cubicBezTo>
                  <a:cubicBezTo>
                    <a:pt x="11490" y="18705"/>
                    <a:pt x="11426" y="18729"/>
                    <a:pt x="11363" y="18770"/>
                  </a:cubicBezTo>
                  <a:cubicBezTo>
                    <a:pt x="11279" y="18814"/>
                    <a:pt x="11212" y="18879"/>
                    <a:pt x="11128" y="18964"/>
                  </a:cubicBezTo>
                  <a:cubicBezTo>
                    <a:pt x="11065" y="19029"/>
                    <a:pt x="11065" y="19029"/>
                    <a:pt x="11065" y="19029"/>
                  </a:cubicBezTo>
                  <a:cubicBezTo>
                    <a:pt x="11128" y="19094"/>
                    <a:pt x="11128" y="19094"/>
                    <a:pt x="11128" y="19094"/>
                  </a:cubicBezTo>
                  <a:cubicBezTo>
                    <a:pt x="11149" y="19094"/>
                    <a:pt x="11149" y="19094"/>
                    <a:pt x="11149" y="19094"/>
                  </a:cubicBezTo>
                  <a:cubicBezTo>
                    <a:pt x="11149" y="19118"/>
                    <a:pt x="11149" y="19118"/>
                    <a:pt x="11149" y="19118"/>
                  </a:cubicBezTo>
                  <a:cubicBezTo>
                    <a:pt x="11172" y="19118"/>
                    <a:pt x="11192" y="19159"/>
                    <a:pt x="11192" y="19183"/>
                  </a:cubicBezTo>
                  <a:cubicBezTo>
                    <a:pt x="11235" y="19268"/>
                    <a:pt x="11279" y="19398"/>
                    <a:pt x="11447" y="19398"/>
                  </a:cubicBezTo>
                  <a:cubicBezTo>
                    <a:pt x="11447" y="19398"/>
                    <a:pt x="11467" y="19398"/>
                    <a:pt x="11467" y="19377"/>
                  </a:cubicBezTo>
                  <a:cubicBezTo>
                    <a:pt x="11530" y="19377"/>
                    <a:pt x="11574" y="19377"/>
                    <a:pt x="11594" y="19377"/>
                  </a:cubicBezTo>
                  <a:cubicBezTo>
                    <a:pt x="11617" y="19377"/>
                    <a:pt x="11637" y="19377"/>
                    <a:pt x="11701" y="19442"/>
                  </a:cubicBezTo>
                  <a:cubicBezTo>
                    <a:pt x="11744" y="19483"/>
                    <a:pt x="11744" y="19637"/>
                    <a:pt x="11721" y="19701"/>
                  </a:cubicBezTo>
                  <a:cubicBezTo>
                    <a:pt x="11721" y="19743"/>
                    <a:pt x="11721" y="19743"/>
                    <a:pt x="11721" y="19743"/>
                  </a:cubicBezTo>
                  <a:cubicBezTo>
                    <a:pt x="11744" y="19787"/>
                    <a:pt x="11744" y="19787"/>
                    <a:pt x="11744" y="19787"/>
                  </a:cubicBezTo>
                  <a:cubicBezTo>
                    <a:pt x="11744" y="19787"/>
                    <a:pt x="11828" y="19893"/>
                    <a:pt x="11976" y="19893"/>
                  </a:cubicBezTo>
                  <a:cubicBezTo>
                    <a:pt x="11976" y="19937"/>
                    <a:pt x="11976" y="20023"/>
                    <a:pt x="12063" y="20088"/>
                  </a:cubicBezTo>
                  <a:cubicBezTo>
                    <a:pt x="12123" y="20111"/>
                    <a:pt x="12187" y="20217"/>
                    <a:pt x="12187" y="20241"/>
                  </a:cubicBezTo>
                  <a:cubicBezTo>
                    <a:pt x="12167" y="20262"/>
                    <a:pt x="12147" y="20262"/>
                    <a:pt x="12123" y="20282"/>
                  </a:cubicBezTo>
                  <a:cubicBezTo>
                    <a:pt x="12063" y="20306"/>
                    <a:pt x="11999" y="20347"/>
                    <a:pt x="11999" y="20477"/>
                  </a:cubicBezTo>
                  <a:cubicBezTo>
                    <a:pt x="11999" y="20565"/>
                    <a:pt x="12019" y="20607"/>
                    <a:pt x="12063" y="20671"/>
                  </a:cubicBezTo>
                  <a:cubicBezTo>
                    <a:pt x="12063" y="20692"/>
                    <a:pt x="12083" y="20716"/>
                    <a:pt x="12083" y="20736"/>
                  </a:cubicBezTo>
                  <a:cubicBezTo>
                    <a:pt x="12103" y="20760"/>
                    <a:pt x="12103" y="20780"/>
                    <a:pt x="12103" y="20801"/>
                  </a:cubicBezTo>
                  <a:cubicBezTo>
                    <a:pt x="12123" y="20845"/>
                    <a:pt x="12123" y="20866"/>
                    <a:pt x="12103" y="20951"/>
                  </a:cubicBezTo>
                  <a:cubicBezTo>
                    <a:pt x="12019" y="21125"/>
                    <a:pt x="12063" y="21299"/>
                    <a:pt x="12187" y="21364"/>
                  </a:cubicBezTo>
                  <a:cubicBezTo>
                    <a:pt x="12210" y="21364"/>
                    <a:pt x="12230" y="21385"/>
                    <a:pt x="12251" y="21405"/>
                  </a:cubicBezTo>
                  <a:cubicBezTo>
                    <a:pt x="12314" y="21470"/>
                    <a:pt x="12381" y="21559"/>
                    <a:pt x="12485" y="21559"/>
                  </a:cubicBezTo>
                  <a:cubicBezTo>
                    <a:pt x="12549" y="21559"/>
                    <a:pt x="12612" y="21515"/>
                    <a:pt x="12656" y="21470"/>
                  </a:cubicBezTo>
                  <a:cubicBezTo>
                    <a:pt x="12719" y="21385"/>
                    <a:pt x="12783" y="21341"/>
                    <a:pt x="12823" y="21299"/>
                  </a:cubicBezTo>
                  <a:cubicBezTo>
                    <a:pt x="12867" y="21255"/>
                    <a:pt x="12930" y="21190"/>
                    <a:pt x="12994" y="21105"/>
                  </a:cubicBezTo>
                  <a:cubicBezTo>
                    <a:pt x="12994" y="21084"/>
                    <a:pt x="12994" y="21084"/>
                    <a:pt x="12994" y="21084"/>
                  </a:cubicBezTo>
                  <a:cubicBezTo>
                    <a:pt x="13014" y="21084"/>
                    <a:pt x="13014" y="21061"/>
                    <a:pt x="13014" y="21061"/>
                  </a:cubicBezTo>
                  <a:cubicBezTo>
                    <a:pt x="13014" y="21061"/>
                    <a:pt x="13038" y="21061"/>
                    <a:pt x="13058" y="21061"/>
                  </a:cubicBezTo>
                  <a:cubicBezTo>
                    <a:pt x="13078" y="21061"/>
                    <a:pt x="13101" y="21061"/>
                    <a:pt x="13121" y="21061"/>
                  </a:cubicBezTo>
                  <a:cubicBezTo>
                    <a:pt x="13269" y="21040"/>
                    <a:pt x="13312" y="20996"/>
                    <a:pt x="13376" y="20931"/>
                  </a:cubicBezTo>
                  <a:cubicBezTo>
                    <a:pt x="13396" y="20910"/>
                    <a:pt x="13419" y="20910"/>
                    <a:pt x="13440" y="20887"/>
                  </a:cubicBezTo>
                  <a:cubicBezTo>
                    <a:pt x="13440" y="20931"/>
                    <a:pt x="13483" y="20975"/>
                    <a:pt x="13544" y="20996"/>
                  </a:cubicBezTo>
                  <a:cubicBezTo>
                    <a:pt x="13587" y="21040"/>
                    <a:pt x="13631" y="21061"/>
                    <a:pt x="13671" y="21105"/>
                  </a:cubicBezTo>
                  <a:cubicBezTo>
                    <a:pt x="13778" y="21170"/>
                    <a:pt x="13885" y="21255"/>
                    <a:pt x="14033" y="21255"/>
                  </a:cubicBezTo>
                  <a:cubicBezTo>
                    <a:pt x="14053" y="21276"/>
                    <a:pt x="14053" y="21276"/>
                    <a:pt x="14053" y="21276"/>
                  </a:cubicBezTo>
                  <a:cubicBezTo>
                    <a:pt x="14033" y="21405"/>
                    <a:pt x="14096" y="21450"/>
                    <a:pt x="14140" y="21470"/>
                  </a:cubicBezTo>
                  <a:cubicBezTo>
                    <a:pt x="14203" y="21470"/>
                    <a:pt x="14267" y="21470"/>
                    <a:pt x="14351" y="21470"/>
                  </a:cubicBezTo>
                  <a:cubicBezTo>
                    <a:pt x="14435" y="21470"/>
                    <a:pt x="14521" y="21470"/>
                    <a:pt x="14626" y="21494"/>
                  </a:cubicBezTo>
                  <a:cubicBezTo>
                    <a:pt x="14689" y="21494"/>
                    <a:pt x="14753" y="21515"/>
                    <a:pt x="14840" y="21535"/>
                  </a:cubicBezTo>
                  <a:cubicBezTo>
                    <a:pt x="15007" y="21559"/>
                    <a:pt x="15178" y="21600"/>
                    <a:pt x="15346" y="21600"/>
                  </a:cubicBezTo>
                  <a:cubicBezTo>
                    <a:pt x="15433" y="21600"/>
                    <a:pt x="15517" y="21579"/>
                    <a:pt x="15580" y="21559"/>
                  </a:cubicBezTo>
                  <a:cubicBezTo>
                    <a:pt x="15748" y="21494"/>
                    <a:pt x="15835" y="21470"/>
                    <a:pt x="15982" y="21429"/>
                  </a:cubicBezTo>
                  <a:cubicBezTo>
                    <a:pt x="16026" y="21429"/>
                    <a:pt x="16110" y="21405"/>
                    <a:pt x="16173" y="21385"/>
                  </a:cubicBezTo>
                  <a:cubicBezTo>
                    <a:pt x="16280" y="21364"/>
                    <a:pt x="16364" y="21341"/>
                    <a:pt x="16408" y="21341"/>
                  </a:cubicBezTo>
                  <a:cubicBezTo>
                    <a:pt x="16535" y="21320"/>
                    <a:pt x="16619" y="21299"/>
                    <a:pt x="16726" y="21234"/>
                  </a:cubicBezTo>
                  <a:cubicBezTo>
                    <a:pt x="16789" y="21190"/>
                    <a:pt x="16810" y="21170"/>
                    <a:pt x="16830" y="21170"/>
                  </a:cubicBezTo>
                  <a:cubicBezTo>
                    <a:pt x="16830" y="21299"/>
                    <a:pt x="16914" y="21385"/>
                    <a:pt x="17021" y="21385"/>
                  </a:cubicBezTo>
                  <a:cubicBezTo>
                    <a:pt x="17064" y="21385"/>
                    <a:pt x="17148" y="21364"/>
                    <a:pt x="17232" y="21211"/>
                  </a:cubicBezTo>
                  <a:cubicBezTo>
                    <a:pt x="17255" y="21170"/>
                    <a:pt x="17275" y="21125"/>
                    <a:pt x="17299" y="21084"/>
                  </a:cubicBezTo>
                  <a:cubicBezTo>
                    <a:pt x="17359" y="20975"/>
                    <a:pt x="17423" y="20866"/>
                    <a:pt x="17403" y="20692"/>
                  </a:cubicBezTo>
                  <a:cubicBezTo>
                    <a:pt x="17403" y="20607"/>
                    <a:pt x="17382" y="20565"/>
                    <a:pt x="17359" y="20500"/>
                  </a:cubicBezTo>
                  <a:cubicBezTo>
                    <a:pt x="17339" y="20456"/>
                    <a:pt x="17339" y="20412"/>
                    <a:pt x="17339" y="20391"/>
                  </a:cubicBezTo>
                  <a:cubicBezTo>
                    <a:pt x="17466" y="20347"/>
                    <a:pt x="17510" y="20306"/>
                    <a:pt x="17530" y="20197"/>
                  </a:cubicBezTo>
                  <a:cubicBezTo>
                    <a:pt x="17550" y="20153"/>
                    <a:pt x="17573" y="20132"/>
                    <a:pt x="17594" y="20067"/>
                  </a:cubicBezTo>
                  <a:cubicBezTo>
                    <a:pt x="17637" y="19982"/>
                    <a:pt x="17657" y="19917"/>
                    <a:pt x="17677" y="19852"/>
                  </a:cubicBezTo>
                  <a:cubicBezTo>
                    <a:pt x="17701" y="19743"/>
                    <a:pt x="17721" y="19722"/>
                    <a:pt x="17764" y="19701"/>
                  </a:cubicBezTo>
                  <a:cubicBezTo>
                    <a:pt x="17868" y="19678"/>
                    <a:pt x="18019" y="19613"/>
                    <a:pt x="18146" y="19613"/>
                  </a:cubicBezTo>
                  <a:cubicBezTo>
                    <a:pt x="18187" y="19613"/>
                    <a:pt x="18207" y="19637"/>
                    <a:pt x="18207" y="19637"/>
                  </a:cubicBezTo>
                  <a:cubicBezTo>
                    <a:pt x="18334" y="19763"/>
                    <a:pt x="18525" y="19763"/>
                    <a:pt x="18696" y="19763"/>
                  </a:cubicBezTo>
                  <a:cubicBezTo>
                    <a:pt x="18716" y="19763"/>
                    <a:pt x="18739" y="19763"/>
                    <a:pt x="18739" y="19763"/>
                  </a:cubicBezTo>
                  <a:lnTo>
                    <a:pt x="18739" y="19787"/>
                  </a:lnTo>
                  <a:cubicBezTo>
                    <a:pt x="18739" y="19828"/>
                    <a:pt x="18759" y="19872"/>
                    <a:pt x="18803" y="19917"/>
                  </a:cubicBezTo>
                  <a:cubicBezTo>
                    <a:pt x="18823" y="19917"/>
                    <a:pt x="18823" y="19917"/>
                    <a:pt x="18823" y="19917"/>
                  </a:cubicBezTo>
                  <a:cubicBezTo>
                    <a:pt x="18843" y="19937"/>
                    <a:pt x="18866" y="19982"/>
                    <a:pt x="18907" y="19982"/>
                  </a:cubicBezTo>
                  <a:cubicBezTo>
                    <a:pt x="18950" y="19982"/>
                    <a:pt x="18994" y="19917"/>
                    <a:pt x="18994" y="19917"/>
                  </a:cubicBezTo>
                  <a:cubicBezTo>
                    <a:pt x="19014" y="19893"/>
                    <a:pt x="19034" y="19852"/>
                    <a:pt x="19098" y="19787"/>
                  </a:cubicBezTo>
                  <a:cubicBezTo>
                    <a:pt x="19185" y="19701"/>
                    <a:pt x="19225" y="19637"/>
                    <a:pt x="19225" y="19592"/>
                  </a:cubicBezTo>
                  <a:cubicBezTo>
                    <a:pt x="19248" y="19528"/>
                    <a:pt x="19248" y="19528"/>
                    <a:pt x="19332" y="19504"/>
                  </a:cubicBezTo>
                  <a:cubicBezTo>
                    <a:pt x="19459" y="19483"/>
                    <a:pt x="19480" y="19483"/>
                    <a:pt x="19543" y="19442"/>
                  </a:cubicBezTo>
                  <a:cubicBezTo>
                    <a:pt x="19564" y="19442"/>
                    <a:pt x="19607" y="19418"/>
                    <a:pt x="19691" y="19377"/>
                  </a:cubicBezTo>
                  <a:cubicBezTo>
                    <a:pt x="19841" y="19312"/>
                    <a:pt x="19905" y="19289"/>
                    <a:pt x="19969" y="19289"/>
                  </a:cubicBezTo>
                  <a:cubicBezTo>
                    <a:pt x="19989" y="19289"/>
                    <a:pt x="20009" y="19312"/>
                    <a:pt x="20052" y="19312"/>
                  </a:cubicBezTo>
                  <a:cubicBezTo>
                    <a:pt x="20073" y="19312"/>
                    <a:pt x="20096" y="19312"/>
                    <a:pt x="20116" y="19312"/>
                  </a:cubicBezTo>
                  <a:cubicBezTo>
                    <a:pt x="20159" y="19312"/>
                    <a:pt x="20223" y="19312"/>
                    <a:pt x="20223" y="19203"/>
                  </a:cubicBezTo>
                  <a:cubicBezTo>
                    <a:pt x="20243" y="19183"/>
                    <a:pt x="20243" y="19138"/>
                    <a:pt x="20264" y="19094"/>
                  </a:cubicBezTo>
                  <a:cubicBezTo>
                    <a:pt x="20307" y="19053"/>
                    <a:pt x="20327" y="19029"/>
                    <a:pt x="20350" y="19029"/>
                  </a:cubicBezTo>
                  <a:cubicBezTo>
                    <a:pt x="20350" y="19029"/>
                    <a:pt x="20371" y="19053"/>
                    <a:pt x="20391" y="19074"/>
                  </a:cubicBezTo>
                  <a:cubicBezTo>
                    <a:pt x="20434" y="19224"/>
                    <a:pt x="20689" y="19398"/>
                    <a:pt x="20816" y="19398"/>
                  </a:cubicBezTo>
                  <a:cubicBezTo>
                    <a:pt x="20859" y="19398"/>
                    <a:pt x="20880" y="19398"/>
                    <a:pt x="20900" y="19377"/>
                  </a:cubicBezTo>
                  <a:cubicBezTo>
                    <a:pt x="20920" y="19377"/>
                    <a:pt x="20964" y="19333"/>
                    <a:pt x="21198" y="19245"/>
                  </a:cubicBezTo>
                  <a:cubicBezTo>
                    <a:pt x="21345" y="19203"/>
                    <a:pt x="21345" y="19203"/>
                    <a:pt x="21345" y="19203"/>
                  </a:cubicBezTo>
                  <a:cubicBezTo>
                    <a:pt x="21238" y="19118"/>
                    <a:pt x="21238" y="19118"/>
                    <a:pt x="21238" y="19118"/>
                  </a:cubicBezTo>
                  <a:cubicBezTo>
                    <a:pt x="21325" y="19053"/>
                    <a:pt x="21409" y="18944"/>
                    <a:pt x="21473" y="18858"/>
                  </a:cubicBezTo>
                  <a:cubicBezTo>
                    <a:pt x="21600" y="18705"/>
                    <a:pt x="21600" y="18620"/>
                    <a:pt x="21493" y="18319"/>
                  </a:cubicBezTo>
                  <a:cubicBezTo>
                    <a:pt x="21473" y="18230"/>
                    <a:pt x="21452" y="18166"/>
                    <a:pt x="21429" y="18101"/>
                  </a:cubicBezTo>
                  <a:cubicBezTo>
                    <a:pt x="21409" y="17906"/>
                    <a:pt x="21366" y="17756"/>
                    <a:pt x="21134" y="17691"/>
                  </a:cubicBezTo>
                  <a:cubicBezTo>
                    <a:pt x="20920" y="17647"/>
                    <a:pt x="20900" y="17517"/>
                    <a:pt x="20836" y="17281"/>
                  </a:cubicBezTo>
                  <a:cubicBezTo>
                    <a:pt x="20836" y="17258"/>
                    <a:pt x="20836" y="17258"/>
                    <a:pt x="20836" y="17258"/>
                  </a:cubicBezTo>
                  <a:cubicBezTo>
                    <a:pt x="20793" y="17063"/>
                    <a:pt x="20689" y="16978"/>
                    <a:pt x="20605" y="16871"/>
                  </a:cubicBezTo>
                  <a:cubicBezTo>
                    <a:pt x="20541" y="16807"/>
                    <a:pt x="20478" y="16739"/>
                    <a:pt x="20434" y="16653"/>
                  </a:cubicBezTo>
                  <a:cubicBezTo>
                    <a:pt x="20327" y="16482"/>
                    <a:pt x="20350" y="16459"/>
                    <a:pt x="20562" y="16264"/>
                  </a:cubicBezTo>
                  <a:cubicBezTo>
                    <a:pt x="20729" y="16093"/>
                    <a:pt x="21007" y="15680"/>
                    <a:pt x="20964" y="15400"/>
                  </a:cubicBezTo>
                  <a:cubicBezTo>
                    <a:pt x="20964" y="15335"/>
                    <a:pt x="20943" y="15271"/>
                    <a:pt x="20943" y="15229"/>
                  </a:cubicBezTo>
                  <a:cubicBezTo>
                    <a:pt x="20920" y="15100"/>
                    <a:pt x="20900" y="15035"/>
                    <a:pt x="20964" y="14905"/>
                  </a:cubicBezTo>
                  <a:cubicBezTo>
                    <a:pt x="20984" y="14882"/>
                    <a:pt x="20984" y="14840"/>
                    <a:pt x="21007" y="14817"/>
                  </a:cubicBezTo>
                  <a:cubicBezTo>
                    <a:pt x="21134" y="14581"/>
                    <a:pt x="21345" y="14171"/>
                    <a:pt x="21071" y="13953"/>
                  </a:cubicBezTo>
                  <a:cubicBezTo>
                    <a:pt x="20752" y="13717"/>
                    <a:pt x="20625" y="13522"/>
                    <a:pt x="20729" y="13393"/>
                  </a:cubicBezTo>
                  <a:cubicBezTo>
                    <a:pt x="20836" y="13242"/>
                    <a:pt x="20859" y="13154"/>
                    <a:pt x="20816" y="13089"/>
                  </a:cubicBezTo>
                  <a:cubicBezTo>
                    <a:pt x="20816" y="13068"/>
                    <a:pt x="20773" y="13048"/>
                    <a:pt x="20729" y="13048"/>
                  </a:cubicBezTo>
                  <a:cubicBezTo>
                    <a:pt x="20689" y="13024"/>
                    <a:pt x="20645" y="13004"/>
                    <a:pt x="20645" y="12959"/>
                  </a:cubicBezTo>
                  <a:cubicBezTo>
                    <a:pt x="20645" y="12959"/>
                    <a:pt x="20645" y="12959"/>
                    <a:pt x="20666" y="12939"/>
                  </a:cubicBezTo>
                  <a:cubicBezTo>
                    <a:pt x="20689" y="12918"/>
                    <a:pt x="20729" y="12895"/>
                    <a:pt x="20752" y="12853"/>
                  </a:cubicBezTo>
                  <a:cubicBezTo>
                    <a:pt x="20816" y="12765"/>
                    <a:pt x="20793" y="12614"/>
                    <a:pt x="20752" y="12529"/>
                  </a:cubicBezTo>
                  <a:cubicBezTo>
                    <a:pt x="20689" y="12399"/>
                    <a:pt x="20582" y="12290"/>
                    <a:pt x="20478" y="12270"/>
                  </a:cubicBezTo>
                  <a:cubicBezTo>
                    <a:pt x="20454" y="12270"/>
                    <a:pt x="20411" y="12270"/>
                    <a:pt x="20371" y="12270"/>
                  </a:cubicBezTo>
                  <a:cubicBezTo>
                    <a:pt x="20264" y="12246"/>
                    <a:pt x="19945" y="12184"/>
                    <a:pt x="19925" y="12116"/>
                  </a:cubicBezTo>
                  <a:cubicBezTo>
                    <a:pt x="19905" y="12031"/>
                    <a:pt x="19882" y="11966"/>
                    <a:pt x="19841" y="11880"/>
                  </a:cubicBezTo>
                  <a:cubicBezTo>
                    <a:pt x="19798" y="11751"/>
                    <a:pt x="19734" y="11621"/>
                    <a:pt x="19734" y="11491"/>
                  </a:cubicBezTo>
                  <a:cubicBezTo>
                    <a:pt x="19714" y="11341"/>
                    <a:pt x="19650" y="11253"/>
                    <a:pt x="19587" y="11188"/>
                  </a:cubicBezTo>
                  <a:cubicBezTo>
                    <a:pt x="19523" y="11102"/>
                    <a:pt x="19503" y="11082"/>
                    <a:pt x="19543" y="10972"/>
                  </a:cubicBezTo>
                  <a:cubicBezTo>
                    <a:pt x="19650" y="10778"/>
                    <a:pt x="19691" y="10713"/>
                    <a:pt x="19798" y="10604"/>
                  </a:cubicBezTo>
                  <a:cubicBezTo>
                    <a:pt x="19818" y="10583"/>
                    <a:pt x="19861" y="10542"/>
                    <a:pt x="19905" y="10477"/>
                  </a:cubicBezTo>
                  <a:cubicBezTo>
                    <a:pt x="20073" y="10283"/>
                    <a:pt x="20032" y="10174"/>
                    <a:pt x="19989" y="10000"/>
                  </a:cubicBezTo>
                  <a:cubicBezTo>
                    <a:pt x="19969" y="9979"/>
                    <a:pt x="19969" y="9958"/>
                    <a:pt x="19945" y="9935"/>
                  </a:cubicBezTo>
                  <a:cubicBezTo>
                    <a:pt x="19905" y="9764"/>
                    <a:pt x="19925" y="9569"/>
                    <a:pt x="20009" y="9504"/>
                  </a:cubicBezTo>
                  <a:cubicBezTo>
                    <a:pt x="20052" y="9460"/>
                    <a:pt x="20073" y="9419"/>
                    <a:pt x="20073" y="9354"/>
                  </a:cubicBezTo>
                  <a:cubicBezTo>
                    <a:pt x="20096" y="9201"/>
                    <a:pt x="19861" y="8986"/>
                    <a:pt x="19650" y="8812"/>
                  </a:cubicBezTo>
                  <a:cubicBezTo>
                    <a:pt x="19587" y="8770"/>
                    <a:pt x="19480" y="8726"/>
                    <a:pt x="19332" y="8661"/>
                  </a:cubicBezTo>
                  <a:cubicBezTo>
                    <a:pt x="19121" y="8576"/>
                    <a:pt x="18843" y="8467"/>
                    <a:pt x="18759" y="8316"/>
                  </a:cubicBezTo>
                  <a:cubicBezTo>
                    <a:pt x="18716" y="8207"/>
                    <a:pt x="18675" y="8122"/>
                    <a:pt x="18652" y="8057"/>
                  </a:cubicBezTo>
                  <a:cubicBezTo>
                    <a:pt x="18589" y="7883"/>
                    <a:pt x="18548" y="7753"/>
                    <a:pt x="18357" y="7688"/>
                  </a:cubicBezTo>
                  <a:cubicBezTo>
                    <a:pt x="18230" y="7668"/>
                    <a:pt x="18166" y="7603"/>
                    <a:pt x="18082" y="7538"/>
                  </a:cubicBezTo>
                  <a:cubicBezTo>
                    <a:pt x="18019" y="7494"/>
                    <a:pt x="17932" y="7429"/>
                    <a:pt x="17805" y="7364"/>
                  </a:cubicBezTo>
                  <a:cubicBezTo>
                    <a:pt x="17573" y="7258"/>
                    <a:pt x="17382" y="6999"/>
                    <a:pt x="17382" y="6999"/>
                  </a:cubicBezTo>
                  <a:cubicBezTo>
                    <a:pt x="17359" y="6954"/>
                    <a:pt x="17359" y="6954"/>
                    <a:pt x="17359" y="6954"/>
                  </a:cubicBezTo>
                  <a:cubicBezTo>
                    <a:pt x="17299" y="6954"/>
                    <a:pt x="17299" y="6954"/>
                    <a:pt x="17299" y="6954"/>
                  </a:cubicBezTo>
                  <a:cubicBezTo>
                    <a:pt x="17299" y="6954"/>
                    <a:pt x="17299" y="6954"/>
                    <a:pt x="17255" y="6954"/>
                  </a:cubicBezTo>
                  <a:cubicBezTo>
                    <a:pt x="17105" y="6954"/>
                    <a:pt x="16980" y="6934"/>
                    <a:pt x="16957" y="6869"/>
                  </a:cubicBezTo>
                  <a:cubicBezTo>
                    <a:pt x="16937" y="6869"/>
                    <a:pt x="16937" y="6848"/>
                    <a:pt x="16937" y="6804"/>
                  </a:cubicBezTo>
                  <a:cubicBezTo>
                    <a:pt x="16957" y="6695"/>
                    <a:pt x="16980" y="6630"/>
                    <a:pt x="17021" y="6565"/>
                  </a:cubicBezTo>
                  <a:cubicBezTo>
                    <a:pt x="17064" y="6435"/>
                    <a:pt x="17105" y="6329"/>
                    <a:pt x="17021" y="6176"/>
                  </a:cubicBezTo>
                  <a:cubicBezTo>
                    <a:pt x="16873" y="5875"/>
                    <a:pt x="16957" y="5766"/>
                    <a:pt x="17021" y="5725"/>
                  </a:cubicBezTo>
                  <a:cubicBezTo>
                    <a:pt x="17382" y="5486"/>
                    <a:pt x="17594" y="5292"/>
                    <a:pt x="17701" y="5162"/>
                  </a:cubicBezTo>
                  <a:cubicBezTo>
                    <a:pt x="17721" y="5141"/>
                    <a:pt x="17741" y="5118"/>
                    <a:pt x="17764" y="5097"/>
                  </a:cubicBezTo>
                  <a:cubicBezTo>
                    <a:pt x="17975" y="4838"/>
                    <a:pt x="18146" y="4599"/>
                    <a:pt x="18146" y="4404"/>
                  </a:cubicBezTo>
                  <a:cubicBezTo>
                    <a:pt x="18146" y="4210"/>
                    <a:pt x="18123" y="3735"/>
                    <a:pt x="18082" y="3520"/>
                  </a:cubicBezTo>
                  <a:cubicBezTo>
                    <a:pt x="18059" y="3370"/>
                    <a:pt x="18082" y="3284"/>
                    <a:pt x="18230" y="3087"/>
                  </a:cubicBezTo>
                  <a:cubicBezTo>
                    <a:pt x="18334" y="2980"/>
                    <a:pt x="18441" y="2786"/>
                    <a:pt x="18441" y="2612"/>
                  </a:cubicBezTo>
                  <a:cubicBezTo>
                    <a:pt x="18421" y="2526"/>
                    <a:pt x="18378" y="2462"/>
                    <a:pt x="18314" y="2397"/>
                  </a:cubicBezTo>
                  <a:cubicBezTo>
                    <a:pt x="18187" y="2288"/>
                    <a:pt x="18146" y="2117"/>
                    <a:pt x="18146" y="2008"/>
                  </a:cubicBezTo>
                  <a:cubicBezTo>
                    <a:pt x="18146" y="1922"/>
                    <a:pt x="18146" y="1922"/>
                    <a:pt x="18146" y="1922"/>
                  </a:cubicBezTo>
                  <a:cubicBezTo>
                    <a:pt x="18059" y="1922"/>
                    <a:pt x="18059" y="1922"/>
                    <a:pt x="18059" y="1922"/>
                  </a:cubicBezTo>
                  <a:cubicBezTo>
                    <a:pt x="17868" y="1922"/>
                    <a:pt x="17828" y="1987"/>
                    <a:pt x="17764" y="2072"/>
                  </a:cubicBezTo>
                  <a:cubicBezTo>
                    <a:pt x="17741" y="2117"/>
                    <a:pt x="17701" y="2182"/>
                    <a:pt x="17637" y="2223"/>
                  </a:cubicBezTo>
                  <a:cubicBezTo>
                    <a:pt x="17403" y="2417"/>
                    <a:pt x="17403" y="2417"/>
                    <a:pt x="17255" y="2591"/>
                  </a:cubicBezTo>
                  <a:cubicBezTo>
                    <a:pt x="17212" y="2636"/>
                    <a:pt x="17191" y="2677"/>
                    <a:pt x="17168" y="2700"/>
                  </a:cubicBezTo>
                  <a:cubicBezTo>
                    <a:pt x="17168" y="2721"/>
                    <a:pt x="17148" y="2721"/>
                    <a:pt x="17148" y="2742"/>
                  </a:cubicBezTo>
                  <a:cubicBezTo>
                    <a:pt x="17128" y="2742"/>
                    <a:pt x="17084" y="2721"/>
                    <a:pt x="17064" y="2721"/>
                  </a:cubicBezTo>
                  <a:cubicBezTo>
                    <a:pt x="16957" y="2677"/>
                    <a:pt x="16873" y="2677"/>
                    <a:pt x="16789" y="2677"/>
                  </a:cubicBezTo>
                  <a:cubicBezTo>
                    <a:pt x="16726" y="2677"/>
                    <a:pt x="16662" y="2677"/>
                    <a:pt x="16555" y="2656"/>
                  </a:cubicBezTo>
                  <a:cubicBezTo>
                    <a:pt x="16491" y="2656"/>
                    <a:pt x="16471" y="2636"/>
                    <a:pt x="16471" y="2636"/>
                  </a:cubicBezTo>
                  <a:cubicBezTo>
                    <a:pt x="16471" y="2636"/>
                    <a:pt x="16471" y="2612"/>
                    <a:pt x="16535" y="2506"/>
                  </a:cubicBezTo>
                  <a:cubicBezTo>
                    <a:pt x="16598" y="2376"/>
                    <a:pt x="16789" y="2137"/>
                    <a:pt x="17021" y="1987"/>
                  </a:cubicBezTo>
                  <a:cubicBezTo>
                    <a:pt x="17232" y="1813"/>
                    <a:pt x="17191" y="1642"/>
                    <a:pt x="17148" y="1512"/>
                  </a:cubicBezTo>
                  <a:cubicBezTo>
                    <a:pt x="17148" y="1447"/>
                    <a:pt x="17128" y="1403"/>
                    <a:pt x="17128" y="1359"/>
                  </a:cubicBezTo>
                  <a:cubicBezTo>
                    <a:pt x="17148" y="1229"/>
                    <a:pt x="17128" y="1144"/>
                    <a:pt x="17084" y="1079"/>
                  </a:cubicBezTo>
                  <a:cubicBezTo>
                    <a:pt x="17064" y="1058"/>
                    <a:pt x="17021" y="1035"/>
                    <a:pt x="16980" y="1035"/>
                  </a:cubicBezTo>
                  <a:cubicBezTo>
                    <a:pt x="16957" y="1035"/>
                    <a:pt x="16937" y="1035"/>
                    <a:pt x="16914" y="1035"/>
                  </a:cubicBezTo>
                  <a:cubicBezTo>
                    <a:pt x="16894" y="1058"/>
                    <a:pt x="16830" y="1058"/>
                    <a:pt x="16766" y="1058"/>
                  </a:cubicBezTo>
                  <a:cubicBezTo>
                    <a:pt x="16682" y="1058"/>
                    <a:pt x="16619" y="1058"/>
                    <a:pt x="16575" y="1014"/>
                  </a:cubicBezTo>
                  <a:cubicBezTo>
                    <a:pt x="16512" y="993"/>
                    <a:pt x="16471" y="970"/>
                    <a:pt x="16428" y="970"/>
                  </a:cubicBezTo>
                  <a:cubicBezTo>
                    <a:pt x="16364" y="970"/>
                    <a:pt x="16321" y="993"/>
                    <a:pt x="16280" y="1058"/>
                  </a:cubicBezTo>
                  <a:cubicBezTo>
                    <a:pt x="16237" y="1079"/>
                    <a:pt x="16237" y="1079"/>
                    <a:pt x="16237" y="1079"/>
                  </a:cubicBezTo>
                  <a:cubicBezTo>
                    <a:pt x="16110" y="1164"/>
                    <a:pt x="16110" y="1164"/>
                    <a:pt x="15982" y="1209"/>
                  </a:cubicBezTo>
                  <a:cubicBezTo>
                    <a:pt x="15962" y="1229"/>
                    <a:pt x="15962" y="1229"/>
                    <a:pt x="15962" y="1229"/>
                  </a:cubicBezTo>
                  <a:cubicBezTo>
                    <a:pt x="15942" y="1229"/>
                    <a:pt x="15942" y="1209"/>
                    <a:pt x="15919" y="1188"/>
                  </a:cubicBezTo>
                  <a:cubicBezTo>
                    <a:pt x="15898" y="1144"/>
                    <a:pt x="15855" y="1100"/>
                    <a:pt x="15812" y="1079"/>
                  </a:cubicBezTo>
                  <a:cubicBezTo>
                    <a:pt x="15791" y="1058"/>
                    <a:pt x="15748" y="1035"/>
                    <a:pt x="15708" y="1035"/>
                  </a:cubicBezTo>
                  <a:cubicBezTo>
                    <a:pt x="15644" y="1035"/>
                    <a:pt x="15580" y="1079"/>
                    <a:pt x="15517" y="1123"/>
                  </a:cubicBezTo>
                  <a:cubicBezTo>
                    <a:pt x="15493" y="1144"/>
                    <a:pt x="15453" y="1164"/>
                    <a:pt x="15410" y="1188"/>
                  </a:cubicBezTo>
                  <a:cubicBezTo>
                    <a:pt x="15389" y="1209"/>
                    <a:pt x="15369" y="1209"/>
                    <a:pt x="15346" y="1209"/>
                  </a:cubicBezTo>
                  <a:cubicBezTo>
                    <a:pt x="15326" y="1209"/>
                    <a:pt x="15305" y="1209"/>
                    <a:pt x="15262" y="1100"/>
                  </a:cubicBezTo>
                  <a:cubicBezTo>
                    <a:pt x="15242" y="1079"/>
                    <a:pt x="15219" y="1035"/>
                    <a:pt x="15198" y="970"/>
                  </a:cubicBezTo>
                  <a:cubicBezTo>
                    <a:pt x="15178" y="884"/>
                    <a:pt x="15135" y="778"/>
                    <a:pt x="15071" y="690"/>
                  </a:cubicBezTo>
                  <a:cubicBezTo>
                    <a:pt x="15051" y="669"/>
                    <a:pt x="15051" y="646"/>
                    <a:pt x="15028" y="604"/>
                  </a:cubicBezTo>
                  <a:cubicBezTo>
                    <a:pt x="15007" y="519"/>
                    <a:pt x="14964" y="410"/>
                    <a:pt x="14817" y="389"/>
                  </a:cubicBezTo>
                  <a:cubicBezTo>
                    <a:pt x="14733" y="366"/>
                    <a:pt x="14710" y="345"/>
                    <a:pt x="14626" y="215"/>
                  </a:cubicBezTo>
                  <a:cubicBezTo>
                    <a:pt x="14605" y="195"/>
                    <a:pt x="14605" y="195"/>
                    <a:pt x="14605" y="195"/>
                  </a:cubicBezTo>
                  <a:cubicBezTo>
                    <a:pt x="14542" y="85"/>
                    <a:pt x="14458" y="0"/>
                    <a:pt x="14351" y="0"/>
                  </a:cubicBezTo>
                  <a:lnTo>
                    <a:pt x="14351" y="85"/>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8" name="Shape 2848"/>
            <p:cNvSpPr/>
            <p:nvPr/>
          </p:nvSpPr>
          <p:spPr>
            <a:xfrm>
              <a:off x="4191124" y="3631900"/>
              <a:ext cx="2147883" cy="1646658"/>
            </a:xfrm>
            <a:custGeom>
              <a:avLst/>
              <a:gdLst/>
              <a:ahLst/>
              <a:cxnLst/>
              <a:rect l="0" t="0" r="0" b="0"/>
              <a:pathLst>
                <a:path w="21521" h="21126" extrusionOk="0">
                  <a:moveTo>
                    <a:pt x="21191" y="3796"/>
                  </a:moveTo>
                  <a:cubicBezTo>
                    <a:pt x="21045" y="3426"/>
                    <a:pt x="20752" y="2749"/>
                    <a:pt x="20899" y="2379"/>
                  </a:cubicBezTo>
                  <a:cubicBezTo>
                    <a:pt x="21045" y="1980"/>
                    <a:pt x="20899" y="1361"/>
                    <a:pt x="20510" y="1517"/>
                  </a:cubicBezTo>
                  <a:cubicBezTo>
                    <a:pt x="20144" y="1639"/>
                    <a:pt x="19852" y="1332"/>
                    <a:pt x="19609" y="1176"/>
                  </a:cubicBezTo>
                  <a:cubicBezTo>
                    <a:pt x="19436" y="1054"/>
                    <a:pt x="19170" y="777"/>
                    <a:pt x="19047" y="655"/>
                  </a:cubicBezTo>
                  <a:cubicBezTo>
                    <a:pt x="18901" y="714"/>
                    <a:pt x="18732" y="777"/>
                    <a:pt x="18685" y="806"/>
                  </a:cubicBezTo>
                  <a:cubicBezTo>
                    <a:pt x="18609" y="899"/>
                    <a:pt x="18293" y="655"/>
                    <a:pt x="18220" y="470"/>
                  </a:cubicBezTo>
                  <a:cubicBezTo>
                    <a:pt x="18170" y="285"/>
                    <a:pt x="18027" y="251"/>
                    <a:pt x="17927" y="470"/>
                  </a:cubicBezTo>
                  <a:cubicBezTo>
                    <a:pt x="17808" y="684"/>
                    <a:pt x="17927" y="743"/>
                    <a:pt x="17781" y="714"/>
                  </a:cubicBezTo>
                  <a:cubicBezTo>
                    <a:pt x="17635" y="684"/>
                    <a:pt x="17588" y="684"/>
                    <a:pt x="17296" y="806"/>
                  </a:cubicBezTo>
                  <a:cubicBezTo>
                    <a:pt x="17027" y="962"/>
                    <a:pt x="17150" y="932"/>
                    <a:pt x="16904" y="991"/>
                  </a:cubicBezTo>
                  <a:cubicBezTo>
                    <a:pt x="16661" y="1054"/>
                    <a:pt x="16784" y="1206"/>
                    <a:pt x="16588" y="1424"/>
                  </a:cubicBezTo>
                  <a:cubicBezTo>
                    <a:pt x="16395" y="1639"/>
                    <a:pt x="16492" y="1702"/>
                    <a:pt x="16395" y="1609"/>
                  </a:cubicBezTo>
                  <a:cubicBezTo>
                    <a:pt x="16322" y="1483"/>
                    <a:pt x="16369" y="1361"/>
                    <a:pt x="16199" y="1361"/>
                  </a:cubicBezTo>
                  <a:cubicBezTo>
                    <a:pt x="16030" y="1361"/>
                    <a:pt x="15834" y="1361"/>
                    <a:pt x="15711" y="1206"/>
                  </a:cubicBezTo>
                  <a:cubicBezTo>
                    <a:pt x="15614" y="1054"/>
                    <a:pt x="15275" y="1206"/>
                    <a:pt x="15102" y="1269"/>
                  </a:cubicBezTo>
                  <a:cubicBezTo>
                    <a:pt x="14933" y="1361"/>
                    <a:pt x="14956" y="1576"/>
                    <a:pt x="14836" y="1853"/>
                  </a:cubicBezTo>
                  <a:cubicBezTo>
                    <a:pt x="14737" y="2131"/>
                    <a:pt x="14787" y="2165"/>
                    <a:pt x="14617" y="2257"/>
                  </a:cubicBezTo>
                  <a:cubicBezTo>
                    <a:pt x="14444" y="2316"/>
                    <a:pt x="14594" y="2535"/>
                    <a:pt x="14617" y="2808"/>
                  </a:cubicBezTo>
                  <a:cubicBezTo>
                    <a:pt x="14640" y="3119"/>
                    <a:pt x="14544" y="3212"/>
                    <a:pt x="14421" y="3489"/>
                  </a:cubicBezTo>
                  <a:cubicBezTo>
                    <a:pt x="14301" y="3796"/>
                    <a:pt x="14152" y="3674"/>
                    <a:pt x="14152" y="3489"/>
                  </a:cubicBezTo>
                  <a:cubicBezTo>
                    <a:pt x="14152" y="3334"/>
                    <a:pt x="14055" y="3334"/>
                    <a:pt x="13886" y="3456"/>
                  </a:cubicBezTo>
                  <a:cubicBezTo>
                    <a:pt x="13716" y="3611"/>
                    <a:pt x="13617" y="3582"/>
                    <a:pt x="13278" y="3674"/>
                  </a:cubicBezTo>
                  <a:cubicBezTo>
                    <a:pt x="12962" y="3796"/>
                    <a:pt x="12862" y="3796"/>
                    <a:pt x="12570" y="3918"/>
                  </a:cubicBezTo>
                  <a:cubicBezTo>
                    <a:pt x="12304" y="4074"/>
                    <a:pt x="11792" y="3859"/>
                    <a:pt x="11546" y="3826"/>
                  </a:cubicBezTo>
                  <a:cubicBezTo>
                    <a:pt x="11280" y="3796"/>
                    <a:pt x="11111" y="3826"/>
                    <a:pt x="10988" y="3796"/>
                  </a:cubicBezTo>
                  <a:cubicBezTo>
                    <a:pt x="10891" y="3733"/>
                    <a:pt x="11084" y="3548"/>
                    <a:pt x="10865" y="3489"/>
                  </a:cubicBezTo>
                  <a:cubicBezTo>
                    <a:pt x="10622" y="3456"/>
                    <a:pt x="10499" y="3241"/>
                    <a:pt x="10330" y="3149"/>
                  </a:cubicBezTo>
                  <a:cubicBezTo>
                    <a:pt x="10160" y="3027"/>
                    <a:pt x="10330" y="2779"/>
                    <a:pt x="10160" y="2934"/>
                  </a:cubicBezTo>
                  <a:cubicBezTo>
                    <a:pt x="9987" y="3056"/>
                    <a:pt x="9987" y="3178"/>
                    <a:pt x="9795" y="3212"/>
                  </a:cubicBezTo>
                  <a:cubicBezTo>
                    <a:pt x="9575" y="3241"/>
                    <a:pt x="9672" y="3119"/>
                    <a:pt x="9552" y="3334"/>
                  </a:cubicBezTo>
                  <a:cubicBezTo>
                    <a:pt x="9452" y="3548"/>
                    <a:pt x="9356" y="3582"/>
                    <a:pt x="9186" y="3826"/>
                  </a:cubicBezTo>
                  <a:cubicBezTo>
                    <a:pt x="9014" y="4074"/>
                    <a:pt x="8867" y="3704"/>
                    <a:pt x="8771" y="3641"/>
                  </a:cubicBezTo>
                  <a:cubicBezTo>
                    <a:pt x="8648" y="3582"/>
                    <a:pt x="8648" y="3397"/>
                    <a:pt x="8721" y="3212"/>
                  </a:cubicBezTo>
                  <a:cubicBezTo>
                    <a:pt x="8771" y="3027"/>
                    <a:pt x="8748" y="2997"/>
                    <a:pt x="8721" y="2842"/>
                  </a:cubicBezTo>
                  <a:cubicBezTo>
                    <a:pt x="8675" y="2715"/>
                    <a:pt x="8601" y="2657"/>
                    <a:pt x="8601" y="2501"/>
                  </a:cubicBezTo>
                  <a:cubicBezTo>
                    <a:pt x="8601" y="2350"/>
                    <a:pt x="8721" y="2350"/>
                    <a:pt x="8794" y="2257"/>
                  </a:cubicBezTo>
                  <a:cubicBezTo>
                    <a:pt x="8867" y="2131"/>
                    <a:pt x="8748" y="1887"/>
                    <a:pt x="8625" y="1824"/>
                  </a:cubicBezTo>
                  <a:cubicBezTo>
                    <a:pt x="8505" y="1761"/>
                    <a:pt x="8648" y="1483"/>
                    <a:pt x="8505" y="1546"/>
                  </a:cubicBezTo>
                  <a:cubicBezTo>
                    <a:pt x="8382" y="1576"/>
                    <a:pt x="8286" y="1424"/>
                    <a:pt x="8286" y="1424"/>
                  </a:cubicBezTo>
                  <a:cubicBezTo>
                    <a:pt x="8286" y="1424"/>
                    <a:pt x="8332" y="1054"/>
                    <a:pt x="8236" y="932"/>
                  </a:cubicBezTo>
                  <a:cubicBezTo>
                    <a:pt x="8113" y="777"/>
                    <a:pt x="8090" y="777"/>
                    <a:pt x="7893" y="806"/>
                  </a:cubicBezTo>
                  <a:cubicBezTo>
                    <a:pt x="7701" y="840"/>
                    <a:pt x="7701" y="562"/>
                    <a:pt x="7601" y="470"/>
                  </a:cubicBezTo>
                  <a:cubicBezTo>
                    <a:pt x="7601" y="436"/>
                    <a:pt x="7601" y="436"/>
                    <a:pt x="7578" y="436"/>
                  </a:cubicBezTo>
                  <a:cubicBezTo>
                    <a:pt x="7528" y="499"/>
                    <a:pt x="7505" y="562"/>
                    <a:pt x="7505" y="562"/>
                  </a:cubicBezTo>
                  <a:cubicBezTo>
                    <a:pt x="7505" y="562"/>
                    <a:pt x="7528" y="499"/>
                    <a:pt x="7578" y="436"/>
                  </a:cubicBezTo>
                  <a:cubicBezTo>
                    <a:pt x="7505" y="344"/>
                    <a:pt x="7481" y="377"/>
                    <a:pt x="7382" y="377"/>
                  </a:cubicBezTo>
                  <a:cubicBezTo>
                    <a:pt x="7262" y="377"/>
                    <a:pt x="7312" y="66"/>
                    <a:pt x="7212" y="37"/>
                  </a:cubicBezTo>
                  <a:cubicBezTo>
                    <a:pt x="7139" y="7"/>
                    <a:pt x="7043" y="158"/>
                    <a:pt x="6896" y="344"/>
                  </a:cubicBezTo>
                  <a:cubicBezTo>
                    <a:pt x="6750" y="529"/>
                    <a:pt x="6627" y="377"/>
                    <a:pt x="6481" y="377"/>
                  </a:cubicBezTo>
                  <a:cubicBezTo>
                    <a:pt x="6335" y="377"/>
                    <a:pt x="6434" y="100"/>
                    <a:pt x="6288" y="37"/>
                  </a:cubicBezTo>
                  <a:cubicBezTo>
                    <a:pt x="6142" y="-56"/>
                    <a:pt x="5996" y="37"/>
                    <a:pt x="5873" y="222"/>
                  </a:cubicBezTo>
                  <a:cubicBezTo>
                    <a:pt x="5776" y="377"/>
                    <a:pt x="5726" y="436"/>
                    <a:pt x="5557" y="470"/>
                  </a:cubicBezTo>
                  <a:cubicBezTo>
                    <a:pt x="5387" y="499"/>
                    <a:pt x="5387" y="314"/>
                    <a:pt x="5241" y="344"/>
                  </a:cubicBezTo>
                  <a:cubicBezTo>
                    <a:pt x="5095" y="377"/>
                    <a:pt x="5045" y="592"/>
                    <a:pt x="4922" y="806"/>
                  </a:cubicBezTo>
                  <a:cubicBezTo>
                    <a:pt x="4803" y="1025"/>
                    <a:pt x="4753" y="1025"/>
                    <a:pt x="4630" y="1025"/>
                  </a:cubicBezTo>
                  <a:cubicBezTo>
                    <a:pt x="4533" y="1025"/>
                    <a:pt x="4437" y="1025"/>
                    <a:pt x="4337" y="1054"/>
                  </a:cubicBezTo>
                  <a:cubicBezTo>
                    <a:pt x="4218" y="1113"/>
                    <a:pt x="4194" y="1113"/>
                    <a:pt x="4071" y="1206"/>
                  </a:cubicBezTo>
                  <a:cubicBezTo>
                    <a:pt x="3975" y="1332"/>
                    <a:pt x="3902" y="1395"/>
                    <a:pt x="3829" y="1395"/>
                  </a:cubicBezTo>
                  <a:cubicBezTo>
                    <a:pt x="3729" y="1395"/>
                    <a:pt x="3729" y="1239"/>
                    <a:pt x="3560" y="1239"/>
                  </a:cubicBezTo>
                  <a:cubicBezTo>
                    <a:pt x="3390" y="1239"/>
                    <a:pt x="3340" y="1395"/>
                    <a:pt x="3340" y="1395"/>
                  </a:cubicBezTo>
                  <a:cubicBezTo>
                    <a:pt x="3340" y="1395"/>
                    <a:pt x="3048" y="1454"/>
                    <a:pt x="2855" y="1454"/>
                  </a:cubicBezTo>
                  <a:cubicBezTo>
                    <a:pt x="2659" y="1454"/>
                    <a:pt x="2609" y="1639"/>
                    <a:pt x="2513" y="1761"/>
                  </a:cubicBezTo>
                  <a:cubicBezTo>
                    <a:pt x="2439" y="1853"/>
                    <a:pt x="2439" y="1916"/>
                    <a:pt x="2293" y="1946"/>
                  </a:cubicBezTo>
                  <a:cubicBezTo>
                    <a:pt x="2147" y="2009"/>
                    <a:pt x="2220" y="1761"/>
                    <a:pt x="2124" y="1824"/>
                  </a:cubicBezTo>
                  <a:cubicBezTo>
                    <a:pt x="2051" y="1887"/>
                    <a:pt x="2051" y="2072"/>
                    <a:pt x="2027" y="2165"/>
                  </a:cubicBezTo>
                  <a:cubicBezTo>
                    <a:pt x="1977" y="2287"/>
                    <a:pt x="1781" y="2379"/>
                    <a:pt x="1805" y="2535"/>
                  </a:cubicBezTo>
                  <a:cubicBezTo>
                    <a:pt x="1855" y="2686"/>
                    <a:pt x="1805" y="2964"/>
                    <a:pt x="1758" y="3056"/>
                  </a:cubicBezTo>
                  <a:cubicBezTo>
                    <a:pt x="1708" y="3178"/>
                    <a:pt x="1635" y="3178"/>
                    <a:pt x="1562" y="3426"/>
                  </a:cubicBezTo>
                  <a:cubicBezTo>
                    <a:pt x="1466" y="3674"/>
                    <a:pt x="1466" y="3796"/>
                    <a:pt x="1612" y="3796"/>
                  </a:cubicBezTo>
                  <a:cubicBezTo>
                    <a:pt x="1758" y="3796"/>
                    <a:pt x="1805" y="4011"/>
                    <a:pt x="1708" y="4137"/>
                  </a:cubicBezTo>
                  <a:cubicBezTo>
                    <a:pt x="1589" y="4288"/>
                    <a:pt x="1758" y="4566"/>
                    <a:pt x="1855" y="4907"/>
                  </a:cubicBezTo>
                  <a:cubicBezTo>
                    <a:pt x="1928" y="5214"/>
                    <a:pt x="1781" y="5243"/>
                    <a:pt x="1612" y="5369"/>
                  </a:cubicBezTo>
                  <a:cubicBezTo>
                    <a:pt x="1442" y="5462"/>
                    <a:pt x="1612" y="5676"/>
                    <a:pt x="1685" y="6046"/>
                  </a:cubicBezTo>
                  <a:cubicBezTo>
                    <a:pt x="1735" y="6387"/>
                    <a:pt x="1878" y="6261"/>
                    <a:pt x="1928" y="6387"/>
                  </a:cubicBezTo>
                  <a:cubicBezTo>
                    <a:pt x="1977" y="6538"/>
                    <a:pt x="2051" y="6694"/>
                    <a:pt x="1951" y="6787"/>
                  </a:cubicBezTo>
                  <a:cubicBezTo>
                    <a:pt x="1878" y="6908"/>
                    <a:pt x="1855" y="7030"/>
                    <a:pt x="1977" y="7249"/>
                  </a:cubicBezTo>
                  <a:cubicBezTo>
                    <a:pt x="2124" y="7464"/>
                    <a:pt x="1928" y="7863"/>
                    <a:pt x="2051" y="7863"/>
                  </a:cubicBezTo>
                  <a:cubicBezTo>
                    <a:pt x="2147" y="7863"/>
                    <a:pt x="2243" y="8044"/>
                    <a:pt x="2147" y="8170"/>
                  </a:cubicBezTo>
                  <a:cubicBezTo>
                    <a:pt x="2074" y="8322"/>
                    <a:pt x="2439" y="8414"/>
                    <a:pt x="2636" y="8385"/>
                  </a:cubicBezTo>
                  <a:cubicBezTo>
                    <a:pt x="2682" y="8292"/>
                    <a:pt x="2709" y="8229"/>
                    <a:pt x="2709" y="8229"/>
                  </a:cubicBezTo>
                  <a:cubicBezTo>
                    <a:pt x="2709" y="8229"/>
                    <a:pt x="2682" y="8292"/>
                    <a:pt x="2636" y="8385"/>
                  </a:cubicBezTo>
                  <a:cubicBezTo>
                    <a:pt x="2828" y="8351"/>
                    <a:pt x="2928" y="8385"/>
                    <a:pt x="3001" y="8540"/>
                  </a:cubicBezTo>
                  <a:cubicBezTo>
                    <a:pt x="3098" y="8692"/>
                    <a:pt x="3267" y="8721"/>
                    <a:pt x="3486" y="8692"/>
                  </a:cubicBezTo>
                  <a:cubicBezTo>
                    <a:pt x="3706" y="8629"/>
                    <a:pt x="3682" y="8599"/>
                    <a:pt x="3756" y="8599"/>
                  </a:cubicBezTo>
                  <a:cubicBezTo>
                    <a:pt x="3852" y="8599"/>
                    <a:pt x="3829" y="8755"/>
                    <a:pt x="3975" y="8784"/>
                  </a:cubicBezTo>
                  <a:cubicBezTo>
                    <a:pt x="4095" y="8814"/>
                    <a:pt x="4194" y="8906"/>
                    <a:pt x="4267" y="9154"/>
                  </a:cubicBezTo>
                  <a:cubicBezTo>
                    <a:pt x="4364" y="9402"/>
                    <a:pt x="4267" y="9587"/>
                    <a:pt x="4510" y="9646"/>
                  </a:cubicBezTo>
                  <a:cubicBezTo>
                    <a:pt x="4729" y="9709"/>
                    <a:pt x="4630" y="9739"/>
                    <a:pt x="4776" y="9680"/>
                  </a:cubicBezTo>
                  <a:cubicBezTo>
                    <a:pt x="4922" y="9617"/>
                    <a:pt x="4922" y="9739"/>
                    <a:pt x="4972" y="9924"/>
                  </a:cubicBezTo>
                  <a:cubicBezTo>
                    <a:pt x="5045" y="10109"/>
                    <a:pt x="5095" y="10265"/>
                    <a:pt x="5142" y="10542"/>
                  </a:cubicBezTo>
                  <a:cubicBezTo>
                    <a:pt x="5215" y="10820"/>
                    <a:pt x="5241" y="10849"/>
                    <a:pt x="5095" y="11005"/>
                  </a:cubicBezTo>
                  <a:cubicBezTo>
                    <a:pt x="4949" y="11156"/>
                    <a:pt x="4291" y="10971"/>
                    <a:pt x="4095" y="11064"/>
                  </a:cubicBezTo>
                  <a:cubicBezTo>
                    <a:pt x="3902" y="11190"/>
                    <a:pt x="3875" y="11375"/>
                    <a:pt x="3802" y="11526"/>
                  </a:cubicBezTo>
                  <a:cubicBezTo>
                    <a:pt x="3706" y="11711"/>
                    <a:pt x="3729" y="11959"/>
                    <a:pt x="3682" y="11989"/>
                  </a:cubicBezTo>
                  <a:cubicBezTo>
                    <a:pt x="3633" y="12052"/>
                    <a:pt x="3583" y="11619"/>
                    <a:pt x="3583" y="11619"/>
                  </a:cubicBezTo>
                  <a:cubicBezTo>
                    <a:pt x="3583" y="11619"/>
                    <a:pt x="3560" y="11804"/>
                    <a:pt x="3437" y="11867"/>
                  </a:cubicBezTo>
                  <a:cubicBezTo>
                    <a:pt x="3294" y="11926"/>
                    <a:pt x="3171" y="11896"/>
                    <a:pt x="3144" y="12052"/>
                  </a:cubicBezTo>
                  <a:cubicBezTo>
                    <a:pt x="3121" y="12174"/>
                    <a:pt x="3121" y="12266"/>
                    <a:pt x="3001" y="12203"/>
                  </a:cubicBezTo>
                  <a:cubicBezTo>
                    <a:pt x="2878" y="12174"/>
                    <a:pt x="2782" y="12115"/>
                    <a:pt x="2682" y="12266"/>
                  </a:cubicBezTo>
                  <a:cubicBezTo>
                    <a:pt x="2609" y="12388"/>
                    <a:pt x="2636" y="12388"/>
                    <a:pt x="2463" y="12481"/>
                  </a:cubicBezTo>
                  <a:cubicBezTo>
                    <a:pt x="2293" y="12544"/>
                    <a:pt x="2463" y="12700"/>
                    <a:pt x="2609" y="12729"/>
                  </a:cubicBezTo>
                  <a:cubicBezTo>
                    <a:pt x="2755" y="12758"/>
                    <a:pt x="2828" y="12758"/>
                    <a:pt x="2755" y="12944"/>
                  </a:cubicBezTo>
                  <a:cubicBezTo>
                    <a:pt x="2659" y="13099"/>
                    <a:pt x="2562" y="13070"/>
                    <a:pt x="2463" y="13099"/>
                  </a:cubicBezTo>
                  <a:cubicBezTo>
                    <a:pt x="2390" y="13162"/>
                    <a:pt x="2316" y="13255"/>
                    <a:pt x="2343" y="13436"/>
                  </a:cubicBezTo>
                  <a:cubicBezTo>
                    <a:pt x="2390" y="13625"/>
                    <a:pt x="2489" y="13469"/>
                    <a:pt x="2586" y="13406"/>
                  </a:cubicBezTo>
                  <a:cubicBezTo>
                    <a:pt x="2659" y="13314"/>
                    <a:pt x="2732" y="13469"/>
                    <a:pt x="2682" y="13625"/>
                  </a:cubicBezTo>
                  <a:cubicBezTo>
                    <a:pt x="2659" y="13747"/>
                    <a:pt x="2586" y="13747"/>
                    <a:pt x="2609" y="13898"/>
                  </a:cubicBezTo>
                  <a:cubicBezTo>
                    <a:pt x="2636" y="14054"/>
                    <a:pt x="2732" y="14117"/>
                    <a:pt x="2928" y="14146"/>
                  </a:cubicBezTo>
                  <a:cubicBezTo>
                    <a:pt x="3121" y="14176"/>
                    <a:pt x="3024" y="14516"/>
                    <a:pt x="2928" y="14580"/>
                  </a:cubicBezTo>
                  <a:cubicBezTo>
                    <a:pt x="2805" y="14638"/>
                    <a:pt x="2782" y="14638"/>
                    <a:pt x="2732" y="14765"/>
                  </a:cubicBezTo>
                  <a:cubicBezTo>
                    <a:pt x="2659" y="14857"/>
                    <a:pt x="2659" y="14887"/>
                    <a:pt x="2562" y="14950"/>
                  </a:cubicBezTo>
                  <a:cubicBezTo>
                    <a:pt x="2439" y="14979"/>
                    <a:pt x="2293" y="14950"/>
                    <a:pt x="2293" y="14950"/>
                  </a:cubicBezTo>
                  <a:cubicBezTo>
                    <a:pt x="2293" y="14950"/>
                    <a:pt x="2170" y="15072"/>
                    <a:pt x="1951" y="15101"/>
                  </a:cubicBezTo>
                  <a:cubicBezTo>
                    <a:pt x="1735" y="15164"/>
                    <a:pt x="1951" y="15101"/>
                    <a:pt x="1878" y="15257"/>
                  </a:cubicBezTo>
                  <a:cubicBezTo>
                    <a:pt x="1781" y="15408"/>
                    <a:pt x="1781" y="15408"/>
                    <a:pt x="1855" y="15534"/>
                  </a:cubicBezTo>
                  <a:cubicBezTo>
                    <a:pt x="1904" y="15690"/>
                    <a:pt x="1805" y="15778"/>
                    <a:pt x="1708" y="15871"/>
                  </a:cubicBezTo>
                  <a:cubicBezTo>
                    <a:pt x="1589" y="15934"/>
                    <a:pt x="1612" y="15690"/>
                    <a:pt x="1539" y="15690"/>
                  </a:cubicBezTo>
                  <a:cubicBezTo>
                    <a:pt x="1442" y="15690"/>
                    <a:pt x="1512" y="15871"/>
                    <a:pt x="1369" y="16056"/>
                  </a:cubicBezTo>
                  <a:cubicBezTo>
                    <a:pt x="1223" y="16211"/>
                    <a:pt x="1050" y="15963"/>
                    <a:pt x="1027" y="15871"/>
                  </a:cubicBezTo>
                  <a:cubicBezTo>
                    <a:pt x="1004" y="15749"/>
                    <a:pt x="1077" y="15597"/>
                    <a:pt x="1077" y="15597"/>
                  </a:cubicBezTo>
                  <a:cubicBezTo>
                    <a:pt x="1077" y="15597"/>
                    <a:pt x="881" y="15320"/>
                    <a:pt x="977" y="15227"/>
                  </a:cubicBezTo>
                  <a:cubicBezTo>
                    <a:pt x="1050" y="15101"/>
                    <a:pt x="857" y="15008"/>
                    <a:pt x="808" y="15164"/>
                  </a:cubicBezTo>
                  <a:cubicBezTo>
                    <a:pt x="734" y="15286"/>
                    <a:pt x="734" y="15257"/>
                    <a:pt x="588" y="15379"/>
                  </a:cubicBezTo>
                  <a:cubicBezTo>
                    <a:pt x="469" y="15471"/>
                    <a:pt x="395" y="15501"/>
                    <a:pt x="346" y="15719"/>
                  </a:cubicBezTo>
                  <a:cubicBezTo>
                    <a:pt x="296" y="15934"/>
                    <a:pt x="272" y="16089"/>
                    <a:pt x="126" y="16119"/>
                  </a:cubicBezTo>
                  <a:cubicBezTo>
                    <a:pt x="-20" y="16148"/>
                    <a:pt x="-20" y="16333"/>
                    <a:pt x="30" y="16552"/>
                  </a:cubicBezTo>
                  <a:cubicBezTo>
                    <a:pt x="103" y="16766"/>
                    <a:pt x="176" y="16674"/>
                    <a:pt x="272" y="16581"/>
                  </a:cubicBezTo>
                  <a:cubicBezTo>
                    <a:pt x="346" y="16489"/>
                    <a:pt x="492" y="16644"/>
                    <a:pt x="538" y="16888"/>
                  </a:cubicBezTo>
                  <a:cubicBezTo>
                    <a:pt x="588" y="17166"/>
                    <a:pt x="565" y="17229"/>
                    <a:pt x="369" y="17380"/>
                  </a:cubicBezTo>
                  <a:cubicBezTo>
                    <a:pt x="176" y="17507"/>
                    <a:pt x="150" y="17536"/>
                    <a:pt x="53" y="17721"/>
                  </a:cubicBezTo>
                  <a:cubicBezTo>
                    <a:pt x="3" y="17877"/>
                    <a:pt x="296" y="17999"/>
                    <a:pt x="369" y="18028"/>
                  </a:cubicBezTo>
                  <a:cubicBezTo>
                    <a:pt x="469" y="18028"/>
                    <a:pt x="538" y="18062"/>
                    <a:pt x="588" y="18154"/>
                  </a:cubicBezTo>
                  <a:cubicBezTo>
                    <a:pt x="661" y="18276"/>
                    <a:pt x="638" y="18861"/>
                    <a:pt x="808" y="18953"/>
                  </a:cubicBezTo>
                  <a:cubicBezTo>
                    <a:pt x="1004" y="19046"/>
                    <a:pt x="1196" y="19138"/>
                    <a:pt x="1343" y="19138"/>
                  </a:cubicBezTo>
                  <a:cubicBezTo>
                    <a:pt x="1442" y="19138"/>
                    <a:pt x="1685" y="19294"/>
                    <a:pt x="1855" y="19416"/>
                  </a:cubicBezTo>
                  <a:cubicBezTo>
                    <a:pt x="1831" y="19387"/>
                    <a:pt x="1831" y="19387"/>
                    <a:pt x="1831" y="19387"/>
                  </a:cubicBezTo>
                  <a:cubicBezTo>
                    <a:pt x="1831" y="19387"/>
                    <a:pt x="2027" y="19201"/>
                    <a:pt x="2170" y="19201"/>
                  </a:cubicBezTo>
                  <a:cubicBezTo>
                    <a:pt x="2316" y="19201"/>
                    <a:pt x="2293" y="19572"/>
                    <a:pt x="2390" y="19757"/>
                  </a:cubicBezTo>
                  <a:cubicBezTo>
                    <a:pt x="2513" y="19942"/>
                    <a:pt x="2732" y="19849"/>
                    <a:pt x="2855" y="20001"/>
                  </a:cubicBezTo>
                  <a:cubicBezTo>
                    <a:pt x="2975" y="20156"/>
                    <a:pt x="2878" y="20249"/>
                    <a:pt x="2855" y="20371"/>
                  </a:cubicBezTo>
                  <a:cubicBezTo>
                    <a:pt x="2805" y="20526"/>
                    <a:pt x="2975" y="20434"/>
                    <a:pt x="3001" y="20619"/>
                  </a:cubicBezTo>
                  <a:cubicBezTo>
                    <a:pt x="3048" y="20804"/>
                    <a:pt x="3194" y="21544"/>
                    <a:pt x="3390" y="20804"/>
                  </a:cubicBezTo>
                  <a:cubicBezTo>
                    <a:pt x="3560" y="20093"/>
                    <a:pt x="3609" y="19723"/>
                    <a:pt x="3729" y="19630"/>
                  </a:cubicBezTo>
                  <a:cubicBezTo>
                    <a:pt x="3829" y="19538"/>
                    <a:pt x="3902" y="19231"/>
                    <a:pt x="3902" y="19046"/>
                  </a:cubicBezTo>
                  <a:cubicBezTo>
                    <a:pt x="3902" y="18861"/>
                    <a:pt x="4218" y="18709"/>
                    <a:pt x="4314" y="18676"/>
                  </a:cubicBezTo>
                  <a:cubicBezTo>
                    <a:pt x="4437" y="18617"/>
                    <a:pt x="4510" y="18339"/>
                    <a:pt x="4583" y="18154"/>
                  </a:cubicBezTo>
                  <a:cubicBezTo>
                    <a:pt x="4656" y="17936"/>
                    <a:pt x="5604" y="17721"/>
                    <a:pt x="5753" y="17751"/>
                  </a:cubicBezTo>
                  <a:cubicBezTo>
                    <a:pt x="5896" y="17814"/>
                    <a:pt x="5896" y="17751"/>
                    <a:pt x="6215" y="17473"/>
                  </a:cubicBezTo>
                  <a:cubicBezTo>
                    <a:pt x="6508" y="17200"/>
                    <a:pt x="6800" y="17137"/>
                    <a:pt x="7212" y="17414"/>
                  </a:cubicBezTo>
                  <a:cubicBezTo>
                    <a:pt x="7628" y="17721"/>
                    <a:pt x="7528" y="17751"/>
                    <a:pt x="7528" y="17751"/>
                  </a:cubicBezTo>
                  <a:cubicBezTo>
                    <a:pt x="7528" y="17751"/>
                    <a:pt x="7943" y="17662"/>
                    <a:pt x="8040" y="17229"/>
                  </a:cubicBezTo>
                  <a:cubicBezTo>
                    <a:pt x="8163" y="16796"/>
                    <a:pt x="8016" y="16703"/>
                    <a:pt x="8090" y="16426"/>
                  </a:cubicBezTo>
                  <a:cubicBezTo>
                    <a:pt x="8163" y="16148"/>
                    <a:pt x="8309" y="16426"/>
                    <a:pt x="8505" y="16333"/>
                  </a:cubicBezTo>
                  <a:cubicBezTo>
                    <a:pt x="8698" y="16241"/>
                    <a:pt x="8794" y="16148"/>
                    <a:pt x="9040" y="16241"/>
                  </a:cubicBezTo>
                  <a:cubicBezTo>
                    <a:pt x="9259" y="16333"/>
                    <a:pt x="9452" y="16182"/>
                    <a:pt x="9452" y="15749"/>
                  </a:cubicBezTo>
                  <a:cubicBezTo>
                    <a:pt x="9452" y="15320"/>
                    <a:pt x="9598" y="14887"/>
                    <a:pt x="9745" y="15008"/>
                  </a:cubicBezTo>
                  <a:cubicBezTo>
                    <a:pt x="9891" y="15101"/>
                    <a:pt x="10137" y="15379"/>
                    <a:pt x="10160" y="15135"/>
                  </a:cubicBezTo>
                  <a:cubicBezTo>
                    <a:pt x="10210" y="14887"/>
                    <a:pt x="10210" y="14765"/>
                    <a:pt x="10353" y="14516"/>
                  </a:cubicBezTo>
                  <a:cubicBezTo>
                    <a:pt x="10499" y="14268"/>
                    <a:pt x="10549" y="13991"/>
                    <a:pt x="10549" y="13991"/>
                  </a:cubicBezTo>
                  <a:cubicBezTo>
                    <a:pt x="10549" y="13991"/>
                    <a:pt x="10499" y="14268"/>
                    <a:pt x="10695" y="14487"/>
                  </a:cubicBezTo>
                  <a:cubicBezTo>
                    <a:pt x="10865" y="14672"/>
                    <a:pt x="10988" y="14794"/>
                    <a:pt x="11111" y="14672"/>
                  </a:cubicBezTo>
                  <a:cubicBezTo>
                    <a:pt x="11207" y="14516"/>
                    <a:pt x="11254" y="14580"/>
                    <a:pt x="11403" y="14268"/>
                  </a:cubicBezTo>
                  <a:cubicBezTo>
                    <a:pt x="11546" y="13991"/>
                    <a:pt x="11546" y="13898"/>
                    <a:pt x="11546" y="13654"/>
                  </a:cubicBezTo>
                  <a:cubicBezTo>
                    <a:pt x="11546" y="13406"/>
                    <a:pt x="11450" y="13099"/>
                    <a:pt x="11619" y="13129"/>
                  </a:cubicBezTo>
                  <a:cubicBezTo>
                    <a:pt x="11815" y="13192"/>
                    <a:pt x="11938" y="13221"/>
                    <a:pt x="12204" y="13036"/>
                  </a:cubicBezTo>
                  <a:cubicBezTo>
                    <a:pt x="12450" y="12851"/>
                    <a:pt x="12570" y="13007"/>
                    <a:pt x="12766" y="13007"/>
                  </a:cubicBezTo>
                  <a:cubicBezTo>
                    <a:pt x="12962" y="13007"/>
                    <a:pt x="12985" y="12851"/>
                    <a:pt x="13251" y="12758"/>
                  </a:cubicBezTo>
                  <a:cubicBezTo>
                    <a:pt x="13520" y="12666"/>
                    <a:pt x="13544" y="12851"/>
                    <a:pt x="13790" y="12758"/>
                  </a:cubicBezTo>
                  <a:cubicBezTo>
                    <a:pt x="14009" y="12666"/>
                    <a:pt x="14152" y="12666"/>
                    <a:pt x="14079" y="12422"/>
                  </a:cubicBezTo>
                  <a:cubicBezTo>
                    <a:pt x="14009" y="12174"/>
                    <a:pt x="14079" y="11745"/>
                    <a:pt x="14544" y="11619"/>
                  </a:cubicBezTo>
                  <a:cubicBezTo>
                    <a:pt x="14983" y="11467"/>
                    <a:pt x="15029" y="11711"/>
                    <a:pt x="15372" y="11434"/>
                  </a:cubicBezTo>
                  <a:cubicBezTo>
                    <a:pt x="15687" y="11127"/>
                    <a:pt x="16003" y="10912"/>
                    <a:pt x="16222" y="10757"/>
                  </a:cubicBezTo>
                  <a:cubicBezTo>
                    <a:pt x="16442" y="10601"/>
                    <a:pt x="16149" y="10664"/>
                    <a:pt x="16418" y="10357"/>
                  </a:cubicBezTo>
                  <a:cubicBezTo>
                    <a:pt x="16688" y="10080"/>
                    <a:pt x="16761" y="10172"/>
                    <a:pt x="17053" y="10080"/>
                  </a:cubicBezTo>
                  <a:cubicBezTo>
                    <a:pt x="17369" y="9987"/>
                    <a:pt x="17661" y="9709"/>
                    <a:pt x="17246" y="9524"/>
                  </a:cubicBezTo>
                  <a:cubicBezTo>
                    <a:pt x="16834" y="9310"/>
                    <a:pt x="16761" y="9276"/>
                    <a:pt x="16761" y="9091"/>
                  </a:cubicBezTo>
                  <a:cubicBezTo>
                    <a:pt x="16761" y="8906"/>
                    <a:pt x="16515" y="8940"/>
                    <a:pt x="16442" y="8784"/>
                  </a:cubicBezTo>
                  <a:cubicBezTo>
                    <a:pt x="16369" y="8662"/>
                    <a:pt x="16369" y="8662"/>
                    <a:pt x="16442" y="8322"/>
                  </a:cubicBezTo>
                  <a:cubicBezTo>
                    <a:pt x="16515" y="7985"/>
                    <a:pt x="16492" y="7985"/>
                    <a:pt x="16784" y="8044"/>
                  </a:cubicBezTo>
                  <a:cubicBezTo>
                    <a:pt x="17100" y="8078"/>
                    <a:pt x="17100" y="8078"/>
                    <a:pt x="17246" y="8258"/>
                  </a:cubicBezTo>
                  <a:cubicBezTo>
                    <a:pt x="17392" y="8477"/>
                    <a:pt x="17465" y="8507"/>
                    <a:pt x="17612" y="8229"/>
                  </a:cubicBezTo>
                  <a:cubicBezTo>
                    <a:pt x="17781" y="7951"/>
                    <a:pt x="17927" y="7951"/>
                    <a:pt x="18074" y="8137"/>
                  </a:cubicBezTo>
                  <a:cubicBezTo>
                    <a:pt x="18220" y="8322"/>
                    <a:pt x="18609" y="8477"/>
                    <a:pt x="18685" y="8662"/>
                  </a:cubicBezTo>
                  <a:cubicBezTo>
                    <a:pt x="18755" y="8847"/>
                    <a:pt x="18755" y="9125"/>
                    <a:pt x="18635" y="9310"/>
                  </a:cubicBezTo>
                  <a:cubicBezTo>
                    <a:pt x="18536" y="9524"/>
                    <a:pt x="18635" y="9802"/>
                    <a:pt x="18901" y="9617"/>
                  </a:cubicBezTo>
                  <a:cubicBezTo>
                    <a:pt x="19170" y="9432"/>
                    <a:pt x="19244" y="9831"/>
                    <a:pt x="19097" y="10080"/>
                  </a:cubicBezTo>
                  <a:cubicBezTo>
                    <a:pt x="18951" y="10323"/>
                    <a:pt x="19024" y="10513"/>
                    <a:pt x="19267" y="10572"/>
                  </a:cubicBezTo>
                  <a:cubicBezTo>
                    <a:pt x="19536" y="10601"/>
                    <a:pt x="19875" y="10757"/>
                    <a:pt x="19951" y="10912"/>
                  </a:cubicBezTo>
                  <a:cubicBezTo>
                    <a:pt x="20021" y="11034"/>
                    <a:pt x="20413" y="10942"/>
                    <a:pt x="20437" y="10513"/>
                  </a:cubicBezTo>
                  <a:cubicBezTo>
                    <a:pt x="20487" y="10080"/>
                    <a:pt x="20487" y="9802"/>
                    <a:pt x="20706" y="9461"/>
                  </a:cubicBezTo>
                  <a:cubicBezTo>
                    <a:pt x="20949" y="9125"/>
                    <a:pt x="20899" y="8570"/>
                    <a:pt x="21022" y="8229"/>
                  </a:cubicBezTo>
                  <a:cubicBezTo>
                    <a:pt x="21118" y="7893"/>
                    <a:pt x="21533" y="6324"/>
                    <a:pt x="21434" y="6046"/>
                  </a:cubicBezTo>
                  <a:cubicBezTo>
                    <a:pt x="21314" y="5739"/>
                    <a:pt x="21434" y="5369"/>
                    <a:pt x="21507" y="5029"/>
                  </a:cubicBezTo>
                  <a:cubicBezTo>
                    <a:pt x="21580" y="4688"/>
                    <a:pt x="21361" y="4166"/>
                    <a:pt x="21191" y="379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49" name="Shape 2849"/>
            <p:cNvSpPr/>
            <p:nvPr/>
          </p:nvSpPr>
          <p:spPr>
            <a:xfrm>
              <a:off x="1833722" y="2011475"/>
              <a:ext cx="332170" cy="245930"/>
            </a:xfrm>
            <a:custGeom>
              <a:avLst/>
              <a:gdLst/>
              <a:ahLst/>
              <a:cxnLst/>
              <a:rect l="0" t="0" r="0" b="0"/>
              <a:pathLst>
                <a:path w="21127" h="20359" extrusionOk="0">
                  <a:moveTo>
                    <a:pt x="15" y="855"/>
                  </a:moveTo>
                  <a:cubicBezTo>
                    <a:pt x="-132" y="2045"/>
                    <a:pt x="794" y="3613"/>
                    <a:pt x="1868" y="4018"/>
                  </a:cubicBezTo>
                  <a:cubicBezTo>
                    <a:pt x="2963" y="4613"/>
                    <a:pt x="4794" y="5397"/>
                    <a:pt x="5279" y="6586"/>
                  </a:cubicBezTo>
                  <a:cubicBezTo>
                    <a:pt x="5573" y="7776"/>
                    <a:pt x="5721" y="9371"/>
                    <a:pt x="6647" y="10344"/>
                  </a:cubicBezTo>
                  <a:cubicBezTo>
                    <a:pt x="7573" y="11155"/>
                    <a:pt x="7742" y="11344"/>
                    <a:pt x="8205" y="12534"/>
                  </a:cubicBezTo>
                  <a:cubicBezTo>
                    <a:pt x="8815" y="13723"/>
                    <a:pt x="8815" y="15129"/>
                    <a:pt x="9279" y="16292"/>
                  </a:cubicBezTo>
                  <a:cubicBezTo>
                    <a:pt x="9889" y="17481"/>
                    <a:pt x="10984" y="18076"/>
                    <a:pt x="12205" y="17887"/>
                  </a:cubicBezTo>
                  <a:cubicBezTo>
                    <a:pt x="13447" y="17697"/>
                    <a:pt x="13594" y="18292"/>
                    <a:pt x="14057" y="19076"/>
                  </a:cubicBezTo>
                  <a:cubicBezTo>
                    <a:pt x="14373" y="19671"/>
                    <a:pt x="14984" y="20455"/>
                    <a:pt x="15594" y="19265"/>
                  </a:cubicBezTo>
                  <a:cubicBezTo>
                    <a:pt x="16057" y="18076"/>
                    <a:pt x="16836" y="18671"/>
                    <a:pt x="17447" y="19671"/>
                  </a:cubicBezTo>
                  <a:cubicBezTo>
                    <a:pt x="17910" y="20671"/>
                    <a:pt x="18542" y="20671"/>
                    <a:pt x="19152" y="19076"/>
                  </a:cubicBezTo>
                  <a:cubicBezTo>
                    <a:pt x="19910" y="17481"/>
                    <a:pt x="20857" y="17697"/>
                    <a:pt x="20394" y="16102"/>
                  </a:cubicBezTo>
                  <a:cubicBezTo>
                    <a:pt x="20079" y="14318"/>
                    <a:pt x="20079" y="14318"/>
                    <a:pt x="20542" y="13318"/>
                  </a:cubicBezTo>
                  <a:cubicBezTo>
                    <a:pt x="21152" y="12155"/>
                    <a:pt x="21005" y="12155"/>
                    <a:pt x="20542" y="11344"/>
                  </a:cubicBezTo>
                  <a:cubicBezTo>
                    <a:pt x="20226" y="10750"/>
                    <a:pt x="20394" y="11155"/>
                    <a:pt x="21005" y="9776"/>
                  </a:cubicBezTo>
                  <a:cubicBezTo>
                    <a:pt x="21468" y="8371"/>
                    <a:pt x="20542" y="7587"/>
                    <a:pt x="19468" y="7181"/>
                  </a:cubicBezTo>
                  <a:cubicBezTo>
                    <a:pt x="18542" y="6992"/>
                    <a:pt x="18542" y="8371"/>
                    <a:pt x="17763" y="8587"/>
                  </a:cubicBezTo>
                  <a:cubicBezTo>
                    <a:pt x="16984" y="8965"/>
                    <a:pt x="16373" y="9776"/>
                    <a:pt x="15763" y="8181"/>
                  </a:cubicBezTo>
                  <a:cubicBezTo>
                    <a:pt x="15300" y="6586"/>
                    <a:pt x="13594" y="5992"/>
                    <a:pt x="12668" y="6208"/>
                  </a:cubicBezTo>
                  <a:cubicBezTo>
                    <a:pt x="11889" y="6397"/>
                    <a:pt x="10521" y="5992"/>
                    <a:pt x="10205" y="5018"/>
                  </a:cubicBezTo>
                  <a:cubicBezTo>
                    <a:pt x="9889" y="4018"/>
                    <a:pt x="9279" y="4018"/>
                    <a:pt x="8205" y="4207"/>
                  </a:cubicBezTo>
                  <a:cubicBezTo>
                    <a:pt x="7110" y="4613"/>
                    <a:pt x="6647" y="4018"/>
                    <a:pt x="6036" y="3234"/>
                  </a:cubicBezTo>
                  <a:cubicBezTo>
                    <a:pt x="5573" y="2234"/>
                    <a:pt x="5426" y="2045"/>
                    <a:pt x="4500" y="2045"/>
                  </a:cubicBezTo>
                  <a:cubicBezTo>
                    <a:pt x="3573" y="2045"/>
                    <a:pt x="2647" y="2639"/>
                    <a:pt x="2184" y="1639"/>
                  </a:cubicBezTo>
                  <a:cubicBezTo>
                    <a:pt x="1552" y="450"/>
                    <a:pt x="184" y="-929"/>
                    <a:pt x="15" y="85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50" name="Shape 2850"/>
            <p:cNvSpPr/>
            <p:nvPr/>
          </p:nvSpPr>
          <p:spPr>
            <a:xfrm>
              <a:off x="1708867" y="0"/>
              <a:ext cx="1955033" cy="1856710"/>
            </a:xfrm>
            <a:custGeom>
              <a:avLst/>
              <a:gdLst/>
              <a:ahLst/>
              <a:cxnLst/>
              <a:rect l="0" t="0" r="0" b="0"/>
              <a:pathLst>
                <a:path w="21539" h="21600" extrusionOk="0">
                  <a:moveTo>
                    <a:pt x="16586" y="21600"/>
                  </a:moveTo>
                  <a:cubicBezTo>
                    <a:pt x="16506" y="21600"/>
                    <a:pt x="16400" y="21573"/>
                    <a:pt x="16319" y="21547"/>
                  </a:cubicBezTo>
                  <a:cubicBezTo>
                    <a:pt x="16265" y="21516"/>
                    <a:pt x="16213" y="21516"/>
                    <a:pt x="16159" y="21489"/>
                  </a:cubicBezTo>
                  <a:cubicBezTo>
                    <a:pt x="16002" y="21463"/>
                    <a:pt x="15760" y="21348"/>
                    <a:pt x="15625" y="21264"/>
                  </a:cubicBezTo>
                  <a:cubicBezTo>
                    <a:pt x="15574" y="21238"/>
                    <a:pt x="15545" y="21211"/>
                    <a:pt x="15519" y="21211"/>
                  </a:cubicBezTo>
                  <a:cubicBezTo>
                    <a:pt x="15439" y="21154"/>
                    <a:pt x="15253" y="21043"/>
                    <a:pt x="15092" y="20929"/>
                  </a:cubicBezTo>
                  <a:cubicBezTo>
                    <a:pt x="15011" y="20875"/>
                    <a:pt x="14931" y="20849"/>
                    <a:pt x="14906" y="20818"/>
                  </a:cubicBezTo>
                  <a:cubicBezTo>
                    <a:pt x="14876" y="20792"/>
                    <a:pt x="14825" y="20792"/>
                    <a:pt x="14796" y="20792"/>
                  </a:cubicBezTo>
                  <a:cubicBezTo>
                    <a:pt x="14770" y="20792"/>
                    <a:pt x="14716" y="20818"/>
                    <a:pt x="14635" y="20818"/>
                  </a:cubicBezTo>
                  <a:cubicBezTo>
                    <a:pt x="14584" y="20849"/>
                    <a:pt x="14529" y="20875"/>
                    <a:pt x="14474" y="20875"/>
                  </a:cubicBezTo>
                  <a:cubicBezTo>
                    <a:pt x="14317" y="20902"/>
                    <a:pt x="14288" y="20959"/>
                    <a:pt x="14208" y="21043"/>
                  </a:cubicBezTo>
                  <a:cubicBezTo>
                    <a:pt x="14153" y="21097"/>
                    <a:pt x="14153" y="21097"/>
                    <a:pt x="14153" y="21097"/>
                  </a:cubicBezTo>
                  <a:cubicBezTo>
                    <a:pt x="14047" y="21211"/>
                    <a:pt x="13941" y="21211"/>
                    <a:pt x="13806" y="21238"/>
                  </a:cubicBezTo>
                  <a:cubicBezTo>
                    <a:pt x="13755" y="21238"/>
                    <a:pt x="13700" y="21238"/>
                    <a:pt x="13645" y="21238"/>
                  </a:cubicBezTo>
                  <a:lnTo>
                    <a:pt x="13619" y="21238"/>
                  </a:lnTo>
                  <a:cubicBezTo>
                    <a:pt x="13378" y="21238"/>
                    <a:pt x="13137" y="20929"/>
                    <a:pt x="12976" y="20734"/>
                  </a:cubicBezTo>
                  <a:cubicBezTo>
                    <a:pt x="12951" y="20708"/>
                    <a:pt x="12951" y="20708"/>
                    <a:pt x="12951" y="20708"/>
                  </a:cubicBezTo>
                  <a:cubicBezTo>
                    <a:pt x="12870" y="20624"/>
                    <a:pt x="12841" y="20593"/>
                    <a:pt x="12816" y="20593"/>
                  </a:cubicBezTo>
                  <a:cubicBezTo>
                    <a:pt x="12790" y="20593"/>
                    <a:pt x="12735" y="20624"/>
                    <a:pt x="12684" y="20650"/>
                  </a:cubicBezTo>
                  <a:cubicBezTo>
                    <a:pt x="12629" y="20677"/>
                    <a:pt x="12629" y="20677"/>
                    <a:pt x="12629" y="20677"/>
                  </a:cubicBezTo>
                  <a:cubicBezTo>
                    <a:pt x="12523" y="20734"/>
                    <a:pt x="12469" y="20792"/>
                    <a:pt x="12414" y="20875"/>
                  </a:cubicBezTo>
                  <a:cubicBezTo>
                    <a:pt x="12363" y="20929"/>
                    <a:pt x="12333" y="20986"/>
                    <a:pt x="12253" y="21043"/>
                  </a:cubicBezTo>
                  <a:cubicBezTo>
                    <a:pt x="12202" y="21070"/>
                    <a:pt x="12147" y="21097"/>
                    <a:pt x="12067" y="21097"/>
                  </a:cubicBezTo>
                  <a:cubicBezTo>
                    <a:pt x="11931" y="21097"/>
                    <a:pt x="11800" y="20986"/>
                    <a:pt x="11745" y="20875"/>
                  </a:cubicBezTo>
                  <a:cubicBezTo>
                    <a:pt x="11720" y="20818"/>
                    <a:pt x="11690" y="20761"/>
                    <a:pt x="11690" y="20708"/>
                  </a:cubicBezTo>
                  <a:cubicBezTo>
                    <a:pt x="11690" y="20624"/>
                    <a:pt x="11690" y="20593"/>
                    <a:pt x="11639" y="20593"/>
                  </a:cubicBezTo>
                  <a:cubicBezTo>
                    <a:pt x="11639" y="20593"/>
                    <a:pt x="11639" y="20593"/>
                    <a:pt x="11610" y="20593"/>
                  </a:cubicBezTo>
                  <a:cubicBezTo>
                    <a:pt x="11559" y="20593"/>
                    <a:pt x="11504" y="20650"/>
                    <a:pt x="11424" y="20734"/>
                  </a:cubicBezTo>
                  <a:cubicBezTo>
                    <a:pt x="11398" y="20761"/>
                    <a:pt x="11369" y="20792"/>
                    <a:pt x="11318" y="20818"/>
                  </a:cubicBezTo>
                  <a:cubicBezTo>
                    <a:pt x="11292" y="20849"/>
                    <a:pt x="11263" y="20849"/>
                    <a:pt x="11237" y="20849"/>
                  </a:cubicBezTo>
                  <a:cubicBezTo>
                    <a:pt x="11128" y="20849"/>
                    <a:pt x="11047" y="20734"/>
                    <a:pt x="10996" y="20593"/>
                  </a:cubicBezTo>
                  <a:cubicBezTo>
                    <a:pt x="10941" y="20513"/>
                    <a:pt x="10916" y="20456"/>
                    <a:pt x="10890" y="20429"/>
                  </a:cubicBezTo>
                  <a:cubicBezTo>
                    <a:pt x="10729" y="20258"/>
                    <a:pt x="10755" y="19953"/>
                    <a:pt x="10810" y="19758"/>
                  </a:cubicBezTo>
                  <a:cubicBezTo>
                    <a:pt x="10835" y="19590"/>
                    <a:pt x="10675" y="19422"/>
                    <a:pt x="10539" y="19308"/>
                  </a:cubicBezTo>
                  <a:cubicBezTo>
                    <a:pt x="10459" y="19255"/>
                    <a:pt x="10247" y="19197"/>
                    <a:pt x="10057" y="19114"/>
                  </a:cubicBezTo>
                  <a:cubicBezTo>
                    <a:pt x="9900" y="19087"/>
                    <a:pt x="9736" y="19030"/>
                    <a:pt x="9630" y="18976"/>
                  </a:cubicBezTo>
                  <a:cubicBezTo>
                    <a:pt x="9308" y="18835"/>
                    <a:pt x="8906" y="18137"/>
                    <a:pt x="8800" y="17771"/>
                  </a:cubicBezTo>
                  <a:cubicBezTo>
                    <a:pt x="8746" y="17550"/>
                    <a:pt x="8585" y="17409"/>
                    <a:pt x="8424" y="17272"/>
                  </a:cubicBezTo>
                  <a:cubicBezTo>
                    <a:pt x="8344" y="17214"/>
                    <a:pt x="8263" y="17131"/>
                    <a:pt x="8212" y="17073"/>
                  </a:cubicBezTo>
                  <a:cubicBezTo>
                    <a:pt x="8132" y="16989"/>
                    <a:pt x="7997" y="16738"/>
                    <a:pt x="7730" y="16292"/>
                  </a:cubicBezTo>
                  <a:cubicBezTo>
                    <a:pt x="7704" y="16150"/>
                    <a:pt x="7649" y="15956"/>
                    <a:pt x="7569" y="15704"/>
                  </a:cubicBezTo>
                  <a:cubicBezTo>
                    <a:pt x="7463" y="15399"/>
                    <a:pt x="7302" y="15342"/>
                    <a:pt x="7142" y="15258"/>
                  </a:cubicBezTo>
                  <a:cubicBezTo>
                    <a:pt x="7087" y="15228"/>
                    <a:pt x="7006" y="15201"/>
                    <a:pt x="6952" y="15174"/>
                  </a:cubicBezTo>
                  <a:cubicBezTo>
                    <a:pt x="6791" y="15064"/>
                    <a:pt x="6312" y="15064"/>
                    <a:pt x="6122" y="15064"/>
                  </a:cubicBezTo>
                  <a:cubicBezTo>
                    <a:pt x="6097" y="15064"/>
                    <a:pt x="6071" y="15064"/>
                    <a:pt x="6016" y="15064"/>
                  </a:cubicBezTo>
                  <a:cubicBezTo>
                    <a:pt x="5910" y="15064"/>
                    <a:pt x="5801" y="15033"/>
                    <a:pt x="5695" y="15006"/>
                  </a:cubicBezTo>
                  <a:cubicBezTo>
                    <a:pt x="5560" y="15006"/>
                    <a:pt x="5479" y="14980"/>
                    <a:pt x="5373" y="14980"/>
                  </a:cubicBezTo>
                  <a:cubicBezTo>
                    <a:pt x="5319" y="14980"/>
                    <a:pt x="5267" y="14980"/>
                    <a:pt x="5238" y="15006"/>
                  </a:cubicBezTo>
                  <a:cubicBezTo>
                    <a:pt x="5158" y="15033"/>
                    <a:pt x="5107" y="15033"/>
                    <a:pt x="5052" y="15033"/>
                  </a:cubicBezTo>
                  <a:cubicBezTo>
                    <a:pt x="4865" y="15033"/>
                    <a:pt x="4705" y="14896"/>
                    <a:pt x="4599" y="14781"/>
                  </a:cubicBezTo>
                  <a:cubicBezTo>
                    <a:pt x="4464" y="14644"/>
                    <a:pt x="4409" y="14476"/>
                    <a:pt x="4328" y="14278"/>
                  </a:cubicBezTo>
                  <a:cubicBezTo>
                    <a:pt x="4303" y="14225"/>
                    <a:pt x="4277" y="14167"/>
                    <a:pt x="4248" y="14110"/>
                  </a:cubicBezTo>
                  <a:cubicBezTo>
                    <a:pt x="4116" y="13805"/>
                    <a:pt x="4007" y="13637"/>
                    <a:pt x="3846" y="13443"/>
                  </a:cubicBezTo>
                  <a:cubicBezTo>
                    <a:pt x="3795" y="13386"/>
                    <a:pt x="3766" y="13302"/>
                    <a:pt x="3766" y="13218"/>
                  </a:cubicBezTo>
                  <a:cubicBezTo>
                    <a:pt x="3795" y="13161"/>
                    <a:pt x="3875" y="13107"/>
                    <a:pt x="3956" y="13077"/>
                  </a:cubicBezTo>
                  <a:cubicBezTo>
                    <a:pt x="4007" y="13077"/>
                    <a:pt x="4036" y="13050"/>
                    <a:pt x="4062" y="13050"/>
                  </a:cubicBezTo>
                  <a:cubicBezTo>
                    <a:pt x="4116" y="13023"/>
                    <a:pt x="4168" y="12993"/>
                    <a:pt x="4222" y="12993"/>
                  </a:cubicBezTo>
                  <a:cubicBezTo>
                    <a:pt x="4328" y="12993"/>
                    <a:pt x="4409" y="13050"/>
                    <a:pt x="4570" y="13107"/>
                  </a:cubicBezTo>
                  <a:cubicBezTo>
                    <a:pt x="4624" y="13107"/>
                    <a:pt x="4679" y="13134"/>
                    <a:pt x="4730" y="13161"/>
                  </a:cubicBezTo>
                  <a:cubicBezTo>
                    <a:pt x="4760" y="13191"/>
                    <a:pt x="4785" y="13191"/>
                    <a:pt x="4811" y="13191"/>
                  </a:cubicBezTo>
                  <a:cubicBezTo>
                    <a:pt x="4836" y="13191"/>
                    <a:pt x="4865" y="13191"/>
                    <a:pt x="4865" y="13161"/>
                  </a:cubicBezTo>
                  <a:cubicBezTo>
                    <a:pt x="4920" y="13107"/>
                    <a:pt x="4920" y="12909"/>
                    <a:pt x="4865" y="12714"/>
                  </a:cubicBezTo>
                  <a:cubicBezTo>
                    <a:pt x="4836" y="12604"/>
                    <a:pt x="4785" y="12493"/>
                    <a:pt x="4705" y="12379"/>
                  </a:cubicBezTo>
                  <a:cubicBezTo>
                    <a:pt x="4679" y="12322"/>
                    <a:pt x="4650" y="12268"/>
                    <a:pt x="4624" y="12211"/>
                  </a:cubicBezTo>
                  <a:cubicBezTo>
                    <a:pt x="4599" y="12184"/>
                    <a:pt x="4599" y="12158"/>
                    <a:pt x="4599" y="12127"/>
                  </a:cubicBezTo>
                  <a:cubicBezTo>
                    <a:pt x="4544" y="12043"/>
                    <a:pt x="4518" y="11959"/>
                    <a:pt x="4464" y="11959"/>
                  </a:cubicBezTo>
                  <a:cubicBezTo>
                    <a:pt x="4464" y="11959"/>
                    <a:pt x="4438" y="11959"/>
                    <a:pt x="4383" y="12017"/>
                  </a:cubicBezTo>
                  <a:cubicBezTo>
                    <a:pt x="4277" y="12100"/>
                    <a:pt x="4197" y="12127"/>
                    <a:pt x="4087" y="12127"/>
                  </a:cubicBezTo>
                  <a:cubicBezTo>
                    <a:pt x="3981" y="12127"/>
                    <a:pt x="3901" y="12074"/>
                    <a:pt x="3846" y="11959"/>
                  </a:cubicBezTo>
                  <a:cubicBezTo>
                    <a:pt x="3795" y="11875"/>
                    <a:pt x="3795" y="11822"/>
                    <a:pt x="3795" y="11765"/>
                  </a:cubicBezTo>
                  <a:cubicBezTo>
                    <a:pt x="3795" y="11738"/>
                    <a:pt x="3766" y="11708"/>
                    <a:pt x="3715" y="11624"/>
                  </a:cubicBezTo>
                  <a:cubicBezTo>
                    <a:pt x="3579" y="11429"/>
                    <a:pt x="3579" y="11319"/>
                    <a:pt x="3715" y="11036"/>
                  </a:cubicBezTo>
                  <a:cubicBezTo>
                    <a:pt x="3740" y="10953"/>
                    <a:pt x="3795" y="10899"/>
                    <a:pt x="3821" y="10869"/>
                  </a:cubicBezTo>
                  <a:cubicBezTo>
                    <a:pt x="3875" y="10789"/>
                    <a:pt x="3875" y="10731"/>
                    <a:pt x="3901" y="10480"/>
                  </a:cubicBezTo>
                  <a:cubicBezTo>
                    <a:pt x="3956" y="10201"/>
                    <a:pt x="3875" y="10060"/>
                    <a:pt x="3846" y="10033"/>
                  </a:cubicBezTo>
                  <a:cubicBezTo>
                    <a:pt x="3795" y="10003"/>
                    <a:pt x="3609" y="9976"/>
                    <a:pt x="3419" y="9976"/>
                  </a:cubicBezTo>
                  <a:cubicBezTo>
                    <a:pt x="3313" y="9976"/>
                    <a:pt x="3207" y="10003"/>
                    <a:pt x="3126" y="10033"/>
                  </a:cubicBezTo>
                  <a:cubicBezTo>
                    <a:pt x="2991" y="10087"/>
                    <a:pt x="2885" y="10171"/>
                    <a:pt x="2830" y="10255"/>
                  </a:cubicBezTo>
                  <a:cubicBezTo>
                    <a:pt x="2776" y="10285"/>
                    <a:pt x="2750" y="10339"/>
                    <a:pt x="2724" y="10339"/>
                  </a:cubicBezTo>
                  <a:cubicBezTo>
                    <a:pt x="2695" y="10339"/>
                    <a:pt x="2644" y="10312"/>
                    <a:pt x="2644" y="10255"/>
                  </a:cubicBezTo>
                  <a:cubicBezTo>
                    <a:pt x="2589" y="10171"/>
                    <a:pt x="2564" y="10117"/>
                    <a:pt x="2374" y="10003"/>
                  </a:cubicBezTo>
                  <a:cubicBezTo>
                    <a:pt x="2323" y="9976"/>
                    <a:pt x="2323" y="9976"/>
                    <a:pt x="2323" y="9976"/>
                  </a:cubicBezTo>
                  <a:cubicBezTo>
                    <a:pt x="2268" y="9950"/>
                    <a:pt x="1921" y="9583"/>
                    <a:pt x="2052" y="9389"/>
                  </a:cubicBezTo>
                  <a:cubicBezTo>
                    <a:pt x="2133" y="9278"/>
                    <a:pt x="2213" y="9278"/>
                    <a:pt x="2268" y="9278"/>
                  </a:cubicBezTo>
                  <a:cubicBezTo>
                    <a:pt x="2348" y="9248"/>
                    <a:pt x="2429" y="9248"/>
                    <a:pt x="2564" y="9164"/>
                  </a:cubicBezTo>
                  <a:cubicBezTo>
                    <a:pt x="2670" y="9080"/>
                    <a:pt x="2724" y="9027"/>
                    <a:pt x="2750" y="9000"/>
                  </a:cubicBezTo>
                  <a:cubicBezTo>
                    <a:pt x="2750" y="9000"/>
                    <a:pt x="2750" y="9000"/>
                    <a:pt x="2724" y="9000"/>
                  </a:cubicBezTo>
                  <a:cubicBezTo>
                    <a:pt x="2564" y="9000"/>
                    <a:pt x="2268" y="8859"/>
                    <a:pt x="2242" y="8859"/>
                  </a:cubicBezTo>
                  <a:cubicBezTo>
                    <a:pt x="2162" y="8832"/>
                    <a:pt x="2162" y="8832"/>
                    <a:pt x="2162" y="8832"/>
                  </a:cubicBezTo>
                  <a:cubicBezTo>
                    <a:pt x="2534" y="8550"/>
                    <a:pt x="2534" y="8550"/>
                    <a:pt x="2534" y="8550"/>
                  </a:cubicBezTo>
                  <a:cubicBezTo>
                    <a:pt x="2750" y="8382"/>
                    <a:pt x="3017" y="8382"/>
                    <a:pt x="3258" y="8382"/>
                  </a:cubicBezTo>
                  <a:cubicBezTo>
                    <a:pt x="3338" y="8382"/>
                    <a:pt x="3444" y="8382"/>
                    <a:pt x="3499" y="8356"/>
                  </a:cubicBezTo>
                  <a:cubicBezTo>
                    <a:pt x="3579" y="8356"/>
                    <a:pt x="3689" y="8356"/>
                    <a:pt x="3795" y="8356"/>
                  </a:cubicBezTo>
                  <a:cubicBezTo>
                    <a:pt x="3926" y="8356"/>
                    <a:pt x="4062" y="8356"/>
                    <a:pt x="4168" y="8356"/>
                  </a:cubicBezTo>
                  <a:cubicBezTo>
                    <a:pt x="4222" y="8356"/>
                    <a:pt x="4277" y="8356"/>
                    <a:pt x="4303" y="8356"/>
                  </a:cubicBezTo>
                  <a:cubicBezTo>
                    <a:pt x="4328" y="8356"/>
                    <a:pt x="4328" y="8356"/>
                    <a:pt x="4358" y="8356"/>
                  </a:cubicBezTo>
                  <a:cubicBezTo>
                    <a:pt x="4383" y="8356"/>
                    <a:pt x="4383" y="8356"/>
                    <a:pt x="4383" y="8356"/>
                  </a:cubicBezTo>
                  <a:cubicBezTo>
                    <a:pt x="4409" y="8356"/>
                    <a:pt x="4409" y="8356"/>
                    <a:pt x="4489" y="8214"/>
                  </a:cubicBezTo>
                  <a:cubicBezTo>
                    <a:pt x="4518" y="8188"/>
                    <a:pt x="4518" y="8188"/>
                    <a:pt x="4518" y="8188"/>
                  </a:cubicBezTo>
                  <a:cubicBezTo>
                    <a:pt x="4624" y="7993"/>
                    <a:pt x="4679" y="7909"/>
                    <a:pt x="4891" y="7768"/>
                  </a:cubicBezTo>
                  <a:cubicBezTo>
                    <a:pt x="5081" y="7658"/>
                    <a:pt x="5158" y="7490"/>
                    <a:pt x="5081" y="7322"/>
                  </a:cubicBezTo>
                  <a:cubicBezTo>
                    <a:pt x="5001" y="7097"/>
                    <a:pt x="4946" y="7070"/>
                    <a:pt x="4946" y="7044"/>
                  </a:cubicBezTo>
                  <a:cubicBezTo>
                    <a:pt x="4946" y="7044"/>
                    <a:pt x="4946" y="7070"/>
                    <a:pt x="4920" y="7070"/>
                  </a:cubicBezTo>
                  <a:cubicBezTo>
                    <a:pt x="4836" y="7181"/>
                    <a:pt x="4760" y="7406"/>
                    <a:pt x="4679" y="7711"/>
                  </a:cubicBezTo>
                  <a:cubicBezTo>
                    <a:pt x="4650" y="7852"/>
                    <a:pt x="4570" y="7909"/>
                    <a:pt x="4438" y="7909"/>
                  </a:cubicBezTo>
                  <a:cubicBezTo>
                    <a:pt x="4383" y="7909"/>
                    <a:pt x="4303" y="7909"/>
                    <a:pt x="4248" y="7883"/>
                  </a:cubicBezTo>
                  <a:cubicBezTo>
                    <a:pt x="4197" y="7883"/>
                    <a:pt x="4116" y="7883"/>
                    <a:pt x="4062" y="7883"/>
                  </a:cubicBezTo>
                  <a:cubicBezTo>
                    <a:pt x="4036" y="7883"/>
                    <a:pt x="4007" y="7883"/>
                    <a:pt x="3981" y="7883"/>
                  </a:cubicBezTo>
                  <a:cubicBezTo>
                    <a:pt x="3956" y="7883"/>
                    <a:pt x="3926" y="7883"/>
                    <a:pt x="3901" y="7883"/>
                  </a:cubicBezTo>
                  <a:cubicBezTo>
                    <a:pt x="3795" y="7883"/>
                    <a:pt x="3740" y="7825"/>
                    <a:pt x="3715" y="7795"/>
                  </a:cubicBezTo>
                  <a:cubicBezTo>
                    <a:pt x="3634" y="7658"/>
                    <a:pt x="3660" y="7463"/>
                    <a:pt x="3715" y="7322"/>
                  </a:cubicBezTo>
                  <a:cubicBezTo>
                    <a:pt x="3766" y="7154"/>
                    <a:pt x="3846" y="7097"/>
                    <a:pt x="3926" y="7070"/>
                  </a:cubicBezTo>
                  <a:cubicBezTo>
                    <a:pt x="3981" y="7044"/>
                    <a:pt x="4036" y="6986"/>
                    <a:pt x="4087" y="6929"/>
                  </a:cubicBezTo>
                  <a:cubicBezTo>
                    <a:pt x="4168" y="6819"/>
                    <a:pt x="4142" y="6735"/>
                    <a:pt x="4142" y="6651"/>
                  </a:cubicBezTo>
                  <a:cubicBezTo>
                    <a:pt x="4116" y="6567"/>
                    <a:pt x="4087" y="6456"/>
                    <a:pt x="4168" y="6342"/>
                  </a:cubicBezTo>
                  <a:cubicBezTo>
                    <a:pt x="4222" y="6258"/>
                    <a:pt x="4248" y="6231"/>
                    <a:pt x="4248" y="6231"/>
                  </a:cubicBezTo>
                  <a:lnTo>
                    <a:pt x="4222" y="6231"/>
                  </a:lnTo>
                  <a:cubicBezTo>
                    <a:pt x="4197" y="6231"/>
                    <a:pt x="4168" y="6231"/>
                    <a:pt x="4142" y="6231"/>
                  </a:cubicBezTo>
                  <a:cubicBezTo>
                    <a:pt x="4116" y="6231"/>
                    <a:pt x="4087" y="6231"/>
                    <a:pt x="4062" y="6231"/>
                  </a:cubicBezTo>
                  <a:cubicBezTo>
                    <a:pt x="3926" y="6231"/>
                    <a:pt x="3821" y="6174"/>
                    <a:pt x="3795" y="6094"/>
                  </a:cubicBezTo>
                  <a:cubicBezTo>
                    <a:pt x="3766" y="6064"/>
                    <a:pt x="3740" y="5953"/>
                    <a:pt x="3846" y="5839"/>
                  </a:cubicBezTo>
                  <a:cubicBezTo>
                    <a:pt x="3956" y="5701"/>
                    <a:pt x="3926" y="5675"/>
                    <a:pt x="3846" y="5591"/>
                  </a:cubicBezTo>
                  <a:cubicBezTo>
                    <a:pt x="3846" y="5560"/>
                    <a:pt x="3821" y="5533"/>
                    <a:pt x="3795" y="5503"/>
                  </a:cubicBezTo>
                  <a:cubicBezTo>
                    <a:pt x="3766" y="5476"/>
                    <a:pt x="3689" y="5392"/>
                    <a:pt x="3609" y="5339"/>
                  </a:cubicBezTo>
                  <a:cubicBezTo>
                    <a:pt x="3473" y="5225"/>
                    <a:pt x="3338" y="5114"/>
                    <a:pt x="3338" y="5003"/>
                  </a:cubicBezTo>
                  <a:cubicBezTo>
                    <a:pt x="3338" y="4862"/>
                    <a:pt x="3287" y="4668"/>
                    <a:pt x="3178" y="4641"/>
                  </a:cubicBezTo>
                  <a:cubicBezTo>
                    <a:pt x="2966" y="4584"/>
                    <a:pt x="2885" y="4306"/>
                    <a:pt x="2911" y="3970"/>
                  </a:cubicBezTo>
                  <a:cubicBezTo>
                    <a:pt x="2936" y="3772"/>
                    <a:pt x="2936" y="3745"/>
                    <a:pt x="2830" y="3688"/>
                  </a:cubicBezTo>
                  <a:cubicBezTo>
                    <a:pt x="2776" y="3661"/>
                    <a:pt x="2750" y="3634"/>
                    <a:pt x="2695" y="3577"/>
                  </a:cubicBezTo>
                  <a:cubicBezTo>
                    <a:pt x="2454" y="3383"/>
                    <a:pt x="2323" y="3047"/>
                    <a:pt x="2268" y="2822"/>
                  </a:cubicBezTo>
                  <a:cubicBezTo>
                    <a:pt x="2242" y="2738"/>
                    <a:pt x="2242" y="2654"/>
                    <a:pt x="2268" y="2570"/>
                  </a:cubicBezTo>
                  <a:cubicBezTo>
                    <a:pt x="2242" y="2570"/>
                    <a:pt x="2213" y="2570"/>
                    <a:pt x="2187" y="2570"/>
                  </a:cubicBezTo>
                  <a:cubicBezTo>
                    <a:pt x="2133" y="2570"/>
                    <a:pt x="2081" y="2544"/>
                    <a:pt x="2027" y="2544"/>
                  </a:cubicBezTo>
                  <a:cubicBezTo>
                    <a:pt x="1975" y="2544"/>
                    <a:pt x="1921" y="2544"/>
                    <a:pt x="1840" y="2544"/>
                  </a:cubicBezTo>
                  <a:cubicBezTo>
                    <a:pt x="1731" y="2544"/>
                    <a:pt x="1650" y="2544"/>
                    <a:pt x="1599" y="2597"/>
                  </a:cubicBezTo>
                  <a:cubicBezTo>
                    <a:pt x="1544" y="2628"/>
                    <a:pt x="1519" y="2654"/>
                    <a:pt x="1493" y="2654"/>
                  </a:cubicBezTo>
                  <a:cubicBezTo>
                    <a:pt x="1384" y="2738"/>
                    <a:pt x="1358" y="2765"/>
                    <a:pt x="1091" y="2853"/>
                  </a:cubicBezTo>
                  <a:cubicBezTo>
                    <a:pt x="1011" y="2879"/>
                    <a:pt x="956" y="2906"/>
                    <a:pt x="905" y="2906"/>
                  </a:cubicBezTo>
                  <a:cubicBezTo>
                    <a:pt x="715" y="2906"/>
                    <a:pt x="689" y="2738"/>
                    <a:pt x="635" y="2628"/>
                  </a:cubicBezTo>
                  <a:cubicBezTo>
                    <a:pt x="635" y="2597"/>
                    <a:pt x="609" y="2544"/>
                    <a:pt x="609" y="2517"/>
                  </a:cubicBezTo>
                  <a:cubicBezTo>
                    <a:pt x="583" y="2486"/>
                    <a:pt x="583" y="2460"/>
                    <a:pt x="583" y="2460"/>
                  </a:cubicBezTo>
                  <a:cubicBezTo>
                    <a:pt x="554" y="2486"/>
                    <a:pt x="474" y="2654"/>
                    <a:pt x="419" y="2795"/>
                  </a:cubicBezTo>
                  <a:cubicBezTo>
                    <a:pt x="393" y="2879"/>
                    <a:pt x="393" y="2879"/>
                    <a:pt x="393" y="2879"/>
                  </a:cubicBezTo>
                  <a:cubicBezTo>
                    <a:pt x="313" y="3100"/>
                    <a:pt x="313" y="3100"/>
                    <a:pt x="368" y="3467"/>
                  </a:cubicBezTo>
                  <a:cubicBezTo>
                    <a:pt x="368" y="3520"/>
                    <a:pt x="368" y="3520"/>
                    <a:pt x="368" y="3520"/>
                  </a:cubicBezTo>
                  <a:cubicBezTo>
                    <a:pt x="419" y="3802"/>
                    <a:pt x="419" y="3939"/>
                    <a:pt x="368" y="4023"/>
                  </a:cubicBezTo>
                  <a:cubicBezTo>
                    <a:pt x="339" y="4050"/>
                    <a:pt x="288" y="4081"/>
                    <a:pt x="233" y="4081"/>
                  </a:cubicBezTo>
                  <a:cubicBezTo>
                    <a:pt x="207" y="4081"/>
                    <a:pt x="182" y="4081"/>
                    <a:pt x="152" y="4081"/>
                  </a:cubicBezTo>
                  <a:cubicBezTo>
                    <a:pt x="-34" y="4023"/>
                    <a:pt x="-8" y="3802"/>
                    <a:pt x="21" y="3550"/>
                  </a:cubicBezTo>
                  <a:cubicBezTo>
                    <a:pt x="21" y="3467"/>
                    <a:pt x="21" y="3409"/>
                    <a:pt x="21" y="3325"/>
                  </a:cubicBezTo>
                  <a:cubicBezTo>
                    <a:pt x="21" y="3242"/>
                    <a:pt x="21" y="3184"/>
                    <a:pt x="21" y="3100"/>
                  </a:cubicBezTo>
                  <a:cubicBezTo>
                    <a:pt x="21" y="2853"/>
                    <a:pt x="-8" y="2517"/>
                    <a:pt x="72" y="2151"/>
                  </a:cubicBezTo>
                  <a:cubicBezTo>
                    <a:pt x="152" y="1647"/>
                    <a:pt x="288" y="1342"/>
                    <a:pt x="474" y="950"/>
                  </a:cubicBezTo>
                  <a:cubicBezTo>
                    <a:pt x="554" y="671"/>
                    <a:pt x="554" y="671"/>
                    <a:pt x="554" y="671"/>
                  </a:cubicBezTo>
                  <a:cubicBezTo>
                    <a:pt x="554" y="671"/>
                    <a:pt x="554" y="393"/>
                    <a:pt x="741" y="141"/>
                  </a:cubicBezTo>
                  <a:cubicBezTo>
                    <a:pt x="795" y="27"/>
                    <a:pt x="850" y="0"/>
                    <a:pt x="931" y="0"/>
                  </a:cubicBezTo>
                  <a:cubicBezTo>
                    <a:pt x="1037" y="0"/>
                    <a:pt x="1117" y="57"/>
                    <a:pt x="1197" y="141"/>
                  </a:cubicBezTo>
                  <a:cubicBezTo>
                    <a:pt x="1252" y="168"/>
                    <a:pt x="1332" y="194"/>
                    <a:pt x="1384" y="252"/>
                  </a:cubicBezTo>
                  <a:cubicBezTo>
                    <a:pt x="1413" y="252"/>
                    <a:pt x="1493" y="309"/>
                    <a:pt x="1493" y="362"/>
                  </a:cubicBezTo>
                  <a:cubicBezTo>
                    <a:pt x="1519" y="477"/>
                    <a:pt x="1438" y="530"/>
                    <a:pt x="1332" y="614"/>
                  </a:cubicBezTo>
                  <a:cubicBezTo>
                    <a:pt x="1278" y="671"/>
                    <a:pt x="1197" y="728"/>
                    <a:pt x="1172" y="808"/>
                  </a:cubicBezTo>
                  <a:cubicBezTo>
                    <a:pt x="1091" y="950"/>
                    <a:pt x="982" y="950"/>
                    <a:pt x="905" y="950"/>
                  </a:cubicBezTo>
                  <a:cubicBezTo>
                    <a:pt x="876" y="950"/>
                    <a:pt x="850" y="950"/>
                    <a:pt x="821" y="950"/>
                  </a:cubicBezTo>
                  <a:cubicBezTo>
                    <a:pt x="795" y="950"/>
                    <a:pt x="795" y="950"/>
                    <a:pt x="770" y="950"/>
                  </a:cubicBezTo>
                  <a:cubicBezTo>
                    <a:pt x="741" y="950"/>
                    <a:pt x="715" y="950"/>
                    <a:pt x="715" y="950"/>
                  </a:cubicBezTo>
                  <a:cubicBezTo>
                    <a:pt x="635" y="980"/>
                    <a:pt x="635" y="1175"/>
                    <a:pt x="715" y="1537"/>
                  </a:cubicBezTo>
                  <a:cubicBezTo>
                    <a:pt x="741" y="1731"/>
                    <a:pt x="741" y="1872"/>
                    <a:pt x="741" y="1956"/>
                  </a:cubicBezTo>
                  <a:cubicBezTo>
                    <a:pt x="741" y="2040"/>
                    <a:pt x="741" y="2097"/>
                    <a:pt x="795" y="2181"/>
                  </a:cubicBezTo>
                  <a:cubicBezTo>
                    <a:pt x="850" y="2292"/>
                    <a:pt x="1037" y="2319"/>
                    <a:pt x="1117" y="2319"/>
                  </a:cubicBezTo>
                  <a:cubicBezTo>
                    <a:pt x="2348" y="2349"/>
                    <a:pt x="2348" y="2349"/>
                    <a:pt x="2348" y="2349"/>
                  </a:cubicBezTo>
                  <a:cubicBezTo>
                    <a:pt x="2403" y="2208"/>
                    <a:pt x="2483" y="2124"/>
                    <a:pt x="2483" y="2124"/>
                  </a:cubicBezTo>
                  <a:cubicBezTo>
                    <a:pt x="2483" y="2097"/>
                    <a:pt x="2589" y="2040"/>
                    <a:pt x="2724" y="2040"/>
                  </a:cubicBezTo>
                  <a:cubicBezTo>
                    <a:pt x="2830" y="2040"/>
                    <a:pt x="2911" y="2067"/>
                    <a:pt x="2966" y="2151"/>
                  </a:cubicBezTo>
                  <a:cubicBezTo>
                    <a:pt x="3017" y="2208"/>
                    <a:pt x="3097" y="2235"/>
                    <a:pt x="3232" y="2235"/>
                  </a:cubicBezTo>
                  <a:cubicBezTo>
                    <a:pt x="3313" y="2235"/>
                    <a:pt x="3444" y="2235"/>
                    <a:pt x="3525" y="2208"/>
                  </a:cubicBezTo>
                  <a:cubicBezTo>
                    <a:pt x="3609" y="2208"/>
                    <a:pt x="3660" y="2181"/>
                    <a:pt x="3715" y="2181"/>
                  </a:cubicBezTo>
                  <a:cubicBezTo>
                    <a:pt x="4760" y="2181"/>
                    <a:pt x="4760" y="2181"/>
                    <a:pt x="4760" y="2181"/>
                  </a:cubicBezTo>
                  <a:cubicBezTo>
                    <a:pt x="4971" y="2181"/>
                    <a:pt x="5081" y="2261"/>
                    <a:pt x="5238" y="2349"/>
                  </a:cubicBezTo>
                  <a:cubicBezTo>
                    <a:pt x="5319" y="2403"/>
                    <a:pt x="5319" y="2403"/>
                    <a:pt x="5319" y="2403"/>
                  </a:cubicBezTo>
                  <a:cubicBezTo>
                    <a:pt x="5508" y="2517"/>
                    <a:pt x="5910" y="2517"/>
                    <a:pt x="6177" y="2517"/>
                  </a:cubicBezTo>
                  <a:cubicBezTo>
                    <a:pt x="6444" y="2517"/>
                    <a:pt x="6685" y="2681"/>
                    <a:pt x="6820" y="2795"/>
                  </a:cubicBezTo>
                  <a:cubicBezTo>
                    <a:pt x="6901" y="2879"/>
                    <a:pt x="6901" y="2963"/>
                    <a:pt x="6901" y="3047"/>
                  </a:cubicBezTo>
                  <a:cubicBezTo>
                    <a:pt x="6871" y="3158"/>
                    <a:pt x="6871" y="3242"/>
                    <a:pt x="6952" y="3383"/>
                  </a:cubicBezTo>
                  <a:cubicBezTo>
                    <a:pt x="7006" y="3467"/>
                    <a:pt x="7061" y="3493"/>
                    <a:pt x="7142" y="3493"/>
                  </a:cubicBezTo>
                  <a:cubicBezTo>
                    <a:pt x="7248" y="3493"/>
                    <a:pt x="7408" y="3409"/>
                    <a:pt x="7544" y="3242"/>
                  </a:cubicBezTo>
                  <a:cubicBezTo>
                    <a:pt x="7755" y="2963"/>
                    <a:pt x="8022" y="2963"/>
                    <a:pt x="8022" y="2963"/>
                  </a:cubicBezTo>
                  <a:cubicBezTo>
                    <a:pt x="8077" y="2963"/>
                    <a:pt x="8077" y="2963"/>
                    <a:pt x="8077" y="2963"/>
                  </a:cubicBezTo>
                  <a:cubicBezTo>
                    <a:pt x="8077" y="3017"/>
                    <a:pt x="8077" y="3017"/>
                    <a:pt x="8077" y="3017"/>
                  </a:cubicBezTo>
                  <a:cubicBezTo>
                    <a:pt x="8106" y="3100"/>
                    <a:pt x="8132" y="3352"/>
                    <a:pt x="8212" y="3467"/>
                  </a:cubicBezTo>
                  <a:cubicBezTo>
                    <a:pt x="8212" y="3467"/>
                    <a:pt x="8238" y="3409"/>
                    <a:pt x="8263" y="3352"/>
                  </a:cubicBezTo>
                  <a:cubicBezTo>
                    <a:pt x="8318" y="3268"/>
                    <a:pt x="8398" y="3184"/>
                    <a:pt x="8479" y="3100"/>
                  </a:cubicBezTo>
                  <a:cubicBezTo>
                    <a:pt x="8694" y="2933"/>
                    <a:pt x="9177" y="2628"/>
                    <a:pt x="9202" y="2628"/>
                  </a:cubicBezTo>
                  <a:cubicBezTo>
                    <a:pt x="9283" y="2570"/>
                    <a:pt x="9283" y="2570"/>
                    <a:pt x="9283" y="2570"/>
                  </a:cubicBezTo>
                  <a:cubicBezTo>
                    <a:pt x="9283" y="2933"/>
                    <a:pt x="9283" y="2933"/>
                    <a:pt x="9283" y="2933"/>
                  </a:cubicBezTo>
                  <a:cubicBezTo>
                    <a:pt x="9389" y="3017"/>
                    <a:pt x="9790" y="3242"/>
                    <a:pt x="10032" y="3299"/>
                  </a:cubicBezTo>
                  <a:cubicBezTo>
                    <a:pt x="10057" y="3325"/>
                    <a:pt x="10057" y="3325"/>
                    <a:pt x="10057" y="3325"/>
                  </a:cubicBezTo>
                  <a:cubicBezTo>
                    <a:pt x="10353" y="3409"/>
                    <a:pt x="10514" y="3436"/>
                    <a:pt x="10675" y="3634"/>
                  </a:cubicBezTo>
                  <a:cubicBezTo>
                    <a:pt x="10835" y="3802"/>
                    <a:pt x="11022" y="3856"/>
                    <a:pt x="11263" y="3856"/>
                  </a:cubicBezTo>
                  <a:cubicBezTo>
                    <a:pt x="11449" y="3856"/>
                    <a:pt x="11449" y="3493"/>
                    <a:pt x="11449" y="3493"/>
                  </a:cubicBezTo>
                  <a:cubicBezTo>
                    <a:pt x="11449" y="3383"/>
                    <a:pt x="11449" y="3383"/>
                    <a:pt x="11449" y="3383"/>
                  </a:cubicBezTo>
                  <a:cubicBezTo>
                    <a:pt x="11530" y="3436"/>
                    <a:pt x="11530" y="3436"/>
                    <a:pt x="11530" y="3436"/>
                  </a:cubicBezTo>
                  <a:cubicBezTo>
                    <a:pt x="11559" y="3467"/>
                    <a:pt x="11800" y="3634"/>
                    <a:pt x="11931" y="3856"/>
                  </a:cubicBezTo>
                  <a:cubicBezTo>
                    <a:pt x="12067" y="4081"/>
                    <a:pt x="12092" y="4332"/>
                    <a:pt x="12067" y="4641"/>
                  </a:cubicBezTo>
                  <a:cubicBezTo>
                    <a:pt x="12041" y="4805"/>
                    <a:pt x="11961" y="4946"/>
                    <a:pt x="11880" y="5003"/>
                  </a:cubicBezTo>
                  <a:cubicBezTo>
                    <a:pt x="11961" y="5030"/>
                    <a:pt x="12067" y="5057"/>
                    <a:pt x="12147" y="5087"/>
                  </a:cubicBezTo>
                  <a:cubicBezTo>
                    <a:pt x="12173" y="5087"/>
                    <a:pt x="12202" y="5087"/>
                    <a:pt x="12227" y="5087"/>
                  </a:cubicBezTo>
                  <a:cubicBezTo>
                    <a:pt x="12282" y="5087"/>
                    <a:pt x="12363" y="5114"/>
                    <a:pt x="12388" y="5171"/>
                  </a:cubicBezTo>
                  <a:cubicBezTo>
                    <a:pt x="12439" y="5225"/>
                    <a:pt x="12439" y="5282"/>
                    <a:pt x="12439" y="5392"/>
                  </a:cubicBezTo>
                  <a:cubicBezTo>
                    <a:pt x="12414" y="5476"/>
                    <a:pt x="12414" y="5560"/>
                    <a:pt x="12388" y="5617"/>
                  </a:cubicBezTo>
                  <a:cubicBezTo>
                    <a:pt x="12363" y="5785"/>
                    <a:pt x="12363" y="5922"/>
                    <a:pt x="12363" y="6121"/>
                  </a:cubicBezTo>
                  <a:cubicBezTo>
                    <a:pt x="12363" y="6540"/>
                    <a:pt x="12282" y="6845"/>
                    <a:pt x="12147" y="7097"/>
                  </a:cubicBezTo>
                  <a:cubicBezTo>
                    <a:pt x="11961" y="7406"/>
                    <a:pt x="11665" y="7490"/>
                    <a:pt x="11449" y="7517"/>
                  </a:cubicBezTo>
                  <a:cubicBezTo>
                    <a:pt x="11398" y="7517"/>
                    <a:pt x="11398" y="7517"/>
                    <a:pt x="11398" y="7517"/>
                  </a:cubicBezTo>
                  <a:cubicBezTo>
                    <a:pt x="11263" y="7547"/>
                    <a:pt x="11128" y="7658"/>
                    <a:pt x="11128" y="7742"/>
                  </a:cubicBezTo>
                  <a:cubicBezTo>
                    <a:pt x="11128" y="7768"/>
                    <a:pt x="11128" y="7795"/>
                    <a:pt x="11212" y="7852"/>
                  </a:cubicBezTo>
                  <a:cubicBezTo>
                    <a:pt x="11237" y="7883"/>
                    <a:pt x="11292" y="7883"/>
                    <a:pt x="11343" y="7883"/>
                  </a:cubicBezTo>
                  <a:cubicBezTo>
                    <a:pt x="11559" y="7883"/>
                    <a:pt x="11880" y="7684"/>
                    <a:pt x="12012" y="7574"/>
                  </a:cubicBezTo>
                  <a:cubicBezTo>
                    <a:pt x="12173" y="7375"/>
                    <a:pt x="12604" y="7375"/>
                    <a:pt x="12684" y="7375"/>
                  </a:cubicBezTo>
                  <a:cubicBezTo>
                    <a:pt x="12761" y="7322"/>
                    <a:pt x="12816" y="7322"/>
                    <a:pt x="12896" y="7322"/>
                  </a:cubicBezTo>
                  <a:cubicBezTo>
                    <a:pt x="13006" y="7322"/>
                    <a:pt x="13082" y="7349"/>
                    <a:pt x="13192" y="7406"/>
                  </a:cubicBezTo>
                  <a:cubicBezTo>
                    <a:pt x="13243" y="7433"/>
                    <a:pt x="13272" y="7433"/>
                    <a:pt x="13298" y="7463"/>
                  </a:cubicBezTo>
                  <a:cubicBezTo>
                    <a:pt x="13459" y="7517"/>
                    <a:pt x="13645" y="7684"/>
                    <a:pt x="13645" y="7795"/>
                  </a:cubicBezTo>
                  <a:cubicBezTo>
                    <a:pt x="13645" y="7852"/>
                    <a:pt x="13594" y="7909"/>
                    <a:pt x="13565" y="7909"/>
                  </a:cubicBezTo>
                  <a:cubicBezTo>
                    <a:pt x="13513" y="7936"/>
                    <a:pt x="13484" y="7936"/>
                    <a:pt x="13484" y="7963"/>
                  </a:cubicBezTo>
                  <a:cubicBezTo>
                    <a:pt x="13484" y="8020"/>
                    <a:pt x="13484" y="8104"/>
                    <a:pt x="13594" y="8272"/>
                  </a:cubicBezTo>
                  <a:cubicBezTo>
                    <a:pt x="13594" y="8298"/>
                    <a:pt x="13619" y="8329"/>
                    <a:pt x="13619" y="8356"/>
                  </a:cubicBezTo>
                  <a:cubicBezTo>
                    <a:pt x="13700" y="8298"/>
                    <a:pt x="13780" y="8245"/>
                    <a:pt x="13886" y="8214"/>
                  </a:cubicBezTo>
                  <a:cubicBezTo>
                    <a:pt x="13996" y="8161"/>
                    <a:pt x="14102" y="8104"/>
                    <a:pt x="14153" y="8047"/>
                  </a:cubicBezTo>
                  <a:cubicBezTo>
                    <a:pt x="14208" y="7993"/>
                    <a:pt x="14262" y="7963"/>
                    <a:pt x="14368" y="7963"/>
                  </a:cubicBezTo>
                  <a:cubicBezTo>
                    <a:pt x="14555" y="7963"/>
                    <a:pt x="14876" y="8104"/>
                    <a:pt x="15011" y="8188"/>
                  </a:cubicBezTo>
                  <a:cubicBezTo>
                    <a:pt x="15066" y="8245"/>
                    <a:pt x="15117" y="8272"/>
                    <a:pt x="15198" y="8329"/>
                  </a:cubicBezTo>
                  <a:cubicBezTo>
                    <a:pt x="15333" y="8439"/>
                    <a:pt x="15494" y="8550"/>
                    <a:pt x="15709" y="8581"/>
                  </a:cubicBezTo>
                  <a:cubicBezTo>
                    <a:pt x="15976" y="8634"/>
                    <a:pt x="16615" y="8886"/>
                    <a:pt x="16747" y="9027"/>
                  </a:cubicBezTo>
                  <a:cubicBezTo>
                    <a:pt x="16776" y="9053"/>
                    <a:pt x="16802" y="9080"/>
                    <a:pt x="16827" y="9111"/>
                  </a:cubicBezTo>
                  <a:cubicBezTo>
                    <a:pt x="16962" y="9278"/>
                    <a:pt x="17149" y="9500"/>
                    <a:pt x="17525" y="9530"/>
                  </a:cubicBezTo>
                  <a:lnTo>
                    <a:pt x="17551" y="9530"/>
                  </a:lnTo>
                  <a:cubicBezTo>
                    <a:pt x="17817" y="9530"/>
                    <a:pt x="18007" y="9305"/>
                    <a:pt x="18139" y="9080"/>
                  </a:cubicBezTo>
                  <a:cubicBezTo>
                    <a:pt x="18219" y="9000"/>
                    <a:pt x="18274" y="8916"/>
                    <a:pt x="18354" y="8859"/>
                  </a:cubicBezTo>
                  <a:cubicBezTo>
                    <a:pt x="18515" y="8691"/>
                    <a:pt x="18782" y="8607"/>
                    <a:pt x="19103" y="8550"/>
                  </a:cubicBezTo>
                  <a:cubicBezTo>
                    <a:pt x="19184" y="8523"/>
                    <a:pt x="19264" y="8523"/>
                    <a:pt x="19345" y="8523"/>
                  </a:cubicBezTo>
                  <a:cubicBezTo>
                    <a:pt x="19399" y="8523"/>
                    <a:pt x="19451" y="8523"/>
                    <a:pt x="19505" y="8523"/>
                  </a:cubicBezTo>
                  <a:cubicBezTo>
                    <a:pt x="19586" y="8523"/>
                    <a:pt x="19641" y="8523"/>
                    <a:pt x="19692" y="8523"/>
                  </a:cubicBezTo>
                  <a:cubicBezTo>
                    <a:pt x="19721" y="8523"/>
                    <a:pt x="19721" y="8550"/>
                    <a:pt x="19747" y="8550"/>
                  </a:cubicBezTo>
                  <a:cubicBezTo>
                    <a:pt x="19747" y="8497"/>
                    <a:pt x="19747" y="8439"/>
                    <a:pt x="19772" y="8382"/>
                  </a:cubicBezTo>
                  <a:cubicBezTo>
                    <a:pt x="19827" y="8329"/>
                    <a:pt x="19827" y="8329"/>
                    <a:pt x="19827" y="8329"/>
                  </a:cubicBezTo>
                  <a:cubicBezTo>
                    <a:pt x="19907" y="8214"/>
                    <a:pt x="20039" y="8020"/>
                    <a:pt x="19962" y="7909"/>
                  </a:cubicBezTo>
                  <a:cubicBezTo>
                    <a:pt x="19907" y="7852"/>
                    <a:pt x="19882" y="7795"/>
                    <a:pt x="19882" y="7768"/>
                  </a:cubicBezTo>
                  <a:cubicBezTo>
                    <a:pt x="19852" y="7742"/>
                    <a:pt x="19852" y="7711"/>
                    <a:pt x="19827" y="7711"/>
                  </a:cubicBezTo>
                  <a:cubicBezTo>
                    <a:pt x="19827" y="7711"/>
                    <a:pt x="19827" y="7711"/>
                    <a:pt x="19747" y="7768"/>
                  </a:cubicBezTo>
                  <a:cubicBezTo>
                    <a:pt x="19586" y="7909"/>
                    <a:pt x="19399" y="7936"/>
                    <a:pt x="19319" y="7936"/>
                  </a:cubicBezTo>
                  <a:cubicBezTo>
                    <a:pt x="19264" y="7936"/>
                    <a:pt x="19239" y="7909"/>
                    <a:pt x="19239" y="7909"/>
                  </a:cubicBezTo>
                  <a:cubicBezTo>
                    <a:pt x="19184" y="7909"/>
                    <a:pt x="19184" y="7909"/>
                    <a:pt x="19184" y="7909"/>
                  </a:cubicBezTo>
                  <a:cubicBezTo>
                    <a:pt x="19184" y="7852"/>
                    <a:pt x="19184" y="7852"/>
                    <a:pt x="19184" y="7852"/>
                  </a:cubicBezTo>
                  <a:cubicBezTo>
                    <a:pt x="19184" y="7795"/>
                    <a:pt x="19184" y="7742"/>
                    <a:pt x="19158" y="7711"/>
                  </a:cubicBezTo>
                  <a:cubicBezTo>
                    <a:pt x="19129" y="7600"/>
                    <a:pt x="19103" y="7547"/>
                    <a:pt x="19209" y="7349"/>
                  </a:cubicBezTo>
                  <a:cubicBezTo>
                    <a:pt x="19239" y="7265"/>
                    <a:pt x="19239" y="7211"/>
                    <a:pt x="19239" y="7181"/>
                  </a:cubicBezTo>
                  <a:cubicBezTo>
                    <a:pt x="19264" y="7070"/>
                    <a:pt x="19264" y="7013"/>
                    <a:pt x="19425" y="6819"/>
                  </a:cubicBezTo>
                  <a:cubicBezTo>
                    <a:pt x="19586" y="6624"/>
                    <a:pt x="19666" y="6510"/>
                    <a:pt x="19772" y="6510"/>
                  </a:cubicBezTo>
                  <a:cubicBezTo>
                    <a:pt x="19852" y="6510"/>
                    <a:pt x="19907" y="6567"/>
                    <a:pt x="19988" y="6594"/>
                  </a:cubicBezTo>
                  <a:cubicBezTo>
                    <a:pt x="20174" y="6735"/>
                    <a:pt x="20309" y="6761"/>
                    <a:pt x="20631" y="6845"/>
                  </a:cubicBezTo>
                  <a:cubicBezTo>
                    <a:pt x="20872" y="6929"/>
                    <a:pt x="20952" y="7097"/>
                    <a:pt x="21003" y="7238"/>
                  </a:cubicBezTo>
                  <a:cubicBezTo>
                    <a:pt x="21033" y="7292"/>
                    <a:pt x="21033" y="7349"/>
                    <a:pt x="21084" y="7406"/>
                  </a:cubicBezTo>
                  <a:cubicBezTo>
                    <a:pt x="21139" y="7463"/>
                    <a:pt x="21164" y="7547"/>
                    <a:pt x="21193" y="7627"/>
                  </a:cubicBezTo>
                  <a:cubicBezTo>
                    <a:pt x="21244" y="7768"/>
                    <a:pt x="21274" y="7883"/>
                    <a:pt x="21405" y="7993"/>
                  </a:cubicBezTo>
                  <a:cubicBezTo>
                    <a:pt x="21540" y="8104"/>
                    <a:pt x="21566" y="8272"/>
                    <a:pt x="21515" y="8382"/>
                  </a:cubicBezTo>
                  <a:cubicBezTo>
                    <a:pt x="21515" y="8439"/>
                    <a:pt x="21460" y="8497"/>
                    <a:pt x="21405" y="8497"/>
                  </a:cubicBezTo>
                  <a:cubicBezTo>
                    <a:pt x="21354" y="8497"/>
                    <a:pt x="21325" y="8466"/>
                    <a:pt x="21274" y="8413"/>
                  </a:cubicBezTo>
                  <a:cubicBezTo>
                    <a:pt x="21164" y="8298"/>
                    <a:pt x="21084" y="8298"/>
                    <a:pt x="20978" y="8298"/>
                  </a:cubicBezTo>
                  <a:cubicBezTo>
                    <a:pt x="20952" y="8272"/>
                    <a:pt x="20897" y="8272"/>
                    <a:pt x="20843" y="8272"/>
                  </a:cubicBezTo>
                  <a:cubicBezTo>
                    <a:pt x="20791" y="8245"/>
                    <a:pt x="20737" y="8188"/>
                    <a:pt x="20682" y="8161"/>
                  </a:cubicBezTo>
                  <a:cubicBezTo>
                    <a:pt x="20656" y="8131"/>
                    <a:pt x="20631" y="8104"/>
                    <a:pt x="20605" y="8104"/>
                  </a:cubicBezTo>
                  <a:cubicBezTo>
                    <a:pt x="20576" y="8104"/>
                    <a:pt x="20521" y="8131"/>
                    <a:pt x="20470" y="8161"/>
                  </a:cubicBezTo>
                  <a:cubicBezTo>
                    <a:pt x="20254" y="8329"/>
                    <a:pt x="20254" y="8356"/>
                    <a:pt x="20309" y="8550"/>
                  </a:cubicBezTo>
                  <a:cubicBezTo>
                    <a:pt x="20309" y="8634"/>
                    <a:pt x="20284" y="8744"/>
                    <a:pt x="20229" y="8832"/>
                  </a:cubicBezTo>
                  <a:cubicBezTo>
                    <a:pt x="20203" y="8886"/>
                    <a:pt x="20148" y="8916"/>
                    <a:pt x="20094" y="8916"/>
                  </a:cubicBezTo>
                  <a:cubicBezTo>
                    <a:pt x="20039" y="8916"/>
                    <a:pt x="19988" y="8886"/>
                    <a:pt x="19962" y="8859"/>
                  </a:cubicBezTo>
                  <a:cubicBezTo>
                    <a:pt x="19933" y="8832"/>
                    <a:pt x="19907" y="8802"/>
                    <a:pt x="19907" y="8802"/>
                  </a:cubicBezTo>
                  <a:cubicBezTo>
                    <a:pt x="19907" y="8859"/>
                    <a:pt x="19907" y="8943"/>
                    <a:pt x="19882" y="9000"/>
                  </a:cubicBezTo>
                  <a:cubicBezTo>
                    <a:pt x="19882" y="9053"/>
                    <a:pt x="19882" y="9111"/>
                    <a:pt x="19882" y="9164"/>
                  </a:cubicBezTo>
                  <a:cubicBezTo>
                    <a:pt x="19882" y="9362"/>
                    <a:pt x="19882" y="9919"/>
                    <a:pt x="19933" y="10087"/>
                  </a:cubicBezTo>
                  <a:cubicBezTo>
                    <a:pt x="19933" y="10117"/>
                    <a:pt x="19933" y="10171"/>
                    <a:pt x="19962" y="10201"/>
                  </a:cubicBezTo>
                  <a:cubicBezTo>
                    <a:pt x="20013" y="10396"/>
                    <a:pt x="20094" y="10705"/>
                    <a:pt x="20039" y="10926"/>
                  </a:cubicBezTo>
                  <a:cubicBezTo>
                    <a:pt x="20013" y="11178"/>
                    <a:pt x="19666" y="11403"/>
                    <a:pt x="19319" y="11570"/>
                  </a:cubicBezTo>
                  <a:cubicBezTo>
                    <a:pt x="19264" y="11597"/>
                    <a:pt x="19264" y="11597"/>
                    <a:pt x="19264" y="11597"/>
                  </a:cubicBezTo>
                  <a:cubicBezTo>
                    <a:pt x="19103" y="11681"/>
                    <a:pt x="18968" y="11738"/>
                    <a:pt x="18917" y="11933"/>
                  </a:cubicBezTo>
                  <a:cubicBezTo>
                    <a:pt x="18892" y="12184"/>
                    <a:pt x="18515" y="12379"/>
                    <a:pt x="18249" y="12379"/>
                  </a:cubicBezTo>
                  <a:cubicBezTo>
                    <a:pt x="18033" y="12379"/>
                    <a:pt x="17872" y="12463"/>
                    <a:pt x="17711" y="12741"/>
                  </a:cubicBezTo>
                  <a:cubicBezTo>
                    <a:pt x="17657" y="12825"/>
                    <a:pt x="17686" y="12966"/>
                    <a:pt x="17686" y="13050"/>
                  </a:cubicBezTo>
                  <a:cubicBezTo>
                    <a:pt x="17737" y="13218"/>
                    <a:pt x="17872" y="13386"/>
                    <a:pt x="17978" y="13412"/>
                  </a:cubicBezTo>
                  <a:cubicBezTo>
                    <a:pt x="18033" y="13443"/>
                    <a:pt x="18113" y="13469"/>
                    <a:pt x="18168" y="13496"/>
                  </a:cubicBezTo>
                  <a:cubicBezTo>
                    <a:pt x="18354" y="13527"/>
                    <a:pt x="18541" y="13580"/>
                    <a:pt x="18621" y="13748"/>
                  </a:cubicBezTo>
                  <a:cubicBezTo>
                    <a:pt x="18676" y="13832"/>
                    <a:pt x="18702" y="13889"/>
                    <a:pt x="18727" y="13889"/>
                  </a:cubicBezTo>
                  <a:cubicBezTo>
                    <a:pt x="18756" y="13916"/>
                    <a:pt x="18756" y="13916"/>
                    <a:pt x="18756" y="13916"/>
                  </a:cubicBezTo>
                  <a:cubicBezTo>
                    <a:pt x="18727" y="13946"/>
                    <a:pt x="18727" y="13946"/>
                    <a:pt x="18727" y="13946"/>
                  </a:cubicBezTo>
                  <a:cubicBezTo>
                    <a:pt x="18702" y="14167"/>
                    <a:pt x="18647" y="14366"/>
                    <a:pt x="18515" y="14476"/>
                  </a:cubicBezTo>
                  <a:cubicBezTo>
                    <a:pt x="18460" y="14560"/>
                    <a:pt x="18409" y="14587"/>
                    <a:pt x="18380" y="14644"/>
                  </a:cubicBezTo>
                  <a:cubicBezTo>
                    <a:pt x="18329" y="14728"/>
                    <a:pt x="18249" y="14812"/>
                    <a:pt x="18059" y="14949"/>
                  </a:cubicBezTo>
                  <a:cubicBezTo>
                    <a:pt x="17766" y="15174"/>
                    <a:pt x="17711" y="15201"/>
                    <a:pt x="17737" y="15453"/>
                  </a:cubicBezTo>
                  <a:cubicBezTo>
                    <a:pt x="17737" y="15536"/>
                    <a:pt x="17792" y="15620"/>
                    <a:pt x="17817" y="15704"/>
                  </a:cubicBezTo>
                  <a:cubicBezTo>
                    <a:pt x="17898" y="15845"/>
                    <a:pt x="17953" y="15983"/>
                    <a:pt x="17898" y="16150"/>
                  </a:cubicBezTo>
                  <a:cubicBezTo>
                    <a:pt x="17766" y="16459"/>
                    <a:pt x="17817" y="16543"/>
                    <a:pt x="17898" y="16600"/>
                  </a:cubicBezTo>
                  <a:cubicBezTo>
                    <a:pt x="17978" y="16654"/>
                    <a:pt x="18007" y="16738"/>
                    <a:pt x="18033" y="16852"/>
                  </a:cubicBezTo>
                  <a:cubicBezTo>
                    <a:pt x="18088" y="16963"/>
                    <a:pt x="18113" y="17073"/>
                    <a:pt x="18219" y="17104"/>
                  </a:cubicBezTo>
                  <a:cubicBezTo>
                    <a:pt x="18460" y="17188"/>
                    <a:pt x="18702" y="17272"/>
                    <a:pt x="18917" y="17298"/>
                  </a:cubicBezTo>
                  <a:cubicBezTo>
                    <a:pt x="18943" y="17298"/>
                    <a:pt x="18968" y="17298"/>
                    <a:pt x="18998" y="17325"/>
                  </a:cubicBezTo>
                  <a:cubicBezTo>
                    <a:pt x="19103" y="17325"/>
                    <a:pt x="19209" y="17352"/>
                    <a:pt x="19264" y="17436"/>
                  </a:cubicBezTo>
                  <a:cubicBezTo>
                    <a:pt x="19290" y="17493"/>
                    <a:pt x="19290" y="17577"/>
                    <a:pt x="19209" y="17718"/>
                  </a:cubicBezTo>
                  <a:cubicBezTo>
                    <a:pt x="19129" y="17912"/>
                    <a:pt x="19129" y="18053"/>
                    <a:pt x="19103" y="18191"/>
                  </a:cubicBezTo>
                  <a:cubicBezTo>
                    <a:pt x="19103" y="18275"/>
                    <a:pt x="19103" y="18389"/>
                    <a:pt x="19078" y="18469"/>
                  </a:cubicBezTo>
                  <a:cubicBezTo>
                    <a:pt x="19023" y="18641"/>
                    <a:pt x="18943" y="18976"/>
                    <a:pt x="18702" y="18976"/>
                  </a:cubicBezTo>
                  <a:cubicBezTo>
                    <a:pt x="18647" y="18976"/>
                    <a:pt x="18621" y="18976"/>
                    <a:pt x="18596" y="18976"/>
                  </a:cubicBezTo>
                  <a:cubicBezTo>
                    <a:pt x="18515" y="18946"/>
                    <a:pt x="18460" y="18919"/>
                    <a:pt x="18409" y="18889"/>
                  </a:cubicBezTo>
                  <a:cubicBezTo>
                    <a:pt x="18354" y="18862"/>
                    <a:pt x="18329" y="18862"/>
                    <a:pt x="18300" y="18862"/>
                  </a:cubicBezTo>
                  <a:cubicBezTo>
                    <a:pt x="18300" y="18862"/>
                    <a:pt x="18300" y="18862"/>
                    <a:pt x="18300" y="18946"/>
                  </a:cubicBezTo>
                  <a:cubicBezTo>
                    <a:pt x="18300" y="19030"/>
                    <a:pt x="18329" y="19114"/>
                    <a:pt x="18329" y="19197"/>
                  </a:cubicBezTo>
                  <a:cubicBezTo>
                    <a:pt x="18354" y="19339"/>
                    <a:pt x="18409" y="19476"/>
                    <a:pt x="18249" y="19644"/>
                  </a:cubicBezTo>
                  <a:cubicBezTo>
                    <a:pt x="18194" y="19701"/>
                    <a:pt x="18139" y="19758"/>
                    <a:pt x="18113" y="19811"/>
                  </a:cubicBezTo>
                  <a:cubicBezTo>
                    <a:pt x="18007" y="19953"/>
                    <a:pt x="17927" y="20094"/>
                    <a:pt x="17711" y="20120"/>
                  </a:cubicBezTo>
                  <a:cubicBezTo>
                    <a:pt x="17500" y="20147"/>
                    <a:pt x="17390" y="20178"/>
                    <a:pt x="17178" y="20315"/>
                  </a:cubicBezTo>
                  <a:cubicBezTo>
                    <a:pt x="17123" y="20372"/>
                    <a:pt x="17068" y="20399"/>
                    <a:pt x="17043" y="20429"/>
                  </a:cubicBezTo>
                  <a:cubicBezTo>
                    <a:pt x="16908" y="20483"/>
                    <a:pt x="16882" y="20513"/>
                    <a:pt x="16908" y="20677"/>
                  </a:cubicBezTo>
                  <a:cubicBezTo>
                    <a:pt x="16933" y="20929"/>
                    <a:pt x="16908" y="21238"/>
                    <a:pt x="16908" y="21348"/>
                  </a:cubicBezTo>
                  <a:lnTo>
                    <a:pt x="17043" y="21432"/>
                  </a:lnTo>
                  <a:cubicBezTo>
                    <a:pt x="16933" y="21489"/>
                    <a:pt x="16933" y="21489"/>
                    <a:pt x="16933" y="21489"/>
                  </a:cubicBezTo>
                  <a:cubicBezTo>
                    <a:pt x="16857" y="21516"/>
                    <a:pt x="16776" y="21547"/>
                    <a:pt x="16747" y="21573"/>
                  </a:cubicBezTo>
                  <a:cubicBezTo>
                    <a:pt x="16696" y="21600"/>
                    <a:pt x="16641" y="21600"/>
                    <a:pt x="16586" y="21600"/>
                  </a:cubicBezTo>
                  <a:close/>
                  <a:moveTo>
                    <a:pt x="13513" y="8607"/>
                  </a:moveTo>
                  <a:cubicBezTo>
                    <a:pt x="13484" y="8634"/>
                    <a:pt x="13433" y="8634"/>
                    <a:pt x="13404" y="8664"/>
                  </a:cubicBezTo>
                  <a:cubicBezTo>
                    <a:pt x="13378" y="8691"/>
                    <a:pt x="13298" y="8718"/>
                    <a:pt x="13298" y="8744"/>
                  </a:cubicBezTo>
                  <a:cubicBezTo>
                    <a:pt x="13272" y="8802"/>
                    <a:pt x="13243" y="9080"/>
                    <a:pt x="13243" y="9336"/>
                  </a:cubicBezTo>
                  <a:cubicBezTo>
                    <a:pt x="13324" y="9164"/>
                    <a:pt x="13324" y="9164"/>
                    <a:pt x="13324" y="9164"/>
                  </a:cubicBezTo>
                  <a:cubicBezTo>
                    <a:pt x="13324" y="9164"/>
                    <a:pt x="13433" y="8832"/>
                    <a:pt x="13513" y="8607"/>
                  </a:cubicBezTo>
                  <a:close/>
                  <a:moveTo>
                    <a:pt x="1544" y="8413"/>
                  </a:moveTo>
                  <a:cubicBezTo>
                    <a:pt x="1493" y="8413"/>
                    <a:pt x="1438" y="8413"/>
                    <a:pt x="1332" y="8382"/>
                  </a:cubicBezTo>
                  <a:cubicBezTo>
                    <a:pt x="1252" y="8356"/>
                    <a:pt x="1252" y="8356"/>
                    <a:pt x="1252" y="8356"/>
                  </a:cubicBezTo>
                  <a:cubicBezTo>
                    <a:pt x="1011" y="8272"/>
                    <a:pt x="1062" y="8104"/>
                    <a:pt x="1091" y="7993"/>
                  </a:cubicBezTo>
                  <a:cubicBezTo>
                    <a:pt x="1117" y="7909"/>
                    <a:pt x="1142" y="7825"/>
                    <a:pt x="1142" y="7742"/>
                  </a:cubicBezTo>
                  <a:cubicBezTo>
                    <a:pt x="1142" y="7658"/>
                    <a:pt x="1142" y="7517"/>
                    <a:pt x="1223" y="7517"/>
                  </a:cubicBezTo>
                  <a:cubicBezTo>
                    <a:pt x="1278" y="7517"/>
                    <a:pt x="1332" y="7574"/>
                    <a:pt x="1438" y="7711"/>
                  </a:cubicBezTo>
                  <a:cubicBezTo>
                    <a:pt x="1493" y="7768"/>
                    <a:pt x="1519" y="7795"/>
                    <a:pt x="1544" y="7852"/>
                  </a:cubicBezTo>
                  <a:cubicBezTo>
                    <a:pt x="1599" y="7852"/>
                    <a:pt x="1680" y="7883"/>
                    <a:pt x="1731" y="7936"/>
                  </a:cubicBezTo>
                  <a:cubicBezTo>
                    <a:pt x="1760" y="7993"/>
                    <a:pt x="1785" y="8077"/>
                    <a:pt x="1731" y="8188"/>
                  </a:cubicBezTo>
                  <a:cubicBezTo>
                    <a:pt x="1705" y="8298"/>
                    <a:pt x="1650" y="8413"/>
                    <a:pt x="1544" y="8413"/>
                  </a:cubicBezTo>
                  <a:close/>
                  <a:moveTo>
                    <a:pt x="2403" y="7547"/>
                  </a:moveTo>
                  <a:cubicBezTo>
                    <a:pt x="2268" y="7547"/>
                    <a:pt x="2213" y="7433"/>
                    <a:pt x="2162" y="7292"/>
                  </a:cubicBezTo>
                  <a:cubicBezTo>
                    <a:pt x="2133" y="7238"/>
                    <a:pt x="2133" y="7211"/>
                    <a:pt x="2107" y="7154"/>
                  </a:cubicBezTo>
                  <a:cubicBezTo>
                    <a:pt x="2052" y="7044"/>
                    <a:pt x="2027" y="6960"/>
                    <a:pt x="2081" y="6903"/>
                  </a:cubicBezTo>
                  <a:cubicBezTo>
                    <a:pt x="2133" y="6819"/>
                    <a:pt x="2268" y="6819"/>
                    <a:pt x="2403" y="6819"/>
                  </a:cubicBezTo>
                  <a:cubicBezTo>
                    <a:pt x="2483" y="6735"/>
                    <a:pt x="2724" y="6456"/>
                    <a:pt x="2936" y="6456"/>
                  </a:cubicBezTo>
                  <a:cubicBezTo>
                    <a:pt x="2991" y="6456"/>
                    <a:pt x="3046" y="6483"/>
                    <a:pt x="3072" y="6510"/>
                  </a:cubicBezTo>
                  <a:cubicBezTo>
                    <a:pt x="3126" y="6594"/>
                    <a:pt x="3097" y="6708"/>
                    <a:pt x="3072" y="6903"/>
                  </a:cubicBezTo>
                  <a:cubicBezTo>
                    <a:pt x="3072" y="6986"/>
                    <a:pt x="3046" y="7097"/>
                    <a:pt x="3017" y="7211"/>
                  </a:cubicBezTo>
                  <a:cubicBezTo>
                    <a:pt x="3017" y="7375"/>
                    <a:pt x="2991" y="7517"/>
                    <a:pt x="2830" y="7517"/>
                  </a:cubicBezTo>
                  <a:cubicBezTo>
                    <a:pt x="2805" y="7517"/>
                    <a:pt x="2776" y="7517"/>
                    <a:pt x="2750" y="7517"/>
                  </a:cubicBezTo>
                  <a:cubicBezTo>
                    <a:pt x="2695" y="7517"/>
                    <a:pt x="2670" y="7517"/>
                    <a:pt x="2644" y="7517"/>
                  </a:cubicBezTo>
                  <a:cubicBezTo>
                    <a:pt x="2589" y="7517"/>
                    <a:pt x="2564" y="7517"/>
                    <a:pt x="2534" y="7517"/>
                  </a:cubicBezTo>
                  <a:cubicBezTo>
                    <a:pt x="2483" y="7547"/>
                    <a:pt x="2454" y="7547"/>
                    <a:pt x="2403" y="7547"/>
                  </a:cubicBezTo>
                  <a:close/>
                  <a:moveTo>
                    <a:pt x="1815" y="6708"/>
                  </a:moveTo>
                  <a:cubicBezTo>
                    <a:pt x="1705" y="6708"/>
                    <a:pt x="1680" y="6624"/>
                    <a:pt x="1680" y="6540"/>
                  </a:cubicBezTo>
                  <a:cubicBezTo>
                    <a:pt x="1650" y="6456"/>
                    <a:pt x="1650" y="6399"/>
                    <a:pt x="1599" y="6342"/>
                  </a:cubicBezTo>
                  <a:cubicBezTo>
                    <a:pt x="1599" y="6315"/>
                    <a:pt x="1544" y="6258"/>
                    <a:pt x="1574" y="6205"/>
                  </a:cubicBezTo>
                  <a:cubicBezTo>
                    <a:pt x="1574" y="6174"/>
                    <a:pt x="1599" y="6147"/>
                    <a:pt x="1650" y="6147"/>
                  </a:cubicBezTo>
                  <a:cubicBezTo>
                    <a:pt x="1760" y="6147"/>
                    <a:pt x="1895" y="6205"/>
                    <a:pt x="2027" y="6289"/>
                  </a:cubicBezTo>
                  <a:cubicBezTo>
                    <a:pt x="2027" y="6315"/>
                    <a:pt x="2081" y="6342"/>
                    <a:pt x="2081" y="6426"/>
                  </a:cubicBezTo>
                  <a:cubicBezTo>
                    <a:pt x="2081" y="6483"/>
                    <a:pt x="2027" y="6567"/>
                    <a:pt x="1921" y="6651"/>
                  </a:cubicBezTo>
                  <a:cubicBezTo>
                    <a:pt x="1866" y="6708"/>
                    <a:pt x="1840" y="6708"/>
                    <a:pt x="1815" y="6708"/>
                  </a:cubicBezTo>
                  <a:close/>
                  <a:moveTo>
                    <a:pt x="770" y="6006"/>
                  </a:moveTo>
                  <a:cubicBezTo>
                    <a:pt x="660" y="6006"/>
                    <a:pt x="554" y="5953"/>
                    <a:pt x="419" y="5869"/>
                  </a:cubicBezTo>
                  <a:cubicBezTo>
                    <a:pt x="182" y="5758"/>
                    <a:pt x="182" y="5591"/>
                    <a:pt x="152" y="5308"/>
                  </a:cubicBezTo>
                  <a:cubicBezTo>
                    <a:pt x="152" y="5255"/>
                    <a:pt x="152" y="5171"/>
                    <a:pt x="152" y="5087"/>
                  </a:cubicBezTo>
                  <a:cubicBezTo>
                    <a:pt x="127" y="4778"/>
                    <a:pt x="207" y="4721"/>
                    <a:pt x="339" y="4641"/>
                  </a:cubicBezTo>
                  <a:cubicBezTo>
                    <a:pt x="393" y="4611"/>
                    <a:pt x="474" y="4584"/>
                    <a:pt x="529" y="4527"/>
                  </a:cubicBezTo>
                  <a:cubicBezTo>
                    <a:pt x="660" y="4416"/>
                    <a:pt x="660" y="4416"/>
                    <a:pt x="660" y="4416"/>
                  </a:cubicBezTo>
                  <a:cubicBezTo>
                    <a:pt x="635" y="4584"/>
                    <a:pt x="635" y="4584"/>
                    <a:pt x="635" y="4584"/>
                  </a:cubicBezTo>
                  <a:cubicBezTo>
                    <a:pt x="635" y="4584"/>
                    <a:pt x="554" y="5003"/>
                    <a:pt x="741" y="5282"/>
                  </a:cubicBezTo>
                  <a:cubicBezTo>
                    <a:pt x="795" y="5339"/>
                    <a:pt x="795" y="5339"/>
                    <a:pt x="795" y="5339"/>
                  </a:cubicBezTo>
                  <a:cubicBezTo>
                    <a:pt x="905" y="5533"/>
                    <a:pt x="931" y="5533"/>
                    <a:pt x="931" y="5675"/>
                  </a:cubicBezTo>
                  <a:cubicBezTo>
                    <a:pt x="931" y="5701"/>
                    <a:pt x="931" y="5728"/>
                    <a:pt x="931" y="5785"/>
                  </a:cubicBezTo>
                  <a:cubicBezTo>
                    <a:pt x="931" y="5869"/>
                    <a:pt x="905" y="5896"/>
                    <a:pt x="876" y="5953"/>
                  </a:cubicBezTo>
                  <a:cubicBezTo>
                    <a:pt x="876" y="5980"/>
                    <a:pt x="821" y="6006"/>
                    <a:pt x="770" y="6006"/>
                  </a:cubicBezTo>
                  <a:close/>
                  <a:moveTo>
                    <a:pt x="2162" y="5869"/>
                  </a:moveTo>
                  <a:cubicBezTo>
                    <a:pt x="2081" y="5869"/>
                    <a:pt x="2052" y="5869"/>
                    <a:pt x="2001" y="5839"/>
                  </a:cubicBezTo>
                  <a:cubicBezTo>
                    <a:pt x="1815" y="5758"/>
                    <a:pt x="1760" y="5644"/>
                    <a:pt x="1760" y="5644"/>
                  </a:cubicBezTo>
                  <a:cubicBezTo>
                    <a:pt x="1731" y="5591"/>
                    <a:pt x="1731" y="5591"/>
                    <a:pt x="1731" y="5591"/>
                  </a:cubicBezTo>
                  <a:cubicBezTo>
                    <a:pt x="1785" y="5560"/>
                    <a:pt x="1785" y="5560"/>
                    <a:pt x="1785" y="5560"/>
                  </a:cubicBezTo>
                  <a:cubicBezTo>
                    <a:pt x="1895" y="5503"/>
                    <a:pt x="2001" y="5503"/>
                    <a:pt x="2107" y="5476"/>
                  </a:cubicBezTo>
                  <a:cubicBezTo>
                    <a:pt x="2268" y="5476"/>
                    <a:pt x="2403" y="5450"/>
                    <a:pt x="2509" y="5308"/>
                  </a:cubicBezTo>
                  <a:cubicBezTo>
                    <a:pt x="2589" y="5225"/>
                    <a:pt x="2644" y="5171"/>
                    <a:pt x="2670" y="5141"/>
                  </a:cubicBezTo>
                  <a:cubicBezTo>
                    <a:pt x="2724" y="5087"/>
                    <a:pt x="2750" y="5057"/>
                    <a:pt x="2856" y="4889"/>
                  </a:cubicBezTo>
                  <a:cubicBezTo>
                    <a:pt x="2936" y="4752"/>
                    <a:pt x="2936" y="4752"/>
                    <a:pt x="2936" y="4752"/>
                  </a:cubicBezTo>
                  <a:cubicBezTo>
                    <a:pt x="2936" y="4919"/>
                    <a:pt x="2936" y="4919"/>
                    <a:pt x="2936" y="4919"/>
                  </a:cubicBezTo>
                  <a:cubicBezTo>
                    <a:pt x="2966" y="4973"/>
                    <a:pt x="2991" y="5617"/>
                    <a:pt x="2695" y="5701"/>
                  </a:cubicBezTo>
                  <a:cubicBezTo>
                    <a:pt x="2644" y="5728"/>
                    <a:pt x="2615" y="5758"/>
                    <a:pt x="2564" y="5758"/>
                  </a:cubicBezTo>
                  <a:cubicBezTo>
                    <a:pt x="2429" y="5812"/>
                    <a:pt x="2268" y="5869"/>
                    <a:pt x="2162" y="5869"/>
                  </a:cubicBezTo>
                  <a:close/>
                  <a:moveTo>
                    <a:pt x="1895" y="5171"/>
                  </a:moveTo>
                  <a:cubicBezTo>
                    <a:pt x="1866" y="5171"/>
                    <a:pt x="1815" y="5171"/>
                    <a:pt x="1760" y="5141"/>
                  </a:cubicBezTo>
                  <a:cubicBezTo>
                    <a:pt x="1680" y="5114"/>
                    <a:pt x="1574" y="5114"/>
                    <a:pt x="1493" y="5087"/>
                  </a:cubicBezTo>
                  <a:cubicBezTo>
                    <a:pt x="1223" y="5057"/>
                    <a:pt x="1011" y="5030"/>
                    <a:pt x="905" y="4805"/>
                  </a:cubicBezTo>
                  <a:cubicBezTo>
                    <a:pt x="770" y="4527"/>
                    <a:pt x="850" y="4306"/>
                    <a:pt x="850" y="4306"/>
                  </a:cubicBezTo>
                  <a:cubicBezTo>
                    <a:pt x="931" y="4164"/>
                    <a:pt x="1011" y="4107"/>
                    <a:pt x="1091" y="4107"/>
                  </a:cubicBezTo>
                  <a:lnTo>
                    <a:pt x="1117" y="4107"/>
                  </a:lnTo>
                  <a:cubicBezTo>
                    <a:pt x="1142" y="4107"/>
                    <a:pt x="1142" y="4107"/>
                    <a:pt x="1172" y="4107"/>
                  </a:cubicBezTo>
                  <a:cubicBezTo>
                    <a:pt x="1223" y="4107"/>
                    <a:pt x="1252" y="4107"/>
                    <a:pt x="1303" y="4081"/>
                  </a:cubicBezTo>
                  <a:cubicBezTo>
                    <a:pt x="1544" y="3997"/>
                    <a:pt x="1544" y="3997"/>
                    <a:pt x="1760" y="3970"/>
                  </a:cubicBezTo>
                  <a:cubicBezTo>
                    <a:pt x="1840" y="3939"/>
                    <a:pt x="1866" y="3939"/>
                    <a:pt x="1921" y="3939"/>
                  </a:cubicBezTo>
                  <a:cubicBezTo>
                    <a:pt x="2027" y="3939"/>
                    <a:pt x="2052" y="3997"/>
                    <a:pt x="2162" y="4164"/>
                  </a:cubicBezTo>
                  <a:cubicBezTo>
                    <a:pt x="2162" y="4191"/>
                    <a:pt x="2187" y="4222"/>
                    <a:pt x="2213" y="4248"/>
                  </a:cubicBezTo>
                  <a:cubicBezTo>
                    <a:pt x="2297" y="4386"/>
                    <a:pt x="2297" y="4416"/>
                    <a:pt x="2187" y="4694"/>
                  </a:cubicBezTo>
                  <a:cubicBezTo>
                    <a:pt x="2162" y="4752"/>
                    <a:pt x="2133" y="4836"/>
                    <a:pt x="2133" y="4889"/>
                  </a:cubicBezTo>
                  <a:cubicBezTo>
                    <a:pt x="2107" y="5030"/>
                    <a:pt x="2052" y="5171"/>
                    <a:pt x="1895" y="5171"/>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51" name="Shape 2851"/>
            <p:cNvSpPr/>
            <p:nvPr/>
          </p:nvSpPr>
          <p:spPr>
            <a:xfrm>
              <a:off x="3235760" y="338358"/>
              <a:ext cx="2504778" cy="1779596"/>
            </a:xfrm>
            <a:custGeom>
              <a:avLst/>
              <a:gdLst/>
              <a:ahLst/>
              <a:cxnLst/>
              <a:rect l="0" t="0" r="0" b="0"/>
              <a:pathLst>
                <a:path w="21584" h="21600" extrusionOk="0">
                  <a:moveTo>
                    <a:pt x="3877" y="21600"/>
                  </a:moveTo>
                  <a:cubicBezTo>
                    <a:pt x="3772" y="21485"/>
                    <a:pt x="3603" y="21397"/>
                    <a:pt x="3480" y="21397"/>
                  </a:cubicBezTo>
                  <a:cubicBezTo>
                    <a:pt x="3437" y="21397"/>
                    <a:pt x="3417" y="21397"/>
                    <a:pt x="3375" y="21397"/>
                  </a:cubicBezTo>
                  <a:cubicBezTo>
                    <a:pt x="3355" y="21425"/>
                    <a:pt x="3332" y="21425"/>
                    <a:pt x="3312" y="21425"/>
                  </a:cubicBezTo>
                  <a:cubicBezTo>
                    <a:pt x="3229" y="21425"/>
                    <a:pt x="3186" y="21365"/>
                    <a:pt x="3166" y="21278"/>
                  </a:cubicBezTo>
                  <a:cubicBezTo>
                    <a:pt x="3143" y="21162"/>
                    <a:pt x="3186" y="21015"/>
                    <a:pt x="3269" y="20928"/>
                  </a:cubicBezTo>
                  <a:cubicBezTo>
                    <a:pt x="3292" y="20928"/>
                    <a:pt x="3292" y="20900"/>
                    <a:pt x="3292" y="20900"/>
                  </a:cubicBezTo>
                  <a:cubicBezTo>
                    <a:pt x="3292" y="20840"/>
                    <a:pt x="3123" y="20697"/>
                    <a:pt x="2977" y="20637"/>
                  </a:cubicBezTo>
                  <a:cubicBezTo>
                    <a:pt x="2809" y="20550"/>
                    <a:pt x="2538" y="20057"/>
                    <a:pt x="2475" y="19882"/>
                  </a:cubicBezTo>
                  <a:cubicBezTo>
                    <a:pt x="2455" y="19794"/>
                    <a:pt x="2392" y="19675"/>
                    <a:pt x="2329" y="19531"/>
                  </a:cubicBezTo>
                  <a:cubicBezTo>
                    <a:pt x="2266" y="19384"/>
                    <a:pt x="2203" y="19237"/>
                    <a:pt x="2141" y="19122"/>
                  </a:cubicBezTo>
                  <a:cubicBezTo>
                    <a:pt x="2035" y="18831"/>
                    <a:pt x="1972" y="18772"/>
                    <a:pt x="1784" y="18744"/>
                  </a:cubicBezTo>
                  <a:cubicBezTo>
                    <a:pt x="1784" y="18744"/>
                    <a:pt x="1764" y="18744"/>
                    <a:pt x="1741" y="18744"/>
                  </a:cubicBezTo>
                  <a:cubicBezTo>
                    <a:pt x="1658" y="18744"/>
                    <a:pt x="1618" y="18804"/>
                    <a:pt x="1555" y="18919"/>
                  </a:cubicBezTo>
                  <a:cubicBezTo>
                    <a:pt x="1532" y="18947"/>
                    <a:pt x="1512" y="19006"/>
                    <a:pt x="1489" y="19066"/>
                  </a:cubicBezTo>
                  <a:cubicBezTo>
                    <a:pt x="1406" y="19181"/>
                    <a:pt x="1324" y="19237"/>
                    <a:pt x="1198" y="19237"/>
                  </a:cubicBezTo>
                  <a:cubicBezTo>
                    <a:pt x="1155" y="19237"/>
                    <a:pt x="1092" y="19237"/>
                    <a:pt x="1052" y="19209"/>
                  </a:cubicBezTo>
                  <a:cubicBezTo>
                    <a:pt x="904" y="19122"/>
                    <a:pt x="715" y="18772"/>
                    <a:pt x="632" y="18597"/>
                  </a:cubicBezTo>
                  <a:cubicBezTo>
                    <a:pt x="590" y="18481"/>
                    <a:pt x="550" y="18481"/>
                    <a:pt x="507" y="18481"/>
                  </a:cubicBezTo>
                  <a:cubicBezTo>
                    <a:pt x="487" y="18481"/>
                    <a:pt x="464" y="18481"/>
                    <a:pt x="424" y="18509"/>
                  </a:cubicBezTo>
                  <a:cubicBezTo>
                    <a:pt x="401" y="18509"/>
                    <a:pt x="381" y="18509"/>
                    <a:pt x="361" y="18509"/>
                  </a:cubicBezTo>
                  <a:cubicBezTo>
                    <a:pt x="278" y="18509"/>
                    <a:pt x="153" y="18422"/>
                    <a:pt x="67" y="18366"/>
                  </a:cubicBezTo>
                  <a:cubicBezTo>
                    <a:pt x="47" y="18334"/>
                    <a:pt x="27" y="18306"/>
                    <a:pt x="27" y="18306"/>
                  </a:cubicBezTo>
                  <a:cubicBezTo>
                    <a:pt x="4" y="18306"/>
                    <a:pt x="4" y="18306"/>
                    <a:pt x="4" y="18306"/>
                  </a:cubicBezTo>
                  <a:cubicBezTo>
                    <a:pt x="4" y="18278"/>
                    <a:pt x="4" y="18278"/>
                    <a:pt x="4" y="18278"/>
                  </a:cubicBezTo>
                  <a:cubicBezTo>
                    <a:pt x="4" y="18247"/>
                    <a:pt x="27" y="17869"/>
                    <a:pt x="4" y="17578"/>
                  </a:cubicBezTo>
                  <a:cubicBezTo>
                    <a:pt x="-16" y="17316"/>
                    <a:pt x="47" y="17256"/>
                    <a:pt x="153" y="17169"/>
                  </a:cubicBezTo>
                  <a:cubicBezTo>
                    <a:pt x="193" y="17141"/>
                    <a:pt x="215" y="17113"/>
                    <a:pt x="255" y="17081"/>
                  </a:cubicBezTo>
                  <a:cubicBezTo>
                    <a:pt x="444" y="16906"/>
                    <a:pt x="530" y="16850"/>
                    <a:pt x="715" y="16819"/>
                  </a:cubicBezTo>
                  <a:cubicBezTo>
                    <a:pt x="841" y="16791"/>
                    <a:pt x="884" y="16703"/>
                    <a:pt x="967" y="16556"/>
                  </a:cubicBezTo>
                  <a:cubicBezTo>
                    <a:pt x="989" y="16500"/>
                    <a:pt x="1029" y="16441"/>
                    <a:pt x="1092" y="16353"/>
                  </a:cubicBezTo>
                  <a:cubicBezTo>
                    <a:pt x="1155" y="16266"/>
                    <a:pt x="1155" y="16178"/>
                    <a:pt x="1115" y="16031"/>
                  </a:cubicBezTo>
                  <a:cubicBezTo>
                    <a:pt x="1115" y="15943"/>
                    <a:pt x="1092" y="15856"/>
                    <a:pt x="1092" y="15741"/>
                  </a:cubicBezTo>
                  <a:cubicBezTo>
                    <a:pt x="1092" y="15653"/>
                    <a:pt x="1092" y="15506"/>
                    <a:pt x="1178" y="15506"/>
                  </a:cubicBezTo>
                  <a:cubicBezTo>
                    <a:pt x="1218" y="15506"/>
                    <a:pt x="1261" y="15538"/>
                    <a:pt x="1304" y="15566"/>
                  </a:cubicBezTo>
                  <a:cubicBezTo>
                    <a:pt x="1344" y="15593"/>
                    <a:pt x="1386" y="15625"/>
                    <a:pt x="1449" y="15653"/>
                  </a:cubicBezTo>
                  <a:cubicBezTo>
                    <a:pt x="1449" y="15653"/>
                    <a:pt x="1469" y="15653"/>
                    <a:pt x="1489" y="15653"/>
                  </a:cubicBezTo>
                  <a:cubicBezTo>
                    <a:pt x="1575" y="15653"/>
                    <a:pt x="1638" y="15538"/>
                    <a:pt x="1701" y="15215"/>
                  </a:cubicBezTo>
                  <a:cubicBezTo>
                    <a:pt x="1721" y="15128"/>
                    <a:pt x="1721" y="15040"/>
                    <a:pt x="1721" y="14953"/>
                  </a:cubicBezTo>
                  <a:cubicBezTo>
                    <a:pt x="1741" y="14778"/>
                    <a:pt x="1741" y="14603"/>
                    <a:pt x="1826" y="14400"/>
                  </a:cubicBezTo>
                  <a:cubicBezTo>
                    <a:pt x="1866" y="14285"/>
                    <a:pt x="1866" y="14225"/>
                    <a:pt x="1866" y="14197"/>
                  </a:cubicBezTo>
                  <a:cubicBezTo>
                    <a:pt x="1846" y="14165"/>
                    <a:pt x="1784" y="14165"/>
                    <a:pt x="1721" y="14137"/>
                  </a:cubicBezTo>
                  <a:cubicBezTo>
                    <a:pt x="1678" y="14137"/>
                    <a:pt x="1658" y="14137"/>
                    <a:pt x="1638" y="14137"/>
                  </a:cubicBezTo>
                  <a:cubicBezTo>
                    <a:pt x="1469" y="14110"/>
                    <a:pt x="1281" y="14022"/>
                    <a:pt x="1092" y="13935"/>
                  </a:cubicBezTo>
                  <a:cubicBezTo>
                    <a:pt x="967" y="13875"/>
                    <a:pt x="927" y="13700"/>
                    <a:pt x="904" y="13585"/>
                  </a:cubicBezTo>
                  <a:cubicBezTo>
                    <a:pt x="884" y="13497"/>
                    <a:pt x="864" y="13410"/>
                    <a:pt x="821" y="13382"/>
                  </a:cubicBezTo>
                  <a:cubicBezTo>
                    <a:pt x="632" y="13234"/>
                    <a:pt x="738" y="12884"/>
                    <a:pt x="778" y="12769"/>
                  </a:cubicBezTo>
                  <a:cubicBezTo>
                    <a:pt x="821" y="12650"/>
                    <a:pt x="778" y="12534"/>
                    <a:pt x="738" y="12419"/>
                  </a:cubicBezTo>
                  <a:cubicBezTo>
                    <a:pt x="695" y="12304"/>
                    <a:pt x="675" y="12212"/>
                    <a:pt x="652" y="12097"/>
                  </a:cubicBezTo>
                  <a:cubicBezTo>
                    <a:pt x="632" y="11775"/>
                    <a:pt x="695" y="11691"/>
                    <a:pt x="947" y="11456"/>
                  </a:cubicBezTo>
                  <a:cubicBezTo>
                    <a:pt x="1092" y="11309"/>
                    <a:pt x="1135" y="11253"/>
                    <a:pt x="1178" y="11166"/>
                  </a:cubicBezTo>
                  <a:cubicBezTo>
                    <a:pt x="1218" y="11106"/>
                    <a:pt x="1241" y="11047"/>
                    <a:pt x="1304" y="10991"/>
                  </a:cubicBezTo>
                  <a:cubicBezTo>
                    <a:pt x="1386" y="10876"/>
                    <a:pt x="1426" y="10641"/>
                    <a:pt x="1449" y="10494"/>
                  </a:cubicBezTo>
                  <a:cubicBezTo>
                    <a:pt x="1449" y="10378"/>
                    <a:pt x="1449" y="10378"/>
                    <a:pt x="1449" y="10378"/>
                  </a:cubicBezTo>
                  <a:cubicBezTo>
                    <a:pt x="1512" y="10466"/>
                    <a:pt x="1512" y="10466"/>
                    <a:pt x="1512" y="10466"/>
                  </a:cubicBezTo>
                  <a:cubicBezTo>
                    <a:pt x="1532" y="10466"/>
                    <a:pt x="1532" y="10466"/>
                    <a:pt x="1532" y="10466"/>
                  </a:cubicBezTo>
                  <a:cubicBezTo>
                    <a:pt x="1555" y="10466"/>
                    <a:pt x="1595" y="10466"/>
                    <a:pt x="1658" y="10438"/>
                  </a:cubicBezTo>
                  <a:cubicBezTo>
                    <a:pt x="1804" y="10347"/>
                    <a:pt x="2243" y="9881"/>
                    <a:pt x="2369" y="9706"/>
                  </a:cubicBezTo>
                  <a:cubicBezTo>
                    <a:pt x="2455" y="9619"/>
                    <a:pt x="2600" y="9591"/>
                    <a:pt x="2663" y="9591"/>
                  </a:cubicBezTo>
                  <a:cubicBezTo>
                    <a:pt x="2809" y="9591"/>
                    <a:pt x="3060" y="9650"/>
                    <a:pt x="3103" y="9825"/>
                  </a:cubicBezTo>
                  <a:cubicBezTo>
                    <a:pt x="3123" y="9941"/>
                    <a:pt x="3312" y="10028"/>
                    <a:pt x="3457" y="10056"/>
                  </a:cubicBezTo>
                  <a:cubicBezTo>
                    <a:pt x="3543" y="10088"/>
                    <a:pt x="3543" y="10088"/>
                    <a:pt x="3543" y="10088"/>
                  </a:cubicBezTo>
                  <a:cubicBezTo>
                    <a:pt x="3480" y="10175"/>
                    <a:pt x="3480" y="10175"/>
                    <a:pt x="3480" y="10175"/>
                  </a:cubicBezTo>
                  <a:cubicBezTo>
                    <a:pt x="3480" y="10175"/>
                    <a:pt x="3332" y="10347"/>
                    <a:pt x="3457" y="10669"/>
                  </a:cubicBezTo>
                  <a:cubicBezTo>
                    <a:pt x="3480" y="10784"/>
                    <a:pt x="3520" y="10784"/>
                    <a:pt x="3543" y="10784"/>
                  </a:cubicBezTo>
                  <a:cubicBezTo>
                    <a:pt x="3626" y="10784"/>
                    <a:pt x="3732" y="10609"/>
                    <a:pt x="3772" y="10526"/>
                  </a:cubicBezTo>
                  <a:cubicBezTo>
                    <a:pt x="3794" y="10494"/>
                    <a:pt x="3794" y="10494"/>
                    <a:pt x="3794" y="10494"/>
                  </a:cubicBezTo>
                  <a:cubicBezTo>
                    <a:pt x="3980" y="10609"/>
                    <a:pt x="3980" y="10609"/>
                    <a:pt x="3980" y="10609"/>
                  </a:cubicBezTo>
                  <a:cubicBezTo>
                    <a:pt x="4066" y="10641"/>
                    <a:pt x="4129" y="10697"/>
                    <a:pt x="4211" y="10784"/>
                  </a:cubicBezTo>
                  <a:cubicBezTo>
                    <a:pt x="4294" y="10844"/>
                    <a:pt x="4380" y="10931"/>
                    <a:pt x="4506" y="11019"/>
                  </a:cubicBezTo>
                  <a:cubicBezTo>
                    <a:pt x="4546" y="11047"/>
                    <a:pt x="4569" y="11047"/>
                    <a:pt x="4588" y="11047"/>
                  </a:cubicBezTo>
                  <a:cubicBezTo>
                    <a:pt x="4608" y="11047"/>
                    <a:pt x="4631" y="11047"/>
                    <a:pt x="4631" y="11047"/>
                  </a:cubicBezTo>
                  <a:cubicBezTo>
                    <a:pt x="4671" y="10991"/>
                    <a:pt x="4671" y="10816"/>
                    <a:pt x="4671" y="10641"/>
                  </a:cubicBezTo>
                  <a:cubicBezTo>
                    <a:pt x="4671" y="10526"/>
                    <a:pt x="4671" y="10526"/>
                    <a:pt x="4671" y="10526"/>
                  </a:cubicBezTo>
                  <a:cubicBezTo>
                    <a:pt x="4671" y="10406"/>
                    <a:pt x="4671" y="10319"/>
                    <a:pt x="4671" y="10259"/>
                  </a:cubicBezTo>
                  <a:cubicBezTo>
                    <a:pt x="4671" y="10203"/>
                    <a:pt x="4694" y="10175"/>
                    <a:pt x="4671" y="10144"/>
                  </a:cubicBezTo>
                  <a:cubicBezTo>
                    <a:pt x="4694" y="10175"/>
                    <a:pt x="4671" y="10175"/>
                    <a:pt x="4651" y="10175"/>
                  </a:cubicBezTo>
                  <a:cubicBezTo>
                    <a:pt x="4588" y="10203"/>
                    <a:pt x="4588" y="10203"/>
                    <a:pt x="4588" y="10203"/>
                  </a:cubicBezTo>
                  <a:cubicBezTo>
                    <a:pt x="4569" y="10231"/>
                    <a:pt x="4526" y="10231"/>
                    <a:pt x="4400" y="10319"/>
                  </a:cubicBezTo>
                  <a:cubicBezTo>
                    <a:pt x="4357" y="10347"/>
                    <a:pt x="4317" y="10347"/>
                    <a:pt x="4274" y="10347"/>
                  </a:cubicBezTo>
                  <a:cubicBezTo>
                    <a:pt x="4211" y="10347"/>
                    <a:pt x="4169" y="10291"/>
                    <a:pt x="4169" y="10259"/>
                  </a:cubicBezTo>
                  <a:cubicBezTo>
                    <a:pt x="4129" y="10116"/>
                    <a:pt x="4211" y="9913"/>
                    <a:pt x="4294" y="9766"/>
                  </a:cubicBezTo>
                  <a:cubicBezTo>
                    <a:pt x="4463" y="9475"/>
                    <a:pt x="4651" y="9475"/>
                    <a:pt x="4860" y="9475"/>
                  </a:cubicBezTo>
                  <a:cubicBezTo>
                    <a:pt x="4903" y="9475"/>
                    <a:pt x="4943" y="9475"/>
                    <a:pt x="4966" y="9475"/>
                  </a:cubicBezTo>
                  <a:cubicBezTo>
                    <a:pt x="5006" y="9475"/>
                    <a:pt x="5006" y="9475"/>
                    <a:pt x="5006" y="9475"/>
                  </a:cubicBezTo>
                  <a:cubicBezTo>
                    <a:pt x="5048" y="9475"/>
                    <a:pt x="5048" y="9475"/>
                    <a:pt x="5111" y="9356"/>
                  </a:cubicBezTo>
                  <a:cubicBezTo>
                    <a:pt x="5134" y="9328"/>
                    <a:pt x="5134" y="9328"/>
                    <a:pt x="5134" y="9328"/>
                  </a:cubicBezTo>
                  <a:cubicBezTo>
                    <a:pt x="5174" y="9213"/>
                    <a:pt x="5217" y="9153"/>
                    <a:pt x="5280" y="9093"/>
                  </a:cubicBezTo>
                  <a:cubicBezTo>
                    <a:pt x="5343" y="9010"/>
                    <a:pt x="5405" y="8922"/>
                    <a:pt x="5445" y="8743"/>
                  </a:cubicBezTo>
                  <a:cubicBezTo>
                    <a:pt x="5488" y="8572"/>
                    <a:pt x="5445" y="8393"/>
                    <a:pt x="5425" y="8310"/>
                  </a:cubicBezTo>
                  <a:cubicBezTo>
                    <a:pt x="5405" y="8278"/>
                    <a:pt x="5405" y="8278"/>
                    <a:pt x="5405" y="8278"/>
                  </a:cubicBezTo>
                  <a:cubicBezTo>
                    <a:pt x="5405" y="8250"/>
                    <a:pt x="5405" y="8250"/>
                    <a:pt x="5405" y="8250"/>
                  </a:cubicBezTo>
                  <a:cubicBezTo>
                    <a:pt x="5425" y="8163"/>
                    <a:pt x="5488" y="8103"/>
                    <a:pt x="5531" y="8047"/>
                  </a:cubicBezTo>
                  <a:cubicBezTo>
                    <a:pt x="5594" y="7988"/>
                    <a:pt x="5634" y="7928"/>
                    <a:pt x="5677" y="7840"/>
                  </a:cubicBezTo>
                  <a:cubicBezTo>
                    <a:pt x="5740" y="7665"/>
                    <a:pt x="5802" y="7665"/>
                    <a:pt x="5885" y="7665"/>
                  </a:cubicBezTo>
                  <a:cubicBezTo>
                    <a:pt x="5948" y="7665"/>
                    <a:pt x="6011" y="7665"/>
                    <a:pt x="6117" y="7638"/>
                  </a:cubicBezTo>
                  <a:cubicBezTo>
                    <a:pt x="6160" y="7610"/>
                    <a:pt x="6199" y="7610"/>
                    <a:pt x="6242" y="7610"/>
                  </a:cubicBezTo>
                  <a:cubicBezTo>
                    <a:pt x="6368" y="7610"/>
                    <a:pt x="6451" y="7697"/>
                    <a:pt x="6514" y="7753"/>
                  </a:cubicBezTo>
                  <a:cubicBezTo>
                    <a:pt x="6557" y="7813"/>
                    <a:pt x="6597" y="7872"/>
                    <a:pt x="6659" y="7900"/>
                  </a:cubicBezTo>
                  <a:cubicBezTo>
                    <a:pt x="6682" y="7900"/>
                    <a:pt x="6702" y="7900"/>
                    <a:pt x="6745" y="7900"/>
                  </a:cubicBezTo>
                  <a:cubicBezTo>
                    <a:pt x="6828" y="7900"/>
                    <a:pt x="6891" y="7813"/>
                    <a:pt x="7016" y="7665"/>
                  </a:cubicBezTo>
                  <a:cubicBezTo>
                    <a:pt x="7036" y="7610"/>
                    <a:pt x="7099" y="7550"/>
                    <a:pt x="7142" y="7494"/>
                  </a:cubicBezTo>
                  <a:cubicBezTo>
                    <a:pt x="7311" y="7288"/>
                    <a:pt x="7539" y="7288"/>
                    <a:pt x="7748" y="7288"/>
                  </a:cubicBezTo>
                  <a:cubicBezTo>
                    <a:pt x="7833" y="7288"/>
                    <a:pt x="7896" y="7288"/>
                    <a:pt x="7979" y="7260"/>
                  </a:cubicBezTo>
                  <a:cubicBezTo>
                    <a:pt x="8188" y="7228"/>
                    <a:pt x="8210" y="7200"/>
                    <a:pt x="8230" y="7085"/>
                  </a:cubicBezTo>
                  <a:cubicBezTo>
                    <a:pt x="8273" y="6910"/>
                    <a:pt x="8399" y="6560"/>
                    <a:pt x="8565" y="6385"/>
                  </a:cubicBezTo>
                  <a:cubicBezTo>
                    <a:pt x="8733" y="6182"/>
                    <a:pt x="8733" y="6182"/>
                    <a:pt x="8733" y="6182"/>
                  </a:cubicBezTo>
                  <a:cubicBezTo>
                    <a:pt x="8902" y="6007"/>
                    <a:pt x="9130" y="5744"/>
                    <a:pt x="9213" y="5657"/>
                  </a:cubicBezTo>
                  <a:cubicBezTo>
                    <a:pt x="9276" y="5597"/>
                    <a:pt x="9276" y="5597"/>
                    <a:pt x="9276" y="5597"/>
                  </a:cubicBezTo>
                  <a:cubicBezTo>
                    <a:pt x="9382" y="5482"/>
                    <a:pt x="9464" y="5422"/>
                    <a:pt x="9464" y="5247"/>
                  </a:cubicBezTo>
                  <a:cubicBezTo>
                    <a:pt x="9464" y="5012"/>
                    <a:pt x="9590" y="4754"/>
                    <a:pt x="9716" y="4459"/>
                  </a:cubicBezTo>
                  <a:cubicBezTo>
                    <a:pt x="9779" y="4316"/>
                    <a:pt x="9779" y="4316"/>
                    <a:pt x="9779" y="4316"/>
                  </a:cubicBezTo>
                  <a:cubicBezTo>
                    <a:pt x="9884" y="4141"/>
                    <a:pt x="9924" y="4053"/>
                    <a:pt x="9967" y="3791"/>
                  </a:cubicBezTo>
                  <a:cubicBezTo>
                    <a:pt x="10050" y="3441"/>
                    <a:pt x="10156" y="3206"/>
                    <a:pt x="10281" y="3119"/>
                  </a:cubicBezTo>
                  <a:cubicBezTo>
                    <a:pt x="10301" y="3119"/>
                    <a:pt x="10324" y="3091"/>
                    <a:pt x="10344" y="3091"/>
                  </a:cubicBezTo>
                  <a:cubicBezTo>
                    <a:pt x="10427" y="3091"/>
                    <a:pt x="10490" y="3206"/>
                    <a:pt x="10533" y="3326"/>
                  </a:cubicBezTo>
                  <a:cubicBezTo>
                    <a:pt x="10575" y="3413"/>
                    <a:pt x="10615" y="3497"/>
                    <a:pt x="10658" y="3528"/>
                  </a:cubicBezTo>
                  <a:cubicBezTo>
                    <a:pt x="10678" y="3528"/>
                    <a:pt x="10741" y="3556"/>
                    <a:pt x="10867" y="3556"/>
                  </a:cubicBezTo>
                  <a:cubicBezTo>
                    <a:pt x="10993" y="3556"/>
                    <a:pt x="11138" y="3556"/>
                    <a:pt x="11264" y="3528"/>
                  </a:cubicBezTo>
                  <a:cubicBezTo>
                    <a:pt x="11370" y="3528"/>
                    <a:pt x="11452" y="3528"/>
                    <a:pt x="11515" y="3528"/>
                  </a:cubicBezTo>
                  <a:cubicBezTo>
                    <a:pt x="11704" y="3528"/>
                    <a:pt x="12186" y="3469"/>
                    <a:pt x="12418" y="3441"/>
                  </a:cubicBezTo>
                  <a:cubicBezTo>
                    <a:pt x="12438" y="3413"/>
                    <a:pt x="12478" y="3413"/>
                    <a:pt x="12501" y="3413"/>
                  </a:cubicBezTo>
                  <a:cubicBezTo>
                    <a:pt x="12584" y="3413"/>
                    <a:pt x="12646" y="3441"/>
                    <a:pt x="12729" y="3469"/>
                  </a:cubicBezTo>
                  <a:cubicBezTo>
                    <a:pt x="12772" y="3497"/>
                    <a:pt x="12772" y="3497"/>
                    <a:pt x="12772" y="3497"/>
                  </a:cubicBezTo>
                  <a:cubicBezTo>
                    <a:pt x="12729" y="3584"/>
                    <a:pt x="12729" y="3584"/>
                    <a:pt x="12729" y="3584"/>
                  </a:cubicBezTo>
                  <a:cubicBezTo>
                    <a:pt x="12709" y="3644"/>
                    <a:pt x="12666" y="3703"/>
                    <a:pt x="12626" y="3731"/>
                  </a:cubicBezTo>
                  <a:cubicBezTo>
                    <a:pt x="12541" y="3819"/>
                    <a:pt x="12458" y="3847"/>
                    <a:pt x="12332" y="3847"/>
                  </a:cubicBezTo>
                  <a:cubicBezTo>
                    <a:pt x="12289" y="3878"/>
                    <a:pt x="12226" y="3878"/>
                    <a:pt x="12144" y="3906"/>
                  </a:cubicBezTo>
                  <a:cubicBezTo>
                    <a:pt x="12041" y="3934"/>
                    <a:pt x="11935" y="3966"/>
                    <a:pt x="11829" y="3966"/>
                  </a:cubicBezTo>
                  <a:cubicBezTo>
                    <a:pt x="11747" y="3966"/>
                    <a:pt x="11664" y="3934"/>
                    <a:pt x="11578" y="3934"/>
                  </a:cubicBezTo>
                  <a:cubicBezTo>
                    <a:pt x="11515" y="3934"/>
                    <a:pt x="11515" y="3934"/>
                    <a:pt x="11515" y="3934"/>
                  </a:cubicBezTo>
                  <a:cubicBezTo>
                    <a:pt x="11452" y="3934"/>
                    <a:pt x="11412" y="3906"/>
                    <a:pt x="11370" y="3906"/>
                  </a:cubicBezTo>
                  <a:cubicBezTo>
                    <a:pt x="11307" y="3906"/>
                    <a:pt x="11287" y="3906"/>
                    <a:pt x="11244" y="3906"/>
                  </a:cubicBezTo>
                  <a:cubicBezTo>
                    <a:pt x="11181" y="3906"/>
                    <a:pt x="11138" y="3906"/>
                    <a:pt x="11078" y="3934"/>
                  </a:cubicBezTo>
                  <a:cubicBezTo>
                    <a:pt x="10930" y="3994"/>
                    <a:pt x="10867" y="4081"/>
                    <a:pt x="10721" y="4284"/>
                  </a:cubicBezTo>
                  <a:cubicBezTo>
                    <a:pt x="10658" y="4372"/>
                    <a:pt x="10658" y="4372"/>
                    <a:pt x="10658" y="4372"/>
                  </a:cubicBezTo>
                  <a:cubicBezTo>
                    <a:pt x="10575" y="4491"/>
                    <a:pt x="10513" y="4547"/>
                    <a:pt x="10450" y="4547"/>
                  </a:cubicBezTo>
                  <a:cubicBezTo>
                    <a:pt x="10427" y="4547"/>
                    <a:pt x="10387" y="4547"/>
                    <a:pt x="10344" y="4519"/>
                  </a:cubicBezTo>
                  <a:cubicBezTo>
                    <a:pt x="10324" y="4519"/>
                    <a:pt x="10281" y="4491"/>
                    <a:pt x="10238" y="4459"/>
                  </a:cubicBezTo>
                  <a:cubicBezTo>
                    <a:pt x="10198" y="4459"/>
                    <a:pt x="10176" y="4459"/>
                    <a:pt x="10136" y="4459"/>
                  </a:cubicBezTo>
                  <a:cubicBezTo>
                    <a:pt x="10073" y="4459"/>
                    <a:pt x="10050" y="4491"/>
                    <a:pt x="10010" y="4579"/>
                  </a:cubicBezTo>
                  <a:cubicBezTo>
                    <a:pt x="9990" y="4606"/>
                    <a:pt x="9947" y="4666"/>
                    <a:pt x="9924" y="4694"/>
                  </a:cubicBezTo>
                  <a:cubicBezTo>
                    <a:pt x="9841" y="4841"/>
                    <a:pt x="9821" y="4929"/>
                    <a:pt x="9821" y="5044"/>
                  </a:cubicBezTo>
                  <a:cubicBezTo>
                    <a:pt x="9799" y="5104"/>
                    <a:pt x="9799" y="5159"/>
                    <a:pt x="9779" y="5247"/>
                  </a:cubicBezTo>
                  <a:cubicBezTo>
                    <a:pt x="9759" y="5362"/>
                    <a:pt x="9696" y="5450"/>
                    <a:pt x="9653" y="5537"/>
                  </a:cubicBezTo>
                  <a:cubicBezTo>
                    <a:pt x="9613" y="5569"/>
                    <a:pt x="9590" y="5597"/>
                    <a:pt x="9570" y="5657"/>
                  </a:cubicBezTo>
                  <a:cubicBezTo>
                    <a:pt x="9570" y="5684"/>
                    <a:pt x="9570" y="5772"/>
                    <a:pt x="9547" y="5947"/>
                  </a:cubicBezTo>
                  <a:cubicBezTo>
                    <a:pt x="9527" y="6007"/>
                    <a:pt x="9527" y="6007"/>
                    <a:pt x="9590" y="6034"/>
                  </a:cubicBezTo>
                  <a:cubicBezTo>
                    <a:pt x="9633" y="6034"/>
                    <a:pt x="9676" y="6062"/>
                    <a:pt x="9716" y="6122"/>
                  </a:cubicBezTo>
                  <a:cubicBezTo>
                    <a:pt x="9739" y="6150"/>
                    <a:pt x="9799" y="6210"/>
                    <a:pt x="9947" y="6210"/>
                  </a:cubicBezTo>
                  <a:cubicBezTo>
                    <a:pt x="9967" y="6210"/>
                    <a:pt x="9990" y="6210"/>
                    <a:pt x="10010" y="6182"/>
                  </a:cubicBezTo>
                  <a:cubicBezTo>
                    <a:pt x="9967" y="6150"/>
                    <a:pt x="9904" y="6062"/>
                    <a:pt x="9821" y="6007"/>
                  </a:cubicBezTo>
                  <a:cubicBezTo>
                    <a:pt x="9799" y="5975"/>
                    <a:pt x="9759" y="5919"/>
                    <a:pt x="9759" y="5859"/>
                  </a:cubicBezTo>
                  <a:cubicBezTo>
                    <a:pt x="9759" y="5800"/>
                    <a:pt x="9799" y="5772"/>
                    <a:pt x="9821" y="5744"/>
                  </a:cubicBezTo>
                  <a:cubicBezTo>
                    <a:pt x="9861" y="5684"/>
                    <a:pt x="9904" y="5629"/>
                    <a:pt x="9947" y="5509"/>
                  </a:cubicBezTo>
                  <a:cubicBezTo>
                    <a:pt x="10010" y="5334"/>
                    <a:pt x="10073" y="5279"/>
                    <a:pt x="10136" y="5219"/>
                  </a:cubicBezTo>
                  <a:cubicBezTo>
                    <a:pt x="10198" y="5191"/>
                    <a:pt x="10261" y="5159"/>
                    <a:pt x="10344" y="5044"/>
                  </a:cubicBezTo>
                  <a:cubicBezTo>
                    <a:pt x="10575" y="4781"/>
                    <a:pt x="10741" y="4634"/>
                    <a:pt x="11015" y="4404"/>
                  </a:cubicBezTo>
                  <a:cubicBezTo>
                    <a:pt x="11078" y="4372"/>
                    <a:pt x="11098" y="4344"/>
                    <a:pt x="11138" y="4316"/>
                  </a:cubicBezTo>
                  <a:cubicBezTo>
                    <a:pt x="11181" y="4256"/>
                    <a:pt x="11201" y="4256"/>
                    <a:pt x="11224" y="4256"/>
                  </a:cubicBezTo>
                  <a:cubicBezTo>
                    <a:pt x="11264" y="4256"/>
                    <a:pt x="11264" y="4284"/>
                    <a:pt x="11287" y="4284"/>
                  </a:cubicBezTo>
                  <a:cubicBezTo>
                    <a:pt x="11287" y="4316"/>
                    <a:pt x="11287" y="4316"/>
                    <a:pt x="11327" y="4344"/>
                  </a:cubicBezTo>
                  <a:cubicBezTo>
                    <a:pt x="11432" y="4431"/>
                    <a:pt x="11495" y="4459"/>
                    <a:pt x="11664" y="4459"/>
                  </a:cubicBezTo>
                  <a:cubicBezTo>
                    <a:pt x="11704" y="4459"/>
                    <a:pt x="11747" y="4459"/>
                    <a:pt x="11767" y="4431"/>
                  </a:cubicBezTo>
                  <a:cubicBezTo>
                    <a:pt x="11789" y="4431"/>
                    <a:pt x="11809" y="4431"/>
                    <a:pt x="11829" y="4431"/>
                  </a:cubicBezTo>
                  <a:cubicBezTo>
                    <a:pt x="11872" y="4431"/>
                    <a:pt x="11915" y="4459"/>
                    <a:pt x="11975" y="4547"/>
                  </a:cubicBezTo>
                  <a:cubicBezTo>
                    <a:pt x="12061" y="4666"/>
                    <a:pt x="12081" y="4666"/>
                    <a:pt x="12104" y="4666"/>
                  </a:cubicBezTo>
                  <a:cubicBezTo>
                    <a:pt x="12104" y="4666"/>
                    <a:pt x="12124" y="4666"/>
                    <a:pt x="12144" y="4666"/>
                  </a:cubicBezTo>
                  <a:cubicBezTo>
                    <a:pt x="12166" y="4666"/>
                    <a:pt x="12206" y="4666"/>
                    <a:pt x="12226" y="4634"/>
                  </a:cubicBezTo>
                  <a:cubicBezTo>
                    <a:pt x="12332" y="4634"/>
                    <a:pt x="12332" y="4606"/>
                    <a:pt x="12375" y="4431"/>
                  </a:cubicBezTo>
                  <a:cubicBezTo>
                    <a:pt x="12375" y="4344"/>
                    <a:pt x="12395" y="4256"/>
                    <a:pt x="12418" y="4141"/>
                  </a:cubicBezTo>
                  <a:cubicBezTo>
                    <a:pt x="12438" y="4113"/>
                    <a:pt x="12438" y="4113"/>
                    <a:pt x="12438" y="4113"/>
                  </a:cubicBezTo>
                  <a:cubicBezTo>
                    <a:pt x="12478" y="3878"/>
                    <a:pt x="12501" y="3847"/>
                    <a:pt x="12541" y="3847"/>
                  </a:cubicBezTo>
                  <a:cubicBezTo>
                    <a:pt x="12564" y="3847"/>
                    <a:pt x="12584" y="3847"/>
                    <a:pt x="12626" y="3791"/>
                  </a:cubicBezTo>
                  <a:cubicBezTo>
                    <a:pt x="12752" y="3676"/>
                    <a:pt x="12792" y="3644"/>
                    <a:pt x="12835" y="3528"/>
                  </a:cubicBezTo>
                  <a:cubicBezTo>
                    <a:pt x="12855" y="3497"/>
                    <a:pt x="12855" y="3497"/>
                    <a:pt x="12855" y="3497"/>
                  </a:cubicBezTo>
                  <a:cubicBezTo>
                    <a:pt x="12878" y="3497"/>
                    <a:pt x="12878" y="3497"/>
                    <a:pt x="12878" y="3497"/>
                  </a:cubicBezTo>
                  <a:cubicBezTo>
                    <a:pt x="12981" y="3497"/>
                    <a:pt x="13043" y="3556"/>
                    <a:pt x="13086" y="3616"/>
                  </a:cubicBezTo>
                  <a:cubicBezTo>
                    <a:pt x="13106" y="3676"/>
                    <a:pt x="13129" y="3731"/>
                    <a:pt x="13106" y="3819"/>
                  </a:cubicBezTo>
                  <a:cubicBezTo>
                    <a:pt x="13086" y="3966"/>
                    <a:pt x="13192" y="4022"/>
                    <a:pt x="13338" y="4081"/>
                  </a:cubicBezTo>
                  <a:cubicBezTo>
                    <a:pt x="13420" y="4113"/>
                    <a:pt x="13506" y="4169"/>
                    <a:pt x="13526" y="4229"/>
                  </a:cubicBezTo>
                  <a:cubicBezTo>
                    <a:pt x="13546" y="4256"/>
                    <a:pt x="13546" y="4256"/>
                    <a:pt x="13546" y="4256"/>
                  </a:cubicBezTo>
                  <a:cubicBezTo>
                    <a:pt x="13546" y="4316"/>
                    <a:pt x="13546" y="4316"/>
                    <a:pt x="13546" y="4316"/>
                  </a:cubicBezTo>
                  <a:cubicBezTo>
                    <a:pt x="13463" y="4634"/>
                    <a:pt x="13463" y="4841"/>
                    <a:pt x="13483" y="4869"/>
                  </a:cubicBezTo>
                  <a:cubicBezTo>
                    <a:pt x="13589" y="5044"/>
                    <a:pt x="13692" y="5394"/>
                    <a:pt x="13735" y="5482"/>
                  </a:cubicBezTo>
                  <a:cubicBezTo>
                    <a:pt x="13777" y="5629"/>
                    <a:pt x="13923" y="5772"/>
                    <a:pt x="14155" y="5859"/>
                  </a:cubicBezTo>
                  <a:cubicBezTo>
                    <a:pt x="14217" y="5887"/>
                    <a:pt x="14300" y="5919"/>
                    <a:pt x="14426" y="5919"/>
                  </a:cubicBezTo>
                  <a:cubicBezTo>
                    <a:pt x="14426" y="5947"/>
                    <a:pt x="14426" y="5947"/>
                    <a:pt x="14426" y="5947"/>
                  </a:cubicBezTo>
                  <a:cubicBezTo>
                    <a:pt x="14572" y="5947"/>
                    <a:pt x="14717" y="5975"/>
                    <a:pt x="14780" y="6182"/>
                  </a:cubicBezTo>
                  <a:cubicBezTo>
                    <a:pt x="14803" y="6210"/>
                    <a:pt x="14823" y="6269"/>
                    <a:pt x="14823" y="6297"/>
                  </a:cubicBezTo>
                  <a:cubicBezTo>
                    <a:pt x="14886" y="6444"/>
                    <a:pt x="14969" y="6707"/>
                    <a:pt x="15011" y="6735"/>
                  </a:cubicBezTo>
                  <a:cubicBezTo>
                    <a:pt x="15031" y="6735"/>
                    <a:pt x="15031" y="6735"/>
                    <a:pt x="15054" y="6735"/>
                  </a:cubicBezTo>
                  <a:cubicBezTo>
                    <a:pt x="15094" y="6735"/>
                    <a:pt x="15117" y="6735"/>
                    <a:pt x="15137" y="6735"/>
                  </a:cubicBezTo>
                  <a:cubicBezTo>
                    <a:pt x="15180" y="6735"/>
                    <a:pt x="15200" y="6707"/>
                    <a:pt x="15220" y="6707"/>
                  </a:cubicBezTo>
                  <a:cubicBezTo>
                    <a:pt x="15346" y="6707"/>
                    <a:pt x="15369" y="6822"/>
                    <a:pt x="15369" y="6878"/>
                  </a:cubicBezTo>
                  <a:cubicBezTo>
                    <a:pt x="15369" y="7057"/>
                    <a:pt x="15408" y="7260"/>
                    <a:pt x="15660" y="7610"/>
                  </a:cubicBezTo>
                  <a:cubicBezTo>
                    <a:pt x="15806" y="7813"/>
                    <a:pt x="15911" y="7872"/>
                    <a:pt x="15954" y="7872"/>
                  </a:cubicBezTo>
                  <a:cubicBezTo>
                    <a:pt x="15954" y="7872"/>
                    <a:pt x="15954" y="7872"/>
                    <a:pt x="15934" y="7840"/>
                  </a:cubicBezTo>
                  <a:cubicBezTo>
                    <a:pt x="15911" y="7785"/>
                    <a:pt x="15911" y="7785"/>
                    <a:pt x="15911" y="7785"/>
                  </a:cubicBezTo>
                  <a:cubicBezTo>
                    <a:pt x="15868" y="7638"/>
                    <a:pt x="15806" y="7494"/>
                    <a:pt x="15848" y="7403"/>
                  </a:cubicBezTo>
                  <a:cubicBezTo>
                    <a:pt x="15868" y="7375"/>
                    <a:pt x="15891" y="7347"/>
                    <a:pt x="15954" y="7347"/>
                  </a:cubicBezTo>
                  <a:cubicBezTo>
                    <a:pt x="16100" y="7347"/>
                    <a:pt x="16394" y="7288"/>
                    <a:pt x="16560" y="7085"/>
                  </a:cubicBezTo>
                  <a:cubicBezTo>
                    <a:pt x="16685" y="6937"/>
                    <a:pt x="16791" y="6878"/>
                    <a:pt x="16894" y="6878"/>
                  </a:cubicBezTo>
                  <a:cubicBezTo>
                    <a:pt x="16960" y="6878"/>
                    <a:pt x="17042" y="6910"/>
                    <a:pt x="17125" y="6997"/>
                  </a:cubicBezTo>
                  <a:cubicBezTo>
                    <a:pt x="17231" y="7085"/>
                    <a:pt x="17271" y="7112"/>
                    <a:pt x="17314" y="7112"/>
                  </a:cubicBezTo>
                  <a:lnTo>
                    <a:pt x="17334" y="7112"/>
                  </a:lnTo>
                  <a:cubicBezTo>
                    <a:pt x="17357" y="6937"/>
                    <a:pt x="17419" y="6587"/>
                    <a:pt x="17522" y="6560"/>
                  </a:cubicBezTo>
                  <a:cubicBezTo>
                    <a:pt x="17522" y="6532"/>
                    <a:pt x="17522" y="6532"/>
                    <a:pt x="17522" y="6532"/>
                  </a:cubicBezTo>
                  <a:cubicBezTo>
                    <a:pt x="17545" y="6532"/>
                    <a:pt x="17545" y="6532"/>
                    <a:pt x="17545" y="6532"/>
                  </a:cubicBezTo>
                  <a:cubicBezTo>
                    <a:pt x="17628" y="6532"/>
                    <a:pt x="17671" y="6675"/>
                    <a:pt x="17734" y="6878"/>
                  </a:cubicBezTo>
                  <a:cubicBezTo>
                    <a:pt x="17796" y="6997"/>
                    <a:pt x="17836" y="7172"/>
                    <a:pt x="17919" y="7347"/>
                  </a:cubicBezTo>
                  <a:cubicBezTo>
                    <a:pt x="18068" y="7638"/>
                    <a:pt x="18088" y="7638"/>
                    <a:pt x="18256" y="7665"/>
                  </a:cubicBezTo>
                  <a:cubicBezTo>
                    <a:pt x="18296" y="7697"/>
                    <a:pt x="18339" y="7697"/>
                    <a:pt x="18422" y="7725"/>
                  </a:cubicBezTo>
                  <a:cubicBezTo>
                    <a:pt x="18673" y="7785"/>
                    <a:pt x="18799" y="7928"/>
                    <a:pt x="18925" y="8047"/>
                  </a:cubicBezTo>
                  <a:cubicBezTo>
                    <a:pt x="18968" y="8103"/>
                    <a:pt x="19008" y="8135"/>
                    <a:pt x="19050" y="8163"/>
                  </a:cubicBezTo>
                  <a:cubicBezTo>
                    <a:pt x="19156" y="8278"/>
                    <a:pt x="19282" y="8453"/>
                    <a:pt x="19387" y="8600"/>
                  </a:cubicBezTo>
                  <a:cubicBezTo>
                    <a:pt x="19450" y="8716"/>
                    <a:pt x="19510" y="8803"/>
                    <a:pt x="19573" y="8863"/>
                  </a:cubicBezTo>
                  <a:cubicBezTo>
                    <a:pt x="19699" y="8978"/>
                    <a:pt x="20076" y="9563"/>
                    <a:pt x="20099" y="9591"/>
                  </a:cubicBezTo>
                  <a:cubicBezTo>
                    <a:pt x="20139" y="10494"/>
                    <a:pt x="20139" y="10494"/>
                    <a:pt x="20139" y="10494"/>
                  </a:cubicBezTo>
                  <a:cubicBezTo>
                    <a:pt x="20099" y="10494"/>
                    <a:pt x="20099" y="10494"/>
                    <a:pt x="20099" y="10494"/>
                  </a:cubicBezTo>
                  <a:cubicBezTo>
                    <a:pt x="20036" y="10494"/>
                    <a:pt x="19973" y="10494"/>
                    <a:pt x="19910" y="10494"/>
                  </a:cubicBezTo>
                  <a:cubicBezTo>
                    <a:pt x="19824" y="10494"/>
                    <a:pt x="19722" y="10494"/>
                    <a:pt x="19659" y="10494"/>
                  </a:cubicBezTo>
                  <a:cubicBezTo>
                    <a:pt x="19533" y="10494"/>
                    <a:pt x="19450" y="10494"/>
                    <a:pt x="19365" y="10494"/>
                  </a:cubicBezTo>
                  <a:cubicBezTo>
                    <a:pt x="19282" y="10494"/>
                    <a:pt x="19199" y="10494"/>
                    <a:pt x="19113" y="10526"/>
                  </a:cubicBezTo>
                  <a:cubicBezTo>
                    <a:pt x="19030" y="10526"/>
                    <a:pt x="19008" y="10581"/>
                    <a:pt x="18988" y="10669"/>
                  </a:cubicBezTo>
                  <a:cubicBezTo>
                    <a:pt x="18968" y="10697"/>
                    <a:pt x="18925" y="10784"/>
                    <a:pt x="18885" y="10844"/>
                  </a:cubicBezTo>
                  <a:cubicBezTo>
                    <a:pt x="18779" y="10991"/>
                    <a:pt x="18736" y="10991"/>
                    <a:pt x="18610" y="10991"/>
                  </a:cubicBezTo>
                  <a:cubicBezTo>
                    <a:pt x="18508" y="10991"/>
                    <a:pt x="18508" y="10991"/>
                    <a:pt x="18508" y="10991"/>
                  </a:cubicBezTo>
                  <a:cubicBezTo>
                    <a:pt x="18362" y="10991"/>
                    <a:pt x="18339" y="10991"/>
                    <a:pt x="18296" y="11078"/>
                  </a:cubicBezTo>
                  <a:cubicBezTo>
                    <a:pt x="18276" y="11106"/>
                    <a:pt x="18276" y="11106"/>
                    <a:pt x="18276" y="11106"/>
                  </a:cubicBezTo>
                  <a:cubicBezTo>
                    <a:pt x="18256" y="11134"/>
                    <a:pt x="18276" y="11281"/>
                    <a:pt x="18382" y="11397"/>
                  </a:cubicBezTo>
                  <a:cubicBezTo>
                    <a:pt x="18465" y="11484"/>
                    <a:pt x="18528" y="11544"/>
                    <a:pt x="18610" y="11572"/>
                  </a:cubicBezTo>
                  <a:cubicBezTo>
                    <a:pt x="18673" y="11631"/>
                    <a:pt x="18759" y="11691"/>
                    <a:pt x="18822" y="11775"/>
                  </a:cubicBezTo>
                  <a:cubicBezTo>
                    <a:pt x="18905" y="11866"/>
                    <a:pt x="19050" y="11922"/>
                    <a:pt x="19199" y="11981"/>
                  </a:cubicBezTo>
                  <a:cubicBezTo>
                    <a:pt x="19239" y="12009"/>
                    <a:pt x="19282" y="12009"/>
                    <a:pt x="19345" y="12041"/>
                  </a:cubicBezTo>
                  <a:cubicBezTo>
                    <a:pt x="19470" y="12097"/>
                    <a:pt x="19596" y="12125"/>
                    <a:pt x="19699" y="12125"/>
                  </a:cubicBezTo>
                  <a:cubicBezTo>
                    <a:pt x="19742" y="12125"/>
                    <a:pt x="19804" y="12125"/>
                    <a:pt x="19847" y="12097"/>
                  </a:cubicBezTo>
                  <a:cubicBezTo>
                    <a:pt x="19973" y="12069"/>
                    <a:pt x="19993" y="12041"/>
                    <a:pt x="20056" y="11922"/>
                  </a:cubicBezTo>
                  <a:cubicBezTo>
                    <a:pt x="20076" y="11894"/>
                    <a:pt x="20076" y="11894"/>
                    <a:pt x="20076" y="11894"/>
                  </a:cubicBezTo>
                  <a:cubicBezTo>
                    <a:pt x="20119" y="11775"/>
                    <a:pt x="20182" y="11747"/>
                    <a:pt x="20264" y="11747"/>
                  </a:cubicBezTo>
                  <a:cubicBezTo>
                    <a:pt x="20307" y="11747"/>
                    <a:pt x="20327" y="11747"/>
                    <a:pt x="20347" y="11747"/>
                  </a:cubicBezTo>
                  <a:cubicBezTo>
                    <a:pt x="20390" y="11747"/>
                    <a:pt x="20390" y="11747"/>
                    <a:pt x="20390" y="11747"/>
                  </a:cubicBezTo>
                  <a:cubicBezTo>
                    <a:pt x="20390" y="11775"/>
                    <a:pt x="20390" y="11775"/>
                    <a:pt x="20390" y="11775"/>
                  </a:cubicBezTo>
                  <a:cubicBezTo>
                    <a:pt x="20433" y="11866"/>
                    <a:pt x="20496" y="12009"/>
                    <a:pt x="20496" y="12184"/>
                  </a:cubicBezTo>
                  <a:cubicBezTo>
                    <a:pt x="20516" y="12507"/>
                    <a:pt x="20641" y="12884"/>
                    <a:pt x="20641" y="12884"/>
                  </a:cubicBezTo>
                  <a:cubicBezTo>
                    <a:pt x="20661" y="12944"/>
                    <a:pt x="20684" y="13000"/>
                    <a:pt x="20704" y="13087"/>
                  </a:cubicBezTo>
                  <a:cubicBezTo>
                    <a:pt x="20767" y="13382"/>
                    <a:pt x="20893" y="13847"/>
                    <a:pt x="20850" y="14137"/>
                  </a:cubicBezTo>
                  <a:cubicBezTo>
                    <a:pt x="20790" y="14400"/>
                    <a:pt x="20893" y="14722"/>
                    <a:pt x="20998" y="14985"/>
                  </a:cubicBezTo>
                  <a:cubicBezTo>
                    <a:pt x="21018" y="15040"/>
                    <a:pt x="21038" y="15128"/>
                    <a:pt x="21061" y="15188"/>
                  </a:cubicBezTo>
                  <a:cubicBezTo>
                    <a:pt x="21124" y="15335"/>
                    <a:pt x="21164" y="15538"/>
                    <a:pt x="21207" y="15713"/>
                  </a:cubicBezTo>
                  <a:cubicBezTo>
                    <a:pt x="21250" y="15916"/>
                    <a:pt x="21290" y="16118"/>
                    <a:pt x="21333" y="16178"/>
                  </a:cubicBezTo>
                  <a:cubicBezTo>
                    <a:pt x="21395" y="16325"/>
                    <a:pt x="21584" y="17228"/>
                    <a:pt x="21584" y="17431"/>
                  </a:cubicBezTo>
                  <a:cubicBezTo>
                    <a:pt x="21584" y="17491"/>
                    <a:pt x="21584" y="17491"/>
                    <a:pt x="21584" y="17491"/>
                  </a:cubicBezTo>
                  <a:cubicBezTo>
                    <a:pt x="21541" y="17491"/>
                    <a:pt x="21541" y="17491"/>
                    <a:pt x="21541" y="17491"/>
                  </a:cubicBezTo>
                  <a:cubicBezTo>
                    <a:pt x="21415" y="17491"/>
                    <a:pt x="21395" y="17519"/>
                    <a:pt x="21353" y="17606"/>
                  </a:cubicBezTo>
                  <a:cubicBezTo>
                    <a:pt x="21333" y="17694"/>
                    <a:pt x="21290" y="17781"/>
                    <a:pt x="21207" y="17869"/>
                  </a:cubicBezTo>
                  <a:cubicBezTo>
                    <a:pt x="20976" y="18103"/>
                    <a:pt x="20976" y="18103"/>
                    <a:pt x="20850" y="18334"/>
                  </a:cubicBezTo>
                  <a:cubicBezTo>
                    <a:pt x="20810" y="18394"/>
                    <a:pt x="20790" y="18453"/>
                    <a:pt x="20767" y="18481"/>
                  </a:cubicBezTo>
                  <a:cubicBezTo>
                    <a:pt x="20724" y="18541"/>
                    <a:pt x="20704" y="18597"/>
                    <a:pt x="20641" y="18597"/>
                  </a:cubicBezTo>
                  <a:cubicBezTo>
                    <a:pt x="20621" y="18597"/>
                    <a:pt x="20579" y="18597"/>
                    <a:pt x="20539" y="18569"/>
                  </a:cubicBezTo>
                  <a:cubicBezTo>
                    <a:pt x="20433" y="18541"/>
                    <a:pt x="20370" y="18509"/>
                    <a:pt x="20264" y="18509"/>
                  </a:cubicBezTo>
                  <a:cubicBezTo>
                    <a:pt x="20224" y="18509"/>
                    <a:pt x="20139" y="18509"/>
                    <a:pt x="20056" y="18509"/>
                  </a:cubicBezTo>
                  <a:cubicBezTo>
                    <a:pt x="19950" y="18481"/>
                    <a:pt x="19887" y="18453"/>
                    <a:pt x="19867" y="18366"/>
                  </a:cubicBezTo>
                  <a:cubicBezTo>
                    <a:pt x="19824" y="18247"/>
                    <a:pt x="19867" y="18131"/>
                    <a:pt x="19930" y="18016"/>
                  </a:cubicBezTo>
                  <a:cubicBezTo>
                    <a:pt x="19993" y="17841"/>
                    <a:pt x="20182" y="17491"/>
                    <a:pt x="20453" y="17228"/>
                  </a:cubicBezTo>
                  <a:cubicBezTo>
                    <a:pt x="20579" y="17113"/>
                    <a:pt x="20559" y="16966"/>
                    <a:pt x="20516" y="16791"/>
                  </a:cubicBezTo>
                  <a:cubicBezTo>
                    <a:pt x="20516" y="16703"/>
                    <a:pt x="20496" y="16616"/>
                    <a:pt x="20496" y="16528"/>
                  </a:cubicBezTo>
                  <a:cubicBezTo>
                    <a:pt x="20516" y="16413"/>
                    <a:pt x="20496" y="16325"/>
                    <a:pt x="20476" y="16293"/>
                  </a:cubicBezTo>
                  <a:cubicBezTo>
                    <a:pt x="20453" y="16238"/>
                    <a:pt x="20453" y="16238"/>
                    <a:pt x="20453" y="16238"/>
                  </a:cubicBezTo>
                  <a:cubicBezTo>
                    <a:pt x="20453" y="16293"/>
                    <a:pt x="20453" y="16293"/>
                    <a:pt x="20453" y="16293"/>
                  </a:cubicBezTo>
                  <a:cubicBezTo>
                    <a:pt x="20410" y="16325"/>
                    <a:pt x="20347" y="16325"/>
                    <a:pt x="20264" y="16325"/>
                  </a:cubicBezTo>
                  <a:cubicBezTo>
                    <a:pt x="20182" y="16325"/>
                    <a:pt x="20076" y="16325"/>
                    <a:pt x="20013" y="16266"/>
                  </a:cubicBezTo>
                  <a:cubicBezTo>
                    <a:pt x="19973" y="16238"/>
                    <a:pt x="19950" y="16206"/>
                    <a:pt x="19930" y="16206"/>
                  </a:cubicBezTo>
                  <a:cubicBezTo>
                    <a:pt x="19910" y="16206"/>
                    <a:pt x="19887" y="16238"/>
                    <a:pt x="19867" y="16266"/>
                  </a:cubicBezTo>
                  <a:cubicBezTo>
                    <a:pt x="19824" y="16325"/>
                    <a:pt x="19824" y="16325"/>
                    <a:pt x="19824" y="16325"/>
                  </a:cubicBezTo>
                  <a:cubicBezTo>
                    <a:pt x="19699" y="16469"/>
                    <a:pt x="19679" y="16469"/>
                    <a:pt x="19533" y="16528"/>
                  </a:cubicBezTo>
                  <a:cubicBezTo>
                    <a:pt x="19510" y="16556"/>
                    <a:pt x="19490" y="16556"/>
                    <a:pt x="19470" y="16556"/>
                  </a:cubicBezTo>
                  <a:cubicBezTo>
                    <a:pt x="19387" y="16556"/>
                    <a:pt x="19345" y="16469"/>
                    <a:pt x="19322" y="16413"/>
                  </a:cubicBezTo>
                  <a:cubicBezTo>
                    <a:pt x="19302" y="16381"/>
                    <a:pt x="19282" y="16353"/>
                    <a:pt x="19259" y="16325"/>
                  </a:cubicBezTo>
                  <a:cubicBezTo>
                    <a:pt x="19239" y="16293"/>
                    <a:pt x="19219" y="16293"/>
                    <a:pt x="19219" y="16293"/>
                  </a:cubicBezTo>
                  <a:cubicBezTo>
                    <a:pt x="19199" y="16293"/>
                    <a:pt x="19156" y="16353"/>
                    <a:pt x="19113" y="16381"/>
                  </a:cubicBezTo>
                  <a:cubicBezTo>
                    <a:pt x="19073" y="16413"/>
                    <a:pt x="19030" y="16469"/>
                    <a:pt x="18988" y="16500"/>
                  </a:cubicBezTo>
                  <a:cubicBezTo>
                    <a:pt x="18948" y="16528"/>
                    <a:pt x="18905" y="16528"/>
                    <a:pt x="18862" y="16528"/>
                  </a:cubicBezTo>
                  <a:cubicBezTo>
                    <a:pt x="18759" y="16528"/>
                    <a:pt x="18696" y="16413"/>
                    <a:pt x="18653" y="16293"/>
                  </a:cubicBezTo>
                  <a:cubicBezTo>
                    <a:pt x="18633" y="16238"/>
                    <a:pt x="18610" y="16178"/>
                    <a:pt x="18591" y="16091"/>
                  </a:cubicBezTo>
                  <a:cubicBezTo>
                    <a:pt x="18571" y="15975"/>
                    <a:pt x="18528" y="15856"/>
                    <a:pt x="18485" y="15772"/>
                  </a:cubicBezTo>
                  <a:cubicBezTo>
                    <a:pt x="18465" y="15713"/>
                    <a:pt x="18445" y="15653"/>
                    <a:pt x="18422" y="15593"/>
                  </a:cubicBezTo>
                  <a:cubicBezTo>
                    <a:pt x="18402" y="15478"/>
                    <a:pt x="18382" y="15450"/>
                    <a:pt x="18319" y="15422"/>
                  </a:cubicBezTo>
                  <a:cubicBezTo>
                    <a:pt x="18171" y="15390"/>
                    <a:pt x="18131" y="15303"/>
                    <a:pt x="18048" y="15128"/>
                  </a:cubicBezTo>
                  <a:cubicBezTo>
                    <a:pt x="18025" y="15100"/>
                    <a:pt x="18025" y="15100"/>
                    <a:pt x="18025" y="15100"/>
                  </a:cubicBezTo>
                  <a:cubicBezTo>
                    <a:pt x="17942" y="14925"/>
                    <a:pt x="17899" y="14897"/>
                    <a:pt x="17879" y="14897"/>
                  </a:cubicBezTo>
                  <a:cubicBezTo>
                    <a:pt x="17879" y="14897"/>
                    <a:pt x="17859" y="14925"/>
                    <a:pt x="17836" y="14985"/>
                  </a:cubicBezTo>
                  <a:cubicBezTo>
                    <a:pt x="17774" y="15188"/>
                    <a:pt x="17796" y="15275"/>
                    <a:pt x="17879" y="15390"/>
                  </a:cubicBezTo>
                  <a:cubicBezTo>
                    <a:pt x="17899" y="15422"/>
                    <a:pt x="17919" y="15450"/>
                    <a:pt x="17962" y="15478"/>
                  </a:cubicBezTo>
                  <a:cubicBezTo>
                    <a:pt x="18005" y="15538"/>
                    <a:pt x="18048" y="15566"/>
                    <a:pt x="18048" y="15625"/>
                  </a:cubicBezTo>
                  <a:cubicBezTo>
                    <a:pt x="18048" y="15685"/>
                    <a:pt x="18025" y="15741"/>
                    <a:pt x="18005" y="15772"/>
                  </a:cubicBezTo>
                  <a:cubicBezTo>
                    <a:pt x="17899" y="15916"/>
                    <a:pt x="17796" y="15916"/>
                    <a:pt x="17671" y="15943"/>
                  </a:cubicBezTo>
                  <a:cubicBezTo>
                    <a:pt x="17545" y="15975"/>
                    <a:pt x="17545" y="15975"/>
                    <a:pt x="17545" y="15975"/>
                  </a:cubicBezTo>
                  <a:cubicBezTo>
                    <a:pt x="17419" y="16003"/>
                    <a:pt x="17419" y="16003"/>
                    <a:pt x="17251" y="16266"/>
                  </a:cubicBezTo>
                  <a:cubicBezTo>
                    <a:pt x="17168" y="16413"/>
                    <a:pt x="17125" y="16500"/>
                    <a:pt x="17105" y="16556"/>
                  </a:cubicBezTo>
                  <a:cubicBezTo>
                    <a:pt x="17042" y="16675"/>
                    <a:pt x="17022" y="16731"/>
                    <a:pt x="16937" y="16763"/>
                  </a:cubicBezTo>
                  <a:cubicBezTo>
                    <a:pt x="16854" y="16819"/>
                    <a:pt x="16831" y="16850"/>
                    <a:pt x="16771" y="16906"/>
                  </a:cubicBezTo>
                  <a:cubicBezTo>
                    <a:pt x="16748" y="16966"/>
                    <a:pt x="16728" y="16994"/>
                    <a:pt x="16685" y="17021"/>
                  </a:cubicBezTo>
                  <a:cubicBezTo>
                    <a:pt x="16582" y="17141"/>
                    <a:pt x="16602" y="17371"/>
                    <a:pt x="16622" y="17578"/>
                  </a:cubicBezTo>
                  <a:cubicBezTo>
                    <a:pt x="16645" y="17753"/>
                    <a:pt x="16582" y="17928"/>
                    <a:pt x="16520" y="18103"/>
                  </a:cubicBezTo>
                  <a:cubicBezTo>
                    <a:pt x="16497" y="18159"/>
                    <a:pt x="16477" y="18219"/>
                    <a:pt x="16457" y="18306"/>
                  </a:cubicBezTo>
                  <a:cubicBezTo>
                    <a:pt x="16414" y="18422"/>
                    <a:pt x="16394" y="18481"/>
                    <a:pt x="16308" y="18481"/>
                  </a:cubicBezTo>
                  <a:cubicBezTo>
                    <a:pt x="16288" y="18481"/>
                    <a:pt x="16268" y="18481"/>
                    <a:pt x="16245" y="18453"/>
                  </a:cubicBezTo>
                  <a:cubicBezTo>
                    <a:pt x="16225" y="18453"/>
                    <a:pt x="16205" y="18453"/>
                    <a:pt x="16163" y="18422"/>
                  </a:cubicBezTo>
                  <a:lnTo>
                    <a:pt x="16143" y="18422"/>
                  </a:lnTo>
                  <a:cubicBezTo>
                    <a:pt x="16120" y="18422"/>
                    <a:pt x="16120" y="18422"/>
                    <a:pt x="16100" y="18541"/>
                  </a:cubicBezTo>
                  <a:cubicBezTo>
                    <a:pt x="16100" y="18597"/>
                    <a:pt x="16080" y="18684"/>
                    <a:pt x="16037" y="18804"/>
                  </a:cubicBezTo>
                  <a:cubicBezTo>
                    <a:pt x="16017" y="18887"/>
                    <a:pt x="15994" y="18947"/>
                    <a:pt x="15974" y="18975"/>
                  </a:cubicBezTo>
                  <a:cubicBezTo>
                    <a:pt x="15954" y="19094"/>
                    <a:pt x="15934" y="19122"/>
                    <a:pt x="15848" y="19154"/>
                  </a:cubicBezTo>
                  <a:cubicBezTo>
                    <a:pt x="15828" y="19154"/>
                    <a:pt x="15828" y="19154"/>
                    <a:pt x="15806" y="19154"/>
                  </a:cubicBezTo>
                  <a:cubicBezTo>
                    <a:pt x="15723" y="19154"/>
                    <a:pt x="15680" y="19006"/>
                    <a:pt x="15640" y="18887"/>
                  </a:cubicBezTo>
                  <a:cubicBezTo>
                    <a:pt x="15620" y="18831"/>
                    <a:pt x="15577" y="18772"/>
                    <a:pt x="15557" y="18716"/>
                  </a:cubicBezTo>
                  <a:cubicBezTo>
                    <a:pt x="15534" y="18656"/>
                    <a:pt x="15514" y="18656"/>
                    <a:pt x="15491" y="18656"/>
                  </a:cubicBezTo>
                  <a:cubicBezTo>
                    <a:pt x="15471" y="18656"/>
                    <a:pt x="15408" y="18716"/>
                    <a:pt x="15369" y="18744"/>
                  </a:cubicBezTo>
                  <a:cubicBezTo>
                    <a:pt x="15326" y="18772"/>
                    <a:pt x="15283" y="18804"/>
                    <a:pt x="15243" y="18831"/>
                  </a:cubicBezTo>
                  <a:cubicBezTo>
                    <a:pt x="15094" y="18919"/>
                    <a:pt x="15074" y="18975"/>
                    <a:pt x="15054" y="19237"/>
                  </a:cubicBezTo>
                  <a:cubicBezTo>
                    <a:pt x="15031" y="19444"/>
                    <a:pt x="14991" y="19531"/>
                    <a:pt x="14866" y="19531"/>
                  </a:cubicBezTo>
                  <a:cubicBezTo>
                    <a:pt x="14803" y="19500"/>
                    <a:pt x="14803" y="19500"/>
                    <a:pt x="14803" y="19500"/>
                  </a:cubicBezTo>
                  <a:cubicBezTo>
                    <a:pt x="14717" y="19500"/>
                    <a:pt x="14677" y="19384"/>
                    <a:pt x="14634" y="19297"/>
                  </a:cubicBezTo>
                  <a:cubicBezTo>
                    <a:pt x="14614" y="19237"/>
                    <a:pt x="14592" y="19154"/>
                    <a:pt x="14572" y="19122"/>
                  </a:cubicBezTo>
                  <a:cubicBezTo>
                    <a:pt x="14552" y="19122"/>
                    <a:pt x="14552" y="19122"/>
                    <a:pt x="14532" y="19122"/>
                  </a:cubicBezTo>
                  <a:cubicBezTo>
                    <a:pt x="14489" y="19122"/>
                    <a:pt x="14383" y="19237"/>
                    <a:pt x="14320" y="19412"/>
                  </a:cubicBezTo>
                  <a:cubicBezTo>
                    <a:pt x="14300" y="19472"/>
                    <a:pt x="14280" y="19500"/>
                    <a:pt x="14257" y="19559"/>
                  </a:cubicBezTo>
                  <a:cubicBezTo>
                    <a:pt x="14237" y="19647"/>
                    <a:pt x="14217" y="19734"/>
                    <a:pt x="14112" y="19850"/>
                  </a:cubicBezTo>
                  <a:cubicBezTo>
                    <a:pt x="14049" y="19882"/>
                    <a:pt x="14006" y="19909"/>
                    <a:pt x="13986" y="19937"/>
                  </a:cubicBezTo>
                  <a:cubicBezTo>
                    <a:pt x="13923" y="19969"/>
                    <a:pt x="13903" y="19997"/>
                    <a:pt x="13817" y="20144"/>
                  </a:cubicBezTo>
                  <a:cubicBezTo>
                    <a:pt x="13797" y="20200"/>
                    <a:pt x="13797" y="20200"/>
                    <a:pt x="13797" y="20200"/>
                  </a:cubicBezTo>
                  <a:cubicBezTo>
                    <a:pt x="13692" y="20375"/>
                    <a:pt x="13692" y="20403"/>
                    <a:pt x="13526" y="20403"/>
                  </a:cubicBezTo>
                  <a:cubicBezTo>
                    <a:pt x="13483" y="20403"/>
                    <a:pt x="13443" y="20375"/>
                    <a:pt x="13420" y="20347"/>
                  </a:cubicBezTo>
                  <a:cubicBezTo>
                    <a:pt x="13378" y="20259"/>
                    <a:pt x="13400" y="20144"/>
                    <a:pt x="13420" y="20025"/>
                  </a:cubicBezTo>
                  <a:cubicBezTo>
                    <a:pt x="13420" y="19997"/>
                    <a:pt x="13420" y="19969"/>
                    <a:pt x="13443" y="19937"/>
                  </a:cubicBezTo>
                  <a:cubicBezTo>
                    <a:pt x="13420" y="19969"/>
                    <a:pt x="13400" y="19969"/>
                    <a:pt x="13378" y="19997"/>
                  </a:cubicBezTo>
                  <a:cubicBezTo>
                    <a:pt x="13338" y="20057"/>
                    <a:pt x="13275" y="20112"/>
                    <a:pt x="13192" y="20144"/>
                  </a:cubicBezTo>
                  <a:cubicBezTo>
                    <a:pt x="13149" y="20172"/>
                    <a:pt x="13106" y="20172"/>
                    <a:pt x="13063" y="20172"/>
                  </a:cubicBezTo>
                  <a:cubicBezTo>
                    <a:pt x="12981" y="20172"/>
                    <a:pt x="12941" y="20144"/>
                    <a:pt x="12878" y="20084"/>
                  </a:cubicBezTo>
                  <a:cubicBezTo>
                    <a:pt x="12792" y="20112"/>
                    <a:pt x="12626" y="20144"/>
                    <a:pt x="12541" y="20172"/>
                  </a:cubicBezTo>
                  <a:cubicBezTo>
                    <a:pt x="12521" y="20200"/>
                    <a:pt x="12478" y="20232"/>
                    <a:pt x="12458" y="20232"/>
                  </a:cubicBezTo>
                  <a:cubicBezTo>
                    <a:pt x="12395" y="20232"/>
                    <a:pt x="12352" y="20172"/>
                    <a:pt x="12289" y="20112"/>
                  </a:cubicBezTo>
                  <a:cubicBezTo>
                    <a:pt x="12249" y="20084"/>
                    <a:pt x="12249" y="20084"/>
                    <a:pt x="12249" y="20084"/>
                  </a:cubicBezTo>
                  <a:cubicBezTo>
                    <a:pt x="12186" y="20025"/>
                    <a:pt x="12144" y="19969"/>
                    <a:pt x="12124" y="19882"/>
                  </a:cubicBezTo>
                  <a:cubicBezTo>
                    <a:pt x="12081" y="19794"/>
                    <a:pt x="12061" y="19734"/>
                    <a:pt x="12018" y="19734"/>
                  </a:cubicBezTo>
                  <a:cubicBezTo>
                    <a:pt x="11998" y="19734"/>
                    <a:pt x="11998" y="19734"/>
                    <a:pt x="11975" y="19734"/>
                  </a:cubicBezTo>
                  <a:cubicBezTo>
                    <a:pt x="11935" y="19762"/>
                    <a:pt x="11915" y="19762"/>
                    <a:pt x="11872" y="19762"/>
                  </a:cubicBezTo>
                  <a:cubicBezTo>
                    <a:pt x="11789" y="19762"/>
                    <a:pt x="11747" y="19734"/>
                    <a:pt x="11727" y="19675"/>
                  </a:cubicBezTo>
                  <a:cubicBezTo>
                    <a:pt x="11684" y="19619"/>
                    <a:pt x="11664" y="19559"/>
                    <a:pt x="11684" y="19472"/>
                  </a:cubicBezTo>
                  <a:cubicBezTo>
                    <a:pt x="11684" y="19444"/>
                    <a:pt x="11684" y="19384"/>
                    <a:pt x="11664" y="19356"/>
                  </a:cubicBezTo>
                  <a:cubicBezTo>
                    <a:pt x="11641" y="19325"/>
                    <a:pt x="11621" y="19297"/>
                    <a:pt x="11578" y="19297"/>
                  </a:cubicBezTo>
                  <a:cubicBezTo>
                    <a:pt x="11538" y="19297"/>
                    <a:pt x="11515" y="19325"/>
                    <a:pt x="11475" y="19325"/>
                  </a:cubicBezTo>
                  <a:cubicBezTo>
                    <a:pt x="11412" y="19384"/>
                    <a:pt x="11370" y="19384"/>
                    <a:pt x="11307" y="19384"/>
                  </a:cubicBezTo>
                  <a:cubicBezTo>
                    <a:pt x="11244" y="19384"/>
                    <a:pt x="11201" y="19384"/>
                    <a:pt x="11138" y="19356"/>
                  </a:cubicBezTo>
                  <a:cubicBezTo>
                    <a:pt x="11118" y="19325"/>
                    <a:pt x="11098" y="19325"/>
                    <a:pt x="11055" y="19297"/>
                  </a:cubicBezTo>
                  <a:cubicBezTo>
                    <a:pt x="11035" y="19297"/>
                    <a:pt x="10993" y="19297"/>
                    <a:pt x="10973" y="19297"/>
                  </a:cubicBezTo>
                  <a:cubicBezTo>
                    <a:pt x="10910" y="19297"/>
                    <a:pt x="10847" y="19325"/>
                    <a:pt x="10784" y="19356"/>
                  </a:cubicBezTo>
                  <a:cubicBezTo>
                    <a:pt x="10721" y="19384"/>
                    <a:pt x="10678" y="19412"/>
                    <a:pt x="10595" y="19444"/>
                  </a:cubicBezTo>
                  <a:cubicBezTo>
                    <a:pt x="10575" y="19444"/>
                    <a:pt x="10533" y="19472"/>
                    <a:pt x="10513" y="19472"/>
                  </a:cubicBezTo>
                  <a:cubicBezTo>
                    <a:pt x="10364" y="19472"/>
                    <a:pt x="10301" y="19297"/>
                    <a:pt x="10261" y="19181"/>
                  </a:cubicBezTo>
                  <a:cubicBezTo>
                    <a:pt x="10238" y="19122"/>
                    <a:pt x="10218" y="19066"/>
                    <a:pt x="10198" y="19034"/>
                  </a:cubicBezTo>
                  <a:cubicBezTo>
                    <a:pt x="10073" y="18859"/>
                    <a:pt x="9799" y="18541"/>
                    <a:pt x="9653" y="18509"/>
                  </a:cubicBezTo>
                  <a:cubicBezTo>
                    <a:pt x="9590" y="18481"/>
                    <a:pt x="9547" y="18481"/>
                    <a:pt x="9487" y="18481"/>
                  </a:cubicBezTo>
                  <a:cubicBezTo>
                    <a:pt x="9424" y="18481"/>
                    <a:pt x="9339" y="18481"/>
                    <a:pt x="9276" y="18422"/>
                  </a:cubicBezTo>
                  <a:cubicBezTo>
                    <a:pt x="9236" y="18394"/>
                    <a:pt x="9193" y="18334"/>
                    <a:pt x="9173" y="18278"/>
                  </a:cubicBezTo>
                  <a:cubicBezTo>
                    <a:pt x="9150" y="18219"/>
                    <a:pt x="9130" y="18159"/>
                    <a:pt x="9067" y="18159"/>
                  </a:cubicBezTo>
                  <a:cubicBezTo>
                    <a:pt x="9067" y="18159"/>
                    <a:pt x="9047" y="18159"/>
                    <a:pt x="9024" y="18159"/>
                  </a:cubicBezTo>
                  <a:cubicBezTo>
                    <a:pt x="8942" y="18159"/>
                    <a:pt x="8836" y="18219"/>
                    <a:pt x="8733" y="18306"/>
                  </a:cubicBezTo>
                  <a:cubicBezTo>
                    <a:pt x="8690" y="18366"/>
                    <a:pt x="8627" y="18422"/>
                    <a:pt x="8545" y="18422"/>
                  </a:cubicBezTo>
                  <a:cubicBezTo>
                    <a:pt x="8482" y="18422"/>
                    <a:pt x="8419" y="18394"/>
                    <a:pt x="8376" y="18306"/>
                  </a:cubicBezTo>
                  <a:cubicBezTo>
                    <a:pt x="8336" y="18278"/>
                    <a:pt x="8313" y="18247"/>
                    <a:pt x="8293" y="18219"/>
                  </a:cubicBezTo>
                  <a:cubicBezTo>
                    <a:pt x="8293" y="18191"/>
                    <a:pt x="8293" y="18191"/>
                    <a:pt x="8273" y="18191"/>
                  </a:cubicBezTo>
                  <a:cubicBezTo>
                    <a:pt x="8273" y="18191"/>
                    <a:pt x="8273" y="18191"/>
                    <a:pt x="8273" y="18219"/>
                  </a:cubicBezTo>
                  <a:cubicBezTo>
                    <a:pt x="8250" y="18394"/>
                    <a:pt x="8148" y="18453"/>
                    <a:pt x="8085" y="18481"/>
                  </a:cubicBezTo>
                  <a:cubicBezTo>
                    <a:pt x="8085" y="18629"/>
                    <a:pt x="8062" y="18975"/>
                    <a:pt x="7896" y="19006"/>
                  </a:cubicBezTo>
                  <a:cubicBezTo>
                    <a:pt x="7811" y="19034"/>
                    <a:pt x="7791" y="19034"/>
                    <a:pt x="7791" y="19034"/>
                  </a:cubicBezTo>
                  <a:cubicBezTo>
                    <a:pt x="7791" y="19094"/>
                    <a:pt x="7791" y="19094"/>
                    <a:pt x="7791" y="19122"/>
                  </a:cubicBezTo>
                  <a:cubicBezTo>
                    <a:pt x="7771" y="19209"/>
                    <a:pt x="7708" y="19325"/>
                    <a:pt x="7622" y="19325"/>
                  </a:cubicBezTo>
                  <a:cubicBezTo>
                    <a:pt x="7602" y="19325"/>
                    <a:pt x="7562" y="19297"/>
                    <a:pt x="7519" y="19269"/>
                  </a:cubicBezTo>
                  <a:cubicBezTo>
                    <a:pt x="7499" y="19237"/>
                    <a:pt x="7499" y="19237"/>
                    <a:pt x="7476" y="19237"/>
                  </a:cubicBezTo>
                  <a:cubicBezTo>
                    <a:pt x="7456" y="19237"/>
                    <a:pt x="7393" y="19297"/>
                    <a:pt x="7331" y="19384"/>
                  </a:cubicBezTo>
                  <a:cubicBezTo>
                    <a:pt x="7311" y="19412"/>
                    <a:pt x="7288" y="19444"/>
                    <a:pt x="7268" y="19472"/>
                  </a:cubicBezTo>
                  <a:cubicBezTo>
                    <a:pt x="7205" y="19531"/>
                    <a:pt x="7185" y="19559"/>
                    <a:pt x="7142" y="19587"/>
                  </a:cubicBezTo>
                  <a:cubicBezTo>
                    <a:pt x="7079" y="19675"/>
                    <a:pt x="7036" y="19707"/>
                    <a:pt x="7016" y="19794"/>
                  </a:cubicBezTo>
                  <a:cubicBezTo>
                    <a:pt x="6974" y="19882"/>
                    <a:pt x="6891" y="19937"/>
                    <a:pt x="6808" y="19969"/>
                  </a:cubicBezTo>
                  <a:cubicBezTo>
                    <a:pt x="6765" y="19997"/>
                    <a:pt x="6722" y="19997"/>
                    <a:pt x="6682" y="20057"/>
                  </a:cubicBezTo>
                  <a:cubicBezTo>
                    <a:pt x="6639" y="20057"/>
                    <a:pt x="6619" y="20084"/>
                    <a:pt x="6577" y="20084"/>
                  </a:cubicBezTo>
                  <a:cubicBezTo>
                    <a:pt x="6494" y="20084"/>
                    <a:pt x="6368" y="19997"/>
                    <a:pt x="6262" y="19909"/>
                  </a:cubicBezTo>
                  <a:cubicBezTo>
                    <a:pt x="6222" y="19882"/>
                    <a:pt x="6180" y="19850"/>
                    <a:pt x="6117" y="19822"/>
                  </a:cubicBezTo>
                  <a:cubicBezTo>
                    <a:pt x="6097" y="19794"/>
                    <a:pt x="6074" y="19794"/>
                    <a:pt x="6054" y="19794"/>
                  </a:cubicBezTo>
                  <a:cubicBezTo>
                    <a:pt x="5991" y="19794"/>
                    <a:pt x="5948" y="19850"/>
                    <a:pt x="5885" y="19937"/>
                  </a:cubicBezTo>
                  <a:cubicBezTo>
                    <a:pt x="5845" y="19969"/>
                    <a:pt x="5802" y="20025"/>
                    <a:pt x="5782" y="20057"/>
                  </a:cubicBezTo>
                  <a:cubicBezTo>
                    <a:pt x="5657" y="20144"/>
                    <a:pt x="5551" y="20259"/>
                    <a:pt x="5445" y="20462"/>
                  </a:cubicBezTo>
                  <a:cubicBezTo>
                    <a:pt x="5383" y="20582"/>
                    <a:pt x="5405" y="20637"/>
                    <a:pt x="5445" y="20753"/>
                  </a:cubicBezTo>
                  <a:cubicBezTo>
                    <a:pt x="5468" y="20812"/>
                    <a:pt x="5488" y="20900"/>
                    <a:pt x="5488" y="21015"/>
                  </a:cubicBezTo>
                  <a:cubicBezTo>
                    <a:pt x="5468" y="21075"/>
                    <a:pt x="5468" y="21075"/>
                    <a:pt x="5468" y="21075"/>
                  </a:cubicBezTo>
                  <a:cubicBezTo>
                    <a:pt x="5445" y="21278"/>
                    <a:pt x="5445" y="21310"/>
                    <a:pt x="5405" y="21453"/>
                  </a:cubicBezTo>
                  <a:cubicBezTo>
                    <a:pt x="5383" y="21485"/>
                    <a:pt x="5363" y="21512"/>
                    <a:pt x="5320" y="21512"/>
                  </a:cubicBezTo>
                  <a:cubicBezTo>
                    <a:pt x="5280" y="21512"/>
                    <a:pt x="5237" y="21485"/>
                    <a:pt x="5154" y="21425"/>
                  </a:cubicBezTo>
                  <a:cubicBezTo>
                    <a:pt x="5091" y="21365"/>
                    <a:pt x="4986" y="21278"/>
                    <a:pt x="4903" y="21278"/>
                  </a:cubicBezTo>
                  <a:cubicBezTo>
                    <a:pt x="4860" y="21278"/>
                    <a:pt x="4840" y="21250"/>
                    <a:pt x="4797" y="21250"/>
                  </a:cubicBezTo>
                  <a:cubicBezTo>
                    <a:pt x="4631" y="21250"/>
                    <a:pt x="4608" y="21365"/>
                    <a:pt x="4608" y="21397"/>
                  </a:cubicBezTo>
                  <a:cubicBezTo>
                    <a:pt x="4569" y="21572"/>
                    <a:pt x="4506" y="21600"/>
                    <a:pt x="4400" y="21600"/>
                  </a:cubicBezTo>
                  <a:cubicBezTo>
                    <a:pt x="3897" y="21600"/>
                    <a:pt x="3897" y="21600"/>
                    <a:pt x="3897" y="21600"/>
                  </a:cubicBezTo>
                  <a:lnTo>
                    <a:pt x="3877" y="21600"/>
                  </a:lnTo>
                  <a:close/>
                  <a:moveTo>
                    <a:pt x="17502" y="8716"/>
                  </a:moveTo>
                  <a:cubicBezTo>
                    <a:pt x="17545" y="8743"/>
                    <a:pt x="17585" y="8775"/>
                    <a:pt x="17648" y="8803"/>
                  </a:cubicBezTo>
                  <a:cubicBezTo>
                    <a:pt x="17754" y="8863"/>
                    <a:pt x="17816" y="8950"/>
                    <a:pt x="17899" y="9066"/>
                  </a:cubicBezTo>
                  <a:cubicBezTo>
                    <a:pt x="17919" y="9093"/>
                    <a:pt x="17942" y="9153"/>
                    <a:pt x="17985" y="9213"/>
                  </a:cubicBezTo>
                  <a:cubicBezTo>
                    <a:pt x="18111" y="9388"/>
                    <a:pt x="18171" y="9475"/>
                    <a:pt x="18296" y="9563"/>
                  </a:cubicBezTo>
                  <a:cubicBezTo>
                    <a:pt x="18422" y="9678"/>
                    <a:pt x="18402" y="9738"/>
                    <a:pt x="18362" y="9853"/>
                  </a:cubicBezTo>
                  <a:cubicBezTo>
                    <a:pt x="18362" y="9881"/>
                    <a:pt x="18339" y="9913"/>
                    <a:pt x="18339" y="9941"/>
                  </a:cubicBezTo>
                  <a:cubicBezTo>
                    <a:pt x="18296" y="10056"/>
                    <a:pt x="18276" y="10088"/>
                    <a:pt x="18213" y="10116"/>
                  </a:cubicBezTo>
                  <a:cubicBezTo>
                    <a:pt x="18193" y="10175"/>
                    <a:pt x="18151" y="10203"/>
                    <a:pt x="18088" y="10291"/>
                  </a:cubicBezTo>
                  <a:cubicBezTo>
                    <a:pt x="18005" y="10406"/>
                    <a:pt x="17962" y="10494"/>
                    <a:pt x="17962" y="10526"/>
                  </a:cubicBezTo>
                  <a:cubicBezTo>
                    <a:pt x="18025" y="10526"/>
                    <a:pt x="18131" y="10466"/>
                    <a:pt x="18276" y="10378"/>
                  </a:cubicBezTo>
                  <a:cubicBezTo>
                    <a:pt x="18296" y="10378"/>
                    <a:pt x="18296" y="10378"/>
                    <a:pt x="18296" y="10378"/>
                  </a:cubicBezTo>
                  <a:cubicBezTo>
                    <a:pt x="18445" y="10291"/>
                    <a:pt x="18445" y="10231"/>
                    <a:pt x="18465" y="10088"/>
                  </a:cubicBezTo>
                  <a:cubicBezTo>
                    <a:pt x="18465" y="10056"/>
                    <a:pt x="18465" y="10028"/>
                    <a:pt x="18485" y="10000"/>
                  </a:cubicBezTo>
                  <a:cubicBezTo>
                    <a:pt x="18485" y="9881"/>
                    <a:pt x="18485" y="9881"/>
                    <a:pt x="18465" y="9825"/>
                  </a:cubicBezTo>
                  <a:cubicBezTo>
                    <a:pt x="18445" y="9794"/>
                    <a:pt x="18445" y="9766"/>
                    <a:pt x="18422" y="9706"/>
                  </a:cubicBezTo>
                  <a:cubicBezTo>
                    <a:pt x="18402" y="9650"/>
                    <a:pt x="18382" y="9619"/>
                    <a:pt x="18382" y="9591"/>
                  </a:cubicBezTo>
                  <a:cubicBezTo>
                    <a:pt x="18362" y="9503"/>
                    <a:pt x="18362" y="9503"/>
                    <a:pt x="18276" y="9444"/>
                  </a:cubicBezTo>
                  <a:cubicBezTo>
                    <a:pt x="18151" y="9356"/>
                    <a:pt x="18151" y="9300"/>
                    <a:pt x="18151" y="9153"/>
                  </a:cubicBezTo>
                  <a:cubicBezTo>
                    <a:pt x="18151" y="9153"/>
                    <a:pt x="18151" y="9125"/>
                    <a:pt x="18151" y="9093"/>
                  </a:cubicBezTo>
                  <a:cubicBezTo>
                    <a:pt x="18151" y="8863"/>
                    <a:pt x="18296" y="8863"/>
                    <a:pt x="18382" y="8863"/>
                  </a:cubicBezTo>
                  <a:cubicBezTo>
                    <a:pt x="18485" y="8863"/>
                    <a:pt x="18485" y="8863"/>
                    <a:pt x="18485" y="8863"/>
                  </a:cubicBezTo>
                  <a:cubicBezTo>
                    <a:pt x="18548" y="8863"/>
                    <a:pt x="18591" y="8891"/>
                    <a:pt x="18633" y="8922"/>
                  </a:cubicBezTo>
                  <a:cubicBezTo>
                    <a:pt x="18673" y="9010"/>
                    <a:pt x="18633" y="9125"/>
                    <a:pt x="18610" y="9269"/>
                  </a:cubicBezTo>
                  <a:cubicBezTo>
                    <a:pt x="18610" y="9328"/>
                    <a:pt x="18591" y="9356"/>
                    <a:pt x="18591" y="9388"/>
                  </a:cubicBezTo>
                  <a:cubicBezTo>
                    <a:pt x="18591" y="9444"/>
                    <a:pt x="18591" y="9475"/>
                    <a:pt x="18591" y="9475"/>
                  </a:cubicBezTo>
                  <a:cubicBezTo>
                    <a:pt x="18591" y="9475"/>
                    <a:pt x="18633" y="9444"/>
                    <a:pt x="18653" y="9388"/>
                  </a:cubicBezTo>
                  <a:cubicBezTo>
                    <a:pt x="18716" y="9300"/>
                    <a:pt x="18736" y="9269"/>
                    <a:pt x="18779" y="9269"/>
                  </a:cubicBezTo>
                  <a:cubicBezTo>
                    <a:pt x="18822" y="9269"/>
                    <a:pt x="18862" y="9300"/>
                    <a:pt x="18905" y="9356"/>
                  </a:cubicBezTo>
                  <a:cubicBezTo>
                    <a:pt x="18948" y="9388"/>
                    <a:pt x="18948" y="9388"/>
                    <a:pt x="18948" y="9388"/>
                  </a:cubicBezTo>
                  <a:cubicBezTo>
                    <a:pt x="18968" y="9416"/>
                    <a:pt x="18988" y="9416"/>
                    <a:pt x="18988" y="9444"/>
                  </a:cubicBezTo>
                  <a:cubicBezTo>
                    <a:pt x="18988" y="9416"/>
                    <a:pt x="18988" y="9416"/>
                    <a:pt x="18988" y="9388"/>
                  </a:cubicBezTo>
                  <a:cubicBezTo>
                    <a:pt x="19008" y="9356"/>
                    <a:pt x="19030" y="9269"/>
                    <a:pt x="19050" y="9181"/>
                  </a:cubicBezTo>
                  <a:cubicBezTo>
                    <a:pt x="19093" y="9038"/>
                    <a:pt x="19050" y="8950"/>
                    <a:pt x="18988" y="8831"/>
                  </a:cubicBezTo>
                  <a:cubicBezTo>
                    <a:pt x="18948" y="8775"/>
                    <a:pt x="18905" y="8716"/>
                    <a:pt x="18885" y="8628"/>
                  </a:cubicBezTo>
                  <a:cubicBezTo>
                    <a:pt x="18842" y="8513"/>
                    <a:pt x="18799" y="8485"/>
                    <a:pt x="18759" y="8453"/>
                  </a:cubicBezTo>
                  <a:cubicBezTo>
                    <a:pt x="18736" y="8425"/>
                    <a:pt x="18696" y="8393"/>
                    <a:pt x="18653" y="8338"/>
                  </a:cubicBezTo>
                  <a:cubicBezTo>
                    <a:pt x="18571" y="8163"/>
                    <a:pt x="18528" y="8103"/>
                    <a:pt x="18445" y="8103"/>
                  </a:cubicBezTo>
                  <a:cubicBezTo>
                    <a:pt x="18422" y="8103"/>
                    <a:pt x="18402" y="8103"/>
                    <a:pt x="18402" y="8103"/>
                  </a:cubicBezTo>
                  <a:cubicBezTo>
                    <a:pt x="18402" y="8103"/>
                    <a:pt x="18402" y="8135"/>
                    <a:pt x="18402" y="8222"/>
                  </a:cubicBezTo>
                  <a:cubicBezTo>
                    <a:pt x="18402" y="8278"/>
                    <a:pt x="18422" y="8310"/>
                    <a:pt x="18445" y="8338"/>
                  </a:cubicBezTo>
                  <a:cubicBezTo>
                    <a:pt x="18465" y="8366"/>
                    <a:pt x="18485" y="8393"/>
                    <a:pt x="18485" y="8485"/>
                  </a:cubicBezTo>
                  <a:cubicBezTo>
                    <a:pt x="18485" y="8600"/>
                    <a:pt x="18402" y="8660"/>
                    <a:pt x="18319" y="8688"/>
                  </a:cubicBezTo>
                  <a:cubicBezTo>
                    <a:pt x="18256" y="8716"/>
                    <a:pt x="18171" y="8743"/>
                    <a:pt x="18111" y="8803"/>
                  </a:cubicBezTo>
                  <a:cubicBezTo>
                    <a:pt x="18025" y="8922"/>
                    <a:pt x="17985" y="8950"/>
                    <a:pt x="17962" y="8950"/>
                  </a:cubicBezTo>
                  <a:cubicBezTo>
                    <a:pt x="17919" y="8950"/>
                    <a:pt x="17899" y="8922"/>
                    <a:pt x="17899" y="8891"/>
                  </a:cubicBezTo>
                  <a:lnTo>
                    <a:pt x="17879" y="8863"/>
                  </a:lnTo>
                  <a:cubicBezTo>
                    <a:pt x="17859" y="8831"/>
                    <a:pt x="17836" y="8803"/>
                    <a:pt x="17836" y="8775"/>
                  </a:cubicBezTo>
                  <a:cubicBezTo>
                    <a:pt x="17836" y="8716"/>
                    <a:pt x="17879" y="8660"/>
                    <a:pt x="17919" y="8572"/>
                  </a:cubicBezTo>
                  <a:cubicBezTo>
                    <a:pt x="17962" y="8541"/>
                    <a:pt x="17985" y="8513"/>
                    <a:pt x="18005" y="8485"/>
                  </a:cubicBezTo>
                  <a:cubicBezTo>
                    <a:pt x="18025" y="8425"/>
                    <a:pt x="18048" y="8366"/>
                    <a:pt x="18025" y="8338"/>
                  </a:cubicBezTo>
                  <a:cubicBezTo>
                    <a:pt x="18025" y="8338"/>
                    <a:pt x="18005" y="8338"/>
                    <a:pt x="17985" y="8338"/>
                  </a:cubicBezTo>
                  <a:cubicBezTo>
                    <a:pt x="17985" y="8338"/>
                    <a:pt x="17985" y="8338"/>
                    <a:pt x="17962" y="8338"/>
                  </a:cubicBezTo>
                  <a:cubicBezTo>
                    <a:pt x="17836" y="8366"/>
                    <a:pt x="17836" y="8393"/>
                    <a:pt x="17796" y="8513"/>
                  </a:cubicBezTo>
                  <a:cubicBezTo>
                    <a:pt x="17734" y="8716"/>
                    <a:pt x="17628" y="8716"/>
                    <a:pt x="17522" y="8716"/>
                  </a:cubicBezTo>
                  <a:cubicBezTo>
                    <a:pt x="17502" y="8716"/>
                    <a:pt x="17502" y="8716"/>
                    <a:pt x="17502" y="8716"/>
                  </a:cubicBezTo>
                  <a:close/>
                  <a:moveTo>
                    <a:pt x="17419" y="8485"/>
                  </a:moveTo>
                  <a:cubicBezTo>
                    <a:pt x="17397" y="8513"/>
                    <a:pt x="17397" y="8513"/>
                    <a:pt x="17397" y="8513"/>
                  </a:cubicBezTo>
                  <a:cubicBezTo>
                    <a:pt x="17377" y="8541"/>
                    <a:pt x="17377" y="8572"/>
                    <a:pt x="17377" y="8572"/>
                  </a:cubicBezTo>
                  <a:cubicBezTo>
                    <a:pt x="17397" y="8600"/>
                    <a:pt x="17397" y="8628"/>
                    <a:pt x="17419" y="8628"/>
                  </a:cubicBezTo>
                  <a:cubicBezTo>
                    <a:pt x="17397" y="8600"/>
                    <a:pt x="17397" y="8541"/>
                    <a:pt x="17419" y="8485"/>
                  </a:cubicBezTo>
                  <a:close/>
                  <a:moveTo>
                    <a:pt x="4923" y="9093"/>
                  </a:moveTo>
                  <a:cubicBezTo>
                    <a:pt x="4923" y="9038"/>
                    <a:pt x="4923" y="9010"/>
                    <a:pt x="4923" y="8978"/>
                  </a:cubicBezTo>
                  <a:cubicBezTo>
                    <a:pt x="4923" y="8891"/>
                    <a:pt x="4903" y="8775"/>
                    <a:pt x="5006" y="8660"/>
                  </a:cubicBezTo>
                  <a:cubicBezTo>
                    <a:pt x="5028" y="8628"/>
                    <a:pt x="5048" y="8600"/>
                    <a:pt x="5071" y="8572"/>
                  </a:cubicBezTo>
                  <a:cubicBezTo>
                    <a:pt x="5091" y="8541"/>
                    <a:pt x="5111" y="8513"/>
                    <a:pt x="5174" y="8513"/>
                  </a:cubicBezTo>
                  <a:cubicBezTo>
                    <a:pt x="5194" y="8513"/>
                    <a:pt x="5217" y="8513"/>
                    <a:pt x="5237" y="8541"/>
                  </a:cubicBezTo>
                  <a:cubicBezTo>
                    <a:pt x="5300" y="8572"/>
                    <a:pt x="5363" y="8628"/>
                    <a:pt x="5383" y="8716"/>
                  </a:cubicBezTo>
                  <a:cubicBezTo>
                    <a:pt x="5383" y="8775"/>
                    <a:pt x="5363" y="8831"/>
                    <a:pt x="5320" y="8891"/>
                  </a:cubicBezTo>
                  <a:cubicBezTo>
                    <a:pt x="5237" y="9038"/>
                    <a:pt x="5048" y="9181"/>
                    <a:pt x="5028" y="9213"/>
                  </a:cubicBezTo>
                  <a:cubicBezTo>
                    <a:pt x="5006" y="9213"/>
                    <a:pt x="5006" y="9213"/>
                    <a:pt x="5006" y="9213"/>
                  </a:cubicBezTo>
                  <a:lnTo>
                    <a:pt x="4923" y="9093"/>
                  </a:lnTo>
                  <a:close/>
                  <a:moveTo>
                    <a:pt x="15157" y="6269"/>
                  </a:moveTo>
                  <a:cubicBezTo>
                    <a:pt x="15074" y="6269"/>
                    <a:pt x="14991" y="6210"/>
                    <a:pt x="14906" y="6150"/>
                  </a:cubicBezTo>
                  <a:cubicBezTo>
                    <a:pt x="14886" y="6122"/>
                    <a:pt x="14866" y="6094"/>
                    <a:pt x="14823" y="6062"/>
                  </a:cubicBezTo>
                  <a:cubicBezTo>
                    <a:pt x="14717" y="6007"/>
                    <a:pt x="14717" y="6007"/>
                    <a:pt x="14717" y="6007"/>
                  </a:cubicBezTo>
                  <a:cubicBezTo>
                    <a:pt x="14823" y="5947"/>
                    <a:pt x="14823" y="5947"/>
                    <a:pt x="14823" y="5947"/>
                  </a:cubicBezTo>
                  <a:cubicBezTo>
                    <a:pt x="14886" y="5947"/>
                    <a:pt x="15117" y="5800"/>
                    <a:pt x="15306" y="5537"/>
                  </a:cubicBezTo>
                  <a:cubicBezTo>
                    <a:pt x="15369" y="5450"/>
                    <a:pt x="15369" y="5450"/>
                    <a:pt x="15369" y="5450"/>
                  </a:cubicBezTo>
                  <a:cubicBezTo>
                    <a:pt x="15388" y="5509"/>
                    <a:pt x="15388" y="5509"/>
                    <a:pt x="15388" y="5509"/>
                  </a:cubicBezTo>
                  <a:cubicBezTo>
                    <a:pt x="15408" y="5537"/>
                    <a:pt x="15431" y="5569"/>
                    <a:pt x="15451" y="5629"/>
                  </a:cubicBezTo>
                  <a:cubicBezTo>
                    <a:pt x="15491" y="5657"/>
                    <a:pt x="15514" y="5744"/>
                    <a:pt x="15491" y="5800"/>
                  </a:cubicBezTo>
                  <a:cubicBezTo>
                    <a:pt x="15471" y="5975"/>
                    <a:pt x="15346" y="6182"/>
                    <a:pt x="15243" y="6237"/>
                  </a:cubicBezTo>
                  <a:cubicBezTo>
                    <a:pt x="15220" y="6269"/>
                    <a:pt x="15200" y="6269"/>
                    <a:pt x="15157" y="6269"/>
                  </a:cubicBezTo>
                  <a:close/>
                  <a:moveTo>
                    <a:pt x="14634" y="5800"/>
                  </a:moveTo>
                  <a:cubicBezTo>
                    <a:pt x="14592" y="5800"/>
                    <a:pt x="14552" y="5800"/>
                    <a:pt x="14509" y="5744"/>
                  </a:cubicBezTo>
                  <a:cubicBezTo>
                    <a:pt x="14466" y="5712"/>
                    <a:pt x="14426" y="5657"/>
                    <a:pt x="14403" y="5629"/>
                  </a:cubicBezTo>
                  <a:cubicBezTo>
                    <a:pt x="14320" y="5569"/>
                    <a:pt x="14257" y="5482"/>
                    <a:pt x="14195" y="5362"/>
                  </a:cubicBezTo>
                  <a:cubicBezTo>
                    <a:pt x="14132" y="5247"/>
                    <a:pt x="14049" y="5191"/>
                    <a:pt x="13966" y="5131"/>
                  </a:cubicBezTo>
                  <a:cubicBezTo>
                    <a:pt x="13880" y="5044"/>
                    <a:pt x="13880" y="5044"/>
                    <a:pt x="13880" y="5044"/>
                  </a:cubicBezTo>
                  <a:cubicBezTo>
                    <a:pt x="13777" y="4984"/>
                    <a:pt x="13652" y="4869"/>
                    <a:pt x="13652" y="4634"/>
                  </a:cubicBezTo>
                  <a:cubicBezTo>
                    <a:pt x="13652" y="4547"/>
                    <a:pt x="13652" y="4459"/>
                    <a:pt x="13652" y="4372"/>
                  </a:cubicBezTo>
                  <a:cubicBezTo>
                    <a:pt x="13672" y="4344"/>
                    <a:pt x="13672" y="4344"/>
                    <a:pt x="13672" y="4344"/>
                  </a:cubicBezTo>
                  <a:cubicBezTo>
                    <a:pt x="13692" y="4344"/>
                    <a:pt x="13692" y="4344"/>
                    <a:pt x="13692" y="4344"/>
                  </a:cubicBezTo>
                  <a:cubicBezTo>
                    <a:pt x="13715" y="4344"/>
                    <a:pt x="13880" y="4284"/>
                    <a:pt x="14237" y="4284"/>
                  </a:cubicBezTo>
                  <a:cubicBezTo>
                    <a:pt x="14320" y="4284"/>
                    <a:pt x="14363" y="4229"/>
                    <a:pt x="14363" y="4141"/>
                  </a:cubicBezTo>
                  <a:cubicBezTo>
                    <a:pt x="14363" y="3966"/>
                    <a:pt x="14237" y="3731"/>
                    <a:pt x="14132" y="3731"/>
                  </a:cubicBezTo>
                  <a:cubicBezTo>
                    <a:pt x="13986" y="3731"/>
                    <a:pt x="13923" y="3644"/>
                    <a:pt x="13880" y="3584"/>
                  </a:cubicBezTo>
                  <a:cubicBezTo>
                    <a:pt x="13860" y="3556"/>
                    <a:pt x="13840" y="3556"/>
                    <a:pt x="13840" y="3556"/>
                  </a:cubicBezTo>
                  <a:cubicBezTo>
                    <a:pt x="13777" y="3528"/>
                    <a:pt x="13777" y="3528"/>
                    <a:pt x="13777" y="3528"/>
                  </a:cubicBezTo>
                  <a:cubicBezTo>
                    <a:pt x="13777" y="3556"/>
                    <a:pt x="13777" y="3556"/>
                    <a:pt x="13777" y="3556"/>
                  </a:cubicBezTo>
                  <a:cubicBezTo>
                    <a:pt x="13735" y="3556"/>
                    <a:pt x="13735" y="3556"/>
                    <a:pt x="13735" y="3556"/>
                  </a:cubicBezTo>
                  <a:cubicBezTo>
                    <a:pt x="13629" y="3528"/>
                    <a:pt x="13566" y="3413"/>
                    <a:pt x="13566" y="3266"/>
                  </a:cubicBezTo>
                  <a:cubicBezTo>
                    <a:pt x="13566" y="3031"/>
                    <a:pt x="13652" y="2888"/>
                    <a:pt x="13735" y="2769"/>
                  </a:cubicBezTo>
                  <a:cubicBezTo>
                    <a:pt x="13777" y="2713"/>
                    <a:pt x="13777" y="2625"/>
                    <a:pt x="13797" y="2506"/>
                  </a:cubicBezTo>
                  <a:cubicBezTo>
                    <a:pt x="13797" y="2419"/>
                    <a:pt x="13797" y="2419"/>
                    <a:pt x="13797" y="2419"/>
                  </a:cubicBezTo>
                  <a:cubicBezTo>
                    <a:pt x="13797" y="2303"/>
                    <a:pt x="13797" y="2128"/>
                    <a:pt x="13840" y="1981"/>
                  </a:cubicBezTo>
                  <a:cubicBezTo>
                    <a:pt x="13860" y="1897"/>
                    <a:pt x="13880" y="1778"/>
                    <a:pt x="13966" y="1778"/>
                  </a:cubicBezTo>
                  <a:cubicBezTo>
                    <a:pt x="13986" y="1778"/>
                    <a:pt x="14006" y="1778"/>
                    <a:pt x="14049" y="1810"/>
                  </a:cubicBezTo>
                  <a:cubicBezTo>
                    <a:pt x="14069" y="1838"/>
                    <a:pt x="14092" y="1838"/>
                    <a:pt x="14132" y="1838"/>
                  </a:cubicBezTo>
                  <a:cubicBezTo>
                    <a:pt x="14155" y="1838"/>
                    <a:pt x="14175" y="1838"/>
                    <a:pt x="14175" y="1810"/>
                  </a:cubicBezTo>
                  <a:cubicBezTo>
                    <a:pt x="14217" y="1778"/>
                    <a:pt x="14217" y="1778"/>
                    <a:pt x="14217" y="1778"/>
                  </a:cubicBezTo>
                  <a:cubicBezTo>
                    <a:pt x="14280" y="1866"/>
                    <a:pt x="14280" y="1866"/>
                    <a:pt x="14280" y="1866"/>
                  </a:cubicBezTo>
                  <a:cubicBezTo>
                    <a:pt x="14300" y="1866"/>
                    <a:pt x="14320" y="1866"/>
                    <a:pt x="14343" y="1866"/>
                  </a:cubicBezTo>
                  <a:cubicBezTo>
                    <a:pt x="14426" y="1866"/>
                    <a:pt x="14466" y="1925"/>
                    <a:pt x="14489" y="2013"/>
                  </a:cubicBezTo>
                  <a:cubicBezTo>
                    <a:pt x="14509" y="2100"/>
                    <a:pt x="14509" y="2100"/>
                    <a:pt x="14509" y="2100"/>
                  </a:cubicBezTo>
                  <a:cubicBezTo>
                    <a:pt x="14532" y="2188"/>
                    <a:pt x="14532" y="2216"/>
                    <a:pt x="14572" y="2248"/>
                  </a:cubicBezTo>
                  <a:cubicBezTo>
                    <a:pt x="14592" y="2248"/>
                    <a:pt x="14592" y="2275"/>
                    <a:pt x="14614" y="2275"/>
                  </a:cubicBezTo>
                  <a:cubicBezTo>
                    <a:pt x="14634" y="2275"/>
                    <a:pt x="14654" y="2303"/>
                    <a:pt x="14677" y="2303"/>
                  </a:cubicBezTo>
                  <a:cubicBezTo>
                    <a:pt x="14677" y="2248"/>
                    <a:pt x="14677" y="2216"/>
                    <a:pt x="14677" y="2156"/>
                  </a:cubicBezTo>
                  <a:cubicBezTo>
                    <a:pt x="14677" y="2100"/>
                    <a:pt x="14677" y="2069"/>
                    <a:pt x="14654" y="1953"/>
                  </a:cubicBezTo>
                  <a:cubicBezTo>
                    <a:pt x="14654" y="1925"/>
                    <a:pt x="14634" y="1897"/>
                    <a:pt x="14634" y="1866"/>
                  </a:cubicBezTo>
                  <a:cubicBezTo>
                    <a:pt x="14614" y="1810"/>
                    <a:pt x="14592" y="1750"/>
                    <a:pt x="14614" y="1691"/>
                  </a:cubicBezTo>
                  <a:cubicBezTo>
                    <a:pt x="14614" y="1631"/>
                    <a:pt x="14654" y="1631"/>
                    <a:pt x="14717" y="1603"/>
                  </a:cubicBezTo>
                  <a:cubicBezTo>
                    <a:pt x="14780" y="1575"/>
                    <a:pt x="14780" y="1575"/>
                    <a:pt x="14780" y="1575"/>
                  </a:cubicBezTo>
                  <a:cubicBezTo>
                    <a:pt x="14803" y="1575"/>
                    <a:pt x="14823" y="1575"/>
                    <a:pt x="14846" y="1575"/>
                  </a:cubicBezTo>
                  <a:cubicBezTo>
                    <a:pt x="14929" y="1575"/>
                    <a:pt x="14949" y="1691"/>
                    <a:pt x="14949" y="1810"/>
                  </a:cubicBezTo>
                  <a:cubicBezTo>
                    <a:pt x="14969" y="1981"/>
                    <a:pt x="15011" y="2128"/>
                    <a:pt x="15094" y="2128"/>
                  </a:cubicBezTo>
                  <a:cubicBezTo>
                    <a:pt x="15117" y="2128"/>
                    <a:pt x="15117" y="2128"/>
                    <a:pt x="15137" y="2100"/>
                  </a:cubicBezTo>
                  <a:cubicBezTo>
                    <a:pt x="15157" y="2100"/>
                    <a:pt x="15157" y="2100"/>
                    <a:pt x="15180" y="2100"/>
                  </a:cubicBezTo>
                  <a:cubicBezTo>
                    <a:pt x="15243" y="2100"/>
                    <a:pt x="15263" y="2188"/>
                    <a:pt x="15283" y="2331"/>
                  </a:cubicBezTo>
                  <a:cubicBezTo>
                    <a:pt x="15326" y="2566"/>
                    <a:pt x="15388" y="2594"/>
                    <a:pt x="15471" y="2653"/>
                  </a:cubicBezTo>
                  <a:cubicBezTo>
                    <a:pt x="15491" y="2653"/>
                    <a:pt x="15514" y="2653"/>
                    <a:pt x="15534" y="2653"/>
                  </a:cubicBezTo>
                  <a:cubicBezTo>
                    <a:pt x="15597" y="2681"/>
                    <a:pt x="15660" y="2713"/>
                    <a:pt x="15640" y="2944"/>
                  </a:cubicBezTo>
                  <a:cubicBezTo>
                    <a:pt x="15640" y="3178"/>
                    <a:pt x="15620" y="3294"/>
                    <a:pt x="15703" y="3381"/>
                  </a:cubicBezTo>
                  <a:cubicBezTo>
                    <a:pt x="15743" y="3413"/>
                    <a:pt x="15766" y="3441"/>
                    <a:pt x="15786" y="3469"/>
                  </a:cubicBezTo>
                  <a:cubicBezTo>
                    <a:pt x="15848" y="3497"/>
                    <a:pt x="15868" y="3528"/>
                    <a:pt x="15911" y="3528"/>
                  </a:cubicBezTo>
                  <a:cubicBezTo>
                    <a:pt x="15934" y="3528"/>
                    <a:pt x="15934" y="3528"/>
                    <a:pt x="15954" y="3528"/>
                  </a:cubicBezTo>
                  <a:cubicBezTo>
                    <a:pt x="15994" y="3497"/>
                    <a:pt x="16037" y="3469"/>
                    <a:pt x="16057" y="3441"/>
                  </a:cubicBezTo>
                  <a:cubicBezTo>
                    <a:pt x="16120" y="3413"/>
                    <a:pt x="16163" y="3353"/>
                    <a:pt x="16225" y="3353"/>
                  </a:cubicBezTo>
                  <a:cubicBezTo>
                    <a:pt x="16245" y="3353"/>
                    <a:pt x="16268" y="3381"/>
                    <a:pt x="16308" y="3381"/>
                  </a:cubicBezTo>
                  <a:cubicBezTo>
                    <a:pt x="16308" y="3413"/>
                    <a:pt x="16331" y="3413"/>
                    <a:pt x="16331" y="3413"/>
                  </a:cubicBezTo>
                  <a:cubicBezTo>
                    <a:pt x="16351" y="3413"/>
                    <a:pt x="16351" y="3413"/>
                    <a:pt x="16351" y="3413"/>
                  </a:cubicBezTo>
                  <a:cubicBezTo>
                    <a:pt x="16351" y="3441"/>
                    <a:pt x="16351" y="3441"/>
                    <a:pt x="16351" y="3441"/>
                  </a:cubicBezTo>
                  <a:cubicBezTo>
                    <a:pt x="16394" y="3497"/>
                    <a:pt x="16434" y="3556"/>
                    <a:pt x="16477" y="3556"/>
                  </a:cubicBezTo>
                  <a:cubicBezTo>
                    <a:pt x="16497" y="3584"/>
                    <a:pt x="16497" y="3584"/>
                    <a:pt x="16497" y="3584"/>
                  </a:cubicBezTo>
                  <a:cubicBezTo>
                    <a:pt x="16540" y="3676"/>
                    <a:pt x="16560" y="3703"/>
                    <a:pt x="16582" y="3703"/>
                  </a:cubicBezTo>
                  <a:cubicBezTo>
                    <a:pt x="16602" y="3703"/>
                    <a:pt x="16645" y="3703"/>
                    <a:pt x="16665" y="3676"/>
                  </a:cubicBezTo>
                  <a:cubicBezTo>
                    <a:pt x="16685" y="3676"/>
                    <a:pt x="16685" y="3676"/>
                    <a:pt x="16685" y="3676"/>
                  </a:cubicBezTo>
                  <a:cubicBezTo>
                    <a:pt x="16708" y="3676"/>
                    <a:pt x="16708" y="3676"/>
                    <a:pt x="16708" y="3676"/>
                  </a:cubicBezTo>
                  <a:cubicBezTo>
                    <a:pt x="16791" y="3731"/>
                    <a:pt x="16874" y="3819"/>
                    <a:pt x="16937" y="3906"/>
                  </a:cubicBezTo>
                  <a:cubicBezTo>
                    <a:pt x="16980" y="3934"/>
                    <a:pt x="16999" y="3966"/>
                    <a:pt x="17042" y="3994"/>
                  </a:cubicBezTo>
                  <a:cubicBezTo>
                    <a:pt x="17188" y="4141"/>
                    <a:pt x="17357" y="4316"/>
                    <a:pt x="17271" y="4519"/>
                  </a:cubicBezTo>
                  <a:cubicBezTo>
                    <a:pt x="17251" y="4606"/>
                    <a:pt x="17208" y="4634"/>
                    <a:pt x="17168" y="4666"/>
                  </a:cubicBezTo>
                  <a:cubicBezTo>
                    <a:pt x="17145" y="4694"/>
                    <a:pt x="17145" y="4694"/>
                    <a:pt x="17145" y="4722"/>
                  </a:cubicBezTo>
                  <a:cubicBezTo>
                    <a:pt x="17188" y="4869"/>
                    <a:pt x="17188" y="5131"/>
                    <a:pt x="17145" y="5307"/>
                  </a:cubicBezTo>
                  <a:cubicBezTo>
                    <a:pt x="17145" y="5334"/>
                    <a:pt x="17125" y="5422"/>
                    <a:pt x="17042" y="5422"/>
                  </a:cubicBezTo>
                  <a:cubicBezTo>
                    <a:pt x="16917" y="5422"/>
                    <a:pt x="16791" y="5307"/>
                    <a:pt x="16771" y="5307"/>
                  </a:cubicBezTo>
                  <a:cubicBezTo>
                    <a:pt x="16748" y="5279"/>
                    <a:pt x="16748" y="5279"/>
                    <a:pt x="16748" y="5279"/>
                  </a:cubicBezTo>
                  <a:cubicBezTo>
                    <a:pt x="16728" y="5219"/>
                    <a:pt x="16665" y="4897"/>
                    <a:pt x="16791" y="4781"/>
                  </a:cubicBezTo>
                  <a:cubicBezTo>
                    <a:pt x="16811" y="4722"/>
                    <a:pt x="16771" y="4579"/>
                    <a:pt x="16708" y="4491"/>
                  </a:cubicBezTo>
                  <a:cubicBezTo>
                    <a:pt x="16665" y="4547"/>
                    <a:pt x="16540" y="4694"/>
                    <a:pt x="16457" y="4694"/>
                  </a:cubicBezTo>
                  <a:cubicBezTo>
                    <a:pt x="16434" y="4694"/>
                    <a:pt x="16434" y="4694"/>
                    <a:pt x="16414" y="4666"/>
                  </a:cubicBezTo>
                  <a:cubicBezTo>
                    <a:pt x="16371" y="4666"/>
                    <a:pt x="16331" y="4606"/>
                    <a:pt x="16308" y="4547"/>
                  </a:cubicBezTo>
                  <a:cubicBezTo>
                    <a:pt x="16288" y="4519"/>
                    <a:pt x="16288" y="4491"/>
                    <a:pt x="16268" y="4491"/>
                  </a:cubicBezTo>
                  <a:cubicBezTo>
                    <a:pt x="16268" y="4491"/>
                    <a:pt x="16245" y="4491"/>
                    <a:pt x="16225" y="4519"/>
                  </a:cubicBezTo>
                  <a:cubicBezTo>
                    <a:pt x="16163" y="4579"/>
                    <a:pt x="16100" y="4722"/>
                    <a:pt x="16057" y="4809"/>
                  </a:cubicBezTo>
                  <a:cubicBezTo>
                    <a:pt x="15994" y="4929"/>
                    <a:pt x="15974" y="4956"/>
                    <a:pt x="15954" y="4956"/>
                  </a:cubicBezTo>
                  <a:cubicBezTo>
                    <a:pt x="15934" y="4956"/>
                    <a:pt x="15934" y="4956"/>
                    <a:pt x="15934" y="4956"/>
                  </a:cubicBezTo>
                  <a:cubicBezTo>
                    <a:pt x="15911" y="4929"/>
                    <a:pt x="15911" y="4929"/>
                    <a:pt x="15911" y="4929"/>
                  </a:cubicBezTo>
                  <a:cubicBezTo>
                    <a:pt x="15891" y="4897"/>
                    <a:pt x="15891" y="4869"/>
                    <a:pt x="15911" y="4841"/>
                  </a:cubicBezTo>
                  <a:cubicBezTo>
                    <a:pt x="15911" y="4781"/>
                    <a:pt x="15934" y="4722"/>
                    <a:pt x="15934" y="4694"/>
                  </a:cubicBezTo>
                  <a:cubicBezTo>
                    <a:pt x="15934" y="4666"/>
                    <a:pt x="15934" y="4666"/>
                    <a:pt x="15911" y="4666"/>
                  </a:cubicBezTo>
                  <a:cubicBezTo>
                    <a:pt x="15828" y="4666"/>
                    <a:pt x="15806" y="4694"/>
                    <a:pt x="15743" y="4754"/>
                  </a:cubicBezTo>
                  <a:cubicBezTo>
                    <a:pt x="15703" y="4781"/>
                    <a:pt x="15660" y="4809"/>
                    <a:pt x="15597" y="4841"/>
                  </a:cubicBezTo>
                  <a:cubicBezTo>
                    <a:pt x="15471" y="4956"/>
                    <a:pt x="15451" y="4984"/>
                    <a:pt x="15431" y="5104"/>
                  </a:cubicBezTo>
                  <a:cubicBezTo>
                    <a:pt x="15431" y="5131"/>
                    <a:pt x="15408" y="5191"/>
                    <a:pt x="15408" y="5219"/>
                  </a:cubicBezTo>
                  <a:cubicBezTo>
                    <a:pt x="15388" y="5247"/>
                    <a:pt x="15388" y="5247"/>
                    <a:pt x="15388" y="5247"/>
                  </a:cubicBezTo>
                  <a:cubicBezTo>
                    <a:pt x="15369" y="5307"/>
                    <a:pt x="15369" y="5307"/>
                    <a:pt x="15369" y="5307"/>
                  </a:cubicBezTo>
                  <a:cubicBezTo>
                    <a:pt x="15243" y="5362"/>
                    <a:pt x="15157" y="5422"/>
                    <a:pt x="15094" y="5422"/>
                  </a:cubicBezTo>
                  <a:cubicBezTo>
                    <a:pt x="15074" y="5422"/>
                    <a:pt x="15074" y="5422"/>
                    <a:pt x="15054" y="5422"/>
                  </a:cubicBezTo>
                  <a:cubicBezTo>
                    <a:pt x="15011" y="5422"/>
                    <a:pt x="14991" y="5394"/>
                    <a:pt x="14969" y="5394"/>
                  </a:cubicBezTo>
                  <a:lnTo>
                    <a:pt x="14949" y="5394"/>
                  </a:lnTo>
                  <a:cubicBezTo>
                    <a:pt x="14949" y="5394"/>
                    <a:pt x="14929" y="5394"/>
                    <a:pt x="14886" y="5482"/>
                  </a:cubicBezTo>
                  <a:cubicBezTo>
                    <a:pt x="14866" y="5509"/>
                    <a:pt x="14866" y="5537"/>
                    <a:pt x="14846" y="5569"/>
                  </a:cubicBezTo>
                  <a:cubicBezTo>
                    <a:pt x="14780" y="5684"/>
                    <a:pt x="14717" y="5800"/>
                    <a:pt x="14634" y="5800"/>
                  </a:cubicBezTo>
                  <a:close/>
                  <a:moveTo>
                    <a:pt x="13986" y="2594"/>
                  </a:moveTo>
                  <a:cubicBezTo>
                    <a:pt x="14112" y="2681"/>
                    <a:pt x="14132" y="2713"/>
                    <a:pt x="14112" y="2769"/>
                  </a:cubicBezTo>
                  <a:cubicBezTo>
                    <a:pt x="14112" y="2800"/>
                    <a:pt x="14112" y="2800"/>
                    <a:pt x="14112" y="2828"/>
                  </a:cubicBezTo>
                  <a:cubicBezTo>
                    <a:pt x="14132" y="2975"/>
                    <a:pt x="14049" y="3063"/>
                    <a:pt x="13943" y="3178"/>
                  </a:cubicBezTo>
                  <a:cubicBezTo>
                    <a:pt x="13923" y="3206"/>
                    <a:pt x="13903" y="3206"/>
                    <a:pt x="13880" y="3238"/>
                  </a:cubicBezTo>
                  <a:cubicBezTo>
                    <a:pt x="13840" y="3294"/>
                    <a:pt x="13797" y="3413"/>
                    <a:pt x="13797" y="3469"/>
                  </a:cubicBezTo>
                  <a:cubicBezTo>
                    <a:pt x="13817" y="3441"/>
                    <a:pt x="13817" y="3441"/>
                    <a:pt x="13817" y="3441"/>
                  </a:cubicBezTo>
                  <a:cubicBezTo>
                    <a:pt x="13880" y="3381"/>
                    <a:pt x="13923" y="3326"/>
                    <a:pt x="13966" y="3266"/>
                  </a:cubicBezTo>
                  <a:cubicBezTo>
                    <a:pt x="14049" y="3150"/>
                    <a:pt x="14175" y="3091"/>
                    <a:pt x="14300" y="3003"/>
                  </a:cubicBezTo>
                  <a:cubicBezTo>
                    <a:pt x="14343" y="2975"/>
                    <a:pt x="14363" y="2975"/>
                    <a:pt x="14403" y="2944"/>
                  </a:cubicBezTo>
                  <a:cubicBezTo>
                    <a:pt x="14489" y="2888"/>
                    <a:pt x="14489" y="2856"/>
                    <a:pt x="14489" y="2856"/>
                  </a:cubicBezTo>
                  <a:cubicBezTo>
                    <a:pt x="14489" y="2856"/>
                    <a:pt x="14466" y="2856"/>
                    <a:pt x="14466" y="2828"/>
                  </a:cubicBezTo>
                  <a:cubicBezTo>
                    <a:pt x="14446" y="2828"/>
                    <a:pt x="14446" y="2828"/>
                    <a:pt x="14446" y="2800"/>
                  </a:cubicBezTo>
                  <a:cubicBezTo>
                    <a:pt x="14426" y="2800"/>
                    <a:pt x="14403" y="2769"/>
                    <a:pt x="14403" y="2769"/>
                  </a:cubicBezTo>
                  <a:cubicBezTo>
                    <a:pt x="14363" y="2713"/>
                    <a:pt x="14343" y="2681"/>
                    <a:pt x="14300" y="2594"/>
                  </a:cubicBezTo>
                  <a:cubicBezTo>
                    <a:pt x="14257" y="2566"/>
                    <a:pt x="14257" y="2506"/>
                    <a:pt x="14237" y="2478"/>
                  </a:cubicBezTo>
                  <a:lnTo>
                    <a:pt x="14237" y="2450"/>
                  </a:lnTo>
                  <a:lnTo>
                    <a:pt x="14217" y="2450"/>
                  </a:lnTo>
                  <a:cubicBezTo>
                    <a:pt x="14217" y="2450"/>
                    <a:pt x="14217" y="2450"/>
                    <a:pt x="14195" y="2450"/>
                  </a:cubicBezTo>
                  <a:cubicBezTo>
                    <a:pt x="14112" y="2478"/>
                    <a:pt x="14092" y="2478"/>
                    <a:pt x="13986" y="2566"/>
                  </a:cubicBezTo>
                  <a:cubicBezTo>
                    <a:pt x="13986" y="2566"/>
                    <a:pt x="13986" y="2566"/>
                    <a:pt x="13966" y="2566"/>
                  </a:cubicBezTo>
                  <a:cubicBezTo>
                    <a:pt x="13986" y="2566"/>
                    <a:pt x="13986" y="2566"/>
                    <a:pt x="13986" y="2594"/>
                  </a:cubicBezTo>
                  <a:close/>
                  <a:moveTo>
                    <a:pt x="15868" y="2769"/>
                  </a:moveTo>
                  <a:cubicBezTo>
                    <a:pt x="15806" y="2769"/>
                    <a:pt x="15766" y="2741"/>
                    <a:pt x="15723" y="2681"/>
                  </a:cubicBezTo>
                  <a:cubicBezTo>
                    <a:pt x="15723" y="2681"/>
                    <a:pt x="15703" y="2653"/>
                    <a:pt x="15680" y="2653"/>
                  </a:cubicBezTo>
                  <a:cubicBezTo>
                    <a:pt x="15640" y="2566"/>
                    <a:pt x="15620" y="2538"/>
                    <a:pt x="15660" y="2363"/>
                  </a:cubicBezTo>
                  <a:cubicBezTo>
                    <a:pt x="15703" y="2100"/>
                    <a:pt x="15723" y="2013"/>
                    <a:pt x="15703" y="1866"/>
                  </a:cubicBezTo>
                  <a:cubicBezTo>
                    <a:pt x="15660" y="1691"/>
                    <a:pt x="15660" y="1547"/>
                    <a:pt x="15703" y="1460"/>
                  </a:cubicBezTo>
                  <a:cubicBezTo>
                    <a:pt x="15766" y="1313"/>
                    <a:pt x="15911" y="1253"/>
                    <a:pt x="16057" y="1197"/>
                  </a:cubicBezTo>
                  <a:cubicBezTo>
                    <a:pt x="16143" y="1166"/>
                    <a:pt x="16245" y="1138"/>
                    <a:pt x="16308" y="1078"/>
                  </a:cubicBezTo>
                  <a:cubicBezTo>
                    <a:pt x="16331" y="1078"/>
                    <a:pt x="16371" y="1050"/>
                    <a:pt x="16394" y="1050"/>
                  </a:cubicBezTo>
                  <a:cubicBezTo>
                    <a:pt x="16540" y="1050"/>
                    <a:pt x="16622" y="1372"/>
                    <a:pt x="16685" y="1575"/>
                  </a:cubicBezTo>
                  <a:cubicBezTo>
                    <a:pt x="16708" y="1631"/>
                    <a:pt x="16708" y="1663"/>
                    <a:pt x="16728" y="1691"/>
                  </a:cubicBezTo>
                  <a:cubicBezTo>
                    <a:pt x="16831" y="1981"/>
                    <a:pt x="16540" y="2216"/>
                    <a:pt x="16457" y="2275"/>
                  </a:cubicBezTo>
                  <a:cubicBezTo>
                    <a:pt x="16331" y="2391"/>
                    <a:pt x="16288" y="2450"/>
                    <a:pt x="16183" y="2625"/>
                  </a:cubicBezTo>
                  <a:cubicBezTo>
                    <a:pt x="16143" y="2713"/>
                    <a:pt x="16143" y="2713"/>
                    <a:pt x="16143" y="2713"/>
                  </a:cubicBezTo>
                  <a:cubicBezTo>
                    <a:pt x="16120" y="2713"/>
                    <a:pt x="16120" y="2713"/>
                    <a:pt x="16120" y="2713"/>
                  </a:cubicBezTo>
                  <a:cubicBezTo>
                    <a:pt x="16100" y="2681"/>
                    <a:pt x="16100" y="2681"/>
                    <a:pt x="16100" y="2681"/>
                  </a:cubicBezTo>
                  <a:cubicBezTo>
                    <a:pt x="16080" y="2713"/>
                    <a:pt x="15974" y="2769"/>
                    <a:pt x="15868" y="2769"/>
                  </a:cubicBezTo>
                  <a:close/>
                  <a:moveTo>
                    <a:pt x="14257" y="1631"/>
                  </a:moveTo>
                  <a:cubicBezTo>
                    <a:pt x="14300" y="1663"/>
                    <a:pt x="14300" y="1663"/>
                    <a:pt x="14300" y="1663"/>
                  </a:cubicBezTo>
                  <a:cubicBezTo>
                    <a:pt x="14257" y="1631"/>
                    <a:pt x="14257" y="1631"/>
                    <a:pt x="14257" y="1631"/>
                  </a:cubicBezTo>
                  <a:cubicBezTo>
                    <a:pt x="14280" y="1547"/>
                    <a:pt x="14300" y="1428"/>
                    <a:pt x="14343" y="1313"/>
                  </a:cubicBezTo>
                  <a:cubicBezTo>
                    <a:pt x="14446" y="1050"/>
                    <a:pt x="14426" y="903"/>
                    <a:pt x="14403" y="815"/>
                  </a:cubicBezTo>
                  <a:cubicBezTo>
                    <a:pt x="14006" y="1022"/>
                    <a:pt x="14006" y="1022"/>
                    <a:pt x="14006" y="1022"/>
                  </a:cubicBezTo>
                  <a:cubicBezTo>
                    <a:pt x="14029" y="903"/>
                    <a:pt x="14029" y="903"/>
                    <a:pt x="14029" y="903"/>
                  </a:cubicBezTo>
                  <a:cubicBezTo>
                    <a:pt x="14029" y="903"/>
                    <a:pt x="14092" y="553"/>
                    <a:pt x="14237" y="410"/>
                  </a:cubicBezTo>
                  <a:cubicBezTo>
                    <a:pt x="14320" y="350"/>
                    <a:pt x="14403" y="294"/>
                    <a:pt x="14532" y="235"/>
                  </a:cubicBezTo>
                  <a:cubicBezTo>
                    <a:pt x="14592" y="203"/>
                    <a:pt x="14677" y="147"/>
                    <a:pt x="14760" y="88"/>
                  </a:cubicBezTo>
                  <a:cubicBezTo>
                    <a:pt x="14886" y="0"/>
                    <a:pt x="15031" y="0"/>
                    <a:pt x="15137" y="0"/>
                  </a:cubicBezTo>
                  <a:cubicBezTo>
                    <a:pt x="15200" y="0"/>
                    <a:pt x="15243" y="0"/>
                    <a:pt x="15243" y="0"/>
                  </a:cubicBezTo>
                  <a:cubicBezTo>
                    <a:pt x="15263" y="0"/>
                    <a:pt x="15263" y="0"/>
                    <a:pt x="15263" y="0"/>
                  </a:cubicBezTo>
                  <a:cubicBezTo>
                    <a:pt x="15283" y="60"/>
                    <a:pt x="15283" y="60"/>
                    <a:pt x="15283" y="60"/>
                  </a:cubicBezTo>
                  <a:cubicBezTo>
                    <a:pt x="15283" y="60"/>
                    <a:pt x="15306" y="322"/>
                    <a:pt x="15157" y="525"/>
                  </a:cubicBezTo>
                  <a:cubicBezTo>
                    <a:pt x="15074" y="640"/>
                    <a:pt x="15031" y="760"/>
                    <a:pt x="15031" y="903"/>
                  </a:cubicBezTo>
                  <a:cubicBezTo>
                    <a:pt x="15031" y="935"/>
                    <a:pt x="15031" y="935"/>
                    <a:pt x="15031" y="935"/>
                  </a:cubicBezTo>
                  <a:cubicBezTo>
                    <a:pt x="15031" y="963"/>
                    <a:pt x="15031" y="963"/>
                    <a:pt x="15031" y="963"/>
                  </a:cubicBezTo>
                  <a:cubicBezTo>
                    <a:pt x="14846" y="1285"/>
                    <a:pt x="14803" y="1313"/>
                    <a:pt x="14780" y="1313"/>
                  </a:cubicBezTo>
                  <a:cubicBezTo>
                    <a:pt x="14740" y="1341"/>
                    <a:pt x="14717" y="1372"/>
                    <a:pt x="14677" y="1428"/>
                  </a:cubicBezTo>
                  <a:cubicBezTo>
                    <a:pt x="14614" y="1516"/>
                    <a:pt x="14572" y="1575"/>
                    <a:pt x="14532" y="1603"/>
                  </a:cubicBezTo>
                  <a:cubicBezTo>
                    <a:pt x="14446" y="1663"/>
                    <a:pt x="14403" y="1663"/>
                    <a:pt x="14343" y="1691"/>
                  </a:cubicBezTo>
                  <a:cubicBezTo>
                    <a:pt x="14217" y="1750"/>
                    <a:pt x="14217" y="1750"/>
                    <a:pt x="14217" y="1750"/>
                  </a:cubicBezTo>
                  <a:lnTo>
                    <a:pt x="14257" y="1631"/>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52" name="Shape 2852"/>
            <p:cNvSpPr/>
            <p:nvPr/>
          </p:nvSpPr>
          <p:spPr>
            <a:xfrm>
              <a:off x="2649940" y="1449433"/>
              <a:ext cx="394745" cy="380524"/>
            </a:xfrm>
            <a:custGeom>
              <a:avLst/>
              <a:gdLst/>
              <a:ahLst/>
              <a:cxnLst/>
              <a:rect l="0" t="0" r="0" b="0"/>
              <a:pathLst>
                <a:path w="21348" h="21600" extrusionOk="0">
                  <a:moveTo>
                    <a:pt x="16078" y="21600"/>
                  </a:moveTo>
                  <a:cubicBezTo>
                    <a:pt x="15035" y="21600"/>
                    <a:pt x="13704" y="20098"/>
                    <a:pt x="12931" y="19023"/>
                  </a:cubicBezTo>
                  <a:cubicBezTo>
                    <a:pt x="12517" y="18467"/>
                    <a:pt x="12266" y="18467"/>
                    <a:pt x="12122" y="18467"/>
                  </a:cubicBezTo>
                  <a:cubicBezTo>
                    <a:pt x="11996" y="18467"/>
                    <a:pt x="11726" y="18615"/>
                    <a:pt x="11474" y="18745"/>
                  </a:cubicBezTo>
                  <a:cubicBezTo>
                    <a:pt x="11204" y="18875"/>
                    <a:pt x="11204" y="18875"/>
                    <a:pt x="11204" y="18875"/>
                  </a:cubicBezTo>
                  <a:cubicBezTo>
                    <a:pt x="10683" y="19153"/>
                    <a:pt x="10413" y="19431"/>
                    <a:pt x="10143" y="19839"/>
                  </a:cubicBezTo>
                  <a:cubicBezTo>
                    <a:pt x="10017" y="19968"/>
                    <a:pt x="9766" y="20247"/>
                    <a:pt x="9370" y="20506"/>
                  </a:cubicBezTo>
                  <a:cubicBezTo>
                    <a:pt x="9100" y="20784"/>
                    <a:pt x="8830" y="20914"/>
                    <a:pt x="8579" y="20914"/>
                  </a:cubicBezTo>
                  <a:cubicBezTo>
                    <a:pt x="7787" y="20914"/>
                    <a:pt x="7122" y="20376"/>
                    <a:pt x="6852" y="19839"/>
                  </a:cubicBezTo>
                  <a:cubicBezTo>
                    <a:pt x="6726" y="19561"/>
                    <a:pt x="6726" y="19301"/>
                    <a:pt x="6726" y="19023"/>
                  </a:cubicBezTo>
                  <a:cubicBezTo>
                    <a:pt x="6600" y="18615"/>
                    <a:pt x="6600" y="18467"/>
                    <a:pt x="6456" y="18467"/>
                  </a:cubicBezTo>
                  <a:cubicBezTo>
                    <a:pt x="6331" y="18467"/>
                    <a:pt x="6331" y="18337"/>
                    <a:pt x="6331" y="18337"/>
                  </a:cubicBezTo>
                  <a:cubicBezTo>
                    <a:pt x="6061" y="18337"/>
                    <a:pt x="5665" y="18745"/>
                    <a:pt x="5269" y="19023"/>
                  </a:cubicBezTo>
                  <a:cubicBezTo>
                    <a:pt x="5144" y="19153"/>
                    <a:pt x="5018" y="19301"/>
                    <a:pt x="4874" y="19431"/>
                  </a:cubicBezTo>
                  <a:cubicBezTo>
                    <a:pt x="4622" y="19561"/>
                    <a:pt x="4496" y="19690"/>
                    <a:pt x="4352" y="19690"/>
                  </a:cubicBezTo>
                  <a:cubicBezTo>
                    <a:pt x="3831" y="19690"/>
                    <a:pt x="3561" y="19023"/>
                    <a:pt x="3165" y="18337"/>
                  </a:cubicBezTo>
                  <a:cubicBezTo>
                    <a:pt x="3039" y="18059"/>
                    <a:pt x="2769" y="17799"/>
                    <a:pt x="2644" y="17521"/>
                  </a:cubicBezTo>
                  <a:cubicBezTo>
                    <a:pt x="1978" y="16854"/>
                    <a:pt x="2122" y="15352"/>
                    <a:pt x="2248" y="14258"/>
                  </a:cubicBezTo>
                  <a:cubicBezTo>
                    <a:pt x="2374" y="13442"/>
                    <a:pt x="1582" y="12775"/>
                    <a:pt x="935" y="12218"/>
                  </a:cubicBezTo>
                  <a:cubicBezTo>
                    <a:pt x="791" y="12089"/>
                    <a:pt x="791" y="12089"/>
                    <a:pt x="665" y="12089"/>
                  </a:cubicBezTo>
                  <a:cubicBezTo>
                    <a:pt x="665" y="12089"/>
                    <a:pt x="539" y="11959"/>
                    <a:pt x="395" y="11959"/>
                  </a:cubicBezTo>
                  <a:cubicBezTo>
                    <a:pt x="270" y="11959"/>
                    <a:pt x="270" y="11959"/>
                    <a:pt x="270" y="11959"/>
                  </a:cubicBezTo>
                  <a:cubicBezTo>
                    <a:pt x="144" y="11681"/>
                    <a:pt x="144" y="11681"/>
                    <a:pt x="144" y="11681"/>
                  </a:cubicBezTo>
                  <a:cubicBezTo>
                    <a:pt x="144" y="11551"/>
                    <a:pt x="-252" y="10197"/>
                    <a:pt x="270" y="9363"/>
                  </a:cubicBezTo>
                  <a:cubicBezTo>
                    <a:pt x="539" y="8974"/>
                    <a:pt x="665" y="8566"/>
                    <a:pt x="791" y="8158"/>
                  </a:cubicBezTo>
                  <a:cubicBezTo>
                    <a:pt x="935" y="7880"/>
                    <a:pt x="1061" y="7472"/>
                    <a:pt x="1187" y="7342"/>
                  </a:cubicBezTo>
                  <a:cubicBezTo>
                    <a:pt x="1313" y="7064"/>
                    <a:pt x="1582" y="7064"/>
                    <a:pt x="1582" y="7064"/>
                  </a:cubicBezTo>
                  <a:cubicBezTo>
                    <a:pt x="2248" y="7064"/>
                    <a:pt x="2644" y="8566"/>
                    <a:pt x="2644" y="8696"/>
                  </a:cubicBezTo>
                  <a:cubicBezTo>
                    <a:pt x="2644" y="8825"/>
                    <a:pt x="2644" y="8825"/>
                    <a:pt x="2644" y="8825"/>
                  </a:cubicBezTo>
                  <a:cubicBezTo>
                    <a:pt x="2769" y="9104"/>
                    <a:pt x="2913" y="9771"/>
                    <a:pt x="3039" y="9771"/>
                  </a:cubicBezTo>
                  <a:cubicBezTo>
                    <a:pt x="3039" y="9771"/>
                    <a:pt x="3165" y="9771"/>
                    <a:pt x="3435" y="9511"/>
                  </a:cubicBezTo>
                  <a:cubicBezTo>
                    <a:pt x="3687" y="9233"/>
                    <a:pt x="4100" y="9104"/>
                    <a:pt x="4226" y="8974"/>
                  </a:cubicBezTo>
                  <a:cubicBezTo>
                    <a:pt x="4748" y="8825"/>
                    <a:pt x="4874" y="8696"/>
                    <a:pt x="5144" y="8010"/>
                  </a:cubicBezTo>
                  <a:cubicBezTo>
                    <a:pt x="5269" y="7602"/>
                    <a:pt x="5269" y="7602"/>
                    <a:pt x="5269" y="7602"/>
                  </a:cubicBezTo>
                  <a:cubicBezTo>
                    <a:pt x="5665" y="6656"/>
                    <a:pt x="5935" y="5840"/>
                    <a:pt x="6852" y="5840"/>
                  </a:cubicBezTo>
                  <a:cubicBezTo>
                    <a:pt x="7518" y="5840"/>
                    <a:pt x="8183" y="5840"/>
                    <a:pt x="8830" y="5432"/>
                  </a:cubicBezTo>
                  <a:cubicBezTo>
                    <a:pt x="9100" y="5303"/>
                    <a:pt x="9100" y="5025"/>
                    <a:pt x="9226" y="4895"/>
                  </a:cubicBezTo>
                  <a:cubicBezTo>
                    <a:pt x="9370" y="4617"/>
                    <a:pt x="9496" y="4487"/>
                    <a:pt x="9622" y="4209"/>
                  </a:cubicBezTo>
                  <a:cubicBezTo>
                    <a:pt x="10017" y="3931"/>
                    <a:pt x="10287" y="3931"/>
                    <a:pt x="10557" y="3931"/>
                  </a:cubicBezTo>
                  <a:cubicBezTo>
                    <a:pt x="10953" y="3931"/>
                    <a:pt x="10953" y="3931"/>
                    <a:pt x="10953" y="3931"/>
                  </a:cubicBezTo>
                  <a:cubicBezTo>
                    <a:pt x="11079" y="3931"/>
                    <a:pt x="11204" y="3931"/>
                    <a:pt x="11348" y="3801"/>
                  </a:cubicBezTo>
                  <a:cubicBezTo>
                    <a:pt x="11726" y="3671"/>
                    <a:pt x="11870" y="3393"/>
                    <a:pt x="11996" y="2855"/>
                  </a:cubicBezTo>
                  <a:cubicBezTo>
                    <a:pt x="12122" y="2169"/>
                    <a:pt x="12391" y="1632"/>
                    <a:pt x="13183" y="1502"/>
                  </a:cubicBezTo>
                  <a:cubicBezTo>
                    <a:pt x="13309" y="1502"/>
                    <a:pt x="13453" y="1353"/>
                    <a:pt x="13578" y="1353"/>
                  </a:cubicBezTo>
                  <a:cubicBezTo>
                    <a:pt x="13974" y="1353"/>
                    <a:pt x="14100" y="1353"/>
                    <a:pt x="14496" y="946"/>
                  </a:cubicBezTo>
                  <a:cubicBezTo>
                    <a:pt x="15161" y="278"/>
                    <a:pt x="16078" y="0"/>
                    <a:pt x="16078" y="0"/>
                  </a:cubicBezTo>
                  <a:cubicBezTo>
                    <a:pt x="16222" y="0"/>
                    <a:pt x="16222" y="0"/>
                    <a:pt x="16222" y="0"/>
                  </a:cubicBezTo>
                  <a:cubicBezTo>
                    <a:pt x="16348" y="130"/>
                    <a:pt x="16348" y="130"/>
                    <a:pt x="16348" y="130"/>
                  </a:cubicBezTo>
                  <a:cubicBezTo>
                    <a:pt x="16474" y="278"/>
                    <a:pt x="17265" y="1632"/>
                    <a:pt x="16474" y="2299"/>
                  </a:cubicBezTo>
                  <a:cubicBezTo>
                    <a:pt x="15683" y="2855"/>
                    <a:pt x="15035" y="3671"/>
                    <a:pt x="15035" y="3931"/>
                  </a:cubicBezTo>
                  <a:cubicBezTo>
                    <a:pt x="15035" y="4339"/>
                    <a:pt x="15683" y="5154"/>
                    <a:pt x="16222" y="5432"/>
                  </a:cubicBezTo>
                  <a:cubicBezTo>
                    <a:pt x="16348" y="5432"/>
                    <a:pt x="16474" y="5562"/>
                    <a:pt x="16618" y="5562"/>
                  </a:cubicBezTo>
                  <a:cubicBezTo>
                    <a:pt x="17265" y="5840"/>
                    <a:pt x="18057" y="6248"/>
                    <a:pt x="18057" y="6786"/>
                  </a:cubicBezTo>
                  <a:cubicBezTo>
                    <a:pt x="18201" y="6934"/>
                    <a:pt x="18057" y="7194"/>
                    <a:pt x="17805" y="7472"/>
                  </a:cubicBezTo>
                  <a:cubicBezTo>
                    <a:pt x="17409" y="8010"/>
                    <a:pt x="17265" y="8418"/>
                    <a:pt x="17140" y="8696"/>
                  </a:cubicBezTo>
                  <a:cubicBezTo>
                    <a:pt x="16996" y="8974"/>
                    <a:pt x="16870" y="9104"/>
                    <a:pt x="16870" y="9363"/>
                  </a:cubicBezTo>
                  <a:cubicBezTo>
                    <a:pt x="16618" y="9641"/>
                    <a:pt x="16870" y="9919"/>
                    <a:pt x="16870" y="9919"/>
                  </a:cubicBezTo>
                  <a:cubicBezTo>
                    <a:pt x="17140" y="10197"/>
                    <a:pt x="17140" y="10197"/>
                    <a:pt x="17140" y="10197"/>
                  </a:cubicBezTo>
                  <a:cubicBezTo>
                    <a:pt x="16870" y="10327"/>
                    <a:pt x="16870" y="10327"/>
                    <a:pt x="16870" y="10327"/>
                  </a:cubicBezTo>
                  <a:cubicBezTo>
                    <a:pt x="16744" y="10457"/>
                    <a:pt x="15952" y="10865"/>
                    <a:pt x="15431" y="10865"/>
                  </a:cubicBezTo>
                  <a:cubicBezTo>
                    <a:pt x="15287" y="10865"/>
                    <a:pt x="15287" y="10865"/>
                    <a:pt x="15287" y="10865"/>
                  </a:cubicBezTo>
                  <a:cubicBezTo>
                    <a:pt x="15287" y="11143"/>
                    <a:pt x="15287" y="11551"/>
                    <a:pt x="15431" y="11959"/>
                  </a:cubicBezTo>
                  <a:cubicBezTo>
                    <a:pt x="15557" y="12775"/>
                    <a:pt x="15827" y="13998"/>
                    <a:pt x="16222" y="13998"/>
                  </a:cubicBezTo>
                  <a:cubicBezTo>
                    <a:pt x="17409" y="13998"/>
                    <a:pt x="18201" y="14666"/>
                    <a:pt x="18327" y="15352"/>
                  </a:cubicBezTo>
                  <a:cubicBezTo>
                    <a:pt x="18452" y="15889"/>
                    <a:pt x="18848" y="16427"/>
                    <a:pt x="19388" y="16575"/>
                  </a:cubicBezTo>
                  <a:cubicBezTo>
                    <a:pt x="20035" y="16854"/>
                    <a:pt x="20952" y="18059"/>
                    <a:pt x="21096" y="18337"/>
                  </a:cubicBezTo>
                  <a:cubicBezTo>
                    <a:pt x="21348" y="19690"/>
                    <a:pt x="21348" y="19690"/>
                    <a:pt x="21348" y="19690"/>
                  </a:cubicBezTo>
                  <a:cubicBezTo>
                    <a:pt x="20826" y="19690"/>
                    <a:pt x="20826" y="19690"/>
                    <a:pt x="20826" y="19690"/>
                  </a:cubicBezTo>
                  <a:cubicBezTo>
                    <a:pt x="20701" y="19690"/>
                    <a:pt x="20431" y="19839"/>
                    <a:pt x="20305" y="19839"/>
                  </a:cubicBezTo>
                  <a:cubicBezTo>
                    <a:pt x="19639" y="19968"/>
                    <a:pt x="19388" y="20098"/>
                    <a:pt x="18974" y="20654"/>
                  </a:cubicBezTo>
                  <a:cubicBezTo>
                    <a:pt x="18722" y="20914"/>
                    <a:pt x="18722" y="20914"/>
                    <a:pt x="18722" y="20914"/>
                  </a:cubicBezTo>
                  <a:cubicBezTo>
                    <a:pt x="18201" y="21470"/>
                    <a:pt x="17661" y="21470"/>
                    <a:pt x="16996" y="21470"/>
                  </a:cubicBezTo>
                  <a:cubicBezTo>
                    <a:pt x="16870" y="21470"/>
                    <a:pt x="16618" y="21600"/>
                    <a:pt x="16348" y="21600"/>
                  </a:cubicBezTo>
                  <a:cubicBezTo>
                    <a:pt x="16222" y="21600"/>
                    <a:pt x="16222" y="21600"/>
                    <a:pt x="16078"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853" name="Shape 2853"/>
            <p:cNvSpPr/>
            <p:nvPr/>
          </p:nvSpPr>
          <p:spPr>
            <a:xfrm>
              <a:off x="2644478" y="1444712"/>
              <a:ext cx="403356" cy="391540"/>
            </a:xfrm>
            <a:custGeom>
              <a:avLst/>
              <a:gdLst/>
              <a:ahLst/>
              <a:cxnLst/>
              <a:rect l="0" t="0" r="0" b="0"/>
              <a:pathLst>
                <a:path w="21392" h="21600" extrusionOk="0">
                  <a:moveTo>
                    <a:pt x="15988" y="542"/>
                  </a:moveTo>
                  <a:cubicBezTo>
                    <a:pt x="15988" y="542"/>
                    <a:pt x="16760" y="1862"/>
                    <a:pt x="16128" y="2259"/>
                  </a:cubicBezTo>
                  <a:cubicBezTo>
                    <a:pt x="15602" y="2784"/>
                    <a:pt x="14707" y="3724"/>
                    <a:pt x="14707" y="4103"/>
                  </a:cubicBezTo>
                  <a:cubicBezTo>
                    <a:pt x="14707" y="4645"/>
                    <a:pt x="15479" y="5567"/>
                    <a:pt x="15988" y="5838"/>
                  </a:cubicBezTo>
                  <a:cubicBezTo>
                    <a:pt x="16637" y="6091"/>
                    <a:pt x="18304" y="6634"/>
                    <a:pt x="17532" y="7429"/>
                  </a:cubicBezTo>
                  <a:cubicBezTo>
                    <a:pt x="16760" y="8080"/>
                    <a:pt x="16760" y="8748"/>
                    <a:pt x="16514" y="9146"/>
                  </a:cubicBezTo>
                  <a:cubicBezTo>
                    <a:pt x="16128" y="9670"/>
                    <a:pt x="16637" y="10068"/>
                    <a:pt x="16637" y="10068"/>
                  </a:cubicBezTo>
                  <a:cubicBezTo>
                    <a:pt x="16637" y="10068"/>
                    <a:pt x="15865" y="10610"/>
                    <a:pt x="15356" y="10610"/>
                  </a:cubicBezTo>
                  <a:cubicBezTo>
                    <a:pt x="15216" y="10610"/>
                    <a:pt x="15216" y="10610"/>
                    <a:pt x="15093" y="10610"/>
                  </a:cubicBezTo>
                  <a:cubicBezTo>
                    <a:pt x="14707" y="10610"/>
                    <a:pt x="15093" y="11930"/>
                    <a:pt x="15093" y="11930"/>
                  </a:cubicBezTo>
                  <a:cubicBezTo>
                    <a:pt x="15093" y="11930"/>
                    <a:pt x="15216" y="14171"/>
                    <a:pt x="16128" y="14171"/>
                  </a:cubicBezTo>
                  <a:cubicBezTo>
                    <a:pt x="17023" y="14171"/>
                    <a:pt x="17795" y="14713"/>
                    <a:pt x="17918" y="15364"/>
                  </a:cubicBezTo>
                  <a:cubicBezTo>
                    <a:pt x="18181" y="16033"/>
                    <a:pt x="18567" y="16557"/>
                    <a:pt x="19216" y="16702"/>
                  </a:cubicBezTo>
                  <a:cubicBezTo>
                    <a:pt x="19725" y="16828"/>
                    <a:pt x="20620" y="18274"/>
                    <a:pt x="20620" y="18274"/>
                  </a:cubicBezTo>
                  <a:cubicBezTo>
                    <a:pt x="20743" y="19214"/>
                    <a:pt x="20743" y="19214"/>
                    <a:pt x="20743" y="19214"/>
                  </a:cubicBezTo>
                  <a:cubicBezTo>
                    <a:pt x="20620" y="19214"/>
                    <a:pt x="20620" y="19214"/>
                    <a:pt x="20620" y="19214"/>
                  </a:cubicBezTo>
                  <a:cubicBezTo>
                    <a:pt x="20357" y="19214"/>
                    <a:pt x="20234" y="19341"/>
                    <a:pt x="20111" y="19341"/>
                  </a:cubicBezTo>
                  <a:cubicBezTo>
                    <a:pt x="19216" y="19467"/>
                    <a:pt x="19076" y="19865"/>
                    <a:pt x="18427" y="20407"/>
                  </a:cubicBezTo>
                  <a:cubicBezTo>
                    <a:pt x="17795" y="21058"/>
                    <a:pt x="17286" y="20931"/>
                    <a:pt x="16128" y="21058"/>
                  </a:cubicBezTo>
                  <a:cubicBezTo>
                    <a:pt x="16128" y="21058"/>
                    <a:pt x="16128" y="21058"/>
                    <a:pt x="15988" y="21058"/>
                  </a:cubicBezTo>
                  <a:cubicBezTo>
                    <a:pt x="14970" y="21058"/>
                    <a:pt x="13812" y="19467"/>
                    <a:pt x="13040" y="18545"/>
                  </a:cubicBezTo>
                  <a:cubicBezTo>
                    <a:pt x="12654" y="18148"/>
                    <a:pt x="12391" y="18021"/>
                    <a:pt x="12127" y="18021"/>
                  </a:cubicBezTo>
                  <a:cubicBezTo>
                    <a:pt x="11882" y="18021"/>
                    <a:pt x="11618" y="18148"/>
                    <a:pt x="11110" y="18419"/>
                  </a:cubicBezTo>
                  <a:cubicBezTo>
                    <a:pt x="10197" y="18943"/>
                    <a:pt x="10074" y="19467"/>
                    <a:pt x="9302" y="20136"/>
                  </a:cubicBezTo>
                  <a:cubicBezTo>
                    <a:pt x="9057" y="20262"/>
                    <a:pt x="8916" y="20407"/>
                    <a:pt x="8671" y="20407"/>
                  </a:cubicBezTo>
                  <a:cubicBezTo>
                    <a:pt x="8021" y="20407"/>
                    <a:pt x="7372" y="19865"/>
                    <a:pt x="7249" y="19467"/>
                  </a:cubicBezTo>
                  <a:cubicBezTo>
                    <a:pt x="6986" y="18943"/>
                    <a:pt x="7249" y="18148"/>
                    <a:pt x="6600" y="18021"/>
                  </a:cubicBezTo>
                  <a:cubicBezTo>
                    <a:pt x="6600" y="17876"/>
                    <a:pt x="6477" y="17876"/>
                    <a:pt x="6477" y="17876"/>
                  </a:cubicBezTo>
                  <a:cubicBezTo>
                    <a:pt x="5968" y="17876"/>
                    <a:pt x="5442" y="18545"/>
                    <a:pt x="4810" y="19088"/>
                  </a:cubicBezTo>
                  <a:cubicBezTo>
                    <a:pt x="4688" y="19088"/>
                    <a:pt x="4688" y="19214"/>
                    <a:pt x="4547" y="19214"/>
                  </a:cubicBezTo>
                  <a:cubicBezTo>
                    <a:pt x="4038" y="19214"/>
                    <a:pt x="3512" y="17750"/>
                    <a:pt x="3003" y="17226"/>
                  </a:cubicBezTo>
                  <a:cubicBezTo>
                    <a:pt x="2494" y="16557"/>
                    <a:pt x="2617" y="15237"/>
                    <a:pt x="2757" y="14316"/>
                  </a:cubicBezTo>
                  <a:cubicBezTo>
                    <a:pt x="2880" y="13376"/>
                    <a:pt x="2108" y="12580"/>
                    <a:pt x="1459" y="11930"/>
                  </a:cubicBezTo>
                  <a:cubicBezTo>
                    <a:pt x="1213" y="11785"/>
                    <a:pt x="1213" y="11785"/>
                    <a:pt x="687" y="11659"/>
                  </a:cubicBezTo>
                  <a:cubicBezTo>
                    <a:pt x="687" y="11532"/>
                    <a:pt x="687" y="11532"/>
                    <a:pt x="687" y="11532"/>
                  </a:cubicBezTo>
                  <a:cubicBezTo>
                    <a:pt x="687" y="11532"/>
                    <a:pt x="301" y="10339"/>
                    <a:pt x="827" y="9544"/>
                  </a:cubicBezTo>
                  <a:cubicBezTo>
                    <a:pt x="1213" y="8748"/>
                    <a:pt x="1459" y="7953"/>
                    <a:pt x="1722" y="7555"/>
                  </a:cubicBezTo>
                  <a:cubicBezTo>
                    <a:pt x="1722" y="7429"/>
                    <a:pt x="1845" y="7429"/>
                    <a:pt x="1845" y="7429"/>
                  </a:cubicBezTo>
                  <a:cubicBezTo>
                    <a:pt x="2108" y="7429"/>
                    <a:pt x="2494" y="8080"/>
                    <a:pt x="2617" y="8748"/>
                  </a:cubicBezTo>
                  <a:cubicBezTo>
                    <a:pt x="2757" y="9273"/>
                    <a:pt x="2880" y="10068"/>
                    <a:pt x="3266" y="10068"/>
                  </a:cubicBezTo>
                  <a:cubicBezTo>
                    <a:pt x="3389" y="10068"/>
                    <a:pt x="3512" y="9941"/>
                    <a:pt x="3775" y="9797"/>
                  </a:cubicBezTo>
                  <a:cubicBezTo>
                    <a:pt x="4688" y="9020"/>
                    <a:pt x="5196" y="9399"/>
                    <a:pt x="5582" y="8080"/>
                  </a:cubicBezTo>
                  <a:cubicBezTo>
                    <a:pt x="6091" y="6887"/>
                    <a:pt x="6214" y="6236"/>
                    <a:pt x="6986" y="6236"/>
                  </a:cubicBezTo>
                  <a:cubicBezTo>
                    <a:pt x="7635" y="6236"/>
                    <a:pt x="8407" y="6236"/>
                    <a:pt x="9057" y="5838"/>
                  </a:cubicBezTo>
                  <a:cubicBezTo>
                    <a:pt x="9566" y="5296"/>
                    <a:pt x="9443" y="5043"/>
                    <a:pt x="9952" y="4645"/>
                  </a:cubicBezTo>
                  <a:cubicBezTo>
                    <a:pt x="10074" y="4374"/>
                    <a:pt x="10338" y="4374"/>
                    <a:pt x="10601" y="4374"/>
                  </a:cubicBezTo>
                  <a:cubicBezTo>
                    <a:pt x="10724" y="4374"/>
                    <a:pt x="10846" y="4374"/>
                    <a:pt x="10987" y="4374"/>
                  </a:cubicBezTo>
                  <a:cubicBezTo>
                    <a:pt x="11110" y="4374"/>
                    <a:pt x="11232" y="4374"/>
                    <a:pt x="11373" y="4248"/>
                  </a:cubicBezTo>
                  <a:cubicBezTo>
                    <a:pt x="12005" y="4103"/>
                    <a:pt x="12127" y="3724"/>
                    <a:pt x="12268" y="3055"/>
                  </a:cubicBezTo>
                  <a:cubicBezTo>
                    <a:pt x="12391" y="2386"/>
                    <a:pt x="12654" y="2133"/>
                    <a:pt x="13163" y="1988"/>
                  </a:cubicBezTo>
                  <a:cubicBezTo>
                    <a:pt x="13812" y="1862"/>
                    <a:pt x="14057" y="1988"/>
                    <a:pt x="14707" y="1338"/>
                  </a:cubicBezTo>
                  <a:cubicBezTo>
                    <a:pt x="15216" y="795"/>
                    <a:pt x="15988" y="542"/>
                    <a:pt x="15988" y="542"/>
                  </a:cubicBezTo>
                  <a:lnTo>
                    <a:pt x="16251" y="0"/>
                  </a:lnTo>
                  <a:cubicBezTo>
                    <a:pt x="15988" y="0"/>
                    <a:pt x="15988" y="0"/>
                    <a:pt x="15988" y="0"/>
                  </a:cubicBezTo>
                  <a:cubicBezTo>
                    <a:pt x="15865" y="0"/>
                    <a:pt x="14970" y="271"/>
                    <a:pt x="14321" y="922"/>
                  </a:cubicBezTo>
                  <a:cubicBezTo>
                    <a:pt x="14057" y="1338"/>
                    <a:pt x="13935" y="1338"/>
                    <a:pt x="13549" y="1338"/>
                  </a:cubicBezTo>
                  <a:cubicBezTo>
                    <a:pt x="13426" y="1338"/>
                    <a:pt x="13285" y="1464"/>
                    <a:pt x="13040" y="1464"/>
                  </a:cubicBezTo>
                  <a:cubicBezTo>
                    <a:pt x="12127" y="1735"/>
                    <a:pt x="11882" y="2259"/>
                    <a:pt x="11741" y="2910"/>
                  </a:cubicBezTo>
                  <a:cubicBezTo>
                    <a:pt x="11618" y="3579"/>
                    <a:pt x="11496" y="3724"/>
                    <a:pt x="11232" y="3724"/>
                  </a:cubicBezTo>
                  <a:cubicBezTo>
                    <a:pt x="11232" y="3724"/>
                    <a:pt x="11110" y="3850"/>
                    <a:pt x="10987" y="3850"/>
                  </a:cubicBezTo>
                  <a:lnTo>
                    <a:pt x="10846" y="3850"/>
                  </a:lnTo>
                  <a:cubicBezTo>
                    <a:pt x="10724" y="3724"/>
                    <a:pt x="10724" y="3724"/>
                    <a:pt x="10601" y="3724"/>
                  </a:cubicBezTo>
                  <a:cubicBezTo>
                    <a:pt x="10338" y="3724"/>
                    <a:pt x="9952" y="3850"/>
                    <a:pt x="9566" y="4248"/>
                  </a:cubicBezTo>
                  <a:cubicBezTo>
                    <a:pt x="9302" y="4501"/>
                    <a:pt x="9179" y="4645"/>
                    <a:pt x="9057" y="4898"/>
                  </a:cubicBezTo>
                  <a:cubicBezTo>
                    <a:pt x="9057" y="5043"/>
                    <a:pt x="8916" y="5170"/>
                    <a:pt x="8671" y="5441"/>
                  </a:cubicBezTo>
                  <a:cubicBezTo>
                    <a:pt x="8285" y="5694"/>
                    <a:pt x="7635" y="5694"/>
                    <a:pt x="6986" y="5694"/>
                  </a:cubicBezTo>
                  <a:cubicBezTo>
                    <a:pt x="5828" y="5694"/>
                    <a:pt x="5582" y="6634"/>
                    <a:pt x="5196" y="7682"/>
                  </a:cubicBezTo>
                  <a:cubicBezTo>
                    <a:pt x="5056" y="7953"/>
                    <a:pt x="5056" y="7953"/>
                    <a:pt x="5056" y="7953"/>
                  </a:cubicBezTo>
                  <a:cubicBezTo>
                    <a:pt x="4933" y="8477"/>
                    <a:pt x="4688" y="8622"/>
                    <a:pt x="4424" y="8748"/>
                  </a:cubicBezTo>
                  <a:cubicBezTo>
                    <a:pt x="4161" y="8875"/>
                    <a:pt x="3775" y="9146"/>
                    <a:pt x="3512" y="9399"/>
                  </a:cubicBezTo>
                  <a:cubicBezTo>
                    <a:pt x="3389" y="9399"/>
                    <a:pt x="3389" y="9399"/>
                    <a:pt x="3389" y="9544"/>
                  </a:cubicBezTo>
                  <a:cubicBezTo>
                    <a:pt x="3266" y="9273"/>
                    <a:pt x="3143" y="9020"/>
                    <a:pt x="3143" y="8748"/>
                  </a:cubicBezTo>
                  <a:cubicBezTo>
                    <a:pt x="3143" y="8622"/>
                    <a:pt x="3143" y="8622"/>
                    <a:pt x="3143" y="8622"/>
                  </a:cubicBezTo>
                  <a:cubicBezTo>
                    <a:pt x="3143" y="8351"/>
                    <a:pt x="2757" y="6887"/>
                    <a:pt x="1845" y="6887"/>
                  </a:cubicBezTo>
                  <a:cubicBezTo>
                    <a:pt x="1722" y="6887"/>
                    <a:pt x="1459" y="6887"/>
                    <a:pt x="1213" y="7158"/>
                  </a:cubicBezTo>
                  <a:cubicBezTo>
                    <a:pt x="1073" y="7429"/>
                    <a:pt x="950" y="7809"/>
                    <a:pt x="827" y="8080"/>
                  </a:cubicBezTo>
                  <a:cubicBezTo>
                    <a:pt x="687" y="8477"/>
                    <a:pt x="564" y="8875"/>
                    <a:pt x="301" y="9273"/>
                  </a:cubicBezTo>
                  <a:cubicBezTo>
                    <a:pt x="-208" y="10213"/>
                    <a:pt x="55" y="11532"/>
                    <a:pt x="178" y="11659"/>
                  </a:cubicBezTo>
                  <a:cubicBezTo>
                    <a:pt x="178" y="11785"/>
                    <a:pt x="178" y="11785"/>
                    <a:pt x="178" y="11785"/>
                  </a:cubicBezTo>
                  <a:cubicBezTo>
                    <a:pt x="301" y="12056"/>
                    <a:pt x="301" y="12056"/>
                    <a:pt x="301" y="12056"/>
                  </a:cubicBezTo>
                  <a:cubicBezTo>
                    <a:pt x="564" y="12183"/>
                    <a:pt x="564" y="12183"/>
                    <a:pt x="564" y="12183"/>
                  </a:cubicBezTo>
                  <a:cubicBezTo>
                    <a:pt x="687" y="12183"/>
                    <a:pt x="827" y="12327"/>
                    <a:pt x="950" y="12327"/>
                  </a:cubicBezTo>
                  <a:cubicBezTo>
                    <a:pt x="950" y="12327"/>
                    <a:pt x="950" y="12327"/>
                    <a:pt x="1073" y="12454"/>
                  </a:cubicBezTo>
                  <a:cubicBezTo>
                    <a:pt x="1985" y="13123"/>
                    <a:pt x="2371" y="13647"/>
                    <a:pt x="2231" y="14171"/>
                  </a:cubicBezTo>
                  <a:cubicBezTo>
                    <a:pt x="2108" y="15237"/>
                    <a:pt x="1845" y="16828"/>
                    <a:pt x="2617" y="17623"/>
                  </a:cubicBezTo>
                  <a:cubicBezTo>
                    <a:pt x="2880" y="17750"/>
                    <a:pt x="3003" y="18021"/>
                    <a:pt x="3143" y="18274"/>
                  </a:cubicBezTo>
                  <a:cubicBezTo>
                    <a:pt x="3512" y="19088"/>
                    <a:pt x="3898" y="19738"/>
                    <a:pt x="4547" y="19738"/>
                  </a:cubicBezTo>
                  <a:cubicBezTo>
                    <a:pt x="4810" y="19738"/>
                    <a:pt x="4933" y="19612"/>
                    <a:pt x="5196" y="19467"/>
                  </a:cubicBezTo>
                  <a:cubicBezTo>
                    <a:pt x="5319" y="19341"/>
                    <a:pt x="5582" y="19214"/>
                    <a:pt x="5705" y="19088"/>
                  </a:cubicBezTo>
                  <a:cubicBezTo>
                    <a:pt x="5968" y="18816"/>
                    <a:pt x="6214" y="18545"/>
                    <a:pt x="6477" y="18545"/>
                  </a:cubicBezTo>
                  <a:cubicBezTo>
                    <a:pt x="6477" y="18545"/>
                    <a:pt x="6477" y="18672"/>
                    <a:pt x="6477" y="18816"/>
                  </a:cubicBezTo>
                  <a:cubicBezTo>
                    <a:pt x="6600" y="19088"/>
                    <a:pt x="6600" y="19467"/>
                    <a:pt x="6740" y="19738"/>
                  </a:cubicBezTo>
                  <a:cubicBezTo>
                    <a:pt x="6986" y="20262"/>
                    <a:pt x="7758" y="20931"/>
                    <a:pt x="8671" y="20931"/>
                  </a:cubicBezTo>
                  <a:cubicBezTo>
                    <a:pt x="9057" y="20931"/>
                    <a:pt x="9302" y="20805"/>
                    <a:pt x="9688" y="20534"/>
                  </a:cubicBezTo>
                  <a:cubicBezTo>
                    <a:pt x="9952" y="20262"/>
                    <a:pt x="10197" y="20009"/>
                    <a:pt x="10460" y="19738"/>
                  </a:cubicBezTo>
                  <a:cubicBezTo>
                    <a:pt x="10724" y="19341"/>
                    <a:pt x="10987" y="19088"/>
                    <a:pt x="11373" y="18943"/>
                  </a:cubicBezTo>
                  <a:cubicBezTo>
                    <a:pt x="11618" y="18816"/>
                    <a:pt x="11618" y="18816"/>
                    <a:pt x="11618" y="18816"/>
                  </a:cubicBezTo>
                  <a:cubicBezTo>
                    <a:pt x="11882" y="18672"/>
                    <a:pt x="12127" y="18545"/>
                    <a:pt x="12127" y="18545"/>
                  </a:cubicBezTo>
                  <a:cubicBezTo>
                    <a:pt x="12268" y="18545"/>
                    <a:pt x="12391" y="18545"/>
                    <a:pt x="12654" y="18943"/>
                  </a:cubicBezTo>
                  <a:cubicBezTo>
                    <a:pt x="12654" y="19088"/>
                    <a:pt x="12654" y="19088"/>
                    <a:pt x="12654" y="19088"/>
                  </a:cubicBezTo>
                  <a:cubicBezTo>
                    <a:pt x="13549" y="20009"/>
                    <a:pt x="14830" y="21600"/>
                    <a:pt x="15988" y="21600"/>
                  </a:cubicBezTo>
                  <a:cubicBezTo>
                    <a:pt x="16128" y="21600"/>
                    <a:pt x="16128" y="21600"/>
                    <a:pt x="16251" y="21600"/>
                  </a:cubicBezTo>
                  <a:cubicBezTo>
                    <a:pt x="16514" y="21600"/>
                    <a:pt x="16760" y="21455"/>
                    <a:pt x="17023" y="21455"/>
                  </a:cubicBezTo>
                  <a:cubicBezTo>
                    <a:pt x="17672" y="21455"/>
                    <a:pt x="18181" y="21455"/>
                    <a:pt x="18813" y="20805"/>
                  </a:cubicBezTo>
                  <a:cubicBezTo>
                    <a:pt x="18953" y="20660"/>
                    <a:pt x="18953" y="20660"/>
                    <a:pt x="19076" y="20534"/>
                  </a:cubicBezTo>
                  <a:cubicBezTo>
                    <a:pt x="19462" y="20136"/>
                    <a:pt x="19602" y="20009"/>
                    <a:pt x="20111" y="19865"/>
                  </a:cubicBezTo>
                  <a:cubicBezTo>
                    <a:pt x="20357" y="19865"/>
                    <a:pt x="20497" y="19865"/>
                    <a:pt x="20620" y="19738"/>
                  </a:cubicBezTo>
                  <a:cubicBezTo>
                    <a:pt x="20883" y="19738"/>
                    <a:pt x="20883" y="19738"/>
                    <a:pt x="20883" y="19738"/>
                  </a:cubicBezTo>
                  <a:cubicBezTo>
                    <a:pt x="21392" y="19738"/>
                    <a:pt x="21392" y="19738"/>
                    <a:pt x="21392" y="19738"/>
                  </a:cubicBezTo>
                  <a:cubicBezTo>
                    <a:pt x="21392" y="19088"/>
                    <a:pt x="21392" y="19088"/>
                    <a:pt x="21392" y="19088"/>
                  </a:cubicBezTo>
                  <a:cubicBezTo>
                    <a:pt x="21129" y="18148"/>
                    <a:pt x="21129" y="18148"/>
                    <a:pt x="21129" y="18148"/>
                  </a:cubicBezTo>
                  <a:cubicBezTo>
                    <a:pt x="21129" y="18021"/>
                    <a:pt x="21129" y="18021"/>
                    <a:pt x="21129" y="18021"/>
                  </a:cubicBezTo>
                  <a:cubicBezTo>
                    <a:pt x="20883" y="17623"/>
                    <a:pt x="19971" y="16430"/>
                    <a:pt x="19339" y="16159"/>
                  </a:cubicBezTo>
                  <a:cubicBezTo>
                    <a:pt x="18953" y="16159"/>
                    <a:pt x="18567" y="15635"/>
                    <a:pt x="18427" y="15237"/>
                  </a:cubicBezTo>
                  <a:cubicBezTo>
                    <a:pt x="18304" y="14316"/>
                    <a:pt x="17286" y="13520"/>
                    <a:pt x="16128" y="13520"/>
                  </a:cubicBezTo>
                  <a:cubicBezTo>
                    <a:pt x="15988" y="13520"/>
                    <a:pt x="15742" y="12725"/>
                    <a:pt x="15602" y="11930"/>
                  </a:cubicBezTo>
                  <a:cubicBezTo>
                    <a:pt x="15602" y="11785"/>
                    <a:pt x="15602" y="11785"/>
                    <a:pt x="15602" y="11785"/>
                  </a:cubicBezTo>
                  <a:cubicBezTo>
                    <a:pt x="15602" y="11659"/>
                    <a:pt x="15479" y="11387"/>
                    <a:pt x="15479" y="11134"/>
                  </a:cubicBezTo>
                  <a:cubicBezTo>
                    <a:pt x="16128" y="11134"/>
                    <a:pt x="16760" y="10737"/>
                    <a:pt x="16882" y="10610"/>
                  </a:cubicBezTo>
                  <a:cubicBezTo>
                    <a:pt x="17532" y="10213"/>
                    <a:pt x="17532" y="10213"/>
                    <a:pt x="17532" y="10213"/>
                  </a:cubicBezTo>
                  <a:cubicBezTo>
                    <a:pt x="17023" y="9670"/>
                    <a:pt x="17023" y="9670"/>
                    <a:pt x="17023" y="9670"/>
                  </a:cubicBezTo>
                  <a:lnTo>
                    <a:pt x="16882" y="9544"/>
                  </a:lnTo>
                  <a:cubicBezTo>
                    <a:pt x="17023" y="9273"/>
                    <a:pt x="17146" y="9146"/>
                    <a:pt x="17286" y="8875"/>
                  </a:cubicBezTo>
                  <a:cubicBezTo>
                    <a:pt x="17409" y="8477"/>
                    <a:pt x="17532" y="8224"/>
                    <a:pt x="17918" y="7682"/>
                  </a:cubicBezTo>
                  <a:cubicBezTo>
                    <a:pt x="18304" y="7429"/>
                    <a:pt x="18304" y="7031"/>
                    <a:pt x="18181" y="6760"/>
                  </a:cubicBezTo>
                  <a:cubicBezTo>
                    <a:pt x="18058" y="6091"/>
                    <a:pt x="17286" y="5838"/>
                    <a:pt x="16637" y="5441"/>
                  </a:cubicBezTo>
                  <a:cubicBezTo>
                    <a:pt x="16514" y="5441"/>
                    <a:pt x="16374" y="5441"/>
                    <a:pt x="16251" y="5296"/>
                  </a:cubicBezTo>
                  <a:cubicBezTo>
                    <a:pt x="15742" y="5043"/>
                    <a:pt x="15216" y="4374"/>
                    <a:pt x="15216" y="4103"/>
                  </a:cubicBezTo>
                  <a:cubicBezTo>
                    <a:pt x="15216" y="3977"/>
                    <a:pt x="15865" y="3181"/>
                    <a:pt x="16514" y="2784"/>
                  </a:cubicBezTo>
                  <a:cubicBezTo>
                    <a:pt x="17286" y="2133"/>
                    <a:pt x="16882" y="1066"/>
                    <a:pt x="16514" y="271"/>
                  </a:cubicBezTo>
                  <a:cubicBezTo>
                    <a:pt x="16251" y="0"/>
                    <a:pt x="16251" y="0"/>
                    <a:pt x="16251" y="0"/>
                  </a:cubicBezTo>
                  <a:lnTo>
                    <a:pt x="15988" y="54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2854" name="Shape 2854"/>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GERMAN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855" name="Shape 2855"/>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856" name="Shape 2856"/>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2857" name="Shape 2857"/>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2858" name="Shape 2858"/>
          <p:cNvGrpSpPr/>
          <p:nvPr/>
        </p:nvGrpSpPr>
        <p:grpSpPr>
          <a:xfrm>
            <a:off x="962397" y="3412341"/>
            <a:ext cx="1844098" cy="361747"/>
            <a:chOff x="1071226" y="3545876"/>
            <a:chExt cx="2458797" cy="482329"/>
          </a:xfrm>
        </p:grpSpPr>
        <p:grpSp>
          <p:nvGrpSpPr>
            <p:cNvPr id="2859" name="Shape 2859"/>
            <p:cNvGrpSpPr/>
            <p:nvPr/>
          </p:nvGrpSpPr>
          <p:grpSpPr>
            <a:xfrm>
              <a:off x="1566929" y="3545876"/>
              <a:ext cx="221277" cy="480207"/>
              <a:chOff x="6121233" y="3412078"/>
              <a:chExt cx="328647" cy="713215"/>
            </a:xfrm>
          </p:grpSpPr>
          <p:sp>
            <p:nvSpPr>
              <p:cNvPr id="2860" name="Shape 286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61" name="Shape 286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62" name="Shape 2862"/>
            <p:cNvGrpSpPr/>
            <p:nvPr/>
          </p:nvGrpSpPr>
          <p:grpSpPr>
            <a:xfrm>
              <a:off x="1815392" y="3545876"/>
              <a:ext cx="221278" cy="480207"/>
              <a:chOff x="6490258" y="3412078"/>
              <a:chExt cx="328648" cy="713215"/>
            </a:xfrm>
          </p:grpSpPr>
          <p:sp>
            <p:nvSpPr>
              <p:cNvPr id="2863" name="Shape 286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64" name="Shape 286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65" name="Shape 2865"/>
            <p:cNvGrpSpPr/>
            <p:nvPr/>
          </p:nvGrpSpPr>
          <p:grpSpPr>
            <a:xfrm>
              <a:off x="2064797" y="3545876"/>
              <a:ext cx="221277" cy="480207"/>
              <a:chOff x="6860681" y="3412078"/>
              <a:chExt cx="328647" cy="713215"/>
            </a:xfrm>
          </p:grpSpPr>
          <p:sp>
            <p:nvSpPr>
              <p:cNvPr id="2866" name="Shape 286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67" name="Shape 286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68" name="Shape 2868"/>
            <p:cNvGrpSpPr/>
            <p:nvPr/>
          </p:nvGrpSpPr>
          <p:grpSpPr>
            <a:xfrm>
              <a:off x="2313259" y="3545876"/>
              <a:ext cx="221277" cy="480207"/>
              <a:chOff x="7229705" y="3412078"/>
              <a:chExt cx="328647" cy="713215"/>
            </a:xfrm>
          </p:grpSpPr>
          <p:sp>
            <p:nvSpPr>
              <p:cNvPr id="2869" name="Shape 286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70" name="Shape 287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71" name="Shape 2871"/>
            <p:cNvGrpSpPr/>
            <p:nvPr/>
          </p:nvGrpSpPr>
          <p:grpSpPr>
            <a:xfrm>
              <a:off x="2562414" y="3545876"/>
              <a:ext cx="221278" cy="480207"/>
              <a:chOff x="7599755" y="3412078"/>
              <a:chExt cx="328648" cy="713215"/>
            </a:xfrm>
          </p:grpSpPr>
          <p:sp>
            <p:nvSpPr>
              <p:cNvPr id="2872" name="Shape 287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73" name="Shape 287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74" name="Shape 2874"/>
            <p:cNvGrpSpPr/>
            <p:nvPr/>
          </p:nvGrpSpPr>
          <p:grpSpPr>
            <a:xfrm>
              <a:off x="2810878" y="3545876"/>
              <a:ext cx="221278" cy="480207"/>
              <a:chOff x="7968781" y="3412078"/>
              <a:chExt cx="328648" cy="713215"/>
            </a:xfrm>
          </p:grpSpPr>
          <p:sp>
            <p:nvSpPr>
              <p:cNvPr id="2875" name="Shape 287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76" name="Shape 287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77" name="Shape 2877"/>
            <p:cNvGrpSpPr/>
            <p:nvPr/>
          </p:nvGrpSpPr>
          <p:grpSpPr>
            <a:xfrm>
              <a:off x="3060282" y="3545876"/>
              <a:ext cx="221278" cy="480207"/>
              <a:chOff x="8339202" y="3412078"/>
              <a:chExt cx="328648" cy="713215"/>
            </a:xfrm>
          </p:grpSpPr>
          <p:sp>
            <p:nvSpPr>
              <p:cNvPr id="2878" name="Shape 287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79" name="Shape 287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80" name="Shape 2880"/>
            <p:cNvGrpSpPr/>
            <p:nvPr/>
          </p:nvGrpSpPr>
          <p:grpSpPr>
            <a:xfrm>
              <a:off x="3308746" y="3545876"/>
              <a:ext cx="221277" cy="480207"/>
              <a:chOff x="8708228" y="3412078"/>
              <a:chExt cx="328647" cy="713215"/>
            </a:xfrm>
          </p:grpSpPr>
          <p:sp>
            <p:nvSpPr>
              <p:cNvPr id="2881" name="Shape 288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82" name="Shape 288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883" name="Shape 288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884" name="Shape 2884"/>
            <p:cNvGrpSpPr/>
            <p:nvPr/>
          </p:nvGrpSpPr>
          <p:grpSpPr>
            <a:xfrm>
              <a:off x="1318993" y="3545876"/>
              <a:ext cx="221277" cy="480207"/>
              <a:chOff x="5752993" y="3412078"/>
              <a:chExt cx="328647" cy="713215"/>
            </a:xfrm>
          </p:grpSpPr>
          <p:sp>
            <p:nvSpPr>
              <p:cNvPr id="2885" name="Shape 288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86" name="Shape 288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87" name="Shape 2887"/>
            <p:cNvGrpSpPr/>
            <p:nvPr/>
          </p:nvGrpSpPr>
          <p:grpSpPr>
            <a:xfrm>
              <a:off x="1071226" y="3547998"/>
              <a:ext cx="221279" cy="480207"/>
              <a:chOff x="-1" y="0"/>
              <a:chExt cx="685103" cy="1486773"/>
            </a:xfrm>
          </p:grpSpPr>
          <p:sp>
            <p:nvSpPr>
              <p:cNvPr id="2888" name="Shape 288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89" name="Shape 288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890" name="Shape 2890"/>
          <p:cNvGrpSpPr/>
          <p:nvPr/>
        </p:nvGrpSpPr>
        <p:grpSpPr>
          <a:xfrm>
            <a:off x="962397" y="4105468"/>
            <a:ext cx="1828654" cy="362521"/>
            <a:chOff x="1071226" y="5134431"/>
            <a:chExt cx="2438205" cy="483361"/>
          </a:xfrm>
        </p:grpSpPr>
        <p:grpSp>
          <p:nvGrpSpPr>
            <p:cNvPr id="2891" name="Shape 2891"/>
            <p:cNvGrpSpPr/>
            <p:nvPr/>
          </p:nvGrpSpPr>
          <p:grpSpPr>
            <a:xfrm>
              <a:off x="1577225" y="5134431"/>
              <a:ext cx="190640" cy="481237"/>
              <a:chOff x="1577225" y="5134431"/>
              <a:chExt cx="190640" cy="481237"/>
            </a:xfrm>
          </p:grpSpPr>
          <p:sp>
            <p:nvSpPr>
              <p:cNvPr id="2892" name="Shape 289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93" name="Shape 289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94" name="Shape 2894"/>
            <p:cNvGrpSpPr/>
            <p:nvPr/>
          </p:nvGrpSpPr>
          <p:grpSpPr>
            <a:xfrm>
              <a:off x="1825690" y="5134431"/>
              <a:ext cx="190640" cy="481237"/>
              <a:chOff x="1825690" y="5134431"/>
              <a:chExt cx="190640" cy="481237"/>
            </a:xfrm>
          </p:grpSpPr>
          <p:sp>
            <p:nvSpPr>
              <p:cNvPr id="2895" name="Shape 289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96" name="Shape 289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897" name="Shape 2897"/>
            <p:cNvGrpSpPr/>
            <p:nvPr/>
          </p:nvGrpSpPr>
          <p:grpSpPr>
            <a:xfrm>
              <a:off x="2075093" y="5134431"/>
              <a:ext cx="190640" cy="481237"/>
              <a:chOff x="2075093" y="5134431"/>
              <a:chExt cx="190640" cy="481237"/>
            </a:xfrm>
          </p:grpSpPr>
          <p:sp>
            <p:nvSpPr>
              <p:cNvPr id="2898" name="Shape 289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899" name="Shape 289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00" name="Shape 2900"/>
            <p:cNvGrpSpPr/>
            <p:nvPr/>
          </p:nvGrpSpPr>
          <p:grpSpPr>
            <a:xfrm>
              <a:off x="2323557" y="5134431"/>
              <a:ext cx="190640" cy="481238"/>
              <a:chOff x="7252702" y="2337375"/>
              <a:chExt cx="283144" cy="714746"/>
            </a:xfrm>
          </p:grpSpPr>
          <p:sp>
            <p:nvSpPr>
              <p:cNvPr id="2901" name="Shape 290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02" name="Shape 290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03" name="Shape 2903"/>
            <p:cNvGrpSpPr/>
            <p:nvPr/>
          </p:nvGrpSpPr>
          <p:grpSpPr>
            <a:xfrm>
              <a:off x="2572710" y="5134431"/>
              <a:ext cx="190640" cy="481238"/>
              <a:chOff x="7622750" y="2337375"/>
              <a:chExt cx="283144" cy="714746"/>
            </a:xfrm>
          </p:grpSpPr>
          <p:sp>
            <p:nvSpPr>
              <p:cNvPr id="2904" name="Shape 290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05" name="Shape 290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06" name="Shape 2906"/>
            <p:cNvGrpSpPr/>
            <p:nvPr/>
          </p:nvGrpSpPr>
          <p:grpSpPr>
            <a:xfrm>
              <a:off x="2821174" y="5134431"/>
              <a:ext cx="190640" cy="481237"/>
              <a:chOff x="7991776" y="2337375"/>
              <a:chExt cx="283144" cy="714745"/>
            </a:xfrm>
          </p:grpSpPr>
          <p:sp>
            <p:nvSpPr>
              <p:cNvPr id="2907" name="Shape 290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08" name="Shape 290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09" name="Shape 2909"/>
            <p:cNvGrpSpPr/>
            <p:nvPr/>
          </p:nvGrpSpPr>
          <p:grpSpPr>
            <a:xfrm>
              <a:off x="3070578" y="5134431"/>
              <a:ext cx="190640" cy="481238"/>
              <a:chOff x="8362198" y="2337375"/>
              <a:chExt cx="283144" cy="714746"/>
            </a:xfrm>
          </p:grpSpPr>
          <p:sp>
            <p:nvSpPr>
              <p:cNvPr id="2910" name="Shape 291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11" name="Shape 291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12" name="Shape 2912"/>
            <p:cNvGrpSpPr/>
            <p:nvPr/>
          </p:nvGrpSpPr>
          <p:grpSpPr>
            <a:xfrm>
              <a:off x="3318791" y="5134431"/>
              <a:ext cx="190640" cy="481238"/>
              <a:chOff x="8731224" y="2337375"/>
              <a:chExt cx="283144" cy="714746"/>
            </a:xfrm>
          </p:grpSpPr>
          <p:sp>
            <p:nvSpPr>
              <p:cNvPr id="2913" name="Shape 291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14" name="Shape 291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15" name="Shape 2915"/>
            <p:cNvGrpSpPr/>
            <p:nvPr/>
          </p:nvGrpSpPr>
          <p:grpSpPr>
            <a:xfrm>
              <a:off x="1071226" y="5136553"/>
              <a:ext cx="190640" cy="481238"/>
              <a:chOff x="0" y="0"/>
              <a:chExt cx="590245" cy="1489965"/>
            </a:xfrm>
          </p:grpSpPr>
          <p:sp>
            <p:nvSpPr>
              <p:cNvPr id="2916" name="Shape 291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17" name="Shape 291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18" name="Shape 2918"/>
            <p:cNvGrpSpPr/>
            <p:nvPr/>
          </p:nvGrpSpPr>
          <p:grpSpPr>
            <a:xfrm>
              <a:off x="1320621" y="5136553"/>
              <a:ext cx="190640" cy="481238"/>
              <a:chOff x="0" y="0"/>
              <a:chExt cx="590245" cy="1489965"/>
            </a:xfrm>
          </p:grpSpPr>
          <p:sp>
            <p:nvSpPr>
              <p:cNvPr id="2919" name="Shape 29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20" name="Shape 29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2921" name="Shape 2921"/>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2922" name="Shape 2922"/>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2923" name="Shape 2923"/>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2924" name="Shape 2924"/>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
        <p:nvSpPr>
          <p:cNvPr id="2925" name="Shape 2925"/>
          <p:cNvSpPr txBox="1"/>
          <p:nvPr/>
        </p:nvSpPr>
        <p:spPr>
          <a:xfrm>
            <a:off x="6450638" y="3264023"/>
            <a:ext cx="2253971" cy="140230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2926" name="Shape 2926"/>
          <p:cNvSpPr txBox="1"/>
          <p:nvPr/>
        </p:nvSpPr>
        <p:spPr>
          <a:xfrm>
            <a:off x="6450637" y="2902711"/>
            <a:ext cx="2070428"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MUNICH</a:t>
            </a:r>
            <a:endParaRPr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54"/>
                                        </p:tgtEl>
                                        <p:attrNameLst>
                                          <p:attrName>style.visibility</p:attrName>
                                        </p:attrNameLst>
                                      </p:cBhvr>
                                      <p:to>
                                        <p:strVal val="visible"/>
                                      </p:to>
                                    </p:set>
                                    <p:animEffect transition="in" filter="fade">
                                      <p:cBhvr>
                                        <p:cTn id="7" dur="500"/>
                                        <p:tgtEl>
                                          <p:spTgt spid="2854"/>
                                        </p:tgtEl>
                                      </p:cBhvr>
                                    </p:animEffect>
                                  </p:childTnLst>
                                </p:cTn>
                              </p:par>
                              <p:par>
                                <p:cTn id="8" presetID="10" presetClass="entr" presetSubtype="0" fill="hold" nodeType="withEffect">
                                  <p:stCondLst>
                                    <p:cond delay="0"/>
                                  </p:stCondLst>
                                  <p:childTnLst>
                                    <p:set>
                                      <p:cBhvr>
                                        <p:cTn id="9" dur="1" fill="hold">
                                          <p:stCondLst>
                                            <p:cond delay="0"/>
                                          </p:stCondLst>
                                        </p:cTn>
                                        <p:tgtEl>
                                          <p:spTgt spid="2855"/>
                                        </p:tgtEl>
                                        <p:attrNameLst>
                                          <p:attrName>style.visibility</p:attrName>
                                        </p:attrNameLst>
                                      </p:cBhvr>
                                      <p:to>
                                        <p:strVal val="visible"/>
                                      </p:to>
                                    </p:set>
                                    <p:animEffect transition="in" filter="fade">
                                      <p:cBhvr>
                                        <p:cTn id="10" dur="500"/>
                                        <p:tgtEl>
                                          <p:spTgt spid="285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857"/>
                                        </p:tgtEl>
                                        <p:attrNameLst>
                                          <p:attrName>style.visibility</p:attrName>
                                        </p:attrNameLst>
                                      </p:cBhvr>
                                      <p:to>
                                        <p:strVal val="visible"/>
                                      </p:to>
                                    </p:set>
                                    <p:animEffect transition="in" filter="fade">
                                      <p:cBhvr>
                                        <p:cTn id="14" dur="500"/>
                                        <p:tgtEl>
                                          <p:spTgt spid="285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856"/>
                                        </p:tgtEl>
                                        <p:attrNameLst>
                                          <p:attrName>style.visibility</p:attrName>
                                        </p:attrNameLst>
                                      </p:cBhvr>
                                      <p:to>
                                        <p:strVal val="visible"/>
                                      </p:to>
                                    </p:set>
                                    <p:animEffect transition="in" filter="fade">
                                      <p:cBhvr>
                                        <p:cTn id="18" dur="500"/>
                                        <p:tgtEl>
                                          <p:spTgt spid="285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922">
                                            <p:txEl>
                                              <p:pRg st="0" end="0"/>
                                            </p:txEl>
                                          </p:spTgt>
                                        </p:tgtEl>
                                        <p:attrNameLst>
                                          <p:attrName>style.visibility</p:attrName>
                                        </p:attrNameLst>
                                      </p:cBhvr>
                                      <p:to>
                                        <p:strVal val="visible"/>
                                      </p:to>
                                    </p:set>
                                    <p:animEffect transition="in" filter="fade">
                                      <p:cBhvr>
                                        <p:cTn id="22" dur="500"/>
                                        <p:tgtEl>
                                          <p:spTgt spid="292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858"/>
                                        </p:tgtEl>
                                        <p:attrNameLst>
                                          <p:attrName>style.visibility</p:attrName>
                                        </p:attrNameLst>
                                      </p:cBhvr>
                                      <p:to>
                                        <p:strVal val="visible"/>
                                      </p:to>
                                    </p:set>
                                    <p:animEffect transition="in" filter="fade">
                                      <p:cBhvr>
                                        <p:cTn id="26" dur="500"/>
                                        <p:tgtEl>
                                          <p:spTgt spid="285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23"/>
                                        </p:tgtEl>
                                        <p:attrNameLst>
                                          <p:attrName>style.visibility</p:attrName>
                                        </p:attrNameLst>
                                      </p:cBhvr>
                                      <p:to>
                                        <p:strVal val="visible"/>
                                      </p:to>
                                    </p:set>
                                    <p:animEffect transition="in" filter="fade">
                                      <p:cBhvr>
                                        <p:cTn id="30" dur="500"/>
                                        <p:tgtEl>
                                          <p:spTgt spid="292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921">
                                            <p:txEl>
                                              <p:pRg st="0" end="0"/>
                                            </p:txEl>
                                          </p:spTgt>
                                        </p:tgtEl>
                                        <p:attrNameLst>
                                          <p:attrName>style.visibility</p:attrName>
                                        </p:attrNameLst>
                                      </p:cBhvr>
                                      <p:to>
                                        <p:strVal val="visible"/>
                                      </p:to>
                                    </p:set>
                                    <p:animEffect transition="in" filter="fade">
                                      <p:cBhvr>
                                        <p:cTn id="34" dur="500"/>
                                        <p:tgtEl>
                                          <p:spTgt spid="292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890"/>
                                        </p:tgtEl>
                                        <p:attrNameLst>
                                          <p:attrName>style.visibility</p:attrName>
                                        </p:attrNameLst>
                                      </p:cBhvr>
                                      <p:to>
                                        <p:strVal val="visible"/>
                                      </p:to>
                                    </p:set>
                                    <p:animEffect transition="in" filter="fade">
                                      <p:cBhvr>
                                        <p:cTn id="38" dur="500"/>
                                        <p:tgtEl>
                                          <p:spTgt spid="289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924"/>
                                        </p:tgtEl>
                                        <p:attrNameLst>
                                          <p:attrName>style.visibility</p:attrName>
                                        </p:attrNameLst>
                                      </p:cBhvr>
                                      <p:to>
                                        <p:strVal val="visible"/>
                                      </p:to>
                                    </p:set>
                                    <p:animEffect transition="in" filter="fade">
                                      <p:cBhvr>
                                        <p:cTn id="42" dur="500"/>
                                        <p:tgtEl>
                                          <p:spTgt spid="292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28"/>
                                        </p:tgtEl>
                                        <p:attrNameLst>
                                          <p:attrName>style.visibility</p:attrName>
                                        </p:attrNameLst>
                                      </p:cBhvr>
                                      <p:to>
                                        <p:strVal val="visible"/>
                                      </p:to>
                                    </p:set>
                                    <p:animEffect transition="in" filter="fade">
                                      <p:cBhvr>
                                        <p:cTn id="46" dur="500"/>
                                        <p:tgtEl>
                                          <p:spTgt spid="282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2926"/>
                                        </p:tgtEl>
                                        <p:attrNameLst>
                                          <p:attrName>style.visibility</p:attrName>
                                        </p:attrNameLst>
                                      </p:cBhvr>
                                      <p:to>
                                        <p:strVal val="visible"/>
                                      </p:to>
                                    </p:set>
                                    <p:animEffect transition="in" filter="fade">
                                      <p:cBhvr>
                                        <p:cTn id="50" dur="500"/>
                                        <p:tgtEl>
                                          <p:spTgt spid="29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925"/>
                                        </p:tgtEl>
                                        <p:attrNameLst>
                                          <p:attrName>style.visibility</p:attrName>
                                        </p:attrNameLst>
                                      </p:cBhvr>
                                      <p:to>
                                        <p:strVal val="visible"/>
                                      </p:to>
                                    </p:set>
                                    <p:animEffect transition="in" filter="fade">
                                      <p:cBhvr>
                                        <p:cTn id="54" dur="500"/>
                                        <p:tgtEl>
                                          <p:spTgt spid="2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930"/>
        <p:cNvGrpSpPr/>
        <p:nvPr/>
      </p:nvGrpSpPr>
      <p:grpSpPr>
        <a:xfrm>
          <a:off x="0" y="0"/>
          <a:ext cx="0" cy="0"/>
          <a:chOff x="0" y="0"/>
          <a:chExt cx="0" cy="0"/>
        </a:xfrm>
      </p:grpSpPr>
      <p:grpSp>
        <p:nvGrpSpPr>
          <p:cNvPr id="2931" name="Shape 2931"/>
          <p:cNvGrpSpPr/>
          <p:nvPr/>
        </p:nvGrpSpPr>
        <p:grpSpPr>
          <a:xfrm>
            <a:off x="847290" y="1131403"/>
            <a:ext cx="3156216" cy="3055550"/>
            <a:chOff x="0" y="-1"/>
            <a:chExt cx="8416577" cy="8148131"/>
          </a:xfrm>
        </p:grpSpPr>
        <p:sp>
          <p:nvSpPr>
            <p:cNvPr id="2932" name="Shape 2932"/>
            <p:cNvSpPr/>
            <p:nvPr/>
          </p:nvSpPr>
          <p:spPr>
            <a:xfrm>
              <a:off x="4251749" y="5451747"/>
              <a:ext cx="1936503" cy="2279688"/>
            </a:xfrm>
            <a:custGeom>
              <a:avLst/>
              <a:gdLst/>
              <a:ahLst/>
              <a:cxnLst/>
              <a:rect l="0" t="0" r="0" b="0"/>
              <a:pathLst>
                <a:path w="21600" h="21600" extrusionOk="0">
                  <a:moveTo>
                    <a:pt x="11395" y="0"/>
                  </a:moveTo>
                  <a:cubicBezTo>
                    <a:pt x="11539" y="73"/>
                    <a:pt x="11697" y="216"/>
                    <a:pt x="11860" y="371"/>
                  </a:cubicBezTo>
                  <a:cubicBezTo>
                    <a:pt x="12056" y="586"/>
                    <a:pt x="12258" y="851"/>
                    <a:pt x="12258" y="998"/>
                  </a:cubicBezTo>
                  <a:cubicBezTo>
                    <a:pt x="12258" y="1120"/>
                    <a:pt x="12287" y="1287"/>
                    <a:pt x="12373" y="1385"/>
                  </a:cubicBezTo>
                  <a:cubicBezTo>
                    <a:pt x="12459" y="1507"/>
                    <a:pt x="12570" y="1580"/>
                    <a:pt x="12685" y="1580"/>
                  </a:cubicBezTo>
                  <a:cubicBezTo>
                    <a:pt x="12742" y="1580"/>
                    <a:pt x="12800" y="1556"/>
                    <a:pt x="12857" y="1507"/>
                  </a:cubicBezTo>
                  <a:cubicBezTo>
                    <a:pt x="13054" y="1336"/>
                    <a:pt x="13342" y="1262"/>
                    <a:pt x="13625" y="1262"/>
                  </a:cubicBezTo>
                  <a:cubicBezTo>
                    <a:pt x="13855" y="1262"/>
                    <a:pt x="14052" y="1287"/>
                    <a:pt x="14253" y="1360"/>
                  </a:cubicBezTo>
                  <a:cubicBezTo>
                    <a:pt x="14709" y="1531"/>
                    <a:pt x="15164" y="2912"/>
                    <a:pt x="15337" y="3250"/>
                  </a:cubicBezTo>
                  <a:cubicBezTo>
                    <a:pt x="15481" y="3563"/>
                    <a:pt x="16219" y="4097"/>
                    <a:pt x="16617" y="4846"/>
                  </a:cubicBezTo>
                  <a:cubicBezTo>
                    <a:pt x="17020" y="5600"/>
                    <a:pt x="17447" y="5575"/>
                    <a:pt x="17874" y="5600"/>
                  </a:cubicBezTo>
                  <a:cubicBezTo>
                    <a:pt x="18272" y="5600"/>
                    <a:pt x="19044" y="5477"/>
                    <a:pt x="19586" y="5477"/>
                  </a:cubicBezTo>
                  <a:cubicBezTo>
                    <a:pt x="20128" y="5502"/>
                    <a:pt x="20924" y="6324"/>
                    <a:pt x="21269" y="6809"/>
                  </a:cubicBezTo>
                  <a:cubicBezTo>
                    <a:pt x="21423" y="7029"/>
                    <a:pt x="21538" y="7216"/>
                    <a:pt x="21600" y="7400"/>
                  </a:cubicBezTo>
                  <a:lnTo>
                    <a:pt x="21600" y="7628"/>
                  </a:lnTo>
                  <a:cubicBezTo>
                    <a:pt x="21566" y="7387"/>
                    <a:pt x="21427" y="7167"/>
                    <a:pt x="21212" y="6858"/>
                  </a:cubicBezTo>
                  <a:cubicBezTo>
                    <a:pt x="20895" y="6349"/>
                    <a:pt x="20041" y="5526"/>
                    <a:pt x="19586" y="5551"/>
                  </a:cubicBezTo>
                  <a:cubicBezTo>
                    <a:pt x="19044" y="5551"/>
                    <a:pt x="18301" y="5644"/>
                    <a:pt x="17874" y="5644"/>
                  </a:cubicBezTo>
                  <a:cubicBezTo>
                    <a:pt x="17447" y="5644"/>
                    <a:pt x="16934" y="5644"/>
                    <a:pt x="16564" y="4871"/>
                  </a:cubicBezTo>
                  <a:cubicBezTo>
                    <a:pt x="16162" y="4121"/>
                    <a:pt x="15423" y="3612"/>
                    <a:pt x="15279" y="3274"/>
                  </a:cubicBezTo>
                  <a:cubicBezTo>
                    <a:pt x="15107" y="2936"/>
                    <a:pt x="14622" y="1556"/>
                    <a:pt x="14224" y="1409"/>
                  </a:cubicBezTo>
                  <a:cubicBezTo>
                    <a:pt x="14028" y="1360"/>
                    <a:pt x="13826" y="1311"/>
                    <a:pt x="13625" y="1311"/>
                  </a:cubicBezTo>
                  <a:cubicBezTo>
                    <a:pt x="13371" y="1311"/>
                    <a:pt x="13083" y="1385"/>
                    <a:pt x="12915" y="1531"/>
                  </a:cubicBezTo>
                  <a:cubicBezTo>
                    <a:pt x="12829" y="1605"/>
                    <a:pt x="12742" y="1629"/>
                    <a:pt x="12685" y="1629"/>
                  </a:cubicBezTo>
                  <a:cubicBezTo>
                    <a:pt x="12373" y="1629"/>
                    <a:pt x="12172" y="1287"/>
                    <a:pt x="12172" y="998"/>
                  </a:cubicBezTo>
                  <a:cubicBezTo>
                    <a:pt x="12172" y="876"/>
                    <a:pt x="11999" y="635"/>
                    <a:pt x="11802" y="415"/>
                  </a:cubicBezTo>
                  <a:cubicBezTo>
                    <a:pt x="11572" y="200"/>
                    <a:pt x="11318" y="4"/>
                    <a:pt x="11232" y="4"/>
                  </a:cubicBezTo>
                  <a:cubicBezTo>
                    <a:pt x="11203" y="29"/>
                    <a:pt x="11174" y="29"/>
                    <a:pt x="11174" y="102"/>
                  </a:cubicBezTo>
                  <a:cubicBezTo>
                    <a:pt x="11174" y="562"/>
                    <a:pt x="10460" y="876"/>
                    <a:pt x="9975" y="876"/>
                  </a:cubicBezTo>
                  <a:cubicBezTo>
                    <a:pt x="9860" y="876"/>
                    <a:pt x="9663" y="1095"/>
                    <a:pt x="9462" y="1385"/>
                  </a:cubicBezTo>
                  <a:cubicBezTo>
                    <a:pt x="9265" y="1674"/>
                    <a:pt x="9064" y="2040"/>
                    <a:pt x="8920" y="2354"/>
                  </a:cubicBezTo>
                  <a:cubicBezTo>
                    <a:pt x="9006" y="2452"/>
                    <a:pt x="9064" y="2525"/>
                    <a:pt x="9121" y="2570"/>
                  </a:cubicBezTo>
                  <a:cubicBezTo>
                    <a:pt x="9462" y="2863"/>
                    <a:pt x="9975" y="4048"/>
                    <a:pt x="10004" y="5042"/>
                  </a:cubicBezTo>
                  <a:cubicBezTo>
                    <a:pt x="10004" y="5526"/>
                    <a:pt x="10234" y="5962"/>
                    <a:pt x="10546" y="6276"/>
                  </a:cubicBezTo>
                  <a:cubicBezTo>
                    <a:pt x="10862" y="6565"/>
                    <a:pt x="11203" y="6760"/>
                    <a:pt x="11404" y="6760"/>
                  </a:cubicBezTo>
                  <a:cubicBezTo>
                    <a:pt x="11404" y="6760"/>
                    <a:pt x="11404" y="6760"/>
                    <a:pt x="11433" y="6760"/>
                  </a:cubicBezTo>
                  <a:lnTo>
                    <a:pt x="11433" y="6785"/>
                  </a:lnTo>
                  <a:cubicBezTo>
                    <a:pt x="11433" y="6785"/>
                    <a:pt x="11404" y="6882"/>
                    <a:pt x="11404" y="7000"/>
                  </a:cubicBezTo>
                  <a:cubicBezTo>
                    <a:pt x="11404" y="7245"/>
                    <a:pt x="11486" y="7656"/>
                    <a:pt x="12085" y="7827"/>
                  </a:cubicBezTo>
                  <a:lnTo>
                    <a:pt x="12085" y="7852"/>
                  </a:lnTo>
                  <a:cubicBezTo>
                    <a:pt x="12085" y="7852"/>
                    <a:pt x="11318" y="9424"/>
                    <a:pt x="10603" y="9570"/>
                  </a:cubicBezTo>
                  <a:cubicBezTo>
                    <a:pt x="9918" y="9688"/>
                    <a:pt x="9520" y="9762"/>
                    <a:pt x="9520" y="10026"/>
                  </a:cubicBezTo>
                  <a:cubicBezTo>
                    <a:pt x="9520" y="10368"/>
                    <a:pt x="8551" y="11020"/>
                    <a:pt x="6954" y="11044"/>
                  </a:cubicBezTo>
                  <a:cubicBezTo>
                    <a:pt x="6896" y="11093"/>
                    <a:pt x="6695" y="11313"/>
                    <a:pt x="6695" y="11553"/>
                  </a:cubicBezTo>
                  <a:cubicBezTo>
                    <a:pt x="6695" y="11651"/>
                    <a:pt x="6728" y="11822"/>
                    <a:pt x="6728" y="12014"/>
                  </a:cubicBezTo>
                  <a:cubicBezTo>
                    <a:pt x="6728" y="12425"/>
                    <a:pt x="6613" y="12958"/>
                    <a:pt x="5899" y="12958"/>
                  </a:cubicBezTo>
                  <a:cubicBezTo>
                    <a:pt x="5213" y="12958"/>
                    <a:pt x="4901" y="12836"/>
                    <a:pt x="4532" y="12836"/>
                  </a:cubicBezTo>
                  <a:cubicBezTo>
                    <a:pt x="4335" y="12836"/>
                    <a:pt x="4139" y="12861"/>
                    <a:pt x="3880" y="12958"/>
                  </a:cubicBezTo>
                  <a:cubicBezTo>
                    <a:pt x="3568" y="13056"/>
                    <a:pt x="3223" y="13081"/>
                    <a:pt x="2882" y="13081"/>
                  </a:cubicBezTo>
                  <a:cubicBezTo>
                    <a:pt x="2254" y="13081"/>
                    <a:pt x="1597" y="12983"/>
                    <a:pt x="1170" y="12983"/>
                  </a:cubicBezTo>
                  <a:cubicBezTo>
                    <a:pt x="945" y="12983"/>
                    <a:pt x="715" y="13105"/>
                    <a:pt x="513" y="13272"/>
                  </a:cubicBezTo>
                  <a:cubicBezTo>
                    <a:pt x="345" y="13467"/>
                    <a:pt x="230" y="13708"/>
                    <a:pt x="230" y="13976"/>
                  </a:cubicBezTo>
                  <a:cubicBezTo>
                    <a:pt x="230" y="14192"/>
                    <a:pt x="317" y="14412"/>
                    <a:pt x="513" y="14579"/>
                  </a:cubicBezTo>
                  <a:cubicBezTo>
                    <a:pt x="1170" y="15137"/>
                    <a:pt x="2283" y="15235"/>
                    <a:pt x="2283" y="16371"/>
                  </a:cubicBezTo>
                  <a:cubicBezTo>
                    <a:pt x="2283" y="16518"/>
                    <a:pt x="2254" y="16709"/>
                    <a:pt x="2225" y="16905"/>
                  </a:cubicBezTo>
                  <a:cubicBezTo>
                    <a:pt x="2196" y="16905"/>
                    <a:pt x="2196" y="16905"/>
                    <a:pt x="2196" y="16905"/>
                  </a:cubicBezTo>
                  <a:cubicBezTo>
                    <a:pt x="2196" y="16905"/>
                    <a:pt x="1626" y="17365"/>
                    <a:pt x="1626" y="17605"/>
                  </a:cubicBezTo>
                  <a:cubicBezTo>
                    <a:pt x="1626" y="17727"/>
                    <a:pt x="1827" y="17849"/>
                    <a:pt x="2110" y="17967"/>
                  </a:cubicBezTo>
                  <a:cubicBezTo>
                    <a:pt x="2398" y="18090"/>
                    <a:pt x="2767" y="18187"/>
                    <a:pt x="3026" y="18310"/>
                  </a:cubicBezTo>
                  <a:cubicBezTo>
                    <a:pt x="3539" y="18550"/>
                    <a:pt x="3822" y="18794"/>
                    <a:pt x="3851" y="18794"/>
                  </a:cubicBezTo>
                  <a:lnTo>
                    <a:pt x="3851" y="18819"/>
                  </a:lnTo>
                  <a:cubicBezTo>
                    <a:pt x="3851" y="18839"/>
                    <a:pt x="3822" y="18839"/>
                    <a:pt x="3822" y="18839"/>
                  </a:cubicBezTo>
                  <a:cubicBezTo>
                    <a:pt x="3822" y="18839"/>
                    <a:pt x="2623" y="19059"/>
                    <a:pt x="2196" y="19059"/>
                  </a:cubicBezTo>
                  <a:cubicBezTo>
                    <a:pt x="1913" y="19059"/>
                    <a:pt x="887" y="19881"/>
                    <a:pt x="86" y="20244"/>
                  </a:cubicBezTo>
                  <a:cubicBezTo>
                    <a:pt x="288" y="20293"/>
                    <a:pt x="571" y="20415"/>
                    <a:pt x="1055" y="20802"/>
                  </a:cubicBezTo>
                  <a:cubicBezTo>
                    <a:pt x="1429" y="21140"/>
                    <a:pt x="1597" y="21262"/>
                    <a:pt x="1741" y="21262"/>
                  </a:cubicBezTo>
                  <a:cubicBezTo>
                    <a:pt x="1885" y="21262"/>
                    <a:pt x="2110" y="21115"/>
                    <a:pt x="2710" y="20900"/>
                  </a:cubicBezTo>
                  <a:cubicBezTo>
                    <a:pt x="2882" y="20826"/>
                    <a:pt x="3079" y="20802"/>
                    <a:pt x="3280" y="20802"/>
                  </a:cubicBezTo>
                  <a:cubicBezTo>
                    <a:pt x="4422" y="20802"/>
                    <a:pt x="5870" y="21600"/>
                    <a:pt x="6071" y="21576"/>
                  </a:cubicBezTo>
                  <a:cubicBezTo>
                    <a:pt x="6158" y="21600"/>
                    <a:pt x="6268" y="21457"/>
                    <a:pt x="6354" y="21311"/>
                  </a:cubicBezTo>
                  <a:cubicBezTo>
                    <a:pt x="6441" y="21164"/>
                    <a:pt x="6498" y="20997"/>
                    <a:pt x="6642" y="20997"/>
                  </a:cubicBezTo>
                  <a:cubicBezTo>
                    <a:pt x="6671" y="20997"/>
                    <a:pt x="6695" y="21022"/>
                    <a:pt x="6728" y="21022"/>
                  </a:cubicBezTo>
                  <a:cubicBezTo>
                    <a:pt x="6781" y="21095"/>
                    <a:pt x="6839" y="21095"/>
                    <a:pt x="6925" y="21095"/>
                  </a:cubicBezTo>
                  <a:cubicBezTo>
                    <a:pt x="6983" y="21095"/>
                    <a:pt x="7040" y="21095"/>
                    <a:pt x="7098" y="21067"/>
                  </a:cubicBezTo>
                  <a:cubicBezTo>
                    <a:pt x="7155" y="21046"/>
                    <a:pt x="7184" y="21046"/>
                    <a:pt x="7184" y="21046"/>
                  </a:cubicBezTo>
                  <a:cubicBezTo>
                    <a:pt x="7640" y="20537"/>
                    <a:pt x="8009" y="20464"/>
                    <a:pt x="8124" y="20464"/>
                  </a:cubicBezTo>
                  <a:cubicBezTo>
                    <a:pt x="8153" y="20464"/>
                    <a:pt x="8153" y="20464"/>
                    <a:pt x="8182" y="20488"/>
                  </a:cubicBezTo>
                  <a:cubicBezTo>
                    <a:pt x="8920" y="20729"/>
                    <a:pt x="9462" y="20802"/>
                    <a:pt x="9807" y="20802"/>
                  </a:cubicBezTo>
                  <a:cubicBezTo>
                    <a:pt x="10033" y="20802"/>
                    <a:pt x="10177" y="20777"/>
                    <a:pt x="10263" y="20753"/>
                  </a:cubicBezTo>
                  <a:lnTo>
                    <a:pt x="10378" y="20704"/>
                  </a:lnTo>
                  <a:cubicBezTo>
                    <a:pt x="10402" y="20680"/>
                    <a:pt x="10402" y="20655"/>
                    <a:pt x="10402" y="20610"/>
                  </a:cubicBezTo>
                  <a:cubicBezTo>
                    <a:pt x="10402" y="20366"/>
                    <a:pt x="10119" y="19930"/>
                    <a:pt x="9889" y="19735"/>
                  </a:cubicBezTo>
                  <a:cubicBezTo>
                    <a:pt x="9779" y="19641"/>
                    <a:pt x="9635" y="19592"/>
                    <a:pt x="9548" y="19543"/>
                  </a:cubicBezTo>
                  <a:cubicBezTo>
                    <a:pt x="9462" y="19495"/>
                    <a:pt x="9376" y="19421"/>
                    <a:pt x="9376" y="19279"/>
                  </a:cubicBezTo>
                  <a:cubicBezTo>
                    <a:pt x="9376" y="19010"/>
                    <a:pt x="9150" y="18452"/>
                    <a:pt x="9150" y="18334"/>
                  </a:cubicBezTo>
                  <a:cubicBezTo>
                    <a:pt x="9150" y="18236"/>
                    <a:pt x="9265" y="17947"/>
                    <a:pt x="9265" y="17678"/>
                  </a:cubicBezTo>
                  <a:cubicBezTo>
                    <a:pt x="9265" y="17581"/>
                    <a:pt x="9265" y="17487"/>
                    <a:pt x="9208" y="17438"/>
                  </a:cubicBezTo>
                  <a:cubicBezTo>
                    <a:pt x="9064" y="17194"/>
                    <a:pt x="8608" y="17243"/>
                    <a:pt x="8608" y="16929"/>
                  </a:cubicBezTo>
                  <a:cubicBezTo>
                    <a:pt x="8608" y="16880"/>
                    <a:pt x="8608" y="16831"/>
                    <a:pt x="8637" y="16758"/>
                  </a:cubicBezTo>
                  <a:cubicBezTo>
                    <a:pt x="8752" y="16469"/>
                    <a:pt x="8891" y="16395"/>
                    <a:pt x="9035" y="16395"/>
                  </a:cubicBezTo>
                  <a:cubicBezTo>
                    <a:pt x="9093" y="16395"/>
                    <a:pt x="9150" y="16395"/>
                    <a:pt x="9208" y="16420"/>
                  </a:cubicBezTo>
                  <a:cubicBezTo>
                    <a:pt x="9179" y="16298"/>
                    <a:pt x="9150" y="16204"/>
                    <a:pt x="9150" y="16106"/>
                  </a:cubicBezTo>
                  <a:cubicBezTo>
                    <a:pt x="9150" y="15646"/>
                    <a:pt x="9404" y="15235"/>
                    <a:pt x="9663" y="14917"/>
                  </a:cubicBezTo>
                  <a:cubicBezTo>
                    <a:pt x="9946" y="14628"/>
                    <a:pt x="10205" y="14437"/>
                    <a:pt x="10320" y="14437"/>
                  </a:cubicBezTo>
                  <a:cubicBezTo>
                    <a:pt x="10378" y="14437"/>
                    <a:pt x="10431" y="14314"/>
                    <a:pt x="10517" y="14119"/>
                  </a:cubicBezTo>
                  <a:cubicBezTo>
                    <a:pt x="10632" y="13952"/>
                    <a:pt x="10776" y="13732"/>
                    <a:pt x="11001" y="13586"/>
                  </a:cubicBezTo>
                  <a:cubicBezTo>
                    <a:pt x="11203" y="13467"/>
                    <a:pt x="11486" y="13443"/>
                    <a:pt x="11745" y="13443"/>
                  </a:cubicBezTo>
                  <a:lnTo>
                    <a:pt x="12258" y="13443"/>
                  </a:lnTo>
                  <a:cubicBezTo>
                    <a:pt x="12402" y="13443"/>
                    <a:pt x="12512" y="13443"/>
                    <a:pt x="12570" y="13394"/>
                  </a:cubicBezTo>
                  <a:cubicBezTo>
                    <a:pt x="12598" y="13370"/>
                    <a:pt x="12598" y="13345"/>
                    <a:pt x="12627" y="13296"/>
                  </a:cubicBezTo>
                  <a:cubicBezTo>
                    <a:pt x="12627" y="13223"/>
                    <a:pt x="12512" y="13105"/>
                    <a:pt x="12512" y="12983"/>
                  </a:cubicBezTo>
                  <a:cubicBezTo>
                    <a:pt x="12512" y="12910"/>
                    <a:pt x="12541" y="12861"/>
                    <a:pt x="12627" y="12787"/>
                  </a:cubicBezTo>
                  <a:cubicBezTo>
                    <a:pt x="12800" y="12645"/>
                    <a:pt x="13140" y="12620"/>
                    <a:pt x="13371" y="12620"/>
                  </a:cubicBezTo>
                  <a:lnTo>
                    <a:pt x="13567" y="12620"/>
                  </a:lnTo>
                  <a:cubicBezTo>
                    <a:pt x="13596" y="12620"/>
                    <a:pt x="13711" y="12523"/>
                    <a:pt x="13855" y="12425"/>
                  </a:cubicBezTo>
                  <a:cubicBezTo>
                    <a:pt x="13999" y="12303"/>
                    <a:pt x="14167" y="12185"/>
                    <a:pt x="14339" y="12160"/>
                  </a:cubicBezTo>
                  <a:cubicBezTo>
                    <a:pt x="14454" y="12136"/>
                    <a:pt x="14565" y="11940"/>
                    <a:pt x="14737" y="11724"/>
                  </a:cubicBezTo>
                  <a:cubicBezTo>
                    <a:pt x="14881" y="11505"/>
                    <a:pt x="15135" y="11264"/>
                    <a:pt x="15567" y="11215"/>
                  </a:cubicBezTo>
                  <a:cubicBezTo>
                    <a:pt x="15625" y="11191"/>
                    <a:pt x="15677" y="11191"/>
                    <a:pt x="15735" y="11191"/>
                  </a:cubicBezTo>
                  <a:cubicBezTo>
                    <a:pt x="16080" y="11191"/>
                    <a:pt x="16277" y="11362"/>
                    <a:pt x="16392" y="11529"/>
                  </a:cubicBezTo>
                  <a:cubicBezTo>
                    <a:pt x="16536" y="11676"/>
                    <a:pt x="16651" y="11822"/>
                    <a:pt x="16847" y="11822"/>
                  </a:cubicBezTo>
                  <a:cubicBezTo>
                    <a:pt x="17361" y="11822"/>
                    <a:pt x="18301" y="12111"/>
                    <a:pt x="18416" y="12111"/>
                  </a:cubicBezTo>
                  <a:cubicBezTo>
                    <a:pt x="18531" y="12111"/>
                    <a:pt x="18560" y="12014"/>
                    <a:pt x="18560" y="12014"/>
                  </a:cubicBezTo>
                  <a:cubicBezTo>
                    <a:pt x="18560" y="11989"/>
                    <a:pt x="18560" y="11989"/>
                    <a:pt x="18588" y="11989"/>
                  </a:cubicBezTo>
                  <a:cubicBezTo>
                    <a:pt x="18703" y="11965"/>
                    <a:pt x="18785" y="11940"/>
                    <a:pt x="18871" y="11940"/>
                  </a:cubicBezTo>
                  <a:cubicBezTo>
                    <a:pt x="19101" y="11505"/>
                    <a:pt x="19356" y="11069"/>
                    <a:pt x="19442" y="10971"/>
                  </a:cubicBezTo>
                  <a:cubicBezTo>
                    <a:pt x="19586" y="10853"/>
                    <a:pt x="20526" y="10026"/>
                    <a:pt x="20526" y="9472"/>
                  </a:cubicBezTo>
                  <a:lnTo>
                    <a:pt x="20526" y="9326"/>
                  </a:lnTo>
                  <a:cubicBezTo>
                    <a:pt x="20497" y="9277"/>
                    <a:pt x="20497" y="9228"/>
                    <a:pt x="20497" y="9183"/>
                  </a:cubicBezTo>
                  <a:cubicBezTo>
                    <a:pt x="20497" y="8674"/>
                    <a:pt x="21437" y="8503"/>
                    <a:pt x="21552" y="8092"/>
                  </a:cubicBezTo>
                  <a:cubicBezTo>
                    <a:pt x="21571" y="8014"/>
                    <a:pt x="21590" y="7945"/>
                    <a:pt x="21600" y="7876"/>
                  </a:cubicBezTo>
                  <a:lnTo>
                    <a:pt x="21600" y="8145"/>
                  </a:lnTo>
                  <a:cubicBezTo>
                    <a:pt x="21432" y="8585"/>
                    <a:pt x="20555" y="8735"/>
                    <a:pt x="20555" y="9183"/>
                  </a:cubicBezTo>
                  <a:cubicBezTo>
                    <a:pt x="20555" y="9228"/>
                    <a:pt x="20555" y="9277"/>
                    <a:pt x="20583" y="9326"/>
                  </a:cubicBezTo>
                  <a:cubicBezTo>
                    <a:pt x="20583" y="9375"/>
                    <a:pt x="20612" y="9424"/>
                    <a:pt x="20612" y="9472"/>
                  </a:cubicBezTo>
                  <a:cubicBezTo>
                    <a:pt x="20612" y="10075"/>
                    <a:pt x="19643" y="10877"/>
                    <a:pt x="19499" y="11020"/>
                  </a:cubicBezTo>
                  <a:cubicBezTo>
                    <a:pt x="19413" y="11069"/>
                    <a:pt x="19159" y="11553"/>
                    <a:pt x="18929" y="11965"/>
                  </a:cubicBezTo>
                  <a:cubicBezTo>
                    <a:pt x="18929" y="11989"/>
                    <a:pt x="18929" y="11989"/>
                    <a:pt x="18900" y="11989"/>
                  </a:cubicBezTo>
                  <a:cubicBezTo>
                    <a:pt x="18814" y="11989"/>
                    <a:pt x="18732" y="12014"/>
                    <a:pt x="18617" y="12038"/>
                  </a:cubicBezTo>
                  <a:cubicBezTo>
                    <a:pt x="18617" y="12087"/>
                    <a:pt x="18560" y="12160"/>
                    <a:pt x="18416" y="12185"/>
                  </a:cubicBezTo>
                  <a:cubicBezTo>
                    <a:pt x="18272" y="12160"/>
                    <a:pt x="17361" y="11891"/>
                    <a:pt x="16847" y="11891"/>
                  </a:cubicBezTo>
                  <a:cubicBezTo>
                    <a:pt x="16617" y="11891"/>
                    <a:pt x="16478" y="11724"/>
                    <a:pt x="16363" y="11553"/>
                  </a:cubicBezTo>
                  <a:cubicBezTo>
                    <a:pt x="16219" y="11407"/>
                    <a:pt x="16051" y="11264"/>
                    <a:pt x="15735" y="11264"/>
                  </a:cubicBezTo>
                  <a:lnTo>
                    <a:pt x="15567" y="11264"/>
                  </a:lnTo>
                  <a:cubicBezTo>
                    <a:pt x="15164" y="11338"/>
                    <a:pt x="14939" y="11553"/>
                    <a:pt x="14795" y="11749"/>
                  </a:cubicBezTo>
                  <a:cubicBezTo>
                    <a:pt x="14622" y="11965"/>
                    <a:pt x="14541" y="12185"/>
                    <a:pt x="14368" y="12209"/>
                  </a:cubicBezTo>
                  <a:cubicBezTo>
                    <a:pt x="14224" y="12233"/>
                    <a:pt x="14052" y="12352"/>
                    <a:pt x="13912" y="12449"/>
                  </a:cubicBezTo>
                  <a:cubicBezTo>
                    <a:pt x="13769" y="12571"/>
                    <a:pt x="13653" y="12669"/>
                    <a:pt x="13567" y="12669"/>
                  </a:cubicBezTo>
                  <a:lnTo>
                    <a:pt x="13371" y="12669"/>
                  </a:lnTo>
                  <a:cubicBezTo>
                    <a:pt x="13140" y="12669"/>
                    <a:pt x="12829" y="12694"/>
                    <a:pt x="12656" y="12836"/>
                  </a:cubicBezTo>
                  <a:cubicBezTo>
                    <a:pt x="12598" y="12885"/>
                    <a:pt x="12598" y="12934"/>
                    <a:pt x="12598" y="12983"/>
                  </a:cubicBezTo>
                  <a:cubicBezTo>
                    <a:pt x="12570" y="13081"/>
                    <a:pt x="12685" y="13174"/>
                    <a:pt x="12685" y="13296"/>
                  </a:cubicBezTo>
                  <a:cubicBezTo>
                    <a:pt x="12685" y="13345"/>
                    <a:pt x="12656" y="13394"/>
                    <a:pt x="12627" y="13443"/>
                  </a:cubicBezTo>
                  <a:cubicBezTo>
                    <a:pt x="12541" y="13492"/>
                    <a:pt x="12431" y="13516"/>
                    <a:pt x="12258" y="13516"/>
                  </a:cubicBezTo>
                  <a:cubicBezTo>
                    <a:pt x="12114" y="13516"/>
                    <a:pt x="11917" y="13492"/>
                    <a:pt x="11745" y="13492"/>
                  </a:cubicBezTo>
                  <a:cubicBezTo>
                    <a:pt x="11486" y="13492"/>
                    <a:pt x="11232" y="13516"/>
                    <a:pt x="11059" y="13634"/>
                  </a:cubicBezTo>
                  <a:cubicBezTo>
                    <a:pt x="10834" y="13781"/>
                    <a:pt x="10690" y="13976"/>
                    <a:pt x="10603" y="14143"/>
                  </a:cubicBezTo>
                  <a:cubicBezTo>
                    <a:pt x="10488" y="14314"/>
                    <a:pt x="10460" y="14481"/>
                    <a:pt x="10320" y="14481"/>
                  </a:cubicBezTo>
                  <a:cubicBezTo>
                    <a:pt x="10263" y="14481"/>
                    <a:pt x="9975" y="14652"/>
                    <a:pt x="9721" y="14966"/>
                  </a:cubicBezTo>
                  <a:cubicBezTo>
                    <a:pt x="9462" y="15259"/>
                    <a:pt x="9237" y="15671"/>
                    <a:pt x="9237" y="16106"/>
                  </a:cubicBezTo>
                  <a:cubicBezTo>
                    <a:pt x="9237" y="16204"/>
                    <a:pt x="9237" y="16322"/>
                    <a:pt x="9265" y="16444"/>
                  </a:cubicBezTo>
                  <a:lnTo>
                    <a:pt x="9265" y="16469"/>
                  </a:lnTo>
                  <a:lnTo>
                    <a:pt x="9237" y="16469"/>
                  </a:lnTo>
                  <a:cubicBezTo>
                    <a:pt x="9179" y="16469"/>
                    <a:pt x="9093" y="16444"/>
                    <a:pt x="9035" y="16444"/>
                  </a:cubicBezTo>
                  <a:cubicBezTo>
                    <a:pt x="8920" y="16444"/>
                    <a:pt x="8834" y="16493"/>
                    <a:pt x="8695" y="16782"/>
                  </a:cubicBezTo>
                  <a:cubicBezTo>
                    <a:pt x="8695" y="16831"/>
                    <a:pt x="8666" y="16880"/>
                    <a:pt x="8666" y="16929"/>
                  </a:cubicBezTo>
                  <a:cubicBezTo>
                    <a:pt x="8666" y="17169"/>
                    <a:pt x="9064" y="17145"/>
                    <a:pt x="9265" y="17389"/>
                  </a:cubicBezTo>
                  <a:cubicBezTo>
                    <a:pt x="9318" y="17487"/>
                    <a:pt x="9352" y="17581"/>
                    <a:pt x="9352" y="17678"/>
                  </a:cubicBezTo>
                  <a:cubicBezTo>
                    <a:pt x="9352" y="17947"/>
                    <a:pt x="9208" y="18261"/>
                    <a:pt x="9208" y="18334"/>
                  </a:cubicBezTo>
                  <a:cubicBezTo>
                    <a:pt x="9208" y="18428"/>
                    <a:pt x="9433" y="19010"/>
                    <a:pt x="9462" y="19279"/>
                  </a:cubicBezTo>
                  <a:cubicBezTo>
                    <a:pt x="9462" y="19421"/>
                    <a:pt x="9491" y="19446"/>
                    <a:pt x="9577" y="19495"/>
                  </a:cubicBezTo>
                  <a:cubicBezTo>
                    <a:pt x="9663" y="19543"/>
                    <a:pt x="9807" y="19592"/>
                    <a:pt x="9946" y="19714"/>
                  </a:cubicBezTo>
                  <a:cubicBezTo>
                    <a:pt x="10177" y="19906"/>
                    <a:pt x="10460" y="20317"/>
                    <a:pt x="10460" y="20610"/>
                  </a:cubicBezTo>
                  <a:cubicBezTo>
                    <a:pt x="10460" y="20655"/>
                    <a:pt x="10460" y="20704"/>
                    <a:pt x="10431" y="20729"/>
                  </a:cubicBezTo>
                  <a:lnTo>
                    <a:pt x="10431" y="20753"/>
                  </a:lnTo>
                  <a:cubicBezTo>
                    <a:pt x="10431" y="20753"/>
                    <a:pt x="10263" y="20851"/>
                    <a:pt x="9807" y="20851"/>
                  </a:cubicBezTo>
                  <a:cubicBezTo>
                    <a:pt x="9433" y="20851"/>
                    <a:pt x="8920" y="20777"/>
                    <a:pt x="8153" y="20537"/>
                  </a:cubicBezTo>
                  <a:lnTo>
                    <a:pt x="8124" y="20537"/>
                  </a:lnTo>
                  <a:cubicBezTo>
                    <a:pt x="8038" y="20537"/>
                    <a:pt x="7697" y="20562"/>
                    <a:pt x="7237" y="21067"/>
                  </a:cubicBezTo>
                  <a:cubicBezTo>
                    <a:pt x="7213" y="21067"/>
                    <a:pt x="7098" y="21164"/>
                    <a:pt x="6925" y="21164"/>
                  </a:cubicBezTo>
                  <a:cubicBezTo>
                    <a:pt x="6839" y="21164"/>
                    <a:pt x="6752" y="21140"/>
                    <a:pt x="6671" y="21067"/>
                  </a:cubicBezTo>
                  <a:lnTo>
                    <a:pt x="6642" y="21046"/>
                  </a:lnTo>
                  <a:cubicBezTo>
                    <a:pt x="6585" y="21046"/>
                    <a:pt x="6498" y="21189"/>
                    <a:pt x="6412" y="21335"/>
                  </a:cubicBezTo>
                  <a:cubicBezTo>
                    <a:pt x="6354" y="21441"/>
                    <a:pt x="6292" y="21543"/>
                    <a:pt x="6201" y="21600"/>
                  </a:cubicBezTo>
                  <a:lnTo>
                    <a:pt x="5904" y="21600"/>
                  </a:lnTo>
                  <a:cubicBezTo>
                    <a:pt x="5429" y="21425"/>
                    <a:pt x="4239" y="20851"/>
                    <a:pt x="3280" y="20851"/>
                  </a:cubicBezTo>
                  <a:cubicBezTo>
                    <a:pt x="3079" y="20851"/>
                    <a:pt x="2911" y="20875"/>
                    <a:pt x="2738" y="20948"/>
                  </a:cubicBezTo>
                  <a:cubicBezTo>
                    <a:pt x="2139" y="21164"/>
                    <a:pt x="1942" y="21311"/>
                    <a:pt x="1741" y="21311"/>
                  </a:cubicBezTo>
                  <a:cubicBezTo>
                    <a:pt x="1539" y="21311"/>
                    <a:pt x="1400" y="21189"/>
                    <a:pt x="998" y="20851"/>
                  </a:cubicBezTo>
                  <a:cubicBezTo>
                    <a:pt x="484" y="20411"/>
                    <a:pt x="197" y="20325"/>
                    <a:pt x="0" y="20297"/>
                  </a:cubicBezTo>
                  <a:lnTo>
                    <a:pt x="0" y="20207"/>
                  </a:lnTo>
                  <a:cubicBezTo>
                    <a:pt x="796" y="19886"/>
                    <a:pt x="1827" y="19010"/>
                    <a:pt x="2196" y="19010"/>
                  </a:cubicBezTo>
                  <a:cubicBezTo>
                    <a:pt x="2542" y="19010"/>
                    <a:pt x="3482" y="18839"/>
                    <a:pt x="3736" y="18794"/>
                  </a:cubicBezTo>
                  <a:cubicBezTo>
                    <a:pt x="3650" y="18721"/>
                    <a:pt x="3395" y="18550"/>
                    <a:pt x="2997" y="18358"/>
                  </a:cubicBezTo>
                  <a:cubicBezTo>
                    <a:pt x="2738" y="18261"/>
                    <a:pt x="2369" y="18138"/>
                    <a:pt x="2081" y="18016"/>
                  </a:cubicBezTo>
                  <a:cubicBezTo>
                    <a:pt x="1798" y="17898"/>
                    <a:pt x="1568" y="17776"/>
                    <a:pt x="1568" y="17605"/>
                  </a:cubicBezTo>
                  <a:cubicBezTo>
                    <a:pt x="1568" y="17316"/>
                    <a:pt x="2081" y="16929"/>
                    <a:pt x="2139" y="16880"/>
                  </a:cubicBezTo>
                  <a:cubicBezTo>
                    <a:pt x="2196" y="16685"/>
                    <a:pt x="2196" y="16518"/>
                    <a:pt x="2196" y="16371"/>
                  </a:cubicBezTo>
                  <a:cubicBezTo>
                    <a:pt x="2225" y="15284"/>
                    <a:pt x="1170" y="15210"/>
                    <a:pt x="484" y="14628"/>
                  </a:cubicBezTo>
                  <a:cubicBezTo>
                    <a:pt x="259" y="14437"/>
                    <a:pt x="144" y="14192"/>
                    <a:pt x="144" y="13976"/>
                  </a:cubicBezTo>
                  <a:cubicBezTo>
                    <a:pt x="144" y="13443"/>
                    <a:pt x="686" y="12934"/>
                    <a:pt x="1170" y="12910"/>
                  </a:cubicBezTo>
                  <a:cubicBezTo>
                    <a:pt x="1597" y="12910"/>
                    <a:pt x="2254" y="13032"/>
                    <a:pt x="2882" y="13032"/>
                  </a:cubicBezTo>
                  <a:cubicBezTo>
                    <a:pt x="3223" y="13032"/>
                    <a:pt x="3568" y="13007"/>
                    <a:pt x="3851" y="12885"/>
                  </a:cubicBezTo>
                  <a:cubicBezTo>
                    <a:pt x="4139" y="12812"/>
                    <a:pt x="4335" y="12763"/>
                    <a:pt x="4532" y="12763"/>
                  </a:cubicBezTo>
                  <a:cubicBezTo>
                    <a:pt x="4930" y="12763"/>
                    <a:pt x="5242" y="12885"/>
                    <a:pt x="5899" y="12885"/>
                  </a:cubicBezTo>
                  <a:cubicBezTo>
                    <a:pt x="6556" y="12885"/>
                    <a:pt x="6642" y="12425"/>
                    <a:pt x="6642" y="12014"/>
                  </a:cubicBezTo>
                  <a:lnTo>
                    <a:pt x="6642" y="11553"/>
                  </a:lnTo>
                  <a:cubicBezTo>
                    <a:pt x="6642" y="11240"/>
                    <a:pt x="6896" y="10995"/>
                    <a:pt x="6896" y="10995"/>
                  </a:cubicBezTo>
                  <a:cubicBezTo>
                    <a:pt x="6925" y="10971"/>
                    <a:pt x="6925" y="10971"/>
                    <a:pt x="6925" y="10971"/>
                  </a:cubicBezTo>
                  <a:cubicBezTo>
                    <a:pt x="7726" y="10971"/>
                    <a:pt x="8349" y="10804"/>
                    <a:pt x="8781" y="10609"/>
                  </a:cubicBezTo>
                  <a:cubicBezTo>
                    <a:pt x="9237" y="10417"/>
                    <a:pt x="9462" y="10148"/>
                    <a:pt x="9462" y="10026"/>
                  </a:cubicBezTo>
                  <a:cubicBezTo>
                    <a:pt x="9462" y="9713"/>
                    <a:pt x="9918" y="9639"/>
                    <a:pt x="10603" y="9497"/>
                  </a:cubicBezTo>
                  <a:cubicBezTo>
                    <a:pt x="10915" y="9448"/>
                    <a:pt x="11289" y="9037"/>
                    <a:pt x="11543" y="8625"/>
                  </a:cubicBezTo>
                  <a:cubicBezTo>
                    <a:pt x="11802" y="8283"/>
                    <a:pt x="11975" y="7970"/>
                    <a:pt x="12028" y="7872"/>
                  </a:cubicBezTo>
                  <a:cubicBezTo>
                    <a:pt x="11433" y="7705"/>
                    <a:pt x="11347" y="7269"/>
                    <a:pt x="11347" y="7000"/>
                  </a:cubicBezTo>
                  <a:lnTo>
                    <a:pt x="11347" y="6809"/>
                  </a:lnTo>
                  <a:cubicBezTo>
                    <a:pt x="10891" y="6760"/>
                    <a:pt x="9918" y="6011"/>
                    <a:pt x="9918" y="5042"/>
                  </a:cubicBezTo>
                  <a:cubicBezTo>
                    <a:pt x="9918" y="4072"/>
                    <a:pt x="9376" y="2863"/>
                    <a:pt x="9093" y="2594"/>
                  </a:cubicBezTo>
                  <a:cubicBezTo>
                    <a:pt x="9006" y="2545"/>
                    <a:pt x="8920" y="2476"/>
                    <a:pt x="8834" y="2354"/>
                  </a:cubicBezTo>
                  <a:lnTo>
                    <a:pt x="8834" y="2329"/>
                  </a:lnTo>
                  <a:cubicBezTo>
                    <a:pt x="8978" y="2040"/>
                    <a:pt x="9208" y="1653"/>
                    <a:pt x="9404" y="1360"/>
                  </a:cubicBezTo>
                  <a:cubicBezTo>
                    <a:pt x="9606" y="1047"/>
                    <a:pt x="9807" y="827"/>
                    <a:pt x="9975" y="827"/>
                  </a:cubicBezTo>
                  <a:cubicBezTo>
                    <a:pt x="10205" y="827"/>
                    <a:pt x="10488" y="733"/>
                    <a:pt x="10718" y="611"/>
                  </a:cubicBezTo>
                  <a:cubicBezTo>
                    <a:pt x="10944" y="489"/>
                    <a:pt x="11117" y="297"/>
                    <a:pt x="11117" y="102"/>
                  </a:cubicBezTo>
                  <a:cubicBezTo>
                    <a:pt x="11117" y="53"/>
                    <a:pt x="11117" y="29"/>
                    <a:pt x="11145" y="4"/>
                  </a:cubicBezTo>
                  <a:cubicBezTo>
                    <a:pt x="11150" y="4"/>
                    <a:pt x="11150" y="4"/>
                    <a:pt x="11150" y="0"/>
                  </a:cubicBezTo>
                  <a:lnTo>
                    <a:pt x="11395"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3" name="Shape 2933"/>
            <p:cNvSpPr/>
            <p:nvPr/>
          </p:nvSpPr>
          <p:spPr>
            <a:xfrm>
              <a:off x="7756041" y="6725430"/>
              <a:ext cx="660536" cy="1422700"/>
            </a:xfrm>
            <a:custGeom>
              <a:avLst/>
              <a:gdLst/>
              <a:ahLst/>
              <a:cxnLst/>
              <a:rect l="0" t="0" r="0" b="0"/>
              <a:pathLst>
                <a:path w="21400" h="21424" extrusionOk="0">
                  <a:moveTo>
                    <a:pt x="15490" y="21393"/>
                  </a:moveTo>
                  <a:cubicBezTo>
                    <a:pt x="15490" y="21393"/>
                    <a:pt x="16993" y="21393"/>
                    <a:pt x="16743" y="19495"/>
                  </a:cubicBezTo>
                  <a:cubicBezTo>
                    <a:pt x="16743" y="19495"/>
                    <a:pt x="16743" y="19249"/>
                    <a:pt x="17439" y="19165"/>
                  </a:cubicBezTo>
                  <a:cubicBezTo>
                    <a:pt x="18148" y="19081"/>
                    <a:pt x="17801" y="18796"/>
                    <a:pt x="18148" y="18627"/>
                  </a:cubicBezTo>
                  <a:cubicBezTo>
                    <a:pt x="18413" y="18504"/>
                    <a:pt x="18148" y="18381"/>
                    <a:pt x="17884" y="18219"/>
                  </a:cubicBezTo>
                  <a:cubicBezTo>
                    <a:pt x="17536" y="18096"/>
                    <a:pt x="16910" y="18096"/>
                    <a:pt x="17174" y="17928"/>
                  </a:cubicBezTo>
                  <a:cubicBezTo>
                    <a:pt x="17536" y="17805"/>
                    <a:pt x="17884" y="17643"/>
                    <a:pt x="18329" y="17435"/>
                  </a:cubicBezTo>
                  <a:cubicBezTo>
                    <a:pt x="18775" y="17228"/>
                    <a:pt x="18413" y="16898"/>
                    <a:pt x="18775" y="16775"/>
                  </a:cubicBezTo>
                  <a:cubicBezTo>
                    <a:pt x="19123" y="16613"/>
                    <a:pt x="19568" y="16444"/>
                    <a:pt x="19304" y="16153"/>
                  </a:cubicBezTo>
                  <a:cubicBezTo>
                    <a:pt x="19123" y="15868"/>
                    <a:pt x="16562" y="14262"/>
                    <a:pt x="20904" y="11665"/>
                  </a:cubicBezTo>
                  <a:cubicBezTo>
                    <a:pt x="20904" y="11665"/>
                    <a:pt x="21336" y="11496"/>
                    <a:pt x="20904" y="11295"/>
                  </a:cubicBezTo>
                  <a:cubicBezTo>
                    <a:pt x="20542" y="11127"/>
                    <a:pt x="21169" y="10590"/>
                    <a:pt x="21336" y="10466"/>
                  </a:cubicBezTo>
                  <a:cubicBezTo>
                    <a:pt x="21600" y="10382"/>
                    <a:pt x="20988" y="9314"/>
                    <a:pt x="20723" y="8983"/>
                  </a:cubicBezTo>
                  <a:cubicBezTo>
                    <a:pt x="20459" y="8653"/>
                    <a:pt x="20723" y="8245"/>
                    <a:pt x="20723" y="8077"/>
                  </a:cubicBezTo>
                  <a:cubicBezTo>
                    <a:pt x="20723" y="7953"/>
                    <a:pt x="19665" y="7830"/>
                    <a:pt x="20194" y="7047"/>
                  </a:cubicBezTo>
                  <a:cubicBezTo>
                    <a:pt x="20194" y="7047"/>
                    <a:pt x="20013" y="6470"/>
                    <a:pt x="19568" y="6308"/>
                  </a:cubicBezTo>
                  <a:cubicBezTo>
                    <a:pt x="19220" y="6101"/>
                    <a:pt x="19930" y="5356"/>
                    <a:pt x="19039" y="5272"/>
                  </a:cubicBezTo>
                  <a:cubicBezTo>
                    <a:pt x="18148" y="5149"/>
                    <a:pt x="18956" y="5648"/>
                    <a:pt x="18148" y="5602"/>
                  </a:cubicBezTo>
                  <a:cubicBezTo>
                    <a:pt x="17355" y="5525"/>
                    <a:pt x="17620" y="4573"/>
                    <a:pt x="17884" y="4288"/>
                  </a:cubicBezTo>
                  <a:cubicBezTo>
                    <a:pt x="18148" y="3957"/>
                    <a:pt x="18775" y="3051"/>
                    <a:pt x="18148" y="2429"/>
                  </a:cubicBezTo>
                  <a:cubicBezTo>
                    <a:pt x="17620" y="1852"/>
                    <a:pt x="17620" y="1153"/>
                    <a:pt x="17174" y="784"/>
                  </a:cubicBezTo>
                  <a:cubicBezTo>
                    <a:pt x="16743" y="408"/>
                    <a:pt x="17355" y="84"/>
                    <a:pt x="16381" y="0"/>
                  </a:cubicBezTo>
                  <a:cubicBezTo>
                    <a:pt x="16381" y="0"/>
                    <a:pt x="14697" y="84"/>
                    <a:pt x="14697" y="330"/>
                  </a:cubicBezTo>
                  <a:cubicBezTo>
                    <a:pt x="14697" y="576"/>
                    <a:pt x="15226" y="984"/>
                    <a:pt x="15226" y="1237"/>
                  </a:cubicBezTo>
                  <a:cubicBezTo>
                    <a:pt x="15226" y="1483"/>
                    <a:pt x="14516" y="1399"/>
                    <a:pt x="14516" y="1606"/>
                  </a:cubicBezTo>
                  <a:cubicBezTo>
                    <a:pt x="14516" y="1813"/>
                    <a:pt x="14432" y="2759"/>
                    <a:pt x="14780" y="2927"/>
                  </a:cubicBezTo>
                  <a:cubicBezTo>
                    <a:pt x="15142" y="3089"/>
                    <a:pt x="15852" y="4119"/>
                    <a:pt x="14878" y="4242"/>
                  </a:cubicBezTo>
                  <a:cubicBezTo>
                    <a:pt x="13806" y="4411"/>
                    <a:pt x="13542" y="3834"/>
                    <a:pt x="13013" y="3834"/>
                  </a:cubicBezTo>
                  <a:cubicBezTo>
                    <a:pt x="12401" y="3834"/>
                    <a:pt x="12401" y="4288"/>
                    <a:pt x="12039" y="4288"/>
                  </a:cubicBezTo>
                  <a:cubicBezTo>
                    <a:pt x="11691" y="4288"/>
                    <a:pt x="11426" y="3957"/>
                    <a:pt x="10884" y="3957"/>
                  </a:cubicBezTo>
                  <a:cubicBezTo>
                    <a:pt x="10452" y="3957"/>
                    <a:pt x="9478" y="4611"/>
                    <a:pt x="9478" y="5026"/>
                  </a:cubicBezTo>
                  <a:cubicBezTo>
                    <a:pt x="9478" y="5395"/>
                    <a:pt x="7251" y="4942"/>
                    <a:pt x="5748" y="5855"/>
                  </a:cubicBezTo>
                  <a:cubicBezTo>
                    <a:pt x="5748" y="5855"/>
                    <a:pt x="4509" y="5855"/>
                    <a:pt x="4161" y="6017"/>
                  </a:cubicBezTo>
                  <a:cubicBezTo>
                    <a:pt x="3897" y="6140"/>
                    <a:pt x="4342" y="6554"/>
                    <a:pt x="3897" y="6554"/>
                  </a:cubicBezTo>
                  <a:cubicBezTo>
                    <a:pt x="3354" y="6554"/>
                    <a:pt x="3354" y="6179"/>
                    <a:pt x="2923" y="6347"/>
                  </a:cubicBezTo>
                  <a:cubicBezTo>
                    <a:pt x="2561" y="6554"/>
                    <a:pt x="3090" y="6839"/>
                    <a:pt x="2825" y="6963"/>
                  </a:cubicBezTo>
                  <a:cubicBezTo>
                    <a:pt x="2561" y="7131"/>
                    <a:pt x="1406" y="7209"/>
                    <a:pt x="1670" y="8452"/>
                  </a:cubicBezTo>
                  <a:cubicBezTo>
                    <a:pt x="1670" y="8452"/>
                    <a:pt x="0" y="8983"/>
                    <a:pt x="0" y="9437"/>
                  </a:cubicBezTo>
                  <a:cubicBezTo>
                    <a:pt x="0" y="9851"/>
                    <a:pt x="2477" y="9890"/>
                    <a:pt x="2477" y="10266"/>
                  </a:cubicBezTo>
                  <a:cubicBezTo>
                    <a:pt x="2477" y="10635"/>
                    <a:pt x="348" y="10343"/>
                    <a:pt x="348" y="10758"/>
                  </a:cubicBezTo>
                  <a:cubicBezTo>
                    <a:pt x="348" y="11211"/>
                    <a:pt x="793" y="10842"/>
                    <a:pt x="793" y="11211"/>
                  </a:cubicBezTo>
                  <a:cubicBezTo>
                    <a:pt x="793" y="11542"/>
                    <a:pt x="696" y="12073"/>
                    <a:pt x="2032" y="12073"/>
                  </a:cubicBezTo>
                  <a:cubicBezTo>
                    <a:pt x="3354" y="12073"/>
                    <a:pt x="4064" y="12403"/>
                    <a:pt x="4064" y="12694"/>
                  </a:cubicBezTo>
                  <a:cubicBezTo>
                    <a:pt x="4064" y="12979"/>
                    <a:pt x="696" y="14178"/>
                    <a:pt x="1948" y="14961"/>
                  </a:cubicBezTo>
                  <a:cubicBezTo>
                    <a:pt x="1948" y="14961"/>
                    <a:pt x="2742" y="15084"/>
                    <a:pt x="3354" y="14799"/>
                  </a:cubicBezTo>
                  <a:cubicBezTo>
                    <a:pt x="3897" y="14508"/>
                    <a:pt x="3897" y="15253"/>
                    <a:pt x="4690" y="14877"/>
                  </a:cubicBezTo>
                  <a:cubicBezTo>
                    <a:pt x="5484" y="14508"/>
                    <a:pt x="6458" y="15330"/>
                    <a:pt x="5484" y="15829"/>
                  </a:cubicBezTo>
                  <a:cubicBezTo>
                    <a:pt x="4509" y="16283"/>
                    <a:pt x="3535" y="17105"/>
                    <a:pt x="4245" y="17267"/>
                  </a:cubicBezTo>
                  <a:cubicBezTo>
                    <a:pt x="5038" y="17435"/>
                    <a:pt x="4774" y="17066"/>
                    <a:pt x="5400" y="17267"/>
                  </a:cubicBezTo>
                  <a:cubicBezTo>
                    <a:pt x="6012" y="17435"/>
                    <a:pt x="8058" y="17066"/>
                    <a:pt x="8406" y="17435"/>
                  </a:cubicBezTo>
                  <a:cubicBezTo>
                    <a:pt x="8768" y="17766"/>
                    <a:pt x="5400" y="18135"/>
                    <a:pt x="6012" y="19042"/>
                  </a:cubicBezTo>
                  <a:cubicBezTo>
                    <a:pt x="6012" y="19042"/>
                    <a:pt x="6374" y="19210"/>
                    <a:pt x="6722" y="19372"/>
                  </a:cubicBezTo>
                  <a:cubicBezTo>
                    <a:pt x="7084" y="19495"/>
                    <a:pt x="7432" y="19910"/>
                    <a:pt x="7877" y="19910"/>
                  </a:cubicBezTo>
                  <a:cubicBezTo>
                    <a:pt x="8323" y="19910"/>
                    <a:pt x="9645" y="20110"/>
                    <a:pt x="10452" y="20318"/>
                  </a:cubicBezTo>
                  <a:cubicBezTo>
                    <a:pt x="11245" y="20486"/>
                    <a:pt x="11858" y="20240"/>
                    <a:pt x="12401" y="20486"/>
                  </a:cubicBezTo>
                  <a:cubicBezTo>
                    <a:pt x="12929" y="20732"/>
                    <a:pt x="13375" y="21600"/>
                    <a:pt x="15490" y="2139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4" name="Shape 2934"/>
            <p:cNvSpPr/>
            <p:nvPr/>
          </p:nvSpPr>
          <p:spPr>
            <a:xfrm>
              <a:off x="3767193" y="-1"/>
              <a:ext cx="1496106" cy="959316"/>
            </a:xfrm>
            <a:custGeom>
              <a:avLst/>
              <a:gdLst/>
              <a:ahLst/>
              <a:cxnLst/>
              <a:rect l="0" t="0" r="0" b="0"/>
              <a:pathLst>
                <a:path w="21135" h="21404" extrusionOk="0">
                  <a:moveTo>
                    <a:pt x="2070" y="15364"/>
                  </a:moveTo>
                  <a:cubicBezTo>
                    <a:pt x="3461" y="16639"/>
                    <a:pt x="5393" y="18288"/>
                    <a:pt x="5970" y="18288"/>
                  </a:cubicBezTo>
                  <a:cubicBezTo>
                    <a:pt x="6547" y="18288"/>
                    <a:pt x="10028" y="21404"/>
                    <a:pt x="12190" y="21404"/>
                  </a:cubicBezTo>
                  <a:cubicBezTo>
                    <a:pt x="14237" y="21404"/>
                    <a:pt x="17141" y="19515"/>
                    <a:pt x="20967" y="21155"/>
                  </a:cubicBezTo>
                  <a:cubicBezTo>
                    <a:pt x="21004" y="20973"/>
                    <a:pt x="21046" y="20790"/>
                    <a:pt x="21083" y="20608"/>
                  </a:cubicBezTo>
                  <a:cubicBezTo>
                    <a:pt x="21350" y="19141"/>
                    <a:pt x="20500" y="18355"/>
                    <a:pt x="20500" y="18355"/>
                  </a:cubicBezTo>
                  <a:cubicBezTo>
                    <a:pt x="21004" y="17617"/>
                    <a:pt x="20967" y="16831"/>
                    <a:pt x="20967" y="16831"/>
                  </a:cubicBezTo>
                  <a:cubicBezTo>
                    <a:pt x="20384" y="14146"/>
                    <a:pt x="18489" y="15182"/>
                    <a:pt x="18489" y="15182"/>
                  </a:cubicBezTo>
                  <a:cubicBezTo>
                    <a:pt x="18489" y="15182"/>
                    <a:pt x="17912" y="14693"/>
                    <a:pt x="17213" y="15057"/>
                  </a:cubicBezTo>
                  <a:cubicBezTo>
                    <a:pt x="16478" y="15422"/>
                    <a:pt x="16788" y="10484"/>
                    <a:pt x="15513" y="11337"/>
                  </a:cubicBezTo>
                  <a:cubicBezTo>
                    <a:pt x="14237" y="12191"/>
                    <a:pt x="13545" y="11270"/>
                    <a:pt x="13545" y="9439"/>
                  </a:cubicBezTo>
                  <a:cubicBezTo>
                    <a:pt x="13545" y="7608"/>
                    <a:pt x="13004" y="6697"/>
                    <a:pt x="13004" y="6697"/>
                  </a:cubicBezTo>
                  <a:cubicBezTo>
                    <a:pt x="12384" y="5719"/>
                    <a:pt x="10647" y="7062"/>
                    <a:pt x="10337" y="7493"/>
                  </a:cubicBezTo>
                  <a:cubicBezTo>
                    <a:pt x="10179" y="7733"/>
                    <a:pt x="9791" y="6390"/>
                    <a:pt x="9293" y="5777"/>
                  </a:cubicBezTo>
                  <a:cubicBezTo>
                    <a:pt x="8825" y="5230"/>
                    <a:pt x="8248" y="5480"/>
                    <a:pt x="8248" y="4924"/>
                  </a:cubicBezTo>
                  <a:cubicBezTo>
                    <a:pt x="8248" y="1693"/>
                    <a:pt x="7744" y="111"/>
                    <a:pt x="7744" y="111"/>
                  </a:cubicBezTo>
                  <a:cubicBezTo>
                    <a:pt x="7549" y="-196"/>
                    <a:pt x="5897" y="111"/>
                    <a:pt x="4233" y="1328"/>
                  </a:cubicBezTo>
                  <a:cubicBezTo>
                    <a:pt x="2726" y="2364"/>
                    <a:pt x="1026" y="1999"/>
                    <a:pt x="485" y="4137"/>
                  </a:cubicBezTo>
                  <a:cubicBezTo>
                    <a:pt x="-250" y="7186"/>
                    <a:pt x="17" y="12009"/>
                    <a:pt x="212" y="14693"/>
                  </a:cubicBezTo>
                  <a:cubicBezTo>
                    <a:pt x="558" y="14568"/>
                    <a:pt x="1220" y="14568"/>
                    <a:pt x="2070" y="1536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5" name="Shape 2935"/>
            <p:cNvSpPr/>
            <p:nvPr/>
          </p:nvSpPr>
          <p:spPr>
            <a:xfrm>
              <a:off x="3647168" y="655562"/>
              <a:ext cx="1623790" cy="1298815"/>
            </a:xfrm>
            <a:custGeom>
              <a:avLst/>
              <a:gdLst/>
              <a:ahLst/>
              <a:cxnLst/>
              <a:rect l="0" t="0" r="0" b="0"/>
              <a:pathLst>
                <a:path w="21600" h="21552" extrusionOk="0">
                  <a:moveTo>
                    <a:pt x="2657" y="8894"/>
                  </a:moveTo>
                  <a:cubicBezTo>
                    <a:pt x="2217" y="9486"/>
                    <a:pt x="1749" y="10841"/>
                    <a:pt x="2217" y="11433"/>
                  </a:cubicBezTo>
                  <a:cubicBezTo>
                    <a:pt x="2657" y="11982"/>
                    <a:pt x="2149" y="14200"/>
                    <a:pt x="2657" y="14835"/>
                  </a:cubicBezTo>
                  <a:cubicBezTo>
                    <a:pt x="3166" y="15476"/>
                    <a:pt x="1857" y="16924"/>
                    <a:pt x="4331" y="16924"/>
                  </a:cubicBezTo>
                  <a:cubicBezTo>
                    <a:pt x="6800" y="16924"/>
                    <a:pt x="8177" y="16788"/>
                    <a:pt x="8326" y="17880"/>
                  </a:cubicBezTo>
                  <a:cubicBezTo>
                    <a:pt x="8503" y="19013"/>
                    <a:pt x="11886" y="18015"/>
                    <a:pt x="12834" y="18015"/>
                  </a:cubicBezTo>
                  <a:cubicBezTo>
                    <a:pt x="12834" y="18015"/>
                    <a:pt x="14686" y="21552"/>
                    <a:pt x="15669" y="21552"/>
                  </a:cubicBezTo>
                  <a:cubicBezTo>
                    <a:pt x="16651" y="21552"/>
                    <a:pt x="17669" y="16653"/>
                    <a:pt x="17417" y="16289"/>
                  </a:cubicBezTo>
                  <a:cubicBezTo>
                    <a:pt x="17126" y="15968"/>
                    <a:pt x="16977" y="14977"/>
                    <a:pt x="17377" y="14471"/>
                  </a:cubicBezTo>
                  <a:cubicBezTo>
                    <a:pt x="17743" y="14022"/>
                    <a:pt x="19600" y="13294"/>
                    <a:pt x="19926" y="13294"/>
                  </a:cubicBezTo>
                  <a:cubicBezTo>
                    <a:pt x="20251" y="13294"/>
                    <a:pt x="21051" y="11569"/>
                    <a:pt x="19891" y="10477"/>
                  </a:cubicBezTo>
                  <a:cubicBezTo>
                    <a:pt x="18760" y="9436"/>
                    <a:pt x="21600" y="9622"/>
                    <a:pt x="21600" y="5714"/>
                  </a:cubicBezTo>
                  <a:cubicBezTo>
                    <a:pt x="21234" y="5578"/>
                    <a:pt x="21234" y="5265"/>
                    <a:pt x="21309" y="4851"/>
                  </a:cubicBezTo>
                  <a:cubicBezTo>
                    <a:pt x="17709" y="3632"/>
                    <a:pt x="14977" y="5036"/>
                    <a:pt x="13051" y="5036"/>
                  </a:cubicBezTo>
                  <a:cubicBezTo>
                    <a:pt x="11017" y="5036"/>
                    <a:pt x="7743" y="2719"/>
                    <a:pt x="7200" y="2719"/>
                  </a:cubicBezTo>
                  <a:cubicBezTo>
                    <a:pt x="6657" y="2719"/>
                    <a:pt x="4840" y="1492"/>
                    <a:pt x="3531" y="544"/>
                  </a:cubicBezTo>
                  <a:cubicBezTo>
                    <a:pt x="2731" y="-48"/>
                    <a:pt x="2109" y="-48"/>
                    <a:pt x="1783" y="45"/>
                  </a:cubicBezTo>
                  <a:cubicBezTo>
                    <a:pt x="1817" y="908"/>
                    <a:pt x="1891" y="1450"/>
                    <a:pt x="1817" y="1450"/>
                  </a:cubicBezTo>
                  <a:cubicBezTo>
                    <a:pt x="1566" y="1450"/>
                    <a:pt x="1240" y="1271"/>
                    <a:pt x="1240" y="1271"/>
                  </a:cubicBezTo>
                  <a:cubicBezTo>
                    <a:pt x="949" y="2312"/>
                    <a:pt x="509" y="3175"/>
                    <a:pt x="0" y="3853"/>
                  </a:cubicBezTo>
                  <a:cubicBezTo>
                    <a:pt x="983" y="5307"/>
                    <a:pt x="3023" y="8481"/>
                    <a:pt x="2657" y="889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6" name="Shape 2936"/>
            <p:cNvSpPr/>
            <p:nvPr/>
          </p:nvSpPr>
          <p:spPr>
            <a:xfrm>
              <a:off x="2897075" y="887721"/>
              <a:ext cx="959181" cy="1178485"/>
            </a:xfrm>
            <a:custGeom>
              <a:avLst/>
              <a:gdLst/>
              <a:ahLst/>
              <a:cxnLst/>
              <a:rect l="0" t="0" r="0" b="0"/>
              <a:pathLst>
                <a:path w="20991" h="21600" extrusionOk="0">
                  <a:moveTo>
                    <a:pt x="2537" y="11182"/>
                  </a:moveTo>
                  <a:cubicBezTo>
                    <a:pt x="2772" y="12332"/>
                    <a:pt x="4567" y="15993"/>
                    <a:pt x="4032" y="17041"/>
                  </a:cubicBezTo>
                  <a:cubicBezTo>
                    <a:pt x="3496" y="18096"/>
                    <a:pt x="4088" y="17741"/>
                    <a:pt x="5225" y="18096"/>
                  </a:cubicBezTo>
                  <a:cubicBezTo>
                    <a:pt x="6363" y="18442"/>
                    <a:pt x="8459" y="21600"/>
                    <a:pt x="8994" y="21600"/>
                  </a:cubicBezTo>
                  <a:cubicBezTo>
                    <a:pt x="9530" y="21600"/>
                    <a:pt x="13121" y="20600"/>
                    <a:pt x="14080" y="20805"/>
                  </a:cubicBezTo>
                  <a:cubicBezTo>
                    <a:pt x="15038" y="21002"/>
                    <a:pt x="17069" y="18245"/>
                    <a:pt x="17369" y="18497"/>
                  </a:cubicBezTo>
                  <a:cubicBezTo>
                    <a:pt x="17727" y="18797"/>
                    <a:pt x="15161" y="15592"/>
                    <a:pt x="20960" y="12985"/>
                  </a:cubicBezTo>
                  <a:cubicBezTo>
                    <a:pt x="21016" y="12631"/>
                    <a:pt x="21016" y="12332"/>
                    <a:pt x="20781" y="12127"/>
                  </a:cubicBezTo>
                  <a:cubicBezTo>
                    <a:pt x="19945" y="11426"/>
                    <a:pt x="20781" y="8977"/>
                    <a:pt x="20058" y="8371"/>
                  </a:cubicBezTo>
                  <a:cubicBezTo>
                    <a:pt x="19287" y="7717"/>
                    <a:pt x="20058" y="6221"/>
                    <a:pt x="20781" y="5567"/>
                  </a:cubicBezTo>
                  <a:cubicBezTo>
                    <a:pt x="21383" y="5111"/>
                    <a:pt x="18027" y="1606"/>
                    <a:pt x="16411" y="0"/>
                  </a:cubicBezTo>
                  <a:cubicBezTo>
                    <a:pt x="13243" y="2858"/>
                    <a:pt x="8214" y="2709"/>
                    <a:pt x="7735" y="2709"/>
                  </a:cubicBezTo>
                  <a:cubicBezTo>
                    <a:pt x="7143" y="2709"/>
                    <a:pt x="2593" y="3859"/>
                    <a:pt x="2058" y="4866"/>
                  </a:cubicBezTo>
                  <a:cubicBezTo>
                    <a:pt x="1456" y="5914"/>
                    <a:pt x="262" y="6119"/>
                    <a:pt x="18" y="7418"/>
                  </a:cubicBezTo>
                  <a:cubicBezTo>
                    <a:pt x="-217" y="8670"/>
                    <a:pt x="1879" y="9576"/>
                    <a:pt x="1879" y="9576"/>
                  </a:cubicBezTo>
                  <a:cubicBezTo>
                    <a:pt x="1635" y="9576"/>
                    <a:pt x="1400" y="9678"/>
                    <a:pt x="1099" y="9772"/>
                  </a:cubicBezTo>
                  <a:cubicBezTo>
                    <a:pt x="1635" y="9977"/>
                    <a:pt x="2415" y="10473"/>
                    <a:pt x="2537" y="1118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7" name="Shape 2937"/>
            <p:cNvSpPr/>
            <p:nvPr/>
          </p:nvSpPr>
          <p:spPr>
            <a:xfrm>
              <a:off x="1736607" y="1112645"/>
              <a:ext cx="1674487" cy="1393282"/>
            </a:xfrm>
            <a:custGeom>
              <a:avLst/>
              <a:gdLst/>
              <a:ahLst/>
              <a:cxnLst/>
              <a:rect l="0" t="0" r="0" b="0"/>
              <a:pathLst>
                <a:path w="20885" h="21435" extrusionOk="0">
                  <a:moveTo>
                    <a:pt x="8826" y="17558"/>
                  </a:moveTo>
                  <a:cubicBezTo>
                    <a:pt x="9711" y="17810"/>
                    <a:pt x="9438" y="17135"/>
                    <a:pt x="10939" y="17135"/>
                  </a:cubicBezTo>
                  <a:cubicBezTo>
                    <a:pt x="10939" y="17135"/>
                    <a:pt x="11625" y="16546"/>
                    <a:pt x="12172" y="16804"/>
                  </a:cubicBezTo>
                  <a:cubicBezTo>
                    <a:pt x="12713" y="17055"/>
                    <a:pt x="13603" y="18524"/>
                    <a:pt x="14322" y="18524"/>
                  </a:cubicBezTo>
                  <a:cubicBezTo>
                    <a:pt x="15035" y="18524"/>
                    <a:pt x="16160" y="19120"/>
                    <a:pt x="16707" y="19788"/>
                  </a:cubicBezTo>
                  <a:cubicBezTo>
                    <a:pt x="17254" y="20463"/>
                    <a:pt x="18787" y="20926"/>
                    <a:pt x="19200" y="21435"/>
                  </a:cubicBezTo>
                  <a:cubicBezTo>
                    <a:pt x="19200" y="21435"/>
                    <a:pt x="19436" y="19371"/>
                    <a:pt x="20599" y="18398"/>
                  </a:cubicBezTo>
                  <a:cubicBezTo>
                    <a:pt x="21484" y="17684"/>
                    <a:pt x="20085" y="15918"/>
                    <a:pt x="19506" y="14614"/>
                  </a:cubicBezTo>
                  <a:cubicBezTo>
                    <a:pt x="19061" y="14191"/>
                    <a:pt x="18037" y="12041"/>
                    <a:pt x="17458" y="11750"/>
                  </a:cubicBezTo>
                  <a:cubicBezTo>
                    <a:pt x="16809" y="11452"/>
                    <a:pt x="16471" y="11750"/>
                    <a:pt x="16777" y="10863"/>
                  </a:cubicBezTo>
                  <a:cubicBezTo>
                    <a:pt x="17083" y="9983"/>
                    <a:pt x="16059" y="6907"/>
                    <a:pt x="15925" y="5941"/>
                  </a:cubicBezTo>
                  <a:cubicBezTo>
                    <a:pt x="15855" y="5346"/>
                    <a:pt x="15410" y="4929"/>
                    <a:pt x="15104" y="4757"/>
                  </a:cubicBezTo>
                  <a:cubicBezTo>
                    <a:pt x="14557" y="5015"/>
                    <a:pt x="13909" y="5730"/>
                    <a:pt x="13909" y="5730"/>
                  </a:cubicBezTo>
                  <a:cubicBezTo>
                    <a:pt x="11898" y="7622"/>
                    <a:pt x="11625" y="5855"/>
                    <a:pt x="10703" y="5855"/>
                  </a:cubicBezTo>
                  <a:cubicBezTo>
                    <a:pt x="9781" y="5855"/>
                    <a:pt x="6811" y="4843"/>
                    <a:pt x="6333" y="4843"/>
                  </a:cubicBezTo>
                  <a:cubicBezTo>
                    <a:pt x="5888" y="4843"/>
                    <a:pt x="5481" y="5855"/>
                    <a:pt x="5481" y="5855"/>
                  </a:cubicBezTo>
                  <a:cubicBezTo>
                    <a:pt x="5620" y="4466"/>
                    <a:pt x="4832" y="3791"/>
                    <a:pt x="4596" y="3077"/>
                  </a:cubicBezTo>
                  <a:cubicBezTo>
                    <a:pt x="4355" y="2362"/>
                    <a:pt x="5277" y="1350"/>
                    <a:pt x="4870" y="841"/>
                  </a:cubicBezTo>
                  <a:cubicBezTo>
                    <a:pt x="4050" y="-165"/>
                    <a:pt x="2956" y="841"/>
                    <a:pt x="2447" y="1013"/>
                  </a:cubicBezTo>
                  <a:cubicBezTo>
                    <a:pt x="1932" y="1178"/>
                    <a:pt x="844" y="0"/>
                    <a:pt x="93" y="0"/>
                  </a:cubicBezTo>
                  <a:cubicBezTo>
                    <a:pt x="-116" y="0"/>
                    <a:pt x="93" y="635"/>
                    <a:pt x="93" y="635"/>
                  </a:cubicBezTo>
                  <a:cubicBezTo>
                    <a:pt x="195" y="1052"/>
                    <a:pt x="774" y="715"/>
                    <a:pt x="876" y="1641"/>
                  </a:cubicBezTo>
                  <a:cubicBezTo>
                    <a:pt x="876" y="2025"/>
                    <a:pt x="125" y="2316"/>
                    <a:pt x="297" y="2567"/>
                  </a:cubicBezTo>
                  <a:cubicBezTo>
                    <a:pt x="501" y="2779"/>
                    <a:pt x="635" y="3454"/>
                    <a:pt x="635" y="3454"/>
                  </a:cubicBezTo>
                  <a:cubicBezTo>
                    <a:pt x="635" y="4929"/>
                    <a:pt x="1149" y="4803"/>
                    <a:pt x="1557" y="5055"/>
                  </a:cubicBezTo>
                  <a:cubicBezTo>
                    <a:pt x="1969" y="5266"/>
                    <a:pt x="1525" y="5683"/>
                    <a:pt x="1525" y="6107"/>
                  </a:cubicBezTo>
                  <a:cubicBezTo>
                    <a:pt x="1525" y="6530"/>
                    <a:pt x="2205" y="6570"/>
                    <a:pt x="2307" y="6907"/>
                  </a:cubicBezTo>
                  <a:cubicBezTo>
                    <a:pt x="2409" y="7244"/>
                    <a:pt x="2002" y="7536"/>
                    <a:pt x="2002" y="8171"/>
                  </a:cubicBezTo>
                  <a:cubicBezTo>
                    <a:pt x="2002" y="8799"/>
                    <a:pt x="2377" y="9011"/>
                    <a:pt x="2377" y="9011"/>
                  </a:cubicBezTo>
                  <a:cubicBezTo>
                    <a:pt x="2377" y="9011"/>
                    <a:pt x="1659" y="12802"/>
                    <a:pt x="2548" y="13602"/>
                  </a:cubicBezTo>
                  <a:cubicBezTo>
                    <a:pt x="3433" y="14356"/>
                    <a:pt x="3229" y="14403"/>
                    <a:pt x="3229" y="14403"/>
                  </a:cubicBezTo>
                  <a:cubicBezTo>
                    <a:pt x="3229" y="14403"/>
                    <a:pt x="5620" y="16592"/>
                    <a:pt x="5856" y="16883"/>
                  </a:cubicBezTo>
                  <a:cubicBezTo>
                    <a:pt x="6130" y="17221"/>
                    <a:pt x="7936" y="17307"/>
                    <a:pt x="8826" y="1755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8" name="Shape 2938"/>
            <p:cNvSpPr/>
            <p:nvPr/>
          </p:nvSpPr>
          <p:spPr>
            <a:xfrm>
              <a:off x="0" y="1787707"/>
              <a:ext cx="2225841" cy="1275458"/>
            </a:xfrm>
            <a:custGeom>
              <a:avLst/>
              <a:gdLst/>
              <a:ahLst/>
              <a:cxnLst/>
              <a:rect l="0" t="0" r="0" b="0"/>
              <a:pathLst>
                <a:path w="21394" h="21414" extrusionOk="0">
                  <a:moveTo>
                    <a:pt x="15530" y="19486"/>
                  </a:moveTo>
                  <a:cubicBezTo>
                    <a:pt x="15926" y="18381"/>
                    <a:pt x="17925" y="17233"/>
                    <a:pt x="18396" y="17233"/>
                  </a:cubicBezTo>
                  <a:cubicBezTo>
                    <a:pt x="18870" y="17233"/>
                    <a:pt x="20076" y="17832"/>
                    <a:pt x="20076" y="17832"/>
                  </a:cubicBezTo>
                  <a:cubicBezTo>
                    <a:pt x="19919" y="15853"/>
                    <a:pt x="20815" y="15117"/>
                    <a:pt x="21129" y="14568"/>
                  </a:cubicBezTo>
                  <a:cubicBezTo>
                    <a:pt x="21443" y="14012"/>
                    <a:pt x="21129" y="9188"/>
                    <a:pt x="21129" y="8408"/>
                  </a:cubicBezTo>
                  <a:cubicBezTo>
                    <a:pt x="21129" y="8039"/>
                    <a:pt x="21261" y="7577"/>
                    <a:pt x="21393" y="7260"/>
                  </a:cubicBezTo>
                  <a:cubicBezTo>
                    <a:pt x="21315" y="7209"/>
                    <a:pt x="21232" y="7166"/>
                    <a:pt x="21208" y="7072"/>
                  </a:cubicBezTo>
                  <a:cubicBezTo>
                    <a:pt x="21026" y="6754"/>
                    <a:pt x="19184" y="4364"/>
                    <a:pt x="19184" y="4364"/>
                  </a:cubicBezTo>
                  <a:cubicBezTo>
                    <a:pt x="18082" y="5974"/>
                    <a:pt x="16926" y="4775"/>
                    <a:pt x="16818" y="4544"/>
                  </a:cubicBezTo>
                  <a:cubicBezTo>
                    <a:pt x="16686" y="4364"/>
                    <a:pt x="16979" y="3670"/>
                    <a:pt x="16686" y="3353"/>
                  </a:cubicBezTo>
                  <a:cubicBezTo>
                    <a:pt x="16426" y="3078"/>
                    <a:pt x="15980" y="4450"/>
                    <a:pt x="15848" y="4681"/>
                  </a:cubicBezTo>
                  <a:cubicBezTo>
                    <a:pt x="15716" y="4912"/>
                    <a:pt x="15505" y="4364"/>
                    <a:pt x="15323" y="4364"/>
                  </a:cubicBezTo>
                  <a:cubicBezTo>
                    <a:pt x="15138" y="4364"/>
                    <a:pt x="14849" y="4819"/>
                    <a:pt x="14692" y="4912"/>
                  </a:cubicBezTo>
                  <a:cubicBezTo>
                    <a:pt x="14535" y="5006"/>
                    <a:pt x="14535" y="4270"/>
                    <a:pt x="14403" y="4039"/>
                  </a:cubicBezTo>
                  <a:cubicBezTo>
                    <a:pt x="14271" y="3764"/>
                    <a:pt x="14271" y="4270"/>
                    <a:pt x="14138" y="4039"/>
                  </a:cubicBezTo>
                  <a:cubicBezTo>
                    <a:pt x="14006" y="3808"/>
                    <a:pt x="14535" y="3533"/>
                    <a:pt x="14427" y="3302"/>
                  </a:cubicBezTo>
                  <a:cubicBezTo>
                    <a:pt x="14324" y="3122"/>
                    <a:pt x="13692" y="3670"/>
                    <a:pt x="13379" y="3764"/>
                  </a:cubicBezTo>
                  <a:cubicBezTo>
                    <a:pt x="13036" y="3858"/>
                    <a:pt x="12379" y="5006"/>
                    <a:pt x="12061" y="5144"/>
                  </a:cubicBezTo>
                  <a:cubicBezTo>
                    <a:pt x="11772" y="5324"/>
                    <a:pt x="11801" y="4270"/>
                    <a:pt x="11273" y="3584"/>
                  </a:cubicBezTo>
                  <a:cubicBezTo>
                    <a:pt x="10724" y="2847"/>
                    <a:pt x="10724" y="1648"/>
                    <a:pt x="10591" y="1468"/>
                  </a:cubicBezTo>
                  <a:cubicBezTo>
                    <a:pt x="10484" y="1237"/>
                    <a:pt x="10406" y="1562"/>
                    <a:pt x="10278" y="1562"/>
                  </a:cubicBezTo>
                  <a:cubicBezTo>
                    <a:pt x="10117" y="1562"/>
                    <a:pt x="10249" y="1143"/>
                    <a:pt x="10117" y="912"/>
                  </a:cubicBezTo>
                  <a:cubicBezTo>
                    <a:pt x="9984" y="688"/>
                    <a:pt x="9827" y="182"/>
                    <a:pt x="9749" y="88"/>
                  </a:cubicBezTo>
                  <a:cubicBezTo>
                    <a:pt x="9699" y="-5"/>
                    <a:pt x="9514" y="500"/>
                    <a:pt x="9460" y="594"/>
                  </a:cubicBezTo>
                  <a:cubicBezTo>
                    <a:pt x="9382" y="731"/>
                    <a:pt x="9303" y="226"/>
                    <a:pt x="9171" y="38"/>
                  </a:cubicBezTo>
                  <a:cubicBezTo>
                    <a:pt x="9068" y="-186"/>
                    <a:pt x="8382" y="637"/>
                    <a:pt x="8225" y="912"/>
                  </a:cubicBezTo>
                  <a:cubicBezTo>
                    <a:pt x="8068" y="1193"/>
                    <a:pt x="7647" y="320"/>
                    <a:pt x="7437" y="457"/>
                  </a:cubicBezTo>
                  <a:cubicBezTo>
                    <a:pt x="7226" y="594"/>
                    <a:pt x="7437" y="1786"/>
                    <a:pt x="7333" y="1973"/>
                  </a:cubicBezTo>
                  <a:cubicBezTo>
                    <a:pt x="7226" y="2154"/>
                    <a:pt x="7280" y="2710"/>
                    <a:pt x="7044" y="2710"/>
                  </a:cubicBezTo>
                  <a:cubicBezTo>
                    <a:pt x="6834" y="2710"/>
                    <a:pt x="6231" y="1973"/>
                    <a:pt x="5991" y="1973"/>
                  </a:cubicBezTo>
                  <a:cubicBezTo>
                    <a:pt x="5756" y="1973"/>
                    <a:pt x="5731" y="2659"/>
                    <a:pt x="5570" y="2659"/>
                  </a:cubicBezTo>
                  <a:cubicBezTo>
                    <a:pt x="5413" y="2659"/>
                    <a:pt x="5281" y="2342"/>
                    <a:pt x="5149" y="2342"/>
                  </a:cubicBezTo>
                  <a:cubicBezTo>
                    <a:pt x="5046" y="2342"/>
                    <a:pt x="5071" y="1605"/>
                    <a:pt x="5071" y="1605"/>
                  </a:cubicBezTo>
                  <a:cubicBezTo>
                    <a:pt x="5071" y="1468"/>
                    <a:pt x="4654" y="1879"/>
                    <a:pt x="4336" y="2017"/>
                  </a:cubicBezTo>
                  <a:cubicBezTo>
                    <a:pt x="4022" y="2154"/>
                    <a:pt x="3811" y="2017"/>
                    <a:pt x="3782" y="2017"/>
                  </a:cubicBezTo>
                  <a:cubicBezTo>
                    <a:pt x="3679" y="2017"/>
                    <a:pt x="3708" y="2248"/>
                    <a:pt x="3522" y="2522"/>
                  </a:cubicBezTo>
                  <a:cubicBezTo>
                    <a:pt x="3336" y="2847"/>
                    <a:pt x="2919" y="2060"/>
                    <a:pt x="2787" y="2060"/>
                  </a:cubicBezTo>
                  <a:cubicBezTo>
                    <a:pt x="2626" y="2060"/>
                    <a:pt x="1445" y="2847"/>
                    <a:pt x="1445" y="3165"/>
                  </a:cubicBezTo>
                  <a:cubicBezTo>
                    <a:pt x="1445" y="3446"/>
                    <a:pt x="710" y="3533"/>
                    <a:pt x="475" y="3721"/>
                  </a:cubicBezTo>
                  <a:cubicBezTo>
                    <a:pt x="211" y="3858"/>
                    <a:pt x="132" y="4544"/>
                    <a:pt x="211" y="4956"/>
                  </a:cubicBezTo>
                  <a:cubicBezTo>
                    <a:pt x="264" y="5375"/>
                    <a:pt x="0" y="5880"/>
                    <a:pt x="0" y="6523"/>
                  </a:cubicBezTo>
                  <a:cubicBezTo>
                    <a:pt x="0" y="7166"/>
                    <a:pt x="235" y="6985"/>
                    <a:pt x="367" y="6985"/>
                  </a:cubicBezTo>
                  <a:cubicBezTo>
                    <a:pt x="500" y="6985"/>
                    <a:pt x="553" y="6797"/>
                    <a:pt x="999" y="6660"/>
                  </a:cubicBezTo>
                  <a:cubicBezTo>
                    <a:pt x="1445" y="6472"/>
                    <a:pt x="1470" y="7209"/>
                    <a:pt x="1367" y="7028"/>
                  </a:cubicBezTo>
                  <a:cubicBezTo>
                    <a:pt x="1259" y="6797"/>
                    <a:pt x="1235" y="7260"/>
                    <a:pt x="974" y="7491"/>
                  </a:cubicBezTo>
                  <a:cubicBezTo>
                    <a:pt x="710" y="7715"/>
                    <a:pt x="892" y="7996"/>
                    <a:pt x="892" y="7996"/>
                  </a:cubicBezTo>
                  <a:cubicBezTo>
                    <a:pt x="1210" y="8177"/>
                    <a:pt x="1024" y="9325"/>
                    <a:pt x="1342" y="9325"/>
                  </a:cubicBezTo>
                  <a:cubicBezTo>
                    <a:pt x="1656" y="9325"/>
                    <a:pt x="1499" y="8588"/>
                    <a:pt x="1813" y="8588"/>
                  </a:cubicBezTo>
                  <a:cubicBezTo>
                    <a:pt x="2102" y="8588"/>
                    <a:pt x="2680" y="8776"/>
                    <a:pt x="2680" y="9144"/>
                  </a:cubicBezTo>
                  <a:cubicBezTo>
                    <a:pt x="2680" y="9556"/>
                    <a:pt x="2944" y="9968"/>
                    <a:pt x="2812" y="10242"/>
                  </a:cubicBezTo>
                  <a:cubicBezTo>
                    <a:pt x="2655" y="10524"/>
                    <a:pt x="1891" y="10430"/>
                    <a:pt x="946" y="10704"/>
                  </a:cubicBezTo>
                  <a:cubicBezTo>
                    <a:pt x="0" y="11029"/>
                    <a:pt x="-157" y="11715"/>
                    <a:pt x="710" y="11715"/>
                  </a:cubicBezTo>
                  <a:cubicBezTo>
                    <a:pt x="1577" y="11715"/>
                    <a:pt x="2102" y="12907"/>
                    <a:pt x="2234" y="13138"/>
                  </a:cubicBezTo>
                  <a:cubicBezTo>
                    <a:pt x="2391" y="13420"/>
                    <a:pt x="2234" y="14705"/>
                    <a:pt x="2234" y="14705"/>
                  </a:cubicBezTo>
                  <a:cubicBezTo>
                    <a:pt x="2234" y="15622"/>
                    <a:pt x="2890" y="15117"/>
                    <a:pt x="3126" y="15117"/>
                  </a:cubicBezTo>
                  <a:cubicBezTo>
                    <a:pt x="3233" y="15117"/>
                    <a:pt x="3076" y="14842"/>
                    <a:pt x="3155" y="14474"/>
                  </a:cubicBezTo>
                  <a:cubicBezTo>
                    <a:pt x="3258" y="14012"/>
                    <a:pt x="3625" y="13463"/>
                    <a:pt x="3811" y="13420"/>
                  </a:cubicBezTo>
                  <a:cubicBezTo>
                    <a:pt x="4100" y="13326"/>
                    <a:pt x="3865" y="14431"/>
                    <a:pt x="4100" y="14431"/>
                  </a:cubicBezTo>
                  <a:cubicBezTo>
                    <a:pt x="4336" y="14431"/>
                    <a:pt x="4703" y="14106"/>
                    <a:pt x="4757" y="14886"/>
                  </a:cubicBezTo>
                  <a:cubicBezTo>
                    <a:pt x="4810" y="15666"/>
                    <a:pt x="5124" y="15897"/>
                    <a:pt x="5124" y="15897"/>
                  </a:cubicBezTo>
                  <a:cubicBezTo>
                    <a:pt x="6545" y="15485"/>
                    <a:pt x="7177" y="17189"/>
                    <a:pt x="7490" y="17370"/>
                  </a:cubicBezTo>
                  <a:cubicBezTo>
                    <a:pt x="7804" y="17550"/>
                    <a:pt x="7779" y="17413"/>
                    <a:pt x="8015" y="17507"/>
                  </a:cubicBezTo>
                  <a:cubicBezTo>
                    <a:pt x="8279" y="17644"/>
                    <a:pt x="8647" y="18106"/>
                    <a:pt x="8779" y="18338"/>
                  </a:cubicBezTo>
                  <a:cubicBezTo>
                    <a:pt x="8911" y="18561"/>
                    <a:pt x="8828" y="20446"/>
                    <a:pt x="9014" y="20446"/>
                  </a:cubicBezTo>
                  <a:cubicBezTo>
                    <a:pt x="9225" y="20446"/>
                    <a:pt x="9171" y="19435"/>
                    <a:pt x="9171" y="19118"/>
                  </a:cubicBezTo>
                  <a:cubicBezTo>
                    <a:pt x="9171" y="18793"/>
                    <a:pt x="9935" y="19623"/>
                    <a:pt x="10038" y="19211"/>
                  </a:cubicBezTo>
                  <a:cubicBezTo>
                    <a:pt x="10145" y="18843"/>
                    <a:pt x="10905" y="17875"/>
                    <a:pt x="11091" y="18518"/>
                  </a:cubicBezTo>
                  <a:cubicBezTo>
                    <a:pt x="11273" y="19161"/>
                    <a:pt x="11326" y="18056"/>
                    <a:pt x="11512" y="18843"/>
                  </a:cubicBezTo>
                  <a:cubicBezTo>
                    <a:pt x="11694" y="19572"/>
                    <a:pt x="10356" y="19710"/>
                    <a:pt x="10224" y="19710"/>
                  </a:cubicBezTo>
                  <a:cubicBezTo>
                    <a:pt x="10067" y="19710"/>
                    <a:pt x="10670" y="20360"/>
                    <a:pt x="10670" y="20360"/>
                  </a:cubicBezTo>
                  <a:cubicBezTo>
                    <a:pt x="10670" y="20360"/>
                    <a:pt x="11326" y="20771"/>
                    <a:pt x="11483" y="20497"/>
                  </a:cubicBezTo>
                  <a:cubicBezTo>
                    <a:pt x="11640" y="20215"/>
                    <a:pt x="12693" y="19804"/>
                    <a:pt x="12536" y="20360"/>
                  </a:cubicBezTo>
                  <a:cubicBezTo>
                    <a:pt x="12404" y="20908"/>
                    <a:pt x="12879" y="21046"/>
                    <a:pt x="12929" y="21414"/>
                  </a:cubicBezTo>
                  <a:cubicBezTo>
                    <a:pt x="14060" y="21183"/>
                    <a:pt x="15191" y="20360"/>
                    <a:pt x="15530" y="1948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39" name="Shape 2939"/>
            <p:cNvSpPr/>
            <p:nvPr/>
          </p:nvSpPr>
          <p:spPr>
            <a:xfrm>
              <a:off x="1261462" y="2198556"/>
              <a:ext cx="2099098" cy="1948755"/>
            </a:xfrm>
            <a:custGeom>
              <a:avLst/>
              <a:gdLst/>
              <a:ahLst/>
              <a:cxnLst/>
              <a:rect l="0" t="0" r="0" b="0"/>
              <a:pathLst>
                <a:path w="21480" h="21462" extrusionOk="0">
                  <a:moveTo>
                    <a:pt x="11491" y="21462"/>
                  </a:moveTo>
                  <a:cubicBezTo>
                    <a:pt x="12080" y="21462"/>
                    <a:pt x="12357" y="17940"/>
                    <a:pt x="10761" y="15138"/>
                  </a:cubicBezTo>
                  <a:cubicBezTo>
                    <a:pt x="10761" y="15138"/>
                    <a:pt x="10594" y="14475"/>
                    <a:pt x="11685" y="14475"/>
                  </a:cubicBezTo>
                  <a:cubicBezTo>
                    <a:pt x="12779" y="14475"/>
                    <a:pt x="12414" y="13722"/>
                    <a:pt x="13478" y="13722"/>
                  </a:cubicBezTo>
                  <a:cubicBezTo>
                    <a:pt x="14542" y="13722"/>
                    <a:pt x="15127" y="14413"/>
                    <a:pt x="16024" y="13453"/>
                  </a:cubicBezTo>
                  <a:cubicBezTo>
                    <a:pt x="16921" y="12487"/>
                    <a:pt x="16833" y="10016"/>
                    <a:pt x="17506" y="9292"/>
                  </a:cubicBezTo>
                  <a:cubicBezTo>
                    <a:pt x="18178" y="8572"/>
                    <a:pt x="19299" y="9173"/>
                    <a:pt x="19827" y="7247"/>
                  </a:cubicBezTo>
                  <a:cubicBezTo>
                    <a:pt x="19827" y="7247"/>
                    <a:pt x="20750" y="6522"/>
                    <a:pt x="20750" y="5737"/>
                  </a:cubicBezTo>
                  <a:cubicBezTo>
                    <a:pt x="20750" y="4955"/>
                    <a:pt x="21480" y="4203"/>
                    <a:pt x="21480" y="4203"/>
                  </a:cubicBezTo>
                  <a:cubicBezTo>
                    <a:pt x="20614" y="3360"/>
                    <a:pt x="20614" y="3360"/>
                    <a:pt x="20614" y="3360"/>
                  </a:cubicBezTo>
                  <a:cubicBezTo>
                    <a:pt x="20275" y="2996"/>
                    <a:pt x="19018" y="2664"/>
                    <a:pt x="18570" y="2182"/>
                  </a:cubicBezTo>
                  <a:cubicBezTo>
                    <a:pt x="18121" y="1703"/>
                    <a:pt x="17198" y="1277"/>
                    <a:pt x="16613" y="1277"/>
                  </a:cubicBezTo>
                  <a:cubicBezTo>
                    <a:pt x="16024" y="1277"/>
                    <a:pt x="15294" y="226"/>
                    <a:pt x="14850" y="47"/>
                  </a:cubicBezTo>
                  <a:cubicBezTo>
                    <a:pt x="14402" y="-138"/>
                    <a:pt x="13839" y="283"/>
                    <a:pt x="13839" y="283"/>
                  </a:cubicBezTo>
                  <a:cubicBezTo>
                    <a:pt x="12608" y="283"/>
                    <a:pt x="12832" y="766"/>
                    <a:pt x="12107" y="586"/>
                  </a:cubicBezTo>
                  <a:cubicBezTo>
                    <a:pt x="11491" y="435"/>
                    <a:pt x="10344" y="378"/>
                    <a:pt x="9869" y="226"/>
                  </a:cubicBezTo>
                  <a:cubicBezTo>
                    <a:pt x="9728" y="435"/>
                    <a:pt x="9587" y="738"/>
                    <a:pt x="9587" y="979"/>
                  </a:cubicBezTo>
                  <a:cubicBezTo>
                    <a:pt x="9587" y="1490"/>
                    <a:pt x="9922" y="4653"/>
                    <a:pt x="9587" y="5017"/>
                  </a:cubicBezTo>
                  <a:cubicBezTo>
                    <a:pt x="9253" y="5377"/>
                    <a:pt x="8299" y="5860"/>
                    <a:pt x="8466" y="7157"/>
                  </a:cubicBezTo>
                  <a:cubicBezTo>
                    <a:pt x="8466" y="7157"/>
                    <a:pt x="7183" y="6764"/>
                    <a:pt x="6677" y="6764"/>
                  </a:cubicBezTo>
                  <a:cubicBezTo>
                    <a:pt x="6176" y="6764"/>
                    <a:pt x="4048" y="7516"/>
                    <a:pt x="3626" y="8241"/>
                  </a:cubicBezTo>
                  <a:cubicBezTo>
                    <a:pt x="3265" y="8813"/>
                    <a:pt x="2061" y="9353"/>
                    <a:pt x="856" y="9505"/>
                  </a:cubicBezTo>
                  <a:cubicBezTo>
                    <a:pt x="856" y="9533"/>
                    <a:pt x="856" y="9533"/>
                    <a:pt x="856" y="9533"/>
                  </a:cubicBezTo>
                  <a:cubicBezTo>
                    <a:pt x="856" y="9808"/>
                    <a:pt x="408" y="9656"/>
                    <a:pt x="214" y="9836"/>
                  </a:cubicBezTo>
                  <a:cubicBezTo>
                    <a:pt x="47" y="10016"/>
                    <a:pt x="-36" y="10106"/>
                    <a:pt x="157" y="10319"/>
                  </a:cubicBezTo>
                  <a:cubicBezTo>
                    <a:pt x="355" y="10527"/>
                    <a:pt x="157" y="10769"/>
                    <a:pt x="16" y="10892"/>
                  </a:cubicBezTo>
                  <a:cubicBezTo>
                    <a:pt x="-120" y="11038"/>
                    <a:pt x="663" y="11341"/>
                    <a:pt x="803" y="11190"/>
                  </a:cubicBezTo>
                  <a:cubicBezTo>
                    <a:pt x="940" y="11071"/>
                    <a:pt x="1137" y="11133"/>
                    <a:pt x="1335" y="11341"/>
                  </a:cubicBezTo>
                  <a:cubicBezTo>
                    <a:pt x="1502" y="11521"/>
                    <a:pt x="1779" y="11493"/>
                    <a:pt x="1894" y="11251"/>
                  </a:cubicBezTo>
                  <a:cubicBezTo>
                    <a:pt x="1977" y="11010"/>
                    <a:pt x="2535" y="10982"/>
                    <a:pt x="2311" y="11223"/>
                  </a:cubicBezTo>
                  <a:cubicBezTo>
                    <a:pt x="2087" y="11464"/>
                    <a:pt x="2566" y="11521"/>
                    <a:pt x="2395" y="11886"/>
                  </a:cubicBezTo>
                  <a:cubicBezTo>
                    <a:pt x="2228" y="12217"/>
                    <a:pt x="1388" y="12638"/>
                    <a:pt x="2034" y="12638"/>
                  </a:cubicBezTo>
                  <a:cubicBezTo>
                    <a:pt x="2703" y="12638"/>
                    <a:pt x="3151" y="13121"/>
                    <a:pt x="3292" y="13419"/>
                  </a:cubicBezTo>
                  <a:cubicBezTo>
                    <a:pt x="3459" y="13751"/>
                    <a:pt x="2900" y="13211"/>
                    <a:pt x="2900" y="13874"/>
                  </a:cubicBezTo>
                  <a:cubicBezTo>
                    <a:pt x="2900" y="14503"/>
                    <a:pt x="2452" y="14324"/>
                    <a:pt x="2201" y="14626"/>
                  </a:cubicBezTo>
                  <a:cubicBezTo>
                    <a:pt x="1920" y="14896"/>
                    <a:pt x="2483" y="16160"/>
                    <a:pt x="2733" y="16312"/>
                  </a:cubicBezTo>
                  <a:cubicBezTo>
                    <a:pt x="2984" y="16463"/>
                    <a:pt x="2760" y="16705"/>
                    <a:pt x="3265" y="16884"/>
                  </a:cubicBezTo>
                  <a:cubicBezTo>
                    <a:pt x="3740" y="17098"/>
                    <a:pt x="3964" y="18693"/>
                    <a:pt x="4246" y="18693"/>
                  </a:cubicBezTo>
                  <a:cubicBezTo>
                    <a:pt x="4496" y="18693"/>
                    <a:pt x="4804" y="18906"/>
                    <a:pt x="4998" y="19114"/>
                  </a:cubicBezTo>
                  <a:cubicBezTo>
                    <a:pt x="5169" y="19294"/>
                    <a:pt x="5978" y="19597"/>
                    <a:pt x="5978" y="19687"/>
                  </a:cubicBezTo>
                  <a:cubicBezTo>
                    <a:pt x="5978" y="19777"/>
                    <a:pt x="6176" y="20141"/>
                    <a:pt x="6651" y="20141"/>
                  </a:cubicBezTo>
                  <a:cubicBezTo>
                    <a:pt x="7152" y="20141"/>
                    <a:pt x="7068" y="20440"/>
                    <a:pt x="7209" y="20440"/>
                  </a:cubicBezTo>
                  <a:cubicBezTo>
                    <a:pt x="7376" y="20440"/>
                    <a:pt x="7715" y="20856"/>
                    <a:pt x="7882" y="20856"/>
                  </a:cubicBezTo>
                  <a:cubicBezTo>
                    <a:pt x="8022" y="20856"/>
                    <a:pt x="8216" y="20473"/>
                    <a:pt x="8440" y="20709"/>
                  </a:cubicBezTo>
                  <a:cubicBezTo>
                    <a:pt x="8440" y="20709"/>
                    <a:pt x="8440" y="20738"/>
                    <a:pt x="8466" y="20738"/>
                  </a:cubicBezTo>
                  <a:cubicBezTo>
                    <a:pt x="8691" y="20591"/>
                    <a:pt x="9029" y="20440"/>
                    <a:pt x="9306" y="20440"/>
                  </a:cubicBezTo>
                  <a:cubicBezTo>
                    <a:pt x="9922" y="20440"/>
                    <a:pt x="10902" y="21462"/>
                    <a:pt x="11491" y="2146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0" name="Shape 2940"/>
            <p:cNvSpPr/>
            <p:nvPr/>
          </p:nvSpPr>
          <p:spPr>
            <a:xfrm>
              <a:off x="3679221" y="1596584"/>
              <a:ext cx="1219786" cy="981368"/>
            </a:xfrm>
            <a:custGeom>
              <a:avLst/>
              <a:gdLst/>
              <a:ahLst/>
              <a:cxnLst/>
              <a:rect l="0" t="0" r="0" b="0"/>
              <a:pathLst>
                <a:path w="19781" h="21600" extrusionOk="0">
                  <a:moveTo>
                    <a:pt x="3215" y="15283"/>
                  </a:moveTo>
                  <a:cubicBezTo>
                    <a:pt x="4059" y="16909"/>
                    <a:pt x="4366" y="18299"/>
                    <a:pt x="4812" y="18895"/>
                  </a:cubicBezTo>
                  <a:cubicBezTo>
                    <a:pt x="5300" y="19557"/>
                    <a:pt x="7650" y="16124"/>
                    <a:pt x="9686" y="20465"/>
                  </a:cubicBezTo>
                  <a:cubicBezTo>
                    <a:pt x="9686" y="20465"/>
                    <a:pt x="9330" y="21600"/>
                    <a:pt x="11059" y="21600"/>
                  </a:cubicBezTo>
                  <a:cubicBezTo>
                    <a:pt x="12837" y="21600"/>
                    <a:pt x="13416" y="20825"/>
                    <a:pt x="13416" y="20825"/>
                  </a:cubicBezTo>
                  <a:cubicBezTo>
                    <a:pt x="13416" y="20825"/>
                    <a:pt x="14120" y="19321"/>
                    <a:pt x="14789" y="18952"/>
                  </a:cubicBezTo>
                  <a:cubicBezTo>
                    <a:pt x="15452" y="18593"/>
                    <a:pt x="17627" y="16607"/>
                    <a:pt x="17627" y="16607"/>
                  </a:cubicBezTo>
                  <a:cubicBezTo>
                    <a:pt x="17627" y="16607"/>
                    <a:pt x="16916" y="15945"/>
                    <a:pt x="17627" y="14980"/>
                  </a:cubicBezTo>
                  <a:cubicBezTo>
                    <a:pt x="18338" y="14025"/>
                    <a:pt x="20158" y="12691"/>
                    <a:pt x="19712" y="12152"/>
                  </a:cubicBezTo>
                  <a:cubicBezTo>
                    <a:pt x="19363" y="11670"/>
                    <a:pt x="18380" y="10346"/>
                    <a:pt x="18520" y="7878"/>
                  </a:cubicBezTo>
                  <a:cubicBezTo>
                    <a:pt x="17320" y="7698"/>
                    <a:pt x="15145" y="3187"/>
                    <a:pt x="15145" y="3187"/>
                  </a:cubicBezTo>
                  <a:cubicBezTo>
                    <a:pt x="13988" y="3187"/>
                    <a:pt x="9860" y="4511"/>
                    <a:pt x="9644" y="3007"/>
                  </a:cubicBezTo>
                  <a:cubicBezTo>
                    <a:pt x="9463" y="1560"/>
                    <a:pt x="7782" y="1740"/>
                    <a:pt x="4770" y="1740"/>
                  </a:cubicBezTo>
                  <a:cubicBezTo>
                    <a:pt x="2679" y="1740"/>
                    <a:pt x="2769" y="842"/>
                    <a:pt x="2860" y="0"/>
                  </a:cubicBezTo>
                  <a:cubicBezTo>
                    <a:pt x="-1442" y="3130"/>
                    <a:pt x="461" y="6979"/>
                    <a:pt x="196" y="6620"/>
                  </a:cubicBezTo>
                  <a:cubicBezTo>
                    <a:pt x="196" y="6620"/>
                    <a:pt x="1438" y="8360"/>
                    <a:pt x="1438" y="9684"/>
                  </a:cubicBezTo>
                  <a:cubicBezTo>
                    <a:pt x="1438" y="11008"/>
                    <a:pt x="2372" y="13656"/>
                    <a:pt x="3215" y="1528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1" name="Shape 2941"/>
            <p:cNvSpPr/>
            <p:nvPr/>
          </p:nvSpPr>
          <p:spPr>
            <a:xfrm>
              <a:off x="1982100" y="3412339"/>
              <a:ext cx="1554715" cy="1765057"/>
            </a:xfrm>
            <a:custGeom>
              <a:avLst/>
              <a:gdLst/>
              <a:ahLst/>
              <a:cxnLst/>
              <a:rect l="0" t="0" r="0" b="0"/>
              <a:pathLst>
                <a:path w="21380" h="21291" extrusionOk="0">
                  <a:moveTo>
                    <a:pt x="5125" y="18599"/>
                  </a:moveTo>
                  <a:cubicBezTo>
                    <a:pt x="5125" y="18599"/>
                    <a:pt x="7573" y="19294"/>
                    <a:pt x="8395" y="20745"/>
                  </a:cubicBezTo>
                  <a:cubicBezTo>
                    <a:pt x="8395" y="20745"/>
                    <a:pt x="10015" y="21600"/>
                    <a:pt x="10506" y="21170"/>
                  </a:cubicBezTo>
                  <a:cubicBezTo>
                    <a:pt x="10997" y="20745"/>
                    <a:pt x="10885" y="19854"/>
                    <a:pt x="11671" y="19854"/>
                  </a:cubicBezTo>
                  <a:cubicBezTo>
                    <a:pt x="12463" y="19854"/>
                    <a:pt x="13480" y="18631"/>
                    <a:pt x="13705" y="17641"/>
                  </a:cubicBezTo>
                  <a:cubicBezTo>
                    <a:pt x="13930" y="16656"/>
                    <a:pt x="16455" y="15765"/>
                    <a:pt x="16455" y="15003"/>
                  </a:cubicBezTo>
                  <a:cubicBezTo>
                    <a:pt x="16455" y="14246"/>
                    <a:pt x="17318" y="13687"/>
                    <a:pt x="17732" y="13324"/>
                  </a:cubicBezTo>
                  <a:cubicBezTo>
                    <a:pt x="18146" y="12961"/>
                    <a:pt x="18897" y="12101"/>
                    <a:pt x="18524" y="11774"/>
                  </a:cubicBezTo>
                  <a:cubicBezTo>
                    <a:pt x="18146" y="11443"/>
                    <a:pt x="17542" y="10323"/>
                    <a:pt x="17844" y="9696"/>
                  </a:cubicBezTo>
                  <a:cubicBezTo>
                    <a:pt x="18146" y="9069"/>
                    <a:pt x="21380" y="7820"/>
                    <a:pt x="21380" y="7820"/>
                  </a:cubicBezTo>
                  <a:cubicBezTo>
                    <a:pt x="21380" y="7820"/>
                    <a:pt x="21120" y="6271"/>
                    <a:pt x="19352" y="6006"/>
                  </a:cubicBezTo>
                  <a:cubicBezTo>
                    <a:pt x="19352" y="6006"/>
                    <a:pt x="17619" y="1819"/>
                    <a:pt x="16602" y="1819"/>
                  </a:cubicBezTo>
                  <a:cubicBezTo>
                    <a:pt x="15585" y="1819"/>
                    <a:pt x="15284" y="2674"/>
                    <a:pt x="14308" y="2145"/>
                  </a:cubicBezTo>
                  <a:cubicBezTo>
                    <a:pt x="13480" y="1684"/>
                    <a:pt x="12877" y="368"/>
                    <a:pt x="11712" y="0"/>
                  </a:cubicBezTo>
                  <a:cubicBezTo>
                    <a:pt x="11712" y="36"/>
                    <a:pt x="11671" y="67"/>
                    <a:pt x="11635" y="104"/>
                  </a:cubicBezTo>
                  <a:cubicBezTo>
                    <a:pt x="10429" y="1156"/>
                    <a:pt x="9643" y="399"/>
                    <a:pt x="8212" y="399"/>
                  </a:cubicBezTo>
                  <a:cubicBezTo>
                    <a:pt x="6781" y="399"/>
                    <a:pt x="7272" y="1223"/>
                    <a:pt x="5799" y="1223"/>
                  </a:cubicBezTo>
                  <a:cubicBezTo>
                    <a:pt x="4333" y="1223"/>
                    <a:pt x="4558" y="1949"/>
                    <a:pt x="4558" y="1949"/>
                  </a:cubicBezTo>
                  <a:cubicBezTo>
                    <a:pt x="6704" y="5017"/>
                    <a:pt x="6332" y="8872"/>
                    <a:pt x="5539" y="8872"/>
                  </a:cubicBezTo>
                  <a:cubicBezTo>
                    <a:pt x="4747" y="8872"/>
                    <a:pt x="3428" y="7753"/>
                    <a:pt x="2600" y="7753"/>
                  </a:cubicBezTo>
                  <a:cubicBezTo>
                    <a:pt x="2228" y="7753"/>
                    <a:pt x="1773" y="7919"/>
                    <a:pt x="1471" y="8079"/>
                  </a:cubicBezTo>
                  <a:cubicBezTo>
                    <a:pt x="1548" y="8375"/>
                    <a:pt x="460" y="9136"/>
                    <a:pt x="460" y="9432"/>
                  </a:cubicBezTo>
                  <a:cubicBezTo>
                    <a:pt x="460" y="9727"/>
                    <a:pt x="762" y="9696"/>
                    <a:pt x="1022" y="9758"/>
                  </a:cubicBezTo>
                  <a:cubicBezTo>
                    <a:pt x="1246" y="9826"/>
                    <a:pt x="1773" y="10619"/>
                    <a:pt x="1773" y="10847"/>
                  </a:cubicBezTo>
                  <a:cubicBezTo>
                    <a:pt x="1773" y="11049"/>
                    <a:pt x="1512" y="11012"/>
                    <a:pt x="1512" y="11375"/>
                  </a:cubicBezTo>
                  <a:cubicBezTo>
                    <a:pt x="1512" y="11738"/>
                    <a:pt x="1926" y="11707"/>
                    <a:pt x="1737" y="12236"/>
                  </a:cubicBezTo>
                  <a:cubicBezTo>
                    <a:pt x="1548" y="12728"/>
                    <a:pt x="1022" y="12894"/>
                    <a:pt x="1022" y="13158"/>
                  </a:cubicBezTo>
                  <a:cubicBezTo>
                    <a:pt x="1022" y="13422"/>
                    <a:pt x="460" y="13619"/>
                    <a:pt x="229" y="13619"/>
                  </a:cubicBezTo>
                  <a:cubicBezTo>
                    <a:pt x="5" y="13619"/>
                    <a:pt x="-220" y="14443"/>
                    <a:pt x="419" y="14609"/>
                  </a:cubicBezTo>
                  <a:cubicBezTo>
                    <a:pt x="720" y="14707"/>
                    <a:pt x="945" y="14941"/>
                    <a:pt x="1099" y="15169"/>
                  </a:cubicBezTo>
                  <a:cubicBezTo>
                    <a:pt x="1436" y="15205"/>
                    <a:pt x="1773" y="15267"/>
                    <a:pt x="1926" y="15433"/>
                  </a:cubicBezTo>
                  <a:cubicBezTo>
                    <a:pt x="2305" y="15765"/>
                    <a:pt x="4747" y="17117"/>
                    <a:pt x="5125" y="1859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2" name="Shape 2942"/>
            <p:cNvSpPr/>
            <p:nvPr/>
          </p:nvSpPr>
          <p:spPr>
            <a:xfrm>
              <a:off x="3177148" y="4037779"/>
              <a:ext cx="1160844" cy="1269476"/>
            </a:xfrm>
            <a:custGeom>
              <a:avLst/>
              <a:gdLst/>
              <a:ahLst/>
              <a:cxnLst/>
              <a:rect l="0" t="0" r="0" b="0"/>
              <a:pathLst>
                <a:path w="21176" h="21066" extrusionOk="0">
                  <a:moveTo>
                    <a:pt x="7482" y="18198"/>
                  </a:moveTo>
                  <a:cubicBezTo>
                    <a:pt x="7882" y="19746"/>
                    <a:pt x="9827" y="19603"/>
                    <a:pt x="10478" y="20195"/>
                  </a:cubicBezTo>
                  <a:cubicBezTo>
                    <a:pt x="11129" y="20787"/>
                    <a:pt x="14220" y="21286"/>
                    <a:pt x="15624" y="20965"/>
                  </a:cubicBezTo>
                  <a:cubicBezTo>
                    <a:pt x="17020" y="20651"/>
                    <a:pt x="16918" y="17656"/>
                    <a:pt x="16918" y="17107"/>
                  </a:cubicBezTo>
                  <a:cubicBezTo>
                    <a:pt x="16918" y="16565"/>
                    <a:pt x="19859" y="14704"/>
                    <a:pt x="20455" y="14162"/>
                  </a:cubicBezTo>
                  <a:cubicBezTo>
                    <a:pt x="21051" y="13570"/>
                    <a:pt x="20455" y="11117"/>
                    <a:pt x="20455" y="10347"/>
                  </a:cubicBezTo>
                  <a:cubicBezTo>
                    <a:pt x="20455" y="9577"/>
                    <a:pt x="20455" y="7716"/>
                    <a:pt x="21004" y="6582"/>
                  </a:cubicBezTo>
                  <a:cubicBezTo>
                    <a:pt x="21600" y="5448"/>
                    <a:pt x="20455" y="2588"/>
                    <a:pt x="20455" y="2588"/>
                  </a:cubicBezTo>
                  <a:cubicBezTo>
                    <a:pt x="19004" y="2588"/>
                    <a:pt x="18416" y="770"/>
                    <a:pt x="17169" y="235"/>
                  </a:cubicBezTo>
                  <a:cubicBezTo>
                    <a:pt x="15922" y="-314"/>
                    <a:pt x="12424" y="235"/>
                    <a:pt x="10878" y="506"/>
                  </a:cubicBezTo>
                  <a:cubicBezTo>
                    <a:pt x="9333" y="770"/>
                    <a:pt x="9584" y="955"/>
                    <a:pt x="8831" y="955"/>
                  </a:cubicBezTo>
                  <a:cubicBezTo>
                    <a:pt x="8078" y="955"/>
                    <a:pt x="6533" y="371"/>
                    <a:pt x="6533" y="371"/>
                  </a:cubicBezTo>
                  <a:cubicBezTo>
                    <a:pt x="6533" y="371"/>
                    <a:pt x="2243" y="2089"/>
                    <a:pt x="1843" y="2952"/>
                  </a:cubicBezTo>
                  <a:cubicBezTo>
                    <a:pt x="1443" y="3815"/>
                    <a:pt x="2243" y="5355"/>
                    <a:pt x="2745" y="5812"/>
                  </a:cubicBezTo>
                  <a:cubicBezTo>
                    <a:pt x="3239" y="6261"/>
                    <a:pt x="2243" y="7445"/>
                    <a:pt x="1694" y="7944"/>
                  </a:cubicBezTo>
                  <a:cubicBezTo>
                    <a:pt x="1145" y="8443"/>
                    <a:pt x="0" y="9213"/>
                    <a:pt x="0" y="10254"/>
                  </a:cubicBezTo>
                  <a:lnTo>
                    <a:pt x="0" y="10304"/>
                  </a:lnTo>
                  <a:cubicBezTo>
                    <a:pt x="2941" y="10803"/>
                    <a:pt x="6682" y="14069"/>
                    <a:pt x="7333" y="14704"/>
                  </a:cubicBezTo>
                  <a:cubicBezTo>
                    <a:pt x="8078" y="15389"/>
                    <a:pt x="7082" y="16658"/>
                    <a:pt x="7482" y="1819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3" name="Shape 2943"/>
            <p:cNvSpPr/>
            <p:nvPr/>
          </p:nvSpPr>
          <p:spPr>
            <a:xfrm>
              <a:off x="1570843" y="4659486"/>
              <a:ext cx="2140334" cy="2493396"/>
            </a:xfrm>
            <a:custGeom>
              <a:avLst/>
              <a:gdLst/>
              <a:ahLst/>
              <a:cxnLst/>
              <a:rect l="0" t="0" r="0" b="0"/>
              <a:pathLst>
                <a:path w="21477" h="21401" extrusionOk="0">
                  <a:moveTo>
                    <a:pt x="11977" y="16764"/>
                  </a:moveTo>
                  <a:cubicBezTo>
                    <a:pt x="11977" y="16387"/>
                    <a:pt x="11158" y="15590"/>
                    <a:pt x="11158" y="15590"/>
                  </a:cubicBezTo>
                  <a:cubicBezTo>
                    <a:pt x="9756" y="16059"/>
                    <a:pt x="10248" y="14557"/>
                    <a:pt x="10554" y="14299"/>
                  </a:cubicBezTo>
                  <a:cubicBezTo>
                    <a:pt x="10882" y="14015"/>
                    <a:pt x="10990" y="12772"/>
                    <a:pt x="11240" y="12772"/>
                  </a:cubicBezTo>
                  <a:cubicBezTo>
                    <a:pt x="11486" y="12772"/>
                    <a:pt x="11649" y="13148"/>
                    <a:pt x="11925" y="13148"/>
                  </a:cubicBezTo>
                  <a:cubicBezTo>
                    <a:pt x="12197" y="13148"/>
                    <a:pt x="12939" y="12654"/>
                    <a:pt x="13297" y="12654"/>
                  </a:cubicBezTo>
                  <a:cubicBezTo>
                    <a:pt x="13655" y="12654"/>
                    <a:pt x="15000" y="12325"/>
                    <a:pt x="15272" y="12325"/>
                  </a:cubicBezTo>
                  <a:cubicBezTo>
                    <a:pt x="15548" y="12325"/>
                    <a:pt x="16397" y="12325"/>
                    <a:pt x="16725" y="12045"/>
                  </a:cubicBezTo>
                  <a:cubicBezTo>
                    <a:pt x="17083" y="11739"/>
                    <a:pt x="17523" y="11363"/>
                    <a:pt x="17768" y="10938"/>
                  </a:cubicBezTo>
                  <a:cubicBezTo>
                    <a:pt x="18019" y="10518"/>
                    <a:pt x="17385" y="10610"/>
                    <a:pt x="17635" y="10141"/>
                  </a:cubicBezTo>
                  <a:cubicBezTo>
                    <a:pt x="17881" y="9673"/>
                    <a:pt x="18730" y="10260"/>
                    <a:pt x="19032" y="10001"/>
                  </a:cubicBezTo>
                  <a:cubicBezTo>
                    <a:pt x="19360" y="9717"/>
                    <a:pt x="18454" y="9131"/>
                    <a:pt x="18290" y="8684"/>
                  </a:cubicBezTo>
                  <a:cubicBezTo>
                    <a:pt x="18126" y="8238"/>
                    <a:pt x="20132" y="7113"/>
                    <a:pt x="20567" y="6736"/>
                  </a:cubicBezTo>
                  <a:cubicBezTo>
                    <a:pt x="21007" y="6360"/>
                    <a:pt x="21007" y="5821"/>
                    <a:pt x="21007" y="5445"/>
                  </a:cubicBezTo>
                  <a:cubicBezTo>
                    <a:pt x="21007" y="5257"/>
                    <a:pt x="21257" y="5069"/>
                    <a:pt x="21477" y="4907"/>
                  </a:cubicBezTo>
                  <a:cubicBezTo>
                    <a:pt x="21007" y="4789"/>
                    <a:pt x="20403" y="4648"/>
                    <a:pt x="20239" y="4084"/>
                  </a:cubicBezTo>
                  <a:cubicBezTo>
                    <a:pt x="20019" y="3287"/>
                    <a:pt x="20567" y="2630"/>
                    <a:pt x="20157" y="2276"/>
                  </a:cubicBezTo>
                  <a:cubicBezTo>
                    <a:pt x="19800" y="1948"/>
                    <a:pt x="17743" y="258"/>
                    <a:pt x="16126" y="0"/>
                  </a:cubicBezTo>
                  <a:cubicBezTo>
                    <a:pt x="16069" y="539"/>
                    <a:pt x="14284" y="1151"/>
                    <a:pt x="14120" y="1852"/>
                  </a:cubicBezTo>
                  <a:cubicBezTo>
                    <a:pt x="13956" y="2557"/>
                    <a:pt x="13215" y="3427"/>
                    <a:pt x="12637" y="3427"/>
                  </a:cubicBezTo>
                  <a:cubicBezTo>
                    <a:pt x="12063" y="3427"/>
                    <a:pt x="12145" y="4062"/>
                    <a:pt x="11787" y="4364"/>
                  </a:cubicBezTo>
                  <a:cubicBezTo>
                    <a:pt x="11429" y="4670"/>
                    <a:pt x="10248" y="4062"/>
                    <a:pt x="10248" y="4062"/>
                  </a:cubicBezTo>
                  <a:cubicBezTo>
                    <a:pt x="9649" y="3029"/>
                    <a:pt x="7863" y="2534"/>
                    <a:pt x="7863" y="2534"/>
                  </a:cubicBezTo>
                  <a:cubicBezTo>
                    <a:pt x="7587" y="1479"/>
                    <a:pt x="5806" y="516"/>
                    <a:pt x="5530" y="280"/>
                  </a:cubicBezTo>
                  <a:cubicBezTo>
                    <a:pt x="5418" y="162"/>
                    <a:pt x="5172" y="118"/>
                    <a:pt x="4927" y="92"/>
                  </a:cubicBezTo>
                  <a:cubicBezTo>
                    <a:pt x="5034" y="303"/>
                    <a:pt x="5065" y="516"/>
                    <a:pt x="4983" y="587"/>
                  </a:cubicBezTo>
                  <a:cubicBezTo>
                    <a:pt x="4789" y="749"/>
                    <a:pt x="4871" y="1454"/>
                    <a:pt x="4763" y="1738"/>
                  </a:cubicBezTo>
                  <a:cubicBezTo>
                    <a:pt x="4681" y="2018"/>
                    <a:pt x="4681" y="2486"/>
                    <a:pt x="4569" y="2745"/>
                  </a:cubicBezTo>
                  <a:cubicBezTo>
                    <a:pt x="4461" y="3003"/>
                    <a:pt x="4379" y="3778"/>
                    <a:pt x="4379" y="4154"/>
                  </a:cubicBezTo>
                  <a:cubicBezTo>
                    <a:pt x="4379" y="4530"/>
                    <a:pt x="3827" y="7139"/>
                    <a:pt x="3827" y="7371"/>
                  </a:cubicBezTo>
                  <a:cubicBezTo>
                    <a:pt x="3827" y="7607"/>
                    <a:pt x="3827" y="8171"/>
                    <a:pt x="3827" y="8171"/>
                  </a:cubicBezTo>
                  <a:cubicBezTo>
                    <a:pt x="3827" y="8171"/>
                    <a:pt x="2977" y="13524"/>
                    <a:pt x="2512" y="14015"/>
                  </a:cubicBezTo>
                  <a:cubicBezTo>
                    <a:pt x="2236" y="14299"/>
                    <a:pt x="2318" y="14838"/>
                    <a:pt x="2210" y="15118"/>
                  </a:cubicBezTo>
                  <a:cubicBezTo>
                    <a:pt x="2098" y="15424"/>
                    <a:pt x="1852" y="15376"/>
                    <a:pt x="1714" y="15683"/>
                  </a:cubicBezTo>
                  <a:cubicBezTo>
                    <a:pt x="1606" y="15989"/>
                    <a:pt x="921" y="16645"/>
                    <a:pt x="481" y="16645"/>
                  </a:cubicBezTo>
                  <a:cubicBezTo>
                    <a:pt x="41" y="16645"/>
                    <a:pt x="-123" y="16904"/>
                    <a:pt x="97" y="16974"/>
                  </a:cubicBezTo>
                  <a:cubicBezTo>
                    <a:pt x="343" y="17022"/>
                    <a:pt x="865" y="17656"/>
                    <a:pt x="1084" y="17656"/>
                  </a:cubicBezTo>
                  <a:cubicBezTo>
                    <a:pt x="1304" y="17656"/>
                    <a:pt x="1658" y="17350"/>
                    <a:pt x="2128" y="17630"/>
                  </a:cubicBezTo>
                  <a:cubicBezTo>
                    <a:pt x="2594" y="17915"/>
                    <a:pt x="2374" y="18361"/>
                    <a:pt x="1878" y="18781"/>
                  </a:cubicBezTo>
                  <a:cubicBezTo>
                    <a:pt x="1386" y="19206"/>
                    <a:pt x="1964" y="19254"/>
                    <a:pt x="2482" y="19254"/>
                  </a:cubicBezTo>
                  <a:cubicBezTo>
                    <a:pt x="3003" y="19254"/>
                    <a:pt x="3417" y="19394"/>
                    <a:pt x="3417" y="19394"/>
                  </a:cubicBezTo>
                  <a:cubicBezTo>
                    <a:pt x="4543" y="20191"/>
                    <a:pt x="5806" y="19955"/>
                    <a:pt x="6216" y="20309"/>
                  </a:cubicBezTo>
                  <a:cubicBezTo>
                    <a:pt x="6600" y="20637"/>
                    <a:pt x="6354" y="21600"/>
                    <a:pt x="8523" y="21364"/>
                  </a:cubicBezTo>
                  <a:cubicBezTo>
                    <a:pt x="8989" y="21320"/>
                    <a:pt x="9342" y="21342"/>
                    <a:pt x="9618" y="21390"/>
                  </a:cubicBezTo>
                  <a:cubicBezTo>
                    <a:pt x="9782" y="20401"/>
                    <a:pt x="11020" y="18781"/>
                    <a:pt x="11291" y="18335"/>
                  </a:cubicBezTo>
                  <a:cubicBezTo>
                    <a:pt x="11624" y="17819"/>
                    <a:pt x="11977" y="17140"/>
                    <a:pt x="11977" y="1676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4" name="Shape 2944"/>
            <p:cNvSpPr/>
            <p:nvPr/>
          </p:nvSpPr>
          <p:spPr>
            <a:xfrm>
              <a:off x="2528977" y="5231886"/>
              <a:ext cx="2362933" cy="2194398"/>
            </a:xfrm>
            <a:custGeom>
              <a:avLst/>
              <a:gdLst/>
              <a:ahLst/>
              <a:cxnLst/>
              <a:rect l="0" t="0" r="0" b="0"/>
              <a:pathLst>
                <a:path w="21600" h="21600" extrusionOk="0">
                  <a:moveTo>
                    <a:pt x="14827" y="20093"/>
                  </a:moveTo>
                  <a:cubicBezTo>
                    <a:pt x="14827" y="20093"/>
                    <a:pt x="14579" y="19848"/>
                    <a:pt x="14151" y="19607"/>
                  </a:cubicBezTo>
                  <a:cubicBezTo>
                    <a:pt x="13727" y="19366"/>
                    <a:pt x="13004" y="19150"/>
                    <a:pt x="13004" y="18853"/>
                  </a:cubicBezTo>
                  <a:cubicBezTo>
                    <a:pt x="13004" y="18557"/>
                    <a:pt x="13479" y="18100"/>
                    <a:pt x="13479" y="18100"/>
                  </a:cubicBezTo>
                  <a:cubicBezTo>
                    <a:pt x="13778" y="16429"/>
                    <a:pt x="12729" y="16403"/>
                    <a:pt x="12104" y="15730"/>
                  </a:cubicBezTo>
                  <a:cubicBezTo>
                    <a:pt x="11476" y="15057"/>
                    <a:pt x="12104" y="14004"/>
                    <a:pt x="12654" y="14004"/>
                  </a:cubicBezTo>
                  <a:cubicBezTo>
                    <a:pt x="13204" y="14004"/>
                    <a:pt x="14179" y="14274"/>
                    <a:pt x="14854" y="13978"/>
                  </a:cubicBezTo>
                  <a:cubicBezTo>
                    <a:pt x="15526" y="13682"/>
                    <a:pt x="15699" y="13978"/>
                    <a:pt x="16524" y="13978"/>
                  </a:cubicBezTo>
                  <a:cubicBezTo>
                    <a:pt x="17373" y="13978"/>
                    <a:pt x="17172" y="12848"/>
                    <a:pt x="17172" y="12552"/>
                  </a:cubicBezTo>
                  <a:cubicBezTo>
                    <a:pt x="17172" y="12256"/>
                    <a:pt x="17400" y="11985"/>
                    <a:pt x="17400" y="11985"/>
                  </a:cubicBezTo>
                  <a:cubicBezTo>
                    <a:pt x="18701" y="11985"/>
                    <a:pt x="19475" y="11287"/>
                    <a:pt x="19475" y="10961"/>
                  </a:cubicBezTo>
                  <a:cubicBezTo>
                    <a:pt x="19475" y="10665"/>
                    <a:pt x="19848" y="10584"/>
                    <a:pt x="20402" y="10449"/>
                  </a:cubicBezTo>
                  <a:cubicBezTo>
                    <a:pt x="20952" y="10313"/>
                    <a:pt x="21600" y="8701"/>
                    <a:pt x="21600" y="8701"/>
                  </a:cubicBezTo>
                  <a:cubicBezTo>
                    <a:pt x="20873" y="8455"/>
                    <a:pt x="21050" y="7592"/>
                    <a:pt x="21050" y="7592"/>
                  </a:cubicBezTo>
                  <a:cubicBezTo>
                    <a:pt x="20724" y="7592"/>
                    <a:pt x="19875" y="6813"/>
                    <a:pt x="19875" y="5789"/>
                  </a:cubicBezTo>
                  <a:cubicBezTo>
                    <a:pt x="19875" y="4765"/>
                    <a:pt x="19423" y="3500"/>
                    <a:pt x="19176" y="3233"/>
                  </a:cubicBezTo>
                  <a:cubicBezTo>
                    <a:pt x="18901" y="2937"/>
                    <a:pt x="18202" y="1748"/>
                    <a:pt x="17848" y="1587"/>
                  </a:cubicBezTo>
                  <a:cubicBezTo>
                    <a:pt x="17498" y="1426"/>
                    <a:pt x="18025" y="834"/>
                    <a:pt x="17675" y="834"/>
                  </a:cubicBezTo>
                  <a:cubicBezTo>
                    <a:pt x="17349" y="834"/>
                    <a:pt x="16273" y="2074"/>
                    <a:pt x="16123" y="2721"/>
                  </a:cubicBezTo>
                  <a:cubicBezTo>
                    <a:pt x="15974" y="3394"/>
                    <a:pt x="15774" y="3339"/>
                    <a:pt x="15177" y="3529"/>
                  </a:cubicBezTo>
                  <a:cubicBezTo>
                    <a:pt x="14579" y="3690"/>
                    <a:pt x="14053" y="3529"/>
                    <a:pt x="14253" y="3068"/>
                  </a:cubicBezTo>
                  <a:cubicBezTo>
                    <a:pt x="14454" y="2637"/>
                    <a:pt x="14230" y="1617"/>
                    <a:pt x="14002" y="1371"/>
                  </a:cubicBezTo>
                  <a:cubicBezTo>
                    <a:pt x="13876" y="1240"/>
                    <a:pt x="13853" y="914"/>
                    <a:pt x="13853" y="647"/>
                  </a:cubicBezTo>
                  <a:cubicBezTo>
                    <a:pt x="13829" y="673"/>
                    <a:pt x="13802" y="673"/>
                    <a:pt x="13754" y="698"/>
                  </a:cubicBezTo>
                  <a:cubicBezTo>
                    <a:pt x="13051" y="889"/>
                    <a:pt x="11503" y="592"/>
                    <a:pt x="11177" y="241"/>
                  </a:cubicBezTo>
                  <a:cubicBezTo>
                    <a:pt x="11103" y="135"/>
                    <a:pt x="10953" y="80"/>
                    <a:pt x="10804" y="0"/>
                  </a:cubicBezTo>
                  <a:cubicBezTo>
                    <a:pt x="10604" y="186"/>
                    <a:pt x="10376" y="402"/>
                    <a:pt x="10376" y="618"/>
                  </a:cubicBezTo>
                  <a:cubicBezTo>
                    <a:pt x="10376" y="1050"/>
                    <a:pt x="10376" y="1667"/>
                    <a:pt x="9975" y="2099"/>
                  </a:cubicBezTo>
                  <a:cubicBezTo>
                    <a:pt x="9578" y="2531"/>
                    <a:pt x="7751" y="3821"/>
                    <a:pt x="7901" y="4334"/>
                  </a:cubicBezTo>
                  <a:cubicBezTo>
                    <a:pt x="8050" y="4846"/>
                    <a:pt x="8875" y="5518"/>
                    <a:pt x="8576" y="5844"/>
                  </a:cubicBezTo>
                  <a:cubicBezTo>
                    <a:pt x="8301" y="6141"/>
                    <a:pt x="7527" y="5468"/>
                    <a:pt x="7303" y="6005"/>
                  </a:cubicBezTo>
                  <a:cubicBezTo>
                    <a:pt x="7076" y="6543"/>
                    <a:pt x="7653" y="6437"/>
                    <a:pt x="7425" y="6919"/>
                  </a:cubicBezTo>
                  <a:cubicBezTo>
                    <a:pt x="7201" y="7406"/>
                    <a:pt x="6801" y="7838"/>
                    <a:pt x="6474" y="8189"/>
                  </a:cubicBezTo>
                  <a:cubicBezTo>
                    <a:pt x="6176" y="8511"/>
                    <a:pt x="5402" y="8511"/>
                    <a:pt x="5151" y="8511"/>
                  </a:cubicBezTo>
                  <a:cubicBezTo>
                    <a:pt x="4903" y="8511"/>
                    <a:pt x="3677" y="8887"/>
                    <a:pt x="3351" y="8887"/>
                  </a:cubicBezTo>
                  <a:cubicBezTo>
                    <a:pt x="3025" y="8887"/>
                    <a:pt x="2349" y="9454"/>
                    <a:pt x="2102" y="9454"/>
                  </a:cubicBezTo>
                  <a:cubicBezTo>
                    <a:pt x="1850" y="9454"/>
                    <a:pt x="1701" y="9023"/>
                    <a:pt x="1477" y="9023"/>
                  </a:cubicBezTo>
                  <a:cubicBezTo>
                    <a:pt x="1249" y="9023"/>
                    <a:pt x="1151" y="10449"/>
                    <a:pt x="853" y="10775"/>
                  </a:cubicBezTo>
                  <a:cubicBezTo>
                    <a:pt x="574" y="11071"/>
                    <a:pt x="126" y="12793"/>
                    <a:pt x="1403" y="12256"/>
                  </a:cubicBezTo>
                  <a:cubicBezTo>
                    <a:pt x="1403" y="12256"/>
                    <a:pt x="2149" y="13170"/>
                    <a:pt x="2149" y="13602"/>
                  </a:cubicBezTo>
                  <a:cubicBezTo>
                    <a:pt x="2149" y="14033"/>
                    <a:pt x="1827" y="14812"/>
                    <a:pt x="1524" y="15404"/>
                  </a:cubicBezTo>
                  <a:cubicBezTo>
                    <a:pt x="1277" y="15916"/>
                    <a:pt x="149" y="17774"/>
                    <a:pt x="0" y="18908"/>
                  </a:cubicBezTo>
                  <a:cubicBezTo>
                    <a:pt x="951" y="19150"/>
                    <a:pt x="951" y="19928"/>
                    <a:pt x="1300" y="19797"/>
                  </a:cubicBezTo>
                  <a:cubicBezTo>
                    <a:pt x="2200" y="19471"/>
                    <a:pt x="3626" y="20038"/>
                    <a:pt x="4274" y="20119"/>
                  </a:cubicBezTo>
                  <a:cubicBezTo>
                    <a:pt x="5826" y="20280"/>
                    <a:pt x="4801" y="18908"/>
                    <a:pt x="5276" y="18828"/>
                  </a:cubicBezTo>
                  <a:cubicBezTo>
                    <a:pt x="6675" y="18612"/>
                    <a:pt x="7728" y="19662"/>
                    <a:pt x="8003" y="19768"/>
                  </a:cubicBezTo>
                  <a:cubicBezTo>
                    <a:pt x="8278" y="19903"/>
                    <a:pt x="9378" y="19607"/>
                    <a:pt x="9625" y="20254"/>
                  </a:cubicBezTo>
                  <a:cubicBezTo>
                    <a:pt x="9877" y="20927"/>
                    <a:pt x="10329" y="20254"/>
                    <a:pt x="11028" y="20656"/>
                  </a:cubicBezTo>
                  <a:cubicBezTo>
                    <a:pt x="11326" y="20817"/>
                    <a:pt x="11326" y="21465"/>
                    <a:pt x="11503" y="21545"/>
                  </a:cubicBezTo>
                  <a:cubicBezTo>
                    <a:pt x="11578" y="21575"/>
                    <a:pt x="11629" y="21575"/>
                    <a:pt x="11704" y="21600"/>
                  </a:cubicBezTo>
                  <a:cubicBezTo>
                    <a:pt x="12352" y="21249"/>
                    <a:pt x="13228" y="20335"/>
                    <a:pt x="13503" y="20335"/>
                  </a:cubicBezTo>
                  <a:cubicBezTo>
                    <a:pt x="13829" y="20335"/>
                    <a:pt x="14827" y="20093"/>
                    <a:pt x="14827" y="2009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5" name="Shape 2945"/>
            <p:cNvSpPr/>
            <p:nvPr/>
          </p:nvSpPr>
          <p:spPr>
            <a:xfrm>
              <a:off x="3810443" y="5286027"/>
              <a:ext cx="1941082" cy="2282408"/>
            </a:xfrm>
            <a:custGeom>
              <a:avLst/>
              <a:gdLst/>
              <a:ahLst/>
              <a:cxnLst/>
              <a:rect l="0" t="0" r="0" b="0"/>
              <a:pathLst>
                <a:path w="21235" h="21272" extrusionOk="0">
                  <a:moveTo>
                    <a:pt x="20157" y="9184"/>
                  </a:moveTo>
                  <a:cubicBezTo>
                    <a:pt x="19978" y="8599"/>
                    <a:pt x="21026" y="8447"/>
                    <a:pt x="21177" y="7986"/>
                  </a:cubicBezTo>
                  <a:cubicBezTo>
                    <a:pt x="21327" y="7529"/>
                    <a:pt x="21177" y="7221"/>
                    <a:pt x="20848" y="6736"/>
                  </a:cubicBezTo>
                  <a:cubicBezTo>
                    <a:pt x="20518" y="6251"/>
                    <a:pt x="19710" y="5438"/>
                    <a:pt x="19202" y="5438"/>
                  </a:cubicBezTo>
                  <a:cubicBezTo>
                    <a:pt x="18695" y="5438"/>
                    <a:pt x="17942" y="5538"/>
                    <a:pt x="17524" y="5538"/>
                  </a:cubicBezTo>
                  <a:cubicBezTo>
                    <a:pt x="17106" y="5538"/>
                    <a:pt x="16659" y="5538"/>
                    <a:pt x="16269" y="4801"/>
                  </a:cubicBezTo>
                  <a:cubicBezTo>
                    <a:pt x="15879" y="4059"/>
                    <a:pt x="15160" y="3550"/>
                    <a:pt x="15014" y="3218"/>
                  </a:cubicBezTo>
                  <a:cubicBezTo>
                    <a:pt x="14863" y="2885"/>
                    <a:pt x="14384" y="1535"/>
                    <a:pt x="13966" y="1383"/>
                  </a:cubicBezTo>
                  <a:cubicBezTo>
                    <a:pt x="13547" y="1231"/>
                    <a:pt x="12978" y="1231"/>
                    <a:pt x="12649" y="1511"/>
                  </a:cubicBezTo>
                  <a:cubicBezTo>
                    <a:pt x="12320" y="1792"/>
                    <a:pt x="11991" y="1331"/>
                    <a:pt x="11991" y="998"/>
                  </a:cubicBezTo>
                  <a:cubicBezTo>
                    <a:pt x="11991" y="670"/>
                    <a:pt x="10943" y="-328"/>
                    <a:pt x="10943" y="109"/>
                  </a:cubicBezTo>
                  <a:cubicBezTo>
                    <a:pt x="10943" y="541"/>
                    <a:pt x="10257" y="846"/>
                    <a:pt x="9805" y="846"/>
                  </a:cubicBezTo>
                  <a:cubicBezTo>
                    <a:pt x="9509" y="846"/>
                    <a:pt x="8997" y="1739"/>
                    <a:pt x="8701" y="2324"/>
                  </a:cubicBezTo>
                  <a:cubicBezTo>
                    <a:pt x="8790" y="2429"/>
                    <a:pt x="8879" y="2505"/>
                    <a:pt x="8940" y="2557"/>
                  </a:cubicBezTo>
                  <a:cubicBezTo>
                    <a:pt x="9237" y="2809"/>
                    <a:pt x="9777" y="4007"/>
                    <a:pt x="9777" y="4977"/>
                  </a:cubicBezTo>
                  <a:cubicBezTo>
                    <a:pt x="9777" y="5946"/>
                    <a:pt x="10793" y="6684"/>
                    <a:pt x="11183" y="6684"/>
                  </a:cubicBezTo>
                  <a:cubicBezTo>
                    <a:pt x="11183" y="6684"/>
                    <a:pt x="10971" y="7501"/>
                    <a:pt x="11841" y="7733"/>
                  </a:cubicBezTo>
                  <a:cubicBezTo>
                    <a:pt x="11841" y="7733"/>
                    <a:pt x="11065" y="9260"/>
                    <a:pt x="10407" y="9388"/>
                  </a:cubicBezTo>
                  <a:cubicBezTo>
                    <a:pt x="9744" y="9516"/>
                    <a:pt x="9298" y="9593"/>
                    <a:pt x="9298" y="9873"/>
                  </a:cubicBezTo>
                  <a:cubicBezTo>
                    <a:pt x="9298" y="10182"/>
                    <a:pt x="8372" y="10843"/>
                    <a:pt x="6816" y="10843"/>
                  </a:cubicBezTo>
                  <a:cubicBezTo>
                    <a:pt x="6816" y="10843"/>
                    <a:pt x="6543" y="11099"/>
                    <a:pt x="6543" y="11380"/>
                  </a:cubicBezTo>
                  <a:cubicBezTo>
                    <a:pt x="6543" y="11660"/>
                    <a:pt x="6783" y="12730"/>
                    <a:pt x="5767" y="12730"/>
                  </a:cubicBezTo>
                  <a:cubicBezTo>
                    <a:pt x="4780" y="12730"/>
                    <a:pt x="4573" y="12449"/>
                    <a:pt x="3770" y="12730"/>
                  </a:cubicBezTo>
                  <a:cubicBezTo>
                    <a:pt x="2961" y="13010"/>
                    <a:pt x="1795" y="12754"/>
                    <a:pt x="1137" y="12754"/>
                  </a:cubicBezTo>
                  <a:cubicBezTo>
                    <a:pt x="479" y="12754"/>
                    <a:pt x="-273" y="13751"/>
                    <a:pt x="479" y="14389"/>
                  </a:cubicBezTo>
                  <a:cubicBezTo>
                    <a:pt x="1227" y="15026"/>
                    <a:pt x="2482" y="15050"/>
                    <a:pt x="2124" y="16632"/>
                  </a:cubicBezTo>
                  <a:cubicBezTo>
                    <a:pt x="2124" y="16632"/>
                    <a:pt x="1556" y="17065"/>
                    <a:pt x="1556" y="17345"/>
                  </a:cubicBezTo>
                  <a:cubicBezTo>
                    <a:pt x="1556" y="17626"/>
                    <a:pt x="2421" y="17830"/>
                    <a:pt x="2928" y="18059"/>
                  </a:cubicBezTo>
                  <a:cubicBezTo>
                    <a:pt x="3441" y="18287"/>
                    <a:pt x="3737" y="18519"/>
                    <a:pt x="3737" y="18519"/>
                  </a:cubicBezTo>
                  <a:cubicBezTo>
                    <a:pt x="3737" y="18519"/>
                    <a:pt x="2543" y="18748"/>
                    <a:pt x="2153" y="18748"/>
                  </a:cubicBezTo>
                  <a:cubicBezTo>
                    <a:pt x="1824" y="18748"/>
                    <a:pt x="775" y="19613"/>
                    <a:pt x="0" y="19946"/>
                  </a:cubicBezTo>
                  <a:cubicBezTo>
                    <a:pt x="178" y="19970"/>
                    <a:pt x="446" y="20046"/>
                    <a:pt x="1015" y="20507"/>
                  </a:cubicBezTo>
                  <a:cubicBezTo>
                    <a:pt x="1795" y="21196"/>
                    <a:pt x="1584" y="20992"/>
                    <a:pt x="2660" y="20583"/>
                  </a:cubicBezTo>
                  <a:cubicBezTo>
                    <a:pt x="3737" y="20174"/>
                    <a:pt x="5678" y="21272"/>
                    <a:pt x="5946" y="21272"/>
                  </a:cubicBezTo>
                  <a:cubicBezTo>
                    <a:pt x="6219" y="21272"/>
                    <a:pt x="6364" y="20559"/>
                    <a:pt x="6543" y="20735"/>
                  </a:cubicBezTo>
                  <a:cubicBezTo>
                    <a:pt x="6755" y="20887"/>
                    <a:pt x="7055" y="20735"/>
                    <a:pt x="7055" y="20735"/>
                  </a:cubicBezTo>
                  <a:cubicBezTo>
                    <a:pt x="7624" y="20126"/>
                    <a:pt x="8010" y="20174"/>
                    <a:pt x="8010" y="20174"/>
                  </a:cubicBezTo>
                  <a:cubicBezTo>
                    <a:pt x="9655" y="20735"/>
                    <a:pt x="10196" y="20407"/>
                    <a:pt x="10196" y="20407"/>
                  </a:cubicBezTo>
                  <a:cubicBezTo>
                    <a:pt x="10313" y="20150"/>
                    <a:pt x="9984" y="19641"/>
                    <a:pt x="9716" y="19409"/>
                  </a:cubicBezTo>
                  <a:cubicBezTo>
                    <a:pt x="9476" y="19205"/>
                    <a:pt x="9237" y="19257"/>
                    <a:pt x="9237" y="18976"/>
                  </a:cubicBezTo>
                  <a:cubicBezTo>
                    <a:pt x="9237" y="18720"/>
                    <a:pt x="8997" y="18163"/>
                    <a:pt x="8997" y="18059"/>
                  </a:cubicBezTo>
                  <a:cubicBezTo>
                    <a:pt x="8997" y="17930"/>
                    <a:pt x="9237" y="17422"/>
                    <a:pt x="9058" y="17141"/>
                  </a:cubicBezTo>
                  <a:cubicBezTo>
                    <a:pt x="8879" y="16885"/>
                    <a:pt x="8339" y="16961"/>
                    <a:pt x="8489" y="16504"/>
                  </a:cubicBezTo>
                  <a:cubicBezTo>
                    <a:pt x="8668" y="16071"/>
                    <a:pt x="8879" y="16200"/>
                    <a:pt x="9058" y="16200"/>
                  </a:cubicBezTo>
                  <a:cubicBezTo>
                    <a:pt x="8762" y="15150"/>
                    <a:pt x="9956" y="14232"/>
                    <a:pt x="10106" y="14232"/>
                  </a:cubicBezTo>
                  <a:cubicBezTo>
                    <a:pt x="10285" y="14232"/>
                    <a:pt x="10346" y="13671"/>
                    <a:pt x="10825" y="13391"/>
                  </a:cubicBezTo>
                  <a:cubicBezTo>
                    <a:pt x="11272" y="13110"/>
                    <a:pt x="12142" y="13367"/>
                    <a:pt x="12349" y="13215"/>
                  </a:cubicBezTo>
                  <a:cubicBezTo>
                    <a:pt x="12527" y="13034"/>
                    <a:pt x="12142" y="12830"/>
                    <a:pt x="12381" y="12630"/>
                  </a:cubicBezTo>
                  <a:cubicBezTo>
                    <a:pt x="12649" y="12397"/>
                    <a:pt x="13218" y="12449"/>
                    <a:pt x="13308" y="12449"/>
                  </a:cubicBezTo>
                  <a:cubicBezTo>
                    <a:pt x="13397" y="12449"/>
                    <a:pt x="13787" y="12041"/>
                    <a:pt x="14055" y="11989"/>
                  </a:cubicBezTo>
                  <a:cubicBezTo>
                    <a:pt x="14356" y="11940"/>
                    <a:pt x="14445" y="11199"/>
                    <a:pt x="15282" y="11071"/>
                  </a:cubicBezTo>
                  <a:cubicBezTo>
                    <a:pt x="16090" y="10943"/>
                    <a:pt x="16029" y="11684"/>
                    <a:pt x="16537" y="11684"/>
                  </a:cubicBezTo>
                  <a:cubicBezTo>
                    <a:pt x="17016" y="11684"/>
                    <a:pt x="17914" y="11964"/>
                    <a:pt x="18065" y="11964"/>
                  </a:cubicBezTo>
                  <a:cubicBezTo>
                    <a:pt x="18215" y="11964"/>
                    <a:pt x="18215" y="11812"/>
                    <a:pt x="18215" y="11812"/>
                  </a:cubicBezTo>
                  <a:cubicBezTo>
                    <a:pt x="18333" y="11812"/>
                    <a:pt x="18455" y="11784"/>
                    <a:pt x="18544" y="11784"/>
                  </a:cubicBezTo>
                  <a:cubicBezTo>
                    <a:pt x="18751" y="11351"/>
                    <a:pt x="18991" y="10895"/>
                    <a:pt x="19080" y="10819"/>
                  </a:cubicBezTo>
                  <a:cubicBezTo>
                    <a:pt x="19259" y="10690"/>
                    <a:pt x="20340" y="9773"/>
                    <a:pt x="20157" y="918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6" name="Shape 2946"/>
            <p:cNvSpPr/>
            <p:nvPr/>
          </p:nvSpPr>
          <p:spPr>
            <a:xfrm>
              <a:off x="5504499" y="5111060"/>
              <a:ext cx="1950927" cy="1747930"/>
            </a:xfrm>
            <a:custGeom>
              <a:avLst/>
              <a:gdLst/>
              <a:ahLst/>
              <a:cxnLst/>
              <a:rect l="0" t="0" r="0" b="0"/>
              <a:pathLst>
                <a:path w="20707" h="21242" extrusionOk="0">
                  <a:moveTo>
                    <a:pt x="11902" y="106"/>
                  </a:moveTo>
                  <a:cubicBezTo>
                    <a:pt x="11468" y="571"/>
                    <a:pt x="12162" y="1302"/>
                    <a:pt x="12394" y="1934"/>
                  </a:cubicBezTo>
                  <a:cubicBezTo>
                    <a:pt x="12659" y="2597"/>
                    <a:pt x="11642" y="2832"/>
                    <a:pt x="11149" y="2832"/>
                  </a:cubicBezTo>
                  <a:cubicBezTo>
                    <a:pt x="10652" y="2832"/>
                    <a:pt x="10045" y="3730"/>
                    <a:pt x="9552" y="3861"/>
                  </a:cubicBezTo>
                  <a:cubicBezTo>
                    <a:pt x="9087" y="4028"/>
                    <a:pt x="8681" y="4858"/>
                    <a:pt x="8362" y="5255"/>
                  </a:cubicBezTo>
                  <a:cubicBezTo>
                    <a:pt x="8010" y="5620"/>
                    <a:pt x="7951" y="6184"/>
                    <a:pt x="7951" y="6518"/>
                  </a:cubicBezTo>
                  <a:cubicBezTo>
                    <a:pt x="7951" y="6852"/>
                    <a:pt x="6966" y="7119"/>
                    <a:pt x="6792" y="7651"/>
                  </a:cubicBezTo>
                  <a:cubicBezTo>
                    <a:pt x="6619" y="8178"/>
                    <a:pt x="7226" y="8147"/>
                    <a:pt x="7664" y="8278"/>
                  </a:cubicBezTo>
                  <a:cubicBezTo>
                    <a:pt x="8129" y="8445"/>
                    <a:pt x="8768" y="9541"/>
                    <a:pt x="8448" y="9943"/>
                  </a:cubicBezTo>
                  <a:cubicBezTo>
                    <a:pt x="8097" y="10309"/>
                    <a:pt x="6907" y="9943"/>
                    <a:pt x="6181" y="9943"/>
                  </a:cubicBezTo>
                  <a:cubicBezTo>
                    <a:pt x="5456" y="9943"/>
                    <a:pt x="5077" y="9280"/>
                    <a:pt x="4762" y="9280"/>
                  </a:cubicBezTo>
                  <a:cubicBezTo>
                    <a:pt x="4439" y="9280"/>
                    <a:pt x="4119" y="8909"/>
                    <a:pt x="4119" y="8513"/>
                  </a:cubicBezTo>
                  <a:cubicBezTo>
                    <a:pt x="4119" y="8116"/>
                    <a:pt x="3887" y="7615"/>
                    <a:pt x="3540" y="8017"/>
                  </a:cubicBezTo>
                  <a:cubicBezTo>
                    <a:pt x="3193" y="8413"/>
                    <a:pt x="3659" y="9045"/>
                    <a:pt x="3659" y="9045"/>
                  </a:cubicBezTo>
                  <a:cubicBezTo>
                    <a:pt x="3394" y="9343"/>
                    <a:pt x="2555" y="9045"/>
                    <a:pt x="2117" y="9045"/>
                  </a:cubicBezTo>
                  <a:cubicBezTo>
                    <a:pt x="1857" y="9045"/>
                    <a:pt x="1537" y="9374"/>
                    <a:pt x="1305" y="9640"/>
                  </a:cubicBezTo>
                  <a:cubicBezTo>
                    <a:pt x="1683" y="10006"/>
                    <a:pt x="2030" y="10507"/>
                    <a:pt x="2235" y="10904"/>
                  </a:cubicBezTo>
                  <a:cubicBezTo>
                    <a:pt x="2555" y="11536"/>
                    <a:pt x="2701" y="11938"/>
                    <a:pt x="2555" y="12533"/>
                  </a:cubicBezTo>
                  <a:cubicBezTo>
                    <a:pt x="2409" y="13133"/>
                    <a:pt x="1391" y="13332"/>
                    <a:pt x="1565" y="14094"/>
                  </a:cubicBezTo>
                  <a:cubicBezTo>
                    <a:pt x="1743" y="14862"/>
                    <a:pt x="693" y="16057"/>
                    <a:pt x="520" y="16224"/>
                  </a:cubicBezTo>
                  <a:cubicBezTo>
                    <a:pt x="433" y="16323"/>
                    <a:pt x="201" y="16919"/>
                    <a:pt x="0" y="17483"/>
                  </a:cubicBezTo>
                  <a:cubicBezTo>
                    <a:pt x="753" y="17383"/>
                    <a:pt x="725" y="17785"/>
                    <a:pt x="725" y="17785"/>
                  </a:cubicBezTo>
                  <a:cubicBezTo>
                    <a:pt x="985" y="19211"/>
                    <a:pt x="2468" y="18616"/>
                    <a:pt x="2609" y="18448"/>
                  </a:cubicBezTo>
                  <a:cubicBezTo>
                    <a:pt x="2755" y="18281"/>
                    <a:pt x="2409" y="17650"/>
                    <a:pt x="2495" y="17519"/>
                  </a:cubicBezTo>
                  <a:cubicBezTo>
                    <a:pt x="2609" y="17383"/>
                    <a:pt x="2929" y="17650"/>
                    <a:pt x="3047" y="17650"/>
                  </a:cubicBezTo>
                  <a:cubicBezTo>
                    <a:pt x="3161" y="17650"/>
                    <a:pt x="3946" y="17885"/>
                    <a:pt x="3946" y="17582"/>
                  </a:cubicBezTo>
                  <a:cubicBezTo>
                    <a:pt x="3946" y="17284"/>
                    <a:pt x="3481" y="17054"/>
                    <a:pt x="3627" y="17054"/>
                  </a:cubicBezTo>
                  <a:cubicBezTo>
                    <a:pt x="3773" y="17054"/>
                    <a:pt x="3832" y="16386"/>
                    <a:pt x="3832" y="16386"/>
                  </a:cubicBezTo>
                  <a:cubicBezTo>
                    <a:pt x="3832" y="16386"/>
                    <a:pt x="4033" y="16590"/>
                    <a:pt x="4238" y="16590"/>
                  </a:cubicBezTo>
                  <a:cubicBezTo>
                    <a:pt x="4471" y="16590"/>
                    <a:pt x="4238" y="17582"/>
                    <a:pt x="4530" y="17253"/>
                  </a:cubicBezTo>
                  <a:cubicBezTo>
                    <a:pt x="4817" y="16919"/>
                    <a:pt x="4991" y="17253"/>
                    <a:pt x="4991" y="17253"/>
                  </a:cubicBezTo>
                  <a:cubicBezTo>
                    <a:pt x="4991" y="18281"/>
                    <a:pt x="4238" y="17483"/>
                    <a:pt x="3713" y="18083"/>
                  </a:cubicBezTo>
                  <a:cubicBezTo>
                    <a:pt x="3193" y="18678"/>
                    <a:pt x="4498" y="18678"/>
                    <a:pt x="4877" y="18814"/>
                  </a:cubicBezTo>
                  <a:cubicBezTo>
                    <a:pt x="5255" y="18944"/>
                    <a:pt x="4877" y="18250"/>
                    <a:pt x="5543" y="18381"/>
                  </a:cubicBezTo>
                  <a:cubicBezTo>
                    <a:pt x="6213" y="18548"/>
                    <a:pt x="5602" y="18814"/>
                    <a:pt x="5602" y="19310"/>
                  </a:cubicBezTo>
                  <a:cubicBezTo>
                    <a:pt x="5602" y="19843"/>
                    <a:pt x="5980" y="19743"/>
                    <a:pt x="5980" y="19743"/>
                  </a:cubicBezTo>
                  <a:cubicBezTo>
                    <a:pt x="7372" y="19477"/>
                    <a:pt x="6765" y="20145"/>
                    <a:pt x="7404" y="20010"/>
                  </a:cubicBezTo>
                  <a:cubicBezTo>
                    <a:pt x="8042" y="19879"/>
                    <a:pt x="8302" y="20375"/>
                    <a:pt x="8302" y="20375"/>
                  </a:cubicBezTo>
                  <a:cubicBezTo>
                    <a:pt x="9000" y="20741"/>
                    <a:pt x="9055" y="21341"/>
                    <a:pt x="9347" y="21205"/>
                  </a:cubicBezTo>
                  <a:cubicBezTo>
                    <a:pt x="9812" y="20673"/>
                    <a:pt x="10451" y="20741"/>
                    <a:pt x="10451" y="20741"/>
                  </a:cubicBezTo>
                  <a:cubicBezTo>
                    <a:pt x="10830" y="20641"/>
                    <a:pt x="10857" y="21242"/>
                    <a:pt x="11090" y="21242"/>
                  </a:cubicBezTo>
                  <a:cubicBezTo>
                    <a:pt x="11236" y="21242"/>
                    <a:pt x="11382" y="20908"/>
                    <a:pt x="11582" y="20741"/>
                  </a:cubicBezTo>
                  <a:cubicBezTo>
                    <a:pt x="11756" y="20573"/>
                    <a:pt x="12020" y="20641"/>
                    <a:pt x="12107" y="20573"/>
                  </a:cubicBezTo>
                  <a:cubicBezTo>
                    <a:pt x="12221" y="20406"/>
                    <a:pt x="12568" y="20772"/>
                    <a:pt x="12773" y="20772"/>
                  </a:cubicBezTo>
                  <a:cubicBezTo>
                    <a:pt x="13006" y="20772"/>
                    <a:pt x="12746" y="19942"/>
                    <a:pt x="12974" y="20077"/>
                  </a:cubicBezTo>
                  <a:cubicBezTo>
                    <a:pt x="13206" y="20208"/>
                    <a:pt x="13704" y="19843"/>
                    <a:pt x="13991" y="19712"/>
                  </a:cubicBezTo>
                  <a:cubicBezTo>
                    <a:pt x="14256" y="19576"/>
                    <a:pt x="14342" y="19942"/>
                    <a:pt x="14484" y="19942"/>
                  </a:cubicBezTo>
                  <a:cubicBezTo>
                    <a:pt x="14630" y="19942"/>
                    <a:pt x="14949" y="19112"/>
                    <a:pt x="14803" y="18981"/>
                  </a:cubicBezTo>
                  <a:cubicBezTo>
                    <a:pt x="14689" y="18814"/>
                    <a:pt x="14922" y="18584"/>
                    <a:pt x="14922" y="18417"/>
                  </a:cubicBezTo>
                  <a:cubicBezTo>
                    <a:pt x="14922" y="18281"/>
                    <a:pt x="14429" y="18584"/>
                    <a:pt x="14224" y="18584"/>
                  </a:cubicBezTo>
                  <a:cubicBezTo>
                    <a:pt x="14023" y="18584"/>
                    <a:pt x="14224" y="18015"/>
                    <a:pt x="14543" y="18114"/>
                  </a:cubicBezTo>
                  <a:cubicBezTo>
                    <a:pt x="14862" y="18214"/>
                    <a:pt x="15214" y="17352"/>
                    <a:pt x="15300" y="17054"/>
                  </a:cubicBezTo>
                  <a:cubicBezTo>
                    <a:pt x="15387" y="16752"/>
                    <a:pt x="15820" y="17054"/>
                    <a:pt x="16053" y="17054"/>
                  </a:cubicBezTo>
                  <a:cubicBezTo>
                    <a:pt x="16286" y="17054"/>
                    <a:pt x="16577" y="15754"/>
                    <a:pt x="16577" y="15754"/>
                  </a:cubicBezTo>
                  <a:cubicBezTo>
                    <a:pt x="17157" y="15989"/>
                    <a:pt x="17129" y="15159"/>
                    <a:pt x="17362" y="15425"/>
                  </a:cubicBezTo>
                  <a:cubicBezTo>
                    <a:pt x="17590" y="15692"/>
                    <a:pt x="17768" y="15592"/>
                    <a:pt x="17768" y="15592"/>
                  </a:cubicBezTo>
                  <a:cubicBezTo>
                    <a:pt x="17823" y="15488"/>
                    <a:pt x="17476" y="15258"/>
                    <a:pt x="17535" y="14992"/>
                  </a:cubicBezTo>
                  <a:cubicBezTo>
                    <a:pt x="17590" y="14595"/>
                    <a:pt x="18056" y="14094"/>
                    <a:pt x="18201" y="13995"/>
                  </a:cubicBezTo>
                  <a:cubicBezTo>
                    <a:pt x="18466" y="13828"/>
                    <a:pt x="18375" y="14162"/>
                    <a:pt x="18548" y="14292"/>
                  </a:cubicBezTo>
                  <a:cubicBezTo>
                    <a:pt x="18726" y="14397"/>
                    <a:pt x="18753" y="13729"/>
                    <a:pt x="18753" y="14026"/>
                  </a:cubicBezTo>
                  <a:cubicBezTo>
                    <a:pt x="18753" y="14329"/>
                    <a:pt x="18927" y="14230"/>
                    <a:pt x="18927" y="14230"/>
                  </a:cubicBezTo>
                  <a:cubicBezTo>
                    <a:pt x="19013" y="13796"/>
                    <a:pt x="19857" y="13332"/>
                    <a:pt x="19857" y="13332"/>
                  </a:cubicBezTo>
                  <a:cubicBezTo>
                    <a:pt x="19451" y="12867"/>
                    <a:pt x="21600" y="10674"/>
                    <a:pt x="20263" y="9745"/>
                  </a:cubicBezTo>
                  <a:cubicBezTo>
                    <a:pt x="19652" y="9343"/>
                    <a:pt x="18781" y="10241"/>
                    <a:pt x="18142" y="10074"/>
                  </a:cubicBezTo>
                  <a:cubicBezTo>
                    <a:pt x="17504" y="9943"/>
                    <a:pt x="16924" y="9280"/>
                    <a:pt x="16053" y="8946"/>
                  </a:cubicBezTo>
                  <a:cubicBezTo>
                    <a:pt x="15182" y="8612"/>
                    <a:pt x="15008" y="6716"/>
                    <a:pt x="15008" y="6388"/>
                  </a:cubicBezTo>
                  <a:cubicBezTo>
                    <a:pt x="15008" y="6022"/>
                    <a:pt x="16085" y="4059"/>
                    <a:pt x="16085" y="4059"/>
                  </a:cubicBezTo>
                  <a:cubicBezTo>
                    <a:pt x="16345" y="2863"/>
                    <a:pt x="14456" y="2962"/>
                    <a:pt x="13991" y="1965"/>
                  </a:cubicBezTo>
                  <a:cubicBezTo>
                    <a:pt x="13644" y="1798"/>
                    <a:pt x="13471" y="937"/>
                    <a:pt x="13412" y="373"/>
                  </a:cubicBezTo>
                  <a:cubicBezTo>
                    <a:pt x="12627" y="441"/>
                    <a:pt x="12221" y="-259"/>
                    <a:pt x="11902" y="10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7" name="Shape 2947"/>
            <p:cNvSpPr/>
            <p:nvPr/>
          </p:nvSpPr>
          <p:spPr>
            <a:xfrm>
              <a:off x="4045167" y="3740234"/>
              <a:ext cx="1515760" cy="1854437"/>
            </a:xfrm>
            <a:custGeom>
              <a:avLst/>
              <a:gdLst/>
              <a:ahLst/>
              <a:cxnLst/>
              <a:rect l="0" t="0" r="0" b="0"/>
              <a:pathLst>
                <a:path w="21600" h="21138" extrusionOk="0">
                  <a:moveTo>
                    <a:pt x="19964" y="16954"/>
                  </a:moveTo>
                  <a:cubicBezTo>
                    <a:pt x="19964" y="15827"/>
                    <a:pt x="21287" y="16170"/>
                    <a:pt x="21600" y="15234"/>
                  </a:cubicBezTo>
                  <a:cubicBezTo>
                    <a:pt x="21600" y="15234"/>
                    <a:pt x="21208" y="15019"/>
                    <a:pt x="20350" y="14798"/>
                  </a:cubicBezTo>
                  <a:cubicBezTo>
                    <a:pt x="20350" y="14798"/>
                    <a:pt x="20154" y="13770"/>
                    <a:pt x="19063" y="13770"/>
                  </a:cubicBezTo>
                  <a:cubicBezTo>
                    <a:pt x="18009" y="13770"/>
                    <a:pt x="16686" y="14176"/>
                    <a:pt x="16453" y="13491"/>
                  </a:cubicBezTo>
                  <a:cubicBezTo>
                    <a:pt x="16220" y="12805"/>
                    <a:pt x="17580" y="11870"/>
                    <a:pt x="15865" y="11341"/>
                  </a:cubicBezTo>
                  <a:cubicBezTo>
                    <a:pt x="14149" y="10812"/>
                    <a:pt x="13996" y="8534"/>
                    <a:pt x="14657" y="8034"/>
                  </a:cubicBezTo>
                  <a:cubicBezTo>
                    <a:pt x="15282" y="7505"/>
                    <a:pt x="15203" y="6105"/>
                    <a:pt x="14694" y="5698"/>
                  </a:cubicBezTo>
                  <a:cubicBezTo>
                    <a:pt x="14149" y="5262"/>
                    <a:pt x="15748" y="4983"/>
                    <a:pt x="16140" y="4699"/>
                  </a:cubicBezTo>
                  <a:cubicBezTo>
                    <a:pt x="16490" y="4390"/>
                    <a:pt x="17231" y="2740"/>
                    <a:pt x="15828" y="2740"/>
                  </a:cubicBezTo>
                  <a:cubicBezTo>
                    <a:pt x="14425" y="2740"/>
                    <a:pt x="14075" y="531"/>
                    <a:pt x="12549" y="531"/>
                  </a:cubicBezTo>
                  <a:cubicBezTo>
                    <a:pt x="11030" y="531"/>
                    <a:pt x="8965" y="776"/>
                    <a:pt x="8260" y="217"/>
                  </a:cubicBezTo>
                  <a:cubicBezTo>
                    <a:pt x="7562" y="-346"/>
                    <a:pt x="3462" y="217"/>
                    <a:pt x="4326" y="1525"/>
                  </a:cubicBezTo>
                  <a:cubicBezTo>
                    <a:pt x="5141" y="2710"/>
                    <a:pt x="2224" y="2240"/>
                    <a:pt x="1440" y="3739"/>
                  </a:cubicBezTo>
                  <a:cubicBezTo>
                    <a:pt x="2181" y="4199"/>
                    <a:pt x="2647" y="5169"/>
                    <a:pt x="3621" y="5169"/>
                  </a:cubicBezTo>
                  <a:cubicBezTo>
                    <a:pt x="3621" y="5169"/>
                    <a:pt x="4516" y="7133"/>
                    <a:pt x="4050" y="7912"/>
                  </a:cubicBezTo>
                  <a:cubicBezTo>
                    <a:pt x="3621" y="8691"/>
                    <a:pt x="3621" y="9969"/>
                    <a:pt x="3621" y="10498"/>
                  </a:cubicBezTo>
                  <a:cubicBezTo>
                    <a:pt x="3621" y="11027"/>
                    <a:pt x="4087" y="12712"/>
                    <a:pt x="3621" y="13118"/>
                  </a:cubicBezTo>
                  <a:cubicBezTo>
                    <a:pt x="3156" y="13491"/>
                    <a:pt x="858" y="14769"/>
                    <a:pt x="858" y="15141"/>
                  </a:cubicBezTo>
                  <a:cubicBezTo>
                    <a:pt x="858" y="15484"/>
                    <a:pt x="938" y="17390"/>
                    <a:pt x="0" y="17732"/>
                  </a:cubicBezTo>
                  <a:cubicBezTo>
                    <a:pt x="0" y="18041"/>
                    <a:pt x="37" y="18418"/>
                    <a:pt x="233" y="18570"/>
                  </a:cubicBezTo>
                  <a:cubicBezTo>
                    <a:pt x="588" y="18854"/>
                    <a:pt x="938" y="20034"/>
                    <a:pt x="625" y="20534"/>
                  </a:cubicBezTo>
                  <a:cubicBezTo>
                    <a:pt x="313" y="21068"/>
                    <a:pt x="1134" y="21254"/>
                    <a:pt x="2065" y="21068"/>
                  </a:cubicBezTo>
                  <a:cubicBezTo>
                    <a:pt x="2996" y="20847"/>
                    <a:pt x="3309" y="20911"/>
                    <a:pt x="3542" y="20132"/>
                  </a:cubicBezTo>
                  <a:cubicBezTo>
                    <a:pt x="3775" y="19383"/>
                    <a:pt x="5454" y="17948"/>
                    <a:pt x="5962" y="17948"/>
                  </a:cubicBezTo>
                  <a:cubicBezTo>
                    <a:pt x="6508" y="17948"/>
                    <a:pt x="5686" y="18634"/>
                    <a:pt x="6232" y="18820"/>
                  </a:cubicBezTo>
                  <a:cubicBezTo>
                    <a:pt x="6661" y="18976"/>
                    <a:pt x="7482" y="19912"/>
                    <a:pt x="7990" y="20441"/>
                  </a:cubicBezTo>
                  <a:cubicBezTo>
                    <a:pt x="8377" y="19726"/>
                    <a:pt x="9044" y="18634"/>
                    <a:pt x="9430" y="18634"/>
                  </a:cubicBezTo>
                  <a:cubicBezTo>
                    <a:pt x="10019" y="18634"/>
                    <a:pt x="10913" y="18261"/>
                    <a:pt x="10913" y="17732"/>
                  </a:cubicBezTo>
                  <a:cubicBezTo>
                    <a:pt x="10913" y="17198"/>
                    <a:pt x="12280" y="18418"/>
                    <a:pt x="12280" y="18820"/>
                  </a:cubicBezTo>
                  <a:cubicBezTo>
                    <a:pt x="12280" y="19226"/>
                    <a:pt x="12709" y="19790"/>
                    <a:pt x="13138" y="19447"/>
                  </a:cubicBezTo>
                  <a:cubicBezTo>
                    <a:pt x="13567" y="19104"/>
                    <a:pt x="14308" y="19104"/>
                    <a:pt x="14853" y="19290"/>
                  </a:cubicBezTo>
                  <a:cubicBezTo>
                    <a:pt x="15123" y="19383"/>
                    <a:pt x="15399" y="19848"/>
                    <a:pt x="15675" y="20348"/>
                  </a:cubicBezTo>
                  <a:cubicBezTo>
                    <a:pt x="15907" y="20162"/>
                    <a:pt x="16220" y="19883"/>
                    <a:pt x="16649" y="19569"/>
                  </a:cubicBezTo>
                  <a:cubicBezTo>
                    <a:pt x="17464" y="18913"/>
                    <a:pt x="19964" y="18075"/>
                    <a:pt x="19964" y="1695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8" name="Shape 2948"/>
            <p:cNvSpPr/>
            <p:nvPr/>
          </p:nvSpPr>
          <p:spPr>
            <a:xfrm>
              <a:off x="5047839" y="3874806"/>
              <a:ext cx="2028810" cy="2067751"/>
            </a:xfrm>
            <a:custGeom>
              <a:avLst/>
              <a:gdLst/>
              <a:ahLst/>
              <a:cxnLst/>
              <a:rect l="0" t="0" r="0" b="0"/>
              <a:pathLst>
                <a:path w="21101" h="21427" extrusionOk="0">
                  <a:moveTo>
                    <a:pt x="12873" y="2860"/>
                  </a:moveTo>
                  <a:cubicBezTo>
                    <a:pt x="12274" y="2633"/>
                    <a:pt x="12784" y="2125"/>
                    <a:pt x="12274" y="2125"/>
                  </a:cubicBezTo>
                  <a:cubicBezTo>
                    <a:pt x="11760" y="2125"/>
                    <a:pt x="11532" y="3256"/>
                    <a:pt x="11081" y="2802"/>
                  </a:cubicBezTo>
                  <a:cubicBezTo>
                    <a:pt x="10593" y="2321"/>
                    <a:pt x="9967" y="1332"/>
                    <a:pt x="9399" y="1332"/>
                  </a:cubicBezTo>
                  <a:cubicBezTo>
                    <a:pt x="8832" y="1332"/>
                    <a:pt x="8545" y="1105"/>
                    <a:pt x="8031" y="1332"/>
                  </a:cubicBezTo>
                  <a:cubicBezTo>
                    <a:pt x="7522" y="1559"/>
                    <a:pt x="6471" y="2971"/>
                    <a:pt x="5840" y="2971"/>
                  </a:cubicBezTo>
                  <a:cubicBezTo>
                    <a:pt x="5219" y="2971"/>
                    <a:pt x="4419" y="3198"/>
                    <a:pt x="3994" y="3653"/>
                  </a:cubicBezTo>
                  <a:cubicBezTo>
                    <a:pt x="3596" y="4049"/>
                    <a:pt x="1204" y="4134"/>
                    <a:pt x="207" y="3595"/>
                  </a:cubicBezTo>
                  <a:cubicBezTo>
                    <a:pt x="207" y="3653"/>
                    <a:pt x="207" y="3711"/>
                    <a:pt x="292" y="3795"/>
                  </a:cubicBezTo>
                  <a:cubicBezTo>
                    <a:pt x="663" y="4165"/>
                    <a:pt x="721" y="5439"/>
                    <a:pt x="265" y="5920"/>
                  </a:cubicBezTo>
                  <a:cubicBezTo>
                    <a:pt x="-218" y="6374"/>
                    <a:pt x="-106" y="8446"/>
                    <a:pt x="1146" y="8927"/>
                  </a:cubicBezTo>
                  <a:cubicBezTo>
                    <a:pt x="2398" y="9408"/>
                    <a:pt x="1405" y="10259"/>
                    <a:pt x="1575" y="10882"/>
                  </a:cubicBezTo>
                  <a:cubicBezTo>
                    <a:pt x="1745" y="11506"/>
                    <a:pt x="2711" y="11136"/>
                    <a:pt x="3480" y="11136"/>
                  </a:cubicBezTo>
                  <a:cubicBezTo>
                    <a:pt x="4275" y="11136"/>
                    <a:pt x="4419" y="12072"/>
                    <a:pt x="4419" y="12072"/>
                  </a:cubicBezTo>
                  <a:cubicBezTo>
                    <a:pt x="5045" y="12272"/>
                    <a:pt x="5331" y="12468"/>
                    <a:pt x="5331" y="12468"/>
                  </a:cubicBezTo>
                  <a:cubicBezTo>
                    <a:pt x="5103" y="13319"/>
                    <a:pt x="4137" y="13007"/>
                    <a:pt x="4137" y="14032"/>
                  </a:cubicBezTo>
                  <a:cubicBezTo>
                    <a:pt x="4137" y="15052"/>
                    <a:pt x="2313" y="15814"/>
                    <a:pt x="1718" y="16410"/>
                  </a:cubicBezTo>
                  <a:cubicBezTo>
                    <a:pt x="1405" y="16696"/>
                    <a:pt x="1177" y="16949"/>
                    <a:pt x="1007" y="17119"/>
                  </a:cubicBezTo>
                  <a:cubicBezTo>
                    <a:pt x="1177" y="17546"/>
                    <a:pt x="1316" y="18001"/>
                    <a:pt x="1405" y="18197"/>
                  </a:cubicBezTo>
                  <a:cubicBezTo>
                    <a:pt x="1544" y="18566"/>
                    <a:pt x="2228" y="19132"/>
                    <a:pt x="2599" y="19956"/>
                  </a:cubicBezTo>
                  <a:cubicBezTo>
                    <a:pt x="2970" y="20776"/>
                    <a:pt x="3395" y="20776"/>
                    <a:pt x="3793" y="20776"/>
                  </a:cubicBezTo>
                  <a:cubicBezTo>
                    <a:pt x="4191" y="20776"/>
                    <a:pt x="4906" y="20665"/>
                    <a:pt x="5389" y="20665"/>
                  </a:cubicBezTo>
                  <a:cubicBezTo>
                    <a:pt x="5559" y="20665"/>
                    <a:pt x="5814" y="20803"/>
                    <a:pt x="6042" y="21030"/>
                  </a:cubicBezTo>
                  <a:cubicBezTo>
                    <a:pt x="6270" y="20803"/>
                    <a:pt x="6583" y="20522"/>
                    <a:pt x="6837" y="20522"/>
                  </a:cubicBezTo>
                  <a:cubicBezTo>
                    <a:pt x="7267" y="20522"/>
                    <a:pt x="8089" y="20776"/>
                    <a:pt x="8349" y="20522"/>
                  </a:cubicBezTo>
                  <a:cubicBezTo>
                    <a:pt x="8349" y="20522"/>
                    <a:pt x="7893" y="19983"/>
                    <a:pt x="8232" y="19644"/>
                  </a:cubicBezTo>
                  <a:cubicBezTo>
                    <a:pt x="8572" y="19301"/>
                    <a:pt x="8800" y="19729"/>
                    <a:pt x="8800" y="20068"/>
                  </a:cubicBezTo>
                  <a:cubicBezTo>
                    <a:pt x="8800" y="20406"/>
                    <a:pt x="9113" y="20722"/>
                    <a:pt x="9431" y="20722"/>
                  </a:cubicBezTo>
                  <a:cubicBezTo>
                    <a:pt x="9739" y="20722"/>
                    <a:pt x="10110" y="21288"/>
                    <a:pt x="10821" y="21288"/>
                  </a:cubicBezTo>
                  <a:cubicBezTo>
                    <a:pt x="11532" y="21288"/>
                    <a:pt x="12699" y="21600"/>
                    <a:pt x="13043" y="21288"/>
                  </a:cubicBezTo>
                  <a:cubicBezTo>
                    <a:pt x="13356" y="20945"/>
                    <a:pt x="12730" y="20010"/>
                    <a:pt x="12274" y="19867"/>
                  </a:cubicBezTo>
                  <a:cubicBezTo>
                    <a:pt x="11845" y="19756"/>
                    <a:pt x="11250" y="19783"/>
                    <a:pt x="11420" y="19333"/>
                  </a:cubicBezTo>
                  <a:cubicBezTo>
                    <a:pt x="11590" y="18878"/>
                    <a:pt x="12556" y="18651"/>
                    <a:pt x="12556" y="18366"/>
                  </a:cubicBezTo>
                  <a:cubicBezTo>
                    <a:pt x="12556" y="18081"/>
                    <a:pt x="12614" y="17600"/>
                    <a:pt x="12958" y="17288"/>
                  </a:cubicBezTo>
                  <a:cubicBezTo>
                    <a:pt x="13271" y="16949"/>
                    <a:pt x="13669" y="16241"/>
                    <a:pt x="14125" y="16099"/>
                  </a:cubicBezTo>
                  <a:cubicBezTo>
                    <a:pt x="14608" y="15987"/>
                    <a:pt x="15203" y="15221"/>
                    <a:pt x="15690" y="15221"/>
                  </a:cubicBezTo>
                  <a:cubicBezTo>
                    <a:pt x="16173" y="15221"/>
                    <a:pt x="17170" y="15021"/>
                    <a:pt x="16911" y="14455"/>
                  </a:cubicBezTo>
                  <a:cubicBezTo>
                    <a:pt x="16683" y="13916"/>
                    <a:pt x="16003" y="13292"/>
                    <a:pt x="16428" y="12896"/>
                  </a:cubicBezTo>
                  <a:cubicBezTo>
                    <a:pt x="16741" y="12584"/>
                    <a:pt x="17139" y="13181"/>
                    <a:pt x="17908" y="13123"/>
                  </a:cubicBezTo>
                  <a:cubicBezTo>
                    <a:pt x="17881" y="13007"/>
                    <a:pt x="17881" y="12896"/>
                    <a:pt x="17881" y="12838"/>
                  </a:cubicBezTo>
                  <a:cubicBezTo>
                    <a:pt x="17881" y="12441"/>
                    <a:pt x="19017" y="12584"/>
                    <a:pt x="19388" y="12468"/>
                  </a:cubicBezTo>
                  <a:cubicBezTo>
                    <a:pt x="19786" y="12384"/>
                    <a:pt x="19759" y="12130"/>
                    <a:pt x="19759" y="12130"/>
                  </a:cubicBezTo>
                  <a:cubicBezTo>
                    <a:pt x="21324" y="11760"/>
                    <a:pt x="21382" y="10063"/>
                    <a:pt x="20640" y="9693"/>
                  </a:cubicBezTo>
                  <a:cubicBezTo>
                    <a:pt x="19929" y="9350"/>
                    <a:pt x="19871" y="8927"/>
                    <a:pt x="19674" y="8303"/>
                  </a:cubicBezTo>
                  <a:cubicBezTo>
                    <a:pt x="19446" y="7706"/>
                    <a:pt x="19017" y="7680"/>
                    <a:pt x="18905" y="7114"/>
                  </a:cubicBezTo>
                  <a:cubicBezTo>
                    <a:pt x="18762" y="6575"/>
                    <a:pt x="20072" y="6263"/>
                    <a:pt x="20211" y="5608"/>
                  </a:cubicBezTo>
                  <a:cubicBezTo>
                    <a:pt x="20327" y="4958"/>
                    <a:pt x="19446" y="4530"/>
                    <a:pt x="19330" y="3991"/>
                  </a:cubicBezTo>
                  <a:cubicBezTo>
                    <a:pt x="19218" y="3457"/>
                    <a:pt x="17908" y="3769"/>
                    <a:pt x="18476" y="3198"/>
                  </a:cubicBezTo>
                  <a:cubicBezTo>
                    <a:pt x="19017" y="2633"/>
                    <a:pt x="18847" y="2205"/>
                    <a:pt x="18476" y="1813"/>
                  </a:cubicBezTo>
                  <a:cubicBezTo>
                    <a:pt x="18078" y="1448"/>
                    <a:pt x="18476" y="1051"/>
                    <a:pt x="18476" y="1051"/>
                  </a:cubicBezTo>
                  <a:cubicBezTo>
                    <a:pt x="19218" y="1051"/>
                    <a:pt x="19388" y="597"/>
                    <a:pt x="19218" y="396"/>
                  </a:cubicBezTo>
                  <a:cubicBezTo>
                    <a:pt x="19017" y="227"/>
                    <a:pt x="17738" y="0"/>
                    <a:pt x="17197" y="0"/>
                  </a:cubicBezTo>
                  <a:cubicBezTo>
                    <a:pt x="16656" y="0"/>
                    <a:pt x="16030" y="624"/>
                    <a:pt x="15632" y="682"/>
                  </a:cubicBezTo>
                  <a:cubicBezTo>
                    <a:pt x="15203" y="739"/>
                    <a:pt x="15462" y="1189"/>
                    <a:pt x="15118" y="1363"/>
                  </a:cubicBezTo>
                  <a:cubicBezTo>
                    <a:pt x="14747" y="1501"/>
                    <a:pt x="14407" y="2887"/>
                    <a:pt x="14747" y="2887"/>
                  </a:cubicBezTo>
                  <a:cubicBezTo>
                    <a:pt x="15091" y="2887"/>
                    <a:pt x="14747" y="2152"/>
                    <a:pt x="15149" y="2152"/>
                  </a:cubicBezTo>
                  <a:cubicBezTo>
                    <a:pt x="15547" y="2152"/>
                    <a:pt x="15176" y="3568"/>
                    <a:pt x="14890" y="3568"/>
                  </a:cubicBezTo>
                  <a:cubicBezTo>
                    <a:pt x="14635" y="3568"/>
                    <a:pt x="14152" y="3853"/>
                    <a:pt x="13611" y="3853"/>
                  </a:cubicBezTo>
                  <a:cubicBezTo>
                    <a:pt x="13186" y="3853"/>
                    <a:pt x="13924" y="3002"/>
                    <a:pt x="14094" y="2067"/>
                  </a:cubicBezTo>
                  <a:cubicBezTo>
                    <a:pt x="13781" y="2432"/>
                    <a:pt x="13271" y="3002"/>
                    <a:pt x="12873" y="286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49" name="Shape 2949"/>
            <p:cNvSpPr/>
            <p:nvPr/>
          </p:nvSpPr>
          <p:spPr>
            <a:xfrm>
              <a:off x="5929033" y="2619647"/>
              <a:ext cx="1091228" cy="1535903"/>
            </a:xfrm>
            <a:custGeom>
              <a:avLst/>
              <a:gdLst/>
              <a:ahLst/>
              <a:cxnLst/>
              <a:rect l="0" t="0" r="0" b="0"/>
              <a:pathLst>
                <a:path w="21600" h="20918" extrusionOk="0">
                  <a:moveTo>
                    <a:pt x="18079" y="2344"/>
                  </a:moveTo>
                  <a:cubicBezTo>
                    <a:pt x="17161" y="1747"/>
                    <a:pt x="14559" y="1150"/>
                    <a:pt x="13530" y="1150"/>
                  </a:cubicBezTo>
                  <a:cubicBezTo>
                    <a:pt x="12501" y="1150"/>
                    <a:pt x="12067" y="962"/>
                    <a:pt x="11038" y="1150"/>
                  </a:cubicBezTo>
                  <a:cubicBezTo>
                    <a:pt x="10069" y="1302"/>
                    <a:pt x="9848" y="330"/>
                    <a:pt x="9473" y="32"/>
                  </a:cubicBezTo>
                  <a:cubicBezTo>
                    <a:pt x="9040" y="-226"/>
                    <a:pt x="7798" y="1191"/>
                    <a:pt x="7305" y="1524"/>
                  </a:cubicBezTo>
                  <a:cubicBezTo>
                    <a:pt x="6820" y="1858"/>
                    <a:pt x="6063" y="1712"/>
                    <a:pt x="5519" y="2379"/>
                  </a:cubicBezTo>
                  <a:cubicBezTo>
                    <a:pt x="4983" y="3052"/>
                    <a:pt x="5519" y="3421"/>
                    <a:pt x="5085" y="4170"/>
                  </a:cubicBezTo>
                  <a:cubicBezTo>
                    <a:pt x="4660" y="4878"/>
                    <a:pt x="2441" y="3907"/>
                    <a:pt x="2007" y="4246"/>
                  </a:cubicBezTo>
                  <a:cubicBezTo>
                    <a:pt x="1573" y="4539"/>
                    <a:pt x="2653" y="5475"/>
                    <a:pt x="2220" y="6178"/>
                  </a:cubicBezTo>
                  <a:cubicBezTo>
                    <a:pt x="1786" y="6886"/>
                    <a:pt x="2874" y="8601"/>
                    <a:pt x="2874" y="8601"/>
                  </a:cubicBezTo>
                  <a:cubicBezTo>
                    <a:pt x="3197" y="8824"/>
                    <a:pt x="2764" y="9532"/>
                    <a:pt x="1947" y="10316"/>
                  </a:cubicBezTo>
                  <a:cubicBezTo>
                    <a:pt x="1140" y="11101"/>
                    <a:pt x="0" y="11914"/>
                    <a:pt x="0" y="12441"/>
                  </a:cubicBezTo>
                  <a:cubicBezTo>
                    <a:pt x="0" y="13483"/>
                    <a:pt x="4005" y="13185"/>
                    <a:pt x="2764" y="14080"/>
                  </a:cubicBezTo>
                  <a:cubicBezTo>
                    <a:pt x="1463" y="14935"/>
                    <a:pt x="2764" y="15942"/>
                    <a:pt x="2764" y="16685"/>
                  </a:cubicBezTo>
                  <a:cubicBezTo>
                    <a:pt x="2764" y="17130"/>
                    <a:pt x="2220" y="18476"/>
                    <a:pt x="1786" y="19366"/>
                  </a:cubicBezTo>
                  <a:cubicBezTo>
                    <a:pt x="2441" y="19811"/>
                    <a:pt x="3087" y="20408"/>
                    <a:pt x="3631" y="20777"/>
                  </a:cubicBezTo>
                  <a:cubicBezTo>
                    <a:pt x="4490" y="21374"/>
                    <a:pt x="4924" y="19887"/>
                    <a:pt x="5902" y="19887"/>
                  </a:cubicBezTo>
                  <a:cubicBezTo>
                    <a:pt x="6871" y="19887"/>
                    <a:pt x="5902" y="20554"/>
                    <a:pt x="7041" y="20853"/>
                  </a:cubicBezTo>
                  <a:cubicBezTo>
                    <a:pt x="7798" y="21040"/>
                    <a:pt x="8768" y="20291"/>
                    <a:pt x="9363" y="19811"/>
                  </a:cubicBezTo>
                  <a:cubicBezTo>
                    <a:pt x="9422" y="19477"/>
                    <a:pt x="9473" y="19109"/>
                    <a:pt x="9312" y="18775"/>
                  </a:cubicBezTo>
                  <a:cubicBezTo>
                    <a:pt x="8657" y="17206"/>
                    <a:pt x="10451" y="16498"/>
                    <a:pt x="12127" y="15719"/>
                  </a:cubicBezTo>
                  <a:cubicBezTo>
                    <a:pt x="13751" y="14935"/>
                    <a:pt x="13589" y="12921"/>
                    <a:pt x="13589" y="12921"/>
                  </a:cubicBezTo>
                  <a:cubicBezTo>
                    <a:pt x="13589" y="12921"/>
                    <a:pt x="17101" y="10129"/>
                    <a:pt x="18887" y="8455"/>
                  </a:cubicBezTo>
                  <a:cubicBezTo>
                    <a:pt x="19976" y="7969"/>
                    <a:pt x="20350" y="7372"/>
                    <a:pt x="19916" y="7296"/>
                  </a:cubicBezTo>
                  <a:cubicBezTo>
                    <a:pt x="18351" y="7038"/>
                    <a:pt x="19431" y="6178"/>
                    <a:pt x="19976" y="5844"/>
                  </a:cubicBezTo>
                  <a:cubicBezTo>
                    <a:pt x="20188" y="5657"/>
                    <a:pt x="20843" y="5768"/>
                    <a:pt x="21600" y="5920"/>
                  </a:cubicBezTo>
                  <a:cubicBezTo>
                    <a:pt x="21268" y="4504"/>
                    <a:pt x="18836" y="2900"/>
                    <a:pt x="18079" y="234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50" name="Shape 2950"/>
            <p:cNvSpPr/>
            <p:nvPr/>
          </p:nvSpPr>
          <p:spPr>
            <a:xfrm>
              <a:off x="2834112" y="1897117"/>
              <a:ext cx="1831893" cy="2199019"/>
            </a:xfrm>
            <a:custGeom>
              <a:avLst/>
              <a:gdLst/>
              <a:ahLst/>
              <a:cxnLst/>
              <a:rect l="0" t="0" r="0" b="0"/>
              <a:pathLst>
                <a:path w="21396" h="21571" extrusionOk="0">
                  <a:moveTo>
                    <a:pt x="21344" y="16689"/>
                  </a:moveTo>
                  <a:cubicBezTo>
                    <a:pt x="20992" y="16689"/>
                    <a:pt x="20671" y="15213"/>
                    <a:pt x="20671" y="14677"/>
                  </a:cubicBezTo>
                  <a:cubicBezTo>
                    <a:pt x="20671" y="14142"/>
                    <a:pt x="20003" y="13337"/>
                    <a:pt x="20003" y="12987"/>
                  </a:cubicBezTo>
                  <a:cubicBezTo>
                    <a:pt x="20003" y="12637"/>
                    <a:pt x="20003" y="11966"/>
                    <a:pt x="20224" y="11296"/>
                  </a:cubicBezTo>
                  <a:cubicBezTo>
                    <a:pt x="20450" y="10626"/>
                    <a:pt x="19395" y="10545"/>
                    <a:pt x="19395" y="9930"/>
                  </a:cubicBezTo>
                  <a:cubicBezTo>
                    <a:pt x="19395" y="9340"/>
                    <a:pt x="20545" y="9930"/>
                    <a:pt x="20385" y="9125"/>
                  </a:cubicBezTo>
                  <a:cubicBezTo>
                    <a:pt x="20289" y="8829"/>
                    <a:pt x="21058" y="7889"/>
                    <a:pt x="20927" y="7219"/>
                  </a:cubicBezTo>
                  <a:cubicBezTo>
                    <a:pt x="20832" y="6814"/>
                    <a:pt x="20129" y="6494"/>
                    <a:pt x="19586" y="6304"/>
                  </a:cubicBezTo>
                  <a:cubicBezTo>
                    <a:pt x="19556" y="6333"/>
                    <a:pt x="19556" y="6333"/>
                    <a:pt x="19556" y="6333"/>
                  </a:cubicBezTo>
                  <a:cubicBezTo>
                    <a:pt x="19556" y="6333"/>
                    <a:pt x="19139" y="6679"/>
                    <a:pt x="17859" y="6679"/>
                  </a:cubicBezTo>
                  <a:cubicBezTo>
                    <a:pt x="16613" y="6679"/>
                    <a:pt x="16869" y="6173"/>
                    <a:pt x="16869" y="6173"/>
                  </a:cubicBezTo>
                  <a:cubicBezTo>
                    <a:pt x="15403" y="4238"/>
                    <a:pt x="13710" y="5768"/>
                    <a:pt x="13359" y="5473"/>
                  </a:cubicBezTo>
                  <a:cubicBezTo>
                    <a:pt x="13037" y="5208"/>
                    <a:pt x="12816" y="4588"/>
                    <a:pt x="12209" y="3863"/>
                  </a:cubicBezTo>
                  <a:cubicBezTo>
                    <a:pt x="11601" y="3137"/>
                    <a:pt x="10928" y="1957"/>
                    <a:pt x="10928" y="1367"/>
                  </a:cubicBezTo>
                  <a:cubicBezTo>
                    <a:pt x="10928" y="776"/>
                    <a:pt x="10034" y="1"/>
                    <a:pt x="10034" y="1"/>
                  </a:cubicBezTo>
                  <a:cubicBezTo>
                    <a:pt x="9808" y="-29"/>
                    <a:pt x="8789" y="1341"/>
                    <a:pt x="8276" y="1236"/>
                  </a:cubicBezTo>
                  <a:cubicBezTo>
                    <a:pt x="7764" y="1126"/>
                    <a:pt x="5846" y="1662"/>
                    <a:pt x="5559" y="1662"/>
                  </a:cubicBezTo>
                  <a:cubicBezTo>
                    <a:pt x="5529" y="1662"/>
                    <a:pt x="5494" y="1662"/>
                    <a:pt x="5464" y="1611"/>
                  </a:cubicBezTo>
                  <a:cubicBezTo>
                    <a:pt x="6006" y="2442"/>
                    <a:pt x="7317" y="3567"/>
                    <a:pt x="6489" y="4023"/>
                  </a:cubicBezTo>
                  <a:cubicBezTo>
                    <a:pt x="5399" y="4643"/>
                    <a:pt x="5178" y="5958"/>
                    <a:pt x="5178" y="5958"/>
                  </a:cubicBezTo>
                  <a:cubicBezTo>
                    <a:pt x="6167" y="6709"/>
                    <a:pt x="6167" y="6709"/>
                    <a:pt x="6167" y="6709"/>
                  </a:cubicBezTo>
                  <a:cubicBezTo>
                    <a:pt x="6167" y="6709"/>
                    <a:pt x="5333" y="7379"/>
                    <a:pt x="5333" y="8075"/>
                  </a:cubicBezTo>
                  <a:cubicBezTo>
                    <a:pt x="5333" y="8775"/>
                    <a:pt x="4279" y="9420"/>
                    <a:pt x="4279" y="9420"/>
                  </a:cubicBezTo>
                  <a:cubicBezTo>
                    <a:pt x="3676" y="11136"/>
                    <a:pt x="2396" y="10600"/>
                    <a:pt x="1627" y="11241"/>
                  </a:cubicBezTo>
                  <a:cubicBezTo>
                    <a:pt x="894" y="11861"/>
                    <a:pt x="959" y="13977"/>
                    <a:pt x="0" y="14863"/>
                  </a:cubicBezTo>
                  <a:cubicBezTo>
                    <a:pt x="989" y="15162"/>
                    <a:pt x="1502" y="16233"/>
                    <a:pt x="2205" y="16608"/>
                  </a:cubicBezTo>
                  <a:cubicBezTo>
                    <a:pt x="3033" y="17038"/>
                    <a:pt x="3289" y="16343"/>
                    <a:pt x="4153" y="16343"/>
                  </a:cubicBezTo>
                  <a:cubicBezTo>
                    <a:pt x="5017" y="16343"/>
                    <a:pt x="6489" y="19750"/>
                    <a:pt x="6489" y="19750"/>
                  </a:cubicBezTo>
                  <a:cubicBezTo>
                    <a:pt x="7990" y="19965"/>
                    <a:pt x="8211" y="21225"/>
                    <a:pt x="8211" y="21225"/>
                  </a:cubicBezTo>
                  <a:cubicBezTo>
                    <a:pt x="8211" y="21225"/>
                    <a:pt x="9200" y="21571"/>
                    <a:pt x="9683" y="21571"/>
                  </a:cubicBezTo>
                  <a:cubicBezTo>
                    <a:pt x="10165" y="21571"/>
                    <a:pt x="10004" y="21461"/>
                    <a:pt x="10993" y="21305"/>
                  </a:cubicBezTo>
                  <a:cubicBezTo>
                    <a:pt x="11983" y="21145"/>
                    <a:pt x="14223" y="20821"/>
                    <a:pt x="15021" y="21145"/>
                  </a:cubicBezTo>
                  <a:cubicBezTo>
                    <a:pt x="15147" y="21170"/>
                    <a:pt x="15247" y="21225"/>
                    <a:pt x="15337" y="21305"/>
                  </a:cubicBezTo>
                  <a:cubicBezTo>
                    <a:pt x="15980" y="20015"/>
                    <a:pt x="18371" y="20420"/>
                    <a:pt x="17703" y="19400"/>
                  </a:cubicBezTo>
                  <a:cubicBezTo>
                    <a:pt x="16995" y="18274"/>
                    <a:pt x="20355" y="17789"/>
                    <a:pt x="20927" y="18274"/>
                  </a:cubicBezTo>
                  <a:cubicBezTo>
                    <a:pt x="20832" y="17549"/>
                    <a:pt x="21600" y="16689"/>
                    <a:pt x="21344" y="1668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51" name="Shape 2951"/>
            <p:cNvSpPr/>
            <p:nvPr/>
          </p:nvSpPr>
          <p:spPr>
            <a:xfrm>
              <a:off x="4492442" y="2349760"/>
              <a:ext cx="1588251" cy="1907289"/>
            </a:xfrm>
            <a:custGeom>
              <a:avLst/>
              <a:gdLst/>
              <a:ahLst/>
              <a:cxnLst/>
              <a:rect l="0" t="0" r="0" b="0"/>
              <a:pathLst>
                <a:path w="20932" h="21252" extrusionOk="0">
                  <a:moveTo>
                    <a:pt x="18285" y="6589"/>
                  </a:moveTo>
                  <a:cubicBezTo>
                    <a:pt x="17560" y="6407"/>
                    <a:pt x="17560" y="6100"/>
                    <a:pt x="16914" y="6316"/>
                  </a:cubicBezTo>
                  <a:cubicBezTo>
                    <a:pt x="16262" y="6527"/>
                    <a:pt x="16336" y="5828"/>
                    <a:pt x="16336" y="5828"/>
                  </a:cubicBezTo>
                  <a:cubicBezTo>
                    <a:pt x="17022" y="5095"/>
                    <a:pt x="15650" y="3357"/>
                    <a:pt x="14137" y="3357"/>
                  </a:cubicBezTo>
                  <a:cubicBezTo>
                    <a:pt x="12619" y="3357"/>
                    <a:pt x="13016" y="4027"/>
                    <a:pt x="12477" y="4027"/>
                  </a:cubicBezTo>
                  <a:cubicBezTo>
                    <a:pt x="11933" y="4027"/>
                    <a:pt x="11072" y="4271"/>
                    <a:pt x="10851" y="4453"/>
                  </a:cubicBezTo>
                  <a:cubicBezTo>
                    <a:pt x="10636" y="4640"/>
                    <a:pt x="8437" y="4271"/>
                    <a:pt x="8437" y="4271"/>
                  </a:cubicBezTo>
                  <a:cubicBezTo>
                    <a:pt x="6601" y="431"/>
                    <a:pt x="5842" y="3481"/>
                    <a:pt x="5842" y="1652"/>
                  </a:cubicBezTo>
                  <a:cubicBezTo>
                    <a:pt x="5842" y="-177"/>
                    <a:pt x="3604" y="5"/>
                    <a:pt x="3604" y="5"/>
                  </a:cubicBezTo>
                  <a:cubicBezTo>
                    <a:pt x="3604" y="5"/>
                    <a:pt x="1836" y="1010"/>
                    <a:pt x="1298" y="1192"/>
                  </a:cubicBezTo>
                  <a:cubicBezTo>
                    <a:pt x="793" y="1379"/>
                    <a:pt x="289" y="1987"/>
                    <a:pt x="215" y="2107"/>
                  </a:cubicBezTo>
                  <a:cubicBezTo>
                    <a:pt x="827" y="2322"/>
                    <a:pt x="1621" y="2686"/>
                    <a:pt x="1728" y="3146"/>
                  </a:cubicBezTo>
                  <a:cubicBezTo>
                    <a:pt x="1876" y="3907"/>
                    <a:pt x="1009" y="4975"/>
                    <a:pt x="1116" y="5310"/>
                  </a:cubicBezTo>
                  <a:cubicBezTo>
                    <a:pt x="1298" y="6225"/>
                    <a:pt x="0" y="5555"/>
                    <a:pt x="0" y="6225"/>
                  </a:cubicBezTo>
                  <a:cubicBezTo>
                    <a:pt x="0" y="6924"/>
                    <a:pt x="1190" y="7015"/>
                    <a:pt x="935" y="7776"/>
                  </a:cubicBezTo>
                  <a:cubicBezTo>
                    <a:pt x="686" y="8538"/>
                    <a:pt x="686" y="9299"/>
                    <a:pt x="686" y="9696"/>
                  </a:cubicBezTo>
                  <a:cubicBezTo>
                    <a:pt x="686" y="10094"/>
                    <a:pt x="1439" y="11008"/>
                    <a:pt x="1439" y="11617"/>
                  </a:cubicBezTo>
                  <a:cubicBezTo>
                    <a:pt x="1439" y="12225"/>
                    <a:pt x="1802" y="13901"/>
                    <a:pt x="2199" y="13901"/>
                  </a:cubicBezTo>
                  <a:cubicBezTo>
                    <a:pt x="2488" y="13901"/>
                    <a:pt x="1621" y="14877"/>
                    <a:pt x="1728" y="15701"/>
                  </a:cubicBezTo>
                  <a:cubicBezTo>
                    <a:pt x="2414" y="16218"/>
                    <a:pt x="4289" y="16007"/>
                    <a:pt x="5695" y="16007"/>
                  </a:cubicBezTo>
                  <a:cubicBezTo>
                    <a:pt x="7106" y="16007"/>
                    <a:pt x="7429" y="18167"/>
                    <a:pt x="8726" y="18167"/>
                  </a:cubicBezTo>
                  <a:cubicBezTo>
                    <a:pt x="10024" y="18167"/>
                    <a:pt x="9338" y="19781"/>
                    <a:pt x="9015" y="20082"/>
                  </a:cubicBezTo>
                  <a:cubicBezTo>
                    <a:pt x="8726" y="20326"/>
                    <a:pt x="7644" y="20542"/>
                    <a:pt x="7570" y="20844"/>
                  </a:cubicBezTo>
                  <a:cubicBezTo>
                    <a:pt x="8834" y="21423"/>
                    <a:pt x="11865" y="21332"/>
                    <a:pt x="12370" y="20906"/>
                  </a:cubicBezTo>
                  <a:cubicBezTo>
                    <a:pt x="12908" y="20417"/>
                    <a:pt x="13922" y="20173"/>
                    <a:pt x="14710" y="20173"/>
                  </a:cubicBezTo>
                  <a:cubicBezTo>
                    <a:pt x="15509" y="20173"/>
                    <a:pt x="16840" y="18655"/>
                    <a:pt x="17486" y="18411"/>
                  </a:cubicBezTo>
                  <a:cubicBezTo>
                    <a:pt x="18138" y="18167"/>
                    <a:pt x="18501" y="18411"/>
                    <a:pt x="19220" y="18411"/>
                  </a:cubicBezTo>
                  <a:cubicBezTo>
                    <a:pt x="19509" y="18411"/>
                    <a:pt x="19832" y="18593"/>
                    <a:pt x="20121" y="18837"/>
                  </a:cubicBezTo>
                  <a:cubicBezTo>
                    <a:pt x="20410" y="18109"/>
                    <a:pt x="20773" y="17008"/>
                    <a:pt x="20773" y="16644"/>
                  </a:cubicBezTo>
                  <a:cubicBezTo>
                    <a:pt x="20773" y="16036"/>
                    <a:pt x="19906" y="15213"/>
                    <a:pt x="20773" y="14513"/>
                  </a:cubicBezTo>
                  <a:cubicBezTo>
                    <a:pt x="21600" y="13781"/>
                    <a:pt x="18931" y="14025"/>
                    <a:pt x="18931" y="13173"/>
                  </a:cubicBezTo>
                  <a:cubicBezTo>
                    <a:pt x="18931" y="12742"/>
                    <a:pt x="19690" y="12076"/>
                    <a:pt x="20229" y="11435"/>
                  </a:cubicBezTo>
                  <a:cubicBezTo>
                    <a:pt x="20773" y="10793"/>
                    <a:pt x="21062" y="10214"/>
                    <a:pt x="20846" y="10032"/>
                  </a:cubicBezTo>
                  <a:cubicBezTo>
                    <a:pt x="20846" y="10032"/>
                    <a:pt x="20121" y="8629"/>
                    <a:pt x="20410" y="8049"/>
                  </a:cubicBezTo>
                  <a:cubicBezTo>
                    <a:pt x="20591" y="7657"/>
                    <a:pt x="20376" y="7230"/>
                    <a:pt x="20229" y="6895"/>
                  </a:cubicBezTo>
                  <a:cubicBezTo>
                    <a:pt x="19186" y="7197"/>
                    <a:pt x="18931" y="6771"/>
                    <a:pt x="18285" y="658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52" name="Shape 2952"/>
            <p:cNvSpPr/>
            <p:nvPr/>
          </p:nvSpPr>
          <p:spPr>
            <a:xfrm>
              <a:off x="5681828" y="1273590"/>
              <a:ext cx="1518480" cy="1514747"/>
            </a:xfrm>
            <a:custGeom>
              <a:avLst/>
              <a:gdLst/>
              <a:ahLst/>
              <a:cxnLst/>
              <a:rect l="0" t="0" r="0" b="0"/>
              <a:pathLst>
                <a:path w="21293" h="21557" extrusionOk="0">
                  <a:moveTo>
                    <a:pt x="21251" y="5796"/>
                  </a:moveTo>
                  <a:cubicBezTo>
                    <a:pt x="20064" y="4628"/>
                    <a:pt x="19370" y="4744"/>
                    <a:pt x="19370" y="4744"/>
                  </a:cubicBezTo>
                  <a:cubicBezTo>
                    <a:pt x="18834" y="4860"/>
                    <a:pt x="18147" y="5563"/>
                    <a:pt x="17647" y="5368"/>
                  </a:cubicBezTo>
                  <a:cubicBezTo>
                    <a:pt x="17189" y="5215"/>
                    <a:pt x="16954" y="4163"/>
                    <a:pt x="16038" y="4628"/>
                  </a:cubicBezTo>
                  <a:cubicBezTo>
                    <a:pt x="14236" y="5600"/>
                    <a:pt x="13657" y="3540"/>
                    <a:pt x="13657" y="3540"/>
                  </a:cubicBezTo>
                  <a:cubicBezTo>
                    <a:pt x="12855" y="1088"/>
                    <a:pt x="10511" y="929"/>
                    <a:pt x="9975" y="1516"/>
                  </a:cubicBezTo>
                  <a:cubicBezTo>
                    <a:pt x="9402" y="2060"/>
                    <a:pt x="8673" y="1791"/>
                    <a:pt x="8673" y="1791"/>
                  </a:cubicBezTo>
                  <a:cubicBezTo>
                    <a:pt x="7636" y="776"/>
                    <a:pt x="6178" y="617"/>
                    <a:pt x="5334" y="972"/>
                  </a:cubicBezTo>
                  <a:cubicBezTo>
                    <a:pt x="4526" y="1320"/>
                    <a:pt x="4569" y="972"/>
                    <a:pt x="4569" y="972"/>
                  </a:cubicBezTo>
                  <a:cubicBezTo>
                    <a:pt x="4219" y="-43"/>
                    <a:pt x="3418" y="269"/>
                    <a:pt x="3418" y="0"/>
                  </a:cubicBezTo>
                  <a:cubicBezTo>
                    <a:pt x="3074" y="269"/>
                    <a:pt x="2646" y="544"/>
                    <a:pt x="2381" y="544"/>
                  </a:cubicBezTo>
                  <a:cubicBezTo>
                    <a:pt x="1845" y="544"/>
                    <a:pt x="1266" y="-43"/>
                    <a:pt x="1001" y="813"/>
                  </a:cubicBezTo>
                  <a:cubicBezTo>
                    <a:pt x="693" y="1712"/>
                    <a:pt x="886" y="3228"/>
                    <a:pt x="0" y="4120"/>
                  </a:cubicBezTo>
                  <a:cubicBezTo>
                    <a:pt x="0" y="4120"/>
                    <a:pt x="229" y="4353"/>
                    <a:pt x="229" y="4860"/>
                  </a:cubicBezTo>
                  <a:cubicBezTo>
                    <a:pt x="229" y="5368"/>
                    <a:pt x="157" y="6804"/>
                    <a:pt x="844" y="7508"/>
                  </a:cubicBezTo>
                  <a:cubicBezTo>
                    <a:pt x="1537" y="8211"/>
                    <a:pt x="-307" y="8363"/>
                    <a:pt x="615" y="9959"/>
                  </a:cubicBezTo>
                  <a:cubicBezTo>
                    <a:pt x="615" y="9959"/>
                    <a:pt x="1037" y="10308"/>
                    <a:pt x="615" y="10736"/>
                  </a:cubicBezTo>
                  <a:cubicBezTo>
                    <a:pt x="157" y="11206"/>
                    <a:pt x="1079" y="12099"/>
                    <a:pt x="1808" y="12374"/>
                  </a:cubicBezTo>
                  <a:cubicBezTo>
                    <a:pt x="2532" y="12643"/>
                    <a:pt x="4605" y="14159"/>
                    <a:pt x="4605" y="14159"/>
                  </a:cubicBezTo>
                  <a:cubicBezTo>
                    <a:pt x="4605" y="14159"/>
                    <a:pt x="3990" y="15131"/>
                    <a:pt x="4605" y="15131"/>
                  </a:cubicBezTo>
                  <a:cubicBezTo>
                    <a:pt x="5220" y="15131"/>
                    <a:pt x="5756" y="15327"/>
                    <a:pt x="6027" y="15987"/>
                  </a:cubicBezTo>
                  <a:cubicBezTo>
                    <a:pt x="6328" y="16611"/>
                    <a:pt x="7251" y="17155"/>
                    <a:pt x="6907" y="17858"/>
                  </a:cubicBezTo>
                  <a:cubicBezTo>
                    <a:pt x="6600" y="18439"/>
                    <a:pt x="7751" y="19919"/>
                    <a:pt x="8745" y="20622"/>
                  </a:cubicBezTo>
                  <a:cubicBezTo>
                    <a:pt x="9131" y="20114"/>
                    <a:pt x="9896" y="18946"/>
                    <a:pt x="10168" y="19179"/>
                  </a:cubicBezTo>
                  <a:cubicBezTo>
                    <a:pt x="10433" y="19491"/>
                    <a:pt x="10589" y="20505"/>
                    <a:pt x="11276" y="20346"/>
                  </a:cubicBezTo>
                  <a:cubicBezTo>
                    <a:pt x="12006" y="20151"/>
                    <a:pt x="12313" y="20346"/>
                    <a:pt x="13042" y="20346"/>
                  </a:cubicBezTo>
                  <a:cubicBezTo>
                    <a:pt x="13735" y="20346"/>
                    <a:pt x="15501" y="20933"/>
                    <a:pt x="16188" y="21557"/>
                  </a:cubicBezTo>
                  <a:cubicBezTo>
                    <a:pt x="17303" y="19686"/>
                    <a:pt x="18641" y="14899"/>
                    <a:pt x="18641" y="14899"/>
                  </a:cubicBezTo>
                  <a:cubicBezTo>
                    <a:pt x="17068" y="14398"/>
                    <a:pt x="17683" y="12839"/>
                    <a:pt x="18033" y="12062"/>
                  </a:cubicBezTo>
                  <a:cubicBezTo>
                    <a:pt x="18376" y="11280"/>
                    <a:pt x="19141" y="11359"/>
                    <a:pt x="19141" y="10308"/>
                  </a:cubicBezTo>
                  <a:cubicBezTo>
                    <a:pt x="19141" y="9256"/>
                    <a:pt x="17647" y="9336"/>
                    <a:pt x="17647" y="8828"/>
                  </a:cubicBezTo>
                  <a:cubicBezTo>
                    <a:pt x="17647" y="8327"/>
                    <a:pt x="16345" y="7544"/>
                    <a:pt x="16954" y="6927"/>
                  </a:cubicBezTo>
                  <a:cubicBezTo>
                    <a:pt x="17532" y="6340"/>
                    <a:pt x="19563" y="6615"/>
                    <a:pt x="20449" y="6615"/>
                  </a:cubicBezTo>
                  <a:cubicBezTo>
                    <a:pt x="20907" y="6615"/>
                    <a:pt x="21136" y="6224"/>
                    <a:pt x="21293" y="5832"/>
                  </a:cubicBezTo>
                  <a:cubicBezTo>
                    <a:pt x="21251" y="5832"/>
                    <a:pt x="21251" y="5832"/>
                    <a:pt x="21251" y="579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53" name="Shape 2953"/>
            <p:cNvSpPr/>
            <p:nvPr/>
          </p:nvSpPr>
          <p:spPr>
            <a:xfrm>
              <a:off x="4746125" y="847270"/>
              <a:ext cx="1559632" cy="2131903"/>
            </a:xfrm>
            <a:custGeom>
              <a:avLst/>
              <a:gdLst/>
              <a:ahLst/>
              <a:cxnLst/>
              <a:rect l="0" t="0" r="0" b="0"/>
              <a:pathLst>
                <a:path w="21268" h="21260" extrusionOk="0">
                  <a:moveTo>
                    <a:pt x="19480" y="16773"/>
                  </a:moveTo>
                  <a:cubicBezTo>
                    <a:pt x="19814" y="16280"/>
                    <a:pt x="18917" y="15899"/>
                    <a:pt x="18624" y="15462"/>
                  </a:cubicBezTo>
                  <a:cubicBezTo>
                    <a:pt x="18361" y="14999"/>
                    <a:pt x="17839" y="14862"/>
                    <a:pt x="17241" y="14862"/>
                  </a:cubicBezTo>
                  <a:cubicBezTo>
                    <a:pt x="16643" y="14862"/>
                    <a:pt x="17241" y="14180"/>
                    <a:pt x="17241" y="14180"/>
                  </a:cubicBezTo>
                  <a:cubicBezTo>
                    <a:pt x="17241" y="14180"/>
                    <a:pt x="15225" y="13117"/>
                    <a:pt x="14521" y="12929"/>
                  </a:cubicBezTo>
                  <a:cubicBezTo>
                    <a:pt x="13812" y="12736"/>
                    <a:pt x="12915" y="12110"/>
                    <a:pt x="13361" y="11780"/>
                  </a:cubicBezTo>
                  <a:cubicBezTo>
                    <a:pt x="13771" y="11480"/>
                    <a:pt x="13361" y="11236"/>
                    <a:pt x="13361" y="11236"/>
                  </a:cubicBezTo>
                  <a:cubicBezTo>
                    <a:pt x="12464" y="10117"/>
                    <a:pt x="14258" y="10010"/>
                    <a:pt x="13583" y="9517"/>
                  </a:cubicBezTo>
                  <a:cubicBezTo>
                    <a:pt x="12915" y="9025"/>
                    <a:pt x="12986" y="8017"/>
                    <a:pt x="12986" y="7662"/>
                  </a:cubicBezTo>
                  <a:cubicBezTo>
                    <a:pt x="12986" y="7306"/>
                    <a:pt x="12763" y="7143"/>
                    <a:pt x="12763" y="7143"/>
                  </a:cubicBezTo>
                  <a:cubicBezTo>
                    <a:pt x="13624" y="6517"/>
                    <a:pt x="13437" y="5455"/>
                    <a:pt x="13736" y="4825"/>
                  </a:cubicBezTo>
                  <a:cubicBezTo>
                    <a:pt x="13994" y="4225"/>
                    <a:pt x="14556" y="4636"/>
                    <a:pt x="15078" y="4636"/>
                  </a:cubicBezTo>
                  <a:cubicBezTo>
                    <a:pt x="15336" y="4636"/>
                    <a:pt x="15752" y="4443"/>
                    <a:pt x="16086" y="4255"/>
                  </a:cubicBezTo>
                  <a:cubicBezTo>
                    <a:pt x="15975" y="4036"/>
                    <a:pt x="13284" y="2862"/>
                    <a:pt x="12581" y="2643"/>
                  </a:cubicBezTo>
                  <a:cubicBezTo>
                    <a:pt x="11872" y="2425"/>
                    <a:pt x="12171" y="380"/>
                    <a:pt x="11796" y="106"/>
                  </a:cubicBezTo>
                  <a:cubicBezTo>
                    <a:pt x="11462" y="-164"/>
                    <a:pt x="10377" y="106"/>
                    <a:pt x="10676" y="625"/>
                  </a:cubicBezTo>
                  <a:cubicBezTo>
                    <a:pt x="10975" y="1143"/>
                    <a:pt x="10641" y="1280"/>
                    <a:pt x="10641" y="1280"/>
                  </a:cubicBezTo>
                  <a:cubicBezTo>
                    <a:pt x="8589" y="1580"/>
                    <a:pt x="7616" y="1636"/>
                    <a:pt x="7171" y="1525"/>
                  </a:cubicBezTo>
                  <a:cubicBezTo>
                    <a:pt x="7171" y="3873"/>
                    <a:pt x="4258" y="3762"/>
                    <a:pt x="5418" y="4387"/>
                  </a:cubicBezTo>
                  <a:cubicBezTo>
                    <a:pt x="6608" y="5043"/>
                    <a:pt x="5788" y="6080"/>
                    <a:pt x="5453" y="6080"/>
                  </a:cubicBezTo>
                  <a:cubicBezTo>
                    <a:pt x="5119" y="6080"/>
                    <a:pt x="3214" y="6517"/>
                    <a:pt x="2839" y="6787"/>
                  </a:cubicBezTo>
                  <a:cubicBezTo>
                    <a:pt x="2429" y="7092"/>
                    <a:pt x="2581" y="7687"/>
                    <a:pt x="2880" y="7880"/>
                  </a:cubicBezTo>
                  <a:cubicBezTo>
                    <a:pt x="3138" y="8099"/>
                    <a:pt x="2095" y="11043"/>
                    <a:pt x="1087" y="11043"/>
                  </a:cubicBezTo>
                  <a:cubicBezTo>
                    <a:pt x="1051" y="11043"/>
                    <a:pt x="1016" y="11043"/>
                    <a:pt x="1016" y="11043"/>
                  </a:cubicBezTo>
                  <a:cubicBezTo>
                    <a:pt x="899" y="12162"/>
                    <a:pt x="1725" y="12762"/>
                    <a:pt x="2019" y="12980"/>
                  </a:cubicBezTo>
                  <a:cubicBezTo>
                    <a:pt x="2394" y="13225"/>
                    <a:pt x="864" y="13829"/>
                    <a:pt x="266" y="14262"/>
                  </a:cubicBezTo>
                  <a:cubicBezTo>
                    <a:pt x="-332" y="14699"/>
                    <a:pt x="266" y="14999"/>
                    <a:pt x="266" y="14999"/>
                  </a:cubicBezTo>
                  <a:cubicBezTo>
                    <a:pt x="266" y="14999"/>
                    <a:pt x="2581" y="14836"/>
                    <a:pt x="2581" y="16473"/>
                  </a:cubicBezTo>
                  <a:cubicBezTo>
                    <a:pt x="2581" y="18110"/>
                    <a:pt x="3367" y="15380"/>
                    <a:pt x="5266" y="18817"/>
                  </a:cubicBezTo>
                  <a:cubicBezTo>
                    <a:pt x="5266" y="18817"/>
                    <a:pt x="7540" y="19147"/>
                    <a:pt x="7763" y="18980"/>
                  </a:cubicBezTo>
                  <a:cubicBezTo>
                    <a:pt x="7991" y="18817"/>
                    <a:pt x="8882" y="18599"/>
                    <a:pt x="9445" y="18599"/>
                  </a:cubicBezTo>
                  <a:cubicBezTo>
                    <a:pt x="10002" y="18599"/>
                    <a:pt x="9592" y="17999"/>
                    <a:pt x="11163" y="17999"/>
                  </a:cubicBezTo>
                  <a:cubicBezTo>
                    <a:pt x="12728" y="17999"/>
                    <a:pt x="14146" y="19555"/>
                    <a:pt x="13437" y="20210"/>
                  </a:cubicBezTo>
                  <a:cubicBezTo>
                    <a:pt x="13437" y="20210"/>
                    <a:pt x="13361" y="20836"/>
                    <a:pt x="14035" y="20647"/>
                  </a:cubicBezTo>
                  <a:cubicBezTo>
                    <a:pt x="14703" y="20455"/>
                    <a:pt x="14703" y="20729"/>
                    <a:pt x="15453" y="20892"/>
                  </a:cubicBezTo>
                  <a:cubicBezTo>
                    <a:pt x="16122" y="21055"/>
                    <a:pt x="16385" y="21436"/>
                    <a:pt x="17464" y="21166"/>
                  </a:cubicBezTo>
                  <a:cubicBezTo>
                    <a:pt x="17429" y="20999"/>
                    <a:pt x="17393" y="20836"/>
                    <a:pt x="17505" y="20785"/>
                  </a:cubicBezTo>
                  <a:cubicBezTo>
                    <a:pt x="17804" y="20536"/>
                    <a:pt x="19334" y="21247"/>
                    <a:pt x="19627" y="20729"/>
                  </a:cubicBezTo>
                  <a:cubicBezTo>
                    <a:pt x="19926" y="20180"/>
                    <a:pt x="19556" y="19910"/>
                    <a:pt x="19926" y="19417"/>
                  </a:cubicBezTo>
                  <a:cubicBezTo>
                    <a:pt x="20301" y="18929"/>
                    <a:pt x="20823" y="19036"/>
                    <a:pt x="21157" y="18792"/>
                  </a:cubicBezTo>
                  <a:cubicBezTo>
                    <a:pt x="21198" y="18792"/>
                    <a:pt x="21233" y="18736"/>
                    <a:pt x="21268" y="18710"/>
                  </a:cubicBezTo>
                  <a:cubicBezTo>
                    <a:pt x="20301" y="18217"/>
                    <a:pt x="19181" y="17180"/>
                    <a:pt x="19480" y="1677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2954" name="Shape 2954"/>
            <p:cNvSpPr/>
            <p:nvPr/>
          </p:nvSpPr>
          <p:spPr>
            <a:xfrm>
              <a:off x="6836854" y="1678390"/>
              <a:ext cx="707916" cy="1394602"/>
            </a:xfrm>
            <a:custGeom>
              <a:avLst/>
              <a:gdLst/>
              <a:ahLst/>
              <a:cxnLst/>
              <a:rect l="0" t="0" r="0" b="0"/>
              <a:pathLst>
                <a:path w="21357" h="20513" extrusionOk="0">
                  <a:moveTo>
                    <a:pt x="21341" y="1270"/>
                  </a:moveTo>
                  <a:cubicBezTo>
                    <a:pt x="13688" y="-980"/>
                    <a:pt x="13442" y="550"/>
                    <a:pt x="10968" y="63"/>
                  </a:cubicBezTo>
                  <a:cubicBezTo>
                    <a:pt x="10632" y="468"/>
                    <a:pt x="10140" y="872"/>
                    <a:pt x="9155" y="872"/>
                  </a:cubicBezTo>
                  <a:cubicBezTo>
                    <a:pt x="7252" y="872"/>
                    <a:pt x="2888" y="588"/>
                    <a:pt x="1645" y="1195"/>
                  </a:cubicBezTo>
                  <a:cubicBezTo>
                    <a:pt x="337" y="1833"/>
                    <a:pt x="3134" y="2642"/>
                    <a:pt x="3134" y="3160"/>
                  </a:cubicBezTo>
                  <a:cubicBezTo>
                    <a:pt x="3134" y="3685"/>
                    <a:pt x="6345" y="3603"/>
                    <a:pt x="6345" y="4690"/>
                  </a:cubicBezTo>
                  <a:cubicBezTo>
                    <a:pt x="6345" y="5778"/>
                    <a:pt x="4701" y="5695"/>
                    <a:pt x="3963" y="6504"/>
                  </a:cubicBezTo>
                  <a:cubicBezTo>
                    <a:pt x="3212" y="7307"/>
                    <a:pt x="1891" y="8919"/>
                    <a:pt x="5271" y="9438"/>
                  </a:cubicBezTo>
                  <a:cubicBezTo>
                    <a:pt x="5271" y="9438"/>
                    <a:pt x="2396" y="14387"/>
                    <a:pt x="0" y="16321"/>
                  </a:cubicBezTo>
                  <a:cubicBezTo>
                    <a:pt x="91" y="16321"/>
                    <a:pt x="91" y="16359"/>
                    <a:pt x="168" y="16359"/>
                  </a:cubicBezTo>
                  <a:cubicBezTo>
                    <a:pt x="1321" y="16960"/>
                    <a:pt x="5024" y="18692"/>
                    <a:pt x="5529" y="20222"/>
                  </a:cubicBezTo>
                  <a:cubicBezTo>
                    <a:pt x="7006" y="20380"/>
                    <a:pt x="8573" y="20620"/>
                    <a:pt x="9479" y="20462"/>
                  </a:cubicBezTo>
                  <a:cubicBezTo>
                    <a:pt x="11046" y="20222"/>
                    <a:pt x="11370" y="19014"/>
                    <a:pt x="12121" y="18692"/>
                  </a:cubicBezTo>
                  <a:cubicBezTo>
                    <a:pt x="12781" y="18370"/>
                    <a:pt x="11046" y="17402"/>
                    <a:pt x="11046" y="17402"/>
                  </a:cubicBezTo>
                  <a:cubicBezTo>
                    <a:pt x="10308" y="16397"/>
                    <a:pt x="11460" y="15474"/>
                    <a:pt x="11538" y="14627"/>
                  </a:cubicBezTo>
                  <a:cubicBezTo>
                    <a:pt x="11706" y="13300"/>
                    <a:pt x="11292" y="12333"/>
                    <a:pt x="11292" y="12333"/>
                  </a:cubicBezTo>
                  <a:cubicBezTo>
                    <a:pt x="13183" y="11410"/>
                    <a:pt x="13351" y="10323"/>
                    <a:pt x="13351" y="10323"/>
                  </a:cubicBezTo>
                  <a:cubicBezTo>
                    <a:pt x="13351" y="8154"/>
                    <a:pt x="15824" y="7427"/>
                    <a:pt x="15086" y="6460"/>
                  </a:cubicBezTo>
                  <a:cubicBezTo>
                    <a:pt x="14348" y="5455"/>
                    <a:pt x="16731" y="5177"/>
                    <a:pt x="16731" y="4772"/>
                  </a:cubicBezTo>
                  <a:cubicBezTo>
                    <a:pt x="16731" y="4330"/>
                    <a:pt x="17637" y="4008"/>
                    <a:pt x="17637" y="4008"/>
                  </a:cubicBezTo>
                  <a:cubicBezTo>
                    <a:pt x="21263" y="3325"/>
                    <a:pt x="20033" y="2522"/>
                    <a:pt x="20033" y="2522"/>
                  </a:cubicBezTo>
                  <a:cubicBezTo>
                    <a:pt x="21600" y="1757"/>
                    <a:pt x="21341" y="1270"/>
                    <a:pt x="21341" y="127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2955" name="Shape 2955"/>
          <p:cNvSpPr txBox="1"/>
          <p:nvPr/>
        </p:nvSpPr>
        <p:spPr>
          <a:xfrm>
            <a:off x="50019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FRANCE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2956" name="Shape 2956"/>
          <p:cNvSpPr txBox="1"/>
          <p:nvPr/>
        </p:nvSpPr>
        <p:spPr>
          <a:xfrm>
            <a:off x="5001960"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957" name="Shape 2957"/>
          <p:cNvSpPr txBox="1"/>
          <p:nvPr/>
        </p:nvSpPr>
        <p:spPr>
          <a:xfrm>
            <a:off x="4997107"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2958" name="Shape 2958"/>
          <p:cNvSpPr txBox="1"/>
          <p:nvPr/>
        </p:nvSpPr>
        <p:spPr>
          <a:xfrm>
            <a:off x="49971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2959" name="Shape 2959"/>
          <p:cNvGrpSpPr/>
          <p:nvPr/>
        </p:nvGrpSpPr>
        <p:grpSpPr>
          <a:xfrm>
            <a:off x="5068098" y="3412341"/>
            <a:ext cx="1844098" cy="361747"/>
            <a:chOff x="1071226" y="3545876"/>
            <a:chExt cx="2458797" cy="482329"/>
          </a:xfrm>
        </p:grpSpPr>
        <p:grpSp>
          <p:nvGrpSpPr>
            <p:cNvPr id="2960" name="Shape 2960"/>
            <p:cNvGrpSpPr/>
            <p:nvPr/>
          </p:nvGrpSpPr>
          <p:grpSpPr>
            <a:xfrm>
              <a:off x="1566929" y="3545876"/>
              <a:ext cx="221277" cy="480207"/>
              <a:chOff x="6121233" y="3412078"/>
              <a:chExt cx="328647" cy="713215"/>
            </a:xfrm>
          </p:grpSpPr>
          <p:sp>
            <p:nvSpPr>
              <p:cNvPr id="2961" name="Shape 296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62" name="Shape 296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63" name="Shape 2963"/>
            <p:cNvGrpSpPr/>
            <p:nvPr/>
          </p:nvGrpSpPr>
          <p:grpSpPr>
            <a:xfrm>
              <a:off x="1815392" y="3545876"/>
              <a:ext cx="221278" cy="480207"/>
              <a:chOff x="6490258" y="3412078"/>
              <a:chExt cx="328648" cy="713215"/>
            </a:xfrm>
          </p:grpSpPr>
          <p:sp>
            <p:nvSpPr>
              <p:cNvPr id="2964" name="Shape 296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65" name="Shape 296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66" name="Shape 2966"/>
            <p:cNvGrpSpPr/>
            <p:nvPr/>
          </p:nvGrpSpPr>
          <p:grpSpPr>
            <a:xfrm>
              <a:off x="2064797" y="3545876"/>
              <a:ext cx="221277" cy="480207"/>
              <a:chOff x="6860681" y="3412078"/>
              <a:chExt cx="328647" cy="713215"/>
            </a:xfrm>
          </p:grpSpPr>
          <p:sp>
            <p:nvSpPr>
              <p:cNvPr id="2967" name="Shape 296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68" name="Shape 296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69" name="Shape 2969"/>
            <p:cNvGrpSpPr/>
            <p:nvPr/>
          </p:nvGrpSpPr>
          <p:grpSpPr>
            <a:xfrm>
              <a:off x="2313259" y="3545876"/>
              <a:ext cx="221277" cy="480207"/>
              <a:chOff x="7229705" y="3412078"/>
              <a:chExt cx="328647" cy="713215"/>
            </a:xfrm>
          </p:grpSpPr>
          <p:sp>
            <p:nvSpPr>
              <p:cNvPr id="2970" name="Shape 297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71" name="Shape 297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72" name="Shape 2972"/>
            <p:cNvGrpSpPr/>
            <p:nvPr/>
          </p:nvGrpSpPr>
          <p:grpSpPr>
            <a:xfrm>
              <a:off x="2562414" y="3545876"/>
              <a:ext cx="221278" cy="480207"/>
              <a:chOff x="7599755" y="3412078"/>
              <a:chExt cx="328648" cy="713215"/>
            </a:xfrm>
          </p:grpSpPr>
          <p:sp>
            <p:nvSpPr>
              <p:cNvPr id="2973" name="Shape 297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74" name="Shape 297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75" name="Shape 2975"/>
            <p:cNvGrpSpPr/>
            <p:nvPr/>
          </p:nvGrpSpPr>
          <p:grpSpPr>
            <a:xfrm>
              <a:off x="2810878" y="3545876"/>
              <a:ext cx="221278" cy="480207"/>
              <a:chOff x="7968781" y="3412078"/>
              <a:chExt cx="328648" cy="713215"/>
            </a:xfrm>
          </p:grpSpPr>
          <p:sp>
            <p:nvSpPr>
              <p:cNvPr id="2976" name="Shape 297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77" name="Shape 297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78" name="Shape 2978"/>
            <p:cNvGrpSpPr/>
            <p:nvPr/>
          </p:nvGrpSpPr>
          <p:grpSpPr>
            <a:xfrm>
              <a:off x="3060282" y="3545876"/>
              <a:ext cx="221278" cy="480207"/>
              <a:chOff x="8339202" y="3412078"/>
              <a:chExt cx="328648" cy="713215"/>
            </a:xfrm>
          </p:grpSpPr>
          <p:sp>
            <p:nvSpPr>
              <p:cNvPr id="2979" name="Shape 297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80" name="Shape 298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81" name="Shape 2981"/>
            <p:cNvGrpSpPr/>
            <p:nvPr/>
          </p:nvGrpSpPr>
          <p:grpSpPr>
            <a:xfrm>
              <a:off x="3308746" y="3545876"/>
              <a:ext cx="221277" cy="480207"/>
              <a:chOff x="8708228" y="3412078"/>
              <a:chExt cx="328647" cy="713215"/>
            </a:xfrm>
          </p:grpSpPr>
          <p:sp>
            <p:nvSpPr>
              <p:cNvPr id="2982" name="Shape 298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83" name="Shape 298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2984" name="Shape 2984"/>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2985" name="Shape 2985"/>
            <p:cNvGrpSpPr/>
            <p:nvPr/>
          </p:nvGrpSpPr>
          <p:grpSpPr>
            <a:xfrm>
              <a:off x="1318993" y="3545876"/>
              <a:ext cx="221277" cy="480207"/>
              <a:chOff x="5752993" y="3412078"/>
              <a:chExt cx="328647" cy="713215"/>
            </a:xfrm>
          </p:grpSpPr>
          <p:sp>
            <p:nvSpPr>
              <p:cNvPr id="2986" name="Shape 2986"/>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87" name="Shape 2987"/>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88" name="Shape 2988"/>
            <p:cNvGrpSpPr/>
            <p:nvPr/>
          </p:nvGrpSpPr>
          <p:grpSpPr>
            <a:xfrm>
              <a:off x="1071226" y="3547998"/>
              <a:ext cx="221279" cy="480207"/>
              <a:chOff x="-1" y="0"/>
              <a:chExt cx="685103" cy="1486773"/>
            </a:xfrm>
          </p:grpSpPr>
          <p:sp>
            <p:nvSpPr>
              <p:cNvPr id="2989" name="Shape 2989"/>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90" name="Shape 299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2991" name="Shape 2991"/>
          <p:cNvGrpSpPr/>
          <p:nvPr/>
        </p:nvGrpSpPr>
        <p:grpSpPr>
          <a:xfrm>
            <a:off x="5068098" y="4105468"/>
            <a:ext cx="1828654" cy="362521"/>
            <a:chOff x="1071226" y="5134431"/>
            <a:chExt cx="2438205" cy="483361"/>
          </a:xfrm>
        </p:grpSpPr>
        <p:grpSp>
          <p:nvGrpSpPr>
            <p:cNvPr id="2992" name="Shape 2992"/>
            <p:cNvGrpSpPr/>
            <p:nvPr/>
          </p:nvGrpSpPr>
          <p:grpSpPr>
            <a:xfrm>
              <a:off x="1577225" y="5134431"/>
              <a:ext cx="190640" cy="481237"/>
              <a:chOff x="1577225" y="5134431"/>
              <a:chExt cx="190640" cy="481237"/>
            </a:xfrm>
          </p:grpSpPr>
          <p:sp>
            <p:nvSpPr>
              <p:cNvPr id="2993" name="Shape 2993"/>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94" name="Shape 2994"/>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95" name="Shape 2995"/>
            <p:cNvGrpSpPr/>
            <p:nvPr/>
          </p:nvGrpSpPr>
          <p:grpSpPr>
            <a:xfrm>
              <a:off x="1825690" y="5134431"/>
              <a:ext cx="190640" cy="481237"/>
              <a:chOff x="1825690" y="5134431"/>
              <a:chExt cx="190640" cy="481237"/>
            </a:xfrm>
          </p:grpSpPr>
          <p:sp>
            <p:nvSpPr>
              <p:cNvPr id="2996" name="Shape 2996"/>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2997" name="Shape 2997"/>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2998" name="Shape 2998"/>
            <p:cNvGrpSpPr/>
            <p:nvPr/>
          </p:nvGrpSpPr>
          <p:grpSpPr>
            <a:xfrm>
              <a:off x="2075093" y="5134431"/>
              <a:ext cx="190640" cy="481237"/>
              <a:chOff x="2075093" y="5134431"/>
              <a:chExt cx="190640" cy="481237"/>
            </a:xfrm>
          </p:grpSpPr>
          <p:sp>
            <p:nvSpPr>
              <p:cNvPr id="2999" name="Shape 2999"/>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00" name="Shape 3000"/>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01" name="Shape 3001"/>
            <p:cNvGrpSpPr/>
            <p:nvPr/>
          </p:nvGrpSpPr>
          <p:grpSpPr>
            <a:xfrm>
              <a:off x="2323557" y="5134431"/>
              <a:ext cx="190640" cy="481238"/>
              <a:chOff x="7252702" y="2337375"/>
              <a:chExt cx="283144" cy="714746"/>
            </a:xfrm>
          </p:grpSpPr>
          <p:sp>
            <p:nvSpPr>
              <p:cNvPr id="3002" name="Shape 3002"/>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03" name="Shape 3003"/>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04" name="Shape 3004"/>
            <p:cNvGrpSpPr/>
            <p:nvPr/>
          </p:nvGrpSpPr>
          <p:grpSpPr>
            <a:xfrm>
              <a:off x="2572710" y="5134431"/>
              <a:ext cx="190640" cy="481238"/>
              <a:chOff x="7622750" y="2337375"/>
              <a:chExt cx="283144" cy="714746"/>
            </a:xfrm>
          </p:grpSpPr>
          <p:sp>
            <p:nvSpPr>
              <p:cNvPr id="3005" name="Shape 3005"/>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06" name="Shape 3006"/>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07" name="Shape 3007"/>
            <p:cNvGrpSpPr/>
            <p:nvPr/>
          </p:nvGrpSpPr>
          <p:grpSpPr>
            <a:xfrm>
              <a:off x="2821174" y="5134431"/>
              <a:ext cx="190640" cy="481237"/>
              <a:chOff x="7991776" y="2337375"/>
              <a:chExt cx="283144" cy="714745"/>
            </a:xfrm>
          </p:grpSpPr>
          <p:sp>
            <p:nvSpPr>
              <p:cNvPr id="3008" name="Shape 3008"/>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09" name="Shape 3009"/>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10" name="Shape 3010"/>
            <p:cNvGrpSpPr/>
            <p:nvPr/>
          </p:nvGrpSpPr>
          <p:grpSpPr>
            <a:xfrm>
              <a:off x="3070578" y="5134431"/>
              <a:ext cx="190640" cy="481238"/>
              <a:chOff x="8362198" y="2337375"/>
              <a:chExt cx="283144" cy="714746"/>
            </a:xfrm>
          </p:grpSpPr>
          <p:sp>
            <p:nvSpPr>
              <p:cNvPr id="3011" name="Shape 3011"/>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12" name="Shape 3012"/>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13" name="Shape 3013"/>
            <p:cNvGrpSpPr/>
            <p:nvPr/>
          </p:nvGrpSpPr>
          <p:grpSpPr>
            <a:xfrm>
              <a:off x="3318791" y="5134431"/>
              <a:ext cx="190640" cy="481238"/>
              <a:chOff x="8731224" y="2337375"/>
              <a:chExt cx="283144" cy="714746"/>
            </a:xfrm>
          </p:grpSpPr>
          <p:sp>
            <p:nvSpPr>
              <p:cNvPr id="3014" name="Shape 3014"/>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15" name="Shape 3015"/>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16" name="Shape 3016"/>
            <p:cNvGrpSpPr/>
            <p:nvPr/>
          </p:nvGrpSpPr>
          <p:grpSpPr>
            <a:xfrm>
              <a:off x="1071226" y="5136553"/>
              <a:ext cx="190640" cy="481238"/>
              <a:chOff x="0" y="0"/>
              <a:chExt cx="590245" cy="1489965"/>
            </a:xfrm>
          </p:grpSpPr>
          <p:sp>
            <p:nvSpPr>
              <p:cNvPr id="3017" name="Shape 301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18" name="Shape 301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19" name="Shape 3019"/>
            <p:cNvGrpSpPr/>
            <p:nvPr/>
          </p:nvGrpSpPr>
          <p:grpSpPr>
            <a:xfrm>
              <a:off x="1320621" y="5136553"/>
              <a:ext cx="190640" cy="481238"/>
              <a:chOff x="0" y="0"/>
              <a:chExt cx="590245" cy="1489965"/>
            </a:xfrm>
          </p:grpSpPr>
          <p:sp>
            <p:nvSpPr>
              <p:cNvPr id="3020" name="Shape 302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21" name="Shape 302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022" name="Shape 3022"/>
          <p:cNvSpPr/>
          <p:nvPr/>
        </p:nvSpPr>
        <p:spPr>
          <a:xfrm>
            <a:off x="5020662"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023" name="Shape 3023"/>
          <p:cNvSpPr/>
          <p:nvPr/>
        </p:nvSpPr>
        <p:spPr>
          <a:xfrm>
            <a:off x="50206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024" name="Shape 3024"/>
          <p:cNvSpPr/>
          <p:nvPr/>
        </p:nvSpPr>
        <p:spPr>
          <a:xfrm>
            <a:off x="71982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025" name="Shape 3025"/>
          <p:cNvSpPr/>
          <p:nvPr/>
        </p:nvSpPr>
        <p:spPr>
          <a:xfrm>
            <a:off x="71982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31"/>
                                        </p:tgtEl>
                                        <p:attrNameLst>
                                          <p:attrName>style.visibility</p:attrName>
                                        </p:attrNameLst>
                                      </p:cBhvr>
                                      <p:to>
                                        <p:strVal val="visible"/>
                                      </p:to>
                                    </p:set>
                                    <p:animEffect transition="in" filter="fade">
                                      <p:cBhvr>
                                        <p:cTn id="7" dur="500"/>
                                        <p:tgtEl>
                                          <p:spTgt spid="29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55"/>
                                        </p:tgtEl>
                                        <p:attrNameLst>
                                          <p:attrName>style.visibility</p:attrName>
                                        </p:attrNameLst>
                                      </p:cBhvr>
                                      <p:to>
                                        <p:strVal val="visible"/>
                                      </p:to>
                                    </p:set>
                                    <p:animEffect transition="in" filter="fade">
                                      <p:cBhvr>
                                        <p:cTn id="11" dur="500"/>
                                        <p:tgtEl>
                                          <p:spTgt spid="2955"/>
                                        </p:tgtEl>
                                      </p:cBhvr>
                                    </p:animEffect>
                                  </p:childTnLst>
                                </p:cTn>
                              </p:par>
                              <p:par>
                                <p:cTn id="12" presetID="10" presetClass="entr" presetSubtype="0" fill="hold" nodeType="withEffect">
                                  <p:stCondLst>
                                    <p:cond delay="0"/>
                                  </p:stCondLst>
                                  <p:childTnLst>
                                    <p:set>
                                      <p:cBhvr>
                                        <p:cTn id="13" dur="1" fill="hold">
                                          <p:stCondLst>
                                            <p:cond delay="0"/>
                                          </p:stCondLst>
                                        </p:cTn>
                                        <p:tgtEl>
                                          <p:spTgt spid="2956"/>
                                        </p:tgtEl>
                                        <p:attrNameLst>
                                          <p:attrName>style.visibility</p:attrName>
                                        </p:attrNameLst>
                                      </p:cBhvr>
                                      <p:to>
                                        <p:strVal val="visible"/>
                                      </p:to>
                                    </p:set>
                                    <p:animEffect transition="in" filter="fade">
                                      <p:cBhvr>
                                        <p:cTn id="14" dur="500"/>
                                        <p:tgtEl>
                                          <p:spTgt spid="295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958"/>
                                        </p:tgtEl>
                                        <p:attrNameLst>
                                          <p:attrName>style.visibility</p:attrName>
                                        </p:attrNameLst>
                                      </p:cBhvr>
                                      <p:to>
                                        <p:strVal val="visible"/>
                                      </p:to>
                                    </p:set>
                                    <p:animEffect transition="in" filter="fade">
                                      <p:cBhvr>
                                        <p:cTn id="18" dur="500"/>
                                        <p:tgtEl>
                                          <p:spTgt spid="295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957"/>
                                        </p:tgtEl>
                                        <p:attrNameLst>
                                          <p:attrName>style.visibility</p:attrName>
                                        </p:attrNameLst>
                                      </p:cBhvr>
                                      <p:to>
                                        <p:strVal val="visible"/>
                                      </p:to>
                                    </p:set>
                                    <p:animEffect transition="in" filter="fade">
                                      <p:cBhvr>
                                        <p:cTn id="22" dur="500"/>
                                        <p:tgtEl>
                                          <p:spTgt spid="295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023">
                                            <p:txEl>
                                              <p:pRg st="0" end="0"/>
                                            </p:txEl>
                                          </p:spTgt>
                                        </p:tgtEl>
                                        <p:attrNameLst>
                                          <p:attrName>style.visibility</p:attrName>
                                        </p:attrNameLst>
                                      </p:cBhvr>
                                      <p:to>
                                        <p:strVal val="visible"/>
                                      </p:to>
                                    </p:set>
                                    <p:animEffect transition="in" filter="fade">
                                      <p:cBhvr>
                                        <p:cTn id="26" dur="500"/>
                                        <p:tgtEl>
                                          <p:spTgt spid="3023">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59"/>
                                        </p:tgtEl>
                                        <p:attrNameLst>
                                          <p:attrName>style.visibility</p:attrName>
                                        </p:attrNameLst>
                                      </p:cBhvr>
                                      <p:to>
                                        <p:strVal val="visible"/>
                                      </p:to>
                                    </p:set>
                                    <p:animEffect transition="in" filter="fade">
                                      <p:cBhvr>
                                        <p:cTn id="30" dur="500"/>
                                        <p:tgtEl>
                                          <p:spTgt spid="295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024"/>
                                        </p:tgtEl>
                                        <p:attrNameLst>
                                          <p:attrName>style.visibility</p:attrName>
                                        </p:attrNameLst>
                                      </p:cBhvr>
                                      <p:to>
                                        <p:strVal val="visible"/>
                                      </p:to>
                                    </p:set>
                                    <p:animEffect transition="in" filter="fade">
                                      <p:cBhvr>
                                        <p:cTn id="34" dur="500"/>
                                        <p:tgtEl>
                                          <p:spTgt spid="3024"/>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22">
                                            <p:txEl>
                                              <p:pRg st="0" end="0"/>
                                            </p:txEl>
                                          </p:spTgt>
                                        </p:tgtEl>
                                        <p:attrNameLst>
                                          <p:attrName>style.visibility</p:attrName>
                                        </p:attrNameLst>
                                      </p:cBhvr>
                                      <p:to>
                                        <p:strVal val="visible"/>
                                      </p:to>
                                    </p:set>
                                    <p:animEffect transition="in" filter="fade">
                                      <p:cBhvr>
                                        <p:cTn id="38" dur="500"/>
                                        <p:tgtEl>
                                          <p:spTgt spid="3022">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991"/>
                                        </p:tgtEl>
                                        <p:attrNameLst>
                                          <p:attrName>style.visibility</p:attrName>
                                        </p:attrNameLst>
                                      </p:cBhvr>
                                      <p:to>
                                        <p:strVal val="visible"/>
                                      </p:to>
                                    </p:set>
                                    <p:animEffect transition="in" filter="fade">
                                      <p:cBhvr>
                                        <p:cTn id="42" dur="500"/>
                                        <p:tgtEl>
                                          <p:spTgt spid="2991"/>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025"/>
                                        </p:tgtEl>
                                        <p:attrNameLst>
                                          <p:attrName>style.visibility</p:attrName>
                                        </p:attrNameLst>
                                      </p:cBhvr>
                                      <p:to>
                                        <p:strVal val="visible"/>
                                      </p:to>
                                    </p:set>
                                    <p:animEffect transition="in" filter="fade">
                                      <p:cBhvr>
                                        <p:cTn id="46" dur="500"/>
                                        <p:tgtEl>
                                          <p:spTgt spid="3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pic>
        <p:nvPicPr>
          <p:cNvPr id="270" name="Shape 270"/>
          <p:cNvPicPr preferRelativeResize="0">
            <a:picLocks noGrp="1"/>
          </p:cNvPicPr>
          <p:nvPr>
            <p:ph type="pic" idx="2"/>
          </p:nvPr>
        </p:nvPicPr>
        <p:blipFill rotWithShape="1">
          <a:blip r:embed="rId3">
            <a:alphaModFix/>
          </a:blip>
          <a:srcRect t="24896" b="24896"/>
          <a:stretch/>
        </p:blipFill>
        <p:spPr>
          <a:xfrm>
            <a:off x="0" y="2561035"/>
            <a:ext cx="9144000" cy="2582465"/>
          </a:xfrm>
          <a:prstGeom prst="rect">
            <a:avLst/>
          </a:prstGeom>
          <a:noFill/>
          <a:ln>
            <a:noFill/>
          </a:ln>
        </p:spPr>
      </p:pic>
      <p:sp>
        <p:nvSpPr>
          <p:cNvPr id="271" name="Shape 271"/>
          <p:cNvSpPr/>
          <p:nvPr/>
        </p:nvSpPr>
        <p:spPr>
          <a:xfrm>
            <a:off x="0" y="2563178"/>
            <a:ext cx="9144000" cy="2581072"/>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72" name="Shape 272"/>
          <p:cNvSpPr txBox="1"/>
          <p:nvPr/>
        </p:nvSpPr>
        <p:spPr>
          <a:xfrm>
            <a:off x="516793" y="1649382"/>
            <a:ext cx="8113594"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788">
              <a:solidFill>
                <a:srgbClr val="595959"/>
              </a:solidFill>
              <a:latin typeface="Open Sans"/>
              <a:ea typeface="Open Sans"/>
              <a:cs typeface="Open Sans"/>
              <a:sym typeface="Open Sans"/>
            </a:endParaRPr>
          </a:p>
        </p:txBody>
      </p:sp>
      <p:sp>
        <p:nvSpPr>
          <p:cNvPr id="273" name="Shape 273"/>
          <p:cNvSpPr/>
          <p:nvPr/>
        </p:nvSpPr>
        <p:spPr>
          <a:xfrm>
            <a:off x="2091833" y="3281273"/>
            <a:ext cx="4960334" cy="651477"/>
          </a:xfrm>
          <a:prstGeom prst="rect">
            <a:avLst/>
          </a:prstGeom>
          <a:noFill/>
          <a:ln>
            <a:noFill/>
          </a:ln>
        </p:spPr>
        <p:txBody>
          <a:bodyPr spcFirstLastPara="1" wrap="square" lIns="68569" tIns="34275" rIns="68569" bIns="34275" anchor="t" anchorCtr="0">
            <a:noAutofit/>
          </a:bodyPr>
          <a:lstStyle/>
          <a:p>
            <a:pPr algn="ctr">
              <a:lnSpc>
                <a:spcPct val="150000"/>
              </a:lnSpc>
            </a:pPr>
            <a:r>
              <a:rPr lang="id-ID" sz="1350">
                <a:solidFill>
                  <a:schemeClr val="lt1"/>
                </a:solidFill>
                <a:latin typeface="Lato Black"/>
                <a:ea typeface="Lato Black"/>
                <a:cs typeface="Lato Black"/>
                <a:sym typeface="Lato Black"/>
              </a:rPr>
              <a:t>When Sparrows Build And The Leaves Break Forth, My Old Sorrow Wakes And Cries. </a:t>
            </a:r>
            <a:endParaRPr sz="1350">
              <a:solidFill>
                <a:schemeClr val="lt1"/>
              </a:solidFill>
              <a:latin typeface="Lato Black"/>
              <a:ea typeface="Lato Black"/>
              <a:cs typeface="Lato Black"/>
              <a:sym typeface="Lato Black"/>
            </a:endParaRPr>
          </a:p>
        </p:txBody>
      </p:sp>
      <p:sp>
        <p:nvSpPr>
          <p:cNvPr id="274" name="Shape 274"/>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ABOUT </a:t>
            </a:r>
            <a:r>
              <a:rPr lang="id-ID" sz="2100" b="1">
                <a:solidFill>
                  <a:schemeClr val="accent2"/>
                </a:solidFill>
                <a:latin typeface="Lato Black"/>
                <a:ea typeface="Lato Black"/>
                <a:cs typeface="Lato Black"/>
                <a:sym typeface="Lato Black"/>
              </a:rPr>
              <a:t>US</a:t>
            </a:r>
            <a:endParaRPr sz="2100" b="1">
              <a:solidFill>
                <a:schemeClr val="accent2"/>
              </a:solidFill>
              <a:latin typeface="Lato Black"/>
              <a:ea typeface="Lato Black"/>
              <a:cs typeface="Lato Black"/>
              <a:sym typeface="Lato Black"/>
            </a:endParaRPr>
          </a:p>
        </p:txBody>
      </p:sp>
      <p:sp>
        <p:nvSpPr>
          <p:cNvPr id="275" name="Shape 275"/>
          <p:cNvSpPr txBox="1"/>
          <p:nvPr/>
        </p:nvSpPr>
        <p:spPr>
          <a:xfrm>
            <a:off x="2904565" y="53694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76" name="Shape 276"/>
          <p:cNvSpPr/>
          <p:nvPr/>
        </p:nvSpPr>
        <p:spPr>
          <a:xfrm>
            <a:off x="2286000" y="4275943"/>
            <a:ext cx="4572000" cy="207749"/>
          </a:xfrm>
          <a:prstGeom prst="rect">
            <a:avLst/>
          </a:prstGeom>
          <a:noFill/>
          <a:ln>
            <a:noFill/>
          </a:ln>
        </p:spPr>
        <p:txBody>
          <a:bodyPr spcFirstLastPara="1" wrap="square" lIns="68569" tIns="34275" rIns="68569" bIns="34275" anchor="t" anchorCtr="0">
            <a:noAutofit/>
          </a:bodyPr>
          <a:lstStyle/>
          <a:p>
            <a:pPr algn="ctr"/>
            <a:r>
              <a:rPr lang="id-ID" sz="900">
                <a:solidFill>
                  <a:schemeClr val="lt1"/>
                </a:solidFill>
                <a:latin typeface="Lato Black"/>
                <a:ea typeface="Lato Black"/>
                <a:cs typeface="Lato Black"/>
                <a:sym typeface="Lato Black"/>
              </a:rPr>
              <a:t>JEAN INGELOW</a:t>
            </a:r>
            <a:endParaRPr sz="788"/>
          </a:p>
        </p:txBody>
      </p:sp>
      <p:sp>
        <p:nvSpPr>
          <p:cNvPr id="277" name="Shape 277"/>
          <p:cNvSpPr/>
          <p:nvPr/>
        </p:nvSpPr>
        <p:spPr>
          <a:xfrm>
            <a:off x="4318398" y="4093161"/>
            <a:ext cx="492919" cy="53578"/>
          </a:xfrm>
          <a:prstGeom prst="rect">
            <a:avLst/>
          </a:prstGeom>
          <a:solidFill>
            <a:schemeClr val="l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278" name="Shape 278"/>
          <p:cNvSpPr txBox="1"/>
          <p:nvPr/>
        </p:nvSpPr>
        <p:spPr>
          <a:xfrm>
            <a:off x="2904564" y="1390020"/>
            <a:ext cx="3334871" cy="230833"/>
          </a:xfrm>
          <a:prstGeom prst="rect">
            <a:avLst/>
          </a:prstGeom>
          <a:noFill/>
          <a:ln>
            <a:noFill/>
          </a:ln>
        </p:spPr>
        <p:txBody>
          <a:bodyPr spcFirstLastPara="1" wrap="square" lIns="68569" tIns="34275" rIns="68569" bIns="34275" anchor="t" anchorCtr="0">
            <a:noAutofit/>
          </a:bodyPr>
          <a:lstStyle/>
          <a:p>
            <a:pPr algn="ctr"/>
            <a:r>
              <a:rPr lang="id-ID" b="1">
                <a:solidFill>
                  <a:schemeClr val="accent1"/>
                </a:solidFill>
                <a:latin typeface="Open Sans"/>
                <a:ea typeface="Open Sans"/>
                <a:cs typeface="Open Sans"/>
                <a:sym typeface="Open Sans"/>
              </a:rPr>
              <a:t>ESTABLISHED SINCE 1981</a:t>
            </a:r>
            <a:endParaRPr b="1">
              <a:solidFill>
                <a:schemeClr val="accent1"/>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1"/>
                                        </p:tgtEl>
                                        <p:attrNameLst>
                                          <p:attrName>style.visibility</p:attrName>
                                        </p:attrNameLst>
                                      </p:cBhvr>
                                      <p:to>
                                        <p:strVal val="visible"/>
                                      </p:to>
                                    </p:set>
                                    <p:animEffect transition="in" filter="fade">
                                      <p:cBhvr>
                                        <p:cTn id="7" dur="500"/>
                                        <p:tgtEl>
                                          <p:spTgt spid="27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4"/>
                                        </p:tgtEl>
                                        <p:attrNameLst>
                                          <p:attrName>style.visibility</p:attrName>
                                        </p:attrNameLst>
                                      </p:cBhvr>
                                      <p:to>
                                        <p:strVal val="visible"/>
                                      </p:to>
                                    </p:set>
                                    <p:animEffect transition="in" filter="fade">
                                      <p:cBhvr>
                                        <p:cTn id="11" dur="500"/>
                                        <p:tgtEl>
                                          <p:spTgt spid="274"/>
                                        </p:tgtEl>
                                      </p:cBhvr>
                                    </p:animEffect>
                                  </p:childTnLst>
                                </p:cTn>
                              </p:par>
                              <p:par>
                                <p:cTn id="12" presetID="10" presetClass="entr" presetSubtype="0" fill="hold" nodeType="withEffect">
                                  <p:stCondLst>
                                    <p:cond delay="0"/>
                                  </p:stCondLst>
                                  <p:childTnLst>
                                    <p:set>
                                      <p:cBhvr>
                                        <p:cTn id="13" dur="1" fill="hold">
                                          <p:stCondLst>
                                            <p:cond delay="0"/>
                                          </p:stCondLst>
                                        </p:cTn>
                                        <p:tgtEl>
                                          <p:spTgt spid="275"/>
                                        </p:tgtEl>
                                        <p:attrNameLst>
                                          <p:attrName>style.visibility</p:attrName>
                                        </p:attrNameLst>
                                      </p:cBhvr>
                                      <p:to>
                                        <p:strVal val="visible"/>
                                      </p:to>
                                    </p:set>
                                    <p:animEffect transition="in" filter="fade">
                                      <p:cBhvr>
                                        <p:cTn id="14" dur="500"/>
                                        <p:tgtEl>
                                          <p:spTgt spid="27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8"/>
                                        </p:tgtEl>
                                        <p:attrNameLst>
                                          <p:attrName>style.visibility</p:attrName>
                                        </p:attrNameLst>
                                      </p:cBhvr>
                                      <p:to>
                                        <p:strVal val="visible"/>
                                      </p:to>
                                    </p:set>
                                    <p:animEffect transition="in" filter="fade">
                                      <p:cBhvr>
                                        <p:cTn id="18" dur="500"/>
                                        <p:tgtEl>
                                          <p:spTgt spid="27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72"/>
                                        </p:tgtEl>
                                        <p:attrNameLst>
                                          <p:attrName>style.visibility</p:attrName>
                                        </p:attrNameLst>
                                      </p:cBhvr>
                                      <p:to>
                                        <p:strVal val="visible"/>
                                      </p:to>
                                    </p:set>
                                    <p:animEffect transition="in" filter="fade">
                                      <p:cBhvr>
                                        <p:cTn id="22" dur="500"/>
                                        <p:tgtEl>
                                          <p:spTgt spid="27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73"/>
                                        </p:tgtEl>
                                        <p:attrNameLst>
                                          <p:attrName>style.visibility</p:attrName>
                                        </p:attrNameLst>
                                      </p:cBhvr>
                                      <p:to>
                                        <p:strVal val="visible"/>
                                      </p:to>
                                    </p:set>
                                    <p:animEffect transition="in" filter="fade">
                                      <p:cBhvr>
                                        <p:cTn id="26" dur="500"/>
                                        <p:tgtEl>
                                          <p:spTgt spid="27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77"/>
                                        </p:tgtEl>
                                        <p:attrNameLst>
                                          <p:attrName>style.visibility</p:attrName>
                                        </p:attrNameLst>
                                      </p:cBhvr>
                                      <p:to>
                                        <p:strVal val="visible"/>
                                      </p:to>
                                    </p:set>
                                    <p:animEffect transition="in" filter="fade">
                                      <p:cBhvr>
                                        <p:cTn id="30" dur="500"/>
                                        <p:tgtEl>
                                          <p:spTgt spid="27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6"/>
                                        </p:tgtEl>
                                        <p:attrNameLst>
                                          <p:attrName>style.visibility</p:attrName>
                                        </p:attrNameLst>
                                      </p:cBhvr>
                                      <p:to>
                                        <p:strVal val="visible"/>
                                      </p:to>
                                    </p:set>
                                    <p:animEffect transition="in" filter="fade">
                                      <p:cBhvr>
                                        <p:cTn id="34" dur="500"/>
                                        <p:tgtEl>
                                          <p:spTgt spid="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029"/>
        <p:cNvGrpSpPr/>
        <p:nvPr/>
      </p:nvGrpSpPr>
      <p:grpSpPr>
        <a:xfrm>
          <a:off x="0" y="0"/>
          <a:ext cx="0" cy="0"/>
          <a:chOff x="0" y="0"/>
          <a:chExt cx="0" cy="0"/>
        </a:xfrm>
      </p:grpSpPr>
      <p:grpSp>
        <p:nvGrpSpPr>
          <p:cNvPr id="3030" name="Shape 3030"/>
          <p:cNvGrpSpPr/>
          <p:nvPr/>
        </p:nvGrpSpPr>
        <p:grpSpPr>
          <a:xfrm>
            <a:off x="5240117" y="935196"/>
            <a:ext cx="3185023" cy="3499748"/>
            <a:chOff x="0" y="-1"/>
            <a:chExt cx="8493393" cy="9332659"/>
          </a:xfrm>
        </p:grpSpPr>
        <p:sp>
          <p:nvSpPr>
            <p:cNvPr id="3031" name="Shape 3031"/>
            <p:cNvSpPr/>
            <p:nvPr/>
          </p:nvSpPr>
          <p:spPr>
            <a:xfrm>
              <a:off x="1700313" y="3339201"/>
              <a:ext cx="2635369" cy="1804435"/>
            </a:xfrm>
            <a:custGeom>
              <a:avLst/>
              <a:gdLst/>
              <a:ahLst/>
              <a:cxnLst/>
              <a:rect l="0" t="0" r="0" b="0"/>
              <a:pathLst>
                <a:path w="21354" h="21538" extrusionOk="0">
                  <a:moveTo>
                    <a:pt x="16175" y="19866"/>
                  </a:moveTo>
                  <a:cubicBezTo>
                    <a:pt x="16386" y="19907"/>
                    <a:pt x="16491" y="19674"/>
                    <a:pt x="16463" y="19369"/>
                  </a:cubicBezTo>
                  <a:cubicBezTo>
                    <a:pt x="16438" y="19250"/>
                    <a:pt x="16386" y="19100"/>
                    <a:pt x="16386" y="18945"/>
                  </a:cubicBezTo>
                  <a:cubicBezTo>
                    <a:pt x="16386" y="18753"/>
                    <a:pt x="16491" y="18831"/>
                    <a:pt x="16593" y="18753"/>
                  </a:cubicBezTo>
                  <a:cubicBezTo>
                    <a:pt x="16593" y="18598"/>
                    <a:pt x="16593" y="18448"/>
                    <a:pt x="16593" y="18329"/>
                  </a:cubicBezTo>
                  <a:cubicBezTo>
                    <a:pt x="16723" y="18292"/>
                    <a:pt x="16804" y="18448"/>
                    <a:pt x="16906" y="18406"/>
                  </a:cubicBezTo>
                  <a:cubicBezTo>
                    <a:pt x="16906" y="18329"/>
                    <a:pt x="16906" y="18215"/>
                    <a:pt x="16906" y="18137"/>
                  </a:cubicBezTo>
                  <a:cubicBezTo>
                    <a:pt x="16776" y="18060"/>
                    <a:pt x="16958" y="17754"/>
                    <a:pt x="16987" y="17676"/>
                  </a:cubicBezTo>
                  <a:cubicBezTo>
                    <a:pt x="17036" y="17676"/>
                    <a:pt x="17088" y="17676"/>
                    <a:pt x="17169" y="17676"/>
                  </a:cubicBezTo>
                  <a:cubicBezTo>
                    <a:pt x="17169" y="17444"/>
                    <a:pt x="17169" y="17216"/>
                    <a:pt x="17169" y="16983"/>
                  </a:cubicBezTo>
                  <a:cubicBezTo>
                    <a:pt x="17324" y="16983"/>
                    <a:pt x="17454" y="16983"/>
                    <a:pt x="17612" y="16947"/>
                  </a:cubicBezTo>
                  <a:cubicBezTo>
                    <a:pt x="17665" y="16910"/>
                    <a:pt x="17689" y="16833"/>
                    <a:pt x="17767" y="16869"/>
                  </a:cubicBezTo>
                  <a:cubicBezTo>
                    <a:pt x="17847" y="16869"/>
                    <a:pt x="17900" y="16983"/>
                    <a:pt x="17977" y="16947"/>
                  </a:cubicBezTo>
                  <a:cubicBezTo>
                    <a:pt x="17977" y="16677"/>
                    <a:pt x="18265" y="16755"/>
                    <a:pt x="18343" y="16600"/>
                  </a:cubicBezTo>
                  <a:cubicBezTo>
                    <a:pt x="18420" y="16445"/>
                    <a:pt x="18395" y="16408"/>
                    <a:pt x="18497" y="16331"/>
                  </a:cubicBezTo>
                  <a:cubicBezTo>
                    <a:pt x="18578" y="16253"/>
                    <a:pt x="18708" y="16253"/>
                    <a:pt x="18708" y="16062"/>
                  </a:cubicBezTo>
                  <a:cubicBezTo>
                    <a:pt x="18733" y="15948"/>
                    <a:pt x="18708" y="15839"/>
                    <a:pt x="18785" y="15720"/>
                  </a:cubicBezTo>
                  <a:cubicBezTo>
                    <a:pt x="18863" y="15647"/>
                    <a:pt x="18944" y="15570"/>
                    <a:pt x="18968" y="15451"/>
                  </a:cubicBezTo>
                  <a:cubicBezTo>
                    <a:pt x="18968" y="15295"/>
                    <a:pt x="18968" y="15182"/>
                    <a:pt x="19045" y="15068"/>
                  </a:cubicBezTo>
                  <a:cubicBezTo>
                    <a:pt x="19098" y="14990"/>
                    <a:pt x="19179" y="14990"/>
                    <a:pt x="19151" y="14835"/>
                  </a:cubicBezTo>
                  <a:cubicBezTo>
                    <a:pt x="19463" y="14799"/>
                    <a:pt x="19699" y="14799"/>
                    <a:pt x="19674" y="14224"/>
                  </a:cubicBezTo>
                  <a:cubicBezTo>
                    <a:pt x="19646" y="13991"/>
                    <a:pt x="19439" y="13417"/>
                    <a:pt x="19228" y="13417"/>
                  </a:cubicBezTo>
                  <a:cubicBezTo>
                    <a:pt x="19228" y="13303"/>
                    <a:pt x="19151" y="13147"/>
                    <a:pt x="19073" y="13106"/>
                  </a:cubicBezTo>
                  <a:cubicBezTo>
                    <a:pt x="18993" y="13375"/>
                    <a:pt x="18915" y="13106"/>
                    <a:pt x="18810" y="13034"/>
                  </a:cubicBezTo>
                  <a:cubicBezTo>
                    <a:pt x="18680" y="12956"/>
                    <a:pt x="18550" y="13225"/>
                    <a:pt x="18448" y="13106"/>
                  </a:cubicBezTo>
                  <a:cubicBezTo>
                    <a:pt x="18213" y="12801"/>
                    <a:pt x="18367" y="12645"/>
                    <a:pt x="18550" y="12418"/>
                  </a:cubicBezTo>
                  <a:cubicBezTo>
                    <a:pt x="18761" y="12148"/>
                    <a:pt x="18578" y="12071"/>
                    <a:pt x="18420" y="11915"/>
                  </a:cubicBezTo>
                  <a:cubicBezTo>
                    <a:pt x="18237" y="11724"/>
                    <a:pt x="18785" y="11377"/>
                    <a:pt x="18761" y="11879"/>
                  </a:cubicBezTo>
                  <a:cubicBezTo>
                    <a:pt x="18891" y="11915"/>
                    <a:pt x="19853" y="11724"/>
                    <a:pt x="19829" y="12107"/>
                  </a:cubicBezTo>
                  <a:cubicBezTo>
                    <a:pt x="19934" y="12107"/>
                    <a:pt x="20170" y="11957"/>
                    <a:pt x="20194" y="12148"/>
                  </a:cubicBezTo>
                  <a:cubicBezTo>
                    <a:pt x="20272" y="12185"/>
                    <a:pt x="20352" y="12107"/>
                    <a:pt x="20430" y="12148"/>
                  </a:cubicBezTo>
                  <a:cubicBezTo>
                    <a:pt x="20507" y="12185"/>
                    <a:pt x="20482" y="12418"/>
                    <a:pt x="20560" y="12376"/>
                  </a:cubicBezTo>
                  <a:cubicBezTo>
                    <a:pt x="20633" y="12298"/>
                    <a:pt x="20584" y="12107"/>
                    <a:pt x="20662" y="12029"/>
                  </a:cubicBezTo>
                  <a:cubicBezTo>
                    <a:pt x="20714" y="11993"/>
                    <a:pt x="20792" y="12071"/>
                    <a:pt x="20844" y="12029"/>
                  </a:cubicBezTo>
                  <a:cubicBezTo>
                    <a:pt x="20922" y="11993"/>
                    <a:pt x="20897" y="11838"/>
                    <a:pt x="20897" y="11760"/>
                  </a:cubicBezTo>
                  <a:cubicBezTo>
                    <a:pt x="20922" y="11610"/>
                    <a:pt x="21052" y="11646"/>
                    <a:pt x="21132" y="11646"/>
                  </a:cubicBezTo>
                  <a:cubicBezTo>
                    <a:pt x="21182" y="11610"/>
                    <a:pt x="21234" y="11532"/>
                    <a:pt x="21287" y="11419"/>
                  </a:cubicBezTo>
                  <a:cubicBezTo>
                    <a:pt x="21262" y="11419"/>
                    <a:pt x="21262" y="11377"/>
                    <a:pt x="21262" y="11341"/>
                  </a:cubicBezTo>
                  <a:cubicBezTo>
                    <a:pt x="21157" y="11341"/>
                    <a:pt x="21210" y="11186"/>
                    <a:pt x="21182" y="11072"/>
                  </a:cubicBezTo>
                  <a:cubicBezTo>
                    <a:pt x="21157" y="10994"/>
                    <a:pt x="21104" y="10916"/>
                    <a:pt x="21027" y="10880"/>
                  </a:cubicBezTo>
                  <a:cubicBezTo>
                    <a:pt x="20999" y="10839"/>
                    <a:pt x="20999" y="10761"/>
                    <a:pt x="21027" y="10725"/>
                  </a:cubicBezTo>
                  <a:cubicBezTo>
                    <a:pt x="21052" y="10761"/>
                    <a:pt x="21104" y="10725"/>
                    <a:pt x="21132" y="10725"/>
                  </a:cubicBezTo>
                  <a:cubicBezTo>
                    <a:pt x="21132" y="10492"/>
                    <a:pt x="21210" y="10378"/>
                    <a:pt x="21262" y="10150"/>
                  </a:cubicBezTo>
                  <a:cubicBezTo>
                    <a:pt x="21311" y="9995"/>
                    <a:pt x="21311" y="9804"/>
                    <a:pt x="21157" y="9804"/>
                  </a:cubicBezTo>
                  <a:cubicBezTo>
                    <a:pt x="21157" y="9726"/>
                    <a:pt x="21157" y="9612"/>
                    <a:pt x="21157" y="9493"/>
                  </a:cubicBezTo>
                  <a:cubicBezTo>
                    <a:pt x="21132" y="9493"/>
                    <a:pt x="21104" y="9493"/>
                    <a:pt x="21080" y="9493"/>
                  </a:cubicBezTo>
                  <a:cubicBezTo>
                    <a:pt x="21080" y="9379"/>
                    <a:pt x="21080" y="9302"/>
                    <a:pt x="21104" y="9188"/>
                  </a:cubicBezTo>
                  <a:cubicBezTo>
                    <a:pt x="21234" y="9302"/>
                    <a:pt x="21445" y="9146"/>
                    <a:pt x="21311" y="8882"/>
                  </a:cubicBezTo>
                  <a:cubicBezTo>
                    <a:pt x="21262" y="8841"/>
                    <a:pt x="21210" y="8882"/>
                    <a:pt x="21182" y="8841"/>
                  </a:cubicBezTo>
                  <a:cubicBezTo>
                    <a:pt x="21182" y="8763"/>
                    <a:pt x="21182" y="8727"/>
                    <a:pt x="21157" y="8686"/>
                  </a:cubicBezTo>
                  <a:cubicBezTo>
                    <a:pt x="21104" y="8572"/>
                    <a:pt x="21027" y="8572"/>
                    <a:pt x="20946" y="8572"/>
                  </a:cubicBezTo>
                  <a:cubicBezTo>
                    <a:pt x="20844" y="8763"/>
                    <a:pt x="20482" y="8649"/>
                    <a:pt x="20324" y="8686"/>
                  </a:cubicBezTo>
                  <a:cubicBezTo>
                    <a:pt x="20300" y="8763"/>
                    <a:pt x="20352" y="8882"/>
                    <a:pt x="20324" y="8996"/>
                  </a:cubicBezTo>
                  <a:cubicBezTo>
                    <a:pt x="20222" y="9032"/>
                    <a:pt x="20247" y="8841"/>
                    <a:pt x="20142" y="8882"/>
                  </a:cubicBezTo>
                  <a:cubicBezTo>
                    <a:pt x="20142" y="8805"/>
                    <a:pt x="20142" y="8727"/>
                    <a:pt x="20142" y="8649"/>
                  </a:cubicBezTo>
                  <a:cubicBezTo>
                    <a:pt x="20089" y="8649"/>
                    <a:pt x="20040" y="8649"/>
                    <a:pt x="19987" y="8608"/>
                  </a:cubicBezTo>
                  <a:cubicBezTo>
                    <a:pt x="19987" y="8494"/>
                    <a:pt x="19987" y="8380"/>
                    <a:pt x="19987" y="8225"/>
                  </a:cubicBezTo>
                  <a:cubicBezTo>
                    <a:pt x="19882" y="8225"/>
                    <a:pt x="19804" y="8225"/>
                    <a:pt x="19699" y="8225"/>
                  </a:cubicBezTo>
                  <a:cubicBezTo>
                    <a:pt x="19699" y="8147"/>
                    <a:pt x="19699" y="8075"/>
                    <a:pt x="19699" y="8033"/>
                  </a:cubicBezTo>
                  <a:cubicBezTo>
                    <a:pt x="19593" y="7997"/>
                    <a:pt x="19362" y="8111"/>
                    <a:pt x="19256" y="7956"/>
                  </a:cubicBezTo>
                  <a:cubicBezTo>
                    <a:pt x="19203" y="7806"/>
                    <a:pt x="19256" y="7573"/>
                    <a:pt x="19256" y="7417"/>
                  </a:cubicBezTo>
                  <a:cubicBezTo>
                    <a:pt x="19126" y="7381"/>
                    <a:pt x="18863" y="7495"/>
                    <a:pt x="18810" y="7226"/>
                  </a:cubicBezTo>
                  <a:cubicBezTo>
                    <a:pt x="18785" y="7034"/>
                    <a:pt x="18631" y="7148"/>
                    <a:pt x="18525" y="7112"/>
                  </a:cubicBezTo>
                  <a:cubicBezTo>
                    <a:pt x="18497" y="6957"/>
                    <a:pt x="18631" y="6729"/>
                    <a:pt x="18525" y="6610"/>
                  </a:cubicBezTo>
                  <a:cubicBezTo>
                    <a:pt x="18473" y="6537"/>
                    <a:pt x="18343" y="6574"/>
                    <a:pt x="18265" y="6574"/>
                  </a:cubicBezTo>
                  <a:cubicBezTo>
                    <a:pt x="18290" y="6729"/>
                    <a:pt x="18213" y="6801"/>
                    <a:pt x="18213" y="6957"/>
                  </a:cubicBezTo>
                  <a:cubicBezTo>
                    <a:pt x="18132" y="6998"/>
                    <a:pt x="18079" y="6920"/>
                    <a:pt x="18030" y="6843"/>
                  </a:cubicBezTo>
                  <a:cubicBezTo>
                    <a:pt x="18055" y="6765"/>
                    <a:pt x="18030" y="6729"/>
                    <a:pt x="18030" y="6688"/>
                  </a:cubicBezTo>
                  <a:cubicBezTo>
                    <a:pt x="17900" y="6651"/>
                    <a:pt x="17847" y="6801"/>
                    <a:pt x="17795" y="6879"/>
                  </a:cubicBezTo>
                  <a:cubicBezTo>
                    <a:pt x="17795" y="6843"/>
                    <a:pt x="17767" y="6801"/>
                    <a:pt x="17795" y="6729"/>
                  </a:cubicBezTo>
                  <a:cubicBezTo>
                    <a:pt x="17742" y="6729"/>
                    <a:pt x="17689" y="6729"/>
                    <a:pt x="17637" y="6765"/>
                  </a:cubicBezTo>
                  <a:cubicBezTo>
                    <a:pt x="17795" y="7071"/>
                    <a:pt x="17482" y="7190"/>
                    <a:pt x="17559" y="7495"/>
                  </a:cubicBezTo>
                  <a:cubicBezTo>
                    <a:pt x="17454" y="7495"/>
                    <a:pt x="16958" y="7573"/>
                    <a:pt x="16958" y="7417"/>
                  </a:cubicBezTo>
                  <a:cubicBezTo>
                    <a:pt x="16828" y="7381"/>
                    <a:pt x="16776" y="7650"/>
                    <a:pt x="16646" y="7573"/>
                  </a:cubicBezTo>
                  <a:cubicBezTo>
                    <a:pt x="16698" y="7417"/>
                    <a:pt x="16723" y="7267"/>
                    <a:pt x="16723" y="7071"/>
                  </a:cubicBezTo>
                  <a:cubicBezTo>
                    <a:pt x="16751" y="6998"/>
                    <a:pt x="16723" y="6879"/>
                    <a:pt x="16776" y="6801"/>
                  </a:cubicBezTo>
                  <a:cubicBezTo>
                    <a:pt x="16828" y="6765"/>
                    <a:pt x="16828" y="6765"/>
                    <a:pt x="16857" y="6688"/>
                  </a:cubicBezTo>
                  <a:cubicBezTo>
                    <a:pt x="16804" y="6688"/>
                    <a:pt x="16723" y="6688"/>
                    <a:pt x="16674" y="6688"/>
                  </a:cubicBezTo>
                  <a:cubicBezTo>
                    <a:pt x="16674" y="6765"/>
                    <a:pt x="16674" y="6843"/>
                    <a:pt x="16674" y="6879"/>
                  </a:cubicBezTo>
                  <a:cubicBezTo>
                    <a:pt x="16646" y="6843"/>
                    <a:pt x="16646" y="6765"/>
                    <a:pt x="16646" y="6729"/>
                  </a:cubicBezTo>
                  <a:cubicBezTo>
                    <a:pt x="16568" y="6729"/>
                    <a:pt x="16491" y="6729"/>
                    <a:pt x="16410" y="6765"/>
                  </a:cubicBezTo>
                  <a:cubicBezTo>
                    <a:pt x="16410" y="6801"/>
                    <a:pt x="16438" y="6879"/>
                    <a:pt x="16491" y="6879"/>
                  </a:cubicBezTo>
                  <a:cubicBezTo>
                    <a:pt x="16491" y="6920"/>
                    <a:pt x="16491" y="6957"/>
                    <a:pt x="16491" y="6957"/>
                  </a:cubicBezTo>
                  <a:cubicBezTo>
                    <a:pt x="16410" y="6957"/>
                    <a:pt x="16280" y="6998"/>
                    <a:pt x="16228" y="6879"/>
                  </a:cubicBezTo>
                  <a:cubicBezTo>
                    <a:pt x="16203" y="6801"/>
                    <a:pt x="16203" y="6688"/>
                    <a:pt x="16098" y="6729"/>
                  </a:cubicBezTo>
                  <a:cubicBezTo>
                    <a:pt x="16098" y="6801"/>
                    <a:pt x="16073" y="6843"/>
                    <a:pt x="16073" y="6879"/>
                  </a:cubicBezTo>
                  <a:cubicBezTo>
                    <a:pt x="16045" y="6765"/>
                    <a:pt x="15943" y="6801"/>
                    <a:pt x="15890" y="6843"/>
                  </a:cubicBezTo>
                  <a:cubicBezTo>
                    <a:pt x="15943" y="6998"/>
                    <a:pt x="15968" y="7381"/>
                    <a:pt x="15785" y="7304"/>
                  </a:cubicBezTo>
                  <a:cubicBezTo>
                    <a:pt x="15785" y="7190"/>
                    <a:pt x="15838" y="6998"/>
                    <a:pt x="15732" y="6957"/>
                  </a:cubicBezTo>
                  <a:cubicBezTo>
                    <a:pt x="15655" y="6920"/>
                    <a:pt x="15550" y="6998"/>
                    <a:pt x="15578" y="7148"/>
                  </a:cubicBezTo>
                  <a:cubicBezTo>
                    <a:pt x="15497" y="7190"/>
                    <a:pt x="15448" y="7190"/>
                    <a:pt x="15367" y="7148"/>
                  </a:cubicBezTo>
                  <a:cubicBezTo>
                    <a:pt x="15395" y="7071"/>
                    <a:pt x="15420" y="7034"/>
                    <a:pt x="15472" y="7034"/>
                  </a:cubicBezTo>
                  <a:cubicBezTo>
                    <a:pt x="15525" y="6998"/>
                    <a:pt x="15497" y="6998"/>
                    <a:pt x="15550" y="6957"/>
                  </a:cubicBezTo>
                  <a:cubicBezTo>
                    <a:pt x="15550" y="6957"/>
                    <a:pt x="15578" y="6879"/>
                    <a:pt x="15578" y="6843"/>
                  </a:cubicBezTo>
                  <a:cubicBezTo>
                    <a:pt x="15578" y="6843"/>
                    <a:pt x="15550" y="6843"/>
                    <a:pt x="15525" y="6843"/>
                  </a:cubicBezTo>
                  <a:cubicBezTo>
                    <a:pt x="15497" y="6574"/>
                    <a:pt x="15785" y="6610"/>
                    <a:pt x="15732" y="6305"/>
                  </a:cubicBezTo>
                  <a:cubicBezTo>
                    <a:pt x="15655" y="6268"/>
                    <a:pt x="15578" y="6072"/>
                    <a:pt x="15497" y="5999"/>
                  </a:cubicBezTo>
                  <a:cubicBezTo>
                    <a:pt x="15420" y="5921"/>
                    <a:pt x="15420" y="5766"/>
                    <a:pt x="15420" y="5652"/>
                  </a:cubicBezTo>
                  <a:cubicBezTo>
                    <a:pt x="15342" y="5611"/>
                    <a:pt x="15107" y="5725"/>
                    <a:pt x="15107" y="5844"/>
                  </a:cubicBezTo>
                  <a:cubicBezTo>
                    <a:pt x="15030" y="5802"/>
                    <a:pt x="14924" y="5766"/>
                    <a:pt x="14847" y="5802"/>
                  </a:cubicBezTo>
                  <a:cubicBezTo>
                    <a:pt x="14924" y="5999"/>
                    <a:pt x="14636" y="6268"/>
                    <a:pt x="14534" y="6149"/>
                  </a:cubicBezTo>
                  <a:cubicBezTo>
                    <a:pt x="14376" y="5999"/>
                    <a:pt x="14401" y="6574"/>
                    <a:pt x="14401" y="6651"/>
                  </a:cubicBezTo>
                  <a:cubicBezTo>
                    <a:pt x="14218" y="6651"/>
                    <a:pt x="13986" y="6688"/>
                    <a:pt x="13828" y="6651"/>
                  </a:cubicBezTo>
                  <a:cubicBezTo>
                    <a:pt x="13775" y="6418"/>
                    <a:pt x="13621" y="6341"/>
                    <a:pt x="13645" y="6651"/>
                  </a:cubicBezTo>
                  <a:cubicBezTo>
                    <a:pt x="13568" y="6651"/>
                    <a:pt x="13463" y="6574"/>
                    <a:pt x="13385" y="6610"/>
                  </a:cubicBezTo>
                  <a:cubicBezTo>
                    <a:pt x="13280" y="6688"/>
                    <a:pt x="13357" y="6801"/>
                    <a:pt x="13357" y="6920"/>
                  </a:cubicBezTo>
                  <a:cubicBezTo>
                    <a:pt x="12995" y="6843"/>
                    <a:pt x="13540" y="6227"/>
                    <a:pt x="13515" y="6072"/>
                  </a:cubicBezTo>
                  <a:cubicBezTo>
                    <a:pt x="13357" y="6072"/>
                    <a:pt x="13255" y="6149"/>
                    <a:pt x="13255" y="5880"/>
                  </a:cubicBezTo>
                  <a:cubicBezTo>
                    <a:pt x="13150" y="5880"/>
                    <a:pt x="13125" y="5766"/>
                    <a:pt x="13020" y="5725"/>
                  </a:cubicBezTo>
                  <a:cubicBezTo>
                    <a:pt x="13045" y="5844"/>
                    <a:pt x="13203" y="6305"/>
                    <a:pt x="13073" y="6341"/>
                  </a:cubicBezTo>
                  <a:cubicBezTo>
                    <a:pt x="13073" y="6382"/>
                    <a:pt x="13073" y="6460"/>
                    <a:pt x="13073" y="6496"/>
                  </a:cubicBezTo>
                  <a:cubicBezTo>
                    <a:pt x="12943" y="6537"/>
                    <a:pt x="12890" y="6496"/>
                    <a:pt x="12785" y="6460"/>
                  </a:cubicBezTo>
                  <a:cubicBezTo>
                    <a:pt x="12679" y="6418"/>
                    <a:pt x="12630" y="6496"/>
                    <a:pt x="12549" y="6496"/>
                  </a:cubicBezTo>
                  <a:cubicBezTo>
                    <a:pt x="12549" y="6460"/>
                    <a:pt x="12525" y="6418"/>
                    <a:pt x="12525" y="6382"/>
                  </a:cubicBezTo>
                  <a:cubicBezTo>
                    <a:pt x="12419" y="6341"/>
                    <a:pt x="12525" y="6191"/>
                    <a:pt x="12472" y="6113"/>
                  </a:cubicBezTo>
                  <a:cubicBezTo>
                    <a:pt x="12419" y="6072"/>
                    <a:pt x="12314" y="6149"/>
                    <a:pt x="12265" y="6191"/>
                  </a:cubicBezTo>
                  <a:cubicBezTo>
                    <a:pt x="12265" y="6268"/>
                    <a:pt x="12212" y="6305"/>
                    <a:pt x="12159" y="6305"/>
                  </a:cubicBezTo>
                  <a:cubicBezTo>
                    <a:pt x="12131" y="6268"/>
                    <a:pt x="12131" y="6191"/>
                    <a:pt x="12159" y="6149"/>
                  </a:cubicBezTo>
                  <a:cubicBezTo>
                    <a:pt x="12265" y="6072"/>
                    <a:pt x="12265" y="5958"/>
                    <a:pt x="12265" y="5802"/>
                  </a:cubicBezTo>
                  <a:cubicBezTo>
                    <a:pt x="12212" y="5766"/>
                    <a:pt x="12159" y="5766"/>
                    <a:pt x="12131" y="5802"/>
                  </a:cubicBezTo>
                  <a:cubicBezTo>
                    <a:pt x="12131" y="5880"/>
                    <a:pt x="12107" y="5958"/>
                    <a:pt x="12107" y="6035"/>
                  </a:cubicBezTo>
                  <a:cubicBezTo>
                    <a:pt x="12082" y="5999"/>
                    <a:pt x="12029" y="5958"/>
                    <a:pt x="12001" y="5921"/>
                  </a:cubicBezTo>
                  <a:cubicBezTo>
                    <a:pt x="11977" y="5611"/>
                    <a:pt x="12131" y="5611"/>
                    <a:pt x="12289" y="5611"/>
                  </a:cubicBezTo>
                  <a:cubicBezTo>
                    <a:pt x="12289" y="5461"/>
                    <a:pt x="12159" y="5306"/>
                    <a:pt x="12212" y="5150"/>
                  </a:cubicBezTo>
                  <a:cubicBezTo>
                    <a:pt x="12237" y="5036"/>
                    <a:pt x="12314" y="5000"/>
                    <a:pt x="12265" y="4881"/>
                  </a:cubicBezTo>
                  <a:cubicBezTo>
                    <a:pt x="12131" y="4923"/>
                    <a:pt x="12082" y="5114"/>
                    <a:pt x="11977" y="5114"/>
                  </a:cubicBezTo>
                  <a:cubicBezTo>
                    <a:pt x="11952" y="5192"/>
                    <a:pt x="11977" y="5264"/>
                    <a:pt x="11952" y="5342"/>
                  </a:cubicBezTo>
                  <a:cubicBezTo>
                    <a:pt x="11924" y="5342"/>
                    <a:pt x="11871" y="5383"/>
                    <a:pt x="11847" y="5342"/>
                  </a:cubicBezTo>
                  <a:cubicBezTo>
                    <a:pt x="11818" y="5611"/>
                    <a:pt x="11794" y="5611"/>
                    <a:pt x="11611" y="5611"/>
                  </a:cubicBezTo>
                  <a:cubicBezTo>
                    <a:pt x="11611" y="5306"/>
                    <a:pt x="11534" y="5264"/>
                    <a:pt x="11351" y="5383"/>
                  </a:cubicBezTo>
                  <a:cubicBezTo>
                    <a:pt x="11298" y="5533"/>
                    <a:pt x="11246" y="5725"/>
                    <a:pt x="11088" y="5725"/>
                  </a:cubicBezTo>
                  <a:cubicBezTo>
                    <a:pt x="11063" y="5880"/>
                    <a:pt x="11270" y="5802"/>
                    <a:pt x="11323" y="5880"/>
                  </a:cubicBezTo>
                  <a:cubicBezTo>
                    <a:pt x="11481" y="5999"/>
                    <a:pt x="11376" y="6305"/>
                    <a:pt x="11453" y="6496"/>
                  </a:cubicBezTo>
                  <a:cubicBezTo>
                    <a:pt x="11664" y="6460"/>
                    <a:pt x="11534" y="7148"/>
                    <a:pt x="11583" y="7304"/>
                  </a:cubicBezTo>
                  <a:cubicBezTo>
                    <a:pt x="11636" y="7495"/>
                    <a:pt x="11769" y="7340"/>
                    <a:pt x="11818" y="7573"/>
                  </a:cubicBezTo>
                  <a:cubicBezTo>
                    <a:pt x="11871" y="7842"/>
                    <a:pt x="11741" y="8189"/>
                    <a:pt x="11741" y="8458"/>
                  </a:cubicBezTo>
                  <a:cubicBezTo>
                    <a:pt x="11871" y="8494"/>
                    <a:pt x="12001" y="8339"/>
                    <a:pt x="12107" y="8380"/>
                  </a:cubicBezTo>
                  <a:cubicBezTo>
                    <a:pt x="12107" y="8494"/>
                    <a:pt x="12184" y="8535"/>
                    <a:pt x="12212" y="8608"/>
                  </a:cubicBezTo>
                  <a:cubicBezTo>
                    <a:pt x="12212" y="8686"/>
                    <a:pt x="12212" y="8805"/>
                    <a:pt x="12184" y="8882"/>
                  </a:cubicBezTo>
                  <a:cubicBezTo>
                    <a:pt x="12131" y="8882"/>
                    <a:pt x="12082" y="8918"/>
                    <a:pt x="12107" y="9032"/>
                  </a:cubicBezTo>
                  <a:cubicBezTo>
                    <a:pt x="12212" y="9074"/>
                    <a:pt x="12265" y="9188"/>
                    <a:pt x="12314" y="9343"/>
                  </a:cubicBezTo>
                  <a:cubicBezTo>
                    <a:pt x="12237" y="9379"/>
                    <a:pt x="12212" y="9571"/>
                    <a:pt x="12212" y="9726"/>
                  </a:cubicBezTo>
                  <a:cubicBezTo>
                    <a:pt x="12054" y="9762"/>
                    <a:pt x="11977" y="9954"/>
                    <a:pt x="11847" y="10031"/>
                  </a:cubicBezTo>
                  <a:cubicBezTo>
                    <a:pt x="11847" y="9840"/>
                    <a:pt x="11688" y="9804"/>
                    <a:pt x="11611" y="9840"/>
                  </a:cubicBezTo>
                  <a:cubicBezTo>
                    <a:pt x="11611" y="9876"/>
                    <a:pt x="11583" y="9954"/>
                    <a:pt x="11583" y="9995"/>
                  </a:cubicBezTo>
                  <a:cubicBezTo>
                    <a:pt x="11400" y="9954"/>
                    <a:pt x="11481" y="9571"/>
                    <a:pt x="11351" y="9457"/>
                  </a:cubicBezTo>
                  <a:cubicBezTo>
                    <a:pt x="11270" y="9343"/>
                    <a:pt x="11116" y="9457"/>
                    <a:pt x="11088" y="9224"/>
                  </a:cubicBezTo>
                  <a:cubicBezTo>
                    <a:pt x="10986" y="9343"/>
                    <a:pt x="10958" y="9493"/>
                    <a:pt x="10933" y="9685"/>
                  </a:cubicBezTo>
                  <a:cubicBezTo>
                    <a:pt x="10880" y="9685"/>
                    <a:pt x="10828" y="9648"/>
                    <a:pt x="10750" y="9648"/>
                  </a:cubicBezTo>
                  <a:cubicBezTo>
                    <a:pt x="10750" y="9415"/>
                    <a:pt x="10880" y="8996"/>
                    <a:pt x="10673" y="8918"/>
                  </a:cubicBezTo>
                  <a:cubicBezTo>
                    <a:pt x="10540" y="8882"/>
                    <a:pt x="10462" y="8882"/>
                    <a:pt x="10490" y="8649"/>
                  </a:cubicBezTo>
                  <a:cubicBezTo>
                    <a:pt x="10803" y="8535"/>
                    <a:pt x="10357" y="7573"/>
                    <a:pt x="10357" y="7340"/>
                  </a:cubicBezTo>
                  <a:cubicBezTo>
                    <a:pt x="10462" y="7381"/>
                    <a:pt x="10568" y="7226"/>
                    <a:pt x="10645" y="7148"/>
                  </a:cubicBezTo>
                  <a:cubicBezTo>
                    <a:pt x="10775" y="6998"/>
                    <a:pt x="10750" y="6801"/>
                    <a:pt x="10775" y="6574"/>
                  </a:cubicBezTo>
                  <a:cubicBezTo>
                    <a:pt x="10909" y="6610"/>
                    <a:pt x="10856" y="6341"/>
                    <a:pt x="11010" y="6382"/>
                  </a:cubicBezTo>
                  <a:cubicBezTo>
                    <a:pt x="11010" y="6268"/>
                    <a:pt x="10958" y="6191"/>
                    <a:pt x="10933" y="6072"/>
                  </a:cubicBezTo>
                  <a:cubicBezTo>
                    <a:pt x="10775" y="6072"/>
                    <a:pt x="10803" y="5725"/>
                    <a:pt x="10803" y="5575"/>
                  </a:cubicBezTo>
                  <a:cubicBezTo>
                    <a:pt x="10803" y="5461"/>
                    <a:pt x="10775" y="5342"/>
                    <a:pt x="10803" y="5264"/>
                  </a:cubicBezTo>
                  <a:cubicBezTo>
                    <a:pt x="10856" y="5114"/>
                    <a:pt x="10958" y="5228"/>
                    <a:pt x="11038" y="5192"/>
                  </a:cubicBezTo>
                  <a:cubicBezTo>
                    <a:pt x="11038" y="5036"/>
                    <a:pt x="10986" y="4767"/>
                    <a:pt x="11168" y="4767"/>
                  </a:cubicBezTo>
                  <a:cubicBezTo>
                    <a:pt x="11298" y="4731"/>
                    <a:pt x="11481" y="4845"/>
                    <a:pt x="11611" y="4731"/>
                  </a:cubicBezTo>
                  <a:cubicBezTo>
                    <a:pt x="11688" y="4690"/>
                    <a:pt x="11717" y="4576"/>
                    <a:pt x="11794" y="4612"/>
                  </a:cubicBezTo>
                  <a:cubicBezTo>
                    <a:pt x="11871" y="4612"/>
                    <a:pt x="11924" y="4612"/>
                    <a:pt x="11977" y="4534"/>
                  </a:cubicBezTo>
                  <a:cubicBezTo>
                    <a:pt x="12054" y="4384"/>
                    <a:pt x="11899" y="4265"/>
                    <a:pt x="11899" y="4115"/>
                  </a:cubicBezTo>
                  <a:lnTo>
                    <a:pt x="11924" y="4115"/>
                  </a:lnTo>
                  <a:cubicBezTo>
                    <a:pt x="11924" y="3996"/>
                    <a:pt x="11924" y="3691"/>
                    <a:pt x="12054" y="3882"/>
                  </a:cubicBezTo>
                  <a:cubicBezTo>
                    <a:pt x="12054" y="3691"/>
                    <a:pt x="12159" y="3535"/>
                    <a:pt x="12184" y="3385"/>
                  </a:cubicBezTo>
                  <a:cubicBezTo>
                    <a:pt x="12314" y="3266"/>
                    <a:pt x="12289" y="2919"/>
                    <a:pt x="12419" y="2805"/>
                  </a:cubicBezTo>
                  <a:cubicBezTo>
                    <a:pt x="12419" y="2728"/>
                    <a:pt x="12419" y="2578"/>
                    <a:pt x="12444" y="2500"/>
                  </a:cubicBezTo>
                  <a:cubicBezTo>
                    <a:pt x="12577" y="2459"/>
                    <a:pt x="12472" y="2190"/>
                    <a:pt x="12679" y="2190"/>
                  </a:cubicBezTo>
                  <a:cubicBezTo>
                    <a:pt x="12655" y="1962"/>
                    <a:pt x="12732" y="1693"/>
                    <a:pt x="12679" y="1460"/>
                  </a:cubicBezTo>
                  <a:cubicBezTo>
                    <a:pt x="12630" y="1232"/>
                    <a:pt x="12497" y="1113"/>
                    <a:pt x="12525" y="885"/>
                  </a:cubicBezTo>
                  <a:cubicBezTo>
                    <a:pt x="12525" y="694"/>
                    <a:pt x="12525" y="616"/>
                    <a:pt x="12395" y="538"/>
                  </a:cubicBezTo>
                  <a:cubicBezTo>
                    <a:pt x="12314" y="538"/>
                    <a:pt x="12212" y="502"/>
                    <a:pt x="12212" y="347"/>
                  </a:cubicBezTo>
                  <a:cubicBezTo>
                    <a:pt x="12082" y="192"/>
                    <a:pt x="12029" y="78"/>
                    <a:pt x="11847" y="78"/>
                  </a:cubicBezTo>
                  <a:cubicBezTo>
                    <a:pt x="11847" y="114"/>
                    <a:pt x="11818" y="155"/>
                    <a:pt x="11818" y="192"/>
                  </a:cubicBezTo>
                  <a:cubicBezTo>
                    <a:pt x="11717" y="192"/>
                    <a:pt x="11583" y="192"/>
                    <a:pt x="11453" y="192"/>
                  </a:cubicBezTo>
                  <a:cubicBezTo>
                    <a:pt x="11351" y="155"/>
                    <a:pt x="11246" y="36"/>
                    <a:pt x="11116" y="36"/>
                  </a:cubicBezTo>
                  <a:cubicBezTo>
                    <a:pt x="11010" y="0"/>
                    <a:pt x="10909" y="78"/>
                    <a:pt x="10803" y="36"/>
                  </a:cubicBezTo>
                  <a:cubicBezTo>
                    <a:pt x="10775" y="36"/>
                    <a:pt x="10750" y="36"/>
                    <a:pt x="10722" y="0"/>
                  </a:cubicBezTo>
                  <a:cubicBezTo>
                    <a:pt x="10673" y="114"/>
                    <a:pt x="10592" y="233"/>
                    <a:pt x="10568" y="305"/>
                  </a:cubicBezTo>
                  <a:lnTo>
                    <a:pt x="10490" y="616"/>
                  </a:lnTo>
                  <a:cubicBezTo>
                    <a:pt x="10227" y="652"/>
                    <a:pt x="9732" y="424"/>
                    <a:pt x="9679" y="999"/>
                  </a:cubicBezTo>
                  <a:cubicBezTo>
                    <a:pt x="9577" y="1077"/>
                    <a:pt x="9447" y="1040"/>
                    <a:pt x="9366" y="1154"/>
                  </a:cubicBezTo>
                  <a:cubicBezTo>
                    <a:pt x="9313" y="1232"/>
                    <a:pt x="9289" y="1310"/>
                    <a:pt x="9236" y="1346"/>
                  </a:cubicBezTo>
                  <a:cubicBezTo>
                    <a:pt x="9106" y="1501"/>
                    <a:pt x="8923" y="1574"/>
                    <a:pt x="8765" y="1574"/>
                  </a:cubicBezTo>
                  <a:cubicBezTo>
                    <a:pt x="8688" y="1806"/>
                    <a:pt x="8428" y="1806"/>
                    <a:pt x="8270" y="1920"/>
                  </a:cubicBezTo>
                  <a:cubicBezTo>
                    <a:pt x="8193" y="1998"/>
                    <a:pt x="8140" y="2076"/>
                    <a:pt x="8091" y="2190"/>
                  </a:cubicBezTo>
                  <a:cubicBezTo>
                    <a:pt x="8010" y="2386"/>
                    <a:pt x="7880" y="2345"/>
                    <a:pt x="7750" y="2386"/>
                  </a:cubicBezTo>
                  <a:cubicBezTo>
                    <a:pt x="7515" y="2459"/>
                    <a:pt x="7332" y="2847"/>
                    <a:pt x="7227" y="3116"/>
                  </a:cubicBezTo>
                  <a:cubicBezTo>
                    <a:pt x="7125" y="3385"/>
                    <a:pt x="6914" y="3499"/>
                    <a:pt x="6707" y="3499"/>
                  </a:cubicBezTo>
                  <a:cubicBezTo>
                    <a:pt x="6577" y="3613"/>
                    <a:pt x="6678" y="3996"/>
                    <a:pt x="6471" y="3960"/>
                  </a:cubicBezTo>
                  <a:cubicBezTo>
                    <a:pt x="6548" y="4307"/>
                    <a:pt x="6629" y="4653"/>
                    <a:pt x="6678" y="5000"/>
                  </a:cubicBezTo>
                  <a:cubicBezTo>
                    <a:pt x="6707" y="5228"/>
                    <a:pt x="6808" y="5342"/>
                    <a:pt x="6942" y="5419"/>
                  </a:cubicBezTo>
                  <a:cubicBezTo>
                    <a:pt x="7177" y="5533"/>
                    <a:pt x="7515" y="5611"/>
                    <a:pt x="7775" y="5575"/>
                  </a:cubicBezTo>
                  <a:cubicBezTo>
                    <a:pt x="7852" y="5533"/>
                    <a:pt x="7905" y="5461"/>
                    <a:pt x="7985" y="5497"/>
                  </a:cubicBezTo>
                  <a:cubicBezTo>
                    <a:pt x="8063" y="5497"/>
                    <a:pt x="8115" y="5575"/>
                    <a:pt x="8193" y="5611"/>
                  </a:cubicBezTo>
                  <a:cubicBezTo>
                    <a:pt x="8245" y="5342"/>
                    <a:pt x="8270" y="5192"/>
                    <a:pt x="8481" y="5228"/>
                  </a:cubicBezTo>
                  <a:cubicBezTo>
                    <a:pt x="8505" y="5383"/>
                    <a:pt x="8428" y="5652"/>
                    <a:pt x="8611" y="5652"/>
                  </a:cubicBezTo>
                  <a:cubicBezTo>
                    <a:pt x="8611" y="5921"/>
                    <a:pt x="8611" y="6191"/>
                    <a:pt x="8583" y="6460"/>
                  </a:cubicBezTo>
                  <a:cubicBezTo>
                    <a:pt x="8505" y="6460"/>
                    <a:pt x="8428" y="6496"/>
                    <a:pt x="8351" y="6496"/>
                  </a:cubicBezTo>
                  <a:cubicBezTo>
                    <a:pt x="8351" y="6460"/>
                    <a:pt x="8323" y="6341"/>
                    <a:pt x="8351" y="6305"/>
                  </a:cubicBezTo>
                  <a:cubicBezTo>
                    <a:pt x="8193" y="6382"/>
                    <a:pt x="8091" y="6537"/>
                    <a:pt x="7933" y="6537"/>
                  </a:cubicBezTo>
                  <a:cubicBezTo>
                    <a:pt x="7722" y="6574"/>
                    <a:pt x="7539" y="6496"/>
                    <a:pt x="7360" y="6537"/>
                  </a:cubicBezTo>
                  <a:cubicBezTo>
                    <a:pt x="7332" y="6651"/>
                    <a:pt x="7307" y="6765"/>
                    <a:pt x="7332" y="6879"/>
                  </a:cubicBezTo>
                  <a:cubicBezTo>
                    <a:pt x="7360" y="7034"/>
                    <a:pt x="7462" y="7071"/>
                    <a:pt x="7462" y="7226"/>
                  </a:cubicBezTo>
                  <a:cubicBezTo>
                    <a:pt x="7490" y="7459"/>
                    <a:pt x="7279" y="7417"/>
                    <a:pt x="7177" y="7417"/>
                  </a:cubicBezTo>
                  <a:cubicBezTo>
                    <a:pt x="7227" y="7687"/>
                    <a:pt x="7332" y="7764"/>
                    <a:pt x="7539" y="7806"/>
                  </a:cubicBezTo>
                  <a:cubicBezTo>
                    <a:pt x="7697" y="7878"/>
                    <a:pt x="7775" y="7997"/>
                    <a:pt x="7775" y="8266"/>
                  </a:cubicBezTo>
                  <a:cubicBezTo>
                    <a:pt x="7750" y="8458"/>
                    <a:pt x="7697" y="8805"/>
                    <a:pt x="7515" y="8727"/>
                  </a:cubicBezTo>
                  <a:cubicBezTo>
                    <a:pt x="7385" y="8686"/>
                    <a:pt x="7360" y="8458"/>
                    <a:pt x="7202" y="8535"/>
                  </a:cubicBezTo>
                  <a:cubicBezTo>
                    <a:pt x="7255" y="8763"/>
                    <a:pt x="7149" y="9685"/>
                    <a:pt x="7360" y="9762"/>
                  </a:cubicBezTo>
                  <a:cubicBezTo>
                    <a:pt x="7360" y="9995"/>
                    <a:pt x="7097" y="9954"/>
                    <a:pt x="7097" y="10150"/>
                  </a:cubicBezTo>
                  <a:cubicBezTo>
                    <a:pt x="6991" y="10187"/>
                    <a:pt x="6942" y="10031"/>
                    <a:pt x="6967" y="9876"/>
                  </a:cubicBezTo>
                  <a:cubicBezTo>
                    <a:pt x="6837" y="9917"/>
                    <a:pt x="6784" y="9804"/>
                    <a:pt x="6678" y="9804"/>
                  </a:cubicBezTo>
                  <a:cubicBezTo>
                    <a:pt x="6678" y="9685"/>
                    <a:pt x="6678" y="9571"/>
                    <a:pt x="6678" y="9493"/>
                  </a:cubicBezTo>
                  <a:lnTo>
                    <a:pt x="6654" y="9534"/>
                  </a:lnTo>
                  <a:cubicBezTo>
                    <a:pt x="6601" y="9571"/>
                    <a:pt x="6524" y="9571"/>
                    <a:pt x="6447" y="9571"/>
                  </a:cubicBezTo>
                  <a:cubicBezTo>
                    <a:pt x="6471" y="9612"/>
                    <a:pt x="6447" y="9685"/>
                    <a:pt x="6447" y="9762"/>
                  </a:cubicBezTo>
                  <a:cubicBezTo>
                    <a:pt x="6288" y="9648"/>
                    <a:pt x="6106" y="9648"/>
                    <a:pt x="5923" y="9612"/>
                  </a:cubicBezTo>
                  <a:cubicBezTo>
                    <a:pt x="5765" y="9534"/>
                    <a:pt x="5610" y="9415"/>
                    <a:pt x="5428" y="9493"/>
                  </a:cubicBezTo>
                  <a:cubicBezTo>
                    <a:pt x="5428" y="9685"/>
                    <a:pt x="5350" y="9954"/>
                    <a:pt x="5245" y="10150"/>
                  </a:cubicBezTo>
                  <a:cubicBezTo>
                    <a:pt x="5168" y="10264"/>
                    <a:pt x="5062" y="10228"/>
                    <a:pt x="4957" y="10301"/>
                  </a:cubicBezTo>
                  <a:cubicBezTo>
                    <a:pt x="4957" y="10420"/>
                    <a:pt x="5034" y="10533"/>
                    <a:pt x="5010" y="10689"/>
                  </a:cubicBezTo>
                  <a:cubicBezTo>
                    <a:pt x="4932" y="10689"/>
                    <a:pt x="4880" y="10725"/>
                    <a:pt x="4855" y="10839"/>
                  </a:cubicBezTo>
                  <a:cubicBezTo>
                    <a:pt x="4697" y="10839"/>
                    <a:pt x="4542" y="10725"/>
                    <a:pt x="4384" y="10803"/>
                  </a:cubicBezTo>
                  <a:cubicBezTo>
                    <a:pt x="4332" y="10916"/>
                    <a:pt x="4384" y="11072"/>
                    <a:pt x="4332" y="11186"/>
                  </a:cubicBezTo>
                  <a:cubicBezTo>
                    <a:pt x="4149" y="11030"/>
                    <a:pt x="4173" y="10839"/>
                    <a:pt x="3913" y="10839"/>
                  </a:cubicBezTo>
                  <a:cubicBezTo>
                    <a:pt x="3889" y="10689"/>
                    <a:pt x="3889" y="9995"/>
                    <a:pt x="4096" y="10187"/>
                  </a:cubicBezTo>
                  <a:cubicBezTo>
                    <a:pt x="4226" y="10264"/>
                    <a:pt x="4279" y="10301"/>
                    <a:pt x="4437" y="10264"/>
                  </a:cubicBezTo>
                  <a:cubicBezTo>
                    <a:pt x="4592" y="10228"/>
                    <a:pt x="4672" y="10109"/>
                    <a:pt x="4827" y="10031"/>
                  </a:cubicBezTo>
                  <a:cubicBezTo>
                    <a:pt x="4802" y="9876"/>
                    <a:pt x="4644" y="9917"/>
                    <a:pt x="4620" y="9726"/>
                  </a:cubicBezTo>
                  <a:cubicBezTo>
                    <a:pt x="4592" y="9612"/>
                    <a:pt x="4672" y="9457"/>
                    <a:pt x="4672" y="9302"/>
                  </a:cubicBezTo>
                  <a:cubicBezTo>
                    <a:pt x="4697" y="9032"/>
                    <a:pt x="4567" y="9146"/>
                    <a:pt x="4567" y="9032"/>
                  </a:cubicBezTo>
                  <a:cubicBezTo>
                    <a:pt x="4542" y="8882"/>
                    <a:pt x="4592" y="8649"/>
                    <a:pt x="4697" y="8608"/>
                  </a:cubicBezTo>
                  <a:cubicBezTo>
                    <a:pt x="4957" y="8996"/>
                    <a:pt x="4985" y="8380"/>
                    <a:pt x="4957" y="8147"/>
                  </a:cubicBezTo>
                  <a:cubicBezTo>
                    <a:pt x="4880" y="8147"/>
                    <a:pt x="4802" y="8147"/>
                    <a:pt x="4750" y="8111"/>
                  </a:cubicBezTo>
                  <a:cubicBezTo>
                    <a:pt x="4722" y="7878"/>
                    <a:pt x="4750" y="7687"/>
                    <a:pt x="4750" y="7495"/>
                  </a:cubicBezTo>
                  <a:cubicBezTo>
                    <a:pt x="4542" y="7459"/>
                    <a:pt x="4490" y="7495"/>
                    <a:pt x="4360" y="7614"/>
                  </a:cubicBezTo>
                  <a:cubicBezTo>
                    <a:pt x="4279" y="7687"/>
                    <a:pt x="4043" y="7956"/>
                    <a:pt x="4096" y="7614"/>
                  </a:cubicBezTo>
                  <a:cubicBezTo>
                    <a:pt x="3889" y="7573"/>
                    <a:pt x="3629" y="7536"/>
                    <a:pt x="3418" y="7495"/>
                  </a:cubicBezTo>
                  <a:cubicBezTo>
                    <a:pt x="3235" y="7417"/>
                    <a:pt x="3288" y="7112"/>
                    <a:pt x="3471" y="7112"/>
                  </a:cubicBezTo>
                  <a:cubicBezTo>
                    <a:pt x="3471" y="6957"/>
                    <a:pt x="3418" y="6688"/>
                    <a:pt x="3601" y="6729"/>
                  </a:cubicBezTo>
                  <a:cubicBezTo>
                    <a:pt x="3629" y="6537"/>
                    <a:pt x="3629" y="6382"/>
                    <a:pt x="3629" y="6191"/>
                  </a:cubicBezTo>
                  <a:cubicBezTo>
                    <a:pt x="3471" y="6191"/>
                    <a:pt x="3235" y="6113"/>
                    <a:pt x="3130" y="6305"/>
                  </a:cubicBezTo>
                  <a:cubicBezTo>
                    <a:pt x="3081" y="6496"/>
                    <a:pt x="3130" y="6688"/>
                    <a:pt x="3000" y="6801"/>
                  </a:cubicBezTo>
                  <a:cubicBezTo>
                    <a:pt x="2898" y="6879"/>
                    <a:pt x="2715" y="6879"/>
                    <a:pt x="2635" y="6729"/>
                  </a:cubicBezTo>
                  <a:cubicBezTo>
                    <a:pt x="2585" y="6610"/>
                    <a:pt x="2585" y="6418"/>
                    <a:pt x="2480" y="6382"/>
                  </a:cubicBezTo>
                  <a:cubicBezTo>
                    <a:pt x="2269" y="6801"/>
                    <a:pt x="2740" y="7112"/>
                    <a:pt x="2740" y="7536"/>
                  </a:cubicBezTo>
                  <a:cubicBezTo>
                    <a:pt x="2635" y="7573"/>
                    <a:pt x="2610" y="7417"/>
                    <a:pt x="2533" y="7340"/>
                  </a:cubicBezTo>
                  <a:cubicBezTo>
                    <a:pt x="2480" y="7226"/>
                    <a:pt x="2403" y="7340"/>
                    <a:pt x="2427" y="7148"/>
                  </a:cubicBezTo>
                  <a:cubicBezTo>
                    <a:pt x="2167" y="7071"/>
                    <a:pt x="2350" y="7459"/>
                    <a:pt x="2350" y="7614"/>
                  </a:cubicBezTo>
                  <a:cubicBezTo>
                    <a:pt x="2350" y="7764"/>
                    <a:pt x="2192" y="7764"/>
                    <a:pt x="2139" y="7878"/>
                  </a:cubicBezTo>
                  <a:cubicBezTo>
                    <a:pt x="2087" y="7997"/>
                    <a:pt x="2139" y="8147"/>
                    <a:pt x="2139" y="8266"/>
                  </a:cubicBezTo>
                  <a:cubicBezTo>
                    <a:pt x="2217" y="8303"/>
                    <a:pt x="2350" y="8339"/>
                    <a:pt x="2375" y="8458"/>
                  </a:cubicBezTo>
                  <a:cubicBezTo>
                    <a:pt x="2269" y="8535"/>
                    <a:pt x="2350" y="8727"/>
                    <a:pt x="2297" y="8882"/>
                  </a:cubicBezTo>
                  <a:cubicBezTo>
                    <a:pt x="2269" y="8996"/>
                    <a:pt x="2192" y="9074"/>
                    <a:pt x="2139" y="9188"/>
                  </a:cubicBezTo>
                  <a:cubicBezTo>
                    <a:pt x="2269" y="9188"/>
                    <a:pt x="2427" y="9188"/>
                    <a:pt x="2557" y="9188"/>
                  </a:cubicBezTo>
                  <a:cubicBezTo>
                    <a:pt x="2557" y="9379"/>
                    <a:pt x="2557" y="9612"/>
                    <a:pt x="2610" y="9762"/>
                  </a:cubicBezTo>
                  <a:cubicBezTo>
                    <a:pt x="2663" y="9917"/>
                    <a:pt x="2715" y="10073"/>
                    <a:pt x="2635" y="10228"/>
                  </a:cubicBezTo>
                  <a:cubicBezTo>
                    <a:pt x="2557" y="10342"/>
                    <a:pt x="2480" y="10420"/>
                    <a:pt x="2480" y="10611"/>
                  </a:cubicBezTo>
                  <a:cubicBezTo>
                    <a:pt x="2452" y="10761"/>
                    <a:pt x="2480" y="10953"/>
                    <a:pt x="2480" y="11108"/>
                  </a:cubicBezTo>
                  <a:cubicBezTo>
                    <a:pt x="2480" y="11377"/>
                    <a:pt x="2452" y="11688"/>
                    <a:pt x="2269" y="11838"/>
                  </a:cubicBezTo>
                  <a:cubicBezTo>
                    <a:pt x="2062" y="12029"/>
                    <a:pt x="1774" y="12071"/>
                    <a:pt x="1542" y="12185"/>
                  </a:cubicBezTo>
                  <a:cubicBezTo>
                    <a:pt x="1542" y="12418"/>
                    <a:pt x="1619" y="12490"/>
                    <a:pt x="1489" y="12645"/>
                  </a:cubicBezTo>
                  <a:cubicBezTo>
                    <a:pt x="1567" y="12723"/>
                    <a:pt x="2009" y="12914"/>
                    <a:pt x="1879" y="13106"/>
                  </a:cubicBezTo>
                  <a:cubicBezTo>
                    <a:pt x="1697" y="13375"/>
                    <a:pt x="1384" y="13225"/>
                    <a:pt x="1226" y="13567"/>
                  </a:cubicBezTo>
                  <a:cubicBezTo>
                    <a:pt x="1201" y="13530"/>
                    <a:pt x="1018" y="13417"/>
                    <a:pt x="994" y="13530"/>
                  </a:cubicBezTo>
                  <a:cubicBezTo>
                    <a:pt x="994" y="13567"/>
                    <a:pt x="994" y="13567"/>
                    <a:pt x="966" y="13567"/>
                  </a:cubicBezTo>
                  <a:cubicBezTo>
                    <a:pt x="941" y="13530"/>
                    <a:pt x="941" y="13530"/>
                    <a:pt x="913" y="13530"/>
                  </a:cubicBezTo>
                  <a:cubicBezTo>
                    <a:pt x="913" y="13644"/>
                    <a:pt x="888" y="13722"/>
                    <a:pt x="888" y="13800"/>
                  </a:cubicBezTo>
                  <a:cubicBezTo>
                    <a:pt x="888" y="13991"/>
                    <a:pt x="888" y="14224"/>
                    <a:pt x="1043" y="14302"/>
                  </a:cubicBezTo>
                  <a:cubicBezTo>
                    <a:pt x="1173" y="14338"/>
                    <a:pt x="1278" y="14260"/>
                    <a:pt x="1254" y="14529"/>
                  </a:cubicBezTo>
                  <a:cubicBezTo>
                    <a:pt x="1254" y="14762"/>
                    <a:pt x="1148" y="14954"/>
                    <a:pt x="1043" y="15104"/>
                  </a:cubicBezTo>
                  <a:cubicBezTo>
                    <a:pt x="913" y="15295"/>
                    <a:pt x="860" y="15259"/>
                    <a:pt x="653" y="15259"/>
                  </a:cubicBezTo>
                  <a:cubicBezTo>
                    <a:pt x="628" y="15373"/>
                    <a:pt x="576" y="15528"/>
                    <a:pt x="495" y="15606"/>
                  </a:cubicBezTo>
                  <a:cubicBezTo>
                    <a:pt x="393" y="15761"/>
                    <a:pt x="263" y="15606"/>
                    <a:pt x="130" y="15647"/>
                  </a:cubicBezTo>
                  <a:cubicBezTo>
                    <a:pt x="52" y="16217"/>
                    <a:pt x="706" y="15761"/>
                    <a:pt x="653" y="16372"/>
                  </a:cubicBezTo>
                  <a:cubicBezTo>
                    <a:pt x="628" y="16372"/>
                    <a:pt x="-155" y="16372"/>
                    <a:pt x="28" y="16677"/>
                  </a:cubicBezTo>
                  <a:cubicBezTo>
                    <a:pt x="105" y="16869"/>
                    <a:pt x="158" y="17024"/>
                    <a:pt x="235" y="17216"/>
                  </a:cubicBezTo>
                  <a:cubicBezTo>
                    <a:pt x="263" y="17330"/>
                    <a:pt x="130" y="17521"/>
                    <a:pt x="158" y="17713"/>
                  </a:cubicBezTo>
                  <a:cubicBezTo>
                    <a:pt x="158" y="17832"/>
                    <a:pt x="182" y="17904"/>
                    <a:pt x="235" y="17982"/>
                  </a:cubicBezTo>
                  <a:cubicBezTo>
                    <a:pt x="312" y="18023"/>
                    <a:pt x="393" y="18101"/>
                    <a:pt x="470" y="18137"/>
                  </a:cubicBezTo>
                  <a:cubicBezTo>
                    <a:pt x="730" y="18251"/>
                    <a:pt x="681" y="17832"/>
                    <a:pt x="860" y="17832"/>
                  </a:cubicBezTo>
                  <a:cubicBezTo>
                    <a:pt x="888" y="17832"/>
                    <a:pt x="1148" y="18215"/>
                    <a:pt x="1148" y="18179"/>
                  </a:cubicBezTo>
                  <a:cubicBezTo>
                    <a:pt x="1173" y="18525"/>
                    <a:pt x="1148" y="18867"/>
                    <a:pt x="1331" y="19136"/>
                  </a:cubicBezTo>
                  <a:cubicBezTo>
                    <a:pt x="1514" y="19405"/>
                    <a:pt x="1827" y="19136"/>
                    <a:pt x="2034" y="19178"/>
                  </a:cubicBezTo>
                  <a:cubicBezTo>
                    <a:pt x="2297" y="19214"/>
                    <a:pt x="2403" y="19328"/>
                    <a:pt x="2505" y="19674"/>
                  </a:cubicBezTo>
                  <a:cubicBezTo>
                    <a:pt x="2610" y="19985"/>
                    <a:pt x="2663" y="20177"/>
                    <a:pt x="2898" y="20135"/>
                  </a:cubicBezTo>
                  <a:cubicBezTo>
                    <a:pt x="3028" y="20135"/>
                    <a:pt x="3105" y="20254"/>
                    <a:pt x="3211" y="20213"/>
                  </a:cubicBezTo>
                  <a:cubicBezTo>
                    <a:pt x="3341" y="20177"/>
                    <a:pt x="3418" y="20135"/>
                    <a:pt x="3548" y="20254"/>
                  </a:cubicBezTo>
                  <a:cubicBezTo>
                    <a:pt x="3783" y="20404"/>
                    <a:pt x="4096" y="20213"/>
                    <a:pt x="4360" y="20254"/>
                  </a:cubicBezTo>
                  <a:cubicBezTo>
                    <a:pt x="4490" y="20254"/>
                    <a:pt x="4567" y="20213"/>
                    <a:pt x="4644" y="20404"/>
                  </a:cubicBezTo>
                  <a:cubicBezTo>
                    <a:pt x="4672" y="20482"/>
                    <a:pt x="4802" y="20482"/>
                    <a:pt x="4880" y="20523"/>
                  </a:cubicBezTo>
                  <a:cubicBezTo>
                    <a:pt x="5010" y="20596"/>
                    <a:pt x="5034" y="21176"/>
                    <a:pt x="4985" y="21367"/>
                  </a:cubicBezTo>
                  <a:cubicBezTo>
                    <a:pt x="4957" y="21367"/>
                    <a:pt x="4957" y="21367"/>
                    <a:pt x="4957" y="21367"/>
                  </a:cubicBezTo>
                  <a:cubicBezTo>
                    <a:pt x="4957" y="21600"/>
                    <a:pt x="5270" y="21522"/>
                    <a:pt x="5375" y="21522"/>
                  </a:cubicBezTo>
                  <a:cubicBezTo>
                    <a:pt x="5452" y="21522"/>
                    <a:pt x="5533" y="21559"/>
                    <a:pt x="5610" y="21522"/>
                  </a:cubicBezTo>
                  <a:cubicBezTo>
                    <a:pt x="5716" y="21522"/>
                    <a:pt x="5663" y="21331"/>
                    <a:pt x="5688" y="21212"/>
                  </a:cubicBezTo>
                  <a:cubicBezTo>
                    <a:pt x="5765" y="21212"/>
                    <a:pt x="5870" y="21289"/>
                    <a:pt x="5948" y="21253"/>
                  </a:cubicBezTo>
                  <a:cubicBezTo>
                    <a:pt x="6028" y="21212"/>
                    <a:pt x="6081" y="21062"/>
                    <a:pt x="6158" y="21098"/>
                  </a:cubicBezTo>
                  <a:cubicBezTo>
                    <a:pt x="6183" y="20906"/>
                    <a:pt x="6130" y="20865"/>
                    <a:pt x="6028" y="20787"/>
                  </a:cubicBezTo>
                  <a:cubicBezTo>
                    <a:pt x="6081" y="20673"/>
                    <a:pt x="6158" y="20482"/>
                    <a:pt x="6288" y="20482"/>
                  </a:cubicBezTo>
                  <a:cubicBezTo>
                    <a:pt x="6288" y="20368"/>
                    <a:pt x="6341" y="20368"/>
                    <a:pt x="6394" y="20327"/>
                  </a:cubicBezTo>
                  <a:cubicBezTo>
                    <a:pt x="6496" y="20254"/>
                    <a:pt x="6496" y="20063"/>
                    <a:pt x="6471" y="19944"/>
                  </a:cubicBezTo>
                  <a:cubicBezTo>
                    <a:pt x="6601" y="19907"/>
                    <a:pt x="6629" y="19830"/>
                    <a:pt x="6629" y="19674"/>
                  </a:cubicBezTo>
                  <a:cubicBezTo>
                    <a:pt x="6808" y="19674"/>
                    <a:pt x="6914" y="19519"/>
                    <a:pt x="7072" y="19483"/>
                  </a:cubicBezTo>
                  <a:cubicBezTo>
                    <a:pt x="7149" y="19447"/>
                    <a:pt x="7385" y="19405"/>
                    <a:pt x="7385" y="19597"/>
                  </a:cubicBezTo>
                  <a:cubicBezTo>
                    <a:pt x="7437" y="19519"/>
                    <a:pt x="7539" y="19561"/>
                    <a:pt x="7620" y="19561"/>
                  </a:cubicBezTo>
                  <a:cubicBezTo>
                    <a:pt x="7750" y="19291"/>
                    <a:pt x="7852" y="19136"/>
                    <a:pt x="8115" y="19214"/>
                  </a:cubicBezTo>
                  <a:cubicBezTo>
                    <a:pt x="8351" y="19291"/>
                    <a:pt x="8375" y="19830"/>
                    <a:pt x="8533" y="20099"/>
                  </a:cubicBezTo>
                  <a:cubicBezTo>
                    <a:pt x="8481" y="20099"/>
                    <a:pt x="8428" y="20135"/>
                    <a:pt x="8400" y="20213"/>
                  </a:cubicBezTo>
                  <a:cubicBezTo>
                    <a:pt x="8400" y="20177"/>
                    <a:pt x="8375" y="20099"/>
                    <a:pt x="8375" y="20063"/>
                  </a:cubicBezTo>
                  <a:cubicBezTo>
                    <a:pt x="8298" y="20135"/>
                    <a:pt x="8140" y="20063"/>
                    <a:pt x="8038" y="20063"/>
                  </a:cubicBezTo>
                  <a:cubicBezTo>
                    <a:pt x="8091" y="20213"/>
                    <a:pt x="8115" y="20637"/>
                    <a:pt x="8245" y="20673"/>
                  </a:cubicBezTo>
                  <a:cubicBezTo>
                    <a:pt x="8245" y="20596"/>
                    <a:pt x="8351" y="20290"/>
                    <a:pt x="8400" y="20482"/>
                  </a:cubicBezTo>
                  <a:cubicBezTo>
                    <a:pt x="8505" y="20673"/>
                    <a:pt x="8533" y="20596"/>
                    <a:pt x="8663" y="20637"/>
                  </a:cubicBezTo>
                  <a:cubicBezTo>
                    <a:pt x="9053" y="20751"/>
                    <a:pt x="9342" y="20446"/>
                    <a:pt x="9679" y="20446"/>
                  </a:cubicBezTo>
                  <a:cubicBezTo>
                    <a:pt x="9707" y="20213"/>
                    <a:pt x="9862" y="19944"/>
                    <a:pt x="10044" y="20099"/>
                  </a:cubicBezTo>
                  <a:cubicBezTo>
                    <a:pt x="10125" y="20135"/>
                    <a:pt x="10202" y="20213"/>
                    <a:pt x="10280" y="20177"/>
                  </a:cubicBezTo>
                  <a:cubicBezTo>
                    <a:pt x="10357" y="20099"/>
                    <a:pt x="10332" y="19907"/>
                    <a:pt x="10438" y="19944"/>
                  </a:cubicBezTo>
                  <a:cubicBezTo>
                    <a:pt x="10438" y="20099"/>
                    <a:pt x="10410" y="20213"/>
                    <a:pt x="10438" y="20327"/>
                  </a:cubicBezTo>
                  <a:cubicBezTo>
                    <a:pt x="10490" y="20523"/>
                    <a:pt x="10620" y="20368"/>
                    <a:pt x="10645" y="20254"/>
                  </a:cubicBezTo>
                  <a:cubicBezTo>
                    <a:pt x="10803" y="20213"/>
                    <a:pt x="10909" y="20482"/>
                    <a:pt x="11038" y="20560"/>
                  </a:cubicBezTo>
                  <a:cubicBezTo>
                    <a:pt x="11246" y="20715"/>
                    <a:pt x="11481" y="20523"/>
                    <a:pt x="11688" y="20523"/>
                  </a:cubicBezTo>
                  <a:cubicBezTo>
                    <a:pt x="11688" y="20368"/>
                    <a:pt x="11688" y="20254"/>
                    <a:pt x="11688" y="20099"/>
                  </a:cubicBezTo>
                  <a:cubicBezTo>
                    <a:pt x="11847" y="20063"/>
                    <a:pt x="12001" y="20213"/>
                    <a:pt x="12159" y="20213"/>
                  </a:cubicBezTo>
                  <a:cubicBezTo>
                    <a:pt x="12159" y="20177"/>
                    <a:pt x="12159" y="20135"/>
                    <a:pt x="12159" y="20063"/>
                  </a:cubicBezTo>
                  <a:cubicBezTo>
                    <a:pt x="12212" y="20063"/>
                    <a:pt x="12265" y="20063"/>
                    <a:pt x="12314" y="20063"/>
                  </a:cubicBezTo>
                  <a:cubicBezTo>
                    <a:pt x="12342" y="19944"/>
                    <a:pt x="12367" y="19597"/>
                    <a:pt x="12497" y="19752"/>
                  </a:cubicBezTo>
                  <a:cubicBezTo>
                    <a:pt x="12602" y="19866"/>
                    <a:pt x="12577" y="20063"/>
                    <a:pt x="12760" y="20063"/>
                  </a:cubicBezTo>
                  <a:cubicBezTo>
                    <a:pt x="12890" y="20063"/>
                    <a:pt x="13020" y="20099"/>
                    <a:pt x="13020" y="20327"/>
                  </a:cubicBezTo>
                  <a:cubicBezTo>
                    <a:pt x="13020" y="20523"/>
                    <a:pt x="13333" y="20368"/>
                    <a:pt x="13385" y="20368"/>
                  </a:cubicBezTo>
                  <a:cubicBezTo>
                    <a:pt x="13593" y="20327"/>
                    <a:pt x="13698" y="20368"/>
                    <a:pt x="13881" y="20523"/>
                  </a:cubicBezTo>
                  <a:cubicBezTo>
                    <a:pt x="14011" y="20596"/>
                    <a:pt x="14169" y="20596"/>
                    <a:pt x="14323" y="20560"/>
                  </a:cubicBezTo>
                  <a:cubicBezTo>
                    <a:pt x="14482" y="20560"/>
                    <a:pt x="14534" y="20523"/>
                    <a:pt x="14636" y="20368"/>
                  </a:cubicBezTo>
                  <a:cubicBezTo>
                    <a:pt x="14664" y="20327"/>
                    <a:pt x="14742" y="20254"/>
                    <a:pt x="14766" y="20290"/>
                  </a:cubicBezTo>
                  <a:cubicBezTo>
                    <a:pt x="14847" y="20404"/>
                    <a:pt x="14872" y="20404"/>
                    <a:pt x="14977" y="20404"/>
                  </a:cubicBezTo>
                  <a:cubicBezTo>
                    <a:pt x="15002" y="20523"/>
                    <a:pt x="15132" y="20523"/>
                    <a:pt x="15184" y="20673"/>
                  </a:cubicBezTo>
                  <a:cubicBezTo>
                    <a:pt x="15262" y="20984"/>
                    <a:pt x="15420" y="21253"/>
                    <a:pt x="15655" y="21289"/>
                  </a:cubicBezTo>
                  <a:cubicBezTo>
                    <a:pt x="15732" y="21331"/>
                    <a:pt x="15838" y="21331"/>
                    <a:pt x="15890" y="21403"/>
                  </a:cubicBezTo>
                  <a:cubicBezTo>
                    <a:pt x="16150" y="21062"/>
                    <a:pt x="16150" y="20177"/>
                    <a:pt x="16175" y="1986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2" name="Shape 3032"/>
            <p:cNvSpPr/>
            <p:nvPr/>
          </p:nvSpPr>
          <p:spPr>
            <a:xfrm>
              <a:off x="0" y="3868409"/>
              <a:ext cx="1856013" cy="1511142"/>
            </a:xfrm>
            <a:custGeom>
              <a:avLst/>
              <a:gdLst/>
              <a:ahLst/>
              <a:cxnLst/>
              <a:rect l="0" t="0" r="0" b="0"/>
              <a:pathLst>
                <a:path w="21570" h="21487" extrusionOk="0">
                  <a:moveTo>
                    <a:pt x="15390" y="20012"/>
                  </a:moveTo>
                  <a:lnTo>
                    <a:pt x="15390" y="20055"/>
                  </a:lnTo>
                  <a:cubicBezTo>
                    <a:pt x="15652" y="20147"/>
                    <a:pt x="16136" y="20647"/>
                    <a:pt x="16171" y="20881"/>
                  </a:cubicBezTo>
                  <a:cubicBezTo>
                    <a:pt x="16211" y="21109"/>
                    <a:pt x="15985" y="21017"/>
                    <a:pt x="15874" y="21017"/>
                  </a:cubicBezTo>
                  <a:cubicBezTo>
                    <a:pt x="15838" y="21152"/>
                    <a:pt x="15722" y="21109"/>
                    <a:pt x="15687" y="21201"/>
                  </a:cubicBezTo>
                  <a:cubicBezTo>
                    <a:pt x="15687" y="21430"/>
                    <a:pt x="15949" y="21380"/>
                    <a:pt x="16025" y="21380"/>
                  </a:cubicBezTo>
                  <a:cubicBezTo>
                    <a:pt x="16025" y="21337"/>
                    <a:pt x="16060" y="21294"/>
                    <a:pt x="16060" y="21245"/>
                  </a:cubicBezTo>
                  <a:cubicBezTo>
                    <a:pt x="16100" y="21245"/>
                    <a:pt x="16136" y="21245"/>
                    <a:pt x="16171" y="21245"/>
                  </a:cubicBezTo>
                  <a:cubicBezTo>
                    <a:pt x="16211" y="21245"/>
                    <a:pt x="16211" y="21245"/>
                    <a:pt x="16211" y="21245"/>
                  </a:cubicBezTo>
                  <a:cubicBezTo>
                    <a:pt x="16211" y="21337"/>
                    <a:pt x="16211" y="21380"/>
                    <a:pt x="16211" y="21473"/>
                  </a:cubicBezTo>
                  <a:cubicBezTo>
                    <a:pt x="16322" y="21430"/>
                    <a:pt x="16433" y="21522"/>
                    <a:pt x="16549" y="21473"/>
                  </a:cubicBezTo>
                  <a:cubicBezTo>
                    <a:pt x="16584" y="21473"/>
                    <a:pt x="16625" y="21337"/>
                    <a:pt x="16660" y="21337"/>
                  </a:cubicBezTo>
                  <a:cubicBezTo>
                    <a:pt x="16736" y="21337"/>
                    <a:pt x="16811" y="21337"/>
                    <a:pt x="16922" y="21337"/>
                  </a:cubicBezTo>
                  <a:cubicBezTo>
                    <a:pt x="16922" y="21152"/>
                    <a:pt x="16887" y="20788"/>
                    <a:pt x="17033" y="20696"/>
                  </a:cubicBezTo>
                  <a:cubicBezTo>
                    <a:pt x="17184" y="20604"/>
                    <a:pt x="17073" y="20326"/>
                    <a:pt x="17109" y="20147"/>
                  </a:cubicBezTo>
                  <a:cubicBezTo>
                    <a:pt x="17184" y="19962"/>
                    <a:pt x="17406" y="19321"/>
                    <a:pt x="17073" y="19278"/>
                  </a:cubicBezTo>
                  <a:cubicBezTo>
                    <a:pt x="17109" y="19136"/>
                    <a:pt x="17184" y="19050"/>
                    <a:pt x="17184" y="18958"/>
                  </a:cubicBezTo>
                  <a:cubicBezTo>
                    <a:pt x="17371" y="18908"/>
                    <a:pt x="17335" y="19050"/>
                    <a:pt x="17446" y="19186"/>
                  </a:cubicBezTo>
                  <a:cubicBezTo>
                    <a:pt x="17557" y="19321"/>
                    <a:pt x="17708" y="19278"/>
                    <a:pt x="17860" y="19321"/>
                  </a:cubicBezTo>
                  <a:cubicBezTo>
                    <a:pt x="17860" y="19414"/>
                    <a:pt x="17860" y="19506"/>
                    <a:pt x="17860" y="19642"/>
                  </a:cubicBezTo>
                  <a:cubicBezTo>
                    <a:pt x="18006" y="19599"/>
                    <a:pt x="18046" y="19691"/>
                    <a:pt x="18122" y="19827"/>
                  </a:cubicBezTo>
                  <a:cubicBezTo>
                    <a:pt x="18197" y="19506"/>
                    <a:pt x="18646" y="19777"/>
                    <a:pt x="18646" y="19414"/>
                  </a:cubicBezTo>
                  <a:cubicBezTo>
                    <a:pt x="18646" y="19321"/>
                    <a:pt x="18530" y="19229"/>
                    <a:pt x="18570" y="19136"/>
                  </a:cubicBezTo>
                  <a:cubicBezTo>
                    <a:pt x="18570" y="19050"/>
                    <a:pt x="18943" y="19050"/>
                    <a:pt x="19019" y="19050"/>
                  </a:cubicBezTo>
                  <a:cubicBezTo>
                    <a:pt x="19054" y="18495"/>
                    <a:pt x="18979" y="18132"/>
                    <a:pt x="18646" y="17768"/>
                  </a:cubicBezTo>
                  <a:cubicBezTo>
                    <a:pt x="18455" y="17583"/>
                    <a:pt x="18455" y="17447"/>
                    <a:pt x="18197" y="17447"/>
                  </a:cubicBezTo>
                  <a:cubicBezTo>
                    <a:pt x="18157" y="17447"/>
                    <a:pt x="18006" y="17447"/>
                    <a:pt x="17971" y="17398"/>
                  </a:cubicBezTo>
                  <a:cubicBezTo>
                    <a:pt x="17971" y="17355"/>
                    <a:pt x="17930" y="17213"/>
                    <a:pt x="17930" y="17213"/>
                  </a:cubicBezTo>
                  <a:cubicBezTo>
                    <a:pt x="18122" y="17213"/>
                    <a:pt x="18268" y="17306"/>
                    <a:pt x="18419" y="17213"/>
                  </a:cubicBezTo>
                  <a:cubicBezTo>
                    <a:pt x="18530" y="17213"/>
                    <a:pt x="18606" y="17127"/>
                    <a:pt x="18717" y="17077"/>
                  </a:cubicBezTo>
                  <a:cubicBezTo>
                    <a:pt x="18868" y="17034"/>
                    <a:pt x="18792" y="16806"/>
                    <a:pt x="18868" y="16664"/>
                  </a:cubicBezTo>
                  <a:cubicBezTo>
                    <a:pt x="18979" y="16436"/>
                    <a:pt x="19281" y="16529"/>
                    <a:pt x="19432" y="16486"/>
                  </a:cubicBezTo>
                  <a:cubicBezTo>
                    <a:pt x="19432" y="16393"/>
                    <a:pt x="19468" y="16301"/>
                    <a:pt x="19468" y="16258"/>
                  </a:cubicBezTo>
                  <a:cubicBezTo>
                    <a:pt x="19579" y="16258"/>
                    <a:pt x="19695" y="16258"/>
                    <a:pt x="19805" y="16165"/>
                  </a:cubicBezTo>
                  <a:cubicBezTo>
                    <a:pt x="19841" y="16116"/>
                    <a:pt x="19881" y="16030"/>
                    <a:pt x="19916" y="15980"/>
                  </a:cubicBezTo>
                  <a:cubicBezTo>
                    <a:pt x="20068" y="15937"/>
                    <a:pt x="20178" y="16030"/>
                    <a:pt x="20330" y="16030"/>
                  </a:cubicBezTo>
                  <a:cubicBezTo>
                    <a:pt x="20441" y="16030"/>
                    <a:pt x="20552" y="15888"/>
                    <a:pt x="20667" y="15937"/>
                  </a:cubicBezTo>
                  <a:cubicBezTo>
                    <a:pt x="20441" y="15660"/>
                    <a:pt x="19841" y="15296"/>
                    <a:pt x="19543" y="15660"/>
                  </a:cubicBezTo>
                  <a:cubicBezTo>
                    <a:pt x="19054" y="16165"/>
                    <a:pt x="19241" y="15296"/>
                    <a:pt x="18943" y="15296"/>
                  </a:cubicBezTo>
                  <a:cubicBezTo>
                    <a:pt x="18943" y="15204"/>
                    <a:pt x="19054" y="14975"/>
                    <a:pt x="19130" y="14975"/>
                  </a:cubicBezTo>
                  <a:cubicBezTo>
                    <a:pt x="19130" y="14834"/>
                    <a:pt x="19130" y="14747"/>
                    <a:pt x="19130" y="14606"/>
                  </a:cubicBezTo>
                  <a:cubicBezTo>
                    <a:pt x="19019" y="14562"/>
                    <a:pt x="18868" y="14562"/>
                    <a:pt x="18943" y="14377"/>
                  </a:cubicBezTo>
                  <a:cubicBezTo>
                    <a:pt x="19054" y="14377"/>
                    <a:pt x="19165" y="14427"/>
                    <a:pt x="19281" y="14377"/>
                  </a:cubicBezTo>
                  <a:cubicBezTo>
                    <a:pt x="19392" y="14334"/>
                    <a:pt x="19392" y="14106"/>
                    <a:pt x="19579" y="14057"/>
                  </a:cubicBezTo>
                  <a:cubicBezTo>
                    <a:pt x="19654" y="14057"/>
                    <a:pt x="19730" y="14014"/>
                    <a:pt x="19805" y="14014"/>
                  </a:cubicBezTo>
                  <a:cubicBezTo>
                    <a:pt x="19881" y="14014"/>
                    <a:pt x="19952" y="13921"/>
                    <a:pt x="20068" y="13872"/>
                  </a:cubicBezTo>
                  <a:lnTo>
                    <a:pt x="20103" y="13872"/>
                  </a:lnTo>
                  <a:cubicBezTo>
                    <a:pt x="20027" y="13780"/>
                    <a:pt x="19992" y="13693"/>
                    <a:pt x="19992" y="13551"/>
                  </a:cubicBezTo>
                  <a:cubicBezTo>
                    <a:pt x="19952" y="13323"/>
                    <a:pt x="20143" y="13095"/>
                    <a:pt x="20103" y="12960"/>
                  </a:cubicBezTo>
                  <a:cubicBezTo>
                    <a:pt x="19992" y="12732"/>
                    <a:pt x="19916" y="12547"/>
                    <a:pt x="19805" y="12319"/>
                  </a:cubicBezTo>
                  <a:cubicBezTo>
                    <a:pt x="19543" y="11955"/>
                    <a:pt x="20667" y="11955"/>
                    <a:pt x="20703" y="11955"/>
                  </a:cubicBezTo>
                  <a:cubicBezTo>
                    <a:pt x="20778" y="11227"/>
                    <a:pt x="19841" y="11770"/>
                    <a:pt x="19952" y="11092"/>
                  </a:cubicBezTo>
                  <a:cubicBezTo>
                    <a:pt x="20143" y="11043"/>
                    <a:pt x="20330" y="11227"/>
                    <a:pt x="20476" y="11043"/>
                  </a:cubicBezTo>
                  <a:cubicBezTo>
                    <a:pt x="20592" y="10950"/>
                    <a:pt x="20667" y="10765"/>
                    <a:pt x="20703" y="10630"/>
                  </a:cubicBezTo>
                  <a:cubicBezTo>
                    <a:pt x="21000" y="10630"/>
                    <a:pt x="21076" y="10673"/>
                    <a:pt x="21262" y="10445"/>
                  </a:cubicBezTo>
                  <a:cubicBezTo>
                    <a:pt x="21413" y="10266"/>
                    <a:pt x="21565" y="10038"/>
                    <a:pt x="21565" y="9760"/>
                  </a:cubicBezTo>
                  <a:cubicBezTo>
                    <a:pt x="21600" y="9440"/>
                    <a:pt x="21449" y="9532"/>
                    <a:pt x="21262" y="9489"/>
                  </a:cubicBezTo>
                  <a:cubicBezTo>
                    <a:pt x="21040" y="9397"/>
                    <a:pt x="21040" y="9119"/>
                    <a:pt x="21040" y="8891"/>
                  </a:cubicBezTo>
                  <a:cubicBezTo>
                    <a:pt x="21040" y="8799"/>
                    <a:pt x="21076" y="8706"/>
                    <a:pt x="21076" y="8571"/>
                  </a:cubicBezTo>
                  <a:cubicBezTo>
                    <a:pt x="21040" y="8571"/>
                    <a:pt x="20965" y="8571"/>
                    <a:pt x="20965" y="8571"/>
                  </a:cubicBezTo>
                  <a:cubicBezTo>
                    <a:pt x="20965" y="8571"/>
                    <a:pt x="21040" y="8571"/>
                    <a:pt x="21076" y="8571"/>
                  </a:cubicBezTo>
                  <a:cubicBezTo>
                    <a:pt x="21076" y="8386"/>
                    <a:pt x="21076" y="8207"/>
                    <a:pt x="20930" y="8158"/>
                  </a:cubicBezTo>
                  <a:cubicBezTo>
                    <a:pt x="20814" y="8114"/>
                    <a:pt x="20441" y="8343"/>
                    <a:pt x="20516" y="8022"/>
                  </a:cubicBezTo>
                  <a:cubicBezTo>
                    <a:pt x="20516" y="7794"/>
                    <a:pt x="20627" y="7701"/>
                    <a:pt x="20441" y="7473"/>
                  </a:cubicBezTo>
                  <a:cubicBezTo>
                    <a:pt x="20330" y="7332"/>
                    <a:pt x="20103" y="7381"/>
                    <a:pt x="19952" y="7381"/>
                  </a:cubicBezTo>
                  <a:lnTo>
                    <a:pt x="19952" y="7332"/>
                  </a:lnTo>
                  <a:cubicBezTo>
                    <a:pt x="19730" y="7381"/>
                    <a:pt x="19765" y="7060"/>
                    <a:pt x="19579" y="6968"/>
                  </a:cubicBezTo>
                  <a:cubicBezTo>
                    <a:pt x="19432" y="6875"/>
                    <a:pt x="19165" y="7011"/>
                    <a:pt x="19019" y="6875"/>
                  </a:cubicBezTo>
                  <a:cubicBezTo>
                    <a:pt x="18792" y="6604"/>
                    <a:pt x="19281" y="5643"/>
                    <a:pt x="18646" y="6056"/>
                  </a:cubicBezTo>
                  <a:cubicBezTo>
                    <a:pt x="18495" y="5871"/>
                    <a:pt x="18606" y="5643"/>
                    <a:pt x="18495" y="5458"/>
                  </a:cubicBezTo>
                  <a:cubicBezTo>
                    <a:pt x="18419" y="5322"/>
                    <a:pt x="18233" y="5414"/>
                    <a:pt x="18157" y="5230"/>
                  </a:cubicBezTo>
                  <a:cubicBezTo>
                    <a:pt x="18046" y="4909"/>
                    <a:pt x="18530" y="4638"/>
                    <a:pt x="18606" y="4360"/>
                  </a:cubicBezTo>
                  <a:cubicBezTo>
                    <a:pt x="18681" y="3990"/>
                    <a:pt x="18419" y="3584"/>
                    <a:pt x="18197" y="3947"/>
                  </a:cubicBezTo>
                  <a:cubicBezTo>
                    <a:pt x="17971" y="4268"/>
                    <a:pt x="17819" y="4040"/>
                    <a:pt x="17895" y="3670"/>
                  </a:cubicBezTo>
                  <a:cubicBezTo>
                    <a:pt x="17633" y="3719"/>
                    <a:pt x="17482" y="3399"/>
                    <a:pt x="17522" y="3078"/>
                  </a:cubicBezTo>
                  <a:cubicBezTo>
                    <a:pt x="17557" y="2758"/>
                    <a:pt x="17784" y="2708"/>
                    <a:pt x="18006" y="2530"/>
                  </a:cubicBezTo>
                  <a:cubicBezTo>
                    <a:pt x="17930" y="2437"/>
                    <a:pt x="17819" y="2480"/>
                    <a:pt x="17708" y="2480"/>
                  </a:cubicBezTo>
                  <a:cubicBezTo>
                    <a:pt x="17668" y="2301"/>
                    <a:pt x="17744" y="2117"/>
                    <a:pt x="17744" y="1932"/>
                  </a:cubicBezTo>
                  <a:cubicBezTo>
                    <a:pt x="17557" y="1888"/>
                    <a:pt x="17371" y="1796"/>
                    <a:pt x="17260" y="1981"/>
                  </a:cubicBezTo>
                  <a:cubicBezTo>
                    <a:pt x="17184" y="2117"/>
                    <a:pt x="17220" y="2622"/>
                    <a:pt x="16998" y="2480"/>
                  </a:cubicBezTo>
                  <a:cubicBezTo>
                    <a:pt x="16922" y="2160"/>
                    <a:pt x="16473" y="2301"/>
                    <a:pt x="16247" y="2301"/>
                  </a:cubicBezTo>
                  <a:cubicBezTo>
                    <a:pt x="16211" y="2160"/>
                    <a:pt x="16211" y="2024"/>
                    <a:pt x="16211" y="1888"/>
                  </a:cubicBezTo>
                  <a:cubicBezTo>
                    <a:pt x="16060" y="1839"/>
                    <a:pt x="15874" y="1432"/>
                    <a:pt x="15722" y="1475"/>
                  </a:cubicBezTo>
                  <a:cubicBezTo>
                    <a:pt x="15611" y="1611"/>
                    <a:pt x="15611" y="1796"/>
                    <a:pt x="15460" y="1839"/>
                  </a:cubicBezTo>
                  <a:cubicBezTo>
                    <a:pt x="15425" y="1611"/>
                    <a:pt x="15390" y="1525"/>
                    <a:pt x="15238" y="1383"/>
                  </a:cubicBezTo>
                  <a:cubicBezTo>
                    <a:pt x="15123" y="1247"/>
                    <a:pt x="15163" y="1112"/>
                    <a:pt x="15087" y="970"/>
                  </a:cubicBezTo>
                  <a:cubicBezTo>
                    <a:pt x="14976" y="742"/>
                    <a:pt x="14674" y="970"/>
                    <a:pt x="14528" y="834"/>
                  </a:cubicBezTo>
                  <a:cubicBezTo>
                    <a:pt x="14376" y="742"/>
                    <a:pt x="14412" y="557"/>
                    <a:pt x="14376" y="378"/>
                  </a:cubicBezTo>
                  <a:cubicBezTo>
                    <a:pt x="14225" y="329"/>
                    <a:pt x="13963" y="514"/>
                    <a:pt x="13928" y="742"/>
                  </a:cubicBezTo>
                  <a:cubicBezTo>
                    <a:pt x="13817" y="742"/>
                    <a:pt x="13777" y="699"/>
                    <a:pt x="13777" y="557"/>
                  </a:cubicBezTo>
                  <a:cubicBezTo>
                    <a:pt x="13625" y="514"/>
                    <a:pt x="13555" y="791"/>
                    <a:pt x="13555" y="927"/>
                  </a:cubicBezTo>
                  <a:cubicBezTo>
                    <a:pt x="13404" y="970"/>
                    <a:pt x="13363" y="742"/>
                    <a:pt x="13328" y="606"/>
                  </a:cubicBezTo>
                  <a:cubicBezTo>
                    <a:pt x="13252" y="421"/>
                    <a:pt x="13106" y="378"/>
                    <a:pt x="12915" y="421"/>
                  </a:cubicBezTo>
                  <a:cubicBezTo>
                    <a:pt x="12728" y="421"/>
                    <a:pt x="12617" y="378"/>
                    <a:pt x="12466" y="286"/>
                  </a:cubicBezTo>
                  <a:cubicBezTo>
                    <a:pt x="12279" y="193"/>
                    <a:pt x="12017" y="286"/>
                    <a:pt x="11831" y="286"/>
                  </a:cubicBezTo>
                  <a:cubicBezTo>
                    <a:pt x="11831" y="378"/>
                    <a:pt x="11796" y="471"/>
                    <a:pt x="11796" y="514"/>
                  </a:cubicBezTo>
                  <a:cubicBezTo>
                    <a:pt x="11680" y="557"/>
                    <a:pt x="11533" y="557"/>
                    <a:pt x="11493" y="421"/>
                  </a:cubicBezTo>
                  <a:cubicBezTo>
                    <a:pt x="11458" y="286"/>
                    <a:pt x="11493" y="101"/>
                    <a:pt x="11418" y="58"/>
                  </a:cubicBezTo>
                  <a:cubicBezTo>
                    <a:pt x="11307" y="-78"/>
                    <a:pt x="10858" y="58"/>
                    <a:pt x="10747" y="150"/>
                  </a:cubicBezTo>
                  <a:cubicBezTo>
                    <a:pt x="10707" y="150"/>
                    <a:pt x="10631" y="193"/>
                    <a:pt x="10596" y="193"/>
                  </a:cubicBezTo>
                  <a:cubicBezTo>
                    <a:pt x="10631" y="243"/>
                    <a:pt x="10631" y="243"/>
                    <a:pt x="10671" y="243"/>
                  </a:cubicBezTo>
                  <a:cubicBezTo>
                    <a:pt x="10707" y="514"/>
                    <a:pt x="10561" y="742"/>
                    <a:pt x="10596" y="970"/>
                  </a:cubicBezTo>
                  <a:cubicBezTo>
                    <a:pt x="10782" y="970"/>
                    <a:pt x="10934" y="970"/>
                    <a:pt x="11080" y="970"/>
                  </a:cubicBezTo>
                  <a:cubicBezTo>
                    <a:pt x="11080" y="1019"/>
                    <a:pt x="11080" y="1019"/>
                    <a:pt x="11080" y="1062"/>
                  </a:cubicBezTo>
                  <a:cubicBezTo>
                    <a:pt x="11044" y="1062"/>
                    <a:pt x="11044" y="1112"/>
                    <a:pt x="11009" y="1112"/>
                  </a:cubicBezTo>
                  <a:cubicBezTo>
                    <a:pt x="10893" y="1112"/>
                    <a:pt x="10747" y="1290"/>
                    <a:pt x="10671" y="1383"/>
                  </a:cubicBezTo>
                  <a:cubicBezTo>
                    <a:pt x="10596" y="1290"/>
                    <a:pt x="10485" y="1340"/>
                    <a:pt x="10369" y="1340"/>
                  </a:cubicBezTo>
                  <a:lnTo>
                    <a:pt x="10369" y="1383"/>
                  </a:lnTo>
                  <a:cubicBezTo>
                    <a:pt x="10182" y="1383"/>
                    <a:pt x="10112" y="1568"/>
                    <a:pt x="10072" y="1796"/>
                  </a:cubicBezTo>
                  <a:cubicBezTo>
                    <a:pt x="9845" y="1796"/>
                    <a:pt x="9507" y="1839"/>
                    <a:pt x="9285" y="1704"/>
                  </a:cubicBezTo>
                  <a:cubicBezTo>
                    <a:pt x="8988" y="1568"/>
                    <a:pt x="9174" y="1155"/>
                    <a:pt x="9174" y="834"/>
                  </a:cubicBezTo>
                  <a:cubicBezTo>
                    <a:pt x="8988" y="834"/>
                    <a:pt x="8761" y="791"/>
                    <a:pt x="8574" y="791"/>
                  </a:cubicBezTo>
                  <a:cubicBezTo>
                    <a:pt x="8464" y="834"/>
                    <a:pt x="8348" y="834"/>
                    <a:pt x="8272" y="877"/>
                  </a:cubicBezTo>
                  <a:cubicBezTo>
                    <a:pt x="8161" y="927"/>
                    <a:pt x="8126" y="1019"/>
                    <a:pt x="8015" y="1062"/>
                  </a:cubicBezTo>
                  <a:cubicBezTo>
                    <a:pt x="7899" y="1112"/>
                    <a:pt x="7823" y="1112"/>
                    <a:pt x="7712" y="1112"/>
                  </a:cubicBezTo>
                  <a:cubicBezTo>
                    <a:pt x="7526" y="1112"/>
                    <a:pt x="7566" y="1112"/>
                    <a:pt x="7450" y="1247"/>
                  </a:cubicBezTo>
                  <a:cubicBezTo>
                    <a:pt x="7304" y="1383"/>
                    <a:pt x="7188" y="1475"/>
                    <a:pt x="7037" y="1568"/>
                  </a:cubicBezTo>
                  <a:cubicBezTo>
                    <a:pt x="7037" y="1796"/>
                    <a:pt x="6553" y="1660"/>
                    <a:pt x="6402" y="1660"/>
                  </a:cubicBezTo>
                  <a:cubicBezTo>
                    <a:pt x="6104" y="1660"/>
                    <a:pt x="5994" y="1568"/>
                    <a:pt x="5802" y="1290"/>
                  </a:cubicBezTo>
                  <a:cubicBezTo>
                    <a:pt x="5767" y="1198"/>
                    <a:pt x="5656" y="970"/>
                    <a:pt x="5580" y="927"/>
                  </a:cubicBezTo>
                  <a:cubicBezTo>
                    <a:pt x="5505" y="877"/>
                    <a:pt x="5318" y="927"/>
                    <a:pt x="5242" y="927"/>
                  </a:cubicBezTo>
                  <a:cubicBezTo>
                    <a:pt x="5132" y="927"/>
                    <a:pt x="5021" y="877"/>
                    <a:pt x="4945" y="834"/>
                  </a:cubicBezTo>
                  <a:cubicBezTo>
                    <a:pt x="4829" y="834"/>
                    <a:pt x="4759" y="791"/>
                    <a:pt x="4718" y="970"/>
                  </a:cubicBezTo>
                  <a:cubicBezTo>
                    <a:pt x="4607" y="1019"/>
                    <a:pt x="4567" y="927"/>
                    <a:pt x="4491" y="877"/>
                  </a:cubicBezTo>
                  <a:cubicBezTo>
                    <a:pt x="4380" y="834"/>
                    <a:pt x="4421" y="834"/>
                    <a:pt x="4305" y="877"/>
                  </a:cubicBezTo>
                  <a:cubicBezTo>
                    <a:pt x="4159" y="927"/>
                    <a:pt x="4007" y="1019"/>
                    <a:pt x="3821" y="877"/>
                  </a:cubicBezTo>
                  <a:cubicBezTo>
                    <a:pt x="3781" y="877"/>
                    <a:pt x="3710" y="742"/>
                    <a:pt x="3634" y="699"/>
                  </a:cubicBezTo>
                  <a:cubicBezTo>
                    <a:pt x="3559" y="699"/>
                    <a:pt x="3524" y="834"/>
                    <a:pt x="3483" y="834"/>
                  </a:cubicBezTo>
                  <a:cubicBezTo>
                    <a:pt x="3221" y="970"/>
                    <a:pt x="3221" y="742"/>
                    <a:pt x="3186" y="514"/>
                  </a:cubicBezTo>
                  <a:cubicBezTo>
                    <a:pt x="3035" y="514"/>
                    <a:pt x="2924" y="834"/>
                    <a:pt x="2883" y="970"/>
                  </a:cubicBezTo>
                  <a:cubicBezTo>
                    <a:pt x="2732" y="970"/>
                    <a:pt x="2772" y="557"/>
                    <a:pt x="2732" y="421"/>
                  </a:cubicBezTo>
                  <a:cubicBezTo>
                    <a:pt x="2586" y="101"/>
                    <a:pt x="2586" y="606"/>
                    <a:pt x="2586" y="742"/>
                  </a:cubicBezTo>
                  <a:cubicBezTo>
                    <a:pt x="2546" y="1019"/>
                    <a:pt x="2510" y="1155"/>
                    <a:pt x="2475" y="1383"/>
                  </a:cubicBezTo>
                  <a:cubicBezTo>
                    <a:pt x="2399" y="1568"/>
                    <a:pt x="2435" y="1839"/>
                    <a:pt x="2324" y="2024"/>
                  </a:cubicBezTo>
                  <a:cubicBezTo>
                    <a:pt x="1986" y="2024"/>
                    <a:pt x="1613" y="1981"/>
                    <a:pt x="1235" y="1981"/>
                  </a:cubicBezTo>
                  <a:cubicBezTo>
                    <a:pt x="1164" y="1981"/>
                    <a:pt x="1048" y="1981"/>
                    <a:pt x="978" y="1981"/>
                  </a:cubicBezTo>
                  <a:cubicBezTo>
                    <a:pt x="938" y="1932"/>
                    <a:pt x="862" y="1839"/>
                    <a:pt x="827" y="1839"/>
                  </a:cubicBezTo>
                  <a:cubicBezTo>
                    <a:pt x="675" y="1888"/>
                    <a:pt x="751" y="1981"/>
                    <a:pt x="640" y="2024"/>
                  </a:cubicBezTo>
                  <a:cubicBezTo>
                    <a:pt x="600" y="2073"/>
                    <a:pt x="489" y="2073"/>
                    <a:pt x="413" y="2073"/>
                  </a:cubicBezTo>
                  <a:cubicBezTo>
                    <a:pt x="378" y="2160"/>
                    <a:pt x="302" y="2160"/>
                    <a:pt x="262" y="2252"/>
                  </a:cubicBezTo>
                  <a:cubicBezTo>
                    <a:pt x="227" y="2388"/>
                    <a:pt x="302" y="2530"/>
                    <a:pt x="187" y="2622"/>
                  </a:cubicBezTo>
                  <a:cubicBezTo>
                    <a:pt x="151" y="2758"/>
                    <a:pt x="116" y="2893"/>
                    <a:pt x="76" y="3078"/>
                  </a:cubicBezTo>
                  <a:cubicBezTo>
                    <a:pt x="0" y="3534"/>
                    <a:pt x="0" y="3534"/>
                    <a:pt x="0" y="3534"/>
                  </a:cubicBezTo>
                  <a:cubicBezTo>
                    <a:pt x="116" y="3627"/>
                    <a:pt x="378" y="3627"/>
                    <a:pt x="524" y="3670"/>
                  </a:cubicBezTo>
                  <a:cubicBezTo>
                    <a:pt x="827" y="3670"/>
                    <a:pt x="751" y="3349"/>
                    <a:pt x="862" y="3121"/>
                  </a:cubicBezTo>
                  <a:cubicBezTo>
                    <a:pt x="1013" y="2893"/>
                    <a:pt x="1275" y="3078"/>
                    <a:pt x="1497" y="2986"/>
                  </a:cubicBezTo>
                  <a:cubicBezTo>
                    <a:pt x="1537" y="2986"/>
                    <a:pt x="1684" y="2850"/>
                    <a:pt x="1759" y="2801"/>
                  </a:cubicBezTo>
                  <a:cubicBezTo>
                    <a:pt x="1835" y="2758"/>
                    <a:pt x="1875" y="2573"/>
                    <a:pt x="2021" y="2622"/>
                  </a:cubicBezTo>
                  <a:cubicBezTo>
                    <a:pt x="1951" y="2708"/>
                    <a:pt x="1951" y="2943"/>
                    <a:pt x="1910" y="2986"/>
                  </a:cubicBezTo>
                  <a:cubicBezTo>
                    <a:pt x="1835" y="3078"/>
                    <a:pt x="1724" y="3035"/>
                    <a:pt x="1613" y="3078"/>
                  </a:cubicBezTo>
                  <a:cubicBezTo>
                    <a:pt x="1573" y="3121"/>
                    <a:pt x="1497" y="3263"/>
                    <a:pt x="1427" y="3306"/>
                  </a:cubicBezTo>
                  <a:cubicBezTo>
                    <a:pt x="1311" y="3399"/>
                    <a:pt x="1311" y="3399"/>
                    <a:pt x="1164" y="3399"/>
                  </a:cubicBezTo>
                  <a:cubicBezTo>
                    <a:pt x="1048" y="3399"/>
                    <a:pt x="1013" y="3399"/>
                    <a:pt x="1013" y="3442"/>
                  </a:cubicBezTo>
                  <a:cubicBezTo>
                    <a:pt x="978" y="3442"/>
                    <a:pt x="978" y="3491"/>
                    <a:pt x="978" y="3534"/>
                  </a:cubicBezTo>
                  <a:cubicBezTo>
                    <a:pt x="902" y="3670"/>
                    <a:pt x="938" y="4040"/>
                    <a:pt x="938" y="4175"/>
                  </a:cubicBezTo>
                  <a:cubicBezTo>
                    <a:pt x="1048" y="4132"/>
                    <a:pt x="1164" y="4175"/>
                    <a:pt x="1200" y="4360"/>
                  </a:cubicBezTo>
                  <a:cubicBezTo>
                    <a:pt x="1235" y="4545"/>
                    <a:pt x="1124" y="4404"/>
                    <a:pt x="1048" y="4588"/>
                  </a:cubicBezTo>
                  <a:cubicBezTo>
                    <a:pt x="1164" y="4588"/>
                    <a:pt x="1311" y="4638"/>
                    <a:pt x="1427" y="4724"/>
                  </a:cubicBezTo>
                  <a:cubicBezTo>
                    <a:pt x="1613" y="4817"/>
                    <a:pt x="1311" y="4952"/>
                    <a:pt x="1351" y="5186"/>
                  </a:cubicBezTo>
                  <a:cubicBezTo>
                    <a:pt x="1462" y="5186"/>
                    <a:pt x="1462" y="4952"/>
                    <a:pt x="1613" y="4952"/>
                  </a:cubicBezTo>
                  <a:cubicBezTo>
                    <a:pt x="1613" y="5094"/>
                    <a:pt x="1613" y="5137"/>
                    <a:pt x="1537" y="5230"/>
                  </a:cubicBezTo>
                  <a:cubicBezTo>
                    <a:pt x="1497" y="5322"/>
                    <a:pt x="1386" y="5273"/>
                    <a:pt x="1462" y="5414"/>
                  </a:cubicBezTo>
                  <a:cubicBezTo>
                    <a:pt x="1573" y="5365"/>
                    <a:pt x="1684" y="5094"/>
                    <a:pt x="1835" y="5186"/>
                  </a:cubicBezTo>
                  <a:lnTo>
                    <a:pt x="1835" y="5230"/>
                  </a:lnTo>
                  <a:cubicBezTo>
                    <a:pt x="1648" y="5273"/>
                    <a:pt x="1724" y="5593"/>
                    <a:pt x="1537" y="5593"/>
                  </a:cubicBezTo>
                  <a:cubicBezTo>
                    <a:pt x="1648" y="5735"/>
                    <a:pt x="1724" y="5821"/>
                    <a:pt x="1759" y="6006"/>
                  </a:cubicBezTo>
                  <a:cubicBezTo>
                    <a:pt x="1986" y="6006"/>
                    <a:pt x="2213" y="6419"/>
                    <a:pt x="2399" y="6555"/>
                  </a:cubicBezTo>
                  <a:cubicBezTo>
                    <a:pt x="2621" y="6697"/>
                    <a:pt x="2808" y="6832"/>
                    <a:pt x="3035" y="7060"/>
                  </a:cubicBezTo>
                  <a:cubicBezTo>
                    <a:pt x="3110" y="7153"/>
                    <a:pt x="3221" y="7245"/>
                    <a:pt x="3297" y="7332"/>
                  </a:cubicBezTo>
                  <a:cubicBezTo>
                    <a:pt x="3408" y="7473"/>
                    <a:pt x="3483" y="7609"/>
                    <a:pt x="3634" y="7701"/>
                  </a:cubicBezTo>
                  <a:cubicBezTo>
                    <a:pt x="3821" y="7745"/>
                    <a:pt x="4159" y="7609"/>
                    <a:pt x="4159" y="8022"/>
                  </a:cubicBezTo>
                  <a:cubicBezTo>
                    <a:pt x="4229" y="8022"/>
                    <a:pt x="4345" y="8022"/>
                    <a:pt x="4380" y="7979"/>
                  </a:cubicBezTo>
                  <a:cubicBezTo>
                    <a:pt x="4380" y="7794"/>
                    <a:pt x="4794" y="7979"/>
                    <a:pt x="4945" y="7979"/>
                  </a:cubicBezTo>
                  <a:cubicBezTo>
                    <a:pt x="5056" y="7979"/>
                    <a:pt x="5207" y="8065"/>
                    <a:pt x="5353" y="8065"/>
                  </a:cubicBezTo>
                  <a:cubicBezTo>
                    <a:pt x="5469" y="8022"/>
                    <a:pt x="5505" y="7979"/>
                    <a:pt x="5656" y="7979"/>
                  </a:cubicBezTo>
                  <a:cubicBezTo>
                    <a:pt x="5656" y="7930"/>
                    <a:pt x="5656" y="7930"/>
                    <a:pt x="5656" y="7886"/>
                  </a:cubicBezTo>
                  <a:cubicBezTo>
                    <a:pt x="5878" y="7701"/>
                    <a:pt x="6140" y="7886"/>
                    <a:pt x="6402" y="7794"/>
                  </a:cubicBezTo>
                  <a:cubicBezTo>
                    <a:pt x="6518" y="7701"/>
                    <a:pt x="6553" y="7517"/>
                    <a:pt x="6704" y="7473"/>
                  </a:cubicBezTo>
                  <a:cubicBezTo>
                    <a:pt x="6775" y="7473"/>
                    <a:pt x="6926" y="7566"/>
                    <a:pt x="7037" y="7517"/>
                  </a:cubicBezTo>
                  <a:cubicBezTo>
                    <a:pt x="7077" y="7473"/>
                    <a:pt x="7188" y="7245"/>
                    <a:pt x="7113" y="7245"/>
                  </a:cubicBezTo>
                  <a:cubicBezTo>
                    <a:pt x="7037" y="7245"/>
                    <a:pt x="7002" y="7245"/>
                    <a:pt x="6926" y="7245"/>
                  </a:cubicBezTo>
                  <a:cubicBezTo>
                    <a:pt x="6926" y="7104"/>
                    <a:pt x="7037" y="7011"/>
                    <a:pt x="7153" y="7060"/>
                  </a:cubicBezTo>
                  <a:cubicBezTo>
                    <a:pt x="7304" y="7153"/>
                    <a:pt x="7188" y="7332"/>
                    <a:pt x="7415" y="7196"/>
                  </a:cubicBezTo>
                  <a:cubicBezTo>
                    <a:pt x="7415" y="6875"/>
                    <a:pt x="7712" y="6740"/>
                    <a:pt x="7899" y="6783"/>
                  </a:cubicBezTo>
                  <a:cubicBezTo>
                    <a:pt x="7899" y="7060"/>
                    <a:pt x="8126" y="7104"/>
                    <a:pt x="8312" y="6968"/>
                  </a:cubicBezTo>
                  <a:cubicBezTo>
                    <a:pt x="8237" y="7060"/>
                    <a:pt x="8201" y="7153"/>
                    <a:pt x="8126" y="7245"/>
                  </a:cubicBezTo>
                  <a:cubicBezTo>
                    <a:pt x="8050" y="7332"/>
                    <a:pt x="7975" y="7332"/>
                    <a:pt x="7939" y="7517"/>
                  </a:cubicBezTo>
                  <a:cubicBezTo>
                    <a:pt x="7823" y="7745"/>
                    <a:pt x="7753" y="7979"/>
                    <a:pt x="7712" y="8299"/>
                  </a:cubicBezTo>
                  <a:cubicBezTo>
                    <a:pt x="7566" y="8343"/>
                    <a:pt x="7415" y="8614"/>
                    <a:pt x="7264" y="8799"/>
                  </a:cubicBezTo>
                  <a:cubicBezTo>
                    <a:pt x="7188" y="8848"/>
                    <a:pt x="7077" y="8934"/>
                    <a:pt x="7002" y="9027"/>
                  </a:cubicBezTo>
                  <a:cubicBezTo>
                    <a:pt x="6966" y="9119"/>
                    <a:pt x="7002" y="9255"/>
                    <a:pt x="6966" y="9347"/>
                  </a:cubicBezTo>
                  <a:cubicBezTo>
                    <a:pt x="6815" y="9347"/>
                    <a:pt x="6704" y="9304"/>
                    <a:pt x="6553" y="9304"/>
                  </a:cubicBezTo>
                  <a:cubicBezTo>
                    <a:pt x="6477" y="9347"/>
                    <a:pt x="6553" y="9440"/>
                    <a:pt x="6442" y="9397"/>
                  </a:cubicBezTo>
                  <a:cubicBezTo>
                    <a:pt x="6367" y="9347"/>
                    <a:pt x="6402" y="9255"/>
                    <a:pt x="6291" y="9212"/>
                  </a:cubicBezTo>
                  <a:cubicBezTo>
                    <a:pt x="6256" y="9162"/>
                    <a:pt x="6140" y="9212"/>
                    <a:pt x="6104" y="9212"/>
                  </a:cubicBezTo>
                  <a:cubicBezTo>
                    <a:pt x="6029" y="9255"/>
                    <a:pt x="5953" y="9304"/>
                    <a:pt x="5842" y="9397"/>
                  </a:cubicBezTo>
                  <a:cubicBezTo>
                    <a:pt x="5918" y="9397"/>
                    <a:pt x="5994" y="9397"/>
                    <a:pt x="6069" y="9397"/>
                  </a:cubicBezTo>
                  <a:cubicBezTo>
                    <a:pt x="6029" y="9575"/>
                    <a:pt x="5767" y="9717"/>
                    <a:pt x="5767" y="9896"/>
                  </a:cubicBezTo>
                  <a:cubicBezTo>
                    <a:pt x="5726" y="9896"/>
                    <a:pt x="5656" y="9945"/>
                    <a:pt x="5615" y="9945"/>
                  </a:cubicBezTo>
                  <a:cubicBezTo>
                    <a:pt x="5615" y="9945"/>
                    <a:pt x="5615" y="9945"/>
                    <a:pt x="5615" y="9988"/>
                  </a:cubicBezTo>
                  <a:cubicBezTo>
                    <a:pt x="5580" y="9988"/>
                    <a:pt x="5540" y="9988"/>
                    <a:pt x="5505" y="9945"/>
                  </a:cubicBezTo>
                  <a:cubicBezTo>
                    <a:pt x="5540" y="9625"/>
                    <a:pt x="5207" y="9810"/>
                    <a:pt x="5091" y="9896"/>
                  </a:cubicBezTo>
                  <a:cubicBezTo>
                    <a:pt x="5091" y="9945"/>
                    <a:pt x="5091" y="9988"/>
                    <a:pt x="5091" y="10038"/>
                  </a:cubicBezTo>
                  <a:cubicBezTo>
                    <a:pt x="5056" y="10038"/>
                    <a:pt x="5021" y="10038"/>
                    <a:pt x="4980" y="10038"/>
                  </a:cubicBezTo>
                  <a:cubicBezTo>
                    <a:pt x="4905" y="10081"/>
                    <a:pt x="4794" y="9988"/>
                    <a:pt x="4829" y="10173"/>
                  </a:cubicBezTo>
                  <a:cubicBezTo>
                    <a:pt x="4829" y="10217"/>
                    <a:pt x="4794" y="10217"/>
                    <a:pt x="4759" y="10217"/>
                  </a:cubicBezTo>
                  <a:cubicBezTo>
                    <a:pt x="4759" y="10173"/>
                    <a:pt x="4718" y="10081"/>
                    <a:pt x="4718" y="10038"/>
                  </a:cubicBezTo>
                  <a:cubicBezTo>
                    <a:pt x="4532" y="9988"/>
                    <a:pt x="4345" y="10081"/>
                    <a:pt x="4159" y="10081"/>
                  </a:cubicBezTo>
                  <a:lnTo>
                    <a:pt x="4194" y="10081"/>
                  </a:lnTo>
                  <a:cubicBezTo>
                    <a:pt x="4229" y="10124"/>
                    <a:pt x="4229" y="10217"/>
                    <a:pt x="4194" y="10266"/>
                  </a:cubicBezTo>
                  <a:cubicBezTo>
                    <a:pt x="4043" y="10358"/>
                    <a:pt x="4043" y="10124"/>
                    <a:pt x="3932" y="10081"/>
                  </a:cubicBezTo>
                  <a:cubicBezTo>
                    <a:pt x="3856" y="10081"/>
                    <a:pt x="3745" y="10173"/>
                    <a:pt x="3670" y="10173"/>
                  </a:cubicBezTo>
                  <a:cubicBezTo>
                    <a:pt x="3559" y="10217"/>
                    <a:pt x="3448" y="10217"/>
                    <a:pt x="3332" y="10266"/>
                  </a:cubicBezTo>
                  <a:cubicBezTo>
                    <a:pt x="3256" y="10309"/>
                    <a:pt x="3221" y="10401"/>
                    <a:pt x="3145" y="10445"/>
                  </a:cubicBezTo>
                  <a:cubicBezTo>
                    <a:pt x="3145" y="10309"/>
                    <a:pt x="3297" y="10358"/>
                    <a:pt x="3297" y="10173"/>
                  </a:cubicBezTo>
                  <a:cubicBezTo>
                    <a:pt x="2924" y="10217"/>
                    <a:pt x="3256" y="9810"/>
                    <a:pt x="3332" y="9575"/>
                  </a:cubicBezTo>
                  <a:cubicBezTo>
                    <a:pt x="3221" y="9668"/>
                    <a:pt x="3145" y="9575"/>
                    <a:pt x="3035" y="9575"/>
                  </a:cubicBezTo>
                  <a:cubicBezTo>
                    <a:pt x="2959" y="9625"/>
                    <a:pt x="2883" y="9717"/>
                    <a:pt x="2808" y="9717"/>
                  </a:cubicBezTo>
                  <a:cubicBezTo>
                    <a:pt x="2662" y="9668"/>
                    <a:pt x="2586" y="9532"/>
                    <a:pt x="2732" y="9397"/>
                  </a:cubicBezTo>
                  <a:cubicBezTo>
                    <a:pt x="2808" y="9347"/>
                    <a:pt x="2924" y="9440"/>
                    <a:pt x="2924" y="9255"/>
                  </a:cubicBezTo>
                  <a:cubicBezTo>
                    <a:pt x="2808" y="9255"/>
                    <a:pt x="2697" y="9212"/>
                    <a:pt x="2621" y="9304"/>
                  </a:cubicBezTo>
                  <a:cubicBezTo>
                    <a:pt x="2546" y="9347"/>
                    <a:pt x="2621" y="9440"/>
                    <a:pt x="2586" y="9489"/>
                  </a:cubicBezTo>
                  <a:cubicBezTo>
                    <a:pt x="2546" y="9575"/>
                    <a:pt x="2510" y="9575"/>
                    <a:pt x="2475" y="9668"/>
                  </a:cubicBezTo>
                  <a:cubicBezTo>
                    <a:pt x="2137" y="9810"/>
                    <a:pt x="2586" y="10401"/>
                    <a:pt x="2662" y="10630"/>
                  </a:cubicBezTo>
                  <a:cubicBezTo>
                    <a:pt x="2772" y="10814"/>
                    <a:pt x="2808" y="10999"/>
                    <a:pt x="2924" y="11178"/>
                  </a:cubicBezTo>
                  <a:cubicBezTo>
                    <a:pt x="3145" y="11634"/>
                    <a:pt x="3448" y="11998"/>
                    <a:pt x="3670" y="12411"/>
                  </a:cubicBezTo>
                  <a:cubicBezTo>
                    <a:pt x="3821" y="12639"/>
                    <a:pt x="3856" y="12775"/>
                    <a:pt x="4043" y="12917"/>
                  </a:cubicBezTo>
                  <a:cubicBezTo>
                    <a:pt x="4229" y="13095"/>
                    <a:pt x="4305" y="13280"/>
                    <a:pt x="4491" y="13465"/>
                  </a:cubicBezTo>
                  <a:cubicBezTo>
                    <a:pt x="4643" y="13644"/>
                    <a:pt x="4759" y="13780"/>
                    <a:pt x="4869" y="14014"/>
                  </a:cubicBezTo>
                  <a:cubicBezTo>
                    <a:pt x="4945" y="14193"/>
                    <a:pt x="5021" y="14377"/>
                    <a:pt x="5207" y="14334"/>
                  </a:cubicBezTo>
                  <a:cubicBezTo>
                    <a:pt x="5167" y="14377"/>
                    <a:pt x="5167" y="14377"/>
                    <a:pt x="5132" y="14427"/>
                  </a:cubicBezTo>
                  <a:cubicBezTo>
                    <a:pt x="5167" y="14883"/>
                    <a:pt x="5615" y="15339"/>
                    <a:pt x="5878" y="15617"/>
                  </a:cubicBezTo>
                  <a:cubicBezTo>
                    <a:pt x="6029" y="15795"/>
                    <a:pt x="6140" y="15980"/>
                    <a:pt x="6291" y="16116"/>
                  </a:cubicBezTo>
                  <a:cubicBezTo>
                    <a:pt x="6442" y="16258"/>
                    <a:pt x="6518" y="16258"/>
                    <a:pt x="6588" y="16393"/>
                  </a:cubicBezTo>
                  <a:cubicBezTo>
                    <a:pt x="6664" y="16529"/>
                    <a:pt x="6740" y="16621"/>
                    <a:pt x="6815" y="16714"/>
                  </a:cubicBezTo>
                  <a:cubicBezTo>
                    <a:pt x="6966" y="16899"/>
                    <a:pt x="7153" y="16942"/>
                    <a:pt x="7304" y="17127"/>
                  </a:cubicBezTo>
                  <a:cubicBezTo>
                    <a:pt x="7415" y="17213"/>
                    <a:pt x="7450" y="17355"/>
                    <a:pt x="7526" y="17398"/>
                  </a:cubicBezTo>
                  <a:cubicBezTo>
                    <a:pt x="7637" y="17490"/>
                    <a:pt x="7677" y="17490"/>
                    <a:pt x="7788" y="17490"/>
                  </a:cubicBezTo>
                  <a:cubicBezTo>
                    <a:pt x="8015" y="17540"/>
                    <a:pt x="8086" y="17860"/>
                    <a:pt x="8312" y="17811"/>
                  </a:cubicBezTo>
                  <a:cubicBezTo>
                    <a:pt x="8388" y="17811"/>
                    <a:pt x="8423" y="17719"/>
                    <a:pt x="8539" y="17719"/>
                  </a:cubicBezTo>
                  <a:cubicBezTo>
                    <a:pt x="8650" y="17719"/>
                    <a:pt x="8685" y="17811"/>
                    <a:pt x="8801" y="17860"/>
                  </a:cubicBezTo>
                  <a:cubicBezTo>
                    <a:pt x="8912" y="17811"/>
                    <a:pt x="9099" y="17904"/>
                    <a:pt x="9210" y="18039"/>
                  </a:cubicBezTo>
                  <a:cubicBezTo>
                    <a:pt x="9321" y="17904"/>
                    <a:pt x="9507" y="17860"/>
                    <a:pt x="9547" y="17768"/>
                  </a:cubicBezTo>
                  <a:cubicBezTo>
                    <a:pt x="9734" y="17768"/>
                    <a:pt x="9920" y="17811"/>
                    <a:pt x="10072" y="17675"/>
                  </a:cubicBezTo>
                  <a:cubicBezTo>
                    <a:pt x="10223" y="17626"/>
                    <a:pt x="10223" y="17540"/>
                    <a:pt x="10369" y="17490"/>
                  </a:cubicBezTo>
                  <a:cubicBezTo>
                    <a:pt x="10485" y="17490"/>
                    <a:pt x="10561" y="17540"/>
                    <a:pt x="10671" y="17540"/>
                  </a:cubicBezTo>
                  <a:cubicBezTo>
                    <a:pt x="10747" y="17355"/>
                    <a:pt x="10818" y="17262"/>
                    <a:pt x="11009" y="17213"/>
                  </a:cubicBezTo>
                  <a:cubicBezTo>
                    <a:pt x="11120" y="17213"/>
                    <a:pt x="11382" y="17262"/>
                    <a:pt x="11382" y="17034"/>
                  </a:cubicBezTo>
                  <a:cubicBezTo>
                    <a:pt x="11271" y="17077"/>
                    <a:pt x="11120" y="17034"/>
                    <a:pt x="11080" y="17213"/>
                  </a:cubicBezTo>
                  <a:cubicBezTo>
                    <a:pt x="10969" y="16985"/>
                    <a:pt x="11382" y="16899"/>
                    <a:pt x="11493" y="16899"/>
                  </a:cubicBezTo>
                  <a:cubicBezTo>
                    <a:pt x="11680" y="16942"/>
                    <a:pt x="11866" y="16985"/>
                    <a:pt x="12058" y="16849"/>
                  </a:cubicBezTo>
                  <a:cubicBezTo>
                    <a:pt x="12128" y="16664"/>
                    <a:pt x="12279" y="16714"/>
                    <a:pt x="12431" y="16664"/>
                  </a:cubicBezTo>
                  <a:cubicBezTo>
                    <a:pt x="12582" y="16664"/>
                    <a:pt x="12693" y="16578"/>
                    <a:pt x="12804" y="16486"/>
                  </a:cubicBezTo>
                  <a:cubicBezTo>
                    <a:pt x="12955" y="16393"/>
                    <a:pt x="13031" y="16208"/>
                    <a:pt x="13177" y="16208"/>
                  </a:cubicBezTo>
                  <a:cubicBezTo>
                    <a:pt x="13217" y="16116"/>
                    <a:pt x="13217" y="16030"/>
                    <a:pt x="13217" y="15980"/>
                  </a:cubicBezTo>
                  <a:lnTo>
                    <a:pt x="13252" y="15937"/>
                  </a:lnTo>
                  <a:cubicBezTo>
                    <a:pt x="13404" y="15617"/>
                    <a:pt x="13555" y="15432"/>
                    <a:pt x="13777" y="15154"/>
                  </a:cubicBezTo>
                  <a:cubicBezTo>
                    <a:pt x="14003" y="14926"/>
                    <a:pt x="13928" y="14606"/>
                    <a:pt x="13963" y="14242"/>
                  </a:cubicBezTo>
                  <a:cubicBezTo>
                    <a:pt x="14114" y="14242"/>
                    <a:pt x="14039" y="13872"/>
                    <a:pt x="14039" y="13736"/>
                  </a:cubicBezTo>
                  <a:cubicBezTo>
                    <a:pt x="14039" y="13644"/>
                    <a:pt x="14079" y="13508"/>
                    <a:pt x="14039" y="13416"/>
                  </a:cubicBezTo>
                  <a:cubicBezTo>
                    <a:pt x="14039" y="13323"/>
                    <a:pt x="13963" y="13280"/>
                    <a:pt x="13963" y="13188"/>
                  </a:cubicBezTo>
                  <a:cubicBezTo>
                    <a:pt x="13928" y="13003"/>
                    <a:pt x="13963" y="12824"/>
                    <a:pt x="14039" y="12682"/>
                  </a:cubicBezTo>
                  <a:cubicBezTo>
                    <a:pt x="14114" y="12547"/>
                    <a:pt x="14225" y="12454"/>
                    <a:pt x="14266" y="12319"/>
                  </a:cubicBezTo>
                  <a:cubicBezTo>
                    <a:pt x="14301" y="12269"/>
                    <a:pt x="14301" y="12269"/>
                    <a:pt x="14341" y="12226"/>
                  </a:cubicBezTo>
                  <a:cubicBezTo>
                    <a:pt x="14225" y="12226"/>
                    <a:pt x="14114" y="12183"/>
                    <a:pt x="14039" y="12134"/>
                  </a:cubicBezTo>
                  <a:cubicBezTo>
                    <a:pt x="14190" y="12041"/>
                    <a:pt x="14190" y="11906"/>
                    <a:pt x="14225" y="11721"/>
                  </a:cubicBezTo>
                  <a:cubicBezTo>
                    <a:pt x="14412" y="11677"/>
                    <a:pt x="14452" y="11906"/>
                    <a:pt x="14603" y="11906"/>
                  </a:cubicBezTo>
                  <a:cubicBezTo>
                    <a:pt x="14749" y="11906"/>
                    <a:pt x="14714" y="11721"/>
                    <a:pt x="14901" y="11770"/>
                  </a:cubicBezTo>
                  <a:cubicBezTo>
                    <a:pt x="14901" y="11721"/>
                    <a:pt x="14901" y="11677"/>
                    <a:pt x="14901" y="11677"/>
                  </a:cubicBezTo>
                  <a:cubicBezTo>
                    <a:pt x="14790" y="11634"/>
                    <a:pt x="14674" y="11677"/>
                    <a:pt x="14563" y="11634"/>
                  </a:cubicBezTo>
                  <a:cubicBezTo>
                    <a:pt x="14603" y="11542"/>
                    <a:pt x="14674" y="11542"/>
                    <a:pt x="14790" y="11542"/>
                  </a:cubicBezTo>
                  <a:cubicBezTo>
                    <a:pt x="14860" y="11043"/>
                    <a:pt x="15390" y="11585"/>
                    <a:pt x="15536" y="11677"/>
                  </a:cubicBezTo>
                  <a:cubicBezTo>
                    <a:pt x="15722" y="11862"/>
                    <a:pt x="16171" y="11813"/>
                    <a:pt x="16398" y="11677"/>
                  </a:cubicBezTo>
                  <a:cubicBezTo>
                    <a:pt x="16433" y="11677"/>
                    <a:pt x="16433" y="11677"/>
                    <a:pt x="16433" y="11677"/>
                  </a:cubicBezTo>
                  <a:cubicBezTo>
                    <a:pt x="16433" y="11677"/>
                    <a:pt x="16433" y="11677"/>
                    <a:pt x="16398" y="11677"/>
                  </a:cubicBezTo>
                  <a:cubicBezTo>
                    <a:pt x="16322" y="11721"/>
                    <a:pt x="16171" y="11998"/>
                    <a:pt x="16060" y="12041"/>
                  </a:cubicBezTo>
                  <a:cubicBezTo>
                    <a:pt x="15949" y="12134"/>
                    <a:pt x="15949" y="12041"/>
                    <a:pt x="15798" y="11998"/>
                  </a:cubicBezTo>
                  <a:cubicBezTo>
                    <a:pt x="15722" y="11998"/>
                    <a:pt x="15611" y="11998"/>
                    <a:pt x="15536" y="11906"/>
                  </a:cubicBezTo>
                  <a:cubicBezTo>
                    <a:pt x="15349" y="11770"/>
                    <a:pt x="15314" y="11449"/>
                    <a:pt x="15123" y="11770"/>
                  </a:cubicBezTo>
                  <a:cubicBezTo>
                    <a:pt x="15012" y="11906"/>
                    <a:pt x="15052" y="12226"/>
                    <a:pt x="14936" y="12319"/>
                  </a:cubicBezTo>
                  <a:cubicBezTo>
                    <a:pt x="15012" y="12362"/>
                    <a:pt x="15087" y="12411"/>
                    <a:pt x="15087" y="12547"/>
                  </a:cubicBezTo>
                  <a:cubicBezTo>
                    <a:pt x="14936" y="12547"/>
                    <a:pt x="14936" y="13003"/>
                    <a:pt x="14936" y="13145"/>
                  </a:cubicBezTo>
                  <a:cubicBezTo>
                    <a:pt x="15012" y="13188"/>
                    <a:pt x="15087" y="13188"/>
                    <a:pt x="15163" y="13188"/>
                  </a:cubicBezTo>
                  <a:cubicBezTo>
                    <a:pt x="15238" y="13003"/>
                    <a:pt x="15798" y="12960"/>
                    <a:pt x="15909" y="13052"/>
                  </a:cubicBezTo>
                  <a:cubicBezTo>
                    <a:pt x="15722" y="13145"/>
                    <a:pt x="15611" y="13280"/>
                    <a:pt x="15390" y="13280"/>
                  </a:cubicBezTo>
                  <a:cubicBezTo>
                    <a:pt x="15274" y="13280"/>
                    <a:pt x="15052" y="13188"/>
                    <a:pt x="14976" y="13373"/>
                  </a:cubicBezTo>
                  <a:cubicBezTo>
                    <a:pt x="14901" y="13508"/>
                    <a:pt x="14976" y="13693"/>
                    <a:pt x="14976" y="13829"/>
                  </a:cubicBezTo>
                  <a:cubicBezTo>
                    <a:pt x="14976" y="14014"/>
                    <a:pt x="14860" y="14149"/>
                    <a:pt x="14901" y="14285"/>
                  </a:cubicBezTo>
                  <a:cubicBezTo>
                    <a:pt x="14936" y="14334"/>
                    <a:pt x="15576" y="14377"/>
                    <a:pt x="15576" y="14470"/>
                  </a:cubicBezTo>
                  <a:cubicBezTo>
                    <a:pt x="15576" y="14519"/>
                    <a:pt x="15576" y="14519"/>
                    <a:pt x="15576" y="14562"/>
                  </a:cubicBezTo>
                  <a:cubicBezTo>
                    <a:pt x="15349" y="14562"/>
                    <a:pt x="15123" y="14519"/>
                    <a:pt x="14936" y="14562"/>
                  </a:cubicBezTo>
                  <a:cubicBezTo>
                    <a:pt x="14976" y="14606"/>
                    <a:pt x="14976" y="14606"/>
                    <a:pt x="15012" y="14655"/>
                  </a:cubicBezTo>
                  <a:cubicBezTo>
                    <a:pt x="15012" y="14698"/>
                    <a:pt x="15052" y="14747"/>
                    <a:pt x="15052" y="14834"/>
                  </a:cubicBezTo>
                  <a:cubicBezTo>
                    <a:pt x="15198" y="14834"/>
                    <a:pt x="15349" y="14834"/>
                    <a:pt x="15460" y="14698"/>
                  </a:cubicBezTo>
                  <a:cubicBezTo>
                    <a:pt x="15576" y="14606"/>
                    <a:pt x="15652" y="14519"/>
                    <a:pt x="15798" y="14562"/>
                  </a:cubicBezTo>
                  <a:cubicBezTo>
                    <a:pt x="15763" y="14562"/>
                    <a:pt x="15722" y="14606"/>
                    <a:pt x="15722" y="14606"/>
                  </a:cubicBezTo>
                  <a:cubicBezTo>
                    <a:pt x="15687" y="14790"/>
                    <a:pt x="15501" y="14883"/>
                    <a:pt x="15425" y="15019"/>
                  </a:cubicBezTo>
                  <a:cubicBezTo>
                    <a:pt x="15349" y="15111"/>
                    <a:pt x="15349" y="15154"/>
                    <a:pt x="15274" y="15204"/>
                  </a:cubicBezTo>
                  <a:cubicBezTo>
                    <a:pt x="15198" y="15296"/>
                    <a:pt x="15087" y="15247"/>
                    <a:pt x="15123" y="15432"/>
                  </a:cubicBezTo>
                  <a:lnTo>
                    <a:pt x="15163" y="15432"/>
                  </a:lnTo>
                  <a:cubicBezTo>
                    <a:pt x="15163" y="15617"/>
                    <a:pt x="15163" y="15752"/>
                    <a:pt x="15087" y="15888"/>
                  </a:cubicBezTo>
                  <a:cubicBezTo>
                    <a:pt x="15052" y="15980"/>
                    <a:pt x="15012" y="15980"/>
                    <a:pt x="15012" y="16116"/>
                  </a:cubicBezTo>
                  <a:cubicBezTo>
                    <a:pt x="15012" y="16208"/>
                    <a:pt x="15052" y="16258"/>
                    <a:pt x="15087" y="16301"/>
                  </a:cubicBezTo>
                  <a:cubicBezTo>
                    <a:pt x="15052" y="16393"/>
                    <a:pt x="14976" y="16486"/>
                    <a:pt x="15012" y="16621"/>
                  </a:cubicBezTo>
                  <a:cubicBezTo>
                    <a:pt x="15123" y="16621"/>
                    <a:pt x="15349" y="16578"/>
                    <a:pt x="15349" y="16714"/>
                  </a:cubicBezTo>
                  <a:cubicBezTo>
                    <a:pt x="15274" y="16714"/>
                    <a:pt x="15163" y="16806"/>
                    <a:pt x="15123" y="16899"/>
                  </a:cubicBezTo>
                  <a:cubicBezTo>
                    <a:pt x="15274" y="16942"/>
                    <a:pt x="15425" y="16899"/>
                    <a:pt x="15576" y="16899"/>
                  </a:cubicBezTo>
                  <a:cubicBezTo>
                    <a:pt x="15576" y="16942"/>
                    <a:pt x="15576" y="16985"/>
                    <a:pt x="15576" y="17034"/>
                  </a:cubicBezTo>
                  <a:cubicBezTo>
                    <a:pt x="15460" y="16985"/>
                    <a:pt x="15390" y="17034"/>
                    <a:pt x="15314" y="17077"/>
                  </a:cubicBezTo>
                  <a:cubicBezTo>
                    <a:pt x="15425" y="17170"/>
                    <a:pt x="15390" y="17355"/>
                    <a:pt x="15390" y="17490"/>
                  </a:cubicBezTo>
                  <a:cubicBezTo>
                    <a:pt x="15501" y="17490"/>
                    <a:pt x="15652" y="17447"/>
                    <a:pt x="15798" y="17490"/>
                  </a:cubicBezTo>
                  <a:cubicBezTo>
                    <a:pt x="15763" y="17583"/>
                    <a:pt x="15763" y="17675"/>
                    <a:pt x="15763" y="17719"/>
                  </a:cubicBezTo>
                  <a:cubicBezTo>
                    <a:pt x="15611" y="17768"/>
                    <a:pt x="15501" y="17811"/>
                    <a:pt x="15390" y="17860"/>
                  </a:cubicBezTo>
                  <a:cubicBezTo>
                    <a:pt x="15425" y="17947"/>
                    <a:pt x="15460" y="18132"/>
                    <a:pt x="15536" y="18181"/>
                  </a:cubicBezTo>
                  <a:cubicBezTo>
                    <a:pt x="15611" y="18267"/>
                    <a:pt x="15687" y="18267"/>
                    <a:pt x="15798" y="18267"/>
                  </a:cubicBezTo>
                  <a:cubicBezTo>
                    <a:pt x="15838" y="18495"/>
                    <a:pt x="15652" y="18409"/>
                    <a:pt x="15536" y="18495"/>
                  </a:cubicBezTo>
                  <a:cubicBezTo>
                    <a:pt x="15501" y="18865"/>
                    <a:pt x="15501" y="19186"/>
                    <a:pt x="15425" y="19506"/>
                  </a:cubicBezTo>
                  <a:cubicBezTo>
                    <a:pt x="15390" y="19549"/>
                    <a:pt x="15390" y="19642"/>
                    <a:pt x="15349" y="19691"/>
                  </a:cubicBezTo>
                  <a:cubicBezTo>
                    <a:pt x="15314" y="19777"/>
                    <a:pt x="15314" y="19870"/>
                    <a:pt x="15314" y="19919"/>
                  </a:cubicBezTo>
                  <a:cubicBezTo>
                    <a:pt x="15349" y="19962"/>
                    <a:pt x="15390" y="19962"/>
                    <a:pt x="15390" y="2001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3" name="Shape 3033"/>
            <p:cNvSpPr/>
            <p:nvPr/>
          </p:nvSpPr>
          <p:spPr>
            <a:xfrm>
              <a:off x="1409582" y="4689873"/>
              <a:ext cx="3348" cy="1271"/>
            </a:xfrm>
            <a:prstGeom prst="ellipse">
              <a:avLst/>
            </a:pr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4" name="Shape 3034"/>
            <p:cNvSpPr/>
            <p:nvPr/>
          </p:nvSpPr>
          <p:spPr>
            <a:xfrm>
              <a:off x="1405757" y="6756643"/>
              <a:ext cx="197907" cy="299645"/>
            </a:xfrm>
            <a:custGeom>
              <a:avLst/>
              <a:gdLst/>
              <a:ahLst/>
              <a:cxnLst/>
              <a:rect l="0" t="0" r="0" b="0"/>
              <a:pathLst>
                <a:path w="21333" h="21600" extrusionOk="0">
                  <a:moveTo>
                    <a:pt x="14619" y="20661"/>
                  </a:moveTo>
                  <a:cubicBezTo>
                    <a:pt x="15696" y="20661"/>
                    <a:pt x="16399" y="21600"/>
                    <a:pt x="17430" y="21381"/>
                  </a:cubicBezTo>
                  <a:cubicBezTo>
                    <a:pt x="17758" y="20661"/>
                    <a:pt x="17430" y="20191"/>
                    <a:pt x="18461" y="19753"/>
                  </a:cubicBezTo>
                  <a:cubicBezTo>
                    <a:pt x="19866" y="19033"/>
                    <a:pt x="19164" y="17656"/>
                    <a:pt x="19164" y="16717"/>
                  </a:cubicBezTo>
                  <a:cubicBezTo>
                    <a:pt x="19492" y="16717"/>
                    <a:pt x="19492" y="16717"/>
                    <a:pt x="19492" y="16717"/>
                  </a:cubicBezTo>
                  <a:cubicBezTo>
                    <a:pt x="20194" y="15339"/>
                    <a:pt x="17758" y="16028"/>
                    <a:pt x="17758" y="14870"/>
                  </a:cubicBezTo>
                  <a:cubicBezTo>
                    <a:pt x="18461" y="14870"/>
                    <a:pt x="20194" y="14870"/>
                    <a:pt x="20194" y="14400"/>
                  </a:cubicBezTo>
                  <a:cubicBezTo>
                    <a:pt x="20569" y="13930"/>
                    <a:pt x="20569" y="13930"/>
                    <a:pt x="21272" y="13930"/>
                  </a:cubicBezTo>
                  <a:cubicBezTo>
                    <a:pt x="21600" y="12772"/>
                    <a:pt x="20569" y="12083"/>
                    <a:pt x="18836" y="11614"/>
                  </a:cubicBezTo>
                  <a:cubicBezTo>
                    <a:pt x="18836" y="10894"/>
                    <a:pt x="20194" y="9517"/>
                    <a:pt x="19492" y="8577"/>
                  </a:cubicBezTo>
                  <a:cubicBezTo>
                    <a:pt x="21272" y="8108"/>
                    <a:pt x="19492" y="6730"/>
                    <a:pt x="18836" y="6261"/>
                  </a:cubicBezTo>
                  <a:cubicBezTo>
                    <a:pt x="17758" y="5572"/>
                    <a:pt x="17102" y="5322"/>
                    <a:pt x="16024" y="5322"/>
                  </a:cubicBezTo>
                  <a:cubicBezTo>
                    <a:pt x="15696" y="5322"/>
                    <a:pt x="15321" y="5322"/>
                    <a:pt x="15321" y="5322"/>
                  </a:cubicBezTo>
                  <a:cubicBezTo>
                    <a:pt x="13260" y="5322"/>
                    <a:pt x="10823" y="4633"/>
                    <a:pt x="8715" y="4414"/>
                  </a:cubicBezTo>
                  <a:cubicBezTo>
                    <a:pt x="8715" y="2536"/>
                    <a:pt x="6653" y="1847"/>
                    <a:pt x="5951" y="0"/>
                  </a:cubicBezTo>
                  <a:cubicBezTo>
                    <a:pt x="4217" y="0"/>
                    <a:pt x="3139" y="0"/>
                    <a:pt x="2811" y="908"/>
                  </a:cubicBezTo>
                  <a:cubicBezTo>
                    <a:pt x="1780" y="1158"/>
                    <a:pt x="1078" y="908"/>
                    <a:pt x="0" y="908"/>
                  </a:cubicBezTo>
                  <a:cubicBezTo>
                    <a:pt x="703" y="1847"/>
                    <a:pt x="1078" y="2536"/>
                    <a:pt x="1406" y="3475"/>
                  </a:cubicBezTo>
                  <a:cubicBezTo>
                    <a:pt x="2108" y="4414"/>
                    <a:pt x="2108" y="5322"/>
                    <a:pt x="3139" y="6042"/>
                  </a:cubicBezTo>
                  <a:cubicBezTo>
                    <a:pt x="3842" y="6261"/>
                    <a:pt x="6653" y="6950"/>
                    <a:pt x="7356" y="6950"/>
                  </a:cubicBezTo>
                  <a:cubicBezTo>
                    <a:pt x="6279" y="6950"/>
                    <a:pt x="3139" y="6950"/>
                    <a:pt x="4920" y="8108"/>
                  </a:cubicBezTo>
                  <a:cubicBezTo>
                    <a:pt x="5951" y="8828"/>
                    <a:pt x="8012" y="7889"/>
                    <a:pt x="8715" y="8828"/>
                  </a:cubicBezTo>
                  <a:cubicBezTo>
                    <a:pt x="7684" y="8828"/>
                    <a:pt x="6279" y="8577"/>
                    <a:pt x="5576" y="8828"/>
                  </a:cubicBezTo>
                  <a:cubicBezTo>
                    <a:pt x="6981" y="10675"/>
                    <a:pt x="9090" y="12522"/>
                    <a:pt x="8715" y="14870"/>
                  </a:cubicBezTo>
                  <a:cubicBezTo>
                    <a:pt x="8387" y="14870"/>
                    <a:pt x="8387" y="14870"/>
                    <a:pt x="8387" y="14870"/>
                  </a:cubicBezTo>
                  <a:cubicBezTo>
                    <a:pt x="8012" y="15558"/>
                    <a:pt x="9418" y="15809"/>
                    <a:pt x="9746" y="16497"/>
                  </a:cubicBezTo>
                  <a:cubicBezTo>
                    <a:pt x="10449" y="17186"/>
                    <a:pt x="10823" y="17656"/>
                    <a:pt x="11526" y="18344"/>
                  </a:cubicBezTo>
                  <a:cubicBezTo>
                    <a:pt x="12182" y="19283"/>
                    <a:pt x="11854" y="19753"/>
                    <a:pt x="12182" y="20442"/>
                  </a:cubicBezTo>
                  <a:cubicBezTo>
                    <a:pt x="12557" y="21130"/>
                    <a:pt x="13588" y="21130"/>
                    <a:pt x="14291" y="21600"/>
                  </a:cubicBezTo>
                  <a:lnTo>
                    <a:pt x="14619" y="21600"/>
                  </a:lnTo>
                  <a:cubicBezTo>
                    <a:pt x="14619" y="21381"/>
                    <a:pt x="14619" y="20911"/>
                    <a:pt x="14619" y="2066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5" name="Shape 3035"/>
            <p:cNvSpPr/>
            <p:nvPr/>
          </p:nvSpPr>
          <p:spPr>
            <a:xfrm>
              <a:off x="1505044" y="6011612"/>
              <a:ext cx="1409635" cy="2181347"/>
            </a:xfrm>
            <a:custGeom>
              <a:avLst/>
              <a:gdLst/>
              <a:ahLst/>
              <a:cxnLst/>
              <a:rect l="0" t="0" r="0" b="0"/>
              <a:pathLst>
                <a:path w="21433" h="21553" extrusionOk="0">
                  <a:moveTo>
                    <a:pt x="3978" y="17601"/>
                  </a:moveTo>
                  <a:cubicBezTo>
                    <a:pt x="4129" y="17567"/>
                    <a:pt x="4321" y="17726"/>
                    <a:pt x="4129" y="17760"/>
                  </a:cubicBezTo>
                  <a:cubicBezTo>
                    <a:pt x="4176" y="17824"/>
                    <a:pt x="4228" y="17884"/>
                    <a:pt x="4321" y="17854"/>
                  </a:cubicBezTo>
                  <a:cubicBezTo>
                    <a:pt x="4374" y="17726"/>
                    <a:pt x="4472" y="17696"/>
                    <a:pt x="4664" y="17790"/>
                  </a:cubicBezTo>
                  <a:cubicBezTo>
                    <a:pt x="4908" y="17884"/>
                    <a:pt x="4664" y="17918"/>
                    <a:pt x="4716" y="18013"/>
                  </a:cubicBezTo>
                  <a:cubicBezTo>
                    <a:pt x="4815" y="18013"/>
                    <a:pt x="4908" y="18013"/>
                    <a:pt x="5007" y="18047"/>
                  </a:cubicBezTo>
                  <a:cubicBezTo>
                    <a:pt x="5007" y="18077"/>
                    <a:pt x="4960" y="18141"/>
                    <a:pt x="5007" y="18171"/>
                  </a:cubicBezTo>
                  <a:cubicBezTo>
                    <a:pt x="5007" y="18141"/>
                    <a:pt x="5251" y="18013"/>
                    <a:pt x="5303" y="18013"/>
                  </a:cubicBezTo>
                  <a:cubicBezTo>
                    <a:pt x="5303" y="18077"/>
                    <a:pt x="5303" y="18171"/>
                    <a:pt x="5251" y="18235"/>
                  </a:cubicBezTo>
                  <a:cubicBezTo>
                    <a:pt x="5449" y="18270"/>
                    <a:pt x="5449" y="18364"/>
                    <a:pt x="5547" y="18458"/>
                  </a:cubicBezTo>
                  <a:cubicBezTo>
                    <a:pt x="5594" y="18458"/>
                    <a:pt x="5646" y="18458"/>
                    <a:pt x="5693" y="18458"/>
                  </a:cubicBezTo>
                  <a:cubicBezTo>
                    <a:pt x="5693" y="18364"/>
                    <a:pt x="5989" y="18364"/>
                    <a:pt x="5937" y="18493"/>
                  </a:cubicBezTo>
                  <a:cubicBezTo>
                    <a:pt x="5844" y="18557"/>
                    <a:pt x="5693" y="18587"/>
                    <a:pt x="5693" y="18681"/>
                  </a:cubicBezTo>
                  <a:cubicBezTo>
                    <a:pt x="5693" y="18745"/>
                    <a:pt x="5792" y="18775"/>
                    <a:pt x="5792" y="18874"/>
                  </a:cubicBezTo>
                  <a:cubicBezTo>
                    <a:pt x="5792" y="19062"/>
                    <a:pt x="5890" y="19032"/>
                    <a:pt x="6187" y="19097"/>
                  </a:cubicBezTo>
                  <a:cubicBezTo>
                    <a:pt x="6379" y="19127"/>
                    <a:pt x="6623" y="19414"/>
                    <a:pt x="6576" y="19542"/>
                  </a:cubicBezTo>
                  <a:cubicBezTo>
                    <a:pt x="6820" y="19542"/>
                    <a:pt x="6966" y="19701"/>
                    <a:pt x="7111" y="19765"/>
                  </a:cubicBezTo>
                  <a:cubicBezTo>
                    <a:pt x="7308" y="19859"/>
                    <a:pt x="7750" y="19795"/>
                    <a:pt x="7803" y="19953"/>
                  </a:cubicBezTo>
                  <a:cubicBezTo>
                    <a:pt x="7849" y="20146"/>
                    <a:pt x="7895" y="20240"/>
                    <a:pt x="8238" y="20305"/>
                  </a:cubicBezTo>
                  <a:cubicBezTo>
                    <a:pt x="8337" y="20335"/>
                    <a:pt x="8482" y="20335"/>
                    <a:pt x="8634" y="20335"/>
                  </a:cubicBezTo>
                  <a:cubicBezTo>
                    <a:pt x="8779" y="20335"/>
                    <a:pt x="9023" y="20240"/>
                    <a:pt x="9168" y="20270"/>
                  </a:cubicBezTo>
                  <a:cubicBezTo>
                    <a:pt x="9168" y="20369"/>
                    <a:pt x="9168" y="20463"/>
                    <a:pt x="9168" y="20557"/>
                  </a:cubicBezTo>
                  <a:cubicBezTo>
                    <a:pt x="9320" y="20557"/>
                    <a:pt x="9564" y="20527"/>
                    <a:pt x="9663" y="20622"/>
                  </a:cubicBezTo>
                  <a:cubicBezTo>
                    <a:pt x="9709" y="20656"/>
                    <a:pt x="9709" y="20814"/>
                    <a:pt x="9808" y="20814"/>
                  </a:cubicBezTo>
                  <a:cubicBezTo>
                    <a:pt x="9808" y="20780"/>
                    <a:pt x="9808" y="20780"/>
                    <a:pt x="9808" y="20780"/>
                  </a:cubicBezTo>
                  <a:cubicBezTo>
                    <a:pt x="10006" y="20750"/>
                    <a:pt x="10105" y="20939"/>
                    <a:pt x="10250" y="21003"/>
                  </a:cubicBezTo>
                  <a:cubicBezTo>
                    <a:pt x="10441" y="21037"/>
                    <a:pt x="10692" y="20973"/>
                    <a:pt x="10784" y="21101"/>
                  </a:cubicBezTo>
                  <a:cubicBezTo>
                    <a:pt x="10784" y="21131"/>
                    <a:pt x="10784" y="21161"/>
                    <a:pt x="10784" y="21260"/>
                  </a:cubicBezTo>
                  <a:cubicBezTo>
                    <a:pt x="10936" y="21226"/>
                    <a:pt x="11180" y="21196"/>
                    <a:pt x="11325" y="21260"/>
                  </a:cubicBezTo>
                  <a:cubicBezTo>
                    <a:pt x="11378" y="21290"/>
                    <a:pt x="11424" y="21543"/>
                    <a:pt x="11378" y="21543"/>
                  </a:cubicBezTo>
                  <a:cubicBezTo>
                    <a:pt x="11523" y="21577"/>
                    <a:pt x="11668" y="21513"/>
                    <a:pt x="11767" y="21483"/>
                  </a:cubicBezTo>
                  <a:cubicBezTo>
                    <a:pt x="11965" y="21483"/>
                    <a:pt x="12156" y="21483"/>
                    <a:pt x="12308" y="21513"/>
                  </a:cubicBezTo>
                  <a:cubicBezTo>
                    <a:pt x="12750" y="21543"/>
                    <a:pt x="12750" y="21483"/>
                    <a:pt x="12842" y="21260"/>
                  </a:cubicBezTo>
                  <a:cubicBezTo>
                    <a:pt x="12895" y="21067"/>
                    <a:pt x="13139" y="20939"/>
                    <a:pt x="13436" y="20909"/>
                  </a:cubicBezTo>
                  <a:cubicBezTo>
                    <a:pt x="13581" y="20909"/>
                    <a:pt x="13726" y="20879"/>
                    <a:pt x="13871" y="20939"/>
                  </a:cubicBezTo>
                  <a:cubicBezTo>
                    <a:pt x="13924" y="21003"/>
                    <a:pt x="13970" y="21131"/>
                    <a:pt x="14115" y="21101"/>
                  </a:cubicBezTo>
                  <a:cubicBezTo>
                    <a:pt x="14168" y="21067"/>
                    <a:pt x="14168" y="21003"/>
                    <a:pt x="14168" y="20973"/>
                  </a:cubicBezTo>
                  <a:cubicBezTo>
                    <a:pt x="14458" y="20909"/>
                    <a:pt x="14709" y="20939"/>
                    <a:pt x="14999" y="21003"/>
                  </a:cubicBezTo>
                  <a:cubicBezTo>
                    <a:pt x="15197" y="21003"/>
                    <a:pt x="15540" y="21131"/>
                    <a:pt x="15731" y="21131"/>
                  </a:cubicBezTo>
                  <a:cubicBezTo>
                    <a:pt x="15784" y="20973"/>
                    <a:pt x="15784" y="20780"/>
                    <a:pt x="15981" y="20656"/>
                  </a:cubicBezTo>
                  <a:cubicBezTo>
                    <a:pt x="16225" y="20493"/>
                    <a:pt x="16615" y="20557"/>
                    <a:pt x="16911" y="20557"/>
                  </a:cubicBezTo>
                  <a:cubicBezTo>
                    <a:pt x="16911" y="20463"/>
                    <a:pt x="16911" y="20369"/>
                    <a:pt x="17056" y="20305"/>
                  </a:cubicBezTo>
                  <a:cubicBezTo>
                    <a:pt x="17103" y="20270"/>
                    <a:pt x="17202" y="20270"/>
                    <a:pt x="17202" y="20206"/>
                  </a:cubicBezTo>
                  <a:cubicBezTo>
                    <a:pt x="17254" y="20082"/>
                    <a:pt x="17301" y="19953"/>
                    <a:pt x="17254" y="19829"/>
                  </a:cubicBezTo>
                  <a:cubicBezTo>
                    <a:pt x="17103" y="19572"/>
                    <a:pt x="16173" y="19765"/>
                    <a:pt x="15929" y="19572"/>
                  </a:cubicBezTo>
                  <a:cubicBezTo>
                    <a:pt x="16074" y="19478"/>
                    <a:pt x="16423" y="19349"/>
                    <a:pt x="16568" y="19255"/>
                  </a:cubicBezTo>
                  <a:cubicBezTo>
                    <a:pt x="16714" y="19127"/>
                    <a:pt x="16667" y="18938"/>
                    <a:pt x="16667" y="18745"/>
                  </a:cubicBezTo>
                  <a:cubicBezTo>
                    <a:pt x="16615" y="18775"/>
                    <a:pt x="16568" y="18745"/>
                    <a:pt x="16516" y="18745"/>
                  </a:cubicBezTo>
                  <a:cubicBezTo>
                    <a:pt x="16615" y="18617"/>
                    <a:pt x="16568" y="18394"/>
                    <a:pt x="16568" y="18235"/>
                  </a:cubicBezTo>
                  <a:cubicBezTo>
                    <a:pt x="16812" y="18235"/>
                    <a:pt x="17353" y="18300"/>
                    <a:pt x="17498" y="18107"/>
                  </a:cubicBezTo>
                  <a:cubicBezTo>
                    <a:pt x="17597" y="17983"/>
                    <a:pt x="17597" y="17824"/>
                    <a:pt x="17643" y="17666"/>
                  </a:cubicBezTo>
                  <a:cubicBezTo>
                    <a:pt x="17690" y="17537"/>
                    <a:pt x="18283" y="17631"/>
                    <a:pt x="18382" y="17726"/>
                  </a:cubicBezTo>
                  <a:cubicBezTo>
                    <a:pt x="18672" y="17983"/>
                    <a:pt x="18672" y="17601"/>
                    <a:pt x="18969" y="17666"/>
                  </a:cubicBezTo>
                  <a:cubicBezTo>
                    <a:pt x="19114" y="17726"/>
                    <a:pt x="19160" y="17824"/>
                    <a:pt x="19312" y="17884"/>
                  </a:cubicBezTo>
                  <a:cubicBezTo>
                    <a:pt x="19404" y="17918"/>
                    <a:pt x="19556" y="17918"/>
                    <a:pt x="19701" y="17948"/>
                  </a:cubicBezTo>
                  <a:cubicBezTo>
                    <a:pt x="19701" y="17948"/>
                    <a:pt x="19701" y="17983"/>
                    <a:pt x="19754" y="17983"/>
                  </a:cubicBezTo>
                  <a:cubicBezTo>
                    <a:pt x="19800" y="17854"/>
                    <a:pt x="19846" y="17696"/>
                    <a:pt x="19945" y="17666"/>
                  </a:cubicBezTo>
                  <a:cubicBezTo>
                    <a:pt x="20044" y="17631"/>
                    <a:pt x="20387" y="17631"/>
                    <a:pt x="20341" y="17503"/>
                  </a:cubicBezTo>
                  <a:cubicBezTo>
                    <a:pt x="20097" y="17503"/>
                    <a:pt x="19800" y="17314"/>
                    <a:pt x="20143" y="17284"/>
                  </a:cubicBezTo>
                  <a:cubicBezTo>
                    <a:pt x="20433" y="17284"/>
                    <a:pt x="20486" y="17601"/>
                    <a:pt x="20730" y="17601"/>
                  </a:cubicBezTo>
                  <a:cubicBezTo>
                    <a:pt x="21020" y="17601"/>
                    <a:pt x="20776" y="17220"/>
                    <a:pt x="20776" y="17122"/>
                  </a:cubicBezTo>
                  <a:cubicBezTo>
                    <a:pt x="20829" y="16963"/>
                    <a:pt x="20974" y="16963"/>
                    <a:pt x="21218" y="16963"/>
                  </a:cubicBezTo>
                  <a:cubicBezTo>
                    <a:pt x="21218" y="16899"/>
                    <a:pt x="21172" y="16740"/>
                    <a:pt x="21317" y="16740"/>
                  </a:cubicBezTo>
                  <a:cubicBezTo>
                    <a:pt x="21370" y="16646"/>
                    <a:pt x="21515" y="16265"/>
                    <a:pt x="21370" y="16201"/>
                  </a:cubicBezTo>
                  <a:cubicBezTo>
                    <a:pt x="21119" y="16106"/>
                    <a:pt x="20776" y="16171"/>
                    <a:pt x="20532" y="16171"/>
                  </a:cubicBezTo>
                  <a:cubicBezTo>
                    <a:pt x="20532" y="16106"/>
                    <a:pt x="20486" y="16042"/>
                    <a:pt x="20433" y="15978"/>
                  </a:cubicBezTo>
                  <a:cubicBezTo>
                    <a:pt x="20433" y="15884"/>
                    <a:pt x="20433" y="15785"/>
                    <a:pt x="20486" y="15691"/>
                  </a:cubicBezTo>
                  <a:cubicBezTo>
                    <a:pt x="20486" y="15597"/>
                    <a:pt x="20585" y="15374"/>
                    <a:pt x="20433" y="15309"/>
                  </a:cubicBezTo>
                  <a:cubicBezTo>
                    <a:pt x="20288" y="15245"/>
                    <a:pt x="19655" y="15245"/>
                    <a:pt x="19655" y="15404"/>
                  </a:cubicBezTo>
                  <a:cubicBezTo>
                    <a:pt x="19602" y="15404"/>
                    <a:pt x="19602" y="15404"/>
                    <a:pt x="19556" y="15404"/>
                  </a:cubicBezTo>
                  <a:cubicBezTo>
                    <a:pt x="19556" y="15279"/>
                    <a:pt x="19602" y="15215"/>
                    <a:pt x="19602" y="15121"/>
                  </a:cubicBezTo>
                  <a:cubicBezTo>
                    <a:pt x="19556" y="15087"/>
                    <a:pt x="19503" y="15087"/>
                    <a:pt x="19457" y="15057"/>
                  </a:cubicBezTo>
                  <a:cubicBezTo>
                    <a:pt x="19312" y="15022"/>
                    <a:pt x="19259" y="15087"/>
                    <a:pt x="19114" y="15057"/>
                  </a:cubicBezTo>
                  <a:cubicBezTo>
                    <a:pt x="18969" y="14958"/>
                    <a:pt x="19114" y="14958"/>
                    <a:pt x="19259" y="14958"/>
                  </a:cubicBezTo>
                  <a:cubicBezTo>
                    <a:pt x="19312" y="14834"/>
                    <a:pt x="19457" y="14448"/>
                    <a:pt x="19213" y="14388"/>
                  </a:cubicBezTo>
                  <a:cubicBezTo>
                    <a:pt x="19062" y="14354"/>
                    <a:pt x="18672" y="14354"/>
                    <a:pt x="18719" y="14483"/>
                  </a:cubicBezTo>
                  <a:cubicBezTo>
                    <a:pt x="18672" y="14483"/>
                    <a:pt x="18573" y="14483"/>
                    <a:pt x="18573" y="14483"/>
                  </a:cubicBezTo>
                  <a:cubicBezTo>
                    <a:pt x="18527" y="14324"/>
                    <a:pt x="18719" y="14260"/>
                    <a:pt x="18719" y="14101"/>
                  </a:cubicBezTo>
                  <a:cubicBezTo>
                    <a:pt x="18672" y="14101"/>
                    <a:pt x="18573" y="14101"/>
                    <a:pt x="18527" y="14101"/>
                  </a:cubicBezTo>
                  <a:cubicBezTo>
                    <a:pt x="18527" y="14131"/>
                    <a:pt x="18527" y="14196"/>
                    <a:pt x="18527" y="14230"/>
                  </a:cubicBezTo>
                  <a:cubicBezTo>
                    <a:pt x="18475" y="14230"/>
                    <a:pt x="18428" y="14230"/>
                    <a:pt x="18382" y="14230"/>
                  </a:cubicBezTo>
                  <a:cubicBezTo>
                    <a:pt x="18382" y="14101"/>
                    <a:pt x="17986" y="14131"/>
                    <a:pt x="17841" y="14131"/>
                  </a:cubicBezTo>
                  <a:cubicBezTo>
                    <a:pt x="17940" y="14196"/>
                    <a:pt x="17888" y="14260"/>
                    <a:pt x="17888" y="14324"/>
                  </a:cubicBezTo>
                  <a:cubicBezTo>
                    <a:pt x="17742" y="14354"/>
                    <a:pt x="17643" y="14418"/>
                    <a:pt x="17545" y="14513"/>
                  </a:cubicBezTo>
                  <a:cubicBezTo>
                    <a:pt x="17446" y="14577"/>
                    <a:pt x="17254" y="14577"/>
                    <a:pt x="17103" y="14577"/>
                  </a:cubicBezTo>
                  <a:cubicBezTo>
                    <a:pt x="17103" y="14611"/>
                    <a:pt x="17103" y="14611"/>
                    <a:pt x="17103" y="14641"/>
                  </a:cubicBezTo>
                  <a:cubicBezTo>
                    <a:pt x="16859" y="14641"/>
                    <a:pt x="16568" y="14641"/>
                    <a:pt x="16324" y="14641"/>
                  </a:cubicBezTo>
                  <a:cubicBezTo>
                    <a:pt x="16324" y="14671"/>
                    <a:pt x="16324" y="14770"/>
                    <a:pt x="16225" y="14770"/>
                  </a:cubicBezTo>
                  <a:cubicBezTo>
                    <a:pt x="16225" y="14770"/>
                    <a:pt x="16173" y="14705"/>
                    <a:pt x="16225" y="14671"/>
                  </a:cubicBezTo>
                  <a:cubicBezTo>
                    <a:pt x="15929" y="14671"/>
                    <a:pt x="15981" y="14483"/>
                    <a:pt x="15981" y="14324"/>
                  </a:cubicBezTo>
                  <a:cubicBezTo>
                    <a:pt x="15731" y="14324"/>
                    <a:pt x="15296" y="14324"/>
                    <a:pt x="15098" y="14230"/>
                  </a:cubicBezTo>
                  <a:cubicBezTo>
                    <a:pt x="14953" y="14166"/>
                    <a:pt x="14900" y="14037"/>
                    <a:pt x="14656" y="14067"/>
                  </a:cubicBezTo>
                  <a:cubicBezTo>
                    <a:pt x="14656" y="14131"/>
                    <a:pt x="14755" y="14513"/>
                    <a:pt x="14610" y="14513"/>
                  </a:cubicBezTo>
                  <a:cubicBezTo>
                    <a:pt x="14412" y="14547"/>
                    <a:pt x="14168" y="14513"/>
                    <a:pt x="13970" y="14483"/>
                  </a:cubicBezTo>
                  <a:cubicBezTo>
                    <a:pt x="13924" y="14388"/>
                    <a:pt x="14023" y="14260"/>
                    <a:pt x="14069" y="14166"/>
                  </a:cubicBezTo>
                  <a:cubicBezTo>
                    <a:pt x="14412" y="14166"/>
                    <a:pt x="14412" y="13943"/>
                    <a:pt x="14214" y="13814"/>
                  </a:cubicBezTo>
                  <a:cubicBezTo>
                    <a:pt x="14115" y="13750"/>
                    <a:pt x="14023" y="13750"/>
                    <a:pt x="13970" y="13720"/>
                  </a:cubicBezTo>
                  <a:cubicBezTo>
                    <a:pt x="13825" y="13656"/>
                    <a:pt x="13970" y="13527"/>
                    <a:pt x="13970" y="13433"/>
                  </a:cubicBezTo>
                  <a:cubicBezTo>
                    <a:pt x="13825" y="13433"/>
                    <a:pt x="13680" y="13339"/>
                    <a:pt x="13528" y="13339"/>
                  </a:cubicBezTo>
                  <a:cubicBezTo>
                    <a:pt x="13528" y="13275"/>
                    <a:pt x="13528" y="13240"/>
                    <a:pt x="13581" y="13210"/>
                  </a:cubicBezTo>
                  <a:cubicBezTo>
                    <a:pt x="13924" y="13210"/>
                    <a:pt x="14168" y="13339"/>
                    <a:pt x="14267" y="13557"/>
                  </a:cubicBezTo>
                  <a:cubicBezTo>
                    <a:pt x="14366" y="13750"/>
                    <a:pt x="14755" y="13622"/>
                    <a:pt x="14755" y="13909"/>
                  </a:cubicBezTo>
                  <a:cubicBezTo>
                    <a:pt x="14854" y="13909"/>
                    <a:pt x="14953" y="13879"/>
                    <a:pt x="14953" y="13814"/>
                  </a:cubicBezTo>
                  <a:cubicBezTo>
                    <a:pt x="15342" y="13784"/>
                    <a:pt x="15586" y="13849"/>
                    <a:pt x="15784" y="14067"/>
                  </a:cubicBezTo>
                  <a:cubicBezTo>
                    <a:pt x="15929" y="14354"/>
                    <a:pt x="16423" y="13973"/>
                    <a:pt x="16028" y="13909"/>
                  </a:cubicBezTo>
                  <a:cubicBezTo>
                    <a:pt x="15731" y="13849"/>
                    <a:pt x="15685" y="13557"/>
                    <a:pt x="15883" y="13433"/>
                  </a:cubicBezTo>
                  <a:cubicBezTo>
                    <a:pt x="16028" y="13339"/>
                    <a:pt x="16615" y="13497"/>
                    <a:pt x="16516" y="13275"/>
                  </a:cubicBezTo>
                  <a:cubicBezTo>
                    <a:pt x="16371" y="13275"/>
                    <a:pt x="16272" y="13176"/>
                    <a:pt x="16225" y="13082"/>
                  </a:cubicBezTo>
                  <a:cubicBezTo>
                    <a:pt x="16225" y="13052"/>
                    <a:pt x="16173" y="13018"/>
                    <a:pt x="16173" y="12958"/>
                  </a:cubicBezTo>
                  <a:cubicBezTo>
                    <a:pt x="16127" y="12829"/>
                    <a:pt x="16028" y="12893"/>
                    <a:pt x="15929" y="12829"/>
                  </a:cubicBezTo>
                  <a:cubicBezTo>
                    <a:pt x="15929" y="12893"/>
                    <a:pt x="16028" y="13146"/>
                    <a:pt x="16028" y="13176"/>
                  </a:cubicBezTo>
                  <a:cubicBezTo>
                    <a:pt x="15981" y="13240"/>
                    <a:pt x="15731" y="13052"/>
                    <a:pt x="15586" y="13052"/>
                  </a:cubicBezTo>
                  <a:cubicBezTo>
                    <a:pt x="15586" y="12958"/>
                    <a:pt x="15540" y="12859"/>
                    <a:pt x="15540" y="12795"/>
                  </a:cubicBezTo>
                  <a:cubicBezTo>
                    <a:pt x="15540" y="12795"/>
                    <a:pt x="15540" y="12795"/>
                    <a:pt x="15487" y="12795"/>
                  </a:cubicBezTo>
                  <a:cubicBezTo>
                    <a:pt x="15441" y="12923"/>
                    <a:pt x="15197" y="12859"/>
                    <a:pt x="15051" y="12859"/>
                  </a:cubicBezTo>
                  <a:cubicBezTo>
                    <a:pt x="14709" y="12795"/>
                    <a:pt x="14709" y="12958"/>
                    <a:pt x="14656" y="13116"/>
                  </a:cubicBezTo>
                  <a:cubicBezTo>
                    <a:pt x="14557" y="13116"/>
                    <a:pt x="14511" y="13116"/>
                    <a:pt x="14412" y="13116"/>
                  </a:cubicBezTo>
                  <a:cubicBezTo>
                    <a:pt x="14366" y="13018"/>
                    <a:pt x="14115" y="13082"/>
                    <a:pt x="13970" y="13052"/>
                  </a:cubicBezTo>
                  <a:cubicBezTo>
                    <a:pt x="13726" y="13052"/>
                    <a:pt x="13825" y="12859"/>
                    <a:pt x="13825" y="12765"/>
                  </a:cubicBezTo>
                  <a:cubicBezTo>
                    <a:pt x="13627" y="12765"/>
                    <a:pt x="13627" y="12671"/>
                    <a:pt x="13627" y="12606"/>
                  </a:cubicBezTo>
                  <a:lnTo>
                    <a:pt x="13680" y="12606"/>
                  </a:lnTo>
                  <a:cubicBezTo>
                    <a:pt x="13726" y="12542"/>
                    <a:pt x="13726" y="12572"/>
                    <a:pt x="13772" y="12542"/>
                  </a:cubicBezTo>
                  <a:cubicBezTo>
                    <a:pt x="13772" y="12448"/>
                    <a:pt x="13871" y="12413"/>
                    <a:pt x="14023" y="12413"/>
                  </a:cubicBezTo>
                  <a:cubicBezTo>
                    <a:pt x="14069" y="12285"/>
                    <a:pt x="13871" y="12319"/>
                    <a:pt x="13772" y="12349"/>
                  </a:cubicBezTo>
                  <a:cubicBezTo>
                    <a:pt x="13581" y="12349"/>
                    <a:pt x="13528" y="12225"/>
                    <a:pt x="13337" y="12191"/>
                  </a:cubicBezTo>
                  <a:cubicBezTo>
                    <a:pt x="13383" y="12096"/>
                    <a:pt x="13284" y="12096"/>
                    <a:pt x="13185" y="12032"/>
                  </a:cubicBezTo>
                  <a:cubicBezTo>
                    <a:pt x="13093" y="11968"/>
                    <a:pt x="13093" y="11844"/>
                    <a:pt x="13093" y="11745"/>
                  </a:cubicBezTo>
                  <a:cubicBezTo>
                    <a:pt x="13139" y="11715"/>
                    <a:pt x="13238" y="11398"/>
                    <a:pt x="13238" y="11398"/>
                  </a:cubicBezTo>
                  <a:cubicBezTo>
                    <a:pt x="13284" y="11398"/>
                    <a:pt x="13337" y="11364"/>
                    <a:pt x="13383" y="11364"/>
                  </a:cubicBezTo>
                  <a:cubicBezTo>
                    <a:pt x="13436" y="11175"/>
                    <a:pt x="13482" y="10983"/>
                    <a:pt x="13528" y="10760"/>
                  </a:cubicBezTo>
                  <a:cubicBezTo>
                    <a:pt x="13185" y="10760"/>
                    <a:pt x="13139" y="10696"/>
                    <a:pt x="13185" y="10507"/>
                  </a:cubicBezTo>
                  <a:cubicBezTo>
                    <a:pt x="13284" y="10507"/>
                    <a:pt x="13284" y="10409"/>
                    <a:pt x="13337" y="10349"/>
                  </a:cubicBezTo>
                  <a:cubicBezTo>
                    <a:pt x="13482" y="10443"/>
                    <a:pt x="13581" y="10666"/>
                    <a:pt x="13825" y="10631"/>
                  </a:cubicBezTo>
                  <a:cubicBezTo>
                    <a:pt x="14023" y="10631"/>
                    <a:pt x="14214" y="10571"/>
                    <a:pt x="14366" y="10601"/>
                  </a:cubicBezTo>
                  <a:cubicBezTo>
                    <a:pt x="14610" y="10631"/>
                    <a:pt x="14709" y="10730"/>
                    <a:pt x="14854" y="10571"/>
                  </a:cubicBezTo>
                  <a:cubicBezTo>
                    <a:pt x="14999" y="10443"/>
                    <a:pt x="15243" y="10409"/>
                    <a:pt x="15144" y="10220"/>
                  </a:cubicBezTo>
                  <a:cubicBezTo>
                    <a:pt x="15144" y="10186"/>
                    <a:pt x="14999" y="10186"/>
                    <a:pt x="14999" y="10156"/>
                  </a:cubicBezTo>
                  <a:cubicBezTo>
                    <a:pt x="14900" y="10092"/>
                    <a:pt x="14953" y="9933"/>
                    <a:pt x="14953" y="9839"/>
                  </a:cubicBezTo>
                  <a:cubicBezTo>
                    <a:pt x="14953" y="9646"/>
                    <a:pt x="14557" y="9522"/>
                    <a:pt x="14412" y="9393"/>
                  </a:cubicBezTo>
                  <a:cubicBezTo>
                    <a:pt x="14214" y="9299"/>
                    <a:pt x="14610" y="9200"/>
                    <a:pt x="14610" y="9042"/>
                  </a:cubicBezTo>
                  <a:cubicBezTo>
                    <a:pt x="14656" y="8849"/>
                    <a:pt x="14656" y="8755"/>
                    <a:pt x="14999" y="8755"/>
                  </a:cubicBezTo>
                  <a:cubicBezTo>
                    <a:pt x="14999" y="8691"/>
                    <a:pt x="14999" y="8631"/>
                    <a:pt x="14953" y="8566"/>
                  </a:cubicBezTo>
                  <a:cubicBezTo>
                    <a:pt x="14709" y="8502"/>
                    <a:pt x="14709" y="8309"/>
                    <a:pt x="14755" y="8151"/>
                  </a:cubicBezTo>
                  <a:cubicBezTo>
                    <a:pt x="15051" y="7547"/>
                    <a:pt x="16371" y="7962"/>
                    <a:pt x="17056" y="7962"/>
                  </a:cubicBezTo>
                  <a:cubicBezTo>
                    <a:pt x="17103" y="7641"/>
                    <a:pt x="16859" y="7037"/>
                    <a:pt x="17202" y="6750"/>
                  </a:cubicBezTo>
                  <a:cubicBezTo>
                    <a:pt x="17446" y="6750"/>
                    <a:pt x="17643" y="6784"/>
                    <a:pt x="17643" y="6562"/>
                  </a:cubicBezTo>
                  <a:cubicBezTo>
                    <a:pt x="17545" y="6562"/>
                    <a:pt x="17498" y="6562"/>
                    <a:pt x="17399" y="6562"/>
                  </a:cubicBezTo>
                  <a:cubicBezTo>
                    <a:pt x="17353" y="6433"/>
                    <a:pt x="16958" y="6467"/>
                    <a:pt x="16812" y="6433"/>
                  </a:cubicBezTo>
                  <a:cubicBezTo>
                    <a:pt x="16470" y="6433"/>
                    <a:pt x="16225" y="6275"/>
                    <a:pt x="15883" y="6275"/>
                  </a:cubicBezTo>
                  <a:cubicBezTo>
                    <a:pt x="15784" y="5987"/>
                    <a:pt x="16371" y="6146"/>
                    <a:pt x="16615" y="6086"/>
                  </a:cubicBezTo>
                  <a:cubicBezTo>
                    <a:pt x="16667" y="5987"/>
                    <a:pt x="16812" y="5863"/>
                    <a:pt x="16958" y="5863"/>
                  </a:cubicBezTo>
                  <a:cubicBezTo>
                    <a:pt x="16958" y="5799"/>
                    <a:pt x="16958" y="5735"/>
                    <a:pt x="17056" y="5700"/>
                  </a:cubicBezTo>
                  <a:cubicBezTo>
                    <a:pt x="17056" y="5636"/>
                    <a:pt x="17010" y="5576"/>
                    <a:pt x="16859" y="5576"/>
                  </a:cubicBezTo>
                  <a:cubicBezTo>
                    <a:pt x="16958" y="5448"/>
                    <a:pt x="16812" y="5319"/>
                    <a:pt x="16859" y="5225"/>
                  </a:cubicBezTo>
                  <a:cubicBezTo>
                    <a:pt x="16958" y="5225"/>
                    <a:pt x="17010" y="5225"/>
                    <a:pt x="17103" y="5225"/>
                  </a:cubicBezTo>
                  <a:cubicBezTo>
                    <a:pt x="17155" y="5066"/>
                    <a:pt x="16859" y="4972"/>
                    <a:pt x="17010" y="4814"/>
                  </a:cubicBezTo>
                  <a:cubicBezTo>
                    <a:pt x="17202" y="4621"/>
                    <a:pt x="17202" y="4462"/>
                    <a:pt x="17254" y="4270"/>
                  </a:cubicBezTo>
                  <a:cubicBezTo>
                    <a:pt x="17353" y="4047"/>
                    <a:pt x="17155" y="4111"/>
                    <a:pt x="16958" y="4047"/>
                  </a:cubicBezTo>
                  <a:cubicBezTo>
                    <a:pt x="16667" y="3923"/>
                    <a:pt x="16958" y="3730"/>
                    <a:pt x="17155" y="3760"/>
                  </a:cubicBezTo>
                  <a:cubicBezTo>
                    <a:pt x="17254" y="3413"/>
                    <a:pt x="17986" y="3061"/>
                    <a:pt x="18475" y="3032"/>
                  </a:cubicBezTo>
                  <a:cubicBezTo>
                    <a:pt x="18573" y="2869"/>
                    <a:pt x="18138" y="2869"/>
                    <a:pt x="17986" y="2839"/>
                  </a:cubicBezTo>
                  <a:cubicBezTo>
                    <a:pt x="17841" y="2839"/>
                    <a:pt x="17690" y="2869"/>
                    <a:pt x="17545" y="2839"/>
                  </a:cubicBezTo>
                  <a:cubicBezTo>
                    <a:pt x="17353" y="2839"/>
                    <a:pt x="17301" y="2744"/>
                    <a:pt x="17103" y="2710"/>
                  </a:cubicBezTo>
                  <a:cubicBezTo>
                    <a:pt x="17056" y="2552"/>
                    <a:pt x="17254" y="2552"/>
                    <a:pt x="17446" y="2552"/>
                  </a:cubicBezTo>
                  <a:cubicBezTo>
                    <a:pt x="17498" y="2363"/>
                    <a:pt x="17498" y="2299"/>
                    <a:pt x="17789" y="2299"/>
                  </a:cubicBezTo>
                  <a:cubicBezTo>
                    <a:pt x="17789" y="2235"/>
                    <a:pt x="17789" y="2140"/>
                    <a:pt x="17789" y="2042"/>
                  </a:cubicBezTo>
                  <a:cubicBezTo>
                    <a:pt x="17986" y="2076"/>
                    <a:pt x="18382" y="1853"/>
                    <a:pt x="18428" y="1725"/>
                  </a:cubicBezTo>
                  <a:cubicBezTo>
                    <a:pt x="18475" y="1566"/>
                    <a:pt x="18085" y="1185"/>
                    <a:pt x="18475" y="1185"/>
                  </a:cubicBezTo>
                  <a:cubicBezTo>
                    <a:pt x="18527" y="1121"/>
                    <a:pt x="18527" y="1027"/>
                    <a:pt x="18527" y="962"/>
                  </a:cubicBezTo>
                  <a:cubicBezTo>
                    <a:pt x="18382" y="962"/>
                    <a:pt x="18428" y="740"/>
                    <a:pt x="18428" y="675"/>
                  </a:cubicBezTo>
                  <a:cubicBezTo>
                    <a:pt x="18475" y="675"/>
                    <a:pt x="18527" y="675"/>
                    <a:pt x="18573" y="675"/>
                  </a:cubicBezTo>
                  <a:cubicBezTo>
                    <a:pt x="18573" y="675"/>
                    <a:pt x="18527" y="487"/>
                    <a:pt x="18527" y="453"/>
                  </a:cubicBezTo>
                  <a:cubicBezTo>
                    <a:pt x="18527" y="453"/>
                    <a:pt x="18085" y="388"/>
                    <a:pt x="17888" y="423"/>
                  </a:cubicBezTo>
                  <a:cubicBezTo>
                    <a:pt x="17888" y="487"/>
                    <a:pt x="17841" y="611"/>
                    <a:pt x="17841" y="645"/>
                  </a:cubicBezTo>
                  <a:cubicBezTo>
                    <a:pt x="17841" y="611"/>
                    <a:pt x="17888" y="487"/>
                    <a:pt x="17888" y="423"/>
                  </a:cubicBezTo>
                  <a:cubicBezTo>
                    <a:pt x="17841" y="423"/>
                    <a:pt x="17841" y="423"/>
                    <a:pt x="17789" y="423"/>
                  </a:cubicBezTo>
                  <a:cubicBezTo>
                    <a:pt x="17399" y="834"/>
                    <a:pt x="17498" y="136"/>
                    <a:pt x="17446" y="7"/>
                  </a:cubicBezTo>
                  <a:cubicBezTo>
                    <a:pt x="17056" y="-23"/>
                    <a:pt x="17155" y="37"/>
                    <a:pt x="16958" y="230"/>
                  </a:cubicBezTo>
                  <a:cubicBezTo>
                    <a:pt x="16812" y="388"/>
                    <a:pt x="16516" y="423"/>
                    <a:pt x="16371" y="581"/>
                  </a:cubicBezTo>
                  <a:cubicBezTo>
                    <a:pt x="16127" y="834"/>
                    <a:pt x="15441" y="423"/>
                    <a:pt x="15243" y="834"/>
                  </a:cubicBezTo>
                  <a:cubicBezTo>
                    <a:pt x="15342" y="834"/>
                    <a:pt x="15441" y="898"/>
                    <a:pt x="15441" y="962"/>
                  </a:cubicBezTo>
                  <a:cubicBezTo>
                    <a:pt x="15441" y="1121"/>
                    <a:pt x="15441" y="1121"/>
                    <a:pt x="15197" y="1121"/>
                  </a:cubicBezTo>
                  <a:cubicBezTo>
                    <a:pt x="15197" y="1185"/>
                    <a:pt x="15243" y="1279"/>
                    <a:pt x="15197" y="1314"/>
                  </a:cubicBezTo>
                  <a:cubicBezTo>
                    <a:pt x="15197" y="1314"/>
                    <a:pt x="15051" y="1408"/>
                    <a:pt x="15098" y="1408"/>
                  </a:cubicBezTo>
                  <a:cubicBezTo>
                    <a:pt x="14854" y="1472"/>
                    <a:pt x="14610" y="1502"/>
                    <a:pt x="14366" y="1408"/>
                  </a:cubicBezTo>
                  <a:cubicBezTo>
                    <a:pt x="14366" y="1378"/>
                    <a:pt x="14366" y="1344"/>
                    <a:pt x="14366" y="1314"/>
                  </a:cubicBezTo>
                  <a:cubicBezTo>
                    <a:pt x="14313" y="1314"/>
                    <a:pt x="14313" y="1314"/>
                    <a:pt x="14313" y="1314"/>
                  </a:cubicBezTo>
                  <a:cubicBezTo>
                    <a:pt x="14267" y="1408"/>
                    <a:pt x="14168" y="1536"/>
                    <a:pt x="14313" y="1596"/>
                  </a:cubicBezTo>
                  <a:cubicBezTo>
                    <a:pt x="14511" y="1695"/>
                    <a:pt x="14458" y="1789"/>
                    <a:pt x="14267" y="1819"/>
                  </a:cubicBezTo>
                  <a:cubicBezTo>
                    <a:pt x="13970" y="1883"/>
                    <a:pt x="13924" y="2265"/>
                    <a:pt x="13726" y="1918"/>
                  </a:cubicBezTo>
                  <a:cubicBezTo>
                    <a:pt x="13528" y="1918"/>
                    <a:pt x="13383" y="1853"/>
                    <a:pt x="13185" y="1853"/>
                  </a:cubicBezTo>
                  <a:cubicBezTo>
                    <a:pt x="12941" y="1883"/>
                    <a:pt x="12941" y="1978"/>
                    <a:pt x="12796" y="2076"/>
                  </a:cubicBezTo>
                  <a:cubicBezTo>
                    <a:pt x="12697" y="2140"/>
                    <a:pt x="12796" y="2329"/>
                    <a:pt x="12651" y="2329"/>
                  </a:cubicBezTo>
                  <a:cubicBezTo>
                    <a:pt x="12453" y="2329"/>
                    <a:pt x="12308" y="2265"/>
                    <a:pt x="12156" y="2265"/>
                  </a:cubicBezTo>
                  <a:cubicBezTo>
                    <a:pt x="12110" y="2329"/>
                    <a:pt x="12156" y="2393"/>
                    <a:pt x="12209" y="2457"/>
                  </a:cubicBezTo>
                  <a:cubicBezTo>
                    <a:pt x="12255" y="2552"/>
                    <a:pt x="12156" y="2586"/>
                    <a:pt x="12110" y="2680"/>
                  </a:cubicBezTo>
                  <a:cubicBezTo>
                    <a:pt x="12110" y="2809"/>
                    <a:pt x="12156" y="2997"/>
                    <a:pt x="12354" y="3061"/>
                  </a:cubicBezTo>
                  <a:cubicBezTo>
                    <a:pt x="12354" y="3126"/>
                    <a:pt x="12255" y="3156"/>
                    <a:pt x="12209" y="3250"/>
                  </a:cubicBezTo>
                  <a:cubicBezTo>
                    <a:pt x="11965" y="3126"/>
                    <a:pt x="11866" y="3061"/>
                    <a:pt x="11523" y="3061"/>
                  </a:cubicBezTo>
                  <a:cubicBezTo>
                    <a:pt x="11477" y="3061"/>
                    <a:pt x="10837" y="2903"/>
                    <a:pt x="10837" y="2903"/>
                  </a:cubicBezTo>
                  <a:lnTo>
                    <a:pt x="10837" y="2967"/>
                  </a:lnTo>
                  <a:cubicBezTo>
                    <a:pt x="10639" y="3032"/>
                    <a:pt x="10349" y="2967"/>
                    <a:pt x="10151" y="2967"/>
                  </a:cubicBezTo>
                  <a:cubicBezTo>
                    <a:pt x="10052" y="2839"/>
                    <a:pt x="9808" y="2616"/>
                    <a:pt x="9610" y="2616"/>
                  </a:cubicBezTo>
                  <a:cubicBezTo>
                    <a:pt x="9564" y="2710"/>
                    <a:pt x="9221" y="2650"/>
                    <a:pt x="9122" y="2616"/>
                  </a:cubicBezTo>
                  <a:cubicBezTo>
                    <a:pt x="8977" y="2487"/>
                    <a:pt x="8924" y="2363"/>
                    <a:pt x="8634" y="2393"/>
                  </a:cubicBezTo>
                  <a:cubicBezTo>
                    <a:pt x="8634" y="2552"/>
                    <a:pt x="8535" y="2710"/>
                    <a:pt x="8535" y="2839"/>
                  </a:cubicBezTo>
                  <a:cubicBezTo>
                    <a:pt x="8482" y="2997"/>
                    <a:pt x="8733" y="3126"/>
                    <a:pt x="8680" y="3284"/>
                  </a:cubicBezTo>
                  <a:cubicBezTo>
                    <a:pt x="8535" y="3349"/>
                    <a:pt x="8436" y="3443"/>
                    <a:pt x="8535" y="3571"/>
                  </a:cubicBezTo>
                  <a:cubicBezTo>
                    <a:pt x="8634" y="3700"/>
                    <a:pt x="8581" y="3794"/>
                    <a:pt x="8634" y="3953"/>
                  </a:cubicBezTo>
                  <a:cubicBezTo>
                    <a:pt x="8634" y="4017"/>
                    <a:pt x="8634" y="4240"/>
                    <a:pt x="8390" y="4141"/>
                  </a:cubicBezTo>
                  <a:cubicBezTo>
                    <a:pt x="8192" y="4047"/>
                    <a:pt x="8390" y="3953"/>
                    <a:pt x="8047" y="3983"/>
                  </a:cubicBezTo>
                  <a:cubicBezTo>
                    <a:pt x="8047" y="4017"/>
                    <a:pt x="8047" y="4081"/>
                    <a:pt x="8047" y="4141"/>
                  </a:cubicBezTo>
                  <a:cubicBezTo>
                    <a:pt x="7605" y="4175"/>
                    <a:pt x="6966" y="4047"/>
                    <a:pt x="6576" y="4141"/>
                  </a:cubicBezTo>
                  <a:cubicBezTo>
                    <a:pt x="6576" y="4205"/>
                    <a:pt x="6675" y="4334"/>
                    <a:pt x="6524" y="4364"/>
                  </a:cubicBezTo>
                  <a:cubicBezTo>
                    <a:pt x="6379" y="4398"/>
                    <a:pt x="6134" y="4428"/>
                    <a:pt x="6036" y="4334"/>
                  </a:cubicBezTo>
                  <a:cubicBezTo>
                    <a:pt x="5792" y="4111"/>
                    <a:pt x="5303" y="4081"/>
                    <a:pt x="4908" y="4081"/>
                  </a:cubicBezTo>
                  <a:cubicBezTo>
                    <a:pt x="5007" y="4111"/>
                    <a:pt x="4960" y="4304"/>
                    <a:pt x="4960" y="4364"/>
                  </a:cubicBezTo>
                  <a:cubicBezTo>
                    <a:pt x="4908" y="4364"/>
                    <a:pt x="4862" y="4364"/>
                    <a:pt x="4763" y="4364"/>
                  </a:cubicBezTo>
                  <a:cubicBezTo>
                    <a:pt x="4763" y="4557"/>
                    <a:pt x="4664" y="4685"/>
                    <a:pt x="4374" y="4715"/>
                  </a:cubicBezTo>
                  <a:cubicBezTo>
                    <a:pt x="4228" y="4715"/>
                    <a:pt x="3879" y="4749"/>
                    <a:pt x="3833" y="4844"/>
                  </a:cubicBezTo>
                  <a:cubicBezTo>
                    <a:pt x="3490" y="4844"/>
                    <a:pt x="3292" y="5002"/>
                    <a:pt x="3536" y="5161"/>
                  </a:cubicBezTo>
                  <a:cubicBezTo>
                    <a:pt x="3345" y="5131"/>
                    <a:pt x="3193" y="5195"/>
                    <a:pt x="2949" y="5195"/>
                  </a:cubicBezTo>
                  <a:cubicBezTo>
                    <a:pt x="2949" y="5096"/>
                    <a:pt x="2949" y="5002"/>
                    <a:pt x="2804" y="4938"/>
                  </a:cubicBezTo>
                  <a:cubicBezTo>
                    <a:pt x="2659" y="4938"/>
                    <a:pt x="2362" y="4908"/>
                    <a:pt x="2263" y="5002"/>
                  </a:cubicBezTo>
                  <a:cubicBezTo>
                    <a:pt x="2164" y="5161"/>
                    <a:pt x="2362" y="5131"/>
                    <a:pt x="2019" y="5161"/>
                  </a:cubicBezTo>
                  <a:cubicBezTo>
                    <a:pt x="1821" y="5195"/>
                    <a:pt x="1821" y="5255"/>
                    <a:pt x="1821" y="5353"/>
                  </a:cubicBezTo>
                  <a:cubicBezTo>
                    <a:pt x="1630" y="5383"/>
                    <a:pt x="1577" y="5225"/>
                    <a:pt x="1386" y="5255"/>
                  </a:cubicBezTo>
                  <a:cubicBezTo>
                    <a:pt x="1386" y="5413"/>
                    <a:pt x="1973" y="5670"/>
                    <a:pt x="1775" y="5799"/>
                  </a:cubicBezTo>
                  <a:cubicBezTo>
                    <a:pt x="1630" y="5893"/>
                    <a:pt x="1531" y="5863"/>
                    <a:pt x="1630" y="6022"/>
                  </a:cubicBezTo>
                  <a:cubicBezTo>
                    <a:pt x="1630" y="6116"/>
                    <a:pt x="1775" y="6245"/>
                    <a:pt x="1874" y="6086"/>
                  </a:cubicBezTo>
                  <a:cubicBezTo>
                    <a:pt x="2316" y="6052"/>
                    <a:pt x="2461" y="6527"/>
                    <a:pt x="2415" y="6720"/>
                  </a:cubicBezTo>
                  <a:cubicBezTo>
                    <a:pt x="2164" y="6720"/>
                    <a:pt x="1973" y="6686"/>
                    <a:pt x="1775" y="6750"/>
                  </a:cubicBezTo>
                  <a:cubicBezTo>
                    <a:pt x="1676" y="6973"/>
                    <a:pt x="2019" y="6913"/>
                    <a:pt x="2217" y="6973"/>
                  </a:cubicBezTo>
                  <a:cubicBezTo>
                    <a:pt x="2461" y="7101"/>
                    <a:pt x="2019" y="7358"/>
                    <a:pt x="1821" y="7388"/>
                  </a:cubicBezTo>
                  <a:cubicBezTo>
                    <a:pt x="1821" y="7453"/>
                    <a:pt x="1821" y="7547"/>
                    <a:pt x="1821" y="7611"/>
                  </a:cubicBezTo>
                  <a:cubicBezTo>
                    <a:pt x="1630" y="7611"/>
                    <a:pt x="1531" y="7547"/>
                    <a:pt x="1333" y="7547"/>
                  </a:cubicBezTo>
                  <a:lnTo>
                    <a:pt x="1333" y="7577"/>
                  </a:lnTo>
                  <a:cubicBezTo>
                    <a:pt x="1432" y="7611"/>
                    <a:pt x="1485" y="7641"/>
                    <a:pt x="1485" y="7705"/>
                  </a:cubicBezTo>
                  <a:cubicBezTo>
                    <a:pt x="1188" y="7675"/>
                    <a:pt x="403" y="7770"/>
                    <a:pt x="502" y="8057"/>
                  </a:cubicBezTo>
                  <a:cubicBezTo>
                    <a:pt x="601" y="8057"/>
                    <a:pt x="700" y="8057"/>
                    <a:pt x="746" y="8087"/>
                  </a:cubicBezTo>
                  <a:cubicBezTo>
                    <a:pt x="898" y="8087"/>
                    <a:pt x="1089" y="8057"/>
                    <a:pt x="1142" y="8057"/>
                  </a:cubicBezTo>
                  <a:cubicBezTo>
                    <a:pt x="1089" y="8057"/>
                    <a:pt x="898" y="8087"/>
                    <a:pt x="746" y="8087"/>
                  </a:cubicBezTo>
                  <a:cubicBezTo>
                    <a:pt x="898" y="8087"/>
                    <a:pt x="990" y="8121"/>
                    <a:pt x="1142" y="8215"/>
                  </a:cubicBezTo>
                  <a:cubicBezTo>
                    <a:pt x="1234" y="8279"/>
                    <a:pt x="1485" y="8468"/>
                    <a:pt x="1234" y="8532"/>
                  </a:cubicBezTo>
                  <a:cubicBezTo>
                    <a:pt x="1333" y="8661"/>
                    <a:pt x="1142" y="8849"/>
                    <a:pt x="1142" y="8948"/>
                  </a:cubicBezTo>
                  <a:cubicBezTo>
                    <a:pt x="1386" y="9012"/>
                    <a:pt x="1531" y="9106"/>
                    <a:pt x="1485" y="9265"/>
                  </a:cubicBezTo>
                  <a:cubicBezTo>
                    <a:pt x="1386" y="9265"/>
                    <a:pt x="1386" y="9265"/>
                    <a:pt x="1333" y="9329"/>
                  </a:cubicBezTo>
                  <a:cubicBezTo>
                    <a:pt x="1333" y="9393"/>
                    <a:pt x="1089" y="9393"/>
                    <a:pt x="990" y="9393"/>
                  </a:cubicBezTo>
                  <a:cubicBezTo>
                    <a:pt x="990" y="9552"/>
                    <a:pt x="1333" y="9458"/>
                    <a:pt x="1234" y="9646"/>
                  </a:cubicBezTo>
                  <a:cubicBezTo>
                    <a:pt x="1234" y="9646"/>
                    <a:pt x="1234" y="9646"/>
                    <a:pt x="1188" y="9646"/>
                  </a:cubicBezTo>
                  <a:cubicBezTo>
                    <a:pt x="1188" y="9775"/>
                    <a:pt x="1287" y="9963"/>
                    <a:pt x="1089" y="10062"/>
                  </a:cubicBezTo>
                  <a:cubicBezTo>
                    <a:pt x="944" y="10122"/>
                    <a:pt x="990" y="10186"/>
                    <a:pt x="944" y="10284"/>
                  </a:cubicBezTo>
                  <a:cubicBezTo>
                    <a:pt x="799" y="10314"/>
                    <a:pt x="700" y="10186"/>
                    <a:pt x="548" y="10186"/>
                  </a:cubicBezTo>
                  <a:cubicBezTo>
                    <a:pt x="548" y="10220"/>
                    <a:pt x="548" y="10284"/>
                    <a:pt x="548" y="10314"/>
                  </a:cubicBezTo>
                  <a:lnTo>
                    <a:pt x="502" y="10314"/>
                  </a:lnTo>
                  <a:lnTo>
                    <a:pt x="548" y="10349"/>
                  </a:lnTo>
                  <a:cubicBezTo>
                    <a:pt x="357" y="10379"/>
                    <a:pt x="-85" y="10284"/>
                    <a:pt x="14" y="10473"/>
                  </a:cubicBezTo>
                  <a:cubicBezTo>
                    <a:pt x="205" y="10507"/>
                    <a:pt x="159" y="10601"/>
                    <a:pt x="258" y="10631"/>
                  </a:cubicBezTo>
                  <a:cubicBezTo>
                    <a:pt x="357" y="10666"/>
                    <a:pt x="502" y="10601"/>
                    <a:pt x="601" y="10631"/>
                  </a:cubicBezTo>
                  <a:cubicBezTo>
                    <a:pt x="700" y="10666"/>
                    <a:pt x="700" y="10760"/>
                    <a:pt x="799" y="10794"/>
                  </a:cubicBezTo>
                  <a:cubicBezTo>
                    <a:pt x="898" y="10824"/>
                    <a:pt x="1043" y="10760"/>
                    <a:pt x="1089" y="10824"/>
                  </a:cubicBezTo>
                  <a:cubicBezTo>
                    <a:pt x="1142" y="10888"/>
                    <a:pt x="1089" y="11013"/>
                    <a:pt x="1142" y="11077"/>
                  </a:cubicBezTo>
                  <a:cubicBezTo>
                    <a:pt x="1188" y="11141"/>
                    <a:pt x="1234" y="11141"/>
                    <a:pt x="1287" y="11235"/>
                  </a:cubicBezTo>
                  <a:cubicBezTo>
                    <a:pt x="1333" y="11398"/>
                    <a:pt x="1287" y="11522"/>
                    <a:pt x="1630" y="11492"/>
                  </a:cubicBezTo>
                  <a:cubicBezTo>
                    <a:pt x="1676" y="11587"/>
                    <a:pt x="1531" y="11587"/>
                    <a:pt x="1485" y="11651"/>
                  </a:cubicBezTo>
                  <a:cubicBezTo>
                    <a:pt x="1485" y="11715"/>
                    <a:pt x="1531" y="11809"/>
                    <a:pt x="1577" y="11874"/>
                  </a:cubicBezTo>
                  <a:cubicBezTo>
                    <a:pt x="1630" y="11938"/>
                    <a:pt x="1630" y="11968"/>
                    <a:pt x="1676" y="12032"/>
                  </a:cubicBezTo>
                  <a:cubicBezTo>
                    <a:pt x="1729" y="12096"/>
                    <a:pt x="1874" y="12066"/>
                    <a:pt x="1775" y="12191"/>
                  </a:cubicBezTo>
                  <a:cubicBezTo>
                    <a:pt x="1775" y="12191"/>
                    <a:pt x="1775" y="12191"/>
                    <a:pt x="1729" y="12191"/>
                  </a:cubicBezTo>
                  <a:cubicBezTo>
                    <a:pt x="1729" y="12225"/>
                    <a:pt x="1729" y="12255"/>
                    <a:pt x="1729" y="12255"/>
                  </a:cubicBezTo>
                  <a:cubicBezTo>
                    <a:pt x="2072" y="12285"/>
                    <a:pt x="1821" y="12671"/>
                    <a:pt x="1729" y="12735"/>
                  </a:cubicBezTo>
                  <a:cubicBezTo>
                    <a:pt x="1920" y="12829"/>
                    <a:pt x="2263" y="13082"/>
                    <a:pt x="2362" y="13240"/>
                  </a:cubicBezTo>
                  <a:cubicBezTo>
                    <a:pt x="2415" y="13305"/>
                    <a:pt x="2415" y="13369"/>
                    <a:pt x="2461" y="13433"/>
                  </a:cubicBezTo>
                  <a:cubicBezTo>
                    <a:pt x="2461" y="13497"/>
                    <a:pt x="2514" y="13497"/>
                    <a:pt x="2514" y="13557"/>
                  </a:cubicBezTo>
                  <a:cubicBezTo>
                    <a:pt x="2560" y="13686"/>
                    <a:pt x="2514" y="13814"/>
                    <a:pt x="2514" y="13909"/>
                  </a:cubicBezTo>
                  <a:cubicBezTo>
                    <a:pt x="2659" y="13909"/>
                    <a:pt x="2903" y="13909"/>
                    <a:pt x="2857" y="14037"/>
                  </a:cubicBezTo>
                  <a:cubicBezTo>
                    <a:pt x="2415" y="14131"/>
                    <a:pt x="2705" y="14230"/>
                    <a:pt x="2758" y="14418"/>
                  </a:cubicBezTo>
                  <a:cubicBezTo>
                    <a:pt x="2804" y="14611"/>
                    <a:pt x="2804" y="14735"/>
                    <a:pt x="2758" y="14894"/>
                  </a:cubicBezTo>
                  <a:cubicBezTo>
                    <a:pt x="2705" y="14928"/>
                    <a:pt x="2415" y="14958"/>
                    <a:pt x="2415" y="14992"/>
                  </a:cubicBezTo>
                  <a:cubicBezTo>
                    <a:pt x="2415" y="15057"/>
                    <a:pt x="2560" y="15087"/>
                    <a:pt x="2659" y="15121"/>
                  </a:cubicBezTo>
                  <a:cubicBezTo>
                    <a:pt x="2804" y="15181"/>
                    <a:pt x="2758" y="15151"/>
                    <a:pt x="2804" y="15279"/>
                  </a:cubicBezTo>
                  <a:cubicBezTo>
                    <a:pt x="2857" y="15374"/>
                    <a:pt x="2903" y="15438"/>
                    <a:pt x="2949" y="15532"/>
                  </a:cubicBezTo>
                  <a:cubicBezTo>
                    <a:pt x="3002" y="15597"/>
                    <a:pt x="3048" y="15661"/>
                    <a:pt x="3048" y="15755"/>
                  </a:cubicBezTo>
                  <a:cubicBezTo>
                    <a:pt x="3048" y="15849"/>
                    <a:pt x="3048" y="15944"/>
                    <a:pt x="3002" y="16042"/>
                  </a:cubicBezTo>
                  <a:cubicBezTo>
                    <a:pt x="3002" y="16106"/>
                    <a:pt x="3002" y="16201"/>
                    <a:pt x="3048" y="16295"/>
                  </a:cubicBezTo>
                  <a:cubicBezTo>
                    <a:pt x="3101" y="16359"/>
                    <a:pt x="3193" y="16359"/>
                    <a:pt x="3345" y="16423"/>
                  </a:cubicBezTo>
                  <a:cubicBezTo>
                    <a:pt x="3048" y="16518"/>
                    <a:pt x="3345" y="16740"/>
                    <a:pt x="3444" y="16899"/>
                  </a:cubicBezTo>
                  <a:cubicBezTo>
                    <a:pt x="3536" y="17092"/>
                    <a:pt x="3536" y="17314"/>
                    <a:pt x="3688" y="17503"/>
                  </a:cubicBezTo>
                  <a:cubicBezTo>
                    <a:pt x="3879" y="17567"/>
                    <a:pt x="3978" y="17601"/>
                    <a:pt x="3978" y="1760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6" name="Shape 3036"/>
            <p:cNvSpPr/>
            <p:nvPr/>
          </p:nvSpPr>
          <p:spPr>
            <a:xfrm>
              <a:off x="1998660" y="2003186"/>
              <a:ext cx="892748" cy="1069135"/>
            </a:xfrm>
            <a:custGeom>
              <a:avLst/>
              <a:gdLst/>
              <a:ahLst/>
              <a:cxnLst/>
              <a:rect l="0" t="0" r="0" b="0"/>
              <a:pathLst>
                <a:path w="21600" h="21431" extrusionOk="0">
                  <a:moveTo>
                    <a:pt x="20193" y="19794"/>
                  </a:moveTo>
                  <a:cubicBezTo>
                    <a:pt x="20193" y="19733"/>
                    <a:pt x="20277" y="19603"/>
                    <a:pt x="20277" y="19534"/>
                  </a:cubicBezTo>
                  <a:cubicBezTo>
                    <a:pt x="20193" y="19473"/>
                    <a:pt x="20193" y="19473"/>
                    <a:pt x="20193" y="19412"/>
                  </a:cubicBezTo>
                  <a:cubicBezTo>
                    <a:pt x="20119" y="19343"/>
                    <a:pt x="20119" y="19213"/>
                    <a:pt x="20119" y="19082"/>
                  </a:cubicBezTo>
                  <a:lnTo>
                    <a:pt x="20119" y="19022"/>
                  </a:lnTo>
                  <a:cubicBezTo>
                    <a:pt x="20119" y="18640"/>
                    <a:pt x="20119" y="18310"/>
                    <a:pt x="19888" y="17928"/>
                  </a:cubicBezTo>
                  <a:lnTo>
                    <a:pt x="19888" y="17858"/>
                  </a:lnTo>
                  <a:cubicBezTo>
                    <a:pt x="19804" y="17858"/>
                    <a:pt x="19804" y="17797"/>
                    <a:pt x="19804" y="17797"/>
                  </a:cubicBezTo>
                  <a:cubicBezTo>
                    <a:pt x="19647" y="17407"/>
                    <a:pt x="19416" y="17086"/>
                    <a:pt x="19101" y="16834"/>
                  </a:cubicBezTo>
                  <a:cubicBezTo>
                    <a:pt x="18796" y="16504"/>
                    <a:pt x="18796" y="16313"/>
                    <a:pt x="18712" y="15922"/>
                  </a:cubicBezTo>
                  <a:cubicBezTo>
                    <a:pt x="18712" y="15922"/>
                    <a:pt x="18639" y="15801"/>
                    <a:pt x="18555" y="15731"/>
                  </a:cubicBezTo>
                  <a:cubicBezTo>
                    <a:pt x="18481" y="15801"/>
                    <a:pt x="18481" y="15731"/>
                    <a:pt x="18397" y="15670"/>
                  </a:cubicBezTo>
                  <a:cubicBezTo>
                    <a:pt x="18324" y="15670"/>
                    <a:pt x="18250" y="15731"/>
                    <a:pt x="18166" y="15731"/>
                  </a:cubicBezTo>
                  <a:cubicBezTo>
                    <a:pt x="18009" y="15861"/>
                    <a:pt x="18166" y="15861"/>
                    <a:pt x="18166" y="15992"/>
                  </a:cubicBezTo>
                  <a:cubicBezTo>
                    <a:pt x="18093" y="16052"/>
                    <a:pt x="17851" y="16183"/>
                    <a:pt x="17704" y="16122"/>
                  </a:cubicBezTo>
                  <a:cubicBezTo>
                    <a:pt x="17704" y="16122"/>
                    <a:pt x="17704" y="16122"/>
                    <a:pt x="17704" y="16052"/>
                  </a:cubicBezTo>
                  <a:cubicBezTo>
                    <a:pt x="17620" y="16052"/>
                    <a:pt x="17620" y="16052"/>
                    <a:pt x="17620" y="15992"/>
                  </a:cubicBezTo>
                  <a:cubicBezTo>
                    <a:pt x="17620" y="15922"/>
                    <a:pt x="17463" y="15922"/>
                    <a:pt x="17463" y="15861"/>
                  </a:cubicBezTo>
                  <a:cubicBezTo>
                    <a:pt x="17389" y="15861"/>
                    <a:pt x="17389" y="15801"/>
                    <a:pt x="17463" y="15731"/>
                  </a:cubicBezTo>
                  <a:cubicBezTo>
                    <a:pt x="17463" y="15670"/>
                    <a:pt x="17463" y="15670"/>
                    <a:pt x="17463" y="15601"/>
                  </a:cubicBezTo>
                  <a:cubicBezTo>
                    <a:pt x="17463" y="15601"/>
                    <a:pt x="17389" y="15601"/>
                    <a:pt x="17316" y="15601"/>
                  </a:cubicBezTo>
                  <a:lnTo>
                    <a:pt x="17316" y="15540"/>
                  </a:lnTo>
                  <a:cubicBezTo>
                    <a:pt x="17232" y="15540"/>
                    <a:pt x="17232" y="15540"/>
                    <a:pt x="17158" y="15540"/>
                  </a:cubicBezTo>
                  <a:cubicBezTo>
                    <a:pt x="17074" y="15540"/>
                    <a:pt x="17001" y="15471"/>
                    <a:pt x="17001" y="15410"/>
                  </a:cubicBezTo>
                  <a:cubicBezTo>
                    <a:pt x="16927" y="15349"/>
                    <a:pt x="16770" y="15410"/>
                    <a:pt x="16927" y="15471"/>
                  </a:cubicBezTo>
                  <a:cubicBezTo>
                    <a:pt x="16927" y="15471"/>
                    <a:pt x="16927" y="15471"/>
                    <a:pt x="16843" y="15471"/>
                  </a:cubicBezTo>
                  <a:cubicBezTo>
                    <a:pt x="16770" y="15540"/>
                    <a:pt x="16770" y="15471"/>
                    <a:pt x="16686" y="15471"/>
                  </a:cubicBezTo>
                  <a:cubicBezTo>
                    <a:pt x="16612" y="15540"/>
                    <a:pt x="16612" y="15540"/>
                    <a:pt x="16455" y="15540"/>
                  </a:cubicBezTo>
                  <a:cubicBezTo>
                    <a:pt x="16371" y="15540"/>
                    <a:pt x="16297" y="15540"/>
                    <a:pt x="16213" y="15540"/>
                  </a:cubicBezTo>
                  <a:cubicBezTo>
                    <a:pt x="16140" y="15601"/>
                    <a:pt x="16140" y="15540"/>
                    <a:pt x="16213" y="15471"/>
                  </a:cubicBezTo>
                  <a:cubicBezTo>
                    <a:pt x="16213" y="15471"/>
                    <a:pt x="16140" y="15349"/>
                    <a:pt x="16066" y="15349"/>
                  </a:cubicBezTo>
                  <a:cubicBezTo>
                    <a:pt x="15982" y="15349"/>
                    <a:pt x="15982" y="15280"/>
                    <a:pt x="15982" y="15219"/>
                  </a:cubicBezTo>
                  <a:cubicBezTo>
                    <a:pt x="15982" y="15089"/>
                    <a:pt x="16066" y="15150"/>
                    <a:pt x="16140" y="15089"/>
                  </a:cubicBezTo>
                  <a:cubicBezTo>
                    <a:pt x="16140" y="15028"/>
                    <a:pt x="16140" y="14959"/>
                    <a:pt x="16213" y="14898"/>
                  </a:cubicBezTo>
                  <a:cubicBezTo>
                    <a:pt x="16213" y="14898"/>
                    <a:pt x="16297" y="14898"/>
                    <a:pt x="16371" y="14898"/>
                  </a:cubicBezTo>
                  <a:cubicBezTo>
                    <a:pt x="16455" y="14828"/>
                    <a:pt x="16371" y="14828"/>
                    <a:pt x="16455" y="14768"/>
                  </a:cubicBezTo>
                  <a:cubicBezTo>
                    <a:pt x="16455" y="14698"/>
                    <a:pt x="16528" y="14698"/>
                    <a:pt x="16612" y="14698"/>
                  </a:cubicBezTo>
                  <a:lnTo>
                    <a:pt x="16612" y="14577"/>
                  </a:lnTo>
                  <a:cubicBezTo>
                    <a:pt x="16686" y="14507"/>
                    <a:pt x="16612" y="14507"/>
                    <a:pt x="16612" y="14507"/>
                  </a:cubicBezTo>
                  <a:cubicBezTo>
                    <a:pt x="16528" y="14446"/>
                    <a:pt x="16686" y="14377"/>
                    <a:pt x="16612" y="14316"/>
                  </a:cubicBezTo>
                  <a:cubicBezTo>
                    <a:pt x="16528" y="14255"/>
                    <a:pt x="16528" y="14056"/>
                    <a:pt x="16528" y="13995"/>
                  </a:cubicBezTo>
                  <a:cubicBezTo>
                    <a:pt x="16612" y="13925"/>
                    <a:pt x="16686" y="13865"/>
                    <a:pt x="16770" y="13804"/>
                  </a:cubicBezTo>
                  <a:cubicBezTo>
                    <a:pt x="16843" y="13804"/>
                    <a:pt x="16927" y="13865"/>
                    <a:pt x="17001" y="13865"/>
                  </a:cubicBezTo>
                  <a:cubicBezTo>
                    <a:pt x="17074" y="13804"/>
                    <a:pt x="17074" y="13734"/>
                    <a:pt x="17158" y="13674"/>
                  </a:cubicBezTo>
                  <a:cubicBezTo>
                    <a:pt x="17232" y="13604"/>
                    <a:pt x="17389" y="13674"/>
                    <a:pt x="17547" y="13674"/>
                  </a:cubicBezTo>
                  <a:cubicBezTo>
                    <a:pt x="17547" y="13734"/>
                    <a:pt x="17547" y="13734"/>
                    <a:pt x="17547" y="13734"/>
                  </a:cubicBezTo>
                  <a:lnTo>
                    <a:pt x="17620" y="13734"/>
                  </a:lnTo>
                  <a:cubicBezTo>
                    <a:pt x="17620" y="12892"/>
                    <a:pt x="17620" y="11547"/>
                    <a:pt x="17389" y="10895"/>
                  </a:cubicBezTo>
                  <a:cubicBezTo>
                    <a:pt x="17158" y="10253"/>
                    <a:pt x="17389" y="9350"/>
                    <a:pt x="17704" y="8708"/>
                  </a:cubicBezTo>
                  <a:lnTo>
                    <a:pt x="17778" y="8708"/>
                  </a:lnTo>
                  <a:cubicBezTo>
                    <a:pt x="17935" y="8508"/>
                    <a:pt x="17935" y="8256"/>
                    <a:pt x="18166" y="8065"/>
                  </a:cubicBezTo>
                  <a:cubicBezTo>
                    <a:pt x="18324" y="7935"/>
                    <a:pt x="18481" y="7805"/>
                    <a:pt x="18481" y="7544"/>
                  </a:cubicBezTo>
                  <a:cubicBezTo>
                    <a:pt x="18481" y="7223"/>
                    <a:pt x="18397" y="6711"/>
                    <a:pt x="19027" y="6711"/>
                  </a:cubicBezTo>
                  <a:cubicBezTo>
                    <a:pt x="19101" y="6511"/>
                    <a:pt x="19258" y="6511"/>
                    <a:pt x="19258" y="6320"/>
                  </a:cubicBezTo>
                  <a:cubicBezTo>
                    <a:pt x="19342" y="6060"/>
                    <a:pt x="19647" y="6129"/>
                    <a:pt x="19888" y="6129"/>
                  </a:cubicBezTo>
                  <a:cubicBezTo>
                    <a:pt x="19962" y="5417"/>
                    <a:pt x="20896" y="5035"/>
                    <a:pt x="21211" y="4384"/>
                  </a:cubicBezTo>
                  <a:cubicBezTo>
                    <a:pt x="21285" y="4384"/>
                    <a:pt x="21442" y="4254"/>
                    <a:pt x="21600" y="4124"/>
                  </a:cubicBezTo>
                  <a:cubicBezTo>
                    <a:pt x="21442" y="4063"/>
                    <a:pt x="21369" y="3933"/>
                    <a:pt x="21285" y="3803"/>
                  </a:cubicBezTo>
                  <a:cubicBezTo>
                    <a:pt x="21211" y="3872"/>
                    <a:pt x="21127" y="3872"/>
                    <a:pt x="21054" y="3872"/>
                  </a:cubicBezTo>
                  <a:cubicBezTo>
                    <a:pt x="21127" y="3872"/>
                    <a:pt x="21211" y="3872"/>
                    <a:pt x="21285" y="3803"/>
                  </a:cubicBezTo>
                  <a:lnTo>
                    <a:pt x="21285" y="3742"/>
                  </a:lnTo>
                  <a:cubicBezTo>
                    <a:pt x="21054" y="3872"/>
                    <a:pt x="20896" y="3933"/>
                    <a:pt x="20896" y="3481"/>
                  </a:cubicBezTo>
                  <a:cubicBezTo>
                    <a:pt x="20508" y="3481"/>
                    <a:pt x="20119" y="3551"/>
                    <a:pt x="19888" y="3230"/>
                  </a:cubicBezTo>
                  <a:cubicBezTo>
                    <a:pt x="19573" y="2908"/>
                    <a:pt x="19185" y="2839"/>
                    <a:pt x="18712" y="2839"/>
                  </a:cubicBezTo>
                  <a:cubicBezTo>
                    <a:pt x="18712" y="2457"/>
                    <a:pt x="18796" y="2127"/>
                    <a:pt x="18712" y="1806"/>
                  </a:cubicBezTo>
                  <a:cubicBezTo>
                    <a:pt x="18712" y="1545"/>
                    <a:pt x="18250" y="1354"/>
                    <a:pt x="18009" y="1224"/>
                  </a:cubicBezTo>
                  <a:cubicBezTo>
                    <a:pt x="17704" y="972"/>
                    <a:pt x="17463" y="712"/>
                    <a:pt x="17232" y="521"/>
                  </a:cubicBezTo>
                  <a:cubicBezTo>
                    <a:pt x="17074" y="391"/>
                    <a:pt x="16927" y="200"/>
                    <a:pt x="16843" y="0"/>
                  </a:cubicBezTo>
                  <a:cubicBezTo>
                    <a:pt x="16770" y="330"/>
                    <a:pt x="16528" y="903"/>
                    <a:pt x="16213" y="1103"/>
                  </a:cubicBezTo>
                  <a:cubicBezTo>
                    <a:pt x="16371" y="1424"/>
                    <a:pt x="16528" y="1676"/>
                    <a:pt x="16843" y="1806"/>
                  </a:cubicBezTo>
                  <a:cubicBezTo>
                    <a:pt x="17074" y="1997"/>
                    <a:pt x="16927" y="2257"/>
                    <a:pt x="16927" y="2518"/>
                  </a:cubicBezTo>
                  <a:cubicBezTo>
                    <a:pt x="16927" y="2648"/>
                    <a:pt x="17001" y="3551"/>
                    <a:pt x="16770" y="3551"/>
                  </a:cubicBezTo>
                  <a:cubicBezTo>
                    <a:pt x="16612" y="3351"/>
                    <a:pt x="16612" y="3099"/>
                    <a:pt x="16371" y="3030"/>
                  </a:cubicBezTo>
                  <a:cubicBezTo>
                    <a:pt x="16213" y="3030"/>
                    <a:pt x="15982" y="2969"/>
                    <a:pt x="15982" y="2839"/>
                  </a:cubicBezTo>
                  <a:cubicBezTo>
                    <a:pt x="15825" y="2778"/>
                    <a:pt x="15594" y="2778"/>
                    <a:pt x="15520" y="2908"/>
                  </a:cubicBezTo>
                  <a:cubicBezTo>
                    <a:pt x="15436" y="3099"/>
                    <a:pt x="15436" y="3230"/>
                    <a:pt x="15678" y="3230"/>
                  </a:cubicBezTo>
                  <a:cubicBezTo>
                    <a:pt x="15751" y="3421"/>
                    <a:pt x="15678" y="3551"/>
                    <a:pt x="15678" y="3742"/>
                  </a:cubicBezTo>
                  <a:cubicBezTo>
                    <a:pt x="15436" y="3742"/>
                    <a:pt x="15205" y="3742"/>
                    <a:pt x="15048" y="3872"/>
                  </a:cubicBezTo>
                  <a:cubicBezTo>
                    <a:pt x="14890" y="3933"/>
                    <a:pt x="14817" y="4124"/>
                    <a:pt x="14586" y="4124"/>
                  </a:cubicBezTo>
                  <a:cubicBezTo>
                    <a:pt x="14586" y="4124"/>
                    <a:pt x="14586" y="4193"/>
                    <a:pt x="14586" y="4254"/>
                  </a:cubicBezTo>
                  <a:cubicBezTo>
                    <a:pt x="14890" y="4254"/>
                    <a:pt x="15048" y="4323"/>
                    <a:pt x="15048" y="4584"/>
                  </a:cubicBezTo>
                  <a:cubicBezTo>
                    <a:pt x="15048" y="4905"/>
                    <a:pt x="14890" y="4836"/>
                    <a:pt x="14586" y="5035"/>
                  </a:cubicBezTo>
                  <a:cubicBezTo>
                    <a:pt x="14502" y="5096"/>
                    <a:pt x="14344" y="5417"/>
                    <a:pt x="14113" y="5157"/>
                  </a:cubicBezTo>
                  <a:cubicBezTo>
                    <a:pt x="14039" y="5035"/>
                    <a:pt x="14039" y="4836"/>
                    <a:pt x="13955" y="4705"/>
                  </a:cubicBezTo>
                  <a:cubicBezTo>
                    <a:pt x="13882" y="4323"/>
                    <a:pt x="13493" y="4384"/>
                    <a:pt x="13493" y="4775"/>
                  </a:cubicBezTo>
                  <a:cubicBezTo>
                    <a:pt x="13409" y="5096"/>
                    <a:pt x="12559" y="4705"/>
                    <a:pt x="12317" y="4645"/>
                  </a:cubicBezTo>
                  <a:cubicBezTo>
                    <a:pt x="12244" y="4905"/>
                    <a:pt x="12317" y="5226"/>
                    <a:pt x="12160" y="5487"/>
                  </a:cubicBezTo>
                  <a:cubicBezTo>
                    <a:pt x="12160" y="5608"/>
                    <a:pt x="12086" y="5739"/>
                    <a:pt x="12013" y="5869"/>
                  </a:cubicBezTo>
                  <a:cubicBezTo>
                    <a:pt x="12013" y="6060"/>
                    <a:pt x="11929" y="6581"/>
                    <a:pt x="12317" y="6511"/>
                  </a:cubicBezTo>
                  <a:cubicBezTo>
                    <a:pt x="12317" y="6641"/>
                    <a:pt x="12160" y="6711"/>
                    <a:pt x="12086" y="6832"/>
                  </a:cubicBezTo>
                  <a:cubicBezTo>
                    <a:pt x="12013" y="6902"/>
                    <a:pt x="11771" y="6832"/>
                    <a:pt x="11698" y="6902"/>
                  </a:cubicBezTo>
                  <a:cubicBezTo>
                    <a:pt x="11540" y="6963"/>
                    <a:pt x="11624" y="7093"/>
                    <a:pt x="11467" y="7162"/>
                  </a:cubicBezTo>
                  <a:cubicBezTo>
                    <a:pt x="11467" y="7093"/>
                    <a:pt x="11383" y="7093"/>
                    <a:pt x="11309" y="7032"/>
                  </a:cubicBezTo>
                  <a:cubicBezTo>
                    <a:pt x="11309" y="7093"/>
                    <a:pt x="11225" y="7162"/>
                    <a:pt x="11225" y="7223"/>
                  </a:cubicBezTo>
                  <a:cubicBezTo>
                    <a:pt x="10921" y="7353"/>
                    <a:pt x="11152" y="7484"/>
                    <a:pt x="10763" y="7414"/>
                  </a:cubicBezTo>
                  <a:cubicBezTo>
                    <a:pt x="10522" y="7353"/>
                    <a:pt x="10291" y="7353"/>
                    <a:pt x="9976" y="7353"/>
                  </a:cubicBezTo>
                  <a:cubicBezTo>
                    <a:pt x="9976" y="6711"/>
                    <a:pt x="8495" y="6641"/>
                    <a:pt x="8579" y="7162"/>
                  </a:cubicBezTo>
                  <a:cubicBezTo>
                    <a:pt x="8107" y="7162"/>
                    <a:pt x="7718" y="7093"/>
                    <a:pt x="7330" y="6902"/>
                  </a:cubicBezTo>
                  <a:cubicBezTo>
                    <a:pt x="6857" y="6772"/>
                    <a:pt x="6710" y="7093"/>
                    <a:pt x="6468" y="7414"/>
                  </a:cubicBezTo>
                  <a:cubicBezTo>
                    <a:pt x="6321" y="7614"/>
                    <a:pt x="5775" y="7805"/>
                    <a:pt x="5775" y="8126"/>
                  </a:cubicBezTo>
                  <a:cubicBezTo>
                    <a:pt x="5775" y="8447"/>
                    <a:pt x="5691" y="8577"/>
                    <a:pt x="5303" y="8508"/>
                  </a:cubicBezTo>
                  <a:cubicBezTo>
                    <a:pt x="5219" y="8317"/>
                    <a:pt x="5219" y="8126"/>
                    <a:pt x="5072" y="7996"/>
                  </a:cubicBezTo>
                  <a:cubicBezTo>
                    <a:pt x="4988" y="7935"/>
                    <a:pt x="4673" y="7805"/>
                    <a:pt x="4673" y="7735"/>
                  </a:cubicBezTo>
                  <a:cubicBezTo>
                    <a:pt x="4757" y="7414"/>
                    <a:pt x="5219" y="7223"/>
                    <a:pt x="5219" y="6902"/>
                  </a:cubicBezTo>
                  <a:cubicBezTo>
                    <a:pt x="5219" y="6832"/>
                    <a:pt x="5303" y="6581"/>
                    <a:pt x="5072" y="6581"/>
                  </a:cubicBezTo>
                  <a:cubicBezTo>
                    <a:pt x="4914" y="6581"/>
                    <a:pt x="4988" y="6711"/>
                    <a:pt x="4914" y="6772"/>
                  </a:cubicBezTo>
                  <a:cubicBezTo>
                    <a:pt x="4442" y="7162"/>
                    <a:pt x="4599" y="6060"/>
                    <a:pt x="4599" y="5999"/>
                  </a:cubicBezTo>
                  <a:cubicBezTo>
                    <a:pt x="4211" y="5678"/>
                    <a:pt x="4211" y="6581"/>
                    <a:pt x="3665" y="5808"/>
                  </a:cubicBezTo>
                  <a:cubicBezTo>
                    <a:pt x="3276" y="5357"/>
                    <a:pt x="2342" y="5357"/>
                    <a:pt x="1796" y="5357"/>
                  </a:cubicBezTo>
                  <a:cubicBezTo>
                    <a:pt x="1712" y="5487"/>
                    <a:pt x="1554" y="5487"/>
                    <a:pt x="1554" y="5608"/>
                  </a:cubicBezTo>
                  <a:cubicBezTo>
                    <a:pt x="1019" y="5869"/>
                    <a:pt x="620" y="5417"/>
                    <a:pt x="158" y="5357"/>
                  </a:cubicBezTo>
                  <a:cubicBezTo>
                    <a:pt x="74" y="5357"/>
                    <a:pt x="0" y="5357"/>
                    <a:pt x="0" y="5357"/>
                  </a:cubicBezTo>
                  <a:cubicBezTo>
                    <a:pt x="0" y="5417"/>
                    <a:pt x="0" y="5487"/>
                    <a:pt x="0" y="5487"/>
                  </a:cubicBezTo>
                  <a:cubicBezTo>
                    <a:pt x="0" y="5678"/>
                    <a:pt x="74" y="5869"/>
                    <a:pt x="231" y="5999"/>
                  </a:cubicBezTo>
                  <a:cubicBezTo>
                    <a:pt x="315" y="6060"/>
                    <a:pt x="704" y="6060"/>
                    <a:pt x="704" y="6129"/>
                  </a:cubicBezTo>
                  <a:cubicBezTo>
                    <a:pt x="777" y="6190"/>
                    <a:pt x="777" y="6381"/>
                    <a:pt x="704" y="6511"/>
                  </a:cubicBezTo>
                  <a:cubicBezTo>
                    <a:pt x="158" y="6511"/>
                    <a:pt x="315" y="6963"/>
                    <a:pt x="315" y="7293"/>
                  </a:cubicBezTo>
                  <a:cubicBezTo>
                    <a:pt x="473" y="7293"/>
                    <a:pt x="704" y="7293"/>
                    <a:pt x="935" y="7353"/>
                  </a:cubicBezTo>
                  <a:cubicBezTo>
                    <a:pt x="935" y="7675"/>
                    <a:pt x="935" y="7866"/>
                    <a:pt x="704" y="8126"/>
                  </a:cubicBezTo>
                  <a:cubicBezTo>
                    <a:pt x="546" y="8447"/>
                    <a:pt x="777" y="8768"/>
                    <a:pt x="704" y="9090"/>
                  </a:cubicBezTo>
                  <a:cubicBezTo>
                    <a:pt x="473" y="9090"/>
                    <a:pt x="231" y="9090"/>
                    <a:pt x="0" y="9090"/>
                  </a:cubicBezTo>
                  <a:cubicBezTo>
                    <a:pt x="0" y="9350"/>
                    <a:pt x="315" y="9420"/>
                    <a:pt x="546" y="9480"/>
                  </a:cubicBezTo>
                  <a:cubicBezTo>
                    <a:pt x="546" y="9611"/>
                    <a:pt x="620" y="9671"/>
                    <a:pt x="620" y="9802"/>
                  </a:cubicBezTo>
                  <a:cubicBezTo>
                    <a:pt x="1092" y="9671"/>
                    <a:pt x="1554" y="9741"/>
                    <a:pt x="1953" y="9802"/>
                  </a:cubicBezTo>
                  <a:cubicBezTo>
                    <a:pt x="2027" y="9220"/>
                    <a:pt x="2888" y="9741"/>
                    <a:pt x="3276" y="9871"/>
                  </a:cubicBezTo>
                  <a:cubicBezTo>
                    <a:pt x="3276" y="9993"/>
                    <a:pt x="3276" y="10192"/>
                    <a:pt x="3276" y="10314"/>
                  </a:cubicBezTo>
                  <a:cubicBezTo>
                    <a:pt x="3350" y="10314"/>
                    <a:pt x="3507" y="10383"/>
                    <a:pt x="3591" y="10314"/>
                  </a:cubicBezTo>
                  <a:cubicBezTo>
                    <a:pt x="3822" y="11086"/>
                    <a:pt x="5219" y="10383"/>
                    <a:pt x="5618" y="10444"/>
                  </a:cubicBezTo>
                  <a:cubicBezTo>
                    <a:pt x="5618" y="10514"/>
                    <a:pt x="5691" y="10574"/>
                    <a:pt x="5691" y="10644"/>
                  </a:cubicBezTo>
                  <a:cubicBezTo>
                    <a:pt x="6321" y="10644"/>
                    <a:pt x="6237" y="11086"/>
                    <a:pt x="6164" y="11477"/>
                  </a:cubicBezTo>
                  <a:cubicBezTo>
                    <a:pt x="6164" y="11607"/>
                    <a:pt x="6164" y="11868"/>
                    <a:pt x="6237" y="11998"/>
                  </a:cubicBezTo>
                  <a:cubicBezTo>
                    <a:pt x="6321" y="12059"/>
                    <a:pt x="6710" y="12250"/>
                    <a:pt x="6710" y="12120"/>
                  </a:cubicBezTo>
                  <a:cubicBezTo>
                    <a:pt x="6552" y="12892"/>
                    <a:pt x="6321" y="13925"/>
                    <a:pt x="6857" y="14577"/>
                  </a:cubicBezTo>
                  <a:cubicBezTo>
                    <a:pt x="7098" y="14898"/>
                    <a:pt x="7098" y="15150"/>
                    <a:pt x="7256" y="15471"/>
                  </a:cubicBezTo>
                  <a:cubicBezTo>
                    <a:pt x="7403" y="15801"/>
                    <a:pt x="7949" y="15670"/>
                    <a:pt x="8264" y="15670"/>
                  </a:cubicBezTo>
                  <a:cubicBezTo>
                    <a:pt x="8264" y="16122"/>
                    <a:pt x="8422" y="16313"/>
                    <a:pt x="8894" y="16504"/>
                  </a:cubicBezTo>
                  <a:cubicBezTo>
                    <a:pt x="9356" y="16704"/>
                    <a:pt x="9829" y="17216"/>
                    <a:pt x="9976" y="17667"/>
                  </a:cubicBezTo>
                  <a:cubicBezTo>
                    <a:pt x="10217" y="18249"/>
                    <a:pt x="8579" y="19794"/>
                    <a:pt x="10060" y="19985"/>
                  </a:cubicBezTo>
                  <a:cubicBezTo>
                    <a:pt x="10217" y="19985"/>
                    <a:pt x="10375" y="19985"/>
                    <a:pt x="10448" y="19985"/>
                  </a:cubicBezTo>
                  <a:cubicBezTo>
                    <a:pt x="10679" y="19924"/>
                    <a:pt x="10837" y="20115"/>
                    <a:pt x="11068" y="20055"/>
                  </a:cubicBezTo>
                  <a:cubicBezTo>
                    <a:pt x="11068" y="19733"/>
                    <a:pt x="10837" y="19473"/>
                    <a:pt x="10921" y="19152"/>
                  </a:cubicBezTo>
                  <a:cubicBezTo>
                    <a:pt x="10994" y="18761"/>
                    <a:pt x="11771" y="18961"/>
                    <a:pt x="12086" y="18961"/>
                  </a:cubicBezTo>
                  <a:cubicBezTo>
                    <a:pt x="11929" y="18700"/>
                    <a:pt x="11855" y="18509"/>
                    <a:pt x="11855" y="18249"/>
                  </a:cubicBezTo>
                  <a:cubicBezTo>
                    <a:pt x="12013" y="18249"/>
                    <a:pt x="12013" y="18179"/>
                    <a:pt x="12086" y="18179"/>
                  </a:cubicBezTo>
                  <a:cubicBezTo>
                    <a:pt x="11855" y="18179"/>
                    <a:pt x="11624" y="18119"/>
                    <a:pt x="11698" y="17928"/>
                  </a:cubicBezTo>
                  <a:cubicBezTo>
                    <a:pt x="12947" y="17728"/>
                    <a:pt x="13094" y="19082"/>
                    <a:pt x="14197" y="19022"/>
                  </a:cubicBezTo>
                  <a:cubicBezTo>
                    <a:pt x="14344" y="18891"/>
                    <a:pt x="14197" y="18570"/>
                    <a:pt x="14428" y="18440"/>
                  </a:cubicBezTo>
                  <a:cubicBezTo>
                    <a:pt x="14586" y="18310"/>
                    <a:pt x="14974" y="18440"/>
                    <a:pt x="15205" y="18440"/>
                  </a:cubicBezTo>
                  <a:cubicBezTo>
                    <a:pt x="15205" y="18249"/>
                    <a:pt x="15279" y="18119"/>
                    <a:pt x="15279" y="17928"/>
                  </a:cubicBezTo>
                  <a:cubicBezTo>
                    <a:pt x="15678" y="17728"/>
                    <a:pt x="15982" y="18379"/>
                    <a:pt x="16455" y="18440"/>
                  </a:cubicBezTo>
                  <a:cubicBezTo>
                    <a:pt x="16371" y="18440"/>
                    <a:pt x="16455" y="18509"/>
                    <a:pt x="16371" y="18570"/>
                  </a:cubicBezTo>
                  <a:cubicBezTo>
                    <a:pt x="15825" y="18761"/>
                    <a:pt x="15982" y="19794"/>
                    <a:pt x="15909" y="20185"/>
                  </a:cubicBezTo>
                  <a:cubicBezTo>
                    <a:pt x="15825" y="20506"/>
                    <a:pt x="15436" y="21600"/>
                    <a:pt x="16213" y="21409"/>
                  </a:cubicBezTo>
                  <a:cubicBezTo>
                    <a:pt x="16297" y="21018"/>
                    <a:pt x="16612" y="20958"/>
                    <a:pt x="17001" y="21018"/>
                  </a:cubicBezTo>
                  <a:cubicBezTo>
                    <a:pt x="17001" y="20827"/>
                    <a:pt x="17001" y="20697"/>
                    <a:pt x="16927" y="20567"/>
                  </a:cubicBezTo>
                  <a:cubicBezTo>
                    <a:pt x="17316" y="20767"/>
                    <a:pt x="18166" y="20697"/>
                    <a:pt x="18481" y="20506"/>
                  </a:cubicBezTo>
                  <a:cubicBezTo>
                    <a:pt x="18796" y="20306"/>
                    <a:pt x="18943" y="19985"/>
                    <a:pt x="19342" y="19855"/>
                  </a:cubicBezTo>
                  <a:cubicBezTo>
                    <a:pt x="19258" y="19794"/>
                    <a:pt x="19185" y="19664"/>
                    <a:pt x="19101" y="19603"/>
                  </a:cubicBezTo>
                  <a:cubicBezTo>
                    <a:pt x="19185" y="19664"/>
                    <a:pt x="19258" y="19794"/>
                    <a:pt x="19342" y="19855"/>
                  </a:cubicBezTo>
                  <a:cubicBezTo>
                    <a:pt x="19573" y="19794"/>
                    <a:pt x="19962" y="19924"/>
                    <a:pt x="20193" y="1979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7" name="Shape 3037"/>
            <p:cNvSpPr/>
            <p:nvPr/>
          </p:nvSpPr>
          <p:spPr>
            <a:xfrm>
              <a:off x="1233689" y="4831944"/>
              <a:ext cx="2494640" cy="1998809"/>
            </a:xfrm>
            <a:custGeom>
              <a:avLst/>
              <a:gdLst/>
              <a:ahLst/>
              <a:cxnLst/>
              <a:rect l="0" t="0" r="0" b="0"/>
              <a:pathLst>
                <a:path w="21510" h="21600" extrusionOk="0">
                  <a:moveTo>
                    <a:pt x="1709" y="20939"/>
                  </a:moveTo>
                  <a:cubicBezTo>
                    <a:pt x="1735" y="20804"/>
                    <a:pt x="1821" y="20804"/>
                    <a:pt x="1960" y="20804"/>
                  </a:cubicBezTo>
                  <a:cubicBezTo>
                    <a:pt x="2016" y="21080"/>
                    <a:pt x="2180" y="21183"/>
                    <a:pt x="2180" y="21464"/>
                  </a:cubicBezTo>
                  <a:cubicBezTo>
                    <a:pt x="2348" y="21497"/>
                    <a:pt x="2543" y="21600"/>
                    <a:pt x="2707" y="21600"/>
                  </a:cubicBezTo>
                  <a:cubicBezTo>
                    <a:pt x="2707" y="21600"/>
                    <a:pt x="2737" y="21600"/>
                    <a:pt x="2763" y="21600"/>
                  </a:cubicBezTo>
                  <a:cubicBezTo>
                    <a:pt x="2737" y="21567"/>
                    <a:pt x="2681" y="21567"/>
                    <a:pt x="2625" y="21567"/>
                  </a:cubicBezTo>
                  <a:cubicBezTo>
                    <a:pt x="2569" y="21253"/>
                    <a:pt x="3014" y="21150"/>
                    <a:pt x="3182" y="21183"/>
                  </a:cubicBezTo>
                  <a:cubicBezTo>
                    <a:pt x="3182" y="21113"/>
                    <a:pt x="3152" y="21080"/>
                    <a:pt x="3096" y="21043"/>
                  </a:cubicBezTo>
                  <a:lnTo>
                    <a:pt x="3096" y="21010"/>
                  </a:lnTo>
                  <a:cubicBezTo>
                    <a:pt x="3208" y="21010"/>
                    <a:pt x="3264" y="21080"/>
                    <a:pt x="3373" y="21080"/>
                  </a:cubicBezTo>
                  <a:cubicBezTo>
                    <a:pt x="3373" y="21010"/>
                    <a:pt x="3373" y="20907"/>
                    <a:pt x="3373" y="20836"/>
                  </a:cubicBezTo>
                  <a:cubicBezTo>
                    <a:pt x="3485" y="20804"/>
                    <a:pt x="3736" y="20523"/>
                    <a:pt x="3597" y="20382"/>
                  </a:cubicBezTo>
                  <a:cubicBezTo>
                    <a:pt x="3485" y="20316"/>
                    <a:pt x="3291" y="20382"/>
                    <a:pt x="3347" y="20138"/>
                  </a:cubicBezTo>
                  <a:cubicBezTo>
                    <a:pt x="3459" y="20068"/>
                    <a:pt x="3567" y="20106"/>
                    <a:pt x="3709" y="20106"/>
                  </a:cubicBezTo>
                  <a:cubicBezTo>
                    <a:pt x="3736" y="19895"/>
                    <a:pt x="3653" y="19375"/>
                    <a:pt x="3403" y="19412"/>
                  </a:cubicBezTo>
                  <a:cubicBezTo>
                    <a:pt x="3347" y="19586"/>
                    <a:pt x="3264" y="19445"/>
                    <a:pt x="3264" y="19342"/>
                  </a:cubicBezTo>
                  <a:cubicBezTo>
                    <a:pt x="3208" y="19169"/>
                    <a:pt x="3264" y="19202"/>
                    <a:pt x="3347" y="19099"/>
                  </a:cubicBezTo>
                  <a:cubicBezTo>
                    <a:pt x="3459" y="18958"/>
                    <a:pt x="3126" y="18677"/>
                    <a:pt x="3126" y="18504"/>
                  </a:cubicBezTo>
                  <a:cubicBezTo>
                    <a:pt x="3235" y="18471"/>
                    <a:pt x="3264" y="18644"/>
                    <a:pt x="3373" y="18611"/>
                  </a:cubicBezTo>
                  <a:cubicBezTo>
                    <a:pt x="3373" y="18504"/>
                    <a:pt x="3373" y="18438"/>
                    <a:pt x="3485" y="18401"/>
                  </a:cubicBezTo>
                  <a:cubicBezTo>
                    <a:pt x="3679" y="18368"/>
                    <a:pt x="3567" y="18401"/>
                    <a:pt x="3623" y="18227"/>
                  </a:cubicBezTo>
                  <a:cubicBezTo>
                    <a:pt x="3679" y="18124"/>
                    <a:pt x="3848" y="18157"/>
                    <a:pt x="3930" y="18157"/>
                  </a:cubicBezTo>
                  <a:cubicBezTo>
                    <a:pt x="4012" y="18227"/>
                    <a:pt x="4012" y="18330"/>
                    <a:pt x="4012" y="18438"/>
                  </a:cubicBezTo>
                  <a:cubicBezTo>
                    <a:pt x="4151" y="18438"/>
                    <a:pt x="4237" y="18368"/>
                    <a:pt x="4345" y="18401"/>
                  </a:cubicBezTo>
                  <a:cubicBezTo>
                    <a:pt x="4207" y="18227"/>
                    <a:pt x="4319" y="18054"/>
                    <a:pt x="4513" y="18054"/>
                  </a:cubicBezTo>
                  <a:cubicBezTo>
                    <a:pt x="4539" y="17951"/>
                    <a:pt x="4738" y="17913"/>
                    <a:pt x="4820" y="17913"/>
                  </a:cubicBezTo>
                  <a:cubicBezTo>
                    <a:pt x="4984" y="17881"/>
                    <a:pt x="5040" y="17740"/>
                    <a:pt x="5040" y="17529"/>
                  </a:cubicBezTo>
                  <a:cubicBezTo>
                    <a:pt x="5097" y="17529"/>
                    <a:pt x="5123" y="17529"/>
                    <a:pt x="5153" y="17529"/>
                  </a:cubicBezTo>
                  <a:cubicBezTo>
                    <a:pt x="5153" y="17464"/>
                    <a:pt x="5179" y="17253"/>
                    <a:pt x="5123" y="17220"/>
                  </a:cubicBezTo>
                  <a:cubicBezTo>
                    <a:pt x="5347" y="17220"/>
                    <a:pt x="5624" y="17253"/>
                    <a:pt x="5762" y="17496"/>
                  </a:cubicBezTo>
                  <a:cubicBezTo>
                    <a:pt x="5818" y="17599"/>
                    <a:pt x="5956" y="17567"/>
                    <a:pt x="6039" y="17529"/>
                  </a:cubicBezTo>
                  <a:cubicBezTo>
                    <a:pt x="6125" y="17496"/>
                    <a:pt x="6069" y="17356"/>
                    <a:pt x="6069" y="17286"/>
                  </a:cubicBezTo>
                  <a:cubicBezTo>
                    <a:pt x="6289" y="17183"/>
                    <a:pt x="6652" y="17323"/>
                    <a:pt x="6902" y="17286"/>
                  </a:cubicBezTo>
                  <a:cubicBezTo>
                    <a:pt x="6902" y="17220"/>
                    <a:pt x="6902" y="17150"/>
                    <a:pt x="6902" y="17112"/>
                  </a:cubicBezTo>
                  <a:cubicBezTo>
                    <a:pt x="7097" y="17080"/>
                    <a:pt x="6985" y="17183"/>
                    <a:pt x="7097" y="17286"/>
                  </a:cubicBezTo>
                  <a:cubicBezTo>
                    <a:pt x="7235" y="17393"/>
                    <a:pt x="7235" y="17150"/>
                    <a:pt x="7235" y="17080"/>
                  </a:cubicBezTo>
                  <a:cubicBezTo>
                    <a:pt x="7205" y="16906"/>
                    <a:pt x="7235" y="16803"/>
                    <a:pt x="7179" y="16663"/>
                  </a:cubicBezTo>
                  <a:cubicBezTo>
                    <a:pt x="7123" y="16522"/>
                    <a:pt x="7179" y="16419"/>
                    <a:pt x="7261" y="16349"/>
                  </a:cubicBezTo>
                  <a:cubicBezTo>
                    <a:pt x="7291" y="16175"/>
                    <a:pt x="7149" y="16035"/>
                    <a:pt x="7179" y="15862"/>
                  </a:cubicBezTo>
                  <a:cubicBezTo>
                    <a:pt x="7179" y="15721"/>
                    <a:pt x="7235" y="15548"/>
                    <a:pt x="7235" y="15374"/>
                  </a:cubicBezTo>
                  <a:cubicBezTo>
                    <a:pt x="7400" y="15342"/>
                    <a:pt x="7430" y="15477"/>
                    <a:pt x="7512" y="15618"/>
                  </a:cubicBezTo>
                  <a:cubicBezTo>
                    <a:pt x="7568" y="15655"/>
                    <a:pt x="7762" y="15721"/>
                    <a:pt x="7789" y="15618"/>
                  </a:cubicBezTo>
                  <a:cubicBezTo>
                    <a:pt x="7901" y="15618"/>
                    <a:pt x="8039" y="15862"/>
                    <a:pt x="8095" y="16002"/>
                  </a:cubicBezTo>
                  <a:cubicBezTo>
                    <a:pt x="8207" y="16002"/>
                    <a:pt x="8372" y="16072"/>
                    <a:pt x="8484" y="16002"/>
                  </a:cubicBezTo>
                  <a:lnTo>
                    <a:pt x="8484" y="15932"/>
                  </a:lnTo>
                  <a:cubicBezTo>
                    <a:pt x="8484" y="15932"/>
                    <a:pt x="8847" y="16105"/>
                    <a:pt x="8873" y="16105"/>
                  </a:cubicBezTo>
                  <a:cubicBezTo>
                    <a:pt x="9067" y="16105"/>
                    <a:pt x="9123" y="16175"/>
                    <a:pt x="9262" y="16311"/>
                  </a:cubicBezTo>
                  <a:cubicBezTo>
                    <a:pt x="9288" y="16208"/>
                    <a:pt x="9344" y="16175"/>
                    <a:pt x="9344" y="16105"/>
                  </a:cubicBezTo>
                  <a:cubicBezTo>
                    <a:pt x="9232" y="16035"/>
                    <a:pt x="9206" y="15829"/>
                    <a:pt x="9206" y="15688"/>
                  </a:cubicBezTo>
                  <a:cubicBezTo>
                    <a:pt x="9232" y="15585"/>
                    <a:pt x="9288" y="15548"/>
                    <a:pt x="9262" y="15445"/>
                  </a:cubicBezTo>
                  <a:cubicBezTo>
                    <a:pt x="9232" y="15374"/>
                    <a:pt x="9206" y="15304"/>
                    <a:pt x="9232" y="15234"/>
                  </a:cubicBezTo>
                  <a:cubicBezTo>
                    <a:pt x="9318" y="15234"/>
                    <a:pt x="9400" y="15304"/>
                    <a:pt x="9512" y="15304"/>
                  </a:cubicBezTo>
                  <a:cubicBezTo>
                    <a:pt x="9594" y="15304"/>
                    <a:pt x="9538" y="15098"/>
                    <a:pt x="9594" y="15028"/>
                  </a:cubicBezTo>
                  <a:cubicBezTo>
                    <a:pt x="9677" y="14920"/>
                    <a:pt x="9677" y="14817"/>
                    <a:pt x="9815" y="14784"/>
                  </a:cubicBezTo>
                  <a:cubicBezTo>
                    <a:pt x="9927" y="14784"/>
                    <a:pt x="10010" y="14854"/>
                    <a:pt x="10122" y="14854"/>
                  </a:cubicBezTo>
                  <a:cubicBezTo>
                    <a:pt x="10234" y="15234"/>
                    <a:pt x="10260" y="14817"/>
                    <a:pt x="10428" y="14747"/>
                  </a:cubicBezTo>
                  <a:cubicBezTo>
                    <a:pt x="10537" y="14714"/>
                    <a:pt x="10567" y="14611"/>
                    <a:pt x="10454" y="14503"/>
                  </a:cubicBezTo>
                  <a:cubicBezTo>
                    <a:pt x="10372" y="14437"/>
                    <a:pt x="10428" y="14297"/>
                    <a:pt x="10454" y="14194"/>
                  </a:cubicBezTo>
                  <a:cubicBezTo>
                    <a:pt x="10454" y="14194"/>
                    <a:pt x="10454" y="14194"/>
                    <a:pt x="10484" y="14194"/>
                  </a:cubicBezTo>
                  <a:cubicBezTo>
                    <a:pt x="10484" y="14227"/>
                    <a:pt x="10484" y="14264"/>
                    <a:pt x="10484" y="14297"/>
                  </a:cubicBezTo>
                  <a:cubicBezTo>
                    <a:pt x="10623" y="14400"/>
                    <a:pt x="10761" y="14367"/>
                    <a:pt x="10899" y="14297"/>
                  </a:cubicBezTo>
                  <a:cubicBezTo>
                    <a:pt x="10873" y="14297"/>
                    <a:pt x="10955" y="14194"/>
                    <a:pt x="10955" y="14194"/>
                  </a:cubicBezTo>
                  <a:cubicBezTo>
                    <a:pt x="10982" y="14156"/>
                    <a:pt x="10955" y="14053"/>
                    <a:pt x="10955" y="13983"/>
                  </a:cubicBezTo>
                  <a:cubicBezTo>
                    <a:pt x="11094" y="13983"/>
                    <a:pt x="11094" y="13983"/>
                    <a:pt x="11094" y="13810"/>
                  </a:cubicBezTo>
                  <a:cubicBezTo>
                    <a:pt x="11094" y="13739"/>
                    <a:pt x="11038" y="13669"/>
                    <a:pt x="10982" y="13669"/>
                  </a:cubicBezTo>
                  <a:cubicBezTo>
                    <a:pt x="11094" y="13220"/>
                    <a:pt x="11483" y="13669"/>
                    <a:pt x="11621" y="13393"/>
                  </a:cubicBezTo>
                  <a:cubicBezTo>
                    <a:pt x="11703" y="13220"/>
                    <a:pt x="11872" y="13182"/>
                    <a:pt x="11954" y="13009"/>
                  </a:cubicBezTo>
                  <a:cubicBezTo>
                    <a:pt x="12066" y="12798"/>
                    <a:pt x="12010" y="12732"/>
                    <a:pt x="12230" y="12765"/>
                  </a:cubicBezTo>
                  <a:cubicBezTo>
                    <a:pt x="12260" y="12906"/>
                    <a:pt x="12204" y="13669"/>
                    <a:pt x="12425" y="13220"/>
                  </a:cubicBezTo>
                  <a:cubicBezTo>
                    <a:pt x="12455" y="13220"/>
                    <a:pt x="12455" y="13220"/>
                    <a:pt x="12481" y="13220"/>
                  </a:cubicBezTo>
                  <a:cubicBezTo>
                    <a:pt x="12481" y="13149"/>
                    <a:pt x="12481" y="13112"/>
                    <a:pt x="12511" y="13079"/>
                  </a:cubicBezTo>
                  <a:cubicBezTo>
                    <a:pt x="12537" y="12938"/>
                    <a:pt x="12623" y="12798"/>
                    <a:pt x="12567" y="12625"/>
                  </a:cubicBezTo>
                  <a:cubicBezTo>
                    <a:pt x="12537" y="12522"/>
                    <a:pt x="12481" y="12522"/>
                    <a:pt x="12481" y="12381"/>
                  </a:cubicBezTo>
                  <a:cubicBezTo>
                    <a:pt x="12567" y="12348"/>
                    <a:pt x="12567" y="12278"/>
                    <a:pt x="12537" y="12208"/>
                  </a:cubicBezTo>
                  <a:cubicBezTo>
                    <a:pt x="12623" y="12208"/>
                    <a:pt x="12675" y="12175"/>
                    <a:pt x="12649" y="12072"/>
                  </a:cubicBezTo>
                  <a:cubicBezTo>
                    <a:pt x="12731" y="12002"/>
                    <a:pt x="12870" y="12105"/>
                    <a:pt x="12952" y="12072"/>
                  </a:cubicBezTo>
                  <a:cubicBezTo>
                    <a:pt x="13008" y="12072"/>
                    <a:pt x="13038" y="11720"/>
                    <a:pt x="13064" y="11688"/>
                  </a:cubicBezTo>
                  <a:cubicBezTo>
                    <a:pt x="13147" y="11477"/>
                    <a:pt x="13259" y="11304"/>
                    <a:pt x="13397" y="11233"/>
                  </a:cubicBezTo>
                  <a:cubicBezTo>
                    <a:pt x="13509" y="11163"/>
                    <a:pt x="13565" y="11130"/>
                    <a:pt x="13539" y="10957"/>
                  </a:cubicBezTo>
                  <a:lnTo>
                    <a:pt x="13427" y="10957"/>
                  </a:lnTo>
                  <a:cubicBezTo>
                    <a:pt x="13453" y="10713"/>
                    <a:pt x="12952" y="10399"/>
                    <a:pt x="13315" y="10259"/>
                  </a:cubicBezTo>
                  <a:cubicBezTo>
                    <a:pt x="13483" y="10189"/>
                    <a:pt x="13371" y="9983"/>
                    <a:pt x="13453" y="9809"/>
                  </a:cubicBezTo>
                  <a:cubicBezTo>
                    <a:pt x="13509" y="9706"/>
                    <a:pt x="13621" y="9669"/>
                    <a:pt x="13591" y="9495"/>
                  </a:cubicBezTo>
                  <a:cubicBezTo>
                    <a:pt x="13648" y="9463"/>
                    <a:pt x="13704" y="9463"/>
                    <a:pt x="13760" y="9495"/>
                  </a:cubicBezTo>
                  <a:cubicBezTo>
                    <a:pt x="13734" y="9669"/>
                    <a:pt x="13954" y="9706"/>
                    <a:pt x="13872" y="9912"/>
                  </a:cubicBezTo>
                  <a:cubicBezTo>
                    <a:pt x="13954" y="9772"/>
                    <a:pt x="14119" y="9809"/>
                    <a:pt x="14231" y="9809"/>
                  </a:cubicBezTo>
                  <a:cubicBezTo>
                    <a:pt x="14257" y="9772"/>
                    <a:pt x="14287" y="9739"/>
                    <a:pt x="14287" y="9739"/>
                  </a:cubicBezTo>
                  <a:cubicBezTo>
                    <a:pt x="14231" y="9669"/>
                    <a:pt x="14231" y="9533"/>
                    <a:pt x="14149" y="9463"/>
                  </a:cubicBezTo>
                  <a:cubicBezTo>
                    <a:pt x="14092" y="9425"/>
                    <a:pt x="14066" y="9425"/>
                    <a:pt x="14066" y="9355"/>
                  </a:cubicBezTo>
                  <a:cubicBezTo>
                    <a:pt x="14287" y="9322"/>
                    <a:pt x="14425" y="9355"/>
                    <a:pt x="14593" y="9111"/>
                  </a:cubicBezTo>
                  <a:cubicBezTo>
                    <a:pt x="14676" y="9008"/>
                    <a:pt x="14676" y="8624"/>
                    <a:pt x="14676" y="8488"/>
                  </a:cubicBezTo>
                  <a:cubicBezTo>
                    <a:pt x="14676" y="8380"/>
                    <a:pt x="14564" y="8418"/>
                    <a:pt x="14620" y="8315"/>
                  </a:cubicBezTo>
                  <a:cubicBezTo>
                    <a:pt x="14650" y="8245"/>
                    <a:pt x="14732" y="8277"/>
                    <a:pt x="14758" y="8207"/>
                  </a:cubicBezTo>
                  <a:cubicBezTo>
                    <a:pt x="14896" y="8001"/>
                    <a:pt x="14650" y="7893"/>
                    <a:pt x="14650" y="7720"/>
                  </a:cubicBezTo>
                  <a:cubicBezTo>
                    <a:pt x="14676" y="7720"/>
                    <a:pt x="14732" y="7650"/>
                    <a:pt x="14758" y="7617"/>
                  </a:cubicBezTo>
                  <a:cubicBezTo>
                    <a:pt x="14814" y="7720"/>
                    <a:pt x="15177" y="7861"/>
                    <a:pt x="15177" y="8034"/>
                  </a:cubicBezTo>
                  <a:cubicBezTo>
                    <a:pt x="15341" y="8071"/>
                    <a:pt x="15510" y="7931"/>
                    <a:pt x="15674" y="8001"/>
                  </a:cubicBezTo>
                  <a:cubicBezTo>
                    <a:pt x="15812" y="8071"/>
                    <a:pt x="15954" y="8071"/>
                    <a:pt x="16093" y="8071"/>
                  </a:cubicBezTo>
                  <a:cubicBezTo>
                    <a:pt x="16093" y="8245"/>
                    <a:pt x="16093" y="8418"/>
                    <a:pt x="16093" y="8558"/>
                  </a:cubicBezTo>
                  <a:cubicBezTo>
                    <a:pt x="16201" y="8591"/>
                    <a:pt x="16340" y="8521"/>
                    <a:pt x="16452" y="8558"/>
                  </a:cubicBezTo>
                  <a:cubicBezTo>
                    <a:pt x="16482" y="8662"/>
                    <a:pt x="16426" y="8694"/>
                    <a:pt x="16369" y="8732"/>
                  </a:cubicBezTo>
                  <a:cubicBezTo>
                    <a:pt x="16287" y="8797"/>
                    <a:pt x="16287" y="8938"/>
                    <a:pt x="16287" y="9041"/>
                  </a:cubicBezTo>
                  <a:cubicBezTo>
                    <a:pt x="16426" y="9078"/>
                    <a:pt x="16590" y="9041"/>
                    <a:pt x="16732" y="9078"/>
                  </a:cubicBezTo>
                  <a:cubicBezTo>
                    <a:pt x="16732" y="9041"/>
                    <a:pt x="16732" y="9041"/>
                    <a:pt x="16758" y="9008"/>
                  </a:cubicBezTo>
                  <a:cubicBezTo>
                    <a:pt x="16897" y="9008"/>
                    <a:pt x="16923" y="9252"/>
                    <a:pt x="17091" y="9219"/>
                  </a:cubicBezTo>
                  <a:cubicBezTo>
                    <a:pt x="17035" y="9149"/>
                    <a:pt x="16979" y="9008"/>
                    <a:pt x="17091" y="8938"/>
                  </a:cubicBezTo>
                  <a:cubicBezTo>
                    <a:pt x="17091" y="8868"/>
                    <a:pt x="17091" y="8765"/>
                    <a:pt x="17091" y="8662"/>
                  </a:cubicBezTo>
                  <a:cubicBezTo>
                    <a:pt x="17117" y="8662"/>
                    <a:pt x="17147" y="8662"/>
                    <a:pt x="17173" y="8662"/>
                  </a:cubicBezTo>
                  <a:cubicBezTo>
                    <a:pt x="17203" y="8694"/>
                    <a:pt x="17203" y="8797"/>
                    <a:pt x="17229" y="8797"/>
                  </a:cubicBezTo>
                  <a:cubicBezTo>
                    <a:pt x="17286" y="8868"/>
                    <a:pt x="17398" y="8835"/>
                    <a:pt x="17480" y="8835"/>
                  </a:cubicBezTo>
                  <a:cubicBezTo>
                    <a:pt x="17480" y="8868"/>
                    <a:pt x="17480" y="8938"/>
                    <a:pt x="17480" y="8975"/>
                  </a:cubicBezTo>
                  <a:cubicBezTo>
                    <a:pt x="17506" y="8975"/>
                    <a:pt x="17562" y="8975"/>
                    <a:pt x="17592" y="8975"/>
                  </a:cubicBezTo>
                  <a:cubicBezTo>
                    <a:pt x="17562" y="9111"/>
                    <a:pt x="17730" y="9355"/>
                    <a:pt x="17813" y="9182"/>
                  </a:cubicBezTo>
                  <a:cubicBezTo>
                    <a:pt x="17843" y="9111"/>
                    <a:pt x="17787" y="9041"/>
                    <a:pt x="17843" y="8975"/>
                  </a:cubicBezTo>
                  <a:cubicBezTo>
                    <a:pt x="17895" y="8938"/>
                    <a:pt x="17951" y="9041"/>
                    <a:pt x="17951" y="9111"/>
                  </a:cubicBezTo>
                  <a:cubicBezTo>
                    <a:pt x="18033" y="9111"/>
                    <a:pt x="18063" y="9008"/>
                    <a:pt x="18063" y="8905"/>
                  </a:cubicBezTo>
                  <a:cubicBezTo>
                    <a:pt x="18202" y="8905"/>
                    <a:pt x="18284" y="8975"/>
                    <a:pt x="18422" y="8938"/>
                  </a:cubicBezTo>
                  <a:cubicBezTo>
                    <a:pt x="18478" y="8905"/>
                    <a:pt x="18508" y="8938"/>
                    <a:pt x="18564" y="9008"/>
                  </a:cubicBezTo>
                  <a:cubicBezTo>
                    <a:pt x="18647" y="9149"/>
                    <a:pt x="18811" y="9355"/>
                    <a:pt x="18979" y="9392"/>
                  </a:cubicBezTo>
                  <a:cubicBezTo>
                    <a:pt x="18979" y="9495"/>
                    <a:pt x="19062" y="9533"/>
                    <a:pt x="19062" y="9636"/>
                  </a:cubicBezTo>
                  <a:cubicBezTo>
                    <a:pt x="19062" y="9772"/>
                    <a:pt x="19035" y="9842"/>
                    <a:pt x="19005" y="9950"/>
                  </a:cubicBezTo>
                  <a:cubicBezTo>
                    <a:pt x="18953" y="10156"/>
                    <a:pt x="19005" y="10399"/>
                    <a:pt x="18897" y="10573"/>
                  </a:cubicBezTo>
                  <a:cubicBezTo>
                    <a:pt x="18759" y="10713"/>
                    <a:pt x="18673" y="10887"/>
                    <a:pt x="18867" y="10990"/>
                  </a:cubicBezTo>
                  <a:cubicBezTo>
                    <a:pt x="18979" y="11060"/>
                    <a:pt x="19035" y="11514"/>
                    <a:pt x="19005" y="11650"/>
                  </a:cubicBezTo>
                  <a:cubicBezTo>
                    <a:pt x="18841" y="11650"/>
                    <a:pt x="19005" y="11861"/>
                    <a:pt x="19062" y="11899"/>
                  </a:cubicBezTo>
                  <a:cubicBezTo>
                    <a:pt x="19200" y="12072"/>
                    <a:pt x="19394" y="12105"/>
                    <a:pt x="19563" y="12175"/>
                  </a:cubicBezTo>
                  <a:cubicBezTo>
                    <a:pt x="19619" y="12175"/>
                    <a:pt x="19645" y="12175"/>
                    <a:pt x="19675" y="12175"/>
                  </a:cubicBezTo>
                  <a:cubicBezTo>
                    <a:pt x="19675" y="12137"/>
                    <a:pt x="19675" y="12137"/>
                    <a:pt x="19675" y="12137"/>
                  </a:cubicBezTo>
                  <a:cubicBezTo>
                    <a:pt x="19675" y="12137"/>
                    <a:pt x="19675" y="12137"/>
                    <a:pt x="19675" y="12175"/>
                  </a:cubicBezTo>
                  <a:lnTo>
                    <a:pt x="19701" y="12175"/>
                  </a:lnTo>
                  <a:cubicBezTo>
                    <a:pt x="19701" y="12072"/>
                    <a:pt x="19701" y="11964"/>
                    <a:pt x="19701" y="11964"/>
                  </a:cubicBezTo>
                  <a:cubicBezTo>
                    <a:pt x="19645" y="11720"/>
                    <a:pt x="19839" y="11791"/>
                    <a:pt x="19978" y="11688"/>
                  </a:cubicBezTo>
                  <a:cubicBezTo>
                    <a:pt x="20202" y="11514"/>
                    <a:pt x="19922" y="11374"/>
                    <a:pt x="19869" y="11271"/>
                  </a:cubicBezTo>
                  <a:cubicBezTo>
                    <a:pt x="19813" y="11163"/>
                    <a:pt x="19757" y="10746"/>
                    <a:pt x="19895" y="10713"/>
                  </a:cubicBezTo>
                  <a:cubicBezTo>
                    <a:pt x="20064" y="10681"/>
                    <a:pt x="19895" y="10367"/>
                    <a:pt x="20064" y="10329"/>
                  </a:cubicBezTo>
                  <a:cubicBezTo>
                    <a:pt x="20064" y="10296"/>
                    <a:pt x="20064" y="10296"/>
                    <a:pt x="20064" y="10259"/>
                  </a:cubicBezTo>
                  <a:cubicBezTo>
                    <a:pt x="20228" y="10296"/>
                    <a:pt x="20505" y="9739"/>
                    <a:pt x="20617" y="9842"/>
                  </a:cubicBezTo>
                  <a:cubicBezTo>
                    <a:pt x="20699" y="9912"/>
                    <a:pt x="20729" y="10086"/>
                    <a:pt x="20838" y="10123"/>
                  </a:cubicBezTo>
                  <a:cubicBezTo>
                    <a:pt x="20924" y="10156"/>
                    <a:pt x="21062" y="10189"/>
                    <a:pt x="21174" y="10156"/>
                  </a:cubicBezTo>
                  <a:cubicBezTo>
                    <a:pt x="21200" y="10086"/>
                    <a:pt x="21256" y="10086"/>
                    <a:pt x="21312" y="10053"/>
                  </a:cubicBezTo>
                  <a:cubicBezTo>
                    <a:pt x="21339" y="9983"/>
                    <a:pt x="21339" y="10015"/>
                    <a:pt x="21368" y="9983"/>
                  </a:cubicBezTo>
                  <a:cubicBezTo>
                    <a:pt x="21368" y="9880"/>
                    <a:pt x="21421" y="9842"/>
                    <a:pt x="21477" y="9772"/>
                  </a:cubicBezTo>
                  <a:cubicBezTo>
                    <a:pt x="21451" y="9772"/>
                    <a:pt x="21421" y="9739"/>
                    <a:pt x="21395" y="9739"/>
                  </a:cubicBezTo>
                  <a:cubicBezTo>
                    <a:pt x="21368" y="9598"/>
                    <a:pt x="21533" y="9533"/>
                    <a:pt x="21507" y="9392"/>
                  </a:cubicBezTo>
                  <a:cubicBezTo>
                    <a:pt x="21451" y="9219"/>
                    <a:pt x="21226" y="9219"/>
                    <a:pt x="21088" y="9219"/>
                  </a:cubicBezTo>
                  <a:cubicBezTo>
                    <a:pt x="21088" y="9149"/>
                    <a:pt x="21062" y="9111"/>
                    <a:pt x="21062" y="9041"/>
                  </a:cubicBezTo>
                  <a:cubicBezTo>
                    <a:pt x="20867" y="9041"/>
                    <a:pt x="20867" y="8938"/>
                    <a:pt x="20867" y="8662"/>
                  </a:cubicBezTo>
                  <a:cubicBezTo>
                    <a:pt x="20729" y="8624"/>
                    <a:pt x="20755" y="8418"/>
                    <a:pt x="20647" y="8315"/>
                  </a:cubicBezTo>
                  <a:cubicBezTo>
                    <a:pt x="20505" y="8207"/>
                    <a:pt x="20423" y="8380"/>
                    <a:pt x="20310" y="8451"/>
                  </a:cubicBezTo>
                  <a:cubicBezTo>
                    <a:pt x="20228" y="8315"/>
                    <a:pt x="20340" y="8315"/>
                    <a:pt x="20396" y="8174"/>
                  </a:cubicBezTo>
                  <a:cubicBezTo>
                    <a:pt x="20423" y="8071"/>
                    <a:pt x="20310" y="8001"/>
                    <a:pt x="20340" y="7893"/>
                  </a:cubicBezTo>
                  <a:cubicBezTo>
                    <a:pt x="20561" y="7861"/>
                    <a:pt x="20591" y="7861"/>
                    <a:pt x="20591" y="7547"/>
                  </a:cubicBezTo>
                  <a:cubicBezTo>
                    <a:pt x="20617" y="7303"/>
                    <a:pt x="20535" y="7270"/>
                    <a:pt x="20366" y="7167"/>
                  </a:cubicBezTo>
                  <a:cubicBezTo>
                    <a:pt x="20340" y="7200"/>
                    <a:pt x="20284" y="7233"/>
                    <a:pt x="20254" y="7233"/>
                  </a:cubicBezTo>
                  <a:cubicBezTo>
                    <a:pt x="20228" y="7130"/>
                    <a:pt x="20228" y="7027"/>
                    <a:pt x="20254" y="6956"/>
                  </a:cubicBezTo>
                  <a:cubicBezTo>
                    <a:pt x="20284" y="6853"/>
                    <a:pt x="20366" y="6816"/>
                    <a:pt x="20340" y="6713"/>
                  </a:cubicBezTo>
                  <a:cubicBezTo>
                    <a:pt x="20366" y="6853"/>
                    <a:pt x="20699" y="6610"/>
                    <a:pt x="20729" y="6539"/>
                  </a:cubicBezTo>
                  <a:cubicBezTo>
                    <a:pt x="20811" y="6366"/>
                    <a:pt x="20785" y="6226"/>
                    <a:pt x="20785" y="6085"/>
                  </a:cubicBezTo>
                  <a:cubicBezTo>
                    <a:pt x="20785" y="5949"/>
                    <a:pt x="20811" y="5809"/>
                    <a:pt x="20811" y="5635"/>
                  </a:cubicBezTo>
                  <a:cubicBezTo>
                    <a:pt x="20699" y="5635"/>
                    <a:pt x="20617" y="5738"/>
                    <a:pt x="20535" y="5706"/>
                  </a:cubicBezTo>
                  <a:cubicBezTo>
                    <a:pt x="20535" y="5354"/>
                    <a:pt x="20894" y="5008"/>
                    <a:pt x="20699" y="4624"/>
                  </a:cubicBezTo>
                  <a:cubicBezTo>
                    <a:pt x="20617" y="4488"/>
                    <a:pt x="20479" y="4558"/>
                    <a:pt x="20423" y="4385"/>
                  </a:cubicBezTo>
                  <a:cubicBezTo>
                    <a:pt x="20366" y="4277"/>
                    <a:pt x="20423" y="4136"/>
                    <a:pt x="20396" y="4001"/>
                  </a:cubicBezTo>
                  <a:cubicBezTo>
                    <a:pt x="20396" y="3893"/>
                    <a:pt x="20366" y="3827"/>
                    <a:pt x="20366" y="3719"/>
                  </a:cubicBezTo>
                  <a:cubicBezTo>
                    <a:pt x="20452" y="3687"/>
                    <a:pt x="20535" y="3719"/>
                    <a:pt x="20505" y="3860"/>
                  </a:cubicBezTo>
                  <a:cubicBezTo>
                    <a:pt x="20617" y="3860"/>
                    <a:pt x="20673" y="3687"/>
                    <a:pt x="20755" y="3687"/>
                  </a:cubicBezTo>
                  <a:cubicBezTo>
                    <a:pt x="20867" y="3649"/>
                    <a:pt x="20950" y="3616"/>
                    <a:pt x="20980" y="3513"/>
                  </a:cubicBezTo>
                  <a:cubicBezTo>
                    <a:pt x="21032" y="3340"/>
                    <a:pt x="20980" y="3270"/>
                    <a:pt x="20924" y="3232"/>
                  </a:cubicBezTo>
                  <a:cubicBezTo>
                    <a:pt x="20867" y="3303"/>
                    <a:pt x="20811" y="3340"/>
                    <a:pt x="20699" y="3340"/>
                  </a:cubicBezTo>
                  <a:cubicBezTo>
                    <a:pt x="20811" y="3340"/>
                    <a:pt x="20867" y="3303"/>
                    <a:pt x="20924" y="3232"/>
                  </a:cubicBezTo>
                  <a:cubicBezTo>
                    <a:pt x="20867" y="3167"/>
                    <a:pt x="20755" y="3167"/>
                    <a:pt x="20673" y="3129"/>
                  </a:cubicBezTo>
                  <a:cubicBezTo>
                    <a:pt x="20423" y="3096"/>
                    <a:pt x="20254" y="2853"/>
                    <a:pt x="20172" y="2572"/>
                  </a:cubicBezTo>
                  <a:cubicBezTo>
                    <a:pt x="20116" y="2436"/>
                    <a:pt x="19978" y="2436"/>
                    <a:pt x="19951" y="2328"/>
                  </a:cubicBezTo>
                  <a:cubicBezTo>
                    <a:pt x="19839" y="2328"/>
                    <a:pt x="19813" y="2328"/>
                    <a:pt x="19727" y="2225"/>
                  </a:cubicBezTo>
                  <a:cubicBezTo>
                    <a:pt x="19701" y="2192"/>
                    <a:pt x="19619" y="2258"/>
                    <a:pt x="19589" y="2295"/>
                  </a:cubicBezTo>
                  <a:cubicBezTo>
                    <a:pt x="19480" y="2436"/>
                    <a:pt x="19424" y="2469"/>
                    <a:pt x="19256" y="2469"/>
                  </a:cubicBezTo>
                  <a:cubicBezTo>
                    <a:pt x="19091" y="2501"/>
                    <a:pt x="18923" y="2501"/>
                    <a:pt x="18785" y="2436"/>
                  </a:cubicBezTo>
                  <a:cubicBezTo>
                    <a:pt x="18590" y="2295"/>
                    <a:pt x="18478" y="2258"/>
                    <a:pt x="18258" y="2295"/>
                  </a:cubicBezTo>
                  <a:cubicBezTo>
                    <a:pt x="18202" y="2295"/>
                    <a:pt x="17869" y="2436"/>
                    <a:pt x="17869" y="2258"/>
                  </a:cubicBezTo>
                  <a:cubicBezTo>
                    <a:pt x="17869" y="2052"/>
                    <a:pt x="17730" y="2019"/>
                    <a:pt x="17592" y="2019"/>
                  </a:cubicBezTo>
                  <a:cubicBezTo>
                    <a:pt x="17398" y="2019"/>
                    <a:pt x="17424" y="1841"/>
                    <a:pt x="17312" y="1738"/>
                  </a:cubicBezTo>
                  <a:cubicBezTo>
                    <a:pt x="17173" y="1597"/>
                    <a:pt x="17147" y="1911"/>
                    <a:pt x="17117" y="2019"/>
                  </a:cubicBezTo>
                  <a:cubicBezTo>
                    <a:pt x="17065" y="2019"/>
                    <a:pt x="17009" y="2019"/>
                    <a:pt x="16953" y="2019"/>
                  </a:cubicBezTo>
                  <a:cubicBezTo>
                    <a:pt x="16953" y="2085"/>
                    <a:pt x="16953" y="2122"/>
                    <a:pt x="16953" y="2155"/>
                  </a:cubicBezTo>
                  <a:cubicBezTo>
                    <a:pt x="16785" y="2155"/>
                    <a:pt x="16620" y="2019"/>
                    <a:pt x="16452" y="2052"/>
                  </a:cubicBezTo>
                  <a:cubicBezTo>
                    <a:pt x="16452" y="2192"/>
                    <a:pt x="16452" y="2295"/>
                    <a:pt x="16452" y="2436"/>
                  </a:cubicBezTo>
                  <a:cubicBezTo>
                    <a:pt x="16231" y="2436"/>
                    <a:pt x="15981" y="2609"/>
                    <a:pt x="15760" y="2469"/>
                  </a:cubicBezTo>
                  <a:cubicBezTo>
                    <a:pt x="15622" y="2398"/>
                    <a:pt x="15510" y="2155"/>
                    <a:pt x="15341" y="2192"/>
                  </a:cubicBezTo>
                  <a:cubicBezTo>
                    <a:pt x="15315" y="2295"/>
                    <a:pt x="15177" y="2436"/>
                    <a:pt x="15121" y="2258"/>
                  </a:cubicBezTo>
                  <a:cubicBezTo>
                    <a:pt x="15091" y="2155"/>
                    <a:pt x="15121" y="2052"/>
                    <a:pt x="15121" y="1911"/>
                  </a:cubicBezTo>
                  <a:cubicBezTo>
                    <a:pt x="15009" y="1878"/>
                    <a:pt x="15035" y="2052"/>
                    <a:pt x="14952" y="2122"/>
                  </a:cubicBezTo>
                  <a:cubicBezTo>
                    <a:pt x="14870" y="2155"/>
                    <a:pt x="14788" y="2085"/>
                    <a:pt x="14702" y="2052"/>
                  </a:cubicBezTo>
                  <a:cubicBezTo>
                    <a:pt x="14507" y="1911"/>
                    <a:pt x="14343" y="2155"/>
                    <a:pt x="14313" y="2366"/>
                  </a:cubicBezTo>
                  <a:cubicBezTo>
                    <a:pt x="13954" y="2366"/>
                    <a:pt x="13648" y="2642"/>
                    <a:pt x="13232" y="2539"/>
                  </a:cubicBezTo>
                  <a:cubicBezTo>
                    <a:pt x="13094" y="2501"/>
                    <a:pt x="13064" y="2572"/>
                    <a:pt x="12952" y="2398"/>
                  </a:cubicBezTo>
                  <a:cubicBezTo>
                    <a:pt x="12900" y="2225"/>
                    <a:pt x="12788" y="2501"/>
                    <a:pt x="12788" y="2572"/>
                  </a:cubicBezTo>
                  <a:cubicBezTo>
                    <a:pt x="12649" y="2539"/>
                    <a:pt x="12623" y="2155"/>
                    <a:pt x="12567" y="2019"/>
                  </a:cubicBezTo>
                  <a:cubicBezTo>
                    <a:pt x="12675" y="2019"/>
                    <a:pt x="12844" y="2085"/>
                    <a:pt x="12926" y="2019"/>
                  </a:cubicBezTo>
                  <a:cubicBezTo>
                    <a:pt x="12926" y="2052"/>
                    <a:pt x="12952" y="2122"/>
                    <a:pt x="12952" y="2155"/>
                  </a:cubicBezTo>
                  <a:cubicBezTo>
                    <a:pt x="12982" y="2085"/>
                    <a:pt x="13038" y="2052"/>
                    <a:pt x="13094" y="2052"/>
                  </a:cubicBezTo>
                  <a:cubicBezTo>
                    <a:pt x="12926" y="1808"/>
                    <a:pt x="12900" y="1321"/>
                    <a:pt x="12649" y="1251"/>
                  </a:cubicBezTo>
                  <a:cubicBezTo>
                    <a:pt x="12369" y="1180"/>
                    <a:pt x="12260" y="1321"/>
                    <a:pt x="12122" y="1565"/>
                  </a:cubicBezTo>
                  <a:cubicBezTo>
                    <a:pt x="12036" y="1565"/>
                    <a:pt x="11928" y="1527"/>
                    <a:pt x="11872" y="1597"/>
                  </a:cubicBezTo>
                  <a:cubicBezTo>
                    <a:pt x="11872" y="1424"/>
                    <a:pt x="11621" y="1462"/>
                    <a:pt x="11539" y="1494"/>
                  </a:cubicBezTo>
                  <a:cubicBezTo>
                    <a:pt x="11370" y="1527"/>
                    <a:pt x="11258" y="1668"/>
                    <a:pt x="11068" y="1668"/>
                  </a:cubicBezTo>
                  <a:cubicBezTo>
                    <a:pt x="11068" y="1808"/>
                    <a:pt x="11038" y="1878"/>
                    <a:pt x="10899" y="1911"/>
                  </a:cubicBezTo>
                  <a:cubicBezTo>
                    <a:pt x="10926" y="2019"/>
                    <a:pt x="10926" y="2192"/>
                    <a:pt x="10817" y="2258"/>
                  </a:cubicBezTo>
                  <a:cubicBezTo>
                    <a:pt x="10761" y="2295"/>
                    <a:pt x="10705" y="2295"/>
                    <a:pt x="10705" y="2398"/>
                  </a:cubicBezTo>
                  <a:cubicBezTo>
                    <a:pt x="10567" y="2398"/>
                    <a:pt x="10484" y="2572"/>
                    <a:pt x="10428" y="2675"/>
                  </a:cubicBezTo>
                  <a:cubicBezTo>
                    <a:pt x="10537" y="2745"/>
                    <a:pt x="10593" y="2783"/>
                    <a:pt x="10567" y="2956"/>
                  </a:cubicBezTo>
                  <a:cubicBezTo>
                    <a:pt x="10484" y="2923"/>
                    <a:pt x="10428" y="3059"/>
                    <a:pt x="10342" y="3096"/>
                  </a:cubicBezTo>
                  <a:cubicBezTo>
                    <a:pt x="10260" y="3129"/>
                    <a:pt x="10148" y="3059"/>
                    <a:pt x="10066" y="3059"/>
                  </a:cubicBezTo>
                  <a:cubicBezTo>
                    <a:pt x="10039" y="3167"/>
                    <a:pt x="10096" y="3340"/>
                    <a:pt x="9983" y="3340"/>
                  </a:cubicBezTo>
                  <a:cubicBezTo>
                    <a:pt x="9901" y="3373"/>
                    <a:pt x="9815" y="3340"/>
                    <a:pt x="9733" y="3340"/>
                  </a:cubicBezTo>
                  <a:cubicBezTo>
                    <a:pt x="9621" y="3340"/>
                    <a:pt x="9288" y="3410"/>
                    <a:pt x="9288" y="3199"/>
                  </a:cubicBezTo>
                  <a:cubicBezTo>
                    <a:pt x="9288" y="3199"/>
                    <a:pt x="9288" y="3199"/>
                    <a:pt x="9318" y="3199"/>
                  </a:cubicBezTo>
                  <a:cubicBezTo>
                    <a:pt x="9370" y="3026"/>
                    <a:pt x="9344" y="2501"/>
                    <a:pt x="9206" y="2436"/>
                  </a:cubicBezTo>
                  <a:cubicBezTo>
                    <a:pt x="9123" y="2398"/>
                    <a:pt x="8985" y="2398"/>
                    <a:pt x="8955" y="2328"/>
                  </a:cubicBezTo>
                  <a:cubicBezTo>
                    <a:pt x="8873" y="2155"/>
                    <a:pt x="8791" y="2192"/>
                    <a:pt x="8652" y="2192"/>
                  </a:cubicBezTo>
                  <a:cubicBezTo>
                    <a:pt x="8372" y="2155"/>
                    <a:pt x="8039" y="2328"/>
                    <a:pt x="7789" y="2192"/>
                  </a:cubicBezTo>
                  <a:cubicBezTo>
                    <a:pt x="7650" y="2085"/>
                    <a:pt x="7568" y="2122"/>
                    <a:pt x="7430" y="2155"/>
                  </a:cubicBezTo>
                  <a:cubicBezTo>
                    <a:pt x="7317" y="2192"/>
                    <a:pt x="7235" y="2085"/>
                    <a:pt x="7097" y="2085"/>
                  </a:cubicBezTo>
                  <a:cubicBezTo>
                    <a:pt x="6846" y="2122"/>
                    <a:pt x="6790" y="1949"/>
                    <a:pt x="6678" y="1668"/>
                  </a:cubicBezTo>
                  <a:cubicBezTo>
                    <a:pt x="6570" y="1354"/>
                    <a:pt x="6457" y="1251"/>
                    <a:pt x="6177" y="1218"/>
                  </a:cubicBezTo>
                  <a:cubicBezTo>
                    <a:pt x="5956" y="1180"/>
                    <a:pt x="5624" y="1424"/>
                    <a:pt x="5429" y="1180"/>
                  </a:cubicBezTo>
                  <a:cubicBezTo>
                    <a:pt x="5235" y="937"/>
                    <a:pt x="5261" y="628"/>
                    <a:pt x="5235" y="314"/>
                  </a:cubicBezTo>
                  <a:cubicBezTo>
                    <a:pt x="5235" y="347"/>
                    <a:pt x="4958" y="0"/>
                    <a:pt x="4928" y="0"/>
                  </a:cubicBezTo>
                  <a:cubicBezTo>
                    <a:pt x="4738" y="0"/>
                    <a:pt x="4790" y="379"/>
                    <a:pt x="4513" y="276"/>
                  </a:cubicBezTo>
                  <a:cubicBezTo>
                    <a:pt x="4431" y="244"/>
                    <a:pt x="4345" y="173"/>
                    <a:pt x="4263" y="136"/>
                  </a:cubicBezTo>
                  <a:cubicBezTo>
                    <a:pt x="4263" y="173"/>
                    <a:pt x="4293" y="173"/>
                    <a:pt x="4293" y="173"/>
                  </a:cubicBezTo>
                  <a:cubicBezTo>
                    <a:pt x="4293" y="173"/>
                    <a:pt x="4263" y="173"/>
                    <a:pt x="4263" y="136"/>
                  </a:cubicBezTo>
                  <a:lnTo>
                    <a:pt x="4237" y="136"/>
                  </a:lnTo>
                  <a:cubicBezTo>
                    <a:pt x="4151" y="173"/>
                    <a:pt x="4098" y="244"/>
                    <a:pt x="4042" y="244"/>
                  </a:cubicBezTo>
                  <a:cubicBezTo>
                    <a:pt x="3986" y="244"/>
                    <a:pt x="3930" y="276"/>
                    <a:pt x="3874" y="276"/>
                  </a:cubicBezTo>
                  <a:cubicBezTo>
                    <a:pt x="3736" y="314"/>
                    <a:pt x="3736" y="487"/>
                    <a:pt x="3653" y="520"/>
                  </a:cubicBezTo>
                  <a:cubicBezTo>
                    <a:pt x="3567" y="557"/>
                    <a:pt x="3485" y="520"/>
                    <a:pt x="3403" y="520"/>
                  </a:cubicBezTo>
                  <a:cubicBezTo>
                    <a:pt x="3347" y="661"/>
                    <a:pt x="3459" y="661"/>
                    <a:pt x="3541" y="693"/>
                  </a:cubicBezTo>
                  <a:cubicBezTo>
                    <a:pt x="3541" y="801"/>
                    <a:pt x="3541" y="867"/>
                    <a:pt x="3541" y="974"/>
                  </a:cubicBezTo>
                  <a:cubicBezTo>
                    <a:pt x="3485" y="974"/>
                    <a:pt x="3403" y="1148"/>
                    <a:pt x="3403" y="1218"/>
                  </a:cubicBezTo>
                  <a:cubicBezTo>
                    <a:pt x="3623" y="1218"/>
                    <a:pt x="3485" y="1878"/>
                    <a:pt x="3848" y="1494"/>
                  </a:cubicBezTo>
                  <a:cubicBezTo>
                    <a:pt x="4068" y="1218"/>
                    <a:pt x="4513" y="1494"/>
                    <a:pt x="4681" y="1705"/>
                  </a:cubicBezTo>
                  <a:cubicBezTo>
                    <a:pt x="4595" y="1668"/>
                    <a:pt x="4513" y="1775"/>
                    <a:pt x="4431" y="1775"/>
                  </a:cubicBezTo>
                  <a:cubicBezTo>
                    <a:pt x="4319" y="1775"/>
                    <a:pt x="4237" y="1705"/>
                    <a:pt x="4124" y="1738"/>
                  </a:cubicBezTo>
                  <a:cubicBezTo>
                    <a:pt x="4098" y="1775"/>
                    <a:pt x="4068" y="1841"/>
                    <a:pt x="4042" y="1878"/>
                  </a:cubicBezTo>
                  <a:cubicBezTo>
                    <a:pt x="3960" y="1949"/>
                    <a:pt x="3874" y="1949"/>
                    <a:pt x="3792" y="1949"/>
                  </a:cubicBezTo>
                  <a:cubicBezTo>
                    <a:pt x="3792" y="1982"/>
                    <a:pt x="3765" y="2052"/>
                    <a:pt x="3765" y="2122"/>
                  </a:cubicBezTo>
                  <a:cubicBezTo>
                    <a:pt x="3653" y="2155"/>
                    <a:pt x="3429" y="2085"/>
                    <a:pt x="3347" y="2258"/>
                  </a:cubicBezTo>
                  <a:cubicBezTo>
                    <a:pt x="3291" y="2366"/>
                    <a:pt x="3347" y="2539"/>
                    <a:pt x="3235" y="2572"/>
                  </a:cubicBezTo>
                  <a:cubicBezTo>
                    <a:pt x="3152" y="2609"/>
                    <a:pt x="3096" y="2675"/>
                    <a:pt x="3014" y="2675"/>
                  </a:cubicBezTo>
                  <a:cubicBezTo>
                    <a:pt x="2902" y="2745"/>
                    <a:pt x="2793" y="2675"/>
                    <a:pt x="2651" y="2675"/>
                  </a:cubicBezTo>
                  <a:cubicBezTo>
                    <a:pt x="2651" y="2675"/>
                    <a:pt x="2681" y="2783"/>
                    <a:pt x="2681" y="2815"/>
                  </a:cubicBezTo>
                  <a:cubicBezTo>
                    <a:pt x="2707" y="2853"/>
                    <a:pt x="2819" y="2853"/>
                    <a:pt x="2849" y="2853"/>
                  </a:cubicBezTo>
                  <a:cubicBezTo>
                    <a:pt x="3040" y="2853"/>
                    <a:pt x="3040" y="2956"/>
                    <a:pt x="3182" y="3096"/>
                  </a:cubicBezTo>
                  <a:cubicBezTo>
                    <a:pt x="3429" y="3373"/>
                    <a:pt x="3485" y="3649"/>
                    <a:pt x="3459" y="4071"/>
                  </a:cubicBezTo>
                  <a:cubicBezTo>
                    <a:pt x="3403" y="4071"/>
                    <a:pt x="3126" y="4071"/>
                    <a:pt x="3126" y="4136"/>
                  </a:cubicBezTo>
                  <a:cubicBezTo>
                    <a:pt x="3096" y="4207"/>
                    <a:pt x="3182" y="4277"/>
                    <a:pt x="3182" y="4347"/>
                  </a:cubicBezTo>
                  <a:cubicBezTo>
                    <a:pt x="3182" y="4624"/>
                    <a:pt x="2849" y="4417"/>
                    <a:pt x="2793" y="4661"/>
                  </a:cubicBezTo>
                  <a:cubicBezTo>
                    <a:pt x="2737" y="4558"/>
                    <a:pt x="2707" y="4488"/>
                    <a:pt x="2599" y="4520"/>
                  </a:cubicBezTo>
                  <a:cubicBezTo>
                    <a:pt x="2599" y="4417"/>
                    <a:pt x="2599" y="4347"/>
                    <a:pt x="2599" y="4277"/>
                  </a:cubicBezTo>
                  <a:cubicBezTo>
                    <a:pt x="2487" y="4244"/>
                    <a:pt x="2375" y="4277"/>
                    <a:pt x="2292" y="4174"/>
                  </a:cubicBezTo>
                  <a:cubicBezTo>
                    <a:pt x="2210" y="4071"/>
                    <a:pt x="2236" y="3963"/>
                    <a:pt x="2098" y="4001"/>
                  </a:cubicBezTo>
                  <a:cubicBezTo>
                    <a:pt x="2098" y="4071"/>
                    <a:pt x="2042" y="4136"/>
                    <a:pt x="2016" y="4244"/>
                  </a:cubicBezTo>
                  <a:cubicBezTo>
                    <a:pt x="2262" y="4277"/>
                    <a:pt x="2098" y="4764"/>
                    <a:pt x="2042" y="4905"/>
                  </a:cubicBezTo>
                  <a:cubicBezTo>
                    <a:pt x="2016" y="5040"/>
                    <a:pt x="2098" y="5251"/>
                    <a:pt x="1986" y="5322"/>
                  </a:cubicBezTo>
                  <a:cubicBezTo>
                    <a:pt x="1877" y="5392"/>
                    <a:pt x="1903" y="5668"/>
                    <a:pt x="1903" y="5809"/>
                  </a:cubicBezTo>
                  <a:cubicBezTo>
                    <a:pt x="1821" y="5809"/>
                    <a:pt x="1765" y="5809"/>
                    <a:pt x="1709" y="5809"/>
                  </a:cubicBezTo>
                  <a:cubicBezTo>
                    <a:pt x="1683" y="5809"/>
                    <a:pt x="1653" y="5912"/>
                    <a:pt x="1627" y="5912"/>
                  </a:cubicBezTo>
                  <a:cubicBezTo>
                    <a:pt x="1541" y="5949"/>
                    <a:pt x="1458" y="5879"/>
                    <a:pt x="1376" y="5912"/>
                  </a:cubicBezTo>
                  <a:cubicBezTo>
                    <a:pt x="1376" y="6015"/>
                    <a:pt x="1376" y="6123"/>
                    <a:pt x="1376" y="6193"/>
                  </a:cubicBezTo>
                  <a:cubicBezTo>
                    <a:pt x="793" y="6226"/>
                    <a:pt x="737" y="6853"/>
                    <a:pt x="569" y="5842"/>
                  </a:cubicBezTo>
                  <a:cubicBezTo>
                    <a:pt x="542" y="5706"/>
                    <a:pt x="542" y="5251"/>
                    <a:pt x="599" y="5008"/>
                  </a:cubicBezTo>
                  <a:cubicBezTo>
                    <a:pt x="599" y="5008"/>
                    <a:pt x="569" y="5008"/>
                    <a:pt x="542" y="5008"/>
                  </a:cubicBezTo>
                  <a:cubicBezTo>
                    <a:pt x="542" y="5040"/>
                    <a:pt x="542" y="5078"/>
                    <a:pt x="516" y="5111"/>
                  </a:cubicBezTo>
                  <a:cubicBezTo>
                    <a:pt x="460" y="5218"/>
                    <a:pt x="292" y="5148"/>
                    <a:pt x="266" y="5251"/>
                  </a:cubicBezTo>
                  <a:cubicBezTo>
                    <a:pt x="236" y="5322"/>
                    <a:pt x="348" y="5425"/>
                    <a:pt x="322" y="5532"/>
                  </a:cubicBezTo>
                  <a:cubicBezTo>
                    <a:pt x="292" y="5706"/>
                    <a:pt x="210" y="5598"/>
                    <a:pt x="154" y="5738"/>
                  </a:cubicBezTo>
                  <a:cubicBezTo>
                    <a:pt x="71" y="5949"/>
                    <a:pt x="322" y="6085"/>
                    <a:pt x="292" y="6296"/>
                  </a:cubicBezTo>
                  <a:cubicBezTo>
                    <a:pt x="266" y="6226"/>
                    <a:pt x="210" y="6226"/>
                    <a:pt x="210" y="6123"/>
                  </a:cubicBezTo>
                  <a:cubicBezTo>
                    <a:pt x="154" y="6123"/>
                    <a:pt x="98" y="6123"/>
                    <a:pt x="71" y="6123"/>
                  </a:cubicBezTo>
                  <a:cubicBezTo>
                    <a:pt x="15" y="6226"/>
                    <a:pt x="41" y="6258"/>
                    <a:pt x="71" y="6366"/>
                  </a:cubicBezTo>
                  <a:cubicBezTo>
                    <a:pt x="98" y="6366"/>
                    <a:pt x="210" y="6539"/>
                    <a:pt x="184" y="6539"/>
                  </a:cubicBezTo>
                  <a:cubicBezTo>
                    <a:pt x="154" y="6572"/>
                    <a:pt x="98" y="6572"/>
                    <a:pt x="71" y="6572"/>
                  </a:cubicBezTo>
                  <a:cubicBezTo>
                    <a:pt x="71" y="6746"/>
                    <a:pt x="-11" y="6886"/>
                    <a:pt x="15" y="7059"/>
                  </a:cubicBezTo>
                  <a:cubicBezTo>
                    <a:pt x="210" y="7027"/>
                    <a:pt x="-67" y="7687"/>
                    <a:pt x="15" y="7687"/>
                  </a:cubicBezTo>
                  <a:cubicBezTo>
                    <a:pt x="71" y="7687"/>
                    <a:pt x="127" y="7687"/>
                    <a:pt x="184" y="7687"/>
                  </a:cubicBezTo>
                  <a:cubicBezTo>
                    <a:pt x="184" y="7617"/>
                    <a:pt x="154" y="7444"/>
                    <a:pt x="236" y="7444"/>
                  </a:cubicBezTo>
                  <a:cubicBezTo>
                    <a:pt x="266" y="7444"/>
                    <a:pt x="348" y="7617"/>
                    <a:pt x="404" y="7650"/>
                  </a:cubicBezTo>
                  <a:cubicBezTo>
                    <a:pt x="322" y="7757"/>
                    <a:pt x="127" y="7720"/>
                    <a:pt x="98" y="7893"/>
                  </a:cubicBezTo>
                  <a:cubicBezTo>
                    <a:pt x="71" y="8001"/>
                    <a:pt x="127" y="8001"/>
                    <a:pt x="154" y="8071"/>
                  </a:cubicBezTo>
                  <a:cubicBezTo>
                    <a:pt x="154" y="8174"/>
                    <a:pt x="154" y="8277"/>
                    <a:pt x="154" y="8348"/>
                  </a:cubicBezTo>
                  <a:cubicBezTo>
                    <a:pt x="266" y="8380"/>
                    <a:pt x="374" y="8348"/>
                    <a:pt x="486" y="8380"/>
                  </a:cubicBezTo>
                  <a:cubicBezTo>
                    <a:pt x="374" y="8451"/>
                    <a:pt x="154" y="8348"/>
                    <a:pt x="98" y="8521"/>
                  </a:cubicBezTo>
                  <a:cubicBezTo>
                    <a:pt x="98" y="8591"/>
                    <a:pt x="127" y="8938"/>
                    <a:pt x="184" y="8975"/>
                  </a:cubicBezTo>
                  <a:cubicBezTo>
                    <a:pt x="184" y="9041"/>
                    <a:pt x="184" y="9111"/>
                    <a:pt x="184" y="9182"/>
                  </a:cubicBezTo>
                  <a:cubicBezTo>
                    <a:pt x="71" y="9219"/>
                    <a:pt x="184" y="9322"/>
                    <a:pt x="154" y="9392"/>
                  </a:cubicBezTo>
                  <a:cubicBezTo>
                    <a:pt x="71" y="9425"/>
                    <a:pt x="71" y="9739"/>
                    <a:pt x="184" y="9706"/>
                  </a:cubicBezTo>
                  <a:cubicBezTo>
                    <a:pt x="236" y="9598"/>
                    <a:pt x="292" y="9495"/>
                    <a:pt x="322" y="9355"/>
                  </a:cubicBezTo>
                  <a:cubicBezTo>
                    <a:pt x="374" y="9355"/>
                    <a:pt x="460" y="9355"/>
                    <a:pt x="542" y="9355"/>
                  </a:cubicBezTo>
                  <a:cubicBezTo>
                    <a:pt x="569" y="9252"/>
                    <a:pt x="516" y="8938"/>
                    <a:pt x="625" y="8975"/>
                  </a:cubicBezTo>
                  <a:cubicBezTo>
                    <a:pt x="625" y="9078"/>
                    <a:pt x="655" y="9111"/>
                    <a:pt x="681" y="9219"/>
                  </a:cubicBezTo>
                  <a:cubicBezTo>
                    <a:pt x="681" y="9289"/>
                    <a:pt x="681" y="9392"/>
                    <a:pt x="655" y="9463"/>
                  </a:cubicBezTo>
                  <a:cubicBezTo>
                    <a:pt x="599" y="9463"/>
                    <a:pt x="516" y="9425"/>
                    <a:pt x="486" y="9463"/>
                  </a:cubicBezTo>
                  <a:cubicBezTo>
                    <a:pt x="404" y="9495"/>
                    <a:pt x="460" y="9533"/>
                    <a:pt x="404" y="9566"/>
                  </a:cubicBezTo>
                  <a:cubicBezTo>
                    <a:pt x="374" y="9636"/>
                    <a:pt x="210" y="9809"/>
                    <a:pt x="348" y="9880"/>
                  </a:cubicBezTo>
                  <a:cubicBezTo>
                    <a:pt x="348" y="9912"/>
                    <a:pt x="374" y="9950"/>
                    <a:pt x="348" y="9983"/>
                  </a:cubicBezTo>
                  <a:cubicBezTo>
                    <a:pt x="430" y="10015"/>
                    <a:pt x="486" y="9983"/>
                    <a:pt x="542" y="9983"/>
                  </a:cubicBezTo>
                  <a:cubicBezTo>
                    <a:pt x="569" y="10015"/>
                    <a:pt x="599" y="10086"/>
                    <a:pt x="625" y="10123"/>
                  </a:cubicBezTo>
                  <a:cubicBezTo>
                    <a:pt x="569" y="10189"/>
                    <a:pt x="430" y="10156"/>
                    <a:pt x="348" y="10123"/>
                  </a:cubicBezTo>
                  <a:lnTo>
                    <a:pt x="348" y="10086"/>
                  </a:lnTo>
                  <a:cubicBezTo>
                    <a:pt x="98" y="10015"/>
                    <a:pt x="98" y="10437"/>
                    <a:pt x="154" y="10610"/>
                  </a:cubicBezTo>
                  <a:cubicBezTo>
                    <a:pt x="184" y="10643"/>
                    <a:pt x="236" y="10681"/>
                    <a:pt x="236" y="10713"/>
                  </a:cubicBezTo>
                  <a:cubicBezTo>
                    <a:pt x="266" y="10784"/>
                    <a:pt x="266" y="10816"/>
                    <a:pt x="266" y="10887"/>
                  </a:cubicBezTo>
                  <a:cubicBezTo>
                    <a:pt x="292" y="10990"/>
                    <a:pt x="348" y="11097"/>
                    <a:pt x="404" y="11163"/>
                  </a:cubicBezTo>
                  <a:cubicBezTo>
                    <a:pt x="374" y="11163"/>
                    <a:pt x="348" y="11163"/>
                    <a:pt x="322" y="11163"/>
                  </a:cubicBezTo>
                  <a:cubicBezTo>
                    <a:pt x="322" y="11130"/>
                    <a:pt x="322" y="11130"/>
                    <a:pt x="322" y="11097"/>
                  </a:cubicBezTo>
                  <a:cubicBezTo>
                    <a:pt x="292" y="11097"/>
                    <a:pt x="266" y="11097"/>
                    <a:pt x="266" y="11097"/>
                  </a:cubicBezTo>
                  <a:cubicBezTo>
                    <a:pt x="210" y="11271"/>
                    <a:pt x="210" y="11477"/>
                    <a:pt x="236" y="11617"/>
                  </a:cubicBezTo>
                  <a:cubicBezTo>
                    <a:pt x="266" y="11650"/>
                    <a:pt x="292" y="11688"/>
                    <a:pt x="348" y="11688"/>
                  </a:cubicBezTo>
                  <a:cubicBezTo>
                    <a:pt x="348" y="11791"/>
                    <a:pt x="348" y="11899"/>
                    <a:pt x="292" y="11931"/>
                  </a:cubicBezTo>
                  <a:cubicBezTo>
                    <a:pt x="348" y="11964"/>
                    <a:pt x="404" y="11964"/>
                    <a:pt x="460" y="11964"/>
                  </a:cubicBezTo>
                  <a:cubicBezTo>
                    <a:pt x="460" y="11899"/>
                    <a:pt x="516" y="11828"/>
                    <a:pt x="569" y="11861"/>
                  </a:cubicBezTo>
                  <a:cubicBezTo>
                    <a:pt x="542" y="11964"/>
                    <a:pt x="569" y="12072"/>
                    <a:pt x="542" y="12137"/>
                  </a:cubicBezTo>
                  <a:cubicBezTo>
                    <a:pt x="542" y="11964"/>
                    <a:pt x="348" y="12002"/>
                    <a:pt x="236" y="12002"/>
                  </a:cubicBezTo>
                  <a:cubicBezTo>
                    <a:pt x="210" y="12208"/>
                    <a:pt x="322" y="12208"/>
                    <a:pt x="404" y="12278"/>
                  </a:cubicBezTo>
                  <a:cubicBezTo>
                    <a:pt x="430" y="12418"/>
                    <a:pt x="348" y="12522"/>
                    <a:pt x="292" y="12625"/>
                  </a:cubicBezTo>
                  <a:cubicBezTo>
                    <a:pt x="348" y="12625"/>
                    <a:pt x="348" y="12625"/>
                    <a:pt x="374" y="12625"/>
                  </a:cubicBezTo>
                  <a:cubicBezTo>
                    <a:pt x="374" y="12765"/>
                    <a:pt x="404" y="13046"/>
                    <a:pt x="569" y="13009"/>
                  </a:cubicBezTo>
                  <a:cubicBezTo>
                    <a:pt x="322" y="13079"/>
                    <a:pt x="486" y="13393"/>
                    <a:pt x="569" y="13566"/>
                  </a:cubicBezTo>
                  <a:cubicBezTo>
                    <a:pt x="711" y="13810"/>
                    <a:pt x="599" y="14053"/>
                    <a:pt x="625" y="14330"/>
                  </a:cubicBezTo>
                  <a:cubicBezTo>
                    <a:pt x="681" y="14330"/>
                    <a:pt x="737" y="14330"/>
                    <a:pt x="793" y="14367"/>
                  </a:cubicBezTo>
                  <a:cubicBezTo>
                    <a:pt x="737" y="14437"/>
                    <a:pt x="681" y="14437"/>
                    <a:pt x="625" y="14470"/>
                  </a:cubicBezTo>
                  <a:cubicBezTo>
                    <a:pt x="681" y="14714"/>
                    <a:pt x="819" y="15131"/>
                    <a:pt x="655" y="15342"/>
                  </a:cubicBezTo>
                  <a:cubicBezTo>
                    <a:pt x="711" y="15342"/>
                    <a:pt x="767" y="15342"/>
                    <a:pt x="819" y="15374"/>
                  </a:cubicBezTo>
                  <a:cubicBezTo>
                    <a:pt x="819" y="15477"/>
                    <a:pt x="737" y="15445"/>
                    <a:pt x="737" y="15515"/>
                  </a:cubicBezTo>
                  <a:cubicBezTo>
                    <a:pt x="711" y="15548"/>
                    <a:pt x="737" y="15655"/>
                    <a:pt x="737" y="15721"/>
                  </a:cubicBezTo>
                  <a:cubicBezTo>
                    <a:pt x="793" y="15758"/>
                    <a:pt x="875" y="15791"/>
                    <a:pt x="849" y="15932"/>
                  </a:cubicBezTo>
                  <a:cubicBezTo>
                    <a:pt x="767" y="15894"/>
                    <a:pt x="737" y="16002"/>
                    <a:pt x="767" y="16072"/>
                  </a:cubicBezTo>
                  <a:cubicBezTo>
                    <a:pt x="905" y="16072"/>
                    <a:pt x="793" y="16382"/>
                    <a:pt x="793" y="16522"/>
                  </a:cubicBezTo>
                  <a:cubicBezTo>
                    <a:pt x="849" y="16522"/>
                    <a:pt x="875" y="16560"/>
                    <a:pt x="905" y="16560"/>
                  </a:cubicBezTo>
                  <a:cubicBezTo>
                    <a:pt x="931" y="16663"/>
                    <a:pt x="849" y="16663"/>
                    <a:pt x="767" y="16663"/>
                  </a:cubicBezTo>
                  <a:cubicBezTo>
                    <a:pt x="875" y="16836"/>
                    <a:pt x="849" y="17253"/>
                    <a:pt x="849" y="17464"/>
                  </a:cubicBezTo>
                  <a:cubicBezTo>
                    <a:pt x="849" y="17567"/>
                    <a:pt x="819" y="17707"/>
                    <a:pt x="819" y="17843"/>
                  </a:cubicBezTo>
                  <a:cubicBezTo>
                    <a:pt x="819" y="17984"/>
                    <a:pt x="875" y="18124"/>
                    <a:pt x="905" y="18260"/>
                  </a:cubicBezTo>
                  <a:cubicBezTo>
                    <a:pt x="905" y="18401"/>
                    <a:pt x="875" y="18541"/>
                    <a:pt x="931" y="18677"/>
                  </a:cubicBezTo>
                  <a:cubicBezTo>
                    <a:pt x="987" y="18817"/>
                    <a:pt x="987" y="18920"/>
                    <a:pt x="1014" y="19099"/>
                  </a:cubicBezTo>
                  <a:cubicBezTo>
                    <a:pt x="1014" y="19169"/>
                    <a:pt x="987" y="19272"/>
                    <a:pt x="1014" y="19342"/>
                  </a:cubicBezTo>
                  <a:cubicBezTo>
                    <a:pt x="1014" y="19412"/>
                    <a:pt x="1100" y="19445"/>
                    <a:pt x="1100" y="19515"/>
                  </a:cubicBezTo>
                  <a:cubicBezTo>
                    <a:pt x="1100" y="19618"/>
                    <a:pt x="1014" y="19689"/>
                    <a:pt x="961" y="19759"/>
                  </a:cubicBezTo>
                  <a:cubicBezTo>
                    <a:pt x="961" y="19862"/>
                    <a:pt x="1043" y="19895"/>
                    <a:pt x="1100" y="19965"/>
                  </a:cubicBezTo>
                  <a:cubicBezTo>
                    <a:pt x="1152" y="20003"/>
                    <a:pt x="1208" y="20106"/>
                    <a:pt x="1264" y="20176"/>
                  </a:cubicBezTo>
                  <a:cubicBezTo>
                    <a:pt x="1346" y="20349"/>
                    <a:pt x="1346" y="20560"/>
                    <a:pt x="1432" y="20766"/>
                  </a:cubicBezTo>
                  <a:cubicBezTo>
                    <a:pt x="1458" y="20836"/>
                    <a:pt x="1458" y="20907"/>
                    <a:pt x="1485" y="20939"/>
                  </a:cubicBezTo>
                  <a:cubicBezTo>
                    <a:pt x="1571" y="20939"/>
                    <a:pt x="1627" y="20977"/>
                    <a:pt x="1709" y="2093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8" name="Shape 3038"/>
            <p:cNvSpPr/>
            <p:nvPr/>
          </p:nvSpPr>
          <p:spPr>
            <a:xfrm>
              <a:off x="511672" y="2211520"/>
              <a:ext cx="2517442" cy="2262572"/>
            </a:xfrm>
            <a:custGeom>
              <a:avLst/>
              <a:gdLst/>
              <a:ahLst/>
              <a:cxnLst/>
              <a:rect l="0" t="0" r="0" b="0"/>
              <a:pathLst>
                <a:path w="21510" h="21600" extrusionOk="0">
                  <a:moveTo>
                    <a:pt x="4008" y="15857"/>
                  </a:moveTo>
                  <a:cubicBezTo>
                    <a:pt x="4064" y="15886"/>
                    <a:pt x="4038" y="16010"/>
                    <a:pt x="4064" y="16101"/>
                  </a:cubicBezTo>
                  <a:cubicBezTo>
                    <a:pt x="4094" y="16192"/>
                    <a:pt x="4201" y="16192"/>
                    <a:pt x="4286" y="16163"/>
                  </a:cubicBezTo>
                  <a:cubicBezTo>
                    <a:pt x="4286" y="16134"/>
                    <a:pt x="4312" y="16072"/>
                    <a:pt x="4312" y="16010"/>
                  </a:cubicBezTo>
                  <a:cubicBezTo>
                    <a:pt x="4449" y="16010"/>
                    <a:pt x="4642" y="15948"/>
                    <a:pt x="4779" y="16010"/>
                  </a:cubicBezTo>
                  <a:cubicBezTo>
                    <a:pt x="4890" y="16072"/>
                    <a:pt x="4972" y="16101"/>
                    <a:pt x="5109" y="16101"/>
                  </a:cubicBezTo>
                  <a:cubicBezTo>
                    <a:pt x="5250" y="16072"/>
                    <a:pt x="5357" y="16101"/>
                    <a:pt x="5413" y="16225"/>
                  </a:cubicBezTo>
                  <a:cubicBezTo>
                    <a:pt x="5439" y="16316"/>
                    <a:pt x="5468" y="16469"/>
                    <a:pt x="5580" y="16440"/>
                  </a:cubicBezTo>
                  <a:cubicBezTo>
                    <a:pt x="5580" y="16349"/>
                    <a:pt x="5631" y="16163"/>
                    <a:pt x="5743" y="16192"/>
                  </a:cubicBezTo>
                  <a:cubicBezTo>
                    <a:pt x="5743" y="16287"/>
                    <a:pt x="5772" y="16316"/>
                    <a:pt x="5854" y="16316"/>
                  </a:cubicBezTo>
                  <a:cubicBezTo>
                    <a:pt x="5880" y="16163"/>
                    <a:pt x="6072" y="16039"/>
                    <a:pt x="6184" y="16072"/>
                  </a:cubicBezTo>
                  <a:cubicBezTo>
                    <a:pt x="6210" y="16192"/>
                    <a:pt x="6184" y="16316"/>
                    <a:pt x="6295" y="16378"/>
                  </a:cubicBezTo>
                  <a:cubicBezTo>
                    <a:pt x="6402" y="16469"/>
                    <a:pt x="6625" y="16316"/>
                    <a:pt x="6706" y="16469"/>
                  </a:cubicBezTo>
                  <a:cubicBezTo>
                    <a:pt x="6762" y="16564"/>
                    <a:pt x="6732" y="16655"/>
                    <a:pt x="6817" y="16746"/>
                  </a:cubicBezTo>
                  <a:cubicBezTo>
                    <a:pt x="6928" y="16841"/>
                    <a:pt x="6954" y="16899"/>
                    <a:pt x="6980" y="17052"/>
                  </a:cubicBezTo>
                  <a:cubicBezTo>
                    <a:pt x="7091" y="17023"/>
                    <a:pt x="7091" y="16899"/>
                    <a:pt x="7173" y="16808"/>
                  </a:cubicBezTo>
                  <a:cubicBezTo>
                    <a:pt x="7284" y="16779"/>
                    <a:pt x="7421" y="17052"/>
                    <a:pt x="7532" y="17086"/>
                  </a:cubicBezTo>
                  <a:cubicBezTo>
                    <a:pt x="7532" y="17177"/>
                    <a:pt x="7532" y="17268"/>
                    <a:pt x="7558" y="17363"/>
                  </a:cubicBezTo>
                  <a:cubicBezTo>
                    <a:pt x="7725" y="17363"/>
                    <a:pt x="8055" y="17268"/>
                    <a:pt x="8111" y="17483"/>
                  </a:cubicBezTo>
                  <a:cubicBezTo>
                    <a:pt x="8274" y="17578"/>
                    <a:pt x="8248" y="17239"/>
                    <a:pt x="8303" y="17148"/>
                  </a:cubicBezTo>
                  <a:cubicBezTo>
                    <a:pt x="8385" y="17023"/>
                    <a:pt x="8522" y="17086"/>
                    <a:pt x="8659" y="17114"/>
                  </a:cubicBezTo>
                  <a:cubicBezTo>
                    <a:pt x="8659" y="17239"/>
                    <a:pt x="8603" y="17363"/>
                    <a:pt x="8633" y="17483"/>
                  </a:cubicBezTo>
                  <a:cubicBezTo>
                    <a:pt x="8715" y="17483"/>
                    <a:pt x="8796" y="17454"/>
                    <a:pt x="8852" y="17516"/>
                  </a:cubicBezTo>
                  <a:cubicBezTo>
                    <a:pt x="8689" y="17636"/>
                    <a:pt x="8522" y="17669"/>
                    <a:pt x="8496" y="17884"/>
                  </a:cubicBezTo>
                  <a:cubicBezTo>
                    <a:pt x="8466" y="18099"/>
                    <a:pt x="8577" y="18314"/>
                    <a:pt x="8770" y="18281"/>
                  </a:cubicBezTo>
                  <a:cubicBezTo>
                    <a:pt x="8715" y="18530"/>
                    <a:pt x="8826" y="18683"/>
                    <a:pt x="8992" y="18468"/>
                  </a:cubicBezTo>
                  <a:cubicBezTo>
                    <a:pt x="9155" y="18223"/>
                    <a:pt x="9348" y="18497"/>
                    <a:pt x="9293" y="18745"/>
                  </a:cubicBezTo>
                  <a:cubicBezTo>
                    <a:pt x="9237" y="18931"/>
                    <a:pt x="8881" y="19113"/>
                    <a:pt x="8963" y="19328"/>
                  </a:cubicBezTo>
                  <a:cubicBezTo>
                    <a:pt x="9018" y="19452"/>
                    <a:pt x="9155" y="19390"/>
                    <a:pt x="9211" y="19481"/>
                  </a:cubicBezTo>
                  <a:cubicBezTo>
                    <a:pt x="9293" y="19606"/>
                    <a:pt x="9211" y="19759"/>
                    <a:pt x="9322" y="19883"/>
                  </a:cubicBezTo>
                  <a:cubicBezTo>
                    <a:pt x="9789" y="19606"/>
                    <a:pt x="9430" y="20251"/>
                    <a:pt x="9596" y="20433"/>
                  </a:cubicBezTo>
                  <a:cubicBezTo>
                    <a:pt x="9704" y="20524"/>
                    <a:pt x="9900" y="20433"/>
                    <a:pt x="10008" y="20495"/>
                  </a:cubicBezTo>
                  <a:cubicBezTo>
                    <a:pt x="10145" y="20557"/>
                    <a:pt x="10119" y="20772"/>
                    <a:pt x="10282" y="20739"/>
                  </a:cubicBezTo>
                  <a:lnTo>
                    <a:pt x="10282" y="20772"/>
                  </a:lnTo>
                  <a:cubicBezTo>
                    <a:pt x="10393" y="20772"/>
                    <a:pt x="10560" y="20739"/>
                    <a:pt x="10641" y="20834"/>
                  </a:cubicBezTo>
                  <a:cubicBezTo>
                    <a:pt x="10779" y="20988"/>
                    <a:pt x="10697" y="21050"/>
                    <a:pt x="10697" y="21203"/>
                  </a:cubicBezTo>
                  <a:cubicBezTo>
                    <a:pt x="10641" y="21418"/>
                    <a:pt x="10916" y="21265"/>
                    <a:pt x="11001" y="21294"/>
                  </a:cubicBezTo>
                  <a:cubicBezTo>
                    <a:pt x="11108" y="21327"/>
                    <a:pt x="11108" y="21447"/>
                    <a:pt x="11108" y="21571"/>
                  </a:cubicBezTo>
                  <a:cubicBezTo>
                    <a:pt x="11138" y="21571"/>
                    <a:pt x="11138" y="21571"/>
                    <a:pt x="11164" y="21600"/>
                  </a:cubicBezTo>
                  <a:cubicBezTo>
                    <a:pt x="11194" y="21600"/>
                    <a:pt x="11194" y="21600"/>
                    <a:pt x="11194" y="21571"/>
                  </a:cubicBezTo>
                  <a:cubicBezTo>
                    <a:pt x="11220" y="21480"/>
                    <a:pt x="11412" y="21571"/>
                    <a:pt x="11438" y="21600"/>
                  </a:cubicBezTo>
                  <a:cubicBezTo>
                    <a:pt x="11605" y="21327"/>
                    <a:pt x="11935" y="21447"/>
                    <a:pt x="12127" y="21232"/>
                  </a:cubicBezTo>
                  <a:cubicBezTo>
                    <a:pt x="12265" y="21079"/>
                    <a:pt x="11798" y="20926"/>
                    <a:pt x="11716" y="20863"/>
                  </a:cubicBezTo>
                  <a:cubicBezTo>
                    <a:pt x="11853" y="20739"/>
                    <a:pt x="11772" y="20681"/>
                    <a:pt x="11772" y="20495"/>
                  </a:cubicBezTo>
                  <a:cubicBezTo>
                    <a:pt x="12016" y="20404"/>
                    <a:pt x="12320" y="20371"/>
                    <a:pt x="12539" y="20218"/>
                  </a:cubicBezTo>
                  <a:cubicBezTo>
                    <a:pt x="12731" y="20098"/>
                    <a:pt x="12761" y="19850"/>
                    <a:pt x="12761" y="19634"/>
                  </a:cubicBezTo>
                  <a:cubicBezTo>
                    <a:pt x="12761" y="19510"/>
                    <a:pt x="12731" y="19357"/>
                    <a:pt x="12761" y="19237"/>
                  </a:cubicBezTo>
                  <a:cubicBezTo>
                    <a:pt x="12761" y="19084"/>
                    <a:pt x="12843" y="19022"/>
                    <a:pt x="12924" y="18931"/>
                  </a:cubicBezTo>
                  <a:cubicBezTo>
                    <a:pt x="13009" y="18807"/>
                    <a:pt x="12954" y="18683"/>
                    <a:pt x="12898" y="18559"/>
                  </a:cubicBezTo>
                  <a:cubicBezTo>
                    <a:pt x="12843" y="18439"/>
                    <a:pt x="12843" y="18252"/>
                    <a:pt x="12843" y="18099"/>
                  </a:cubicBezTo>
                  <a:cubicBezTo>
                    <a:pt x="12705" y="18099"/>
                    <a:pt x="12539" y="18099"/>
                    <a:pt x="12402" y="18099"/>
                  </a:cubicBezTo>
                  <a:cubicBezTo>
                    <a:pt x="12457" y="18008"/>
                    <a:pt x="12539" y="17946"/>
                    <a:pt x="12568" y="17855"/>
                  </a:cubicBezTo>
                  <a:cubicBezTo>
                    <a:pt x="12624" y="17731"/>
                    <a:pt x="12539" y="17578"/>
                    <a:pt x="12650" y="17516"/>
                  </a:cubicBezTo>
                  <a:cubicBezTo>
                    <a:pt x="12624" y="17421"/>
                    <a:pt x="12483" y="17392"/>
                    <a:pt x="12402" y="17363"/>
                  </a:cubicBezTo>
                  <a:cubicBezTo>
                    <a:pt x="12402" y="17268"/>
                    <a:pt x="12346" y="17148"/>
                    <a:pt x="12402" y="17052"/>
                  </a:cubicBezTo>
                  <a:cubicBezTo>
                    <a:pt x="12457" y="16961"/>
                    <a:pt x="12624" y="16961"/>
                    <a:pt x="12624" y="16841"/>
                  </a:cubicBezTo>
                  <a:cubicBezTo>
                    <a:pt x="12624" y="16717"/>
                    <a:pt x="12431" y="16407"/>
                    <a:pt x="12705" y="16469"/>
                  </a:cubicBezTo>
                  <a:cubicBezTo>
                    <a:pt x="12680" y="16622"/>
                    <a:pt x="12761" y="16531"/>
                    <a:pt x="12817" y="16622"/>
                  </a:cubicBezTo>
                  <a:cubicBezTo>
                    <a:pt x="12898" y="16684"/>
                    <a:pt x="12924" y="16808"/>
                    <a:pt x="13035" y="16779"/>
                  </a:cubicBezTo>
                  <a:cubicBezTo>
                    <a:pt x="13035" y="16440"/>
                    <a:pt x="12539" y="16192"/>
                    <a:pt x="12761" y="15857"/>
                  </a:cubicBezTo>
                  <a:cubicBezTo>
                    <a:pt x="12872" y="15886"/>
                    <a:pt x="12872" y="16039"/>
                    <a:pt x="12924" y="16134"/>
                  </a:cubicBezTo>
                  <a:cubicBezTo>
                    <a:pt x="13009" y="16254"/>
                    <a:pt x="13202" y="16254"/>
                    <a:pt x="13309" y="16192"/>
                  </a:cubicBezTo>
                  <a:cubicBezTo>
                    <a:pt x="13447" y="16101"/>
                    <a:pt x="13395" y="15948"/>
                    <a:pt x="13447" y="15794"/>
                  </a:cubicBezTo>
                  <a:cubicBezTo>
                    <a:pt x="13558" y="15641"/>
                    <a:pt x="13806" y="15703"/>
                    <a:pt x="13973" y="15703"/>
                  </a:cubicBezTo>
                  <a:cubicBezTo>
                    <a:pt x="13973" y="15857"/>
                    <a:pt x="13973" y="15981"/>
                    <a:pt x="13943" y="16134"/>
                  </a:cubicBezTo>
                  <a:cubicBezTo>
                    <a:pt x="13750" y="16101"/>
                    <a:pt x="13806" y="16316"/>
                    <a:pt x="13806" y="16440"/>
                  </a:cubicBezTo>
                  <a:cubicBezTo>
                    <a:pt x="13613" y="16440"/>
                    <a:pt x="13558" y="16684"/>
                    <a:pt x="13750" y="16746"/>
                  </a:cubicBezTo>
                  <a:cubicBezTo>
                    <a:pt x="13973" y="16779"/>
                    <a:pt x="14247" y="16808"/>
                    <a:pt x="14466" y="16841"/>
                  </a:cubicBezTo>
                  <a:cubicBezTo>
                    <a:pt x="14410" y="17114"/>
                    <a:pt x="14658" y="16899"/>
                    <a:pt x="14744" y="16841"/>
                  </a:cubicBezTo>
                  <a:cubicBezTo>
                    <a:pt x="14881" y="16746"/>
                    <a:pt x="14936" y="16717"/>
                    <a:pt x="15155" y="16746"/>
                  </a:cubicBezTo>
                  <a:cubicBezTo>
                    <a:pt x="15155" y="16899"/>
                    <a:pt x="15125" y="17052"/>
                    <a:pt x="15155" y="17239"/>
                  </a:cubicBezTo>
                  <a:cubicBezTo>
                    <a:pt x="15210" y="17268"/>
                    <a:pt x="15292" y="17268"/>
                    <a:pt x="15374" y="17268"/>
                  </a:cubicBezTo>
                  <a:cubicBezTo>
                    <a:pt x="15403" y="17454"/>
                    <a:pt x="15374" y="17946"/>
                    <a:pt x="15099" y="17636"/>
                  </a:cubicBezTo>
                  <a:cubicBezTo>
                    <a:pt x="14988" y="17669"/>
                    <a:pt x="14936" y="17855"/>
                    <a:pt x="14962" y="17975"/>
                  </a:cubicBezTo>
                  <a:cubicBezTo>
                    <a:pt x="14962" y="18066"/>
                    <a:pt x="15099" y="17975"/>
                    <a:pt x="15073" y="18190"/>
                  </a:cubicBezTo>
                  <a:cubicBezTo>
                    <a:pt x="15073" y="18314"/>
                    <a:pt x="14988" y="18439"/>
                    <a:pt x="15018" y="18530"/>
                  </a:cubicBezTo>
                  <a:cubicBezTo>
                    <a:pt x="15044" y="18683"/>
                    <a:pt x="15210" y="18650"/>
                    <a:pt x="15236" y="18774"/>
                  </a:cubicBezTo>
                  <a:cubicBezTo>
                    <a:pt x="15073" y="18836"/>
                    <a:pt x="14988" y="18931"/>
                    <a:pt x="14825" y="18960"/>
                  </a:cubicBezTo>
                  <a:cubicBezTo>
                    <a:pt x="14658" y="18989"/>
                    <a:pt x="14603" y="18960"/>
                    <a:pt x="14466" y="18898"/>
                  </a:cubicBezTo>
                  <a:cubicBezTo>
                    <a:pt x="14247" y="18745"/>
                    <a:pt x="14247" y="19299"/>
                    <a:pt x="14273" y="19419"/>
                  </a:cubicBezTo>
                  <a:cubicBezTo>
                    <a:pt x="14547" y="19419"/>
                    <a:pt x="14521" y="19572"/>
                    <a:pt x="14714" y="19697"/>
                  </a:cubicBezTo>
                  <a:cubicBezTo>
                    <a:pt x="14769" y="19606"/>
                    <a:pt x="14714" y="19481"/>
                    <a:pt x="14769" y="19390"/>
                  </a:cubicBezTo>
                  <a:cubicBezTo>
                    <a:pt x="14936" y="19328"/>
                    <a:pt x="15099" y="19419"/>
                    <a:pt x="15266" y="19419"/>
                  </a:cubicBezTo>
                  <a:cubicBezTo>
                    <a:pt x="15292" y="19328"/>
                    <a:pt x="15348" y="19299"/>
                    <a:pt x="15429" y="19299"/>
                  </a:cubicBezTo>
                  <a:cubicBezTo>
                    <a:pt x="15455" y="19175"/>
                    <a:pt x="15374" y="19084"/>
                    <a:pt x="15374" y="18989"/>
                  </a:cubicBezTo>
                  <a:cubicBezTo>
                    <a:pt x="15485" y="18931"/>
                    <a:pt x="15596" y="18960"/>
                    <a:pt x="15677" y="18869"/>
                  </a:cubicBezTo>
                  <a:cubicBezTo>
                    <a:pt x="15789" y="18712"/>
                    <a:pt x="15870" y="18497"/>
                    <a:pt x="15870" y="18343"/>
                  </a:cubicBezTo>
                  <a:cubicBezTo>
                    <a:pt x="16063" y="18281"/>
                    <a:pt x="16226" y="18377"/>
                    <a:pt x="16393" y="18439"/>
                  </a:cubicBezTo>
                  <a:cubicBezTo>
                    <a:pt x="16585" y="18468"/>
                    <a:pt x="16778" y="18468"/>
                    <a:pt x="16945" y="18559"/>
                  </a:cubicBezTo>
                  <a:cubicBezTo>
                    <a:pt x="16945" y="18497"/>
                    <a:pt x="16971" y="18439"/>
                    <a:pt x="16945" y="18406"/>
                  </a:cubicBezTo>
                  <a:cubicBezTo>
                    <a:pt x="17026" y="18406"/>
                    <a:pt x="17108" y="18406"/>
                    <a:pt x="17163" y="18377"/>
                  </a:cubicBezTo>
                  <a:lnTo>
                    <a:pt x="17189" y="18343"/>
                  </a:lnTo>
                  <a:cubicBezTo>
                    <a:pt x="17189" y="18406"/>
                    <a:pt x="17189" y="18497"/>
                    <a:pt x="17189" y="18592"/>
                  </a:cubicBezTo>
                  <a:cubicBezTo>
                    <a:pt x="17300" y="18592"/>
                    <a:pt x="17356" y="18683"/>
                    <a:pt x="17493" y="18650"/>
                  </a:cubicBezTo>
                  <a:cubicBezTo>
                    <a:pt x="17467" y="18774"/>
                    <a:pt x="17519" y="18898"/>
                    <a:pt x="17630" y="18869"/>
                  </a:cubicBezTo>
                  <a:cubicBezTo>
                    <a:pt x="17630" y="18712"/>
                    <a:pt x="17908" y="18745"/>
                    <a:pt x="17908" y="18559"/>
                  </a:cubicBezTo>
                  <a:cubicBezTo>
                    <a:pt x="17686" y="18497"/>
                    <a:pt x="17797" y="17760"/>
                    <a:pt x="17741" y="17578"/>
                  </a:cubicBezTo>
                  <a:cubicBezTo>
                    <a:pt x="17908" y="17516"/>
                    <a:pt x="17934" y="17698"/>
                    <a:pt x="18071" y="17731"/>
                  </a:cubicBezTo>
                  <a:cubicBezTo>
                    <a:pt x="18264" y="17793"/>
                    <a:pt x="18319" y="17516"/>
                    <a:pt x="18345" y="17363"/>
                  </a:cubicBezTo>
                  <a:cubicBezTo>
                    <a:pt x="18345" y="17148"/>
                    <a:pt x="18264" y="17052"/>
                    <a:pt x="18097" y="16994"/>
                  </a:cubicBezTo>
                  <a:cubicBezTo>
                    <a:pt x="17879" y="16961"/>
                    <a:pt x="17767" y="16899"/>
                    <a:pt x="17715" y="16684"/>
                  </a:cubicBezTo>
                  <a:cubicBezTo>
                    <a:pt x="17823" y="16684"/>
                    <a:pt x="18045" y="16717"/>
                    <a:pt x="18016" y="16531"/>
                  </a:cubicBezTo>
                  <a:cubicBezTo>
                    <a:pt x="18016" y="16407"/>
                    <a:pt x="17908" y="16378"/>
                    <a:pt x="17879" y="16254"/>
                  </a:cubicBezTo>
                  <a:cubicBezTo>
                    <a:pt x="17853" y="16163"/>
                    <a:pt x="17879" y="16072"/>
                    <a:pt x="17908" y="15981"/>
                  </a:cubicBezTo>
                  <a:cubicBezTo>
                    <a:pt x="18097" y="15948"/>
                    <a:pt x="18290" y="16010"/>
                    <a:pt x="18512" y="15981"/>
                  </a:cubicBezTo>
                  <a:cubicBezTo>
                    <a:pt x="18679" y="15981"/>
                    <a:pt x="18786" y="15857"/>
                    <a:pt x="18953" y="15794"/>
                  </a:cubicBezTo>
                  <a:cubicBezTo>
                    <a:pt x="18923" y="15823"/>
                    <a:pt x="18953" y="15919"/>
                    <a:pt x="18953" y="15948"/>
                  </a:cubicBezTo>
                  <a:cubicBezTo>
                    <a:pt x="19035" y="15948"/>
                    <a:pt x="19116" y="15919"/>
                    <a:pt x="19198" y="15919"/>
                  </a:cubicBezTo>
                  <a:cubicBezTo>
                    <a:pt x="19227" y="15703"/>
                    <a:pt x="19227" y="15488"/>
                    <a:pt x="19227" y="15273"/>
                  </a:cubicBezTo>
                  <a:cubicBezTo>
                    <a:pt x="19035" y="15273"/>
                    <a:pt x="19116" y="15058"/>
                    <a:pt x="19090" y="14934"/>
                  </a:cubicBezTo>
                  <a:cubicBezTo>
                    <a:pt x="18868" y="14905"/>
                    <a:pt x="18842" y="15025"/>
                    <a:pt x="18786" y="15240"/>
                  </a:cubicBezTo>
                  <a:cubicBezTo>
                    <a:pt x="18705" y="15211"/>
                    <a:pt x="18649" y="15149"/>
                    <a:pt x="18568" y="15149"/>
                  </a:cubicBezTo>
                  <a:cubicBezTo>
                    <a:pt x="18483" y="15120"/>
                    <a:pt x="18427" y="15178"/>
                    <a:pt x="18345" y="15211"/>
                  </a:cubicBezTo>
                  <a:cubicBezTo>
                    <a:pt x="18071" y="15240"/>
                    <a:pt x="17715" y="15178"/>
                    <a:pt x="17467" y="15087"/>
                  </a:cubicBezTo>
                  <a:cubicBezTo>
                    <a:pt x="17326" y="15025"/>
                    <a:pt x="17219" y="14934"/>
                    <a:pt x="17189" y="14752"/>
                  </a:cubicBezTo>
                  <a:cubicBezTo>
                    <a:pt x="17137" y="14474"/>
                    <a:pt x="17052" y="14197"/>
                    <a:pt x="16971" y="13920"/>
                  </a:cubicBezTo>
                  <a:cubicBezTo>
                    <a:pt x="17189" y="13949"/>
                    <a:pt x="17082" y="13643"/>
                    <a:pt x="17219" y="13552"/>
                  </a:cubicBezTo>
                  <a:cubicBezTo>
                    <a:pt x="17438" y="13552"/>
                    <a:pt x="17660" y="13461"/>
                    <a:pt x="17767" y="13246"/>
                  </a:cubicBezTo>
                  <a:cubicBezTo>
                    <a:pt x="17879" y="13030"/>
                    <a:pt x="18071" y="12720"/>
                    <a:pt x="18319" y="12662"/>
                  </a:cubicBezTo>
                  <a:cubicBezTo>
                    <a:pt x="18457" y="12629"/>
                    <a:pt x="18594" y="12662"/>
                    <a:pt x="18679" y="12505"/>
                  </a:cubicBezTo>
                  <a:cubicBezTo>
                    <a:pt x="18731" y="12414"/>
                    <a:pt x="18786" y="12352"/>
                    <a:pt x="18868" y="12290"/>
                  </a:cubicBezTo>
                  <a:cubicBezTo>
                    <a:pt x="19035" y="12199"/>
                    <a:pt x="19309" y="12199"/>
                    <a:pt x="19390" y="12012"/>
                  </a:cubicBezTo>
                  <a:cubicBezTo>
                    <a:pt x="19557" y="12012"/>
                    <a:pt x="19750" y="11954"/>
                    <a:pt x="19887" y="11830"/>
                  </a:cubicBezTo>
                  <a:cubicBezTo>
                    <a:pt x="19943" y="11801"/>
                    <a:pt x="19968" y="11739"/>
                    <a:pt x="20024" y="11677"/>
                  </a:cubicBezTo>
                  <a:cubicBezTo>
                    <a:pt x="20109" y="11586"/>
                    <a:pt x="20246" y="11615"/>
                    <a:pt x="20354" y="11553"/>
                  </a:cubicBezTo>
                  <a:cubicBezTo>
                    <a:pt x="20409" y="11094"/>
                    <a:pt x="20932" y="11276"/>
                    <a:pt x="21210" y="11247"/>
                  </a:cubicBezTo>
                  <a:lnTo>
                    <a:pt x="21291" y="10999"/>
                  </a:lnTo>
                  <a:cubicBezTo>
                    <a:pt x="21317" y="10941"/>
                    <a:pt x="21403" y="10846"/>
                    <a:pt x="21454" y="10754"/>
                  </a:cubicBezTo>
                  <a:cubicBezTo>
                    <a:pt x="21428" y="10692"/>
                    <a:pt x="21454" y="10601"/>
                    <a:pt x="21510" y="10572"/>
                  </a:cubicBezTo>
                  <a:cubicBezTo>
                    <a:pt x="21403" y="10572"/>
                    <a:pt x="21347" y="10448"/>
                    <a:pt x="21317" y="10324"/>
                  </a:cubicBezTo>
                  <a:cubicBezTo>
                    <a:pt x="21236" y="10357"/>
                    <a:pt x="21210" y="10386"/>
                    <a:pt x="21210" y="10448"/>
                  </a:cubicBezTo>
                  <a:cubicBezTo>
                    <a:pt x="21180" y="10448"/>
                    <a:pt x="21154" y="10477"/>
                    <a:pt x="21125" y="10477"/>
                  </a:cubicBezTo>
                  <a:cubicBezTo>
                    <a:pt x="21099" y="10539"/>
                    <a:pt x="21069" y="10630"/>
                    <a:pt x="21069" y="10692"/>
                  </a:cubicBezTo>
                  <a:cubicBezTo>
                    <a:pt x="20932" y="10726"/>
                    <a:pt x="20932" y="10601"/>
                    <a:pt x="20906" y="10477"/>
                  </a:cubicBezTo>
                  <a:cubicBezTo>
                    <a:pt x="20795" y="10448"/>
                    <a:pt x="20632" y="10692"/>
                    <a:pt x="20547" y="10572"/>
                  </a:cubicBezTo>
                  <a:cubicBezTo>
                    <a:pt x="20439" y="10448"/>
                    <a:pt x="20354" y="10448"/>
                    <a:pt x="20217" y="10477"/>
                  </a:cubicBezTo>
                  <a:cubicBezTo>
                    <a:pt x="20217" y="10539"/>
                    <a:pt x="20191" y="10601"/>
                    <a:pt x="20191" y="10692"/>
                  </a:cubicBezTo>
                  <a:cubicBezTo>
                    <a:pt x="19943" y="10692"/>
                    <a:pt x="19531" y="10539"/>
                    <a:pt x="19557" y="10941"/>
                  </a:cubicBezTo>
                  <a:cubicBezTo>
                    <a:pt x="19339" y="10941"/>
                    <a:pt x="19446" y="10448"/>
                    <a:pt x="19694" y="10448"/>
                  </a:cubicBezTo>
                  <a:cubicBezTo>
                    <a:pt x="19694" y="10415"/>
                    <a:pt x="19694" y="10415"/>
                    <a:pt x="19724" y="10386"/>
                  </a:cubicBezTo>
                  <a:cubicBezTo>
                    <a:pt x="19805" y="10386"/>
                    <a:pt x="19917" y="10415"/>
                    <a:pt x="20024" y="10386"/>
                  </a:cubicBezTo>
                  <a:cubicBezTo>
                    <a:pt x="20024" y="10233"/>
                    <a:pt x="20217" y="10262"/>
                    <a:pt x="20328" y="10262"/>
                  </a:cubicBezTo>
                  <a:cubicBezTo>
                    <a:pt x="20298" y="10047"/>
                    <a:pt x="20024" y="10080"/>
                    <a:pt x="19861" y="10047"/>
                  </a:cubicBezTo>
                  <a:cubicBezTo>
                    <a:pt x="19861" y="9894"/>
                    <a:pt x="19861" y="9741"/>
                    <a:pt x="20054" y="9803"/>
                  </a:cubicBezTo>
                  <a:cubicBezTo>
                    <a:pt x="20024" y="9712"/>
                    <a:pt x="20054" y="9650"/>
                    <a:pt x="20109" y="9617"/>
                  </a:cubicBezTo>
                  <a:cubicBezTo>
                    <a:pt x="20191" y="9343"/>
                    <a:pt x="19887" y="9526"/>
                    <a:pt x="19917" y="9343"/>
                  </a:cubicBezTo>
                  <a:cubicBezTo>
                    <a:pt x="19917" y="9310"/>
                    <a:pt x="20109" y="9310"/>
                    <a:pt x="20024" y="9219"/>
                  </a:cubicBezTo>
                  <a:cubicBezTo>
                    <a:pt x="19998" y="9157"/>
                    <a:pt x="19917" y="9157"/>
                    <a:pt x="19861" y="9128"/>
                  </a:cubicBezTo>
                  <a:cubicBezTo>
                    <a:pt x="19724" y="9066"/>
                    <a:pt x="19531" y="9095"/>
                    <a:pt x="19531" y="8880"/>
                  </a:cubicBezTo>
                  <a:cubicBezTo>
                    <a:pt x="19531" y="8574"/>
                    <a:pt x="19172" y="8019"/>
                    <a:pt x="19420" y="7742"/>
                  </a:cubicBezTo>
                  <a:cubicBezTo>
                    <a:pt x="19502" y="7651"/>
                    <a:pt x="19531" y="7560"/>
                    <a:pt x="19531" y="7465"/>
                  </a:cubicBezTo>
                  <a:cubicBezTo>
                    <a:pt x="19390" y="7527"/>
                    <a:pt x="19339" y="7680"/>
                    <a:pt x="19227" y="7775"/>
                  </a:cubicBezTo>
                  <a:cubicBezTo>
                    <a:pt x="19116" y="7866"/>
                    <a:pt x="18816" y="7899"/>
                    <a:pt x="18679" y="7804"/>
                  </a:cubicBezTo>
                  <a:cubicBezTo>
                    <a:pt x="18705" y="7866"/>
                    <a:pt x="18705" y="7928"/>
                    <a:pt x="18705" y="8019"/>
                  </a:cubicBezTo>
                  <a:cubicBezTo>
                    <a:pt x="18568" y="7990"/>
                    <a:pt x="18457" y="8019"/>
                    <a:pt x="18427" y="8206"/>
                  </a:cubicBezTo>
                  <a:cubicBezTo>
                    <a:pt x="18153" y="8297"/>
                    <a:pt x="18290" y="7775"/>
                    <a:pt x="18319" y="7622"/>
                  </a:cubicBezTo>
                  <a:cubicBezTo>
                    <a:pt x="18345" y="7436"/>
                    <a:pt x="18290" y="6943"/>
                    <a:pt x="18483" y="6852"/>
                  </a:cubicBezTo>
                  <a:cubicBezTo>
                    <a:pt x="18512" y="6823"/>
                    <a:pt x="18483" y="6790"/>
                    <a:pt x="18512" y="6790"/>
                  </a:cubicBezTo>
                  <a:cubicBezTo>
                    <a:pt x="18345" y="6761"/>
                    <a:pt x="18238" y="6451"/>
                    <a:pt x="18097" y="6546"/>
                  </a:cubicBezTo>
                  <a:cubicBezTo>
                    <a:pt x="18097" y="6637"/>
                    <a:pt x="18071" y="6699"/>
                    <a:pt x="18071" y="6790"/>
                  </a:cubicBezTo>
                  <a:cubicBezTo>
                    <a:pt x="17990" y="6790"/>
                    <a:pt x="17853" y="6728"/>
                    <a:pt x="17797" y="6790"/>
                  </a:cubicBezTo>
                  <a:cubicBezTo>
                    <a:pt x="17715" y="6852"/>
                    <a:pt x="17767" y="7006"/>
                    <a:pt x="17715" y="7068"/>
                  </a:cubicBezTo>
                  <a:cubicBezTo>
                    <a:pt x="17326" y="7097"/>
                    <a:pt x="17274" y="6451"/>
                    <a:pt x="16834" y="6546"/>
                  </a:cubicBezTo>
                  <a:cubicBezTo>
                    <a:pt x="16808" y="6637"/>
                    <a:pt x="16889" y="6666"/>
                    <a:pt x="16971" y="6666"/>
                  </a:cubicBezTo>
                  <a:cubicBezTo>
                    <a:pt x="16945" y="6666"/>
                    <a:pt x="16945" y="6699"/>
                    <a:pt x="16889" y="6699"/>
                  </a:cubicBezTo>
                  <a:cubicBezTo>
                    <a:pt x="16889" y="6823"/>
                    <a:pt x="16915" y="6914"/>
                    <a:pt x="16971" y="7039"/>
                  </a:cubicBezTo>
                  <a:cubicBezTo>
                    <a:pt x="16859" y="7039"/>
                    <a:pt x="16585" y="6943"/>
                    <a:pt x="16559" y="7130"/>
                  </a:cubicBezTo>
                  <a:cubicBezTo>
                    <a:pt x="16530" y="7283"/>
                    <a:pt x="16611" y="7407"/>
                    <a:pt x="16611" y="7560"/>
                  </a:cubicBezTo>
                  <a:cubicBezTo>
                    <a:pt x="16530" y="7589"/>
                    <a:pt x="16474" y="7498"/>
                    <a:pt x="16393" y="7527"/>
                  </a:cubicBezTo>
                  <a:cubicBezTo>
                    <a:pt x="16367" y="7527"/>
                    <a:pt x="16311" y="7527"/>
                    <a:pt x="16255" y="7527"/>
                  </a:cubicBezTo>
                  <a:cubicBezTo>
                    <a:pt x="15733" y="7436"/>
                    <a:pt x="16311" y="6699"/>
                    <a:pt x="16226" y="6422"/>
                  </a:cubicBezTo>
                  <a:cubicBezTo>
                    <a:pt x="16174" y="6207"/>
                    <a:pt x="16007" y="5963"/>
                    <a:pt x="15844" y="5868"/>
                  </a:cubicBezTo>
                  <a:cubicBezTo>
                    <a:pt x="15677" y="5777"/>
                    <a:pt x="15622" y="5686"/>
                    <a:pt x="15622" y="5470"/>
                  </a:cubicBezTo>
                  <a:cubicBezTo>
                    <a:pt x="15511" y="5470"/>
                    <a:pt x="15318" y="5532"/>
                    <a:pt x="15266" y="5375"/>
                  </a:cubicBezTo>
                  <a:cubicBezTo>
                    <a:pt x="15210" y="5222"/>
                    <a:pt x="15210" y="5102"/>
                    <a:pt x="15125" y="4949"/>
                  </a:cubicBezTo>
                  <a:cubicBezTo>
                    <a:pt x="14936" y="4639"/>
                    <a:pt x="15018" y="4146"/>
                    <a:pt x="15073" y="3778"/>
                  </a:cubicBezTo>
                  <a:cubicBezTo>
                    <a:pt x="15073" y="3840"/>
                    <a:pt x="14936" y="3749"/>
                    <a:pt x="14907" y="3720"/>
                  </a:cubicBezTo>
                  <a:cubicBezTo>
                    <a:pt x="14881" y="3658"/>
                    <a:pt x="14881" y="3534"/>
                    <a:pt x="14881" y="3472"/>
                  </a:cubicBezTo>
                  <a:cubicBezTo>
                    <a:pt x="14907" y="3286"/>
                    <a:pt x="14936" y="3074"/>
                    <a:pt x="14714" y="3074"/>
                  </a:cubicBezTo>
                  <a:cubicBezTo>
                    <a:pt x="14714" y="3041"/>
                    <a:pt x="14688" y="3012"/>
                    <a:pt x="14688" y="2979"/>
                  </a:cubicBezTo>
                  <a:cubicBezTo>
                    <a:pt x="14547" y="2950"/>
                    <a:pt x="14054" y="3286"/>
                    <a:pt x="13973" y="2917"/>
                  </a:cubicBezTo>
                  <a:cubicBezTo>
                    <a:pt x="13943" y="2950"/>
                    <a:pt x="13888" y="2917"/>
                    <a:pt x="13862" y="2917"/>
                  </a:cubicBezTo>
                  <a:cubicBezTo>
                    <a:pt x="13862" y="2859"/>
                    <a:pt x="13862" y="2764"/>
                    <a:pt x="13862" y="2706"/>
                  </a:cubicBezTo>
                  <a:cubicBezTo>
                    <a:pt x="13725" y="2644"/>
                    <a:pt x="13421" y="2396"/>
                    <a:pt x="13395" y="2673"/>
                  </a:cubicBezTo>
                  <a:cubicBezTo>
                    <a:pt x="13254" y="2644"/>
                    <a:pt x="13091" y="2611"/>
                    <a:pt x="12924" y="2673"/>
                  </a:cubicBezTo>
                  <a:cubicBezTo>
                    <a:pt x="12924" y="2611"/>
                    <a:pt x="12898" y="2582"/>
                    <a:pt x="12898" y="2520"/>
                  </a:cubicBezTo>
                  <a:cubicBezTo>
                    <a:pt x="12817" y="2491"/>
                    <a:pt x="12705" y="2458"/>
                    <a:pt x="12705" y="2334"/>
                  </a:cubicBezTo>
                  <a:cubicBezTo>
                    <a:pt x="12787" y="2334"/>
                    <a:pt x="12872" y="2334"/>
                    <a:pt x="12954" y="2334"/>
                  </a:cubicBezTo>
                  <a:cubicBezTo>
                    <a:pt x="12980" y="2181"/>
                    <a:pt x="12898" y="2028"/>
                    <a:pt x="12954" y="1874"/>
                  </a:cubicBezTo>
                  <a:cubicBezTo>
                    <a:pt x="13035" y="1750"/>
                    <a:pt x="13035" y="1659"/>
                    <a:pt x="13035" y="1506"/>
                  </a:cubicBezTo>
                  <a:cubicBezTo>
                    <a:pt x="12954" y="1477"/>
                    <a:pt x="12872" y="1477"/>
                    <a:pt x="12817" y="1477"/>
                  </a:cubicBezTo>
                  <a:cubicBezTo>
                    <a:pt x="12817" y="1320"/>
                    <a:pt x="12761" y="1105"/>
                    <a:pt x="12954" y="1105"/>
                  </a:cubicBezTo>
                  <a:cubicBezTo>
                    <a:pt x="12980" y="1043"/>
                    <a:pt x="12980" y="952"/>
                    <a:pt x="12954" y="923"/>
                  </a:cubicBezTo>
                  <a:cubicBezTo>
                    <a:pt x="12954" y="890"/>
                    <a:pt x="12817" y="890"/>
                    <a:pt x="12787" y="861"/>
                  </a:cubicBezTo>
                  <a:cubicBezTo>
                    <a:pt x="12731" y="799"/>
                    <a:pt x="12705" y="708"/>
                    <a:pt x="12705" y="617"/>
                  </a:cubicBezTo>
                  <a:cubicBezTo>
                    <a:pt x="12705" y="617"/>
                    <a:pt x="12705" y="583"/>
                    <a:pt x="12705" y="554"/>
                  </a:cubicBezTo>
                  <a:cubicBezTo>
                    <a:pt x="12539" y="521"/>
                    <a:pt x="12376" y="554"/>
                    <a:pt x="12239" y="492"/>
                  </a:cubicBezTo>
                  <a:cubicBezTo>
                    <a:pt x="12072" y="430"/>
                    <a:pt x="11964" y="401"/>
                    <a:pt x="11798" y="401"/>
                  </a:cubicBezTo>
                  <a:cubicBezTo>
                    <a:pt x="11716" y="401"/>
                    <a:pt x="11494" y="430"/>
                    <a:pt x="11494" y="306"/>
                  </a:cubicBezTo>
                  <a:cubicBezTo>
                    <a:pt x="11523" y="153"/>
                    <a:pt x="11412" y="62"/>
                    <a:pt x="11301" y="0"/>
                  </a:cubicBezTo>
                  <a:cubicBezTo>
                    <a:pt x="11245" y="91"/>
                    <a:pt x="11220" y="186"/>
                    <a:pt x="11082" y="186"/>
                  </a:cubicBezTo>
                  <a:cubicBezTo>
                    <a:pt x="10971" y="186"/>
                    <a:pt x="10834" y="153"/>
                    <a:pt x="10697" y="124"/>
                  </a:cubicBezTo>
                  <a:cubicBezTo>
                    <a:pt x="10504" y="124"/>
                    <a:pt x="10393" y="186"/>
                    <a:pt x="10230" y="277"/>
                  </a:cubicBezTo>
                  <a:cubicBezTo>
                    <a:pt x="10200" y="617"/>
                    <a:pt x="10119" y="890"/>
                    <a:pt x="10008" y="1200"/>
                  </a:cubicBezTo>
                  <a:cubicBezTo>
                    <a:pt x="9952" y="1353"/>
                    <a:pt x="9900" y="1535"/>
                    <a:pt x="9845" y="1688"/>
                  </a:cubicBezTo>
                  <a:cubicBezTo>
                    <a:pt x="9789" y="1846"/>
                    <a:pt x="9704" y="1999"/>
                    <a:pt x="9596" y="2090"/>
                  </a:cubicBezTo>
                  <a:cubicBezTo>
                    <a:pt x="9322" y="2367"/>
                    <a:pt x="9267" y="2797"/>
                    <a:pt x="8937" y="3041"/>
                  </a:cubicBezTo>
                  <a:cubicBezTo>
                    <a:pt x="8659" y="3257"/>
                    <a:pt x="8359" y="3319"/>
                    <a:pt x="8111" y="3534"/>
                  </a:cubicBezTo>
                  <a:cubicBezTo>
                    <a:pt x="7973" y="3625"/>
                    <a:pt x="7862" y="3596"/>
                    <a:pt x="7725" y="3658"/>
                  </a:cubicBezTo>
                  <a:cubicBezTo>
                    <a:pt x="7451" y="3749"/>
                    <a:pt x="7310" y="4055"/>
                    <a:pt x="7203" y="4303"/>
                  </a:cubicBezTo>
                  <a:cubicBezTo>
                    <a:pt x="7010" y="4332"/>
                    <a:pt x="7147" y="4639"/>
                    <a:pt x="7091" y="4763"/>
                  </a:cubicBezTo>
                  <a:cubicBezTo>
                    <a:pt x="7036" y="4916"/>
                    <a:pt x="6954" y="4916"/>
                    <a:pt x="6843" y="5007"/>
                  </a:cubicBezTo>
                  <a:cubicBezTo>
                    <a:pt x="6706" y="5069"/>
                    <a:pt x="6595" y="5131"/>
                    <a:pt x="6513" y="5255"/>
                  </a:cubicBezTo>
                  <a:cubicBezTo>
                    <a:pt x="6350" y="5470"/>
                    <a:pt x="6376" y="5777"/>
                    <a:pt x="6158" y="5992"/>
                  </a:cubicBezTo>
                  <a:cubicBezTo>
                    <a:pt x="5824" y="6298"/>
                    <a:pt x="5413" y="6145"/>
                    <a:pt x="5002" y="6145"/>
                  </a:cubicBezTo>
                  <a:cubicBezTo>
                    <a:pt x="4753" y="6145"/>
                    <a:pt x="4531" y="6145"/>
                    <a:pt x="4312" y="6236"/>
                  </a:cubicBezTo>
                  <a:cubicBezTo>
                    <a:pt x="4094" y="6331"/>
                    <a:pt x="3845" y="6604"/>
                    <a:pt x="3567" y="6513"/>
                  </a:cubicBezTo>
                  <a:cubicBezTo>
                    <a:pt x="3430" y="6484"/>
                    <a:pt x="3186" y="6178"/>
                    <a:pt x="3130" y="5992"/>
                  </a:cubicBezTo>
                  <a:cubicBezTo>
                    <a:pt x="3101" y="5777"/>
                    <a:pt x="3186" y="5686"/>
                    <a:pt x="3049" y="5532"/>
                  </a:cubicBezTo>
                  <a:cubicBezTo>
                    <a:pt x="2715" y="5193"/>
                    <a:pt x="2248" y="5499"/>
                    <a:pt x="2030" y="5777"/>
                  </a:cubicBezTo>
                  <a:cubicBezTo>
                    <a:pt x="1974" y="5839"/>
                    <a:pt x="1944" y="5963"/>
                    <a:pt x="1893" y="6025"/>
                  </a:cubicBezTo>
                  <a:cubicBezTo>
                    <a:pt x="1781" y="6178"/>
                    <a:pt x="1670" y="6331"/>
                    <a:pt x="1559" y="6513"/>
                  </a:cubicBezTo>
                  <a:cubicBezTo>
                    <a:pt x="1422" y="6666"/>
                    <a:pt x="1259" y="6914"/>
                    <a:pt x="1092" y="7039"/>
                  </a:cubicBezTo>
                  <a:cubicBezTo>
                    <a:pt x="929" y="7192"/>
                    <a:pt x="707" y="7283"/>
                    <a:pt x="514" y="7436"/>
                  </a:cubicBezTo>
                  <a:cubicBezTo>
                    <a:pt x="214" y="7622"/>
                    <a:pt x="240" y="7775"/>
                    <a:pt x="184" y="8114"/>
                  </a:cubicBezTo>
                  <a:cubicBezTo>
                    <a:pt x="158" y="8297"/>
                    <a:pt x="77" y="8359"/>
                    <a:pt x="21" y="8512"/>
                  </a:cubicBezTo>
                  <a:cubicBezTo>
                    <a:pt x="-90" y="9033"/>
                    <a:pt x="266" y="9066"/>
                    <a:pt x="570" y="9343"/>
                  </a:cubicBezTo>
                  <a:cubicBezTo>
                    <a:pt x="625" y="9401"/>
                    <a:pt x="681" y="9463"/>
                    <a:pt x="736" y="9526"/>
                  </a:cubicBezTo>
                  <a:cubicBezTo>
                    <a:pt x="788" y="9554"/>
                    <a:pt x="762" y="9617"/>
                    <a:pt x="844" y="9650"/>
                  </a:cubicBezTo>
                  <a:cubicBezTo>
                    <a:pt x="899" y="9650"/>
                    <a:pt x="899" y="9554"/>
                    <a:pt x="955" y="9554"/>
                  </a:cubicBezTo>
                  <a:cubicBezTo>
                    <a:pt x="1122" y="9554"/>
                    <a:pt x="1340" y="9617"/>
                    <a:pt x="1477" y="9712"/>
                  </a:cubicBezTo>
                  <a:cubicBezTo>
                    <a:pt x="1670" y="9865"/>
                    <a:pt x="1589" y="10109"/>
                    <a:pt x="1589" y="10357"/>
                  </a:cubicBezTo>
                  <a:cubicBezTo>
                    <a:pt x="1589" y="10477"/>
                    <a:pt x="1589" y="10572"/>
                    <a:pt x="1533" y="10663"/>
                  </a:cubicBezTo>
                  <a:cubicBezTo>
                    <a:pt x="1477" y="10783"/>
                    <a:pt x="1396" y="10817"/>
                    <a:pt x="1340" y="10879"/>
                  </a:cubicBezTo>
                  <a:cubicBezTo>
                    <a:pt x="1259" y="10999"/>
                    <a:pt x="1229" y="11371"/>
                    <a:pt x="1285" y="11524"/>
                  </a:cubicBezTo>
                  <a:cubicBezTo>
                    <a:pt x="1314" y="11615"/>
                    <a:pt x="1422" y="11615"/>
                    <a:pt x="1422" y="11706"/>
                  </a:cubicBezTo>
                  <a:cubicBezTo>
                    <a:pt x="1477" y="11768"/>
                    <a:pt x="1422" y="11921"/>
                    <a:pt x="1452" y="12012"/>
                  </a:cubicBezTo>
                  <a:cubicBezTo>
                    <a:pt x="1615" y="12046"/>
                    <a:pt x="1533" y="12137"/>
                    <a:pt x="1589" y="12232"/>
                  </a:cubicBezTo>
                  <a:cubicBezTo>
                    <a:pt x="1644" y="12261"/>
                    <a:pt x="1726" y="12323"/>
                    <a:pt x="1807" y="12323"/>
                  </a:cubicBezTo>
                  <a:cubicBezTo>
                    <a:pt x="1974" y="12414"/>
                    <a:pt x="2137" y="12414"/>
                    <a:pt x="2330" y="12447"/>
                  </a:cubicBezTo>
                  <a:cubicBezTo>
                    <a:pt x="2660" y="12447"/>
                    <a:pt x="2634" y="12505"/>
                    <a:pt x="2634" y="12815"/>
                  </a:cubicBezTo>
                  <a:cubicBezTo>
                    <a:pt x="2634" y="13059"/>
                    <a:pt x="2634" y="13246"/>
                    <a:pt x="2689" y="13428"/>
                  </a:cubicBezTo>
                  <a:cubicBezTo>
                    <a:pt x="2745" y="13643"/>
                    <a:pt x="2826" y="13829"/>
                    <a:pt x="2908" y="14011"/>
                  </a:cubicBezTo>
                  <a:cubicBezTo>
                    <a:pt x="2963" y="14197"/>
                    <a:pt x="3101" y="14317"/>
                    <a:pt x="3130" y="14537"/>
                  </a:cubicBezTo>
                  <a:cubicBezTo>
                    <a:pt x="3186" y="14781"/>
                    <a:pt x="3267" y="14843"/>
                    <a:pt x="3378" y="15058"/>
                  </a:cubicBezTo>
                  <a:cubicBezTo>
                    <a:pt x="3486" y="15240"/>
                    <a:pt x="3760" y="15579"/>
                    <a:pt x="3708" y="15794"/>
                  </a:cubicBezTo>
                  <a:cubicBezTo>
                    <a:pt x="3597" y="15766"/>
                    <a:pt x="3430" y="15794"/>
                    <a:pt x="3404" y="15948"/>
                  </a:cubicBezTo>
                  <a:cubicBezTo>
                    <a:pt x="3430" y="15948"/>
                    <a:pt x="3486" y="15919"/>
                    <a:pt x="3516" y="15919"/>
                  </a:cubicBezTo>
                  <a:cubicBezTo>
                    <a:pt x="3597" y="15857"/>
                    <a:pt x="3927" y="15766"/>
                    <a:pt x="4008" y="1585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39" name="Shape 3039"/>
            <p:cNvSpPr/>
            <p:nvPr/>
          </p:nvSpPr>
          <p:spPr>
            <a:xfrm>
              <a:off x="2878453" y="1834991"/>
              <a:ext cx="986305" cy="934203"/>
            </a:xfrm>
            <a:custGeom>
              <a:avLst/>
              <a:gdLst/>
              <a:ahLst/>
              <a:cxnLst/>
              <a:rect l="0" t="0" r="0" b="0"/>
              <a:pathLst>
                <a:path w="21389" h="21600" extrusionOk="0">
                  <a:moveTo>
                    <a:pt x="9365" y="3129"/>
                  </a:moveTo>
                  <a:cubicBezTo>
                    <a:pt x="9365" y="3279"/>
                    <a:pt x="8461" y="3199"/>
                    <a:pt x="8320" y="3199"/>
                  </a:cubicBezTo>
                  <a:cubicBezTo>
                    <a:pt x="8386" y="2537"/>
                    <a:pt x="7407" y="2387"/>
                    <a:pt x="6993" y="2387"/>
                  </a:cubicBezTo>
                  <a:cubicBezTo>
                    <a:pt x="6569" y="2387"/>
                    <a:pt x="6362" y="2387"/>
                    <a:pt x="6014" y="2236"/>
                  </a:cubicBezTo>
                  <a:cubicBezTo>
                    <a:pt x="5666" y="2086"/>
                    <a:pt x="5035" y="1935"/>
                    <a:pt x="4687" y="1935"/>
                  </a:cubicBezTo>
                  <a:cubicBezTo>
                    <a:pt x="4405" y="2457"/>
                    <a:pt x="3849" y="2086"/>
                    <a:pt x="3501" y="2387"/>
                  </a:cubicBezTo>
                  <a:cubicBezTo>
                    <a:pt x="3426" y="2537"/>
                    <a:pt x="3360" y="2978"/>
                    <a:pt x="3219" y="2978"/>
                  </a:cubicBezTo>
                  <a:cubicBezTo>
                    <a:pt x="3012" y="3058"/>
                    <a:pt x="2871" y="2758"/>
                    <a:pt x="2729" y="2677"/>
                  </a:cubicBezTo>
                  <a:cubicBezTo>
                    <a:pt x="2306" y="2537"/>
                    <a:pt x="1685" y="3349"/>
                    <a:pt x="1685" y="3720"/>
                  </a:cubicBezTo>
                  <a:cubicBezTo>
                    <a:pt x="1751" y="3720"/>
                    <a:pt x="1816" y="3801"/>
                    <a:pt x="1892" y="3720"/>
                  </a:cubicBezTo>
                  <a:cubicBezTo>
                    <a:pt x="1958" y="4101"/>
                    <a:pt x="1468" y="3951"/>
                    <a:pt x="1327" y="3951"/>
                  </a:cubicBezTo>
                  <a:cubicBezTo>
                    <a:pt x="1261" y="4252"/>
                    <a:pt x="1327" y="4392"/>
                    <a:pt x="1402" y="4623"/>
                  </a:cubicBezTo>
                  <a:cubicBezTo>
                    <a:pt x="1468" y="4623"/>
                    <a:pt x="1468" y="4623"/>
                    <a:pt x="1468" y="4623"/>
                  </a:cubicBezTo>
                  <a:cubicBezTo>
                    <a:pt x="1468" y="4693"/>
                    <a:pt x="1468" y="4763"/>
                    <a:pt x="1468" y="4763"/>
                  </a:cubicBezTo>
                  <a:cubicBezTo>
                    <a:pt x="1195" y="4693"/>
                    <a:pt x="838" y="5736"/>
                    <a:pt x="913" y="5957"/>
                  </a:cubicBezTo>
                  <a:cubicBezTo>
                    <a:pt x="1327" y="5957"/>
                    <a:pt x="979" y="6779"/>
                    <a:pt x="913" y="7080"/>
                  </a:cubicBezTo>
                  <a:cubicBezTo>
                    <a:pt x="1261" y="7080"/>
                    <a:pt x="1327" y="7451"/>
                    <a:pt x="1120" y="7601"/>
                  </a:cubicBezTo>
                  <a:cubicBezTo>
                    <a:pt x="913" y="7742"/>
                    <a:pt x="348" y="8042"/>
                    <a:pt x="0" y="8263"/>
                  </a:cubicBezTo>
                  <a:cubicBezTo>
                    <a:pt x="75" y="8413"/>
                    <a:pt x="141" y="8564"/>
                    <a:pt x="282" y="8634"/>
                  </a:cubicBezTo>
                  <a:cubicBezTo>
                    <a:pt x="424" y="8564"/>
                    <a:pt x="489" y="8494"/>
                    <a:pt x="565" y="8413"/>
                  </a:cubicBezTo>
                  <a:cubicBezTo>
                    <a:pt x="489" y="8494"/>
                    <a:pt x="424" y="8564"/>
                    <a:pt x="282" y="8634"/>
                  </a:cubicBezTo>
                  <a:cubicBezTo>
                    <a:pt x="424" y="8865"/>
                    <a:pt x="631" y="8935"/>
                    <a:pt x="772" y="9085"/>
                  </a:cubicBezTo>
                  <a:cubicBezTo>
                    <a:pt x="1195" y="9456"/>
                    <a:pt x="1751" y="9536"/>
                    <a:pt x="2240" y="9827"/>
                  </a:cubicBezTo>
                  <a:cubicBezTo>
                    <a:pt x="2033" y="9757"/>
                    <a:pt x="1816" y="9908"/>
                    <a:pt x="1685" y="9978"/>
                  </a:cubicBezTo>
                  <a:cubicBezTo>
                    <a:pt x="1544" y="10429"/>
                    <a:pt x="1468" y="10950"/>
                    <a:pt x="1195" y="11321"/>
                  </a:cubicBezTo>
                  <a:cubicBezTo>
                    <a:pt x="913" y="11692"/>
                    <a:pt x="348" y="12064"/>
                    <a:pt x="631" y="12515"/>
                  </a:cubicBezTo>
                  <a:cubicBezTo>
                    <a:pt x="838" y="12806"/>
                    <a:pt x="706" y="13407"/>
                    <a:pt x="913" y="13558"/>
                  </a:cubicBezTo>
                  <a:cubicBezTo>
                    <a:pt x="1261" y="13778"/>
                    <a:pt x="1816" y="13558"/>
                    <a:pt x="2165" y="13477"/>
                  </a:cubicBezTo>
                  <a:cubicBezTo>
                    <a:pt x="2099" y="13698"/>
                    <a:pt x="2240" y="13929"/>
                    <a:pt x="2033" y="14149"/>
                  </a:cubicBezTo>
                  <a:cubicBezTo>
                    <a:pt x="2240" y="14219"/>
                    <a:pt x="2588" y="14821"/>
                    <a:pt x="2729" y="14601"/>
                  </a:cubicBezTo>
                  <a:cubicBezTo>
                    <a:pt x="3078" y="14300"/>
                    <a:pt x="2871" y="14079"/>
                    <a:pt x="3360" y="13929"/>
                  </a:cubicBezTo>
                  <a:cubicBezTo>
                    <a:pt x="3708" y="13778"/>
                    <a:pt x="3642" y="13327"/>
                    <a:pt x="3991" y="13327"/>
                  </a:cubicBezTo>
                  <a:cubicBezTo>
                    <a:pt x="4405" y="13407"/>
                    <a:pt x="4612" y="12956"/>
                    <a:pt x="4960" y="13257"/>
                  </a:cubicBezTo>
                  <a:cubicBezTo>
                    <a:pt x="5384" y="13558"/>
                    <a:pt x="5449" y="13999"/>
                    <a:pt x="5732" y="14450"/>
                  </a:cubicBezTo>
                  <a:cubicBezTo>
                    <a:pt x="6080" y="14891"/>
                    <a:pt x="6645" y="15192"/>
                    <a:pt x="7134" y="15643"/>
                  </a:cubicBezTo>
                  <a:cubicBezTo>
                    <a:pt x="7275" y="15784"/>
                    <a:pt x="7972" y="16085"/>
                    <a:pt x="8038" y="16305"/>
                  </a:cubicBezTo>
                  <a:cubicBezTo>
                    <a:pt x="8038" y="16606"/>
                    <a:pt x="7341" y="16606"/>
                    <a:pt x="7134" y="16606"/>
                  </a:cubicBezTo>
                  <a:cubicBezTo>
                    <a:pt x="7059" y="16757"/>
                    <a:pt x="6993" y="16977"/>
                    <a:pt x="6993" y="17128"/>
                  </a:cubicBezTo>
                  <a:cubicBezTo>
                    <a:pt x="7407" y="17278"/>
                    <a:pt x="7407" y="17799"/>
                    <a:pt x="7831" y="17870"/>
                  </a:cubicBezTo>
                  <a:cubicBezTo>
                    <a:pt x="7831" y="18542"/>
                    <a:pt x="8386" y="18251"/>
                    <a:pt x="8809" y="18251"/>
                  </a:cubicBezTo>
                  <a:cubicBezTo>
                    <a:pt x="9440" y="18251"/>
                    <a:pt x="9365" y="18622"/>
                    <a:pt x="9365" y="19143"/>
                  </a:cubicBezTo>
                  <a:cubicBezTo>
                    <a:pt x="9854" y="19143"/>
                    <a:pt x="10202" y="19584"/>
                    <a:pt x="10626" y="19735"/>
                  </a:cubicBezTo>
                  <a:cubicBezTo>
                    <a:pt x="11049" y="19815"/>
                    <a:pt x="11191" y="19885"/>
                    <a:pt x="11191" y="20336"/>
                  </a:cubicBezTo>
                  <a:cubicBezTo>
                    <a:pt x="11605" y="20407"/>
                    <a:pt x="11953" y="20336"/>
                    <a:pt x="12376" y="20407"/>
                  </a:cubicBezTo>
                  <a:cubicBezTo>
                    <a:pt x="12866" y="20557"/>
                    <a:pt x="13280" y="20256"/>
                    <a:pt x="13769" y="20407"/>
                  </a:cubicBezTo>
                  <a:cubicBezTo>
                    <a:pt x="13769" y="20627"/>
                    <a:pt x="13769" y="20848"/>
                    <a:pt x="13769" y="20998"/>
                  </a:cubicBezTo>
                  <a:cubicBezTo>
                    <a:pt x="13911" y="20998"/>
                    <a:pt x="13976" y="20998"/>
                    <a:pt x="14118" y="20998"/>
                  </a:cubicBezTo>
                  <a:cubicBezTo>
                    <a:pt x="14118" y="21369"/>
                    <a:pt x="14607" y="20998"/>
                    <a:pt x="14607" y="21600"/>
                  </a:cubicBezTo>
                  <a:cubicBezTo>
                    <a:pt x="14748" y="21600"/>
                    <a:pt x="14955" y="21600"/>
                    <a:pt x="15096" y="21600"/>
                  </a:cubicBezTo>
                  <a:cubicBezTo>
                    <a:pt x="15238" y="21450"/>
                    <a:pt x="15586" y="20928"/>
                    <a:pt x="15934" y="20557"/>
                  </a:cubicBezTo>
                  <a:cubicBezTo>
                    <a:pt x="15727" y="20477"/>
                    <a:pt x="15586" y="20407"/>
                    <a:pt x="15520" y="20256"/>
                  </a:cubicBezTo>
                  <a:cubicBezTo>
                    <a:pt x="15379" y="19955"/>
                    <a:pt x="15661" y="19665"/>
                    <a:pt x="15802" y="19434"/>
                  </a:cubicBezTo>
                  <a:cubicBezTo>
                    <a:pt x="16151" y="19063"/>
                    <a:pt x="16358" y="18692"/>
                    <a:pt x="16640" y="18251"/>
                  </a:cubicBezTo>
                  <a:cubicBezTo>
                    <a:pt x="16772" y="17950"/>
                    <a:pt x="16847" y="17428"/>
                    <a:pt x="17054" y="17278"/>
                  </a:cubicBezTo>
                  <a:cubicBezTo>
                    <a:pt x="17129" y="17208"/>
                    <a:pt x="17129" y="17128"/>
                    <a:pt x="17129" y="17057"/>
                  </a:cubicBezTo>
                  <a:cubicBezTo>
                    <a:pt x="17261" y="17057"/>
                    <a:pt x="17402" y="17057"/>
                    <a:pt x="17544" y="17057"/>
                  </a:cubicBezTo>
                  <a:cubicBezTo>
                    <a:pt x="17619" y="16907"/>
                    <a:pt x="17619" y="16676"/>
                    <a:pt x="17402" y="16676"/>
                  </a:cubicBezTo>
                  <a:cubicBezTo>
                    <a:pt x="17261" y="16305"/>
                    <a:pt x="17129" y="15864"/>
                    <a:pt x="17261" y="15493"/>
                  </a:cubicBezTo>
                  <a:cubicBezTo>
                    <a:pt x="17402" y="15413"/>
                    <a:pt x="17336" y="15122"/>
                    <a:pt x="17478" y="14891"/>
                  </a:cubicBezTo>
                  <a:cubicBezTo>
                    <a:pt x="17619" y="14671"/>
                    <a:pt x="17826" y="14821"/>
                    <a:pt x="17967" y="14601"/>
                  </a:cubicBezTo>
                  <a:cubicBezTo>
                    <a:pt x="18315" y="14300"/>
                    <a:pt x="17892" y="13558"/>
                    <a:pt x="18033" y="13106"/>
                  </a:cubicBezTo>
                  <a:cubicBezTo>
                    <a:pt x="18108" y="12886"/>
                    <a:pt x="18381" y="12886"/>
                    <a:pt x="18598" y="12806"/>
                  </a:cubicBezTo>
                  <a:cubicBezTo>
                    <a:pt x="18871" y="12665"/>
                    <a:pt x="18946" y="12515"/>
                    <a:pt x="19087" y="12214"/>
                  </a:cubicBezTo>
                  <a:cubicBezTo>
                    <a:pt x="19153" y="12064"/>
                    <a:pt x="19153" y="11763"/>
                    <a:pt x="19294" y="11622"/>
                  </a:cubicBezTo>
                  <a:cubicBezTo>
                    <a:pt x="19501" y="11472"/>
                    <a:pt x="19784" y="11542"/>
                    <a:pt x="19991" y="11472"/>
                  </a:cubicBezTo>
                  <a:cubicBezTo>
                    <a:pt x="20056" y="11171"/>
                    <a:pt x="20480" y="10870"/>
                    <a:pt x="20621" y="10499"/>
                  </a:cubicBezTo>
                  <a:cubicBezTo>
                    <a:pt x="20828" y="10208"/>
                    <a:pt x="20904" y="10208"/>
                    <a:pt x="21252" y="10279"/>
                  </a:cubicBezTo>
                  <a:cubicBezTo>
                    <a:pt x="21600" y="10349"/>
                    <a:pt x="21176" y="9687"/>
                    <a:pt x="21176" y="9687"/>
                  </a:cubicBezTo>
                  <a:cubicBezTo>
                    <a:pt x="21045" y="9456"/>
                    <a:pt x="20969" y="9306"/>
                    <a:pt x="20687" y="9236"/>
                  </a:cubicBezTo>
                  <a:cubicBezTo>
                    <a:pt x="20273" y="9165"/>
                    <a:pt x="20198" y="9236"/>
                    <a:pt x="19925" y="8784"/>
                  </a:cubicBezTo>
                  <a:cubicBezTo>
                    <a:pt x="19784" y="8494"/>
                    <a:pt x="19784" y="8193"/>
                    <a:pt x="19501" y="8042"/>
                  </a:cubicBezTo>
                  <a:cubicBezTo>
                    <a:pt x="19360" y="8042"/>
                    <a:pt x="19219" y="8042"/>
                    <a:pt x="19087" y="7972"/>
                  </a:cubicBezTo>
                  <a:cubicBezTo>
                    <a:pt x="18805" y="7822"/>
                    <a:pt x="18739" y="7671"/>
                    <a:pt x="18522" y="7521"/>
                  </a:cubicBezTo>
                  <a:cubicBezTo>
                    <a:pt x="18240" y="7451"/>
                    <a:pt x="17892" y="7370"/>
                    <a:pt x="17619" y="7370"/>
                  </a:cubicBezTo>
                  <a:cubicBezTo>
                    <a:pt x="17402" y="7370"/>
                    <a:pt x="16913" y="7370"/>
                    <a:pt x="16772" y="7150"/>
                  </a:cubicBezTo>
                  <a:cubicBezTo>
                    <a:pt x="16565" y="6849"/>
                    <a:pt x="16565" y="6257"/>
                    <a:pt x="16640" y="5886"/>
                  </a:cubicBezTo>
                  <a:cubicBezTo>
                    <a:pt x="16424" y="5886"/>
                    <a:pt x="16292" y="5656"/>
                    <a:pt x="16216" y="5515"/>
                  </a:cubicBezTo>
                  <a:cubicBezTo>
                    <a:pt x="16151" y="5435"/>
                    <a:pt x="16151" y="5365"/>
                    <a:pt x="16075" y="5214"/>
                  </a:cubicBezTo>
                  <a:cubicBezTo>
                    <a:pt x="16009" y="5144"/>
                    <a:pt x="15868" y="5064"/>
                    <a:pt x="15727" y="5064"/>
                  </a:cubicBezTo>
                  <a:cubicBezTo>
                    <a:pt x="15586" y="4994"/>
                    <a:pt x="15379" y="5064"/>
                    <a:pt x="15172" y="4994"/>
                  </a:cubicBezTo>
                  <a:cubicBezTo>
                    <a:pt x="15031" y="4914"/>
                    <a:pt x="14466" y="4322"/>
                    <a:pt x="14541" y="4021"/>
                  </a:cubicBezTo>
                  <a:cubicBezTo>
                    <a:pt x="14259" y="3951"/>
                    <a:pt x="14118" y="3720"/>
                    <a:pt x="13769" y="3801"/>
                  </a:cubicBezTo>
                  <a:cubicBezTo>
                    <a:pt x="13562" y="3801"/>
                    <a:pt x="13355" y="4021"/>
                    <a:pt x="13139" y="4101"/>
                  </a:cubicBezTo>
                  <a:cubicBezTo>
                    <a:pt x="13139" y="4101"/>
                    <a:pt x="13139" y="4101"/>
                    <a:pt x="13139" y="4172"/>
                  </a:cubicBezTo>
                  <a:cubicBezTo>
                    <a:pt x="12508" y="4322"/>
                    <a:pt x="12376" y="3580"/>
                    <a:pt x="12094" y="3199"/>
                  </a:cubicBezTo>
                  <a:cubicBezTo>
                    <a:pt x="11887" y="3058"/>
                    <a:pt x="11605" y="3058"/>
                    <a:pt x="11464" y="2828"/>
                  </a:cubicBezTo>
                  <a:cubicBezTo>
                    <a:pt x="11322" y="2607"/>
                    <a:pt x="11464" y="2387"/>
                    <a:pt x="11256" y="2236"/>
                  </a:cubicBezTo>
                  <a:cubicBezTo>
                    <a:pt x="10767" y="2086"/>
                    <a:pt x="11049" y="1564"/>
                    <a:pt x="10908" y="1043"/>
                  </a:cubicBezTo>
                  <a:cubicBezTo>
                    <a:pt x="10767" y="1123"/>
                    <a:pt x="10560" y="973"/>
                    <a:pt x="10419" y="1043"/>
                  </a:cubicBezTo>
                  <a:cubicBezTo>
                    <a:pt x="10692" y="973"/>
                    <a:pt x="9995" y="80"/>
                    <a:pt x="9788" y="0"/>
                  </a:cubicBezTo>
                  <a:cubicBezTo>
                    <a:pt x="9788" y="150"/>
                    <a:pt x="9854" y="371"/>
                    <a:pt x="9788" y="521"/>
                  </a:cubicBezTo>
                  <a:cubicBezTo>
                    <a:pt x="9647" y="592"/>
                    <a:pt x="9506" y="521"/>
                    <a:pt x="9440" y="592"/>
                  </a:cubicBezTo>
                  <a:cubicBezTo>
                    <a:pt x="9158" y="742"/>
                    <a:pt x="9365" y="973"/>
                    <a:pt x="9233" y="1193"/>
                  </a:cubicBezTo>
                  <a:cubicBezTo>
                    <a:pt x="9158" y="1414"/>
                    <a:pt x="8951" y="1414"/>
                    <a:pt x="8809" y="1414"/>
                  </a:cubicBezTo>
                  <a:cubicBezTo>
                    <a:pt x="8875" y="1865"/>
                    <a:pt x="8951" y="2306"/>
                    <a:pt x="9016" y="2457"/>
                  </a:cubicBezTo>
                  <a:cubicBezTo>
                    <a:pt x="9158" y="2677"/>
                    <a:pt x="9299" y="2908"/>
                    <a:pt x="9365" y="312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0" name="Shape 3040"/>
            <p:cNvSpPr/>
            <p:nvPr/>
          </p:nvSpPr>
          <p:spPr>
            <a:xfrm>
              <a:off x="2713905" y="2209609"/>
              <a:ext cx="2140541" cy="2122067"/>
            </a:xfrm>
            <a:custGeom>
              <a:avLst/>
              <a:gdLst/>
              <a:ahLst/>
              <a:cxnLst/>
              <a:rect l="0" t="0" r="0" b="0"/>
              <a:pathLst>
                <a:path w="21454" h="21571" extrusionOk="0">
                  <a:moveTo>
                    <a:pt x="8401" y="5697"/>
                  </a:moveTo>
                  <a:cubicBezTo>
                    <a:pt x="8401" y="5433"/>
                    <a:pt x="8175" y="5596"/>
                    <a:pt x="8175" y="5433"/>
                  </a:cubicBezTo>
                  <a:cubicBezTo>
                    <a:pt x="8110" y="5433"/>
                    <a:pt x="8079" y="5433"/>
                    <a:pt x="8014" y="5433"/>
                  </a:cubicBezTo>
                  <a:cubicBezTo>
                    <a:pt x="8014" y="5367"/>
                    <a:pt x="8014" y="5270"/>
                    <a:pt x="8014" y="5173"/>
                  </a:cubicBezTo>
                  <a:cubicBezTo>
                    <a:pt x="7788" y="5107"/>
                    <a:pt x="7597" y="5239"/>
                    <a:pt x="7371" y="5173"/>
                  </a:cubicBezTo>
                  <a:cubicBezTo>
                    <a:pt x="7175" y="5142"/>
                    <a:pt x="7014" y="5173"/>
                    <a:pt x="6823" y="5142"/>
                  </a:cubicBezTo>
                  <a:cubicBezTo>
                    <a:pt x="6823" y="4944"/>
                    <a:pt x="6757" y="4913"/>
                    <a:pt x="6562" y="4878"/>
                  </a:cubicBezTo>
                  <a:cubicBezTo>
                    <a:pt x="6366" y="4812"/>
                    <a:pt x="6205" y="4618"/>
                    <a:pt x="5979" y="4618"/>
                  </a:cubicBezTo>
                  <a:cubicBezTo>
                    <a:pt x="5979" y="4389"/>
                    <a:pt x="6014" y="4226"/>
                    <a:pt x="5722" y="4226"/>
                  </a:cubicBezTo>
                  <a:cubicBezTo>
                    <a:pt x="5527" y="4226"/>
                    <a:pt x="5270" y="4353"/>
                    <a:pt x="5270" y="4058"/>
                  </a:cubicBezTo>
                  <a:cubicBezTo>
                    <a:pt x="5074" y="4027"/>
                    <a:pt x="5074" y="3798"/>
                    <a:pt x="4883" y="3732"/>
                  </a:cubicBezTo>
                  <a:cubicBezTo>
                    <a:pt x="4883" y="3666"/>
                    <a:pt x="4914" y="3569"/>
                    <a:pt x="4948" y="3503"/>
                  </a:cubicBezTo>
                  <a:cubicBezTo>
                    <a:pt x="5044" y="3503"/>
                    <a:pt x="5366" y="3503"/>
                    <a:pt x="5366" y="3371"/>
                  </a:cubicBezTo>
                  <a:cubicBezTo>
                    <a:pt x="5335" y="3274"/>
                    <a:pt x="5014" y="3142"/>
                    <a:pt x="4948" y="3080"/>
                  </a:cubicBezTo>
                  <a:cubicBezTo>
                    <a:pt x="4722" y="2882"/>
                    <a:pt x="4461" y="2750"/>
                    <a:pt x="4300" y="2556"/>
                  </a:cubicBezTo>
                  <a:cubicBezTo>
                    <a:pt x="4170" y="2357"/>
                    <a:pt x="4139" y="2164"/>
                    <a:pt x="3944" y="2031"/>
                  </a:cubicBezTo>
                  <a:cubicBezTo>
                    <a:pt x="3783" y="1899"/>
                    <a:pt x="3687" y="2097"/>
                    <a:pt x="3496" y="2062"/>
                  </a:cubicBezTo>
                  <a:cubicBezTo>
                    <a:pt x="3335" y="2062"/>
                    <a:pt x="3365" y="2260"/>
                    <a:pt x="3205" y="2327"/>
                  </a:cubicBezTo>
                  <a:cubicBezTo>
                    <a:pt x="2978" y="2393"/>
                    <a:pt x="3074" y="2490"/>
                    <a:pt x="2913" y="2622"/>
                  </a:cubicBezTo>
                  <a:cubicBezTo>
                    <a:pt x="2848" y="2719"/>
                    <a:pt x="2687" y="2454"/>
                    <a:pt x="2591" y="2424"/>
                  </a:cubicBezTo>
                  <a:cubicBezTo>
                    <a:pt x="2687" y="2327"/>
                    <a:pt x="2622" y="2225"/>
                    <a:pt x="2652" y="2128"/>
                  </a:cubicBezTo>
                  <a:cubicBezTo>
                    <a:pt x="2491" y="2164"/>
                    <a:pt x="2235" y="2260"/>
                    <a:pt x="2074" y="2164"/>
                  </a:cubicBezTo>
                  <a:cubicBezTo>
                    <a:pt x="1978" y="2097"/>
                    <a:pt x="2039" y="1833"/>
                    <a:pt x="1943" y="1705"/>
                  </a:cubicBezTo>
                  <a:cubicBezTo>
                    <a:pt x="1813" y="1507"/>
                    <a:pt x="2074" y="1344"/>
                    <a:pt x="2204" y="1181"/>
                  </a:cubicBezTo>
                  <a:cubicBezTo>
                    <a:pt x="2330" y="1018"/>
                    <a:pt x="2365" y="789"/>
                    <a:pt x="2430" y="590"/>
                  </a:cubicBezTo>
                  <a:cubicBezTo>
                    <a:pt x="2491" y="560"/>
                    <a:pt x="2591" y="494"/>
                    <a:pt x="2687" y="524"/>
                  </a:cubicBezTo>
                  <a:cubicBezTo>
                    <a:pt x="2461" y="397"/>
                    <a:pt x="2204" y="361"/>
                    <a:pt x="2009" y="198"/>
                  </a:cubicBezTo>
                  <a:cubicBezTo>
                    <a:pt x="1943" y="132"/>
                    <a:pt x="1848" y="101"/>
                    <a:pt x="1783" y="0"/>
                  </a:cubicBezTo>
                  <a:cubicBezTo>
                    <a:pt x="1717" y="66"/>
                    <a:pt x="1652" y="132"/>
                    <a:pt x="1622" y="132"/>
                  </a:cubicBezTo>
                  <a:cubicBezTo>
                    <a:pt x="1491" y="463"/>
                    <a:pt x="1104" y="657"/>
                    <a:pt x="1074" y="1018"/>
                  </a:cubicBezTo>
                  <a:cubicBezTo>
                    <a:pt x="974" y="1018"/>
                    <a:pt x="848" y="983"/>
                    <a:pt x="813" y="1115"/>
                  </a:cubicBezTo>
                  <a:cubicBezTo>
                    <a:pt x="813" y="1212"/>
                    <a:pt x="748" y="1212"/>
                    <a:pt x="717" y="1313"/>
                  </a:cubicBezTo>
                  <a:cubicBezTo>
                    <a:pt x="456" y="1313"/>
                    <a:pt x="491" y="1573"/>
                    <a:pt x="491" y="1736"/>
                  </a:cubicBezTo>
                  <a:cubicBezTo>
                    <a:pt x="491" y="1868"/>
                    <a:pt x="426" y="1934"/>
                    <a:pt x="360" y="2000"/>
                  </a:cubicBezTo>
                  <a:cubicBezTo>
                    <a:pt x="265" y="2097"/>
                    <a:pt x="265" y="2225"/>
                    <a:pt x="200" y="2327"/>
                  </a:cubicBezTo>
                  <a:lnTo>
                    <a:pt x="169" y="2327"/>
                  </a:lnTo>
                  <a:cubicBezTo>
                    <a:pt x="39" y="2653"/>
                    <a:pt x="-57" y="3111"/>
                    <a:pt x="39" y="3437"/>
                  </a:cubicBezTo>
                  <a:cubicBezTo>
                    <a:pt x="134" y="3767"/>
                    <a:pt x="134" y="4450"/>
                    <a:pt x="134" y="4878"/>
                  </a:cubicBezTo>
                  <a:cubicBezTo>
                    <a:pt x="134" y="4913"/>
                    <a:pt x="169" y="4913"/>
                    <a:pt x="169" y="4913"/>
                  </a:cubicBezTo>
                  <a:cubicBezTo>
                    <a:pt x="200" y="4913"/>
                    <a:pt x="200" y="4878"/>
                    <a:pt x="230" y="4878"/>
                  </a:cubicBezTo>
                  <a:cubicBezTo>
                    <a:pt x="265" y="4878"/>
                    <a:pt x="295" y="4975"/>
                    <a:pt x="295" y="4975"/>
                  </a:cubicBezTo>
                  <a:cubicBezTo>
                    <a:pt x="330" y="5041"/>
                    <a:pt x="265" y="4975"/>
                    <a:pt x="265" y="5010"/>
                  </a:cubicBezTo>
                  <a:cubicBezTo>
                    <a:pt x="230" y="5041"/>
                    <a:pt x="295" y="5076"/>
                    <a:pt x="295" y="5076"/>
                  </a:cubicBezTo>
                  <a:lnTo>
                    <a:pt x="330" y="5076"/>
                  </a:lnTo>
                  <a:cubicBezTo>
                    <a:pt x="330" y="5107"/>
                    <a:pt x="330" y="5107"/>
                    <a:pt x="330" y="5107"/>
                  </a:cubicBezTo>
                  <a:cubicBezTo>
                    <a:pt x="330" y="5107"/>
                    <a:pt x="330" y="5142"/>
                    <a:pt x="360" y="5173"/>
                  </a:cubicBezTo>
                  <a:cubicBezTo>
                    <a:pt x="360" y="5173"/>
                    <a:pt x="360" y="5173"/>
                    <a:pt x="395" y="5173"/>
                  </a:cubicBezTo>
                  <a:cubicBezTo>
                    <a:pt x="395" y="5204"/>
                    <a:pt x="395" y="5204"/>
                    <a:pt x="395" y="5204"/>
                  </a:cubicBezTo>
                  <a:cubicBezTo>
                    <a:pt x="426" y="5239"/>
                    <a:pt x="426" y="5239"/>
                    <a:pt x="456" y="5270"/>
                  </a:cubicBezTo>
                  <a:cubicBezTo>
                    <a:pt x="456" y="5336"/>
                    <a:pt x="491" y="5270"/>
                    <a:pt x="521" y="5270"/>
                  </a:cubicBezTo>
                  <a:cubicBezTo>
                    <a:pt x="556" y="5305"/>
                    <a:pt x="556" y="5367"/>
                    <a:pt x="521" y="5367"/>
                  </a:cubicBezTo>
                  <a:cubicBezTo>
                    <a:pt x="521" y="5402"/>
                    <a:pt x="521" y="5433"/>
                    <a:pt x="521" y="5468"/>
                  </a:cubicBezTo>
                  <a:cubicBezTo>
                    <a:pt x="556" y="5534"/>
                    <a:pt x="621" y="5565"/>
                    <a:pt x="521" y="5596"/>
                  </a:cubicBezTo>
                  <a:cubicBezTo>
                    <a:pt x="456" y="5631"/>
                    <a:pt x="456" y="5697"/>
                    <a:pt x="521" y="5728"/>
                  </a:cubicBezTo>
                  <a:cubicBezTo>
                    <a:pt x="556" y="5759"/>
                    <a:pt x="587" y="5825"/>
                    <a:pt x="521" y="5891"/>
                  </a:cubicBezTo>
                  <a:cubicBezTo>
                    <a:pt x="556" y="5927"/>
                    <a:pt x="587" y="5988"/>
                    <a:pt x="587" y="5988"/>
                  </a:cubicBezTo>
                  <a:cubicBezTo>
                    <a:pt x="621" y="6187"/>
                    <a:pt x="621" y="6283"/>
                    <a:pt x="748" y="6451"/>
                  </a:cubicBezTo>
                  <a:cubicBezTo>
                    <a:pt x="878" y="6579"/>
                    <a:pt x="974" y="6742"/>
                    <a:pt x="1039" y="6940"/>
                  </a:cubicBezTo>
                  <a:cubicBezTo>
                    <a:pt x="1039" y="6940"/>
                    <a:pt x="1039" y="6971"/>
                    <a:pt x="1074" y="6971"/>
                  </a:cubicBezTo>
                  <a:lnTo>
                    <a:pt x="1074" y="7006"/>
                  </a:lnTo>
                  <a:cubicBezTo>
                    <a:pt x="1169" y="7200"/>
                    <a:pt x="1169" y="7367"/>
                    <a:pt x="1169" y="7561"/>
                  </a:cubicBezTo>
                  <a:lnTo>
                    <a:pt x="1169" y="7592"/>
                  </a:lnTo>
                  <a:cubicBezTo>
                    <a:pt x="1169" y="7658"/>
                    <a:pt x="1169" y="7724"/>
                    <a:pt x="1200" y="7760"/>
                  </a:cubicBezTo>
                  <a:cubicBezTo>
                    <a:pt x="1200" y="7790"/>
                    <a:pt x="1200" y="7790"/>
                    <a:pt x="1235" y="7821"/>
                  </a:cubicBezTo>
                  <a:cubicBezTo>
                    <a:pt x="1235" y="7857"/>
                    <a:pt x="1200" y="7923"/>
                    <a:pt x="1200" y="7953"/>
                  </a:cubicBezTo>
                  <a:cubicBezTo>
                    <a:pt x="1104" y="8020"/>
                    <a:pt x="943" y="7953"/>
                    <a:pt x="848" y="7984"/>
                  </a:cubicBezTo>
                  <a:cubicBezTo>
                    <a:pt x="848" y="8086"/>
                    <a:pt x="813" y="8183"/>
                    <a:pt x="717" y="8280"/>
                  </a:cubicBezTo>
                  <a:cubicBezTo>
                    <a:pt x="426" y="8575"/>
                    <a:pt x="848" y="9165"/>
                    <a:pt x="848" y="9491"/>
                  </a:cubicBezTo>
                  <a:cubicBezTo>
                    <a:pt x="848" y="9720"/>
                    <a:pt x="1074" y="9690"/>
                    <a:pt x="1235" y="9756"/>
                  </a:cubicBezTo>
                  <a:cubicBezTo>
                    <a:pt x="1300" y="9787"/>
                    <a:pt x="1395" y="9787"/>
                    <a:pt x="1426" y="9853"/>
                  </a:cubicBezTo>
                  <a:cubicBezTo>
                    <a:pt x="1526" y="9950"/>
                    <a:pt x="1300" y="9950"/>
                    <a:pt x="1300" y="9985"/>
                  </a:cubicBezTo>
                  <a:cubicBezTo>
                    <a:pt x="1265" y="10179"/>
                    <a:pt x="1622" y="9985"/>
                    <a:pt x="1526" y="10276"/>
                  </a:cubicBezTo>
                  <a:cubicBezTo>
                    <a:pt x="1461" y="10311"/>
                    <a:pt x="1426" y="10377"/>
                    <a:pt x="1461" y="10474"/>
                  </a:cubicBezTo>
                  <a:cubicBezTo>
                    <a:pt x="1235" y="10408"/>
                    <a:pt x="1235" y="10571"/>
                    <a:pt x="1235" y="10734"/>
                  </a:cubicBezTo>
                  <a:cubicBezTo>
                    <a:pt x="1426" y="10769"/>
                    <a:pt x="1748" y="10734"/>
                    <a:pt x="1783" y="10963"/>
                  </a:cubicBezTo>
                  <a:cubicBezTo>
                    <a:pt x="1652" y="10963"/>
                    <a:pt x="1426" y="10932"/>
                    <a:pt x="1426" y="11095"/>
                  </a:cubicBezTo>
                  <a:cubicBezTo>
                    <a:pt x="1300" y="11126"/>
                    <a:pt x="1169" y="11095"/>
                    <a:pt x="1074" y="11095"/>
                  </a:cubicBezTo>
                  <a:cubicBezTo>
                    <a:pt x="1039" y="11126"/>
                    <a:pt x="1039" y="11126"/>
                    <a:pt x="1039" y="11161"/>
                  </a:cubicBezTo>
                  <a:cubicBezTo>
                    <a:pt x="748" y="11161"/>
                    <a:pt x="621" y="11686"/>
                    <a:pt x="878" y="11686"/>
                  </a:cubicBezTo>
                  <a:cubicBezTo>
                    <a:pt x="848" y="11258"/>
                    <a:pt x="1330" y="11421"/>
                    <a:pt x="1622" y="11421"/>
                  </a:cubicBezTo>
                  <a:cubicBezTo>
                    <a:pt x="1622" y="11324"/>
                    <a:pt x="1652" y="11258"/>
                    <a:pt x="1652" y="11192"/>
                  </a:cubicBezTo>
                  <a:cubicBezTo>
                    <a:pt x="1813" y="11161"/>
                    <a:pt x="1913" y="11161"/>
                    <a:pt x="2039" y="11294"/>
                  </a:cubicBezTo>
                  <a:cubicBezTo>
                    <a:pt x="2139" y="11421"/>
                    <a:pt x="2330" y="11161"/>
                    <a:pt x="2461" y="11192"/>
                  </a:cubicBezTo>
                  <a:cubicBezTo>
                    <a:pt x="2491" y="11324"/>
                    <a:pt x="2491" y="11457"/>
                    <a:pt x="2652" y="11421"/>
                  </a:cubicBezTo>
                  <a:cubicBezTo>
                    <a:pt x="2652" y="11355"/>
                    <a:pt x="2687" y="11258"/>
                    <a:pt x="2717" y="11192"/>
                  </a:cubicBezTo>
                  <a:cubicBezTo>
                    <a:pt x="2752" y="11192"/>
                    <a:pt x="2783" y="11161"/>
                    <a:pt x="2817" y="11161"/>
                  </a:cubicBezTo>
                  <a:cubicBezTo>
                    <a:pt x="2817" y="11095"/>
                    <a:pt x="2848" y="11064"/>
                    <a:pt x="2944" y="11029"/>
                  </a:cubicBezTo>
                  <a:cubicBezTo>
                    <a:pt x="2978" y="11161"/>
                    <a:pt x="3044" y="11294"/>
                    <a:pt x="3170" y="11294"/>
                  </a:cubicBezTo>
                  <a:cubicBezTo>
                    <a:pt x="3105" y="11324"/>
                    <a:pt x="3074" y="11421"/>
                    <a:pt x="3105" y="11487"/>
                  </a:cubicBezTo>
                  <a:cubicBezTo>
                    <a:pt x="3205" y="11421"/>
                    <a:pt x="3270" y="11355"/>
                    <a:pt x="3335" y="11355"/>
                  </a:cubicBezTo>
                  <a:cubicBezTo>
                    <a:pt x="3270" y="11355"/>
                    <a:pt x="3205" y="11421"/>
                    <a:pt x="3105" y="11487"/>
                  </a:cubicBezTo>
                  <a:cubicBezTo>
                    <a:pt x="3139" y="11518"/>
                    <a:pt x="3170" y="11518"/>
                    <a:pt x="3205" y="11518"/>
                  </a:cubicBezTo>
                  <a:cubicBezTo>
                    <a:pt x="3335" y="11553"/>
                    <a:pt x="3461" y="11487"/>
                    <a:pt x="3592" y="11518"/>
                  </a:cubicBezTo>
                  <a:cubicBezTo>
                    <a:pt x="3752" y="11518"/>
                    <a:pt x="3883" y="11620"/>
                    <a:pt x="4009" y="11650"/>
                  </a:cubicBezTo>
                  <a:cubicBezTo>
                    <a:pt x="4170" y="11650"/>
                    <a:pt x="4335" y="11650"/>
                    <a:pt x="4461" y="11650"/>
                  </a:cubicBezTo>
                  <a:cubicBezTo>
                    <a:pt x="4461" y="11620"/>
                    <a:pt x="4496" y="11584"/>
                    <a:pt x="4496" y="11553"/>
                  </a:cubicBezTo>
                  <a:cubicBezTo>
                    <a:pt x="4722" y="11553"/>
                    <a:pt x="4787" y="11650"/>
                    <a:pt x="4948" y="11783"/>
                  </a:cubicBezTo>
                  <a:cubicBezTo>
                    <a:pt x="4948" y="11915"/>
                    <a:pt x="5074" y="11946"/>
                    <a:pt x="5174" y="11946"/>
                  </a:cubicBezTo>
                  <a:cubicBezTo>
                    <a:pt x="5335" y="12012"/>
                    <a:pt x="5335" y="12078"/>
                    <a:pt x="5335" y="12241"/>
                  </a:cubicBezTo>
                  <a:cubicBezTo>
                    <a:pt x="5301" y="12435"/>
                    <a:pt x="5466" y="12536"/>
                    <a:pt x="5527" y="12730"/>
                  </a:cubicBezTo>
                  <a:cubicBezTo>
                    <a:pt x="5592" y="12928"/>
                    <a:pt x="5496" y="13157"/>
                    <a:pt x="5527" y="13351"/>
                  </a:cubicBezTo>
                  <a:cubicBezTo>
                    <a:pt x="5270" y="13351"/>
                    <a:pt x="5401" y="13580"/>
                    <a:pt x="5235" y="13616"/>
                  </a:cubicBezTo>
                  <a:cubicBezTo>
                    <a:pt x="5205" y="13682"/>
                    <a:pt x="5205" y="13810"/>
                    <a:pt x="5205" y="13876"/>
                  </a:cubicBezTo>
                  <a:cubicBezTo>
                    <a:pt x="5044" y="13973"/>
                    <a:pt x="5074" y="14268"/>
                    <a:pt x="4914" y="14369"/>
                  </a:cubicBezTo>
                  <a:cubicBezTo>
                    <a:pt x="4883" y="14497"/>
                    <a:pt x="4753" y="14629"/>
                    <a:pt x="4753" y="14792"/>
                  </a:cubicBezTo>
                  <a:cubicBezTo>
                    <a:pt x="4592" y="14629"/>
                    <a:pt x="4592" y="14889"/>
                    <a:pt x="4592" y="14990"/>
                  </a:cubicBezTo>
                  <a:lnTo>
                    <a:pt x="4561" y="14990"/>
                  </a:lnTo>
                  <a:cubicBezTo>
                    <a:pt x="4561" y="15118"/>
                    <a:pt x="4753" y="15220"/>
                    <a:pt x="4657" y="15347"/>
                  </a:cubicBezTo>
                  <a:cubicBezTo>
                    <a:pt x="4592" y="15413"/>
                    <a:pt x="4527" y="15413"/>
                    <a:pt x="4431" y="15413"/>
                  </a:cubicBezTo>
                  <a:cubicBezTo>
                    <a:pt x="4335" y="15383"/>
                    <a:pt x="4300" y="15480"/>
                    <a:pt x="4205" y="15515"/>
                  </a:cubicBezTo>
                  <a:cubicBezTo>
                    <a:pt x="4044" y="15612"/>
                    <a:pt x="3818" y="15515"/>
                    <a:pt x="3657" y="15546"/>
                  </a:cubicBezTo>
                  <a:cubicBezTo>
                    <a:pt x="3431" y="15546"/>
                    <a:pt x="3496" y="15775"/>
                    <a:pt x="3496" y="15907"/>
                  </a:cubicBezTo>
                  <a:cubicBezTo>
                    <a:pt x="3396" y="15938"/>
                    <a:pt x="3270" y="15841"/>
                    <a:pt x="3205" y="15969"/>
                  </a:cubicBezTo>
                  <a:cubicBezTo>
                    <a:pt x="3170" y="16035"/>
                    <a:pt x="3205" y="16136"/>
                    <a:pt x="3205" y="16233"/>
                  </a:cubicBezTo>
                  <a:cubicBezTo>
                    <a:pt x="3205" y="16361"/>
                    <a:pt x="3170" y="16656"/>
                    <a:pt x="3365" y="16656"/>
                  </a:cubicBezTo>
                  <a:cubicBezTo>
                    <a:pt x="3396" y="16757"/>
                    <a:pt x="3461" y="16824"/>
                    <a:pt x="3461" y="16920"/>
                  </a:cubicBezTo>
                  <a:cubicBezTo>
                    <a:pt x="3270" y="16885"/>
                    <a:pt x="3335" y="17114"/>
                    <a:pt x="3170" y="17083"/>
                  </a:cubicBezTo>
                  <a:cubicBezTo>
                    <a:pt x="3139" y="17277"/>
                    <a:pt x="3170" y="17445"/>
                    <a:pt x="3009" y="17573"/>
                  </a:cubicBezTo>
                  <a:cubicBezTo>
                    <a:pt x="2913" y="17639"/>
                    <a:pt x="2783" y="17771"/>
                    <a:pt x="2652" y="17736"/>
                  </a:cubicBezTo>
                  <a:cubicBezTo>
                    <a:pt x="2652" y="17934"/>
                    <a:pt x="3205" y="18753"/>
                    <a:pt x="2817" y="18850"/>
                  </a:cubicBezTo>
                  <a:cubicBezTo>
                    <a:pt x="2783" y="19049"/>
                    <a:pt x="2878" y="19049"/>
                    <a:pt x="3044" y="19080"/>
                  </a:cubicBezTo>
                  <a:cubicBezTo>
                    <a:pt x="3300" y="19146"/>
                    <a:pt x="3139" y="19503"/>
                    <a:pt x="3139" y="19701"/>
                  </a:cubicBezTo>
                  <a:cubicBezTo>
                    <a:pt x="3235" y="19701"/>
                    <a:pt x="3300" y="19732"/>
                    <a:pt x="3365" y="19732"/>
                  </a:cubicBezTo>
                  <a:cubicBezTo>
                    <a:pt x="3396" y="19569"/>
                    <a:pt x="3431" y="19441"/>
                    <a:pt x="3557" y="19340"/>
                  </a:cubicBezTo>
                  <a:cubicBezTo>
                    <a:pt x="3592" y="19538"/>
                    <a:pt x="3783" y="19441"/>
                    <a:pt x="3883" y="19538"/>
                  </a:cubicBezTo>
                  <a:cubicBezTo>
                    <a:pt x="4044" y="19635"/>
                    <a:pt x="3944" y="19961"/>
                    <a:pt x="4170" y="19996"/>
                  </a:cubicBezTo>
                  <a:cubicBezTo>
                    <a:pt x="4170" y="19961"/>
                    <a:pt x="4205" y="19895"/>
                    <a:pt x="4205" y="19864"/>
                  </a:cubicBezTo>
                  <a:cubicBezTo>
                    <a:pt x="4300" y="19833"/>
                    <a:pt x="4496" y="19864"/>
                    <a:pt x="4496" y="20027"/>
                  </a:cubicBezTo>
                  <a:cubicBezTo>
                    <a:pt x="4657" y="19961"/>
                    <a:pt x="4753" y="19798"/>
                    <a:pt x="4948" y="19767"/>
                  </a:cubicBezTo>
                  <a:cubicBezTo>
                    <a:pt x="4948" y="19635"/>
                    <a:pt x="4979" y="19472"/>
                    <a:pt x="5074" y="19441"/>
                  </a:cubicBezTo>
                  <a:cubicBezTo>
                    <a:pt x="5014" y="19309"/>
                    <a:pt x="4948" y="19212"/>
                    <a:pt x="4818" y="19176"/>
                  </a:cubicBezTo>
                  <a:cubicBezTo>
                    <a:pt x="4787" y="19080"/>
                    <a:pt x="4848" y="19049"/>
                    <a:pt x="4914" y="19049"/>
                  </a:cubicBezTo>
                  <a:cubicBezTo>
                    <a:pt x="4948" y="18983"/>
                    <a:pt x="4948" y="18881"/>
                    <a:pt x="4948" y="18815"/>
                  </a:cubicBezTo>
                  <a:cubicBezTo>
                    <a:pt x="4914" y="18753"/>
                    <a:pt x="4818" y="18718"/>
                    <a:pt x="4818" y="18621"/>
                  </a:cubicBezTo>
                  <a:cubicBezTo>
                    <a:pt x="4687" y="18586"/>
                    <a:pt x="4527" y="18718"/>
                    <a:pt x="4366" y="18687"/>
                  </a:cubicBezTo>
                  <a:cubicBezTo>
                    <a:pt x="4366" y="18458"/>
                    <a:pt x="4527" y="18163"/>
                    <a:pt x="4461" y="17934"/>
                  </a:cubicBezTo>
                  <a:cubicBezTo>
                    <a:pt x="4400" y="17736"/>
                    <a:pt x="4235" y="17868"/>
                    <a:pt x="4170" y="17705"/>
                  </a:cubicBezTo>
                  <a:cubicBezTo>
                    <a:pt x="4109" y="17573"/>
                    <a:pt x="4270" y="16987"/>
                    <a:pt x="4009" y="17017"/>
                  </a:cubicBezTo>
                  <a:cubicBezTo>
                    <a:pt x="3913" y="16854"/>
                    <a:pt x="4044" y="16594"/>
                    <a:pt x="3848" y="16493"/>
                  </a:cubicBezTo>
                  <a:cubicBezTo>
                    <a:pt x="3783" y="16427"/>
                    <a:pt x="3526" y="16493"/>
                    <a:pt x="3557" y="16361"/>
                  </a:cubicBezTo>
                  <a:cubicBezTo>
                    <a:pt x="3752" y="16361"/>
                    <a:pt x="3818" y="16198"/>
                    <a:pt x="3883" y="16070"/>
                  </a:cubicBezTo>
                  <a:cubicBezTo>
                    <a:pt x="4109" y="15969"/>
                    <a:pt x="4205" y="16004"/>
                    <a:pt x="4205" y="16264"/>
                  </a:cubicBezTo>
                  <a:cubicBezTo>
                    <a:pt x="4431" y="16264"/>
                    <a:pt x="4461" y="16264"/>
                    <a:pt x="4496" y="16035"/>
                  </a:cubicBezTo>
                  <a:cubicBezTo>
                    <a:pt x="4527" y="16070"/>
                    <a:pt x="4592" y="16035"/>
                    <a:pt x="4627" y="16035"/>
                  </a:cubicBezTo>
                  <a:cubicBezTo>
                    <a:pt x="4657" y="15969"/>
                    <a:pt x="4627" y="15907"/>
                    <a:pt x="4657" y="15841"/>
                  </a:cubicBezTo>
                  <a:cubicBezTo>
                    <a:pt x="4787" y="15841"/>
                    <a:pt x="4848" y="15678"/>
                    <a:pt x="5014" y="15643"/>
                  </a:cubicBezTo>
                  <a:cubicBezTo>
                    <a:pt x="5074" y="15744"/>
                    <a:pt x="4979" y="15775"/>
                    <a:pt x="4948" y="15872"/>
                  </a:cubicBezTo>
                  <a:cubicBezTo>
                    <a:pt x="4883" y="16004"/>
                    <a:pt x="5044" y="16136"/>
                    <a:pt x="5044" y="16264"/>
                  </a:cubicBezTo>
                  <a:cubicBezTo>
                    <a:pt x="4848" y="16264"/>
                    <a:pt x="4657" y="16264"/>
                    <a:pt x="4687" y="16528"/>
                  </a:cubicBezTo>
                  <a:cubicBezTo>
                    <a:pt x="4722" y="16559"/>
                    <a:pt x="4787" y="16594"/>
                    <a:pt x="4818" y="16625"/>
                  </a:cubicBezTo>
                  <a:cubicBezTo>
                    <a:pt x="4818" y="16559"/>
                    <a:pt x="4848" y="16493"/>
                    <a:pt x="4848" y="16427"/>
                  </a:cubicBezTo>
                  <a:cubicBezTo>
                    <a:pt x="4883" y="16396"/>
                    <a:pt x="4948" y="16396"/>
                    <a:pt x="5014" y="16427"/>
                  </a:cubicBezTo>
                  <a:cubicBezTo>
                    <a:pt x="5014" y="16559"/>
                    <a:pt x="5014" y="16656"/>
                    <a:pt x="4883" y="16722"/>
                  </a:cubicBezTo>
                  <a:cubicBezTo>
                    <a:pt x="4848" y="16757"/>
                    <a:pt x="4848" y="16824"/>
                    <a:pt x="4883" y="16854"/>
                  </a:cubicBezTo>
                  <a:cubicBezTo>
                    <a:pt x="4948" y="16854"/>
                    <a:pt x="5014" y="16824"/>
                    <a:pt x="5014" y="16757"/>
                  </a:cubicBezTo>
                  <a:cubicBezTo>
                    <a:pt x="5074" y="16722"/>
                    <a:pt x="5205" y="16656"/>
                    <a:pt x="5270" y="16691"/>
                  </a:cubicBezTo>
                  <a:cubicBezTo>
                    <a:pt x="5335" y="16757"/>
                    <a:pt x="5205" y="16885"/>
                    <a:pt x="5335" y="16920"/>
                  </a:cubicBezTo>
                  <a:cubicBezTo>
                    <a:pt x="5335" y="16951"/>
                    <a:pt x="5366" y="16987"/>
                    <a:pt x="5366" y="17017"/>
                  </a:cubicBezTo>
                  <a:cubicBezTo>
                    <a:pt x="5466" y="17017"/>
                    <a:pt x="5527" y="16951"/>
                    <a:pt x="5657" y="16987"/>
                  </a:cubicBezTo>
                  <a:cubicBezTo>
                    <a:pt x="5788" y="17017"/>
                    <a:pt x="5853" y="17053"/>
                    <a:pt x="6014" y="17017"/>
                  </a:cubicBezTo>
                  <a:cubicBezTo>
                    <a:pt x="6014" y="16987"/>
                    <a:pt x="6014" y="16920"/>
                    <a:pt x="6014" y="16885"/>
                  </a:cubicBezTo>
                  <a:cubicBezTo>
                    <a:pt x="6175" y="16854"/>
                    <a:pt x="5979" y="16462"/>
                    <a:pt x="5949" y="16361"/>
                  </a:cubicBezTo>
                  <a:cubicBezTo>
                    <a:pt x="6079" y="16396"/>
                    <a:pt x="6109" y="16493"/>
                    <a:pt x="6240" y="16493"/>
                  </a:cubicBezTo>
                  <a:cubicBezTo>
                    <a:pt x="6240" y="16722"/>
                    <a:pt x="6366" y="16656"/>
                    <a:pt x="6562" y="16656"/>
                  </a:cubicBezTo>
                  <a:cubicBezTo>
                    <a:pt x="6592" y="16788"/>
                    <a:pt x="5918" y="17313"/>
                    <a:pt x="6366" y="17379"/>
                  </a:cubicBezTo>
                  <a:cubicBezTo>
                    <a:pt x="6366" y="17277"/>
                    <a:pt x="6270" y="17180"/>
                    <a:pt x="6401" y="17114"/>
                  </a:cubicBezTo>
                  <a:cubicBezTo>
                    <a:pt x="6496" y="17083"/>
                    <a:pt x="6627" y="17150"/>
                    <a:pt x="6723" y="17150"/>
                  </a:cubicBezTo>
                  <a:cubicBezTo>
                    <a:pt x="6692" y="16885"/>
                    <a:pt x="6884" y="16951"/>
                    <a:pt x="6949" y="17150"/>
                  </a:cubicBezTo>
                  <a:cubicBezTo>
                    <a:pt x="7144" y="17180"/>
                    <a:pt x="7431" y="17150"/>
                    <a:pt x="7658" y="17150"/>
                  </a:cubicBezTo>
                  <a:cubicBezTo>
                    <a:pt x="7658" y="17083"/>
                    <a:pt x="7627" y="16594"/>
                    <a:pt x="7823" y="16722"/>
                  </a:cubicBezTo>
                  <a:cubicBezTo>
                    <a:pt x="7949" y="16824"/>
                    <a:pt x="8306" y="16594"/>
                    <a:pt x="8210" y="16427"/>
                  </a:cubicBezTo>
                  <a:cubicBezTo>
                    <a:pt x="8306" y="16396"/>
                    <a:pt x="8436" y="16427"/>
                    <a:pt x="8532" y="16462"/>
                  </a:cubicBezTo>
                  <a:cubicBezTo>
                    <a:pt x="8532" y="16361"/>
                    <a:pt x="8823" y="16264"/>
                    <a:pt x="8919" y="16299"/>
                  </a:cubicBezTo>
                  <a:cubicBezTo>
                    <a:pt x="8919" y="16396"/>
                    <a:pt x="8919" y="16528"/>
                    <a:pt x="9014" y="16594"/>
                  </a:cubicBezTo>
                  <a:cubicBezTo>
                    <a:pt x="9114" y="16656"/>
                    <a:pt x="9210" y="16824"/>
                    <a:pt x="9306" y="16854"/>
                  </a:cubicBezTo>
                  <a:cubicBezTo>
                    <a:pt x="9371" y="17114"/>
                    <a:pt x="9014" y="17083"/>
                    <a:pt x="9049" y="17313"/>
                  </a:cubicBezTo>
                  <a:cubicBezTo>
                    <a:pt x="9080" y="17313"/>
                    <a:pt x="9114" y="17313"/>
                    <a:pt x="9114" y="17313"/>
                  </a:cubicBezTo>
                  <a:cubicBezTo>
                    <a:pt x="9114" y="17343"/>
                    <a:pt x="9080" y="17410"/>
                    <a:pt x="9080" y="17410"/>
                  </a:cubicBezTo>
                  <a:cubicBezTo>
                    <a:pt x="9014" y="17445"/>
                    <a:pt x="9049" y="17445"/>
                    <a:pt x="8984" y="17476"/>
                  </a:cubicBezTo>
                  <a:cubicBezTo>
                    <a:pt x="8919" y="17476"/>
                    <a:pt x="8888" y="17506"/>
                    <a:pt x="8853" y="17573"/>
                  </a:cubicBezTo>
                  <a:cubicBezTo>
                    <a:pt x="8954" y="17608"/>
                    <a:pt x="9014" y="17608"/>
                    <a:pt x="9114" y="17573"/>
                  </a:cubicBezTo>
                  <a:cubicBezTo>
                    <a:pt x="9080" y="17445"/>
                    <a:pt x="9210" y="17379"/>
                    <a:pt x="9306" y="17410"/>
                  </a:cubicBezTo>
                  <a:cubicBezTo>
                    <a:pt x="9436" y="17445"/>
                    <a:pt x="9371" y="17608"/>
                    <a:pt x="9371" y="17705"/>
                  </a:cubicBezTo>
                  <a:cubicBezTo>
                    <a:pt x="9597" y="17771"/>
                    <a:pt x="9567" y="17445"/>
                    <a:pt x="9501" y="17313"/>
                  </a:cubicBezTo>
                  <a:cubicBezTo>
                    <a:pt x="9567" y="17277"/>
                    <a:pt x="9693" y="17247"/>
                    <a:pt x="9728" y="17343"/>
                  </a:cubicBezTo>
                  <a:cubicBezTo>
                    <a:pt x="9728" y="17313"/>
                    <a:pt x="9758" y="17277"/>
                    <a:pt x="9758" y="17216"/>
                  </a:cubicBezTo>
                  <a:cubicBezTo>
                    <a:pt x="9888" y="17180"/>
                    <a:pt x="9888" y="17277"/>
                    <a:pt x="9919" y="17343"/>
                  </a:cubicBezTo>
                  <a:cubicBezTo>
                    <a:pt x="9984" y="17445"/>
                    <a:pt x="10145" y="17410"/>
                    <a:pt x="10245" y="17410"/>
                  </a:cubicBezTo>
                  <a:cubicBezTo>
                    <a:pt x="10245" y="17410"/>
                    <a:pt x="10245" y="17379"/>
                    <a:pt x="10245" y="17343"/>
                  </a:cubicBezTo>
                  <a:cubicBezTo>
                    <a:pt x="10180" y="17343"/>
                    <a:pt x="10145" y="17277"/>
                    <a:pt x="10145" y="17247"/>
                  </a:cubicBezTo>
                  <a:cubicBezTo>
                    <a:pt x="10245" y="17216"/>
                    <a:pt x="10341" y="17216"/>
                    <a:pt x="10436" y="17216"/>
                  </a:cubicBezTo>
                  <a:cubicBezTo>
                    <a:pt x="10436" y="17247"/>
                    <a:pt x="10436" y="17313"/>
                    <a:pt x="10471" y="17343"/>
                  </a:cubicBezTo>
                  <a:cubicBezTo>
                    <a:pt x="10471" y="17313"/>
                    <a:pt x="10471" y="17247"/>
                    <a:pt x="10471" y="17180"/>
                  </a:cubicBezTo>
                  <a:cubicBezTo>
                    <a:pt x="10532" y="17180"/>
                    <a:pt x="10632" y="17180"/>
                    <a:pt x="10697" y="17180"/>
                  </a:cubicBezTo>
                  <a:cubicBezTo>
                    <a:pt x="10663" y="17247"/>
                    <a:pt x="10663" y="17247"/>
                    <a:pt x="10597" y="17277"/>
                  </a:cubicBezTo>
                  <a:cubicBezTo>
                    <a:pt x="10532" y="17343"/>
                    <a:pt x="10567" y="17445"/>
                    <a:pt x="10532" y="17506"/>
                  </a:cubicBezTo>
                  <a:cubicBezTo>
                    <a:pt x="10532" y="17674"/>
                    <a:pt x="10502" y="17802"/>
                    <a:pt x="10436" y="17934"/>
                  </a:cubicBezTo>
                  <a:cubicBezTo>
                    <a:pt x="10597" y="18000"/>
                    <a:pt x="10663" y="17771"/>
                    <a:pt x="10823" y="17802"/>
                  </a:cubicBezTo>
                  <a:cubicBezTo>
                    <a:pt x="10823" y="17934"/>
                    <a:pt x="11437" y="17868"/>
                    <a:pt x="11567" y="17868"/>
                  </a:cubicBezTo>
                  <a:cubicBezTo>
                    <a:pt x="11471" y="17608"/>
                    <a:pt x="11858" y="17506"/>
                    <a:pt x="11663" y="17247"/>
                  </a:cubicBezTo>
                  <a:cubicBezTo>
                    <a:pt x="11728" y="17216"/>
                    <a:pt x="11793" y="17216"/>
                    <a:pt x="11858" y="17216"/>
                  </a:cubicBezTo>
                  <a:cubicBezTo>
                    <a:pt x="11824" y="17277"/>
                    <a:pt x="11858" y="17313"/>
                    <a:pt x="11858" y="17343"/>
                  </a:cubicBezTo>
                  <a:cubicBezTo>
                    <a:pt x="11924" y="17277"/>
                    <a:pt x="11989" y="17150"/>
                    <a:pt x="12150" y="17180"/>
                  </a:cubicBezTo>
                  <a:cubicBezTo>
                    <a:pt x="12150" y="17216"/>
                    <a:pt x="12180" y="17247"/>
                    <a:pt x="12150" y="17313"/>
                  </a:cubicBezTo>
                  <a:cubicBezTo>
                    <a:pt x="12211" y="17379"/>
                    <a:pt x="12276" y="17445"/>
                    <a:pt x="12376" y="17410"/>
                  </a:cubicBezTo>
                  <a:cubicBezTo>
                    <a:pt x="12376" y="17277"/>
                    <a:pt x="12472" y="17216"/>
                    <a:pt x="12441" y="17083"/>
                  </a:cubicBezTo>
                  <a:cubicBezTo>
                    <a:pt x="12537" y="17083"/>
                    <a:pt x="12698" y="17053"/>
                    <a:pt x="12763" y="17114"/>
                  </a:cubicBezTo>
                  <a:cubicBezTo>
                    <a:pt x="12893" y="17216"/>
                    <a:pt x="12728" y="17410"/>
                    <a:pt x="12763" y="17542"/>
                  </a:cubicBezTo>
                  <a:cubicBezTo>
                    <a:pt x="12893" y="17573"/>
                    <a:pt x="13085" y="17476"/>
                    <a:pt x="13115" y="17639"/>
                  </a:cubicBezTo>
                  <a:cubicBezTo>
                    <a:pt x="13180" y="17868"/>
                    <a:pt x="13507" y="17771"/>
                    <a:pt x="13668" y="17802"/>
                  </a:cubicBezTo>
                  <a:cubicBezTo>
                    <a:pt x="13668" y="17934"/>
                    <a:pt x="13602" y="18132"/>
                    <a:pt x="13668" y="18260"/>
                  </a:cubicBezTo>
                  <a:cubicBezTo>
                    <a:pt x="13798" y="18392"/>
                    <a:pt x="14085" y="18295"/>
                    <a:pt x="14215" y="18326"/>
                  </a:cubicBezTo>
                  <a:cubicBezTo>
                    <a:pt x="14215" y="18361"/>
                    <a:pt x="14215" y="18423"/>
                    <a:pt x="14215" y="18489"/>
                  </a:cubicBezTo>
                  <a:cubicBezTo>
                    <a:pt x="14346" y="18489"/>
                    <a:pt x="14442" y="18489"/>
                    <a:pt x="14572" y="18489"/>
                  </a:cubicBezTo>
                  <a:cubicBezTo>
                    <a:pt x="14572" y="18621"/>
                    <a:pt x="14572" y="18718"/>
                    <a:pt x="14572" y="18815"/>
                  </a:cubicBezTo>
                  <a:cubicBezTo>
                    <a:pt x="14637" y="18850"/>
                    <a:pt x="14698" y="18850"/>
                    <a:pt x="14763" y="18850"/>
                  </a:cubicBezTo>
                  <a:cubicBezTo>
                    <a:pt x="14763" y="18917"/>
                    <a:pt x="14763" y="18983"/>
                    <a:pt x="14763" y="19049"/>
                  </a:cubicBezTo>
                  <a:cubicBezTo>
                    <a:pt x="14894" y="19013"/>
                    <a:pt x="14863" y="19176"/>
                    <a:pt x="14990" y="19146"/>
                  </a:cubicBezTo>
                  <a:cubicBezTo>
                    <a:pt x="15024" y="19049"/>
                    <a:pt x="14959" y="18947"/>
                    <a:pt x="14990" y="18881"/>
                  </a:cubicBezTo>
                  <a:cubicBezTo>
                    <a:pt x="15185" y="18850"/>
                    <a:pt x="15633" y="18947"/>
                    <a:pt x="15759" y="18784"/>
                  </a:cubicBezTo>
                  <a:cubicBezTo>
                    <a:pt x="15859" y="18784"/>
                    <a:pt x="15955" y="18784"/>
                    <a:pt x="16020" y="18881"/>
                  </a:cubicBezTo>
                  <a:cubicBezTo>
                    <a:pt x="16051" y="18917"/>
                    <a:pt x="16051" y="18947"/>
                    <a:pt x="16051" y="19013"/>
                  </a:cubicBezTo>
                  <a:cubicBezTo>
                    <a:pt x="16085" y="19049"/>
                    <a:pt x="16151" y="19013"/>
                    <a:pt x="16211" y="19049"/>
                  </a:cubicBezTo>
                  <a:cubicBezTo>
                    <a:pt x="16377" y="19273"/>
                    <a:pt x="16116" y="19406"/>
                    <a:pt x="15955" y="19309"/>
                  </a:cubicBezTo>
                  <a:cubicBezTo>
                    <a:pt x="15924" y="19406"/>
                    <a:pt x="15924" y="19472"/>
                    <a:pt x="15924" y="19569"/>
                  </a:cubicBezTo>
                  <a:cubicBezTo>
                    <a:pt x="15955" y="19569"/>
                    <a:pt x="15990" y="19569"/>
                    <a:pt x="16020" y="19569"/>
                  </a:cubicBezTo>
                  <a:cubicBezTo>
                    <a:pt x="16020" y="19670"/>
                    <a:pt x="16020" y="19767"/>
                    <a:pt x="16020" y="19833"/>
                  </a:cubicBezTo>
                  <a:cubicBezTo>
                    <a:pt x="16211" y="19833"/>
                    <a:pt x="16211" y="19996"/>
                    <a:pt x="16151" y="20128"/>
                  </a:cubicBezTo>
                  <a:cubicBezTo>
                    <a:pt x="16085" y="20322"/>
                    <a:pt x="15990" y="20419"/>
                    <a:pt x="15990" y="20617"/>
                  </a:cubicBezTo>
                  <a:cubicBezTo>
                    <a:pt x="15955" y="20617"/>
                    <a:pt x="15890" y="20648"/>
                    <a:pt x="15859" y="20617"/>
                  </a:cubicBezTo>
                  <a:cubicBezTo>
                    <a:pt x="15824" y="20648"/>
                    <a:pt x="15824" y="20714"/>
                    <a:pt x="15859" y="20750"/>
                  </a:cubicBezTo>
                  <a:cubicBezTo>
                    <a:pt x="15955" y="20780"/>
                    <a:pt x="16020" y="20847"/>
                    <a:pt x="16051" y="20913"/>
                  </a:cubicBezTo>
                  <a:cubicBezTo>
                    <a:pt x="16085" y="21010"/>
                    <a:pt x="16020" y="21142"/>
                    <a:pt x="16151" y="21142"/>
                  </a:cubicBezTo>
                  <a:cubicBezTo>
                    <a:pt x="16151" y="21173"/>
                    <a:pt x="16151" y="21208"/>
                    <a:pt x="16181" y="21208"/>
                  </a:cubicBezTo>
                  <a:cubicBezTo>
                    <a:pt x="16211" y="21173"/>
                    <a:pt x="16246" y="21106"/>
                    <a:pt x="16277" y="21076"/>
                  </a:cubicBezTo>
                  <a:cubicBezTo>
                    <a:pt x="16246" y="21106"/>
                    <a:pt x="16211" y="21173"/>
                    <a:pt x="16181" y="21208"/>
                  </a:cubicBezTo>
                  <a:cubicBezTo>
                    <a:pt x="16246" y="21305"/>
                    <a:pt x="16407" y="21305"/>
                    <a:pt x="16538" y="21336"/>
                  </a:cubicBezTo>
                  <a:cubicBezTo>
                    <a:pt x="16538" y="21600"/>
                    <a:pt x="17151" y="21600"/>
                    <a:pt x="17342" y="21534"/>
                  </a:cubicBezTo>
                  <a:cubicBezTo>
                    <a:pt x="17538" y="21402"/>
                    <a:pt x="17377" y="21142"/>
                    <a:pt x="17503" y="21010"/>
                  </a:cubicBezTo>
                  <a:cubicBezTo>
                    <a:pt x="17568" y="20943"/>
                    <a:pt x="17634" y="21040"/>
                    <a:pt x="17634" y="20913"/>
                  </a:cubicBezTo>
                  <a:cubicBezTo>
                    <a:pt x="17634" y="20811"/>
                    <a:pt x="17764" y="20847"/>
                    <a:pt x="17860" y="20847"/>
                  </a:cubicBezTo>
                  <a:cubicBezTo>
                    <a:pt x="17860" y="20780"/>
                    <a:pt x="17829" y="20750"/>
                    <a:pt x="17829" y="20714"/>
                  </a:cubicBezTo>
                  <a:lnTo>
                    <a:pt x="17794" y="20714"/>
                  </a:lnTo>
                  <a:lnTo>
                    <a:pt x="17829" y="20714"/>
                  </a:lnTo>
                  <a:cubicBezTo>
                    <a:pt x="17764" y="20648"/>
                    <a:pt x="17699" y="20587"/>
                    <a:pt x="17794" y="20485"/>
                  </a:cubicBezTo>
                  <a:cubicBezTo>
                    <a:pt x="17890" y="20388"/>
                    <a:pt x="18055" y="20388"/>
                    <a:pt x="17955" y="20225"/>
                  </a:cubicBezTo>
                  <a:cubicBezTo>
                    <a:pt x="17860" y="20093"/>
                    <a:pt x="17925" y="19996"/>
                    <a:pt x="18021" y="19864"/>
                  </a:cubicBezTo>
                  <a:cubicBezTo>
                    <a:pt x="18086" y="19767"/>
                    <a:pt x="17990" y="19732"/>
                    <a:pt x="17955" y="19670"/>
                  </a:cubicBezTo>
                  <a:cubicBezTo>
                    <a:pt x="17955" y="19604"/>
                    <a:pt x="17955" y="19538"/>
                    <a:pt x="17955" y="19472"/>
                  </a:cubicBezTo>
                  <a:cubicBezTo>
                    <a:pt x="17890" y="19441"/>
                    <a:pt x="17860" y="19441"/>
                    <a:pt x="17794" y="19441"/>
                  </a:cubicBezTo>
                  <a:cubicBezTo>
                    <a:pt x="17860" y="19441"/>
                    <a:pt x="17890" y="19441"/>
                    <a:pt x="17955" y="19472"/>
                  </a:cubicBezTo>
                  <a:lnTo>
                    <a:pt x="17955" y="19441"/>
                  </a:lnTo>
                  <a:cubicBezTo>
                    <a:pt x="18151" y="19406"/>
                    <a:pt x="18312" y="19340"/>
                    <a:pt x="18347" y="19110"/>
                  </a:cubicBezTo>
                  <a:cubicBezTo>
                    <a:pt x="18347" y="18850"/>
                    <a:pt x="18216" y="18753"/>
                    <a:pt x="18055" y="18621"/>
                  </a:cubicBezTo>
                  <a:cubicBezTo>
                    <a:pt x="17829" y="18458"/>
                    <a:pt x="17890" y="18229"/>
                    <a:pt x="17829" y="18031"/>
                  </a:cubicBezTo>
                  <a:cubicBezTo>
                    <a:pt x="17729" y="17802"/>
                    <a:pt x="17729" y="17608"/>
                    <a:pt x="17794" y="17343"/>
                  </a:cubicBezTo>
                  <a:cubicBezTo>
                    <a:pt x="17860" y="17180"/>
                    <a:pt x="17955" y="17017"/>
                    <a:pt x="18151" y="16987"/>
                  </a:cubicBezTo>
                  <a:cubicBezTo>
                    <a:pt x="18377" y="16920"/>
                    <a:pt x="18508" y="16788"/>
                    <a:pt x="18699" y="16656"/>
                  </a:cubicBezTo>
                  <a:cubicBezTo>
                    <a:pt x="18860" y="16594"/>
                    <a:pt x="19086" y="16594"/>
                    <a:pt x="19186" y="16427"/>
                  </a:cubicBezTo>
                  <a:cubicBezTo>
                    <a:pt x="19282" y="16264"/>
                    <a:pt x="19347" y="16035"/>
                    <a:pt x="19573" y="16004"/>
                  </a:cubicBezTo>
                  <a:cubicBezTo>
                    <a:pt x="19603" y="15907"/>
                    <a:pt x="19734" y="15907"/>
                    <a:pt x="19830" y="15872"/>
                  </a:cubicBezTo>
                  <a:cubicBezTo>
                    <a:pt x="19925" y="15806"/>
                    <a:pt x="19925" y="15709"/>
                    <a:pt x="19925" y="15612"/>
                  </a:cubicBezTo>
                  <a:cubicBezTo>
                    <a:pt x="19991" y="15413"/>
                    <a:pt x="20347" y="15480"/>
                    <a:pt x="20312" y="15709"/>
                  </a:cubicBezTo>
                  <a:cubicBezTo>
                    <a:pt x="20478" y="15709"/>
                    <a:pt x="20478" y="15612"/>
                    <a:pt x="20604" y="15546"/>
                  </a:cubicBezTo>
                  <a:cubicBezTo>
                    <a:pt x="20769" y="15413"/>
                    <a:pt x="20991" y="15576"/>
                    <a:pt x="21156" y="15612"/>
                  </a:cubicBezTo>
                  <a:cubicBezTo>
                    <a:pt x="21543" y="15643"/>
                    <a:pt x="21543" y="15250"/>
                    <a:pt x="21217" y="15153"/>
                  </a:cubicBezTo>
                  <a:cubicBezTo>
                    <a:pt x="20895" y="15087"/>
                    <a:pt x="20704" y="14858"/>
                    <a:pt x="20412" y="14726"/>
                  </a:cubicBezTo>
                  <a:cubicBezTo>
                    <a:pt x="20347" y="14695"/>
                    <a:pt x="20282" y="14660"/>
                    <a:pt x="20217" y="14598"/>
                  </a:cubicBezTo>
                  <a:cubicBezTo>
                    <a:pt x="20121" y="14532"/>
                    <a:pt x="20151" y="14435"/>
                    <a:pt x="20086" y="14334"/>
                  </a:cubicBezTo>
                  <a:cubicBezTo>
                    <a:pt x="19991" y="14140"/>
                    <a:pt x="19799" y="14105"/>
                    <a:pt x="19699" y="13876"/>
                  </a:cubicBezTo>
                  <a:cubicBezTo>
                    <a:pt x="19864" y="13876"/>
                    <a:pt x="20056" y="13810"/>
                    <a:pt x="20186" y="13713"/>
                  </a:cubicBezTo>
                  <a:cubicBezTo>
                    <a:pt x="20282" y="13647"/>
                    <a:pt x="20186" y="13483"/>
                    <a:pt x="20186" y="13417"/>
                  </a:cubicBezTo>
                  <a:cubicBezTo>
                    <a:pt x="20151" y="13290"/>
                    <a:pt x="20056" y="13320"/>
                    <a:pt x="19960" y="13290"/>
                  </a:cubicBezTo>
                  <a:cubicBezTo>
                    <a:pt x="19799" y="13290"/>
                    <a:pt x="19669" y="13188"/>
                    <a:pt x="19538" y="13157"/>
                  </a:cubicBezTo>
                  <a:cubicBezTo>
                    <a:pt x="19443" y="12994"/>
                    <a:pt x="19477" y="12827"/>
                    <a:pt x="19699" y="12827"/>
                  </a:cubicBezTo>
                  <a:cubicBezTo>
                    <a:pt x="19895" y="12827"/>
                    <a:pt x="19799" y="12699"/>
                    <a:pt x="19991" y="12633"/>
                  </a:cubicBezTo>
                  <a:cubicBezTo>
                    <a:pt x="20217" y="12567"/>
                    <a:pt x="20478" y="12664"/>
                    <a:pt x="20734" y="12633"/>
                  </a:cubicBezTo>
                  <a:cubicBezTo>
                    <a:pt x="20830" y="12633"/>
                    <a:pt x="20930" y="12567"/>
                    <a:pt x="20830" y="12435"/>
                  </a:cubicBezTo>
                  <a:cubicBezTo>
                    <a:pt x="20769" y="12373"/>
                    <a:pt x="20638" y="12404"/>
                    <a:pt x="20543" y="12404"/>
                  </a:cubicBezTo>
                  <a:cubicBezTo>
                    <a:pt x="20543" y="12307"/>
                    <a:pt x="20508" y="12272"/>
                    <a:pt x="20443" y="12272"/>
                  </a:cubicBezTo>
                  <a:cubicBezTo>
                    <a:pt x="20412" y="12144"/>
                    <a:pt x="20412" y="12012"/>
                    <a:pt x="20412" y="11849"/>
                  </a:cubicBezTo>
                  <a:cubicBezTo>
                    <a:pt x="20251" y="11813"/>
                    <a:pt x="20025" y="11880"/>
                    <a:pt x="19895" y="11783"/>
                  </a:cubicBezTo>
                  <a:cubicBezTo>
                    <a:pt x="19734" y="11650"/>
                    <a:pt x="19830" y="11421"/>
                    <a:pt x="19799" y="11227"/>
                  </a:cubicBezTo>
                  <a:cubicBezTo>
                    <a:pt x="19764" y="11029"/>
                    <a:pt x="19508" y="11126"/>
                    <a:pt x="19538" y="10901"/>
                  </a:cubicBezTo>
                  <a:cubicBezTo>
                    <a:pt x="19603" y="10703"/>
                    <a:pt x="19377" y="10571"/>
                    <a:pt x="19412" y="10377"/>
                  </a:cubicBezTo>
                  <a:cubicBezTo>
                    <a:pt x="19247" y="10377"/>
                    <a:pt x="19186" y="10148"/>
                    <a:pt x="19151" y="9950"/>
                  </a:cubicBezTo>
                  <a:cubicBezTo>
                    <a:pt x="19056" y="9919"/>
                    <a:pt x="18960" y="9817"/>
                    <a:pt x="18829" y="9756"/>
                  </a:cubicBezTo>
                  <a:cubicBezTo>
                    <a:pt x="18634" y="9654"/>
                    <a:pt x="18377" y="9654"/>
                    <a:pt x="18121" y="9690"/>
                  </a:cubicBezTo>
                  <a:cubicBezTo>
                    <a:pt x="18086" y="9756"/>
                    <a:pt x="18055" y="9853"/>
                    <a:pt x="17990" y="9919"/>
                  </a:cubicBezTo>
                  <a:cubicBezTo>
                    <a:pt x="17925" y="9950"/>
                    <a:pt x="17794" y="9985"/>
                    <a:pt x="17764" y="10082"/>
                  </a:cubicBezTo>
                  <a:cubicBezTo>
                    <a:pt x="17603" y="10113"/>
                    <a:pt x="17568" y="9919"/>
                    <a:pt x="17538" y="9817"/>
                  </a:cubicBezTo>
                  <a:cubicBezTo>
                    <a:pt x="17473" y="9756"/>
                    <a:pt x="17442" y="9654"/>
                    <a:pt x="17312" y="9624"/>
                  </a:cubicBezTo>
                  <a:cubicBezTo>
                    <a:pt x="17151" y="9557"/>
                    <a:pt x="16925" y="9624"/>
                    <a:pt x="16729" y="9624"/>
                  </a:cubicBezTo>
                  <a:cubicBezTo>
                    <a:pt x="16699" y="9425"/>
                    <a:pt x="16277" y="9491"/>
                    <a:pt x="16151" y="9491"/>
                  </a:cubicBezTo>
                  <a:cubicBezTo>
                    <a:pt x="16151" y="9359"/>
                    <a:pt x="16151" y="9231"/>
                    <a:pt x="16151" y="9130"/>
                  </a:cubicBezTo>
                  <a:cubicBezTo>
                    <a:pt x="16151" y="9002"/>
                    <a:pt x="16051" y="8901"/>
                    <a:pt x="16020" y="8804"/>
                  </a:cubicBezTo>
                  <a:cubicBezTo>
                    <a:pt x="15794" y="8738"/>
                    <a:pt x="15533" y="8901"/>
                    <a:pt x="15311" y="8870"/>
                  </a:cubicBezTo>
                  <a:cubicBezTo>
                    <a:pt x="15150" y="8839"/>
                    <a:pt x="15150" y="8738"/>
                    <a:pt x="15055" y="8641"/>
                  </a:cubicBezTo>
                  <a:cubicBezTo>
                    <a:pt x="14959" y="8544"/>
                    <a:pt x="14894" y="8544"/>
                    <a:pt x="14763" y="8478"/>
                  </a:cubicBezTo>
                  <a:cubicBezTo>
                    <a:pt x="14602" y="8412"/>
                    <a:pt x="14407" y="8280"/>
                    <a:pt x="14215" y="8183"/>
                  </a:cubicBezTo>
                  <a:cubicBezTo>
                    <a:pt x="14085" y="8117"/>
                    <a:pt x="14055" y="8086"/>
                    <a:pt x="13924" y="8152"/>
                  </a:cubicBezTo>
                  <a:cubicBezTo>
                    <a:pt x="13859" y="8213"/>
                    <a:pt x="13798" y="8346"/>
                    <a:pt x="13698" y="8315"/>
                  </a:cubicBezTo>
                  <a:cubicBezTo>
                    <a:pt x="13633" y="8152"/>
                    <a:pt x="13441" y="8086"/>
                    <a:pt x="13311" y="8020"/>
                  </a:cubicBezTo>
                  <a:cubicBezTo>
                    <a:pt x="13180" y="7984"/>
                    <a:pt x="13085" y="7923"/>
                    <a:pt x="12924" y="7857"/>
                  </a:cubicBezTo>
                  <a:cubicBezTo>
                    <a:pt x="12954" y="7821"/>
                    <a:pt x="12924" y="7790"/>
                    <a:pt x="12924" y="7760"/>
                  </a:cubicBezTo>
                  <a:cubicBezTo>
                    <a:pt x="12793" y="7694"/>
                    <a:pt x="12667" y="7627"/>
                    <a:pt x="12537" y="7495"/>
                  </a:cubicBezTo>
                  <a:cubicBezTo>
                    <a:pt x="12376" y="7398"/>
                    <a:pt x="12311" y="7235"/>
                    <a:pt x="12150" y="7301"/>
                  </a:cubicBezTo>
                  <a:cubicBezTo>
                    <a:pt x="12150" y="7332"/>
                    <a:pt x="12150" y="7332"/>
                    <a:pt x="12115" y="7332"/>
                  </a:cubicBezTo>
                  <a:cubicBezTo>
                    <a:pt x="11989" y="7367"/>
                    <a:pt x="12050" y="7037"/>
                    <a:pt x="12019" y="6940"/>
                  </a:cubicBezTo>
                  <a:cubicBezTo>
                    <a:pt x="11989" y="6808"/>
                    <a:pt x="11889" y="6645"/>
                    <a:pt x="11763" y="6614"/>
                  </a:cubicBezTo>
                  <a:cubicBezTo>
                    <a:pt x="11663" y="6579"/>
                    <a:pt x="11632" y="6579"/>
                    <a:pt x="11537" y="6548"/>
                  </a:cubicBezTo>
                  <a:cubicBezTo>
                    <a:pt x="11471" y="6513"/>
                    <a:pt x="11406" y="6451"/>
                    <a:pt x="11341" y="6416"/>
                  </a:cubicBezTo>
                  <a:cubicBezTo>
                    <a:pt x="11276" y="6385"/>
                    <a:pt x="11180" y="6283"/>
                    <a:pt x="11115" y="6283"/>
                  </a:cubicBezTo>
                  <a:cubicBezTo>
                    <a:pt x="11050" y="6253"/>
                    <a:pt x="10954" y="6283"/>
                    <a:pt x="10889" y="6253"/>
                  </a:cubicBezTo>
                  <a:cubicBezTo>
                    <a:pt x="10889" y="6222"/>
                    <a:pt x="10889" y="6187"/>
                    <a:pt x="10889" y="6120"/>
                  </a:cubicBezTo>
                  <a:cubicBezTo>
                    <a:pt x="10597" y="6120"/>
                    <a:pt x="10436" y="5957"/>
                    <a:pt x="10245" y="5759"/>
                  </a:cubicBezTo>
                  <a:cubicBezTo>
                    <a:pt x="10145" y="5662"/>
                    <a:pt x="10115" y="5534"/>
                    <a:pt x="9984" y="5534"/>
                  </a:cubicBezTo>
                  <a:cubicBezTo>
                    <a:pt x="9793" y="5499"/>
                    <a:pt x="9823" y="5728"/>
                    <a:pt x="9823" y="5860"/>
                  </a:cubicBezTo>
                  <a:cubicBezTo>
                    <a:pt x="9693" y="5891"/>
                    <a:pt x="9662" y="5697"/>
                    <a:pt x="9567" y="5631"/>
                  </a:cubicBezTo>
                  <a:cubicBezTo>
                    <a:pt x="9436" y="5565"/>
                    <a:pt x="9341" y="5662"/>
                    <a:pt x="9210" y="5534"/>
                  </a:cubicBezTo>
                  <a:cubicBezTo>
                    <a:pt x="9180" y="5468"/>
                    <a:pt x="9145" y="5367"/>
                    <a:pt x="9114" y="5305"/>
                  </a:cubicBezTo>
                  <a:cubicBezTo>
                    <a:pt x="9114" y="5305"/>
                    <a:pt x="9080" y="5270"/>
                    <a:pt x="9049" y="5239"/>
                  </a:cubicBezTo>
                  <a:cubicBezTo>
                    <a:pt x="8984" y="5305"/>
                    <a:pt x="8919" y="5367"/>
                    <a:pt x="8954" y="5367"/>
                  </a:cubicBezTo>
                  <a:cubicBezTo>
                    <a:pt x="8919" y="5367"/>
                    <a:pt x="8984" y="5305"/>
                    <a:pt x="9049" y="5239"/>
                  </a:cubicBezTo>
                  <a:cubicBezTo>
                    <a:pt x="9014" y="5239"/>
                    <a:pt x="9014" y="5239"/>
                    <a:pt x="9014" y="5239"/>
                  </a:cubicBezTo>
                  <a:cubicBezTo>
                    <a:pt x="8853" y="5402"/>
                    <a:pt x="8693" y="5631"/>
                    <a:pt x="8627" y="5697"/>
                  </a:cubicBezTo>
                  <a:cubicBezTo>
                    <a:pt x="8562" y="5697"/>
                    <a:pt x="8466" y="5697"/>
                    <a:pt x="8401" y="569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1" name="Shape 3041"/>
            <p:cNvSpPr/>
            <p:nvPr/>
          </p:nvSpPr>
          <p:spPr>
            <a:xfrm>
              <a:off x="1748110" y="7783024"/>
              <a:ext cx="744839" cy="1486575"/>
            </a:xfrm>
            <a:custGeom>
              <a:avLst/>
              <a:gdLst/>
              <a:ahLst/>
              <a:cxnLst/>
              <a:rect l="0" t="0" r="0" b="0"/>
              <a:pathLst>
                <a:path w="21254" h="21600" extrusionOk="0">
                  <a:moveTo>
                    <a:pt x="18567" y="21556"/>
                  </a:moveTo>
                  <a:cubicBezTo>
                    <a:pt x="18654" y="21556"/>
                    <a:pt x="18753" y="21556"/>
                    <a:pt x="18753" y="21506"/>
                  </a:cubicBezTo>
                  <a:cubicBezTo>
                    <a:pt x="18840" y="21367"/>
                    <a:pt x="18840" y="21229"/>
                    <a:pt x="18840" y="21040"/>
                  </a:cubicBezTo>
                  <a:cubicBezTo>
                    <a:pt x="18926" y="21084"/>
                    <a:pt x="18926" y="21040"/>
                    <a:pt x="19025" y="21040"/>
                  </a:cubicBezTo>
                  <a:cubicBezTo>
                    <a:pt x="19025" y="20945"/>
                    <a:pt x="19025" y="20851"/>
                    <a:pt x="19025" y="20756"/>
                  </a:cubicBezTo>
                  <a:cubicBezTo>
                    <a:pt x="19855" y="20945"/>
                    <a:pt x="19669" y="20574"/>
                    <a:pt x="19483" y="20291"/>
                  </a:cubicBezTo>
                  <a:cubicBezTo>
                    <a:pt x="19483" y="20291"/>
                    <a:pt x="19483" y="20291"/>
                    <a:pt x="19397" y="20291"/>
                  </a:cubicBezTo>
                  <a:cubicBezTo>
                    <a:pt x="19397" y="20058"/>
                    <a:pt x="18926" y="19919"/>
                    <a:pt x="19025" y="19686"/>
                  </a:cubicBezTo>
                  <a:cubicBezTo>
                    <a:pt x="19025" y="19541"/>
                    <a:pt x="19397" y="19308"/>
                    <a:pt x="19756" y="19308"/>
                  </a:cubicBezTo>
                  <a:cubicBezTo>
                    <a:pt x="19855" y="19170"/>
                    <a:pt x="19855" y="18981"/>
                    <a:pt x="19756" y="18798"/>
                  </a:cubicBezTo>
                  <a:cubicBezTo>
                    <a:pt x="19483" y="18798"/>
                    <a:pt x="19112" y="18471"/>
                    <a:pt x="19025" y="18282"/>
                  </a:cubicBezTo>
                  <a:cubicBezTo>
                    <a:pt x="18926" y="18093"/>
                    <a:pt x="19483" y="18093"/>
                    <a:pt x="19669" y="17911"/>
                  </a:cubicBezTo>
                  <a:cubicBezTo>
                    <a:pt x="19941" y="17672"/>
                    <a:pt x="19855" y="16834"/>
                    <a:pt x="20585" y="16929"/>
                  </a:cubicBezTo>
                  <a:cubicBezTo>
                    <a:pt x="20585" y="16740"/>
                    <a:pt x="20771" y="16274"/>
                    <a:pt x="21043" y="16180"/>
                  </a:cubicBezTo>
                  <a:cubicBezTo>
                    <a:pt x="21600" y="15991"/>
                    <a:pt x="20870" y="15852"/>
                    <a:pt x="20956" y="15569"/>
                  </a:cubicBezTo>
                  <a:cubicBezTo>
                    <a:pt x="20585" y="15525"/>
                    <a:pt x="20498" y="15663"/>
                    <a:pt x="20313" y="15758"/>
                  </a:cubicBezTo>
                  <a:cubicBezTo>
                    <a:pt x="19855" y="15802"/>
                    <a:pt x="19669" y="15525"/>
                    <a:pt x="19211" y="15474"/>
                  </a:cubicBezTo>
                  <a:cubicBezTo>
                    <a:pt x="19756" y="15474"/>
                    <a:pt x="19298" y="14776"/>
                    <a:pt x="19941" y="14681"/>
                  </a:cubicBezTo>
                  <a:cubicBezTo>
                    <a:pt x="19941" y="14587"/>
                    <a:pt x="19941" y="14492"/>
                    <a:pt x="19941" y="14404"/>
                  </a:cubicBezTo>
                  <a:cubicBezTo>
                    <a:pt x="19855" y="14404"/>
                    <a:pt x="19855" y="14404"/>
                    <a:pt x="19855" y="14404"/>
                  </a:cubicBezTo>
                  <a:cubicBezTo>
                    <a:pt x="19669" y="14077"/>
                    <a:pt x="21229" y="13517"/>
                    <a:pt x="19855" y="13422"/>
                  </a:cubicBezTo>
                  <a:cubicBezTo>
                    <a:pt x="19941" y="13277"/>
                    <a:pt x="19756" y="13233"/>
                    <a:pt x="19756" y="13095"/>
                  </a:cubicBezTo>
                  <a:cubicBezTo>
                    <a:pt x="20585" y="13139"/>
                    <a:pt x="20498" y="12207"/>
                    <a:pt x="20040" y="12062"/>
                  </a:cubicBezTo>
                  <a:cubicBezTo>
                    <a:pt x="19669" y="11968"/>
                    <a:pt x="19025" y="12018"/>
                    <a:pt x="18753" y="12157"/>
                  </a:cubicBezTo>
                  <a:cubicBezTo>
                    <a:pt x="18468" y="12390"/>
                    <a:pt x="17825" y="12295"/>
                    <a:pt x="17825" y="12623"/>
                  </a:cubicBezTo>
                  <a:cubicBezTo>
                    <a:pt x="17738" y="12673"/>
                    <a:pt x="17651" y="12673"/>
                    <a:pt x="17552" y="12673"/>
                  </a:cubicBezTo>
                  <a:cubicBezTo>
                    <a:pt x="17552" y="12440"/>
                    <a:pt x="17094" y="12440"/>
                    <a:pt x="16822" y="12346"/>
                  </a:cubicBezTo>
                  <a:cubicBezTo>
                    <a:pt x="16537" y="12251"/>
                    <a:pt x="16537" y="12018"/>
                    <a:pt x="16451" y="11829"/>
                  </a:cubicBezTo>
                  <a:cubicBezTo>
                    <a:pt x="16352" y="11596"/>
                    <a:pt x="16451" y="11363"/>
                    <a:pt x="16537" y="11131"/>
                  </a:cubicBezTo>
                  <a:cubicBezTo>
                    <a:pt x="16636" y="10898"/>
                    <a:pt x="16537" y="10570"/>
                    <a:pt x="16909" y="10425"/>
                  </a:cubicBezTo>
                  <a:cubicBezTo>
                    <a:pt x="17008" y="10192"/>
                    <a:pt x="17094" y="9865"/>
                    <a:pt x="16723" y="9632"/>
                  </a:cubicBezTo>
                  <a:cubicBezTo>
                    <a:pt x="16537" y="9494"/>
                    <a:pt x="15436" y="9210"/>
                    <a:pt x="15163" y="9210"/>
                  </a:cubicBezTo>
                  <a:cubicBezTo>
                    <a:pt x="15250" y="9072"/>
                    <a:pt x="15077" y="8839"/>
                    <a:pt x="15250" y="8700"/>
                  </a:cubicBezTo>
                  <a:cubicBezTo>
                    <a:pt x="15436" y="8700"/>
                    <a:pt x="15535" y="8700"/>
                    <a:pt x="15720" y="8700"/>
                  </a:cubicBezTo>
                  <a:cubicBezTo>
                    <a:pt x="15720" y="8417"/>
                    <a:pt x="15894" y="8046"/>
                    <a:pt x="15349" y="7901"/>
                  </a:cubicBezTo>
                  <a:cubicBezTo>
                    <a:pt x="14705" y="7718"/>
                    <a:pt x="13789" y="7857"/>
                    <a:pt x="13047" y="7857"/>
                  </a:cubicBezTo>
                  <a:cubicBezTo>
                    <a:pt x="13146" y="7857"/>
                    <a:pt x="13146" y="7857"/>
                    <a:pt x="13232" y="7857"/>
                  </a:cubicBezTo>
                  <a:cubicBezTo>
                    <a:pt x="13232" y="7718"/>
                    <a:pt x="13876" y="7246"/>
                    <a:pt x="14148" y="7202"/>
                  </a:cubicBezTo>
                  <a:cubicBezTo>
                    <a:pt x="14148" y="7064"/>
                    <a:pt x="13789" y="7064"/>
                    <a:pt x="13604" y="7013"/>
                  </a:cubicBezTo>
                  <a:cubicBezTo>
                    <a:pt x="13319" y="6969"/>
                    <a:pt x="13319" y="6831"/>
                    <a:pt x="13047" y="6780"/>
                  </a:cubicBezTo>
                  <a:cubicBezTo>
                    <a:pt x="12861" y="6686"/>
                    <a:pt x="12589" y="6736"/>
                    <a:pt x="12316" y="6642"/>
                  </a:cubicBezTo>
                  <a:cubicBezTo>
                    <a:pt x="12044" y="6503"/>
                    <a:pt x="11759" y="6547"/>
                    <a:pt x="11400" y="6547"/>
                  </a:cubicBezTo>
                  <a:cubicBezTo>
                    <a:pt x="11400" y="6314"/>
                    <a:pt x="11400" y="6031"/>
                    <a:pt x="11487" y="5798"/>
                  </a:cubicBezTo>
                  <a:cubicBezTo>
                    <a:pt x="11858" y="5849"/>
                    <a:pt x="12044" y="6031"/>
                    <a:pt x="12502" y="5987"/>
                  </a:cubicBezTo>
                  <a:cubicBezTo>
                    <a:pt x="12502" y="5660"/>
                    <a:pt x="13232" y="5849"/>
                    <a:pt x="13232" y="5521"/>
                  </a:cubicBezTo>
                  <a:cubicBezTo>
                    <a:pt x="13319" y="5521"/>
                    <a:pt x="13319" y="5521"/>
                    <a:pt x="13319" y="5521"/>
                  </a:cubicBezTo>
                  <a:cubicBezTo>
                    <a:pt x="13319" y="5376"/>
                    <a:pt x="13319" y="5332"/>
                    <a:pt x="13319" y="5288"/>
                  </a:cubicBezTo>
                  <a:cubicBezTo>
                    <a:pt x="13146" y="5099"/>
                    <a:pt x="12675" y="5194"/>
                    <a:pt x="12316" y="5143"/>
                  </a:cubicBezTo>
                  <a:cubicBezTo>
                    <a:pt x="12044" y="5049"/>
                    <a:pt x="11858" y="4772"/>
                    <a:pt x="11487" y="4816"/>
                  </a:cubicBezTo>
                  <a:cubicBezTo>
                    <a:pt x="11487" y="4816"/>
                    <a:pt x="11487" y="4816"/>
                    <a:pt x="11487" y="4866"/>
                  </a:cubicBezTo>
                  <a:cubicBezTo>
                    <a:pt x="11301" y="4866"/>
                    <a:pt x="11301" y="4634"/>
                    <a:pt x="11215" y="4583"/>
                  </a:cubicBezTo>
                  <a:cubicBezTo>
                    <a:pt x="11029" y="4445"/>
                    <a:pt x="10571" y="4489"/>
                    <a:pt x="10286" y="4489"/>
                  </a:cubicBezTo>
                  <a:cubicBezTo>
                    <a:pt x="10286" y="4350"/>
                    <a:pt x="10286" y="4212"/>
                    <a:pt x="10286" y="4067"/>
                  </a:cubicBezTo>
                  <a:cubicBezTo>
                    <a:pt x="10014" y="4023"/>
                    <a:pt x="9556" y="4161"/>
                    <a:pt x="9284" y="4161"/>
                  </a:cubicBezTo>
                  <a:cubicBezTo>
                    <a:pt x="8999" y="4161"/>
                    <a:pt x="8727" y="4161"/>
                    <a:pt x="8541" y="4117"/>
                  </a:cubicBezTo>
                  <a:cubicBezTo>
                    <a:pt x="7897" y="4023"/>
                    <a:pt x="7811" y="3884"/>
                    <a:pt x="7724" y="3601"/>
                  </a:cubicBezTo>
                  <a:cubicBezTo>
                    <a:pt x="7625" y="3368"/>
                    <a:pt x="6796" y="3463"/>
                    <a:pt x="6424" y="3324"/>
                  </a:cubicBezTo>
                  <a:cubicBezTo>
                    <a:pt x="6152" y="3230"/>
                    <a:pt x="5880" y="2997"/>
                    <a:pt x="5422" y="2997"/>
                  </a:cubicBezTo>
                  <a:cubicBezTo>
                    <a:pt x="5508" y="2808"/>
                    <a:pt x="5050" y="2386"/>
                    <a:pt x="4691" y="2342"/>
                  </a:cubicBezTo>
                  <a:cubicBezTo>
                    <a:pt x="4134" y="2248"/>
                    <a:pt x="3949" y="2292"/>
                    <a:pt x="3949" y="2015"/>
                  </a:cubicBezTo>
                  <a:cubicBezTo>
                    <a:pt x="3949" y="1870"/>
                    <a:pt x="3763" y="1826"/>
                    <a:pt x="3763" y="1731"/>
                  </a:cubicBezTo>
                  <a:cubicBezTo>
                    <a:pt x="3763" y="1593"/>
                    <a:pt x="4048" y="1549"/>
                    <a:pt x="4221" y="1454"/>
                  </a:cubicBezTo>
                  <a:cubicBezTo>
                    <a:pt x="4320" y="1265"/>
                    <a:pt x="3763" y="1265"/>
                    <a:pt x="3763" y="1404"/>
                  </a:cubicBezTo>
                  <a:cubicBezTo>
                    <a:pt x="3676" y="1404"/>
                    <a:pt x="3577" y="1404"/>
                    <a:pt x="3491" y="1404"/>
                  </a:cubicBezTo>
                  <a:cubicBezTo>
                    <a:pt x="3305" y="1265"/>
                    <a:pt x="3305" y="1127"/>
                    <a:pt x="2934" y="1077"/>
                  </a:cubicBezTo>
                  <a:cubicBezTo>
                    <a:pt x="3033" y="982"/>
                    <a:pt x="3033" y="844"/>
                    <a:pt x="3033" y="749"/>
                  </a:cubicBezTo>
                  <a:cubicBezTo>
                    <a:pt x="2934" y="749"/>
                    <a:pt x="2476" y="938"/>
                    <a:pt x="2476" y="982"/>
                  </a:cubicBezTo>
                  <a:cubicBezTo>
                    <a:pt x="2389" y="938"/>
                    <a:pt x="2476" y="844"/>
                    <a:pt x="2476" y="800"/>
                  </a:cubicBezTo>
                  <a:cubicBezTo>
                    <a:pt x="2290" y="749"/>
                    <a:pt x="2117" y="749"/>
                    <a:pt x="1931" y="749"/>
                  </a:cubicBezTo>
                  <a:cubicBezTo>
                    <a:pt x="1832" y="611"/>
                    <a:pt x="2290" y="560"/>
                    <a:pt x="1832" y="422"/>
                  </a:cubicBezTo>
                  <a:cubicBezTo>
                    <a:pt x="1473" y="283"/>
                    <a:pt x="1287" y="327"/>
                    <a:pt x="1188" y="516"/>
                  </a:cubicBezTo>
                  <a:cubicBezTo>
                    <a:pt x="1015" y="560"/>
                    <a:pt x="916" y="472"/>
                    <a:pt x="829" y="378"/>
                  </a:cubicBezTo>
                  <a:cubicBezTo>
                    <a:pt x="1188" y="327"/>
                    <a:pt x="829" y="94"/>
                    <a:pt x="545" y="145"/>
                  </a:cubicBezTo>
                  <a:cubicBezTo>
                    <a:pt x="545" y="145"/>
                    <a:pt x="359" y="94"/>
                    <a:pt x="0" y="0"/>
                  </a:cubicBezTo>
                  <a:cubicBezTo>
                    <a:pt x="0" y="50"/>
                    <a:pt x="87" y="50"/>
                    <a:pt x="87" y="50"/>
                  </a:cubicBezTo>
                  <a:cubicBezTo>
                    <a:pt x="359" y="327"/>
                    <a:pt x="730" y="611"/>
                    <a:pt x="829" y="938"/>
                  </a:cubicBezTo>
                  <a:cubicBezTo>
                    <a:pt x="916" y="1221"/>
                    <a:pt x="1102" y="1498"/>
                    <a:pt x="1287" y="1782"/>
                  </a:cubicBezTo>
                  <a:cubicBezTo>
                    <a:pt x="1473" y="2059"/>
                    <a:pt x="1560" y="2342"/>
                    <a:pt x="1832" y="2575"/>
                  </a:cubicBezTo>
                  <a:cubicBezTo>
                    <a:pt x="1931" y="2669"/>
                    <a:pt x="2018" y="2808"/>
                    <a:pt x="2018" y="2902"/>
                  </a:cubicBezTo>
                  <a:cubicBezTo>
                    <a:pt x="2018" y="2997"/>
                    <a:pt x="2018" y="3135"/>
                    <a:pt x="2018" y="3230"/>
                  </a:cubicBezTo>
                  <a:cubicBezTo>
                    <a:pt x="2203" y="3368"/>
                    <a:pt x="2117" y="3274"/>
                    <a:pt x="2290" y="3274"/>
                  </a:cubicBezTo>
                  <a:cubicBezTo>
                    <a:pt x="2389" y="3274"/>
                    <a:pt x="2476" y="3324"/>
                    <a:pt x="2575" y="3324"/>
                  </a:cubicBezTo>
                  <a:cubicBezTo>
                    <a:pt x="2661" y="3324"/>
                    <a:pt x="2847" y="3274"/>
                    <a:pt x="2934" y="3324"/>
                  </a:cubicBezTo>
                  <a:cubicBezTo>
                    <a:pt x="3033" y="3368"/>
                    <a:pt x="2934" y="3418"/>
                    <a:pt x="2847" y="3418"/>
                  </a:cubicBezTo>
                  <a:cubicBezTo>
                    <a:pt x="2847" y="3463"/>
                    <a:pt x="3577" y="3695"/>
                    <a:pt x="3676" y="3740"/>
                  </a:cubicBezTo>
                  <a:cubicBezTo>
                    <a:pt x="3577" y="3740"/>
                    <a:pt x="3392" y="3740"/>
                    <a:pt x="3218" y="3740"/>
                  </a:cubicBezTo>
                  <a:cubicBezTo>
                    <a:pt x="3218" y="3834"/>
                    <a:pt x="3392" y="3884"/>
                    <a:pt x="3491" y="3972"/>
                  </a:cubicBezTo>
                  <a:cubicBezTo>
                    <a:pt x="3676" y="4067"/>
                    <a:pt x="3491" y="4117"/>
                    <a:pt x="3763" y="4212"/>
                  </a:cubicBezTo>
                  <a:cubicBezTo>
                    <a:pt x="3949" y="4256"/>
                    <a:pt x="4134" y="4306"/>
                    <a:pt x="4320" y="4350"/>
                  </a:cubicBezTo>
                  <a:cubicBezTo>
                    <a:pt x="4506" y="4445"/>
                    <a:pt x="4592" y="4489"/>
                    <a:pt x="4778" y="4489"/>
                  </a:cubicBezTo>
                  <a:cubicBezTo>
                    <a:pt x="4778" y="4583"/>
                    <a:pt x="4964" y="4678"/>
                    <a:pt x="5149" y="4772"/>
                  </a:cubicBezTo>
                  <a:cubicBezTo>
                    <a:pt x="5236" y="4816"/>
                    <a:pt x="5508" y="4911"/>
                    <a:pt x="5508" y="5005"/>
                  </a:cubicBezTo>
                  <a:cubicBezTo>
                    <a:pt x="5607" y="5143"/>
                    <a:pt x="5508" y="5194"/>
                    <a:pt x="5607" y="5332"/>
                  </a:cubicBezTo>
                  <a:cubicBezTo>
                    <a:pt x="5694" y="5376"/>
                    <a:pt x="5781" y="5521"/>
                    <a:pt x="5966" y="5521"/>
                  </a:cubicBezTo>
                  <a:lnTo>
                    <a:pt x="5966" y="5565"/>
                  </a:lnTo>
                  <a:cubicBezTo>
                    <a:pt x="5880" y="5565"/>
                    <a:pt x="5781" y="5565"/>
                    <a:pt x="5694" y="5565"/>
                  </a:cubicBezTo>
                  <a:cubicBezTo>
                    <a:pt x="5694" y="5660"/>
                    <a:pt x="5880" y="5704"/>
                    <a:pt x="5880" y="5798"/>
                  </a:cubicBezTo>
                  <a:cubicBezTo>
                    <a:pt x="5880" y="5849"/>
                    <a:pt x="5880" y="5937"/>
                    <a:pt x="5880" y="5987"/>
                  </a:cubicBezTo>
                  <a:cubicBezTo>
                    <a:pt x="5966" y="6081"/>
                    <a:pt x="5966" y="6081"/>
                    <a:pt x="6152" y="6126"/>
                  </a:cubicBezTo>
                  <a:cubicBezTo>
                    <a:pt x="6338" y="6126"/>
                    <a:pt x="6251" y="6081"/>
                    <a:pt x="6424" y="6176"/>
                  </a:cubicBezTo>
                  <a:cubicBezTo>
                    <a:pt x="6523" y="6220"/>
                    <a:pt x="6610" y="6314"/>
                    <a:pt x="6610" y="6358"/>
                  </a:cubicBezTo>
                  <a:cubicBezTo>
                    <a:pt x="6709" y="6409"/>
                    <a:pt x="6709" y="6503"/>
                    <a:pt x="6796" y="6547"/>
                  </a:cubicBezTo>
                  <a:cubicBezTo>
                    <a:pt x="6895" y="6598"/>
                    <a:pt x="7439" y="6503"/>
                    <a:pt x="7439" y="6642"/>
                  </a:cubicBezTo>
                  <a:cubicBezTo>
                    <a:pt x="7254" y="6642"/>
                    <a:pt x="7080" y="6642"/>
                    <a:pt x="6981" y="6642"/>
                  </a:cubicBezTo>
                  <a:cubicBezTo>
                    <a:pt x="6895" y="6686"/>
                    <a:pt x="7080" y="6686"/>
                    <a:pt x="7167" y="6780"/>
                  </a:cubicBezTo>
                  <a:cubicBezTo>
                    <a:pt x="7254" y="6831"/>
                    <a:pt x="7167" y="6875"/>
                    <a:pt x="7167" y="6919"/>
                  </a:cubicBezTo>
                  <a:cubicBezTo>
                    <a:pt x="7167" y="7108"/>
                    <a:pt x="7353" y="7202"/>
                    <a:pt x="7353" y="7341"/>
                  </a:cubicBezTo>
                  <a:cubicBezTo>
                    <a:pt x="7353" y="7341"/>
                    <a:pt x="7353" y="7341"/>
                    <a:pt x="7439" y="7341"/>
                  </a:cubicBezTo>
                  <a:cubicBezTo>
                    <a:pt x="7538" y="7341"/>
                    <a:pt x="7724" y="7297"/>
                    <a:pt x="7897" y="7297"/>
                  </a:cubicBezTo>
                  <a:cubicBezTo>
                    <a:pt x="7897" y="7435"/>
                    <a:pt x="7538" y="7435"/>
                    <a:pt x="7538" y="7529"/>
                  </a:cubicBezTo>
                  <a:cubicBezTo>
                    <a:pt x="7538" y="7624"/>
                    <a:pt x="7724" y="7718"/>
                    <a:pt x="7724" y="7813"/>
                  </a:cubicBezTo>
                  <a:cubicBezTo>
                    <a:pt x="7811" y="7901"/>
                    <a:pt x="7811" y="8046"/>
                    <a:pt x="7811" y="8140"/>
                  </a:cubicBezTo>
                  <a:cubicBezTo>
                    <a:pt x="7897" y="8228"/>
                    <a:pt x="7897" y="8323"/>
                    <a:pt x="7996" y="8417"/>
                  </a:cubicBezTo>
                  <a:cubicBezTo>
                    <a:pt x="7996" y="8556"/>
                    <a:pt x="8083" y="8650"/>
                    <a:pt x="8182" y="8745"/>
                  </a:cubicBezTo>
                  <a:cubicBezTo>
                    <a:pt x="8182" y="8839"/>
                    <a:pt x="8182" y="8977"/>
                    <a:pt x="8182" y="9072"/>
                  </a:cubicBezTo>
                  <a:cubicBezTo>
                    <a:pt x="8269" y="9166"/>
                    <a:pt x="8368" y="9305"/>
                    <a:pt x="8454" y="9399"/>
                  </a:cubicBezTo>
                  <a:cubicBezTo>
                    <a:pt x="8454" y="9494"/>
                    <a:pt x="8368" y="9632"/>
                    <a:pt x="8454" y="9727"/>
                  </a:cubicBezTo>
                  <a:cubicBezTo>
                    <a:pt x="8454" y="9632"/>
                    <a:pt x="8454" y="9538"/>
                    <a:pt x="8541" y="9494"/>
                  </a:cubicBezTo>
                  <a:cubicBezTo>
                    <a:pt x="8541" y="9494"/>
                    <a:pt x="8541" y="9494"/>
                    <a:pt x="8640" y="9494"/>
                  </a:cubicBezTo>
                  <a:cubicBezTo>
                    <a:pt x="8640" y="9443"/>
                    <a:pt x="8640" y="9399"/>
                    <a:pt x="8640" y="9355"/>
                  </a:cubicBezTo>
                  <a:cubicBezTo>
                    <a:pt x="8727" y="9355"/>
                    <a:pt x="8727" y="9355"/>
                    <a:pt x="8727" y="9399"/>
                  </a:cubicBezTo>
                  <a:cubicBezTo>
                    <a:pt x="8826" y="9399"/>
                    <a:pt x="8912" y="9399"/>
                    <a:pt x="8999" y="9494"/>
                  </a:cubicBezTo>
                  <a:cubicBezTo>
                    <a:pt x="8999" y="9538"/>
                    <a:pt x="8999" y="9588"/>
                    <a:pt x="8826" y="9588"/>
                  </a:cubicBezTo>
                  <a:cubicBezTo>
                    <a:pt x="8826" y="9683"/>
                    <a:pt x="8912" y="9727"/>
                    <a:pt x="8912" y="9777"/>
                  </a:cubicBezTo>
                  <a:cubicBezTo>
                    <a:pt x="8826" y="9727"/>
                    <a:pt x="8640" y="9727"/>
                    <a:pt x="8541" y="9727"/>
                  </a:cubicBezTo>
                  <a:cubicBezTo>
                    <a:pt x="8541" y="9821"/>
                    <a:pt x="8640" y="9865"/>
                    <a:pt x="8640" y="9960"/>
                  </a:cubicBezTo>
                  <a:cubicBezTo>
                    <a:pt x="8727" y="9960"/>
                    <a:pt x="8999" y="10148"/>
                    <a:pt x="8999" y="10192"/>
                  </a:cubicBezTo>
                  <a:cubicBezTo>
                    <a:pt x="9098" y="10287"/>
                    <a:pt x="9098" y="10337"/>
                    <a:pt x="9098" y="10381"/>
                  </a:cubicBezTo>
                  <a:cubicBezTo>
                    <a:pt x="9185" y="10476"/>
                    <a:pt x="9185" y="10614"/>
                    <a:pt x="9469" y="10614"/>
                  </a:cubicBezTo>
                  <a:cubicBezTo>
                    <a:pt x="9370" y="10476"/>
                    <a:pt x="9643" y="10570"/>
                    <a:pt x="9742" y="10614"/>
                  </a:cubicBezTo>
                  <a:cubicBezTo>
                    <a:pt x="9828" y="10658"/>
                    <a:pt x="9927" y="10753"/>
                    <a:pt x="10014" y="10847"/>
                  </a:cubicBezTo>
                  <a:cubicBezTo>
                    <a:pt x="9643" y="10847"/>
                    <a:pt x="9643" y="10847"/>
                    <a:pt x="9556" y="10658"/>
                  </a:cubicBezTo>
                  <a:lnTo>
                    <a:pt x="9469" y="10658"/>
                  </a:lnTo>
                  <a:cubicBezTo>
                    <a:pt x="9469" y="10803"/>
                    <a:pt x="9643" y="10898"/>
                    <a:pt x="9742" y="11036"/>
                  </a:cubicBezTo>
                  <a:cubicBezTo>
                    <a:pt x="9742" y="11080"/>
                    <a:pt x="9742" y="11131"/>
                    <a:pt x="9828" y="11225"/>
                  </a:cubicBezTo>
                  <a:cubicBezTo>
                    <a:pt x="9927" y="11269"/>
                    <a:pt x="9927" y="11319"/>
                    <a:pt x="10014" y="11363"/>
                  </a:cubicBezTo>
                  <a:cubicBezTo>
                    <a:pt x="10014" y="11458"/>
                    <a:pt x="10014" y="11502"/>
                    <a:pt x="10014" y="11596"/>
                  </a:cubicBezTo>
                  <a:cubicBezTo>
                    <a:pt x="10014" y="11596"/>
                    <a:pt x="10014" y="11647"/>
                    <a:pt x="10014" y="11691"/>
                  </a:cubicBezTo>
                  <a:cubicBezTo>
                    <a:pt x="10014" y="11735"/>
                    <a:pt x="10113" y="11735"/>
                    <a:pt x="10200" y="11785"/>
                  </a:cubicBezTo>
                  <a:cubicBezTo>
                    <a:pt x="10286" y="11880"/>
                    <a:pt x="10286" y="12018"/>
                    <a:pt x="10286" y="12157"/>
                  </a:cubicBezTo>
                  <a:cubicBezTo>
                    <a:pt x="10385" y="12113"/>
                    <a:pt x="10571" y="12113"/>
                    <a:pt x="10658" y="12113"/>
                  </a:cubicBezTo>
                  <a:cubicBezTo>
                    <a:pt x="10757" y="12062"/>
                    <a:pt x="10658" y="11968"/>
                    <a:pt x="10658" y="11880"/>
                  </a:cubicBezTo>
                  <a:cubicBezTo>
                    <a:pt x="10843" y="11968"/>
                    <a:pt x="11029" y="12390"/>
                    <a:pt x="11215" y="12390"/>
                  </a:cubicBezTo>
                  <a:cubicBezTo>
                    <a:pt x="11029" y="12390"/>
                    <a:pt x="10942" y="12295"/>
                    <a:pt x="10757" y="12295"/>
                  </a:cubicBezTo>
                  <a:lnTo>
                    <a:pt x="10757" y="12251"/>
                  </a:lnTo>
                  <a:cubicBezTo>
                    <a:pt x="10472" y="12207"/>
                    <a:pt x="10658" y="12390"/>
                    <a:pt x="10658" y="12440"/>
                  </a:cubicBezTo>
                  <a:cubicBezTo>
                    <a:pt x="10571" y="12440"/>
                    <a:pt x="10571" y="12484"/>
                    <a:pt x="10472" y="12484"/>
                  </a:cubicBezTo>
                  <a:cubicBezTo>
                    <a:pt x="10571" y="12528"/>
                    <a:pt x="10571" y="12623"/>
                    <a:pt x="10571" y="12673"/>
                  </a:cubicBezTo>
                  <a:cubicBezTo>
                    <a:pt x="10658" y="12811"/>
                    <a:pt x="10658" y="12906"/>
                    <a:pt x="10843" y="13000"/>
                  </a:cubicBezTo>
                  <a:cubicBezTo>
                    <a:pt x="11029" y="13095"/>
                    <a:pt x="11116" y="13233"/>
                    <a:pt x="11301" y="13328"/>
                  </a:cubicBezTo>
                  <a:cubicBezTo>
                    <a:pt x="11400" y="13422"/>
                    <a:pt x="11574" y="13466"/>
                    <a:pt x="11673" y="13561"/>
                  </a:cubicBezTo>
                  <a:cubicBezTo>
                    <a:pt x="11858" y="13655"/>
                    <a:pt x="12044" y="13699"/>
                    <a:pt x="12044" y="13838"/>
                  </a:cubicBezTo>
                  <a:cubicBezTo>
                    <a:pt x="12131" y="13982"/>
                    <a:pt x="12044" y="14077"/>
                    <a:pt x="12044" y="14165"/>
                  </a:cubicBezTo>
                  <a:cubicBezTo>
                    <a:pt x="12044" y="14310"/>
                    <a:pt x="12217" y="14354"/>
                    <a:pt x="12217" y="14492"/>
                  </a:cubicBezTo>
                  <a:cubicBezTo>
                    <a:pt x="12217" y="14776"/>
                    <a:pt x="12217" y="15009"/>
                    <a:pt x="12217" y="15242"/>
                  </a:cubicBezTo>
                  <a:cubicBezTo>
                    <a:pt x="12403" y="15242"/>
                    <a:pt x="12502" y="15242"/>
                    <a:pt x="12675" y="15242"/>
                  </a:cubicBezTo>
                  <a:cubicBezTo>
                    <a:pt x="12589" y="15197"/>
                    <a:pt x="12675" y="15197"/>
                    <a:pt x="12675" y="15147"/>
                  </a:cubicBezTo>
                  <a:cubicBezTo>
                    <a:pt x="12960" y="15242"/>
                    <a:pt x="13146" y="15292"/>
                    <a:pt x="13047" y="15474"/>
                  </a:cubicBezTo>
                  <a:cubicBezTo>
                    <a:pt x="12774" y="15474"/>
                    <a:pt x="12589" y="15430"/>
                    <a:pt x="12316" y="15386"/>
                  </a:cubicBezTo>
                  <a:cubicBezTo>
                    <a:pt x="11945" y="15386"/>
                    <a:pt x="11759" y="15430"/>
                    <a:pt x="11759" y="15242"/>
                  </a:cubicBezTo>
                  <a:cubicBezTo>
                    <a:pt x="11759" y="15103"/>
                    <a:pt x="11759" y="15009"/>
                    <a:pt x="11858" y="14870"/>
                  </a:cubicBezTo>
                  <a:cubicBezTo>
                    <a:pt x="11858" y="14826"/>
                    <a:pt x="12044" y="14681"/>
                    <a:pt x="12044" y="14587"/>
                  </a:cubicBezTo>
                  <a:cubicBezTo>
                    <a:pt x="11945" y="14492"/>
                    <a:pt x="11673" y="14587"/>
                    <a:pt x="11574" y="14404"/>
                  </a:cubicBezTo>
                  <a:cubicBezTo>
                    <a:pt x="11574" y="14310"/>
                    <a:pt x="11574" y="14165"/>
                    <a:pt x="11487" y="14077"/>
                  </a:cubicBezTo>
                  <a:cubicBezTo>
                    <a:pt x="11400" y="13932"/>
                    <a:pt x="11400" y="13838"/>
                    <a:pt x="11400" y="13699"/>
                  </a:cubicBezTo>
                  <a:cubicBezTo>
                    <a:pt x="11301" y="13605"/>
                    <a:pt x="11215" y="13561"/>
                    <a:pt x="11116" y="13466"/>
                  </a:cubicBezTo>
                  <a:cubicBezTo>
                    <a:pt x="11029" y="13372"/>
                    <a:pt x="11029" y="13328"/>
                    <a:pt x="10942" y="13277"/>
                  </a:cubicBezTo>
                  <a:cubicBezTo>
                    <a:pt x="10843" y="13233"/>
                    <a:pt x="10757" y="13233"/>
                    <a:pt x="10757" y="13139"/>
                  </a:cubicBezTo>
                  <a:cubicBezTo>
                    <a:pt x="10757" y="13561"/>
                    <a:pt x="11215" y="13838"/>
                    <a:pt x="11215" y="14215"/>
                  </a:cubicBezTo>
                  <a:cubicBezTo>
                    <a:pt x="11301" y="14448"/>
                    <a:pt x="11400" y="14637"/>
                    <a:pt x="11301" y="14870"/>
                  </a:cubicBezTo>
                  <a:cubicBezTo>
                    <a:pt x="11301" y="15059"/>
                    <a:pt x="11301" y="15242"/>
                    <a:pt x="11400" y="15430"/>
                  </a:cubicBezTo>
                  <a:cubicBezTo>
                    <a:pt x="11400" y="15569"/>
                    <a:pt x="11574" y="15707"/>
                    <a:pt x="11673" y="15852"/>
                  </a:cubicBezTo>
                  <a:cubicBezTo>
                    <a:pt x="11858" y="16035"/>
                    <a:pt x="11759" y="16180"/>
                    <a:pt x="11759" y="16368"/>
                  </a:cubicBezTo>
                  <a:cubicBezTo>
                    <a:pt x="11858" y="16507"/>
                    <a:pt x="12044" y="16645"/>
                    <a:pt x="12131" y="16784"/>
                  </a:cubicBezTo>
                  <a:cubicBezTo>
                    <a:pt x="12316" y="16929"/>
                    <a:pt x="12403" y="17111"/>
                    <a:pt x="12502" y="17256"/>
                  </a:cubicBezTo>
                  <a:cubicBezTo>
                    <a:pt x="12589" y="17344"/>
                    <a:pt x="12589" y="17439"/>
                    <a:pt x="12675" y="17533"/>
                  </a:cubicBezTo>
                  <a:cubicBezTo>
                    <a:pt x="12675" y="17577"/>
                    <a:pt x="12675" y="17672"/>
                    <a:pt x="12774" y="17722"/>
                  </a:cubicBezTo>
                  <a:cubicBezTo>
                    <a:pt x="12861" y="17628"/>
                    <a:pt x="12774" y="17577"/>
                    <a:pt x="12774" y="17489"/>
                  </a:cubicBezTo>
                  <a:cubicBezTo>
                    <a:pt x="12774" y="17439"/>
                    <a:pt x="12774" y="17395"/>
                    <a:pt x="12774" y="17300"/>
                  </a:cubicBezTo>
                  <a:cubicBezTo>
                    <a:pt x="12774" y="17256"/>
                    <a:pt x="12774" y="17206"/>
                    <a:pt x="12675" y="17162"/>
                  </a:cubicBezTo>
                  <a:cubicBezTo>
                    <a:pt x="12589" y="17067"/>
                    <a:pt x="12502" y="17017"/>
                    <a:pt x="12502" y="16973"/>
                  </a:cubicBezTo>
                  <a:cubicBezTo>
                    <a:pt x="12502" y="17017"/>
                    <a:pt x="12675" y="17067"/>
                    <a:pt x="12675" y="17111"/>
                  </a:cubicBezTo>
                  <a:cubicBezTo>
                    <a:pt x="12675" y="17162"/>
                    <a:pt x="12774" y="17206"/>
                    <a:pt x="12774" y="17256"/>
                  </a:cubicBezTo>
                  <a:cubicBezTo>
                    <a:pt x="12861" y="17300"/>
                    <a:pt x="12861" y="17344"/>
                    <a:pt x="12861" y="17439"/>
                  </a:cubicBezTo>
                  <a:cubicBezTo>
                    <a:pt x="12960" y="17489"/>
                    <a:pt x="12960" y="17533"/>
                    <a:pt x="12960" y="17628"/>
                  </a:cubicBezTo>
                  <a:cubicBezTo>
                    <a:pt x="12960" y="17672"/>
                    <a:pt x="13047" y="17672"/>
                    <a:pt x="13047" y="17722"/>
                  </a:cubicBezTo>
                  <a:cubicBezTo>
                    <a:pt x="13047" y="17766"/>
                    <a:pt x="12861" y="17766"/>
                    <a:pt x="12861" y="17860"/>
                  </a:cubicBezTo>
                  <a:cubicBezTo>
                    <a:pt x="13047" y="17911"/>
                    <a:pt x="12960" y="18049"/>
                    <a:pt x="13146" y="18144"/>
                  </a:cubicBezTo>
                  <a:cubicBezTo>
                    <a:pt x="13232" y="18049"/>
                    <a:pt x="13319" y="18144"/>
                    <a:pt x="13418" y="18093"/>
                  </a:cubicBezTo>
                  <a:cubicBezTo>
                    <a:pt x="13505" y="18049"/>
                    <a:pt x="13418" y="17955"/>
                    <a:pt x="13604" y="17911"/>
                  </a:cubicBezTo>
                  <a:cubicBezTo>
                    <a:pt x="13789" y="17860"/>
                    <a:pt x="14062" y="18049"/>
                    <a:pt x="14148" y="18144"/>
                  </a:cubicBezTo>
                  <a:cubicBezTo>
                    <a:pt x="13975" y="18188"/>
                    <a:pt x="13690" y="18188"/>
                    <a:pt x="13505" y="18282"/>
                  </a:cubicBezTo>
                  <a:cubicBezTo>
                    <a:pt x="13604" y="18326"/>
                    <a:pt x="13690" y="18377"/>
                    <a:pt x="13789" y="18377"/>
                  </a:cubicBezTo>
                  <a:cubicBezTo>
                    <a:pt x="13690" y="18377"/>
                    <a:pt x="13505" y="18421"/>
                    <a:pt x="13418" y="18377"/>
                  </a:cubicBezTo>
                  <a:cubicBezTo>
                    <a:pt x="13418" y="18471"/>
                    <a:pt x="13604" y="18610"/>
                    <a:pt x="13789" y="18654"/>
                  </a:cubicBezTo>
                  <a:cubicBezTo>
                    <a:pt x="13876" y="18654"/>
                    <a:pt x="14334" y="18654"/>
                    <a:pt x="14433" y="18654"/>
                  </a:cubicBezTo>
                  <a:cubicBezTo>
                    <a:pt x="14433" y="18704"/>
                    <a:pt x="14433" y="18798"/>
                    <a:pt x="14433" y="18843"/>
                  </a:cubicBezTo>
                  <a:cubicBezTo>
                    <a:pt x="14334" y="18798"/>
                    <a:pt x="14247" y="18798"/>
                    <a:pt x="14062" y="18798"/>
                  </a:cubicBezTo>
                  <a:cubicBezTo>
                    <a:pt x="14062" y="19031"/>
                    <a:pt x="14891" y="19403"/>
                    <a:pt x="15077" y="19592"/>
                  </a:cubicBezTo>
                  <a:cubicBezTo>
                    <a:pt x="15535" y="19875"/>
                    <a:pt x="15993" y="20152"/>
                    <a:pt x="16451" y="20435"/>
                  </a:cubicBezTo>
                  <a:cubicBezTo>
                    <a:pt x="16723" y="20574"/>
                    <a:pt x="16822" y="20712"/>
                    <a:pt x="16909" y="20851"/>
                  </a:cubicBezTo>
                  <a:cubicBezTo>
                    <a:pt x="17094" y="21084"/>
                    <a:pt x="17280" y="21084"/>
                    <a:pt x="17651" y="21178"/>
                  </a:cubicBezTo>
                  <a:cubicBezTo>
                    <a:pt x="17825" y="21229"/>
                    <a:pt x="18109" y="21323"/>
                    <a:pt x="18196" y="21461"/>
                  </a:cubicBezTo>
                  <a:cubicBezTo>
                    <a:pt x="18295" y="21506"/>
                    <a:pt x="18382" y="21556"/>
                    <a:pt x="18382" y="21600"/>
                  </a:cubicBezTo>
                  <a:cubicBezTo>
                    <a:pt x="18468" y="21600"/>
                    <a:pt x="18567" y="21556"/>
                    <a:pt x="18567" y="2155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2" name="Shape 3042"/>
            <p:cNvSpPr/>
            <p:nvPr/>
          </p:nvSpPr>
          <p:spPr>
            <a:xfrm>
              <a:off x="4485110" y="3148605"/>
              <a:ext cx="1410267" cy="1073193"/>
            </a:xfrm>
            <a:custGeom>
              <a:avLst/>
              <a:gdLst/>
              <a:ahLst/>
              <a:cxnLst/>
              <a:rect l="0" t="0" r="0" b="0"/>
              <a:pathLst>
                <a:path w="21385" h="21551" extrusionOk="0">
                  <a:moveTo>
                    <a:pt x="2516" y="1632"/>
                  </a:moveTo>
                  <a:cubicBezTo>
                    <a:pt x="2464" y="2015"/>
                    <a:pt x="2806" y="2276"/>
                    <a:pt x="2707" y="2668"/>
                  </a:cubicBezTo>
                  <a:cubicBezTo>
                    <a:pt x="2661" y="3113"/>
                    <a:pt x="3049" y="2921"/>
                    <a:pt x="3102" y="3313"/>
                  </a:cubicBezTo>
                  <a:cubicBezTo>
                    <a:pt x="3148" y="3696"/>
                    <a:pt x="3003" y="4149"/>
                    <a:pt x="3247" y="4410"/>
                  </a:cubicBezTo>
                  <a:cubicBezTo>
                    <a:pt x="3444" y="4602"/>
                    <a:pt x="3786" y="4471"/>
                    <a:pt x="4029" y="4541"/>
                  </a:cubicBezTo>
                  <a:cubicBezTo>
                    <a:pt x="4029" y="4863"/>
                    <a:pt x="4029" y="5125"/>
                    <a:pt x="4076" y="5377"/>
                  </a:cubicBezTo>
                  <a:cubicBezTo>
                    <a:pt x="4174" y="5377"/>
                    <a:pt x="4227" y="5447"/>
                    <a:pt x="4227" y="5638"/>
                  </a:cubicBezTo>
                  <a:cubicBezTo>
                    <a:pt x="4372" y="5638"/>
                    <a:pt x="4569" y="5577"/>
                    <a:pt x="4661" y="5699"/>
                  </a:cubicBezTo>
                  <a:cubicBezTo>
                    <a:pt x="4812" y="5961"/>
                    <a:pt x="4661" y="6091"/>
                    <a:pt x="4516" y="6091"/>
                  </a:cubicBezTo>
                  <a:cubicBezTo>
                    <a:pt x="4128" y="6152"/>
                    <a:pt x="3733" y="5961"/>
                    <a:pt x="3391" y="6091"/>
                  </a:cubicBezTo>
                  <a:cubicBezTo>
                    <a:pt x="3102" y="6222"/>
                    <a:pt x="3247" y="6475"/>
                    <a:pt x="2950" y="6475"/>
                  </a:cubicBezTo>
                  <a:cubicBezTo>
                    <a:pt x="2615" y="6475"/>
                    <a:pt x="2562" y="6806"/>
                    <a:pt x="2707" y="7128"/>
                  </a:cubicBezTo>
                  <a:cubicBezTo>
                    <a:pt x="2904" y="7189"/>
                    <a:pt x="3102" y="7389"/>
                    <a:pt x="3345" y="7389"/>
                  </a:cubicBezTo>
                  <a:cubicBezTo>
                    <a:pt x="3490" y="7450"/>
                    <a:pt x="3635" y="7389"/>
                    <a:pt x="3687" y="7642"/>
                  </a:cubicBezTo>
                  <a:cubicBezTo>
                    <a:pt x="3687" y="7772"/>
                    <a:pt x="3832" y="8095"/>
                    <a:pt x="3687" y="8225"/>
                  </a:cubicBezTo>
                  <a:cubicBezTo>
                    <a:pt x="3490" y="8417"/>
                    <a:pt x="3200" y="8547"/>
                    <a:pt x="2950" y="8547"/>
                  </a:cubicBezTo>
                  <a:cubicBezTo>
                    <a:pt x="3102" y="9000"/>
                    <a:pt x="3391" y="9070"/>
                    <a:pt x="3536" y="9453"/>
                  </a:cubicBezTo>
                  <a:cubicBezTo>
                    <a:pt x="3635" y="9654"/>
                    <a:pt x="3589" y="9845"/>
                    <a:pt x="3733" y="9976"/>
                  </a:cubicBezTo>
                  <a:cubicBezTo>
                    <a:pt x="3832" y="10098"/>
                    <a:pt x="3931" y="10167"/>
                    <a:pt x="4029" y="10228"/>
                  </a:cubicBezTo>
                  <a:cubicBezTo>
                    <a:pt x="4470" y="10490"/>
                    <a:pt x="4760" y="10943"/>
                    <a:pt x="5247" y="11073"/>
                  </a:cubicBezTo>
                  <a:cubicBezTo>
                    <a:pt x="5740" y="11265"/>
                    <a:pt x="5740" y="12040"/>
                    <a:pt x="5155" y="11979"/>
                  </a:cubicBezTo>
                  <a:cubicBezTo>
                    <a:pt x="4905" y="11909"/>
                    <a:pt x="4569" y="11587"/>
                    <a:pt x="4319" y="11848"/>
                  </a:cubicBezTo>
                  <a:cubicBezTo>
                    <a:pt x="4128" y="11979"/>
                    <a:pt x="4128" y="12171"/>
                    <a:pt x="3878" y="12171"/>
                  </a:cubicBezTo>
                  <a:cubicBezTo>
                    <a:pt x="3931" y="11718"/>
                    <a:pt x="3391" y="11587"/>
                    <a:pt x="3293" y="11979"/>
                  </a:cubicBezTo>
                  <a:cubicBezTo>
                    <a:pt x="3293" y="12171"/>
                    <a:pt x="3293" y="12362"/>
                    <a:pt x="3148" y="12493"/>
                  </a:cubicBezTo>
                  <a:cubicBezTo>
                    <a:pt x="3003" y="12563"/>
                    <a:pt x="2806" y="12563"/>
                    <a:pt x="2760" y="12754"/>
                  </a:cubicBezTo>
                  <a:cubicBezTo>
                    <a:pt x="2418" y="12815"/>
                    <a:pt x="2319" y="13268"/>
                    <a:pt x="2174" y="13590"/>
                  </a:cubicBezTo>
                  <a:cubicBezTo>
                    <a:pt x="2023" y="13921"/>
                    <a:pt x="1681" y="13921"/>
                    <a:pt x="1437" y="14043"/>
                  </a:cubicBezTo>
                  <a:cubicBezTo>
                    <a:pt x="1148" y="14305"/>
                    <a:pt x="950" y="14566"/>
                    <a:pt x="608" y="14696"/>
                  </a:cubicBezTo>
                  <a:cubicBezTo>
                    <a:pt x="312" y="14757"/>
                    <a:pt x="167" y="15080"/>
                    <a:pt x="69" y="15402"/>
                  </a:cubicBezTo>
                  <a:cubicBezTo>
                    <a:pt x="-30" y="15925"/>
                    <a:pt x="-30" y="16308"/>
                    <a:pt x="121" y="16761"/>
                  </a:cubicBezTo>
                  <a:cubicBezTo>
                    <a:pt x="213" y="17153"/>
                    <a:pt x="121" y="17606"/>
                    <a:pt x="463" y="17928"/>
                  </a:cubicBezTo>
                  <a:cubicBezTo>
                    <a:pt x="707" y="18189"/>
                    <a:pt x="904" y="18381"/>
                    <a:pt x="904" y="18895"/>
                  </a:cubicBezTo>
                  <a:cubicBezTo>
                    <a:pt x="852" y="19347"/>
                    <a:pt x="608" y="19478"/>
                    <a:pt x="312" y="19548"/>
                  </a:cubicBezTo>
                  <a:lnTo>
                    <a:pt x="312" y="19609"/>
                  </a:lnTo>
                  <a:cubicBezTo>
                    <a:pt x="510" y="19670"/>
                    <a:pt x="654" y="19739"/>
                    <a:pt x="753" y="19739"/>
                  </a:cubicBezTo>
                  <a:cubicBezTo>
                    <a:pt x="1148" y="20123"/>
                    <a:pt x="1832" y="20001"/>
                    <a:pt x="2266" y="20062"/>
                  </a:cubicBezTo>
                  <a:cubicBezTo>
                    <a:pt x="2707" y="20062"/>
                    <a:pt x="3003" y="20192"/>
                    <a:pt x="3049" y="19548"/>
                  </a:cubicBezTo>
                  <a:cubicBezTo>
                    <a:pt x="3391" y="19478"/>
                    <a:pt x="3490" y="19870"/>
                    <a:pt x="3635" y="20253"/>
                  </a:cubicBezTo>
                  <a:cubicBezTo>
                    <a:pt x="3786" y="20645"/>
                    <a:pt x="4174" y="20123"/>
                    <a:pt x="4372" y="20062"/>
                  </a:cubicBezTo>
                  <a:cubicBezTo>
                    <a:pt x="4760" y="19931"/>
                    <a:pt x="4714" y="20576"/>
                    <a:pt x="4714" y="20906"/>
                  </a:cubicBezTo>
                  <a:cubicBezTo>
                    <a:pt x="4760" y="21481"/>
                    <a:pt x="5398" y="21551"/>
                    <a:pt x="5740" y="21551"/>
                  </a:cubicBezTo>
                  <a:cubicBezTo>
                    <a:pt x="5786" y="21359"/>
                    <a:pt x="5786" y="21159"/>
                    <a:pt x="5786" y="20967"/>
                  </a:cubicBezTo>
                  <a:cubicBezTo>
                    <a:pt x="5984" y="20967"/>
                    <a:pt x="6227" y="21037"/>
                    <a:pt x="6326" y="20776"/>
                  </a:cubicBezTo>
                  <a:cubicBezTo>
                    <a:pt x="6424" y="20576"/>
                    <a:pt x="6372" y="20323"/>
                    <a:pt x="6668" y="20253"/>
                  </a:cubicBezTo>
                  <a:cubicBezTo>
                    <a:pt x="7010" y="20192"/>
                    <a:pt x="7010" y="20906"/>
                    <a:pt x="7299" y="21098"/>
                  </a:cubicBezTo>
                  <a:cubicBezTo>
                    <a:pt x="7398" y="21159"/>
                    <a:pt x="7549" y="21229"/>
                    <a:pt x="7642" y="21229"/>
                  </a:cubicBezTo>
                  <a:cubicBezTo>
                    <a:pt x="7793" y="21159"/>
                    <a:pt x="7793" y="20906"/>
                    <a:pt x="7938" y="20837"/>
                  </a:cubicBezTo>
                  <a:cubicBezTo>
                    <a:pt x="8135" y="20776"/>
                    <a:pt x="8569" y="20906"/>
                    <a:pt x="8569" y="20445"/>
                  </a:cubicBezTo>
                  <a:cubicBezTo>
                    <a:pt x="8911" y="20192"/>
                    <a:pt x="9253" y="20323"/>
                    <a:pt x="9648" y="20253"/>
                  </a:cubicBezTo>
                  <a:cubicBezTo>
                    <a:pt x="9747" y="20192"/>
                    <a:pt x="9793" y="20001"/>
                    <a:pt x="9793" y="19870"/>
                  </a:cubicBezTo>
                  <a:cubicBezTo>
                    <a:pt x="9846" y="19739"/>
                    <a:pt x="9892" y="19739"/>
                    <a:pt x="10036" y="19739"/>
                  </a:cubicBezTo>
                  <a:cubicBezTo>
                    <a:pt x="10135" y="19670"/>
                    <a:pt x="10234" y="19670"/>
                    <a:pt x="10234" y="19478"/>
                  </a:cubicBezTo>
                  <a:cubicBezTo>
                    <a:pt x="10280" y="19417"/>
                    <a:pt x="10280" y="19347"/>
                    <a:pt x="10280" y="19217"/>
                  </a:cubicBezTo>
                  <a:cubicBezTo>
                    <a:pt x="10280" y="19025"/>
                    <a:pt x="10431" y="19025"/>
                    <a:pt x="10477" y="18895"/>
                  </a:cubicBezTo>
                  <a:cubicBezTo>
                    <a:pt x="10523" y="18703"/>
                    <a:pt x="10379" y="18442"/>
                    <a:pt x="10576" y="18311"/>
                  </a:cubicBezTo>
                  <a:cubicBezTo>
                    <a:pt x="10675" y="18250"/>
                    <a:pt x="10918" y="18311"/>
                    <a:pt x="11063" y="18381"/>
                  </a:cubicBezTo>
                  <a:cubicBezTo>
                    <a:pt x="11063" y="18895"/>
                    <a:pt x="11747" y="18511"/>
                    <a:pt x="11944" y="18442"/>
                  </a:cubicBezTo>
                  <a:cubicBezTo>
                    <a:pt x="11990" y="18511"/>
                    <a:pt x="11990" y="18511"/>
                    <a:pt x="11990" y="18572"/>
                  </a:cubicBezTo>
                  <a:cubicBezTo>
                    <a:pt x="12043" y="18773"/>
                    <a:pt x="12188" y="18834"/>
                    <a:pt x="12287" y="18964"/>
                  </a:cubicBezTo>
                  <a:cubicBezTo>
                    <a:pt x="12477" y="19217"/>
                    <a:pt x="12333" y="19609"/>
                    <a:pt x="12333" y="19870"/>
                  </a:cubicBezTo>
                  <a:cubicBezTo>
                    <a:pt x="12675" y="20001"/>
                    <a:pt x="13017" y="19417"/>
                    <a:pt x="13017" y="20123"/>
                  </a:cubicBezTo>
                  <a:cubicBezTo>
                    <a:pt x="13069" y="20323"/>
                    <a:pt x="12971" y="20645"/>
                    <a:pt x="13069" y="20837"/>
                  </a:cubicBezTo>
                  <a:cubicBezTo>
                    <a:pt x="13168" y="20967"/>
                    <a:pt x="13458" y="20706"/>
                    <a:pt x="13458" y="21037"/>
                  </a:cubicBezTo>
                  <a:cubicBezTo>
                    <a:pt x="13898" y="21159"/>
                    <a:pt x="13800" y="20445"/>
                    <a:pt x="13898" y="20123"/>
                  </a:cubicBezTo>
                  <a:cubicBezTo>
                    <a:pt x="13945" y="20001"/>
                    <a:pt x="14043" y="20001"/>
                    <a:pt x="14142" y="19931"/>
                  </a:cubicBezTo>
                  <a:cubicBezTo>
                    <a:pt x="14188" y="19800"/>
                    <a:pt x="14142" y="19670"/>
                    <a:pt x="14241" y="19609"/>
                  </a:cubicBezTo>
                  <a:cubicBezTo>
                    <a:pt x="14438" y="19417"/>
                    <a:pt x="14530" y="19800"/>
                    <a:pt x="14530" y="20001"/>
                  </a:cubicBezTo>
                  <a:cubicBezTo>
                    <a:pt x="14727" y="20062"/>
                    <a:pt x="15070" y="19800"/>
                    <a:pt x="15070" y="19478"/>
                  </a:cubicBezTo>
                  <a:cubicBezTo>
                    <a:pt x="15313" y="19478"/>
                    <a:pt x="15412" y="20062"/>
                    <a:pt x="15708" y="19870"/>
                  </a:cubicBezTo>
                  <a:cubicBezTo>
                    <a:pt x="15754" y="19670"/>
                    <a:pt x="15609" y="19478"/>
                    <a:pt x="15800" y="19347"/>
                  </a:cubicBezTo>
                  <a:cubicBezTo>
                    <a:pt x="15899" y="19286"/>
                    <a:pt x="16096" y="19417"/>
                    <a:pt x="16142" y="19286"/>
                  </a:cubicBezTo>
                  <a:cubicBezTo>
                    <a:pt x="16241" y="19025"/>
                    <a:pt x="16241" y="18572"/>
                    <a:pt x="16241" y="18311"/>
                  </a:cubicBezTo>
                  <a:cubicBezTo>
                    <a:pt x="16241" y="17989"/>
                    <a:pt x="16491" y="18058"/>
                    <a:pt x="16537" y="17797"/>
                  </a:cubicBezTo>
                  <a:cubicBezTo>
                    <a:pt x="16682" y="17344"/>
                    <a:pt x="16293" y="16569"/>
                    <a:pt x="16879" y="16508"/>
                  </a:cubicBezTo>
                  <a:cubicBezTo>
                    <a:pt x="17168" y="16438"/>
                    <a:pt x="17221" y="15794"/>
                    <a:pt x="17320" y="15472"/>
                  </a:cubicBezTo>
                  <a:cubicBezTo>
                    <a:pt x="17563" y="15472"/>
                    <a:pt x="17807" y="15472"/>
                    <a:pt x="18050" y="15472"/>
                  </a:cubicBezTo>
                  <a:cubicBezTo>
                    <a:pt x="18103" y="15341"/>
                    <a:pt x="18004" y="15080"/>
                    <a:pt x="18195" y="15080"/>
                  </a:cubicBezTo>
                  <a:cubicBezTo>
                    <a:pt x="18195" y="15080"/>
                    <a:pt x="18195" y="14696"/>
                    <a:pt x="18247" y="14696"/>
                  </a:cubicBezTo>
                  <a:cubicBezTo>
                    <a:pt x="18537" y="14627"/>
                    <a:pt x="18833" y="14757"/>
                    <a:pt x="19076" y="15019"/>
                  </a:cubicBezTo>
                  <a:cubicBezTo>
                    <a:pt x="19122" y="15080"/>
                    <a:pt x="19366" y="15149"/>
                    <a:pt x="19563" y="15210"/>
                  </a:cubicBezTo>
                  <a:cubicBezTo>
                    <a:pt x="19616" y="15019"/>
                    <a:pt x="19859" y="14888"/>
                    <a:pt x="19958" y="14696"/>
                  </a:cubicBezTo>
                  <a:cubicBezTo>
                    <a:pt x="19761" y="14566"/>
                    <a:pt x="19419" y="13660"/>
                    <a:pt x="19465" y="13399"/>
                  </a:cubicBezTo>
                  <a:cubicBezTo>
                    <a:pt x="19616" y="13399"/>
                    <a:pt x="19761" y="13399"/>
                    <a:pt x="19905" y="13399"/>
                  </a:cubicBezTo>
                  <a:cubicBezTo>
                    <a:pt x="19905" y="13137"/>
                    <a:pt x="19958" y="12815"/>
                    <a:pt x="20201" y="12754"/>
                  </a:cubicBezTo>
                  <a:cubicBezTo>
                    <a:pt x="20399" y="12754"/>
                    <a:pt x="20491" y="13076"/>
                    <a:pt x="20688" y="13016"/>
                  </a:cubicBezTo>
                  <a:cubicBezTo>
                    <a:pt x="20642" y="12301"/>
                    <a:pt x="20642" y="11396"/>
                    <a:pt x="19958" y="11326"/>
                  </a:cubicBezTo>
                  <a:cubicBezTo>
                    <a:pt x="19905" y="11004"/>
                    <a:pt x="19616" y="11004"/>
                    <a:pt x="19517" y="10751"/>
                  </a:cubicBezTo>
                  <a:cubicBezTo>
                    <a:pt x="19419" y="10359"/>
                    <a:pt x="19715" y="9906"/>
                    <a:pt x="19715" y="9523"/>
                  </a:cubicBezTo>
                  <a:cubicBezTo>
                    <a:pt x="19859" y="9584"/>
                    <a:pt x="20004" y="9584"/>
                    <a:pt x="20149" y="9584"/>
                  </a:cubicBezTo>
                  <a:cubicBezTo>
                    <a:pt x="20149" y="9392"/>
                    <a:pt x="20201" y="9192"/>
                    <a:pt x="20300" y="9070"/>
                  </a:cubicBezTo>
                  <a:cubicBezTo>
                    <a:pt x="20346" y="8939"/>
                    <a:pt x="20590" y="8939"/>
                    <a:pt x="20642" y="8809"/>
                  </a:cubicBezTo>
                  <a:cubicBezTo>
                    <a:pt x="20734" y="8617"/>
                    <a:pt x="20734" y="8417"/>
                    <a:pt x="20932" y="8286"/>
                  </a:cubicBezTo>
                  <a:cubicBezTo>
                    <a:pt x="21030" y="8225"/>
                    <a:pt x="21175" y="8164"/>
                    <a:pt x="21274" y="8034"/>
                  </a:cubicBezTo>
                  <a:cubicBezTo>
                    <a:pt x="21570" y="7581"/>
                    <a:pt x="21175" y="7058"/>
                    <a:pt x="21228" y="6544"/>
                  </a:cubicBezTo>
                  <a:cubicBezTo>
                    <a:pt x="21228" y="6283"/>
                    <a:pt x="21327" y="5900"/>
                    <a:pt x="21077" y="5769"/>
                  </a:cubicBezTo>
                  <a:cubicBezTo>
                    <a:pt x="21030" y="6030"/>
                    <a:pt x="20984" y="6091"/>
                    <a:pt x="20642" y="6091"/>
                  </a:cubicBezTo>
                  <a:cubicBezTo>
                    <a:pt x="20688" y="6030"/>
                    <a:pt x="20642" y="5900"/>
                    <a:pt x="20642" y="5900"/>
                  </a:cubicBezTo>
                  <a:cubicBezTo>
                    <a:pt x="20544" y="6030"/>
                    <a:pt x="20544" y="6283"/>
                    <a:pt x="20491" y="6475"/>
                  </a:cubicBezTo>
                  <a:cubicBezTo>
                    <a:pt x="20491" y="6675"/>
                    <a:pt x="20399" y="6936"/>
                    <a:pt x="20346" y="7128"/>
                  </a:cubicBezTo>
                  <a:cubicBezTo>
                    <a:pt x="20201" y="7189"/>
                    <a:pt x="19905" y="6475"/>
                    <a:pt x="19715" y="6414"/>
                  </a:cubicBezTo>
                  <a:cubicBezTo>
                    <a:pt x="19715" y="6475"/>
                    <a:pt x="19662" y="6544"/>
                    <a:pt x="19662" y="6605"/>
                  </a:cubicBezTo>
                  <a:cubicBezTo>
                    <a:pt x="19662" y="6605"/>
                    <a:pt x="18879" y="6806"/>
                    <a:pt x="18833" y="6806"/>
                  </a:cubicBezTo>
                  <a:cubicBezTo>
                    <a:pt x="18734" y="6866"/>
                    <a:pt x="18688" y="6936"/>
                    <a:pt x="18590" y="6936"/>
                  </a:cubicBezTo>
                  <a:cubicBezTo>
                    <a:pt x="18293" y="7058"/>
                    <a:pt x="18050" y="6736"/>
                    <a:pt x="17754" y="6806"/>
                  </a:cubicBezTo>
                  <a:cubicBezTo>
                    <a:pt x="17511" y="6866"/>
                    <a:pt x="17662" y="7258"/>
                    <a:pt x="17464" y="7389"/>
                  </a:cubicBezTo>
                  <a:cubicBezTo>
                    <a:pt x="17320" y="7450"/>
                    <a:pt x="17168" y="7058"/>
                    <a:pt x="16978" y="7128"/>
                  </a:cubicBezTo>
                  <a:cubicBezTo>
                    <a:pt x="16978" y="7058"/>
                    <a:pt x="16925" y="6997"/>
                    <a:pt x="16925" y="6936"/>
                  </a:cubicBezTo>
                  <a:cubicBezTo>
                    <a:pt x="16826" y="6866"/>
                    <a:pt x="16635" y="6936"/>
                    <a:pt x="16491" y="6866"/>
                  </a:cubicBezTo>
                  <a:cubicBezTo>
                    <a:pt x="16491" y="6544"/>
                    <a:pt x="16438" y="6091"/>
                    <a:pt x="16339" y="5769"/>
                  </a:cubicBezTo>
                  <a:cubicBezTo>
                    <a:pt x="16195" y="5830"/>
                    <a:pt x="16195" y="6030"/>
                    <a:pt x="16096" y="6152"/>
                  </a:cubicBezTo>
                  <a:cubicBezTo>
                    <a:pt x="15997" y="6222"/>
                    <a:pt x="15951" y="6152"/>
                    <a:pt x="15899" y="6152"/>
                  </a:cubicBezTo>
                  <a:cubicBezTo>
                    <a:pt x="15800" y="6222"/>
                    <a:pt x="15800" y="6283"/>
                    <a:pt x="15754" y="6353"/>
                  </a:cubicBezTo>
                  <a:cubicBezTo>
                    <a:pt x="15510" y="6675"/>
                    <a:pt x="15366" y="6866"/>
                    <a:pt x="14971" y="6736"/>
                  </a:cubicBezTo>
                  <a:cubicBezTo>
                    <a:pt x="14971" y="6866"/>
                    <a:pt x="14925" y="6866"/>
                    <a:pt x="14872" y="6936"/>
                  </a:cubicBezTo>
                  <a:cubicBezTo>
                    <a:pt x="14780" y="6936"/>
                    <a:pt x="14629" y="6605"/>
                    <a:pt x="14530" y="6544"/>
                  </a:cubicBezTo>
                  <a:cubicBezTo>
                    <a:pt x="14385" y="6353"/>
                    <a:pt x="14188" y="6283"/>
                    <a:pt x="14043" y="6152"/>
                  </a:cubicBezTo>
                  <a:cubicBezTo>
                    <a:pt x="13945" y="6152"/>
                    <a:pt x="13945" y="6091"/>
                    <a:pt x="13800" y="6030"/>
                  </a:cubicBezTo>
                  <a:cubicBezTo>
                    <a:pt x="13701" y="5961"/>
                    <a:pt x="13602" y="5961"/>
                    <a:pt x="13504" y="5961"/>
                  </a:cubicBezTo>
                  <a:cubicBezTo>
                    <a:pt x="13359" y="5900"/>
                    <a:pt x="13017" y="5577"/>
                    <a:pt x="12971" y="5769"/>
                  </a:cubicBezTo>
                  <a:cubicBezTo>
                    <a:pt x="12727" y="5900"/>
                    <a:pt x="12530" y="5830"/>
                    <a:pt x="12333" y="5699"/>
                  </a:cubicBezTo>
                  <a:cubicBezTo>
                    <a:pt x="12188" y="5577"/>
                    <a:pt x="12089" y="5447"/>
                    <a:pt x="11892" y="5447"/>
                  </a:cubicBezTo>
                  <a:cubicBezTo>
                    <a:pt x="11747" y="5447"/>
                    <a:pt x="11747" y="5508"/>
                    <a:pt x="11648" y="5638"/>
                  </a:cubicBezTo>
                  <a:cubicBezTo>
                    <a:pt x="11550" y="5699"/>
                    <a:pt x="11504" y="5769"/>
                    <a:pt x="11405" y="5830"/>
                  </a:cubicBezTo>
                  <a:cubicBezTo>
                    <a:pt x="11359" y="5900"/>
                    <a:pt x="11161" y="6091"/>
                    <a:pt x="11115" y="6091"/>
                  </a:cubicBezTo>
                  <a:cubicBezTo>
                    <a:pt x="11017" y="6091"/>
                    <a:pt x="10964" y="5830"/>
                    <a:pt x="10865" y="5769"/>
                  </a:cubicBezTo>
                  <a:cubicBezTo>
                    <a:pt x="10773" y="5699"/>
                    <a:pt x="10622" y="5638"/>
                    <a:pt x="10523" y="5638"/>
                  </a:cubicBezTo>
                  <a:cubicBezTo>
                    <a:pt x="10477" y="5125"/>
                    <a:pt x="10523" y="4672"/>
                    <a:pt x="10523" y="4149"/>
                  </a:cubicBezTo>
                  <a:cubicBezTo>
                    <a:pt x="10332" y="4149"/>
                    <a:pt x="10089" y="4088"/>
                    <a:pt x="9892" y="4219"/>
                  </a:cubicBezTo>
                  <a:cubicBezTo>
                    <a:pt x="9793" y="4280"/>
                    <a:pt x="9405" y="4602"/>
                    <a:pt x="9352" y="4733"/>
                  </a:cubicBezTo>
                  <a:cubicBezTo>
                    <a:pt x="9161" y="4863"/>
                    <a:pt x="9207" y="4994"/>
                    <a:pt x="8911" y="4994"/>
                  </a:cubicBezTo>
                  <a:cubicBezTo>
                    <a:pt x="8767" y="4994"/>
                    <a:pt x="8569" y="4994"/>
                    <a:pt x="8424" y="4802"/>
                  </a:cubicBezTo>
                  <a:cubicBezTo>
                    <a:pt x="8326" y="4602"/>
                    <a:pt x="8424" y="4341"/>
                    <a:pt x="8227" y="4219"/>
                  </a:cubicBezTo>
                  <a:cubicBezTo>
                    <a:pt x="8135" y="4149"/>
                    <a:pt x="7839" y="4219"/>
                    <a:pt x="7740" y="4219"/>
                  </a:cubicBezTo>
                  <a:cubicBezTo>
                    <a:pt x="7642" y="3766"/>
                    <a:pt x="7398" y="3635"/>
                    <a:pt x="7155" y="3444"/>
                  </a:cubicBezTo>
                  <a:cubicBezTo>
                    <a:pt x="6859" y="3243"/>
                    <a:pt x="6523" y="3444"/>
                    <a:pt x="6181" y="3313"/>
                  </a:cubicBezTo>
                  <a:cubicBezTo>
                    <a:pt x="5740" y="3182"/>
                    <a:pt x="5885" y="2790"/>
                    <a:pt x="6030" y="2407"/>
                  </a:cubicBezTo>
                  <a:cubicBezTo>
                    <a:pt x="6082" y="2207"/>
                    <a:pt x="6082" y="2015"/>
                    <a:pt x="6082" y="1824"/>
                  </a:cubicBezTo>
                  <a:cubicBezTo>
                    <a:pt x="6030" y="1562"/>
                    <a:pt x="5984" y="1371"/>
                    <a:pt x="5937" y="1109"/>
                  </a:cubicBezTo>
                  <a:cubicBezTo>
                    <a:pt x="5490" y="979"/>
                    <a:pt x="4760" y="1240"/>
                    <a:pt x="4418" y="656"/>
                  </a:cubicBezTo>
                  <a:cubicBezTo>
                    <a:pt x="4372" y="596"/>
                    <a:pt x="4372" y="404"/>
                    <a:pt x="4273" y="273"/>
                  </a:cubicBezTo>
                  <a:cubicBezTo>
                    <a:pt x="4227" y="204"/>
                    <a:pt x="4076" y="273"/>
                    <a:pt x="3931" y="204"/>
                  </a:cubicBezTo>
                  <a:cubicBezTo>
                    <a:pt x="3786" y="143"/>
                    <a:pt x="3786" y="-49"/>
                    <a:pt x="3589" y="12"/>
                  </a:cubicBezTo>
                  <a:cubicBezTo>
                    <a:pt x="3490" y="273"/>
                    <a:pt x="3589" y="334"/>
                    <a:pt x="3345" y="404"/>
                  </a:cubicBezTo>
                  <a:cubicBezTo>
                    <a:pt x="3049" y="404"/>
                    <a:pt x="2858" y="404"/>
                    <a:pt x="2615" y="596"/>
                  </a:cubicBezTo>
                  <a:cubicBezTo>
                    <a:pt x="2516" y="596"/>
                    <a:pt x="2418" y="726"/>
                    <a:pt x="2319" y="787"/>
                  </a:cubicBezTo>
                  <a:cubicBezTo>
                    <a:pt x="2266" y="787"/>
                    <a:pt x="2220" y="787"/>
                    <a:pt x="2121" y="787"/>
                  </a:cubicBezTo>
                  <a:cubicBezTo>
                    <a:pt x="2174" y="1179"/>
                    <a:pt x="2266" y="1632"/>
                    <a:pt x="2516" y="163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3" name="Shape 3043"/>
            <p:cNvSpPr/>
            <p:nvPr/>
          </p:nvSpPr>
          <p:spPr>
            <a:xfrm>
              <a:off x="1836091" y="1474566"/>
              <a:ext cx="865628" cy="953765"/>
            </a:xfrm>
            <a:custGeom>
              <a:avLst/>
              <a:gdLst/>
              <a:ahLst/>
              <a:cxnLst/>
              <a:rect l="0" t="0" r="0" b="0"/>
              <a:pathLst>
                <a:path w="21496" h="21481" extrusionOk="0">
                  <a:moveTo>
                    <a:pt x="560" y="17332"/>
                  </a:moveTo>
                  <a:cubicBezTo>
                    <a:pt x="560" y="17625"/>
                    <a:pt x="1207" y="17557"/>
                    <a:pt x="1444" y="17557"/>
                  </a:cubicBezTo>
                  <a:cubicBezTo>
                    <a:pt x="1928" y="17557"/>
                    <a:pt x="2241" y="17625"/>
                    <a:pt x="2726" y="17771"/>
                  </a:cubicBezTo>
                  <a:cubicBezTo>
                    <a:pt x="3124" y="17918"/>
                    <a:pt x="3598" y="17840"/>
                    <a:pt x="4083" y="17918"/>
                  </a:cubicBezTo>
                  <a:cubicBezTo>
                    <a:pt x="4083" y="17693"/>
                    <a:pt x="4083" y="17479"/>
                    <a:pt x="4083" y="17410"/>
                  </a:cubicBezTo>
                  <a:cubicBezTo>
                    <a:pt x="4083" y="17479"/>
                    <a:pt x="4083" y="17693"/>
                    <a:pt x="4083" y="17918"/>
                  </a:cubicBezTo>
                  <a:cubicBezTo>
                    <a:pt x="4083" y="17918"/>
                    <a:pt x="4158" y="17918"/>
                    <a:pt x="4245" y="17918"/>
                  </a:cubicBezTo>
                  <a:cubicBezTo>
                    <a:pt x="4719" y="17986"/>
                    <a:pt x="5128" y="18494"/>
                    <a:pt x="5677" y="18201"/>
                  </a:cubicBezTo>
                  <a:cubicBezTo>
                    <a:pt x="5677" y="18064"/>
                    <a:pt x="5839" y="18064"/>
                    <a:pt x="5925" y="17918"/>
                  </a:cubicBezTo>
                  <a:cubicBezTo>
                    <a:pt x="6485" y="17918"/>
                    <a:pt x="7444" y="17918"/>
                    <a:pt x="7843" y="18425"/>
                  </a:cubicBezTo>
                  <a:cubicBezTo>
                    <a:pt x="8403" y="19294"/>
                    <a:pt x="8403" y="18279"/>
                    <a:pt x="8802" y="18640"/>
                  </a:cubicBezTo>
                  <a:cubicBezTo>
                    <a:pt x="8802" y="18708"/>
                    <a:pt x="8640" y="19948"/>
                    <a:pt x="9125" y="19509"/>
                  </a:cubicBezTo>
                  <a:cubicBezTo>
                    <a:pt x="9200" y="19440"/>
                    <a:pt x="9125" y="19294"/>
                    <a:pt x="9286" y="19294"/>
                  </a:cubicBezTo>
                  <a:cubicBezTo>
                    <a:pt x="9523" y="19294"/>
                    <a:pt x="9437" y="19577"/>
                    <a:pt x="9437" y="19655"/>
                  </a:cubicBezTo>
                  <a:cubicBezTo>
                    <a:pt x="9437" y="20016"/>
                    <a:pt x="8963" y="20231"/>
                    <a:pt x="8877" y="20592"/>
                  </a:cubicBezTo>
                  <a:cubicBezTo>
                    <a:pt x="8877" y="20670"/>
                    <a:pt x="9200" y="20817"/>
                    <a:pt x="9286" y="20885"/>
                  </a:cubicBezTo>
                  <a:cubicBezTo>
                    <a:pt x="9437" y="21031"/>
                    <a:pt x="9437" y="21246"/>
                    <a:pt x="9523" y="21461"/>
                  </a:cubicBezTo>
                  <a:cubicBezTo>
                    <a:pt x="9922" y="21539"/>
                    <a:pt x="10008" y="21393"/>
                    <a:pt x="10008" y="21031"/>
                  </a:cubicBezTo>
                  <a:cubicBezTo>
                    <a:pt x="10008" y="20670"/>
                    <a:pt x="10568" y="20456"/>
                    <a:pt x="10719" y="20231"/>
                  </a:cubicBezTo>
                  <a:cubicBezTo>
                    <a:pt x="10967" y="19870"/>
                    <a:pt x="11118" y="19509"/>
                    <a:pt x="11603" y="19655"/>
                  </a:cubicBezTo>
                  <a:cubicBezTo>
                    <a:pt x="12001" y="19870"/>
                    <a:pt x="12400" y="19948"/>
                    <a:pt x="12885" y="19948"/>
                  </a:cubicBezTo>
                  <a:cubicBezTo>
                    <a:pt x="12798" y="19362"/>
                    <a:pt x="14317" y="19440"/>
                    <a:pt x="14317" y="20163"/>
                  </a:cubicBezTo>
                  <a:cubicBezTo>
                    <a:pt x="14641" y="20163"/>
                    <a:pt x="14878" y="20163"/>
                    <a:pt x="15125" y="20231"/>
                  </a:cubicBezTo>
                  <a:cubicBezTo>
                    <a:pt x="15524" y="20309"/>
                    <a:pt x="15287" y="20163"/>
                    <a:pt x="15599" y="20016"/>
                  </a:cubicBezTo>
                  <a:cubicBezTo>
                    <a:pt x="15599" y="19948"/>
                    <a:pt x="15686" y="19870"/>
                    <a:pt x="15686" y="19802"/>
                  </a:cubicBezTo>
                  <a:cubicBezTo>
                    <a:pt x="15761" y="19870"/>
                    <a:pt x="15847" y="19870"/>
                    <a:pt x="15847" y="19948"/>
                  </a:cubicBezTo>
                  <a:cubicBezTo>
                    <a:pt x="16009" y="19870"/>
                    <a:pt x="15923" y="19724"/>
                    <a:pt x="16084" y="19655"/>
                  </a:cubicBezTo>
                  <a:cubicBezTo>
                    <a:pt x="16160" y="19577"/>
                    <a:pt x="16407" y="19655"/>
                    <a:pt x="16483" y="19577"/>
                  </a:cubicBezTo>
                  <a:cubicBezTo>
                    <a:pt x="16558" y="19440"/>
                    <a:pt x="16720" y="19362"/>
                    <a:pt x="16720" y="19216"/>
                  </a:cubicBezTo>
                  <a:cubicBezTo>
                    <a:pt x="16321" y="19294"/>
                    <a:pt x="16407" y="18708"/>
                    <a:pt x="16407" y="18494"/>
                  </a:cubicBezTo>
                  <a:cubicBezTo>
                    <a:pt x="16483" y="18347"/>
                    <a:pt x="16558" y="18201"/>
                    <a:pt x="16558" y="18064"/>
                  </a:cubicBezTo>
                  <a:cubicBezTo>
                    <a:pt x="16720" y="17771"/>
                    <a:pt x="16644" y="17410"/>
                    <a:pt x="16720" y="17117"/>
                  </a:cubicBezTo>
                  <a:cubicBezTo>
                    <a:pt x="16968" y="17186"/>
                    <a:pt x="17840" y="17625"/>
                    <a:pt x="17926" y="17264"/>
                  </a:cubicBezTo>
                  <a:cubicBezTo>
                    <a:pt x="17926" y="16825"/>
                    <a:pt x="18325" y="16756"/>
                    <a:pt x="18400" y="17186"/>
                  </a:cubicBezTo>
                  <a:cubicBezTo>
                    <a:pt x="18487" y="17332"/>
                    <a:pt x="18487" y="17557"/>
                    <a:pt x="18562" y="17693"/>
                  </a:cubicBezTo>
                  <a:cubicBezTo>
                    <a:pt x="18799" y="17986"/>
                    <a:pt x="18961" y="17625"/>
                    <a:pt x="19047" y="17557"/>
                  </a:cubicBezTo>
                  <a:cubicBezTo>
                    <a:pt x="19359" y="17332"/>
                    <a:pt x="19521" y="17410"/>
                    <a:pt x="19521" y="17049"/>
                  </a:cubicBezTo>
                  <a:cubicBezTo>
                    <a:pt x="19521" y="16756"/>
                    <a:pt x="19359" y="16678"/>
                    <a:pt x="19047" y="16678"/>
                  </a:cubicBezTo>
                  <a:cubicBezTo>
                    <a:pt x="19047" y="16610"/>
                    <a:pt x="19047" y="16532"/>
                    <a:pt x="19047" y="16532"/>
                  </a:cubicBezTo>
                  <a:cubicBezTo>
                    <a:pt x="19284" y="16532"/>
                    <a:pt x="19359" y="16317"/>
                    <a:pt x="19521" y="16249"/>
                  </a:cubicBezTo>
                  <a:cubicBezTo>
                    <a:pt x="19682" y="16102"/>
                    <a:pt x="19919" y="16102"/>
                    <a:pt x="20167" y="16102"/>
                  </a:cubicBezTo>
                  <a:cubicBezTo>
                    <a:pt x="20167" y="15888"/>
                    <a:pt x="20243" y="15741"/>
                    <a:pt x="20167" y="15527"/>
                  </a:cubicBezTo>
                  <a:cubicBezTo>
                    <a:pt x="19919" y="15527"/>
                    <a:pt x="19919" y="15380"/>
                    <a:pt x="20006" y="15165"/>
                  </a:cubicBezTo>
                  <a:cubicBezTo>
                    <a:pt x="20081" y="15019"/>
                    <a:pt x="20318" y="15019"/>
                    <a:pt x="20480" y="15087"/>
                  </a:cubicBezTo>
                  <a:cubicBezTo>
                    <a:pt x="20480" y="15234"/>
                    <a:pt x="20717" y="15302"/>
                    <a:pt x="20878" y="15302"/>
                  </a:cubicBezTo>
                  <a:cubicBezTo>
                    <a:pt x="21126" y="15380"/>
                    <a:pt x="21126" y="15663"/>
                    <a:pt x="21288" y="15888"/>
                  </a:cubicBezTo>
                  <a:cubicBezTo>
                    <a:pt x="21525" y="15888"/>
                    <a:pt x="21449" y="14873"/>
                    <a:pt x="21449" y="14726"/>
                  </a:cubicBezTo>
                  <a:cubicBezTo>
                    <a:pt x="21449" y="14433"/>
                    <a:pt x="21600" y="14141"/>
                    <a:pt x="21363" y="13926"/>
                  </a:cubicBezTo>
                  <a:cubicBezTo>
                    <a:pt x="21040" y="13779"/>
                    <a:pt x="20878" y="13496"/>
                    <a:pt x="20717" y="13135"/>
                  </a:cubicBezTo>
                  <a:cubicBezTo>
                    <a:pt x="20717" y="13204"/>
                    <a:pt x="20717" y="13204"/>
                    <a:pt x="20641" y="13204"/>
                  </a:cubicBezTo>
                  <a:cubicBezTo>
                    <a:pt x="20641" y="13204"/>
                    <a:pt x="20641" y="13272"/>
                    <a:pt x="20641" y="13204"/>
                  </a:cubicBezTo>
                  <a:cubicBezTo>
                    <a:pt x="20641" y="13272"/>
                    <a:pt x="20641" y="13204"/>
                    <a:pt x="20641" y="13204"/>
                  </a:cubicBezTo>
                  <a:cubicBezTo>
                    <a:pt x="20566" y="13272"/>
                    <a:pt x="20480" y="13272"/>
                    <a:pt x="20480" y="13204"/>
                  </a:cubicBezTo>
                  <a:lnTo>
                    <a:pt x="20243" y="12911"/>
                  </a:lnTo>
                  <a:cubicBezTo>
                    <a:pt x="20167" y="12842"/>
                    <a:pt x="20243" y="12764"/>
                    <a:pt x="20243" y="12628"/>
                  </a:cubicBezTo>
                  <a:cubicBezTo>
                    <a:pt x="20167" y="12550"/>
                    <a:pt x="20006" y="12550"/>
                    <a:pt x="20081" y="12403"/>
                  </a:cubicBezTo>
                  <a:cubicBezTo>
                    <a:pt x="20167" y="12267"/>
                    <a:pt x="20566" y="11388"/>
                    <a:pt x="20803" y="11388"/>
                  </a:cubicBezTo>
                  <a:cubicBezTo>
                    <a:pt x="20803" y="11388"/>
                    <a:pt x="20964" y="11466"/>
                    <a:pt x="21040" y="11534"/>
                  </a:cubicBezTo>
                  <a:cubicBezTo>
                    <a:pt x="21040" y="11534"/>
                    <a:pt x="20964" y="11466"/>
                    <a:pt x="20964" y="11388"/>
                  </a:cubicBezTo>
                  <a:cubicBezTo>
                    <a:pt x="20404" y="11027"/>
                    <a:pt x="19758" y="11173"/>
                    <a:pt x="19359" y="10597"/>
                  </a:cubicBezTo>
                  <a:cubicBezTo>
                    <a:pt x="19208" y="10373"/>
                    <a:pt x="19284" y="10236"/>
                    <a:pt x="19445" y="9944"/>
                  </a:cubicBezTo>
                  <a:cubicBezTo>
                    <a:pt x="19521" y="9797"/>
                    <a:pt x="19359" y="9358"/>
                    <a:pt x="19445" y="9143"/>
                  </a:cubicBezTo>
                  <a:cubicBezTo>
                    <a:pt x="19359" y="9143"/>
                    <a:pt x="19284" y="9143"/>
                    <a:pt x="19284" y="9143"/>
                  </a:cubicBezTo>
                  <a:cubicBezTo>
                    <a:pt x="19284" y="8636"/>
                    <a:pt x="19047" y="8850"/>
                    <a:pt x="18648" y="8782"/>
                  </a:cubicBezTo>
                  <a:cubicBezTo>
                    <a:pt x="18325" y="8704"/>
                    <a:pt x="18163" y="8206"/>
                    <a:pt x="18002" y="7913"/>
                  </a:cubicBezTo>
                  <a:cubicBezTo>
                    <a:pt x="17765" y="7552"/>
                    <a:pt x="17603" y="7621"/>
                    <a:pt x="17517" y="7982"/>
                  </a:cubicBezTo>
                  <a:cubicBezTo>
                    <a:pt x="17366" y="8489"/>
                    <a:pt x="16806" y="8343"/>
                    <a:pt x="16407" y="8274"/>
                  </a:cubicBezTo>
                  <a:cubicBezTo>
                    <a:pt x="16407" y="7913"/>
                    <a:pt x="16483" y="7552"/>
                    <a:pt x="16321" y="7191"/>
                  </a:cubicBezTo>
                  <a:cubicBezTo>
                    <a:pt x="16246" y="6898"/>
                    <a:pt x="16009" y="6605"/>
                    <a:pt x="15761" y="6391"/>
                  </a:cubicBezTo>
                  <a:cubicBezTo>
                    <a:pt x="15599" y="6176"/>
                    <a:pt x="14317" y="4722"/>
                    <a:pt x="15362" y="4936"/>
                  </a:cubicBezTo>
                  <a:cubicBezTo>
                    <a:pt x="15438" y="4722"/>
                    <a:pt x="14802" y="3921"/>
                    <a:pt x="14641" y="3785"/>
                  </a:cubicBezTo>
                  <a:cubicBezTo>
                    <a:pt x="14404" y="3492"/>
                    <a:pt x="13919" y="3414"/>
                    <a:pt x="13606" y="3277"/>
                  </a:cubicBezTo>
                  <a:cubicBezTo>
                    <a:pt x="13359" y="3131"/>
                    <a:pt x="12960" y="3277"/>
                    <a:pt x="12723" y="3053"/>
                  </a:cubicBezTo>
                  <a:cubicBezTo>
                    <a:pt x="12798" y="2906"/>
                    <a:pt x="13046" y="2984"/>
                    <a:pt x="13208" y="2906"/>
                  </a:cubicBezTo>
                  <a:cubicBezTo>
                    <a:pt x="13445" y="2770"/>
                    <a:pt x="13283" y="2477"/>
                    <a:pt x="13283" y="2262"/>
                  </a:cubicBezTo>
                  <a:cubicBezTo>
                    <a:pt x="13208" y="1754"/>
                    <a:pt x="13768" y="1901"/>
                    <a:pt x="14167" y="1901"/>
                  </a:cubicBezTo>
                  <a:cubicBezTo>
                    <a:pt x="14080" y="1901"/>
                    <a:pt x="14404" y="1315"/>
                    <a:pt x="14404" y="1315"/>
                  </a:cubicBezTo>
                  <a:cubicBezTo>
                    <a:pt x="14565" y="1101"/>
                    <a:pt x="14878" y="1022"/>
                    <a:pt x="15201" y="1022"/>
                  </a:cubicBezTo>
                  <a:cubicBezTo>
                    <a:pt x="15201" y="739"/>
                    <a:pt x="14878" y="515"/>
                    <a:pt x="14727" y="300"/>
                  </a:cubicBezTo>
                  <a:cubicBezTo>
                    <a:pt x="14727" y="300"/>
                    <a:pt x="14641" y="154"/>
                    <a:pt x="14565" y="7"/>
                  </a:cubicBezTo>
                  <a:cubicBezTo>
                    <a:pt x="14479" y="7"/>
                    <a:pt x="14404" y="-61"/>
                    <a:pt x="14317" y="232"/>
                  </a:cubicBezTo>
                  <a:cubicBezTo>
                    <a:pt x="14242" y="447"/>
                    <a:pt x="14242" y="515"/>
                    <a:pt x="13919" y="593"/>
                  </a:cubicBezTo>
                  <a:cubicBezTo>
                    <a:pt x="13682" y="593"/>
                    <a:pt x="13445" y="515"/>
                    <a:pt x="13208" y="593"/>
                  </a:cubicBezTo>
                  <a:cubicBezTo>
                    <a:pt x="13208" y="808"/>
                    <a:pt x="12798" y="739"/>
                    <a:pt x="12798" y="1101"/>
                  </a:cubicBezTo>
                  <a:cubicBezTo>
                    <a:pt x="12486" y="1101"/>
                    <a:pt x="12324" y="1022"/>
                    <a:pt x="12001" y="876"/>
                  </a:cubicBezTo>
                  <a:lnTo>
                    <a:pt x="11926" y="876"/>
                  </a:lnTo>
                  <a:cubicBezTo>
                    <a:pt x="11926" y="1169"/>
                    <a:pt x="11764" y="1462"/>
                    <a:pt x="11764" y="1676"/>
                  </a:cubicBezTo>
                  <a:cubicBezTo>
                    <a:pt x="11764" y="1901"/>
                    <a:pt x="11678" y="1969"/>
                    <a:pt x="11527" y="2116"/>
                  </a:cubicBezTo>
                  <a:cubicBezTo>
                    <a:pt x="11366" y="2262"/>
                    <a:pt x="11204" y="2262"/>
                    <a:pt x="11118" y="2477"/>
                  </a:cubicBezTo>
                  <a:cubicBezTo>
                    <a:pt x="10568" y="2477"/>
                    <a:pt x="10084" y="2477"/>
                    <a:pt x="9523" y="2477"/>
                  </a:cubicBezTo>
                  <a:cubicBezTo>
                    <a:pt x="9286" y="2477"/>
                    <a:pt x="8877" y="2408"/>
                    <a:pt x="8726" y="2477"/>
                  </a:cubicBezTo>
                  <a:cubicBezTo>
                    <a:pt x="8478" y="2623"/>
                    <a:pt x="8565" y="2906"/>
                    <a:pt x="8328" y="2906"/>
                  </a:cubicBezTo>
                  <a:cubicBezTo>
                    <a:pt x="8241" y="3492"/>
                    <a:pt x="7767" y="3277"/>
                    <a:pt x="7369" y="3414"/>
                  </a:cubicBezTo>
                  <a:cubicBezTo>
                    <a:pt x="7121" y="3492"/>
                    <a:pt x="6959" y="3638"/>
                    <a:pt x="6798" y="3785"/>
                  </a:cubicBezTo>
                  <a:cubicBezTo>
                    <a:pt x="6561" y="3999"/>
                    <a:pt x="6647" y="3999"/>
                    <a:pt x="6561" y="4292"/>
                  </a:cubicBezTo>
                  <a:cubicBezTo>
                    <a:pt x="6399" y="4575"/>
                    <a:pt x="6324" y="4292"/>
                    <a:pt x="6087" y="4439"/>
                  </a:cubicBezTo>
                  <a:cubicBezTo>
                    <a:pt x="5925" y="4575"/>
                    <a:pt x="6238" y="5083"/>
                    <a:pt x="6324" y="5229"/>
                  </a:cubicBezTo>
                  <a:cubicBezTo>
                    <a:pt x="6561" y="5522"/>
                    <a:pt x="6647" y="5805"/>
                    <a:pt x="6561" y="6176"/>
                  </a:cubicBezTo>
                  <a:cubicBezTo>
                    <a:pt x="6485" y="6176"/>
                    <a:pt x="6399" y="6244"/>
                    <a:pt x="6324" y="6313"/>
                  </a:cubicBezTo>
                  <a:cubicBezTo>
                    <a:pt x="6722" y="6313"/>
                    <a:pt x="6798" y="6391"/>
                    <a:pt x="6798" y="6752"/>
                  </a:cubicBezTo>
                  <a:cubicBezTo>
                    <a:pt x="6798" y="6830"/>
                    <a:pt x="6485" y="6898"/>
                    <a:pt x="6485" y="6967"/>
                  </a:cubicBezTo>
                  <a:cubicBezTo>
                    <a:pt x="6324" y="7045"/>
                    <a:pt x="6162" y="7191"/>
                    <a:pt x="6087" y="7337"/>
                  </a:cubicBezTo>
                  <a:cubicBezTo>
                    <a:pt x="6001" y="7552"/>
                    <a:pt x="5602" y="8850"/>
                    <a:pt x="6001" y="8850"/>
                  </a:cubicBezTo>
                  <a:cubicBezTo>
                    <a:pt x="6001" y="8928"/>
                    <a:pt x="6001" y="8928"/>
                    <a:pt x="6001" y="8997"/>
                  </a:cubicBezTo>
                  <a:cubicBezTo>
                    <a:pt x="6087" y="8997"/>
                    <a:pt x="6238" y="8997"/>
                    <a:pt x="6324" y="8997"/>
                  </a:cubicBezTo>
                  <a:cubicBezTo>
                    <a:pt x="6324" y="8928"/>
                    <a:pt x="6399" y="8850"/>
                    <a:pt x="6324" y="8782"/>
                  </a:cubicBezTo>
                  <a:cubicBezTo>
                    <a:pt x="6561" y="8782"/>
                    <a:pt x="6722" y="8782"/>
                    <a:pt x="6884" y="8782"/>
                  </a:cubicBezTo>
                  <a:cubicBezTo>
                    <a:pt x="6959" y="8928"/>
                    <a:pt x="6959" y="9075"/>
                    <a:pt x="6884" y="9143"/>
                  </a:cubicBezTo>
                  <a:cubicBezTo>
                    <a:pt x="6798" y="9290"/>
                    <a:pt x="6561" y="9143"/>
                    <a:pt x="6485" y="9221"/>
                  </a:cubicBezTo>
                  <a:cubicBezTo>
                    <a:pt x="6324" y="9221"/>
                    <a:pt x="6399" y="9290"/>
                    <a:pt x="6238" y="9436"/>
                  </a:cubicBezTo>
                  <a:cubicBezTo>
                    <a:pt x="6087" y="9582"/>
                    <a:pt x="6087" y="9504"/>
                    <a:pt x="5925" y="9582"/>
                  </a:cubicBezTo>
                  <a:cubicBezTo>
                    <a:pt x="5764" y="9651"/>
                    <a:pt x="5764" y="9582"/>
                    <a:pt x="5677" y="9729"/>
                  </a:cubicBezTo>
                  <a:cubicBezTo>
                    <a:pt x="5602" y="9865"/>
                    <a:pt x="5527" y="9944"/>
                    <a:pt x="5440" y="10012"/>
                  </a:cubicBezTo>
                  <a:cubicBezTo>
                    <a:pt x="5203" y="10236"/>
                    <a:pt x="5042" y="10373"/>
                    <a:pt x="4805" y="10597"/>
                  </a:cubicBezTo>
                  <a:cubicBezTo>
                    <a:pt x="4643" y="10812"/>
                    <a:pt x="4406" y="10812"/>
                    <a:pt x="4158" y="10959"/>
                  </a:cubicBezTo>
                  <a:cubicBezTo>
                    <a:pt x="3760" y="11027"/>
                    <a:pt x="3921" y="11242"/>
                    <a:pt x="3760" y="11534"/>
                  </a:cubicBezTo>
                  <a:cubicBezTo>
                    <a:pt x="3684" y="11681"/>
                    <a:pt x="3361" y="11749"/>
                    <a:pt x="3200" y="11896"/>
                  </a:cubicBezTo>
                  <a:cubicBezTo>
                    <a:pt x="3038" y="12188"/>
                    <a:pt x="2963" y="12267"/>
                    <a:pt x="2639" y="12267"/>
                  </a:cubicBezTo>
                  <a:cubicBezTo>
                    <a:pt x="2639" y="12335"/>
                    <a:pt x="2639" y="12481"/>
                    <a:pt x="2564" y="12628"/>
                  </a:cubicBezTo>
                  <a:cubicBezTo>
                    <a:pt x="2327" y="12696"/>
                    <a:pt x="2241" y="12989"/>
                    <a:pt x="2004" y="13057"/>
                  </a:cubicBezTo>
                  <a:cubicBezTo>
                    <a:pt x="2004" y="13057"/>
                    <a:pt x="2004" y="13057"/>
                    <a:pt x="2004" y="13135"/>
                  </a:cubicBezTo>
                  <a:cubicBezTo>
                    <a:pt x="1767" y="13135"/>
                    <a:pt x="1207" y="13057"/>
                    <a:pt x="1207" y="13418"/>
                  </a:cubicBezTo>
                  <a:cubicBezTo>
                    <a:pt x="1444" y="13418"/>
                    <a:pt x="1519" y="13496"/>
                    <a:pt x="1519" y="13711"/>
                  </a:cubicBezTo>
                  <a:cubicBezTo>
                    <a:pt x="1519" y="13711"/>
                    <a:pt x="1045" y="13779"/>
                    <a:pt x="959" y="13779"/>
                  </a:cubicBezTo>
                  <a:cubicBezTo>
                    <a:pt x="722" y="14072"/>
                    <a:pt x="959" y="14287"/>
                    <a:pt x="1282" y="14433"/>
                  </a:cubicBezTo>
                  <a:cubicBezTo>
                    <a:pt x="1282" y="14794"/>
                    <a:pt x="1207" y="15165"/>
                    <a:pt x="1120" y="15527"/>
                  </a:cubicBezTo>
                  <a:cubicBezTo>
                    <a:pt x="1045" y="15810"/>
                    <a:pt x="1120" y="15810"/>
                    <a:pt x="797" y="15956"/>
                  </a:cubicBezTo>
                  <a:cubicBezTo>
                    <a:pt x="485" y="16102"/>
                    <a:pt x="323" y="16171"/>
                    <a:pt x="86" y="16395"/>
                  </a:cubicBezTo>
                  <a:cubicBezTo>
                    <a:pt x="86" y="16464"/>
                    <a:pt x="0" y="16532"/>
                    <a:pt x="0" y="16610"/>
                  </a:cubicBezTo>
                  <a:cubicBezTo>
                    <a:pt x="323" y="16756"/>
                    <a:pt x="646" y="16971"/>
                    <a:pt x="560" y="1733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4" name="Shape 3044"/>
            <p:cNvSpPr/>
            <p:nvPr/>
          </p:nvSpPr>
          <p:spPr>
            <a:xfrm>
              <a:off x="3518794" y="4247078"/>
              <a:ext cx="1254604" cy="2009368"/>
            </a:xfrm>
            <a:custGeom>
              <a:avLst/>
              <a:gdLst/>
              <a:ahLst/>
              <a:cxnLst/>
              <a:rect l="0" t="0" r="0" b="0"/>
              <a:pathLst>
                <a:path w="21508" h="21347" extrusionOk="0">
                  <a:moveTo>
                    <a:pt x="21344" y="4409"/>
                  </a:moveTo>
                  <a:cubicBezTo>
                    <a:pt x="21344" y="4239"/>
                    <a:pt x="21448" y="4069"/>
                    <a:pt x="21508" y="3862"/>
                  </a:cubicBezTo>
                  <a:cubicBezTo>
                    <a:pt x="21173" y="3862"/>
                    <a:pt x="20786" y="3931"/>
                    <a:pt x="20563" y="3691"/>
                  </a:cubicBezTo>
                  <a:cubicBezTo>
                    <a:pt x="20459" y="3590"/>
                    <a:pt x="20347" y="3420"/>
                    <a:pt x="20124" y="3420"/>
                  </a:cubicBezTo>
                  <a:cubicBezTo>
                    <a:pt x="20072" y="3249"/>
                    <a:pt x="20184" y="2734"/>
                    <a:pt x="19797" y="2803"/>
                  </a:cubicBezTo>
                  <a:cubicBezTo>
                    <a:pt x="19685" y="2462"/>
                    <a:pt x="20184" y="1984"/>
                    <a:pt x="19685" y="1744"/>
                  </a:cubicBezTo>
                  <a:cubicBezTo>
                    <a:pt x="19573" y="1675"/>
                    <a:pt x="19239" y="1777"/>
                    <a:pt x="19023" y="1708"/>
                  </a:cubicBezTo>
                  <a:cubicBezTo>
                    <a:pt x="18852" y="1675"/>
                    <a:pt x="18852" y="1505"/>
                    <a:pt x="18852" y="1404"/>
                  </a:cubicBezTo>
                  <a:cubicBezTo>
                    <a:pt x="18576" y="1436"/>
                    <a:pt x="18524" y="1266"/>
                    <a:pt x="18465" y="1128"/>
                  </a:cubicBezTo>
                  <a:cubicBezTo>
                    <a:pt x="18413" y="994"/>
                    <a:pt x="18301" y="925"/>
                    <a:pt x="18078" y="856"/>
                  </a:cubicBezTo>
                  <a:cubicBezTo>
                    <a:pt x="17691" y="686"/>
                    <a:pt x="17527" y="617"/>
                    <a:pt x="17475" y="276"/>
                  </a:cubicBezTo>
                  <a:cubicBezTo>
                    <a:pt x="17475" y="69"/>
                    <a:pt x="17088" y="0"/>
                    <a:pt x="16701" y="0"/>
                  </a:cubicBezTo>
                  <a:cubicBezTo>
                    <a:pt x="16701" y="37"/>
                    <a:pt x="16753" y="69"/>
                    <a:pt x="16753" y="138"/>
                  </a:cubicBezTo>
                  <a:cubicBezTo>
                    <a:pt x="16590" y="138"/>
                    <a:pt x="16367" y="101"/>
                    <a:pt x="16367" y="207"/>
                  </a:cubicBezTo>
                  <a:cubicBezTo>
                    <a:pt x="16367" y="341"/>
                    <a:pt x="16255" y="239"/>
                    <a:pt x="16143" y="308"/>
                  </a:cubicBezTo>
                  <a:cubicBezTo>
                    <a:pt x="15928" y="446"/>
                    <a:pt x="16203" y="718"/>
                    <a:pt x="15868" y="856"/>
                  </a:cubicBezTo>
                  <a:cubicBezTo>
                    <a:pt x="15541" y="925"/>
                    <a:pt x="14492" y="925"/>
                    <a:pt x="14492" y="649"/>
                  </a:cubicBezTo>
                  <a:cubicBezTo>
                    <a:pt x="14268" y="617"/>
                    <a:pt x="13993" y="617"/>
                    <a:pt x="13881" y="515"/>
                  </a:cubicBezTo>
                  <a:cubicBezTo>
                    <a:pt x="13770" y="617"/>
                    <a:pt x="13658" y="686"/>
                    <a:pt x="13554" y="718"/>
                  </a:cubicBezTo>
                  <a:cubicBezTo>
                    <a:pt x="13383" y="718"/>
                    <a:pt x="13108" y="686"/>
                    <a:pt x="13056" y="819"/>
                  </a:cubicBezTo>
                  <a:cubicBezTo>
                    <a:pt x="13056" y="888"/>
                    <a:pt x="13108" y="1026"/>
                    <a:pt x="12944" y="1059"/>
                  </a:cubicBezTo>
                  <a:cubicBezTo>
                    <a:pt x="12832" y="1095"/>
                    <a:pt x="12669" y="1026"/>
                    <a:pt x="12557" y="1059"/>
                  </a:cubicBezTo>
                  <a:cubicBezTo>
                    <a:pt x="12393" y="1128"/>
                    <a:pt x="12497" y="1298"/>
                    <a:pt x="12341" y="1367"/>
                  </a:cubicBezTo>
                  <a:cubicBezTo>
                    <a:pt x="12178" y="1404"/>
                    <a:pt x="12230" y="1197"/>
                    <a:pt x="12066" y="1164"/>
                  </a:cubicBezTo>
                  <a:cubicBezTo>
                    <a:pt x="11902" y="1128"/>
                    <a:pt x="11731" y="1197"/>
                    <a:pt x="11567" y="1164"/>
                  </a:cubicBezTo>
                  <a:cubicBezTo>
                    <a:pt x="11515" y="994"/>
                    <a:pt x="11017" y="1128"/>
                    <a:pt x="10794" y="1128"/>
                  </a:cubicBezTo>
                  <a:cubicBezTo>
                    <a:pt x="10846" y="787"/>
                    <a:pt x="8807" y="957"/>
                    <a:pt x="8532" y="925"/>
                  </a:cubicBezTo>
                  <a:cubicBezTo>
                    <a:pt x="8584" y="479"/>
                    <a:pt x="7423" y="787"/>
                    <a:pt x="7810" y="957"/>
                  </a:cubicBezTo>
                  <a:cubicBezTo>
                    <a:pt x="8145" y="1095"/>
                    <a:pt x="8532" y="1164"/>
                    <a:pt x="8085" y="1404"/>
                  </a:cubicBezTo>
                  <a:cubicBezTo>
                    <a:pt x="7698" y="1606"/>
                    <a:pt x="7371" y="1744"/>
                    <a:pt x="7869" y="2016"/>
                  </a:cubicBezTo>
                  <a:cubicBezTo>
                    <a:pt x="8085" y="2122"/>
                    <a:pt x="8360" y="1882"/>
                    <a:pt x="8636" y="1952"/>
                  </a:cubicBezTo>
                  <a:cubicBezTo>
                    <a:pt x="8859" y="2016"/>
                    <a:pt x="9023" y="2255"/>
                    <a:pt x="9194" y="2016"/>
                  </a:cubicBezTo>
                  <a:cubicBezTo>
                    <a:pt x="9358" y="2053"/>
                    <a:pt x="9521" y="2191"/>
                    <a:pt x="9521" y="2292"/>
                  </a:cubicBezTo>
                  <a:cubicBezTo>
                    <a:pt x="9968" y="2292"/>
                    <a:pt x="10407" y="2803"/>
                    <a:pt x="10466" y="3010"/>
                  </a:cubicBezTo>
                  <a:cubicBezTo>
                    <a:pt x="10518" y="3521"/>
                    <a:pt x="10020" y="3521"/>
                    <a:pt x="9358" y="3553"/>
                  </a:cubicBezTo>
                  <a:cubicBezTo>
                    <a:pt x="9417" y="3691"/>
                    <a:pt x="9246" y="3691"/>
                    <a:pt x="9134" y="3760"/>
                  </a:cubicBezTo>
                  <a:cubicBezTo>
                    <a:pt x="8971" y="3862"/>
                    <a:pt x="8971" y="3963"/>
                    <a:pt x="8971" y="4101"/>
                  </a:cubicBezTo>
                  <a:cubicBezTo>
                    <a:pt x="8919" y="4207"/>
                    <a:pt x="8747" y="4276"/>
                    <a:pt x="8584" y="4340"/>
                  </a:cubicBezTo>
                  <a:cubicBezTo>
                    <a:pt x="8420" y="4446"/>
                    <a:pt x="8472" y="4543"/>
                    <a:pt x="8420" y="4644"/>
                  </a:cubicBezTo>
                  <a:cubicBezTo>
                    <a:pt x="8420" y="4814"/>
                    <a:pt x="8145" y="4814"/>
                    <a:pt x="7974" y="4883"/>
                  </a:cubicBezTo>
                  <a:cubicBezTo>
                    <a:pt x="7758" y="4952"/>
                    <a:pt x="7810" y="4985"/>
                    <a:pt x="7646" y="5123"/>
                  </a:cubicBezTo>
                  <a:cubicBezTo>
                    <a:pt x="7483" y="5261"/>
                    <a:pt x="6872" y="5192"/>
                    <a:pt x="6872" y="5431"/>
                  </a:cubicBezTo>
                  <a:cubicBezTo>
                    <a:pt x="6709" y="5463"/>
                    <a:pt x="6597" y="5362"/>
                    <a:pt x="6426" y="5362"/>
                  </a:cubicBezTo>
                  <a:cubicBezTo>
                    <a:pt x="6262" y="5330"/>
                    <a:pt x="6210" y="5399"/>
                    <a:pt x="6099" y="5431"/>
                  </a:cubicBezTo>
                  <a:cubicBezTo>
                    <a:pt x="5764" y="5463"/>
                    <a:pt x="5488" y="5463"/>
                    <a:pt x="5161" y="5463"/>
                  </a:cubicBezTo>
                  <a:cubicBezTo>
                    <a:pt x="5161" y="5670"/>
                    <a:pt x="5161" y="5873"/>
                    <a:pt x="5161" y="6080"/>
                  </a:cubicBezTo>
                  <a:cubicBezTo>
                    <a:pt x="4990" y="6080"/>
                    <a:pt x="4878" y="6080"/>
                    <a:pt x="4774" y="6080"/>
                  </a:cubicBezTo>
                  <a:cubicBezTo>
                    <a:pt x="4715" y="6149"/>
                    <a:pt x="4328" y="6421"/>
                    <a:pt x="4603" y="6490"/>
                  </a:cubicBezTo>
                  <a:cubicBezTo>
                    <a:pt x="4603" y="6559"/>
                    <a:pt x="4603" y="6660"/>
                    <a:pt x="4603" y="6729"/>
                  </a:cubicBezTo>
                  <a:cubicBezTo>
                    <a:pt x="4387" y="6766"/>
                    <a:pt x="4216" y="6628"/>
                    <a:pt x="3941" y="6660"/>
                  </a:cubicBezTo>
                  <a:cubicBezTo>
                    <a:pt x="3941" y="6766"/>
                    <a:pt x="3941" y="6899"/>
                    <a:pt x="3941" y="7037"/>
                  </a:cubicBezTo>
                  <a:cubicBezTo>
                    <a:pt x="3725" y="7106"/>
                    <a:pt x="3502" y="7037"/>
                    <a:pt x="3502" y="7208"/>
                  </a:cubicBezTo>
                  <a:cubicBezTo>
                    <a:pt x="3502" y="7346"/>
                    <a:pt x="3613" y="7479"/>
                    <a:pt x="3665" y="7585"/>
                  </a:cubicBezTo>
                  <a:cubicBezTo>
                    <a:pt x="3725" y="7857"/>
                    <a:pt x="3502" y="8064"/>
                    <a:pt x="3055" y="8027"/>
                  </a:cubicBezTo>
                  <a:cubicBezTo>
                    <a:pt x="3003" y="8303"/>
                    <a:pt x="3003" y="9090"/>
                    <a:pt x="2453" y="9394"/>
                  </a:cubicBezTo>
                  <a:cubicBezTo>
                    <a:pt x="2564" y="9431"/>
                    <a:pt x="2668" y="9500"/>
                    <a:pt x="2564" y="9670"/>
                  </a:cubicBezTo>
                  <a:cubicBezTo>
                    <a:pt x="2505" y="9771"/>
                    <a:pt x="2341" y="9804"/>
                    <a:pt x="2118" y="9840"/>
                  </a:cubicBezTo>
                  <a:cubicBezTo>
                    <a:pt x="1954" y="9840"/>
                    <a:pt x="1843" y="10011"/>
                    <a:pt x="1619" y="10011"/>
                  </a:cubicBezTo>
                  <a:cubicBezTo>
                    <a:pt x="1679" y="9873"/>
                    <a:pt x="1515" y="9840"/>
                    <a:pt x="1344" y="9873"/>
                  </a:cubicBezTo>
                  <a:cubicBezTo>
                    <a:pt x="1344" y="9978"/>
                    <a:pt x="1404" y="10043"/>
                    <a:pt x="1404" y="10149"/>
                  </a:cubicBezTo>
                  <a:cubicBezTo>
                    <a:pt x="1456" y="10282"/>
                    <a:pt x="1344" y="10420"/>
                    <a:pt x="1456" y="10526"/>
                  </a:cubicBezTo>
                  <a:cubicBezTo>
                    <a:pt x="1567" y="10696"/>
                    <a:pt x="1843" y="10627"/>
                    <a:pt x="2006" y="10761"/>
                  </a:cubicBezTo>
                  <a:cubicBezTo>
                    <a:pt x="2393" y="11138"/>
                    <a:pt x="1679" y="11479"/>
                    <a:pt x="1679" y="11824"/>
                  </a:cubicBezTo>
                  <a:cubicBezTo>
                    <a:pt x="1843" y="11856"/>
                    <a:pt x="2006" y="11755"/>
                    <a:pt x="2229" y="11755"/>
                  </a:cubicBezTo>
                  <a:cubicBezTo>
                    <a:pt x="2229" y="11925"/>
                    <a:pt x="2177" y="12063"/>
                    <a:pt x="2177" y="12197"/>
                  </a:cubicBezTo>
                  <a:cubicBezTo>
                    <a:pt x="2177" y="12335"/>
                    <a:pt x="2229" y="12473"/>
                    <a:pt x="2066" y="12643"/>
                  </a:cubicBezTo>
                  <a:cubicBezTo>
                    <a:pt x="2006" y="12712"/>
                    <a:pt x="1344" y="12952"/>
                    <a:pt x="1292" y="12814"/>
                  </a:cubicBezTo>
                  <a:cubicBezTo>
                    <a:pt x="1344" y="12915"/>
                    <a:pt x="1180" y="12952"/>
                    <a:pt x="1121" y="13053"/>
                  </a:cubicBezTo>
                  <a:cubicBezTo>
                    <a:pt x="1069" y="13122"/>
                    <a:pt x="1069" y="13223"/>
                    <a:pt x="1121" y="13325"/>
                  </a:cubicBezTo>
                  <a:cubicBezTo>
                    <a:pt x="1180" y="13325"/>
                    <a:pt x="1292" y="13292"/>
                    <a:pt x="1344" y="13260"/>
                  </a:cubicBezTo>
                  <a:cubicBezTo>
                    <a:pt x="1679" y="13361"/>
                    <a:pt x="1843" y="13394"/>
                    <a:pt x="1790" y="13633"/>
                  </a:cubicBezTo>
                  <a:cubicBezTo>
                    <a:pt x="1790" y="13941"/>
                    <a:pt x="1731" y="13941"/>
                    <a:pt x="1292" y="13973"/>
                  </a:cubicBezTo>
                  <a:cubicBezTo>
                    <a:pt x="1232" y="14079"/>
                    <a:pt x="1456" y="14148"/>
                    <a:pt x="1404" y="14250"/>
                  </a:cubicBezTo>
                  <a:cubicBezTo>
                    <a:pt x="1292" y="14388"/>
                    <a:pt x="1069" y="14388"/>
                    <a:pt x="1232" y="14521"/>
                  </a:cubicBezTo>
                  <a:cubicBezTo>
                    <a:pt x="1456" y="14452"/>
                    <a:pt x="1619" y="14282"/>
                    <a:pt x="1902" y="14388"/>
                  </a:cubicBezTo>
                  <a:cubicBezTo>
                    <a:pt x="2118" y="14489"/>
                    <a:pt x="2066" y="14691"/>
                    <a:pt x="2341" y="14728"/>
                  </a:cubicBezTo>
                  <a:cubicBezTo>
                    <a:pt x="2341" y="15000"/>
                    <a:pt x="2341" y="15101"/>
                    <a:pt x="2728" y="15101"/>
                  </a:cubicBezTo>
                  <a:cubicBezTo>
                    <a:pt x="2728" y="15170"/>
                    <a:pt x="2780" y="15207"/>
                    <a:pt x="2780" y="15276"/>
                  </a:cubicBezTo>
                  <a:cubicBezTo>
                    <a:pt x="3055" y="15276"/>
                    <a:pt x="3502" y="15276"/>
                    <a:pt x="3613" y="15446"/>
                  </a:cubicBezTo>
                  <a:cubicBezTo>
                    <a:pt x="3665" y="15584"/>
                    <a:pt x="3338" y="15649"/>
                    <a:pt x="3390" y="15787"/>
                  </a:cubicBezTo>
                  <a:cubicBezTo>
                    <a:pt x="3442" y="15787"/>
                    <a:pt x="3502" y="15819"/>
                    <a:pt x="3554" y="15819"/>
                  </a:cubicBezTo>
                  <a:cubicBezTo>
                    <a:pt x="3442" y="15888"/>
                    <a:pt x="3338" y="15925"/>
                    <a:pt x="3338" y="16026"/>
                  </a:cubicBezTo>
                  <a:cubicBezTo>
                    <a:pt x="3279" y="16058"/>
                    <a:pt x="3279" y="16026"/>
                    <a:pt x="3226" y="16095"/>
                  </a:cubicBezTo>
                  <a:cubicBezTo>
                    <a:pt x="3115" y="16128"/>
                    <a:pt x="3003" y="16128"/>
                    <a:pt x="2951" y="16197"/>
                  </a:cubicBezTo>
                  <a:cubicBezTo>
                    <a:pt x="2728" y="16229"/>
                    <a:pt x="2453" y="16197"/>
                    <a:pt x="2282" y="16164"/>
                  </a:cubicBezTo>
                  <a:cubicBezTo>
                    <a:pt x="2066" y="16128"/>
                    <a:pt x="2006" y="15957"/>
                    <a:pt x="1843" y="15888"/>
                  </a:cubicBezTo>
                  <a:cubicBezTo>
                    <a:pt x="1619" y="15787"/>
                    <a:pt x="1069" y="16335"/>
                    <a:pt x="741" y="16298"/>
                  </a:cubicBezTo>
                  <a:cubicBezTo>
                    <a:pt x="741" y="16335"/>
                    <a:pt x="741" y="16335"/>
                    <a:pt x="741" y="16367"/>
                  </a:cubicBezTo>
                  <a:cubicBezTo>
                    <a:pt x="407" y="16404"/>
                    <a:pt x="741" y="16712"/>
                    <a:pt x="407" y="16744"/>
                  </a:cubicBezTo>
                  <a:cubicBezTo>
                    <a:pt x="131" y="16776"/>
                    <a:pt x="243" y="17186"/>
                    <a:pt x="354" y="17292"/>
                  </a:cubicBezTo>
                  <a:cubicBezTo>
                    <a:pt x="459" y="17393"/>
                    <a:pt x="1017" y="17531"/>
                    <a:pt x="570" y="17702"/>
                  </a:cubicBezTo>
                  <a:cubicBezTo>
                    <a:pt x="295" y="17803"/>
                    <a:pt x="-92" y="17734"/>
                    <a:pt x="20" y="17973"/>
                  </a:cubicBezTo>
                  <a:cubicBezTo>
                    <a:pt x="20" y="17973"/>
                    <a:pt x="20" y="18079"/>
                    <a:pt x="20" y="18180"/>
                  </a:cubicBezTo>
                  <a:cubicBezTo>
                    <a:pt x="72" y="18180"/>
                    <a:pt x="131" y="18180"/>
                    <a:pt x="183" y="18212"/>
                  </a:cubicBezTo>
                  <a:cubicBezTo>
                    <a:pt x="295" y="18249"/>
                    <a:pt x="354" y="18351"/>
                    <a:pt x="459" y="18383"/>
                  </a:cubicBezTo>
                  <a:cubicBezTo>
                    <a:pt x="570" y="18489"/>
                    <a:pt x="905" y="18553"/>
                    <a:pt x="1069" y="18452"/>
                  </a:cubicBezTo>
                  <a:cubicBezTo>
                    <a:pt x="1456" y="18212"/>
                    <a:pt x="2118" y="18967"/>
                    <a:pt x="2282" y="19101"/>
                  </a:cubicBezTo>
                  <a:cubicBezTo>
                    <a:pt x="2453" y="19276"/>
                    <a:pt x="2505" y="19478"/>
                    <a:pt x="2616" y="19648"/>
                  </a:cubicBezTo>
                  <a:cubicBezTo>
                    <a:pt x="2728" y="19819"/>
                    <a:pt x="2453" y="19888"/>
                    <a:pt x="2505" y="20058"/>
                  </a:cubicBezTo>
                  <a:cubicBezTo>
                    <a:pt x="2780" y="20127"/>
                    <a:pt x="3003" y="19920"/>
                    <a:pt x="3279" y="19957"/>
                  </a:cubicBezTo>
                  <a:cubicBezTo>
                    <a:pt x="3279" y="20026"/>
                    <a:pt x="3279" y="20095"/>
                    <a:pt x="3279" y="20164"/>
                  </a:cubicBezTo>
                  <a:cubicBezTo>
                    <a:pt x="3502" y="20196"/>
                    <a:pt x="3502" y="20095"/>
                    <a:pt x="3665" y="20095"/>
                  </a:cubicBezTo>
                  <a:cubicBezTo>
                    <a:pt x="3665" y="20127"/>
                    <a:pt x="3665" y="20127"/>
                    <a:pt x="3665" y="20127"/>
                  </a:cubicBezTo>
                  <a:cubicBezTo>
                    <a:pt x="3837" y="20233"/>
                    <a:pt x="3502" y="20367"/>
                    <a:pt x="3725" y="20537"/>
                  </a:cubicBezTo>
                  <a:cubicBezTo>
                    <a:pt x="3941" y="20675"/>
                    <a:pt x="3889" y="20877"/>
                    <a:pt x="3889" y="21052"/>
                  </a:cubicBezTo>
                  <a:cubicBezTo>
                    <a:pt x="3889" y="21600"/>
                    <a:pt x="4276" y="21223"/>
                    <a:pt x="4826" y="21186"/>
                  </a:cubicBezTo>
                  <a:cubicBezTo>
                    <a:pt x="5049" y="21154"/>
                    <a:pt x="5213" y="21324"/>
                    <a:pt x="5436" y="21292"/>
                  </a:cubicBezTo>
                  <a:lnTo>
                    <a:pt x="5488" y="21292"/>
                  </a:lnTo>
                  <a:cubicBezTo>
                    <a:pt x="5488" y="21223"/>
                    <a:pt x="5488" y="21154"/>
                    <a:pt x="5488" y="21154"/>
                  </a:cubicBezTo>
                  <a:cubicBezTo>
                    <a:pt x="5488" y="20877"/>
                    <a:pt x="5764" y="20776"/>
                    <a:pt x="5987" y="20574"/>
                  </a:cubicBezTo>
                  <a:cubicBezTo>
                    <a:pt x="6262" y="20367"/>
                    <a:pt x="6262" y="20095"/>
                    <a:pt x="6322" y="19856"/>
                  </a:cubicBezTo>
                  <a:cubicBezTo>
                    <a:pt x="6538" y="19819"/>
                    <a:pt x="6649" y="19718"/>
                    <a:pt x="6813" y="19616"/>
                  </a:cubicBezTo>
                  <a:cubicBezTo>
                    <a:pt x="6924" y="19579"/>
                    <a:pt x="6984" y="19547"/>
                    <a:pt x="7088" y="19510"/>
                  </a:cubicBezTo>
                  <a:cubicBezTo>
                    <a:pt x="7200" y="19478"/>
                    <a:pt x="7371" y="19547"/>
                    <a:pt x="7483" y="19510"/>
                  </a:cubicBezTo>
                  <a:cubicBezTo>
                    <a:pt x="7922" y="19377"/>
                    <a:pt x="7922" y="19000"/>
                    <a:pt x="8256" y="18829"/>
                  </a:cubicBezTo>
                  <a:cubicBezTo>
                    <a:pt x="8420" y="18829"/>
                    <a:pt x="8532" y="18792"/>
                    <a:pt x="8695" y="18792"/>
                  </a:cubicBezTo>
                  <a:cubicBezTo>
                    <a:pt x="8747" y="18553"/>
                    <a:pt x="8695" y="18489"/>
                    <a:pt x="8360" y="18351"/>
                  </a:cubicBezTo>
                  <a:cubicBezTo>
                    <a:pt x="8584" y="18318"/>
                    <a:pt x="8807" y="18318"/>
                    <a:pt x="9023" y="18318"/>
                  </a:cubicBezTo>
                  <a:cubicBezTo>
                    <a:pt x="9082" y="18079"/>
                    <a:pt x="9417" y="18180"/>
                    <a:pt x="9581" y="18079"/>
                  </a:cubicBezTo>
                  <a:cubicBezTo>
                    <a:pt x="9804" y="17973"/>
                    <a:pt x="9804" y="17702"/>
                    <a:pt x="9744" y="17564"/>
                  </a:cubicBezTo>
                  <a:cubicBezTo>
                    <a:pt x="9908" y="17564"/>
                    <a:pt x="10020" y="17564"/>
                    <a:pt x="10131" y="17564"/>
                  </a:cubicBezTo>
                  <a:cubicBezTo>
                    <a:pt x="10243" y="17122"/>
                    <a:pt x="9968" y="16744"/>
                    <a:pt x="9968" y="16335"/>
                  </a:cubicBezTo>
                  <a:cubicBezTo>
                    <a:pt x="9968" y="16164"/>
                    <a:pt x="10079" y="15957"/>
                    <a:pt x="9908" y="15819"/>
                  </a:cubicBezTo>
                  <a:cubicBezTo>
                    <a:pt x="9856" y="15686"/>
                    <a:pt x="9581" y="15649"/>
                    <a:pt x="9521" y="15515"/>
                  </a:cubicBezTo>
                  <a:cubicBezTo>
                    <a:pt x="9469" y="15515"/>
                    <a:pt x="9305" y="15479"/>
                    <a:pt x="9194" y="15479"/>
                  </a:cubicBezTo>
                  <a:cubicBezTo>
                    <a:pt x="9194" y="15170"/>
                    <a:pt x="9692" y="14899"/>
                    <a:pt x="9521" y="14590"/>
                  </a:cubicBezTo>
                  <a:cubicBezTo>
                    <a:pt x="9417" y="14388"/>
                    <a:pt x="8971" y="14521"/>
                    <a:pt x="8971" y="14282"/>
                  </a:cubicBezTo>
                  <a:cubicBezTo>
                    <a:pt x="8807" y="14282"/>
                    <a:pt x="8636" y="14282"/>
                    <a:pt x="8532" y="14282"/>
                  </a:cubicBezTo>
                  <a:cubicBezTo>
                    <a:pt x="8256" y="14010"/>
                    <a:pt x="8636" y="13771"/>
                    <a:pt x="8636" y="13495"/>
                  </a:cubicBezTo>
                  <a:cubicBezTo>
                    <a:pt x="8859" y="13495"/>
                    <a:pt x="9305" y="13430"/>
                    <a:pt x="9246" y="13670"/>
                  </a:cubicBezTo>
                  <a:cubicBezTo>
                    <a:pt x="9856" y="13670"/>
                    <a:pt x="10243" y="13734"/>
                    <a:pt x="10741" y="13941"/>
                  </a:cubicBezTo>
                  <a:cubicBezTo>
                    <a:pt x="10741" y="14112"/>
                    <a:pt x="10741" y="14420"/>
                    <a:pt x="11180" y="14351"/>
                  </a:cubicBezTo>
                  <a:cubicBezTo>
                    <a:pt x="11128" y="14043"/>
                    <a:pt x="12014" y="14148"/>
                    <a:pt x="12289" y="14217"/>
                  </a:cubicBezTo>
                  <a:cubicBezTo>
                    <a:pt x="12289" y="14319"/>
                    <a:pt x="12289" y="14452"/>
                    <a:pt x="12289" y="14558"/>
                  </a:cubicBezTo>
                  <a:cubicBezTo>
                    <a:pt x="12557" y="14590"/>
                    <a:pt x="12669" y="14452"/>
                    <a:pt x="12832" y="14388"/>
                  </a:cubicBezTo>
                  <a:cubicBezTo>
                    <a:pt x="12832" y="14217"/>
                    <a:pt x="12944" y="14010"/>
                    <a:pt x="12773" y="13872"/>
                  </a:cubicBezTo>
                  <a:cubicBezTo>
                    <a:pt x="12773" y="13840"/>
                    <a:pt x="12066" y="13872"/>
                    <a:pt x="12014" y="13872"/>
                  </a:cubicBezTo>
                  <a:cubicBezTo>
                    <a:pt x="11791" y="13840"/>
                    <a:pt x="11344" y="13803"/>
                    <a:pt x="11292" y="13633"/>
                  </a:cubicBezTo>
                  <a:cubicBezTo>
                    <a:pt x="11292" y="13463"/>
                    <a:pt x="11344" y="13292"/>
                    <a:pt x="11404" y="13154"/>
                  </a:cubicBezTo>
                  <a:cubicBezTo>
                    <a:pt x="11456" y="12846"/>
                    <a:pt x="11731" y="12505"/>
                    <a:pt x="11404" y="12234"/>
                  </a:cubicBezTo>
                  <a:cubicBezTo>
                    <a:pt x="11344" y="12165"/>
                    <a:pt x="11128" y="12197"/>
                    <a:pt x="11128" y="12096"/>
                  </a:cubicBezTo>
                  <a:cubicBezTo>
                    <a:pt x="11069" y="11958"/>
                    <a:pt x="11128" y="11856"/>
                    <a:pt x="11128" y="11718"/>
                  </a:cubicBezTo>
                  <a:cubicBezTo>
                    <a:pt x="11069" y="11378"/>
                    <a:pt x="11128" y="11000"/>
                    <a:pt x="11180" y="10660"/>
                  </a:cubicBezTo>
                  <a:cubicBezTo>
                    <a:pt x="11240" y="10660"/>
                    <a:pt x="11344" y="10660"/>
                    <a:pt x="11456" y="10696"/>
                  </a:cubicBezTo>
                  <a:cubicBezTo>
                    <a:pt x="11456" y="10830"/>
                    <a:pt x="11567" y="10968"/>
                    <a:pt x="11843" y="10936"/>
                  </a:cubicBezTo>
                  <a:cubicBezTo>
                    <a:pt x="11954" y="10899"/>
                    <a:pt x="12066" y="10729"/>
                    <a:pt x="12178" y="10660"/>
                  </a:cubicBezTo>
                  <a:cubicBezTo>
                    <a:pt x="12393" y="10388"/>
                    <a:pt x="12557" y="10112"/>
                    <a:pt x="12557" y="9804"/>
                  </a:cubicBezTo>
                  <a:cubicBezTo>
                    <a:pt x="13108" y="9771"/>
                    <a:pt x="13718" y="9840"/>
                    <a:pt x="14268" y="9840"/>
                  </a:cubicBezTo>
                  <a:cubicBezTo>
                    <a:pt x="14432" y="9840"/>
                    <a:pt x="14767" y="9804"/>
                    <a:pt x="14931" y="9909"/>
                  </a:cubicBezTo>
                  <a:cubicBezTo>
                    <a:pt x="15094" y="10011"/>
                    <a:pt x="15265" y="9978"/>
                    <a:pt x="15481" y="9978"/>
                  </a:cubicBezTo>
                  <a:cubicBezTo>
                    <a:pt x="15541" y="9873"/>
                    <a:pt x="15652" y="9771"/>
                    <a:pt x="15704" y="9633"/>
                  </a:cubicBezTo>
                  <a:cubicBezTo>
                    <a:pt x="15764" y="9532"/>
                    <a:pt x="15652" y="9394"/>
                    <a:pt x="15764" y="9329"/>
                  </a:cubicBezTo>
                  <a:cubicBezTo>
                    <a:pt x="15928" y="9155"/>
                    <a:pt x="16426" y="9224"/>
                    <a:pt x="16701" y="9224"/>
                  </a:cubicBezTo>
                  <a:cubicBezTo>
                    <a:pt x="16753" y="9090"/>
                    <a:pt x="16478" y="9021"/>
                    <a:pt x="16478" y="8883"/>
                  </a:cubicBezTo>
                  <a:cubicBezTo>
                    <a:pt x="16426" y="8713"/>
                    <a:pt x="16478" y="8473"/>
                    <a:pt x="16642" y="8335"/>
                  </a:cubicBezTo>
                  <a:cubicBezTo>
                    <a:pt x="16753" y="8234"/>
                    <a:pt x="17029" y="8202"/>
                    <a:pt x="17029" y="8133"/>
                  </a:cubicBezTo>
                  <a:cubicBezTo>
                    <a:pt x="17088" y="8027"/>
                    <a:pt x="16977" y="7926"/>
                    <a:pt x="17140" y="7893"/>
                  </a:cubicBezTo>
                  <a:cubicBezTo>
                    <a:pt x="17252" y="7617"/>
                    <a:pt x="17475" y="7548"/>
                    <a:pt x="17862" y="7415"/>
                  </a:cubicBezTo>
                  <a:cubicBezTo>
                    <a:pt x="17691" y="7208"/>
                    <a:pt x="17304" y="7106"/>
                    <a:pt x="17527" y="6835"/>
                  </a:cubicBezTo>
                  <a:cubicBezTo>
                    <a:pt x="17639" y="6697"/>
                    <a:pt x="17803" y="6798"/>
                    <a:pt x="17803" y="6628"/>
                  </a:cubicBezTo>
                  <a:cubicBezTo>
                    <a:pt x="17803" y="6490"/>
                    <a:pt x="18137" y="6352"/>
                    <a:pt x="18301" y="6319"/>
                  </a:cubicBezTo>
                  <a:cubicBezTo>
                    <a:pt x="18576" y="6181"/>
                    <a:pt x="19075" y="5910"/>
                    <a:pt x="19410" y="5873"/>
                  </a:cubicBezTo>
                  <a:cubicBezTo>
                    <a:pt x="20072" y="5772"/>
                    <a:pt x="20012" y="5638"/>
                    <a:pt x="20012" y="5293"/>
                  </a:cubicBezTo>
                  <a:cubicBezTo>
                    <a:pt x="19960" y="5261"/>
                    <a:pt x="19901" y="5261"/>
                    <a:pt x="19901" y="5261"/>
                  </a:cubicBezTo>
                  <a:cubicBezTo>
                    <a:pt x="20012" y="5261"/>
                    <a:pt x="20072" y="5261"/>
                    <a:pt x="20184" y="5261"/>
                  </a:cubicBezTo>
                  <a:cubicBezTo>
                    <a:pt x="20288" y="5054"/>
                    <a:pt x="20459" y="4883"/>
                    <a:pt x="20734" y="4745"/>
                  </a:cubicBezTo>
                  <a:cubicBezTo>
                    <a:pt x="20898" y="4612"/>
                    <a:pt x="21344" y="4644"/>
                    <a:pt x="21344" y="440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5" name="Shape 3045"/>
            <p:cNvSpPr/>
            <p:nvPr/>
          </p:nvSpPr>
          <p:spPr>
            <a:xfrm>
              <a:off x="2346752" y="1260450"/>
              <a:ext cx="963514" cy="934363"/>
            </a:xfrm>
            <a:custGeom>
              <a:avLst/>
              <a:gdLst/>
              <a:ahLst/>
              <a:cxnLst/>
              <a:rect l="0" t="0" r="0" b="0"/>
              <a:pathLst>
                <a:path w="21600" h="21342" extrusionOk="0">
                  <a:moveTo>
                    <a:pt x="18856" y="6462"/>
                  </a:moveTo>
                  <a:cubicBezTo>
                    <a:pt x="18642" y="6462"/>
                    <a:pt x="18642" y="6462"/>
                    <a:pt x="18496" y="6244"/>
                  </a:cubicBezTo>
                  <a:cubicBezTo>
                    <a:pt x="18350" y="6096"/>
                    <a:pt x="18350" y="6026"/>
                    <a:pt x="18136" y="5947"/>
                  </a:cubicBezTo>
                  <a:cubicBezTo>
                    <a:pt x="17990" y="5947"/>
                    <a:pt x="17698" y="6026"/>
                    <a:pt x="17630" y="6096"/>
                  </a:cubicBezTo>
                  <a:cubicBezTo>
                    <a:pt x="17630" y="5947"/>
                    <a:pt x="17698" y="5660"/>
                    <a:pt x="17922" y="5729"/>
                  </a:cubicBezTo>
                  <a:cubicBezTo>
                    <a:pt x="18068" y="5294"/>
                    <a:pt x="18574" y="3602"/>
                    <a:pt x="17552" y="4117"/>
                  </a:cubicBezTo>
                  <a:cubicBezTo>
                    <a:pt x="17484" y="4186"/>
                    <a:pt x="17416" y="4265"/>
                    <a:pt x="17338" y="4334"/>
                  </a:cubicBezTo>
                  <a:cubicBezTo>
                    <a:pt x="17270" y="4334"/>
                    <a:pt x="17124" y="4265"/>
                    <a:pt x="17046" y="4334"/>
                  </a:cubicBezTo>
                  <a:cubicBezTo>
                    <a:pt x="16910" y="4413"/>
                    <a:pt x="16910" y="4631"/>
                    <a:pt x="16686" y="4631"/>
                  </a:cubicBezTo>
                  <a:cubicBezTo>
                    <a:pt x="16550" y="4700"/>
                    <a:pt x="16326" y="4552"/>
                    <a:pt x="16181" y="4552"/>
                  </a:cubicBezTo>
                  <a:cubicBezTo>
                    <a:pt x="15966" y="4483"/>
                    <a:pt x="15752" y="4552"/>
                    <a:pt x="15606" y="4483"/>
                  </a:cubicBezTo>
                  <a:cubicBezTo>
                    <a:pt x="15606" y="4265"/>
                    <a:pt x="15606" y="4037"/>
                    <a:pt x="15606" y="3820"/>
                  </a:cubicBezTo>
                  <a:cubicBezTo>
                    <a:pt x="15538" y="3602"/>
                    <a:pt x="15315" y="3305"/>
                    <a:pt x="15169" y="3157"/>
                  </a:cubicBezTo>
                  <a:cubicBezTo>
                    <a:pt x="15032" y="2939"/>
                    <a:pt x="14663" y="2860"/>
                    <a:pt x="14526" y="2721"/>
                  </a:cubicBezTo>
                  <a:cubicBezTo>
                    <a:pt x="14449" y="2494"/>
                    <a:pt x="14526" y="2207"/>
                    <a:pt x="14526" y="1979"/>
                  </a:cubicBezTo>
                  <a:cubicBezTo>
                    <a:pt x="14157" y="1910"/>
                    <a:pt x="13797" y="2276"/>
                    <a:pt x="13515" y="2355"/>
                  </a:cubicBezTo>
                  <a:cubicBezTo>
                    <a:pt x="13155" y="2494"/>
                    <a:pt x="12717" y="2642"/>
                    <a:pt x="12279" y="2642"/>
                  </a:cubicBezTo>
                  <a:cubicBezTo>
                    <a:pt x="11851" y="2721"/>
                    <a:pt x="11413" y="2642"/>
                    <a:pt x="11131" y="2276"/>
                  </a:cubicBezTo>
                  <a:cubicBezTo>
                    <a:pt x="10985" y="2059"/>
                    <a:pt x="10985" y="1979"/>
                    <a:pt x="10771" y="1910"/>
                  </a:cubicBezTo>
                  <a:cubicBezTo>
                    <a:pt x="10547" y="1910"/>
                    <a:pt x="10265" y="1979"/>
                    <a:pt x="10041" y="1910"/>
                  </a:cubicBezTo>
                  <a:cubicBezTo>
                    <a:pt x="9973" y="1692"/>
                    <a:pt x="9681" y="1544"/>
                    <a:pt x="9613" y="1326"/>
                  </a:cubicBezTo>
                  <a:cubicBezTo>
                    <a:pt x="9467" y="1029"/>
                    <a:pt x="9535" y="1029"/>
                    <a:pt x="9175" y="950"/>
                  </a:cubicBezTo>
                  <a:cubicBezTo>
                    <a:pt x="8961" y="950"/>
                    <a:pt x="8669" y="950"/>
                    <a:pt x="8523" y="802"/>
                  </a:cubicBezTo>
                  <a:cubicBezTo>
                    <a:pt x="8309" y="584"/>
                    <a:pt x="8455" y="367"/>
                    <a:pt x="8309" y="149"/>
                  </a:cubicBezTo>
                  <a:cubicBezTo>
                    <a:pt x="7803" y="70"/>
                    <a:pt x="7219" y="70"/>
                    <a:pt x="6723" y="70"/>
                  </a:cubicBezTo>
                  <a:cubicBezTo>
                    <a:pt x="6139" y="0"/>
                    <a:pt x="5565" y="-148"/>
                    <a:pt x="5351" y="436"/>
                  </a:cubicBezTo>
                  <a:cubicBezTo>
                    <a:pt x="5128" y="663"/>
                    <a:pt x="5205" y="1099"/>
                    <a:pt x="4914" y="1247"/>
                  </a:cubicBezTo>
                  <a:cubicBezTo>
                    <a:pt x="4622" y="1396"/>
                    <a:pt x="4194" y="1247"/>
                    <a:pt x="3902" y="1326"/>
                  </a:cubicBezTo>
                  <a:cubicBezTo>
                    <a:pt x="3902" y="1475"/>
                    <a:pt x="3834" y="1613"/>
                    <a:pt x="3756" y="1692"/>
                  </a:cubicBezTo>
                  <a:cubicBezTo>
                    <a:pt x="3688" y="1762"/>
                    <a:pt x="3610" y="1762"/>
                    <a:pt x="3610" y="1762"/>
                  </a:cubicBezTo>
                  <a:cubicBezTo>
                    <a:pt x="3542" y="1841"/>
                    <a:pt x="3464" y="1910"/>
                    <a:pt x="3396" y="1979"/>
                  </a:cubicBezTo>
                  <a:cubicBezTo>
                    <a:pt x="3250" y="2128"/>
                    <a:pt x="3250" y="2128"/>
                    <a:pt x="3036" y="2059"/>
                  </a:cubicBezTo>
                  <a:cubicBezTo>
                    <a:pt x="2822" y="1979"/>
                    <a:pt x="2822" y="1910"/>
                    <a:pt x="2744" y="1692"/>
                  </a:cubicBezTo>
                  <a:cubicBezTo>
                    <a:pt x="2598" y="1692"/>
                    <a:pt x="2530" y="1762"/>
                    <a:pt x="2384" y="1762"/>
                  </a:cubicBezTo>
                  <a:cubicBezTo>
                    <a:pt x="2316" y="1979"/>
                    <a:pt x="2238" y="2128"/>
                    <a:pt x="2238" y="2355"/>
                  </a:cubicBezTo>
                  <a:cubicBezTo>
                    <a:pt x="2530" y="2355"/>
                    <a:pt x="2676" y="2355"/>
                    <a:pt x="2744" y="2642"/>
                  </a:cubicBezTo>
                  <a:cubicBezTo>
                    <a:pt x="2744" y="2939"/>
                    <a:pt x="2676" y="3157"/>
                    <a:pt x="2676" y="3374"/>
                  </a:cubicBezTo>
                  <a:cubicBezTo>
                    <a:pt x="2598" y="3820"/>
                    <a:pt x="2598" y="4265"/>
                    <a:pt x="2316" y="4552"/>
                  </a:cubicBezTo>
                  <a:cubicBezTo>
                    <a:pt x="2238" y="4631"/>
                    <a:pt x="2170" y="4631"/>
                    <a:pt x="2024" y="4700"/>
                  </a:cubicBezTo>
                  <a:cubicBezTo>
                    <a:pt x="2024" y="4780"/>
                    <a:pt x="1946" y="4780"/>
                    <a:pt x="1946" y="4780"/>
                  </a:cubicBezTo>
                  <a:cubicBezTo>
                    <a:pt x="1878" y="4780"/>
                    <a:pt x="1946" y="4849"/>
                    <a:pt x="1878" y="4918"/>
                  </a:cubicBezTo>
                  <a:cubicBezTo>
                    <a:pt x="1810" y="4918"/>
                    <a:pt x="1732" y="4918"/>
                    <a:pt x="1664" y="4918"/>
                  </a:cubicBezTo>
                  <a:cubicBezTo>
                    <a:pt x="1732" y="5066"/>
                    <a:pt x="1810" y="5215"/>
                    <a:pt x="1810" y="5215"/>
                  </a:cubicBezTo>
                  <a:cubicBezTo>
                    <a:pt x="1946" y="5433"/>
                    <a:pt x="2238" y="5660"/>
                    <a:pt x="2238" y="5947"/>
                  </a:cubicBezTo>
                  <a:cubicBezTo>
                    <a:pt x="1946" y="5947"/>
                    <a:pt x="1664" y="6026"/>
                    <a:pt x="1518" y="6244"/>
                  </a:cubicBezTo>
                  <a:cubicBezTo>
                    <a:pt x="1518" y="6244"/>
                    <a:pt x="1226" y="6838"/>
                    <a:pt x="1304" y="6838"/>
                  </a:cubicBezTo>
                  <a:cubicBezTo>
                    <a:pt x="944" y="6838"/>
                    <a:pt x="438" y="6689"/>
                    <a:pt x="506" y="7204"/>
                  </a:cubicBezTo>
                  <a:cubicBezTo>
                    <a:pt x="506" y="7421"/>
                    <a:pt x="652" y="7718"/>
                    <a:pt x="438" y="7857"/>
                  </a:cubicBezTo>
                  <a:cubicBezTo>
                    <a:pt x="292" y="7936"/>
                    <a:pt x="68" y="7857"/>
                    <a:pt x="0" y="8005"/>
                  </a:cubicBezTo>
                  <a:cubicBezTo>
                    <a:pt x="214" y="8233"/>
                    <a:pt x="574" y="8084"/>
                    <a:pt x="798" y="8233"/>
                  </a:cubicBezTo>
                  <a:cubicBezTo>
                    <a:pt x="1080" y="8371"/>
                    <a:pt x="1518" y="8450"/>
                    <a:pt x="1732" y="8747"/>
                  </a:cubicBezTo>
                  <a:cubicBezTo>
                    <a:pt x="1878" y="8886"/>
                    <a:pt x="2452" y="9697"/>
                    <a:pt x="2384" y="9915"/>
                  </a:cubicBezTo>
                  <a:cubicBezTo>
                    <a:pt x="1440" y="9697"/>
                    <a:pt x="2598" y="11171"/>
                    <a:pt x="2744" y="11389"/>
                  </a:cubicBezTo>
                  <a:cubicBezTo>
                    <a:pt x="2968" y="11607"/>
                    <a:pt x="3182" y="11904"/>
                    <a:pt x="3250" y="12201"/>
                  </a:cubicBezTo>
                  <a:cubicBezTo>
                    <a:pt x="3396" y="12567"/>
                    <a:pt x="3328" y="12933"/>
                    <a:pt x="3328" y="13299"/>
                  </a:cubicBezTo>
                  <a:cubicBezTo>
                    <a:pt x="3688" y="13368"/>
                    <a:pt x="4194" y="13516"/>
                    <a:pt x="4330" y="13002"/>
                  </a:cubicBezTo>
                  <a:cubicBezTo>
                    <a:pt x="4408" y="12636"/>
                    <a:pt x="4554" y="12567"/>
                    <a:pt x="4768" y="12933"/>
                  </a:cubicBezTo>
                  <a:cubicBezTo>
                    <a:pt x="4914" y="13230"/>
                    <a:pt x="5059" y="13734"/>
                    <a:pt x="5351" y="13813"/>
                  </a:cubicBezTo>
                  <a:cubicBezTo>
                    <a:pt x="5711" y="13883"/>
                    <a:pt x="5925" y="13665"/>
                    <a:pt x="5925" y="14179"/>
                  </a:cubicBezTo>
                  <a:cubicBezTo>
                    <a:pt x="5925" y="14179"/>
                    <a:pt x="5994" y="14179"/>
                    <a:pt x="6071" y="14179"/>
                  </a:cubicBezTo>
                  <a:cubicBezTo>
                    <a:pt x="5994" y="14397"/>
                    <a:pt x="6139" y="14842"/>
                    <a:pt x="6071" y="14991"/>
                  </a:cubicBezTo>
                  <a:cubicBezTo>
                    <a:pt x="5925" y="15288"/>
                    <a:pt x="5857" y="15426"/>
                    <a:pt x="5994" y="15654"/>
                  </a:cubicBezTo>
                  <a:cubicBezTo>
                    <a:pt x="6354" y="16238"/>
                    <a:pt x="6937" y="16089"/>
                    <a:pt x="7443" y="16455"/>
                  </a:cubicBezTo>
                  <a:cubicBezTo>
                    <a:pt x="7443" y="16534"/>
                    <a:pt x="7511" y="16604"/>
                    <a:pt x="7511" y="16604"/>
                  </a:cubicBezTo>
                  <a:cubicBezTo>
                    <a:pt x="7657" y="16683"/>
                    <a:pt x="7803" y="16821"/>
                    <a:pt x="7803" y="16821"/>
                  </a:cubicBezTo>
                  <a:cubicBezTo>
                    <a:pt x="7803" y="16821"/>
                    <a:pt x="7803" y="16900"/>
                    <a:pt x="7803" y="16970"/>
                  </a:cubicBezTo>
                  <a:cubicBezTo>
                    <a:pt x="7881" y="17197"/>
                    <a:pt x="8017" y="17415"/>
                    <a:pt x="8163" y="17563"/>
                  </a:cubicBezTo>
                  <a:cubicBezTo>
                    <a:pt x="8377" y="17781"/>
                    <a:pt x="8601" y="18078"/>
                    <a:pt x="8883" y="18365"/>
                  </a:cubicBezTo>
                  <a:cubicBezTo>
                    <a:pt x="9107" y="18513"/>
                    <a:pt x="9535" y="18731"/>
                    <a:pt x="9535" y="19028"/>
                  </a:cubicBezTo>
                  <a:cubicBezTo>
                    <a:pt x="9613" y="19394"/>
                    <a:pt x="9535" y="19770"/>
                    <a:pt x="9535" y="20205"/>
                  </a:cubicBezTo>
                  <a:cubicBezTo>
                    <a:pt x="9973" y="20205"/>
                    <a:pt x="10333" y="20284"/>
                    <a:pt x="10625" y="20651"/>
                  </a:cubicBezTo>
                  <a:cubicBezTo>
                    <a:pt x="10839" y="21017"/>
                    <a:pt x="11199" y="20937"/>
                    <a:pt x="11559" y="20937"/>
                  </a:cubicBezTo>
                  <a:cubicBezTo>
                    <a:pt x="11559" y="21452"/>
                    <a:pt x="11705" y="21383"/>
                    <a:pt x="11919" y="21234"/>
                  </a:cubicBezTo>
                  <a:lnTo>
                    <a:pt x="11919" y="21165"/>
                  </a:lnTo>
                  <a:lnTo>
                    <a:pt x="11919" y="21234"/>
                  </a:lnTo>
                  <a:cubicBezTo>
                    <a:pt x="12065" y="21165"/>
                    <a:pt x="12211" y="21017"/>
                    <a:pt x="12279" y="20937"/>
                  </a:cubicBezTo>
                  <a:cubicBezTo>
                    <a:pt x="12211" y="21017"/>
                    <a:pt x="12065" y="21165"/>
                    <a:pt x="11919" y="21234"/>
                  </a:cubicBezTo>
                  <a:lnTo>
                    <a:pt x="11919" y="21304"/>
                  </a:lnTo>
                  <a:cubicBezTo>
                    <a:pt x="12279" y="21086"/>
                    <a:pt x="12863" y="20789"/>
                    <a:pt x="13077" y="20651"/>
                  </a:cubicBezTo>
                  <a:cubicBezTo>
                    <a:pt x="13291" y="20502"/>
                    <a:pt x="13223" y="20136"/>
                    <a:pt x="12863" y="20136"/>
                  </a:cubicBezTo>
                  <a:cubicBezTo>
                    <a:pt x="12931" y="19839"/>
                    <a:pt x="13291" y="19028"/>
                    <a:pt x="12863" y="19028"/>
                  </a:cubicBezTo>
                  <a:cubicBezTo>
                    <a:pt x="12785" y="18810"/>
                    <a:pt x="13155" y="17781"/>
                    <a:pt x="13437" y="17850"/>
                  </a:cubicBezTo>
                  <a:cubicBezTo>
                    <a:pt x="13437" y="17850"/>
                    <a:pt x="13437" y="17781"/>
                    <a:pt x="13437" y="17712"/>
                  </a:cubicBezTo>
                  <a:cubicBezTo>
                    <a:pt x="13437" y="17712"/>
                    <a:pt x="13437" y="17712"/>
                    <a:pt x="13369" y="17712"/>
                  </a:cubicBezTo>
                  <a:cubicBezTo>
                    <a:pt x="13291" y="17484"/>
                    <a:pt x="13223" y="17346"/>
                    <a:pt x="13291" y="17049"/>
                  </a:cubicBezTo>
                  <a:cubicBezTo>
                    <a:pt x="13437" y="17049"/>
                    <a:pt x="13943" y="17197"/>
                    <a:pt x="13875" y="16821"/>
                  </a:cubicBezTo>
                  <a:cubicBezTo>
                    <a:pt x="13797" y="16900"/>
                    <a:pt x="13729" y="16821"/>
                    <a:pt x="13661" y="16821"/>
                  </a:cubicBezTo>
                  <a:cubicBezTo>
                    <a:pt x="13661" y="16455"/>
                    <a:pt x="14303" y="15654"/>
                    <a:pt x="14741" y="15792"/>
                  </a:cubicBezTo>
                  <a:cubicBezTo>
                    <a:pt x="14886" y="15871"/>
                    <a:pt x="15032" y="16168"/>
                    <a:pt x="15246" y="16089"/>
                  </a:cubicBezTo>
                  <a:cubicBezTo>
                    <a:pt x="15392" y="16089"/>
                    <a:pt x="15461" y="15654"/>
                    <a:pt x="15538" y="15505"/>
                  </a:cubicBezTo>
                  <a:cubicBezTo>
                    <a:pt x="15898" y="15208"/>
                    <a:pt x="16472" y="15575"/>
                    <a:pt x="16764" y="15060"/>
                  </a:cubicBezTo>
                  <a:cubicBezTo>
                    <a:pt x="17124" y="15060"/>
                    <a:pt x="17776" y="15208"/>
                    <a:pt x="18136" y="15357"/>
                  </a:cubicBezTo>
                  <a:cubicBezTo>
                    <a:pt x="18496" y="15505"/>
                    <a:pt x="18710" y="15505"/>
                    <a:pt x="19148" y="15505"/>
                  </a:cubicBezTo>
                  <a:cubicBezTo>
                    <a:pt x="19576" y="15505"/>
                    <a:pt x="20588" y="15654"/>
                    <a:pt x="20520" y="16307"/>
                  </a:cubicBezTo>
                  <a:cubicBezTo>
                    <a:pt x="20666" y="16307"/>
                    <a:pt x="21600" y="16386"/>
                    <a:pt x="21600" y="16238"/>
                  </a:cubicBezTo>
                  <a:cubicBezTo>
                    <a:pt x="21532" y="16020"/>
                    <a:pt x="21386" y="15792"/>
                    <a:pt x="21240" y="15575"/>
                  </a:cubicBezTo>
                  <a:cubicBezTo>
                    <a:pt x="21172" y="15426"/>
                    <a:pt x="21094" y="14991"/>
                    <a:pt x="21026" y="14546"/>
                  </a:cubicBezTo>
                  <a:cubicBezTo>
                    <a:pt x="20958" y="14546"/>
                    <a:pt x="20880" y="14476"/>
                    <a:pt x="20880" y="14397"/>
                  </a:cubicBezTo>
                  <a:cubicBezTo>
                    <a:pt x="20734" y="14179"/>
                    <a:pt x="20812" y="13813"/>
                    <a:pt x="20734" y="13516"/>
                  </a:cubicBezTo>
                  <a:cubicBezTo>
                    <a:pt x="20666" y="13596"/>
                    <a:pt x="20588" y="13596"/>
                    <a:pt x="20520" y="13665"/>
                  </a:cubicBezTo>
                  <a:cubicBezTo>
                    <a:pt x="20452" y="13734"/>
                    <a:pt x="20306" y="12854"/>
                    <a:pt x="20306" y="12784"/>
                  </a:cubicBezTo>
                  <a:cubicBezTo>
                    <a:pt x="20374" y="12567"/>
                    <a:pt x="20520" y="12487"/>
                    <a:pt x="20666" y="12270"/>
                  </a:cubicBezTo>
                  <a:cubicBezTo>
                    <a:pt x="20734" y="12052"/>
                    <a:pt x="20734" y="11607"/>
                    <a:pt x="20734" y="11310"/>
                  </a:cubicBezTo>
                  <a:cubicBezTo>
                    <a:pt x="20666" y="10578"/>
                    <a:pt x="20082" y="10063"/>
                    <a:pt x="20014" y="9331"/>
                  </a:cubicBezTo>
                  <a:cubicBezTo>
                    <a:pt x="20014" y="9262"/>
                    <a:pt x="20014" y="9034"/>
                    <a:pt x="19936" y="8965"/>
                  </a:cubicBezTo>
                  <a:cubicBezTo>
                    <a:pt x="19868" y="8747"/>
                    <a:pt x="19800" y="8886"/>
                    <a:pt x="19654" y="8747"/>
                  </a:cubicBezTo>
                  <a:cubicBezTo>
                    <a:pt x="19440" y="8599"/>
                    <a:pt x="19508" y="8302"/>
                    <a:pt x="19508" y="8084"/>
                  </a:cubicBezTo>
                  <a:cubicBezTo>
                    <a:pt x="19508" y="7936"/>
                    <a:pt x="19576" y="7788"/>
                    <a:pt x="19508" y="7639"/>
                  </a:cubicBezTo>
                  <a:cubicBezTo>
                    <a:pt x="19362" y="7421"/>
                    <a:pt x="19070" y="7421"/>
                    <a:pt x="19002" y="7204"/>
                  </a:cubicBezTo>
                  <a:cubicBezTo>
                    <a:pt x="18934" y="6976"/>
                    <a:pt x="19148" y="6907"/>
                    <a:pt x="19294" y="6758"/>
                  </a:cubicBezTo>
                  <a:cubicBezTo>
                    <a:pt x="19294" y="6689"/>
                    <a:pt x="19294" y="6541"/>
                    <a:pt x="19294" y="6462"/>
                  </a:cubicBezTo>
                  <a:cubicBezTo>
                    <a:pt x="19148" y="6462"/>
                    <a:pt x="19002" y="6462"/>
                    <a:pt x="18856" y="646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6" name="Shape 3046"/>
            <p:cNvSpPr/>
            <p:nvPr/>
          </p:nvSpPr>
          <p:spPr>
            <a:xfrm>
              <a:off x="3838575" y="4740962"/>
              <a:ext cx="1900684" cy="1508749"/>
            </a:xfrm>
            <a:custGeom>
              <a:avLst/>
              <a:gdLst/>
              <a:ahLst/>
              <a:cxnLst/>
              <a:rect l="0" t="0" r="0" b="0"/>
              <a:pathLst>
                <a:path w="21600" h="21507" extrusionOk="0">
                  <a:moveTo>
                    <a:pt x="21196" y="3575"/>
                  </a:moveTo>
                  <a:cubicBezTo>
                    <a:pt x="21013" y="3390"/>
                    <a:pt x="20757" y="3439"/>
                    <a:pt x="20683" y="3118"/>
                  </a:cubicBezTo>
                  <a:cubicBezTo>
                    <a:pt x="20644" y="2933"/>
                    <a:pt x="20644" y="2612"/>
                    <a:pt x="20427" y="2661"/>
                  </a:cubicBezTo>
                  <a:cubicBezTo>
                    <a:pt x="20318" y="2933"/>
                    <a:pt x="20318" y="2890"/>
                    <a:pt x="20136" y="2976"/>
                  </a:cubicBezTo>
                  <a:cubicBezTo>
                    <a:pt x="20096" y="3254"/>
                    <a:pt x="19879" y="3069"/>
                    <a:pt x="19840" y="2933"/>
                  </a:cubicBezTo>
                  <a:cubicBezTo>
                    <a:pt x="19697" y="2661"/>
                    <a:pt x="19914" y="2383"/>
                    <a:pt x="19731" y="2111"/>
                  </a:cubicBezTo>
                  <a:cubicBezTo>
                    <a:pt x="19475" y="1834"/>
                    <a:pt x="19110" y="2111"/>
                    <a:pt x="18997" y="1556"/>
                  </a:cubicBezTo>
                  <a:cubicBezTo>
                    <a:pt x="18962" y="1556"/>
                    <a:pt x="18923" y="1556"/>
                    <a:pt x="18888" y="1512"/>
                  </a:cubicBezTo>
                  <a:cubicBezTo>
                    <a:pt x="18854" y="1512"/>
                    <a:pt x="18814" y="1512"/>
                    <a:pt x="18740" y="1512"/>
                  </a:cubicBezTo>
                  <a:cubicBezTo>
                    <a:pt x="18814" y="1056"/>
                    <a:pt x="18159" y="549"/>
                    <a:pt x="18045" y="1099"/>
                  </a:cubicBezTo>
                  <a:cubicBezTo>
                    <a:pt x="18011" y="1142"/>
                    <a:pt x="17937" y="1142"/>
                    <a:pt x="17897" y="1142"/>
                  </a:cubicBezTo>
                  <a:cubicBezTo>
                    <a:pt x="17937" y="963"/>
                    <a:pt x="17680" y="592"/>
                    <a:pt x="17572" y="457"/>
                  </a:cubicBezTo>
                  <a:cubicBezTo>
                    <a:pt x="17389" y="185"/>
                    <a:pt x="17059" y="321"/>
                    <a:pt x="16803" y="271"/>
                  </a:cubicBezTo>
                  <a:cubicBezTo>
                    <a:pt x="16837" y="-93"/>
                    <a:pt x="16433" y="92"/>
                    <a:pt x="16251" y="135"/>
                  </a:cubicBezTo>
                  <a:cubicBezTo>
                    <a:pt x="16324" y="321"/>
                    <a:pt x="16729" y="1099"/>
                    <a:pt x="16398" y="1235"/>
                  </a:cubicBezTo>
                  <a:cubicBezTo>
                    <a:pt x="16364" y="1463"/>
                    <a:pt x="16546" y="1648"/>
                    <a:pt x="16507" y="1926"/>
                  </a:cubicBezTo>
                  <a:cubicBezTo>
                    <a:pt x="16182" y="1877"/>
                    <a:pt x="16290" y="2291"/>
                    <a:pt x="16182" y="2476"/>
                  </a:cubicBezTo>
                  <a:cubicBezTo>
                    <a:pt x="15994" y="2519"/>
                    <a:pt x="15886" y="2426"/>
                    <a:pt x="15743" y="2383"/>
                  </a:cubicBezTo>
                  <a:cubicBezTo>
                    <a:pt x="15851" y="2247"/>
                    <a:pt x="15960" y="2062"/>
                    <a:pt x="15743" y="1969"/>
                  </a:cubicBezTo>
                  <a:cubicBezTo>
                    <a:pt x="15521" y="2247"/>
                    <a:pt x="15264" y="1969"/>
                    <a:pt x="15043" y="1834"/>
                  </a:cubicBezTo>
                  <a:cubicBezTo>
                    <a:pt x="14826" y="1741"/>
                    <a:pt x="14530" y="1605"/>
                    <a:pt x="14313" y="1741"/>
                  </a:cubicBezTo>
                  <a:cubicBezTo>
                    <a:pt x="14130" y="1834"/>
                    <a:pt x="14057" y="2155"/>
                    <a:pt x="13835" y="2198"/>
                  </a:cubicBezTo>
                  <a:cubicBezTo>
                    <a:pt x="13544" y="2247"/>
                    <a:pt x="13287" y="1969"/>
                    <a:pt x="13031" y="1926"/>
                  </a:cubicBezTo>
                  <a:cubicBezTo>
                    <a:pt x="13066" y="1784"/>
                    <a:pt x="13253" y="1784"/>
                    <a:pt x="13253" y="1605"/>
                  </a:cubicBezTo>
                  <a:cubicBezTo>
                    <a:pt x="13287" y="1556"/>
                    <a:pt x="13287" y="1556"/>
                    <a:pt x="13322" y="1556"/>
                  </a:cubicBezTo>
                  <a:cubicBezTo>
                    <a:pt x="13361" y="1099"/>
                    <a:pt x="13361" y="592"/>
                    <a:pt x="13322" y="135"/>
                  </a:cubicBezTo>
                  <a:cubicBezTo>
                    <a:pt x="13139" y="92"/>
                    <a:pt x="12996" y="271"/>
                    <a:pt x="12849" y="364"/>
                  </a:cubicBezTo>
                  <a:cubicBezTo>
                    <a:pt x="12666" y="457"/>
                    <a:pt x="12479" y="506"/>
                    <a:pt x="12296" y="549"/>
                  </a:cubicBezTo>
                  <a:cubicBezTo>
                    <a:pt x="12040" y="592"/>
                    <a:pt x="11823" y="457"/>
                    <a:pt x="11567" y="506"/>
                  </a:cubicBezTo>
                  <a:cubicBezTo>
                    <a:pt x="11419" y="549"/>
                    <a:pt x="11310" y="642"/>
                    <a:pt x="11202" y="734"/>
                  </a:cubicBezTo>
                  <a:cubicBezTo>
                    <a:pt x="10906" y="914"/>
                    <a:pt x="10319" y="821"/>
                    <a:pt x="10137" y="549"/>
                  </a:cubicBezTo>
                  <a:cubicBezTo>
                    <a:pt x="10028" y="413"/>
                    <a:pt x="10028" y="185"/>
                    <a:pt x="9920" y="92"/>
                  </a:cubicBezTo>
                  <a:cubicBezTo>
                    <a:pt x="9880" y="0"/>
                    <a:pt x="9807" y="0"/>
                    <a:pt x="9738" y="0"/>
                  </a:cubicBezTo>
                  <a:cubicBezTo>
                    <a:pt x="9664" y="0"/>
                    <a:pt x="9624" y="0"/>
                    <a:pt x="9550" y="0"/>
                  </a:cubicBezTo>
                  <a:cubicBezTo>
                    <a:pt x="9550" y="0"/>
                    <a:pt x="9590" y="0"/>
                    <a:pt x="9624" y="43"/>
                  </a:cubicBezTo>
                  <a:cubicBezTo>
                    <a:pt x="9624" y="506"/>
                    <a:pt x="9664" y="685"/>
                    <a:pt x="9225" y="821"/>
                  </a:cubicBezTo>
                  <a:cubicBezTo>
                    <a:pt x="9003" y="870"/>
                    <a:pt x="8673" y="1235"/>
                    <a:pt x="8490" y="1420"/>
                  </a:cubicBezTo>
                  <a:cubicBezTo>
                    <a:pt x="8382" y="1463"/>
                    <a:pt x="8160" y="1648"/>
                    <a:pt x="8160" y="1834"/>
                  </a:cubicBezTo>
                  <a:cubicBezTo>
                    <a:pt x="8160" y="2062"/>
                    <a:pt x="8051" y="1926"/>
                    <a:pt x="7977" y="2111"/>
                  </a:cubicBezTo>
                  <a:cubicBezTo>
                    <a:pt x="7829" y="2476"/>
                    <a:pt x="8086" y="2612"/>
                    <a:pt x="8199" y="2890"/>
                  </a:cubicBezTo>
                  <a:cubicBezTo>
                    <a:pt x="7943" y="3069"/>
                    <a:pt x="7795" y="3161"/>
                    <a:pt x="7721" y="3532"/>
                  </a:cubicBezTo>
                  <a:cubicBezTo>
                    <a:pt x="7613" y="3575"/>
                    <a:pt x="7686" y="3711"/>
                    <a:pt x="7647" y="3853"/>
                  </a:cubicBezTo>
                  <a:cubicBezTo>
                    <a:pt x="7647" y="3945"/>
                    <a:pt x="7465" y="3989"/>
                    <a:pt x="7391" y="4124"/>
                  </a:cubicBezTo>
                  <a:cubicBezTo>
                    <a:pt x="7282" y="4310"/>
                    <a:pt x="7248" y="4631"/>
                    <a:pt x="7282" y="4859"/>
                  </a:cubicBezTo>
                  <a:cubicBezTo>
                    <a:pt x="7282" y="5045"/>
                    <a:pt x="7465" y="5137"/>
                    <a:pt x="7430" y="5316"/>
                  </a:cubicBezTo>
                  <a:cubicBezTo>
                    <a:pt x="7248" y="5316"/>
                    <a:pt x="6917" y="5224"/>
                    <a:pt x="6809" y="5458"/>
                  </a:cubicBezTo>
                  <a:cubicBezTo>
                    <a:pt x="6735" y="5545"/>
                    <a:pt x="6809" y="5730"/>
                    <a:pt x="6769" y="5866"/>
                  </a:cubicBezTo>
                  <a:cubicBezTo>
                    <a:pt x="6735" y="6051"/>
                    <a:pt x="6661" y="6187"/>
                    <a:pt x="6622" y="6329"/>
                  </a:cubicBezTo>
                  <a:cubicBezTo>
                    <a:pt x="6479" y="6329"/>
                    <a:pt x="6365" y="6372"/>
                    <a:pt x="6257" y="6236"/>
                  </a:cubicBezTo>
                  <a:cubicBezTo>
                    <a:pt x="6148" y="6094"/>
                    <a:pt x="5926" y="6144"/>
                    <a:pt x="5818" y="6144"/>
                  </a:cubicBezTo>
                  <a:cubicBezTo>
                    <a:pt x="5453" y="6144"/>
                    <a:pt x="5049" y="6051"/>
                    <a:pt x="4684" y="6094"/>
                  </a:cubicBezTo>
                  <a:cubicBezTo>
                    <a:pt x="4684" y="6508"/>
                    <a:pt x="4575" y="6879"/>
                    <a:pt x="4432" y="7243"/>
                  </a:cubicBezTo>
                  <a:cubicBezTo>
                    <a:pt x="4358" y="7335"/>
                    <a:pt x="4285" y="7564"/>
                    <a:pt x="4211" y="7613"/>
                  </a:cubicBezTo>
                  <a:cubicBezTo>
                    <a:pt x="4028" y="7657"/>
                    <a:pt x="3954" y="7471"/>
                    <a:pt x="3954" y="7292"/>
                  </a:cubicBezTo>
                  <a:cubicBezTo>
                    <a:pt x="3880" y="7243"/>
                    <a:pt x="3811" y="7243"/>
                    <a:pt x="3772" y="7243"/>
                  </a:cubicBezTo>
                  <a:cubicBezTo>
                    <a:pt x="3737" y="7700"/>
                    <a:pt x="3698" y="8206"/>
                    <a:pt x="3737" y="8663"/>
                  </a:cubicBezTo>
                  <a:cubicBezTo>
                    <a:pt x="3737" y="8848"/>
                    <a:pt x="3698" y="8984"/>
                    <a:pt x="3737" y="9169"/>
                  </a:cubicBezTo>
                  <a:cubicBezTo>
                    <a:pt x="3737" y="9305"/>
                    <a:pt x="3880" y="9262"/>
                    <a:pt x="3920" y="9355"/>
                  </a:cubicBezTo>
                  <a:cubicBezTo>
                    <a:pt x="4137" y="9719"/>
                    <a:pt x="3954" y="10176"/>
                    <a:pt x="3920" y="10590"/>
                  </a:cubicBezTo>
                  <a:cubicBezTo>
                    <a:pt x="3880" y="10775"/>
                    <a:pt x="3846" y="11003"/>
                    <a:pt x="3846" y="11232"/>
                  </a:cubicBezTo>
                  <a:cubicBezTo>
                    <a:pt x="3880" y="11460"/>
                    <a:pt x="4176" y="11510"/>
                    <a:pt x="4324" y="11553"/>
                  </a:cubicBezTo>
                  <a:cubicBezTo>
                    <a:pt x="4358" y="11553"/>
                    <a:pt x="4827" y="11510"/>
                    <a:pt x="4827" y="11553"/>
                  </a:cubicBezTo>
                  <a:cubicBezTo>
                    <a:pt x="4940" y="11738"/>
                    <a:pt x="4866" y="12016"/>
                    <a:pt x="4866" y="12245"/>
                  </a:cubicBezTo>
                  <a:cubicBezTo>
                    <a:pt x="4758" y="12331"/>
                    <a:pt x="4684" y="12516"/>
                    <a:pt x="4506" y="12473"/>
                  </a:cubicBezTo>
                  <a:cubicBezTo>
                    <a:pt x="4506" y="12331"/>
                    <a:pt x="4506" y="12152"/>
                    <a:pt x="4506" y="12016"/>
                  </a:cubicBezTo>
                  <a:cubicBezTo>
                    <a:pt x="4324" y="11923"/>
                    <a:pt x="3737" y="11781"/>
                    <a:pt x="3772" y="12195"/>
                  </a:cubicBezTo>
                  <a:cubicBezTo>
                    <a:pt x="3481" y="12288"/>
                    <a:pt x="3481" y="11874"/>
                    <a:pt x="3481" y="11646"/>
                  </a:cubicBezTo>
                  <a:cubicBezTo>
                    <a:pt x="3151" y="11368"/>
                    <a:pt x="2894" y="11281"/>
                    <a:pt x="2490" y="11281"/>
                  </a:cubicBezTo>
                  <a:cubicBezTo>
                    <a:pt x="2529" y="10960"/>
                    <a:pt x="2233" y="11047"/>
                    <a:pt x="2086" y="11047"/>
                  </a:cubicBezTo>
                  <a:cubicBezTo>
                    <a:pt x="2086" y="11417"/>
                    <a:pt x="1834" y="11738"/>
                    <a:pt x="2017" y="12103"/>
                  </a:cubicBezTo>
                  <a:cubicBezTo>
                    <a:pt x="2086" y="12103"/>
                    <a:pt x="2199" y="12103"/>
                    <a:pt x="2307" y="12103"/>
                  </a:cubicBezTo>
                  <a:cubicBezTo>
                    <a:pt x="2307" y="12424"/>
                    <a:pt x="2603" y="12245"/>
                    <a:pt x="2672" y="12516"/>
                  </a:cubicBezTo>
                  <a:cubicBezTo>
                    <a:pt x="2786" y="12930"/>
                    <a:pt x="2455" y="13294"/>
                    <a:pt x="2455" y="13708"/>
                  </a:cubicBezTo>
                  <a:cubicBezTo>
                    <a:pt x="2529" y="13708"/>
                    <a:pt x="2638" y="13757"/>
                    <a:pt x="2672" y="13757"/>
                  </a:cubicBezTo>
                  <a:cubicBezTo>
                    <a:pt x="2712" y="13937"/>
                    <a:pt x="2894" y="13986"/>
                    <a:pt x="2929" y="14165"/>
                  </a:cubicBezTo>
                  <a:cubicBezTo>
                    <a:pt x="3042" y="14350"/>
                    <a:pt x="2968" y="14628"/>
                    <a:pt x="2968" y="14857"/>
                  </a:cubicBezTo>
                  <a:cubicBezTo>
                    <a:pt x="2968" y="15406"/>
                    <a:pt x="3151" y="15912"/>
                    <a:pt x="3077" y="16505"/>
                  </a:cubicBezTo>
                  <a:cubicBezTo>
                    <a:pt x="3003" y="16505"/>
                    <a:pt x="2929" y="16505"/>
                    <a:pt x="2820" y="16505"/>
                  </a:cubicBezTo>
                  <a:cubicBezTo>
                    <a:pt x="2860" y="16691"/>
                    <a:pt x="2860" y="17055"/>
                    <a:pt x="2712" y="17197"/>
                  </a:cubicBezTo>
                  <a:cubicBezTo>
                    <a:pt x="2603" y="17333"/>
                    <a:pt x="2381" y="17197"/>
                    <a:pt x="2342" y="17518"/>
                  </a:cubicBezTo>
                  <a:cubicBezTo>
                    <a:pt x="2199" y="17518"/>
                    <a:pt x="2051" y="17518"/>
                    <a:pt x="1903" y="17561"/>
                  </a:cubicBezTo>
                  <a:cubicBezTo>
                    <a:pt x="2125" y="17746"/>
                    <a:pt x="2160" y="17833"/>
                    <a:pt x="2125" y="18154"/>
                  </a:cubicBezTo>
                  <a:cubicBezTo>
                    <a:pt x="2017" y="18154"/>
                    <a:pt x="1943" y="18203"/>
                    <a:pt x="1834" y="18203"/>
                  </a:cubicBezTo>
                  <a:cubicBezTo>
                    <a:pt x="1612" y="18432"/>
                    <a:pt x="1612" y="18938"/>
                    <a:pt x="1321" y="19117"/>
                  </a:cubicBezTo>
                  <a:cubicBezTo>
                    <a:pt x="1247" y="19167"/>
                    <a:pt x="1134" y="19074"/>
                    <a:pt x="1060" y="19117"/>
                  </a:cubicBezTo>
                  <a:cubicBezTo>
                    <a:pt x="991" y="19167"/>
                    <a:pt x="952" y="19210"/>
                    <a:pt x="878" y="19259"/>
                  </a:cubicBezTo>
                  <a:cubicBezTo>
                    <a:pt x="769" y="19395"/>
                    <a:pt x="695" y="19531"/>
                    <a:pt x="552" y="19580"/>
                  </a:cubicBezTo>
                  <a:cubicBezTo>
                    <a:pt x="513" y="19902"/>
                    <a:pt x="513" y="20266"/>
                    <a:pt x="330" y="20544"/>
                  </a:cubicBezTo>
                  <a:cubicBezTo>
                    <a:pt x="182" y="20815"/>
                    <a:pt x="0" y="20951"/>
                    <a:pt x="0" y="21322"/>
                  </a:cubicBezTo>
                  <a:cubicBezTo>
                    <a:pt x="0" y="21322"/>
                    <a:pt x="0" y="21414"/>
                    <a:pt x="0" y="21507"/>
                  </a:cubicBezTo>
                  <a:cubicBezTo>
                    <a:pt x="222" y="21458"/>
                    <a:pt x="439" y="21414"/>
                    <a:pt x="661" y="21414"/>
                  </a:cubicBezTo>
                  <a:cubicBezTo>
                    <a:pt x="878" y="21458"/>
                    <a:pt x="952" y="21365"/>
                    <a:pt x="1134" y="21322"/>
                  </a:cubicBezTo>
                  <a:cubicBezTo>
                    <a:pt x="1208" y="21272"/>
                    <a:pt x="1321" y="21322"/>
                    <a:pt x="1430" y="21322"/>
                  </a:cubicBezTo>
                  <a:cubicBezTo>
                    <a:pt x="1504" y="21322"/>
                    <a:pt x="1578" y="21229"/>
                    <a:pt x="1686" y="21229"/>
                  </a:cubicBezTo>
                  <a:cubicBezTo>
                    <a:pt x="1721" y="20815"/>
                    <a:pt x="1869" y="20908"/>
                    <a:pt x="2125" y="20865"/>
                  </a:cubicBezTo>
                  <a:cubicBezTo>
                    <a:pt x="2342" y="20815"/>
                    <a:pt x="2416" y="20451"/>
                    <a:pt x="2672" y="20494"/>
                  </a:cubicBezTo>
                  <a:cubicBezTo>
                    <a:pt x="2786" y="20494"/>
                    <a:pt x="2929" y="20494"/>
                    <a:pt x="3003" y="20636"/>
                  </a:cubicBezTo>
                  <a:cubicBezTo>
                    <a:pt x="3042" y="20723"/>
                    <a:pt x="3042" y="20865"/>
                    <a:pt x="3151" y="20865"/>
                  </a:cubicBezTo>
                  <a:cubicBezTo>
                    <a:pt x="3333" y="20908"/>
                    <a:pt x="3298" y="20723"/>
                    <a:pt x="3333" y="20587"/>
                  </a:cubicBezTo>
                  <a:cubicBezTo>
                    <a:pt x="3407" y="20451"/>
                    <a:pt x="3441" y="20544"/>
                    <a:pt x="3550" y="20494"/>
                  </a:cubicBezTo>
                  <a:cubicBezTo>
                    <a:pt x="3550" y="20402"/>
                    <a:pt x="3515" y="20223"/>
                    <a:pt x="3663" y="20223"/>
                  </a:cubicBezTo>
                  <a:cubicBezTo>
                    <a:pt x="3663" y="20173"/>
                    <a:pt x="3663" y="20087"/>
                    <a:pt x="3663" y="20037"/>
                  </a:cubicBezTo>
                  <a:cubicBezTo>
                    <a:pt x="3589" y="20037"/>
                    <a:pt x="3550" y="19994"/>
                    <a:pt x="3515" y="19994"/>
                  </a:cubicBezTo>
                  <a:cubicBezTo>
                    <a:pt x="3515" y="19852"/>
                    <a:pt x="3481" y="19624"/>
                    <a:pt x="3589" y="19580"/>
                  </a:cubicBezTo>
                  <a:cubicBezTo>
                    <a:pt x="3663" y="19531"/>
                    <a:pt x="3698" y="19488"/>
                    <a:pt x="3698" y="19395"/>
                  </a:cubicBezTo>
                  <a:cubicBezTo>
                    <a:pt x="3663" y="19395"/>
                    <a:pt x="3663" y="19395"/>
                    <a:pt x="3624" y="19395"/>
                  </a:cubicBezTo>
                  <a:cubicBezTo>
                    <a:pt x="3663" y="19210"/>
                    <a:pt x="3550" y="19031"/>
                    <a:pt x="3589" y="18846"/>
                  </a:cubicBezTo>
                  <a:cubicBezTo>
                    <a:pt x="3811" y="18802"/>
                    <a:pt x="3880" y="18660"/>
                    <a:pt x="4028" y="18432"/>
                  </a:cubicBezTo>
                  <a:cubicBezTo>
                    <a:pt x="4285" y="18524"/>
                    <a:pt x="4393" y="18938"/>
                    <a:pt x="4467" y="19210"/>
                  </a:cubicBezTo>
                  <a:cubicBezTo>
                    <a:pt x="4644" y="19259"/>
                    <a:pt x="4432" y="19438"/>
                    <a:pt x="4358" y="19488"/>
                  </a:cubicBezTo>
                  <a:cubicBezTo>
                    <a:pt x="4432" y="20037"/>
                    <a:pt x="4866" y="19167"/>
                    <a:pt x="5083" y="19210"/>
                  </a:cubicBezTo>
                  <a:cubicBezTo>
                    <a:pt x="5083" y="19117"/>
                    <a:pt x="5083" y="18981"/>
                    <a:pt x="5083" y="18889"/>
                  </a:cubicBezTo>
                  <a:cubicBezTo>
                    <a:pt x="5231" y="18889"/>
                    <a:pt x="5345" y="18889"/>
                    <a:pt x="5414" y="19031"/>
                  </a:cubicBezTo>
                  <a:cubicBezTo>
                    <a:pt x="5453" y="19167"/>
                    <a:pt x="5527" y="19303"/>
                    <a:pt x="5635" y="19303"/>
                  </a:cubicBezTo>
                  <a:cubicBezTo>
                    <a:pt x="5783" y="19303"/>
                    <a:pt x="5852" y="19031"/>
                    <a:pt x="6035" y="19074"/>
                  </a:cubicBezTo>
                  <a:cubicBezTo>
                    <a:pt x="6035" y="18981"/>
                    <a:pt x="6035" y="18981"/>
                    <a:pt x="5966" y="18938"/>
                  </a:cubicBezTo>
                  <a:cubicBezTo>
                    <a:pt x="5966" y="18753"/>
                    <a:pt x="6000" y="18617"/>
                    <a:pt x="6148" y="18660"/>
                  </a:cubicBezTo>
                  <a:cubicBezTo>
                    <a:pt x="6183" y="18568"/>
                    <a:pt x="6183" y="18432"/>
                    <a:pt x="6074" y="18432"/>
                  </a:cubicBezTo>
                  <a:cubicBezTo>
                    <a:pt x="6074" y="18247"/>
                    <a:pt x="5852" y="18296"/>
                    <a:pt x="5892" y="18068"/>
                  </a:cubicBezTo>
                  <a:cubicBezTo>
                    <a:pt x="5892" y="17882"/>
                    <a:pt x="5966" y="17833"/>
                    <a:pt x="6074" y="17790"/>
                  </a:cubicBezTo>
                  <a:cubicBezTo>
                    <a:pt x="6291" y="17746"/>
                    <a:pt x="6148" y="17376"/>
                    <a:pt x="6222" y="17333"/>
                  </a:cubicBezTo>
                  <a:cubicBezTo>
                    <a:pt x="6331" y="17283"/>
                    <a:pt x="6439" y="17376"/>
                    <a:pt x="6552" y="17376"/>
                  </a:cubicBezTo>
                  <a:cubicBezTo>
                    <a:pt x="6695" y="17333"/>
                    <a:pt x="6809" y="17283"/>
                    <a:pt x="6952" y="17240"/>
                  </a:cubicBezTo>
                  <a:cubicBezTo>
                    <a:pt x="7060" y="17147"/>
                    <a:pt x="7174" y="16826"/>
                    <a:pt x="7282" y="16783"/>
                  </a:cubicBezTo>
                  <a:cubicBezTo>
                    <a:pt x="7248" y="16783"/>
                    <a:pt x="7208" y="16783"/>
                    <a:pt x="7208" y="16783"/>
                  </a:cubicBezTo>
                  <a:cubicBezTo>
                    <a:pt x="7174" y="16641"/>
                    <a:pt x="6843" y="16555"/>
                    <a:pt x="6991" y="16413"/>
                  </a:cubicBezTo>
                  <a:cubicBezTo>
                    <a:pt x="7248" y="16141"/>
                    <a:pt x="7282" y="16462"/>
                    <a:pt x="7465" y="16598"/>
                  </a:cubicBezTo>
                  <a:cubicBezTo>
                    <a:pt x="7465" y="16413"/>
                    <a:pt x="7499" y="16141"/>
                    <a:pt x="7573" y="15999"/>
                  </a:cubicBezTo>
                  <a:cubicBezTo>
                    <a:pt x="7647" y="16048"/>
                    <a:pt x="7647" y="16184"/>
                    <a:pt x="7686" y="16320"/>
                  </a:cubicBezTo>
                  <a:cubicBezTo>
                    <a:pt x="7721" y="16277"/>
                    <a:pt x="7760" y="16184"/>
                    <a:pt x="7795" y="16141"/>
                  </a:cubicBezTo>
                  <a:cubicBezTo>
                    <a:pt x="8017" y="16369"/>
                    <a:pt x="8017" y="15820"/>
                    <a:pt x="8017" y="15635"/>
                  </a:cubicBezTo>
                  <a:cubicBezTo>
                    <a:pt x="8051" y="15635"/>
                    <a:pt x="8086" y="15684"/>
                    <a:pt x="8125" y="15684"/>
                  </a:cubicBezTo>
                  <a:cubicBezTo>
                    <a:pt x="8086" y="15912"/>
                    <a:pt x="8273" y="16369"/>
                    <a:pt x="8456" y="16320"/>
                  </a:cubicBezTo>
                  <a:cubicBezTo>
                    <a:pt x="8456" y="16234"/>
                    <a:pt x="8525" y="16234"/>
                    <a:pt x="8599" y="16234"/>
                  </a:cubicBezTo>
                  <a:cubicBezTo>
                    <a:pt x="8673" y="16505"/>
                    <a:pt x="8820" y="16691"/>
                    <a:pt x="8855" y="17012"/>
                  </a:cubicBezTo>
                  <a:cubicBezTo>
                    <a:pt x="8894" y="17240"/>
                    <a:pt x="9111" y="17147"/>
                    <a:pt x="9225" y="17147"/>
                  </a:cubicBezTo>
                  <a:cubicBezTo>
                    <a:pt x="9481" y="17147"/>
                    <a:pt x="9590" y="17283"/>
                    <a:pt x="9807" y="17376"/>
                  </a:cubicBezTo>
                  <a:cubicBezTo>
                    <a:pt x="9989" y="17469"/>
                    <a:pt x="10211" y="17425"/>
                    <a:pt x="10393" y="17425"/>
                  </a:cubicBezTo>
                  <a:cubicBezTo>
                    <a:pt x="10393" y="17376"/>
                    <a:pt x="10433" y="17283"/>
                    <a:pt x="10433" y="17240"/>
                  </a:cubicBezTo>
                  <a:cubicBezTo>
                    <a:pt x="10650" y="17240"/>
                    <a:pt x="10615" y="16876"/>
                    <a:pt x="10871" y="16876"/>
                  </a:cubicBezTo>
                  <a:cubicBezTo>
                    <a:pt x="10871" y="16826"/>
                    <a:pt x="10689" y="16555"/>
                    <a:pt x="10724" y="16505"/>
                  </a:cubicBezTo>
                  <a:cubicBezTo>
                    <a:pt x="10763" y="16462"/>
                    <a:pt x="10832" y="16505"/>
                    <a:pt x="10871" y="16505"/>
                  </a:cubicBezTo>
                  <a:cubicBezTo>
                    <a:pt x="10945" y="16462"/>
                    <a:pt x="10980" y="16413"/>
                    <a:pt x="11014" y="16320"/>
                  </a:cubicBezTo>
                  <a:cubicBezTo>
                    <a:pt x="11162" y="16184"/>
                    <a:pt x="11601" y="16277"/>
                    <a:pt x="11567" y="16048"/>
                  </a:cubicBezTo>
                  <a:cubicBezTo>
                    <a:pt x="11493" y="16048"/>
                    <a:pt x="11419" y="15956"/>
                    <a:pt x="11453" y="15863"/>
                  </a:cubicBezTo>
                  <a:cubicBezTo>
                    <a:pt x="11601" y="15770"/>
                    <a:pt x="11641" y="15727"/>
                    <a:pt x="11823" y="15727"/>
                  </a:cubicBezTo>
                  <a:cubicBezTo>
                    <a:pt x="11823" y="15863"/>
                    <a:pt x="11932" y="15956"/>
                    <a:pt x="12079" y="16048"/>
                  </a:cubicBezTo>
                  <a:cubicBezTo>
                    <a:pt x="12079" y="15999"/>
                    <a:pt x="12079" y="15912"/>
                    <a:pt x="12114" y="15863"/>
                  </a:cubicBezTo>
                  <a:cubicBezTo>
                    <a:pt x="12188" y="15635"/>
                    <a:pt x="12410" y="15542"/>
                    <a:pt x="12518" y="15363"/>
                  </a:cubicBezTo>
                  <a:cubicBezTo>
                    <a:pt x="12553" y="15221"/>
                    <a:pt x="12592" y="15085"/>
                    <a:pt x="12666" y="14949"/>
                  </a:cubicBezTo>
                  <a:cubicBezTo>
                    <a:pt x="12775" y="14807"/>
                    <a:pt x="12849" y="14579"/>
                    <a:pt x="12957" y="14443"/>
                  </a:cubicBezTo>
                  <a:cubicBezTo>
                    <a:pt x="13066" y="14307"/>
                    <a:pt x="13253" y="14258"/>
                    <a:pt x="13396" y="14122"/>
                  </a:cubicBezTo>
                  <a:cubicBezTo>
                    <a:pt x="13504" y="13986"/>
                    <a:pt x="13504" y="13850"/>
                    <a:pt x="13692" y="13757"/>
                  </a:cubicBezTo>
                  <a:cubicBezTo>
                    <a:pt x="13835" y="13665"/>
                    <a:pt x="13909" y="13529"/>
                    <a:pt x="14091" y="13480"/>
                  </a:cubicBezTo>
                  <a:cubicBezTo>
                    <a:pt x="14091" y="13436"/>
                    <a:pt x="14091" y="13387"/>
                    <a:pt x="14091" y="13387"/>
                  </a:cubicBezTo>
                  <a:cubicBezTo>
                    <a:pt x="14017" y="13387"/>
                    <a:pt x="13943" y="13344"/>
                    <a:pt x="13909" y="13344"/>
                  </a:cubicBezTo>
                  <a:cubicBezTo>
                    <a:pt x="13835" y="13480"/>
                    <a:pt x="13726" y="13387"/>
                    <a:pt x="13652" y="13436"/>
                  </a:cubicBezTo>
                  <a:cubicBezTo>
                    <a:pt x="13692" y="13294"/>
                    <a:pt x="13835" y="13251"/>
                    <a:pt x="13874" y="13158"/>
                  </a:cubicBezTo>
                  <a:cubicBezTo>
                    <a:pt x="13835" y="13115"/>
                    <a:pt x="13761" y="13115"/>
                    <a:pt x="13726" y="13066"/>
                  </a:cubicBezTo>
                  <a:cubicBezTo>
                    <a:pt x="13692" y="13202"/>
                    <a:pt x="13578" y="13436"/>
                    <a:pt x="13470" y="13529"/>
                  </a:cubicBezTo>
                  <a:cubicBezTo>
                    <a:pt x="13435" y="13572"/>
                    <a:pt x="13396" y="13615"/>
                    <a:pt x="13322" y="13615"/>
                  </a:cubicBezTo>
                  <a:cubicBezTo>
                    <a:pt x="13322" y="13665"/>
                    <a:pt x="13253" y="13708"/>
                    <a:pt x="13213" y="13708"/>
                  </a:cubicBezTo>
                  <a:cubicBezTo>
                    <a:pt x="13253" y="13665"/>
                    <a:pt x="13287" y="13665"/>
                    <a:pt x="13322" y="13615"/>
                  </a:cubicBezTo>
                  <a:cubicBezTo>
                    <a:pt x="13435" y="13480"/>
                    <a:pt x="13396" y="13158"/>
                    <a:pt x="13435" y="13023"/>
                  </a:cubicBezTo>
                  <a:cubicBezTo>
                    <a:pt x="13470" y="12930"/>
                    <a:pt x="13578" y="12794"/>
                    <a:pt x="13618" y="12702"/>
                  </a:cubicBezTo>
                  <a:cubicBezTo>
                    <a:pt x="13761" y="12516"/>
                    <a:pt x="13983" y="12473"/>
                    <a:pt x="14130" y="12331"/>
                  </a:cubicBezTo>
                  <a:cubicBezTo>
                    <a:pt x="14313" y="12195"/>
                    <a:pt x="14604" y="11874"/>
                    <a:pt x="14786" y="12245"/>
                  </a:cubicBezTo>
                  <a:cubicBezTo>
                    <a:pt x="14934" y="12473"/>
                    <a:pt x="14717" y="12652"/>
                    <a:pt x="14604" y="12794"/>
                  </a:cubicBezTo>
                  <a:cubicBezTo>
                    <a:pt x="14569" y="12837"/>
                    <a:pt x="14130" y="13115"/>
                    <a:pt x="14130" y="13066"/>
                  </a:cubicBezTo>
                  <a:cubicBezTo>
                    <a:pt x="14091" y="13158"/>
                    <a:pt x="14091" y="13251"/>
                    <a:pt x="14091" y="13344"/>
                  </a:cubicBezTo>
                  <a:cubicBezTo>
                    <a:pt x="14239" y="13387"/>
                    <a:pt x="14204" y="13251"/>
                    <a:pt x="14273" y="13202"/>
                  </a:cubicBezTo>
                  <a:cubicBezTo>
                    <a:pt x="14347" y="13158"/>
                    <a:pt x="14461" y="13115"/>
                    <a:pt x="14569" y="13066"/>
                  </a:cubicBezTo>
                  <a:cubicBezTo>
                    <a:pt x="14717" y="13023"/>
                    <a:pt x="14900" y="13023"/>
                    <a:pt x="15043" y="12930"/>
                  </a:cubicBezTo>
                  <a:cubicBezTo>
                    <a:pt x="15338" y="12745"/>
                    <a:pt x="15669" y="12566"/>
                    <a:pt x="15960" y="12424"/>
                  </a:cubicBezTo>
                  <a:cubicBezTo>
                    <a:pt x="16290" y="12245"/>
                    <a:pt x="16655" y="12288"/>
                    <a:pt x="16985" y="12103"/>
                  </a:cubicBezTo>
                  <a:cubicBezTo>
                    <a:pt x="17242" y="11923"/>
                    <a:pt x="17572" y="11831"/>
                    <a:pt x="17680" y="11417"/>
                  </a:cubicBezTo>
                  <a:cubicBezTo>
                    <a:pt x="17715" y="11232"/>
                    <a:pt x="17754" y="10960"/>
                    <a:pt x="17937" y="10960"/>
                  </a:cubicBezTo>
                  <a:cubicBezTo>
                    <a:pt x="17971" y="10682"/>
                    <a:pt x="18449" y="10546"/>
                    <a:pt x="18632" y="10411"/>
                  </a:cubicBezTo>
                  <a:cubicBezTo>
                    <a:pt x="18706" y="10361"/>
                    <a:pt x="18888" y="10269"/>
                    <a:pt x="18962" y="10225"/>
                  </a:cubicBezTo>
                  <a:cubicBezTo>
                    <a:pt x="19071" y="10090"/>
                    <a:pt x="19071" y="9812"/>
                    <a:pt x="19071" y="9676"/>
                  </a:cubicBezTo>
                  <a:cubicBezTo>
                    <a:pt x="18997" y="9676"/>
                    <a:pt x="18923" y="9676"/>
                    <a:pt x="18854" y="9676"/>
                  </a:cubicBezTo>
                  <a:cubicBezTo>
                    <a:pt x="18814" y="9262"/>
                    <a:pt x="19219" y="9077"/>
                    <a:pt x="19436" y="8898"/>
                  </a:cubicBezTo>
                  <a:cubicBezTo>
                    <a:pt x="19697" y="8712"/>
                    <a:pt x="19948" y="8342"/>
                    <a:pt x="20062" y="8021"/>
                  </a:cubicBezTo>
                  <a:cubicBezTo>
                    <a:pt x="20022" y="8021"/>
                    <a:pt x="19948" y="8021"/>
                    <a:pt x="19914" y="8021"/>
                  </a:cubicBezTo>
                  <a:cubicBezTo>
                    <a:pt x="19840" y="8021"/>
                    <a:pt x="19879" y="8114"/>
                    <a:pt x="19840" y="8114"/>
                  </a:cubicBezTo>
                  <a:cubicBezTo>
                    <a:pt x="19805" y="8163"/>
                    <a:pt x="19731" y="8114"/>
                    <a:pt x="19731" y="8163"/>
                  </a:cubicBezTo>
                  <a:cubicBezTo>
                    <a:pt x="19697" y="8163"/>
                    <a:pt x="19657" y="8249"/>
                    <a:pt x="19623" y="8249"/>
                  </a:cubicBezTo>
                  <a:cubicBezTo>
                    <a:pt x="19510" y="8299"/>
                    <a:pt x="19475" y="8299"/>
                    <a:pt x="19367" y="8342"/>
                  </a:cubicBezTo>
                  <a:cubicBezTo>
                    <a:pt x="19293" y="8342"/>
                    <a:pt x="19253" y="8435"/>
                    <a:pt x="19179" y="8484"/>
                  </a:cubicBezTo>
                  <a:cubicBezTo>
                    <a:pt x="19179" y="8021"/>
                    <a:pt x="19253" y="8021"/>
                    <a:pt x="19583" y="7978"/>
                  </a:cubicBezTo>
                  <a:cubicBezTo>
                    <a:pt x="19988" y="7978"/>
                    <a:pt x="19731" y="7564"/>
                    <a:pt x="19623" y="7292"/>
                  </a:cubicBezTo>
                  <a:cubicBezTo>
                    <a:pt x="19510" y="7064"/>
                    <a:pt x="19401" y="6786"/>
                    <a:pt x="19367" y="6508"/>
                  </a:cubicBezTo>
                  <a:cubicBezTo>
                    <a:pt x="19327" y="6329"/>
                    <a:pt x="19327" y="5730"/>
                    <a:pt x="19475" y="5687"/>
                  </a:cubicBezTo>
                  <a:cubicBezTo>
                    <a:pt x="19510" y="5458"/>
                    <a:pt x="19657" y="5273"/>
                    <a:pt x="19805" y="5137"/>
                  </a:cubicBezTo>
                  <a:cubicBezTo>
                    <a:pt x="19948" y="4995"/>
                    <a:pt x="20062" y="4810"/>
                    <a:pt x="20205" y="4674"/>
                  </a:cubicBezTo>
                  <a:cubicBezTo>
                    <a:pt x="20353" y="4581"/>
                    <a:pt x="20609" y="4446"/>
                    <a:pt x="20757" y="4402"/>
                  </a:cubicBezTo>
                  <a:cubicBezTo>
                    <a:pt x="20865" y="4353"/>
                    <a:pt x="20974" y="4353"/>
                    <a:pt x="21048" y="4402"/>
                  </a:cubicBezTo>
                  <a:cubicBezTo>
                    <a:pt x="21196" y="4402"/>
                    <a:pt x="21304" y="4538"/>
                    <a:pt x="21452" y="4495"/>
                  </a:cubicBezTo>
                  <a:cubicBezTo>
                    <a:pt x="21452" y="4495"/>
                    <a:pt x="21526" y="4353"/>
                    <a:pt x="21600" y="4217"/>
                  </a:cubicBezTo>
                  <a:cubicBezTo>
                    <a:pt x="21600" y="3803"/>
                    <a:pt x="21413" y="3803"/>
                    <a:pt x="21196" y="357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7" name="Shape 3047"/>
            <p:cNvSpPr/>
            <p:nvPr/>
          </p:nvSpPr>
          <p:spPr>
            <a:xfrm>
              <a:off x="6798809" y="4082705"/>
              <a:ext cx="315500" cy="454792"/>
            </a:xfrm>
            <a:custGeom>
              <a:avLst/>
              <a:gdLst/>
              <a:ahLst/>
              <a:cxnLst/>
              <a:rect l="0" t="0" r="0" b="0"/>
              <a:pathLst>
                <a:path w="20987" h="20912" extrusionOk="0">
                  <a:moveTo>
                    <a:pt x="20892" y="7094"/>
                  </a:moveTo>
                  <a:cubicBezTo>
                    <a:pt x="20892" y="6655"/>
                    <a:pt x="20488" y="6356"/>
                    <a:pt x="20258" y="5918"/>
                  </a:cubicBezTo>
                  <a:cubicBezTo>
                    <a:pt x="20258" y="5460"/>
                    <a:pt x="20488" y="5021"/>
                    <a:pt x="20488" y="4723"/>
                  </a:cubicBezTo>
                  <a:cubicBezTo>
                    <a:pt x="20488" y="4284"/>
                    <a:pt x="19624" y="3985"/>
                    <a:pt x="19624" y="3826"/>
                  </a:cubicBezTo>
                  <a:cubicBezTo>
                    <a:pt x="19423" y="3387"/>
                    <a:pt x="19423" y="2810"/>
                    <a:pt x="19624" y="2212"/>
                  </a:cubicBezTo>
                  <a:cubicBezTo>
                    <a:pt x="18760" y="2351"/>
                    <a:pt x="17925" y="2351"/>
                    <a:pt x="17925" y="2351"/>
                  </a:cubicBezTo>
                  <a:cubicBezTo>
                    <a:pt x="18127" y="1475"/>
                    <a:pt x="17695" y="578"/>
                    <a:pt x="17263" y="0"/>
                  </a:cubicBezTo>
                  <a:cubicBezTo>
                    <a:pt x="17061" y="0"/>
                    <a:pt x="17061" y="139"/>
                    <a:pt x="17061" y="279"/>
                  </a:cubicBezTo>
                  <a:cubicBezTo>
                    <a:pt x="16860" y="279"/>
                    <a:pt x="16860" y="279"/>
                    <a:pt x="16860" y="279"/>
                  </a:cubicBezTo>
                  <a:cubicBezTo>
                    <a:pt x="16629" y="578"/>
                    <a:pt x="16860" y="1016"/>
                    <a:pt x="16197" y="1176"/>
                  </a:cubicBezTo>
                  <a:cubicBezTo>
                    <a:pt x="15765" y="1315"/>
                    <a:pt x="15333" y="737"/>
                    <a:pt x="14901" y="578"/>
                  </a:cubicBezTo>
                  <a:cubicBezTo>
                    <a:pt x="14700" y="877"/>
                    <a:pt x="14268" y="877"/>
                    <a:pt x="14066" y="1315"/>
                  </a:cubicBezTo>
                  <a:cubicBezTo>
                    <a:pt x="14066" y="1475"/>
                    <a:pt x="14268" y="1773"/>
                    <a:pt x="14066" y="1913"/>
                  </a:cubicBezTo>
                  <a:cubicBezTo>
                    <a:pt x="14066" y="2052"/>
                    <a:pt x="13836" y="2052"/>
                    <a:pt x="13634" y="2212"/>
                  </a:cubicBezTo>
                  <a:cubicBezTo>
                    <a:pt x="13202" y="2949"/>
                    <a:pt x="14066" y="3686"/>
                    <a:pt x="13202" y="4284"/>
                  </a:cubicBezTo>
                  <a:cubicBezTo>
                    <a:pt x="12568" y="3826"/>
                    <a:pt x="12338" y="3248"/>
                    <a:pt x="11503" y="3248"/>
                  </a:cubicBezTo>
                  <a:cubicBezTo>
                    <a:pt x="10437" y="3248"/>
                    <a:pt x="10207" y="3547"/>
                    <a:pt x="10207" y="4125"/>
                  </a:cubicBezTo>
                  <a:cubicBezTo>
                    <a:pt x="9573" y="4284"/>
                    <a:pt x="9141" y="3826"/>
                    <a:pt x="8940" y="3547"/>
                  </a:cubicBezTo>
                  <a:cubicBezTo>
                    <a:pt x="8508" y="3826"/>
                    <a:pt x="8709" y="4125"/>
                    <a:pt x="8277" y="4424"/>
                  </a:cubicBezTo>
                  <a:cubicBezTo>
                    <a:pt x="8076" y="4723"/>
                    <a:pt x="7644" y="5021"/>
                    <a:pt x="7212" y="5181"/>
                  </a:cubicBezTo>
                  <a:cubicBezTo>
                    <a:pt x="6578" y="5619"/>
                    <a:pt x="6348" y="5320"/>
                    <a:pt x="5512" y="5181"/>
                  </a:cubicBezTo>
                  <a:cubicBezTo>
                    <a:pt x="5080" y="5181"/>
                    <a:pt x="4447" y="5181"/>
                    <a:pt x="4015" y="5181"/>
                  </a:cubicBezTo>
                  <a:cubicBezTo>
                    <a:pt x="3784" y="5460"/>
                    <a:pt x="3784" y="5759"/>
                    <a:pt x="3784" y="6058"/>
                  </a:cubicBezTo>
                  <a:cubicBezTo>
                    <a:pt x="2949" y="6058"/>
                    <a:pt x="2517" y="6655"/>
                    <a:pt x="1653" y="6655"/>
                  </a:cubicBezTo>
                  <a:cubicBezTo>
                    <a:pt x="1221" y="7233"/>
                    <a:pt x="1452" y="7692"/>
                    <a:pt x="1452" y="8429"/>
                  </a:cubicBezTo>
                  <a:cubicBezTo>
                    <a:pt x="1221" y="9166"/>
                    <a:pt x="386" y="9306"/>
                    <a:pt x="156" y="10063"/>
                  </a:cubicBezTo>
                  <a:cubicBezTo>
                    <a:pt x="-478" y="10939"/>
                    <a:pt x="1020" y="10939"/>
                    <a:pt x="1221" y="11677"/>
                  </a:cubicBezTo>
                  <a:cubicBezTo>
                    <a:pt x="1221" y="11836"/>
                    <a:pt x="1020" y="12115"/>
                    <a:pt x="1020" y="12414"/>
                  </a:cubicBezTo>
                  <a:cubicBezTo>
                    <a:pt x="1020" y="12713"/>
                    <a:pt x="1452" y="13151"/>
                    <a:pt x="1653" y="13450"/>
                  </a:cubicBezTo>
                  <a:cubicBezTo>
                    <a:pt x="1884" y="13749"/>
                    <a:pt x="2085" y="14048"/>
                    <a:pt x="2287" y="14486"/>
                  </a:cubicBezTo>
                  <a:cubicBezTo>
                    <a:pt x="2517" y="14785"/>
                    <a:pt x="2287" y="15084"/>
                    <a:pt x="2517" y="15523"/>
                  </a:cubicBezTo>
                  <a:cubicBezTo>
                    <a:pt x="2517" y="15981"/>
                    <a:pt x="3151" y="16419"/>
                    <a:pt x="3381" y="16858"/>
                  </a:cubicBezTo>
                  <a:cubicBezTo>
                    <a:pt x="3381" y="17296"/>
                    <a:pt x="2949" y="17754"/>
                    <a:pt x="2949" y="18193"/>
                  </a:cubicBezTo>
                  <a:cubicBezTo>
                    <a:pt x="2949" y="18492"/>
                    <a:pt x="2949" y="18930"/>
                    <a:pt x="3381" y="19229"/>
                  </a:cubicBezTo>
                  <a:cubicBezTo>
                    <a:pt x="3381" y="19368"/>
                    <a:pt x="4447" y="19807"/>
                    <a:pt x="4447" y="19667"/>
                  </a:cubicBezTo>
                  <a:cubicBezTo>
                    <a:pt x="4447" y="19069"/>
                    <a:pt x="4015" y="15682"/>
                    <a:pt x="5944" y="16718"/>
                  </a:cubicBezTo>
                  <a:cubicBezTo>
                    <a:pt x="7644" y="17455"/>
                    <a:pt x="6146" y="19528"/>
                    <a:pt x="7644" y="20564"/>
                  </a:cubicBezTo>
                  <a:cubicBezTo>
                    <a:pt x="8940" y="21600"/>
                    <a:pt x="12136" y="20106"/>
                    <a:pt x="12136" y="18930"/>
                  </a:cubicBezTo>
                  <a:cubicBezTo>
                    <a:pt x="12136" y="18631"/>
                    <a:pt x="11704" y="18193"/>
                    <a:pt x="11503" y="17894"/>
                  </a:cubicBezTo>
                  <a:cubicBezTo>
                    <a:pt x="11272" y="17455"/>
                    <a:pt x="10869" y="16718"/>
                    <a:pt x="11272" y="16120"/>
                  </a:cubicBezTo>
                  <a:cubicBezTo>
                    <a:pt x="11704" y="15523"/>
                    <a:pt x="12568" y="15383"/>
                    <a:pt x="12770" y="14646"/>
                  </a:cubicBezTo>
                  <a:cubicBezTo>
                    <a:pt x="13000" y="14048"/>
                    <a:pt x="13634" y="13749"/>
                    <a:pt x="14498" y="13889"/>
                  </a:cubicBezTo>
                  <a:cubicBezTo>
                    <a:pt x="14700" y="13012"/>
                    <a:pt x="13836" y="12573"/>
                    <a:pt x="13836" y="11976"/>
                  </a:cubicBezTo>
                  <a:cubicBezTo>
                    <a:pt x="13836" y="11378"/>
                    <a:pt x="13634" y="10342"/>
                    <a:pt x="13836" y="9903"/>
                  </a:cubicBezTo>
                  <a:cubicBezTo>
                    <a:pt x="15333" y="9764"/>
                    <a:pt x="14498" y="10641"/>
                    <a:pt x="15132" y="11079"/>
                  </a:cubicBezTo>
                  <a:cubicBezTo>
                    <a:pt x="16428" y="11677"/>
                    <a:pt x="17061" y="10063"/>
                    <a:pt x="18127" y="10063"/>
                  </a:cubicBezTo>
                  <a:cubicBezTo>
                    <a:pt x="18991" y="9903"/>
                    <a:pt x="18760" y="10342"/>
                    <a:pt x="18991" y="10800"/>
                  </a:cubicBezTo>
                  <a:cubicBezTo>
                    <a:pt x="18991" y="10501"/>
                    <a:pt x="19826" y="10202"/>
                    <a:pt x="19826" y="10063"/>
                  </a:cubicBezTo>
                  <a:cubicBezTo>
                    <a:pt x="20258" y="9903"/>
                    <a:pt x="20258" y="9465"/>
                    <a:pt x="20690" y="9166"/>
                  </a:cubicBezTo>
                  <a:cubicBezTo>
                    <a:pt x="20892" y="8568"/>
                    <a:pt x="21122" y="7831"/>
                    <a:pt x="20892" y="709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8" name="Shape 3048"/>
            <p:cNvSpPr/>
            <p:nvPr/>
          </p:nvSpPr>
          <p:spPr>
            <a:xfrm>
              <a:off x="3090750" y="8943564"/>
              <a:ext cx="83724" cy="52712"/>
            </a:xfrm>
            <a:custGeom>
              <a:avLst/>
              <a:gdLst/>
              <a:ahLst/>
              <a:cxnLst/>
              <a:rect l="0" t="0" r="0" b="0"/>
              <a:pathLst>
                <a:path w="21600" h="20705" extrusionOk="0">
                  <a:moveTo>
                    <a:pt x="2561" y="9219"/>
                  </a:moveTo>
                  <a:cubicBezTo>
                    <a:pt x="5010" y="6648"/>
                    <a:pt x="9909" y="9219"/>
                    <a:pt x="12470" y="11791"/>
                  </a:cubicBezTo>
                  <a:cubicBezTo>
                    <a:pt x="14140" y="12991"/>
                    <a:pt x="15810" y="14362"/>
                    <a:pt x="16590" y="16934"/>
                  </a:cubicBezTo>
                  <a:cubicBezTo>
                    <a:pt x="18260" y="18134"/>
                    <a:pt x="19039" y="20705"/>
                    <a:pt x="21600" y="20705"/>
                  </a:cubicBezTo>
                  <a:cubicBezTo>
                    <a:pt x="20709" y="19334"/>
                    <a:pt x="20709" y="16934"/>
                    <a:pt x="19930" y="15562"/>
                  </a:cubicBezTo>
                  <a:cubicBezTo>
                    <a:pt x="19039" y="12991"/>
                    <a:pt x="17369" y="12991"/>
                    <a:pt x="15810" y="11791"/>
                  </a:cubicBezTo>
                  <a:cubicBezTo>
                    <a:pt x="13249" y="9219"/>
                    <a:pt x="14140" y="5448"/>
                    <a:pt x="14140" y="305"/>
                  </a:cubicBezTo>
                  <a:cubicBezTo>
                    <a:pt x="11579" y="-895"/>
                    <a:pt x="11579" y="1676"/>
                    <a:pt x="10800" y="4076"/>
                  </a:cubicBezTo>
                  <a:cubicBezTo>
                    <a:pt x="9130" y="5448"/>
                    <a:pt x="7460" y="5448"/>
                    <a:pt x="5790" y="5448"/>
                  </a:cubicBezTo>
                  <a:cubicBezTo>
                    <a:pt x="4120" y="5448"/>
                    <a:pt x="1670" y="5448"/>
                    <a:pt x="0" y="5448"/>
                  </a:cubicBezTo>
                  <a:cubicBezTo>
                    <a:pt x="1670" y="6648"/>
                    <a:pt x="2561" y="8019"/>
                    <a:pt x="2561" y="921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49" name="Shape 3049"/>
            <p:cNvSpPr/>
            <p:nvPr/>
          </p:nvSpPr>
          <p:spPr>
            <a:xfrm>
              <a:off x="7059381" y="4065503"/>
              <a:ext cx="9165" cy="16762"/>
            </a:xfrm>
            <a:custGeom>
              <a:avLst/>
              <a:gdLst/>
              <a:ahLst/>
              <a:cxnLst/>
              <a:rect l="0" t="0" r="0" b="0"/>
              <a:pathLst>
                <a:path w="21600" h="21600" extrusionOk="0">
                  <a:moveTo>
                    <a:pt x="21600" y="17053"/>
                  </a:moveTo>
                  <a:cubicBezTo>
                    <a:pt x="21600" y="13074"/>
                    <a:pt x="21600" y="8526"/>
                    <a:pt x="21600" y="0"/>
                  </a:cubicBezTo>
                  <a:cubicBezTo>
                    <a:pt x="14087" y="4547"/>
                    <a:pt x="0" y="13074"/>
                    <a:pt x="0" y="21600"/>
                  </a:cubicBezTo>
                  <a:cubicBezTo>
                    <a:pt x="7513" y="17053"/>
                    <a:pt x="14087" y="21600"/>
                    <a:pt x="21600" y="1705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0" name="Shape 3050"/>
            <p:cNvSpPr/>
            <p:nvPr/>
          </p:nvSpPr>
          <p:spPr>
            <a:xfrm>
              <a:off x="3079275" y="8954664"/>
              <a:ext cx="12943" cy="3398"/>
            </a:xfrm>
            <a:custGeom>
              <a:avLst/>
              <a:gdLst/>
              <a:ahLst/>
              <a:cxnLst/>
              <a:rect l="0" t="0" r="0" b="0"/>
              <a:pathLst>
                <a:path w="21600" h="21600" extrusionOk="0">
                  <a:moveTo>
                    <a:pt x="21600" y="21600"/>
                  </a:moveTo>
                  <a:cubicBezTo>
                    <a:pt x="16386" y="21600"/>
                    <a:pt x="11172" y="0"/>
                    <a:pt x="5214" y="0"/>
                  </a:cubicBezTo>
                  <a:lnTo>
                    <a:pt x="0" y="0"/>
                  </a:lnTo>
                  <a:cubicBezTo>
                    <a:pt x="5214" y="21600"/>
                    <a:pt x="11172" y="21600"/>
                    <a:pt x="11172" y="21600"/>
                  </a:cubicBezTo>
                  <a:cubicBezTo>
                    <a:pt x="16386" y="21600"/>
                    <a:pt x="21600" y="21600"/>
                    <a:pt x="21600"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1" name="Shape 3051"/>
            <p:cNvSpPr/>
            <p:nvPr/>
          </p:nvSpPr>
          <p:spPr>
            <a:xfrm>
              <a:off x="7297370" y="3645013"/>
              <a:ext cx="515139" cy="550895"/>
            </a:xfrm>
            <a:custGeom>
              <a:avLst/>
              <a:gdLst/>
              <a:ahLst/>
              <a:cxnLst/>
              <a:rect l="0" t="0" r="0" b="0"/>
              <a:pathLst>
                <a:path w="21486" h="21485" extrusionOk="0">
                  <a:moveTo>
                    <a:pt x="18271" y="237"/>
                  </a:moveTo>
                  <a:cubicBezTo>
                    <a:pt x="18000" y="237"/>
                    <a:pt x="18000" y="118"/>
                    <a:pt x="17856" y="0"/>
                  </a:cubicBezTo>
                  <a:cubicBezTo>
                    <a:pt x="17729" y="0"/>
                    <a:pt x="17061" y="880"/>
                    <a:pt x="16917" y="998"/>
                  </a:cubicBezTo>
                  <a:cubicBezTo>
                    <a:pt x="16917" y="1116"/>
                    <a:pt x="16790" y="1252"/>
                    <a:pt x="16646" y="1370"/>
                  </a:cubicBezTo>
                  <a:cubicBezTo>
                    <a:pt x="16646" y="1624"/>
                    <a:pt x="16790" y="1742"/>
                    <a:pt x="16519" y="1996"/>
                  </a:cubicBezTo>
                  <a:cubicBezTo>
                    <a:pt x="16249" y="2131"/>
                    <a:pt x="15725" y="2131"/>
                    <a:pt x="15454" y="2131"/>
                  </a:cubicBezTo>
                  <a:cubicBezTo>
                    <a:pt x="14912" y="2131"/>
                    <a:pt x="14641" y="2250"/>
                    <a:pt x="14244" y="2385"/>
                  </a:cubicBezTo>
                  <a:cubicBezTo>
                    <a:pt x="14117" y="2503"/>
                    <a:pt x="13973" y="2503"/>
                    <a:pt x="13702" y="2503"/>
                  </a:cubicBezTo>
                  <a:cubicBezTo>
                    <a:pt x="13431" y="2503"/>
                    <a:pt x="13576" y="2250"/>
                    <a:pt x="13305" y="2250"/>
                  </a:cubicBezTo>
                  <a:cubicBezTo>
                    <a:pt x="13178" y="2250"/>
                    <a:pt x="12907" y="2503"/>
                    <a:pt x="12763" y="2503"/>
                  </a:cubicBezTo>
                  <a:cubicBezTo>
                    <a:pt x="12492" y="2503"/>
                    <a:pt x="12492" y="2385"/>
                    <a:pt x="12221" y="2385"/>
                  </a:cubicBezTo>
                  <a:cubicBezTo>
                    <a:pt x="11824" y="2250"/>
                    <a:pt x="11426" y="2250"/>
                    <a:pt x="11029" y="2250"/>
                  </a:cubicBezTo>
                  <a:cubicBezTo>
                    <a:pt x="10487" y="2250"/>
                    <a:pt x="10090" y="2250"/>
                    <a:pt x="9693" y="2503"/>
                  </a:cubicBezTo>
                  <a:cubicBezTo>
                    <a:pt x="9277" y="2622"/>
                    <a:pt x="8609" y="2622"/>
                    <a:pt x="8483" y="3011"/>
                  </a:cubicBezTo>
                  <a:cubicBezTo>
                    <a:pt x="9006" y="3129"/>
                    <a:pt x="9151" y="3518"/>
                    <a:pt x="8880" y="4009"/>
                  </a:cubicBezTo>
                  <a:cubicBezTo>
                    <a:pt x="8609" y="4262"/>
                    <a:pt x="8483" y="4516"/>
                    <a:pt x="8212" y="4770"/>
                  </a:cubicBezTo>
                  <a:cubicBezTo>
                    <a:pt x="7670" y="5142"/>
                    <a:pt x="7544" y="5649"/>
                    <a:pt x="7273" y="6275"/>
                  </a:cubicBezTo>
                  <a:cubicBezTo>
                    <a:pt x="6857" y="6022"/>
                    <a:pt x="6460" y="5768"/>
                    <a:pt x="5918" y="5649"/>
                  </a:cubicBezTo>
                  <a:cubicBezTo>
                    <a:pt x="5918" y="5514"/>
                    <a:pt x="5521" y="5396"/>
                    <a:pt x="5123" y="5396"/>
                  </a:cubicBezTo>
                  <a:cubicBezTo>
                    <a:pt x="5123" y="5396"/>
                    <a:pt x="5123" y="5514"/>
                    <a:pt x="5250" y="5514"/>
                  </a:cubicBezTo>
                  <a:cubicBezTo>
                    <a:pt x="4726" y="5514"/>
                    <a:pt x="4582" y="5768"/>
                    <a:pt x="4329" y="6022"/>
                  </a:cubicBezTo>
                  <a:cubicBezTo>
                    <a:pt x="4184" y="6140"/>
                    <a:pt x="3787" y="6529"/>
                    <a:pt x="3643" y="6647"/>
                  </a:cubicBezTo>
                  <a:cubicBezTo>
                    <a:pt x="3516" y="6901"/>
                    <a:pt x="3643" y="7409"/>
                    <a:pt x="3516" y="7662"/>
                  </a:cubicBezTo>
                  <a:cubicBezTo>
                    <a:pt x="3516" y="8034"/>
                    <a:pt x="3372" y="8288"/>
                    <a:pt x="3245" y="8542"/>
                  </a:cubicBezTo>
                  <a:cubicBezTo>
                    <a:pt x="2974" y="8542"/>
                    <a:pt x="2848" y="8542"/>
                    <a:pt x="2577" y="8660"/>
                  </a:cubicBezTo>
                  <a:cubicBezTo>
                    <a:pt x="2974" y="9168"/>
                    <a:pt x="2703" y="9540"/>
                    <a:pt x="2577" y="10047"/>
                  </a:cubicBezTo>
                  <a:cubicBezTo>
                    <a:pt x="2432" y="10538"/>
                    <a:pt x="2577" y="11045"/>
                    <a:pt x="2306" y="11417"/>
                  </a:cubicBezTo>
                  <a:cubicBezTo>
                    <a:pt x="1909" y="11417"/>
                    <a:pt x="1493" y="11417"/>
                    <a:pt x="1096" y="11417"/>
                  </a:cubicBezTo>
                  <a:cubicBezTo>
                    <a:pt x="970" y="12297"/>
                    <a:pt x="970" y="13177"/>
                    <a:pt x="825" y="14056"/>
                  </a:cubicBezTo>
                  <a:cubicBezTo>
                    <a:pt x="825" y="14564"/>
                    <a:pt x="825" y="14936"/>
                    <a:pt x="572" y="15308"/>
                  </a:cubicBezTo>
                  <a:cubicBezTo>
                    <a:pt x="301" y="15815"/>
                    <a:pt x="301" y="16069"/>
                    <a:pt x="301" y="16576"/>
                  </a:cubicBezTo>
                  <a:cubicBezTo>
                    <a:pt x="157" y="16695"/>
                    <a:pt x="157" y="16695"/>
                    <a:pt x="157" y="16695"/>
                  </a:cubicBezTo>
                  <a:cubicBezTo>
                    <a:pt x="301" y="17084"/>
                    <a:pt x="572" y="17574"/>
                    <a:pt x="572" y="17828"/>
                  </a:cubicBezTo>
                  <a:cubicBezTo>
                    <a:pt x="572" y="18082"/>
                    <a:pt x="572" y="18335"/>
                    <a:pt x="428" y="18589"/>
                  </a:cubicBezTo>
                  <a:cubicBezTo>
                    <a:pt x="301" y="18961"/>
                    <a:pt x="-114" y="18961"/>
                    <a:pt x="30" y="19333"/>
                  </a:cubicBezTo>
                  <a:cubicBezTo>
                    <a:pt x="572" y="19587"/>
                    <a:pt x="1096" y="19469"/>
                    <a:pt x="1638" y="19587"/>
                  </a:cubicBezTo>
                  <a:cubicBezTo>
                    <a:pt x="2180" y="19706"/>
                    <a:pt x="2035" y="19706"/>
                    <a:pt x="2306" y="19959"/>
                  </a:cubicBezTo>
                  <a:cubicBezTo>
                    <a:pt x="2577" y="20095"/>
                    <a:pt x="2974" y="19959"/>
                    <a:pt x="3245" y="19959"/>
                  </a:cubicBezTo>
                  <a:cubicBezTo>
                    <a:pt x="3643" y="19959"/>
                    <a:pt x="4582" y="19706"/>
                    <a:pt x="4853" y="19841"/>
                  </a:cubicBezTo>
                  <a:lnTo>
                    <a:pt x="4997" y="19959"/>
                  </a:lnTo>
                  <a:cubicBezTo>
                    <a:pt x="4997" y="19841"/>
                    <a:pt x="4997" y="19841"/>
                    <a:pt x="4997" y="19706"/>
                  </a:cubicBezTo>
                  <a:cubicBezTo>
                    <a:pt x="5123" y="19469"/>
                    <a:pt x="5123" y="18961"/>
                    <a:pt x="5521" y="18826"/>
                  </a:cubicBezTo>
                  <a:cubicBezTo>
                    <a:pt x="5792" y="18826"/>
                    <a:pt x="6189" y="19469"/>
                    <a:pt x="6333" y="19587"/>
                  </a:cubicBezTo>
                  <a:cubicBezTo>
                    <a:pt x="6604" y="19841"/>
                    <a:pt x="7002" y="20213"/>
                    <a:pt x="7399" y="20331"/>
                  </a:cubicBezTo>
                  <a:cubicBezTo>
                    <a:pt x="8067" y="20331"/>
                    <a:pt x="7941" y="19841"/>
                    <a:pt x="7941" y="19333"/>
                  </a:cubicBezTo>
                  <a:cubicBezTo>
                    <a:pt x="8483" y="19333"/>
                    <a:pt x="9422" y="19215"/>
                    <a:pt x="9819" y="19333"/>
                  </a:cubicBezTo>
                  <a:cubicBezTo>
                    <a:pt x="10361" y="19587"/>
                    <a:pt x="10361" y="20585"/>
                    <a:pt x="10758" y="20585"/>
                  </a:cubicBezTo>
                  <a:cubicBezTo>
                    <a:pt x="10758" y="19706"/>
                    <a:pt x="12095" y="19706"/>
                    <a:pt x="12763" y="19959"/>
                  </a:cubicBezTo>
                  <a:cubicBezTo>
                    <a:pt x="13431" y="20331"/>
                    <a:pt x="13973" y="20839"/>
                    <a:pt x="14244" y="21482"/>
                  </a:cubicBezTo>
                  <a:cubicBezTo>
                    <a:pt x="15309" y="21600"/>
                    <a:pt x="15851" y="18335"/>
                    <a:pt x="15978" y="17828"/>
                  </a:cubicBezTo>
                  <a:cubicBezTo>
                    <a:pt x="16122" y="17456"/>
                    <a:pt x="16122" y="17084"/>
                    <a:pt x="16249" y="16830"/>
                  </a:cubicBezTo>
                  <a:cubicBezTo>
                    <a:pt x="16393" y="16441"/>
                    <a:pt x="16646" y="16323"/>
                    <a:pt x="16790" y="15951"/>
                  </a:cubicBezTo>
                  <a:cubicBezTo>
                    <a:pt x="16917" y="15697"/>
                    <a:pt x="16917" y="15308"/>
                    <a:pt x="17188" y="15071"/>
                  </a:cubicBezTo>
                  <a:cubicBezTo>
                    <a:pt x="17332" y="14817"/>
                    <a:pt x="17332" y="14936"/>
                    <a:pt x="17459" y="14682"/>
                  </a:cubicBezTo>
                  <a:cubicBezTo>
                    <a:pt x="17459" y="14564"/>
                    <a:pt x="17459" y="14310"/>
                    <a:pt x="17459" y="14191"/>
                  </a:cubicBezTo>
                  <a:cubicBezTo>
                    <a:pt x="17459" y="13802"/>
                    <a:pt x="17603" y="13684"/>
                    <a:pt x="17729" y="13312"/>
                  </a:cubicBezTo>
                  <a:cubicBezTo>
                    <a:pt x="17856" y="12940"/>
                    <a:pt x="17729" y="12804"/>
                    <a:pt x="18271" y="12551"/>
                  </a:cubicBezTo>
                  <a:cubicBezTo>
                    <a:pt x="18669" y="12551"/>
                    <a:pt x="18940" y="12551"/>
                    <a:pt x="19066" y="12043"/>
                  </a:cubicBezTo>
                  <a:cubicBezTo>
                    <a:pt x="19210" y="11806"/>
                    <a:pt x="19066" y="11417"/>
                    <a:pt x="19066" y="11164"/>
                  </a:cubicBezTo>
                  <a:cubicBezTo>
                    <a:pt x="19481" y="10927"/>
                    <a:pt x="19734" y="10927"/>
                    <a:pt x="19879" y="10538"/>
                  </a:cubicBezTo>
                  <a:cubicBezTo>
                    <a:pt x="19879" y="10284"/>
                    <a:pt x="19879" y="10047"/>
                    <a:pt x="19879" y="9794"/>
                  </a:cubicBezTo>
                  <a:cubicBezTo>
                    <a:pt x="20005" y="9168"/>
                    <a:pt x="20420" y="9286"/>
                    <a:pt x="20818" y="8914"/>
                  </a:cubicBezTo>
                  <a:cubicBezTo>
                    <a:pt x="21089" y="8407"/>
                    <a:pt x="20818" y="7899"/>
                    <a:pt x="21089" y="7409"/>
                  </a:cubicBezTo>
                  <a:cubicBezTo>
                    <a:pt x="21342" y="6901"/>
                    <a:pt x="21342" y="6901"/>
                    <a:pt x="21342" y="6901"/>
                  </a:cubicBezTo>
                  <a:cubicBezTo>
                    <a:pt x="21486" y="6647"/>
                    <a:pt x="21486" y="6275"/>
                    <a:pt x="21486" y="6022"/>
                  </a:cubicBezTo>
                  <a:cubicBezTo>
                    <a:pt x="20944" y="5903"/>
                    <a:pt x="20818" y="5903"/>
                    <a:pt x="20420" y="5649"/>
                  </a:cubicBezTo>
                  <a:cubicBezTo>
                    <a:pt x="20150" y="5514"/>
                    <a:pt x="19734" y="5260"/>
                    <a:pt x="19481" y="5142"/>
                  </a:cubicBezTo>
                  <a:cubicBezTo>
                    <a:pt x="19481" y="4770"/>
                    <a:pt x="19481" y="4009"/>
                    <a:pt x="19608" y="3637"/>
                  </a:cubicBezTo>
                  <a:cubicBezTo>
                    <a:pt x="19734" y="3383"/>
                    <a:pt x="20005" y="3383"/>
                    <a:pt x="20150" y="3129"/>
                  </a:cubicBezTo>
                  <a:cubicBezTo>
                    <a:pt x="20150" y="3129"/>
                    <a:pt x="20150" y="3011"/>
                    <a:pt x="20150" y="2757"/>
                  </a:cubicBezTo>
                  <a:cubicBezTo>
                    <a:pt x="19481" y="2757"/>
                    <a:pt x="18813" y="2385"/>
                    <a:pt x="18127" y="2385"/>
                  </a:cubicBezTo>
                  <a:cubicBezTo>
                    <a:pt x="18127" y="1624"/>
                    <a:pt x="18271" y="998"/>
                    <a:pt x="18271" y="23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2" name="Shape 3052"/>
            <p:cNvSpPr/>
            <p:nvPr/>
          </p:nvSpPr>
          <p:spPr>
            <a:xfrm>
              <a:off x="6856646" y="2383539"/>
              <a:ext cx="1636747" cy="1421591"/>
            </a:xfrm>
            <a:custGeom>
              <a:avLst/>
              <a:gdLst/>
              <a:ahLst/>
              <a:cxnLst/>
              <a:rect l="0" t="0" r="0" b="0"/>
              <a:pathLst>
                <a:path w="21600" h="21600" extrusionOk="0">
                  <a:moveTo>
                    <a:pt x="21600" y="6548"/>
                  </a:moveTo>
                  <a:cubicBezTo>
                    <a:pt x="21600" y="6351"/>
                    <a:pt x="21428" y="6351"/>
                    <a:pt x="21342" y="6206"/>
                  </a:cubicBezTo>
                  <a:cubicBezTo>
                    <a:pt x="21342" y="6107"/>
                    <a:pt x="21342" y="5956"/>
                    <a:pt x="21342" y="5864"/>
                  </a:cubicBezTo>
                  <a:cubicBezTo>
                    <a:pt x="21388" y="5667"/>
                    <a:pt x="21342" y="5620"/>
                    <a:pt x="21216" y="5522"/>
                  </a:cubicBezTo>
                  <a:cubicBezTo>
                    <a:pt x="21090" y="5469"/>
                    <a:pt x="21005" y="5423"/>
                    <a:pt x="21005" y="5278"/>
                  </a:cubicBezTo>
                  <a:cubicBezTo>
                    <a:pt x="20919" y="5226"/>
                    <a:pt x="20879" y="5226"/>
                    <a:pt x="20833" y="5127"/>
                  </a:cubicBezTo>
                  <a:cubicBezTo>
                    <a:pt x="20793" y="5081"/>
                    <a:pt x="20747" y="4982"/>
                    <a:pt x="20667" y="4936"/>
                  </a:cubicBezTo>
                  <a:cubicBezTo>
                    <a:pt x="20581" y="4883"/>
                    <a:pt x="20323" y="4936"/>
                    <a:pt x="20237" y="4936"/>
                  </a:cubicBezTo>
                  <a:cubicBezTo>
                    <a:pt x="20112" y="4982"/>
                    <a:pt x="20026" y="5127"/>
                    <a:pt x="19900" y="5127"/>
                  </a:cubicBezTo>
                  <a:cubicBezTo>
                    <a:pt x="19814" y="5127"/>
                    <a:pt x="19768" y="4982"/>
                    <a:pt x="19688" y="4936"/>
                  </a:cubicBezTo>
                  <a:cubicBezTo>
                    <a:pt x="19602" y="4936"/>
                    <a:pt x="19556" y="4936"/>
                    <a:pt x="19516" y="4982"/>
                  </a:cubicBezTo>
                  <a:cubicBezTo>
                    <a:pt x="19304" y="5035"/>
                    <a:pt x="19218" y="5081"/>
                    <a:pt x="19047" y="4936"/>
                  </a:cubicBezTo>
                  <a:cubicBezTo>
                    <a:pt x="18921" y="4837"/>
                    <a:pt x="18749" y="4640"/>
                    <a:pt x="18583" y="4640"/>
                  </a:cubicBezTo>
                  <a:cubicBezTo>
                    <a:pt x="18451" y="4594"/>
                    <a:pt x="18285" y="4739"/>
                    <a:pt x="18154" y="4785"/>
                  </a:cubicBezTo>
                  <a:cubicBezTo>
                    <a:pt x="18028" y="4837"/>
                    <a:pt x="17856" y="4936"/>
                    <a:pt x="17816" y="5035"/>
                  </a:cubicBezTo>
                  <a:cubicBezTo>
                    <a:pt x="17690" y="5127"/>
                    <a:pt x="17776" y="5226"/>
                    <a:pt x="17730" y="5370"/>
                  </a:cubicBezTo>
                  <a:cubicBezTo>
                    <a:pt x="17644" y="5324"/>
                    <a:pt x="17558" y="5324"/>
                    <a:pt x="17472" y="5278"/>
                  </a:cubicBezTo>
                  <a:cubicBezTo>
                    <a:pt x="17392" y="5278"/>
                    <a:pt x="17306" y="5278"/>
                    <a:pt x="17220" y="5278"/>
                  </a:cubicBezTo>
                  <a:cubicBezTo>
                    <a:pt x="17175" y="4982"/>
                    <a:pt x="17518" y="4982"/>
                    <a:pt x="17472" y="4739"/>
                  </a:cubicBezTo>
                  <a:cubicBezTo>
                    <a:pt x="17346" y="4739"/>
                    <a:pt x="17392" y="4396"/>
                    <a:pt x="17432" y="4298"/>
                  </a:cubicBezTo>
                  <a:cubicBezTo>
                    <a:pt x="17558" y="4298"/>
                    <a:pt x="17604" y="4153"/>
                    <a:pt x="17690" y="4100"/>
                  </a:cubicBezTo>
                  <a:cubicBezTo>
                    <a:pt x="17816" y="3909"/>
                    <a:pt x="17730" y="4001"/>
                    <a:pt x="17730" y="3811"/>
                  </a:cubicBezTo>
                  <a:cubicBezTo>
                    <a:pt x="17730" y="3514"/>
                    <a:pt x="18028" y="3514"/>
                    <a:pt x="18114" y="3370"/>
                  </a:cubicBezTo>
                  <a:cubicBezTo>
                    <a:pt x="18154" y="3324"/>
                    <a:pt x="18154" y="3225"/>
                    <a:pt x="18154" y="3225"/>
                  </a:cubicBezTo>
                  <a:cubicBezTo>
                    <a:pt x="18199" y="3172"/>
                    <a:pt x="18285" y="3225"/>
                    <a:pt x="18285" y="3126"/>
                  </a:cubicBezTo>
                  <a:cubicBezTo>
                    <a:pt x="18325" y="3027"/>
                    <a:pt x="17988" y="2830"/>
                    <a:pt x="17942" y="2731"/>
                  </a:cubicBezTo>
                  <a:cubicBezTo>
                    <a:pt x="17856" y="2633"/>
                    <a:pt x="17730" y="2442"/>
                    <a:pt x="17690" y="2297"/>
                  </a:cubicBezTo>
                  <a:cubicBezTo>
                    <a:pt x="17644" y="2146"/>
                    <a:pt x="17690" y="2047"/>
                    <a:pt x="17644" y="1902"/>
                  </a:cubicBezTo>
                  <a:cubicBezTo>
                    <a:pt x="17261" y="1856"/>
                    <a:pt x="16883" y="2047"/>
                    <a:pt x="16837" y="2488"/>
                  </a:cubicBezTo>
                  <a:cubicBezTo>
                    <a:pt x="16837" y="2586"/>
                    <a:pt x="16883" y="2731"/>
                    <a:pt x="16751" y="2784"/>
                  </a:cubicBezTo>
                  <a:cubicBezTo>
                    <a:pt x="16665" y="2830"/>
                    <a:pt x="16625" y="2784"/>
                    <a:pt x="16585" y="2685"/>
                  </a:cubicBezTo>
                  <a:cubicBezTo>
                    <a:pt x="16539" y="2488"/>
                    <a:pt x="16711" y="2343"/>
                    <a:pt x="16625" y="2146"/>
                  </a:cubicBezTo>
                  <a:cubicBezTo>
                    <a:pt x="16539" y="2146"/>
                    <a:pt x="16413" y="2099"/>
                    <a:pt x="16327" y="2099"/>
                  </a:cubicBezTo>
                  <a:cubicBezTo>
                    <a:pt x="16327" y="2001"/>
                    <a:pt x="16413" y="1955"/>
                    <a:pt x="16413" y="1856"/>
                  </a:cubicBezTo>
                  <a:cubicBezTo>
                    <a:pt x="16453" y="1856"/>
                    <a:pt x="16539" y="1803"/>
                    <a:pt x="16539" y="1856"/>
                  </a:cubicBezTo>
                  <a:cubicBezTo>
                    <a:pt x="16585" y="1757"/>
                    <a:pt x="16797" y="1316"/>
                    <a:pt x="16883" y="1316"/>
                  </a:cubicBezTo>
                  <a:cubicBezTo>
                    <a:pt x="16963" y="1270"/>
                    <a:pt x="17049" y="1369"/>
                    <a:pt x="17095" y="1218"/>
                  </a:cubicBezTo>
                  <a:cubicBezTo>
                    <a:pt x="17135" y="1171"/>
                    <a:pt x="17049" y="1020"/>
                    <a:pt x="17095" y="974"/>
                  </a:cubicBezTo>
                  <a:cubicBezTo>
                    <a:pt x="16963" y="875"/>
                    <a:pt x="16883" y="974"/>
                    <a:pt x="16751" y="974"/>
                  </a:cubicBezTo>
                  <a:cubicBezTo>
                    <a:pt x="16585" y="1020"/>
                    <a:pt x="16499" y="875"/>
                    <a:pt x="16413" y="678"/>
                  </a:cubicBezTo>
                  <a:cubicBezTo>
                    <a:pt x="16373" y="586"/>
                    <a:pt x="16413" y="632"/>
                    <a:pt x="16327" y="533"/>
                  </a:cubicBezTo>
                  <a:cubicBezTo>
                    <a:pt x="16287" y="434"/>
                    <a:pt x="16156" y="434"/>
                    <a:pt x="16116" y="342"/>
                  </a:cubicBezTo>
                  <a:cubicBezTo>
                    <a:pt x="16030" y="244"/>
                    <a:pt x="16070" y="46"/>
                    <a:pt x="15904" y="0"/>
                  </a:cubicBezTo>
                  <a:cubicBezTo>
                    <a:pt x="15904" y="191"/>
                    <a:pt x="15858" y="92"/>
                    <a:pt x="15772" y="191"/>
                  </a:cubicBezTo>
                  <a:cubicBezTo>
                    <a:pt x="15692" y="244"/>
                    <a:pt x="15732" y="290"/>
                    <a:pt x="15692" y="342"/>
                  </a:cubicBezTo>
                  <a:cubicBezTo>
                    <a:pt x="15646" y="434"/>
                    <a:pt x="15560" y="434"/>
                    <a:pt x="15520" y="434"/>
                  </a:cubicBezTo>
                  <a:cubicBezTo>
                    <a:pt x="15308" y="586"/>
                    <a:pt x="15137" y="731"/>
                    <a:pt x="14925" y="829"/>
                  </a:cubicBezTo>
                  <a:cubicBezTo>
                    <a:pt x="14713" y="974"/>
                    <a:pt x="14501" y="1073"/>
                    <a:pt x="14329" y="1270"/>
                  </a:cubicBezTo>
                  <a:cubicBezTo>
                    <a:pt x="14244" y="1316"/>
                    <a:pt x="14072" y="1415"/>
                    <a:pt x="14072" y="1560"/>
                  </a:cubicBezTo>
                  <a:cubicBezTo>
                    <a:pt x="14072" y="1612"/>
                    <a:pt x="14158" y="1612"/>
                    <a:pt x="14158" y="1711"/>
                  </a:cubicBezTo>
                  <a:cubicBezTo>
                    <a:pt x="14158" y="1757"/>
                    <a:pt x="14158" y="1803"/>
                    <a:pt x="14158" y="1856"/>
                  </a:cubicBezTo>
                  <a:cubicBezTo>
                    <a:pt x="14118" y="1856"/>
                    <a:pt x="14032" y="1856"/>
                    <a:pt x="13946" y="1856"/>
                  </a:cubicBezTo>
                  <a:cubicBezTo>
                    <a:pt x="14032" y="2001"/>
                    <a:pt x="13992" y="2198"/>
                    <a:pt x="13906" y="2297"/>
                  </a:cubicBezTo>
                  <a:cubicBezTo>
                    <a:pt x="13820" y="2389"/>
                    <a:pt x="13648" y="2389"/>
                    <a:pt x="13522" y="2442"/>
                  </a:cubicBezTo>
                  <a:cubicBezTo>
                    <a:pt x="13350" y="2442"/>
                    <a:pt x="13184" y="2297"/>
                    <a:pt x="13013" y="2146"/>
                  </a:cubicBezTo>
                  <a:cubicBezTo>
                    <a:pt x="12841" y="2047"/>
                    <a:pt x="12715" y="2001"/>
                    <a:pt x="12503" y="2001"/>
                  </a:cubicBezTo>
                  <a:cubicBezTo>
                    <a:pt x="12331" y="2001"/>
                    <a:pt x="12205" y="2047"/>
                    <a:pt x="12034" y="2047"/>
                  </a:cubicBezTo>
                  <a:cubicBezTo>
                    <a:pt x="11782" y="2099"/>
                    <a:pt x="11696" y="2047"/>
                    <a:pt x="11478" y="1856"/>
                  </a:cubicBezTo>
                  <a:cubicBezTo>
                    <a:pt x="11227" y="1659"/>
                    <a:pt x="10969" y="1369"/>
                    <a:pt x="10631" y="1369"/>
                  </a:cubicBezTo>
                  <a:cubicBezTo>
                    <a:pt x="10631" y="1612"/>
                    <a:pt x="10631" y="1757"/>
                    <a:pt x="10419" y="1856"/>
                  </a:cubicBezTo>
                  <a:cubicBezTo>
                    <a:pt x="10248" y="1955"/>
                    <a:pt x="10076" y="1902"/>
                    <a:pt x="9910" y="2001"/>
                  </a:cubicBezTo>
                  <a:cubicBezTo>
                    <a:pt x="9692" y="2099"/>
                    <a:pt x="9652" y="2297"/>
                    <a:pt x="9480" y="2442"/>
                  </a:cubicBezTo>
                  <a:cubicBezTo>
                    <a:pt x="9354" y="2540"/>
                    <a:pt x="9229" y="2685"/>
                    <a:pt x="9183" y="2830"/>
                  </a:cubicBezTo>
                  <a:cubicBezTo>
                    <a:pt x="9143" y="2929"/>
                    <a:pt x="9057" y="3271"/>
                    <a:pt x="8971" y="3324"/>
                  </a:cubicBezTo>
                  <a:cubicBezTo>
                    <a:pt x="8931" y="3324"/>
                    <a:pt x="8673" y="3271"/>
                    <a:pt x="8633" y="3324"/>
                  </a:cubicBezTo>
                  <a:cubicBezTo>
                    <a:pt x="8593" y="3416"/>
                    <a:pt x="8759" y="3514"/>
                    <a:pt x="8719" y="3666"/>
                  </a:cubicBezTo>
                  <a:cubicBezTo>
                    <a:pt x="8719" y="3758"/>
                    <a:pt x="8335" y="3909"/>
                    <a:pt x="8250" y="3955"/>
                  </a:cubicBezTo>
                  <a:cubicBezTo>
                    <a:pt x="8290" y="4153"/>
                    <a:pt x="8038" y="4252"/>
                    <a:pt x="7912" y="4344"/>
                  </a:cubicBezTo>
                  <a:cubicBezTo>
                    <a:pt x="7826" y="4396"/>
                    <a:pt x="7780" y="4442"/>
                    <a:pt x="7694" y="4541"/>
                  </a:cubicBezTo>
                  <a:cubicBezTo>
                    <a:pt x="7654" y="4594"/>
                    <a:pt x="7568" y="4739"/>
                    <a:pt x="7482" y="4785"/>
                  </a:cubicBezTo>
                  <a:cubicBezTo>
                    <a:pt x="7356" y="4837"/>
                    <a:pt x="7231" y="4739"/>
                    <a:pt x="7105" y="4785"/>
                  </a:cubicBezTo>
                  <a:cubicBezTo>
                    <a:pt x="6973" y="4785"/>
                    <a:pt x="6933" y="4837"/>
                    <a:pt x="6847" y="4883"/>
                  </a:cubicBezTo>
                  <a:cubicBezTo>
                    <a:pt x="6675" y="4982"/>
                    <a:pt x="6509" y="5035"/>
                    <a:pt x="6337" y="5127"/>
                  </a:cubicBezTo>
                  <a:cubicBezTo>
                    <a:pt x="6166" y="5226"/>
                    <a:pt x="6000" y="5127"/>
                    <a:pt x="5828" y="5180"/>
                  </a:cubicBezTo>
                  <a:cubicBezTo>
                    <a:pt x="5656" y="5226"/>
                    <a:pt x="5702" y="5469"/>
                    <a:pt x="5702" y="5667"/>
                  </a:cubicBezTo>
                  <a:cubicBezTo>
                    <a:pt x="5702" y="5864"/>
                    <a:pt x="5702" y="6009"/>
                    <a:pt x="5616" y="6206"/>
                  </a:cubicBezTo>
                  <a:cubicBezTo>
                    <a:pt x="5570" y="6298"/>
                    <a:pt x="5530" y="6397"/>
                    <a:pt x="5484" y="6450"/>
                  </a:cubicBezTo>
                  <a:cubicBezTo>
                    <a:pt x="5444" y="6496"/>
                    <a:pt x="5358" y="6548"/>
                    <a:pt x="5318" y="6595"/>
                  </a:cubicBezTo>
                  <a:cubicBezTo>
                    <a:pt x="5273" y="6693"/>
                    <a:pt x="5273" y="6739"/>
                    <a:pt x="5187" y="6792"/>
                  </a:cubicBezTo>
                  <a:cubicBezTo>
                    <a:pt x="5101" y="6891"/>
                    <a:pt x="5021" y="6891"/>
                    <a:pt x="4935" y="6937"/>
                  </a:cubicBezTo>
                  <a:cubicBezTo>
                    <a:pt x="4889" y="7035"/>
                    <a:pt x="4889" y="7134"/>
                    <a:pt x="4809" y="7180"/>
                  </a:cubicBezTo>
                  <a:cubicBezTo>
                    <a:pt x="4723" y="7233"/>
                    <a:pt x="4677" y="7279"/>
                    <a:pt x="4591" y="7325"/>
                  </a:cubicBezTo>
                  <a:cubicBezTo>
                    <a:pt x="4465" y="7378"/>
                    <a:pt x="4214" y="7424"/>
                    <a:pt x="4128" y="7575"/>
                  </a:cubicBezTo>
                  <a:cubicBezTo>
                    <a:pt x="4082" y="7667"/>
                    <a:pt x="4128" y="7720"/>
                    <a:pt x="4042" y="7819"/>
                  </a:cubicBezTo>
                  <a:cubicBezTo>
                    <a:pt x="4002" y="7911"/>
                    <a:pt x="3830" y="7963"/>
                    <a:pt x="3870" y="8108"/>
                  </a:cubicBezTo>
                  <a:cubicBezTo>
                    <a:pt x="3956" y="8161"/>
                    <a:pt x="4082" y="8207"/>
                    <a:pt x="4128" y="8306"/>
                  </a:cubicBezTo>
                  <a:cubicBezTo>
                    <a:pt x="4380" y="8747"/>
                    <a:pt x="3361" y="8845"/>
                    <a:pt x="3401" y="9234"/>
                  </a:cubicBezTo>
                  <a:cubicBezTo>
                    <a:pt x="3275" y="9332"/>
                    <a:pt x="3063" y="9188"/>
                    <a:pt x="2891" y="9280"/>
                  </a:cubicBezTo>
                  <a:cubicBezTo>
                    <a:pt x="2725" y="9431"/>
                    <a:pt x="2679" y="9576"/>
                    <a:pt x="2599" y="9234"/>
                  </a:cubicBezTo>
                  <a:cubicBezTo>
                    <a:pt x="2513" y="9234"/>
                    <a:pt x="2467" y="9234"/>
                    <a:pt x="2382" y="9234"/>
                  </a:cubicBezTo>
                  <a:cubicBezTo>
                    <a:pt x="2382" y="9234"/>
                    <a:pt x="2382" y="9234"/>
                    <a:pt x="2427" y="9234"/>
                  </a:cubicBezTo>
                  <a:cubicBezTo>
                    <a:pt x="2427" y="9332"/>
                    <a:pt x="2427" y="9378"/>
                    <a:pt x="2427" y="9477"/>
                  </a:cubicBezTo>
                  <a:cubicBezTo>
                    <a:pt x="2210" y="9477"/>
                    <a:pt x="2130" y="9431"/>
                    <a:pt x="1958" y="9530"/>
                  </a:cubicBezTo>
                  <a:cubicBezTo>
                    <a:pt x="1872" y="9576"/>
                    <a:pt x="1786" y="9576"/>
                    <a:pt x="1746" y="9675"/>
                  </a:cubicBezTo>
                  <a:cubicBezTo>
                    <a:pt x="1660" y="9773"/>
                    <a:pt x="1660" y="9872"/>
                    <a:pt x="1574" y="9918"/>
                  </a:cubicBezTo>
                  <a:cubicBezTo>
                    <a:pt x="1534" y="9971"/>
                    <a:pt x="1448" y="9971"/>
                    <a:pt x="1363" y="9918"/>
                  </a:cubicBezTo>
                  <a:cubicBezTo>
                    <a:pt x="1191" y="9872"/>
                    <a:pt x="979" y="9819"/>
                    <a:pt x="807" y="9819"/>
                  </a:cubicBezTo>
                  <a:cubicBezTo>
                    <a:pt x="595" y="9819"/>
                    <a:pt x="384" y="9773"/>
                    <a:pt x="218" y="9773"/>
                  </a:cubicBezTo>
                  <a:cubicBezTo>
                    <a:pt x="172" y="9971"/>
                    <a:pt x="218" y="10313"/>
                    <a:pt x="0" y="10359"/>
                  </a:cubicBezTo>
                  <a:cubicBezTo>
                    <a:pt x="46" y="10458"/>
                    <a:pt x="132" y="10556"/>
                    <a:pt x="172" y="10649"/>
                  </a:cubicBezTo>
                  <a:cubicBezTo>
                    <a:pt x="218" y="10747"/>
                    <a:pt x="172" y="10899"/>
                    <a:pt x="218" y="10991"/>
                  </a:cubicBezTo>
                  <a:cubicBezTo>
                    <a:pt x="298" y="11090"/>
                    <a:pt x="429" y="11142"/>
                    <a:pt x="555" y="11188"/>
                  </a:cubicBezTo>
                  <a:cubicBezTo>
                    <a:pt x="727" y="11287"/>
                    <a:pt x="681" y="11333"/>
                    <a:pt x="767" y="11531"/>
                  </a:cubicBezTo>
                  <a:cubicBezTo>
                    <a:pt x="853" y="11333"/>
                    <a:pt x="939" y="11386"/>
                    <a:pt x="1151" y="11386"/>
                  </a:cubicBezTo>
                  <a:cubicBezTo>
                    <a:pt x="1322" y="11386"/>
                    <a:pt x="1408" y="11287"/>
                    <a:pt x="1534" y="11188"/>
                  </a:cubicBezTo>
                  <a:cubicBezTo>
                    <a:pt x="1700" y="11090"/>
                    <a:pt x="1700" y="11234"/>
                    <a:pt x="1786" y="11386"/>
                  </a:cubicBezTo>
                  <a:cubicBezTo>
                    <a:pt x="1872" y="11484"/>
                    <a:pt x="1958" y="11629"/>
                    <a:pt x="2044" y="11728"/>
                  </a:cubicBezTo>
                  <a:cubicBezTo>
                    <a:pt x="2084" y="11774"/>
                    <a:pt x="2170" y="11925"/>
                    <a:pt x="2130" y="11971"/>
                  </a:cubicBezTo>
                  <a:cubicBezTo>
                    <a:pt x="2130" y="12018"/>
                    <a:pt x="1998" y="12018"/>
                    <a:pt x="1998" y="12116"/>
                  </a:cubicBezTo>
                  <a:cubicBezTo>
                    <a:pt x="1958" y="12169"/>
                    <a:pt x="1998" y="12268"/>
                    <a:pt x="1958" y="12314"/>
                  </a:cubicBezTo>
                  <a:cubicBezTo>
                    <a:pt x="1918" y="12412"/>
                    <a:pt x="1832" y="12360"/>
                    <a:pt x="1786" y="12459"/>
                  </a:cubicBezTo>
                  <a:cubicBezTo>
                    <a:pt x="1746" y="12511"/>
                    <a:pt x="1700" y="12801"/>
                    <a:pt x="1746" y="12853"/>
                  </a:cubicBezTo>
                  <a:cubicBezTo>
                    <a:pt x="1786" y="12998"/>
                    <a:pt x="2044" y="13143"/>
                    <a:pt x="2130" y="13196"/>
                  </a:cubicBezTo>
                  <a:cubicBezTo>
                    <a:pt x="2170" y="13485"/>
                    <a:pt x="2341" y="13637"/>
                    <a:pt x="2210" y="13926"/>
                  </a:cubicBezTo>
                  <a:cubicBezTo>
                    <a:pt x="2170" y="14170"/>
                    <a:pt x="1918" y="14170"/>
                    <a:pt x="1746" y="14170"/>
                  </a:cubicBezTo>
                  <a:cubicBezTo>
                    <a:pt x="1746" y="14124"/>
                    <a:pt x="1746" y="14071"/>
                    <a:pt x="1746" y="14071"/>
                  </a:cubicBezTo>
                  <a:cubicBezTo>
                    <a:pt x="1700" y="14071"/>
                    <a:pt x="1620" y="14025"/>
                    <a:pt x="1534" y="14025"/>
                  </a:cubicBezTo>
                  <a:cubicBezTo>
                    <a:pt x="1620" y="14124"/>
                    <a:pt x="1700" y="14170"/>
                    <a:pt x="1786" y="14170"/>
                  </a:cubicBezTo>
                  <a:cubicBezTo>
                    <a:pt x="1958" y="14222"/>
                    <a:pt x="2084" y="14222"/>
                    <a:pt x="2210" y="14170"/>
                  </a:cubicBezTo>
                  <a:cubicBezTo>
                    <a:pt x="2341" y="14124"/>
                    <a:pt x="2427" y="14124"/>
                    <a:pt x="2553" y="14071"/>
                  </a:cubicBezTo>
                  <a:cubicBezTo>
                    <a:pt x="2639" y="14071"/>
                    <a:pt x="2725" y="14025"/>
                    <a:pt x="2811" y="14025"/>
                  </a:cubicBezTo>
                  <a:cubicBezTo>
                    <a:pt x="2891" y="14025"/>
                    <a:pt x="2937" y="13926"/>
                    <a:pt x="3023" y="13926"/>
                  </a:cubicBezTo>
                  <a:cubicBezTo>
                    <a:pt x="3109" y="13880"/>
                    <a:pt x="3235" y="13880"/>
                    <a:pt x="3320" y="13880"/>
                  </a:cubicBezTo>
                  <a:cubicBezTo>
                    <a:pt x="3486" y="13827"/>
                    <a:pt x="3618" y="13729"/>
                    <a:pt x="3784" y="13637"/>
                  </a:cubicBezTo>
                  <a:cubicBezTo>
                    <a:pt x="3830" y="13637"/>
                    <a:pt x="3870" y="13538"/>
                    <a:pt x="3916" y="13538"/>
                  </a:cubicBezTo>
                  <a:cubicBezTo>
                    <a:pt x="4002" y="13538"/>
                    <a:pt x="4042" y="13538"/>
                    <a:pt x="4082" y="13538"/>
                  </a:cubicBezTo>
                  <a:cubicBezTo>
                    <a:pt x="4214" y="13485"/>
                    <a:pt x="4214" y="13340"/>
                    <a:pt x="4339" y="13340"/>
                  </a:cubicBezTo>
                  <a:cubicBezTo>
                    <a:pt x="4591" y="13340"/>
                    <a:pt x="4809" y="13439"/>
                    <a:pt x="5021" y="13485"/>
                  </a:cubicBezTo>
                  <a:cubicBezTo>
                    <a:pt x="5147" y="13538"/>
                    <a:pt x="5273" y="13584"/>
                    <a:pt x="5404" y="13683"/>
                  </a:cubicBezTo>
                  <a:cubicBezTo>
                    <a:pt x="5570" y="13781"/>
                    <a:pt x="5702" y="13729"/>
                    <a:pt x="5868" y="13729"/>
                  </a:cubicBezTo>
                  <a:cubicBezTo>
                    <a:pt x="6000" y="13683"/>
                    <a:pt x="6166" y="13683"/>
                    <a:pt x="6252" y="13637"/>
                  </a:cubicBezTo>
                  <a:cubicBezTo>
                    <a:pt x="6423" y="13439"/>
                    <a:pt x="6635" y="13439"/>
                    <a:pt x="6887" y="13485"/>
                  </a:cubicBezTo>
                  <a:cubicBezTo>
                    <a:pt x="6973" y="13485"/>
                    <a:pt x="7105" y="13485"/>
                    <a:pt x="7190" y="13439"/>
                  </a:cubicBezTo>
                  <a:cubicBezTo>
                    <a:pt x="7271" y="13386"/>
                    <a:pt x="7271" y="13340"/>
                    <a:pt x="7356" y="13340"/>
                  </a:cubicBezTo>
                  <a:cubicBezTo>
                    <a:pt x="7402" y="13340"/>
                    <a:pt x="7442" y="13340"/>
                    <a:pt x="7482" y="13340"/>
                  </a:cubicBezTo>
                  <a:cubicBezTo>
                    <a:pt x="7614" y="13340"/>
                    <a:pt x="7740" y="13340"/>
                    <a:pt x="7826" y="13340"/>
                  </a:cubicBezTo>
                  <a:cubicBezTo>
                    <a:pt x="7952" y="13288"/>
                    <a:pt x="8038" y="13242"/>
                    <a:pt x="8124" y="13143"/>
                  </a:cubicBezTo>
                  <a:cubicBezTo>
                    <a:pt x="8164" y="13044"/>
                    <a:pt x="8209" y="12946"/>
                    <a:pt x="8250" y="12853"/>
                  </a:cubicBezTo>
                  <a:cubicBezTo>
                    <a:pt x="8335" y="12755"/>
                    <a:pt x="8376" y="12755"/>
                    <a:pt x="8507" y="12755"/>
                  </a:cubicBezTo>
                  <a:cubicBezTo>
                    <a:pt x="8507" y="12656"/>
                    <a:pt x="8461" y="12557"/>
                    <a:pt x="8507" y="12459"/>
                  </a:cubicBezTo>
                  <a:cubicBezTo>
                    <a:pt x="8507" y="12314"/>
                    <a:pt x="8547" y="12215"/>
                    <a:pt x="8593" y="12169"/>
                  </a:cubicBezTo>
                  <a:cubicBezTo>
                    <a:pt x="8719" y="11971"/>
                    <a:pt x="8805" y="11827"/>
                    <a:pt x="8931" y="11675"/>
                  </a:cubicBezTo>
                  <a:cubicBezTo>
                    <a:pt x="8971" y="11629"/>
                    <a:pt x="9017" y="11583"/>
                    <a:pt x="9057" y="11583"/>
                  </a:cubicBezTo>
                  <a:cubicBezTo>
                    <a:pt x="9057" y="11531"/>
                    <a:pt x="9103" y="11484"/>
                    <a:pt x="9143" y="11484"/>
                  </a:cubicBezTo>
                  <a:cubicBezTo>
                    <a:pt x="9183" y="11386"/>
                    <a:pt x="9269" y="11333"/>
                    <a:pt x="9354" y="11234"/>
                  </a:cubicBezTo>
                  <a:cubicBezTo>
                    <a:pt x="9400" y="11188"/>
                    <a:pt x="9480" y="11090"/>
                    <a:pt x="9526" y="11044"/>
                  </a:cubicBezTo>
                  <a:cubicBezTo>
                    <a:pt x="9612" y="10945"/>
                    <a:pt x="9652" y="10800"/>
                    <a:pt x="9738" y="10800"/>
                  </a:cubicBezTo>
                  <a:cubicBezTo>
                    <a:pt x="9738" y="10800"/>
                    <a:pt x="9738" y="10800"/>
                    <a:pt x="9778" y="10747"/>
                  </a:cubicBezTo>
                  <a:cubicBezTo>
                    <a:pt x="9778" y="10649"/>
                    <a:pt x="9778" y="10313"/>
                    <a:pt x="9692" y="10214"/>
                  </a:cubicBezTo>
                  <a:cubicBezTo>
                    <a:pt x="9652" y="10162"/>
                    <a:pt x="9612" y="10214"/>
                    <a:pt x="9612" y="10116"/>
                  </a:cubicBezTo>
                  <a:cubicBezTo>
                    <a:pt x="9612" y="10063"/>
                    <a:pt x="9612" y="10017"/>
                    <a:pt x="9652" y="9971"/>
                  </a:cubicBezTo>
                  <a:cubicBezTo>
                    <a:pt x="9738" y="9971"/>
                    <a:pt x="9910" y="10063"/>
                    <a:pt x="9950" y="10063"/>
                  </a:cubicBezTo>
                  <a:cubicBezTo>
                    <a:pt x="10036" y="10116"/>
                    <a:pt x="10162" y="10260"/>
                    <a:pt x="10248" y="10260"/>
                  </a:cubicBezTo>
                  <a:cubicBezTo>
                    <a:pt x="10373" y="10260"/>
                    <a:pt x="10459" y="10162"/>
                    <a:pt x="10545" y="10116"/>
                  </a:cubicBezTo>
                  <a:cubicBezTo>
                    <a:pt x="10631" y="10063"/>
                    <a:pt x="10803" y="10162"/>
                    <a:pt x="10803" y="10017"/>
                  </a:cubicBezTo>
                  <a:cubicBezTo>
                    <a:pt x="10929" y="9971"/>
                    <a:pt x="11015" y="10063"/>
                    <a:pt x="11141" y="9918"/>
                  </a:cubicBezTo>
                  <a:cubicBezTo>
                    <a:pt x="11227" y="9872"/>
                    <a:pt x="11352" y="9773"/>
                    <a:pt x="11478" y="9721"/>
                  </a:cubicBezTo>
                  <a:cubicBezTo>
                    <a:pt x="11564" y="9675"/>
                    <a:pt x="11650" y="9622"/>
                    <a:pt x="11736" y="9530"/>
                  </a:cubicBezTo>
                  <a:cubicBezTo>
                    <a:pt x="11782" y="9477"/>
                    <a:pt x="11822" y="9431"/>
                    <a:pt x="11908" y="9378"/>
                  </a:cubicBezTo>
                  <a:cubicBezTo>
                    <a:pt x="11908" y="9378"/>
                    <a:pt x="11994" y="9378"/>
                    <a:pt x="11994" y="9332"/>
                  </a:cubicBezTo>
                  <a:cubicBezTo>
                    <a:pt x="12034" y="9332"/>
                    <a:pt x="12034" y="9332"/>
                    <a:pt x="12074" y="9332"/>
                  </a:cubicBezTo>
                  <a:lnTo>
                    <a:pt x="12074" y="9280"/>
                  </a:lnTo>
                  <a:cubicBezTo>
                    <a:pt x="12160" y="9234"/>
                    <a:pt x="12120" y="9234"/>
                    <a:pt x="12205" y="9188"/>
                  </a:cubicBezTo>
                  <a:cubicBezTo>
                    <a:pt x="12246" y="9188"/>
                    <a:pt x="12331" y="9188"/>
                    <a:pt x="12371" y="9188"/>
                  </a:cubicBezTo>
                  <a:cubicBezTo>
                    <a:pt x="12417" y="9135"/>
                    <a:pt x="12417" y="9089"/>
                    <a:pt x="12503" y="9036"/>
                  </a:cubicBezTo>
                  <a:cubicBezTo>
                    <a:pt x="12543" y="9036"/>
                    <a:pt x="12543" y="9036"/>
                    <a:pt x="12629" y="8990"/>
                  </a:cubicBezTo>
                  <a:cubicBezTo>
                    <a:pt x="12715" y="8891"/>
                    <a:pt x="12801" y="8944"/>
                    <a:pt x="12927" y="8891"/>
                  </a:cubicBezTo>
                  <a:cubicBezTo>
                    <a:pt x="12967" y="8845"/>
                    <a:pt x="13013" y="8793"/>
                    <a:pt x="13053" y="8793"/>
                  </a:cubicBezTo>
                  <a:cubicBezTo>
                    <a:pt x="13099" y="8747"/>
                    <a:pt x="13184" y="8747"/>
                    <a:pt x="13224" y="8747"/>
                  </a:cubicBezTo>
                  <a:cubicBezTo>
                    <a:pt x="13265" y="8694"/>
                    <a:pt x="13310" y="8694"/>
                    <a:pt x="13350" y="8648"/>
                  </a:cubicBezTo>
                  <a:cubicBezTo>
                    <a:pt x="13396" y="8602"/>
                    <a:pt x="13396" y="8549"/>
                    <a:pt x="13482" y="8503"/>
                  </a:cubicBezTo>
                  <a:cubicBezTo>
                    <a:pt x="13522" y="8503"/>
                    <a:pt x="13562" y="8549"/>
                    <a:pt x="13608" y="8503"/>
                  </a:cubicBezTo>
                  <a:cubicBezTo>
                    <a:pt x="13648" y="8503"/>
                    <a:pt x="13648" y="8404"/>
                    <a:pt x="13694" y="8404"/>
                  </a:cubicBezTo>
                  <a:cubicBezTo>
                    <a:pt x="13774" y="8358"/>
                    <a:pt x="13906" y="8358"/>
                    <a:pt x="13992" y="8358"/>
                  </a:cubicBezTo>
                  <a:cubicBezTo>
                    <a:pt x="14072" y="8306"/>
                    <a:pt x="14244" y="8306"/>
                    <a:pt x="14329" y="8260"/>
                  </a:cubicBezTo>
                  <a:cubicBezTo>
                    <a:pt x="14415" y="8161"/>
                    <a:pt x="14455" y="8108"/>
                    <a:pt x="14587" y="8062"/>
                  </a:cubicBezTo>
                  <a:cubicBezTo>
                    <a:pt x="14713" y="8062"/>
                    <a:pt x="14713" y="8062"/>
                    <a:pt x="14839" y="7911"/>
                  </a:cubicBezTo>
                  <a:cubicBezTo>
                    <a:pt x="14925" y="7819"/>
                    <a:pt x="15011" y="7819"/>
                    <a:pt x="15137" y="7819"/>
                  </a:cubicBezTo>
                  <a:cubicBezTo>
                    <a:pt x="15263" y="7819"/>
                    <a:pt x="15348" y="7766"/>
                    <a:pt x="15474" y="7766"/>
                  </a:cubicBezTo>
                  <a:cubicBezTo>
                    <a:pt x="15606" y="7720"/>
                    <a:pt x="15990" y="7621"/>
                    <a:pt x="16070" y="7819"/>
                  </a:cubicBezTo>
                  <a:cubicBezTo>
                    <a:pt x="16116" y="7911"/>
                    <a:pt x="15990" y="8010"/>
                    <a:pt x="15944" y="8108"/>
                  </a:cubicBezTo>
                  <a:cubicBezTo>
                    <a:pt x="15904" y="8207"/>
                    <a:pt x="15858" y="8260"/>
                    <a:pt x="15772" y="8306"/>
                  </a:cubicBezTo>
                  <a:cubicBezTo>
                    <a:pt x="15732" y="8358"/>
                    <a:pt x="15646" y="8358"/>
                    <a:pt x="15606" y="8404"/>
                  </a:cubicBezTo>
                  <a:cubicBezTo>
                    <a:pt x="15560" y="8503"/>
                    <a:pt x="15560" y="8747"/>
                    <a:pt x="15560" y="8891"/>
                  </a:cubicBezTo>
                  <a:cubicBezTo>
                    <a:pt x="15560" y="9234"/>
                    <a:pt x="15560" y="9530"/>
                    <a:pt x="15858" y="9675"/>
                  </a:cubicBezTo>
                  <a:cubicBezTo>
                    <a:pt x="15858" y="9819"/>
                    <a:pt x="15858" y="9918"/>
                    <a:pt x="15904" y="10063"/>
                  </a:cubicBezTo>
                  <a:cubicBezTo>
                    <a:pt x="15944" y="10162"/>
                    <a:pt x="15990" y="10260"/>
                    <a:pt x="15990" y="10405"/>
                  </a:cubicBezTo>
                  <a:cubicBezTo>
                    <a:pt x="16070" y="10405"/>
                    <a:pt x="16156" y="10405"/>
                    <a:pt x="16242" y="10359"/>
                  </a:cubicBezTo>
                  <a:cubicBezTo>
                    <a:pt x="16287" y="10313"/>
                    <a:pt x="16287" y="10214"/>
                    <a:pt x="16373" y="10214"/>
                  </a:cubicBezTo>
                  <a:cubicBezTo>
                    <a:pt x="16499" y="10162"/>
                    <a:pt x="16453" y="10504"/>
                    <a:pt x="16453" y="10603"/>
                  </a:cubicBezTo>
                  <a:cubicBezTo>
                    <a:pt x="16413" y="10899"/>
                    <a:pt x="16156" y="11090"/>
                    <a:pt x="15904" y="11090"/>
                  </a:cubicBezTo>
                  <a:cubicBezTo>
                    <a:pt x="15858" y="11142"/>
                    <a:pt x="15692" y="11142"/>
                    <a:pt x="15606" y="11188"/>
                  </a:cubicBezTo>
                  <a:cubicBezTo>
                    <a:pt x="15520" y="11234"/>
                    <a:pt x="15434" y="11287"/>
                    <a:pt x="15394" y="11287"/>
                  </a:cubicBezTo>
                  <a:cubicBezTo>
                    <a:pt x="15263" y="11333"/>
                    <a:pt x="14885" y="11333"/>
                    <a:pt x="14839" y="11188"/>
                  </a:cubicBezTo>
                  <a:cubicBezTo>
                    <a:pt x="14667" y="11234"/>
                    <a:pt x="14587" y="11234"/>
                    <a:pt x="14541" y="11432"/>
                  </a:cubicBezTo>
                  <a:cubicBezTo>
                    <a:pt x="14541" y="11531"/>
                    <a:pt x="14541" y="11728"/>
                    <a:pt x="14541" y="11774"/>
                  </a:cubicBezTo>
                  <a:cubicBezTo>
                    <a:pt x="14501" y="11873"/>
                    <a:pt x="14329" y="11925"/>
                    <a:pt x="14244" y="11971"/>
                  </a:cubicBezTo>
                  <a:cubicBezTo>
                    <a:pt x="14203" y="12018"/>
                    <a:pt x="14072" y="12215"/>
                    <a:pt x="13992" y="12215"/>
                  </a:cubicBezTo>
                  <a:cubicBezTo>
                    <a:pt x="13992" y="12268"/>
                    <a:pt x="14032" y="12268"/>
                    <a:pt x="14072" y="12268"/>
                  </a:cubicBezTo>
                  <a:cubicBezTo>
                    <a:pt x="13992" y="12314"/>
                    <a:pt x="13906" y="12360"/>
                    <a:pt x="13906" y="12412"/>
                  </a:cubicBezTo>
                  <a:cubicBezTo>
                    <a:pt x="13820" y="12412"/>
                    <a:pt x="13694" y="12360"/>
                    <a:pt x="13608" y="12412"/>
                  </a:cubicBezTo>
                  <a:cubicBezTo>
                    <a:pt x="13522" y="12459"/>
                    <a:pt x="13522" y="12511"/>
                    <a:pt x="13482" y="12557"/>
                  </a:cubicBezTo>
                  <a:cubicBezTo>
                    <a:pt x="13396" y="12656"/>
                    <a:pt x="13310" y="12702"/>
                    <a:pt x="13224" y="12801"/>
                  </a:cubicBezTo>
                  <a:cubicBezTo>
                    <a:pt x="13184" y="12853"/>
                    <a:pt x="13139" y="12946"/>
                    <a:pt x="13053" y="12998"/>
                  </a:cubicBezTo>
                  <a:cubicBezTo>
                    <a:pt x="13013" y="12998"/>
                    <a:pt x="12927" y="12998"/>
                    <a:pt x="12841" y="12998"/>
                  </a:cubicBezTo>
                  <a:cubicBezTo>
                    <a:pt x="12755" y="13044"/>
                    <a:pt x="12583" y="13044"/>
                    <a:pt x="12503" y="13097"/>
                  </a:cubicBezTo>
                  <a:cubicBezTo>
                    <a:pt x="12457" y="13196"/>
                    <a:pt x="12457" y="13288"/>
                    <a:pt x="12457" y="13439"/>
                  </a:cubicBezTo>
                  <a:cubicBezTo>
                    <a:pt x="12331" y="13439"/>
                    <a:pt x="12246" y="13637"/>
                    <a:pt x="12205" y="13729"/>
                  </a:cubicBezTo>
                  <a:cubicBezTo>
                    <a:pt x="12160" y="13827"/>
                    <a:pt x="12034" y="13926"/>
                    <a:pt x="11948" y="13972"/>
                  </a:cubicBezTo>
                  <a:cubicBezTo>
                    <a:pt x="11564" y="14222"/>
                    <a:pt x="11055" y="14314"/>
                    <a:pt x="10883" y="14808"/>
                  </a:cubicBezTo>
                  <a:cubicBezTo>
                    <a:pt x="10843" y="14953"/>
                    <a:pt x="10843" y="15052"/>
                    <a:pt x="10843" y="15196"/>
                  </a:cubicBezTo>
                  <a:cubicBezTo>
                    <a:pt x="10803" y="15295"/>
                    <a:pt x="10671" y="15394"/>
                    <a:pt x="10591" y="15493"/>
                  </a:cubicBezTo>
                  <a:cubicBezTo>
                    <a:pt x="10545" y="15539"/>
                    <a:pt x="10545" y="15539"/>
                    <a:pt x="10505" y="15591"/>
                  </a:cubicBezTo>
                  <a:cubicBezTo>
                    <a:pt x="10419" y="15591"/>
                    <a:pt x="10373" y="15591"/>
                    <a:pt x="10373" y="15493"/>
                  </a:cubicBezTo>
                  <a:cubicBezTo>
                    <a:pt x="10333" y="15394"/>
                    <a:pt x="10373" y="15249"/>
                    <a:pt x="10373" y="15150"/>
                  </a:cubicBezTo>
                  <a:cubicBezTo>
                    <a:pt x="10293" y="15150"/>
                    <a:pt x="10162" y="15150"/>
                    <a:pt x="10122" y="15196"/>
                  </a:cubicBezTo>
                  <a:cubicBezTo>
                    <a:pt x="9950" y="15440"/>
                    <a:pt x="10036" y="15782"/>
                    <a:pt x="9910" y="16026"/>
                  </a:cubicBezTo>
                  <a:cubicBezTo>
                    <a:pt x="9824" y="16177"/>
                    <a:pt x="9692" y="16177"/>
                    <a:pt x="9612" y="16269"/>
                  </a:cubicBezTo>
                  <a:cubicBezTo>
                    <a:pt x="9612" y="16322"/>
                    <a:pt x="9229" y="17052"/>
                    <a:pt x="9229" y="17006"/>
                  </a:cubicBezTo>
                  <a:cubicBezTo>
                    <a:pt x="9314" y="17250"/>
                    <a:pt x="9480" y="17204"/>
                    <a:pt x="9269" y="17493"/>
                  </a:cubicBezTo>
                  <a:cubicBezTo>
                    <a:pt x="9143" y="17638"/>
                    <a:pt x="9103" y="17638"/>
                    <a:pt x="9183" y="17882"/>
                  </a:cubicBezTo>
                  <a:cubicBezTo>
                    <a:pt x="9269" y="18224"/>
                    <a:pt x="9143" y="18566"/>
                    <a:pt x="8805" y="18619"/>
                  </a:cubicBezTo>
                  <a:cubicBezTo>
                    <a:pt x="8673" y="18619"/>
                    <a:pt x="8593" y="18619"/>
                    <a:pt x="8507" y="18421"/>
                  </a:cubicBezTo>
                  <a:cubicBezTo>
                    <a:pt x="8461" y="18322"/>
                    <a:pt x="8376" y="18132"/>
                    <a:pt x="8507" y="18079"/>
                  </a:cubicBezTo>
                  <a:cubicBezTo>
                    <a:pt x="8335" y="18178"/>
                    <a:pt x="8209" y="18178"/>
                    <a:pt x="8038" y="18224"/>
                  </a:cubicBezTo>
                  <a:cubicBezTo>
                    <a:pt x="8038" y="18375"/>
                    <a:pt x="8038" y="18474"/>
                    <a:pt x="8164" y="18566"/>
                  </a:cubicBezTo>
                  <a:cubicBezTo>
                    <a:pt x="8078" y="18816"/>
                    <a:pt x="7740" y="18816"/>
                    <a:pt x="7568" y="19060"/>
                  </a:cubicBezTo>
                  <a:cubicBezTo>
                    <a:pt x="7482" y="19204"/>
                    <a:pt x="7568" y="19303"/>
                    <a:pt x="7528" y="19448"/>
                  </a:cubicBezTo>
                  <a:cubicBezTo>
                    <a:pt x="7482" y="19547"/>
                    <a:pt x="7356" y="19501"/>
                    <a:pt x="7356" y="19691"/>
                  </a:cubicBezTo>
                  <a:cubicBezTo>
                    <a:pt x="7231" y="19744"/>
                    <a:pt x="6973" y="19836"/>
                    <a:pt x="6933" y="19988"/>
                  </a:cubicBezTo>
                  <a:cubicBezTo>
                    <a:pt x="6847" y="20132"/>
                    <a:pt x="6933" y="20034"/>
                    <a:pt x="6973" y="20132"/>
                  </a:cubicBezTo>
                  <a:cubicBezTo>
                    <a:pt x="6973" y="20178"/>
                    <a:pt x="7059" y="20330"/>
                    <a:pt x="7105" y="20376"/>
                  </a:cubicBezTo>
                  <a:cubicBezTo>
                    <a:pt x="7316" y="20527"/>
                    <a:pt x="7442" y="20277"/>
                    <a:pt x="7402" y="20718"/>
                  </a:cubicBezTo>
                  <a:cubicBezTo>
                    <a:pt x="7402" y="20916"/>
                    <a:pt x="7402" y="21113"/>
                    <a:pt x="7442" y="21258"/>
                  </a:cubicBezTo>
                  <a:cubicBezTo>
                    <a:pt x="7568" y="21258"/>
                    <a:pt x="7694" y="21304"/>
                    <a:pt x="7694" y="21356"/>
                  </a:cubicBezTo>
                  <a:cubicBezTo>
                    <a:pt x="7866" y="21403"/>
                    <a:pt x="7992" y="21501"/>
                    <a:pt x="8124" y="21600"/>
                  </a:cubicBezTo>
                  <a:cubicBezTo>
                    <a:pt x="8209" y="21356"/>
                    <a:pt x="8250" y="21159"/>
                    <a:pt x="8421" y="21014"/>
                  </a:cubicBezTo>
                  <a:cubicBezTo>
                    <a:pt x="8507" y="20916"/>
                    <a:pt x="8547" y="20817"/>
                    <a:pt x="8633" y="20718"/>
                  </a:cubicBezTo>
                  <a:cubicBezTo>
                    <a:pt x="8719" y="20527"/>
                    <a:pt x="8673" y="20376"/>
                    <a:pt x="8507" y="20330"/>
                  </a:cubicBezTo>
                  <a:cubicBezTo>
                    <a:pt x="8547" y="20178"/>
                    <a:pt x="8759" y="20178"/>
                    <a:pt x="8891" y="20132"/>
                  </a:cubicBezTo>
                  <a:cubicBezTo>
                    <a:pt x="9017" y="20034"/>
                    <a:pt x="9143" y="20034"/>
                    <a:pt x="9314" y="20034"/>
                  </a:cubicBezTo>
                  <a:cubicBezTo>
                    <a:pt x="9440" y="20034"/>
                    <a:pt x="9566" y="20034"/>
                    <a:pt x="9692" y="20086"/>
                  </a:cubicBezTo>
                  <a:cubicBezTo>
                    <a:pt x="9778" y="20086"/>
                    <a:pt x="9778" y="20132"/>
                    <a:pt x="9864" y="20132"/>
                  </a:cubicBezTo>
                  <a:cubicBezTo>
                    <a:pt x="9910" y="20132"/>
                    <a:pt x="9996" y="20034"/>
                    <a:pt x="10036" y="20034"/>
                  </a:cubicBezTo>
                  <a:cubicBezTo>
                    <a:pt x="10122" y="20034"/>
                    <a:pt x="10076" y="20132"/>
                    <a:pt x="10162" y="20132"/>
                  </a:cubicBezTo>
                  <a:cubicBezTo>
                    <a:pt x="10248" y="20132"/>
                    <a:pt x="10293" y="20132"/>
                    <a:pt x="10333" y="20086"/>
                  </a:cubicBezTo>
                  <a:cubicBezTo>
                    <a:pt x="10459" y="20034"/>
                    <a:pt x="10545" y="19988"/>
                    <a:pt x="10717" y="19988"/>
                  </a:cubicBezTo>
                  <a:cubicBezTo>
                    <a:pt x="10803" y="19988"/>
                    <a:pt x="10969" y="19988"/>
                    <a:pt x="11055" y="19935"/>
                  </a:cubicBezTo>
                  <a:cubicBezTo>
                    <a:pt x="11141" y="19836"/>
                    <a:pt x="11095" y="19790"/>
                    <a:pt x="11095" y="19691"/>
                  </a:cubicBezTo>
                  <a:cubicBezTo>
                    <a:pt x="11141" y="19645"/>
                    <a:pt x="11181" y="19593"/>
                    <a:pt x="11181" y="19547"/>
                  </a:cubicBezTo>
                  <a:cubicBezTo>
                    <a:pt x="11227" y="19501"/>
                    <a:pt x="11438" y="19158"/>
                    <a:pt x="11478" y="19158"/>
                  </a:cubicBezTo>
                  <a:cubicBezTo>
                    <a:pt x="11524" y="19204"/>
                    <a:pt x="11524" y="19250"/>
                    <a:pt x="11610" y="19250"/>
                  </a:cubicBezTo>
                  <a:cubicBezTo>
                    <a:pt x="11610" y="19547"/>
                    <a:pt x="11564" y="19790"/>
                    <a:pt x="11564" y="20086"/>
                  </a:cubicBezTo>
                  <a:cubicBezTo>
                    <a:pt x="11782" y="20086"/>
                    <a:pt x="11994" y="20231"/>
                    <a:pt x="12205" y="20231"/>
                  </a:cubicBezTo>
                  <a:cubicBezTo>
                    <a:pt x="12205" y="20034"/>
                    <a:pt x="12205" y="19691"/>
                    <a:pt x="12246" y="19744"/>
                  </a:cubicBezTo>
                  <a:cubicBezTo>
                    <a:pt x="12371" y="19645"/>
                    <a:pt x="12457" y="19691"/>
                    <a:pt x="12543" y="19645"/>
                  </a:cubicBezTo>
                  <a:cubicBezTo>
                    <a:pt x="12669" y="19593"/>
                    <a:pt x="12629" y="19547"/>
                    <a:pt x="12669" y="19448"/>
                  </a:cubicBezTo>
                  <a:cubicBezTo>
                    <a:pt x="12715" y="19303"/>
                    <a:pt x="12841" y="19250"/>
                    <a:pt x="12927" y="19204"/>
                  </a:cubicBezTo>
                  <a:cubicBezTo>
                    <a:pt x="12967" y="19158"/>
                    <a:pt x="12967" y="19158"/>
                    <a:pt x="13013" y="19106"/>
                  </a:cubicBezTo>
                  <a:cubicBezTo>
                    <a:pt x="13013" y="19060"/>
                    <a:pt x="13013" y="18961"/>
                    <a:pt x="13013" y="18915"/>
                  </a:cubicBezTo>
                  <a:cubicBezTo>
                    <a:pt x="13099" y="18862"/>
                    <a:pt x="13099" y="18816"/>
                    <a:pt x="13099" y="18717"/>
                  </a:cubicBezTo>
                  <a:cubicBezTo>
                    <a:pt x="13139" y="18566"/>
                    <a:pt x="13184" y="18520"/>
                    <a:pt x="13265" y="18421"/>
                  </a:cubicBezTo>
                  <a:cubicBezTo>
                    <a:pt x="13396" y="18276"/>
                    <a:pt x="13562" y="18276"/>
                    <a:pt x="13522" y="18033"/>
                  </a:cubicBezTo>
                  <a:cubicBezTo>
                    <a:pt x="13522" y="17789"/>
                    <a:pt x="13350" y="17691"/>
                    <a:pt x="13436" y="17447"/>
                  </a:cubicBezTo>
                  <a:cubicBezTo>
                    <a:pt x="13482" y="17296"/>
                    <a:pt x="13608" y="17204"/>
                    <a:pt x="13694" y="17105"/>
                  </a:cubicBezTo>
                  <a:cubicBezTo>
                    <a:pt x="13820" y="16954"/>
                    <a:pt x="13820" y="16763"/>
                    <a:pt x="13820" y="16565"/>
                  </a:cubicBezTo>
                  <a:cubicBezTo>
                    <a:pt x="13648" y="16611"/>
                    <a:pt x="13694" y="16368"/>
                    <a:pt x="13694" y="16269"/>
                  </a:cubicBezTo>
                  <a:cubicBezTo>
                    <a:pt x="13694" y="16177"/>
                    <a:pt x="13694" y="16124"/>
                    <a:pt x="13648" y="16026"/>
                  </a:cubicBezTo>
                  <a:cubicBezTo>
                    <a:pt x="13608" y="15927"/>
                    <a:pt x="13608" y="15927"/>
                    <a:pt x="13562" y="15835"/>
                  </a:cubicBezTo>
                  <a:cubicBezTo>
                    <a:pt x="13562" y="15637"/>
                    <a:pt x="13482" y="15591"/>
                    <a:pt x="13436" y="15440"/>
                  </a:cubicBezTo>
                  <a:cubicBezTo>
                    <a:pt x="13436" y="15098"/>
                    <a:pt x="13436" y="14999"/>
                    <a:pt x="13608" y="14709"/>
                  </a:cubicBezTo>
                  <a:cubicBezTo>
                    <a:pt x="13648" y="14657"/>
                    <a:pt x="13648" y="14558"/>
                    <a:pt x="13694" y="14512"/>
                  </a:cubicBezTo>
                  <a:cubicBezTo>
                    <a:pt x="13774" y="14367"/>
                    <a:pt x="13860" y="14268"/>
                    <a:pt x="13946" y="14124"/>
                  </a:cubicBezTo>
                  <a:cubicBezTo>
                    <a:pt x="14072" y="14025"/>
                    <a:pt x="14158" y="13926"/>
                    <a:pt x="14284" y="13880"/>
                  </a:cubicBezTo>
                  <a:cubicBezTo>
                    <a:pt x="14369" y="13880"/>
                    <a:pt x="14501" y="13926"/>
                    <a:pt x="14587" y="13880"/>
                  </a:cubicBezTo>
                  <a:cubicBezTo>
                    <a:pt x="14587" y="13584"/>
                    <a:pt x="14839" y="13439"/>
                    <a:pt x="14925" y="13196"/>
                  </a:cubicBezTo>
                  <a:cubicBezTo>
                    <a:pt x="15011" y="13044"/>
                    <a:pt x="15137" y="12946"/>
                    <a:pt x="15263" y="12899"/>
                  </a:cubicBezTo>
                  <a:cubicBezTo>
                    <a:pt x="15348" y="12899"/>
                    <a:pt x="15348" y="12899"/>
                    <a:pt x="15474" y="12853"/>
                  </a:cubicBezTo>
                  <a:cubicBezTo>
                    <a:pt x="15520" y="12801"/>
                    <a:pt x="15560" y="12801"/>
                    <a:pt x="15606" y="12755"/>
                  </a:cubicBezTo>
                  <a:cubicBezTo>
                    <a:pt x="15858" y="12511"/>
                    <a:pt x="15904" y="12070"/>
                    <a:pt x="16242" y="12070"/>
                  </a:cubicBezTo>
                  <a:cubicBezTo>
                    <a:pt x="16453" y="12070"/>
                    <a:pt x="16499" y="11925"/>
                    <a:pt x="16585" y="11728"/>
                  </a:cubicBezTo>
                  <a:cubicBezTo>
                    <a:pt x="16665" y="11432"/>
                    <a:pt x="16923" y="10991"/>
                    <a:pt x="17175" y="10800"/>
                  </a:cubicBezTo>
                  <a:cubicBezTo>
                    <a:pt x="17261" y="10747"/>
                    <a:pt x="17392" y="10747"/>
                    <a:pt x="17472" y="10701"/>
                  </a:cubicBezTo>
                  <a:cubicBezTo>
                    <a:pt x="17558" y="10649"/>
                    <a:pt x="17690" y="10603"/>
                    <a:pt x="17816" y="10556"/>
                  </a:cubicBezTo>
                  <a:cubicBezTo>
                    <a:pt x="17856" y="10556"/>
                    <a:pt x="17988" y="10603"/>
                    <a:pt x="18028" y="10556"/>
                  </a:cubicBezTo>
                  <a:cubicBezTo>
                    <a:pt x="18114" y="10556"/>
                    <a:pt x="18154" y="10458"/>
                    <a:pt x="18239" y="10405"/>
                  </a:cubicBezTo>
                  <a:cubicBezTo>
                    <a:pt x="18365" y="10359"/>
                    <a:pt x="18537" y="10359"/>
                    <a:pt x="18663" y="10313"/>
                  </a:cubicBezTo>
                  <a:cubicBezTo>
                    <a:pt x="18795" y="10260"/>
                    <a:pt x="18749" y="10063"/>
                    <a:pt x="18875" y="9971"/>
                  </a:cubicBezTo>
                  <a:cubicBezTo>
                    <a:pt x="18875" y="10017"/>
                    <a:pt x="18961" y="10116"/>
                    <a:pt x="19047" y="10162"/>
                  </a:cubicBezTo>
                  <a:cubicBezTo>
                    <a:pt x="19178" y="10162"/>
                    <a:pt x="19092" y="10116"/>
                    <a:pt x="19218" y="10017"/>
                  </a:cubicBezTo>
                  <a:cubicBezTo>
                    <a:pt x="19304" y="9971"/>
                    <a:pt x="19476" y="9971"/>
                    <a:pt x="19556" y="10017"/>
                  </a:cubicBezTo>
                  <a:cubicBezTo>
                    <a:pt x="19642" y="10063"/>
                    <a:pt x="19642" y="10162"/>
                    <a:pt x="19688" y="10162"/>
                  </a:cubicBezTo>
                  <a:cubicBezTo>
                    <a:pt x="19728" y="10214"/>
                    <a:pt x="19814" y="10214"/>
                    <a:pt x="19854" y="10313"/>
                  </a:cubicBezTo>
                  <a:cubicBezTo>
                    <a:pt x="19940" y="10405"/>
                    <a:pt x="19900" y="10603"/>
                    <a:pt x="19940" y="10701"/>
                  </a:cubicBezTo>
                  <a:cubicBezTo>
                    <a:pt x="20152" y="10747"/>
                    <a:pt x="20323" y="10846"/>
                    <a:pt x="20495" y="10991"/>
                  </a:cubicBezTo>
                  <a:cubicBezTo>
                    <a:pt x="20581" y="10991"/>
                    <a:pt x="20707" y="11142"/>
                    <a:pt x="20793" y="11142"/>
                  </a:cubicBezTo>
                  <a:cubicBezTo>
                    <a:pt x="20879" y="11090"/>
                    <a:pt x="20919" y="10945"/>
                    <a:pt x="21005" y="10899"/>
                  </a:cubicBezTo>
                  <a:cubicBezTo>
                    <a:pt x="21005" y="10747"/>
                    <a:pt x="20793" y="10504"/>
                    <a:pt x="20707" y="10359"/>
                  </a:cubicBezTo>
                  <a:cubicBezTo>
                    <a:pt x="20621" y="10260"/>
                    <a:pt x="20581" y="10214"/>
                    <a:pt x="20535" y="10116"/>
                  </a:cubicBezTo>
                  <a:cubicBezTo>
                    <a:pt x="20495" y="10116"/>
                    <a:pt x="20363" y="9971"/>
                    <a:pt x="20363" y="9971"/>
                  </a:cubicBezTo>
                  <a:cubicBezTo>
                    <a:pt x="20323" y="9872"/>
                    <a:pt x="20237" y="9872"/>
                    <a:pt x="20237" y="9773"/>
                  </a:cubicBezTo>
                  <a:cubicBezTo>
                    <a:pt x="20197" y="9721"/>
                    <a:pt x="20197" y="9622"/>
                    <a:pt x="20152" y="9576"/>
                  </a:cubicBezTo>
                  <a:cubicBezTo>
                    <a:pt x="20112" y="9576"/>
                    <a:pt x="19986" y="9576"/>
                    <a:pt x="19986" y="9530"/>
                  </a:cubicBezTo>
                  <a:cubicBezTo>
                    <a:pt x="19940" y="9378"/>
                    <a:pt x="19688" y="8450"/>
                    <a:pt x="19986" y="8450"/>
                  </a:cubicBezTo>
                  <a:cubicBezTo>
                    <a:pt x="20066" y="8358"/>
                    <a:pt x="20152" y="8161"/>
                    <a:pt x="20237" y="8161"/>
                  </a:cubicBezTo>
                  <a:cubicBezTo>
                    <a:pt x="20363" y="7911"/>
                    <a:pt x="20833" y="7667"/>
                    <a:pt x="20793" y="7325"/>
                  </a:cubicBezTo>
                  <a:cubicBezTo>
                    <a:pt x="20879" y="7233"/>
                    <a:pt x="20965" y="7134"/>
                    <a:pt x="21131" y="7134"/>
                  </a:cubicBezTo>
                  <a:cubicBezTo>
                    <a:pt x="21257" y="7134"/>
                    <a:pt x="21388" y="7180"/>
                    <a:pt x="21514" y="7180"/>
                  </a:cubicBezTo>
                  <a:cubicBezTo>
                    <a:pt x="21514" y="6989"/>
                    <a:pt x="21474" y="6693"/>
                    <a:pt x="21554" y="6548"/>
                  </a:cubicBezTo>
                  <a:cubicBezTo>
                    <a:pt x="21554" y="6548"/>
                    <a:pt x="21554" y="6548"/>
                    <a:pt x="21600" y="654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3" name="Shape 3053"/>
            <p:cNvSpPr/>
            <p:nvPr/>
          </p:nvSpPr>
          <p:spPr>
            <a:xfrm>
              <a:off x="6367022" y="3582148"/>
              <a:ext cx="868929" cy="297524"/>
            </a:xfrm>
            <a:custGeom>
              <a:avLst/>
              <a:gdLst/>
              <a:ahLst/>
              <a:cxnLst/>
              <a:rect l="0" t="0" r="0" b="0"/>
              <a:pathLst>
                <a:path w="21578" h="21044" extrusionOk="0">
                  <a:moveTo>
                    <a:pt x="21040" y="17862"/>
                  </a:moveTo>
                  <a:cubicBezTo>
                    <a:pt x="21201" y="17617"/>
                    <a:pt x="21352" y="17403"/>
                    <a:pt x="21514" y="17158"/>
                  </a:cubicBezTo>
                  <a:cubicBezTo>
                    <a:pt x="21600" y="16485"/>
                    <a:pt x="21600" y="15568"/>
                    <a:pt x="21514" y="14894"/>
                  </a:cubicBezTo>
                  <a:cubicBezTo>
                    <a:pt x="21201" y="13762"/>
                    <a:pt x="20480" y="13762"/>
                    <a:pt x="20318" y="12171"/>
                  </a:cubicBezTo>
                  <a:cubicBezTo>
                    <a:pt x="20318" y="11713"/>
                    <a:pt x="20318" y="9204"/>
                    <a:pt x="20641" y="8990"/>
                  </a:cubicBezTo>
                  <a:cubicBezTo>
                    <a:pt x="20393" y="8990"/>
                    <a:pt x="19919" y="8775"/>
                    <a:pt x="19758" y="8531"/>
                  </a:cubicBezTo>
                  <a:cubicBezTo>
                    <a:pt x="19359" y="8072"/>
                    <a:pt x="19435" y="6940"/>
                    <a:pt x="19036" y="6481"/>
                  </a:cubicBezTo>
                  <a:cubicBezTo>
                    <a:pt x="18713" y="6267"/>
                    <a:pt x="18314" y="6726"/>
                    <a:pt x="18002" y="6940"/>
                  </a:cubicBezTo>
                  <a:cubicBezTo>
                    <a:pt x="17679" y="7185"/>
                    <a:pt x="17517" y="8072"/>
                    <a:pt x="17118" y="7858"/>
                  </a:cubicBezTo>
                  <a:cubicBezTo>
                    <a:pt x="17118" y="6726"/>
                    <a:pt x="17118" y="5808"/>
                    <a:pt x="17194" y="4890"/>
                  </a:cubicBezTo>
                  <a:cubicBezTo>
                    <a:pt x="17280" y="3758"/>
                    <a:pt x="17355" y="2871"/>
                    <a:pt x="16881" y="2626"/>
                  </a:cubicBezTo>
                  <a:cubicBezTo>
                    <a:pt x="16881" y="2167"/>
                    <a:pt x="17118" y="1280"/>
                    <a:pt x="17194" y="1035"/>
                  </a:cubicBezTo>
                  <a:cubicBezTo>
                    <a:pt x="17442" y="821"/>
                    <a:pt x="17754" y="821"/>
                    <a:pt x="17679" y="117"/>
                  </a:cubicBezTo>
                  <a:cubicBezTo>
                    <a:pt x="17355" y="117"/>
                    <a:pt x="17043" y="362"/>
                    <a:pt x="16720" y="362"/>
                  </a:cubicBezTo>
                  <a:cubicBezTo>
                    <a:pt x="16397" y="362"/>
                    <a:pt x="16160" y="362"/>
                    <a:pt x="15912" y="362"/>
                  </a:cubicBezTo>
                  <a:cubicBezTo>
                    <a:pt x="15513" y="1953"/>
                    <a:pt x="14802" y="-556"/>
                    <a:pt x="14317" y="117"/>
                  </a:cubicBezTo>
                  <a:cubicBezTo>
                    <a:pt x="13919" y="821"/>
                    <a:pt x="14156" y="1494"/>
                    <a:pt x="14080" y="2167"/>
                  </a:cubicBezTo>
                  <a:cubicBezTo>
                    <a:pt x="13994" y="3085"/>
                    <a:pt x="13833" y="3085"/>
                    <a:pt x="13833" y="4217"/>
                  </a:cubicBezTo>
                  <a:cubicBezTo>
                    <a:pt x="13520" y="3758"/>
                    <a:pt x="13596" y="2626"/>
                    <a:pt x="13434" y="2167"/>
                  </a:cubicBezTo>
                  <a:cubicBezTo>
                    <a:pt x="13197" y="1708"/>
                    <a:pt x="12960" y="1708"/>
                    <a:pt x="12712" y="1708"/>
                  </a:cubicBezTo>
                  <a:cubicBezTo>
                    <a:pt x="12712" y="2626"/>
                    <a:pt x="12238" y="2412"/>
                    <a:pt x="12238" y="3544"/>
                  </a:cubicBezTo>
                  <a:cubicBezTo>
                    <a:pt x="12152" y="4462"/>
                    <a:pt x="12798" y="4890"/>
                    <a:pt x="12152" y="5349"/>
                  </a:cubicBezTo>
                  <a:cubicBezTo>
                    <a:pt x="11753" y="5349"/>
                    <a:pt x="11355" y="4890"/>
                    <a:pt x="11279" y="6481"/>
                  </a:cubicBezTo>
                  <a:cubicBezTo>
                    <a:pt x="11118" y="6940"/>
                    <a:pt x="10956" y="6726"/>
                    <a:pt x="10881" y="6940"/>
                  </a:cubicBezTo>
                  <a:cubicBezTo>
                    <a:pt x="10719" y="7185"/>
                    <a:pt x="10719" y="7613"/>
                    <a:pt x="10633" y="8317"/>
                  </a:cubicBezTo>
                  <a:cubicBezTo>
                    <a:pt x="10310" y="8317"/>
                    <a:pt x="10159" y="8317"/>
                    <a:pt x="10073" y="7613"/>
                  </a:cubicBezTo>
                  <a:cubicBezTo>
                    <a:pt x="9997" y="6940"/>
                    <a:pt x="10073" y="5808"/>
                    <a:pt x="10073" y="5349"/>
                  </a:cubicBezTo>
                  <a:cubicBezTo>
                    <a:pt x="9836" y="5135"/>
                    <a:pt x="9760" y="5135"/>
                    <a:pt x="9513" y="5594"/>
                  </a:cubicBezTo>
                  <a:cubicBezTo>
                    <a:pt x="9437" y="5594"/>
                    <a:pt x="9437" y="6726"/>
                    <a:pt x="9200" y="6481"/>
                  </a:cubicBezTo>
                  <a:cubicBezTo>
                    <a:pt x="8877" y="6481"/>
                    <a:pt x="8952" y="5349"/>
                    <a:pt x="8802" y="4890"/>
                  </a:cubicBezTo>
                  <a:cubicBezTo>
                    <a:pt x="8554" y="4003"/>
                    <a:pt x="8317" y="4676"/>
                    <a:pt x="7994" y="4217"/>
                  </a:cubicBezTo>
                  <a:cubicBezTo>
                    <a:pt x="7757" y="4003"/>
                    <a:pt x="7520" y="3544"/>
                    <a:pt x="7272" y="3544"/>
                  </a:cubicBezTo>
                  <a:cubicBezTo>
                    <a:pt x="6959" y="3544"/>
                    <a:pt x="6712" y="4003"/>
                    <a:pt x="6399" y="4003"/>
                  </a:cubicBezTo>
                  <a:cubicBezTo>
                    <a:pt x="6076" y="4217"/>
                    <a:pt x="5677" y="4003"/>
                    <a:pt x="5354" y="3758"/>
                  </a:cubicBezTo>
                  <a:cubicBezTo>
                    <a:pt x="5117" y="3758"/>
                    <a:pt x="5031" y="3330"/>
                    <a:pt x="4794" y="3085"/>
                  </a:cubicBezTo>
                  <a:cubicBezTo>
                    <a:pt x="4557" y="2871"/>
                    <a:pt x="4395" y="3085"/>
                    <a:pt x="4072" y="3330"/>
                  </a:cubicBezTo>
                  <a:cubicBezTo>
                    <a:pt x="3760" y="3544"/>
                    <a:pt x="3512" y="3330"/>
                    <a:pt x="3200" y="3330"/>
                  </a:cubicBezTo>
                  <a:cubicBezTo>
                    <a:pt x="3200" y="5349"/>
                    <a:pt x="1831" y="4676"/>
                    <a:pt x="1433" y="4676"/>
                  </a:cubicBezTo>
                  <a:cubicBezTo>
                    <a:pt x="1120" y="4676"/>
                    <a:pt x="1196" y="4676"/>
                    <a:pt x="1034" y="5349"/>
                  </a:cubicBezTo>
                  <a:cubicBezTo>
                    <a:pt x="797" y="5808"/>
                    <a:pt x="797" y="6726"/>
                    <a:pt x="399" y="6940"/>
                  </a:cubicBezTo>
                  <a:cubicBezTo>
                    <a:pt x="399" y="7399"/>
                    <a:pt x="399" y="7858"/>
                    <a:pt x="399" y="8531"/>
                  </a:cubicBezTo>
                  <a:cubicBezTo>
                    <a:pt x="474" y="8317"/>
                    <a:pt x="560" y="8531"/>
                    <a:pt x="636" y="8531"/>
                  </a:cubicBezTo>
                  <a:cubicBezTo>
                    <a:pt x="722" y="9204"/>
                    <a:pt x="1034" y="11498"/>
                    <a:pt x="797" y="11957"/>
                  </a:cubicBezTo>
                  <a:cubicBezTo>
                    <a:pt x="636" y="12171"/>
                    <a:pt x="312" y="12171"/>
                    <a:pt x="0" y="12171"/>
                  </a:cubicBezTo>
                  <a:cubicBezTo>
                    <a:pt x="0" y="13548"/>
                    <a:pt x="0" y="14894"/>
                    <a:pt x="237" y="16026"/>
                  </a:cubicBezTo>
                  <a:cubicBezTo>
                    <a:pt x="474" y="17158"/>
                    <a:pt x="959" y="16485"/>
                    <a:pt x="1357" y="16485"/>
                  </a:cubicBezTo>
                  <a:cubicBezTo>
                    <a:pt x="1831" y="16271"/>
                    <a:pt x="1993" y="17403"/>
                    <a:pt x="2478" y="17862"/>
                  </a:cubicBezTo>
                  <a:cubicBezTo>
                    <a:pt x="2715" y="18076"/>
                    <a:pt x="3200" y="18321"/>
                    <a:pt x="3437" y="18535"/>
                  </a:cubicBezTo>
                  <a:cubicBezTo>
                    <a:pt x="3835" y="18749"/>
                    <a:pt x="3997" y="19208"/>
                    <a:pt x="4395" y="19208"/>
                  </a:cubicBezTo>
                  <a:cubicBezTo>
                    <a:pt x="5031" y="19208"/>
                    <a:pt x="5753" y="19208"/>
                    <a:pt x="6399" y="18994"/>
                  </a:cubicBezTo>
                  <a:cubicBezTo>
                    <a:pt x="7121" y="18749"/>
                    <a:pt x="7832" y="18994"/>
                    <a:pt x="8478" y="18994"/>
                  </a:cubicBezTo>
                  <a:cubicBezTo>
                    <a:pt x="8802" y="18994"/>
                    <a:pt x="9114" y="18749"/>
                    <a:pt x="9362" y="18749"/>
                  </a:cubicBezTo>
                  <a:cubicBezTo>
                    <a:pt x="9674" y="18749"/>
                    <a:pt x="9911" y="19453"/>
                    <a:pt x="10234" y="19453"/>
                  </a:cubicBezTo>
                  <a:cubicBezTo>
                    <a:pt x="10558" y="19453"/>
                    <a:pt x="10795" y="18749"/>
                    <a:pt x="11118" y="18535"/>
                  </a:cubicBezTo>
                  <a:cubicBezTo>
                    <a:pt x="11516" y="18535"/>
                    <a:pt x="11753" y="19912"/>
                    <a:pt x="12152" y="19667"/>
                  </a:cubicBezTo>
                  <a:cubicBezTo>
                    <a:pt x="12400" y="19667"/>
                    <a:pt x="12561" y="18994"/>
                    <a:pt x="12798" y="19208"/>
                  </a:cubicBezTo>
                  <a:cubicBezTo>
                    <a:pt x="12798" y="19208"/>
                    <a:pt x="12874" y="19667"/>
                    <a:pt x="12960" y="19667"/>
                  </a:cubicBezTo>
                  <a:lnTo>
                    <a:pt x="13111" y="19667"/>
                  </a:lnTo>
                  <a:cubicBezTo>
                    <a:pt x="13359" y="19667"/>
                    <a:pt x="13919" y="20126"/>
                    <a:pt x="14080" y="19667"/>
                  </a:cubicBezTo>
                  <a:cubicBezTo>
                    <a:pt x="14242" y="19453"/>
                    <a:pt x="14080" y="18994"/>
                    <a:pt x="14317" y="18749"/>
                  </a:cubicBezTo>
                  <a:cubicBezTo>
                    <a:pt x="14479" y="18535"/>
                    <a:pt x="14716" y="18749"/>
                    <a:pt x="14878" y="18749"/>
                  </a:cubicBezTo>
                  <a:cubicBezTo>
                    <a:pt x="15513" y="18535"/>
                    <a:pt x="16160" y="18749"/>
                    <a:pt x="16720" y="18749"/>
                  </a:cubicBezTo>
                  <a:cubicBezTo>
                    <a:pt x="17280" y="18994"/>
                    <a:pt x="17916" y="19453"/>
                    <a:pt x="18153" y="20799"/>
                  </a:cubicBezTo>
                  <a:cubicBezTo>
                    <a:pt x="18400" y="21044"/>
                    <a:pt x="18961" y="20585"/>
                    <a:pt x="19198" y="21044"/>
                  </a:cubicBezTo>
                  <a:cubicBezTo>
                    <a:pt x="19521" y="20585"/>
                    <a:pt x="19833" y="20585"/>
                    <a:pt x="20081" y="20126"/>
                  </a:cubicBezTo>
                  <a:cubicBezTo>
                    <a:pt x="20480" y="19667"/>
                    <a:pt x="20717" y="18321"/>
                    <a:pt x="21040" y="1786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4" name="Shape 3054"/>
            <p:cNvSpPr/>
            <p:nvPr/>
          </p:nvSpPr>
          <p:spPr>
            <a:xfrm>
              <a:off x="7092653" y="4046389"/>
              <a:ext cx="379415" cy="787032"/>
            </a:xfrm>
            <a:custGeom>
              <a:avLst/>
              <a:gdLst/>
              <a:ahLst/>
              <a:cxnLst/>
              <a:rect l="0" t="0" r="0" b="0"/>
              <a:pathLst>
                <a:path w="21557" h="21600" extrusionOk="0">
                  <a:moveTo>
                    <a:pt x="16058" y="2994"/>
                  </a:moveTo>
                  <a:cubicBezTo>
                    <a:pt x="15689" y="2994"/>
                    <a:pt x="15146" y="3089"/>
                    <a:pt x="14776" y="2994"/>
                  </a:cubicBezTo>
                  <a:cubicBezTo>
                    <a:pt x="14406" y="2816"/>
                    <a:pt x="14604" y="2816"/>
                    <a:pt x="13864" y="2733"/>
                  </a:cubicBezTo>
                  <a:cubicBezTo>
                    <a:pt x="13124" y="2650"/>
                    <a:pt x="12409" y="2733"/>
                    <a:pt x="11669" y="2554"/>
                  </a:cubicBezTo>
                  <a:cubicBezTo>
                    <a:pt x="11472" y="2293"/>
                    <a:pt x="12039" y="2293"/>
                    <a:pt x="12212" y="2032"/>
                  </a:cubicBezTo>
                  <a:cubicBezTo>
                    <a:pt x="12409" y="1853"/>
                    <a:pt x="12409" y="1675"/>
                    <a:pt x="12409" y="1497"/>
                  </a:cubicBezTo>
                  <a:cubicBezTo>
                    <a:pt x="12409" y="1319"/>
                    <a:pt x="12039" y="974"/>
                    <a:pt x="11842" y="701"/>
                  </a:cubicBezTo>
                  <a:cubicBezTo>
                    <a:pt x="11299" y="796"/>
                    <a:pt x="10757" y="618"/>
                    <a:pt x="10190" y="618"/>
                  </a:cubicBezTo>
                  <a:cubicBezTo>
                    <a:pt x="9647" y="701"/>
                    <a:pt x="9278" y="1057"/>
                    <a:pt x="8538" y="974"/>
                  </a:cubicBezTo>
                  <a:cubicBezTo>
                    <a:pt x="8365" y="618"/>
                    <a:pt x="7280" y="345"/>
                    <a:pt x="6910" y="0"/>
                  </a:cubicBezTo>
                  <a:cubicBezTo>
                    <a:pt x="6910" y="345"/>
                    <a:pt x="6910" y="974"/>
                    <a:pt x="6343" y="1236"/>
                  </a:cubicBezTo>
                  <a:cubicBezTo>
                    <a:pt x="5998" y="1319"/>
                    <a:pt x="5628" y="1319"/>
                    <a:pt x="5431" y="1580"/>
                  </a:cubicBezTo>
                  <a:cubicBezTo>
                    <a:pt x="5258" y="1675"/>
                    <a:pt x="5258" y="1937"/>
                    <a:pt x="5258" y="2115"/>
                  </a:cubicBezTo>
                  <a:cubicBezTo>
                    <a:pt x="5086" y="2115"/>
                    <a:pt x="4716" y="2115"/>
                    <a:pt x="4346" y="2115"/>
                  </a:cubicBezTo>
                  <a:cubicBezTo>
                    <a:pt x="4346" y="2471"/>
                    <a:pt x="4346" y="2650"/>
                    <a:pt x="3804" y="2911"/>
                  </a:cubicBezTo>
                  <a:cubicBezTo>
                    <a:pt x="3434" y="3089"/>
                    <a:pt x="2694" y="3255"/>
                    <a:pt x="2152" y="3172"/>
                  </a:cubicBezTo>
                  <a:cubicBezTo>
                    <a:pt x="2152" y="2816"/>
                    <a:pt x="2152" y="2554"/>
                    <a:pt x="2152" y="2198"/>
                  </a:cubicBezTo>
                  <a:cubicBezTo>
                    <a:pt x="1954" y="2198"/>
                    <a:pt x="1042" y="2293"/>
                    <a:pt x="130" y="2293"/>
                  </a:cubicBezTo>
                  <a:cubicBezTo>
                    <a:pt x="-43" y="2650"/>
                    <a:pt x="-43" y="2994"/>
                    <a:pt x="130" y="3255"/>
                  </a:cubicBezTo>
                  <a:cubicBezTo>
                    <a:pt x="130" y="3350"/>
                    <a:pt x="869" y="3529"/>
                    <a:pt x="869" y="3790"/>
                  </a:cubicBezTo>
                  <a:cubicBezTo>
                    <a:pt x="869" y="3968"/>
                    <a:pt x="672" y="4230"/>
                    <a:pt x="672" y="4503"/>
                  </a:cubicBezTo>
                  <a:cubicBezTo>
                    <a:pt x="869" y="4764"/>
                    <a:pt x="1215" y="4943"/>
                    <a:pt x="1215" y="5204"/>
                  </a:cubicBezTo>
                  <a:cubicBezTo>
                    <a:pt x="1412" y="5644"/>
                    <a:pt x="1215" y="6083"/>
                    <a:pt x="1042" y="6440"/>
                  </a:cubicBezTo>
                  <a:cubicBezTo>
                    <a:pt x="1954" y="6261"/>
                    <a:pt x="2152" y="7319"/>
                    <a:pt x="2324" y="7580"/>
                  </a:cubicBezTo>
                  <a:cubicBezTo>
                    <a:pt x="2497" y="7758"/>
                    <a:pt x="2497" y="8032"/>
                    <a:pt x="2497" y="8293"/>
                  </a:cubicBezTo>
                  <a:cubicBezTo>
                    <a:pt x="2324" y="8471"/>
                    <a:pt x="2324" y="8733"/>
                    <a:pt x="2497" y="8911"/>
                  </a:cubicBezTo>
                  <a:cubicBezTo>
                    <a:pt x="2867" y="9172"/>
                    <a:pt x="3434" y="9255"/>
                    <a:pt x="3606" y="9612"/>
                  </a:cubicBezTo>
                  <a:cubicBezTo>
                    <a:pt x="3606" y="10051"/>
                    <a:pt x="3434" y="10669"/>
                    <a:pt x="3434" y="11121"/>
                  </a:cubicBezTo>
                  <a:cubicBezTo>
                    <a:pt x="3434" y="11465"/>
                    <a:pt x="3236" y="11727"/>
                    <a:pt x="3236" y="12000"/>
                  </a:cubicBezTo>
                  <a:cubicBezTo>
                    <a:pt x="3236" y="12345"/>
                    <a:pt x="3606" y="12523"/>
                    <a:pt x="3804" y="12879"/>
                  </a:cubicBezTo>
                  <a:cubicBezTo>
                    <a:pt x="3976" y="13141"/>
                    <a:pt x="3976" y="13497"/>
                    <a:pt x="4346" y="13675"/>
                  </a:cubicBezTo>
                  <a:cubicBezTo>
                    <a:pt x="4519" y="13853"/>
                    <a:pt x="4716" y="14032"/>
                    <a:pt x="4889" y="14115"/>
                  </a:cubicBezTo>
                  <a:cubicBezTo>
                    <a:pt x="5431" y="14554"/>
                    <a:pt x="5628" y="14911"/>
                    <a:pt x="5998" y="15350"/>
                  </a:cubicBezTo>
                  <a:cubicBezTo>
                    <a:pt x="6171" y="15529"/>
                    <a:pt x="6171" y="15612"/>
                    <a:pt x="6171" y="15790"/>
                  </a:cubicBezTo>
                  <a:cubicBezTo>
                    <a:pt x="6343" y="16051"/>
                    <a:pt x="6541" y="16230"/>
                    <a:pt x="6713" y="16408"/>
                  </a:cubicBezTo>
                  <a:cubicBezTo>
                    <a:pt x="6910" y="16503"/>
                    <a:pt x="7083" y="16669"/>
                    <a:pt x="7083" y="16848"/>
                  </a:cubicBezTo>
                  <a:cubicBezTo>
                    <a:pt x="7280" y="17192"/>
                    <a:pt x="7625" y="17453"/>
                    <a:pt x="7625" y="17715"/>
                  </a:cubicBezTo>
                  <a:cubicBezTo>
                    <a:pt x="7625" y="18511"/>
                    <a:pt x="7823" y="19307"/>
                    <a:pt x="7995" y="20020"/>
                  </a:cubicBezTo>
                  <a:cubicBezTo>
                    <a:pt x="7995" y="20364"/>
                    <a:pt x="8538" y="20459"/>
                    <a:pt x="8538" y="20804"/>
                  </a:cubicBezTo>
                  <a:cubicBezTo>
                    <a:pt x="8538" y="21077"/>
                    <a:pt x="8538" y="21160"/>
                    <a:pt x="9278" y="21160"/>
                  </a:cubicBezTo>
                  <a:cubicBezTo>
                    <a:pt x="10017" y="21077"/>
                    <a:pt x="9647" y="20804"/>
                    <a:pt x="9647" y="20543"/>
                  </a:cubicBezTo>
                  <a:cubicBezTo>
                    <a:pt x="9647" y="20281"/>
                    <a:pt x="9647" y="19842"/>
                    <a:pt x="10190" y="19842"/>
                  </a:cubicBezTo>
                  <a:cubicBezTo>
                    <a:pt x="10560" y="19842"/>
                    <a:pt x="10560" y="20020"/>
                    <a:pt x="10757" y="20103"/>
                  </a:cubicBezTo>
                  <a:cubicBezTo>
                    <a:pt x="10930" y="20186"/>
                    <a:pt x="11127" y="20281"/>
                    <a:pt x="11472" y="20364"/>
                  </a:cubicBezTo>
                  <a:cubicBezTo>
                    <a:pt x="11842" y="20543"/>
                    <a:pt x="12212" y="20721"/>
                    <a:pt x="12409" y="21077"/>
                  </a:cubicBezTo>
                  <a:cubicBezTo>
                    <a:pt x="12582" y="21244"/>
                    <a:pt x="12582" y="21517"/>
                    <a:pt x="13124" y="21600"/>
                  </a:cubicBezTo>
                  <a:cubicBezTo>
                    <a:pt x="13494" y="21600"/>
                    <a:pt x="14036" y="21517"/>
                    <a:pt x="14604" y="21517"/>
                  </a:cubicBezTo>
                  <a:cubicBezTo>
                    <a:pt x="14776" y="21244"/>
                    <a:pt x="14776" y="20899"/>
                    <a:pt x="15146" y="20721"/>
                  </a:cubicBezTo>
                  <a:cubicBezTo>
                    <a:pt x="15516" y="20459"/>
                    <a:pt x="16058" y="20626"/>
                    <a:pt x="16058" y="20281"/>
                  </a:cubicBezTo>
                  <a:cubicBezTo>
                    <a:pt x="16231" y="20020"/>
                    <a:pt x="16058" y="19747"/>
                    <a:pt x="16428" y="19568"/>
                  </a:cubicBezTo>
                  <a:cubicBezTo>
                    <a:pt x="17168" y="19307"/>
                    <a:pt x="17538" y="19842"/>
                    <a:pt x="18080" y="19663"/>
                  </a:cubicBezTo>
                  <a:cubicBezTo>
                    <a:pt x="18253" y="19663"/>
                    <a:pt x="18253" y="19485"/>
                    <a:pt x="18450" y="19402"/>
                  </a:cubicBezTo>
                  <a:cubicBezTo>
                    <a:pt x="18450" y="19307"/>
                    <a:pt x="18623" y="19307"/>
                    <a:pt x="18623" y="19224"/>
                  </a:cubicBezTo>
                  <a:cubicBezTo>
                    <a:pt x="18795" y="18950"/>
                    <a:pt x="18450" y="18071"/>
                    <a:pt x="18993" y="17988"/>
                  </a:cubicBezTo>
                  <a:cubicBezTo>
                    <a:pt x="19165" y="17715"/>
                    <a:pt x="18795" y="17632"/>
                    <a:pt x="18623" y="17453"/>
                  </a:cubicBezTo>
                  <a:cubicBezTo>
                    <a:pt x="18450" y="17370"/>
                    <a:pt x="18253" y="17192"/>
                    <a:pt x="17883" y="17109"/>
                  </a:cubicBezTo>
                  <a:cubicBezTo>
                    <a:pt x="17341" y="16848"/>
                    <a:pt x="17538" y="16503"/>
                    <a:pt x="17538" y="16147"/>
                  </a:cubicBezTo>
                  <a:cubicBezTo>
                    <a:pt x="17341" y="15790"/>
                    <a:pt x="16971" y="15434"/>
                    <a:pt x="17341" y="15089"/>
                  </a:cubicBezTo>
                  <a:cubicBezTo>
                    <a:pt x="17538" y="14638"/>
                    <a:pt x="17341" y="14198"/>
                    <a:pt x="17341" y="13758"/>
                  </a:cubicBezTo>
                  <a:cubicBezTo>
                    <a:pt x="16798" y="13853"/>
                    <a:pt x="16601" y="13853"/>
                    <a:pt x="16231" y="13580"/>
                  </a:cubicBezTo>
                  <a:cubicBezTo>
                    <a:pt x="16231" y="13414"/>
                    <a:pt x="16058" y="12962"/>
                    <a:pt x="16058" y="12784"/>
                  </a:cubicBezTo>
                  <a:cubicBezTo>
                    <a:pt x="16601" y="12618"/>
                    <a:pt x="16798" y="12784"/>
                    <a:pt x="17168" y="12879"/>
                  </a:cubicBezTo>
                  <a:cubicBezTo>
                    <a:pt x="17710" y="12879"/>
                    <a:pt x="18080" y="12784"/>
                    <a:pt x="18623" y="12784"/>
                  </a:cubicBezTo>
                  <a:cubicBezTo>
                    <a:pt x="19362" y="12784"/>
                    <a:pt x="19708" y="12879"/>
                    <a:pt x="19905" y="12523"/>
                  </a:cubicBezTo>
                  <a:cubicBezTo>
                    <a:pt x="20078" y="12261"/>
                    <a:pt x="20078" y="12000"/>
                    <a:pt x="20447" y="11727"/>
                  </a:cubicBezTo>
                  <a:cubicBezTo>
                    <a:pt x="20645" y="11644"/>
                    <a:pt x="20817" y="11560"/>
                    <a:pt x="20817" y="11382"/>
                  </a:cubicBezTo>
                  <a:cubicBezTo>
                    <a:pt x="21187" y="11026"/>
                    <a:pt x="21187" y="10586"/>
                    <a:pt x="21360" y="10230"/>
                  </a:cubicBezTo>
                  <a:cubicBezTo>
                    <a:pt x="21360" y="9612"/>
                    <a:pt x="21557" y="8911"/>
                    <a:pt x="21557" y="8293"/>
                  </a:cubicBezTo>
                  <a:cubicBezTo>
                    <a:pt x="21557" y="7675"/>
                    <a:pt x="21187" y="7141"/>
                    <a:pt x="20817" y="6618"/>
                  </a:cubicBezTo>
                  <a:cubicBezTo>
                    <a:pt x="20447" y="6261"/>
                    <a:pt x="20645" y="5822"/>
                    <a:pt x="20078" y="5382"/>
                  </a:cubicBezTo>
                  <a:cubicBezTo>
                    <a:pt x="19708" y="5026"/>
                    <a:pt x="19165" y="4764"/>
                    <a:pt x="18993" y="4408"/>
                  </a:cubicBezTo>
                  <a:cubicBezTo>
                    <a:pt x="18993" y="4325"/>
                    <a:pt x="18993" y="4147"/>
                    <a:pt x="18795" y="3968"/>
                  </a:cubicBezTo>
                  <a:cubicBezTo>
                    <a:pt x="18795" y="3707"/>
                    <a:pt x="18795" y="3707"/>
                    <a:pt x="18450" y="3529"/>
                  </a:cubicBezTo>
                  <a:cubicBezTo>
                    <a:pt x="17883" y="3255"/>
                    <a:pt x="18080" y="3172"/>
                    <a:pt x="18450" y="2994"/>
                  </a:cubicBezTo>
                  <a:lnTo>
                    <a:pt x="18253" y="2911"/>
                  </a:lnTo>
                  <a:cubicBezTo>
                    <a:pt x="17883" y="2816"/>
                    <a:pt x="16601" y="2994"/>
                    <a:pt x="16058" y="299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5" name="Shape 3055"/>
            <p:cNvSpPr/>
            <p:nvPr/>
          </p:nvSpPr>
          <p:spPr>
            <a:xfrm>
              <a:off x="2367788" y="5537219"/>
              <a:ext cx="2533754" cy="2337574"/>
            </a:xfrm>
            <a:custGeom>
              <a:avLst/>
              <a:gdLst/>
              <a:ahLst/>
              <a:cxnLst/>
              <a:rect l="0" t="0" r="0" b="0"/>
              <a:pathLst>
                <a:path w="21600" h="21516" extrusionOk="0">
                  <a:moveTo>
                    <a:pt x="21408" y="2845"/>
                  </a:moveTo>
                  <a:cubicBezTo>
                    <a:pt x="21271" y="2845"/>
                    <a:pt x="21241" y="2873"/>
                    <a:pt x="21131" y="2932"/>
                  </a:cubicBezTo>
                  <a:cubicBezTo>
                    <a:pt x="21105" y="2992"/>
                    <a:pt x="21160" y="3052"/>
                    <a:pt x="21216" y="3052"/>
                  </a:cubicBezTo>
                  <a:cubicBezTo>
                    <a:pt x="21241" y="3200"/>
                    <a:pt x="20912" y="3140"/>
                    <a:pt x="20802" y="3228"/>
                  </a:cubicBezTo>
                  <a:cubicBezTo>
                    <a:pt x="20776" y="3287"/>
                    <a:pt x="20750" y="3319"/>
                    <a:pt x="20694" y="3347"/>
                  </a:cubicBezTo>
                  <a:cubicBezTo>
                    <a:pt x="20665" y="3347"/>
                    <a:pt x="20613" y="3319"/>
                    <a:pt x="20583" y="3347"/>
                  </a:cubicBezTo>
                  <a:cubicBezTo>
                    <a:pt x="20558" y="3379"/>
                    <a:pt x="20694" y="3555"/>
                    <a:pt x="20694" y="3587"/>
                  </a:cubicBezTo>
                  <a:cubicBezTo>
                    <a:pt x="20502" y="3587"/>
                    <a:pt x="20528" y="3822"/>
                    <a:pt x="20365" y="3822"/>
                  </a:cubicBezTo>
                  <a:cubicBezTo>
                    <a:pt x="20365" y="3850"/>
                    <a:pt x="20336" y="3910"/>
                    <a:pt x="20336" y="3942"/>
                  </a:cubicBezTo>
                  <a:cubicBezTo>
                    <a:pt x="20199" y="3942"/>
                    <a:pt x="20033" y="3970"/>
                    <a:pt x="19896" y="3910"/>
                  </a:cubicBezTo>
                  <a:cubicBezTo>
                    <a:pt x="19733" y="3850"/>
                    <a:pt x="19652" y="3762"/>
                    <a:pt x="19460" y="3762"/>
                  </a:cubicBezTo>
                  <a:cubicBezTo>
                    <a:pt x="19375" y="3762"/>
                    <a:pt x="19212" y="3822"/>
                    <a:pt x="19182" y="3674"/>
                  </a:cubicBezTo>
                  <a:cubicBezTo>
                    <a:pt x="19156" y="3467"/>
                    <a:pt x="19046" y="3347"/>
                    <a:pt x="18990" y="3172"/>
                  </a:cubicBezTo>
                  <a:cubicBezTo>
                    <a:pt x="18935" y="3172"/>
                    <a:pt x="18883" y="3172"/>
                    <a:pt x="18883" y="3228"/>
                  </a:cubicBezTo>
                  <a:cubicBezTo>
                    <a:pt x="18746" y="3260"/>
                    <a:pt x="18606" y="2964"/>
                    <a:pt x="18635" y="2817"/>
                  </a:cubicBezTo>
                  <a:cubicBezTo>
                    <a:pt x="18606" y="2817"/>
                    <a:pt x="18580" y="2785"/>
                    <a:pt x="18554" y="2785"/>
                  </a:cubicBezTo>
                  <a:cubicBezTo>
                    <a:pt x="18554" y="2904"/>
                    <a:pt x="18554" y="3260"/>
                    <a:pt x="18388" y="3112"/>
                  </a:cubicBezTo>
                  <a:cubicBezTo>
                    <a:pt x="18362" y="3140"/>
                    <a:pt x="18332" y="3200"/>
                    <a:pt x="18306" y="3228"/>
                  </a:cubicBezTo>
                  <a:cubicBezTo>
                    <a:pt x="18277" y="3140"/>
                    <a:pt x="18277" y="3052"/>
                    <a:pt x="18221" y="3020"/>
                  </a:cubicBezTo>
                  <a:cubicBezTo>
                    <a:pt x="18166" y="3112"/>
                    <a:pt x="18140" y="3287"/>
                    <a:pt x="18140" y="3407"/>
                  </a:cubicBezTo>
                  <a:cubicBezTo>
                    <a:pt x="18003" y="3319"/>
                    <a:pt x="17977" y="3112"/>
                    <a:pt x="17785" y="3287"/>
                  </a:cubicBezTo>
                  <a:cubicBezTo>
                    <a:pt x="17674" y="3379"/>
                    <a:pt x="17922" y="3435"/>
                    <a:pt x="17948" y="3527"/>
                  </a:cubicBezTo>
                  <a:cubicBezTo>
                    <a:pt x="17948" y="3527"/>
                    <a:pt x="17977" y="3527"/>
                    <a:pt x="18003" y="3527"/>
                  </a:cubicBezTo>
                  <a:cubicBezTo>
                    <a:pt x="17922" y="3555"/>
                    <a:pt x="17837" y="3762"/>
                    <a:pt x="17755" y="3822"/>
                  </a:cubicBezTo>
                  <a:cubicBezTo>
                    <a:pt x="17648" y="3850"/>
                    <a:pt x="17563" y="3882"/>
                    <a:pt x="17456" y="3910"/>
                  </a:cubicBezTo>
                  <a:cubicBezTo>
                    <a:pt x="17371" y="3910"/>
                    <a:pt x="17290" y="3850"/>
                    <a:pt x="17208" y="3882"/>
                  </a:cubicBezTo>
                  <a:cubicBezTo>
                    <a:pt x="17153" y="3910"/>
                    <a:pt x="17260" y="4149"/>
                    <a:pt x="17097" y="4177"/>
                  </a:cubicBezTo>
                  <a:cubicBezTo>
                    <a:pt x="17016" y="4205"/>
                    <a:pt x="16961" y="4237"/>
                    <a:pt x="16961" y="4357"/>
                  </a:cubicBezTo>
                  <a:cubicBezTo>
                    <a:pt x="16931" y="4504"/>
                    <a:pt x="17097" y="4472"/>
                    <a:pt x="17097" y="4592"/>
                  </a:cubicBezTo>
                  <a:cubicBezTo>
                    <a:pt x="17179" y="4592"/>
                    <a:pt x="17179" y="4680"/>
                    <a:pt x="17153" y="4740"/>
                  </a:cubicBezTo>
                  <a:cubicBezTo>
                    <a:pt x="17042" y="4712"/>
                    <a:pt x="17016" y="4800"/>
                    <a:pt x="17016" y="4919"/>
                  </a:cubicBezTo>
                  <a:cubicBezTo>
                    <a:pt x="17068" y="4947"/>
                    <a:pt x="17068" y="4947"/>
                    <a:pt x="17068" y="5007"/>
                  </a:cubicBezTo>
                  <a:cubicBezTo>
                    <a:pt x="16931" y="4979"/>
                    <a:pt x="16879" y="5155"/>
                    <a:pt x="16768" y="5155"/>
                  </a:cubicBezTo>
                  <a:cubicBezTo>
                    <a:pt x="16687" y="5155"/>
                    <a:pt x="16632" y="5067"/>
                    <a:pt x="16602" y="4979"/>
                  </a:cubicBezTo>
                  <a:cubicBezTo>
                    <a:pt x="16550" y="4887"/>
                    <a:pt x="16465" y="4887"/>
                    <a:pt x="16354" y="4887"/>
                  </a:cubicBezTo>
                  <a:cubicBezTo>
                    <a:pt x="16354" y="4947"/>
                    <a:pt x="16354" y="5035"/>
                    <a:pt x="16354" y="5095"/>
                  </a:cubicBezTo>
                  <a:cubicBezTo>
                    <a:pt x="16192" y="5067"/>
                    <a:pt x="15866" y="5629"/>
                    <a:pt x="15811" y="5274"/>
                  </a:cubicBezTo>
                  <a:cubicBezTo>
                    <a:pt x="15866" y="5242"/>
                    <a:pt x="16025" y="5127"/>
                    <a:pt x="15892" y="5095"/>
                  </a:cubicBezTo>
                  <a:cubicBezTo>
                    <a:pt x="15837" y="4919"/>
                    <a:pt x="15755" y="4652"/>
                    <a:pt x="15563" y="4592"/>
                  </a:cubicBezTo>
                  <a:cubicBezTo>
                    <a:pt x="15452" y="4740"/>
                    <a:pt x="15401" y="4831"/>
                    <a:pt x="15234" y="4859"/>
                  </a:cubicBezTo>
                  <a:cubicBezTo>
                    <a:pt x="15205" y="4979"/>
                    <a:pt x="15290" y="5095"/>
                    <a:pt x="15260" y="5214"/>
                  </a:cubicBezTo>
                  <a:cubicBezTo>
                    <a:pt x="15290" y="5214"/>
                    <a:pt x="15290" y="5214"/>
                    <a:pt x="15316" y="5214"/>
                  </a:cubicBezTo>
                  <a:cubicBezTo>
                    <a:pt x="15316" y="5274"/>
                    <a:pt x="15290" y="5302"/>
                    <a:pt x="15234" y="5334"/>
                  </a:cubicBezTo>
                  <a:cubicBezTo>
                    <a:pt x="15153" y="5362"/>
                    <a:pt x="15179" y="5510"/>
                    <a:pt x="15179" y="5601"/>
                  </a:cubicBezTo>
                  <a:cubicBezTo>
                    <a:pt x="15205" y="5601"/>
                    <a:pt x="15234" y="5629"/>
                    <a:pt x="15290" y="5629"/>
                  </a:cubicBezTo>
                  <a:cubicBezTo>
                    <a:pt x="15290" y="5661"/>
                    <a:pt x="15290" y="5717"/>
                    <a:pt x="15290" y="5749"/>
                  </a:cubicBezTo>
                  <a:cubicBezTo>
                    <a:pt x="15179" y="5749"/>
                    <a:pt x="15205" y="5865"/>
                    <a:pt x="15205" y="5925"/>
                  </a:cubicBezTo>
                  <a:cubicBezTo>
                    <a:pt x="15123" y="5957"/>
                    <a:pt x="15097" y="5897"/>
                    <a:pt x="15042" y="5984"/>
                  </a:cubicBezTo>
                  <a:cubicBezTo>
                    <a:pt x="15016" y="6072"/>
                    <a:pt x="15042" y="6192"/>
                    <a:pt x="14905" y="6164"/>
                  </a:cubicBezTo>
                  <a:cubicBezTo>
                    <a:pt x="14824" y="6164"/>
                    <a:pt x="14824" y="6072"/>
                    <a:pt x="14794" y="6016"/>
                  </a:cubicBezTo>
                  <a:cubicBezTo>
                    <a:pt x="14739" y="5925"/>
                    <a:pt x="14632" y="5925"/>
                    <a:pt x="14547" y="5925"/>
                  </a:cubicBezTo>
                  <a:cubicBezTo>
                    <a:pt x="14354" y="5897"/>
                    <a:pt x="14299" y="6132"/>
                    <a:pt x="14136" y="6164"/>
                  </a:cubicBezTo>
                  <a:cubicBezTo>
                    <a:pt x="13944" y="6192"/>
                    <a:pt x="13833" y="6132"/>
                    <a:pt x="13807" y="6399"/>
                  </a:cubicBezTo>
                  <a:cubicBezTo>
                    <a:pt x="13726" y="6399"/>
                    <a:pt x="13671" y="6459"/>
                    <a:pt x="13615" y="6459"/>
                  </a:cubicBezTo>
                  <a:cubicBezTo>
                    <a:pt x="13534" y="6459"/>
                    <a:pt x="13449" y="6427"/>
                    <a:pt x="13393" y="6459"/>
                  </a:cubicBezTo>
                  <a:cubicBezTo>
                    <a:pt x="13256" y="6487"/>
                    <a:pt x="13201" y="6547"/>
                    <a:pt x="13038" y="6519"/>
                  </a:cubicBezTo>
                  <a:cubicBezTo>
                    <a:pt x="12872" y="6519"/>
                    <a:pt x="12709" y="6547"/>
                    <a:pt x="12543" y="6579"/>
                  </a:cubicBezTo>
                  <a:cubicBezTo>
                    <a:pt x="12543" y="6639"/>
                    <a:pt x="12543" y="6695"/>
                    <a:pt x="12543" y="6727"/>
                  </a:cubicBezTo>
                  <a:cubicBezTo>
                    <a:pt x="12543" y="6695"/>
                    <a:pt x="12543" y="6639"/>
                    <a:pt x="12543" y="6579"/>
                  </a:cubicBezTo>
                  <a:lnTo>
                    <a:pt x="12517" y="6579"/>
                  </a:lnTo>
                  <a:cubicBezTo>
                    <a:pt x="12406" y="6607"/>
                    <a:pt x="12325" y="6459"/>
                    <a:pt x="12214" y="6487"/>
                  </a:cubicBezTo>
                  <a:cubicBezTo>
                    <a:pt x="11940" y="6519"/>
                    <a:pt x="11748" y="6846"/>
                    <a:pt x="11748" y="6371"/>
                  </a:cubicBezTo>
                  <a:cubicBezTo>
                    <a:pt x="11748" y="6220"/>
                    <a:pt x="11774" y="6044"/>
                    <a:pt x="11667" y="5925"/>
                  </a:cubicBezTo>
                  <a:cubicBezTo>
                    <a:pt x="11556" y="5777"/>
                    <a:pt x="11722" y="5661"/>
                    <a:pt x="11637" y="5570"/>
                  </a:cubicBezTo>
                  <a:cubicBezTo>
                    <a:pt x="11637" y="5570"/>
                    <a:pt x="11637" y="5570"/>
                    <a:pt x="11637" y="5542"/>
                  </a:cubicBezTo>
                  <a:cubicBezTo>
                    <a:pt x="11556" y="5542"/>
                    <a:pt x="11556" y="5629"/>
                    <a:pt x="11445" y="5601"/>
                  </a:cubicBezTo>
                  <a:cubicBezTo>
                    <a:pt x="11445" y="5542"/>
                    <a:pt x="11445" y="5482"/>
                    <a:pt x="11445" y="5422"/>
                  </a:cubicBezTo>
                  <a:cubicBezTo>
                    <a:pt x="11308" y="5390"/>
                    <a:pt x="11197" y="5570"/>
                    <a:pt x="11061" y="5510"/>
                  </a:cubicBezTo>
                  <a:cubicBezTo>
                    <a:pt x="11035" y="5362"/>
                    <a:pt x="11172" y="5302"/>
                    <a:pt x="11116" y="5155"/>
                  </a:cubicBezTo>
                  <a:cubicBezTo>
                    <a:pt x="11061" y="5007"/>
                    <a:pt x="11035" y="4831"/>
                    <a:pt x="10950" y="4680"/>
                  </a:cubicBezTo>
                  <a:cubicBezTo>
                    <a:pt x="10868" y="4564"/>
                    <a:pt x="10539" y="3910"/>
                    <a:pt x="10347" y="4117"/>
                  </a:cubicBezTo>
                  <a:cubicBezTo>
                    <a:pt x="10266" y="4205"/>
                    <a:pt x="10099" y="4149"/>
                    <a:pt x="10044" y="4057"/>
                  </a:cubicBezTo>
                  <a:cubicBezTo>
                    <a:pt x="9992" y="4030"/>
                    <a:pt x="9963" y="3942"/>
                    <a:pt x="9907" y="3910"/>
                  </a:cubicBezTo>
                  <a:cubicBezTo>
                    <a:pt x="9881" y="3882"/>
                    <a:pt x="9852" y="3882"/>
                    <a:pt x="9826" y="3882"/>
                  </a:cubicBezTo>
                  <a:cubicBezTo>
                    <a:pt x="9826" y="3942"/>
                    <a:pt x="9800" y="4030"/>
                    <a:pt x="9826" y="4057"/>
                  </a:cubicBezTo>
                  <a:cubicBezTo>
                    <a:pt x="9608" y="4177"/>
                    <a:pt x="9770" y="3942"/>
                    <a:pt x="9800" y="3882"/>
                  </a:cubicBezTo>
                  <a:cubicBezTo>
                    <a:pt x="9770" y="3882"/>
                    <a:pt x="9745" y="3882"/>
                    <a:pt x="9689" y="3882"/>
                  </a:cubicBezTo>
                  <a:cubicBezTo>
                    <a:pt x="9523" y="3822"/>
                    <a:pt x="9331" y="3794"/>
                    <a:pt x="9194" y="3647"/>
                  </a:cubicBezTo>
                  <a:cubicBezTo>
                    <a:pt x="9138" y="3615"/>
                    <a:pt x="8976" y="3435"/>
                    <a:pt x="9138" y="3435"/>
                  </a:cubicBezTo>
                  <a:cubicBezTo>
                    <a:pt x="9168" y="3319"/>
                    <a:pt x="9112" y="2932"/>
                    <a:pt x="9002" y="2873"/>
                  </a:cubicBezTo>
                  <a:cubicBezTo>
                    <a:pt x="8809" y="2785"/>
                    <a:pt x="8894" y="2637"/>
                    <a:pt x="9031" y="2517"/>
                  </a:cubicBezTo>
                  <a:cubicBezTo>
                    <a:pt x="9138" y="2370"/>
                    <a:pt x="9087" y="2162"/>
                    <a:pt x="9138" y="1987"/>
                  </a:cubicBezTo>
                  <a:cubicBezTo>
                    <a:pt x="9168" y="1895"/>
                    <a:pt x="9194" y="1835"/>
                    <a:pt x="9194" y="1720"/>
                  </a:cubicBezTo>
                  <a:cubicBezTo>
                    <a:pt x="9194" y="1632"/>
                    <a:pt x="9112" y="1600"/>
                    <a:pt x="9112" y="1512"/>
                  </a:cubicBezTo>
                  <a:cubicBezTo>
                    <a:pt x="8946" y="1480"/>
                    <a:pt x="8783" y="1305"/>
                    <a:pt x="8702" y="1185"/>
                  </a:cubicBezTo>
                  <a:cubicBezTo>
                    <a:pt x="8647" y="1125"/>
                    <a:pt x="8617" y="1097"/>
                    <a:pt x="8562" y="1125"/>
                  </a:cubicBezTo>
                  <a:cubicBezTo>
                    <a:pt x="8425" y="1157"/>
                    <a:pt x="8344" y="1097"/>
                    <a:pt x="8207" y="1097"/>
                  </a:cubicBezTo>
                  <a:cubicBezTo>
                    <a:pt x="8207" y="1185"/>
                    <a:pt x="8177" y="1273"/>
                    <a:pt x="8096" y="1273"/>
                  </a:cubicBezTo>
                  <a:cubicBezTo>
                    <a:pt x="8096" y="1213"/>
                    <a:pt x="8040" y="1125"/>
                    <a:pt x="7989" y="1157"/>
                  </a:cubicBezTo>
                  <a:cubicBezTo>
                    <a:pt x="7933" y="1213"/>
                    <a:pt x="7989" y="1273"/>
                    <a:pt x="7959" y="1333"/>
                  </a:cubicBezTo>
                  <a:cubicBezTo>
                    <a:pt x="7878" y="1480"/>
                    <a:pt x="7711" y="1273"/>
                    <a:pt x="7741" y="1157"/>
                  </a:cubicBezTo>
                  <a:cubicBezTo>
                    <a:pt x="7711" y="1157"/>
                    <a:pt x="7656" y="1157"/>
                    <a:pt x="7630" y="1157"/>
                  </a:cubicBezTo>
                  <a:cubicBezTo>
                    <a:pt x="7630" y="1125"/>
                    <a:pt x="7630" y="1065"/>
                    <a:pt x="7630" y="1037"/>
                  </a:cubicBezTo>
                  <a:cubicBezTo>
                    <a:pt x="7549" y="1037"/>
                    <a:pt x="7438" y="1065"/>
                    <a:pt x="7382" y="1005"/>
                  </a:cubicBezTo>
                  <a:cubicBezTo>
                    <a:pt x="7356" y="1005"/>
                    <a:pt x="7356" y="918"/>
                    <a:pt x="7327" y="890"/>
                  </a:cubicBezTo>
                  <a:cubicBezTo>
                    <a:pt x="7301" y="890"/>
                    <a:pt x="7271" y="890"/>
                    <a:pt x="7246" y="890"/>
                  </a:cubicBezTo>
                  <a:cubicBezTo>
                    <a:pt x="7246" y="977"/>
                    <a:pt x="7246" y="1065"/>
                    <a:pt x="7246" y="1125"/>
                  </a:cubicBezTo>
                  <a:cubicBezTo>
                    <a:pt x="7135" y="1185"/>
                    <a:pt x="7190" y="1305"/>
                    <a:pt x="7246" y="1364"/>
                  </a:cubicBezTo>
                  <a:cubicBezTo>
                    <a:pt x="7079" y="1392"/>
                    <a:pt x="7053" y="1185"/>
                    <a:pt x="6917" y="1185"/>
                  </a:cubicBezTo>
                  <a:cubicBezTo>
                    <a:pt x="6891" y="1213"/>
                    <a:pt x="6891" y="1213"/>
                    <a:pt x="6891" y="1245"/>
                  </a:cubicBezTo>
                  <a:cubicBezTo>
                    <a:pt x="6750" y="1213"/>
                    <a:pt x="6588" y="1245"/>
                    <a:pt x="6451" y="1213"/>
                  </a:cubicBezTo>
                  <a:cubicBezTo>
                    <a:pt x="6451" y="1125"/>
                    <a:pt x="6451" y="1005"/>
                    <a:pt x="6532" y="950"/>
                  </a:cubicBezTo>
                  <a:cubicBezTo>
                    <a:pt x="6588" y="918"/>
                    <a:pt x="6643" y="890"/>
                    <a:pt x="6613" y="802"/>
                  </a:cubicBezTo>
                  <a:cubicBezTo>
                    <a:pt x="6503" y="770"/>
                    <a:pt x="6366" y="830"/>
                    <a:pt x="6259" y="802"/>
                  </a:cubicBezTo>
                  <a:cubicBezTo>
                    <a:pt x="6259" y="682"/>
                    <a:pt x="6259" y="535"/>
                    <a:pt x="6259" y="387"/>
                  </a:cubicBezTo>
                  <a:cubicBezTo>
                    <a:pt x="6122" y="387"/>
                    <a:pt x="5981" y="387"/>
                    <a:pt x="5845" y="327"/>
                  </a:cubicBezTo>
                  <a:cubicBezTo>
                    <a:pt x="5682" y="267"/>
                    <a:pt x="5516" y="387"/>
                    <a:pt x="5353" y="355"/>
                  </a:cubicBezTo>
                  <a:cubicBezTo>
                    <a:pt x="5353" y="207"/>
                    <a:pt x="4994" y="88"/>
                    <a:pt x="4939" y="0"/>
                  </a:cubicBezTo>
                  <a:cubicBezTo>
                    <a:pt x="4913" y="28"/>
                    <a:pt x="4858" y="88"/>
                    <a:pt x="4832" y="88"/>
                  </a:cubicBezTo>
                  <a:cubicBezTo>
                    <a:pt x="4832" y="235"/>
                    <a:pt x="5076" y="327"/>
                    <a:pt x="4939" y="503"/>
                  </a:cubicBezTo>
                  <a:cubicBezTo>
                    <a:pt x="4913" y="563"/>
                    <a:pt x="4832" y="535"/>
                    <a:pt x="4802" y="594"/>
                  </a:cubicBezTo>
                  <a:cubicBezTo>
                    <a:pt x="4747" y="682"/>
                    <a:pt x="4858" y="650"/>
                    <a:pt x="4858" y="742"/>
                  </a:cubicBezTo>
                  <a:cubicBezTo>
                    <a:pt x="4858" y="858"/>
                    <a:pt x="4858" y="1185"/>
                    <a:pt x="4776" y="1273"/>
                  </a:cubicBezTo>
                  <a:cubicBezTo>
                    <a:pt x="4610" y="1480"/>
                    <a:pt x="4473" y="1452"/>
                    <a:pt x="4255" y="1480"/>
                  </a:cubicBezTo>
                  <a:cubicBezTo>
                    <a:pt x="4255" y="1540"/>
                    <a:pt x="4281" y="1540"/>
                    <a:pt x="4336" y="1572"/>
                  </a:cubicBezTo>
                  <a:cubicBezTo>
                    <a:pt x="4418" y="1632"/>
                    <a:pt x="4418" y="1747"/>
                    <a:pt x="4473" y="1807"/>
                  </a:cubicBezTo>
                  <a:cubicBezTo>
                    <a:pt x="4473" y="1807"/>
                    <a:pt x="4443" y="1835"/>
                    <a:pt x="4418" y="1867"/>
                  </a:cubicBezTo>
                  <a:cubicBezTo>
                    <a:pt x="4307" y="1867"/>
                    <a:pt x="4144" y="1835"/>
                    <a:pt x="4063" y="1955"/>
                  </a:cubicBezTo>
                  <a:cubicBezTo>
                    <a:pt x="4144" y="1779"/>
                    <a:pt x="3926" y="1747"/>
                    <a:pt x="3952" y="1600"/>
                  </a:cubicBezTo>
                  <a:cubicBezTo>
                    <a:pt x="3896" y="1572"/>
                    <a:pt x="3841" y="1572"/>
                    <a:pt x="3785" y="1600"/>
                  </a:cubicBezTo>
                  <a:cubicBezTo>
                    <a:pt x="3815" y="1747"/>
                    <a:pt x="3704" y="1779"/>
                    <a:pt x="3649" y="1867"/>
                  </a:cubicBezTo>
                  <a:cubicBezTo>
                    <a:pt x="3567" y="2015"/>
                    <a:pt x="3678" y="2190"/>
                    <a:pt x="3512" y="2250"/>
                  </a:cubicBezTo>
                  <a:cubicBezTo>
                    <a:pt x="3153" y="2370"/>
                    <a:pt x="3649" y="2637"/>
                    <a:pt x="3623" y="2845"/>
                  </a:cubicBezTo>
                  <a:lnTo>
                    <a:pt x="3734" y="2845"/>
                  </a:lnTo>
                  <a:cubicBezTo>
                    <a:pt x="3760" y="2992"/>
                    <a:pt x="3704" y="3020"/>
                    <a:pt x="3593" y="3080"/>
                  </a:cubicBezTo>
                  <a:cubicBezTo>
                    <a:pt x="3456" y="3140"/>
                    <a:pt x="3346" y="3287"/>
                    <a:pt x="3264" y="3467"/>
                  </a:cubicBezTo>
                  <a:cubicBezTo>
                    <a:pt x="3238" y="3495"/>
                    <a:pt x="3209" y="3794"/>
                    <a:pt x="3153" y="3794"/>
                  </a:cubicBezTo>
                  <a:cubicBezTo>
                    <a:pt x="3072" y="3822"/>
                    <a:pt x="2935" y="3734"/>
                    <a:pt x="2854" y="3794"/>
                  </a:cubicBezTo>
                  <a:cubicBezTo>
                    <a:pt x="2880" y="3882"/>
                    <a:pt x="2828" y="3910"/>
                    <a:pt x="2743" y="3910"/>
                  </a:cubicBezTo>
                  <a:cubicBezTo>
                    <a:pt x="2773" y="3970"/>
                    <a:pt x="2773" y="4030"/>
                    <a:pt x="2688" y="4057"/>
                  </a:cubicBezTo>
                  <a:cubicBezTo>
                    <a:pt x="2688" y="4177"/>
                    <a:pt x="2743" y="4177"/>
                    <a:pt x="2773" y="4265"/>
                  </a:cubicBezTo>
                  <a:cubicBezTo>
                    <a:pt x="2828" y="4413"/>
                    <a:pt x="2743" y="4532"/>
                    <a:pt x="2717" y="4652"/>
                  </a:cubicBezTo>
                  <a:cubicBezTo>
                    <a:pt x="2688" y="4680"/>
                    <a:pt x="2688" y="4712"/>
                    <a:pt x="2688" y="4772"/>
                  </a:cubicBezTo>
                  <a:cubicBezTo>
                    <a:pt x="2798" y="4740"/>
                    <a:pt x="3046" y="4800"/>
                    <a:pt x="3046" y="4800"/>
                  </a:cubicBezTo>
                  <a:cubicBezTo>
                    <a:pt x="3046" y="4831"/>
                    <a:pt x="3072" y="5007"/>
                    <a:pt x="3072" y="5007"/>
                  </a:cubicBezTo>
                  <a:cubicBezTo>
                    <a:pt x="3046" y="5007"/>
                    <a:pt x="3017" y="5007"/>
                    <a:pt x="2991" y="5007"/>
                  </a:cubicBezTo>
                  <a:cubicBezTo>
                    <a:pt x="2991" y="5067"/>
                    <a:pt x="2965" y="5274"/>
                    <a:pt x="3046" y="5274"/>
                  </a:cubicBezTo>
                  <a:cubicBezTo>
                    <a:pt x="3046" y="5334"/>
                    <a:pt x="3046" y="5422"/>
                    <a:pt x="3017" y="5482"/>
                  </a:cubicBezTo>
                  <a:cubicBezTo>
                    <a:pt x="2798" y="5482"/>
                    <a:pt x="3017" y="5837"/>
                    <a:pt x="2991" y="5984"/>
                  </a:cubicBezTo>
                  <a:cubicBezTo>
                    <a:pt x="2965" y="6104"/>
                    <a:pt x="2743" y="6312"/>
                    <a:pt x="2632" y="6280"/>
                  </a:cubicBezTo>
                  <a:cubicBezTo>
                    <a:pt x="2632" y="6371"/>
                    <a:pt x="2632" y="6459"/>
                    <a:pt x="2632" y="6519"/>
                  </a:cubicBezTo>
                  <a:cubicBezTo>
                    <a:pt x="2469" y="6519"/>
                    <a:pt x="2469" y="6579"/>
                    <a:pt x="2440" y="6754"/>
                  </a:cubicBezTo>
                  <a:cubicBezTo>
                    <a:pt x="2333" y="6754"/>
                    <a:pt x="2222" y="6754"/>
                    <a:pt x="2248" y="6902"/>
                  </a:cubicBezTo>
                  <a:cubicBezTo>
                    <a:pt x="2359" y="6934"/>
                    <a:pt x="2388" y="7022"/>
                    <a:pt x="2495" y="7022"/>
                  </a:cubicBezTo>
                  <a:cubicBezTo>
                    <a:pt x="2577" y="7050"/>
                    <a:pt x="2662" y="7022"/>
                    <a:pt x="2743" y="7022"/>
                  </a:cubicBezTo>
                  <a:cubicBezTo>
                    <a:pt x="2828" y="7050"/>
                    <a:pt x="3072" y="7050"/>
                    <a:pt x="3017" y="7201"/>
                  </a:cubicBezTo>
                  <a:cubicBezTo>
                    <a:pt x="2743" y="7229"/>
                    <a:pt x="2333" y="7556"/>
                    <a:pt x="2277" y="7880"/>
                  </a:cubicBezTo>
                  <a:cubicBezTo>
                    <a:pt x="2166" y="7852"/>
                    <a:pt x="2004" y="8031"/>
                    <a:pt x="2166" y="8147"/>
                  </a:cubicBezTo>
                  <a:cubicBezTo>
                    <a:pt x="2277" y="8207"/>
                    <a:pt x="2388" y="8147"/>
                    <a:pt x="2333" y="8354"/>
                  </a:cubicBezTo>
                  <a:cubicBezTo>
                    <a:pt x="2303" y="8534"/>
                    <a:pt x="2303" y="8681"/>
                    <a:pt x="2196" y="8861"/>
                  </a:cubicBezTo>
                  <a:cubicBezTo>
                    <a:pt x="2111" y="9009"/>
                    <a:pt x="2277" y="9096"/>
                    <a:pt x="2248" y="9244"/>
                  </a:cubicBezTo>
                  <a:cubicBezTo>
                    <a:pt x="2196" y="9244"/>
                    <a:pt x="2166" y="9244"/>
                    <a:pt x="2111" y="9244"/>
                  </a:cubicBezTo>
                  <a:cubicBezTo>
                    <a:pt x="2085" y="9332"/>
                    <a:pt x="2166" y="9451"/>
                    <a:pt x="2111" y="9571"/>
                  </a:cubicBezTo>
                  <a:cubicBezTo>
                    <a:pt x="2196" y="9571"/>
                    <a:pt x="2222" y="9627"/>
                    <a:pt x="2222" y="9687"/>
                  </a:cubicBezTo>
                  <a:cubicBezTo>
                    <a:pt x="2166" y="9719"/>
                    <a:pt x="2166" y="9779"/>
                    <a:pt x="2166" y="9838"/>
                  </a:cubicBezTo>
                  <a:cubicBezTo>
                    <a:pt x="2085" y="9838"/>
                    <a:pt x="2004" y="9954"/>
                    <a:pt x="1974" y="10046"/>
                  </a:cubicBezTo>
                  <a:cubicBezTo>
                    <a:pt x="1837" y="10102"/>
                    <a:pt x="1508" y="9954"/>
                    <a:pt x="1564" y="10221"/>
                  </a:cubicBezTo>
                  <a:cubicBezTo>
                    <a:pt x="1756" y="10221"/>
                    <a:pt x="1893" y="10369"/>
                    <a:pt x="2085" y="10369"/>
                  </a:cubicBezTo>
                  <a:cubicBezTo>
                    <a:pt x="2166" y="10401"/>
                    <a:pt x="2388" y="10369"/>
                    <a:pt x="2414" y="10489"/>
                  </a:cubicBezTo>
                  <a:cubicBezTo>
                    <a:pt x="2469" y="10489"/>
                    <a:pt x="2495" y="10489"/>
                    <a:pt x="2551" y="10489"/>
                  </a:cubicBezTo>
                  <a:cubicBezTo>
                    <a:pt x="2551" y="10696"/>
                    <a:pt x="2440" y="10664"/>
                    <a:pt x="2303" y="10664"/>
                  </a:cubicBezTo>
                  <a:cubicBezTo>
                    <a:pt x="2111" y="10932"/>
                    <a:pt x="2248" y="11494"/>
                    <a:pt x="2222" y="11793"/>
                  </a:cubicBezTo>
                  <a:cubicBezTo>
                    <a:pt x="1837" y="11793"/>
                    <a:pt x="1098" y="11406"/>
                    <a:pt x="932" y="11969"/>
                  </a:cubicBezTo>
                  <a:cubicBezTo>
                    <a:pt x="906" y="12117"/>
                    <a:pt x="906" y="12296"/>
                    <a:pt x="1042" y="12356"/>
                  </a:cubicBezTo>
                  <a:cubicBezTo>
                    <a:pt x="1068" y="12416"/>
                    <a:pt x="1068" y="12472"/>
                    <a:pt x="1068" y="12532"/>
                  </a:cubicBezTo>
                  <a:cubicBezTo>
                    <a:pt x="876" y="12532"/>
                    <a:pt x="876" y="12619"/>
                    <a:pt x="850" y="12799"/>
                  </a:cubicBezTo>
                  <a:cubicBezTo>
                    <a:pt x="850" y="12946"/>
                    <a:pt x="628" y="13038"/>
                    <a:pt x="739" y="13126"/>
                  </a:cubicBezTo>
                  <a:cubicBezTo>
                    <a:pt x="821" y="13246"/>
                    <a:pt x="1042" y="13361"/>
                    <a:pt x="1042" y="13541"/>
                  </a:cubicBezTo>
                  <a:cubicBezTo>
                    <a:pt x="1042" y="13629"/>
                    <a:pt x="1013" y="13776"/>
                    <a:pt x="1068" y="13836"/>
                  </a:cubicBezTo>
                  <a:cubicBezTo>
                    <a:pt x="1068" y="13864"/>
                    <a:pt x="1150" y="13864"/>
                    <a:pt x="1150" y="13896"/>
                  </a:cubicBezTo>
                  <a:cubicBezTo>
                    <a:pt x="1205" y="14072"/>
                    <a:pt x="1068" y="14103"/>
                    <a:pt x="987" y="14223"/>
                  </a:cubicBezTo>
                  <a:cubicBezTo>
                    <a:pt x="906" y="14371"/>
                    <a:pt x="850" y="14279"/>
                    <a:pt x="713" y="14251"/>
                  </a:cubicBezTo>
                  <a:cubicBezTo>
                    <a:pt x="628" y="14223"/>
                    <a:pt x="521" y="14279"/>
                    <a:pt x="410" y="14279"/>
                  </a:cubicBezTo>
                  <a:cubicBezTo>
                    <a:pt x="274" y="14311"/>
                    <a:pt x="218" y="14103"/>
                    <a:pt x="137" y="14016"/>
                  </a:cubicBezTo>
                  <a:cubicBezTo>
                    <a:pt x="107" y="14072"/>
                    <a:pt x="107" y="14163"/>
                    <a:pt x="52" y="14163"/>
                  </a:cubicBezTo>
                  <a:cubicBezTo>
                    <a:pt x="26" y="14339"/>
                    <a:pt x="52" y="14399"/>
                    <a:pt x="244" y="14399"/>
                  </a:cubicBezTo>
                  <a:cubicBezTo>
                    <a:pt x="218" y="14606"/>
                    <a:pt x="192" y="14786"/>
                    <a:pt x="163" y="14961"/>
                  </a:cubicBezTo>
                  <a:cubicBezTo>
                    <a:pt x="137" y="14961"/>
                    <a:pt x="107" y="14993"/>
                    <a:pt x="81" y="14993"/>
                  </a:cubicBezTo>
                  <a:cubicBezTo>
                    <a:pt x="81" y="14993"/>
                    <a:pt x="26" y="15288"/>
                    <a:pt x="0" y="15316"/>
                  </a:cubicBezTo>
                  <a:cubicBezTo>
                    <a:pt x="0" y="15408"/>
                    <a:pt x="0" y="15524"/>
                    <a:pt x="52" y="15584"/>
                  </a:cubicBezTo>
                  <a:cubicBezTo>
                    <a:pt x="107" y="15643"/>
                    <a:pt x="163" y="15643"/>
                    <a:pt x="137" y="15731"/>
                  </a:cubicBezTo>
                  <a:cubicBezTo>
                    <a:pt x="244" y="15763"/>
                    <a:pt x="274" y="15879"/>
                    <a:pt x="381" y="15879"/>
                  </a:cubicBezTo>
                  <a:cubicBezTo>
                    <a:pt x="436" y="15851"/>
                    <a:pt x="547" y="15819"/>
                    <a:pt x="521" y="15939"/>
                  </a:cubicBezTo>
                  <a:cubicBezTo>
                    <a:pt x="436" y="15939"/>
                    <a:pt x="381" y="15971"/>
                    <a:pt x="381" y="16058"/>
                  </a:cubicBezTo>
                  <a:cubicBezTo>
                    <a:pt x="355" y="16086"/>
                    <a:pt x="355" y="16058"/>
                    <a:pt x="329" y="16118"/>
                  </a:cubicBezTo>
                  <a:lnTo>
                    <a:pt x="299" y="16118"/>
                  </a:lnTo>
                  <a:cubicBezTo>
                    <a:pt x="299" y="16178"/>
                    <a:pt x="299" y="16266"/>
                    <a:pt x="410" y="16266"/>
                  </a:cubicBezTo>
                  <a:cubicBezTo>
                    <a:pt x="410" y="16354"/>
                    <a:pt x="355" y="16533"/>
                    <a:pt x="492" y="16533"/>
                  </a:cubicBezTo>
                  <a:cubicBezTo>
                    <a:pt x="573" y="16561"/>
                    <a:pt x="713" y="16501"/>
                    <a:pt x="739" y="16593"/>
                  </a:cubicBezTo>
                  <a:cubicBezTo>
                    <a:pt x="795" y="16593"/>
                    <a:pt x="821" y="16593"/>
                    <a:pt x="876" y="16593"/>
                  </a:cubicBezTo>
                  <a:cubicBezTo>
                    <a:pt x="906" y="16445"/>
                    <a:pt x="906" y="16294"/>
                    <a:pt x="1098" y="16354"/>
                  </a:cubicBezTo>
                  <a:cubicBezTo>
                    <a:pt x="1179" y="16354"/>
                    <a:pt x="1316" y="16413"/>
                    <a:pt x="1342" y="16294"/>
                  </a:cubicBezTo>
                  <a:cubicBezTo>
                    <a:pt x="1371" y="16294"/>
                    <a:pt x="1371" y="16294"/>
                    <a:pt x="1371" y="16294"/>
                  </a:cubicBezTo>
                  <a:cubicBezTo>
                    <a:pt x="1371" y="16354"/>
                    <a:pt x="1397" y="16445"/>
                    <a:pt x="1397" y="16533"/>
                  </a:cubicBezTo>
                  <a:cubicBezTo>
                    <a:pt x="1479" y="16533"/>
                    <a:pt x="1619" y="16709"/>
                    <a:pt x="1645" y="16649"/>
                  </a:cubicBezTo>
                  <a:cubicBezTo>
                    <a:pt x="1645" y="16621"/>
                    <a:pt x="1590" y="16386"/>
                    <a:pt x="1590" y="16326"/>
                  </a:cubicBezTo>
                  <a:cubicBezTo>
                    <a:pt x="1645" y="16386"/>
                    <a:pt x="1700" y="16326"/>
                    <a:pt x="1726" y="16445"/>
                  </a:cubicBezTo>
                  <a:cubicBezTo>
                    <a:pt x="1726" y="16501"/>
                    <a:pt x="1756" y="16533"/>
                    <a:pt x="1756" y="16561"/>
                  </a:cubicBezTo>
                  <a:cubicBezTo>
                    <a:pt x="1782" y="16649"/>
                    <a:pt x="1837" y="16741"/>
                    <a:pt x="1919" y="16741"/>
                  </a:cubicBezTo>
                  <a:cubicBezTo>
                    <a:pt x="1974" y="16948"/>
                    <a:pt x="1645" y="16800"/>
                    <a:pt x="1564" y="16888"/>
                  </a:cubicBezTo>
                  <a:cubicBezTo>
                    <a:pt x="1453" y="17004"/>
                    <a:pt x="1479" y="17275"/>
                    <a:pt x="1645" y="17331"/>
                  </a:cubicBezTo>
                  <a:cubicBezTo>
                    <a:pt x="1867" y="17391"/>
                    <a:pt x="1590" y="17746"/>
                    <a:pt x="1508" y="17479"/>
                  </a:cubicBezTo>
                  <a:cubicBezTo>
                    <a:pt x="1397" y="17275"/>
                    <a:pt x="1261" y="17215"/>
                    <a:pt x="1042" y="17243"/>
                  </a:cubicBezTo>
                  <a:cubicBezTo>
                    <a:pt x="1042" y="17303"/>
                    <a:pt x="987" y="17331"/>
                    <a:pt x="932" y="17331"/>
                  </a:cubicBezTo>
                  <a:cubicBezTo>
                    <a:pt x="932" y="17064"/>
                    <a:pt x="713" y="17183"/>
                    <a:pt x="658" y="17004"/>
                  </a:cubicBezTo>
                  <a:cubicBezTo>
                    <a:pt x="603" y="16800"/>
                    <a:pt x="466" y="16681"/>
                    <a:pt x="274" y="16681"/>
                  </a:cubicBezTo>
                  <a:cubicBezTo>
                    <a:pt x="244" y="16709"/>
                    <a:pt x="244" y="16741"/>
                    <a:pt x="244" y="16800"/>
                  </a:cubicBezTo>
                  <a:cubicBezTo>
                    <a:pt x="329" y="16800"/>
                    <a:pt x="410" y="16888"/>
                    <a:pt x="492" y="16888"/>
                  </a:cubicBezTo>
                  <a:cubicBezTo>
                    <a:pt x="492" y="16976"/>
                    <a:pt x="410" y="17096"/>
                    <a:pt x="492" y="17156"/>
                  </a:cubicBezTo>
                  <a:cubicBezTo>
                    <a:pt x="521" y="17183"/>
                    <a:pt x="573" y="17183"/>
                    <a:pt x="628" y="17243"/>
                  </a:cubicBezTo>
                  <a:cubicBezTo>
                    <a:pt x="739" y="17363"/>
                    <a:pt x="739" y="17570"/>
                    <a:pt x="547" y="17570"/>
                  </a:cubicBezTo>
                  <a:cubicBezTo>
                    <a:pt x="521" y="17658"/>
                    <a:pt x="466" y="17778"/>
                    <a:pt x="492" y="17866"/>
                  </a:cubicBezTo>
                  <a:cubicBezTo>
                    <a:pt x="603" y="17894"/>
                    <a:pt x="739" y="17926"/>
                    <a:pt x="850" y="17894"/>
                  </a:cubicBezTo>
                  <a:cubicBezTo>
                    <a:pt x="932" y="17894"/>
                    <a:pt x="876" y="17539"/>
                    <a:pt x="876" y="17479"/>
                  </a:cubicBezTo>
                  <a:cubicBezTo>
                    <a:pt x="1013" y="17451"/>
                    <a:pt x="1042" y="17570"/>
                    <a:pt x="1124" y="17630"/>
                  </a:cubicBezTo>
                  <a:cubicBezTo>
                    <a:pt x="1235" y="17718"/>
                    <a:pt x="1479" y="17718"/>
                    <a:pt x="1619" y="17718"/>
                  </a:cubicBezTo>
                  <a:cubicBezTo>
                    <a:pt x="1619" y="17866"/>
                    <a:pt x="1590" y="18041"/>
                    <a:pt x="1756" y="18041"/>
                  </a:cubicBezTo>
                  <a:cubicBezTo>
                    <a:pt x="1726" y="18073"/>
                    <a:pt x="1756" y="18133"/>
                    <a:pt x="1756" y="18133"/>
                  </a:cubicBezTo>
                  <a:cubicBezTo>
                    <a:pt x="1811" y="18133"/>
                    <a:pt x="1811" y="18041"/>
                    <a:pt x="1811" y="18013"/>
                  </a:cubicBezTo>
                  <a:cubicBezTo>
                    <a:pt x="1948" y="18013"/>
                    <a:pt x="2111" y="18013"/>
                    <a:pt x="2248" y="18013"/>
                  </a:cubicBezTo>
                  <a:cubicBezTo>
                    <a:pt x="2248" y="17985"/>
                    <a:pt x="2248" y="17985"/>
                    <a:pt x="2248" y="17953"/>
                  </a:cubicBezTo>
                  <a:cubicBezTo>
                    <a:pt x="2333" y="17953"/>
                    <a:pt x="2440" y="17953"/>
                    <a:pt x="2495" y="17894"/>
                  </a:cubicBezTo>
                  <a:cubicBezTo>
                    <a:pt x="2551" y="17806"/>
                    <a:pt x="2606" y="17746"/>
                    <a:pt x="2688" y="17718"/>
                  </a:cubicBezTo>
                  <a:cubicBezTo>
                    <a:pt x="2688" y="17658"/>
                    <a:pt x="2717" y="17598"/>
                    <a:pt x="2662" y="17539"/>
                  </a:cubicBezTo>
                  <a:cubicBezTo>
                    <a:pt x="2743" y="17539"/>
                    <a:pt x="2965" y="17511"/>
                    <a:pt x="2965" y="17630"/>
                  </a:cubicBezTo>
                  <a:cubicBezTo>
                    <a:pt x="2991" y="17630"/>
                    <a:pt x="3017" y="17630"/>
                    <a:pt x="3046" y="17630"/>
                  </a:cubicBezTo>
                  <a:cubicBezTo>
                    <a:pt x="3046" y="17598"/>
                    <a:pt x="3046" y="17539"/>
                    <a:pt x="3046" y="17511"/>
                  </a:cubicBezTo>
                  <a:cubicBezTo>
                    <a:pt x="3072" y="17511"/>
                    <a:pt x="3127" y="17511"/>
                    <a:pt x="3153" y="17511"/>
                  </a:cubicBezTo>
                  <a:cubicBezTo>
                    <a:pt x="3153" y="17658"/>
                    <a:pt x="3046" y="17718"/>
                    <a:pt x="3072" y="17866"/>
                  </a:cubicBezTo>
                  <a:cubicBezTo>
                    <a:pt x="3072" y="17866"/>
                    <a:pt x="3127" y="17866"/>
                    <a:pt x="3153" y="17866"/>
                  </a:cubicBezTo>
                  <a:cubicBezTo>
                    <a:pt x="3127" y="17746"/>
                    <a:pt x="3346" y="17746"/>
                    <a:pt x="3431" y="17778"/>
                  </a:cubicBezTo>
                  <a:cubicBezTo>
                    <a:pt x="3567" y="17834"/>
                    <a:pt x="3486" y="18193"/>
                    <a:pt x="3456" y="18309"/>
                  </a:cubicBezTo>
                  <a:cubicBezTo>
                    <a:pt x="3375" y="18309"/>
                    <a:pt x="3294" y="18309"/>
                    <a:pt x="3375" y="18400"/>
                  </a:cubicBezTo>
                  <a:cubicBezTo>
                    <a:pt x="3456" y="18428"/>
                    <a:pt x="3486" y="18368"/>
                    <a:pt x="3567" y="18400"/>
                  </a:cubicBezTo>
                  <a:cubicBezTo>
                    <a:pt x="3593" y="18428"/>
                    <a:pt x="3623" y="18428"/>
                    <a:pt x="3649" y="18460"/>
                  </a:cubicBezTo>
                  <a:cubicBezTo>
                    <a:pt x="3649" y="18548"/>
                    <a:pt x="3623" y="18608"/>
                    <a:pt x="3623" y="18723"/>
                  </a:cubicBezTo>
                  <a:cubicBezTo>
                    <a:pt x="3649" y="18723"/>
                    <a:pt x="3649" y="18723"/>
                    <a:pt x="3678" y="18723"/>
                  </a:cubicBezTo>
                  <a:cubicBezTo>
                    <a:pt x="3678" y="18576"/>
                    <a:pt x="4033" y="18576"/>
                    <a:pt x="4114" y="18636"/>
                  </a:cubicBezTo>
                  <a:cubicBezTo>
                    <a:pt x="4199" y="18696"/>
                    <a:pt x="4144" y="18903"/>
                    <a:pt x="4144" y="18991"/>
                  </a:cubicBezTo>
                  <a:cubicBezTo>
                    <a:pt x="4114" y="19079"/>
                    <a:pt x="4114" y="19170"/>
                    <a:pt x="4114" y="19258"/>
                  </a:cubicBezTo>
                  <a:cubicBezTo>
                    <a:pt x="4144" y="19318"/>
                    <a:pt x="4170" y="19378"/>
                    <a:pt x="4170" y="19438"/>
                  </a:cubicBezTo>
                  <a:cubicBezTo>
                    <a:pt x="4307" y="19438"/>
                    <a:pt x="4499" y="19378"/>
                    <a:pt x="4639" y="19466"/>
                  </a:cubicBezTo>
                  <a:cubicBezTo>
                    <a:pt x="4721" y="19525"/>
                    <a:pt x="4639" y="19880"/>
                    <a:pt x="4610" y="19968"/>
                  </a:cubicBezTo>
                  <a:cubicBezTo>
                    <a:pt x="4528" y="19968"/>
                    <a:pt x="4554" y="20116"/>
                    <a:pt x="4554" y="20176"/>
                  </a:cubicBezTo>
                  <a:cubicBezTo>
                    <a:pt x="4418" y="20176"/>
                    <a:pt x="4336" y="20176"/>
                    <a:pt x="4307" y="20323"/>
                  </a:cubicBezTo>
                  <a:cubicBezTo>
                    <a:pt x="4307" y="20415"/>
                    <a:pt x="4443" y="20770"/>
                    <a:pt x="4281" y="20770"/>
                  </a:cubicBezTo>
                  <a:cubicBezTo>
                    <a:pt x="4144" y="20770"/>
                    <a:pt x="4114" y="20475"/>
                    <a:pt x="3952" y="20475"/>
                  </a:cubicBezTo>
                  <a:cubicBezTo>
                    <a:pt x="3760" y="20503"/>
                    <a:pt x="3926" y="20678"/>
                    <a:pt x="4063" y="20678"/>
                  </a:cubicBezTo>
                  <a:cubicBezTo>
                    <a:pt x="4089" y="20798"/>
                    <a:pt x="3896" y="20798"/>
                    <a:pt x="3841" y="20830"/>
                  </a:cubicBezTo>
                  <a:cubicBezTo>
                    <a:pt x="3785" y="20858"/>
                    <a:pt x="3760" y="21006"/>
                    <a:pt x="3734" y="21125"/>
                  </a:cubicBezTo>
                  <a:cubicBezTo>
                    <a:pt x="3760" y="21153"/>
                    <a:pt x="3734" y="21241"/>
                    <a:pt x="3760" y="21273"/>
                  </a:cubicBezTo>
                  <a:cubicBezTo>
                    <a:pt x="3785" y="21361"/>
                    <a:pt x="3952" y="21452"/>
                    <a:pt x="4033" y="21480"/>
                  </a:cubicBezTo>
                  <a:cubicBezTo>
                    <a:pt x="4225" y="21600"/>
                    <a:pt x="4362" y="21393"/>
                    <a:pt x="4499" y="21273"/>
                  </a:cubicBezTo>
                  <a:cubicBezTo>
                    <a:pt x="4584" y="21185"/>
                    <a:pt x="4665" y="20886"/>
                    <a:pt x="4802" y="20918"/>
                  </a:cubicBezTo>
                  <a:cubicBezTo>
                    <a:pt x="4832" y="20798"/>
                    <a:pt x="4832" y="20650"/>
                    <a:pt x="4832" y="20531"/>
                  </a:cubicBezTo>
                  <a:cubicBezTo>
                    <a:pt x="4802" y="20531"/>
                    <a:pt x="4802" y="20531"/>
                    <a:pt x="4802" y="20531"/>
                  </a:cubicBezTo>
                  <a:cubicBezTo>
                    <a:pt x="4776" y="20475"/>
                    <a:pt x="4802" y="20383"/>
                    <a:pt x="4802" y="20323"/>
                  </a:cubicBezTo>
                  <a:cubicBezTo>
                    <a:pt x="5076" y="20204"/>
                    <a:pt x="5460" y="20116"/>
                    <a:pt x="5763" y="20176"/>
                  </a:cubicBezTo>
                  <a:cubicBezTo>
                    <a:pt x="5900" y="20236"/>
                    <a:pt x="5930" y="20415"/>
                    <a:pt x="6066" y="20443"/>
                  </a:cubicBezTo>
                  <a:cubicBezTo>
                    <a:pt x="6174" y="20443"/>
                    <a:pt x="6340" y="20443"/>
                    <a:pt x="6340" y="20295"/>
                  </a:cubicBezTo>
                  <a:cubicBezTo>
                    <a:pt x="6366" y="20295"/>
                    <a:pt x="6395" y="20263"/>
                    <a:pt x="6451" y="20295"/>
                  </a:cubicBezTo>
                  <a:cubicBezTo>
                    <a:pt x="6477" y="19908"/>
                    <a:pt x="6613" y="20355"/>
                    <a:pt x="6698" y="20176"/>
                  </a:cubicBezTo>
                  <a:cubicBezTo>
                    <a:pt x="6750" y="20028"/>
                    <a:pt x="6780" y="20000"/>
                    <a:pt x="6891" y="19968"/>
                  </a:cubicBezTo>
                  <a:cubicBezTo>
                    <a:pt x="7027" y="19908"/>
                    <a:pt x="6891" y="19733"/>
                    <a:pt x="7027" y="19645"/>
                  </a:cubicBezTo>
                  <a:cubicBezTo>
                    <a:pt x="6780" y="19553"/>
                    <a:pt x="6998" y="19493"/>
                    <a:pt x="7164" y="19493"/>
                  </a:cubicBezTo>
                  <a:cubicBezTo>
                    <a:pt x="7356" y="19525"/>
                    <a:pt x="7382" y="19585"/>
                    <a:pt x="7382" y="19793"/>
                  </a:cubicBezTo>
                  <a:cubicBezTo>
                    <a:pt x="7438" y="19793"/>
                    <a:pt x="7464" y="19761"/>
                    <a:pt x="7493" y="19761"/>
                  </a:cubicBezTo>
                  <a:cubicBezTo>
                    <a:pt x="7519" y="19466"/>
                    <a:pt x="7767" y="19733"/>
                    <a:pt x="7741" y="19908"/>
                  </a:cubicBezTo>
                  <a:cubicBezTo>
                    <a:pt x="7796" y="19940"/>
                    <a:pt x="7878" y="19908"/>
                    <a:pt x="7959" y="19908"/>
                  </a:cubicBezTo>
                  <a:cubicBezTo>
                    <a:pt x="7959" y="19613"/>
                    <a:pt x="8125" y="19701"/>
                    <a:pt x="8344" y="19673"/>
                  </a:cubicBezTo>
                  <a:cubicBezTo>
                    <a:pt x="8369" y="19585"/>
                    <a:pt x="8262" y="19553"/>
                    <a:pt x="8288" y="19466"/>
                  </a:cubicBezTo>
                  <a:cubicBezTo>
                    <a:pt x="8454" y="19378"/>
                    <a:pt x="8399" y="19110"/>
                    <a:pt x="8617" y="19138"/>
                  </a:cubicBezTo>
                  <a:cubicBezTo>
                    <a:pt x="8617" y="19051"/>
                    <a:pt x="8617" y="18963"/>
                    <a:pt x="8647" y="18871"/>
                  </a:cubicBezTo>
                  <a:cubicBezTo>
                    <a:pt x="8702" y="18843"/>
                    <a:pt x="8758" y="18871"/>
                    <a:pt x="8758" y="18903"/>
                  </a:cubicBezTo>
                  <a:cubicBezTo>
                    <a:pt x="8783" y="18903"/>
                    <a:pt x="8809" y="18903"/>
                    <a:pt x="8809" y="18931"/>
                  </a:cubicBezTo>
                  <a:cubicBezTo>
                    <a:pt x="8809" y="18963"/>
                    <a:pt x="8839" y="19019"/>
                    <a:pt x="8839" y="19051"/>
                  </a:cubicBezTo>
                  <a:cubicBezTo>
                    <a:pt x="8920" y="19079"/>
                    <a:pt x="8976" y="19019"/>
                    <a:pt x="9002" y="18931"/>
                  </a:cubicBezTo>
                  <a:cubicBezTo>
                    <a:pt x="9112" y="18963"/>
                    <a:pt x="9249" y="19019"/>
                    <a:pt x="9416" y="19079"/>
                  </a:cubicBezTo>
                  <a:cubicBezTo>
                    <a:pt x="9416" y="19051"/>
                    <a:pt x="9386" y="19019"/>
                    <a:pt x="9386" y="18991"/>
                  </a:cubicBezTo>
                  <a:cubicBezTo>
                    <a:pt x="9386" y="18903"/>
                    <a:pt x="9360" y="18871"/>
                    <a:pt x="9249" y="18871"/>
                  </a:cubicBezTo>
                  <a:cubicBezTo>
                    <a:pt x="9223" y="18755"/>
                    <a:pt x="9138" y="18696"/>
                    <a:pt x="9112" y="18608"/>
                  </a:cubicBezTo>
                  <a:cubicBezTo>
                    <a:pt x="9305" y="18608"/>
                    <a:pt x="9087" y="18281"/>
                    <a:pt x="9087" y="18249"/>
                  </a:cubicBezTo>
                  <a:cubicBezTo>
                    <a:pt x="9057" y="18101"/>
                    <a:pt x="9087" y="17926"/>
                    <a:pt x="9087" y="17778"/>
                  </a:cubicBezTo>
                  <a:cubicBezTo>
                    <a:pt x="9112" y="17778"/>
                    <a:pt x="9138" y="17778"/>
                    <a:pt x="9168" y="17778"/>
                  </a:cubicBezTo>
                  <a:cubicBezTo>
                    <a:pt x="9168" y="18041"/>
                    <a:pt x="9331" y="18249"/>
                    <a:pt x="9360" y="18488"/>
                  </a:cubicBezTo>
                  <a:cubicBezTo>
                    <a:pt x="9360" y="18576"/>
                    <a:pt x="9416" y="18608"/>
                    <a:pt x="9416" y="18696"/>
                  </a:cubicBezTo>
                  <a:cubicBezTo>
                    <a:pt x="9441" y="18723"/>
                    <a:pt x="9416" y="18815"/>
                    <a:pt x="9441" y="18843"/>
                  </a:cubicBezTo>
                  <a:cubicBezTo>
                    <a:pt x="9441" y="18903"/>
                    <a:pt x="9497" y="18991"/>
                    <a:pt x="9578" y="18963"/>
                  </a:cubicBezTo>
                  <a:cubicBezTo>
                    <a:pt x="9634" y="18903"/>
                    <a:pt x="9523" y="18843"/>
                    <a:pt x="9523" y="18843"/>
                  </a:cubicBezTo>
                  <a:cubicBezTo>
                    <a:pt x="9497" y="18723"/>
                    <a:pt x="9552" y="18608"/>
                    <a:pt x="9523" y="18488"/>
                  </a:cubicBezTo>
                  <a:cubicBezTo>
                    <a:pt x="9497" y="18309"/>
                    <a:pt x="9467" y="18101"/>
                    <a:pt x="9441" y="17894"/>
                  </a:cubicBezTo>
                  <a:cubicBezTo>
                    <a:pt x="9416" y="17746"/>
                    <a:pt x="9441" y="17598"/>
                    <a:pt x="9416" y="17451"/>
                  </a:cubicBezTo>
                  <a:cubicBezTo>
                    <a:pt x="9386" y="17303"/>
                    <a:pt x="9360" y="17156"/>
                    <a:pt x="9331" y="17004"/>
                  </a:cubicBezTo>
                  <a:cubicBezTo>
                    <a:pt x="9331" y="16856"/>
                    <a:pt x="9275" y="16741"/>
                    <a:pt x="9275" y="16621"/>
                  </a:cubicBezTo>
                  <a:cubicBezTo>
                    <a:pt x="9194" y="16593"/>
                    <a:pt x="9138" y="16621"/>
                    <a:pt x="9138" y="16681"/>
                  </a:cubicBezTo>
                  <a:cubicBezTo>
                    <a:pt x="9087" y="16533"/>
                    <a:pt x="9194" y="16561"/>
                    <a:pt x="9275" y="16561"/>
                  </a:cubicBezTo>
                  <a:cubicBezTo>
                    <a:pt x="9305" y="16445"/>
                    <a:pt x="9305" y="16445"/>
                    <a:pt x="9331" y="16354"/>
                  </a:cubicBezTo>
                  <a:cubicBezTo>
                    <a:pt x="9386" y="16294"/>
                    <a:pt x="9441" y="16266"/>
                    <a:pt x="9467" y="16178"/>
                  </a:cubicBezTo>
                  <a:cubicBezTo>
                    <a:pt x="9497" y="16026"/>
                    <a:pt x="9497" y="15851"/>
                    <a:pt x="9497" y="15703"/>
                  </a:cubicBezTo>
                  <a:cubicBezTo>
                    <a:pt x="9497" y="15643"/>
                    <a:pt x="9497" y="15556"/>
                    <a:pt x="9497" y="15496"/>
                  </a:cubicBezTo>
                  <a:cubicBezTo>
                    <a:pt x="9467" y="15316"/>
                    <a:pt x="9386" y="15141"/>
                    <a:pt x="9331" y="14993"/>
                  </a:cubicBezTo>
                  <a:cubicBezTo>
                    <a:pt x="9305" y="14786"/>
                    <a:pt x="9249" y="14546"/>
                    <a:pt x="9223" y="14339"/>
                  </a:cubicBezTo>
                  <a:cubicBezTo>
                    <a:pt x="9194" y="14131"/>
                    <a:pt x="9223" y="13896"/>
                    <a:pt x="9305" y="13716"/>
                  </a:cubicBezTo>
                  <a:cubicBezTo>
                    <a:pt x="9331" y="13657"/>
                    <a:pt x="9360" y="13601"/>
                    <a:pt x="9386" y="13541"/>
                  </a:cubicBezTo>
                  <a:cubicBezTo>
                    <a:pt x="9441" y="13333"/>
                    <a:pt x="9497" y="13006"/>
                    <a:pt x="9663" y="12859"/>
                  </a:cubicBezTo>
                  <a:cubicBezTo>
                    <a:pt x="9826" y="12739"/>
                    <a:pt x="9826" y="12532"/>
                    <a:pt x="9937" y="12356"/>
                  </a:cubicBezTo>
                  <a:cubicBezTo>
                    <a:pt x="9992" y="12264"/>
                    <a:pt x="10074" y="12117"/>
                    <a:pt x="10184" y="12089"/>
                  </a:cubicBezTo>
                  <a:cubicBezTo>
                    <a:pt x="10266" y="12061"/>
                    <a:pt x="10321" y="12089"/>
                    <a:pt x="10403" y="12089"/>
                  </a:cubicBezTo>
                  <a:cubicBezTo>
                    <a:pt x="10484" y="12061"/>
                    <a:pt x="10514" y="12001"/>
                    <a:pt x="10595" y="11969"/>
                  </a:cubicBezTo>
                  <a:cubicBezTo>
                    <a:pt x="10595" y="11941"/>
                    <a:pt x="10595" y="11941"/>
                    <a:pt x="10595" y="11909"/>
                  </a:cubicBezTo>
                  <a:cubicBezTo>
                    <a:pt x="10732" y="11821"/>
                    <a:pt x="10950" y="11849"/>
                    <a:pt x="11116" y="11849"/>
                  </a:cubicBezTo>
                  <a:cubicBezTo>
                    <a:pt x="11116" y="11969"/>
                    <a:pt x="11172" y="12061"/>
                    <a:pt x="11172" y="12149"/>
                  </a:cubicBezTo>
                  <a:cubicBezTo>
                    <a:pt x="11172" y="12236"/>
                    <a:pt x="11116" y="12416"/>
                    <a:pt x="11253" y="12384"/>
                  </a:cubicBezTo>
                  <a:cubicBezTo>
                    <a:pt x="11253" y="12296"/>
                    <a:pt x="11253" y="12208"/>
                    <a:pt x="11334" y="12176"/>
                  </a:cubicBezTo>
                  <a:cubicBezTo>
                    <a:pt x="11334" y="12264"/>
                    <a:pt x="11308" y="12324"/>
                    <a:pt x="11308" y="12384"/>
                  </a:cubicBezTo>
                  <a:cubicBezTo>
                    <a:pt x="11445" y="12416"/>
                    <a:pt x="11445" y="12149"/>
                    <a:pt x="11445" y="12061"/>
                  </a:cubicBezTo>
                  <a:cubicBezTo>
                    <a:pt x="11501" y="12117"/>
                    <a:pt x="11445" y="12264"/>
                    <a:pt x="11582" y="12236"/>
                  </a:cubicBezTo>
                  <a:cubicBezTo>
                    <a:pt x="11582" y="12264"/>
                    <a:pt x="11582" y="12296"/>
                    <a:pt x="11582" y="12296"/>
                  </a:cubicBezTo>
                  <a:cubicBezTo>
                    <a:pt x="11611" y="12296"/>
                    <a:pt x="11637" y="12296"/>
                    <a:pt x="11637" y="12296"/>
                  </a:cubicBezTo>
                  <a:cubicBezTo>
                    <a:pt x="11637" y="12264"/>
                    <a:pt x="11667" y="12208"/>
                    <a:pt x="11637" y="12176"/>
                  </a:cubicBezTo>
                  <a:cubicBezTo>
                    <a:pt x="11667" y="12236"/>
                    <a:pt x="11722" y="12236"/>
                    <a:pt x="11774" y="12236"/>
                  </a:cubicBezTo>
                  <a:cubicBezTo>
                    <a:pt x="11667" y="12208"/>
                    <a:pt x="11693" y="12029"/>
                    <a:pt x="11774" y="11969"/>
                  </a:cubicBezTo>
                  <a:cubicBezTo>
                    <a:pt x="11911" y="11821"/>
                    <a:pt x="12051" y="11793"/>
                    <a:pt x="12133" y="11614"/>
                  </a:cubicBezTo>
                  <a:cubicBezTo>
                    <a:pt x="12159" y="11526"/>
                    <a:pt x="12133" y="11434"/>
                    <a:pt x="12188" y="11379"/>
                  </a:cubicBezTo>
                  <a:cubicBezTo>
                    <a:pt x="12214" y="11319"/>
                    <a:pt x="12295" y="11259"/>
                    <a:pt x="12351" y="11199"/>
                  </a:cubicBezTo>
                  <a:cubicBezTo>
                    <a:pt x="12406" y="11111"/>
                    <a:pt x="12406" y="11111"/>
                    <a:pt x="12432" y="10992"/>
                  </a:cubicBezTo>
                  <a:cubicBezTo>
                    <a:pt x="12432" y="10784"/>
                    <a:pt x="12517" y="10756"/>
                    <a:pt x="12680" y="10724"/>
                  </a:cubicBezTo>
                  <a:cubicBezTo>
                    <a:pt x="12791" y="10724"/>
                    <a:pt x="12927" y="10696"/>
                    <a:pt x="13038" y="10664"/>
                  </a:cubicBezTo>
                  <a:cubicBezTo>
                    <a:pt x="13038" y="10549"/>
                    <a:pt x="12872" y="10549"/>
                    <a:pt x="12791" y="10549"/>
                  </a:cubicBezTo>
                  <a:cubicBezTo>
                    <a:pt x="12680" y="10605"/>
                    <a:pt x="12680" y="10664"/>
                    <a:pt x="12517" y="10664"/>
                  </a:cubicBezTo>
                  <a:cubicBezTo>
                    <a:pt x="12573" y="10517"/>
                    <a:pt x="12902" y="10549"/>
                    <a:pt x="13009" y="10549"/>
                  </a:cubicBezTo>
                  <a:cubicBezTo>
                    <a:pt x="13094" y="10549"/>
                    <a:pt x="13201" y="10549"/>
                    <a:pt x="13286" y="10577"/>
                  </a:cubicBezTo>
                  <a:cubicBezTo>
                    <a:pt x="13393" y="10605"/>
                    <a:pt x="13449" y="10696"/>
                    <a:pt x="13560" y="10724"/>
                  </a:cubicBezTo>
                  <a:cubicBezTo>
                    <a:pt x="13560" y="10724"/>
                    <a:pt x="13560" y="10756"/>
                    <a:pt x="13589" y="10784"/>
                  </a:cubicBezTo>
                  <a:cubicBezTo>
                    <a:pt x="13589" y="10696"/>
                    <a:pt x="13589" y="10636"/>
                    <a:pt x="13589" y="10549"/>
                  </a:cubicBezTo>
                  <a:cubicBezTo>
                    <a:pt x="13671" y="10577"/>
                    <a:pt x="13641" y="10724"/>
                    <a:pt x="13641" y="10784"/>
                  </a:cubicBezTo>
                  <a:cubicBezTo>
                    <a:pt x="13807" y="10844"/>
                    <a:pt x="13970" y="10756"/>
                    <a:pt x="14107" y="10696"/>
                  </a:cubicBezTo>
                  <a:cubicBezTo>
                    <a:pt x="14273" y="10605"/>
                    <a:pt x="14354" y="10517"/>
                    <a:pt x="14495" y="10429"/>
                  </a:cubicBezTo>
                  <a:cubicBezTo>
                    <a:pt x="14632" y="10369"/>
                    <a:pt x="14794" y="10341"/>
                    <a:pt x="14931" y="10249"/>
                  </a:cubicBezTo>
                  <a:cubicBezTo>
                    <a:pt x="14987" y="10221"/>
                    <a:pt x="15016" y="10194"/>
                    <a:pt x="15042" y="10134"/>
                  </a:cubicBezTo>
                  <a:cubicBezTo>
                    <a:pt x="15068" y="10046"/>
                    <a:pt x="15042" y="9954"/>
                    <a:pt x="15123" y="9894"/>
                  </a:cubicBezTo>
                  <a:cubicBezTo>
                    <a:pt x="15123" y="9954"/>
                    <a:pt x="15097" y="10046"/>
                    <a:pt x="15123" y="10102"/>
                  </a:cubicBezTo>
                  <a:cubicBezTo>
                    <a:pt x="15123" y="10102"/>
                    <a:pt x="15153" y="10102"/>
                    <a:pt x="15179" y="10102"/>
                  </a:cubicBezTo>
                  <a:cubicBezTo>
                    <a:pt x="15205" y="10102"/>
                    <a:pt x="15179" y="9779"/>
                    <a:pt x="15179" y="9747"/>
                  </a:cubicBezTo>
                  <a:cubicBezTo>
                    <a:pt x="15205" y="9659"/>
                    <a:pt x="15234" y="9511"/>
                    <a:pt x="15260" y="9420"/>
                  </a:cubicBezTo>
                  <a:cubicBezTo>
                    <a:pt x="15316" y="9332"/>
                    <a:pt x="15371" y="9272"/>
                    <a:pt x="15371" y="9156"/>
                  </a:cubicBezTo>
                  <a:cubicBezTo>
                    <a:pt x="15345" y="9064"/>
                    <a:pt x="15260" y="8949"/>
                    <a:pt x="15179" y="8949"/>
                  </a:cubicBezTo>
                  <a:cubicBezTo>
                    <a:pt x="15179" y="8977"/>
                    <a:pt x="15179" y="9009"/>
                    <a:pt x="15179" y="9037"/>
                  </a:cubicBezTo>
                  <a:cubicBezTo>
                    <a:pt x="15205" y="9064"/>
                    <a:pt x="15205" y="9064"/>
                    <a:pt x="15234" y="9064"/>
                  </a:cubicBezTo>
                  <a:cubicBezTo>
                    <a:pt x="15234" y="9184"/>
                    <a:pt x="15234" y="9332"/>
                    <a:pt x="15179" y="9451"/>
                  </a:cubicBezTo>
                  <a:cubicBezTo>
                    <a:pt x="14931" y="9511"/>
                    <a:pt x="15179" y="8801"/>
                    <a:pt x="15234" y="8741"/>
                  </a:cubicBezTo>
                  <a:cubicBezTo>
                    <a:pt x="15290" y="8622"/>
                    <a:pt x="15426" y="8594"/>
                    <a:pt x="15537" y="8534"/>
                  </a:cubicBezTo>
                  <a:cubicBezTo>
                    <a:pt x="15674" y="8442"/>
                    <a:pt x="15785" y="8326"/>
                    <a:pt x="15922" y="8235"/>
                  </a:cubicBezTo>
                  <a:cubicBezTo>
                    <a:pt x="16025" y="8147"/>
                    <a:pt x="16110" y="8119"/>
                    <a:pt x="16192" y="7999"/>
                  </a:cubicBezTo>
                  <a:cubicBezTo>
                    <a:pt x="16303" y="7824"/>
                    <a:pt x="16410" y="7792"/>
                    <a:pt x="16602" y="7704"/>
                  </a:cubicBezTo>
                  <a:cubicBezTo>
                    <a:pt x="16739" y="7616"/>
                    <a:pt x="16905" y="7524"/>
                    <a:pt x="17068" y="7497"/>
                  </a:cubicBezTo>
                  <a:cubicBezTo>
                    <a:pt x="17179" y="7465"/>
                    <a:pt x="17290" y="7437"/>
                    <a:pt x="17401" y="7377"/>
                  </a:cubicBezTo>
                  <a:cubicBezTo>
                    <a:pt x="17482" y="7317"/>
                    <a:pt x="17508" y="7229"/>
                    <a:pt x="17563" y="7169"/>
                  </a:cubicBezTo>
                  <a:cubicBezTo>
                    <a:pt x="17648" y="7082"/>
                    <a:pt x="17730" y="7082"/>
                    <a:pt x="17785" y="6994"/>
                  </a:cubicBezTo>
                  <a:cubicBezTo>
                    <a:pt x="17811" y="6934"/>
                    <a:pt x="17811" y="6814"/>
                    <a:pt x="17866" y="6727"/>
                  </a:cubicBezTo>
                  <a:cubicBezTo>
                    <a:pt x="17977" y="6579"/>
                    <a:pt x="18114" y="6427"/>
                    <a:pt x="18251" y="6312"/>
                  </a:cubicBezTo>
                  <a:cubicBezTo>
                    <a:pt x="18443" y="6104"/>
                    <a:pt x="18691" y="6016"/>
                    <a:pt x="18935" y="5837"/>
                  </a:cubicBezTo>
                  <a:cubicBezTo>
                    <a:pt x="19020" y="5777"/>
                    <a:pt x="19046" y="5717"/>
                    <a:pt x="19101" y="5689"/>
                  </a:cubicBezTo>
                  <a:cubicBezTo>
                    <a:pt x="19156" y="5629"/>
                    <a:pt x="19238" y="5629"/>
                    <a:pt x="19293" y="5601"/>
                  </a:cubicBezTo>
                  <a:cubicBezTo>
                    <a:pt x="19430" y="5510"/>
                    <a:pt x="19567" y="5482"/>
                    <a:pt x="19678" y="5390"/>
                  </a:cubicBezTo>
                  <a:cubicBezTo>
                    <a:pt x="19733" y="5334"/>
                    <a:pt x="19789" y="5187"/>
                    <a:pt x="19896" y="5155"/>
                  </a:cubicBezTo>
                  <a:cubicBezTo>
                    <a:pt x="20007" y="5127"/>
                    <a:pt x="19951" y="4919"/>
                    <a:pt x="19981" y="4831"/>
                  </a:cubicBezTo>
                  <a:cubicBezTo>
                    <a:pt x="20033" y="4772"/>
                    <a:pt x="20118" y="4740"/>
                    <a:pt x="20173" y="4712"/>
                  </a:cubicBezTo>
                  <a:cubicBezTo>
                    <a:pt x="20280" y="4652"/>
                    <a:pt x="20421" y="4472"/>
                    <a:pt x="20528" y="4472"/>
                  </a:cubicBezTo>
                  <a:cubicBezTo>
                    <a:pt x="20528" y="4413"/>
                    <a:pt x="20583" y="4385"/>
                    <a:pt x="20613" y="4357"/>
                  </a:cubicBezTo>
                  <a:cubicBezTo>
                    <a:pt x="20694" y="4265"/>
                    <a:pt x="20720" y="4149"/>
                    <a:pt x="20802" y="4030"/>
                  </a:cubicBezTo>
                  <a:cubicBezTo>
                    <a:pt x="20857" y="3970"/>
                    <a:pt x="20942" y="3942"/>
                    <a:pt x="20968" y="3882"/>
                  </a:cubicBezTo>
                  <a:cubicBezTo>
                    <a:pt x="20994" y="3822"/>
                    <a:pt x="21023" y="3762"/>
                    <a:pt x="21049" y="3702"/>
                  </a:cubicBezTo>
                  <a:cubicBezTo>
                    <a:pt x="21105" y="3587"/>
                    <a:pt x="21216" y="3495"/>
                    <a:pt x="21297" y="3435"/>
                  </a:cubicBezTo>
                  <a:cubicBezTo>
                    <a:pt x="21382" y="3347"/>
                    <a:pt x="21489" y="3260"/>
                    <a:pt x="21545" y="3172"/>
                  </a:cubicBezTo>
                  <a:cubicBezTo>
                    <a:pt x="21570" y="3140"/>
                    <a:pt x="21600" y="3080"/>
                    <a:pt x="21600" y="3052"/>
                  </a:cubicBezTo>
                  <a:cubicBezTo>
                    <a:pt x="21489" y="2992"/>
                    <a:pt x="21408" y="2932"/>
                    <a:pt x="21408" y="284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6" name="Shape 3056"/>
            <p:cNvSpPr/>
            <p:nvPr/>
          </p:nvSpPr>
          <p:spPr>
            <a:xfrm>
              <a:off x="5232854" y="3242790"/>
              <a:ext cx="1143297" cy="1795144"/>
            </a:xfrm>
            <a:custGeom>
              <a:avLst/>
              <a:gdLst/>
              <a:ahLst/>
              <a:cxnLst/>
              <a:rect l="0" t="0" r="0" b="0"/>
              <a:pathLst>
                <a:path w="21600" h="21518" extrusionOk="0">
                  <a:moveTo>
                    <a:pt x="20682" y="3471"/>
                  </a:moveTo>
                  <a:cubicBezTo>
                    <a:pt x="20805" y="3393"/>
                    <a:pt x="20871" y="3352"/>
                    <a:pt x="20994" y="3279"/>
                  </a:cubicBezTo>
                  <a:cubicBezTo>
                    <a:pt x="21117" y="3160"/>
                    <a:pt x="21231" y="3123"/>
                    <a:pt x="21354" y="3009"/>
                  </a:cubicBezTo>
                  <a:cubicBezTo>
                    <a:pt x="21477" y="2931"/>
                    <a:pt x="21543" y="2853"/>
                    <a:pt x="21600" y="2775"/>
                  </a:cubicBezTo>
                  <a:cubicBezTo>
                    <a:pt x="21420" y="2775"/>
                    <a:pt x="21297" y="2697"/>
                    <a:pt x="21297" y="2619"/>
                  </a:cubicBezTo>
                  <a:cubicBezTo>
                    <a:pt x="21174" y="2427"/>
                    <a:pt x="21297" y="2121"/>
                    <a:pt x="21420" y="1965"/>
                  </a:cubicBezTo>
                  <a:cubicBezTo>
                    <a:pt x="21477" y="1809"/>
                    <a:pt x="21600" y="1736"/>
                    <a:pt x="21600" y="1580"/>
                  </a:cubicBezTo>
                  <a:cubicBezTo>
                    <a:pt x="21477" y="1580"/>
                    <a:pt x="21420" y="1617"/>
                    <a:pt x="21297" y="1617"/>
                  </a:cubicBezTo>
                  <a:cubicBezTo>
                    <a:pt x="20994" y="1658"/>
                    <a:pt x="20682" y="1617"/>
                    <a:pt x="20322" y="1617"/>
                  </a:cubicBezTo>
                  <a:cubicBezTo>
                    <a:pt x="20019" y="1617"/>
                    <a:pt x="19773" y="1658"/>
                    <a:pt x="19535" y="1736"/>
                  </a:cubicBezTo>
                  <a:cubicBezTo>
                    <a:pt x="19469" y="1617"/>
                    <a:pt x="19650" y="1539"/>
                    <a:pt x="19715" y="1461"/>
                  </a:cubicBezTo>
                  <a:cubicBezTo>
                    <a:pt x="19592" y="1424"/>
                    <a:pt x="19347" y="1424"/>
                    <a:pt x="19166" y="1388"/>
                  </a:cubicBezTo>
                  <a:cubicBezTo>
                    <a:pt x="19043" y="1347"/>
                    <a:pt x="18920" y="1191"/>
                    <a:pt x="18740" y="1154"/>
                  </a:cubicBezTo>
                  <a:cubicBezTo>
                    <a:pt x="18249" y="1040"/>
                    <a:pt x="18068" y="1347"/>
                    <a:pt x="17642" y="1310"/>
                  </a:cubicBezTo>
                  <a:cubicBezTo>
                    <a:pt x="17405" y="1310"/>
                    <a:pt x="17216" y="1310"/>
                    <a:pt x="17101" y="1154"/>
                  </a:cubicBezTo>
                  <a:cubicBezTo>
                    <a:pt x="16978" y="999"/>
                    <a:pt x="17101" y="962"/>
                    <a:pt x="16733" y="926"/>
                  </a:cubicBezTo>
                  <a:cubicBezTo>
                    <a:pt x="16487" y="926"/>
                    <a:pt x="16429" y="962"/>
                    <a:pt x="16241" y="848"/>
                  </a:cubicBezTo>
                  <a:cubicBezTo>
                    <a:pt x="16126" y="770"/>
                    <a:pt x="16003" y="692"/>
                    <a:pt x="15938" y="614"/>
                  </a:cubicBezTo>
                  <a:cubicBezTo>
                    <a:pt x="15815" y="536"/>
                    <a:pt x="15880" y="422"/>
                    <a:pt x="15758" y="308"/>
                  </a:cubicBezTo>
                  <a:cubicBezTo>
                    <a:pt x="15577" y="188"/>
                    <a:pt x="15577" y="188"/>
                    <a:pt x="15577" y="152"/>
                  </a:cubicBezTo>
                  <a:cubicBezTo>
                    <a:pt x="15331" y="152"/>
                    <a:pt x="15208" y="115"/>
                    <a:pt x="15151" y="115"/>
                  </a:cubicBezTo>
                  <a:cubicBezTo>
                    <a:pt x="15028" y="152"/>
                    <a:pt x="14971" y="188"/>
                    <a:pt x="14905" y="266"/>
                  </a:cubicBezTo>
                  <a:cubicBezTo>
                    <a:pt x="14725" y="-4"/>
                    <a:pt x="14725" y="230"/>
                    <a:pt x="14422" y="152"/>
                  </a:cubicBezTo>
                  <a:cubicBezTo>
                    <a:pt x="14176" y="115"/>
                    <a:pt x="14053" y="-82"/>
                    <a:pt x="13750" y="37"/>
                  </a:cubicBezTo>
                  <a:cubicBezTo>
                    <a:pt x="13750" y="115"/>
                    <a:pt x="13750" y="188"/>
                    <a:pt x="13750" y="266"/>
                  </a:cubicBezTo>
                  <a:cubicBezTo>
                    <a:pt x="13381" y="386"/>
                    <a:pt x="13201" y="578"/>
                    <a:pt x="12717" y="422"/>
                  </a:cubicBezTo>
                  <a:cubicBezTo>
                    <a:pt x="12529" y="344"/>
                    <a:pt x="12472" y="344"/>
                    <a:pt x="12168" y="344"/>
                  </a:cubicBezTo>
                  <a:cubicBezTo>
                    <a:pt x="12046" y="344"/>
                    <a:pt x="11677" y="344"/>
                    <a:pt x="11562" y="308"/>
                  </a:cubicBezTo>
                  <a:cubicBezTo>
                    <a:pt x="11562" y="308"/>
                    <a:pt x="11316" y="188"/>
                    <a:pt x="11374" y="230"/>
                  </a:cubicBezTo>
                  <a:cubicBezTo>
                    <a:pt x="11316" y="152"/>
                    <a:pt x="11259" y="115"/>
                    <a:pt x="11259" y="115"/>
                  </a:cubicBezTo>
                  <a:cubicBezTo>
                    <a:pt x="11259" y="230"/>
                    <a:pt x="11259" y="344"/>
                    <a:pt x="11316" y="386"/>
                  </a:cubicBezTo>
                  <a:cubicBezTo>
                    <a:pt x="11439" y="463"/>
                    <a:pt x="11619" y="344"/>
                    <a:pt x="11742" y="463"/>
                  </a:cubicBezTo>
                  <a:cubicBezTo>
                    <a:pt x="11865" y="536"/>
                    <a:pt x="11677" y="692"/>
                    <a:pt x="11923" y="656"/>
                  </a:cubicBezTo>
                  <a:cubicBezTo>
                    <a:pt x="11923" y="770"/>
                    <a:pt x="11923" y="926"/>
                    <a:pt x="11923" y="1040"/>
                  </a:cubicBezTo>
                  <a:cubicBezTo>
                    <a:pt x="11988" y="1191"/>
                    <a:pt x="12103" y="1232"/>
                    <a:pt x="12226" y="1347"/>
                  </a:cubicBezTo>
                  <a:cubicBezTo>
                    <a:pt x="12291" y="1424"/>
                    <a:pt x="12529" y="1658"/>
                    <a:pt x="12472" y="1736"/>
                  </a:cubicBezTo>
                  <a:cubicBezTo>
                    <a:pt x="12472" y="1773"/>
                    <a:pt x="12226" y="1850"/>
                    <a:pt x="12168" y="1887"/>
                  </a:cubicBezTo>
                  <a:cubicBezTo>
                    <a:pt x="12103" y="1965"/>
                    <a:pt x="12103" y="2079"/>
                    <a:pt x="12103" y="2157"/>
                  </a:cubicBezTo>
                  <a:cubicBezTo>
                    <a:pt x="12103" y="2235"/>
                    <a:pt x="12103" y="2271"/>
                    <a:pt x="12103" y="2313"/>
                  </a:cubicBezTo>
                  <a:cubicBezTo>
                    <a:pt x="12414" y="2391"/>
                    <a:pt x="12291" y="2619"/>
                    <a:pt x="12291" y="2775"/>
                  </a:cubicBezTo>
                  <a:cubicBezTo>
                    <a:pt x="12226" y="3082"/>
                    <a:pt x="12717" y="3393"/>
                    <a:pt x="12349" y="3663"/>
                  </a:cubicBezTo>
                  <a:cubicBezTo>
                    <a:pt x="12226" y="3741"/>
                    <a:pt x="12046" y="3778"/>
                    <a:pt x="11923" y="3814"/>
                  </a:cubicBezTo>
                  <a:cubicBezTo>
                    <a:pt x="11677" y="3892"/>
                    <a:pt x="11677" y="4012"/>
                    <a:pt x="11562" y="4126"/>
                  </a:cubicBezTo>
                  <a:cubicBezTo>
                    <a:pt x="11497" y="4204"/>
                    <a:pt x="11193" y="4204"/>
                    <a:pt x="11136" y="4282"/>
                  </a:cubicBezTo>
                  <a:cubicBezTo>
                    <a:pt x="11013" y="4354"/>
                    <a:pt x="10947" y="4474"/>
                    <a:pt x="10947" y="4588"/>
                  </a:cubicBezTo>
                  <a:cubicBezTo>
                    <a:pt x="10767" y="4588"/>
                    <a:pt x="10587" y="4588"/>
                    <a:pt x="10407" y="4552"/>
                  </a:cubicBezTo>
                  <a:cubicBezTo>
                    <a:pt x="10407" y="4780"/>
                    <a:pt x="10038" y="5050"/>
                    <a:pt x="10161" y="5284"/>
                  </a:cubicBezTo>
                  <a:cubicBezTo>
                    <a:pt x="10284" y="5435"/>
                    <a:pt x="10644" y="5435"/>
                    <a:pt x="10710" y="5627"/>
                  </a:cubicBezTo>
                  <a:cubicBezTo>
                    <a:pt x="11562" y="5669"/>
                    <a:pt x="11562" y="6209"/>
                    <a:pt x="11619" y="6635"/>
                  </a:cubicBezTo>
                  <a:cubicBezTo>
                    <a:pt x="11374" y="6671"/>
                    <a:pt x="11259" y="6479"/>
                    <a:pt x="11013" y="6479"/>
                  </a:cubicBezTo>
                  <a:cubicBezTo>
                    <a:pt x="10710" y="6515"/>
                    <a:pt x="10644" y="6708"/>
                    <a:pt x="10644" y="6863"/>
                  </a:cubicBezTo>
                  <a:cubicBezTo>
                    <a:pt x="10464" y="6863"/>
                    <a:pt x="10284" y="6863"/>
                    <a:pt x="10095" y="6863"/>
                  </a:cubicBezTo>
                  <a:cubicBezTo>
                    <a:pt x="10038" y="7019"/>
                    <a:pt x="10464" y="7560"/>
                    <a:pt x="10710" y="7637"/>
                  </a:cubicBezTo>
                  <a:cubicBezTo>
                    <a:pt x="10587" y="7752"/>
                    <a:pt x="10284" y="7830"/>
                    <a:pt x="10218" y="7944"/>
                  </a:cubicBezTo>
                  <a:cubicBezTo>
                    <a:pt x="10587" y="8022"/>
                    <a:pt x="10890" y="8058"/>
                    <a:pt x="11013" y="8100"/>
                  </a:cubicBezTo>
                  <a:cubicBezTo>
                    <a:pt x="10890" y="8058"/>
                    <a:pt x="10587" y="8022"/>
                    <a:pt x="10218" y="7944"/>
                  </a:cubicBezTo>
                  <a:cubicBezTo>
                    <a:pt x="10218" y="7980"/>
                    <a:pt x="10218" y="7980"/>
                    <a:pt x="10218" y="7980"/>
                  </a:cubicBezTo>
                  <a:cubicBezTo>
                    <a:pt x="10218" y="8100"/>
                    <a:pt x="10587" y="8250"/>
                    <a:pt x="10710" y="8328"/>
                  </a:cubicBezTo>
                  <a:cubicBezTo>
                    <a:pt x="11013" y="8640"/>
                    <a:pt x="10833" y="9024"/>
                    <a:pt x="10767" y="9331"/>
                  </a:cubicBezTo>
                  <a:cubicBezTo>
                    <a:pt x="10710" y="9373"/>
                    <a:pt x="10644" y="9409"/>
                    <a:pt x="10587" y="9409"/>
                  </a:cubicBezTo>
                  <a:cubicBezTo>
                    <a:pt x="10464" y="9601"/>
                    <a:pt x="10833" y="9601"/>
                    <a:pt x="10947" y="9721"/>
                  </a:cubicBezTo>
                  <a:cubicBezTo>
                    <a:pt x="11070" y="9871"/>
                    <a:pt x="10947" y="10069"/>
                    <a:pt x="10947" y="10219"/>
                  </a:cubicBezTo>
                  <a:cubicBezTo>
                    <a:pt x="10767" y="10219"/>
                    <a:pt x="10521" y="10183"/>
                    <a:pt x="10341" y="10219"/>
                  </a:cubicBezTo>
                  <a:cubicBezTo>
                    <a:pt x="10464" y="10334"/>
                    <a:pt x="9972" y="10531"/>
                    <a:pt x="10521" y="10604"/>
                  </a:cubicBezTo>
                  <a:cubicBezTo>
                    <a:pt x="10521" y="10915"/>
                    <a:pt x="10407" y="11030"/>
                    <a:pt x="10095" y="11263"/>
                  </a:cubicBezTo>
                  <a:cubicBezTo>
                    <a:pt x="10038" y="11378"/>
                    <a:pt x="9612" y="11492"/>
                    <a:pt x="9612" y="11612"/>
                  </a:cubicBezTo>
                  <a:cubicBezTo>
                    <a:pt x="9792" y="11612"/>
                    <a:pt x="9858" y="11684"/>
                    <a:pt x="9915" y="11762"/>
                  </a:cubicBezTo>
                  <a:cubicBezTo>
                    <a:pt x="9669" y="11762"/>
                    <a:pt x="9309" y="11762"/>
                    <a:pt x="9366" y="11954"/>
                  </a:cubicBezTo>
                  <a:cubicBezTo>
                    <a:pt x="8883" y="11762"/>
                    <a:pt x="8940" y="12074"/>
                    <a:pt x="8883" y="12266"/>
                  </a:cubicBezTo>
                  <a:cubicBezTo>
                    <a:pt x="8883" y="12266"/>
                    <a:pt x="8883" y="12266"/>
                    <a:pt x="8825" y="12266"/>
                  </a:cubicBezTo>
                  <a:cubicBezTo>
                    <a:pt x="8825" y="12344"/>
                    <a:pt x="8825" y="12417"/>
                    <a:pt x="8825" y="12495"/>
                  </a:cubicBezTo>
                  <a:cubicBezTo>
                    <a:pt x="8456" y="12495"/>
                    <a:pt x="8514" y="12344"/>
                    <a:pt x="8276" y="12266"/>
                  </a:cubicBezTo>
                  <a:cubicBezTo>
                    <a:pt x="8153" y="12224"/>
                    <a:pt x="7850" y="12188"/>
                    <a:pt x="7662" y="12224"/>
                  </a:cubicBezTo>
                  <a:cubicBezTo>
                    <a:pt x="7481" y="12224"/>
                    <a:pt x="7850" y="12458"/>
                    <a:pt x="7850" y="12536"/>
                  </a:cubicBezTo>
                  <a:cubicBezTo>
                    <a:pt x="7850" y="12650"/>
                    <a:pt x="7785" y="12650"/>
                    <a:pt x="7727" y="12728"/>
                  </a:cubicBezTo>
                  <a:cubicBezTo>
                    <a:pt x="7727" y="12806"/>
                    <a:pt x="7662" y="12884"/>
                    <a:pt x="7662" y="12957"/>
                  </a:cubicBezTo>
                  <a:cubicBezTo>
                    <a:pt x="7481" y="12957"/>
                    <a:pt x="7301" y="12884"/>
                    <a:pt x="7055" y="12884"/>
                  </a:cubicBezTo>
                  <a:cubicBezTo>
                    <a:pt x="7236" y="12921"/>
                    <a:pt x="7236" y="13035"/>
                    <a:pt x="7236" y="13154"/>
                  </a:cubicBezTo>
                  <a:cubicBezTo>
                    <a:pt x="6752" y="13154"/>
                    <a:pt x="6392" y="12957"/>
                    <a:pt x="5957" y="12921"/>
                  </a:cubicBezTo>
                  <a:cubicBezTo>
                    <a:pt x="5720" y="12921"/>
                    <a:pt x="5777" y="13113"/>
                    <a:pt x="5777" y="13227"/>
                  </a:cubicBezTo>
                  <a:cubicBezTo>
                    <a:pt x="5228" y="12921"/>
                    <a:pt x="5416" y="13575"/>
                    <a:pt x="5048" y="13617"/>
                  </a:cubicBezTo>
                  <a:cubicBezTo>
                    <a:pt x="4744" y="13653"/>
                    <a:pt x="4441" y="13653"/>
                    <a:pt x="4195" y="13731"/>
                  </a:cubicBezTo>
                  <a:cubicBezTo>
                    <a:pt x="3892" y="13809"/>
                    <a:pt x="3646" y="13960"/>
                    <a:pt x="3343" y="14079"/>
                  </a:cubicBezTo>
                  <a:cubicBezTo>
                    <a:pt x="3097" y="14193"/>
                    <a:pt x="2983" y="14235"/>
                    <a:pt x="2917" y="14427"/>
                  </a:cubicBezTo>
                  <a:cubicBezTo>
                    <a:pt x="2860" y="14578"/>
                    <a:pt x="2737" y="14578"/>
                    <a:pt x="2557" y="14578"/>
                  </a:cubicBezTo>
                  <a:cubicBezTo>
                    <a:pt x="2008" y="14578"/>
                    <a:pt x="1827" y="14463"/>
                    <a:pt x="1827" y="14157"/>
                  </a:cubicBezTo>
                  <a:cubicBezTo>
                    <a:pt x="1581" y="14115"/>
                    <a:pt x="1336" y="14115"/>
                    <a:pt x="1090" y="14157"/>
                  </a:cubicBezTo>
                  <a:cubicBezTo>
                    <a:pt x="1032" y="14271"/>
                    <a:pt x="1213" y="14349"/>
                    <a:pt x="1155" y="14463"/>
                  </a:cubicBezTo>
                  <a:cubicBezTo>
                    <a:pt x="852" y="14463"/>
                    <a:pt x="549" y="14463"/>
                    <a:pt x="238" y="14463"/>
                  </a:cubicBezTo>
                  <a:cubicBezTo>
                    <a:pt x="483" y="14578"/>
                    <a:pt x="549" y="15082"/>
                    <a:pt x="180" y="15082"/>
                  </a:cubicBezTo>
                  <a:cubicBezTo>
                    <a:pt x="57" y="15160"/>
                    <a:pt x="0" y="15388"/>
                    <a:pt x="0" y="15508"/>
                  </a:cubicBezTo>
                  <a:cubicBezTo>
                    <a:pt x="123" y="15508"/>
                    <a:pt x="426" y="15466"/>
                    <a:pt x="426" y="15580"/>
                  </a:cubicBezTo>
                  <a:cubicBezTo>
                    <a:pt x="426" y="15658"/>
                    <a:pt x="483" y="15700"/>
                    <a:pt x="664" y="15700"/>
                  </a:cubicBezTo>
                  <a:cubicBezTo>
                    <a:pt x="1032" y="15700"/>
                    <a:pt x="1278" y="15700"/>
                    <a:pt x="1393" y="15928"/>
                  </a:cubicBezTo>
                  <a:cubicBezTo>
                    <a:pt x="1762" y="15892"/>
                    <a:pt x="1885" y="16006"/>
                    <a:pt x="2008" y="16162"/>
                  </a:cubicBezTo>
                  <a:cubicBezTo>
                    <a:pt x="2253" y="16391"/>
                    <a:pt x="2557" y="16276"/>
                    <a:pt x="2917" y="16276"/>
                  </a:cubicBezTo>
                  <a:cubicBezTo>
                    <a:pt x="2860" y="16354"/>
                    <a:pt x="2917" y="16432"/>
                    <a:pt x="3040" y="16391"/>
                  </a:cubicBezTo>
                  <a:cubicBezTo>
                    <a:pt x="3097" y="16391"/>
                    <a:pt x="3097" y="16354"/>
                    <a:pt x="3097" y="16354"/>
                  </a:cubicBezTo>
                  <a:cubicBezTo>
                    <a:pt x="3286" y="16354"/>
                    <a:pt x="4015" y="16313"/>
                    <a:pt x="3950" y="16505"/>
                  </a:cubicBezTo>
                  <a:cubicBezTo>
                    <a:pt x="3589" y="16583"/>
                    <a:pt x="3220" y="16817"/>
                    <a:pt x="3524" y="17082"/>
                  </a:cubicBezTo>
                  <a:cubicBezTo>
                    <a:pt x="3589" y="17160"/>
                    <a:pt x="3769" y="17274"/>
                    <a:pt x="3892" y="17315"/>
                  </a:cubicBezTo>
                  <a:cubicBezTo>
                    <a:pt x="4015" y="17430"/>
                    <a:pt x="4261" y="17508"/>
                    <a:pt x="4499" y="17544"/>
                  </a:cubicBezTo>
                  <a:cubicBezTo>
                    <a:pt x="4499" y="17622"/>
                    <a:pt x="4499" y="17700"/>
                    <a:pt x="4441" y="17778"/>
                  </a:cubicBezTo>
                  <a:cubicBezTo>
                    <a:pt x="4622" y="17778"/>
                    <a:pt x="4744" y="17736"/>
                    <a:pt x="4867" y="17778"/>
                  </a:cubicBezTo>
                  <a:cubicBezTo>
                    <a:pt x="4802" y="17928"/>
                    <a:pt x="5228" y="18006"/>
                    <a:pt x="5351" y="18126"/>
                  </a:cubicBezTo>
                  <a:cubicBezTo>
                    <a:pt x="5474" y="18318"/>
                    <a:pt x="5228" y="18276"/>
                    <a:pt x="5105" y="18396"/>
                  </a:cubicBezTo>
                  <a:cubicBezTo>
                    <a:pt x="5351" y="18510"/>
                    <a:pt x="5597" y="18510"/>
                    <a:pt x="5597" y="18702"/>
                  </a:cubicBezTo>
                  <a:cubicBezTo>
                    <a:pt x="5654" y="18931"/>
                    <a:pt x="5720" y="18817"/>
                    <a:pt x="5957" y="18973"/>
                  </a:cubicBezTo>
                  <a:cubicBezTo>
                    <a:pt x="5720" y="19009"/>
                    <a:pt x="5597" y="19165"/>
                    <a:pt x="5293" y="19201"/>
                  </a:cubicBezTo>
                  <a:cubicBezTo>
                    <a:pt x="5171" y="19201"/>
                    <a:pt x="5105" y="19243"/>
                    <a:pt x="5048" y="19243"/>
                  </a:cubicBezTo>
                  <a:cubicBezTo>
                    <a:pt x="5105" y="19279"/>
                    <a:pt x="5171" y="19279"/>
                    <a:pt x="5228" y="19279"/>
                  </a:cubicBezTo>
                  <a:cubicBezTo>
                    <a:pt x="5416" y="19747"/>
                    <a:pt x="6023" y="19513"/>
                    <a:pt x="6449" y="19747"/>
                  </a:cubicBezTo>
                  <a:cubicBezTo>
                    <a:pt x="6752" y="19975"/>
                    <a:pt x="6392" y="20209"/>
                    <a:pt x="6629" y="20437"/>
                  </a:cubicBezTo>
                  <a:cubicBezTo>
                    <a:pt x="6695" y="20552"/>
                    <a:pt x="7055" y="20708"/>
                    <a:pt x="7121" y="20474"/>
                  </a:cubicBezTo>
                  <a:cubicBezTo>
                    <a:pt x="7424" y="20401"/>
                    <a:pt x="7424" y="20437"/>
                    <a:pt x="7604" y="20209"/>
                  </a:cubicBezTo>
                  <a:cubicBezTo>
                    <a:pt x="7965" y="20167"/>
                    <a:pt x="7965" y="20437"/>
                    <a:pt x="8030" y="20593"/>
                  </a:cubicBezTo>
                  <a:cubicBezTo>
                    <a:pt x="8153" y="20863"/>
                    <a:pt x="8579" y="20822"/>
                    <a:pt x="8883" y="20978"/>
                  </a:cubicBezTo>
                  <a:cubicBezTo>
                    <a:pt x="9243" y="21170"/>
                    <a:pt x="9554" y="21170"/>
                    <a:pt x="9554" y="21518"/>
                  </a:cubicBezTo>
                  <a:cubicBezTo>
                    <a:pt x="9612" y="21482"/>
                    <a:pt x="9612" y="21440"/>
                    <a:pt x="9669" y="21404"/>
                  </a:cubicBezTo>
                  <a:cubicBezTo>
                    <a:pt x="9915" y="21326"/>
                    <a:pt x="10095" y="21170"/>
                    <a:pt x="10407" y="21134"/>
                  </a:cubicBezTo>
                  <a:cubicBezTo>
                    <a:pt x="10767" y="21056"/>
                    <a:pt x="11070" y="21092"/>
                    <a:pt x="11193" y="20822"/>
                  </a:cubicBezTo>
                  <a:cubicBezTo>
                    <a:pt x="11259" y="20744"/>
                    <a:pt x="11136" y="20708"/>
                    <a:pt x="11259" y="20593"/>
                  </a:cubicBezTo>
                  <a:cubicBezTo>
                    <a:pt x="11374" y="20515"/>
                    <a:pt x="11562" y="20515"/>
                    <a:pt x="11677" y="20401"/>
                  </a:cubicBezTo>
                  <a:cubicBezTo>
                    <a:pt x="11742" y="20360"/>
                    <a:pt x="11800" y="20245"/>
                    <a:pt x="11865" y="20209"/>
                  </a:cubicBezTo>
                  <a:cubicBezTo>
                    <a:pt x="11923" y="20167"/>
                    <a:pt x="12046" y="20131"/>
                    <a:pt x="12103" y="20089"/>
                  </a:cubicBezTo>
                  <a:cubicBezTo>
                    <a:pt x="12168" y="20053"/>
                    <a:pt x="12226" y="19975"/>
                    <a:pt x="12349" y="19939"/>
                  </a:cubicBezTo>
                  <a:cubicBezTo>
                    <a:pt x="12529" y="19861"/>
                    <a:pt x="12529" y="19939"/>
                    <a:pt x="12652" y="19819"/>
                  </a:cubicBezTo>
                  <a:cubicBezTo>
                    <a:pt x="12775" y="19705"/>
                    <a:pt x="12652" y="19705"/>
                    <a:pt x="12840" y="19669"/>
                  </a:cubicBezTo>
                  <a:cubicBezTo>
                    <a:pt x="12963" y="19627"/>
                    <a:pt x="13078" y="19627"/>
                    <a:pt x="13201" y="19591"/>
                  </a:cubicBezTo>
                  <a:cubicBezTo>
                    <a:pt x="13201" y="19471"/>
                    <a:pt x="13266" y="19321"/>
                    <a:pt x="13201" y="19201"/>
                  </a:cubicBezTo>
                  <a:cubicBezTo>
                    <a:pt x="13144" y="19050"/>
                    <a:pt x="12963" y="19009"/>
                    <a:pt x="12898" y="18895"/>
                  </a:cubicBezTo>
                  <a:cubicBezTo>
                    <a:pt x="13504" y="18817"/>
                    <a:pt x="13504" y="19243"/>
                    <a:pt x="13447" y="19471"/>
                  </a:cubicBezTo>
                  <a:cubicBezTo>
                    <a:pt x="13381" y="19627"/>
                    <a:pt x="13266" y="19669"/>
                    <a:pt x="13201" y="19783"/>
                  </a:cubicBezTo>
                  <a:cubicBezTo>
                    <a:pt x="13144" y="19939"/>
                    <a:pt x="13266" y="20012"/>
                    <a:pt x="13381" y="20131"/>
                  </a:cubicBezTo>
                  <a:cubicBezTo>
                    <a:pt x="13447" y="20209"/>
                    <a:pt x="13504" y="20209"/>
                    <a:pt x="13504" y="20323"/>
                  </a:cubicBezTo>
                  <a:cubicBezTo>
                    <a:pt x="13504" y="20360"/>
                    <a:pt x="13447" y="20474"/>
                    <a:pt x="13504" y="20515"/>
                  </a:cubicBezTo>
                  <a:cubicBezTo>
                    <a:pt x="13693" y="20593"/>
                    <a:pt x="13873" y="20437"/>
                    <a:pt x="13930" y="20360"/>
                  </a:cubicBezTo>
                  <a:cubicBezTo>
                    <a:pt x="14053" y="20245"/>
                    <a:pt x="14053" y="20167"/>
                    <a:pt x="14233" y="20089"/>
                  </a:cubicBezTo>
                  <a:cubicBezTo>
                    <a:pt x="14537" y="20053"/>
                    <a:pt x="14659" y="20131"/>
                    <a:pt x="14602" y="20282"/>
                  </a:cubicBezTo>
                  <a:cubicBezTo>
                    <a:pt x="14725" y="20323"/>
                    <a:pt x="14848" y="20323"/>
                    <a:pt x="14905" y="20282"/>
                  </a:cubicBezTo>
                  <a:cubicBezTo>
                    <a:pt x="14971" y="20012"/>
                    <a:pt x="14905" y="20053"/>
                    <a:pt x="15331" y="20012"/>
                  </a:cubicBezTo>
                  <a:cubicBezTo>
                    <a:pt x="15331" y="19939"/>
                    <a:pt x="15274" y="19747"/>
                    <a:pt x="15274" y="19627"/>
                  </a:cubicBezTo>
                  <a:cubicBezTo>
                    <a:pt x="15331" y="19513"/>
                    <a:pt x="15454" y="19471"/>
                    <a:pt x="15454" y="19321"/>
                  </a:cubicBezTo>
                  <a:cubicBezTo>
                    <a:pt x="15758" y="19279"/>
                    <a:pt x="16307" y="19357"/>
                    <a:pt x="16307" y="19123"/>
                  </a:cubicBezTo>
                  <a:cubicBezTo>
                    <a:pt x="16544" y="19050"/>
                    <a:pt x="16667" y="19009"/>
                    <a:pt x="16790" y="18817"/>
                  </a:cubicBezTo>
                  <a:cubicBezTo>
                    <a:pt x="16856" y="18739"/>
                    <a:pt x="16790" y="18739"/>
                    <a:pt x="16978" y="18702"/>
                  </a:cubicBezTo>
                  <a:cubicBezTo>
                    <a:pt x="17036" y="18661"/>
                    <a:pt x="17282" y="18702"/>
                    <a:pt x="17339" y="18702"/>
                  </a:cubicBezTo>
                  <a:cubicBezTo>
                    <a:pt x="17519" y="18739"/>
                    <a:pt x="17765" y="18931"/>
                    <a:pt x="17888" y="19009"/>
                  </a:cubicBezTo>
                  <a:cubicBezTo>
                    <a:pt x="17888" y="18739"/>
                    <a:pt x="17888" y="18739"/>
                    <a:pt x="17888" y="18739"/>
                  </a:cubicBezTo>
                  <a:cubicBezTo>
                    <a:pt x="17642" y="18469"/>
                    <a:pt x="17519" y="18318"/>
                    <a:pt x="17519" y="18006"/>
                  </a:cubicBezTo>
                  <a:cubicBezTo>
                    <a:pt x="17519" y="17700"/>
                    <a:pt x="17405" y="17544"/>
                    <a:pt x="17216" y="17274"/>
                  </a:cubicBezTo>
                  <a:cubicBezTo>
                    <a:pt x="17159" y="17123"/>
                    <a:pt x="17159" y="17009"/>
                    <a:pt x="17159" y="16895"/>
                  </a:cubicBezTo>
                  <a:cubicBezTo>
                    <a:pt x="17101" y="16780"/>
                    <a:pt x="16913" y="16624"/>
                    <a:pt x="17159" y="16583"/>
                  </a:cubicBezTo>
                  <a:cubicBezTo>
                    <a:pt x="17159" y="16469"/>
                    <a:pt x="17216" y="16354"/>
                    <a:pt x="17159" y="16240"/>
                  </a:cubicBezTo>
                  <a:cubicBezTo>
                    <a:pt x="17101" y="16121"/>
                    <a:pt x="16978" y="16121"/>
                    <a:pt x="16913" y="16084"/>
                  </a:cubicBezTo>
                  <a:cubicBezTo>
                    <a:pt x="16856" y="16006"/>
                    <a:pt x="16790" y="15928"/>
                    <a:pt x="16667" y="15928"/>
                  </a:cubicBezTo>
                  <a:cubicBezTo>
                    <a:pt x="16790" y="15736"/>
                    <a:pt x="16667" y="15352"/>
                    <a:pt x="17036" y="15232"/>
                  </a:cubicBezTo>
                  <a:cubicBezTo>
                    <a:pt x="17036" y="15118"/>
                    <a:pt x="17159" y="15004"/>
                    <a:pt x="17405" y="15040"/>
                  </a:cubicBezTo>
                  <a:cubicBezTo>
                    <a:pt x="17282" y="15004"/>
                    <a:pt x="16733" y="14889"/>
                    <a:pt x="16610" y="14889"/>
                  </a:cubicBezTo>
                  <a:cubicBezTo>
                    <a:pt x="16241" y="14889"/>
                    <a:pt x="16003" y="15232"/>
                    <a:pt x="15815" y="14967"/>
                  </a:cubicBezTo>
                  <a:cubicBezTo>
                    <a:pt x="15700" y="14812"/>
                    <a:pt x="15880" y="14541"/>
                    <a:pt x="15938" y="14386"/>
                  </a:cubicBezTo>
                  <a:cubicBezTo>
                    <a:pt x="15938" y="14308"/>
                    <a:pt x="15938" y="14271"/>
                    <a:pt x="15938" y="14193"/>
                  </a:cubicBezTo>
                  <a:cubicBezTo>
                    <a:pt x="16003" y="14157"/>
                    <a:pt x="16126" y="14157"/>
                    <a:pt x="16126" y="14079"/>
                  </a:cubicBezTo>
                  <a:cubicBezTo>
                    <a:pt x="16184" y="13887"/>
                    <a:pt x="15938" y="13923"/>
                    <a:pt x="15758" y="13845"/>
                  </a:cubicBezTo>
                  <a:cubicBezTo>
                    <a:pt x="15577" y="13809"/>
                    <a:pt x="15454" y="13731"/>
                    <a:pt x="15274" y="13653"/>
                  </a:cubicBezTo>
                  <a:cubicBezTo>
                    <a:pt x="15274" y="13617"/>
                    <a:pt x="15274" y="13575"/>
                    <a:pt x="15208" y="13539"/>
                  </a:cubicBezTo>
                  <a:cubicBezTo>
                    <a:pt x="15151" y="13497"/>
                    <a:pt x="14971" y="13539"/>
                    <a:pt x="14848" y="13539"/>
                  </a:cubicBezTo>
                  <a:cubicBezTo>
                    <a:pt x="14848" y="13305"/>
                    <a:pt x="14782" y="13076"/>
                    <a:pt x="14848" y="12843"/>
                  </a:cubicBezTo>
                  <a:cubicBezTo>
                    <a:pt x="14848" y="12765"/>
                    <a:pt x="14905" y="12573"/>
                    <a:pt x="14971" y="12536"/>
                  </a:cubicBezTo>
                  <a:cubicBezTo>
                    <a:pt x="15086" y="12495"/>
                    <a:pt x="15274" y="12573"/>
                    <a:pt x="15454" y="12536"/>
                  </a:cubicBezTo>
                  <a:cubicBezTo>
                    <a:pt x="15577" y="12458"/>
                    <a:pt x="15512" y="12417"/>
                    <a:pt x="15577" y="12302"/>
                  </a:cubicBezTo>
                  <a:cubicBezTo>
                    <a:pt x="15700" y="12110"/>
                    <a:pt x="15880" y="11996"/>
                    <a:pt x="15938" y="11762"/>
                  </a:cubicBezTo>
                  <a:cubicBezTo>
                    <a:pt x="16003" y="11534"/>
                    <a:pt x="15815" y="11030"/>
                    <a:pt x="15454" y="10915"/>
                  </a:cubicBezTo>
                  <a:cubicBezTo>
                    <a:pt x="15274" y="10837"/>
                    <a:pt x="15028" y="10874"/>
                    <a:pt x="14782" y="10837"/>
                  </a:cubicBezTo>
                  <a:cubicBezTo>
                    <a:pt x="14537" y="10837"/>
                    <a:pt x="14422" y="10760"/>
                    <a:pt x="14233" y="10723"/>
                  </a:cubicBezTo>
                  <a:cubicBezTo>
                    <a:pt x="13996" y="10645"/>
                    <a:pt x="13750" y="10645"/>
                    <a:pt x="13504" y="10645"/>
                  </a:cubicBezTo>
                  <a:cubicBezTo>
                    <a:pt x="13504" y="10489"/>
                    <a:pt x="13266" y="10412"/>
                    <a:pt x="13078" y="10375"/>
                  </a:cubicBezTo>
                  <a:cubicBezTo>
                    <a:pt x="12963" y="10261"/>
                    <a:pt x="12529" y="10219"/>
                    <a:pt x="12414" y="10069"/>
                  </a:cubicBezTo>
                  <a:cubicBezTo>
                    <a:pt x="12349" y="9991"/>
                    <a:pt x="12349" y="9913"/>
                    <a:pt x="12291" y="9835"/>
                  </a:cubicBezTo>
                  <a:cubicBezTo>
                    <a:pt x="12168" y="9757"/>
                    <a:pt x="11923" y="9679"/>
                    <a:pt x="11865" y="9601"/>
                  </a:cubicBezTo>
                  <a:cubicBezTo>
                    <a:pt x="11800" y="9450"/>
                    <a:pt x="11988" y="9487"/>
                    <a:pt x="12046" y="9373"/>
                  </a:cubicBezTo>
                  <a:cubicBezTo>
                    <a:pt x="12103" y="9331"/>
                    <a:pt x="12046" y="9295"/>
                    <a:pt x="12103" y="9217"/>
                  </a:cubicBezTo>
                  <a:cubicBezTo>
                    <a:pt x="12168" y="9180"/>
                    <a:pt x="12226" y="9139"/>
                    <a:pt x="12291" y="9102"/>
                  </a:cubicBezTo>
                  <a:cubicBezTo>
                    <a:pt x="12472" y="8910"/>
                    <a:pt x="12414" y="8718"/>
                    <a:pt x="12414" y="8484"/>
                  </a:cubicBezTo>
                  <a:cubicBezTo>
                    <a:pt x="12595" y="8484"/>
                    <a:pt x="13078" y="8448"/>
                    <a:pt x="13144" y="8521"/>
                  </a:cubicBezTo>
                  <a:cubicBezTo>
                    <a:pt x="13266" y="8562"/>
                    <a:pt x="13144" y="8676"/>
                    <a:pt x="13266" y="8718"/>
                  </a:cubicBezTo>
                  <a:cubicBezTo>
                    <a:pt x="13324" y="8754"/>
                    <a:pt x="13504" y="8754"/>
                    <a:pt x="13570" y="8754"/>
                  </a:cubicBezTo>
                  <a:cubicBezTo>
                    <a:pt x="13447" y="8676"/>
                    <a:pt x="13324" y="8640"/>
                    <a:pt x="13381" y="8484"/>
                  </a:cubicBezTo>
                  <a:cubicBezTo>
                    <a:pt x="13570" y="8484"/>
                    <a:pt x="13693" y="8484"/>
                    <a:pt x="13873" y="8484"/>
                  </a:cubicBezTo>
                  <a:cubicBezTo>
                    <a:pt x="13873" y="8250"/>
                    <a:pt x="13807" y="8178"/>
                    <a:pt x="14233" y="8178"/>
                  </a:cubicBezTo>
                  <a:cubicBezTo>
                    <a:pt x="14299" y="7944"/>
                    <a:pt x="14110" y="7830"/>
                    <a:pt x="14176" y="7596"/>
                  </a:cubicBezTo>
                  <a:cubicBezTo>
                    <a:pt x="14356" y="7518"/>
                    <a:pt x="14782" y="7560"/>
                    <a:pt x="14971" y="7518"/>
                  </a:cubicBezTo>
                  <a:cubicBezTo>
                    <a:pt x="15331" y="7482"/>
                    <a:pt x="15635" y="7560"/>
                    <a:pt x="15938" y="7560"/>
                  </a:cubicBezTo>
                  <a:cubicBezTo>
                    <a:pt x="16003" y="7326"/>
                    <a:pt x="16487" y="7560"/>
                    <a:pt x="16667" y="7482"/>
                  </a:cubicBezTo>
                  <a:cubicBezTo>
                    <a:pt x="16790" y="7445"/>
                    <a:pt x="16978" y="6941"/>
                    <a:pt x="16978" y="6827"/>
                  </a:cubicBezTo>
                  <a:cubicBezTo>
                    <a:pt x="16667" y="6786"/>
                    <a:pt x="16790" y="6978"/>
                    <a:pt x="16610" y="7019"/>
                  </a:cubicBezTo>
                  <a:cubicBezTo>
                    <a:pt x="16487" y="7056"/>
                    <a:pt x="16241" y="6900"/>
                    <a:pt x="16126" y="6827"/>
                  </a:cubicBezTo>
                  <a:cubicBezTo>
                    <a:pt x="16061" y="6749"/>
                    <a:pt x="16003" y="6635"/>
                    <a:pt x="15938" y="6515"/>
                  </a:cubicBezTo>
                  <a:cubicBezTo>
                    <a:pt x="15880" y="6437"/>
                    <a:pt x="15758" y="6323"/>
                    <a:pt x="15758" y="6245"/>
                  </a:cubicBezTo>
                  <a:cubicBezTo>
                    <a:pt x="15577" y="6323"/>
                    <a:pt x="15512" y="6401"/>
                    <a:pt x="15274" y="6437"/>
                  </a:cubicBezTo>
                  <a:cubicBezTo>
                    <a:pt x="14971" y="6515"/>
                    <a:pt x="14905" y="6479"/>
                    <a:pt x="14659" y="6401"/>
                  </a:cubicBezTo>
                  <a:cubicBezTo>
                    <a:pt x="14422" y="6323"/>
                    <a:pt x="13996" y="6209"/>
                    <a:pt x="13873" y="5975"/>
                  </a:cubicBezTo>
                  <a:cubicBezTo>
                    <a:pt x="13873" y="5939"/>
                    <a:pt x="13930" y="5861"/>
                    <a:pt x="13873" y="5824"/>
                  </a:cubicBezTo>
                  <a:cubicBezTo>
                    <a:pt x="13873" y="5747"/>
                    <a:pt x="13693" y="5669"/>
                    <a:pt x="13627" y="5627"/>
                  </a:cubicBezTo>
                  <a:cubicBezTo>
                    <a:pt x="13504" y="5554"/>
                    <a:pt x="13381" y="5476"/>
                    <a:pt x="13201" y="5435"/>
                  </a:cubicBezTo>
                  <a:cubicBezTo>
                    <a:pt x="13021" y="5399"/>
                    <a:pt x="12898" y="5357"/>
                    <a:pt x="12717" y="5321"/>
                  </a:cubicBezTo>
                  <a:cubicBezTo>
                    <a:pt x="12529" y="5284"/>
                    <a:pt x="12349" y="5321"/>
                    <a:pt x="12168" y="5321"/>
                  </a:cubicBezTo>
                  <a:cubicBezTo>
                    <a:pt x="12168" y="5050"/>
                    <a:pt x="12046" y="4552"/>
                    <a:pt x="12529" y="4474"/>
                  </a:cubicBezTo>
                  <a:cubicBezTo>
                    <a:pt x="12529" y="4354"/>
                    <a:pt x="12414" y="4318"/>
                    <a:pt x="12349" y="4204"/>
                  </a:cubicBezTo>
                  <a:cubicBezTo>
                    <a:pt x="12349" y="4084"/>
                    <a:pt x="12414" y="4012"/>
                    <a:pt x="12529" y="3934"/>
                  </a:cubicBezTo>
                  <a:cubicBezTo>
                    <a:pt x="12775" y="3778"/>
                    <a:pt x="13021" y="3778"/>
                    <a:pt x="13266" y="3663"/>
                  </a:cubicBezTo>
                  <a:cubicBezTo>
                    <a:pt x="13504" y="3586"/>
                    <a:pt x="13381" y="3430"/>
                    <a:pt x="13570" y="3279"/>
                  </a:cubicBezTo>
                  <a:cubicBezTo>
                    <a:pt x="13750" y="3201"/>
                    <a:pt x="13873" y="3160"/>
                    <a:pt x="14110" y="3160"/>
                  </a:cubicBezTo>
                  <a:cubicBezTo>
                    <a:pt x="14110" y="3082"/>
                    <a:pt x="14053" y="2967"/>
                    <a:pt x="13996" y="2889"/>
                  </a:cubicBezTo>
                  <a:cubicBezTo>
                    <a:pt x="13627" y="2853"/>
                    <a:pt x="13570" y="2853"/>
                    <a:pt x="13447" y="2661"/>
                  </a:cubicBezTo>
                  <a:cubicBezTo>
                    <a:pt x="13324" y="2541"/>
                    <a:pt x="13266" y="2505"/>
                    <a:pt x="13324" y="2349"/>
                  </a:cubicBezTo>
                  <a:cubicBezTo>
                    <a:pt x="13324" y="2271"/>
                    <a:pt x="13447" y="2235"/>
                    <a:pt x="13447" y="2121"/>
                  </a:cubicBezTo>
                  <a:cubicBezTo>
                    <a:pt x="13447" y="2157"/>
                    <a:pt x="13447" y="2235"/>
                    <a:pt x="13447" y="2271"/>
                  </a:cubicBezTo>
                  <a:cubicBezTo>
                    <a:pt x="13570" y="2271"/>
                    <a:pt x="13627" y="2313"/>
                    <a:pt x="13693" y="2313"/>
                  </a:cubicBezTo>
                  <a:cubicBezTo>
                    <a:pt x="13693" y="2469"/>
                    <a:pt x="14110" y="2619"/>
                    <a:pt x="14299" y="2619"/>
                  </a:cubicBezTo>
                  <a:cubicBezTo>
                    <a:pt x="14299" y="2661"/>
                    <a:pt x="14299" y="2734"/>
                    <a:pt x="14299" y="2775"/>
                  </a:cubicBezTo>
                  <a:cubicBezTo>
                    <a:pt x="14479" y="2812"/>
                    <a:pt x="14659" y="2775"/>
                    <a:pt x="14848" y="2812"/>
                  </a:cubicBezTo>
                  <a:cubicBezTo>
                    <a:pt x="14782" y="2853"/>
                    <a:pt x="14725" y="2931"/>
                    <a:pt x="14725" y="2967"/>
                  </a:cubicBezTo>
                  <a:cubicBezTo>
                    <a:pt x="14905" y="3009"/>
                    <a:pt x="15086" y="3009"/>
                    <a:pt x="15274" y="3009"/>
                  </a:cubicBezTo>
                  <a:cubicBezTo>
                    <a:pt x="15274" y="3123"/>
                    <a:pt x="15331" y="3279"/>
                    <a:pt x="15274" y="3352"/>
                  </a:cubicBezTo>
                  <a:cubicBezTo>
                    <a:pt x="15208" y="3471"/>
                    <a:pt x="15028" y="3549"/>
                    <a:pt x="15028" y="3663"/>
                  </a:cubicBezTo>
                  <a:cubicBezTo>
                    <a:pt x="15208" y="3700"/>
                    <a:pt x="15331" y="3663"/>
                    <a:pt x="15454" y="3663"/>
                  </a:cubicBezTo>
                  <a:cubicBezTo>
                    <a:pt x="15454" y="3778"/>
                    <a:pt x="15454" y="3970"/>
                    <a:pt x="15512" y="4048"/>
                  </a:cubicBezTo>
                  <a:cubicBezTo>
                    <a:pt x="15512" y="3970"/>
                    <a:pt x="15577" y="3856"/>
                    <a:pt x="15577" y="3778"/>
                  </a:cubicBezTo>
                  <a:cubicBezTo>
                    <a:pt x="15758" y="3700"/>
                    <a:pt x="15512" y="3393"/>
                    <a:pt x="15815" y="3430"/>
                  </a:cubicBezTo>
                  <a:cubicBezTo>
                    <a:pt x="15880" y="3471"/>
                    <a:pt x="15880" y="3586"/>
                    <a:pt x="15938" y="3622"/>
                  </a:cubicBezTo>
                  <a:cubicBezTo>
                    <a:pt x="16003" y="3586"/>
                    <a:pt x="15938" y="3471"/>
                    <a:pt x="16003" y="3430"/>
                  </a:cubicBezTo>
                  <a:cubicBezTo>
                    <a:pt x="16184" y="3315"/>
                    <a:pt x="16184" y="3393"/>
                    <a:pt x="16307" y="3430"/>
                  </a:cubicBezTo>
                  <a:cubicBezTo>
                    <a:pt x="16429" y="3471"/>
                    <a:pt x="16429" y="3508"/>
                    <a:pt x="16610" y="3549"/>
                  </a:cubicBezTo>
                  <a:cubicBezTo>
                    <a:pt x="16733" y="3549"/>
                    <a:pt x="16856" y="3549"/>
                    <a:pt x="16978" y="3549"/>
                  </a:cubicBezTo>
                  <a:cubicBezTo>
                    <a:pt x="16856" y="3430"/>
                    <a:pt x="16733" y="3315"/>
                    <a:pt x="16610" y="3201"/>
                  </a:cubicBezTo>
                  <a:cubicBezTo>
                    <a:pt x="16487" y="3082"/>
                    <a:pt x="16241" y="3009"/>
                    <a:pt x="16307" y="2812"/>
                  </a:cubicBezTo>
                  <a:cubicBezTo>
                    <a:pt x="16487" y="2775"/>
                    <a:pt x="16733" y="2775"/>
                    <a:pt x="16913" y="2775"/>
                  </a:cubicBezTo>
                  <a:cubicBezTo>
                    <a:pt x="16913" y="3009"/>
                    <a:pt x="17216" y="2931"/>
                    <a:pt x="17339" y="3045"/>
                  </a:cubicBezTo>
                  <a:cubicBezTo>
                    <a:pt x="17405" y="3123"/>
                    <a:pt x="17405" y="3315"/>
                    <a:pt x="17405" y="3393"/>
                  </a:cubicBezTo>
                  <a:cubicBezTo>
                    <a:pt x="17462" y="3549"/>
                    <a:pt x="17462" y="3586"/>
                    <a:pt x="17519" y="3700"/>
                  </a:cubicBezTo>
                  <a:cubicBezTo>
                    <a:pt x="17642" y="3856"/>
                    <a:pt x="17708" y="3934"/>
                    <a:pt x="17945" y="4012"/>
                  </a:cubicBezTo>
                  <a:cubicBezTo>
                    <a:pt x="18249" y="4126"/>
                    <a:pt x="18617" y="4318"/>
                    <a:pt x="18986" y="4354"/>
                  </a:cubicBezTo>
                  <a:cubicBezTo>
                    <a:pt x="19166" y="4354"/>
                    <a:pt x="19715" y="4432"/>
                    <a:pt x="19838" y="4354"/>
                  </a:cubicBezTo>
                  <a:cubicBezTo>
                    <a:pt x="19838" y="4318"/>
                    <a:pt x="19896" y="4204"/>
                    <a:pt x="19896" y="4162"/>
                  </a:cubicBezTo>
                  <a:cubicBezTo>
                    <a:pt x="19953" y="4126"/>
                    <a:pt x="20076" y="4048"/>
                    <a:pt x="20076" y="4012"/>
                  </a:cubicBezTo>
                  <a:cubicBezTo>
                    <a:pt x="20076" y="3970"/>
                    <a:pt x="20076" y="3892"/>
                    <a:pt x="20076" y="3856"/>
                  </a:cubicBezTo>
                  <a:cubicBezTo>
                    <a:pt x="20141" y="3778"/>
                    <a:pt x="20199" y="3778"/>
                    <a:pt x="20322" y="3741"/>
                  </a:cubicBezTo>
                  <a:cubicBezTo>
                    <a:pt x="20379" y="3622"/>
                    <a:pt x="20502" y="3549"/>
                    <a:pt x="20682" y="347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7" name="Shape 3057"/>
            <p:cNvSpPr/>
            <p:nvPr/>
          </p:nvSpPr>
          <p:spPr>
            <a:xfrm>
              <a:off x="5821933" y="2930176"/>
              <a:ext cx="261590" cy="352674"/>
            </a:xfrm>
            <a:custGeom>
              <a:avLst/>
              <a:gdLst/>
              <a:ahLst/>
              <a:cxnLst/>
              <a:rect l="0" t="0" r="0" b="0"/>
              <a:pathLst>
                <a:path w="21600" h="21113" extrusionOk="0">
                  <a:moveTo>
                    <a:pt x="1869" y="20250"/>
                  </a:moveTo>
                  <a:cubicBezTo>
                    <a:pt x="2372" y="20432"/>
                    <a:pt x="3989" y="20432"/>
                    <a:pt x="4528" y="20432"/>
                  </a:cubicBezTo>
                  <a:cubicBezTo>
                    <a:pt x="5858" y="20432"/>
                    <a:pt x="6110" y="20432"/>
                    <a:pt x="6936" y="20821"/>
                  </a:cubicBezTo>
                  <a:cubicBezTo>
                    <a:pt x="9057" y="21600"/>
                    <a:pt x="9848" y="20639"/>
                    <a:pt x="11465" y="20042"/>
                  </a:cubicBezTo>
                  <a:cubicBezTo>
                    <a:pt x="11465" y="19653"/>
                    <a:pt x="11465" y="19289"/>
                    <a:pt x="11465" y="18900"/>
                  </a:cubicBezTo>
                  <a:cubicBezTo>
                    <a:pt x="12795" y="18303"/>
                    <a:pt x="13334" y="19289"/>
                    <a:pt x="14412" y="19471"/>
                  </a:cubicBezTo>
                  <a:cubicBezTo>
                    <a:pt x="15742" y="19861"/>
                    <a:pt x="15742" y="18692"/>
                    <a:pt x="16532" y="20042"/>
                  </a:cubicBezTo>
                  <a:cubicBezTo>
                    <a:pt x="16820" y="19653"/>
                    <a:pt x="17072" y="19471"/>
                    <a:pt x="17611" y="19289"/>
                  </a:cubicBezTo>
                  <a:cubicBezTo>
                    <a:pt x="17862" y="19289"/>
                    <a:pt x="18401" y="19471"/>
                    <a:pt x="19480" y="19471"/>
                  </a:cubicBezTo>
                  <a:cubicBezTo>
                    <a:pt x="19480" y="19289"/>
                    <a:pt x="19480" y="19082"/>
                    <a:pt x="19480" y="18692"/>
                  </a:cubicBezTo>
                  <a:cubicBezTo>
                    <a:pt x="19731" y="17939"/>
                    <a:pt x="19192" y="16953"/>
                    <a:pt x="20809" y="16953"/>
                  </a:cubicBezTo>
                  <a:cubicBezTo>
                    <a:pt x="21061" y="16382"/>
                    <a:pt x="21600" y="15811"/>
                    <a:pt x="21600" y="15421"/>
                  </a:cubicBezTo>
                  <a:cubicBezTo>
                    <a:pt x="21348" y="14642"/>
                    <a:pt x="20809" y="14642"/>
                    <a:pt x="20270" y="14279"/>
                  </a:cubicBezTo>
                  <a:cubicBezTo>
                    <a:pt x="19192" y="13682"/>
                    <a:pt x="18940" y="12332"/>
                    <a:pt x="18940" y="11371"/>
                  </a:cubicBezTo>
                  <a:cubicBezTo>
                    <a:pt x="18689" y="11371"/>
                    <a:pt x="18689" y="11371"/>
                    <a:pt x="18689" y="11371"/>
                  </a:cubicBezTo>
                  <a:cubicBezTo>
                    <a:pt x="18689" y="11189"/>
                    <a:pt x="18401" y="10982"/>
                    <a:pt x="18401" y="10800"/>
                  </a:cubicBezTo>
                  <a:cubicBezTo>
                    <a:pt x="18689" y="10800"/>
                    <a:pt x="18940" y="10800"/>
                    <a:pt x="19192" y="10800"/>
                  </a:cubicBezTo>
                  <a:cubicBezTo>
                    <a:pt x="19192" y="10021"/>
                    <a:pt x="20019" y="9450"/>
                    <a:pt x="20270" y="9061"/>
                  </a:cubicBezTo>
                  <a:cubicBezTo>
                    <a:pt x="20809" y="8489"/>
                    <a:pt x="21061" y="7711"/>
                    <a:pt x="21061" y="7139"/>
                  </a:cubicBezTo>
                  <a:cubicBezTo>
                    <a:pt x="19731" y="7139"/>
                    <a:pt x="20522" y="6179"/>
                    <a:pt x="20809" y="5971"/>
                  </a:cubicBezTo>
                  <a:cubicBezTo>
                    <a:pt x="21348" y="5400"/>
                    <a:pt x="21348" y="5011"/>
                    <a:pt x="21348" y="4439"/>
                  </a:cubicBezTo>
                  <a:cubicBezTo>
                    <a:pt x="19480" y="4439"/>
                    <a:pt x="20270" y="3842"/>
                    <a:pt x="20270" y="3089"/>
                  </a:cubicBezTo>
                  <a:cubicBezTo>
                    <a:pt x="20270" y="2311"/>
                    <a:pt x="20019" y="1532"/>
                    <a:pt x="19192" y="1168"/>
                  </a:cubicBezTo>
                  <a:cubicBezTo>
                    <a:pt x="18689" y="1168"/>
                    <a:pt x="17862" y="961"/>
                    <a:pt x="17611" y="961"/>
                  </a:cubicBezTo>
                  <a:cubicBezTo>
                    <a:pt x="17072" y="779"/>
                    <a:pt x="16820" y="1168"/>
                    <a:pt x="16281" y="961"/>
                  </a:cubicBezTo>
                  <a:cubicBezTo>
                    <a:pt x="15454" y="779"/>
                    <a:pt x="16281" y="571"/>
                    <a:pt x="15742" y="208"/>
                  </a:cubicBezTo>
                  <a:cubicBezTo>
                    <a:pt x="15454" y="0"/>
                    <a:pt x="14664" y="0"/>
                    <a:pt x="14412" y="0"/>
                  </a:cubicBezTo>
                  <a:cubicBezTo>
                    <a:pt x="14412" y="208"/>
                    <a:pt x="14412" y="571"/>
                    <a:pt x="14412" y="779"/>
                  </a:cubicBezTo>
                  <a:cubicBezTo>
                    <a:pt x="14124" y="779"/>
                    <a:pt x="13585" y="779"/>
                    <a:pt x="13334" y="779"/>
                  </a:cubicBezTo>
                  <a:cubicBezTo>
                    <a:pt x="13334" y="1168"/>
                    <a:pt x="13334" y="1532"/>
                    <a:pt x="13334" y="1739"/>
                  </a:cubicBezTo>
                  <a:cubicBezTo>
                    <a:pt x="12543" y="1921"/>
                    <a:pt x="12256" y="1350"/>
                    <a:pt x="11716" y="1168"/>
                  </a:cubicBezTo>
                  <a:cubicBezTo>
                    <a:pt x="11465" y="1532"/>
                    <a:pt x="11213" y="1921"/>
                    <a:pt x="10926" y="2129"/>
                  </a:cubicBezTo>
                  <a:cubicBezTo>
                    <a:pt x="10674" y="2311"/>
                    <a:pt x="10387" y="2882"/>
                    <a:pt x="10387" y="2882"/>
                  </a:cubicBezTo>
                  <a:cubicBezTo>
                    <a:pt x="9596" y="3271"/>
                    <a:pt x="10135" y="2311"/>
                    <a:pt x="9596" y="2129"/>
                  </a:cubicBezTo>
                  <a:cubicBezTo>
                    <a:pt x="7727" y="1921"/>
                    <a:pt x="8805" y="2882"/>
                    <a:pt x="7476" y="3089"/>
                  </a:cubicBezTo>
                  <a:cubicBezTo>
                    <a:pt x="6936" y="3271"/>
                    <a:pt x="5068" y="2518"/>
                    <a:pt x="5319" y="3271"/>
                  </a:cubicBezTo>
                  <a:cubicBezTo>
                    <a:pt x="4780" y="3271"/>
                    <a:pt x="3989" y="3271"/>
                    <a:pt x="3450" y="3271"/>
                  </a:cubicBezTo>
                  <a:cubicBezTo>
                    <a:pt x="3450" y="4050"/>
                    <a:pt x="4528" y="4439"/>
                    <a:pt x="4780" y="5011"/>
                  </a:cubicBezTo>
                  <a:cubicBezTo>
                    <a:pt x="4780" y="5400"/>
                    <a:pt x="4528" y="6568"/>
                    <a:pt x="4241" y="7139"/>
                  </a:cubicBezTo>
                  <a:cubicBezTo>
                    <a:pt x="3989" y="7321"/>
                    <a:pt x="3738" y="7711"/>
                    <a:pt x="3450" y="8100"/>
                  </a:cubicBezTo>
                  <a:cubicBezTo>
                    <a:pt x="3199" y="8489"/>
                    <a:pt x="3199" y="8489"/>
                    <a:pt x="2911" y="8879"/>
                  </a:cubicBezTo>
                  <a:cubicBezTo>
                    <a:pt x="2660" y="9242"/>
                    <a:pt x="2660" y="9450"/>
                    <a:pt x="2372" y="9839"/>
                  </a:cubicBezTo>
                  <a:cubicBezTo>
                    <a:pt x="2120" y="10592"/>
                    <a:pt x="791" y="10592"/>
                    <a:pt x="791" y="11371"/>
                  </a:cubicBezTo>
                  <a:cubicBezTo>
                    <a:pt x="791" y="12150"/>
                    <a:pt x="1330" y="12721"/>
                    <a:pt x="1330" y="13500"/>
                  </a:cubicBezTo>
                  <a:cubicBezTo>
                    <a:pt x="1042" y="13889"/>
                    <a:pt x="539" y="14279"/>
                    <a:pt x="791" y="14850"/>
                  </a:cubicBezTo>
                  <a:cubicBezTo>
                    <a:pt x="1042" y="15992"/>
                    <a:pt x="1581" y="16589"/>
                    <a:pt x="0" y="17161"/>
                  </a:cubicBezTo>
                  <a:lnTo>
                    <a:pt x="539" y="17342"/>
                  </a:lnTo>
                  <a:cubicBezTo>
                    <a:pt x="791" y="17732"/>
                    <a:pt x="539" y="18511"/>
                    <a:pt x="539" y="19289"/>
                  </a:cubicBezTo>
                  <a:cubicBezTo>
                    <a:pt x="539" y="19289"/>
                    <a:pt x="791" y="19471"/>
                    <a:pt x="1042" y="19861"/>
                  </a:cubicBezTo>
                  <a:cubicBezTo>
                    <a:pt x="791" y="19653"/>
                    <a:pt x="1869" y="20250"/>
                    <a:pt x="1869" y="2025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8" name="Shape 3058"/>
            <p:cNvSpPr/>
            <p:nvPr/>
          </p:nvSpPr>
          <p:spPr>
            <a:xfrm>
              <a:off x="3507127" y="5957710"/>
              <a:ext cx="13512" cy="22697"/>
            </a:xfrm>
            <a:custGeom>
              <a:avLst/>
              <a:gdLst/>
              <a:ahLst/>
              <a:cxnLst/>
              <a:rect l="0" t="0" r="0" b="0"/>
              <a:pathLst>
                <a:path w="11084" h="15291" extrusionOk="0">
                  <a:moveTo>
                    <a:pt x="8521" y="0"/>
                  </a:moveTo>
                  <a:cubicBezTo>
                    <a:pt x="5592" y="4378"/>
                    <a:pt x="-10516" y="21600"/>
                    <a:pt x="11084" y="12843"/>
                  </a:cubicBezTo>
                  <a:cubicBezTo>
                    <a:pt x="8521" y="10800"/>
                    <a:pt x="11084" y="4378"/>
                    <a:pt x="11084" y="0"/>
                  </a:cubicBezTo>
                  <a:lnTo>
                    <a:pt x="8521"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59" name="Shape 3059"/>
            <p:cNvSpPr/>
            <p:nvPr/>
          </p:nvSpPr>
          <p:spPr>
            <a:xfrm>
              <a:off x="2147842" y="7586033"/>
              <a:ext cx="1348786" cy="1746625"/>
            </a:xfrm>
            <a:custGeom>
              <a:avLst/>
              <a:gdLst/>
              <a:ahLst/>
              <a:cxnLst/>
              <a:rect l="0" t="0" r="0" b="0"/>
              <a:pathLst>
                <a:path w="21583" h="21554" extrusionOk="0">
                  <a:moveTo>
                    <a:pt x="20107" y="256"/>
                  </a:moveTo>
                  <a:cubicBezTo>
                    <a:pt x="20107" y="213"/>
                    <a:pt x="20052" y="138"/>
                    <a:pt x="20052" y="96"/>
                  </a:cubicBezTo>
                  <a:cubicBezTo>
                    <a:pt x="20052" y="58"/>
                    <a:pt x="20003" y="58"/>
                    <a:pt x="19954" y="58"/>
                  </a:cubicBezTo>
                  <a:cubicBezTo>
                    <a:pt x="19954" y="15"/>
                    <a:pt x="19850" y="-22"/>
                    <a:pt x="19746" y="15"/>
                  </a:cubicBezTo>
                  <a:cubicBezTo>
                    <a:pt x="19691" y="138"/>
                    <a:pt x="19691" y="256"/>
                    <a:pt x="19691" y="374"/>
                  </a:cubicBezTo>
                  <a:cubicBezTo>
                    <a:pt x="19281" y="336"/>
                    <a:pt x="19385" y="694"/>
                    <a:pt x="19073" y="812"/>
                  </a:cubicBezTo>
                  <a:cubicBezTo>
                    <a:pt x="19024" y="930"/>
                    <a:pt x="19225" y="972"/>
                    <a:pt x="19177" y="1090"/>
                  </a:cubicBezTo>
                  <a:cubicBezTo>
                    <a:pt x="18767" y="1128"/>
                    <a:pt x="18455" y="1010"/>
                    <a:pt x="18455" y="1406"/>
                  </a:cubicBezTo>
                  <a:cubicBezTo>
                    <a:pt x="18302" y="1406"/>
                    <a:pt x="18149" y="1448"/>
                    <a:pt x="18045" y="1406"/>
                  </a:cubicBezTo>
                  <a:cubicBezTo>
                    <a:pt x="18094" y="1170"/>
                    <a:pt x="17629" y="812"/>
                    <a:pt x="17580" y="1208"/>
                  </a:cubicBezTo>
                  <a:cubicBezTo>
                    <a:pt x="17524" y="1208"/>
                    <a:pt x="17476" y="1250"/>
                    <a:pt x="17372" y="1250"/>
                  </a:cubicBezTo>
                  <a:cubicBezTo>
                    <a:pt x="17372" y="972"/>
                    <a:pt x="17323" y="892"/>
                    <a:pt x="16962" y="849"/>
                  </a:cubicBezTo>
                  <a:cubicBezTo>
                    <a:pt x="16650" y="849"/>
                    <a:pt x="16240" y="930"/>
                    <a:pt x="16705" y="1053"/>
                  </a:cubicBezTo>
                  <a:cubicBezTo>
                    <a:pt x="16448" y="1170"/>
                    <a:pt x="16705" y="1406"/>
                    <a:pt x="16448" y="1486"/>
                  </a:cubicBezTo>
                  <a:cubicBezTo>
                    <a:pt x="16240" y="1528"/>
                    <a:pt x="16184" y="1566"/>
                    <a:pt x="16087" y="1764"/>
                  </a:cubicBezTo>
                  <a:cubicBezTo>
                    <a:pt x="15927" y="2004"/>
                    <a:pt x="15671" y="1406"/>
                    <a:pt x="15622" y="1924"/>
                  </a:cubicBezTo>
                  <a:cubicBezTo>
                    <a:pt x="15518" y="1881"/>
                    <a:pt x="15462" y="1924"/>
                    <a:pt x="15414" y="1924"/>
                  </a:cubicBezTo>
                  <a:cubicBezTo>
                    <a:pt x="15414" y="2122"/>
                    <a:pt x="15101" y="2122"/>
                    <a:pt x="14900" y="2122"/>
                  </a:cubicBezTo>
                  <a:cubicBezTo>
                    <a:pt x="14643" y="2085"/>
                    <a:pt x="14587" y="1844"/>
                    <a:pt x="14331" y="1764"/>
                  </a:cubicBezTo>
                  <a:cubicBezTo>
                    <a:pt x="13761" y="1684"/>
                    <a:pt x="13039" y="1801"/>
                    <a:pt x="12525" y="1962"/>
                  </a:cubicBezTo>
                  <a:cubicBezTo>
                    <a:pt x="12525" y="2042"/>
                    <a:pt x="12477" y="2165"/>
                    <a:pt x="12525" y="2240"/>
                  </a:cubicBezTo>
                  <a:cubicBezTo>
                    <a:pt x="12525" y="2240"/>
                    <a:pt x="12525" y="2240"/>
                    <a:pt x="12581" y="2240"/>
                  </a:cubicBezTo>
                  <a:cubicBezTo>
                    <a:pt x="12581" y="2400"/>
                    <a:pt x="12581" y="2598"/>
                    <a:pt x="12525" y="2758"/>
                  </a:cubicBezTo>
                  <a:cubicBezTo>
                    <a:pt x="12268" y="2715"/>
                    <a:pt x="12116" y="3116"/>
                    <a:pt x="11956" y="3234"/>
                  </a:cubicBezTo>
                  <a:cubicBezTo>
                    <a:pt x="11699" y="3394"/>
                    <a:pt x="11442" y="3672"/>
                    <a:pt x="11081" y="3512"/>
                  </a:cubicBezTo>
                  <a:cubicBezTo>
                    <a:pt x="10928" y="3475"/>
                    <a:pt x="10616" y="3352"/>
                    <a:pt x="10567" y="3234"/>
                  </a:cubicBezTo>
                  <a:cubicBezTo>
                    <a:pt x="10519" y="3191"/>
                    <a:pt x="10567" y="3074"/>
                    <a:pt x="10519" y="3036"/>
                  </a:cubicBezTo>
                  <a:cubicBezTo>
                    <a:pt x="10463" y="3191"/>
                    <a:pt x="10415" y="3352"/>
                    <a:pt x="10415" y="3394"/>
                  </a:cubicBezTo>
                  <a:cubicBezTo>
                    <a:pt x="10415" y="3352"/>
                    <a:pt x="10463" y="3191"/>
                    <a:pt x="10519" y="3036"/>
                  </a:cubicBezTo>
                  <a:cubicBezTo>
                    <a:pt x="10463" y="3036"/>
                    <a:pt x="10463" y="2993"/>
                    <a:pt x="10463" y="2993"/>
                  </a:cubicBezTo>
                  <a:cubicBezTo>
                    <a:pt x="10311" y="2956"/>
                    <a:pt x="10151" y="2956"/>
                    <a:pt x="10054" y="2913"/>
                  </a:cubicBezTo>
                  <a:cubicBezTo>
                    <a:pt x="9894" y="2838"/>
                    <a:pt x="9845" y="2715"/>
                    <a:pt x="9693" y="2641"/>
                  </a:cubicBezTo>
                  <a:cubicBezTo>
                    <a:pt x="9380" y="2560"/>
                    <a:pt x="9380" y="3036"/>
                    <a:pt x="9075" y="2715"/>
                  </a:cubicBezTo>
                  <a:cubicBezTo>
                    <a:pt x="8970" y="2598"/>
                    <a:pt x="8346" y="2480"/>
                    <a:pt x="8297" y="2641"/>
                  </a:cubicBezTo>
                  <a:cubicBezTo>
                    <a:pt x="8248" y="2838"/>
                    <a:pt x="8248" y="3036"/>
                    <a:pt x="8144" y="3191"/>
                  </a:cubicBezTo>
                  <a:cubicBezTo>
                    <a:pt x="7992" y="3432"/>
                    <a:pt x="7422" y="3352"/>
                    <a:pt x="7165" y="3352"/>
                  </a:cubicBezTo>
                  <a:cubicBezTo>
                    <a:pt x="7165" y="3549"/>
                    <a:pt x="7214" y="3828"/>
                    <a:pt x="7110" y="3988"/>
                  </a:cubicBezTo>
                  <a:cubicBezTo>
                    <a:pt x="7165" y="3988"/>
                    <a:pt x="7214" y="4025"/>
                    <a:pt x="7269" y="3988"/>
                  </a:cubicBezTo>
                  <a:cubicBezTo>
                    <a:pt x="7269" y="4228"/>
                    <a:pt x="7318" y="4464"/>
                    <a:pt x="7165" y="4624"/>
                  </a:cubicBezTo>
                  <a:cubicBezTo>
                    <a:pt x="7013" y="4742"/>
                    <a:pt x="6645" y="4902"/>
                    <a:pt x="6492" y="5020"/>
                  </a:cubicBezTo>
                  <a:cubicBezTo>
                    <a:pt x="6749" y="5260"/>
                    <a:pt x="7728" y="5020"/>
                    <a:pt x="7887" y="5341"/>
                  </a:cubicBezTo>
                  <a:cubicBezTo>
                    <a:pt x="7936" y="5496"/>
                    <a:pt x="7887" y="5656"/>
                    <a:pt x="7832" y="5811"/>
                  </a:cubicBezTo>
                  <a:cubicBezTo>
                    <a:pt x="7832" y="5891"/>
                    <a:pt x="7728" y="5891"/>
                    <a:pt x="7679" y="5934"/>
                  </a:cubicBezTo>
                  <a:cubicBezTo>
                    <a:pt x="7526" y="6014"/>
                    <a:pt x="7526" y="6132"/>
                    <a:pt x="7526" y="6249"/>
                  </a:cubicBezTo>
                  <a:cubicBezTo>
                    <a:pt x="7214" y="6249"/>
                    <a:pt x="6804" y="6169"/>
                    <a:pt x="6547" y="6372"/>
                  </a:cubicBezTo>
                  <a:cubicBezTo>
                    <a:pt x="6339" y="6528"/>
                    <a:pt x="6339" y="6768"/>
                    <a:pt x="6284" y="6966"/>
                  </a:cubicBezTo>
                  <a:cubicBezTo>
                    <a:pt x="6082" y="6966"/>
                    <a:pt x="5721" y="6806"/>
                    <a:pt x="5513" y="6806"/>
                  </a:cubicBezTo>
                  <a:cubicBezTo>
                    <a:pt x="5207" y="6725"/>
                    <a:pt x="4943" y="6688"/>
                    <a:pt x="4638" y="6768"/>
                  </a:cubicBezTo>
                  <a:cubicBezTo>
                    <a:pt x="4638" y="6806"/>
                    <a:pt x="4638" y="6886"/>
                    <a:pt x="4582" y="6928"/>
                  </a:cubicBezTo>
                  <a:cubicBezTo>
                    <a:pt x="4430" y="6966"/>
                    <a:pt x="4381" y="6806"/>
                    <a:pt x="4326" y="6725"/>
                  </a:cubicBezTo>
                  <a:cubicBezTo>
                    <a:pt x="4173" y="6650"/>
                    <a:pt x="4020" y="6688"/>
                    <a:pt x="3867" y="6688"/>
                  </a:cubicBezTo>
                  <a:cubicBezTo>
                    <a:pt x="3555" y="6725"/>
                    <a:pt x="3298" y="6886"/>
                    <a:pt x="3242" y="7126"/>
                  </a:cubicBezTo>
                  <a:cubicBezTo>
                    <a:pt x="3145" y="7404"/>
                    <a:pt x="3145" y="7479"/>
                    <a:pt x="2680" y="7442"/>
                  </a:cubicBezTo>
                  <a:cubicBezTo>
                    <a:pt x="2520" y="7404"/>
                    <a:pt x="2319" y="7404"/>
                    <a:pt x="2111" y="7404"/>
                  </a:cubicBezTo>
                  <a:cubicBezTo>
                    <a:pt x="2007" y="7442"/>
                    <a:pt x="1854" y="7522"/>
                    <a:pt x="1701" y="7479"/>
                  </a:cubicBezTo>
                  <a:cubicBezTo>
                    <a:pt x="1750" y="7479"/>
                    <a:pt x="1701" y="7164"/>
                    <a:pt x="1646" y="7126"/>
                  </a:cubicBezTo>
                  <a:cubicBezTo>
                    <a:pt x="1493" y="7046"/>
                    <a:pt x="1236" y="7084"/>
                    <a:pt x="1076" y="7126"/>
                  </a:cubicBezTo>
                  <a:cubicBezTo>
                    <a:pt x="1076" y="7281"/>
                    <a:pt x="1132" y="7522"/>
                    <a:pt x="1132" y="7522"/>
                  </a:cubicBezTo>
                  <a:cubicBezTo>
                    <a:pt x="1132" y="7522"/>
                    <a:pt x="1076" y="7281"/>
                    <a:pt x="1076" y="7126"/>
                  </a:cubicBezTo>
                  <a:cubicBezTo>
                    <a:pt x="1076" y="7126"/>
                    <a:pt x="1076" y="7126"/>
                    <a:pt x="1028" y="7126"/>
                  </a:cubicBezTo>
                  <a:cubicBezTo>
                    <a:pt x="1028" y="7404"/>
                    <a:pt x="618" y="7244"/>
                    <a:pt x="618" y="7522"/>
                  </a:cubicBezTo>
                  <a:cubicBezTo>
                    <a:pt x="361" y="7559"/>
                    <a:pt x="257" y="7404"/>
                    <a:pt x="49" y="7362"/>
                  </a:cubicBezTo>
                  <a:cubicBezTo>
                    <a:pt x="0" y="7559"/>
                    <a:pt x="0" y="7800"/>
                    <a:pt x="0" y="7998"/>
                  </a:cubicBezTo>
                  <a:cubicBezTo>
                    <a:pt x="201" y="7998"/>
                    <a:pt x="361" y="7960"/>
                    <a:pt x="514" y="8078"/>
                  </a:cubicBezTo>
                  <a:cubicBezTo>
                    <a:pt x="667" y="8158"/>
                    <a:pt x="819" y="8115"/>
                    <a:pt x="923" y="8196"/>
                  </a:cubicBezTo>
                  <a:cubicBezTo>
                    <a:pt x="1076" y="8238"/>
                    <a:pt x="1076" y="8356"/>
                    <a:pt x="1236" y="8393"/>
                  </a:cubicBezTo>
                  <a:cubicBezTo>
                    <a:pt x="1340" y="8436"/>
                    <a:pt x="1541" y="8436"/>
                    <a:pt x="1541" y="8554"/>
                  </a:cubicBezTo>
                  <a:cubicBezTo>
                    <a:pt x="1389" y="8591"/>
                    <a:pt x="1028" y="8992"/>
                    <a:pt x="1028" y="9110"/>
                  </a:cubicBezTo>
                  <a:cubicBezTo>
                    <a:pt x="979" y="9110"/>
                    <a:pt x="979" y="9110"/>
                    <a:pt x="923" y="9110"/>
                  </a:cubicBezTo>
                  <a:cubicBezTo>
                    <a:pt x="1340" y="9110"/>
                    <a:pt x="1854" y="8992"/>
                    <a:pt x="2215" y="9147"/>
                  </a:cubicBezTo>
                  <a:cubicBezTo>
                    <a:pt x="2520" y="9270"/>
                    <a:pt x="2423" y="9586"/>
                    <a:pt x="2423" y="9826"/>
                  </a:cubicBezTo>
                  <a:cubicBezTo>
                    <a:pt x="2319" y="9826"/>
                    <a:pt x="2263" y="9826"/>
                    <a:pt x="2159" y="9826"/>
                  </a:cubicBezTo>
                  <a:cubicBezTo>
                    <a:pt x="2062" y="9944"/>
                    <a:pt x="2159" y="10142"/>
                    <a:pt x="2111" y="10259"/>
                  </a:cubicBezTo>
                  <a:cubicBezTo>
                    <a:pt x="2263" y="10259"/>
                    <a:pt x="2881" y="10500"/>
                    <a:pt x="2986" y="10618"/>
                  </a:cubicBezTo>
                  <a:cubicBezTo>
                    <a:pt x="3194" y="10815"/>
                    <a:pt x="3145" y="11093"/>
                    <a:pt x="3090" y="11291"/>
                  </a:cubicBezTo>
                  <a:cubicBezTo>
                    <a:pt x="2881" y="11414"/>
                    <a:pt x="2937" y="11692"/>
                    <a:pt x="2881" y="11890"/>
                  </a:cubicBezTo>
                  <a:cubicBezTo>
                    <a:pt x="2833" y="12088"/>
                    <a:pt x="2777" y="12286"/>
                    <a:pt x="2833" y="12484"/>
                  </a:cubicBezTo>
                  <a:cubicBezTo>
                    <a:pt x="2881" y="12644"/>
                    <a:pt x="2881" y="12842"/>
                    <a:pt x="3041" y="12922"/>
                  </a:cubicBezTo>
                  <a:cubicBezTo>
                    <a:pt x="3194" y="13002"/>
                    <a:pt x="3451" y="13002"/>
                    <a:pt x="3451" y="13200"/>
                  </a:cubicBezTo>
                  <a:cubicBezTo>
                    <a:pt x="3506" y="13200"/>
                    <a:pt x="3555" y="13200"/>
                    <a:pt x="3603" y="13157"/>
                  </a:cubicBezTo>
                  <a:cubicBezTo>
                    <a:pt x="3603" y="12879"/>
                    <a:pt x="3965" y="12959"/>
                    <a:pt x="4124" y="12762"/>
                  </a:cubicBezTo>
                  <a:cubicBezTo>
                    <a:pt x="4277" y="12644"/>
                    <a:pt x="4638" y="12601"/>
                    <a:pt x="4846" y="12681"/>
                  </a:cubicBezTo>
                  <a:cubicBezTo>
                    <a:pt x="5103" y="12804"/>
                    <a:pt x="5152" y="13596"/>
                    <a:pt x="4687" y="13558"/>
                  </a:cubicBezTo>
                  <a:cubicBezTo>
                    <a:pt x="4687" y="13676"/>
                    <a:pt x="4791" y="13713"/>
                    <a:pt x="4742" y="13836"/>
                  </a:cubicBezTo>
                  <a:cubicBezTo>
                    <a:pt x="5513" y="13916"/>
                    <a:pt x="4638" y="14392"/>
                    <a:pt x="4742" y="14670"/>
                  </a:cubicBezTo>
                  <a:cubicBezTo>
                    <a:pt x="4742" y="14670"/>
                    <a:pt x="4742" y="14670"/>
                    <a:pt x="4791" y="14670"/>
                  </a:cubicBezTo>
                  <a:cubicBezTo>
                    <a:pt x="4791" y="14745"/>
                    <a:pt x="4791" y="14825"/>
                    <a:pt x="4791" y="14906"/>
                  </a:cubicBezTo>
                  <a:cubicBezTo>
                    <a:pt x="4430" y="14986"/>
                    <a:pt x="4687" y="15579"/>
                    <a:pt x="4381" y="15579"/>
                  </a:cubicBezTo>
                  <a:cubicBezTo>
                    <a:pt x="4638" y="15622"/>
                    <a:pt x="4742" y="15857"/>
                    <a:pt x="4999" y="15820"/>
                  </a:cubicBezTo>
                  <a:cubicBezTo>
                    <a:pt x="5103" y="15740"/>
                    <a:pt x="5152" y="15622"/>
                    <a:pt x="5360" y="15659"/>
                  </a:cubicBezTo>
                  <a:cubicBezTo>
                    <a:pt x="5311" y="15900"/>
                    <a:pt x="5721" y="16018"/>
                    <a:pt x="5409" y="16178"/>
                  </a:cubicBezTo>
                  <a:cubicBezTo>
                    <a:pt x="5256" y="16258"/>
                    <a:pt x="5152" y="16654"/>
                    <a:pt x="5152" y="16814"/>
                  </a:cubicBezTo>
                  <a:cubicBezTo>
                    <a:pt x="4742" y="16734"/>
                    <a:pt x="4791" y="17445"/>
                    <a:pt x="4638" y="17648"/>
                  </a:cubicBezTo>
                  <a:cubicBezTo>
                    <a:pt x="4534" y="17803"/>
                    <a:pt x="4221" y="17803"/>
                    <a:pt x="4277" y="17964"/>
                  </a:cubicBezTo>
                  <a:cubicBezTo>
                    <a:pt x="4326" y="18124"/>
                    <a:pt x="4534" y="18402"/>
                    <a:pt x="4687" y="18402"/>
                  </a:cubicBezTo>
                  <a:cubicBezTo>
                    <a:pt x="4742" y="18557"/>
                    <a:pt x="4742" y="18718"/>
                    <a:pt x="4687" y="18835"/>
                  </a:cubicBezTo>
                  <a:cubicBezTo>
                    <a:pt x="4485" y="18835"/>
                    <a:pt x="4277" y="19033"/>
                    <a:pt x="4277" y="19156"/>
                  </a:cubicBezTo>
                  <a:cubicBezTo>
                    <a:pt x="4221" y="19354"/>
                    <a:pt x="4485" y="19471"/>
                    <a:pt x="4485" y="19669"/>
                  </a:cubicBezTo>
                  <a:cubicBezTo>
                    <a:pt x="4534" y="19669"/>
                    <a:pt x="4534" y="19669"/>
                    <a:pt x="4534" y="19669"/>
                  </a:cubicBezTo>
                  <a:cubicBezTo>
                    <a:pt x="4638" y="19910"/>
                    <a:pt x="4742" y="20225"/>
                    <a:pt x="4277" y="20065"/>
                  </a:cubicBezTo>
                  <a:cubicBezTo>
                    <a:pt x="4277" y="20145"/>
                    <a:pt x="4277" y="20225"/>
                    <a:pt x="4277" y="20306"/>
                  </a:cubicBezTo>
                  <a:cubicBezTo>
                    <a:pt x="4221" y="20306"/>
                    <a:pt x="4221" y="20343"/>
                    <a:pt x="4173" y="20306"/>
                  </a:cubicBezTo>
                  <a:cubicBezTo>
                    <a:pt x="4173" y="20466"/>
                    <a:pt x="4173" y="20584"/>
                    <a:pt x="4124" y="20701"/>
                  </a:cubicBezTo>
                  <a:cubicBezTo>
                    <a:pt x="4124" y="20744"/>
                    <a:pt x="4069" y="20744"/>
                    <a:pt x="4020" y="20744"/>
                  </a:cubicBezTo>
                  <a:cubicBezTo>
                    <a:pt x="4020" y="20744"/>
                    <a:pt x="3965" y="20781"/>
                    <a:pt x="3916" y="20781"/>
                  </a:cubicBezTo>
                  <a:cubicBezTo>
                    <a:pt x="3965" y="20862"/>
                    <a:pt x="4020" y="20942"/>
                    <a:pt x="4124" y="21022"/>
                  </a:cubicBezTo>
                  <a:cubicBezTo>
                    <a:pt x="4277" y="21102"/>
                    <a:pt x="4582" y="21177"/>
                    <a:pt x="4791" y="21257"/>
                  </a:cubicBezTo>
                  <a:cubicBezTo>
                    <a:pt x="5103" y="21337"/>
                    <a:pt x="5409" y="21455"/>
                    <a:pt x="5721" y="21535"/>
                  </a:cubicBezTo>
                  <a:cubicBezTo>
                    <a:pt x="5874" y="21535"/>
                    <a:pt x="6027" y="21535"/>
                    <a:pt x="6186" y="21535"/>
                  </a:cubicBezTo>
                  <a:cubicBezTo>
                    <a:pt x="6235" y="21535"/>
                    <a:pt x="6284" y="21578"/>
                    <a:pt x="6339" y="21535"/>
                  </a:cubicBezTo>
                  <a:cubicBezTo>
                    <a:pt x="6339" y="21535"/>
                    <a:pt x="6388" y="21455"/>
                    <a:pt x="6443" y="21455"/>
                  </a:cubicBezTo>
                  <a:cubicBezTo>
                    <a:pt x="6492" y="21418"/>
                    <a:pt x="6492" y="21300"/>
                    <a:pt x="6645" y="21257"/>
                  </a:cubicBezTo>
                  <a:cubicBezTo>
                    <a:pt x="6700" y="21220"/>
                    <a:pt x="6853" y="21257"/>
                    <a:pt x="6957" y="21257"/>
                  </a:cubicBezTo>
                  <a:cubicBezTo>
                    <a:pt x="7110" y="21257"/>
                    <a:pt x="7269" y="21220"/>
                    <a:pt x="7422" y="21177"/>
                  </a:cubicBezTo>
                  <a:cubicBezTo>
                    <a:pt x="7471" y="21140"/>
                    <a:pt x="7575" y="21102"/>
                    <a:pt x="7630" y="21059"/>
                  </a:cubicBezTo>
                  <a:cubicBezTo>
                    <a:pt x="7679" y="20942"/>
                    <a:pt x="7728" y="20862"/>
                    <a:pt x="7832" y="20781"/>
                  </a:cubicBezTo>
                  <a:cubicBezTo>
                    <a:pt x="7936" y="20744"/>
                    <a:pt x="8089" y="20744"/>
                    <a:pt x="8144" y="20701"/>
                  </a:cubicBezTo>
                  <a:cubicBezTo>
                    <a:pt x="8193" y="20701"/>
                    <a:pt x="8297" y="20701"/>
                    <a:pt x="8346" y="20701"/>
                  </a:cubicBezTo>
                  <a:cubicBezTo>
                    <a:pt x="8401" y="20701"/>
                    <a:pt x="8450" y="20626"/>
                    <a:pt x="8554" y="20626"/>
                  </a:cubicBezTo>
                  <a:cubicBezTo>
                    <a:pt x="8714" y="20546"/>
                    <a:pt x="8818" y="20546"/>
                    <a:pt x="8970" y="20423"/>
                  </a:cubicBezTo>
                  <a:cubicBezTo>
                    <a:pt x="9075" y="20343"/>
                    <a:pt x="9172" y="20225"/>
                    <a:pt x="9227" y="20108"/>
                  </a:cubicBezTo>
                  <a:cubicBezTo>
                    <a:pt x="9276" y="20028"/>
                    <a:pt x="9276" y="19947"/>
                    <a:pt x="9332" y="19910"/>
                  </a:cubicBezTo>
                  <a:cubicBezTo>
                    <a:pt x="9429" y="19830"/>
                    <a:pt x="9429" y="19830"/>
                    <a:pt x="9484" y="19749"/>
                  </a:cubicBezTo>
                  <a:cubicBezTo>
                    <a:pt x="9484" y="19712"/>
                    <a:pt x="9484" y="19552"/>
                    <a:pt x="9484" y="19514"/>
                  </a:cubicBezTo>
                  <a:cubicBezTo>
                    <a:pt x="9429" y="19471"/>
                    <a:pt x="9227" y="19471"/>
                    <a:pt x="9227" y="19514"/>
                  </a:cubicBezTo>
                  <a:cubicBezTo>
                    <a:pt x="9123" y="19514"/>
                    <a:pt x="8970" y="19514"/>
                    <a:pt x="8866" y="19514"/>
                  </a:cubicBezTo>
                  <a:cubicBezTo>
                    <a:pt x="8915" y="19354"/>
                    <a:pt x="9332" y="19434"/>
                    <a:pt x="9429" y="19434"/>
                  </a:cubicBezTo>
                  <a:cubicBezTo>
                    <a:pt x="9484" y="19316"/>
                    <a:pt x="9484" y="19236"/>
                    <a:pt x="9588" y="19156"/>
                  </a:cubicBezTo>
                  <a:cubicBezTo>
                    <a:pt x="9637" y="19113"/>
                    <a:pt x="9741" y="19033"/>
                    <a:pt x="9741" y="18958"/>
                  </a:cubicBezTo>
                  <a:cubicBezTo>
                    <a:pt x="9790" y="18755"/>
                    <a:pt x="9741" y="18557"/>
                    <a:pt x="9741" y="18359"/>
                  </a:cubicBezTo>
                  <a:cubicBezTo>
                    <a:pt x="9790" y="18279"/>
                    <a:pt x="9790" y="18081"/>
                    <a:pt x="9894" y="18001"/>
                  </a:cubicBezTo>
                  <a:cubicBezTo>
                    <a:pt x="9949" y="17964"/>
                    <a:pt x="9998" y="18001"/>
                    <a:pt x="10054" y="17964"/>
                  </a:cubicBezTo>
                  <a:cubicBezTo>
                    <a:pt x="10151" y="17964"/>
                    <a:pt x="10151" y="17926"/>
                    <a:pt x="10255" y="17884"/>
                  </a:cubicBezTo>
                  <a:cubicBezTo>
                    <a:pt x="10359" y="17803"/>
                    <a:pt x="10519" y="17846"/>
                    <a:pt x="10616" y="17766"/>
                  </a:cubicBezTo>
                  <a:cubicBezTo>
                    <a:pt x="10720" y="17686"/>
                    <a:pt x="10776" y="17568"/>
                    <a:pt x="10880" y="17525"/>
                  </a:cubicBezTo>
                  <a:cubicBezTo>
                    <a:pt x="10977" y="17445"/>
                    <a:pt x="11185" y="17445"/>
                    <a:pt x="11338" y="17445"/>
                  </a:cubicBezTo>
                  <a:cubicBezTo>
                    <a:pt x="11651" y="17408"/>
                    <a:pt x="12012" y="17365"/>
                    <a:pt x="12317" y="17290"/>
                  </a:cubicBezTo>
                  <a:cubicBezTo>
                    <a:pt x="12421" y="17247"/>
                    <a:pt x="12477" y="17247"/>
                    <a:pt x="12581" y="17247"/>
                  </a:cubicBezTo>
                  <a:cubicBezTo>
                    <a:pt x="12581" y="17247"/>
                    <a:pt x="12630" y="17210"/>
                    <a:pt x="12630" y="17167"/>
                  </a:cubicBezTo>
                  <a:cubicBezTo>
                    <a:pt x="12678" y="17130"/>
                    <a:pt x="12838" y="17130"/>
                    <a:pt x="12942" y="17130"/>
                  </a:cubicBezTo>
                  <a:cubicBezTo>
                    <a:pt x="12991" y="17049"/>
                    <a:pt x="12991" y="17049"/>
                    <a:pt x="13095" y="17012"/>
                  </a:cubicBezTo>
                  <a:cubicBezTo>
                    <a:pt x="13143" y="17012"/>
                    <a:pt x="13247" y="17012"/>
                    <a:pt x="13296" y="17012"/>
                  </a:cubicBezTo>
                  <a:cubicBezTo>
                    <a:pt x="13560" y="16932"/>
                    <a:pt x="13817" y="16889"/>
                    <a:pt x="14122" y="16932"/>
                  </a:cubicBezTo>
                  <a:cubicBezTo>
                    <a:pt x="14282" y="16932"/>
                    <a:pt x="14435" y="16969"/>
                    <a:pt x="14643" y="16969"/>
                  </a:cubicBezTo>
                  <a:cubicBezTo>
                    <a:pt x="14740" y="16969"/>
                    <a:pt x="14796" y="16932"/>
                    <a:pt x="14900" y="16889"/>
                  </a:cubicBezTo>
                  <a:cubicBezTo>
                    <a:pt x="14844" y="16889"/>
                    <a:pt x="14740" y="16852"/>
                    <a:pt x="14692" y="16852"/>
                  </a:cubicBezTo>
                  <a:cubicBezTo>
                    <a:pt x="14692" y="16814"/>
                    <a:pt x="14643" y="16771"/>
                    <a:pt x="14587" y="16734"/>
                  </a:cubicBezTo>
                  <a:cubicBezTo>
                    <a:pt x="14539" y="16734"/>
                    <a:pt x="14483" y="16734"/>
                    <a:pt x="14435" y="16691"/>
                  </a:cubicBezTo>
                  <a:cubicBezTo>
                    <a:pt x="14282" y="16616"/>
                    <a:pt x="14178" y="16574"/>
                    <a:pt x="14018" y="16536"/>
                  </a:cubicBezTo>
                  <a:cubicBezTo>
                    <a:pt x="13504" y="16338"/>
                    <a:pt x="13817" y="15740"/>
                    <a:pt x="14018" y="15462"/>
                  </a:cubicBezTo>
                  <a:cubicBezTo>
                    <a:pt x="14122" y="15264"/>
                    <a:pt x="14386" y="15184"/>
                    <a:pt x="14483" y="15028"/>
                  </a:cubicBezTo>
                  <a:cubicBezTo>
                    <a:pt x="14539" y="14868"/>
                    <a:pt x="14643" y="14745"/>
                    <a:pt x="14844" y="14670"/>
                  </a:cubicBezTo>
                  <a:cubicBezTo>
                    <a:pt x="14844" y="14430"/>
                    <a:pt x="15157" y="14312"/>
                    <a:pt x="15358" y="14152"/>
                  </a:cubicBezTo>
                  <a:cubicBezTo>
                    <a:pt x="15414" y="14071"/>
                    <a:pt x="15462" y="14034"/>
                    <a:pt x="15518" y="13991"/>
                  </a:cubicBezTo>
                  <a:cubicBezTo>
                    <a:pt x="15566" y="13954"/>
                    <a:pt x="15622" y="13954"/>
                    <a:pt x="15671" y="13916"/>
                  </a:cubicBezTo>
                  <a:cubicBezTo>
                    <a:pt x="15879" y="13793"/>
                    <a:pt x="15671" y="13793"/>
                    <a:pt x="15566" y="13756"/>
                  </a:cubicBezTo>
                  <a:cubicBezTo>
                    <a:pt x="15566" y="13676"/>
                    <a:pt x="15566" y="13280"/>
                    <a:pt x="15719" y="13318"/>
                  </a:cubicBezTo>
                  <a:cubicBezTo>
                    <a:pt x="15719" y="13237"/>
                    <a:pt x="15719" y="13157"/>
                    <a:pt x="15775" y="13120"/>
                  </a:cubicBezTo>
                  <a:cubicBezTo>
                    <a:pt x="15823" y="13040"/>
                    <a:pt x="16032" y="12879"/>
                    <a:pt x="16136" y="12842"/>
                  </a:cubicBezTo>
                  <a:cubicBezTo>
                    <a:pt x="16240" y="12804"/>
                    <a:pt x="16393" y="12804"/>
                    <a:pt x="16497" y="12804"/>
                  </a:cubicBezTo>
                  <a:cubicBezTo>
                    <a:pt x="16601" y="12804"/>
                    <a:pt x="16705" y="12804"/>
                    <a:pt x="16754" y="12804"/>
                  </a:cubicBezTo>
                  <a:cubicBezTo>
                    <a:pt x="16802" y="12842"/>
                    <a:pt x="16858" y="12842"/>
                    <a:pt x="16906" y="12842"/>
                  </a:cubicBezTo>
                  <a:cubicBezTo>
                    <a:pt x="17066" y="12804"/>
                    <a:pt x="17163" y="12922"/>
                    <a:pt x="17323" y="12879"/>
                  </a:cubicBezTo>
                  <a:cubicBezTo>
                    <a:pt x="17268" y="12804"/>
                    <a:pt x="17268" y="12724"/>
                    <a:pt x="17219" y="12681"/>
                  </a:cubicBezTo>
                  <a:cubicBezTo>
                    <a:pt x="17268" y="12644"/>
                    <a:pt x="17323" y="12644"/>
                    <a:pt x="17420" y="12644"/>
                  </a:cubicBezTo>
                  <a:cubicBezTo>
                    <a:pt x="17629" y="12644"/>
                    <a:pt x="17837" y="12681"/>
                    <a:pt x="18045" y="12681"/>
                  </a:cubicBezTo>
                  <a:cubicBezTo>
                    <a:pt x="18094" y="12681"/>
                    <a:pt x="18198" y="12681"/>
                    <a:pt x="18246" y="12681"/>
                  </a:cubicBezTo>
                  <a:cubicBezTo>
                    <a:pt x="18302" y="12724"/>
                    <a:pt x="18351" y="12762"/>
                    <a:pt x="18455" y="12762"/>
                  </a:cubicBezTo>
                  <a:cubicBezTo>
                    <a:pt x="18510" y="12762"/>
                    <a:pt x="18608" y="12724"/>
                    <a:pt x="18663" y="12762"/>
                  </a:cubicBezTo>
                  <a:cubicBezTo>
                    <a:pt x="18767" y="12804"/>
                    <a:pt x="18559" y="12922"/>
                    <a:pt x="18510" y="12959"/>
                  </a:cubicBezTo>
                  <a:cubicBezTo>
                    <a:pt x="18559" y="12959"/>
                    <a:pt x="18608" y="12959"/>
                    <a:pt x="18663" y="12959"/>
                  </a:cubicBezTo>
                  <a:cubicBezTo>
                    <a:pt x="18864" y="12601"/>
                    <a:pt x="18864" y="12601"/>
                    <a:pt x="18864" y="12601"/>
                  </a:cubicBezTo>
                  <a:cubicBezTo>
                    <a:pt x="18864" y="12366"/>
                    <a:pt x="18864" y="12125"/>
                    <a:pt x="18864" y="11890"/>
                  </a:cubicBezTo>
                  <a:cubicBezTo>
                    <a:pt x="18816" y="11414"/>
                    <a:pt x="18767" y="10938"/>
                    <a:pt x="18767" y="10457"/>
                  </a:cubicBezTo>
                  <a:cubicBezTo>
                    <a:pt x="18767" y="10062"/>
                    <a:pt x="18767" y="9666"/>
                    <a:pt x="18767" y="9228"/>
                  </a:cubicBezTo>
                  <a:cubicBezTo>
                    <a:pt x="18767" y="9030"/>
                    <a:pt x="18767" y="8789"/>
                    <a:pt x="18712" y="8591"/>
                  </a:cubicBezTo>
                  <a:cubicBezTo>
                    <a:pt x="18712" y="8554"/>
                    <a:pt x="18663" y="8554"/>
                    <a:pt x="18663" y="8516"/>
                  </a:cubicBezTo>
                  <a:cubicBezTo>
                    <a:pt x="18663" y="8436"/>
                    <a:pt x="18663" y="8356"/>
                    <a:pt x="18663" y="8313"/>
                  </a:cubicBezTo>
                  <a:cubicBezTo>
                    <a:pt x="18663" y="8238"/>
                    <a:pt x="18608" y="8238"/>
                    <a:pt x="18559" y="8196"/>
                  </a:cubicBezTo>
                  <a:cubicBezTo>
                    <a:pt x="18406" y="7998"/>
                    <a:pt x="18510" y="7602"/>
                    <a:pt x="18559" y="7404"/>
                  </a:cubicBezTo>
                  <a:cubicBezTo>
                    <a:pt x="18608" y="7362"/>
                    <a:pt x="18608" y="7281"/>
                    <a:pt x="18608" y="7244"/>
                  </a:cubicBezTo>
                  <a:cubicBezTo>
                    <a:pt x="18559" y="7244"/>
                    <a:pt x="18510" y="7201"/>
                    <a:pt x="18455" y="7244"/>
                  </a:cubicBezTo>
                  <a:cubicBezTo>
                    <a:pt x="18406" y="7244"/>
                    <a:pt x="18351" y="7244"/>
                    <a:pt x="18351" y="7244"/>
                  </a:cubicBezTo>
                  <a:cubicBezTo>
                    <a:pt x="18302" y="7244"/>
                    <a:pt x="18246" y="7244"/>
                    <a:pt x="18246" y="7244"/>
                  </a:cubicBezTo>
                  <a:lnTo>
                    <a:pt x="18198" y="7164"/>
                  </a:lnTo>
                  <a:cubicBezTo>
                    <a:pt x="18198" y="7126"/>
                    <a:pt x="18149" y="7084"/>
                    <a:pt x="18094" y="7084"/>
                  </a:cubicBezTo>
                  <a:cubicBezTo>
                    <a:pt x="18094" y="7164"/>
                    <a:pt x="17885" y="7164"/>
                    <a:pt x="17885" y="7084"/>
                  </a:cubicBezTo>
                  <a:cubicBezTo>
                    <a:pt x="17788" y="7084"/>
                    <a:pt x="17733" y="7046"/>
                    <a:pt x="17629" y="7003"/>
                  </a:cubicBezTo>
                  <a:cubicBezTo>
                    <a:pt x="17788" y="6848"/>
                    <a:pt x="17372" y="6725"/>
                    <a:pt x="17219" y="6725"/>
                  </a:cubicBezTo>
                  <a:cubicBezTo>
                    <a:pt x="17268" y="6608"/>
                    <a:pt x="17580" y="6650"/>
                    <a:pt x="17580" y="6650"/>
                  </a:cubicBezTo>
                  <a:cubicBezTo>
                    <a:pt x="17629" y="6528"/>
                    <a:pt x="17524" y="6453"/>
                    <a:pt x="17684" y="6410"/>
                  </a:cubicBezTo>
                  <a:cubicBezTo>
                    <a:pt x="17684" y="6372"/>
                    <a:pt x="17684" y="6372"/>
                    <a:pt x="17684" y="6330"/>
                  </a:cubicBezTo>
                  <a:cubicBezTo>
                    <a:pt x="17524" y="6330"/>
                    <a:pt x="17476" y="6249"/>
                    <a:pt x="17524" y="6169"/>
                  </a:cubicBezTo>
                  <a:cubicBezTo>
                    <a:pt x="17629" y="6169"/>
                    <a:pt x="17788" y="6094"/>
                    <a:pt x="17837" y="6169"/>
                  </a:cubicBezTo>
                  <a:cubicBezTo>
                    <a:pt x="17885" y="6212"/>
                    <a:pt x="17837" y="6372"/>
                    <a:pt x="17990" y="6292"/>
                  </a:cubicBezTo>
                  <a:cubicBezTo>
                    <a:pt x="18094" y="6249"/>
                    <a:pt x="18045" y="6094"/>
                    <a:pt x="18149" y="6132"/>
                  </a:cubicBezTo>
                  <a:cubicBezTo>
                    <a:pt x="18302" y="6169"/>
                    <a:pt x="18246" y="6292"/>
                    <a:pt x="18149" y="6330"/>
                  </a:cubicBezTo>
                  <a:cubicBezTo>
                    <a:pt x="18149" y="6330"/>
                    <a:pt x="18198" y="6410"/>
                    <a:pt x="18246" y="6410"/>
                  </a:cubicBezTo>
                  <a:cubicBezTo>
                    <a:pt x="18198" y="6410"/>
                    <a:pt x="18149" y="6453"/>
                    <a:pt x="18149" y="6490"/>
                  </a:cubicBezTo>
                  <a:cubicBezTo>
                    <a:pt x="18198" y="6528"/>
                    <a:pt x="18302" y="6490"/>
                    <a:pt x="18351" y="6490"/>
                  </a:cubicBezTo>
                  <a:cubicBezTo>
                    <a:pt x="18455" y="6453"/>
                    <a:pt x="18608" y="6410"/>
                    <a:pt x="18767" y="6453"/>
                  </a:cubicBezTo>
                  <a:cubicBezTo>
                    <a:pt x="18816" y="6372"/>
                    <a:pt x="18864" y="6249"/>
                    <a:pt x="18920" y="6169"/>
                  </a:cubicBezTo>
                  <a:cubicBezTo>
                    <a:pt x="18969" y="6094"/>
                    <a:pt x="18969" y="5971"/>
                    <a:pt x="18969" y="5891"/>
                  </a:cubicBezTo>
                  <a:cubicBezTo>
                    <a:pt x="19024" y="5854"/>
                    <a:pt x="19073" y="5736"/>
                    <a:pt x="19024" y="5693"/>
                  </a:cubicBezTo>
                  <a:cubicBezTo>
                    <a:pt x="19024" y="5613"/>
                    <a:pt x="18767" y="5736"/>
                    <a:pt x="18767" y="5613"/>
                  </a:cubicBezTo>
                  <a:cubicBezTo>
                    <a:pt x="18767" y="5538"/>
                    <a:pt x="18920" y="5458"/>
                    <a:pt x="19024" y="5458"/>
                  </a:cubicBezTo>
                  <a:cubicBezTo>
                    <a:pt x="19073" y="5496"/>
                    <a:pt x="19177" y="5613"/>
                    <a:pt x="19128" y="5613"/>
                  </a:cubicBezTo>
                  <a:cubicBezTo>
                    <a:pt x="19225" y="5613"/>
                    <a:pt x="19225" y="5576"/>
                    <a:pt x="19281" y="5538"/>
                  </a:cubicBezTo>
                  <a:cubicBezTo>
                    <a:pt x="19281" y="5496"/>
                    <a:pt x="19281" y="5496"/>
                    <a:pt x="19281" y="5458"/>
                  </a:cubicBezTo>
                  <a:cubicBezTo>
                    <a:pt x="19281" y="5415"/>
                    <a:pt x="19330" y="5415"/>
                    <a:pt x="19330" y="5378"/>
                  </a:cubicBezTo>
                  <a:cubicBezTo>
                    <a:pt x="19330" y="5298"/>
                    <a:pt x="19330" y="5260"/>
                    <a:pt x="19385" y="5218"/>
                  </a:cubicBezTo>
                  <a:cubicBezTo>
                    <a:pt x="19434" y="5180"/>
                    <a:pt x="19489" y="5137"/>
                    <a:pt x="19538" y="5100"/>
                  </a:cubicBezTo>
                  <a:cubicBezTo>
                    <a:pt x="19691" y="4982"/>
                    <a:pt x="19899" y="4902"/>
                    <a:pt x="20052" y="4785"/>
                  </a:cubicBezTo>
                  <a:cubicBezTo>
                    <a:pt x="20156" y="4704"/>
                    <a:pt x="20156" y="4662"/>
                    <a:pt x="20156" y="4581"/>
                  </a:cubicBezTo>
                  <a:cubicBezTo>
                    <a:pt x="20211" y="4501"/>
                    <a:pt x="20309" y="4464"/>
                    <a:pt x="20364" y="4426"/>
                  </a:cubicBezTo>
                  <a:cubicBezTo>
                    <a:pt x="20413" y="4346"/>
                    <a:pt x="20413" y="4266"/>
                    <a:pt x="20413" y="4186"/>
                  </a:cubicBezTo>
                  <a:cubicBezTo>
                    <a:pt x="20364" y="4106"/>
                    <a:pt x="20309" y="4106"/>
                    <a:pt x="20211" y="4068"/>
                  </a:cubicBezTo>
                  <a:cubicBezTo>
                    <a:pt x="20156" y="4068"/>
                    <a:pt x="20107" y="3988"/>
                    <a:pt x="20003" y="3988"/>
                  </a:cubicBezTo>
                  <a:cubicBezTo>
                    <a:pt x="20107" y="3988"/>
                    <a:pt x="20156" y="3988"/>
                    <a:pt x="20211" y="3988"/>
                  </a:cubicBezTo>
                  <a:cubicBezTo>
                    <a:pt x="20260" y="4025"/>
                    <a:pt x="20309" y="4068"/>
                    <a:pt x="20364" y="4068"/>
                  </a:cubicBezTo>
                  <a:cubicBezTo>
                    <a:pt x="20621" y="4106"/>
                    <a:pt x="20878" y="3512"/>
                    <a:pt x="20927" y="3352"/>
                  </a:cubicBezTo>
                  <a:cubicBezTo>
                    <a:pt x="21031" y="3154"/>
                    <a:pt x="21135" y="3074"/>
                    <a:pt x="21135" y="2876"/>
                  </a:cubicBezTo>
                  <a:cubicBezTo>
                    <a:pt x="21190" y="2715"/>
                    <a:pt x="21135" y="2560"/>
                    <a:pt x="21190" y="2400"/>
                  </a:cubicBezTo>
                  <a:cubicBezTo>
                    <a:pt x="21190" y="2042"/>
                    <a:pt x="21551" y="1844"/>
                    <a:pt x="21551" y="1528"/>
                  </a:cubicBezTo>
                  <a:cubicBezTo>
                    <a:pt x="21600" y="1250"/>
                    <a:pt x="21600" y="972"/>
                    <a:pt x="21496" y="694"/>
                  </a:cubicBezTo>
                  <a:cubicBezTo>
                    <a:pt x="21447" y="534"/>
                    <a:pt x="21288" y="416"/>
                    <a:pt x="21190" y="293"/>
                  </a:cubicBezTo>
                  <a:cubicBezTo>
                    <a:pt x="20878" y="213"/>
                    <a:pt x="20621" y="138"/>
                    <a:pt x="20413" y="96"/>
                  </a:cubicBezTo>
                  <a:cubicBezTo>
                    <a:pt x="20364" y="213"/>
                    <a:pt x="20260" y="293"/>
                    <a:pt x="20107" y="256"/>
                  </a:cubicBezTo>
                  <a:close/>
                  <a:moveTo>
                    <a:pt x="18094" y="10302"/>
                  </a:moveTo>
                  <a:cubicBezTo>
                    <a:pt x="18246" y="10259"/>
                    <a:pt x="18406" y="10259"/>
                    <a:pt x="18510" y="10302"/>
                  </a:cubicBezTo>
                  <a:cubicBezTo>
                    <a:pt x="18559" y="10340"/>
                    <a:pt x="18608" y="10420"/>
                    <a:pt x="18663" y="10500"/>
                  </a:cubicBezTo>
                  <a:cubicBezTo>
                    <a:pt x="18712" y="10618"/>
                    <a:pt x="18712" y="10815"/>
                    <a:pt x="18663" y="10976"/>
                  </a:cubicBezTo>
                  <a:cubicBezTo>
                    <a:pt x="18510" y="11056"/>
                    <a:pt x="18559" y="11013"/>
                    <a:pt x="18406" y="10938"/>
                  </a:cubicBezTo>
                  <a:cubicBezTo>
                    <a:pt x="18351" y="10896"/>
                    <a:pt x="18302" y="10896"/>
                    <a:pt x="18246" y="10858"/>
                  </a:cubicBezTo>
                  <a:cubicBezTo>
                    <a:pt x="18198" y="10815"/>
                    <a:pt x="18246" y="10778"/>
                    <a:pt x="18149" y="10778"/>
                  </a:cubicBezTo>
                  <a:cubicBezTo>
                    <a:pt x="17990" y="10741"/>
                    <a:pt x="17837" y="10580"/>
                    <a:pt x="17837" y="10500"/>
                  </a:cubicBezTo>
                  <a:cubicBezTo>
                    <a:pt x="18045" y="10500"/>
                    <a:pt x="17941" y="10340"/>
                    <a:pt x="18094" y="10302"/>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0" name="Shape 3060"/>
            <p:cNvSpPr/>
            <p:nvPr/>
          </p:nvSpPr>
          <p:spPr>
            <a:xfrm>
              <a:off x="4484020" y="3878829"/>
              <a:ext cx="1331951" cy="1038355"/>
            </a:xfrm>
            <a:custGeom>
              <a:avLst/>
              <a:gdLst/>
              <a:ahLst/>
              <a:cxnLst/>
              <a:rect l="0" t="0" r="0" b="0"/>
              <a:pathLst>
                <a:path w="21466" h="21501" extrusionOk="0">
                  <a:moveTo>
                    <a:pt x="19398" y="19"/>
                  </a:moveTo>
                  <a:cubicBezTo>
                    <a:pt x="19342" y="19"/>
                    <a:pt x="19342" y="414"/>
                    <a:pt x="19342" y="414"/>
                  </a:cubicBezTo>
                  <a:cubicBezTo>
                    <a:pt x="19140" y="414"/>
                    <a:pt x="19244" y="683"/>
                    <a:pt x="19188" y="818"/>
                  </a:cubicBezTo>
                  <a:cubicBezTo>
                    <a:pt x="18930" y="818"/>
                    <a:pt x="18671" y="818"/>
                    <a:pt x="18412" y="818"/>
                  </a:cubicBezTo>
                  <a:cubicBezTo>
                    <a:pt x="18307" y="1150"/>
                    <a:pt x="18251" y="1815"/>
                    <a:pt x="17944" y="1887"/>
                  </a:cubicBezTo>
                  <a:cubicBezTo>
                    <a:pt x="17321" y="1950"/>
                    <a:pt x="17734" y="2749"/>
                    <a:pt x="17580" y="3216"/>
                  </a:cubicBezTo>
                  <a:cubicBezTo>
                    <a:pt x="17531" y="3486"/>
                    <a:pt x="17266" y="3414"/>
                    <a:pt x="17266" y="3746"/>
                  </a:cubicBezTo>
                  <a:cubicBezTo>
                    <a:pt x="17266" y="4016"/>
                    <a:pt x="17266" y="4483"/>
                    <a:pt x="17161" y="4752"/>
                  </a:cubicBezTo>
                  <a:cubicBezTo>
                    <a:pt x="17112" y="4887"/>
                    <a:pt x="16902" y="4752"/>
                    <a:pt x="16797" y="4815"/>
                  </a:cubicBezTo>
                  <a:cubicBezTo>
                    <a:pt x="16594" y="4950"/>
                    <a:pt x="16748" y="5147"/>
                    <a:pt x="16699" y="5354"/>
                  </a:cubicBezTo>
                  <a:cubicBezTo>
                    <a:pt x="16384" y="5551"/>
                    <a:pt x="16280" y="4950"/>
                    <a:pt x="16021" y="4950"/>
                  </a:cubicBezTo>
                  <a:cubicBezTo>
                    <a:pt x="16021" y="5282"/>
                    <a:pt x="15657" y="5551"/>
                    <a:pt x="15447" y="5488"/>
                  </a:cubicBezTo>
                  <a:cubicBezTo>
                    <a:pt x="15447" y="5282"/>
                    <a:pt x="15350" y="4887"/>
                    <a:pt x="15140" y="5084"/>
                  </a:cubicBezTo>
                  <a:cubicBezTo>
                    <a:pt x="15035" y="5147"/>
                    <a:pt x="15084" y="5282"/>
                    <a:pt x="15035" y="5417"/>
                  </a:cubicBezTo>
                  <a:cubicBezTo>
                    <a:pt x="14930" y="5488"/>
                    <a:pt x="14825" y="5488"/>
                    <a:pt x="14776" y="5614"/>
                  </a:cubicBezTo>
                  <a:cubicBezTo>
                    <a:pt x="14671" y="5947"/>
                    <a:pt x="14776" y="6683"/>
                    <a:pt x="14308" y="6557"/>
                  </a:cubicBezTo>
                  <a:cubicBezTo>
                    <a:pt x="14308" y="6216"/>
                    <a:pt x="14000" y="6485"/>
                    <a:pt x="13895" y="6351"/>
                  </a:cubicBezTo>
                  <a:cubicBezTo>
                    <a:pt x="13790" y="6153"/>
                    <a:pt x="13895" y="5821"/>
                    <a:pt x="13839" y="5614"/>
                  </a:cubicBezTo>
                  <a:cubicBezTo>
                    <a:pt x="13839" y="4887"/>
                    <a:pt x="13476" y="5488"/>
                    <a:pt x="13112" y="5354"/>
                  </a:cubicBezTo>
                  <a:cubicBezTo>
                    <a:pt x="13112" y="5084"/>
                    <a:pt x="13266" y="4680"/>
                    <a:pt x="13063" y="4420"/>
                  </a:cubicBezTo>
                  <a:cubicBezTo>
                    <a:pt x="12958" y="4285"/>
                    <a:pt x="12804" y="4222"/>
                    <a:pt x="12748" y="4016"/>
                  </a:cubicBezTo>
                  <a:cubicBezTo>
                    <a:pt x="12748" y="3953"/>
                    <a:pt x="12748" y="3953"/>
                    <a:pt x="12699" y="3881"/>
                  </a:cubicBezTo>
                  <a:cubicBezTo>
                    <a:pt x="12490" y="3953"/>
                    <a:pt x="11762" y="4348"/>
                    <a:pt x="11762" y="3818"/>
                  </a:cubicBezTo>
                  <a:cubicBezTo>
                    <a:pt x="11609" y="3746"/>
                    <a:pt x="11350" y="3683"/>
                    <a:pt x="11245" y="3746"/>
                  </a:cubicBezTo>
                  <a:cubicBezTo>
                    <a:pt x="11035" y="3881"/>
                    <a:pt x="11189" y="4150"/>
                    <a:pt x="11140" y="4348"/>
                  </a:cubicBezTo>
                  <a:cubicBezTo>
                    <a:pt x="11091" y="4483"/>
                    <a:pt x="10930" y="4483"/>
                    <a:pt x="10930" y="4680"/>
                  </a:cubicBezTo>
                  <a:cubicBezTo>
                    <a:pt x="10930" y="4815"/>
                    <a:pt x="10930" y="4887"/>
                    <a:pt x="10881" y="4950"/>
                  </a:cubicBezTo>
                  <a:cubicBezTo>
                    <a:pt x="10881" y="5147"/>
                    <a:pt x="10776" y="5147"/>
                    <a:pt x="10672" y="5219"/>
                  </a:cubicBezTo>
                  <a:cubicBezTo>
                    <a:pt x="10518" y="5219"/>
                    <a:pt x="10469" y="5219"/>
                    <a:pt x="10413" y="5354"/>
                  </a:cubicBezTo>
                  <a:cubicBezTo>
                    <a:pt x="10413" y="5488"/>
                    <a:pt x="10364" y="5686"/>
                    <a:pt x="10259" y="5749"/>
                  </a:cubicBezTo>
                  <a:cubicBezTo>
                    <a:pt x="9839" y="5821"/>
                    <a:pt x="9476" y="5686"/>
                    <a:pt x="9112" y="5947"/>
                  </a:cubicBezTo>
                  <a:cubicBezTo>
                    <a:pt x="9112" y="6423"/>
                    <a:pt x="8651" y="6288"/>
                    <a:pt x="8441" y="6351"/>
                  </a:cubicBezTo>
                  <a:cubicBezTo>
                    <a:pt x="8287" y="6423"/>
                    <a:pt x="8287" y="6683"/>
                    <a:pt x="8126" y="6755"/>
                  </a:cubicBezTo>
                  <a:cubicBezTo>
                    <a:pt x="8028" y="6755"/>
                    <a:pt x="7868" y="6683"/>
                    <a:pt x="7763" y="6620"/>
                  </a:cubicBezTo>
                  <a:cubicBezTo>
                    <a:pt x="7455" y="6423"/>
                    <a:pt x="7455" y="5686"/>
                    <a:pt x="7091" y="5749"/>
                  </a:cubicBezTo>
                  <a:cubicBezTo>
                    <a:pt x="6777" y="5821"/>
                    <a:pt x="6833" y="6081"/>
                    <a:pt x="6728" y="6288"/>
                  </a:cubicBezTo>
                  <a:cubicBezTo>
                    <a:pt x="6623" y="6557"/>
                    <a:pt x="6364" y="6485"/>
                    <a:pt x="6154" y="6485"/>
                  </a:cubicBezTo>
                  <a:cubicBezTo>
                    <a:pt x="6154" y="6683"/>
                    <a:pt x="6154" y="6890"/>
                    <a:pt x="6105" y="7087"/>
                  </a:cubicBezTo>
                  <a:cubicBezTo>
                    <a:pt x="5742" y="7087"/>
                    <a:pt x="5064" y="7015"/>
                    <a:pt x="5015" y="6423"/>
                  </a:cubicBezTo>
                  <a:cubicBezTo>
                    <a:pt x="5015" y="6081"/>
                    <a:pt x="5064" y="5417"/>
                    <a:pt x="4651" y="5551"/>
                  </a:cubicBezTo>
                  <a:cubicBezTo>
                    <a:pt x="4441" y="5614"/>
                    <a:pt x="4029" y="6153"/>
                    <a:pt x="3868" y="5749"/>
                  </a:cubicBezTo>
                  <a:cubicBezTo>
                    <a:pt x="3714" y="5354"/>
                    <a:pt x="3609" y="4950"/>
                    <a:pt x="3245" y="5021"/>
                  </a:cubicBezTo>
                  <a:cubicBezTo>
                    <a:pt x="3197" y="5686"/>
                    <a:pt x="2882" y="5551"/>
                    <a:pt x="2413" y="5551"/>
                  </a:cubicBezTo>
                  <a:cubicBezTo>
                    <a:pt x="1952" y="5488"/>
                    <a:pt x="1225" y="5614"/>
                    <a:pt x="805" y="5219"/>
                  </a:cubicBezTo>
                  <a:cubicBezTo>
                    <a:pt x="700" y="5219"/>
                    <a:pt x="546" y="5147"/>
                    <a:pt x="337" y="5084"/>
                  </a:cubicBezTo>
                  <a:cubicBezTo>
                    <a:pt x="337" y="5219"/>
                    <a:pt x="337" y="5354"/>
                    <a:pt x="337" y="5488"/>
                  </a:cubicBezTo>
                  <a:cubicBezTo>
                    <a:pt x="393" y="5614"/>
                    <a:pt x="546" y="5686"/>
                    <a:pt x="441" y="5884"/>
                  </a:cubicBezTo>
                  <a:cubicBezTo>
                    <a:pt x="288" y="6153"/>
                    <a:pt x="183" y="6351"/>
                    <a:pt x="337" y="6620"/>
                  </a:cubicBezTo>
                  <a:cubicBezTo>
                    <a:pt x="497" y="6952"/>
                    <a:pt x="232" y="6952"/>
                    <a:pt x="78" y="7150"/>
                  </a:cubicBezTo>
                  <a:cubicBezTo>
                    <a:pt x="-76" y="7357"/>
                    <a:pt x="29" y="7482"/>
                    <a:pt x="134" y="7617"/>
                  </a:cubicBezTo>
                  <a:cubicBezTo>
                    <a:pt x="497" y="7617"/>
                    <a:pt x="861" y="7752"/>
                    <a:pt x="861" y="8156"/>
                  </a:cubicBezTo>
                  <a:cubicBezTo>
                    <a:pt x="910" y="8821"/>
                    <a:pt x="1064" y="8955"/>
                    <a:pt x="1427" y="9288"/>
                  </a:cubicBezTo>
                  <a:cubicBezTo>
                    <a:pt x="1637" y="9422"/>
                    <a:pt x="1742" y="9557"/>
                    <a:pt x="1791" y="9817"/>
                  </a:cubicBezTo>
                  <a:cubicBezTo>
                    <a:pt x="1847" y="10087"/>
                    <a:pt x="1896" y="10419"/>
                    <a:pt x="2155" y="10356"/>
                  </a:cubicBezTo>
                  <a:cubicBezTo>
                    <a:pt x="2155" y="10554"/>
                    <a:pt x="2155" y="10886"/>
                    <a:pt x="2315" y="10949"/>
                  </a:cubicBezTo>
                  <a:cubicBezTo>
                    <a:pt x="2518" y="11084"/>
                    <a:pt x="2833" y="10886"/>
                    <a:pt x="2938" y="11021"/>
                  </a:cubicBezTo>
                  <a:cubicBezTo>
                    <a:pt x="3406" y="11488"/>
                    <a:pt x="2938" y="12422"/>
                    <a:pt x="3043" y="13087"/>
                  </a:cubicBezTo>
                  <a:cubicBezTo>
                    <a:pt x="3406" y="12952"/>
                    <a:pt x="3301" y="13958"/>
                    <a:pt x="3350" y="14290"/>
                  </a:cubicBezTo>
                  <a:cubicBezTo>
                    <a:pt x="3560" y="14290"/>
                    <a:pt x="3665" y="14622"/>
                    <a:pt x="3763" y="14820"/>
                  </a:cubicBezTo>
                  <a:cubicBezTo>
                    <a:pt x="3973" y="15287"/>
                    <a:pt x="4336" y="15152"/>
                    <a:pt x="4651" y="15152"/>
                  </a:cubicBezTo>
                  <a:cubicBezTo>
                    <a:pt x="4595" y="15556"/>
                    <a:pt x="4497" y="15889"/>
                    <a:pt x="4497" y="16221"/>
                  </a:cubicBezTo>
                  <a:cubicBezTo>
                    <a:pt x="4497" y="16679"/>
                    <a:pt x="4078" y="16616"/>
                    <a:pt x="3924" y="16877"/>
                  </a:cubicBezTo>
                  <a:cubicBezTo>
                    <a:pt x="3665" y="17146"/>
                    <a:pt x="3504" y="17478"/>
                    <a:pt x="3406" y="17883"/>
                  </a:cubicBezTo>
                  <a:cubicBezTo>
                    <a:pt x="3504" y="17883"/>
                    <a:pt x="3609" y="17883"/>
                    <a:pt x="3665" y="18017"/>
                  </a:cubicBezTo>
                  <a:cubicBezTo>
                    <a:pt x="3819" y="18152"/>
                    <a:pt x="3819" y="18484"/>
                    <a:pt x="3973" y="18682"/>
                  </a:cubicBezTo>
                  <a:cubicBezTo>
                    <a:pt x="4231" y="19077"/>
                    <a:pt x="5064" y="19212"/>
                    <a:pt x="5483" y="18951"/>
                  </a:cubicBezTo>
                  <a:cubicBezTo>
                    <a:pt x="5637" y="18817"/>
                    <a:pt x="5791" y="18682"/>
                    <a:pt x="6001" y="18619"/>
                  </a:cubicBezTo>
                  <a:cubicBezTo>
                    <a:pt x="6364" y="18547"/>
                    <a:pt x="6672" y="18745"/>
                    <a:pt x="7035" y="18682"/>
                  </a:cubicBezTo>
                  <a:cubicBezTo>
                    <a:pt x="7294" y="18619"/>
                    <a:pt x="7560" y="18547"/>
                    <a:pt x="7819" y="18413"/>
                  </a:cubicBezTo>
                  <a:cubicBezTo>
                    <a:pt x="8028" y="18278"/>
                    <a:pt x="8231" y="18017"/>
                    <a:pt x="8490" y="18080"/>
                  </a:cubicBezTo>
                  <a:cubicBezTo>
                    <a:pt x="8546" y="18745"/>
                    <a:pt x="8546" y="19481"/>
                    <a:pt x="8490" y="20146"/>
                  </a:cubicBezTo>
                  <a:cubicBezTo>
                    <a:pt x="8441" y="20146"/>
                    <a:pt x="8441" y="20146"/>
                    <a:pt x="8392" y="20218"/>
                  </a:cubicBezTo>
                  <a:cubicBezTo>
                    <a:pt x="8392" y="20478"/>
                    <a:pt x="8126" y="20478"/>
                    <a:pt x="8077" y="20685"/>
                  </a:cubicBezTo>
                  <a:cubicBezTo>
                    <a:pt x="8441" y="20748"/>
                    <a:pt x="8805" y="21152"/>
                    <a:pt x="9217" y="21080"/>
                  </a:cubicBezTo>
                  <a:cubicBezTo>
                    <a:pt x="9532" y="21017"/>
                    <a:pt x="9637" y="20550"/>
                    <a:pt x="9895" y="20415"/>
                  </a:cubicBezTo>
                  <a:cubicBezTo>
                    <a:pt x="10203" y="20218"/>
                    <a:pt x="10623" y="20415"/>
                    <a:pt x="10930" y="20550"/>
                  </a:cubicBezTo>
                  <a:cubicBezTo>
                    <a:pt x="11245" y="20748"/>
                    <a:pt x="11609" y="21152"/>
                    <a:pt x="11923" y="20748"/>
                  </a:cubicBezTo>
                  <a:cubicBezTo>
                    <a:pt x="12231" y="20882"/>
                    <a:pt x="12077" y="21152"/>
                    <a:pt x="11923" y="21349"/>
                  </a:cubicBezTo>
                  <a:cubicBezTo>
                    <a:pt x="12126" y="21412"/>
                    <a:pt x="12280" y="21547"/>
                    <a:pt x="12546" y="21484"/>
                  </a:cubicBezTo>
                  <a:cubicBezTo>
                    <a:pt x="12699" y="21215"/>
                    <a:pt x="12546" y="20613"/>
                    <a:pt x="13007" y="20685"/>
                  </a:cubicBezTo>
                  <a:cubicBezTo>
                    <a:pt x="13063" y="20281"/>
                    <a:pt x="12804" y="20011"/>
                    <a:pt x="12853" y="19679"/>
                  </a:cubicBezTo>
                  <a:cubicBezTo>
                    <a:pt x="13322" y="19481"/>
                    <a:pt x="12748" y="18350"/>
                    <a:pt x="12643" y="18080"/>
                  </a:cubicBezTo>
                  <a:cubicBezTo>
                    <a:pt x="12902" y="18017"/>
                    <a:pt x="13476" y="17748"/>
                    <a:pt x="13427" y="18278"/>
                  </a:cubicBezTo>
                  <a:cubicBezTo>
                    <a:pt x="13790" y="18350"/>
                    <a:pt x="14259" y="18152"/>
                    <a:pt x="14517" y="18547"/>
                  </a:cubicBezTo>
                  <a:cubicBezTo>
                    <a:pt x="14671" y="18745"/>
                    <a:pt x="15035" y="19284"/>
                    <a:pt x="14979" y="19544"/>
                  </a:cubicBezTo>
                  <a:cubicBezTo>
                    <a:pt x="15035" y="19544"/>
                    <a:pt x="15140" y="19544"/>
                    <a:pt x="15189" y="19481"/>
                  </a:cubicBezTo>
                  <a:cubicBezTo>
                    <a:pt x="15350" y="18682"/>
                    <a:pt x="16280" y="19418"/>
                    <a:pt x="16175" y="20083"/>
                  </a:cubicBezTo>
                  <a:cubicBezTo>
                    <a:pt x="16280" y="20083"/>
                    <a:pt x="16336" y="20083"/>
                    <a:pt x="16384" y="20083"/>
                  </a:cubicBezTo>
                  <a:cubicBezTo>
                    <a:pt x="16433" y="20083"/>
                    <a:pt x="16489" y="20011"/>
                    <a:pt x="16594" y="20011"/>
                  </a:cubicBezTo>
                  <a:cubicBezTo>
                    <a:pt x="16853" y="19948"/>
                    <a:pt x="16958" y="19679"/>
                    <a:pt x="17161" y="19616"/>
                  </a:cubicBezTo>
                  <a:cubicBezTo>
                    <a:pt x="16958" y="19347"/>
                    <a:pt x="16902" y="19544"/>
                    <a:pt x="16853" y="19149"/>
                  </a:cubicBezTo>
                  <a:cubicBezTo>
                    <a:pt x="16853" y="18817"/>
                    <a:pt x="16643" y="18817"/>
                    <a:pt x="16433" y="18619"/>
                  </a:cubicBezTo>
                  <a:cubicBezTo>
                    <a:pt x="16538" y="18413"/>
                    <a:pt x="16748" y="18484"/>
                    <a:pt x="16643" y="18152"/>
                  </a:cubicBezTo>
                  <a:cubicBezTo>
                    <a:pt x="16538" y="17946"/>
                    <a:pt x="16175" y="17811"/>
                    <a:pt x="16231" y="17550"/>
                  </a:cubicBezTo>
                  <a:cubicBezTo>
                    <a:pt x="16126" y="17478"/>
                    <a:pt x="16021" y="17550"/>
                    <a:pt x="15867" y="17550"/>
                  </a:cubicBezTo>
                  <a:cubicBezTo>
                    <a:pt x="15916" y="17416"/>
                    <a:pt x="15916" y="17281"/>
                    <a:pt x="15916" y="17146"/>
                  </a:cubicBezTo>
                  <a:cubicBezTo>
                    <a:pt x="15713" y="17083"/>
                    <a:pt x="15503" y="16949"/>
                    <a:pt x="15399" y="16751"/>
                  </a:cubicBezTo>
                  <a:cubicBezTo>
                    <a:pt x="15294" y="16679"/>
                    <a:pt x="15140" y="16482"/>
                    <a:pt x="15084" y="16347"/>
                  </a:cubicBezTo>
                  <a:cubicBezTo>
                    <a:pt x="14825" y="15889"/>
                    <a:pt x="15140" y="15485"/>
                    <a:pt x="15447" y="15350"/>
                  </a:cubicBezTo>
                  <a:cubicBezTo>
                    <a:pt x="15503" y="15018"/>
                    <a:pt x="14881" y="15089"/>
                    <a:pt x="14720" y="15089"/>
                  </a:cubicBezTo>
                  <a:cubicBezTo>
                    <a:pt x="14720" y="15089"/>
                    <a:pt x="14720" y="15152"/>
                    <a:pt x="14671" y="15152"/>
                  </a:cubicBezTo>
                  <a:cubicBezTo>
                    <a:pt x="14566" y="15224"/>
                    <a:pt x="14517" y="15089"/>
                    <a:pt x="14566" y="14955"/>
                  </a:cubicBezTo>
                  <a:cubicBezTo>
                    <a:pt x="14259" y="14955"/>
                    <a:pt x="14000" y="15152"/>
                    <a:pt x="13790" y="14757"/>
                  </a:cubicBezTo>
                  <a:cubicBezTo>
                    <a:pt x="13685" y="14488"/>
                    <a:pt x="13580" y="14290"/>
                    <a:pt x="13266" y="14353"/>
                  </a:cubicBezTo>
                  <a:cubicBezTo>
                    <a:pt x="13168" y="13958"/>
                    <a:pt x="12958" y="13958"/>
                    <a:pt x="12643" y="13958"/>
                  </a:cubicBezTo>
                  <a:cubicBezTo>
                    <a:pt x="12490" y="13958"/>
                    <a:pt x="12441" y="13886"/>
                    <a:pt x="12441" y="13751"/>
                  </a:cubicBezTo>
                  <a:cubicBezTo>
                    <a:pt x="12441" y="13554"/>
                    <a:pt x="12182" y="13626"/>
                    <a:pt x="12077" y="13626"/>
                  </a:cubicBezTo>
                  <a:cubicBezTo>
                    <a:pt x="12077" y="13419"/>
                    <a:pt x="12126" y="13024"/>
                    <a:pt x="12231" y="12889"/>
                  </a:cubicBezTo>
                  <a:cubicBezTo>
                    <a:pt x="12546" y="12889"/>
                    <a:pt x="12490" y="12018"/>
                    <a:pt x="12280" y="11820"/>
                  </a:cubicBezTo>
                  <a:cubicBezTo>
                    <a:pt x="12546" y="11820"/>
                    <a:pt x="12804" y="11820"/>
                    <a:pt x="13063" y="11820"/>
                  </a:cubicBezTo>
                  <a:cubicBezTo>
                    <a:pt x="13112" y="11623"/>
                    <a:pt x="12958" y="11488"/>
                    <a:pt x="13007" y="11290"/>
                  </a:cubicBezTo>
                  <a:cubicBezTo>
                    <a:pt x="13217" y="11219"/>
                    <a:pt x="13427" y="11219"/>
                    <a:pt x="13636" y="11290"/>
                  </a:cubicBezTo>
                  <a:cubicBezTo>
                    <a:pt x="13636" y="11820"/>
                    <a:pt x="13790" y="12018"/>
                    <a:pt x="14259" y="12018"/>
                  </a:cubicBezTo>
                  <a:cubicBezTo>
                    <a:pt x="14413" y="12018"/>
                    <a:pt x="14517" y="12018"/>
                    <a:pt x="14566" y="11757"/>
                  </a:cubicBezTo>
                  <a:cubicBezTo>
                    <a:pt x="14622" y="11425"/>
                    <a:pt x="14720" y="11353"/>
                    <a:pt x="14930" y="11156"/>
                  </a:cubicBezTo>
                  <a:cubicBezTo>
                    <a:pt x="15189" y="10949"/>
                    <a:pt x="15399" y="10689"/>
                    <a:pt x="15657" y="10554"/>
                  </a:cubicBezTo>
                  <a:cubicBezTo>
                    <a:pt x="15867" y="10419"/>
                    <a:pt x="16126" y="10419"/>
                    <a:pt x="16384" y="10356"/>
                  </a:cubicBezTo>
                  <a:cubicBezTo>
                    <a:pt x="16699" y="10284"/>
                    <a:pt x="16538" y="9153"/>
                    <a:pt x="17007" y="9683"/>
                  </a:cubicBezTo>
                  <a:cubicBezTo>
                    <a:pt x="17007" y="9485"/>
                    <a:pt x="16958" y="9153"/>
                    <a:pt x="17161" y="9153"/>
                  </a:cubicBezTo>
                  <a:cubicBezTo>
                    <a:pt x="17531" y="9216"/>
                    <a:pt x="17839" y="9557"/>
                    <a:pt x="18251" y="9557"/>
                  </a:cubicBezTo>
                  <a:cubicBezTo>
                    <a:pt x="18251" y="9350"/>
                    <a:pt x="18251" y="9153"/>
                    <a:pt x="18098" y="9090"/>
                  </a:cubicBezTo>
                  <a:cubicBezTo>
                    <a:pt x="18307" y="9090"/>
                    <a:pt x="18461" y="9216"/>
                    <a:pt x="18615" y="9216"/>
                  </a:cubicBezTo>
                  <a:cubicBezTo>
                    <a:pt x="18615" y="9090"/>
                    <a:pt x="18671" y="8955"/>
                    <a:pt x="18671" y="8821"/>
                  </a:cubicBezTo>
                  <a:cubicBezTo>
                    <a:pt x="18720" y="8686"/>
                    <a:pt x="18776" y="8686"/>
                    <a:pt x="18776" y="8488"/>
                  </a:cubicBezTo>
                  <a:cubicBezTo>
                    <a:pt x="18776" y="8353"/>
                    <a:pt x="18461" y="7949"/>
                    <a:pt x="18615" y="7949"/>
                  </a:cubicBezTo>
                  <a:cubicBezTo>
                    <a:pt x="18776" y="7886"/>
                    <a:pt x="19035" y="7949"/>
                    <a:pt x="19140" y="8021"/>
                  </a:cubicBezTo>
                  <a:cubicBezTo>
                    <a:pt x="19342" y="8156"/>
                    <a:pt x="19293" y="8416"/>
                    <a:pt x="19608" y="8416"/>
                  </a:cubicBezTo>
                  <a:cubicBezTo>
                    <a:pt x="19608" y="8282"/>
                    <a:pt x="19608" y="8156"/>
                    <a:pt x="19608" y="8021"/>
                  </a:cubicBezTo>
                  <a:cubicBezTo>
                    <a:pt x="19657" y="8021"/>
                    <a:pt x="19657" y="8021"/>
                    <a:pt x="19657" y="8021"/>
                  </a:cubicBezTo>
                  <a:cubicBezTo>
                    <a:pt x="19706" y="7689"/>
                    <a:pt x="19657" y="7150"/>
                    <a:pt x="20070" y="7482"/>
                  </a:cubicBezTo>
                  <a:cubicBezTo>
                    <a:pt x="20021" y="7150"/>
                    <a:pt x="20328" y="7150"/>
                    <a:pt x="20538" y="7150"/>
                  </a:cubicBezTo>
                  <a:cubicBezTo>
                    <a:pt x="20489" y="7015"/>
                    <a:pt x="20433" y="6890"/>
                    <a:pt x="20279" y="6890"/>
                  </a:cubicBezTo>
                  <a:cubicBezTo>
                    <a:pt x="20279" y="6683"/>
                    <a:pt x="20643" y="6485"/>
                    <a:pt x="20692" y="6288"/>
                  </a:cubicBezTo>
                  <a:cubicBezTo>
                    <a:pt x="20958" y="5884"/>
                    <a:pt x="21055" y="5686"/>
                    <a:pt x="21055" y="5147"/>
                  </a:cubicBezTo>
                  <a:cubicBezTo>
                    <a:pt x="20587" y="5021"/>
                    <a:pt x="21007" y="4680"/>
                    <a:pt x="20902" y="4483"/>
                  </a:cubicBezTo>
                  <a:cubicBezTo>
                    <a:pt x="21055" y="4420"/>
                    <a:pt x="21265" y="4483"/>
                    <a:pt x="21419" y="4483"/>
                  </a:cubicBezTo>
                  <a:cubicBezTo>
                    <a:pt x="21419" y="4222"/>
                    <a:pt x="21524" y="3881"/>
                    <a:pt x="21419" y="3620"/>
                  </a:cubicBezTo>
                  <a:cubicBezTo>
                    <a:pt x="21321" y="3414"/>
                    <a:pt x="21007" y="3414"/>
                    <a:pt x="21111" y="3081"/>
                  </a:cubicBezTo>
                  <a:cubicBezTo>
                    <a:pt x="21160" y="3081"/>
                    <a:pt x="21216" y="3019"/>
                    <a:pt x="21265" y="2947"/>
                  </a:cubicBezTo>
                  <a:cubicBezTo>
                    <a:pt x="21321" y="2417"/>
                    <a:pt x="21475" y="1752"/>
                    <a:pt x="21216" y="1213"/>
                  </a:cubicBezTo>
                  <a:cubicBezTo>
                    <a:pt x="21111" y="1079"/>
                    <a:pt x="20797" y="818"/>
                    <a:pt x="20797" y="612"/>
                  </a:cubicBezTo>
                  <a:cubicBezTo>
                    <a:pt x="20797" y="612"/>
                    <a:pt x="20797" y="612"/>
                    <a:pt x="20797" y="549"/>
                  </a:cubicBezTo>
                  <a:cubicBezTo>
                    <a:pt x="20587" y="486"/>
                    <a:pt x="20328" y="414"/>
                    <a:pt x="20279" y="351"/>
                  </a:cubicBezTo>
                  <a:cubicBezTo>
                    <a:pt x="20021" y="82"/>
                    <a:pt x="19706" y="-53"/>
                    <a:pt x="19398" y="1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1" name="Shape 3061"/>
            <p:cNvSpPr/>
            <p:nvPr/>
          </p:nvSpPr>
          <p:spPr>
            <a:xfrm>
              <a:off x="5001431" y="5697771"/>
              <a:ext cx="9147" cy="7169"/>
            </a:xfrm>
            <a:custGeom>
              <a:avLst/>
              <a:gdLst/>
              <a:ahLst/>
              <a:cxnLst/>
              <a:rect l="0" t="0" r="0" b="0"/>
              <a:pathLst>
                <a:path w="21600" h="21600" extrusionOk="0">
                  <a:moveTo>
                    <a:pt x="21600" y="0"/>
                  </a:moveTo>
                  <a:cubicBezTo>
                    <a:pt x="14727" y="11520"/>
                    <a:pt x="7855" y="11520"/>
                    <a:pt x="0" y="21600"/>
                  </a:cubicBezTo>
                  <a:cubicBezTo>
                    <a:pt x="7855" y="21600"/>
                    <a:pt x="21600" y="11520"/>
                    <a:pt x="21600"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2" name="Shape 3062"/>
            <p:cNvSpPr/>
            <p:nvPr/>
          </p:nvSpPr>
          <p:spPr>
            <a:xfrm>
              <a:off x="2660419" y="2683645"/>
              <a:ext cx="111568" cy="125335"/>
            </a:xfrm>
            <a:custGeom>
              <a:avLst/>
              <a:gdLst/>
              <a:ahLst/>
              <a:cxnLst/>
              <a:rect l="0" t="0" r="0" b="0"/>
              <a:pathLst>
                <a:path w="20733" h="20900" extrusionOk="0">
                  <a:moveTo>
                    <a:pt x="12009" y="259"/>
                  </a:moveTo>
                  <a:cubicBezTo>
                    <a:pt x="10800" y="259"/>
                    <a:pt x="9591" y="-323"/>
                    <a:pt x="9027" y="259"/>
                  </a:cubicBezTo>
                  <a:cubicBezTo>
                    <a:pt x="8382" y="768"/>
                    <a:pt x="8382" y="1350"/>
                    <a:pt x="7818" y="1859"/>
                  </a:cubicBezTo>
                  <a:cubicBezTo>
                    <a:pt x="7254" y="1859"/>
                    <a:pt x="6609" y="1350"/>
                    <a:pt x="6045" y="1350"/>
                  </a:cubicBezTo>
                  <a:cubicBezTo>
                    <a:pt x="5400" y="1859"/>
                    <a:pt x="4836" y="2368"/>
                    <a:pt x="4191" y="2950"/>
                  </a:cubicBezTo>
                  <a:cubicBezTo>
                    <a:pt x="4191" y="3459"/>
                    <a:pt x="4191" y="5132"/>
                    <a:pt x="4836" y="5641"/>
                  </a:cubicBezTo>
                  <a:cubicBezTo>
                    <a:pt x="5400" y="6150"/>
                    <a:pt x="4191" y="6732"/>
                    <a:pt x="4836" y="7241"/>
                  </a:cubicBezTo>
                  <a:cubicBezTo>
                    <a:pt x="4836" y="7241"/>
                    <a:pt x="5400" y="7241"/>
                    <a:pt x="4836" y="7822"/>
                  </a:cubicBezTo>
                  <a:lnTo>
                    <a:pt x="4836" y="8841"/>
                  </a:lnTo>
                  <a:cubicBezTo>
                    <a:pt x="4191" y="8841"/>
                    <a:pt x="3627" y="8841"/>
                    <a:pt x="3627" y="9422"/>
                  </a:cubicBezTo>
                  <a:cubicBezTo>
                    <a:pt x="2982" y="9932"/>
                    <a:pt x="3627" y="9932"/>
                    <a:pt x="2982" y="10513"/>
                  </a:cubicBezTo>
                  <a:cubicBezTo>
                    <a:pt x="2418" y="10513"/>
                    <a:pt x="1773" y="10513"/>
                    <a:pt x="1773" y="10513"/>
                  </a:cubicBezTo>
                  <a:cubicBezTo>
                    <a:pt x="1209" y="11022"/>
                    <a:pt x="1209" y="11604"/>
                    <a:pt x="1209" y="12113"/>
                  </a:cubicBezTo>
                  <a:cubicBezTo>
                    <a:pt x="645" y="12622"/>
                    <a:pt x="0" y="12113"/>
                    <a:pt x="0" y="13204"/>
                  </a:cubicBezTo>
                  <a:cubicBezTo>
                    <a:pt x="0" y="13713"/>
                    <a:pt x="0" y="14295"/>
                    <a:pt x="645" y="14295"/>
                  </a:cubicBezTo>
                  <a:cubicBezTo>
                    <a:pt x="1209" y="14295"/>
                    <a:pt x="1773" y="15313"/>
                    <a:pt x="1773" y="15313"/>
                  </a:cubicBezTo>
                  <a:cubicBezTo>
                    <a:pt x="1209" y="15895"/>
                    <a:pt x="1209" y="16404"/>
                    <a:pt x="1773" y="15895"/>
                  </a:cubicBezTo>
                  <a:cubicBezTo>
                    <a:pt x="2418" y="15895"/>
                    <a:pt x="2982" y="15895"/>
                    <a:pt x="3627" y="15895"/>
                  </a:cubicBezTo>
                  <a:cubicBezTo>
                    <a:pt x="4836" y="15895"/>
                    <a:pt x="4836" y="15895"/>
                    <a:pt x="5400" y="15313"/>
                  </a:cubicBezTo>
                  <a:cubicBezTo>
                    <a:pt x="6045" y="15313"/>
                    <a:pt x="6045" y="15895"/>
                    <a:pt x="6609" y="15313"/>
                  </a:cubicBezTo>
                  <a:cubicBezTo>
                    <a:pt x="7254" y="15313"/>
                    <a:pt x="7254" y="15313"/>
                    <a:pt x="7254" y="15313"/>
                  </a:cubicBezTo>
                  <a:cubicBezTo>
                    <a:pt x="6045" y="14804"/>
                    <a:pt x="7254" y="14295"/>
                    <a:pt x="7818" y="14804"/>
                  </a:cubicBezTo>
                  <a:cubicBezTo>
                    <a:pt x="7818" y="15313"/>
                    <a:pt x="8382" y="15895"/>
                    <a:pt x="9027" y="15895"/>
                  </a:cubicBezTo>
                  <a:cubicBezTo>
                    <a:pt x="9591" y="15895"/>
                    <a:pt x="9591" y="15895"/>
                    <a:pt x="10236" y="15895"/>
                  </a:cubicBezTo>
                  <a:lnTo>
                    <a:pt x="10236" y="16404"/>
                  </a:lnTo>
                  <a:cubicBezTo>
                    <a:pt x="10800" y="16404"/>
                    <a:pt x="11364" y="16404"/>
                    <a:pt x="11364" y="16404"/>
                  </a:cubicBezTo>
                  <a:cubicBezTo>
                    <a:pt x="11364" y="16986"/>
                    <a:pt x="11364" y="16986"/>
                    <a:pt x="11364" y="17495"/>
                  </a:cubicBezTo>
                  <a:cubicBezTo>
                    <a:pt x="10800" y="18077"/>
                    <a:pt x="10800" y="18586"/>
                    <a:pt x="11364" y="18586"/>
                  </a:cubicBezTo>
                  <a:cubicBezTo>
                    <a:pt x="11364" y="19095"/>
                    <a:pt x="12573" y="19095"/>
                    <a:pt x="12573" y="19677"/>
                  </a:cubicBezTo>
                  <a:cubicBezTo>
                    <a:pt x="12573" y="20186"/>
                    <a:pt x="12573" y="20186"/>
                    <a:pt x="13218" y="20186"/>
                  </a:cubicBezTo>
                  <a:cubicBezTo>
                    <a:pt x="13218" y="20768"/>
                    <a:pt x="13218" y="20768"/>
                    <a:pt x="13218" y="20768"/>
                  </a:cubicBezTo>
                  <a:cubicBezTo>
                    <a:pt x="14346" y="21277"/>
                    <a:pt x="16200" y="20186"/>
                    <a:pt x="16764" y="19677"/>
                  </a:cubicBezTo>
                  <a:cubicBezTo>
                    <a:pt x="16764" y="18586"/>
                    <a:pt x="15555" y="18586"/>
                    <a:pt x="16764" y="17495"/>
                  </a:cubicBezTo>
                  <a:cubicBezTo>
                    <a:pt x="17409" y="17495"/>
                    <a:pt x="17973" y="16986"/>
                    <a:pt x="18537" y="16986"/>
                  </a:cubicBezTo>
                  <a:cubicBezTo>
                    <a:pt x="19182" y="17495"/>
                    <a:pt x="19182" y="18077"/>
                    <a:pt x="19746" y="17495"/>
                  </a:cubicBezTo>
                  <a:cubicBezTo>
                    <a:pt x="18537" y="16404"/>
                    <a:pt x="17409" y="14804"/>
                    <a:pt x="16764" y="14804"/>
                  </a:cubicBezTo>
                  <a:cubicBezTo>
                    <a:pt x="17409" y="14804"/>
                    <a:pt x="18537" y="16404"/>
                    <a:pt x="19746" y="17495"/>
                  </a:cubicBezTo>
                  <a:cubicBezTo>
                    <a:pt x="20955" y="16404"/>
                    <a:pt x="20391" y="15313"/>
                    <a:pt x="19746" y="14804"/>
                  </a:cubicBezTo>
                  <a:cubicBezTo>
                    <a:pt x="18537" y="14295"/>
                    <a:pt x="18537" y="13204"/>
                    <a:pt x="19746" y="12622"/>
                  </a:cubicBezTo>
                  <a:cubicBezTo>
                    <a:pt x="21600" y="12113"/>
                    <a:pt x="20391" y="11604"/>
                    <a:pt x="19746" y="10513"/>
                  </a:cubicBezTo>
                  <a:cubicBezTo>
                    <a:pt x="19746" y="9932"/>
                    <a:pt x="19746" y="9422"/>
                    <a:pt x="19746" y="8841"/>
                  </a:cubicBezTo>
                  <a:cubicBezTo>
                    <a:pt x="20391" y="8841"/>
                    <a:pt x="20391" y="7822"/>
                    <a:pt x="19746" y="7241"/>
                  </a:cubicBezTo>
                  <a:cubicBezTo>
                    <a:pt x="19182" y="7241"/>
                    <a:pt x="18537" y="8332"/>
                    <a:pt x="18537" y="7241"/>
                  </a:cubicBezTo>
                  <a:cubicBezTo>
                    <a:pt x="17973" y="6732"/>
                    <a:pt x="17973" y="6732"/>
                    <a:pt x="17409" y="6150"/>
                  </a:cubicBezTo>
                  <a:cubicBezTo>
                    <a:pt x="17409" y="6150"/>
                    <a:pt x="17409" y="6150"/>
                    <a:pt x="17409" y="5641"/>
                  </a:cubicBezTo>
                  <a:cubicBezTo>
                    <a:pt x="16764" y="5641"/>
                    <a:pt x="16764" y="5641"/>
                    <a:pt x="16764" y="5641"/>
                  </a:cubicBezTo>
                  <a:cubicBezTo>
                    <a:pt x="16200" y="5132"/>
                    <a:pt x="16200" y="4550"/>
                    <a:pt x="16200" y="4550"/>
                  </a:cubicBezTo>
                  <a:cubicBezTo>
                    <a:pt x="16200" y="4550"/>
                    <a:pt x="16200" y="4550"/>
                    <a:pt x="16200" y="4041"/>
                  </a:cubicBezTo>
                  <a:lnTo>
                    <a:pt x="15555" y="4041"/>
                  </a:lnTo>
                  <a:cubicBezTo>
                    <a:pt x="15555" y="4041"/>
                    <a:pt x="14346" y="3459"/>
                    <a:pt x="14991" y="2950"/>
                  </a:cubicBezTo>
                  <a:cubicBezTo>
                    <a:pt x="14991" y="2368"/>
                    <a:pt x="16200" y="3459"/>
                    <a:pt x="15555" y="2368"/>
                  </a:cubicBezTo>
                  <a:cubicBezTo>
                    <a:pt x="15555" y="2368"/>
                    <a:pt x="14991" y="768"/>
                    <a:pt x="14346" y="768"/>
                  </a:cubicBezTo>
                  <a:cubicBezTo>
                    <a:pt x="13782" y="768"/>
                    <a:pt x="13782" y="1350"/>
                    <a:pt x="13218" y="1350"/>
                  </a:cubicBezTo>
                  <a:cubicBezTo>
                    <a:pt x="13218" y="1350"/>
                    <a:pt x="12573" y="1350"/>
                    <a:pt x="12573" y="768"/>
                  </a:cubicBezTo>
                  <a:cubicBezTo>
                    <a:pt x="12573" y="1859"/>
                    <a:pt x="12573" y="2950"/>
                    <a:pt x="12573" y="4041"/>
                  </a:cubicBezTo>
                  <a:cubicBezTo>
                    <a:pt x="12573" y="2950"/>
                    <a:pt x="12573" y="1859"/>
                    <a:pt x="12573" y="768"/>
                  </a:cubicBezTo>
                  <a:lnTo>
                    <a:pt x="12009" y="768"/>
                  </a:lnTo>
                  <a:cubicBezTo>
                    <a:pt x="12009" y="768"/>
                    <a:pt x="12009" y="768"/>
                    <a:pt x="12009" y="25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3" name="Shape 3063"/>
            <p:cNvSpPr/>
            <p:nvPr/>
          </p:nvSpPr>
          <p:spPr>
            <a:xfrm>
              <a:off x="1652125" y="-1"/>
              <a:ext cx="2076093" cy="1557826"/>
            </a:xfrm>
            <a:custGeom>
              <a:avLst/>
              <a:gdLst/>
              <a:ahLst/>
              <a:cxnLst/>
              <a:rect l="0" t="0" r="0" b="0"/>
              <a:pathLst>
                <a:path w="21515" h="21502" extrusionOk="0">
                  <a:moveTo>
                    <a:pt x="7242" y="21042"/>
                  </a:moveTo>
                  <a:cubicBezTo>
                    <a:pt x="7242" y="20821"/>
                    <a:pt x="7413" y="20863"/>
                    <a:pt x="7413" y="20731"/>
                  </a:cubicBezTo>
                  <a:cubicBezTo>
                    <a:pt x="7512" y="20683"/>
                    <a:pt x="7611" y="20731"/>
                    <a:pt x="7709" y="20731"/>
                  </a:cubicBezTo>
                  <a:cubicBezTo>
                    <a:pt x="7844" y="20683"/>
                    <a:pt x="7844" y="20641"/>
                    <a:pt x="7876" y="20510"/>
                  </a:cubicBezTo>
                  <a:cubicBezTo>
                    <a:pt x="7912" y="20330"/>
                    <a:pt x="7943" y="20372"/>
                    <a:pt x="7979" y="20372"/>
                  </a:cubicBezTo>
                  <a:cubicBezTo>
                    <a:pt x="7943" y="20288"/>
                    <a:pt x="7912" y="20151"/>
                    <a:pt x="7912" y="20109"/>
                  </a:cubicBezTo>
                  <a:cubicBezTo>
                    <a:pt x="7912" y="20151"/>
                    <a:pt x="7943" y="20288"/>
                    <a:pt x="7979" y="20372"/>
                  </a:cubicBezTo>
                  <a:cubicBezTo>
                    <a:pt x="8011" y="20372"/>
                    <a:pt x="8047" y="20372"/>
                    <a:pt x="8078" y="20372"/>
                  </a:cubicBezTo>
                  <a:cubicBezTo>
                    <a:pt x="8110" y="20330"/>
                    <a:pt x="8078" y="20288"/>
                    <a:pt x="8110" y="20288"/>
                  </a:cubicBezTo>
                  <a:cubicBezTo>
                    <a:pt x="8110" y="20288"/>
                    <a:pt x="8145" y="20288"/>
                    <a:pt x="8145" y="20240"/>
                  </a:cubicBezTo>
                  <a:cubicBezTo>
                    <a:pt x="8213" y="20198"/>
                    <a:pt x="8244" y="20198"/>
                    <a:pt x="8280" y="20151"/>
                  </a:cubicBezTo>
                  <a:cubicBezTo>
                    <a:pt x="8411" y="19977"/>
                    <a:pt x="8411" y="19708"/>
                    <a:pt x="8447" y="19438"/>
                  </a:cubicBezTo>
                  <a:cubicBezTo>
                    <a:pt x="8447" y="19307"/>
                    <a:pt x="8478" y="19175"/>
                    <a:pt x="8478" y="18995"/>
                  </a:cubicBezTo>
                  <a:cubicBezTo>
                    <a:pt x="8447" y="18822"/>
                    <a:pt x="8379" y="18822"/>
                    <a:pt x="8244" y="18822"/>
                  </a:cubicBezTo>
                  <a:cubicBezTo>
                    <a:pt x="8244" y="18684"/>
                    <a:pt x="8280" y="18594"/>
                    <a:pt x="8312" y="18463"/>
                  </a:cubicBezTo>
                  <a:cubicBezTo>
                    <a:pt x="8379" y="18463"/>
                    <a:pt x="8411" y="18421"/>
                    <a:pt x="8478" y="18421"/>
                  </a:cubicBezTo>
                  <a:cubicBezTo>
                    <a:pt x="8514" y="18553"/>
                    <a:pt x="8514" y="18594"/>
                    <a:pt x="8613" y="18642"/>
                  </a:cubicBezTo>
                  <a:cubicBezTo>
                    <a:pt x="8712" y="18684"/>
                    <a:pt x="8712" y="18684"/>
                    <a:pt x="8779" y="18594"/>
                  </a:cubicBezTo>
                  <a:cubicBezTo>
                    <a:pt x="8811" y="18553"/>
                    <a:pt x="8847" y="18511"/>
                    <a:pt x="8878" y="18463"/>
                  </a:cubicBezTo>
                  <a:cubicBezTo>
                    <a:pt x="8878" y="18463"/>
                    <a:pt x="8914" y="18463"/>
                    <a:pt x="8946" y="18421"/>
                  </a:cubicBezTo>
                  <a:cubicBezTo>
                    <a:pt x="8982" y="18373"/>
                    <a:pt x="9013" y="18289"/>
                    <a:pt x="9013" y="18199"/>
                  </a:cubicBezTo>
                  <a:cubicBezTo>
                    <a:pt x="9148" y="18152"/>
                    <a:pt x="9346" y="18241"/>
                    <a:pt x="9481" y="18152"/>
                  </a:cubicBezTo>
                  <a:cubicBezTo>
                    <a:pt x="9615" y="18062"/>
                    <a:pt x="9579" y="17798"/>
                    <a:pt x="9683" y="17661"/>
                  </a:cubicBezTo>
                  <a:cubicBezTo>
                    <a:pt x="9782" y="17308"/>
                    <a:pt x="10047" y="17397"/>
                    <a:pt x="10317" y="17439"/>
                  </a:cubicBezTo>
                  <a:cubicBezTo>
                    <a:pt x="10546" y="17439"/>
                    <a:pt x="10816" y="17439"/>
                    <a:pt x="11049" y="17487"/>
                  </a:cubicBezTo>
                  <a:cubicBezTo>
                    <a:pt x="11117" y="17619"/>
                    <a:pt x="11049" y="17751"/>
                    <a:pt x="11148" y="17882"/>
                  </a:cubicBezTo>
                  <a:cubicBezTo>
                    <a:pt x="11216" y="17972"/>
                    <a:pt x="11351" y="17972"/>
                    <a:pt x="11450" y="17972"/>
                  </a:cubicBezTo>
                  <a:cubicBezTo>
                    <a:pt x="11616" y="18020"/>
                    <a:pt x="11584" y="18020"/>
                    <a:pt x="11652" y="18199"/>
                  </a:cubicBezTo>
                  <a:cubicBezTo>
                    <a:pt x="11683" y="18331"/>
                    <a:pt x="11818" y="18421"/>
                    <a:pt x="11850" y="18553"/>
                  </a:cubicBezTo>
                  <a:cubicBezTo>
                    <a:pt x="11953" y="18594"/>
                    <a:pt x="12083" y="18553"/>
                    <a:pt x="12187" y="18553"/>
                  </a:cubicBezTo>
                  <a:cubicBezTo>
                    <a:pt x="12286" y="18594"/>
                    <a:pt x="12286" y="18642"/>
                    <a:pt x="12353" y="18774"/>
                  </a:cubicBezTo>
                  <a:cubicBezTo>
                    <a:pt x="12483" y="18995"/>
                    <a:pt x="12686" y="19043"/>
                    <a:pt x="12884" y="18995"/>
                  </a:cubicBezTo>
                  <a:cubicBezTo>
                    <a:pt x="13086" y="18995"/>
                    <a:pt x="13288" y="18906"/>
                    <a:pt x="13454" y="18822"/>
                  </a:cubicBezTo>
                  <a:cubicBezTo>
                    <a:pt x="13585" y="18774"/>
                    <a:pt x="13751" y="18553"/>
                    <a:pt x="13922" y="18594"/>
                  </a:cubicBezTo>
                  <a:cubicBezTo>
                    <a:pt x="13922" y="18732"/>
                    <a:pt x="13886" y="18906"/>
                    <a:pt x="13922" y="19043"/>
                  </a:cubicBezTo>
                  <a:cubicBezTo>
                    <a:pt x="13985" y="19127"/>
                    <a:pt x="14156" y="19175"/>
                    <a:pt x="14219" y="19307"/>
                  </a:cubicBezTo>
                  <a:cubicBezTo>
                    <a:pt x="14286" y="19396"/>
                    <a:pt x="14389" y="19576"/>
                    <a:pt x="14421" y="19708"/>
                  </a:cubicBezTo>
                  <a:cubicBezTo>
                    <a:pt x="14421" y="19839"/>
                    <a:pt x="14421" y="19977"/>
                    <a:pt x="14421" y="20109"/>
                  </a:cubicBezTo>
                  <a:cubicBezTo>
                    <a:pt x="14488" y="20151"/>
                    <a:pt x="14587" y="20109"/>
                    <a:pt x="14686" y="20151"/>
                  </a:cubicBezTo>
                  <a:cubicBezTo>
                    <a:pt x="14754" y="20151"/>
                    <a:pt x="14857" y="20240"/>
                    <a:pt x="14920" y="20198"/>
                  </a:cubicBezTo>
                  <a:cubicBezTo>
                    <a:pt x="15023" y="20198"/>
                    <a:pt x="15023" y="20067"/>
                    <a:pt x="15086" y="20019"/>
                  </a:cubicBezTo>
                  <a:cubicBezTo>
                    <a:pt x="15122" y="19977"/>
                    <a:pt x="15190" y="20019"/>
                    <a:pt x="15221" y="20019"/>
                  </a:cubicBezTo>
                  <a:cubicBezTo>
                    <a:pt x="15257" y="19977"/>
                    <a:pt x="15289" y="19929"/>
                    <a:pt x="15320" y="19887"/>
                  </a:cubicBezTo>
                  <a:cubicBezTo>
                    <a:pt x="15792" y="19576"/>
                    <a:pt x="15558" y="20599"/>
                    <a:pt x="15491" y="20863"/>
                  </a:cubicBezTo>
                  <a:cubicBezTo>
                    <a:pt x="15387" y="20821"/>
                    <a:pt x="15356" y="20994"/>
                    <a:pt x="15356" y="21084"/>
                  </a:cubicBezTo>
                  <a:cubicBezTo>
                    <a:pt x="15387" y="21042"/>
                    <a:pt x="15522" y="20994"/>
                    <a:pt x="15590" y="20994"/>
                  </a:cubicBezTo>
                  <a:cubicBezTo>
                    <a:pt x="15689" y="21042"/>
                    <a:pt x="15689" y="21084"/>
                    <a:pt x="15756" y="21174"/>
                  </a:cubicBezTo>
                  <a:cubicBezTo>
                    <a:pt x="15823" y="21306"/>
                    <a:pt x="15823" y="21306"/>
                    <a:pt x="15922" y="21306"/>
                  </a:cubicBezTo>
                  <a:cubicBezTo>
                    <a:pt x="15990" y="21306"/>
                    <a:pt x="16057" y="21306"/>
                    <a:pt x="16125" y="21306"/>
                  </a:cubicBezTo>
                  <a:cubicBezTo>
                    <a:pt x="16125" y="21264"/>
                    <a:pt x="16125" y="21222"/>
                    <a:pt x="16125" y="21174"/>
                  </a:cubicBezTo>
                  <a:cubicBezTo>
                    <a:pt x="16125" y="20994"/>
                    <a:pt x="16089" y="20863"/>
                    <a:pt x="15990" y="20731"/>
                  </a:cubicBezTo>
                  <a:cubicBezTo>
                    <a:pt x="15958" y="20683"/>
                    <a:pt x="15823" y="20683"/>
                    <a:pt x="15823" y="20599"/>
                  </a:cubicBezTo>
                  <a:cubicBezTo>
                    <a:pt x="15792" y="20510"/>
                    <a:pt x="15922" y="20462"/>
                    <a:pt x="15990" y="20462"/>
                  </a:cubicBezTo>
                  <a:cubicBezTo>
                    <a:pt x="16057" y="20109"/>
                    <a:pt x="16421" y="20151"/>
                    <a:pt x="16624" y="20067"/>
                  </a:cubicBezTo>
                  <a:cubicBezTo>
                    <a:pt x="16624" y="19977"/>
                    <a:pt x="16691" y="19929"/>
                    <a:pt x="16759" y="19797"/>
                  </a:cubicBezTo>
                  <a:cubicBezTo>
                    <a:pt x="16759" y="19797"/>
                    <a:pt x="16790" y="19797"/>
                    <a:pt x="16826" y="19797"/>
                  </a:cubicBezTo>
                  <a:cubicBezTo>
                    <a:pt x="16826" y="20109"/>
                    <a:pt x="16723" y="20372"/>
                    <a:pt x="16759" y="20641"/>
                  </a:cubicBezTo>
                  <a:cubicBezTo>
                    <a:pt x="16826" y="20683"/>
                    <a:pt x="16857" y="20683"/>
                    <a:pt x="16925" y="20731"/>
                  </a:cubicBezTo>
                  <a:cubicBezTo>
                    <a:pt x="16925" y="20821"/>
                    <a:pt x="16925" y="20905"/>
                    <a:pt x="16925" y="20994"/>
                  </a:cubicBezTo>
                  <a:cubicBezTo>
                    <a:pt x="17060" y="20994"/>
                    <a:pt x="17127" y="21132"/>
                    <a:pt x="17226" y="21264"/>
                  </a:cubicBezTo>
                  <a:cubicBezTo>
                    <a:pt x="17226" y="21264"/>
                    <a:pt x="17460" y="21575"/>
                    <a:pt x="17460" y="21485"/>
                  </a:cubicBezTo>
                  <a:cubicBezTo>
                    <a:pt x="17424" y="21264"/>
                    <a:pt x="17527" y="21264"/>
                    <a:pt x="17626" y="21174"/>
                  </a:cubicBezTo>
                  <a:cubicBezTo>
                    <a:pt x="17658" y="21132"/>
                    <a:pt x="17694" y="21174"/>
                    <a:pt x="17694" y="21174"/>
                  </a:cubicBezTo>
                  <a:cubicBezTo>
                    <a:pt x="17725" y="21132"/>
                    <a:pt x="17694" y="21084"/>
                    <a:pt x="17725" y="21042"/>
                  </a:cubicBezTo>
                  <a:cubicBezTo>
                    <a:pt x="17761" y="20994"/>
                    <a:pt x="17761" y="20953"/>
                    <a:pt x="17824" y="20905"/>
                  </a:cubicBezTo>
                  <a:cubicBezTo>
                    <a:pt x="17824" y="20863"/>
                    <a:pt x="18062" y="20863"/>
                    <a:pt x="18062" y="20863"/>
                  </a:cubicBezTo>
                  <a:cubicBezTo>
                    <a:pt x="18062" y="20641"/>
                    <a:pt x="18193" y="20462"/>
                    <a:pt x="18327" y="20330"/>
                  </a:cubicBezTo>
                  <a:cubicBezTo>
                    <a:pt x="18327" y="20462"/>
                    <a:pt x="18426" y="20599"/>
                    <a:pt x="18525" y="20552"/>
                  </a:cubicBezTo>
                  <a:cubicBezTo>
                    <a:pt x="18629" y="20552"/>
                    <a:pt x="18629" y="20420"/>
                    <a:pt x="18660" y="20288"/>
                  </a:cubicBezTo>
                  <a:cubicBezTo>
                    <a:pt x="18727" y="20151"/>
                    <a:pt x="18727" y="20151"/>
                    <a:pt x="18862" y="20067"/>
                  </a:cubicBezTo>
                  <a:cubicBezTo>
                    <a:pt x="18961" y="20019"/>
                    <a:pt x="19029" y="19929"/>
                    <a:pt x="19128" y="19929"/>
                  </a:cubicBezTo>
                  <a:cubicBezTo>
                    <a:pt x="19029" y="19756"/>
                    <a:pt x="19096" y="19576"/>
                    <a:pt x="18993" y="19396"/>
                  </a:cubicBezTo>
                  <a:cubicBezTo>
                    <a:pt x="18961" y="19307"/>
                    <a:pt x="18894" y="19265"/>
                    <a:pt x="18862" y="19175"/>
                  </a:cubicBezTo>
                  <a:cubicBezTo>
                    <a:pt x="18795" y="19127"/>
                    <a:pt x="18795" y="18995"/>
                    <a:pt x="18759" y="18906"/>
                  </a:cubicBezTo>
                  <a:cubicBezTo>
                    <a:pt x="18660" y="18732"/>
                    <a:pt x="18525" y="18594"/>
                    <a:pt x="18494" y="18373"/>
                  </a:cubicBezTo>
                  <a:cubicBezTo>
                    <a:pt x="18462" y="18110"/>
                    <a:pt x="18561" y="17972"/>
                    <a:pt x="18629" y="17798"/>
                  </a:cubicBezTo>
                  <a:cubicBezTo>
                    <a:pt x="18925" y="17218"/>
                    <a:pt x="18291" y="17308"/>
                    <a:pt x="18062" y="17266"/>
                  </a:cubicBezTo>
                  <a:cubicBezTo>
                    <a:pt x="17792" y="17176"/>
                    <a:pt x="17491" y="16817"/>
                    <a:pt x="17460" y="16464"/>
                  </a:cubicBezTo>
                  <a:cubicBezTo>
                    <a:pt x="17424" y="16194"/>
                    <a:pt x="17491" y="15931"/>
                    <a:pt x="17424" y="15710"/>
                  </a:cubicBezTo>
                  <a:lnTo>
                    <a:pt x="17860" y="15662"/>
                  </a:lnTo>
                  <a:cubicBezTo>
                    <a:pt x="17927" y="15488"/>
                    <a:pt x="17860" y="15488"/>
                    <a:pt x="17824" y="15398"/>
                  </a:cubicBezTo>
                  <a:cubicBezTo>
                    <a:pt x="17694" y="14997"/>
                    <a:pt x="17658" y="14507"/>
                    <a:pt x="17527" y="14106"/>
                  </a:cubicBezTo>
                  <a:cubicBezTo>
                    <a:pt x="17491" y="14064"/>
                    <a:pt x="17491" y="14064"/>
                    <a:pt x="17491" y="14064"/>
                  </a:cubicBezTo>
                  <a:cubicBezTo>
                    <a:pt x="17559" y="13974"/>
                    <a:pt x="17694" y="13842"/>
                    <a:pt x="17761" y="13794"/>
                  </a:cubicBezTo>
                  <a:cubicBezTo>
                    <a:pt x="17860" y="13794"/>
                    <a:pt x="17891" y="13884"/>
                    <a:pt x="17959" y="13884"/>
                  </a:cubicBezTo>
                  <a:cubicBezTo>
                    <a:pt x="18026" y="13932"/>
                    <a:pt x="18094" y="13884"/>
                    <a:pt x="18161" y="13884"/>
                  </a:cubicBezTo>
                  <a:cubicBezTo>
                    <a:pt x="18291" y="13932"/>
                    <a:pt x="18359" y="14064"/>
                    <a:pt x="18525" y="14022"/>
                  </a:cubicBezTo>
                  <a:cubicBezTo>
                    <a:pt x="18660" y="14022"/>
                    <a:pt x="18759" y="13974"/>
                    <a:pt x="18925" y="14022"/>
                  </a:cubicBezTo>
                  <a:cubicBezTo>
                    <a:pt x="18894" y="13974"/>
                    <a:pt x="18862" y="13794"/>
                    <a:pt x="18862" y="13753"/>
                  </a:cubicBezTo>
                  <a:cubicBezTo>
                    <a:pt x="18894" y="13621"/>
                    <a:pt x="18961" y="13663"/>
                    <a:pt x="19029" y="13621"/>
                  </a:cubicBezTo>
                  <a:cubicBezTo>
                    <a:pt x="19164" y="13489"/>
                    <a:pt x="19262" y="13352"/>
                    <a:pt x="19262" y="13130"/>
                  </a:cubicBezTo>
                  <a:cubicBezTo>
                    <a:pt x="19262" y="13040"/>
                    <a:pt x="19195" y="12998"/>
                    <a:pt x="19226" y="12861"/>
                  </a:cubicBezTo>
                  <a:cubicBezTo>
                    <a:pt x="19226" y="12777"/>
                    <a:pt x="19294" y="12687"/>
                    <a:pt x="19294" y="12550"/>
                  </a:cubicBezTo>
                  <a:cubicBezTo>
                    <a:pt x="19262" y="12466"/>
                    <a:pt x="19195" y="12244"/>
                    <a:pt x="19128" y="12155"/>
                  </a:cubicBezTo>
                  <a:cubicBezTo>
                    <a:pt x="19294" y="12155"/>
                    <a:pt x="19393" y="12107"/>
                    <a:pt x="19564" y="12107"/>
                  </a:cubicBezTo>
                  <a:cubicBezTo>
                    <a:pt x="19627" y="12107"/>
                    <a:pt x="19797" y="12155"/>
                    <a:pt x="19860" y="12065"/>
                  </a:cubicBezTo>
                  <a:cubicBezTo>
                    <a:pt x="19896" y="12017"/>
                    <a:pt x="19860" y="11843"/>
                    <a:pt x="19896" y="11754"/>
                  </a:cubicBezTo>
                  <a:cubicBezTo>
                    <a:pt x="19928" y="11532"/>
                    <a:pt x="20094" y="11394"/>
                    <a:pt x="20229" y="11305"/>
                  </a:cubicBezTo>
                  <a:cubicBezTo>
                    <a:pt x="20395" y="11173"/>
                    <a:pt x="20562" y="11221"/>
                    <a:pt x="20728" y="11221"/>
                  </a:cubicBezTo>
                  <a:cubicBezTo>
                    <a:pt x="20728" y="10952"/>
                    <a:pt x="20728" y="10772"/>
                    <a:pt x="20831" y="10551"/>
                  </a:cubicBezTo>
                  <a:cubicBezTo>
                    <a:pt x="20899" y="10467"/>
                    <a:pt x="20930" y="10377"/>
                    <a:pt x="20962" y="10287"/>
                  </a:cubicBezTo>
                  <a:cubicBezTo>
                    <a:pt x="20998" y="10150"/>
                    <a:pt x="20998" y="10018"/>
                    <a:pt x="21096" y="9976"/>
                  </a:cubicBezTo>
                  <a:cubicBezTo>
                    <a:pt x="21096" y="9665"/>
                    <a:pt x="21029" y="9132"/>
                    <a:pt x="21299" y="9084"/>
                  </a:cubicBezTo>
                  <a:cubicBezTo>
                    <a:pt x="21429" y="8773"/>
                    <a:pt x="21263" y="8420"/>
                    <a:pt x="21366" y="8109"/>
                  </a:cubicBezTo>
                  <a:cubicBezTo>
                    <a:pt x="21429" y="7929"/>
                    <a:pt x="21564" y="7977"/>
                    <a:pt x="21497" y="7708"/>
                  </a:cubicBezTo>
                  <a:cubicBezTo>
                    <a:pt x="21429" y="7576"/>
                    <a:pt x="21366" y="7528"/>
                    <a:pt x="21330" y="7396"/>
                  </a:cubicBezTo>
                  <a:cubicBezTo>
                    <a:pt x="21299" y="7355"/>
                    <a:pt x="21263" y="7307"/>
                    <a:pt x="21231" y="7307"/>
                  </a:cubicBezTo>
                  <a:cubicBezTo>
                    <a:pt x="21164" y="7265"/>
                    <a:pt x="21096" y="7307"/>
                    <a:pt x="21065" y="7265"/>
                  </a:cubicBezTo>
                  <a:cubicBezTo>
                    <a:pt x="20930" y="7175"/>
                    <a:pt x="20899" y="6954"/>
                    <a:pt x="20831" y="6864"/>
                  </a:cubicBezTo>
                  <a:cubicBezTo>
                    <a:pt x="20665" y="6553"/>
                    <a:pt x="20562" y="6463"/>
                    <a:pt x="20296" y="6553"/>
                  </a:cubicBezTo>
                  <a:cubicBezTo>
                    <a:pt x="20027" y="6594"/>
                    <a:pt x="19860" y="6463"/>
                    <a:pt x="19627" y="6373"/>
                  </a:cubicBezTo>
                  <a:cubicBezTo>
                    <a:pt x="19429" y="6283"/>
                    <a:pt x="19128" y="6020"/>
                    <a:pt x="18961" y="6020"/>
                  </a:cubicBezTo>
                  <a:cubicBezTo>
                    <a:pt x="18961" y="5888"/>
                    <a:pt x="18925" y="5751"/>
                    <a:pt x="18795" y="5709"/>
                  </a:cubicBezTo>
                  <a:cubicBezTo>
                    <a:pt x="18660" y="5667"/>
                    <a:pt x="18593" y="5840"/>
                    <a:pt x="18462" y="5798"/>
                  </a:cubicBezTo>
                  <a:cubicBezTo>
                    <a:pt x="18395" y="5930"/>
                    <a:pt x="18426" y="6152"/>
                    <a:pt x="18291" y="6199"/>
                  </a:cubicBezTo>
                  <a:cubicBezTo>
                    <a:pt x="18193" y="6241"/>
                    <a:pt x="17995" y="6199"/>
                    <a:pt x="17891" y="6152"/>
                  </a:cubicBezTo>
                  <a:cubicBezTo>
                    <a:pt x="17658" y="6110"/>
                    <a:pt x="17325" y="6020"/>
                    <a:pt x="17091" y="6062"/>
                  </a:cubicBezTo>
                  <a:cubicBezTo>
                    <a:pt x="16956" y="6110"/>
                    <a:pt x="16857" y="6283"/>
                    <a:pt x="16691" y="6331"/>
                  </a:cubicBezTo>
                  <a:cubicBezTo>
                    <a:pt x="16556" y="6373"/>
                    <a:pt x="16421" y="6421"/>
                    <a:pt x="16291" y="6505"/>
                  </a:cubicBezTo>
                  <a:cubicBezTo>
                    <a:pt x="16224" y="6594"/>
                    <a:pt x="16192" y="6642"/>
                    <a:pt x="16089" y="6642"/>
                  </a:cubicBezTo>
                  <a:cubicBezTo>
                    <a:pt x="16021" y="6684"/>
                    <a:pt x="15958" y="6642"/>
                    <a:pt x="15891" y="6642"/>
                  </a:cubicBezTo>
                  <a:cubicBezTo>
                    <a:pt x="15823" y="6684"/>
                    <a:pt x="15792" y="6774"/>
                    <a:pt x="15756" y="6816"/>
                  </a:cubicBezTo>
                  <a:cubicBezTo>
                    <a:pt x="15689" y="6864"/>
                    <a:pt x="15621" y="6864"/>
                    <a:pt x="15558" y="6864"/>
                  </a:cubicBezTo>
                  <a:cubicBezTo>
                    <a:pt x="15558" y="6954"/>
                    <a:pt x="15522" y="6995"/>
                    <a:pt x="15522" y="7043"/>
                  </a:cubicBezTo>
                  <a:cubicBezTo>
                    <a:pt x="15356" y="7085"/>
                    <a:pt x="15154" y="6995"/>
                    <a:pt x="14987" y="7043"/>
                  </a:cubicBezTo>
                  <a:cubicBezTo>
                    <a:pt x="14790" y="7085"/>
                    <a:pt x="14857" y="7175"/>
                    <a:pt x="14754" y="7355"/>
                  </a:cubicBezTo>
                  <a:cubicBezTo>
                    <a:pt x="14655" y="7486"/>
                    <a:pt x="14587" y="7396"/>
                    <a:pt x="14488" y="7355"/>
                  </a:cubicBezTo>
                  <a:cubicBezTo>
                    <a:pt x="14354" y="7265"/>
                    <a:pt x="14354" y="7307"/>
                    <a:pt x="14187" y="7355"/>
                  </a:cubicBezTo>
                  <a:cubicBezTo>
                    <a:pt x="14088" y="7396"/>
                    <a:pt x="13953" y="7396"/>
                    <a:pt x="13855" y="7396"/>
                  </a:cubicBezTo>
                  <a:cubicBezTo>
                    <a:pt x="13751" y="7396"/>
                    <a:pt x="13652" y="7355"/>
                    <a:pt x="13553" y="7355"/>
                  </a:cubicBezTo>
                  <a:cubicBezTo>
                    <a:pt x="13454" y="7355"/>
                    <a:pt x="13252" y="7486"/>
                    <a:pt x="13185" y="7444"/>
                  </a:cubicBezTo>
                  <a:cubicBezTo>
                    <a:pt x="12920" y="7307"/>
                    <a:pt x="13486" y="6954"/>
                    <a:pt x="13621" y="6954"/>
                  </a:cubicBezTo>
                  <a:cubicBezTo>
                    <a:pt x="13621" y="6816"/>
                    <a:pt x="13621" y="6774"/>
                    <a:pt x="13553" y="6684"/>
                  </a:cubicBezTo>
                  <a:cubicBezTo>
                    <a:pt x="13522" y="6642"/>
                    <a:pt x="13486" y="6642"/>
                    <a:pt x="13454" y="6642"/>
                  </a:cubicBezTo>
                  <a:cubicBezTo>
                    <a:pt x="13418" y="6594"/>
                    <a:pt x="13418" y="6505"/>
                    <a:pt x="13387" y="6463"/>
                  </a:cubicBezTo>
                  <a:cubicBezTo>
                    <a:pt x="13252" y="6283"/>
                    <a:pt x="13153" y="6373"/>
                    <a:pt x="12987" y="6331"/>
                  </a:cubicBezTo>
                  <a:cubicBezTo>
                    <a:pt x="12920" y="6283"/>
                    <a:pt x="12816" y="6283"/>
                    <a:pt x="12785" y="6241"/>
                  </a:cubicBezTo>
                  <a:cubicBezTo>
                    <a:pt x="12717" y="6152"/>
                    <a:pt x="12717" y="6020"/>
                    <a:pt x="12686" y="5972"/>
                  </a:cubicBezTo>
                  <a:cubicBezTo>
                    <a:pt x="12587" y="5888"/>
                    <a:pt x="12353" y="5930"/>
                    <a:pt x="12218" y="5930"/>
                  </a:cubicBezTo>
                  <a:cubicBezTo>
                    <a:pt x="11984" y="5888"/>
                    <a:pt x="11917" y="5930"/>
                    <a:pt x="11751" y="5667"/>
                  </a:cubicBezTo>
                  <a:cubicBezTo>
                    <a:pt x="11548" y="5439"/>
                    <a:pt x="11652" y="5176"/>
                    <a:pt x="11584" y="4865"/>
                  </a:cubicBezTo>
                  <a:cubicBezTo>
                    <a:pt x="11584" y="4727"/>
                    <a:pt x="11517" y="4554"/>
                    <a:pt x="11418" y="4422"/>
                  </a:cubicBezTo>
                  <a:cubicBezTo>
                    <a:pt x="11315" y="4242"/>
                    <a:pt x="11216" y="4284"/>
                    <a:pt x="11049" y="4242"/>
                  </a:cubicBezTo>
                  <a:cubicBezTo>
                    <a:pt x="10784" y="4194"/>
                    <a:pt x="10784" y="3931"/>
                    <a:pt x="10681" y="3662"/>
                  </a:cubicBezTo>
                  <a:cubicBezTo>
                    <a:pt x="10546" y="3398"/>
                    <a:pt x="10281" y="3620"/>
                    <a:pt x="10083" y="3482"/>
                  </a:cubicBezTo>
                  <a:cubicBezTo>
                    <a:pt x="9980" y="3398"/>
                    <a:pt x="9948" y="3261"/>
                    <a:pt x="9881" y="3177"/>
                  </a:cubicBezTo>
                  <a:cubicBezTo>
                    <a:pt x="9813" y="3039"/>
                    <a:pt x="9714" y="3039"/>
                    <a:pt x="9647" y="2950"/>
                  </a:cubicBezTo>
                  <a:cubicBezTo>
                    <a:pt x="9579" y="2818"/>
                    <a:pt x="9481" y="2596"/>
                    <a:pt x="9445" y="2465"/>
                  </a:cubicBezTo>
                  <a:cubicBezTo>
                    <a:pt x="9382" y="2243"/>
                    <a:pt x="9382" y="2064"/>
                    <a:pt x="9278" y="1884"/>
                  </a:cubicBezTo>
                  <a:cubicBezTo>
                    <a:pt x="9112" y="1573"/>
                    <a:pt x="8847" y="1220"/>
                    <a:pt x="8514" y="1399"/>
                  </a:cubicBezTo>
                  <a:cubicBezTo>
                    <a:pt x="8447" y="1441"/>
                    <a:pt x="8478" y="1531"/>
                    <a:pt x="8379" y="1573"/>
                  </a:cubicBezTo>
                  <a:cubicBezTo>
                    <a:pt x="8280" y="1621"/>
                    <a:pt x="8213" y="1531"/>
                    <a:pt x="8177" y="1441"/>
                  </a:cubicBezTo>
                  <a:cubicBezTo>
                    <a:pt x="8145" y="1262"/>
                    <a:pt x="8213" y="951"/>
                    <a:pt x="8213" y="777"/>
                  </a:cubicBezTo>
                  <a:cubicBezTo>
                    <a:pt x="8213" y="466"/>
                    <a:pt x="8110" y="508"/>
                    <a:pt x="7876" y="466"/>
                  </a:cubicBezTo>
                  <a:cubicBezTo>
                    <a:pt x="7709" y="466"/>
                    <a:pt x="7543" y="466"/>
                    <a:pt x="7413" y="376"/>
                  </a:cubicBezTo>
                  <a:cubicBezTo>
                    <a:pt x="7377" y="376"/>
                    <a:pt x="7377" y="328"/>
                    <a:pt x="7345" y="286"/>
                  </a:cubicBezTo>
                  <a:cubicBezTo>
                    <a:pt x="7309" y="286"/>
                    <a:pt x="7242" y="286"/>
                    <a:pt x="7210" y="286"/>
                  </a:cubicBezTo>
                  <a:cubicBezTo>
                    <a:pt x="7112" y="286"/>
                    <a:pt x="7044" y="286"/>
                    <a:pt x="6941" y="328"/>
                  </a:cubicBezTo>
                  <a:cubicBezTo>
                    <a:pt x="6743" y="376"/>
                    <a:pt x="6608" y="550"/>
                    <a:pt x="6509" y="196"/>
                  </a:cubicBezTo>
                  <a:cubicBezTo>
                    <a:pt x="6442" y="196"/>
                    <a:pt x="6442" y="65"/>
                    <a:pt x="6374" y="17"/>
                  </a:cubicBezTo>
                  <a:cubicBezTo>
                    <a:pt x="6311" y="-25"/>
                    <a:pt x="6141" y="17"/>
                    <a:pt x="6078" y="65"/>
                  </a:cubicBezTo>
                  <a:cubicBezTo>
                    <a:pt x="5974" y="107"/>
                    <a:pt x="6010" y="238"/>
                    <a:pt x="5907" y="286"/>
                  </a:cubicBezTo>
                  <a:cubicBezTo>
                    <a:pt x="5808" y="376"/>
                    <a:pt x="5776" y="238"/>
                    <a:pt x="5673" y="196"/>
                  </a:cubicBezTo>
                  <a:cubicBezTo>
                    <a:pt x="5475" y="155"/>
                    <a:pt x="5376" y="286"/>
                    <a:pt x="5206" y="376"/>
                  </a:cubicBezTo>
                  <a:cubicBezTo>
                    <a:pt x="5008" y="418"/>
                    <a:pt x="4909" y="508"/>
                    <a:pt x="4707" y="508"/>
                  </a:cubicBezTo>
                  <a:cubicBezTo>
                    <a:pt x="4675" y="597"/>
                    <a:pt x="4675" y="639"/>
                    <a:pt x="4675" y="729"/>
                  </a:cubicBezTo>
                  <a:cubicBezTo>
                    <a:pt x="4405" y="729"/>
                    <a:pt x="4271" y="639"/>
                    <a:pt x="4041" y="550"/>
                  </a:cubicBezTo>
                  <a:cubicBezTo>
                    <a:pt x="3870" y="508"/>
                    <a:pt x="3470" y="328"/>
                    <a:pt x="3304" y="466"/>
                  </a:cubicBezTo>
                  <a:cubicBezTo>
                    <a:pt x="3506" y="597"/>
                    <a:pt x="3704" y="418"/>
                    <a:pt x="3772" y="819"/>
                  </a:cubicBezTo>
                  <a:cubicBezTo>
                    <a:pt x="3807" y="819"/>
                    <a:pt x="3839" y="867"/>
                    <a:pt x="3906" y="909"/>
                  </a:cubicBezTo>
                  <a:cubicBezTo>
                    <a:pt x="3906" y="998"/>
                    <a:pt x="3906" y="1040"/>
                    <a:pt x="3906" y="1130"/>
                  </a:cubicBezTo>
                  <a:cubicBezTo>
                    <a:pt x="3807" y="1172"/>
                    <a:pt x="3740" y="1172"/>
                    <a:pt x="3637" y="1172"/>
                  </a:cubicBezTo>
                  <a:cubicBezTo>
                    <a:pt x="3538" y="1172"/>
                    <a:pt x="3439" y="1220"/>
                    <a:pt x="3335" y="1262"/>
                  </a:cubicBezTo>
                  <a:cubicBezTo>
                    <a:pt x="3102" y="1310"/>
                    <a:pt x="3003" y="1130"/>
                    <a:pt x="2805" y="1088"/>
                  </a:cubicBezTo>
                  <a:cubicBezTo>
                    <a:pt x="2603" y="998"/>
                    <a:pt x="2405" y="1088"/>
                    <a:pt x="2203" y="1088"/>
                  </a:cubicBezTo>
                  <a:cubicBezTo>
                    <a:pt x="2135" y="1088"/>
                    <a:pt x="1969" y="1040"/>
                    <a:pt x="1901" y="1088"/>
                  </a:cubicBezTo>
                  <a:cubicBezTo>
                    <a:pt x="1834" y="1130"/>
                    <a:pt x="1771" y="1262"/>
                    <a:pt x="1704" y="1352"/>
                  </a:cubicBezTo>
                  <a:cubicBezTo>
                    <a:pt x="1704" y="1531"/>
                    <a:pt x="1636" y="1621"/>
                    <a:pt x="1501" y="1621"/>
                  </a:cubicBezTo>
                  <a:cubicBezTo>
                    <a:pt x="1470" y="1753"/>
                    <a:pt x="1434" y="1932"/>
                    <a:pt x="1403" y="2064"/>
                  </a:cubicBezTo>
                  <a:cubicBezTo>
                    <a:pt x="1304" y="2106"/>
                    <a:pt x="1200" y="2064"/>
                    <a:pt x="1101" y="2064"/>
                  </a:cubicBezTo>
                  <a:cubicBezTo>
                    <a:pt x="1101" y="2555"/>
                    <a:pt x="602" y="2465"/>
                    <a:pt x="566" y="2908"/>
                  </a:cubicBezTo>
                  <a:cubicBezTo>
                    <a:pt x="535" y="2908"/>
                    <a:pt x="535" y="2908"/>
                    <a:pt x="535" y="2950"/>
                  </a:cubicBezTo>
                  <a:cubicBezTo>
                    <a:pt x="369" y="2997"/>
                    <a:pt x="301" y="2728"/>
                    <a:pt x="166" y="2997"/>
                  </a:cubicBezTo>
                  <a:cubicBezTo>
                    <a:pt x="135" y="3087"/>
                    <a:pt x="166" y="3177"/>
                    <a:pt x="135" y="3261"/>
                  </a:cubicBezTo>
                  <a:cubicBezTo>
                    <a:pt x="135" y="3351"/>
                    <a:pt x="0" y="3482"/>
                    <a:pt x="0" y="3530"/>
                  </a:cubicBezTo>
                  <a:cubicBezTo>
                    <a:pt x="0" y="3620"/>
                    <a:pt x="31" y="3620"/>
                    <a:pt x="67" y="3710"/>
                  </a:cubicBezTo>
                  <a:cubicBezTo>
                    <a:pt x="99" y="3841"/>
                    <a:pt x="99" y="3973"/>
                    <a:pt x="67" y="4153"/>
                  </a:cubicBezTo>
                  <a:cubicBezTo>
                    <a:pt x="31" y="4194"/>
                    <a:pt x="-36" y="4242"/>
                    <a:pt x="31" y="4332"/>
                  </a:cubicBezTo>
                  <a:cubicBezTo>
                    <a:pt x="31" y="4332"/>
                    <a:pt x="202" y="4332"/>
                    <a:pt x="234" y="4332"/>
                  </a:cubicBezTo>
                  <a:cubicBezTo>
                    <a:pt x="166" y="4554"/>
                    <a:pt x="467" y="4464"/>
                    <a:pt x="436" y="4727"/>
                  </a:cubicBezTo>
                  <a:cubicBezTo>
                    <a:pt x="566" y="4727"/>
                    <a:pt x="602" y="4506"/>
                    <a:pt x="769" y="4554"/>
                  </a:cubicBezTo>
                  <a:cubicBezTo>
                    <a:pt x="769" y="4595"/>
                    <a:pt x="769" y="4595"/>
                    <a:pt x="769" y="4595"/>
                  </a:cubicBezTo>
                  <a:cubicBezTo>
                    <a:pt x="899" y="4643"/>
                    <a:pt x="1002" y="4464"/>
                    <a:pt x="1133" y="4554"/>
                  </a:cubicBezTo>
                  <a:cubicBezTo>
                    <a:pt x="1169" y="4554"/>
                    <a:pt x="1169" y="4643"/>
                    <a:pt x="1200" y="4643"/>
                  </a:cubicBezTo>
                  <a:cubicBezTo>
                    <a:pt x="1236" y="4685"/>
                    <a:pt x="1268" y="4643"/>
                    <a:pt x="1304" y="4643"/>
                  </a:cubicBezTo>
                  <a:cubicBezTo>
                    <a:pt x="1371" y="4685"/>
                    <a:pt x="1434" y="4685"/>
                    <a:pt x="1501" y="4685"/>
                  </a:cubicBezTo>
                  <a:cubicBezTo>
                    <a:pt x="1501" y="4817"/>
                    <a:pt x="1600" y="4907"/>
                    <a:pt x="1636" y="4996"/>
                  </a:cubicBezTo>
                  <a:cubicBezTo>
                    <a:pt x="1668" y="5128"/>
                    <a:pt x="1636" y="5266"/>
                    <a:pt x="1668" y="5350"/>
                  </a:cubicBezTo>
                  <a:cubicBezTo>
                    <a:pt x="1704" y="5577"/>
                    <a:pt x="1771" y="5439"/>
                    <a:pt x="1870" y="5529"/>
                  </a:cubicBezTo>
                  <a:cubicBezTo>
                    <a:pt x="1969" y="5619"/>
                    <a:pt x="1901" y="5798"/>
                    <a:pt x="2036" y="5751"/>
                  </a:cubicBezTo>
                  <a:cubicBezTo>
                    <a:pt x="2104" y="5888"/>
                    <a:pt x="2234" y="5798"/>
                    <a:pt x="2338" y="5888"/>
                  </a:cubicBezTo>
                  <a:cubicBezTo>
                    <a:pt x="2405" y="5930"/>
                    <a:pt x="2436" y="6062"/>
                    <a:pt x="2472" y="6110"/>
                  </a:cubicBezTo>
                  <a:cubicBezTo>
                    <a:pt x="2535" y="6152"/>
                    <a:pt x="2603" y="6199"/>
                    <a:pt x="2670" y="6199"/>
                  </a:cubicBezTo>
                  <a:cubicBezTo>
                    <a:pt x="2904" y="6283"/>
                    <a:pt x="3138" y="6152"/>
                    <a:pt x="3335" y="6331"/>
                  </a:cubicBezTo>
                  <a:cubicBezTo>
                    <a:pt x="3335" y="6373"/>
                    <a:pt x="3335" y="6463"/>
                    <a:pt x="3335" y="6553"/>
                  </a:cubicBezTo>
                  <a:cubicBezTo>
                    <a:pt x="3273" y="6553"/>
                    <a:pt x="3273" y="6594"/>
                    <a:pt x="3273" y="6684"/>
                  </a:cubicBezTo>
                  <a:cubicBezTo>
                    <a:pt x="3039" y="6684"/>
                    <a:pt x="2971" y="7355"/>
                    <a:pt x="3169" y="7486"/>
                  </a:cubicBezTo>
                  <a:cubicBezTo>
                    <a:pt x="3205" y="7528"/>
                    <a:pt x="3304" y="7486"/>
                    <a:pt x="3335" y="7486"/>
                  </a:cubicBezTo>
                  <a:cubicBezTo>
                    <a:pt x="3439" y="7528"/>
                    <a:pt x="3403" y="7666"/>
                    <a:pt x="3470" y="7708"/>
                  </a:cubicBezTo>
                  <a:cubicBezTo>
                    <a:pt x="3574" y="7797"/>
                    <a:pt x="3740" y="7839"/>
                    <a:pt x="3772" y="8019"/>
                  </a:cubicBezTo>
                  <a:cubicBezTo>
                    <a:pt x="3906" y="8019"/>
                    <a:pt x="4073" y="7977"/>
                    <a:pt x="4104" y="8151"/>
                  </a:cubicBezTo>
                  <a:cubicBezTo>
                    <a:pt x="4172" y="8282"/>
                    <a:pt x="4073" y="8462"/>
                    <a:pt x="4005" y="8599"/>
                  </a:cubicBezTo>
                  <a:cubicBezTo>
                    <a:pt x="3974" y="8683"/>
                    <a:pt x="3938" y="8731"/>
                    <a:pt x="3938" y="8821"/>
                  </a:cubicBezTo>
                  <a:cubicBezTo>
                    <a:pt x="3938" y="8911"/>
                    <a:pt x="3974" y="8994"/>
                    <a:pt x="3906" y="9084"/>
                  </a:cubicBezTo>
                  <a:cubicBezTo>
                    <a:pt x="3906" y="9132"/>
                    <a:pt x="3807" y="9132"/>
                    <a:pt x="3740" y="9174"/>
                  </a:cubicBezTo>
                  <a:cubicBezTo>
                    <a:pt x="3704" y="9222"/>
                    <a:pt x="3673" y="9354"/>
                    <a:pt x="3673" y="9395"/>
                  </a:cubicBezTo>
                  <a:cubicBezTo>
                    <a:pt x="3574" y="9395"/>
                    <a:pt x="3506" y="9395"/>
                    <a:pt x="3403" y="9395"/>
                  </a:cubicBezTo>
                  <a:cubicBezTo>
                    <a:pt x="3371" y="9395"/>
                    <a:pt x="3304" y="9395"/>
                    <a:pt x="3273" y="9395"/>
                  </a:cubicBezTo>
                  <a:cubicBezTo>
                    <a:pt x="3205" y="9443"/>
                    <a:pt x="3169" y="9485"/>
                    <a:pt x="3169" y="9485"/>
                  </a:cubicBezTo>
                  <a:cubicBezTo>
                    <a:pt x="3102" y="9527"/>
                    <a:pt x="2935" y="9527"/>
                    <a:pt x="2904" y="9575"/>
                  </a:cubicBezTo>
                  <a:cubicBezTo>
                    <a:pt x="2837" y="9665"/>
                    <a:pt x="2872" y="9838"/>
                    <a:pt x="2872" y="9928"/>
                  </a:cubicBezTo>
                  <a:cubicBezTo>
                    <a:pt x="2872" y="10108"/>
                    <a:pt x="2837" y="10150"/>
                    <a:pt x="2805" y="10287"/>
                  </a:cubicBezTo>
                  <a:cubicBezTo>
                    <a:pt x="2706" y="10509"/>
                    <a:pt x="2738" y="10467"/>
                    <a:pt x="2639" y="10467"/>
                  </a:cubicBezTo>
                  <a:cubicBezTo>
                    <a:pt x="2504" y="10419"/>
                    <a:pt x="2203" y="10329"/>
                    <a:pt x="2104" y="10467"/>
                  </a:cubicBezTo>
                  <a:cubicBezTo>
                    <a:pt x="2068" y="10509"/>
                    <a:pt x="2068" y="10688"/>
                    <a:pt x="2068" y="10772"/>
                  </a:cubicBezTo>
                  <a:cubicBezTo>
                    <a:pt x="2036" y="10910"/>
                    <a:pt x="1937" y="11263"/>
                    <a:pt x="2036" y="11305"/>
                  </a:cubicBezTo>
                  <a:cubicBezTo>
                    <a:pt x="2036" y="11532"/>
                    <a:pt x="2036" y="11754"/>
                    <a:pt x="2068" y="11975"/>
                  </a:cubicBezTo>
                  <a:cubicBezTo>
                    <a:pt x="2104" y="11975"/>
                    <a:pt x="2104" y="12017"/>
                    <a:pt x="2135" y="12017"/>
                  </a:cubicBezTo>
                  <a:cubicBezTo>
                    <a:pt x="2135" y="12418"/>
                    <a:pt x="2135" y="12777"/>
                    <a:pt x="2203" y="13172"/>
                  </a:cubicBezTo>
                  <a:cubicBezTo>
                    <a:pt x="2270" y="13352"/>
                    <a:pt x="2302" y="13531"/>
                    <a:pt x="2302" y="13711"/>
                  </a:cubicBezTo>
                  <a:cubicBezTo>
                    <a:pt x="2270" y="13794"/>
                    <a:pt x="2234" y="13842"/>
                    <a:pt x="2234" y="13932"/>
                  </a:cubicBezTo>
                  <a:cubicBezTo>
                    <a:pt x="2234" y="13974"/>
                    <a:pt x="2302" y="13974"/>
                    <a:pt x="2302" y="14064"/>
                  </a:cubicBezTo>
                  <a:cubicBezTo>
                    <a:pt x="2302" y="14106"/>
                    <a:pt x="2302" y="14154"/>
                    <a:pt x="2302" y="14195"/>
                  </a:cubicBezTo>
                  <a:cubicBezTo>
                    <a:pt x="2302" y="14417"/>
                    <a:pt x="2203" y="14596"/>
                    <a:pt x="2203" y="14776"/>
                  </a:cubicBezTo>
                  <a:cubicBezTo>
                    <a:pt x="2203" y="14818"/>
                    <a:pt x="2234" y="14956"/>
                    <a:pt x="2270" y="14997"/>
                  </a:cubicBezTo>
                  <a:cubicBezTo>
                    <a:pt x="2270" y="15129"/>
                    <a:pt x="2302" y="15267"/>
                    <a:pt x="2302" y="15398"/>
                  </a:cubicBezTo>
                  <a:cubicBezTo>
                    <a:pt x="2302" y="15488"/>
                    <a:pt x="2302" y="15620"/>
                    <a:pt x="2270" y="15710"/>
                  </a:cubicBezTo>
                  <a:cubicBezTo>
                    <a:pt x="2270" y="15799"/>
                    <a:pt x="2171" y="15883"/>
                    <a:pt x="2171" y="15931"/>
                  </a:cubicBezTo>
                  <a:cubicBezTo>
                    <a:pt x="2135" y="16063"/>
                    <a:pt x="2203" y="16063"/>
                    <a:pt x="2234" y="16153"/>
                  </a:cubicBezTo>
                  <a:cubicBezTo>
                    <a:pt x="2234" y="16242"/>
                    <a:pt x="2234" y="16374"/>
                    <a:pt x="2234" y="16464"/>
                  </a:cubicBezTo>
                  <a:lnTo>
                    <a:pt x="2270" y="16464"/>
                  </a:lnTo>
                  <a:cubicBezTo>
                    <a:pt x="2270" y="16643"/>
                    <a:pt x="2234" y="16775"/>
                    <a:pt x="2234" y="16907"/>
                  </a:cubicBezTo>
                  <a:cubicBezTo>
                    <a:pt x="2436" y="16907"/>
                    <a:pt x="2639" y="16996"/>
                    <a:pt x="2603" y="17308"/>
                  </a:cubicBezTo>
                  <a:cubicBezTo>
                    <a:pt x="2805" y="17350"/>
                    <a:pt x="3403" y="17350"/>
                    <a:pt x="3470" y="17709"/>
                  </a:cubicBezTo>
                  <a:cubicBezTo>
                    <a:pt x="3574" y="17751"/>
                    <a:pt x="3574" y="17930"/>
                    <a:pt x="3673" y="17972"/>
                  </a:cubicBezTo>
                  <a:cubicBezTo>
                    <a:pt x="3740" y="18062"/>
                    <a:pt x="3839" y="17972"/>
                    <a:pt x="3906" y="18020"/>
                  </a:cubicBezTo>
                  <a:cubicBezTo>
                    <a:pt x="4073" y="18152"/>
                    <a:pt x="3938" y="18684"/>
                    <a:pt x="4271" y="18594"/>
                  </a:cubicBezTo>
                  <a:cubicBezTo>
                    <a:pt x="4271" y="18553"/>
                    <a:pt x="4306" y="18511"/>
                    <a:pt x="4306" y="18463"/>
                  </a:cubicBezTo>
                  <a:cubicBezTo>
                    <a:pt x="4540" y="18463"/>
                    <a:pt x="4675" y="18642"/>
                    <a:pt x="4909" y="18642"/>
                  </a:cubicBezTo>
                  <a:cubicBezTo>
                    <a:pt x="4909" y="18553"/>
                    <a:pt x="4909" y="18463"/>
                    <a:pt x="4909" y="18373"/>
                  </a:cubicBezTo>
                  <a:cubicBezTo>
                    <a:pt x="4976" y="18331"/>
                    <a:pt x="5039" y="18289"/>
                    <a:pt x="5143" y="18289"/>
                  </a:cubicBezTo>
                  <a:cubicBezTo>
                    <a:pt x="5143" y="18511"/>
                    <a:pt x="5008" y="18684"/>
                    <a:pt x="5039" y="18906"/>
                  </a:cubicBezTo>
                  <a:cubicBezTo>
                    <a:pt x="5075" y="18906"/>
                    <a:pt x="5075" y="18906"/>
                    <a:pt x="5075" y="18906"/>
                  </a:cubicBezTo>
                  <a:cubicBezTo>
                    <a:pt x="5075" y="19043"/>
                    <a:pt x="5107" y="19127"/>
                    <a:pt x="5039" y="19307"/>
                  </a:cubicBezTo>
                  <a:cubicBezTo>
                    <a:pt x="5039" y="19355"/>
                    <a:pt x="4841" y="19486"/>
                    <a:pt x="5008" y="19576"/>
                  </a:cubicBezTo>
                  <a:cubicBezTo>
                    <a:pt x="5008" y="19666"/>
                    <a:pt x="5008" y="19797"/>
                    <a:pt x="5039" y="19839"/>
                  </a:cubicBezTo>
                  <a:cubicBezTo>
                    <a:pt x="5143" y="19666"/>
                    <a:pt x="5475" y="19708"/>
                    <a:pt x="5642" y="19756"/>
                  </a:cubicBezTo>
                  <a:cubicBezTo>
                    <a:pt x="5642" y="19839"/>
                    <a:pt x="5673" y="19929"/>
                    <a:pt x="5709" y="20019"/>
                  </a:cubicBezTo>
                  <a:cubicBezTo>
                    <a:pt x="5740" y="20019"/>
                    <a:pt x="5776" y="20019"/>
                    <a:pt x="5776" y="20019"/>
                  </a:cubicBezTo>
                  <a:lnTo>
                    <a:pt x="5776" y="20067"/>
                  </a:lnTo>
                  <a:cubicBezTo>
                    <a:pt x="5839" y="20067"/>
                    <a:pt x="5907" y="20067"/>
                    <a:pt x="5943" y="20067"/>
                  </a:cubicBezTo>
                  <a:cubicBezTo>
                    <a:pt x="5943" y="19977"/>
                    <a:pt x="5974" y="19929"/>
                    <a:pt x="6042" y="19929"/>
                  </a:cubicBezTo>
                  <a:cubicBezTo>
                    <a:pt x="6042" y="19929"/>
                    <a:pt x="6042" y="19929"/>
                    <a:pt x="6042" y="19887"/>
                  </a:cubicBezTo>
                  <a:cubicBezTo>
                    <a:pt x="6109" y="19887"/>
                    <a:pt x="6177" y="19887"/>
                    <a:pt x="6208" y="19887"/>
                  </a:cubicBezTo>
                  <a:cubicBezTo>
                    <a:pt x="6244" y="20067"/>
                    <a:pt x="6343" y="20109"/>
                    <a:pt x="6311" y="20240"/>
                  </a:cubicBezTo>
                  <a:cubicBezTo>
                    <a:pt x="6410" y="20240"/>
                    <a:pt x="6509" y="20240"/>
                    <a:pt x="6577" y="20240"/>
                  </a:cubicBezTo>
                  <a:cubicBezTo>
                    <a:pt x="6676" y="20288"/>
                    <a:pt x="6878" y="20552"/>
                    <a:pt x="6909" y="20683"/>
                  </a:cubicBezTo>
                  <a:cubicBezTo>
                    <a:pt x="6909" y="20731"/>
                    <a:pt x="6909" y="20821"/>
                    <a:pt x="6878" y="20905"/>
                  </a:cubicBezTo>
                  <a:lnTo>
                    <a:pt x="6909" y="20905"/>
                  </a:lnTo>
                  <a:cubicBezTo>
                    <a:pt x="7044" y="20994"/>
                    <a:pt x="7112" y="21042"/>
                    <a:pt x="7242" y="2104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4" name="Shape 3064"/>
            <p:cNvSpPr/>
            <p:nvPr/>
          </p:nvSpPr>
          <p:spPr>
            <a:xfrm>
              <a:off x="7055556" y="4082073"/>
              <a:ext cx="3349" cy="1"/>
            </a:xfrm>
            <a:custGeom>
              <a:avLst/>
              <a:gdLst/>
              <a:ahLst/>
              <a:cxnLst/>
              <a:rect l="0" t="0" r="0" b="0"/>
              <a:pathLst>
                <a:path w="21600" h="120000" extrusionOk="0">
                  <a:moveTo>
                    <a:pt x="0" y="0"/>
                  </a:moveTo>
                  <a:cubicBezTo>
                    <a:pt x="0" y="0"/>
                    <a:pt x="0" y="0"/>
                    <a:pt x="21600" y="0"/>
                  </a:cubicBez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5" name="Shape 3065"/>
            <p:cNvSpPr/>
            <p:nvPr/>
          </p:nvSpPr>
          <p:spPr>
            <a:xfrm>
              <a:off x="6307731" y="2889507"/>
              <a:ext cx="1794550" cy="1272724"/>
            </a:xfrm>
            <a:custGeom>
              <a:avLst/>
              <a:gdLst/>
              <a:ahLst/>
              <a:cxnLst/>
              <a:rect l="0" t="0" r="0" b="0"/>
              <a:pathLst>
                <a:path w="21566" h="21475" extrusionOk="0">
                  <a:moveTo>
                    <a:pt x="9137" y="20971"/>
                  </a:moveTo>
                  <a:cubicBezTo>
                    <a:pt x="9137" y="20971"/>
                    <a:pt x="9288" y="20971"/>
                    <a:pt x="9445" y="20920"/>
                  </a:cubicBezTo>
                  <a:cubicBezTo>
                    <a:pt x="9445" y="20861"/>
                    <a:pt x="9445" y="20810"/>
                    <a:pt x="9481" y="20759"/>
                  </a:cubicBezTo>
                  <a:cubicBezTo>
                    <a:pt x="9445" y="20810"/>
                    <a:pt x="9445" y="20861"/>
                    <a:pt x="9445" y="20920"/>
                  </a:cubicBezTo>
                  <a:cubicBezTo>
                    <a:pt x="9638" y="20920"/>
                    <a:pt x="9831" y="20861"/>
                    <a:pt x="9872" y="20861"/>
                  </a:cubicBezTo>
                  <a:cubicBezTo>
                    <a:pt x="9872" y="21081"/>
                    <a:pt x="9872" y="21242"/>
                    <a:pt x="9872" y="21461"/>
                  </a:cubicBezTo>
                  <a:cubicBezTo>
                    <a:pt x="9987" y="21512"/>
                    <a:pt x="10143" y="21410"/>
                    <a:pt x="10221" y="21300"/>
                  </a:cubicBezTo>
                  <a:cubicBezTo>
                    <a:pt x="10336" y="21139"/>
                    <a:pt x="10336" y="21030"/>
                    <a:pt x="10336" y="20810"/>
                  </a:cubicBezTo>
                  <a:cubicBezTo>
                    <a:pt x="10414" y="20810"/>
                    <a:pt x="10492" y="20810"/>
                    <a:pt x="10529" y="20810"/>
                  </a:cubicBezTo>
                  <a:cubicBezTo>
                    <a:pt x="10529" y="20701"/>
                    <a:pt x="10529" y="20540"/>
                    <a:pt x="10565" y="20481"/>
                  </a:cubicBezTo>
                  <a:cubicBezTo>
                    <a:pt x="10607" y="20321"/>
                    <a:pt x="10685" y="20321"/>
                    <a:pt x="10758" y="20269"/>
                  </a:cubicBezTo>
                  <a:cubicBezTo>
                    <a:pt x="10878" y="20109"/>
                    <a:pt x="10878" y="19721"/>
                    <a:pt x="10878" y="19509"/>
                  </a:cubicBezTo>
                  <a:cubicBezTo>
                    <a:pt x="10956" y="19721"/>
                    <a:pt x="11186" y="19889"/>
                    <a:pt x="11222" y="20109"/>
                  </a:cubicBezTo>
                  <a:cubicBezTo>
                    <a:pt x="11379" y="20160"/>
                    <a:pt x="11457" y="19940"/>
                    <a:pt x="11571" y="19889"/>
                  </a:cubicBezTo>
                  <a:cubicBezTo>
                    <a:pt x="11691" y="19889"/>
                    <a:pt x="11806" y="19999"/>
                    <a:pt x="11921" y="19940"/>
                  </a:cubicBezTo>
                  <a:cubicBezTo>
                    <a:pt x="11842" y="19721"/>
                    <a:pt x="11769" y="19560"/>
                    <a:pt x="11728" y="19400"/>
                  </a:cubicBezTo>
                  <a:cubicBezTo>
                    <a:pt x="11769" y="19560"/>
                    <a:pt x="11842" y="19721"/>
                    <a:pt x="11921" y="19940"/>
                  </a:cubicBezTo>
                  <a:cubicBezTo>
                    <a:pt x="11921" y="19940"/>
                    <a:pt x="11921" y="19940"/>
                    <a:pt x="11962" y="19889"/>
                  </a:cubicBezTo>
                  <a:cubicBezTo>
                    <a:pt x="11962" y="19670"/>
                    <a:pt x="11962" y="19560"/>
                    <a:pt x="12041" y="19341"/>
                  </a:cubicBezTo>
                  <a:cubicBezTo>
                    <a:pt x="12114" y="19180"/>
                    <a:pt x="12114" y="19019"/>
                    <a:pt x="12114" y="18800"/>
                  </a:cubicBezTo>
                  <a:cubicBezTo>
                    <a:pt x="12155" y="18420"/>
                    <a:pt x="12155" y="18040"/>
                    <a:pt x="12192" y="17660"/>
                  </a:cubicBezTo>
                  <a:cubicBezTo>
                    <a:pt x="12306" y="17660"/>
                    <a:pt x="12426" y="17660"/>
                    <a:pt x="12541" y="17660"/>
                  </a:cubicBezTo>
                  <a:cubicBezTo>
                    <a:pt x="12619" y="17499"/>
                    <a:pt x="12577" y="17280"/>
                    <a:pt x="12619" y="17068"/>
                  </a:cubicBezTo>
                  <a:cubicBezTo>
                    <a:pt x="12656" y="16848"/>
                    <a:pt x="12734" y="16688"/>
                    <a:pt x="12619" y="16468"/>
                  </a:cubicBezTo>
                  <a:cubicBezTo>
                    <a:pt x="12697" y="16417"/>
                    <a:pt x="12734" y="16417"/>
                    <a:pt x="12812" y="16417"/>
                  </a:cubicBezTo>
                  <a:cubicBezTo>
                    <a:pt x="12848" y="16308"/>
                    <a:pt x="12890" y="16198"/>
                    <a:pt x="12890" y="16037"/>
                  </a:cubicBezTo>
                  <a:cubicBezTo>
                    <a:pt x="12927" y="15927"/>
                    <a:pt x="12890" y="15708"/>
                    <a:pt x="12927" y="15598"/>
                  </a:cubicBezTo>
                  <a:cubicBezTo>
                    <a:pt x="12968" y="15547"/>
                    <a:pt x="13083" y="15379"/>
                    <a:pt x="13125" y="15328"/>
                  </a:cubicBezTo>
                  <a:cubicBezTo>
                    <a:pt x="13198" y="15218"/>
                    <a:pt x="13239" y="15109"/>
                    <a:pt x="13391" y="15109"/>
                  </a:cubicBezTo>
                  <a:cubicBezTo>
                    <a:pt x="13354" y="15109"/>
                    <a:pt x="13354" y="15058"/>
                    <a:pt x="13354" y="15058"/>
                  </a:cubicBezTo>
                  <a:cubicBezTo>
                    <a:pt x="13198" y="15058"/>
                    <a:pt x="13047" y="15058"/>
                    <a:pt x="13005" y="15058"/>
                  </a:cubicBezTo>
                  <a:cubicBezTo>
                    <a:pt x="13047" y="15058"/>
                    <a:pt x="13198" y="15058"/>
                    <a:pt x="13354" y="15058"/>
                  </a:cubicBezTo>
                  <a:cubicBezTo>
                    <a:pt x="13318" y="14897"/>
                    <a:pt x="13318" y="14677"/>
                    <a:pt x="13318" y="14458"/>
                  </a:cubicBezTo>
                  <a:cubicBezTo>
                    <a:pt x="13354" y="13968"/>
                    <a:pt x="13239" y="14246"/>
                    <a:pt x="13047" y="14078"/>
                  </a:cubicBezTo>
                  <a:cubicBezTo>
                    <a:pt x="13005" y="14027"/>
                    <a:pt x="12927" y="13859"/>
                    <a:pt x="12927" y="13808"/>
                  </a:cubicBezTo>
                  <a:cubicBezTo>
                    <a:pt x="12890" y="13698"/>
                    <a:pt x="12812" y="13808"/>
                    <a:pt x="12890" y="13647"/>
                  </a:cubicBezTo>
                  <a:cubicBezTo>
                    <a:pt x="12927" y="13479"/>
                    <a:pt x="13161" y="13376"/>
                    <a:pt x="13276" y="13318"/>
                  </a:cubicBezTo>
                  <a:cubicBezTo>
                    <a:pt x="13276" y="13106"/>
                    <a:pt x="13391" y="13157"/>
                    <a:pt x="13432" y="13047"/>
                  </a:cubicBezTo>
                  <a:cubicBezTo>
                    <a:pt x="13469" y="12887"/>
                    <a:pt x="13391" y="12777"/>
                    <a:pt x="13469" y="12616"/>
                  </a:cubicBezTo>
                  <a:cubicBezTo>
                    <a:pt x="13625" y="12346"/>
                    <a:pt x="13933" y="12346"/>
                    <a:pt x="14011" y="12068"/>
                  </a:cubicBezTo>
                  <a:cubicBezTo>
                    <a:pt x="13896" y="11966"/>
                    <a:pt x="13896" y="11856"/>
                    <a:pt x="13896" y="11688"/>
                  </a:cubicBezTo>
                  <a:cubicBezTo>
                    <a:pt x="14053" y="11637"/>
                    <a:pt x="14167" y="11637"/>
                    <a:pt x="14324" y="11527"/>
                  </a:cubicBezTo>
                  <a:cubicBezTo>
                    <a:pt x="14204" y="11586"/>
                    <a:pt x="14282" y="11797"/>
                    <a:pt x="14324" y="11907"/>
                  </a:cubicBezTo>
                  <a:cubicBezTo>
                    <a:pt x="14402" y="12126"/>
                    <a:pt x="14475" y="12126"/>
                    <a:pt x="14595" y="12126"/>
                  </a:cubicBezTo>
                  <a:cubicBezTo>
                    <a:pt x="14902" y="12068"/>
                    <a:pt x="15017" y="11688"/>
                    <a:pt x="14939" y="11308"/>
                  </a:cubicBezTo>
                  <a:cubicBezTo>
                    <a:pt x="14866" y="11037"/>
                    <a:pt x="14902" y="11037"/>
                    <a:pt x="15017" y="10876"/>
                  </a:cubicBezTo>
                  <a:cubicBezTo>
                    <a:pt x="15210" y="10555"/>
                    <a:pt x="15058" y="10606"/>
                    <a:pt x="14980" y="10336"/>
                  </a:cubicBezTo>
                  <a:cubicBezTo>
                    <a:pt x="14980" y="10387"/>
                    <a:pt x="15330" y="9575"/>
                    <a:pt x="15330" y="9517"/>
                  </a:cubicBezTo>
                  <a:cubicBezTo>
                    <a:pt x="15403" y="9415"/>
                    <a:pt x="15522" y="9415"/>
                    <a:pt x="15601" y="9246"/>
                  </a:cubicBezTo>
                  <a:cubicBezTo>
                    <a:pt x="15715" y="8976"/>
                    <a:pt x="15637" y="8596"/>
                    <a:pt x="15793" y="8325"/>
                  </a:cubicBezTo>
                  <a:cubicBezTo>
                    <a:pt x="15830" y="8274"/>
                    <a:pt x="15950" y="8274"/>
                    <a:pt x="16023" y="8274"/>
                  </a:cubicBezTo>
                  <a:cubicBezTo>
                    <a:pt x="16023" y="8384"/>
                    <a:pt x="15986" y="8545"/>
                    <a:pt x="16023" y="8654"/>
                  </a:cubicBezTo>
                  <a:cubicBezTo>
                    <a:pt x="16023" y="8764"/>
                    <a:pt x="16064" y="8764"/>
                    <a:pt x="16143" y="8764"/>
                  </a:cubicBezTo>
                  <a:cubicBezTo>
                    <a:pt x="16179" y="8706"/>
                    <a:pt x="16179" y="8706"/>
                    <a:pt x="16221" y="8654"/>
                  </a:cubicBezTo>
                  <a:cubicBezTo>
                    <a:pt x="16294" y="8545"/>
                    <a:pt x="16414" y="8435"/>
                    <a:pt x="16450" y="8325"/>
                  </a:cubicBezTo>
                  <a:cubicBezTo>
                    <a:pt x="16450" y="8165"/>
                    <a:pt x="16450" y="8055"/>
                    <a:pt x="16487" y="7894"/>
                  </a:cubicBezTo>
                  <a:cubicBezTo>
                    <a:pt x="16643" y="7346"/>
                    <a:pt x="17107" y="7244"/>
                    <a:pt x="17456" y="6966"/>
                  </a:cubicBezTo>
                  <a:cubicBezTo>
                    <a:pt x="17534" y="6915"/>
                    <a:pt x="17649" y="6805"/>
                    <a:pt x="17691" y="6695"/>
                  </a:cubicBezTo>
                  <a:cubicBezTo>
                    <a:pt x="17727" y="6593"/>
                    <a:pt x="17805" y="6374"/>
                    <a:pt x="17920" y="6374"/>
                  </a:cubicBezTo>
                  <a:cubicBezTo>
                    <a:pt x="17920" y="6206"/>
                    <a:pt x="17920" y="6103"/>
                    <a:pt x="17962" y="5994"/>
                  </a:cubicBezTo>
                  <a:cubicBezTo>
                    <a:pt x="18035" y="5935"/>
                    <a:pt x="18191" y="5935"/>
                    <a:pt x="18269" y="5884"/>
                  </a:cubicBezTo>
                  <a:cubicBezTo>
                    <a:pt x="18347" y="5884"/>
                    <a:pt x="18426" y="5884"/>
                    <a:pt x="18462" y="5884"/>
                  </a:cubicBezTo>
                  <a:cubicBezTo>
                    <a:pt x="18540" y="5826"/>
                    <a:pt x="18582" y="5723"/>
                    <a:pt x="18619" y="5665"/>
                  </a:cubicBezTo>
                  <a:cubicBezTo>
                    <a:pt x="18697" y="5555"/>
                    <a:pt x="18775" y="5504"/>
                    <a:pt x="18853" y="5394"/>
                  </a:cubicBezTo>
                  <a:cubicBezTo>
                    <a:pt x="18890" y="5343"/>
                    <a:pt x="18890" y="5285"/>
                    <a:pt x="18968" y="5233"/>
                  </a:cubicBezTo>
                  <a:cubicBezTo>
                    <a:pt x="19046" y="5175"/>
                    <a:pt x="19161" y="5233"/>
                    <a:pt x="19239" y="5233"/>
                  </a:cubicBezTo>
                  <a:cubicBezTo>
                    <a:pt x="19239" y="5175"/>
                    <a:pt x="19317" y="5124"/>
                    <a:pt x="19390" y="5073"/>
                  </a:cubicBezTo>
                  <a:cubicBezTo>
                    <a:pt x="19353" y="5073"/>
                    <a:pt x="19317" y="5073"/>
                    <a:pt x="19317" y="5014"/>
                  </a:cubicBezTo>
                  <a:cubicBezTo>
                    <a:pt x="19390" y="5014"/>
                    <a:pt x="19510" y="4795"/>
                    <a:pt x="19546" y="4744"/>
                  </a:cubicBezTo>
                  <a:cubicBezTo>
                    <a:pt x="19625" y="4693"/>
                    <a:pt x="19781" y="4634"/>
                    <a:pt x="19817" y="4524"/>
                  </a:cubicBezTo>
                  <a:cubicBezTo>
                    <a:pt x="19817" y="4473"/>
                    <a:pt x="19817" y="4254"/>
                    <a:pt x="19817" y="4144"/>
                  </a:cubicBezTo>
                  <a:cubicBezTo>
                    <a:pt x="19859" y="3925"/>
                    <a:pt x="19932" y="3925"/>
                    <a:pt x="20088" y="3874"/>
                  </a:cubicBezTo>
                  <a:cubicBezTo>
                    <a:pt x="20130" y="4035"/>
                    <a:pt x="20474" y="4035"/>
                    <a:pt x="20594" y="3983"/>
                  </a:cubicBezTo>
                  <a:cubicBezTo>
                    <a:pt x="20631" y="3983"/>
                    <a:pt x="20709" y="3925"/>
                    <a:pt x="20787" y="3874"/>
                  </a:cubicBezTo>
                  <a:cubicBezTo>
                    <a:pt x="20865" y="3823"/>
                    <a:pt x="21016" y="3823"/>
                    <a:pt x="21058" y="3764"/>
                  </a:cubicBezTo>
                  <a:cubicBezTo>
                    <a:pt x="21287" y="3764"/>
                    <a:pt x="21522" y="3552"/>
                    <a:pt x="21558" y="3223"/>
                  </a:cubicBezTo>
                  <a:cubicBezTo>
                    <a:pt x="21558" y="3114"/>
                    <a:pt x="21600" y="2734"/>
                    <a:pt x="21485" y="2792"/>
                  </a:cubicBezTo>
                  <a:cubicBezTo>
                    <a:pt x="21407" y="2792"/>
                    <a:pt x="21407" y="2902"/>
                    <a:pt x="21365" y="2953"/>
                  </a:cubicBezTo>
                  <a:cubicBezTo>
                    <a:pt x="21287" y="3004"/>
                    <a:pt x="21209" y="3004"/>
                    <a:pt x="21136" y="3004"/>
                  </a:cubicBezTo>
                  <a:cubicBezTo>
                    <a:pt x="21136" y="2843"/>
                    <a:pt x="21094" y="2734"/>
                    <a:pt x="21058" y="2624"/>
                  </a:cubicBezTo>
                  <a:cubicBezTo>
                    <a:pt x="21016" y="2463"/>
                    <a:pt x="21016" y="2353"/>
                    <a:pt x="21016" y="2193"/>
                  </a:cubicBezTo>
                  <a:cubicBezTo>
                    <a:pt x="20745" y="2032"/>
                    <a:pt x="20745" y="1703"/>
                    <a:pt x="20745" y="1323"/>
                  </a:cubicBezTo>
                  <a:cubicBezTo>
                    <a:pt x="20745" y="1162"/>
                    <a:pt x="20745" y="891"/>
                    <a:pt x="20787" y="782"/>
                  </a:cubicBezTo>
                  <a:cubicBezTo>
                    <a:pt x="20823" y="731"/>
                    <a:pt x="20902" y="731"/>
                    <a:pt x="20938" y="672"/>
                  </a:cubicBezTo>
                  <a:cubicBezTo>
                    <a:pt x="21016" y="621"/>
                    <a:pt x="21058" y="563"/>
                    <a:pt x="21094" y="453"/>
                  </a:cubicBezTo>
                  <a:cubicBezTo>
                    <a:pt x="21136" y="343"/>
                    <a:pt x="21251" y="234"/>
                    <a:pt x="21209" y="131"/>
                  </a:cubicBezTo>
                  <a:cubicBezTo>
                    <a:pt x="21136" y="-88"/>
                    <a:pt x="20787" y="22"/>
                    <a:pt x="20667" y="73"/>
                  </a:cubicBezTo>
                  <a:cubicBezTo>
                    <a:pt x="20552" y="73"/>
                    <a:pt x="20474" y="131"/>
                    <a:pt x="20359" y="131"/>
                  </a:cubicBezTo>
                  <a:cubicBezTo>
                    <a:pt x="20245" y="131"/>
                    <a:pt x="20167" y="131"/>
                    <a:pt x="20088" y="234"/>
                  </a:cubicBezTo>
                  <a:cubicBezTo>
                    <a:pt x="19974" y="402"/>
                    <a:pt x="19974" y="402"/>
                    <a:pt x="19859" y="402"/>
                  </a:cubicBezTo>
                  <a:cubicBezTo>
                    <a:pt x="19739" y="453"/>
                    <a:pt x="19703" y="511"/>
                    <a:pt x="19625" y="621"/>
                  </a:cubicBezTo>
                  <a:cubicBezTo>
                    <a:pt x="19546" y="672"/>
                    <a:pt x="19390" y="672"/>
                    <a:pt x="19317" y="731"/>
                  </a:cubicBezTo>
                  <a:cubicBezTo>
                    <a:pt x="19239" y="731"/>
                    <a:pt x="19119" y="731"/>
                    <a:pt x="19046" y="782"/>
                  </a:cubicBezTo>
                  <a:cubicBezTo>
                    <a:pt x="19004" y="782"/>
                    <a:pt x="19004" y="891"/>
                    <a:pt x="18968" y="891"/>
                  </a:cubicBezTo>
                  <a:cubicBezTo>
                    <a:pt x="18926" y="943"/>
                    <a:pt x="18890" y="891"/>
                    <a:pt x="18853" y="891"/>
                  </a:cubicBezTo>
                  <a:cubicBezTo>
                    <a:pt x="18775" y="943"/>
                    <a:pt x="18775" y="1001"/>
                    <a:pt x="18733" y="1052"/>
                  </a:cubicBezTo>
                  <a:cubicBezTo>
                    <a:pt x="18697" y="1103"/>
                    <a:pt x="18655" y="1103"/>
                    <a:pt x="18619" y="1162"/>
                  </a:cubicBezTo>
                  <a:cubicBezTo>
                    <a:pt x="18582" y="1162"/>
                    <a:pt x="18504" y="1162"/>
                    <a:pt x="18462" y="1213"/>
                  </a:cubicBezTo>
                  <a:cubicBezTo>
                    <a:pt x="18426" y="1213"/>
                    <a:pt x="18384" y="1272"/>
                    <a:pt x="18347" y="1323"/>
                  </a:cubicBezTo>
                  <a:cubicBezTo>
                    <a:pt x="18233" y="1381"/>
                    <a:pt x="18155" y="1323"/>
                    <a:pt x="18076" y="1432"/>
                  </a:cubicBezTo>
                  <a:cubicBezTo>
                    <a:pt x="17998" y="1484"/>
                    <a:pt x="17998" y="1484"/>
                    <a:pt x="17962" y="1484"/>
                  </a:cubicBezTo>
                  <a:cubicBezTo>
                    <a:pt x="17884" y="1542"/>
                    <a:pt x="17884" y="1593"/>
                    <a:pt x="17842" y="1652"/>
                  </a:cubicBezTo>
                  <a:cubicBezTo>
                    <a:pt x="17805" y="1652"/>
                    <a:pt x="17727" y="1652"/>
                    <a:pt x="17691" y="1652"/>
                  </a:cubicBezTo>
                  <a:cubicBezTo>
                    <a:pt x="17613" y="1703"/>
                    <a:pt x="17649" y="1703"/>
                    <a:pt x="17571" y="1754"/>
                  </a:cubicBezTo>
                  <a:lnTo>
                    <a:pt x="17571" y="1813"/>
                  </a:lnTo>
                  <a:cubicBezTo>
                    <a:pt x="17534" y="1813"/>
                    <a:pt x="17534" y="1813"/>
                    <a:pt x="17498" y="1813"/>
                  </a:cubicBezTo>
                  <a:cubicBezTo>
                    <a:pt x="17498" y="1864"/>
                    <a:pt x="17420" y="1864"/>
                    <a:pt x="17420" y="1864"/>
                  </a:cubicBezTo>
                  <a:cubicBezTo>
                    <a:pt x="17342" y="1922"/>
                    <a:pt x="17305" y="1973"/>
                    <a:pt x="17263" y="2032"/>
                  </a:cubicBezTo>
                  <a:cubicBezTo>
                    <a:pt x="17185" y="2134"/>
                    <a:pt x="17107" y="2193"/>
                    <a:pt x="17029" y="2244"/>
                  </a:cubicBezTo>
                  <a:cubicBezTo>
                    <a:pt x="16914" y="2302"/>
                    <a:pt x="16799" y="2412"/>
                    <a:pt x="16721" y="2463"/>
                  </a:cubicBezTo>
                  <a:cubicBezTo>
                    <a:pt x="16607" y="2624"/>
                    <a:pt x="16528" y="2522"/>
                    <a:pt x="16414" y="2573"/>
                  </a:cubicBezTo>
                  <a:cubicBezTo>
                    <a:pt x="16414" y="2734"/>
                    <a:pt x="16257" y="2624"/>
                    <a:pt x="16179" y="2682"/>
                  </a:cubicBezTo>
                  <a:cubicBezTo>
                    <a:pt x="16101" y="2734"/>
                    <a:pt x="16023" y="2843"/>
                    <a:pt x="15908" y="2843"/>
                  </a:cubicBezTo>
                  <a:cubicBezTo>
                    <a:pt x="15830" y="2843"/>
                    <a:pt x="15715" y="2682"/>
                    <a:pt x="15637" y="2624"/>
                  </a:cubicBezTo>
                  <a:cubicBezTo>
                    <a:pt x="15601" y="2624"/>
                    <a:pt x="15444" y="2522"/>
                    <a:pt x="15366" y="2522"/>
                  </a:cubicBezTo>
                  <a:cubicBezTo>
                    <a:pt x="15330" y="2573"/>
                    <a:pt x="15330" y="2624"/>
                    <a:pt x="15330" y="2682"/>
                  </a:cubicBezTo>
                  <a:cubicBezTo>
                    <a:pt x="15330" y="2792"/>
                    <a:pt x="15366" y="2734"/>
                    <a:pt x="15403" y="2792"/>
                  </a:cubicBezTo>
                  <a:cubicBezTo>
                    <a:pt x="15481" y="2902"/>
                    <a:pt x="15481" y="3274"/>
                    <a:pt x="15481" y="3384"/>
                  </a:cubicBezTo>
                  <a:cubicBezTo>
                    <a:pt x="15444" y="3443"/>
                    <a:pt x="15444" y="3443"/>
                    <a:pt x="15444" y="3443"/>
                  </a:cubicBezTo>
                  <a:cubicBezTo>
                    <a:pt x="15366" y="3443"/>
                    <a:pt x="15330" y="3603"/>
                    <a:pt x="15251" y="3713"/>
                  </a:cubicBezTo>
                  <a:cubicBezTo>
                    <a:pt x="15210" y="3764"/>
                    <a:pt x="15137" y="3874"/>
                    <a:pt x="15095" y="3925"/>
                  </a:cubicBezTo>
                  <a:cubicBezTo>
                    <a:pt x="15017" y="4035"/>
                    <a:pt x="14939" y="4093"/>
                    <a:pt x="14902" y="4203"/>
                  </a:cubicBezTo>
                  <a:cubicBezTo>
                    <a:pt x="14866" y="4203"/>
                    <a:pt x="14824" y="4254"/>
                    <a:pt x="14824" y="4312"/>
                  </a:cubicBezTo>
                  <a:cubicBezTo>
                    <a:pt x="14787" y="4312"/>
                    <a:pt x="14746" y="4364"/>
                    <a:pt x="14709" y="4415"/>
                  </a:cubicBezTo>
                  <a:cubicBezTo>
                    <a:pt x="14595" y="4583"/>
                    <a:pt x="14516" y="4744"/>
                    <a:pt x="14402" y="4963"/>
                  </a:cubicBezTo>
                  <a:cubicBezTo>
                    <a:pt x="14360" y="5014"/>
                    <a:pt x="14324" y="5124"/>
                    <a:pt x="14324" y="5285"/>
                  </a:cubicBezTo>
                  <a:cubicBezTo>
                    <a:pt x="14282" y="5394"/>
                    <a:pt x="14324" y="5504"/>
                    <a:pt x="14324" y="5614"/>
                  </a:cubicBezTo>
                  <a:cubicBezTo>
                    <a:pt x="14204" y="5614"/>
                    <a:pt x="14167" y="5614"/>
                    <a:pt x="14089" y="5723"/>
                  </a:cubicBezTo>
                  <a:cubicBezTo>
                    <a:pt x="14053" y="5826"/>
                    <a:pt x="14011" y="5935"/>
                    <a:pt x="13974" y="6045"/>
                  </a:cubicBezTo>
                  <a:cubicBezTo>
                    <a:pt x="13896" y="6154"/>
                    <a:pt x="13818" y="6206"/>
                    <a:pt x="13703" y="6264"/>
                  </a:cubicBezTo>
                  <a:cubicBezTo>
                    <a:pt x="13625" y="6264"/>
                    <a:pt x="13510" y="6264"/>
                    <a:pt x="13391" y="6264"/>
                  </a:cubicBezTo>
                  <a:cubicBezTo>
                    <a:pt x="13354" y="6264"/>
                    <a:pt x="13318" y="6264"/>
                    <a:pt x="13276" y="6264"/>
                  </a:cubicBezTo>
                  <a:cubicBezTo>
                    <a:pt x="13198" y="6264"/>
                    <a:pt x="13198" y="6315"/>
                    <a:pt x="13125" y="6374"/>
                  </a:cubicBezTo>
                  <a:cubicBezTo>
                    <a:pt x="13047" y="6425"/>
                    <a:pt x="12927" y="6425"/>
                    <a:pt x="12848" y="6425"/>
                  </a:cubicBezTo>
                  <a:cubicBezTo>
                    <a:pt x="12619" y="6374"/>
                    <a:pt x="12426" y="6374"/>
                    <a:pt x="12270" y="6593"/>
                  </a:cubicBezTo>
                  <a:cubicBezTo>
                    <a:pt x="12192" y="6644"/>
                    <a:pt x="12041" y="6644"/>
                    <a:pt x="11921" y="6695"/>
                  </a:cubicBezTo>
                  <a:cubicBezTo>
                    <a:pt x="11769" y="6695"/>
                    <a:pt x="11650" y="6754"/>
                    <a:pt x="11498" y="6644"/>
                  </a:cubicBezTo>
                  <a:cubicBezTo>
                    <a:pt x="11379" y="6535"/>
                    <a:pt x="11264" y="6483"/>
                    <a:pt x="11149" y="6425"/>
                  </a:cubicBezTo>
                  <a:cubicBezTo>
                    <a:pt x="10956" y="6374"/>
                    <a:pt x="10758" y="6264"/>
                    <a:pt x="10529" y="6264"/>
                  </a:cubicBezTo>
                  <a:cubicBezTo>
                    <a:pt x="10414" y="6264"/>
                    <a:pt x="10414" y="6425"/>
                    <a:pt x="10294" y="6483"/>
                  </a:cubicBezTo>
                  <a:cubicBezTo>
                    <a:pt x="10258" y="6483"/>
                    <a:pt x="10221" y="6483"/>
                    <a:pt x="10143" y="6483"/>
                  </a:cubicBezTo>
                  <a:cubicBezTo>
                    <a:pt x="10102" y="6483"/>
                    <a:pt x="10065" y="6593"/>
                    <a:pt x="10023" y="6593"/>
                  </a:cubicBezTo>
                  <a:cubicBezTo>
                    <a:pt x="9872" y="6695"/>
                    <a:pt x="9752" y="6805"/>
                    <a:pt x="9601" y="6863"/>
                  </a:cubicBezTo>
                  <a:cubicBezTo>
                    <a:pt x="9523" y="6863"/>
                    <a:pt x="9408" y="6863"/>
                    <a:pt x="9330" y="6915"/>
                  </a:cubicBezTo>
                  <a:cubicBezTo>
                    <a:pt x="9252" y="6915"/>
                    <a:pt x="9210" y="7024"/>
                    <a:pt x="9137" y="7024"/>
                  </a:cubicBezTo>
                  <a:cubicBezTo>
                    <a:pt x="9059" y="7024"/>
                    <a:pt x="8981" y="7075"/>
                    <a:pt x="8903" y="7075"/>
                  </a:cubicBezTo>
                  <a:cubicBezTo>
                    <a:pt x="8788" y="7134"/>
                    <a:pt x="8710" y="7134"/>
                    <a:pt x="8590" y="7185"/>
                  </a:cubicBezTo>
                  <a:cubicBezTo>
                    <a:pt x="8475" y="7244"/>
                    <a:pt x="8361" y="7244"/>
                    <a:pt x="8204" y="7185"/>
                  </a:cubicBezTo>
                  <a:cubicBezTo>
                    <a:pt x="8126" y="7185"/>
                    <a:pt x="8053" y="7134"/>
                    <a:pt x="7975" y="7024"/>
                  </a:cubicBezTo>
                  <a:cubicBezTo>
                    <a:pt x="7975" y="7024"/>
                    <a:pt x="7975" y="7024"/>
                    <a:pt x="7933" y="7024"/>
                  </a:cubicBezTo>
                  <a:cubicBezTo>
                    <a:pt x="7860" y="7075"/>
                    <a:pt x="7897" y="7134"/>
                    <a:pt x="7897" y="7185"/>
                  </a:cubicBezTo>
                  <a:cubicBezTo>
                    <a:pt x="7897" y="7404"/>
                    <a:pt x="7933" y="7514"/>
                    <a:pt x="7782" y="7616"/>
                  </a:cubicBezTo>
                  <a:cubicBezTo>
                    <a:pt x="7782" y="7456"/>
                    <a:pt x="7819" y="7295"/>
                    <a:pt x="7704" y="7244"/>
                  </a:cubicBezTo>
                  <a:cubicBezTo>
                    <a:pt x="7511" y="7185"/>
                    <a:pt x="7511" y="7346"/>
                    <a:pt x="7433" y="7456"/>
                  </a:cubicBezTo>
                  <a:cubicBezTo>
                    <a:pt x="7313" y="7616"/>
                    <a:pt x="7120" y="7456"/>
                    <a:pt x="6969" y="7514"/>
                  </a:cubicBezTo>
                  <a:cubicBezTo>
                    <a:pt x="6813" y="7565"/>
                    <a:pt x="6698" y="7726"/>
                    <a:pt x="6542" y="7675"/>
                  </a:cubicBezTo>
                  <a:cubicBezTo>
                    <a:pt x="6542" y="7565"/>
                    <a:pt x="6542" y="7456"/>
                    <a:pt x="6542" y="7404"/>
                  </a:cubicBezTo>
                  <a:cubicBezTo>
                    <a:pt x="6463" y="7404"/>
                    <a:pt x="6427" y="7346"/>
                    <a:pt x="6349" y="7346"/>
                  </a:cubicBezTo>
                  <a:cubicBezTo>
                    <a:pt x="6307" y="7346"/>
                    <a:pt x="6234" y="7404"/>
                    <a:pt x="6192" y="7404"/>
                  </a:cubicBezTo>
                  <a:cubicBezTo>
                    <a:pt x="6078" y="7456"/>
                    <a:pt x="6036" y="7514"/>
                    <a:pt x="6036" y="7726"/>
                  </a:cubicBezTo>
                  <a:cubicBezTo>
                    <a:pt x="5843" y="7836"/>
                    <a:pt x="5614" y="7836"/>
                    <a:pt x="5421" y="7784"/>
                  </a:cubicBezTo>
                  <a:cubicBezTo>
                    <a:pt x="5301" y="7726"/>
                    <a:pt x="5186" y="7675"/>
                    <a:pt x="5072" y="7726"/>
                  </a:cubicBezTo>
                  <a:cubicBezTo>
                    <a:pt x="4915" y="7784"/>
                    <a:pt x="4879" y="7894"/>
                    <a:pt x="4722" y="7836"/>
                  </a:cubicBezTo>
                  <a:cubicBezTo>
                    <a:pt x="4530" y="7836"/>
                    <a:pt x="4373" y="7784"/>
                    <a:pt x="4217" y="7784"/>
                  </a:cubicBezTo>
                  <a:cubicBezTo>
                    <a:pt x="4024" y="7726"/>
                    <a:pt x="3795" y="7784"/>
                    <a:pt x="3638" y="7675"/>
                  </a:cubicBezTo>
                  <a:cubicBezTo>
                    <a:pt x="3524" y="7616"/>
                    <a:pt x="3331" y="7456"/>
                    <a:pt x="3211" y="7346"/>
                  </a:cubicBezTo>
                  <a:cubicBezTo>
                    <a:pt x="3096" y="7244"/>
                    <a:pt x="2981" y="7134"/>
                    <a:pt x="2862" y="7075"/>
                  </a:cubicBezTo>
                  <a:cubicBezTo>
                    <a:pt x="2710" y="7075"/>
                    <a:pt x="2476" y="7075"/>
                    <a:pt x="2283" y="7134"/>
                  </a:cubicBezTo>
                  <a:cubicBezTo>
                    <a:pt x="2283" y="7404"/>
                    <a:pt x="2283" y="7565"/>
                    <a:pt x="2054" y="7616"/>
                  </a:cubicBezTo>
                  <a:cubicBezTo>
                    <a:pt x="1897" y="7726"/>
                    <a:pt x="1741" y="7726"/>
                    <a:pt x="1585" y="7836"/>
                  </a:cubicBezTo>
                  <a:cubicBezTo>
                    <a:pt x="1433" y="7894"/>
                    <a:pt x="1314" y="7894"/>
                    <a:pt x="1162" y="7945"/>
                  </a:cubicBezTo>
                  <a:cubicBezTo>
                    <a:pt x="1048" y="7996"/>
                    <a:pt x="928" y="8055"/>
                    <a:pt x="813" y="8165"/>
                  </a:cubicBezTo>
                  <a:cubicBezTo>
                    <a:pt x="813" y="8384"/>
                    <a:pt x="735" y="8486"/>
                    <a:pt x="698" y="8706"/>
                  </a:cubicBezTo>
                  <a:cubicBezTo>
                    <a:pt x="620" y="8925"/>
                    <a:pt x="542" y="9356"/>
                    <a:pt x="620" y="9627"/>
                  </a:cubicBezTo>
                  <a:cubicBezTo>
                    <a:pt x="620" y="9736"/>
                    <a:pt x="698" y="9846"/>
                    <a:pt x="813" y="9846"/>
                  </a:cubicBezTo>
                  <a:cubicBezTo>
                    <a:pt x="777" y="9955"/>
                    <a:pt x="735" y="10065"/>
                    <a:pt x="657" y="10175"/>
                  </a:cubicBezTo>
                  <a:cubicBezTo>
                    <a:pt x="579" y="10336"/>
                    <a:pt x="506" y="10387"/>
                    <a:pt x="427" y="10555"/>
                  </a:cubicBezTo>
                  <a:cubicBezTo>
                    <a:pt x="349" y="10657"/>
                    <a:pt x="308" y="10716"/>
                    <a:pt x="229" y="10825"/>
                  </a:cubicBezTo>
                  <a:cubicBezTo>
                    <a:pt x="115" y="10935"/>
                    <a:pt x="36" y="11037"/>
                    <a:pt x="0" y="11205"/>
                  </a:cubicBezTo>
                  <a:cubicBezTo>
                    <a:pt x="0" y="11205"/>
                    <a:pt x="36" y="11205"/>
                    <a:pt x="78" y="11147"/>
                  </a:cubicBezTo>
                  <a:cubicBezTo>
                    <a:pt x="115" y="11096"/>
                    <a:pt x="115" y="11037"/>
                    <a:pt x="229" y="10935"/>
                  </a:cubicBezTo>
                  <a:cubicBezTo>
                    <a:pt x="698" y="10555"/>
                    <a:pt x="464" y="11966"/>
                    <a:pt x="735" y="12126"/>
                  </a:cubicBezTo>
                  <a:cubicBezTo>
                    <a:pt x="777" y="12455"/>
                    <a:pt x="698" y="12616"/>
                    <a:pt x="657" y="12887"/>
                  </a:cubicBezTo>
                  <a:cubicBezTo>
                    <a:pt x="657" y="13106"/>
                    <a:pt x="735" y="13376"/>
                    <a:pt x="735" y="13647"/>
                  </a:cubicBezTo>
                  <a:cubicBezTo>
                    <a:pt x="735" y="13917"/>
                    <a:pt x="698" y="14246"/>
                    <a:pt x="698" y="14568"/>
                  </a:cubicBezTo>
                  <a:cubicBezTo>
                    <a:pt x="850" y="14568"/>
                    <a:pt x="1006" y="14568"/>
                    <a:pt x="1084" y="14517"/>
                  </a:cubicBezTo>
                  <a:cubicBezTo>
                    <a:pt x="1199" y="14407"/>
                    <a:pt x="1048" y="13859"/>
                    <a:pt x="1006" y="13698"/>
                  </a:cubicBezTo>
                  <a:cubicBezTo>
                    <a:pt x="969" y="13698"/>
                    <a:pt x="928" y="13647"/>
                    <a:pt x="891" y="13698"/>
                  </a:cubicBezTo>
                  <a:cubicBezTo>
                    <a:pt x="891" y="13537"/>
                    <a:pt x="891" y="13428"/>
                    <a:pt x="891" y="13318"/>
                  </a:cubicBezTo>
                  <a:cubicBezTo>
                    <a:pt x="1084" y="13267"/>
                    <a:pt x="1084" y="13047"/>
                    <a:pt x="1199" y="12938"/>
                  </a:cubicBezTo>
                  <a:cubicBezTo>
                    <a:pt x="1277" y="12777"/>
                    <a:pt x="1241" y="12777"/>
                    <a:pt x="1392" y="12777"/>
                  </a:cubicBezTo>
                  <a:cubicBezTo>
                    <a:pt x="1585" y="12777"/>
                    <a:pt x="2247" y="12938"/>
                    <a:pt x="2247" y="12455"/>
                  </a:cubicBezTo>
                  <a:cubicBezTo>
                    <a:pt x="2398" y="12455"/>
                    <a:pt x="2518" y="12507"/>
                    <a:pt x="2669" y="12455"/>
                  </a:cubicBezTo>
                  <a:cubicBezTo>
                    <a:pt x="2825" y="12397"/>
                    <a:pt x="2903" y="12346"/>
                    <a:pt x="3018" y="12397"/>
                  </a:cubicBezTo>
                  <a:cubicBezTo>
                    <a:pt x="3133" y="12455"/>
                    <a:pt x="3174" y="12558"/>
                    <a:pt x="3289" y="12558"/>
                  </a:cubicBezTo>
                  <a:cubicBezTo>
                    <a:pt x="3445" y="12616"/>
                    <a:pt x="3638" y="12667"/>
                    <a:pt x="3795" y="12616"/>
                  </a:cubicBezTo>
                  <a:cubicBezTo>
                    <a:pt x="3946" y="12616"/>
                    <a:pt x="4066" y="12507"/>
                    <a:pt x="4217" y="12507"/>
                  </a:cubicBezTo>
                  <a:cubicBezTo>
                    <a:pt x="4337" y="12507"/>
                    <a:pt x="4451" y="12616"/>
                    <a:pt x="4566" y="12667"/>
                  </a:cubicBezTo>
                  <a:cubicBezTo>
                    <a:pt x="4722" y="12777"/>
                    <a:pt x="4837" y="12616"/>
                    <a:pt x="4957" y="12828"/>
                  </a:cubicBezTo>
                  <a:cubicBezTo>
                    <a:pt x="5030" y="12938"/>
                    <a:pt x="4993" y="13208"/>
                    <a:pt x="5150" y="13208"/>
                  </a:cubicBezTo>
                  <a:cubicBezTo>
                    <a:pt x="5264" y="13267"/>
                    <a:pt x="5264" y="12996"/>
                    <a:pt x="5301" y="12996"/>
                  </a:cubicBezTo>
                  <a:cubicBezTo>
                    <a:pt x="5421" y="12887"/>
                    <a:pt x="5457" y="12887"/>
                    <a:pt x="5572" y="12938"/>
                  </a:cubicBezTo>
                  <a:cubicBezTo>
                    <a:pt x="5572" y="13047"/>
                    <a:pt x="5536" y="13318"/>
                    <a:pt x="5572" y="13479"/>
                  </a:cubicBezTo>
                  <a:cubicBezTo>
                    <a:pt x="5614" y="13647"/>
                    <a:pt x="5687" y="13647"/>
                    <a:pt x="5843" y="13647"/>
                  </a:cubicBezTo>
                  <a:cubicBezTo>
                    <a:pt x="5885" y="13479"/>
                    <a:pt x="5885" y="13376"/>
                    <a:pt x="5963" y="13318"/>
                  </a:cubicBezTo>
                  <a:cubicBezTo>
                    <a:pt x="5999" y="13267"/>
                    <a:pt x="6078" y="13318"/>
                    <a:pt x="6156" y="13208"/>
                  </a:cubicBezTo>
                  <a:cubicBezTo>
                    <a:pt x="6192" y="12828"/>
                    <a:pt x="6385" y="12938"/>
                    <a:pt x="6578" y="12938"/>
                  </a:cubicBezTo>
                  <a:cubicBezTo>
                    <a:pt x="6891" y="12828"/>
                    <a:pt x="6578" y="12726"/>
                    <a:pt x="6620" y="12507"/>
                  </a:cubicBezTo>
                  <a:cubicBezTo>
                    <a:pt x="6620" y="12236"/>
                    <a:pt x="6849" y="12287"/>
                    <a:pt x="6849" y="12068"/>
                  </a:cubicBezTo>
                  <a:cubicBezTo>
                    <a:pt x="6969" y="12068"/>
                    <a:pt x="7084" y="12068"/>
                    <a:pt x="7198" y="12178"/>
                  </a:cubicBezTo>
                  <a:cubicBezTo>
                    <a:pt x="7276" y="12287"/>
                    <a:pt x="7240" y="12558"/>
                    <a:pt x="7391" y="12667"/>
                  </a:cubicBezTo>
                  <a:cubicBezTo>
                    <a:pt x="7391" y="12397"/>
                    <a:pt x="7469" y="12397"/>
                    <a:pt x="7511" y="12178"/>
                  </a:cubicBezTo>
                  <a:cubicBezTo>
                    <a:pt x="7547" y="12017"/>
                    <a:pt x="7433" y="11856"/>
                    <a:pt x="7626" y="11688"/>
                  </a:cubicBezTo>
                  <a:cubicBezTo>
                    <a:pt x="7860" y="11527"/>
                    <a:pt x="8204" y="12126"/>
                    <a:pt x="8397" y="11746"/>
                  </a:cubicBezTo>
                  <a:cubicBezTo>
                    <a:pt x="8517" y="11746"/>
                    <a:pt x="8632" y="11746"/>
                    <a:pt x="8788" y="11746"/>
                  </a:cubicBezTo>
                  <a:cubicBezTo>
                    <a:pt x="8944" y="11746"/>
                    <a:pt x="9096" y="11688"/>
                    <a:pt x="9252" y="11688"/>
                  </a:cubicBezTo>
                  <a:cubicBezTo>
                    <a:pt x="9288" y="11856"/>
                    <a:pt x="9137" y="11856"/>
                    <a:pt x="9017" y="11907"/>
                  </a:cubicBezTo>
                  <a:cubicBezTo>
                    <a:pt x="8981" y="11966"/>
                    <a:pt x="8866" y="12178"/>
                    <a:pt x="8866" y="12287"/>
                  </a:cubicBezTo>
                  <a:cubicBezTo>
                    <a:pt x="9096" y="12346"/>
                    <a:pt x="9059" y="12558"/>
                    <a:pt x="9017" y="12828"/>
                  </a:cubicBezTo>
                  <a:cubicBezTo>
                    <a:pt x="8981" y="13047"/>
                    <a:pt x="8981" y="13267"/>
                    <a:pt x="8981" y="13537"/>
                  </a:cubicBezTo>
                  <a:cubicBezTo>
                    <a:pt x="9174" y="13588"/>
                    <a:pt x="9252" y="13376"/>
                    <a:pt x="9408" y="13318"/>
                  </a:cubicBezTo>
                  <a:cubicBezTo>
                    <a:pt x="9559" y="13267"/>
                    <a:pt x="9752" y="13157"/>
                    <a:pt x="9909" y="13208"/>
                  </a:cubicBezTo>
                  <a:cubicBezTo>
                    <a:pt x="10102" y="13318"/>
                    <a:pt x="10065" y="13588"/>
                    <a:pt x="10258" y="13698"/>
                  </a:cubicBezTo>
                  <a:cubicBezTo>
                    <a:pt x="10336" y="13756"/>
                    <a:pt x="10565" y="13808"/>
                    <a:pt x="10685" y="13808"/>
                  </a:cubicBezTo>
                  <a:cubicBezTo>
                    <a:pt x="10529" y="13859"/>
                    <a:pt x="10529" y="14458"/>
                    <a:pt x="10529" y="14568"/>
                  </a:cubicBezTo>
                  <a:cubicBezTo>
                    <a:pt x="10607" y="14948"/>
                    <a:pt x="10956" y="14948"/>
                    <a:pt x="11108" y="15218"/>
                  </a:cubicBezTo>
                  <a:cubicBezTo>
                    <a:pt x="11149" y="15379"/>
                    <a:pt x="11149" y="15598"/>
                    <a:pt x="11108" y="15759"/>
                  </a:cubicBezTo>
                  <a:cubicBezTo>
                    <a:pt x="11029" y="15818"/>
                    <a:pt x="10956" y="15869"/>
                    <a:pt x="10878" y="15927"/>
                  </a:cubicBezTo>
                  <a:cubicBezTo>
                    <a:pt x="10722" y="16037"/>
                    <a:pt x="10607" y="16359"/>
                    <a:pt x="10414" y="16468"/>
                  </a:cubicBezTo>
                  <a:cubicBezTo>
                    <a:pt x="10294" y="16578"/>
                    <a:pt x="10143" y="16578"/>
                    <a:pt x="9987" y="16688"/>
                  </a:cubicBezTo>
                  <a:cubicBezTo>
                    <a:pt x="10102" y="16848"/>
                    <a:pt x="10065" y="17119"/>
                    <a:pt x="10065" y="17229"/>
                  </a:cubicBezTo>
                  <a:cubicBezTo>
                    <a:pt x="10180" y="17280"/>
                    <a:pt x="10294" y="17280"/>
                    <a:pt x="10373" y="17389"/>
                  </a:cubicBezTo>
                  <a:cubicBezTo>
                    <a:pt x="10414" y="17448"/>
                    <a:pt x="10451" y="17718"/>
                    <a:pt x="10373" y="17828"/>
                  </a:cubicBezTo>
                  <a:cubicBezTo>
                    <a:pt x="10221" y="18150"/>
                    <a:pt x="9752" y="17550"/>
                    <a:pt x="9559" y="17550"/>
                  </a:cubicBezTo>
                  <a:cubicBezTo>
                    <a:pt x="9445" y="17879"/>
                    <a:pt x="9559" y="17879"/>
                    <a:pt x="9674" y="18150"/>
                  </a:cubicBezTo>
                  <a:cubicBezTo>
                    <a:pt x="9794" y="18478"/>
                    <a:pt x="9601" y="18588"/>
                    <a:pt x="9481" y="18749"/>
                  </a:cubicBezTo>
                  <a:cubicBezTo>
                    <a:pt x="9445" y="18859"/>
                    <a:pt x="9408" y="19019"/>
                    <a:pt x="9408" y="19180"/>
                  </a:cubicBezTo>
                  <a:cubicBezTo>
                    <a:pt x="9408" y="19451"/>
                    <a:pt x="9408" y="19451"/>
                    <a:pt x="9330" y="19619"/>
                  </a:cubicBezTo>
                  <a:cubicBezTo>
                    <a:pt x="9252" y="19670"/>
                    <a:pt x="9210" y="19780"/>
                    <a:pt x="9137" y="19831"/>
                  </a:cubicBezTo>
                  <a:cubicBezTo>
                    <a:pt x="9137" y="19940"/>
                    <a:pt x="9137" y="19999"/>
                    <a:pt x="9137" y="20050"/>
                  </a:cubicBezTo>
                  <a:cubicBezTo>
                    <a:pt x="9096" y="20109"/>
                    <a:pt x="9059" y="20050"/>
                    <a:pt x="9017" y="20109"/>
                  </a:cubicBezTo>
                  <a:cubicBezTo>
                    <a:pt x="9096" y="20321"/>
                    <a:pt x="9174" y="20649"/>
                    <a:pt x="9137" y="2097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6" name="Shape 3066"/>
            <p:cNvSpPr/>
            <p:nvPr/>
          </p:nvSpPr>
          <p:spPr>
            <a:xfrm>
              <a:off x="1296737" y="5269636"/>
              <a:ext cx="26339" cy="26313"/>
            </a:xfrm>
            <a:custGeom>
              <a:avLst/>
              <a:gdLst/>
              <a:ahLst/>
              <a:cxnLst/>
              <a:rect l="0" t="0" r="0" b="0"/>
              <a:pathLst>
                <a:path w="21600" h="21600" extrusionOk="0">
                  <a:moveTo>
                    <a:pt x="5400" y="21600"/>
                  </a:moveTo>
                  <a:cubicBezTo>
                    <a:pt x="7920" y="16108"/>
                    <a:pt x="10800" y="10617"/>
                    <a:pt x="13320" y="8054"/>
                  </a:cubicBezTo>
                  <a:cubicBezTo>
                    <a:pt x="13320" y="8054"/>
                    <a:pt x="16200" y="8054"/>
                    <a:pt x="21600" y="8054"/>
                  </a:cubicBezTo>
                  <a:lnTo>
                    <a:pt x="21600" y="5492"/>
                  </a:lnTo>
                  <a:cubicBezTo>
                    <a:pt x="21600" y="2563"/>
                    <a:pt x="18720" y="2563"/>
                    <a:pt x="16200" y="0"/>
                  </a:cubicBezTo>
                  <a:cubicBezTo>
                    <a:pt x="13320" y="0"/>
                    <a:pt x="13320" y="2563"/>
                    <a:pt x="13320" y="2563"/>
                  </a:cubicBezTo>
                  <a:cubicBezTo>
                    <a:pt x="10800" y="5492"/>
                    <a:pt x="5400" y="5492"/>
                    <a:pt x="2520" y="10617"/>
                  </a:cubicBezTo>
                  <a:cubicBezTo>
                    <a:pt x="0" y="13546"/>
                    <a:pt x="0" y="16108"/>
                    <a:pt x="0" y="21600"/>
                  </a:cubicBezTo>
                  <a:cubicBezTo>
                    <a:pt x="2520" y="21600"/>
                    <a:pt x="5400" y="21600"/>
                    <a:pt x="5400"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7" name="Shape 3067"/>
            <p:cNvSpPr/>
            <p:nvPr/>
          </p:nvSpPr>
          <p:spPr>
            <a:xfrm>
              <a:off x="2643554" y="1980251"/>
              <a:ext cx="52766" cy="82907"/>
            </a:xfrm>
            <a:custGeom>
              <a:avLst/>
              <a:gdLst/>
              <a:ahLst/>
              <a:cxnLst/>
              <a:rect l="0" t="0" r="0" b="0"/>
              <a:pathLst>
                <a:path w="20711" h="21404" extrusionOk="0">
                  <a:moveTo>
                    <a:pt x="20711" y="5820"/>
                  </a:moveTo>
                  <a:cubicBezTo>
                    <a:pt x="19511" y="5036"/>
                    <a:pt x="18140" y="3358"/>
                    <a:pt x="15568" y="1679"/>
                  </a:cubicBezTo>
                  <a:cubicBezTo>
                    <a:pt x="14368" y="895"/>
                    <a:pt x="11797" y="0"/>
                    <a:pt x="11797" y="0"/>
                  </a:cubicBezTo>
                  <a:cubicBezTo>
                    <a:pt x="8025" y="0"/>
                    <a:pt x="1682" y="10073"/>
                    <a:pt x="311" y="11639"/>
                  </a:cubicBezTo>
                  <a:cubicBezTo>
                    <a:pt x="-889" y="13318"/>
                    <a:pt x="1682" y="13318"/>
                    <a:pt x="2882" y="14213"/>
                  </a:cubicBezTo>
                  <a:cubicBezTo>
                    <a:pt x="2882" y="15780"/>
                    <a:pt x="1682" y="16676"/>
                    <a:pt x="2882" y="17459"/>
                  </a:cubicBezTo>
                  <a:lnTo>
                    <a:pt x="6654" y="20817"/>
                  </a:lnTo>
                  <a:cubicBezTo>
                    <a:pt x="6654" y="21600"/>
                    <a:pt x="8025" y="21600"/>
                    <a:pt x="9225" y="20817"/>
                  </a:cubicBezTo>
                  <a:cubicBezTo>
                    <a:pt x="9225" y="20033"/>
                    <a:pt x="9225" y="17459"/>
                    <a:pt x="9225" y="17459"/>
                  </a:cubicBezTo>
                  <a:cubicBezTo>
                    <a:pt x="10425" y="18354"/>
                    <a:pt x="10425" y="19138"/>
                    <a:pt x="10425" y="20033"/>
                  </a:cubicBezTo>
                  <a:cubicBezTo>
                    <a:pt x="15568" y="17459"/>
                    <a:pt x="19511" y="10073"/>
                    <a:pt x="20711" y="582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8" name="Shape 3068"/>
            <p:cNvSpPr/>
            <p:nvPr/>
          </p:nvSpPr>
          <p:spPr>
            <a:xfrm>
              <a:off x="2666155" y="2047147"/>
              <a:ext cx="3348" cy="12950"/>
            </a:xfrm>
            <a:custGeom>
              <a:avLst/>
              <a:gdLst/>
              <a:ahLst/>
              <a:cxnLst/>
              <a:rect l="0" t="0" r="0" b="0"/>
              <a:pathLst>
                <a:path w="21600" h="21600" extrusionOk="0">
                  <a:moveTo>
                    <a:pt x="0" y="21600"/>
                  </a:moveTo>
                  <a:cubicBezTo>
                    <a:pt x="21600" y="21600"/>
                    <a:pt x="21600" y="21600"/>
                    <a:pt x="21600" y="16560"/>
                  </a:cubicBezTo>
                  <a:cubicBezTo>
                    <a:pt x="21600" y="10800"/>
                    <a:pt x="21600" y="5760"/>
                    <a:pt x="0" y="0"/>
                  </a:cubicBezTo>
                  <a:cubicBezTo>
                    <a:pt x="0" y="0"/>
                    <a:pt x="0" y="16560"/>
                    <a:pt x="0" y="2160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69" name="Shape 3069"/>
            <p:cNvSpPr/>
            <p:nvPr/>
          </p:nvSpPr>
          <p:spPr>
            <a:xfrm>
              <a:off x="2681456" y="1985985"/>
              <a:ext cx="12958" cy="16750"/>
            </a:xfrm>
            <a:custGeom>
              <a:avLst/>
              <a:gdLst/>
              <a:ahLst/>
              <a:cxnLst/>
              <a:rect l="0" t="0" r="0" b="0"/>
              <a:pathLst>
                <a:path w="21600" h="21600" extrusionOk="0">
                  <a:moveTo>
                    <a:pt x="21600" y="12843"/>
                  </a:moveTo>
                  <a:cubicBezTo>
                    <a:pt x="21600" y="12843"/>
                    <a:pt x="10800" y="4670"/>
                    <a:pt x="0" y="0"/>
                  </a:cubicBezTo>
                  <a:cubicBezTo>
                    <a:pt x="10800" y="8757"/>
                    <a:pt x="16560" y="17514"/>
                    <a:pt x="21600" y="21600"/>
                  </a:cubicBezTo>
                  <a:cubicBezTo>
                    <a:pt x="21600" y="17514"/>
                    <a:pt x="21600" y="12843"/>
                    <a:pt x="21600" y="1284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70" name="Shape 3070"/>
            <p:cNvSpPr/>
            <p:nvPr/>
          </p:nvSpPr>
          <p:spPr>
            <a:xfrm>
              <a:off x="3222719" y="8081844"/>
              <a:ext cx="97107" cy="90656"/>
            </a:xfrm>
            <a:custGeom>
              <a:avLst/>
              <a:gdLst/>
              <a:ahLst/>
              <a:cxnLst/>
              <a:rect l="0" t="0" r="0" b="0"/>
              <a:pathLst>
                <a:path w="21600" h="21005" extrusionOk="0">
                  <a:moveTo>
                    <a:pt x="15788" y="6839"/>
                  </a:moveTo>
                  <a:cubicBezTo>
                    <a:pt x="15110" y="6839"/>
                    <a:pt x="13657" y="7543"/>
                    <a:pt x="12979" y="6839"/>
                  </a:cubicBezTo>
                  <a:cubicBezTo>
                    <a:pt x="12979" y="6136"/>
                    <a:pt x="13657" y="5332"/>
                    <a:pt x="14335" y="5332"/>
                  </a:cubicBezTo>
                  <a:cubicBezTo>
                    <a:pt x="13657" y="5332"/>
                    <a:pt x="12979" y="3825"/>
                    <a:pt x="12979" y="3825"/>
                  </a:cubicBezTo>
                  <a:cubicBezTo>
                    <a:pt x="14335" y="3122"/>
                    <a:pt x="15110" y="812"/>
                    <a:pt x="12979" y="108"/>
                  </a:cubicBezTo>
                  <a:cubicBezTo>
                    <a:pt x="11526" y="-595"/>
                    <a:pt x="12204" y="2318"/>
                    <a:pt x="10752" y="3122"/>
                  </a:cubicBezTo>
                  <a:cubicBezTo>
                    <a:pt x="8621" y="4629"/>
                    <a:pt x="9299" y="1615"/>
                    <a:pt x="8621" y="812"/>
                  </a:cubicBezTo>
                  <a:cubicBezTo>
                    <a:pt x="7943" y="-595"/>
                    <a:pt x="5715" y="812"/>
                    <a:pt x="4262" y="812"/>
                  </a:cubicBezTo>
                  <a:cubicBezTo>
                    <a:pt x="3584" y="2318"/>
                    <a:pt x="4262" y="3825"/>
                    <a:pt x="6490" y="3825"/>
                  </a:cubicBezTo>
                  <a:cubicBezTo>
                    <a:pt x="6490" y="4629"/>
                    <a:pt x="6490" y="4629"/>
                    <a:pt x="6490" y="5332"/>
                  </a:cubicBezTo>
                  <a:cubicBezTo>
                    <a:pt x="4262" y="6136"/>
                    <a:pt x="5715" y="7543"/>
                    <a:pt x="5037" y="9853"/>
                  </a:cubicBezTo>
                  <a:cubicBezTo>
                    <a:pt x="5037" y="9853"/>
                    <a:pt x="678" y="9050"/>
                    <a:pt x="0" y="11260"/>
                  </a:cubicBezTo>
                  <a:cubicBezTo>
                    <a:pt x="2131" y="11260"/>
                    <a:pt x="7943" y="13571"/>
                    <a:pt x="5715" y="16484"/>
                  </a:cubicBezTo>
                  <a:cubicBezTo>
                    <a:pt x="7168" y="17288"/>
                    <a:pt x="7943" y="17991"/>
                    <a:pt x="9299" y="17991"/>
                  </a:cubicBezTo>
                  <a:cubicBezTo>
                    <a:pt x="9299" y="19498"/>
                    <a:pt x="12204" y="19498"/>
                    <a:pt x="12204" y="17991"/>
                  </a:cubicBezTo>
                  <a:cubicBezTo>
                    <a:pt x="12979" y="17991"/>
                    <a:pt x="13657" y="18795"/>
                    <a:pt x="13657" y="19498"/>
                  </a:cubicBezTo>
                  <a:lnTo>
                    <a:pt x="14335" y="21005"/>
                  </a:lnTo>
                  <a:cubicBezTo>
                    <a:pt x="14335" y="21005"/>
                    <a:pt x="15110" y="21005"/>
                    <a:pt x="15788" y="21005"/>
                  </a:cubicBezTo>
                  <a:cubicBezTo>
                    <a:pt x="15788" y="21005"/>
                    <a:pt x="16563" y="21005"/>
                    <a:pt x="17241" y="21005"/>
                  </a:cubicBezTo>
                  <a:cubicBezTo>
                    <a:pt x="18016" y="20201"/>
                    <a:pt x="18694" y="21005"/>
                    <a:pt x="19372" y="21005"/>
                  </a:cubicBezTo>
                  <a:cubicBezTo>
                    <a:pt x="20147" y="19498"/>
                    <a:pt x="20147" y="17991"/>
                    <a:pt x="20147" y="16484"/>
                  </a:cubicBezTo>
                  <a:cubicBezTo>
                    <a:pt x="20147" y="13571"/>
                    <a:pt x="20147" y="10557"/>
                    <a:pt x="20825" y="7543"/>
                  </a:cubicBezTo>
                  <a:cubicBezTo>
                    <a:pt x="20825" y="7543"/>
                    <a:pt x="21600" y="6839"/>
                    <a:pt x="21600" y="6136"/>
                  </a:cubicBezTo>
                  <a:cubicBezTo>
                    <a:pt x="19372" y="5332"/>
                    <a:pt x="17241" y="6136"/>
                    <a:pt x="15788" y="683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71" name="Shape 3071"/>
            <p:cNvSpPr/>
            <p:nvPr/>
          </p:nvSpPr>
          <p:spPr>
            <a:xfrm>
              <a:off x="3262883" y="8418448"/>
              <a:ext cx="54265" cy="60684"/>
            </a:xfrm>
            <a:custGeom>
              <a:avLst/>
              <a:gdLst/>
              <a:ahLst/>
              <a:cxnLst/>
              <a:rect l="0" t="0" r="0" b="0"/>
              <a:pathLst>
                <a:path w="21300" h="20305" extrusionOk="0">
                  <a:moveTo>
                    <a:pt x="7714" y="13772"/>
                  </a:moveTo>
                  <a:cubicBezTo>
                    <a:pt x="10114" y="13772"/>
                    <a:pt x="8914" y="14787"/>
                    <a:pt x="10114" y="15946"/>
                  </a:cubicBezTo>
                  <a:cubicBezTo>
                    <a:pt x="11486" y="16961"/>
                    <a:pt x="12686" y="16961"/>
                    <a:pt x="14057" y="18121"/>
                  </a:cubicBezTo>
                  <a:cubicBezTo>
                    <a:pt x="17829" y="20150"/>
                    <a:pt x="16629" y="21310"/>
                    <a:pt x="20400" y="19136"/>
                  </a:cubicBezTo>
                  <a:cubicBezTo>
                    <a:pt x="21600" y="14787"/>
                    <a:pt x="21600" y="9423"/>
                    <a:pt x="20400" y="6233"/>
                  </a:cubicBezTo>
                  <a:cubicBezTo>
                    <a:pt x="19029" y="4059"/>
                    <a:pt x="17829" y="1884"/>
                    <a:pt x="16629" y="870"/>
                  </a:cubicBezTo>
                  <a:cubicBezTo>
                    <a:pt x="14057" y="-290"/>
                    <a:pt x="10114" y="-290"/>
                    <a:pt x="6343" y="870"/>
                  </a:cubicBezTo>
                  <a:cubicBezTo>
                    <a:pt x="2571" y="1884"/>
                    <a:pt x="5143" y="6233"/>
                    <a:pt x="0" y="6233"/>
                  </a:cubicBezTo>
                  <a:cubicBezTo>
                    <a:pt x="0" y="8408"/>
                    <a:pt x="3771" y="12757"/>
                    <a:pt x="7714" y="1377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72" name="Shape 3072"/>
            <p:cNvSpPr/>
            <p:nvPr/>
          </p:nvSpPr>
          <p:spPr>
            <a:xfrm>
              <a:off x="1297813" y="5279193"/>
              <a:ext cx="96033" cy="146325"/>
            </a:xfrm>
            <a:custGeom>
              <a:avLst/>
              <a:gdLst/>
              <a:ahLst/>
              <a:cxnLst/>
              <a:rect l="0" t="0" r="0" b="0"/>
              <a:pathLst>
                <a:path w="21361" h="16913" extrusionOk="0">
                  <a:moveTo>
                    <a:pt x="20586" y="9672"/>
                  </a:moveTo>
                  <a:cubicBezTo>
                    <a:pt x="19908" y="9672"/>
                    <a:pt x="19230" y="9672"/>
                    <a:pt x="18455" y="9672"/>
                  </a:cubicBezTo>
                  <a:cubicBezTo>
                    <a:pt x="18455" y="10073"/>
                    <a:pt x="17777" y="10424"/>
                    <a:pt x="17777" y="10775"/>
                  </a:cubicBezTo>
                  <a:cubicBezTo>
                    <a:pt x="16324" y="10775"/>
                    <a:pt x="11287" y="11176"/>
                    <a:pt x="11287" y="9322"/>
                  </a:cubicBezTo>
                  <a:cubicBezTo>
                    <a:pt x="11965" y="8570"/>
                    <a:pt x="14193" y="8921"/>
                    <a:pt x="14871" y="7818"/>
                  </a:cubicBezTo>
                  <a:cubicBezTo>
                    <a:pt x="17002" y="7818"/>
                    <a:pt x="21361" y="8570"/>
                    <a:pt x="20586" y="6716"/>
                  </a:cubicBezTo>
                  <a:cubicBezTo>
                    <a:pt x="19908" y="4811"/>
                    <a:pt x="10609" y="752"/>
                    <a:pt x="5573" y="0"/>
                  </a:cubicBezTo>
                  <a:cubicBezTo>
                    <a:pt x="5573" y="752"/>
                    <a:pt x="3345" y="1103"/>
                    <a:pt x="1892" y="1854"/>
                  </a:cubicBezTo>
                  <a:cubicBezTo>
                    <a:pt x="1892" y="1854"/>
                    <a:pt x="1892" y="1854"/>
                    <a:pt x="1214" y="1854"/>
                  </a:cubicBezTo>
                  <a:cubicBezTo>
                    <a:pt x="-239" y="4460"/>
                    <a:pt x="-239" y="9322"/>
                    <a:pt x="439" y="10775"/>
                  </a:cubicBezTo>
                  <a:cubicBezTo>
                    <a:pt x="4798" y="21600"/>
                    <a:pt x="6251" y="14884"/>
                    <a:pt x="21361" y="14534"/>
                  </a:cubicBezTo>
                  <a:cubicBezTo>
                    <a:pt x="21361" y="13782"/>
                    <a:pt x="21361" y="12629"/>
                    <a:pt x="21361" y="11527"/>
                  </a:cubicBezTo>
                  <a:cubicBezTo>
                    <a:pt x="21361" y="10775"/>
                    <a:pt x="21361" y="10424"/>
                    <a:pt x="21361" y="9672"/>
                  </a:cubicBezTo>
                  <a:cubicBezTo>
                    <a:pt x="21361" y="9672"/>
                    <a:pt x="21361" y="9672"/>
                    <a:pt x="20586" y="967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073" name="Shape 3073"/>
            <p:cNvSpPr/>
            <p:nvPr/>
          </p:nvSpPr>
          <p:spPr>
            <a:xfrm>
              <a:off x="1304388" y="5279193"/>
              <a:ext cx="18712" cy="16750"/>
            </a:xfrm>
            <a:custGeom>
              <a:avLst/>
              <a:gdLst/>
              <a:ahLst/>
              <a:cxnLst/>
              <a:rect l="0" t="0" r="0" b="0"/>
              <a:pathLst>
                <a:path w="21600" h="21600" extrusionOk="0">
                  <a:moveTo>
                    <a:pt x="21600" y="0"/>
                  </a:moveTo>
                  <a:cubicBezTo>
                    <a:pt x="14400" y="0"/>
                    <a:pt x="10560" y="0"/>
                    <a:pt x="10560" y="0"/>
                  </a:cubicBezTo>
                  <a:cubicBezTo>
                    <a:pt x="7200" y="4086"/>
                    <a:pt x="3360" y="12843"/>
                    <a:pt x="0" y="21600"/>
                  </a:cubicBezTo>
                  <a:cubicBezTo>
                    <a:pt x="3360" y="21600"/>
                    <a:pt x="3360" y="21600"/>
                    <a:pt x="3360" y="21600"/>
                  </a:cubicBezTo>
                  <a:cubicBezTo>
                    <a:pt x="10560" y="12843"/>
                    <a:pt x="21600" y="8757"/>
                    <a:pt x="21600"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3074" name="Shape 3074"/>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INDIA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075" name="Shape 3075"/>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076" name="Shape 3076"/>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077" name="Shape 3077"/>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078" name="Shape 3078"/>
          <p:cNvGrpSpPr/>
          <p:nvPr/>
        </p:nvGrpSpPr>
        <p:grpSpPr>
          <a:xfrm>
            <a:off x="962397" y="3412341"/>
            <a:ext cx="1844098" cy="361747"/>
            <a:chOff x="1071226" y="3545876"/>
            <a:chExt cx="2458797" cy="482329"/>
          </a:xfrm>
        </p:grpSpPr>
        <p:grpSp>
          <p:nvGrpSpPr>
            <p:cNvPr id="3079" name="Shape 3079"/>
            <p:cNvGrpSpPr/>
            <p:nvPr/>
          </p:nvGrpSpPr>
          <p:grpSpPr>
            <a:xfrm>
              <a:off x="1566929" y="3545876"/>
              <a:ext cx="221277" cy="480207"/>
              <a:chOff x="6121233" y="3412078"/>
              <a:chExt cx="328647" cy="713215"/>
            </a:xfrm>
          </p:grpSpPr>
          <p:sp>
            <p:nvSpPr>
              <p:cNvPr id="3080" name="Shape 308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81" name="Shape 308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82" name="Shape 3082"/>
            <p:cNvGrpSpPr/>
            <p:nvPr/>
          </p:nvGrpSpPr>
          <p:grpSpPr>
            <a:xfrm>
              <a:off x="1815392" y="3545876"/>
              <a:ext cx="221278" cy="480207"/>
              <a:chOff x="6490258" y="3412078"/>
              <a:chExt cx="328648" cy="713215"/>
            </a:xfrm>
          </p:grpSpPr>
          <p:sp>
            <p:nvSpPr>
              <p:cNvPr id="3083" name="Shape 308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84" name="Shape 308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85" name="Shape 3085"/>
            <p:cNvGrpSpPr/>
            <p:nvPr/>
          </p:nvGrpSpPr>
          <p:grpSpPr>
            <a:xfrm>
              <a:off x="2064797" y="3545876"/>
              <a:ext cx="221277" cy="480207"/>
              <a:chOff x="6860681" y="3412078"/>
              <a:chExt cx="328647" cy="713215"/>
            </a:xfrm>
          </p:grpSpPr>
          <p:sp>
            <p:nvSpPr>
              <p:cNvPr id="3086" name="Shape 308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87" name="Shape 308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88" name="Shape 3088"/>
            <p:cNvGrpSpPr/>
            <p:nvPr/>
          </p:nvGrpSpPr>
          <p:grpSpPr>
            <a:xfrm>
              <a:off x="2313259" y="3545876"/>
              <a:ext cx="221277" cy="480207"/>
              <a:chOff x="7229705" y="3412078"/>
              <a:chExt cx="328647" cy="713215"/>
            </a:xfrm>
          </p:grpSpPr>
          <p:sp>
            <p:nvSpPr>
              <p:cNvPr id="3089" name="Shape 308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90" name="Shape 309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91" name="Shape 3091"/>
            <p:cNvGrpSpPr/>
            <p:nvPr/>
          </p:nvGrpSpPr>
          <p:grpSpPr>
            <a:xfrm>
              <a:off x="2562414" y="3545876"/>
              <a:ext cx="221278" cy="480207"/>
              <a:chOff x="7599755" y="3412078"/>
              <a:chExt cx="328648" cy="713215"/>
            </a:xfrm>
          </p:grpSpPr>
          <p:sp>
            <p:nvSpPr>
              <p:cNvPr id="3092" name="Shape 309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93" name="Shape 309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94" name="Shape 3094"/>
            <p:cNvGrpSpPr/>
            <p:nvPr/>
          </p:nvGrpSpPr>
          <p:grpSpPr>
            <a:xfrm>
              <a:off x="2810878" y="3545876"/>
              <a:ext cx="221278" cy="480207"/>
              <a:chOff x="7968781" y="3412078"/>
              <a:chExt cx="328648" cy="713215"/>
            </a:xfrm>
          </p:grpSpPr>
          <p:sp>
            <p:nvSpPr>
              <p:cNvPr id="3095" name="Shape 309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96" name="Shape 309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097" name="Shape 3097"/>
            <p:cNvGrpSpPr/>
            <p:nvPr/>
          </p:nvGrpSpPr>
          <p:grpSpPr>
            <a:xfrm>
              <a:off x="3060282" y="3545876"/>
              <a:ext cx="221278" cy="480207"/>
              <a:chOff x="8339202" y="3412078"/>
              <a:chExt cx="328648" cy="713215"/>
            </a:xfrm>
          </p:grpSpPr>
          <p:sp>
            <p:nvSpPr>
              <p:cNvPr id="3098" name="Shape 309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099" name="Shape 309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00" name="Shape 3100"/>
            <p:cNvGrpSpPr/>
            <p:nvPr/>
          </p:nvGrpSpPr>
          <p:grpSpPr>
            <a:xfrm>
              <a:off x="3308746" y="3545876"/>
              <a:ext cx="221277" cy="480207"/>
              <a:chOff x="8708228" y="3412078"/>
              <a:chExt cx="328647" cy="713215"/>
            </a:xfrm>
          </p:grpSpPr>
          <p:sp>
            <p:nvSpPr>
              <p:cNvPr id="3101" name="Shape 310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02" name="Shape 310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103" name="Shape 310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104" name="Shape 3104"/>
            <p:cNvGrpSpPr/>
            <p:nvPr/>
          </p:nvGrpSpPr>
          <p:grpSpPr>
            <a:xfrm>
              <a:off x="1318993" y="3545876"/>
              <a:ext cx="221277" cy="480207"/>
              <a:chOff x="5752993" y="3412078"/>
              <a:chExt cx="328647" cy="713215"/>
            </a:xfrm>
          </p:grpSpPr>
          <p:sp>
            <p:nvSpPr>
              <p:cNvPr id="3105" name="Shape 310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06" name="Shape 310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07" name="Shape 3107"/>
            <p:cNvGrpSpPr/>
            <p:nvPr/>
          </p:nvGrpSpPr>
          <p:grpSpPr>
            <a:xfrm>
              <a:off x="1071226" y="3547998"/>
              <a:ext cx="221279" cy="480207"/>
              <a:chOff x="-1" y="0"/>
              <a:chExt cx="685103" cy="1486773"/>
            </a:xfrm>
          </p:grpSpPr>
          <p:sp>
            <p:nvSpPr>
              <p:cNvPr id="3108" name="Shape 310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09" name="Shape 310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110" name="Shape 3110"/>
          <p:cNvGrpSpPr/>
          <p:nvPr/>
        </p:nvGrpSpPr>
        <p:grpSpPr>
          <a:xfrm>
            <a:off x="962397" y="4105468"/>
            <a:ext cx="1828654" cy="362521"/>
            <a:chOff x="1071226" y="5134431"/>
            <a:chExt cx="2438205" cy="483361"/>
          </a:xfrm>
        </p:grpSpPr>
        <p:grpSp>
          <p:nvGrpSpPr>
            <p:cNvPr id="3111" name="Shape 3111"/>
            <p:cNvGrpSpPr/>
            <p:nvPr/>
          </p:nvGrpSpPr>
          <p:grpSpPr>
            <a:xfrm>
              <a:off x="1577225" y="5134431"/>
              <a:ext cx="190640" cy="481237"/>
              <a:chOff x="1577225" y="5134431"/>
              <a:chExt cx="190640" cy="481237"/>
            </a:xfrm>
          </p:grpSpPr>
          <p:sp>
            <p:nvSpPr>
              <p:cNvPr id="3112" name="Shape 311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13" name="Shape 311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14" name="Shape 3114"/>
            <p:cNvGrpSpPr/>
            <p:nvPr/>
          </p:nvGrpSpPr>
          <p:grpSpPr>
            <a:xfrm>
              <a:off x="1825690" y="5134431"/>
              <a:ext cx="190640" cy="481237"/>
              <a:chOff x="1825690" y="5134431"/>
              <a:chExt cx="190640" cy="481237"/>
            </a:xfrm>
          </p:grpSpPr>
          <p:sp>
            <p:nvSpPr>
              <p:cNvPr id="3115" name="Shape 311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16" name="Shape 311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17" name="Shape 3117"/>
            <p:cNvGrpSpPr/>
            <p:nvPr/>
          </p:nvGrpSpPr>
          <p:grpSpPr>
            <a:xfrm>
              <a:off x="2075093" y="5134431"/>
              <a:ext cx="190640" cy="481237"/>
              <a:chOff x="2075093" y="5134431"/>
              <a:chExt cx="190640" cy="481237"/>
            </a:xfrm>
          </p:grpSpPr>
          <p:sp>
            <p:nvSpPr>
              <p:cNvPr id="3118" name="Shape 311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19" name="Shape 311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20" name="Shape 3120"/>
            <p:cNvGrpSpPr/>
            <p:nvPr/>
          </p:nvGrpSpPr>
          <p:grpSpPr>
            <a:xfrm>
              <a:off x="2323557" y="5134431"/>
              <a:ext cx="190640" cy="481238"/>
              <a:chOff x="7252702" y="2337375"/>
              <a:chExt cx="283144" cy="714746"/>
            </a:xfrm>
          </p:grpSpPr>
          <p:sp>
            <p:nvSpPr>
              <p:cNvPr id="3121" name="Shape 312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22" name="Shape 312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23" name="Shape 3123"/>
            <p:cNvGrpSpPr/>
            <p:nvPr/>
          </p:nvGrpSpPr>
          <p:grpSpPr>
            <a:xfrm>
              <a:off x="2572710" y="5134431"/>
              <a:ext cx="190640" cy="481238"/>
              <a:chOff x="7622750" y="2337375"/>
              <a:chExt cx="283144" cy="714746"/>
            </a:xfrm>
          </p:grpSpPr>
          <p:sp>
            <p:nvSpPr>
              <p:cNvPr id="3124" name="Shape 312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25" name="Shape 312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26" name="Shape 3126"/>
            <p:cNvGrpSpPr/>
            <p:nvPr/>
          </p:nvGrpSpPr>
          <p:grpSpPr>
            <a:xfrm>
              <a:off x="2821174" y="5134431"/>
              <a:ext cx="190640" cy="481237"/>
              <a:chOff x="7991776" y="2337375"/>
              <a:chExt cx="283144" cy="714745"/>
            </a:xfrm>
          </p:grpSpPr>
          <p:sp>
            <p:nvSpPr>
              <p:cNvPr id="3127" name="Shape 312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28" name="Shape 312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29" name="Shape 3129"/>
            <p:cNvGrpSpPr/>
            <p:nvPr/>
          </p:nvGrpSpPr>
          <p:grpSpPr>
            <a:xfrm>
              <a:off x="3070578" y="5134431"/>
              <a:ext cx="190640" cy="481238"/>
              <a:chOff x="8362198" y="2337375"/>
              <a:chExt cx="283144" cy="714746"/>
            </a:xfrm>
          </p:grpSpPr>
          <p:sp>
            <p:nvSpPr>
              <p:cNvPr id="3130" name="Shape 313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31" name="Shape 313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32" name="Shape 3132"/>
            <p:cNvGrpSpPr/>
            <p:nvPr/>
          </p:nvGrpSpPr>
          <p:grpSpPr>
            <a:xfrm>
              <a:off x="3318791" y="5134431"/>
              <a:ext cx="190640" cy="481238"/>
              <a:chOff x="8731224" y="2337375"/>
              <a:chExt cx="283144" cy="714746"/>
            </a:xfrm>
          </p:grpSpPr>
          <p:sp>
            <p:nvSpPr>
              <p:cNvPr id="3133" name="Shape 313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34" name="Shape 313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35" name="Shape 3135"/>
            <p:cNvGrpSpPr/>
            <p:nvPr/>
          </p:nvGrpSpPr>
          <p:grpSpPr>
            <a:xfrm>
              <a:off x="1071226" y="5136553"/>
              <a:ext cx="190640" cy="481238"/>
              <a:chOff x="0" y="0"/>
              <a:chExt cx="590245" cy="1489965"/>
            </a:xfrm>
          </p:grpSpPr>
          <p:sp>
            <p:nvSpPr>
              <p:cNvPr id="3136" name="Shape 313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37" name="Shape 313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38" name="Shape 3138"/>
            <p:cNvGrpSpPr/>
            <p:nvPr/>
          </p:nvGrpSpPr>
          <p:grpSpPr>
            <a:xfrm>
              <a:off x="1320621" y="5136553"/>
              <a:ext cx="190640" cy="481238"/>
              <a:chOff x="0" y="0"/>
              <a:chExt cx="590245" cy="1489965"/>
            </a:xfrm>
          </p:grpSpPr>
          <p:sp>
            <p:nvSpPr>
              <p:cNvPr id="3139" name="Shape 313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40" name="Shape 314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141" name="Shape 3141"/>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142" name="Shape 3142"/>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143" name="Shape 3143"/>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144" name="Shape 3144"/>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
                                        <p:tgtEl>
                                          <p:spTgt spid="3074"/>
                                        </p:tgtEl>
                                      </p:cBhvr>
                                    </p:animEffect>
                                  </p:childTnLst>
                                </p:cTn>
                              </p:par>
                              <p:par>
                                <p:cTn id="8" presetID="10" presetClass="entr" presetSubtype="0" fill="hold" nodeType="withEffect">
                                  <p:stCondLst>
                                    <p:cond delay="0"/>
                                  </p:stCondLst>
                                  <p:childTnLst>
                                    <p:set>
                                      <p:cBhvr>
                                        <p:cTn id="9" dur="1" fill="hold">
                                          <p:stCondLst>
                                            <p:cond delay="0"/>
                                          </p:stCondLst>
                                        </p:cTn>
                                        <p:tgtEl>
                                          <p:spTgt spid="3075"/>
                                        </p:tgtEl>
                                        <p:attrNameLst>
                                          <p:attrName>style.visibility</p:attrName>
                                        </p:attrNameLst>
                                      </p:cBhvr>
                                      <p:to>
                                        <p:strVal val="visible"/>
                                      </p:to>
                                    </p:set>
                                    <p:animEffect transition="in" filter="fade">
                                      <p:cBhvr>
                                        <p:cTn id="10" dur="500"/>
                                        <p:tgtEl>
                                          <p:spTgt spid="307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077"/>
                                        </p:tgtEl>
                                        <p:attrNameLst>
                                          <p:attrName>style.visibility</p:attrName>
                                        </p:attrNameLst>
                                      </p:cBhvr>
                                      <p:to>
                                        <p:strVal val="visible"/>
                                      </p:to>
                                    </p:set>
                                    <p:animEffect transition="in" filter="fade">
                                      <p:cBhvr>
                                        <p:cTn id="14" dur="500"/>
                                        <p:tgtEl>
                                          <p:spTgt spid="307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076"/>
                                        </p:tgtEl>
                                        <p:attrNameLst>
                                          <p:attrName>style.visibility</p:attrName>
                                        </p:attrNameLst>
                                      </p:cBhvr>
                                      <p:to>
                                        <p:strVal val="visible"/>
                                      </p:to>
                                    </p:set>
                                    <p:animEffect transition="in" filter="fade">
                                      <p:cBhvr>
                                        <p:cTn id="18" dur="500"/>
                                        <p:tgtEl>
                                          <p:spTgt spid="307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142">
                                            <p:txEl>
                                              <p:pRg st="0" end="0"/>
                                            </p:txEl>
                                          </p:spTgt>
                                        </p:tgtEl>
                                        <p:attrNameLst>
                                          <p:attrName>style.visibility</p:attrName>
                                        </p:attrNameLst>
                                      </p:cBhvr>
                                      <p:to>
                                        <p:strVal val="visible"/>
                                      </p:to>
                                    </p:set>
                                    <p:animEffect transition="in" filter="fade">
                                      <p:cBhvr>
                                        <p:cTn id="22" dur="500"/>
                                        <p:tgtEl>
                                          <p:spTgt spid="314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078"/>
                                        </p:tgtEl>
                                        <p:attrNameLst>
                                          <p:attrName>style.visibility</p:attrName>
                                        </p:attrNameLst>
                                      </p:cBhvr>
                                      <p:to>
                                        <p:strVal val="visible"/>
                                      </p:to>
                                    </p:set>
                                    <p:animEffect transition="in" filter="fade">
                                      <p:cBhvr>
                                        <p:cTn id="26" dur="500"/>
                                        <p:tgtEl>
                                          <p:spTgt spid="307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143"/>
                                        </p:tgtEl>
                                        <p:attrNameLst>
                                          <p:attrName>style.visibility</p:attrName>
                                        </p:attrNameLst>
                                      </p:cBhvr>
                                      <p:to>
                                        <p:strVal val="visible"/>
                                      </p:to>
                                    </p:set>
                                    <p:animEffect transition="in" filter="fade">
                                      <p:cBhvr>
                                        <p:cTn id="30" dur="500"/>
                                        <p:tgtEl>
                                          <p:spTgt spid="314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141">
                                            <p:txEl>
                                              <p:pRg st="0" end="0"/>
                                            </p:txEl>
                                          </p:spTgt>
                                        </p:tgtEl>
                                        <p:attrNameLst>
                                          <p:attrName>style.visibility</p:attrName>
                                        </p:attrNameLst>
                                      </p:cBhvr>
                                      <p:to>
                                        <p:strVal val="visible"/>
                                      </p:to>
                                    </p:set>
                                    <p:animEffect transition="in" filter="fade">
                                      <p:cBhvr>
                                        <p:cTn id="34" dur="500"/>
                                        <p:tgtEl>
                                          <p:spTgt spid="314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110"/>
                                        </p:tgtEl>
                                        <p:attrNameLst>
                                          <p:attrName>style.visibility</p:attrName>
                                        </p:attrNameLst>
                                      </p:cBhvr>
                                      <p:to>
                                        <p:strVal val="visible"/>
                                      </p:to>
                                    </p:set>
                                    <p:animEffect transition="in" filter="fade">
                                      <p:cBhvr>
                                        <p:cTn id="38" dur="500"/>
                                        <p:tgtEl>
                                          <p:spTgt spid="311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144"/>
                                        </p:tgtEl>
                                        <p:attrNameLst>
                                          <p:attrName>style.visibility</p:attrName>
                                        </p:attrNameLst>
                                      </p:cBhvr>
                                      <p:to>
                                        <p:strVal val="visible"/>
                                      </p:to>
                                    </p:set>
                                    <p:animEffect transition="in" filter="fade">
                                      <p:cBhvr>
                                        <p:cTn id="42" dur="500"/>
                                        <p:tgtEl>
                                          <p:spTgt spid="314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030"/>
                                        </p:tgtEl>
                                        <p:attrNameLst>
                                          <p:attrName>style.visibility</p:attrName>
                                        </p:attrNameLst>
                                      </p:cBhvr>
                                      <p:to>
                                        <p:strVal val="visible"/>
                                      </p:to>
                                    </p:set>
                                    <p:animEffect transition="in" filter="fade">
                                      <p:cBhvr>
                                        <p:cTn id="46" dur="500"/>
                                        <p:tgtEl>
                                          <p:spTgt spid="3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148"/>
        <p:cNvGrpSpPr/>
        <p:nvPr/>
      </p:nvGrpSpPr>
      <p:grpSpPr>
        <a:xfrm>
          <a:off x="0" y="0"/>
          <a:ext cx="0" cy="0"/>
          <a:chOff x="0" y="0"/>
          <a:chExt cx="0" cy="0"/>
        </a:xfrm>
      </p:grpSpPr>
      <p:grpSp>
        <p:nvGrpSpPr>
          <p:cNvPr id="3149" name="Shape 3149"/>
          <p:cNvGrpSpPr/>
          <p:nvPr/>
        </p:nvGrpSpPr>
        <p:grpSpPr>
          <a:xfrm>
            <a:off x="3908298" y="1633645"/>
            <a:ext cx="4700497" cy="2121818"/>
            <a:chOff x="5081173" y="7575550"/>
            <a:chExt cx="7051215" cy="3182938"/>
          </a:xfrm>
        </p:grpSpPr>
        <p:sp>
          <p:nvSpPr>
            <p:cNvPr id="3150" name="Shape 3150"/>
            <p:cNvSpPr/>
            <p:nvPr/>
          </p:nvSpPr>
          <p:spPr>
            <a:xfrm>
              <a:off x="9654461" y="7575550"/>
              <a:ext cx="2477927" cy="1287462"/>
            </a:xfrm>
            <a:custGeom>
              <a:avLst/>
              <a:gdLst/>
              <a:ahLst/>
              <a:cxnLst/>
              <a:rect l="0" t="0" r="0" b="0"/>
              <a:pathLst>
                <a:path w="6884" h="3577" extrusionOk="0">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1" name="Shape 3151"/>
            <p:cNvSpPr/>
            <p:nvPr/>
          </p:nvSpPr>
          <p:spPr>
            <a:xfrm>
              <a:off x="7222570" y="10418763"/>
              <a:ext cx="1085779" cy="339725"/>
            </a:xfrm>
            <a:custGeom>
              <a:avLst/>
              <a:gdLst/>
              <a:ahLst/>
              <a:cxnLst/>
              <a:rect l="0" t="0" r="0" b="0"/>
              <a:pathLst>
                <a:path w="3018" h="945" extrusionOk="0">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2" name="Shape 3152"/>
            <p:cNvSpPr/>
            <p:nvPr/>
          </p:nvSpPr>
          <p:spPr>
            <a:xfrm>
              <a:off x="5081173" y="8089901"/>
              <a:ext cx="6943273" cy="2389187"/>
            </a:xfrm>
            <a:custGeom>
              <a:avLst/>
              <a:gdLst/>
              <a:ahLst/>
              <a:cxnLst/>
              <a:rect l="0" t="0" r="0" b="0"/>
              <a:pathLst>
                <a:path w="19289" h="6635" extrusionOk="0">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3" name="Shape 3153"/>
            <p:cNvSpPr/>
            <p:nvPr/>
          </p:nvSpPr>
          <p:spPr>
            <a:xfrm>
              <a:off x="6676506" y="8153401"/>
              <a:ext cx="565113" cy="427037"/>
            </a:xfrm>
            <a:custGeom>
              <a:avLst/>
              <a:gdLst/>
              <a:ahLst/>
              <a:cxnLst/>
              <a:rect l="0" t="0" r="0" b="0"/>
              <a:pathLst>
                <a:path w="1572" h="1188" extrusionOk="0">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4" name="Shape 3154"/>
            <p:cNvSpPr/>
            <p:nvPr/>
          </p:nvSpPr>
          <p:spPr>
            <a:xfrm>
              <a:off x="6333628" y="8231188"/>
              <a:ext cx="379388" cy="334963"/>
            </a:xfrm>
            <a:custGeom>
              <a:avLst/>
              <a:gdLst/>
              <a:ahLst/>
              <a:cxnLst/>
              <a:rect l="0" t="0" r="0" b="0"/>
              <a:pathLst>
                <a:path w="1056" h="929" extrusionOk="0">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5" name="Shape 3155"/>
            <p:cNvSpPr/>
            <p:nvPr/>
          </p:nvSpPr>
          <p:spPr>
            <a:xfrm>
              <a:off x="10365615" y="9501188"/>
              <a:ext cx="1282616" cy="582613"/>
            </a:xfrm>
            <a:custGeom>
              <a:avLst/>
              <a:gdLst/>
              <a:ahLst/>
              <a:cxnLst/>
              <a:rect l="0" t="0" r="0" b="0"/>
              <a:pathLst>
                <a:path w="3562" h="1620" extrusionOk="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6" name="Shape 3156"/>
            <p:cNvSpPr/>
            <p:nvPr/>
          </p:nvSpPr>
          <p:spPr>
            <a:xfrm>
              <a:off x="11156139" y="9974263"/>
              <a:ext cx="868306" cy="461963"/>
            </a:xfrm>
            <a:custGeom>
              <a:avLst/>
              <a:gdLst/>
              <a:ahLst/>
              <a:cxnLst/>
              <a:rect l="0" t="0" r="0" b="0"/>
              <a:pathLst>
                <a:path w="2411" h="1282" extrusionOk="0">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7" name="Shape 3157"/>
            <p:cNvSpPr/>
            <p:nvPr/>
          </p:nvSpPr>
          <p:spPr>
            <a:xfrm>
              <a:off x="10146554" y="9959976"/>
              <a:ext cx="1081018" cy="473075"/>
            </a:xfrm>
            <a:custGeom>
              <a:avLst/>
              <a:gdLst/>
              <a:ahLst/>
              <a:cxnLst/>
              <a:rect l="0" t="0" r="0" b="0"/>
              <a:pathLst>
                <a:path w="3002" h="1314" extrusionOk="0">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8" name="Shape 3158"/>
            <p:cNvSpPr/>
            <p:nvPr/>
          </p:nvSpPr>
          <p:spPr>
            <a:xfrm>
              <a:off x="9711609" y="9813925"/>
              <a:ext cx="1006409" cy="665162"/>
            </a:xfrm>
            <a:custGeom>
              <a:avLst/>
              <a:gdLst/>
              <a:ahLst/>
              <a:cxnLst/>
              <a:rect l="0" t="0" r="0" b="0"/>
              <a:pathLst>
                <a:path w="2796" h="1846" extrusionOk="0">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59" name="Shape 3159"/>
            <p:cNvSpPr/>
            <p:nvPr/>
          </p:nvSpPr>
          <p:spPr>
            <a:xfrm>
              <a:off x="9652875" y="9347201"/>
              <a:ext cx="973074" cy="547687"/>
            </a:xfrm>
            <a:custGeom>
              <a:avLst/>
              <a:gdLst/>
              <a:ahLst/>
              <a:cxnLst/>
              <a:rect l="0" t="0" r="0" b="0"/>
              <a:pathLst>
                <a:path w="2702" h="1520" extrusionOk="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0" name="Shape 3160"/>
            <p:cNvSpPr/>
            <p:nvPr/>
          </p:nvSpPr>
          <p:spPr>
            <a:xfrm>
              <a:off x="8933784" y="8648701"/>
              <a:ext cx="1285791" cy="1347787"/>
            </a:xfrm>
            <a:custGeom>
              <a:avLst/>
              <a:gdLst/>
              <a:ahLst/>
              <a:cxnLst/>
              <a:rect l="0" t="0" r="0" b="0"/>
              <a:pathLst>
                <a:path w="3572" h="3745" extrusionOk="0">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1" name="Shape 3161"/>
            <p:cNvSpPr/>
            <p:nvPr/>
          </p:nvSpPr>
          <p:spPr>
            <a:xfrm>
              <a:off x="8617892" y="8558213"/>
              <a:ext cx="881005" cy="1217613"/>
            </a:xfrm>
            <a:custGeom>
              <a:avLst/>
              <a:gdLst/>
              <a:ahLst/>
              <a:cxnLst/>
              <a:rect l="0" t="0" r="0" b="0"/>
              <a:pathLst>
                <a:path w="2448" h="3381" extrusionOk="0">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2" name="Shape 3162"/>
            <p:cNvSpPr/>
            <p:nvPr/>
          </p:nvSpPr>
          <p:spPr>
            <a:xfrm>
              <a:off x="8197231" y="8516938"/>
              <a:ext cx="755601" cy="777875"/>
            </a:xfrm>
            <a:custGeom>
              <a:avLst/>
              <a:gdLst/>
              <a:ahLst/>
              <a:cxnLst/>
              <a:rect l="0" t="0" r="0" b="0"/>
              <a:pathLst>
                <a:path w="2099" h="2162" extrusionOk="0">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3" name="Shape 3163"/>
            <p:cNvSpPr/>
            <p:nvPr/>
          </p:nvSpPr>
          <p:spPr>
            <a:xfrm>
              <a:off x="7782921" y="8175625"/>
              <a:ext cx="919102" cy="849312"/>
            </a:xfrm>
            <a:custGeom>
              <a:avLst/>
              <a:gdLst/>
              <a:ahLst/>
              <a:cxnLst/>
              <a:rect l="0" t="0" r="0" b="0"/>
              <a:pathLst>
                <a:path w="2553" h="2358" extrusionOk="0">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4" name="Shape 3164"/>
            <p:cNvSpPr/>
            <p:nvPr/>
          </p:nvSpPr>
          <p:spPr>
            <a:xfrm>
              <a:off x="7667042" y="8572500"/>
              <a:ext cx="580987" cy="533400"/>
            </a:xfrm>
            <a:custGeom>
              <a:avLst/>
              <a:gdLst/>
              <a:ahLst/>
              <a:cxnLst/>
              <a:rect l="0" t="0" r="0" b="0"/>
              <a:pathLst>
                <a:path w="1615" h="1483" extrusionOk="0">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5" name="Shape 3165"/>
            <p:cNvSpPr/>
            <p:nvPr/>
          </p:nvSpPr>
          <p:spPr>
            <a:xfrm>
              <a:off x="6878106" y="8089901"/>
              <a:ext cx="1082604" cy="877887"/>
            </a:xfrm>
            <a:custGeom>
              <a:avLst/>
              <a:gdLst/>
              <a:ahLst/>
              <a:cxnLst/>
              <a:rect l="0" t="0" r="0" b="0"/>
              <a:pathLst>
                <a:path w="3007" h="2438" extrusionOk="0">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6" name="Shape 3166"/>
            <p:cNvSpPr/>
            <p:nvPr/>
          </p:nvSpPr>
          <p:spPr>
            <a:xfrm>
              <a:off x="6636821" y="8154987"/>
              <a:ext cx="292081" cy="165100"/>
            </a:xfrm>
            <a:custGeom>
              <a:avLst/>
              <a:gdLst/>
              <a:ahLst/>
              <a:cxnLst/>
              <a:rect l="0" t="0" r="0" b="0"/>
              <a:pathLst>
                <a:path w="813" h="460" extrusionOk="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7" name="Shape 3167"/>
            <p:cNvSpPr/>
            <p:nvPr/>
          </p:nvSpPr>
          <p:spPr>
            <a:xfrm>
              <a:off x="6220924" y="9020175"/>
              <a:ext cx="1163561" cy="347662"/>
            </a:xfrm>
            <a:custGeom>
              <a:avLst/>
              <a:gdLst/>
              <a:ahLst/>
              <a:cxnLst/>
              <a:rect l="0" t="0" r="0" b="0"/>
              <a:pathLst>
                <a:path w="3234" h="965" extrusionOk="0">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168" name="Shape 3168"/>
            <p:cNvSpPr/>
            <p:nvPr/>
          </p:nvSpPr>
          <p:spPr>
            <a:xfrm>
              <a:off x="5081173" y="8274051"/>
              <a:ext cx="1361986" cy="873125"/>
            </a:xfrm>
            <a:custGeom>
              <a:avLst/>
              <a:gdLst/>
              <a:ahLst/>
              <a:cxnLst/>
              <a:rect l="0" t="0" r="0" b="0"/>
              <a:pathLst>
                <a:path w="3783" h="2427" extrusionOk="0">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3169" name="Shape 3169"/>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CUBA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170" name="Shape 3170"/>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171" name="Shape 3171"/>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172" name="Shape 3172"/>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173" name="Shape 3173"/>
          <p:cNvGrpSpPr/>
          <p:nvPr/>
        </p:nvGrpSpPr>
        <p:grpSpPr>
          <a:xfrm>
            <a:off x="962397" y="3412341"/>
            <a:ext cx="1844098" cy="361747"/>
            <a:chOff x="1071226" y="3545876"/>
            <a:chExt cx="2458797" cy="482329"/>
          </a:xfrm>
        </p:grpSpPr>
        <p:grpSp>
          <p:nvGrpSpPr>
            <p:cNvPr id="3174" name="Shape 3174"/>
            <p:cNvGrpSpPr/>
            <p:nvPr/>
          </p:nvGrpSpPr>
          <p:grpSpPr>
            <a:xfrm>
              <a:off x="1566929" y="3545876"/>
              <a:ext cx="221277" cy="480207"/>
              <a:chOff x="6121233" y="3412078"/>
              <a:chExt cx="328647" cy="713215"/>
            </a:xfrm>
          </p:grpSpPr>
          <p:sp>
            <p:nvSpPr>
              <p:cNvPr id="3175" name="Shape 3175"/>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76" name="Shape 3176"/>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77" name="Shape 3177"/>
            <p:cNvGrpSpPr/>
            <p:nvPr/>
          </p:nvGrpSpPr>
          <p:grpSpPr>
            <a:xfrm>
              <a:off x="1815392" y="3545876"/>
              <a:ext cx="221278" cy="480207"/>
              <a:chOff x="6490258" y="3412078"/>
              <a:chExt cx="328648" cy="713215"/>
            </a:xfrm>
          </p:grpSpPr>
          <p:sp>
            <p:nvSpPr>
              <p:cNvPr id="3178" name="Shape 3178"/>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79" name="Shape 3179"/>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80" name="Shape 3180"/>
            <p:cNvGrpSpPr/>
            <p:nvPr/>
          </p:nvGrpSpPr>
          <p:grpSpPr>
            <a:xfrm>
              <a:off x="2064797" y="3545876"/>
              <a:ext cx="221277" cy="480207"/>
              <a:chOff x="6860681" y="3412078"/>
              <a:chExt cx="328647" cy="713215"/>
            </a:xfrm>
          </p:grpSpPr>
          <p:sp>
            <p:nvSpPr>
              <p:cNvPr id="3181" name="Shape 3181"/>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82" name="Shape 3182"/>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83" name="Shape 3183"/>
            <p:cNvGrpSpPr/>
            <p:nvPr/>
          </p:nvGrpSpPr>
          <p:grpSpPr>
            <a:xfrm>
              <a:off x="2313259" y="3545876"/>
              <a:ext cx="221277" cy="480207"/>
              <a:chOff x="7229705" y="3412078"/>
              <a:chExt cx="328647" cy="713215"/>
            </a:xfrm>
          </p:grpSpPr>
          <p:sp>
            <p:nvSpPr>
              <p:cNvPr id="3184" name="Shape 3184"/>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85" name="Shape 3185"/>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86" name="Shape 3186"/>
            <p:cNvGrpSpPr/>
            <p:nvPr/>
          </p:nvGrpSpPr>
          <p:grpSpPr>
            <a:xfrm>
              <a:off x="2562414" y="3545876"/>
              <a:ext cx="221278" cy="480207"/>
              <a:chOff x="7599755" y="3412078"/>
              <a:chExt cx="328648" cy="713215"/>
            </a:xfrm>
          </p:grpSpPr>
          <p:sp>
            <p:nvSpPr>
              <p:cNvPr id="3187" name="Shape 3187"/>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88" name="Shape 3188"/>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89" name="Shape 3189"/>
            <p:cNvGrpSpPr/>
            <p:nvPr/>
          </p:nvGrpSpPr>
          <p:grpSpPr>
            <a:xfrm>
              <a:off x="2810878" y="3545876"/>
              <a:ext cx="221278" cy="480207"/>
              <a:chOff x="7968781" y="3412078"/>
              <a:chExt cx="328648" cy="713215"/>
            </a:xfrm>
          </p:grpSpPr>
          <p:sp>
            <p:nvSpPr>
              <p:cNvPr id="3190" name="Shape 3190"/>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91" name="Shape 3191"/>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92" name="Shape 3192"/>
            <p:cNvGrpSpPr/>
            <p:nvPr/>
          </p:nvGrpSpPr>
          <p:grpSpPr>
            <a:xfrm>
              <a:off x="3060282" y="3545876"/>
              <a:ext cx="221278" cy="480207"/>
              <a:chOff x="8339202" y="3412078"/>
              <a:chExt cx="328648" cy="713215"/>
            </a:xfrm>
          </p:grpSpPr>
          <p:sp>
            <p:nvSpPr>
              <p:cNvPr id="3193" name="Shape 3193"/>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94" name="Shape 3194"/>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195" name="Shape 3195"/>
            <p:cNvGrpSpPr/>
            <p:nvPr/>
          </p:nvGrpSpPr>
          <p:grpSpPr>
            <a:xfrm>
              <a:off x="3308746" y="3545876"/>
              <a:ext cx="221277" cy="480207"/>
              <a:chOff x="8708228" y="3412078"/>
              <a:chExt cx="328647" cy="713215"/>
            </a:xfrm>
          </p:grpSpPr>
          <p:sp>
            <p:nvSpPr>
              <p:cNvPr id="3196" name="Shape 3196"/>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197" name="Shape 3197"/>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198" name="Shape 3198"/>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199" name="Shape 3199"/>
            <p:cNvGrpSpPr/>
            <p:nvPr/>
          </p:nvGrpSpPr>
          <p:grpSpPr>
            <a:xfrm>
              <a:off x="1318993" y="3545876"/>
              <a:ext cx="221277" cy="480207"/>
              <a:chOff x="5752993" y="3412078"/>
              <a:chExt cx="328647" cy="713215"/>
            </a:xfrm>
          </p:grpSpPr>
          <p:sp>
            <p:nvSpPr>
              <p:cNvPr id="3200" name="Shape 3200"/>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01" name="Shape 3201"/>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02" name="Shape 3202"/>
            <p:cNvGrpSpPr/>
            <p:nvPr/>
          </p:nvGrpSpPr>
          <p:grpSpPr>
            <a:xfrm>
              <a:off x="1071226" y="3547998"/>
              <a:ext cx="221279" cy="480207"/>
              <a:chOff x="-1" y="0"/>
              <a:chExt cx="685103" cy="1486773"/>
            </a:xfrm>
          </p:grpSpPr>
          <p:sp>
            <p:nvSpPr>
              <p:cNvPr id="3203" name="Shape 3203"/>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04" name="Shape 320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205" name="Shape 3205"/>
          <p:cNvGrpSpPr/>
          <p:nvPr/>
        </p:nvGrpSpPr>
        <p:grpSpPr>
          <a:xfrm>
            <a:off x="962397" y="4105468"/>
            <a:ext cx="1828654" cy="362521"/>
            <a:chOff x="1071226" y="5134431"/>
            <a:chExt cx="2438205" cy="483361"/>
          </a:xfrm>
        </p:grpSpPr>
        <p:grpSp>
          <p:nvGrpSpPr>
            <p:cNvPr id="3206" name="Shape 3206"/>
            <p:cNvGrpSpPr/>
            <p:nvPr/>
          </p:nvGrpSpPr>
          <p:grpSpPr>
            <a:xfrm>
              <a:off x="1577225" y="5134431"/>
              <a:ext cx="190640" cy="481237"/>
              <a:chOff x="1577225" y="5134431"/>
              <a:chExt cx="190640" cy="481237"/>
            </a:xfrm>
          </p:grpSpPr>
          <p:sp>
            <p:nvSpPr>
              <p:cNvPr id="3207" name="Shape 3207"/>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08" name="Shape 3208"/>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09" name="Shape 3209"/>
            <p:cNvGrpSpPr/>
            <p:nvPr/>
          </p:nvGrpSpPr>
          <p:grpSpPr>
            <a:xfrm>
              <a:off x="1825690" y="5134431"/>
              <a:ext cx="190640" cy="481237"/>
              <a:chOff x="1825690" y="5134431"/>
              <a:chExt cx="190640" cy="481237"/>
            </a:xfrm>
          </p:grpSpPr>
          <p:sp>
            <p:nvSpPr>
              <p:cNvPr id="3210" name="Shape 3210"/>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11" name="Shape 3211"/>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12" name="Shape 3212"/>
            <p:cNvGrpSpPr/>
            <p:nvPr/>
          </p:nvGrpSpPr>
          <p:grpSpPr>
            <a:xfrm>
              <a:off x="2075093" y="5134431"/>
              <a:ext cx="190640" cy="481237"/>
              <a:chOff x="2075093" y="5134431"/>
              <a:chExt cx="190640" cy="481237"/>
            </a:xfrm>
          </p:grpSpPr>
          <p:sp>
            <p:nvSpPr>
              <p:cNvPr id="3213" name="Shape 3213"/>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14" name="Shape 3214"/>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15" name="Shape 3215"/>
            <p:cNvGrpSpPr/>
            <p:nvPr/>
          </p:nvGrpSpPr>
          <p:grpSpPr>
            <a:xfrm>
              <a:off x="2323557" y="5134431"/>
              <a:ext cx="190640" cy="481238"/>
              <a:chOff x="7252702" y="2337375"/>
              <a:chExt cx="283144" cy="714746"/>
            </a:xfrm>
          </p:grpSpPr>
          <p:sp>
            <p:nvSpPr>
              <p:cNvPr id="3216" name="Shape 3216"/>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17" name="Shape 3217"/>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18" name="Shape 3218"/>
            <p:cNvGrpSpPr/>
            <p:nvPr/>
          </p:nvGrpSpPr>
          <p:grpSpPr>
            <a:xfrm>
              <a:off x="2572710" y="5134431"/>
              <a:ext cx="190640" cy="481238"/>
              <a:chOff x="7622750" y="2337375"/>
              <a:chExt cx="283144" cy="714746"/>
            </a:xfrm>
          </p:grpSpPr>
          <p:sp>
            <p:nvSpPr>
              <p:cNvPr id="3219" name="Shape 3219"/>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20" name="Shape 3220"/>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21" name="Shape 3221"/>
            <p:cNvGrpSpPr/>
            <p:nvPr/>
          </p:nvGrpSpPr>
          <p:grpSpPr>
            <a:xfrm>
              <a:off x="2821174" y="5134431"/>
              <a:ext cx="190640" cy="481237"/>
              <a:chOff x="7991776" y="2337375"/>
              <a:chExt cx="283144" cy="714745"/>
            </a:xfrm>
          </p:grpSpPr>
          <p:sp>
            <p:nvSpPr>
              <p:cNvPr id="3222" name="Shape 3222"/>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23" name="Shape 3223"/>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24" name="Shape 3224"/>
            <p:cNvGrpSpPr/>
            <p:nvPr/>
          </p:nvGrpSpPr>
          <p:grpSpPr>
            <a:xfrm>
              <a:off x="3070578" y="5134431"/>
              <a:ext cx="190640" cy="481238"/>
              <a:chOff x="8362198" y="2337375"/>
              <a:chExt cx="283144" cy="714746"/>
            </a:xfrm>
          </p:grpSpPr>
          <p:sp>
            <p:nvSpPr>
              <p:cNvPr id="3225" name="Shape 3225"/>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26" name="Shape 3226"/>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27" name="Shape 3227"/>
            <p:cNvGrpSpPr/>
            <p:nvPr/>
          </p:nvGrpSpPr>
          <p:grpSpPr>
            <a:xfrm>
              <a:off x="3318791" y="5134431"/>
              <a:ext cx="190640" cy="481238"/>
              <a:chOff x="8731224" y="2337375"/>
              <a:chExt cx="283144" cy="714746"/>
            </a:xfrm>
          </p:grpSpPr>
          <p:sp>
            <p:nvSpPr>
              <p:cNvPr id="3228" name="Shape 3228"/>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29" name="Shape 3229"/>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30" name="Shape 3230"/>
            <p:cNvGrpSpPr/>
            <p:nvPr/>
          </p:nvGrpSpPr>
          <p:grpSpPr>
            <a:xfrm>
              <a:off x="1071226" y="5136553"/>
              <a:ext cx="190640" cy="481238"/>
              <a:chOff x="0" y="0"/>
              <a:chExt cx="590245" cy="1489965"/>
            </a:xfrm>
          </p:grpSpPr>
          <p:sp>
            <p:nvSpPr>
              <p:cNvPr id="3231" name="Shape 323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32" name="Shape 323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233" name="Shape 3233"/>
            <p:cNvGrpSpPr/>
            <p:nvPr/>
          </p:nvGrpSpPr>
          <p:grpSpPr>
            <a:xfrm>
              <a:off x="1320621" y="5136553"/>
              <a:ext cx="190640" cy="481238"/>
              <a:chOff x="0" y="0"/>
              <a:chExt cx="590245" cy="1489965"/>
            </a:xfrm>
          </p:grpSpPr>
          <p:sp>
            <p:nvSpPr>
              <p:cNvPr id="3234" name="Shape 323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235" name="Shape 323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236" name="Shape 3236"/>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237" name="Shape 3237"/>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238" name="Shape 3238"/>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239" name="Shape 3239"/>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69"/>
                                        </p:tgtEl>
                                        <p:attrNameLst>
                                          <p:attrName>style.visibility</p:attrName>
                                        </p:attrNameLst>
                                      </p:cBhvr>
                                      <p:to>
                                        <p:strVal val="visible"/>
                                      </p:to>
                                    </p:set>
                                    <p:animEffect transition="in" filter="fade">
                                      <p:cBhvr>
                                        <p:cTn id="7" dur="500"/>
                                        <p:tgtEl>
                                          <p:spTgt spid="3169"/>
                                        </p:tgtEl>
                                      </p:cBhvr>
                                    </p:animEffect>
                                  </p:childTnLst>
                                </p:cTn>
                              </p:par>
                              <p:par>
                                <p:cTn id="8" presetID="10" presetClass="entr" presetSubtype="0" fill="hold" nodeType="withEffect">
                                  <p:stCondLst>
                                    <p:cond delay="0"/>
                                  </p:stCondLst>
                                  <p:childTnLst>
                                    <p:set>
                                      <p:cBhvr>
                                        <p:cTn id="9" dur="1" fill="hold">
                                          <p:stCondLst>
                                            <p:cond delay="0"/>
                                          </p:stCondLst>
                                        </p:cTn>
                                        <p:tgtEl>
                                          <p:spTgt spid="3170"/>
                                        </p:tgtEl>
                                        <p:attrNameLst>
                                          <p:attrName>style.visibility</p:attrName>
                                        </p:attrNameLst>
                                      </p:cBhvr>
                                      <p:to>
                                        <p:strVal val="visible"/>
                                      </p:to>
                                    </p:set>
                                    <p:animEffect transition="in" filter="fade">
                                      <p:cBhvr>
                                        <p:cTn id="10" dur="500"/>
                                        <p:tgtEl>
                                          <p:spTgt spid="317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172"/>
                                        </p:tgtEl>
                                        <p:attrNameLst>
                                          <p:attrName>style.visibility</p:attrName>
                                        </p:attrNameLst>
                                      </p:cBhvr>
                                      <p:to>
                                        <p:strVal val="visible"/>
                                      </p:to>
                                    </p:set>
                                    <p:animEffect transition="in" filter="fade">
                                      <p:cBhvr>
                                        <p:cTn id="14" dur="500"/>
                                        <p:tgtEl>
                                          <p:spTgt spid="317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171"/>
                                        </p:tgtEl>
                                        <p:attrNameLst>
                                          <p:attrName>style.visibility</p:attrName>
                                        </p:attrNameLst>
                                      </p:cBhvr>
                                      <p:to>
                                        <p:strVal val="visible"/>
                                      </p:to>
                                    </p:set>
                                    <p:animEffect transition="in" filter="fade">
                                      <p:cBhvr>
                                        <p:cTn id="18" dur="500"/>
                                        <p:tgtEl>
                                          <p:spTgt spid="317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237">
                                            <p:txEl>
                                              <p:pRg st="0" end="0"/>
                                            </p:txEl>
                                          </p:spTgt>
                                        </p:tgtEl>
                                        <p:attrNameLst>
                                          <p:attrName>style.visibility</p:attrName>
                                        </p:attrNameLst>
                                      </p:cBhvr>
                                      <p:to>
                                        <p:strVal val="visible"/>
                                      </p:to>
                                    </p:set>
                                    <p:animEffect transition="in" filter="fade">
                                      <p:cBhvr>
                                        <p:cTn id="22" dur="500"/>
                                        <p:tgtEl>
                                          <p:spTgt spid="3237">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173"/>
                                        </p:tgtEl>
                                        <p:attrNameLst>
                                          <p:attrName>style.visibility</p:attrName>
                                        </p:attrNameLst>
                                      </p:cBhvr>
                                      <p:to>
                                        <p:strVal val="visible"/>
                                      </p:to>
                                    </p:set>
                                    <p:animEffect transition="in" filter="fade">
                                      <p:cBhvr>
                                        <p:cTn id="26" dur="500"/>
                                        <p:tgtEl>
                                          <p:spTgt spid="317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238"/>
                                        </p:tgtEl>
                                        <p:attrNameLst>
                                          <p:attrName>style.visibility</p:attrName>
                                        </p:attrNameLst>
                                      </p:cBhvr>
                                      <p:to>
                                        <p:strVal val="visible"/>
                                      </p:to>
                                    </p:set>
                                    <p:animEffect transition="in" filter="fade">
                                      <p:cBhvr>
                                        <p:cTn id="30" dur="500"/>
                                        <p:tgtEl>
                                          <p:spTgt spid="323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236">
                                            <p:txEl>
                                              <p:pRg st="0" end="0"/>
                                            </p:txEl>
                                          </p:spTgt>
                                        </p:tgtEl>
                                        <p:attrNameLst>
                                          <p:attrName>style.visibility</p:attrName>
                                        </p:attrNameLst>
                                      </p:cBhvr>
                                      <p:to>
                                        <p:strVal val="visible"/>
                                      </p:to>
                                    </p:set>
                                    <p:animEffect transition="in" filter="fade">
                                      <p:cBhvr>
                                        <p:cTn id="34" dur="500"/>
                                        <p:tgtEl>
                                          <p:spTgt spid="323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205"/>
                                        </p:tgtEl>
                                        <p:attrNameLst>
                                          <p:attrName>style.visibility</p:attrName>
                                        </p:attrNameLst>
                                      </p:cBhvr>
                                      <p:to>
                                        <p:strVal val="visible"/>
                                      </p:to>
                                    </p:set>
                                    <p:animEffect transition="in" filter="fade">
                                      <p:cBhvr>
                                        <p:cTn id="38" dur="500"/>
                                        <p:tgtEl>
                                          <p:spTgt spid="3205"/>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239"/>
                                        </p:tgtEl>
                                        <p:attrNameLst>
                                          <p:attrName>style.visibility</p:attrName>
                                        </p:attrNameLst>
                                      </p:cBhvr>
                                      <p:to>
                                        <p:strVal val="visible"/>
                                      </p:to>
                                    </p:set>
                                    <p:animEffect transition="in" filter="fade">
                                      <p:cBhvr>
                                        <p:cTn id="42" dur="500"/>
                                        <p:tgtEl>
                                          <p:spTgt spid="323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149"/>
                                        </p:tgtEl>
                                        <p:attrNameLst>
                                          <p:attrName>style.visibility</p:attrName>
                                        </p:attrNameLst>
                                      </p:cBhvr>
                                      <p:to>
                                        <p:strVal val="visible"/>
                                      </p:to>
                                    </p:set>
                                    <p:animEffect transition="in" filter="fade">
                                      <p:cBhvr>
                                        <p:cTn id="46" dur="500"/>
                                        <p:tgtEl>
                                          <p:spTgt spid="3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243"/>
        <p:cNvGrpSpPr/>
        <p:nvPr/>
      </p:nvGrpSpPr>
      <p:grpSpPr>
        <a:xfrm>
          <a:off x="0" y="0"/>
          <a:ext cx="0" cy="0"/>
          <a:chOff x="0" y="0"/>
          <a:chExt cx="0" cy="0"/>
        </a:xfrm>
      </p:grpSpPr>
      <p:grpSp>
        <p:nvGrpSpPr>
          <p:cNvPr id="3244" name="Shape 3244"/>
          <p:cNvGrpSpPr/>
          <p:nvPr/>
        </p:nvGrpSpPr>
        <p:grpSpPr>
          <a:xfrm>
            <a:off x="522958" y="2845594"/>
            <a:ext cx="3516198" cy="1845048"/>
            <a:chOff x="762" y="1755"/>
            <a:chExt cx="4362" cy="2567"/>
          </a:xfrm>
        </p:grpSpPr>
        <p:sp>
          <p:nvSpPr>
            <p:cNvPr id="3245" name="Shape 3245"/>
            <p:cNvSpPr/>
            <p:nvPr/>
          </p:nvSpPr>
          <p:spPr>
            <a:xfrm>
              <a:off x="1229" y="2907"/>
              <a:ext cx="31" cy="31"/>
            </a:xfrm>
            <a:custGeom>
              <a:avLst/>
              <a:gdLst/>
              <a:ahLst/>
              <a:cxnLst/>
              <a:rect l="0" t="0" r="0" b="0"/>
              <a:pathLst>
                <a:path w="15" h="15" extrusionOk="0">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46" name="Shape 3246"/>
            <p:cNvSpPr/>
            <p:nvPr/>
          </p:nvSpPr>
          <p:spPr>
            <a:xfrm>
              <a:off x="4234" y="2453"/>
              <a:ext cx="421" cy="565"/>
            </a:xfrm>
            <a:custGeom>
              <a:avLst/>
              <a:gdLst/>
              <a:ahLst/>
              <a:cxnLst/>
              <a:rect l="0" t="0" r="0" b="0"/>
              <a:pathLst>
                <a:path w="202" h="271" extrusionOk="0">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47" name="Shape 3247"/>
            <p:cNvSpPr/>
            <p:nvPr/>
          </p:nvSpPr>
          <p:spPr>
            <a:xfrm>
              <a:off x="4574" y="3326"/>
              <a:ext cx="375" cy="409"/>
            </a:xfrm>
            <a:custGeom>
              <a:avLst/>
              <a:gdLst/>
              <a:ahLst/>
              <a:cxnLst/>
              <a:rect l="0" t="0" r="0" b="0"/>
              <a:pathLst>
                <a:path w="180" h="196" extrusionOk="0">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48" name="Shape 3248"/>
            <p:cNvSpPr/>
            <p:nvPr/>
          </p:nvSpPr>
          <p:spPr>
            <a:xfrm>
              <a:off x="4432" y="3782"/>
              <a:ext cx="163" cy="148"/>
            </a:xfrm>
            <a:custGeom>
              <a:avLst/>
              <a:gdLst/>
              <a:ahLst/>
              <a:cxnLst/>
              <a:rect l="0" t="0" r="0" b="0"/>
              <a:pathLst>
                <a:path w="78" h="71" extrusionOk="0">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49" name="Shape 3249"/>
            <p:cNvSpPr/>
            <p:nvPr/>
          </p:nvSpPr>
          <p:spPr>
            <a:xfrm>
              <a:off x="3840" y="3505"/>
              <a:ext cx="600" cy="396"/>
            </a:xfrm>
            <a:custGeom>
              <a:avLst/>
              <a:gdLst/>
              <a:ahLst/>
              <a:cxnLst/>
              <a:rect l="0" t="0" r="0" b="0"/>
              <a:pathLst>
                <a:path w="288" h="190" extrusionOk="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0" name="Shape 3250"/>
            <p:cNvSpPr/>
            <p:nvPr/>
          </p:nvSpPr>
          <p:spPr>
            <a:xfrm>
              <a:off x="2125" y="2153"/>
              <a:ext cx="477" cy="690"/>
            </a:xfrm>
            <a:custGeom>
              <a:avLst/>
              <a:gdLst/>
              <a:ahLst/>
              <a:cxnLst/>
              <a:rect l="0" t="0" r="0" b="0"/>
              <a:pathLst>
                <a:path w="229" h="331" extrusionOk="0">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1" name="Shape 3251"/>
            <p:cNvSpPr/>
            <p:nvPr/>
          </p:nvSpPr>
          <p:spPr>
            <a:xfrm>
              <a:off x="1460" y="2832"/>
              <a:ext cx="432" cy="421"/>
            </a:xfrm>
            <a:custGeom>
              <a:avLst/>
              <a:gdLst/>
              <a:ahLst/>
              <a:cxnLst/>
              <a:rect l="0" t="0" r="0" b="0"/>
              <a:pathLst>
                <a:path w="207" h="202" extrusionOk="0">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2" name="Shape 3252"/>
            <p:cNvSpPr/>
            <p:nvPr/>
          </p:nvSpPr>
          <p:spPr>
            <a:xfrm>
              <a:off x="1544" y="2528"/>
              <a:ext cx="252" cy="317"/>
            </a:xfrm>
            <a:custGeom>
              <a:avLst/>
              <a:gdLst/>
              <a:ahLst/>
              <a:cxnLst/>
              <a:rect l="0" t="0" r="0" b="0"/>
              <a:pathLst>
                <a:path w="121" h="152" extrusionOk="0">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3" name="Shape 3253"/>
            <p:cNvSpPr/>
            <p:nvPr/>
          </p:nvSpPr>
          <p:spPr>
            <a:xfrm>
              <a:off x="1298" y="2999"/>
              <a:ext cx="367" cy="300"/>
            </a:xfrm>
            <a:custGeom>
              <a:avLst/>
              <a:gdLst/>
              <a:ahLst/>
              <a:cxnLst/>
              <a:rect l="0" t="0" r="0" b="0"/>
              <a:pathLst>
                <a:path w="367" h="300" extrusionOk="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4" name="Shape 3254"/>
            <p:cNvSpPr/>
            <p:nvPr/>
          </p:nvSpPr>
          <p:spPr>
            <a:xfrm>
              <a:off x="1152" y="2855"/>
              <a:ext cx="208" cy="219"/>
            </a:xfrm>
            <a:custGeom>
              <a:avLst/>
              <a:gdLst/>
              <a:ahLst/>
              <a:cxnLst/>
              <a:rect l="0" t="0" r="0" b="0"/>
              <a:pathLst>
                <a:path w="100" h="105" extrusionOk="0">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5" name="Shape 3255"/>
            <p:cNvSpPr/>
            <p:nvPr/>
          </p:nvSpPr>
          <p:spPr>
            <a:xfrm>
              <a:off x="1121" y="2980"/>
              <a:ext cx="198" cy="150"/>
            </a:xfrm>
            <a:custGeom>
              <a:avLst/>
              <a:gdLst/>
              <a:ahLst/>
              <a:cxnLst/>
              <a:rect l="0" t="0" r="0" b="0"/>
              <a:pathLst>
                <a:path w="198" h="150" extrusionOk="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6" name="Shape 3256"/>
            <p:cNvSpPr/>
            <p:nvPr/>
          </p:nvSpPr>
          <p:spPr>
            <a:xfrm>
              <a:off x="1029" y="2911"/>
              <a:ext cx="142" cy="225"/>
            </a:xfrm>
            <a:custGeom>
              <a:avLst/>
              <a:gdLst/>
              <a:ahLst/>
              <a:cxnLst/>
              <a:rect l="0" t="0" r="0" b="0"/>
              <a:pathLst>
                <a:path w="68" h="108" extrusionOk="0">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7" name="Shape 3257"/>
            <p:cNvSpPr/>
            <p:nvPr/>
          </p:nvSpPr>
          <p:spPr>
            <a:xfrm>
              <a:off x="1046" y="3595"/>
              <a:ext cx="256" cy="237"/>
            </a:xfrm>
            <a:custGeom>
              <a:avLst/>
              <a:gdLst/>
              <a:ahLst/>
              <a:cxnLst/>
              <a:rect l="0" t="0" r="0" b="0"/>
              <a:pathLst>
                <a:path w="123" h="114" extrusionOk="0">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8" name="Shape 3258"/>
            <p:cNvSpPr/>
            <p:nvPr/>
          </p:nvSpPr>
          <p:spPr>
            <a:xfrm>
              <a:off x="1133" y="3805"/>
              <a:ext cx="115" cy="213"/>
            </a:xfrm>
            <a:custGeom>
              <a:avLst/>
              <a:gdLst/>
              <a:ahLst/>
              <a:cxnLst/>
              <a:rect l="0" t="0" r="0" b="0"/>
              <a:pathLst>
                <a:path w="55" h="102" extrusionOk="0">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59" name="Shape 3259"/>
            <p:cNvSpPr/>
            <p:nvPr/>
          </p:nvSpPr>
          <p:spPr>
            <a:xfrm>
              <a:off x="889" y="3622"/>
              <a:ext cx="232" cy="254"/>
            </a:xfrm>
            <a:custGeom>
              <a:avLst/>
              <a:gdLst/>
              <a:ahLst/>
              <a:cxnLst/>
              <a:rect l="0" t="0" r="0" b="0"/>
              <a:pathLst>
                <a:path w="111" h="122" extrusionOk="0">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0" name="Shape 3260"/>
            <p:cNvSpPr/>
            <p:nvPr/>
          </p:nvSpPr>
          <p:spPr>
            <a:xfrm>
              <a:off x="1519" y="3224"/>
              <a:ext cx="287" cy="317"/>
            </a:xfrm>
            <a:custGeom>
              <a:avLst/>
              <a:gdLst/>
              <a:ahLst/>
              <a:cxnLst/>
              <a:rect l="0" t="0" r="0" b="0"/>
              <a:pathLst>
                <a:path w="287" h="317" extrusionOk="0">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1" name="Shape 3261"/>
            <p:cNvSpPr/>
            <p:nvPr/>
          </p:nvSpPr>
          <p:spPr>
            <a:xfrm>
              <a:off x="1317" y="3332"/>
              <a:ext cx="264" cy="175"/>
            </a:xfrm>
            <a:custGeom>
              <a:avLst/>
              <a:gdLst/>
              <a:ahLst/>
              <a:cxnLst/>
              <a:rect l="0" t="0" r="0" b="0"/>
              <a:pathLst>
                <a:path w="264" h="175" extrusionOk="0">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2" name="Shape 3262"/>
            <p:cNvSpPr/>
            <p:nvPr/>
          </p:nvSpPr>
          <p:spPr>
            <a:xfrm>
              <a:off x="1248" y="3478"/>
              <a:ext cx="148" cy="156"/>
            </a:xfrm>
            <a:custGeom>
              <a:avLst/>
              <a:gdLst/>
              <a:ahLst/>
              <a:cxnLst/>
              <a:rect l="0" t="0" r="0" b="0"/>
              <a:pathLst>
                <a:path w="71" h="75" extrusionOk="0">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3" name="Shape 3263"/>
            <p:cNvSpPr/>
            <p:nvPr/>
          </p:nvSpPr>
          <p:spPr>
            <a:xfrm>
              <a:off x="1467" y="3662"/>
              <a:ext cx="352" cy="341"/>
            </a:xfrm>
            <a:custGeom>
              <a:avLst/>
              <a:gdLst/>
              <a:ahLst/>
              <a:cxnLst/>
              <a:rect l="0" t="0" r="0" b="0"/>
              <a:pathLst>
                <a:path w="169" h="164" extrusionOk="0">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4" name="Shape 3264"/>
            <p:cNvSpPr/>
            <p:nvPr/>
          </p:nvSpPr>
          <p:spPr>
            <a:xfrm>
              <a:off x="1198" y="3555"/>
              <a:ext cx="269" cy="271"/>
            </a:xfrm>
            <a:custGeom>
              <a:avLst/>
              <a:gdLst/>
              <a:ahLst/>
              <a:cxnLst/>
              <a:rect l="0" t="0" r="0" b="0"/>
              <a:pathLst>
                <a:path w="129" h="130" extrusionOk="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5" name="Shape 3265"/>
            <p:cNvSpPr/>
            <p:nvPr/>
          </p:nvSpPr>
          <p:spPr>
            <a:xfrm>
              <a:off x="1417" y="3614"/>
              <a:ext cx="173" cy="143"/>
            </a:xfrm>
            <a:custGeom>
              <a:avLst/>
              <a:gdLst/>
              <a:ahLst/>
              <a:cxnLst/>
              <a:rect l="0" t="0" r="0" b="0"/>
              <a:pathLst>
                <a:path w="83" h="69" extrusionOk="0">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6" name="Shape 3266"/>
            <p:cNvSpPr/>
            <p:nvPr/>
          </p:nvSpPr>
          <p:spPr>
            <a:xfrm>
              <a:off x="1371" y="3532"/>
              <a:ext cx="160" cy="132"/>
            </a:xfrm>
            <a:custGeom>
              <a:avLst/>
              <a:gdLst/>
              <a:ahLst/>
              <a:cxnLst/>
              <a:rect l="0" t="0" r="0" b="0"/>
              <a:pathLst>
                <a:path w="77" h="63" extrusionOk="0">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7" name="Shape 3267"/>
            <p:cNvSpPr/>
            <p:nvPr/>
          </p:nvSpPr>
          <p:spPr>
            <a:xfrm>
              <a:off x="1373" y="3218"/>
              <a:ext cx="248" cy="139"/>
            </a:xfrm>
            <a:custGeom>
              <a:avLst/>
              <a:gdLst/>
              <a:ahLst/>
              <a:cxnLst/>
              <a:rect l="0" t="0" r="0" b="0"/>
              <a:pathLst>
                <a:path w="248" h="139" extrusionOk="0">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8" name="Shape 3268"/>
            <p:cNvSpPr/>
            <p:nvPr/>
          </p:nvSpPr>
          <p:spPr>
            <a:xfrm>
              <a:off x="1323" y="3268"/>
              <a:ext cx="135" cy="118"/>
            </a:xfrm>
            <a:custGeom>
              <a:avLst/>
              <a:gdLst/>
              <a:ahLst/>
              <a:cxnLst/>
              <a:rect l="0" t="0" r="0" b="0"/>
              <a:pathLst>
                <a:path w="135" h="118" extrusionOk="0">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69" name="Shape 3269"/>
            <p:cNvSpPr/>
            <p:nvPr/>
          </p:nvSpPr>
          <p:spPr>
            <a:xfrm>
              <a:off x="1262" y="3264"/>
              <a:ext cx="109" cy="139"/>
            </a:xfrm>
            <a:custGeom>
              <a:avLst/>
              <a:gdLst/>
              <a:ahLst/>
              <a:cxnLst/>
              <a:rect l="0" t="0" r="0" b="0"/>
              <a:pathLst>
                <a:path w="109" h="139" extrusionOk="0">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0" name="Shape 3270"/>
            <p:cNvSpPr/>
            <p:nvPr/>
          </p:nvSpPr>
          <p:spPr>
            <a:xfrm>
              <a:off x="1283" y="3159"/>
              <a:ext cx="146" cy="121"/>
            </a:xfrm>
            <a:custGeom>
              <a:avLst/>
              <a:gdLst/>
              <a:ahLst/>
              <a:cxnLst/>
              <a:rect l="0" t="0" r="0" b="0"/>
              <a:pathLst>
                <a:path w="146" h="121" extrusionOk="0">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1" name="Shape 3271"/>
            <p:cNvSpPr/>
            <p:nvPr/>
          </p:nvSpPr>
          <p:spPr>
            <a:xfrm>
              <a:off x="1083" y="3072"/>
              <a:ext cx="263" cy="173"/>
            </a:xfrm>
            <a:custGeom>
              <a:avLst/>
              <a:gdLst/>
              <a:ahLst/>
              <a:cxnLst/>
              <a:rect l="0" t="0" r="0" b="0"/>
              <a:pathLst>
                <a:path w="263" h="173" extrusionOk="0">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2" name="Shape 3272"/>
            <p:cNvSpPr/>
            <p:nvPr/>
          </p:nvSpPr>
          <p:spPr>
            <a:xfrm>
              <a:off x="1006" y="3124"/>
              <a:ext cx="177" cy="156"/>
            </a:xfrm>
            <a:custGeom>
              <a:avLst/>
              <a:gdLst/>
              <a:ahLst/>
              <a:cxnLst/>
              <a:rect l="0" t="0" r="0" b="0"/>
              <a:pathLst>
                <a:path w="85" h="75" extrusionOk="0">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3" name="Shape 3273"/>
            <p:cNvSpPr/>
            <p:nvPr/>
          </p:nvSpPr>
          <p:spPr>
            <a:xfrm>
              <a:off x="931" y="3236"/>
              <a:ext cx="135" cy="132"/>
            </a:xfrm>
            <a:custGeom>
              <a:avLst/>
              <a:gdLst/>
              <a:ahLst/>
              <a:cxnLst/>
              <a:rect l="0" t="0" r="0" b="0"/>
              <a:pathLst>
                <a:path w="65" h="63" extrusionOk="0">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4" name="Shape 3274"/>
            <p:cNvSpPr/>
            <p:nvPr/>
          </p:nvSpPr>
          <p:spPr>
            <a:xfrm>
              <a:off x="958" y="3361"/>
              <a:ext cx="138" cy="138"/>
            </a:xfrm>
            <a:custGeom>
              <a:avLst/>
              <a:gdLst/>
              <a:ahLst/>
              <a:cxnLst/>
              <a:rect l="0" t="0" r="0" b="0"/>
              <a:pathLst>
                <a:path w="66" h="66" extrusionOk="0">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5" name="Shape 3275"/>
            <p:cNvSpPr/>
            <p:nvPr/>
          </p:nvSpPr>
          <p:spPr>
            <a:xfrm>
              <a:off x="1152" y="3455"/>
              <a:ext cx="123" cy="136"/>
            </a:xfrm>
            <a:custGeom>
              <a:avLst/>
              <a:gdLst/>
              <a:ahLst/>
              <a:cxnLst/>
              <a:rect l="0" t="0" r="0" b="0"/>
              <a:pathLst>
                <a:path w="123" h="136" extrusionOk="0">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6" name="Shape 3276"/>
            <p:cNvSpPr/>
            <p:nvPr/>
          </p:nvSpPr>
          <p:spPr>
            <a:xfrm>
              <a:off x="960" y="3443"/>
              <a:ext cx="109" cy="146"/>
            </a:xfrm>
            <a:custGeom>
              <a:avLst/>
              <a:gdLst/>
              <a:ahLst/>
              <a:cxnLst/>
              <a:rect l="0" t="0" r="0" b="0"/>
              <a:pathLst>
                <a:path w="52" h="70" extrusionOk="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7" name="Shape 3277"/>
            <p:cNvSpPr/>
            <p:nvPr/>
          </p:nvSpPr>
          <p:spPr>
            <a:xfrm>
              <a:off x="1035" y="3474"/>
              <a:ext cx="169" cy="169"/>
            </a:xfrm>
            <a:custGeom>
              <a:avLst/>
              <a:gdLst/>
              <a:ahLst/>
              <a:cxnLst/>
              <a:rect l="0" t="0" r="0" b="0"/>
              <a:pathLst>
                <a:path w="81" h="81" extrusionOk="0">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8" name="Shape 3278"/>
            <p:cNvSpPr/>
            <p:nvPr/>
          </p:nvSpPr>
          <p:spPr>
            <a:xfrm>
              <a:off x="1175" y="3364"/>
              <a:ext cx="154" cy="114"/>
            </a:xfrm>
            <a:custGeom>
              <a:avLst/>
              <a:gdLst/>
              <a:ahLst/>
              <a:cxnLst/>
              <a:rect l="0" t="0" r="0" b="0"/>
              <a:pathLst>
                <a:path w="154" h="114" extrusionOk="0">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79" name="Shape 3279"/>
            <p:cNvSpPr/>
            <p:nvPr/>
          </p:nvSpPr>
          <p:spPr>
            <a:xfrm>
              <a:off x="1079" y="3412"/>
              <a:ext cx="125" cy="110"/>
            </a:xfrm>
            <a:custGeom>
              <a:avLst/>
              <a:gdLst/>
              <a:ahLst/>
              <a:cxnLst/>
              <a:rect l="0" t="0" r="0" b="0"/>
              <a:pathLst>
                <a:path w="125" h="110" extrusionOk="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0" name="Shape 3280"/>
            <p:cNvSpPr/>
            <p:nvPr/>
          </p:nvSpPr>
          <p:spPr>
            <a:xfrm>
              <a:off x="1021" y="3330"/>
              <a:ext cx="108" cy="121"/>
            </a:xfrm>
            <a:custGeom>
              <a:avLst/>
              <a:gdLst/>
              <a:ahLst/>
              <a:cxnLst/>
              <a:rect l="0" t="0" r="0" b="0"/>
              <a:pathLst>
                <a:path w="108" h="121" extrusionOk="0">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1" name="Shape 3281"/>
            <p:cNvSpPr/>
            <p:nvPr/>
          </p:nvSpPr>
          <p:spPr>
            <a:xfrm>
              <a:off x="1098" y="3316"/>
              <a:ext cx="104" cy="112"/>
            </a:xfrm>
            <a:custGeom>
              <a:avLst/>
              <a:gdLst/>
              <a:ahLst/>
              <a:cxnLst/>
              <a:rect l="0" t="0" r="0" b="0"/>
              <a:pathLst>
                <a:path w="104" h="112" extrusionOk="0">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2" name="Shape 3282"/>
            <p:cNvSpPr/>
            <p:nvPr/>
          </p:nvSpPr>
          <p:spPr>
            <a:xfrm>
              <a:off x="1054" y="3243"/>
              <a:ext cx="142" cy="96"/>
            </a:xfrm>
            <a:custGeom>
              <a:avLst/>
              <a:gdLst/>
              <a:ahLst/>
              <a:cxnLst/>
              <a:rect l="0" t="0" r="0" b="0"/>
              <a:pathLst>
                <a:path w="142" h="96" extrusionOk="0">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3" name="Shape 3283"/>
            <p:cNvSpPr/>
            <p:nvPr/>
          </p:nvSpPr>
          <p:spPr>
            <a:xfrm>
              <a:off x="1152" y="3205"/>
              <a:ext cx="137" cy="173"/>
            </a:xfrm>
            <a:custGeom>
              <a:avLst/>
              <a:gdLst/>
              <a:ahLst/>
              <a:cxnLst/>
              <a:rect l="0" t="0" r="0" b="0"/>
              <a:pathLst>
                <a:path w="137" h="173" extrusionOk="0">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4" name="Shape 3284"/>
            <p:cNvSpPr/>
            <p:nvPr/>
          </p:nvSpPr>
          <p:spPr>
            <a:xfrm>
              <a:off x="1210" y="3261"/>
              <a:ext cx="40" cy="42"/>
            </a:xfrm>
            <a:custGeom>
              <a:avLst/>
              <a:gdLst/>
              <a:ahLst/>
              <a:cxnLst/>
              <a:rect l="0" t="0" r="0" b="0"/>
              <a:pathLst>
                <a:path w="40" h="42" extrusionOk="0">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5" name="Shape 3285"/>
            <p:cNvSpPr/>
            <p:nvPr/>
          </p:nvSpPr>
          <p:spPr>
            <a:xfrm>
              <a:off x="2044" y="3574"/>
              <a:ext cx="354" cy="290"/>
            </a:xfrm>
            <a:custGeom>
              <a:avLst/>
              <a:gdLst/>
              <a:ahLst/>
              <a:cxnLst/>
              <a:rect l="0" t="0" r="0" b="0"/>
              <a:pathLst>
                <a:path w="170" h="139" extrusionOk="0">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6" name="Shape 3286"/>
            <p:cNvSpPr/>
            <p:nvPr/>
          </p:nvSpPr>
          <p:spPr>
            <a:xfrm>
              <a:off x="1913" y="3697"/>
              <a:ext cx="225" cy="160"/>
            </a:xfrm>
            <a:custGeom>
              <a:avLst/>
              <a:gdLst/>
              <a:ahLst/>
              <a:cxnLst/>
              <a:rect l="0" t="0" r="0" b="0"/>
              <a:pathLst>
                <a:path w="108" h="77" extrusionOk="0">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7" name="Shape 3287"/>
            <p:cNvSpPr/>
            <p:nvPr/>
          </p:nvSpPr>
          <p:spPr>
            <a:xfrm>
              <a:off x="1735" y="3664"/>
              <a:ext cx="217" cy="252"/>
            </a:xfrm>
            <a:custGeom>
              <a:avLst/>
              <a:gdLst/>
              <a:ahLst/>
              <a:cxnLst/>
              <a:rect l="0" t="0" r="0" b="0"/>
              <a:pathLst>
                <a:path w="104" h="121" extrusionOk="0">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8" name="Shape 3288"/>
            <p:cNvSpPr/>
            <p:nvPr/>
          </p:nvSpPr>
          <p:spPr>
            <a:xfrm>
              <a:off x="1802" y="3355"/>
              <a:ext cx="315" cy="365"/>
            </a:xfrm>
            <a:custGeom>
              <a:avLst/>
              <a:gdLst/>
              <a:ahLst/>
              <a:cxnLst/>
              <a:rect l="0" t="0" r="0" b="0"/>
              <a:pathLst>
                <a:path w="315" h="365" extrusionOk="0">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89" name="Shape 3289"/>
            <p:cNvSpPr/>
            <p:nvPr/>
          </p:nvSpPr>
          <p:spPr>
            <a:xfrm>
              <a:off x="2398" y="3584"/>
              <a:ext cx="456" cy="334"/>
            </a:xfrm>
            <a:custGeom>
              <a:avLst/>
              <a:gdLst/>
              <a:ahLst/>
              <a:cxnLst/>
              <a:rect l="0" t="0" r="0" b="0"/>
              <a:pathLst>
                <a:path w="456" h="334" extrusionOk="0">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0" name="Shape 3290"/>
            <p:cNvSpPr/>
            <p:nvPr/>
          </p:nvSpPr>
          <p:spPr>
            <a:xfrm>
              <a:off x="3073" y="3349"/>
              <a:ext cx="715" cy="802"/>
            </a:xfrm>
            <a:custGeom>
              <a:avLst/>
              <a:gdLst/>
              <a:ahLst/>
              <a:cxnLst/>
              <a:rect l="0" t="0" r="0" b="0"/>
              <a:pathLst>
                <a:path w="343" h="385" extrusionOk="0">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1" name="Shape 3291"/>
            <p:cNvSpPr/>
            <p:nvPr/>
          </p:nvSpPr>
          <p:spPr>
            <a:xfrm>
              <a:off x="2202" y="3678"/>
              <a:ext cx="215" cy="315"/>
            </a:xfrm>
            <a:custGeom>
              <a:avLst/>
              <a:gdLst/>
              <a:ahLst/>
              <a:cxnLst/>
              <a:rect l="0" t="0" r="0" b="0"/>
              <a:pathLst>
                <a:path w="103" h="151" extrusionOk="0">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2" name="Shape 3292"/>
            <p:cNvSpPr/>
            <p:nvPr/>
          </p:nvSpPr>
          <p:spPr>
            <a:xfrm>
              <a:off x="4484" y="2238"/>
              <a:ext cx="640" cy="1011"/>
            </a:xfrm>
            <a:custGeom>
              <a:avLst/>
              <a:gdLst/>
              <a:ahLst/>
              <a:cxnLst/>
              <a:rect l="0" t="0" r="0" b="0"/>
              <a:pathLst>
                <a:path w="307" h="485" extrusionOk="0">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3" name="Shape 3293"/>
            <p:cNvSpPr/>
            <p:nvPr/>
          </p:nvSpPr>
          <p:spPr>
            <a:xfrm>
              <a:off x="4565" y="3720"/>
              <a:ext cx="211" cy="488"/>
            </a:xfrm>
            <a:custGeom>
              <a:avLst/>
              <a:gdLst/>
              <a:ahLst/>
              <a:cxnLst/>
              <a:rect l="0" t="0" r="0" b="0"/>
              <a:pathLst>
                <a:path w="101" h="234" extrusionOk="0">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4" name="Shape 3294"/>
            <p:cNvSpPr/>
            <p:nvPr/>
          </p:nvSpPr>
          <p:spPr>
            <a:xfrm>
              <a:off x="4142" y="2930"/>
              <a:ext cx="615" cy="982"/>
            </a:xfrm>
            <a:custGeom>
              <a:avLst/>
              <a:gdLst/>
              <a:ahLst/>
              <a:cxnLst/>
              <a:rect l="0" t="0" r="0" b="0"/>
              <a:pathLst>
                <a:path w="295" h="471" extrusionOk="0">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5" name="Shape 3295"/>
            <p:cNvSpPr/>
            <p:nvPr/>
          </p:nvSpPr>
          <p:spPr>
            <a:xfrm>
              <a:off x="898" y="3826"/>
              <a:ext cx="160" cy="213"/>
            </a:xfrm>
            <a:custGeom>
              <a:avLst/>
              <a:gdLst/>
              <a:ahLst/>
              <a:cxnLst/>
              <a:rect l="0" t="0" r="0" b="0"/>
              <a:pathLst>
                <a:path w="77" h="102" extrusionOk="0">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6" name="Shape 3296"/>
            <p:cNvSpPr/>
            <p:nvPr/>
          </p:nvSpPr>
          <p:spPr>
            <a:xfrm>
              <a:off x="762" y="3691"/>
              <a:ext cx="186" cy="231"/>
            </a:xfrm>
            <a:custGeom>
              <a:avLst/>
              <a:gdLst/>
              <a:ahLst/>
              <a:cxnLst/>
              <a:rect l="0" t="0" r="0" b="0"/>
              <a:pathLst>
                <a:path w="89" h="111" extrusionOk="0">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7" name="Shape 3297"/>
            <p:cNvSpPr/>
            <p:nvPr/>
          </p:nvSpPr>
          <p:spPr>
            <a:xfrm>
              <a:off x="1715" y="3311"/>
              <a:ext cx="289" cy="330"/>
            </a:xfrm>
            <a:custGeom>
              <a:avLst/>
              <a:gdLst/>
              <a:ahLst/>
              <a:cxnLst/>
              <a:rect l="0" t="0" r="0" b="0"/>
              <a:pathLst>
                <a:path w="289" h="330" extrusionOk="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8" name="Shape 3298"/>
            <p:cNvSpPr/>
            <p:nvPr/>
          </p:nvSpPr>
          <p:spPr>
            <a:xfrm>
              <a:off x="2632" y="2276"/>
              <a:ext cx="739" cy="1888"/>
            </a:xfrm>
            <a:custGeom>
              <a:avLst/>
              <a:gdLst/>
              <a:ahLst/>
              <a:cxnLst/>
              <a:rect l="0" t="0" r="0" b="0"/>
              <a:pathLst>
                <a:path w="355" h="906" extrusionOk="0">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299" name="Shape 3299"/>
            <p:cNvSpPr/>
            <p:nvPr/>
          </p:nvSpPr>
          <p:spPr>
            <a:xfrm>
              <a:off x="3571" y="3584"/>
              <a:ext cx="428" cy="630"/>
            </a:xfrm>
            <a:custGeom>
              <a:avLst/>
              <a:gdLst/>
              <a:ahLst/>
              <a:cxnLst/>
              <a:rect l="0" t="0" r="0" b="0"/>
              <a:pathLst>
                <a:path w="205" h="302" extrusionOk="0">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0" name="Shape 3300"/>
            <p:cNvSpPr/>
            <p:nvPr/>
          </p:nvSpPr>
          <p:spPr>
            <a:xfrm>
              <a:off x="2429" y="3995"/>
              <a:ext cx="340" cy="233"/>
            </a:xfrm>
            <a:custGeom>
              <a:avLst/>
              <a:gdLst/>
              <a:ahLst/>
              <a:cxnLst/>
              <a:rect l="0" t="0" r="0" b="0"/>
              <a:pathLst>
                <a:path w="163" h="112" extrusionOk="0">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1" name="Shape 3301"/>
            <p:cNvSpPr/>
            <p:nvPr/>
          </p:nvSpPr>
          <p:spPr>
            <a:xfrm>
              <a:off x="2361" y="3789"/>
              <a:ext cx="343" cy="260"/>
            </a:xfrm>
            <a:custGeom>
              <a:avLst/>
              <a:gdLst/>
              <a:ahLst/>
              <a:cxnLst/>
              <a:rect l="0" t="0" r="0" b="0"/>
              <a:pathLst>
                <a:path w="165" h="125" extrusionOk="0">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2" name="Shape 3302"/>
            <p:cNvSpPr/>
            <p:nvPr/>
          </p:nvSpPr>
          <p:spPr>
            <a:xfrm>
              <a:off x="2686" y="3855"/>
              <a:ext cx="164" cy="288"/>
            </a:xfrm>
            <a:custGeom>
              <a:avLst/>
              <a:gdLst/>
              <a:ahLst/>
              <a:cxnLst/>
              <a:rect l="0" t="0" r="0" b="0"/>
              <a:pathLst>
                <a:path w="79" h="138" extrusionOk="0">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3" name="Shape 3303"/>
            <p:cNvSpPr/>
            <p:nvPr/>
          </p:nvSpPr>
          <p:spPr>
            <a:xfrm>
              <a:off x="3236" y="2286"/>
              <a:ext cx="1104" cy="1363"/>
            </a:xfrm>
            <a:custGeom>
              <a:avLst/>
              <a:gdLst/>
              <a:ahLst/>
              <a:cxnLst/>
              <a:rect l="0" t="0" r="0" b="0"/>
              <a:pathLst>
                <a:path w="530" h="654" extrusionOk="0">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4" name="Shape 3304"/>
            <p:cNvSpPr/>
            <p:nvPr/>
          </p:nvSpPr>
          <p:spPr>
            <a:xfrm>
              <a:off x="1665" y="2986"/>
              <a:ext cx="654" cy="384"/>
            </a:xfrm>
            <a:custGeom>
              <a:avLst/>
              <a:gdLst/>
              <a:ahLst/>
              <a:cxnLst/>
              <a:rect l="0" t="0" r="0" b="0"/>
              <a:pathLst>
                <a:path w="654" h="384" extrusionOk="0">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5" name="Shape 3305"/>
            <p:cNvSpPr/>
            <p:nvPr/>
          </p:nvSpPr>
          <p:spPr>
            <a:xfrm>
              <a:off x="1294" y="2651"/>
              <a:ext cx="323" cy="381"/>
            </a:xfrm>
            <a:custGeom>
              <a:avLst/>
              <a:gdLst/>
              <a:ahLst/>
              <a:cxnLst/>
              <a:rect l="0" t="0" r="0" b="0"/>
              <a:pathLst>
                <a:path w="155" h="183" extrusionOk="0">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6" name="Shape 3306"/>
            <p:cNvSpPr/>
            <p:nvPr/>
          </p:nvSpPr>
          <p:spPr>
            <a:xfrm>
              <a:off x="827" y="3905"/>
              <a:ext cx="89" cy="77"/>
            </a:xfrm>
            <a:custGeom>
              <a:avLst/>
              <a:gdLst/>
              <a:ahLst/>
              <a:cxnLst/>
              <a:rect l="0" t="0" r="0" b="0"/>
              <a:pathLst>
                <a:path w="43" h="37" extrusionOk="0">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7" name="Shape 3307"/>
            <p:cNvSpPr/>
            <p:nvPr/>
          </p:nvSpPr>
          <p:spPr>
            <a:xfrm>
              <a:off x="877" y="3972"/>
              <a:ext cx="89" cy="63"/>
            </a:xfrm>
            <a:custGeom>
              <a:avLst/>
              <a:gdLst/>
              <a:ahLst/>
              <a:cxnLst/>
              <a:rect l="0" t="0" r="0" b="0"/>
              <a:pathLst>
                <a:path w="43" h="30" extrusionOk="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8" name="Shape 3308"/>
            <p:cNvSpPr/>
            <p:nvPr/>
          </p:nvSpPr>
          <p:spPr>
            <a:xfrm>
              <a:off x="902" y="4014"/>
              <a:ext cx="77" cy="62"/>
            </a:xfrm>
            <a:custGeom>
              <a:avLst/>
              <a:gdLst/>
              <a:ahLst/>
              <a:cxnLst/>
              <a:rect l="0" t="0" r="0" b="0"/>
              <a:pathLst>
                <a:path w="37" h="30" extrusionOk="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09" name="Shape 3309"/>
            <p:cNvSpPr/>
            <p:nvPr/>
          </p:nvSpPr>
          <p:spPr>
            <a:xfrm>
              <a:off x="943" y="4037"/>
              <a:ext cx="40" cy="64"/>
            </a:xfrm>
            <a:custGeom>
              <a:avLst/>
              <a:gdLst/>
              <a:ahLst/>
              <a:cxnLst/>
              <a:rect l="0" t="0" r="0" b="0"/>
              <a:pathLst>
                <a:path w="19" h="31" extrusionOk="0">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0" name="Shape 3310"/>
            <p:cNvSpPr/>
            <p:nvPr/>
          </p:nvSpPr>
          <p:spPr>
            <a:xfrm>
              <a:off x="956" y="3995"/>
              <a:ext cx="131" cy="246"/>
            </a:xfrm>
            <a:custGeom>
              <a:avLst/>
              <a:gdLst/>
              <a:ahLst/>
              <a:cxnLst/>
              <a:rect l="0" t="0" r="0" b="0"/>
              <a:pathLst>
                <a:path w="63" h="118" extrusionOk="0">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1" name="Shape 3311"/>
            <p:cNvSpPr/>
            <p:nvPr/>
          </p:nvSpPr>
          <p:spPr>
            <a:xfrm>
              <a:off x="954" y="4026"/>
              <a:ext cx="94" cy="104"/>
            </a:xfrm>
            <a:custGeom>
              <a:avLst/>
              <a:gdLst/>
              <a:ahLst/>
              <a:cxnLst/>
              <a:rect l="0" t="0" r="0" b="0"/>
              <a:pathLst>
                <a:path w="45" h="50" extrusionOk="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2" name="Shape 3312"/>
            <p:cNvSpPr/>
            <p:nvPr/>
          </p:nvSpPr>
          <p:spPr>
            <a:xfrm>
              <a:off x="954" y="3795"/>
              <a:ext cx="231" cy="235"/>
            </a:xfrm>
            <a:custGeom>
              <a:avLst/>
              <a:gdLst/>
              <a:ahLst/>
              <a:cxnLst/>
              <a:rect l="0" t="0" r="0" b="0"/>
              <a:pathLst>
                <a:path w="111" h="113" extrusionOk="0">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3" name="Shape 3313"/>
            <p:cNvSpPr/>
            <p:nvPr/>
          </p:nvSpPr>
          <p:spPr>
            <a:xfrm>
              <a:off x="812" y="3801"/>
              <a:ext cx="65" cy="100"/>
            </a:xfrm>
            <a:custGeom>
              <a:avLst/>
              <a:gdLst/>
              <a:ahLst/>
              <a:cxnLst/>
              <a:rect l="0" t="0" r="0" b="0"/>
              <a:pathLst>
                <a:path w="31" h="48" extrusionOk="0">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4" name="Shape 3314"/>
            <p:cNvSpPr/>
            <p:nvPr/>
          </p:nvSpPr>
          <p:spPr>
            <a:xfrm>
              <a:off x="1615" y="3584"/>
              <a:ext cx="241" cy="319"/>
            </a:xfrm>
            <a:custGeom>
              <a:avLst/>
              <a:gdLst/>
              <a:ahLst/>
              <a:cxnLst/>
              <a:rect l="0" t="0" r="0" b="0"/>
              <a:pathLst>
                <a:path w="116" h="153" extrusionOk="0">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5" name="Shape 3315"/>
            <p:cNvSpPr/>
            <p:nvPr/>
          </p:nvSpPr>
          <p:spPr>
            <a:xfrm>
              <a:off x="1281" y="3445"/>
              <a:ext cx="154" cy="106"/>
            </a:xfrm>
            <a:custGeom>
              <a:avLst/>
              <a:gdLst/>
              <a:ahLst/>
              <a:cxnLst/>
              <a:rect l="0" t="0" r="0" b="0"/>
              <a:pathLst>
                <a:path w="154" h="106" extrusionOk="0">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6" name="Shape 3316"/>
            <p:cNvSpPr/>
            <p:nvPr/>
          </p:nvSpPr>
          <p:spPr>
            <a:xfrm>
              <a:off x="1450" y="3491"/>
              <a:ext cx="240" cy="202"/>
            </a:xfrm>
            <a:custGeom>
              <a:avLst/>
              <a:gdLst/>
              <a:ahLst/>
              <a:cxnLst/>
              <a:rect l="0" t="0" r="0" b="0"/>
              <a:pathLst>
                <a:path w="240" h="202" extrusionOk="0">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7" name="Shape 3317"/>
            <p:cNvSpPr/>
            <p:nvPr/>
          </p:nvSpPr>
          <p:spPr>
            <a:xfrm>
              <a:off x="1429" y="3455"/>
              <a:ext cx="94" cy="90"/>
            </a:xfrm>
            <a:custGeom>
              <a:avLst/>
              <a:gdLst/>
              <a:ahLst/>
              <a:cxnLst/>
              <a:rect l="0" t="0" r="0" b="0"/>
              <a:pathLst>
                <a:path w="94" h="90" extrusionOk="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8" name="Shape 3318"/>
            <p:cNvSpPr/>
            <p:nvPr/>
          </p:nvSpPr>
          <p:spPr>
            <a:xfrm>
              <a:off x="1464" y="3409"/>
              <a:ext cx="142" cy="103"/>
            </a:xfrm>
            <a:custGeom>
              <a:avLst/>
              <a:gdLst/>
              <a:ahLst/>
              <a:cxnLst/>
              <a:rect l="0" t="0" r="0" b="0"/>
              <a:pathLst>
                <a:path w="142" h="103" extrusionOk="0">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19" name="Shape 3319"/>
            <p:cNvSpPr/>
            <p:nvPr/>
          </p:nvSpPr>
          <p:spPr>
            <a:xfrm>
              <a:off x="1621" y="3434"/>
              <a:ext cx="137" cy="167"/>
            </a:xfrm>
            <a:custGeom>
              <a:avLst/>
              <a:gdLst/>
              <a:ahLst/>
              <a:cxnLst/>
              <a:rect l="0" t="0" r="0" b="0"/>
              <a:pathLst>
                <a:path w="137" h="167" extrusionOk="0">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0" name="Shape 3320"/>
            <p:cNvSpPr/>
            <p:nvPr/>
          </p:nvSpPr>
          <p:spPr>
            <a:xfrm>
              <a:off x="3194" y="3676"/>
              <a:ext cx="605" cy="538"/>
            </a:xfrm>
            <a:custGeom>
              <a:avLst/>
              <a:gdLst/>
              <a:ahLst/>
              <a:cxnLst/>
              <a:rect l="0" t="0" r="0" b="0"/>
              <a:pathLst>
                <a:path w="290" h="258" extrusionOk="0">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1" name="Shape 3321"/>
            <p:cNvSpPr/>
            <p:nvPr/>
          </p:nvSpPr>
          <p:spPr>
            <a:xfrm>
              <a:off x="2836" y="4039"/>
              <a:ext cx="377" cy="248"/>
            </a:xfrm>
            <a:custGeom>
              <a:avLst/>
              <a:gdLst/>
              <a:ahLst/>
              <a:cxnLst/>
              <a:rect l="0" t="0" r="0" b="0"/>
              <a:pathLst>
                <a:path w="181" h="119" extrusionOk="0">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2" name="Shape 3322"/>
            <p:cNvSpPr/>
            <p:nvPr/>
          </p:nvSpPr>
          <p:spPr>
            <a:xfrm>
              <a:off x="2646" y="4110"/>
              <a:ext cx="219" cy="212"/>
            </a:xfrm>
            <a:custGeom>
              <a:avLst/>
              <a:gdLst/>
              <a:ahLst/>
              <a:cxnLst/>
              <a:rect l="0" t="0" r="0" b="0"/>
              <a:pathLst>
                <a:path w="105" h="102" extrusionOk="0">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3" name="Shape 3323"/>
            <p:cNvSpPr/>
            <p:nvPr/>
          </p:nvSpPr>
          <p:spPr>
            <a:xfrm>
              <a:off x="2792" y="3941"/>
              <a:ext cx="152" cy="254"/>
            </a:xfrm>
            <a:custGeom>
              <a:avLst/>
              <a:gdLst/>
              <a:ahLst/>
              <a:cxnLst/>
              <a:rect l="0" t="0" r="0" b="0"/>
              <a:pathLst>
                <a:path w="152" h="254" extrusionOk="0">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4" name="Shape 3324"/>
            <p:cNvSpPr/>
            <p:nvPr/>
          </p:nvSpPr>
          <p:spPr>
            <a:xfrm>
              <a:off x="4203" y="1755"/>
              <a:ext cx="598" cy="756"/>
            </a:xfrm>
            <a:custGeom>
              <a:avLst/>
              <a:gdLst/>
              <a:ahLst/>
              <a:cxnLst/>
              <a:rect l="0" t="0" r="0" b="0"/>
              <a:pathLst>
                <a:path w="287" h="363" extrusionOk="0">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5" name="Shape 3325"/>
            <p:cNvSpPr/>
            <p:nvPr/>
          </p:nvSpPr>
          <p:spPr>
            <a:xfrm>
              <a:off x="1806" y="2772"/>
              <a:ext cx="519" cy="323"/>
            </a:xfrm>
            <a:custGeom>
              <a:avLst/>
              <a:gdLst/>
              <a:ahLst/>
              <a:cxnLst/>
              <a:rect l="0" t="0" r="0" b="0"/>
              <a:pathLst>
                <a:path w="249" h="155" extrusionOk="0">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6" name="Shape 3326"/>
            <p:cNvSpPr/>
            <p:nvPr/>
          </p:nvSpPr>
          <p:spPr>
            <a:xfrm>
              <a:off x="2158" y="2757"/>
              <a:ext cx="611" cy="763"/>
            </a:xfrm>
            <a:custGeom>
              <a:avLst/>
              <a:gdLst/>
              <a:ahLst/>
              <a:cxnLst/>
              <a:rect l="0" t="0" r="0" b="0"/>
              <a:pathLst>
                <a:path w="293" h="366" extrusionOk="0">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sp>
          <p:nvSpPr>
            <p:cNvPr id="3327" name="Shape 3327"/>
            <p:cNvSpPr/>
            <p:nvPr/>
          </p:nvSpPr>
          <p:spPr>
            <a:xfrm>
              <a:off x="2015" y="3170"/>
              <a:ext cx="737" cy="531"/>
            </a:xfrm>
            <a:custGeom>
              <a:avLst/>
              <a:gdLst/>
              <a:ahLst/>
              <a:cxnLst/>
              <a:rect l="0" t="0" r="0" b="0"/>
              <a:pathLst>
                <a:path w="737" h="531" extrusionOk="0">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Lato Light"/>
                <a:ea typeface="Lato Light"/>
                <a:cs typeface="Lato Light"/>
                <a:sym typeface="Lato Light"/>
              </a:endParaRPr>
            </a:p>
          </p:txBody>
        </p:sp>
      </p:grpSp>
      <p:sp>
        <p:nvSpPr>
          <p:cNvPr id="3328" name="Shape 3328"/>
          <p:cNvSpPr txBox="1"/>
          <p:nvPr/>
        </p:nvSpPr>
        <p:spPr>
          <a:xfrm>
            <a:off x="896259" y="731412"/>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RUSSIA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329" name="Shape 3329"/>
          <p:cNvSpPr txBox="1"/>
          <p:nvPr/>
        </p:nvSpPr>
        <p:spPr>
          <a:xfrm>
            <a:off x="896259" y="546747"/>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330" name="Shape 3330"/>
          <p:cNvSpPr txBox="1"/>
          <p:nvPr/>
        </p:nvSpPr>
        <p:spPr>
          <a:xfrm>
            <a:off x="891406" y="1584658"/>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331" name="Shape 3331"/>
          <p:cNvSpPr txBox="1"/>
          <p:nvPr/>
        </p:nvSpPr>
        <p:spPr>
          <a:xfrm>
            <a:off x="891406" y="1258297"/>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332" name="Shape 3332"/>
          <p:cNvGrpSpPr/>
          <p:nvPr/>
        </p:nvGrpSpPr>
        <p:grpSpPr>
          <a:xfrm>
            <a:off x="5488677" y="3418048"/>
            <a:ext cx="1844098" cy="361747"/>
            <a:chOff x="1071226" y="3545876"/>
            <a:chExt cx="2458797" cy="482329"/>
          </a:xfrm>
        </p:grpSpPr>
        <p:grpSp>
          <p:nvGrpSpPr>
            <p:cNvPr id="3333" name="Shape 3333"/>
            <p:cNvGrpSpPr/>
            <p:nvPr/>
          </p:nvGrpSpPr>
          <p:grpSpPr>
            <a:xfrm>
              <a:off x="1566929" y="3545876"/>
              <a:ext cx="221277" cy="480207"/>
              <a:chOff x="6121233" y="3412078"/>
              <a:chExt cx="328647" cy="713215"/>
            </a:xfrm>
          </p:grpSpPr>
          <p:sp>
            <p:nvSpPr>
              <p:cNvPr id="3334" name="Shape 333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35" name="Shape 333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36" name="Shape 3336"/>
            <p:cNvGrpSpPr/>
            <p:nvPr/>
          </p:nvGrpSpPr>
          <p:grpSpPr>
            <a:xfrm>
              <a:off x="1815392" y="3545876"/>
              <a:ext cx="221278" cy="480207"/>
              <a:chOff x="6490258" y="3412078"/>
              <a:chExt cx="328648" cy="713215"/>
            </a:xfrm>
          </p:grpSpPr>
          <p:sp>
            <p:nvSpPr>
              <p:cNvPr id="3337" name="Shape 333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38" name="Shape 333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39" name="Shape 3339"/>
            <p:cNvGrpSpPr/>
            <p:nvPr/>
          </p:nvGrpSpPr>
          <p:grpSpPr>
            <a:xfrm>
              <a:off x="2064797" y="3545876"/>
              <a:ext cx="221277" cy="480207"/>
              <a:chOff x="6860681" y="3412078"/>
              <a:chExt cx="328647" cy="713215"/>
            </a:xfrm>
          </p:grpSpPr>
          <p:sp>
            <p:nvSpPr>
              <p:cNvPr id="3340" name="Shape 334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41" name="Shape 334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42" name="Shape 3342"/>
            <p:cNvGrpSpPr/>
            <p:nvPr/>
          </p:nvGrpSpPr>
          <p:grpSpPr>
            <a:xfrm>
              <a:off x="2313259" y="3545876"/>
              <a:ext cx="221277" cy="480207"/>
              <a:chOff x="7229705" y="3412078"/>
              <a:chExt cx="328647" cy="713215"/>
            </a:xfrm>
          </p:grpSpPr>
          <p:sp>
            <p:nvSpPr>
              <p:cNvPr id="3343" name="Shape 334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44" name="Shape 334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45" name="Shape 3345"/>
            <p:cNvGrpSpPr/>
            <p:nvPr/>
          </p:nvGrpSpPr>
          <p:grpSpPr>
            <a:xfrm>
              <a:off x="2562414" y="3545876"/>
              <a:ext cx="221278" cy="480207"/>
              <a:chOff x="7599755" y="3412078"/>
              <a:chExt cx="328648" cy="713215"/>
            </a:xfrm>
          </p:grpSpPr>
          <p:sp>
            <p:nvSpPr>
              <p:cNvPr id="3346" name="Shape 334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47" name="Shape 334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48" name="Shape 3348"/>
            <p:cNvGrpSpPr/>
            <p:nvPr/>
          </p:nvGrpSpPr>
          <p:grpSpPr>
            <a:xfrm>
              <a:off x="2810878" y="3545876"/>
              <a:ext cx="221278" cy="480207"/>
              <a:chOff x="7968781" y="3412078"/>
              <a:chExt cx="328648" cy="713215"/>
            </a:xfrm>
          </p:grpSpPr>
          <p:sp>
            <p:nvSpPr>
              <p:cNvPr id="3349" name="Shape 334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50" name="Shape 335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51" name="Shape 3351"/>
            <p:cNvGrpSpPr/>
            <p:nvPr/>
          </p:nvGrpSpPr>
          <p:grpSpPr>
            <a:xfrm>
              <a:off x="3060282" y="3545876"/>
              <a:ext cx="221278" cy="480207"/>
              <a:chOff x="8339202" y="3412078"/>
              <a:chExt cx="328648" cy="713215"/>
            </a:xfrm>
          </p:grpSpPr>
          <p:sp>
            <p:nvSpPr>
              <p:cNvPr id="3352" name="Shape 335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53" name="Shape 335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54" name="Shape 3354"/>
            <p:cNvGrpSpPr/>
            <p:nvPr/>
          </p:nvGrpSpPr>
          <p:grpSpPr>
            <a:xfrm>
              <a:off x="3308746" y="3545876"/>
              <a:ext cx="221277" cy="480207"/>
              <a:chOff x="8708228" y="3412078"/>
              <a:chExt cx="328647" cy="713215"/>
            </a:xfrm>
          </p:grpSpPr>
          <p:sp>
            <p:nvSpPr>
              <p:cNvPr id="3355" name="Shape 335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56" name="Shape 335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357" name="Shape 335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358" name="Shape 3358"/>
            <p:cNvGrpSpPr/>
            <p:nvPr/>
          </p:nvGrpSpPr>
          <p:grpSpPr>
            <a:xfrm>
              <a:off x="1318993" y="3545876"/>
              <a:ext cx="221277" cy="480207"/>
              <a:chOff x="5752993" y="3412078"/>
              <a:chExt cx="328647" cy="713215"/>
            </a:xfrm>
          </p:grpSpPr>
          <p:sp>
            <p:nvSpPr>
              <p:cNvPr id="3359" name="Shape 335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60" name="Shape 336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61" name="Shape 3361"/>
            <p:cNvGrpSpPr/>
            <p:nvPr/>
          </p:nvGrpSpPr>
          <p:grpSpPr>
            <a:xfrm>
              <a:off x="1071226" y="3547998"/>
              <a:ext cx="221279" cy="480207"/>
              <a:chOff x="-1" y="0"/>
              <a:chExt cx="685103" cy="1486773"/>
            </a:xfrm>
          </p:grpSpPr>
          <p:sp>
            <p:nvSpPr>
              <p:cNvPr id="3362" name="Shape 336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63" name="Shape 336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364" name="Shape 3364"/>
          <p:cNvGrpSpPr/>
          <p:nvPr/>
        </p:nvGrpSpPr>
        <p:grpSpPr>
          <a:xfrm>
            <a:off x="5488677" y="4111175"/>
            <a:ext cx="1828654" cy="362521"/>
            <a:chOff x="1071226" y="5134431"/>
            <a:chExt cx="2438205" cy="483361"/>
          </a:xfrm>
        </p:grpSpPr>
        <p:grpSp>
          <p:nvGrpSpPr>
            <p:cNvPr id="3365" name="Shape 3365"/>
            <p:cNvGrpSpPr/>
            <p:nvPr/>
          </p:nvGrpSpPr>
          <p:grpSpPr>
            <a:xfrm>
              <a:off x="1577225" y="5134431"/>
              <a:ext cx="190640" cy="481237"/>
              <a:chOff x="1577225" y="5134431"/>
              <a:chExt cx="190640" cy="481237"/>
            </a:xfrm>
          </p:grpSpPr>
          <p:sp>
            <p:nvSpPr>
              <p:cNvPr id="3366" name="Shape 336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67" name="Shape 336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68" name="Shape 3368"/>
            <p:cNvGrpSpPr/>
            <p:nvPr/>
          </p:nvGrpSpPr>
          <p:grpSpPr>
            <a:xfrm>
              <a:off x="1825690" y="5134431"/>
              <a:ext cx="190640" cy="481237"/>
              <a:chOff x="1825690" y="5134431"/>
              <a:chExt cx="190640" cy="481237"/>
            </a:xfrm>
          </p:grpSpPr>
          <p:sp>
            <p:nvSpPr>
              <p:cNvPr id="3369" name="Shape 336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70" name="Shape 337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71" name="Shape 3371"/>
            <p:cNvGrpSpPr/>
            <p:nvPr/>
          </p:nvGrpSpPr>
          <p:grpSpPr>
            <a:xfrm>
              <a:off x="2075093" y="5134431"/>
              <a:ext cx="190640" cy="481237"/>
              <a:chOff x="2075093" y="5134431"/>
              <a:chExt cx="190640" cy="481237"/>
            </a:xfrm>
          </p:grpSpPr>
          <p:sp>
            <p:nvSpPr>
              <p:cNvPr id="3372" name="Shape 337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73" name="Shape 337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74" name="Shape 3374"/>
            <p:cNvGrpSpPr/>
            <p:nvPr/>
          </p:nvGrpSpPr>
          <p:grpSpPr>
            <a:xfrm>
              <a:off x="2323557" y="5134431"/>
              <a:ext cx="190640" cy="481238"/>
              <a:chOff x="7252702" y="2337375"/>
              <a:chExt cx="283144" cy="714746"/>
            </a:xfrm>
          </p:grpSpPr>
          <p:sp>
            <p:nvSpPr>
              <p:cNvPr id="3375" name="Shape 337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76" name="Shape 337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77" name="Shape 3377"/>
            <p:cNvGrpSpPr/>
            <p:nvPr/>
          </p:nvGrpSpPr>
          <p:grpSpPr>
            <a:xfrm>
              <a:off x="2572710" y="5134431"/>
              <a:ext cx="190640" cy="481238"/>
              <a:chOff x="7622750" y="2337375"/>
              <a:chExt cx="283144" cy="714746"/>
            </a:xfrm>
          </p:grpSpPr>
          <p:sp>
            <p:nvSpPr>
              <p:cNvPr id="3378" name="Shape 337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79" name="Shape 337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80" name="Shape 3380"/>
            <p:cNvGrpSpPr/>
            <p:nvPr/>
          </p:nvGrpSpPr>
          <p:grpSpPr>
            <a:xfrm>
              <a:off x="2821174" y="5134431"/>
              <a:ext cx="190640" cy="481237"/>
              <a:chOff x="7991776" y="2337375"/>
              <a:chExt cx="283144" cy="714745"/>
            </a:xfrm>
          </p:grpSpPr>
          <p:sp>
            <p:nvSpPr>
              <p:cNvPr id="3381" name="Shape 338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82" name="Shape 338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83" name="Shape 3383"/>
            <p:cNvGrpSpPr/>
            <p:nvPr/>
          </p:nvGrpSpPr>
          <p:grpSpPr>
            <a:xfrm>
              <a:off x="3070578" y="5134431"/>
              <a:ext cx="190640" cy="481238"/>
              <a:chOff x="8362198" y="2337375"/>
              <a:chExt cx="283144" cy="714746"/>
            </a:xfrm>
          </p:grpSpPr>
          <p:sp>
            <p:nvSpPr>
              <p:cNvPr id="3384" name="Shape 338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85" name="Shape 338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86" name="Shape 3386"/>
            <p:cNvGrpSpPr/>
            <p:nvPr/>
          </p:nvGrpSpPr>
          <p:grpSpPr>
            <a:xfrm>
              <a:off x="3318791" y="5134431"/>
              <a:ext cx="190640" cy="481238"/>
              <a:chOff x="8731224" y="2337375"/>
              <a:chExt cx="283144" cy="714746"/>
            </a:xfrm>
          </p:grpSpPr>
          <p:sp>
            <p:nvSpPr>
              <p:cNvPr id="3387" name="Shape 338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88" name="Shape 338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89" name="Shape 3389"/>
            <p:cNvGrpSpPr/>
            <p:nvPr/>
          </p:nvGrpSpPr>
          <p:grpSpPr>
            <a:xfrm>
              <a:off x="1071226" y="5136553"/>
              <a:ext cx="190640" cy="481238"/>
              <a:chOff x="0" y="0"/>
              <a:chExt cx="590245" cy="1489965"/>
            </a:xfrm>
          </p:grpSpPr>
          <p:sp>
            <p:nvSpPr>
              <p:cNvPr id="3390" name="Shape 339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91" name="Shape 339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392" name="Shape 3392"/>
            <p:cNvGrpSpPr/>
            <p:nvPr/>
          </p:nvGrpSpPr>
          <p:grpSpPr>
            <a:xfrm>
              <a:off x="1320621" y="5136553"/>
              <a:ext cx="190640" cy="481238"/>
              <a:chOff x="0" y="0"/>
              <a:chExt cx="590245" cy="1489965"/>
            </a:xfrm>
          </p:grpSpPr>
          <p:sp>
            <p:nvSpPr>
              <p:cNvPr id="3393" name="Shape 339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394" name="Shape 339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395" name="Shape 3395"/>
          <p:cNvSpPr/>
          <p:nvPr/>
        </p:nvSpPr>
        <p:spPr>
          <a:xfrm>
            <a:off x="5441241" y="3831099"/>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396" name="Shape 3396"/>
          <p:cNvSpPr/>
          <p:nvPr/>
        </p:nvSpPr>
        <p:spPr>
          <a:xfrm>
            <a:off x="5441241" y="3153996"/>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397" name="Shape 3397"/>
          <p:cNvSpPr/>
          <p:nvPr/>
        </p:nvSpPr>
        <p:spPr>
          <a:xfrm>
            <a:off x="7618857" y="332766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398" name="Shape 3398"/>
          <p:cNvSpPr/>
          <p:nvPr/>
        </p:nvSpPr>
        <p:spPr>
          <a:xfrm>
            <a:off x="7618857" y="4030217"/>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
        <p:nvSpPr>
          <p:cNvPr id="3399" name="Shape 3399"/>
          <p:cNvSpPr txBox="1"/>
          <p:nvPr/>
        </p:nvSpPr>
        <p:spPr>
          <a:xfrm>
            <a:off x="5441242" y="1581731"/>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400" name="Shape 3400"/>
          <p:cNvSpPr txBox="1"/>
          <p:nvPr/>
        </p:nvSpPr>
        <p:spPr>
          <a:xfrm>
            <a:off x="5441241" y="1255370"/>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328"/>
                                        </p:tgtEl>
                                        <p:attrNameLst>
                                          <p:attrName>style.visibility</p:attrName>
                                        </p:attrNameLst>
                                      </p:cBhvr>
                                      <p:to>
                                        <p:strVal val="visible"/>
                                      </p:to>
                                    </p:set>
                                    <p:animEffect transition="in" filter="fade">
                                      <p:cBhvr>
                                        <p:cTn id="7" dur="500"/>
                                        <p:tgtEl>
                                          <p:spTgt spid="3328"/>
                                        </p:tgtEl>
                                      </p:cBhvr>
                                    </p:animEffect>
                                  </p:childTnLst>
                                </p:cTn>
                              </p:par>
                              <p:par>
                                <p:cTn id="8" presetID="10" presetClass="entr" presetSubtype="0" fill="hold" nodeType="withEffect">
                                  <p:stCondLst>
                                    <p:cond delay="0"/>
                                  </p:stCondLst>
                                  <p:childTnLst>
                                    <p:set>
                                      <p:cBhvr>
                                        <p:cTn id="9" dur="1" fill="hold">
                                          <p:stCondLst>
                                            <p:cond delay="0"/>
                                          </p:stCondLst>
                                        </p:cTn>
                                        <p:tgtEl>
                                          <p:spTgt spid="3329"/>
                                        </p:tgtEl>
                                        <p:attrNameLst>
                                          <p:attrName>style.visibility</p:attrName>
                                        </p:attrNameLst>
                                      </p:cBhvr>
                                      <p:to>
                                        <p:strVal val="visible"/>
                                      </p:to>
                                    </p:set>
                                    <p:animEffect transition="in" filter="fade">
                                      <p:cBhvr>
                                        <p:cTn id="10" dur="500"/>
                                        <p:tgtEl>
                                          <p:spTgt spid="332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331"/>
                                        </p:tgtEl>
                                        <p:attrNameLst>
                                          <p:attrName>style.visibility</p:attrName>
                                        </p:attrNameLst>
                                      </p:cBhvr>
                                      <p:to>
                                        <p:strVal val="visible"/>
                                      </p:to>
                                    </p:set>
                                    <p:animEffect transition="in" filter="fade">
                                      <p:cBhvr>
                                        <p:cTn id="14" dur="500"/>
                                        <p:tgtEl>
                                          <p:spTgt spid="333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330"/>
                                        </p:tgtEl>
                                        <p:attrNameLst>
                                          <p:attrName>style.visibility</p:attrName>
                                        </p:attrNameLst>
                                      </p:cBhvr>
                                      <p:to>
                                        <p:strVal val="visible"/>
                                      </p:to>
                                    </p:set>
                                    <p:animEffect transition="in" filter="fade">
                                      <p:cBhvr>
                                        <p:cTn id="18" dur="500"/>
                                        <p:tgtEl>
                                          <p:spTgt spid="33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244"/>
                                        </p:tgtEl>
                                        <p:attrNameLst>
                                          <p:attrName>style.visibility</p:attrName>
                                        </p:attrNameLst>
                                      </p:cBhvr>
                                      <p:to>
                                        <p:strVal val="visible"/>
                                      </p:to>
                                    </p:set>
                                    <p:animEffect transition="in" filter="fade">
                                      <p:cBhvr>
                                        <p:cTn id="22" dur="500"/>
                                        <p:tgtEl>
                                          <p:spTgt spid="324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400"/>
                                        </p:tgtEl>
                                        <p:attrNameLst>
                                          <p:attrName>style.visibility</p:attrName>
                                        </p:attrNameLst>
                                      </p:cBhvr>
                                      <p:to>
                                        <p:strVal val="visible"/>
                                      </p:to>
                                    </p:set>
                                    <p:animEffect transition="in" filter="fade">
                                      <p:cBhvr>
                                        <p:cTn id="26" dur="500"/>
                                        <p:tgtEl>
                                          <p:spTgt spid="3400"/>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99"/>
                                        </p:tgtEl>
                                        <p:attrNameLst>
                                          <p:attrName>style.visibility</p:attrName>
                                        </p:attrNameLst>
                                      </p:cBhvr>
                                      <p:to>
                                        <p:strVal val="visible"/>
                                      </p:to>
                                    </p:set>
                                    <p:animEffect transition="in" filter="fade">
                                      <p:cBhvr>
                                        <p:cTn id="30" dur="500"/>
                                        <p:tgtEl>
                                          <p:spTgt spid="339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396">
                                            <p:txEl>
                                              <p:pRg st="0" end="0"/>
                                            </p:txEl>
                                          </p:spTgt>
                                        </p:tgtEl>
                                        <p:attrNameLst>
                                          <p:attrName>style.visibility</p:attrName>
                                        </p:attrNameLst>
                                      </p:cBhvr>
                                      <p:to>
                                        <p:strVal val="visible"/>
                                      </p:to>
                                    </p:set>
                                    <p:animEffect transition="in" filter="fade">
                                      <p:cBhvr>
                                        <p:cTn id="34" dur="500"/>
                                        <p:tgtEl>
                                          <p:spTgt spid="339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332"/>
                                        </p:tgtEl>
                                        <p:attrNameLst>
                                          <p:attrName>style.visibility</p:attrName>
                                        </p:attrNameLst>
                                      </p:cBhvr>
                                      <p:to>
                                        <p:strVal val="visible"/>
                                      </p:to>
                                    </p:set>
                                    <p:animEffect transition="in" filter="fade">
                                      <p:cBhvr>
                                        <p:cTn id="38" dur="500"/>
                                        <p:tgtEl>
                                          <p:spTgt spid="3332"/>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397"/>
                                        </p:tgtEl>
                                        <p:attrNameLst>
                                          <p:attrName>style.visibility</p:attrName>
                                        </p:attrNameLst>
                                      </p:cBhvr>
                                      <p:to>
                                        <p:strVal val="visible"/>
                                      </p:to>
                                    </p:set>
                                    <p:animEffect transition="in" filter="fade">
                                      <p:cBhvr>
                                        <p:cTn id="42" dur="500"/>
                                        <p:tgtEl>
                                          <p:spTgt spid="339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395">
                                            <p:txEl>
                                              <p:pRg st="0" end="0"/>
                                            </p:txEl>
                                          </p:spTgt>
                                        </p:tgtEl>
                                        <p:attrNameLst>
                                          <p:attrName>style.visibility</p:attrName>
                                        </p:attrNameLst>
                                      </p:cBhvr>
                                      <p:to>
                                        <p:strVal val="visible"/>
                                      </p:to>
                                    </p:set>
                                    <p:animEffect transition="in" filter="fade">
                                      <p:cBhvr>
                                        <p:cTn id="46" dur="500"/>
                                        <p:tgtEl>
                                          <p:spTgt spid="3395">
                                            <p:txEl>
                                              <p:pRg st="0" end="0"/>
                                            </p:txEl>
                                          </p:spTgt>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3364"/>
                                        </p:tgtEl>
                                        <p:attrNameLst>
                                          <p:attrName>style.visibility</p:attrName>
                                        </p:attrNameLst>
                                      </p:cBhvr>
                                      <p:to>
                                        <p:strVal val="visible"/>
                                      </p:to>
                                    </p:set>
                                    <p:animEffect transition="in" filter="fade">
                                      <p:cBhvr>
                                        <p:cTn id="50" dur="500"/>
                                        <p:tgtEl>
                                          <p:spTgt spid="3364"/>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3398"/>
                                        </p:tgtEl>
                                        <p:attrNameLst>
                                          <p:attrName>style.visibility</p:attrName>
                                        </p:attrNameLst>
                                      </p:cBhvr>
                                      <p:to>
                                        <p:strVal val="visible"/>
                                      </p:to>
                                    </p:set>
                                    <p:animEffect transition="in" filter="fade">
                                      <p:cBhvr>
                                        <p:cTn id="54" dur="500"/>
                                        <p:tgtEl>
                                          <p:spTgt spid="33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404"/>
        <p:cNvGrpSpPr/>
        <p:nvPr/>
      </p:nvGrpSpPr>
      <p:grpSpPr>
        <a:xfrm>
          <a:off x="0" y="0"/>
          <a:ext cx="0" cy="0"/>
          <a:chOff x="0" y="0"/>
          <a:chExt cx="0" cy="0"/>
        </a:xfrm>
      </p:grpSpPr>
      <p:grpSp>
        <p:nvGrpSpPr>
          <p:cNvPr id="3405" name="Shape 3405"/>
          <p:cNvGrpSpPr/>
          <p:nvPr/>
        </p:nvGrpSpPr>
        <p:grpSpPr>
          <a:xfrm>
            <a:off x="5168349" y="914879"/>
            <a:ext cx="3256050" cy="3313743"/>
            <a:chOff x="0" y="0"/>
            <a:chExt cx="8682797" cy="8836644"/>
          </a:xfrm>
        </p:grpSpPr>
        <p:sp>
          <p:nvSpPr>
            <p:cNvPr id="3406" name="Shape 3406"/>
            <p:cNvSpPr/>
            <p:nvPr/>
          </p:nvSpPr>
          <p:spPr>
            <a:xfrm>
              <a:off x="6098756" y="3354966"/>
              <a:ext cx="1956493" cy="2247931"/>
            </a:xfrm>
            <a:custGeom>
              <a:avLst/>
              <a:gdLst/>
              <a:ahLst/>
              <a:cxnLst/>
              <a:rect l="0" t="0" r="0" b="0"/>
              <a:pathLst>
                <a:path w="21600" h="21600" extrusionOk="0">
                  <a:moveTo>
                    <a:pt x="21600" y="6828"/>
                  </a:moveTo>
                  <a:cubicBezTo>
                    <a:pt x="21468" y="6939"/>
                    <a:pt x="21341" y="7079"/>
                    <a:pt x="21179" y="7250"/>
                  </a:cubicBezTo>
                  <a:cubicBezTo>
                    <a:pt x="20920" y="7556"/>
                    <a:pt x="20983" y="7838"/>
                    <a:pt x="20792" y="8204"/>
                  </a:cubicBezTo>
                  <a:cubicBezTo>
                    <a:pt x="20660" y="8400"/>
                    <a:pt x="20435" y="8400"/>
                    <a:pt x="20274" y="8570"/>
                  </a:cubicBezTo>
                  <a:cubicBezTo>
                    <a:pt x="20181" y="8711"/>
                    <a:pt x="20048" y="8736"/>
                    <a:pt x="19921" y="8851"/>
                  </a:cubicBezTo>
                  <a:cubicBezTo>
                    <a:pt x="19696" y="9047"/>
                    <a:pt x="19534" y="9132"/>
                    <a:pt x="19304" y="9328"/>
                  </a:cubicBezTo>
                  <a:cubicBezTo>
                    <a:pt x="19114" y="9494"/>
                    <a:pt x="18981" y="9554"/>
                    <a:pt x="18756" y="9720"/>
                  </a:cubicBezTo>
                  <a:cubicBezTo>
                    <a:pt x="18629" y="9805"/>
                    <a:pt x="18565" y="9916"/>
                    <a:pt x="18404" y="9916"/>
                  </a:cubicBezTo>
                  <a:cubicBezTo>
                    <a:pt x="18370" y="9916"/>
                    <a:pt x="18335" y="9916"/>
                    <a:pt x="18272" y="9916"/>
                  </a:cubicBezTo>
                  <a:cubicBezTo>
                    <a:pt x="18306" y="9776"/>
                    <a:pt x="18433" y="9720"/>
                    <a:pt x="18433" y="9554"/>
                  </a:cubicBezTo>
                  <a:cubicBezTo>
                    <a:pt x="18433" y="9439"/>
                    <a:pt x="18433" y="9384"/>
                    <a:pt x="18433" y="9273"/>
                  </a:cubicBezTo>
                  <a:cubicBezTo>
                    <a:pt x="18404" y="9243"/>
                    <a:pt x="18370" y="9188"/>
                    <a:pt x="18306" y="9188"/>
                  </a:cubicBezTo>
                  <a:cubicBezTo>
                    <a:pt x="18272" y="9188"/>
                    <a:pt x="18272" y="9218"/>
                    <a:pt x="18242" y="9218"/>
                  </a:cubicBezTo>
                  <a:cubicBezTo>
                    <a:pt x="18046" y="9218"/>
                    <a:pt x="17949" y="9218"/>
                    <a:pt x="17758" y="9218"/>
                  </a:cubicBezTo>
                  <a:cubicBezTo>
                    <a:pt x="17694" y="9218"/>
                    <a:pt x="17626" y="9243"/>
                    <a:pt x="17533" y="9273"/>
                  </a:cubicBezTo>
                  <a:cubicBezTo>
                    <a:pt x="17694" y="9469"/>
                    <a:pt x="17919" y="9554"/>
                    <a:pt x="17919" y="9805"/>
                  </a:cubicBezTo>
                  <a:cubicBezTo>
                    <a:pt x="17919" y="10087"/>
                    <a:pt x="17469" y="10057"/>
                    <a:pt x="17337" y="10308"/>
                  </a:cubicBezTo>
                  <a:cubicBezTo>
                    <a:pt x="17210" y="10530"/>
                    <a:pt x="17175" y="10674"/>
                    <a:pt x="17175" y="10926"/>
                  </a:cubicBezTo>
                  <a:cubicBezTo>
                    <a:pt x="17175" y="11011"/>
                    <a:pt x="17175" y="11066"/>
                    <a:pt x="17175" y="11151"/>
                  </a:cubicBezTo>
                  <a:cubicBezTo>
                    <a:pt x="17175" y="11403"/>
                    <a:pt x="16823" y="11458"/>
                    <a:pt x="16725" y="11684"/>
                  </a:cubicBezTo>
                  <a:cubicBezTo>
                    <a:pt x="16627" y="11935"/>
                    <a:pt x="16656" y="12076"/>
                    <a:pt x="16627" y="12331"/>
                  </a:cubicBezTo>
                  <a:cubicBezTo>
                    <a:pt x="16754" y="12357"/>
                    <a:pt x="16754" y="12357"/>
                    <a:pt x="16754" y="12357"/>
                  </a:cubicBezTo>
                  <a:cubicBezTo>
                    <a:pt x="16886" y="12301"/>
                    <a:pt x="16984" y="12246"/>
                    <a:pt x="17141" y="12191"/>
                  </a:cubicBezTo>
                  <a:cubicBezTo>
                    <a:pt x="16950" y="12497"/>
                    <a:pt x="16886" y="12723"/>
                    <a:pt x="16886" y="13060"/>
                  </a:cubicBezTo>
                  <a:cubicBezTo>
                    <a:pt x="16886" y="13311"/>
                    <a:pt x="16886" y="13452"/>
                    <a:pt x="16886" y="13707"/>
                  </a:cubicBezTo>
                  <a:cubicBezTo>
                    <a:pt x="16656" y="15279"/>
                    <a:pt x="16656" y="15279"/>
                    <a:pt x="16656" y="15279"/>
                  </a:cubicBezTo>
                  <a:cubicBezTo>
                    <a:pt x="16656" y="15645"/>
                    <a:pt x="16656" y="15841"/>
                    <a:pt x="16656" y="16233"/>
                  </a:cubicBezTo>
                  <a:cubicBezTo>
                    <a:pt x="16656" y="16318"/>
                    <a:pt x="16563" y="16374"/>
                    <a:pt x="16529" y="16459"/>
                  </a:cubicBezTo>
                  <a:cubicBezTo>
                    <a:pt x="16466" y="16599"/>
                    <a:pt x="16431" y="16710"/>
                    <a:pt x="16402" y="16855"/>
                  </a:cubicBezTo>
                  <a:cubicBezTo>
                    <a:pt x="16240" y="17247"/>
                    <a:pt x="16270" y="17498"/>
                    <a:pt x="16108" y="17894"/>
                  </a:cubicBezTo>
                  <a:cubicBezTo>
                    <a:pt x="15917" y="18256"/>
                    <a:pt x="15819" y="18482"/>
                    <a:pt x="15722" y="18904"/>
                  </a:cubicBezTo>
                  <a:cubicBezTo>
                    <a:pt x="15692" y="19014"/>
                    <a:pt x="15658" y="19070"/>
                    <a:pt x="15658" y="19185"/>
                  </a:cubicBezTo>
                  <a:cubicBezTo>
                    <a:pt x="15658" y="19240"/>
                    <a:pt x="15624" y="19296"/>
                    <a:pt x="15624" y="19355"/>
                  </a:cubicBezTo>
                  <a:cubicBezTo>
                    <a:pt x="15624" y="19466"/>
                    <a:pt x="15624" y="19521"/>
                    <a:pt x="15624" y="19632"/>
                  </a:cubicBezTo>
                  <a:cubicBezTo>
                    <a:pt x="15624" y="19858"/>
                    <a:pt x="15594" y="19973"/>
                    <a:pt x="15560" y="20194"/>
                  </a:cubicBezTo>
                  <a:cubicBezTo>
                    <a:pt x="15560" y="20365"/>
                    <a:pt x="15594" y="20475"/>
                    <a:pt x="15462" y="20590"/>
                  </a:cubicBezTo>
                  <a:cubicBezTo>
                    <a:pt x="15433" y="20646"/>
                    <a:pt x="15369" y="20646"/>
                    <a:pt x="15335" y="20646"/>
                  </a:cubicBezTo>
                  <a:cubicBezTo>
                    <a:pt x="15237" y="20701"/>
                    <a:pt x="15208" y="20757"/>
                    <a:pt x="15110" y="20812"/>
                  </a:cubicBezTo>
                  <a:cubicBezTo>
                    <a:pt x="14659" y="21012"/>
                    <a:pt x="14336" y="21234"/>
                    <a:pt x="14204" y="21600"/>
                  </a:cubicBezTo>
                  <a:cubicBezTo>
                    <a:pt x="13852" y="21489"/>
                    <a:pt x="13656" y="21319"/>
                    <a:pt x="13304" y="21208"/>
                  </a:cubicBezTo>
                  <a:cubicBezTo>
                    <a:pt x="13235" y="21178"/>
                    <a:pt x="13142" y="21178"/>
                    <a:pt x="13108" y="21153"/>
                  </a:cubicBezTo>
                  <a:cubicBezTo>
                    <a:pt x="12912" y="21038"/>
                    <a:pt x="12946" y="20872"/>
                    <a:pt x="12946" y="20701"/>
                  </a:cubicBezTo>
                  <a:cubicBezTo>
                    <a:pt x="12946" y="20646"/>
                    <a:pt x="12912" y="20676"/>
                    <a:pt x="12912" y="20616"/>
                  </a:cubicBezTo>
                  <a:cubicBezTo>
                    <a:pt x="12912" y="20309"/>
                    <a:pt x="13269" y="20169"/>
                    <a:pt x="13269" y="19832"/>
                  </a:cubicBezTo>
                  <a:cubicBezTo>
                    <a:pt x="13269" y="19717"/>
                    <a:pt x="13206" y="19662"/>
                    <a:pt x="13206" y="19577"/>
                  </a:cubicBezTo>
                  <a:cubicBezTo>
                    <a:pt x="13206" y="19355"/>
                    <a:pt x="13431" y="19296"/>
                    <a:pt x="13494" y="19100"/>
                  </a:cubicBezTo>
                  <a:cubicBezTo>
                    <a:pt x="13656" y="18678"/>
                    <a:pt x="13627" y="18427"/>
                    <a:pt x="13818" y="18031"/>
                  </a:cubicBezTo>
                  <a:cubicBezTo>
                    <a:pt x="14013" y="17639"/>
                    <a:pt x="14302" y="17443"/>
                    <a:pt x="14302" y="17021"/>
                  </a:cubicBezTo>
                  <a:cubicBezTo>
                    <a:pt x="14302" y="16629"/>
                    <a:pt x="13915" y="16489"/>
                    <a:pt x="13627" y="16178"/>
                  </a:cubicBezTo>
                  <a:cubicBezTo>
                    <a:pt x="13465" y="16037"/>
                    <a:pt x="13397" y="15871"/>
                    <a:pt x="13142" y="15841"/>
                  </a:cubicBezTo>
                  <a:cubicBezTo>
                    <a:pt x="12883" y="15786"/>
                    <a:pt x="12721" y="15871"/>
                    <a:pt x="12462" y="15756"/>
                  </a:cubicBezTo>
                  <a:cubicBezTo>
                    <a:pt x="12300" y="15701"/>
                    <a:pt x="12202" y="15615"/>
                    <a:pt x="12011" y="15615"/>
                  </a:cubicBezTo>
                  <a:cubicBezTo>
                    <a:pt x="11786" y="15615"/>
                    <a:pt x="11688" y="15730"/>
                    <a:pt x="11463" y="15730"/>
                  </a:cubicBezTo>
                  <a:cubicBezTo>
                    <a:pt x="11400" y="15730"/>
                    <a:pt x="11400" y="15645"/>
                    <a:pt x="11365" y="15560"/>
                  </a:cubicBezTo>
                  <a:cubicBezTo>
                    <a:pt x="11331" y="15419"/>
                    <a:pt x="11267" y="15364"/>
                    <a:pt x="11170" y="15249"/>
                  </a:cubicBezTo>
                  <a:cubicBezTo>
                    <a:pt x="11008" y="15028"/>
                    <a:pt x="10915" y="14857"/>
                    <a:pt x="10685" y="14661"/>
                  </a:cubicBezTo>
                  <a:cubicBezTo>
                    <a:pt x="10460" y="14435"/>
                    <a:pt x="10171" y="14521"/>
                    <a:pt x="9848" y="14410"/>
                  </a:cubicBezTo>
                  <a:cubicBezTo>
                    <a:pt x="9652" y="14350"/>
                    <a:pt x="9554" y="14295"/>
                    <a:pt x="9363" y="14240"/>
                  </a:cubicBezTo>
                  <a:cubicBezTo>
                    <a:pt x="9236" y="14184"/>
                    <a:pt x="9138" y="14099"/>
                    <a:pt x="9006" y="14073"/>
                  </a:cubicBezTo>
                  <a:cubicBezTo>
                    <a:pt x="8908" y="14014"/>
                    <a:pt x="8815" y="14014"/>
                    <a:pt x="8752" y="13933"/>
                  </a:cubicBezTo>
                  <a:cubicBezTo>
                    <a:pt x="8654" y="13818"/>
                    <a:pt x="8654" y="13707"/>
                    <a:pt x="8522" y="13592"/>
                  </a:cubicBezTo>
                  <a:cubicBezTo>
                    <a:pt x="8135" y="13256"/>
                    <a:pt x="7846" y="13145"/>
                    <a:pt x="7396" y="12974"/>
                  </a:cubicBezTo>
                  <a:cubicBezTo>
                    <a:pt x="7200" y="12889"/>
                    <a:pt x="7136" y="12723"/>
                    <a:pt x="6941" y="12723"/>
                  </a:cubicBezTo>
                  <a:cubicBezTo>
                    <a:pt x="6652" y="12723"/>
                    <a:pt x="6520" y="12919"/>
                    <a:pt x="6265" y="12919"/>
                  </a:cubicBezTo>
                  <a:cubicBezTo>
                    <a:pt x="6069" y="12919"/>
                    <a:pt x="6006" y="12749"/>
                    <a:pt x="5810" y="12668"/>
                  </a:cubicBezTo>
                  <a:cubicBezTo>
                    <a:pt x="5683" y="12583"/>
                    <a:pt x="5458" y="12583"/>
                    <a:pt x="5458" y="12442"/>
                  </a:cubicBezTo>
                  <a:cubicBezTo>
                    <a:pt x="5458" y="12301"/>
                    <a:pt x="5487" y="12191"/>
                    <a:pt x="5551" y="12076"/>
                  </a:cubicBezTo>
                  <a:cubicBezTo>
                    <a:pt x="5585" y="11965"/>
                    <a:pt x="5683" y="11935"/>
                    <a:pt x="5683" y="11824"/>
                  </a:cubicBezTo>
                  <a:cubicBezTo>
                    <a:pt x="5683" y="11714"/>
                    <a:pt x="5521" y="11714"/>
                    <a:pt x="5394" y="11684"/>
                  </a:cubicBezTo>
                  <a:cubicBezTo>
                    <a:pt x="5296" y="11654"/>
                    <a:pt x="5232" y="11573"/>
                    <a:pt x="5134" y="11573"/>
                  </a:cubicBezTo>
                  <a:cubicBezTo>
                    <a:pt x="4973" y="11573"/>
                    <a:pt x="4875" y="11573"/>
                    <a:pt x="4714" y="11573"/>
                  </a:cubicBezTo>
                  <a:cubicBezTo>
                    <a:pt x="4586" y="11573"/>
                    <a:pt x="4518" y="11654"/>
                    <a:pt x="4356" y="11654"/>
                  </a:cubicBezTo>
                  <a:cubicBezTo>
                    <a:pt x="4229" y="11654"/>
                    <a:pt x="4165" y="11654"/>
                    <a:pt x="4038" y="11654"/>
                  </a:cubicBezTo>
                  <a:cubicBezTo>
                    <a:pt x="3906" y="11654"/>
                    <a:pt x="3842" y="11739"/>
                    <a:pt x="3715" y="11824"/>
                  </a:cubicBezTo>
                  <a:cubicBezTo>
                    <a:pt x="3519" y="11935"/>
                    <a:pt x="3421" y="12020"/>
                    <a:pt x="3260" y="12135"/>
                  </a:cubicBezTo>
                  <a:cubicBezTo>
                    <a:pt x="2937" y="12387"/>
                    <a:pt x="2712" y="12412"/>
                    <a:pt x="2359" y="12553"/>
                  </a:cubicBezTo>
                  <a:cubicBezTo>
                    <a:pt x="1777" y="12749"/>
                    <a:pt x="1517" y="13034"/>
                    <a:pt x="935" y="13145"/>
                  </a:cubicBezTo>
                  <a:cubicBezTo>
                    <a:pt x="773" y="13170"/>
                    <a:pt x="710" y="13285"/>
                    <a:pt x="548" y="13285"/>
                  </a:cubicBezTo>
                  <a:cubicBezTo>
                    <a:pt x="196" y="13285"/>
                    <a:pt x="127" y="12974"/>
                    <a:pt x="0" y="12668"/>
                  </a:cubicBezTo>
                  <a:cubicBezTo>
                    <a:pt x="196" y="12216"/>
                    <a:pt x="357" y="11965"/>
                    <a:pt x="357" y="11488"/>
                  </a:cubicBezTo>
                  <a:cubicBezTo>
                    <a:pt x="357" y="11066"/>
                    <a:pt x="34" y="10870"/>
                    <a:pt x="34" y="10449"/>
                  </a:cubicBezTo>
                  <a:cubicBezTo>
                    <a:pt x="34" y="10197"/>
                    <a:pt x="34" y="10057"/>
                    <a:pt x="34" y="9805"/>
                  </a:cubicBezTo>
                  <a:cubicBezTo>
                    <a:pt x="34" y="9494"/>
                    <a:pt x="357" y="9354"/>
                    <a:pt x="357" y="9047"/>
                  </a:cubicBezTo>
                  <a:cubicBezTo>
                    <a:pt x="357" y="8907"/>
                    <a:pt x="357" y="8821"/>
                    <a:pt x="357" y="8681"/>
                  </a:cubicBezTo>
                  <a:cubicBezTo>
                    <a:pt x="357" y="8515"/>
                    <a:pt x="548" y="8430"/>
                    <a:pt x="548" y="8259"/>
                  </a:cubicBezTo>
                  <a:cubicBezTo>
                    <a:pt x="485" y="8119"/>
                    <a:pt x="485" y="8008"/>
                    <a:pt x="485" y="7838"/>
                  </a:cubicBezTo>
                  <a:cubicBezTo>
                    <a:pt x="485" y="7556"/>
                    <a:pt x="548" y="7390"/>
                    <a:pt x="548" y="7109"/>
                  </a:cubicBezTo>
                  <a:cubicBezTo>
                    <a:pt x="548" y="6883"/>
                    <a:pt x="421" y="6798"/>
                    <a:pt x="421" y="6572"/>
                  </a:cubicBezTo>
                  <a:cubicBezTo>
                    <a:pt x="421" y="6406"/>
                    <a:pt x="646" y="6351"/>
                    <a:pt x="646" y="6181"/>
                  </a:cubicBezTo>
                  <a:cubicBezTo>
                    <a:pt x="646" y="6014"/>
                    <a:pt x="450" y="5955"/>
                    <a:pt x="450" y="5789"/>
                  </a:cubicBezTo>
                  <a:cubicBezTo>
                    <a:pt x="450" y="5593"/>
                    <a:pt x="710" y="5533"/>
                    <a:pt x="710" y="5337"/>
                  </a:cubicBezTo>
                  <a:cubicBezTo>
                    <a:pt x="710" y="5197"/>
                    <a:pt x="421" y="5226"/>
                    <a:pt x="421" y="5086"/>
                  </a:cubicBezTo>
                  <a:cubicBezTo>
                    <a:pt x="421" y="4890"/>
                    <a:pt x="548" y="4805"/>
                    <a:pt x="612" y="4634"/>
                  </a:cubicBezTo>
                  <a:cubicBezTo>
                    <a:pt x="710" y="4438"/>
                    <a:pt x="680" y="4328"/>
                    <a:pt x="744" y="4132"/>
                  </a:cubicBezTo>
                  <a:cubicBezTo>
                    <a:pt x="808" y="3991"/>
                    <a:pt x="906" y="3906"/>
                    <a:pt x="969" y="3736"/>
                  </a:cubicBezTo>
                  <a:cubicBezTo>
                    <a:pt x="1067" y="3484"/>
                    <a:pt x="1067" y="3344"/>
                    <a:pt x="1194" y="3092"/>
                  </a:cubicBezTo>
                  <a:cubicBezTo>
                    <a:pt x="1258" y="2922"/>
                    <a:pt x="1356" y="2811"/>
                    <a:pt x="1552" y="2726"/>
                  </a:cubicBezTo>
                  <a:cubicBezTo>
                    <a:pt x="1679" y="2641"/>
                    <a:pt x="1875" y="2671"/>
                    <a:pt x="1875" y="2530"/>
                  </a:cubicBezTo>
                  <a:cubicBezTo>
                    <a:pt x="1875" y="2415"/>
                    <a:pt x="1742" y="2390"/>
                    <a:pt x="1742" y="2275"/>
                  </a:cubicBezTo>
                  <a:cubicBezTo>
                    <a:pt x="1938" y="2390"/>
                    <a:pt x="2036" y="2530"/>
                    <a:pt x="2227" y="2641"/>
                  </a:cubicBezTo>
                  <a:cubicBezTo>
                    <a:pt x="2550" y="2811"/>
                    <a:pt x="2775" y="2811"/>
                    <a:pt x="3098" y="2892"/>
                  </a:cubicBezTo>
                  <a:cubicBezTo>
                    <a:pt x="3646" y="3063"/>
                    <a:pt x="3744" y="3625"/>
                    <a:pt x="4327" y="3625"/>
                  </a:cubicBezTo>
                  <a:cubicBezTo>
                    <a:pt x="4518" y="3625"/>
                    <a:pt x="4616" y="3540"/>
                    <a:pt x="4811" y="3484"/>
                  </a:cubicBezTo>
                  <a:cubicBezTo>
                    <a:pt x="5134" y="3374"/>
                    <a:pt x="5296" y="3344"/>
                    <a:pt x="5619" y="3203"/>
                  </a:cubicBezTo>
                  <a:cubicBezTo>
                    <a:pt x="5781" y="3148"/>
                    <a:pt x="5844" y="3037"/>
                    <a:pt x="6006" y="2952"/>
                  </a:cubicBezTo>
                  <a:cubicBezTo>
                    <a:pt x="6427" y="2671"/>
                    <a:pt x="6715" y="2415"/>
                    <a:pt x="6715" y="1968"/>
                  </a:cubicBezTo>
                  <a:cubicBezTo>
                    <a:pt x="6715" y="1631"/>
                    <a:pt x="6329" y="1516"/>
                    <a:pt x="6329" y="1180"/>
                  </a:cubicBezTo>
                  <a:cubicBezTo>
                    <a:pt x="6329" y="1069"/>
                    <a:pt x="6294" y="954"/>
                    <a:pt x="6392" y="873"/>
                  </a:cubicBezTo>
                  <a:cubicBezTo>
                    <a:pt x="6490" y="814"/>
                    <a:pt x="6588" y="843"/>
                    <a:pt x="6681" y="843"/>
                  </a:cubicBezTo>
                  <a:cubicBezTo>
                    <a:pt x="6975" y="758"/>
                    <a:pt x="7136" y="673"/>
                    <a:pt x="7459" y="673"/>
                  </a:cubicBezTo>
                  <a:cubicBezTo>
                    <a:pt x="7621" y="673"/>
                    <a:pt x="7685" y="843"/>
                    <a:pt x="7812" y="929"/>
                  </a:cubicBezTo>
                  <a:cubicBezTo>
                    <a:pt x="7973" y="1039"/>
                    <a:pt x="8106" y="1039"/>
                    <a:pt x="8296" y="1125"/>
                  </a:cubicBezTo>
                  <a:cubicBezTo>
                    <a:pt x="8619" y="1235"/>
                    <a:pt x="8815" y="1291"/>
                    <a:pt x="9138" y="1291"/>
                  </a:cubicBezTo>
                  <a:cubicBezTo>
                    <a:pt x="9363" y="1291"/>
                    <a:pt x="9427" y="1125"/>
                    <a:pt x="9652" y="1125"/>
                  </a:cubicBezTo>
                  <a:cubicBezTo>
                    <a:pt x="9975" y="1125"/>
                    <a:pt x="10137" y="1125"/>
                    <a:pt x="10460" y="1125"/>
                  </a:cubicBezTo>
                  <a:cubicBezTo>
                    <a:pt x="10754" y="1125"/>
                    <a:pt x="10846" y="899"/>
                    <a:pt x="11008" y="703"/>
                  </a:cubicBezTo>
                  <a:cubicBezTo>
                    <a:pt x="11233" y="703"/>
                    <a:pt x="11365" y="703"/>
                    <a:pt x="11590" y="703"/>
                  </a:cubicBezTo>
                  <a:cubicBezTo>
                    <a:pt x="11786" y="703"/>
                    <a:pt x="11914" y="733"/>
                    <a:pt x="12075" y="618"/>
                  </a:cubicBezTo>
                  <a:cubicBezTo>
                    <a:pt x="12237" y="532"/>
                    <a:pt x="12237" y="366"/>
                    <a:pt x="12364" y="256"/>
                  </a:cubicBezTo>
                  <a:cubicBezTo>
                    <a:pt x="12525" y="115"/>
                    <a:pt x="12687" y="85"/>
                    <a:pt x="12912" y="0"/>
                  </a:cubicBezTo>
                  <a:cubicBezTo>
                    <a:pt x="13142" y="196"/>
                    <a:pt x="13333" y="226"/>
                    <a:pt x="13558" y="392"/>
                  </a:cubicBezTo>
                  <a:cubicBezTo>
                    <a:pt x="13720" y="507"/>
                    <a:pt x="13754" y="673"/>
                    <a:pt x="13754" y="873"/>
                  </a:cubicBezTo>
                  <a:cubicBezTo>
                    <a:pt x="13754" y="954"/>
                    <a:pt x="13690" y="984"/>
                    <a:pt x="13656" y="1039"/>
                  </a:cubicBezTo>
                  <a:cubicBezTo>
                    <a:pt x="13852" y="1154"/>
                    <a:pt x="13915" y="1350"/>
                    <a:pt x="13979" y="1516"/>
                  </a:cubicBezTo>
                  <a:cubicBezTo>
                    <a:pt x="14013" y="1602"/>
                    <a:pt x="14111" y="1687"/>
                    <a:pt x="14141" y="1742"/>
                  </a:cubicBezTo>
                  <a:cubicBezTo>
                    <a:pt x="14268" y="1798"/>
                    <a:pt x="14366" y="1827"/>
                    <a:pt x="14498" y="1827"/>
                  </a:cubicBezTo>
                  <a:cubicBezTo>
                    <a:pt x="14821" y="1827"/>
                    <a:pt x="14885" y="1491"/>
                    <a:pt x="14885" y="1210"/>
                  </a:cubicBezTo>
                  <a:cubicBezTo>
                    <a:pt x="14914" y="1210"/>
                    <a:pt x="14948" y="1180"/>
                    <a:pt x="14982" y="1154"/>
                  </a:cubicBezTo>
                  <a:cubicBezTo>
                    <a:pt x="15110" y="1265"/>
                    <a:pt x="15237" y="1320"/>
                    <a:pt x="15433" y="1320"/>
                  </a:cubicBezTo>
                  <a:cubicBezTo>
                    <a:pt x="15658" y="1320"/>
                    <a:pt x="15756" y="1180"/>
                    <a:pt x="15917" y="1039"/>
                  </a:cubicBezTo>
                  <a:cubicBezTo>
                    <a:pt x="16142" y="873"/>
                    <a:pt x="16304" y="788"/>
                    <a:pt x="16500" y="592"/>
                  </a:cubicBezTo>
                  <a:cubicBezTo>
                    <a:pt x="16754" y="392"/>
                    <a:pt x="16916" y="196"/>
                    <a:pt x="17273" y="196"/>
                  </a:cubicBezTo>
                  <a:cubicBezTo>
                    <a:pt x="17469" y="196"/>
                    <a:pt x="17562" y="256"/>
                    <a:pt x="17723" y="337"/>
                  </a:cubicBezTo>
                  <a:cubicBezTo>
                    <a:pt x="18046" y="507"/>
                    <a:pt x="18272" y="507"/>
                    <a:pt x="18663" y="592"/>
                  </a:cubicBezTo>
                  <a:cubicBezTo>
                    <a:pt x="20048" y="1576"/>
                    <a:pt x="20048" y="1576"/>
                    <a:pt x="20048" y="1576"/>
                  </a:cubicBezTo>
                  <a:cubicBezTo>
                    <a:pt x="20048" y="1657"/>
                    <a:pt x="20014" y="1742"/>
                    <a:pt x="20014" y="1827"/>
                  </a:cubicBezTo>
                  <a:cubicBezTo>
                    <a:pt x="20014" y="2134"/>
                    <a:pt x="20181" y="2330"/>
                    <a:pt x="20469" y="2475"/>
                  </a:cubicBezTo>
                  <a:cubicBezTo>
                    <a:pt x="20469" y="2811"/>
                    <a:pt x="20499" y="3007"/>
                    <a:pt x="20597" y="3344"/>
                  </a:cubicBezTo>
                  <a:cubicBezTo>
                    <a:pt x="20660" y="3595"/>
                    <a:pt x="20827" y="3710"/>
                    <a:pt x="20856" y="3961"/>
                  </a:cubicBezTo>
                  <a:cubicBezTo>
                    <a:pt x="20694" y="4915"/>
                    <a:pt x="20694" y="4915"/>
                    <a:pt x="20694" y="4915"/>
                  </a:cubicBezTo>
                  <a:cubicBezTo>
                    <a:pt x="20274" y="4975"/>
                    <a:pt x="19760" y="5030"/>
                    <a:pt x="19760" y="5422"/>
                  </a:cubicBezTo>
                  <a:cubicBezTo>
                    <a:pt x="19760" y="5729"/>
                    <a:pt x="20048" y="5874"/>
                    <a:pt x="20048" y="6181"/>
                  </a:cubicBezTo>
                  <a:cubicBezTo>
                    <a:pt x="20083" y="6406"/>
                    <a:pt x="20112" y="6517"/>
                    <a:pt x="20210" y="6713"/>
                  </a:cubicBezTo>
                  <a:cubicBezTo>
                    <a:pt x="20274" y="6798"/>
                    <a:pt x="20308" y="6883"/>
                    <a:pt x="20435" y="6883"/>
                  </a:cubicBezTo>
                  <a:cubicBezTo>
                    <a:pt x="20597" y="6883"/>
                    <a:pt x="20694" y="6798"/>
                    <a:pt x="20856" y="6798"/>
                  </a:cubicBezTo>
                  <a:cubicBezTo>
                    <a:pt x="21179" y="6798"/>
                    <a:pt x="21306" y="6828"/>
                    <a:pt x="21600" y="682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07" name="Shape 3407"/>
            <p:cNvSpPr/>
            <p:nvPr/>
          </p:nvSpPr>
          <p:spPr>
            <a:xfrm>
              <a:off x="7887563" y="3611085"/>
              <a:ext cx="398373" cy="459008"/>
            </a:xfrm>
            <a:custGeom>
              <a:avLst/>
              <a:gdLst/>
              <a:ahLst/>
              <a:cxnLst/>
              <a:rect l="0" t="0" r="0" b="0"/>
              <a:pathLst>
                <a:path w="21600" h="21600" extrusionOk="0">
                  <a:moveTo>
                    <a:pt x="9054" y="21329"/>
                  </a:moveTo>
                  <a:cubicBezTo>
                    <a:pt x="7609" y="21329"/>
                    <a:pt x="6983" y="21183"/>
                    <a:pt x="5394" y="21183"/>
                  </a:cubicBezTo>
                  <a:cubicBezTo>
                    <a:pt x="4599" y="21183"/>
                    <a:pt x="4118" y="21600"/>
                    <a:pt x="3323" y="21600"/>
                  </a:cubicBezTo>
                  <a:cubicBezTo>
                    <a:pt x="2697" y="21600"/>
                    <a:pt x="2528" y="21183"/>
                    <a:pt x="2215" y="20765"/>
                  </a:cubicBezTo>
                  <a:cubicBezTo>
                    <a:pt x="1734" y="19805"/>
                    <a:pt x="1589" y="19263"/>
                    <a:pt x="1421" y="18157"/>
                  </a:cubicBezTo>
                  <a:cubicBezTo>
                    <a:pt x="1421" y="16654"/>
                    <a:pt x="0" y="15944"/>
                    <a:pt x="0" y="14442"/>
                  </a:cubicBezTo>
                  <a:cubicBezTo>
                    <a:pt x="0" y="12522"/>
                    <a:pt x="2528" y="12250"/>
                    <a:pt x="4599" y="11958"/>
                  </a:cubicBezTo>
                  <a:cubicBezTo>
                    <a:pt x="5394" y="7283"/>
                    <a:pt x="5394" y="7283"/>
                    <a:pt x="5394" y="7283"/>
                  </a:cubicBezTo>
                  <a:cubicBezTo>
                    <a:pt x="5249" y="6052"/>
                    <a:pt x="4431" y="5489"/>
                    <a:pt x="4118" y="4257"/>
                  </a:cubicBezTo>
                  <a:cubicBezTo>
                    <a:pt x="3636" y="2609"/>
                    <a:pt x="3492" y="1649"/>
                    <a:pt x="3492" y="0"/>
                  </a:cubicBezTo>
                  <a:cubicBezTo>
                    <a:pt x="3636" y="125"/>
                    <a:pt x="3973" y="271"/>
                    <a:pt x="4431" y="397"/>
                  </a:cubicBezTo>
                  <a:cubicBezTo>
                    <a:pt x="5394" y="814"/>
                    <a:pt x="6189" y="689"/>
                    <a:pt x="7152" y="1231"/>
                  </a:cubicBezTo>
                  <a:cubicBezTo>
                    <a:pt x="8260" y="2191"/>
                    <a:pt x="8741" y="2880"/>
                    <a:pt x="10162" y="3423"/>
                  </a:cubicBezTo>
                  <a:cubicBezTo>
                    <a:pt x="11270" y="3986"/>
                    <a:pt x="12064" y="3840"/>
                    <a:pt x="12859" y="4675"/>
                  </a:cubicBezTo>
                  <a:cubicBezTo>
                    <a:pt x="14448" y="5906"/>
                    <a:pt x="14617" y="7283"/>
                    <a:pt x="16037" y="8515"/>
                  </a:cubicBezTo>
                  <a:cubicBezTo>
                    <a:pt x="18108" y="10310"/>
                    <a:pt x="19698" y="10727"/>
                    <a:pt x="21600" y="12522"/>
                  </a:cubicBezTo>
                  <a:cubicBezTo>
                    <a:pt x="20011" y="13607"/>
                    <a:pt x="18253" y="14170"/>
                    <a:pt x="16037" y="14984"/>
                  </a:cubicBezTo>
                  <a:cubicBezTo>
                    <a:pt x="14617" y="15548"/>
                    <a:pt x="14135" y="16508"/>
                    <a:pt x="12859" y="17614"/>
                  </a:cubicBezTo>
                  <a:cubicBezTo>
                    <a:pt x="12233" y="18157"/>
                    <a:pt x="11751" y="18303"/>
                    <a:pt x="11125" y="18991"/>
                  </a:cubicBezTo>
                  <a:cubicBezTo>
                    <a:pt x="10475" y="19951"/>
                    <a:pt x="9680" y="20640"/>
                    <a:pt x="9054" y="2132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08" name="Shape 3408"/>
            <p:cNvSpPr/>
            <p:nvPr/>
          </p:nvSpPr>
          <p:spPr>
            <a:xfrm>
              <a:off x="7911022" y="3491824"/>
              <a:ext cx="670116" cy="386668"/>
            </a:xfrm>
            <a:custGeom>
              <a:avLst/>
              <a:gdLst/>
              <a:ahLst/>
              <a:cxnLst/>
              <a:rect l="0" t="0" r="0" b="0"/>
              <a:pathLst>
                <a:path w="21600" h="21600" extrusionOk="0">
                  <a:moveTo>
                    <a:pt x="100" y="1488"/>
                  </a:moveTo>
                  <a:cubicBezTo>
                    <a:pt x="100" y="1959"/>
                    <a:pt x="0" y="2455"/>
                    <a:pt x="0" y="2951"/>
                  </a:cubicBezTo>
                  <a:cubicBezTo>
                    <a:pt x="0" y="4737"/>
                    <a:pt x="486" y="5877"/>
                    <a:pt x="1329" y="6721"/>
                  </a:cubicBezTo>
                  <a:cubicBezTo>
                    <a:pt x="1415" y="6869"/>
                    <a:pt x="1615" y="7043"/>
                    <a:pt x="1887" y="7192"/>
                  </a:cubicBezTo>
                  <a:cubicBezTo>
                    <a:pt x="2459" y="7688"/>
                    <a:pt x="2931" y="7539"/>
                    <a:pt x="3502" y="8184"/>
                  </a:cubicBezTo>
                  <a:cubicBezTo>
                    <a:pt x="4160" y="9324"/>
                    <a:pt x="4446" y="10143"/>
                    <a:pt x="5289" y="10788"/>
                  </a:cubicBezTo>
                  <a:cubicBezTo>
                    <a:pt x="5947" y="11457"/>
                    <a:pt x="6419" y="11284"/>
                    <a:pt x="6890" y="12276"/>
                  </a:cubicBezTo>
                  <a:cubicBezTo>
                    <a:pt x="7834" y="13739"/>
                    <a:pt x="7934" y="15375"/>
                    <a:pt x="8777" y="16839"/>
                  </a:cubicBezTo>
                  <a:cubicBezTo>
                    <a:pt x="10007" y="18971"/>
                    <a:pt x="10950" y="19467"/>
                    <a:pt x="12079" y="21600"/>
                  </a:cubicBezTo>
                  <a:cubicBezTo>
                    <a:pt x="12451" y="21104"/>
                    <a:pt x="12737" y="20608"/>
                    <a:pt x="13023" y="19963"/>
                  </a:cubicBezTo>
                  <a:cubicBezTo>
                    <a:pt x="13580" y="18823"/>
                    <a:pt x="13966" y="18327"/>
                    <a:pt x="14624" y="17508"/>
                  </a:cubicBezTo>
                  <a:cubicBezTo>
                    <a:pt x="15282" y="16367"/>
                    <a:pt x="15467" y="15698"/>
                    <a:pt x="16125" y="14731"/>
                  </a:cubicBezTo>
                  <a:cubicBezTo>
                    <a:pt x="16697" y="13739"/>
                    <a:pt x="17068" y="13416"/>
                    <a:pt x="17640" y="12424"/>
                  </a:cubicBezTo>
                  <a:cubicBezTo>
                    <a:pt x="18584" y="10465"/>
                    <a:pt x="18870" y="9002"/>
                    <a:pt x="20099" y="7365"/>
                  </a:cubicBezTo>
                  <a:cubicBezTo>
                    <a:pt x="20842" y="6373"/>
                    <a:pt x="21128" y="5406"/>
                    <a:pt x="21600" y="4092"/>
                  </a:cubicBezTo>
                  <a:cubicBezTo>
                    <a:pt x="20942" y="3596"/>
                    <a:pt x="20471" y="3100"/>
                    <a:pt x="19713" y="3100"/>
                  </a:cubicBezTo>
                  <a:cubicBezTo>
                    <a:pt x="19241" y="3100"/>
                    <a:pt x="18955" y="3596"/>
                    <a:pt x="18484" y="3596"/>
                  </a:cubicBezTo>
                  <a:cubicBezTo>
                    <a:pt x="17826" y="3596"/>
                    <a:pt x="17454" y="3447"/>
                    <a:pt x="16883" y="3100"/>
                  </a:cubicBezTo>
                  <a:cubicBezTo>
                    <a:pt x="16797" y="3100"/>
                    <a:pt x="16797" y="2777"/>
                    <a:pt x="16697" y="2777"/>
                  </a:cubicBezTo>
                  <a:cubicBezTo>
                    <a:pt x="16225" y="2777"/>
                    <a:pt x="16125" y="3769"/>
                    <a:pt x="15753" y="4092"/>
                  </a:cubicBezTo>
                  <a:cubicBezTo>
                    <a:pt x="14810" y="5233"/>
                    <a:pt x="14152" y="5555"/>
                    <a:pt x="13023" y="5555"/>
                  </a:cubicBezTo>
                  <a:cubicBezTo>
                    <a:pt x="12551" y="5555"/>
                    <a:pt x="12365" y="5555"/>
                    <a:pt x="11979" y="5555"/>
                  </a:cubicBezTo>
                  <a:cubicBezTo>
                    <a:pt x="11693" y="5555"/>
                    <a:pt x="11508" y="6225"/>
                    <a:pt x="11222" y="6225"/>
                  </a:cubicBezTo>
                  <a:cubicBezTo>
                    <a:pt x="10764" y="6225"/>
                    <a:pt x="10478" y="5877"/>
                    <a:pt x="10092" y="5729"/>
                  </a:cubicBezTo>
                  <a:cubicBezTo>
                    <a:pt x="8963" y="5406"/>
                    <a:pt x="8305" y="5233"/>
                    <a:pt x="7362" y="4092"/>
                  </a:cubicBezTo>
                  <a:cubicBezTo>
                    <a:pt x="6133" y="2282"/>
                    <a:pt x="5575" y="0"/>
                    <a:pt x="3874" y="0"/>
                  </a:cubicBezTo>
                  <a:cubicBezTo>
                    <a:pt x="2559" y="0"/>
                    <a:pt x="2173" y="2777"/>
                    <a:pt x="858" y="2777"/>
                  </a:cubicBezTo>
                  <a:cubicBezTo>
                    <a:pt x="386" y="2777"/>
                    <a:pt x="200" y="2133"/>
                    <a:pt x="100" y="148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09" name="Shape 3409"/>
            <p:cNvSpPr/>
            <p:nvPr/>
          </p:nvSpPr>
          <p:spPr>
            <a:xfrm>
              <a:off x="7267833" y="3059744"/>
              <a:ext cx="1405420" cy="543079"/>
            </a:xfrm>
            <a:custGeom>
              <a:avLst/>
              <a:gdLst/>
              <a:ahLst/>
              <a:cxnLst/>
              <a:rect l="0" t="0" r="0" b="0"/>
              <a:pathLst>
                <a:path w="21574" h="21600" extrusionOk="0">
                  <a:moveTo>
                    <a:pt x="9925" y="18238"/>
                  </a:moveTo>
                  <a:cubicBezTo>
                    <a:pt x="7999" y="14171"/>
                    <a:pt x="7999" y="14171"/>
                    <a:pt x="7999" y="14171"/>
                  </a:cubicBezTo>
                  <a:cubicBezTo>
                    <a:pt x="7454" y="13819"/>
                    <a:pt x="7141" y="13819"/>
                    <a:pt x="6692" y="13115"/>
                  </a:cubicBezTo>
                  <a:cubicBezTo>
                    <a:pt x="6467" y="12780"/>
                    <a:pt x="6338" y="12534"/>
                    <a:pt x="6065" y="12534"/>
                  </a:cubicBezTo>
                  <a:cubicBezTo>
                    <a:pt x="5568" y="12534"/>
                    <a:pt x="5344" y="13344"/>
                    <a:pt x="4990" y="14171"/>
                  </a:cubicBezTo>
                  <a:cubicBezTo>
                    <a:pt x="4718" y="14981"/>
                    <a:pt x="4493" y="15333"/>
                    <a:pt x="4180" y="16020"/>
                  </a:cubicBezTo>
                  <a:cubicBezTo>
                    <a:pt x="3955" y="16600"/>
                    <a:pt x="3819" y="17181"/>
                    <a:pt x="3506" y="17181"/>
                  </a:cubicBezTo>
                  <a:cubicBezTo>
                    <a:pt x="3234" y="17181"/>
                    <a:pt x="3057" y="16953"/>
                    <a:pt x="2880" y="16495"/>
                  </a:cubicBezTo>
                  <a:cubicBezTo>
                    <a:pt x="2832" y="16600"/>
                    <a:pt x="2784" y="16724"/>
                    <a:pt x="2743" y="16724"/>
                  </a:cubicBezTo>
                  <a:cubicBezTo>
                    <a:pt x="2743" y="17886"/>
                    <a:pt x="2655" y="19276"/>
                    <a:pt x="2206" y="19276"/>
                  </a:cubicBezTo>
                  <a:cubicBezTo>
                    <a:pt x="2022" y="19276"/>
                    <a:pt x="1886" y="19153"/>
                    <a:pt x="1709" y="18924"/>
                  </a:cubicBezTo>
                  <a:cubicBezTo>
                    <a:pt x="1668" y="18695"/>
                    <a:pt x="1532" y="18343"/>
                    <a:pt x="1484" y="17991"/>
                  </a:cubicBezTo>
                  <a:cubicBezTo>
                    <a:pt x="1396" y="17305"/>
                    <a:pt x="1307" y="16495"/>
                    <a:pt x="1035" y="16020"/>
                  </a:cubicBezTo>
                  <a:cubicBezTo>
                    <a:pt x="1082" y="15791"/>
                    <a:pt x="1171" y="15667"/>
                    <a:pt x="1171" y="15333"/>
                  </a:cubicBezTo>
                  <a:cubicBezTo>
                    <a:pt x="1171" y="14506"/>
                    <a:pt x="1123" y="13819"/>
                    <a:pt x="899" y="13344"/>
                  </a:cubicBezTo>
                  <a:cubicBezTo>
                    <a:pt x="585" y="12657"/>
                    <a:pt x="320" y="12534"/>
                    <a:pt x="0" y="11724"/>
                  </a:cubicBezTo>
                  <a:cubicBezTo>
                    <a:pt x="225" y="10791"/>
                    <a:pt x="545" y="10791"/>
                    <a:pt x="946" y="10210"/>
                  </a:cubicBezTo>
                  <a:cubicBezTo>
                    <a:pt x="1348" y="9753"/>
                    <a:pt x="1484" y="8820"/>
                    <a:pt x="1797" y="8010"/>
                  </a:cubicBezTo>
                  <a:cubicBezTo>
                    <a:pt x="1933" y="7552"/>
                    <a:pt x="2022" y="7306"/>
                    <a:pt x="2158" y="6848"/>
                  </a:cubicBezTo>
                  <a:cubicBezTo>
                    <a:pt x="2246" y="6496"/>
                    <a:pt x="2383" y="6390"/>
                    <a:pt x="2383" y="5915"/>
                  </a:cubicBezTo>
                  <a:cubicBezTo>
                    <a:pt x="2383" y="5457"/>
                    <a:pt x="2383" y="5228"/>
                    <a:pt x="2383" y="4753"/>
                  </a:cubicBezTo>
                  <a:cubicBezTo>
                    <a:pt x="2383" y="4524"/>
                    <a:pt x="2294" y="4419"/>
                    <a:pt x="2246" y="4295"/>
                  </a:cubicBezTo>
                  <a:cubicBezTo>
                    <a:pt x="2158" y="3486"/>
                    <a:pt x="2069" y="3010"/>
                    <a:pt x="2069" y="2200"/>
                  </a:cubicBezTo>
                  <a:cubicBezTo>
                    <a:pt x="2069" y="1620"/>
                    <a:pt x="2069" y="1267"/>
                    <a:pt x="2069" y="810"/>
                  </a:cubicBezTo>
                  <a:cubicBezTo>
                    <a:pt x="2430" y="810"/>
                    <a:pt x="2655" y="810"/>
                    <a:pt x="3009" y="581"/>
                  </a:cubicBezTo>
                  <a:cubicBezTo>
                    <a:pt x="4670" y="123"/>
                    <a:pt x="4670" y="123"/>
                    <a:pt x="4670" y="123"/>
                  </a:cubicBezTo>
                  <a:cubicBezTo>
                    <a:pt x="4854" y="123"/>
                    <a:pt x="4942" y="123"/>
                    <a:pt x="5119" y="123"/>
                  </a:cubicBezTo>
                  <a:cubicBezTo>
                    <a:pt x="5208" y="123"/>
                    <a:pt x="5255" y="0"/>
                    <a:pt x="5344" y="0"/>
                  </a:cubicBezTo>
                  <a:cubicBezTo>
                    <a:pt x="5752" y="0"/>
                    <a:pt x="5929" y="458"/>
                    <a:pt x="6290" y="1039"/>
                  </a:cubicBezTo>
                  <a:cubicBezTo>
                    <a:pt x="6556" y="1391"/>
                    <a:pt x="6739" y="1743"/>
                    <a:pt x="6876" y="2447"/>
                  </a:cubicBezTo>
                  <a:cubicBezTo>
                    <a:pt x="7053" y="3133"/>
                    <a:pt x="7141" y="3591"/>
                    <a:pt x="7277" y="4419"/>
                  </a:cubicBezTo>
                  <a:cubicBezTo>
                    <a:pt x="7366" y="5000"/>
                    <a:pt x="7454" y="5809"/>
                    <a:pt x="7726" y="5809"/>
                  </a:cubicBezTo>
                  <a:cubicBezTo>
                    <a:pt x="7903" y="5809"/>
                    <a:pt x="7951" y="5334"/>
                    <a:pt x="8087" y="5000"/>
                  </a:cubicBezTo>
                  <a:cubicBezTo>
                    <a:pt x="8441" y="4067"/>
                    <a:pt x="8761" y="3714"/>
                    <a:pt x="9251" y="3486"/>
                  </a:cubicBezTo>
                  <a:cubicBezTo>
                    <a:pt x="9612" y="4172"/>
                    <a:pt x="9973" y="4295"/>
                    <a:pt x="10375" y="5000"/>
                  </a:cubicBezTo>
                  <a:cubicBezTo>
                    <a:pt x="10511" y="5334"/>
                    <a:pt x="10552" y="5915"/>
                    <a:pt x="10776" y="5915"/>
                  </a:cubicBezTo>
                  <a:cubicBezTo>
                    <a:pt x="11008" y="5915"/>
                    <a:pt x="11096" y="5334"/>
                    <a:pt x="11321" y="5000"/>
                  </a:cubicBezTo>
                  <a:cubicBezTo>
                    <a:pt x="11586" y="4524"/>
                    <a:pt x="11770" y="4419"/>
                    <a:pt x="12083" y="4172"/>
                  </a:cubicBezTo>
                  <a:cubicBezTo>
                    <a:pt x="12485" y="3943"/>
                    <a:pt x="12669" y="3362"/>
                    <a:pt x="13070" y="3362"/>
                  </a:cubicBezTo>
                  <a:cubicBezTo>
                    <a:pt x="13295" y="3362"/>
                    <a:pt x="13431" y="3362"/>
                    <a:pt x="13656" y="3362"/>
                  </a:cubicBezTo>
                  <a:cubicBezTo>
                    <a:pt x="14010" y="3362"/>
                    <a:pt x="14459" y="3714"/>
                    <a:pt x="14459" y="4647"/>
                  </a:cubicBezTo>
                  <a:cubicBezTo>
                    <a:pt x="14459" y="6038"/>
                    <a:pt x="14234" y="6742"/>
                    <a:pt x="13969" y="8010"/>
                  </a:cubicBezTo>
                  <a:cubicBezTo>
                    <a:pt x="13833" y="8714"/>
                    <a:pt x="13656" y="8943"/>
                    <a:pt x="13656" y="9753"/>
                  </a:cubicBezTo>
                  <a:cubicBezTo>
                    <a:pt x="13656" y="11143"/>
                    <a:pt x="14146" y="12428"/>
                    <a:pt x="14731" y="12428"/>
                  </a:cubicBezTo>
                  <a:cubicBezTo>
                    <a:pt x="15044" y="12428"/>
                    <a:pt x="15133" y="11724"/>
                    <a:pt x="15358" y="11143"/>
                  </a:cubicBezTo>
                  <a:cubicBezTo>
                    <a:pt x="15494" y="10562"/>
                    <a:pt x="15630" y="10333"/>
                    <a:pt x="15766" y="9753"/>
                  </a:cubicBezTo>
                  <a:cubicBezTo>
                    <a:pt x="15855" y="9295"/>
                    <a:pt x="15895" y="8820"/>
                    <a:pt x="16079" y="8714"/>
                  </a:cubicBezTo>
                  <a:cubicBezTo>
                    <a:pt x="16753" y="8239"/>
                    <a:pt x="17114" y="7887"/>
                    <a:pt x="17781" y="7887"/>
                  </a:cubicBezTo>
                  <a:cubicBezTo>
                    <a:pt x="18053" y="7887"/>
                    <a:pt x="18230" y="8485"/>
                    <a:pt x="18503" y="8485"/>
                  </a:cubicBezTo>
                  <a:cubicBezTo>
                    <a:pt x="18863" y="8485"/>
                    <a:pt x="18993" y="7552"/>
                    <a:pt x="19313" y="7077"/>
                  </a:cubicBezTo>
                  <a:cubicBezTo>
                    <a:pt x="19714" y="6496"/>
                    <a:pt x="20027" y="6161"/>
                    <a:pt x="20524" y="6038"/>
                  </a:cubicBezTo>
                  <a:cubicBezTo>
                    <a:pt x="21552" y="6848"/>
                    <a:pt x="21552" y="6848"/>
                    <a:pt x="21552" y="6848"/>
                  </a:cubicBezTo>
                  <a:cubicBezTo>
                    <a:pt x="21552" y="7306"/>
                    <a:pt x="21600" y="7658"/>
                    <a:pt x="21552" y="8133"/>
                  </a:cubicBezTo>
                  <a:cubicBezTo>
                    <a:pt x="21423" y="8591"/>
                    <a:pt x="21198" y="8820"/>
                    <a:pt x="21198" y="9524"/>
                  </a:cubicBezTo>
                  <a:cubicBezTo>
                    <a:pt x="21198" y="10686"/>
                    <a:pt x="21512" y="11372"/>
                    <a:pt x="21512" y="12534"/>
                  </a:cubicBezTo>
                  <a:cubicBezTo>
                    <a:pt x="21512" y="13925"/>
                    <a:pt x="21287" y="14629"/>
                    <a:pt x="21110" y="15791"/>
                  </a:cubicBezTo>
                  <a:cubicBezTo>
                    <a:pt x="20974" y="16600"/>
                    <a:pt x="20974" y="17181"/>
                    <a:pt x="20790" y="17886"/>
                  </a:cubicBezTo>
                  <a:cubicBezTo>
                    <a:pt x="20654" y="18343"/>
                    <a:pt x="20477" y="18572"/>
                    <a:pt x="20341" y="19153"/>
                  </a:cubicBezTo>
                  <a:cubicBezTo>
                    <a:pt x="20252" y="19505"/>
                    <a:pt x="20211" y="19857"/>
                    <a:pt x="20164" y="20086"/>
                  </a:cubicBezTo>
                  <a:cubicBezTo>
                    <a:pt x="19850" y="19734"/>
                    <a:pt x="19626" y="19382"/>
                    <a:pt x="19265" y="19382"/>
                  </a:cubicBezTo>
                  <a:cubicBezTo>
                    <a:pt x="19040" y="19382"/>
                    <a:pt x="18904" y="19734"/>
                    <a:pt x="18680" y="19734"/>
                  </a:cubicBezTo>
                  <a:cubicBezTo>
                    <a:pt x="18366" y="19734"/>
                    <a:pt x="18189" y="19628"/>
                    <a:pt x="17917" y="19382"/>
                  </a:cubicBezTo>
                  <a:cubicBezTo>
                    <a:pt x="17876" y="19382"/>
                    <a:pt x="17876" y="19153"/>
                    <a:pt x="17829" y="19153"/>
                  </a:cubicBezTo>
                  <a:cubicBezTo>
                    <a:pt x="17604" y="19153"/>
                    <a:pt x="17556" y="19857"/>
                    <a:pt x="17379" y="20086"/>
                  </a:cubicBezTo>
                  <a:cubicBezTo>
                    <a:pt x="16930" y="20896"/>
                    <a:pt x="16617" y="21125"/>
                    <a:pt x="16079" y="21125"/>
                  </a:cubicBezTo>
                  <a:cubicBezTo>
                    <a:pt x="15855" y="21125"/>
                    <a:pt x="15766" y="21125"/>
                    <a:pt x="15582" y="21125"/>
                  </a:cubicBezTo>
                  <a:cubicBezTo>
                    <a:pt x="15446" y="21125"/>
                    <a:pt x="15358" y="21600"/>
                    <a:pt x="15221" y="21600"/>
                  </a:cubicBezTo>
                  <a:cubicBezTo>
                    <a:pt x="15004" y="21600"/>
                    <a:pt x="14867" y="21354"/>
                    <a:pt x="14684" y="21248"/>
                  </a:cubicBezTo>
                  <a:cubicBezTo>
                    <a:pt x="14146" y="21019"/>
                    <a:pt x="13833" y="20896"/>
                    <a:pt x="13383" y="20086"/>
                  </a:cubicBezTo>
                  <a:cubicBezTo>
                    <a:pt x="12798" y="18801"/>
                    <a:pt x="12532" y="17181"/>
                    <a:pt x="11722" y="17181"/>
                  </a:cubicBezTo>
                  <a:cubicBezTo>
                    <a:pt x="11096" y="17181"/>
                    <a:pt x="10912" y="19153"/>
                    <a:pt x="10286" y="19153"/>
                  </a:cubicBezTo>
                  <a:cubicBezTo>
                    <a:pt x="10061" y="19153"/>
                    <a:pt x="9973" y="18695"/>
                    <a:pt x="9925" y="18238"/>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0" name="Shape 3410"/>
            <p:cNvSpPr/>
            <p:nvPr/>
          </p:nvSpPr>
          <p:spPr>
            <a:xfrm>
              <a:off x="7869967" y="2866188"/>
              <a:ext cx="812830" cy="505930"/>
            </a:xfrm>
            <a:custGeom>
              <a:avLst/>
              <a:gdLst/>
              <a:ahLst/>
              <a:cxnLst/>
              <a:rect l="0" t="0" r="0" b="0"/>
              <a:pathLst>
                <a:path w="21600" h="21600" extrusionOk="0">
                  <a:moveTo>
                    <a:pt x="21282" y="15599"/>
                  </a:moveTo>
                  <a:cubicBezTo>
                    <a:pt x="19504" y="14728"/>
                    <a:pt x="19504" y="14728"/>
                    <a:pt x="19504" y="14728"/>
                  </a:cubicBezTo>
                  <a:cubicBezTo>
                    <a:pt x="18644" y="14861"/>
                    <a:pt x="18102" y="15220"/>
                    <a:pt x="17407" y="15845"/>
                  </a:cubicBezTo>
                  <a:cubicBezTo>
                    <a:pt x="16854" y="16356"/>
                    <a:pt x="16630" y="17360"/>
                    <a:pt x="16006" y="17360"/>
                  </a:cubicBezTo>
                  <a:cubicBezTo>
                    <a:pt x="15535" y="17360"/>
                    <a:pt x="15228" y="16716"/>
                    <a:pt x="14757" y="16716"/>
                  </a:cubicBezTo>
                  <a:cubicBezTo>
                    <a:pt x="13603" y="16716"/>
                    <a:pt x="12979" y="17094"/>
                    <a:pt x="11813" y="17606"/>
                  </a:cubicBezTo>
                  <a:cubicBezTo>
                    <a:pt x="11495" y="17719"/>
                    <a:pt x="11424" y="18230"/>
                    <a:pt x="11271" y="18723"/>
                  </a:cubicBezTo>
                  <a:cubicBezTo>
                    <a:pt x="11036" y="19347"/>
                    <a:pt x="10800" y="19593"/>
                    <a:pt x="10564" y="20218"/>
                  </a:cubicBezTo>
                  <a:cubicBezTo>
                    <a:pt x="10176" y="20843"/>
                    <a:pt x="10023" y="21600"/>
                    <a:pt x="9481" y="21600"/>
                  </a:cubicBezTo>
                  <a:cubicBezTo>
                    <a:pt x="8468" y="21600"/>
                    <a:pt x="7620" y="20218"/>
                    <a:pt x="7620" y="18723"/>
                  </a:cubicBezTo>
                  <a:cubicBezTo>
                    <a:pt x="7620" y="17852"/>
                    <a:pt x="7926" y="17606"/>
                    <a:pt x="8162" y="16848"/>
                  </a:cubicBezTo>
                  <a:cubicBezTo>
                    <a:pt x="8621" y="15485"/>
                    <a:pt x="9010" y="14728"/>
                    <a:pt x="9010" y="13233"/>
                  </a:cubicBezTo>
                  <a:cubicBezTo>
                    <a:pt x="9010" y="12229"/>
                    <a:pt x="8232" y="11851"/>
                    <a:pt x="7620" y="11851"/>
                  </a:cubicBezTo>
                  <a:cubicBezTo>
                    <a:pt x="7231" y="11851"/>
                    <a:pt x="6996" y="11851"/>
                    <a:pt x="6607" y="11851"/>
                  </a:cubicBezTo>
                  <a:cubicBezTo>
                    <a:pt x="5912" y="11851"/>
                    <a:pt x="5594" y="12475"/>
                    <a:pt x="4899" y="12721"/>
                  </a:cubicBezTo>
                  <a:cubicBezTo>
                    <a:pt x="4358" y="12987"/>
                    <a:pt x="4040" y="13100"/>
                    <a:pt x="3580" y="13611"/>
                  </a:cubicBezTo>
                  <a:cubicBezTo>
                    <a:pt x="3192" y="13971"/>
                    <a:pt x="3039" y="14596"/>
                    <a:pt x="2638" y="14596"/>
                  </a:cubicBezTo>
                  <a:cubicBezTo>
                    <a:pt x="2250" y="14596"/>
                    <a:pt x="2179" y="13971"/>
                    <a:pt x="1943" y="13611"/>
                  </a:cubicBezTo>
                  <a:cubicBezTo>
                    <a:pt x="1248" y="12854"/>
                    <a:pt x="624" y="12721"/>
                    <a:pt x="0" y="11983"/>
                  </a:cubicBezTo>
                  <a:cubicBezTo>
                    <a:pt x="236" y="11737"/>
                    <a:pt x="236" y="11472"/>
                    <a:pt x="318" y="11112"/>
                  </a:cubicBezTo>
                  <a:cubicBezTo>
                    <a:pt x="471" y="10488"/>
                    <a:pt x="860" y="10223"/>
                    <a:pt x="860" y="9598"/>
                  </a:cubicBezTo>
                  <a:cubicBezTo>
                    <a:pt x="860" y="7989"/>
                    <a:pt x="0" y="7364"/>
                    <a:pt x="0" y="5869"/>
                  </a:cubicBezTo>
                  <a:cubicBezTo>
                    <a:pt x="0" y="4865"/>
                    <a:pt x="624" y="4487"/>
                    <a:pt x="624" y="3483"/>
                  </a:cubicBezTo>
                  <a:cubicBezTo>
                    <a:pt x="624" y="2991"/>
                    <a:pt x="624" y="2612"/>
                    <a:pt x="624" y="2234"/>
                  </a:cubicBezTo>
                  <a:cubicBezTo>
                    <a:pt x="624" y="1742"/>
                    <a:pt x="707" y="1609"/>
                    <a:pt x="777" y="1117"/>
                  </a:cubicBezTo>
                  <a:cubicBezTo>
                    <a:pt x="1248" y="1363"/>
                    <a:pt x="1555" y="1874"/>
                    <a:pt x="2096" y="1874"/>
                  </a:cubicBezTo>
                  <a:cubicBezTo>
                    <a:pt x="2568" y="1874"/>
                    <a:pt x="2874" y="1496"/>
                    <a:pt x="3415" y="1496"/>
                  </a:cubicBezTo>
                  <a:cubicBezTo>
                    <a:pt x="3969" y="1496"/>
                    <a:pt x="4275" y="1609"/>
                    <a:pt x="4746" y="1609"/>
                  </a:cubicBezTo>
                  <a:cubicBezTo>
                    <a:pt x="5677" y="1609"/>
                    <a:pt x="6136" y="984"/>
                    <a:pt x="6996" y="625"/>
                  </a:cubicBezTo>
                  <a:cubicBezTo>
                    <a:pt x="7620" y="379"/>
                    <a:pt x="8079" y="492"/>
                    <a:pt x="8621" y="0"/>
                  </a:cubicBezTo>
                  <a:cubicBezTo>
                    <a:pt x="8232" y="984"/>
                    <a:pt x="8162" y="1609"/>
                    <a:pt x="7926" y="2745"/>
                  </a:cubicBezTo>
                  <a:cubicBezTo>
                    <a:pt x="7773" y="3483"/>
                    <a:pt x="7538" y="3862"/>
                    <a:pt x="7538" y="4733"/>
                  </a:cubicBezTo>
                  <a:cubicBezTo>
                    <a:pt x="7538" y="5490"/>
                    <a:pt x="7997" y="5604"/>
                    <a:pt x="8397" y="5869"/>
                  </a:cubicBezTo>
                  <a:cubicBezTo>
                    <a:pt x="8857" y="6115"/>
                    <a:pt x="9010" y="6739"/>
                    <a:pt x="9481" y="6739"/>
                  </a:cubicBezTo>
                  <a:cubicBezTo>
                    <a:pt x="9870" y="6739"/>
                    <a:pt x="10023" y="5982"/>
                    <a:pt x="10411" y="5982"/>
                  </a:cubicBezTo>
                  <a:cubicBezTo>
                    <a:pt x="10564" y="5982"/>
                    <a:pt x="10564" y="6228"/>
                    <a:pt x="10718" y="6493"/>
                  </a:cubicBezTo>
                  <a:cubicBezTo>
                    <a:pt x="10953" y="6739"/>
                    <a:pt x="11106" y="6853"/>
                    <a:pt x="11342" y="7118"/>
                  </a:cubicBezTo>
                  <a:cubicBezTo>
                    <a:pt x="11577" y="7478"/>
                    <a:pt x="11660" y="7989"/>
                    <a:pt x="11966" y="7989"/>
                  </a:cubicBezTo>
                  <a:cubicBezTo>
                    <a:pt x="12355" y="7989"/>
                    <a:pt x="12590" y="7478"/>
                    <a:pt x="12590" y="6985"/>
                  </a:cubicBezTo>
                  <a:cubicBezTo>
                    <a:pt x="12590" y="6361"/>
                    <a:pt x="12355" y="6115"/>
                    <a:pt x="12355" y="5490"/>
                  </a:cubicBezTo>
                  <a:cubicBezTo>
                    <a:pt x="12355" y="5111"/>
                    <a:pt x="12743" y="5357"/>
                    <a:pt x="12896" y="5111"/>
                  </a:cubicBezTo>
                  <a:cubicBezTo>
                    <a:pt x="13203" y="4733"/>
                    <a:pt x="13285" y="4354"/>
                    <a:pt x="13285" y="3729"/>
                  </a:cubicBezTo>
                  <a:cubicBezTo>
                    <a:pt x="13368" y="3237"/>
                    <a:pt x="13285" y="2366"/>
                    <a:pt x="13674" y="2366"/>
                  </a:cubicBezTo>
                  <a:cubicBezTo>
                    <a:pt x="14145" y="2366"/>
                    <a:pt x="14145" y="3237"/>
                    <a:pt x="14533" y="3483"/>
                  </a:cubicBezTo>
                  <a:cubicBezTo>
                    <a:pt x="15311" y="4240"/>
                    <a:pt x="15770" y="4865"/>
                    <a:pt x="16630" y="4865"/>
                  </a:cubicBezTo>
                  <a:cubicBezTo>
                    <a:pt x="17019" y="4865"/>
                    <a:pt x="17172" y="4865"/>
                    <a:pt x="17478" y="4865"/>
                  </a:cubicBezTo>
                  <a:cubicBezTo>
                    <a:pt x="17867" y="4865"/>
                    <a:pt x="18102" y="4733"/>
                    <a:pt x="18491" y="4733"/>
                  </a:cubicBezTo>
                  <a:cubicBezTo>
                    <a:pt x="18797" y="4733"/>
                    <a:pt x="19032" y="4998"/>
                    <a:pt x="19350" y="5111"/>
                  </a:cubicBezTo>
                  <a:cubicBezTo>
                    <a:pt x="20045" y="5357"/>
                    <a:pt x="20434" y="5244"/>
                    <a:pt x="21129" y="5490"/>
                  </a:cubicBezTo>
                  <a:cubicBezTo>
                    <a:pt x="21129" y="5736"/>
                    <a:pt x="21211" y="5869"/>
                    <a:pt x="21211" y="6115"/>
                  </a:cubicBezTo>
                  <a:cubicBezTo>
                    <a:pt x="21211" y="6607"/>
                    <a:pt x="21211" y="6739"/>
                    <a:pt x="21211" y="7232"/>
                  </a:cubicBezTo>
                  <a:cubicBezTo>
                    <a:pt x="21211" y="8613"/>
                    <a:pt x="21447" y="9352"/>
                    <a:pt x="21447" y="10734"/>
                  </a:cubicBezTo>
                  <a:cubicBezTo>
                    <a:pt x="21447" y="11112"/>
                    <a:pt x="21447" y="11358"/>
                    <a:pt x="21447" y="11737"/>
                  </a:cubicBezTo>
                  <a:cubicBezTo>
                    <a:pt x="21447" y="12097"/>
                    <a:pt x="21518" y="12229"/>
                    <a:pt x="21600" y="12608"/>
                  </a:cubicBezTo>
                  <a:cubicBezTo>
                    <a:pt x="21600" y="13611"/>
                    <a:pt x="21364" y="14217"/>
                    <a:pt x="21282" y="15220"/>
                  </a:cubicBezTo>
                  <a:cubicBezTo>
                    <a:pt x="21282" y="15353"/>
                    <a:pt x="21282" y="15485"/>
                    <a:pt x="21282" y="1559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1" name="Shape 3411"/>
            <p:cNvSpPr/>
            <p:nvPr/>
          </p:nvSpPr>
          <p:spPr>
            <a:xfrm>
              <a:off x="7899293" y="2565103"/>
              <a:ext cx="765909" cy="488334"/>
            </a:xfrm>
            <a:custGeom>
              <a:avLst/>
              <a:gdLst/>
              <a:ahLst/>
              <a:cxnLst/>
              <a:rect l="0" t="0" r="0" b="0"/>
              <a:pathLst>
                <a:path w="21600" h="21600" extrusionOk="0">
                  <a:moveTo>
                    <a:pt x="0" y="14485"/>
                  </a:moveTo>
                  <a:cubicBezTo>
                    <a:pt x="500" y="14740"/>
                    <a:pt x="825" y="15269"/>
                    <a:pt x="1400" y="15269"/>
                  </a:cubicBezTo>
                  <a:cubicBezTo>
                    <a:pt x="1900" y="15269"/>
                    <a:pt x="2225" y="14877"/>
                    <a:pt x="2800" y="14877"/>
                  </a:cubicBezTo>
                  <a:cubicBezTo>
                    <a:pt x="3388" y="14877"/>
                    <a:pt x="3713" y="14995"/>
                    <a:pt x="4213" y="14995"/>
                  </a:cubicBezTo>
                  <a:cubicBezTo>
                    <a:pt x="5200" y="14995"/>
                    <a:pt x="5687" y="14348"/>
                    <a:pt x="6600" y="13975"/>
                  </a:cubicBezTo>
                  <a:cubicBezTo>
                    <a:pt x="7263" y="13721"/>
                    <a:pt x="7750" y="13838"/>
                    <a:pt x="8325" y="13328"/>
                  </a:cubicBezTo>
                  <a:cubicBezTo>
                    <a:pt x="7912" y="14348"/>
                    <a:pt x="7837" y="14995"/>
                    <a:pt x="7588" y="16171"/>
                  </a:cubicBezTo>
                  <a:cubicBezTo>
                    <a:pt x="7425" y="16935"/>
                    <a:pt x="7175" y="17327"/>
                    <a:pt x="7175" y="18229"/>
                  </a:cubicBezTo>
                  <a:cubicBezTo>
                    <a:pt x="7175" y="19013"/>
                    <a:pt x="7663" y="19130"/>
                    <a:pt x="8088" y="19405"/>
                  </a:cubicBezTo>
                  <a:cubicBezTo>
                    <a:pt x="8575" y="19660"/>
                    <a:pt x="8737" y="20306"/>
                    <a:pt x="9238" y="20306"/>
                  </a:cubicBezTo>
                  <a:cubicBezTo>
                    <a:pt x="9650" y="20306"/>
                    <a:pt x="9812" y="19522"/>
                    <a:pt x="10225" y="19522"/>
                  </a:cubicBezTo>
                  <a:cubicBezTo>
                    <a:pt x="10387" y="19522"/>
                    <a:pt x="10387" y="19777"/>
                    <a:pt x="10550" y="20052"/>
                  </a:cubicBezTo>
                  <a:cubicBezTo>
                    <a:pt x="10800" y="20306"/>
                    <a:pt x="10962" y="20424"/>
                    <a:pt x="11213" y="20698"/>
                  </a:cubicBezTo>
                  <a:cubicBezTo>
                    <a:pt x="11462" y="21071"/>
                    <a:pt x="11550" y="21600"/>
                    <a:pt x="11875" y="21600"/>
                  </a:cubicBezTo>
                  <a:cubicBezTo>
                    <a:pt x="12287" y="21600"/>
                    <a:pt x="12537" y="21071"/>
                    <a:pt x="12537" y="20561"/>
                  </a:cubicBezTo>
                  <a:cubicBezTo>
                    <a:pt x="12537" y="19914"/>
                    <a:pt x="12287" y="19660"/>
                    <a:pt x="12287" y="19013"/>
                  </a:cubicBezTo>
                  <a:cubicBezTo>
                    <a:pt x="12287" y="18621"/>
                    <a:pt x="12700" y="18875"/>
                    <a:pt x="12863" y="18621"/>
                  </a:cubicBezTo>
                  <a:cubicBezTo>
                    <a:pt x="13187" y="18229"/>
                    <a:pt x="13275" y="17837"/>
                    <a:pt x="13275" y="17190"/>
                  </a:cubicBezTo>
                  <a:cubicBezTo>
                    <a:pt x="13362" y="16680"/>
                    <a:pt x="13275" y="15779"/>
                    <a:pt x="13688" y="15779"/>
                  </a:cubicBezTo>
                  <a:cubicBezTo>
                    <a:pt x="14187" y="15779"/>
                    <a:pt x="14187" y="16680"/>
                    <a:pt x="14600" y="16935"/>
                  </a:cubicBezTo>
                  <a:cubicBezTo>
                    <a:pt x="15425" y="17719"/>
                    <a:pt x="15912" y="18366"/>
                    <a:pt x="16825" y="18366"/>
                  </a:cubicBezTo>
                  <a:cubicBezTo>
                    <a:pt x="17237" y="18366"/>
                    <a:pt x="17400" y="18366"/>
                    <a:pt x="17725" y="18366"/>
                  </a:cubicBezTo>
                  <a:cubicBezTo>
                    <a:pt x="18137" y="18366"/>
                    <a:pt x="18387" y="18229"/>
                    <a:pt x="18800" y="18229"/>
                  </a:cubicBezTo>
                  <a:cubicBezTo>
                    <a:pt x="19125" y="18229"/>
                    <a:pt x="19375" y="18503"/>
                    <a:pt x="19713" y="18621"/>
                  </a:cubicBezTo>
                  <a:cubicBezTo>
                    <a:pt x="20450" y="18875"/>
                    <a:pt x="20862" y="18758"/>
                    <a:pt x="21600" y="19013"/>
                  </a:cubicBezTo>
                  <a:cubicBezTo>
                    <a:pt x="21525" y="17719"/>
                    <a:pt x="21112" y="16935"/>
                    <a:pt x="21112" y="15524"/>
                  </a:cubicBezTo>
                  <a:cubicBezTo>
                    <a:pt x="21112" y="14230"/>
                    <a:pt x="21112" y="13583"/>
                    <a:pt x="21112" y="12407"/>
                  </a:cubicBezTo>
                  <a:cubicBezTo>
                    <a:pt x="21112" y="11388"/>
                    <a:pt x="20775" y="10859"/>
                    <a:pt x="20700" y="9840"/>
                  </a:cubicBezTo>
                  <a:cubicBezTo>
                    <a:pt x="20612" y="8918"/>
                    <a:pt x="20450" y="8409"/>
                    <a:pt x="20200" y="7625"/>
                  </a:cubicBezTo>
                  <a:cubicBezTo>
                    <a:pt x="20037" y="7252"/>
                    <a:pt x="20037" y="6860"/>
                    <a:pt x="19787" y="6605"/>
                  </a:cubicBezTo>
                  <a:cubicBezTo>
                    <a:pt x="19050" y="5821"/>
                    <a:pt x="18475" y="5567"/>
                    <a:pt x="17650" y="5175"/>
                  </a:cubicBezTo>
                  <a:cubicBezTo>
                    <a:pt x="17150" y="4920"/>
                    <a:pt x="16900" y="4410"/>
                    <a:pt x="16412" y="4410"/>
                  </a:cubicBezTo>
                  <a:cubicBezTo>
                    <a:pt x="15750" y="4410"/>
                    <a:pt x="15338" y="4410"/>
                    <a:pt x="14675" y="4410"/>
                  </a:cubicBezTo>
                  <a:cubicBezTo>
                    <a:pt x="13775" y="4410"/>
                    <a:pt x="13438" y="3234"/>
                    <a:pt x="12613" y="3234"/>
                  </a:cubicBezTo>
                  <a:cubicBezTo>
                    <a:pt x="12375" y="3234"/>
                    <a:pt x="12200" y="3371"/>
                    <a:pt x="11962" y="3371"/>
                  </a:cubicBezTo>
                  <a:cubicBezTo>
                    <a:pt x="11213" y="3371"/>
                    <a:pt x="10637" y="2725"/>
                    <a:pt x="10312" y="1548"/>
                  </a:cubicBezTo>
                  <a:cubicBezTo>
                    <a:pt x="9900" y="274"/>
                    <a:pt x="8900" y="921"/>
                    <a:pt x="8088" y="137"/>
                  </a:cubicBezTo>
                  <a:cubicBezTo>
                    <a:pt x="8000" y="0"/>
                    <a:pt x="7912" y="0"/>
                    <a:pt x="7912" y="0"/>
                  </a:cubicBezTo>
                  <a:cubicBezTo>
                    <a:pt x="7175" y="921"/>
                    <a:pt x="6513" y="1823"/>
                    <a:pt x="5525" y="1823"/>
                  </a:cubicBezTo>
                  <a:cubicBezTo>
                    <a:pt x="5275" y="1823"/>
                    <a:pt x="5200" y="1823"/>
                    <a:pt x="4950" y="1823"/>
                  </a:cubicBezTo>
                  <a:cubicBezTo>
                    <a:pt x="4450" y="1823"/>
                    <a:pt x="4450" y="2587"/>
                    <a:pt x="4375" y="3234"/>
                  </a:cubicBezTo>
                  <a:cubicBezTo>
                    <a:pt x="4287" y="4018"/>
                    <a:pt x="4038" y="4410"/>
                    <a:pt x="3963" y="5057"/>
                  </a:cubicBezTo>
                  <a:cubicBezTo>
                    <a:pt x="3713" y="6468"/>
                    <a:pt x="3463" y="7252"/>
                    <a:pt x="3213" y="8546"/>
                  </a:cubicBezTo>
                  <a:cubicBezTo>
                    <a:pt x="2975" y="9840"/>
                    <a:pt x="2475" y="10467"/>
                    <a:pt x="1738" y="11251"/>
                  </a:cubicBezTo>
                  <a:cubicBezTo>
                    <a:pt x="1325" y="11780"/>
                    <a:pt x="825" y="11643"/>
                    <a:pt x="413" y="12407"/>
                  </a:cubicBezTo>
                  <a:cubicBezTo>
                    <a:pt x="0" y="13054"/>
                    <a:pt x="163" y="13721"/>
                    <a:pt x="0" y="1448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2" name="Shape 3412"/>
            <p:cNvSpPr/>
            <p:nvPr/>
          </p:nvSpPr>
          <p:spPr>
            <a:xfrm>
              <a:off x="7308888" y="2029402"/>
              <a:ext cx="871479" cy="1176532"/>
            </a:xfrm>
            <a:custGeom>
              <a:avLst/>
              <a:gdLst/>
              <a:ahLst/>
              <a:cxnLst/>
              <a:rect l="0" t="0" r="0" b="0"/>
              <a:pathLst>
                <a:path w="21600" h="21600" extrusionOk="0">
                  <a:moveTo>
                    <a:pt x="13916" y="20525"/>
                  </a:moveTo>
                  <a:cubicBezTo>
                    <a:pt x="14136" y="20419"/>
                    <a:pt x="14136" y="20305"/>
                    <a:pt x="14213" y="20150"/>
                  </a:cubicBezTo>
                  <a:cubicBezTo>
                    <a:pt x="14356" y="19881"/>
                    <a:pt x="14719" y="19767"/>
                    <a:pt x="14719" y="19499"/>
                  </a:cubicBezTo>
                  <a:cubicBezTo>
                    <a:pt x="14719" y="18806"/>
                    <a:pt x="13916" y="18538"/>
                    <a:pt x="13916" y="17894"/>
                  </a:cubicBezTo>
                  <a:cubicBezTo>
                    <a:pt x="13916" y="17462"/>
                    <a:pt x="14499" y="17300"/>
                    <a:pt x="14499" y="16868"/>
                  </a:cubicBezTo>
                  <a:cubicBezTo>
                    <a:pt x="14499" y="16656"/>
                    <a:pt x="14499" y="16493"/>
                    <a:pt x="14499" y="16330"/>
                  </a:cubicBezTo>
                  <a:cubicBezTo>
                    <a:pt x="14499" y="16119"/>
                    <a:pt x="14576" y="16062"/>
                    <a:pt x="14642" y="15850"/>
                  </a:cubicBezTo>
                  <a:cubicBezTo>
                    <a:pt x="14785" y="15532"/>
                    <a:pt x="14642" y="15255"/>
                    <a:pt x="15005" y="14986"/>
                  </a:cubicBezTo>
                  <a:cubicBezTo>
                    <a:pt x="15367" y="14669"/>
                    <a:pt x="15807" y="14726"/>
                    <a:pt x="16170" y="14506"/>
                  </a:cubicBezTo>
                  <a:cubicBezTo>
                    <a:pt x="16818" y="14180"/>
                    <a:pt x="17258" y="13919"/>
                    <a:pt x="17467" y="13382"/>
                  </a:cubicBezTo>
                  <a:cubicBezTo>
                    <a:pt x="17687" y="12844"/>
                    <a:pt x="17907" y="12519"/>
                    <a:pt x="18126" y="11932"/>
                  </a:cubicBezTo>
                  <a:cubicBezTo>
                    <a:pt x="18192" y="11663"/>
                    <a:pt x="18412" y="11500"/>
                    <a:pt x="18489" y="11175"/>
                  </a:cubicBezTo>
                  <a:cubicBezTo>
                    <a:pt x="18555" y="10906"/>
                    <a:pt x="18555" y="10588"/>
                    <a:pt x="18995" y="10588"/>
                  </a:cubicBezTo>
                  <a:cubicBezTo>
                    <a:pt x="19215" y="10588"/>
                    <a:pt x="19281" y="10588"/>
                    <a:pt x="19500" y="10588"/>
                  </a:cubicBezTo>
                  <a:cubicBezTo>
                    <a:pt x="20369" y="10588"/>
                    <a:pt x="20951" y="10214"/>
                    <a:pt x="21600" y="9831"/>
                  </a:cubicBezTo>
                  <a:cubicBezTo>
                    <a:pt x="21457" y="9782"/>
                    <a:pt x="21380" y="9725"/>
                    <a:pt x="21314" y="9619"/>
                  </a:cubicBezTo>
                  <a:cubicBezTo>
                    <a:pt x="21171" y="9513"/>
                    <a:pt x="21314" y="9350"/>
                    <a:pt x="21237" y="9187"/>
                  </a:cubicBezTo>
                  <a:cubicBezTo>
                    <a:pt x="21171" y="8919"/>
                    <a:pt x="21094" y="8813"/>
                    <a:pt x="20875" y="8601"/>
                  </a:cubicBezTo>
                  <a:cubicBezTo>
                    <a:pt x="20226" y="8112"/>
                    <a:pt x="19643" y="8063"/>
                    <a:pt x="18918" y="7632"/>
                  </a:cubicBezTo>
                  <a:cubicBezTo>
                    <a:pt x="17467" y="6874"/>
                    <a:pt x="17324" y="5913"/>
                    <a:pt x="16093" y="4944"/>
                  </a:cubicBezTo>
                  <a:cubicBezTo>
                    <a:pt x="15807" y="4675"/>
                    <a:pt x="15664" y="4406"/>
                    <a:pt x="15301" y="4195"/>
                  </a:cubicBezTo>
                  <a:cubicBezTo>
                    <a:pt x="14928" y="4032"/>
                    <a:pt x="14719" y="4089"/>
                    <a:pt x="14356" y="3926"/>
                  </a:cubicBezTo>
                  <a:cubicBezTo>
                    <a:pt x="13631" y="3600"/>
                    <a:pt x="13191" y="3437"/>
                    <a:pt x="12685" y="2957"/>
                  </a:cubicBezTo>
                  <a:cubicBezTo>
                    <a:pt x="12465" y="2582"/>
                    <a:pt x="11817" y="2688"/>
                    <a:pt x="11454" y="2419"/>
                  </a:cubicBezTo>
                  <a:cubicBezTo>
                    <a:pt x="11234" y="2207"/>
                    <a:pt x="11091" y="2150"/>
                    <a:pt x="10805" y="1987"/>
                  </a:cubicBezTo>
                  <a:cubicBezTo>
                    <a:pt x="10509" y="1833"/>
                    <a:pt x="10443" y="1613"/>
                    <a:pt x="10080" y="1613"/>
                  </a:cubicBezTo>
                  <a:cubicBezTo>
                    <a:pt x="9717" y="1613"/>
                    <a:pt x="9563" y="1613"/>
                    <a:pt x="9278" y="1613"/>
                  </a:cubicBezTo>
                  <a:cubicBezTo>
                    <a:pt x="8695" y="1613"/>
                    <a:pt x="8266" y="1613"/>
                    <a:pt x="7904" y="1295"/>
                  </a:cubicBezTo>
                  <a:cubicBezTo>
                    <a:pt x="7761" y="1132"/>
                    <a:pt x="7761" y="969"/>
                    <a:pt x="7607" y="806"/>
                  </a:cubicBezTo>
                  <a:cubicBezTo>
                    <a:pt x="7244" y="595"/>
                    <a:pt x="6881" y="595"/>
                    <a:pt x="6453" y="432"/>
                  </a:cubicBezTo>
                  <a:cubicBezTo>
                    <a:pt x="5947" y="269"/>
                    <a:pt x="5727" y="0"/>
                    <a:pt x="5221" y="0"/>
                  </a:cubicBezTo>
                  <a:cubicBezTo>
                    <a:pt x="4199" y="0"/>
                    <a:pt x="3627" y="220"/>
                    <a:pt x="2605" y="220"/>
                  </a:cubicBezTo>
                  <a:cubicBezTo>
                    <a:pt x="1880" y="220"/>
                    <a:pt x="1517" y="163"/>
                    <a:pt x="791" y="163"/>
                  </a:cubicBezTo>
                  <a:cubicBezTo>
                    <a:pt x="868" y="375"/>
                    <a:pt x="791" y="595"/>
                    <a:pt x="791" y="806"/>
                  </a:cubicBezTo>
                  <a:cubicBezTo>
                    <a:pt x="791" y="1344"/>
                    <a:pt x="649" y="1670"/>
                    <a:pt x="649" y="2207"/>
                  </a:cubicBezTo>
                  <a:cubicBezTo>
                    <a:pt x="649" y="2313"/>
                    <a:pt x="868" y="2362"/>
                    <a:pt x="945" y="2476"/>
                  </a:cubicBezTo>
                  <a:cubicBezTo>
                    <a:pt x="1231" y="2908"/>
                    <a:pt x="1594" y="3119"/>
                    <a:pt x="2100" y="3388"/>
                  </a:cubicBezTo>
                  <a:cubicBezTo>
                    <a:pt x="2319" y="3551"/>
                    <a:pt x="2539" y="3657"/>
                    <a:pt x="2539" y="3869"/>
                  </a:cubicBezTo>
                  <a:cubicBezTo>
                    <a:pt x="2539" y="4138"/>
                    <a:pt x="2385" y="4300"/>
                    <a:pt x="2319" y="4569"/>
                  </a:cubicBezTo>
                  <a:cubicBezTo>
                    <a:pt x="2319" y="4887"/>
                    <a:pt x="2462" y="5107"/>
                    <a:pt x="2176" y="5319"/>
                  </a:cubicBezTo>
                  <a:cubicBezTo>
                    <a:pt x="1880" y="5538"/>
                    <a:pt x="1517" y="5587"/>
                    <a:pt x="1374" y="5856"/>
                  </a:cubicBezTo>
                  <a:cubicBezTo>
                    <a:pt x="1088" y="6500"/>
                    <a:pt x="1088" y="6874"/>
                    <a:pt x="945" y="7526"/>
                  </a:cubicBezTo>
                  <a:cubicBezTo>
                    <a:pt x="868" y="7949"/>
                    <a:pt x="649" y="8169"/>
                    <a:pt x="649" y="8544"/>
                  </a:cubicBezTo>
                  <a:cubicBezTo>
                    <a:pt x="649" y="8756"/>
                    <a:pt x="945" y="8870"/>
                    <a:pt x="945" y="9138"/>
                  </a:cubicBezTo>
                  <a:cubicBezTo>
                    <a:pt x="945" y="9407"/>
                    <a:pt x="945" y="9562"/>
                    <a:pt x="945" y="9831"/>
                  </a:cubicBezTo>
                  <a:cubicBezTo>
                    <a:pt x="945" y="10857"/>
                    <a:pt x="0" y="11395"/>
                    <a:pt x="0" y="12462"/>
                  </a:cubicBezTo>
                  <a:cubicBezTo>
                    <a:pt x="0" y="13113"/>
                    <a:pt x="945" y="13325"/>
                    <a:pt x="945" y="13968"/>
                  </a:cubicBezTo>
                  <a:cubicBezTo>
                    <a:pt x="945" y="14237"/>
                    <a:pt x="868" y="14400"/>
                    <a:pt x="868" y="14612"/>
                  </a:cubicBezTo>
                  <a:cubicBezTo>
                    <a:pt x="868" y="14938"/>
                    <a:pt x="868" y="15100"/>
                    <a:pt x="868" y="15418"/>
                  </a:cubicBezTo>
                  <a:cubicBezTo>
                    <a:pt x="868" y="15687"/>
                    <a:pt x="791" y="16062"/>
                    <a:pt x="1231" y="16176"/>
                  </a:cubicBezTo>
                  <a:cubicBezTo>
                    <a:pt x="1737" y="16330"/>
                    <a:pt x="2100" y="16330"/>
                    <a:pt x="2682" y="16444"/>
                  </a:cubicBezTo>
                  <a:cubicBezTo>
                    <a:pt x="3111" y="16550"/>
                    <a:pt x="3551" y="16656"/>
                    <a:pt x="3551" y="17031"/>
                  </a:cubicBezTo>
                  <a:cubicBezTo>
                    <a:pt x="3551" y="17462"/>
                    <a:pt x="3551" y="17731"/>
                    <a:pt x="3551" y="18163"/>
                  </a:cubicBezTo>
                  <a:cubicBezTo>
                    <a:pt x="3551" y="18538"/>
                    <a:pt x="3693" y="18749"/>
                    <a:pt x="3836" y="19181"/>
                  </a:cubicBezTo>
                  <a:cubicBezTo>
                    <a:pt x="6518" y="18969"/>
                    <a:pt x="6518" y="18969"/>
                    <a:pt x="6518" y="18969"/>
                  </a:cubicBezTo>
                  <a:cubicBezTo>
                    <a:pt x="6815" y="18969"/>
                    <a:pt x="6958" y="18969"/>
                    <a:pt x="7244" y="18969"/>
                  </a:cubicBezTo>
                  <a:cubicBezTo>
                    <a:pt x="7387" y="18969"/>
                    <a:pt x="7464" y="18912"/>
                    <a:pt x="7607" y="18912"/>
                  </a:cubicBezTo>
                  <a:cubicBezTo>
                    <a:pt x="8266" y="18912"/>
                    <a:pt x="8552" y="19124"/>
                    <a:pt x="9135" y="19393"/>
                  </a:cubicBezTo>
                  <a:cubicBezTo>
                    <a:pt x="9563" y="19556"/>
                    <a:pt x="9860" y="19719"/>
                    <a:pt x="10080" y="20044"/>
                  </a:cubicBezTo>
                  <a:cubicBezTo>
                    <a:pt x="10366" y="20362"/>
                    <a:pt x="10509" y="20574"/>
                    <a:pt x="10729" y="20957"/>
                  </a:cubicBezTo>
                  <a:cubicBezTo>
                    <a:pt x="10871" y="21225"/>
                    <a:pt x="11014" y="21600"/>
                    <a:pt x="11454" y="21600"/>
                  </a:cubicBezTo>
                  <a:cubicBezTo>
                    <a:pt x="11740" y="21600"/>
                    <a:pt x="11817" y="21380"/>
                    <a:pt x="12037" y="21225"/>
                  </a:cubicBezTo>
                  <a:cubicBezTo>
                    <a:pt x="12608" y="20794"/>
                    <a:pt x="13125" y="20631"/>
                    <a:pt x="13916" y="2052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3" name="Shape 3413"/>
            <p:cNvSpPr/>
            <p:nvPr/>
          </p:nvSpPr>
          <p:spPr>
            <a:xfrm>
              <a:off x="5699940" y="1521074"/>
              <a:ext cx="1524441" cy="2070016"/>
            </a:xfrm>
            <a:custGeom>
              <a:avLst/>
              <a:gdLst/>
              <a:ahLst/>
              <a:cxnLst/>
              <a:rect l="0" t="0" r="0" b="0"/>
              <a:pathLst>
                <a:path w="21600" h="21600" extrusionOk="0">
                  <a:moveTo>
                    <a:pt x="8371" y="0"/>
                  </a:moveTo>
                  <a:cubicBezTo>
                    <a:pt x="8497" y="93"/>
                    <a:pt x="8622" y="120"/>
                    <a:pt x="8748" y="180"/>
                  </a:cubicBezTo>
                  <a:cubicBezTo>
                    <a:pt x="8993" y="333"/>
                    <a:pt x="9119" y="518"/>
                    <a:pt x="9452" y="518"/>
                  </a:cubicBezTo>
                  <a:cubicBezTo>
                    <a:pt x="9578" y="518"/>
                    <a:pt x="9659" y="458"/>
                    <a:pt x="9785" y="458"/>
                  </a:cubicBezTo>
                  <a:cubicBezTo>
                    <a:pt x="9948" y="458"/>
                    <a:pt x="10030" y="578"/>
                    <a:pt x="10200" y="638"/>
                  </a:cubicBezTo>
                  <a:cubicBezTo>
                    <a:pt x="10407" y="731"/>
                    <a:pt x="10734" y="731"/>
                    <a:pt x="10734" y="911"/>
                  </a:cubicBezTo>
                  <a:cubicBezTo>
                    <a:pt x="10734" y="1036"/>
                    <a:pt x="10571" y="1069"/>
                    <a:pt x="10571" y="1189"/>
                  </a:cubicBezTo>
                  <a:cubicBezTo>
                    <a:pt x="10652" y="1221"/>
                    <a:pt x="10652" y="1221"/>
                    <a:pt x="10652" y="1221"/>
                  </a:cubicBezTo>
                  <a:cubicBezTo>
                    <a:pt x="10822" y="1221"/>
                    <a:pt x="10941" y="1221"/>
                    <a:pt x="11111" y="1221"/>
                  </a:cubicBezTo>
                  <a:cubicBezTo>
                    <a:pt x="11318" y="1221"/>
                    <a:pt x="11400" y="1129"/>
                    <a:pt x="11652" y="1129"/>
                  </a:cubicBezTo>
                  <a:cubicBezTo>
                    <a:pt x="11897" y="1129"/>
                    <a:pt x="11941" y="1309"/>
                    <a:pt x="12148" y="1434"/>
                  </a:cubicBezTo>
                  <a:cubicBezTo>
                    <a:pt x="12267" y="1522"/>
                    <a:pt x="12393" y="1587"/>
                    <a:pt x="12519" y="1679"/>
                  </a:cubicBezTo>
                  <a:cubicBezTo>
                    <a:pt x="12764" y="1800"/>
                    <a:pt x="12852" y="1920"/>
                    <a:pt x="12934" y="2105"/>
                  </a:cubicBezTo>
                  <a:cubicBezTo>
                    <a:pt x="12978" y="2225"/>
                    <a:pt x="13059" y="2285"/>
                    <a:pt x="13059" y="2378"/>
                  </a:cubicBezTo>
                  <a:cubicBezTo>
                    <a:pt x="13059" y="2438"/>
                    <a:pt x="13059" y="2470"/>
                    <a:pt x="13059" y="2498"/>
                  </a:cubicBezTo>
                  <a:cubicBezTo>
                    <a:pt x="12645" y="2563"/>
                    <a:pt x="12311" y="2470"/>
                    <a:pt x="12060" y="2716"/>
                  </a:cubicBezTo>
                  <a:cubicBezTo>
                    <a:pt x="12393" y="2743"/>
                    <a:pt x="12563" y="2776"/>
                    <a:pt x="12890" y="2836"/>
                  </a:cubicBezTo>
                  <a:cubicBezTo>
                    <a:pt x="13059" y="2868"/>
                    <a:pt x="13348" y="2808"/>
                    <a:pt x="13348" y="2956"/>
                  </a:cubicBezTo>
                  <a:cubicBezTo>
                    <a:pt x="13348" y="3109"/>
                    <a:pt x="13097" y="3174"/>
                    <a:pt x="12978" y="3326"/>
                  </a:cubicBezTo>
                  <a:cubicBezTo>
                    <a:pt x="12682" y="3720"/>
                    <a:pt x="12519" y="3997"/>
                    <a:pt x="12519" y="4455"/>
                  </a:cubicBezTo>
                  <a:cubicBezTo>
                    <a:pt x="12519" y="4636"/>
                    <a:pt x="12645" y="4728"/>
                    <a:pt x="12808" y="4881"/>
                  </a:cubicBezTo>
                  <a:cubicBezTo>
                    <a:pt x="12852" y="4941"/>
                    <a:pt x="12890" y="5033"/>
                    <a:pt x="13015" y="5033"/>
                  </a:cubicBezTo>
                  <a:cubicBezTo>
                    <a:pt x="13304" y="5033"/>
                    <a:pt x="13223" y="4728"/>
                    <a:pt x="13185" y="4483"/>
                  </a:cubicBezTo>
                  <a:cubicBezTo>
                    <a:pt x="13185" y="4302"/>
                    <a:pt x="13386" y="4242"/>
                    <a:pt x="13430" y="4025"/>
                  </a:cubicBezTo>
                  <a:cubicBezTo>
                    <a:pt x="13512" y="3784"/>
                    <a:pt x="13430" y="3447"/>
                    <a:pt x="13763" y="3447"/>
                  </a:cubicBezTo>
                  <a:cubicBezTo>
                    <a:pt x="13927" y="3447"/>
                    <a:pt x="14008" y="3507"/>
                    <a:pt x="14178" y="3507"/>
                  </a:cubicBezTo>
                  <a:cubicBezTo>
                    <a:pt x="14178" y="3539"/>
                    <a:pt x="14178" y="3539"/>
                    <a:pt x="14178" y="3567"/>
                  </a:cubicBezTo>
                  <a:cubicBezTo>
                    <a:pt x="14178" y="3872"/>
                    <a:pt x="14134" y="4025"/>
                    <a:pt x="13971" y="4302"/>
                  </a:cubicBezTo>
                  <a:cubicBezTo>
                    <a:pt x="14304" y="4210"/>
                    <a:pt x="14385" y="4025"/>
                    <a:pt x="14593" y="3812"/>
                  </a:cubicBezTo>
                  <a:cubicBezTo>
                    <a:pt x="14756" y="3599"/>
                    <a:pt x="14882" y="3479"/>
                    <a:pt x="15089" y="3262"/>
                  </a:cubicBezTo>
                  <a:cubicBezTo>
                    <a:pt x="15297" y="3354"/>
                    <a:pt x="15378" y="3479"/>
                    <a:pt x="15586" y="3539"/>
                  </a:cubicBezTo>
                  <a:cubicBezTo>
                    <a:pt x="16000" y="3720"/>
                    <a:pt x="16290" y="3720"/>
                    <a:pt x="16704" y="3812"/>
                  </a:cubicBezTo>
                  <a:cubicBezTo>
                    <a:pt x="16830" y="3844"/>
                    <a:pt x="16874" y="3905"/>
                    <a:pt x="16956" y="3965"/>
                  </a:cubicBezTo>
                  <a:cubicBezTo>
                    <a:pt x="17245" y="4085"/>
                    <a:pt x="17408" y="4150"/>
                    <a:pt x="17660" y="4242"/>
                  </a:cubicBezTo>
                  <a:cubicBezTo>
                    <a:pt x="17993" y="4363"/>
                    <a:pt x="18200" y="4302"/>
                    <a:pt x="18571" y="4363"/>
                  </a:cubicBezTo>
                  <a:cubicBezTo>
                    <a:pt x="19067" y="4455"/>
                    <a:pt x="19319" y="4608"/>
                    <a:pt x="19815" y="4728"/>
                  </a:cubicBezTo>
                  <a:cubicBezTo>
                    <a:pt x="19979" y="4788"/>
                    <a:pt x="20060" y="4848"/>
                    <a:pt x="20274" y="4848"/>
                  </a:cubicBezTo>
                  <a:cubicBezTo>
                    <a:pt x="20312" y="4848"/>
                    <a:pt x="20312" y="4788"/>
                    <a:pt x="20356" y="4760"/>
                  </a:cubicBezTo>
                  <a:cubicBezTo>
                    <a:pt x="20437" y="4728"/>
                    <a:pt x="20519" y="4728"/>
                    <a:pt x="20645" y="4696"/>
                  </a:cubicBezTo>
                  <a:cubicBezTo>
                    <a:pt x="20770" y="4636"/>
                    <a:pt x="20852" y="4543"/>
                    <a:pt x="21016" y="4543"/>
                  </a:cubicBezTo>
                  <a:cubicBezTo>
                    <a:pt x="21223" y="4543"/>
                    <a:pt x="21267" y="4696"/>
                    <a:pt x="21386" y="4821"/>
                  </a:cubicBezTo>
                  <a:cubicBezTo>
                    <a:pt x="21474" y="4881"/>
                    <a:pt x="21556" y="4913"/>
                    <a:pt x="21600" y="4973"/>
                  </a:cubicBezTo>
                  <a:cubicBezTo>
                    <a:pt x="21430" y="5246"/>
                    <a:pt x="21474" y="5519"/>
                    <a:pt x="21185" y="5704"/>
                  </a:cubicBezTo>
                  <a:cubicBezTo>
                    <a:pt x="21016" y="5797"/>
                    <a:pt x="20852" y="5797"/>
                    <a:pt x="20645" y="5797"/>
                  </a:cubicBezTo>
                  <a:cubicBezTo>
                    <a:pt x="20356" y="5829"/>
                    <a:pt x="20104" y="5857"/>
                    <a:pt x="19941" y="6042"/>
                  </a:cubicBezTo>
                  <a:cubicBezTo>
                    <a:pt x="19771" y="6195"/>
                    <a:pt x="19689" y="6435"/>
                    <a:pt x="19356" y="6435"/>
                  </a:cubicBezTo>
                  <a:cubicBezTo>
                    <a:pt x="19231" y="6435"/>
                    <a:pt x="19193" y="6347"/>
                    <a:pt x="19030" y="6347"/>
                  </a:cubicBezTo>
                  <a:cubicBezTo>
                    <a:pt x="18822" y="6347"/>
                    <a:pt x="18734" y="6528"/>
                    <a:pt x="18653" y="6680"/>
                  </a:cubicBezTo>
                  <a:cubicBezTo>
                    <a:pt x="18571" y="6893"/>
                    <a:pt x="18527" y="7018"/>
                    <a:pt x="18445" y="7231"/>
                  </a:cubicBezTo>
                  <a:cubicBezTo>
                    <a:pt x="18363" y="7444"/>
                    <a:pt x="18238" y="7536"/>
                    <a:pt x="18030" y="7689"/>
                  </a:cubicBezTo>
                  <a:cubicBezTo>
                    <a:pt x="17823" y="7809"/>
                    <a:pt x="17534" y="7869"/>
                    <a:pt x="17534" y="8082"/>
                  </a:cubicBezTo>
                  <a:cubicBezTo>
                    <a:pt x="17534" y="8114"/>
                    <a:pt x="17660" y="8114"/>
                    <a:pt x="17660" y="8175"/>
                  </a:cubicBezTo>
                  <a:cubicBezTo>
                    <a:pt x="17823" y="8300"/>
                    <a:pt x="17867" y="8392"/>
                    <a:pt x="17867" y="8540"/>
                  </a:cubicBezTo>
                  <a:cubicBezTo>
                    <a:pt x="17867" y="8758"/>
                    <a:pt x="17660" y="8878"/>
                    <a:pt x="17660" y="9063"/>
                  </a:cubicBezTo>
                  <a:cubicBezTo>
                    <a:pt x="17660" y="9151"/>
                    <a:pt x="17785" y="9151"/>
                    <a:pt x="17823" y="9211"/>
                  </a:cubicBezTo>
                  <a:cubicBezTo>
                    <a:pt x="17993" y="9396"/>
                    <a:pt x="18074" y="9549"/>
                    <a:pt x="18074" y="9794"/>
                  </a:cubicBezTo>
                  <a:cubicBezTo>
                    <a:pt x="18074" y="10219"/>
                    <a:pt x="17905" y="10432"/>
                    <a:pt x="17741" y="10798"/>
                  </a:cubicBezTo>
                  <a:cubicBezTo>
                    <a:pt x="17697" y="10890"/>
                    <a:pt x="17616" y="10923"/>
                    <a:pt x="17578" y="11015"/>
                  </a:cubicBezTo>
                  <a:cubicBezTo>
                    <a:pt x="17534" y="11108"/>
                    <a:pt x="17496" y="11196"/>
                    <a:pt x="17370" y="11288"/>
                  </a:cubicBezTo>
                  <a:cubicBezTo>
                    <a:pt x="17163" y="11381"/>
                    <a:pt x="16912" y="11473"/>
                    <a:pt x="16912" y="11686"/>
                  </a:cubicBezTo>
                  <a:cubicBezTo>
                    <a:pt x="16912" y="11806"/>
                    <a:pt x="16874" y="11866"/>
                    <a:pt x="16874" y="11991"/>
                  </a:cubicBezTo>
                  <a:cubicBezTo>
                    <a:pt x="16874" y="12084"/>
                    <a:pt x="16874" y="12112"/>
                    <a:pt x="16874" y="12204"/>
                  </a:cubicBezTo>
                  <a:cubicBezTo>
                    <a:pt x="16874" y="12297"/>
                    <a:pt x="16830" y="12384"/>
                    <a:pt x="16912" y="12449"/>
                  </a:cubicBezTo>
                  <a:cubicBezTo>
                    <a:pt x="17075" y="12690"/>
                    <a:pt x="17496" y="12755"/>
                    <a:pt x="17496" y="13028"/>
                  </a:cubicBezTo>
                  <a:cubicBezTo>
                    <a:pt x="17496" y="13148"/>
                    <a:pt x="17496" y="13240"/>
                    <a:pt x="17496" y="13361"/>
                  </a:cubicBezTo>
                  <a:cubicBezTo>
                    <a:pt x="17496" y="13486"/>
                    <a:pt x="17408" y="13546"/>
                    <a:pt x="17408" y="13698"/>
                  </a:cubicBezTo>
                  <a:cubicBezTo>
                    <a:pt x="17327" y="14036"/>
                    <a:pt x="17163" y="14402"/>
                    <a:pt x="16704" y="14402"/>
                  </a:cubicBezTo>
                  <a:cubicBezTo>
                    <a:pt x="16459" y="14402"/>
                    <a:pt x="16371" y="14277"/>
                    <a:pt x="16164" y="14216"/>
                  </a:cubicBezTo>
                  <a:cubicBezTo>
                    <a:pt x="15875" y="14096"/>
                    <a:pt x="15667" y="14096"/>
                    <a:pt x="15378" y="14036"/>
                  </a:cubicBezTo>
                  <a:cubicBezTo>
                    <a:pt x="15008" y="13944"/>
                    <a:pt x="14800" y="13851"/>
                    <a:pt x="14423" y="13851"/>
                  </a:cubicBezTo>
                  <a:cubicBezTo>
                    <a:pt x="14260" y="13851"/>
                    <a:pt x="14178" y="14004"/>
                    <a:pt x="13971" y="14036"/>
                  </a:cubicBezTo>
                  <a:cubicBezTo>
                    <a:pt x="13637" y="14096"/>
                    <a:pt x="13430" y="14129"/>
                    <a:pt x="13223" y="14309"/>
                  </a:cubicBezTo>
                  <a:cubicBezTo>
                    <a:pt x="13097" y="14429"/>
                    <a:pt x="13185" y="14522"/>
                    <a:pt x="13059" y="14647"/>
                  </a:cubicBezTo>
                  <a:cubicBezTo>
                    <a:pt x="12934" y="14767"/>
                    <a:pt x="12726" y="14707"/>
                    <a:pt x="12519" y="14767"/>
                  </a:cubicBezTo>
                  <a:cubicBezTo>
                    <a:pt x="12355" y="14799"/>
                    <a:pt x="12311" y="14860"/>
                    <a:pt x="12186" y="14920"/>
                  </a:cubicBezTo>
                  <a:cubicBezTo>
                    <a:pt x="11897" y="15072"/>
                    <a:pt x="11815" y="15165"/>
                    <a:pt x="11526" y="15318"/>
                  </a:cubicBezTo>
                  <a:cubicBezTo>
                    <a:pt x="11438" y="15318"/>
                    <a:pt x="11400" y="15318"/>
                    <a:pt x="11356" y="15318"/>
                  </a:cubicBezTo>
                  <a:cubicBezTo>
                    <a:pt x="10941" y="15318"/>
                    <a:pt x="10734" y="15530"/>
                    <a:pt x="10319" y="15530"/>
                  </a:cubicBezTo>
                  <a:cubicBezTo>
                    <a:pt x="10112" y="15530"/>
                    <a:pt x="9992" y="15470"/>
                    <a:pt x="9785" y="15470"/>
                  </a:cubicBezTo>
                  <a:cubicBezTo>
                    <a:pt x="9496" y="15470"/>
                    <a:pt x="9245" y="15498"/>
                    <a:pt x="9037" y="15651"/>
                  </a:cubicBezTo>
                  <a:cubicBezTo>
                    <a:pt x="8911" y="15743"/>
                    <a:pt x="8704" y="15803"/>
                    <a:pt x="8704" y="15956"/>
                  </a:cubicBezTo>
                  <a:cubicBezTo>
                    <a:pt x="8704" y="16169"/>
                    <a:pt x="8666" y="16321"/>
                    <a:pt x="8704" y="16567"/>
                  </a:cubicBezTo>
                  <a:cubicBezTo>
                    <a:pt x="8704" y="16627"/>
                    <a:pt x="8622" y="16659"/>
                    <a:pt x="8578" y="16752"/>
                  </a:cubicBezTo>
                  <a:cubicBezTo>
                    <a:pt x="8082" y="18278"/>
                    <a:pt x="8082" y="18278"/>
                    <a:pt x="8082" y="18278"/>
                  </a:cubicBezTo>
                  <a:cubicBezTo>
                    <a:pt x="8000" y="18278"/>
                    <a:pt x="7956" y="18278"/>
                    <a:pt x="7875" y="18278"/>
                  </a:cubicBezTo>
                  <a:cubicBezTo>
                    <a:pt x="7711" y="18278"/>
                    <a:pt x="7667" y="18338"/>
                    <a:pt x="7548" y="18366"/>
                  </a:cubicBezTo>
                  <a:cubicBezTo>
                    <a:pt x="7504" y="18399"/>
                    <a:pt x="7422" y="18399"/>
                    <a:pt x="7422" y="18459"/>
                  </a:cubicBezTo>
                  <a:cubicBezTo>
                    <a:pt x="7422" y="18672"/>
                    <a:pt x="7504" y="18824"/>
                    <a:pt x="7504" y="19037"/>
                  </a:cubicBezTo>
                  <a:cubicBezTo>
                    <a:pt x="7504" y="19097"/>
                    <a:pt x="7460" y="19130"/>
                    <a:pt x="7460" y="19190"/>
                  </a:cubicBezTo>
                  <a:cubicBezTo>
                    <a:pt x="7460" y="19435"/>
                    <a:pt x="7749" y="19555"/>
                    <a:pt x="7749" y="19800"/>
                  </a:cubicBezTo>
                  <a:cubicBezTo>
                    <a:pt x="7749" y="20138"/>
                    <a:pt x="7585" y="20319"/>
                    <a:pt x="7460" y="20656"/>
                  </a:cubicBezTo>
                  <a:cubicBezTo>
                    <a:pt x="7875" y="21600"/>
                    <a:pt x="7875" y="21600"/>
                    <a:pt x="7875" y="21600"/>
                  </a:cubicBezTo>
                  <a:cubicBezTo>
                    <a:pt x="7667" y="21600"/>
                    <a:pt x="7585" y="21572"/>
                    <a:pt x="7340" y="21572"/>
                  </a:cubicBezTo>
                  <a:cubicBezTo>
                    <a:pt x="6800" y="21572"/>
                    <a:pt x="6467" y="21207"/>
                    <a:pt x="6341" y="20777"/>
                  </a:cubicBezTo>
                  <a:cubicBezTo>
                    <a:pt x="6259" y="20504"/>
                    <a:pt x="6259" y="20319"/>
                    <a:pt x="6052" y="20046"/>
                  </a:cubicBezTo>
                  <a:cubicBezTo>
                    <a:pt x="5801" y="19708"/>
                    <a:pt x="5637" y="19555"/>
                    <a:pt x="5304" y="19254"/>
                  </a:cubicBezTo>
                  <a:cubicBezTo>
                    <a:pt x="5141" y="19130"/>
                    <a:pt x="5059" y="19009"/>
                    <a:pt x="4852" y="18884"/>
                  </a:cubicBezTo>
                  <a:cubicBezTo>
                    <a:pt x="4644" y="18764"/>
                    <a:pt x="4393" y="18732"/>
                    <a:pt x="4393" y="18551"/>
                  </a:cubicBezTo>
                  <a:cubicBezTo>
                    <a:pt x="4393" y="18306"/>
                    <a:pt x="4644" y="18246"/>
                    <a:pt x="4852" y="18061"/>
                  </a:cubicBezTo>
                  <a:cubicBezTo>
                    <a:pt x="5015" y="17941"/>
                    <a:pt x="5015" y="17820"/>
                    <a:pt x="5059" y="17668"/>
                  </a:cubicBezTo>
                  <a:cubicBezTo>
                    <a:pt x="5059" y="17543"/>
                    <a:pt x="5059" y="17483"/>
                    <a:pt x="5141" y="17390"/>
                  </a:cubicBezTo>
                  <a:cubicBezTo>
                    <a:pt x="5304" y="17270"/>
                    <a:pt x="5556" y="17362"/>
                    <a:pt x="5719" y="17237"/>
                  </a:cubicBezTo>
                  <a:cubicBezTo>
                    <a:pt x="5801" y="17145"/>
                    <a:pt x="5845" y="17057"/>
                    <a:pt x="5845" y="16932"/>
                  </a:cubicBezTo>
                  <a:cubicBezTo>
                    <a:pt x="5845" y="16692"/>
                    <a:pt x="5719" y="16414"/>
                    <a:pt x="5430" y="16414"/>
                  </a:cubicBezTo>
                  <a:cubicBezTo>
                    <a:pt x="5015" y="16414"/>
                    <a:pt x="4808" y="16506"/>
                    <a:pt x="4393" y="16506"/>
                  </a:cubicBezTo>
                  <a:cubicBezTo>
                    <a:pt x="4104" y="16506"/>
                    <a:pt x="4022" y="16294"/>
                    <a:pt x="3940" y="16109"/>
                  </a:cubicBezTo>
                  <a:cubicBezTo>
                    <a:pt x="3815" y="15776"/>
                    <a:pt x="3733" y="15558"/>
                    <a:pt x="3438" y="15318"/>
                  </a:cubicBezTo>
                  <a:cubicBezTo>
                    <a:pt x="3193" y="15100"/>
                    <a:pt x="3067" y="14887"/>
                    <a:pt x="2734" y="14735"/>
                  </a:cubicBezTo>
                  <a:cubicBezTo>
                    <a:pt x="2614" y="14674"/>
                    <a:pt x="2696" y="14554"/>
                    <a:pt x="2614" y="14462"/>
                  </a:cubicBezTo>
                  <a:cubicBezTo>
                    <a:pt x="2570" y="14341"/>
                    <a:pt x="2407" y="14249"/>
                    <a:pt x="2237" y="14249"/>
                  </a:cubicBezTo>
                  <a:cubicBezTo>
                    <a:pt x="2200" y="14189"/>
                    <a:pt x="2200" y="14189"/>
                    <a:pt x="2200" y="14129"/>
                  </a:cubicBezTo>
                  <a:cubicBezTo>
                    <a:pt x="2200" y="13911"/>
                    <a:pt x="2445" y="13851"/>
                    <a:pt x="2614" y="13671"/>
                  </a:cubicBezTo>
                  <a:cubicBezTo>
                    <a:pt x="2734" y="13518"/>
                    <a:pt x="2734" y="13393"/>
                    <a:pt x="2859" y="13273"/>
                  </a:cubicBezTo>
                  <a:cubicBezTo>
                    <a:pt x="3067" y="13060"/>
                    <a:pt x="3274" y="12935"/>
                    <a:pt x="3274" y="12690"/>
                  </a:cubicBezTo>
                  <a:cubicBezTo>
                    <a:pt x="3274" y="12449"/>
                    <a:pt x="3274" y="12297"/>
                    <a:pt x="3274" y="12051"/>
                  </a:cubicBezTo>
                  <a:cubicBezTo>
                    <a:pt x="3274" y="11714"/>
                    <a:pt x="3526" y="11533"/>
                    <a:pt x="3526" y="11196"/>
                  </a:cubicBezTo>
                  <a:cubicBezTo>
                    <a:pt x="3526" y="10830"/>
                    <a:pt x="3526" y="10617"/>
                    <a:pt x="3526" y="10252"/>
                  </a:cubicBezTo>
                  <a:cubicBezTo>
                    <a:pt x="3526" y="9946"/>
                    <a:pt x="3029" y="9979"/>
                    <a:pt x="2652" y="9794"/>
                  </a:cubicBezTo>
                  <a:cubicBezTo>
                    <a:pt x="2652" y="9456"/>
                    <a:pt x="2652" y="9456"/>
                    <a:pt x="2652" y="9456"/>
                  </a:cubicBezTo>
                  <a:cubicBezTo>
                    <a:pt x="2614" y="9336"/>
                    <a:pt x="2614" y="9336"/>
                    <a:pt x="2614" y="9336"/>
                  </a:cubicBezTo>
                  <a:cubicBezTo>
                    <a:pt x="2281" y="9396"/>
                    <a:pt x="2112" y="9521"/>
                    <a:pt x="1785" y="9521"/>
                  </a:cubicBezTo>
                  <a:cubicBezTo>
                    <a:pt x="1577" y="9521"/>
                    <a:pt x="1452" y="9521"/>
                    <a:pt x="1244" y="9456"/>
                  </a:cubicBezTo>
                  <a:cubicBezTo>
                    <a:pt x="1163" y="9428"/>
                    <a:pt x="1081" y="9368"/>
                    <a:pt x="955" y="9368"/>
                  </a:cubicBezTo>
                  <a:cubicBezTo>
                    <a:pt x="748" y="9368"/>
                    <a:pt x="660" y="9456"/>
                    <a:pt x="496" y="9521"/>
                  </a:cubicBezTo>
                  <a:cubicBezTo>
                    <a:pt x="333" y="9609"/>
                    <a:pt x="163" y="9669"/>
                    <a:pt x="0" y="9734"/>
                  </a:cubicBezTo>
                  <a:cubicBezTo>
                    <a:pt x="163" y="9368"/>
                    <a:pt x="371" y="9183"/>
                    <a:pt x="622" y="8878"/>
                  </a:cubicBezTo>
                  <a:cubicBezTo>
                    <a:pt x="1081" y="8360"/>
                    <a:pt x="1533" y="7994"/>
                    <a:pt x="2319" y="7994"/>
                  </a:cubicBezTo>
                  <a:cubicBezTo>
                    <a:pt x="2445" y="7994"/>
                    <a:pt x="2489" y="8022"/>
                    <a:pt x="2570" y="8022"/>
                  </a:cubicBezTo>
                  <a:cubicBezTo>
                    <a:pt x="2734" y="8022"/>
                    <a:pt x="2778" y="7934"/>
                    <a:pt x="2903" y="7902"/>
                  </a:cubicBezTo>
                  <a:cubicBezTo>
                    <a:pt x="3149" y="7842"/>
                    <a:pt x="3237" y="7781"/>
                    <a:pt x="3400" y="7656"/>
                  </a:cubicBezTo>
                  <a:cubicBezTo>
                    <a:pt x="3482" y="7596"/>
                    <a:pt x="3438" y="7504"/>
                    <a:pt x="3563" y="7444"/>
                  </a:cubicBezTo>
                  <a:cubicBezTo>
                    <a:pt x="3733" y="7323"/>
                    <a:pt x="3771" y="7171"/>
                    <a:pt x="4022" y="7078"/>
                  </a:cubicBezTo>
                  <a:cubicBezTo>
                    <a:pt x="4148" y="7046"/>
                    <a:pt x="4230" y="7046"/>
                    <a:pt x="4355" y="7018"/>
                  </a:cubicBezTo>
                  <a:cubicBezTo>
                    <a:pt x="4726" y="6833"/>
                    <a:pt x="4682" y="6588"/>
                    <a:pt x="4889" y="6315"/>
                  </a:cubicBezTo>
                  <a:cubicBezTo>
                    <a:pt x="4971" y="6162"/>
                    <a:pt x="5015" y="6070"/>
                    <a:pt x="5141" y="5949"/>
                  </a:cubicBezTo>
                  <a:cubicBezTo>
                    <a:pt x="5304" y="5797"/>
                    <a:pt x="5593" y="5737"/>
                    <a:pt x="5593" y="5552"/>
                  </a:cubicBezTo>
                  <a:cubicBezTo>
                    <a:pt x="5593" y="5459"/>
                    <a:pt x="5556" y="5431"/>
                    <a:pt x="5556" y="5371"/>
                  </a:cubicBezTo>
                  <a:cubicBezTo>
                    <a:pt x="5556" y="5246"/>
                    <a:pt x="5681" y="5218"/>
                    <a:pt x="5763" y="5094"/>
                  </a:cubicBezTo>
                  <a:cubicBezTo>
                    <a:pt x="5845" y="4941"/>
                    <a:pt x="5845" y="4848"/>
                    <a:pt x="5926" y="4696"/>
                  </a:cubicBezTo>
                  <a:cubicBezTo>
                    <a:pt x="6014" y="4515"/>
                    <a:pt x="6052" y="4390"/>
                    <a:pt x="6178" y="4242"/>
                  </a:cubicBezTo>
                  <a:cubicBezTo>
                    <a:pt x="6259" y="4085"/>
                    <a:pt x="6215" y="3965"/>
                    <a:pt x="6385" y="3872"/>
                  </a:cubicBezTo>
                  <a:cubicBezTo>
                    <a:pt x="6592" y="3752"/>
                    <a:pt x="6800" y="3752"/>
                    <a:pt x="6963" y="3599"/>
                  </a:cubicBezTo>
                  <a:cubicBezTo>
                    <a:pt x="7252" y="3294"/>
                    <a:pt x="7215" y="3021"/>
                    <a:pt x="7460" y="2683"/>
                  </a:cubicBezTo>
                  <a:cubicBezTo>
                    <a:pt x="7585" y="2438"/>
                    <a:pt x="7837" y="2350"/>
                    <a:pt x="7837" y="2073"/>
                  </a:cubicBezTo>
                  <a:cubicBezTo>
                    <a:pt x="7837" y="1980"/>
                    <a:pt x="7875" y="1920"/>
                    <a:pt x="7793" y="1827"/>
                  </a:cubicBezTo>
                  <a:cubicBezTo>
                    <a:pt x="7749" y="1707"/>
                    <a:pt x="7548" y="1707"/>
                    <a:pt x="7548" y="1587"/>
                  </a:cubicBezTo>
                  <a:cubicBezTo>
                    <a:pt x="7548" y="1369"/>
                    <a:pt x="7793" y="1309"/>
                    <a:pt x="7919" y="1129"/>
                  </a:cubicBezTo>
                  <a:cubicBezTo>
                    <a:pt x="8126" y="699"/>
                    <a:pt x="8170" y="458"/>
                    <a:pt x="8371"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4" name="Shape 3414"/>
            <p:cNvSpPr/>
            <p:nvPr/>
          </p:nvSpPr>
          <p:spPr>
            <a:xfrm>
              <a:off x="6223875" y="1998120"/>
              <a:ext cx="1239015" cy="1733738"/>
            </a:xfrm>
            <a:custGeom>
              <a:avLst/>
              <a:gdLst/>
              <a:ahLst/>
              <a:cxnLst/>
              <a:rect l="0" t="0" r="0" b="0"/>
              <a:pathLst>
                <a:path w="21600" h="21600" extrusionOk="0">
                  <a:moveTo>
                    <a:pt x="17428" y="0"/>
                  </a:moveTo>
                  <a:cubicBezTo>
                    <a:pt x="17575" y="72"/>
                    <a:pt x="17730" y="144"/>
                    <a:pt x="17930" y="215"/>
                  </a:cubicBezTo>
                  <a:cubicBezTo>
                    <a:pt x="18394" y="398"/>
                    <a:pt x="18649" y="580"/>
                    <a:pt x="19159" y="580"/>
                  </a:cubicBezTo>
                  <a:cubicBezTo>
                    <a:pt x="19259" y="580"/>
                    <a:pt x="19313" y="508"/>
                    <a:pt x="19460" y="508"/>
                  </a:cubicBezTo>
                  <a:cubicBezTo>
                    <a:pt x="19514" y="652"/>
                    <a:pt x="19460" y="801"/>
                    <a:pt x="19460" y="944"/>
                  </a:cubicBezTo>
                  <a:cubicBezTo>
                    <a:pt x="19460" y="1309"/>
                    <a:pt x="19360" y="1530"/>
                    <a:pt x="19360" y="1894"/>
                  </a:cubicBezTo>
                  <a:cubicBezTo>
                    <a:pt x="19360" y="1966"/>
                    <a:pt x="19514" y="1999"/>
                    <a:pt x="19568" y="2077"/>
                  </a:cubicBezTo>
                  <a:cubicBezTo>
                    <a:pt x="19769" y="2369"/>
                    <a:pt x="20024" y="2513"/>
                    <a:pt x="20379" y="2695"/>
                  </a:cubicBezTo>
                  <a:cubicBezTo>
                    <a:pt x="20534" y="2806"/>
                    <a:pt x="20688" y="2877"/>
                    <a:pt x="20688" y="3021"/>
                  </a:cubicBezTo>
                  <a:cubicBezTo>
                    <a:pt x="20688" y="3203"/>
                    <a:pt x="20580" y="3314"/>
                    <a:pt x="20534" y="3496"/>
                  </a:cubicBezTo>
                  <a:cubicBezTo>
                    <a:pt x="20534" y="3711"/>
                    <a:pt x="20634" y="3860"/>
                    <a:pt x="20433" y="4004"/>
                  </a:cubicBezTo>
                  <a:cubicBezTo>
                    <a:pt x="20225" y="4153"/>
                    <a:pt x="19970" y="4186"/>
                    <a:pt x="19870" y="4369"/>
                  </a:cubicBezTo>
                  <a:cubicBezTo>
                    <a:pt x="19669" y="4805"/>
                    <a:pt x="19669" y="5059"/>
                    <a:pt x="19568" y="5501"/>
                  </a:cubicBezTo>
                  <a:cubicBezTo>
                    <a:pt x="19514" y="5788"/>
                    <a:pt x="19360" y="5937"/>
                    <a:pt x="19360" y="6191"/>
                  </a:cubicBezTo>
                  <a:cubicBezTo>
                    <a:pt x="19360" y="6335"/>
                    <a:pt x="19568" y="6412"/>
                    <a:pt x="19568" y="6594"/>
                  </a:cubicBezTo>
                  <a:cubicBezTo>
                    <a:pt x="19568" y="6777"/>
                    <a:pt x="19568" y="6882"/>
                    <a:pt x="19568" y="7064"/>
                  </a:cubicBezTo>
                  <a:cubicBezTo>
                    <a:pt x="19568" y="7760"/>
                    <a:pt x="18904" y="8124"/>
                    <a:pt x="18904" y="8848"/>
                  </a:cubicBezTo>
                  <a:cubicBezTo>
                    <a:pt x="18904" y="9289"/>
                    <a:pt x="19568" y="9433"/>
                    <a:pt x="19568" y="9869"/>
                  </a:cubicBezTo>
                  <a:cubicBezTo>
                    <a:pt x="19568" y="10052"/>
                    <a:pt x="19514" y="10162"/>
                    <a:pt x="19514" y="10306"/>
                  </a:cubicBezTo>
                  <a:cubicBezTo>
                    <a:pt x="19514" y="10527"/>
                    <a:pt x="19514" y="10637"/>
                    <a:pt x="19514" y="10852"/>
                  </a:cubicBezTo>
                  <a:cubicBezTo>
                    <a:pt x="19514" y="11035"/>
                    <a:pt x="19460" y="11289"/>
                    <a:pt x="19769" y="11366"/>
                  </a:cubicBezTo>
                  <a:cubicBezTo>
                    <a:pt x="20124" y="11471"/>
                    <a:pt x="20379" y="11471"/>
                    <a:pt x="20789" y="11548"/>
                  </a:cubicBezTo>
                  <a:cubicBezTo>
                    <a:pt x="21090" y="11620"/>
                    <a:pt x="21399" y="11692"/>
                    <a:pt x="21399" y="11946"/>
                  </a:cubicBezTo>
                  <a:cubicBezTo>
                    <a:pt x="21399" y="12239"/>
                    <a:pt x="21399" y="12421"/>
                    <a:pt x="21399" y="12714"/>
                  </a:cubicBezTo>
                  <a:cubicBezTo>
                    <a:pt x="21399" y="12968"/>
                    <a:pt x="21500" y="13111"/>
                    <a:pt x="21600" y="13404"/>
                  </a:cubicBezTo>
                  <a:cubicBezTo>
                    <a:pt x="21198" y="13476"/>
                    <a:pt x="20943" y="13476"/>
                    <a:pt x="20534" y="13476"/>
                  </a:cubicBezTo>
                  <a:cubicBezTo>
                    <a:pt x="20534" y="13619"/>
                    <a:pt x="20534" y="13730"/>
                    <a:pt x="20534" y="13912"/>
                  </a:cubicBezTo>
                  <a:cubicBezTo>
                    <a:pt x="20534" y="14166"/>
                    <a:pt x="20634" y="14315"/>
                    <a:pt x="20735" y="14569"/>
                  </a:cubicBezTo>
                  <a:cubicBezTo>
                    <a:pt x="20789" y="14608"/>
                    <a:pt x="20889" y="14641"/>
                    <a:pt x="20889" y="14713"/>
                  </a:cubicBezTo>
                  <a:cubicBezTo>
                    <a:pt x="20889" y="14862"/>
                    <a:pt x="20889" y="14934"/>
                    <a:pt x="20889" y="15077"/>
                  </a:cubicBezTo>
                  <a:cubicBezTo>
                    <a:pt x="20889" y="15227"/>
                    <a:pt x="20735" y="15260"/>
                    <a:pt x="20634" y="15370"/>
                  </a:cubicBezTo>
                  <a:cubicBezTo>
                    <a:pt x="20480" y="15514"/>
                    <a:pt x="20379" y="15591"/>
                    <a:pt x="20225" y="15735"/>
                  </a:cubicBezTo>
                  <a:cubicBezTo>
                    <a:pt x="19870" y="15989"/>
                    <a:pt x="19715" y="16281"/>
                    <a:pt x="19259" y="16425"/>
                  </a:cubicBezTo>
                  <a:cubicBezTo>
                    <a:pt x="18803" y="16607"/>
                    <a:pt x="18440" y="16607"/>
                    <a:pt x="18185" y="16900"/>
                  </a:cubicBezTo>
                  <a:cubicBezTo>
                    <a:pt x="17830" y="17010"/>
                    <a:pt x="17575" y="17049"/>
                    <a:pt x="17320" y="17231"/>
                  </a:cubicBezTo>
                  <a:cubicBezTo>
                    <a:pt x="17119" y="17375"/>
                    <a:pt x="17119" y="17590"/>
                    <a:pt x="16864" y="17701"/>
                  </a:cubicBezTo>
                  <a:cubicBezTo>
                    <a:pt x="16609" y="17850"/>
                    <a:pt x="16409" y="17811"/>
                    <a:pt x="16100" y="17811"/>
                  </a:cubicBezTo>
                  <a:cubicBezTo>
                    <a:pt x="15744" y="17811"/>
                    <a:pt x="15536" y="17811"/>
                    <a:pt x="15180" y="17811"/>
                  </a:cubicBezTo>
                  <a:cubicBezTo>
                    <a:pt x="14925" y="18065"/>
                    <a:pt x="14779" y="18358"/>
                    <a:pt x="14315" y="18358"/>
                  </a:cubicBezTo>
                  <a:cubicBezTo>
                    <a:pt x="13805" y="18358"/>
                    <a:pt x="13550" y="18358"/>
                    <a:pt x="13040" y="18358"/>
                  </a:cubicBezTo>
                  <a:cubicBezTo>
                    <a:pt x="12685" y="18358"/>
                    <a:pt x="12585" y="18573"/>
                    <a:pt x="12229" y="18573"/>
                  </a:cubicBezTo>
                  <a:cubicBezTo>
                    <a:pt x="11719" y="18573"/>
                    <a:pt x="11410" y="18502"/>
                    <a:pt x="10900" y="18358"/>
                  </a:cubicBezTo>
                  <a:cubicBezTo>
                    <a:pt x="10599" y="18248"/>
                    <a:pt x="10391" y="18248"/>
                    <a:pt x="10136" y="18104"/>
                  </a:cubicBezTo>
                  <a:cubicBezTo>
                    <a:pt x="9935" y="17994"/>
                    <a:pt x="9834" y="17773"/>
                    <a:pt x="9579" y="17773"/>
                  </a:cubicBezTo>
                  <a:cubicBezTo>
                    <a:pt x="9070" y="17773"/>
                    <a:pt x="8815" y="17883"/>
                    <a:pt x="8351" y="17994"/>
                  </a:cubicBezTo>
                  <a:cubicBezTo>
                    <a:pt x="8204" y="17994"/>
                    <a:pt x="8050" y="17955"/>
                    <a:pt x="7895" y="18032"/>
                  </a:cubicBezTo>
                  <a:cubicBezTo>
                    <a:pt x="7741" y="18137"/>
                    <a:pt x="7795" y="18286"/>
                    <a:pt x="7795" y="18430"/>
                  </a:cubicBezTo>
                  <a:cubicBezTo>
                    <a:pt x="7795" y="18866"/>
                    <a:pt x="8405" y="19015"/>
                    <a:pt x="8405" y="19452"/>
                  </a:cubicBezTo>
                  <a:cubicBezTo>
                    <a:pt x="8405" y="20031"/>
                    <a:pt x="7949" y="20363"/>
                    <a:pt x="7285" y="20727"/>
                  </a:cubicBezTo>
                  <a:cubicBezTo>
                    <a:pt x="7030" y="20838"/>
                    <a:pt x="6930" y="20981"/>
                    <a:pt x="6675" y="21053"/>
                  </a:cubicBezTo>
                  <a:cubicBezTo>
                    <a:pt x="6165" y="21235"/>
                    <a:pt x="5910" y="21274"/>
                    <a:pt x="5400" y="21418"/>
                  </a:cubicBezTo>
                  <a:cubicBezTo>
                    <a:pt x="5091" y="21490"/>
                    <a:pt x="4936" y="21600"/>
                    <a:pt x="4635" y="21600"/>
                  </a:cubicBezTo>
                  <a:cubicBezTo>
                    <a:pt x="3716" y="21600"/>
                    <a:pt x="3561" y="20871"/>
                    <a:pt x="2696" y="20650"/>
                  </a:cubicBezTo>
                  <a:cubicBezTo>
                    <a:pt x="2186" y="20545"/>
                    <a:pt x="1831" y="20545"/>
                    <a:pt x="1321" y="20324"/>
                  </a:cubicBezTo>
                  <a:cubicBezTo>
                    <a:pt x="1020" y="20181"/>
                    <a:pt x="865" y="19998"/>
                    <a:pt x="556" y="19849"/>
                  </a:cubicBezTo>
                  <a:cubicBezTo>
                    <a:pt x="46" y="18723"/>
                    <a:pt x="46" y="18723"/>
                    <a:pt x="46" y="18723"/>
                  </a:cubicBezTo>
                  <a:cubicBezTo>
                    <a:pt x="201" y="18319"/>
                    <a:pt x="402" y="18104"/>
                    <a:pt x="402" y="17701"/>
                  </a:cubicBezTo>
                  <a:cubicBezTo>
                    <a:pt x="402" y="17408"/>
                    <a:pt x="46" y="17265"/>
                    <a:pt x="46" y="16972"/>
                  </a:cubicBezTo>
                  <a:cubicBezTo>
                    <a:pt x="46" y="16900"/>
                    <a:pt x="100" y="16861"/>
                    <a:pt x="100" y="16790"/>
                  </a:cubicBezTo>
                  <a:cubicBezTo>
                    <a:pt x="100" y="16536"/>
                    <a:pt x="0" y="16353"/>
                    <a:pt x="0" y="16099"/>
                  </a:cubicBezTo>
                  <a:cubicBezTo>
                    <a:pt x="0" y="16027"/>
                    <a:pt x="100" y="16027"/>
                    <a:pt x="155" y="15989"/>
                  </a:cubicBezTo>
                  <a:cubicBezTo>
                    <a:pt x="301" y="15956"/>
                    <a:pt x="355" y="15884"/>
                    <a:pt x="556" y="15884"/>
                  </a:cubicBezTo>
                  <a:cubicBezTo>
                    <a:pt x="657" y="15884"/>
                    <a:pt x="711" y="15884"/>
                    <a:pt x="811" y="15884"/>
                  </a:cubicBezTo>
                  <a:cubicBezTo>
                    <a:pt x="1421" y="14061"/>
                    <a:pt x="1421" y="14061"/>
                    <a:pt x="1421" y="14061"/>
                  </a:cubicBezTo>
                  <a:cubicBezTo>
                    <a:pt x="1476" y="13951"/>
                    <a:pt x="1576" y="13912"/>
                    <a:pt x="1576" y="13840"/>
                  </a:cubicBezTo>
                  <a:cubicBezTo>
                    <a:pt x="1530" y="13548"/>
                    <a:pt x="1576" y="13365"/>
                    <a:pt x="1576" y="13111"/>
                  </a:cubicBezTo>
                  <a:cubicBezTo>
                    <a:pt x="1576" y="12929"/>
                    <a:pt x="1831" y="12857"/>
                    <a:pt x="1985" y="12747"/>
                  </a:cubicBezTo>
                  <a:cubicBezTo>
                    <a:pt x="2240" y="12565"/>
                    <a:pt x="2549" y="12531"/>
                    <a:pt x="2905" y="12531"/>
                  </a:cubicBezTo>
                  <a:cubicBezTo>
                    <a:pt x="3160" y="12531"/>
                    <a:pt x="3306" y="12603"/>
                    <a:pt x="3561" y="12603"/>
                  </a:cubicBezTo>
                  <a:cubicBezTo>
                    <a:pt x="4071" y="12603"/>
                    <a:pt x="4326" y="12349"/>
                    <a:pt x="4836" y="12349"/>
                  </a:cubicBezTo>
                  <a:cubicBezTo>
                    <a:pt x="4890" y="12349"/>
                    <a:pt x="4936" y="12349"/>
                    <a:pt x="5045" y="12349"/>
                  </a:cubicBezTo>
                  <a:cubicBezTo>
                    <a:pt x="5400" y="12167"/>
                    <a:pt x="5500" y="12056"/>
                    <a:pt x="5856" y="11874"/>
                  </a:cubicBezTo>
                  <a:cubicBezTo>
                    <a:pt x="6010" y="11802"/>
                    <a:pt x="6064" y="11731"/>
                    <a:pt x="6265" y="11692"/>
                  </a:cubicBezTo>
                  <a:cubicBezTo>
                    <a:pt x="6520" y="11620"/>
                    <a:pt x="6775" y="11692"/>
                    <a:pt x="6930" y="11548"/>
                  </a:cubicBezTo>
                  <a:cubicBezTo>
                    <a:pt x="7084" y="11399"/>
                    <a:pt x="6976" y="11289"/>
                    <a:pt x="7130" y="11145"/>
                  </a:cubicBezTo>
                  <a:cubicBezTo>
                    <a:pt x="7385" y="10930"/>
                    <a:pt x="7640" y="10891"/>
                    <a:pt x="8050" y="10819"/>
                  </a:cubicBezTo>
                  <a:cubicBezTo>
                    <a:pt x="8305" y="10781"/>
                    <a:pt x="8405" y="10598"/>
                    <a:pt x="8606" y="10598"/>
                  </a:cubicBezTo>
                  <a:cubicBezTo>
                    <a:pt x="9070" y="10598"/>
                    <a:pt x="9324" y="10709"/>
                    <a:pt x="9780" y="10819"/>
                  </a:cubicBezTo>
                  <a:cubicBezTo>
                    <a:pt x="10136" y="10891"/>
                    <a:pt x="10391" y="10891"/>
                    <a:pt x="10746" y="11035"/>
                  </a:cubicBezTo>
                  <a:cubicBezTo>
                    <a:pt x="11001" y="11107"/>
                    <a:pt x="11109" y="11256"/>
                    <a:pt x="11410" y="11256"/>
                  </a:cubicBezTo>
                  <a:cubicBezTo>
                    <a:pt x="11974" y="11256"/>
                    <a:pt x="12175" y="10819"/>
                    <a:pt x="12276" y="10416"/>
                  </a:cubicBezTo>
                  <a:cubicBezTo>
                    <a:pt x="12276" y="10234"/>
                    <a:pt x="12384" y="10162"/>
                    <a:pt x="12384" y="10013"/>
                  </a:cubicBezTo>
                  <a:cubicBezTo>
                    <a:pt x="12384" y="9869"/>
                    <a:pt x="12384" y="9759"/>
                    <a:pt x="12384" y="9615"/>
                  </a:cubicBezTo>
                  <a:cubicBezTo>
                    <a:pt x="12384" y="9289"/>
                    <a:pt x="11866" y="9212"/>
                    <a:pt x="11665" y="8925"/>
                  </a:cubicBezTo>
                  <a:cubicBezTo>
                    <a:pt x="11565" y="8848"/>
                    <a:pt x="11619" y="8743"/>
                    <a:pt x="11619" y="8632"/>
                  </a:cubicBezTo>
                  <a:cubicBezTo>
                    <a:pt x="11619" y="8522"/>
                    <a:pt x="11619" y="8489"/>
                    <a:pt x="11619" y="8378"/>
                  </a:cubicBezTo>
                  <a:cubicBezTo>
                    <a:pt x="11619" y="8229"/>
                    <a:pt x="11665" y="8157"/>
                    <a:pt x="11665" y="8014"/>
                  </a:cubicBezTo>
                  <a:cubicBezTo>
                    <a:pt x="11665" y="7760"/>
                    <a:pt x="11974" y="7649"/>
                    <a:pt x="12229" y="7539"/>
                  </a:cubicBezTo>
                  <a:cubicBezTo>
                    <a:pt x="12384" y="7428"/>
                    <a:pt x="12430" y="7323"/>
                    <a:pt x="12484" y="7213"/>
                  </a:cubicBezTo>
                  <a:cubicBezTo>
                    <a:pt x="12530" y="7102"/>
                    <a:pt x="12631" y="7064"/>
                    <a:pt x="12685" y="6953"/>
                  </a:cubicBezTo>
                  <a:cubicBezTo>
                    <a:pt x="12886" y="6517"/>
                    <a:pt x="13094" y="6263"/>
                    <a:pt x="13094" y="5755"/>
                  </a:cubicBezTo>
                  <a:cubicBezTo>
                    <a:pt x="13094" y="5462"/>
                    <a:pt x="12994" y="5280"/>
                    <a:pt x="12785" y="5059"/>
                  </a:cubicBezTo>
                  <a:cubicBezTo>
                    <a:pt x="12739" y="4987"/>
                    <a:pt x="12585" y="4987"/>
                    <a:pt x="12585" y="4882"/>
                  </a:cubicBezTo>
                  <a:cubicBezTo>
                    <a:pt x="12585" y="4661"/>
                    <a:pt x="12839" y="4518"/>
                    <a:pt x="12839" y="4258"/>
                  </a:cubicBezTo>
                  <a:cubicBezTo>
                    <a:pt x="12839" y="4081"/>
                    <a:pt x="12785" y="3971"/>
                    <a:pt x="12585" y="3822"/>
                  </a:cubicBezTo>
                  <a:cubicBezTo>
                    <a:pt x="12585" y="3750"/>
                    <a:pt x="12430" y="3750"/>
                    <a:pt x="12430" y="3711"/>
                  </a:cubicBezTo>
                  <a:cubicBezTo>
                    <a:pt x="12430" y="3457"/>
                    <a:pt x="12785" y="3386"/>
                    <a:pt x="13040" y="3242"/>
                  </a:cubicBezTo>
                  <a:cubicBezTo>
                    <a:pt x="13295" y="3060"/>
                    <a:pt x="13450" y="2949"/>
                    <a:pt x="13550" y="2695"/>
                  </a:cubicBezTo>
                  <a:cubicBezTo>
                    <a:pt x="13651" y="2441"/>
                    <a:pt x="13705" y="2292"/>
                    <a:pt x="13805" y="2038"/>
                  </a:cubicBezTo>
                  <a:cubicBezTo>
                    <a:pt x="13906" y="1856"/>
                    <a:pt x="14014" y="1640"/>
                    <a:pt x="14269" y="1640"/>
                  </a:cubicBezTo>
                  <a:cubicBezTo>
                    <a:pt x="14470" y="1640"/>
                    <a:pt x="14516" y="1745"/>
                    <a:pt x="14670" y="1745"/>
                  </a:cubicBezTo>
                  <a:cubicBezTo>
                    <a:pt x="15080" y="1745"/>
                    <a:pt x="15180" y="1458"/>
                    <a:pt x="15389" y="1276"/>
                  </a:cubicBezTo>
                  <a:cubicBezTo>
                    <a:pt x="15590" y="1055"/>
                    <a:pt x="15899" y="1022"/>
                    <a:pt x="16254" y="983"/>
                  </a:cubicBezTo>
                  <a:cubicBezTo>
                    <a:pt x="16509" y="983"/>
                    <a:pt x="16710" y="983"/>
                    <a:pt x="16918" y="873"/>
                  </a:cubicBezTo>
                  <a:cubicBezTo>
                    <a:pt x="17274" y="652"/>
                    <a:pt x="17220" y="326"/>
                    <a:pt x="17428"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5" name="Shape 3415"/>
            <p:cNvSpPr/>
            <p:nvPr/>
          </p:nvSpPr>
          <p:spPr>
            <a:xfrm>
              <a:off x="2716638" y="2842727"/>
              <a:ext cx="2595772" cy="2382832"/>
            </a:xfrm>
            <a:custGeom>
              <a:avLst/>
              <a:gdLst/>
              <a:ahLst/>
              <a:cxnLst/>
              <a:rect l="0" t="0" r="0" b="0"/>
              <a:pathLst>
                <a:path w="21600" h="21600" extrusionOk="0">
                  <a:moveTo>
                    <a:pt x="21309" y="5567"/>
                  </a:moveTo>
                  <a:cubicBezTo>
                    <a:pt x="21452" y="5804"/>
                    <a:pt x="21600" y="5989"/>
                    <a:pt x="21600" y="6254"/>
                  </a:cubicBezTo>
                  <a:cubicBezTo>
                    <a:pt x="21600" y="6443"/>
                    <a:pt x="21526" y="6548"/>
                    <a:pt x="21500" y="6732"/>
                  </a:cubicBezTo>
                  <a:cubicBezTo>
                    <a:pt x="21452" y="7026"/>
                    <a:pt x="21500" y="7211"/>
                    <a:pt x="21405" y="7476"/>
                  </a:cubicBezTo>
                  <a:cubicBezTo>
                    <a:pt x="21357" y="7661"/>
                    <a:pt x="21309" y="7765"/>
                    <a:pt x="21309" y="7926"/>
                  </a:cubicBezTo>
                  <a:cubicBezTo>
                    <a:pt x="21309" y="8191"/>
                    <a:pt x="21405" y="8324"/>
                    <a:pt x="21405" y="8561"/>
                  </a:cubicBezTo>
                  <a:cubicBezTo>
                    <a:pt x="21405" y="8694"/>
                    <a:pt x="21405" y="8774"/>
                    <a:pt x="21405" y="8907"/>
                  </a:cubicBezTo>
                  <a:cubicBezTo>
                    <a:pt x="21405" y="9092"/>
                    <a:pt x="21357" y="9200"/>
                    <a:pt x="21309" y="9357"/>
                  </a:cubicBezTo>
                  <a:cubicBezTo>
                    <a:pt x="21235" y="9542"/>
                    <a:pt x="21261" y="9650"/>
                    <a:pt x="21209" y="9807"/>
                  </a:cubicBezTo>
                  <a:cubicBezTo>
                    <a:pt x="21087" y="10181"/>
                    <a:pt x="21014" y="10338"/>
                    <a:pt x="20943" y="10712"/>
                  </a:cubicBezTo>
                  <a:cubicBezTo>
                    <a:pt x="20648" y="11001"/>
                    <a:pt x="20626" y="11266"/>
                    <a:pt x="20505" y="11692"/>
                  </a:cubicBezTo>
                  <a:cubicBezTo>
                    <a:pt x="20431" y="11958"/>
                    <a:pt x="20287" y="12090"/>
                    <a:pt x="20187" y="12351"/>
                  </a:cubicBezTo>
                  <a:cubicBezTo>
                    <a:pt x="20139" y="12540"/>
                    <a:pt x="20139" y="12673"/>
                    <a:pt x="20043" y="12858"/>
                  </a:cubicBezTo>
                  <a:cubicBezTo>
                    <a:pt x="19944" y="13043"/>
                    <a:pt x="19944" y="13175"/>
                    <a:pt x="19870" y="13360"/>
                  </a:cubicBezTo>
                  <a:cubicBezTo>
                    <a:pt x="19822" y="13521"/>
                    <a:pt x="19700" y="13597"/>
                    <a:pt x="19678" y="13786"/>
                  </a:cubicBezTo>
                  <a:cubicBezTo>
                    <a:pt x="19652" y="13971"/>
                    <a:pt x="19678" y="14104"/>
                    <a:pt x="19652" y="14289"/>
                  </a:cubicBezTo>
                  <a:cubicBezTo>
                    <a:pt x="19579" y="14574"/>
                    <a:pt x="19409" y="14711"/>
                    <a:pt x="19409" y="15000"/>
                  </a:cubicBezTo>
                  <a:cubicBezTo>
                    <a:pt x="19409" y="15161"/>
                    <a:pt x="19409" y="15237"/>
                    <a:pt x="19409" y="15370"/>
                  </a:cubicBezTo>
                  <a:cubicBezTo>
                    <a:pt x="19409" y="15635"/>
                    <a:pt x="19166" y="15663"/>
                    <a:pt x="19092" y="15901"/>
                  </a:cubicBezTo>
                  <a:cubicBezTo>
                    <a:pt x="19022" y="16089"/>
                    <a:pt x="18970" y="16298"/>
                    <a:pt x="18778" y="16298"/>
                  </a:cubicBezTo>
                  <a:cubicBezTo>
                    <a:pt x="18657" y="16298"/>
                    <a:pt x="18605" y="16246"/>
                    <a:pt x="18509" y="16246"/>
                  </a:cubicBezTo>
                  <a:cubicBezTo>
                    <a:pt x="18365" y="16246"/>
                    <a:pt x="18314" y="16379"/>
                    <a:pt x="18243" y="16483"/>
                  </a:cubicBezTo>
                  <a:cubicBezTo>
                    <a:pt x="18070" y="16668"/>
                    <a:pt x="17926" y="16801"/>
                    <a:pt x="17926" y="17066"/>
                  </a:cubicBezTo>
                  <a:cubicBezTo>
                    <a:pt x="17926" y="17147"/>
                    <a:pt x="17974" y="17175"/>
                    <a:pt x="17974" y="17255"/>
                  </a:cubicBezTo>
                  <a:cubicBezTo>
                    <a:pt x="17974" y="17520"/>
                    <a:pt x="17900" y="17729"/>
                    <a:pt x="17705" y="17890"/>
                  </a:cubicBezTo>
                  <a:cubicBezTo>
                    <a:pt x="17561" y="17995"/>
                    <a:pt x="17391" y="17918"/>
                    <a:pt x="17196" y="17918"/>
                  </a:cubicBezTo>
                  <a:cubicBezTo>
                    <a:pt x="17074" y="17918"/>
                    <a:pt x="17000" y="17918"/>
                    <a:pt x="16879" y="17942"/>
                  </a:cubicBezTo>
                  <a:cubicBezTo>
                    <a:pt x="16783" y="17971"/>
                    <a:pt x="16783" y="18103"/>
                    <a:pt x="16709" y="18155"/>
                  </a:cubicBezTo>
                  <a:cubicBezTo>
                    <a:pt x="16635" y="18208"/>
                    <a:pt x="16587" y="18260"/>
                    <a:pt x="16514" y="18288"/>
                  </a:cubicBezTo>
                  <a:cubicBezTo>
                    <a:pt x="16392" y="18316"/>
                    <a:pt x="16248" y="18340"/>
                    <a:pt x="16248" y="18473"/>
                  </a:cubicBezTo>
                  <a:cubicBezTo>
                    <a:pt x="16248" y="18577"/>
                    <a:pt x="16248" y="18658"/>
                    <a:pt x="16248" y="18766"/>
                  </a:cubicBezTo>
                  <a:cubicBezTo>
                    <a:pt x="16248" y="18951"/>
                    <a:pt x="16174" y="19028"/>
                    <a:pt x="16100" y="19217"/>
                  </a:cubicBezTo>
                  <a:cubicBezTo>
                    <a:pt x="16052" y="19373"/>
                    <a:pt x="16027" y="19482"/>
                    <a:pt x="15905" y="19586"/>
                  </a:cubicBezTo>
                  <a:cubicBezTo>
                    <a:pt x="15639" y="19771"/>
                    <a:pt x="15396" y="19852"/>
                    <a:pt x="15200" y="20145"/>
                  </a:cubicBezTo>
                  <a:cubicBezTo>
                    <a:pt x="15105" y="20302"/>
                    <a:pt x="14983" y="20382"/>
                    <a:pt x="14983" y="20595"/>
                  </a:cubicBezTo>
                  <a:cubicBezTo>
                    <a:pt x="14983" y="20672"/>
                    <a:pt x="15031" y="20752"/>
                    <a:pt x="15079" y="20832"/>
                  </a:cubicBezTo>
                  <a:cubicBezTo>
                    <a:pt x="15152" y="21017"/>
                    <a:pt x="15200" y="21178"/>
                    <a:pt x="15226" y="21415"/>
                  </a:cubicBezTo>
                  <a:cubicBezTo>
                    <a:pt x="15079" y="21415"/>
                    <a:pt x="15031" y="21311"/>
                    <a:pt x="14883" y="21254"/>
                  </a:cubicBezTo>
                  <a:cubicBezTo>
                    <a:pt x="14809" y="21202"/>
                    <a:pt x="14739" y="21230"/>
                    <a:pt x="14688" y="21150"/>
                  </a:cubicBezTo>
                  <a:cubicBezTo>
                    <a:pt x="14592" y="21045"/>
                    <a:pt x="14640" y="20913"/>
                    <a:pt x="14592" y="20804"/>
                  </a:cubicBezTo>
                  <a:cubicBezTo>
                    <a:pt x="14544" y="20672"/>
                    <a:pt x="14422" y="20700"/>
                    <a:pt x="14300" y="20700"/>
                  </a:cubicBezTo>
                  <a:cubicBezTo>
                    <a:pt x="13935" y="20700"/>
                    <a:pt x="13740" y="20832"/>
                    <a:pt x="13356" y="20832"/>
                  </a:cubicBezTo>
                  <a:cubicBezTo>
                    <a:pt x="13186" y="20832"/>
                    <a:pt x="13013" y="20728"/>
                    <a:pt x="12965" y="20543"/>
                  </a:cubicBezTo>
                  <a:cubicBezTo>
                    <a:pt x="12722" y="20543"/>
                    <a:pt x="12600" y="20543"/>
                    <a:pt x="12357" y="20543"/>
                  </a:cubicBezTo>
                  <a:cubicBezTo>
                    <a:pt x="12261" y="20543"/>
                    <a:pt x="12213" y="20567"/>
                    <a:pt x="12113" y="20567"/>
                  </a:cubicBezTo>
                  <a:cubicBezTo>
                    <a:pt x="11969" y="20567"/>
                    <a:pt x="11870" y="20515"/>
                    <a:pt x="11726" y="20567"/>
                  </a:cubicBezTo>
                  <a:cubicBezTo>
                    <a:pt x="11457" y="20672"/>
                    <a:pt x="11482" y="21126"/>
                    <a:pt x="11213" y="21126"/>
                  </a:cubicBezTo>
                  <a:cubicBezTo>
                    <a:pt x="11117" y="21126"/>
                    <a:pt x="11043" y="21126"/>
                    <a:pt x="10948" y="21126"/>
                  </a:cubicBezTo>
                  <a:cubicBezTo>
                    <a:pt x="10678" y="21126"/>
                    <a:pt x="10509" y="20993"/>
                    <a:pt x="10291" y="20832"/>
                  </a:cubicBezTo>
                  <a:cubicBezTo>
                    <a:pt x="10265" y="20780"/>
                    <a:pt x="10217" y="20752"/>
                    <a:pt x="10191" y="20700"/>
                  </a:cubicBezTo>
                  <a:cubicBezTo>
                    <a:pt x="10169" y="20672"/>
                    <a:pt x="10191" y="20595"/>
                    <a:pt x="10143" y="20595"/>
                  </a:cubicBezTo>
                  <a:cubicBezTo>
                    <a:pt x="9900" y="20595"/>
                    <a:pt x="9778" y="20672"/>
                    <a:pt x="9561" y="20780"/>
                  </a:cubicBezTo>
                  <a:cubicBezTo>
                    <a:pt x="9413" y="20860"/>
                    <a:pt x="9269" y="20804"/>
                    <a:pt x="9170" y="20937"/>
                  </a:cubicBezTo>
                  <a:cubicBezTo>
                    <a:pt x="9096" y="21017"/>
                    <a:pt x="9148" y="21126"/>
                    <a:pt x="9048" y="21178"/>
                  </a:cubicBezTo>
                  <a:cubicBezTo>
                    <a:pt x="8878" y="21335"/>
                    <a:pt x="8709" y="21282"/>
                    <a:pt x="8513" y="21335"/>
                  </a:cubicBezTo>
                  <a:cubicBezTo>
                    <a:pt x="8343" y="21391"/>
                    <a:pt x="8295" y="21600"/>
                    <a:pt x="8100" y="21600"/>
                  </a:cubicBezTo>
                  <a:cubicBezTo>
                    <a:pt x="7882" y="21600"/>
                    <a:pt x="7735" y="21576"/>
                    <a:pt x="7565" y="21415"/>
                  </a:cubicBezTo>
                  <a:cubicBezTo>
                    <a:pt x="7418" y="21282"/>
                    <a:pt x="7370" y="21178"/>
                    <a:pt x="7274" y="20993"/>
                  </a:cubicBezTo>
                  <a:cubicBezTo>
                    <a:pt x="7248" y="20913"/>
                    <a:pt x="7200" y="20804"/>
                    <a:pt x="7126" y="20804"/>
                  </a:cubicBezTo>
                  <a:cubicBezTo>
                    <a:pt x="7052" y="20804"/>
                    <a:pt x="7005" y="20860"/>
                    <a:pt x="6931" y="20860"/>
                  </a:cubicBezTo>
                  <a:cubicBezTo>
                    <a:pt x="6909" y="20752"/>
                    <a:pt x="6909" y="20672"/>
                    <a:pt x="6861" y="20567"/>
                  </a:cubicBezTo>
                  <a:cubicBezTo>
                    <a:pt x="6835" y="20515"/>
                    <a:pt x="6787" y="20487"/>
                    <a:pt x="6739" y="20463"/>
                  </a:cubicBezTo>
                  <a:cubicBezTo>
                    <a:pt x="6543" y="20354"/>
                    <a:pt x="6422" y="20274"/>
                    <a:pt x="6226" y="20169"/>
                  </a:cubicBezTo>
                  <a:cubicBezTo>
                    <a:pt x="6057" y="20089"/>
                    <a:pt x="6031" y="19956"/>
                    <a:pt x="5961" y="19771"/>
                  </a:cubicBezTo>
                  <a:cubicBezTo>
                    <a:pt x="5935" y="19667"/>
                    <a:pt x="5861" y="19614"/>
                    <a:pt x="5861" y="19506"/>
                  </a:cubicBezTo>
                  <a:cubicBezTo>
                    <a:pt x="5861" y="19401"/>
                    <a:pt x="5861" y="19321"/>
                    <a:pt x="5861" y="19241"/>
                  </a:cubicBezTo>
                  <a:cubicBezTo>
                    <a:pt x="5861" y="18766"/>
                    <a:pt x="6226" y="18577"/>
                    <a:pt x="6226" y="18103"/>
                  </a:cubicBezTo>
                  <a:cubicBezTo>
                    <a:pt x="6226" y="18023"/>
                    <a:pt x="6204" y="17918"/>
                    <a:pt x="6105" y="17918"/>
                  </a:cubicBezTo>
                  <a:cubicBezTo>
                    <a:pt x="5861" y="17918"/>
                    <a:pt x="5739" y="18103"/>
                    <a:pt x="5474" y="18103"/>
                  </a:cubicBezTo>
                  <a:cubicBezTo>
                    <a:pt x="5352" y="18103"/>
                    <a:pt x="5304" y="18047"/>
                    <a:pt x="5179" y="17995"/>
                  </a:cubicBezTo>
                  <a:cubicBezTo>
                    <a:pt x="2870" y="17942"/>
                    <a:pt x="2870" y="17942"/>
                    <a:pt x="2870" y="17942"/>
                  </a:cubicBezTo>
                  <a:cubicBezTo>
                    <a:pt x="1922" y="15611"/>
                    <a:pt x="1922" y="15611"/>
                    <a:pt x="1922" y="15611"/>
                  </a:cubicBezTo>
                  <a:cubicBezTo>
                    <a:pt x="2018" y="15611"/>
                    <a:pt x="2066" y="15583"/>
                    <a:pt x="2139" y="15583"/>
                  </a:cubicBezTo>
                  <a:cubicBezTo>
                    <a:pt x="2309" y="15583"/>
                    <a:pt x="2409" y="15583"/>
                    <a:pt x="2578" y="15583"/>
                  </a:cubicBezTo>
                  <a:cubicBezTo>
                    <a:pt x="2578" y="15398"/>
                    <a:pt x="2578" y="15318"/>
                    <a:pt x="2578" y="15133"/>
                  </a:cubicBezTo>
                  <a:cubicBezTo>
                    <a:pt x="2578" y="14763"/>
                    <a:pt x="2700" y="14550"/>
                    <a:pt x="2700" y="14180"/>
                  </a:cubicBezTo>
                  <a:cubicBezTo>
                    <a:pt x="2700" y="13943"/>
                    <a:pt x="2505" y="13863"/>
                    <a:pt x="2457" y="13654"/>
                  </a:cubicBezTo>
                  <a:cubicBezTo>
                    <a:pt x="2383" y="13413"/>
                    <a:pt x="2383" y="13280"/>
                    <a:pt x="2335" y="13043"/>
                  </a:cubicBezTo>
                  <a:cubicBezTo>
                    <a:pt x="2261" y="12806"/>
                    <a:pt x="2114" y="12697"/>
                    <a:pt x="1896" y="12564"/>
                  </a:cubicBezTo>
                  <a:cubicBezTo>
                    <a:pt x="1822" y="12512"/>
                    <a:pt x="1748" y="12432"/>
                    <a:pt x="1678" y="12380"/>
                  </a:cubicBezTo>
                  <a:cubicBezTo>
                    <a:pt x="1748" y="12167"/>
                    <a:pt x="1848" y="12114"/>
                    <a:pt x="1995" y="11929"/>
                  </a:cubicBezTo>
                  <a:cubicBezTo>
                    <a:pt x="2261" y="11532"/>
                    <a:pt x="2431" y="11347"/>
                    <a:pt x="2774" y="10973"/>
                  </a:cubicBezTo>
                  <a:cubicBezTo>
                    <a:pt x="2991" y="10736"/>
                    <a:pt x="3014" y="10523"/>
                    <a:pt x="3087" y="10181"/>
                  </a:cubicBezTo>
                  <a:cubicBezTo>
                    <a:pt x="3135" y="9968"/>
                    <a:pt x="3187" y="9835"/>
                    <a:pt x="3283" y="9622"/>
                  </a:cubicBezTo>
                  <a:cubicBezTo>
                    <a:pt x="3331" y="9518"/>
                    <a:pt x="3430" y="9462"/>
                    <a:pt x="3430" y="9357"/>
                  </a:cubicBezTo>
                  <a:cubicBezTo>
                    <a:pt x="3430" y="9224"/>
                    <a:pt x="3379" y="9172"/>
                    <a:pt x="3379" y="9040"/>
                  </a:cubicBezTo>
                  <a:cubicBezTo>
                    <a:pt x="3309" y="8879"/>
                    <a:pt x="3161" y="8802"/>
                    <a:pt x="3161" y="8589"/>
                  </a:cubicBezTo>
                  <a:cubicBezTo>
                    <a:pt x="3161" y="8352"/>
                    <a:pt x="3405" y="8272"/>
                    <a:pt x="3405" y="8007"/>
                  </a:cubicBezTo>
                  <a:cubicBezTo>
                    <a:pt x="3405" y="7661"/>
                    <a:pt x="3161" y="7504"/>
                    <a:pt x="2870" y="7367"/>
                  </a:cubicBezTo>
                  <a:cubicBezTo>
                    <a:pt x="2674" y="7263"/>
                    <a:pt x="2552" y="7158"/>
                    <a:pt x="2335" y="7158"/>
                  </a:cubicBezTo>
                  <a:cubicBezTo>
                    <a:pt x="2235" y="7158"/>
                    <a:pt x="2165" y="7158"/>
                    <a:pt x="2066" y="7158"/>
                  </a:cubicBezTo>
                  <a:cubicBezTo>
                    <a:pt x="1774" y="7158"/>
                    <a:pt x="1579" y="7078"/>
                    <a:pt x="1361" y="6837"/>
                  </a:cubicBezTo>
                  <a:cubicBezTo>
                    <a:pt x="1166" y="6628"/>
                    <a:pt x="1143" y="6415"/>
                    <a:pt x="1022" y="6125"/>
                  </a:cubicBezTo>
                  <a:cubicBezTo>
                    <a:pt x="778" y="5539"/>
                    <a:pt x="631" y="5169"/>
                    <a:pt x="631" y="4534"/>
                  </a:cubicBezTo>
                  <a:cubicBezTo>
                    <a:pt x="631" y="4084"/>
                    <a:pt x="631" y="3843"/>
                    <a:pt x="631" y="3392"/>
                  </a:cubicBezTo>
                  <a:cubicBezTo>
                    <a:pt x="435" y="3023"/>
                    <a:pt x="243" y="2862"/>
                    <a:pt x="0" y="2572"/>
                  </a:cubicBezTo>
                  <a:cubicBezTo>
                    <a:pt x="7078" y="2649"/>
                    <a:pt x="7078" y="2649"/>
                    <a:pt x="7078" y="2649"/>
                  </a:cubicBezTo>
                  <a:cubicBezTo>
                    <a:pt x="7078" y="2625"/>
                    <a:pt x="7078" y="2597"/>
                    <a:pt x="7078" y="2544"/>
                  </a:cubicBezTo>
                  <a:cubicBezTo>
                    <a:pt x="7078" y="2199"/>
                    <a:pt x="7200" y="2042"/>
                    <a:pt x="7322" y="1724"/>
                  </a:cubicBezTo>
                  <a:cubicBezTo>
                    <a:pt x="7370" y="1592"/>
                    <a:pt x="7491" y="1535"/>
                    <a:pt x="7491" y="1403"/>
                  </a:cubicBezTo>
                  <a:cubicBezTo>
                    <a:pt x="7491" y="1298"/>
                    <a:pt x="7443" y="1246"/>
                    <a:pt x="7443" y="1137"/>
                  </a:cubicBezTo>
                  <a:cubicBezTo>
                    <a:pt x="7443" y="663"/>
                    <a:pt x="7613" y="398"/>
                    <a:pt x="7857" y="0"/>
                  </a:cubicBezTo>
                  <a:cubicBezTo>
                    <a:pt x="8004" y="185"/>
                    <a:pt x="8126" y="293"/>
                    <a:pt x="8248" y="502"/>
                  </a:cubicBezTo>
                  <a:cubicBezTo>
                    <a:pt x="8369" y="744"/>
                    <a:pt x="8513" y="876"/>
                    <a:pt x="8513" y="1137"/>
                  </a:cubicBezTo>
                  <a:cubicBezTo>
                    <a:pt x="8513" y="1351"/>
                    <a:pt x="8318" y="1431"/>
                    <a:pt x="8318" y="1644"/>
                  </a:cubicBezTo>
                  <a:cubicBezTo>
                    <a:pt x="8318" y="1748"/>
                    <a:pt x="8391" y="1801"/>
                    <a:pt x="8417" y="1909"/>
                  </a:cubicBezTo>
                  <a:cubicBezTo>
                    <a:pt x="8487" y="2122"/>
                    <a:pt x="8513" y="2227"/>
                    <a:pt x="8613" y="2440"/>
                  </a:cubicBezTo>
                  <a:cubicBezTo>
                    <a:pt x="8734" y="2705"/>
                    <a:pt x="8782" y="2994"/>
                    <a:pt x="9074" y="3047"/>
                  </a:cubicBezTo>
                  <a:cubicBezTo>
                    <a:pt x="9339" y="3103"/>
                    <a:pt x="9439" y="3340"/>
                    <a:pt x="9609" y="3605"/>
                  </a:cubicBezTo>
                  <a:cubicBezTo>
                    <a:pt x="9705" y="3738"/>
                    <a:pt x="9826" y="3762"/>
                    <a:pt x="9900" y="3899"/>
                  </a:cubicBezTo>
                  <a:cubicBezTo>
                    <a:pt x="9974" y="3975"/>
                    <a:pt x="9948" y="4108"/>
                    <a:pt x="10048" y="4136"/>
                  </a:cubicBezTo>
                  <a:cubicBezTo>
                    <a:pt x="21309" y="5567"/>
                    <a:pt x="21309" y="5567"/>
                    <a:pt x="21309" y="556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6" name="Shape 3416"/>
            <p:cNvSpPr/>
            <p:nvPr/>
          </p:nvSpPr>
          <p:spPr>
            <a:xfrm>
              <a:off x="5232700" y="2414559"/>
              <a:ext cx="1035697" cy="1903832"/>
            </a:xfrm>
            <a:custGeom>
              <a:avLst/>
              <a:gdLst/>
              <a:ahLst/>
              <a:cxnLst/>
              <a:rect l="0" t="0" r="0" b="0"/>
              <a:pathLst>
                <a:path w="21600" h="21600" extrusionOk="0">
                  <a:moveTo>
                    <a:pt x="9759" y="433"/>
                  </a:moveTo>
                  <a:cubicBezTo>
                    <a:pt x="9759" y="498"/>
                    <a:pt x="9639" y="563"/>
                    <a:pt x="9639" y="629"/>
                  </a:cubicBezTo>
                  <a:cubicBezTo>
                    <a:pt x="9639" y="729"/>
                    <a:pt x="9944" y="765"/>
                    <a:pt x="10065" y="860"/>
                  </a:cubicBezTo>
                  <a:cubicBezTo>
                    <a:pt x="10490" y="1127"/>
                    <a:pt x="10916" y="1328"/>
                    <a:pt x="10916" y="1690"/>
                  </a:cubicBezTo>
                  <a:cubicBezTo>
                    <a:pt x="10916" y="1826"/>
                    <a:pt x="10610" y="1856"/>
                    <a:pt x="10490" y="1992"/>
                  </a:cubicBezTo>
                  <a:cubicBezTo>
                    <a:pt x="10370" y="2158"/>
                    <a:pt x="10490" y="2289"/>
                    <a:pt x="10435" y="2455"/>
                  </a:cubicBezTo>
                  <a:cubicBezTo>
                    <a:pt x="10370" y="2656"/>
                    <a:pt x="10185" y="2721"/>
                    <a:pt x="10129" y="2887"/>
                  </a:cubicBezTo>
                  <a:cubicBezTo>
                    <a:pt x="10065" y="3149"/>
                    <a:pt x="10000" y="3350"/>
                    <a:pt x="9759" y="3582"/>
                  </a:cubicBezTo>
                  <a:cubicBezTo>
                    <a:pt x="9639" y="3748"/>
                    <a:pt x="9519" y="3914"/>
                    <a:pt x="9214" y="3914"/>
                  </a:cubicBezTo>
                  <a:cubicBezTo>
                    <a:pt x="9093" y="3914"/>
                    <a:pt x="9029" y="3813"/>
                    <a:pt x="8908" y="3813"/>
                  </a:cubicBezTo>
                  <a:cubicBezTo>
                    <a:pt x="8538" y="3813"/>
                    <a:pt x="8538" y="4049"/>
                    <a:pt x="8473" y="4215"/>
                  </a:cubicBezTo>
                  <a:cubicBezTo>
                    <a:pt x="8418" y="4376"/>
                    <a:pt x="8298" y="4447"/>
                    <a:pt x="8113" y="4578"/>
                  </a:cubicBezTo>
                  <a:cubicBezTo>
                    <a:pt x="7992" y="4678"/>
                    <a:pt x="7992" y="4779"/>
                    <a:pt x="7743" y="4844"/>
                  </a:cubicBezTo>
                  <a:cubicBezTo>
                    <a:pt x="7317" y="4945"/>
                    <a:pt x="7012" y="4975"/>
                    <a:pt x="6586" y="5111"/>
                  </a:cubicBezTo>
                  <a:cubicBezTo>
                    <a:pt x="6096" y="5342"/>
                    <a:pt x="6096" y="5574"/>
                    <a:pt x="5856" y="5906"/>
                  </a:cubicBezTo>
                  <a:cubicBezTo>
                    <a:pt x="5606" y="6238"/>
                    <a:pt x="5005" y="6368"/>
                    <a:pt x="5005" y="6736"/>
                  </a:cubicBezTo>
                  <a:cubicBezTo>
                    <a:pt x="5005" y="7098"/>
                    <a:pt x="5976" y="7098"/>
                    <a:pt x="5976" y="7465"/>
                  </a:cubicBezTo>
                  <a:cubicBezTo>
                    <a:pt x="5976" y="7696"/>
                    <a:pt x="5976" y="7898"/>
                    <a:pt x="5606" y="8064"/>
                  </a:cubicBezTo>
                  <a:cubicBezTo>
                    <a:pt x="5486" y="8129"/>
                    <a:pt x="5301" y="8194"/>
                    <a:pt x="5301" y="8295"/>
                  </a:cubicBezTo>
                  <a:cubicBezTo>
                    <a:pt x="5301" y="8426"/>
                    <a:pt x="5301" y="8491"/>
                    <a:pt x="5301" y="8627"/>
                  </a:cubicBezTo>
                  <a:cubicBezTo>
                    <a:pt x="5301" y="8823"/>
                    <a:pt x="5005" y="8858"/>
                    <a:pt x="4820" y="8989"/>
                  </a:cubicBezTo>
                  <a:cubicBezTo>
                    <a:pt x="4144" y="9487"/>
                    <a:pt x="3293" y="9522"/>
                    <a:pt x="2683" y="10050"/>
                  </a:cubicBezTo>
                  <a:cubicBezTo>
                    <a:pt x="2313" y="10382"/>
                    <a:pt x="2137" y="10584"/>
                    <a:pt x="1832" y="10951"/>
                  </a:cubicBezTo>
                  <a:cubicBezTo>
                    <a:pt x="1647" y="11112"/>
                    <a:pt x="1462" y="11182"/>
                    <a:pt x="1341" y="11378"/>
                  </a:cubicBezTo>
                  <a:cubicBezTo>
                    <a:pt x="1221" y="11544"/>
                    <a:pt x="1156" y="11680"/>
                    <a:pt x="916" y="11811"/>
                  </a:cubicBezTo>
                  <a:cubicBezTo>
                    <a:pt x="1277" y="12108"/>
                    <a:pt x="1647" y="12339"/>
                    <a:pt x="1647" y="12671"/>
                  </a:cubicBezTo>
                  <a:cubicBezTo>
                    <a:pt x="1647" y="12908"/>
                    <a:pt x="1462" y="13038"/>
                    <a:pt x="1397" y="13270"/>
                  </a:cubicBezTo>
                  <a:cubicBezTo>
                    <a:pt x="1277" y="13637"/>
                    <a:pt x="1397" y="13868"/>
                    <a:pt x="1156" y="14200"/>
                  </a:cubicBezTo>
                  <a:cubicBezTo>
                    <a:pt x="1036" y="14432"/>
                    <a:pt x="916" y="14563"/>
                    <a:pt x="916" y="14764"/>
                  </a:cubicBezTo>
                  <a:cubicBezTo>
                    <a:pt x="916" y="15096"/>
                    <a:pt x="1156" y="15262"/>
                    <a:pt x="1156" y="15559"/>
                  </a:cubicBezTo>
                  <a:cubicBezTo>
                    <a:pt x="1156" y="15725"/>
                    <a:pt x="1156" y="15825"/>
                    <a:pt x="1156" y="15991"/>
                  </a:cubicBezTo>
                  <a:cubicBezTo>
                    <a:pt x="1156" y="16223"/>
                    <a:pt x="1036" y="16358"/>
                    <a:pt x="916" y="16555"/>
                  </a:cubicBezTo>
                  <a:cubicBezTo>
                    <a:pt x="731" y="16786"/>
                    <a:pt x="796" y="16922"/>
                    <a:pt x="666" y="17118"/>
                  </a:cubicBezTo>
                  <a:cubicBezTo>
                    <a:pt x="361" y="17586"/>
                    <a:pt x="176" y="17782"/>
                    <a:pt x="0" y="18250"/>
                  </a:cubicBezTo>
                  <a:cubicBezTo>
                    <a:pt x="1156" y="18547"/>
                    <a:pt x="1156" y="18547"/>
                    <a:pt x="1156" y="18547"/>
                  </a:cubicBezTo>
                  <a:cubicBezTo>
                    <a:pt x="1036" y="18979"/>
                    <a:pt x="241" y="19110"/>
                    <a:pt x="241" y="19573"/>
                  </a:cubicBezTo>
                  <a:cubicBezTo>
                    <a:pt x="241" y="19839"/>
                    <a:pt x="731" y="19975"/>
                    <a:pt x="1156" y="20071"/>
                  </a:cubicBezTo>
                  <a:cubicBezTo>
                    <a:pt x="1832" y="20207"/>
                    <a:pt x="2192" y="20302"/>
                    <a:pt x="2868" y="20302"/>
                  </a:cubicBezTo>
                  <a:cubicBezTo>
                    <a:pt x="3904" y="20302"/>
                    <a:pt x="3719" y="19311"/>
                    <a:pt x="4755" y="19311"/>
                  </a:cubicBezTo>
                  <a:cubicBezTo>
                    <a:pt x="5430" y="19311"/>
                    <a:pt x="5791" y="19673"/>
                    <a:pt x="5791" y="20005"/>
                  </a:cubicBezTo>
                  <a:cubicBezTo>
                    <a:pt x="5791" y="20302"/>
                    <a:pt x="5550" y="20438"/>
                    <a:pt x="5550" y="20735"/>
                  </a:cubicBezTo>
                  <a:cubicBezTo>
                    <a:pt x="5550" y="20871"/>
                    <a:pt x="5606" y="21067"/>
                    <a:pt x="5920" y="21067"/>
                  </a:cubicBezTo>
                  <a:cubicBezTo>
                    <a:pt x="6096" y="21067"/>
                    <a:pt x="6161" y="20936"/>
                    <a:pt x="6216" y="20835"/>
                  </a:cubicBezTo>
                  <a:cubicBezTo>
                    <a:pt x="6346" y="20705"/>
                    <a:pt x="6466" y="20634"/>
                    <a:pt x="6522" y="20503"/>
                  </a:cubicBezTo>
                  <a:cubicBezTo>
                    <a:pt x="6956" y="20569"/>
                    <a:pt x="7132" y="20800"/>
                    <a:pt x="7558" y="20800"/>
                  </a:cubicBezTo>
                  <a:cubicBezTo>
                    <a:pt x="7872" y="20800"/>
                    <a:pt x="7872" y="20604"/>
                    <a:pt x="8177" y="20604"/>
                  </a:cubicBezTo>
                  <a:cubicBezTo>
                    <a:pt x="8473" y="20604"/>
                    <a:pt x="8603" y="20735"/>
                    <a:pt x="8844" y="20871"/>
                  </a:cubicBezTo>
                  <a:cubicBezTo>
                    <a:pt x="9269" y="21102"/>
                    <a:pt x="9639" y="21167"/>
                    <a:pt x="10129" y="21364"/>
                  </a:cubicBezTo>
                  <a:cubicBezTo>
                    <a:pt x="10370" y="21499"/>
                    <a:pt x="10555" y="21600"/>
                    <a:pt x="10916" y="21600"/>
                  </a:cubicBezTo>
                  <a:cubicBezTo>
                    <a:pt x="11101" y="21600"/>
                    <a:pt x="11101" y="21499"/>
                    <a:pt x="11165" y="21399"/>
                  </a:cubicBezTo>
                  <a:cubicBezTo>
                    <a:pt x="11350" y="21268"/>
                    <a:pt x="11526" y="21132"/>
                    <a:pt x="11831" y="21132"/>
                  </a:cubicBezTo>
                  <a:cubicBezTo>
                    <a:pt x="12322" y="21132"/>
                    <a:pt x="12442" y="21464"/>
                    <a:pt x="12932" y="21464"/>
                  </a:cubicBezTo>
                  <a:cubicBezTo>
                    <a:pt x="13117" y="21464"/>
                    <a:pt x="13238" y="21464"/>
                    <a:pt x="13478" y="21464"/>
                  </a:cubicBezTo>
                  <a:cubicBezTo>
                    <a:pt x="14033" y="21464"/>
                    <a:pt x="14274" y="21364"/>
                    <a:pt x="14764" y="21268"/>
                  </a:cubicBezTo>
                  <a:cubicBezTo>
                    <a:pt x="15310" y="21167"/>
                    <a:pt x="15735" y="21198"/>
                    <a:pt x="16170" y="21001"/>
                  </a:cubicBezTo>
                  <a:cubicBezTo>
                    <a:pt x="16475" y="20871"/>
                    <a:pt x="16346" y="20669"/>
                    <a:pt x="16595" y="20569"/>
                  </a:cubicBezTo>
                  <a:cubicBezTo>
                    <a:pt x="16901" y="20403"/>
                    <a:pt x="17206" y="20468"/>
                    <a:pt x="17632" y="20438"/>
                  </a:cubicBezTo>
                  <a:cubicBezTo>
                    <a:pt x="19093" y="20403"/>
                    <a:pt x="19093" y="20403"/>
                    <a:pt x="19093" y="20403"/>
                  </a:cubicBezTo>
                  <a:cubicBezTo>
                    <a:pt x="18973" y="20237"/>
                    <a:pt x="18973" y="20106"/>
                    <a:pt x="18973" y="19905"/>
                  </a:cubicBezTo>
                  <a:cubicBezTo>
                    <a:pt x="18973" y="19573"/>
                    <a:pt x="19093" y="19377"/>
                    <a:pt x="19093" y="19045"/>
                  </a:cubicBezTo>
                  <a:cubicBezTo>
                    <a:pt x="19093" y="18778"/>
                    <a:pt x="18853" y="18677"/>
                    <a:pt x="18853" y="18411"/>
                  </a:cubicBezTo>
                  <a:cubicBezTo>
                    <a:pt x="18853" y="18215"/>
                    <a:pt x="19278" y="18149"/>
                    <a:pt x="19278" y="17948"/>
                  </a:cubicBezTo>
                  <a:cubicBezTo>
                    <a:pt x="19278" y="17752"/>
                    <a:pt x="18908" y="17681"/>
                    <a:pt x="18908" y="17485"/>
                  </a:cubicBezTo>
                  <a:cubicBezTo>
                    <a:pt x="18908" y="17254"/>
                    <a:pt x="19398" y="17183"/>
                    <a:pt x="19398" y="16952"/>
                  </a:cubicBezTo>
                  <a:cubicBezTo>
                    <a:pt x="19398" y="16786"/>
                    <a:pt x="18853" y="16821"/>
                    <a:pt x="18853" y="16655"/>
                  </a:cubicBezTo>
                  <a:cubicBezTo>
                    <a:pt x="18853" y="16424"/>
                    <a:pt x="19093" y="16323"/>
                    <a:pt x="19213" y="16122"/>
                  </a:cubicBezTo>
                  <a:cubicBezTo>
                    <a:pt x="19398" y="15891"/>
                    <a:pt x="19343" y="15760"/>
                    <a:pt x="19463" y="15528"/>
                  </a:cubicBezTo>
                  <a:cubicBezTo>
                    <a:pt x="19583" y="15362"/>
                    <a:pt x="19768" y="15262"/>
                    <a:pt x="19889" y="15061"/>
                  </a:cubicBezTo>
                  <a:cubicBezTo>
                    <a:pt x="20074" y="14764"/>
                    <a:pt x="20074" y="14598"/>
                    <a:pt x="20314" y="14301"/>
                  </a:cubicBezTo>
                  <a:cubicBezTo>
                    <a:pt x="20434" y="14100"/>
                    <a:pt x="20619" y="13969"/>
                    <a:pt x="20989" y="13868"/>
                  </a:cubicBezTo>
                  <a:cubicBezTo>
                    <a:pt x="21230" y="13768"/>
                    <a:pt x="21600" y="13803"/>
                    <a:pt x="21600" y="13637"/>
                  </a:cubicBezTo>
                  <a:cubicBezTo>
                    <a:pt x="21600" y="13501"/>
                    <a:pt x="21350" y="13471"/>
                    <a:pt x="21350" y="13335"/>
                  </a:cubicBezTo>
                  <a:cubicBezTo>
                    <a:pt x="21045" y="13335"/>
                    <a:pt x="20925" y="13305"/>
                    <a:pt x="20564" y="13305"/>
                  </a:cubicBezTo>
                  <a:cubicBezTo>
                    <a:pt x="19768" y="13305"/>
                    <a:pt x="19278" y="12908"/>
                    <a:pt x="19093" y="12440"/>
                  </a:cubicBezTo>
                  <a:cubicBezTo>
                    <a:pt x="18973" y="12143"/>
                    <a:pt x="18973" y="11942"/>
                    <a:pt x="18668" y="11645"/>
                  </a:cubicBezTo>
                  <a:cubicBezTo>
                    <a:pt x="18298" y="11278"/>
                    <a:pt x="18057" y="11112"/>
                    <a:pt x="17567" y="10785"/>
                  </a:cubicBezTo>
                  <a:cubicBezTo>
                    <a:pt x="17326" y="10649"/>
                    <a:pt x="17206" y="10518"/>
                    <a:pt x="16901" y="10382"/>
                  </a:cubicBezTo>
                  <a:cubicBezTo>
                    <a:pt x="16595" y="10252"/>
                    <a:pt x="16225" y="10216"/>
                    <a:pt x="16225" y="10020"/>
                  </a:cubicBezTo>
                  <a:cubicBezTo>
                    <a:pt x="16225" y="9754"/>
                    <a:pt x="16595" y="9688"/>
                    <a:pt x="16901" y="9487"/>
                  </a:cubicBezTo>
                  <a:cubicBezTo>
                    <a:pt x="17141" y="9356"/>
                    <a:pt x="17141" y="9226"/>
                    <a:pt x="17206" y="9060"/>
                  </a:cubicBezTo>
                  <a:cubicBezTo>
                    <a:pt x="17206" y="8924"/>
                    <a:pt x="17206" y="8858"/>
                    <a:pt x="17326" y="8758"/>
                  </a:cubicBezTo>
                  <a:cubicBezTo>
                    <a:pt x="17567" y="8627"/>
                    <a:pt x="17937" y="8728"/>
                    <a:pt x="18177" y="8592"/>
                  </a:cubicBezTo>
                  <a:cubicBezTo>
                    <a:pt x="18298" y="8491"/>
                    <a:pt x="18362" y="8396"/>
                    <a:pt x="18362" y="8260"/>
                  </a:cubicBezTo>
                  <a:cubicBezTo>
                    <a:pt x="18362" y="7998"/>
                    <a:pt x="18177" y="7696"/>
                    <a:pt x="17752" y="7696"/>
                  </a:cubicBezTo>
                  <a:cubicBezTo>
                    <a:pt x="17141" y="7696"/>
                    <a:pt x="16836" y="7797"/>
                    <a:pt x="16225" y="7797"/>
                  </a:cubicBezTo>
                  <a:cubicBezTo>
                    <a:pt x="15800" y="7797"/>
                    <a:pt x="15680" y="7566"/>
                    <a:pt x="15559" y="7364"/>
                  </a:cubicBezTo>
                  <a:cubicBezTo>
                    <a:pt x="15374" y="7002"/>
                    <a:pt x="15254" y="6766"/>
                    <a:pt x="14819" y="6504"/>
                  </a:cubicBezTo>
                  <a:cubicBezTo>
                    <a:pt x="14459" y="6268"/>
                    <a:pt x="14274" y="6036"/>
                    <a:pt x="13783" y="5870"/>
                  </a:cubicBezTo>
                  <a:cubicBezTo>
                    <a:pt x="13608" y="5805"/>
                    <a:pt x="13728" y="5674"/>
                    <a:pt x="13608" y="5574"/>
                  </a:cubicBezTo>
                  <a:cubicBezTo>
                    <a:pt x="13543" y="5443"/>
                    <a:pt x="13302" y="5342"/>
                    <a:pt x="13053" y="5342"/>
                  </a:cubicBezTo>
                  <a:cubicBezTo>
                    <a:pt x="12997" y="5277"/>
                    <a:pt x="12997" y="5277"/>
                    <a:pt x="12997" y="5211"/>
                  </a:cubicBezTo>
                  <a:cubicBezTo>
                    <a:pt x="12997" y="4975"/>
                    <a:pt x="13358" y="4910"/>
                    <a:pt x="13608" y="4713"/>
                  </a:cubicBezTo>
                  <a:cubicBezTo>
                    <a:pt x="13783" y="4547"/>
                    <a:pt x="13783" y="4412"/>
                    <a:pt x="13968" y="4281"/>
                  </a:cubicBezTo>
                  <a:cubicBezTo>
                    <a:pt x="14274" y="4049"/>
                    <a:pt x="14579" y="3914"/>
                    <a:pt x="14579" y="3647"/>
                  </a:cubicBezTo>
                  <a:cubicBezTo>
                    <a:pt x="14579" y="3385"/>
                    <a:pt x="14579" y="3219"/>
                    <a:pt x="14579" y="2953"/>
                  </a:cubicBezTo>
                  <a:cubicBezTo>
                    <a:pt x="14579" y="2586"/>
                    <a:pt x="14949" y="2389"/>
                    <a:pt x="14949" y="2022"/>
                  </a:cubicBezTo>
                  <a:cubicBezTo>
                    <a:pt x="14949" y="1625"/>
                    <a:pt x="14949" y="1393"/>
                    <a:pt x="14949" y="996"/>
                  </a:cubicBezTo>
                  <a:cubicBezTo>
                    <a:pt x="14949" y="664"/>
                    <a:pt x="14218" y="699"/>
                    <a:pt x="13663" y="498"/>
                  </a:cubicBezTo>
                  <a:cubicBezTo>
                    <a:pt x="13663" y="131"/>
                    <a:pt x="13663" y="131"/>
                    <a:pt x="13663" y="131"/>
                  </a:cubicBezTo>
                  <a:cubicBezTo>
                    <a:pt x="13608" y="0"/>
                    <a:pt x="13608" y="0"/>
                    <a:pt x="13608" y="0"/>
                  </a:cubicBezTo>
                  <a:cubicBezTo>
                    <a:pt x="13117" y="65"/>
                    <a:pt x="12867" y="201"/>
                    <a:pt x="12386" y="201"/>
                  </a:cubicBezTo>
                  <a:cubicBezTo>
                    <a:pt x="12081" y="201"/>
                    <a:pt x="11896" y="201"/>
                    <a:pt x="11591" y="131"/>
                  </a:cubicBezTo>
                  <a:cubicBezTo>
                    <a:pt x="11471" y="101"/>
                    <a:pt x="11350" y="35"/>
                    <a:pt x="11165" y="35"/>
                  </a:cubicBezTo>
                  <a:cubicBezTo>
                    <a:pt x="10860" y="35"/>
                    <a:pt x="10731" y="131"/>
                    <a:pt x="10490" y="201"/>
                  </a:cubicBezTo>
                  <a:cubicBezTo>
                    <a:pt x="10250" y="297"/>
                    <a:pt x="10000" y="362"/>
                    <a:pt x="9759" y="433"/>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7" name="Shape 3417"/>
            <p:cNvSpPr/>
            <p:nvPr/>
          </p:nvSpPr>
          <p:spPr>
            <a:xfrm>
              <a:off x="2051947" y="0"/>
              <a:ext cx="1264430" cy="1459920"/>
            </a:xfrm>
            <a:custGeom>
              <a:avLst/>
              <a:gdLst/>
              <a:ahLst/>
              <a:cxnLst/>
              <a:rect l="0" t="0" r="0" b="0"/>
              <a:pathLst>
                <a:path w="21600" h="21541" extrusionOk="0">
                  <a:moveTo>
                    <a:pt x="4350" y="9872"/>
                  </a:moveTo>
                  <a:cubicBezTo>
                    <a:pt x="4752" y="9872"/>
                    <a:pt x="5055" y="9917"/>
                    <a:pt x="5351" y="10087"/>
                  </a:cubicBezTo>
                  <a:cubicBezTo>
                    <a:pt x="5548" y="10218"/>
                    <a:pt x="5798" y="10264"/>
                    <a:pt x="5851" y="10480"/>
                  </a:cubicBezTo>
                  <a:cubicBezTo>
                    <a:pt x="6048" y="11035"/>
                    <a:pt x="6200" y="11297"/>
                    <a:pt x="6404" y="11859"/>
                  </a:cubicBezTo>
                  <a:cubicBezTo>
                    <a:pt x="6548" y="12206"/>
                    <a:pt x="6798" y="12421"/>
                    <a:pt x="7155" y="12631"/>
                  </a:cubicBezTo>
                  <a:cubicBezTo>
                    <a:pt x="7450" y="12761"/>
                    <a:pt x="7549" y="12938"/>
                    <a:pt x="7852" y="13108"/>
                  </a:cubicBezTo>
                  <a:cubicBezTo>
                    <a:pt x="8253" y="13408"/>
                    <a:pt x="8602" y="13670"/>
                    <a:pt x="8602" y="14141"/>
                  </a:cubicBezTo>
                  <a:cubicBezTo>
                    <a:pt x="8602" y="14317"/>
                    <a:pt x="8602" y="14448"/>
                    <a:pt x="8602" y="14618"/>
                  </a:cubicBezTo>
                  <a:cubicBezTo>
                    <a:pt x="8701" y="15134"/>
                    <a:pt x="8701" y="15134"/>
                    <a:pt x="8701" y="15134"/>
                  </a:cubicBezTo>
                  <a:cubicBezTo>
                    <a:pt x="8701" y="15396"/>
                    <a:pt x="8701" y="15520"/>
                    <a:pt x="8701" y="15782"/>
                  </a:cubicBezTo>
                  <a:cubicBezTo>
                    <a:pt x="8701" y="16167"/>
                    <a:pt x="8754" y="16383"/>
                    <a:pt x="8951" y="16690"/>
                  </a:cubicBezTo>
                  <a:cubicBezTo>
                    <a:pt x="9299" y="17076"/>
                    <a:pt x="9701" y="17292"/>
                    <a:pt x="9701" y="17808"/>
                  </a:cubicBezTo>
                  <a:cubicBezTo>
                    <a:pt x="9701" y="17978"/>
                    <a:pt x="9701" y="18070"/>
                    <a:pt x="9701" y="18285"/>
                  </a:cubicBezTo>
                  <a:cubicBezTo>
                    <a:pt x="9701" y="18933"/>
                    <a:pt x="10103" y="19233"/>
                    <a:pt x="10254" y="19881"/>
                  </a:cubicBezTo>
                  <a:cubicBezTo>
                    <a:pt x="10353" y="20136"/>
                    <a:pt x="10300" y="20266"/>
                    <a:pt x="10300" y="20528"/>
                  </a:cubicBezTo>
                  <a:cubicBezTo>
                    <a:pt x="10398" y="20953"/>
                    <a:pt x="10648" y="21299"/>
                    <a:pt x="11149" y="21345"/>
                  </a:cubicBezTo>
                  <a:cubicBezTo>
                    <a:pt x="11452" y="21384"/>
                    <a:pt x="11596" y="21430"/>
                    <a:pt x="11899" y="21476"/>
                  </a:cubicBezTo>
                  <a:cubicBezTo>
                    <a:pt x="12051" y="21515"/>
                    <a:pt x="12301" y="21600"/>
                    <a:pt x="12346" y="21476"/>
                  </a:cubicBezTo>
                  <a:cubicBezTo>
                    <a:pt x="12498" y="21129"/>
                    <a:pt x="12498" y="20868"/>
                    <a:pt x="12649" y="20528"/>
                  </a:cubicBezTo>
                  <a:cubicBezTo>
                    <a:pt x="12748" y="20221"/>
                    <a:pt x="12952" y="20051"/>
                    <a:pt x="13096" y="19750"/>
                  </a:cubicBezTo>
                  <a:cubicBezTo>
                    <a:pt x="13203" y="19534"/>
                    <a:pt x="13248" y="19358"/>
                    <a:pt x="13453" y="19188"/>
                  </a:cubicBezTo>
                  <a:cubicBezTo>
                    <a:pt x="13847" y="18841"/>
                    <a:pt x="14400" y="18841"/>
                    <a:pt x="14900" y="19057"/>
                  </a:cubicBezTo>
                  <a:cubicBezTo>
                    <a:pt x="15302" y="19188"/>
                    <a:pt x="15453" y="19619"/>
                    <a:pt x="15901" y="19619"/>
                  </a:cubicBezTo>
                  <a:cubicBezTo>
                    <a:pt x="16302" y="19619"/>
                    <a:pt x="16749" y="19488"/>
                    <a:pt x="16749" y="19142"/>
                  </a:cubicBezTo>
                  <a:cubicBezTo>
                    <a:pt x="16749" y="18933"/>
                    <a:pt x="16749" y="18841"/>
                    <a:pt x="16749" y="18625"/>
                  </a:cubicBezTo>
                  <a:cubicBezTo>
                    <a:pt x="16749" y="18410"/>
                    <a:pt x="17000" y="18325"/>
                    <a:pt x="17197" y="18240"/>
                  </a:cubicBezTo>
                  <a:cubicBezTo>
                    <a:pt x="17545" y="18155"/>
                    <a:pt x="17750" y="17978"/>
                    <a:pt x="18099" y="17847"/>
                  </a:cubicBezTo>
                  <a:cubicBezTo>
                    <a:pt x="18697" y="17592"/>
                    <a:pt x="18849" y="17331"/>
                    <a:pt x="19448" y="16991"/>
                  </a:cubicBezTo>
                  <a:cubicBezTo>
                    <a:pt x="19599" y="16815"/>
                    <a:pt x="19751" y="16645"/>
                    <a:pt x="20046" y="16645"/>
                  </a:cubicBezTo>
                  <a:cubicBezTo>
                    <a:pt x="20296" y="16645"/>
                    <a:pt x="20448" y="16645"/>
                    <a:pt x="20698" y="16645"/>
                  </a:cubicBezTo>
                  <a:cubicBezTo>
                    <a:pt x="21047" y="16645"/>
                    <a:pt x="21251" y="16645"/>
                    <a:pt x="21600" y="16730"/>
                  </a:cubicBezTo>
                  <a:cubicBezTo>
                    <a:pt x="21395" y="12761"/>
                    <a:pt x="21395" y="12761"/>
                    <a:pt x="21395" y="12761"/>
                  </a:cubicBezTo>
                  <a:cubicBezTo>
                    <a:pt x="21297" y="12676"/>
                    <a:pt x="21297" y="12506"/>
                    <a:pt x="21145" y="12376"/>
                  </a:cubicBezTo>
                  <a:cubicBezTo>
                    <a:pt x="20895" y="12245"/>
                    <a:pt x="20653" y="12245"/>
                    <a:pt x="20501" y="12075"/>
                  </a:cubicBezTo>
                  <a:cubicBezTo>
                    <a:pt x="20251" y="11728"/>
                    <a:pt x="20251" y="11467"/>
                    <a:pt x="20001" y="11081"/>
                  </a:cubicBezTo>
                  <a:cubicBezTo>
                    <a:pt x="19849" y="10780"/>
                    <a:pt x="19599" y="10604"/>
                    <a:pt x="19599" y="10264"/>
                  </a:cubicBezTo>
                  <a:cubicBezTo>
                    <a:pt x="19599" y="10048"/>
                    <a:pt x="19599" y="9917"/>
                    <a:pt x="19599" y="9656"/>
                  </a:cubicBezTo>
                  <a:cubicBezTo>
                    <a:pt x="19599" y="9355"/>
                    <a:pt x="19501" y="9139"/>
                    <a:pt x="19197" y="8969"/>
                  </a:cubicBezTo>
                  <a:cubicBezTo>
                    <a:pt x="18902" y="8839"/>
                    <a:pt x="18652" y="8708"/>
                    <a:pt x="18652" y="8407"/>
                  </a:cubicBezTo>
                  <a:cubicBezTo>
                    <a:pt x="18652" y="8237"/>
                    <a:pt x="18652" y="8107"/>
                    <a:pt x="18652" y="7937"/>
                  </a:cubicBezTo>
                  <a:cubicBezTo>
                    <a:pt x="18652" y="7459"/>
                    <a:pt x="18652" y="7159"/>
                    <a:pt x="18750" y="6681"/>
                  </a:cubicBezTo>
                  <a:cubicBezTo>
                    <a:pt x="18796" y="6557"/>
                    <a:pt x="18902" y="6511"/>
                    <a:pt x="18902" y="6426"/>
                  </a:cubicBezTo>
                  <a:cubicBezTo>
                    <a:pt x="18902" y="6211"/>
                    <a:pt x="18902" y="6080"/>
                    <a:pt x="18902" y="5864"/>
                  </a:cubicBezTo>
                  <a:cubicBezTo>
                    <a:pt x="18902" y="5433"/>
                    <a:pt x="19197" y="5171"/>
                    <a:pt x="19197" y="4740"/>
                  </a:cubicBezTo>
                  <a:cubicBezTo>
                    <a:pt x="19395" y="4439"/>
                    <a:pt x="19652" y="4223"/>
                    <a:pt x="20001" y="4184"/>
                  </a:cubicBezTo>
                  <a:cubicBezTo>
                    <a:pt x="20001" y="3877"/>
                    <a:pt x="20001" y="3707"/>
                    <a:pt x="20001" y="3360"/>
                  </a:cubicBezTo>
                  <a:cubicBezTo>
                    <a:pt x="20001" y="2935"/>
                    <a:pt x="19395" y="2935"/>
                    <a:pt x="19046" y="2589"/>
                  </a:cubicBezTo>
                  <a:cubicBezTo>
                    <a:pt x="18697" y="2242"/>
                    <a:pt x="18349" y="2072"/>
                    <a:pt x="17848" y="2027"/>
                  </a:cubicBezTo>
                  <a:cubicBezTo>
                    <a:pt x="17848" y="1641"/>
                    <a:pt x="17947" y="1425"/>
                    <a:pt x="18152" y="1079"/>
                  </a:cubicBezTo>
                  <a:cubicBezTo>
                    <a:pt x="18250" y="817"/>
                    <a:pt x="18500" y="693"/>
                    <a:pt x="18500" y="386"/>
                  </a:cubicBezTo>
                  <a:cubicBezTo>
                    <a:pt x="18500" y="170"/>
                    <a:pt x="18197" y="0"/>
                    <a:pt x="17947" y="0"/>
                  </a:cubicBezTo>
                  <a:cubicBezTo>
                    <a:pt x="17197" y="0"/>
                    <a:pt x="16696" y="85"/>
                    <a:pt x="15946" y="85"/>
                  </a:cubicBezTo>
                  <a:cubicBezTo>
                    <a:pt x="16052" y="346"/>
                    <a:pt x="16196" y="386"/>
                    <a:pt x="16196" y="601"/>
                  </a:cubicBezTo>
                  <a:cubicBezTo>
                    <a:pt x="16196" y="863"/>
                    <a:pt x="15999" y="994"/>
                    <a:pt x="15749" y="1164"/>
                  </a:cubicBezTo>
                  <a:cubicBezTo>
                    <a:pt x="15499" y="1425"/>
                    <a:pt x="15400" y="1549"/>
                    <a:pt x="15097" y="1765"/>
                  </a:cubicBezTo>
                  <a:cubicBezTo>
                    <a:pt x="14946" y="1811"/>
                    <a:pt x="14900" y="1942"/>
                    <a:pt x="14749" y="1942"/>
                  </a:cubicBezTo>
                  <a:cubicBezTo>
                    <a:pt x="14347" y="1942"/>
                    <a:pt x="14097" y="1942"/>
                    <a:pt x="13650" y="1942"/>
                  </a:cubicBezTo>
                  <a:cubicBezTo>
                    <a:pt x="13498" y="2197"/>
                    <a:pt x="13347" y="2327"/>
                    <a:pt x="13149" y="2589"/>
                  </a:cubicBezTo>
                  <a:cubicBezTo>
                    <a:pt x="12952" y="2844"/>
                    <a:pt x="12899" y="3060"/>
                    <a:pt x="12551" y="3190"/>
                  </a:cubicBezTo>
                  <a:cubicBezTo>
                    <a:pt x="12248" y="3275"/>
                    <a:pt x="12051" y="3190"/>
                    <a:pt x="11702" y="3190"/>
                  </a:cubicBezTo>
                  <a:cubicBezTo>
                    <a:pt x="11300" y="3190"/>
                    <a:pt x="11103" y="3145"/>
                    <a:pt x="10648" y="3145"/>
                  </a:cubicBezTo>
                  <a:cubicBezTo>
                    <a:pt x="10148" y="3145"/>
                    <a:pt x="9800" y="3190"/>
                    <a:pt x="9299" y="3190"/>
                  </a:cubicBezTo>
                  <a:cubicBezTo>
                    <a:pt x="8504" y="3190"/>
                    <a:pt x="8003" y="3236"/>
                    <a:pt x="7253" y="3491"/>
                  </a:cubicBezTo>
                  <a:cubicBezTo>
                    <a:pt x="7003" y="3707"/>
                    <a:pt x="6904" y="3968"/>
                    <a:pt x="6503" y="3968"/>
                  </a:cubicBezTo>
                  <a:cubicBezTo>
                    <a:pt x="6048" y="3968"/>
                    <a:pt x="5851" y="3622"/>
                    <a:pt x="5449" y="3622"/>
                  </a:cubicBezTo>
                  <a:cubicBezTo>
                    <a:pt x="4797" y="3622"/>
                    <a:pt x="4403" y="3622"/>
                    <a:pt x="3752" y="3622"/>
                  </a:cubicBezTo>
                  <a:cubicBezTo>
                    <a:pt x="3100" y="3622"/>
                    <a:pt x="2751" y="3452"/>
                    <a:pt x="2152" y="3236"/>
                  </a:cubicBezTo>
                  <a:cubicBezTo>
                    <a:pt x="1902" y="3145"/>
                    <a:pt x="1751" y="3020"/>
                    <a:pt x="1501" y="3020"/>
                  </a:cubicBezTo>
                  <a:cubicBezTo>
                    <a:pt x="902" y="3020"/>
                    <a:pt x="599" y="3020"/>
                    <a:pt x="0" y="3020"/>
                  </a:cubicBezTo>
                  <a:cubicBezTo>
                    <a:pt x="0" y="3190"/>
                    <a:pt x="0" y="3275"/>
                    <a:pt x="0" y="3406"/>
                  </a:cubicBezTo>
                  <a:cubicBezTo>
                    <a:pt x="0" y="3622"/>
                    <a:pt x="53" y="3753"/>
                    <a:pt x="152" y="3923"/>
                  </a:cubicBezTo>
                  <a:cubicBezTo>
                    <a:pt x="402" y="4138"/>
                    <a:pt x="705" y="4053"/>
                    <a:pt x="1053" y="4184"/>
                  </a:cubicBezTo>
                  <a:cubicBezTo>
                    <a:pt x="1349" y="4269"/>
                    <a:pt x="1501" y="4354"/>
                    <a:pt x="1804" y="4485"/>
                  </a:cubicBezTo>
                  <a:cubicBezTo>
                    <a:pt x="2001" y="4524"/>
                    <a:pt x="2198" y="4439"/>
                    <a:pt x="2349" y="4570"/>
                  </a:cubicBezTo>
                  <a:cubicBezTo>
                    <a:pt x="2403" y="4615"/>
                    <a:pt x="2349" y="4700"/>
                    <a:pt x="2349" y="4831"/>
                  </a:cubicBezTo>
                  <a:cubicBezTo>
                    <a:pt x="2349" y="5563"/>
                    <a:pt x="1849" y="5949"/>
                    <a:pt x="1849" y="6681"/>
                  </a:cubicBezTo>
                  <a:cubicBezTo>
                    <a:pt x="1849" y="7414"/>
                    <a:pt x="1804" y="7937"/>
                    <a:pt x="2304" y="8538"/>
                  </a:cubicBezTo>
                  <a:cubicBezTo>
                    <a:pt x="2403" y="8669"/>
                    <a:pt x="2554" y="8708"/>
                    <a:pt x="2653" y="8800"/>
                  </a:cubicBezTo>
                  <a:cubicBezTo>
                    <a:pt x="3251" y="9316"/>
                    <a:pt x="3600" y="9571"/>
                    <a:pt x="4350" y="987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8" name="Shape 3418"/>
            <p:cNvSpPr/>
            <p:nvPr/>
          </p:nvSpPr>
          <p:spPr>
            <a:xfrm>
              <a:off x="3303134" y="572848"/>
              <a:ext cx="2988723" cy="2883341"/>
            </a:xfrm>
            <a:custGeom>
              <a:avLst/>
              <a:gdLst/>
              <a:ahLst/>
              <a:cxnLst/>
              <a:rect l="0" t="0" r="0" b="0"/>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4098" y="4839"/>
                    <a:pt x="14203" y="4863"/>
                    <a:pt x="14203" y="4929"/>
                  </a:cubicBezTo>
                  <a:cubicBezTo>
                    <a:pt x="14203" y="5082"/>
                    <a:pt x="14011" y="5059"/>
                    <a:pt x="13886" y="5102"/>
                  </a:cubicBezTo>
                  <a:cubicBezTo>
                    <a:pt x="13758" y="5148"/>
                    <a:pt x="13694" y="5192"/>
                    <a:pt x="13591" y="5301"/>
                  </a:cubicBezTo>
                  <a:cubicBezTo>
                    <a:pt x="13546" y="5344"/>
                    <a:pt x="13546" y="5411"/>
                    <a:pt x="13486" y="5411"/>
                  </a:cubicBezTo>
                  <a:cubicBezTo>
                    <a:pt x="13421" y="5411"/>
                    <a:pt x="13380" y="5388"/>
                    <a:pt x="13380" y="5344"/>
                  </a:cubicBezTo>
                  <a:cubicBezTo>
                    <a:pt x="13380" y="5168"/>
                    <a:pt x="13527" y="5102"/>
                    <a:pt x="13652" y="4996"/>
                  </a:cubicBezTo>
                  <a:cubicBezTo>
                    <a:pt x="13803" y="4886"/>
                    <a:pt x="13886"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cubicBezTo>
                    <a:pt x="15303" y="5059"/>
                    <a:pt x="15303" y="5059"/>
                    <a:pt x="15303" y="5059"/>
                  </a:cubicBezTo>
                  <a:close/>
                  <a:moveTo>
                    <a:pt x="21600" y="7098"/>
                  </a:move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19" name="Shape 3419"/>
            <p:cNvSpPr/>
            <p:nvPr/>
          </p:nvSpPr>
          <p:spPr>
            <a:xfrm>
              <a:off x="3303134" y="572848"/>
              <a:ext cx="2988723" cy="2883341"/>
            </a:xfrm>
            <a:custGeom>
              <a:avLst/>
              <a:gdLst/>
              <a:ahLst/>
              <a:cxnLst/>
              <a:rect l="0" t="0" r="0" b="0"/>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3886" y="4839"/>
                    <a:pt x="13803" y="4886"/>
                    <a:pt x="13652" y="4996"/>
                  </a:cubicBezTo>
                  <a:cubicBezTo>
                    <a:pt x="13527" y="5102"/>
                    <a:pt x="13380" y="5168"/>
                    <a:pt x="13380" y="5344"/>
                  </a:cubicBezTo>
                  <a:cubicBezTo>
                    <a:pt x="13380" y="5388"/>
                    <a:pt x="13421" y="5411"/>
                    <a:pt x="13486" y="5411"/>
                  </a:cubicBezTo>
                  <a:cubicBezTo>
                    <a:pt x="13546" y="5411"/>
                    <a:pt x="13546" y="5344"/>
                    <a:pt x="13591" y="5301"/>
                  </a:cubicBezTo>
                  <a:cubicBezTo>
                    <a:pt x="13694" y="5192"/>
                    <a:pt x="13758" y="5148"/>
                    <a:pt x="13886" y="5102"/>
                  </a:cubicBezTo>
                  <a:cubicBezTo>
                    <a:pt x="14011" y="5059"/>
                    <a:pt x="14203" y="5082"/>
                    <a:pt x="14203" y="4929"/>
                  </a:cubicBezTo>
                  <a:cubicBezTo>
                    <a:pt x="14203" y="4863"/>
                    <a:pt x="14098"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lnTo>
                    <a:pt x="21600" y="7098"/>
                  </a:ln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lnTo>
                    <a:pt x="15303" y="5059"/>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0" name="Shape 3420"/>
            <p:cNvSpPr/>
            <p:nvPr/>
          </p:nvSpPr>
          <p:spPr>
            <a:xfrm>
              <a:off x="4327543" y="242434"/>
              <a:ext cx="1078707" cy="1289928"/>
            </a:xfrm>
            <a:custGeom>
              <a:avLst/>
              <a:gdLst/>
              <a:ahLst/>
              <a:cxnLst/>
              <a:rect l="0" t="0" r="0" b="0"/>
              <a:pathLst>
                <a:path w="21600" h="21600" extrusionOk="0">
                  <a:moveTo>
                    <a:pt x="19727" y="7544"/>
                  </a:moveTo>
                  <a:cubicBezTo>
                    <a:pt x="19434" y="7544"/>
                    <a:pt x="19256" y="7499"/>
                    <a:pt x="18963" y="7351"/>
                  </a:cubicBezTo>
                  <a:cubicBezTo>
                    <a:pt x="18963" y="7499"/>
                    <a:pt x="19079" y="7544"/>
                    <a:pt x="19079" y="7641"/>
                  </a:cubicBezTo>
                  <a:cubicBezTo>
                    <a:pt x="19079" y="7841"/>
                    <a:pt x="19079" y="7982"/>
                    <a:pt x="19079" y="8183"/>
                  </a:cubicBezTo>
                  <a:cubicBezTo>
                    <a:pt x="19079" y="8621"/>
                    <a:pt x="19487" y="8814"/>
                    <a:pt x="19487" y="9259"/>
                  </a:cubicBezTo>
                  <a:cubicBezTo>
                    <a:pt x="19549" y="9259"/>
                    <a:pt x="19611" y="9259"/>
                    <a:pt x="19727" y="9259"/>
                  </a:cubicBezTo>
                  <a:cubicBezTo>
                    <a:pt x="20197" y="9259"/>
                    <a:pt x="20428" y="8814"/>
                    <a:pt x="20428" y="8428"/>
                  </a:cubicBezTo>
                  <a:cubicBezTo>
                    <a:pt x="20428" y="8034"/>
                    <a:pt x="20197" y="7641"/>
                    <a:pt x="19727" y="7544"/>
                  </a:cubicBezTo>
                  <a:close/>
                  <a:moveTo>
                    <a:pt x="515" y="6564"/>
                  </a:moveTo>
                  <a:cubicBezTo>
                    <a:pt x="630" y="6660"/>
                    <a:pt x="808" y="6712"/>
                    <a:pt x="1048" y="6809"/>
                  </a:cubicBezTo>
                  <a:cubicBezTo>
                    <a:pt x="1278" y="7254"/>
                    <a:pt x="1456" y="7448"/>
                    <a:pt x="1802" y="7789"/>
                  </a:cubicBezTo>
                  <a:cubicBezTo>
                    <a:pt x="2095" y="8034"/>
                    <a:pt x="2273" y="8235"/>
                    <a:pt x="2681" y="8235"/>
                  </a:cubicBezTo>
                  <a:cubicBezTo>
                    <a:pt x="2859" y="8235"/>
                    <a:pt x="3036" y="8235"/>
                    <a:pt x="3267" y="8235"/>
                  </a:cubicBezTo>
                  <a:cubicBezTo>
                    <a:pt x="3445" y="8235"/>
                    <a:pt x="3560" y="8183"/>
                    <a:pt x="3800" y="8183"/>
                  </a:cubicBezTo>
                  <a:cubicBezTo>
                    <a:pt x="4146" y="8183"/>
                    <a:pt x="4324" y="8428"/>
                    <a:pt x="4732" y="8524"/>
                  </a:cubicBezTo>
                  <a:cubicBezTo>
                    <a:pt x="5256" y="8717"/>
                    <a:pt x="5558" y="8866"/>
                    <a:pt x="6081" y="9066"/>
                  </a:cubicBezTo>
                  <a:cubicBezTo>
                    <a:pt x="6081" y="9066"/>
                    <a:pt x="6135" y="9014"/>
                    <a:pt x="6135" y="8962"/>
                  </a:cubicBezTo>
                  <a:cubicBezTo>
                    <a:pt x="6135" y="8866"/>
                    <a:pt x="6081" y="8814"/>
                    <a:pt x="6081" y="8717"/>
                  </a:cubicBezTo>
                  <a:cubicBezTo>
                    <a:pt x="6081" y="8428"/>
                    <a:pt x="6081" y="8183"/>
                    <a:pt x="6312" y="7938"/>
                  </a:cubicBezTo>
                  <a:cubicBezTo>
                    <a:pt x="6490" y="7789"/>
                    <a:pt x="6729" y="7789"/>
                    <a:pt x="7014" y="7737"/>
                  </a:cubicBezTo>
                  <a:cubicBezTo>
                    <a:pt x="7600" y="7544"/>
                    <a:pt x="8017" y="7499"/>
                    <a:pt x="8656" y="7299"/>
                  </a:cubicBezTo>
                  <a:cubicBezTo>
                    <a:pt x="8949" y="7202"/>
                    <a:pt x="9180" y="7150"/>
                    <a:pt x="9473" y="6957"/>
                  </a:cubicBezTo>
                  <a:cubicBezTo>
                    <a:pt x="9650" y="6905"/>
                    <a:pt x="9775" y="6905"/>
                    <a:pt x="9890" y="6764"/>
                  </a:cubicBezTo>
                  <a:cubicBezTo>
                    <a:pt x="10059" y="6519"/>
                    <a:pt x="10005" y="6319"/>
                    <a:pt x="10121" y="6029"/>
                  </a:cubicBezTo>
                  <a:cubicBezTo>
                    <a:pt x="10298" y="5784"/>
                    <a:pt x="10476" y="5636"/>
                    <a:pt x="10707" y="5391"/>
                  </a:cubicBezTo>
                  <a:cubicBezTo>
                    <a:pt x="11000" y="4997"/>
                    <a:pt x="10884" y="4656"/>
                    <a:pt x="11000" y="4218"/>
                  </a:cubicBezTo>
                  <a:cubicBezTo>
                    <a:pt x="11000" y="4069"/>
                    <a:pt x="11115" y="4017"/>
                    <a:pt x="11231" y="3869"/>
                  </a:cubicBezTo>
                  <a:cubicBezTo>
                    <a:pt x="11470" y="3430"/>
                    <a:pt x="11586" y="3141"/>
                    <a:pt x="11941" y="2747"/>
                  </a:cubicBezTo>
                  <a:cubicBezTo>
                    <a:pt x="12402" y="2257"/>
                    <a:pt x="12758" y="2109"/>
                    <a:pt x="13228" y="1619"/>
                  </a:cubicBezTo>
                  <a:cubicBezTo>
                    <a:pt x="13636" y="1129"/>
                    <a:pt x="13867" y="735"/>
                    <a:pt x="14222" y="200"/>
                  </a:cubicBezTo>
                  <a:cubicBezTo>
                    <a:pt x="14515" y="200"/>
                    <a:pt x="14693" y="0"/>
                    <a:pt x="14986" y="0"/>
                  </a:cubicBezTo>
                  <a:cubicBezTo>
                    <a:pt x="15217" y="0"/>
                    <a:pt x="15270" y="200"/>
                    <a:pt x="15394" y="342"/>
                  </a:cubicBezTo>
                  <a:cubicBezTo>
                    <a:pt x="15687" y="691"/>
                    <a:pt x="15918" y="884"/>
                    <a:pt x="16034" y="1322"/>
                  </a:cubicBezTo>
                  <a:cubicBezTo>
                    <a:pt x="16096" y="1470"/>
                    <a:pt x="16034" y="1619"/>
                    <a:pt x="16149" y="1767"/>
                  </a:cubicBezTo>
                  <a:cubicBezTo>
                    <a:pt x="16211" y="1864"/>
                    <a:pt x="16389" y="1812"/>
                    <a:pt x="16504" y="1864"/>
                  </a:cubicBezTo>
                  <a:cubicBezTo>
                    <a:pt x="16797" y="2057"/>
                    <a:pt x="16859" y="2354"/>
                    <a:pt x="16859" y="2651"/>
                  </a:cubicBezTo>
                  <a:cubicBezTo>
                    <a:pt x="16859" y="2888"/>
                    <a:pt x="16735" y="3037"/>
                    <a:pt x="16735" y="3334"/>
                  </a:cubicBezTo>
                  <a:cubicBezTo>
                    <a:pt x="16735" y="3869"/>
                    <a:pt x="16859" y="4166"/>
                    <a:pt x="17090" y="4708"/>
                  </a:cubicBezTo>
                  <a:cubicBezTo>
                    <a:pt x="17268" y="5094"/>
                    <a:pt x="17321" y="5339"/>
                    <a:pt x="17436" y="5732"/>
                  </a:cubicBezTo>
                  <a:cubicBezTo>
                    <a:pt x="17791" y="6415"/>
                    <a:pt x="18031" y="6861"/>
                    <a:pt x="18031" y="7596"/>
                  </a:cubicBezTo>
                  <a:cubicBezTo>
                    <a:pt x="18031" y="7789"/>
                    <a:pt x="17854" y="7886"/>
                    <a:pt x="17738" y="8034"/>
                  </a:cubicBezTo>
                  <a:cubicBezTo>
                    <a:pt x="18031" y="8183"/>
                    <a:pt x="18146" y="8331"/>
                    <a:pt x="18377" y="8524"/>
                  </a:cubicBezTo>
                  <a:cubicBezTo>
                    <a:pt x="18555" y="8673"/>
                    <a:pt x="18732" y="8717"/>
                    <a:pt x="18786" y="8918"/>
                  </a:cubicBezTo>
                  <a:cubicBezTo>
                    <a:pt x="18848" y="9111"/>
                    <a:pt x="18786" y="9259"/>
                    <a:pt x="18963" y="9452"/>
                  </a:cubicBezTo>
                  <a:cubicBezTo>
                    <a:pt x="19194" y="9653"/>
                    <a:pt x="19487" y="9601"/>
                    <a:pt x="19842" y="9653"/>
                  </a:cubicBezTo>
                  <a:cubicBezTo>
                    <a:pt x="20313" y="9749"/>
                    <a:pt x="20721" y="9601"/>
                    <a:pt x="21129" y="9846"/>
                  </a:cubicBezTo>
                  <a:cubicBezTo>
                    <a:pt x="21360" y="9994"/>
                    <a:pt x="21360" y="10143"/>
                    <a:pt x="21422" y="10336"/>
                  </a:cubicBezTo>
                  <a:cubicBezTo>
                    <a:pt x="21485" y="10529"/>
                    <a:pt x="21600" y="10633"/>
                    <a:pt x="21600" y="10781"/>
                  </a:cubicBezTo>
                  <a:cubicBezTo>
                    <a:pt x="21600" y="11220"/>
                    <a:pt x="20952" y="11368"/>
                    <a:pt x="20428" y="11368"/>
                  </a:cubicBezTo>
                  <a:cubicBezTo>
                    <a:pt x="20428" y="11413"/>
                    <a:pt x="20428" y="11413"/>
                    <a:pt x="20428" y="11465"/>
                  </a:cubicBezTo>
                  <a:cubicBezTo>
                    <a:pt x="20428" y="11903"/>
                    <a:pt x="21485" y="11710"/>
                    <a:pt x="21485" y="12148"/>
                  </a:cubicBezTo>
                  <a:cubicBezTo>
                    <a:pt x="21485" y="12348"/>
                    <a:pt x="21360" y="12489"/>
                    <a:pt x="21129" y="12638"/>
                  </a:cubicBezTo>
                  <a:cubicBezTo>
                    <a:pt x="20251" y="12935"/>
                    <a:pt x="20251" y="13618"/>
                    <a:pt x="19434" y="14011"/>
                  </a:cubicBezTo>
                  <a:cubicBezTo>
                    <a:pt x="18608" y="14398"/>
                    <a:pt x="18262" y="14791"/>
                    <a:pt x="17436" y="15237"/>
                  </a:cubicBezTo>
                  <a:cubicBezTo>
                    <a:pt x="17090" y="15378"/>
                    <a:pt x="16797" y="15378"/>
                    <a:pt x="16442" y="15623"/>
                  </a:cubicBezTo>
                  <a:cubicBezTo>
                    <a:pt x="15687" y="16068"/>
                    <a:pt x="15448" y="16558"/>
                    <a:pt x="15155" y="17293"/>
                  </a:cubicBezTo>
                  <a:cubicBezTo>
                    <a:pt x="14986" y="17679"/>
                    <a:pt x="14862" y="17925"/>
                    <a:pt x="14693" y="18318"/>
                  </a:cubicBezTo>
                  <a:cubicBezTo>
                    <a:pt x="15270" y="18318"/>
                    <a:pt x="15270" y="18318"/>
                    <a:pt x="15270" y="18318"/>
                  </a:cubicBezTo>
                  <a:cubicBezTo>
                    <a:pt x="15270" y="18370"/>
                    <a:pt x="15270" y="18415"/>
                    <a:pt x="15270" y="18519"/>
                  </a:cubicBezTo>
                  <a:cubicBezTo>
                    <a:pt x="15270" y="18860"/>
                    <a:pt x="14986" y="19009"/>
                    <a:pt x="14986" y="19298"/>
                  </a:cubicBezTo>
                  <a:cubicBezTo>
                    <a:pt x="14986" y="19543"/>
                    <a:pt x="14986" y="19640"/>
                    <a:pt x="14986" y="19840"/>
                  </a:cubicBezTo>
                  <a:cubicBezTo>
                    <a:pt x="14986" y="20085"/>
                    <a:pt x="14862" y="20182"/>
                    <a:pt x="14631" y="20330"/>
                  </a:cubicBezTo>
                  <a:cubicBezTo>
                    <a:pt x="14338" y="20620"/>
                    <a:pt x="14338" y="20620"/>
                    <a:pt x="14338" y="20620"/>
                  </a:cubicBezTo>
                  <a:cubicBezTo>
                    <a:pt x="14160" y="20917"/>
                    <a:pt x="13929" y="21013"/>
                    <a:pt x="13636" y="21206"/>
                  </a:cubicBezTo>
                  <a:cubicBezTo>
                    <a:pt x="13344" y="21407"/>
                    <a:pt x="13166" y="21600"/>
                    <a:pt x="12758" y="21600"/>
                  </a:cubicBezTo>
                  <a:cubicBezTo>
                    <a:pt x="12642" y="21600"/>
                    <a:pt x="12580" y="21555"/>
                    <a:pt x="12465" y="21503"/>
                  </a:cubicBezTo>
                  <a:cubicBezTo>
                    <a:pt x="12642" y="21206"/>
                    <a:pt x="12518" y="21013"/>
                    <a:pt x="12820" y="20768"/>
                  </a:cubicBezTo>
                  <a:cubicBezTo>
                    <a:pt x="12518" y="20672"/>
                    <a:pt x="12349" y="20620"/>
                    <a:pt x="12056" y="20471"/>
                  </a:cubicBezTo>
                  <a:cubicBezTo>
                    <a:pt x="11586" y="20278"/>
                    <a:pt x="11231" y="20130"/>
                    <a:pt x="11062" y="19692"/>
                  </a:cubicBezTo>
                  <a:cubicBezTo>
                    <a:pt x="11000" y="19350"/>
                    <a:pt x="11062" y="18957"/>
                    <a:pt x="10645" y="18905"/>
                  </a:cubicBezTo>
                  <a:cubicBezTo>
                    <a:pt x="10183" y="18808"/>
                    <a:pt x="9597" y="18905"/>
                    <a:pt x="9597" y="18519"/>
                  </a:cubicBezTo>
                  <a:cubicBezTo>
                    <a:pt x="9597" y="18273"/>
                    <a:pt x="9597" y="18125"/>
                    <a:pt x="9597" y="17880"/>
                  </a:cubicBezTo>
                  <a:cubicBezTo>
                    <a:pt x="9597" y="17538"/>
                    <a:pt x="9180" y="17442"/>
                    <a:pt x="8896" y="17293"/>
                  </a:cubicBezTo>
                  <a:cubicBezTo>
                    <a:pt x="8603" y="17093"/>
                    <a:pt x="8478" y="16944"/>
                    <a:pt x="8185" y="16751"/>
                  </a:cubicBezTo>
                  <a:cubicBezTo>
                    <a:pt x="7600" y="16313"/>
                    <a:pt x="7546" y="15868"/>
                    <a:pt x="7191" y="15281"/>
                  </a:cubicBezTo>
                  <a:cubicBezTo>
                    <a:pt x="7014" y="14940"/>
                    <a:pt x="6729" y="14747"/>
                    <a:pt x="6667" y="14353"/>
                  </a:cubicBezTo>
                  <a:cubicBezTo>
                    <a:pt x="6605" y="14108"/>
                    <a:pt x="6605" y="13915"/>
                    <a:pt x="6374" y="13714"/>
                  </a:cubicBezTo>
                  <a:cubicBezTo>
                    <a:pt x="5904" y="13276"/>
                    <a:pt x="5433" y="13224"/>
                    <a:pt x="4847" y="12883"/>
                  </a:cubicBezTo>
                  <a:cubicBezTo>
                    <a:pt x="4554" y="12786"/>
                    <a:pt x="4386" y="12690"/>
                    <a:pt x="4261" y="12445"/>
                  </a:cubicBezTo>
                  <a:cubicBezTo>
                    <a:pt x="4146" y="12296"/>
                    <a:pt x="4208" y="12096"/>
                    <a:pt x="4031" y="12051"/>
                  </a:cubicBezTo>
                  <a:cubicBezTo>
                    <a:pt x="3853" y="11955"/>
                    <a:pt x="3738" y="12051"/>
                    <a:pt x="3560" y="11999"/>
                  </a:cubicBezTo>
                  <a:cubicBezTo>
                    <a:pt x="3152" y="11955"/>
                    <a:pt x="3036" y="11754"/>
                    <a:pt x="2681" y="11613"/>
                  </a:cubicBezTo>
                  <a:cubicBezTo>
                    <a:pt x="2335" y="11465"/>
                    <a:pt x="2157" y="11316"/>
                    <a:pt x="2095" y="11019"/>
                  </a:cubicBezTo>
                  <a:cubicBezTo>
                    <a:pt x="1980" y="10388"/>
                    <a:pt x="1980" y="9898"/>
                    <a:pt x="1509" y="9408"/>
                  </a:cubicBezTo>
                  <a:cubicBezTo>
                    <a:pt x="1101" y="9014"/>
                    <a:pt x="808" y="8866"/>
                    <a:pt x="337" y="8576"/>
                  </a:cubicBezTo>
                  <a:cubicBezTo>
                    <a:pt x="178" y="8524"/>
                    <a:pt x="0" y="8472"/>
                    <a:pt x="0" y="8331"/>
                  </a:cubicBezTo>
                  <a:cubicBezTo>
                    <a:pt x="0" y="8086"/>
                    <a:pt x="178" y="7938"/>
                    <a:pt x="293" y="7641"/>
                  </a:cubicBezTo>
                  <a:cubicBezTo>
                    <a:pt x="462" y="7254"/>
                    <a:pt x="462" y="7002"/>
                    <a:pt x="515" y="6564"/>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1" name="Shape 3421"/>
            <p:cNvSpPr/>
            <p:nvPr/>
          </p:nvSpPr>
          <p:spPr>
            <a:xfrm>
              <a:off x="0" y="2772344"/>
              <a:ext cx="1633139" cy="908682"/>
            </a:xfrm>
            <a:custGeom>
              <a:avLst/>
              <a:gdLst/>
              <a:ahLst/>
              <a:cxnLst/>
              <a:rect l="0" t="0" r="0" b="0"/>
              <a:pathLst>
                <a:path w="21512" h="21600" extrusionOk="0">
                  <a:moveTo>
                    <a:pt x="20625" y="13407"/>
                  </a:moveTo>
                  <a:cubicBezTo>
                    <a:pt x="20934" y="13891"/>
                    <a:pt x="21203" y="13954"/>
                    <a:pt x="21512" y="14375"/>
                  </a:cubicBezTo>
                  <a:cubicBezTo>
                    <a:pt x="21471" y="14375"/>
                    <a:pt x="21395" y="14449"/>
                    <a:pt x="21360" y="14512"/>
                  </a:cubicBezTo>
                  <a:cubicBezTo>
                    <a:pt x="21168" y="14723"/>
                    <a:pt x="21127" y="14860"/>
                    <a:pt x="20975" y="15071"/>
                  </a:cubicBezTo>
                  <a:cubicBezTo>
                    <a:pt x="20741" y="15418"/>
                    <a:pt x="20741" y="15829"/>
                    <a:pt x="20514" y="16113"/>
                  </a:cubicBezTo>
                  <a:cubicBezTo>
                    <a:pt x="20239" y="16387"/>
                    <a:pt x="19971" y="16176"/>
                    <a:pt x="19743" y="16524"/>
                  </a:cubicBezTo>
                  <a:cubicBezTo>
                    <a:pt x="19393" y="17156"/>
                    <a:pt x="19282" y="17640"/>
                    <a:pt x="18932" y="18198"/>
                  </a:cubicBezTo>
                  <a:cubicBezTo>
                    <a:pt x="18780" y="18335"/>
                    <a:pt x="18815" y="18746"/>
                    <a:pt x="18622" y="18746"/>
                  </a:cubicBezTo>
                  <a:cubicBezTo>
                    <a:pt x="18354" y="18746"/>
                    <a:pt x="18202" y="18472"/>
                    <a:pt x="17933" y="18472"/>
                  </a:cubicBezTo>
                  <a:cubicBezTo>
                    <a:pt x="17700" y="18472"/>
                    <a:pt x="17665" y="18893"/>
                    <a:pt x="17507" y="19167"/>
                  </a:cubicBezTo>
                  <a:cubicBezTo>
                    <a:pt x="17239" y="19578"/>
                    <a:pt x="17087" y="19862"/>
                    <a:pt x="16853" y="20347"/>
                  </a:cubicBezTo>
                  <a:cubicBezTo>
                    <a:pt x="16585" y="20768"/>
                    <a:pt x="16468" y="21252"/>
                    <a:pt x="16124" y="21252"/>
                  </a:cubicBezTo>
                  <a:cubicBezTo>
                    <a:pt x="15855" y="21252"/>
                    <a:pt x="15773" y="20968"/>
                    <a:pt x="15546" y="20768"/>
                  </a:cubicBezTo>
                  <a:cubicBezTo>
                    <a:pt x="15429" y="20694"/>
                    <a:pt x="15353" y="20831"/>
                    <a:pt x="15236" y="20768"/>
                  </a:cubicBezTo>
                  <a:cubicBezTo>
                    <a:pt x="15044" y="20768"/>
                    <a:pt x="14927" y="20621"/>
                    <a:pt x="14734" y="20621"/>
                  </a:cubicBezTo>
                  <a:cubicBezTo>
                    <a:pt x="14232" y="20621"/>
                    <a:pt x="13964" y="20831"/>
                    <a:pt x="13502" y="21179"/>
                  </a:cubicBezTo>
                  <a:cubicBezTo>
                    <a:pt x="13275" y="21042"/>
                    <a:pt x="13158" y="20968"/>
                    <a:pt x="12965" y="20831"/>
                  </a:cubicBezTo>
                  <a:cubicBezTo>
                    <a:pt x="12808" y="20768"/>
                    <a:pt x="12732" y="20621"/>
                    <a:pt x="12580" y="20621"/>
                  </a:cubicBezTo>
                  <a:cubicBezTo>
                    <a:pt x="12428" y="20621"/>
                    <a:pt x="12347" y="20694"/>
                    <a:pt x="12195" y="20768"/>
                  </a:cubicBezTo>
                  <a:cubicBezTo>
                    <a:pt x="11810" y="20968"/>
                    <a:pt x="11541" y="20905"/>
                    <a:pt x="11191" y="21252"/>
                  </a:cubicBezTo>
                  <a:cubicBezTo>
                    <a:pt x="10998" y="21389"/>
                    <a:pt x="10887" y="21600"/>
                    <a:pt x="10694" y="21600"/>
                  </a:cubicBezTo>
                  <a:cubicBezTo>
                    <a:pt x="10309" y="21600"/>
                    <a:pt x="10152" y="20968"/>
                    <a:pt x="10076" y="20347"/>
                  </a:cubicBezTo>
                  <a:cubicBezTo>
                    <a:pt x="9924" y="19578"/>
                    <a:pt x="9766" y="19241"/>
                    <a:pt x="9766" y="18398"/>
                  </a:cubicBezTo>
                  <a:cubicBezTo>
                    <a:pt x="9766" y="18125"/>
                    <a:pt x="9766" y="17988"/>
                    <a:pt x="9766" y="17714"/>
                  </a:cubicBezTo>
                  <a:cubicBezTo>
                    <a:pt x="9766" y="17156"/>
                    <a:pt x="9807" y="16871"/>
                    <a:pt x="9807" y="16313"/>
                  </a:cubicBezTo>
                  <a:cubicBezTo>
                    <a:pt x="9807" y="15902"/>
                    <a:pt x="9766" y="15692"/>
                    <a:pt x="9766" y="15207"/>
                  </a:cubicBezTo>
                  <a:cubicBezTo>
                    <a:pt x="9766" y="14860"/>
                    <a:pt x="9883" y="14649"/>
                    <a:pt x="9924" y="14239"/>
                  </a:cubicBezTo>
                  <a:cubicBezTo>
                    <a:pt x="10000" y="13407"/>
                    <a:pt x="10117" y="12912"/>
                    <a:pt x="10117" y="12080"/>
                  </a:cubicBezTo>
                  <a:cubicBezTo>
                    <a:pt x="10117" y="12016"/>
                    <a:pt x="10117" y="11943"/>
                    <a:pt x="10117" y="11879"/>
                  </a:cubicBezTo>
                  <a:cubicBezTo>
                    <a:pt x="9655" y="12638"/>
                    <a:pt x="9305" y="12848"/>
                    <a:pt x="8803" y="13543"/>
                  </a:cubicBezTo>
                  <a:cubicBezTo>
                    <a:pt x="8499" y="13954"/>
                    <a:pt x="8383" y="14449"/>
                    <a:pt x="8032" y="14934"/>
                  </a:cubicBezTo>
                  <a:cubicBezTo>
                    <a:pt x="7922" y="15071"/>
                    <a:pt x="7846" y="15281"/>
                    <a:pt x="7653" y="15281"/>
                  </a:cubicBezTo>
                  <a:cubicBezTo>
                    <a:pt x="7379" y="15281"/>
                    <a:pt x="7227" y="15281"/>
                    <a:pt x="6917" y="15281"/>
                  </a:cubicBezTo>
                  <a:cubicBezTo>
                    <a:pt x="6380" y="15344"/>
                    <a:pt x="6071" y="15418"/>
                    <a:pt x="5493" y="15418"/>
                  </a:cubicBezTo>
                  <a:cubicBezTo>
                    <a:pt x="5189" y="15418"/>
                    <a:pt x="5073" y="14860"/>
                    <a:pt x="4956" y="14302"/>
                  </a:cubicBezTo>
                  <a:cubicBezTo>
                    <a:pt x="4880" y="13817"/>
                    <a:pt x="4798" y="13543"/>
                    <a:pt x="4646" y="13122"/>
                  </a:cubicBezTo>
                  <a:cubicBezTo>
                    <a:pt x="4530" y="12848"/>
                    <a:pt x="4378" y="12775"/>
                    <a:pt x="4185" y="12638"/>
                  </a:cubicBezTo>
                  <a:cubicBezTo>
                    <a:pt x="3800" y="12080"/>
                    <a:pt x="3456" y="12016"/>
                    <a:pt x="2954" y="12016"/>
                  </a:cubicBezTo>
                  <a:cubicBezTo>
                    <a:pt x="2720" y="12016"/>
                    <a:pt x="2609" y="12016"/>
                    <a:pt x="2376" y="12016"/>
                  </a:cubicBezTo>
                  <a:cubicBezTo>
                    <a:pt x="2568" y="10416"/>
                    <a:pt x="2568" y="10416"/>
                    <a:pt x="2568" y="10416"/>
                  </a:cubicBezTo>
                  <a:cubicBezTo>
                    <a:pt x="2527" y="9584"/>
                    <a:pt x="2335" y="9162"/>
                    <a:pt x="2066" y="8467"/>
                  </a:cubicBezTo>
                  <a:cubicBezTo>
                    <a:pt x="1914" y="8120"/>
                    <a:pt x="1681" y="8120"/>
                    <a:pt x="1564" y="7709"/>
                  </a:cubicBezTo>
                  <a:cubicBezTo>
                    <a:pt x="1488" y="7361"/>
                    <a:pt x="1564" y="7014"/>
                    <a:pt x="1412" y="6666"/>
                  </a:cubicBezTo>
                  <a:cubicBezTo>
                    <a:pt x="1144" y="6108"/>
                    <a:pt x="910" y="5687"/>
                    <a:pt x="910" y="5002"/>
                  </a:cubicBezTo>
                  <a:cubicBezTo>
                    <a:pt x="794" y="4297"/>
                    <a:pt x="794" y="4297"/>
                    <a:pt x="794" y="4297"/>
                  </a:cubicBezTo>
                  <a:cubicBezTo>
                    <a:pt x="794" y="4023"/>
                    <a:pt x="794" y="3886"/>
                    <a:pt x="794" y="3612"/>
                  </a:cubicBezTo>
                  <a:cubicBezTo>
                    <a:pt x="794" y="3402"/>
                    <a:pt x="794" y="3191"/>
                    <a:pt x="718" y="3054"/>
                  </a:cubicBezTo>
                  <a:cubicBezTo>
                    <a:pt x="566" y="2917"/>
                    <a:pt x="449" y="2980"/>
                    <a:pt x="297" y="2770"/>
                  </a:cubicBezTo>
                  <a:cubicBezTo>
                    <a:pt x="216" y="2633"/>
                    <a:pt x="256" y="2433"/>
                    <a:pt x="216" y="2222"/>
                  </a:cubicBezTo>
                  <a:cubicBezTo>
                    <a:pt x="181" y="1875"/>
                    <a:pt x="-88" y="1664"/>
                    <a:pt x="29" y="1453"/>
                  </a:cubicBezTo>
                  <a:cubicBezTo>
                    <a:pt x="216" y="1106"/>
                    <a:pt x="683" y="1527"/>
                    <a:pt x="683" y="1043"/>
                  </a:cubicBezTo>
                  <a:cubicBezTo>
                    <a:pt x="683" y="685"/>
                    <a:pt x="683" y="484"/>
                    <a:pt x="683" y="200"/>
                  </a:cubicBezTo>
                  <a:cubicBezTo>
                    <a:pt x="683" y="137"/>
                    <a:pt x="683" y="63"/>
                    <a:pt x="683" y="0"/>
                  </a:cubicBezTo>
                  <a:cubicBezTo>
                    <a:pt x="17163" y="10689"/>
                    <a:pt x="17163" y="10689"/>
                    <a:pt x="17163" y="10689"/>
                  </a:cubicBezTo>
                  <a:cubicBezTo>
                    <a:pt x="20625" y="13407"/>
                    <a:pt x="20625" y="13407"/>
                    <a:pt x="20625" y="1340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2" name="Shape 3422"/>
            <p:cNvSpPr/>
            <p:nvPr/>
          </p:nvSpPr>
          <p:spPr>
            <a:xfrm>
              <a:off x="1567112" y="2950258"/>
              <a:ext cx="1561586" cy="1256693"/>
            </a:xfrm>
            <a:custGeom>
              <a:avLst/>
              <a:gdLst/>
              <a:ahLst/>
              <a:cxnLst/>
              <a:rect l="0" t="0" r="0" b="0"/>
              <a:pathLst>
                <a:path w="21600" h="21600" extrusionOk="0">
                  <a:moveTo>
                    <a:pt x="0" y="6634"/>
                  </a:moveTo>
                  <a:cubicBezTo>
                    <a:pt x="325" y="6984"/>
                    <a:pt x="607" y="7030"/>
                    <a:pt x="932" y="7335"/>
                  </a:cubicBezTo>
                  <a:cubicBezTo>
                    <a:pt x="1214" y="7236"/>
                    <a:pt x="1459" y="7281"/>
                    <a:pt x="1741" y="7137"/>
                  </a:cubicBezTo>
                  <a:cubicBezTo>
                    <a:pt x="2066" y="6931"/>
                    <a:pt x="2305" y="6931"/>
                    <a:pt x="2673" y="6878"/>
                  </a:cubicBezTo>
                  <a:cubicBezTo>
                    <a:pt x="2876" y="6832"/>
                    <a:pt x="2992" y="6733"/>
                    <a:pt x="3158" y="6733"/>
                  </a:cubicBezTo>
                  <a:cubicBezTo>
                    <a:pt x="3280" y="6733"/>
                    <a:pt x="3317" y="6931"/>
                    <a:pt x="3440" y="6931"/>
                  </a:cubicBezTo>
                  <a:cubicBezTo>
                    <a:pt x="3642" y="6931"/>
                    <a:pt x="3765" y="6931"/>
                    <a:pt x="3967" y="6931"/>
                  </a:cubicBezTo>
                  <a:cubicBezTo>
                    <a:pt x="4249" y="6931"/>
                    <a:pt x="4494" y="6878"/>
                    <a:pt x="4733" y="6680"/>
                  </a:cubicBezTo>
                  <a:cubicBezTo>
                    <a:pt x="4733" y="6779"/>
                    <a:pt x="4733" y="6878"/>
                    <a:pt x="4733" y="7030"/>
                  </a:cubicBezTo>
                  <a:cubicBezTo>
                    <a:pt x="4733" y="7335"/>
                    <a:pt x="4893" y="7487"/>
                    <a:pt x="4893" y="7784"/>
                  </a:cubicBezTo>
                  <a:cubicBezTo>
                    <a:pt x="4893" y="7990"/>
                    <a:pt x="4893" y="8089"/>
                    <a:pt x="4893" y="8287"/>
                  </a:cubicBezTo>
                  <a:cubicBezTo>
                    <a:pt x="4893" y="8538"/>
                    <a:pt x="4733" y="8637"/>
                    <a:pt x="4733" y="8888"/>
                  </a:cubicBezTo>
                  <a:cubicBezTo>
                    <a:pt x="4696" y="9140"/>
                    <a:pt x="4776" y="9391"/>
                    <a:pt x="4611" y="9597"/>
                  </a:cubicBezTo>
                  <a:cubicBezTo>
                    <a:pt x="4611" y="10244"/>
                    <a:pt x="5181" y="10549"/>
                    <a:pt x="5218" y="11204"/>
                  </a:cubicBezTo>
                  <a:cubicBezTo>
                    <a:pt x="5181" y="11752"/>
                    <a:pt x="5095" y="12308"/>
                    <a:pt x="5058" y="12856"/>
                  </a:cubicBezTo>
                  <a:cubicBezTo>
                    <a:pt x="5058" y="13359"/>
                    <a:pt x="5095" y="13709"/>
                    <a:pt x="5383" y="14014"/>
                  </a:cubicBezTo>
                  <a:cubicBezTo>
                    <a:pt x="5500" y="14166"/>
                    <a:pt x="5702" y="14220"/>
                    <a:pt x="5702" y="14418"/>
                  </a:cubicBezTo>
                  <a:cubicBezTo>
                    <a:pt x="5702" y="14768"/>
                    <a:pt x="5585" y="14920"/>
                    <a:pt x="5585" y="15271"/>
                  </a:cubicBezTo>
                  <a:cubicBezTo>
                    <a:pt x="5585" y="15324"/>
                    <a:pt x="5585" y="15370"/>
                    <a:pt x="5585" y="15423"/>
                  </a:cubicBezTo>
                  <a:cubicBezTo>
                    <a:pt x="5665" y="15370"/>
                    <a:pt x="5788" y="15324"/>
                    <a:pt x="5867" y="15324"/>
                  </a:cubicBezTo>
                  <a:cubicBezTo>
                    <a:pt x="6150" y="15324"/>
                    <a:pt x="6229" y="15621"/>
                    <a:pt x="6511" y="15827"/>
                  </a:cubicBezTo>
                  <a:cubicBezTo>
                    <a:pt x="6757" y="16025"/>
                    <a:pt x="6916" y="16177"/>
                    <a:pt x="7198" y="16375"/>
                  </a:cubicBezTo>
                  <a:cubicBezTo>
                    <a:pt x="7486" y="16528"/>
                    <a:pt x="7443" y="16931"/>
                    <a:pt x="7603" y="17282"/>
                  </a:cubicBezTo>
                  <a:cubicBezTo>
                    <a:pt x="7805" y="17579"/>
                    <a:pt x="8050" y="17579"/>
                    <a:pt x="8332" y="17632"/>
                  </a:cubicBezTo>
                  <a:cubicBezTo>
                    <a:pt x="8535" y="17731"/>
                    <a:pt x="8614" y="17929"/>
                    <a:pt x="8859" y="17929"/>
                  </a:cubicBezTo>
                  <a:cubicBezTo>
                    <a:pt x="9019" y="17929"/>
                    <a:pt x="9142" y="17830"/>
                    <a:pt x="9301" y="17731"/>
                  </a:cubicBezTo>
                  <a:cubicBezTo>
                    <a:pt x="9424" y="17632"/>
                    <a:pt x="9509" y="17685"/>
                    <a:pt x="9669" y="17632"/>
                  </a:cubicBezTo>
                  <a:cubicBezTo>
                    <a:pt x="9828" y="17632"/>
                    <a:pt x="9951" y="17480"/>
                    <a:pt x="10110" y="17480"/>
                  </a:cubicBezTo>
                  <a:cubicBezTo>
                    <a:pt x="10558" y="17480"/>
                    <a:pt x="10717" y="17830"/>
                    <a:pt x="11165" y="17883"/>
                  </a:cubicBezTo>
                  <a:cubicBezTo>
                    <a:pt x="11287" y="17883"/>
                    <a:pt x="11367" y="17883"/>
                    <a:pt x="11490" y="17883"/>
                  </a:cubicBezTo>
                  <a:cubicBezTo>
                    <a:pt x="11692" y="17883"/>
                    <a:pt x="11729" y="18135"/>
                    <a:pt x="11851" y="18333"/>
                  </a:cubicBezTo>
                  <a:cubicBezTo>
                    <a:pt x="12256" y="18790"/>
                    <a:pt x="12501" y="18988"/>
                    <a:pt x="12943" y="19292"/>
                  </a:cubicBezTo>
                  <a:cubicBezTo>
                    <a:pt x="13507" y="19140"/>
                    <a:pt x="13507" y="19140"/>
                    <a:pt x="13507" y="19140"/>
                  </a:cubicBezTo>
                  <a:cubicBezTo>
                    <a:pt x="13832" y="19292"/>
                    <a:pt x="13954" y="19544"/>
                    <a:pt x="14316" y="19643"/>
                  </a:cubicBezTo>
                  <a:cubicBezTo>
                    <a:pt x="14561" y="19742"/>
                    <a:pt x="14764" y="19742"/>
                    <a:pt x="14923" y="19940"/>
                  </a:cubicBezTo>
                  <a:cubicBezTo>
                    <a:pt x="15126" y="20191"/>
                    <a:pt x="15328" y="20298"/>
                    <a:pt x="15450" y="20595"/>
                  </a:cubicBezTo>
                  <a:cubicBezTo>
                    <a:pt x="15530" y="20945"/>
                    <a:pt x="15493" y="21448"/>
                    <a:pt x="15775" y="21448"/>
                  </a:cubicBezTo>
                  <a:cubicBezTo>
                    <a:pt x="15978" y="21448"/>
                    <a:pt x="16015" y="21196"/>
                    <a:pt x="16217" y="21196"/>
                  </a:cubicBezTo>
                  <a:cubicBezTo>
                    <a:pt x="16339" y="21196"/>
                    <a:pt x="16419" y="21250"/>
                    <a:pt x="16542" y="21295"/>
                  </a:cubicBezTo>
                  <a:cubicBezTo>
                    <a:pt x="16989" y="21295"/>
                    <a:pt x="17228" y="21547"/>
                    <a:pt x="17676" y="21547"/>
                  </a:cubicBezTo>
                  <a:cubicBezTo>
                    <a:pt x="17915" y="21547"/>
                    <a:pt x="18081" y="21448"/>
                    <a:pt x="18320" y="21448"/>
                  </a:cubicBezTo>
                  <a:cubicBezTo>
                    <a:pt x="18485" y="21448"/>
                    <a:pt x="18565" y="21547"/>
                    <a:pt x="18688" y="21600"/>
                  </a:cubicBezTo>
                  <a:cubicBezTo>
                    <a:pt x="18804" y="21196"/>
                    <a:pt x="18970" y="21097"/>
                    <a:pt x="19215" y="20747"/>
                  </a:cubicBezTo>
                  <a:cubicBezTo>
                    <a:pt x="19656" y="19993"/>
                    <a:pt x="19938" y="19643"/>
                    <a:pt x="20509" y="18934"/>
                  </a:cubicBezTo>
                  <a:cubicBezTo>
                    <a:pt x="20870" y="18485"/>
                    <a:pt x="20907" y="18081"/>
                    <a:pt x="21030" y="17434"/>
                  </a:cubicBezTo>
                  <a:cubicBezTo>
                    <a:pt x="21110" y="17030"/>
                    <a:pt x="21195" y="16779"/>
                    <a:pt x="21355" y="16375"/>
                  </a:cubicBezTo>
                  <a:cubicBezTo>
                    <a:pt x="21434" y="16177"/>
                    <a:pt x="21600" y="16071"/>
                    <a:pt x="21600" y="15872"/>
                  </a:cubicBezTo>
                  <a:cubicBezTo>
                    <a:pt x="21600" y="15621"/>
                    <a:pt x="21514" y="15522"/>
                    <a:pt x="21514" y="15271"/>
                  </a:cubicBezTo>
                  <a:cubicBezTo>
                    <a:pt x="21398" y="14966"/>
                    <a:pt x="21152" y="14821"/>
                    <a:pt x="21152" y="14418"/>
                  </a:cubicBezTo>
                  <a:cubicBezTo>
                    <a:pt x="21152" y="13968"/>
                    <a:pt x="21557" y="13816"/>
                    <a:pt x="21557" y="13313"/>
                  </a:cubicBezTo>
                  <a:cubicBezTo>
                    <a:pt x="21557" y="12658"/>
                    <a:pt x="21152" y="12361"/>
                    <a:pt x="20668" y="12102"/>
                  </a:cubicBezTo>
                  <a:cubicBezTo>
                    <a:pt x="20343" y="11904"/>
                    <a:pt x="20141" y="11706"/>
                    <a:pt x="19779" y="11706"/>
                  </a:cubicBezTo>
                  <a:cubicBezTo>
                    <a:pt x="19614" y="11706"/>
                    <a:pt x="19497" y="11706"/>
                    <a:pt x="19331" y="11706"/>
                  </a:cubicBezTo>
                  <a:cubicBezTo>
                    <a:pt x="18847" y="11706"/>
                    <a:pt x="18522" y="11554"/>
                    <a:pt x="18160" y="11097"/>
                  </a:cubicBezTo>
                  <a:cubicBezTo>
                    <a:pt x="17835" y="10701"/>
                    <a:pt x="17799" y="10297"/>
                    <a:pt x="17596" y="9749"/>
                  </a:cubicBezTo>
                  <a:cubicBezTo>
                    <a:pt x="17192" y="8637"/>
                    <a:pt x="16946" y="7936"/>
                    <a:pt x="16946" y="6733"/>
                  </a:cubicBezTo>
                  <a:cubicBezTo>
                    <a:pt x="16946" y="5880"/>
                    <a:pt x="16946" y="5423"/>
                    <a:pt x="16946" y="4570"/>
                  </a:cubicBezTo>
                  <a:cubicBezTo>
                    <a:pt x="16622" y="3869"/>
                    <a:pt x="16303" y="3564"/>
                    <a:pt x="15898" y="3016"/>
                  </a:cubicBezTo>
                  <a:cubicBezTo>
                    <a:pt x="15733" y="3016"/>
                    <a:pt x="15653" y="3016"/>
                    <a:pt x="15493" y="3016"/>
                  </a:cubicBezTo>
                  <a:cubicBezTo>
                    <a:pt x="15168" y="3016"/>
                    <a:pt x="14966" y="3016"/>
                    <a:pt x="14598" y="3016"/>
                  </a:cubicBezTo>
                  <a:cubicBezTo>
                    <a:pt x="13225" y="46"/>
                    <a:pt x="13225" y="46"/>
                    <a:pt x="13225" y="46"/>
                  </a:cubicBezTo>
                  <a:cubicBezTo>
                    <a:pt x="10233" y="0"/>
                    <a:pt x="10233" y="0"/>
                    <a:pt x="10233" y="0"/>
                  </a:cubicBezTo>
                  <a:cubicBezTo>
                    <a:pt x="9994" y="251"/>
                    <a:pt x="9908" y="449"/>
                    <a:pt x="9706" y="754"/>
                  </a:cubicBezTo>
                  <a:cubicBezTo>
                    <a:pt x="9626" y="906"/>
                    <a:pt x="9546" y="1104"/>
                    <a:pt x="9387" y="1051"/>
                  </a:cubicBezTo>
                  <a:cubicBezTo>
                    <a:pt x="8902" y="1051"/>
                    <a:pt x="8412" y="1409"/>
                    <a:pt x="8412" y="2011"/>
                  </a:cubicBezTo>
                  <a:cubicBezTo>
                    <a:pt x="8412" y="2209"/>
                    <a:pt x="8455" y="2262"/>
                    <a:pt x="8455" y="2460"/>
                  </a:cubicBezTo>
                  <a:cubicBezTo>
                    <a:pt x="8455" y="3016"/>
                    <a:pt x="8130" y="3267"/>
                    <a:pt x="7768" y="3519"/>
                  </a:cubicBezTo>
                  <a:cubicBezTo>
                    <a:pt x="7363" y="3770"/>
                    <a:pt x="7161" y="3869"/>
                    <a:pt x="6757" y="4067"/>
                  </a:cubicBezTo>
                  <a:cubicBezTo>
                    <a:pt x="6389" y="4265"/>
                    <a:pt x="6027" y="4166"/>
                    <a:pt x="5825" y="4570"/>
                  </a:cubicBezTo>
                  <a:cubicBezTo>
                    <a:pt x="5788" y="4623"/>
                    <a:pt x="5825" y="4722"/>
                    <a:pt x="5788" y="4775"/>
                  </a:cubicBezTo>
                  <a:cubicBezTo>
                    <a:pt x="5622" y="4973"/>
                    <a:pt x="5463" y="5019"/>
                    <a:pt x="5261" y="5072"/>
                  </a:cubicBezTo>
                  <a:cubicBezTo>
                    <a:pt x="5095" y="5126"/>
                    <a:pt x="5015" y="5271"/>
                    <a:pt x="4856" y="5271"/>
                  </a:cubicBezTo>
                  <a:cubicBezTo>
                    <a:pt x="4654" y="5271"/>
                    <a:pt x="4531" y="5271"/>
                    <a:pt x="4372" y="5271"/>
                  </a:cubicBezTo>
                  <a:cubicBezTo>
                    <a:pt x="4249" y="5271"/>
                    <a:pt x="4206" y="5172"/>
                    <a:pt x="4089" y="5126"/>
                  </a:cubicBezTo>
                  <a:cubicBezTo>
                    <a:pt x="3722" y="4973"/>
                    <a:pt x="3482" y="4874"/>
                    <a:pt x="3035" y="4874"/>
                  </a:cubicBezTo>
                  <a:cubicBezTo>
                    <a:pt x="2833" y="4874"/>
                    <a:pt x="2753" y="5172"/>
                    <a:pt x="2593" y="5324"/>
                  </a:cubicBezTo>
                  <a:cubicBezTo>
                    <a:pt x="2183" y="5628"/>
                    <a:pt x="1901" y="5728"/>
                    <a:pt x="1539" y="6078"/>
                  </a:cubicBezTo>
                  <a:cubicBezTo>
                    <a:pt x="1294" y="6329"/>
                    <a:pt x="1097" y="6329"/>
                    <a:pt x="773" y="6428"/>
                  </a:cubicBezTo>
                  <a:cubicBezTo>
                    <a:pt x="490" y="6527"/>
                    <a:pt x="325" y="6581"/>
                    <a:pt x="0" y="6634"/>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3" name="Shape 3423"/>
            <p:cNvSpPr/>
            <p:nvPr/>
          </p:nvSpPr>
          <p:spPr>
            <a:xfrm>
              <a:off x="52003" y="668647"/>
              <a:ext cx="3923201" cy="2666325"/>
            </a:xfrm>
            <a:custGeom>
              <a:avLst/>
              <a:gdLst/>
              <a:ahLst/>
              <a:cxnLst/>
              <a:rect l="0" t="0" r="0" b="0"/>
              <a:pathLst>
                <a:path w="21600" h="21600" extrusionOk="0">
                  <a:moveTo>
                    <a:pt x="19862" y="17597"/>
                  </a:moveTo>
                  <a:cubicBezTo>
                    <a:pt x="19701" y="17952"/>
                    <a:pt x="19589" y="18189"/>
                    <a:pt x="19589" y="18613"/>
                  </a:cubicBezTo>
                  <a:cubicBezTo>
                    <a:pt x="19589" y="18710"/>
                    <a:pt x="19621" y="18756"/>
                    <a:pt x="19621" y="18850"/>
                  </a:cubicBezTo>
                  <a:cubicBezTo>
                    <a:pt x="19621" y="18968"/>
                    <a:pt x="19540" y="19018"/>
                    <a:pt x="19509" y="19137"/>
                  </a:cubicBezTo>
                  <a:cubicBezTo>
                    <a:pt x="19428" y="19421"/>
                    <a:pt x="19348" y="19561"/>
                    <a:pt x="19348" y="19869"/>
                  </a:cubicBezTo>
                  <a:cubicBezTo>
                    <a:pt x="19348" y="19916"/>
                    <a:pt x="19348" y="19941"/>
                    <a:pt x="19348" y="19963"/>
                  </a:cubicBezTo>
                  <a:cubicBezTo>
                    <a:pt x="14664" y="19895"/>
                    <a:pt x="14664" y="19895"/>
                    <a:pt x="14664" y="19895"/>
                  </a:cubicBezTo>
                  <a:cubicBezTo>
                    <a:pt x="14598" y="19895"/>
                    <a:pt x="14567" y="19895"/>
                    <a:pt x="14503" y="19895"/>
                  </a:cubicBezTo>
                  <a:cubicBezTo>
                    <a:pt x="14374" y="19895"/>
                    <a:pt x="14293" y="19895"/>
                    <a:pt x="14147" y="19895"/>
                  </a:cubicBezTo>
                  <a:cubicBezTo>
                    <a:pt x="13600" y="18494"/>
                    <a:pt x="13600" y="18494"/>
                    <a:pt x="13600" y="18494"/>
                  </a:cubicBezTo>
                  <a:cubicBezTo>
                    <a:pt x="12409" y="18473"/>
                    <a:pt x="12409" y="18473"/>
                    <a:pt x="12409" y="18473"/>
                  </a:cubicBezTo>
                  <a:cubicBezTo>
                    <a:pt x="12314" y="18591"/>
                    <a:pt x="12280" y="18685"/>
                    <a:pt x="12200" y="18828"/>
                  </a:cubicBezTo>
                  <a:cubicBezTo>
                    <a:pt x="12168" y="18900"/>
                    <a:pt x="12136" y="18993"/>
                    <a:pt x="12073" y="18968"/>
                  </a:cubicBezTo>
                  <a:cubicBezTo>
                    <a:pt x="11880" y="18968"/>
                    <a:pt x="11685" y="19137"/>
                    <a:pt x="11685" y="19421"/>
                  </a:cubicBezTo>
                  <a:cubicBezTo>
                    <a:pt x="11685" y="19514"/>
                    <a:pt x="11702" y="19539"/>
                    <a:pt x="11702" y="19632"/>
                  </a:cubicBezTo>
                  <a:cubicBezTo>
                    <a:pt x="11702" y="19895"/>
                    <a:pt x="11572" y="20013"/>
                    <a:pt x="11428" y="20132"/>
                  </a:cubicBezTo>
                  <a:cubicBezTo>
                    <a:pt x="11267" y="20250"/>
                    <a:pt x="11187" y="20297"/>
                    <a:pt x="11026" y="20390"/>
                  </a:cubicBezTo>
                  <a:cubicBezTo>
                    <a:pt x="10879" y="20483"/>
                    <a:pt x="10735" y="20437"/>
                    <a:pt x="10655" y="20627"/>
                  </a:cubicBezTo>
                  <a:cubicBezTo>
                    <a:pt x="10640" y="20652"/>
                    <a:pt x="10655" y="20699"/>
                    <a:pt x="10640" y="20724"/>
                  </a:cubicBezTo>
                  <a:cubicBezTo>
                    <a:pt x="10574" y="20817"/>
                    <a:pt x="10511" y="20839"/>
                    <a:pt x="10430" y="20864"/>
                  </a:cubicBezTo>
                  <a:cubicBezTo>
                    <a:pt x="10364" y="20889"/>
                    <a:pt x="10333" y="20957"/>
                    <a:pt x="10269" y="20957"/>
                  </a:cubicBezTo>
                  <a:cubicBezTo>
                    <a:pt x="10189" y="20957"/>
                    <a:pt x="10140" y="20957"/>
                    <a:pt x="10076" y="20957"/>
                  </a:cubicBezTo>
                  <a:cubicBezTo>
                    <a:pt x="10028" y="20957"/>
                    <a:pt x="10011" y="20911"/>
                    <a:pt x="9964" y="20889"/>
                  </a:cubicBezTo>
                  <a:cubicBezTo>
                    <a:pt x="9818" y="20817"/>
                    <a:pt x="9723" y="20771"/>
                    <a:pt x="9544" y="20771"/>
                  </a:cubicBezTo>
                  <a:cubicBezTo>
                    <a:pt x="9464" y="20771"/>
                    <a:pt x="9432" y="20911"/>
                    <a:pt x="9369" y="20982"/>
                  </a:cubicBezTo>
                  <a:cubicBezTo>
                    <a:pt x="9205" y="21126"/>
                    <a:pt x="9093" y="21173"/>
                    <a:pt x="8949" y="21338"/>
                  </a:cubicBezTo>
                  <a:cubicBezTo>
                    <a:pt x="8851" y="21456"/>
                    <a:pt x="8773" y="21456"/>
                    <a:pt x="8644" y="21503"/>
                  </a:cubicBezTo>
                  <a:cubicBezTo>
                    <a:pt x="8532" y="21550"/>
                    <a:pt x="8466" y="21575"/>
                    <a:pt x="8336" y="21600"/>
                  </a:cubicBezTo>
                  <a:cubicBezTo>
                    <a:pt x="6889" y="20674"/>
                    <a:pt x="6889" y="20674"/>
                    <a:pt x="6889" y="20674"/>
                  </a:cubicBezTo>
                  <a:cubicBezTo>
                    <a:pt x="0" y="17029"/>
                    <a:pt x="0" y="17029"/>
                    <a:pt x="0" y="17029"/>
                  </a:cubicBezTo>
                  <a:cubicBezTo>
                    <a:pt x="15" y="16911"/>
                    <a:pt x="63" y="16839"/>
                    <a:pt x="95" y="16721"/>
                  </a:cubicBezTo>
                  <a:cubicBezTo>
                    <a:pt x="112" y="16649"/>
                    <a:pt x="112" y="16577"/>
                    <a:pt x="144" y="16484"/>
                  </a:cubicBezTo>
                  <a:cubicBezTo>
                    <a:pt x="193" y="16387"/>
                    <a:pt x="242" y="16340"/>
                    <a:pt x="305" y="16272"/>
                  </a:cubicBezTo>
                  <a:cubicBezTo>
                    <a:pt x="449" y="16153"/>
                    <a:pt x="564" y="16153"/>
                    <a:pt x="708" y="16035"/>
                  </a:cubicBezTo>
                  <a:cubicBezTo>
                    <a:pt x="788" y="15985"/>
                    <a:pt x="708" y="15845"/>
                    <a:pt x="708" y="15726"/>
                  </a:cubicBezTo>
                  <a:cubicBezTo>
                    <a:pt x="708" y="15442"/>
                    <a:pt x="564" y="15324"/>
                    <a:pt x="564" y="15040"/>
                  </a:cubicBezTo>
                  <a:cubicBezTo>
                    <a:pt x="564" y="14872"/>
                    <a:pt x="564" y="14753"/>
                    <a:pt x="642" y="14660"/>
                  </a:cubicBezTo>
                  <a:cubicBezTo>
                    <a:pt x="725" y="14588"/>
                    <a:pt x="788" y="14566"/>
                    <a:pt x="820" y="14423"/>
                  </a:cubicBezTo>
                  <a:cubicBezTo>
                    <a:pt x="852" y="14329"/>
                    <a:pt x="837" y="14258"/>
                    <a:pt x="869" y="14139"/>
                  </a:cubicBezTo>
                  <a:cubicBezTo>
                    <a:pt x="901" y="13949"/>
                    <a:pt x="949" y="13830"/>
                    <a:pt x="949" y="13640"/>
                  </a:cubicBezTo>
                  <a:cubicBezTo>
                    <a:pt x="949" y="13572"/>
                    <a:pt x="901" y="13500"/>
                    <a:pt x="949" y="13475"/>
                  </a:cubicBezTo>
                  <a:cubicBezTo>
                    <a:pt x="1110" y="13263"/>
                    <a:pt x="1286" y="13285"/>
                    <a:pt x="1433" y="13073"/>
                  </a:cubicBezTo>
                  <a:cubicBezTo>
                    <a:pt x="1464" y="13001"/>
                    <a:pt x="1464" y="12954"/>
                    <a:pt x="1513" y="12908"/>
                  </a:cubicBezTo>
                  <a:cubicBezTo>
                    <a:pt x="1608" y="12836"/>
                    <a:pt x="1642" y="12742"/>
                    <a:pt x="1738" y="12624"/>
                  </a:cubicBezTo>
                  <a:cubicBezTo>
                    <a:pt x="1786" y="12577"/>
                    <a:pt x="1835" y="12696"/>
                    <a:pt x="1899" y="12696"/>
                  </a:cubicBezTo>
                  <a:cubicBezTo>
                    <a:pt x="1947" y="12696"/>
                    <a:pt x="1962" y="12645"/>
                    <a:pt x="1996" y="12599"/>
                  </a:cubicBezTo>
                  <a:cubicBezTo>
                    <a:pt x="2060" y="12505"/>
                    <a:pt x="2123" y="12505"/>
                    <a:pt x="2204" y="12434"/>
                  </a:cubicBezTo>
                  <a:cubicBezTo>
                    <a:pt x="2284" y="12340"/>
                    <a:pt x="2333" y="12243"/>
                    <a:pt x="2431" y="12222"/>
                  </a:cubicBezTo>
                  <a:cubicBezTo>
                    <a:pt x="2638" y="12175"/>
                    <a:pt x="2753" y="12103"/>
                    <a:pt x="2946" y="12032"/>
                  </a:cubicBezTo>
                  <a:cubicBezTo>
                    <a:pt x="3041" y="11985"/>
                    <a:pt x="3107" y="11960"/>
                    <a:pt x="3170" y="11888"/>
                  </a:cubicBezTo>
                  <a:cubicBezTo>
                    <a:pt x="3219" y="11841"/>
                    <a:pt x="3251" y="11866"/>
                    <a:pt x="3282" y="11795"/>
                  </a:cubicBezTo>
                  <a:cubicBezTo>
                    <a:pt x="3363" y="11651"/>
                    <a:pt x="3380" y="11532"/>
                    <a:pt x="3492" y="11439"/>
                  </a:cubicBezTo>
                  <a:cubicBezTo>
                    <a:pt x="3622" y="11295"/>
                    <a:pt x="3734" y="11321"/>
                    <a:pt x="3895" y="11321"/>
                  </a:cubicBezTo>
                  <a:cubicBezTo>
                    <a:pt x="4056" y="11321"/>
                    <a:pt x="4119" y="11558"/>
                    <a:pt x="4280" y="11558"/>
                  </a:cubicBezTo>
                  <a:cubicBezTo>
                    <a:pt x="4329" y="11558"/>
                    <a:pt x="4378" y="11532"/>
                    <a:pt x="4427" y="11532"/>
                  </a:cubicBezTo>
                  <a:cubicBezTo>
                    <a:pt x="4459" y="11227"/>
                    <a:pt x="4539" y="11155"/>
                    <a:pt x="4603" y="10872"/>
                  </a:cubicBezTo>
                  <a:cubicBezTo>
                    <a:pt x="4747" y="10254"/>
                    <a:pt x="4795" y="9877"/>
                    <a:pt x="4893" y="9213"/>
                  </a:cubicBezTo>
                  <a:cubicBezTo>
                    <a:pt x="4942" y="8955"/>
                    <a:pt x="5005" y="8786"/>
                    <a:pt x="5005" y="8502"/>
                  </a:cubicBezTo>
                  <a:cubicBezTo>
                    <a:pt x="5005" y="8384"/>
                    <a:pt x="5005" y="8312"/>
                    <a:pt x="5005" y="8197"/>
                  </a:cubicBezTo>
                  <a:cubicBezTo>
                    <a:pt x="5198" y="6940"/>
                    <a:pt x="5198" y="6940"/>
                    <a:pt x="5198" y="6940"/>
                  </a:cubicBezTo>
                  <a:cubicBezTo>
                    <a:pt x="5215" y="6822"/>
                    <a:pt x="5247" y="6750"/>
                    <a:pt x="5247" y="6632"/>
                  </a:cubicBezTo>
                  <a:cubicBezTo>
                    <a:pt x="5247" y="6513"/>
                    <a:pt x="5247" y="6466"/>
                    <a:pt x="5247" y="6373"/>
                  </a:cubicBezTo>
                  <a:cubicBezTo>
                    <a:pt x="5247" y="6229"/>
                    <a:pt x="5183" y="6183"/>
                    <a:pt x="5149" y="6064"/>
                  </a:cubicBezTo>
                  <a:cubicBezTo>
                    <a:pt x="5118" y="5899"/>
                    <a:pt x="5149" y="5781"/>
                    <a:pt x="5086" y="5637"/>
                  </a:cubicBezTo>
                  <a:cubicBezTo>
                    <a:pt x="4988" y="5472"/>
                    <a:pt x="4844" y="5447"/>
                    <a:pt x="4844" y="5235"/>
                  </a:cubicBezTo>
                  <a:cubicBezTo>
                    <a:pt x="4844" y="5116"/>
                    <a:pt x="4876" y="5045"/>
                    <a:pt x="4876" y="4905"/>
                  </a:cubicBezTo>
                  <a:cubicBezTo>
                    <a:pt x="4876" y="4689"/>
                    <a:pt x="4747" y="4621"/>
                    <a:pt x="4634" y="4502"/>
                  </a:cubicBezTo>
                  <a:cubicBezTo>
                    <a:pt x="4539" y="4431"/>
                    <a:pt x="4505" y="4359"/>
                    <a:pt x="4427" y="4265"/>
                  </a:cubicBezTo>
                  <a:cubicBezTo>
                    <a:pt x="4346" y="4194"/>
                    <a:pt x="4232" y="4168"/>
                    <a:pt x="4232" y="4003"/>
                  </a:cubicBezTo>
                  <a:cubicBezTo>
                    <a:pt x="4232" y="3860"/>
                    <a:pt x="4298" y="3766"/>
                    <a:pt x="4312" y="3601"/>
                  </a:cubicBezTo>
                  <a:cubicBezTo>
                    <a:pt x="4329" y="3458"/>
                    <a:pt x="4329" y="3318"/>
                    <a:pt x="4410" y="3221"/>
                  </a:cubicBezTo>
                  <a:cubicBezTo>
                    <a:pt x="4539" y="3102"/>
                    <a:pt x="4620" y="3081"/>
                    <a:pt x="4764" y="3009"/>
                  </a:cubicBezTo>
                  <a:cubicBezTo>
                    <a:pt x="4861" y="2937"/>
                    <a:pt x="4893" y="2772"/>
                    <a:pt x="5005" y="2772"/>
                  </a:cubicBezTo>
                  <a:cubicBezTo>
                    <a:pt x="5149" y="2772"/>
                    <a:pt x="5230" y="2844"/>
                    <a:pt x="5376" y="2844"/>
                  </a:cubicBezTo>
                  <a:cubicBezTo>
                    <a:pt x="5425" y="2865"/>
                    <a:pt x="5520" y="2844"/>
                    <a:pt x="5537" y="2797"/>
                  </a:cubicBezTo>
                  <a:cubicBezTo>
                    <a:pt x="5537" y="2653"/>
                    <a:pt x="5537" y="2560"/>
                    <a:pt x="5506" y="2391"/>
                  </a:cubicBezTo>
                  <a:cubicBezTo>
                    <a:pt x="5457" y="2179"/>
                    <a:pt x="5391" y="2014"/>
                    <a:pt x="5230" y="1942"/>
                  </a:cubicBezTo>
                  <a:cubicBezTo>
                    <a:pt x="5166" y="1921"/>
                    <a:pt x="5100" y="1942"/>
                    <a:pt x="5022" y="1921"/>
                  </a:cubicBezTo>
                  <a:cubicBezTo>
                    <a:pt x="4925" y="1871"/>
                    <a:pt x="4844" y="1777"/>
                    <a:pt x="4764" y="1756"/>
                  </a:cubicBezTo>
                  <a:cubicBezTo>
                    <a:pt x="4747" y="1565"/>
                    <a:pt x="4747" y="1468"/>
                    <a:pt x="4747" y="1282"/>
                  </a:cubicBezTo>
                  <a:cubicBezTo>
                    <a:pt x="4747" y="1045"/>
                    <a:pt x="4683" y="901"/>
                    <a:pt x="4683" y="664"/>
                  </a:cubicBezTo>
                  <a:cubicBezTo>
                    <a:pt x="4683" y="592"/>
                    <a:pt x="4683" y="571"/>
                    <a:pt x="4683" y="524"/>
                  </a:cubicBezTo>
                  <a:cubicBezTo>
                    <a:pt x="4942" y="474"/>
                    <a:pt x="5086" y="381"/>
                    <a:pt x="5342" y="381"/>
                  </a:cubicBezTo>
                  <a:cubicBezTo>
                    <a:pt x="5488" y="381"/>
                    <a:pt x="5569" y="381"/>
                    <a:pt x="5713" y="381"/>
                  </a:cubicBezTo>
                  <a:cubicBezTo>
                    <a:pt x="5825" y="381"/>
                    <a:pt x="5891" y="474"/>
                    <a:pt x="6003" y="524"/>
                  </a:cubicBezTo>
                  <a:cubicBezTo>
                    <a:pt x="6213" y="592"/>
                    <a:pt x="6343" y="618"/>
                    <a:pt x="6567" y="618"/>
                  </a:cubicBezTo>
                  <a:cubicBezTo>
                    <a:pt x="6616" y="618"/>
                    <a:pt x="6631" y="499"/>
                    <a:pt x="6648" y="427"/>
                  </a:cubicBezTo>
                  <a:cubicBezTo>
                    <a:pt x="6662" y="262"/>
                    <a:pt x="6679" y="72"/>
                    <a:pt x="6792" y="72"/>
                  </a:cubicBezTo>
                  <a:cubicBezTo>
                    <a:pt x="6921" y="72"/>
                    <a:pt x="6938" y="381"/>
                    <a:pt x="7082" y="381"/>
                  </a:cubicBezTo>
                  <a:cubicBezTo>
                    <a:pt x="7145" y="381"/>
                    <a:pt x="7180" y="284"/>
                    <a:pt x="7243" y="215"/>
                  </a:cubicBezTo>
                  <a:cubicBezTo>
                    <a:pt x="7292" y="169"/>
                    <a:pt x="7338" y="144"/>
                    <a:pt x="7387" y="72"/>
                  </a:cubicBezTo>
                  <a:cubicBezTo>
                    <a:pt x="7404" y="25"/>
                    <a:pt x="7421" y="0"/>
                    <a:pt x="7468" y="0"/>
                  </a:cubicBezTo>
                  <a:cubicBezTo>
                    <a:pt x="7516" y="0"/>
                    <a:pt x="7534" y="72"/>
                    <a:pt x="7565" y="97"/>
                  </a:cubicBezTo>
                  <a:cubicBezTo>
                    <a:pt x="7678" y="190"/>
                    <a:pt x="7758" y="215"/>
                    <a:pt x="7839" y="334"/>
                  </a:cubicBezTo>
                  <a:cubicBezTo>
                    <a:pt x="7936" y="474"/>
                    <a:pt x="7919" y="618"/>
                    <a:pt x="7951" y="829"/>
                  </a:cubicBezTo>
                  <a:cubicBezTo>
                    <a:pt x="7983" y="1045"/>
                    <a:pt x="8048" y="1138"/>
                    <a:pt x="8048" y="1375"/>
                  </a:cubicBezTo>
                  <a:cubicBezTo>
                    <a:pt x="8129" y="1375"/>
                    <a:pt x="8161" y="1350"/>
                    <a:pt x="8224" y="1350"/>
                  </a:cubicBezTo>
                  <a:cubicBezTo>
                    <a:pt x="8290" y="1350"/>
                    <a:pt x="8305" y="1350"/>
                    <a:pt x="8353" y="1303"/>
                  </a:cubicBezTo>
                  <a:cubicBezTo>
                    <a:pt x="8451" y="1540"/>
                    <a:pt x="8532" y="1659"/>
                    <a:pt x="8676" y="1824"/>
                  </a:cubicBezTo>
                  <a:cubicBezTo>
                    <a:pt x="8707" y="1871"/>
                    <a:pt x="8724" y="1921"/>
                    <a:pt x="8756" y="1968"/>
                  </a:cubicBezTo>
                  <a:cubicBezTo>
                    <a:pt x="8932" y="2158"/>
                    <a:pt x="9061" y="2226"/>
                    <a:pt x="9271" y="2226"/>
                  </a:cubicBezTo>
                  <a:cubicBezTo>
                    <a:pt x="9625" y="2226"/>
                    <a:pt x="9803" y="2086"/>
                    <a:pt x="10125" y="1896"/>
                  </a:cubicBezTo>
                  <a:cubicBezTo>
                    <a:pt x="10284" y="1777"/>
                    <a:pt x="10333" y="1587"/>
                    <a:pt x="10479" y="1468"/>
                  </a:cubicBezTo>
                  <a:cubicBezTo>
                    <a:pt x="10606" y="1375"/>
                    <a:pt x="10704" y="1400"/>
                    <a:pt x="10848" y="1328"/>
                  </a:cubicBezTo>
                  <a:cubicBezTo>
                    <a:pt x="11201" y="1210"/>
                    <a:pt x="11316" y="901"/>
                    <a:pt x="11604" y="618"/>
                  </a:cubicBezTo>
                  <a:cubicBezTo>
                    <a:pt x="11912" y="355"/>
                    <a:pt x="12136" y="309"/>
                    <a:pt x="12409" y="0"/>
                  </a:cubicBezTo>
                  <a:cubicBezTo>
                    <a:pt x="12539" y="0"/>
                    <a:pt x="12636" y="25"/>
                    <a:pt x="12732" y="118"/>
                  </a:cubicBezTo>
                  <a:cubicBezTo>
                    <a:pt x="12795" y="190"/>
                    <a:pt x="12876" y="215"/>
                    <a:pt x="12893" y="334"/>
                  </a:cubicBezTo>
                  <a:cubicBezTo>
                    <a:pt x="12956" y="639"/>
                    <a:pt x="13005" y="783"/>
                    <a:pt x="13071" y="1091"/>
                  </a:cubicBezTo>
                  <a:cubicBezTo>
                    <a:pt x="13117" y="1282"/>
                    <a:pt x="13198" y="1400"/>
                    <a:pt x="13312" y="1515"/>
                  </a:cubicBezTo>
                  <a:cubicBezTo>
                    <a:pt x="13408" y="1587"/>
                    <a:pt x="13439" y="1684"/>
                    <a:pt x="13537" y="1777"/>
                  </a:cubicBezTo>
                  <a:cubicBezTo>
                    <a:pt x="13666" y="1942"/>
                    <a:pt x="13779" y="2086"/>
                    <a:pt x="13779" y="2345"/>
                  </a:cubicBezTo>
                  <a:cubicBezTo>
                    <a:pt x="13779" y="2441"/>
                    <a:pt x="13779" y="2513"/>
                    <a:pt x="13779" y="2607"/>
                  </a:cubicBezTo>
                  <a:cubicBezTo>
                    <a:pt x="13810" y="2890"/>
                    <a:pt x="13810" y="2890"/>
                    <a:pt x="13810" y="2890"/>
                  </a:cubicBezTo>
                  <a:cubicBezTo>
                    <a:pt x="13810" y="3034"/>
                    <a:pt x="13810" y="3102"/>
                    <a:pt x="13810" y="3246"/>
                  </a:cubicBezTo>
                  <a:cubicBezTo>
                    <a:pt x="13810" y="3458"/>
                    <a:pt x="13827" y="3576"/>
                    <a:pt x="13891" y="3745"/>
                  </a:cubicBezTo>
                  <a:cubicBezTo>
                    <a:pt x="14003" y="3957"/>
                    <a:pt x="14132" y="4075"/>
                    <a:pt x="14132" y="4359"/>
                  </a:cubicBezTo>
                  <a:cubicBezTo>
                    <a:pt x="14132" y="4452"/>
                    <a:pt x="14132" y="4502"/>
                    <a:pt x="14132" y="4621"/>
                  </a:cubicBezTo>
                  <a:cubicBezTo>
                    <a:pt x="14132" y="4976"/>
                    <a:pt x="14262" y="5141"/>
                    <a:pt x="14311" y="5497"/>
                  </a:cubicBezTo>
                  <a:cubicBezTo>
                    <a:pt x="14342" y="5637"/>
                    <a:pt x="14325" y="5709"/>
                    <a:pt x="14325" y="5852"/>
                  </a:cubicBezTo>
                  <a:cubicBezTo>
                    <a:pt x="14357" y="6086"/>
                    <a:pt x="14437" y="6276"/>
                    <a:pt x="14598" y="6301"/>
                  </a:cubicBezTo>
                  <a:cubicBezTo>
                    <a:pt x="14696" y="6323"/>
                    <a:pt x="14742" y="6348"/>
                    <a:pt x="14840" y="6373"/>
                  </a:cubicBezTo>
                  <a:cubicBezTo>
                    <a:pt x="14889" y="6395"/>
                    <a:pt x="14969" y="6441"/>
                    <a:pt x="14984" y="6373"/>
                  </a:cubicBezTo>
                  <a:cubicBezTo>
                    <a:pt x="15033" y="6183"/>
                    <a:pt x="15033" y="6039"/>
                    <a:pt x="15082" y="5852"/>
                  </a:cubicBezTo>
                  <a:cubicBezTo>
                    <a:pt x="15113" y="5684"/>
                    <a:pt x="15179" y="5590"/>
                    <a:pt x="15226" y="5425"/>
                  </a:cubicBezTo>
                  <a:cubicBezTo>
                    <a:pt x="15260" y="5307"/>
                    <a:pt x="15274" y="5210"/>
                    <a:pt x="15340" y="5116"/>
                  </a:cubicBezTo>
                  <a:cubicBezTo>
                    <a:pt x="15467" y="4926"/>
                    <a:pt x="15645" y="4926"/>
                    <a:pt x="15806" y="5045"/>
                  </a:cubicBezTo>
                  <a:cubicBezTo>
                    <a:pt x="15936" y="5116"/>
                    <a:pt x="15985" y="5353"/>
                    <a:pt x="16129" y="5353"/>
                  </a:cubicBezTo>
                  <a:cubicBezTo>
                    <a:pt x="16258" y="5353"/>
                    <a:pt x="16402" y="5282"/>
                    <a:pt x="16402" y="5091"/>
                  </a:cubicBezTo>
                  <a:cubicBezTo>
                    <a:pt x="16402" y="4976"/>
                    <a:pt x="16402" y="4926"/>
                    <a:pt x="16402" y="4808"/>
                  </a:cubicBezTo>
                  <a:cubicBezTo>
                    <a:pt x="16402" y="4689"/>
                    <a:pt x="16482" y="4642"/>
                    <a:pt x="16546" y="4596"/>
                  </a:cubicBezTo>
                  <a:cubicBezTo>
                    <a:pt x="16658" y="4549"/>
                    <a:pt x="16724" y="4452"/>
                    <a:pt x="16836" y="4380"/>
                  </a:cubicBezTo>
                  <a:cubicBezTo>
                    <a:pt x="17029" y="4240"/>
                    <a:pt x="17078" y="4097"/>
                    <a:pt x="17271" y="3910"/>
                  </a:cubicBezTo>
                  <a:cubicBezTo>
                    <a:pt x="17320" y="3813"/>
                    <a:pt x="17368" y="3720"/>
                    <a:pt x="17464" y="3720"/>
                  </a:cubicBezTo>
                  <a:cubicBezTo>
                    <a:pt x="17544" y="3720"/>
                    <a:pt x="17593" y="3720"/>
                    <a:pt x="17673" y="3720"/>
                  </a:cubicBezTo>
                  <a:cubicBezTo>
                    <a:pt x="17786" y="3720"/>
                    <a:pt x="17852" y="3720"/>
                    <a:pt x="17964" y="3766"/>
                  </a:cubicBezTo>
                  <a:cubicBezTo>
                    <a:pt x="17898" y="1587"/>
                    <a:pt x="17898" y="1587"/>
                    <a:pt x="17898" y="1587"/>
                  </a:cubicBezTo>
                  <a:cubicBezTo>
                    <a:pt x="17964" y="3766"/>
                    <a:pt x="17964" y="3766"/>
                    <a:pt x="17964" y="3766"/>
                  </a:cubicBezTo>
                  <a:cubicBezTo>
                    <a:pt x="17964" y="3910"/>
                    <a:pt x="17996" y="4003"/>
                    <a:pt x="17996" y="4147"/>
                  </a:cubicBezTo>
                  <a:cubicBezTo>
                    <a:pt x="17996" y="4312"/>
                    <a:pt x="17996" y="4405"/>
                    <a:pt x="17996" y="4571"/>
                  </a:cubicBezTo>
                  <a:cubicBezTo>
                    <a:pt x="17996" y="4689"/>
                    <a:pt x="18027" y="4736"/>
                    <a:pt x="18091" y="4833"/>
                  </a:cubicBezTo>
                  <a:cubicBezTo>
                    <a:pt x="18174" y="4951"/>
                    <a:pt x="18188" y="5070"/>
                    <a:pt x="18286" y="5163"/>
                  </a:cubicBezTo>
                  <a:cubicBezTo>
                    <a:pt x="18318" y="5235"/>
                    <a:pt x="18349" y="5235"/>
                    <a:pt x="18381" y="5307"/>
                  </a:cubicBezTo>
                  <a:cubicBezTo>
                    <a:pt x="18462" y="5447"/>
                    <a:pt x="18479" y="5590"/>
                    <a:pt x="18591" y="5637"/>
                  </a:cubicBezTo>
                  <a:cubicBezTo>
                    <a:pt x="18689" y="5662"/>
                    <a:pt x="18784" y="5684"/>
                    <a:pt x="18801" y="5802"/>
                  </a:cubicBezTo>
                  <a:cubicBezTo>
                    <a:pt x="18801" y="5921"/>
                    <a:pt x="18816" y="5967"/>
                    <a:pt x="18833" y="6064"/>
                  </a:cubicBezTo>
                  <a:cubicBezTo>
                    <a:pt x="18850" y="6158"/>
                    <a:pt x="18833" y="6229"/>
                    <a:pt x="18864" y="6323"/>
                  </a:cubicBezTo>
                  <a:cubicBezTo>
                    <a:pt x="18928" y="6420"/>
                    <a:pt x="18994" y="6441"/>
                    <a:pt x="19057" y="6513"/>
                  </a:cubicBezTo>
                  <a:cubicBezTo>
                    <a:pt x="19169" y="6657"/>
                    <a:pt x="19267" y="6678"/>
                    <a:pt x="19379" y="6822"/>
                  </a:cubicBezTo>
                  <a:cubicBezTo>
                    <a:pt x="19460" y="6894"/>
                    <a:pt x="19477" y="7034"/>
                    <a:pt x="19589" y="7034"/>
                  </a:cubicBezTo>
                  <a:cubicBezTo>
                    <a:pt x="19653" y="7034"/>
                    <a:pt x="19684" y="7012"/>
                    <a:pt x="19750" y="7012"/>
                  </a:cubicBezTo>
                  <a:cubicBezTo>
                    <a:pt x="19862" y="7012"/>
                    <a:pt x="19911" y="7034"/>
                    <a:pt x="20024" y="7034"/>
                  </a:cubicBezTo>
                  <a:cubicBezTo>
                    <a:pt x="20136" y="7059"/>
                    <a:pt x="20202" y="6987"/>
                    <a:pt x="20314" y="7034"/>
                  </a:cubicBezTo>
                  <a:cubicBezTo>
                    <a:pt x="20426" y="7105"/>
                    <a:pt x="20458" y="7224"/>
                    <a:pt x="20570" y="7317"/>
                  </a:cubicBezTo>
                  <a:cubicBezTo>
                    <a:pt x="20651" y="7436"/>
                    <a:pt x="20731" y="7436"/>
                    <a:pt x="20843" y="7508"/>
                  </a:cubicBezTo>
                  <a:cubicBezTo>
                    <a:pt x="20941" y="7554"/>
                    <a:pt x="20941" y="7673"/>
                    <a:pt x="21039" y="7745"/>
                  </a:cubicBezTo>
                  <a:cubicBezTo>
                    <a:pt x="21117" y="7816"/>
                    <a:pt x="21166" y="7770"/>
                    <a:pt x="21263" y="7770"/>
                  </a:cubicBezTo>
                  <a:cubicBezTo>
                    <a:pt x="21393" y="7816"/>
                    <a:pt x="21473" y="7863"/>
                    <a:pt x="21600" y="7935"/>
                  </a:cubicBezTo>
                  <a:cubicBezTo>
                    <a:pt x="20233" y="15963"/>
                    <a:pt x="20233" y="15963"/>
                    <a:pt x="20233" y="15963"/>
                  </a:cubicBezTo>
                  <a:cubicBezTo>
                    <a:pt x="20216" y="15963"/>
                    <a:pt x="20202" y="15938"/>
                    <a:pt x="20167" y="15938"/>
                  </a:cubicBezTo>
                  <a:cubicBezTo>
                    <a:pt x="20087" y="15938"/>
                    <a:pt x="20104" y="16082"/>
                    <a:pt x="20055" y="16175"/>
                  </a:cubicBezTo>
                  <a:cubicBezTo>
                    <a:pt x="20041" y="16222"/>
                    <a:pt x="20006" y="16222"/>
                    <a:pt x="19975" y="16247"/>
                  </a:cubicBezTo>
                  <a:cubicBezTo>
                    <a:pt x="19911" y="16340"/>
                    <a:pt x="19814" y="16387"/>
                    <a:pt x="19814" y="16555"/>
                  </a:cubicBezTo>
                  <a:cubicBezTo>
                    <a:pt x="19814" y="16695"/>
                    <a:pt x="19814" y="16792"/>
                    <a:pt x="19814" y="16932"/>
                  </a:cubicBezTo>
                  <a:cubicBezTo>
                    <a:pt x="19814" y="17051"/>
                    <a:pt x="19880" y="17076"/>
                    <a:pt x="19880" y="17169"/>
                  </a:cubicBezTo>
                  <a:cubicBezTo>
                    <a:pt x="19880" y="17241"/>
                    <a:pt x="19848" y="17288"/>
                    <a:pt x="19848" y="17360"/>
                  </a:cubicBezTo>
                  <a:cubicBezTo>
                    <a:pt x="19848" y="17453"/>
                    <a:pt x="19862" y="17503"/>
                    <a:pt x="19862" y="1759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4" name="Shape 3424"/>
            <p:cNvSpPr/>
            <p:nvPr/>
          </p:nvSpPr>
          <p:spPr>
            <a:xfrm>
              <a:off x="4517176" y="4023611"/>
              <a:ext cx="1631966" cy="1618387"/>
            </a:xfrm>
            <a:custGeom>
              <a:avLst/>
              <a:gdLst/>
              <a:ahLst/>
              <a:cxnLst/>
              <a:rect l="0" t="0" r="0" b="0"/>
              <a:pathLst>
                <a:path w="21600" h="21600" extrusionOk="0">
                  <a:moveTo>
                    <a:pt x="17650" y="11965"/>
                  </a:moveTo>
                  <a:cubicBezTo>
                    <a:pt x="17615" y="12438"/>
                    <a:pt x="17110" y="12634"/>
                    <a:pt x="17110" y="13101"/>
                  </a:cubicBezTo>
                  <a:cubicBezTo>
                    <a:pt x="17110" y="13408"/>
                    <a:pt x="17380" y="13568"/>
                    <a:pt x="17380" y="13881"/>
                  </a:cubicBezTo>
                  <a:cubicBezTo>
                    <a:pt x="17380" y="14035"/>
                    <a:pt x="17380" y="14154"/>
                    <a:pt x="17380" y="14307"/>
                  </a:cubicBezTo>
                  <a:cubicBezTo>
                    <a:pt x="17380" y="14503"/>
                    <a:pt x="17186" y="14579"/>
                    <a:pt x="17110" y="14739"/>
                  </a:cubicBezTo>
                  <a:cubicBezTo>
                    <a:pt x="16992" y="15047"/>
                    <a:pt x="16916" y="15206"/>
                    <a:pt x="16799" y="15514"/>
                  </a:cubicBezTo>
                  <a:cubicBezTo>
                    <a:pt x="16722" y="15674"/>
                    <a:pt x="16646" y="15715"/>
                    <a:pt x="16646" y="15910"/>
                  </a:cubicBezTo>
                  <a:cubicBezTo>
                    <a:pt x="16646" y="16099"/>
                    <a:pt x="16763" y="16141"/>
                    <a:pt x="16875" y="16336"/>
                  </a:cubicBezTo>
                  <a:cubicBezTo>
                    <a:pt x="16916" y="16454"/>
                    <a:pt x="17069" y="16531"/>
                    <a:pt x="17069" y="16685"/>
                  </a:cubicBezTo>
                  <a:cubicBezTo>
                    <a:pt x="17069" y="17158"/>
                    <a:pt x="16570" y="17312"/>
                    <a:pt x="16570" y="17779"/>
                  </a:cubicBezTo>
                  <a:cubicBezTo>
                    <a:pt x="16570" y="18093"/>
                    <a:pt x="16570" y="18246"/>
                    <a:pt x="16570" y="18560"/>
                  </a:cubicBezTo>
                  <a:cubicBezTo>
                    <a:pt x="16065" y="18560"/>
                    <a:pt x="15830" y="18755"/>
                    <a:pt x="15408" y="18992"/>
                  </a:cubicBezTo>
                  <a:cubicBezTo>
                    <a:pt x="15214" y="19069"/>
                    <a:pt x="15138" y="19222"/>
                    <a:pt x="14944" y="19222"/>
                  </a:cubicBezTo>
                  <a:cubicBezTo>
                    <a:pt x="14785" y="19222"/>
                    <a:pt x="14709" y="19069"/>
                    <a:pt x="14557" y="19027"/>
                  </a:cubicBezTo>
                  <a:cubicBezTo>
                    <a:pt x="14281" y="18992"/>
                    <a:pt x="14093" y="18992"/>
                    <a:pt x="13782" y="18992"/>
                  </a:cubicBezTo>
                  <a:cubicBezTo>
                    <a:pt x="13547" y="18992"/>
                    <a:pt x="13394" y="19027"/>
                    <a:pt x="13160" y="19027"/>
                  </a:cubicBezTo>
                  <a:cubicBezTo>
                    <a:pt x="12966" y="19027"/>
                    <a:pt x="12848" y="19027"/>
                    <a:pt x="12696" y="19027"/>
                  </a:cubicBezTo>
                  <a:cubicBezTo>
                    <a:pt x="12502" y="19027"/>
                    <a:pt x="12385" y="19027"/>
                    <a:pt x="12232" y="18950"/>
                  </a:cubicBezTo>
                  <a:cubicBezTo>
                    <a:pt x="12080" y="18873"/>
                    <a:pt x="12038" y="18678"/>
                    <a:pt x="11845" y="18678"/>
                  </a:cubicBezTo>
                  <a:cubicBezTo>
                    <a:pt x="11692" y="18678"/>
                    <a:pt x="11610" y="18832"/>
                    <a:pt x="11457" y="18909"/>
                  </a:cubicBezTo>
                  <a:cubicBezTo>
                    <a:pt x="11305" y="18992"/>
                    <a:pt x="11187" y="19027"/>
                    <a:pt x="10994" y="19104"/>
                  </a:cubicBezTo>
                  <a:cubicBezTo>
                    <a:pt x="10841" y="19222"/>
                    <a:pt x="10800" y="19382"/>
                    <a:pt x="10647" y="19494"/>
                  </a:cubicBezTo>
                  <a:cubicBezTo>
                    <a:pt x="10606" y="19299"/>
                    <a:pt x="10565" y="19069"/>
                    <a:pt x="10372" y="19069"/>
                  </a:cubicBezTo>
                  <a:cubicBezTo>
                    <a:pt x="10260" y="19069"/>
                    <a:pt x="10219" y="19222"/>
                    <a:pt x="10102" y="19264"/>
                  </a:cubicBezTo>
                  <a:cubicBezTo>
                    <a:pt x="9714" y="19382"/>
                    <a:pt x="9444" y="19459"/>
                    <a:pt x="9057" y="19613"/>
                  </a:cubicBezTo>
                  <a:cubicBezTo>
                    <a:pt x="8746" y="19613"/>
                    <a:pt x="8552" y="19654"/>
                    <a:pt x="8206" y="19690"/>
                  </a:cubicBezTo>
                  <a:cubicBezTo>
                    <a:pt x="8088" y="19731"/>
                    <a:pt x="7977" y="19731"/>
                    <a:pt x="7859" y="19808"/>
                  </a:cubicBezTo>
                  <a:cubicBezTo>
                    <a:pt x="7777" y="19849"/>
                    <a:pt x="7777" y="19926"/>
                    <a:pt x="7701" y="20044"/>
                  </a:cubicBezTo>
                  <a:cubicBezTo>
                    <a:pt x="7666" y="20157"/>
                    <a:pt x="7583" y="20240"/>
                    <a:pt x="7507" y="20352"/>
                  </a:cubicBezTo>
                  <a:cubicBezTo>
                    <a:pt x="7431" y="20547"/>
                    <a:pt x="7355" y="20630"/>
                    <a:pt x="7202" y="20742"/>
                  </a:cubicBezTo>
                  <a:cubicBezTo>
                    <a:pt x="7085" y="20784"/>
                    <a:pt x="7085" y="20902"/>
                    <a:pt x="6967" y="20938"/>
                  </a:cubicBezTo>
                  <a:cubicBezTo>
                    <a:pt x="6850" y="20979"/>
                    <a:pt x="6773" y="20938"/>
                    <a:pt x="6732" y="20979"/>
                  </a:cubicBezTo>
                  <a:cubicBezTo>
                    <a:pt x="6503" y="21133"/>
                    <a:pt x="6462" y="21328"/>
                    <a:pt x="6427" y="21600"/>
                  </a:cubicBezTo>
                  <a:cubicBezTo>
                    <a:pt x="6269" y="21488"/>
                    <a:pt x="6151" y="21446"/>
                    <a:pt x="5999" y="21369"/>
                  </a:cubicBezTo>
                  <a:cubicBezTo>
                    <a:pt x="5535" y="21174"/>
                    <a:pt x="5189" y="21097"/>
                    <a:pt x="4954" y="20665"/>
                  </a:cubicBezTo>
                  <a:cubicBezTo>
                    <a:pt x="4760" y="20352"/>
                    <a:pt x="4490" y="20317"/>
                    <a:pt x="4179" y="20121"/>
                  </a:cubicBezTo>
                  <a:cubicBezTo>
                    <a:pt x="3792" y="19926"/>
                    <a:pt x="3639" y="19772"/>
                    <a:pt x="3252" y="19536"/>
                  </a:cubicBezTo>
                  <a:cubicBezTo>
                    <a:pt x="2706" y="19187"/>
                    <a:pt x="2477" y="18909"/>
                    <a:pt x="1972" y="18524"/>
                  </a:cubicBezTo>
                  <a:cubicBezTo>
                    <a:pt x="1737" y="18365"/>
                    <a:pt x="1585" y="18288"/>
                    <a:pt x="1432" y="18093"/>
                  </a:cubicBezTo>
                  <a:cubicBezTo>
                    <a:pt x="1197" y="17821"/>
                    <a:pt x="1080" y="17625"/>
                    <a:pt x="734" y="17507"/>
                  </a:cubicBezTo>
                  <a:cubicBezTo>
                    <a:pt x="540" y="17430"/>
                    <a:pt x="387" y="17466"/>
                    <a:pt x="194" y="17430"/>
                  </a:cubicBezTo>
                  <a:cubicBezTo>
                    <a:pt x="194" y="17353"/>
                    <a:pt x="194" y="17312"/>
                    <a:pt x="194" y="17235"/>
                  </a:cubicBezTo>
                  <a:cubicBezTo>
                    <a:pt x="194" y="16998"/>
                    <a:pt x="305" y="16845"/>
                    <a:pt x="305" y="16573"/>
                  </a:cubicBezTo>
                  <a:cubicBezTo>
                    <a:pt x="346" y="16295"/>
                    <a:pt x="346" y="16023"/>
                    <a:pt x="387" y="15750"/>
                  </a:cubicBezTo>
                  <a:cubicBezTo>
                    <a:pt x="346" y="15402"/>
                    <a:pt x="270" y="15165"/>
                    <a:pt x="153" y="14893"/>
                  </a:cubicBezTo>
                  <a:cubicBezTo>
                    <a:pt x="76" y="14775"/>
                    <a:pt x="0" y="14656"/>
                    <a:pt x="0" y="14544"/>
                  </a:cubicBezTo>
                  <a:cubicBezTo>
                    <a:pt x="0" y="14230"/>
                    <a:pt x="194" y="14112"/>
                    <a:pt x="346" y="13881"/>
                  </a:cubicBezTo>
                  <a:cubicBezTo>
                    <a:pt x="657" y="13450"/>
                    <a:pt x="1045" y="13331"/>
                    <a:pt x="1467" y="13059"/>
                  </a:cubicBezTo>
                  <a:cubicBezTo>
                    <a:pt x="1661" y="12906"/>
                    <a:pt x="1702" y="12746"/>
                    <a:pt x="1778" y="12515"/>
                  </a:cubicBezTo>
                  <a:cubicBezTo>
                    <a:pt x="1896" y="12237"/>
                    <a:pt x="2013" y="12125"/>
                    <a:pt x="2013" y="11853"/>
                  </a:cubicBezTo>
                  <a:cubicBezTo>
                    <a:pt x="2013" y="11693"/>
                    <a:pt x="2013" y="11575"/>
                    <a:pt x="2013" y="11421"/>
                  </a:cubicBezTo>
                  <a:cubicBezTo>
                    <a:pt x="2013" y="11226"/>
                    <a:pt x="2242" y="11190"/>
                    <a:pt x="2436" y="11149"/>
                  </a:cubicBezTo>
                  <a:cubicBezTo>
                    <a:pt x="2553" y="11108"/>
                    <a:pt x="2630" y="11031"/>
                    <a:pt x="2747" y="10954"/>
                  </a:cubicBezTo>
                  <a:cubicBezTo>
                    <a:pt x="2864" y="10877"/>
                    <a:pt x="2864" y="10682"/>
                    <a:pt x="3017" y="10640"/>
                  </a:cubicBezTo>
                  <a:cubicBezTo>
                    <a:pt x="3211" y="10605"/>
                    <a:pt x="3328" y="10605"/>
                    <a:pt x="3522" y="10605"/>
                  </a:cubicBezTo>
                  <a:cubicBezTo>
                    <a:pt x="3833" y="10605"/>
                    <a:pt x="4103" y="10717"/>
                    <a:pt x="4332" y="10563"/>
                  </a:cubicBezTo>
                  <a:cubicBezTo>
                    <a:pt x="4643" y="10327"/>
                    <a:pt x="4760" y="10019"/>
                    <a:pt x="4760" y="9629"/>
                  </a:cubicBezTo>
                  <a:cubicBezTo>
                    <a:pt x="4760" y="9511"/>
                    <a:pt x="4684" y="9469"/>
                    <a:pt x="4684" y="9351"/>
                  </a:cubicBezTo>
                  <a:cubicBezTo>
                    <a:pt x="4684" y="8961"/>
                    <a:pt x="4913" y="8765"/>
                    <a:pt x="5189" y="8493"/>
                  </a:cubicBezTo>
                  <a:cubicBezTo>
                    <a:pt x="5300" y="8340"/>
                    <a:pt x="5382" y="8144"/>
                    <a:pt x="5611" y="8144"/>
                  </a:cubicBezTo>
                  <a:cubicBezTo>
                    <a:pt x="5764" y="8144"/>
                    <a:pt x="5846" y="8221"/>
                    <a:pt x="6040" y="8221"/>
                  </a:cubicBezTo>
                  <a:cubicBezTo>
                    <a:pt x="6345" y="8221"/>
                    <a:pt x="6427" y="7914"/>
                    <a:pt x="6539" y="7636"/>
                  </a:cubicBezTo>
                  <a:cubicBezTo>
                    <a:pt x="6656" y="7287"/>
                    <a:pt x="7043" y="7245"/>
                    <a:pt x="7043" y="6855"/>
                  </a:cubicBezTo>
                  <a:cubicBezTo>
                    <a:pt x="7043" y="6660"/>
                    <a:pt x="7043" y="6547"/>
                    <a:pt x="7043" y="6311"/>
                  </a:cubicBezTo>
                  <a:cubicBezTo>
                    <a:pt x="7043" y="5885"/>
                    <a:pt x="7313" y="5684"/>
                    <a:pt x="7431" y="5264"/>
                  </a:cubicBezTo>
                  <a:cubicBezTo>
                    <a:pt x="7472" y="4992"/>
                    <a:pt x="7431" y="4797"/>
                    <a:pt x="7472" y="4525"/>
                  </a:cubicBezTo>
                  <a:cubicBezTo>
                    <a:pt x="7507" y="4247"/>
                    <a:pt x="7701" y="4134"/>
                    <a:pt x="7777" y="3898"/>
                  </a:cubicBezTo>
                  <a:cubicBezTo>
                    <a:pt x="7895" y="3626"/>
                    <a:pt x="7895" y="3430"/>
                    <a:pt x="8053" y="3158"/>
                  </a:cubicBezTo>
                  <a:cubicBezTo>
                    <a:pt x="8206" y="2886"/>
                    <a:pt x="8206" y="2691"/>
                    <a:pt x="8282" y="2413"/>
                  </a:cubicBezTo>
                  <a:cubicBezTo>
                    <a:pt x="8440" y="2029"/>
                    <a:pt x="8669" y="1834"/>
                    <a:pt x="8787" y="1443"/>
                  </a:cubicBezTo>
                  <a:cubicBezTo>
                    <a:pt x="8980" y="816"/>
                    <a:pt x="9016" y="426"/>
                    <a:pt x="9485" y="0"/>
                  </a:cubicBezTo>
                  <a:cubicBezTo>
                    <a:pt x="10219" y="349"/>
                    <a:pt x="10219" y="349"/>
                    <a:pt x="10219" y="349"/>
                  </a:cubicBezTo>
                  <a:cubicBezTo>
                    <a:pt x="10143" y="858"/>
                    <a:pt x="9638" y="1011"/>
                    <a:pt x="9638" y="1556"/>
                  </a:cubicBezTo>
                  <a:cubicBezTo>
                    <a:pt x="9638" y="1869"/>
                    <a:pt x="9949" y="2029"/>
                    <a:pt x="10219" y="2141"/>
                  </a:cubicBezTo>
                  <a:cubicBezTo>
                    <a:pt x="10647" y="2301"/>
                    <a:pt x="10876" y="2413"/>
                    <a:pt x="11305" y="2413"/>
                  </a:cubicBezTo>
                  <a:cubicBezTo>
                    <a:pt x="11962" y="2413"/>
                    <a:pt x="11845" y="1248"/>
                    <a:pt x="12502" y="1248"/>
                  </a:cubicBezTo>
                  <a:cubicBezTo>
                    <a:pt x="12931" y="1248"/>
                    <a:pt x="13160" y="1674"/>
                    <a:pt x="13160" y="2064"/>
                  </a:cubicBezTo>
                  <a:cubicBezTo>
                    <a:pt x="13160" y="2413"/>
                    <a:pt x="13007" y="2573"/>
                    <a:pt x="13007" y="2922"/>
                  </a:cubicBezTo>
                  <a:cubicBezTo>
                    <a:pt x="13007" y="3081"/>
                    <a:pt x="13042" y="3312"/>
                    <a:pt x="13242" y="3312"/>
                  </a:cubicBezTo>
                  <a:cubicBezTo>
                    <a:pt x="13353" y="3312"/>
                    <a:pt x="13394" y="3158"/>
                    <a:pt x="13430" y="3040"/>
                  </a:cubicBezTo>
                  <a:cubicBezTo>
                    <a:pt x="13512" y="2886"/>
                    <a:pt x="13588" y="2804"/>
                    <a:pt x="13623" y="2650"/>
                  </a:cubicBezTo>
                  <a:cubicBezTo>
                    <a:pt x="13899" y="2727"/>
                    <a:pt x="14011" y="2999"/>
                    <a:pt x="14281" y="2999"/>
                  </a:cubicBezTo>
                  <a:cubicBezTo>
                    <a:pt x="14480" y="2999"/>
                    <a:pt x="14480" y="2768"/>
                    <a:pt x="14674" y="2768"/>
                  </a:cubicBezTo>
                  <a:cubicBezTo>
                    <a:pt x="14862" y="2768"/>
                    <a:pt x="14944" y="2922"/>
                    <a:pt x="15097" y="3081"/>
                  </a:cubicBezTo>
                  <a:cubicBezTo>
                    <a:pt x="15367" y="3354"/>
                    <a:pt x="15601" y="3430"/>
                    <a:pt x="15912" y="3661"/>
                  </a:cubicBezTo>
                  <a:cubicBezTo>
                    <a:pt x="16065" y="3821"/>
                    <a:pt x="16182" y="3939"/>
                    <a:pt x="16411" y="3939"/>
                  </a:cubicBezTo>
                  <a:cubicBezTo>
                    <a:pt x="16529" y="3939"/>
                    <a:pt x="16529" y="3821"/>
                    <a:pt x="16570" y="3703"/>
                  </a:cubicBezTo>
                  <a:cubicBezTo>
                    <a:pt x="16687" y="3549"/>
                    <a:pt x="16799" y="3389"/>
                    <a:pt x="16992" y="3389"/>
                  </a:cubicBezTo>
                  <a:cubicBezTo>
                    <a:pt x="17303" y="3389"/>
                    <a:pt x="17380" y="3779"/>
                    <a:pt x="17691" y="3779"/>
                  </a:cubicBezTo>
                  <a:cubicBezTo>
                    <a:pt x="17808" y="3779"/>
                    <a:pt x="17885" y="3779"/>
                    <a:pt x="18037" y="3779"/>
                  </a:cubicBezTo>
                  <a:cubicBezTo>
                    <a:pt x="18389" y="3779"/>
                    <a:pt x="18542" y="3661"/>
                    <a:pt x="18853" y="3549"/>
                  </a:cubicBezTo>
                  <a:cubicBezTo>
                    <a:pt x="19199" y="3430"/>
                    <a:pt x="19469" y="3466"/>
                    <a:pt x="19745" y="3235"/>
                  </a:cubicBezTo>
                  <a:cubicBezTo>
                    <a:pt x="19939" y="3081"/>
                    <a:pt x="19857" y="2845"/>
                    <a:pt x="20015" y="2727"/>
                  </a:cubicBezTo>
                  <a:cubicBezTo>
                    <a:pt x="20209" y="2531"/>
                    <a:pt x="20403" y="2608"/>
                    <a:pt x="20673" y="2573"/>
                  </a:cubicBezTo>
                  <a:cubicBezTo>
                    <a:pt x="21600" y="2531"/>
                    <a:pt x="21600" y="2531"/>
                    <a:pt x="21600" y="2531"/>
                  </a:cubicBezTo>
                  <a:cubicBezTo>
                    <a:pt x="21600" y="2768"/>
                    <a:pt x="21371" y="2886"/>
                    <a:pt x="21371" y="3117"/>
                  </a:cubicBezTo>
                  <a:cubicBezTo>
                    <a:pt x="21371" y="3312"/>
                    <a:pt x="21371" y="3430"/>
                    <a:pt x="21371" y="3626"/>
                  </a:cubicBezTo>
                  <a:cubicBezTo>
                    <a:pt x="21371" y="4051"/>
                    <a:pt x="20984" y="4247"/>
                    <a:pt x="20984" y="4678"/>
                  </a:cubicBezTo>
                  <a:cubicBezTo>
                    <a:pt x="20984" y="5027"/>
                    <a:pt x="20984" y="5223"/>
                    <a:pt x="20984" y="5572"/>
                  </a:cubicBezTo>
                  <a:cubicBezTo>
                    <a:pt x="20984" y="6157"/>
                    <a:pt x="21371" y="6429"/>
                    <a:pt x="21371" y="7015"/>
                  </a:cubicBezTo>
                  <a:cubicBezTo>
                    <a:pt x="21371" y="7677"/>
                    <a:pt x="21177" y="8026"/>
                    <a:pt x="20943" y="8653"/>
                  </a:cubicBezTo>
                  <a:cubicBezTo>
                    <a:pt x="20520" y="8653"/>
                    <a:pt x="20285" y="8493"/>
                    <a:pt x="19857" y="8493"/>
                  </a:cubicBezTo>
                  <a:cubicBezTo>
                    <a:pt x="19434" y="8493"/>
                    <a:pt x="19199" y="8765"/>
                    <a:pt x="19006" y="9120"/>
                  </a:cubicBezTo>
                  <a:cubicBezTo>
                    <a:pt x="18812" y="9469"/>
                    <a:pt x="18618" y="9664"/>
                    <a:pt x="18507" y="10055"/>
                  </a:cubicBezTo>
                  <a:cubicBezTo>
                    <a:pt x="18507" y="10132"/>
                    <a:pt x="18425" y="10132"/>
                    <a:pt x="18389" y="10209"/>
                  </a:cubicBezTo>
                  <a:cubicBezTo>
                    <a:pt x="18231" y="10640"/>
                    <a:pt x="18272" y="10954"/>
                    <a:pt x="18078" y="11380"/>
                  </a:cubicBezTo>
                  <a:cubicBezTo>
                    <a:pt x="18002" y="11498"/>
                    <a:pt x="17926" y="11575"/>
                    <a:pt x="17843" y="11693"/>
                  </a:cubicBezTo>
                  <a:cubicBezTo>
                    <a:pt x="17767" y="11811"/>
                    <a:pt x="17767" y="11930"/>
                    <a:pt x="17650" y="11965"/>
                  </a:cubicBezTo>
                  <a:cubicBezTo>
                    <a:pt x="17421" y="11770"/>
                    <a:pt x="17456" y="11539"/>
                    <a:pt x="17456" y="11267"/>
                  </a:cubicBezTo>
                  <a:cubicBezTo>
                    <a:pt x="17456" y="11072"/>
                    <a:pt x="17573" y="10989"/>
                    <a:pt x="17573" y="10835"/>
                  </a:cubicBezTo>
                  <a:cubicBezTo>
                    <a:pt x="17650" y="10522"/>
                    <a:pt x="17691" y="10327"/>
                    <a:pt x="17691" y="9978"/>
                  </a:cubicBezTo>
                  <a:cubicBezTo>
                    <a:pt x="17691" y="9824"/>
                    <a:pt x="17691" y="9706"/>
                    <a:pt x="17573" y="9629"/>
                  </a:cubicBezTo>
                  <a:cubicBezTo>
                    <a:pt x="17456" y="9511"/>
                    <a:pt x="17345" y="9546"/>
                    <a:pt x="17186" y="9469"/>
                  </a:cubicBezTo>
                  <a:cubicBezTo>
                    <a:pt x="16799" y="9315"/>
                    <a:pt x="16529" y="9239"/>
                    <a:pt x="16141" y="9239"/>
                  </a:cubicBezTo>
                  <a:cubicBezTo>
                    <a:pt x="15678" y="9239"/>
                    <a:pt x="15443" y="9239"/>
                    <a:pt x="14979" y="9239"/>
                  </a:cubicBezTo>
                  <a:cubicBezTo>
                    <a:pt x="14398" y="9239"/>
                    <a:pt x="14093" y="9120"/>
                    <a:pt x="13547" y="9120"/>
                  </a:cubicBezTo>
                  <a:cubicBezTo>
                    <a:pt x="13353" y="9120"/>
                    <a:pt x="13242" y="9043"/>
                    <a:pt x="13083" y="9120"/>
                  </a:cubicBezTo>
                  <a:cubicBezTo>
                    <a:pt x="12931" y="9197"/>
                    <a:pt x="12966" y="9351"/>
                    <a:pt x="12931" y="9511"/>
                  </a:cubicBezTo>
                  <a:cubicBezTo>
                    <a:pt x="12848" y="9824"/>
                    <a:pt x="12813" y="9978"/>
                    <a:pt x="12813" y="10291"/>
                  </a:cubicBezTo>
                  <a:cubicBezTo>
                    <a:pt x="12813" y="10487"/>
                    <a:pt x="12813" y="10563"/>
                    <a:pt x="12813" y="10717"/>
                  </a:cubicBezTo>
                  <a:cubicBezTo>
                    <a:pt x="12813" y="10794"/>
                    <a:pt x="12737" y="10835"/>
                    <a:pt x="12737" y="10912"/>
                  </a:cubicBezTo>
                  <a:cubicBezTo>
                    <a:pt x="12737" y="11267"/>
                    <a:pt x="12737" y="11462"/>
                    <a:pt x="12737" y="11811"/>
                  </a:cubicBezTo>
                  <a:cubicBezTo>
                    <a:pt x="12737" y="12083"/>
                    <a:pt x="13042" y="12160"/>
                    <a:pt x="13318" y="12202"/>
                  </a:cubicBezTo>
                  <a:cubicBezTo>
                    <a:pt x="13664" y="12237"/>
                    <a:pt x="13858" y="12320"/>
                    <a:pt x="14204" y="12356"/>
                  </a:cubicBezTo>
                  <a:cubicBezTo>
                    <a:pt x="14827" y="12438"/>
                    <a:pt x="15214" y="12634"/>
                    <a:pt x="15871" y="12634"/>
                  </a:cubicBezTo>
                  <a:cubicBezTo>
                    <a:pt x="16141" y="12634"/>
                    <a:pt x="16294" y="12592"/>
                    <a:pt x="16605" y="12551"/>
                  </a:cubicBezTo>
                  <a:cubicBezTo>
                    <a:pt x="16840" y="12551"/>
                    <a:pt x="17069" y="12515"/>
                    <a:pt x="17227" y="12320"/>
                  </a:cubicBezTo>
                  <a:cubicBezTo>
                    <a:pt x="17380" y="12202"/>
                    <a:pt x="17538" y="12125"/>
                    <a:pt x="17650" y="11965"/>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5" name="Shape 3425"/>
            <p:cNvSpPr/>
            <p:nvPr/>
          </p:nvSpPr>
          <p:spPr>
            <a:xfrm>
              <a:off x="5479028" y="4705239"/>
              <a:ext cx="374913" cy="266158"/>
            </a:xfrm>
            <a:custGeom>
              <a:avLst/>
              <a:gdLst/>
              <a:ahLst/>
              <a:cxnLst/>
              <a:rect l="0" t="0" r="0" b="0"/>
              <a:pathLst>
                <a:path w="21600" h="21343" extrusionOk="0">
                  <a:moveTo>
                    <a:pt x="21421" y="17322"/>
                  </a:moveTo>
                  <a:cubicBezTo>
                    <a:pt x="20423" y="16148"/>
                    <a:pt x="20576" y="14760"/>
                    <a:pt x="20576" y="13123"/>
                  </a:cubicBezTo>
                  <a:cubicBezTo>
                    <a:pt x="20576" y="11949"/>
                    <a:pt x="21088" y="11450"/>
                    <a:pt x="21088" y="10525"/>
                  </a:cubicBezTo>
                  <a:cubicBezTo>
                    <a:pt x="21421" y="8639"/>
                    <a:pt x="21600" y="7465"/>
                    <a:pt x="21600" y="5365"/>
                  </a:cubicBezTo>
                  <a:cubicBezTo>
                    <a:pt x="21600" y="4440"/>
                    <a:pt x="21600" y="3729"/>
                    <a:pt x="21088" y="3266"/>
                  </a:cubicBezTo>
                  <a:cubicBezTo>
                    <a:pt x="20576" y="2554"/>
                    <a:pt x="20090" y="2768"/>
                    <a:pt x="19399" y="2305"/>
                  </a:cubicBezTo>
                  <a:cubicBezTo>
                    <a:pt x="17710" y="1380"/>
                    <a:pt x="16533" y="917"/>
                    <a:pt x="14844" y="917"/>
                  </a:cubicBezTo>
                  <a:cubicBezTo>
                    <a:pt x="12822" y="917"/>
                    <a:pt x="11798" y="917"/>
                    <a:pt x="9776" y="917"/>
                  </a:cubicBezTo>
                  <a:cubicBezTo>
                    <a:pt x="7243" y="917"/>
                    <a:pt x="5912" y="206"/>
                    <a:pt x="3532" y="206"/>
                  </a:cubicBezTo>
                  <a:cubicBezTo>
                    <a:pt x="2687" y="206"/>
                    <a:pt x="2201" y="-257"/>
                    <a:pt x="1510" y="206"/>
                  </a:cubicBezTo>
                  <a:cubicBezTo>
                    <a:pt x="845" y="668"/>
                    <a:pt x="998" y="1593"/>
                    <a:pt x="845" y="2554"/>
                  </a:cubicBezTo>
                  <a:cubicBezTo>
                    <a:pt x="486" y="4440"/>
                    <a:pt x="333" y="5365"/>
                    <a:pt x="333" y="7251"/>
                  </a:cubicBezTo>
                  <a:cubicBezTo>
                    <a:pt x="333" y="8426"/>
                    <a:pt x="333" y="8888"/>
                    <a:pt x="333" y="9814"/>
                  </a:cubicBezTo>
                  <a:cubicBezTo>
                    <a:pt x="333" y="10276"/>
                    <a:pt x="0" y="10525"/>
                    <a:pt x="0" y="10988"/>
                  </a:cubicBezTo>
                  <a:cubicBezTo>
                    <a:pt x="0" y="13123"/>
                    <a:pt x="0" y="14297"/>
                    <a:pt x="0" y="16397"/>
                  </a:cubicBezTo>
                  <a:cubicBezTo>
                    <a:pt x="0" y="18034"/>
                    <a:pt x="1331" y="18496"/>
                    <a:pt x="2534" y="18745"/>
                  </a:cubicBezTo>
                  <a:cubicBezTo>
                    <a:pt x="4044" y="18959"/>
                    <a:pt x="4888" y="19457"/>
                    <a:pt x="6398" y="19671"/>
                  </a:cubicBezTo>
                  <a:cubicBezTo>
                    <a:pt x="9111" y="20169"/>
                    <a:pt x="10800" y="21343"/>
                    <a:pt x="13666" y="21343"/>
                  </a:cubicBezTo>
                  <a:cubicBezTo>
                    <a:pt x="14844" y="21343"/>
                    <a:pt x="15509" y="21094"/>
                    <a:pt x="16865" y="20845"/>
                  </a:cubicBezTo>
                  <a:cubicBezTo>
                    <a:pt x="17889" y="20845"/>
                    <a:pt x="18887" y="20631"/>
                    <a:pt x="19578" y="19457"/>
                  </a:cubicBezTo>
                  <a:cubicBezTo>
                    <a:pt x="20244" y="18745"/>
                    <a:pt x="20935" y="18283"/>
                    <a:pt x="21421" y="1732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6" name="Shape 3426"/>
            <p:cNvSpPr/>
            <p:nvPr/>
          </p:nvSpPr>
          <p:spPr>
            <a:xfrm>
              <a:off x="6159362" y="6135129"/>
              <a:ext cx="849973" cy="533301"/>
            </a:xfrm>
            <a:custGeom>
              <a:avLst/>
              <a:gdLst/>
              <a:ahLst/>
              <a:cxnLst/>
              <a:rect l="0" t="0" r="0" b="0"/>
              <a:pathLst>
                <a:path w="21600" h="21600" extrusionOk="0">
                  <a:moveTo>
                    <a:pt x="17514" y="0"/>
                  </a:moveTo>
                  <a:cubicBezTo>
                    <a:pt x="17739" y="1079"/>
                    <a:pt x="17514" y="2266"/>
                    <a:pt x="18111" y="2734"/>
                  </a:cubicBezTo>
                  <a:cubicBezTo>
                    <a:pt x="18921" y="3327"/>
                    <a:pt x="19518" y="2986"/>
                    <a:pt x="20486" y="3327"/>
                  </a:cubicBezTo>
                  <a:cubicBezTo>
                    <a:pt x="21082" y="3561"/>
                    <a:pt x="21150" y="4640"/>
                    <a:pt x="21600" y="5342"/>
                  </a:cubicBezTo>
                  <a:cubicBezTo>
                    <a:pt x="21521" y="5593"/>
                    <a:pt x="21454" y="5701"/>
                    <a:pt x="21454" y="5935"/>
                  </a:cubicBezTo>
                  <a:cubicBezTo>
                    <a:pt x="21307" y="6529"/>
                    <a:pt x="21150" y="6780"/>
                    <a:pt x="21003" y="7122"/>
                  </a:cubicBezTo>
                  <a:cubicBezTo>
                    <a:pt x="20632" y="8075"/>
                    <a:pt x="20936" y="8903"/>
                    <a:pt x="20936" y="10090"/>
                  </a:cubicBezTo>
                  <a:cubicBezTo>
                    <a:pt x="20936" y="10809"/>
                    <a:pt x="21150" y="11277"/>
                    <a:pt x="20936" y="11996"/>
                  </a:cubicBezTo>
                  <a:cubicBezTo>
                    <a:pt x="20632" y="12590"/>
                    <a:pt x="20193" y="12590"/>
                    <a:pt x="19675" y="12823"/>
                  </a:cubicBezTo>
                  <a:cubicBezTo>
                    <a:pt x="19146" y="13057"/>
                    <a:pt x="18854" y="13291"/>
                    <a:pt x="18257" y="13417"/>
                  </a:cubicBezTo>
                  <a:cubicBezTo>
                    <a:pt x="17143" y="13884"/>
                    <a:pt x="16400" y="14604"/>
                    <a:pt x="15589" y="16025"/>
                  </a:cubicBezTo>
                  <a:cubicBezTo>
                    <a:pt x="14993" y="16384"/>
                    <a:pt x="15511" y="17571"/>
                    <a:pt x="15139" y="18399"/>
                  </a:cubicBezTo>
                  <a:cubicBezTo>
                    <a:pt x="14993" y="18632"/>
                    <a:pt x="14846" y="18507"/>
                    <a:pt x="14621" y="18632"/>
                  </a:cubicBezTo>
                  <a:cubicBezTo>
                    <a:pt x="14250" y="18758"/>
                    <a:pt x="14104" y="18758"/>
                    <a:pt x="13732" y="18758"/>
                  </a:cubicBezTo>
                  <a:cubicBezTo>
                    <a:pt x="12843" y="18758"/>
                    <a:pt x="12314" y="18273"/>
                    <a:pt x="11503" y="18273"/>
                  </a:cubicBezTo>
                  <a:cubicBezTo>
                    <a:pt x="10761" y="18273"/>
                    <a:pt x="10389" y="18632"/>
                    <a:pt x="9725" y="18632"/>
                  </a:cubicBezTo>
                  <a:cubicBezTo>
                    <a:pt x="9275" y="18632"/>
                    <a:pt x="9354" y="17338"/>
                    <a:pt x="8903" y="17338"/>
                  </a:cubicBezTo>
                  <a:cubicBezTo>
                    <a:pt x="8307" y="17338"/>
                    <a:pt x="8161" y="18758"/>
                    <a:pt x="7496" y="18758"/>
                  </a:cubicBezTo>
                  <a:cubicBezTo>
                    <a:pt x="7192" y="18758"/>
                    <a:pt x="7046" y="18758"/>
                    <a:pt x="6754" y="18758"/>
                  </a:cubicBezTo>
                  <a:cubicBezTo>
                    <a:pt x="5864" y="18758"/>
                    <a:pt x="5493" y="17445"/>
                    <a:pt x="4671" y="17445"/>
                  </a:cubicBezTo>
                  <a:cubicBezTo>
                    <a:pt x="4446" y="17445"/>
                    <a:pt x="4379" y="17805"/>
                    <a:pt x="4153" y="18039"/>
                  </a:cubicBezTo>
                  <a:cubicBezTo>
                    <a:pt x="3861" y="18399"/>
                    <a:pt x="3636" y="18632"/>
                    <a:pt x="3264" y="18632"/>
                  </a:cubicBezTo>
                  <a:cubicBezTo>
                    <a:pt x="2814" y="18632"/>
                    <a:pt x="2746" y="17805"/>
                    <a:pt x="2296" y="17805"/>
                  </a:cubicBezTo>
                  <a:cubicBezTo>
                    <a:pt x="2004" y="17805"/>
                    <a:pt x="1925" y="18165"/>
                    <a:pt x="1632" y="18399"/>
                  </a:cubicBezTo>
                  <a:cubicBezTo>
                    <a:pt x="1407" y="18507"/>
                    <a:pt x="1261" y="18507"/>
                    <a:pt x="1182" y="18866"/>
                  </a:cubicBezTo>
                  <a:cubicBezTo>
                    <a:pt x="1328" y="20773"/>
                    <a:pt x="1328" y="20773"/>
                    <a:pt x="1328" y="20773"/>
                  </a:cubicBezTo>
                  <a:cubicBezTo>
                    <a:pt x="1328" y="21600"/>
                    <a:pt x="1328" y="21600"/>
                    <a:pt x="1328" y="21600"/>
                  </a:cubicBezTo>
                  <a:cubicBezTo>
                    <a:pt x="957" y="21600"/>
                    <a:pt x="957" y="21600"/>
                    <a:pt x="957" y="21600"/>
                  </a:cubicBezTo>
                  <a:cubicBezTo>
                    <a:pt x="664" y="21132"/>
                    <a:pt x="439" y="20881"/>
                    <a:pt x="68" y="20881"/>
                  </a:cubicBezTo>
                  <a:cubicBezTo>
                    <a:pt x="68" y="20773"/>
                    <a:pt x="0" y="20773"/>
                    <a:pt x="0" y="20647"/>
                  </a:cubicBezTo>
                  <a:cubicBezTo>
                    <a:pt x="0" y="20053"/>
                    <a:pt x="146" y="19586"/>
                    <a:pt x="214" y="18992"/>
                  </a:cubicBezTo>
                  <a:cubicBezTo>
                    <a:pt x="293" y="18399"/>
                    <a:pt x="293" y="17913"/>
                    <a:pt x="585" y="17571"/>
                  </a:cubicBezTo>
                  <a:cubicBezTo>
                    <a:pt x="1486" y="16492"/>
                    <a:pt x="2217" y="16133"/>
                    <a:pt x="3332" y="16133"/>
                  </a:cubicBezTo>
                  <a:cubicBezTo>
                    <a:pt x="3332" y="15899"/>
                    <a:pt x="3332" y="15791"/>
                    <a:pt x="3332" y="15557"/>
                  </a:cubicBezTo>
                  <a:cubicBezTo>
                    <a:pt x="3332" y="15197"/>
                    <a:pt x="3185" y="15071"/>
                    <a:pt x="3039" y="14838"/>
                  </a:cubicBezTo>
                  <a:cubicBezTo>
                    <a:pt x="2893" y="14604"/>
                    <a:pt x="2814" y="14370"/>
                    <a:pt x="2589" y="14370"/>
                  </a:cubicBezTo>
                  <a:cubicBezTo>
                    <a:pt x="2296" y="14370"/>
                    <a:pt x="2150" y="14370"/>
                    <a:pt x="1857" y="14370"/>
                  </a:cubicBezTo>
                  <a:cubicBezTo>
                    <a:pt x="1407" y="14370"/>
                    <a:pt x="743" y="14478"/>
                    <a:pt x="743" y="13777"/>
                  </a:cubicBezTo>
                  <a:cubicBezTo>
                    <a:pt x="743" y="12949"/>
                    <a:pt x="889" y="12338"/>
                    <a:pt x="1103" y="11636"/>
                  </a:cubicBezTo>
                  <a:cubicBezTo>
                    <a:pt x="1925" y="10917"/>
                    <a:pt x="2443" y="10575"/>
                    <a:pt x="3332" y="10323"/>
                  </a:cubicBezTo>
                  <a:cubicBezTo>
                    <a:pt x="4818" y="9730"/>
                    <a:pt x="5707" y="9262"/>
                    <a:pt x="7271" y="9262"/>
                  </a:cubicBezTo>
                  <a:cubicBezTo>
                    <a:pt x="8611" y="9262"/>
                    <a:pt x="9421" y="9262"/>
                    <a:pt x="10839" y="9262"/>
                  </a:cubicBezTo>
                  <a:cubicBezTo>
                    <a:pt x="11357" y="9262"/>
                    <a:pt x="11729" y="9028"/>
                    <a:pt x="12246" y="8795"/>
                  </a:cubicBezTo>
                  <a:cubicBezTo>
                    <a:pt x="12843" y="8543"/>
                    <a:pt x="13361" y="8669"/>
                    <a:pt x="13800" y="7949"/>
                  </a:cubicBezTo>
                  <a:cubicBezTo>
                    <a:pt x="14250" y="7122"/>
                    <a:pt x="14104" y="6169"/>
                    <a:pt x="14475" y="5234"/>
                  </a:cubicBezTo>
                  <a:cubicBezTo>
                    <a:pt x="14700" y="4406"/>
                    <a:pt x="14846" y="3813"/>
                    <a:pt x="15060" y="2986"/>
                  </a:cubicBezTo>
                  <a:cubicBezTo>
                    <a:pt x="15285" y="2032"/>
                    <a:pt x="15285" y="1313"/>
                    <a:pt x="15814" y="845"/>
                  </a:cubicBezTo>
                  <a:cubicBezTo>
                    <a:pt x="16400" y="252"/>
                    <a:pt x="16850" y="360"/>
                    <a:pt x="17514"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7" name="Shape 3427"/>
            <p:cNvSpPr/>
            <p:nvPr/>
          </p:nvSpPr>
          <p:spPr>
            <a:xfrm>
              <a:off x="6849467" y="5509493"/>
              <a:ext cx="535222" cy="758139"/>
            </a:xfrm>
            <a:custGeom>
              <a:avLst/>
              <a:gdLst/>
              <a:ahLst/>
              <a:cxnLst/>
              <a:rect l="0" t="0" r="0" b="0"/>
              <a:pathLst>
                <a:path w="21600" h="21600" extrusionOk="0">
                  <a:moveTo>
                    <a:pt x="17001" y="0"/>
                  </a:moveTo>
                  <a:cubicBezTo>
                    <a:pt x="17001" y="506"/>
                    <a:pt x="16876" y="999"/>
                    <a:pt x="17591" y="1341"/>
                  </a:cubicBezTo>
                  <a:cubicBezTo>
                    <a:pt x="17717" y="1416"/>
                    <a:pt x="18057" y="1416"/>
                    <a:pt x="18307" y="1505"/>
                  </a:cubicBezTo>
                  <a:cubicBezTo>
                    <a:pt x="19596" y="1834"/>
                    <a:pt x="20312" y="2340"/>
                    <a:pt x="21600" y="2668"/>
                  </a:cubicBezTo>
                  <a:cubicBezTo>
                    <a:pt x="21493" y="2921"/>
                    <a:pt x="21367" y="3250"/>
                    <a:pt x="21367" y="3592"/>
                  </a:cubicBezTo>
                  <a:cubicBezTo>
                    <a:pt x="21367" y="4173"/>
                    <a:pt x="21367" y="4502"/>
                    <a:pt x="21367" y="5084"/>
                  </a:cubicBezTo>
                  <a:cubicBezTo>
                    <a:pt x="21367" y="7006"/>
                    <a:pt x="21260" y="8170"/>
                    <a:pt x="19828" y="9763"/>
                  </a:cubicBezTo>
                  <a:cubicBezTo>
                    <a:pt x="19596" y="10016"/>
                    <a:pt x="19488" y="10256"/>
                    <a:pt x="19363" y="10509"/>
                  </a:cubicBezTo>
                  <a:cubicBezTo>
                    <a:pt x="19130" y="10762"/>
                    <a:pt x="18647" y="10674"/>
                    <a:pt x="18307" y="10838"/>
                  </a:cubicBezTo>
                  <a:cubicBezTo>
                    <a:pt x="16643" y="11597"/>
                    <a:pt x="15462" y="12178"/>
                    <a:pt x="14871" y="13430"/>
                  </a:cubicBezTo>
                  <a:cubicBezTo>
                    <a:pt x="14406" y="14354"/>
                    <a:pt x="13690" y="14682"/>
                    <a:pt x="12992" y="15429"/>
                  </a:cubicBezTo>
                  <a:cubicBezTo>
                    <a:pt x="12402" y="16099"/>
                    <a:pt x="12402" y="16605"/>
                    <a:pt x="11811" y="17262"/>
                  </a:cubicBezTo>
                  <a:cubicBezTo>
                    <a:pt x="11095" y="17933"/>
                    <a:pt x="10505" y="18185"/>
                    <a:pt x="9574" y="18767"/>
                  </a:cubicBezTo>
                  <a:cubicBezTo>
                    <a:pt x="8035" y="19690"/>
                    <a:pt x="7319" y="20437"/>
                    <a:pt x="6496" y="21600"/>
                  </a:cubicBezTo>
                  <a:cubicBezTo>
                    <a:pt x="5780" y="21107"/>
                    <a:pt x="5673" y="20348"/>
                    <a:pt x="4724" y="20184"/>
                  </a:cubicBezTo>
                  <a:cubicBezTo>
                    <a:pt x="3185" y="19943"/>
                    <a:pt x="2237" y="20184"/>
                    <a:pt x="948" y="19766"/>
                  </a:cubicBezTo>
                  <a:cubicBezTo>
                    <a:pt x="0" y="19437"/>
                    <a:pt x="358" y="18603"/>
                    <a:pt x="0" y="17844"/>
                  </a:cubicBezTo>
                  <a:cubicBezTo>
                    <a:pt x="125" y="17262"/>
                    <a:pt x="716" y="16681"/>
                    <a:pt x="716" y="16099"/>
                  </a:cubicBezTo>
                  <a:cubicBezTo>
                    <a:pt x="716" y="15770"/>
                    <a:pt x="716" y="15606"/>
                    <a:pt x="716" y="15176"/>
                  </a:cubicBezTo>
                  <a:cubicBezTo>
                    <a:pt x="716" y="14430"/>
                    <a:pt x="1772" y="14101"/>
                    <a:pt x="2595" y="13595"/>
                  </a:cubicBezTo>
                  <a:cubicBezTo>
                    <a:pt x="3311" y="13266"/>
                    <a:pt x="3543" y="12925"/>
                    <a:pt x="4259" y="12684"/>
                  </a:cubicBezTo>
                  <a:cubicBezTo>
                    <a:pt x="5315" y="12431"/>
                    <a:pt x="5906" y="12431"/>
                    <a:pt x="6729" y="12014"/>
                  </a:cubicBezTo>
                  <a:cubicBezTo>
                    <a:pt x="7552" y="11597"/>
                    <a:pt x="7552" y="11091"/>
                    <a:pt x="8143" y="10509"/>
                  </a:cubicBezTo>
                  <a:cubicBezTo>
                    <a:pt x="8984" y="9927"/>
                    <a:pt x="9091" y="9346"/>
                    <a:pt x="9324" y="8511"/>
                  </a:cubicBezTo>
                  <a:cubicBezTo>
                    <a:pt x="9574" y="7841"/>
                    <a:pt x="9914" y="7512"/>
                    <a:pt x="9914" y="6842"/>
                  </a:cubicBezTo>
                  <a:cubicBezTo>
                    <a:pt x="9914" y="6589"/>
                    <a:pt x="9807" y="6424"/>
                    <a:pt x="9682" y="6171"/>
                  </a:cubicBezTo>
                  <a:cubicBezTo>
                    <a:pt x="10039" y="6007"/>
                    <a:pt x="10039" y="5919"/>
                    <a:pt x="10272" y="5843"/>
                  </a:cubicBezTo>
                  <a:cubicBezTo>
                    <a:pt x="10737" y="5678"/>
                    <a:pt x="11346" y="5590"/>
                    <a:pt x="11346" y="5261"/>
                  </a:cubicBezTo>
                  <a:cubicBezTo>
                    <a:pt x="11346" y="4667"/>
                    <a:pt x="10630" y="4502"/>
                    <a:pt x="10630" y="3920"/>
                  </a:cubicBezTo>
                  <a:cubicBezTo>
                    <a:pt x="10630" y="3592"/>
                    <a:pt x="11221" y="3592"/>
                    <a:pt x="11453" y="3339"/>
                  </a:cubicBezTo>
                  <a:cubicBezTo>
                    <a:pt x="11686" y="3010"/>
                    <a:pt x="11918" y="2833"/>
                    <a:pt x="12169" y="2415"/>
                  </a:cubicBezTo>
                  <a:cubicBezTo>
                    <a:pt x="12402" y="1758"/>
                    <a:pt x="12634" y="1416"/>
                    <a:pt x="13225" y="835"/>
                  </a:cubicBezTo>
                  <a:cubicBezTo>
                    <a:pt x="13583" y="417"/>
                    <a:pt x="14173" y="417"/>
                    <a:pt x="14871" y="329"/>
                  </a:cubicBezTo>
                  <a:cubicBezTo>
                    <a:pt x="15945" y="164"/>
                    <a:pt x="15945" y="89"/>
                    <a:pt x="17001"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8" name="Shape 3428"/>
            <p:cNvSpPr/>
            <p:nvPr/>
          </p:nvSpPr>
          <p:spPr>
            <a:xfrm>
              <a:off x="4970732" y="4559311"/>
              <a:ext cx="2423733" cy="1923384"/>
            </a:xfrm>
            <a:custGeom>
              <a:avLst/>
              <a:gdLst/>
              <a:ahLst/>
              <a:cxnLst/>
              <a:rect l="0" t="0" r="0" b="0"/>
              <a:pathLst>
                <a:path w="21600" h="21600" extrusionOk="0">
                  <a:moveTo>
                    <a:pt x="7841" y="4067"/>
                  </a:moveTo>
                  <a:cubicBezTo>
                    <a:pt x="7818" y="4465"/>
                    <a:pt x="7478" y="4630"/>
                    <a:pt x="7478" y="5023"/>
                  </a:cubicBezTo>
                  <a:cubicBezTo>
                    <a:pt x="7478" y="5282"/>
                    <a:pt x="7660" y="5416"/>
                    <a:pt x="7660" y="5680"/>
                  </a:cubicBezTo>
                  <a:cubicBezTo>
                    <a:pt x="7660" y="5809"/>
                    <a:pt x="7660" y="5909"/>
                    <a:pt x="7660" y="6038"/>
                  </a:cubicBezTo>
                  <a:cubicBezTo>
                    <a:pt x="7660" y="6203"/>
                    <a:pt x="7529" y="6267"/>
                    <a:pt x="7478" y="6402"/>
                  </a:cubicBezTo>
                  <a:cubicBezTo>
                    <a:pt x="7399" y="6661"/>
                    <a:pt x="7347" y="6795"/>
                    <a:pt x="7268" y="7054"/>
                  </a:cubicBezTo>
                  <a:cubicBezTo>
                    <a:pt x="7217" y="7188"/>
                    <a:pt x="7166" y="7223"/>
                    <a:pt x="7166" y="7388"/>
                  </a:cubicBezTo>
                  <a:cubicBezTo>
                    <a:pt x="7166" y="7547"/>
                    <a:pt x="7245" y="7582"/>
                    <a:pt x="7320" y="7746"/>
                  </a:cubicBezTo>
                  <a:cubicBezTo>
                    <a:pt x="7347" y="7845"/>
                    <a:pt x="7450" y="7910"/>
                    <a:pt x="7450" y="8040"/>
                  </a:cubicBezTo>
                  <a:cubicBezTo>
                    <a:pt x="7450" y="8438"/>
                    <a:pt x="7114" y="8567"/>
                    <a:pt x="7114" y="8961"/>
                  </a:cubicBezTo>
                  <a:cubicBezTo>
                    <a:pt x="7114" y="9224"/>
                    <a:pt x="7114" y="9354"/>
                    <a:pt x="7114" y="9618"/>
                  </a:cubicBezTo>
                  <a:cubicBezTo>
                    <a:pt x="6775" y="9618"/>
                    <a:pt x="6617" y="9782"/>
                    <a:pt x="6332" y="9981"/>
                  </a:cubicBezTo>
                  <a:cubicBezTo>
                    <a:pt x="6202" y="10046"/>
                    <a:pt x="6151" y="10175"/>
                    <a:pt x="6020" y="10175"/>
                  </a:cubicBezTo>
                  <a:cubicBezTo>
                    <a:pt x="5914" y="10175"/>
                    <a:pt x="5862" y="10046"/>
                    <a:pt x="5759" y="10011"/>
                  </a:cubicBezTo>
                  <a:cubicBezTo>
                    <a:pt x="5574" y="9981"/>
                    <a:pt x="5447" y="9981"/>
                    <a:pt x="5238" y="9981"/>
                  </a:cubicBezTo>
                  <a:cubicBezTo>
                    <a:pt x="5080" y="9981"/>
                    <a:pt x="4977" y="10011"/>
                    <a:pt x="4819" y="10011"/>
                  </a:cubicBezTo>
                  <a:cubicBezTo>
                    <a:pt x="4689" y="10011"/>
                    <a:pt x="4610" y="10011"/>
                    <a:pt x="4507" y="10011"/>
                  </a:cubicBezTo>
                  <a:cubicBezTo>
                    <a:pt x="4377" y="10011"/>
                    <a:pt x="4298" y="10011"/>
                    <a:pt x="4195" y="9946"/>
                  </a:cubicBezTo>
                  <a:cubicBezTo>
                    <a:pt x="4092" y="9882"/>
                    <a:pt x="4065" y="9717"/>
                    <a:pt x="3934" y="9717"/>
                  </a:cubicBezTo>
                  <a:cubicBezTo>
                    <a:pt x="3832" y="9717"/>
                    <a:pt x="3776" y="9847"/>
                    <a:pt x="3674" y="9911"/>
                  </a:cubicBezTo>
                  <a:cubicBezTo>
                    <a:pt x="3571" y="9981"/>
                    <a:pt x="3492" y="10011"/>
                    <a:pt x="3362" y="10076"/>
                  </a:cubicBezTo>
                  <a:cubicBezTo>
                    <a:pt x="3259" y="10175"/>
                    <a:pt x="3231" y="10310"/>
                    <a:pt x="3129" y="10404"/>
                  </a:cubicBezTo>
                  <a:cubicBezTo>
                    <a:pt x="3101" y="10240"/>
                    <a:pt x="3073" y="10046"/>
                    <a:pt x="2943" y="10046"/>
                  </a:cubicBezTo>
                  <a:cubicBezTo>
                    <a:pt x="2868" y="10046"/>
                    <a:pt x="2840" y="10175"/>
                    <a:pt x="2761" y="10210"/>
                  </a:cubicBezTo>
                  <a:cubicBezTo>
                    <a:pt x="2501" y="10310"/>
                    <a:pt x="2319" y="10374"/>
                    <a:pt x="2058" y="10504"/>
                  </a:cubicBezTo>
                  <a:cubicBezTo>
                    <a:pt x="1849" y="10504"/>
                    <a:pt x="1718" y="10539"/>
                    <a:pt x="1485" y="10569"/>
                  </a:cubicBezTo>
                  <a:cubicBezTo>
                    <a:pt x="1406" y="10603"/>
                    <a:pt x="1331" y="10603"/>
                    <a:pt x="1252" y="10668"/>
                  </a:cubicBezTo>
                  <a:cubicBezTo>
                    <a:pt x="1197" y="10703"/>
                    <a:pt x="1197" y="10768"/>
                    <a:pt x="1146" y="10867"/>
                  </a:cubicBezTo>
                  <a:cubicBezTo>
                    <a:pt x="1122" y="10962"/>
                    <a:pt x="1067" y="11031"/>
                    <a:pt x="1015" y="11126"/>
                  </a:cubicBezTo>
                  <a:cubicBezTo>
                    <a:pt x="964" y="11290"/>
                    <a:pt x="913" y="11360"/>
                    <a:pt x="810" y="11455"/>
                  </a:cubicBezTo>
                  <a:cubicBezTo>
                    <a:pt x="731" y="11489"/>
                    <a:pt x="731" y="11589"/>
                    <a:pt x="652" y="11619"/>
                  </a:cubicBezTo>
                  <a:cubicBezTo>
                    <a:pt x="573" y="11654"/>
                    <a:pt x="521" y="11619"/>
                    <a:pt x="494" y="11654"/>
                  </a:cubicBezTo>
                  <a:cubicBezTo>
                    <a:pt x="340" y="11783"/>
                    <a:pt x="312" y="11947"/>
                    <a:pt x="288" y="12176"/>
                  </a:cubicBezTo>
                  <a:cubicBezTo>
                    <a:pt x="79" y="12410"/>
                    <a:pt x="0" y="12639"/>
                    <a:pt x="0" y="12968"/>
                  </a:cubicBezTo>
                  <a:cubicBezTo>
                    <a:pt x="0" y="13162"/>
                    <a:pt x="79" y="13262"/>
                    <a:pt x="51" y="13461"/>
                  </a:cubicBezTo>
                  <a:cubicBezTo>
                    <a:pt x="182" y="13262"/>
                    <a:pt x="312" y="13132"/>
                    <a:pt x="521" y="13132"/>
                  </a:cubicBezTo>
                  <a:cubicBezTo>
                    <a:pt x="624" y="13132"/>
                    <a:pt x="703" y="13197"/>
                    <a:pt x="782" y="13262"/>
                  </a:cubicBezTo>
                  <a:cubicBezTo>
                    <a:pt x="1015" y="13396"/>
                    <a:pt x="1173" y="13396"/>
                    <a:pt x="1406" y="13426"/>
                  </a:cubicBezTo>
                  <a:cubicBezTo>
                    <a:pt x="1695" y="13426"/>
                    <a:pt x="1849" y="13396"/>
                    <a:pt x="2137" y="13396"/>
                  </a:cubicBezTo>
                  <a:cubicBezTo>
                    <a:pt x="2319" y="13396"/>
                    <a:pt x="2422" y="13396"/>
                    <a:pt x="2607" y="13426"/>
                  </a:cubicBezTo>
                  <a:cubicBezTo>
                    <a:pt x="2686" y="13461"/>
                    <a:pt x="2738" y="13491"/>
                    <a:pt x="2813" y="13491"/>
                  </a:cubicBezTo>
                  <a:cubicBezTo>
                    <a:pt x="2919" y="13560"/>
                    <a:pt x="2998" y="13690"/>
                    <a:pt x="2998" y="13854"/>
                  </a:cubicBezTo>
                  <a:cubicBezTo>
                    <a:pt x="2998" y="14053"/>
                    <a:pt x="2919" y="14148"/>
                    <a:pt x="2919" y="14347"/>
                  </a:cubicBezTo>
                  <a:cubicBezTo>
                    <a:pt x="2919" y="14412"/>
                    <a:pt x="2971" y="14446"/>
                    <a:pt x="2998" y="14511"/>
                  </a:cubicBezTo>
                  <a:cubicBezTo>
                    <a:pt x="3022" y="14576"/>
                    <a:pt x="3050" y="14675"/>
                    <a:pt x="3129" y="14675"/>
                  </a:cubicBezTo>
                  <a:cubicBezTo>
                    <a:pt x="3259" y="14675"/>
                    <a:pt x="3310" y="14446"/>
                    <a:pt x="3441" y="14446"/>
                  </a:cubicBezTo>
                  <a:cubicBezTo>
                    <a:pt x="3595" y="14446"/>
                    <a:pt x="3622" y="14641"/>
                    <a:pt x="3674" y="14805"/>
                  </a:cubicBezTo>
                  <a:cubicBezTo>
                    <a:pt x="4116" y="14476"/>
                    <a:pt x="4428" y="14347"/>
                    <a:pt x="4926" y="14347"/>
                  </a:cubicBezTo>
                  <a:cubicBezTo>
                    <a:pt x="5080" y="14347"/>
                    <a:pt x="5187" y="14412"/>
                    <a:pt x="5341" y="14412"/>
                  </a:cubicBezTo>
                  <a:cubicBezTo>
                    <a:pt x="5522" y="14412"/>
                    <a:pt x="5574" y="14183"/>
                    <a:pt x="5759" y="14183"/>
                  </a:cubicBezTo>
                  <a:cubicBezTo>
                    <a:pt x="5862" y="14183"/>
                    <a:pt x="5914" y="14247"/>
                    <a:pt x="6020" y="14247"/>
                  </a:cubicBezTo>
                  <a:cubicBezTo>
                    <a:pt x="6174" y="14247"/>
                    <a:pt x="6281" y="14183"/>
                    <a:pt x="6435" y="14183"/>
                  </a:cubicBezTo>
                  <a:cubicBezTo>
                    <a:pt x="6696" y="14183"/>
                    <a:pt x="6877" y="14511"/>
                    <a:pt x="6877" y="14840"/>
                  </a:cubicBezTo>
                  <a:cubicBezTo>
                    <a:pt x="6877" y="15034"/>
                    <a:pt x="6877" y="15104"/>
                    <a:pt x="6877" y="15298"/>
                  </a:cubicBezTo>
                  <a:cubicBezTo>
                    <a:pt x="6877" y="15397"/>
                    <a:pt x="6956" y="15462"/>
                    <a:pt x="6956" y="15562"/>
                  </a:cubicBezTo>
                  <a:cubicBezTo>
                    <a:pt x="6956" y="15920"/>
                    <a:pt x="6854" y="16119"/>
                    <a:pt x="6854" y="16448"/>
                  </a:cubicBezTo>
                  <a:cubicBezTo>
                    <a:pt x="6854" y="16741"/>
                    <a:pt x="6905" y="16906"/>
                    <a:pt x="6956" y="17169"/>
                  </a:cubicBezTo>
                  <a:cubicBezTo>
                    <a:pt x="7063" y="17433"/>
                    <a:pt x="7138" y="17627"/>
                    <a:pt x="7347" y="17662"/>
                  </a:cubicBezTo>
                  <a:cubicBezTo>
                    <a:pt x="7557" y="17692"/>
                    <a:pt x="7739" y="17598"/>
                    <a:pt x="7869" y="17792"/>
                  </a:cubicBezTo>
                  <a:cubicBezTo>
                    <a:pt x="7999" y="17956"/>
                    <a:pt x="7972" y="18155"/>
                    <a:pt x="7999" y="18384"/>
                  </a:cubicBezTo>
                  <a:cubicBezTo>
                    <a:pt x="7478" y="20057"/>
                    <a:pt x="7478" y="20057"/>
                    <a:pt x="7478" y="20057"/>
                  </a:cubicBezTo>
                  <a:cubicBezTo>
                    <a:pt x="7529" y="20191"/>
                    <a:pt x="7636" y="20221"/>
                    <a:pt x="7739" y="20291"/>
                  </a:cubicBezTo>
                  <a:cubicBezTo>
                    <a:pt x="7869" y="20385"/>
                    <a:pt x="7897" y="20550"/>
                    <a:pt x="7897" y="20714"/>
                  </a:cubicBezTo>
                  <a:cubicBezTo>
                    <a:pt x="7897" y="20878"/>
                    <a:pt x="7897" y="20978"/>
                    <a:pt x="7897" y="21142"/>
                  </a:cubicBezTo>
                  <a:cubicBezTo>
                    <a:pt x="7897" y="21505"/>
                    <a:pt x="8284" y="21600"/>
                    <a:pt x="8572" y="21600"/>
                  </a:cubicBezTo>
                  <a:cubicBezTo>
                    <a:pt x="8860" y="21600"/>
                    <a:pt x="8805" y="20913"/>
                    <a:pt x="9121" y="20913"/>
                  </a:cubicBezTo>
                  <a:cubicBezTo>
                    <a:pt x="9145" y="20913"/>
                    <a:pt x="9172" y="21013"/>
                    <a:pt x="9196" y="21042"/>
                  </a:cubicBezTo>
                  <a:cubicBezTo>
                    <a:pt x="9275" y="21077"/>
                    <a:pt x="9327" y="21077"/>
                    <a:pt x="9433" y="21077"/>
                  </a:cubicBezTo>
                  <a:cubicBezTo>
                    <a:pt x="9694" y="21077"/>
                    <a:pt x="9824" y="20848"/>
                    <a:pt x="10085" y="20848"/>
                  </a:cubicBezTo>
                  <a:cubicBezTo>
                    <a:pt x="10239" y="20848"/>
                    <a:pt x="10318" y="20848"/>
                    <a:pt x="10476" y="20848"/>
                  </a:cubicBezTo>
                  <a:cubicBezTo>
                    <a:pt x="10658" y="20848"/>
                    <a:pt x="10812" y="20913"/>
                    <a:pt x="10994" y="20913"/>
                  </a:cubicBezTo>
                  <a:cubicBezTo>
                    <a:pt x="11282" y="20714"/>
                    <a:pt x="11464" y="20619"/>
                    <a:pt x="11776" y="20550"/>
                  </a:cubicBezTo>
                  <a:cubicBezTo>
                    <a:pt x="12297" y="20385"/>
                    <a:pt x="12609" y="20256"/>
                    <a:pt x="13158" y="20256"/>
                  </a:cubicBezTo>
                  <a:cubicBezTo>
                    <a:pt x="13628" y="20256"/>
                    <a:pt x="13913" y="20256"/>
                    <a:pt x="14411" y="20256"/>
                  </a:cubicBezTo>
                  <a:cubicBezTo>
                    <a:pt x="14592" y="20256"/>
                    <a:pt x="14723" y="20191"/>
                    <a:pt x="14904" y="20126"/>
                  </a:cubicBezTo>
                  <a:cubicBezTo>
                    <a:pt x="15114" y="20057"/>
                    <a:pt x="15295" y="20092"/>
                    <a:pt x="15449" y="19893"/>
                  </a:cubicBezTo>
                  <a:cubicBezTo>
                    <a:pt x="15607" y="19664"/>
                    <a:pt x="15556" y="19400"/>
                    <a:pt x="15686" y="19141"/>
                  </a:cubicBezTo>
                  <a:cubicBezTo>
                    <a:pt x="15765" y="18912"/>
                    <a:pt x="15817" y="18748"/>
                    <a:pt x="15892" y="18519"/>
                  </a:cubicBezTo>
                  <a:cubicBezTo>
                    <a:pt x="15971" y="18255"/>
                    <a:pt x="15971" y="18056"/>
                    <a:pt x="16157" y="17926"/>
                  </a:cubicBezTo>
                  <a:cubicBezTo>
                    <a:pt x="16362" y="17762"/>
                    <a:pt x="16520" y="17792"/>
                    <a:pt x="16753" y="17692"/>
                  </a:cubicBezTo>
                  <a:cubicBezTo>
                    <a:pt x="16781" y="17463"/>
                    <a:pt x="16911" y="17234"/>
                    <a:pt x="16911" y="17005"/>
                  </a:cubicBezTo>
                  <a:cubicBezTo>
                    <a:pt x="16911" y="16876"/>
                    <a:pt x="16911" y="16811"/>
                    <a:pt x="16911" y="16642"/>
                  </a:cubicBezTo>
                  <a:cubicBezTo>
                    <a:pt x="16911" y="16348"/>
                    <a:pt x="17144" y="16219"/>
                    <a:pt x="17326" y="16020"/>
                  </a:cubicBezTo>
                  <a:cubicBezTo>
                    <a:pt x="17484" y="15890"/>
                    <a:pt x="17535" y="15756"/>
                    <a:pt x="17693" y="15661"/>
                  </a:cubicBezTo>
                  <a:cubicBezTo>
                    <a:pt x="17926" y="15562"/>
                    <a:pt x="18057" y="15562"/>
                    <a:pt x="18238" y="15397"/>
                  </a:cubicBezTo>
                  <a:cubicBezTo>
                    <a:pt x="18420" y="15233"/>
                    <a:pt x="18420" y="15034"/>
                    <a:pt x="18550" y="14805"/>
                  </a:cubicBezTo>
                  <a:cubicBezTo>
                    <a:pt x="18736" y="14576"/>
                    <a:pt x="18760" y="14347"/>
                    <a:pt x="18811" y="14018"/>
                  </a:cubicBezTo>
                  <a:cubicBezTo>
                    <a:pt x="18866" y="13755"/>
                    <a:pt x="18941" y="13625"/>
                    <a:pt x="18941" y="13361"/>
                  </a:cubicBezTo>
                  <a:cubicBezTo>
                    <a:pt x="18941" y="13262"/>
                    <a:pt x="18918" y="13197"/>
                    <a:pt x="18890" y="13097"/>
                  </a:cubicBezTo>
                  <a:cubicBezTo>
                    <a:pt x="18969" y="13033"/>
                    <a:pt x="18969" y="12998"/>
                    <a:pt x="19020" y="12968"/>
                  </a:cubicBezTo>
                  <a:cubicBezTo>
                    <a:pt x="19123" y="12903"/>
                    <a:pt x="19257" y="12868"/>
                    <a:pt x="19257" y="12739"/>
                  </a:cubicBezTo>
                  <a:cubicBezTo>
                    <a:pt x="19257" y="12505"/>
                    <a:pt x="19099" y="12440"/>
                    <a:pt x="19099" y="12211"/>
                  </a:cubicBezTo>
                  <a:cubicBezTo>
                    <a:pt x="19099" y="12082"/>
                    <a:pt x="19230" y="12082"/>
                    <a:pt x="19281" y="11982"/>
                  </a:cubicBezTo>
                  <a:cubicBezTo>
                    <a:pt x="19333" y="11853"/>
                    <a:pt x="19384" y="11783"/>
                    <a:pt x="19439" y="11619"/>
                  </a:cubicBezTo>
                  <a:cubicBezTo>
                    <a:pt x="19491" y="11360"/>
                    <a:pt x="19542" y="11226"/>
                    <a:pt x="19672" y="10997"/>
                  </a:cubicBezTo>
                  <a:cubicBezTo>
                    <a:pt x="19751" y="10832"/>
                    <a:pt x="19882" y="10832"/>
                    <a:pt x="20036" y="10798"/>
                  </a:cubicBezTo>
                  <a:cubicBezTo>
                    <a:pt x="20273" y="10733"/>
                    <a:pt x="20273" y="10703"/>
                    <a:pt x="20506" y="10668"/>
                  </a:cubicBezTo>
                  <a:cubicBezTo>
                    <a:pt x="20506" y="10603"/>
                    <a:pt x="20478" y="10638"/>
                    <a:pt x="20478" y="10569"/>
                  </a:cubicBezTo>
                  <a:cubicBezTo>
                    <a:pt x="20478" y="10210"/>
                    <a:pt x="20766" y="10046"/>
                    <a:pt x="20766" y="9653"/>
                  </a:cubicBezTo>
                  <a:cubicBezTo>
                    <a:pt x="20766" y="9518"/>
                    <a:pt x="20715" y="9453"/>
                    <a:pt x="20715" y="9354"/>
                  </a:cubicBezTo>
                  <a:cubicBezTo>
                    <a:pt x="20715" y="9095"/>
                    <a:pt x="20897" y="9025"/>
                    <a:pt x="20948" y="8796"/>
                  </a:cubicBezTo>
                  <a:cubicBezTo>
                    <a:pt x="21079" y="8303"/>
                    <a:pt x="21055" y="8010"/>
                    <a:pt x="21209" y="7547"/>
                  </a:cubicBezTo>
                  <a:cubicBezTo>
                    <a:pt x="21367" y="7089"/>
                    <a:pt x="21600" y="6860"/>
                    <a:pt x="21600" y="6367"/>
                  </a:cubicBezTo>
                  <a:cubicBezTo>
                    <a:pt x="21600" y="5909"/>
                    <a:pt x="21288" y="5745"/>
                    <a:pt x="21055" y="5381"/>
                  </a:cubicBezTo>
                  <a:cubicBezTo>
                    <a:pt x="20925" y="5217"/>
                    <a:pt x="20869" y="5023"/>
                    <a:pt x="20664" y="4988"/>
                  </a:cubicBezTo>
                  <a:cubicBezTo>
                    <a:pt x="20454" y="4923"/>
                    <a:pt x="20324" y="5023"/>
                    <a:pt x="20115" y="4888"/>
                  </a:cubicBezTo>
                  <a:cubicBezTo>
                    <a:pt x="19984" y="4824"/>
                    <a:pt x="19905" y="4724"/>
                    <a:pt x="19751" y="4724"/>
                  </a:cubicBezTo>
                  <a:cubicBezTo>
                    <a:pt x="19570" y="4724"/>
                    <a:pt x="19491" y="4859"/>
                    <a:pt x="19309" y="4859"/>
                  </a:cubicBezTo>
                  <a:cubicBezTo>
                    <a:pt x="19257" y="4859"/>
                    <a:pt x="19257" y="4759"/>
                    <a:pt x="19230" y="4660"/>
                  </a:cubicBezTo>
                  <a:cubicBezTo>
                    <a:pt x="19202" y="4495"/>
                    <a:pt x="19151" y="4431"/>
                    <a:pt x="19072" y="4296"/>
                  </a:cubicBezTo>
                  <a:cubicBezTo>
                    <a:pt x="18941" y="4037"/>
                    <a:pt x="18866" y="3838"/>
                    <a:pt x="18681" y="3609"/>
                  </a:cubicBezTo>
                  <a:cubicBezTo>
                    <a:pt x="18499" y="3345"/>
                    <a:pt x="18266" y="3445"/>
                    <a:pt x="18005" y="3315"/>
                  </a:cubicBezTo>
                  <a:cubicBezTo>
                    <a:pt x="17847" y="3246"/>
                    <a:pt x="17768" y="3181"/>
                    <a:pt x="17614" y="3116"/>
                  </a:cubicBezTo>
                  <a:cubicBezTo>
                    <a:pt x="17511" y="3052"/>
                    <a:pt x="17432" y="2952"/>
                    <a:pt x="17326" y="2922"/>
                  </a:cubicBezTo>
                  <a:cubicBezTo>
                    <a:pt x="17247" y="2852"/>
                    <a:pt x="17172" y="2852"/>
                    <a:pt x="17120" y="2758"/>
                  </a:cubicBezTo>
                  <a:cubicBezTo>
                    <a:pt x="17041" y="2623"/>
                    <a:pt x="17041" y="2494"/>
                    <a:pt x="16935" y="2360"/>
                  </a:cubicBezTo>
                  <a:cubicBezTo>
                    <a:pt x="16623" y="1966"/>
                    <a:pt x="16390" y="1837"/>
                    <a:pt x="16026" y="1638"/>
                  </a:cubicBezTo>
                  <a:cubicBezTo>
                    <a:pt x="15868" y="1538"/>
                    <a:pt x="15817" y="1344"/>
                    <a:pt x="15659" y="1344"/>
                  </a:cubicBezTo>
                  <a:cubicBezTo>
                    <a:pt x="15426" y="1344"/>
                    <a:pt x="15319" y="1573"/>
                    <a:pt x="15114" y="1573"/>
                  </a:cubicBezTo>
                  <a:cubicBezTo>
                    <a:pt x="14956" y="1573"/>
                    <a:pt x="14904" y="1374"/>
                    <a:pt x="14746" y="1279"/>
                  </a:cubicBezTo>
                  <a:cubicBezTo>
                    <a:pt x="14644" y="1180"/>
                    <a:pt x="14462" y="1180"/>
                    <a:pt x="14462" y="1016"/>
                  </a:cubicBezTo>
                  <a:cubicBezTo>
                    <a:pt x="14462" y="851"/>
                    <a:pt x="14486" y="722"/>
                    <a:pt x="14537" y="587"/>
                  </a:cubicBezTo>
                  <a:cubicBezTo>
                    <a:pt x="14565" y="458"/>
                    <a:pt x="14644" y="423"/>
                    <a:pt x="14644" y="294"/>
                  </a:cubicBezTo>
                  <a:cubicBezTo>
                    <a:pt x="14644" y="164"/>
                    <a:pt x="14513" y="164"/>
                    <a:pt x="14411" y="129"/>
                  </a:cubicBezTo>
                  <a:cubicBezTo>
                    <a:pt x="14332" y="95"/>
                    <a:pt x="14280" y="0"/>
                    <a:pt x="14201" y="0"/>
                  </a:cubicBezTo>
                  <a:cubicBezTo>
                    <a:pt x="14071" y="0"/>
                    <a:pt x="13992" y="0"/>
                    <a:pt x="13861" y="0"/>
                  </a:cubicBezTo>
                  <a:cubicBezTo>
                    <a:pt x="13759" y="0"/>
                    <a:pt x="13703" y="95"/>
                    <a:pt x="13573" y="95"/>
                  </a:cubicBezTo>
                  <a:cubicBezTo>
                    <a:pt x="13470" y="95"/>
                    <a:pt x="13419" y="95"/>
                    <a:pt x="13316" y="95"/>
                  </a:cubicBezTo>
                  <a:cubicBezTo>
                    <a:pt x="13210" y="95"/>
                    <a:pt x="13158" y="194"/>
                    <a:pt x="13056" y="294"/>
                  </a:cubicBezTo>
                  <a:cubicBezTo>
                    <a:pt x="12898" y="423"/>
                    <a:pt x="12819" y="523"/>
                    <a:pt x="12688" y="657"/>
                  </a:cubicBezTo>
                  <a:cubicBezTo>
                    <a:pt x="12428" y="951"/>
                    <a:pt x="12246" y="981"/>
                    <a:pt x="11961" y="1145"/>
                  </a:cubicBezTo>
                  <a:cubicBezTo>
                    <a:pt x="11491" y="1374"/>
                    <a:pt x="11282" y="1707"/>
                    <a:pt x="10812" y="1837"/>
                  </a:cubicBezTo>
                  <a:cubicBezTo>
                    <a:pt x="10681" y="1867"/>
                    <a:pt x="10630" y="2001"/>
                    <a:pt x="10500" y="2001"/>
                  </a:cubicBezTo>
                  <a:cubicBezTo>
                    <a:pt x="10215" y="2001"/>
                    <a:pt x="10160" y="1638"/>
                    <a:pt x="10057" y="1279"/>
                  </a:cubicBezTo>
                  <a:cubicBezTo>
                    <a:pt x="9773" y="1279"/>
                    <a:pt x="9615" y="1145"/>
                    <a:pt x="9327" y="1145"/>
                  </a:cubicBezTo>
                  <a:cubicBezTo>
                    <a:pt x="9042" y="1145"/>
                    <a:pt x="8884" y="1374"/>
                    <a:pt x="8754" y="1673"/>
                  </a:cubicBezTo>
                  <a:cubicBezTo>
                    <a:pt x="8623" y="1966"/>
                    <a:pt x="8493" y="2131"/>
                    <a:pt x="8418" y="2459"/>
                  </a:cubicBezTo>
                  <a:cubicBezTo>
                    <a:pt x="8418" y="2524"/>
                    <a:pt x="8363" y="2524"/>
                    <a:pt x="8339" y="2589"/>
                  </a:cubicBezTo>
                  <a:cubicBezTo>
                    <a:pt x="8232" y="2952"/>
                    <a:pt x="8260" y="3216"/>
                    <a:pt x="8130" y="3574"/>
                  </a:cubicBezTo>
                  <a:cubicBezTo>
                    <a:pt x="8078" y="3674"/>
                    <a:pt x="8027" y="3739"/>
                    <a:pt x="7972" y="3838"/>
                  </a:cubicBezTo>
                  <a:cubicBezTo>
                    <a:pt x="7920" y="3938"/>
                    <a:pt x="7920" y="4037"/>
                    <a:pt x="7841" y="406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29" name="Shape 3429"/>
            <p:cNvSpPr/>
            <p:nvPr/>
          </p:nvSpPr>
          <p:spPr>
            <a:xfrm>
              <a:off x="4135956" y="6322817"/>
              <a:ext cx="1315260" cy="953650"/>
            </a:xfrm>
            <a:custGeom>
              <a:avLst/>
              <a:gdLst/>
              <a:ahLst/>
              <a:cxnLst/>
              <a:rect l="0" t="0" r="0" b="0"/>
              <a:pathLst>
                <a:path w="21600" h="21600" extrusionOk="0">
                  <a:moveTo>
                    <a:pt x="5373" y="60"/>
                  </a:moveTo>
                  <a:cubicBezTo>
                    <a:pt x="4892" y="794"/>
                    <a:pt x="4463" y="995"/>
                    <a:pt x="3888" y="1517"/>
                  </a:cubicBezTo>
                  <a:cubicBezTo>
                    <a:pt x="3545" y="1788"/>
                    <a:pt x="3545" y="2250"/>
                    <a:pt x="3502" y="2783"/>
                  </a:cubicBezTo>
                  <a:cubicBezTo>
                    <a:pt x="3451" y="3175"/>
                    <a:pt x="3363" y="3376"/>
                    <a:pt x="3269" y="3777"/>
                  </a:cubicBezTo>
                  <a:cubicBezTo>
                    <a:pt x="3029" y="4441"/>
                    <a:pt x="2643" y="4501"/>
                    <a:pt x="2257" y="5033"/>
                  </a:cubicBezTo>
                  <a:cubicBezTo>
                    <a:pt x="2068" y="5365"/>
                    <a:pt x="2111" y="5626"/>
                    <a:pt x="1922" y="5958"/>
                  </a:cubicBezTo>
                  <a:cubicBezTo>
                    <a:pt x="1587" y="6430"/>
                    <a:pt x="1296" y="6560"/>
                    <a:pt x="1158" y="7153"/>
                  </a:cubicBezTo>
                  <a:cubicBezTo>
                    <a:pt x="1107" y="7555"/>
                    <a:pt x="1056" y="7686"/>
                    <a:pt x="1012" y="8077"/>
                  </a:cubicBezTo>
                  <a:cubicBezTo>
                    <a:pt x="240" y="13975"/>
                    <a:pt x="240" y="13975"/>
                    <a:pt x="240" y="13975"/>
                  </a:cubicBezTo>
                  <a:cubicBezTo>
                    <a:pt x="240" y="14045"/>
                    <a:pt x="197" y="14115"/>
                    <a:pt x="197" y="14176"/>
                  </a:cubicBezTo>
                  <a:cubicBezTo>
                    <a:pt x="146" y="14306"/>
                    <a:pt x="95" y="14377"/>
                    <a:pt x="95" y="14507"/>
                  </a:cubicBezTo>
                  <a:cubicBezTo>
                    <a:pt x="51" y="14638"/>
                    <a:pt x="0" y="14708"/>
                    <a:pt x="0" y="14768"/>
                  </a:cubicBezTo>
                  <a:cubicBezTo>
                    <a:pt x="0" y="14909"/>
                    <a:pt x="51" y="15040"/>
                    <a:pt x="51" y="15100"/>
                  </a:cubicBezTo>
                  <a:cubicBezTo>
                    <a:pt x="240" y="15100"/>
                    <a:pt x="437" y="15170"/>
                    <a:pt x="626" y="15170"/>
                  </a:cubicBezTo>
                  <a:cubicBezTo>
                    <a:pt x="961" y="15040"/>
                    <a:pt x="1158" y="14839"/>
                    <a:pt x="1492" y="14839"/>
                  </a:cubicBezTo>
                  <a:cubicBezTo>
                    <a:pt x="1536" y="14839"/>
                    <a:pt x="1587" y="14839"/>
                    <a:pt x="1631" y="14909"/>
                  </a:cubicBezTo>
                  <a:cubicBezTo>
                    <a:pt x="1682" y="14969"/>
                    <a:pt x="1733" y="15040"/>
                    <a:pt x="1776" y="15100"/>
                  </a:cubicBezTo>
                  <a:cubicBezTo>
                    <a:pt x="1827" y="15301"/>
                    <a:pt x="2017" y="15241"/>
                    <a:pt x="2068" y="15441"/>
                  </a:cubicBezTo>
                  <a:cubicBezTo>
                    <a:pt x="2111" y="15632"/>
                    <a:pt x="2111" y="15833"/>
                    <a:pt x="2162" y="16095"/>
                  </a:cubicBezTo>
                  <a:cubicBezTo>
                    <a:pt x="2308" y="16697"/>
                    <a:pt x="2643" y="16898"/>
                    <a:pt x="2643" y="17491"/>
                  </a:cubicBezTo>
                  <a:cubicBezTo>
                    <a:pt x="2643" y="18023"/>
                    <a:pt x="2497" y="18355"/>
                    <a:pt x="2402" y="18747"/>
                  </a:cubicBezTo>
                  <a:cubicBezTo>
                    <a:pt x="2548" y="18747"/>
                    <a:pt x="2643" y="18817"/>
                    <a:pt x="2737" y="18817"/>
                  </a:cubicBezTo>
                  <a:cubicBezTo>
                    <a:pt x="2978" y="18817"/>
                    <a:pt x="3072" y="18817"/>
                    <a:pt x="3312" y="18817"/>
                  </a:cubicBezTo>
                  <a:cubicBezTo>
                    <a:pt x="3596" y="18817"/>
                    <a:pt x="3691" y="18486"/>
                    <a:pt x="3982" y="18486"/>
                  </a:cubicBezTo>
                  <a:cubicBezTo>
                    <a:pt x="4266" y="18486"/>
                    <a:pt x="4361" y="18877"/>
                    <a:pt x="4601" y="19018"/>
                  </a:cubicBezTo>
                  <a:cubicBezTo>
                    <a:pt x="4987" y="19279"/>
                    <a:pt x="5227" y="19410"/>
                    <a:pt x="5657" y="19410"/>
                  </a:cubicBezTo>
                  <a:cubicBezTo>
                    <a:pt x="5897" y="19410"/>
                    <a:pt x="5999" y="19410"/>
                    <a:pt x="6239" y="19410"/>
                  </a:cubicBezTo>
                  <a:cubicBezTo>
                    <a:pt x="6618" y="19410"/>
                    <a:pt x="6763" y="19681"/>
                    <a:pt x="7149" y="19812"/>
                  </a:cubicBezTo>
                  <a:cubicBezTo>
                    <a:pt x="7870" y="20073"/>
                    <a:pt x="8256" y="20404"/>
                    <a:pt x="8925" y="20806"/>
                  </a:cubicBezTo>
                  <a:cubicBezTo>
                    <a:pt x="9115" y="20937"/>
                    <a:pt x="9260" y="21007"/>
                    <a:pt x="9457" y="21138"/>
                  </a:cubicBezTo>
                  <a:cubicBezTo>
                    <a:pt x="9595" y="21329"/>
                    <a:pt x="9697" y="21600"/>
                    <a:pt x="9886" y="21600"/>
                  </a:cubicBezTo>
                  <a:cubicBezTo>
                    <a:pt x="10221" y="21600"/>
                    <a:pt x="10418" y="21198"/>
                    <a:pt x="10512" y="20736"/>
                  </a:cubicBezTo>
                  <a:cubicBezTo>
                    <a:pt x="10607" y="20475"/>
                    <a:pt x="10512" y="20143"/>
                    <a:pt x="10651" y="19872"/>
                  </a:cubicBezTo>
                  <a:cubicBezTo>
                    <a:pt x="10753" y="19741"/>
                    <a:pt x="10891" y="19741"/>
                    <a:pt x="11037" y="19681"/>
                  </a:cubicBezTo>
                  <a:cubicBezTo>
                    <a:pt x="11757" y="19340"/>
                    <a:pt x="11903" y="18214"/>
                    <a:pt x="12624" y="18214"/>
                  </a:cubicBezTo>
                  <a:cubicBezTo>
                    <a:pt x="13825" y="18214"/>
                    <a:pt x="14451" y="18546"/>
                    <a:pt x="15601" y="18948"/>
                  </a:cubicBezTo>
                  <a:cubicBezTo>
                    <a:pt x="16133" y="19149"/>
                    <a:pt x="16366" y="19410"/>
                    <a:pt x="16897" y="19410"/>
                  </a:cubicBezTo>
                  <a:cubicBezTo>
                    <a:pt x="17137" y="19410"/>
                    <a:pt x="17232" y="19209"/>
                    <a:pt x="17421" y="19209"/>
                  </a:cubicBezTo>
                  <a:cubicBezTo>
                    <a:pt x="18142" y="19209"/>
                    <a:pt x="18433" y="19410"/>
                    <a:pt x="19154" y="19540"/>
                  </a:cubicBezTo>
                  <a:cubicBezTo>
                    <a:pt x="19249" y="19410"/>
                    <a:pt x="19343" y="19340"/>
                    <a:pt x="19394" y="19149"/>
                  </a:cubicBezTo>
                  <a:cubicBezTo>
                    <a:pt x="19540" y="18687"/>
                    <a:pt x="19445" y="18355"/>
                    <a:pt x="19634" y="17883"/>
                  </a:cubicBezTo>
                  <a:cubicBezTo>
                    <a:pt x="19729" y="17622"/>
                    <a:pt x="20020" y="17561"/>
                    <a:pt x="20020" y="17290"/>
                  </a:cubicBezTo>
                  <a:cubicBezTo>
                    <a:pt x="20020" y="16697"/>
                    <a:pt x="19583" y="16627"/>
                    <a:pt x="19299" y="16235"/>
                  </a:cubicBezTo>
                  <a:cubicBezTo>
                    <a:pt x="19583" y="16235"/>
                    <a:pt x="19780" y="16165"/>
                    <a:pt x="20115" y="16095"/>
                  </a:cubicBezTo>
                  <a:cubicBezTo>
                    <a:pt x="20260" y="16034"/>
                    <a:pt x="20304" y="15703"/>
                    <a:pt x="20501" y="15703"/>
                  </a:cubicBezTo>
                  <a:cubicBezTo>
                    <a:pt x="20741" y="15703"/>
                    <a:pt x="20836" y="15904"/>
                    <a:pt x="21076" y="15904"/>
                  </a:cubicBezTo>
                  <a:cubicBezTo>
                    <a:pt x="21265" y="15904"/>
                    <a:pt x="21462" y="15904"/>
                    <a:pt x="21600" y="15763"/>
                  </a:cubicBezTo>
                  <a:cubicBezTo>
                    <a:pt x="21462" y="15170"/>
                    <a:pt x="21316" y="14839"/>
                    <a:pt x="21221" y="14176"/>
                  </a:cubicBezTo>
                  <a:cubicBezTo>
                    <a:pt x="21025" y="14176"/>
                    <a:pt x="20930" y="14115"/>
                    <a:pt x="20690" y="14115"/>
                  </a:cubicBezTo>
                  <a:cubicBezTo>
                    <a:pt x="20595" y="14115"/>
                    <a:pt x="20544" y="14176"/>
                    <a:pt x="20450" y="14176"/>
                  </a:cubicBezTo>
                  <a:cubicBezTo>
                    <a:pt x="20304" y="14176"/>
                    <a:pt x="20210" y="14176"/>
                    <a:pt x="20064" y="14176"/>
                  </a:cubicBezTo>
                  <a:cubicBezTo>
                    <a:pt x="20115" y="13513"/>
                    <a:pt x="20304" y="13181"/>
                    <a:pt x="20304" y="12518"/>
                  </a:cubicBezTo>
                  <a:cubicBezTo>
                    <a:pt x="20304" y="12056"/>
                    <a:pt x="19875" y="12056"/>
                    <a:pt x="19540" y="11855"/>
                  </a:cubicBezTo>
                  <a:cubicBezTo>
                    <a:pt x="19249" y="11594"/>
                    <a:pt x="19059" y="11393"/>
                    <a:pt x="18724" y="11393"/>
                  </a:cubicBezTo>
                  <a:cubicBezTo>
                    <a:pt x="18339" y="11393"/>
                    <a:pt x="18193" y="11594"/>
                    <a:pt x="17807" y="11594"/>
                  </a:cubicBezTo>
                  <a:cubicBezTo>
                    <a:pt x="17763" y="11594"/>
                    <a:pt x="17712" y="11523"/>
                    <a:pt x="17712" y="11523"/>
                  </a:cubicBezTo>
                  <a:cubicBezTo>
                    <a:pt x="17712" y="11061"/>
                    <a:pt x="17763" y="10800"/>
                    <a:pt x="17763" y="10328"/>
                  </a:cubicBezTo>
                  <a:cubicBezTo>
                    <a:pt x="17763" y="9735"/>
                    <a:pt x="17807" y="9343"/>
                    <a:pt x="17669" y="8740"/>
                  </a:cubicBezTo>
                  <a:cubicBezTo>
                    <a:pt x="17523" y="8208"/>
                    <a:pt x="17283" y="8017"/>
                    <a:pt x="17283" y="7485"/>
                  </a:cubicBezTo>
                  <a:cubicBezTo>
                    <a:pt x="17283" y="7153"/>
                    <a:pt x="17472" y="7023"/>
                    <a:pt x="17567" y="6691"/>
                  </a:cubicBezTo>
                  <a:cubicBezTo>
                    <a:pt x="17567" y="6560"/>
                    <a:pt x="17523" y="6490"/>
                    <a:pt x="17472" y="6359"/>
                  </a:cubicBezTo>
                  <a:cubicBezTo>
                    <a:pt x="17472" y="6159"/>
                    <a:pt x="17472" y="6028"/>
                    <a:pt x="17472" y="5827"/>
                  </a:cubicBezTo>
                  <a:cubicBezTo>
                    <a:pt x="17421" y="5626"/>
                    <a:pt x="17378" y="5435"/>
                    <a:pt x="17378" y="5234"/>
                  </a:cubicBezTo>
                  <a:cubicBezTo>
                    <a:pt x="17327" y="4903"/>
                    <a:pt x="17283" y="4762"/>
                    <a:pt x="17283" y="4501"/>
                  </a:cubicBezTo>
                  <a:cubicBezTo>
                    <a:pt x="17232" y="4370"/>
                    <a:pt x="17232" y="4240"/>
                    <a:pt x="17188" y="4109"/>
                  </a:cubicBezTo>
                  <a:cubicBezTo>
                    <a:pt x="17137" y="3908"/>
                    <a:pt x="17086" y="3838"/>
                    <a:pt x="17043" y="3637"/>
                  </a:cubicBezTo>
                  <a:cubicBezTo>
                    <a:pt x="16802" y="3305"/>
                    <a:pt x="16511" y="3305"/>
                    <a:pt x="16271" y="3044"/>
                  </a:cubicBezTo>
                  <a:cubicBezTo>
                    <a:pt x="16031" y="2783"/>
                    <a:pt x="16031" y="2250"/>
                    <a:pt x="15696" y="2250"/>
                  </a:cubicBezTo>
                  <a:cubicBezTo>
                    <a:pt x="15310" y="2250"/>
                    <a:pt x="15070" y="2451"/>
                    <a:pt x="14691" y="2451"/>
                  </a:cubicBezTo>
                  <a:cubicBezTo>
                    <a:pt x="14400" y="2451"/>
                    <a:pt x="14254" y="2120"/>
                    <a:pt x="13970" y="2120"/>
                  </a:cubicBezTo>
                  <a:cubicBezTo>
                    <a:pt x="13730" y="2120"/>
                    <a:pt x="13636" y="2451"/>
                    <a:pt x="13344" y="2451"/>
                  </a:cubicBezTo>
                  <a:cubicBezTo>
                    <a:pt x="13104" y="2451"/>
                    <a:pt x="13010" y="2049"/>
                    <a:pt x="12864" y="1718"/>
                  </a:cubicBezTo>
                  <a:cubicBezTo>
                    <a:pt x="12813" y="1517"/>
                    <a:pt x="12813" y="1256"/>
                    <a:pt x="12675" y="1256"/>
                  </a:cubicBezTo>
                  <a:cubicBezTo>
                    <a:pt x="12383" y="1256"/>
                    <a:pt x="12238" y="1517"/>
                    <a:pt x="11954" y="1517"/>
                  </a:cubicBezTo>
                  <a:cubicBezTo>
                    <a:pt x="11233" y="1517"/>
                    <a:pt x="10993" y="191"/>
                    <a:pt x="10272" y="191"/>
                  </a:cubicBezTo>
                  <a:cubicBezTo>
                    <a:pt x="10032" y="191"/>
                    <a:pt x="9930" y="191"/>
                    <a:pt x="9741" y="191"/>
                  </a:cubicBezTo>
                  <a:cubicBezTo>
                    <a:pt x="9457" y="191"/>
                    <a:pt x="9311" y="0"/>
                    <a:pt x="9020" y="0"/>
                  </a:cubicBezTo>
                  <a:cubicBezTo>
                    <a:pt x="8780" y="0"/>
                    <a:pt x="8685" y="0"/>
                    <a:pt x="8445" y="0"/>
                  </a:cubicBezTo>
                  <a:cubicBezTo>
                    <a:pt x="8205" y="0"/>
                    <a:pt x="8154" y="462"/>
                    <a:pt x="7921" y="462"/>
                  </a:cubicBezTo>
                  <a:cubicBezTo>
                    <a:pt x="7724" y="462"/>
                    <a:pt x="7680" y="261"/>
                    <a:pt x="7484" y="261"/>
                  </a:cubicBezTo>
                  <a:cubicBezTo>
                    <a:pt x="7200" y="261"/>
                    <a:pt x="7054" y="261"/>
                    <a:pt x="6763" y="261"/>
                  </a:cubicBezTo>
                  <a:cubicBezTo>
                    <a:pt x="5373" y="60"/>
                    <a:pt x="5373" y="60"/>
                    <a:pt x="5373" y="6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30" name="Shape 3430"/>
            <p:cNvSpPr/>
            <p:nvPr/>
          </p:nvSpPr>
          <p:spPr>
            <a:xfrm>
              <a:off x="4464394" y="5728465"/>
              <a:ext cx="1827464" cy="1289929"/>
            </a:xfrm>
            <a:custGeom>
              <a:avLst/>
              <a:gdLst/>
              <a:ahLst/>
              <a:cxnLst/>
              <a:rect l="0" t="0" r="0" b="0"/>
              <a:pathLst>
                <a:path w="21600" h="21600" extrusionOk="0">
                  <a:moveTo>
                    <a:pt x="6047" y="490"/>
                  </a:moveTo>
                  <a:cubicBezTo>
                    <a:pt x="6016" y="683"/>
                    <a:pt x="5911" y="780"/>
                    <a:pt x="5806" y="980"/>
                  </a:cubicBezTo>
                  <a:cubicBezTo>
                    <a:pt x="5701" y="1174"/>
                    <a:pt x="5701" y="1322"/>
                    <a:pt x="5565" y="1471"/>
                  </a:cubicBezTo>
                  <a:cubicBezTo>
                    <a:pt x="5460" y="1515"/>
                    <a:pt x="5429" y="1567"/>
                    <a:pt x="5324" y="1612"/>
                  </a:cubicBezTo>
                  <a:cubicBezTo>
                    <a:pt x="5219" y="1716"/>
                    <a:pt x="5183" y="1812"/>
                    <a:pt x="5046" y="1909"/>
                  </a:cubicBezTo>
                  <a:cubicBezTo>
                    <a:pt x="4941" y="1961"/>
                    <a:pt x="4873" y="1909"/>
                    <a:pt x="4769" y="2006"/>
                  </a:cubicBezTo>
                  <a:cubicBezTo>
                    <a:pt x="4564" y="2102"/>
                    <a:pt x="4528" y="2347"/>
                    <a:pt x="4459" y="2644"/>
                  </a:cubicBezTo>
                  <a:cubicBezTo>
                    <a:pt x="4355" y="2986"/>
                    <a:pt x="4318" y="3179"/>
                    <a:pt x="4218" y="3528"/>
                  </a:cubicBezTo>
                  <a:cubicBezTo>
                    <a:pt x="4182" y="3625"/>
                    <a:pt x="4150" y="3669"/>
                    <a:pt x="4114" y="3721"/>
                  </a:cubicBezTo>
                  <a:cubicBezTo>
                    <a:pt x="4045" y="3870"/>
                    <a:pt x="4045" y="3914"/>
                    <a:pt x="3972" y="4063"/>
                  </a:cubicBezTo>
                  <a:cubicBezTo>
                    <a:pt x="3799" y="4256"/>
                    <a:pt x="3631" y="4360"/>
                    <a:pt x="3527" y="4605"/>
                  </a:cubicBezTo>
                  <a:cubicBezTo>
                    <a:pt x="3317" y="5095"/>
                    <a:pt x="3385" y="5437"/>
                    <a:pt x="3354" y="5972"/>
                  </a:cubicBezTo>
                  <a:cubicBezTo>
                    <a:pt x="3249" y="6804"/>
                    <a:pt x="2625" y="6908"/>
                    <a:pt x="2384" y="7643"/>
                  </a:cubicBezTo>
                  <a:cubicBezTo>
                    <a:pt x="2175" y="8178"/>
                    <a:pt x="2038" y="8520"/>
                    <a:pt x="1661" y="8765"/>
                  </a:cubicBezTo>
                  <a:cubicBezTo>
                    <a:pt x="1347" y="8965"/>
                    <a:pt x="1106" y="8869"/>
                    <a:pt x="797" y="9010"/>
                  </a:cubicBezTo>
                  <a:cubicBezTo>
                    <a:pt x="414" y="9255"/>
                    <a:pt x="241" y="9552"/>
                    <a:pt x="0" y="9990"/>
                  </a:cubicBezTo>
                  <a:cubicBezTo>
                    <a:pt x="1001" y="10139"/>
                    <a:pt x="1001" y="10139"/>
                    <a:pt x="1001" y="10139"/>
                  </a:cubicBezTo>
                  <a:cubicBezTo>
                    <a:pt x="1210" y="10139"/>
                    <a:pt x="1315" y="10139"/>
                    <a:pt x="1520" y="10139"/>
                  </a:cubicBezTo>
                  <a:cubicBezTo>
                    <a:pt x="1661" y="10139"/>
                    <a:pt x="1693" y="10287"/>
                    <a:pt x="1834" y="10287"/>
                  </a:cubicBezTo>
                  <a:cubicBezTo>
                    <a:pt x="2002" y="10287"/>
                    <a:pt x="2038" y="9946"/>
                    <a:pt x="2211" y="9946"/>
                  </a:cubicBezTo>
                  <a:cubicBezTo>
                    <a:pt x="2384" y="9946"/>
                    <a:pt x="2452" y="9946"/>
                    <a:pt x="2625" y="9946"/>
                  </a:cubicBezTo>
                  <a:cubicBezTo>
                    <a:pt x="2835" y="9946"/>
                    <a:pt x="2940" y="10087"/>
                    <a:pt x="3144" y="10087"/>
                  </a:cubicBezTo>
                  <a:cubicBezTo>
                    <a:pt x="3280" y="10087"/>
                    <a:pt x="3354" y="10087"/>
                    <a:pt x="3527" y="10087"/>
                  </a:cubicBezTo>
                  <a:cubicBezTo>
                    <a:pt x="4045" y="10087"/>
                    <a:pt x="4218" y="11067"/>
                    <a:pt x="4737" y="11067"/>
                  </a:cubicBezTo>
                  <a:cubicBezTo>
                    <a:pt x="4941" y="11067"/>
                    <a:pt x="5046" y="10874"/>
                    <a:pt x="5256" y="10874"/>
                  </a:cubicBezTo>
                  <a:cubicBezTo>
                    <a:pt x="5355" y="10874"/>
                    <a:pt x="5355" y="11067"/>
                    <a:pt x="5392" y="11216"/>
                  </a:cubicBezTo>
                  <a:cubicBezTo>
                    <a:pt x="5497" y="11461"/>
                    <a:pt x="5565" y="11758"/>
                    <a:pt x="5738" y="11758"/>
                  </a:cubicBezTo>
                  <a:cubicBezTo>
                    <a:pt x="5948" y="11758"/>
                    <a:pt x="6016" y="11513"/>
                    <a:pt x="6189" y="11513"/>
                  </a:cubicBezTo>
                  <a:cubicBezTo>
                    <a:pt x="6393" y="11513"/>
                    <a:pt x="6498" y="11758"/>
                    <a:pt x="6707" y="11758"/>
                  </a:cubicBezTo>
                  <a:cubicBezTo>
                    <a:pt x="6980" y="11758"/>
                    <a:pt x="7153" y="11610"/>
                    <a:pt x="7431" y="11610"/>
                  </a:cubicBezTo>
                  <a:cubicBezTo>
                    <a:pt x="7672" y="11610"/>
                    <a:pt x="7672" y="12003"/>
                    <a:pt x="7845" y="12196"/>
                  </a:cubicBezTo>
                  <a:cubicBezTo>
                    <a:pt x="8017" y="12390"/>
                    <a:pt x="8227" y="12390"/>
                    <a:pt x="8400" y="12635"/>
                  </a:cubicBezTo>
                  <a:cubicBezTo>
                    <a:pt x="8431" y="12783"/>
                    <a:pt x="8468" y="12835"/>
                    <a:pt x="8505" y="12984"/>
                  </a:cubicBezTo>
                  <a:cubicBezTo>
                    <a:pt x="8536" y="13080"/>
                    <a:pt x="8536" y="13177"/>
                    <a:pt x="8573" y="13273"/>
                  </a:cubicBezTo>
                  <a:cubicBezTo>
                    <a:pt x="8573" y="13467"/>
                    <a:pt x="8604" y="13571"/>
                    <a:pt x="8641" y="13816"/>
                  </a:cubicBezTo>
                  <a:cubicBezTo>
                    <a:pt x="8641" y="13964"/>
                    <a:pt x="8672" y="14105"/>
                    <a:pt x="8709" y="14254"/>
                  </a:cubicBezTo>
                  <a:cubicBezTo>
                    <a:pt x="8709" y="14402"/>
                    <a:pt x="8709" y="14499"/>
                    <a:pt x="8709" y="14648"/>
                  </a:cubicBezTo>
                  <a:cubicBezTo>
                    <a:pt x="8746" y="14744"/>
                    <a:pt x="8777" y="14796"/>
                    <a:pt x="8777" y="14893"/>
                  </a:cubicBezTo>
                  <a:cubicBezTo>
                    <a:pt x="8709" y="15138"/>
                    <a:pt x="8573" y="15234"/>
                    <a:pt x="8573" y="15480"/>
                  </a:cubicBezTo>
                  <a:cubicBezTo>
                    <a:pt x="8573" y="15873"/>
                    <a:pt x="8746" y="16014"/>
                    <a:pt x="8851" y="16408"/>
                  </a:cubicBezTo>
                  <a:cubicBezTo>
                    <a:pt x="8950" y="16854"/>
                    <a:pt x="8919" y="17143"/>
                    <a:pt x="8919" y="17582"/>
                  </a:cubicBezTo>
                  <a:cubicBezTo>
                    <a:pt x="8919" y="17931"/>
                    <a:pt x="8882" y="18124"/>
                    <a:pt x="8882" y="18465"/>
                  </a:cubicBezTo>
                  <a:cubicBezTo>
                    <a:pt x="8882" y="18465"/>
                    <a:pt x="8919" y="18517"/>
                    <a:pt x="8950" y="18517"/>
                  </a:cubicBezTo>
                  <a:cubicBezTo>
                    <a:pt x="9228" y="18517"/>
                    <a:pt x="9333" y="18369"/>
                    <a:pt x="9610" y="18369"/>
                  </a:cubicBezTo>
                  <a:cubicBezTo>
                    <a:pt x="9852" y="18369"/>
                    <a:pt x="9988" y="18517"/>
                    <a:pt x="10197" y="18711"/>
                  </a:cubicBezTo>
                  <a:cubicBezTo>
                    <a:pt x="10438" y="18859"/>
                    <a:pt x="10748" y="18859"/>
                    <a:pt x="10748" y="19201"/>
                  </a:cubicBezTo>
                  <a:cubicBezTo>
                    <a:pt x="10748" y="19691"/>
                    <a:pt x="10611" y="19936"/>
                    <a:pt x="10575" y="20426"/>
                  </a:cubicBezTo>
                  <a:cubicBezTo>
                    <a:pt x="10679" y="20426"/>
                    <a:pt x="10748" y="20426"/>
                    <a:pt x="10852" y="20426"/>
                  </a:cubicBezTo>
                  <a:cubicBezTo>
                    <a:pt x="10921" y="20426"/>
                    <a:pt x="10957" y="20382"/>
                    <a:pt x="11025" y="20382"/>
                  </a:cubicBezTo>
                  <a:cubicBezTo>
                    <a:pt x="11198" y="20382"/>
                    <a:pt x="11266" y="20426"/>
                    <a:pt x="11408" y="20426"/>
                  </a:cubicBezTo>
                  <a:cubicBezTo>
                    <a:pt x="11476" y="20917"/>
                    <a:pt x="11581" y="21162"/>
                    <a:pt x="11680" y="21600"/>
                  </a:cubicBezTo>
                  <a:cubicBezTo>
                    <a:pt x="11822" y="21555"/>
                    <a:pt x="11890" y="21407"/>
                    <a:pt x="11890" y="21214"/>
                  </a:cubicBezTo>
                  <a:cubicBezTo>
                    <a:pt x="11890" y="21013"/>
                    <a:pt x="11853" y="20917"/>
                    <a:pt x="11785" y="20768"/>
                  </a:cubicBezTo>
                  <a:cubicBezTo>
                    <a:pt x="12094" y="20724"/>
                    <a:pt x="12168" y="20382"/>
                    <a:pt x="12409" y="20129"/>
                  </a:cubicBezTo>
                  <a:cubicBezTo>
                    <a:pt x="12959" y="19646"/>
                    <a:pt x="13273" y="19349"/>
                    <a:pt x="13860" y="18911"/>
                  </a:cubicBezTo>
                  <a:cubicBezTo>
                    <a:pt x="14515" y="18369"/>
                    <a:pt x="14793" y="17782"/>
                    <a:pt x="15485" y="17388"/>
                  </a:cubicBezTo>
                  <a:cubicBezTo>
                    <a:pt x="15689" y="17240"/>
                    <a:pt x="15762" y="16995"/>
                    <a:pt x="16003" y="16995"/>
                  </a:cubicBezTo>
                  <a:cubicBezTo>
                    <a:pt x="16072" y="16995"/>
                    <a:pt x="16108" y="17047"/>
                    <a:pt x="16208" y="17047"/>
                  </a:cubicBezTo>
                  <a:cubicBezTo>
                    <a:pt x="16486" y="17047"/>
                    <a:pt x="16627" y="16750"/>
                    <a:pt x="16868" y="16557"/>
                  </a:cubicBezTo>
                  <a:cubicBezTo>
                    <a:pt x="17109" y="16311"/>
                    <a:pt x="17282" y="16267"/>
                    <a:pt x="17560" y="16267"/>
                  </a:cubicBezTo>
                  <a:cubicBezTo>
                    <a:pt x="17801" y="16267"/>
                    <a:pt x="17906" y="16557"/>
                    <a:pt x="18178" y="16557"/>
                  </a:cubicBezTo>
                  <a:cubicBezTo>
                    <a:pt x="18351" y="16557"/>
                    <a:pt x="18456" y="16609"/>
                    <a:pt x="18597" y="16460"/>
                  </a:cubicBezTo>
                  <a:cubicBezTo>
                    <a:pt x="18734" y="16267"/>
                    <a:pt x="18734" y="16066"/>
                    <a:pt x="18838" y="15918"/>
                  </a:cubicBezTo>
                  <a:cubicBezTo>
                    <a:pt x="19043" y="15673"/>
                    <a:pt x="19216" y="15628"/>
                    <a:pt x="19493" y="15531"/>
                  </a:cubicBezTo>
                  <a:cubicBezTo>
                    <a:pt x="19562" y="15531"/>
                    <a:pt x="19598" y="15428"/>
                    <a:pt x="19666" y="15428"/>
                  </a:cubicBezTo>
                  <a:cubicBezTo>
                    <a:pt x="19803" y="15428"/>
                    <a:pt x="19876" y="15428"/>
                    <a:pt x="20012" y="15428"/>
                  </a:cubicBezTo>
                  <a:cubicBezTo>
                    <a:pt x="20049" y="15428"/>
                    <a:pt x="20049" y="15428"/>
                    <a:pt x="20080" y="15428"/>
                  </a:cubicBezTo>
                  <a:cubicBezTo>
                    <a:pt x="20080" y="15383"/>
                    <a:pt x="20049" y="15383"/>
                    <a:pt x="20049" y="15331"/>
                  </a:cubicBezTo>
                  <a:cubicBezTo>
                    <a:pt x="20049" y="15086"/>
                    <a:pt x="20117" y="14893"/>
                    <a:pt x="20148" y="14648"/>
                  </a:cubicBezTo>
                  <a:cubicBezTo>
                    <a:pt x="20185" y="14402"/>
                    <a:pt x="20185" y="14202"/>
                    <a:pt x="20321" y="14061"/>
                  </a:cubicBezTo>
                  <a:cubicBezTo>
                    <a:pt x="20741" y="13615"/>
                    <a:pt x="21081" y="13467"/>
                    <a:pt x="21600" y="13467"/>
                  </a:cubicBezTo>
                  <a:cubicBezTo>
                    <a:pt x="21600" y="13370"/>
                    <a:pt x="21600" y="13325"/>
                    <a:pt x="21600" y="13229"/>
                  </a:cubicBezTo>
                  <a:cubicBezTo>
                    <a:pt x="21600" y="13080"/>
                    <a:pt x="21532" y="13028"/>
                    <a:pt x="21464" y="12932"/>
                  </a:cubicBezTo>
                  <a:cubicBezTo>
                    <a:pt x="21396" y="12835"/>
                    <a:pt x="21359" y="12739"/>
                    <a:pt x="21254" y="12739"/>
                  </a:cubicBezTo>
                  <a:cubicBezTo>
                    <a:pt x="21118" y="12739"/>
                    <a:pt x="21050" y="12739"/>
                    <a:pt x="20914" y="12739"/>
                  </a:cubicBezTo>
                  <a:cubicBezTo>
                    <a:pt x="20704" y="12739"/>
                    <a:pt x="20395" y="12783"/>
                    <a:pt x="20395" y="12494"/>
                  </a:cubicBezTo>
                  <a:cubicBezTo>
                    <a:pt x="20395" y="12152"/>
                    <a:pt x="20463" y="11899"/>
                    <a:pt x="20562" y="11610"/>
                  </a:cubicBezTo>
                  <a:cubicBezTo>
                    <a:pt x="20321" y="11610"/>
                    <a:pt x="20117" y="11513"/>
                    <a:pt x="19876" y="11513"/>
                  </a:cubicBezTo>
                  <a:cubicBezTo>
                    <a:pt x="19666" y="11513"/>
                    <a:pt x="19562" y="11513"/>
                    <a:pt x="19357" y="11513"/>
                  </a:cubicBezTo>
                  <a:cubicBezTo>
                    <a:pt x="19011" y="11513"/>
                    <a:pt x="18838" y="11855"/>
                    <a:pt x="18493" y="11855"/>
                  </a:cubicBezTo>
                  <a:cubicBezTo>
                    <a:pt x="18351" y="11855"/>
                    <a:pt x="18283" y="11855"/>
                    <a:pt x="18178" y="11803"/>
                  </a:cubicBezTo>
                  <a:cubicBezTo>
                    <a:pt x="18147" y="11758"/>
                    <a:pt x="18110" y="11610"/>
                    <a:pt x="18079" y="11610"/>
                  </a:cubicBezTo>
                  <a:cubicBezTo>
                    <a:pt x="17659" y="11610"/>
                    <a:pt x="17733" y="12635"/>
                    <a:pt x="17350" y="12635"/>
                  </a:cubicBezTo>
                  <a:cubicBezTo>
                    <a:pt x="16968" y="12635"/>
                    <a:pt x="16454" y="12494"/>
                    <a:pt x="16454" y="11951"/>
                  </a:cubicBezTo>
                  <a:cubicBezTo>
                    <a:pt x="16454" y="11706"/>
                    <a:pt x="16454" y="11558"/>
                    <a:pt x="16454" y="11313"/>
                  </a:cubicBezTo>
                  <a:cubicBezTo>
                    <a:pt x="16454" y="11067"/>
                    <a:pt x="16417" y="10822"/>
                    <a:pt x="16245" y="10681"/>
                  </a:cubicBezTo>
                  <a:cubicBezTo>
                    <a:pt x="16108" y="10577"/>
                    <a:pt x="15967" y="10533"/>
                    <a:pt x="15899" y="10332"/>
                  </a:cubicBezTo>
                  <a:cubicBezTo>
                    <a:pt x="16590" y="7836"/>
                    <a:pt x="16590" y="7836"/>
                    <a:pt x="16590" y="7836"/>
                  </a:cubicBezTo>
                  <a:cubicBezTo>
                    <a:pt x="16554" y="7495"/>
                    <a:pt x="16590" y="7198"/>
                    <a:pt x="16417" y="6952"/>
                  </a:cubicBezTo>
                  <a:cubicBezTo>
                    <a:pt x="16245" y="6663"/>
                    <a:pt x="16003" y="6804"/>
                    <a:pt x="15726" y="6759"/>
                  </a:cubicBezTo>
                  <a:cubicBezTo>
                    <a:pt x="15448" y="6707"/>
                    <a:pt x="15348" y="6418"/>
                    <a:pt x="15207" y="6024"/>
                  </a:cubicBezTo>
                  <a:cubicBezTo>
                    <a:pt x="15139" y="5630"/>
                    <a:pt x="15071" y="5385"/>
                    <a:pt x="15071" y="4947"/>
                  </a:cubicBezTo>
                  <a:cubicBezTo>
                    <a:pt x="15071" y="4457"/>
                    <a:pt x="15207" y="4160"/>
                    <a:pt x="15207" y="3625"/>
                  </a:cubicBezTo>
                  <a:cubicBezTo>
                    <a:pt x="15207" y="3476"/>
                    <a:pt x="15102" y="3380"/>
                    <a:pt x="15102" y="3231"/>
                  </a:cubicBezTo>
                  <a:cubicBezTo>
                    <a:pt x="15102" y="2941"/>
                    <a:pt x="15102" y="2837"/>
                    <a:pt x="15102" y="2548"/>
                  </a:cubicBezTo>
                  <a:cubicBezTo>
                    <a:pt x="15102" y="2057"/>
                    <a:pt x="14861" y="1567"/>
                    <a:pt x="14515" y="1567"/>
                  </a:cubicBezTo>
                  <a:cubicBezTo>
                    <a:pt x="14311" y="1567"/>
                    <a:pt x="14169" y="1664"/>
                    <a:pt x="13965" y="1664"/>
                  </a:cubicBezTo>
                  <a:cubicBezTo>
                    <a:pt x="13824" y="1664"/>
                    <a:pt x="13755" y="1567"/>
                    <a:pt x="13619" y="1567"/>
                  </a:cubicBezTo>
                  <a:cubicBezTo>
                    <a:pt x="13373" y="1567"/>
                    <a:pt x="13305" y="1909"/>
                    <a:pt x="13064" y="1909"/>
                  </a:cubicBezTo>
                  <a:cubicBezTo>
                    <a:pt x="12859" y="1909"/>
                    <a:pt x="12718" y="1812"/>
                    <a:pt x="12514" y="1812"/>
                  </a:cubicBezTo>
                  <a:cubicBezTo>
                    <a:pt x="11853" y="1812"/>
                    <a:pt x="11439" y="2006"/>
                    <a:pt x="10852" y="2496"/>
                  </a:cubicBezTo>
                  <a:cubicBezTo>
                    <a:pt x="10784" y="2251"/>
                    <a:pt x="10748" y="1961"/>
                    <a:pt x="10543" y="1961"/>
                  </a:cubicBezTo>
                  <a:cubicBezTo>
                    <a:pt x="10370" y="1961"/>
                    <a:pt x="10302" y="2303"/>
                    <a:pt x="10129" y="2303"/>
                  </a:cubicBezTo>
                  <a:cubicBezTo>
                    <a:pt x="10024" y="2303"/>
                    <a:pt x="9988" y="2154"/>
                    <a:pt x="9956" y="2057"/>
                  </a:cubicBezTo>
                  <a:cubicBezTo>
                    <a:pt x="9920" y="1961"/>
                    <a:pt x="9852" y="1909"/>
                    <a:pt x="9852" y="1812"/>
                  </a:cubicBezTo>
                  <a:cubicBezTo>
                    <a:pt x="9852" y="1515"/>
                    <a:pt x="9956" y="1374"/>
                    <a:pt x="9956" y="1077"/>
                  </a:cubicBezTo>
                  <a:cubicBezTo>
                    <a:pt x="9956" y="832"/>
                    <a:pt x="9852" y="639"/>
                    <a:pt x="9710" y="535"/>
                  </a:cubicBezTo>
                  <a:cubicBezTo>
                    <a:pt x="9610" y="535"/>
                    <a:pt x="9542" y="490"/>
                    <a:pt x="9438" y="438"/>
                  </a:cubicBezTo>
                  <a:cubicBezTo>
                    <a:pt x="9191" y="394"/>
                    <a:pt x="9055" y="394"/>
                    <a:pt x="8814" y="394"/>
                  </a:cubicBezTo>
                  <a:cubicBezTo>
                    <a:pt x="8431" y="394"/>
                    <a:pt x="8227" y="438"/>
                    <a:pt x="7845" y="438"/>
                  </a:cubicBezTo>
                  <a:cubicBezTo>
                    <a:pt x="7535" y="394"/>
                    <a:pt x="7326" y="394"/>
                    <a:pt x="7017" y="193"/>
                  </a:cubicBezTo>
                  <a:cubicBezTo>
                    <a:pt x="6912" y="97"/>
                    <a:pt x="6807" y="0"/>
                    <a:pt x="6671" y="0"/>
                  </a:cubicBezTo>
                  <a:cubicBezTo>
                    <a:pt x="6393" y="0"/>
                    <a:pt x="6220" y="193"/>
                    <a:pt x="6047" y="49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31" name="Shape 3431"/>
            <p:cNvSpPr/>
            <p:nvPr/>
          </p:nvSpPr>
          <p:spPr>
            <a:xfrm>
              <a:off x="3451713" y="5107889"/>
              <a:ext cx="1549857" cy="1570315"/>
            </a:xfrm>
            <a:custGeom>
              <a:avLst/>
              <a:gdLst/>
              <a:ahLst/>
              <a:cxnLst/>
              <a:rect l="0" t="0" r="0" b="0"/>
              <a:pathLst>
                <a:path w="21600" h="21557" extrusionOk="0">
                  <a:moveTo>
                    <a:pt x="21600" y="7342"/>
                  </a:moveTo>
                  <a:cubicBezTo>
                    <a:pt x="21272" y="7628"/>
                    <a:pt x="21149" y="7908"/>
                    <a:pt x="21149" y="8310"/>
                  </a:cubicBezTo>
                  <a:cubicBezTo>
                    <a:pt x="21149" y="8547"/>
                    <a:pt x="21272" y="8669"/>
                    <a:pt x="21229" y="8912"/>
                  </a:cubicBezTo>
                  <a:cubicBezTo>
                    <a:pt x="21192" y="9071"/>
                    <a:pt x="21068" y="9150"/>
                    <a:pt x="20945" y="9314"/>
                  </a:cubicBezTo>
                  <a:cubicBezTo>
                    <a:pt x="20821" y="9472"/>
                    <a:pt x="20821" y="9594"/>
                    <a:pt x="20661" y="9716"/>
                  </a:cubicBezTo>
                  <a:cubicBezTo>
                    <a:pt x="20537" y="9752"/>
                    <a:pt x="20500" y="9795"/>
                    <a:pt x="20376" y="9832"/>
                  </a:cubicBezTo>
                  <a:cubicBezTo>
                    <a:pt x="20253" y="9917"/>
                    <a:pt x="20209" y="9996"/>
                    <a:pt x="20049" y="10075"/>
                  </a:cubicBezTo>
                  <a:cubicBezTo>
                    <a:pt x="19925" y="10118"/>
                    <a:pt x="19845" y="10075"/>
                    <a:pt x="19721" y="10154"/>
                  </a:cubicBezTo>
                  <a:cubicBezTo>
                    <a:pt x="19480" y="10233"/>
                    <a:pt x="19437" y="10434"/>
                    <a:pt x="19357" y="10678"/>
                  </a:cubicBezTo>
                  <a:cubicBezTo>
                    <a:pt x="19233" y="10958"/>
                    <a:pt x="19190" y="11116"/>
                    <a:pt x="19072" y="11402"/>
                  </a:cubicBezTo>
                  <a:cubicBezTo>
                    <a:pt x="19029" y="11481"/>
                    <a:pt x="18992" y="11518"/>
                    <a:pt x="18949" y="11561"/>
                  </a:cubicBezTo>
                  <a:cubicBezTo>
                    <a:pt x="18868" y="11682"/>
                    <a:pt x="18868" y="11719"/>
                    <a:pt x="18782" y="11841"/>
                  </a:cubicBezTo>
                  <a:cubicBezTo>
                    <a:pt x="18578" y="11999"/>
                    <a:pt x="18380" y="12084"/>
                    <a:pt x="18256" y="12285"/>
                  </a:cubicBezTo>
                  <a:cubicBezTo>
                    <a:pt x="18009" y="12687"/>
                    <a:pt x="18090" y="12967"/>
                    <a:pt x="18053" y="13405"/>
                  </a:cubicBezTo>
                  <a:cubicBezTo>
                    <a:pt x="17929" y="14087"/>
                    <a:pt x="17193" y="14172"/>
                    <a:pt x="16909" y="14775"/>
                  </a:cubicBezTo>
                  <a:cubicBezTo>
                    <a:pt x="16662" y="15213"/>
                    <a:pt x="16501" y="15493"/>
                    <a:pt x="16056" y="15694"/>
                  </a:cubicBezTo>
                  <a:cubicBezTo>
                    <a:pt x="15685" y="15859"/>
                    <a:pt x="15401" y="15780"/>
                    <a:pt x="15037" y="15895"/>
                  </a:cubicBezTo>
                  <a:cubicBezTo>
                    <a:pt x="14585" y="16096"/>
                    <a:pt x="14381" y="16340"/>
                    <a:pt x="14097" y="16699"/>
                  </a:cubicBezTo>
                  <a:cubicBezTo>
                    <a:pt x="13689" y="17143"/>
                    <a:pt x="13325" y="17265"/>
                    <a:pt x="12836" y="17582"/>
                  </a:cubicBezTo>
                  <a:cubicBezTo>
                    <a:pt x="12546" y="17746"/>
                    <a:pt x="12546" y="18026"/>
                    <a:pt x="12509" y="18349"/>
                  </a:cubicBezTo>
                  <a:cubicBezTo>
                    <a:pt x="12466" y="18586"/>
                    <a:pt x="12391" y="18708"/>
                    <a:pt x="12311" y="18951"/>
                  </a:cubicBezTo>
                  <a:cubicBezTo>
                    <a:pt x="12107" y="19353"/>
                    <a:pt x="11780" y="19390"/>
                    <a:pt x="11452" y="19712"/>
                  </a:cubicBezTo>
                  <a:cubicBezTo>
                    <a:pt x="11291" y="19913"/>
                    <a:pt x="11328" y="20072"/>
                    <a:pt x="11168" y="20272"/>
                  </a:cubicBezTo>
                  <a:cubicBezTo>
                    <a:pt x="10883" y="20559"/>
                    <a:pt x="10636" y="20638"/>
                    <a:pt x="10519" y="20997"/>
                  </a:cubicBezTo>
                  <a:cubicBezTo>
                    <a:pt x="10476" y="21240"/>
                    <a:pt x="10432" y="21320"/>
                    <a:pt x="10395" y="21557"/>
                  </a:cubicBezTo>
                  <a:cubicBezTo>
                    <a:pt x="10228" y="21320"/>
                    <a:pt x="10068" y="21240"/>
                    <a:pt x="9987" y="21040"/>
                  </a:cubicBezTo>
                  <a:cubicBezTo>
                    <a:pt x="9864" y="20753"/>
                    <a:pt x="9660" y="20516"/>
                    <a:pt x="9332" y="20516"/>
                  </a:cubicBezTo>
                  <a:cubicBezTo>
                    <a:pt x="9172" y="20516"/>
                    <a:pt x="9128" y="20638"/>
                    <a:pt x="8968" y="20674"/>
                  </a:cubicBezTo>
                  <a:cubicBezTo>
                    <a:pt x="8844" y="20717"/>
                    <a:pt x="8764" y="20717"/>
                    <a:pt x="8603" y="20717"/>
                  </a:cubicBezTo>
                  <a:cubicBezTo>
                    <a:pt x="8108" y="20717"/>
                    <a:pt x="7824" y="20753"/>
                    <a:pt x="7416" y="20516"/>
                  </a:cubicBezTo>
                  <a:cubicBezTo>
                    <a:pt x="6885" y="20193"/>
                    <a:pt x="6804" y="19755"/>
                    <a:pt x="6644" y="19152"/>
                  </a:cubicBezTo>
                  <a:cubicBezTo>
                    <a:pt x="6601" y="19067"/>
                    <a:pt x="6601" y="18988"/>
                    <a:pt x="6601" y="18909"/>
                  </a:cubicBezTo>
                  <a:cubicBezTo>
                    <a:pt x="6601" y="18708"/>
                    <a:pt x="6681" y="18629"/>
                    <a:pt x="6681" y="18428"/>
                  </a:cubicBezTo>
                  <a:cubicBezTo>
                    <a:pt x="6681" y="18227"/>
                    <a:pt x="6681" y="18063"/>
                    <a:pt x="6644" y="17868"/>
                  </a:cubicBezTo>
                  <a:cubicBezTo>
                    <a:pt x="6563" y="17667"/>
                    <a:pt x="6359" y="17624"/>
                    <a:pt x="6359" y="17381"/>
                  </a:cubicBezTo>
                  <a:cubicBezTo>
                    <a:pt x="6359" y="17021"/>
                    <a:pt x="6681" y="16863"/>
                    <a:pt x="6681" y="16498"/>
                  </a:cubicBezTo>
                  <a:cubicBezTo>
                    <a:pt x="6681" y="16139"/>
                    <a:pt x="6681" y="15895"/>
                    <a:pt x="6520" y="15579"/>
                  </a:cubicBezTo>
                  <a:cubicBezTo>
                    <a:pt x="6359" y="15335"/>
                    <a:pt x="6156" y="15293"/>
                    <a:pt x="5908" y="15213"/>
                  </a:cubicBezTo>
                  <a:cubicBezTo>
                    <a:pt x="5624" y="15098"/>
                    <a:pt x="5420" y="15012"/>
                    <a:pt x="5093" y="15012"/>
                  </a:cubicBezTo>
                  <a:cubicBezTo>
                    <a:pt x="4685" y="15012"/>
                    <a:pt x="4444" y="15134"/>
                    <a:pt x="4036" y="15177"/>
                  </a:cubicBezTo>
                  <a:cubicBezTo>
                    <a:pt x="3869" y="15213"/>
                    <a:pt x="3832" y="15293"/>
                    <a:pt x="3665" y="15293"/>
                  </a:cubicBezTo>
                  <a:cubicBezTo>
                    <a:pt x="3381" y="15293"/>
                    <a:pt x="3300" y="15055"/>
                    <a:pt x="3016" y="15012"/>
                  </a:cubicBezTo>
                  <a:cubicBezTo>
                    <a:pt x="2608" y="14891"/>
                    <a:pt x="2361" y="14854"/>
                    <a:pt x="1953" y="14690"/>
                  </a:cubicBezTo>
                  <a:cubicBezTo>
                    <a:pt x="1669" y="14611"/>
                    <a:pt x="1545" y="14495"/>
                    <a:pt x="1224" y="14495"/>
                  </a:cubicBezTo>
                  <a:cubicBezTo>
                    <a:pt x="933" y="14495"/>
                    <a:pt x="612" y="14532"/>
                    <a:pt x="284" y="14532"/>
                  </a:cubicBezTo>
                  <a:cubicBezTo>
                    <a:pt x="241" y="14331"/>
                    <a:pt x="161" y="14251"/>
                    <a:pt x="124" y="14051"/>
                  </a:cubicBezTo>
                  <a:cubicBezTo>
                    <a:pt x="80" y="13971"/>
                    <a:pt x="0" y="13971"/>
                    <a:pt x="0" y="13892"/>
                  </a:cubicBezTo>
                  <a:cubicBezTo>
                    <a:pt x="0" y="13771"/>
                    <a:pt x="80" y="13728"/>
                    <a:pt x="124" y="13606"/>
                  </a:cubicBezTo>
                  <a:cubicBezTo>
                    <a:pt x="241" y="13168"/>
                    <a:pt x="365" y="12967"/>
                    <a:pt x="488" y="12523"/>
                  </a:cubicBezTo>
                  <a:cubicBezTo>
                    <a:pt x="569" y="12322"/>
                    <a:pt x="525" y="12206"/>
                    <a:pt x="569" y="11962"/>
                  </a:cubicBezTo>
                  <a:cubicBezTo>
                    <a:pt x="569" y="11682"/>
                    <a:pt x="649" y="11518"/>
                    <a:pt x="649" y="11281"/>
                  </a:cubicBezTo>
                  <a:cubicBezTo>
                    <a:pt x="649" y="11159"/>
                    <a:pt x="649" y="11116"/>
                    <a:pt x="649" y="11001"/>
                  </a:cubicBezTo>
                  <a:cubicBezTo>
                    <a:pt x="649" y="10921"/>
                    <a:pt x="612" y="10836"/>
                    <a:pt x="612" y="10714"/>
                  </a:cubicBezTo>
                  <a:cubicBezTo>
                    <a:pt x="612" y="10599"/>
                    <a:pt x="612" y="10520"/>
                    <a:pt x="612" y="10398"/>
                  </a:cubicBezTo>
                  <a:cubicBezTo>
                    <a:pt x="612" y="10197"/>
                    <a:pt x="612" y="10075"/>
                    <a:pt x="525" y="9917"/>
                  </a:cubicBezTo>
                  <a:cubicBezTo>
                    <a:pt x="488" y="9795"/>
                    <a:pt x="408" y="9795"/>
                    <a:pt x="328" y="9716"/>
                  </a:cubicBezTo>
                  <a:cubicBezTo>
                    <a:pt x="241" y="9637"/>
                    <a:pt x="204" y="9515"/>
                    <a:pt x="204" y="9393"/>
                  </a:cubicBezTo>
                  <a:cubicBezTo>
                    <a:pt x="204" y="9192"/>
                    <a:pt x="204" y="9113"/>
                    <a:pt x="204" y="8912"/>
                  </a:cubicBezTo>
                  <a:cubicBezTo>
                    <a:pt x="204" y="8791"/>
                    <a:pt x="80" y="8748"/>
                    <a:pt x="37" y="8626"/>
                  </a:cubicBezTo>
                  <a:cubicBezTo>
                    <a:pt x="37" y="8590"/>
                    <a:pt x="37" y="8590"/>
                    <a:pt x="37" y="8547"/>
                  </a:cubicBezTo>
                  <a:cubicBezTo>
                    <a:pt x="284" y="8468"/>
                    <a:pt x="445" y="8468"/>
                    <a:pt x="649" y="8310"/>
                  </a:cubicBezTo>
                  <a:cubicBezTo>
                    <a:pt x="853" y="8109"/>
                    <a:pt x="853" y="7908"/>
                    <a:pt x="853" y="7628"/>
                  </a:cubicBezTo>
                  <a:cubicBezTo>
                    <a:pt x="853" y="7506"/>
                    <a:pt x="692" y="7506"/>
                    <a:pt x="569" y="7427"/>
                  </a:cubicBezTo>
                  <a:cubicBezTo>
                    <a:pt x="365" y="7263"/>
                    <a:pt x="241" y="7104"/>
                    <a:pt x="241" y="6861"/>
                  </a:cubicBezTo>
                  <a:cubicBezTo>
                    <a:pt x="241" y="6422"/>
                    <a:pt x="488" y="6221"/>
                    <a:pt x="735" y="5899"/>
                  </a:cubicBezTo>
                  <a:cubicBezTo>
                    <a:pt x="933" y="5698"/>
                    <a:pt x="933" y="5497"/>
                    <a:pt x="1020" y="5217"/>
                  </a:cubicBezTo>
                  <a:cubicBezTo>
                    <a:pt x="1137" y="4773"/>
                    <a:pt x="1304" y="4535"/>
                    <a:pt x="1428" y="4054"/>
                  </a:cubicBezTo>
                  <a:cubicBezTo>
                    <a:pt x="1508" y="3531"/>
                    <a:pt x="1588" y="3251"/>
                    <a:pt x="1712" y="2727"/>
                  </a:cubicBezTo>
                  <a:cubicBezTo>
                    <a:pt x="1749" y="2569"/>
                    <a:pt x="1792" y="2483"/>
                    <a:pt x="1873" y="2325"/>
                  </a:cubicBezTo>
                  <a:cubicBezTo>
                    <a:pt x="1916" y="2203"/>
                    <a:pt x="2039" y="2203"/>
                    <a:pt x="2039" y="2088"/>
                  </a:cubicBezTo>
                  <a:cubicBezTo>
                    <a:pt x="2039" y="1522"/>
                    <a:pt x="1669" y="1242"/>
                    <a:pt x="1465" y="718"/>
                  </a:cubicBezTo>
                  <a:cubicBezTo>
                    <a:pt x="1428" y="639"/>
                    <a:pt x="1384" y="560"/>
                    <a:pt x="1341" y="481"/>
                  </a:cubicBezTo>
                  <a:cubicBezTo>
                    <a:pt x="1465" y="481"/>
                    <a:pt x="1545" y="395"/>
                    <a:pt x="1669" y="395"/>
                  </a:cubicBezTo>
                  <a:cubicBezTo>
                    <a:pt x="1792" y="395"/>
                    <a:pt x="1873" y="560"/>
                    <a:pt x="1916" y="681"/>
                  </a:cubicBezTo>
                  <a:cubicBezTo>
                    <a:pt x="2077" y="962"/>
                    <a:pt x="2157" y="1120"/>
                    <a:pt x="2404" y="1321"/>
                  </a:cubicBezTo>
                  <a:cubicBezTo>
                    <a:pt x="2688" y="1564"/>
                    <a:pt x="2936" y="1601"/>
                    <a:pt x="3300" y="1601"/>
                  </a:cubicBezTo>
                  <a:cubicBezTo>
                    <a:pt x="3628" y="1601"/>
                    <a:pt x="3708" y="1284"/>
                    <a:pt x="3992" y="1199"/>
                  </a:cubicBezTo>
                  <a:cubicBezTo>
                    <a:pt x="4320" y="1120"/>
                    <a:pt x="4604" y="1199"/>
                    <a:pt x="4889" y="962"/>
                  </a:cubicBezTo>
                  <a:cubicBezTo>
                    <a:pt x="5055" y="882"/>
                    <a:pt x="4969" y="718"/>
                    <a:pt x="5093" y="596"/>
                  </a:cubicBezTo>
                  <a:cubicBezTo>
                    <a:pt x="5259" y="395"/>
                    <a:pt x="5500" y="481"/>
                    <a:pt x="5748" y="359"/>
                  </a:cubicBezTo>
                  <a:cubicBezTo>
                    <a:pt x="6112" y="194"/>
                    <a:pt x="6316" y="79"/>
                    <a:pt x="6724" y="79"/>
                  </a:cubicBezTo>
                  <a:cubicBezTo>
                    <a:pt x="6804" y="79"/>
                    <a:pt x="6767" y="194"/>
                    <a:pt x="6804" y="237"/>
                  </a:cubicBezTo>
                  <a:cubicBezTo>
                    <a:pt x="6848" y="316"/>
                    <a:pt x="6928" y="359"/>
                    <a:pt x="6971" y="438"/>
                  </a:cubicBezTo>
                  <a:cubicBezTo>
                    <a:pt x="7336" y="681"/>
                    <a:pt x="7620" y="882"/>
                    <a:pt x="8071" y="882"/>
                  </a:cubicBezTo>
                  <a:cubicBezTo>
                    <a:pt x="8232" y="882"/>
                    <a:pt x="8356" y="882"/>
                    <a:pt x="8516" y="882"/>
                  </a:cubicBezTo>
                  <a:cubicBezTo>
                    <a:pt x="8968" y="882"/>
                    <a:pt x="8924" y="194"/>
                    <a:pt x="9375" y="36"/>
                  </a:cubicBezTo>
                  <a:cubicBezTo>
                    <a:pt x="9616" y="-43"/>
                    <a:pt x="9783" y="36"/>
                    <a:pt x="10024" y="36"/>
                  </a:cubicBezTo>
                  <a:cubicBezTo>
                    <a:pt x="10191" y="36"/>
                    <a:pt x="10272" y="0"/>
                    <a:pt x="10432" y="0"/>
                  </a:cubicBezTo>
                  <a:cubicBezTo>
                    <a:pt x="10840" y="0"/>
                    <a:pt x="11044" y="0"/>
                    <a:pt x="11452" y="0"/>
                  </a:cubicBezTo>
                  <a:cubicBezTo>
                    <a:pt x="11532" y="280"/>
                    <a:pt x="11823" y="438"/>
                    <a:pt x="12107" y="438"/>
                  </a:cubicBezTo>
                  <a:cubicBezTo>
                    <a:pt x="12750" y="438"/>
                    <a:pt x="13077" y="237"/>
                    <a:pt x="13689" y="237"/>
                  </a:cubicBezTo>
                  <a:cubicBezTo>
                    <a:pt x="13893" y="237"/>
                    <a:pt x="14097" y="194"/>
                    <a:pt x="14178" y="395"/>
                  </a:cubicBezTo>
                  <a:cubicBezTo>
                    <a:pt x="14258" y="560"/>
                    <a:pt x="14178" y="761"/>
                    <a:pt x="14338" y="919"/>
                  </a:cubicBezTo>
                  <a:cubicBezTo>
                    <a:pt x="14425" y="1041"/>
                    <a:pt x="14542" y="998"/>
                    <a:pt x="14666" y="1077"/>
                  </a:cubicBezTo>
                  <a:cubicBezTo>
                    <a:pt x="14913" y="1162"/>
                    <a:pt x="14993" y="1321"/>
                    <a:pt x="15241" y="1321"/>
                  </a:cubicBezTo>
                  <a:cubicBezTo>
                    <a:pt x="15197" y="1601"/>
                    <a:pt x="15197" y="1881"/>
                    <a:pt x="15154" y="2167"/>
                  </a:cubicBezTo>
                  <a:cubicBezTo>
                    <a:pt x="15154" y="2447"/>
                    <a:pt x="15037" y="2605"/>
                    <a:pt x="15037" y="2849"/>
                  </a:cubicBezTo>
                  <a:cubicBezTo>
                    <a:pt x="15037" y="2928"/>
                    <a:pt x="15037" y="2971"/>
                    <a:pt x="15037" y="3050"/>
                  </a:cubicBezTo>
                  <a:cubicBezTo>
                    <a:pt x="15241" y="3086"/>
                    <a:pt x="15401" y="3050"/>
                    <a:pt x="15605" y="3129"/>
                  </a:cubicBezTo>
                  <a:cubicBezTo>
                    <a:pt x="15970" y="3251"/>
                    <a:pt x="16093" y="3451"/>
                    <a:pt x="16341" y="3732"/>
                  </a:cubicBezTo>
                  <a:cubicBezTo>
                    <a:pt x="16501" y="3932"/>
                    <a:pt x="16662" y="4012"/>
                    <a:pt x="16909" y="4176"/>
                  </a:cubicBezTo>
                  <a:cubicBezTo>
                    <a:pt x="17441" y="4572"/>
                    <a:pt x="17682" y="4858"/>
                    <a:pt x="18256" y="5217"/>
                  </a:cubicBezTo>
                  <a:cubicBezTo>
                    <a:pt x="18664" y="5460"/>
                    <a:pt x="18825" y="5619"/>
                    <a:pt x="19233" y="5820"/>
                  </a:cubicBezTo>
                  <a:cubicBezTo>
                    <a:pt x="19561" y="6021"/>
                    <a:pt x="19845" y="6057"/>
                    <a:pt x="20049" y="6380"/>
                  </a:cubicBezTo>
                  <a:cubicBezTo>
                    <a:pt x="20296" y="6824"/>
                    <a:pt x="20661" y="6903"/>
                    <a:pt x="21149" y="7104"/>
                  </a:cubicBezTo>
                  <a:cubicBezTo>
                    <a:pt x="21310" y="7183"/>
                    <a:pt x="21433" y="7226"/>
                    <a:pt x="21600" y="7342"/>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32" name="Shape 3432"/>
            <p:cNvSpPr/>
            <p:nvPr/>
          </p:nvSpPr>
          <p:spPr>
            <a:xfrm>
              <a:off x="3451713" y="7343384"/>
              <a:ext cx="1561587" cy="1493260"/>
            </a:xfrm>
            <a:custGeom>
              <a:avLst/>
              <a:gdLst/>
              <a:ahLst/>
              <a:cxnLst/>
              <a:rect l="0" t="0" r="0" b="0"/>
              <a:pathLst>
                <a:path w="21600" h="21600" extrusionOk="0">
                  <a:moveTo>
                    <a:pt x="10644" y="83"/>
                  </a:moveTo>
                  <a:cubicBezTo>
                    <a:pt x="10840" y="83"/>
                    <a:pt x="11006" y="250"/>
                    <a:pt x="11208" y="250"/>
                  </a:cubicBezTo>
                  <a:cubicBezTo>
                    <a:pt x="11490" y="250"/>
                    <a:pt x="11613" y="83"/>
                    <a:pt x="11895" y="83"/>
                  </a:cubicBezTo>
                  <a:cubicBezTo>
                    <a:pt x="12140" y="83"/>
                    <a:pt x="12220" y="333"/>
                    <a:pt x="12453" y="333"/>
                  </a:cubicBezTo>
                  <a:cubicBezTo>
                    <a:pt x="12742" y="333"/>
                    <a:pt x="12858" y="0"/>
                    <a:pt x="13140" y="0"/>
                  </a:cubicBezTo>
                  <a:cubicBezTo>
                    <a:pt x="13386" y="0"/>
                    <a:pt x="13465" y="333"/>
                    <a:pt x="13711" y="333"/>
                  </a:cubicBezTo>
                  <a:cubicBezTo>
                    <a:pt x="13993" y="333"/>
                    <a:pt x="14153" y="333"/>
                    <a:pt x="14435" y="333"/>
                  </a:cubicBezTo>
                  <a:cubicBezTo>
                    <a:pt x="14840" y="333"/>
                    <a:pt x="15085" y="417"/>
                    <a:pt x="15490" y="506"/>
                  </a:cubicBezTo>
                  <a:cubicBezTo>
                    <a:pt x="15649" y="545"/>
                    <a:pt x="15852" y="545"/>
                    <a:pt x="15895" y="718"/>
                  </a:cubicBezTo>
                  <a:cubicBezTo>
                    <a:pt x="15938" y="885"/>
                    <a:pt x="15895" y="1141"/>
                    <a:pt x="16054" y="1179"/>
                  </a:cubicBezTo>
                  <a:cubicBezTo>
                    <a:pt x="16336" y="1263"/>
                    <a:pt x="16539" y="1141"/>
                    <a:pt x="16827" y="1263"/>
                  </a:cubicBezTo>
                  <a:cubicBezTo>
                    <a:pt x="16987" y="1308"/>
                    <a:pt x="17030" y="1391"/>
                    <a:pt x="17146" y="1519"/>
                  </a:cubicBezTo>
                  <a:cubicBezTo>
                    <a:pt x="17471" y="1859"/>
                    <a:pt x="17674" y="2025"/>
                    <a:pt x="17833" y="2448"/>
                  </a:cubicBezTo>
                  <a:cubicBezTo>
                    <a:pt x="18158" y="3294"/>
                    <a:pt x="18968" y="3333"/>
                    <a:pt x="19336" y="4179"/>
                  </a:cubicBezTo>
                  <a:cubicBezTo>
                    <a:pt x="19416" y="4352"/>
                    <a:pt x="19496" y="4564"/>
                    <a:pt x="19698" y="4602"/>
                  </a:cubicBezTo>
                  <a:cubicBezTo>
                    <a:pt x="19938" y="4730"/>
                    <a:pt x="20103" y="4647"/>
                    <a:pt x="20349" y="4730"/>
                  </a:cubicBezTo>
                  <a:cubicBezTo>
                    <a:pt x="20631" y="4858"/>
                    <a:pt x="20747" y="5153"/>
                    <a:pt x="20747" y="5448"/>
                  </a:cubicBezTo>
                  <a:cubicBezTo>
                    <a:pt x="20747" y="5788"/>
                    <a:pt x="20747" y="5961"/>
                    <a:pt x="20747" y="6256"/>
                  </a:cubicBezTo>
                  <a:cubicBezTo>
                    <a:pt x="20747" y="6339"/>
                    <a:pt x="20790" y="6377"/>
                    <a:pt x="20790" y="6467"/>
                  </a:cubicBezTo>
                  <a:cubicBezTo>
                    <a:pt x="20790" y="6800"/>
                    <a:pt x="20545" y="6929"/>
                    <a:pt x="20428" y="7224"/>
                  </a:cubicBezTo>
                  <a:cubicBezTo>
                    <a:pt x="20349" y="7397"/>
                    <a:pt x="20349" y="7525"/>
                    <a:pt x="20263" y="7647"/>
                  </a:cubicBezTo>
                  <a:cubicBezTo>
                    <a:pt x="20508" y="7691"/>
                    <a:pt x="20631" y="7647"/>
                    <a:pt x="20833" y="7647"/>
                  </a:cubicBezTo>
                  <a:cubicBezTo>
                    <a:pt x="21115" y="7647"/>
                    <a:pt x="21318" y="7730"/>
                    <a:pt x="21600" y="7903"/>
                  </a:cubicBezTo>
                  <a:cubicBezTo>
                    <a:pt x="21477" y="8070"/>
                    <a:pt x="21355" y="8281"/>
                    <a:pt x="21152" y="8493"/>
                  </a:cubicBezTo>
                  <a:cubicBezTo>
                    <a:pt x="20870" y="8832"/>
                    <a:pt x="20710" y="9044"/>
                    <a:pt x="20385" y="9339"/>
                  </a:cubicBezTo>
                  <a:cubicBezTo>
                    <a:pt x="20263" y="9512"/>
                    <a:pt x="20103" y="9595"/>
                    <a:pt x="20023" y="9762"/>
                  </a:cubicBezTo>
                  <a:cubicBezTo>
                    <a:pt x="19655" y="10441"/>
                    <a:pt x="19496" y="10864"/>
                    <a:pt x="19293" y="11620"/>
                  </a:cubicBezTo>
                  <a:cubicBezTo>
                    <a:pt x="19011" y="12595"/>
                    <a:pt x="18606" y="13101"/>
                    <a:pt x="17919" y="13819"/>
                  </a:cubicBezTo>
                  <a:cubicBezTo>
                    <a:pt x="17637" y="14114"/>
                    <a:pt x="17435" y="14287"/>
                    <a:pt x="17067" y="14537"/>
                  </a:cubicBezTo>
                  <a:cubicBezTo>
                    <a:pt x="16336" y="15088"/>
                    <a:pt x="15938" y="15428"/>
                    <a:pt x="15208" y="15934"/>
                  </a:cubicBezTo>
                  <a:cubicBezTo>
                    <a:pt x="14803" y="16190"/>
                    <a:pt x="14478" y="16190"/>
                    <a:pt x="14153" y="16569"/>
                  </a:cubicBezTo>
                  <a:cubicBezTo>
                    <a:pt x="14153" y="15466"/>
                    <a:pt x="14153" y="15466"/>
                    <a:pt x="14153" y="15466"/>
                  </a:cubicBezTo>
                  <a:cubicBezTo>
                    <a:pt x="14355" y="15594"/>
                    <a:pt x="14478" y="15678"/>
                    <a:pt x="14723" y="15678"/>
                  </a:cubicBezTo>
                  <a:cubicBezTo>
                    <a:pt x="14962" y="15639"/>
                    <a:pt x="15042" y="15383"/>
                    <a:pt x="15287" y="15261"/>
                  </a:cubicBezTo>
                  <a:cubicBezTo>
                    <a:pt x="15447" y="15171"/>
                    <a:pt x="15570" y="15133"/>
                    <a:pt x="15692" y="15043"/>
                  </a:cubicBezTo>
                  <a:cubicBezTo>
                    <a:pt x="15815" y="15005"/>
                    <a:pt x="15852" y="14832"/>
                    <a:pt x="16017" y="14793"/>
                  </a:cubicBezTo>
                  <a:cubicBezTo>
                    <a:pt x="16220" y="14710"/>
                    <a:pt x="16502" y="14665"/>
                    <a:pt x="16502" y="14453"/>
                  </a:cubicBezTo>
                  <a:cubicBezTo>
                    <a:pt x="16502" y="14325"/>
                    <a:pt x="16502" y="14242"/>
                    <a:pt x="16502" y="14159"/>
                  </a:cubicBezTo>
                  <a:cubicBezTo>
                    <a:pt x="16502" y="13902"/>
                    <a:pt x="16539" y="13736"/>
                    <a:pt x="16705" y="13569"/>
                  </a:cubicBezTo>
                  <a:cubicBezTo>
                    <a:pt x="16827" y="13396"/>
                    <a:pt x="17030" y="13569"/>
                    <a:pt x="17189" y="13479"/>
                  </a:cubicBezTo>
                  <a:cubicBezTo>
                    <a:pt x="17312" y="13357"/>
                    <a:pt x="17312" y="13229"/>
                    <a:pt x="17392" y="13101"/>
                  </a:cubicBezTo>
                  <a:cubicBezTo>
                    <a:pt x="17435" y="12973"/>
                    <a:pt x="17551" y="12889"/>
                    <a:pt x="17637" y="12806"/>
                  </a:cubicBezTo>
                  <a:cubicBezTo>
                    <a:pt x="17797" y="12550"/>
                    <a:pt x="18042" y="12511"/>
                    <a:pt x="18122" y="12216"/>
                  </a:cubicBezTo>
                  <a:cubicBezTo>
                    <a:pt x="18158" y="12005"/>
                    <a:pt x="18201" y="11877"/>
                    <a:pt x="18281" y="11710"/>
                  </a:cubicBezTo>
                  <a:cubicBezTo>
                    <a:pt x="18324" y="11537"/>
                    <a:pt x="18361" y="11326"/>
                    <a:pt x="18527" y="11326"/>
                  </a:cubicBezTo>
                  <a:cubicBezTo>
                    <a:pt x="18606" y="11326"/>
                    <a:pt x="18643" y="11370"/>
                    <a:pt x="18686" y="11370"/>
                  </a:cubicBezTo>
                  <a:cubicBezTo>
                    <a:pt x="18766" y="11242"/>
                    <a:pt x="18766" y="11159"/>
                    <a:pt x="18766" y="10986"/>
                  </a:cubicBezTo>
                  <a:cubicBezTo>
                    <a:pt x="18766" y="10903"/>
                    <a:pt x="18766" y="10819"/>
                    <a:pt x="18766" y="10736"/>
                  </a:cubicBezTo>
                  <a:cubicBezTo>
                    <a:pt x="18766" y="10736"/>
                    <a:pt x="18729" y="10691"/>
                    <a:pt x="18686" y="10691"/>
                  </a:cubicBezTo>
                  <a:cubicBezTo>
                    <a:pt x="18606" y="10691"/>
                    <a:pt x="18606" y="10774"/>
                    <a:pt x="18527" y="10819"/>
                  </a:cubicBezTo>
                  <a:cubicBezTo>
                    <a:pt x="18361" y="10864"/>
                    <a:pt x="18244" y="10903"/>
                    <a:pt x="18042" y="10903"/>
                  </a:cubicBezTo>
                  <a:cubicBezTo>
                    <a:pt x="17797" y="10903"/>
                    <a:pt x="17674" y="10774"/>
                    <a:pt x="17514" y="10608"/>
                  </a:cubicBezTo>
                  <a:cubicBezTo>
                    <a:pt x="17312" y="10396"/>
                    <a:pt x="17146" y="10396"/>
                    <a:pt x="16907" y="10230"/>
                  </a:cubicBezTo>
                  <a:cubicBezTo>
                    <a:pt x="16907" y="10351"/>
                    <a:pt x="16907" y="10441"/>
                    <a:pt x="16907" y="10563"/>
                  </a:cubicBezTo>
                  <a:cubicBezTo>
                    <a:pt x="16907" y="10736"/>
                    <a:pt x="16944" y="10864"/>
                    <a:pt x="16944" y="11031"/>
                  </a:cubicBezTo>
                  <a:cubicBezTo>
                    <a:pt x="16944" y="11281"/>
                    <a:pt x="16748" y="11281"/>
                    <a:pt x="16582" y="11454"/>
                  </a:cubicBezTo>
                  <a:cubicBezTo>
                    <a:pt x="16459" y="11620"/>
                    <a:pt x="16502" y="11749"/>
                    <a:pt x="16422" y="11915"/>
                  </a:cubicBezTo>
                  <a:cubicBezTo>
                    <a:pt x="16336" y="12088"/>
                    <a:pt x="16220" y="12127"/>
                    <a:pt x="16140" y="12255"/>
                  </a:cubicBezTo>
                  <a:cubicBezTo>
                    <a:pt x="15895" y="12723"/>
                    <a:pt x="15938" y="13101"/>
                    <a:pt x="15692" y="13569"/>
                  </a:cubicBezTo>
                  <a:cubicBezTo>
                    <a:pt x="15533" y="13902"/>
                    <a:pt x="15245" y="13902"/>
                    <a:pt x="14883" y="14075"/>
                  </a:cubicBezTo>
                  <a:cubicBezTo>
                    <a:pt x="14435" y="14287"/>
                    <a:pt x="14275" y="14582"/>
                    <a:pt x="13950" y="14921"/>
                  </a:cubicBezTo>
                  <a:cubicBezTo>
                    <a:pt x="13748" y="15088"/>
                    <a:pt x="13508" y="15171"/>
                    <a:pt x="13508" y="15466"/>
                  </a:cubicBezTo>
                  <a:cubicBezTo>
                    <a:pt x="13508" y="15639"/>
                    <a:pt x="13668" y="15722"/>
                    <a:pt x="13711" y="15896"/>
                  </a:cubicBezTo>
                  <a:cubicBezTo>
                    <a:pt x="13748" y="16274"/>
                    <a:pt x="13668" y="16613"/>
                    <a:pt x="13950" y="16863"/>
                  </a:cubicBezTo>
                  <a:cubicBezTo>
                    <a:pt x="13834" y="17158"/>
                    <a:pt x="13588" y="17203"/>
                    <a:pt x="13465" y="17459"/>
                  </a:cubicBezTo>
                  <a:cubicBezTo>
                    <a:pt x="13061" y="18216"/>
                    <a:pt x="13104" y="18812"/>
                    <a:pt x="12656" y="19530"/>
                  </a:cubicBezTo>
                  <a:cubicBezTo>
                    <a:pt x="12576" y="19652"/>
                    <a:pt x="12496" y="19741"/>
                    <a:pt x="12453" y="19863"/>
                  </a:cubicBezTo>
                  <a:cubicBezTo>
                    <a:pt x="12416" y="19908"/>
                    <a:pt x="12453" y="19991"/>
                    <a:pt x="12416" y="20036"/>
                  </a:cubicBezTo>
                  <a:cubicBezTo>
                    <a:pt x="11895" y="20498"/>
                    <a:pt x="11650" y="20837"/>
                    <a:pt x="11085" y="21132"/>
                  </a:cubicBezTo>
                  <a:cubicBezTo>
                    <a:pt x="10803" y="21260"/>
                    <a:pt x="10601" y="21388"/>
                    <a:pt x="10398" y="21600"/>
                  </a:cubicBezTo>
                  <a:cubicBezTo>
                    <a:pt x="10116" y="20799"/>
                    <a:pt x="10116" y="20799"/>
                    <a:pt x="10116" y="20799"/>
                  </a:cubicBezTo>
                  <a:cubicBezTo>
                    <a:pt x="10116" y="20671"/>
                    <a:pt x="10073" y="20542"/>
                    <a:pt x="10073" y="20414"/>
                  </a:cubicBezTo>
                  <a:cubicBezTo>
                    <a:pt x="10073" y="20331"/>
                    <a:pt x="10073" y="20248"/>
                    <a:pt x="10073" y="20164"/>
                  </a:cubicBezTo>
                  <a:cubicBezTo>
                    <a:pt x="10073" y="20075"/>
                    <a:pt x="10116" y="20036"/>
                    <a:pt x="10116" y="19953"/>
                  </a:cubicBezTo>
                  <a:cubicBezTo>
                    <a:pt x="10153" y="19780"/>
                    <a:pt x="10196" y="19696"/>
                    <a:pt x="10233" y="19568"/>
                  </a:cubicBezTo>
                  <a:cubicBezTo>
                    <a:pt x="10275" y="19530"/>
                    <a:pt x="10275" y="19485"/>
                    <a:pt x="10318" y="19446"/>
                  </a:cubicBezTo>
                  <a:cubicBezTo>
                    <a:pt x="10355" y="19357"/>
                    <a:pt x="10398" y="19318"/>
                    <a:pt x="10478" y="19228"/>
                  </a:cubicBezTo>
                  <a:cubicBezTo>
                    <a:pt x="10478" y="19228"/>
                    <a:pt x="10478" y="19190"/>
                    <a:pt x="10521" y="19190"/>
                  </a:cubicBezTo>
                  <a:cubicBezTo>
                    <a:pt x="10521" y="19145"/>
                    <a:pt x="10558" y="19145"/>
                    <a:pt x="10558" y="19145"/>
                  </a:cubicBezTo>
                  <a:cubicBezTo>
                    <a:pt x="10601" y="19107"/>
                    <a:pt x="10644" y="19107"/>
                    <a:pt x="10644" y="19062"/>
                  </a:cubicBezTo>
                  <a:cubicBezTo>
                    <a:pt x="10723" y="18979"/>
                    <a:pt x="10723" y="18934"/>
                    <a:pt x="10803" y="18850"/>
                  </a:cubicBezTo>
                  <a:cubicBezTo>
                    <a:pt x="10803" y="18812"/>
                    <a:pt x="10840" y="18812"/>
                    <a:pt x="10840" y="18812"/>
                  </a:cubicBezTo>
                  <a:cubicBezTo>
                    <a:pt x="10840" y="18767"/>
                    <a:pt x="10840" y="18767"/>
                    <a:pt x="10840" y="18767"/>
                  </a:cubicBezTo>
                  <a:cubicBezTo>
                    <a:pt x="10883" y="18722"/>
                    <a:pt x="10883" y="18722"/>
                    <a:pt x="10883" y="18684"/>
                  </a:cubicBezTo>
                  <a:cubicBezTo>
                    <a:pt x="10883" y="18639"/>
                    <a:pt x="10926" y="18600"/>
                    <a:pt x="10926" y="18511"/>
                  </a:cubicBezTo>
                  <a:cubicBezTo>
                    <a:pt x="10926" y="18389"/>
                    <a:pt x="10840" y="18299"/>
                    <a:pt x="10840" y="18177"/>
                  </a:cubicBezTo>
                  <a:cubicBezTo>
                    <a:pt x="10840" y="17793"/>
                    <a:pt x="10478" y="17665"/>
                    <a:pt x="10233" y="17370"/>
                  </a:cubicBezTo>
                  <a:cubicBezTo>
                    <a:pt x="9993" y="17075"/>
                    <a:pt x="10073" y="16652"/>
                    <a:pt x="9748" y="16440"/>
                  </a:cubicBezTo>
                  <a:cubicBezTo>
                    <a:pt x="9386" y="16229"/>
                    <a:pt x="9061" y="16229"/>
                    <a:pt x="8779" y="15896"/>
                  </a:cubicBezTo>
                  <a:cubicBezTo>
                    <a:pt x="8454" y="15511"/>
                    <a:pt x="8251" y="15299"/>
                    <a:pt x="7889" y="14960"/>
                  </a:cubicBezTo>
                  <a:cubicBezTo>
                    <a:pt x="7644" y="14748"/>
                    <a:pt x="7809" y="14415"/>
                    <a:pt x="7527" y="14242"/>
                  </a:cubicBezTo>
                  <a:cubicBezTo>
                    <a:pt x="7282" y="14030"/>
                    <a:pt x="7079" y="13992"/>
                    <a:pt x="6797" y="13864"/>
                  </a:cubicBezTo>
                  <a:cubicBezTo>
                    <a:pt x="6674" y="13780"/>
                    <a:pt x="6552" y="13864"/>
                    <a:pt x="6392" y="13819"/>
                  </a:cubicBezTo>
                  <a:cubicBezTo>
                    <a:pt x="6270" y="13780"/>
                    <a:pt x="6147" y="13819"/>
                    <a:pt x="6067" y="13736"/>
                  </a:cubicBezTo>
                  <a:cubicBezTo>
                    <a:pt x="5944" y="13652"/>
                    <a:pt x="5987" y="13524"/>
                    <a:pt x="5944" y="13357"/>
                  </a:cubicBezTo>
                  <a:cubicBezTo>
                    <a:pt x="5865" y="13146"/>
                    <a:pt x="5742" y="13063"/>
                    <a:pt x="5583" y="12889"/>
                  </a:cubicBezTo>
                  <a:cubicBezTo>
                    <a:pt x="5423" y="12595"/>
                    <a:pt x="5257" y="12345"/>
                    <a:pt x="4975" y="12345"/>
                  </a:cubicBezTo>
                  <a:cubicBezTo>
                    <a:pt x="4570" y="12345"/>
                    <a:pt x="4448" y="12678"/>
                    <a:pt x="4043" y="12678"/>
                  </a:cubicBezTo>
                  <a:cubicBezTo>
                    <a:pt x="3920" y="12678"/>
                    <a:pt x="3883" y="12511"/>
                    <a:pt x="3840" y="12383"/>
                  </a:cubicBezTo>
                  <a:cubicBezTo>
                    <a:pt x="3803" y="12216"/>
                    <a:pt x="3724" y="12127"/>
                    <a:pt x="3724" y="12005"/>
                  </a:cubicBezTo>
                  <a:cubicBezTo>
                    <a:pt x="3638" y="11582"/>
                    <a:pt x="3558" y="11326"/>
                    <a:pt x="3319" y="11031"/>
                  </a:cubicBezTo>
                  <a:cubicBezTo>
                    <a:pt x="3031" y="10736"/>
                    <a:pt x="2871" y="10563"/>
                    <a:pt x="2546" y="10268"/>
                  </a:cubicBezTo>
                  <a:cubicBezTo>
                    <a:pt x="2466" y="10185"/>
                    <a:pt x="2343" y="10101"/>
                    <a:pt x="2307" y="9928"/>
                  </a:cubicBezTo>
                  <a:cubicBezTo>
                    <a:pt x="2227" y="9717"/>
                    <a:pt x="2141" y="9550"/>
                    <a:pt x="1902" y="9550"/>
                  </a:cubicBezTo>
                  <a:cubicBezTo>
                    <a:pt x="1534" y="9550"/>
                    <a:pt x="1294" y="9762"/>
                    <a:pt x="926" y="9762"/>
                  </a:cubicBezTo>
                  <a:cubicBezTo>
                    <a:pt x="564" y="9762"/>
                    <a:pt x="362" y="9633"/>
                    <a:pt x="37" y="9422"/>
                  </a:cubicBezTo>
                  <a:cubicBezTo>
                    <a:pt x="37" y="9339"/>
                    <a:pt x="0" y="9294"/>
                    <a:pt x="0" y="9255"/>
                  </a:cubicBezTo>
                  <a:cubicBezTo>
                    <a:pt x="0" y="8960"/>
                    <a:pt x="325" y="8960"/>
                    <a:pt x="521" y="8832"/>
                  </a:cubicBezTo>
                  <a:cubicBezTo>
                    <a:pt x="767" y="8666"/>
                    <a:pt x="810" y="8493"/>
                    <a:pt x="969" y="8243"/>
                  </a:cubicBezTo>
                  <a:cubicBezTo>
                    <a:pt x="1049" y="8031"/>
                    <a:pt x="1049" y="7858"/>
                    <a:pt x="1251" y="7730"/>
                  </a:cubicBezTo>
                  <a:cubicBezTo>
                    <a:pt x="1497" y="7608"/>
                    <a:pt x="1736" y="7563"/>
                    <a:pt x="1859" y="7313"/>
                  </a:cubicBezTo>
                  <a:cubicBezTo>
                    <a:pt x="2141" y="7185"/>
                    <a:pt x="2227" y="7012"/>
                    <a:pt x="2466" y="6845"/>
                  </a:cubicBezTo>
                  <a:cubicBezTo>
                    <a:pt x="2626" y="6717"/>
                    <a:pt x="2791" y="6717"/>
                    <a:pt x="2834" y="6506"/>
                  </a:cubicBezTo>
                  <a:cubicBezTo>
                    <a:pt x="2914" y="6339"/>
                    <a:pt x="2834" y="6211"/>
                    <a:pt x="2914" y="6044"/>
                  </a:cubicBezTo>
                  <a:cubicBezTo>
                    <a:pt x="3073" y="5788"/>
                    <a:pt x="3399" y="5916"/>
                    <a:pt x="3601" y="5749"/>
                  </a:cubicBezTo>
                  <a:cubicBezTo>
                    <a:pt x="3803" y="5531"/>
                    <a:pt x="3963" y="5448"/>
                    <a:pt x="4165" y="5198"/>
                  </a:cubicBezTo>
                  <a:cubicBezTo>
                    <a:pt x="4288" y="5025"/>
                    <a:pt x="4331" y="4858"/>
                    <a:pt x="4491" y="4647"/>
                  </a:cubicBezTo>
                  <a:cubicBezTo>
                    <a:pt x="4570" y="4564"/>
                    <a:pt x="4693" y="4564"/>
                    <a:pt x="4730" y="4435"/>
                  </a:cubicBezTo>
                  <a:cubicBezTo>
                    <a:pt x="4730" y="4307"/>
                    <a:pt x="4693" y="4179"/>
                    <a:pt x="4773" y="4057"/>
                  </a:cubicBezTo>
                  <a:cubicBezTo>
                    <a:pt x="4816" y="4012"/>
                    <a:pt x="4895" y="4057"/>
                    <a:pt x="4932" y="3967"/>
                  </a:cubicBezTo>
                  <a:cubicBezTo>
                    <a:pt x="5055" y="3884"/>
                    <a:pt x="5135" y="3762"/>
                    <a:pt x="5300" y="3762"/>
                  </a:cubicBezTo>
                  <a:cubicBezTo>
                    <a:pt x="5460" y="3762"/>
                    <a:pt x="5460" y="4012"/>
                    <a:pt x="5625" y="4057"/>
                  </a:cubicBezTo>
                  <a:cubicBezTo>
                    <a:pt x="5828" y="4179"/>
                    <a:pt x="6024" y="3884"/>
                    <a:pt x="6024" y="3634"/>
                  </a:cubicBezTo>
                  <a:cubicBezTo>
                    <a:pt x="6024" y="3506"/>
                    <a:pt x="5944" y="3423"/>
                    <a:pt x="5944" y="3294"/>
                  </a:cubicBezTo>
                  <a:cubicBezTo>
                    <a:pt x="5944" y="3166"/>
                    <a:pt x="5865" y="3083"/>
                    <a:pt x="5944" y="3000"/>
                  </a:cubicBezTo>
                  <a:cubicBezTo>
                    <a:pt x="6067" y="2916"/>
                    <a:pt x="6190" y="3083"/>
                    <a:pt x="6313" y="3000"/>
                  </a:cubicBezTo>
                  <a:cubicBezTo>
                    <a:pt x="6834" y="2705"/>
                    <a:pt x="6834" y="2025"/>
                    <a:pt x="7404" y="1897"/>
                  </a:cubicBezTo>
                  <a:cubicBezTo>
                    <a:pt x="7404" y="1859"/>
                    <a:pt x="7404" y="1859"/>
                    <a:pt x="7404" y="1814"/>
                  </a:cubicBezTo>
                  <a:cubicBezTo>
                    <a:pt x="7404" y="1647"/>
                    <a:pt x="7362" y="1564"/>
                    <a:pt x="7441" y="1474"/>
                  </a:cubicBezTo>
                  <a:cubicBezTo>
                    <a:pt x="7564" y="1308"/>
                    <a:pt x="7766" y="1436"/>
                    <a:pt x="7969" y="1308"/>
                  </a:cubicBezTo>
                  <a:cubicBezTo>
                    <a:pt x="8294" y="1141"/>
                    <a:pt x="8294" y="628"/>
                    <a:pt x="8699" y="628"/>
                  </a:cubicBezTo>
                  <a:cubicBezTo>
                    <a:pt x="8858" y="628"/>
                    <a:pt x="8981" y="673"/>
                    <a:pt x="9147" y="673"/>
                  </a:cubicBezTo>
                  <a:cubicBezTo>
                    <a:pt x="9263" y="673"/>
                    <a:pt x="9306" y="545"/>
                    <a:pt x="9386" y="506"/>
                  </a:cubicBezTo>
                  <a:cubicBezTo>
                    <a:pt x="9588" y="333"/>
                    <a:pt x="9711" y="295"/>
                    <a:pt x="9950" y="167"/>
                  </a:cubicBezTo>
                  <a:cubicBezTo>
                    <a:pt x="10073" y="122"/>
                    <a:pt x="10153" y="83"/>
                    <a:pt x="10275" y="83"/>
                  </a:cubicBezTo>
                  <a:lnTo>
                    <a:pt x="10318" y="38"/>
                  </a:lnTo>
                  <a:cubicBezTo>
                    <a:pt x="10441" y="38"/>
                    <a:pt x="10478" y="122"/>
                    <a:pt x="10601" y="122"/>
                  </a:cubicBezTo>
                  <a:lnTo>
                    <a:pt x="10644" y="8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433" name="Shape 3433"/>
            <p:cNvSpPr/>
            <p:nvPr/>
          </p:nvSpPr>
          <p:spPr>
            <a:xfrm>
              <a:off x="4221976" y="7126367"/>
              <a:ext cx="1092392" cy="764005"/>
            </a:xfrm>
            <a:custGeom>
              <a:avLst/>
              <a:gdLst/>
              <a:ahLst/>
              <a:cxnLst/>
              <a:rect l="0" t="0" r="0" b="0"/>
              <a:pathLst>
                <a:path w="21600" h="21600" extrusionOk="0">
                  <a:moveTo>
                    <a:pt x="0" y="6297"/>
                  </a:moveTo>
                  <a:cubicBezTo>
                    <a:pt x="166" y="6134"/>
                    <a:pt x="280" y="5795"/>
                    <a:pt x="342" y="5544"/>
                  </a:cubicBezTo>
                  <a:cubicBezTo>
                    <a:pt x="517" y="5130"/>
                    <a:pt x="631" y="4892"/>
                    <a:pt x="806" y="4478"/>
                  </a:cubicBezTo>
                  <a:cubicBezTo>
                    <a:pt x="1034" y="3813"/>
                    <a:pt x="1385" y="3487"/>
                    <a:pt x="1385" y="2822"/>
                  </a:cubicBezTo>
                  <a:cubicBezTo>
                    <a:pt x="1385" y="2245"/>
                    <a:pt x="1095" y="1994"/>
                    <a:pt x="1095" y="1405"/>
                  </a:cubicBezTo>
                  <a:cubicBezTo>
                    <a:pt x="1095" y="1079"/>
                    <a:pt x="1148" y="828"/>
                    <a:pt x="1209" y="665"/>
                  </a:cubicBezTo>
                  <a:cubicBezTo>
                    <a:pt x="1385" y="665"/>
                    <a:pt x="1498" y="753"/>
                    <a:pt x="1612" y="753"/>
                  </a:cubicBezTo>
                  <a:cubicBezTo>
                    <a:pt x="1902" y="753"/>
                    <a:pt x="2015" y="753"/>
                    <a:pt x="2305" y="753"/>
                  </a:cubicBezTo>
                  <a:cubicBezTo>
                    <a:pt x="2646" y="753"/>
                    <a:pt x="2760" y="339"/>
                    <a:pt x="3111" y="339"/>
                  </a:cubicBezTo>
                  <a:cubicBezTo>
                    <a:pt x="3452" y="339"/>
                    <a:pt x="3566" y="828"/>
                    <a:pt x="3856" y="1003"/>
                  </a:cubicBezTo>
                  <a:cubicBezTo>
                    <a:pt x="4320" y="1330"/>
                    <a:pt x="4609" y="1493"/>
                    <a:pt x="5126" y="1493"/>
                  </a:cubicBezTo>
                  <a:cubicBezTo>
                    <a:pt x="5415" y="1493"/>
                    <a:pt x="5538" y="1493"/>
                    <a:pt x="5827" y="1493"/>
                  </a:cubicBezTo>
                  <a:cubicBezTo>
                    <a:pt x="6283" y="1493"/>
                    <a:pt x="6458" y="1831"/>
                    <a:pt x="6923" y="1994"/>
                  </a:cubicBezTo>
                  <a:cubicBezTo>
                    <a:pt x="7790" y="2321"/>
                    <a:pt x="8254" y="2734"/>
                    <a:pt x="9061" y="3236"/>
                  </a:cubicBezTo>
                  <a:cubicBezTo>
                    <a:pt x="9288" y="3399"/>
                    <a:pt x="9464" y="3487"/>
                    <a:pt x="9700" y="3650"/>
                  </a:cubicBezTo>
                  <a:cubicBezTo>
                    <a:pt x="9867" y="3889"/>
                    <a:pt x="9989" y="4227"/>
                    <a:pt x="10217" y="4227"/>
                  </a:cubicBezTo>
                  <a:cubicBezTo>
                    <a:pt x="10620" y="4227"/>
                    <a:pt x="10857" y="3725"/>
                    <a:pt x="10971" y="3148"/>
                  </a:cubicBezTo>
                  <a:cubicBezTo>
                    <a:pt x="11085" y="2822"/>
                    <a:pt x="10971" y="2408"/>
                    <a:pt x="11137" y="2070"/>
                  </a:cubicBezTo>
                  <a:cubicBezTo>
                    <a:pt x="11260" y="1907"/>
                    <a:pt x="11427" y="1907"/>
                    <a:pt x="11602" y="1831"/>
                  </a:cubicBezTo>
                  <a:cubicBezTo>
                    <a:pt x="12469" y="1405"/>
                    <a:pt x="12645" y="0"/>
                    <a:pt x="13512" y="0"/>
                  </a:cubicBezTo>
                  <a:cubicBezTo>
                    <a:pt x="14958" y="0"/>
                    <a:pt x="15711" y="414"/>
                    <a:pt x="17096" y="916"/>
                  </a:cubicBezTo>
                  <a:cubicBezTo>
                    <a:pt x="17736" y="1167"/>
                    <a:pt x="18016" y="1493"/>
                    <a:pt x="18656" y="1493"/>
                  </a:cubicBezTo>
                  <a:cubicBezTo>
                    <a:pt x="18945" y="1493"/>
                    <a:pt x="19059" y="1242"/>
                    <a:pt x="19287" y="1242"/>
                  </a:cubicBezTo>
                  <a:cubicBezTo>
                    <a:pt x="20154" y="1242"/>
                    <a:pt x="20505" y="1493"/>
                    <a:pt x="21372" y="1656"/>
                  </a:cubicBezTo>
                  <a:cubicBezTo>
                    <a:pt x="21197" y="1831"/>
                    <a:pt x="20969" y="1907"/>
                    <a:pt x="20969" y="2245"/>
                  </a:cubicBezTo>
                  <a:cubicBezTo>
                    <a:pt x="20969" y="2484"/>
                    <a:pt x="21144" y="2571"/>
                    <a:pt x="21197" y="2822"/>
                  </a:cubicBezTo>
                  <a:cubicBezTo>
                    <a:pt x="21311" y="3236"/>
                    <a:pt x="21434" y="3562"/>
                    <a:pt x="21434" y="3976"/>
                  </a:cubicBezTo>
                  <a:cubicBezTo>
                    <a:pt x="21434" y="5055"/>
                    <a:pt x="21434" y="5632"/>
                    <a:pt x="21434" y="6623"/>
                  </a:cubicBezTo>
                  <a:cubicBezTo>
                    <a:pt x="21434" y="7363"/>
                    <a:pt x="21600" y="7777"/>
                    <a:pt x="21600" y="8530"/>
                  </a:cubicBezTo>
                  <a:cubicBezTo>
                    <a:pt x="21600" y="8856"/>
                    <a:pt x="21197" y="8856"/>
                    <a:pt x="21197" y="9194"/>
                  </a:cubicBezTo>
                  <a:cubicBezTo>
                    <a:pt x="21197" y="9357"/>
                    <a:pt x="21197" y="9521"/>
                    <a:pt x="21197" y="9608"/>
                  </a:cubicBezTo>
                  <a:cubicBezTo>
                    <a:pt x="21197" y="10098"/>
                    <a:pt x="21083" y="10348"/>
                    <a:pt x="20969" y="10762"/>
                  </a:cubicBezTo>
                  <a:cubicBezTo>
                    <a:pt x="20794" y="11427"/>
                    <a:pt x="20794" y="11841"/>
                    <a:pt x="20680" y="12581"/>
                  </a:cubicBezTo>
                  <a:cubicBezTo>
                    <a:pt x="20619" y="12832"/>
                    <a:pt x="20443" y="12995"/>
                    <a:pt x="20443" y="13321"/>
                  </a:cubicBezTo>
                  <a:cubicBezTo>
                    <a:pt x="20277" y="13986"/>
                    <a:pt x="20154" y="14400"/>
                    <a:pt x="20102" y="15140"/>
                  </a:cubicBezTo>
                  <a:cubicBezTo>
                    <a:pt x="20040" y="15730"/>
                    <a:pt x="19988" y="16470"/>
                    <a:pt x="19585" y="16470"/>
                  </a:cubicBezTo>
                  <a:cubicBezTo>
                    <a:pt x="19409" y="16470"/>
                    <a:pt x="19348" y="16307"/>
                    <a:pt x="19173" y="16307"/>
                  </a:cubicBezTo>
                  <a:cubicBezTo>
                    <a:pt x="19173" y="16382"/>
                    <a:pt x="19173" y="16470"/>
                    <a:pt x="19173" y="16557"/>
                  </a:cubicBezTo>
                  <a:cubicBezTo>
                    <a:pt x="19173" y="16884"/>
                    <a:pt x="19348" y="17047"/>
                    <a:pt x="19348" y="17385"/>
                  </a:cubicBezTo>
                  <a:cubicBezTo>
                    <a:pt x="19348" y="17461"/>
                    <a:pt x="19348" y="17548"/>
                    <a:pt x="19348" y="17711"/>
                  </a:cubicBezTo>
                  <a:cubicBezTo>
                    <a:pt x="19120" y="17548"/>
                    <a:pt x="19006" y="17461"/>
                    <a:pt x="18770" y="17461"/>
                  </a:cubicBezTo>
                  <a:cubicBezTo>
                    <a:pt x="18367" y="17461"/>
                    <a:pt x="18305" y="18038"/>
                    <a:pt x="18016" y="18376"/>
                  </a:cubicBezTo>
                  <a:cubicBezTo>
                    <a:pt x="17499" y="18866"/>
                    <a:pt x="17210" y="19116"/>
                    <a:pt x="16745" y="19781"/>
                  </a:cubicBezTo>
                  <a:cubicBezTo>
                    <a:pt x="16228" y="20358"/>
                    <a:pt x="15939" y="20935"/>
                    <a:pt x="15650" y="21600"/>
                  </a:cubicBezTo>
                  <a:cubicBezTo>
                    <a:pt x="15247" y="21261"/>
                    <a:pt x="14958" y="21098"/>
                    <a:pt x="14555" y="21098"/>
                  </a:cubicBezTo>
                  <a:cubicBezTo>
                    <a:pt x="14266" y="21098"/>
                    <a:pt x="14090" y="21186"/>
                    <a:pt x="13740" y="21098"/>
                  </a:cubicBezTo>
                  <a:cubicBezTo>
                    <a:pt x="13863" y="20860"/>
                    <a:pt x="13863" y="20609"/>
                    <a:pt x="13976" y="20270"/>
                  </a:cubicBezTo>
                  <a:cubicBezTo>
                    <a:pt x="14143" y="19693"/>
                    <a:pt x="14493" y="19443"/>
                    <a:pt x="14493" y="18790"/>
                  </a:cubicBezTo>
                  <a:cubicBezTo>
                    <a:pt x="14493" y="18615"/>
                    <a:pt x="14432" y="18539"/>
                    <a:pt x="14432" y="18376"/>
                  </a:cubicBezTo>
                  <a:cubicBezTo>
                    <a:pt x="14432" y="17799"/>
                    <a:pt x="14432" y="17461"/>
                    <a:pt x="14432" y="16796"/>
                  </a:cubicBezTo>
                  <a:cubicBezTo>
                    <a:pt x="14432" y="16219"/>
                    <a:pt x="14266" y="15642"/>
                    <a:pt x="13863" y="15391"/>
                  </a:cubicBezTo>
                  <a:cubicBezTo>
                    <a:pt x="13512" y="15228"/>
                    <a:pt x="13275" y="15391"/>
                    <a:pt x="12934" y="15140"/>
                  </a:cubicBezTo>
                  <a:cubicBezTo>
                    <a:pt x="12645" y="15065"/>
                    <a:pt x="12531" y="14651"/>
                    <a:pt x="12417" y="14312"/>
                  </a:cubicBezTo>
                  <a:cubicBezTo>
                    <a:pt x="11891" y="12656"/>
                    <a:pt x="10734" y="12581"/>
                    <a:pt x="10270" y="10925"/>
                  </a:cubicBezTo>
                  <a:cubicBezTo>
                    <a:pt x="10042" y="10098"/>
                    <a:pt x="9753" y="9771"/>
                    <a:pt x="9288" y="9107"/>
                  </a:cubicBezTo>
                  <a:cubicBezTo>
                    <a:pt x="9122" y="8856"/>
                    <a:pt x="9061" y="8693"/>
                    <a:pt x="8833" y="8605"/>
                  </a:cubicBezTo>
                  <a:cubicBezTo>
                    <a:pt x="8421" y="8367"/>
                    <a:pt x="8132" y="8605"/>
                    <a:pt x="7729" y="8442"/>
                  </a:cubicBezTo>
                  <a:cubicBezTo>
                    <a:pt x="7501" y="8367"/>
                    <a:pt x="7562" y="7865"/>
                    <a:pt x="7501" y="7539"/>
                  </a:cubicBezTo>
                  <a:cubicBezTo>
                    <a:pt x="7440" y="7200"/>
                    <a:pt x="7150" y="7200"/>
                    <a:pt x="6923" y="7125"/>
                  </a:cubicBezTo>
                  <a:cubicBezTo>
                    <a:pt x="6344" y="6949"/>
                    <a:pt x="5994" y="6786"/>
                    <a:pt x="5415" y="6786"/>
                  </a:cubicBezTo>
                  <a:cubicBezTo>
                    <a:pt x="5012" y="6786"/>
                    <a:pt x="4784" y="6786"/>
                    <a:pt x="4381" y="6786"/>
                  </a:cubicBezTo>
                  <a:cubicBezTo>
                    <a:pt x="4031" y="6786"/>
                    <a:pt x="3917" y="6134"/>
                    <a:pt x="3566" y="6134"/>
                  </a:cubicBezTo>
                  <a:cubicBezTo>
                    <a:pt x="3163" y="6134"/>
                    <a:pt x="2997" y="6786"/>
                    <a:pt x="2585" y="6786"/>
                  </a:cubicBezTo>
                  <a:cubicBezTo>
                    <a:pt x="2252" y="6786"/>
                    <a:pt x="2138" y="6297"/>
                    <a:pt x="1788" y="6297"/>
                  </a:cubicBezTo>
                  <a:cubicBezTo>
                    <a:pt x="1385" y="6297"/>
                    <a:pt x="1209" y="6623"/>
                    <a:pt x="806" y="6623"/>
                  </a:cubicBezTo>
                  <a:cubicBezTo>
                    <a:pt x="517" y="6623"/>
                    <a:pt x="280" y="6297"/>
                    <a:pt x="0" y="6297"/>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3434" name="Shape 3434"/>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BRAZIL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435" name="Shape 3435"/>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436" name="Shape 3436"/>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437" name="Shape 3437"/>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438" name="Shape 3438"/>
          <p:cNvGrpSpPr/>
          <p:nvPr/>
        </p:nvGrpSpPr>
        <p:grpSpPr>
          <a:xfrm>
            <a:off x="962397" y="3412341"/>
            <a:ext cx="1844098" cy="361747"/>
            <a:chOff x="1071226" y="3545876"/>
            <a:chExt cx="2458797" cy="482329"/>
          </a:xfrm>
        </p:grpSpPr>
        <p:grpSp>
          <p:nvGrpSpPr>
            <p:cNvPr id="3439" name="Shape 3439"/>
            <p:cNvGrpSpPr/>
            <p:nvPr/>
          </p:nvGrpSpPr>
          <p:grpSpPr>
            <a:xfrm>
              <a:off x="1566929" y="3545876"/>
              <a:ext cx="221277" cy="480207"/>
              <a:chOff x="6121233" y="3412078"/>
              <a:chExt cx="328647" cy="713215"/>
            </a:xfrm>
          </p:grpSpPr>
          <p:sp>
            <p:nvSpPr>
              <p:cNvPr id="3440" name="Shape 344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41" name="Shape 344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42" name="Shape 3442"/>
            <p:cNvGrpSpPr/>
            <p:nvPr/>
          </p:nvGrpSpPr>
          <p:grpSpPr>
            <a:xfrm>
              <a:off x="1815392" y="3545876"/>
              <a:ext cx="221278" cy="480207"/>
              <a:chOff x="6490258" y="3412078"/>
              <a:chExt cx="328648" cy="713215"/>
            </a:xfrm>
          </p:grpSpPr>
          <p:sp>
            <p:nvSpPr>
              <p:cNvPr id="3443" name="Shape 344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44" name="Shape 344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45" name="Shape 3445"/>
            <p:cNvGrpSpPr/>
            <p:nvPr/>
          </p:nvGrpSpPr>
          <p:grpSpPr>
            <a:xfrm>
              <a:off x="2064797" y="3545876"/>
              <a:ext cx="221277" cy="480207"/>
              <a:chOff x="6860681" y="3412078"/>
              <a:chExt cx="328647" cy="713215"/>
            </a:xfrm>
          </p:grpSpPr>
          <p:sp>
            <p:nvSpPr>
              <p:cNvPr id="3446" name="Shape 344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47" name="Shape 344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48" name="Shape 3448"/>
            <p:cNvGrpSpPr/>
            <p:nvPr/>
          </p:nvGrpSpPr>
          <p:grpSpPr>
            <a:xfrm>
              <a:off x="2313259" y="3545876"/>
              <a:ext cx="221277" cy="480207"/>
              <a:chOff x="7229705" y="3412078"/>
              <a:chExt cx="328647" cy="713215"/>
            </a:xfrm>
          </p:grpSpPr>
          <p:sp>
            <p:nvSpPr>
              <p:cNvPr id="3449" name="Shape 344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50" name="Shape 345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51" name="Shape 3451"/>
            <p:cNvGrpSpPr/>
            <p:nvPr/>
          </p:nvGrpSpPr>
          <p:grpSpPr>
            <a:xfrm>
              <a:off x="2562414" y="3545876"/>
              <a:ext cx="221278" cy="480207"/>
              <a:chOff x="7599755" y="3412078"/>
              <a:chExt cx="328648" cy="713215"/>
            </a:xfrm>
          </p:grpSpPr>
          <p:sp>
            <p:nvSpPr>
              <p:cNvPr id="3452" name="Shape 345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53" name="Shape 345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54" name="Shape 3454"/>
            <p:cNvGrpSpPr/>
            <p:nvPr/>
          </p:nvGrpSpPr>
          <p:grpSpPr>
            <a:xfrm>
              <a:off x="2810878" y="3545876"/>
              <a:ext cx="221278" cy="480207"/>
              <a:chOff x="7968781" y="3412078"/>
              <a:chExt cx="328648" cy="713215"/>
            </a:xfrm>
          </p:grpSpPr>
          <p:sp>
            <p:nvSpPr>
              <p:cNvPr id="3455" name="Shape 345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56" name="Shape 345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57" name="Shape 3457"/>
            <p:cNvGrpSpPr/>
            <p:nvPr/>
          </p:nvGrpSpPr>
          <p:grpSpPr>
            <a:xfrm>
              <a:off x="3060282" y="3545876"/>
              <a:ext cx="221278" cy="480207"/>
              <a:chOff x="8339202" y="3412078"/>
              <a:chExt cx="328648" cy="713215"/>
            </a:xfrm>
          </p:grpSpPr>
          <p:sp>
            <p:nvSpPr>
              <p:cNvPr id="3458" name="Shape 345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59" name="Shape 345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60" name="Shape 3460"/>
            <p:cNvGrpSpPr/>
            <p:nvPr/>
          </p:nvGrpSpPr>
          <p:grpSpPr>
            <a:xfrm>
              <a:off x="3308746" y="3545876"/>
              <a:ext cx="221277" cy="480207"/>
              <a:chOff x="8708228" y="3412078"/>
              <a:chExt cx="328647" cy="713215"/>
            </a:xfrm>
          </p:grpSpPr>
          <p:sp>
            <p:nvSpPr>
              <p:cNvPr id="3461" name="Shape 346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62" name="Shape 346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463" name="Shape 346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464" name="Shape 3464"/>
            <p:cNvGrpSpPr/>
            <p:nvPr/>
          </p:nvGrpSpPr>
          <p:grpSpPr>
            <a:xfrm>
              <a:off x="1318993" y="3545876"/>
              <a:ext cx="221277" cy="480207"/>
              <a:chOff x="5752993" y="3412078"/>
              <a:chExt cx="328647" cy="713215"/>
            </a:xfrm>
          </p:grpSpPr>
          <p:sp>
            <p:nvSpPr>
              <p:cNvPr id="3465" name="Shape 346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66" name="Shape 346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67" name="Shape 3467"/>
            <p:cNvGrpSpPr/>
            <p:nvPr/>
          </p:nvGrpSpPr>
          <p:grpSpPr>
            <a:xfrm>
              <a:off x="1071226" y="3547998"/>
              <a:ext cx="221279" cy="480207"/>
              <a:chOff x="-1" y="0"/>
              <a:chExt cx="685103" cy="1486773"/>
            </a:xfrm>
          </p:grpSpPr>
          <p:sp>
            <p:nvSpPr>
              <p:cNvPr id="3468" name="Shape 346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69" name="Shape 346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470" name="Shape 3470"/>
          <p:cNvGrpSpPr/>
          <p:nvPr/>
        </p:nvGrpSpPr>
        <p:grpSpPr>
          <a:xfrm>
            <a:off x="962397" y="4105468"/>
            <a:ext cx="1828654" cy="362521"/>
            <a:chOff x="1071226" y="5134431"/>
            <a:chExt cx="2438205" cy="483361"/>
          </a:xfrm>
        </p:grpSpPr>
        <p:grpSp>
          <p:nvGrpSpPr>
            <p:cNvPr id="3471" name="Shape 3471"/>
            <p:cNvGrpSpPr/>
            <p:nvPr/>
          </p:nvGrpSpPr>
          <p:grpSpPr>
            <a:xfrm>
              <a:off x="1577225" y="5134431"/>
              <a:ext cx="190640" cy="481237"/>
              <a:chOff x="1577225" y="5134431"/>
              <a:chExt cx="190640" cy="481237"/>
            </a:xfrm>
          </p:grpSpPr>
          <p:sp>
            <p:nvSpPr>
              <p:cNvPr id="3472" name="Shape 347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73" name="Shape 347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74" name="Shape 3474"/>
            <p:cNvGrpSpPr/>
            <p:nvPr/>
          </p:nvGrpSpPr>
          <p:grpSpPr>
            <a:xfrm>
              <a:off x="1825690" y="5134431"/>
              <a:ext cx="190640" cy="481237"/>
              <a:chOff x="1825690" y="5134431"/>
              <a:chExt cx="190640" cy="481237"/>
            </a:xfrm>
          </p:grpSpPr>
          <p:sp>
            <p:nvSpPr>
              <p:cNvPr id="3475" name="Shape 347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76" name="Shape 347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77" name="Shape 3477"/>
            <p:cNvGrpSpPr/>
            <p:nvPr/>
          </p:nvGrpSpPr>
          <p:grpSpPr>
            <a:xfrm>
              <a:off x="2075093" y="5134431"/>
              <a:ext cx="190640" cy="481237"/>
              <a:chOff x="2075093" y="5134431"/>
              <a:chExt cx="190640" cy="481237"/>
            </a:xfrm>
          </p:grpSpPr>
          <p:sp>
            <p:nvSpPr>
              <p:cNvPr id="3478" name="Shape 347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79" name="Shape 347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80" name="Shape 3480"/>
            <p:cNvGrpSpPr/>
            <p:nvPr/>
          </p:nvGrpSpPr>
          <p:grpSpPr>
            <a:xfrm>
              <a:off x="2323557" y="5134431"/>
              <a:ext cx="190640" cy="481238"/>
              <a:chOff x="7252702" y="2337375"/>
              <a:chExt cx="283144" cy="714746"/>
            </a:xfrm>
          </p:grpSpPr>
          <p:sp>
            <p:nvSpPr>
              <p:cNvPr id="3481" name="Shape 348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82" name="Shape 348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83" name="Shape 3483"/>
            <p:cNvGrpSpPr/>
            <p:nvPr/>
          </p:nvGrpSpPr>
          <p:grpSpPr>
            <a:xfrm>
              <a:off x="2572710" y="5134431"/>
              <a:ext cx="190640" cy="481238"/>
              <a:chOff x="7622750" y="2337375"/>
              <a:chExt cx="283144" cy="714746"/>
            </a:xfrm>
          </p:grpSpPr>
          <p:sp>
            <p:nvSpPr>
              <p:cNvPr id="3484" name="Shape 348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85" name="Shape 348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86" name="Shape 3486"/>
            <p:cNvGrpSpPr/>
            <p:nvPr/>
          </p:nvGrpSpPr>
          <p:grpSpPr>
            <a:xfrm>
              <a:off x="2821174" y="5134431"/>
              <a:ext cx="190640" cy="481237"/>
              <a:chOff x="7991776" y="2337375"/>
              <a:chExt cx="283144" cy="714745"/>
            </a:xfrm>
          </p:grpSpPr>
          <p:sp>
            <p:nvSpPr>
              <p:cNvPr id="3487" name="Shape 348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88" name="Shape 348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89" name="Shape 3489"/>
            <p:cNvGrpSpPr/>
            <p:nvPr/>
          </p:nvGrpSpPr>
          <p:grpSpPr>
            <a:xfrm>
              <a:off x="3070578" y="5134431"/>
              <a:ext cx="190640" cy="481238"/>
              <a:chOff x="8362198" y="2337375"/>
              <a:chExt cx="283144" cy="714746"/>
            </a:xfrm>
          </p:grpSpPr>
          <p:sp>
            <p:nvSpPr>
              <p:cNvPr id="3490" name="Shape 349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91" name="Shape 349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92" name="Shape 3492"/>
            <p:cNvGrpSpPr/>
            <p:nvPr/>
          </p:nvGrpSpPr>
          <p:grpSpPr>
            <a:xfrm>
              <a:off x="3318791" y="5134431"/>
              <a:ext cx="190640" cy="481238"/>
              <a:chOff x="8731224" y="2337375"/>
              <a:chExt cx="283144" cy="714746"/>
            </a:xfrm>
          </p:grpSpPr>
          <p:sp>
            <p:nvSpPr>
              <p:cNvPr id="3493" name="Shape 349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94" name="Shape 349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95" name="Shape 3495"/>
            <p:cNvGrpSpPr/>
            <p:nvPr/>
          </p:nvGrpSpPr>
          <p:grpSpPr>
            <a:xfrm>
              <a:off x="1071226" y="5136553"/>
              <a:ext cx="190640" cy="481238"/>
              <a:chOff x="0" y="0"/>
              <a:chExt cx="590245" cy="1489965"/>
            </a:xfrm>
          </p:grpSpPr>
          <p:sp>
            <p:nvSpPr>
              <p:cNvPr id="3496" name="Shape 349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497" name="Shape 349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498" name="Shape 3498"/>
            <p:cNvGrpSpPr/>
            <p:nvPr/>
          </p:nvGrpSpPr>
          <p:grpSpPr>
            <a:xfrm>
              <a:off x="1320621" y="5136553"/>
              <a:ext cx="190640" cy="481238"/>
              <a:chOff x="0" y="0"/>
              <a:chExt cx="590245" cy="1489965"/>
            </a:xfrm>
          </p:grpSpPr>
          <p:sp>
            <p:nvSpPr>
              <p:cNvPr id="3499" name="Shape 349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00" name="Shape 350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501" name="Shape 3501"/>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502" name="Shape 3502"/>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503" name="Shape 3503"/>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504" name="Shape 3504"/>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34"/>
                                        </p:tgtEl>
                                        <p:attrNameLst>
                                          <p:attrName>style.visibility</p:attrName>
                                        </p:attrNameLst>
                                      </p:cBhvr>
                                      <p:to>
                                        <p:strVal val="visible"/>
                                      </p:to>
                                    </p:set>
                                    <p:animEffect transition="in" filter="fade">
                                      <p:cBhvr>
                                        <p:cTn id="7" dur="500"/>
                                        <p:tgtEl>
                                          <p:spTgt spid="3434"/>
                                        </p:tgtEl>
                                      </p:cBhvr>
                                    </p:animEffect>
                                  </p:childTnLst>
                                </p:cTn>
                              </p:par>
                              <p:par>
                                <p:cTn id="8" presetID="10" presetClass="entr" presetSubtype="0" fill="hold" nodeType="withEffect">
                                  <p:stCondLst>
                                    <p:cond delay="0"/>
                                  </p:stCondLst>
                                  <p:childTnLst>
                                    <p:set>
                                      <p:cBhvr>
                                        <p:cTn id="9" dur="1" fill="hold">
                                          <p:stCondLst>
                                            <p:cond delay="0"/>
                                          </p:stCondLst>
                                        </p:cTn>
                                        <p:tgtEl>
                                          <p:spTgt spid="3435"/>
                                        </p:tgtEl>
                                        <p:attrNameLst>
                                          <p:attrName>style.visibility</p:attrName>
                                        </p:attrNameLst>
                                      </p:cBhvr>
                                      <p:to>
                                        <p:strVal val="visible"/>
                                      </p:to>
                                    </p:set>
                                    <p:animEffect transition="in" filter="fade">
                                      <p:cBhvr>
                                        <p:cTn id="10" dur="500"/>
                                        <p:tgtEl>
                                          <p:spTgt spid="343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437">
                                            <p:txEl>
                                              <p:pRg st="0" end="0"/>
                                            </p:txEl>
                                          </p:spTgt>
                                        </p:tgtEl>
                                        <p:attrNameLst>
                                          <p:attrName>style.visibility</p:attrName>
                                        </p:attrNameLst>
                                      </p:cBhvr>
                                      <p:to>
                                        <p:strVal val="visible"/>
                                      </p:to>
                                    </p:set>
                                    <p:animEffect transition="in" filter="fade">
                                      <p:cBhvr>
                                        <p:cTn id="14" dur="500"/>
                                        <p:tgtEl>
                                          <p:spTgt spid="3437">
                                            <p:txEl>
                                              <p:pRg st="0" end="0"/>
                                            </p:txEl>
                                          </p:spTgt>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436"/>
                                        </p:tgtEl>
                                        <p:attrNameLst>
                                          <p:attrName>style.visibility</p:attrName>
                                        </p:attrNameLst>
                                      </p:cBhvr>
                                      <p:to>
                                        <p:strVal val="visible"/>
                                      </p:to>
                                    </p:set>
                                    <p:animEffect transition="in" filter="fade">
                                      <p:cBhvr>
                                        <p:cTn id="18" dur="500"/>
                                        <p:tgtEl>
                                          <p:spTgt spid="343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502">
                                            <p:txEl>
                                              <p:pRg st="0" end="0"/>
                                            </p:txEl>
                                          </p:spTgt>
                                        </p:tgtEl>
                                        <p:attrNameLst>
                                          <p:attrName>style.visibility</p:attrName>
                                        </p:attrNameLst>
                                      </p:cBhvr>
                                      <p:to>
                                        <p:strVal val="visible"/>
                                      </p:to>
                                    </p:set>
                                    <p:animEffect transition="in" filter="fade">
                                      <p:cBhvr>
                                        <p:cTn id="22" dur="500"/>
                                        <p:tgtEl>
                                          <p:spTgt spid="350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438"/>
                                        </p:tgtEl>
                                        <p:attrNameLst>
                                          <p:attrName>style.visibility</p:attrName>
                                        </p:attrNameLst>
                                      </p:cBhvr>
                                      <p:to>
                                        <p:strVal val="visible"/>
                                      </p:to>
                                    </p:set>
                                    <p:animEffect transition="in" filter="fade">
                                      <p:cBhvr>
                                        <p:cTn id="26" dur="500"/>
                                        <p:tgtEl>
                                          <p:spTgt spid="343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503"/>
                                        </p:tgtEl>
                                        <p:attrNameLst>
                                          <p:attrName>style.visibility</p:attrName>
                                        </p:attrNameLst>
                                      </p:cBhvr>
                                      <p:to>
                                        <p:strVal val="visible"/>
                                      </p:to>
                                    </p:set>
                                    <p:animEffect transition="in" filter="fade">
                                      <p:cBhvr>
                                        <p:cTn id="30" dur="500"/>
                                        <p:tgtEl>
                                          <p:spTgt spid="350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501">
                                            <p:txEl>
                                              <p:pRg st="0" end="0"/>
                                            </p:txEl>
                                          </p:spTgt>
                                        </p:tgtEl>
                                        <p:attrNameLst>
                                          <p:attrName>style.visibility</p:attrName>
                                        </p:attrNameLst>
                                      </p:cBhvr>
                                      <p:to>
                                        <p:strVal val="visible"/>
                                      </p:to>
                                    </p:set>
                                    <p:animEffect transition="in" filter="fade">
                                      <p:cBhvr>
                                        <p:cTn id="34" dur="500"/>
                                        <p:tgtEl>
                                          <p:spTgt spid="350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470"/>
                                        </p:tgtEl>
                                        <p:attrNameLst>
                                          <p:attrName>style.visibility</p:attrName>
                                        </p:attrNameLst>
                                      </p:cBhvr>
                                      <p:to>
                                        <p:strVal val="visible"/>
                                      </p:to>
                                    </p:set>
                                    <p:animEffect transition="in" filter="fade">
                                      <p:cBhvr>
                                        <p:cTn id="38" dur="500"/>
                                        <p:tgtEl>
                                          <p:spTgt spid="347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504"/>
                                        </p:tgtEl>
                                        <p:attrNameLst>
                                          <p:attrName>style.visibility</p:attrName>
                                        </p:attrNameLst>
                                      </p:cBhvr>
                                      <p:to>
                                        <p:strVal val="visible"/>
                                      </p:to>
                                    </p:set>
                                    <p:animEffect transition="in" filter="fade">
                                      <p:cBhvr>
                                        <p:cTn id="42" dur="500"/>
                                        <p:tgtEl>
                                          <p:spTgt spid="350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405"/>
                                        </p:tgtEl>
                                        <p:attrNameLst>
                                          <p:attrName>style.visibility</p:attrName>
                                        </p:attrNameLst>
                                      </p:cBhvr>
                                      <p:to>
                                        <p:strVal val="visible"/>
                                      </p:to>
                                    </p:set>
                                    <p:animEffect transition="in" filter="fade">
                                      <p:cBhvr>
                                        <p:cTn id="46" dur="500"/>
                                        <p:tgtEl>
                                          <p:spTgt spid="3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508"/>
        <p:cNvGrpSpPr/>
        <p:nvPr/>
      </p:nvGrpSpPr>
      <p:grpSpPr>
        <a:xfrm>
          <a:off x="0" y="0"/>
          <a:ext cx="0" cy="0"/>
          <a:chOff x="0" y="0"/>
          <a:chExt cx="0" cy="0"/>
        </a:xfrm>
      </p:grpSpPr>
      <p:grpSp>
        <p:nvGrpSpPr>
          <p:cNvPr id="3509" name="Shape 3509"/>
          <p:cNvGrpSpPr/>
          <p:nvPr/>
        </p:nvGrpSpPr>
        <p:grpSpPr>
          <a:xfrm>
            <a:off x="483350" y="1264569"/>
            <a:ext cx="4458408" cy="3156901"/>
            <a:chOff x="0" y="-1"/>
            <a:chExt cx="10703886" cy="7579187"/>
          </a:xfrm>
        </p:grpSpPr>
        <p:sp>
          <p:nvSpPr>
            <p:cNvPr id="3510" name="Shape 3510"/>
            <p:cNvSpPr/>
            <p:nvPr/>
          </p:nvSpPr>
          <p:spPr>
            <a:xfrm>
              <a:off x="3084552" y="496712"/>
              <a:ext cx="3539577" cy="2830264"/>
            </a:xfrm>
            <a:custGeom>
              <a:avLst/>
              <a:gdLst/>
              <a:ahLst/>
              <a:cxnLst/>
              <a:rect l="0" t="0" r="0" b="0"/>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1" name="Shape 3511"/>
            <p:cNvSpPr/>
            <p:nvPr/>
          </p:nvSpPr>
          <p:spPr>
            <a:xfrm>
              <a:off x="5720967" y="1043364"/>
              <a:ext cx="968229" cy="654325"/>
            </a:xfrm>
            <a:custGeom>
              <a:avLst/>
              <a:gdLst/>
              <a:ahLst/>
              <a:cxnLst/>
              <a:rect l="0" t="0" r="0" b="0"/>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2" name="Shape 3512"/>
            <p:cNvSpPr/>
            <p:nvPr/>
          </p:nvSpPr>
          <p:spPr>
            <a:xfrm>
              <a:off x="6359587" y="792720"/>
              <a:ext cx="1970475" cy="2744494"/>
            </a:xfrm>
            <a:custGeom>
              <a:avLst/>
              <a:gdLst/>
              <a:ahLst/>
              <a:cxnLst/>
              <a:rect l="0" t="0" r="0" b="0"/>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3" name="Shape 3513"/>
            <p:cNvSpPr/>
            <p:nvPr/>
          </p:nvSpPr>
          <p:spPr>
            <a:xfrm>
              <a:off x="6152336" y="433623"/>
              <a:ext cx="1180299" cy="1273261"/>
            </a:xfrm>
            <a:custGeom>
              <a:avLst/>
              <a:gdLst/>
              <a:ahLst/>
              <a:cxnLst/>
              <a:rect l="0" t="0" r="0" b="0"/>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4" name="Shape 3514"/>
            <p:cNvSpPr/>
            <p:nvPr/>
          </p:nvSpPr>
          <p:spPr>
            <a:xfrm>
              <a:off x="5511227" y="301642"/>
              <a:ext cx="1146641" cy="899999"/>
            </a:xfrm>
            <a:custGeom>
              <a:avLst/>
              <a:gdLst/>
              <a:ahLst/>
              <a:cxnLst/>
              <a:rect l="0" t="0" r="0" b="0"/>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5" name="Shape 3515"/>
            <p:cNvSpPr/>
            <p:nvPr/>
          </p:nvSpPr>
          <p:spPr>
            <a:xfrm>
              <a:off x="4567821" y="247794"/>
              <a:ext cx="1145370" cy="683018"/>
            </a:xfrm>
            <a:custGeom>
              <a:avLst/>
              <a:gdLst/>
              <a:ahLst/>
              <a:cxnLst/>
              <a:rect l="0" t="0" r="0" b="0"/>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6" name="Shape 3516"/>
            <p:cNvSpPr/>
            <p:nvPr/>
          </p:nvSpPr>
          <p:spPr>
            <a:xfrm>
              <a:off x="3015002" y="113088"/>
              <a:ext cx="1782433" cy="709235"/>
            </a:xfrm>
            <a:custGeom>
              <a:avLst/>
              <a:gdLst/>
              <a:ahLst/>
              <a:cxnLst/>
              <a:rect l="0" t="0" r="0" b="0"/>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7" name="Shape 3517"/>
            <p:cNvSpPr/>
            <p:nvPr/>
          </p:nvSpPr>
          <p:spPr>
            <a:xfrm>
              <a:off x="1600520" y="-1"/>
              <a:ext cx="1707534" cy="1798944"/>
            </a:xfrm>
            <a:custGeom>
              <a:avLst/>
              <a:gdLst/>
              <a:ahLst/>
              <a:cxnLst/>
              <a:rect l="0" t="0" r="0" b="0"/>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8" name="Shape 3518"/>
            <p:cNvSpPr/>
            <p:nvPr/>
          </p:nvSpPr>
          <p:spPr>
            <a:xfrm>
              <a:off x="7927921" y="845741"/>
              <a:ext cx="2115839" cy="2098601"/>
            </a:xfrm>
            <a:custGeom>
              <a:avLst/>
              <a:gdLst/>
              <a:ahLst/>
              <a:cxnLst/>
              <a:rect l="0" t="0" r="0" b="0"/>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19" name="Shape 3519"/>
            <p:cNvSpPr/>
            <p:nvPr/>
          </p:nvSpPr>
          <p:spPr>
            <a:xfrm>
              <a:off x="6248732" y="4484107"/>
              <a:ext cx="1105594" cy="1171536"/>
            </a:xfrm>
            <a:custGeom>
              <a:avLst/>
              <a:gdLst/>
              <a:ahLst/>
              <a:cxnLst/>
              <a:rect l="0" t="0" r="0" b="0"/>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0" name="Shape 3520"/>
            <p:cNvSpPr/>
            <p:nvPr/>
          </p:nvSpPr>
          <p:spPr>
            <a:xfrm>
              <a:off x="4198933" y="2231125"/>
              <a:ext cx="3001572" cy="2872618"/>
            </a:xfrm>
            <a:custGeom>
              <a:avLst/>
              <a:gdLst/>
              <a:ahLst/>
              <a:cxnLst/>
              <a:rect l="0" t="0" r="0" b="0"/>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1" name="Shape 3521"/>
            <p:cNvSpPr/>
            <p:nvPr/>
          </p:nvSpPr>
          <p:spPr>
            <a:xfrm>
              <a:off x="6799212" y="2708704"/>
              <a:ext cx="1357604" cy="2554100"/>
            </a:xfrm>
            <a:custGeom>
              <a:avLst/>
              <a:gdLst/>
              <a:ahLst/>
              <a:cxnLst/>
              <a:rect l="0" t="0" r="0" b="0"/>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2" name="Shape 3522"/>
            <p:cNvSpPr/>
            <p:nvPr/>
          </p:nvSpPr>
          <p:spPr>
            <a:xfrm>
              <a:off x="2771265" y="2978056"/>
              <a:ext cx="1934060" cy="2192798"/>
            </a:xfrm>
            <a:custGeom>
              <a:avLst/>
              <a:gdLst/>
              <a:ahLst/>
              <a:cxnLst/>
              <a:rect l="0" t="0" r="0" b="0"/>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3" name="Shape 3523"/>
            <p:cNvSpPr/>
            <p:nvPr/>
          </p:nvSpPr>
          <p:spPr>
            <a:xfrm>
              <a:off x="2780905" y="4501776"/>
              <a:ext cx="3946850" cy="2287185"/>
            </a:xfrm>
            <a:custGeom>
              <a:avLst/>
              <a:gdLst/>
              <a:ahLst/>
              <a:cxnLst/>
              <a:rect l="0" t="0" r="0" b="0"/>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1"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4" name="Shape 3524"/>
            <p:cNvSpPr/>
            <p:nvPr/>
          </p:nvSpPr>
          <p:spPr>
            <a:xfrm>
              <a:off x="8635045" y="3323266"/>
              <a:ext cx="2068841" cy="1252677"/>
            </a:xfrm>
            <a:custGeom>
              <a:avLst/>
              <a:gdLst/>
              <a:ahLst/>
              <a:cxnLst/>
              <a:rect l="0" t="0" r="0" b="0"/>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5" name="Shape 3525"/>
            <p:cNvSpPr/>
            <p:nvPr/>
          </p:nvSpPr>
          <p:spPr>
            <a:xfrm>
              <a:off x="0" y="6267543"/>
              <a:ext cx="3170172" cy="1311643"/>
            </a:xfrm>
            <a:custGeom>
              <a:avLst/>
              <a:gdLst/>
              <a:ahLst/>
              <a:cxnLst/>
              <a:rect l="0" t="0" r="0" b="0"/>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7" y="1804"/>
                    <a:pt x="21197"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7"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526" name="Shape 3526"/>
            <p:cNvSpPr/>
            <p:nvPr/>
          </p:nvSpPr>
          <p:spPr>
            <a:xfrm>
              <a:off x="4755474" y="2373710"/>
              <a:ext cx="1012273" cy="1131262"/>
            </a:xfrm>
            <a:custGeom>
              <a:avLst/>
              <a:gdLst/>
              <a:ahLst/>
              <a:cxnLst/>
              <a:rect l="0" t="0" r="0" b="0"/>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3527" name="Shape 3527"/>
          <p:cNvSpPr txBox="1"/>
          <p:nvPr/>
        </p:nvSpPr>
        <p:spPr>
          <a:xfrm>
            <a:off x="5249335"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SPAIN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528" name="Shape 3528"/>
          <p:cNvSpPr txBox="1"/>
          <p:nvPr/>
        </p:nvSpPr>
        <p:spPr>
          <a:xfrm>
            <a:off x="5249335"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529" name="Shape 3529"/>
          <p:cNvSpPr txBox="1"/>
          <p:nvPr/>
        </p:nvSpPr>
        <p:spPr>
          <a:xfrm>
            <a:off x="5244482"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530" name="Shape 3530"/>
          <p:cNvSpPr txBox="1"/>
          <p:nvPr/>
        </p:nvSpPr>
        <p:spPr>
          <a:xfrm>
            <a:off x="5244481"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531" name="Shape 3531"/>
          <p:cNvGrpSpPr/>
          <p:nvPr/>
        </p:nvGrpSpPr>
        <p:grpSpPr>
          <a:xfrm>
            <a:off x="5315473" y="3412341"/>
            <a:ext cx="1844098" cy="361747"/>
            <a:chOff x="1071226" y="3545876"/>
            <a:chExt cx="2458797" cy="482329"/>
          </a:xfrm>
        </p:grpSpPr>
        <p:grpSp>
          <p:nvGrpSpPr>
            <p:cNvPr id="3532" name="Shape 3532"/>
            <p:cNvGrpSpPr/>
            <p:nvPr/>
          </p:nvGrpSpPr>
          <p:grpSpPr>
            <a:xfrm>
              <a:off x="1566929" y="3545876"/>
              <a:ext cx="221277" cy="480207"/>
              <a:chOff x="6121233" y="3412078"/>
              <a:chExt cx="328647" cy="713215"/>
            </a:xfrm>
          </p:grpSpPr>
          <p:sp>
            <p:nvSpPr>
              <p:cNvPr id="3533" name="Shape 353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34" name="Shape 353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35" name="Shape 3535"/>
            <p:cNvGrpSpPr/>
            <p:nvPr/>
          </p:nvGrpSpPr>
          <p:grpSpPr>
            <a:xfrm>
              <a:off x="1815392" y="3545876"/>
              <a:ext cx="221278" cy="480207"/>
              <a:chOff x="6490258" y="3412078"/>
              <a:chExt cx="328648" cy="713215"/>
            </a:xfrm>
          </p:grpSpPr>
          <p:sp>
            <p:nvSpPr>
              <p:cNvPr id="3536" name="Shape 353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37" name="Shape 353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38" name="Shape 3538"/>
            <p:cNvGrpSpPr/>
            <p:nvPr/>
          </p:nvGrpSpPr>
          <p:grpSpPr>
            <a:xfrm>
              <a:off x="2064797" y="3545876"/>
              <a:ext cx="221277" cy="480207"/>
              <a:chOff x="6860681" y="3412078"/>
              <a:chExt cx="328647" cy="713215"/>
            </a:xfrm>
          </p:grpSpPr>
          <p:sp>
            <p:nvSpPr>
              <p:cNvPr id="3539" name="Shape 353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40" name="Shape 354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41" name="Shape 3541"/>
            <p:cNvGrpSpPr/>
            <p:nvPr/>
          </p:nvGrpSpPr>
          <p:grpSpPr>
            <a:xfrm>
              <a:off x="2313259" y="3545876"/>
              <a:ext cx="221277" cy="480207"/>
              <a:chOff x="7229705" y="3412078"/>
              <a:chExt cx="328647" cy="713215"/>
            </a:xfrm>
          </p:grpSpPr>
          <p:sp>
            <p:nvSpPr>
              <p:cNvPr id="3542" name="Shape 354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43" name="Shape 354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44" name="Shape 3544"/>
            <p:cNvGrpSpPr/>
            <p:nvPr/>
          </p:nvGrpSpPr>
          <p:grpSpPr>
            <a:xfrm>
              <a:off x="2562414" y="3545876"/>
              <a:ext cx="221278" cy="480207"/>
              <a:chOff x="7599755" y="3412078"/>
              <a:chExt cx="328648" cy="713215"/>
            </a:xfrm>
          </p:grpSpPr>
          <p:sp>
            <p:nvSpPr>
              <p:cNvPr id="3545" name="Shape 354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46" name="Shape 354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47" name="Shape 3547"/>
            <p:cNvGrpSpPr/>
            <p:nvPr/>
          </p:nvGrpSpPr>
          <p:grpSpPr>
            <a:xfrm>
              <a:off x="2810878" y="3545876"/>
              <a:ext cx="221278" cy="480207"/>
              <a:chOff x="7968781" y="3412078"/>
              <a:chExt cx="328648" cy="713215"/>
            </a:xfrm>
          </p:grpSpPr>
          <p:sp>
            <p:nvSpPr>
              <p:cNvPr id="3548" name="Shape 354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49" name="Shape 354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50" name="Shape 3550"/>
            <p:cNvGrpSpPr/>
            <p:nvPr/>
          </p:nvGrpSpPr>
          <p:grpSpPr>
            <a:xfrm>
              <a:off x="3060282" y="3545876"/>
              <a:ext cx="221278" cy="480207"/>
              <a:chOff x="8339202" y="3412078"/>
              <a:chExt cx="328648" cy="713215"/>
            </a:xfrm>
          </p:grpSpPr>
          <p:sp>
            <p:nvSpPr>
              <p:cNvPr id="3551" name="Shape 355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52" name="Shape 355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53" name="Shape 3553"/>
            <p:cNvGrpSpPr/>
            <p:nvPr/>
          </p:nvGrpSpPr>
          <p:grpSpPr>
            <a:xfrm>
              <a:off x="3308746" y="3545876"/>
              <a:ext cx="221277" cy="480207"/>
              <a:chOff x="8708228" y="3412078"/>
              <a:chExt cx="328647" cy="713215"/>
            </a:xfrm>
          </p:grpSpPr>
          <p:sp>
            <p:nvSpPr>
              <p:cNvPr id="3554" name="Shape 355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55" name="Shape 355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556" name="Shape 355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557" name="Shape 3557"/>
            <p:cNvGrpSpPr/>
            <p:nvPr/>
          </p:nvGrpSpPr>
          <p:grpSpPr>
            <a:xfrm>
              <a:off x="1318993" y="3545876"/>
              <a:ext cx="221277" cy="480207"/>
              <a:chOff x="5752993" y="3412078"/>
              <a:chExt cx="328647" cy="713215"/>
            </a:xfrm>
          </p:grpSpPr>
          <p:sp>
            <p:nvSpPr>
              <p:cNvPr id="3558" name="Shape 355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59" name="Shape 355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60" name="Shape 3560"/>
            <p:cNvGrpSpPr/>
            <p:nvPr/>
          </p:nvGrpSpPr>
          <p:grpSpPr>
            <a:xfrm>
              <a:off x="1071226" y="3547998"/>
              <a:ext cx="221279" cy="480207"/>
              <a:chOff x="-1" y="0"/>
              <a:chExt cx="685103" cy="1486773"/>
            </a:xfrm>
          </p:grpSpPr>
          <p:sp>
            <p:nvSpPr>
              <p:cNvPr id="3561" name="Shape 356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62" name="Shape 356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563" name="Shape 3563"/>
          <p:cNvGrpSpPr/>
          <p:nvPr/>
        </p:nvGrpSpPr>
        <p:grpSpPr>
          <a:xfrm>
            <a:off x="5315473" y="4105468"/>
            <a:ext cx="1828654" cy="362521"/>
            <a:chOff x="1071226" y="5134431"/>
            <a:chExt cx="2438205" cy="483361"/>
          </a:xfrm>
        </p:grpSpPr>
        <p:grpSp>
          <p:nvGrpSpPr>
            <p:cNvPr id="3564" name="Shape 3564"/>
            <p:cNvGrpSpPr/>
            <p:nvPr/>
          </p:nvGrpSpPr>
          <p:grpSpPr>
            <a:xfrm>
              <a:off x="1577225" y="5134431"/>
              <a:ext cx="190640" cy="481237"/>
              <a:chOff x="1577225" y="5134431"/>
              <a:chExt cx="190640" cy="481237"/>
            </a:xfrm>
          </p:grpSpPr>
          <p:sp>
            <p:nvSpPr>
              <p:cNvPr id="3565" name="Shape 356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66" name="Shape 356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67" name="Shape 3567"/>
            <p:cNvGrpSpPr/>
            <p:nvPr/>
          </p:nvGrpSpPr>
          <p:grpSpPr>
            <a:xfrm>
              <a:off x="1825690" y="5134431"/>
              <a:ext cx="190640" cy="481237"/>
              <a:chOff x="1825690" y="5134431"/>
              <a:chExt cx="190640" cy="481237"/>
            </a:xfrm>
          </p:grpSpPr>
          <p:sp>
            <p:nvSpPr>
              <p:cNvPr id="3568" name="Shape 356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69" name="Shape 356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70" name="Shape 3570"/>
            <p:cNvGrpSpPr/>
            <p:nvPr/>
          </p:nvGrpSpPr>
          <p:grpSpPr>
            <a:xfrm>
              <a:off x="2075093" y="5134431"/>
              <a:ext cx="190640" cy="481237"/>
              <a:chOff x="2075093" y="5134431"/>
              <a:chExt cx="190640" cy="481237"/>
            </a:xfrm>
          </p:grpSpPr>
          <p:sp>
            <p:nvSpPr>
              <p:cNvPr id="3571" name="Shape 357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72" name="Shape 357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73" name="Shape 3573"/>
            <p:cNvGrpSpPr/>
            <p:nvPr/>
          </p:nvGrpSpPr>
          <p:grpSpPr>
            <a:xfrm>
              <a:off x="2323557" y="5134431"/>
              <a:ext cx="190640" cy="481238"/>
              <a:chOff x="7252702" y="2337375"/>
              <a:chExt cx="283144" cy="714746"/>
            </a:xfrm>
          </p:grpSpPr>
          <p:sp>
            <p:nvSpPr>
              <p:cNvPr id="3574" name="Shape 357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75" name="Shape 357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76" name="Shape 3576"/>
            <p:cNvGrpSpPr/>
            <p:nvPr/>
          </p:nvGrpSpPr>
          <p:grpSpPr>
            <a:xfrm>
              <a:off x="2572710" y="5134431"/>
              <a:ext cx="190640" cy="481238"/>
              <a:chOff x="7622750" y="2337375"/>
              <a:chExt cx="283144" cy="714746"/>
            </a:xfrm>
          </p:grpSpPr>
          <p:sp>
            <p:nvSpPr>
              <p:cNvPr id="3577" name="Shape 357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78" name="Shape 357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79" name="Shape 3579"/>
            <p:cNvGrpSpPr/>
            <p:nvPr/>
          </p:nvGrpSpPr>
          <p:grpSpPr>
            <a:xfrm>
              <a:off x="2821174" y="5134431"/>
              <a:ext cx="190640" cy="481237"/>
              <a:chOff x="7991776" y="2337375"/>
              <a:chExt cx="283144" cy="714745"/>
            </a:xfrm>
          </p:grpSpPr>
          <p:sp>
            <p:nvSpPr>
              <p:cNvPr id="3580" name="Shape 358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81" name="Shape 358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82" name="Shape 3582"/>
            <p:cNvGrpSpPr/>
            <p:nvPr/>
          </p:nvGrpSpPr>
          <p:grpSpPr>
            <a:xfrm>
              <a:off x="3070578" y="5134431"/>
              <a:ext cx="190640" cy="481238"/>
              <a:chOff x="8362198" y="2337375"/>
              <a:chExt cx="283144" cy="714746"/>
            </a:xfrm>
          </p:grpSpPr>
          <p:sp>
            <p:nvSpPr>
              <p:cNvPr id="3583" name="Shape 358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84" name="Shape 358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85" name="Shape 3585"/>
            <p:cNvGrpSpPr/>
            <p:nvPr/>
          </p:nvGrpSpPr>
          <p:grpSpPr>
            <a:xfrm>
              <a:off x="3318791" y="5134431"/>
              <a:ext cx="190640" cy="481238"/>
              <a:chOff x="8731224" y="2337375"/>
              <a:chExt cx="283144" cy="714746"/>
            </a:xfrm>
          </p:grpSpPr>
          <p:sp>
            <p:nvSpPr>
              <p:cNvPr id="3586" name="Shape 358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87" name="Shape 358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88" name="Shape 3588"/>
            <p:cNvGrpSpPr/>
            <p:nvPr/>
          </p:nvGrpSpPr>
          <p:grpSpPr>
            <a:xfrm>
              <a:off x="1071226" y="5136553"/>
              <a:ext cx="190640" cy="481238"/>
              <a:chOff x="0" y="0"/>
              <a:chExt cx="590245" cy="1489965"/>
            </a:xfrm>
          </p:grpSpPr>
          <p:sp>
            <p:nvSpPr>
              <p:cNvPr id="3589" name="Shape 358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90" name="Shape 359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591" name="Shape 3591"/>
            <p:cNvGrpSpPr/>
            <p:nvPr/>
          </p:nvGrpSpPr>
          <p:grpSpPr>
            <a:xfrm>
              <a:off x="1320621" y="5136553"/>
              <a:ext cx="190640" cy="481238"/>
              <a:chOff x="0" y="0"/>
              <a:chExt cx="590245" cy="1489965"/>
            </a:xfrm>
          </p:grpSpPr>
          <p:sp>
            <p:nvSpPr>
              <p:cNvPr id="3592" name="Shape 359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593" name="Shape 359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594" name="Shape 3594"/>
          <p:cNvSpPr/>
          <p:nvPr/>
        </p:nvSpPr>
        <p:spPr>
          <a:xfrm>
            <a:off x="5268037"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595" name="Shape 3595"/>
          <p:cNvSpPr/>
          <p:nvPr/>
        </p:nvSpPr>
        <p:spPr>
          <a:xfrm>
            <a:off x="5268037"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596" name="Shape 3596"/>
          <p:cNvSpPr/>
          <p:nvPr/>
        </p:nvSpPr>
        <p:spPr>
          <a:xfrm>
            <a:off x="7445653"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597" name="Shape 3597"/>
          <p:cNvSpPr/>
          <p:nvPr/>
        </p:nvSpPr>
        <p:spPr>
          <a:xfrm>
            <a:off x="7445653"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09"/>
                                        </p:tgtEl>
                                        <p:attrNameLst>
                                          <p:attrName>style.visibility</p:attrName>
                                        </p:attrNameLst>
                                      </p:cBhvr>
                                      <p:to>
                                        <p:strVal val="visible"/>
                                      </p:to>
                                    </p:set>
                                    <p:animEffect transition="in" filter="fade">
                                      <p:cBhvr>
                                        <p:cTn id="7" dur="500"/>
                                        <p:tgtEl>
                                          <p:spTgt spid="350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527"/>
                                        </p:tgtEl>
                                        <p:attrNameLst>
                                          <p:attrName>style.visibility</p:attrName>
                                        </p:attrNameLst>
                                      </p:cBhvr>
                                      <p:to>
                                        <p:strVal val="visible"/>
                                      </p:to>
                                    </p:set>
                                    <p:animEffect transition="in" filter="fade">
                                      <p:cBhvr>
                                        <p:cTn id="11" dur="500"/>
                                        <p:tgtEl>
                                          <p:spTgt spid="3527"/>
                                        </p:tgtEl>
                                      </p:cBhvr>
                                    </p:animEffect>
                                  </p:childTnLst>
                                </p:cTn>
                              </p:par>
                              <p:par>
                                <p:cTn id="12" presetID="10" presetClass="entr" presetSubtype="0" fill="hold" nodeType="withEffect">
                                  <p:stCondLst>
                                    <p:cond delay="0"/>
                                  </p:stCondLst>
                                  <p:childTnLst>
                                    <p:set>
                                      <p:cBhvr>
                                        <p:cTn id="13" dur="1" fill="hold">
                                          <p:stCondLst>
                                            <p:cond delay="0"/>
                                          </p:stCondLst>
                                        </p:cTn>
                                        <p:tgtEl>
                                          <p:spTgt spid="3528"/>
                                        </p:tgtEl>
                                        <p:attrNameLst>
                                          <p:attrName>style.visibility</p:attrName>
                                        </p:attrNameLst>
                                      </p:cBhvr>
                                      <p:to>
                                        <p:strVal val="visible"/>
                                      </p:to>
                                    </p:set>
                                    <p:animEffect transition="in" filter="fade">
                                      <p:cBhvr>
                                        <p:cTn id="14" dur="500"/>
                                        <p:tgtEl>
                                          <p:spTgt spid="352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530"/>
                                        </p:tgtEl>
                                        <p:attrNameLst>
                                          <p:attrName>style.visibility</p:attrName>
                                        </p:attrNameLst>
                                      </p:cBhvr>
                                      <p:to>
                                        <p:strVal val="visible"/>
                                      </p:to>
                                    </p:set>
                                    <p:animEffect transition="in" filter="fade">
                                      <p:cBhvr>
                                        <p:cTn id="18" dur="500"/>
                                        <p:tgtEl>
                                          <p:spTgt spid="35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529"/>
                                        </p:tgtEl>
                                        <p:attrNameLst>
                                          <p:attrName>style.visibility</p:attrName>
                                        </p:attrNameLst>
                                      </p:cBhvr>
                                      <p:to>
                                        <p:strVal val="visible"/>
                                      </p:to>
                                    </p:set>
                                    <p:animEffect transition="in" filter="fade">
                                      <p:cBhvr>
                                        <p:cTn id="22" dur="500"/>
                                        <p:tgtEl>
                                          <p:spTgt spid="352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595">
                                            <p:txEl>
                                              <p:pRg st="0" end="0"/>
                                            </p:txEl>
                                          </p:spTgt>
                                        </p:tgtEl>
                                        <p:attrNameLst>
                                          <p:attrName>style.visibility</p:attrName>
                                        </p:attrNameLst>
                                      </p:cBhvr>
                                      <p:to>
                                        <p:strVal val="visible"/>
                                      </p:to>
                                    </p:set>
                                    <p:animEffect transition="in" filter="fade">
                                      <p:cBhvr>
                                        <p:cTn id="26" dur="500"/>
                                        <p:tgtEl>
                                          <p:spTgt spid="3595">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531"/>
                                        </p:tgtEl>
                                        <p:attrNameLst>
                                          <p:attrName>style.visibility</p:attrName>
                                        </p:attrNameLst>
                                      </p:cBhvr>
                                      <p:to>
                                        <p:strVal val="visible"/>
                                      </p:to>
                                    </p:set>
                                    <p:animEffect transition="in" filter="fade">
                                      <p:cBhvr>
                                        <p:cTn id="30" dur="500"/>
                                        <p:tgtEl>
                                          <p:spTgt spid="353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596"/>
                                        </p:tgtEl>
                                        <p:attrNameLst>
                                          <p:attrName>style.visibility</p:attrName>
                                        </p:attrNameLst>
                                      </p:cBhvr>
                                      <p:to>
                                        <p:strVal val="visible"/>
                                      </p:to>
                                    </p:set>
                                    <p:animEffect transition="in" filter="fade">
                                      <p:cBhvr>
                                        <p:cTn id="34" dur="500"/>
                                        <p:tgtEl>
                                          <p:spTgt spid="3596"/>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594">
                                            <p:txEl>
                                              <p:pRg st="0" end="0"/>
                                            </p:txEl>
                                          </p:spTgt>
                                        </p:tgtEl>
                                        <p:attrNameLst>
                                          <p:attrName>style.visibility</p:attrName>
                                        </p:attrNameLst>
                                      </p:cBhvr>
                                      <p:to>
                                        <p:strVal val="visible"/>
                                      </p:to>
                                    </p:set>
                                    <p:animEffect transition="in" filter="fade">
                                      <p:cBhvr>
                                        <p:cTn id="38" dur="500"/>
                                        <p:tgtEl>
                                          <p:spTgt spid="3594">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563"/>
                                        </p:tgtEl>
                                        <p:attrNameLst>
                                          <p:attrName>style.visibility</p:attrName>
                                        </p:attrNameLst>
                                      </p:cBhvr>
                                      <p:to>
                                        <p:strVal val="visible"/>
                                      </p:to>
                                    </p:set>
                                    <p:animEffect transition="in" filter="fade">
                                      <p:cBhvr>
                                        <p:cTn id="42" dur="500"/>
                                        <p:tgtEl>
                                          <p:spTgt spid="356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597"/>
                                        </p:tgtEl>
                                        <p:attrNameLst>
                                          <p:attrName>style.visibility</p:attrName>
                                        </p:attrNameLst>
                                      </p:cBhvr>
                                      <p:to>
                                        <p:strVal val="visible"/>
                                      </p:to>
                                    </p:set>
                                    <p:animEffect transition="in" filter="fade">
                                      <p:cBhvr>
                                        <p:cTn id="46" dur="500"/>
                                        <p:tgtEl>
                                          <p:spTgt spid="3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601"/>
        <p:cNvGrpSpPr/>
        <p:nvPr/>
      </p:nvGrpSpPr>
      <p:grpSpPr>
        <a:xfrm>
          <a:off x="0" y="0"/>
          <a:ext cx="0" cy="0"/>
          <a:chOff x="0" y="0"/>
          <a:chExt cx="0" cy="0"/>
        </a:xfrm>
      </p:grpSpPr>
      <p:grpSp>
        <p:nvGrpSpPr>
          <p:cNvPr id="3602" name="Shape 3602"/>
          <p:cNvGrpSpPr/>
          <p:nvPr/>
        </p:nvGrpSpPr>
        <p:grpSpPr>
          <a:xfrm>
            <a:off x="5877227" y="1346902"/>
            <a:ext cx="2592450" cy="3027371"/>
            <a:chOff x="0" y="0"/>
            <a:chExt cx="6913199" cy="8072988"/>
          </a:xfrm>
        </p:grpSpPr>
        <p:sp>
          <p:nvSpPr>
            <p:cNvPr id="3603" name="Shape 3603"/>
            <p:cNvSpPr/>
            <p:nvPr/>
          </p:nvSpPr>
          <p:spPr>
            <a:xfrm>
              <a:off x="879169" y="4509742"/>
              <a:ext cx="981520" cy="1851474"/>
            </a:xfrm>
            <a:custGeom>
              <a:avLst/>
              <a:gdLst/>
              <a:ahLst/>
              <a:cxnLst/>
              <a:rect l="0" t="0" r="0" b="0"/>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4" name="Shape 3604"/>
            <p:cNvSpPr/>
            <p:nvPr/>
          </p:nvSpPr>
          <p:spPr>
            <a:xfrm>
              <a:off x="922739" y="4617115"/>
              <a:ext cx="80564" cy="100799"/>
            </a:xfrm>
            <a:custGeom>
              <a:avLst/>
              <a:gdLst/>
              <a:ahLst/>
              <a:cxnLst/>
              <a:rect l="0" t="0" r="0" b="0"/>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5" name="Shape 3605"/>
            <p:cNvSpPr/>
            <p:nvPr/>
          </p:nvSpPr>
          <p:spPr>
            <a:xfrm>
              <a:off x="930521" y="6109471"/>
              <a:ext cx="51001" cy="71231"/>
            </a:xfrm>
            <a:custGeom>
              <a:avLst/>
              <a:gdLst/>
              <a:ahLst/>
              <a:cxnLst/>
              <a:rect l="0" t="0" r="0" b="0"/>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6" name="Shape 3606"/>
            <p:cNvSpPr/>
            <p:nvPr/>
          </p:nvSpPr>
          <p:spPr>
            <a:xfrm>
              <a:off x="1601179" y="4501960"/>
              <a:ext cx="63449" cy="75902"/>
            </a:xfrm>
            <a:custGeom>
              <a:avLst/>
              <a:gdLst/>
              <a:ahLst/>
              <a:cxnLst/>
              <a:rect l="0" t="0" r="0" b="0"/>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7" name="Shape 3607"/>
            <p:cNvSpPr/>
            <p:nvPr/>
          </p:nvSpPr>
          <p:spPr>
            <a:xfrm>
              <a:off x="1775457" y="4766507"/>
              <a:ext cx="36991" cy="29220"/>
            </a:xfrm>
            <a:custGeom>
              <a:avLst/>
              <a:gdLst/>
              <a:ahLst/>
              <a:cxnLst/>
              <a:rect l="0" t="0" r="0" b="0"/>
              <a:pathLst>
                <a:path w="21600" h="21600" extrusionOk="0">
                  <a:moveTo>
                    <a:pt x="4362" y="21600"/>
                  </a:moveTo>
                  <a:lnTo>
                    <a:pt x="21600" y="7200"/>
                  </a:lnTo>
                  <a:lnTo>
                    <a:pt x="20146" y="5400"/>
                  </a:lnTo>
                  <a:lnTo>
                    <a:pt x="20146" y="0"/>
                  </a:lnTo>
                  <a:lnTo>
                    <a:pt x="0" y="18000"/>
                  </a:lnTo>
                  <a:lnTo>
                    <a:pt x="4362"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8" name="Shape 3608"/>
            <p:cNvSpPr/>
            <p:nvPr/>
          </p:nvSpPr>
          <p:spPr>
            <a:xfrm>
              <a:off x="1577840" y="4514410"/>
              <a:ext cx="7426" cy="16770"/>
            </a:xfrm>
            <a:custGeom>
              <a:avLst/>
              <a:gdLst/>
              <a:ahLst/>
              <a:cxnLst/>
              <a:rect l="0" t="0" r="0" b="0"/>
              <a:pathLst>
                <a:path w="21600" h="21600" extrusionOk="0">
                  <a:moveTo>
                    <a:pt x="0" y="0"/>
                  </a:moveTo>
                  <a:lnTo>
                    <a:pt x="21600" y="6300"/>
                  </a:lnTo>
                  <a:lnTo>
                    <a:pt x="14400" y="21600"/>
                  </a:lnTo>
                  <a:lnTo>
                    <a:pt x="0" y="1575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09" name="Shape 3609"/>
            <p:cNvSpPr/>
            <p:nvPr/>
          </p:nvSpPr>
          <p:spPr>
            <a:xfrm>
              <a:off x="1797243" y="4803854"/>
              <a:ext cx="15200" cy="12095"/>
            </a:xfrm>
            <a:custGeom>
              <a:avLst/>
              <a:gdLst/>
              <a:ahLst/>
              <a:cxnLst/>
              <a:rect l="0" t="0" r="0" b="0"/>
              <a:pathLst>
                <a:path w="21600" h="21600" extrusionOk="0">
                  <a:moveTo>
                    <a:pt x="18000" y="21600"/>
                  </a:moveTo>
                  <a:lnTo>
                    <a:pt x="21600" y="17788"/>
                  </a:lnTo>
                  <a:lnTo>
                    <a:pt x="18000" y="0"/>
                  </a:lnTo>
                  <a:lnTo>
                    <a:pt x="0" y="8259"/>
                  </a:lnTo>
                  <a:lnTo>
                    <a:pt x="1800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0" name="Shape 3610"/>
            <p:cNvSpPr/>
            <p:nvPr/>
          </p:nvSpPr>
          <p:spPr>
            <a:xfrm>
              <a:off x="1613628" y="4548644"/>
              <a:ext cx="12094" cy="12105"/>
            </a:xfrm>
            <a:custGeom>
              <a:avLst/>
              <a:gdLst/>
              <a:ahLst/>
              <a:cxnLst/>
              <a:rect l="0" t="0" r="0" b="0"/>
              <a:pathLst>
                <a:path w="21600" h="21600" extrusionOk="0">
                  <a:moveTo>
                    <a:pt x="12706" y="21600"/>
                  </a:moveTo>
                  <a:lnTo>
                    <a:pt x="21600" y="0"/>
                  </a:lnTo>
                  <a:lnTo>
                    <a:pt x="0" y="17280"/>
                  </a:lnTo>
                  <a:lnTo>
                    <a:pt x="8259" y="21600"/>
                  </a:lnTo>
                  <a:lnTo>
                    <a:pt x="12706"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1" name="Shape 3611"/>
            <p:cNvSpPr/>
            <p:nvPr/>
          </p:nvSpPr>
          <p:spPr>
            <a:xfrm>
              <a:off x="1590287" y="4475507"/>
              <a:ext cx="12104" cy="9004"/>
            </a:xfrm>
            <a:custGeom>
              <a:avLst/>
              <a:gdLst/>
              <a:ahLst/>
              <a:cxnLst/>
              <a:rect l="0" t="0" r="0" b="0"/>
              <a:pathLst>
                <a:path w="21600" h="21600" extrusionOk="0">
                  <a:moveTo>
                    <a:pt x="0" y="11200"/>
                  </a:moveTo>
                  <a:lnTo>
                    <a:pt x="21600" y="0"/>
                  </a:lnTo>
                  <a:lnTo>
                    <a:pt x="17280" y="11200"/>
                  </a:lnTo>
                  <a:lnTo>
                    <a:pt x="4320" y="21600"/>
                  </a:lnTo>
                  <a:lnTo>
                    <a:pt x="0" y="112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2" name="Shape 3612"/>
            <p:cNvSpPr/>
            <p:nvPr/>
          </p:nvSpPr>
          <p:spPr>
            <a:xfrm>
              <a:off x="1573170" y="4472394"/>
              <a:ext cx="12104" cy="7411"/>
            </a:xfrm>
            <a:custGeom>
              <a:avLst/>
              <a:gdLst/>
              <a:ahLst/>
              <a:cxnLst/>
              <a:rect l="0" t="0" r="0" b="0"/>
              <a:pathLst>
                <a:path w="21600" h="21600" extrusionOk="0">
                  <a:moveTo>
                    <a:pt x="0" y="6480"/>
                  </a:moveTo>
                  <a:lnTo>
                    <a:pt x="12960" y="0"/>
                  </a:lnTo>
                  <a:lnTo>
                    <a:pt x="21600" y="21600"/>
                  </a:lnTo>
                  <a:lnTo>
                    <a:pt x="12960" y="15120"/>
                  </a:lnTo>
                  <a:lnTo>
                    <a:pt x="0" y="648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3" name="Shape 3613"/>
            <p:cNvSpPr/>
            <p:nvPr/>
          </p:nvSpPr>
          <p:spPr>
            <a:xfrm>
              <a:off x="1070565" y="5549253"/>
              <a:ext cx="15200" cy="4358"/>
            </a:xfrm>
            <a:custGeom>
              <a:avLst/>
              <a:gdLst/>
              <a:ahLst/>
              <a:cxnLst/>
              <a:rect l="0" t="0" r="0" b="0"/>
              <a:pathLst>
                <a:path w="21600" h="21600" extrusionOk="0">
                  <a:moveTo>
                    <a:pt x="7200" y="10800"/>
                  </a:moveTo>
                  <a:lnTo>
                    <a:pt x="18000" y="0"/>
                  </a:lnTo>
                  <a:lnTo>
                    <a:pt x="21600" y="10800"/>
                  </a:lnTo>
                  <a:lnTo>
                    <a:pt x="10800" y="21600"/>
                  </a:lnTo>
                  <a:lnTo>
                    <a:pt x="0" y="21600"/>
                  </a:lnTo>
                  <a:lnTo>
                    <a:pt x="7200" y="108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4" name="Shape 3614"/>
            <p:cNvSpPr/>
            <p:nvPr/>
          </p:nvSpPr>
          <p:spPr>
            <a:xfrm>
              <a:off x="1577840" y="4486399"/>
              <a:ext cx="7426" cy="4359"/>
            </a:xfrm>
            <a:custGeom>
              <a:avLst/>
              <a:gdLst/>
              <a:ahLst/>
              <a:cxnLst/>
              <a:rect l="0" t="0" r="0" b="0"/>
              <a:pathLst>
                <a:path w="21600" h="21600" extrusionOk="0">
                  <a:moveTo>
                    <a:pt x="0" y="10800"/>
                  </a:moveTo>
                  <a:lnTo>
                    <a:pt x="21600" y="0"/>
                  </a:lnTo>
                  <a:lnTo>
                    <a:pt x="14400" y="21600"/>
                  </a:lnTo>
                  <a:lnTo>
                    <a:pt x="0" y="108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5" name="Shape 3615"/>
            <p:cNvSpPr/>
            <p:nvPr/>
          </p:nvSpPr>
          <p:spPr>
            <a:xfrm>
              <a:off x="977202" y="5483895"/>
              <a:ext cx="4358" cy="12095"/>
            </a:xfrm>
            <a:custGeom>
              <a:avLst/>
              <a:gdLst/>
              <a:ahLst/>
              <a:cxnLst/>
              <a:rect l="0" t="0" r="0" b="0"/>
              <a:pathLst>
                <a:path w="21600" h="21600" extrusionOk="0">
                  <a:moveTo>
                    <a:pt x="0" y="12706"/>
                  </a:moveTo>
                  <a:lnTo>
                    <a:pt x="21600" y="0"/>
                  </a:lnTo>
                  <a:lnTo>
                    <a:pt x="0" y="21600"/>
                  </a:lnTo>
                  <a:lnTo>
                    <a:pt x="0" y="1270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6" name="Shape 3616"/>
            <p:cNvSpPr/>
            <p:nvPr/>
          </p:nvSpPr>
          <p:spPr>
            <a:xfrm>
              <a:off x="1686765" y="6185722"/>
              <a:ext cx="7426" cy="4358"/>
            </a:xfrm>
            <a:custGeom>
              <a:avLst/>
              <a:gdLst/>
              <a:ahLst/>
              <a:cxnLst/>
              <a:rect l="0" t="0" r="0" b="0"/>
              <a:pathLst>
                <a:path w="21600" h="21600" extrusionOk="0">
                  <a:moveTo>
                    <a:pt x="7200" y="0"/>
                  </a:moveTo>
                  <a:lnTo>
                    <a:pt x="0" y="10800"/>
                  </a:lnTo>
                  <a:lnTo>
                    <a:pt x="7200" y="21600"/>
                  </a:lnTo>
                  <a:lnTo>
                    <a:pt x="21600" y="10800"/>
                  </a:lnTo>
                  <a:lnTo>
                    <a:pt x="72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7" name="Shape 3617"/>
            <p:cNvSpPr/>
            <p:nvPr/>
          </p:nvSpPr>
          <p:spPr>
            <a:xfrm>
              <a:off x="1087682" y="6190391"/>
              <a:ext cx="4358" cy="7428"/>
            </a:xfrm>
            <a:custGeom>
              <a:avLst/>
              <a:gdLst/>
              <a:ahLst/>
              <a:cxnLst/>
              <a:rect l="0" t="0" r="0" b="0"/>
              <a:pathLst>
                <a:path w="21600" h="21600" extrusionOk="0">
                  <a:moveTo>
                    <a:pt x="0" y="21600"/>
                  </a:moveTo>
                  <a:lnTo>
                    <a:pt x="21600" y="0"/>
                  </a:lnTo>
                  <a:lnTo>
                    <a:pt x="21600" y="2160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8" name="Shape 3618"/>
            <p:cNvSpPr/>
            <p:nvPr/>
          </p:nvSpPr>
          <p:spPr>
            <a:xfrm>
              <a:off x="1733415" y="6143707"/>
              <a:ext cx="2779" cy="7428"/>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19" name="Shape 3619"/>
            <p:cNvSpPr/>
            <p:nvPr/>
          </p:nvSpPr>
          <p:spPr>
            <a:xfrm>
              <a:off x="925852" y="4719821"/>
              <a:ext cx="4358" cy="12105"/>
            </a:xfrm>
            <a:custGeom>
              <a:avLst/>
              <a:gdLst/>
              <a:ahLst/>
              <a:cxnLst/>
              <a:rect l="0" t="0" r="0" b="0"/>
              <a:pathLst>
                <a:path w="21600" h="21600" extrusionOk="0">
                  <a:moveTo>
                    <a:pt x="21600" y="21600"/>
                  </a:moveTo>
                  <a:lnTo>
                    <a:pt x="21600" y="12960"/>
                  </a:lnTo>
                  <a:lnTo>
                    <a:pt x="0" y="0"/>
                  </a:lnTo>
                  <a:lnTo>
                    <a:pt x="2160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0" name="Shape 3620"/>
            <p:cNvSpPr/>
            <p:nvPr/>
          </p:nvSpPr>
          <p:spPr>
            <a:xfrm>
              <a:off x="1711628" y="4654463"/>
              <a:ext cx="2779" cy="7428"/>
            </a:xfrm>
            <a:custGeom>
              <a:avLst/>
              <a:gdLst/>
              <a:ahLst/>
              <a:cxnLst/>
              <a:rect l="0" t="0" r="0" b="0"/>
              <a:pathLst>
                <a:path w="21600" h="21600" extrusionOk="0">
                  <a:moveTo>
                    <a:pt x="21600" y="0"/>
                  </a:moveTo>
                  <a:lnTo>
                    <a:pt x="21600" y="21600"/>
                  </a:lnTo>
                  <a:lnTo>
                    <a:pt x="0" y="14400"/>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1" name="Shape 3621"/>
            <p:cNvSpPr/>
            <p:nvPr/>
          </p:nvSpPr>
          <p:spPr>
            <a:xfrm>
              <a:off x="1730302" y="4646683"/>
              <a:ext cx="2722" cy="4357"/>
            </a:xfrm>
            <a:custGeom>
              <a:avLst/>
              <a:gdLst/>
              <a:ahLst/>
              <a:cxnLst/>
              <a:rect l="0" t="0" r="0" b="0"/>
              <a:pathLst>
                <a:path w="21600" h="21600" extrusionOk="0">
                  <a:moveTo>
                    <a:pt x="21600" y="21600"/>
                  </a:moveTo>
                  <a:lnTo>
                    <a:pt x="21600" y="0"/>
                  </a:lnTo>
                  <a:lnTo>
                    <a:pt x="0" y="21600"/>
                  </a:lnTo>
                  <a:lnTo>
                    <a:pt x="2160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2" name="Shape 3622"/>
            <p:cNvSpPr/>
            <p:nvPr/>
          </p:nvSpPr>
          <p:spPr>
            <a:xfrm>
              <a:off x="1084538" y="6199696"/>
              <a:ext cx="2779" cy="2779"/>
            </a:xfrm>
            <a:custGeom>
              <a:avLst/>
              <a:gdLst/>
              <a:ahLst/>
              <a:cxnLst/>
              <a:rect l="0" t="0" r="0" b="0"/>
              <a:pathLst>
                <a:path w="21600" h="21600" extrusionOk="0">
                  <a:moveTo>
                    <a:pt x="0" y="21600"/>
                  </a:moveTo>
                  <a:lnTo>
                    <a:pt x="21600" y="21600"/>
                  </a:lnTo>
                  <a:lnTo>
                    <a:pt x="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3" name="Shape 3623"/>
            <p:cNvSpPr/>
            <p:nvPr/>
          </p:nvSpPr>
          <p:spPr>
            <a:xfrm>
              <a:off x="1078346" y="6199696"/>
              <a:ext cx="4359" cy="2779"/>
            </a:xfrm>
            <a:custGeom>
              <a:avLst/>
              <a:gdLst/>
              <a:ahLst/>
              <a:cxnLst/>
              <a:rect l="0" t="0" r="0" b="0"/>
              <a:pathLst>
                <a:path w="21600" h="21600" extrusionOk="0">
                  <a:moveTo>
                    <a:pt x="21600" y="0"/>
                  </a:moveTo>
                  <a:lnTo>
                    <a:pt x="21600" y="21600"/>
                  </a:lnTo>
                  <a:lnTo>
                    <a:pt x="0" y="21600"/>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4" name="Shape 3624"/>
            <p:cNvSpPr/>
            <p:nvPr/>
          </p:nvSpPr>
          <p:spPr>
            <a:xfrm>
              <a:off x="1094654" y="6188834"/>
              <a:ext cx="1" cy="2180"/>
            </a:xfrm>
            <a:custGeom>
              <a:avLst/>
              <a:gdLst/>
              <a:ahLst/>
              <a:cxnLst/>
              <a:rect l="0" t="0" r="0" b="0"/>
              <a:pathLst>
                <a:path w="120000" h="21600" extrusionOk="0">
                  <a:moveTo>
                    <a:pt x="0" y="0"/>
                  </a:move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5" name="Shape 3625"/>
            <p:cNvSpPr/>
            <p:nvPr/>
          </p:nvSpPr>
          <p:spPr>
            <a:xfrm>
              <a:off x="1092632" y="6205143"/>
              <a:ext cx="2477"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6" name="Shape 3626"/>
            <p:cNvSpPr/>
            <p:nvPr/>
          </p:nvSpPr>
          <p:spPr>
            <a:xfrm>
              <a:off x="1683619" y="4579737"/>
              <a:ext cx="2779" cy="2722"/>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7" name="Shape 3627"/>
            <p:cNvSpPr/>
            <p:nvPr/>
          </p:nvSpPr>
          <p:spPr>
            <a:xfrm>
              <a:off x="3371970" y="6794179"/>
              <a:ext cx="1874695" cy="1278809"/>
            </a:xfrm>
            <a:custGeom>
              <a:avLst/>
              <a:gdLst/>
              <a:ahLst/>
              <a:cxnLst/>
              <a:rect l="0" t="0" r="0" b="0"/>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2"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8" name="Shape 3628"/>
            <p:cNvSpPr/>
            <p:nvPr/>
          </p:nvSpPr>
          <p:spPr>
            <a:xfrm>
              <a:off x="4862672" y="7218978"/>
              <a:ext cx="4358" cy="2779"/>
            </a:xfrm>
            <a:prstGeom prst="rect">
              <a:avLst/>
            </a:pr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29" name="Shape 3629"/>
            <p:cNvSpPr/>
            <p:nvPr/>
          </p:nvSpPr>
          <p:spPr>
            <a:xfrm>
              <a:off x="3082545" y="7925505"/>
              <a:ext cx="71227" cy="79011"/>
            </a:xfrm>
            <a:custGeom>
              <a:avLst/>
              <a:gdLst/>
              <a:ahLst/>
              <a:cxnLst/>
              <a:rect l="0" t="0" r="0" b="0"/>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0" name="Shape 3630"/>
            <p:cNvSpPr/>
            <p:nvPr/>
          </p:nvSpPr>
          <p:spPr>
            <a:xfrm>
              <a:off x="4808210" y="6624556"/>
              <a:ext cx="46331" cy="61892"/>
            </a:xfrm>
            <a:custGeom>
              <a:avLst/>
              <a:gdLst/>
              <a:ahLst/>
              <a:cxnLst/>
              <a:rect l="0" t="0" r="0" b="0"/>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1" name="Shape 3631"/>
            <p:cNvSpPr/>
            <p:nvPr/>
          </p:nvSpPr>
          <p:spPr>
            <a:xfrm>
              <a:off x="4749079" y="6577872"/>
              <a:ext cx="44768" cy="36994"/>
            </a:xfrm>
            <a:custGeom>
              <a:avLst/>
              <a:gdLst/>
              <a:ahLst/>
              <a:cxnLst/>
              <a:rect l="0" t="0" r="0" b="0"/>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2" name="Shape 3632"/>
            <p:cNvSpPr/>
            <p:nvPr/>
          </p:nvSpPr>
          <p:spPr>
            <a:xfrm>
              <a:off x="4831548" y="6696141"/>
              <a:ext cx="36991" cy="46335"/>
            </a:xfrm>
            <a:custGeom>
              <a:avLst/>
              <a:gdLst/>
              <a:ahLst/>
              <a:cxnLst/>
              <a:rect l="0" t="0" r="0" b="0"/>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3" name="Shape 3633"/>
            <p:cNvSpPr/>
            <p:nvPr/>
          </p:nvSpPr>
          <p:spPr>
            <a:xfrm>
              <a:off x="3284832" y="7066505"/>
              <a:ext cx="54109" cy="36997"/>
            </a:xfrm>
            <a:custGeom>
              <a:avLst/>
              <a:gdLst/>
              <a:ahLst/>
              <a:cxnLst/>
              <a:rect l="0" t="0" r="0" b="0"/>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4" name="Shape 3634"/>
            <p:cNvSpPr/>
            <p:nvPr/>
          </p:nvSpPr>
          <p:spPr>
            <a:xfrm>
              <a:off x="3144786" y="7032271"/>
              <a:ext cx="33885" cy="33887"/>
            </a:xfrm>
            <a:custGeom>
              <a:avLst/>
              <a:gdLst/>
              <a:ahLst/>
              <a:cxnLst/>
              <a:rect l="0" t="0" r="0" b="0"/>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5" name="Shape 3635"/>
            <p:cNvSpPr/>
            <p:nvPr/>
          </p:nvSpPr>
          <p:spPr>
            <a:xfrm>
              <a:off x="4977820" y="6402027"/>
              <a:ext cx="29214" cy="29220"/>
            </a:xfrm>
            <a:custGeom>
              <a:avLst/>
              <a:gdLst/>
              <a:ahLst/>
              <a:cxnLst/>
              <a:rect l="0" t="0" r="0" b="0"/>
              <a:pathLst>
                <a:path w="21600" h="21600" extrusionOk="0">
                  <a:moveTo>
                    <a:pt x="10930" y="21600"/>
                  </a:moveTo>
                  <a:lnTo>
                    <a:pt x="18217" y="12600"/>
                  </a:lnTo>
                  <a:lnTo>
                    <a:pt x="21600" y="3600"/>
                  </a:lnTo>
                  <a:lnTo>
                    <a:pt x="9108" y="0"/>
                  </a:lnTo>
                  <a:lnTo>
                    <a:pt x="0" y="12600"/>
                  </a:lnTo>
                  <a:lnTo>
                    <a:pt x="1093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6" name="Shape 3636"/>
            <p:cNvSpPr/>
            <p:nvPr/>
          </p:nvSpPr>
          <p:spPr>
            <a:xfrm>
              <a:off x="3796774" y="6470498"/>
              <a:ext cx="24547" cy="22978"/>
            </a:xfrm>
            <a:custGeom>
              <a:avLst/>
              <a:gdLst/>
              <a:ahLst/>
              <a:cxnLst/>
              <a:rect l="0" t="0" r="0" b="0"/>
              <a:pathLst>
                <a:path w="21600" h="21600" extrusionOk="0">
                  <a:moveTo>
                    <a:pt x="0" y="21600"/>
                  </a:moveTo>
                  <a:lnTo>
                    <a:pt x="15120" y="19200"/>
                  </a:lnTo>
                  <a:lnTo>
                    <a:pt x="21600" y="7200"/>
                  </a:lnTo>
                  <a:lnTo>
                    <a:pt x="10800" y="0"/>
                  </a:lnTo>
                  <a:lnTo>
                    <a:pt x="0" y="720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7" name="Shape 3637"/>
            <p:cNvSpPr/>
            <p:nvPr/>
          </p:nvSpPr>
          <p:spPr>
            <a:xfrm>
              <a:off x="4599699" y="6577872"/>
              <a:ext cx="29213" cy="19877"/>
            </a:xfrm>
            <a:custGeom>
              <a:avLst/>
              <a:gdLst/>
              <a:ahLst/>
              <a:cxnLst/>
              <a:rect l="0" t="0" r="0" b="0"/>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8" name="Shape 3638"/>
            <p:cNvSpPr/>
            <p:nvPr/>
          </p:nvSpPr>
          <p:spPr>
            <a:xfrm>
              <a:off x="3371970" y="7100740"/>
              <a:ext cx="15200" cy="46335"/>
            </a:xfrm>
            <a:custGeom>
              <a:avLst/>
              <a:gdLst/>
              <a:ahLst/>
              <a:cxnLst/>
              <a:rect l="0" t="0" r="0" b="0"/>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39" name="Shape 3639"/>
            <p:cNvSpPr/>
            <p:nvPr/>
          </p:nvSpPr>
          <p:spPr>
            <a:xfrm>
              <a:off x="3314397" y="7010484"/>
              <a:ext cx="15191" cy="26113"/>
            </a:xfrm>
            <a:custGeom>
              <a:avLst/>
              <a:gdLst/>
              <a:ahLst/>
              <a:cxnLst/>
              <a:rect l="0" t="0" r="0" b="0"/>
              <a:pathLst>
                <a:path w="21600" h="21600" extrusionOk="0">
                  <a:moveTo>
                    <a:pt x="3161" y="21600"/>
                  </a:moveTo>
                  <a:lnTo>
                    <a:pt x="21600" y="19611"/>
                  </a:lnTo>
                  <a:lnTo>
                    <a:pt x="6849" y="0"/>
                  </a:lnTo>
                  <a:lnTo>
                    <a:pt x="0" y="7674"/>
                  </a:lnTo>
                  <a:lnTo>
                    <a:pt x="3161"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0" name="Shape 3640"/>
            <p:cNvSpPr/>
            <p:nvPr/>
          </p:nvSpPr>
          <p:spPr>
            <a:xfrm>
              <a:off x="4484551" y="6598104"/>
              <a:ext cx="12093" cy="19876"/>
            </a:xfrm>
            <a:custGeom>
              <a:avLst/>
              <a:gdLst/>
              <a:ahLst/>
              <a:cxnLst/>
              <a:rect l="0" t="0" r="0" b="0"/>
              <a:pathLst>
                <a:path w="21600" h="21600" extrusionOk="0">
                  <a:moveTo>
                    <a:pt x="17788" y="21600"/>
                  </a:moveTo>
                  <a:lnTo>
                    <a:pt x="21600" y="0"/>
                  </a:lnTo>
                  <a:lnTo>
                    <a:pt x="0" y="8100"/>
                  </a:lnTo>
                  <a:lnTo>
                    <a:pt x="4447" y="21600"/>
                  </a:lnTo>
                  <a:lnTo>
                    <a:pt x="17788"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1" name="Shape 3641"/>
            <p:cNvSpPr/>
            <p:nvPr/>
          </p:nvSpPr>
          <p:spPr>
            <a:xfrm>
              <a:off x="4901573" y="6529632"/>
              <a:ext cx="10517" cy="16776"/>
            </a:xfrm>
            <a:custGeom>
              <a:avLst/>
              <a:gdLst/>
              <a:ahLst/>
              <a:cxnLst/>
              <a:rect l="0" t="0" r="0" b="0"/>
              <a:pathLst>
                <a:path w="21600" h="21600" extrusionOk="0">
                  <a:moveTo>
                    <a:pt x="0" y="0"/>
                  </a:moveTo>
                  <a:lnTo>
                    <a:pt x="21600" y="0"/>
                  </a:lnTo>
                  <a:lnTo>
                    <a:pt x="16200" y="12343"/>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2" name="Shape 3642"/>
            <p:cNvSpPr/>
            <p:nvPr/>
          </p:nvSpPr>
          <p:spPr>
            <a:xfrm>
              <a:off x="3395281" y="7128721"/>
              <a:ext cx="2779" cy="2779"/>
            </a:xfrm>
            <a:custGeom>
              <a:avLst/>
              <a:gdLst/>
              <a:ahLst/>
              <a:cxnLst/>
              <a:rect l="0" t="0" r="0" b="0"/>
              <a:pathLst>
                <a:path w="21600" h="21600" extrusionOk="0">
                  <a:moveTo>
                    <a:pt x="0" y="0"/>
                  </a:moveTo>
                  <a:lnTo>
                    <a:pt x="21600" y="21600"/>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3" name="Shape 3643"/>
            <p:cNvSpPr/>
            <p:nvPr/>
          </p:nvSpPr>
          <p:spPr>
            <a:xfrm>
              <a:off x="3387531" y="7116272"/>
              <a:ext cx="7428" cy="2779"/>
            </a:xfrm>
            <a:custGeom>
              <a:avLst/>
              <a:gdLst/>
              <a:ahLst/>
              <a:cxnLst/>
              <a:rect l="0" t="0" r="0" b="0"/>
              <a:pathLst>
                <a:path w="21600" h="21600" extrusionOk="0">
                  <a:moveTo>
                    <a:pt x="0" y="0"/>
                  </a:moveTo>
                  <a:lnTo>
                    <a:pt x="2160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4" name="Shape 3644"/>
            <p:cNvSpPr/>
            <p:nvPr/>
          </p:nvSpPr>
          <p:spPr>
            <a:xfrm>
              <a:off x="4952891" y="8042185"/>
              <a:ext cx="2722" cy="2779"/>
            </a:xfrm>
            <a:custGeom>
              <a:avLst/>
              <a:gdLst/>
              <a:ahLst/>
              <a:cxnLst/>
              <a:rect l="0" t="0" r="0" b="0"/>
              <a:pathLst>
                <a:path w="21600" h="21600" extrusionOk="0">
                  <a:moveTo>
                    <a:pt x="0" y="21600"/>
                  </a:moveTo>
                  <a:lnTo>
                    <a:pt x="21600" y="21600"/>
                  </a:lnTo>
                  <a:lnTo>
                    <a:pt x="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5" name="Shape 3645"/>
            <p:cNvSpPr/>
            <p:nvPr/>
          </p:nvSpPr>
          <p:spPr>
            <a:xfrm>
              <a:off x="4934218" y="6512483"/>
              <a:ext cx="2779" cy="2780"/>
            </a:xfrm>
            <a:custGeom>
              <a:avLst/>
              <a:gdLst/>
              <a:ahLst/>
              <a:cxnLst/>
              <a:rect l="0" t="0" r="0" b="0"/>
              <a:pathLst>
                <a:path w="21600" h="21600" extrusionOk="0">
                  <a:moveTo>
                    <a:pt x="0" y="21600"/>
                  </a:moveTo>
                  <a:lnTo>
                    <a:pt x="21600" y="0"/>
                  </a:lnTo>
                  <a:lnTo>
                    <a:pt x="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6" name="Shape 3646"/>
            <p:cNvSpPr/>
            <p:nvPr/>
          </p:nvSpPr>
          <p:spPr>
            <a:xfrm>
              <a:off x="5233012" y="5370295"/>
              <a:ext cx="916165" cy="1723869"/>
            </a:xfrm>
            <a:custGeom>
              <a:avLst/>
              <a:gdLst/>
              <a:ahLst/>
              <a:cxnLst/>
              <a:rect l="0" t="0" r="0" b="0"/>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0"/>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7" name="Shape 3647"/>
            <p:cNvSpPr/>
            <p:nvPr/>
          </p:nvSpPr>
          <p:spPr>
            <a:xfrm>
              <a:off x="5814976" y="4894112"/>
              <a:ext cx="7428" cy="7428"/>
            </a:xfrm>
            <a:custGeom>
              <a:avLst/>
              <a:gdLst/>
              <a:ahLst/>
              <a:cxnLst/>
              <a:rect l="0" t="0" r="0" b="0"/>
              <a:pathLst>
                <a:path w="21600" h="21600" extrusionOk="0">
                  <a:moveTo>
                    <a:pt x="14400" y="0"/>
                  </a:moveTo>
                  <a:lnTo>
                    <a:pt x="21600" y="21600"/>
                  </a:lnTo>
                  <a:lnTo>
                    <a:pt x="0" y="7200"/>
                  </a:lnTo>
                  <a:lnTo>
                    <a:pt x="144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8" name="Shape 3648"/>
            <p:cNvSpPr/>
            <p:nvPr/>
          </p:nvSpPr>
          <p:spPr>
            <a:xfrm>
              <a:off x="5061846" y="4601554"/>
              <a:ext cx="891268" cy="962910"/>
            </a:xfrm>
            <a:custGeom>
              <a:avLst/>
              <a:gdLst/>
              <a:ahLst/>
              <a:cxnLst/>
              <a:rect l="0" t="0" r="0" b="0"/>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49" name="Shape 3649"/>
            <p:cNvSpPr/>
            <p:nvPr/>
          </p:nvSpPr>
          <p:spPr>
            <a:xfrm>
              <a:off x="4828438" y="3975980"/>
              <a:ext cx="2084761" cy="1666292"/>
            </a:xfrm>
            <a:custGeom>
              <a:avLst/>
              <a:gdLst/>
              <a:ahLst/>
              <a:cxnLst/>
              <a:rect l="0" t="0" r="0" b="0"/>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0" name="Shape 3650"/>
            <p:cNvSpPr/>
            <p:nvPr/>
          </p:nvSpPr>
          <p:spPr>
            <a:xfrm>
              <a:off x="5150542" y="3839038"/>
              <a:ext cx="7427" cy="15192"/>
            </a:xfrm>
            <a:custGeom>
              <a:avLst/>
              <a:gdLst/>
              <a:ahLst/>
              <a:cxnLst/>
              <a:rect l="0" t="0" r="0" b="0"/>
              <a:pathLst>
                <a:path w="21600" h="21600" extrusionOk="0">
                  <a:moveTo>
                    <a:pt x="0" y="18439"/>
                  </a:moveTo>
                  <a:lnTo>
                    <a:pt x="14400" y="0"/>
                  </a:lnTo>
                  <a:lnTo>
                    <a:pt x="21600" y="3688"/>
                  </a:lnTo>
                  <a:lnTo>
                    <a:pt x="0" y="21600"/>
                  </a:lnTo>
                  <a:lnTo>
                    <a:pt x="0" y="18439"/>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1" name="Shape 3651"/>
            <p:cNvSpPr/>
            <p:nvPr/>
          </p:nvSpPr>
          <p:spPr>
            <a:xfrm>
              <a:off x="5161433" y="3831256"/>
              <a:ext cx="7428" cy="10518"/>
            </a:xfrm>
            <a:custGeom>
              <a:avLst/>
              <a:gdLst/>
              <a:ahLst/>
              <a:cxnLst/>
              <a:rect l="0" t="0" r="0" b="0"/>
              <a:pathLst>
                <a:path w="21600" h="21600" extrusionOk="0">
                  <a:moveTo>
                    <a:pt x="0" y="21600"/>
                  </a:moveTo>
                  <a:lnTo>
                    <a:pt x="21600" y="0"/>
                  </a:lnTo>
                  <a:lnTo>
                    <a:pt x="144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2" name="Shape 3652"/>
            <p:cNvSpPr/>
            <p:nvPr/>
          </p:nvSpPr>
          <p:spPr>
            <a:xfrm>
              <a:off x="5164546" y="3825033"/>
              <a:ext cx="4359" cy="7428"/>
            </a:xfrm>
            <a:custGeom>
              <a:avLst/>
              <a:gdLst/>
              <a:ahLst/>
              <a:cxnLst/>
              <a:rect l="0" t="0" r="0" b="0"/>
              <a:pathLst>
                <a:path w="21600" h="21600" extrusionOk="0">
                  <a:moveTo>
                    <a:pt x="0" y="14400"/>
                  </a:moveTo>
                  <a:lnTo>
                    <a:pt x="21600" y="0"/>
                  </a:lnTo>
                  <a:lnTo>
                    <a:pt x="0" y="21600"/>
                  </a:lnTo>
                  <a:lnTo>
                    <a:pt x="0" y="144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3" name="Shape 3653"/>
            <p:cNvSpPr/>
            <p:nvPr/>
          </p:nvSpPr>
          <p:spPr>
            <a:xfrm>
              <a:off x="5312340" y="3750336"/>
              <a:ext cx="2779" cy="4358"/>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4" name="Shape 3654"/>
            <p:cNvSpPr/>
            <p:nvPr/>
          </p:nvSpPr>
          <p:spPr>
            <a:xfrm>
              <a:off x="6578999" y="5443404"/>
              <a:ext cx="7427" cy="2780"/>
            </a:xfrm>
            <a:custGeom>
              <a:avLst/>
              <a:gdLst/>
              <a:ahLst/>
              <a:cxnLst/>
              <a:rect l="0" t="0" r="0" b="0"/>
              <a:pathLst>
                <a:path w="21600" h="21600" extrusionOk="0">
                  <a:moveTo>
                    <a:pt x="0" y="21600"/>
                  </a:moveTo>
                  <a:lnTo>
                    <a:pt x="21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5" name="Shape 3655"/>
            <p:cNvSpPr/>
            <p:nvPr/>
          </p:nvSpPr>
          <p:spPr>
            <a:xfrm>
              <a:off x="6113740" y="5127536"/>
              <a:ext cx="10517" cy="10519"/>
            </a:xfrm>
            <a:custGeom>
              <a:avLst/>
              <a:gdLst/>
              <a:ahLst/>
              <a:cxnLst/>
              <a:rect l="0" t="0" r="0" b="0"/>
              <a:pathLst>
                <a:path w="21600" h="21600" extrusionOk="0">
                  <a:moveTo>
                    <a:pt x="21600" y="0"/>
                  </a:moveTo>
                  <a:lnTo>
                    <a:pt x="21600" y="21600"/>
                  </a:lnTo>
                  <a:lnTo>
                    <a:pt x="0" y="16200"/>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6" name="Shape 3656"/>
            <p:cNvSpPr/>
            <p:nvPr/>
          </p:nvSpPr>
          <p:spPr>
            <a:xfrm>
              <a:off x="3941486" y="4864546"/>
              <a:ext cx="16776" cy="7411"/>
            </a:xfrm>
            <a:custGeom>
              <a:avLst/>
              <a:gdLst/>
              <a:ahLst/>
              <a:cxnLst/>
              <a:rect l="0" t="0" r="0" b="0"/>
              <a:pathLst>
                <a:path w="21600" h="21600" extrusionOk="0">
                  <a:moveTo>
                    <a:pt x="21600" y="0"/>
                  </a:moveTo>
                  <a:lnTo>
                    <a:pt x="21600" y="6480"/>
                  </a:lnTo>
                  <a:lnTo>
                    <a:pt x="0" y="21600"/>
                  </a:lnTo>
                  <a:lnTo>
                    <a:pt x="12343" y="6480"/>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7" name="Shape 3657"/>
            <p:cNvSpPr/>
            <p:nvPr/>
          </p:nvSpPr>
          <p:spPr>
            <a:xfrm>
              <a:off x="3966382" y="4870739"/>
              <a:ext cx="7428" cy="2722"/>
            </a:xfrm>
            <a:custGeom>
              <a:avLst/>
              <a:gdLst/>
              <a:ahLst/>
              <a:cxnLst/>
              <a:rect l="0" t="0" r="0" b="0"/>
              <a:pathLst>
                <a:path w="21600" h="21600" extrusionOk="0">
                  <a:moveTo>
                    <a:pt x="14400" y="0"/>
                  </a:moveTo>
                  <a:lnTo>
                    <a:pt x="21600" y="21600"/>
                  </a:lnTo>
                  <a:lnTo>
                    <a:pt x="0" y="21600"/>
                  </a:lnTo>
                  <a:lnTo>
                    <a:pt x="144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8" name="Shape 3658"/>
            <p:cNvSpPr/>
            <p:nvPr/>
          </p:nvSpPr>
          <p:spPr>
            <a:xfrm>
              <a:off x="4148442" y="4315221"/>
              <a:ext cx="1188474" cy="1169878"/>
            </a:xfrm>
            <a:custGeom>
              <a:avLst/>
              <a:gdLst/>
              <a:ahLst/>
              <a:cxnLst/>
              <a:rect l="0" t="0" r="0" b="0"/>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59" name="Shape 3659"/>
            <p:cNvSpPr/>
            <p:nvPr/>
          </p:nvSpPr>
          <p:spPr>
            <a:xfrm>
              <a:off x="4202904" y="4894112"/>
              <a:ext cx="63449" cy="49442"/>
            </a:xfrm>
            <a:custGeom>
              <a:avLst/>
              <a:gdLst/>
              <a:ahLst/>
              <a:cxnLst/>
              <a:rect l="0" t="0" r="0" b="0"/>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0" name="Shape 3660"/>
            <p:cNvSpPr/>
            <p:nvPr/>
          </p:nvSpPr>
          <p:spPr>
            <a:xfrm>
              <a:off x="4400525" y="5046615"/>
              <a:ext cx="40099" cy="19876"/>
            </a:xfrm>
            <a:custGeom>
              <a:avLst/>
              <a:gdLst/>
              <a:ahLst/>
              <a:cxnLst/>
              <a:rect l="0" t="0" r="0" b="0"/>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1" name="Shape 3661"/>
            <p:cNvSpPr/>
            <p:nvPr/>
          </p:nvSpPr>
          <p:spPr>
            <a:xfrm>
              <a:off x="4283819" y="4889444"/>
              <a:ext cx="24546" cy="16776"/>
            </a:xfrm>
            <a:custGeom>
              <a:avLst/>
              <a:gdLst/>
              <a:ahLst/>
              <a:cxnLst/>
              <a:rect l="0" t="0" r="0" b="0"/>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2" name="Shape 3662"/>
            <p:cNvSpPr/>
            <p:nvPr/>
          </p:nvSpPr>
          <p:spPr>
            <a:xfrm>
              <a:off x="4251142" y="3877943"/>
              <a:ext cx="709209" cy="550526"/>
            </a:xfrm>
            <a:custGeom>
              <a:avLst/>
              <a:gdLst/>
              <a:ahLst/>
              <a:cxnLst/>
              <a:rect l="0" t="0" r="0" b="0"/>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3" name="Shape 3663"/>
            <p:cNvSpPr/>
            <p:nvPr/>
          </p:nvSpPr>
          <p:spPr>
            <a:xfrm>
              <a:off x="3718971" y="3244586"/>
              <a:ext cx="1021975" cy="938011"/>
            </a:xfrm>
            <a:custGeom>
              <a:avLst/>
              <a:gdLst/>
              <a:ahLst/>
              <a:cxnLst/>
              <a:rect l="0" t="0" r="0" b="0"/>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4" name="Shape 3664"/>
            <p:cNvSpPr/>
            <p:nvPr/>
          </p:nvSpPr>
          <p:spPr>
            <a:xfrm>
              <a:off x="2805566" y="3286602"/>
              <a:ext cx="1495018" cy="1261690"/>
            </a:xfrm>
            <a:custGeom>
              <a:avLst/>
              <a:gdLst/>
              <a:ahLst/>
              <a:cxnLst/>
              <a:rect l="0" t="0" r="0" b="0"/>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5" name="Shape 3665"/>
            <p:cNvSpPr/>
            <p:nvPr/>
          </p:nvSpPr>
          <p:spPr>
            <a:xfrm>
              <a:off x="3382863" y="4011771"/>
              <a:ext cx="10517" cy="4358"/>
            </a:xfrm>
            <a:custGeom>
              <a:avLst/>
              <a:gdLst/>
              <a:ahLst/>
              <a:cxnLst/>
              <a:rect l="0" t="0" r="0" b="0"/>
              <a:pathLst>
                <a:path w="21600" h="21600" extrusionOk="0">
                  <a:moveTo>
                    <a:pt x="21600" y="21600"/>
                  </a:moveTo>
                  <a:lnTo>
                    <a:pt x="0" y="10800"/>
                  </a:lnTo>
                  <a:lnTo>
                    <a:pt x="10800" y="0"/>
                  </a:lnTo>
                  <a:lnTo>
                    <a:pt x="21600" y="0"/>
                  </a:lnTo>
                  <a:lnTo>
                    <a:pt x="2160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6" name="Shape 3666"/>
            <p:cNvSpPr/>
            <p:nvPr/>
          </p:nvSpPr>
          <p:spPr>
            <a:xfrm>
              <a:off x="3502679" y="4130971"/>
              <a:ext cx="7428" cy="9605"/>
            </a:xfrm>
            <a:custGeom>
              <a:avLst/>
              <a:gdLst/>
              <a:ahLst/>
              <a:cxnLst/>
              <a:rect l="0" t="0" r="0" b="0"/>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7" name="Shape 3667"/>
            <p:cNvSpPr/>
            <p:nvPr/>
          </p:nvSpPr>
          <p:spPr>
            <a:xfrm>
              <a:off x="3673845" y="4757170"/>
              <a:ext cx="29219" cy="44774"/>
            </a:xfrm>
            <a:custGeom>
              <a:avLst/>
              <a:gdLst/>
              <a:ahLst/>
              <a:cxnLst/>
              <a:rect l="0" t="0" r="0" b="0"/>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8" name="Shape 3668"/>
            <p:cNvSpPr/>
            <p:nvPr/>
          </p:nvSpPr>
          <p:spPr>
            <a:xfrm>
              <a:off x="3617827" y="4749390"/>
              <a:ext cx="7428" cy="15192"/>
            </a:xfrm>
            <a:custGeom>
              <a:avLst/>
              <a:gdLst/>
              <a:ahLst/>
              <a:cxnLst/>
              <a:rect l="0" t="0" r="0" b="0"/>
              <a:pathLst>
                <a:path w="21600" h="21600" extrusionOk="0">
                  <a:moveTo>
                    <a:pt x="21600" y="0"/>
                  </a:moveTo>
                  <a:lnTo>
                    <a:pt x="21600" y="3688"/>
                  </a:lnTo>
                  <a:lnTo>
                    <a:pt x="7200" y="21600"/>
                  </a:lnTo>
                  <a:lnTo>
                    <a:pt x="0" y="17912"/>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69" name="Shape 3669"/>
            <p:cNvSpPr/>
            <p:nvPr/>
          </p:nvSpPr>
          <p:spPr>
            <a:xfrm>
              <a:off x="3732976" y="4730715"/>
              <a:ext cx="10518" cy="4358"/>
            </a:xfrm>
            <a:custGeom>
              <a:avLst/>
              <a:gdLst/>
              <a:ahLst/>
              <a:cxnLst/>
              <a:rect l="0" t="0" r="0" b="0"/>
              <a:pathLst>
                <a:path w="21600" h="21600" extrusionOk="0">
                  <a:moveTo>
                    <a:pt x="16200" y="21600"/>
                  </a:moveTo>
                  <a:lnTo>
                    <a:pt x="21600" y="0"/>
                  </a:lnTo>
                  <a:lnTo>
                    <a:pt x="0" y="0"/>
                  </a:lnTo>
                  <a:lnTo>
                    <a:pt x="1620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0" name="Shape 3670"/>
            <p:cNvSpPr/>
            <p:nvPr/>
          </p:nvSpPr>
          <p:spPr>
            <a:xfrm>
              <a:off x="3706491" y="4756360"/>
              <a:ext cx="2723"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1" name="Shape 3671"/>
            <p:cNvSpPr/>
            <p:nvPr/>
          </p:nvSpPr>
          <p:spPr>
            <a:xfrm>
              <a:off x="3060758" y="2685926"/>
              <a:ext cx="797905" cy="969133"/>
            </a:xfrm>
            <a:custGeom>
              <a:avLst/>
              <a:gdLst/>
              <a:ahLst/>
              <a:cxnLst/>
              <a:rect l="0" t="0" r="0" b="0"/>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2" name="Shape 3672"/>
            <p:cNvSpPr/>
            <p:nvPr/>
          </p:nvSpPr>
          <p:spPr>
            <a:xfrm>
              <a:off x="3179019" y="2413597"/>
              <a:ext cx="1059323" cy="989364"/>
            </a:xfrm>
            <a:custGeom>
              <a:avLst/>
              <a:gdLst/>
              <a:ahLst/>
              <a:cxnLst/>
              <a:rect l="0" t="0" r="0" b="0"/>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3" name="Shape 3673"/>
            <p:cNvSpPr/>
            <p:nvPr/>
          </p:nvSpPr>
          <p:spPr>
            <a:xfrm>
              <a:off x="3225702" y="2534978"/>
              <a:ext cx="41661" cy="32321"/>
            </a:xfrm>
            <a:custGeom>
              <a:avLst/>
              <a:gdLst/>
              <a:ahLst/>
              <a:cxnLst/>
              <a:rect l="0" t="0" r="0" b="0"/>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4" name="Shape 3674"/>
            <p:cNvSpPr/>
            <p:nvPr/>
          </p:nvSpPr>
          <p:spPr>
            <a:xfrm>
              <a:off x="1780127" y="2023004"/>
              <a:ext cx="1560370" cy="1632056"/>
            </a:xfrm>
            <a:custGeom>
              <a:avLst/>
              <a:gdLst/>
              <a:ahLst/>
              <a:cxnLst/>
              <a:rect l="0" t="0" r="0" b="0"/>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8"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5" name="Shape 3675"/>
            <p:cNvSpPr/>
            <p:nvPr/>
          </p:nvSpPr>
          <p:spPr>
            <a:xfrm>
              <a:off x="2022873" y="3261704"/>
              <a:ext cx="194154" cy="122584"/>
            </a:xfrm>
            <a:custGeom>
              <a:avLst/>
              <a:gdLst/>
              <a:ahLst/>
              <a:cxnLst/>
              <a:rect l="0" t="0" r="0" b="0"/>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6" name="Shape 3676"/>
            <p:cNvSpPr/>
            <p:nvPr/>
          </p:nvSpPr>
          <p:spPr>
            <a:xfrm>
              <a:off x="2464792" y="3635181"/>
              <a:ext cx="40099" cy="54113"/>
            </a:xfrm>
            <a:custGeom>
              <a:avLst/>
              <a:gdLst/>
              <a:ahLst/>
              <a:cxnLst/>
              <a:rect l="0" t="0" r="0" b="0"/>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7" name="Shape 3677"/>
            <p:cNvSpPr/>
            <p:nvPr/>
          </p:nvSpPr>
          <p:spPr>
            <a:xfrm>
              <a:off x="1843926" y="3110756"/>
              <a:ext cx="27651" cy="49442"/>
            </a:xfrm>
            <a:custGeom>
              <a:avLst/>
              <a:gdLst/>
              <a:ahLst/>
              <a:cxnLst/>
              <a:rect l="0" t="0" r="0" b="0"/>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8" name="Shape 3678"/>
            <p:cNvSpPr/>
            <p:nvPr/>
          </p:nvSpPr>
          <p:spPr>
            <a:xfrm>
              <a:off x="1988638" y="3459336"/>
              <a:ext cx="32319" cy="33887"/>
            </a:xfrm>
            <a:custGeom>
              <a:avLst/>
              <a:gdLst/>
              <a:ahLst/>
              <a:cxnLst/>
              <a:rect l="0" t="0" r="0" b="0"/>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79" name="Shape 3679"/>
            <p:cNvSpPr/>
            <p:nvPr/>
          </p:nvSpPr>
          <p:spPr>
            <a:xfrm>
              <a:off x="2133351" y="3664748"/>
              <a:ext cx="16776" cy="24544"/>
            </a:xfrm>
            <a:custGeom>
              <a:avLst/>
              <a:gdLst/>
              <a:ahLst/>
              <a:cxnLst/>
              <a:rect l="0" t="0" r="0" b="0"/>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0" name="Shape 3680"/>
            <p:cNvSpPr/>
            <p:nvPr/>
          </p:nvSpPr>
          <p:spPr>
            <a:xfrm>
              <a:off x="2600168" y="3733220"/>
              <a:ext cx="10518" cy="16769"/>
            </a:xfrm>
            <a:custGeom>
              <a:avLst/>
              <a:gdLst/>
              <a:ahLst/>
              <a:cxnLst/>
              <a:rect l="0" t="0" r="0" b="0"/>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1" name="Shape 3681"/>
            <p:cNvSpPr/>
            <p:nvPr/>
          </p:nvSpPr>
          <p:spPr>
            <a:xfrm>
              <a:off x="1896831" y="2822867"/>
              <a:ext cx="10518" cy="12105"/>
            </a:xfrm>
            <a:custGeom>
              <a:avLst/>
              <a:gdLst/>
              <a:ahLst/>
              <a:cxnLst/>
              <a:rect l="0" t="0" r="0" b="0"/>
              <a:pathLst>
                <a:path w="21600" h="21600" extrusionOk="0">
                  <a:moveTo>
                    <a:pt x="0" y="12960"/>
                  </a:moveTo>
                  <a:lnTo>
                    <a:pt x="10800" y="21600"/>
                  </a:lnTo>
                  <a:lnTo>
                    <a:pt x="21600" y="4320"/>
                  </a:lnTo>
                  <a:lnTo>
                    <a:pt x="10800" y="0"/>
                  </a:lnTo>
                  <a:lnTo>
                    <a:pt x="0" y="1296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2" name="Shape 3682"/>
            <p:cNvSpPr/>
            <p:nvPr/>
          </p:nvSpPr>
          <p:spPr>
            <a:xfrm>
              <a:off x="2278064" y="3269485"/>
              <a:ext cx="4357" cy="4359"/>
            </a:xfrm>
            <a:custGeom>
              <a:avLst/>
              <a:gdLst/>
              <a:ahLst/>
              <a:cxnLst/>
              <a:rect l="0" t="0" r="0" b="0"/>
              <a:pathLst>
                <a:path w="21600" h="21600" extrusionOk="0">
                  <a:moveTo>
                    <a:pt x="0" y="10800"/>
                  </a:moveTo>
                  <a:lnTo>
                    <a:pt x="0" y="21600"/>
                  </a:lnTo>
                  <a:lnTo>
                    <a:pt x="21600" y="0"/>
                  </a:lnTo>
                  <a:lnTo>
                    <a:pt x="0" y="0"/>
                  </a:lnTo>
                  <a:lnTo>
                    <a:pt x="0" y="108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3" name="Shape 3683"/>
            <p:cNvSpPr/>
            <p:nvPr/>
          </p:nvSpPr>
          <p:spPr>
            <a:xfrm>
              <a:off x="1868822" y="2348239"/>
              <a:ext cx="10518" cy="12105"/>
            </a:xfrm>
            <a:custGeom>
              <a:avLst/>
              <a:gdLst/>
              <a:ahLst/>
              <a:cxnLst/>
              <a:rect l="0" t="0" r="0" b="0"/>
              <a:pathLst>
                <a:path w="21600" h="21600" extrusionOk="0">
                  <a:moveTo>
                    <a:pt x="10800" y="0"/>
                  </a:moveTo>
                  <a:lnTo>
                    <a:pt x="21600" y="8640"/>
                  </a:lnTo>
                  <a:lnTo>
                    <a:pt x="5400" y="21600"/>
                  </a:lnTo>
                  <a:lnTo>
                    <a:pt x="0" y="8640"/>
                  </a:lnTo>
                  <a:lnTo>
                    <a:pt x="108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4" name="Shape 3684"/>
            <p:cNvSpPr/>
            <p:nvPr/>
          </p:nvSpPr>
          <p:spPr>
            <a:xfrm>
              <a:off x="3225702" y="2534978"/>
              <a:ext cx="41661" cy="32321"/>
            </a:xfrm>
            <a:custGeom>
              <a:avLst/>
              <a:gdLst/>
              <a:ahLst/>
              <a:cxnLst/>
              <a:rect l="0" t="0" r="0" b="0"/>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5" name="Shape 3685"/>
            <p:cNvSpPr/>
            <p:nvPr/>
          </p:nvSpPr>
          <p:spPr>
            <a:xfrm>
              <a:off x="3362635" y="2690594"/>
              <a:ext cx="12093" cy="15201"/>
            </a:xfrm>
            <a:custGeom>
              <a:avLst/>
              <a:gdLst/>
              <a:ahLst/>
              <a:cxnLst/>
              <a:rect l="0" t="0" r="0" b="0"/>
              <a:pathLst>
                <a:path w="21600" h="21600" extrusionOk="0">
                  <a:moveTo>
                    <a:pt x="21600" y="3600"/>
                  </a:moveTo>
                  <a:lnTo>
                    <a:pt x="21600" y="21600"/>
                  </a:lnTo>
                  <a:lnTo>
                    <a:pt x="0" y="7200"/>
                  </a:lnTo>
                  <a:lnTo>
                    <a:pt x="13341" y="0"/>
                  </a:lnTo>
                  <a:lnTo>
                    <a:pt x="21600" y="3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6" name="Shape 3686"/>
            <p:cNvSpPr/>
            <p:nvPr/>
          </p:nvSpPr>
          <p:spPr>
            <a:xfrm>
              <a:off x="1549830" y="1845570"/>
              <a:ext cx="9004" cy="2780"/>
            </a:xfrm>
            <a:custGeom>
              <a:avLst/>
              <a:gdLst/>
              <a:ahLst/>
              <a:cxnLst/>
              <a:rect l="0" t="0" r="0" b="0"/>
              <a:pathLst>
                <a:path w="21600" h="21600" extrusionOk="0">
                  <a:moveTo>
                    <a:pt x="0" y="21600"/>
                  </a:moveTo>
                  <a:lnTo>
                    <a:pt x="21600" y="0"/>
                  </a:lnTo>
                  <a:lnTo>
                    <a:pt x="5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7" name="Shape 3687"/>
            <p:cNvSpPr/>
            <p:nvPr/>
          </p:nvSpPr>
          <p:spPr>
            <a:xfrm>
              <a:off x="1556024" y="1850270"/>
              <a:ext cx="2722" cy="4359"/>
            </a:xfrm>
            <a:custGeom>
              <a:avLst/>
              <a:gdLst/>
              <a:ahLst/>
              <a:cxnLst/>
              <a:rect l="0" t="0" r="0" b="0"/>
              <a:pathLst>
                <a:path w="21600" h="21600" extrusionOk="0">
                  <a:moveTo>
                    <a:pt x="0" y="21600"/>
                  </a:moveTo>
                  <a:lnTo>
                    <a:pt x="21600" y="21600"/>
                  </a:lnTo>
                  <a:lnTo>
                    <a:pt x="21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8" name="Shape 3688"/>
            <p:cNvSpPr/>
            <p:nvPr/>
          </p:nvSpPr>
          <p:spPr>
            <a:xfrm>
              <a:off x="1549830" y="1845570"/>
              <a:ext cx="9004" cy="2780"/>
            </a:xfrm>
            <a:custGeom>
              <a:avLst/>
              <a:gdLst/>
              <a:ahLst/>
              <a:cxnLst/>
              <a:rect l="0" t="0" r="0" b="0"/>
              <a:pathLst>
                <a:path w="21600" h="21600" extrusionOk="0">
                  <a:moveTo>
                    <a:pt x="0" y="21600"/>
                  </a:moveTo>
                  <a:lnTo>
                    <a:pt x="21600" y="0"/>
                  </a:lnTo>
                  <a:lnTo>
                    <a:pt x="5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89" name="Shape 3689"/>
            <p:cNvSpPr/>
            <p:nvPr/>
          </p:nvSpPr>
          <p:spPr>
            <a:xfrm>
              <a:off x="1556024" y="1850270"/>
              <a:ext cx="2722" cy="4359"/>
            </a:xfrm>
            <a:custGeom>
              <a:avLst/>
              <a:gdLst/>
              <a:ahLst/>
              <a:cxnLst/>
              <a:rect l="0" t="0" r="0" b="0"/>
              <a:pathLst>
                <a:path w="21600" h="21600" extrusionOk="0">
                  <a:moveTo>
                    <a:pt x="0" y="21600"/>
                  </a:moveTo>
                  <a:lnTo>
                    <a:pt x="21600" y="21600"/>
                  </a:lnTo>
                  <a:lnTo>
                    <a:pt x="21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0" name="Shape 3690"/>
            <p:cNvSpPr/>
            <p:nvPr/>
          </p:nvSpPr>
          <p:spPr>
            <a:xfrm>
              <a:off x="1496924" y="1509472"/>
              <a:ext cx="2064533" cy="1079621"/>
            </a:xfrm>
            <a:custGeom>
              <a:avLst/>
              <a:gdLst/>
              <a:ahLst/>
              <a:cxnLst/>
              <a:rect l="0" t="0" r="0" b="0"/>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1" name="Shape 3691"/>
            <p:cNvSpPr/>
            <p:nvPr/>
          </p:nvSpPr>
          <p:spPr>
            <a:xfrm>
              <a:off x="505717" y="1867387"/>
              <a:ext cx="1495018" cy="689026"/>
            </a:xfrm>
            <a:custGeom>
              <a:avLst/>
              <a:gdLst/>
              <a:ahLst/>
              <a:cxnLst/>
              <a:rect l="0" t="0" r="0" b="0"/>
              <a:pathLst>
                <a:path w="21600" h="21600" extrusionOk="0">
                  <a:moveTo>
                    <a:pt x="4364" y="13608"/>
                  </a:moveTo>
                  <a:lnTo>
                    <a:pt x="4364" y="13453"/>
                  </a:lnTo>
                  <a:lnTo>
                    <a:pt x="4185" y="13221"/>
                  </a:lnTo>
                  <a:lnTo>
                    <a:pt x="4185" y="13143"/>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6"/>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4"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6"/>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2" name="Shape 3692"/>
            <p:cNvSpPr/>
            <p:nvPr/>
          </p:nvSpPr>
          <p:spPr>
            <a:xfrm>
              <a:off x="3311286" y="343909"/>
              <a:ext cx="927057" cy="822855"/>
            </a:xfrm>
            <a:custGeom>
              <a:avLst/>
              <a:gdLst/>
              <a:ahLst/>
              <a:cxnLst/>
              <a:rect l="0" t="0" r="0" b="0"/>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3" name="Shape 3693"/>
            <p:cNvSpPr/>
            <p:nvPr/>
          </p:nvSpPr>
          <p:spPr>
            <a:xfrm>
              <a:off x="3866796" y="1045737"/>
              <a:ext cx="26111" cy="27653"/>
            </a:xfrm>
            <a:custGeom>
              <a:avLst/>
              <a:gdLst/>
              <a:ahLst/>
              <a:cxnLst/>
              <a:rect l="0" t="0" r="0" b="0"/>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4" name="Shape 3694"/>
            <p:cNvSpPr/>
            <p:nvPr/>
          </p:nvSpPr>
          <p:spPr>
            <a:xfrm>
              <a:off x="3796774" y="1053517"/>
              <a:ext cx="12104" cy="19877"/>
            </a:xfrm>
            <a:custGeom>
              <a:avLst/>
              <a:gdLst/>
              <a:ahLst/>
              <a:cxnLst/>
              <a:rect l="0" t="0" r="0" b="0"/>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5" name="Shape 3695"/>
            <p:cNvSpPr/>
            <p:nvPr/>
          </p:nvSpPr>
          <p:spPr>
            <a:xfrm>
              <a:off x="3915033" y="1062854"/>
              <a:ext cx="12104" cy="19877"/>
            </a:xfrm>
            <a:custGeom>
              <a:avLst/>
              <a:gdLst/>
              <a:ahLst/>
              <a:cxnLst/>
              <a:rect l="0" t="0" r="0" b="0"/>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6" name="Shape 3696"/>
            <p:cNvSpPr/>
            <p:nvPr/>
          </p:nvSpPr>
          <p:spPr>
            <a:xfrm>
              <a:off x="3812334" y="1058187"/>
              <a:ext cx="33886" cy="7428"/>
            </a:xfrm>
            <a:custGeom>
              <a:avLst/>
              <a:gdLst/>
              <a:ahLst/>
              <a:cxnLst/>
              <a:rect l="0" t="0" r="0" b="0"/>
              <a:pathLst>
                <a:path w="21600" h="21600" extrusionOk="0">
                  <a:moveTo>
                    <a:pt x="16924" y="14400"/>
                  </a:moveTo>
                  <a:lnTo>
                    <a:pt x="21600" y="0"/>
                  </a:lnTo>
                  <a:lnTo>
                    <a:pt x="0" y="21600"/>
                  </a:lnTo>
                  <a:lnTo>
                    <a:pt x="9130" y="14400"/>
                  </a:lnTo>
                  <a:lnTo>
                    <a:pt x="16924" y="144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7" name="Shape 3697"/>
            <p:cNvSpPr/>
            <p:nvPr/>
          </p:nvSpPr>
          <p:spPr>
            <a:xfrm>
              <a:off x="3796774" y="1045737"/>
              <a:ext cx="12104" cy="4357"/>
            </a:xfrm>
            <a:custGeom>
              <a:avLst/>
              <a:gdLst/>
              <a:ahLst/>
              <a:cxnLst/>
              <a:rect l="0" t="0" r="0" b="0"/>
              <a:pathLst>
                <a:path w="21600" h="21600" extrusionOk="0">
                  <a:moveTo>
                    <a:pt x="8640" y="21600"/>
                  </a:moveTo>
                  <a:lnTo>
                    <a:pt x="21600" y="0"/>
                  </a:lnTo>
                  <a:lnTo>
                    <a:pt x="0" y="10800"/>
                  </a:lnTo>
                  <a:lnTo>
                    <a:pt x="864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8" name="Shape 3698"/>
            <p:cNvSpPr/>
            <p:nvPr/>
          </p:nvSpPr>
          <p:spPr>
            <a:xfrm>
              <a:off x="3915002" y="1053517"/>
              <a:ext cx="2780" cy="7429"/>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699" name="Shape 3699"/>
            <p:cNvSpPr/>
            <p:nvPr/>
          </p:nvSpPr>
          <p:spPr>
            <a:xfrm>
              <a:off x="3812334" y="1053518"/>
              <a:ext cx="4358" cy="4358"/>
            </a:xfrm>
            <a:custGeom>
              <a:avLst/>
              <a:gdLst/>
              <a:ahLst/>
              <a:cxnLst/>
              <a:rect l="0" t="0" r="0" b="0"/>
              <a:pathLst>
                <a:path w="21600" h="21600" extrusionOk="0">
                  <a:moveTo>
                    <a:pt x="0" y="0"/>
                  </a:moveTo>
                  <a:lnTo>
                    <a:pt x="21600" y="0"/>
                  </a:lnTo>
                  <a:lnTo>
                    <a:pt x="10800" y="2160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0" name="Shape 3700"/>
            <p:cNvSpPr/>
            <p:nvPr/>
          </p:nvSpPr>
          <p:spPr>
            <a:xfrm>
              <a:off x="3894774" y="1050374"/>
              <a:ext cx="2779" cy="2779"/>
            </a:xfrm>
            <a:custGeom>
              <a:avLst/>
              <a:gdLst/>
              <a:ahLst/>
              <a:cxnLst/>
              <a:rect l="0" t="0" r="0" b="0"/>
              <a:pathLst>
                <a:path w="21600" h="21600" extrusionOk="0">
                  <a:moveTo>
                    <a:pt x="0" y="21600"/>
                  </a:moveTo>
                  <a:lnTo>
                    <a:pt x="21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1" name="Shape 3701"/>
            <p:cNvSpPr/>
            <p:nvPr/>
          </p:nvSpPr>
          <p:spPr>
            <a:xfrm>
              <a:off x="3647392" y="1075304"/>
              <a:ext cx="4336" cy="29216"/>
            </a:xfrm>
            <a:custGeom>
              <a:avLst/>
              <a:gdLst/>
              <a:ahLst/>
              <a:cxnLst/>
              <a:rect l="0" t="0" r="0" b="0"/>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2" name="Shape 3702"/>
            <p:cNvSpPr/>
            <p:nvPr/>
          </p:nvSpPr>
          <p:spPr>
            <a:xfrm>
              <a:off x="3292611" y="1280717"/>
              <a:ext cx="66557" cy="152152"/>
            </a:xfrm>
            <a:custGeom>
              <a:avLst/>
              <a:gdLst/>
              <a:ahLst/>
              <a:cxnLst/>
              <a:rect l="0" t="0" r="0" b="0"/>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3" name="Shape 3703"/>
            <p:cNvSpPr/>
            <p:nvPr/>
          </p:nvSpPr>
          <p:spPr>
            <a:xfrm>
              <a:off x="3323733" y="1258929"/>
              <a:ext cx="12104" cy="7429"/>
            </a:xfrm>
            <a:custGeom>
              <a:avLst/>
              <a:gdLst/>
              <a:ahLst/>
              <a:cxnLst/>
              <a:rect l="0" t="0" r="0" b="0"/>
              <a:pathLst>
                <a:path w="21600" h="21600" extrusionOk="0">
                  <a:moveTo>
                    <a:pt x="8640" y="0"/>
                  </a:moveTo>
                  <a:lnTo>
                    <a:pt x="0" y="6171"/>
                  </a:lnTo>
                  <a:lnTo>
                    <a:pt x="4320" y="21600"/>
                  </a:lnTo>
                  <a:lnTo>
                    <a:pt x="21600" y="6171"/>
                  </a:lnTo>
                  <a:lnTo>
                    <a:pt x="864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4" name="Shape 3704"/>
            <p:cNvSpPr/>
            <p:nvPr/>
          </p:nvSpPr>
          <p:spPr>
            <a:xfrm>
              <a:off x="3306616" y="1283829"/>
              <a:ext cx="12094" cy="4359"/>
            </a:xfrm>
            <a:custGeom>
              <a:avLst/>
              <a:gdLst/>
              <a:ahLst/>
              <a:cxnLst/>
              <a:rect l="0" t="0" r="0" b="0"/>
              <a:pathLst>
                <a:path w="21600" h="21600" extrusionOk="0">
                  <a:moveTo>
                    <a:pt x="8894" y="0"/>
                  </a:moveTo>
                  <a:lnTo>
                    <a:pt x="21600" y="0"/>
                  </a:lnTo>
                  <a:lnTo>
                    <a:pt x="21600" y="21600"/>
                  </a:lnTo>
                  <a:lnTo>
                    <a:pt x="0" y="0"/>
                  </a:lnTo>
                  <a:lnTo>
                    <a:pt x="8894"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5" name="Shape 3705"/>
            <p:cNvSpPr/>
            <p:nvPr/>
          </p:nvSpPr>
          <p:spPr>
            <a:xfrm>
              <a:off x="3323702" y="1283019"/>
              <a:ext cx="2779"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6" name="Shape 3706"/>
            <p:cNvSpPr/>
            <p:nvPr/>
          </p:nvSpPr>
          <p:spPr>
            <a:xfrm>
              <a:off x="2321633" y="315900"/>
              <a:ext cx="1443667" cy="1460879"/>
            </a:xfrm>
            <a:custGeom>
              <a:avLst/>
              <a:gdLst/>
              <a:ahLst/>
              <a:cxnLst/>
              <a:rect l="0" t="0" r="0" b="0"/>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7" name="Shape 3707"/>
            <p:cNvSpPr/>
            <p:nvPr/>
          </p:nvSpPr>
          <p:spPr>
            <a:xfrm>
              <a:off x="2321633" y="315900"/>
              <a:ext cx="1443667" cy="1460879"/>
            </a:xfrm>
            <a:custGeom>
              <a:avLst/>
              <a:gdLst/>
              <a:ahLst/>
              <a:cxnLst/>
              <a:rect l="0" t="0" r="0" b="0"/>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8" name="Shape 3708"/>
            <p:cNvSpPr/>
            <p:nvPr/>
          </p:nvSpPr>
          <p:spPr>
            <a:xfrm>
              <a:off x="2184700" y="0"/>
              <a:ext cx="1219596" cy="1095182"/>
            </a:xfrm>
            <a:custGeom>
              <a:avLst/>
              <a:gdLst/>
              <a:ahLst/>
              <a:cxnLst/>
              <a:rect l="0" t="0" r="0" b="0"/>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09" name="Shape 3709"/>
            <p:cNvSpPr/>
            <p:nvPr/>
          </p:nvSpPr>
          <p:spPr>
            <a:xfrm>
              <a:off x="1092350" y="353248"/>
              <a:ext cx="1700416" cy="1509119"/>
            </a:xfrm>
            <a:custGeom>
              <a:avLst/>
              <a:gdLst/>
              <a:ahLst/>
              <a:cxnLst/>
              <a:rect l="0" t="0" r="0" b="0"/>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0" name="Shape 3710"/>
            <p:cNvSpPr/>
            <p:nvPr/>
          </p:nvSpPr>
          <p:spPr>
            <a:xfrm>
              <a:off x="1092350" y="353248"/>
              <a:ext cx="1700416" cy="1509119"/>
            </a:xfrm>
            <a:custGeom>
              <a:avLst/>
              <a:gdLst/>
              <a:ahLst/>
              <a:cxnLst/>
              <a:rect l="0" t="0" r="0" b="0"/>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1" name="Shape 3711"/>
            <p:cNvSpPr/>
            <p:nvPr/>
          </p:nvSpPr>
          <p:spPr>
            <a:xfrm>
              <a:off x="1355325" y="854330"/>
              <a:ext cx="15199" cy="15192"/>
            </a:xfrm>
            <a:custGeom>
              <a:avLst/>
              <a:gdLst/>
              <a:ahLst/>
              <a:cxnLst/>
              <a:rect l="0" t="0" r="0" b="0"/>
              <a:pathLst>
                <a:path w="21600" h="21600" extrusionOk="0">
                  <a:moveTo>
                    <a:pt x="10800" y="0"/>
                  </a:moveTo>
                  <a:lnTo>
                    <a:pt x="21600" y="0"/>
                  </a:lnTo>
                  <a:lnTo>
                    <a:pt x="14400" y="21600"/>
                  </a:lnTo>
                  <a:lnTo>
                    <a:pt x="0" y="21600"/>
                  </a:lnTo>
                  <a:lnTo>
                    <a:pt x="108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2" name="Shape 3712"/>
            <p:cNvSpPr/>
            <p:nvPr/>
          </p:nvSpPr>
          <p:spPr>
            <a:xfrm>
              <a:off x="1269741" y="1595029"/>
              <a:ext cx="4357" cy="2722"/>
            </a:xfrm>
            <a:custGeom>
              <a:avLst/>
              <a:gdLst/>
              <a:ahLst/>
              <a:cxnLst/>
              <a:rect l="0" t="0" r="0" b="0"/>
              <a:pathLst>
                <a:path w="21600" h="21600" extrusionOk="0">
                  <a:moveTo>
                    <a:pt x="0" y="21600"/>
                  </a:moveTo>
                  <a:lnTo>
                    <a:pt x="10800" y="0"/>
                  </a:lnTo>
                  <a:lnTo>
                    <a:pt x="21600" y="2160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3" name="Shape 3713"/>
            <p:cNvSpPr/>
            <p:nvPr/>
          </p:nvSpPr>
          <p:spPr>
            <a:xfrm>
              <a:off x="1207467" y="1595060"/>
              <a:ext cx="2779" cy="9005"/>
            </a:xfrm>
            <a:custGeom>
              <a:avLst/>
              <a:gdLst/>
              <a:ahLst/>
              <a:cxnLst/>
              <a:rect l="0" t="0" r="0" b="0"/>
              <a:pathLst>
                <a:path w="21600" h="21600" extrusionOk="0">
                  <a:moveTo>
                    <a:pt x="21600" y="0"/>
                  </a:moveTo>
                  <a:lnTo>
                    <a:pt x="0" y="21600"/>
                  </a:lnTo>
                  <a:lnTo>
                    <a:pt x="0" y="16000"/>
                  </a:lnTo>
                  <a:lnTo>
                    <a:pt x="216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4" name="Shape 3714"/>
            <p:cNvSpPr/>
            <p:nvPr/>
          </p:nvSpPr>
          <p:spPr>
            <a:xfrm>
              <a:off x="1269741" y="1595029"/>
              <a:ext cx="4357" cy="2722"/>
            </a:xfrm>
            <a:custGeom>
              <a:avLst/>
              <a:gdLst/>
              <a:ahLst/>
              <a:cxnLst/>
              <a:rect l="0" t="0" r="0" b="0"/>
              <a:pathLst>
                <a:path w="21600" h="21600" extrusionOk="0">
                  <a:moveTo>
                    <a:pt x="10800" y="0"/>
                  </a:moveTo>
                  <a:lnTo>
                    <a:pt x="21600" y="21600"/>
                  </a:lnTo>
                  <a:lnTo>
                    <a:pt x="0" y="21600"/>
                  </a:lnTo>
                  <a:lnTo>
                    <a:pt x="10800" y="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5" name="Shape 3715"/>
            <p:cNvSpPr/>
            <p:nvPr/>
          </p:nvSpPr>
          <p:spPr>
            <a:xfrm>
              <a:off x="1207467" y="1595060"/>
              <a:ext cx="2779" cy="9005"/>
            </a:xfrm>
            <a:custGeom>
              <a:avLst/>
              <a:gdLst/>
              <a:ahLst/>
              <a:cxnLst/>
              <a:rect l="0" t="0" r="0" b="0"/>
              <a:pathLst>
                <a:path w="21600" h="21600" extrusionOk="0">
                  <a:moveTo>
                    <a:pt x="0" y="21600"/>
                  </a:moveTo>
                  <a:lnTo>
                    <a:pt x="0" y="16000"/>
                  </a:lnTo>
                  <a:lnTo>
                    <a:pt x="21600" y="0"/>
                  </a:lnTo>
                  <a:lnTo>
                    <a:pt x="0" y="21600"/>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6" name="Shape 3716"/>
            <p:cNvSpPr/>
            <p:nvPr/>
          </p:nvSpPr>
          <p:spPr>
            <a:xfrm>
              <a:off x="0" y="483964"/>
              <a:ext cx="1504352" cy="1857699"/>
            </a:xfrm>
            <a:custGeom>
              <a:avLst/>
              <a:gdLst/>
              <a:ahLst/>
              <a:cxnLst/>
              <a:rect l="0" t="0" r="0" b="0"/>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8"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sp>
          <p:nvSpPr>
            <p:cNvPr id="3717" name="Shape 3717"/>
            <p:cNvSpPr/>
            <p:nvPr/>
          </p:nvSpPr>
          <p:spPr>
            <a:xfrm>
              <a:off x="105812" y="854329"/>
              <a:ext cx="657858" cy="399581"/>
            </a:xfrm>
            <a:custGeom>
              <a:avLst/>
              <a:gdLst/>
              <a:ahLst/>
              <a:cxnLst/>
              <a:rect l="0" t="0" r="0" b="0"/>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262626"/>
            </a:solidFill>
            <a:ln>
              <a:noFill/>
            </a:ln>
          </p:spPr>
          <p:txBody>
            <a:bodyPr spcFirstLastPara="1" wrap="square" lIns="17138" tIns="17138" rIns="17138" bIns="17138" anchor="ctr" anchorCtr="0">
              <a:noAutofit/>
            </a:bodyPr>
            <a:lstStyle/>
            <a:p>
              <a:endParaRPr sz="1350">
                <a:solidFill>
                  <a:schemeClr val="dk1"/>
                </a:solidFill>
                <a:latin typeface="Open Sans"/>
                <a:ea typeface="Open Sans"/>
                <a:cs typeface="Open Sans"/>
                <a:sym typeface="Open Sans"/>
              </a:endParaRPr>
            </a:p>
          </p:txBody>
        </p:sp>
      </p:grpSp>
      <p:sp>
        <p:nvSpPr>
          <p:cNvPr id="3718" name="Shape 3718"/>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ITALY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719" name="Shape 3719"/>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720" name="Shape 3720"/>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721" name="Shape 3721"/>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722" name="Shape 3722"/>
          <p:cNvGrpSpPr/>
          <p:nvPr/>
        </p:nvGrpSpPr>
        <p:grpSpPr>
          <a:xfrm>
            <a:off x="962397" y="3412341"/>
            <a:ext cx="1844098" cy="361747"/>
            <a:chOff x="1071226" y="3545876"/>
            <a:chExt cx="2458797" cy="482329"/>
          </a:xfrm>
        </p:grpSpPr>
        <p:grpSp>
          <p:nvGrpSpPr>
            <p:cNvPr id="3723" name="Shape 3723"/>
            <p:cNvGrpSpPr/>
            <p:nvPr/>
          </p:nvGrpSpPr>
          <p:grpSpPr>
            <a:xfrm>
              <a:off x="1566929" y="3545876"/>
              <a:ext cx="221277" cy="480207"/>
              <a:chOff x="6121233" y="3412078"/>
              <a:chExt cx="328647" cy="713215"/>
            </a:xfrm>
          </p:grpSpPr>
          <p:sp>
            <p:nvSpPr>
              <p:cNvPr id="3724" name="Shape 372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25" name="Shape 372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26" name="Shape 3726"/>
            <p:cNvGrpSpPr/>
            <p:nvPr/>
          </p:nvGrpSpPr>
          <p:grpSpPr>
            <a:xfrm>
              <a:off x="1815392" y="3545876"/>
              <a:ext cx="221278" cy="480207"/>
              <a:chOff x="6490258" y="3412078"/>
              <a:chExt cx="328648" cy="713215"/>
            </a:xfrm>
          </p:grpSpPr>
          <p:sp>
            <p:nvSpPr>
              <p:cNvPr id="3727" name="Shape 372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28" name="Shape 372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29" name="Shape 3729"/>
            <p:cNvGrpSpPr/>
            <p:nvPr/>
          </p:nvGrpSpPr>
          <p:grpSpPr>
            <a:xfrm>
              <a:off x="2064797" y="3545876"/>
              <a:ext cx="221277" cy="480207"/>
              <a:chOff x="6860681" y="3412078"/>
              <a:chExt cx="328647" cy="713215"/>
            </a:xfrm>
          </p:grpSpPr>
          <p:sp>
            <p:nvSpPr>
              <p:cNvPr id="3730" name="Shape 373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31" name="Shape 373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32" name="Shape 3732"/>
            <p:cNvGrpSpPr/>
            <p:nvPr/>
          </p:nvGrpSpPr>
          <p:grpSpPr>
            <a:xfrm>
              <a:off x="2313259" y="3545876"/>
              <a:ext cx="221277" cy="480207"/>
              <a:chOff x="7229705" y="3412078"/>
              <a:chExt cx="328647" cy="713215"/>
            </a:xfrm>
          </p:grpSpPr>
          <p:sp>
            <p:nvSpPr>
              <p:cNvPr id="3733" name="Shape 373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34" name="Shape 373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35" name="Shape 3735"/>
            <p:cNvGrpSpPr/>
            <p:nvPr/>
          </p:nvGrpSpPr>
          <p:grpSpPr>
            <a:xfrm>
              <a:off x="2562414" y="3545876"/>
              <a:ext cx="221278" cy="480207"/>
              <a:chOff x="7599755" y="3412078"/>
              <a:chExt cx="328648" cy="713215"/>
            </a:xfrm>
          </p:grpSpPr>
          <p:sp>
            <p:nvSpPr>
              <p:cNvPr id="3736" name="Shape 373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37" name="Shape 373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38" name="Shape 3738"/>
            <p:cNvGrpSpPr/>
            <p:nvPr/>
          </p:nvGrpSpPr>
          <p:grpSpPr>
            <a:xfrm>
              <a:off x="2810878" y="3545876"/>
              <a:ext cx="221278" cy="480207"/>
              <a:chOff x="7968781" y="3412078"/>
              <a:chExt cx="328648" cy="713215"/>
            </a:xfrm>
          </p:grpSpPr>
          <p:sp>
            <p:nvSpPr>
              <p:cNvPr id="3739" name="Shape 373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40" name="Shape 374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41" name="Shape 3741"/>
            <p:cNvGrpSpPr/>
            <p:nvPr/>
          </p:nvGrpSpPr>
          <p:grpSpPr>
            <a:xfrm>
              <a:off x="3060282" y="3545876"/>
              <a:ext cx="221278" cy="480207"/>
              <a:chOff x="8339202" y="3412078"/>
              <a:chExt cx="328648" cy="713215"/>
            </a:xfrm>
          </p:grpSpPr>
          <p:sp>
            <p:nvSpPr>
              <p:cNvPr id="3742" name="Shape 374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43" name="Shape 374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44" name="Shape 3744"/>
            <p:cNvGrpSpPr/>
            <p:nvPr/>
          </p:nvGrpSpPr>
          <p:grpSpPr>
            <a:xfrm>
              <a:off x="3308746" y="3545876"/>
              <a:ext cx="221277" cy="480207"/>
              <a:chOff x="8708228" y="3412078"/>
              <a:chExt cx="328647" cy="713215"/>
            </a:xfrm>
          </p:grpSpPr>
          <p:sp>
            <p:nvSpPr>
              <p:cNvPr id="3745" name="Shape 374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46" name="Shape 374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747" name="Shape 374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748" name="Shape 3748"/>
            <p:cNvGrpSpPr/>
            <p:nvPr/>
          </p:nvGrpSpPr>
          <p:grpSpPr>
            <a:xfrm>
              <a:off x="1318993" y="3545876"/>
              <a:ext cx="221277" cy="480207"/>
              <a:chOff x="5752993" y="3412078"/>
              <a:chExt cx="328647" cy="713215"/>
            </a:xfrm>
          </p:grpSpPr>
          <p:sp>
            <p:nvSpPr>
              <p:cNvPr id="3749" name="Shape 374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50" name="Shape 375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51" name="Shape 3751"/>
            <p:cNvGrpSpPr/>
            <p:nvPr/>
          </p:nvGrpSpPr>
          <p:grpSpPr>
            <a:xfrm>
              <a:off x="1071226" y="3547998"/>
              <a:ext cx="221279" cy="480207"/>
              <a:chOff x="-1" y="0"/>
              <a:chExt cx="685103" cy="1486773"/>
            </a:xfrm>
          </p:grpSpPr>
          <p:sp>
            <p:nvSpPr>
              <p:cNvPr id="3752" name="Shape 375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53" name="Shape 375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754" name="Shape 3754"/>
          <p:cNvGrpSpPr/>
          <p:nvPr/>
        </p:nvGrpSpPr>
        <p:grpSpPr>
          <a:xfrm>
            <a:off x="962397" y="4105468"/>
            <a:ext cx="1828654" cy="362521"/>
            <a:chOff x="1071226" y="5134431"/>
            <a:chExt cx="2438205" cy="483361"/>
          </a:xfrm>
        </p:grpSpPr>
        <p:grpSp>
          <p:nvGrpSpPr>
            <p:cNvPr id="3755" name="Shape 3755"/>
            <p:cNvGrpSpPr/>
            <p:nvPr/>
          </p:nvGrpSpPr>
          <p:grpSpPr>
            <a:xfrm>
              <a:off x="1577225" y="5134431"/>
              <a:ext cx="190640" cy="481237"/>
              <a:chOff x="1577225" y="5134431"/>
              <a:chExt cx="190640" cy="481237"/>
            </a:xfrm>
          </p:grpSpPr>
          <p:sp>
            <p:nvSpPr>
              <p:cNvPr id="3756" name="Shape 375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57" name="Shape 375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58" name="Shape 3758"/>
            <p:cNvGrpSpPr/>
            <p:nvPr/>
          </p:nvGrpSpPr>
          <p:grpSpPr>
            <a:xfrm>
              <a:off x="1825690" y="5134431"/>
              <a:ext cx="190640" cy="481237"/>
              <a:chOff x="1825690" y="5134431"/>
              <a:chExt cx="190640" cy="481237"/>
            </a:xfrm>
          </p:grpSpPr>
          <p:sp>
            <p:nvSpPr>
              <p:cNvPr id="3759" name="Shape 375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60" name="Shape 376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61" name="Shape 3761"/>
            <p:cNvGrpSpPr/>
            <p:nvPr/>
          </p:nvGrpSpPr>
          <p:grpSpPr>
            <a:xfrm>
              <a:off x="2075093" y="5134431"/>
              <a:ext cx="190640" cy="481237"/>
              <a:chOff x="2075093" y="5134431"/>
              <a:chExt cx="190640" cy="481237"/>
            </a:xfrm>
          </p:grpSpPr>
          <p:sp>
            <p:nvSpPr>
              <p:cNvPr id="3762" name="Shape 376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63" name="Shape 376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64" name="Shape 3764"/>
            <p:cNvGrpSpPr/>
            <p:nvPr/>
          </p:nvGrpSpPr>
          <p:grpSpPr>
            <a:xfrm>
              <a:off x="2323557" y="5134431"/>
              <a:ext cx="190640" cy="481238"/>
              <a:chOff x="7252702" y="2337375"/>
              <a:chExt cx="283144" cy="714746"/>
            </a:xfrm>
          </p:grpSpPr>
          <p:sp>
            <p:nvSpPr>
              <p:cNvPr id="3765" name="Shape 376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66" name="Shape 376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67" name="Shape 3767"/>
            <p:cNvGrpSpPr/>
            <p:nvPr/>
          </p:nvGrpSpPr>
          <p:grpSpPr>
            <a:xfrm>
              <a:off x="2572710" y="5134431"/>
              <a:ext cx="190640" cy="481238"/>
              <a:chOff x="7622750" y="2337375"/>
              <a:chExt cx="283144" cy="714746"/>
            </a:xfrm>
          </p:grpSpPr>
          <p:sp>
            <p:nvSpPr>
              <p:cNvPr id="3768" name="Shape 376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69" name="Shape 376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70" name="Shape 3770"/>
            <p:cNvGrpSpPr/>
            <p:nvPr/>
          </p:nvGrpSpPr>
          <p:grpSpPr>
            <a:xfrm>
              <a:off x="2821174" y="5134431"/>
              <a:ext cx="190640" cy="481237"/>
              <a:chOff x="7991776" y="2337375"/>
              <a:chExt cx="283144" cy="714745"/>
            </a:xfrm>
          </p:grpSpPr>
          <p:sp>
            <p:nvSpPr>
              <p:cNvPr id="3771" name="Shape 377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72" name="Shape 377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73" name="Shape 3773"/>
            <p:cNvGrpSpPr/>
            <p:nvPr/>
          </p:nvGrpSpPr>
          <p:grpSpPr>
            <a:xfrm>
              <a:off x="3070578" y="5134431"/>
              <a:ext cx="190640" cy="481238"/>
              <a:chOff x="8362198" y="2337375"/>
              <a:chExt cx="283144" cy="714746"/>
            </a:xfrm>
          </p:grpSpPr>
          <p:sp>
            <p:nvSpPr>
              <p:cNvPr id="3774" name="Shape 377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75" name="Shape 377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76" name="Shape 3776"/>
            <p:cNvGrpSpPr/>
            <p:nvPr/>
          </p:nvGrpSpPr>
          <p:grpSpPr>
            <a:xfrm>
              <a:off x="3318791" y="5134431"/>
              <a:ext cx="190640" cy="481238"/>
              <a:chOff x="8731224" y="2337375"/>
              <a:chExt cx="283144" cy="714746"/>
            </a:xfrm>
          </p:grpSpPr>
          <p:sp>
            <p:nvSpPr>
              <p:cNvPr id="3777" name="Shape 377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78" name="Shape 377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79" name="Shape 3779"/>
            <p:cNvGrpSpPr/>
            <p:nvPr/>
          </p:nvGrpSpPr>
          <p:grpSpPr>
            <a:xfrm>
              <a:off x="1071226" y="5136553"/>
              <a:ext cx="190640" cy="481238"/>
              <a:chOff x="0" y="0"/>
              <a:chExt cx="590245" cy="1489965"/>
            </a:xfrm>
          </p:grpSpPr>
          <p:sp>
            <p:nvSpPr>
              <p:cNvPr id="3780" name="Shape 378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81" name="Shape 378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782" name="Shape 3782"/>
            <p:cNvGrpSpPr/>
            <p:nvPr/>
          </p:nvGrpSpPr>
          <p:grpSpPr>
            <a:xfrm>
              <a:off x="1320621" y="5136553"/>
              <a:ext cx="190640" cy="481238"/>
              <a:chOff x="0" y="0"/>
              <a:chExt cx="590245" cy="1489965"/>
            </a:xfrm>
          </p:grpSpPr>
          <p:sp>
            <p:nvSpPr>
              <p:cNvPr id="3783" name="Shape 378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784" name="Shape 378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785" name="Shape 3785"/>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786" name="Shape 3786"/>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787" name="Shape 3787"/>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788" name="Shape 3788"/>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18"/>
                                        </p:tgtEl>
                                        <p:attrNameLst>
                                          <p:attrName>style.visibility</p:attrName>
                                        </p:attrNameLst>
                                      </p:cBhvr>
                                      <p:to>
                                        <p:strVal val="visible"/>
                                      </p:to>
                                    </p:set>
                                    <p:animEffect transition="in" filter="fade">
                                      <p:cBhvr>
                                        <p:cTn id="7" dur="500"/>
                                        <p:tgtEl>
                                          <p:spTgt spid="3718"/>
                                        </p:tgtEl>
                                      </p:cBhvr>
                                    </p:animEffect>
                                  </p:childTnLst>
                                </p:cTn>
                              </p:par>
                              <p:par>
                                <p:cTn id="8" presetID="10" presetClass="entr" presetSubtype="0" fill="hold" nodeType="withEffect">
                                  <p:stCondLst>
                                    <p:cond delay="0"/>
                                  </p:stCondLst>
                                  <p:childTnLst>
                                    <p:set>
                                      <p:cBhvr>
                                        <p:cTn id="9" dur="1" fill="hold">
                                          <p:stCondLst>
                                            <p:cond delay="0"/>
                                          </p:stCondLst>
                                        </p:cTn>
                                        <p:tgtEl>
                                          <p:spTgt spid="3719"/>
                                        </p:tgtEl>
                                        <p:attrNameLst>
                                          <p:attrName>style.visibility</p:attrName>
                                        </p:attrNameLst>
                                      </p:cBhvr>
                                      <p:to>
                                        <p:strVal val="visible"/>
                                      </p:to>
                                    </p:set>
                                    <p:animEffect transition="in" filter="fade">
                                      <p:cBhvr>
                                        <p:cTn id="10" dur="500"/>
                                        <p:tgtEl>
                                          <p:spTgt spid="371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721"/>
                                        </p:tgtEl>
                                        <p:attrNameLst>
                                          <p:attrName>style.visibility</p:attrName>
                                        </p:attrNameLst>
                                      </p:cBhvr>
                                      <p:to>
                                        <p:strVal val="visible"/>
                                      </p:to>
                                    </p:set>
                                    <p:animEffect transition="in" filter="fade">
                                      <p:cBhvr>
                                        <p:cTn id="14" dur="500"/>
                                        <p:tgtEl>
                                          <p:spTgt spid="372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720"/>
                                        </p:tgtEl>
                                        <p:attrNameLst>
                                          <p:attrName>style.visibility</p:attrName>
                                        </p:attrNameLst>
                                      </p:cBhvr>
                                      <p:to>
                                        <p:strVal val="visible"/>
                                      </p:to>
                                    </p:set>
                                    <p:animEffect transition="in" filter="fade">
                                      <p:cBhvr>
                                        <p:cTn id="18" dur="500"/>
                                        <p:tgtEl>
                                          <p:spTgt spid="372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786">
                                            <p:txEl>
                                              <p:pRg st="0" end="0"/>
                                            </p:txEl>
                                          </p:spTgt>
                                        </p:tgtEl>
                                        <p:attrNameLst>
                                          <p:attrName>style.visibility</p:attrName>
                                        </p:attrNameLst>
                                      </p:cBhvr>
                                      <p:to>
                                        <p:strVal val="visible"/>
                                      </p:to>
                                    </p:set>
                                    <p:animEffect transition="in" filter="fade">
                                      <p:cBhvr>
                                        <p:cTn id="22" dur="500"/>
                                        <p:tgtEl>
                                          <p:spTgt spid="3786">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722"/>
                                        </p:tgtEl>
                                        <p:attrNameLst>
                                          <p:attrName>style.visibility</p:attrName>
                                        </p:attrNameLst>
                                      </p:cBhvr>
                                      <p:to>
                                        <p:strVal val="visible"/>
                                      </p:to>
                                    </p:set>
                                    <p:animEffect transition="in" filter="fade">
                                      <p:cBhvr>
                                        <p:cTn id="26" dur="500"/>
                                        <p:tgtEl>
                                          <p:spTgt spid="372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787"/>
                                        </p:tgtEl>
                                        <p:attrNameLst>
                                          <p:attrName>style.visibility</p:attrName>
                                        </p:attrNameLst>
                                      </p:cBhvr>
                                      <p:to>
                                        <p:strVal val="visible"/>
                                      </p:to>
                                    </p:set>
                                    <p:animEffect transition="in" filter="fade">
                                      <p:cBhvr>
                                        <p:cTn id="30" dur="500"/>
                                        <p:tgtEl>
                                          <p:spTgt spid="378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785">
                                            <p:txEl>
                                              <p:pRg st="0" end="0"/>
                                            </p:txEl>
                                          </p:spTgt>
                                        </p:tgtEl>
                                        <p:attrNameLst>
                                          <p:attrName>style.visibility</p:attrName>
                                        </p:attrNameLst>
                                      </p:cBhvr>
                                      <p:to>
                                        <p:strVal val="visible"/>
                                      </p:to>
                                    </p:set>
                                    <p:animEffect transition="in" filter="fade">
                                      <p:cBhvr>
                                        <p:cTn id="34" dur="500"/>
                                        <p:tgtEl>
                                          <p:spTgt spid="3785">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754"/>
                                        </p:tgtEl>
                                        <p:attrNameLst>
                                          <p:attrName>style.visibility</p:attrName>
                                        </p:attrNameLst>
                                      </p:cBhvr>
                                      <p:to>
                                        <p:strVal val="visible"/>
                                      </p:to>
                                    </p:set>
                                    <p:animEffect transition="in" filter="fade">
                                      <p:cBhvr>
                                        <p:cTn id="38" dur="500"/>
                                        <p:tgtEl>
                                          <p:spTgt spid="375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788"/>
                                        </p:tgtEl>
                                        <p:attrNameLst>
                                          <p:attrName>style.visibility</p:attrName>
                                        </p:attrNameLst>
                                      </p:cBhvr>
                                      <p:to>
                                        <p:strVal val="visible"/>
                                      </p:to>
                                    </p:set>
                                    <p:animEffect transition="in" filter="fade">
                                      <p:cBhvr>
                                        <p:cTn id="42" dur="500"/>
                                        <p:tgtEl>
                                          <p:spTgt spid="378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602"/>
                                        </p:tgtEl>
                                        <p:attrNameLst>
                                          <p:attrName>style.visibility</p:attrName>
                                        </p:attrNameLst>
                                      </p:cBhvr>
                                      <p:to>
                                        <p:strVal val="visible"/>
                                      </p:to>
                                    </p:set>
                                    <p:animEffect transition="in" filter="fade">
                                      <p:cBhvr>
                                        <p:cTn id="46" dur="500"/>
                                        <p:tgtEl>
                                          <p:spTgt spid="3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792"/>
        <p:cNvGrpSpPr/>
        <p:nvPr/>
      </p:nvGrpSpPr>
      <p:grpSpPr>
        <a:xfrm>
          <a:off x="0" y="0"/>
          <a:ext cx="0" cy="0"/>
          <a:chOff x="0" y="0"/>
          <a:chExt cx="0" cy="0"/>
        </a:xfrm>
      </p:grpSpPr>
      <p:grpSp>
        <p:nvGrpSpPr>
          <p:cNvPr id="3793" name="Shape 3793"/>
          <p:cNvGrpSpPr/>
          <p:nvPr/>
        </p:nvGrpSpPr>
        <p:grpSpPr>
          <a:xfrm>
            <a:off x="604095" y="1525469"/>
            <a:ext cx="3883740" cy="2792678"/>
            <a:chOff x="-1" y="0"/>
            <a:chExt cx="10356637" cy="7447141"/>
          </a:xfrm>
        </p:grpSpPr>
        <p:sp>
          <p:nvSpPr>
            <p:cNvPr id="3794" name="Shape 3794"/>
            <p:cNvSpPr/>
            <p:nvPr/>
          </p:nvSpPr>
          <p:spPr>
            <a:xfrm>
              <a:off x="6625966" y="7023001"/>
              <a:ext cx="548039" cy="424140"/>
            </a:xfrm>
            <a:custGeom>
              <a:avLst/>
              <a:gdLst/>
              <a:ahLst/>
              <a:cxnLst/>
              <a:rect l="0" t="0" r="0" b="0"/>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795" name="Shape 3795"/>
            <p:cNvSpPr/>
            <p:nvPr/>
          </p:nvSpPr>
          <p:spPr>
            <a:xfrm>
              <a:off x="-1" y="1086437"/>
              <a:ext cx="4128581" cy="2745511"/>
            </a:xfrm>
            <a:custGeom>
              <a:avLst/>
              <a:gdLst/>
              <a:ahLst/>
              <a:cxnLst/>
              <a:rect l="0" t="0" r="0" b="0"/>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7"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796" name="Shape 3796"/>
            <p:cNvSpPr/>
            <p:nvPr/>
          </p:nvSpPr>
          <p:spPr>
            <a:xfrm>
              <a:off x="494470" y="3632509"/>
              <a:ext cx="4021685" cy="1845098"/>
            </a:xfrm>
            <a:custGeom>
              <a:avLst/>
              <a:gdLst/>
              <a:ahLst/>
              <a:cxnLst/>
              <a:rect l="0" t="0" r="0" b="0"/>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797" name="Shape 3797"/>
            <p:cNvSpPr/>
            <p:nvPr/>
          </p:nvSpPr>
          <p:spPr>
            <a:xfrm>
              <a:off x="2697204" y="3169227"/>
              <a:ext cx="2597971" cy="1581823"/>
            </a:xfrm>
            <a:custGeom>
              <a:avLst/>
              <a:gdLst/>
              <a:ahLst/>
              <a:cxnLst/>
              <a:rect l="0" t="0" r="0" b="0"/>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798" name="Shape 3798"/>
            <p:cNvSpPr/>
            <p:nvPr/>
          </p:nvSpPr>
          <p:spPr>
            <a:xfrm>
              <a:off x="7971549" y="0"/>
              <a:ext cx="2385087" cy="1833893"/>
            </a:xfrm>
            <a:custGeom>
              <a:avLst/>
              <a:gdLst/>
              <a:ahLst/>
              <a:cxnLst/>
              <a:rect l="0" t="0" r="0" b="0"/>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799" name="Shape 3799"/>
            <p:cNvSpPr/>
            <p:nvPr/>
          </p:nvSpPr>
          <p:spPr>
            <a:xfrm>
              <a:off x="8089231" y="2026170"/>
              <a:ext cx="1202839" cy="1029540"/>
            </a:xfrm>
            <a:custGeom>
              <a:avLst/>
              <a:gdLst/>
              <a:ahLst/>
              <a:cxnLst/>
              <a:rect l="0" t="0" r="0" b="0"/>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0" name="Shape 3800"/>
            <p:cNvSpPr/>
            <p:nvPr/>
          </p:nvSpPr>
          <p:spPr>
            <a:xfrm>
              <a:off x="8356741" y="1476681"/>
              <a:ext cx="1751737" cy="1044212"/>
            </a:xfrm>
            <a:custGeom>
              <a:avLst/>
              <a:gdLst/>
              <a:ahLst/>
              <a:cxnLst/>
              <a:rect l="0" t="0" r="0" b="0"/>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1" name="Shape 3801"/>
            <p:cNvSpPr/>
            <p:nvPr/>
          </p:nvSpPr>
          <p:spPr>
            <a:xfrm>
              <a:off x="4280357" y="104818"/>
              <a:ext cx="4540141" cy="3506069"/>
            </a:xfrm>
            <a:custGeom>
              <a:avLst/>
              <a:gdLst/>
              <a:ahLst/>
              <a:cxnLst/>
              <a:rect l="0" t="0" r="0" b="0"/>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2" name="Shape 3802"/>
            <p:cNvSpPr/>
            <p:nvPr/>
          </p:nvSpPr>
          <p:spPr>
            <a:xfrm>
              <a:off x="6829860" y="5881930"/>
              <a:ext cx="1568477" cy="1123406"/>
            </a:xfrm>
            <a:custGeom>
              <a:avLst/>
              <a:gdLst/>
              <a:ahLst/>
              <a:cxnLst/>
              <a:rect l="0" t="0" r="0" b="0"/>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3" name="Shape 3803"/>
            <p:cNvSpPr/>
            <p:nvPr/>
          </p:nvSpPr>
          <p:spPr>
            <a:xfrm>
              <a:off x="6535201" y="5007874"/>
              <a:ext cx="1169600" cy="1089075"/>
            </a:xfrm>
            <a:custGeom>
              <a:avLst/>
              <a:gdLst/>
              <a:ahLst/>
              <a:cxnLst/>
              <a:rect l="0" t="0" r="0" b="0"/>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4" name="Shape 3804"/>
            <p:cNvSpPr/>
            <p:nvPr/>
          </p:nvSpPr>
          <p:spPr>
            <a:xfrm>
              <a:off x="4149923" y="5234435"/>
              <a:ext cx="1872634" cy="1658144"/>
            </a:xfrm>
            <a:custGeom>
              <a:avLst/>
              <a:gdLst/>
              <a:ahLst/>
              <a:cxnLst/>
              <a:rect l="0" t="0" r="0" b="0"/>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5" name="Shape 3805"/>
            <p:cNvSpPr/>
            <p:nvPr/>
          </p:nvSpPr>
          <p:spPr>
            <a:xfrm>
              <a:off x="5649273" y="5753265"/>
              <a:ext cx="1639188" cy="1029738"/>
            </a:xfrm>
            <a:custGeom>
              <a:avLst/>
              <a:gdLst/>
              <a:ahLst/>
              <a:cxnLst/>
              <a:rect l="0" t="0" r="0" b="0"/>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6" name="Shape 3806"/>
            <p:cNvSpPr/>
            <p:nvPr/>
          </p:nvSpPr>
          <p:spPr>
            <a:xfrm>
              <a:off x="5834955" y="3108913"/>
              <a:ext cx="1038740" cy="1584538"/>
            </a:xfrm>
            <a:custGeom>
              <a:avLst/>
              <a:gdLst/>
              <a:ahLst/>
              <a:cxnLst/>
              <a:rect l="0" t="0" r="0" b="0"/>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7" name="Shape 3807"/>
            <p:cNvSpPr/>
            <p:nvPr/>
          </p:nvSpPr>
          <p:spPr>
            <a:xfrm>
              <a:off x="5457398" y="5228111"/>
              <a:ext cx="1239442" cy="940078"/>
            </a:xfrm>
            <a:custGeom>
              <a:avLst/>
              <a:gdLst/>
              <a:ahLst/>
              <a:cxnLst/>
              <a:rect l="0" t="0" r="0" b="0"/>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8" name="Shape 3808"/>
            <p:cNvSpPr/>
            <p:nvPr/>
          </p:nvSpPr>
          <p:spPr>
            <a:xfrm>
              <a:off x="4202255" y="4253210"/>
              <a:ext cx="2547082" cy="1641363"/>
            </a:xfrm>
            <a:custGeom>
              <a:avLst/>
              <a:gdLst/>
              <a:ahLst/>
              <a:cxnLst/>
              <a:rect l="0" t="0" r="0" b="0"/>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09" name="Shape 3809"/>
            <p:cNvSpPr/>
            <p:nvPr/>
          </p:nvSpPr>
          <p:spPr>
            <a:xfrm>
              <a:off x="3577215" y="2516504"/>
              <a:ext cx="2801328" cy="2060669"/>
            </a:xfrm>
            <a:custGeom>
              <a:avLst/>
              <a:gdLst/>
              <a:ahLst/>
              <a:cxnLst/>
              <a:rect l="0" t="0" r="0" b="0"/>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0" name="Shape 3810"/>
            <p:cNvSpPr/>
            <p:nvPr/>
          </p:nvSpPr>
          <p:spPr>
            <a:xfrm>
              <a:off x="5592092" y="3201171"/>
              <a:ext cx="544041" cy="815090"/>
            </a:xfrm>
            <a:custGeom>
              <a:avLst/>
              <a:gdLst/>
              <a:ahLst/>
              <a:cxnLst/>
              <a:rect l="0" t="0" r="0" b="0"/>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1" name="Shape 3811"/>
            <p:cNvSpPr/>
            <p:nvPr/>
          </p:nvSpPr>
          <p:spPr>
            <a:xfrm>
              <a:off x="7524278" y="4892541"/>
              <a:ext cx="994245" cy="1170705"/>
            </a:xfrm>
            <a:custGeom>
              <a:avLst/>
              <a:gdLst/>
              <a:ahLst/>
              <a:cxnLst/>
              <a:rect l="0" t="0" r="0" b="0"/>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2" name="Shape 3812"/>
            <p:cNvSpPr/>
            <p:nvPr/>
          </p:nvSpPr>
          <p:spPr>
            <a:xfrm>
              <a:off x="6398727" y="4367969"/>
              <a:ext cx="1593205" cy="854360"/>
            </a:xfrm>
            <a:custGeom>
              <a:avLst/>
              <a:gdLst/>
              <a:ahLst/>
              <a:cxnLst/>
              <a:rect l="0" t="0" r="0" b="0"/>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3" name="Shape 3813"/>
            <p:cNvSpPr/>
            <p:nvPr/>
          </p:nvSpPr>
          <p:spPr>
            <a:xfrm>
              <a:off x="8075978" y="5182861"/>
              <a:ext cx="903195" cy="980301"/>
            </a:xfrm>
            <a:custGeom>
              <a:avLst/>
              <a:gdLst/>
              <a:ahLst/>
              <a:cxnLst/>
              <a:rect l="0" t="0" r="0" b="0"/>
              <a:pathLst>
                <a:path w="21525" h="21330" extrusionOk="0">
                  <a:moveTo>
                    <a:pt x="20453" y="3042"/>
                  </a:moveTo>
                  <a:cubicBezTo>
                    <a:pt x="20254" y="2659"/>
                    <a:pt x="19480" y="3077"/>
                    <a:pt x="18944" y="3269"/>
                  </a:cubicBezTo>
                  <a:cubicBezTo>
                    <a:pt x="18428" y="3461"/>
                    <a:pt x="18428" y="3548"/>
                    <a:pt x="17813"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7"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7" y="16588"/>
                  </a:cubicBezTo>
                  <a:cubicBezTo>
                    <a:pt x="2724" y="16518"/>
                    <a:pt x="3141" y="16850"/>
                    <a:pt x="3399" y="17163"/>
                  </a:cubicBezTo>
                  <a:cubicBezTo>
                    <a:pt x="3677" y="17495"/>
                    <a:pt x="4372" y="17547"/>
                    <a:pt x="4789" y="17233"/>
                  </a:cubicBezTo>
                  <a:cubicBezTo>
                    <a:pt x="5226" y="16902"/>
                    <a:pt x="5325" y="17303"/>
                    <a:pt x="5484" y="17808"/>
                  </a:cubicBezTo>
                  <a:cubicBezTo>
                    <a:pt x="5662" y="18331"/>
                    <a:pt x="6794" y="18837"/>
                    <a:pt x="6695" y="19813"/>
                  </a:cubicBezTo>
                  <a:cubicBezTo>
                    <a:pt x="6655" y="20354"/>
                    <a:pt x="7191" y="20929"/>
                    <a:pt x="7687"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4" name="Shape 3814"/>
            <p:cNvSpPr/>
            <p:nvPr/>
          </p:nvSpPr>
          <p:spPr>
            <a:xfrm>
              <a:off x="6669378" y="2832197"/>
              <a:ext cx="703077" cy="1287572"/>
            </a:xfrm>
            <a:custGeom>
              <a:avLst/>
              <a:gdLst/>
              <a:ahLst/>
              <a:cxnLst/>
              <a:rect l="0" t="0" r="0" b="0"/>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5" name="Shape 3815"/>
            <p:cNvSpPr/>
            <p:nvPr/>
          </p:nvSpPr>
          <p:spPr>
            <a:xfrm>
              <a:off x="6706178" y="3708004"/>
              <a:ext cx="1246065" cy="952246"/>
            </a:xfrm>
            <a:custGeom>
              <a:avLst/>
              <a:gdLst/>
              <a:ahLst/>
              <a:cxnLst/>
              <a:rect l="0" t="0" r="0" b="0"/>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6" name="Shape 3816"/>
            <p:cNvSpPr/>
            <p:nvPr/>
          </p:nvSpPr>
          <p:spPr>
            <a:xfrm>
              <a:off x="7638071" y="3987485"/>
              <a:ext cx="999296" cy="1006525"/>
            </a:xfrm>
            <a:custGeom>
              <a:avLst/>
              <a:gdLst/>
              <a:ahLst/>
              <a:cxnLst/>
              <a:rect l="0" t="0" r="0" b="0"/>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7" name="Shape 3817"/>
            <p:cNvSpPr/>
            <p:nvPr/>
          </p:nvSpPr>
          <p:spPr>
            <a:xfrm>
              <a:off x="7872792" y="3828388"/>
              <a:ext cx="1199608" cy="800419"/>
            </a:xfrm>
            <a:custGeom>
              <a:avLst/>
              <a:gdLst/>
              <a:ahLst/>
              <a:cxnLst/>
              <a:rect l="0" t="0" r="0" b="0"/>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8" name="Shape 3818"/>
            <p:cNvSpPr/>
            <p:nvPr/>
          </p:nvSpPr>
          <p:spPr>
            <a:xfrm>
              <a:off x="8384880" y="4577817"/>
              <a:ext cx="802764" cy="774223"/>
            </a:xfrm>
            <a:custGeom>
              <a:avLst/>
              <a:gdLst/>
              <a:ahLst/>
              <a:cxnLst/>
              <a:rect l="0" t="0" r="0" b="0"/>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19" name="Shape 3819"/>
            <p:cNvSpPr/>
            <p:nvPr/>
          </p:nvSpPr>
          <p:spPr>
            <a:xfrm>
              <a:off x="8880268" y="4413410"/>
              <a:ext cx="220149" cy="227816"/>
            </a:xfrm>
            <a:custGeom>
              <a:avLst/>
              <a:gdLst/>
              <a:ahLst/>
              <a:cxnLst/>
              <a:rect l="0" t="0" r="0" b="0"/>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0" name="Shape 3820"/>
            <p:cNvSpPr/>
            <p:nvPr/>
          </p:nvSpPr>
          <p:spPr>
            <a:xfrm>
              <a:off x="7566266" y="3234664"/>
              <a:ext cx="1377563" cy="791850"/>
            </a:xfrm>
            <a:custGeom>
              <a:avLst/>
              <a:gdLst/>
              <a:ahLst/>
              <a:cxnLst/>
              <a:rect l="0" t="0" r="0" b="0"/>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1" name="Shape 3821"/>
            <p:cNvSpPr/>
            <p:nvPr/>
          </p:nvSpPr>
          <p:spPr>
            <a:xfrm>
              <a:off x="7205786" y="2367673"/>
              <a:ext cx="1113427" cy="1372648"/>
            </a:xfrm>
            <a:custGeom>
              <a:avLst/>
              <a:gdLst/>
              <a:ahLst/>
              <a:cxnLst/>
              <a:rect l="0" t="0" r="0" b="0"/>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2" name="Shape 3822"/>
            <p:cNvSpPr/>
            <p:nvPr/>
          </p:nvSpPr>
          <p:spPr>
            <a:xfrm>
              <a:off x="7525204" y="2723594"/>
              <a:ext cx="349214" cy="319784"/>
            </a:xfrm>
            <a:custGeom>
              <a:avLst/>
              <a:gdLst/>
              <a:ahLst/>
              <a:cxnLst/>
              <a:rect l="0" t="0" r="0" b="0"/>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3" name="Shape 3823"/>
            <p:cNvSpPr/>
            <p:nvPr/>
          </p:nvSpPr>
          <p:spPr>
            <a:xfrm>
              <a:off x="7776686" y="2865057"/>
              <a:ext cx="249412" cy="331537"/>
            </a:xfrm>
            <a:custGeom>
              <a:avLst/>
              <a:gdLst/>
              <a:ahLst/>
              <a:cxnLst/>
              <a:rect l="0" t="0" r="0" b="0"/>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4" name="Shape 3824"/>
            <p:cNvSpPr/>
            <p:nvPr/>
          </p:nvSpPr>
          <p:spPr>
            <a:xfrm>
              <a:off x="9041544" y="5693398"/>
              <a:ext cx="349635" cy="703586"/>
            </a:xfrm>
            <a:custGeom>
              <a:avLst/>
              <a:gdLst/>
              <a:ahLst/>
              <a:cxnLst/>
              <a:rect l="0" t="0" r="0" b="0"/>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5" name="Shape 3825"/>
            <p:cNvSpPr/>
            <p:nvPr/>
          </p:nvSpPr>
          <p:spPr>
            <a:xfrm>
              <a:off x="9781534" y="5780756"/>
              <a:ext cx="51359" cy="34286"/>
            </a:xfrm>
            <a:custGeom>
              <a:avLst/>
              <a:gdLst/>
              <a:ahLst/>
              <a:cxnLst/>
              <a:rect l="0" t="0" r="0" b="0"/>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6" name="Shape 3826"/>
            <p:cNvSpPr/>
            <p:nvPr/>
          </p:nvSpPr>
          <p:spPr>
            <a:xfrm>
              <a:off x="9871603" y="5737711"/>
              <a:ext cx="34202" cy="46789"/>
            </a:xfrm>
            <a:custGeom>
              <a:avLst/>
              <a:gdLst/>
              <a:ahLst/>
              <a:cxnLst/>
              <a:rect l="0" t="0" r="0" b="0"/>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sp>
          <p:nvSpPr>
            <p:cNvPr id="3827" name="Shape 3827"/>
            <p:cNvSpPr/>
            <p:nvPr/>
          </p:nvSpPr>
          <p:spPr>
            <a:xfrm>
              <a:off x="10079511" y="5636737"/>
              <a:ext cx="50473" cy="37288"/>
            </a:xfrm>
            <a:custGeom>
              <a:avLst/>
              <a:gdLst/>
              <a:ahLst/>
              <a:cxnLst/>
              <a:rect l="0" t="0" r="0" b="0"/>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262626"/>
            </a:solidFill>
            <a:ln>
              <a:noFill/>
            </a:ln>
          </p:spPr>
          <p:txBody>
            <a:bodyPr spcFirstLastPara="1" wrap="square" lIns="17138" tIns="17138" rIns="17138" bIns="17138" anchor="t" anchorCtr="0">
              <a:noAutofit/>
            </a:bodyPr>
            <a:lstStyle/>
            <a:p>
              <a:endParaRPr sz="1350">
                <a:solidFill>
                  <a:schemeClr val="dk1"/>
                </a:solidFill>
                <a:latin typeface="Open Sans"/>
                <a:ea typeface="Open Sans"/>
                <a:cs typeface="Open Sans"/>
                <a:sym typeface="Open Sans"/>
              </a:endParaRPr>
            </a:p>
          </p:txBody>
        </p:sp>
      </p:grpSp>
      <p:sp>
        <p:nvSpPr>
          <p:cNvPr id="3828" name="Shape 3828"/>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CHINA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829" name="Shape 3829"/>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830" name="Shape 3830"/>
          <p:cNvSpPr txBox="1"/>
          <p:nvPr/>
        </p:nvSpPr>
        <p:spPr>
          <a:xfrm>
            <a:off x="5350864"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831" name="Shape 3831"/>
          <p:cNvSpPr txBox="1"/>
          <p:nvPr/>
        </p:nvSpPr>
        <p:spPr>
          <a:xfrm>
            <a:off x="5350863"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832" name="Shape 3832"/>
          <p:cNvGrpSpPr/>
          <p:nvPr/>
        </p:nvGrpSpPr>
        <p:grpSpPr>
          <a:xfrm>
            <a:off x="5421855" y="3412341"/>
            <a:ext cx="1844098" cy="361747"/>
            <a:chOff x="1071226" y="3545876"/>
            <a:chExt cx="2458797" cy="482329"/>
          </a:xfrm>
        </p:grpSpPr>
        <p:grpSp>
          <p:nvGrpSpPr>
            <p:cNvPr id="3833" name="Shape 3833"/>
            <p:cNvGrpSpPr/>
            <p:nvPr/>
          </p:nvGrpSpPr>
          <p:grpSpPr>
            <a:xfrm>
              <a:off x="1566929" y="3545876"/>
              <a:ext cx="221277" cy="480207"/>
              <a:chOff x="6121233" y="3412078"/>
              <a:chExt cx="328647" cy="713215"/>
            </a:xfrm>
          </p:grpSpPr>
          <p:sp>
            <p:nvSpPr>
              <p:cNvPr id="3834" name="Shape 383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35" name="Shape 383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36" name="Shape 3836"/>
            <p:cNvGrpSpPr/>
            <p:nvPr/>
          </p:nvGrpSpPr>
          <p:grpSpPr>
            <a:xfrm>
              <a:off x="1815392" y="3545876"/>
              <a:ext cx="221278" cy="480207"/>
              <a:chOff x="6490258" y="3412078"/>
              <a:chExt cx="328648" cy="713215"/>
            </a:xfrm>
          </p:grpSpPr>
          <p:sp>
            <p:nvSpPr>
              <p:cNvPr id="3837" name="Shape 383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38" name="Shape 383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39" name="Shape 3839"/>
            <p:cNvGrpSpPr/>
            <p:nvPr/>
          </p:nvGrpSpPr>
          <p:grpSpPr>
            <a:xfrm>
              <a:off x="2064797" y="3545876"/>
              <a:ext cx="221277" cy="480207"/>
              <a:chOff x="6860681" y="3412078"/>
              <a:chExt cx="328647" cy="713215"/>
            </a:xfrm>
          </p:grpSpPr>
          <p:sp>
            <p:nvSpPr>
              <p:cNvPr id="3840" name="Shape 384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41" name="Shape 384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42" name="Shape 3842"/>
            <p:cNvGrpSpPr/>
            <p:nvPr/>
          </p:nvGrpSpPr>
          <p:grpSpPr>
            <a:xfrm>
              <a:off x="2313259" y="3545876"/>
              <a:ext cx="221277" cy="480207"/>
              <a:chOff x="7229705" y="3412078"/>
              <a:chExt cx="328647" cy="713215"/>
            </a:xfrm>
          </p:grpSpPr>
          <p:sp>
            <p:nvSpPr>
              <p:cNvPr id="3843" name="Shape 384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44" name="Shape 384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45" name="Shape 3845"/>
            <p:cNvGrpSpPr/>
            <p:nvPr/>
          </p:nvGrpSpPr>
          <p:grpSpPr>
            <a:xfrm>
              <a:off x="2562414" y="3545876"/>
              <a:ext cx="221278" cy="480207"/>
              <a:chOff x="7599755" y="3412078"/>
              <a:chExt cx="328648" cy="713215"/>
            </a:xfrm>
          </p:grpSpPr>
          <p:sp>
            <p:nvSpPr>
              <p:cNvPr id="3846" name="Shape 384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47" name="Shape 384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48" name="Shape 3848"/>
            <p:cNvGrpSpPr/>
            <p:nvPr/>
          </p:nvGrpSpPr>
          <p:grpSpPr>
            <a:xfrm>
              <a:off x="2810878" y="3545876"/>
              <a:ext cx="221278" cy="480207"/>
              <a:chOff x="7968781" y="3412078"/>
              <a:chExt cx="328648" cy="713215"/>
            </a:xfrm>
          </p:grpSpPr>
          <p:sp>
            <p:nvSpPr>
              <p:cNvPr id="3849" name="Shape 384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50" name="Shape 385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51" name="Shape 3851"/>
            <p:cNvGrpSpPr/>
            <p:nvPr/>
          </p:nvGrpSpPr>
          <p:grpSpPr>
            <a:xfrm>
              <a:off x="3060282" y="3545876"/>
              <a:ext cx="221278" cy="480207"/>
              <a:chOff x="8339202" y="3412078"/>
              <a:chExt cx="328648" cy="713215"/>
            </a:xfrm>
          </p:grpSpPr>
          <p:sp>
            <p:nvSpPr>
              <p:cNvPr id="3852" name="Shape 385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53" name="Shape 385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54" name="Shape 3854"/>
            <p:cNvGrpSpPr/>
            <p:nvPr/>
          </p:nvGrpSpPr>
          <p:grpSpPr>
            <a:xfrm>
              <a:off x="3308746" y="3545876"/>
              <a:ext cx="221277" cy="480207"/>
              <a:chOff x="8708228" y="3412078"/>
              <a:chExt cx="328647" cy="713215"/>
            </a:xfrm>
          </p:grpSpPr>
          <p:sp>
            <p:nvSpPr>
              <p:cNvPr id="3855" name="Shape 385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56" name="Shape 385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857" name="Shape 385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858" name="Shape 3858"/>
            <p:cNvGrpSpPr/>
            <p:nvPr/>
          </p:nvGrpSpPr>
          <p:grpSpPr>
            <a:xfrm>
              <a:off x="1318993" y="3545876"/>
              <a:ext cx="221277" cy="480207"/>
              <a:chOff x="5752993" y="3412078"/>
              <a:chExt cx="328647" cy="713215"/>
            </a:xfrm>
          </p:grpSpPr>
          <p:sp>
            <p:nvSpPr>
              <p:cNvPr id="3859" name="Shape 385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60" name="Shape 386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61" name="Shape 3861"/>
            <p:cNvGrpSpPr/>
            <p:nvPr/>
          </p:nvGrpSpPr>
          <p:grpSpPr>
            <a:xfrm>
              <a:off x="1071226" y="3547998"/>
              <a:ext cx="221279" cy="480207"/>
              <a:chOff x="-1" y="0"/>
              <a:chExt cx="685103" cy="1486773"/>
            </a:xfrm>
          </p:grpSpPr>
          <p:sp>
            <p:nvSpPr>
              <p:cNvPr id="3862" name="Shape 386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63" name="Shape 386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864" name="Shape 3864"/>
          <p:cNvGrpSpPr/>
          <p:nvPr/>
        </p:nvGrpSpPr>
        <p:grpSpPr>
          <a:xfrm>
            <a:off x="5421855" y="4105468"/>
            <a:ext cx="1828654" cy="362521"/>
            <a:chOff x="1071226" y="5134431"/>
            <a:chExt cx="2438205" cy="483361"/>
          </a:xfrm>
        </p:grpSpPr>
        <p:grpSp>
          <p:nvGrpSpPr>
            <p:cNvPr id="3865" name="Shape 3865"/>
            <p:cNvGrpSpPr/>
            <p:nvPr/>
          </p:nvGrpSpPr>
          <p:grpSpPr>
            <a:xfrm>
              <a:off x="1577225" y="5134431"/>
              <a:ext cx="190640" cy="481237"/>
              <a:chOff x="1577225" y="5134431"/>
              <a:chExt cx="190640" cy="481237"/>
            </a:xfrm>
          </p:grpSpPr>
          <p:sp>
            <p:nvSpPr>
              <p:cNvPr id="3866" name="Shape 386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67" name="Shape 386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68" name="Shape 3868"/>
            <p:cNvGrpSpPr/>
            <p:nvPr/>
          </p:nvGrpSpPr>
          <p:grpSpPr>
            <a:xfrm>
              <a:off x="1825690" y="5134431"/>
              <a:ext cx="190640" cy="481237"/>
              <a:chOff x="1825690" y="5134431"/>
              <a:chExt cx="190640" cy="481237"/>
            </a:xfrm>
          </p:grpSpPr>
          <p:sp>
            <p:nvSpPr>
              <p:cNvPr id="3869" name="Shape 386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70" name="Shape 387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71" name="Shape 3871"/>
            <p:cNvGrpSpPr/>
            <p:nvPr/>
          </p:nvGrpSpPr>
          <p:grpSpPr>
            <a:xfrm>
              <a:off x="2075093" y="5134431"/>
              <a:ext cx="190640" cy="481237"/>
              <a:chOff x="2075093" y="5134431"/>
              <a:chExt cx="190640" cy="481237"/>
            </a:xfrm>
          </p:grpSpPr>
          <p:sp>
            <p:nvSpPr>
              <p:cNvPr id="3872" name="Shape 387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73" name="Shape 387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74" name="Shape 3874"/>
            <p:cNvGrpSpPr/>
            <p:nvPr/>
          </p:nvGrpSpPr>
          <p:grpSpPr>
            <a:xfrm>
              <a:off x="2323557" y="5134431"/>
              <a:ext cx="190640" cy="481238"/>
              <a:chOff x="7252702" y="2337375"/>
              <a:chExt cx="283144" cy="714746"/>
            </a:xfrm>
          </p:grpSpPr>
          <p:sp>
            <p:nvSpPr>
              <p:cNvPr id="3875" name="Shape 387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76" name="Shape 387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77" name="Shape 3877"/>
            <p:cNvGrpSpPr/>
            <p:nvPr/>
          </p:nvGrpSpPr>
          <p:grpSpPr>
            <a:xfrm>
              <a:off x="2572710" y="5134431"/>
              <a:ext cx="190640" cy="481238"/>
              <a:chOff x="7622750" y="2337375"/>
              <a:chExt cx="283144" cy="714746"/>
            </a:xfrm>
          </p:grpSpPr>
          <p:sp>
            <p:nvSpPr>
              <p:cNvPr id="3878" name="Shape 387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79" name="Shape 387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80" name="Shape 3880"/>
            <p:cNvGrpSpPr/>
            <p:nvPr/>
          </p:nvGrpSpPr>
          <p:grpSpPr>
            <a:xfrm>
              <a:off x="2821174" y="5134431"/>
              <a:ext cx="190640" cy="481237"/>
              <a:chOff x="7991776" y="2337375"/>
              <a:chExt cx="283144" cy="714745"/>
            </a:xfrm>
          </p:grpSpPr>
          <p:sp>
            <p:nvSpPr>
              <p:cNvPr id="3881" name="Shape 388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82" name="Shape 388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83" name="Shape 3883"/>
            <p:cNvGrpSpPr/>
            <p:nvPr/>
          </p:nvGrpSpPr>
          <p:grpSpPr>
            <a:xfrm>
              <a:off x="3070578" y="5134431"/>
              <a:ext cx="190640" cy="481238"/>
              <a:chOff x="8362198" y="2337375"/>
              <a:chExt cx="283144" cy="714746"/>
            </a:xfrm>
          </p:grpSpPr>
          <p:sp>
            <p:nvSpPr>
              <p:cNvPr id="3884" name="Shape 388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85" name="Shape 388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86" name="Shape 3886"/>
            <p:cNvGrpSpPr/>
            <p:nvPr/>
          </p:nvGrpSpPr>
          <p:grpSpPr>
            <a:xfrm>
              <a:off x="3318791" y="5134431"/>
              <a:ext cx="190640" cy="481238"/>
              <a:chOff x="8731224" y="2337375"/>
              <a:chExt cx="283144" cy="714746"/>
            </a:xfrm>
          </p:grpSpPr>
          <p:sp>
            <p:nvSpPr>
              <p:cNvPr id="3887" name="Shape 388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88" name="Shape 388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89" name="Shape 3889"/>
            <p:cNvGrpSpPr/>
            <p:nvPr/>
          </p:nvGrpSpPr>
          <p:grpSpPr>
            <a:xfrm>
              <a:off x="1071226" y="5136553"/>
              <a:ext cx="190640" cy="481238"/>
              <a:chOff x="0" y="0"/>
              <a:chExt cx="590245" cy="1489965"/>
            </a:xfrm>
          </p:grpSpPr>
          <p:sp>
            <p:nvSpPr>
              <p:cNvPr id="3890" name="Shape 389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91" name="Shape 389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892" name="Shape 3892"/>
            <p:cNvGrpSpPr/>
            <p:nvPr/>
          </p:nvGrpSpPr>
          <p:grpSpPr>
            <a:xfrm>
              <a:off x="1320621" y="5136553"/>
              <a:ext cx="190640" cy="481238"/>
              <a:chOff x="0" y="0"/>
              <a:chExt cx="590245" cy="1489965"/>
            </a:xfrm>
          </p:grpSpPr>
          <p:sp>
            <p:nvSpPr>
              <p:cNvPr id="3893" name="Shape 389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894" name="Shape 389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895" name="Shape 3895"/>
          <p:cNvSpPr/>
          <p:nvPr/>
        </p:nvSpPr>
        <p:spPr>
          <a:xfrm>
            <a:off x="5374419"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896" name="Shape 3896"/>
          <p:cNvSpPr/>
          <p:nvPr/>
        </p:nvSpPr>
        <p:spPr>
          <a:xfrm>
            <a:off x="5374418"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897" name="Shape 3897"/>
          <p:cNvSpPr/>
          <p:nvPr/>
        </p:nvSpPr>
        <p:spPr>
          <a:xfrm>
            <a:off x="7552034"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898" name="Shape 3898"/>
          <p:cNvSpPr/>
          <p:nvPr/>
        </p:nvSpPr>
        <p:spPr>
          <a:xfrm>
            <a:off x="7552034"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mc:AlternateContent xmlns:mc="http://schemas.openxmlformats.org/markup-compatibility/2006" xmlns:p14="http://schemas.microsoft.com/office/powerpoint/2010/main">
    <mc:Choice Requires="p14">
      <p:transition spd="slow" p14:dur="175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828"/>
                                        </p:tgtEl>
                                        <p:attrNameLst>
                                          <p:attrName>style.visibility</p:attrName>
                                        </p:attrNameLst>
                                      </p:cBhvr>
                                      <p:to>
                                        <p:strVal val="visible"/>
                                      </p:to>
                                    </p:set>
                                    <p:animEffect transition="in" filter="fade">
                                      <p:cBhvr>
                                        <p:cTn id="7" dur="500"/>
                                        <p:tgtEl>
                                          <p:spTgt spid="3828"/>
                                        </p:tgtEl>
                                      </p:cBhvr>
                                    </p:animEffect>
                                  </p:childTnLst>
                                </p:cTn>
                              </p:par>
                              <p:par>
                                <p:cTn id="8" presetID="10" presetClass="entr" presetSubtype="0" fill="hold" nodeType="withEffect">
                                  <p:stCondLst>
                                    <p:cond delay="0"/>
                                  </p:stCondLst>
                                  <p:childTnLst>
                                    <p:set>
                                      <p:cBhvr>
                                        <p:cTn id="9" dur="1" fill="hold">
                                          <p:stCondLst>
                                            <p:cond delay="0"/>
                                          </p:stCondLst>
                                        </p:cTn>
                                        <p:tgtEl>
                                          <p:spTgt spid="3829"/>
                                        </p:tgtEl>
                                        <p:attrNameLst>
                                          <p:attrName>style.visibility</p:attrName>
                                        </p:attrNameLst>
                                      </p:cBhvr>
                                      <p:to>
                                        <p:strVal val="visible"/>
                                      </p:to>
                                    </p:set>
                                    <p:animEffect transition="in" filter="fade">
                                      <p:cBhvr>
                                        <p:cTn id="10" dur="500"/>
                                        <p:tgtEl>
                                          <p:spTgt spid="382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793"/>
                                        </p:tgtEl>
                                        <p:attrNameLst>
                                          <p:attrName>style.visibility</p:attrName>
                                        </p:attrNameLst>
                                      </p:cBhvr>
                                      <p:to>
                                        <p:strVal val="visible"/>
                                      </p:to>
                                    </p:set>
                                    <p:animEffect transition="in" filter="fade">
                                      <p:cBhvr>
                                        <p:cTn id="14" dur="500"/>
                                        <p:tgtEl>
                                          <p:spTgt spid="3793"/>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831"/>
                                        </p:tgtEl>
                                        <p:attrNameLst>
                                          <p:attrName>style.visibility</p:attrName>
                                        </p:attrNameLst>
                                      </p:cBhvr>
                                      <p:to>
                                        <p:strVal val="visible"/>
                                      </p:to>
                                    </p:set>
                                    <p:animEffect transition="in" filter="fade">
                                      <p:cBhvr>
                                        <p:cTn id="18" dur="500"/>
                                        <p:tgtEl>
                                          <p:spTgt spid="38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830"/>
                                        </p:tgtEl>
                                        <p:attrNameLst>
                                          <p:attrName>style.visibility</p:attrName>
                                        </p:attrNameLst>
                                      </p:cBhvr>
                                      <p:to>
                                        <p:strVal val="visible"/>
                                      </p:to>
                                    </p:set>
                                    <p:animEffect transition="in" filter="fade">
                                      <p:cBhvr>
                                        <p:cTn id="22" dur="500"/>
                                        <p:tgtEl>
                                          <p:spTgt spid="383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896">
                                            <p:txEl>
                                              <p:pRg st="0" end="0"/>
                                            </p:txEl>
                                          </p:spTgt>
                                        </p:tgtEl>
                                        <p:attrNameLst>
                                          <p:attrName>style.visibility</p:attrName>
                                        </p:attrNameLst>
                                      </p:cBhvr>
                                      <p:to>
                                        <p:strVal val="visible"/>
                                      </p:to>
                                    </p:set>
                                    <p:animEffect transition="in" filter="fade">
                                      <p:cBhvr>
                                        <p:cTn id="26" dur="500"/>
                                        <p:tgtEl>
                                          <p:spTgt spid="3896">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832"/>
                                        </p:tgtEl>
                                        <p:attrNameLst>
                                          <p:attrName>style.visibility</p:attrName>
                                        </p:attrNameLst>
                                      </p:cBhvr>
                                      <p:to>
                                        <p:strVal val="visible"/>
                                      </p:to>
                                    </p:set>
                                    <p:animEffect transition="in" filter="fade">
                                      <p:cBhvr>
                                        <p:cTn id="30" dur="500"/>
                                        <p:tgtEl>
                                          <p:spTgt spid="38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897"/>
                                        </p:tgtEl>
                                        <p:attrNameLst>
                                          <p:attrName>style.visibility</p:attrName>
                                        </p:attrNameLst>
                                      </p:cBhvr>
                                      <p:to>
                                        <p:strVal val="visible"/>
                                      </p:to>
                                    </p:set>
                                    <p:animEffect transition="in" filter="fade">
                                      <p:cBhvr>
                                        <p:cTn id="34" dur="500"/>
                                        <p:tgtEl>
                                          <p:spTgt spid="3897"/>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895">
                                            <p:txEl>
                                              <p:pRg st="0" end="0"/>
                                            </p:txEl>
                                          </p:spTgt>
                                        </p:tgtEl>
                                        <p:attrNameLst>
                                          <p:attrName>style.visibility</p:attrName>
                                        </p:attrNameLst>
                                      </p:cBhvr>
                                      <p:to>
                                        <p:strVal val="visible"/>
                                      </p:to>
                                    </p:set>
                                    <p:animEffect transition="in" filter="fade">
                                      <p:cBhvr>
                                        <p:cTn id="38" dur="500"/>
                                        <p:tgtEl>
                                          <p:spTgt spid="3895">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864"/>
                                        </p:tgtEl>
                                        <p:attrNameLst>
                                          <p:attrName>style.visibility</p:attrName>
                                        </p:attrNameLst>
                                      </p:cBhvr>
                                      <p:to>
                                        <p:strVal val="visible"/>
                                      </p:to>
                                    </p:set>
                                    <p:animEffect transition="in" filter="fade">
                                      <p:cBhvr>
                                        <p:cTn id="42" dur="500"/>
                                        <p:tgtEl>
                                          <p:spTgt spid="386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898"/>
                                        </p:tgtEl>
                                        <p:attrNameLst>
                                          <p:attrName>style.visibility</p:attrName>
                                        </p:attrNameLst>
                                      </p:cBhvr>
                                      <p:to>
                                        <p:strVal val="visible"/>
                                      </p:to>
                                    </p:set>
                                    <p:animEffect transition="in" filter="fade">
                                      <p:cBhvr>
                                        <p:cTn id="46" dur="500"/>
                                        <p:tgtEl>
                                          <p:spTgt spid="3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902"/>
        <p:cNvGrpSpPr/>
        <p:nvPr/>
      </p:nvGrpSpPr>
      <p:grpSpPr>
        <a:xfrm>
          <a:off x="0" y="0"/>
          <a:ext cx="0" cy="0"/>
          <a:chOff x="0" y="0"/>
          <a:chExt cx="0" cy="0"/>
        </a:xfrm>
      </p:grpSpPr>
      <p:grpSp>
        <p:nvGrpSpPr>
          <p:cNvPr id="3903" name="Shape 3903"/>
          <p:cNvGrpSpPr/>
          <p:nvPr/>
        </p:nvGrpSpPr>
        <p:grpSpPr>
          <a:xfrm>
            <a:off x="5292055" y="904782"/>
            <a:ext cx="3111019" cy="3531468"/>
            <a:chOff x="2239069" y="2908351"/>
            <a:chExt cx="8462739" cy="9606465"/>
          </a:xfrm>
        </p:grpSpPr>
        <p:sp>
          <p:nvSpPr>
            <p:cNvPr id="3904" name="Shape 3904"/>
            <p:cNvSpPr/>
            <p:nvPr/>
          </p:nvSpPr>
          <p:spPr>
            <a:xfrm>
              <a:off x="2239069" y="9900760"/>
              <a:ext cx="1670829" cy="2614056"/>
            </a:xfrm>
            <a:custGeom>
              <a:avLst/>
              <a:gdLst/>
              <a:ahLst/>
              <a:cxnLst/>
              <a:rect l="0" t="0" r="0" b="0"/>
              <a:pathLst>
                <a:path w="3868" h="6049" extrusionOk="0">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05" name="Shape 3905"/>
            <p:cNvSpPr/>
            <p:nvPr/>
          </p:nvSpPr>
          <p:spPr>
            <a:xfrm>
              <a:off x="3345969" y="8910011"/>
              <a:ext cx="1790855" cy="1507084"/>
            </a:xfrm>
            <a:custGeom>
              <a:avLst/>
              <a:gdLst/>
              <a:ahLst/>
              <a:cxnLst/>
              <a:rect l="0" t="0" r="0" b="0"/>
              <a:pathLst>
                <a:path w="4145" h="3486" extrusionOk="0">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06" name="Shape 3906"/>
            <p:cNvSpPr/>
            <p:nvPr/>
          </p:nvSpPr>
          <p:spPr>
            <a:xfrm>
              <a:off x="3909898" y="9988403"/>
              <a:ext cx="1341235" cy="1084110"/>
            </a:xfrm>
            <a:custGeom>
              <a:avLst/>
              <a:gdLst/>
              <a:ahLst/>
              <a:cxnLst/>
              <a:rect l="0" t="0" r="0" b="0"/>
              <a:pathLst>
                <a:path w="3104" h="2511" extrusionOk="0">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07" name="Shape 3907"/>
            <p:cNvSpPr/>
            <p:nvPr/>
          </p:nvSpPr>
          <p:spPr>
            <a:xfrm>
              <a:off x="5012988" y="9262490"/>
              <a:ext cx="1305038" cy="1375618"/>
            </a:xfrm>
            <a:custGeom>
              <a:avLst/>
              <a:gdLst/>
              <a:ahLst/>
              <a:cxnLst/>
              <a:rect l="0" t="0" r="0" b="0"/>
              <a:pathLst>
                <a:path w="3021" h="3186" extrusionOk="0">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08" name="Shape 3908"/>
            <p:cNvSpPr/>
            <p:nvPr/>
          </p:nvSpPr>
          <p:spPr>
            <a:xfrm>
              <a:off x="5595968" y="7534392"/>
              <a:ext cx="2194749" cy="2440675"/>
            </a:xfrm>
            <a:custGeom>
              <a:avLst/>
              <a:gdLst/>
              <a:ahLst/>
              <a:cxnLst/>
              <a:rect l="0" t="0" r="0" b="0"/>
              <a:pathLst>
                <a:path w="5080" h="5651" extrusionOk="0">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09" name="Shape 3909"/>
            <p:cNvSpPr/>
            <p:nvPr/>
          </p:nvSpPr>
          <p:spPr>
            <a:xfrm>
              <a:off x="7055324" y="8408921"/>
              <a:ext cx="1211684" cy="2471159"/>
            </a:xfrm>
            <a:custGeom>
              <a:avLst/>
              <a:gdLst/>
              <a:ahLst/>
              <a:cxnLst/>
              <a:rect l="0" t="0" r="0" b="0"/>
              <a:pathLst>
                <a:path w="2804" h="5718" extrusionOk="0">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10" name="Shape 3910"/>
            <p:cNvSpPr/>
            <p:nvPr/>
          </p:nvSpPr>
          <p:spPr>
            <a:xfrm>
              <a:off x="7438262" y="5613862"/>
              <a:ext cx="1415536" cy="3014167"/>
            </a:xfrm>
            <a:custGeom>
              <a:avLst/>
              <a:gdLst/>
              <a:ahLst/>
              <a:cxnLst/>
              <a:rect l="0" t="0" r="0" b="0"/>
              <a:pathLst>
                <a:path w="3276" h="6977" extrusionOk="0">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solidFill>
              <a:schemeClr val="accent1"/>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11" name="Shape 3911"/>
            <p:cNvSpPr/>
            <p:nvPr/>
          </p:nvSpPr>
          <p:spPr>
            <a:xfrm>
              <a:off x="7508752" y="2908351"/>
              <a:ext cx="3193056" cy="2798870"/>
            </a:xfrm>
            <a:custGeom>
              <a:avLst/>
              <a:gdLst/>
              <a:ahLst/>
              <a:cxnLst/>
              <a:rect l="0" t="0" r="0" b="0"/>
              <a:pathLst>
                <a:path w="7391" h="6476" extrusionOk="0">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3912" name="Shape 3912"/>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JAPAN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3913" name="Shape 3913"/>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914" name="Shape 3914"/>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3915" name="Shape 3915"/>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3916" name="Shape 3916"/>
          <p:cNvGrpSpPr/>
          <p:nvPr/>
        </p:nvGrpSpPr>
        <p:grpSpPr>
          <a:xfrm>
            <a:off x="962397" y="3412341"/>
            <a:ext cx="1844098" cy="361747"/>
            <a:chOff x="1071226" y="3545876"/>
            <a:chExt cx="2458797" cy="482329"/>
          </a:xfrm>
        </p:grpSpPr>
        <p:grpSp>
          <p:nvGrpSpPr>
            <p:cNvPr id="3917" name="Shape 3917"/>
            <p:cNvGrpSpPr/>
            <p:nvPr/>
          </p:nvGrpSpPr>
          <p:grpSpPr>
            <a:xfrm>
              <a:off x="1566929" y="3545876"/>
              <a:ext cx="221277" cy="480207"/>
              <a:chOff x="6121233" y="3412078"/>
              <a:chExt cx="328647" cy="713215"/>
            </a:xfrm>
          </p:grpSpPr>
          <p:sp>
            <p:nvSpPr>
              <p:cNvPr id="3918" name="Shape 3918"/>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19" name="Shape 3919"/>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20" name="Shape 3920"/>
            <p:cNvGrpSpPr/>
            <p:nvPr/>
          </p:nvGrpSpPr>
          <p:grpSpPr>
            <a:xfrm>
              <a:off x="1815392" y="3545876"/>
              <a:ext cx="221278" cy="480207"/>
              <a:chOff x="6490258" y="3412078"/>
              <a:chExt cx="328648" cy="713215"/>
            </a:xfrm>
          </p:grpSpPr>
          <p:sp>
            <p:nvSpPr>
              <p:cNvPr id="3921" name="Shape 3921"/>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22" name="Shape 3922"/>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23" name="Shape 3923"/>
            <p:cNvGrpSpPr/>
            <p:nvPr/>
          </p:nvGrpSpPr>
          <p:grpSpPr>
            <a:xfrm>
              <a:off x="2064797" y="3545876"/>
              <a:ext cx="221277" cy="480207"/>
              <a:chOff x="6860681" y="3412078"/>
              <a:chExt cx="328647" cy="713215"/>
            </a:xfrm>
          </p:grpSpPr>
          <p:sp>
            <p:nvSpPr>
              <p:cNvPr id="3924" name="Shape 3924"/>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25" name="Shape 3925"/>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26" name="Shape 3926"/>
            <p:cNvGrpSpPr/>
            <p:nvPr/>
          </p:nvGrpSpPr>
          <p:grpSpPr>
            <a:xfrm>
              <a:off x="2313259" y="3545876"/>
              <a:ext cx="221277" cy="480207"/>
              <a:chOff x="7229705" y="3412078"/>
              <a:chExt cx="328647" cy="713215"/>
            </a:xfrm>
          </p:grpSpPr>
          <p:sp>
            <p:nvSpPr>
              <p:cNvPr id="3927" name="Shape 3927"/>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28" name="Shape 3928"/>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29" name="Shape 3929"/>
            <p:cNvGrpSpPr/>
            <p:nvPr/>
          </p:nvGrpSpPr>
          <p:grpSpPr>
            <a:xfrm>
              <a:off x="2562414" y="3545876"/>
              <a:ext cx="221278" cy="480207"/>
              <a:chOff x="7599755" y="3412078"/>
              <a:chExt cx="328648" cy="713215"/>
            </a:xfrm>
          </p:grpSpPr>
          <p:sp>
            <p:nvSpPr>
              <p:cNvPr id="3930" name="Shape 3930"/>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31" name="Shape 3931"/>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32" name="Shape 3932"/>
            <p:cNvGrpSpPr/>
            <p:nvPr/>
          </p:nvGrpSpPr>
          <p:grpSpPr>
            <a:xfrm>
              <a:off x="2810878" y="3545876"/>
              <a:ext cx="221278" cy="480207"/>
              <a:chOff x="7968781" y="3412078"/>
              <a:chExt cx="328648" cy="713215"/>
            </a:xfrm>
          </p:grpSpPr>
          <p:sp>
            <p:nvSpPr>
              <p:cNvPr id="3933" name="Shape 3933"/>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34" name="Shape 3934"/>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35" name="Shape 3935"/>
            <p:cNvGrpSpPr/>
            <p:nvPr/>
          </p:nvGrpSpPr>
          <p:grpSpPr>
            <a:xfrm>
              <a:off x="3060282" y="3545876"/>
              <a:ext cx="221278" cy="480207"/>
              <a:chOff x="8339202" y="3412078"/>
              <a:chExt cx="328648" cy="713215"/>
            </a:xfrm>
          </p:grpSpPr>
          <p:sp>
            <p:nvSpPr>
              <p:cNvPr id="3936" name="Shape 3936"/>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37" name="Shape 3937"/>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38" name="Shape 3938"/>
            <p:cNvGrpSpPr/>
            <p:nvPr/>
          </p:nvGrpSpPr>
          <p:grpSpPr>
            <a:xfrm>
              <a:off x="3308746" y="3545876"/>
              <a:ext cx="221277" cy="480207"/>
              <a:chOff x="8708228" y="3412078"/>
              <a:chExt cx="328647" cy="713215"/>
            </a:xfrm>
          </p:grpSpPr>
          <p:sp>
            <p:nvSpPr>
              <p:cNvPr id="3939" name="Shape 3939"/>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40" name="Shape 3940"/>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3941" name="Shape 3941"/>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3942" name="Shape 3942"/>
            <p:cNvGrpSpPr/>
            <p:nvPr/>
          </p:nvGrpSpPr>
          <p:grpSpPr>
            <a:xfrm>
              <a:off x="1318993" y="3545876"/>
              <a:ext cx="221277" cy="480207"/>
              <a:chOff x="5752993" y="3412078"/>
              <a:chExt cx="328647" cy="713215"/>
            </a:xfrm>
          </p:grpSpPr>
          <p:sp>
            <p:nvSpPr>
              <p:cNvPr id="3943" name="Shape 3943"/>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44" name="Shape 3944"/>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45" name="Shape 3945"/>
            <p:cNvGrpSpPr/>
            <p:nvPr/>
          </p:nvGrpSpPr>
          <p:grpSpPr>
            <a:xfrm>
              <a:off x="1071226" y="3547998"/>
              <a:ext cx="221279" cy="480207"/>
              <a:chOff x="-1" y="0"/>
              <a:chExt cx="685103" cy="1486773"/>
            </a:xfrm>
          </p:grpSpPr>
          <p:sp>
            <p:nvSpPr>
              <p:cNvPr id="3946" name="Shape 3946"/>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47" name="Shape 394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3948" name="Shape 3948"/>
          <p:cNvGrpSpPr/>
          <p:nvPr/>
        </p:nvGrpSpPr>
        <p:grpSpPr>
          <a:xfrm>
            <a:off x="962397" y="4105468"/>
            <a:ext cx="1828654" cy="362521"/>
            <a:chOff x="1071226" y="5134431"/>
            <a:chExt cx="2438205" cy="483361"/>
          </a:xfrm>
        </p:grpSpPr>
        <p:grpSp>
          <p:nvGrpSpPr>
            <p:cNvPr id="3949" name="Shape 3949"/>
            <p:cNvGrpSpPr/>
            <p:nvPr/>
          </p:nvGrpSpPr>
          <p:grpSpPr>
            <a:xfrm>
              <a:off x="1577225" y="5134431"/>
              <a:ext cx="190640" cy="481237"/>
              <a:chOff x="1577225" y="5134431"/>
              <a:chExt cx="190640" cy="481237"/>
            </a:xfrm>
          </p:grpSpPr>
          <p:sp>
            <p:nvSpPr>
              <p:cNvPr id="3950" name="Shape 3950"/>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51" name="Shape 3951"/>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52" name="Shape 3952"/>
            <p:cNvGrpSpPr/>
            <p:nvPr/>
          </p:nvGrpSpPr>
          <p:grpSpPr>
            <a:xfrm>
              <a:off x="1825690" y="5134431"/>
              <a:ext cx="190640" cy="481237"/>
              <a:chOff x="1825690" y="5134431"/>
              <a:chExt cx="190640" cy="481237"/>
            </a:xfrm>
          </p:grpSpPr>
          <p:sp>
            <p:nvSpPr>
              <p:cNvPr id="3953" name="Shape 3953"/>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54" name="Shape 3954"/>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55" name="Shape 3955"/>
            <p:cNvGrpSpPr/>
            <p:nvPr/>
          </p:nvGrpSpPr>
          <p:grpSpPr>
            <a:xfrm>
              <a:off x="2075093" y="5134431"/>
              <a:ext cx="190640" cy="481237"/>
              <a:chOff x="2075093" y="5134431"/>
              <a:chExt cx="190640" cy="481237"/>
            </a:xfrm>
          </p:grpSpPr>
          <p:sp>
            <p:nvSpPr>
              <p:cNvPr id="3956" name="Shape 3956"/>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57" name="Shape 3957"/>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58" name="Shape 3958"/>
            <p:cNvGrpSpPr/>
            <p:nvPr/>
          </p:nvGrpSpPr>
          <p:grpSpPr>
            <a:xfrm>
              <a:off x="2323557" y="5134431"/>
              <a:ext cx="190640" cy="481238"/>
              <a:chOff x="7252702" y="2337375"/>
              <a:chExt cx="283144" cy="714746"/>
            </a:xfrm>
          </p:grpSpPr>
          <p:sp>
            <p:nvSpPr>
              <p:cNvPr id="3959" name="Shape 3959"/>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60" name="Shape 3960"/>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61" name="Shape 3961"/>
            <p:cNvGrpSpPr/>
            <p:nvPr/>
          </p:nvGrpSpPr>
          <p:grpSpPr>
            <a:xfrm>
              <a:off x="2572710" y="5134431"/>
              <a:ext cx="190640" cy="481238"/>
              <a:chOff x="7622750" y="2337375"/>
              <a:chExt cx="283144" cy="714746"/>
            </a:xfrm>
          </p:grpSpPr>
          <p:sp>
            <p:nvSpPr>
              <p:cNvPr id="3962" name="Shape 3962"/>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63" name="Shape 3963"/>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64" name="Shape 3964"/>
            <p:cNvGrpSpPr/>
            <p:nvPr/>
          </p:nvGrpSpPr>
          <p:grpSpPr>
            <a:xfrm>
              <a:off x="2821174" y="5134431"/>
              <a:ext cx="190640" cy="481237"/>
              <a:chOff x="7991776" y="2337375"/>
              <a:chExt cx="283144" cy="714745"/>
            </a:xfrm>
          </p:grpSpPr>
          <p:sp>
            <p:nvSpPr>
              <p:cNvPr id="3965" name="Shape 3965"/>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66" name="Shape 3966"/>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67" name="Shape 3967"/>
            <p:cNvGrpSpPr/>
            <p:nvPr/>
          </p:nvGrpSpPr>
          <p:grpSpPr>
            <a:xfrm>
              <a:off x="3070578" y="5134431"/>
              <a:ext cx="190640" cy="481238"/>
              <a:chOff x="8362198" y="2337375"/>
              <a:chExt cx="283144" cy="714746"/>
            </a:xfrm>
          </p:grpSpPr>
          <p:sp>
            <p:nvSpPr>
              <p:cNvPr id="3968" name="Shape 3968"/>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69" name="Shape 3969"/>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70" name="Shape 3970"/>
            <p:cNvGrpSpPr/>
            <p:nvPr/>
          </p:nvGrpSpPr>
          <p:grpSpPr>
            <a:xfrm>
              <a:off x="3318791" y="5134431"/>
              <a:ext cx="190640" cy="481238"/>
              <a:chOff x="8731224" y="2337375"/>
              <a:chExt cx="283144" cy="714746"/>
            </a:xfrm>
          </p:grpSpPr>
          <p:sp>
            <p:nvSpPr>
              <p:cNvPr id="3971" name="Shape 3971"/>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72" name="Shape 3972"/>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73" name="Shape 3973"/>
            <p:cNvGrpSpPr/>
            <p:nvPr/>
          </p:nvGrpSpPr>
          <p:grpSpPr>
            <a:xfrm>
              <a:off x="1071226" y="5136553"/>
              <a:ext cx="190640" cy="481238"/>
              <a:chOff x="0" y="0"/>
              <a:chExt cx="590245" cy="1489965"/>
            </a:xfrm>
          </p:grpSpPr>
          <p:sp>
            <p:nvSpPr>
              <p:cNvPr id="3974" name="Shape 397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75" name="Shape 397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3976" name="Shape 3976"/>
            <p:cNvGrpSpPr/>
            <p:nvPr/>
          </p:nvGrpSpPr>
          <p:grpSpPr>
            <a:xfrm>
              <a:off x="1320621" y="5136553"/>
              <a:ext cx="190640" cy="481238"/>
              <a:chOff x="0" y="0"/>
              <a:chExt cx="590245" cy="1489965"/>
            </a:xfrm>
          </p:grpSpPr>
          <p:sp>
            <p:nvSpPr>
              <p:cNvPr id="3977" name="Shape 397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3978" name="Shape 397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3979" name="Shape 3979"/>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3980" name="Shape 3980"/>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3981" name="Shape 3981"/>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3982" name="Shape 3982"/>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912"/>
                                        </p:tgtEl>
                                        <p:attrNameLst>
                                          <p:attrName>style.visibility</p:attrName>
                                        </p:attrNameLst>
                                      </p:cBhvr>
                                      <p:to>
                                        <p:strVal val="visible"/>
                                      </p:to>
                                    </p:set>
                                    <p:animEffect transition="in" filter="fade">
                                      <p:cBhvr>
                                        <p:cTn id="7" dur="500"/>
                                        <p:tgtEl>
                                          <p:spTgt spid="3912"/>
                                        </p:tgtEl>
                                      </p:cBhvr>
                                    </p:animEffect>
                                  </p:childTnLst>
                                </p:cTn>
                              </p:par>
                              <p:par>
                                <p:cTn id="8" presetID="10" presetClass="entr" presetSubtype="0" fill="hold" nodeType="withEffect">
                                  <p:stCondLst>
                                    <p:cond delay="0"/>
                                  </p:stCondLst>
                                  <p:childTnLst>
                                    <p:set>
                                      <p:cBhvr>
                                        <p:cTn id="9" dur="1" fill="hold">
                                          <p:stCondLst>
                                            <p:cond delay="0"/>
                                          </p:stCondLst>
                                        </p:cTn>
                                        <p:tgtEl>
                                          <p:spTgt spid="3913"/>
                                        </p:tgtEl>
                                        <p:attrNameLst>
                                          <p:attrName>style.visibility</p:attrName>
                                        </p:attrNameLst>
                                      </p:cBhvr>
                                      <p:to>
                                        <p:strVal val="visible"/>
                                      </p:to>
                                    </p:set>
                                    <p:animEffect transition="in" filter="fade">
                                      <p:cBhvr>
                                        <p:cTn id="10" dur="500"/>
                                        <p:tgtEl>
                                          <p:spTgt spid="391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915"/>
                                        </p:tgtEl>
                                        <p:attrNameLst>
                                          <p:attrName>style.visibility</p:attrName>
                                        </p:attrNameLst>
                                      </p:cBhvr>
                                      <p:to>
                                        <p:strVal val="visible"/>
                                      </p:to>
                                    </p:set>
                                    <p:animEffect transition="in" filter="fade">
                                      <p:cBhvr>
                                        <p:cTn id="14" dur="500"/>
                                        <p:tgtEl>
                                          <p:spTgt spid="39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914"/>
                                        </p:tgtEl>
                                        <p:attrNameLst>
                                          <p:attrName>style.visibility</p:attrName>
                                        </p:attrNameLst>
                                      </p:cBhvr>
                                      <p:to>
                                        <p:strVal val="visible"/>
                                      </p:to>
                                    </p:set>
                                    <p:animEffect transition="in" filter="fade">
                                      <p:cBhvr>
                                        <p:cTn id="18" dur="500"/>
                                        <p:tgtEl>
                                          <p:spTgt spid="39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980">
                                            <p:txEl>
                                              <p:pRg st="0" end="0"/>
                                            </p:txEl>
                                          </p:spTgt>
                                        </p:tgtEl>
                                        <p:attrNameLst>
                                          <p:attrName>style.visibility</p:attrName>
                                        </p:attrNameLst>
                                      </p:cBhvr>
                                      <p:to>
                                        <p:strVal val="visible"/>
                                      </p:to>
                                    </p:set>
                                    <p:animEffect transition="in" filter="fade">
                                      <p:cBhvr>
                                        <p:cTn id="22" dur="500"/>
                                        <p:tgtEl>
                                          <p:spTgt spid="3980">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916"/>
                                        </p:tgtEl>
                                        <p:attrNameLst>
                                          <p:attrName>style.visibility</p:attrName>
                                        </p:attrNameLst>
                                      </p:cBhvr>
                                      <p:to>
                                        <p:strVal val="visible"/>
                                      </p:to>
                                    </p:set>
                                    <p:animEffect transition="in" filter="fade">
                                      <p:cBhvr>
                                        <p:cTn id="26" dur="500"/>
                                        <p:tgtEl>
                                          <p:spTgt spid="391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981"/>
                                        </p:tgtEl>
                                        <p:attrNameLst>
                                          <p:attrName>style.visibility</p:attrName>
                                        </p:attrNameLst>
                                      </p:cBhvr>
                                      <p:to>
                                        <p:strVal val="visible"/>
                                      </p:to>
                                    </p:set>
                                    <p:animEffect transition="in" filter="fade">
                                      <p:cBhvr>
                                        <p:cTn id="30" dur="500"/>
                                        <p:tgtEl>
                                          <p:spTgt spid="398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979">
                                            <p:txEl>
                                              <p:pRg st="0" end="0"/>
                                            </p:txEl>
                                          </p:spTgt>
                                        </p:tgtEl>
                                        <p:attrNameLst>
                                          <p:attrName>style.visibility</p:attrName>
                                        </p:attrNameLst>
                                      </p:cBhvr>
                                      <p:to>
                                        <p:strVal val="visible"/>
                                      </p:to>
                                    </p:set>
                                    <p:animEffect transition="in" filter="fade">
                                      <p:cBhvr>
                                        <p:cTn id="34" dur="500"/>
                                        <p:tgtEl>
                                          <p:spTgt spid="3979">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948"/>
                                        </p:tgtEl>
                                        <p:attrNameLst>
                                          <p:attrName>style.visibility</p:attrName>
                                        </p:attrNameLst>
                                      </p:cBhvr>
                                      <p:to>
                                        <p:strVal val="visible"/>
                                      </p:to>
                                    </p:set>
                                    <p:animEffect transition="in" filter="fade">
                                      <p:cBhvr>
                                        <p:cTn id="38" dur="500"/>
                                        <p:tgtEl>
                                          <p:spTgt spid="3948"/>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982"/>
                                        </p:tgtEl>
                                        <p:attrNameLst>
                                          <p:attrName>style.visibility</p:attrName>
                                        </p:attrNameLst>
                                      </p:cBhvr>
                                      <p:to>
                                        <p:strVal val="visible"/>
                                      </p:to>
                                    </p:set>
                                    <p:animEffect transition="in" filter="fade">
                                      <p:cBhvr>
                                        <p:cTn id="42" dur="500"/>
                                        <p:tgtEl>
                                          <p:spTgt spid="398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903"/>
                                        </p:tgtEl>
                                        <p:attrNameLst>
                                          <p:attrName>style.visibility</p:attrName>
                                        </p:attrNameLst>
                                      </p:cBhvr>
                                      <p:to>
                                        <p:strVal val="visible"/>
                                      </p:to>
                                    </p:set>
                                    <p:animEffect transition="in" filter="fade">
                                      <p:cBhvr>
                                        <p:cTn id="46" dur="500"/>
                                        <p:tgtEl>
                                          <p:spTgt spid="3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986"/>
        <p:cNvGrpSpPr/>
        <p:nvPr/>
      </p:nvGrpSpPr>
      <p:grpSpPr>
        <a:xfrm>
          <a:off x="0" y="0"/>
          <a:ext cx="0" cy="0"/>
          <a:chOff x="0" y="0"/>
          <a:chExt cx="0" cy="0"/>
        </a:xfrm>
      </p:grpSpPr>
      <p:grpSp>
        <p:nvGrpSpPr>
          <p:cNvPr id="3987" name="Shape 3987"/>
          <p:cNvGrpSpPr/>
          <p:nvPr/>
        </p:nvGrpSpPr>
        <p:grpSpPr>
          <a:xfrm>
            <a:off x="1441663" y="2223870"/>
            <a:ext cx="6576398" cy="2405035"/>
            <a:chOff x="16723223" y="2595564"/>
            <a:chExt cx="7049628" cy="2578099"/>
          </a:xfrm>
        </p:grpSpPr>
        <p:sp>
          <p:nvSpPr>
            <p:cNvPr id="3988" name="Shape 3988"/>
            <p:cNvSpPr/>
            <p:nvPr/>
          </p:nvSpPr>
          <p:spPr>
            <a:xfrm>
              <a:off x="21015544" y="2803525"/>
              <a:ext cx="595273" cy="660400"/>
            </a:xfrm>
            <a:custGeom>
              <a:avLst/>
              <a:gdLst/>
              <a:ahLst/>
              <a:cxnLst/>
              <a:rect l="0" t="0" r="0" b="0"/>
              <a:pathLst>
                <a:path w="1652" h="1835" extrusionOk="0">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89" name="Shape 3989"/>
            <p:cNvSpPr/>
            <p:nvPr/>
          </p:nvSpPr>
          <p:spPr>
            <a:xfrm>
              <a:off x="22795016" y="3603626"/>
              <a:ext cx="977836" cy="1306513"/>
            </a:xfrm>
            <a:custGeom>
              <a:avLst/>
              <a:gdLst/>
              <a:ahLst/>
              <a:cxnLst/>
              <a:rect l="0" t="0" r="0" b="0"/>
              <a:pathLst>
                <a:path w="2716" h="3630" extrusionOk="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0" name="Shape 3990"/>
            <p:cNvSpPr/>
            <p:nvPr/>
          </p:nvSpPr>
          <p:spPr>
            <a:xfrm>
              <a:off x="22044178" y="3506788"/>
              <a:ext cx="822271" cy="657225"/>
            </a:xfrm>
            <a:custGeom>
              <a:avLst/>
              <a:gdLst/>
              <a:ahLst/>
              <a:cxnLst/>
              <a:rect l="0" t="0" r="0" b="0"/>
              <a:pathLst>
                <a:path w="2284" h="1824" extrusionOk="0">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1" name="Shape 3991"/>
            <p:cNvSpPr/>
            <p:nvPr/>
          </p:nvSpPr>
          <p:spPr>
            <a:xfrm>
              <a:off x="21213969" y="3101976"/>
              <a:ext cx="801636" cy="739775"/>
            </a:xfrm>
            <a:custGeom>
              <a:avLst/>
              <a:gdLst/>
              <a:ahLst/>
              <a:cxnLst/>
              <a:rect l="0" t="0" r="0" b="0"/>
              <a:pathLst>
                <a:path w="2229" h="2057" extrusionOk="0">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2" name="Shape 3992"/>
            <p:cNvSpPr/>
            <p:nvPr/>
          </p:nvSpPr>
          <p:spPr>
            <a:xfrm>
              <a:off x="21425094" y="3932239"/>
              <a:ext cx="1400084" cy="854075"/>
            </a:xfrm>
            <a:custGeom>
              <a:avLst/>
              <a:gdLst/>
              <a:ahLst/>
              <a:cxnLst/>
              <a:rect l="0" t="0" r="0" b="0"/>
              <a:pathLst>
                <a:path w="3891" h="2373" extrusionOk="0">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3" name="Shape 3993"/>
            <p:cNvSpPr/>
            <p:nvPr/>
          </p:nvSpPr>
          <p:spPr>
            <a:xfrm>
              <a:off x="20679016" y="3935414"/>
              <a:ext cx="430184" cy="441325"/>
            </a:xfrm>
            <a:custGeom>
              <a:avLst/>
              <a:gdLst/>
              <a:ahLst/>
              <a:cxnLst/>
              <a:rect l="0" t="0" r="0" b="0"/>
              <a:pathLst>
                <a:path w="1193" h="1226" extrusionOk="0">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4" name="Shape 3994"/>
            <p:cNvSpPr/>
            <p:nvPr/>
          </p:nvSpPr>
          <p:spPr>
            <a:xfrm>
              <a:off x="20679016" y="3935414"/>
              <a:ext cx="430184" cy="441325"/>
            </a:xfrm>
            <a:custGeom>
              <a:avLst/>
              <a:gdLst/>
              <a:ahLst/>
              <a:cxnLst/>
              <a:rect l="0" t="0" r="0" b="0"/>
              <a:pathLst>
                <a:path w="1193" h="1226" extrusionOk="0">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5" name="Shape 3995"/>
            <p:cNvSpPr/>
            <p:nvPr/>
          </p:nvSpPr>
          <p:spPr>
            <a:xfrm>
              <a:off x="20447256" y="3784600"/>
              <a:ext cx="380975" cy="833438"/>
            </a:xfrm>
            <a:custGeom>
              <a:avLst/>
              <a:gdLst/>
              <a:ahLst/>
              <a:cxnLst/>
              <a:rect l="0" t="0" r="0" b="0"/>
              <a:pathLst>
                <a:path w="1060" h="2316" extrusionOk="0">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6" name="Shape 3996"/>
            <p:cNvSpPr/>
            <p:nvPr/>
          </p:nvSpPr>
          <p:spPr>
            <a:xfrm>
              <a:off x="20359948" y="3622676"/>
              <a:ext cx="192075" cy="436563"/>
            </a:xfrm>
            <a:custGeom>
              <a:avLst/>
              <a:gdLst/>
              <a:ahLst/>
              <a:cxnLst/>
              <a:rect l="0" t="0" r="0" b="0"/>
              <a:pathLst>
                <a:path w="533" h="1213" extrusionOk="0">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7" name="Shape 3997"/>
            <p:cNvSpPr/>
            <p:nvPr/>
          </p:nvSpPr>
          <p:spPr>
            <a:xfrm>
              <a:off x="20483766" y="3297238"/>
              <a:ext cx="607973" cy="684212"/>
            </a:xfrm>
            <a:custGeom>
              <a:avLst/>
              <a:gdLst/>
              <a:ahLst/>
              <a:cxnLst/>
              <a:rect l="0" t="0" r="0" b="0"/>
              <a:pathLst>
                <a:path w="1691" h="1900" extrusionOk="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8" name="Shape 3998"/>
            <p:cNvSpPr/>
            <p:nvPr/>
          </p:nvSpPr>
          <p:spPr>
            <a:xfrm>
              <a:off x="20723463" y="3343275"/>
              <a:ext cx="355577" cy="114300"/>
            </a:xfrm>
            <a:custGeom>
              <a:avLst/>
              <a:gdLst/>
              <a:ahLst/>
              <a:cxnLst/>
              <a:rect l="0" t="0" r="0" b="0"/>
              <a:pathLst>
                <a:path w="987" h="317" extrusionOk="0">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3999" name="Shape 3999"/>
            <p:cNvSpPr/>
            <p:nvPr/>
          </p:nvSpPr>
          <p:spPr>
            <a:xfrm>
              <a:off x="19612286" y="2830514"/>
              <a:ext cx="784174" cy="1025525"/>
            </a:xfrm>
            <a:custGeom>
              <a:avLst/>
              <a:gdLst/>
              <a:ahLst/>
              <a:cxnLst/>
              <a:rect l="0" t="0" r="0" b="0"/>
              <a:pathLst>
                <a:path w="2178" h="2849" extrusionOk="0">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0" name="Shape 4000"/>
            <p:cNvSpPr/>
            <p:nvPr/>
          </p:nvSpPr>
          <p:spPr>
            <a:xfrm>
              <a:off x="19677369" y="3700463"/>
              <a:ext cx="347640" cy="444500"/>
            </a:xfrm>
            <a:custGeom>
              <a:avLst/>
              <a:gdLst/>
              <a:ahLst/>
              <a:cxnLst/>
              <a:rect l="0" t="0" r="0" b="0"/>
              <a:pathLst>
                <a:path w="965" h="1236" extrusionOk="0">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1" name="Shape 4001"/>
            <p:cNvSpPr/>
            <p:nvPr/>
          </p:nvSpPr>
          <p:spPr>
            <a:xfrm>
              <a:off x="19136067" y="3403600"/>
              <a:ext cx="780999" cy="646113"/>
            </a:xfrm>
            <a:custGeom>
              <a:avLst/>
              <a:gdLst/>
              <a:ahLst/>
              <a:cxnLst/>
              <a:rect l="0" t="0" r="0" b="0"/>
              <a:pathLst>
                <a:path w="2168" h="1796" extrusionOk="0">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2" name="Shape 4002"/>
            <p:cNvSpPr/>
            <p:nvPr/>
          </p:nvSpPr>
          <p:spPr>
            <a:xfrm>
              <a:off x="18840811" y="3194050"/>
              <a:ext cx="817509" cy="771525"/>
            </a:xfrm>
            <a:custGeom>
              <a:avLst/>
              <a:gdLst/>
              <a:ahLst/>
              <a:cxnLst/>
              <a:rect l="0" t="0" r="0" b="0"/>
              <a:pathLst>
                <a:path w="2273" h="2144" extrusionOk="0">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3" name="Shape 4003"/>
            <p:cNvSpPr/>
            <p:nvPr/>
          </p:nvSpPr>
          <p:spPr>
            <a:xfrm>
              <a:off x="20382172" y="4741863"/>
              <a:ext cx="984186" cy="431800"/>
            </a:xfrm>
            <a:custGeom>
              <a:avLst/>
              <a:gdLst/>
              <a:ahLst/>
              <a:cxnLst/>
              <a:rect l="0" t="0" r="0" b="0"/>
              <a:pathLst>
                <a:path w="2733" h="1198" extrusionOk="0">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4" name="Shape 4004"/>
            <p:cNvSpPr/>
            <p:nvPr/>
          </p:nvSpPr>
          <p:spPr>
            <a:xfrm>
              <a:off x="19910716" y="4741864"/>
              <a:ext cx="511142" cy="155575"/>
            </a:xfrm>
            <a:custGeom>
              <a:avLst/>
              <a:gdLst/>
              <a:ahLst/>
              <a:cxnLst/>
              <a:rect l="0" t="0" r="0" b="0"/>
              <a:pathLst>
                <a:path w="1418" h="433" extrusionOk="0">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5" name="Shape 4005"/>
            <p:cNvSpPr/>
            <p:nvPr/>
          </p:nvSpPr>
          <p:spPr>
            <a:xfrm>
              <a:off x="19696417" y="4738689"/>
              <a:ext cx="190488" cy="123825"/>
            </a:xfrm>
            <a:custGeom>
              <a:avLst/>
              <a:gdLst/>
              <a:ahLst/>
              <a:cxnLst/>
              <a:rect l="0" t="0" r="0" b="0"/>
              <a:pathLst>
                <a:path w="527" h="344" extrusionOk="0">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6" name="Shape 4006"/>
            <p:cNvSpPr/>
            <p:nvPr/>
          </p:nvSpPr>
          <p:spPr>
            <a:xfrm>
              <a:off x="19132892" y="4541839"/>
              <a:ext cx="731789" cy="300037"/>
            </a:xfrm>
            <a:custGeom>
              <a:avLst/>
              <a:gdLst/>
              <a:ahLst/>
              <a:cxnLst/>
              <a:rect l="0" t="0" r="0" b="0"/>
              <a:pathLst>
                <a:path w="2035" h="832" extrusionOk="0">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7" name="Shape 4007"/>
            <p:cNvSpPr/>
            <p:nvPr/>
          </p:nvSpPr>
          <p:spPr>
            <a:xfrm>
              <a:off x="19023361" y="4673601"/>
              <a:ext cx="114293" cy="80963"/>
            </a:xfrm>
            <a:custGeom>
              <a:avLst/>
              <a:gdLst/>
              <a:ahLst/>
              <a:cxnLst/>
              <a:rect l="0" t="0" r="0" b="0"/>
              <a:pathLst>
                <a:path w="318" h="223" extrusionOk="0">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8" name="Shape 4008"/>
            <p:cNvSpPr/>
            <p:nvPr/>
          </p:nvSpPr>
          <p:spPr>
            <a:xfrm>
              <a:off x="18812238" y="4486275"/>
              <a:ext cx="473044" cy="254000"/>
            </a:xfrm>
            <a:custGeom>
              <a:avLst/>
              <a:gdLst/>
              <a:ahLst/>
              <a:cxnLst/>
              <a:rect l="0" t="0" r="0" b="0"/>
              <a:pathLst>
                <a:path w="1314" h="705" extrusionOk="0">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09" name="Shape 4009"/>
            <p:cNvSpPr/>
            <p:nvPr/>
          </p:nvSpPr>
          <p:spPr>
            <a:xfrm>
              <a:off x="18461422" y="4430714"/>
              <a:ext cx="401612" cy="269875"/>
            </a:xfrm>
            <a:custGeom>
              <a:avLst/>
              <a:gdLst/>
              <a:ahLst/>
              <a:cxnLst/>
              <a:rect l="0" t="0" r="0" b="0"/>
              <a:pathLst>
                <a:path w="1115" h="749" extrusionOk="0">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0" name="Shape 4010"/>
            <p:cNvSpPr/>
            <p:nvPr/>
          </p:nvSpPr>
          <p:spPr>
            <a:xfrm>
              <a:off x="18337606" y="4406901"/>
              <a:ext cx="176202" cy="169863"/>
            </a:xfrm>
            <a:custGeom>
              <a:avLst/>
              <a:gdLst/>
              <a:ahLst/>
              <a:cxnLst/>
              <a:rect l="0" t="0" r="0" b="0"/>
              <a:pathLst>
                <a:path w="489" h="472" extrusionOk="0">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1" name="Shape 4011"/>
            <p:cNvSpPr/>
            <p:nvPr/>
          </p:nvSpPr>
          <p:spPr>
            <a:xfrm>
              <a:off x="18502695" y="4406901"/>
              <a:ext cx="68259" cy="74613"/>
            </a:xfrm>
            <a:custGeom>
              <a:avLst/>
              <a:gdLst/>
              <a:ahLst/>
              <a:cxnLst/>
              <a:rect l="0" t="0" r="0" b="0"/>
              <a:pathLst>
                <a:path w="190" h="206" extrusionOk="0">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2" name="Shape 4012"/>
            <p:cNvSpPr/>
            <p:nvPr/>
          </p:nvSpPr>
          <p:spPr>
            <a:xfrm>
              <a:off x="18045523" y="4094164"/>
              <a:ext cx="342878" cy="319087"/>
            </a:xfrm>
            <a:custGeom>
              <a:avLst/>
              <a:gdLst/>
              <a:ahLst/>
              <a:cxnLst/>
              <a:rect l="0" t="0" r="0" b="0"/>
              <a:pathLst>
                <a:path w="954" h="887" extrusionOk="0">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3" name="Shape 4013"/>
            <p:cNvSpPr/>
            <p:nvPr/>
          </p:nvSpPr>
          <p:spPr>
            <a:xfrm>
              <a:off x="17643914" y="3867151"/>
              <a:ext cx="412723" cy="479425"/>
            </a:xfrm>
            <a:custGeom>
              <a:avLst/>
              <a:gdLst/>
              <a:ahLst/>
              <a:cxnLst/>
              <a:rect l="0" t="0" r="0" b="0"/>
              <a:pathLst>
                <a:path w="1148" h="1330" extrusionOk="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4" name="Shape 4014"/>
            <p:cNvSpPr/>
            <p:nvPr/>
          </p:nvSpPr>
          <p:spPr>
            <a:xfrm>
              <a:off x="18261409" y="3729038"/>
              <a:ext cx="488918" cy="285750"/>
            </a:xfrm>
            <a:custGeom>
              <a:avLst/>
              <a:gdLst/>
              <a:ahLst/>
              <a:cxnLst/>
              <a:rect l="0" t="0" r="0" b="0"/>
              <a:pathLst>
                <a:path w="1358" h="792" extrusionOk="0">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5" name="Shape 4015"/>
            <p:cNvSpPr/>
            <p:nvPr/>
          </p:nvSpPr>
          <p:spPr>
            <a:xfrm>
              <a:off x="17828052" y="3781425"/>
              <a:ext cx="574638" cy="482600"/>
            </a:xfrm>
            <a:custGeom>
              <a:avLst/>
              <a:gdLst/>
              <a:ahLst/>
              <a:cxnLst/>
              <a:rect l="0" t="0" r="0" b="0"/>
              <a:pathLst>
                <a:path w="1597" h="1341" extrusionOk="0">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6" name="Shape 4016"/>
            <p:cNvSpPr/>
            <p:nvPr/>
          </p:nvSpPr>
          <p:spPr>
            <a:xfrm>
              <a:off x="17699473" y="3624263"/>
              <a:ext cx="474632" cy="317500"/>
            </a:xfrm>
            <a:custGeom>
              <a:avLst/>
              <a:gdLst/>
              <a:ahLst/>
              <a:cxnLst/>
              <a:rect l="0" t="0" r="0" b="0"/>
              <a:pathLst>
                <a:path w="1320" h="881" extrusionOk="0">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7" name="Shape 4017"/>
            <p:cNvSpPr/>
            <p:nvPr/>
          </p:nvSpPr>
          <p:spPr>
            <a:xfrm>
              <a:off x="18082036" y="2854325"/>
              <a:ext cx="763537" cy="750888"/>
            </a:xfrm>
            <a:custGeom>
              <a:avLst/>
              <a:gdLst/>
              <a:ahLst/>
              <a:cxnLst/>
              <a:rect l="0" t="0" r="0" b="0"/>
              <a:pathLst>
                <a:path w="2123" h="2085" extrusionOk="0">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8" name="Shape 4018"/>
            <p:cNvSpPr/>
            <p:nvPr/>
          </p:nvSpPr>
          <p:spPr>
            <a:xfrm>
              <a:off x="17504223" y="3136901"/>
              <a:ext cx="558764" cy="536575"/>
            </a:xfrm>
            <a:custGeom>
              <a:avLst/>
              <a:gdLst/>
              <a:ahLst/>
              <a:cxnLst/>
              <a:rect l="0" t="0" r="0" b="0"/>
              <a:pathLst>
                <a:path w="1553" h="1491" extrusionOk="0">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19" name="Shape 4019"/>
            <p:cNvSpPr/>
            <p:nvPr/>
          </p:nvSpPr>
          <p:spPr>
            <a:xfrm>
              <a:off x="17264525" y="3371851"/>
              <a:ext cx="509555" cy="639763"/>
            </a:xfrm>
            <a:custGeom>
              <a:avLst/>
              <a:gdLst/>
              <a:ahLst/>
              <a:cxnLst/>
              <a:rect l="0" t="0" r="0" b="0"/>
              <a:pathLst>
                <a:path w="1414" h="1778" extrusionOk="0">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20" name="Shape 4020"/>
            <p:cNvSpPr/>
            <p:nvPr/>
          </p:nvSpPr>
          <p:spPr>
            <a:xfrm>
              <a:off x="17032766" y="2862264"/>
              <a:ext cx="519079" cy="706437"/>
            </a:xfrm>
            <a:custGeom>
              <a:avLst/>
              <a:gdLst/>
              <a:ahLst/>
              <a:cxnLst/>
              <a:rect l="0" t="0" r="0" b="0"/>
              <a:pathLst>
                <a:path w="1442" h="1963" extrusionOk="0">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021" name="Shape 4021"/>
            <p:cNvSpPr/>
            <p:nvPr/>
          </p:nvSpPr>
          <p:spPr>
            <a:xfrm>
              <a:off x="16723223" y="2595564"/>
              <a:ext cx="493680" cy="592137"/>
            </a:xfrm>
            <a:custGeom>
              <a:avLst/>
              <a:gdLst/>
              <a:ahLst/>
              <a:cxnLst/>
              <a:rect l="0" t="0" r="0" b="0"/>
              <a:pathLst>
                <a:path w="1370" h="1647" extrusionOk="0">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4022" name="Shape 4022"/>
          <p:cNvSpPr txBox="1"/>
          <p:nvPr/>
        </p:nvSpPr>
        <p:spPr>
          <a:xfrm>
            <a:off x="3049121" y="73717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INDONESIA </a:t>
            </a:r>
            <a:r>
              <a:rPr lang="id-ID" sz="2100" b="1">
                <a:solidFill>
                  <a:schemeClr val="accent2"/>
                </a:solidFill>
                <a:latin typeface="Lato Black"/>
                <a:ea typeface="Lato Black"/>
                <a:cs typeface="Lato Black"/>
                <a:sym typeface="Lato Black"/>
              </a:rPr>
              <a:t>MARKET</a:t>
            </a:r>
            <a:endParaRPr sz="2100" b="1">
              <a:solidFill>
                <a:schemeClr val="accent2"/>
              </a:solidFill>
              <a:latin typeface="Lato Black"/>
              <a:ea typeface="Lato Black"/>
              <a:cs typeface="Lato Black"/>
              <a:sym typeface="Lato Black"/>
            </a:endParaRPr>
          </a:p>
        </p:txBody>
      </p:sp>
      <p:sp>
        <p:nvSpPr>
          <p:cNvPr id="4023" name="Shape 4023"/>
          <p:cNvSpPr txBox="1"/>
          <p:nvPr/>
        </p:nvSpPr>
        <p:spPr>
          <a:xfrm>
            <a:off x="2904565" y="55250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024" name="Shape 4024"/>
          <p:cNvSpPr txBox="1"/>
          <p:nvPr/>
        </p:nvSpPr>
        <p:spPr>
          <a:xfrm>
            <a:off x="516867" y="1237111"/>
            <a:ext cx="8113594" cy="42983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22"/>
                                        </p:tgtEl>
                                        <p:attrNameLst>
                                          <p:attrName>style.visibility</p:attrName>
                                        </p:attrNameLst>
                                      </p:cBhvr>
                                      <p:to>
                                        <p:strVal val="visible"/>
                                      </p:to>
                                    </p:set>
                                    <p:animEffect transition="in" filter="fade">
                                      <p:cBhvr>
                                        <p:cTn id="7" dur="500"/>
                                        <p:tgtEl>
                                          <p:spTgt spid="4022"/>
                                        </p:tgtEl>
                                      </p:cBhvr>
                                    </p:animEffect>
                                  </p:childTnLst>
                                </p:cTn>
                              </p:par>
                              <p:par>
                                <p:cTn id="8" presetID="10" presetClass="entr" presetSubtype="0" fill="hold" nodeType="withEffect">
                                  <p:stCondLst>
                                    <p:cond delay="0"/>
                                  </p:stCondLst>
                                  <p:childTnLst>
                                    <p:set>
                                      <p:cBhvr>
                                        <p:cTn id="9" dur="1" fill="hold">
                                          <p:stCondLst>
                                            <p:cond delay="0"/>
                                          </p:stCondLst>
                                        </p:cTn>
                                        <p:tgtEl>
                                          <p:spTgt spid="4023"/>
                                        </p:tgtEl>
                                        <p:attrNameLst>
                                          <p:attrName>style.visibility</p:attrName>
                                        </p:attrNameLst>
                                      </p:cBhvr>
                                      <p:to>
                                        <p:strVal val="visible"/>
                                      </p:to>
                                    </p:set>
                                    <p:animEffect transition="in" filter="fade">
                                      <p:cBhvr>
                                        <p:cTn id="10" dur="500"/>
                                        <p:tgtEl>
                                          <p:spTgt spid="402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024"/>
                                        </p:tgtEl>
                                        <p:attrNameLst>
                                          <p:attrName>style.visibility</p:attrName>
                                        </p:attrNameLst>
                                      </p:cBhvr>
                                      <p:to>
                                        <p:strVal val="visible"/>
                                      </p:to>
                                    </p:set>
                                    <p:animEffect transition="in" filter="fade">
                                      <p:cBhvr>
                                        <p:cTn id="14" dur="500"/>
                                        <p:tgtEl>
                                          <p:spTgt spid="402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987"/>
                                        </p:tgtEl>
                                        <p:attrNameLst>
                                          <p:attrName>style.visibility</p:attrName>
                                        </p:attrNameLst>
                                      </p:cBhvr>
                                      <p:to>
                                        <p:strVal val="visible"/>
                                      </p:to>
                                    </p:set>
                                    <p:animEffect transition="in" filter="fade">
                                      <p:cBhvr>
                                        <p:cTn id="18" dur="500"/>
                                        <p:tgtEl>
                                          <p:spTgt spid="3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028"/>
        <p:cNvGrpSpPr/>
        <p:nvPr/>
      </p:nvGrpSpPr>
      <p:grpSpPr>
        <a:xfrm>
          <a:off x="0" y="0"/>
          <a:ext cx="0" cy="0"/>
          <a:chOff x="0" y="0"/>
          <a:chExt cx="0" cy="0"/>
        </a:xfrm>
      </p:grpSpPr>
      <p:grpSp>
        <p:nvGrpSpPr>
          <p:cNvPr id="4029" name="Shape 4029"/>
          <p:cNvGrpSpPr/>
          <p:nvPr/>
        </p:nvGrpSpPr>
        <p:grpSpPr>
          <a:xfrm>
            <a:off x="4525444" y="1266687"/>
            <a:ext cx="3906967" cy="3215579"/>
            <a:chOff x="5819797" y="2331019"/>
            <a:chExt cx="12724949" cy="10473104"/>
          </a:xfrm>
        </p:grpSpPr>
        <p:sp>
          <p:nvSpPr>
            <p:cNvPr id="4030" name="Shape 4030"/>
            <p:cNvSpPr/>
            <p:nvPr/>
          </p:nvSpPr>
          <p:spPr>
            <a:xfrm>
              <a:off x="5819797" y="2331019"/>
              <a:ext cx="2235946" cy="4915218"/>
            </a:xfrm>
            <a:custGeom>
              <a:avLst/>
              <a:gdLst/>
              <a:ahLst/>
              <a:cxnLst/>
              <a:rect l="0" t="0" r="0" b="0"/>
              <a:pathLst>
                <a:path w="3310" h="7286" extrusionOk="0">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1" name="Shape 4031"/>
            <p:cNvSpPr/>
            <p:nvPr/>
          </p:nvSpPr>
          <p:spPr>
            <a:xfrm>
              <a:off x="8338587" y="3812727"/>
              <a:ext cx="1890581" cy="3957166"/>
            </a:xfrm>
            <a:custGeom>
              <a:avLst/>
              <a:gdLst/>
              <a:ahLst/>
              <a:cxnLst/>
              <a:rect l="0" t="0" r="0" b="0"/>
              <a:pathLst>
                <a:path w="2799" h="5866" extrusionOk="0">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2" name="Shape 4032"/>
            <p:cNvSpPr/>
            <p:nvPr/>
          </p:nvSpPr>
          <p:spPr>
            <a:xfrm>
              <a:off x="7820538" y="4029923"/>
              <a:ext cx="1920353" cy="2350498"/>
            </a:xfrm>
            <a:custGeom>
              <a:avLst/>
              <a:gdLst/>
              <a:ahLst/>
              <a:cxnLst/>
              <a:rect l="0" t="0" r="0" b="0"/>
              <a:pathLst>
                <a:path w="2844" h="3483" extrusionOk="0">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3" name="Shape 4033"/>
            <p:cNvSpPr/>
            <p:nvPr/>
          </p:nvSpPr>
          <p:spPr>
            <a:xfrm>
              <a:off x="7153625" y="4571429"/>
              <a:ext cx="2072195" cy="3951216"/>
            </a:xfrm>
            <a:custGeom>
              <a:avLst/>
              <a:gdLst/>
              <a:ahLst/>
              <a:cxnLst/>
              <a:rect l="0" t="0" r="0" b="0"/>
              <a:pathLst>
                <a:path w="3071" h="5857" extrusionOk="0">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4" name="Shape 4034"/>
            <p:cNvSpPr/>
            <p:nvPr/>
          </p:nvSpPr>
          <p:spPr>
            <a:xfrm>
              <a:off x="12968277" y="5142689"/>
              <a:ext cx="1601783" cy="2344546"/>
            </a:xfrm>
            <a:custGeom>
              <a:avLst/>
              <a:gdLst/>
              <a:ahLst/>
              <a:cxnLst/>
              <a:rect l="0" t="0" r="0" b="0"/>
              <a:pathLst>
                <a:path w="2372" h="3473" extrusionOk="0">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5" name="Shape 4035"/>
            <p:cNvSpPr/>
            <p:nvPr/>
          </p:nvSpPr>
          <p:spPr>
            <a:xfrm>
              <a:off x="13126075" y="6448853"/>
              <a:ext cx="434685" cy="413568"/>
            </a:xfrm>
            <a:custGeom>
              <a:avLst/>
              <a:gdLst/>
              <a:ahLst/>
              <a:cxnLst/>
              <a:rect l="0" t="0" r="0" b="0"/>
              <a:pathLst>
                <a:path w="645" h="611" extrusionOk="0">
                  <a:moveTo>
                    <a:pt x="23" y="115"/>
                  </a:moveTo>
                  <a:cubicBezTo>
                    <a:pt x="0" y="0"/>
                    <a:pt x="644" y="448"/>
                    <a:pt x="391" y="529"/>
                  </a:cubicBezTo>
                  <a:cubicBezTo>
                    <a:pt x="138" y="610"/>
                    <a:pt x="57" y="276"/>
                    <a:pt x="23" y="115"/>
                  </a:cubicBezTo>
                  <a:lnTo>
                    <a:pt x="23" y="115"/>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6" name="Shape 4036"/>
            <p:cNvSpPr/>
            <p:nvPr/>
          </p:nvSpPr>
          <p:spPr>
            <a:xfrm>
              <a:off x="13444644" y="6901101"/>
              <a:ext cx="643095" cy="815236"/>
            </a:xfrm>
            <a:custGeom>
              <a:avLst/>
              <a:gdLst/>
              <a:ahLst/>
              <a:cxnLst/>
              <a:rect l="0" t="0" r="0" b="0"/>
              <a:pathLst>
                <a:path w="951" h="1209" extrusionOk="0">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7" name="Shape 4037"/>
            <p:cNvSpPr/>
            <p:nvPr/>
          </p:nvSpPr>
          <p:spPr>
            <a:xfrm>
              <a:off x="12328160" y="7043916"/>
              <a:ext cx="613323" cy="895569"/>
            </a:xfrm>
            <a:custGeom>
              <a:avLst/>
              <a:gdLst/>
              <a:ahLst/>
              <a:cxnLst/>
              <a:rect l="0" t="0" r="0" b="0"/>
              <a:pathLst>
                <a:path w="910" h="1329" extrusionOk="0">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8" name="Shape 4038"/>
            <p:cNvSpPr/>
            <p:nvPr/>
          </p:nvSpPr>
          <p:spPr>
            <a:xfrm>
              <a:off x="14013309" y="7377152"/>
              <a:ext cx="276887" cy="276703"/>
            </a:xfrm>
            <a:custGeom>
              <a:avLst/>
              <a:gdLst/>
              <a:ahLst/>
              <a:cxnLst/>
              <a:rect l="0" t="0" r="0" b="0"/>
              <a:pathLst>
                <a:path w="410" h="408" extrusionOk="0">
                  <a:moveTo>
                    <a:pt x="35" y="299"/>
                  </a:moveTo>
                  <a:cubicBezTo>
                    <a:pt x="0" y="213"/>
                    <a:pt x="231" y="0"/>
                    <a:pt x="323" y="115"/>
                  </a:cubicBezTo>
                  <a:cubicBezTo>
                    <a:pt x="409" y="230"/>
                    <a:pt x="81" y="407"/>
                    <a:pt x="35" y="299"/>
                  </a:cubicBezTo>
                  <a:lnTo>
                    <a:pt x="35" y="299"/>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39" name="Shape 4039"/>
            <p:cNvSpPr/>
            <p:nvPr/>
          </p:nvSpPr>
          <p:spPr>
            <a:xfrm>
              <a:off x="13474416" y="7415830"/>
              <a:ext cx="1289169" cy="1210953"/>
            </a:xfrm>
            <a:custGeom>
              <a:avLst/>
              <a:gdLst/>
              <a:ahLst/>
              <a:cxnLst/>
              <a:rect l="0" t="0" r="0" b="0"/>
              <a:pathLst>
                <a:path w="1910" h="1796" extrusionOk="0">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0" name="Shape 4040"/>
            <p:cNvSpPr/>
            <p:nvPr/>
          </p:nvSpPr>
          <p:spPr>
            <a:xfrm>
              <a:off x="7385853" y="10236427"/>
              <a:ext cx="196502" cy="315383"/>
            </a:xfrm>
            <a:custGeom>
              <a:avLst/>
              <a:gdLst/>
              <a:ahLst/>
              <a:cxnLst/>
              <a:rect l="0" t="0" r="0" b="0"/>
              <a:pathLst>
                <a:path w="289" h="467" extrusionOk="0">
                  <a:moveTo>
                    <a:pt x="23" y="178"/>
                  </a:moveTo>
                  <a:cubicBezTo>
                    <a:pt x="92" y="0"/>
                    <a:pt x="288" y="328"/>
                    <a:pt x="208" y="397"/>
                  </a:cubicBezTo>
                  <a:cubicBezTo>
                    <a:pt x="127" y="466"/>
                    <a:pt x="0" y="235"/>
                    <a:pt x="23" y="178"/>
                  </a:cubicBezTo>
                  <a:lnTo>
                    <a:pt x="23" y="178"/>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1" name="Shape 4041"/>
            <p:cNvSpPr/>
            <p:nvPr/>
          </p:nvSpPr>
          <p:spPr>
            <a:xfrm>
              <a:off x="9728983" y="10760081"/>
              <a:ext cx="199479" cy="229100"/>
            </a:xfrm>
            <a:custGeom>
              <a:avLst/>
              <a:gdLst/>
              <a:ahLst/>
              <a:cxnLst/>
              <a:rect l="0" t="0" r="0" b="0"/>
              <a:pathLst>
                <a:path w="294" h="341" extrusionOk="0">
                  <a:moveTo>
                    <a:pt x="293" y="104"/>
                  </a:moveTo>
                  <a:cubicBezTo>
                    <a:pt x="293" y="207"/>
                    <a:pt x="178" y="340"/>
                    <a:pt x="86" y="196"/>
                  </a:cubicBezTo>
                  <a:cubicBezTo>
                    <a:pt x="0" y="46"/>
                    <a:pt x="293" y="0"/>
                    <a:pt x="293" y="104"/>
                  </a:cubicBezTo>
                  <a:lnTo>
                    <a:pt x="293" y="104"/>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2" name="Shape 4042"/>
            <p:cNvSpPr/>
            <p:nvPr/>
          </p:nvSpPr>
          <p:spPr>
            <a:xfrm>
              <a:off x="7010715" y="9617561"/>
              <a:ext cx="267956" cy="377866"/>
            </a:xfrm>
            <a:custGeom>
              <a:avLst/>
              <a:gdLst/>
              <a:ahLst/>
              <a:cxnLst/>
              <a:rect l="0" t="0" r="0" b="0"/>
              <a:pathLst>
                <a:path w="398" h="560" extrusionOk="0">
                  <a:moveTo>
                    <a:pt x="17" y="110"/>
                  </a:moveTo>
                  <a:cubicBezTo>
                    <a:pt x="40" y="0"/>
                    <a:pt x="397" y="282"/>
                    <a:pt x="259" y="421"/>
                  </a:cubicBezTo>
                  <a:cubicBezTo>
                    <a:pt x="121" y="559"/>
                    <a:pt x="0" y="225"/>
                    <a:pt x="17" y="110"/>
                  </a:cubicBezTo>
                  <a:lnTo>
                    <a:pt x="17" y="11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3" name="Shape 4043"/>
            <p:cNvSpPr/>
            <p:nvPr/>
          </p:nvSpPr>
          <p:spPr>
            <a:xfrm>
              <a:off x="12554433" y="9564006"/>
              <a:ext cx="1854852" cy="2064868"/>
            </a:xfrm>
            <a:custGeom>
              <a:avLst/>
              <a:gdLst/>
              <a:ahLst/>
              <a:cxnLst/>
              <a:rect l="0" t="0" r="0" b="0"/>
              <a:pathLst>
                <a:path w="2747" h="3062" extrusionOk="0">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4" name="Shape 4044"/>
            <p:cNvSpPr/>
            <p:nvPr/>
          </p:nvSpPr>
          <p:spPr>
            <a:xfrm>
              <a:off x="6567098" y="8576201"/>
              <a:ext cx="2977292" cy="3082424"/>
            </a:xfrm>
            <a:custGeom>
              <a:avLst/>
              <a:gdLst/>
              <a:ahLst/>
              <a:cxnLst/>
              <a:rect l="0" t="0" r="0" b="0"/>
              <a:pathLst>
                <a:path w="4409" h="4570" extrusionOk="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5" name="Shape 4045"/>
            <p:cNvSpPr/>
            <p:nvPr/>
          </p:nvSpPr>
          <p:spPr>
            <a:xfrm>
              <a:off x="14864813" y="9447969"/>
              <a:ext cx="532934" cy="758704"/>
            </a:xfrm>
            <a:custGeom>
              <a:avLst/>
              <a:gdLst/>
              <a:ahLst/>
              <a:cxnLst/>
              <a:rect l="0" t="0" r="0" b="0"/>
              <a:pathLst>
                <a:path w="789" h="1124" extrusionOk="0">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6" name="Shape 4046"/>
            <p:cNvSpPr/>
            <p:nvPr/>
          </p:nvSpPr>
          <p:spPr>
            <a:xfrm>
              <a:off x="14558152" y="10801736"/>
              <a:ext cx="413845" cy="333235"/>
            </a:xfrm>
            <a:custGeom>
              <a:avLst/>
              <a:gdLst/>
              <a:ahLst/>
              <a:cxnLst/>
              <a:rect l="0" t="0" r="0" b="0"/>
              <a:pathLst>
                <a:path w="611" h="496" extrusionOk="0">
                  <a:moveTo>
                    <a:pt x="52" y="207"/>
                  </a:moveTo>
                  <a:cubicBezTo>
                    <a:pt x="0" y="0"/>
                    <a:pt x="610" y="178"/>
                    <a:pt x="524" y="334"/>
                  </a:cubicBezTo>
                  <a:cubicBezTo>
                    <a:pt x="432" y="495"/>
                    <a:pt x="98" y="391"/>
                    <a:pt x="52" y="207"/>
                  </a:cubicBezTo>
                  <a:lnTo>
                    <a:pt x="52" y="207"/>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7" name="Shape 4047"/>
            <p:cNvSpPr/>
            <p:nvPr/>
          </p:nvSpPr>
          <p:spPr>
            <a:xfrm>
              <a:off x="12905754" y="12217984"/>
              <a:ext cx="1286191" cy="229100"/>
            </a:xfrm>
            <a:custGeom>
              <a:avLst/>
              <a:gdLst/>
              <a:ahLst/>
              <a:cxnLst/>
              <a:rect l="0" t="0" r="0" b="0"/>
              <a:pathLst>
                <a:path w="1906" h="341" extrusionOk="0">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8" name="Shape 4048"/>
            <p:cNvSpPr/>
            <p:nvPr/>
          </p:nvSpPr>
          <p:spPr>
            <a:xfrm>
              <a:off x="15091088" y="10774960"/>
              <a:ext cx="809823" cy="324309"/>
            </a:xfrm>
            <a:custGeom>
              <a:avLst/>
              <a:gdLst/>
              <a:ahLst/>
              <a:cxnLst/>
              <a:rect l="0" t="0" r="0" b="0"/>
              <a:pathLst>
                <a:path w="1198" h="479" extrusionOk="0">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49" name="Shape 4049"/>
            <p:cNvSpPr/>
            <p:nvPr/>
          </p:nvSpPr>
          <p:spPr>
            <a:xfrm>
              <a:off x="15877092" y="10102539"/>
              <a:ext cx="2667654" cy="2338596"/>
            </a:xfrm>
            <a:custGeom>
              <a:avLst/>
              <a:gdLst/>
              <a:ahLst/>
              <a:cxnLst/>
              <a:rect l="0" t="0" r="0" b="0"/>
              <a:pathLst>
                <a:path w="3949" h="3465" extrusionOk="0">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0" name="Shape 4050"/>
            <p:cNvSpPr/>
            <p:nvPr/>
          </p:nvSpPr>
          <p:spPr>
            <a:xfrm>
              <a:off x="13864442" y="12435184"/>
              <a:ext cx="521026" cy="368939"/>
            </a:xfrm>
            <a:custGeom>
              <a:avLst/>
              <a:gdLst/>
              <a:ahLst/>
              <a:cxnLst/>
              <a:rect l="0" t="0" r="0" b="0"/>
              <a:pathLst>
                <a:path w="772" h="545" extrusionOk="0">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1" name="Shape 4051"/>
            <p:cNvSpPr/>
            <p:nvPr/>
          </p:nvSpPr>
          <p:spPr>
            <a:xfrm>
              <a:off x="12682457" y="12533369"/>
              <a:ext cx="529959" cy="270754"/>
            </a:xfrm>
            <a:custGeom>
              <a:avLst/>
              <a:gdLst/>
              <a:ahLst/>
              <a:cxnLst/>
              <a:rect l="0" t="0" r="0" b="0"/>
              <a:pathLst>
                <a:path w="784" h="401" extrusionOk="0">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2" name="Shape 4052"/>
            <p:cNvSpPr/>
            <p:nvPr/>
          </p:nvSpPr>
          <p:spPr>
            <a:xfrm>
              <a:off x="11932178" y="12164428"/>
              <a:ext cx="848530" cy="392742"/>
            </a:xfrm>
            <a:custGeom>
              <a:avLst/>
              <a:gdLst/>
              <a:ahLst/>
              <a:cxnLst/>
              <a:rect l="0" t="0" r="0" b="0"/>
              <a:pathLst>
                <a:path w="1255" h="582" extrusionOk="0">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3" name="Shape 4053"/>
            <p:cNvSpPr/>
            <p:nvPr/>
          </p:nvSpPr>
          <p:spPr>
            <a:xfrm>
              <a:off x="10273827" y="8290573"/>
              <a:ext cx="2536653" cy="1529311"/>
            </a:xfrm>
            <a:custGeom>
              <a:avLst/>
              <a:gdLst/>
              <a:ahLst/>
              <a:cxnLst/>
              <a:rect l="0" t="0" r="0" b="0"/>
              <a:pathLst>
                <a:path w="3758" h="2267" extrusionOk="0">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4" name="Shape 4054"/>
            <p:cNvSpPr/>
            <p:nvPr/>
          </p:nvSpPr>
          <p:spPr>
            <a:xfrm>
              <a:off x="9979075" y="8891586"/>
              <a:ext cx="2777815" cy="2290992"/>
            </a:xfrm>
            <a:custGeom>
              <a:avLst/>
              <a:gdLst/>
              <a:ahLst/>
              <a:cxnLst/>
              <a:rect l="0" t="0" r="0" b="0"/>
              <a:pathLst>
                <a:path w="4115" h="3397" extrusionOk="0">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5" name="Shape 4055"/>
            <p:cNvSpPr/>
            <p:nvPr/>
          </p:nvSpPr>
          <p:spPr>
            <a:xfrm>
              <a:off x="9196047" y="11548539"/>
              <a:ext cx="2786746" cy="892595"/>
            </a:xfrm>
            <a:custGeom>
              <a:avLst/>
              <a:gdLst/>
              <a:ahLst/>
              <a:cxnLst/>
              <a:rect l="0" t="0" r="0" b="0"/>
              <a:pathLst>
                <a:path w="4126" h="1324" extrusionOk="0">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sp>
          <p:nvSpPr>
            <p:cNvPr id="4056" name="Shape 4056"/>
            <p:cNvSpPr/>
            <p:nvPr/>
          </p:nvSpPr>
          <p:spPr>
            <a:xfrm>
              <a:off x="7766947" y="8320326"/>
              <a:ext cx="1152211" cy="1425176"/>
            </a:xfrm>
            <a:custGeom>
              <a:avLst/>
              <a:gdLst/>
              <a:ahLst/>
              <a:cxnLst/>
              <a:rect l="0" t="0" r="0" b="0"/>
              <a:pathLst>
                <a:path w="1705" h="2113" extrusionOk="0">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solidFill>
              <a:srgbClr val="262626"/>
            </a:solidFill>
            <a:ln>
              <a:noFill/>
            </a:ln>
          </p:spPr>
          <p:txBody>
            <a:bodyPr spcFirstLastPara="1" wrap="square" lIns="91388" tIns="45694" rIns="91388" bIns="45694" anchor="ctr" anchorCtr="0">
              <a:noAutofit/>
            </a:bodyPr>
            <a:lstStyle/>
            <a:p>
              <a:endParaRPr sz="1350">
                <a:solidFill>
                  <a:schemeClr val="dk1"/>
                </a:solidFill>
                <a:latin typeface="Open Sans"/>
                <a:ea typeface="Open Sans"/>
                <a:cs typeface="Open Sans"/>
                <a:sym typeface="Open Sans"/>
              </a:endParaRPr>
            </a:p>
          </p:txBody>
        </p:sp>
      </p:grpSp>
      <p:sp>
        <p:nvSpPr>
          <p:cNvPr id="4057" name="Shape 4057"/>
          <p:cNvSpPr txBox="1"/>
          <p:nvPr/>
        </p:nvSpPr>
        <p:spPr>
          <a:xfrm>
            <a:off x="896259" y="738989"/>
            <a:ext cx="2677472" cy="715580"/>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SOUTH EAST ASIA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4058" name="Shape 4058"/>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059" name="Shape 4059"/>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4060" name="Shape 4060"/>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4061" name="Shape 4061"/>
          <p:cNvGrpSpPr/>
          <p:nvPr/>
        </p:nvGrpSpPr>
        <p:grpSpPr>
          <a:xfrm>
            <a:off x="962397" y="3412341"/>
            <a:ext cx="1844098" cy="361747"/>
            <a:chOff x="1071226" y="3545876"/>
            <a:chExt cx="2458797" cy="482329"/>
          </a:xfrm>
        </p:grpSpPr>
        <p:grpSp>
          <p:nvGrpSpPr>
            <p:cNvPr id="4062" name="Shape 4062"/>
            <p:cNvGrpSpPr/>
            <p:nvPr/>
          </p:nvGrpSpPr>
          <p:grpSpPr>
            <a:xfrm>
              <a:off x="1566929" y="3545876"/>
              <a:ext cx="221277" cy="480207"/>
              <a:chOff x="6121233" y="3412078"/>
              <a:chExt cx="328647" cy="713215"/>
            </a:xfrm>
          </p:grpSpPr>
          <p:sp>
            <p:nvSpPr>
              <p:cNvPr id="4063" name="Shape 406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64" name="Shape 406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65" name="Shape 4065"/>
            <p:cNvGrpSpPr/>
            <p:nvPr/>
          </p:nvGrpSpPr>
          <p:grpSpPr>
            <a:xfrm>
              <a:off x="1815392" y="3545876"/>
              <a:ext cx="221278" cy="480207"/>
              <a:chOff x="6490258" y="3412078"/>
              <a:chExt cx="328648" cy="713215"/>
            </a:xfrm>
          </p:grpSpPr>
          <p:sp>
            <p:nvSpPr>
              <p:cNvPr id="4066" name="Shape 406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67" name="Shape 406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68" name="Shape 4068"/>
            <p:cNvGrpSpPr/>
            <p:nvPr/>
          </p:nvGrpSpPr>
          <p:grpSpPr>
            <a:xfrm>
              <a:off x="2064797" y="3545876"/>
              <a:ext cx="221277" cy="480207"/>
              <a:chOff x="6860681" y="3412078"/>
              <a:chExt cx="328647" cy="713215"/>
            </a:xfrm>
          </p:grpSpPr>
          <p:sp>
            <p:nvSpPr>
              <p:cNvPr id="4069" name="Shape 406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70" name="Shape 407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71" name="Shape 4071"/>
            <p:cNvGrpSpPr/>
            <p:nvPr/>
          </p:nvGrpSpPr>
          <p:grpSpPr>
            <a:xfrm>
              <a:off x="2313259" y="3545876"/>
              <a:ext cx="221277" cy="480207"/>
              <a:chOff x="7229705" y="3412078"/>
              <a:chExt cx="328647" cy="713215"/>
            </a:xfrm>
          </p:grpSpPr>
          <p:sp>
            <p:nvSpPr>
              <p:cNvPr id="4072" name="Shape 407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73" name="Shape 407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74" name="Shape 4074"/>
            <p:cNvGrpSpPr/>
            <p:nvPr/>
          </p:nvGrpSpPr>
          <p:grpSpPr>
            <a:xfrm>
              <a:off x="2562414" y="3545876"/>
              <a:ext cx="221278" cy="480207"/>
              <a:chOff x="7599755" y="3412078"/>
              <a:chExt cx="328648" cy="713215"/>
            </a:xfrm>
          </p:grpSpPr>
          <p:sp>
            <p:nvSpPr>
              <p:cNvPr id="4075" name="Shape 407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76" name="Shape 407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77" name="Shape 4077"/>
            <p:cNvGrpSpPr/>
            <p:nvPr/>
          </p:nvGrpSpPr>
          <p:grpSpPr>
            <a:xfrm>
              <a:off x="2810878" y="3545876"/>
              <a:ext cx="221278" cy="480207"/>
              <a:chOff x="7968781" y="3412078"/>
              <a:chExt cx="328648" cy="713215"/>
            </a:xfrm>
          </p:grpSpPr>
          <p:sp>
            <p:nvSpPr>
              <p:cNvPr id="4078" name="Shape 407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79" name="Shape 407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80" name="Shape 4080"/>
            <p:cNvGrpSpPr/>
            <p:nvPr/>
          </p:nvGrpSpPr>
          <p:grpSpPr>
            <a:xfrm>
              <a:off x="3060282" y="3545876"/>
              <a:ext cx="221278" cy="480207"/>
              <a:chOff x="8339202" y="3412078"/>
              <a:chExt cx="328648" cy="713215"/>
            </a:xfrm>
          </p:grpSpPr>
          <p:sp>
            <p:nvSpPr>
              <p:cNvPr id="4081" name="Shape 408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82" name="Shape 408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83" name="Shape 4083"/>
            <p:cNvGrpSpPr/>
            <p:nvPr/>
          </p:nvGrpSpPr>
          <p:grpSpPr>
            <a:xfrm>
              <a:off x="3308746" y="3545876"/>
              <a:ext cx="221277" cy="480207"/>
              <a:chOff x="8708228" y="3412078"/>
              <a:chExt cx="328647" cy="713215"/>
            </a:xfrm>
          </p:grpSpPr>
          <p:sp>
            <p:nvSpPr>
              <p:cNvPr id="4084" name="Shape 408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85" name="Shape 408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086" name="Shape 408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087" name="Shape 4087"/>
            <p:cNvGrpSpPr/>
            <p:nvPr/>
          </p:nvGrpSpPr>
          <p:grpSpPr>
            <a:xfrm>
              <a:off x="1318993" y="3545876"/>
              <a:ext cx="221277" cy="480207"/>
              <a:chOff x="5752993" y="3412078"/>
              <a:chExt cx="328647" cy="713215"/>
            </a:xfrm>
          </p:grpSpPr>
          <p:sp>
            <p:nvSpPr>
              <p:cNvPr id="4088" name="Shape 408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89" name="Shape 408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90" name="Shape 4090"/>
            <p:cNvGrpSpPr/>
            <p:nvPr/>
          </p:nvGrpSpPr>
          <p:grpSpPr>
            <a:xfrm>
              <a:off x="1071226" y="3547998"/>
              <a:ext cx="221279" cy="480207"/>
              <a:chOff x="-1" y="0"/>
              <a:chExt cx="685103" cy="1486773"/>
            </a:xfrm>
          </p:grpSpPr>
          <p:sp>
            <p:nvSpPr>
              <p:cNvPr id="4091" name="Shape 409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92" name="Shape 409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4093" name="Shape 4093"/>
          <p:cNvGrpSpPr/>
          <p:nvPr/>
        </p:nvGrpSpPr>
        <p:grpSpPr>
          <a:xfrm>
            <a:off x="962397" y="4105468"/>
            <a:ext cx="1828654" cy="362521"/>
            <a:chOff x="1071226" y="5134431"/>
            <a:chExt cx="2438205" cy="483361"/>
          </a:xfrm>
        </p:grpSpPr>
        <p:grpSp>
          <p:nvGrpSpPr>
            <p:cNvPr id="4094" name="Shape 4094"/>
            <p:cNvGrpSpPr/>
            <p:nvPr/>
          </p:nvGrpSpPr>
          <p:grpSpPr>
            <a:xfrm>
              <a:off x="1577225" y="5134431"/>
              <a:ext cx="190640" cy="481237"/>
              <a:chOff x="1577225" y="5134431"/>
              <a:chExt cx="190640" cy="481237"/>
            </a:xfrm>
          </p:grpSpPr>
          <p:sp>
            <p:nvSpPr>
              <p:cNvPr id="4095" name="Shape 409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96" name="Shape 409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097" name="Shape 4097"/>
            <p:cNvGrpSpPr/>
            <p:nvPr/>
          </p:nvGrpSpPr>
          <p:grpSpPr>
            <a:xfrm>
              <a:off x="1825690" y="5134431"/>
              <a:ext cx="190640" cy="481237"/>
              <a:chOff x="1825690" y="5134431"/>
              <a:chExt cx="190640" cy="481237"/>
            </a:xfrm>
          </p:grpSpPr>
          <p:sp>
            <p:nvSpPr>
              <p:cNvPr id="4098" name="Shape 409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099" name="Shape 409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00" name="Shape 4100"/>
            <p:cNvGrpSpPr/>
            <p:nvPr/>
          </p:nvGrpSpPr>
          <p:grpSpPr>
            <a:xfrm>
              <a:off x="2075093" y="5134431"/>
              <a:ext cx="190640" cy="481237"/>
              <a:chOff x="2075093" y="5134431"/>
              <a:chExt cx="190640" cy="481237"/>
            </a:xfrm>
          </p:grpSpPr>
          <p:sp>
            <p:nvSpPr>
              <p:cNvPr id="4101" name="Shape 410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02" name="Shape 410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03" name="Shape 4103"/>
            <p:cNvGrpSpPr/>
            <p:nvPr/>
          </p:nvGrpSpPr>
          <p:grpSpPr>
            <a:xfrm>
              <a:off x="2323557" y="5134431"/>
              <a:ext cx="190640" cy="481238"/>
              <a:chOff x="7252702" y="2337375"/>
              <a:chExt cx="283144" cy="714746"/>
            </a:xfrm>
          </p:grpSpPr>
          <p:sp>
            <p:nvSpPr>
              <p:cNvPr id="4104" name="Shape 410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05" name="Shape 410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06" name="Shape 4106"/>
            <p:cNvGrpSpPr/>
            <p:nvPr/>
          </p:nvGrpSpPr>
          <p:grpSpPr>
            <a:xfrm>
              <a:off x="2572710" y="5134431"/>
              <a:ext cx="190640" cy="481238"/>
              <a:chOff x="7622750" y="2337375"/>
              <a:chExt cx="283144" cy="714746"/>
            </a:xfrm>
          </p:grpSpPr>
          <p:sp>
            <p:nvSpPr>
              <p:cNvPr id="4107" name="Shape 410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08" name="Shape 410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09" name="Shape 4109"/>
            <p:cNvGrpSpPr/>
            <p:nvPr/>
          </p:nvGrpSpPr>
          <p:grpSpPr>
            <a:xfrm>
              <a:off x="2821174" y="5134431"/>
              <a:ext cx="190640" cy="481237"/>
              <a:chOff x="7991776" y="2337375"/>
              <a:chExt cx="283144" cy="714745"/>
            </a:xfrm>
          </p:grpSpPr>
          <p:sp>
            <p:nvSpPr>
              <p:cNvPr id="4110" name="Shape 411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11" name="Shape 411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12" name="Shape 4112"/>
            <p:cNvGrpSpPr/>
            <p:nvPr/>
          </p:nvGrpSpPr>
          <p:grpSpPr>
            <a:xfrm>
              <a:off x="3070578" y="5134431"/>
              <a:ext cx="190640" cy="481238"/>
              <a:chOff x="8362198" y="2337375"/>
              <a:chExt cx="283144" cy="714746"/>
            </a:xfrm>
          </p:grpSpPr>
          <p:sp>
            <p:nvSpPr>
              <p:cNvPr id="4113" name="Shape 411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14" name="Shape 411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15" name="Shape 4115"/>
            <p:cNvGrpSpPr/>
            <p:nvPr/>
          </p:nvGrpSpPr>
          <p:grpSpPr>
            <a:xfrm>
              <a:off x="3318791" y="5134431"/>
              <a:ext cx="190640" cy="481238"/>
              <a:chOff x="8731224" y="2337375"/>
              <a:chExt cx="283144" cy="714746"/>
            </a:xfrm>
          </p:grpSpPr>
          <p:sp>
            <p:nvSpPr>
              <p:cNvPr id="4116" name="Shape 411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17" name="Shape 411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18" name="Shape 4118"/>
            <p:cNvGrpSpPr/>
            <p:nvPr/>
          </p:nvGrpSpPr>
          <p:grpSpPr>
            <a:xfrm>
              <a:off x="1071226" y="5136553"/>
              <a:ext cx="190640" cy="481238"/>
              <a:chOff x="0" y="0"/>
              <a:chExt cx="590245" cy="1489965"/>
            </a:xfrm>
          </p:grpSpPr>
          <p:sp>
            <p:nvSpPr>
              <p:cNvPr id="4119" name="Shape 41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20" name="Shape 41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121" name="Shape 4121"/>
            <p:cNvGrpSpPr/>
            <p:nvPr/>
          </p:nvGrpSpPr>
          <p:grpSpPr>
            <a:xfrm>
              <a:off x="1320621" y="5136553"/>
              <a:ext cx="190640" cy="481238"/>
              <a:chOff x="0" y="0"/>
              <a:chExt cx="590245" cy="1489965"/>
            </a:xfrm>
          </p:grpSpPr>
          <p:sp>
            <p:nvSpPr>
              <p:cNvPr id="4122" name="Shape 412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123" name="Shape 412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4124" name="Shape 4124"/>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4125" name="Shape 4125"/>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4126" name="Shape 4126"/>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4127" name="Shape 4127"/>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57"/>
                                        </p:tgtEl>
                                        <p:attrNameLst>
                                          <p:attrName>style.visibility</p:attrName>
                                        </p:attrNameLst>
                                      </p:cBhvr>
                                      <p:to>
                                        <p:strVal val="visible"/>
                                      </p:to>
                                    </p:set>
                                    <p:animEffect transition="in" filter="fade">
                                      <p:cBhvr>
                                        <p:cTn id="7" dur="500"/>
                                        <p:tgtEl>
                                          <p:spTgt spid="4057"/>
                                        </p:tgtEl>
                                      </p:cBhvr>
                                    </p:animEffect>
                                  </p:childTnLst>
                                </p:cTn>
                              </p:par>
                              <p:par>
                                <p:cTn id="8" presetID="10" presetClass="entr" presetSubtype="0" fill="hold" nodeType="withEffect">
                                  <p:stCondLst>
                                    <p:cond delay="0"/>
                                  </p:stCondLst>
                                  <p:childTnLst>
                                    <p:set>
                                      <p:cBhvr>
                                        <p:cTn id="9" dur="1" fill="hold">
                                          <p:stCondLst>
                                            <p:cond delay="0"/>
                                          </p:stCondLst>
                                        </p:cTn>
                                        <p:tgtEl>
                                          <p:spTgt spid="4058"/>
                                        </p:tgtEl>
                                        <p:attrNameLst>
                                          <p:attrName>style.visibility</p:attrName>
                                        </p:attrNameLst>
                                      </p:cBhvr>
                                      <p:to>
                                        <p:strVal val="visible"/>
                                      </p:to>
                                    </p:set>
                                    <p:animEffect transition="in" filter="fade">
                                      <p:cBhvr>
                                        <p:cTn id="10" dur="500"/>
                                        <p:tgtEl>
                                          <p:spTgt spid="405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060"/>
                                        </p:tgtEl>
                                        <p:attrNameLst>
                                          <p:attrName>style.visibility</p:attrName>
                                        </p:attrNameLst>
                                      </p:cBhvr>
                                      <p:to>
                                        <p:strVal val="visible"/>
                                      </p:to>
                                    </p:set>
                                    <p:animEffect transition="in" filter="fade">
                                      <p:cBhvr>
                                        <p:cTn id="14" dur="500"/>
                                        <p:tgtEl>
                                          <p:spTgt spid="406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059"/>
                                        </p:tgtEl>
                                        <p:attrNameLst>
                                          <p:attrName>style.visibility</p:attrName>
                                        </p:attrNameLst>
                                      </p:cBhvr>
                                      <p:to>
                                        <p:strVal val="visible"/>
                                      </p:to>
                                    </p:set>
                                    <p:animEffect transition="in" filter="fade">
                                      <p:cBhvr>
                                        <p:cTn id="18" dur="500"/>
                                        <p:tgtEl>
                                          <p:spTgt spid="405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25">
                                            <p:txEl>
                                              <p:pRg st="0" end="0"/>
                                            </p:txEl>
                                          </p:spTgt>
                                        </p:tgtEl>
                                        <p:attrNameLst>
                                          <p:attrName>style.visibility</p:attrName>
                                        </p:attrNameLst>
                                      </p:cBhvr>
                                      <p:to>
                                        <p:strVal val="visible"/>
                                      </p:to>
                                    </p:set>
                                    <p:animEffect transition="in" filter="fade">
                                      <p:cBhvr>
                                        <p:cTn id="22" dur="500"/>
                                        <p:tgtEl>
                                          <p:spTgt spid="4125">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061"/>
                                        </p:tgtEl>
                                        <p:attrNameLst>
                                          <p:attrName>style.visibility</p:attrName>
                                        </p:attrNameLst>
                                      </p:cBhvr>
                                      <p:to>
                                        <p:strVal val="visible"/>
                                      </p:to>
                                    </p:set>
                                    <p:animEffect transition="in" filter="fade">
                                      <p:cBhvr>
                                        <p:cTn id="26" dur="500"/>
                                        <p:tgtEl>
                                          <p:spTgt spid="4061"/>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126"/>
                                        </p:tgtEl>
                                        <p:attrNameLst>
                                          <p:attrName>style.visibility</p:attrName>
                                        </p:attrNameLst>
                                      </p:cBhvr>
                                      <p:to>
                                        <p:strVal val="visible"/>
                                      </p:to>
                                    </p:set>
                                    <p:animEffect transition="in" filter="fade">
                                      <p:cBhvr>
                                        <p:cTn id="30" dur="500"/>
                                        <p:tgtEl>
                                          <p:spTgt spid="4126"/>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124">
                                            <p:txEl>
                                              <p:pRg st="0" end="0"/>
                                            </p:txEl>
                                          </p:spTgt>
                                        </p:tgtEl>
                                        <p:attrNameLst>
                                          <p:attrName>style.visibility</p:attrName>
                                        </p:attrNameLst>
                                      </p:cBhvr>
                                      <p:to>
                                        <p:strVal val="visible"/>
                                      </p:to>
                                    </p:set>
                                    <p:animEffect transition="in" filter="fade">
                                      <p:cBhvr>
                                        <p:cTn id="34" dur="500"/>
                                        <p:tgtEl>
                                          <p:spTgt spid="4124">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093"/>
                                        </p:tgtEl>
                                        <p:attrNameLst>
                                          <p:attrName>style.visibility</p:attrName>
                                        </p:attrNameLst>
                                      </p:cBhvr>
                                      <p:to>
                                        <p:strVal val="visible"/>
                                      </p:to>
                                    </p:set>
                                    <p:animEffect transition="in" filter="fade">
                                      <p:cBhvr>
                                        <p:cTn id="38" dur="500"/>
                                        <p:tgtEl>
                                          <p:spTgt spid="4093"/>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127"/>
                                        </p:tgtEl>
                                        <p:attrNameLst>
                                          <p:attrName>style.visibility</p:attrName>
                                        </p:attrNameLst>
                                      </p:cBhvr>
                                      <p:to>
                                        <p:strVal val="visible"/>
                                      </p:to>
                                    </p:set>
                                    <p:animEffect transition="in" filter="fade">
                                      <p:cBhvr>
                                        <p:cTn id="42" dur="500"/>
                                        <p:tgtEl>
                                          <p:spTgt spid="41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029"/>
                                        </p:tgtEl>
                                        <p:attrNameLst>
                                          <p:attrName>style.visibility</p:attrName>
                                        </p:attrNameLst>
                                      </p:cBhvr>
                                      <p:to>
                                        <p:strVal val="visible"/>
                                      </p:to>
                                    </p:set>
                                    <p:animEffect transition="in" filter="fade">
                                      <p:cBhvr>
                                        <p:cTn id="46" dur="500"/>
                                        <p:tgtEl>
                                          <p:spTgt spid="4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82"/>
        <p:cNvGrpSpPr/>
        <p:nvPr/>
      </p:nvGrpSpPr>
      <p:grpSpPr>
        <a:xfrm>
          <a:off x="0" y="0"/>
          <a:ext cx="0" cy="0"/>
          <a:chOff x="0" y="0"/>
          <a:chExt cx="0" cy="0"/>
        </a:xfrm>
      </p:grpSpPr>
      <p:sp>
        <p:nvSpPr>
          <p:cNvPr id="283" name="Shape 283"/>
          <p:cNvSpPr txBox="1"/>
          <p:nvPr/>
        </p:nvSpPr>
        <p:spPr>
          <a:xfrm>
            <a:off x="3049121" y="74304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COMPANY </a:t>
            </a:r>
            <a:r>
              <a:rPr lang="id-ID" sz="2100" b="1">
                <a:solidFill>
                  <a:schemeClr val="accent2"/>
                </a:solidFill>
                <a:latin typeface="Lato Black"/>
                <a:ea typeface="Lato Black"/>
                <a:cs typeface="Lato Black"/>
                <a:sym typeface="Lato Black"/>
              </a:rPr>
              <a:t>HISTORY</a:t>
            </a:r>
            <a:endParaRPr sz="2100" b="1">
              <a:solidFill>
                <a:schemeClr val="accent2"/>
              </a:solidFill>
              <a:latin typeface="Lato Black"/>
              <a:ea typeface="Lato Black"/>
              <a:cs typeface="Lato Black"/>
              <a:sym typeface="Lato Black"/>
            </a:endParaRPr>
          </a:p>
        </p:txBody>
      </p:sp>
      <p:sp>
        <p:nvSpPr>
          <p:cNvPr id="284" name="Shape 284"/>
          <p:cNvSpPr txBox="1"/>
          <p:nvPr/>
        </p:nvSpPr>
        <p:spPr>
          <a:xfrm>
            <a:off x="2904565" y="558381"/>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85" name="Shape 285"/>
          <p:cNvSpPr txBox="1"/>
          <p:nvPr/>
        </p:nvSpPr>
        <p:spPr>
          <a:xfrm>
            <a:off x="530449" y="3987378"/>
            <a:ext cx="8083102" cy="64056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a:t>
            </a:r>
            <a:endParaRPr sz="788">
              <a:solidFill>
                <a:srgbClr val="595959"/>
              </a:solidFill>
              <a:latin typeface="Open Sans"/>
              <a:ea typeface="Open Sans"/>
              <a:cs typeface="Open Sans"/>
              <a:sym typeface="Open Sans"/>
            </a:endParaRPr>
          </a:p>
        </p:txBody>
      </p:sp>
      <p:sp>
        <p:nvSpPr>
          <p:cNvPr id="286" name="Shape 286"/>
          <p:cNvSpPr txBox="1"/>
          <p:nvPr/>
        </p:nvSpPr>
        <p:spPr>
          <a:xfrm>
            <a:off x="2904564" y="3695096"/>
            <a:ext cx="3334871" cy="230833"/>
          </a:xfrm>
          <a:prstGeom prst="rect">
            <a:avLst/>
          </a:prstGeom>
          <a:noFill/>
          <a:ln>
            <a:noFill/>
          </a:ln>
        </p:spPr>
        <p:txBody>
          <a:bodyPr spcFirstLastPara="1" wrap="square" lIns="68569" tIns="34275" rIns="68569" bIns="34275" anchor="t" anchorCtr="0">
            <a:noAutofit/>
          </a:bodyPr>
          <a:lstStyle/>
          <a:p>
            <a:pPr algn="ctr"/>
            <a:r>
              <a:rPr lang="id-ID" b="1">
                <a:solidFill>
                  <a:schemeClr val="accent1"/>
                </a:solidFill>
                <a:latin typeface="Open Sans"/>
                <a:ea typeface="Open Sans"/>
                <a:cs typeface="Open Sans"/>
                <a:sym typeface="Open Sans"/>
              </a:rPr>
              <a:t>ESTABLISHED SINCE 1981</a:t>
            </a:r>
            <a:endParaRPr b="1">
              <a:solidFill>
                <a:schemeClr val="accent1"/>
              </a:solidFill>
              <a:latin typeface="Open Sans"/>
              <a:ea typeface="Open Sans"/>
              <a:cs typeface="Open Sans"/>
              <a:sym typeface="Open Sans"/>
            </a:endParaRPr>
          </a:p>
        </p:txBody>
      </p:sp>
      <p:pic>
        <p:nvPicPr>
          <p:cNvPr id="287" name="Shape 287"/>
          <p:cNvPicPr preferRelativeResize="0">
            <a:picLocks noGrp="1"/>
          </p:cNvPicPr>
          <p:nvPr>
            <p:ph type="pic" idx="2"/>
          </p:nvPr>
        </p:nvPicPr>
        <p:blipFill rotWithShape="1">
          <a:blip r:embed="rId3">
            <a:alphaModFix/>
          </a:blip>
          <a:srcRect t="12804" b="12804"/>
          <a:stretch/>
        </p:blipFill>
        <p:spPr>
          <a:xfrm>
            <a:off x="2191941" y="1470905"/>
            <a:ext cx="4760119" cy="199191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3"/>
                                        </p:tgtEl>
                                        <p:attrNameLst>
                                          <p:attrName>style.visibility</p:attrName>
                                        </p:attrNameLst>
                                      </p:cBhvr>
                                      <p:to>
                                        <p:strVal val="visible"/>
                                      </p:to>
                                    </p:set>
                                    <p:animEffect transition="in" filter="fade">
                                      <p:cBhvr>
                                        <p:cTn id="7" dur="500"/>
                                        <p:tgtEl>
                                          <p:spTgt spid="283"/>
                                        </p:tgtEl>
                                      </p:cBhvr>
                                    </p:animEffect>
                                  </p:childTnLst>
                                </p:cTn>
                              </p:par>
                              <p:par>
                                <p:cTn id="8" presetID="10" presetClass="entr" presetSubtype="0" fill="hold" nodeType="withEffect">
                                  <p:stCondLst>
                                    <p:cond delay="0"/>
                                  </p:stCondLst>
                                  <p:childTnLst>
                                    <p:set>
                                      <p:cBhvr>
                                        <p:cTn id="9" dur="1" fill="hold">
                                          <p:stCondLst>
                                            <p:cond delay="0"/>
                                          </p:stCondLst>
                                        </p:cTn>
                                        <p:tgtEl>
                                          <p:spTgt spid="284"/>
                                        </p:tgtEl>
                                        <p:attrNameLst>
                                          <p:attrName>style.visibility</p:attrName>
                                        </p:attrNameLst>
                                      </p:cBhvr>
                                      <p:to>
                                        <p:strVal val="visible"/>
                                      </p:to>
                                    </p:set>
                                    <p:animEffect transition="in" filter="fade">
                                      <p:cBhvr>
                                        <p:cTn id="10" dur="500"/>
                                        <p:tgtEl>
                                          <p:spTgt spid="28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86"/>
                                        </p:tgtEl>
                                        <p:attrNameLst>
                                          <p:attrName>style.visibility</p:attrName>
                                        </p:attrNameLst>
                                      </p:cBhvr>
                                      <p:to>
                                        <p:strVal val="visible"/>
                                      </p:to>
                                    </p:set>
                                    <p:animEffect transition="in" filter="fade">
                                      <p:cBhvr>
                                        <p:cTn id="14" dur="500"/>
                                        <p:tgtEl>
                                          <p:spTgt spid="28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85"/>
                                        </p:tgtEl>
                                        <p:attrNameLst>
                                          <p:attrName>style.visibility</p:attrName>
                                        </p:attrNameLst>
                                      </p:cBhvr>
                                      <p:to>
                                        <p:strVal val="visible"/>
                                      </p:to>
                                    </p:set>
                                    <p:animEffect transition="in" filter="fade">
                                      <p:cBhvr>
                                        <p:cTn id="18" dur="500"/>
                                        <p:tgtEl>
                                          <p:spTgt spid="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131"/>
        <p:cNvGrpSpPr/>
        <p:nvPr/>
      </p:nvGrpSpPr>
      <p:grpSpPr>
        <a:xfrm>
          <a:off x="0" y="0"/>
          <a:ext cx="0" cy="0"/>
          <a:chOff x="0" y="0"/>
          <a:chExt cx="0" cy="0"/>
        </a:xfrm>
      </p:grpSpPr>
      <p:grpSp>
        <p:nvGrpSpPr>
          <p:cNvPr id="4132" name="Shape 4132"/>
          <p:cNvGrpSpPr/>
          <p:nvPr/>
        </p:nvGrpSpPr>
        <p:grpSpPr>
          <a:xfrm>
            <a:off x="1474401" y="738989"/>
            <a:ext cx="2096232" cy="3870068"/>
            <a:chOff x="13759994" y="719764"/>
            <a:chExt cx="6984025" cy="12893919"/>
          </a:xfrm>
        </p:grpSpPr>
        <p:sp>
          <p:nvSpPr>
            <p:cNvPr id="4133" name="Shape 4133"/>
            <p:cNvSpPr/>
            <p:nvPr/>
          </p:nvSpPr>
          <p:spPr>
            <a:xfrm>
              <a:off x="17718338" y="2670601"/>
              <a:ext cx="1151598" cy="619626"/>
            </a:xfrm>
            <a:custGeom>
              <a:avLst/>
              <a:gdLst/>
              <a:ahLst/>
              <a:cxnLst/>
              <a:rect l="0" t="0" r="0" b="0"/>
              <a:pathLst>
                <a:path w="2319" h="1250" extrusionOk="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4" name="Shape 4134"/>
            <p:cNvSpPr/>
            <p:nvPr/>
          </p:nvSpPr>
          <p:spPr>
            <a:xfrm>
              <a:off x="18683841" y="2523904"/>
              <a:ext cx="829763" cy="621816"/>
            </a:xfrm>
            <a:custGeom>
              <a:avLst/>
              <a:gdLst/>
              <a:ahLst/>
              <a:cxnLst/>
              <a:rect l="0" t="0" r="0" b="0"/>
              <a:pathLst>
                <a:path w="1670" h="1251" extrusionOk="0">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5" name="Shape 4135"/>
            <p:cNvSpPr/>
            <p:nvPr/>
          </p:nvSpPr>
          <p:spPr>
            <a:xfrm>
              <a:off x="18598455" y="3728125"/>
              <a:ext cx="980829" cy="805733"/>
            </a:xfrm>
            <a:custGeom>
              <a:avLst/>
              <a:gdLst/>
              <a:ahLst/>
              <a:cxnLst/>
              <a:rect l="0" t="0" r="0" b="0"/>
              <a:pathLst>
                <a:path w="1975" h="1622" extrusionOk="0">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6" name="Shape 4136"/>
            <p:cNvSpPr/>
            <p:nvPr/>
          </p:nvSpPr>
          <p:spPr>
            <a:xfrm>
              <a:off x="18721059" y="4262362"/>
              <a:ext cx="923905" cy="952430"/>
            </a:xfrm>
            <a:custGeom>
              <a:avLst/>
              <a:gdLst/>
              <a:ahLst/>
              <a:cxnLst/>
              <a:rect l="0" t="0" r="0" b="0"/>
              <a:pathLst>
                <a:path w="1861" h="1918" extrusionOk="0">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7" name="Shape 4137"/>
            <p:cNvSpPr/>
            <p:nvPr/>
          </p:nvSpPr>
          <p:spPr>
            <a:xfrm>
              <a:off x="19347213" y="2902687"/>
              <a:ext cx="691834" cy="1094746"/>
            </a:xfrm>
            <a:custGeom>
              <a:avLst/>
              <a:gdLst/>
              <a:ahLst/>
              <a:cxnLst/>
              <a:rect l="0" t="0" r="0" b="0"/>
              <a:pathLst>
                <a:path w="1393" h="2204" extrusionOk="0">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8" name="Shape 4138"/>
            <p:cNvSpPr/>
            <p:nvPr/>
          </p:nvSpPr>
          <p:spPr>
            <a:xfrm>
              <a:off x="18716681" y="2841381"/>
              <a:ext cx="1004913" cy="1188893"/>
            </a:xfrm>
            <a:custGeom>
              <a:avLst/>
              <a:gdLst/>
              <a:ahLst/>
              <a:cxnLst/>
              <a:rect l="0" t="0" r="0" b="0"/>
              <a:pathLst>
                <a:path w="2022" h="2395" extrusionOk="0">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39" name="Shape 4139"/>
            <p:cNvSpPr/>
            <p:nvPr/>
          </p:nvSpPr>
          <p:spPr>
            <a:xfrm>
              <a:off x="19417270" y="3907664"/>
              <a:ext cx="761894" cy="626195"/>
            </a:xfrm>
            <a:custGeom>
              <a:avLst/>
              <a:gdLst/>
              <a:ahLst/>
              <a:cxnLst/>
              <a:rect l="0" t="0" r="0" b="0"/>
              <a:pathLst>
                <a:path w="1536" h="1260" extrusionOk="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0" name="Shape 4140"/>
            <p:cNvSpPr/>
            <p:nvPr/>
          </p:nvSpPr>
          <p:spPr>
            <a:xfrm>
              <a:off x="16691533" y="2742855"/>
              <a:ext cx="1103432" cy="1293990"/>
            </a:xfrm>
            <a:custGeom>
              <a:avLst/>
              <a:gdLst/>
              <a:ahLst/>
              <a:cxnLst/>
              <a:rect l="0" t="0" r="0" b="0"/>
              <a:pathLst>
                <a:path w="2222" h="2604" extrusionOk="0">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1" name="Shape 4141"/>
            <p:cNvSpPr/>
            <p:nvPr/>
          </p:nvSpPr>
          <p:spPr>
            <a:xfrm>
              <a:off x="17674550" y="2898308"/>
              <a:ext cx="1405563" cy="1083798"/>
            </a:xfrm>
            <a:custGeom>
              <a:avLst/>
              <a:gdLst/>
              <a:ahLst/>
              <a:cxnLst/>
              <a:rect l="0" t="0" r="0" b="0"/>
              <a:pathLst>
                <a:path w="2833" h="2184" extrusionOk="0">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2" name="Shape 4142"/>
            <p:cNvSpPr/>
            <p:nvPr/>
          </p:nvSpPr>
          <p:spPr>
            <a:xfrm>
              <a:off x="17654847" y="3220162"/>
              <a:ext cx="577989" cy="814491"/>
            </a:xfrm>
            <a:custGeom>
              <a:avLst/>
              <a:gdLst/>
              <a:ahLst/>
              <a:cxnLst/>
              <a:rect l="0" t="0" r="0" b="0"/>
              <a:pathLst>
                <a:path w="1165" h="1641" extrusionOk="0">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3" name="Shape 4143"/>
            <p:cNvSpPr/>
            <p:nvPr/>
          </p:nvSpPr>
          <p:spPr>
            <a:xfrm>
              <a:off x="18024847" y="4873230"/>
              <a:ext cx="932663" cy="1469148"/>
            </a:xfrm>
            <a:custGeom>
              <a:avLst/>
              <a:gdLst/>
              <a:ahLst/>
              <a:cxnLst/>
              <a:rect l="0" t="0" r="0" b="0"/>
              <a:pathLst>
                <a:path w="1880" h="2958" extrusionOk="0">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4" name="Shape 4144"/>
            <p:cNvSpPr/>
            <p:nvPr/>
          </p:nvSpPr>
          <p:spPr>
            <a:xfrm>
              <a:off x="18370763" y="4135371"/>
              <a:ext cx="569231" cy="1090367"/>
            </a:xfrm>
            <a:custGeom>
              <a:avLst/>
              <a:gdLst/>
              <a:ahLst/>
              <a:cxnLst/>
              <a:rect l="0" t="0" r="0" b="0"/>
              <a:pathLst>
                <a:path w="1145" h="2194" extrusionOk="0">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5" name="Shape 4145"/>
            <p:cNvSpPr/>
            <p:nvPr/>
          </p:nvSpPr>
          <p:spPr>
            <a:xfrm>
              <a:off x="18578752" y="5142536"/>
              <a:ext cx="853847" cy="1018114"/>
            </a:xfrm>
            <a:custGeom>
              <a:avLst/>
              <a:gdLst/>
              <a:ahLst/>
              <a:cxnLst/>
              <a:rect l="0" t="0" r="0" b="0"/>
              <a:pathLst>
                <a:path w="1718" h="2051" extrusionOk="0">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6" name="Shape 4146"/>
            <p:cNvSpPr/>
            <p:nvPr/>
          </p:nvSpPr>
          <p:spPr>
            <a:xfrm>
              <a:off x="17094373" y="4082824"/>
              <a:ext cx="961124" cy="1188895"/>
            </a:xfrm>
            <a:custGeom>
              <a:avLst/>
              <a:gdLst/>
              <a:ahLst/>
              <a:cxnLst/>
              <a:rect l="0" t="0" r="0" b="0"/>
              <a:pathLst>
                <a:path w="1936" h="2394" extrusionOk="0">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7" name="Shape 4147"/>
            <p:cNvSpPr/>
            <p:nvPr/>
          </p:nvSpPr>
          <p:spPr>
            <a:xfrm>
              <a:off x="17453427" y="3750020"/>
              <a:ext cx="1217279" cy="1261147"/>
            </a:xfrm>
            <a:custGeom>
              <a:avLst/>
              <a:gdLst/>
              <a:ahLst/>
              <a:cxnLst/>
              <a:rect l="0" t="0" r="0" b="0"/>
              <a:pathLst>
                <a:path w="2452" h="2538" extrusionOk="0">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8" name="Shape 4148"/>
            <p:cNvSpPr/>
            <p:nvPr/>
          </p:nvSpPr>
          <p:spPr>
            <a:xfrm>
              <a:off x="19682184" y="4599542"/>
              <a:ext cx="1061834" cy="1672772"/>
            </a:xfrm>
            <a:custGeom>
              <a:avLst/>
              <a:gdLst/>
              <a:ahLst/>
              <a:cxnLst/>
              <a:rect l="0" t="0" r="0" b="0"/>
              <a:pathLst>
                <a:path w="2137" h="3368" extrusionOk="0">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49" name="Shape 4149"/>
            <p:cNvSpPr/>
            <p:nvPr/>
          </p:nvSpPr>
          <p:spPr>
            <a:xfrm>
              <a:off x="19347213" y="4391543"/>
              <a:ext cx="700592" cy="932724"/>
            </a:xfrm>
            <a:custGeom>
              <a:avLst/>
              <a:gdLst/>
              <a:ahLst/>
              <a:cxnLst/>
              <a:rect l="0" t="0" r="0" b="0"/>
              <a:pathLst>
                <a:path w="1412" h="1879" extrusionOk="0">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0" name="Shape 4150"/>
            <p:cNvSpPr/>
            <p:nvPr/>
          </p:nvSpPr>
          <p:spPr>
            <a:xfrm>
              <a:off x="19237747" y="5076852"/>
              <a:ext cx="862603" cy="1079420"/>
            </a:xfrm>
            <a:custGeom>
              <a:avLst/>
              <a:gdLst/>
              <a:ahLst/>
              <a:cxnLst/>
              <a:rect l="0" t="0" r="0" b="0"/>
              <a:pathLst>
                <a:path w="1737" h="2176" extrusionOk="0">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1" name="Shape 4151"/>
            <p:cNvSpPr/>
            <p:nvPr/>
          </p:nvSpPr>
          <p:spPr>
            <a:xfrm>
              <a:off x="19710645" y="4441900"/>
              <a:ext cx="529823" cy="715965"/>
            </a:xfrm>
            <a:custGeom>
              <a:avLst/>
              <a:gdLst/>
              <a:ahLst/>
              <a:cxnLst/>
              <a:rect l="0" t="0" r="0" b="0"/>
              <a:pathLst>
                <a:path w="1069" h="1441" extrusionOk="0">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2" name="Shape 4152"/>
            <p:cNvSpPr/>
            <p:nvPr/>
          </p:nvSpPr>
          <p:spPr>
            <a:xfrm>
              <a:off x="16476978" y="5527887"/>
              <a:ext cx="720295" cy="720344"/>
            </a:xfrm>
            <a:custGeom>
              <a:avLst/>
              <a:gdLst/>
              <a:ahLst/>
              <a:cxnLst/>
              <a:rect l="0" t="0" r="0" b="0"/>
              <a:pathLst>
                <a:path w="1451" h="1450" extrusionOk="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3" name="Shape 4153"/>
            <p:cNvSpPr/>
            <p:nvPr/>
          </p:nvSpPr>
          <p:spPr>
            <a:xfrm>
              <a:off x="16341238" y="4973946"/>
              <a:ext cx="829763" cy="891123"/>
            </a:xfrm>
            <a:custGeom>
              <a:avLst/>
              <a:gdLst/>
              <a:ahLst/>
              <a:cxnLst/>
              <a:rect l="0" t="0" r="0" b="0"/>
              <a:pathLst>
                <a:path w="1670" h="1793" extrusionOk="0">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4" name="Shape 4154"/>
            <p:cNvSpPr/>
            <p:nvPr/>
          </p:nvSpPr>
          <p:spPr>
            <a:xfrm>
              <a:off x="16941119" y="6038039"/>
              <a:ext cx="814439" cy="744427"/>
            </a:xfrm>
            <a:custGeom>
              <a:avLst/>
              <a:gdLst/>
              <a:ahLst/>
              <a:cxnLst/>
              <a:rect l="0" t="0" r="0" b="0"/>
              <a:pathLst>
                <a:path w="1641" h="1498" extrusionOk="0">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5" name="Shape 4155"/>
            <p:cNvSpPr/>
            <p:nvPr/>
          </p:nvSpPr>
          <p:spPr>
            <a:xfrm>
              <a:off x="16960823" y="4868852"/>
              <a:ext cx="1604793" cy="1473527"/>
            </a:xfrm>
            <a:custGeom>
              <a:avLst/>
              <a:gdLst/>
              <a:ahLst/>
              <a:cxnLst/>
              <a:rect l="0" t="0" r="0" b="0"/>
              <a:pathLst>
                <a:path w="3232" h="2967" extrusionOk="0">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6" name="Shape 4156"/>
            <p:cNvSpPr/>
            <p:nvPr/>
          </p:nvSpPr>
          <p:spPr>
            <a:xfrm>
              <a:off x="16757213" y="5989871"/>
              <a:ext cx="488224" cy="488256"/>
            </a:xfrm>
            <a:custGeom>
              <a:avLst/>
              <a:gdLst/>
              <a:ahLst/>
              <a:cxnLst/>
              <a:rect l="0" t="0" r="0" b="0"/>
              <a:pathLst>
                <a:path w="984" h="983" extrusionOk="0">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7" name="Shape 4157"/>
            <p:cNvSpPr/>
            <p:nvPr/>
          </p:nvSpPr>
          <p:spPr>
            <a:xfrm>
              <a:off x="16170469" y="5858502"/>
              <a:ext cx="521065" cy="492635"/>
            </a:xfrm>
            <a:custGeom>
              <a:avLst/>
              <a:gdLst/>
              <a:ahLst/>
              <a:cxnLst/>
              <a:rect l="0" t="0" r="0" b="0"/>
              <a:pathLst>
                <a:path w="1050" h="993" extrusionOk="0">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8" name="Shape 4158"/>
            <p:cNvSpPr/>
            <p:nvPr/>
          </p:nvSpPr>
          <p:spPr>
            <a:xfrm>
              <a:off x="16142005" y="5744647"/>
              <a:ext cx="280237" cy="361265"/>
            </a:xfrm>
            <a:custGeom>
              <a:avLst/>
              <a:gdLst/>
              <a:ahLst/>
              <a:cxnLst/>
              <a:rect l="0" t="0" r="0" b="0"/>
              <a:pathLst>
                <a:path w="564" h="726" extrusionOk="0">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59" name="Shape 4159"/>
            <p:cNvSpPr/>
            <p:nvPr/>
          </p:nvSpPr>
          <p:spPr>
            <a:xfrm>
              <a:off x="16142005" y="5475339"/>
              <a:ext cx="247397" cy="321856"/>
            </a:xfrm>
            <a:custGeom>
              <a:avLst/>
              <a:gdLst/>
              <a:ahLst/>
              <a:cxnLst/>
              <a:rect l="0" t="0" r="0" b="0"/>
              <a:pathLst>
                <a:path w="497" h="649" extrusionOk="0">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0" name="Shape 4160"/>
            <p:cNvSpPr/>
            <p:nvPr/>
          </p:nvSpPr>
          <p:spPr>
            <a:xfrm>
              <a:off x="16198930" y="6322675"/>
              <a:ext cx="264911" cy="299960"/>
            </a:xfrm>
            <a:custGeom>
              <a:avLst/>
              <a:gdLst/>
              <a:ahLst/>
              <a:cxnLst/>
              <a:rect l="0" t="0" r="0" b="0"/>
              <a:pathLst>
                <a:path w="535" h="602" extrusionOk="0">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1" name="Shape 4161"/>
            <p:cNvSpPr/>
            <p:nvPr/>
          </p:nvSpPr>
          <p:spPr>
            <a:xfrm>
              <a:off x="16264609" y="6204442"/>
              <a:ext cx="492605" cy="317476"/>
            </a:xfrm>
            <a:custGeom>
              <a:avLst/>
              <a:gdLst/>
              <a:ahLst/>
              <a:cxnLst/>
              <a:rect l="0" t="0" r="0" b="0"/>
              <a:pathLst>
                <a:path w="992" h="640" extrusionOk="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2" name="Shape 4162"/>
            <p:cNvSpPr/>
            <p:nvPr/>
          </p:nvSpPr>
          <p:spPr>
            <a:xfrm>
              <a:off x="16358752" y="6672993"/>
              <a:ext cx="446627" cy="223328"/>
            </a:xfrm>
            <a:custGeom>
              <a:avLst/>
              <a:gdLst/>
              <a:ahLst/>
              <a:cxnLst/>
              <a:rect l="0" t="0" r="0" b="0"/>
              <a:pathLst>
                <a:path w="898" h="450" extrusionOk="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3" name="Shape 4163"/>
            <p:cNvSpPr/>
            <p:nvPr/>
          </p:nvSpPr>
          <p:spPr>
            <a:xfrm>
              <a:off x="16264609" y="6473748"/>
              <a:ext cx="521065" cy="411624"/>
            </a:xfrm>
            <a:custGeom>
              <a:avLst/>
              <a:gdLst/>
              <a:ahLst/>
              <a:cxnLst/>
              <a:rect l="0" t="0" r="0" b="0"/>
              <a:pathLst>
                <a:path w="1050" h="831" extrusionOk="0">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4" name="Shape 4164"/>
            <p:cNvSpPr/>
            <p:nvPr/>
          </p:nvSpPr>
          <p:spPr>
            <a:xfrm>
              <a:off x="15951533" y="4128804"/>
              <a:ext cx="715916" cy="650278"/>
            </a:xfrm>
            <a:custGeom>
              <a:avLst/>
              <a:gdLst/>
              <a:ahLst/>
              <a:cxnLst/>
              <a:rect l="0" t="0" r="0" b="0"/>
              <a:pathLst>
                <a:path w="1441" h="1308" extrusionOk="0">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5" name="Shape 4165"/>
            <p:cNvSpPr/>
            <p:nvPr/>
          </p:nvSpPr>
          <p:spPr>
            <a:xfrm>
              <a:off x="16525144" y="3647114"/>
              <a:ext cx="976450" cy="1661824"/>
            </a:xfrm>
            <a:custGeom>
              <a:avLst/>
              <a:gdLst/>
              <a:ahLst/>
              <a:cxnLst/>
              <a:rect l="0" t="0" r="0" b="0"/>
              <a:pathLst>
                <a:path w="1965" h="3348" extrusionOk="0">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6" name="Shape 4166"/>
            <p:cNvSpPr/>
            <p:nvPr/>
          </p:nvSpPr>
          <p:spPr>
            <a:xfrm>
              <a:off x="14427745" y="4991462"/>
              <a:ext cx="1462485" cy="1681530"/>
            </a:xfrm>
            <a:custGeom>
              <a:avLst/>
              <a:gdLst/>
              <a:ahLst/>
              <a:cxnLst/>
              <a:rect l="0" t="0" r="0" b="0"/>
              <a:pathLst>
                <a:path w="2947" h="3386" extrusionOk="0">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7" name="Shape 4167"/>
            <p:cNvSpPr/>
            <p:nvPr/>
          </p:nvSpPr>
          <p:spPr>
            <a:xfrm>
              <a:off x="15204966" y="4536048"/>
              <a:ext cx="1486569" cy="985271"/>
            </a:xfrm>
            <a:custGeom>
              <a:avLst/>
              <a:gdLst/>
              <a:ahLst/>
              <a:cxnLst/>
              <a:rect l="0" t="0" r="0" b="0"/>
              <a:pathLst>
                <a:path w="2995" h="1985" extrusionOk="0">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8" name="Shape 4168"/>
            <p:cNvSpPr/>
            <p:nvPr/>
          </p:nvSpPr>
          <p:spPr>
            <a:xfrm>
              <a:off x="15715084" y="5210411"/>
              <a:ext cx="553905" cy="444466"/>
            </a:xfrm>
            <a:custGeom>
              <a:avLst/>
              <a:gdLst/>
              <a:ahLst/>
              <a:cxnLst/>
              <a:rect l="0" t="0" r="0" b="0"/>
              <a:pathLst>
                <a:path w="1117" h="897" extrusionOk="0">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69" name="Shape 4169"/>
            <p:cNvSpPr/>
            <p:nvPr/>
          </p:nvSpPr>
          <p:spPr>
            <a:xfrm>
              <a:off x="15844255" y="6289830"/>
              <a:ext cx="426924" cy="464172"/>
            </a:xfrm>
            <a:custGeom>
              <a:avLst/>
              <a:gdLst/>
              <a:ahLst/>
              <a:cxnLst/>
              <a:rect l="0" t="0" r="0" b="0"/>
              <a:pathLst>
                <a:path w="859" h="936" extrusionOk="0">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0" name="Shape 4170"/>
            <p:cNvSpPr/>
            <p:nvPr/>
          </p:nvSpPr>
          <p:spPr>
            <a:xfrm>
              <a:off x="15275023" y="6493454"/>
              <a:ext cx="766273" cy="715963"/>
            </a:xfrm>
            <a:custGeom>
              <a:avLst/>
              <a:gdLst/>
              <a:ahLst/>
              <a:cxnLst/>
              <a:rect l="0" t="0" r="0" b="0"/>
              <a:pathLst>
                <a:path w="1545" h="1440" extrusionOk="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1" name="Shape 4171"/>
            <p:cNvSpPr/>
            <p:nvPr/>
          </p:nvSpPr>
          <p:spPr>
            <a:xfrm>
              <a:off x="16012834" y="6681750"/>
              <a:ext cx="332781" cy="271497"/>
            </a:xfrm>
            <a:custGeom>
              <a:avLst/>
              <a:gdLst/>
              <a:ahLst/>
              <a:cxnLst/>
              <a:rect l="0" t="0" r="0" b="0"/>
              <a:pathLst>
                <a:path w="669" h="545" extrusionOk="0">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2" name="Shape 4172"/>
            <p:cNvSpPr/>
            <p:nvPr/>
          </p:nvSpPr>
          <p:spPr>
            <a:xfrm>
              <a:off x="15857391" y="6852532"/>
              <a:ext cx="203610" cy="240844"/>
            </a:xfrm>
            <a:custGeom>
              <a:avLst/>
              <a:gdLst/>
              <a:ahLst/>
              <a:cxnLst/>
              <a:rect l="0" t="0" r="0" b="0"/>
              <a:pathLst>
                <a:path w="411" h="487" extrusionOk="0">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3" name="Shape 4173"/>
            <p:cNvSpPr/>
            <p:nvPr/>
          </p:nvSpPr>
          <p:spPr>
            <a:xfrm>
              <a:off x="15380113" y="5503803"/>
              <a:ext cx="862603" cy="891123"/>
            </a:xfrm>
            <a:custGeom>
              <a:avLst/>
              <a:gdLst/>
              <a:ahLst/>
              <a:cxnLst/>
              <a:rect l="0" t="0" r="0" b="0"/>
              <a:pathLst>
                <a:path w="1736" h="1794" extrusionOk="0">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4" name="Shape 4174"/>
            <p:cNvSpPr/>
            <p:nvPr/>
          </p:nvSpPr>
          <p:spPr>
            <a:xfrm>
              <a:off x="15137095" y="4877610"/>
              <a:ext cx="937042" cy="748806"/>
            </a:xfrm>
            <a:custGeom>
              <a:avLst/>
              <a:gdLst/>
              <a:ahLst/>
              <a:cxnLst/>
              <a:rect l="0" t="0" r="0" b="0"/>
              <a:pathLst>
                <a:path w="1889" h="1508" extrusionOk="0">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5" name="Shape 4175"/>
            <p:cNvSpPr/>
            <p:nvPr/>
          </p:nvSpPr>
          <p:spPr>
            <a:xfrm>
              <a:off x="15408577" y="3084414"/>
              <a:ext cx="667750" cy="1026872"/>
            </a:xfrm>
            <a:custGeom>
              <a:avLst/>
              <a:gdLst/>
              <a:ahLst/>
              <a:cxnLst/>
              <a:rect l="0" t="0" r="0" b="0"/>
              <a:pathLst>
                <a:path w="1345" h="2070" extrusionOk="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6" name="Shape 4176"/>
            <p:cNvSpPr/>
            <p:nvPr/>
          </p:nvSpPr>
          <p:spPr>
            <a:xfrm>
              <a:off x="15877095" y="3163236"/>
              <a:ext cx="1046510" cy="1237064"/>
            </a:xfrm>
            <a:custGeom>
              <a:avLst/>
              <a:gdLst/>
              <a:ahLst/>
              <a:cxnLst/>
              <a:rect l="0" t="0" r="0" b="0"/>
              <a:pathLst>
                <a:path w="2108" h="2490" extrusionOk="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7" name="Shape 4177"/>
            <p:cNvSpPr/>
            <p:nvPr/>
          </p:nvSpPr>
          <p:spPr>
            <a:xfrm>
              <a:off x="15128338" y="3907663"/>
              <a:ext cx="895444" cy="895503"/>
            </a:xfrm>
            <a:custGeom>
              <a:avLst/>
              <a:gdLst/>
              <a:ahLst/>
              <a:cxnLst/>
              <a:rect l="0" t="0" r="0" b="0"/>
              <a:pathLst>
                <a:path w="1804" h="1804" extrusionOk="0">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8" name="Shape 4178"/>
            <p:cNvSpPr/>
            <p:nvPr/>
          </p:nvSpPr>
          <p:spPr>
            <a:xfrm>
              <a:off x="16268988" y="1483897"/>
              <a:ext cx="858224" cy="1449444"/>
            </a:xfrm>
            <a:custGeom>
              <a:avLst/>
              <a:gdLst/>
              <a:ahLst/>
              <a:cxnLst/>
              <a:rect l="0" t="0" r="0" b="0"/>
              <a:pathLst>
                <a:path w="1727" h="2919" extrusionOk="0">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79" name="Shape 4179"/>
            <p:cNvSpPr/>
            <p:nvPr/>
          </p:nvSpPr>
          <p:spPr>
            <a:xfrm>
              <a:off x="15918692" y="2604917"/>
              <a:ext cx="1074971" cy="1061903"/>
            </a:xfrm>
            <a:custGeom>
              <a:avLst/>
              <a:gdLst/>
              <a:ahLst/>
              <a:cxnLst/>
              <a:rect l="0" t="0" r="0" b="0"/>
              <a:pathLst>
                <a:path w="2165" h="2137" extrusionOk="0">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0" name="Shape 4180"/>
            <p:cNvSpPr/>
            <p:nvPr/>
          </p:nvSpPr>
          <p:spPr>
            <a:xfrm>
              <a:off x="15441413" y="2193293"/>
              <a:ext cx="1042131" cy="1009355"/>
            </a:xfrm>
            <a:custGeom>
              <a:avLst/>
              <a:gdLst/>
              <a:ahLst/>
              <a:cxnLst/>
              <a:rect l="0" t="0" r="0" b="0"/>
              <a:pathLst>
                <a:path w="2099" h="2032" extrusionOk="0">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1" name="Shape 4181"/>
            <p:cNvSpPr/>
            <p:nvPr/>
          </p:nvSpPr>
          <p:spPr>
            <a:xfrm>
              <a:off x="14854669" y="2274302"/>
              <a:ext cx="553906" cy="1156052"/>
            </a:xfrm>
            <a:custGeom>
              <a:avLst/>
              <a:gdLst/>
              <a:ahLst/>
              <a:cxnLst/>
              <a:rect l="0" t="0" r="0" b="0"/>
              <a:pathLst>
                <a:path w="1117" h="2328" extrusionOk="0">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2" name="Shape 4182"/>
            <p:cNvSpPr/>
            <p:nvPr/>
          </p:nvSpPr>
          <p:spPr>
            <a:xfrm>
              <a:off x="15351652" y="719764"/>
              <a:ext cx="1118757" cy="1326832"/>
            </a:xfrm>
            <a:custGeom>
              <a:avLst/>
              <a:gdLst/>
              <a:ahLst/>
              <a:cxnLst/>
              <a:rect l="0" t="0" r="0" b="0"/>
              <a:pathLst>
                <a:path w="2252" h="2671" extrusionOk="0">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3" name="Shape 4183"/>
            <p:cNvSpPr/>
            <p:nvPr/>
          </p:nvSpPr>
          <p:spPr>
            <a:xfrm>
              <a:off x="15726030" y="1387560"/>
              <a:ext cx="790356" cy="834196"/>
            </a:xfrm>
            <a:custGeom>
              <a:avLst/>
              <a:gdLst/>
              <a:ahLst/>
              <a:cxnLst/>
              <a:rect l="0" t="0" r="0" b="0"/>
              <a:pathLst>
                <a:path w="1593" h="1680" extrusionOk="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4" name="Shape 4184"/>
            <p:cNvSpPr/>
            <p:nvPr/>
          </p:nvSpPr>
          <p:spPr>
            <a:xfrm>
              <a:off x="15018870" y="1687518"/>
              <a:ext cx="1070591" cy="1955217"/>
            </a:xfrm>
            <a:custGeom>
              <a:avLst/>
              <a:gdLst/>
              <a:ahLst/>
              <a:cxnLst/>
              <a:rect l="0" t="0" r="0" b="0"/>
              <a:pathLst>
                <a:path w="2156" h="3940" extrusionOk="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5" name="Shape 4185"/>
            <p:cNvSpPr/>
            <p:nvPr/>
          </p:nvSpPr>
          <p:spPr>
            <a:xfrm>
              <a:off x="13759994" y="1321875"/>
              <a:ext cx="1090297" cy="1937700"/>
            </a:xfrm>
            <a:custGeom>
              <a:avLst/>
              <a:gdLst/>
              <a:ahLst/>
              <a:cxnLst/>
              <a:rect l="0" t="0" r="0" b="0"/>
              <a:pathLst>
                <a:path w="2195" h="3901" extrusionOk="0">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6" name="Shape 4186"/>
            <p:cNvSpPr/>
            <p:nvPr/>
          </p:nvSpPr>
          <p:spPr>
            <a:xfrm>
              <a:off x="14092775" y="3049382"/>
              <a:ext cx="1462485" cy="2373409"/>
            </a:xfrm>
            <a:custGeom>
              <a:avLst/>
              <a:gdLst/>
              <a:ahLst/>
              <a:cxnLst/>
              <a:rect l="0" t="0" r="0" b="0"/>
              <a:pathLst>
                <a:path w="2947" h="4779" extrusionOk="0">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7" name="Shape 4187"/>
            <p:cNvSpPr/>
            <p:nvPr/>
          </p:nvSpPr>
          <p:spPr>
            <a:xfrm>
              <a:off x="14294194" y="1024104"/>
              <a:ext cx="1315800" cy="2594547"/>
            </a:xfrm>
            <a:custGeom>
              <a:avLst/>
              <a:gdLst/>
              <a:ahLst/>
              <a:cxnLst/>
              <a:rect l="0" t="0" r="0" b="0"/>
              <a:pathLst>
                <a:path w="2652" h="5227" extrusionOk="0">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8" name="Shape 4188"/>
            <p:cNvSpPr/>
            <p:nvPr/>
          </p:nvSpPr>
          <p:spPr>
            <a:xfrm>
              <a:off x="15261888" y="7614474"/>
              <a:ext cx="744379" cy="1453823"/>
            </a:xfrm>
            <a:custGeom>
              <a:avLst/>
              <a:gdLst/>
              <a:ahLst/>
              <a:cxnLst/>
              <a:rect l="0" t="0" r="0" b="0"/>
              <a:pathLst>
                <a:path w="1498" h="2929" extrusionOk="0">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89" name="Shape 4189"/>
            <p:cNvSpPr/>
            <p:nvPr/>
          </p:nvSpPr>
          <p:spPr>
            <a:xfrm>
              <a:off x="15233427" y="7007985"/>
              <a:ext cx="866982" cy="672175"/>
            </a:xfrm>
            <a:custGeom>
              <a:avLst/>
              <a:gdLst/>
              <a:ahLst/>
              <a:cxnLst/>
              <a:rect l="0" t="0" r="0" b="0"/>
              <a:pathLst>
                <a:path w="1746" h="1355" extrusionOk="0">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0" name="Shape 4190"/>
            <p:cNvSpPr/>
            <p:nvPr/>
          </p:nvSpPr>
          <p:spPr>
            <a:xfrm>
              <a:off x="17400881" y="7032069"/>
              <a:ext cx="735621" cy="884555"/>
            </a:xfrm>
            <a:custGeom>
              <a:avLst/>
              <a:gdLst/>
              <a:ahLst/>
              <a:cxnLst/>
              <a:rect l="0" t="0" r="0" b="0"/>
              <a:pathLst>
                <a:path w="1480" h="1783" extrusionOk="0">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1" name="Shape 4191"/>
            <p:cNvSpPr/>
            <p:nvPr/>
          </p:nvSpPr>
          <p:spPr>
            <a:xfrm>
              <a:off x="16822894" y="7178765"/>
              <a:ext cx="691834" cy="497015"/>
            </a:xfrm>
            <a:custGeom>
              <a:avLst/>
              <a:gdLst/>
              <a:ahLst/>
              <a:cxnLst/>
              <a:rect l="0" t="0" r="0" b="0"/>
              <a:pathLst>
                <a:path w="1392" h="1002" extrusionOk="0">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2" name="Shape 4192"/>
            <p:cNvSpPr/>
            <p:nvPr/>
          </p:nvSpPr>
          <p:spPr>
            <a:xfrm>
              <a:off x="16680586" y="6795605"/>
              <a:ext cx="753136" cy="880176"/>
            </a:xfrm>
            <a:custGeom>
              <a:avLst/>
              <a:gdLst/>
              <a:ahLst/>
              <a:cxnLst/>
              <a:rect l="0" t="0" r="0" b="0"/>
              <a:pathLst>
                <a:path w="1516" h="1774" extrusionOk="0">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3" name="Shape 4193"/>
            <p:cNvSpPr/>
            <p:nvPr/>
          </p:nvSpPr>
          <p:spPr>
            <a:xfrm>
              <a:off x="16704670" y="6458422"/>
              <a:ext cx="956745" cy="700637"/>
            </a:xfrm>
            <a:custGeom>
              <a:avLst/>
              <a:gdLst/>
              <a:ahLst/>
              <a:cxnLst/>
              <a:rect l="0" t="0" r="0" b="0"/>
              <a:pathLst>
                <a:path w="1926" h="1413" extrusionOk="0">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4" name="Shape 4194"/>
            <p:cNvSpPr/>
            <p:nvPr/>
          </p:nvSpPr>
          <p:spPr>
            <a:xfrm>
              <a:off x="17565084" y="6278885"/>
              <a:ext cx="908581" cy="801354"/>
            </a:xfrm>
            <a:custGeom>
              <a:avLst/>
              <a:gdLst/>
              <a:ahLst/>
              <a:cxnLst/>
              <a:rect l="0" t="0" r="0" b="0"/>
              <a:pathLst>
                <a:path w="1832" h="1613" extrusionOk="0">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5" name="Shape 4195"/>
            <p:cNvSpPr/>
            <p:nvPr/>
          </p:nvSpPr>
          <p:spPr>
            <a:xfrm>
              <a:off x="17878161" y="7520325"/>
              <a:ext cx="562661" cy="1042198"/>
            </a:xfrm>
            <a:custGeom>
              <a:avLst/>
              <a:gdLst/>
              <a:ahLst/>
              <a:cxnLst/>
              <a:rect l="0" t="0" r="0" b="0"/>
              <a:pathLst>
                <a:path w="1135" h="2099" extrusionOk="0">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6" name="Shape 4196"/>
            <p:cNvSpPr/>
            <p:nvPr/>
          </p:nvSpPr>
          <p:spPr>
            <a:xfrm>
              <a:off x="14626977" y="9228128"/>
              <a:ext cx="483847" cy="1250201"/>
            </a:xfrm>
            <a:custGeom>
              <a:avLst/>
              <a:gdLst/>
              <a:ahLst/>
              <a:cxnLst/>
              <a:rect l="0" t="0" r="0" b="0"/>
              <a:pathLst>
                <a:path w="974" h="2519" extrusionOk="0">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7" name="Shape 4197"/>
            <p:cNvSpPr/>
            <p:nvPr/>
          </p:nvSpPr>
          <p:spPr>
            <a:xfrm>
              <a:off x="14826208" y="9006990"/>
              <a:ext cx="748758" cy="1217358"/>
            </a:xfrm>
            <a:custGeom>
              <a:avLst/>
              <a:gdLst/>
              <a:ahLst/>
              <a:cxnLst/>
              <a:rect l="0" t="0" r="0" b="0"/>
              <a:pathLst>
                <a:path w="1507" h="2452" extrusionOk="0">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8" name="Shape 4198"/>
            <p:cNvSpPr/>
            <p:nvPr/>
          </p:nvSpPr>
          <p:spPr>
            <a:xfrm>
              <a:off x="15307863" y="10473950"/>
              <a:ext cx="961124" cy="1254578"/>
            </a:xfrm>
            <a:custGeom>
              <a:avLst/>
              <a:gdLst/>
              <a:ahLst/>
              <a:cxnLst/>
              <a:rect l="0" t="0" r="0" b="0"/>
              <a:pathLst>
                <a:path w="1937" h="2528" extrusionOk="0">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199" name="Shape 4199"/>
            <p:cNvSpPr/>
            <p:nvPr/>
          </p:nvSpPr>
          <p:spPr>
            <a:xfrm>
              <a:off x="16036919" y="11654087"/>
              <a:ext cx="871361" cy="1388138"/>
            </a:xfrm>
            <a:custGeom>
              <a:avLst/>
              <a:gdLst/>
              <a:ahLst/>
              <a:cxnLst/>
              <a:rect l="0" t="0" r="0" b="0"/>
              <a:pathLst>
                <a:path w="1756" h="2795" extrusionOk="0">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0" name="Shape 4200"/>
            <p:cNvSpPr/>
            <p:nvPr/>
          </p:nvSpPr>
          <p:spPr>
            <a:xfrm>
              <a:off x="15767630" y="11678171"/>
              <a:ext cx="564852" cy="683121"/>
            </a:xfrm>
            <a:custGeom>
              <a:avLst/>
              <a:gdLst/>
              <a:ahLst/>
              <a:cxnLst/>
              <a:rect l="0" t="0" r="0" b="0"/>
              <a:pathLst>
                <a:path w="1136" h="1374" extrusionOk="0">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1" name="Shape 4201"/>
            <p:cNvSpPr/>
            <p:nvPr/>
          </p:nvSpPr>
          <p:spPr>
            <a:xfrm>
              <a:off x="17153486" y="12746643"/>
              <a:ext cx="606450" cy="796975"/>
            </a:xfrm>
            <a:custGeom>
              <a:avLst/>
              <a:gdLst/>
              <a:ahLst/>
              <a:cxnLst/>
              <a:rect l="0" t="0" r="0" b="0"/>
              <a:pathLst>
                <a:path w="1221" h="1603" extrusionOk="0">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2" name="Shape 4202"/>
            <p:cNvSpPr/>
            <p:nvPr/>
          </p:nvSpPr>
          <p:spPr>
            <a:xfrm>
              <a:off x="16695913" y="12713801"/>
              <a:ext cx="639290" cy="899882"/>
            </a:xfrm>
            <a:custGeom>
              <a:avLst/>
              <a:gdLst/>
              <a:ahLst/>
              <a:cxnLst/>
              <a:rect l="0" t="0" r="0" b="0"/>
              <a:pathLst>
                <a:path w="1287" h="1813" extrusionOk="0">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3" name="Shape 4203"/>
            <p:cNvSpPr/>
            <p:nvPr/>
          </p:nvSpPr>
          <p:spPr>
            <a:xfrm>
              <a:off x="16842597" y="12525503"/>
              <a:ext cx="597693" cy="297771"/>
            </a:xfrm>
            <a:custGeom>
              <a:avLst/>
              <a:gdLst/>
              <a:ahLst/>
              <a:cxnLst/>
              <a:rect l="0" t="0" r="0" b="0"/>
              <a:pathLst>
                <a:path w="1202" h="601" extrusionOk="0">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4" name="Shape 4204"/>
            <p:cNvSpPr/>
            <p:nvPr/>
          </p:nvSpPr>
          <p:spPr>
            <a:xfrm>
              <a:off x="14701413" y="10062326"/>
              <a:ext cx="1359587" cy="1293989"/>
            </a:xfrm>
            <a:custGeom>
              <a:avLst/>
              <a:gdLst/>
              <a:ahLst/>
              <a:cxnLst/>
              <a:rect l="0" t="0" r="0" b="0"/>
              <a:pathLst>
                <a:path w="2738" h="2604" extrusionOk="0">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5" name="Shape 4205"/>
            <p:cNvSpPr/>
            <p:nvPr/>
          </p:nvSpPr>
          <p:spPr>
            <a:xfrm>
              <a:off x="15288159" y="12278092"/>
              <a:ext cx="871361" cy="654657"/>
            </a:xfrm>
            <a:custGeom>
              <a:avLst/>
              <a:gdLst/>
              <a:ahLst/>
              <a:cxnLst/>
              <a:rect l="0" t="0" r="0" b="0"/>
              <a:pathLst>
                <a:path w="1756" h="1317" extrusionOk="0">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6" name="Shape 4206"/>
            <p:cNvSpPr/>
            <p:nvPr/>
          </p:nvSpPr>
          <p:spPr>
            <a:xfrm>
              <a:off x="15323189" y="11581833"/>
              <a:ext cx="630532" cy="796975"/>
            </a:xfrm>
            <a:custGeom>
              <a:avLst/>
              <a:gdLst/>
              <a:ahLst/>
              <a:cxnLst/>
              <a:rect l="0" t="0" r="0" b="0"/>
              <a:pathLst>
                <a:path w="1269" h="1603" extrusionOk="0">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7" name="Shape 4207"/>
            <p:cNvSpPr/>
            <p:nvPr/>
          </p:nvSpPr>
          <p:spPr>
            <a:xfrm>
              <a:off x="14819639" y="11019134"/>
              <a:ext cx="672131" cy="1057525"/>
            </a:xfrm>
            <a:custGeom>
              <a:avLst/>
              <a:gdLst/>
              <a:ahLst/>
              <a:cxnLst/>
              <a:rect l="0" t="0" r="0" b="0"/>
              <a:pathLst>
                <a:path w="1355" h="2128" extrusionOk="0">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8" name="Shape 4208"/>
            <p:cNvSpPr/>
            <p:nvPr/>
          </p:nvSpPr>
          <p:spPr>
            <a:xfrm>
              <a:off x="14447450" y="10452055"/>
              <a:ext cx="435681" cy="1188893"/>
            </a:xfrm>
            <a:custGeom>
              <a:avLst/>
              <a:gdLst/>
              <a:ahLst/>
              <a:cxnLst/>
              <a:rect l="0" t="0" r="0" b="0"/>
              <a:pathLst>
                <a:path w="878" h="2394" extrusionOk="0">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09" name="Shape 4209"/>
            <p:cNvSpPr/>
            <p:nvPr/>
          </p:nvSpPr>
          <p:spPr>
            <a:xfrm>
              <a:off x="14517509" y="11430759"/>
              <a:ext cx="151066" cy="365646"/>
            </a:xfrm>
            <a:custGeom>
              <a:avLst/>
              <a:gdLst/>
              <a:ahLst/>
              <a:cxnLst/>
              <a:rect l="0" t="0" r="0" b="0"/>
              <a:pathLst>
                <a:path w="306" h="735" extrusionOk="0">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4210" name="Shape 4210"/>
          <p:cNvSpPr txBox="1"/>
          <p:nvPr/>
        </p:nvSpPr>
        <p:spPr>
          <a:xfrm>
            <a:off x="5371104"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THAILAND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4211" name="Shape 4211"/>
          <p:cNvSpPr txBox="1"/>
          <p:nvPr/>
        </p:nvSpPr>
        <p:spPr>
          <a:xfrm>
            <a:off x="5371104"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212" name="Shape 4212"/>
          <p:cNvSpPr txBox="1"/>
          <p:nvPr/>
        </p:nvSpPr>
        <p:spPr>
          <a:xfrm>
            <a:off x="5366251"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4213" name="Shape 4213"/>
          <p:cNvSpPr txBox="1"/>
          <p:nvPr/>
        </p:nvSpPr>
        <p:spPr>
          <a:xfrm>
            <a:off x="5366251"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4214" name="Shape 4214"/>
          <p:cNvGrpSpPr/>
          <p:nvPr/>
        </p:nvGrpSpPr>
        <p:grpSpPr>
          <a:xfrm>
            <a:off x="5437242" y="3412341"/>
            <a:ext cx="1844098" cy="361747"/>
            <a:chOff x="1071226" y="3545876"/>
            <a:chExt cx="2458797" cy="482329"/>
          </a:xfrm>
        </p:grpSpPr>
        <p:grpSp>
          <p:nvGrpSpPr>
            <p:cNvPr id="4215" name="Shape 4215"/>
            <p:cNvGrpSpPr/>
            <p:nvPr/>
          </p:nvGrpSpPr>
          <p:grpSpPr>
            <a:xfrm>
              <a:off x="1566929" y="3545876"/>
              <a:ext cx="221277" cy="480207"/>
              <a:chOff x="6121233" y="3412078"/>
              <a:chExt cx="328647" cy="713215"/>
            </a:xfrm>
          </p:grpSpPr>
          <p:sp>
            <p:nvSpPr>
              <p:cNvPr id="4216" name="Shape 4216"/>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17" name="Shape 4217"/>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18" name="Shape 4218"/>
            <p:cNvGrpSpPr/>
            <p:nvPr/>
          </p:nvGrpSpPr>
          <p:grpSpPr>
            <a:xfrm>
              <a:off x="1815392" y="3545876"/>
              <a:ext cx="221278" cy="480207"/>
              <a:chOff x="6490258" y="3412078"/>
              <a:chExt cx="328648" cy="713215"/>
            </a:xfrm>
          </p:grpSpPr>
          <p:sp>
            <p:nvSpPr>
              <p:cNvPr id="4219" name="Shape 4219"/>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20" name="Shape 4220"/>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21" name="Shape 4221"/>
            <p:cNvGrpSpPr/>
            <p:nvPr/>
          </p:nvGrpSpPr>
          <p:grpSpPr>
            <a:xfrm>
              <a:off x="2064797" y="3545876"/>
              <a:ext cx="221277" cy="480207"/>
              <a:chOff x="6860681" y="3412078"/>
              <a:chExt cx="328647" cy="713215"/>
            </a:xfrm>
          </p:grpSpPr>
          <p:sp>
            <p:nvSpPr>
              <p:cNvPr id="4222" name="Shape 4222"/>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23" name="Shape 4223"/>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24" name="Shape 4224"/>
            <p:cNvGrpSpPr/>
            <p:nvPr/>
          </p:nvGrpSpPr>
          <p:grpSpPr>
            <a:xfrm>
              <a:off x="2313259" y="3545876"/>
              <a:ext cx="221277" cy="480207"/>
              <a:chOff x="7229705" y="3412078"/>
              <a:chExt cx="328647" cy="713215"/>
            </a:xfrm>
          </p:grpSpPr>
          <p:sp>
            <p:nvSpPr>
              <p:cNvPr id="4225" name="Shape 4225"/>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26" name="Shape 4226"/>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27" name="Shape 4227"/>
            <p:cNvGrpSpPr/>
            <p:nvPr/>
          </p:nvGrpSpPr>
          <p:grpSpPr>
            <a:xfrm>
              <a:off x="2562414" y="3545876"/>
              <a:ext cx="221278" cy="480207"/>
              <a:chOff x="7599755" y="3412078"/>
              <a:chExt cx="328648" cy="713215"/>
            </a:xfrm>
          </p:grpSpPr>
          <p:sp>
            <p:nvSpPr>
              <p:cNvPr id="4228" name="Shape 4228"/>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29" name="Shape 4229"/>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30" name="Shape 4230"/>
            <p:cNvGrpSpPr/>
            <p:nvPr/>
          </p:nvGrpSpPr>
          <p:grpSpPr>
            <a:xfrm>
              <a:off x="2810878" y="3545876"/>
              <a:ext cx="221278" cy="480207"/>
              <a:chOff x="7968781" y="3412078"/>
              <a:chExt cx="328648" cy="713215"/>
            </a:xfrm>
          </p:grpSpPr>
          <p:sp>
            <p:nvSpPr>
              <p:cNvPr id="4231" name="Shape 4231"/>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32" name="Shape 4232"/>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33" name="Shape 4233"/>
            <p:cNvGrpSpPr/>
            <p:nvPr/>
          </p:nvGrpSpPr>
          <p:grpSpPr>
            <a:xfrm>
              <a:off x="3060282" y="3545876"/>
              <a:ext cx="221278" cy="480207"/>
              <a:chOff x="8339202" y="3412078"/>
              <a:chExt cx="328648" cy="713215"/>
            </a:xfrm>
          </p:grpSpPr>
          <p:sp>
            <p:nvSpPr>
              <p:cNvPr id="4234" name="Shape 4234"/>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35" name="Shape 4235"/>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36" name="Shape 4236"/>
            <p:cNvGrpSpPr/>
            <p:nvPr/>
          </p:nvGrpSpPr>
          <p:grpSpPr>
            <a:xfrm>
              <a:off x="3308746" y="3545876"/>
              <a:ext cx="221277" cy="480207"/>
              <a:chOff x="8708228" y="3412078"/>
              <a:chExt cx="328647" cy="713215"/>
            </a:xfrm>
          </p:grpSpPr>
          <p:sp>
            <p:nvSpPr>
              <p:cNvPr id="4237" name="Shape 4237"/>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38" name="Shape 4238"/>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239" name="Shape 4239"/>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240" name="Shape 4240"/>
            <p:cNvGrpSpPr/>
            <p:nvPr/>
          </p:nvGrpSpPr>
          <p:grpSpPr>
            <a:xfrm>
              <a:off x="1318993" y="3545876"/>
              <a:ext cx="221277" cy="480207"/>
              <a:chOff x="5752993" y="3412078"/>
              <a:chExt cx="328647" cy="713215"/>
            </a:xfrm>
          </p:grpSpPr>
          <p:sp>
            <p:nvSpPr>
              <p:cNvPr id="4241" name="Shape 4241"/>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42" name="Shape 4242"/>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43" name="Shape 4243"/>
            <p:cNvGrpSpPr/>
            <p:nvPr/>
          </p:nvGrpSpPr>
          <p:grpSpPr>
            <a:xfrm>
              <a:off x="1071226" y="3547998"/>
              <a:ext cx="221279" cy="480207"/>
              <a:chOff x="-1" y="0"/>
              <a:chExt cx="685103" cy="1486773"/>
            </a:xfrm>
          </p:grpSpPr>
          <p:sp>
            <p:nvSpPr>
              <p:cNvPr id="4244" name="Shape 424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45" name="Shape 424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4246" name="Shape 4246"/>
          <p:cNvGrpSpPr/>
          <p:nvPr/>
        </p:nvGrpSpPr>
        <p:grpSpPr>
          <a:xfrm>
            <a:off x="5437242" y="4105468"/>
            <a:ext cx="1828654" cy="362521"/>
            <a:chOff x="1071226" y="5134431"/>
            <a:chExt cx="2438205" cy="483361"/>
          </a:xfrm>
        </p:grpSpPr>
        <p:grpSp>
          <p:nvGrpSpPr>
            <p:cNvPr id="4247" name="Shape 4247"/>
            <p:cNvGrpSpPr/>
            <p:nvPr/>
          </p:nvGrpSpPr>
          <p:grpSpPr>
            <a:xfrm>
              <a:off x="1577225" y="5134431"/>
              <a:ext cx="190640" cy="481237"/>
              <a:chOff x="1577225" y="5134431"/>
              <a:chExt cx="190640" cy="481237"/>
            </a:xfrm>
          </p:grpSpPr>
          <p:sp>
            <p:nvSpPr>
              <p:cNvPr id="4248" name="Shape 4248"/>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49" name="Shape 4249"/>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50" name="Shape 4250"/>
            <p:cNvGrpSpPr/>
            <p:nvPr/>
          </p:nvGrpSpPr>
          <p:grpSpPr>
            <a:xfrm>
              <a:off x="1825690" y="5134431"/>
              <a:ext cx="190640" cy="481237"/>
              <a:chOff x="1825690" y="5134431"/>
              <a:chExt cx="190640" cy="481237"/>
            </a:xfrm>
          </p:grpSpPr>
          <p:sp>
            <p:nvSpPr>
              <p:cNvPr id="4251" name="Shape 4251"/>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52" name="Shape 4252"/>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53" name="Shape 4253"/>
            <p:cNvGrpSpPr/>
            <p:nvPr/>
          </p:nvGrpSpPr>
          <p:grpSpPr>
            <a:xfrm>
              <a:off x="2075093" y="5134431"/>
              <a:ext cx="190640" cy="481237"/>
              <a:chOff x="2075093" y="5134431"/>
              <a:chExt cx="190640" cy="481237"/>
            </a:xfrm>
          </p:grpSpPr>
          <p:sp>
            <p:nvSpPr>
              <p:cNvPr id="4254" name="Shape 4254"/>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55" name="Shape 4255"/>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56" name="Shape 4256"/>
            <p:cNvGrpSpPr/>
            <p:nvPr/>
          </p:nvGrpSpPr>
          <p:grpSpPr>
            <a:xfrm>
              <a:off x="2323557" y="5134431"/>
              <a:ext cx="190640" cy="481238"/>
              <a:chOff x="7252702" y="2337375"/>
              <a:chExt cx="283144" cy="714746"/>
            </a:xfrm>
          </p:grpSpPr>
          <p:sp>
            <p:nvSpPr>
              <p:cNvPr id="4257" name="Shape 425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58" name="Shape 425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59" name="Shape 4259"/>
            <p:cNvGrpSpPr/>
            <p:nvPr/>
          </p:nvGrpSpPr>
          <p:grpSpPr>
            <a:xfrm>
              <a:off x="2572710" y="5134431"/>
              <a:ext cx="190640" cy="481238"/>
              <a:chOff x="7622750" y="2337375"/>
              <a:chExt cx="283144" cy="714746"/>
            </a:xfrm>
          </p:grpSpPr>
          <p:sp>
            <p:nvSpPr>
              <p:cNvPr id="4260" name="Shape 426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61" name="Shape 426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62" name="Shape 4262"/>
            <p:cNvGrpSpPr/>
            <p:nvPr/>
          </p:nvGrpSpPr>
          <p:grpSpPr>
            <a:xfrm>
              <a:off x="2821174" y="5134431"/>
              <a:ext cx="190640" cy="481237"/>
              <a:chOff x="7991776" y="2337375"/>
              <a:chExt cx="283144" cy="714745"/>
            </a:xfrm>
          </p:grpSpPr>
          <p:sp>
            <p:nvSpPr>
              <p:cNvPr id="4263" name="Shape 4263"/>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64" name="Shape 426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65" name="Shape 4265"/>
            <p:cNvGrpSpPr/>
            <p:nvPr/>
          </p:nvGrpSpPr>
          <p:grpSpPr>
            <a:xfrm>
              <a:off x="3070578" y="5134431"/>
              <a:ext cx="190640" cy="481238"/>
              <a:chOff x="8362198" y="2337375"/>
              <a:chExt cx="283144" cy="714746"/>
            </a:xfrm>
          </p:grpSpPr>
          <p:sp>
            <p:nvSpPr>
              <p:cNvPr id="4266" name="Shape 426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67" name="Shape 426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68" name="Shape 4268"/>
            <p:cNvGrpSpPr/>
            <p:nvPr/>
          </p:nvGrpSpPr>
          <p:grpSpPr>
            <a:xfrm>
              <a:off x="3318791" y="5134431"/>
              <a:ext cx="190640" cy="481238"/>
              <a:chOff x="8731224" y="2337375"/>
              <a:chExt cx="283144" cy="714746"/>
            </a:xfrm>
          </p:grpSpPr>
          <p:sp>
            <p:nvSpPr>
              <p:cNvPr id="4269" name="Shape 426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70" name="Shape 427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71" name="Shape 4271"/>
            <p:cNvGrpSpPr/>
            <p:nvPr/>
          </p:nvGrpSpPr>
          <p:grpSpPr>
            <a:xfrm>
              <a:off x="1071226" y="5136553"/>
              <a:ext cx="190640" cy="481238"/>
              <a:chOff x="0" y="0"/>
              <a:chExt cx="590245" cy="1489965"/>
            </a:xfrm>
          </p:grpSpPr>
          <p:sp>
            <p:nvSpPr>
              <p:cNvPr id="4272" name="Shape 427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73" name="Shape 427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274" name="Shape 4274"/>
            <p:cNvGrpSpPr/>
            <p:nvPr/>
          </p:nvGrpSpPr>
          <p:grpSpPr>
            <a:xfrm>
              <a:off x="1320621" y="5136553"/>
              <a:ext cx="190640" cy="481238"/>
              <a:chOff x="0" y="0"/>
              <a:chExt cx="590245" cy="1489965"/>
            </a:xfrm>
          </p:grpSpPr>
          <p:sp>
            <p:nvSpPr>
              <p:cNvPr id="4275" name="Shape 427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276" name="Shape 427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4277" name="Shape 4277"/>
          <p:cNvSpPr/>
          <p:nvPr/>
        </p:nvSpPr>
        <p:spPr>
          <a:xfrm>
            <a:off x="5389806"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4278" name="Shape 4278"/>
          <p:cNvSpPr/>
          <p:nvPr/>
        </p:nvSpPr>
        <p:spPr>
          <a:xfrm>
            <a:off x="5389806"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4279" name="Shape 4279"/>
          <p:cNvSpPr/>
          <p:nvPr/>
        </p:nvSpPr>
        <p:spPr>
          <a:xfrm>
            <a:off x="7567422"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4280" name="Shape 4280"/>
          <p:cNvSpPr/>
          <p:nvPr/>
        </p:nvSpPr>
        <p:spPr>
          <a:xfrm>
            <a:off x="7567422"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132"/>
                                        </p:tgtEl>
                                        <p:attrNameLst>
                                          <p:attrName>style.visibility</p:attrName>
                                        </p:attrNameLst>
                                      </p:cBhvr>
                                      <p:to>
                                        <p:strVal val="visible"/>
                                      </p:to>
                                    </p:set>
                                    <p:animEffect transition="in" filter="fade">
                                      <p:cBhvr>
                                        <p:cTn id="7" dur="500"/>
                                        <p:tgtEl>
                                          <p:spTgt spid="413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10"/>
                                        </p:tgtEl>
                                        <p:attrNameLst>
                                          <p:attrName>style.visibility</p:attrName>
                                        </p:attrNameLst>
                                      </p:cBhvr>
                                      <p:to>
                                        <p:strVal val="visible"/>
                                      </p:to>
                                    </p:set>
                                    <p:animEffect transition="in" filter="fade">
                                      <p:cBhvr>
                                        <p:cTn id="11" dur="500"/>
                                        <p:tgtEl>
                                          <p:spTgt spid="4210"/>
                                        </p:tgtEl>
                                      </p:cBhvr>
                                    </p:animEffect>
                                  </p:childTnLst>
                                </p:cTn>
                              </p:par>
                              <p:par>
                                <p:cTn id="12" presetID="10" presetClass="entr" presetSubtype="0" fill="hold" nodeType="withEffect">
                                  <p:stCondLst>
                                    <p:cond delay="0"/>
                                  </p:stCondLst>
                                  <p:childTnLst>
                                    <p:set>
                                      <p:cBhvr>
                                        <p:cTn id="13" dur="1" fill="hold">
                                          <p:stCondLst>
                                            <p:cond delay="0"/>
                                          </p:stCondLst>
                                        </p:cTn>
                                        <p:tgtEl>
                                          <p:spTgt spid="4211"/>
                                        </p:tgtEl>
                                        <p:attrNameLst>
                                          <p:attrName>style.visibility</p:attrName>
                                        </p:attrNameLst>
                                      </p:cBhvr>
                                      <p:to>
                                        <p:strVal val="visible"/>
                                      </p:to>
                                    </p:set>
                                    <p:animEffect transition="in" filter="fade">
                                      <p:cBhvr>
                                        <p:cTn id="14" dur="500"/>
                                        <p:tgtEl>
                                          <p:spTgt spid="421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213"/>
                                        </p:tgtEl>
                                        <p:attrNameLst>
                                          <p:attrName>style.visibility</p:attrName>
                                        </p:attrNameLst>
                                      </p:cBhvr>
                                      <p:to>
                                        <p:strVal val="visible"/>
                                      </p:to>
                                    </p:set>
                                    <p:animEffect transition="in" filter="fade">
                                      <p:cBhvr>
                                        <p:cTn id="18" dur="500"/>
                                        <p:tgtEl>
                                          <p:spTgt spid="421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212"/>
                                        </p:tgtEl>
                                        <p:attrNameLst>
                                          <p:attrName>style.visibility</p:attrName>
                                        </p:attrNameLst>
                                      </p:cBhvr>
                                      <p:to>
                                        <p:strVal val="visible"/>
                                      </p:to>
                                    </p:set>
                                    <p:animEffect transition="in" filter="fade">
                                      <p:cBhvr>
                                        <p:cTn id="22" dur="500"/>
                                        <p:tgtEl>
                                          <p:spTgt spid="421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278">
                                            <p:txEl>
                                              <p:pRg st="0" end="0"/>
                                            </p:txEl>
                                          </p:spTgt>
                                        </p:tgtEl>
                                        <p:attrNameLst>
                                          <p:attrName>style.visibility</p:attrName>
                                        </p:attrNameLst>
                                      </p:cBhvr>
                                      <p:to>
                                        <p:strVal val="visible"/>
                                      </p:to>
                                    </p:set>
                                    <p:animEffect transition="in" filter="fade">
                                      <p:cBhvr>
                                        <p:cTn id="26" dur="500"/>
                                        <p:tgtEl>
                                          <p:spTgt spid="4278">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214"/>
                                        </p:tgtEl>
                                        <p:attrNameLst>
                                          <p:attrName>style.visibility</p:attrName>
                                        </p:attrNameLst>
                                      </p:cBhvr>
                                      <p:to>
                                        <p:strVal val="visible"/>
                                      </p:to>
                                    </p:set>
                                    <p:animEffect transition="in" filter="fade">
                                      <p:cBhvr>
                                        <p:cTn id="30" dur="500"/>
                                        <p:tgtEl>
                                          <p:spTgt spid="421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279"/>
                                        </p:tgtEl>
                                        <p:attrNameLst>
                                          <p:attrName>style.visibility</p:attrName>
                                        </p:attrNameLst>
                                      </p:cBhvr>
                                      <p:to>
                                        <p:strVal val="visible"/>
                                      </p:to>
                                    </p:set>
                                    <p:animEffect transition="in" filter="fade">
                                      <p:cBhvr>
                                        <p:cTn id="34" dur="500"/>
                                        <p:tgtEl>
                                          <p:spTgt spid="427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277">
                                            <p:txEl>
                                              <p:pRg st="0" end="0"/>
                                            </p:txEl>
                                          </p:spTgt>
                                        </p:tgtEl>
                                        <p:attrNameLst>
                                          <p:attrName>style.visibility</p:attrName>
                                        </p:attrNameLst>
                                      </p:cBhvr>
                                      <p:to>
                                        <p:strVal val="visible"/>
                                      </p:to>
                                    </p:set>
                                    <p:animEffect transition="in" filter="fade">
                                      <p:cBhvr>
                                        <p:cTn id="38" dur="500"/>
                                        <p:tgtEl>
                                          <p:spTgt spid="4277">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246"/>
                                        </p:tgtEl>
                                        <p:attrNameLst>
                                          <p:attrName>style.visibility</p:attrName>
                                        </p:attrNameLst>
                                      </p:cBhvr>
                                      <p:to>
                                        <p:strVal val="visible"/>
                                      </p:to>
                                    </p:set>
                                    <p:animEffect transition="in" filter="fade">
                                      <p:cBhvr>
                                        <p:cTn id="42" dur="500"/>
                                        <p:tgtEl>
                                          <p:spTgt spid="424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280"/>
                                        </p:tgtEl>
                                        <p:attrNameLst>
                                          <p:attrName>style.visibility</p:attrName>
                                        </p:attrNameLst>
                                      </p:cBhvr>
                                      <p:to>
                                        <p:strVal val="visible"/>
                                      </p:to>
                                    </p:set>
                                    <p:animEffect transition="in" filter="fade">
                                      <p:cBhvr>
                                        <p:cTn id="46" dur="500"/>
                                        <p:tgtEl>
                                          <p:spTgt spid="4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284"/>
        <p:cNvGrpSpPr/>
        <p:nvPr/>
      </p:nvGrpSpPr>
      <p:grpSpPr>
        <a:xfrm>
          <a:off x="0" y="0"/>
          <a:ext cx="0" cy="0"/>
          <a:chOff x="0" y="0"/>
          <a:chExt cx="0" cy="0"/>
        </a:xfrm>
      </p:grpSpPr>
      <p:grpSp>
        <p:nvGrpSpPr>
          <p:cNvPr id="4285" name="Shape 4285"/>
          <p:cNvGrpSpPr/>
          <p:nvPr/>
        </p:nvGrpSpPr>
        <p:grpSpPr>
          <a:xfrm>
            <a:off x="4455205" y="1468193"/>
            <a:ext cx="4167476" cy="3105719"/>
            <a:chOff x="10713215" y="2790634"/>
            <a:chExt cx="11601229" cy="8645559"/>
          </a:xfrm>
        </p:grpSpPr>
        <p:sp>
          <p:nvSpPr>
            <p:cNvPr id="4286" name="Shape 4286"/>
            <p:cNvSpPr/>
            <p:nvPr/>
          </p:nvSpPr>
          <p:spPr>
            <a:xfrm>
              <a:off x="13693227" y="6396990"/>
              <a:ext cx="1232267" cy="2165760"/>
            </a:xfrm>
            <a:custGeom>
              <a:avLst/>
              <a:gdLst/>
              <a:ahLst/>
              <a:cxnLst/>
              <a:rect l="0" t="0" r="0" b="0"/>
              <a:pathLst>
                <a:path w="1780" h="3130" extrusionOk="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87" name="Shape 4287"/>
            <p:cNvSpPr/>
            <p:nvPr/>
          </p:nvSpPr>
          <p:spPr>
            <a:xfrm>
              <a:off x="11985134" y="8587151"/>
              <a:ext cx="1256668" cy="1366564"/>
            </a:xfrm>
            <a:custGeom>
              <a:avLst/>
              <a:gdLst/>
              <a:ahLst/>
              <a:cxnLst/>
              <a:rect l="0" t="0" r="0" b="0"/>
              <a:pathLst>
                <a:path w="1818" h="1974" extrusionOk="0">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88" name="Shape 4288"/>
            <p:cNvSpPr/>
            <p:nvPr/>
          </p:nvSpPr>
          <p:spPr>
            <a:xfrm>
              <a:off x="11298849" y="6698975"/>
              <a:ext cx="402621" cy="494159"/>
            </a:xfrm>
            <a:custGeom>
              <a:avLst/>
              <a:gdLst/>
              <a:ahLst/>
              <a:cxnLst/>
              <a:rect l="0" t="0" r="0" b="0"/>
              <a:pathLst>
                <a:path w="583" h="713" extrusionOk="0">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89" name="Shape 4289"/>
            <p:cNvSpPr/>
            <p:nvPr/>
          </p:nvSpPr>
          <p:spPr>
            <a:xfrm>
              <a:off x="11246993" y="5442225"/>
              <a:ext cx="268415" cy="494159"/>
            </a:xfrm>
            <a:custGeom>
              <a:avLst/>
              <a:gdLst/>
              <a:ahLst/>
              <a:cxnLst/>
              <a:rect l="0" t="0" r="0" b="0"/>
              <a:pathLst>
                <a:path w="389" h="713" extrusionOk="0">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0" name="Shape 4290"/>
            <p:cNvSpPr/>
            <p:nvPr/>
          </p:nvSpPr>
          <p:spPr>
            <a:xfrm>
              <a:off x="11509308" y="6311580"/>
              <a:ext cx="1500682" cy="2482998"/>
            </a:xfrm>
            <a:custGeom>
              <a:avLst/>
              <a:gdLst/>
              <a:ahLst/>
              <a:cxnLst/>
              <a:rect l="0" t="0" r="0" b="0"/>
              <a:pathLst>
                <a:path w="2168" h="3589" extrusionOk="0">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1" name="Shape 4291"/>
            <p:cNvSpPr/>
            <p:nvPr/>
          </p:nvSpPr>
          <p:spPr>
            <a:xfrm>
              <a:off x="12991690" y="9239931"/>
              <a:ext cx="1070610" cy="966965"/>
            </a:xfrm>
            <a:custGeom>
              <a:avLst/>
              <a:gdLst/>
              <a:ahLst/>
              <a:cxnLst/>
              <a:rect l="0" t="0" r="0" b="0"/>
              <a:pathLst>
                <a:path w="1547" h="1397" extrusionOk="0">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2" name="Shape 4292"/>
            <p:cNvSpPr/>
            <p:nvPr/>
          </p:nvSpPr>
          <p:spPr>
            <a:xfrm>
              <a:off x="13272306" y="10072681"/>
              <a:ext cx="631386" cy="457555"/>
            </a:xfrm>
            <a:custGeom>
              <a:avLst/>
              <a:gdLst/>
              <a:ahLst/>
              <a:cxnLst/>
              <a:rect l="0" t="0" r="0" b="0"/>
              <a:pathLst>
                <a:path w="913" h="661" extrusionOk="0">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3" name="Shape 4293"/>
            <p:cNvSpPr/>
            <p:nvPr/>
          </p:nvSpPr>
          <p:spPr>
            <a:xfrm>
              <a:off x="12589068" y="5988240"/>
              <a:ext cx="1409177" cy="1830219"/>
            </a:xfrm>
            <a:custGeom>
              <a:avLst/>
              <a:gdLst/>
              <a:ahLst/>
              <a:cxnLst/>
              <a:rect l="0" t="0" r="0" b="0"/>
              <a:pathLst>
                <a:path w="2038" h="2646" extrusionOk="0">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4" name="Shape 4294"/>
            <p:cNvSpPr/>
            <p:nvPr/>
          </p:nvSpPr>
          <p:spPr>
            <a:xfrm>
              <a:off x="10713215" y="5631345"/>
              <a:ext cx="1619638" cy="1622795"/>
            </a:xfrm>
            <a:custGeom>
              <a:avLst/>
              <a:gdLst/>
              <a:ahLst/>
              <a:cxnLst/>
              <a:rect l="0" t="0" r="0" b="0"/>
              <a:pathLst>
                <a:path w="2342" h="2348" extrusionOk="0">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5" name="Shape 4295"/>
            <p:cNvSpPr/>
            <p:nvPr/>
          </p:nvSpPr>
          <p:spPr>
            <a:xfrm>
              <a:off x="12570766" y="7519523"/>
              <a:ext cx="3150823" cy="2598912"/>
            </a:xfrm>
            <a:custGeom>
              <a:avLst/>
              <a:gdLst/>
              <a:ahLst/>
              <a:cxnLst/>
              <a:rect l="0" t="0" r="0" b="0"/>
              <a:pathLst>
                <a:path w="4554" h="3757" extrusionOk="0">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6" name="Shape 4296"/>
            <p:cNvSpPr/>
            <p:nvPr/>
          </p:nvSpPr>
          <p:spPr>
            <a:xfrm>
              <a:off x="13815236" y="9700534"/>
              <a:ext cx="1994809" cy="1735659"/>
            </a:xfrm>
            <a:custGeom>
              <a:avLst/>
              <a:gdLst/>
              <a:ahLst/>
              <a:cxnLst/>
              <a:rect l="0" t="0" r="0" b="0"/>
              <a:pathLst>
                <a:path w="2885" h="2510" extrusionOk="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7" name="Shape 4297"/>
            <p:cNvSpPr/>
            <p:nvPr/>
          </p:nvSpPr>
          <p:spPr>
            <a:xfrm>
              <a:off x="12909337" y="9578521"/>
              <a:ext cx="82353" cy="82361"/>
            </a:xfrm>
            <a:custGeom>
              <a:avLst/>
              <a:gdLst/>
              <a:ahLst/>
              <a:cxnLst/>
              <a:rect l="0" t="0" r="0" b="0"/>
              <a:pathLst>
                <a:path w="117" h="118" extrusionOk="0">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298" name="Shape 4298"/>
            <p:cNvSpPr/>
            <p:nvPr/>
          </p:nvSpPr>
          <p:spPr>
            <a:xfrm>
              <a:off x="12857483" y="9276536"/>
              <a:ext cx="170809" cy="234877"/>
            </a:xfrm>
            <a:custGeom>
              <a:avLst/>
              <a:gdLst/>
              <a:ahLst/>
              <a:cxnLst/>
              <a:rect l="0" t="0" r="0" b="0"/>
              <a:pathLst>
                <a:path w="247" h="338" extrusionOk="0">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nvGrpSpPr>
            <p:cNvPr id="4299" name="Shape 4299"/>
            <p:cNvGrpSpPr/>
            <p:nvPr/>
          </p:nvGrpSpPr>
          <p:grpSpPr>
            <a:xfrm>
              <a:off x="15608731" y="2790634"/>
              <a:ext cx="6705712" cy="4498587"/>
              <a:chOff x="12446782" y="2278607"/>
              <a:chExt cx="10282454" cy="6898076"/>
            </a:xfrm>
          </p:grpSpPr>
          <p:sp>
            <p:nvSpPr>
              <p:cNvPr id="4300" name="Shape 4300"/>
              <p:cNvSpPr/>
              <p:nvPr/>
            </p:nvSpPr>
            <p:spPr>
              <a:xfrm>
                <a:off x="18638319" y="2278607"/>
                <a:ext cx="4090917" cy="3438007"/>
              </a:xfrm>
              <a:custGeom>
                <a:avLst/>
                <a:gdLst/>
                <a:ahLst/>
                <a:cxnLst/>
                <a:rect l="0" t="0" r="0" b="0"/>
                <a:pathLst>
                  <a:path w="4089" h="3435" extrusionOk="0">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01" name="Shape 4301"/>
              <p:cNvSpPr/>
              <p:nvPr/>
            </p:nvSpPr>
            <p:spPr>
              <a:xfrm>
                <a:off x="12446782" y="4816286"/>
                <a:ext cx="6482798" cy="4360397"/>
              </a:xfrm>
              <a:custGeom>
                <a:avLst/>
                <a:gdLst/>
                <a:ahLst/>
                <a:cxnLst/>
                <a:rect l="0" t="0" r="0" b="0"/>
                <a:pathLst>
                  <a:path w="6480" h="4359" extrusionOk="0">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02" name="Shape 4302"/>
              <p:cNvSpPr/>
              <p:nvPr/>
            </p:nvSpPr>
            <p:spPr>
              <a:xfrm>
                <a:off x="18439731" y="4423496"/>
                <a:ext cx="92674" cy="105921"/>
              </a:xfrm>
              <a:custGeom>
                <a:avLst/>
                <a:gdLst/>
                <a:ahLst/>
                <a:cxnLst/>
                <a:rect l="0" t="0" r="0" b="0"/>
                <a:pathLst>
                  <a:path w="91" h="104" extrusionOk="0">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grpSp>
      <p:sp>
        <p:nvSpPr>
          <p:cNvPr id="4303" name="Shape 4303"/>
          <p:cNvSpPr txBox="1"/>
          <p:nvPr/>
        </p:nvSpPr>
        <p:spPr>
          <a:xfrm>
            <a:off x="89625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MALAYSIA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4304" name="Shape 4304"/>
          <p:cNvSpPr txBox="1"/>
          <p:nvPr/>
        </p:nvSpPr>
        <p:spPr>
          <a:xfrm>
            <a:off x="89625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305" name="Shape 4305"/>
          <p:cNvSpPr txBox="1"/>
          <p:nvPr/>
        </p:nvSpPr>
        <p:spPr>
          <a:xfrm>
            <a:off x="89140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4306" name="Shape 4306"/>
          <p:cNvSpPr txBox="1"/>
          <p:nvPr/>
        </p:nvSpPr>
        <p:spPr>
          <a:xfrm>
            <a:off x="89140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4307" name="Shape 4307"/>
          <p:cNvGrpSpPr/>
          <p:nvPr/>
        </p:nvGrpSpPr>
        <p:grpSpPr>
          <a:xfrm>
            <a:off x="962397" y="3412341"/>
            <a:ext cx="1844098" cy="361747"/>
            <a:chOff x="1071226" y="3545876"/>
            <a:chExt cx="2458797" cy="482329"/>
          </a:xfrm>
        </p:grpSpPr>
        <p:grpSp>
          <p:nvGrpSpPr>
            <p:cNvPr id="4308" name="Shape 4308"/>
            <p:cNvGrpSpPr/>
            <p:nvPr/>
          </p:nvGrpSpPr>
          <p:grpSpPr>
            <a:xfrm>
              <a:off x="1566929" y="3545876"/>
              <a:ext cx="221277" cy="480207"/>
              <a:chOff x="6121233" y="3412078"/>
              <a:chExt cx="328647" cy="713215"/>
            </a:xfrm>
          </p:grpSpPr>
          <p:sp>
            <p:nvSpPr>
              <p:cNvPr id="4309" name="Shape 4309"/>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10" name="Shape 4310"/>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11" name="Shape 4311"/>
            <p:cNvGrpSpPr/>
            <p:nvPr/>
          </p:nvGrpSpPr>
          <p:grpSpPr>
            <a:xfrm>
              <a:off x="1815392" y="3545876"/>
              <a:ext cx="221278" cy="480207"/>
              <a:chOff x="6490258" y="3412078"/>
              <a:chExt cx="328648" cy="713215"/>
            </a:xfrm>
          </p:grpSpPr>
          <p:sp>
            <p:nvSpPr>
              <p:cNvPr id="4312" name="Shape 4312"/>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13" name="Shape 4313"/>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14" name="Shape 4314"/>
            <p:cNvGrpSpPr/>
            <p:nvPr/>
          </p:nvGrpSpPr>
          <p:grpSpPr>
            <a:xfrm>
              <a:off x="2064797" y="3545876"/>
              <a:ext cx="221277" cy="480207"/>
              <a:chOff x="6860681" y="3412078"/>
              <a:chExt cx="328647" cy="713215"/>
            </a:xfrm>
          </p:grpSpPr>
          <p:sp>
            <p:nvSpPr>
              <p:cNvPr id="4315" name="Shape 4315"/>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16" name="Shape 4316"/>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17" name="Shape 4317"/>
            <p:cNvGrpSpPr/>
            <p:nvPr/>
          </p:nvGrpSpPr>
          <p:grpSpPr>
            <a:xfrm>
              <a:off x="2313259" y="3545876"/>
              <a:ext cx="221277" cy="480207"/>
              <a:chOff x="7229705" y="3412078"/>
              <a:chExt cx="328647" cy="713215"/>
            </a:xfrm>
          </p:grpSpPr>
          <p:sp>
            <p:nvSpPr>
              <p:cNvPr id="4318" name="Shape 4318"/>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19" name="Shape 4319"/>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20" name="Shape 4320"/>
            <p:cNvGrpSpPr/>
            <p:nvPr/>
          </p:nvGrpSpPr>
          <p:grpSpPr>
            <a:xfrm>
              <a:off x="2562414" y="3545876"/>
              <a:ext cx="221278" cy="480207"/>
              <a:chOff x="7599755" y="3412078"/>
              <a:chExt cx="328648" cy="713215"/>
            </a:xfrm>
          </p:grpSpPr>
          <p:sp>
            <p:nvSpPr>
              <p:cNvPr id="4321" name="Shape 4321"/>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22" name="Shape 4322"/>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23" name="Shape 4323"/>
            <p:cNvGrpSpPr/>
            <p:nvPr/>
          </p:nvGrpSpPr>
          <p:grpSpPr>
            <a:xfrm>
              <a:off x="2810878" y="3545876"/>
              <a:ext cx="221278" cy="480207"/>
              <a:chOff x="7968781" y="3412078"/>
              <a:chExt cx="328648" cy="713215"/>
            </a:xfrm>
          </p:grpSpPr>
          <p:sp>
            <p:nvSpPr>
              <p:cNvPr id="4324" name="Shape 4324"/>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25" name="Shape 4325"/>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26" name="Shape 4326"/>
            <p:cNvGrpSpPr/>
            <p:nvPr/>
          </p:nvGrpSpPr>
          <p:grpSpPr>
            <a:xfrm>
              <a:off x="3060282" y="3545876"/>
              <a:ext cx="221278" cy="480207"/>
              <a:chOff x="8339202" y="3412078"/>
              <a:chExt cx="328648" cy="713215"/>
            </a:xfrm>
          </p:grpSpPr>
          <p:sp>
            <p:nvSpPr>
              <p:cNvPr id="4327" name="Shape 4327"/>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28" name="Shape 4328"/>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29" name="Shape 4329"/>
            <p:cNvGrpSpPr/>
            <p:nvPr/>
          </p:nvGrpSpPr>
          <p:grpSpPr>
            <a:xfrm>
              <a:off x="3308746" y="3545876"/>
              <a:ext cx="221277" cy="480207"/>
              <a:chOff x="8708228" y="3412078"/>
              <a:chExt cx="328647" cy="713215"/>
            </a:xfrm>
          </p:grpSpPr>
          <p:sp>
            <p:nvSpPr>
              <p:cNvPr id="4330" name="Shape 4330"/>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31" name="Shape 4331"/>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332" name="Shape 4332"/>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333" name="Shape 4333"/>
            <p:cNvGrpSpPr/>
            <p:nvPr/>
          </p:nvGrpSpPr>
          <p:grpSpPr>
            <a:xfrm>
              <a:off x="1318993" y="3545876"/>
              <a:ext cx="221277" cy="480207"/>
              <a:chOff x="5752993" y="3412078"/>
              <a:chExt cx="328647" cy="713215"/>
            </a:xfrm>
          </p:grpSpPr>
          <p:sp>
            <p:nvSpPr>
              <p:cNvPr id="4334" name="Shape 4334"/>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35" name="Shape 4335"/>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36" name="Shape 4336"/>
            <p:cNvGrpSpPr/>
            <p:nvPr/>
          </p:nvGrpSpPr>
          <p:grpSpPr>
            <a:xfrm>
              <a:off x="1071226" y="3547998"/>
              <a:ext cx="221279" cy="480207"/>
              <a:chOff x="-1" y="0"/>
              <a:chExt cx="685103" cy="1486773"/>
            </a:xfrm>
          </p:grpSpPr>
          <p:sp>
            <p:nvSpPr>
              <p:cNvPr id="4337" name="Shape 433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38" name="Shape 433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4339" name="Shape 4339"/>
          <p:cNvGrpSpPr/>
          <p:nvPr/>
        </p:nvGrpSpPr>
        <p:grpSpPr>
          <a:xfrm>
            <a:off x="962397" y="4105468"/>
            <a:ext cx="1828654" cy="362521"/>
            <a:chOff x="1071226" y="5134431"/>
            <a:chExt cx="2438205" cy="483361"/>
          </a:xfrm>
        </p:grpSpPr>
        <p:grpSp>
          <p:nvGrpSpPr>
            <p:cNvPr id="4340" name="Shape 4340"/>
            <p:cNvGrpSpPr/>
            <p:nvPr/>
          </p:nvGrpSpPr>
          <p:grpSpPr>
            <a:xfrm>
              <a:off x="1577225" y="5134431"/>
              <a:ext cx="190640" cy="481237"/>
              <a:chOff x="1577225" y="5134431"/>
              <a:chExt cx="190640" cy="481237"/>
            </a:xfrm>
          </p:grpSpPr>
          <p:sp>
            <p:nvSpPr>
              <p:cNvPr id="4341" name="Shape 4341"/>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42" name="Shape 4342"/>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43" name="Shape 4343"/>
            <p:cNvGrpSpPr/>
            <p:nvPr/>
          </p:nvGrpSpPr>
          <p:grpSpPr>
            <a:xfrm>
              <a:off x="1825690" y="5134431"/>
              <a:ext cx="190640" cy="481237"/>
              <a:chOff x="1825690" y="5134431"/>
              <a:chExt cx="190640" cy="481237"/>
            </a:xfrm>
          </p:grpSpPr>
          <p:sp>
            <p:nvSpPr>
              <p:cNvPr id="4344" name="Shape 4344"/>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45" name="Shape 4345"/>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46" name="Shape 4346"/>
            <p:cNvGrpSpPr/>
            <p:nvPr/>
          </p:nvGrpSpPr>
          <p:grpSpPr>
            <a:xfrm>
              <a:off x="2075093" y="5134431"/>
              <a:ext cx="190640" cy="481237"/>
              <a:chOff x="2075093" y="5134431"/>
              <a:chExt cx="190640" cy="481237"/>
            </a:xfrm>
          </p:grpSpPr>
          <p:sp>
            <p:nvSpPr>
              <p:cNvPr id="4347" name="Shape 4347"/>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48" name="Shape 4348"/>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49" name="Shape 4349"/>
            <p:cNvGrpSpPr/>
            <p:nvPr/>
          </p:nvGrpSpPr>
          <p:grpSpPr>
            <a:xfrm>
              <a:off x="2323557" y="5134431"/>
              <a:ext cx="190640" cy="481238"/>
              <a:chOff x="7252702" y="2337375"/>
              <a:chExt cx="283144" cy="714746"/>
            </a:xfrm>
          </p:grpSpPr>
          <p:sp>
            <p:nvSpPr>
              <p:cNvPr id="4350" name="Shape 435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51" name="Shape 435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52" name="Shape 4352"/>
            <p:cNvGrpSpPr/>
            <p:nvPr/>
          </p:nvGrpSpPr>
          <p:grpSpPr>
            <a:xfrm>
              <a:off x="2572710" y="5134431"/>
              <a:ext cx="190640" cy="481238"/>
              <a:chOff x="7622750" y="2337375"/>
              <a:chExt cx="283144" cy="714746"/>
            </a:xfrm>
          </p:grpSpPr>
          <p:sp>
            <p:nvSpPr>
              <p:cNvPr id="4353" name="Shape 435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54" name="Shape 435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55" name="Shape 4355"/>
            <p:cNvGrpSpPr/>
            <p:nvPr/>
          </p:nvGrpSpPr>
          <p:grpSpPr>
            <a:xfrm>
              <a:off x="2821174" y="5134431"/>
              <a:ext cx="190640" cy="481237"/>
              <a:chOff x="7991776" y="2337375"/>
              <a:chExt cx="283144" cy="714745"/>
            </a:xfrm>
          </p:grpSpPr>
          <p:sp>
            <p:nvSpPr>
              <p:cNvPr id="4356" name="Shape 4356"/>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57" name="Shape 435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58" name="Shape 4358"/>
            <p:cNvGrpSpPr/>
            <p:nvPr/>
          </p:nvGrpSpPr>
          <p:grpSpPr>
            <a:xfrm>
              <a:off x="3070578" y="5134431"/>
              <a:ext cx="190640" cy="481238"/>
              <a:chOff x="8362198" y="2337375"/>
              <a:chExt cx="283144" cy="714746"/>
            </a:xfrm>
          </p:grpSpPr>
          <p:sp>
            <p:nvSpPr>
              <p:cNvPr id="4359" name="Shape 435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60" name="Shape 436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61" name="Shape 4361"/>
            <p:cNvGrpSpPr/>
            <p:nvPr/>
          </p:nvGrpSpPr>
          <p:grpSpPr>
            <a:xfrm>
              <a:off x="3318791" y="5134431"/>
              <a:ext cx="190640" cy="481238"/>
              <a:chOff x="8731224" y="2337375"/>
              <a:chExt cx="283144" cy="714746"/>
            </a:xfrm>
          </p:grpSpPr>
          <p:sp>
            <p:nvSpPr>
              <p:cNvPr id="4362" name="Shape 436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63" name="Shape 436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64" name="Shape 4364"/>
            <p:cNvGrpSpPr/>
            <p:nvPr/>
          </p:nvGrpSpPr>
          <p:grpSpPr>
            <a:xfrm>
              <a:off x="1071226" y="5136553"/>
              <a:ext cx="190640" cy="481238"/>
              <a:chOff x="0" y="0"/>
              <a:chExt cx="590245" cy="1489965"/>
            </a:xfrm>
          </p:grpSpPr>
          <p:sp>
            <p:nvSpPr>
              <p:cNvPr id="4365" name="Shape 436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66" name="Shape 436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67" name="Shape 4367"/>
            <p:cNvGrpSpPr/>
            <p:nvPr/>
          </p:nvGrpSpPr>
          <p:grpSpPr>
            <a:xfrm>
              <a:off x="1320621" y="5136553"/>
              <a:ext cx="190640" cy="481238"/>
              <a:chOff x="0" y="0"/>
              <a:chExt cx="590245" cy="1489965"/>
            </a:xfrm>
          </p:grpSpPr>
          <p:sp>
            <p:nvSpPr>
              <p:cNvPr id="4368" name="Shape 436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69" name="Shape 436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4370" name="Shape 4370"/>
          <p:cNvSpPr/>
          <p:nvPr/>
        </p:nvSpPr>
        <p:spPr>
          <a:xfrm>
            <a:off x="91496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4371" name="Shape 4371"/>
          <p:cNvSpPr/>
          <p:nvPr/>
        </p:nvSpPr>
        <p:spPr>
          <a:xfrm>
            <a:off x="91496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4372" name="Shape 4372"/>
          <p:cNvSpPr/>
          <p:nvPr/>
        </p:nvSpPr>
        <p:spPr>
          <a:xfrm>
            <a:off x="309257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4373" name="Shape 4373"/>
          <p:cNvSpPr/>
          <p:nvPr/>
        </p:nvSpPr>
        <p:spPr>
          <a:xfrm>
            <a:off x="309257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03"/>
                                        </p:tgtEl>
                                        <p:attrNameLst>
                                          <p:attrName>style.visibility</p:attrName>
                                        </p:attrNameLst>
                                      </p:cBhvr>
                                      <p:to>
                                        <p:strVal val="visible"/>
                                      </p:to>
                                    </p:set>
                                    <p:animEffect transition="in" filter="fade">
                                      <p:cBhvr>
                                        <p:cTn id="7" dur="500"/>
                                        <p:tgtEl>
                                          <p:spTgt spid="4303"/>
                                        </p:tgtEl>
                                      </p:cBhvr>
                                    </p:animEffect>
                                  </p:childTnLst>
                                </p:cTn>
                              </p:par>
                              <p:par>
                                <p:cTn id="8" presetID="10" presetClass="entr" presetSubtype="0" fill="hold" nodeType="withEffect">
                                  <p:stCondLst>
                                    <p:cond delay="0"/>
                                  </p:stCondLst>
                                  <p:childTnLst>
                                    <p:set>
                                      <p:cBhvr>
                                        <p:cTn id="9" dur="1" fill="hold">
                                          <p:stCondLst>
                                            <p:cond delay="0"/>
                                          </p:stCondLst>
                                        </p:cTn>
                                        <p:tgtEl>
                                          <p:spTgt spid="4304"/>
                                        </p:tgtEl>
                                        <p:attrNameLst>
                                          <p:attrName>style.visibility</p:attrName>
                                        </p:attrNameLst>
                                      </p:cBhvr>
                                      <p:to>
                                        <p:strVal val="visible"/>
                                      </p:to>
                                    </p:set>
                                    <p:animEffect transition="in" filter="fade">
                                      <p:cBhvr>
                                        <p:cTn id="10" dur="500"/>
                                        <p:tgtEl>
                                          <p:spTgt spid="430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306"/>
                                        </p:tgtEl>
                                        <p:attrNameLst>
                                          <p:attrName>style.visibility</p:attrName>
                                        </p:attrNameLst>
                                      </p:cBhvr>
                                      <p:to>
                                        <p:strVal val="visible"/>
                                      </p:to>
                                    </p:set>
                                    <p:animEffect transition="in" filter="fade">
                                      <p:cBhvr>
                                        <p:cTn id="14" dur="500"/>
                                        <p:tgtEl>
                                          <p:spTgt spid="430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05"/>
                                        </p:tgtEl>
                                        <p:attrNameLst>
                                          <p:attrName>style.visibility</p:attrName>
                                        </p:attrNameLst>
                                      </p:cBhvr>
                                      <p:to>
                                        <p:strVal val="visible"/>
                                      </p:to>
                                    </p:set>
                                    <p:animEffect transition="in" filter="fade">
                                      <p:cBhvr>
                                        <p:cTn id="18" dur="500"/>
                                        <p:tgtEl>
                                          <p:spTgt spid="4305"/>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371">
                                            <p:txEl>
                                              <p:pRg st="0" end="0"/>
                                            </p:txEl>
                                          </p:spTgt>
                                        </p:tgtEl>
                                        <p:attrNameLst>
                                          <p:attrName>style.visibility</p:attrName>
                                        </p:attrNameLst>
                                      </p:cBhvr>
                                      <p:to>
                                        <p:strVal val="visible"/>
                                      </p:to>
                                    </p:set>
                                    <p:animEffect transition="in" filter="fade">
                                      <p:cBhvr>
                                        <p:cTn id="22" dur="500"/>
                                        <p:tgtEl>
                                          <p:spTgt spid="4371">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07"/>
                                        </p:tgtEl>
                                        <p:attrNameLst>
                                          <p:attrName>style.visibility</p:attrName>
                                        </p:attrNameLst>
                                      </p:cBhvr>
                                      <p:to>
                                        <p:strVal val="visible"/>
                                      </p:to>
                                    </p:set>
                                    <p:animEffect transition="in" filter="fade">
                                      <p:cBhvr>
                                        <p:cTn id="26" dur="500"/>
                                        <p:tgtEl>
                                          <p:spTgt spid="430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372"/>
                                        </p:tgtEl>
                                        <p:attrNameLst>
                                          <p:attrName>style.visibility</p:attrName>
                                        </p:attrNameLst>
                                      </p:cBhvr>
                                      <p:to>
                                        <p:strVal val="visible"/>
                                      </p:to>
                                    </p:set>
                                    <p:animEffect transition="in" filter="fade">
                                      <p:cBhvr>
                                        <p:cTn id="30" dur="500"/>
                                        <p:tgtEl>
                                          <p:spTgt spid="437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370">
                                            <p:txEl>
                                              <p:pRg st="0" end="0"/>
                                            </p:txEl>
                                          </p:spTgt>
                                        </p:tgtEl>
                                        <p:attrNameLst>
                                          <p:attrName>style.visibility</p:attrName>
                                        </p:attrNameLst>
                                      </p:cBhvr>
                                      <p:to>
                                        <p:strVal val="visible"/>
                                      </p:to>
                                    </p:set>
                                    <p:animEffect transition="in" filter="fade">
                                      <p:cBhvr>
                                        <p:cTn id="34" dur="500"/>
                                        <p:tgtEl>
                                          <p:spTgt spid="4370">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339"/>
                                        </p:tgtEl>
                                        <p:attrNameLst>
                                          <p:attrName>style.visibility</p:attrName>
                                        </p:attrNameLst>
                                      </p:cBhvr>
                                      <p:to>
                                        <p:strVal val="visible"/>
                                      </p:to>
                                    </p:set>
                                    <p:animEffect transition="in" filter="fade">
                                      <p:cBhvr>
                                        <p:cTn id="38" dur="500"/>
                                        <p:tgtEl>
                                          <p:spTgt spid="4339"/>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373"/>
                                        </p:tgtEl>
                                        <p:attrNameLst>
                                          <p:attrName>style.visibility</p:attrName>
                                        </p:attrNameLst>
                                      </p:cBhvr>
                                      <p:to>
                                        <p:strVal val="visible"/>
                                      </p:to>
                                    </p:set>
                                    <p:animEffect transition="in" filter="fade">
                                      <p:cBhvr>
                                        <p:cTn id="42" dur="500"/>
                                        <p:tgtEl>
                                          <p:spTgt spid="437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285"/>
                                        </p:tgtEl>
                                        <p:attrNameLst>
                                          <p:attrName>style.visibility</p:attrName>
                                        </p:attrNameLst>
                                      </p:cBhvr>
                                      <p:to>
                                        <p:strVal val="visible"/>
                                      </p:to>
                                    </p:set>
                                    <p:animEffect transition="in" filter="fade">
                                      <p:cBhvr>
                                        <p:cTn id="46" dur="500"/>
                                        <p:tgtEl>
                                          <p:spTgt spid="4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377"/>
        <p:cNvGrpSpPr/>
        <p:nvPr/>
      </p:nvGrpSpPr>
      <p:grpSpPr>
        <a:xfrm>
          <a:off x="0" y="0"/>
          <a:ext cx="0" cy="0"/>
          <a:chOff x="0" y="0"/>
          <a:chExt cx="0" cy="0"/>
        </a:xfrm>
      </p:grpSpPr>
      <p:grpSp>
        <p:nvGrpSpPr>
          <p:cNvPr id="4378" name="Shape 4378"/>
          <p:cNvGrpSpPr/>
          <p:nvPr/>
        </p:nvGrpSpPr>
        <p:grpSpPr>
          <a:xfrm>
            <a:off x="905938" y="1411498"/>
            <a:ext cx="2856860" cy="2694962"/>
            <a:chOff x="12898875" y="3276917"/>
            <a:chExt cx="8617982" cy="8129603"/>
          </a:xfrm>
        </p:grpSpPr>
        <p:sp>
          <p:nvSpPr>
            <p:cNvPr id="4379" name="Shape 4379"/>
            <p:cNvSpPr/>
            <p:nvPr/>
          </p:nvSpPr>
          <p:spPr>
            <a:xfrm>
              <a:off x="12898875" y="4054954"/>
              <a:ext cx="3404900" cy="5007757"/>
            </a:xfrm>
            <a:custGeom>
              <a:avLst/>
              <a:gdLst/>
              <a:ahLst/>
              <a:cxnLst/>
              <a:rect l="0" t="0" r="0" b="0"/>
              <a:pathLst>
                <a:path w="7738" h="11380" extrusionOk="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0" name="Shape 4380"/>
            <p:cNvSpPr/>
            <p:nvPr/>
          </p:nvSpPr>
          <p:spPr>
            <a:xfrm>
              <a:off x="16292133" y="3470941"/>
              <a:ext cx="1916832" cy="3344972"/>
            </a:xfrm>
            <a:custGeom>
              <a:avLst/>
              <a:gdLst/>
              <a:ahLst/>
              <a:cxnLst/>
              <a:rect l="0" t="0" r="0" b="0"/>
              <a:pathLst>
                <a:path w="4355" h="7604" extrusionOk="0">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1" name="Shape 4381"/>
            <p:cNvSpPr/>
            <p:nvPr/>
          </p:nvSpPr>
          <p:spPr>
            <a:xfrm>
              <a:off x="18205084" y="3276917"/>
              <a:ext cx="3300130" cy="4305392"/>
            </a:xfrm>
            <a:custGeom>
              <a:avLst/>
              <a:gdLst/>
              <a:ahLst/>
              <a:cxnLst/>
              <a:rect l="0" t="0" r="0" b="0"/>
              <a:pathLst>
                <a:path w="7500" h="9786" extrusionOk="0">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2" name="Shape 4382"/>
            <p:cNvSpPr/>
            <p:nvPr/>
          </p:nvSpPr>
          <p:spPr>
            <a:xfrm>
              <a:off x="16303773" y="6808151"/>
              <a:ext cx="2547367" cy="3044236"/>
            </a:xfrm>
            <a:custGeom>
              <a:avLst/>
              <a:gdLst/>
              <a:ahLst/>
              <a:cxnLst/>
              <a:rect l="0" t="0" r="0" b="0"/>
              <a:pathLst>
                <a:path w="5792" h="6921" extrusionOk="0">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3" name="Shape 4383"/>
            <p:cNvSpPr/>
            <p:nvPr/>
          </p:nvSpPr>
          <p:spPr>
            <a:xfrm>
              <a:off x="18843381" y="8789138"/>
              <a:ext cx="1905190" cy="1352346"/>
            </a:xfrm>
            <a:custGeom>
              <a:avLst/>
              <a:gdLst/>
              <a:ahLst/>
              <a:cxnLst/>
              <a:rect l="0" t="0" r="0" b="0"/>
              <a:pathLst>
                <a:path w="4332" h="3074" extrusionOk="0">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4" name="Shape 4384"/>
            <p:cNvSpPr/>
            <p:nvPr/>
          </p:nvSpPr>
          <p:spPr>
            <a:xfrm>
              <a:off x="18847261" y="7333957"/>
              <a:ext cx="2669596" cy="2367092"/>
            </a:xfrm>
            <a:custGeom>
              <a:avLst/>
              <a:gdLst/>
              <a:ahLst/>
              <a:cxnLst/>
              <a:rect l="0" t="0" r="0" b="0"/>
              <a:pathLst>
                <a:path w="6067" h="5379" extrusionOk="0">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sp>
          <p:nvSpPr>
            <p:cNvPr id="4385" name="Shape 4385"/>
            <p:cNvSpPr/>
            <p:nvPr/>
          </p:nvSpPr>
          <p:spPr>
            <a:xfrm>
              <a:off x="19452577" y="10263720"/>
              <a:ext cx="973937" cy="1142800"/>
            </a:xfrm>
            <a:custGeom>
              <a:avLst/>
              <a:gdLst/>
              <a:ahLst/>
              <a:cxnLst/>
              <a:rect l="0" t="0" r="0" b="0"/>
              <a:pathLst>
                <a:path w="2214" h="2597" extrusionOk="0">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rgbClr val="262626"/>
            </a:solidFill>
            <a:ln>
              <a:noFill/>
            </a:ln>
          </p:spPr>
          <p:txBody>
            <a:bodyPr spcFirstLastPara="1" wrap="square" lIns="68569" tIns="34275" rIns="68569" bIns="34275" anchor="ctr" anchorCtr="0">
              <a:noAutofit/>
            </a:bodyPr>
            <a:lstStyle/>
            <a:p>
              <a:endParaRPr sz="1350">
                <a:solidFill>
                  <a:schemeClr val="dk1"/>
                </a:solidFill>
                <a:latin typeface="Open Sans"/>
                <a:ea typeface="Open Sans"/>
                <a:cs typeface="Open Sans"/>
                <a:sym typeface="Open Sans"/>
              </a:endParaRPr>
            </a:p>
          </p:txBody>
        </p:sp>
      </p:grpSp>
      <p:sp>
        <p:nvSpPr>
          <p:cNvPr id="4386" name="Shape 4386"/>
          <p:cNvSpPr txBox="1"/>
          <p:nvPr/>
        </p:nvSpPr>
        <p:spPr>
          <a:xfrm>
            <a:off x="5388249" y="738989"/>
            <a:ext cx="2677472"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AUSTRALIA </a:t>
            </a:r>
            <a:r>
              <a:rPr lang="id-ID" sz="2100" b="1">
                <a:solidFill>
                  <a:schemeClr val="accent2"/>
                </a:solidFill>
                <a:latin typeface="Lato Black"/>
                <a:ea typeface="Lato Black"/>
                <a:cs typeface="Lato Black"/>
                <a:sym typeface="Lato Black"/>
              </a:rPr>
              <a:t>MAP</a:t>
            </a:r>
            <a:endParaRPr sz="2100" b="1">
              <a:solidFill>
                <a:schemeClr val="accent2"/>
              </a:solidFill>
              <a:latin typeface="Lato Black"/>
              <a:ea typeface="Lato Black"/>
              <a:cs typeface="Lato Black"/>
              <a:sym typeface="Lato Black"/>
            </a:endParaRPr>
          </a:p>
        </p:txBody>
      </p:sp>
      <p:sp>
        <p:nvSpPr>
          <p:cNvPr id="4387" name="Shape 4387"/>
          <p:cNvSpPr txBox="1"/>
          <p:nvPr/>
        </p:nvSpPr>
        <p:spPr>
          <a:xfrm>
            <a:off x="5388249" y="554323"/>
            <a:ext cx="2620147"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388" name="Shape 4388"/>
          <p:cNvSpPr txBox="1"/>
          <p:nvPr/>
        </p:nvSpPr>
        <p:spPr>
          <a:xfrm>
            <a:off x="5383396" y="1960006"/>
            <a:ext cx="2767028"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4389" name="Shape 4389"/>
          <p:cNvSpPr txBox="1"/>
          <p:nvPr/>
        </p:nvSpPr>
        <p:spPr>
          <a:xfrm>
            <a:off x="5383396" y="1633645"/>
            <a:ext cx="2466833"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WHERE ARE WE?</a:t>
            </a:r>
            <a:endParaRPr b="1">
              <a:solidFill>
                <a:schemeClr val="accent1"/>
              </a:solidFill>
              <a:latin typeface="Open Sans"/>
              <a:ea typeface="Open Sans"/>
              <a:cs typeface="Open Sans"/>
              <a:sym typeface="Open Sans"/>
            </a:endParaRPr>
          </a:p>
        </p:txBody>
      </p:sp>
      <p:grpSp>
        <p:nvGrpSpPr>
          <p:cNvPr id="4390" name="Shape 4390"/>
          <p:cNvGrpSpPr/>
          <p:nvPr/>
        </p:nvGrpSpPr>
        <p:grpSpPr>
          <a:xfrm>
            <a:off x="5454387" y="3412341"/>
            <a:ext cx="1844098" cy="361747"/>
            <a:chOff x="1071226" y="3545876"/>
            <a:chExt cx="2458797" cy="482329"/>
          </a:xfrm>
        </p:grpSpPr>
        <p:grpSp>
          <p:nvGrpSpPr>
            <p:cNvPr id="4391" name="Shape 4391"/>
            <p:cNvGrpSpPr/>
            <p:nvPr/>
          </p:nvGrpSpPr>
          <p:grpSpPr>
            <a:xfrm>
              <a:off x="1566929" y="3545876"/>
              <a:ext cx="221277" cy="480207"/>
              <a:chOff x="6121233" y="3412078"/>
              <a:chExt cx="328647" cy="713215"/>
            </a:xfrm>
          </p:grpSpPr>
          <p:sp>
            <p:nvSpPr>
              <p:cNvPr id="4392" name="Shape 4392"/>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93" name="Shape 4393"/>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94" name="Shape 4394"/>
            <p:cNvGrpSpPr/>
            <p:nvPr/>
          </p:nvGrpSpPr>
          <p:grpSpPr>
            <a:xfrm>
              <a:off x="1815392" y="3545876"/>
              <a:ext cx="221278" cy="480207"/>
              <a:chOff x="6490258" y="3412078"/>
              <a:chExt cx="328648" cy="713215"/>
            </a:xfrm>
          </p:grpSpPr>
          <p:sp>
            <p:nvSpPr>
              <p:cNvPr id="4395" name="Shape 4395"/>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96" name="Shape 4396"/>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397" name="Shape 4397"/>
            <p:cNvGrpSpPr/>
            <p:nvPr/>
          </p:nvGrpSpPr>
          <p:grpSpPr>
            <a:xfrm>
              <a:off x="2064797" y="3545876"/>
              <a:ext cx="221277" cy="480207"/>
              <a:chOff x="6860681" y="3412078"/>
              <a:chExt cx="328647" cy="713215"/>
            </a:xfrm>
          </p:grpSpPr>
          <p:sp>
            <p:nvSpPr>
              <p:cNvPr id="4398" name="Shape 4398"/>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399" name="Shape 4399"/>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00" name="Shape 4400"/>
            <p:cNvGrpSpPr/>
            <p:nvPr/>
          </p:nvGrpSpPr>
          <p:grpSpPr>
            <a:xfrm>
              <a:off x="2313259" y="3545876"/>
              <a:ext cx="221277" cy="480207"/>
              <a:chOff x="7229705" y="3412078"/>
              <a:chExt cx="328647" cy="713215"/>
            </a:xfrm>
          </p:grpSpPr>
          <p:sp>
            <p:nvSpPr>
              <p:cNvPr id="4401" name="Shape 4401"/>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02" name="Shape 4402"/>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03" name="Shape 4403"/>
            <p:cNvGrpSpPr/>
            <p:nvPr/>
          </p:nvGrpSpPr>
          <p:grpSpPr>
            <a:xfrm>
              <a:off x="2562414" y="3545876"/>
              <a:ext cx="221278" cy="480207"/>
              <a:chOff x="7599755" y="3412078"/>
              <a:chExt cx="328648" cy="713215"/>
            </a:xfrm>
          </p:grpSpPr>
          <p:sp>
            <p:nvSpPr>
              <p:cNvPr id="4404" name="Shape 4404"/>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05" name="Shape 4405"/>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06" name="Shape 4406"/>
            <p:cNvGrpSpPr/>
            <p:nvPr/>
          </p:nvGrpSpPr>
          <p:grpSpPr>
            <a:xfrm>
              <a:off x="2810878" y="3545876"/>
              <a:ext cx="221278" cy="480207"/>
              <a:chOff x="7968781" y="3412078"/>
              <a:chExt cx="328648" cy="713215"/>
            </a:xfrm>
          </p:grpSpPr>
          <p:sp>
            <p:nvSpPr>
              <p:cNvPr id="4407" name="Shape 4407"/>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08" name="Shape 4408"/>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09" name="Shape 4409"/>
            <p:cNvGrpSpPr/>
            <p:nvPr/>
          </p:nvGrpSpPr>
          <p:grpSpPr>
            <a:xfrm>
              <a:off x="3060282" y="3545876"/>
              <a:ext cx="221278" cy="480207"/>
              <a:chOff x="8339202" y="3412078"/>
              <a:chExt cx="328648" cy="713215"/>
            </a:xfrm>
          </p:grpSpPr>
          <p:sp>
            <p:nvSpPr>
              <p:cNvPr id="4410" name="Shape 4410"/>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11" name="Shape 4411"/>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12" name="Shape 4412"/>
            <p:cNvGrpSpPr/>
            <p:nvPr/>
          </p:nvGrpSpPr>
          <p:grpSpPr>
            <a:xfrm>
              <a:off x="3308746" y="3545876"/>
              <a:ext cx="221277" cy="480207"/>
              <a:chOff x="8708228" y="3412078"/>
              <a:chExt cx="328647" cy="713215"/>
            </a:xfrm>
          </p:grpSpPr>
          <p:sp>
            <p:nvSpPr>
              <p:cNvPr id="4413" name="Shape 4413"/>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14" name="Shape 4414"/>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415" name="Shape 4415"/>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416" name="Shape 4416"/>
            <p:cNvGrpSpPr/>
            <p:nvPr/>
          </p:nvGrpSpPr>
          <p:grpSpPr>
            <a:xfrm>
              <a:off x="1318993" y="3545876"/>
              <a:ext cx="221277" cy="480207"/>
              <a:chOff x="5752993" y="3412078"/>
              <a:chExt cx="328647" cy="713215"/>
            </a:xfrm>
          </p:grpSpPr>
          <p:sp>
            <p:nvSpPr>
              <p:cNvPr id="4417" name="Shape 4417"/>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18" name="Shape 4418"/>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19" name="Shape 4419"/>
            <p:cNvGrpSpPr/>
            <p:nvPr/>
          </p:nvGrpSpPr>
          <p:grpSpPr>
            <a:xfrm>
              <a:off x="1071226" y="3547998"/>
              <a:ext cx="221279" cy="480207"/>
              <a:chOff x="-1" y="0"/>
              <a:chExt cx="685103" cy="1486773"/>
            </a:xfrm>
          </p:grpSpPr>
          <p:sp>
            <p:nvSpPr>
              <p:cNvPr id="4420" name="Shape 4420"/>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21" name="Shape 442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grpSp>
        <p:nvGrpSpPr>
          <p:cNvPr id="4422" name="Shape 4422"/>
          <p:cNvGrpSpPr/>
          <p:nvPr/>
        </p:nvGrpSpPr>
        <p:grpSpPr>
          <a:xfrm>
            <a:off x="5454387" y="4105468"/>
            <a:ext cx="1828654" cy="362521"/>
            <a:chOff x="1071226" y="5134431"/>
            <a:chExt cx="2438205" cy="483361"/>
          </a:xfrm>
        </p:grpSpPr>
        <p:grpSp>
          <p:nvGrpSpPr>
            <p:cNvPr id="4423" name="Shape 4423"/>
            <p:cNvGrpSpPr/>
            <p:nvPr/>
          </p:nvGrpSpPr>
          <p:grpSpPr>
            <a:xfrm>
              <a:off x="1577225" y="5134431"/>
              <a:ext cx="190640" cy="481237"/>
              <a:chOff x="1577225" y="5134431"/>
              <a:chExt cx="190640" cy="481237"/>
            </a:xfrm>
          </p:grpSpPr>
          <p:sp>
            <p:nvSpPr>
              <p:cNvPr id="4424" name="Shape 4424"/>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25" name="Shape 4425"/>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26" name="Shape 4426"/>
            <p:cNvGrpSpPr/>
            <p:nvPr/>
          </p:nvGrpSpPr>
          <p:grpSpPr>
            <a:xfrm>
              <a:off x="1825690" y="5134431"/>
              <a:ext cx="190640" cy="481237"/>
              <a:chOff x="1825690" y="5134431"/>
              <a:chExt cx="190640" cy="481237"/>
            </a:xfrm>
          </p:grpSpPr>
          <p:sp>
            <p:nvSpPr>
              <p:cNvPr id="4427" name="Shape 4427"/>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28" name="Shape 4428"/>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29" name="Shape 4429"/>
            <p:cNvGrpSpPr/>
            <p:nvPr/>
          </p:nvGrpSpPr>
          <p:grpSpPr>
            <a:xfrm>
              <a:off x="2075093" y="5134431"/>
              <a:ext cx="190640" cy="481237"/>
              <a:chOff x="2075093" y="5134431"/>
              <a:chExt cx="190640" cy="481237"/>
            </a:xfrm>
          </p:grpSpPr>
          <p:sp>
            <p:nvSpPr>
              <p:cNvPr id="4430" name="Shape 4430"/>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31" name="Shape 4431"/>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32" name="Shape 4432"/>
            <p:cNvGrpSpPr/>
            <p:nvPr/>
          </p:nvGrpSpPr>
          <p:grpSpPr>
            <a:xfrm>
              <a:off x="2323557" y="5134431"/>
              <a:ext cx="190640" cy="481238"/>
              <a:chOff x="7252702" y="2337375"/>
              <a:chExt cx="283144" cy="714746"/>
            </a:xfrm>
          </p:grpSpPr>
          <p:sp>
            <p:nvSpPr>
              <p:cNvPr id="4433" name="Shape 4433"/>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34" name="Shape 4434"/>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35" name="Shape 4435"/>
            <p:cNvGrpSpPr/>
            <p:nvPr/>
          </p:nvGrpSpPr>
          <p:grpSpPr>
            <a:xfrm>
              <a:off x="2572710" y="5134431"/>
              <a:ext cx="190640" cy="481238"/>
              <a:chOff x="7622750" y="2337375"/>
              <a:chExt cx="283144" cy="714746"/>
            </a:xfrm>
          </p:grpSpPr>
          <p:sp>
            <p:nvSpPr>
              <p:cNvPr id="4436" name="Shape 4436"/>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37" name="Shape 4437"/>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38" name="Shape 4438"/>
            <p:cNvGrpSpPr/>
            <p:nvPr/>
          </p:nvGrpSpPr>
          <p:grpSpPr>
            <a:xfrm>
              <a:off x="2821174" y="5134431"/>
              <a:ext cx="190640" cy="481237"/>
              <a:chOff x="7991776" y="2337375"/>
              <a:chExt cx="283144" cy="714745"/>
            </a:xfrm>
          </p:grpSpPr>
          <p:sp>
            <p:nvSpPr>
              <p:cNvPr id="4439" name="Shape 4439"/>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40" name="Shape 4440"/>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41" name="Shape 4441"/>
            <p:cNvGrpSpPr/>
            <p:nvPr/>
          </p:nvGrpSpPr>
          <p:grpSpPr>
            <a:xfrm>
              <a:off x="3070578" y="5134431"/>
              <a:ext cx="190640" cy="481238"/>
              <a:chOff x="8362198" y="2337375"/>
              <a:chExt cx="283144" cy="714746"/>
            </a:xfrm>
          </p:grpSpPr>
          <p:sp>
            <p:nvSpPr>
              <p:cNvPr id="4442" name="Shape 4442"/>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43" name="Shape 4443"/>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44" name="Shape 4444"/>
            <p:cNvGrpSpPr/>
            <p:nvPr/>
          </p:nvGrpSpPr>
          <p:grpSpPr>
            <a:xfrm>
              <a:off x="3318791" y="5134431"/>
              <a:ext cx="190640" cy="481238"/>
              <a:chOff x="8731224" y="2337375"/>
              <a:chExt cx="283144" cy="714746"/>
            </a:xfrm>
          </p:grpSpPr>
          <p:sp>
            <p:nvSpPr>
              <p:cNvPr id="4445" name="Shape 4445"/>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46" name="Shape 4446"/>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47" name="Shape 4447"/>
            <p:cNvGrpSpPr/>
            <p:nvPr/>
          </p:nvGrpSpPr>
          <p:grpSpPr>
            <a:xfrm>
              <a:off x="1071226" y="5136553"/>
              <a:ext cx="190640" cy="481238"/>
              <a:chOff x="0" y="0"/>
              <a:chExt cx="590245" cy="1489965"/>
            </a:xfrm>
          </p:grpSpPr>
          <p:sp>
            <p:nvSpPr>
              <p:cNvPr id="4448" name="Shape 444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49" name="Shape 444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450" name="Shape 4450"/>
            <p:cNvGrpSpPr/>
            <p:nvPr/>
          </p:nvGrpSpPr>
          <p:grpSpPr>
            <a:xfrm>
              <a:off x="1320621" y="5136553"/>
              <a:ext cx="190640" cy="481238"/>
              <a:chOff x="0" y="0"/>
              <a:chExt cx="590245" cy="1489965"/>
            </a:xfrm>
          </p:grpSpPr>
          <p:sp>
            <p:nvSpPr>
              <p:cNvPr id="4451" name="Shape 445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452" name="Shape 445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sp>
        <p:nvSpPr>
          <p:cNvPr id="4453" name="Shape 4453"/>
          <p:cNvSpPr/>
          <p:nvPr/>
        </p:nvSpPr>
        <p:spPr>
          <a:xfrm>
            <a:off x="5406951" y="3825392"/>
            <a:ext cx="951889"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MALE</a:t>
            </a:r>
            <a:endParaRPr sz="788"/>
          </a:p>
        </p:txBody>
      </p:sp>
      <p:sp>
        <p:nvSpPr>
          <p:cNvPr id="4454" name="Shape 4454"/>
          <p:cNvSpPr/>
          <p:nvPr/>
        </p:nvSpPr>
        <p:spPr>
          <a:xfrm>
            <a:off x="5406951" y="3148290"/>
            <a:ext cx="1529673" cy="254878"/>
          </a:xfrm>
          <a:prstGeom prst="rect">
            <a:avLst/>
          </a:prstGeom>
          <a:noFill/>
          <a:ln>
            <a:noFill/>
          </a:ln>
        </p:spPr>
        <p:txBody>
          <a:bodyPr spcFirstLastPara="1" wrap="square" lIns="68569" tIns="34275" rIns="68569" bIns="34275" anchor="t" anchorCtr="0">
            <a:noAutofit/>
          </a:bodyPr>
          <a:lstStyle/>
          <a:p>
            <a:pPr>
              <a:lnSpc>
                <a:spcPct val="150000"/>
              </a:lnSpc>
            </a:pPr>
            <a:r>
              <a:rPr lang="id-ID" sz="900" b="1">
                <a:solidFill>
                  <a:schemeClr val="dk1"/>
                </a:solidFill>
                <a:latin typeface="Open Sans"/>
                <a:ea typeface="Open Sans"/>
                <a:cs typeface="Open Sans"/>
                <a:sym typeface="Open Sans"/>
              </a:rPr>
              <a:t>FEMALE</a:t>
            </a:r>
            <a:endParaRPr sz="788"/>
          </a:p>
        </p:txBody>
      </p:sp>
      <p:sp>
        <p:nvSpPr>
          <p:cNvPr id="4455" name="Shape 4455"/>
          <p:cNvSpPr/>
          <p:nvPr/>
        </p:nvSpPr>
        <p:spPr>
          <a:xfrm>
            <a:off x="7584567" y="3321954"/>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80%</a:t>
            </a:r>
            <a:endParaRPr sz="788"/>
          </a:p>
        </p:txBody>
      </p:sp>
      <p:sp>
        <p:nvSpPr>
          <p:cNvPr id="4456" name="Shape 4456"/>
          <p:cNvSpPr/>
          <p:nvPr/>
        </p:nvSpPr>
        <p:spPr>
          <a:xfrm>
            <a:off x="7584567" y="4024510"/>
            <a:ext cx="826208" cy="440458"/>
          </a:xfrm>
          <a:prstGeom prst="rect">
            <a:avLst/>
          </a:prstGeom>
          <a:noFill/>
          <a:ln>
            <a:noFill/>
          </a:ln>
        </p:spPr>
        <p:txBody>
          <a:bodyPr spcFirstLastPara="1" wrap="square" lIns="68569" tIns="34275" rIns="68569" bIns="34275" anchor="t" anchorCtr="0">
            <a:noAutofit/>
          </a:bodyPr>
          <a:lstStyle/>
          <a:p>
            <a:pPr>
              <a:lnSpc>
                <a:spcPct val="150000"/>
              </a:lnSpc>
            </a:pPr>
            <a:r>
              <a:rPr lang="id-ID" sz="1800" b="1">
                <a:solidFill>
                  <a:schemeClr val="dk1"/>
                </a:solidFill>
                <a:latin typeface="Open Sans"/>
                <a:ea typeface="Open Sans"/>
                <a:cs typeface="Open Sans"/>
                <a:sym typeface="Open Sans"/>
              </a:rPr>
              <a:t>70%</a:t>
            </a:r>
            <a:endParaRPr sz="788"/>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78"/>
                                        </p:tgtEl>
                                        <p:attrNameLst>
                                          <p:attrName>style.visibility</p:attrName>
                                        </p:attrNameLst>
                                      </p:cBhvr>
                                      <p:to>
                                        <p:strVal val="visible"/>
                                      </p:to>
                                    </p:set>
                                    <p:animEffect transition="in" filter="fade">
                                      <p:cBhvr>
                                        <p:cTn id="7" dur="500"/>
                                        <p:tgtEl>
                                          <p:spTgt spid="437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86"/>
                                        </p:tgtEl>
                                        <p:attrNameLst>
                                          <p:attrName>style.visibility</p:attrName>
                                        </p:attrNameLst>
                                      </p:cBhvr>
                                      <p:to>
                                        <p:strVal val="visible"/>
                                      </p:to>
                                    </p:set>
                                    <p:animEffect transition="in" filter="fade">
                                      <p:cBhvr>
                                        <p:cTn id="11" dur="500"/>
                                        <p:tgtEl>
                                          <p:spTgt spid="4386"/>
                                        </p:tgtEl>
                                      </p:cBhvr>
                                    </p:animEffect>
                                  </p:childTnLst>
                                </p:cTn>
                              </p:par>
                              <p:par>
                                <p:cTn id="12" presetID="10" presetClass="entr" presetSubtype="0" fill="hold" nodeType="withEffect">
                                  <p:stCondLst>
                                    <p:cond delay="0"/>
                                  </p:stCondLst>
                                  <p:childTnLst>
                                    <p:set>
                                      <p:cBhvr>
                                        <p:cTn id="13" dur="1" fill="hold">
                                          <p:stCondLst>
                                            <p:cond delay="0"/>
                                          </p:stCondLst>
                                        </p:cTn>
                                        <p:tgtEl>
                                          <p:spTgt spid="4387"/>
                                        </p:tgtEl>
                                        <p:attrNameLst>
                                          <p:attrName>style.visibility</p:attrName>
                                        </p:attrNameLst>
                                      </p:cBhvr>
                                      <p:to>
                                        <p:strVal val="visible"/>
                                      </p:to>
                                    </p:set>
                                    <p:animEffect transition="in" filter="fade">
                                      <p:cBhvr>
                                        <p:cTn id="14" dur="500"/>
                                        <p:tgtEl>
                                          <p:spTgt spid="438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89"/>
                                        </p:tgtEl>
                                        <p:attrNameLst>
                                          <p:attrName>style.visibility</p:attrName>
                                        </p:attrNameLst>
                                      </p:cBhvr>
                                      <p:to>
                                        <p:strVal val="visible"/>
                                      </p:to>
                                    </p:set>
                                    <p:animEffect transition="in" filter="fade">
                                      <p:cBhvr>
                                        <p:cTn id="18" dur="500"/>
                                        <p:tgtEl>
                                          <p:spTgt spid="438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388"/>
                                        </p:tgtEl>
                                        <p:attrNameLst>
                                          <p:attrName>style.visibility</p:attrName>
                                        </p:attrNameLst>
                                      </p:cBhvr>
                                      <p:to>
                                        <p:strVal val="visible"/>
                                      </p:to>
                                    </p:set>
                                    <p:animEffect transition="in" filter="fade">
                                      <p:cBhvr>
                                        <p:cTn id="22" dur="500"/>
                                        <p:tgtEl>
                                          <p:spTgt spid="438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454">
                                            <p:txEl>
                                              <p:pRg st="0" end="0"/>
                                            </p:txEl>
                                          </p:spTgt>
                                        </p:tgtEl>
                                        <p:attrNameLst>
                                          <p:attrName>style.visibility</p:attrName>
                                        </p:attrNameLst>
                                      </p:cBhvr>
                                      <p:to>
                                        <p:strVal val="visible"/>
                                      </p:to>
                                    </p:set>
                                    <p:animEffect transition="in" filter="fade">
                                      <p:cBhvr>
                                        <p:cTn id="26" dur="500"/>
                                        <p:tgtEl>
                                          <p:spTgt spid="4454">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390"/>
                                        </p:tgtEl>
                                        <p:attrNameLst>
                                          <p:attrName>style.visibility</p:attrName>
                                        </p:attrNameLst>
                                      </p:cBhvr>
                                      <p:to>
                                        <p:strVal val="visible"/>
                                      </p:to>
                                    </p:set>
                                    <p:animEffect transition="in" filter="fade">
                                      <p:cBhvr>
                                        <p:cTn id="30" dur="500"/>
                                        <p:tgtEl>
                                          <p:spTgt spid="4390"/>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455"/>
                                        </p:tgtEl>
                                        <p:attrNameLst>
                                          <p:attrName>style.visibility</p:attrName>
                                        </p:attrNameLst>
                                      </p:cBhvr>
                                      <p:to>
                                        <p:strVal val="visible"/>
                                      </p:to>
                                    </p:set>
                                    <p:animEffect transition="in" filter="fade">
                                      <p:cBhvr>
                                        <p:cTn id="34" dur="500"/>
                                        <p:tgtEl>
                                          <p:spTgt spid="4455"/>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453">
                                            <p:txEl>
                                              <p:pRg st="0" end="0"/>
                                            </p:txEl>
                                          </p:spTgt>
                                        </p:tgtEl>
                                        <p:attrNameLst>
                                          <p:attrName>style.visibility</p:attrName>
                                        </p:attrNameLst>
                                      </p:cBhvr>
                                      <p:to>
                                        <p:strVal val="visible"/>
                                      </p:to>
                                    </p:set>
                                    <p:animEffect transition="in" filter="fade">
                                      <p:cBhvr>
                                        <p:cTn id="38" dur="500"/>
                                        <p:tgtEl>
                                          <p:spTgt spid="4453">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422"/>
                                        </p:tgtEl>
                                        <p:attrNameLst>
                                          <p:attrName>style.visibility</p:attrName>
                                        </p:attrNameLst>
                                      </p:cBhvr>
                                      <p:to>
                                        <p:strVal val="visible"/>
                                      </p:to>
                                    </p:set>
                                    <p:animEffect transition="in" filter="fade">
                                      <p:cBhvr>
                                        <p:cTn id="42" dur="500"/>
                                        <p:tgtEl>
                                          <p:spTgt spid="442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456"/>
                                        </p:tgtEl>
                                        <p:attrNameLst>
                                          <p:attrName>style.visibility</p:attrName>
                                        </p:attrNameLst>
                                      </p:cBhvr>
                                      <p:to>
                                        <p:strVal val="visible"/>
                                      </p:to>
                                    </p:set>
                                    <p:animEffect transition="in" filter="fade">
                                      <p:cBhvr>
                                        <p:cTn id="46" dur="500"/>
                                        <p:tgtEl>
                                          <p:spTgt spid="4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460"/>
        <p:cNvGrpSpPr/>
        <p:nvPr/>
      </p:nvGrpSpPr>
      <p:grpSpPr>
        <a:xfrm>
          <a:off x="0" y="0"/>
          <a:ext cx="0" cy="0"/>
          <a:chOff x="0" y="0"/>
          <a:chExt cx="0" cy="0"/>
        </a:xfrm>
      </p:grpSpPr>
      <p:sp>
        <p:nvSpPr>
          <p:cNvPr id="4461" name="Shape 4461"/>
          <p:cNvSpPr txBox="1"/>
          <p:nvPr/>
        </p:nvSpPr>
        <p:spPr>
          <a:xfrm>
            <a:off x="3040547" y="73712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ONE </a:t>
            </a:r>
            <a:r>
              <a:rPr lang="id-ID" sz="2100" b="1">
                <a:solidFill>
                  <a:schemeClr val="accent2"/>
                </a:solidFill>
                <a:latin typeface="Lato Black"/>
                <a:ea typeface="Lato Black"/>
                <a:cs typeface="Lato Black"/>
                <a:sym typeface="Lato Black"/>
              </a:rPr>
              <a:t>COLUMN</a:t>
            </a:r>
            <a:endParaRPr sz="2100" b="1">
              <a:solidFill>
                <a:schemeClr val="accent2"/>
              </a:solidFill>
              <a:latin typeface="Lato Black"/>
              <a:ea typeface="Lato Black"/>
              <a:cs typeface="Lato Black"/>
              <a:sym typeface="Lato Black"/>
            </a:endParaRPr>
          </a:p>
        </p:txBody>
      </p:sp>
      <p:sp>
        <p:nvSpPr>
          <p:cNvPr id="4462" name="Shape 4462"/>
          <p:cNvSpPr txBox="1"/>
          <p:nvPr/>
        </p:nvSpPr>
        <p:spPr>
          <a:xfrm>
            <a:off x="2895992" y="55246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463" name="Shape 4463"/>
          <p:cNvSpPr txBox="1"/>
          <p:nvPr/>
        </p:nvSpPr>
        <p:spPr>
          <a:xfrm>
            <a:off x="968692" y="1361967"/>
            <a:ext cx="7200901" cy="3298019"/>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r>
              <a:rPr lang="id-ID" sz="788">
                <a:solidFill>
                  <a:srgbClr val="595959"/>
                </a:solidFill>
                <a:latin typeface="Open Sans"/>
                <a:ea typeface="Open Sans"/>
                <a:cs typeface="Open Sans"/>
                <a:sym typeface="Open Sans"/>
              </a:rPr>
              <a:t> </a:t>
            </a:r>
            <a:endParaRPr sz="788"/>
          </a:p>
          <a:p>
            <a:pPr>
              <a:lnSpc>
                <a:spcPct val="150000"/>
              </a:lnSpc>
            </a:pPr>
            <a:endParaRPr sz="788">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a:t>
            </a:r>
            <a:endParaRPr sz="825">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61"/>
                                        </p:tgtEl>
                                        <p:attrNameLst>
                                          <p:attrName>style.visibility</p:attrName>
                                        </p:attrNameLst>
                                      </p:cBhvr>
                                      <p:to>
                                        <p:strVal val="visible"/>
                                      </p:to>
                                    </p:set>
                                    <p:animEffect transition="in" filter="fade">
                                      <p:cBhvr>
                                        <p:cTn id="7" dur="500"/>
                                        <p:tgtEl>
                                          <p:spTgt spid="4461"/>
                                        </p:tgtEl>
                                      </p:cBhvr>
                                    </p:animEffect>
                                  </p:childTnLst>
                                </p:cTn>
                              </p:par>
                              <p:par>
                                <p:cTn id="8" presetID="10" presetClass="entr" presetSubtype="0" fill="hold" nodeType="withEffect">
                                  <p:stCondLst>
                                    <p:cond delay="0"/>
                                  </p:stCondLst>
                                  <p:childTnLst>
                                    <p:set>
                                      <p:cBhvr>
                                        <p:cTn id="9" dur="1" fill="hold">
                                          <p:stCondLst>
                                            <p:cond delay="0"/>
                                          </p:stCondLst>
                                        </p:cTn>
                                        <p:tgtEl>
                                          <p:spTgt spid="4462"/>
                                        </p:tgtEl>
                                        <p:attrNameLst>
                                          <p:attrName>style.visibility</p:attrName>
                                        </p:attrNameLst>
                                      </p:cBhvr>
                                      <p:to>
                                        <p:strVal val="visible"/>
                                      </p:to>
                                    </p:set>
                                    <p:animEffect transition="in" filter="fade">
                                      <p:cBhvr>
                                        <p:cTn id="10" dur="500"/>
                                        <p:tgtEl>
                                          <p:spTgt spid="446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63"/>
                                        </p:tgtEl>
                                        <p:attrNameLst>
                                          <p:attrName>style.visibility</p:attrName>
                                        </p:attrNameLst>
                                      </p:cBhvr>
                                      <p:to>
                                        <p:strVal val="visible"/>
                                      </p:to>
                                    </p:set>
                                    <p:animEffect transition="in" filter="fade">
                                      <p:cBhvr>
                                        <p:cTn id="14" dur="500"/>
                                        <p:tgtEl>
                                          <p:spTgt spid="4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Shape 4468"/>
          <p:cNvSpPr txBox="1"/>
          <p:nvPr/>
        </p:nvSpPr>
        <p:spPr>
          <a:xfrm>
            <a:off x="3040547" y="73712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TWO </a:t>
            </a:r>
            <a:r>
              <a:rPr lang="id-ID" sz="2100" b="1">
                <a:solidFill>
                  <a:schemeClr val="accent2"/>
                </a:solidFill>
                <a:latin typeface="Lato Black"/>
                <a:ea typeface="Lato Black"/>
                <a:cs typeface="Lato Black"/>
                <a:sym typeface="Lato Black"/>
              </a:rPr>
              <a:t>COLUMN</a:t>
            </a:r>
            <a:endParaRPr sz="2100" b="1">
              <a:solidFill>
                <a:schemeClr val="accent2"/>
              </a:solidFill>
              <a:latin typeface="Lato Black"/>
              <a:ea typeface="Lato Black"/>
              <a:cs typeface="Lato Black"/>
              <a:sym typeface="Lato Black"/>
            </a:endParaRPr>
          </a:p>
        </p:txBody>
      </p:sp>
      <p:sp>
        <p:nvSpPr>
          <p:cNvPr id="4469" name="Shape 4469"/>
          <p:cNvSpPr txBox="1"/>
          <p:nvPr/>
        </p:nvSpPr>
        <p:spPr>
          <a:xfrm>
            <a:off x="2895992" y="55246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470" name="Shape 4470"/>
          <p:cNvSpPr txBox="1"/>
          <p:nvPr/>
        </p:nvSpPr>
        <p:spPr>
          <a:xfrm>
            <a:off x="895593" y="1435570"/>
            <a:ext cx="3356367" cy="330667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825">
              <a:solidFill>
                <a:srgbClr val="595959"/>
              </a:solidFill>
              <a:latin typeface="Open Sans"/>
              <a:ea typeface="Open Sans"/>
              <a:cs typeface="Open Sans"/>
              <a:sym typeface="Open Sans"/>
            </a:endParaRPr>
          </a:p>
        </p:txBody>
      </p:sp>
      <p:sp>
        <p:nvSpPr>
          <p:cNvPr id="4471" name="Shape 4471"/>
          <p:cNvSpPr txBox="1"/>
          <p:nvPr/>
        </p:nvSpPr>
        <p:spPr>
          <a:xfrm>
            <a:off x="4898951" y="1435570"/>
            <a:ext cx="3356367" cy="3298019"/>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r>
              <a:rPr lang="id-ID" sz="788">
                <a:solidFill>
                  <a:srgbClr val="595959"/>
                </a:solidFill>
                <a:latin typeface="Open Sans"/>
                <a:ea typeface="Open Sans"/>
                <a:cs typeface="Open Sans"/>
                <a:sym typeface="Open Sans"/>
              </a:rPr>
              <a:t> </a:t>
            </a:r>
            <a:endParaRPr sz="788"/>
          </a:p>
          <a:p>
            <a:pPr>
              <a:lnSpc>
                <a:spcPct val="150000"/>
              </a:lnSpc>
            </a:pPr>
            <a:endParaRPr sz="788">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This lesson will focus on corporations that are engaged in business.</a:t>
            </a:r>
            <a:r>
              <a:rPr lang="id-ID" sz="788">
                <a:solidFill>
                  <a:srgbClr val="595959"/>
                </a:solidFill>
                <a:latin typeface="Open Sans"/>
                <a:ea typeface="Open Sans"/>
                <a:cs typeface="Open Sans"/>
                <a:sym typeface="Open Sans"/>
              </a:rPr>
              <a:t> </a:t>
            </a:r>
            <a:endParaRPr sz="825">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68"/>
                                        </p:tgtEl>
                                        <p:attrNameLst>
                                          <p:attrName>style.visibility</p:attrName>
                                        </p:attrNameLst>
                                      </p:cBhvr>
                                      <p:to>
                                        <p:strVal val="visible"/>
                                      </p:to>
                                    </p:set>
                                    <p:animEffect transition="in" filter="fade">
                                      <p:cBhvr>
                                        <p:cTn id="7" dur="500"/>
                                        <p:tgtEl>
                                          <p:spTgt spid="4468"/>
                                        </p:tgtEl>
                                      </p:cBhvr>
                                    </p:animEffect>
                                  </p:childTnLst>
                                </p:cTn>
                              </p:par>
                              <p:par>
                                <p:cTn id="8" presetID="10" presetClass="entr" presetSubtype="0" fill="hold" nodeType="withEffect">
                                  <p:stCondLst>
                                    <p:cond delay="0"/>
                                  </p:stCondLst>
                                  <p:childTnLst>
                                    <p:set>
                                      <p:cBhvr>
                                        <p:cTn id="9" dur="1" fill="hold">
                                          <p:stCondLst>
                                            <p:cond delay="0"/>
                                          </p:stCondLst>
                                        </p:cTn>
                                        <p:tgtEl>
                                          <p:spTgt spid="4469"/>
                                        </p:tgtEl>
                                        <p:attrNameLst>
                                          <p:attrName>style.visibility</p:attrName>
                                        </p:attrNameLst>
                                      </p:cBhvr>
                                      <p:to>
                                        <p:strVal val="visible"/>
                                      </p:to>
                                    </p:set>
                                    <p:animEffect transition="in" filter="fade">
                                      <p:cBhvr>
                                        <p:cTn id="10" dur="500"/>
                                        <p:tgtEl>
                                          <p:spTgt spid="446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70"/>
                                        </p:tgtEl>
                                        <p:attrNameLst>
                                          <p:attrName>style.visibility</p:attrName>
                                        </p:attrNameLst>
                                      </p:cBhvr>
                                      <p:to>
                                        <p:strVal val="visible"/>
                                      </p:to>
                                    </p:set>
                                    <p:animEffect transition="in" filter="fade">
                                      <p:cBhvr>
                                        <p:cTn id="14" dur="500"/>
                                        <p:tgtEl>
                                          <p:spTgt spid="44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71"/>
                                        </p:tgtEl>
                                        <p:attrNameLst>
                                          <p:attrName>style.visibility</p:attrName>
                                        </p:attrNameLst>
                                      </p:cBhvr>
                                      <p:to>
                                        <p:strVal val="visible"/>
                                      </p:to>
                                    </p:set>
                                    <p:animEffect transition="in" filter="fade">
                                      <p:cBhvr>
                                        <p:cTn id="18" dur="500"/>
                                        <p:tgtEl>
                                          <p:spTgt spid="4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475"/>
        <p:cNvGrpSpPr/>
        <p:nvPr/>
      </p:nvGrpSpPr>
      <p:grpSpPr>
        <a:xfrm>
          <a:off x="0" y="0"/>
          <a:ext cx="0" cy="0"/>
          <a:chOff x="0" y="0"/>
          <a:chExt cx="0" cy="0"/>
        </a:xfrm>
      </p:grpSpPr>
      <p:sp>
        <p:nvSpPr>
          <p:cNvPr id="4476" name="Shape 4476"/>
          <p:cNvSpPr txBox="1"/>
          <p:nvPr/>
        </p:nvSpPr>
        <p:spPr>
          <a:xfrm>
            <a:off x="3040547" y="73712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THREE </a:t>
            </a:r>
            <a:r>
              <a:rPr lang="id-ID" sz="2100" b="1">
                <a:solidFill>
                  <a:schemeClr val="accent2"/>
                </a:solidFill>
                <a:latin typeface="Lato Black"/>
                <a:ea typeface="Lato Black"/>
                <a:cs typeface="Lato Black"/>
                <a:sym typeface="Lato Black"/>
              </a:rPr>
              <a:t>COLUMN</a:t>
            </a:r>
            <a:endParaRPr sz="2100" b="1">
              <a:solidFill>
                <a:schemeClr val="accent2"/>
              </a:solidFill>
              <a:latin typeface="Lato Black"/>
              <a:ea typeface="Lato Black"/>
              <a:cs typeface="Lato Black"/>
              <a:sym typeface="Lato Black"/>
            </a:endParaRPr>
          </a:p>
        </p:txBody>
      </p:sp>
      <p:sp>
        <p:nvSpPr>
          <p:cNvPr id="4477" name="Shape 4477"/>
          <p:cNvSpPr txBox="1"/>
          <p:nvPr/>
        </p:nvSpPr>
        <p:spPr>
          <a:xfrm>
            <a:off x="2895992" y="55246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478" name="Shape 4478"/>
          <p:cNvSpPr txBox="1"/>
          <p:nvPr/>
        </p:nvSpPr>
        <p:spPr>
          <a:xfrm>
            <a:off x="1041688" y="1581302"/>
            <a:ext cx="2184154" cy="292580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4479" name="Shape 4479"/>
          <p:cNvSpPr txBox="1"/>
          <p:nvPr/>
        </p:nvSpPr>
        <p:spPr>
          <a:xfrm>
            <a:off x="3484317" y="1581302"/>
            <a:ext cx="2184154" cy="292580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4480" name="Shape 4480"/>
          <p:cNvSpPr txBox="1"/>
          <p:nvPr/>
        </p:nvSpPr>
        <p:spPr>
          <a:xfrm>
            <a:off x="5985439" y="1581302"/>
            <a:ext cx="2184154" cy="292580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76"/>
                                        </p:tgtEl>
                                        <p:attrNameLst>
                                          <p:attrName>style.visibility</p:attrName>
                                        </p:attrNameLst>
                                      </p:cBhvr>
                                      <p:to>
                                        <p:strVal val="visible"/>
                                      </p:to>
                                    </p:set>
                                    <p:animEffect transition="in" filter="fade">
                                      <p:cBhvr>
                                        <p:cTn id="7" dur="500"/>
                                        <p:tgtEl>
                                          <p:spTgt spid="4476"/>
                                        </p:tgtEl>
                                      </p:cBhvr>
                                    </p:animEffect>
                                  </p:childTnLst>
                                </p:cTn>
                              </p:par>
                              <p:par>
                                <p:cTn id="8" presetID="10" presetClass="entr" presetSubtype="0" fill="hold" nodeType="withEffect">
                                  <p:stCondLst>
                                    <p:cond delay="0"/>
                                  </p:stCondLst>
                                  <p:childTnLst>
                                    <p:set>
                                      <p:cBhvr>
                                        <p:cTn id="9" dur="1" fill="hold">
                                          <p:stCondLst>
                                            <p:cond delay="0"/>
                                          </p:stCondLst>
                                        </p:cTn>
                                        <p:tgtEl>
                                          <p:spTgt spid="4477"/>
                                        </p:tgtEl>
                                        <p:attrNameLst>
                                          <p:attrName>style.visibility</p:attrName>
                                        </p:attrNameLst>
                                      </p:cBhvr>
                                      <p:to>
                                        <p:strVal val="visible"/>
                                      </p:to>
                                    </p:set>
                                    <p:animEffect transition="in" filter="fade">
                                      <p:cBhvr>
                                        <p:cTn id="10" dur="500"/>
                                        <p:tgtEl>
                                          <p:spTgt spid="447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78"/>
                                        </p:tgtEl>
                                        <p:attrNameLst>
                                          <p:attrName>style.visibility</p:attrName>
                                        </p:attrNameLst>
                                      </p:cBhvr>
                                      <p:to>
                                        <p:strVal val="visible"/>
                                      </p:to>
                                    </p:set>
                                    <p:animEffect transition="in" filter="fade">
                                      <p:cBhvr>
                                        <p:cTn id="14" dur="500"/>
                                        <p:tgtEl>
                                          <p:spTgt spid="447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79"/>
                                        </p:tgtEl>
                                        <p:attrNameLst>
                                          <p:attrName>style.visibility</p:attrName>
                                        </p:attrNameLst>
                                      </p:cBhvr>
                                      <p:to>
                                        <p:strVal val="visible"/>
                                      </p:to>
                                    </p:set>
                                    <p:animEffect transition="in" filter="fade">
                                      <p:cBhvr>
                                        <p:cTn id="18" dur="500"/>
                                        <p:tgtEl>
                                          <p:spTgt spid="447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480"/>
                                        </p:tgtEl>
                                        <p:attrNameLst>
                                          <p:attrName>style.visibility</p:attrName>
                                        </p:attrNameLst>
                                      </p:cBhvr>
                                      <p:to>
                                        <p:strVal val="visible"/>
                                      </p:to>
                                    </p:set>
                                    <p:animEffect transition="in" filter="fade">
                                      <p:cBhvr>
                                        <p:cTn id="22" dur="500"/>
                                        <p:tgtEl>
                                          <p:spTgt spid="4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484"/>
        <p:cNvGrpSpPr/>
        <p:nvPr/>
      </p:nvGrpSpPr>
      <p:grpSpPr>
        <a:xfrm>
          <a:off x="0" y="0"/>
          <a:ext cx="0" cy="0"/>
          <a:chOff x="0" y="0"/>
          <a:chExt cx="0" cy="0"/>
        </a:xfrm>
      </p:grpSpPr>
      <p:sp>
        <p:nvSpPr>
          <p:cNvPr id="4485" name="Shape 4485"/>
          <p:cNvSpPr txBox="1"/>
          <p:nvPr/>
        </p:nvSpPr>
        <p:spPr>
          <a:xfrm>
            <a:off x="3476689" y="748895"/>
            <a:ext cx="3045759" cy="392415"/>
          </a:xfrm>
          <a:prstGeom prst="rect">
            <a:avLst/>
          </a:prstGeom>
          <a:noFill/>
          <a:ln>
            <a:noFill/>
          </a:ln>
        </p:spPr>
        <p:txBody>
          <a:bodyPr spcFirstLastPara="1" wrap="square" lIns="68569" tIns="34275" rIns="68569" bIns="34275" anchor="t" anchorCtr="0">
            <a:noAutofit/>
          </a:bodyPr>
          <a:lstStyle/>
          <a:p>
            <a:r>
              <a:rPr lang="id-ID" sz="2100" b="1">
                <a:solidFill>
                  <a:schemeClr val="accent1"/>
                </a:solidFill>
                <a:latin typeface="Lato Black"/>
                <a:ea typeface="Lato Black"/>
                <a:cs typeface="Lato Black"/>
                <a:sym typeface="Lato Black"/>
              </a:rPr>
              <a:t>MARKET </a:t>
            </a:r>
            <a:r>
              <a:rPr lang="id-ID" sz="2100" b="1">
                <a:solidFill>
                  <a:schemeClr val="accent2"/>
                </a:solidFill>
                <a:latin typeface="Lato Black"/>
                <a:ea typeface="Lato Black"/>
                <a:cs typeface="Lato Black"/>
                <a:sym typeface="Lato Black"/>
              </a:rPr>
              <a:t>REVIEW</a:t>
            </a:r>
            <a:endParaRPr sz="2100" b="1">
              <a:solidFill>
                <a:schemeClr val="accent2"/>
              </a:solidFill>
              <a:latin typeface="Lato Black"/>
              <a:ea typeface="Lato Black"/>
              <a:cs typeface="Lato Black"/>
              <a:sym typeface="Lato Black"/>
            </a:endParaRPr>
          </a:p>
        </p:txBody>
      </p:sp>
      <p:sp>
        <p:nvSpPr>
          <p:cNvPr id="4486" name="Shape 4486"/>
          <p:cNvSpPr txBox="1"/>
          <p:nvPr/>
        </p:nvSpPr>
        <p:spPr>
          <a:xfrm>
            <a:off x="3476689" y="564230"/>
            <a:ext cx="3334871" cy="184666"/>
          </a:xfrm>
          <a:prstGeom prst="rect">
            <a:avLst/>
          </a:prstGeom>
          <a:noFill/>
          <a:ln>
            <a:noFill/>
          </a:ln>
        </p:spPr>
        <p:txBody>
          <a:bodyPr spcFirstLastPara="1" wrap="square" lIns="68569" tIns="34275" rIns="68569" bIns="34275" anchor="t" anchorCtr="0">
            <a:noAutofit/>
          </a:bodyPr>
          <a:lstStyle/>
          <a:p>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487" name="Shape 4487"/>
          <p:cNvSpPr txBox="1"/>
          <p:nvPr/>
        </p:nvSpPr>
        <p:spPr>
          <a:xfrm>
            <a:off x="3476689" y="4062741"/>
            <a:ext cx="4734720" cy="620266"/>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chemeClr val="lt1"/>
              </a:solidFill>
              <a:latin typeface="Open Sans"/>
              <a:ea typeface="Open Sans"/>
              <a:cs typeface="Open Sans"/>
              <a:sym typeface="Open Sans"/>
            </a:endParaRPr>
          </a:p>
        </p:txBody>
      </p:sp>
      <p:sp>
        <p:nvSpPr>
          <p:cNvPr id="4488" name="Shape 4488"/>
          <p:cNvSpPr txBox="1"/>
          <p:nvPr/>
        </p:nvSpPr>
        <p:spPr>
          <a:xfrm>
            <a:off x="3467289" y="3550482"/>
            <a:ext cx="2072993"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489" name="Shape 4489"/>
          <p:cNvSpPr txBox="1"/>
          <p:nvPr/>
        </p:nvSpPr>
        <p:spPr>
          <a:xfrm>
            <a:off x="6053645" y="3550482"/>
            <a:ext cx="2099993" cy="42983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490" name="Shape 4490"/>
          <p:cNvSpPr txBox="1"/>
          <p:nvPr/>
        </p:nvSpPr>
        <p:spPr>
          <a:xfrm>
            <a:off x="3476689" y="3319650"/>
            <a:ext cx="2218134"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SMALL COMPANY</a:t>
            </a:r>
            <a:endParaRPr b="1">
              <a:solidFill>
                <a:schemeClr val="accent1"/>
              </a:solidFill>
              <a:latin typeface="Open Sans"/>
              <a:ea typeface="Open Sans"/>
              <a:cs typeface="Open Sans"/>
              <a:sym typeface="Open Sans"/>
            </a:endParaRPr>
          </a:p>
        </p:txBody>
      </p:sp>
      <p:sp>
        <p:nvSpPr>
          <p:cNvPr id="4491" name="Shape 4491"/>
          <p:cNvSpPr txBox="1"/>
          <p:nvPr/>
        </p:nvSpPr>
        <p:spPr>
          <a:xfrm>
            <a:off x="6046599" y="3319650"/>
            <a:ext cx="2218134"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BIG COMPANY</a:t>
            </a:r>
            <a:endParaRPr b="1">
              <a:solidFill>
                <a:schemeClr val="accent1"/>
              </a:solidFill>
              <a:latin typeface="Open Sans"/>
              <a:ea typeface="Open Sans"/>
              <a:cs typeface="Open Sans"/>
              <a:sym typeface="Open Sans"/>
            </a:endParaRPr>
          </a:p>
        </p:txBody>
      </p:sp>
      <p:pic>
        <p:nvPicPr>
          <p:cNvPr id="4492" name="Shape 4492"/>
          <p:cNvPicPr preferRelativeResize="0">
            <a:picLocks noGrp="1"/>
          </p:cNvPicPr>
          <p:nvPr>
            <p:ph type="pic" idx="2"/>
          </p:nvPr>
        </p:nvPicPr>
        <p:blipFill rotWithShape="1">
          <a:blip r:embed="rId3">
            <a:alphaModFix/>
          </a:blip>
          <a:srcRect l="33366" r="33366"/>
          <a:stretch/>
        </p:blipFill>
        <p:spPr>
          <a:xfrm>
            <a:off x="1" y="0"/>
            <a:ext cx="3042047" cy="5143500"/>
          </a:xfrm>
          <a:prstGeom prst="rect">
            <a:avLst/>
          </a:prstGeom>
          <a:noFill/>
          <a:ln>
            <a:noFill/>
          </a:ln>
        </p:spPr>
      </p:pic>
      <p:pic>
        <p:nvPicPr>
          <p:cNvPr id="4493" name="Shape 4493"/>
          <p:cNvPicPr preferRelativeResize="0">
            <a:picLocks noGrp="1"/>
          </p:cNvPicPr>
          <p:nvPr>
            <p:ph type="pic" idx="3"/>
          </p:nvPr>
        </p:nvPicPr>
        <p:blipFill rotWithShape="1">
          <a:blip r:embed="rId4">
            <a:alphaModFix/>
          </a:blip>
          <a:srcRect t="5166" b="5166"/>
          <a:stretch/>
        </p:blipFill>
        <p:spPr>
          <a:xfrm>
            <a:off x="3558930" y="2057400"/>
            <a:ext cx="2038913" cy="1028700"/>
          </a:xfrm>
          <a:prstGeom prst="rect">
            <a:avLst/>
          </a:prstGeom>
          <a:noFill/>
          <a:ln>
            <a:noFill/>
          </a:ln>
        </p:spPr>
      </p:pic>
      <p:pic>
        <p:nvPicPr>
          <p:cNvPr id="4494" name="Shape 4494"/>
          <p:cNvPicPr preferRelativeResize="0">
            <a:picLocks noGrp="1"/>
          </p:cNvPicPr>
          <p:nvPr>
            <p:ph type="pic" idx="4"/>
          </p:nvPr>
        </p:nvPicPr>
        <p:blipFill rotWithShape="1">
          <a:blip r:embed="rId4">
            <a:alphaModFix/>
          </a:blip>
          <a:srcRect t="5140" b="5140"/>
          <a:stretch/>
        </p:blipFill>
        <p:spPr>
          <a:xfrm>
            <a:off x="6114725" y="2057400"/>
            <a:ext cx="2038913" cy="10287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85"/>
                                        </p:tgtEl>
                                        <p:attrNameLst>
                                          <p:attrName>style.visibility</p:attrName>
                                        </p:attrNameLst>
                                      </p:cBhvr>
                                      <p:to>
                                        <p:strVal val="visible"/>
                                      </p:to>
                                    </p:set>
                                    <p:animEffect transition="in" filter="fade">
                                      <p:cBhvr>
                                        <p:cTn id="7" dur="500"/>
                                        <p:tgtEl>
                                          <p:spTgt spid="4485"/>
                                        </p:tgtEl>
                                      </p:cBhvr>
                                    </p:animEffect>
                                  </p:childTnLst>
                                </p:cTn>
                              </p:par>
                              <p:par>
                                <p:cTn id="8" presetID="10" presetClass="entr" presetSubtype="0" fill="hold" nodeType="withEffect">
                                  <p:stCondLst>
                                    <p:cond delay="0"/>
                                  </p:stCondLst>
                                  <p:childTnLst>
                                    <p:set>
                                      <p:cBhvr>
                                        <p:cTn id="9" dur="1" fill="hold">
                                          <p:stCondLst>
                                            <p:cond delay="0"/>
                                          </p:stCondLst>
                                        </p:cTn>
                                        <p:tgtEl>
                                          <p:spTgt spid="4486"/>
                                        </p:tgtEl>
                                        <p:attrNameLst>
                                          <p:attrName>style.visibility</p:attrName>
                                        </p:attrNameLst>
                                      </p:cBhvr>
                                      <p:to>
                                        <p:strVal val="visible"/>
                                      </p:to>
                                    </p:set>
                                    <p:animEffect transition="in" filter="fade">
                                      <p:cBhvr>
                                        <p:cTn id="10" dur="500"/>
                                        <p:tgtEl>
                                          <p:spTgt spid="448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90"/>
                                        </p:tgtEl>
                                        <p:attrNameLst>
                                          <p:attrName>style.visibility</p:attrName>
                                        </p:attrNameLst>
                                      </p:cBhvr>
                                      <p:to>
                                        <p:strVal val="visible"/>
                                      </p:to>
                                    </p:set>
                                    <p:animEffect transition="in" filter="fade">
                                      <p:cBhvr>
                                        <p:cTn id="14" dur="500"/>
                                        <p:tgtEl>
                                          <p:spTgt spid="44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88"/>
                                        </p:tgtEl>
                                        <p:attrNameLst>
                                          <p:attrName>style.visibility</p:attrName>
                                        </p:attrNameLst>
                                      </p:cBhvr>
                                      <p:to>
                                        <p:strVal val="visible"/>
                                      </p:to>
                                    </p:set>
                                    <p:animEffect transition="in" filter="fade">
                                      <p:cBhvr>
                                        <p:cTn id="18" dur="500"/>
                                        <p:tgtEl>
                                          <p:spTgt spid="448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491"/>
                                        </p:tgtEl>
                                        <p:attrNameLst>
                                          <p:attrName>style.visibility</p:attrName>
                                        </p:attrNameLst>
                                      </p:cBhvr>
                                      <p:to>
                                        <p:strVal val="visible"/>
                                      </p:to>
                                    </p:set>
                                    <p:animEffect transition="in" filter="fade">
                                      <p:cBhvr>
                                        <p:cTn id="22" dur="500"/>
                                        <p:tgtEl>
                                          <p:spTgt spid="449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489"/>
                                        </p:tgtEl>
                                        <p:attrNameLst>
                                          <p:attrName>style.visibility</p:attrName>
                                        </p:attrNameLst>
                                      </p:cBhvr>
                                      <p:to>
                                        <p:strVal val="visible"/>
                                      </p:to>
                                    </p:set>
                                    <p:animEffect transition="in" filter="fade">
                                      <p:cBhvr>
                                        <p:cTn id="26" dur="500"/>
                                        <p:tgtEl>
                                          <p:spTgt spid="448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487"/>
                                        </p:tgtEl>
                                        <p:attrNameLst>
                                          <p:attrName>style.visibility</p:attrName>
                                        </p:attrNameLst>
                                      </p:cBhvr>
                                      <p:to>
                                        <p:strVal val="visible"/>
                                      </p:to>
                                    </p:set>
                                    <p:animEffect transition="in" filter="fade">
                                      <p:cBhvr>
                                        <p:cTn id="30" dur="500"/>
                                        <p:tgtEl>
                                          <p:spTgt spid="4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498"/>
        <p:cNvGrpSpPr/>
        <p:nvPr/>
      </p:nvGrpSpPr>
      <p:grpSpPr>
        <a:xfrm>
          <a:off x="0" y="0"/>
          <a:ext cx="0" cy="0"/>
          <a:chOff x="0" y="0"/>
          <a:chExt cx="0" cy="0"/>
        </a:xfrm>
      </p:grpSpPr>
      <p:sp>
        <p:nvSpPr>
          <p:cNvPr id="4499" name="Shape 4499"/>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MARKET </a:t>
            </a:r>
            <a:r>
              <a:rPr lang="id-ID" sz="2100" b="1">
                <a:solidFill>
                  <a:schemeClr val="accent2"/>
                </a:solidFill>
                <a:latin typeface="Lato Black"/>
                <a:ea typeface="Lato Black"/>
                <a:cs typeface="Lato Black"/>
                <a:sym typeface="Lato Black"/>
              </a:rPr>
              <a:t>REVIEW</a:t>
            </a:r>
            <a:endParaRPr sz="2100" b="1">
              <a:solidFill>
                <a:schemeClr val="accent2"/>
              </a:solidFill>
              <a:latin typeface="Lato Black"/>
              <a:ea typeface="Lato Black"/>
              <a:cs typeface="Lato Black"/>
              <a:sym typeface="Lato Black"/>
            </a:endParaRPr>
          </a:p>
        </p:txBody>
      </p:sp>
      <p:sp>
        <p:nvSpPr>
          <p:cNvPr id="4500" name="Shape 4500"/>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501" name="Shape 4501"/>
          <p:cNvSpPr txBox="1"/>
          <p:nvPr/>
        </p:nvSpPr>
        <p:spPr>
          <a:xfrm>
            <a:off x="4748521" y="3960001"/>
            <a:ext cx="3968342" cy="83099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chemeClr val="lt1"/>
              </a:solidFill>
              <a:latin typeface="Open Sans"/>
              <a:ea typeface="Open Sans"/>
              <a:cs typeface="Open Sans"/>
              <a:sym typeface="Open Sans"/>
            </a:endParaRPr>
          </a:p>
        </p:txBody>
      </p:sp>
      <p:sp>
        <p:nvSpPr>
          <p:cNvPr id="4502" name="Shape 4502"/>
          <p:cNvSpPr/>
          <p:nvPr/>
        </p:nvSpPr>
        <p:spPr>
          <a:xfrm>
            <a:off x="1305192" y="3807491"/>
            <a:ext cx="733538" cy="300083"/>
          </a:xfrm>
          <a:prstGeom prst="rect">
            <a:avLst/>
          </a:prstGeom>
          <a:noFill/>
          <a:ln>
            <a:noFill/>
          </a:ln>
        </p:spPr>
        <p:txBody>
          <a:bodyPr spcFirstLastPara="1" wrap="square" lIns="68569" tIns="34275" rIns="68569" bIns="34275" anchor="t" anchorCtr="0">
            <a:noAutofit/>
          </a:bodyPr>
          <a:lstStyle/>
          <a:p>
            <a:pPr algn="r"/>
            <a:r>
              <a:rPr lang="id-ID" sz="1500">
                <a:solidFill>
                  <a:schemeClr val="accent1"/>
                </a:solidFill>
                <a:latin typeface="Lato Black"/>
                <a:ea typeface="Lato Black"/>
                <a:cs typeface="Lato Black"/>
                <a:sym typeface="Lato Black"/>
              </a:rPr>
              <a:t>65%</a:t>
            </a:r>
            <a:endParaRPr sz="788"/>
          </a:p>
        </p:txBody>
      </p:sp>
      <p:sp>
        <p:nvSpPr>
          <p:cNvPr id="4503" name="Shape 4503"/>
          <p:cNvSpPr txBox="1"/>
          <p:nvPr/>
        </p:nvSpPr>
        <p:spPr>
          <a:xfrm>
            <a:off x="401485" y="4150438"/>
            <a:ext cx="1621700"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504" name="Shape 4504"/>
          <p:cNvSpPr/>
          <p:nvPr/>
        </p:nvSpPr>
        <p:spPr>
          <a:xfrm>
            <a:off x="482825" y="3775343"/>
            <a:ext cx="308951" cy="255986"/>
          </a:xfrm>
          <a:custGeom>
            <a:avLst/>
            <a:gdLst/>
            <a:ahLst/>
            <a:cxnLst/>
            <a:rect l="0" t="0" r="0" b="0"/>
            <a:pathLst>
              <a:path w="104" h="89" extrusionOk="0">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505" name="Shape 4505"/>
          <p:cNvSpPr/>
          <p:nvPr/>
        </p:nvSpPr>
        <p:spPr>
          <a:xfrm>
            <a:off x="2531722" y="3817276"/>
            <a:ext cx="308948" cy="255986"/>
          </a:xfrm>
          <a:custGeom>
            <a:avLst/>
            <a:gdLst/>
            <a:ahLst/>
            <a:cxnLst/>
            <a:rect l="0" t="0" r="0" b="0"/>
            <a:pathLst>
              <a:path w="104" h="89" extrusionOk="0">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506" name="Shape 4506"/>
          <p:cNvSpPr txBox="1"/>
          <p:nvPr/>
        </p:nvSpPr>
        <p:spPr>
          <a:xfrm>
            <a:off x="2434270" y="4150438"/>
            <a:ext cx="1621700"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507" name="Shape 4507"/>
          <p:cNvSpPr/>
          <p:nvPr/>
        </p:nvSpPr>
        <p:spPr>
          <a:xfrm>
            <a:off x="3343072" y="3807491"/>
            <a:ext cx="733538" cy="300083"/>
          </a:xfrm>
          <a:prstGeom prst="rect">
            <a:avLst/>
          </a:prstGeom>
          <a:noFill/>
          <a:ln>
            <a:noFill/>
          </a:ln>
        </p:spPr>
        <p:txBody>
          <a:bodyPr spcFirstLastPara="1" wrap="square" lIns="68569" tIns="34275" rIns="68569" bIns="34275" anchor="t" anchorCtr="0">
            <a:noAutofit/>
          </a:bodyPr>
          <a:lstStyle/>
          <a:p>
            <a:pPr algn="r"/>
            <a:r>
              <a:rPr lang="id-ID" sz="1500">
                <a:solidFill>
                  <a:schemeClr val="accent1"/>
                </a:solidFill>
                <a:latin typeface="Lato Black"/>
                <a:ea typeface="Lato Black"/>
                <a:cs typeface="Lato Black"/>
                <a:sym typeface="Lato Black"/>
              </a:rPr>
              <a:t>35%</a:t>
            </a:r>
            <a:endParaRPr sz="788"/>
          </a:p>
        </p:txBody>
      </p:sp>
      <p:sp>
        <p:nvSpPr>
          <p:cNvPr id="4508" name="Shape 4508"/>
          <p:cNvSpPr txBox="1"/>
          <p:nvPr/>
        </p:nvSpPr>
        <p:spPr>
          <a:xfrm>
            <a:off x="4748520" y="3705268"/>
            <a:ext cx="2218134"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LIKE AND DISLIKE</a:t>
            </a:r>
            <a:endParaRPr b="1">
              <a:solidFill>
                <a:schemeClr val="accent1"/>
              </a:solidFill>
              <a:latin typeface="Open Sans"/>
              <a:ea typeface="Open Sans"/>
              <a:cs typeface="Open Sans"/>
              <a:sym typeface="Open Sans"/>
            </a:endParaRPr>
          </a:p>
        </p:txBody>
      </p:sp>
      <p:pic>
        <p:nvPicPr>
          <p:cNvPr id="4509" name="Shape 4509"/>
          <p:cNvPicPr preferRelativeResize="0">
            <a:picLocks noGrp="1"/>
          </p:cNvPicPr>
          <p:nvPr>
            <p:ph type="pic" idx="2"/>
          </p:nvPr>
        </p:nvPicPr>
        <p:blipFill rotWithShape="1">
          <a:blip r:embed="rId3">
            <a:alphaModFix/>
          </a:blip>
          <a:srcRect t="30907" b="30907"/>
          <a:stretch/>
        </p:blipFill>
        <p:spPr>
          <a:xfrm>
            <a:off x="82675" y="1508453"/>
            <a:ext cx="8978650" cy="192861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99"/>
                                        </p:tgtEl>
                                        <p:attrNameLst>
                                          <p:attrName>style.visibility</p:attrName>
                                        </p:attrNameLst>
                                      </p:cBhvr>
                                      <p:to>
                                        <p:strVal val="visible"/>
                                      </p:to>
                                    </p:set>
                                    <p:animEffect transition="in" filter="fade">
                                      <p:cBhvr>
                                        <p:cTn id="7" dur="500"/>
                                        <p:tgtEl>
                                          <p:spTgt spid="4499"/>
                                        </p:tgtEl>
                                      </p:cBhvr>
                                    </p:animEffect>
                                  </p:childTnLst>
                                </p:cTn>
                              </p:par>
                              <p:par>
                                <p:cTn id="8" presetID="10" presetClass="entr" presetSubtype="0" fill="hold" nodeType="withEffect">
                                  <p:stCondLst>
                                    <p:cond delay="0"/>
                                  </p:stCondLst>
                                  <p:childTnLst>
                                    <p:set>
                                      <p:cBhvr>
                                        <p:cTn id="9" dur="1" fill="hold">
                                          <p:stCondLst>
                                            <p:cond delay="0"/>
                                          </p:stCondLst>
                                        </p:cTn>
                                        <p:tgtEl>
                                          <p:spTgt spid="4500"/>
                                        </p:tgtEl>
                                        <p:attrNameLst>
                                          <p:attrName>style.visibility</p:attrName>
                                        </p:attrNameLst>
                                      </p:cBhvr>
                                      <p:to>
                                        <p:strVal val="visible"/>
                                      </p:to>
                                    </p:set>
                                    <p:animEffect transition="in" filter="fade">
                                      <p:cBhvr>
                                        <p:cTn id="10" dur="500"/>
                                        <p:tgtEl>
                                          <p:spTgt spid="450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04"/>
                                        </p:tgtEl>
                                        <p:attrNameLst>
                                          <p:attrName>style.visibility</p:attrName>
                                        </p:attrNameLst>
                                      </p:cBhvr>
                                      <p:to>
                                        <p:strVal val="visible"/>
                                      </p:to>
                                    </p:set>
                                    <p:animEffect transition="in" filter="fade">
                                      <p:cBhvr>
                                        <p:cTn id="14" dur="500"/>
                                        <p:tgtEl>
                                          <p:spTgt spid="4504"/>
                                        </p:tgtEl>
                                      </p:cBhvr>
                                    </p:animEffect>
                                  </p:childTnLst>
                                </p:cTn>
                              </p:par>
                              <p:par>
                                <p:cTn id="15" presetID="10" presetClass="entr" presetSubtype="0" fill="hold" nodeType="withEffect">
                                  <p:stCondLst>
                                    <p:cond delay="0"/>
                                  </p:stCondLst>
                                  <p:childTnLst>
                                    <p:set>
                                      <p:cBhvr>
                                        <p:cTn id="16" dur="1" fill="hold">
                                          <p:stCondLst>
                                            <p:cond delay="0"/>
                                          </p:stCondLst>
                                        </p:cTn>
                                        <p:tgtEl>
                                          <p:spTgt spid="4502"/>
                                        </p:tgtEl>
                                        <p:attrNameLst>
                                          <p:attrName>style.visibility</p:attrName>
                                        </p:attrNameLst>
                                      </p:cBhvr>
                                      <p:to>
                                        <p:strVal val="visible"/>
                                      </p:to>
                                    </p:set>
                                    <p:animEffect transition="in" filter="fade">
                                      <p:cBhvr>
                                        <p:cTn id="17" dur="500"/>
                                        <p:tgtEl>
                                          <p:spTgt spid="4502"/>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4503"/>
                                        </p:tgtEl>
                                        <p:attrNameLst>
                                          <p:attrName>style.visibility</p:attrName>
                                        </p:attrNameLst>
                                      </p:cBhvr>
                                      <p:to>
                                        <p:strVal val="visible"/>
                                      </p:to>
                                    </p:set>
                                    <p:animEffect transition="in" filter="fade">
                                      <p:cBhvr>
                                        <p:cTn id="21" dur="500"/>
                                        <p:tgtEl>
                                          <p:spTgt spid="4503"/>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4505"/>
                                        </p:tgtEl>
                                        <p:attrNameLst>
                                          <p:attrName>style.visibility</p:attrName>
                                        </p:attrNameLst>
                                      </p:cBhvr>
                                      <p:to>
                                        <p:strVal val="visible"/>
                                      </p:to>
                                    </p:set>
                                    <p:animEffect transition="in" filter="fade">
                                      <p:cBhvr>
                                        <p:cTn id="25" dur="500"/>
                                        <p:tgtEl>
                                          <p:spTgt spid="4505"/>
                                        </p:tgtEl>
                                      </p:cBhvr>
                                    </p:animEffect>
                                  </p:childTnLst>
                                </p:cTn>
                              </p:par>
                              <p:par>
                                <p:cTn id="26" presetID="10" presetClass="entr" presetSubtype="0" fill="hold" nodeType="withEffect">
                                  <p:stCondLst>
                                    <p:cond delay="0"/>
                                  </p:stCondLst>
                                  <p:childTnLst>
                                    <p:set>
                                      <p:cBhvr>
                                        <p:cTn id="27" dur="1" fill="hold">
                                          <p:stCondLst>
                                            <p:cond delay="0"/>
                                          </p:stCondLst>
                                        </p:cTn>
                                        <p:tgtEl>
                                          <p:spTgt spid="4507"/>
                                        </p:tgtEl>
                                        <p:attrNameLst>
                                          <p:attrName>style.visibility</p:attrName>
                                        </p:attrNameLst>
                                      </p:cBhvr>
                                      <p:to>
                                        <p:strVal val="visible"/>
                                      </p:to>
                                    </p:set>
                                    <p:animEffect transition="in" filter="fade">
                                      <p:cBhvr>
                                        <p:cTn id="28" dur="500"/>
                                        <p:tgtEl>
                                          <p:spTgt spid="4507"/>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506"/>
                                        </p:tgtEl>
                                        <p:attrNameLst>
                                          <p:attrName>style.visibility</p:attrName>
                                        </p:attrNameLst>
                                      </p:cBhvr>
                                      <p:to>
                                        <p:strVal val="visible"/>
                                      </p:to>
                                    </p:set>
                                    <p:animEffect transition="in" filter="fade">
                                      <p:cBhvr>
                                        <p:cTn id="32" dur="500"/>
                                        <p:tgtEl>
                                          <p:spTgt spid="4506"/>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4508"/>
                                        </p:tgtEl>
                                        <p:attrNameLst>
                                          <p:attrName>style.visibility</p:attrName>
                                        </p:attrNameLst>
                                      </p:cBhvr>
                                      <p:to>
                                        <p:strVal val="visible"/>
                                      </p:to>
                                    </p:set>
                                    <p:animEffect transition="in" filter="fade">
                                      <p:cBhvr>
                                        <p:cTn id="36" dur="500"/>
                                        <p:tgtEl>
                                          <p:spTgt spid="4508"/>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4501"/>
                                        </p:tgtEl>
                                        <p:attrNameLst>
                                          <p:attrName>style.visibility</p:attrName>
                                        </p:attrNameLst>
                                      </p:cBhvr>
                                      <p:to>
                                        <p:strVal val="visible"/>
                                      </p:to>
                                    </p:set>
                                    <p:animEffect transition="in" filter="fade">
                                      <p:cBhvr>
                                        <p:cTn id="40" dur="500"/>
                                        <p:tgtEl>
                                          <p:spTgt spid="4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513"/>
        <p:cNvGrpSpPr/>
        <p:nvPr/>
      </p:nvGrpSpPr>
      <p:grpSpPr>
        <a:xfrm>
          <a:off x="0" y="0"/>
          <a:ext cx="0" cy="0"/>
          <a:chOff x="0" y="0"/>
          <a:chExt cx="0" cy="0"/>
        </a:xfrm>
      </p:grpSpPr>
      <p:sp>
        <p:nvSpPr>
          <p:cNvPr id="4514" name="Shape 4514"/>
          <p:cNvSpPr txBox="1"/>
          <p:nvPr/>
        </p:nvSpPr>
        <p:spPr>
          <a:xfrm>
            <a:off x="3049121" y="74304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GREAT </a:t>
            </a:r>
            <a:r>
              <a:rPr lang="id-ID" sz="2100" b="1">
                <a:solidFill>
                  <a:schemeClr val="accent2"/>
                </a:solidFill>
                <a:latin typeface="Lato Black"/>
                <a:ea typeface="Lato Black"/>
                <a:cs typeface="Lato Black"/>
                <a:sym typeface="Lato Black"/>
              </a:rPr>
              <a:t>INVESTMENT</a:t>
            </a:r>
            <a:endParaRPr sz="2100" b="1">
              <a:solidFill>
                <a:schemeClr val="accent2"/>
              </a:solidFill>
              <a:latin typeface="Lato Black"/>
              <a:ea typeface="Lato Black"/>
              <a:cs typeface="Lato Black"/>
              <a:sym typeface="Lato Black"/>
            </a:endParaRPr>
          </a:p>
        </p:txBody>
      </p:sp>
      <p:sp>
        <p:nvSpPr>
          <p:cNvPr id="4515" name="Shape 4515"/>
          <p:cNvSpPr txBox="1"/>
          <p:nvPr/>
        </p:nvSpPr>
        <p:spPr>
          <a:xfrm>
            <a:off x="2904565" y="558381"/>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516" name="Shape 4516"/>
          <p:cNvSpPr/>
          <p:nvPr/>
        </p:nvSpPr>
        <p:spPr>
          <a:xfrm>
            <a:off x="3761184" y="3250778"/>
            <a:ext cx="1327892"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BEST  PRODUCT</a:t>
            </a:r>
            <a:endParaRPr sz="788"/>
          </a:p>
        </p:txBody>
      </p:sp>
      <p:sp>
        <p:nvSpPr>
          <p:cNvPr id="4517" name="Shape 4517"/>
          <p:cNvSpPr txBox="1"/>
          <p:nvPr/>
        </p:nvSpPr>
        <p:spPr>
          <a:xfrm>
            <a:off x="3761185" y="3539277"/>
            <a:ext cx="1296758" cy="121187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a:t>
            </a:r>
            <a:endParaRPr sz="788">
              <a:solidFill>
                <a:schemeClr val="lt1"/>
              </a:solidFill>
              <a:latin typeface="Open Sans"/>
              <a:ea typeface="Open Sans"/>
              <a:cs typeface="Open Sans"/>
              <a:sym typeface="Open Sans"/>
            </a:endParaRPr>
          </a:p>
        </p:txBody>
      </p:sp>
      <p:sp>
        <p:nvSpPr>
          <p:cNvPr id="4518" name="Shape 4518"/>
          <p:cNvSpPr/>
          <p:nvPr/>
        </p:nvSpPr>
        <p:spPr>
          <a:xfrm>
            <a:off x="5596687" y="3250778"/>
            <a:ext cx="1327892"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BEST  LOCATION</a:t>
            </a:r>
            <a:endParaRPr sz="788"/>
          </a:p>
        </p:txBody>
      </p:sp>
      <p:sp>
        <p:nvSpPr>
          <p:cNvPr id="4519" name="Shape 4519"/>
          <p:cNvSpPr/>
          <p:nvPr/>
        </p:nvSpPr>
        <p:spPr>
          <a:xfrm>
            <a:off x="7420927" y="3250778"/>
            <a:ext cx="1327892"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BEST  OFFER</a:t>
            </a:r>
            <a:endParaRPr sz="788"/>
          </a:p>
        </p:txBody>
      </p:sp>
      <p:sp>
        <p:nvSpPr>
          <p:cNvPr id="4520" name="Shape 4520"/>
          <p:cNvSpPr txBox="1"/>
          <p:nvPr/>
        </p:nvSpPr>
        <p:spPr>
          <a:xfrm>
            <a:off x="5596687" y="3539277"/>
            <a:ext cx="1296758" cy="121187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a:t>
            </a:r>
            <a:endParaRPr sz="788">
              <a:solidFill>
                <a:schemeClr val="lt1"/>
              </a:solidFill>
              <a:latin typeface="Open Sans"/>
              <a:ea typeface="Open Sans"/>
              <a:cs typeface="Open Sans"/>
              <a:sym typeface="Open Sans"/>
            </a:endParaRPr>
          </a:p>
        </p:txBody>
      </p:sp>
      <p:sp>
        <p:nvSpPr>
          <p:cNvPr id="4521" name="Shape 4521"/>
          <p:cNvSpPr txBox="1"/>
          <p:nvPr/>
        </p:nvSpPr>
        <p:spPr>
          <a:xfrm>
            <a:off x="7436494" y="3539277"/>
            <a:ext cx="1296758" cy="121187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 of its owners. Corporations have powers.</a:t>
            </a:r>
            <a:endParaRPr sz="788">
              <a:solidFill>
                <a:schemeClr val="lt1"/>
              </a:solidFill>
              <a:latin typeface="Open Sans"/>
              <a:ea typeface="Open Sans"/>
              <a:cs typeface="Open Sans"/>
              <a:sym typeface="Open Sans"/>
            </a:endParaRPr>
          </a:p>
        </p:txBody>
      </p:sp>
      <p:pic>
        <p:nvPicPr>
          <p:cNvPr id="4522" name="Shape 4522"/>
          <p:cNvPicPr preferRelativeResize="0">
            <a:picLocks noGrp="1"/>
          </p:cNvPicPr>
          <p:nvPr>
            <p:ph type="pic" idx="2"/>
          </p:nvPr>
        </p:nvPicPr>
        <p:blipFill rotWithShape="1">
          <a:blip r:embed="rId3">
            <a:alphaModFix/>
          </a:blip>
          <a:srcRect l="24619" r="24619"/>
          <a:stretch/>
        </p:blipFill>
        <p:spPr>
          <a:xfrm>
            <a:off x="0" y="1543050"/>
            <a:ext cx="3249216" cy="3600450"/>
          </a:xfrm>
          <a:prstGeom prst="rect">
            <a:avLst/>
          </a:prstGeom>
          <a:noFill/>
          <a:ln>
            <a:noFill/>
          </a:ln>
        </p:spPr>
      </p:pic>
      <p:pic>
        <p:nvPicPr>
          <p:cNvPr id="4523" name="Shape 4523"/>
          <p:cNvPicPr preferRelativeResize="0">
            <a:picLocks noGrp="1"/>
          </p:cNvPicPr>
          <p:nvPr>
            <p:ph type="pic" idx="3"/>
          </p:nvPr>
        </p:nvPicPr>
        <p:blipFill rotWithShape="1">
          <a:blip r:embed="rId3">
            <a:alphaModFix/>
          </a:blip>
          <a:srcRect t="30651" b="30650"/>
          <a:stretch/>
        </p:blipFill>
        <p:spPr>
          <a:xfrm>
            <a:off x="3324700" y="1543050"/>
            <a:ext cx="5819300" cy="126646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14"/>
                                        </p:tgtEl>
                                        <p:attrNameLst>
                                          <p:attrName>style.visibility</p:attrName>
                                        </p:attrNameLst>
                                      </p:cBhvr>
                                      <p:to>
                                        <p:strVal val="visible"/>
                                      </p:to>
                                    </p:set>
                                    <p:animEffect transition="in" filter="fade">
                                      <p:cBhvr>
                                        <p:cTn id="7" dur="500"/>
                                        <p:tgtEl>
                                          <p:spTgt spid="4514"/>
                                        </p:tgtEl>
                                      </p:cBhvr>
                                    </p:animEffect>
                                  </p:childTnLst>
                                </p:cTn>
                              </p:par>
                              <p:par>
                                <p:cTn id="8" presetID="10" presetClass="entr" presetSubtype="0" fill="hold" nodeType="withEffect">
                                  <p:stCondLst>
                                    <p:cond delay="0"/>
                                  </p:stCondLst>
                                  <p:childTnLst>
                                    <p:set>
                                      <p:cBhvr>
                                        <p:cTn id="9" dur="1" fill="hold">
                                          <p:stCondLst>
                                            <p:cond delay="0"/>
                                          </p:stCondLst>
                                        </p:cTn>
                                        <p:tgtEl>
                                          <p:spTgt spid="4515"/>
                                        </p:tgtEl>
                                        <p:attrNameLst>
                                          <p:attrName>style.visibility</p:attrName>
                                        </p:attrNameLst>
                                      </p:cBhvr>
                                      <p:to>
                                        <p:strVal val="visible"/>
                                      </p:to>
                                    </p:set>
                                    <p:animEffect transition="in" filter="fade">
                                      <p:cBhvr>
                                        <p:cTn id="10" dur="500"/>
                                        <p:tgtEl>
                                          <p:spTgt spid="451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16"/>
                                        </p:tgtEl>
                                        <p:attrNameLst>
                                          <p:attrName>style.visibility</p:attrName>
                                        </p:attrNameLst>
                                      </p:cBhvr>
                                      <p:to>
                                        <p:strVal val="visible"/>
                                      </p:to>
                                    </p:set>
                                    <p:animEffect transition="in" filter="fade">
                                      <p:cBhvr>
                                        <p:cTn id="14" dur="500"/>
                                        <p:tgtEl>
                                          <p:spTgt spid="451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517"/>
                                        </p:tgtEl>
                                        <p:attrNameLst>
                                          <p:attrName>style.visibility</p:attrName>
                                        </p:attrNameLst>
                                      </p:cBhvr>
                                      <p:to>
                                        <p:strVal val="visible"/>
                                      </p:to>
                                    </p:set>
                                    <p:animEffect transition="in" filter="fade">
                                      <p:cBhvr>
                                        <p:cTn id="18" dur="500"/>
                                        <p:tgtEl>
                                          <p:spTgt spid="451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518"/>
                                        </p:tgtEl>
                                        <p:attrNameLst>
                                          <p:attrName>style.visibility</p:attrName>
                                        </p:attrNameLst>
                                      </p:cBhvr>
                                      <p:to>
                                        <p:strVal val="visible"/>
                                      </p:to>
                                    </p:set>
                                    <p:animEffect transition="in" filter="fade">
                                      <p:cBhvr>
                                        <p:cTn id="22" dur="500"/>
                                        <p:tgtEl>
                                          <p:spTgt spid="451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520"/>
                                        </p:tgtEl>
                                        <p:attrNameLst>
                                          <p:attrName>style.visibility</p:attrName>
                                        </p:attrNameLst>
                                      </p:cBhvr>
                                      <p:to>
                                        <p:strVal val="visible"/>
                                      </p:to>
                                    </p:set>
                                    <p:animEffect transition="in" filter="fade">
                                      <p:cBhvr>
                                        <p:cTn id="26" dur="500"/>
                                        <p:tgtEl>
                                          <p:spTgt spid="4520"/>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519"/>
                                        </p:tgtEl>
                                        <p:attrNameLst>
                                          <p:attrName>style.visibility</p:attrName>
                                        </p:attrNameLst>
                                      </p:cBhvr>
                                      <p:to>
                                        <p:strVal val="visible"/>
                                      </p:to>
                                    </p:set>
                                    <p:animEffect transition="in" filter="fade">
                                      <p:cBhvr>
                                        <p:cTn id="30" dur="500"/>
                                        <p:tgtEl>
                                          <p:spTgt spid="45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521"/>
                                        </p:tgtEl>
                                        <p:attrNameLst>
                                          <p:attrName>style.visibility</p:attrName>
                                        </p:attrNameLst>
                                      </p:cBhvr>
                                      <p:to>
                                        <p:strVal val="visible"/>
                                      </p:to>
                                    </p:set>
                                    <p:animEffect transition="in" filter="fade">
                                      <p:cBhvr>
                                        <p:cTn id="34" dur="500"/>
                                        <p:tgtEl>
                                          <p:spTgt spid="4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4527"/>
        <p:cNvGrpSpPr/>
        <p:nvPr/>
      </p:nvGrpSpPr>
      <p:grpSpPr>
        <a:xfrm>
          <a:off x="0" y="0"/>
          <a:ext cx="0" cy="0"/>
          <a:chOff x="0" y="0"/>
          <a:chExt cx="0" cy="0"/>
        </a:xfrm>
      </p:grpSpPr>
      <p:pic>
        <p:nvPicPr>
          <p:cNvPr id="4528" name="Shape 4528"/>
          <p:cNvPicPr preferRelativeResize="0">
            <a:picLocks noGrp="1"/>
          </p:cNvPicPr>
          <p:nvPr>
            <p:ph type="pic" idx="2"/>
          </p:nvPr>
        </p:nvPicPr>
        <p:blipFill rotWithShape="1">
          <a:blip r:embed="rId3">
            <a:alphaModFix/>
          </a:blip>
          <a:srcRect l="10454" r="10453"/>
          <a:stretch/>
        </p:blipFill>
        <p:spPr>
          <a:xfrm>
            <a:off x="0" y="1861014"/>
            <a:ext cx="2308146" cy="1641243"/>
          </a:xfrm>
          <a:prstGeom prst="rect">
            <a:avLst/>
          </a:prstGeom>
          <a:noFill/>
          <a:ln>
            <a:noFill/>
          </a:ln>
        </p:spPr>
      </p:pic>
      <p:pic>
        <p:nvPicPr>
          <p:cNvPr id="4529" name="Shape 4529"/>
          <p:cNvPicPr preferRelativeResize="0">
            <a:picLocks noGrp="1"/>
          </p:cNvPicPr>
          <p:nvPr>
            <p:ph type="pic" idx="8"/>
          </p:nvPr>
        </p:nvPicPr>
        <p:blipFill rotWithShape="1">
          <a:blip r:embed="rId4">
            <a:alphaModFix/>
          </a:blip>
          <a:srcRect l="11323" r="11323"/>
          <a:stretch/>
        </p:blipFill>
        <p:spPr>
          <a:xfrm>
            <a:off x="4564857" y="3502257"/>
            <a:ext cx="2256711" cy="1641243"/>
          </a:xfrm>
          <a:prstGeom prst="rect">
            <a:avLst/>
          </a:prstGeom>
          <a:noFill/>
          <a:ln>
            <a:noFill/>
          </a:ln>
        </p:spPr>
      </p:pic>
      <p:sp>
        <p:nvSpPr>
          <p:cNvPr id="4530" name="Shape 4530"/>
          <p:cNvSpPr txBox="1"/>
          <p:nvPr/>
        </p:nvSpPr>
        <p:spPr>
          <a:xfrm>
            <a:off x="3049121" y="743046"/>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GREAT </a:t>
            </a:r>
            <a:r>
              <a:rPr lang="id-ID" sz="2100" b="1">
                <a:solidFill>
                  <a:schemeClr val="accent2"/>
                </a:solidFill>
                <a:latin typeface="Lato Black"/>
                <a:ea typeface="Lato Black"/>
                <a:cs typeface="Lato Black"/>
                <a:sym typeface="Lato Black"/>
              </a:rPr>
              <a:t>INVESTMENT</a:t>
            </a:r>
            <a:endParaRPr sz="2100" b="1">
              <a:solidFill>
                <a:schemeClr val="accent2"/>
              </a:solidFill>
              <a:latin typeface="Lato Black"/>
              <a:ea typeface="Lato Black"/>
              <a:cs typeface="Lato Black"/>
              <a:sym typeface="Lato Black"/>
            </a:endParaRPr>
          </a:p>
        </p:txBody>
      </p:sp>
      <p:sp>
        <p:nvSpPr>
          <p:cNvPr id="4531" name="Shape 4531"/>
          <p:cNvSpPr txBox="1"/>
          <p:nvPr/>
        </p:nvSpPr>
        <p:spPr>
          <a:xfrm>
            <a:off x="2904565" y="558381"/>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532" name="Shape 4532"/>
          <p:cNvSpPr/>
          <p:nvPr/>
        </p:nvSpPr>
        <p:spPr>
          <a:xfrm>
            <a:off x="0" y="1861014"/>
            <a:ext cx="2308146" cy="1641243"/>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533" name="Shape 4533"/>
          <p:cNvSpPr/>
          <p:nvPr/>
        </p:nvSpPr>
        <p:spPr>
          <a:xfrm>
            <a:off x="4564858" y="3502257"/>
            <a:ext cx="2256711" cy="1641243"/>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534" name="Shape 4534"/>
          <p:cNvSpPr/>
          <p:nvPr/>
        </p:nvSpPr>
        <p:spPr>
          <a:xfrm>
            <a:off x="283679" y="2276251"/>
            <a:ext cx="1327892"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BEST  LOCATION</a:t>
            </a:r>
            <a:endParaRPr sz="788"/>
          </a:p>
        </p:txBody>
      </p:sp>
      <p:sp>
        <p:nvSpPr>
          <p:cNvPr id="4535" name="Shape 4535"/>
          <p:cNvSpPr/>
          <p:nvPr/>
        </p:nvSpPr>
        <p:spPr>
          <a:xfrm>
            <a:off x="4826390" y="3854849"/>
            <a:ext cx="1327892"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lt1"/>
                </a:solidFill>
                <a:latin typeface="Lato Black"/>
                <a:ea typeface="Lato Black"/>
                <a:cs typeface="Lato Black"/>
                <a:sym typeface="Lato Black"/>
              </a:rPr>
              <a:t>BEST  OFFER</a:t>
            </a:r>
            <a:endParaRPr sz="788"/>
          </a:p>
        </p:txBody>
      </p:sp>
      <p:sp>
        <p:nvSpPr>
          <p:cNvPr id="4536" name="Shape 4536"/>
          <p:cNvSpPr txBox="1"/>
          <p:nvPr/>
        </p:nvSpPr>
        <p:spPr>
          <a:xfrm>
            <a:off x="4826390" y="4150348"/>
            <a:ext cx="1740788"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537" name="Shape 4537"/>
          <p:cNvSpPr txBox="1"/>
          <p:nvPr/>
        </p:nvSpPr>
        <p:spPr>
          <a:xfrm>
            <a:off x="283679" y="2571750"/>
            <a:ext cx="1740788"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 that has an existence independent.</a:t>
            </a:r>
            <a:endParaRPr sz="788">
              <a:solidFill>
                <a:schemeClr val="lt1"/>
              </a:solidFill>
              <a:latin typeface="Open Sans"/>
              <a:ea typeface="Open Sans"/>
              <a:cs typeface="Open Sans"/>
              <a:sym typeface="Open Sans"/>
            </a:endParaRPr>
          </a:p>
        </p:txBody>
      </p:sp>
      <p:sp>
        <p:nvSpPr>
          <p:cNvPr id="4538" name="Shape 4538"/>
          <p:cNvSpPr txBox="1"/>
          <p:nvPr/>
        </p:nvSpPr>
        <p:spPr>
          <a:xfrm>
            <a:off x="516867" y="1237111"/>
            <a:ext cx="8113594" cy="429830"/>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pic>
        <p:nvPicPr>
          <p:cNvPr id="4539" name="Shape 4539"/>
          <p:cNvPicPr preferRelativeResize="0">
            <a:picLocks noGrp="1"/>
          </p:cNvPicPr>
          <p:nvPr>
            <p:ph type="pic" idx="3"/>
          </p:nvPr>
        </p:nvPicPr>
        <p:blipFill rotWithShape="1">
          <a:blip r:embed="rId4">
            <a:alphaModFix/>
          </a:blip>
          <a:srcRect l="11350" r="11351"/>
          <a:stretch/>
        </p:blipFill>
        <p:spPr>
          <a:xfrm>
            <a:off x="2308146" y="1861014"/>
            <a:ext cx="2256711" cy="1641243"/>
          </a:xfrm>
          <a:prstGeom prst="rect">
            <a:avLst/>
          </a:prstGeom>
          <a:noFill/>
          <a:ln>
            <a:noFill/>
          </a:ln>
        </p:spPr>
      </p:pic>
      <p:pic>
        <p:nvPicPr>
          <p:cNvPr id="4540" name="Shape 4540"/>
          <p:cNvPicPr preferRelativeResize="0">
            <a:picLocks noGrp="1"/>
          </p:cNvPicPr>
          <p:nvPr>
            <p:ph type="pic" idx="6"/>
          </p:nvPr>
        </p:nvPicPr>
        <p:blipFill rotWithShape="1">
          <a:blip r:embed="rId3">
            <a:alphaModFix/>
          </a:blip>
          <a:srcRect l="10425" r="10425"/>
          <a:stretch/>
        </p:blipFill>
        <p:spPr>
          <a:xfrm>
            <a:off x="0" y="3502257"/>
            <a:ext cx="2308146" cy="1641243"/>
          </a:xfrm>
          <a:prstGeom prst="rect">
            <a:avLst/>
          </a:prstGeom>
          <a:noFill/>
          <a:ln>
            <a:noFill/>
          </a:ln>
        </p:spPr>
      </p:pic>
      <p:pic>
        <p:nvPicPr>
          <p:cNvPr id="4541" name="Shape 4541"/>
          <p:cNvPicPr preferRelativeResize="0">
            <a:picLocks noGrp="1"/>
          </p:cNvPicPr>
          <p:nvPr>
            <p:ph type="pic" idx="7"/>
          </p:nvPr>
        </p:nvPicPr>
        <p:blipFill rotWithShape="1">
          <a:blip r:embed="rId4">
            <a:alphaModFix/>
          </a:blip>
          <a:srcRect l="11323" r="11323"/>
          <a:stretch/>
        </p:blipFill>
        <p:spPr>
          <a:xfrm>
            <a:off x="2308146" y="3502257"/>
            <a:ext cx="2256711" cy="1641243"/>
          </a:xfrm>
          <a:prstGeom prst="rect">
            <a:avLst/>
          </a:prstGeom>
          <a:noFill/>
          <a:ln>
            <a:noFill/>
          </a:ln>
        </p:spPr>
      </p:pic>
      <p:pic>
        <p:nvPicPr>
          <p:cNvPr id="4542" name="Shape 4542"/>
          <p:cNvPicPr preferRelativeResize="0">
            <a:picLocks noGrp="1"/>
          </p:cNvPicPr>
          <p:nvPr>
            <p:ph type="pic" idx="4"/>
          </p:nvPr>
        </p:nvPicPr>
        <p:blipFill rotWithShape="1">
          <a:blip r:embed="rId4">
            <a:alphaModFix/>
          </a:blip>
          <a:srcRect l="11350" r="11351"/>
          <a:stretch/>
        </p:blipFill>
        <p:spPr>
          <a:xfrm>
            <a:off x="4564857" y="1861014"/>
            <a:ext cx="2256711" cy="1641243"/>
          </a:xfrm>
          <a:prstGeom prst="rect">
            <a:avLst/>
          </a:prstGeom>
          <a:noFill/>
          <a:ln>
            <a:noFill/>
          </a:ln>
        </p:spPr>
      </p:pic>
      <p:pic>
        <p:nvPicPr>
          <p:cNvPr id="4543" name="Shape 4543"/>
          <p:cNvPicPr preferRelativeResize="0">
            <a:picLocks noGrp="1"/>
          </p:cNvPicPr>
          <p:nvPr>
            <p:ph type="pic" idx="5"/>
          </p:nvPr>
        </p:nvPicPr>
        <p:blipFill rotWithShape="1">
          <a:blip r:embed="rId3">
            <a:alphaModFix/>
          </a:blip>
          <a:srcRect l="10209" r="10209"/>
          <a:stretch/>
        </p:blipFill>
        <p:spPr>
          <a:xfrm>
            <a:off x="6821568" y="1861014"/>
            <a:ext cx="2322432" cy="1641243"/>
          </a:xfrm>
          <a:prstGeom prst="rect">
            <a:avLst/>
          </a:prstGeom>
          <a:noFill/>
          <a:ln>
            <a:noFill/>
          </a:ln>
        </p:spPr>
      </p:pic>
      <p:pic>
        <p:nvPicPr>
          <p:cNvPr id="4544" name="Shape 4544"/>
          <p:cNvPicPr preferRelativeResize="0">
            <a:picLocks noGrp="1"/>
          </p:cNvPicPr>
          <p:nvPr>
            <p:ph type="pic" idx="9"/>
          </p:nvPr>
        </p:nvPicPr>
        <p:blipFill rotWithShape="1">
          <a:blip r:embed="rId3">
            <a:alphaModFix/>
          </a:blip>
          <a:srcRect l="10180" r="10180"/>
          <a:stretch/>
        </p:blipFill>
        <p:spPr>
          <a:xfrm>
            <a:off x="6821568" y="3502257"/>
            <a:ext cx="2322432" cy="164124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30"/>
                                        </p:tgtEl>
                                        <p:attrNameLst>
                                          <p:attrName>style.visibility</p:attrName>
                                        </p:attrNameLst>
                                      </p:cBhvr>
                                      <p:to>
                                        <p:strVal val="visible"/>
                                      </p:to>
                                    </p:set>
                                    <p:animEffect transition="in" filter="fade">
                                      <p:cBhvr>
                                        <p:cTn id="7" dur="500"/>
                                        <p:tgtEl>
                                          <p:spTgt spid="4530"/>
                                        </p:tgtEl>
                                      </p:cBhvr>
                                    </p:animEffect>
                                  </p:childTnLst>
                                </p:cTn>
                              </p:par>
                              <p:par>
                                <p:cTn id="8" presetID="10" presetClass="entr" presetSubtype="0" fill="hold" nodeType="withEffect">
                                  <p:stCondLst>
                                    <p:cond delay="0"/>
                                  </p:stCondLst>
                                  <p:childTnLst>
                                    <p:set>
                                      <p:cBhvr>
                                        <p:cTn id="9" dur="1" fill="hold">
                                          <p:stCondLst>
                                            <p:cond delay="0"/>
                                          </p:stCondLst>
                                        </p:cTn>
                                        <p:tgtEl>
                                          <p:spTgt spid="4531"/>
                                        </p:tgtEl>
                                        <p:attrNameLst>
                                          <p:attrName>style.visibility</p:attrName>
                                        </p:attrNameLst>
                                      </p:cBhvr>
                                      <p:to>
                                        <p:strVal val="visible"/>
                                      </p:to>
                                    </p:set>
                                    <p:animEffect transition="in" filter="fade">
                                      <p:cBhvr>
                                        <p:cTn id="10" dur="500"/>
                                        <p:tgtEl>
                                          <p:spTgt spid="453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38"/>
                                        </p:tgtEl>
                                        <p:attrNameLst>
                                          <p:attrName>style.visibility</p:attrName>
                                        </p:attrNameLst>
                                      </p:cBhvr>
                                      <p:to>
                                        <p:strVal val="visible"/>
                                      </p:to>
                                    </p:set>
                                    <p:animEffect transition="in" filter="fade">
                                      <p:cBhvr>
                                        <p:cTn id="14" dur="500"/>
                                        <p:tgtEl>
                                          <p:spTgt spid="453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532"/>
                                        </p:tgtEl>
                                        <p:attrNameLst>
                                          <p:attrName>style.visibility</p:attrName>
                                        </p:attrNameLst>
                                      </p:cBhvr>
                                      <p:to>
                                        <p:strVal val="visible"/>
                                      </p:to>
                                    </p:set>
                                    <p:animEffect transition="in" filter="fade">
                                      <p:cBhvr>
                                        <p:cTn id="18" dur="500"/>
                                        <p:tgtEl>
                                          <p:spTgt spid="453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534"/>
                                        </p:tgtEl>
                                        <p:attrNameLst>
                                          <p:attrName>style.visibility</p:attrName>
                                        </p:attrNameLst>
                                      </p:cBhvr>
                                      <p:to>
                                        <p:strVal val="visible"/>
                                      </p:to>
                                    </p:set>
                                    <p:animEffect transition="in" filter="fade">
                                      <p:cBhvr>
                                        <p:cTn id="22" dur="500"/>
                                        <p:tgtEl>
                                          <p:spTgt spid="453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537"/>
                                        </p:tgtEl>
                                        <p:attrNameLst>
                                          <p:attrName>style.visibility</p:attrName>
                                        </p:attrNameLst>
                                      </p:cBhvr>
                                      <p:to>
                                        <p:strVal val="visible"/>
                                      </p:to>
                                    </p:set>
                                    <p:animEffect transition="in" filter="fade">
                                      <p:cBhvr>
                                        <p:cTn id="26" dur="500"/>
                                        <p:tgtEl>
                                          <p:spTgt spid="453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533"/>
                                        </p:tgtEl>
                                        <p:attrNameLst>
                                          <p:attrName>style.visibility</p:attrName>
                                        </p:attrNameLst>
                                      </p:cBhvr>
                                      <p:to>
                                        <p:strVal val="visible"/>
                                      </p:to>
                                    </p:set>
                                    <p:animEffect transition="in" filter="fade">
                                      <p:cBhvr>
                                        <p:cTn id="30" dur="500"/>
                                        <p:tgtEl>
                                          <p:spTgt spid="453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535"/>
                                        </p:tgtEl>
                                        <p:attrNameLst>
                                          <p:attrName>style.visibility</p:attrName>
                                        </p:attrNameLst>
                                      </p:cBhvr>
                                      <p:to>
                                        <p:strVal val="visible"/>
                                      </p:to>
                                    </p:set>
                                    <p:animEffect transition="in" filter="fade">
                                      <p:cBhvr>
                                        <p:cTn id="34" dur="500"/>
                                        <p:tgtEl>
                                          <p:spTgt spid="4535"/>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536"/>
                                        </p:tgtEl>
                                        <p:attrNameLst>
                                          <p:attrName>style.visibility</p:attrName>
                                        </p:attrNameLst>
                                      </p:cBhvr>
                                      <p:to>
                                        <p:strVal val="visible"/>
                                      </p:to>
                                    </p:set>
                                    <p:animEffect transition="in" filter="fade">
                                      <p:cBhvr>
                                        <p:cTn id="38" dur="500"/>
                                        <p:tgtEl>
                                          <p:spTgt spid="4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Shape 292"/>
          <p:cNvSpPr txBox="1"/>
          <p:nvPr/>
        </p:nvSpPr>
        <p:spPr>
          <a:xfrm>
            <a:off x="3049121" y="745462"/>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COMPANY </a:t>
            </a:r>
            <a:r>
              <a:rPr lang="id-ID" sz="2100" b="1">
                <a:solidFill>
                  <a:schemeClr val="accent2"/>
                </a:solidFill>
                <a:latin typeface="Lato Black"/>
                <a:ea typeface="Lato Black"/>
                <a:cs typeface="Lato Black"/>
                <a:sym typeface="Lato Black"/>
              </a:rPr>
              <a:t>OVERVIEW</a:t>
            </a:r>
            <a:endParaRPr sz="2100" b="1">
              <a:solidFill>
                <a:schemeClr val="accent2"/>
              </a:solidFill>
              <a:latin typeface="Lato Black"/>
              <a:ea typeface="Lato Black"/>
              <a:cs typeface="Lato Black"/>
              <a:sym typeface="Lato Black"/>
            </a:endParaRPr>
          </a:p>
        </p:txBody>
      </p:sp>
      <p:sp>
        <p:nvSpPr>
          <p:cNvPr id="293" name="Shape 293"/>
          <p:cNvSpPr txBox="1"/>
          <p:nvPr/>
        </p:nvSpPr>
        <p:spPr>
          <a:xfrm>
            <a:off x="2904565" y="560796"/>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294" name="Shape 294"/>
          <p:cNvSpPr txBox="1"/>
          <p:nvPr/>
        </p:nvSpPr>
        <p:spPr>
          <a:xfrm>
            <a:off x="4822026" y="2582467"/>
            <a:ext cx="3459295" cy="19533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295" name="Shape 295"/>
          <p:cNvSpPr txBox="1"/>
          <p:nvPr/>
        </p:nvSpPr>
        <p:spPr>
          <a:xfrm>
            <a:off x="4822027" y="2074635"/>
            <a:ext cx="3334871" cy="230833"/>
          </a:xfrm>
          <a:prstGeom prst="rect">
            <a:avLst/>
          </a:prstGeom>
          <a:noFill/>
          <a:ln>
            <a:noFill/>
          </a:ln>
        </p:spPr>
        <p:txBody>
          <a:bodyPr spcFirstLastPara="1" wrap="square" lIns="68569" tIns="34275" rIns="68569" bIns="34275" anchor="t" anchorCtr="0">
            <a:noAutofit/>
          </a:bodyPr>
          <a:lstStyle/>
          <a:p>
            <a:r>
              <a:rPr lang="id-ID" b="1">
                <a:solidFill>
                  <a:schemeClr val="accent1"/>
                </a:solidFill>
                <a:latin typeface="Open Sans"/>
                <a:ea typeface="Open Sans"/>
                <a:cs typeface="Open Sans"/>
                <a:sym typeface="Open Sans"/>
              </a:rPr>
              <a:t>ESTABLISHED SINCE 1981</a:t>
            </a:r>
            <a:endParaRPr b="1">
              <a:solidFill>
                <a:schemeClr val="accent1"/>
              </a:solidFill>
              <a:latin typeface="Open Sans"/>
              <a:ea typeface="Open Sans"/>
              <a:cs typeface="Open Sans"/>
              <a:sym typeface="Open Sans"/>
            </a:endParaRPr>
          </a:p>
        </p:txBody>
      </p:sp>
      <p:pic>
        <p:nvPicPr>
          <p:cNvPr id="296" name="Shape 296"/>
          <p:cNvPicPr preferRelativeResize="0">
            <a:picLocks noGrp="1"/>
          </p:cNvPicPr>
          <p:nvPr>
            <p:ph type="pic" idx="2"/>
          </p:nvPr>
        </p:nvPicPr>
        <p:blipFill rotWithShape="1">
          <a:blip r:embed="rId3">
            <a:alphaModFix/>
          </a:blip>
          <a:srcRect l="5246" r="5246"/>
          <a:stretch/>
        </p:blipFill>
        <p:spPr>
          <a:xfrm>
            <a:off x="1" y="1892998"/>
            <a:ext cx="4370213" cy="274686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fade">
                                      <p:cBhvr>
                                        <p:cTn id="7" dur="500"/>
                                        <p:tgtEl>
                                          <p:spTgt spid="292"/>
                                        </p:tgtEl>
                                      </p:cBhvr>
                                    </p:animEffect>
                                  </p:childTnLst>
                                </p:cTn>
                              </p:par>
                              <p:par>
                                <p:cTn id="8" presetID="10" presetClass="entr" presetSubtype="0" fill="hold" nodeType="withEffect">
                                  <p:stCondLst>
                                    <p:cond delay="0"/>
                                  </p:stCondLst>
                                  <p:childTnLst>
                                    <p:set>
                                      <p:cBhvr>
                                        <p:cTn id="9" dur="1" fill="hold">
                                          <p:stCondLst>
                                            <p:cond delay="0"/>
                                          </p:stCondLst>
                                        </p:cTn>
                                        <p:tgtEl>
                                          <p:spTgt spid="293"/>
                                        </p:tgtEl>
                                        <p:attrNameLst>
                                          <p:attrName>style.visibility</p:attrName>
                                        </p:attrNameLst>
                                      </p:cBhvr>
                                      <p:to>
                                        <p:strVal val="visible"/>
                                      </p:to>
                                    </p:set>
                                    <p:animEffect transition="in" filter="fade">
                                      <p:cBhvr>
                                        <p:cTn id="10" dur="500"/>
                                        <p:tgtEl>
                                          <p:spTgt spid="29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fade">
                                      <p:cBhvr>
                                        <p:cTn id="14" dur="500"/>
                                        <p:tgtEl>
                                          <p:spTgt spid="29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94"/>
                                        </p:tgtEl>
                                        <p:attrNameLst>
                                          <p:attrName>style.visibility</p:attrName>
                                        </p:attrNameLst>
                                      </p:cBhvr>
                                      <p:to>
                                        <p:strVal val="visible"/>
                                      </p:to>
                                    </p:set>
                                    <p:animEffect transition="in" filter="fade">
                                      <p:cBhvr>
                                        <p:cTn id="18"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548"/>
        <p:cNvGrpSpPr/>
        <p:nvPr/>
      </p:nvGrpSpPr>
      <p:grpSpPr>
        <a:xfrm>
          <a:off x="0" y="0"/>
          <a:ext cx="0" cy="0"/>
          <a:chOff x="0" y="0"/>
          <a:chExt cx="0" cy="0"/>
        </a:xfrm>
      </p:grpSpPr>
      <p:sp>
        <p:nvSpPr>
          <p:cNvPr id="4549" name="Shape 4549"/>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550" name="Shape 4550"/>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grpSp>
        <p:nvGrpSpPr>
          <p:cNvPr id="4551" name="Shape 4551"/>
          <p:cNvGrpSpPr/>
          <p:nvPr/>
        </p:nvGrpSpPr>
        <p:grpSpPr>
          <a:xfrm>
            <a:off x="5241676" y="1407694"/>
            <a:ext cx="3238078" cy="3735806"/>
            <a:chOff x="7140390" y="2051699"/>
            <a:chExt cx="4165948" cy="4806301"/>
          </a:xfrm>
        </p:grpSpPr>
        <p:sp>
          <p:nvSpPr>
            <p:cNvPr id="4552" name="Shape 4552"/>
            <p:cNvSpPr txBox="1"/>
            <p:nvPr/>
          </p:nvSpPr>
          <p:spPr>
            <a:xfrm>
              <a:off x="8311664" y="2322026"/>
              <a:ext cx="478766" cy="478766"/>
            </a:xfrm>
            <a:prstGeom prst="rect">
              <a:avLst/>
            </a:prstGeom>
            <a:noFill/>
            <a:ln>
              <a:noFill/>
            </a:ln>
          </p:spPr>
          <p:txBody>
            <a:bodyPr spcFirstLastPara="1" wrap="square" lIns="0" tIns="0" rIns="0" bIns="0" anchor="ctr" anchorCtr="0">
              <a:noAutofit/>
            </a:bodyPr>
            <a:lstStyle/>
            <a:p>
              <a:pPr algn="ctr"/>
              <a:endParaRPr sz="1575">
                <a:solidFill>
                  <a:srgbClr val="FFFFFF"/>
                </a:solidFill>
                <a:latin typeface="Open Sans"/>
                <a:ea typeface="Open Sans"/>
                <a:cs typeface="Open Sans"/>
                <a:sym typeface="Open Sans"/>
              </a:endParaRPr>
            </a:p>
          </p:txBody>
        </p:sp>
        <p:sp>
          <p:nvSpPr>
            <p:cNvPr id="4553" name="Shape 4553"/>
            <p:cNvSpPr/>
            <p:nvPr/>
          </p:nvSpPr>
          <p:spPr>
            <a:xfrm>
              <a:off x="10289064" y="3406018"/>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54" name="Shape 4554"/>
            <p:cNvSpPr/>
            <p:nvPr/>
          </p:nvSpPr>
          <p:spPr>
            <a:xfrm>
              <a:off x="7140390" y="3843545"/>
              <a:ext cx="661208" cy="538630"/>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55" name="Shape 4555"/>
            <p:cNvSpPr/>
            <p:nvPr/>
          </p:nvSpPr>
          <p:spPr>
            <a:xfrm>
              <a:off x="8203222" y="3705009"/>
              <a:ext cx="1835305" cy="3152991"/>
            </a:xfrm>
            <a:custGeom>
              <a:avLst/>
              <a:gdLst/>
              <a:ahLst/>
              <a:cxnLst/>
              <a:rect l="0" t="0" r="0" b="0"/>
              <a:pathLst>
                <a:path w="588" h="1010" extrusionOk="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rgbClr val="262626"/>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56" name="Shape 4556"/>
            <p:cNvSpPr/>
            <p:nvPr/>
          </p:nvSpPr>
          <p:spPr>
            <a:xfrm>
              <a:off x="10097616" y="3246480"/>
              <a:ext cx="356897" cy="355715"/>
            </a:xfrm>
            <a:custGeom>
              <a:avLst/>
              <a:gdLst/>
              <a:ahLst/>
              <a:cxnLst/>
              <a:rect l="0" t="0" r="0" b="0"/>
              <a:pathLst>
                <a:path w="114" h="114" extrusionOk="0">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rgbClr val="7F7F7F"/>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nvGrpSpPr>
            <p:cNvPr id="4557" name="Shape 4557"/>
            <p:cNvGrpSpPr/>
            <p:nvPr/>
          </p:nvGrpSpPr>
          <p:grpSpPr>
            <a:xfrm>
              <a:off x="10026710" y="4773341"/>
              <a:ext cx="677161" cy="677160"/>
              <a:chOff x="4127501" y="4194175"/>
              <a:chExt cx="909638" cy="909637"/>
            </a:xfrm>
          </p:grpSpPr>
          <p:sp>
            <p:nvSpPr>
              <p:cNvPr id="4558" name="Shape 4558"/>
              <p:cNvSpPr/>
              <p:nvPr/>
            </p:nvSpPr>
            <p:spPr>
              <a:xfrm>
                <a:off x="4386263" y="4659313"/>
                <a:ext cx="96838" cy="192087"/>
              </a:xfrm>
              <a:custGeom>
                <a:avLst/>
                <a:gdLst/>
                <a:ahLst/>
                <a:cxnLst/>
                <a:rect l="0" t="0" r="0" b="0"/>
                <a:pathLst>
                  <a:path w="61" h="121" extrusionOk="0">
                    <a:moveTo>
                      <a:pt x="0" y="18"/>
                    </a:moveTo>
                    <a:lnTo>
                      <a:pt x="22" y="18"/>
                    </a:lnTo>
                    <a:lnTo>
                      <a:pt x="22" y="121"/>
                    </a:lnTo>
                    <a:lnTo>
                      <a:pt x="40" y="121"/>
                    </a:lnTo>
                    <a:lnTo>
                      <a:pt x="40" y="18"/>
                    </a:lnTo>
                    <a:lnTo>
                      <a:pt x="61" y="18"/>
                    </a:lnTo>
                    <a:lnTo>
                      <a:pt x="61" y="0"/>
                    </a:lnTo>
                    <a:lnTo>
                      <a:pt x="0" y="0"/>
                    </a:lnTo>
                    <a:lnTo>
                      <a:pt x="0" y="18"/>
                    </a:lnTo>
                    <a:close/>
                  </a:path>
                </a:pathLst>
              </a:custGeom>
              <a:solidFill>
                <a:srgbClr val="A5A5A5"/>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59" name="Shape 4559"/>
              <p:cNvSpPr/>
              <p:nvPr/>
            </p:nvSpPr>
            <p:spPr>
              <a:xfrm>
                <a:off x="4572001" y="4440238"/>
                <a:ext cx="25400" cy="109537"/>
              </a:xfrm>
              <a:custGeom>
                <a:avLst/>
                <a:gdLst/>
                <a:ahLst/>
                <a:cxnLst/>
                <a:rect l="0" t="0" r="0" b="0"/>
                <a:pathLst>
                  <a:path w="6" h="26" extrusionOk="0">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solidFill>
                <a:srgbClr val="A5A5A5"/>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60" name="Shape 4560"/>
              <p:cNvSpPr/>
              <p:nvPr/>
            </p:nvSpPr>
            <p:spPr>
              <a:xfrm>
                <a:off x="4600576" y="4659313"/>
                <a:ext cx="79375" cy="192087"/>
              </a:xfrm>
              <a:custGeom>
                <a:avLst/>
                <a:gdLst/>
                <a:ahLst/>
                <a:cxnLst/>
                <a:rect l="0" t="0" r="0" b="0"/>
                <a:pathLst>
                  <a:path w="19" h="46" extrusionOk="0">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solidFill>
                <a:srgbClr val="A5A5A5"/>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61" name="Shape 4561"/>
              <p:cNvSpPr/>
              <p:nvPr/>
            </p:nvSpPr>
            <p:spPr>
              <a:xfrm>
                <a:off x="4495801" y="4710113"/>
                <a:ext cx="84138" cy="141287"/>
              </a:xfrm>
              <a:custGeom>
                <a:avLst/>
                <a:gdLst/>
                <a:ahLst/>
                <a:cxnLst/>
                <a:rect l="0" t="0" r="0" b="0"/>
                <a:pathLst>
                  <a:path w="20" h="34" extrusionOk="0">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solidFill>
                <a:srgbClr val="A5A5A5"/>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62" name="Shape 4562"/>
              <p:cNvSpPr/>
              <p:nvPr/>
            </p:nvSpPr>
            <p:spPr>
              <a:xfrm>
                <a:off x="4127501" y="4194175"/>
                <a:ext cx="909638" cy="909637"/>
              </a:xfrm>
              <a:custGeom>
                <a:avLst/>
                <a:gdLst/>
                <a:ahLst/>
                <a:cxnLst/>
                <a:rect l="0" t="0" r="0" b="0"/>
                <a:pathLst>
                  <a:path w="217" h="217" extrusionOk="0">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solidFill>
                <a:schemeClr val="accent4"/>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63" name="Shape 4563"/>
              <p:cNvSpPr/>
              <p:nvPr/>
            </p:nvSpPr>
            <p:spPr>
              <a:xfrm>
                <a:off x="4697413" y="4705350"/>
                <a:ext cx="84138" cy="150812"/>
              </a:xfrm>
              <a:custGeom>
                <a:avLst/>
                <a:gdLst/>
                <a:ahLst/>
                <a:cxnLst/>
                <a:rect l="0" t="0" r="0" b="0"/>
                <a:pathLst>
                  <a:path w="20" h="36" extrusionOk="0">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solidFill>
                <a:srgbClr val="A5A5A5"/>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sp>
          <p:nvSpPr>
            <p:cNvPr id="4564" name="Shape 4564"/>
            <p:cNvSpPr/>
            <p:nvPr/>
          </p:nvSpPr>
          <p:spPr>
            <a:xfrm>
              <a:off x="8277674" y="3705010"/>
              <a:ext cx="743340" cy="372260"/>
            </a:xfrm>
            <a:custGeom>
              <a:avLst/>
              <a:gdLst/>
              <a:ahLst/>
              <a:cxnLst/>
              <a:rect l="0" t="0" r="0" b="0"/>
              <a:pathLst>
                <a:path w="238" h="119" extrusionOk="0">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rgbClr val="595959"/>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65" name="Shape 4565"/>
            <p:cNvSpPr/>
            <p:nvPr/>
          </p:nvSpPr>
          <p:spPr>
            <a:xfrm>
              <a:off x="9308187" y="3434383"/>
              <a:ext cx="649980" cy="626344"/>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66" name="Shape 4566"/>
            <p:cNvSpPr/>
            <p:nvPr/>
          </p:nvSpPr>
          <p:spPr>
            <a:xfrm>
              <a:off x="10878059" y="2848064"/>
              <a:ext cx="363052" cy="361481"/>
            </a:xfrm>
            <a:custGeom>
              <a:avLst/>
              <a:gdLst/>
              <a:ahLst/>
              <a:cxnLst/>
              <a:rect l="0" t="0" r="0" b="0"/>
              <a:pathLst>
                <a:path w="175" h="174" extrusionOk="0">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67" name="Shape 4567"/>
            <p:cNvSpPr/>
            <p:nvPr/>
          </p:nvSpPr>
          <p:spPr>
            <a:xfrm>
              <a:off x="8507814" y="5094888"/>
              <a:ext cx="712615" cy="709068"/>
            </a:xfrm>
            <a:custGeom>
              <a:avLst/>
              <a:gdLst/>
              <a:ahLst/>
              <a:cxnLst/>
              <a:rect l="0" t="0" r="0" b="0"/>
              <a:pathLst>
                <a:path w="228" h="227" extrusionOk="0">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68" name="Shape 4568"/>
            <p:cNvSpPr/>
            <p:nvPr/>
          </p:nvSpPr>
          <p:spPr>
            <a:xfrm>
              <a:off x="10669358" y="3348572"/>
              <a:ext cx="636980" cy="635798"/>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nvGrpSpPr>
            <p:cNvPr id="4569" name="Shape 4569"/>
            <p:cNvGrpSpPr/>
            <p:nvPr/>
          </p:nvGrpSpPr>
          <p:grpSpPr>
            <a:xfrm>
              <a:off x="9439364" y="2169876"/>
              <a:ext cx="574345" cy="534165"/>
              <a:chOff x="3338513" y="696913"/>
              <a:chExt cx="771525" cy="717550"/>
            </a:xfrm>
          </p:grpSpPr>
          <p:sp>
            <p:nvSpPr>
              <p:cNvPr id="4570" name="Shape 4570"/>
              <p:cNvSpPr/>
              <p:nvPr/>
            </p:nvSpPr>
            <p:spPr>
              <a:xfrm>
                <a:off x="3586163" y="696913"/>
                <a:ext cx="523875" cy="717550"/>
              </a:xfrm>
              <a:custGeom>
                <a:avLst/>
                <a:gdLst/>
                <a:ahLst/>
                <a:cxnLst/>
                <a:rect l="0" t="0" r="0" b="0"/>
                <a:pathLst>
                  <a:path w="125" h="171" extrusionOk="0">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71" name="Shape 4571"/>
              <p:cNvSpPr/>
              <p:nvPr/>
            </p:nvSpPr>
            <p:spPr>
              <a:xfrm>
                <a:off x="3338513" y="960438"/>
                <a:ext cx="163513" cy="390525"/>
              </a:xfrm>
              <a:prstGeom prst="rect">
                <a:avLst/>
              </a:prstGeom>
              <a:solidFill>
                <a:srgbClr val="262626"/>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4572" name="Shape 4572"/>
            <p:cNvGrpSpPr/>
            <p:nvPr/>
          </p:nvGrpSpPr>
          <p:grpSpPr>
            <a:xfrm>
              <a:off x="8516296" y="2849353"/>
              <a:ext cx="764862" cy="716312"/>
              <a:chOff x="544513" y="3295650"/>
              <a:chExt cx="1325563" cy="1241425"/>
            </a:xfrm>
          </p:grpSpPr>
          <p:sp>
            <p:nvSpPr>
              <p:cNvPr id="4573" name="Shape 4573"/>
              <p:cNvSpPr/>
              <p:nvPr/>
            </p:nvSpPr>
            <p:spPr>
              <a:xfrm>
                <a:off x="692151" y="3351213"/>
                <a:ext cx="1077913" cy="1185862"/>
              </a:xfrm>
              <a:custGeom>
                <a:avLst/>
                <a:gdLst/>
                <a:ahLst/>
                <a:cxnLst/>
                <a:rect l="0" t="0" r="0" b="0"/>
                <a:pathLst>
                  <a:path w="257" h="283" extrusionOk="0">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solidFill>
                <a:schemeClr val="accent3"/>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74" name="Shape 4574"/>
              <p:cNvSpPr/>
              <p:nvPr/>
            </p:nvSpPr>
            <p:spPr>
              <a:xfrm>
                <a:off x="1446213" y="3295650"/>
                <a:ext cx="423863" cy="865187"/>
              </a:xfrm>
              <a:custGeom>
                <a:avLst/>
                <a:gdLst/>
                <a:ahLst/>
                <a:cxnLst/>
                <a:rect l="0" t="0" r="0" b="0"/>
                <a:pathLst>
                  <a:path w="267" h="545" extrusionOk="0">
                    <a:moveTo>
                      <a:pt x="0" y="16"/>
                    </a:moveTo>
                    <a:lnTo>
                      <a:pt x="233" y="545"/>
                    </a:lnTo>
                    <a:lnTo>
                      <a:pt x="267" y="531"/>
                    </a:lnTo>
                    <a:lnTo>
                      <a:pt x="32" y="0"/>
                    </a:lnTo>
                    <a:lnTo>
                      <a:pt x="0" y="16"/>
                    </a:lnTo>
                    <a:close/>
                  </a:path>
                </a:pathLst>
              </a:custGeom>
              <a:solidFill>
                <a:srgbClr val="7FCEEC"/>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75" name="Shape 4575"/>
              <p:cNvSpPr/>
              <p:nvPr/>
            </p:nvSpPr>
            <p:spPr>
              <a:xfrm>
                <a:off x="544513" y="4021138"/>
                <a:ext cx="257175" cy="339725"/>
              </a:xfrm>
              <a:custGeom>
                <a:avLst/>
                <a:gdLst/>
                <a:ahLst/>
                <a:cxnLst/>
                <a:rect l="0" t="0" r="0" b="0"/>
                <a:pathLst>
                  <a:path w="61" h="81" extrusionOk="0">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solidFill>
                <a:srgbClr val="7FCEEC"/>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sp>
          <p:nvSpPr>
            <p:cNvPr id="4576" name="Shape 4576"/>
            <p:cNvSpPr/>
            <p:nvPr/>
          </p:nvSpPr>
          <p:spPr>
            <a:xfrm>
              <a:off x="7271979" y="3046757"/>
              <a:ext cx="456167" cy="549527"/>
            </a:xfrm>
            <a:custGeom>
              <a:avLst/>
              <a:gdLst/>
              <a:ahLst/>
              <a:cxnLst/>
              <a:rect l="0" t="0" r="0" b="0"/>
              <a:pathLst>
                <a:path w="146" h="176" extrusionOk="0">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rgbClr val="262626"/>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77" name="Shape 4577"/>
            <p:cNvSpPr/>
            <p:nvPr/>
          </p:nvSpPr>
          <p:spPr>
            <a:xfrm>
              <a:off x="10378879" y="2514149"/>
              <a:ext cx="405865" cy="488929"/>
            </a:xfrm>
            <a:custGeom>
              <a:avLst/>
              <a:gdLst/>
              <a:ahLst/>
              <a:cxnLst/>
              <a:rect l="0" t="0" r="0" b="0"/>
              <a:pathLst>
                <a:path w="146" h="176" extrusionOk="0">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rgbClr val="262626"/>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78" name="Shape 4578"/>
            <p:cNvSpPr/>
            <p:nvPr/>
          </p:nvSpPr>
          <p:spPr>
            <a:xfrm>
              <a:off x="7556735" y="4223372"/>
              <a:ext cx="758704" cy="758704"/>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rgbClr val="262626"/>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79" name="Shape 4579"/>
            <p:cNvSpPr/>
            <p:nvPr/>
          </p:nvSpPr>
          <p:spPr>
            <a:xfrm>
              <a:off x="9998346" y="3702646"/>
              <a:ext cx="439622" cy="583800"/>
            </a:xfrm>
            <a:custGeom>
              <a:avLst/>
              <a:gdLst/>
              <a:ahLst/>
              <a:cxnLst/>
              <a:rect l="0" t="0" r="0" b="0"/>
              <a:pathLst>
                <a:path w="141" h="187" extrusionOk="0">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rgbClr val="262626"/>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80" name="Shape 4580"/>
            <p:cNvSpPr/>
            <p:nvPr/>
          </p:nvSpPr>
          <p:spPr>
            <a:xfrm>
              <a:off x="8646390" y="4107997"/>
              <a:ext cx="608617" cy="618071"/>
            </a:xfrm>
            <a:custGeom>
              <a:avLst/>
              <a:gdLst/>
              <a:ahLst/>
              <a:cxnLst/>
              <a:rect l="0" t="0" r="0" b="0"/>
              <a:pathLst>
                <a:path w="195" h="198" extrusionOk="0">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4"/>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81" name="Shape 4581"/>
            <p:cNvSpPr/>
            <p:nvPr/>
          </p:nvSpPr>
          <p:spPr>
            <a:xfrm>
              <a:off x="7728146" y="3250025"/>
              <a:ext cx="602709" cy="605072"/>
            </a:xfrm>
            <a:custGeom>
              <a:avLst/>
              <a:gdLst/>
              <a:ahLst/>
              <a:cxnLst/>
              <a:rect l="0" t="0" r="0" b="0"/>
              <a:pathLst>
                <a:path w="193" h="194" extrusionOk="0">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2"/>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grpSp>
          <p:nvGrpSpPr>
            <p:cNvPr id="4582" name="Shape 4582"/>
            <p:cNvGrpSpPr/>
            <p:nvPr/>
          </p:nvGrpSpPr>
          <p:grpSpPr>
            <a:xfrm>
              <a:off x="8583755" y="2051699"/>
              <a:ext cx="727977" cy="723248"/>
              <a:chOff x="2189163" y="538163"/>
              <a:chExt cx="977900" cy="971549"/>
            </a:xfrm>
          </p:grpSpPr>
          <p:sp>
            <p:nvSpPr>
              <p:cNvPr id="4583" name="Shape 4583"/>
              <p:cNvSpPr/>
              <p:nvPr/>
            </p:nvSpPr>
            <p:spPr>
              <a:xfrm>
                <a:off x="2189163" y="538163"/>
                <a:ext cx="733425" cy="677862"/>
              </a:xfrm>
              <a:custGeom>
                <a:avLst/>
                <a:gdLst/>
                <a:ahLst/>
                <a:cxnLst/>
                <a:rect l="0" t="0" r="0" b="0"/>
                <a:pathLst>
                  <a:path w="175" h="162" extrusionOk="0">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solidFill>
                <a:schemeClr val="accen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584" name="Shape 4584"/>
              <p:cNvSpPr/>
              <p:nvPr/>
            </p:nvSpPr>
            <p:spPr>
              <a:xfrm>
                <a:off x="2281238" y="666750"/>
                <a:ext cx="885825" cy="842962"/>
              </a:xfrm>
              <a:custGeom>
                <a:avLst/>
                <a:gdLst/>
                <a:ahLst/>
                <a:cxnLst/>
                <a:rect l="0" t="0" r="0" b="0"/>
                <a:pathLst>
                  <a:path w="211" h="201" extrusionOk="0">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solidFill>
                <a:schemeClr val="accen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sp>
          <p:nvSpPr>
            <p:cNvPr id="4585" name="Shape 4585"/>
            <p:cNvSpPr/>
            <p:nvPr/>
          </p:nvSpPr>
          <p:spPr>
            <a:xfrm>
              <a:off x="9355168" y="2939603"/>
              <a:ext cx="572564" cy="521961"/>
            </a:xfrm>
            <a:custGeom>
              <a:avLst/>
              <a:gdLst/>
              <a:ahLst/>
              <a:cxnLst/>
              <a:rect l="0" t="0" r="0" b="0"/>
              <a:pathLst>
                <a:path w="255" h="233" extrusionOk="0">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rgbClr val="595959"/>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86" name="Shape 4586"/>
            <p:cNvSpPr/>
            <p:nvPr/>
          </p:nvSpPr>
          <p:spPr>
            <a:xfrm>
              <a:off x="10537421" y="4104451"/>
              <a:ext cx="522164" cy="498274"/>
            </a:xfrm>
            <a:custGeom>
              <a:avLst/>
              <a:gdLst/>
              <a:ahLst/>
              <a:cxnLst/>
              <a:rect l="0" t="0" r="0" b="0"/>
              <a:pathLst>
                <a:path w="1348" h="1289" extrusionOk="0">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rgbClr val="7FCEEC"/>
            </a:solidFill>
            <a:ln>
              <a:noFill/>
            </a:ln>
          </p:spPr>
          <p:txBody>
            <a:bodyPr spcFirstLastPara="1" wrap="square" lIns="68550" tIns="34275" rIns="68550" bIns="34275" anchor="ctr" anchorCtr="0">
              <a:noAutofit/>
            </a:bodyPr>
            <a:lstStyle/>
            <a:p>
              <a:endParaRPr sz="1350">
                <a:solidFill>
                  <a:schemeClr val="dk1"/>
                </a:solidFill>
                <a:latin typeface="Raleway Light"/>
                <a:ea typeface="Raleway Light"/>
                <a:cs typeface="Raleway Light"/>
                <a:sym typeface="Raleway Light"/>
              </a:endParaRPr>
            </a:p>
          </p:txBody>
        </p:sp>
        <p:sp>
          <p:nvSpPr>
            <p:cNvPr id="4587" name="Shape 4587"/>
            <p:cNvSpPr/>
            <p:nvPr/>
          </p:nvSpPr>
          <p:spPr>
            <a:xfrm>
              <a:off x="9958168" y="4385158"/>
              <a:ext cx="364820" cy="363362"/>
            </a:xfrm>
            <a:custGeom>
              <a:avLst/>
              <a:gdLst/>
              <a:ahLst/>
              <a:cxnLst/>
              <a:rect l="0" t="0" r="0" b="0"/>
              <a:pathLst>
                <a:path w="21600" h="21600" extrusionOk="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1"/>
            </a:solidFill>
            <a:ln>
              <a:noFill/>
            </a:ln>
          </p:spPr>
          <p:txBody>
            <a:bodyPr spcFirstLastPara="1" wrap="square" lIns="28556" tIns="28556" rIns="28556" bIns="28556" anchor="ctr" anchorCtr="0">
              <a:noAutofit/>
            </a:bodyPr>
            <a:lstStyle/>
            <a:p>
              <a:endParaRPr sz="1650">
                <a:solidFill>
                  <a:srgbClr val="44CEB9"/>
                </a:solidFill>
                <a:latin typeface="Gill Sans"/>
                <a:ea typeface="Gill Sans"/>
                <a:cs typeface="Gill Sans"/>
                <a:sym typeface="Gill Sans"/>
              </a:endParaRPr>
            </a:p>
          </p:txBody>
        </p:sp>
        <p:sp>
          <p:nvSpPr>
            <p:cNvPr id="4588" name="Shape 4588"/>
            <p:cNvSpPr/>
            <p:nvPr/>
          </p:nvSpPr>
          <p:spPr>
            <a:xfrm>
              <a:off x="10099641" y="2539800"/>
              <a:ext cx="263876" cy="379212"/>
            </a:xfrm>
            <a:custGeom>
              <a:avLst/>
              <a:gdLst/>
              <a:ahLst/>
              <a:cxnLst/>
              <a:rect l="0" t="0" r="0" b="0"/>
              <a:pathLst>
                <a:path w="667" h="959" extrusionOk="0">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p:spPr>
          <p:txBody>
            <a:bodyPr spcFirstLastPara="1" wrap="square" lIns="68550" tIns="34275" rIns="68550" bIns="34275" anchor="ctr" anchorCtr="0">
              <a:noAutofit/>
            </a:bodyPr>
            <a:lstStyle/>
            <a:p>
              <a:endParaRPr sz="1350">
                <a:solidFill>
                  <a:schemeClr val="dk1"/>
                </a:solidFill>
                <a:latin typeface="Raleway Light"/>
                <a:ea typeface="Raleway Light"/>
                <a:cs typeface="Raleway Light"/>
                <a:sym typeface="Raleway Light"/>
              </a:endParaRPr>
            </a:p>
          </p:txBody>
        </p:sp>
        <p:sp>
          <p:nvSpPr>
            <p:cNvPr id="4589" name="Shape 4589"/>
            <p:cNvSpPr/>
            <p:nvPr/>
          </p:nvSpPr>
          <p:spPr>
            <a:xfrm>
              <a:off x="8155030" y="2583662"/>
              <a:ext cx="328422" cy="639560"/>
            </a:xfrm>
            <a:custGeom>
              <a:avLst/>
              <a:gdLst/>
              <a:ahLst/>
              <a:cxnLst/>
              <a:rect l="0" t="0" r="0" b="0"/>
              <a:pathLst>
                <a:path w="503" h="980" extrusionOk="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1"/>
            </a:solidFill>
            <a:ln>
              <a:noFill/>
            </a:ln>
          </p:spPr>
          <p:txBody>
            <a:bodyPr spcFirstLastPara="1" wrap="square" lIns="68550" tIns="34275" rIns="68550" bIns="34275" anchor="ctr" anchorCtr="0">
              <a:noAutofit/>
            </a:bodyPr>
            <a:lstStyle/>
            <a:p>
              <a:endParaRPr sz="1350">
                <a:solidFill>
                  <a:schemeClr val="dk1"/>
                </a:solidFill>
                <a:latin typeface="Raleway Light"/>
                <a:ea typeface="Raleway Light"/>
                <a:cs typeface="Raleway Light"/>
                <a:sym typeface="Raleway Light"/>
              </a:endParaRPr>
            </a:p>
          </p:txBody>
        </p:sp>
        <p:grpSp>
          <p:nvGrpSpPr>
            <p:cNvPr id="4590" name="Shape 4590"/>
            <p:cNvGrpSpPr/>
            <p:nvPr/>
          </p:nvGrpSpPr>
          <p:grpSpPr>
            <a:xfrm>
              <a:off x="8097173" y="4981037"/>
              <a:ext cx="314554" cy="457851"/>
              <a:chOff x="4294188" y="1712913"/>
              <a:chExt cx="285750" cy="415925"/>
            </a:xfrm>
          </p:grpSpPr>
          <p:sp>
            <p:nvSpPr>
              <p:cNvPr id="4591" name="Shape 4591"/>
              <p:cNvSpPr/>
              <p:nvPr/>
            </p:nvSpPr>
            <p:spPr>
              <a:xfrm>
                <a:off x="4294188" y="1712913"/>
                <a:ext cx="285750" cy="415925"/>
              </a:xfrm>
              <a:custGeom>
                <a:avLst/>
                <a:gdLst/>
                <a:ahLst/>
                <a:cxnLst/>
                <a:rect l="0" t="0" r="0" b="0"/>
                <a:pathLst>
                  <a:path w="793" h="1157" extrusionOk="0">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rgbClr val="7FCEEC"/>
              </a:solidFill>
              <a:ln>
                <a:noFill/>
              </a:ln>
            </p:spPr>
            <p:txBody>
              <a:bodyPr spcFirstLastPara="1" wrap="square" lIns="68569" tIns="34275" rIns="68569" bIns="34275" anchor="ctr" anchorCtr="0">
                <a:noAutofit/>
              </a:bodyPr>
              <a:lstStyle/>
              <a:p>
                <a:endParaRPr sz="1350">
                  <a:solidFill>
                    <a:schemeClr val="dk1"/>
                  </a:solidFill>
                  <a:latin typeface="Raleway Light"/>
                  <a:ea typeface="Raleway Light"/>
                  <a:cs typeface="Raleway Light"/>
                  <a:sym typeface="Raleway Light"/>
                </a:endParaRPr>
              </a:p>
            </p:txBody>
          </p:sp>
          <p:sp>
            <p:nvSpPr>
              <p:cNvPr id="4592" name="Shape 4592"/>
              <p:cNvSpPr/>
              <p:nvPr/>
            </p:nvSpPr>
            <p:spPr>
              <a:xfrm>
                <a:off x="4410075" y="1817688"/>
                <a:ext cx="52388" cy="52387"/>
              </a:xfrm>
              <a:custGeom>
                <a:avLst/>
                <a:gdLst/>
                <a:ahLst/>
                <a:cxnLst/>
                <a:rect l="0" t="0" r="0" b="0"/>
                <a:pathLst>
                  <a:path w="147" h="147" extrusionOk="0">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rgbClr val="7FCEEC"/>
              </a:solidFill>
              <a:ln>
                <a:noFill/>
              </a:ln>
            </p:spPr>
            <p:txBody>
              <a:bodyPr spcFirstLastPara="1" wrap="square" lIns="68569" tIns="34275" rIns="68569" bIns="34275" anchor="ctr" anchorCtr="0">
                <a:noAutofit/>
              </a:bodyPr>
              <a:lstStyle/>
              <a:p>
                <a:endParaRPr sz="1350">
                  <a:solidFill>
                    <a:schemeClr val="dk1"/>
                  </a:solidFill>
                  <a:latin typeface="Raleway Light"/>
                  <a:ea typeface="Raleway Light"/>
                  <a:cs typeface="Raleway Light"/>
                  <a:sym typeface="Raleway Light"/>
                </a:endParaRPr>
              </a:p>
            </p:txBody>
          </p:sp>
        </p:grpSp>
      </p:grpSp>
      <p:grpSp>
        <p:nvGrpSpPr>
          <p:cNvPr id="4593" name="Shape 4593"/>
          <p:cNvGrpSpPr/>
          <p:nvPr/>
        </p:nvGrpSpPr>
        <p:grpSpPr>
          <a:xfrm>
            <a:off x="689904" y="2069640"/>
            <a:ext cx="1208314" cy="1208314"/>
            <a:chOff x="919871" y="2759520"/>
            <a:chExt cx="1611085" cy="1611085"/>
          </a:xfrm>
        </p:grpSpPr>
        <p:sp>
          <p:nvSpPr>
            <p:cNvPr id="4594" name="Shape 4594"/>
            <p:cNvSpPr/>
            <p:nvPr/>
          </p:nvSpPr>
          <p:spPr>
            <a:xfrm>
              <a:off x="919871" y="2759520"/>
              <a:ext cx="1611085" cy="1611085"/>
            </a:xfrm>
            <a:prstGeom prst="rect">
              <a:avLst/>
            </a:prstGeom>
            <a:solidFill>
              <a:schemeClr val="accent1"/>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595" name="Shape 4595"/>
            <p:cNvSpPr/>
            <p:nvPr/>
          </p:nvSpPr>
          <p:spPr>
            <a:xfrm>
              <a:off x="1502992" y="3047525"/>
              <a:ext cx="406186" cy="330885"/>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596" name="Shape 4596"/>
            <p:cNvSpPr/>
            <p:nvPr/>
          </p:nvSpPr>
          <p:spPr>
            <a:xfrm>
              <a:off x="974912" y="368588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60%</a:t>
              </a:r>
              <a:endParaRPr sz="788"/>
            </a:p>
          </p:txBody>
        </p:sp>
        <p:sp>
          <p:nvSpPr>
            <p:cNvPr id="4597" name="Shape 4597"/>
            <p:cNvSpPr/>
            <p:nvPr/>
          </p:nvSpPr>
          <p:spPr>
            <a:xfrm>
              <a:off x="974912" y="394749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78%</a:t>
              </a:r>
              <a:endParaRPr sz="788"/>
            </a:p>
          </p:txBody>
        </p:sp>
      </p:grpSp>
      <p:grpSp>
        <p:nvGrpSpPr>
          <p:cNvPr id="4598" name="Shape 4598"/>
          <p:cNvGrpSpPr/>
          <p:nvPr/>
        </p:nvGrpSpPr>
        <p:grpSpPr>
          <a:xfrm>
            <a:off x="1972802" y="2069640"/>
            <a:ext cx="1208314" cy="1208314"/>
            <a:chOff x="2630402" y="2759520"/>
            <a:chExt cx="1611085" cy="1611085"/>
          </a:xfrm>
        </p:grpSpPr>
        <p:sp>
          <p:nvSpPr>
            <p:cNvPr id="4599" name="Shape 4599"/>
            <p:cNvSpPr/>
            <p:nvPr/>
          </p:nvSpPr>
          <p:spPr>
            <a:xfrm>
              <a:off x="2630402" y="2759520"/>
              <a:ext cx="1611085" cy="1611085"/>
            </a:xfrm>
            <a:prstGeom prst="rect">
              <a:avLst/>
            </a:prstGeom>
            <a:solidFill>
              <a:srgbClr val="262626"/>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00" name="Shape 4600"/>
            <p:cNvSpPr/>
            <p:nvPr/>
          </p:nvSpPr>
          <p:spPr>
            <a:xfrm>
              <a:off x="3220078" y="2996308"/>
              <a:ext cx="399288" cy="384768"/>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601" name="Shape 4601"/>
            <p:cNvSpPr/>
            <p:nvPr/>
          </p:nvSpPr>
          <p:spPr>
            <a:xfrm>
              <a:off x="2690731" y="368588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56%</a:t>
              </a:r>
              <a:endParaRPr sz="788"/>
            </a:p>
          </p:txBody>
        </p:sp>
        <p:sp>
          <p:nvSpPr>
            <p:cNvPr id="4602" name="Shape 4602"/>
            <p:cNvSpPr/>
            <p:nvPr/>
          </p:nvSpPr>
          <p:spPr>
            <a:xfrm>
              <a:off x="2690731" y="394749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73%</a:t>
              </a:r>
              <a:endParaRPr sz="788"/>
            </a:p>
          </p:txBody>
        </p:sp>
      </p:grpSp>
      <p:grpSp>
        <p:nvGrpSpPr>
          <p:cNvPr id="4603" name="Shape 4603"/>
          <p:cNvGrpSpPr/>
          <p:nvPr/>
        </p:nvGrpSpPr>
        <p:grpSpPr>
          <a:xfrm>
            <a:off x="3261837" y="2069640"/>
            <a:ext cx="1208314" cy="1208314"/>
            <a:chOff x="4349115" y="2759520"/>
            <a:chExt cx="1611085" cy="1611085"/>
          </a:xfrm>
        </p:grpSpPr>
        <p:sp>
          <p:nvSpPr>
            <p:cNvPr id="4604" name="Shape 4604"/>
            <p:cNvSpPr/>
            <p:nvPr/>
          </p:nvSpPr>
          <p:spPr>
            <a:xfrm>
              <a:off x="4349115" y="2759520"/>
              <a:ext cx="1611085" cy="1611085"/>
            </a:xfrm>
            <a:prstGeom prst="rect">
              <a:avLst/>
            </a:prstGeom>
            <a:solidFill>
              <a:schemeClr val="accent2"/>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05" name="Shape 4605"/>
            <p:cNvSpPr/>
            <p:nvPr/>
          </p:nvSpPr>
          <p:spPr>
            <a:xfrm>
              <a:off x="4946382" y="2990786"/>
              <a:ext cx="391302" cy="390576"/>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606" name="Shape 4606"/>
            <p:cNvSpPr/>
            <p:nvPr/>
          </p:nvSpPr>
          <p:spPr>
            <a:xfrm>
              <a:off x="4398500" y="368588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37%</a:t>
              </a:r>
              <a:endParaRPr sz="788"/>
            </a:p>
          </p:txBody>
        </p:sp>
        <p:sp>
          <p:nvSpPr>
            <p:cNvPr id="4607" name="Shape 4607"/>
            <p:cNvSpPr/>
            <p:nvPr/>
          </p:nvSpPr>
          <p:spPr>
            <a:xfrm>
              <a:off x="4398500" y="3947493"/>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90%</a:t>
              </a:r>
              <a:endParaRPr sz="788"/>
            </a:p>
          </p:txBody>
        </p:sp>
      </p:grpSp>
      <p:grpSp>
        <p:nvGrpSpPr>
          <p:cNvPr id="4608" name="Shape 4608"/>
          <p:cNvGrpSpPr/>
          <p:nvPr/>
        </p:nvGrpSpPr>
        <p:grpSpPr>
          <a:xfrm>
            <a:off x="689904" y="3341089"/>
            <a:ext cx="1208314" cy="1208314"/>
            <a:chOff x="919871" y="4454785"/>
            <a:chExt cx="1611085" cy="1611085"/>
          </a:xfrm>
        </p:grpSpPr>
        <p:sp>
          <p:nvSpPr>
            <p:cNvPr id="4609" name="Shape 4609"/>
            <p:cNvSpPr/>
            <p:nvPr/>
          </p:nvSpPr>
          <p:spPr>
            <a:xfrm>
              <a:off x="919871" y="4454785"/>
              <a:ext cx="1611085" cy="1611085"/>
            </a:xfrm>
            <a:prstGeom prst="rect">
              <a:avLst/>
            </a:prstGeom>
            <a:solidFill>
              <a:srgbClr val="262626"/>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10" name="Shape 4610"/>
            <p:cNvSpPr/>
            <p:nvPr/>
          </p:nvSpPr>
          <p:spPr>
            <a:xfrm>
              <a:off x="1446062" y="4655275"/>
              <a:ext cx="466078" cy="466078"/>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611" name="Shape 4611"/>
            <p:cNvSpPr/>
            <p:nvPr/>
          </p:nvSpPr>
          <p:spPr>
            <a:xfrm>
              <a:off x="974912" y="5383228"/>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56%</a:t>
              </a:r>
              <a:endParaRPr sz="788"/>
            </a:p>
          </p:txBody>
        </p:sp>
        <p:sp>
          <p:nvSpPr>
            <p:cNvPr id="4612" name="Shape 4612"/>
            <p:cNvSpPr/>
            <p:nvPr/>
          </p:nvSpPr>
          <p:spPr>
            <a:xfrm>
              <a:off x="974912" y="5644838"/>
              <a:ext cx="1501677" cy="253916"/>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70%</a:t>
              </a:r>
              <a:endParaRPr sz="788"/>
            </a:p>
          </p:txBody>
        </p:sp>
      </p:grpSp>
      <p:grpSp>
        <p:nvGrpSpPr>
          <p:cNvPr id="4613" name="Shape 4613"/>
          <p:cNvGrpSpPr/>
          <p:nvPr/>
        </p:nvGrpSpPr>
        <p:grpSpPr>
          <a:xfrm>
            <a:off x="1972802" y="3341089"/>
            <a:ext cx="1208314" cy="1208314"/>
            <a:chOff x="2630402" y="4454785"/>
            <a:chExt cx="1611085" cy="1611085"/>
          </a:xfrm>
        </p:grpSpPr>
        <p:sp>
          <p:nvSpPr>
            <p:cNvPr id="4614" name="Shape 4614"/>
            <p:cNvSpPr/>
            <p:nvPr/>
          </p:nvSpPr>
          <p:spPr>
            <a:xfrm>
              <a:off x="2630402" y="4454785"/>
              <a:ext cx="1611085" cy="1611085"/>
            </a:xfrm>
            <a:prstGeom prst="rect">
              <a:avLst/>
            </a:prstGeom>
            <a:solidFill>
              <a:schemeClr val="accent2"/>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15" name="Shape 4615"/>
            <p:cNvSpPr/>
            <p:nvPr/>
          </p:nvSpPr>
          <p:spPr>
            <a:xfrm>
              <a:off x="3183505" y="4655178"/>
              <a:ext cx="437766" cy="435587"/>
            </a:xfrm>
            <a:custGeom>
              <a:avLst/>
              <a:gdLst/>
              <a:ahLst/>
              <a:cxnLst/>
              <a:rect l="0" t="0" r="0" b="0"/>
              <a:pathLst>
                <a:path w="228" h="227" extrusionOk="0">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616" name="Shape 4616"/>
            <p:cNvSpPr/>
            <p:nvPr/>
          </p:nvSpPr>
          <p:spPr>
            <a:xfrm>
              <a:off x="2690731" y="5383228"/>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39%</a:t>
              </a:r>
              <a:endParaRPr sz="788"/>
            </a:p>
          </p:txBody>
        </p:sp>
        <p:sp>
          <p:nvSpPr>
            <p:cNvPr id="4617" name="Shape 4617"/>
            <p:cNvSpPr/>
            <p:nvPr/>
          </p:nvSpPr>
          <p:spPr>
            <a:xfrm>
              <a:off x="2690731" y="5644838"/>
              <a:ext cx="1501677" cy="253916"/>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70%</a:t>
              </a:r>
              <a:endParaRPr sz="788"/>
            </a:p>
          </p:txBody>
        </p:sp>
      </p:grpSp>
      <p:grpSp>
        <p:nvGrpSpPr>
          <p:cNvPr id="4618" name="Shape 4618"/>
          <p:cNvGrpSpPr/>
          <p:nvPr/>
        </p:nvGrpSpPr>
        <p:grpSpPr>
          <a:xfrm>
            <a:off x="3261837" y="3341089"/>
            <a:ext cx="1208314" cy="1208314"/>
            <a:chOff x="4349115" y="4454785"/>
            <a:chExt cx="1611085" cy="1611085"/>
          </a:xfrm>
        </p:grpSpPr>
        <p:sp>
          <p:nvSpPr>
            <p:cNvPr id="4619" name="Shape 4619"/>
            <p:cNvSpPr/>
            <p:nvPr/>
          </p:nvSpPr>
          <p:spPr>
            <a:xfrm>
              <a:off x="4349115" y="4454785"/>
              <a:ext cx="1611085" cy="1611085"/>
            </a:xfrm>
            <a:prstGeom prst="rect">
              <a:avLst/>
            </a:prstGeom>
            <a:solidFill>
              <a:schemeClr val="accent1"/>
            </a:solidFill>
            <a:ln>
              <a:noFill/>
            </a:ln>
            <a:effectLst>
              <a:outerShdw blurRad="63500" sx="102000" sy="102000" algn="ctr" rotWithShape="0">
                <a:srgbClr val="000000">
                  <a:alpha val="40000"/>
                </a:srgbClr>
              </a:outerShdw>
            </a:effectLst>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4620" name="Shape 4620"/>
            <p:cNvSpPr/>
            <p:nvPr/>
          </p:nvSpPr>
          <p:spPr>
            <a:xfrm>
              <a:off x="4962944" y="4708315"/>
              <a:ext cx="373879" cy="379686"/>
            </a:xfrm>
            <a:custGeom>
              <a:avLst/>
              <a:gdLst/>
              <a:ahLst/>
              <a:cxnLst/>
              <a:rect l="0" t="0" r="0" b="0"/>
              <a:pathLst>
                <a:path w="195" h="198" extrusionOk="0">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lt1"/>
            </a:solidFill>
            <a:ln>
              <a:noFill/>
            </a:ln>
          </p:spPr>
          <p:txBody>
            <a:bodyPr spcFirstLastPara="1" wrap="square" lIns="51413" tIns="25706" rIns="51413" bIns="25706" anchor="t" anchorCtr="0">
              <a:noAutofit/>
            </a:bodyPr>
            <a:lstStyle/>
            <a:p>
              <a:endParaRPr sz="1350">
                <a:solidFill>
                  <a:schemeClr val="dk1"/>
                </a:solidFill>
                <a:latin typeface="Raleway Light"/>
                <a:ea typeface="Raleway Light"/>
                <a:cs typeface="Raleway Light"/>
                <a:sym typeface="Raleway Light"/>
              </a:endParaRPr>
            </a:p>
          </p:txBody>
        </p:sp>
        <p:sp>
          <p:nvSpPr>
            <p:cNvPr id="4621" name="Shape 4621"/>
            <p:cNvSpPr/>
            <p:nvPr/>
          </p:nvSpPr>
          <p:spPr>
            <a:xfrm>
              <a:off x="4398500" y="5383228"/>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MEN                      34%</a:t>
              </a:r>
              <a:endParaRPr sz="788"/>
            </a:p>
          </p:txBody>
        </p:sp>
        <p:sp>
          <p:nvSpPr>
            <p:cNvPr id="4622" name="Shape 4622"/>
            <p:cNvSpPr/>
            <p:nvPr/>
          </p:nvSpPr>
          <p:spPr>
            <a:xfrm>
              <a:off x="4398500" y="5644838"/>
              <a:ext cx="1501677" cy="246221"/>
            </a:xfrm>
            <a:prstGeom prst="rect">
              <a:avLst/>
            </a:prstGeom>
            <a:noFill/>
            <a:ln>
              <a:noFill/>
            </a:ln>
          </p:spPr>
          <p:txBody>
            <a:bodyPr spcFirstLastPara="1" wrap="square" lIns="68569" tIns="34275" rIns="68569" bIns="34275" anchor="t" anchorCtr="0">
              <a:noAutofit/>
            </a:bodyPr>
            <a:lstStyle/>
            <a:p>
              <a:r>
                <a:rPr lang="id-ID" sz="750" b="1">
                  <a:solidFill>
                    <a:schemeClr val="lt1"/>
                  </a:solidFill>
                  <a:latin typeface="Open Sans"/>
                  <a:ea typeface="Open Sans"/>
                  <a:cs typeface="Open Sans"/>
                  <a:sym typeface="Open Sans"/>
                </a:rPr>
                <a:t>WOMEN               26%</a:t>
              </a:r>
              <a:endParaRPr sz="788"/>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49"/>
                                        </p:tgtEl>
                                        <p:attrNameLst>
                                          <p:attrName>style.visibility</p:attrName>
                                        </p:attrNameLst>
                                      </p:cBhvr>
                                      <p:to>
                                        <p:strVal val="visible"/>
                                      </p:to>
                                    </p:set>
                                    <p:animEffect transition="in" filter="fade">
                                      <p:cBhvr>
                                        <p:cTn id="7" dur="500"/>
                                        <p:tgtEl>
                                          <p:spTgt spid="4549"/>
                                        </p:tgtEl>
                                      </p:cBhvr>
                                    </p:animEffect>
                                  </p:childTnLst>
                                </p:cTn>
                              </p:par>
                              <p:par>
                                <p:cTn id="8" presetID="10" presetClass="entr" presetSubtype="0" fill="hold" nodeType="withEffect">
                                  <p:stCondLst>
                                    <p:cond delay="0"/>
                                  </p:stCondLst>
                                  <p:childTnLst>
                                    <p:set>
                                      <p:cBhvr>
                                        <p:cTn id="9" dur="1" fill="hold">
                                          <p:stCondLst>
                                            <p:cond delay="0"/>
                                          </p:stCondLst>
                                        </p:cTn>
                                        <p:tgtEl>
                                          <p:spTgt spid="4550"/>
                                        </p:tgtEl>
                                        <p:attrNameLst>
                                          <p:attrName>style.visibility</p:attrName>
                                        </p:attrNameLst>
                                      </p:cBhvr>
                                      <p:to>
                                        <p:strVal val="visible"/>
                                      </p:to>
                                    </p:set>
                                    <p:animEffect transition="in" filter="fade">
                                      <p:cBhvr>
                                        <p:cTn id="10" dur="500"/>
                                        <p:tgtEl>
                                          <p:spTgt spid="4550"/>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4593"/>
                                        </p:tgtEl>
                                        <p:attrNameLst>
                                          <p:attrName>style.visibility</p:attrName>
                                        </p:attrNameLst>
                                      </p:cBhvr>
                                      <p:to>
                                        <p:strVal val="visible"/>
                                      </p:to>
                                    </p:set>
                                    <p:anim calcmode="lin" valueType="num">
                                      <p:cBhvr additive="base">
                                        <p:cTn id="14" dur="500"/>
                                        <p:tgtEl>
                                          <p:spTgt spid="4593"/>
                                        </p:tgtEl>
                                        <p:attrNameLst>
                                          <p:attrName>ppt_w</p:attrName>
                                        </p:attrNameLst>
                                      </p:cBhvr>
                                      <p:tavLst>
                                        <p:tav tm="0">
                                          <p:val>
                                            <p:strVal val="0"/>
                                          </p:val>
                                        </p:tav>
                                        <p:tav tm="100000">
                                          <p:val>
                                            <p:strVal val="#ppt_w"/>
                                          </p:val>
                                        </p:tav>
                                      </p:tavLst>
                                    </p:anim>
                                    <p:anim calcmode="lin" valueType="num">
                                      <p:cBhvr additive="base">
                                        <p:cTn id="15" dur="500"/>
                                        <p:tgtEl>
                                          <p:spTgt spid="4593"/>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23" presetClass="entr" presetSubtype="16" fill="hold" nodeType="afterEffect">
                                  <p:stCondLst>
                                    <p:cond delay="0"/>
                                  </p:stCondLst>
                                  <p:childTnLst>
                                    <p:set>
                                      <p:cBhvr>
                                        <p:cTn id="18" dur="1" fill="hold">
                                          <p:stCondLst>
                                            <p:cond delay="0"/>
                                          </p:stCondLst>
                                        </p:cTn>
                                        <p:tgtEl>
                                          <p:spTgt spid="4613"/>
                                        </p:tgtEl>
                                        <p:attrNameLst>
                                          <p:attrName>style.visibility</p:attrName>
                                        </p:attrNameLst>
                                      </p:cBhvr>
                                      <p:to>
                                        <p:strVal val="visible"/>
                                      </p:to>
                                    </p:set>
                                    <p:anim calcmode="lin" valueType="num">
                                      <p:cBhvr additive="base">
                                        <p:cTn id="19" dur="500"/>
                                        <p:tgtEl>
                                          <p:spTgt spid="4613"/>
                                        </p:tgtEl>
                                        <p:attrNameLst>
                                          <p:attrName>ppt_w</p:attrName>
                                        </p:attrNameLst>
                                      </p:cBhvr>
                                      <p:tavLst>
                                        <p:tav tm="0">
                                          <p:val>
                                            <p:strVal val="0"/>
                                          </p:val>
                                        </p:tav>
                                        <p:tav tm="100000">
                                          <p:val>
                                            <p:strVal val="#ppt_w"/>
                                          </p:val>
                                        </p:tav>
                                      </p:tavLst>
                                    </p:anim>
                                    <p:anim calcmode="lin" valueType="num">
                                      <p:cBhvr additive="base">
                                        <p:cTn id="20" dur="500"/>
                                        <p:tgtEl>
                                          <p:spTgt spid="4613"/>
                                        </p:tgtEl>
                                        <p:attrNameLst>
                                          <p:attrName>ppt_h</p:attrName>
                                        </p:attrNameLst>
                                      </p:cBhvr>
                                      <p:tavLst>
                                        <p:tav tm="0">
                                          <p:val>
                                            <p:strVal val="0"/>
                                          </p:val>
                                        </p:tav>
                                        <p:tav tm="100000">
                                          <p:val>
                                            <p:strVal val="#ppt_h"/>
                                          </p:val>
                                        </p:tav>
                                      </p:tavLst>
                                    </p:anim>
                                  </p:childTnLst>
                                </p:cTn>
                              </p:par>
                            </p:childTnLst>
                          </p:cTn>
                        </p:par>
                        <p:par>
                          <p:cTn id="21" fill="hold">
                            <p:stCondLst>
                              <p:cond delay="1500"/>
                            </p:stCondLst>
                            <p:childTnLst>
                              <p:par>
                                <p:cTn id="22" presetID="23" presetClass="entr" presetSubtype="16" fill="hold" nodeType="afterEffect">
                                  <p:stCondLst>
                                    <p:cond delay="0"/>
                                  </p:stCondLst>
                                  <p:childTnLst>
                                    <p:set>
                                      <p:cBhvr>
                                        <p:cTn id="23" dur="1" fill="hold">
                                          <p:stCondLst>
                                            <p:cond delay="0"/>
                                          </p:stCondLst>
                                        </p:cTn>
                                        <p:tgtEl>
                                          <p:spTgt spid="4603"/>
                                        </p:tgtEl>
                                        <p:attrNameLst>
                                          <p:attrName>style.visibility</p:attrName>
                                        </p:attrNameLst>
                                      </p:cBhvr>
                                      <p:to>
                                        <p:strVal val="visible"/>
                                      </p:to>
                                    </p:set>
                                    <p:anim calcmode="lin" valueType="num">
                                      <p:cBhvr additive="base">
                                        <p:cTn id="24" dur="500"/>
                                        <p:tgtEl>
                                          <p:spTgt spid="4603"/>
                                        </p:tgtEl>
                                        <p:attrNameLst>
                                          <p:attrName>ppt_w</p:attrName>
                                        </p:attrNameLst>
                                      </p:cBhvr>
                                      <p:tavLst>
                                        <p:tav tm="0">
                                          <p:val>
                                            <p:strVal val="0"/>
                                          </p:val>
                                        </p:tav>
                                        <p:tav tm="100000">
                                          <p:val>
                                            <p:strVal val="#ppt_w"/>
                                          </p:val>
                                        </p:tav>
                                      </p:tavLst>
                                    </p:anim>
                                    <p:anim calcmode="lin" valueType="num">
                                      <p:cBhvr additive="base">
                                        <p:cTn id="25" dur="500"/>
                                        <p:tgtEl>
                                          <p:spTgt spid="4603"/>
                                        </p:tgtEl>
                                        <p:attrNameLst>
                                          <p:attrName>ppt_h</p:attrName>
                                        </p:attrNameLst>
                                      </p:cBhvr>
                                      <p:tavLst>
                                        <p:tav tm="0">
                                          <p:val>
                                            <p:strVal val="0"/>
                                          </p:val>
                                        </p:tav>
                                        <p:tav tm="100000">
                                          <p:val>
                                            <p:strVal val="#ppt_h"/>
                                          </p:val>
                                        </p:tav>
                                      </p:tavLst>
                                    </p:anim>
                                  </p:childTnLst>
                                </p:cTn>
                              </p:par>
                            </p:childTnLst>
                          </p:cTn>
                        </p:par>
                        <p:par>
                          <p:cTn id="26" fill="hold">
                            <p:stCondLst>
                              <p:cond delay="2000"/>
                            </p:stCondLst>
                            <p:childTnLst>
                              <p:par>
                                <p:cTn id="27" presetID="23" presetClass="entr" presetSubtype="16" fill="hold" nodeType="afterEffect">
                                  <p:stCondLst>
                                    <p:cond delay="0"/>
                                  </p:stCondLst>
                                  <p:childTnLst>
                                    <p:set>
                                      <p:cBhvr>
                                        <p:cTn id="28" dur="1" fill="hold">
                                          <p:stCondLst>
                                            <p:cond delay="0"/>
                                          </p:stCondLst>
                                        </p:cTn>
                                        <p:tgtEl>
                                          <p:spTgt spid="4608"/>
                                        </p:tgtEl>
                                        <p:attrNameLst>
                                          <p:attrName>style.visibility</p:attrName>
                                        </p:attrNameLst>
                                      </p:cBhvr>
                                      <p:to>
                                        <p:strVal val="visible"/>
                                      </p:to>
                                    </p:set>
                                    <p:anim calcmode="lin" valueType="num">
                                      <p:cBhvr additive="base">
                                        <p:cTn id="29" dur="500"/>
                                        <p:tgtEl>
                                          <p:spTgt spid="4608"/>
                                        </p:tgtEl>
                                        <p:attrNameLst>
                                          <p:attrName>ppt_w</p:attrName>
                                        </p:attrNameLst>
                                      </p:cBhvr>
                                      <p:tavLst>
                                        <p:tav tm="0">
                                          <p:val>
                                            <p:strVal val="0"/>
                                          </p:val>
                                        </p:tav>
                                        <p:tav tm="100000">
                                          <p:val>
                                            <p:strVal val="#ppt_w"/>
                                          </p:val>
                                        </p:tav>
                                      </p:tavLst>
                                    </p:anim>
                                    <p:anim calcmode="lin" valueType="num">
                                      <p:cBhvr additive="base">
                                        <p:cTn id="30" dur="500"/>
                                        <p:tgtEl>
                                          <p:spTgt spid="4608"/>
                                        </p:tgtEl>
                                        <p:attrNameLst>
                                          <p:attrName>ppt_h</p:attrName>
                                        </p:attrNameLst>
                                      </p:cBhvr>
                                      <p:tavLst>
                                        <p:tav tm="0">
                                          <p:val>
                                            <p:strVal val="0"/>
                                          </p:val>
                                        </p:tav>
                                        <p:tav tm="100000">
                                          <p:val>
                                            <p:strVal val="#ppt_h"/>
                                          </p:val>
                                        </p:tav>
                                      </p:tavLst>
                                    </p:anim>
                                  </p:childTnLst>
                                </p:cTn>
                              </p:par>
                            </p:childTnLst>
                          </p:cTn>
                        </p:par>
                        <p:par>
                          <p:cTn id="31" fill="hold">
                            <p:stCondLst>
                              <p:cond delay="2500"/>
                            </p:stCondLst>
                            <p:childTnLst>
                              <p:par>
                                <p:cTn id="32" presetID="23" presetClass="entr" presetSubtype="16" fill="hold" nodeType="afterEffect">
                                  <p:stCondLst>
                                    <p:cond delay="0"/>
                                  </p:stCondLst>
                                  <p:childTnLst>
                                    <p:set>
                                      <p:cBhvr>
                                        <p:cTn id="33" dur="1" fill="hold">
                                          <p:stCondLst>
                                            <p:cond delay="0"/>
                                          </p:stCondLst>
                                        </p:cTn>
                                        <p:tgtEl>
                                          <p:spTgt spid="4598"/>
                                        </p:tgtEl>
                                        <p:attrNameLst>
                                          <p:attrName>style.visibility</p:attrName>
                                        </p:attrNameLst>
                                      </p:cBhvr>
                                      <p:to>
                                        <p:strVal val="visible"/>
                                      </p:to>
                                    </p:set>
                                    <p:anim calcmode="lin" valueType="num">
                                      <p:cBhvr additive="base">
                                        <p:cTn id="34" dur="500"/>
                                        <p:tgtEl>
                                          <p:spTgt spid="4598"/>
                                        </p:tgtEl>
                                        <p:attrNameLst>
                                          <p:attrName>ppt_w</p:attrName>
                                        </p:attrNameLst>
                                      </p:cBhvr>
                                      <p:tavLst>
                                        <p:tav tm="0">
                                          <p:val>
                                            <p:strVal val="0"/>
                                          </p:val>
                                        </p:tav>
                                        <p:tav tm="100000">
                                          <p:val>
                                            <p:strVal val="#ppt_w"/>
                                          </p:val>
                                        </p:tav>
                                      </p:tavLst>
                                    </p:anim>
                                    <p:anim calcmode="lin" valueType="num">
                                      <p:cBhvr additive="base">
                                        <p:cTn id="35" dur="500"/>
                                        <p:tgtEl>
                                          <p:spTgt spid="4598"/>
                                        </p:tgtEl>
                                        <p:attrNameLst>
                                          <p:attrName>ppt_h</p:attrName>
                                        </p:attrNameLst>
                                      </p:cBhvr>
                                      <p:tavLst>
                                        <p:tav tm="0">
                                          <p:val>
                                            <p:strVal val="0"/>
                                          </p:val>
                                        </p:tav>
                                        <p:tav tm="100000">
                                          <p:val>
                                            <p:strVal val="#ppt_h"/>
                                          </p:val>
                                        </p:tav>
                                      </p:tavLst>
                                    </p:anim>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4618"/>
                                        </p:tgtEl>
                                        <p:attrNameLst>
                                          <p:attrName>style.visibility</p:attrName>
                                        </p:attrNameLst>
                                      </p:cBhvr>
                                      <p:to>
                                        <p:strVal val="visible"/>
                                      </p:to>
                                    </p:set>
                                    <p:anim calcmode="lin" valueType="num">
                                      <p:cBhvr additive="base">
                                        <p:cTn id="39" dur="500"/>
                                        <p:tgtEl>
                                          <p:spTgt spid="4618"/>
                                        </p:tgtEl>
                                        <p:attrNameLst>
                                          <p:attrName>ppt_w</p:attrName>
                                        </p:attrNameLst>
                                      </p:cBhvr>
                                      <p:tavLst>
                                        <p:tav tm="0">
                                          <p:val>
                                            <p:strVal val="0"/>
                                          </p:val>
                                        </p:tav>
                                        <p:tav tm="100000">
                                          <p:val>
                                            <p:strVal val="#ppt_w"/>
                                          </p:val>
                                        </p:tav>
                                      </p:tavLst>
                                    </p:anim>
                                    <p:anim calcmode="lin" valueType="num">
                                      <p:cBhvr additive="base">
                                        <p:cTn id="40" dur="500"/>
                                        <p:tgtEl>
                                          <p:spTgt spid="4618"/>
                                        </p:tgtEl>
                                        <p:attrNameLst>
                                          <p:attrName>ppt_h</p:attrName>
                                        </p:attrNameLst>
                                      </p:cBhvr>
                                      <p:tavLst>
                                        <p:tav tm="0">
                                          <p:val>
                                            <p:strVal val="0"/>
                                          </p:val>
                                        </p:tav>
                                        <p:tav tm="100000">
                                          <p:val>
                                            <p:strVal val="#ppt_h"/>
                                          </p:val>
                                        </p:tav>
                                      </p:tavLst>
                                    </p:anim>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4551"/>
                                        </p:tgtEl>
                                        <p:attrNameLst>
                                          <p:attrName>style.visibility</p:attrName>
                                        </p:attrNameLst>
                                      </p:cBhvr>
                                      <p:to>
                                        <p:strVal val="visible"/>
                                      </p:to>
                                    </p:set>
                                    <p:animEffect transition="in" filter="fade">
                                      <p:cBhvr>
                                        <p:cTn id="44" dur="500"/>
                                        <p:tgtEl>
                                          <p:spTgt spid="4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626"/>
        <p:cNvGrpSpPr/>
        <p:nvPr/>
      </p:nvGrpSpPr>
      <p:grpSpPr>
        <a:xfrm>
          <a:off x="0" y="0"/>
          <a:ext cx="0" cy="0"/>
          <a:chOff x="0" y="0"/>
          <a:chExt cx="0" cy="0"/>
        </a:xfrm>
      </p:grpSpPr>
      <p:grpSp>
        <p:nvGrpSpPr>
          <p:cNvPr id="4627" name="Shape 4627"/>
          <p:cNvGrpSpPr/>
          <p:nvPr/>
        </p:nvGrpSpPr>
        <p:grpSpPr>
          <a:xfrm>
            <a:off x="4599072" y="1302051"/>
            <a:ext cx="4098350" cy="2585963"/>
            <a:chOff x="6099702" y="711199"/>
            <a:chExt cx="5818990" cy="3671645"/>
          </a:xfrm>
        </p:grpSpPr>
        <p:grpSp>
          <p:nvGrpSpPr>
            <p:cNvPr id="4628" name="Shape 4628"/>
            <p:cNvGrpSpPr/>
            <p:nvPr/>
          </p:nvGrpSpPr>
          <p:grpSpPr>
            <a:xfrm>
              <a:off x="6099702" y="2342529"/>
              <a:ext cx="1651890" cy="1636105"/>
              <a:chOff x="3024188" y="3378200"/>
              <a:chExt cx="2609851" cy="2530475"/>
            </a:xfrm>
          </p:grpSpPr>
          <p:sp>
            <p:nvSpPr>
              <p:cNvPr id="4629" name="Shape 4629"/>
              <p:cNvSpPr/>
              <p:nvPr/>
            </p:nvSpPr>
            <p:spPr>
              <a:xfrm>
                <a:off x="3024188" y="3378200"/>
                <a:ext cx="1306513" cy="2530475"/>
              </a:xfrm>
              <a:custGeom>
                <a:avLst/>
                <a:gdLst/>
                <a:ahLst/>
                <a:cxnLst/>
                <a:rect l="0" t="0" r="0" b="0"/>
                <a:pathLst>
                  <a:path w="348" h="673" extrusionOk="0">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solidFill>
                    <a:srgbClr val="4472C4"/>
                  </a:solidFill>
                  <a:latin typeface="Open Sans"/>
                  <a:ea typeface="Open Sans"/>
                  <a:cs typeface="Open Sans"/>
                  <a:sym typeface="Open Sans"/>
                </a:endParaRPr>
              </a:p>
            </p:txBody>
          </p:sp>
          <p:sp>
            <p:nvSpPr>
              <p:cNvPr id="4630" name="Shape 4630"/>
              <p:cNvSpPr/>
              <p:nvPr/>
            </p:nvSpPr>
            <p:spPr>
              <a:xfrm>
                <a:off x="4330058" y="3378200"/>
                <a:ext cx="1303981" cy="2530475"/>
              </a:xfrm>
              <a:custGeom>
                <a:avLst/>
                <a:gdLst/>
                <a:ahLst/>
                <a:cxnLst/>
                <a:rect l="0" t="0" r="0" b="0"/>
                <a:pathLst>
                  <a:path w="347" h="673" extrusionOk="0">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grpSp>
          <p:nvGrpSpPr>
            <p:cNvPr id="4631" name="Shape 4631"/>
            <p:cNvGrpSpPr/>
            <p:nvPr/>
          </p:nvGrpSpPr>
          <p:grpSpPr>
            <a:xfrm>
              <a:off x="6910121" y="1617950"/>
              <a:ext cx="1683758" cy="2360684"/>
              <a:chOff x="4338638" y="2257425"/>
              <a:chExt cx="2605088" cy="3651250"/>
            </a:xfrm>
          </p:grpSpPr>
          <p:sp>
            <p:nvSpPr>
              <p:cNvPr id="4632" name="Shape 4632"/>
              <p:cNvSpPr/>
              <p:nvPr/>
            </p:nvSpPr>
            <p:spPr>
              <a:xfrm>
                <a:off x="4338638" y="2257425"/>
                <a:ext cx="1302543" cy="3651250"/>
              </a:xfrm>
              <a:custGeom>
                <a:avLst/>
                <a:gdLst/>
                <a:ahLst/>
                <a:cxnLst/>
                <a:rect l="0" t="0" r="0" b="0"/>
                <a:pathLst>
                  <a:path w="347" h="971" extrusionOk="0">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sp>
            <p:nvSpPr>
              <p:cNvPr id="4633" name="Shape 4633"/>
              <p:cNvSpPr/>
              <p:nvPr/>
            </p:nvSpPr>
            <p:spPr>
              <a:xfrm>
                <a:off x="5641181" y="2257425"/>
                <a:ext cx="1302545" cy="3651250"/>
              </a:xfrm>
              <a:custGeom>
                <a:avLst/>
                <a:gdLst/>
                <a:ahLst/>
                <a:cxnLst/>
                <a:rect l="0" t="0" r="0" b="0"/>
                <a:pathLst>
                  <a:path w="347" h="971" extrusionOk="0">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1"/>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grpSp>
          <p:nvGrpSpPr>
            <p:cNvPr id="4634" name="Shape 4634"/>
            <p:cNvGrpSpPr/>
            <p:nvPr/>
          </p:nvGrpSpPr>
          <p:grpSpPr>
            <a:xfrm>
              <a:off x="7764218" y="2710317"/>
              <a:ext cx="1684981" cy="1268318"/>
              <a:chOff x="5661026" y="3946525"/>
              <a:chExt cx="2605088" cy="1962150"/>
            </a:xfrm>
          </p:grpSpPr>
          <p:sp>
            <p:nvSpPr>
              <p:cNvPr id="4635" name="Shape 4635"/>
              <p:cNvSpPr/>
              <p:nvPr/>
            </p:nvSpPr>
            <p:spPr>
              <a:xfrm>
                <a:off x="5661026" y="3946525"/>
                <a:ext cx="1301600" cy="1962150"/>
              </a:xfrm>
              <a:custGeom>
                <a:avLst/>
                <a:gdLst/>
                <a:ahLst/>
                <a:cxnLst/>
                <a:rect l="0" t="0" r="0" b="0"/>
                <a:pathLst>
                  <a:path w="347" h="522" extrusionOk="0">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sp>
            <p:nvSpPr>
              <p:cNvPr id="4636" name="Shape 4636"/>
              <p:cNvSpPr/>
              <p:nvPr/>
            </p:nvSpPr>
            <p:spPr>
              <a:xfrm>
                <a:off x="6962626" y="3946525"/>
                <a:ext cx="1303488" cy="1962150"/>
              </a:xfrm>
              <a:custGeom>
                <a:avLst/>
                <a:gdLst/>
                <a:ahLst/>
                <a:cxnLst/>
                <a:rect l="0" t="0" r="0" b="0"/>
                <a:pathLst>
                  <a:path w="347" h="522" extrusionOk="0">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3"/>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grpSp>
          <p:nvGrpSpPr>
            <p:cNvPr id="4637" name="Shape 4637"/>
            <p:cNvGrpSpPr/>
            <p:nvPr/>
          </p:nvGrpSpPr>
          <p:grpSpPr>
            <a:xfrm>
              <a:off x="8610987" y="2055386"/>
              <a:ext cx="1687424" cy="1923248"/>
              <a:chOff x="6970712" y="2933700"/>
              <a:chExt cx="2609851" cy="2974975"/>
            </a:xfrm>
          </p:grpSpPr>
          <p:sp>
            <p:nvSpPr>
              <p:cNvPr id="4638" name="Shape 4638"/>
              <p:cNvSpPr/>
              <p:nvPr/>
            </p:nvSpPr>
            <p:spPr>
              <a:xfrm>
                <a:off x="8276581" y="2933700"/>
                <a:ext cx="1303981" cy="2974975"/>
              </a:xfrm>
              <a:custGeom>
                <a:avLst/>
                <a:gdLst/>
                <a:ahLst/>
                <a:cxnLst/>
                <a:rect l="0" t="0" r="0" b="0"/>
                <a:pathLst>
                  <a:path w="347" h="791" extrusionOk="0">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4"/>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sp>
            <p:nvSpPr>
              <p:cNvPr id="4639" name="Shape 4639"/>
              <p:cNvSpPr/>
              <p:nvPr/>
            </p:nvSpPr>
            <p:spPr>
              <a:xfrm>
                <a:off x="6970712" y="2933700"/>
                <a:ext cx="1305870" cy="2974975"/>
              </a:xfrm>
              <a:custGeom>
                <a:avLst/>
                <a:gdLst/>
                <a:ahLst/>
                <a:cxnLst/>
                <a:rect l="0" t="0" r="0" b="0"/>
                <a:pathLst>
                  <a:path w="348" h="791" extrusionOk="0">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grpSp>
          <p:nvGrpSpPr>
            <p:cNvPr id="4640" name="Shape 4640"/>
            <p:cNvGrpSpPr/>
            <p:nvPr/>
          </p:nvGrpSpPr>
          <p:grpSpPr>
            <a:xfrm>
              <a:off x="9466304" y="3524092"/>
              <a:ext cx="1651442" cy="454542"/>
              <a:chOff x="8293101" y="5205412"/>
              <a:chExt cx="2605088" cy="703264"/>
            </a:xfrm>
          </p:grpSpPr>
          <p:sp>
            <p:nvSpPr>
              <p:cNvPr id="4641" name="Shape 4641"/>
              <p:cNvSpPr/>
              <p:nvPr/>
            </p:nvSpPr>
            <p:spPr>
              <a:xfrm>
                <a:off x="8293101" y="5205412"/>
                <a:ext cx="1301750" cy="703263"/>
              </a:xfrm>
              <a:custGeom>
                <a:avLst/>
                <a:gdLst/>
                <a:ahLst/>
                <a:cxnLst/>
                <a:rect l="0" t="0" r="0" b="0"/>
                <a:pathLst>
                  <a:path w="347" h="187" extrusionOk="0">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sp>
            <p:nvSpPr>
              <p:cNvPr id="4642" name="Shape 4642"/>
              <p:cNvSpPr/>
              <p:nvPr/>
            </p:nvSpPr>
            <p:spPr>
              <a:xfrm>
                <a:off x="9595644" y="5205412"/>
                <a:ext cx="1302545" cy="703264"/>
              </a:xfrm>
              <a:custGeom>
                <a:avLst/>
                <a:gdLst/>
                <a:ahLst/>
                <a:cxnLst/>
                <a:rect l="0" t="0" r="0" b="0"/>
                <a:pathLst>
                  <a:path w="347" h="187" extrusionOk="0">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5"/>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grpSp>
          <p:nvGrpSpPr>
            <p:cNvPr id="4643" name="Shape 4643"/>
            <p:cNvGrpSpPr/>
            <p:nvPr/>
          </p:nvGrpSpPr>
          <p:grpSpPr>
            <a:xfrm>
              <a:off x="10288852" y="3079326"/>
              <a:ext cx="1629840" cy="899308"/>
              <a:chOff x="1706563" y="4518025"/>
              <a:chExt cx="2605088" cy="1390650"/>
            </a:xfrm>
          </p:grpSpPr>
          <p:sp>
            <p:nvSpPr>
              <p:cNvPr id="4644" name="Shape 4644"/>
              <p:cNvSpPr/>
              <p:nvPr/>
            </p:nvSpPr>
            <p:spPr>
              <a:xfrm>
                <a:off x="1706563" y="4518025"/>
                <a:ext cx="1303338" cy="1390650"/>
              </a:xfrm>
              <a:custGeom>
                <a:avLst/>
                <a:gdLst/>
                <a:ahLst/>
                <a:cxnLst/>
                <a:rect l="0" t="0" r="0" b="0"/>
                <a:pathLst>
                  <a:path w="347" h="370" extrusionOk="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rgbClr val="D8D8D8">
                  <a:alpha val="74901"/>
                </a:srgbClr>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sp>
            <p:nvSpPr>
              <p:cNvPr id="4645" name="Shape 4645"/>
              <p:cNvSpPr/>
              <p:nvPr/>
            </p:nvSpPr>
            <p:spPr>
              <a:xfrm>
                <a:off x="3010052" y="4518025"/>
                <a:ext cx="1301599" cy="1390650"/>
              </a:xfrm>
              <a:custGeom>
                <a:avLst/>
                <a:gdLst/>
                <a:ahLst/>
                <a:cxnLst/>
                <a:rect l="0" t="0" r="0" b="0"/>
                <a:pathLst>
                  <a:path w="347" h="370" extrusionOk="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6"/>
              </a:solidFill>
              <a:ln>
                <a:noFill/>
              </a:ln>
            </p:spPr>
            <p:txBody>
              <a:bodyPr spcFirstLastPara="1" wrap="square" lIns="68569" tIns="34275" rIns="68569" bIns="34275" anchor="t" anchorCtr="0">
                <a:noAutofit/>
              </a:bodyPr>
              <a:lstStyle/>
              <a:p>
                <a:endParaRPr sz="1800">
                  <a:latin typeface="Open Sans"/>
                  <a:ea typeface="Open Sans"/>
                  <a:cs typeface="Open Sans"/>
                  <a:sym typeface="Open Sans"/>
                </a:endParaRPr>
              </a:p>
            </p:txBody>
          </p:sp>
        </p:grpSp>
        <p:sp>
          <p:nvSpPr>
            <p:cNvPr id="4646" name="Shape 4646"/>
            <p:cNvSpPr txBox="1"/>
            <p:nvPr/>
          </p:nvSpPr>
          <p:spPr>
            <a:xfrm>
              <a:off x="6743824" y="4020537"/>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2003</a:t>
              </a:r>
              <a:endParaRPr>
                <a:solidFill>
                  <a:schemeClr val="accent1"/>
                </a:solidFill>
                <a:latin typeface="Open Sans"/>
                <a:ea typeface="Open Sans"/>
                <a:cs typeface="Open Sans"/>
                <a:sym typeface="Open Sans"/>
              </a:endParaRPr>
            </a:p>
          </p:txBody>
        </p:sp>
        <p:sp>
          <p:nvSpPr>
            <p:cNvPr id="4647" name="Shape 4647"/>
            <p:cNvSpPr txBox="1"/>
            <p:nvPr/>
          </p:nvSpPr>
          <p:spPr>
            <a:xfrm>
              <a:off x="7571890" y="4022628"/>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2005</a:t>
              </a:r>
              <a:endParaRPr>
                <a:solidFill>
                  <a:schemeClr val="accent1"/>
                </a:solidFill>
                <a:latin typeface="Open Sans"/>
                <a:ea typeface="Open Sans"/>
                <a:cs typeface="Open Sans"/>
                <a:sym typeface="Open Sans"/>
              </a:endParaRPr>
            </a:p>
          </p:txBody>
        </p:sp>
        <p:sp>
          <p:nvSpPr>
            <p:cNvPr id="4648" name="Shape 4648"/>
            <p:cNvSpPr txBox="1"/>
            <p:nvPr/>
          </p:nvSpPr>
          <p:spPr>
            <a:xfrm>
              <a:off x="8425990" y="4020832"/>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2007</a:t>
              </a:r>
              <a:endParaRPr>
                <a:solidFill>
                  <a:schemeClr val="accent1"/>
                </a:solidFill>
                <a:latin typeface="Open Sans"/>
                <a:ea typeface="Open Sans"/>
                <a:cs typeface="Open Sans"/>
                <a:sym typeface="Open Sans"/>
              </a:endParaRPr>
            </a:p>
          </p:txBody>
        </p:sp>
        <p:sp>
          <p:nvSpPr>
            <p:cNvPr id="4649" name="Shape 4649"/>
            <p:cNvSpPr txBox="1"/>
            <p:nvPr/>
          </p:nvSpPr>
          <p:spPr>
            <a:xfrm>
              <a:off x="9278731" y="4020832"/>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2010</a:t>
              </a:r>
              <a:endParaRPr>
                <a:solidFill>
                  <a:schemeClr val="accent1"/>
                </a:solidFill>
                <a:latin typeface="Open Sans"/>
                <a:ea typeface="Open Sans"/>
                <a:cs typeface="Open Sans"/>
                <a:sym typeface="Open Sans"/>
              </a:endParaRPr>
            </a:p>
          </p:txBody>
        </p:sp>
        <p:sp>
          <p:nvSpPr>
            <p:cNvPr id="4650" name="Shape 4650"/>
            <p:cNvSpPr txBox="1"/>
            <p:nvPr/>
          </p:nvSpPr>
          <p:spPr>
            <a:xfrm>
              <a:off x="10113867" y="4020537"/>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2015</a:t>
              </a:r>
              <a:endParaRPr>
                <a:solidFill>
                  <a:schemeClr val="accent1"/>
                </a:solidFill>
                <a:latin typeface="Open Sans"/>
                <a:ea typeface="Open Sans"/>
                <a:cs typeface="Open Sans"/>
                <a:sym typeface="Open Sans"/>
              </a:endParaRPr>
            </a:p>
          </p:txBody>
        </p:sp>
        <p:sp>
          <p:nvSpPr>
            <p:cNvPr id="4651" name="Shape 4651"/>
            <p:cNvSpPr txBox="1"/>
            <p:nvPr/>
          </p:nvSpPr>
          <p:spPr>
            <a:xfrm>
              <a:off x="10924161" y="4020537"/>
              <a:ext cx="360216" cy="360216"/>
            </a:xfrm>
            <a:prstGeom prst="rect">
              <a:avLst/>
            </a:prstGeom>
            <a:noFill/>
            <a:ln>
              <a:noFill/>
            </a:ln>
          </p:spPr>
          <p:txBody>
            <a:bodyPr spcFirstLastPara="1" wrap="square" lIns="0" tIns="0" rIns="0" bIns="0" anchor="ctr" anchorCtr="0">
              <a:noAutofit/>
            </a:bodyPr>
            <a:lstStyle/>
            <a:p>
              <a:pPr algn="ctr"/>
              <a:r>
                <a:rPr lang="id-ID">
                  <a:solidFill>
                    <a:schemeClr val="accent1"/>
                  </a:solidFill>
                  <a:latin typeface="Open Sans"/>
                  <a:ea typeface="Open Sans"/>
                  <a:cs typeface="Open Sans"/>
                  <a:sym typeface="Open Sans"/>
                </a:rPr>
                <a:t>2017</a:t>
              </a:r>
              <a:endParaRPr>
                <a:solidFill>
                  <a:schemeClr val="accent1"/>
                </a:solidFill>
                <a:latin typeface="Open Sans"/>
                <a:ea typeface="Open Sans"/>
                <a:cs typeface="Open Sans"/>
                <a:sym typeface="Open Sans"/>
              </a:endParaRPr>
            </a:p>
          </p:txBody>
        </p:sp>
        <p:sp>
          <p:nvSpPr>
            <p:cNvPr id="4652" name="Shape 4652"/>
            <p:cNvSpPr/>
            <p:nvPr/>
          </p:nvSpPr>
          <p:spPr>
            <a:xfrm>
              <a:off x="6884468" y="2208153"/>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53" name="Shape 4653"/>
            <p:cNvSpPr/>
            <p:nvPr/>
          </p:nvSpPr>
          <p:spPr>
            <a:xfrm>
              <a:off x="7712128" y="1489999"/>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54" name="Shape 4654"/>
            <p:cNvSpPr/>
            <p:nvPr/>
          </p:nvSpPr>
          <p:spPr>
            <a:xfrm>
              <a:off x="8564548" y="2577755"/>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55" name="Shape 4655"/>
            <p:cNvSpPr/>
            <p:nvPr/>
          </p:nvSpPr>
          <p:spPr>
            <a:xfrm>
              <a:off x="9427028" y="1913474"/>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56" name="Shape 4656"/>
            <p:cNvSpPr/>
            <p:nvPr/>
          </p:nvSpPr>
          <p:spPr>
            <a:xfrm>
              <a:off x="10252464" y="3373437"/>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57" name="Shape 4657"/>
            <p:cNvSpPr/>
            <p:nvPr/>
          </p:nvSpPr>
          <p:spPr>
            <a:xfrm>
              <a:off x="11078283" y="2931053"/>
              <a:ext cx="78926" cy="78926"/>
            </a:xfrm>
            <a:prstGeom prst="ellipse">
              <a:avLst/>
            </a:prstGeom>
            <a:solidFill>
              <a:srgbClr val="7FCEEC"/>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grpSp>
          <p:nvGrpSpPr>
            <p:cNvPr id="4658" name="Shape 4658"/>
            <p:cNvGrpSpPr/>
            <p:nvPr/>
          </p:nvGrpSpPr>
          <p:grpSpPr>
            <a:xfrm>
              <a:off x="6545810" y="1416610"/>
              <a:ext cx="728151" cy="728150"/>
              <a:chOff x="1010112" y="2356753"/>
              <a:chExt cx="946027" cy="946027"/>
            </a:xfrm>
          </p:grpSpPr>
          <p:sp>
            <p:nvSpPr>
              <p:cNvPr id="4659" name="Shape 4659"/>
              <p:cNvSpPr/>
              <p:nvPr/>
            </p:nvSpPr>
            <p:spPr>
              <a:xfrm rot="8100000">
                <a:off x="1148654" y="2495295"/>
                <a:ext cx="668942" cy="668942"/>
              </a:xfrm>
              <a:prstGeom prst="teardrop">
                <a:avLst>
                  <a:gd name="adj" fmla="val 100000"/>
                </a:avLst>
              </a:prstGeom>
              <a:solidFill>
                <a:schemeClr val="accent2"/>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60" name="Shape 4660"/>
              <p:cNvSpPr txBox="1"/>
              <p:nvPr/>
            </p:nvSpPr>
            <p:spPr>
              <a:xfrm>
                <a:off x="1142976" y="2670716"/>
                <a:ext cx="702269"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45%</a:t>
                </a:r>
                <a:endParaRPr sz="788"/>
              </a:p>
            </p:txBody>
          </p:sp>
        </p:grpSp>
        <p:grpSp>
          <p:nvGrpSpPr>
            <p:cNvPr id="4661" name="Shape 4661"/>
            <p:cNvGrpSpPr/>
            <p:nvPr/>
          </p:nvGrpSpPr>
          <p:grpSpPr>
            <a:xfrm>
              <a:off x="7387930" y="711199"/>
              <a:ext cx="728151" cy="728150"/>
              <a:chOff x="2085954" y="1440268"/>
              <a:chExt cx="946027" cy="946027"/>
            </a:xfrm>
          </p:grpSpPr>
          <p:sp>
            <p:nvSpPr>
              <p:cNvPr id="4662" name="Shape 4662"/>
              <p:cNvSpPr/>
              <p:nvPr/>
            </p:nvSpPr>
            <p:spPr>
              <a:xfrm rot="8100000">
                <a:off x="2224496" y="1578810"/>
                <a:ext cx="668942" cy="668942"/>
              </a:xfrm>
              <a:prstGeom prst="teardrop">
                <a:avLst>
                  <a:gd name="adj" fmla="val 100000"/>
                </a:avLst>
              </a:prstGeom>
              <a:solidFill>
                <a:schemeClr val="accent1"/>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63" name="Shape 4663"/>
              <p:cNvSpPr txBox="1"/>
              <p:nvPr/>
            </p:nvSpPr>
            <p:spPr>
              <a:xfrm>
                <a:off x="2218290" y="1754836"/>
                <a:ext cx="702270"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60%</a:t>
                </a:r>
                <a:endParaRPr sz="788"/>
              </a:p>
            </p:txBody>
          </p:sp>
        </p:grpSp>
        <p:grpSp>
          <p:nvGrpSpPr>
            <p:cNvPr id="4664" name="Shape 4664"/>
            <p:cNvGrpSpPr/>
            <p:nvPr/>
          </p:nvGrpSpPr>
          <p:grpSpPr>
            <a:xfrm>
              <a:off x="8237932" y="1800058"/>
              <a:ext cx="728150" cy="728150"/>
              <a:chOff x="3190301" y="2854937"/>
              <a:chExt cx="946027" cy="946027"/>
            </a:xfrm>
          </p:grpSpPr>
          <p:sp>
            <p:nvSpPr>
              <p:cNvPr id="4665" name="Shape 4665"/>
              <p:cNvSpPr/>
              <p:nvPr/>
            </p:nvSpPr>
            <p:spPr>
              <a:xfrm rot="8100000">
                <a:off x="3328843" y="2993479"/>
                <a:ext cx="668942" cy="668942"/>
              </a:xfrm>
              <a:prstGeom prst="teardrop">
                <a:avLst>
                  <a:gd name="adj" fmla="val 100000"/>
                </a:avLst>
              </a:prstGeom>
              <a:solidFill>
                <a:schemeClr val="accent3"/>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66" name="Shape 4666"/>
              <p:cNvSpPr txBox="1"/>
              <p:nvPr/>
            </p:nvSpPr>
            <p:spPr>
              <a:xfrm>
                <a:off x="3319750" y="3183837"/>
                <a:ext cx="702271"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30%</a:t>
                </a:r>
                <a:endParaRPr sz="788"/>
              </a:p>
            </p:txBody>
          </p:sp>
        </p:grpSp>
        <p:grpSp>
          <p:nvGrpSpPr>
            <p:cNvPr id="4667" name="Shape 4667"/>
            <p:cNvGrpSpPr/>
            <p:nvPr/>
          </p:nvGrpSpPr>
          <p:grpSpPr>
            <a:xfrm>
              <a:off x="9096638" y="1117236"/>
              <a:ext cx="728150" cy="728150"/>
              <a:chOff x="4305945" y="1967800"/>
              <a:chExt cx="946027" cy="946027"/>
            </a:xfrm>
          </p:grpSpPr>
          <p:sp>
            <p:nvSpPr>
              <p:cNvPr id="4668" name="Shape 4668"/>
              <p:cNvSpPr/>
              <p:nvPr/>
            </p:nvSpPr>
            <p:spPr>
              <a:xfrm rot="8100000">
                <a:off x="4444487" y="2106342"/>
                <a:ext cx="668942" cy="668942"/>
              </a:xfrm>
              <a:prstGeom prst="teardrop">
                <a:avLst>
                  <a:gd name="adj" fmla="val 100000"/>
                </a:avLst>
              </a:prstGeom>
              <a:solidFill>
                <a:schemeClr val="accent4"/>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69" name="Shape 4669"/>
              <p:cNvSpPr txBox="1"/>
              <p:nvPr/>
            </p:nvSpPr>
            <p:spPr>
              <a:xfrm>
                <a:off x="4446081" y="2299548"/>
                <a:ext cx="702271"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52%</a:t>
                </a:r>
                <a:endParaRPr sz="788"/>
              </a:p>
            </p:txBody>
          </p:sp>
        </p:grpSp>
        <p:grpSp>
          <p:nvGrpSpPr>
            <p:cNvPr id="4670" name="Shape 4670"/>
            <p:cNvGrpSpPr/>
            <p:nvPr/>
          </p:nvGrpSpPr>
          <p:grpSpPr>
            <a:xfrm>
              <a:off x="9929906" y="2573561"/>
              <a:ext cx="728152" cy="728150"/>
              <a:chOff x="5388543" y="3859887"/>
              <a:chExt cx="946027" cy="946027"/>
            </a:xfrm>
          </p:grpSpPr>
          <p:sp>
            <p:nvSpPr>
              <p:cNvPr id="4671" name="Shape 4671"/>
              <p:cNvSpPr/>
              <p:nvPr/>
            </p:nvSpPr>
            <p:spPr>
              <a:xfrm rot="8100000">
                <a:off x="5527085" y="3998429"/>
                <a:ext cx="668942" cy="668942"/>
              </a:xfrm>
              <a:prstGeom prst="teardrop">
                <a:avLst>
                  <a:gd name="adj" fmla="val 100000"/>
                </a:avLst>
              </a:prstGeom>
              <a:solidFill>
                <a:schemeClr val="accent5"/>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72" name="Shape 4672"/>
              <p:cNvSpPr txBox="1"/>
              <p:nvPr/>
            </p:nvSpPr>
            <p:spPr>
              <a:xfrm>
                <a:off x="5527170" y="4179010"/>
                <a:ext cx="702273"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12%</a:t>
                </a:r>
                <a:endParaRPr sz="788"/>
              </a:p>
            </p:txBody>
          </p:sp>
        </p:grpSp>
        <p:grpSp>
          <p:nvGrpSpPr>
            <p:cNvPr id="4673" name="Shape 4673"/>
            <p:cNvGrpSpPr/>
            <p:nvPr/>
          </p:nvGrpSpPr>
          <p:grpSpPr>
            <a:xfrm>
              <a:off x="10743868" y="2128795"/>
              <a:ext cx="728150" cy="728150"/>
              <a:chOff x="6446065" y="3282038"/>
              <a:chExt cx="946027" cy="946027"/>
            </a:xfrm>
          </p:grpSpPr>
          <p:sp>
            <p:nvSpPr>
              <p:cNvPr id="4674" name="Shape 4674"/>
              <p:cNvSpPr/>
              <p:nvPr/>
            </p:nvSpPr>
            <p:spPr>
              <a:xfrm rot="8100000">
                <a:off x="6584608" y="3420580"/>
                <a:ext cx="668942" cy="668942"/>
              </a:xfrm>
              <a:prstGeom prst="teardrop">
                <a:avLst>
                  <a:gd name="adj" fmla="val 100000"/>
                </a:avLst>
              </a:prstGeom>
              <a:solidFill>
                <a:schemeClr val="accent6"/>
              </a:solidFill>
              <a:ln>
                <a:noFill/>
              </a:ln>
            </p:spPr>
            <p:txBody>
              <a:bodyPr spcFirstLastPara="1" wrap="square" lIns="68569" tIns="34275" rIns="68569" bIns="34275" anchor="ctr" anchorCtr="0">
                <a:noAutofit/>
              </a:bodyPr>
              <a:lstStyle/>
              <a:p>
                <a:pPr algn="ctr"/>
                <a:endParaRPr sz="1800">
                  <a:solidFill>
                    <a:srgbClr val="FFFFFF"/>
                  </a:solidFill>
                  <a:latin typeface="Open Sans"/>
                  <a:ea typeface="Open Sans"/>
                  <a:cs typeface="Open Sans"/>
                  <a:sym typeface="Open Sans"/>
                </a:endParaRPr>
              </a:p>
            </p:txBody>
          </p:sp>
          <p:sp>
            <p:nvSpPr>
              <p:cNvPr id="4675" name="Shape 4675"/>
              <p:cNvSpPr txBox="1"/>
              <p:nvPr/>
            </p:nvSpPr>
            <p:spPr>
              <a:xfrm>
                <a:off x="6585412" y="3601162"/>
                <a:ext cx="702271" cy="399870"/>
              </a:xfrm>
              <a:prstGeom prst="rect">
                <a:avLst/>
              </a:prstGeom>
              <a:noFill/>
              <a:ln>
                <a:noFill/>
              </a:ln>
            </p:spPr>
            <p:txBody>
              <a:bodyPr spcFirstLastPara="1" wrap="square" lIns="68569" tIns="34275" rIns="68569" bIns="34275" anchor="t" anchorCtr="0">
                <a:noAutofit/>
              </a:bodyPr>
              <a:lstStyle/>
              <a:p>
                <a:pPr algn="ctr"/>
                <a:r>
                  <a:rPr lang="id-ID">
                    <a:solidFill>
                      <a:schemeClr val="lt1"/>
                    </a:solidFill>
                    <a:latin typeface="Lato Black"/>
                    <a:ea typeface="Lato Black"/>
                    <a:cs typeface="Lato Black"/>
                    <a:sym typeface="Lato Black"/>
                  </a:rPr>
                  <a:t>30%</a:t>
                </a:r>
                <a:endParaRPr sz="788"/>
              </a:p>
            </p:txBody>
          </p:sp>
        </p:grpSp>
      </p:grpSp>
      <p:sp>
        <p:nvSpPr>
          <p:cNvPr id="4676" name="Shape 4676"/>
          <p:cNvSpPr/>
          <p:nvPr/>
        </p:nvSpPr>
        <p:spPr>
          <a:xfrm>
            <a:off x="4834252" y="3995629"/>
            <a:ext cx="3624953" cy="432811"/>
          </a:xfrm>
          <a:prstGeom prst="rect">
            <a:avLst/>
          </a:prstGeom>
          <a:noFill/>
          <a:ln>
            <a:noFill/>
          </a:ln>
        </p:spPr>
        <p:txBody>
          <a:bodyPr spcFirstLastPara="1" wrap="square" lIns="68569" tIns="34275" rIns="68569" bIns="34275" anchor="t" anchorCtr="0">
            <a:noAutofit/>
          </a:bodyPr>
          <a:lstStyle/>
          <a:p>
            <a:pPr algn="ctr">
              <a:lnSpc>
                <a:spcPct val="150000"/>
              </a:lnSpc>
            </a:pPr>
            <a:r>
              <a:rPr lang="id-ID" sz="788">
                <a:solidFill>
                  <a:srgbClr val="6A6A6A"/>
                </a:solidFill>
                <a:latin typeface="Open Sans"/>
                <a:ea typeface="Open Sans"/>
                <a:cs typeface="Open Sans"/>
                <a:sym typeface="Open Sans"/>
              </a:rPr>
              <a:t>It doesn't matter what comes, fresh goes better in life, with Mentos fresh and full of Life! Nothing gets to you</a:t>
            </a:r>
            <a:endParaRPr sz="788"/>
          </a:p>
        </p:txBody>
      </p:sp>
      <p:sp>
        <p:nvSpPr>
          <p:cNvPr id="4677" name="Shape 4677"/>
          <p:cNvSpPr txBox="1"/>
          <p:nvPr/>
        </p:nvSpPr>
        <p:spPr>
          <a:xfrm>
            <a:off x="922892" y="3033340"/>
            <a:ext cx="3140737" cy="159274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This lesson will focus on corporations that are engaged in business.</a:t>
            </a:r>
            <a:endParaRPr sz="788">
              <a:solidFill>
                <a:srgbClr val="595959"/>
              </a:solidFill>
              <a:latin typeface="Open Sans"/>
              <a:ea typeface="Open Sans"/>
              <a:cs typeface="Open Sans"/>
              <a:sym typeface="Open Sans"/>
            </a:endParaRPr>
          </a:p>
        </p:txBody>
      </p:sp>
      <p:sp>
        <p:nvSpPr>
          <p:cNvPr id="4678" name="Shape 4678"/>
          <p:cNvSpPr/>
          <p:nvPr/>
        </p:nvSpPr>
        <p:spPr>
          <a:xfrm>
            <a:off x="922891" y="2561709"/>
            <a:ext cx="198167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YEAR OF PROSPERITY</a:t>
            </a:r>
            <a:endParaRPr sz="900">
              <a:solidFill>
                <a:schemeClr val="dk1"/>
              </a:solidFill>
              <a:latin typeface="Lato Black"/>
              <a:ea typeface="Lato Black"/>
              <a:cs typeface="Lato Black"/>
              <a:sym typeface="Lato Black"/>
            </a:endParaRPr>
          </a:p>
        </p:txBody>
      </p:sp>
      <p:sp>
        <p:nvSpPr>
          <p:cNvPr id="4679" name="Shape 4679"/>
          <p:cNvSpPr/>
          <p:nvPr/>
        </p:nvSpPr>
        <p:spPr>
          <a:xfrm>
            <a:off x="895820" y="1427061"/>
            <a:ext cx="1898783" cy="1177245"/>
          </a:xfrm>
          <a:prstGeom prst="rect">
            <a:avLst/>
          </a:prstGeom>
          <a:noFill/>
          <a:ln>
            <a:noFill/>
          </a:ln>
        </p:spPr>
        <p:txBody>
          <a:bodyPr spcFirstLastPara="1" wrap="square" lIns="68569" tIns="34275" rIns="68569" bIns="34275" anchor="t" anchorCtr="0">
            <a:noAutofit/>
          </a:bodyPr>
          <a:lstStyle/>
          <a:p>
            <a:r>
              <a:rPr lang="id-ID" sz="2400">
                <a:solidFill>
                  <a:schemeClr val="accent1"/>
                </a:solidFill>
                <a:latin typeface="Lato Black"/>
                <a:ea typeface="Lato Black"/>
                <a:cs typeface="Lato Black"/>
                <a:sym typeface="Lato Black"/>
              </a:rPr>
              <a:t>60% </a:t>
            </a:r>
            <a:endParaRPr sz="788"/>
          </a:p>
          <a:p>
            <a:r>
              <a:rPr lang="id-ID" sz="2400">
                <a:solidFill>
                  <a:schemeClr val="accent2"/>
                </a:solidFill>
                <a:latin typeface="Lato Black"/>
                <a:ea typeface="Lato Black"/>
                <a:cs typeface="Lato Black"/>
                <a:sym typeface="Lato Black"/>
              </a:rPr>
              <a:t>PROFIT</a:t>
            </a:r>
            <a:r>
              <a:rPr lang="id-ID" sz="2400">
                <a:solidFill>
                  <a:schemeClr val="accent1"/>
                </a:solidFill>
                <a:latin typeface="Lato Black"/>
                <a:ea typeface="Lato Black"/>
                <a:cs typeface="Lato Black"/>
                <a:sym typeface="Lato Black"/>
              </a:rPr>
              <a:t> </a:t>
            </a:r>
            <a:r>
              <a:rPr lang="id-ID" sz="2400">
                <a:solidFill>
                  <a:schemeClr val="dk1"/>
                </a:solidFill>
                <a:latin typeface="Lato Black"/>
                <a:ea typeface="Lato Black"/>
                <a:cs typeface="Lato Black"/>
                <a:sym typeface="Lato Black"/>
              </a:rPr>
              <a:t>IN </a:t>
            </a:r>
            <a:endParaRPr sz="788"/>
          </a:p>
          <a:p>
            <a:r>
              <a:rPr lang="id-ID" sz="2400">
                <a:solidFill>
                  <a:schemeClr val="dk1"/>
                </a:solidFill>
                <a:latin typeface="Lato Black"/>
                <a:ea typeface="Lato Black"/>
                <a:cs typeface="Lato Black"/>
                <a:sym typeface="Lato Black"/>
              </a:rPr>
              <a:t>2 YEARS</a:t>
            </a:r>
            <a:endParaRPr sz="2400">
              <a:solidFill>
                <a:schemeClr val="dk1"/>
              </a:solidFill>
              <a:latin typeface="Lato Black"/>
              <a:ea typeface="Lato Black"/>
              <a:cs typeface="Lato Black"/>
              <a:sym typeface="Lato Black"/>
            </a:endParaRPr>
          </a:p>
        </p:txBody>
      </p:sp>
      <p:sp>
        <p:nvSpPr>
          <p:cNvPr id="4680" name="Shape 4680"/>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681" name="Shape 4681"/>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80"/>
                                        </p:tgtEl>
                                        <p:attrNameLst>
                                          <p:attrName>style.visibility</p:attrName>
                                        </p:attrNameLst>
                                      </p:cBhvr>
                                      <p:to>
                                        <p:strVal val="visible"/>
                                      </p:to>
                                    </p:set>
                                    <p:animEffect transition="in" filter="fade">
                                      <p:cBhvr>
                                        <p:cTn id="7" dur="500"/>
                                        <p:tgtEl>
                                          <p:spTgt spid="4680"/>
                                        </p:tgtEl>
                                      </p:cBhvr>
                                    </p:animEffect>
                                  </p:childTnLst>
                                </p:cTn>
                              </p:par>
                              <p:par>
                                <p:cTn id="8" presetID="10" presetClass="entr" presetSubtype="0" fill="hold" nodeType="withEffect">
                                  <p:stCondLst>
                                    <p:cond delay="0"/>
                                  </p:stCondLst>
                                  <p:childTnLst>
                                    <p:set>
                                      <p:cBhvr>
                                        <p:cTn id="9" dur="1" fill="hold">
                                          <p:stCondLst>
                                            <p:cond delay="0"/>
                                          </p:stCondLst>
                                        </p:cTn>
                                        <p:tgtEl>
                                          <p:spTgt spid="4681"/>
                                        </p:tgtEl>
                                        <p:attrNameLst>
                                          <p:attrName>style.visibility</p:attrName>
                                        </p:attrNameLst>
                                      </p:cBhvr>
                                      <p:to>
                                        <p:strVal val="visible"/>
                                      </p:to>
                                    </p:set>
                                    <p:animEffect transition="in" filter="fade">
                                      <p:cBhvr>
                                        <p:cTn id="10" dur="500"/>
                                        <p:tgtEl>
                                          <p:spTgt spid="468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679"/>
                                        </p:tgtEl>
                                        <p:attrNameLst>
                                          <p:attrName>style.visibility</p:attrName>
                                        </p:attrNameLst>
                                      </p:cBhvr>
                                      <p:to>
                                        <p:strVal val="visible"/>
                                      </p:to>
                                    </p:set>
                                    <p:animEffect transition="in" filter="fade">
                                      <p:cBhvr>
                                        <p:cTn id="14" dur="500"/>
                                        <p:tgtEl>
                                          <p:spTgt spid="467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678"/>
                                        </p:tgtEl>
                                        <p:attrNameLst>
                                          <p:attrName>style.visibility</p:attrName>
                                        </p:attrNameLst>
                                      </p:cBhvr>
                                      <p:to>
                                        <p:strVal val="visible"/>
                                      </p:to>
                                    </p:set>
                                    <p:animEffect transition="in" filter="fade">
                                      <p:cBhvr>
                                        <p:cTn id="18" dur="500"/>
                                        <p:tgtEl>
                                          <p:spTgt spid="467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677"/>
                                        </p:tgtEl>
                                        <p:attrNameLst>
                                          <p:attrName>style.visibility</p:attrName>
                                        </p:attrNameLst>
                                      </p:cBhvr>
                                      <p:to>
                                        <p:strVal val="visible"/>
                                      </p:to>
                                    </p:set>
                                    <p:animEffect transition="in" filter="fade">
                                      <p:cBhvr>
                                        <p:cTn id="22" dur="500"/>
                                        <p:tgtEl>
                                          <p:spTgt spid="467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627"/>
                                        </p:tgtEl>
                                        <p:attrNameLst>
                                          <p:attrName>style.visibility</p:attrName>
                                        </p:attrNameLst>
                                      </p:cBhvr>
                                      <p:to>
                                        <p:strVal val="visible"/>
                                      </p:to>
                                    </p:set>
                                    <p:animEffect transition="in" filter="fade">
                                      <p:cBhvr>
                                        <p:cTn id="26" dur="500"/>
                                        <p:tgtEl>
                                          <p:spTgt spid="462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676"/>
                                        </p:tgtEl>
                                        <p:attrNameLst>
                                          <p:attrName>style.visibility</p:attrName>
                                        </p:attrNameLst>
                                      </p:cBhvr>
                                      <p:to>
                                        <p:strVal val="visible"/>
                                      </p:to>
                                    </p:set>
                                    <p:animEffect transition="in" filter="fade">
                                      <p:cBhvr>
                                        <p:cTn id="30" dur="500"/>
                                        <p:tgtEl>
                                          <p:spTgt spid="4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685"/>
        <p:cNvGrpSpPr/>
        <p:nvPr/>
      </p:nvGrpSpPr>
      <p:grpSpPr>
        <a:xfrm>
          <a:off x="0" y="0"/>
          <a:ext cx="0" cy="0"/>
          <a:chOff x="0" y="0"/>
          <a:chExt cx="0" cy="0"/>
        </a:xfrm>
      </p:grpSpPr>
      <p:grpSp>
        <p:nvGrpSpPr>
          <p:cNvPr id="4686" name="Shape 4686"/>
          <p:cNvGrpSpPr/>
          <p:nvPr/>
        </p:nvGrpSpPr>
        <p:grpSpPr>
          <a:xfrm>
            <a:off x="1660169" y="1779374"/>
            <a:ext cx="2493722" cy="2646271"/>
            <a:chOff x="7180729" y="1639470"/>
            <a:chExt cx="4249886" cy="4509864"/>
          </a:xfrm>
        </p:grpSpPr>
        <p:grpSp>
          <p:nvGrpSpPr>
            <p:cNvPr id="4687" name="Shape 4687"/>
            <p:cNvGrpSpPr/>
            <p:nvPr/>
          </p:nvGrpSpPr>
          <p:grpSpPr>
            <a:xfrm>
              <a:off x="8014636" y="4345388"/>
              <a:ext cx="3415979" cy="1803946"/>
              <a:chOff x="3433260" y="3280864"/>
              <a:chExt cx="2237290" cy="1181491"/>
            </a:xfrm>
          </p:grpSpPr>
          <p:sp>
            <p:nvSpPr>
              <p:cNvPr id="4688" name="Shape 4688"/>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6A9F3"/>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89" name="Shape 4689"/>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90" name="Shape 4690"/>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1"/>
              </a:solidFill>
              <a:ln>
                <a:noFill/>
              </a:ln>
            </p:spPr>
            <p:txBody>
              <a:bodyPr spcFirstLastPara="1" wrap="square" lIns="0" tIns="0" rIns="0" bIns="0" anchor="ctr" anchorCtr="0">
                <a:noAutofit/>
              </a:bodyPr>
              <a:lstStyle/>
              <a:p>
                <a:pPr algn="ctr"/>
                <a:endParaRPr sz="900" b="1">
                  <a:solidFill>
                    <a:schemeClr val="accent4"/>
                  </a:solidFill>
                </a:endParaRPr>
              </a:p>
            </p:txBody>
          </p:sp>
        </p:grpSp>
        <p:grpSp>
          <p:nvGrpSpPr>
            <p:cNvPr id="4691" name="Shape 4691"/>
            <p:cNvGrpSpPr/>
            <p:nvPr/>
          </p:nvGrpSpPr>
          <p:grpSpPr>
            <a:xfrm>
              <a:off x="8014636" y="3443417"/>
              <a:ext cx="3415979" cy="1803946"/>
              <a:chOff x="3433260" y="3280864"/>
              <a:chExt cx="2237290" cy="1181491"/>
            </a:xfrm>
          </p:grpSpPr>
          <p:sp>
            <p:nvSpPr>
              <p:cNvPr id="4692" name="Shape 4692"/>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4FCEFF"/>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93" name="Shape 4693"/>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94" name="Shape 4694"/>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2"/>
              </a:solidFill>
              <a:ln>
                <a:noFill/>
              </a:ln>
            </p:spPr>
            <p:txBody>
              <a:bodyPr spcFirstLastPara="1" wrap="square" lIns="0" tIns="0" rIns="0" bIns="0" anchor="ctr" anchorCtr="0">
                <a:noAutofit/>
              </a:bodyPr>
              <a:lstStyle/>
              <a:p>
                <a:pPr algn="ctr"/>
                <a:endParaRPr sz="900" b="1">
                  <a:solidFill>
                    <a:schemeClr val="accent4"/>
                  </a:solidFill>
                </a:endParaRPr>
              </a:p>
            </p:txBody>
          </p:sp>
        </p:grpSp>
        <p:grpSp>
          <p:nvGrpSpPr>
            <p:cNvPr id="4695" name="Shape 4695"/>
            <p:cNvGrpSpPr/>
            <p:nvPr/>
          </p:nvGrpSpPr>
          <p:grpSpPr>
            <a:xfrm>
              <a:off x="8014636" y="2541444"/>
              <a:ext cx="3415979" cy="1803946"/>
              <a:chOff x="3433260" y="3280864"/>
              <a:chExt cx="2237290" cy="1181491"/>
            </a:xfrm>
          </p:grpSpPr>
          <p:sp>
            <p:nvSpPr>
              <p:cNvPr id="4696" name="Shape 4696"/>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CF0F7"/>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97" name="Shape 4697"/>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698" name="Shape 4698"/>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3"/>
              </a:solidFill>
              <a:ln>
                <a:noFill/>
              </a:ln>
            </p:spPr>
            <p:txBody>
              <a:bodyPr spcFirstLastPara="1" wrap="square" lIns="0" tIns="0" rIns="0" bIns="0" anchor="ctr" anchorCtr="0">
                <a:noAutofit/>
              </a:bodyPr>
              <a:lstStyle/>
              <a:p>
                <a:pPr algn="ctr"/>
                <a:endParaRPr sz="900" b="1">
                  <a:solidFill>
                    <a:schemeClr val="accent4"/>
                  </a:solidFill>
                </a:endParaRPr>
              </a:p>
            </p:txBody>
          </p:sp>
        </p:grpSp>
        <p:grpSp>
          <p:nvGrpSpPr>
            <p:cNvPr id="4699" name="Shape 4699"/>
            <p:cNvGrpSpPr/>
            <p:nvPr/>
          </p:nvGrpSpPr>
          <p:grpSpPr>
            <a:xfrm>
              <a:off x="8014636" y="1639470"/>
              <a:ext cx="3415979" cy="1803946"/>
              <a:chOff x="3433260" y="1508627"/>
              <a:chExt cx="2237290" cy="1181491"/>
            </a:xfrm>
          </p:grpSpPr>
          <p:sp>
            <p:nvSpPr>
              <p:cNvPr id="4700" name="Shape 4700"/>
              <p:cNvSpPr/>
              <p:nvPr/>
            </p:nvSpPr>
            <p:spPr>
              <a:xfrm>
                <a:off x="3433260" y="1508627"/>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DF3C9"/>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01" name="Shape 4701"/>
              <p:cNvSpPr/>
              <p:nvPr/>
            </p:nvSpPr>
            <p:spPr>
              <a:xfrm>
                <a:off x="3433260" y="1508627"/>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02" name="Shape 4702"/>
              <p:cNvSpPr/>
              <p:nvPr/>
            </p:nvSpPr>
            <p:spPr>
              <a:xfrm>
                <a:off x="3433260" y="1947587"/>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4"/>
              </a:solidFill>
              <a:ln>
                <a:noFill/>
              </a:ln>
            </p:spPr>
            <p:txBody>
              <a:bodyPr spcFirstLastPara="1" wrap="square" lIns="0" tIns="0" rIns="0" bIns="0" anchor="ctr" anchorCtr="0">
                <a:noAutofit/>
              </a:bodyPr>
              <a:lstStyle/>
              <a:p>
                <a:pPr algn="ctr"/>
                <a:endParaRPr sz="900" b="1">
                  <a:solidFill>
                    <a:schemeClr val="accent4"/>
                  </a:solidFill>
                </a:endParaRPr>
              </a:p>
            </p:txBody>
          </p:sp>
        </p:grpSp>
        <p:cxnSp>
          <p:nvCxnSpPr>
            <p:cNvPr id="4703" name="Shape 4703"/>
            <p:cNvCxnSpPr/>
            <p:nvPr/>
          </p:nvCxnSpPr>
          <p:spPr>
            <a:xfrm flipH="1">
              <a:off x="7180729" y="4382314"/>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4" name="Shape 4704"/>
            <p:cNvCxnSpPr/>
            <p:nvPr/>
          </p:nvCxnSpPr>
          <p:spPr>
            <a:xfrm flipH="1">
              <a:off x="7180729" y="2451503"/>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5" name="Shape 4705"/>
            <p:cNvCxnSpPr/>
            <p:nvPr/>
          </p:nvCxnSpPr>
          <p:spPr>
            <a:xfrm flipH="1">
              <a:off x="7180729" y="5377457"/>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6" name="Shape 4706"/>
            <p:cNvCxnSpPr/>
            <p:nvPr/>
          </p:nvCxnSpPr>
          <p:spPr>
            <a:xfrm flipH="1">
              <a:off x="7180729" y="3441845"/>
              <a:ext cx="754463" cy="3142"/>
            </a:xfrm>
            <a:prstGeom prst="straightConnector1">
              <a:avLst/>
            </a:prstGeom>
            <a:noFill/>
            <a:ln w="9525" cap="flat" cmpd="sng">
              <a:solidFill>
                <a:srgbClr val="A5A5A5"/>
              </a:solidFill>
              <a:prstDash val="dash"/>
              <a:miter lim="800000"/>
              <a:headEnd type="oval" w="sm" len="sm"/>
              <a:tailEnd type="triangle" w="sm" len="sm"/>
            </a:ln>
          </p:spPr>
        </p:cxnSp>
      </p:grpSp>
      <p:sp>
        <p:nvSpPr>
          <p:cNvPr id="4707" name="Shape 4707"/>
          <p:cNvSpPr/>
          <p:nvPr/>
        </p:nvSpPr>
        <p:spPr>
          <a:xfrm>
            <a:off x="454909" y="2117354"/>
            <a:ext cx="1210079" cy="276999"/>
          </a:xfrm>
          <a:prstGeom prst="rect">
            <a:avLst/>
          </a:prstGeom>
          <a:noFill/>
          <a:ln>
            <a:noFill/>
          </a:ln>
        </p:spPr>
        <p:txBody>
          <a:bodyPr spcFirstLastPara="1" wrap="square" lIns="68569" tIns="34275" rIns="68569" bIns="34275" anchor="t" anchorCtr="0">
            <a:noAutofit/>
          </a:bodyPr>
          <a:lstStyle/>
          <a:p>
            <a:pPr algn="r">
              <a:lnSpc>
                <a:spcPct val="150000"/>
              </a:lnSpc>
            </a:pPr>
            <a:r>
              <a:rPr lang="id-ID" sz="900" b="1">
                <a:solidFill>
                  <a:schemeClr val="dk1"/>
                </a:solidFill>
                <a:latin typeface="Open Sans"/>
                <a:ea typeface="Open Sans"/>
                <a:cs typeface="Open Sans"/>
                <a:sym typeface="Open Sans"/>
              </a:rPr>
              <a:t>YOUR INFO</a:t>
            </a:r>
            <a:endParaRPr sz="788"/>
          </a:p>
        </p:txBody>
      </p:sp>
      <p:sp>
        <p:nvSpPr>
          <p:cNvPr id="4708" name="Shape 4708"/>
          <p:cNvSpPr/>
          <p:nvPr/>
        </p:nvSpPr>
        <p:spPr>
          <a:xfrm>
            <a:off x="454909" y="2688908"/>
            <a:ext cx="1210079" cy="276999"/>
          </a:xfrm>
          <a:prstGeom prst="rect">
            <a:avLst/>
          </a:prstGeom>
          <a:noFill/>
          <a:ln>
            <a:noFill/>
          </a:ln>
        </p:spPr>
        <p:txBody>
          <a:bodyPr spcFirstLastPara="1" wrap="square" lIns="68569" tIns="34275" rIns="68569" bIns="34275" anchor="t" anchorCtr="0">
            <a:noAutofit/>
          </a:bodyPr>
          <a:lstStyle/>
          <a:p>
            <a:pPr algn="r">
              <a:lnSpc>
                <a:spcPct val="150000"/>
              </a:lnSpc>
            </a:pPr>
            <a:r>
              <a:rPr lang="id-ID" sz="900" b="1">
                <a:solidFill>
                  <a:schemeClr val="dk1"/>
                </a:solidFill>
                <a:latin typeface="Open Sans"/>
                <a:ea typeface="Open Sans"/>
                <a:cs typeface="Open Sans"/>
                <a:sym typeface="Open Sans"/>
              </a:rPr>
              <a:t>YOUR INFO</a:t>
            </a:r>
            <a:endParaRPr sz="788"/>
          </a:p>
        </p:txBody>
      </p:sp>
      <p:sp>
        <p:nvSpPr>
          <p:cNvPr id="4709" name="Shape 4709"/>
          <p:cNvSpPr/>
          <p:nvPr/>
        </p:nvSpPr>
        <p:spPr>
          <a:xfrm>
            <a:off x="454909" y="3252021"/>
            <a:ext cx="1210079" cy="276999"/>
          </a:xfrm>
          <a:prstGeom prst="rect">
            <a:avLst/>
          </a:prstGeom>
          <a:noFill/>
          <a:ln>
            <a:noFill/>
          </a:ln>
        </p:spPr>
        <p:txBody>
          <a:bodyPr spcFirstLastPara="1" wrap="square" lIns="68569" tIns="34275" rIns="68569" bIns="34275" anchor="t" anchorCtr="0">
            <a:noAutofit/>
          </a:bodyPr>
          <a:lstStyle/>
          <a:p>
            <a:pPr algn="r">
              <a:lnSpc>
                <a:spcPct val="150000"/>
              </a:lnSpc>
            </a:pPr>
            <a:r>
              <a:rPr lang="id-ID" sz="900" b="1">
                <a:solidFill>
                  <a:schemeClr val="dk1"/>
                </a:solidFill>
                <a:latin typeface="Open Sans"/>
                <a:ea typeface="Open Sans"/>
                <a:cs typeface="Open Sans"/>
                <a:sym typeface="Open Sans"/>
              </a:rPr>
              <a:t>YOUR INFO</a:t>
            </a:r>
            <a:endParaRPr sz="788"/>
          </a:p>
        </p:txBody>
      </p:sp>
      <p:sp>
        <p:nvSpPr>
          <p:cNvPr id="4710" name="Shape 4710"/>
          <p:cNvSpPr/>
          <p:nvPr/>
        </p:nvSpPr>
        <p:spPr>
          <a:xfrm>
            <a:off x="454909" y="3834227"/>
            <a:ext cx="1210079" cy="276999"/>
          </a:xfrm>
          <a:prstGeom prst="rect">
            <a:avLst/>
          </a:prstGeom>
          <a:noFill/>
          <a:ln>
            <a:noFill/>
          </a:ln>
        </p:spPr>
        <p:txBody>
          <a:bodyPr spcFirstLastPara="1" wrap="square" lIns="68569" tIns="34275" rIns="68569" bIns="34275" anchor="t" anchorCtr="0">
            <a:noAutofit/>
          </a:bodyPr>
          <a:lstStyle/>
          <a:p>
            <a:pPr algn="r">
              <a:lnSpc>
                <a:spcPct val="150000"/>
              </a:lnSpc>
            </a:pPr>
            <a:r>
              <a:rPr lang="id-ID" sz="900" b="1">
                <a:solidFill>
                  <a:schemeClr val="dk1"/>
                </a:solidFill>
                <a:latin typeface="Open Sans"/>
                <a:ea typeface="Open Sans"/>
                <a:cs typeface="Open Sans"/>
                <a:sym typeface="Open Sans"/>
              </a:rPr>
              <a:t>YOUR INFO</a:t>
            </a:r>
            <a:endParaRPr sz="788"/>
          </a:p>
        </p:txBody>
      </p:sp>
      <p:sp>
        <p:nvSpPr>
          <p:cNvPr id="4711" name="Shape 4711"/>
          <p:cNvSpPr txBox="1"/>
          <p:nvPr/>
        </p:nvSpPr>
        <p:spPr>
          <a:xfrm>
            <a:off x="4777313" y="2782582"/>
            <a:ext cx="3777140" cy="159274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4712" name="Shape 4712"/>
          <p:cNvSpPr/>
          <p:nvPr/>
        </p:nvSpPr>
        <p:spPr>
          <a:xfrm>
            <a:off x="4777314" y="2551750"/>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13" name="Shape 4713"/>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714" name="Shape 4714"/>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13"/>
                                        </p:tgtEl>
                                        <p:attrNameLst>
                                          <p:attrName>style.visibility</p:attrName>
                                        </p:attrNameLst>
                                      </p:cBhvr>
                                      <p:to>
                                        <p:strVal val="visible"/>
                                      </p:to>
                                    </p:set>
                                    <p:animEffect transition="in" filter="fade">
                                      <p:cBhvr>
                                        <p:cTn id="7" dur="500"/>
                                        <p:tgtEl>
                                          <p:spTgt spid="4713"/>
                                        </p:tgtEl>
                                      </p:cBhvr>
                                    </p:animEffect>
                                  </p:childTnLst>
                                </p:cTn>
                              </p:par>
                              <p:par>
                                <p:cTn id="8" presetID="10" presetClass="entr" presetSubtype="0" fill="hold" nodeType="withEffect">
                                  <p:stCondLst>
                                    <p:cond delay="0"/>
                                  </p:stCondLst>
                                  <p:childTnLst>
                                    <p:set>
                                      <p:cBhvr>
                                        <p:cTn id="9" dur="1" fill="hold">
                                          <p:stCondLst>
                                            <p:cond delay="0"/>
                                          </p:stCondLst>
                                        </p:cTn>
                                        <p:tgtEl>
                                          <p:spTgt spid="4714"/>
                                        </p:tgtEl>
                                        <p:attrNameLst>
                                          <p:attrName>style.visibility</p:attrName>
                                        </p:attrNameLst>
                                      </p:cBhvr>
                                      <p:to>
                                        <p:strVal val="visible"/>
                                      </p:to>
                                    </p:set>
                                    <p:animEffect transition="in" filter="fade">
                                      <p:cBhvr>
                                        <p:cTn id="10" dur="500"/>
                                        <p:tgtEl>
                                          <p:spTgt spid="471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686"/>
                                        </p:tgtEl>
                                        <p:attrNameLst>
                                          <p:attrName>style.visibility</p:attrName>
                                        </p:attrNameLst>
                                      </p:cBhvr>
                                      <p:to>
                                        <p:strVal val="visible"/>
                                      </p:to>
                                    </p:set>
                                    <p:animEffect transition="in" filter="fade">
                                      <p:cBhvr>
                                        <p:cTn id="14" dur="500"/>
                                        <p:tgtEl>
                                          <p:spTgt spid="468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707"/>
                                        </p:tgtEl>
                                        <p:attrNameLst>
                                          <p:attrName>style.visibility</p:attrName>
                                        </p:attrNameLst>
                                      </p:cBhvr>
                                      <p:to>
                                        <p:strVal val="visible"/>
                                      </p:to>
                                    </p:set>
                                    <p:animEffect transition="in" filter="fade">
                                      <p:cBhvr>
                                        <p:cTn id="18" dur="500"/>
                                        <p:tgtEl>
                                          <p:spTgt spid="4707"/>
                                        </p:tgtEl>
                                      </p:cBhvr>
                                    </p:animEffect>
                                  </p:childTnLst>
                                </p:cTn>
                              </p:par>
                              <p:par>
                                <p:cTn id="19" presetID="10" presetClass="entr" presetSubtype="0" fill="hold" nodeType="withEffect">
                                  <p:stCondLst>
                                    <p:cond delay="0"/>
                                  </p:stCondLst>
                                  <p:childTnLst>
                                    <p:set>
                                      <p:cBhvr>
                                        <p:cTn id="20" dur="1" fill="hold">
                                          <p:stCondLst>
                                            <p:cond delay="0"/>
                                          </p:stCondLst>
                                        </p:cTn>
                                        <p:tgtEl>
                                          <p:spTgt spid="4708"/>
                                        </p:tgtEl>
                                        <p:attrNameLst>
                                          <p:attrName>style.visibility</p:attrName>
                                        </p:attrNameLst>
                                      </p:cBhvr>
                                      <p:to>
                                        <p:strVal val="visible"/>
                                      </p:to>
                                    </p:set>
                                    <p:animEffect transition="in" filter="fade">
                                      <p:cBhvr>
                                        <p:cTn id="21" dur="500"/>
                                        <p:tgtEl>
                                          <p:spTgt spid="4708"/>
                                        </p:tgtEl>
                                      </p:cBhvr>
                                    </p:animEffect>
                                  </p:childTnLst>
                                </p:cTn>
                              </p:par>
                              <p:par>
                                <p:cTn id="22" presetID="10" presetClass="entr" presetSubtype="0" fill="hold" nodeType="withEffect">
                                  <p:stCondLst>
                                    <p:cond delay="0"/>
                                  </p:stCondLst>
                                  <p:childTnLst>
                                    <p:set>
                                      <p:cBhvr>
                                        <p:cTn id="23" dur="1" fill="hold">
                                          <p:stCondLst>
                                            <p:cond delay="0"/>
                                          </p:stCondLst>
                                        </p:cTn>
                                        <p:tgtEl>
                                          <p:spTgt spid="4709"/>
                                        </p:tgtEl>
                                        <p:attrNameLst>
                                          <p:attrName>style.visibility</p:attrName>
                                        </p:attrNameLst>
                                      </p:cBhvr>
                                      <p:to>
                                        <p:strVal val="visible"/>
                                      </p:to>
                                    </p:set>
                                    <p:animEffect transition="in" filter="fade">
                                      <p:cBhvr>
                                        <p:cTn id="24" dur="500"/>
                                        <p:tgtEl>
                                          <p:spTgt spid="4709"/>
                                        </p:tgtEl>
                                      </p:cBhvr>
                                    </p:animEffect>
                                  </p:childTnLst>
                                </p:cTn>
                              </p:par>
                              <p:par>
                                <p:cTn id="25" presetID="10" presetClass="entr" presetSubtype="0" fill="hold" nodeType="withEffect">
                                  <p:stCondLst>
                                    <p:cond delay="0"/>
                                  </p:stCondLst>
                                  <p:childTnLst>
                                    <p:set>
                                      <p:cBhvr>
                                        <p:cTn id="26" dur="1" fill="hold">
                                          <p:stCondLst>
                                            <p:cond delay="0"/>
                                          </p:stCondLst>
                                        </p:cTn>
                                        <p:tgtEl>
                                          <p:spTgt spid="4710"/>
                                        </p:tgtEl>
                                        <p:attrNameLst>
                                          <p:attrName>style.visibility</p:attrName>
                                        </p:attrNameLst>
                                      </p:cBhvr>
                                      <p:to>
                                        <p:strVal val="visible"/>
                                      </p:to>
                                    </p:set>
                                    <p:animEffect transition="in" filter="fade">
                                      <p:cBhvr>
                                        <p:cTn id="27" dur="500"/>
                                        <p:tgtEl>
                                          <p:spTgt spid="4710"/>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712"/>
                                        </p:tgtEl>
                                        <p:attrNameLst>
                                          <p:attrName>style.visibility</p:attrName>
                                        </p:attrNameLst>
                                      </p:cBhvr>
                                      <p:to>
                                        <p:strVal val="visible"/>
                                      </p:to>
                                    </p:set>
                                    <p:animEffect transition="in" filter="fade">
                                      <p:cBhvr>
                                        <p:cTn id="31" dur="500"/>
                                        <p:tgtEl>
                                          <p:spTgt spid="4712"/>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4711"/>
                                        </p:tgtEl>
                                        <p:attrNameLst>
                                          <p:attrName>style.visibility</p:attrName>
                                        </p:attrNameLst>
                                      </p:cBhvr>
                                      <p:to>
                                        <p:strVal val="visible"/>
                                      </p:to>
                                    </p:set>
                                    <p:animEffect transition="in" filter="fade">
                                      <p:cBhvr>
                                        <p:cTn id="35" dur="500"/>
                                        <p:tgtEl>
                                          <p:spTgt spid="47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718"/>
        <p:cNvGrpSpPr/>
        <p:nvPr/>
      </p:nvGrpSpPr>
      <p:grpSpPr>
        <a:xfrm>
          <a:off x="0" y="0"/>
          <a:ext cx="0" cy="0"/>
          <a:chOff x="0" y="0"/>
          <a:chExt cx="0" cy="0"/>
        </a:xfrm>
      </p:grpSpPr>
      <p:grpSp>
        <p:nvGrpSpPr>
          <p:cNvPr id="4719" name="Shape 4719"/>
          <p:cNvGrpSpPr/>
          <p:nvPr/>
        </p:nvGrpSpPr>
        <p:grpSpPr>
          <a:xfrm>
            <a:off x="171451" y="1101783"/>
            <a:ext cx="8972551" cy="4041718"/>
            <a:chOff x="4637649" y="2060850"/>
            <a:chExt cx="7304756" cy="3140404"/>
          </a:xfrm>
        </p:grpSpPr>
        <p:sp>
          <p:nvSpPr>
            <p:cNvPr id="4720" name="Shape 4720"/>
            <p:cNvSpPr/>
            <p:nvPr/>
          </p:nvSpPr>
          <p:spPr>
            <a:xfrm>
              <a:off x="4637649" y="4987955"/>
              <a:ext cx="1480809" cy="2132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E4F4DE"/>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grpSp>
          <p:nvGrpSpPr>
            <p:cNvPr id="4721" name="Shape 4721"/>
            <p:cNvGrpSpPr/>
            <p:nvPr/>
          </p:nvGrpSpPr>
          <p:grpSpPr>
            <a:xfrm>
              <a:off x="5122749" y="2060850"/>
              <a:ext cx="6819656" cy="3140404"/>
              <a:chOff x="5122749" y="2060850"/>
              <a:chExt cx="6819656" cy="3140404"/>
            </a:xfrm>
          </p:grpSpPr>
          <p:sp>
            <p:nvSpPr>
              <p:cNvPr id="4722" name="Shape 4722"/>
              <p:cNvSpPr/>
              <p:nvPr/>
            </p:nvSpPr>
            <p:spPr>
              <a:xfrm>
                <a:off x="5365642" y="4880005"/>
                <a:ext cx="1480809" cy="32124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C8FBEC"/>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3" name="Shape 4723"/>
              <p:cNvSpPr/>
              <p:nvPr/>
            </p:nvSpPr>
            <p:spPr>
              <a:xfrm>
                <a:off x="6093636" y="4695854"/>
                <a:ext cx="1480809" cy="5053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C8F9FC"/>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4" name="Shape 4724"/>
              <p:cNvSpPr/>
              <p:nvPr/>
            </p:nvSpPr>
            <p:spPr>
              <a:xfrm>
                <a:off x="6821629" y="4492654"/>
                <a:ext cx="1480809" cy="7085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92F6F9"/>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5" name="Shape 4725"/>
              <p:cNvSpPr/>
              <p:nvPr/>
            </p:nvSpPr>
            <p:spPr>
              <a:xfrm>
                <a:off x="7549622" y="4280946"/>
                <a:ext cx="1480809" cy="92030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5CF0F7"/>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6" name="Shape 4726"/>
              <p:cNvSpPr/>
              <p:nvPr/>
            </p:nvSpPr>
            <p:spPr>
              <a:xfrm>
                <a:off x="8277616" y="4098956"/>
                <a:ext cx="1480809" cy="11022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089CA2"/>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7" name="Shape 4727"/>
              <p:cNvSpPr/>
              <p:nvPr/>
            </p:nvSpPr>
            <p:spPr>
              <a:xfrm>
                <a:off x="9005610" y="3870356"/>
                <a:ext cx="1480809" cy="13308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sp>
            <p:nvSpPr>
              <p:cNvPr id="4728" name="Shape 4728"/>
              <p:cNvSpPr/>
              <p:nvPr/>
            </p:nvSpPr>
            <p:spPr>
              <a:xfrm>
                <a:off x="9733603" y="3635405"/>
                <a:ext cx="1480809" cy="156584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grpSp>
            <p:nvGrpSpPr>
              <p:cNvPr id="4729" name="Shape 4729"/>
              <p:cNvGrpSpPr/>
              <p:nvPr/>
            </p:nvGrpSpPr>
            <p:grpSpPr>
              <a:xfrm rot="10800000">
                <a:off x="5122749" y="2884012"/>
                <a:ext cx="454742" cy="548640"/>
                <a:chOff x="347" y="3344"/>
                <a:chExt cx="586" cy="707"/>
              </a:xfrm>
            </p:grpSpPr>
            <p:sp>
              <p:nvSpPr>
                <p:cNvPr id="4730" name="Shape 4730"/>
                <p:cNvSpPr/>
                <p:nvPr/>
              </p:nvSpPr>
              <p:spPr>
                <a:xfrm rot="10800000">
                  <a:off x="347" y="3466"/>
                  <a:ext cx="586" cy="585"/>
                </a:xfrm>
                <a:prstGeom prst="ellipse">
                  <a:avLst/>
                </a:prstGeom>
                <a:solidFill>
                  <a:srgbClr val="262626"/>
                </a:solidFill>
                <a:ln>
                  <a:noFill/>
                </a:ln>
              </p:spPr>
              <p:txBody>
                <a:bodyPr spcFirstLastPara="1" wrap="square" lIns="0" tIns="0" rIns="0" bIns="0" anchor="ctr" anchorCtr="0">
                  <a:noAutofit/>
                </a:bodyPr>
                <a:lstStyle/>
                <a:p>
                  <a:pPr algn="ctr"/>
                  <a:r>
                    <a:rPr lang="id-ID" sz="900">
                      <a:solidFill>
                        <a:schemeClr val="lt1"/>
                      </a:solidFill>
                      <a:latin typeface="Lato Black"/>
                      <a:ea typeface="Lato Black"/>
                      <a:cs typeface="Lato Black"/>
                      <a:sym typeface="Lato Black"/>
                    </a:rPr>
                    <a:t>30K</a:t>
                  </a:r>
                  <a:endParaRPr sz="788"/>
                </a:p>
              </p:txBody>
            </p:sp>
            <p:sp>
              <p:nvSpPr>
                <p:cNvPr id="4731" name="Shape 4731"/>
                <p:cNvSpPr/>
                <p:nvPr/>
              </p:nvSpPr>
              <p:spPr>
                <a:xfrm>
                  <a:off x="433" y="3344"/>
                  <a:ext cx="414" cy="207"/>
                </a:xfrm>
                <a:custGeom>
                  <a:avLst/>
                  <a:gdLst/>
                  <a:ahLst/>
                  <a:cxnLst/>
                  <a:rect l="0" t="0" r="0" b="0"/>
                  <a:pathLst>
                    <a:path w="414" h="207" extrusionOk="0">
                      <a:moveTo>
                        <a:pt x="0" y="207"/>
                      </a:moveTo>
                      <a:lnTo>
                        <a:pt x="206" y="0"/>
                      </a:lnTo>
                      <a:lnTo>
                        <a:pt x="414" y="207"/>
                      </a:lnTo>
                      <a:lnTo>
                        <a:pt x="0" y="207"/>
                      </a:lnTo>
                      <a:close/>
                    </a:path>
                  </a:pathLst>
                </a:custGeom>
                <a:solidFill>
                  <a:srgbClr val="262626"/>
                </a:solidFill>
                <a:ln>
                  <a:noFill/>
                </a:ln>
              </p:spPr>
              <p:txBody>
                <a:bodyPr spcFirstLastPara="1" wrap="square" lIns="68569" tIns="34275" rIns="68569" bIns="34275" anchor="t" anchorCtr="0">
                  <a:noAutofit/>
                </a:bodyPr>
                <a:lstStyle/>
                <a:p>
                  <a:endParaRPr sz="1350">
                    <a:solidFill>
                      <a:srgbClr val="262626"/>
                    </a:solidFill>
                    <a:latin typeface="Raleway Light"/>
                    <a:ea typeface="Raleway Light"/>
                    <a:cs typeface="Raleway Light"/>
                    <a:sym typeface="Raleway Light"/>
                  </a:endParaRPr>
                </a:p>
              </p:txBody>
            </p:sp>
          </p:grpSp>
          <p:cxnSp>
            <p:nvCxnSpPr>
              <p:cNvPr id="4732" name="Shape 4732"/>
              <p:cNvCxnSpPr/>
              <p:nvPr/>
            </p:nvCxnSpPr>
            <p:spPr>
              <a:xfrm>
                <a:off x="5354150" y="3538973"/>
                <a:ext cx="0" cy="1289526"/>
              </a:xfrm>
              <a:prstGeom prst="straightConnector1">
                <a:avLst/>
              </a:prstGeom>
              <a:noFill/>
              <a:ln w="12700" cap="flat" cmpd="sng">
                <a:solidFill>
                  <a:schemeClr val="dk1"/>
                </a:solidFill>
                <a:prstDash val="solid"/>
                <a:miter lim="800000"/>
                <a:headEnd type="oval" w="med" len="med"/>
                <a:tailEnd type="none" w="sm" len="sm"/>
              </a:ln>
            </p:spPr>
          </p:cxnSp>
          <p:grpSp>
            <p:nvGrpSpPr>
              <p:cNvPr id="4733" name="Shape 4733"/>
              <p:cNvGrpSpPr/>
              <p:nvPr/>
            </p:nvGrpSpPr>
            <p:grpSpPr>
              <a:xfrm rot="10800000">
                <a:off x="10983012" y="2060850"/>
                <a:ext cx="454742" cy="548640"/>
                <a:chOff x="347" y="3344"/>
                <a:chExt cx="586" cy="707"/>
              </a:xfrm>
            </p:grpSpPr>
            <p:sp>
              <p:nvSpPr>
                <p:cNvPr id="4734" name="Shape 4734"/>
                <p:cNvSpPr/>
                <p:nvPr/>
              </p:nvSpPr>
              <p:spPr>
                <a:xfrm rot="10800000">
                  <a:off x="347" y="3466"/>
                  <a:ext cx="586" cy="585"/>
                </a:xfrm>
                <a:prstGeom prst="ellipse">
                  <a:avLst/>
                </a:prstGeom>
                <a:solidFill>
                  <a:schemeClr val="accent1"/>
                </a:solidFill>
                <a:ln>
                  <a:noFill/>
                </a:ln>
              </p:spPr>
              <p:txBody>
                <a:bodyPr spcFirstLastPara="1" wrap="square" lIns="0" tIns="0" rIns="0" bIns="0" anchor="ctr" anchorCtr="0">
                  <a:noAutofit/>
                </a:bodyPr>
                <a:lstStyle/>
                <a:p>
                  <a:pPr algn="ctr"/>
                  <a:r>
                    <a:rPr lang="id-ID" sz="900">
                      <a:solidFill>
                        <a:schemeClr val="lt1"/>
                      </a:solidFill>
                      <a:latin typeface="Lato Black"/>
                      <a:ea typeface="Lato Black"/>
                      <a:cs typeface="Lato Black"/>
                      <a:sym typeface="Lato Black"/>
                    </a:rPr>
                    <a:t>100K</a:t>
                  </a:r>
                  <a:endParaRPr sz="900">
                    <a:solidFill>
                      <a:schemeClr val="lt1"/>
                    </a:solidFill>
                    <a:latin typeface="Lato Black"/>
                    <a:ea typeface="Lato Black"/>
                    <a:cs typeface="Lato Black"/>
                    <a:sym typeface="Lato Black"/>
                  </a:endParaRPr>
                </a:p>
              </p:txBody>
            </p:sp>
            <p:sp>
              <p:nvSpPr>
                <p:cNvPr id="4735" name="Shape 4735"/>
                <p:cNvSpPr/>
                <p:nvPr/>
              </p:nvSpPr>
              <p:spPr>
                <a:xfrm>
                  <a:off x="433" y="3344"/>
                  <a:ext cx="414" cy="207"/>
                </a:xfrm>
                <a:custGeom>
                  <a:avLst/>
                  <a:gdLst/>
                  <a:ahLst/>
                  <a:cxnLst/>
                  <a:rect l="0" t="0" r="0" b="0"/>
                  <a:pathLst>
                    <a:path w="414" h="207" extrusionOk="0">
                      <a:moveTo>
                        <a:pt x="0" y="207"/>
                      </a:moveTo>
                      <a:lnTo>
                        <a:pt x="206" y="0"/>
                      </a:lnTo>
                      <a:lnTo>
                        <a:pt x="414" y="207"/>
                      </a:lnTo>
                      <a:lnTo>
                        <a:pt x="0" y="207"/>
                      </a:lnTo>
                      <a:close/>
                    </a:path>
                  </a:pathLst>
                </a:custGeom>
                <a:solidFill>
                  <a:schemeClr val="accen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cxnSp>
            <p:nvCxnSpPr>
              <p:cNvPr id="4736" name="Shape 4736"/>
              <p:cNvCxnSpPr/>
              <p:nvPr/>
            </p:nvCxnSpPr>
            <p:spPr>
              <a:xfrm>
                <a:off x="11214413" y="2715810"/>
                <a:ext cx="0" cy="342767"/>
              </a:xfrm>
              <a:prstGeom prst="straightConnector1">
                <a:avLst/>
              </a:prstGeom>
              <a:noFill/>
              <a:ln w="12700" cap="flat" cmpd="sng">
                <a:solidFill>
                  <a:srgbClr val="7FCEEC"/>
                </a:solidFill>
                <a:prstDash val="solid"/>
                <a:miter lim="800000"/>
                <a:headEnd type="oval" w="med" len="med"/>
                <a:tailEnd type="none" w="sm" len="sm"/>
              </a:ln>
            </p:spPr>
          </p:cxnSp>
          <p:grpSp>
            <p:nvGrpSpPr>
              <p:cNvPr id="4737" name="Shape 4737"/>
              <p:cNvGrpSpPr/>
              <p:nvPr/>
            </p:nvGrpSpPr>
            <p:grpSpPr>
              <a:xfrm>
                <a:off x="5838050" y="2625215"/>
                <a:ext cx="3289856" cy="1256744"/>
                <a:chOff x="5024258" y="2789715"/>
                <a:chExt cx="3289856" cy="1256744"/>
              </a:xfrm>
            </p:grpSpPr>
            <p:sp>
              <p:nvSpPr>
                <p:cNvPr id="4738" name="Shape 4738"/>
                <p:cNvSpPr txBox="1"/>
                <p:nvPr/>
              </p:nvSpPr>
              <p:spPr>
                <a:xfrm>
                  <a:off x="5044070" y="3479693"/>
                  <a:ext cx="3270044" cy="566766"/>
                </a:xfrm>
                <a:prstGeom prst="rect">
                  <a:avLst/>
                </a:prstGeom>
                <a:noFill/>
                <a:ln>
                  <a:noFill/>
                </a:ln>
              </p:spPr>
              <p:txBody>
                <a:bodyPr spcFirstLastPara="1" wrap="square" lIns="68569" tIns="34275" rIns="68569" bIns="34275" anchor="t" anchorCtr="0">
                  <a:noAutofit/>
                </a:bodyPr>
                <a:lstStyle/>
                <a:p>
                  <a:pPr>
                    <a:lnSpc>
                      <a:spcPct val="130000"/>
                    </a:lnSpc>
                  </a:pPr>
                  <a:r>
                    <a:rPr lang="id-ID" sz="825">
                      <a:solidFill>
                        <a:srgbClr val="595959"/>
                      </a:solidFill>
                      <a:latin typeface="Open Sans"/>
                      <a:ea typeface="Open Sans"/>
                      <a:cs typeface="Open Sans"/>
                      <a:sym typeface="Open Sans"/>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sz="825">
                    <a:solidFill>
                      <a:srgbClr val="595959"/>
                    </a:solidFill>
                    <a:latin typeface="Open Sans"/>
                    <a:ea typeface="Open Sans"/>
                    <a:cs typeface="Open Sans"/>
                    <a:sym typeface="Open Sans"/>
                  </a:endParaRPr>
                </a:p>
              </p:txBody>
            </p:sp>
            <p:sp>
              <p:nvSpPr>
                <p:cNvPr id="4739" name="Shape 4739"/>
                <p:cNvSpPr txBox="1"/>
                <p:nvPr/>
              </p:nvSpPr>
              <p:spPr>
                <a:xfrm>
                  <a:off x="5041417" y="2789715"/>
                  <a:ext cx="857373" cy="179356"/>
                </a:xfrm>
                <a:prstGeom prst="rect">
                  <a:avLst/>
                </a:prstGeom>
                <a:noFill/>
                <a:ln>
                  <a:noFill/>
                </a:ln>
              </p:spPr>
              <p:txBody>
                <a:bodyPr spcFirstLastPara="1" wrap="square" lIns="68569" tIns="34275" rIns="68569" bIns="34275" anchor="t" anchorCtr="0">
                  <a:noAutofit/>
                </a:bodyPr>
                <a:lstStyle/>
                <a:p>
                  <a:r>
                    <a:rPr lang="id-ID" b="1">
                      <a:solidFill>
                        <a:schemeClr val="dk1"/>
                      </a:solidFill>
                      <a:latin typeface="Open Sans"/>
                      <a:ea typeface="Open Sans"/>
                      <a:cs typeface="Open Sans"/>
                      <a:sym typeface="Open Sans"/>
                    </a:rPr>
                    <a:t>PROFIT UP TO</a:t>
                  </a:r>
                  <a:endParaRPr b="1">
                    <a:solidFill>
                      <a:schemeClr val="dk1"/>
                    </a:solidFill>
                    <a:latin typeface="Open Sans"/>
                    <a:ea typeface="Open Sans"/>
                    <a:cs typeface="Open Sans"/>
                    <a:sym typeface="Open Sans"/>
                  </a:endParaRPr>
                </a:p>
              </p:txBody>
            </p:sp>
            <p:sp>
              <p:nvSpPr>
                <p:cNvPr id="4740" name="Shape 4740"/>
                <p:cNvSpPr txBox="1"/>
                <p:nvPr/>
              </p:nvSpPr>
              <p:spPr>
                <a:xfrm>
                  <a:off x="6213533" y="2893311"/>
                  <a:ext cx="2100581" cy="438526"/>
                </a:xfrm>
                <a:prstGeom prst="rect">
                  <a:avLst/>
                </a:prstGeom>
                <a:noFill/>
                <a:ln>
                  <a:noFill/>
                </a:ln>
              </p:spPr>
              <p:txBody>
                <a:bodyPr spcFirstLastPara="1" wrap="square" lIns="68569" tIns="34275" rIns="68569" bIns="34275" anchor="t" anchorCtr="0">
                  <a:noAutofit/>
                </a:bodyPr>
                <a:lstStyle/>
                <a:p>
                  <a:pPr>
                    <a:lnSpc>
                      <a:spcPct val="130000"/>
                    </a:lnSpc>
                  </a:pPr>
                  <a:r>
                    <a:rPr lang="id-ID" sz="825">
                      <a:solidFill>
                        <a:srgbClr val="595959"/>
                      </a:solidFill>
                      <a:latin typeface="Open Sans"/>
                      <a:ea typeface="Open Sans"/>
                      <a:cs typeface="Open Sans"/>
                      <a:sym typeface="Open Sans"/>
                    </a:rPr>
                    <a:t>Lorem ipsum dolor sit amet, consectetur adipiscing elit. Aliquam tincidunt ante nec sem congue convas</a:t>
                  </a:r>
                  <a:endParaRPr sz="825">
                    <a:solidFill>
                      <a:srgbClr val="595959"/>
                    </a:solidFill>
                    <a:latin typeface="Open Sans"/>
                    <a:ea typeface="Open Sans"/>
                    <a:cs typeface="Open Sans"/>
                    <a:sym typeface="Open Sans"/>
                  </a:endParaRPr>
                </a:p>
              </p:txBody>
            </p:sp>
            <p:sp>
              <p:nvSpPr>
                <p:cNvPr id="4741" name="Shape 4741"/>
                <p:cNvSpPr txBox="1"/>
                <p:nvPr/>
              </p:nvSpPr>
              <p:spPr>
                <a:xfrm>
                  <a:off x="5024258" y="2879393"/>
                  <a:ext cx="1292447" cy="538069"/>
                </a:xfrm>
                <a:prstGeom prst="rect">
                  <a:avLst/>
                </a:prstGeom>
                <a:noFill/>
                <a:ln>
                  <a:noFill/>
                </a:ln>
              </p:spPr>
              <p:txBody>
                <a:bodyPr spcFirstLastPara="1" wrap="square" lIns="68569" tIns="34275" rIns="68569" bIns="34275" anchor="t" anchorCtr="0">
                  <a:noAutofit/>
                </a:bodyPr>
                <a:lstStyle/>
                <a:p>
                  <a:r>
                    <a:rPr lang="id-ID" sz="4050" b="1">
                      <a:solidFill>
                        <a:schemeClr val="accent1"/>
                      </a:solidFill>
                      <a:latin typeface="Open Sans"/>
                      <a:ea typeface="Open Sans"/>
                      <a:cs typeface="Open Sans"/>
                      <a:sym typeface="Open Sans"/>
                    </a:rPr>
                    <a:t>86%</a:t>
                  </a:r>
                  <a:endParaRPr sz="788"/>
                </a:p>
              </p:txBody>
            </p:sp>
          </p:grpSp>
          <p:sp>
            <p:nvSpPr>
              <p:cNvPr id="4742" name="Shape 4742"/>
              <p:cNvSpPr/>
              <p:nvPr/>
            </p:nvSpPr>
            <p:spPr>
              <a:xfrm>
                <a:off x="10461596" y="3121055"/>
                <a:ext cx="1480809" cy="20801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spcFirstLastPara="1" wrap="square" lIns="68550" tIns="34275" rIns="68550" bIns="34275" anchor="t" anchorCtr="0">
                <a:noAutofit/>
              </a:bodyPr>
              <a:lstStyle/>
              <a:p>
                <a:endParaRPr sz="1350">
                  <a:solidFill>
                    <a:schemeClr val="dk1"/>
                  </a:solidFill>
                  <a:latin typeface="Raleway Light"/>
                  <a:ea typeface="Raleway Light"/>
                  <a:cs typeface="Raleway Light"/>
                  <a:sym typeface="Raleway Light"/>
                </a:endParaRPr>
              </a:p>
            </p:txBody>
          </p:sp>
        </p:grpSp>
      </p:grpSp>
      <p:sp>
        <p:nvSpPr>
          <p:cNvPr id="4743" name="Shape 4743"/>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744" name="Shape 4744"/>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43"/>
                                        </p:tgtEl>
                                        <p:attrNameLst>
                                          <p:attrName>style.visibility</p:attrName>
                                        </p:attrNameLst>
                                      </p:cBhvr>
                                      <p:to>
                                        <p:strVal val="visible"/>
                                      </p:to>
                                    </p:set>
                                    <p:animEffect transition="in" filter="fade">
                                      <p:cBhvr>
                                        <p:cTn id="7" dur="500"/>
                                        <p:tgtEl>
                                          <p:spTgt spid="4743"/>
                                        </p:tgtEl>
                                      </p:cBhvr>
                                    </p:animEffect>
                                  </p:childTnLst>
                                </p:cTn>
                              </p:par>
                              <p:par>
                                <p:cTn id="8" presetID="10" presetClass="entr" presetSubtype="0" fill="hold" nodeType="withEffect">
                                  <p:stCondLst>
                                    <p:cond delay="0"/>
                                  </p:stCondLst>
                                  <p:childTnLst>
                                    <p:set>
                                      <p:cBhvr>
                                        <p:cTn id="9" dur="1" fill="hold">
                                          <p:stCondLst>
                                            <p:cond delay="0"/>
                                          </p:stCondLst>
                                        </p:cTn>
                                        <p:tgtEl>
                                          <p:spTgt spid="4744"/>
                                        </p:tgtEl>
                                        <p:attrNameLst>
                                          <p:attrName>style.visibility</p:attrName>
                                        </p:attrNameLst>
                                      </p:cBhvr>
                                      <p:to>
                                        <p:strVal val="visible"/>
                                      </p:to>
                                    </p:set>
                                    <p:animEffect transition="in" filter="fade">
                                      <p:cBhvr>
                                        <p:cTn id="10" dur="500"/>
                                        <p:tgtEl>
                                          <p:spTgt spid="474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719"/>
                                        </p:tgtEl>
                                        <p:attrNameLst>
                                          <p:attrName>style.visibility</p:attrName>
                                        </p:attrNameLst>
                                      </p:cBhvr>
                                      <p:to>
                                        <p:strVal val="visible"/>
                                      </p:to>
                                    </p:set>
                                    <p:animEffect transition="in" filter="fade">
                                      <p:cBhvr>
                                        <p:cTn id="14" dur="500"/>
                                        <p:tgtEl>
                                          <p:spTgt spid="4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748"/>
        <p:cNvGrpSpPr/>
        <p:nvPr/>
      </p:nvGrpSpPr>
      <p:grpSpPr>
        <a:xfrm>
          <a:off x="0" y="0"/>
          <a:ext cx="0" cy="0"/>
          <a:chOff x="0" y="0"/>
          <a:chExt cx="0" cy="0"/>
        </a:xfrm>
      </p:grpSpPr>
      <p:sp>
        <p:nvSpPr>
          <p:cNvPr id="4749" name="Shape 4749"/>
          <p:cNvSpPr/>
          <p:nvPr/>
        </p:nvSpPr>
        <p:spPr>
          <a:xfrm>
            <a:off x="6147898" y="3865181"/>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grpSp>
        <p:nvGrpSpPr>
          <p:cNvPr id="4750" name="Shape 4750"/>
          <p:cNvGrpSpPr/>
          <p:nvPr/>
        </p:nvGrpSpPr>
        <p:grpSpPr>
          <a:xfrm>
            <a:off x="3022405" y="2289511"/>
            <a:ext cx="3099191" cy="2908658"/>
            <a:chOff x="4029873" y="3052681"/>
            <a:chExt cx="4132254" cy="3878210"/>
          </a:xfrm>
        </p:grpSpPr>
        <p:sp>
          <p:nvSpPr>
            <p:cNvPr id="4751" name="Shape 4751"/>
            <p:cNvSpPr/>
            <p:nvPr/>
          </p:nvSpPr>
          <p:spPr>
            <a:xfrm>
              <a:off x="4185719" y="3113833"/>
              <a:ext cx="3817060" cy="3817058"/>
            </a:xfrm>
            <a:prstGeom prst="blockArc">
              <a:avLst>
                <a:gd name="adj1" fmla="val 8826967"/>
                <a:gd name="adj2" fmla="val 1986563"/>
                <a:gd name="adj3" fmla="val 19223"/>
              </a:avLst>
            </a:prstGeom>
            <a:solidFill>
              <a:schemeClr val="accent6"/>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2" name="Shape 4752"/>
            <p:cNvSpPr/>
            <p:nvPr/>
          </p:nvSpPr>
          <p:spPr>
            <a:xfrm>
              <a:off x="4185719" y="3113833"/>
              <a:ext cx="3817060" cy="3817058"/>
            </a:xfrm>
            <a:prstGeom prst="blockArc">
              <a:avLst>
                <a:gd name="adj1" fmla="val 11218752"/>
                <a:gd name="adj2" fmla="val 1986563"/>
                <a:gd name="adj3" fmla="val 19223"/>
              </a:avLst>
            </a:prstGeom>
            <a:solidFill>
              <a:schemeClr val="accent5"/>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3" name="Shape 4753"/>
            <p:cNvSpPr/>
            <p:nvPr/>
          </p:nvSpPr>
          <p:spPr>
            <a:xfrm>
              <a:off x="4185719" y="3113833"/>
              <a:ext cx="3817060" cy="3817058"/>
            </a:xfrm>
            <a:prstGeom prst="blockArc">
              <a:avLst>
                <a:gd name="adj1" fmla="val 13722802"/>
                <a:gd name="adj2" fmla="val 1986563"/>
                <a:gd name="adj3" fmla="val 19223"/>
              </a:avLst>
            </a:prstGeom>
            <a:solidFill>
              <a:schemeClr val="accent4"/>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4" name="Shape 4754"/>
            <p:cNvSpPr/>
            <p:nvPr/>
          </p:nvSpPr>
          <p:spPr>
            <a:xfrm>
              <a:off x="4185719" y="3113833"/>
              <a:ext cx="3817060" cy="3817058"/>
            </a:xfrm>
            <a:prstGeom prst="blockArc">
              <a:avLst>
                <a:gd name="adj1" fmla="val 16218384"/>
                <a:gd name="adj2" fmla="val 1986563"/>
                <a:gd name="adj3" fmla="val 19223"/>
              </a:avLst>
            </a:prstGeom>
            <a:solidFill>
              <a:schemeClr val="accent3"/>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5" name="Shape 4755"/>
            <p:cNvSpPr/>
            <p:nvPr/>
          </p:nvSpPr>
          <p:spPr>
            <a:xfrm>
              <a:off x="4185719" y="3113833"/>
              <a:ext cx="3817060" cy="3817058"/>
            </a:xfrm>
            <a:prstGeom prst="blockArc">
              <a:avLst>
                <a:gd name="adj1" fmla="val 18745087"/>
                <a:gd name="adj2" fmla="val 1986563"/>
                <a:gd name="adj3" fmla="val 19223"/>
              </a:avLst>
            </a:prstGeom>
            <a:solidFill>
              <a:schemeClr val="accent2"/>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6" name="Shape 4756"/>
            <p:cNvSpPr/>
            <p:nvPr/>
          </p:nvSpPr>
          <p:spPr>
            <a:xfrm>
              <a:off x="4185719" y="3113833"/>
              <a:ext cx="3817060" cy="3817058"/>
            </a:xfrm>
            <a:prstGeom prst="blockArc">
              <a:avLst>
                <a:gd name="adj1" fmla="val 21150995"/>
                <a:gd name="adj2" fmla="val 1986563"/>
                <a:gd name="adj3" fmla="val 19223"/>
              </a:avLst>
            </a:prstGeom>
            <a:solidFill>
              <a:schemeClr val="accent1"/>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7" name="Shape 4757"/>
            <p:cNvSpPr/>
            <p:nvPr/>
          </p:nvSpPr>
          <p:spPr>
            <a:xfrm rot="6387854">
              <a:off x="7986884" y="5433809"/>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8" name="Shape 4758"/>
            <p:cNvSpPr/>
            <p:nvPr/>
          </p:nvSpPr>
          <p:spPr>
            <a:xfrm rot="-6387854" flipH="1">
              <a:off x="4039019" y="5433810"/>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59" name="Shape 4759"/>
            <p:cNvSpPr/>
            <p:nvPr/>
          </p:nvSpPr>
          <p:spPr>
            <a:xfrm rot="3806845">
              <a:off x="7820281" y="4008229"/>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60" name="Shape 4760"/>
            <p:cNvSpPr/>
            <p:nvPr/>
          </p:nvSpPr>
          <p:spPr>
            <a:xfrm rot="-3806845" flipH="1">
              <a:off x="4228694" y="4008229"/>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61" name="Shape 4761"/>
            <p:cNvSpPr/>
            <p:nvPr/>
          </p:nvSpPr>
          <p:spPr>
            <a:xfrm rot="1344356">
              <a:off x="6822308" y="3078931"/>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62" name="Shape 4762"/>
            <p:cNvSpPr/>
            <p:nvPr/>
          </p:nvSpPr>
          <p:spPr>
            <a:xfrm rot="-1344356" flipH="1">
              <a:off x="5244630" y="3078932"/>
              <a:ext cx="166096" cy="143185"/>
            </a:xfrm>
            <a:prstGeom prst="triangle">
              <a:avLst>
                <a:gd name="adj" fmla="val 50000"/>
              </a:avLst>
            </a:prstGeom>
            <a:solidFill>
              <a:srgbClr val="009DD9"/>
            </a:solidFill>
            <a:ln>
              <a:noFill/>
            </a:ln>
          </p:spPr>
          <p:txBody>
            <a:bodyPr spcFirstLastPara="1" wrap="square" lIns="68569" tIns="34275" rIns="68569" bIns="34275" anchor="ctr" anchorCtr="0">
              <a:noAutofit/>
            </a:bodyPr>
            <a:lstStyle/>
            <a:p>
              <a:pPr algn="ctr"/>
              <a:endParaRPr sz="1350">
                <a:solidFill>
                  <a:schemeClr val="dk1"/>
                </a:solidFill>
                <a:latin typeface="Raleway Light"/>
                <a:ea typeface="Raleway Light"/>
                <a:cs typeface="Raleway Light"/>
                <a:sym typeface="Raleway Light"/>
              </a:endParaRPr>
            </a:p>
          </p:txBody>
        </p:sp>
        <p:sp>
          <p:nvSpPr>
            <p:cNvPr id="4763" name="Shape 4763"/>
            <p:cNvSpPr/>
            <p:nvPr/>
          </p:nvSpPr>
          <p:spPr>
            <a:xfrm>
              <a:off x="4440910" y="5126681"/>
              <a:ext cx="319120" cy="366111"/>
            </a:xfrm>
            <a:custGeom>
              <a:avLst/>
              <a:gdLst/>
              <a:ahLst/>
              <a:cxnLst/>
              <a:rect l="0" t="0" r="0" b="0"/>
              <a:pathLst>
                <a:path w="192" h="220" extrusionOk="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lt1"/>
            </a:solidFill>
            <a:ln>
              <a:noFill/>
            </a:ln>
          </p:spPr>
          <p:txBody>
            <a:bodyPr spcFirstLastPara="1" wrap="square" lIns="137119" tIns="68550" rIns="137119" bIns="68550" anchor="t" anchorCtr="0">
              <a:noAutofit/>
            </a:bodyPr>
            <a:lstStyle/>
            <a:p>
              <a:endParaRPr sz="1350">
                <a:solidFill>
                  <a:schemeClr val="dk1"/>
                </a:solidFill>
                <a:latin typeface="Raleway Light"/>
                <a:ea typeface="Raleway Light"/>
                <a:cs typeface="Raleway Light"/>
                <a:sym typeface="Raleway Light"/>
              </a:endParaRPr>
            </a:p>
          </p:txBody>
        </p:sp>
        <p:grpSp>
          <p:nvGrpSpPr>
            <p:cNvPr id="4764" name="Shape 4764"/>
            <p:cNvGrpSpPr/>
            <p:nvPr/>
          </p:nvGrpSpPr>
          <p:grpSpPr>
            <a:xfrm>
              <a:off x="4592054" y="4094747"/>
              <a:ext cx="279966" cy="405950"/>
              <a:chOff x="-990600" y="3375025"/>
              <a:chExt cx="571500" cy="828675"/>
            </a:xfrm>
          </p:grpSpPr>
          <p:sp>
            <p:nvSpPr>
              <p:cNvPr id="4765" name="Shape 4765"/>
              <p:cNvSpPr/>
              <p:nvPr/>
            </p:nvSpPr>
            <p:spPr>
              <a:xfrm>
                <a:off x="-990600" y="3375025"/>
                <a:ext cx="571500" cy="828675"/>
              </a:xfrm>
              <a:custGeom>
                <a:avLst/>
                <a:gdLst/>
                <a:ahLst/>
                <a:cxnLst/>
                <a:rect l="0" t="0" r="0" b="0"/>
                <a:pathLst>
                  <a:path w="152" h="220" extrusionOk="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66" name="Shape 4766"/>
              <p:cNvSpPr/>
              <p:nvPr/>
            </p:nvSpPr>
            <p:spPr>
              <a:xfrm>
                <a:off x="-757238" y="3454400"/>
                <a:ext cx="104775" cy="22225"/>
              </a:xfrm>
              <a:custGeom>
                <a:avLst/>
                <a:gdLst/>
                <a:ahLst/>
                <a:cxnLst/>
                <a:rect l="0" t="0" r="0" b="0"/>
                <a:pathLst>
                  <a:path w="28" h="6" extrusionOk="0">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67" name="Shape 4767"/>
              <p:cNvSpPr/>
              <p:nvPr/>
            </p:nvSpPr>
            <p:spPr>
              <a:xfrm>
                <a:off x="-730250" y="4097338"/>
                <a:ext cx="52387" cy="26988"/>
              </a:xfrm>
              <a:custGeom>
                <a:avLst/>
                <a:gdLst/>
                <a:ahLst/>
                <a:cxnLst/>
                <a:rect l="0" t="0" r="0" b="0"/>
                <a:pathLst>
                  <a:path w="14" h="7" extrusionOk="0">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4768" name="Shape 4768"/>
            <p:cNvGrpSpPr/>
            <p:nvPr/>
          </p:nvGrpSpPr>
          <p:grpSpPr>
            <a:xfrm>
              <a:off x="7342061" y="4138790"/>
              <a:ext cx="238771" cy="346951"/>
              <a:chOff x="-1587" y="-1587"/>
              <a:chExt cx="4211637" cy="6119812"/>
            </a:xfrm>
          </p:grpSpPr>
          <p:sp>
            <p:nvSpPr>
              <p:cNvPr id="4769" name="Shape 4769"/>
              <p:cNvSpPr/>
              <p:nvPr/>
            </p:nvSpPr>
            <p:spPr>
              <a:xfrm>
                <a:off x="-1587" y="-1587"/>
                <a:ext cx="4211637" cy="6119812"/>
              </a:xfrm>
              <a:custGeom>
                <a:avLst/>
                <a:gdLst/>
                <a:ahLst/>
                <a:cxnLst/>
                <a:rect l="0" t="0" r="0" b="0"/>
                <a:pathLst>
                  <a:path w="1120" h="1629" extrusionOk="0">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70" name="Shape 4770"/>
              <p:cNvSpPr/>
              <p:nvPr/>
            </p:nvSpPr>
            <p:spPr>
              <a:xfrm>
                <a:off x="957263" y="955675"/>
                <a:ext cx="1239837" cy="1239837"/>
              </a:xfrm>
              <a:custGeom>
                <a:avLst/>
                <a:gdLst/>
                <a:ahLst/>
                <a:cxnLst/>
                <a:rect l="0" t="0" r="0" b="0"/>
                <a:pathLst>
                  <a:path w="330" h="330" extrusionOk="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4771" name="Shape 4771"/>
            <p:cNvGrpSpPr/>
            <p:nvPr/>
          </p:nvGrpSpPr>
          <p:grpSpPr>
            <a:xfrm>
              <a:off x="7447660" y="5131269"/>
              <a:ext cx="325065" cy="324935"/>
              <a:chOff x="0" y="1588"/>
              <a:chExt cx="4016375" cy="4014787"/>
            </a:xfrm>
          </p:grpSpPr>
          <p:sp>
            <p:nvSpPr>
              <p:cNvPr id="4772" name="Shape 4772"/>
              <p:cNvSpPr/>
              <p:nvPr/>
            </p:nvSpPr>
            <p:spPr>
              <a:xfrm>
                <a:off x="0" y="1588"/>
                <a:ext cx="4016375" cy="4014787"/>
              </a:xfrm>
              <a:custGeom>
                <a:avLst/>
                <a:gdLst/>
                <a:ahLst/>
                <a:cxnLst/>
                <a:rect l="0" t="0" r="0" b="0"/>
                <a:pathLst>
                  <a:path w="1068" h="1068" extrusionOk="0">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73" name="Shape 4773"/>
              <p:cNvSpPr/>
              <p:nvPr/>
            </p:nvSpPr>
            <p:spPr>
              <a:xfrm>
                <a:off x="376238" y="3263900"/>
                <a:ext cx="379413" cy="376237"/>
              </a:xfrm>
              <a:custGeom>
                <a:avLst/>
                <a:gdLst/>
                <a:ahLst/>
                <a:cxnLst/>
                <a:rect l="0" t="0" r="0" b="0"/>
                <a:pathLst>
                  <a:path w="101" h="100" extrusionOk="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grpSp>
          <p:nvGrpSpPr>
            <p:cNvPr id="4774" name="Shape 4774"/>
            <p:cNvGrpSpPr/>
            <p:nvPr/>
          </p:nvGrpSpPr>
          <p:grpSpPr>
            <a:xfrm>
              <a:off x="5347233" y="3440631"/>
              <a:ext cx="378676" cy="326637"/>
              <a:chOff x="-122237" y="-128588"/>
              <a:chExt cx="4632324" cy="3995738"/>
            </a:xfrm>
          </p:grpSpPr>
          <p:sp>
            <p:nvSpPr>
              <p:cNvPr id="4775" name="Shape 4775"/>
              <p:cNvSpPr/>
              <p:nvPr/>
            </p:nvSpPr>
            <p:spPr>
              <a:xfrm>
                <a:off x="-122237" y="-128588"/>
                <a:ext cx="4632324" cy="3995738"/>
              </a:xfrm>
              <a:custGeom>
                <a:avLst/>
                <a:gdLst/>
                <a:ahLst/>
                <a:cxnLst/>
                <a:rect l="0" t="0" r="0" b="0"/>
                <a:pathLst>
                  <a:path w="1232" h="1062" extrusionOk="0">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sp>
            <p:nvSpPr>
              <p:cNvPr id="4776" name="Shape 4776"/>
              <p:cNvSpPr/>
              <p:nvPr/>
            </p:nvSpPr>
            <p:spPr>
              <a:xfrm>
                <a:off x="688975" y="681038"/>
                <a:ext cx="650875" cy="650875"/>
              </a:xfrm>
              <a:custGeom>
                <a:avLst/>
                <a:gdLst/>
                <a:ahLst/>
                <a:cxnLst/>
                <a:rect l="0" t="0" r="0" b="0"/>
                <a:pathLst>
                  <a:path w="173" h="173" extrusionOk="0">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solidFill>
                <a:schemeClr val="lt1"/>
              </a:solidFill>
              <a:ln>
                <a:noFill/>
              </a:ln>
            </p:spPr>
            <p:txBody>
              <a:bodyPr spcFirstLastPara="1" wrap="square" lIns="68569" tIns="34275" rIns="68569" bIns="34275" anchor="t" anchorCtr="0">
                <a:noAutofit/>
              </a:bodyPr>
              <a:lstStyle/>
              <a:p>
                <a:endParaRPr sz="1350">
                  <a:solidFill>
                    <a:schemeClr val="dk1"/>
                  </a:solidFill>
                  <a:latin typeface="Raleway Light"/>
                  <a:ea typeface="Raleway Light"/>
                  <a:cs typeface="Raleway Light"/>
                  <a:sym typeface="Raleway Light"/>
                </a:endParaRPr>
              </a:p>
            </p:txBody>
          </p:sp>
        </p:grpSp>
        <p:sp>
          <p:nvSpPr>
            <p:cNvPr id="4777" name="Shape 4777"/>
            <p:cNvSpPr/>
            <p:nvPr/>
          </p:nvSpPr>
          <p:spPr>
            <a:xfrm>
              <a:off x="6507894" y="3496156"/>
              <a:ext cx="358290" cy="268920"/>
            </a:xfrm>
            <a:custGeom>
              <a:avLst/>
              <a:gdLst/>
              <a:ahLst/>
              <a:cxnLst/>
              <a:rect l="0" t="0" r="0" b="0"/>
              <a:pathLst>
                <a:path w="1124" h="843" extrusionOk="0">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lt1"/>
            </a:solidFill>
            <a:ln>
              <a:noFill/>
            </a:ln>
          </p:spPr>
          <p:txBody>
            <a:bodyPr spcFirstLastPara="1" wrap="square" lIns="137119" tIns="68550" rIns="137119" bIns="68550" anchor="t" anchorCtr="0">
              <a:noAutofit/>
            </a:bodyPr>
            <a:lstStyle/>
            <a:p>
              <a:endParaRPr sz="1350">
                <a:solidFill>
                  <a:schemeClr val="dk1"/>
                </a:solidFill>
                <a:latin typeface="Raleway Light"/>
                <a:ea typeface="Raleway Light"/>
                <a:cs typeface="Raleway Light"/>
                <a:sym typeface="Raleway Light"/>
              </a:endParaRPr>
            </a:p>
          </p:txBody>
        </p:sp>
        <p:sp>
          <p:nvSpPr>
            <p:cNvPr id="4778" name="Shape 4778"/>
            <p:cNvSpPr/>
            <p:nvPr/>
          </p:nvSpPr>
          <p:spPr>
            <a:xfrm flipH="1">
              <a:off x="4909098" y="4330190"/>
              <a:ext cx="2350215" cy="2508456"/>
            </a:xfrm>
            <a:custGeom>
              <a:avLst/>
              <a:gdLst/>
              <a:ahLst/>
              <a:cxnLst/>
              <a:rect l="0" t="0" r="0" b="0"/>
              <a:pathLst>
                <a:path w="957" h="1020" extrusionOk="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1"/>
            </a:solidFill>
            <a:ln>
              <a:noFill/>
            </a:ln>
          </p:spPr>
          <p:txBody>
            <a:bodyPr spcFirstLastPara="1" wrap="square" lIns="91406" tIns="45713" rIns="91406" bIns="45713" anchor="t" anchorCtr="0">
              <a:noAutofit/>
            </a:bodyPr>
            <a:lstStyle/>
            <a:p>
              <a:endParaRPr sz="1800">
                <a:solidFill>
                  <a:schemeClr val="dk1"/>
                </a:solidFill>
                <a:latin typeface="Raleway Light"/>
                <a:ea typeface="Raleway Light"/>
                <a:cs typeface="Raleway Light"/>
                <a:sym typeface="Raleway Light"/>
              </a:endParaRPr>
            </a:p>
          </p:txBody>
        </p:sp>
      </p:grpSp>
      <p:sp>
        <p:nvSpPr>
          <p:cNvPr id="4779" name="Shape 4779"/>
          <p:cNvSpPr/>
          <p:nvPr/>
        </p:nvSpPr>
        <p:spPr>
          <a:xfrm>
            <a:off x="5998368" y="2833592"/>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sp>
        <p:nvSpPr>
          <p:cNvPr id="4780" name="Shape 4780"/>
          <p:cNvSpPr/>
          <p:nvPr/>
        </p:nvSpPr>
        <p:spPr>
          <a:xfrm>
            <a:off x="5059601" y="1865674"/>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sp>
        <p:nvSpPr>
          <p:cNvPr id="4781" name="Shape 4781"/>
          <p:cNvSpPr/>
          <p:nvPr/>
        </p:nvSpPr>
        <p:spPr>
          <a:xfrm>
            <a:off x="795419" y="3862399"/>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sp>
        <p:nvSpPr>
          <p:cNvPr id="4782" name="Shape 4782"/>
          <p:cNvSpPr/>
          <p:nvPr/>
        </p:nvSpPr>
        <p:spPr>
          <a:xfrm>
            <a:off x="889304" y="2833592"/>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sp>
        <p:nvSpPr>
          <p:cNvPr id="4783" name="Shape 4783"/>
          <p:cNvSpPr/>
          <p:nvPr/>
        </p:nvSpPr>
        <p:spPr>
          <a:xfrm>
            <a:off x="1857896" y="1865886"/>
            <a:ext cx="2253702"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It doesn't matter what comes, fresh goes better in life, with Mentos fresh and full of</a:t>
            </a:r>
            <a:endParaRPr sz="788"/>
          </a:p>
        </p:txBody>
      </p:sp>
      <p:sp>
        <p:nvSpPr>
          <p:cNvPr id="4784" name="Shape 4784"/>
          <p:cNvSpPr/>
          <p:nvPr/>
        </p:nvSpPr>
        <p:spPr>
          <a:xfrm>
            <a:off x="1879423" y="1718470"/>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85" name="Shape 4785"/>
          <p:cNvSpPr/>
          <p:nvPr/>
        </p:nvSpPr>
        <p:spPr>
          <a:xfrm>
            <a:off x="5059601" y="1718470"/>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86" name="Shape 4786"/>
          <p:cNvSpPr/>
          <p:nvPr/>
        </p:nvSpPr>
        <p:spPr>
          <a:xfrm>
            <a:off x="946597" y="2670017"/>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87" name="Shape 4787"/>
          <p:cNvSpPr/>
          <p:nvPr/>
        </p:nvSpPr>
        <p:spPr>
          <a:xfrm>
            <a:off x="785559" y="3678057"/>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88" name="Shape 4788"/>
          <p:cNvSpPr/>
          <p:nvPr/>
        </p:nvSpPr>
        <p:spPr>
          <a:xfrm>
            <a:off x="5994158" y="2670017"/>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89" name="Shape 4789"/>
          <p:cNvSpPr/>
          <p:nvPr/>
        </p:nvSpPr>
        <p:spPr>
          <a:xfrm>
            <a:off x="6151917" y="3678057"/>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INFOGRAPHIC</a:t>
            </a:r>
            <a:endParaRPr sz="788"/>
          </a:p>
        </p:txBody>
      </p:sp>
      <p:sp>
        <p:nvSpPr>
          <p:cNvPr id="4790" name="Shape 4790"/>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791" name="Shape 4791"/>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90"/>
                                        </p:tgtEl>
                                        <p:attrNameLst>
                                          <p:attrName>style.visibility</p:attrName>
                                        </p:attrNameLst>
                                      </p:cBhvr>
                                      <p:to>
                                        <p:strVal val="visible"/>
                                      </p:to>
                                    </p:set>
                                    <p:animEffect transition="in" filter="fade">
                                      <p:cBhvr>
                                        <p:cTn id="7" dur="500"/>
                                        <p:tgtEl>
                                          <p:spTgt spid="4790"/>
                                        </p:tgtEl>
                                      </p:cBhvr>
                                    </p:animEffect>
                                  </p:childTnLst>
                                </p:cTn>
                              </p:par>
                              <p:par>
                                <p:cTn id="8" presetID="10" presetClass="entr" presetSubtype="0" fill="hold" nodeType="withEffect">
                                  <p:stCondLst>
                                    <p:cond delay="0"/>
                                  </p:stCondLst>
                                  <p:childTnLst>
                                    <p:set>
                                      <p:cBhvr>
                                        <p:cTn id="9" dur="1" fill="hold">
                                          <p:stCondLst>
                                            <p:cond delay="0"/>
                                          </p:stCondLst>
                                        </p:cTn>
                                        <p:tgtEl>
                                          <p:spTgt spid="4791"/>
                                        </p:tgtEl>
                                        <p:attrNameLst>
                                          <p:attrName>style.visibility</p:attrName>
                                        </p:attrNameLst>
                                      </p:cBhvr>
                                      <p:to>
                                        <p:strVal val="visible"/>
                                      </p:to>
                                    </p:set>
                                    <p:animEffect transition="in" filter="fade">
                                      <p:cBhvr>
                                        <p:cTn id="10" dur="500"/>
                                        <p:tgtEl>
                                          <p:spTgt spid="479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750"/>
                                        </p:tgtEl>
                                        <p:attrNameLst>
                                          <p:attrName>style.visibility</p:attrName>
                                        </p:attrNameLst>
                                      </p:cBhvr>
                                      <p:to>
                                        <p:strVal val="visible"/>
                                      </p:to>
                                    </p:set>
                                    <p:animEffect transition="in" filter="fade">
                                      <p:cBhvr>
                                        <p:cTn id="14" dur="500"/>
                                        <p:tgtEl>
                                          <p:spTgt spid="475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781"/>
                                        </p:tgtEl>
                                        <p:attrNameLst>
                                          <p:attrName>style.visibility</p:attrName>
                                        </p:attrNameLst>
                                      </p:cBhvr>
                                      <p:to>
                                        <p:strVal val="visible"/>
                                      </p:to>
                                    </p:set>
                                    <p:animEffect transition="in" filter="fade">
                                      <p:cBhvr>
                                        <p:cTn id="18" dur="500"/>
                                        <p:tgtEl>
                                          <p:spTgt spid="4781"/>
                                        </p:tgtEl>
                                      </p:cBhvr>
                                    </p:animEffect>
                                  </p:childTnLst>
                                </p:cTn>
                              </p:par>
                              <p:par>
                                <p:cTn id="19" presetID="10" presetClass="entr" presetSubtype="0" fill="hold" nodeType="withEffect">
                                  <p:stCondLst>
                                    <p:cond delay="0"/>
                                  </p:stCondLst>
                                  <p:childTnLst>
                                    <p:set>
                                      <p:cBhvr>
                                        <p:cTn id="20" dur="1" fill="hold">
                                          <p:stCondLst>
                                            <p:cond delay="0"/>
                                          </p:stCondLst>
                                        </p:cTn>
                                        <p:tgtEl>
                                          <p:spTgt spid="4782"/>
                                        </p:tgtEl>
                                        <p:attrNameLst>
                                          <p:attrName>style.visibility</p:attrName>
                                        </p:attrNameLst>
                                      </p:cBhvr>
                                      <p:to>
                                        <p:strVal val="visible"/>
                                      </p:to>
                                    </p:set>
                                    <p:animEffect transition="in" filter="fade">
                                      <p:cBhvr>
                                        <p:cTn id="21" dur="500"/>
                                        <p:tgtEl>
                                          <p:spTgt spid="4782"/>
                                        </p:tgtEl>
                                      </p:cBhvr>
                                    </p:animEffect>
                                  </p:childTnLst>
                                </p:cTn>
                              </p:par>
                              <p:par>
                                <p:cTn id="22" presetID="10" presetClass="entr" presetSubtype="0" fill="hold" nodeType="withEffect">
                                  <p:stCondLst>
                                    <p:cond delay="0"/>
                                  </p:stCondLst>
                                  <p:childTnLst>
                                    <p:set>
                                      <p:cBhvr>
                                        <p:cTn id="23" dur="1" fill="hold">
                                          <p:stCondLst>
                                            <p:cond delay="0"/>
                                          </p:stCondLst>
                                        </p:cTn>
                                        <p:tgtEl>
                                          <p:spTgt spid="4783"/>
                                        </p:tgtEl>
                                        <p:attrNameLst>
                                          <p:attrName>style.visibility</p:attrName>
                                        </p:attrNameLst>
                                      </p:cBhvr>
                                      <p:to>
                                        <p:strVal val="visible"/>
                                      </p:to>
                                    </p:set>
                                    <p:animEffect transition="in" filter="fade">
                                      <p:cBhvr>
                                        <p:cTn id="24" dur="500"/>
                                        <p:tgtEl>
                                          <p:spTgt spid="4783"/>
                                        </p:tgtEl>
                                      </p:cBhvr>
                                    </p:animEffect>
                                  </p:childTnLst>
                                </p:cTn>
                              </p:par>
                              <p:par>
                                <p:cTn id="25" presetID="10" presetClass="entr" presetSubtype="0" fill="hold" nodeType="withEffect">
                                  <p:stCondLst>
                                    <p:cond delay="0"/>
                                  </p:stCondLst>
                                  <p:childTnLst>
                                    <p:set>
                                      <p:cBhvr>
                                        <p:cTn id="26" dur="1" fill="hold">
                                          <p:stCondLst>
                                            <p:cond delay="0"/>
                                          </p:stCondLst>
                                        </p:cTn>
                                        <p:tgtEl>
                                          <p:spTgt spid="4784"/>
                                        </p:tgtEl>
                                        <p:attrNameLst>
                                          <p:attrName>style.visibility</p:attrName>
                                        </p:attrNameLst>
                                      </p:cBhvr>
                                      <p:to>
                                        <p:strVal val="visible"/>
                                      </p:to>
                                    </p:set>
                                    <p:animEffect transition="in" filter="fade">
                                      <p:cBhvr>
                                        <p:cTn id="27" dur="500"/>
                                        <p:tgtEl>
                                          <p:spTgt spid="4784"/>
                                        </p:tgtEl>
                                      </p:cBhvr>
                                    </p:animEffect>
                                  </p:childTnLst>
                                </p:cTn>
                              </p:par>
                              <p:par>
                                <p:cTn id="28" presetID="10" presetClass="entr" presetSubtype="0" fill="hold" nodeType="withEffect">
                                  <p:stCondLst>
                                    <p:cond delay="0"/>
                                  </p:stCondLst>
                                  <p:childTnLst>
                                    <p:set>
                                      <p:cBhvr>
                                        <p:cTn id="29" dur="1" fill="hold">
                                          <p:stCondLst>
                                            <p:cond delay="0"/>
                                          </p:stCondLst>
                                        </p:cTn>
                                        <p:tgtEl>
                                          <p:spTgt spid="4786"/>
                                        </p:tgtEl>
                                        <p:attrNameLst>
                                          <p:attrName>style.visibility</p:attrName>
                                        </p:attrNameLst>
                                      </p:cBhvr>
                                      <p:to>
                                        <p:strVal val="visible"/>
                                      </p:to>
                                    </p:set>
                                    <p:animEffect transition="in" filter="fade">
                                      <p:cBhvr>
                                        <p:cTn id="30" dur="500"/>
                                        <p:tgtEl>
                                          <p:spTgt spid="4786"/>
                                        </p:tgtEl>
                                      </p:cBhvr>
                                    </p:animEffect>
                                  </p:childTnLst>
                                </p:cTn>
                              </p:par>
                              <p:par>
                                <p:cTn id="31" presetID="10" presetClass="entr" presetSubtype="0" fill="hold" nodeType="withEffect">
                                  <p:stCondLst>
                                    <p:cond delay="0"/>
                                  </p:stCondLst>
                                  <p:childTnLst>
                                    <p:set>
                                      <p:cBhvr>
                                        <p:cTn id="32" dur="1" fill="hold">
                                          <p:stCondLst>
                                            <p:cond delay="0"/>
                                          </p:stCondLst>
                                        </p:cTn>
                                        <p:tgtEl>
                                          <p:spTgt spid="4787"/>
                                        </p:tgtEl>
                                        <p:attrNameLst>
                                          <p:attrName>style.visibility</p:attrName>
                                        </p:attrNameLst>
                                      </p:cBhvr>
                                      <p:to>
                                        <p:strVal val="visible"/>
                                      </p:to>
                                    </p:set>
                                    <p:animEffect transition="in" filter="fade">
                                      <p:cBhvr>
                                        <p:cTn id="33" dur="500"/>
                                        <p:tgtEl>
                                          <p:spTgt spid="4787"/>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4749"/>
                                        </p:tgtEl>
                                        <p:attrNameLst>
                                          <p:attrName>style.visibility</p:attrName>
                                        </p:attrNameLst>
                                      </p:cBhvr>
                                      <p:to>
                                        <p:strVal val="visible"/>
                                      </p:to>
                                    </p:set>
                                    <p:animEffect transition="in" filter="fade">
                                      <p:cBhvr>
                                        <p:cTn id="37" dur="500"/>
                                        <p:tgtEl>
                                          <p:spTgt spid="4749"/>
                                        </p:tgtEl>
                                      </p:cBhvr>
                                    </p:animEffect>
                                  </p:childTnLst>
                                </p:cTn>
                              </p:par>
                              <p:par>
                                <p:cTn id="38" presetID="10" presetClass="entr" presetSubtype="0" fill="hold" nodeType="withEffect">
                                  <p:stCondLst>
                                    <p:cond delay="0"/>
                                  </p:stCondLst>
                                  <p:childTnLst>
                                    <p:set>
                                      <p:cBhvr>
                                        <p:cTn id="39" dur="1" fill="hold">
                                          <p:stCondLst>
                                            <p:cond delay="0"/>
                                          </p:stCondLst>
                                        </p:cTn>
                                        <p:tgtEl>
                                          <p:spTgt spid="4779"/>
                                        </p:tgtEl>
                                        <p:attrNameLst>
                                          <p:attrName>style.visibility</p:attrName>
                                        </p:attrNameLst>
                                      </p:cBhvr>
                                      <p:to>
                                        <p:strVal val="visible"/>
                                      </p:to>
                                    </p:set>
                                    <p:animEffect transition="in" filter="fade">
                                      <p:cBhvr>
                                        <p:cTn id="40" dur="500"/>
                                        <p:tgtEl>
                                          <p:spTgt spid="4779"/>
                                        </p:tgtEl>
                                      </p:cBhvr>
                                    </p:animEffect>
                                  </p:childTnLst>
                                </p:cTn>
                              </p:par>
                              <p:par>
                                <p:cTn id="41" presetID="10" presetClass="entr" presetSubtype="0" fill="hold" nodeType="withEffect">
                                  <p:stCondLst>
                                    <p:cond delay="0"/>
                                  </p:stCondLst>
                                  <p:childTnLst>
                                    <p:set>
                                      <p:cBhvr>
                                        <p:cTn id="42" dur="1" fill="hold">
                                          <p:stCondLst>
                                            <p:cond delay="0"/>
                                          </p:stCondLst>
                                        </p:cTn>
                                        <p:tgtEl>
                                          <p:spTgt spid="4780"/>
                                        </p:tgtEl>
                                        <p:attrNameLst>
                                          <p:attrName>style.visibility</p:attrName>
                                        </p:attrNameLst>
                                      </p:cBhvr>
                                      <p:to>
                                        <p:strVal val="visible"/>
                                      </p:to>
                                    </p:set>
                                    <p:animEffect transition="in" filter="fade">
                                      <p:cBhvr>
                                        <p:cTn id="43" dur="500"/>
                                        <p:tgtEl>
                                          <p:spTgt spid="4780"/>
                                        </p:tgtEl>
                                      </p:cBhvr>
                                    </p:animEffect>
                                  </p:childTnLst>
                                </p:cTn>
                              </p:par>
                              <p:par>
                                <p:cTn id="44" presetID="10" presetClass="entr" presetSubtype="0" fill="hold" nodeType="withEffect">
                                  <p:stCondLst>
                                    <p:cond delay="0"/>
                                  </p:stCondLst>
                                  <p:childTnLst>
                                    <p:set>
                                      <p:cBhvr>
                                        <p:cTn id="45" dur="1" fill="hold">
                                          <p:stCondLst>
                                            <p:cond delay="0"/>
                                          </p:stCondLst>
                                        </p:cTn>
                                        <p:tgtEl>
                                          <p:spTgt spid="4785"/>
                                        </p:tgtEl>
                                        <p:attrNameLst>
                                          <p:attrName>style.visibility</p:attrName>
                                        </p:attrNameLst>
                                      </p:cBhvr>
                                      <p:to>
                                        <p:strVal val="visible"/>
                                      </p:to>
                                    </p:set>
                                    <p:animEffect transition="in" filter="fade">
                                      <p:cBhvr>
                                        <p:cTn id="46" dur="500"/>
                                        <p:tgtEl>
                                          <p:spTgt spid="4785"/>
                                        </p:tgtEl>
                                      </p:cBhvr>
                                    </p:animEffect>
                                  </p:childTnLst>
                                </p:cTn>
                              </p:par>
                              <p:par>
                                <p:cTn id="47" presetID="10" presetClass="entr" presetSubtype="0" fill="hold" nodeType="withEffect">
                                  <p:stCondLst>
                                    <p:cond delay="0"/>
                                  </p:stCondLst>
                                  <p:childTnLst>
                                    <p:set>
                                      <p:cBhvr>
                                        <p:cTn id="48" dur="1" fill="hold">
                                          <p:stCondLst>
                                            <p:cond delay="0"/>
                                          </p:stCondLst>
                                        </p:cTn>
                                        <p:tgtEl>
                                          <p:spTgt spid="4788"/>
                                        </p:tgtEl>
                                        <p:attrNameLst>
                                          <p:attrName>style.visibility</p:attrName>
                                        </p:attrNameLst>
                                      </p:cBhvr>
                                      <p:to>
                                        <p:strVal val="visible"/>
                                      </p:to>
                                    </p:set>
                                    <p:animEffect transition="in" filter="fade">
                                      <p:cBhvr>
                                        <p:cTn id="49" dur="500"/>
                                        <p:tgtEl>
                                          <p:spTgt spid="4788"/>
                                        </p:tgtEl>
                                      </p:cBhvr>
                                    </p:animEffect>
                                  </p:childTnLst>
                                </p:cTn>
                              </p:par>
                              <p:par>
                                <p:cTn id="50" presetID="10" presetClass="entr" presetSubtype="0" fill="hold" nodeType="withEffect">
                                  <p:stCondLst>
                                    <p:cond delay="0"/>
                                  </p:stCondLst>
                                  <p:childTnLst>
                                    <p:set>
                                      <p:cBhvr>
                                        <p:cTn id="51" dur="1" fill="hold">
                                          <p:stCondLst>
                                            <p:cond delay="0"/>
                                          </p:stCondLst>
                                        </p:cTn>
                                        <p:tgtEl>
                                          <p:spTgt spid="4789"/>
                                        </p:tgtEl>
                                        <p:attrNameLst>
                                          <p:attrName>style.visibility</p:attrName>
                                        </p:attrNameLst>
                                      </p:cBhvr>
                                      <p:to>
                                        <p:strVal val="visible"/>
                                      </p:to>
                                    </p:set>
                                    <p:animEffect transition="in" filter="fade">
                                      <p:cBhvr>
                                        <p:cTn id="52" dur="500"/>
                                        <p:tgtEl>
                                          <p:spTgt spid="4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795"/>
        <p:cNvGrpSpPr/>
        <p:nvPr/>
      </p:nvGrpSpPr>
      <p:grpSpPr>
        <a:xfrm>
          <a:off x="0" y="0"/>
          <a:ext cx="0" cy="0"/>
          <a:chOff x="0" y="0"/>
          <a:chExt cx="0" cy="0"/>
        </a:xfrm>
      </p:grpSpPr>
      <p:grpSp>
        <p:nvGrpSpPr>
          <p:cNvPr id="4796" name="Shape 4796"/>
          <p:cNvGrpSpPr/>
          <p:nvPr/>
        </p:nvGrpSpPr>
        <p:grpSpPr>
          <a:xfrm>
            <a:off x="5056824" y="1563794"/>
            <a:ext cx="3042147" cy="3138707"/>
            <a:chOff x="398956" y="1578374"/>
            <a:chExt cx="2790228" cy="2878792"/>
          </a:xfrm>
        </p:grpSpPr>
        <p:sp>
          <p:nvSpPr>
            <p:cNvPr id="4797" name="Shape 4797"/>
            <p:cNvSpPr/>
            <p:nvPr/>
          </p:nvSpPr>
          <p:spPr>
            <a:xfrm rot="5400000" flipH="1">
              <a:off x="1418951" y="2389689"/>
              <a:ext cx="2249693" cy="1290773"/>
            </a:xfrm>
            <a:custGeom>
              <a:avLst/>
              <a:gdLst/>
              <a:ahLst/>
              <a:cxnLst/>
              <a:rect l="0" t="0" r="0" b="0"/>
              <a:pathLst>
                <a:path w="933" h="535" extrusionOk="0">
                  <a:moveTo>
                    <a:pt x="0" y="507"/>
                  </a:moveTo>
                  <a:cubicBezTo>
                    <a:pt x="467" y="535"/>
                    <a:pt x="467" y="535"/>
                    <a:pt x="467" y="535"/>
                  </a:cubicBezTo>
                  <a:cubicBezTo>
                    <a:pt x="933" y="494"/>
                    <a:pt x="933" y="494"/>
                    <a:pt x="933" y="494"/>
                  </a:cubicBezTo>
                  <a:cubicBezTo>
                    <a:pt x="928" y="430"/>
                    <a:pt x="909" y="365"/>
                    <a:pt x="875" y="305"/>
                  </a:cubicBezTo>
                  <a:cubicBezTo>
                    <a:pt x="748" y="80"/>
                    <a:pt x="462" y="0"/>
                    <a:pt x="237" y="127"/>
                  </a:cubicBezTo>
                  <a:cubicBezTo>
                    <a:pt x="94" y="208"/>
                    <a:pt x="9" y="353"/>
                    <a:pt x="0" y="507"/>
                  </a:cubicBezTo>
                  <a:close/>
                </a:path>
              </a:pathLst>
            </a:custGeom>
            <a:solidFill>
              <a:srgbClr val="262626"/>
            </a:solidFill>
            <a:ln>
              <a:noFill/>
            </a:ln>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4798" name="Shape 4798"/>
            <p:cNvSpPr/>
            <p:nvPr/>
          </p:nvSpPr>
          <p:spPr>
            <a:xfrm rot="5400000" flipH="1">
              <a:off x="1859729" y="1763644"/>
              <a:ext cx="1278558" cy="1268378"/>
            </a:xfrm>
            <a:custGeom>
              <a:avLst/>
              <a:gdLst/>
              <a:ahLst/>
              <a:cxnLst/>
              <a:rect l="0" t="0" r="0" b="0"/>
              <a:pathLst>
                <a:path w="530" h="526" extrusionOk="0">
                  <a:moveTo>
                    <a:pt x="530" y="423"/>
                  </a:moveTo>
                  <a:cubicBezTo>
                    <a:pt x="516" y="353"/>
                    <a:pt x="486" y="284"/>
                    <a:pt x="441" y="222"/>
                  </a:cubicBezTo>
                  <a:cubicBezTo>
                    <a:pt x="336" y="75"/>
                    <a:pt x="168" y="0"/>
                    <a:pt x="0" y="7"/>
                  </a:cubicBezTo>
                  <a:cubicBezTo>
                    <a:pt x="20" y="526"/>
                    <a:pt x="20" y="526"/>
                    <a:pt x="20" y="526"/>
                  </a:cubicBezTo>
                  <a:lnTo>
                    <a:pt x="530" y="423"/>
                  </a:lnTo>
                  <a:close/>
                </a:path>
              </a:pathLst>
            </a:custGeom>
            <a:solidFill>
              <a:schemeClr val="accent3"/>
            </a:solidFill>
            <a:ln>
              <a:noFill/>
            </a:ln>
            <a:effectLst>
              <a:outerShdw blurRad="228600" dist="38100" dir="5400000" algn="t" rotWithShape="0">
                <a:srgbClr val="000000">
                  <a:alpha val="49803"/>
                </a:srgbClr>
              </a:outerShdw>
            </a:effectLst>
          </p:spPr>
          <p:txBody>
            <a:bodyPr spcFirstLastPara="1" wrap="square" lIns="68569" tIns="34275" rIns="68569" bIns="34275" anchor="t" anchorCtr="0">
              <a:noAutofit/>
            </a:bodyPr>
            <a:lstStyle/>
            <a:p>
              <a:endParaRPr sz="1800">
                <a:solidFill>
                  <a:schemeClr val="dk1"/>
                </a:solidFill>
                <a:latin typeface="Open Sans"/>
                <a:ea typeface="Open Sans"/>
                <a:cs typeface="Open Sans"/>
                <a:sym typeface="Open Sans"/>
              </a:endParaRPr>
            </a:p>
          </p:txBody>
        </p:sp>
        <p:sp>
          <p:nvSpPr>
            <p:cNvPr id="4799" name="Shape 4799"/>
            <p:cNvSpPr/>
            <p:nvPr/>
          </p:nvSpPr>
          <p:spPr>
            <a:xfrm rot="5400000" flipH="1">
              <a:off x="913026" y="1194603"/>
              <a:ext cx="1492330" cy="2259872"/>
            </a:xfrm>
            <a:custGeom>
              <a:avLst/>
              <a:gdLst/>
              <a:ahLst/>
              <a:cxnLst/>
              <a:rect l="0" t="0" r="0" b="0"/>
              <a:pathLst>
                <a:path w="619" h="937" extrusionOk="0">
                  <a:moveTo>
                    <a:pt x="0" y="923"/>
                  </a:moveTo>
                  <a:cubicBezTo>
                    <a:pt x="270" y="937"/>
                    <a:pt x="518" y="755"/>
                    <a:pt x="579" y="483"/>
                  </a:cubicBezTo>
                  <a:cubicBezTo>
                    <a:pt x="619" y="306"/>
                    <a:pt x="570" y="129"/>
                    <a:pt x="463" y="0"/>
                  </a:cubicBezTo>
                  <a:cubicBezTo>
                    <a:pt x="29" y="360"/>
                    <a:pt x="29" y="360"/>
                    <a:pt x="29" y="360"/>
                  </a:cubicBezTo>
                  <a:lnTo>
                    <a:pt x="0" y="923"/>
                  </a:lnTo>
                  <a:close/>
                </a:path>
              </a:pathLst>
            </a:custGeom>
            <a:solidFill>
              <a:schemeClr val="accent2"/>
            </a:solidFill>
            <a:ln>
              <a:noFill/>
            </a:ln>
            <a:effectLst>
              <a:outerShdw blurRad="228600" dist="38100" dir="2700000" algn="tl" rotWithShape="0">
                <a:srgbClr val="000000">
                  <a:alpha val="22745"/>
                </a:srgbClr>
              </a:outerShdw>
            </a:effectLst>
          </p:spPr>
          <p:txBody>
            <a:bodyPr spcFirstLastPara="1" wrap="square" lIns="68569" tIns="34275" rIns="68569" bIns="34275" anchor="t" anchorCtr="0">
              <a:noAutofit/>
            </a:bodyPr>
            <a:lstStyle/>
            <a:p>
              <a:endParaRPr sz="1800">
                <a:solidFill>
                  <a:schemeClr val="dk1"/>
                </a:solidFill>
                <a:latin typeface="Lato Black"/>
                <a:ea typeface="Lato Black"/>
                <a:cs typeface="Lato Black"/>
                <a:sym typeface="Lato Black"/>
              </a:endParaRPr>
            </a:p>
          </p:txBody>
        </p:sp>
        <p:sp>
          <p:nvSpPr>
            <p:cNvPr id="4800" name="Shape 4800"/>
            <p:cNvSpPr/>
            <p:nvPr/>
          </p:nvSpPr>
          <p:spPr>
            <a:xfrm rot="5400000" flipH="1">
              <a:off x="348567" y="2041037"/>
              <a:ext cx="2466518" cy="2365740"/>
            </a:xfrm>
            <a:custGeom>
              <a:avLst/>
              <a:gdLst/>
              <a:ahLst/>
              <a:cxnLst/>
              <a:rect l="0" t="0" r="0" b="0"/>
              <a:pathLst>
                <a:path w="1023" h="981" extrusionOk="0">
                  <a:moveTo>
                    <a:pt x="1023" y="803"/>
                  </a:moveTo>
                  <a:cubicBezTo>
                    <a:pt x="641" y="371"/>
                    <a:pt x="641" y="371"/>
                    <a:pt x="641" y="371"/>
                  </a:cubicBezTo>
                  <a:cubicBezTo>
                    <a:pt x="199" y="0"/>
                    <a:pt x="199" y="0"/>
                    <a:pt x="199" y="0"/>
                  </a:cubicBezTo>
                  <a:cubicBezTo>
                    <a:pt x="148" y="61"/>
                    <a:pt x="108" y="134"/>
                    <a:pt x="86" y="216"/>
                  </a:cubicBezTo>
                  <a:cubicBezTo>
                    <a:pt x="0" y="523"/>
                    <a:pt x="179" y="841"/>
                    <a:pt x="486" y="927"/>
                  </a:cubicBezTo>
                  <a:cubicBezTo>
                    <a:pt x="682" y="981"/>
                    <a:pt x="882" y="928"/>
                    <a:pt x="1023" y="803"/>
                  </a:cubicBezTo>
                  <a:close/>
                </a:path>
              </a:pathLst>
            </a:custGeom>
            <a:solidFill>
              <a:schemeClr val="accent1"/>
            </a:solidFill>
            <a:ln>
              <a:noFill/>
            </a:ln>
            <a:effectLst>
              <a:outerShdw blurRad="165100" dist="38100" algn="l" rotWithShape="0">
                <a:srgbClr val="000000">
                  <a:alpha val="22745"/>
                </a:srgbClr>
              </a:outerShdw>
            </a:effectLst>
          </p:spPr>
          <p:txBody>
            <a:bodyPr spcFirstLastPara="1" wrap="square" lIns="68569" tIns="34275" rIns="68569" bIns="34275" anchor="t" anchorCtr="0">
              <a:noAutofit/>
            </a:bodyPr>
            <a:lstStyle/>
            <a:p>
              <a:endParaRPr sz="1800">
                <a:solidFill>
                  <a:schemeClr val="dk1"/>
                </a:solidFill>
                <a:latin typeface="Lato Black"/>
                <a:ea typeface="Lato Black"/>
                <a:cs typeface="Lato Black"/>
                <a:sym typeface="Lato Black"/>
              </a:endParaRPr>
            </a:p>
          </p:txBody>
        </p:sp>
        <p:sp>
          <p:nvSpPr>
            <p:cNvPr id="4801" name="Shape 4801"/>
            <p:cNvSpPr txBox="1"/>
            <p:nvPr/>
          </p:nvSpPr>
          <p:spPr>
            <a:xfrm>
              <a:off x="1069924" y="3124886"/>
              <a:ext cx="794895" cy="470351"/>
            </a:xfrm>
            <a:prstGeom prst="rect">
              <a:avLst/>
            </a:prstGeom>
            <a:noFill/>
            <a:ln>
              <a:noFill/>
            </a:ln>
          </p:spPr>
          <p:txBody>
            <a:bodyPr spcFirstLastPara="1" wrap="square" lIns="68569" tIns="34275" rIns="68569" bIns="34275" anchor="t" anchorCtr="0">
              <a:noAutofit/>
            </a:bodyPr>
            <a:lstStyle/>
            <a:p>
              <a:pPr algn="ctr"/>
              <a:r>
                <a:rPr lang="id-ID" sz="3300" b="1">
                  <a:solidFill>
                    <a:schemeClr val="lt1"/>
                  </a:solidFill>
                  <a:latin typeface="Lato Black"/>
                  <a:ea typeface="Lato Black"/>
                  <a:cs typeface="Lato Black"/>
                  <a:sym typeface="Lato Black"/>
                </a:rPr>
                <a:t>47%</a:t>
              </a:r>
              <a:endParaRPr sz="788"/>
            </a:p>
          </p:txBody>
        </p:sp>
        <p:sp>
          <p:nvSpPr>
            <p:cNvPr id="4802" name="Shape 4802"/>
            <p:cNvSpPr txBox="1"/>
            <p:nvPr/>
          </p:nvSpPr>
          <p:spPr>
            <a:xfrm>
              <a:off x="2368897" y="3175200"/>
              <a:ext cx="484267" cy="282211"/>
            </a:xfrm>
            <a:prstGeom prst="rect">
              <a:avLst/>
            </a:prstGeom>
            <a:noFill/>
            <a:ln>
              <a:noFill/>
            </a:ln>
          </p:spPr>
          <p:txBody>
            <a:bodyPr spcFirstLastPara="1" wrap="square" lIns="68569" tIns="34275" rIns="68569" bIns="34275" anchor="t" anchorCtr="0">
              <a:noAutofit/>
            </a:bodyPr>
            <a:lstStyle/>
            <a:p>
              <a:pPr algn="ctr"/>
              <a:r>
                <a:rPr lang="id-ID" sz="1800" b="1">
                  <a:solidFill>
                    <a:schemeClr val="lt1"/>
                  </a:solidFill>
                  <a:latin typeface="Lato Black"/>
                  <a:ea typeface="Lato Black"/>
                  <a:cs typeface="Lato Black"/>
                  <a:sym typeface="Lato Black"/>
                </a:rPr>
                <a:t>11%</a:t>
              </a:r>
              <a:endParaRPr sz="788"/>
            </a:p>
          </p:txBody>
        </p:sp>
        <p:sp>
          <p:nvSpPr>
            <p:cNvPr id="4803" name="Shape 4803"/>
            <p:cNvSpPr txBox="1"/>
            <p:nvPr/>
          </p:nvSpPr>
          <p:spPr>
            <a:xfrm>
              <a:off x="2374329" y="2518939"/>
              <a:ext cx="484267" cy="282211"/>
            </a:xfrm>
            <a:prstGeom prst="rect">
              <a:avLst/>
            </a:prstGeom>
            <a:noFill/>
            <a:ln>
              <a:noFill/>
            </a:ln>
          </p:spPr>
          <p:txBody>
            <a:bodyPr spcFirstLastPara="1" wrap="square" lIns="68569" tIns="34275" rIns="68569" bIns="34275" anchor="t" anchorCtr="0">
              <a:noAutofit/>
            </a:bodyPr>
            <a:lstStyle/>
            <a:p>
              <a:pPr algn="ctr"/>
              <a:r>
                <a:rPr lang="id-ID" sz="1800" b="1">
                  <a:solidFill>
                    <a:schemeClr val="lt1"/>
                  </a:solidFill>
                  <a:latin typeface="Lato Black"/>
                  <a:ea typeface="Lato Black"/>
                  <a:cs typeface="Lato Black"/>
                  <a:sym typeface="Lato Black"/>
                </a:rPr>
                <a:t>22%</a:t>
              </a:r>
              <a:endParaRPr sz="788"/>
            </a:p>
          </p:txBody>
        </p:sp>
        <p:sp>
          <p:nvSpPr>
            <p:cNvPr id="4804" name="Shape 4804"/>
            <p:cNvSpPr txBox="1"/>
            <p:nvPr/>
          </p:nvSpPr>
          <p:spPr>
            <a:xfrm>
              <a:off x="1625802" y="2040365"/>
              <a:ext cx="607734" cy="357467"/>
            </a:xfrm>
            <a:prstGeom prst="rect">
              <a:avLst/>
            </a:prstGeom>
            <a:noFill/>
            <a:ln>
              <a:noFill/>
            </a:ln>
          </p:spPr>
          <p:txBody>
            <a:bodyPr spcFirstLastPara="1" wrap="square" lIns="68569" tIns="34275" rIns="68569" bIns="34275" anchor="t" anchorCtr="0">
              <a:noAutofit/>
            </a:bodyPr>
            <a:lstStyle/>
            <a:p>
              <a:pPr algn="ctr"/>
              <a:r>
                <a:rPr lang="id-ID" sz="2400" b="1">
                  <a:solidFill>
                    <a:schemeClr val="lt1"/>
                  </a:solidFill>
                  <a:latin typeface="Lato Black"/>
                  <a:ea typeface="Lato Black"/>
                  <a:cs typeface="Lato Black"/>
                  <a:sym typeface="Lato Black"/>
                </a:rPr>
                <a:t>30%</a:t>
              </a:r>
              <a:endParaRPr sz="788"/>
            </a:p>
          </p:txBody>
        </p:sp>
      </p:grpSp>
      <p:sp>
        <p:nvSpPr>
          <p:cNvPr id="4805" name="Shape 4805"/>
          <p:cNvSpPr txBox="1"/>
          <p:nvPr/>
        </p:nvSpPr>
        <p:spPr>
          <a:xfrm>
            <a:off x="902917" y="2782582"/>
            <a:ext cx="3777140" cy="1592744"/>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4806" name="Shape 4806"/>
          <p:cNvSpPr txBox="1"/>
          <p:nvPr/>
        </p:nvSpPr>
        <p:spPr>
          <a:xfrm>
            <a:off x="897742" y="1491184"/>
            <a:ext cx="1053125" cy="230832"/>
          </a:xfrm>
          <a:prstGeom prst="rect">
            <a:avLst/>
          </a:prstGeom>
          <a:noFill/>
          <a:ln>
            <a:noFill/>
          </a:ln>
        </p:spPr>
        <p:txBody>
          <a:bodyPr spcFirstLastPara="1" wrap="square" lIns="68569" tIns="34275" rIns="68569" bIns="34275" anchor="t" anchorCtr="0">
            <a:noAutofit/>
          </a:bodyPr>
          <a:lstStyle/>
          <a:p>
            <a:r>
              <a:rPr lang="id-ID" b="1">
                <a:solidFill>
                  <a:schemeClr val="dk1"/>
                </a:solidFill>
                <a:latin typeface="Open Sans"/>
                <a:ea typeface="Open Sans"/>
                <a:cs typeface="Open Sans"/>
                <a:sym typeface="Open Sans"/>
              </a:rPr>
              <a:t>PROFIT UP TO</a:t>
            </a:r>
            <a:endParaRPr b="1">
              <a:solidFill>
                <a:schemeClr val="dk1"/>
              </a:solidFill>
              <a:latin typeface="Open Sans"/>
              <a:ea typeface="Open Sans"/>
              <a:cs typeface="Open Sans"/>
              <a:sym typeface="Open Sans"/>
            </a:endParaRPr>
          </a:p>
        </p:txBody>
      </p:sp>
      <p:sp>
        <p:nvSpPr>
          <p:cNvPr id="4807" name="Shape 4807"/>
          <p:cNvSpPr txBox="1"/>
          <p:nvPr/>
        </p:nvSpPr>
        <p:spPr>
          <a:xfrm>
            <a:off x="2337471" y="1624513"/>
            <a:ext cx="2234530" cy="564386"/>
          </a:xfrm>
          <a:prstGeom prst="rect">
            <a:avLst/>
          </a:prstGeom>
          <a:noFill/>
          <a:ln>
            <a:noFill/>
          </a:ln>
        </p:spPr>
        <p:txBody>
          <a:bodyPr spcFirstLastPara="1" wrap="square" lIns="68569" tIns="34275" rIns="68569" bIns="34275" anchor="t" anchorCtr="0">
            <a:noAutofit/>
          </a:bodyPr>
          <a:lstStyle/>
          <a:p>
            <a:pPr>
              <a:lnSpc>
                <a:spcPct val="130000"/>
              </a:lnSpc>
            </a:pPr>
            <a:r>
              <a:rPr lang="id-ID" sz="825">
                <a:solidFill>
                  <a:srgbClr val="595959"/>
                </a:solidFill>
                <a:latin typeface="Open Sans"/>
                <a:ea typeface="Open Sans"/>
                <a:cs typeface="Open Sans"/>
                <a:sym typeface="Open Sans"/>
              </a:rPr>
              <a:t>Lorem ipsum dolor sit amet, consectetur adipiscing elit. Aliquam tincidunt ante nec sem congue convas</a:t>
            </a:r>
            <a:endParaRPr sz="825">
              <a:solidFill>
                <a:srgbClr val="595959"/>
              </a:solidFill>
              <a:latin typeface="Open Sans"/>
              <a:ea typeface="Open Sans"/>
              <a:cs typeface="Open Sans"/>
              <a:sym typeface="Open Sans"/>
            </a:endParaRPr>
          </a:p>
        </p:txBody>
      </p:sp>
      <p:sp>
        <p:nvSpPr>
          <p:cNvPr id="4808" name="Shape 4808"/>
          <p:cNvSpPr txBox="1"/>
          <p:nvPr/>
        </p:nvSpPr>
        <p:spPr>
          <a:xfrm>
            <a:off x="876665" y="1606600"/>
            <a:ext cx="1587533" cy="692498"/>
          </a:xfrm>
          <a:prstGeom prst="rect">
            <a:avLst/>
          </a:prstGeom>
          <a:noFill/>
          <a:ln>
            <a:noFill/>
          </a:ln>
        </p:spPr>
        <p:txBody>
          <a:bodyPr spcFirstLastPara="1" wrap="square" lIns="68569" tIns="34275" rIns="68569" bIns="34275" anchor="t" anchorCtr="0">
            <a:noAutofit/>
          </a:bodyPr>
          <a:lstStyle/>
          <a:p>
            <a:r>
              <a:rPr lang="id-ID" sz="4050" b="1">
                <a:solidFill>
                  <a:schemeClr val="accent1"/>
                </a:solidFill>
                <a:latin typeface="Open Sans"/>
                <a:ea typeface="Open Sans"/>
                <a:cs typeface="Open Sans"/>
                <a:sym typeface="Open Sans"/>
              </a:rPr>
              <a:t>86%</a:t>
            </a:r>
            <a:endParaRPr sz="788"/>
          </a:p>
        </p:txBody>
      </p:sp>
      <p:sp>
        <p:nvSpPr>
          <p:cNvPr id="4809" name="Shape 4809"/>
          <p:cNvSpPr txBox="1"/>
          <p:nvPr/>
        </p:nvSpPr>
        <p:spPr>
          <a:xfrm>
            <a:off x="3049121" y="74178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INFO</a:t>
            </a:r>
            <a:r>
              <a:rPr lang="id-ID" sz="2100" b="1">
                <a:solidFill>
                  <a:schemeClr val="accent2"/>
                </a:solidFill>
                <a:latin typeface="Lato Black"/>
                <a:ea typeface="Lato Black"/>
                <a:cs typeface="Lato Black"/>
                <a:sym typeface="Lato Black"/>
              </a:rPr>
              <a:t>GRAPHIC</a:t>
            </a:r>
            <a:endParaRPr sz="2100" b="1">
              <a:solidFill>
                <a:schemeClr val="accent2"/>
              </a:solidFill>
              <a:latin typeface="Lato Black"/>
              <a:ea typeface="Lato Black"/>
              <a:cs typeface="Lato Black"/>
              <a:sym typeface="Lato Black"/>
            </a:endParaRPr>
          </a:p>
        </p:txBody>
      </p:sp>
      <p:sp>
        <p:nvSpPr>
          <p:cNvPr id="4810" name="Shape 4810"/>
          <p:cNvSpPr txBox="1"/>
          <p:nvPr/>
        </p:nvSpPr>
        <p:spPr>
          <a:xfrm>
            <a:off x="2904565" y="557120"/>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09"/>
                                        </p:tgtEl>
                                        <p:attrNameLst>
                                          <p:attrName>style.visibility</p:attrName>
                                        </p:attrNameLst>
                                      </p:cBhvr>
                                      <p:to>
                                        <p:strVal val="visible"/>
                                      </p:to>
                                    </p:set>
                                    <p:animEffect transition="in" filter="fade">
                                      <p:cBhvr>
                                        <p:cTn id="7" dur="500"/>
                                        <p:tgtEl>
                                          <p:spTgt spid="4809"/>
                                        </p:tgtEl>
                                      </p:cBhvr>
                                    </p:animEffect>
                                  </p:childTnLst>
                                </p:cTn>
                              </p:par>
                              <p:par>
                                <p:cTn id="8" presetID="10" presetClass="entr" presetSubtype="0" fill="hold" nodeType="withEffect">
                                  <p:stCondLst>
                                    <p:cond delay="0"/>
                                  </p:stCondLst>
                                  <p:childTnLst>
                                    <p:set>
                                      <p:cBhvr>
                                        <p:cTn id="9" dur="1" fill="hold">
                                          <p:stCondLst>
                                            <p:cond delay="0"/>
                                          </p:stCondLst>
                                        </p:cTn>
                                        <p:tgtEl>
                                          <p:spTgt spid="4810"/>
                                        </p:tgtEl>
                                        <p:attrNameLst>
                                          <p:attrName>style.visibility</p:attrName>
                                        </p:attrNameLst>
                                      </p:cBhvr>
                                      <p:to>
                                        <p:strVal val="visible"/>
                                      </p:to>
                                    </p:set>
                                    <p:animEffect transition="in" filter="fade">
                                      <p:cBhvr>
                                        <p:cTn id="10" dur="500"/>
                                        <p:tgtEl>
                                          <p:spTgt spid="481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06"/>
                                        </p:tgtEl>
                                        <p:attrNameLst>
                                          <p:attrName>style.visibility</p:attrName>
                                        </p:attrNameLst>
                                      </p:cBhvr>
                                      <p:to>
                                        <p:strVal val="visible"/>
                                      </p:to>
                                    </p:set>
                                    <p:animEffect transition="in" filter="fade">
                                      <p:cBhvr>
                                        <p:cTn id="14" dur="500"/>
                                        <p:tgtEl>
                                          <p:spTgt spid="480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08"/>
                                        </p:tgtEl>
                                        <p:attrNameLst>
                                          <p:attrName>style.visibility</p:attrName>
                                        </p:attrNameLst>
                                      </p:cBhvr>
                                      <p:to>
                                        <p:strVal val="visible"/>
                                      </p:to>
                                    </p:set>
                                    <p:animEffect transition="in" filter="fade">
                                      <p:cBhvr>
                                        <p:cTn id="18" dur="500"/>
                                        <p:tgtEl>
                                          <p:spTgt spid="480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807"/>
                                        </p:tgtEl>
                                        <p:attrNameLst>
                                          <p:attrName>style.visibility</p:attrName>
                                        </p:attrNameLst>
                                      </p:cBhvr>
                                      <p:to>
                                        <p:strVal val="visible"/>
                                      </p:to>
                                    </p:set>
                                    <p:animEffect transition="in" filter="fade">
                                      <p:cBhvr>
                                        <p:cTn id="22" dur="500"/>
                                        <p:tgtEl>
                                          <p:spTgt spid="480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805"/>
                                        </p:tgtEl>
                                        <p:attrNameLst>
                                          <p:attrName>style.visibility</p:attrName>
                                        </p:attrNameLst>
                                      </p:cBhvr>
                                      <p:to>
                                        <p:strVal val="visible"/>
                                      </p:to>
                                    </p:set>
                                    <p:animEffect transition="in" filter="fade">
                                      <p:cBhvr>
                                        <p:cTn id="26" dur="500"/>
                                        <p:tgtEl>
                                          <p:spTgt spid="4805"/>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796"/>
                                        </p:tgtEl>
                                        <p:attrNameLst>
                                          <p:attrName>style.visibility</p:attrName>
                                        </p:attrNameLst>
                                      </p:cBhvr>
                                      <p:to>
                                        <p:strVal val="visible"/>
                                      </p:to>
                                    </p:set>
                                    <p:animEffect transition="in" filter="fade">
                                      <p:cBhvr>
                                        <p:cTn id="30" dur="500"/>
                                        <p:tgtEl>
                                          <p:spTgt spid="4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814"/>
        <p:cNvGrpSpPr/>
        <p:nvPr/>
      </p:nvGrpSpPr>
      <p:grpSpPr>
        <a:xfrm>
          <a:off x="0" y="0"/>
          <a:ext cx="0" cy="0"/>
          <a:chOff x="0" y="0"/>
          <a:chExt cx="0" cy="0"/>
        </a:xfrm>
      </p:grpSpPr>
      <p:sp>
        <p:nvSpPr>
          <p:cNvPr id="4815" name="Shape 4815"/>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PHONE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4816" name="Shape 4816"/>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4817" name="Shape 4817"/>
          <p:cNvSpPr/>
          <p:nvPr/>
        </p:nvSpPr>
        <p:spPr>
          <a:xfrm>
            <a:off x="804665" y="4097638"/>
            <a:ext cx="1875113" cy="207749"/>
          </a:xfrm>
          <a:prstGeom prst="rect">
            <a:avLst/>
          </a:prstGeom>
          <a:noFill/>
          <a:ln>
            <a:noFill/>
          </a:ln>
        </p:spPr>
        <p:txBody>
          <a:bodyPr spcFirstLastPara="1" wrap="square" lIns="68569" tIns="34275" rIns="68569" bIns="34275" anchor="t" anchorCtr="0">
            <a:noAutofit/>
          </a:bodyPr>
          <a:lstStyle/>
          <a:p>
            <a:pPr algn="r"/>
            <a:r>
              <a:rPr lang="id-ID" sz="900">
                <a:solidFill>
                  <a:schemeClr val="lt1"/>
                </a:solidFill>
                <a:latin typeface="Lato Black"/>
                <a:ea typeface="Lato Black"/>
                <a:cs typeface="Lato Black"/>
                <a:sym typeface="Lato Black"/>
              </a:rPr>
              <a:t>CALENDAR</a:t>
            </a:r>
            <a:endParaRPr sz="900">
              <a:solidFill>
                <a:schemeClr val="lt1"/>
              </a:solidFill>
              <a:latin typeface="Lato Black"/>
              <a:ea typeface="Lato Black"/>
              <a:cs typeface="Lato Black"/>
              <a:sym typeface="Lato Black"/>
            </a:endParaRPr>
          </a:p>
        </p:txBody>
      </p:sp>
      <p:sp>
        <p:nvSpPr>
          <p:cNvPr id="4818" name="Shape 4818"/>
          <p:cNvSpPr txBox="1"/>
          <p:nvPr/>
        </p:nvSpPr>
        <p:spPr>
          <a:xfrm>
            <a:off x="804665" y="4328471"/>
            <a:ext cx="1875113" cy="450123"/>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a:t>
            </a:r>
            <a:endParaRPr sz="788">
              <a:solidFill>
                <a:schemeClr val="lt1"/>
              </a:solidFill>
              <a:latin typeface="Open Sans"/>
              <a:ea typeface="Open Sans"/>
              <a:cs typeface="Open Sans"/>
              <a:sym typeface="Open Sans"/>
            </a:endParaRPr>
          </a:p>
        </p:txBody>
      </p:sp>
      <p:sp>
        <p:nvSpPr>
          <p:cNvPr id="4819" name="Shape 4819"/>
          <p:cNvSpPr/>
          <p:nvPr/>
        </p:nvSpPr>
        <p:spPr>
          <a:xfrm>
            <a:off x="6477484" y="4097638"/>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lt1"/>
                </a:solidFill>
                <a:latin typeface="Lato Black"/>
                <a:ea typeface="Lato Black"/>
                <a:cs typeface="Lato Black"/>
                <a:sym typeface="Lato Black"/>
              </a:rPr>
              <a:t>WORLDWIDE WEB</a:t>
            </a:r>
            <a:endParaRPr sz="900">
              <a:solidFill>
                <a:schemeClr val="lt1"/>
              </a:solidFill>
              <a:latin typeface="Lato Black"/>
              <a:ea typeface="Lato Black"/>
              <a:cs typeface="Lato Black"/>
              <a:sym typeface="Lato Black"/>
            </a:endParaRPr>
          </a:p>
        </p:txBody>
      </p:sp>
      <p:sp>
        <p:nvSpPr>
          <p:cNvPr id="4820" name="Shape 4820"/>
          <p:cNvSpPr txBox="1"/>
          <p:nvPr/>
        </p:nvSpPr>
        <p:spPr>
          <a:xfrm>
            <a:off x="6477485" y="4328471"/>
            <a:ext cx="187511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chemeClr val="lt1"/>
                </a:solidFill>
                <a:latin typeface="Open Sans"/>
                <a:ea typeface="Open Sans"/>
                <a:cs typeface="Open Sans"/>
                <a:sym typeface="Open Sans"/>
              </a:rPr>
              <a:t>A </a:t>
            </a:r>
            <a:r>
              <a:rPr lang="id-ID" sz="825" b="1">
                <a:solidFill>
                  <a:schemeClr val="lt1"/>
                </a:solidFill>
                <a:latin typeface="Open Sans"/>
                <a:ea typeface="Open Sans"/>
                <a:cs typeface="Open Sans"/>
                <a:sym typeface="Open Sans"/>
              </a:rPr>
              <a:t>corporation</a:t>
            </a:r>
            <a:r>
              <a:rPr lang="id-ID" sz="825">
                <a:solidFill>
                  <a:schemeClr val="lt1"/>
                </a:solidFill>
                <a:latin typeface="Open Sans"/>
                <a:ea typeface="Open Sans"/>
                <a:cs typeface="Open Sans"/>
                <a:sym typeface="Open Sans"/>
              </a:rPr>
              <a:t> is a form of organization</a:t>
            </a:r>
            <a:endParaRPr sz="788">
              <a:solidFill>
                <a:schemeClr val="lt1"/>
              </a:solidFill>
              <a:latin typeface="Open Sans"/>
              <a:ea typeface="Open Sans"/>
              <a:cs typeface="Open Sans"/>
              <a:sym typeface="Open Sans"/>
            </a:endParaRPr>
          </a:p>
        </p:txBody>
      </p:sp>
      <p:sp>
        <p:nvSpPr>
          <p:cNvPr id="4821" name="Shape 4821"/>
          <p:cNvSpPr/>
          <p:nvPr/>
        </p:nvSpPr>
        <p:spPr>
          <a:xfrm>
            <a:off x="804665" y="2585686"/>
            <a:ext cx="1875113" cy="207749"/>
          </a:xfrm>
          <a:prstGeom prst="rect">
            <a:avLst/>
          </a:prstGeom>
          <a:noFill/>
          <a:ln>
            <a:noFill/>
          </a:ln>
        </p:spPr>
        <p:txBody>
          <a:bodyPr spcFirstLastPara="1" wrap="square" lIns="68569" tIns="34275" rIns="68569" bIns="34275" anchor="t" anchorCtr="0">
            <a:noAutofit/>
          </a:bodyPr>
          <a:lstStyle/>
          <a:p>
            <a:pPr algn="r"/>
            <a:r>
              <a:rPr lang="id-ID" sz="900">
                <a:solidFill>
                  <a:schemeClr val="dk1"/>
                </a:solidFill>
                <a:latin typeface="Lato Black"/>
                <a:ea typeface="Lato Black"/>
                <a:cs typeface="Lato Black"/>
                <a:sym typeface="Lato Black"/>
              </a:rPr>
              <a:t>EASY TO SETUP</a:t>
            </a:r>
            <a:endParaRPr sz="900">
              <a:solidFill>
                <a:schemeClr val="dk1"/>
              </a:solidFill>
              <a:latin typeface="Lato Black"/>
              <a:ea typeface="Lato Black"/>
              <a:cs typeface="Lato Black"/>
              <a:sym typeface="Lato Black"/>
            </a:endParaRPr>
          </a:p>
        </p:txBody>
      </p:sp>
      <p:sp>
        <p:nvSpPr>
          <p:cNvPr id="4822" name="Shape 4822"/>
          <p:cNvSpPr txBox="1"/>
          <p:nvPr/>
        </p:nvSpPr>
        <p:spPr>
          <a:xfrm>
            <a:off x="804665" y="2816518"/>
            <a:ext cx="1875113" cy="450123"/>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a:t>
            </a:r>
            <a:endParaRPr sz="788">
              <a:solidFill>
                <a:srgbClr val="595959"/>
              </a:solidFill>
              <a:latin typeface="Open Sans"/>
              <a:ea typeface="Open Sans"/>
              <a:cs typeface="Open Sans"/>
              <a:sym typeface="Open Sans"/>
            </a:endParaRPr>
          </a:p>
        </p:txBody>
      </p:sp>
      <p:sp>
        <p:nvSpPr>
          <p:cNvPr id="4823" name="Shape 4823"/>
          <p:cNvSpPr/>
          <p:nvPr/>
        </p:nvSpPr>
        <p:spPr>
          <a:xfrm>
            <a:off x="6477484" y="2585686"/>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RESPONSIVE</a:t>
            </a:r>
            <a:endParaRPr sz="900">
              <a:solidFill>
                <a:schemeClr val="dk1"/>
              </a:solidFill>
              <a:latin typeface="Lato Black"/>
              <a:ea typeface="Lato Black"/>
              <a:cs typeface="Lato Black"/>
              <a:sym typeface="Lato Black"/>
            </a:endParaRPr>
          </a:p>
        </p:txBody>
      </p:sp>
      <p:sp>
        <p:nvSpPr>
          <p:cNvPr id="4824" name="Shape 4824"/>
          <p:cNvSpPr txBox="1"/>
          <p:nvPr/>
        </p:nvSpPr>
        <p:spPr>
          <a:xfrm>
            <a:off x="6477485" y="2816518"/>
            <a:ext cx="187511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a:t>
            </a:r>
            <a:endParaRPr sz="788">
              <a:solidFill>
                <a:srgbClr val="595959"/>
              </a:solidFill>
              <a:latin typeface="Open Sans"/>
              <a:ea typeface="Open Sans"/>
              <a:cs typeface="Open Sans"/>
              <a:sym typeface="Open Sans"/>
            </a:endParaRPr>
          </a:p>
        </p:txBody>
      </p:sp>
      <p:grpSp>
        <p:nvGrpSpPr>
          <p:cNvPr id="4825" name="Shape 4825"/>
          <p:cNvGrpSpPr/>
          <p:nvPr/>
        </p:nvGrpSpPr>
        <p:grpSpPr>
          <a:xfrm>
            <a:off x="6563069" y="3773018"/>
            <a:ext cx="228155" cy="206631"/>
            <a:chOff x="6757005" y="5676273"/>
            <a:chExt cx="224366" cy="203200"/>
          </a:xfrm>
        </p:grpSpPr>
        <p:sp>
          <p:nvSpPr>
            <p:cNvPr id="4826" name="Shape 4826"/>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27" name="Shape 4827"/>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28" name="Shape 4828"/>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4829" name="Shape 4829"/>
          <p:cNvGrpSpPr/>
          <p:nvPr/>
        </p:nvGrpSpPr>
        <p:grpSpPr>
          <a:xfrm>
            <a:off x="2389538" y="2244878"/>
            <a:ext cx="213087" cy="193716"/>
            <a:chOff x="1208618" y="1115485"/>
            <a:chExt cx="209549" cy="190500"/>
          </a:xfrm>
        </p:grpSpPr>
        <p:sp>
          <p:nvSpPr>
            <p:cNvPr id="4830" name="Shape 4830"/>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31" name="Shape 4831"/>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32" name="Shape 4832"/>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4833" name="Shape 4833"/>
          <p:cNvGrpSpPr/>
          <p:nvPr/>
        </p:nvGrpSpPr>
        <p:grpSpPr>
          <a:xfrm>
            <a:off x="2370166" y="3783813"/>
            <a:ext cx="232460" cy="219545"/>
            <a:chOff x="3156059" y="821636"/>
            <a:chExt cx="171604" cy="162070"/>
          </a:xfrm>
        </p:grpSpPr>
        <p:sp>
          <p:nvSpPr>
            <p:cNvPr id="4834" name="Shape 4834"/>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35" name="Shape 4835"/>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4836" name="Shape 4836"/>
            <p:cNvSpPr/>
            <p:nvPr/>
          </p:nvSpPr>
          <p:spPr>
            <a:xfrm>
              <a:off x="3189428" y="883603"/>
              <a:ext cx="28601" cy="28601"/>
            </a:xfrm>
            <a:prstGeom prst="rect">
              <a:avLst/>
            </a:pr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4837" name="Shape 4837"/>
            <p:cNvSpPr/>
            <p:nvPr/>
          </p:nvSpPr>
          <p:spPr>
            <a:xfrm>
              <a:off x="3227562" y="883603"/>
              <a:ext cx="33369" cy="28601"/>
            </a:xfrm>
            <a:prstGeom prst="rect">
              <a:avLst/>
            </a:pr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4838" name="Shape 4838"/>
            <p:cNvSpPr/>
            <p:nvPr/>
          </p:nvSpPr>
          <p:spPr>
            <a:xfrm>
              <a:off x="3265696" y="883603"/>
              <a:ext cx="33369" cy="28601"/>
            </a:xfrm>
            <a:prstGeom prst="rect">
              <a:avLst/>
            </a:pr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4839" name="Shape 4839"/>
            <p:cNvSpPr/>
            <p:nvPr/>
          </p:nvSpPr>
          <p:spPr>
            <a:xfrm>
              <a:off x="3189428" y="921737"/>
              <a:ext cx="28601" cy="33369"/>
            </a:xfrm>
            <a:prstGeom prst="rect">
              <a:avLst/>
            </a:pr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4840" name="Shape 4840"/>
            <p:cNvSpPr/>
            <p:nvPr/>
          </p:nvSpPr>
          <p:spPr>
            <a:xfrm>
              <a:off x="3227562" y="921737"/>
              <a:ext cx="33369" cy="33369"/>
            </a:xfrm>
            <a:prstGeom prst="rect">
              <a:avLst/>
            </a:prstGeom>
            <a:solidFill>
              <a:schemeClr val="lt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sp>
        <p:nvSpPr>
          <p:cNvPr id="4841" name="Shape 4841"/>
          <p:cNvSpPr/>
          <p:nvPr/>
        </p:nvSpPr>
        <p:spPr>
          <a:xfrm>
            <a:off x="6547929" y="2264286"/>
            <a:ext cx="260441" cy="21954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pic>
        <p:nvPicPr>
          <p:cNvPr id="4842" name="Shape 4842"/>
          <p:cNvPicPr preferRelativeResize="0">
            <a:picLocks noGrp="1"/>
          </p:cNvPicPr>
          <p:nvPr>
            <p:ph type="pic" idx="2"/>
          </p:nvPr>
        </p:nvPicPr>
        <p:blipFill rotWithShape="1">
          <a:blip r:embed="rId3">
            <a:alphaModFix/>
          </a:blip>
          <a:srcRect l="34262" r="34261"/>
          <a:stretch/>
        </p:blipFill>
        <p:spPr>
          <a:xfrm>
            <a:off x="3249181" y="2272812"/>
            <a:ext cx="1101935" cy="1967984"/>
          </a:xfrm>
          <a:prstGeom prst="rect">
            <a:avLst/>
          </a:prstGeom>
          <a:noFill/>
          <a:ln>
            <a:noFill/>
          </a:ln>
        </p:spPr>
      </p:pic>
      <p:pic>
        <p:nvPicPr>
          <p:cNvPr id="4843" name="Shape 4843"/>
          <p:cNvPicPr preferRelativeResize="0">
            <a:picLocks noGrp="1"/>
          </p:cNvPicPr>
          <p:nvPr>
            <p:ph type="pic" idx="3"/>
          </p:nvPr>
        </p:nvPicPr>
        <p:blipFill rotWithShape="1">
          <a:blip r:embed="rId3">
            <a:alphaModFix/>
          </a:blip>
          <a:srcRect l="34398" r="34397"/>
          <a:stretch/>
        </p:blipFill>
        <p:spPr>
          <a:xfrm>
            <a:off x="4790141" y="2281778"/>
            <a:ext cx="1091890" cy="196798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15"/>
                                        </p:tgtEl>
                                        <p:attrNameLst>
                                          <p:attrName>style.visibility</p:attrName>
                                        </p:attrNameLst>
                                      </p:cBhvr>
                                      <p:to>
                                        <p:strVal val="visible"/>
                                      </p:to>
                                    </p:set>
                                    <p:animEffect transition="in" filter="fade">
                                      <p:cBhvr>
                                        <p:cTn id="7" dur="500"/>
                                        <p:tgtEl>
                                          <p:spTgt spid="4815"/>
                                        </p:tgtEl>
                                      </p:cBhvr>
                                    </p:animEffect>
                                  </p:childTnLst>
                                </p:cTn>
                              </p:par>
                              <p:par>
                                <p:cTn id="8" presetID="10" presetClass="entr" presetSubtype="0" fill="hold" nodeType="withEffect">
                                  <p:stCondLst>
                                    <p:cond delay="0"/>
                                  </p:stCondLst>
                                  <p:childTnLst>
                                    <p:set>
                                      <p:cBhvr>
                                        <p:cTn id="9" dur="1" fill="hold">
                                          <p:stCondLst>
                                            <p:cond delay="0"/>
                                          </p:stCondLst>
                                        </p:cTn>
                                        <p:tgtEl>
                                          <p:spTgt spid="4816"/>
                                        </p:tgtEl>
                                        <p:attrNameLst>
                                          <p:attrName>style.visibility</p:attrName>
                                        </p:attrNameLst>
                                      </p:cBhvr>
                                      <p:to>
                                        <p:strVal val="visible"/>
                                      </p:to>
                                    </p:set>
                                    <p:animEffect transition="in" filter="fade">
                                      <p:cBhvr>
                                        <p:cTn id="10" dur="500"/>
                                        <p:tgtEl>
                                          <p:spTgt spid="4816"/>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4829"/>
                                        </p:tgtEl>
                                        <p:attrNameLst>
                                          <p:attrName>style.visibility</p:attrName>
                                        </p:attrNameLst>
                                      </p:cBhvr>
                                      <p:to>
                                        <p:strVal val="visible"/>
                                      </p:to>
                                    </p:set>
                                    <p:anim calcmode="lin" valueType="num">
                                      <p:cBhvr additive="base">
                                        <p:cTn id="14" dur="500"/>
                                        <p:tgtEl>
                                          <p:spTgt spid="4829"/>
                                        </p:tgtEl>
                                        <p:attrNameLst>
                                          <p:attrName>ppt_w</p:attrName>
                                        </p:attrNameLst>
                                      </p:cBhvr>
                                      <p:tavLst>
                                        <p:tav tm="0">
                                          <p:val>
                                            <p:strVal val="0"/>
                                          </p:val>
                                        </p:tav>
                                        <p:tav tm="100000">
                                          <p:val>
                                            <p:strVal val="#ppt_w"/>
                                          </p:val>
                                        </p:tav>
                                      </p:tavLst>
                                    </p:anim>
                                    <p:anim calcmode="lin" valueType="num">
                                      <p:cBhvr additive="base">
                                        <p:cTn id="15" dur="500"/>
                                        <p:tgtEl>
                                          <p:spTgt spid="4829"/>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4821"/>
                                        </p:tgtEl>
                                        <p:attrNameLst>
                                          <p:attrName>style.visibility</p:attrName>
                                        </p:attrNameLst>
                                      </p:cBhvr>
                                      <p:to>
                                        <p:strVal val="visible"/>
                                      </p:to>
                                    </p:set>
                                    <p:animEffect transition="in" filter="fade">
                                      <p:cBhvr>
                                        <p:cTn id="19" dur="500"/>
                                        <p:tgtEl>
                                          <p:spTgt spid="4821"/>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4822"/>
                                        </p:tgtEl>
                                        <p:attrNameLst>
                                          <p:attrName>style.visibility</p:attrName>
                                        </p:attrNameLst>
                                      </p:cBhvr>
                                      <p:to>
                                        <p:strVal val="visible"/>
                                      </p:to>
                                    </p:set>
                                    <p:animEffect transition="in" filter="fade">
                                      <p:cBhvr>
                                        <p:cTn id="23" dur="500"/>
                                        <p:tgtEl>
                                          <p:spTgt spid="4822"/>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4833"/>
                                        </p:tgtEl>
                                        <p:attrNameLst>
                                          <p:attrName>style.visibility</p:attrName>
                                        </p:attrNameLst>
                                      </p:cBhvr>
                                      <p:to>
                                        <p:strVal val="visible"/>
                                      </p:to>
                                    </p:set>
                                    <p:anim calcmode="lin" valueType="num">
                                      <p:cBhvr additive="base">
                                        <p:cTn id="27" dur="500"/>
                                        <p:tgtEl>
                                          <p:spTgt spid="4833"/>
                                        </p:tgtEl>
                                        <p:attrNameLst>
                                          <p:attrName>ppt_w</p:attrName>
                                        </p:attrNameLst>
                                      </p:cBhvr>
                                      <p:tavLst>
                                        <p:tav tm="0">
                                          <p:val>
                                            <p:strVal val="0"/>
                                          </p:val>
                                        </p:tav>
                                        <p:tav tm="100000">
                                          <p:val>
                                            <p:strVal val="#ppt_w"/>
                                          </p:val>
                                        </p:tav>
                                      </p:tavLst>
                                    </p:anim>
                                    <p:anim calcmode="lin" valueType="num">
                                      <p:cBhvr additive="base">
                                        <p:cTn id="28" dur="500"/>
                                        <p:tgtEl>
                                          <p:spTgt spid="4833"/>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4817"/>
                                        </p:tgtEl>
                                        <p:attrNameLst>
                                          <p:attrName>style.visibility</p:attrName>
                                        </p:attrNameLst>
                                      </p:cBhvr>
                                      <p:to>
                                        <p:strVal val="visible"/>
                                      </p:to>
                                    </p:set>
                                    <p:animEffect transition="in" filter="fade">
                                      <p:cBhvr>
                                        <p:cTn id="32" dur="500"/>
                                        <p:tgtEl>
                                          <p:spTgt spid="4817"/>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4818"/>
                                        </p:tgtEl>
                                        <p:attrNameLst>
                                          <p:attrName>style.visibility</p:attrName>
                                        </p:attrNameLst>
                                      </p:cBhvr>
                                      <p:to>
                                        <p:strVal val="visible"/>
                                      </p:to>
                                    </p:set>
                                    <p:animEffect transition="in" filter="fade">
                                      <p:cBhvr>
                                        <p:cTn id="36" dur="500"/>
                                        <p:tgtEl>
                                          <p:spTgt spid="4818"/>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4841"/>
                                        </p:tgtEl>
                                        <p:attrNameLst>
                                          <p:attrName>style.visibility</p:attrName>
                                        </p:attrNameLst>
                                      </p:cBhvr>
                                      <p:to>
                                        <p:strVal val="visible"/>
                                      </p:to>
                                    </p:set>
                                    <p:anim calcmode="lin" valueType="num">
                                      <p:cBhvr additive="base">
                                        <p:cTn id="40" dur="500"/>
                                        <p:tgtEl>
                                          <p:spTgt spid="4841"/>
                                        </p:tgtEl>
                                        <p:attrNameLst>
                                          <p:attrName>ppt_w</p:attrName>
                                        </p:attrNameLst>
                                      </p:cBhvr>
                                      <p:tavLst>
                                        <p:tav tm="0">
                                          <p:val>
                                            <p:strVal val="0"/>
                                          </p:val>
                                        </p:tav>
                                        <p:tav tm="100000">
                                          <p:val>
                                            <p:strVal val="#ppt_w"/>
                                          </p:val>
                                        </p:tav>
                                      </p:tavLst>
                                    </p:anim>
                                    <p:anim calcmode="lin" valueType="num">
                                      <p:cBhvr additive="base">
                                        <p:cTn id="41" dur="500"/>
                                        <p:tgtEl>
                                          <p:spTgt spid="4841"/>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823"/>
                                        </p:tgtEl>
                                        <p:attrNameLst>
                                          <p:attrName>style.visibility</p:attrName>
                                        </p:attrNameLst>
                                      </p:cBhvr>
                                      <p:to>
                                        <p:strVal val="visible"/>
                                      </p:to>
                                    </p:set>
                                    <p:animEffect transition="in" filter="fade">
                                      <p:cBhvr>
                                        <p:cTn id="45" dur="500"/>
                                        <p:tgtEl>
                                          <p:spTgt spid="4823"/>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4824"/>
                                        </p:tgtEl>
                                        <p:attrNameLst>
                                          <p:attrName>style.visibility</p:attrName>
                                        </p:attrNameLst>
                                      </p:cBhvr>
                                      <p:to>
                                        <p:strVal val="visible"/>
                                      </p:to>
                                    </p:set>
                                    <p:animEffect transition="in" filter="fade">
                                      <p:cBhvr>
                                        <p:cTn id="49" dur="500"/>
                                        <p:tgtEl>
                                          <p:spTgt spid="4824"/>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4825"/>
                                        </p:tgtEl>
                                        <p:attrNameLst>
                                          <p:attrName>style.visibility</p:attrName>
                                        </p:attrNameLst>
                                      </p:cBhvr>
                                      <p:to>
                                        <p:strVal val="visible"/>
                                      </p:to>
                                    </p:set>
                                    <p:anim calcmode="lin" valueType="num">
                                      <p:cBhvr additive="base">
                                        <p:cTn id="53" dur="500"/>
                                        <p:tgtEl>
                                          <p:spTgt spid="4825"/>
                                        </p:tgtEl>
                                        <p:attrNameLst>
                                          <p:attrName>ppt_w</p:attrName>
                                        </p:attrNameLst>
                                      </p:cBhvr>
                                      <p:tavLst>
                                        <p:tav tm="0">
                                          <p:val>
                                            <p:strVal val="0"/>
                                          </p:val>
                                        </p:tav>
                                        <p:tav tm="100000">
                                          <p:val>
                                            <p:strVal val="#ppt_w"/>
                                          </p:val>
                                        </p:tav>
                                      </p:tavLst>
                                    </p:anim>
                                    <p:anim calcmode="lin" valueType="num">
                                      <p:cBhvr additive="base">
                                        <p:cTn id="54" dur="500"/>
                                        <p:tgtEl>
                                          <p:spTgt spid="4825"/>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4819"/>
                                        </p:tgtEl>
                                        <p:attrNameLst>
                                          <p:attrName>style.visibility</p:attrName>
                                        </p:attrNameLst>
                                      </p:cBhvr>
                                      <p:to>
                                        <p:strVal val="visible"/>
                                      </p:to>
                                    </p:set>
                                    <p:animEffect transition="in" filter="fade">
                                      <p:cBhvr>
                                        <p:cTn id="58" dur="500"/>
                                        <p:tgtEl>
                                          <p:spTgt spid="4819"/>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4820"/>
                                        </p:tgtEl>
                                        <p:attrNameLst>
                                          <p:attrName>style.visibility</p:attrName>
                                        </p:attrNameLst>
                                      </p:cBhvr>
                                      <p:to>
                                        <p:strVal val="visible"/>
                                      </p:to>
                                    </p:set>
                                    <p:animEffect transition="in" filter="fade">
                                      <p:cBhvr>
                                        <p:cTn id="62" dur="500"/>
                                        <p:tgtEl>
                                          <p:spTgt spid="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847"/>
        <p:cNvGrpSpPr/>
        <p:nvPr/>
      </p:nvGrpSpPr>
      <p:grpSpPr>
        <a:xfrm>
          <a:off x="0" y="0"/>
          <a:ext cx="0" cy="0"/>
          <a:chOff x="0" y="0"/>
          <a:chExt cx="0" cy="0"/>
        </a:xfrm>
      </p:grpSpPr>
      <p:sp>
        <p:nvSpPr>
          <p:cNvPr id="4848" name="Shape 4848"/>
          <p:cNvSpPr txBox="1"/>
          <p:nvPr/>
        </p:nvSpPr>
        <p:spPr>
          <a:xfrm>
            <a:off x="3989546" y="2288012"/>
            <a:ext cx="4180047" cy="1402307"/>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788">
              <a:solidFill>
                <a:srgbClr val="595959"/>
              </a:solidFill>
              <a:latin typeface="Open Sans"/>
              <a:ea typeface="Open Sans"/>
              <a:cs typeface="Open Sans"/>
              <a:sym typeface="Open Sans"/>
            </a:endParaRPr>
          </a:p>
        </p:txBody>
      </p:sp>
      <p:sp>
        <p:nvSpPr>
          <p:cNvPr id="4849" name="Shape 4849"/>
          <p:cNvSpPr/>
          <p:nvPr/>
        </p:nvSpPr>
        <p:spPr>
          <a:xfrm>
            <a:off x="3989545" y="2063118"/>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DOWNLOAD OUR APPS</a:t>
            </a:r>
            <a:endParaRPr sz="900">
              <a:solidFill>
                <a:schemeClr val="dk1"/>
              </a:solidFill>
              <a:latin typeface="Lato Black"/>
              <a:ea typeface="Lato Black"/>
              <a:cs typeface="Lato Black"/>
              <a:sym typeface="Lato Black"/>
            </a:endParaRPr>
          </a:p>
        </p:txBody>
      </p:sp>
      <p:sp>
        <p:nvSpPr>
          <p:cNvPr id="4850" name="Shape 4850"/>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PHONE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4851" name="Shape 4851"/>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4852" name="Shape 4852"/>
          <p:cNvPicPr preferRelativeResize="0">
            <a:picLocks noGrp="1"/>
          </p:cNvPicPr>
          <p:nvPr>
            <p:ph type="pic" idx="2"/>
          </p:nvPr>
        </p:nvPicPr>
        <p:blipFill rotWithShape="1">
          <a:blip r:embed="rId3">
            <a:alphaModFix/>
          </a:blip>
          <a:srcRect l="38715" r="38716"/>
          <a:stretch/>
        </p:blipFill>
        <p:spPr>
          <a:xfrm>
            <a:off x="1106712" y="2060365"/>
            <a:ext cx="796384" cy="1982129"/>
          </a:xfrm>
          <a:prstGeom prst="rect">
            <a:avLst/>
          </a:prstGeom>
          <a:noFill/>
          <a:ln>
            <a:noFill/>
          </a:ln>
        </p:spPr>
      </p:pic>
      <p:pic>
        <p:nvPicPr>
          <p:cNvPr id="4853" name="Shape 4853"/>
          <p:cNvPicPr preferRelativeResize="0">
            <a:picLocks noGrp="1"/>
          </p:cNvPicPr>
          <p:nvPr>
            <p:ph type="pic" idx="3"/>
          </p:nvPr>
        </p:nvPicPr>
        <p:blipFill rotWithShape="1">
          <a:blip r:embed="rId3">
            <a:alphaModFix/>
          </a:blip>
          <a:srcRect l="34036" r="34035"/>
          <a:stretch/>
        </p:blipFill>
        <p:spPr>
          <a:xfrm>
            <a:off x="2018008" y="1890211"/>
            <a:ext cx="1284742" cy="226356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50"/>
                                        </p:tgtEl>
                                        <p:attrNameLst>
                                          <p:attrName>style.visibility</p:attrName>
                                        </p:attrNameLst>
                                      </p:cBhvr>
                                      <p:to>
                                        <p:strVal val="visible"/>
                                      </p:to>
                                    </p:set>
                                    <p:animEffect transition="in" filter="fade">
                                      <p:cBhvr>
                                        <p:cTn id="7" dur="500"/>
                                        <p:tgtEl>
                                          <p:spTgt spid="4850"/>
                                        </p:tgtEl>
                                      </p:cBhvr>
                                    </p:animEffect>
                                  </p:childTnLst>
                                </p:cTn>
                              </p:par>
                              <p:par>
                                <p:cTn id="8" presetID="10" presetClass="entr" presetSubtype="0" fill="hold" nodeType="withEffect">
                                  <p:stCondLst>
                                    <p:cond delay="0"/>
                                  </p:stCondLst>
                                  <p:childTnLst>
                                    <p:set>
                                      <p:cBhvr>
                                        <p:cTn id="9" dur="1" fill="hold">
                                          <p:stCondLst>
                                            <p:cond delay="0"/>
                                          </p:stCondLst>
                                        </p:cTn>
                                        <p:tgtEl>
                                          <p:spTgt spid="4851"/>
                                        </p:tgtEl>
                                        <p:attrNameLst>
                                          <p:attrName>style.visibility</p:attrName>
                                        </p:attrNameLst>
                                      </p:cBhvr>
                                      <p:to>
                                        <p:strVal val="visible"/>
                                      </p:to>
                                    </p:set>
                                    <p:animEffect transition="in" filter="fade">
                                      <p:cBhvr>
                                        <p:cTn id="10" dur="500"/>
                                        <p:tgtEl>
                                          <p:spTgt spid="485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49"/>
                                        </p:tgtEl>
                                        <p:attrNameLst>
                                          <p:attrName>style.visibility</p:attrName>
                                        </p:attrNameLst>
                                      </p:cBhvr>
                                      <p:to>
                                        <p:strVal val="visible"/>
                                      </p:to>
                                    </p:set>
                                    <p:animEffect transition="in" filter="fade">
                                      <p:cBhvr>
                                        <p:cTn id="14" dur="500"/>
                                        <p:tgtEl>
                                          <p:spTgt spid="484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48"/>
                                        </p:tgtEl>
                                        <p:attrNameLst>
                                          <p:attrName>style.visibility</p:attrName>
                                        </p:attrNameLst>
                                      </p:cBhvr>
                                      <p:to>
                                        <p:strVal val="visible"/>
                                      </p:to>
                                    </p:set>
                                    <p:animEffect transition="in" filter="fade">
                                      <p:cBhvr>
                                        <p:cTn id="18" dur="500"/>
                                        <p:tgtEl>
                                          <p:spTgt spid="4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857"/>
        <p:cNvGrpSpPr/>
        <p:nvPr/>
      </p:nvGrpSpPr>
      <p:grpSpPr>
        <a:xfrm>
          <a:off x="0" y="0"/>
          <a:ext cx="0" cy="0"/>
          <a:chOff x="0" y="0"/>
          <a:chExt cx="0" cy="0"/>
        </a:xfrm>
      </p:grpSpPr>
      <p:grpSp>
        <p:nvGrpSpPr>
          <p:cNvPr id="4858" name="Shape 4858"/>
          <p:cNvGrpSpPr/>
          <p:nvPr/>
        </p:nvGrpSpPr>
        <p:grpSpPr>
          <a:xfrm>
            <a:off x="3000407" y="1773508"/>
            <a:ext cx="1505538" cy="715976"/>
            <a:chOff x="4000543" y="2273238"/>
            <a:chExt cx="2007384" cy="954634"/>
          </a:xfrm>
        </p:grpSpPr>
        <p:grpSp>
          <p:nvGrpSpPr>
            <p:cNvPr id="4859" name="Shape 4859"/>
            <p:cNvGrpSpPr/>
            <p:nvPr/>
          </p:nvGrpSpPr>
          <p:grpSpPr>
            <a:xfrm>
              <a:off x="4000543" y="2273238"/>
              <a:ext cx="2007384" cy="834368"/>
              <a:chOff x="4000543" y="3180732"/>
              <a:chExt cx="2007384" cy="834368"/>
            </a:xfrm>
          </p:grpSpPr>
          <p:grpSp>
            <p:nvGrpSpPr>
              <p:cNvPr id="4860" name="Shape 4860"/>
              <p:cNvGrpSpPr/>
              <p:nvPr/>
            </p:nvGrpSpPr>
            <p:grpSpPr>
              <a:xfrm>
                <a:off x="4404134" y="3622398"/>
                <a:ext cx="180159" cy="390974"/>
                <a:chOff x="6121233" y="3412078"/>
                <a:chExt cx="328647" cy="713215"/>
              </a:xfrm>
            </p:grpSpPr>
            <p:sp>
              <p:nvSpPr>
                <p:cNvPr id="4861" name="Shape 486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62" name="Shape 486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63" name="Shape 4863"/>
              <p:cNvGrpSpPr/>
              <p:nvPr/>
            </p:nvGrpSpPr>
            <p:grpSpPr>
              <a:xfrm>
                <a:off x="4606428" y="3622398"/>
                <a:ext cx="180160" cy="390974"/>
                <a:chOff x="6490258" y="3412078"/>
                <a:chExt cx="328648" cy="713215"/>
              </a:xfrm>
            </p:grpSpPr>
            <p:sp>
              <p:nvSpPr>
                <p:cNvPr id="4864" name="Shape 486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65" name="Shape 486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66" name="Shape 4866"/>
              <p:cNvGrpSpPr/>
              <p:nvPr/>
            </p:nvGrpSpPr>
            <p:grpSpPr>
              <a:xfrm>
                <a:off x="4809489" y="3622398"/>
                <a:ext cx="180159" cy="390974"/>
                <a:chOff x="6860681" y="3412078"/>
                <a:chExt cx="328647" cy="713215"/>
              </a:xfrm>
            </p:grpSpPr>
            <p:sp>
              <p:nvSpPr>
                <p:cNvPr id="4867" name="Shape 486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68" name="Shape 486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69" name="Shape 4869"/>
              <p:cNvGrpSpPr/>
              <p:nvPr/>
            </p:nvGrpSpPr>
            <p:grpSpPr>
              <a:xfrm>
                <a:off x="5011782" y="3622398"/>
                <a:ext cx="180159" cy="390974"/>
                <a:chOff x="7229705" y="3412078"/>
                <a:chExt cx="328647" cy="713215"/>
              </a:xfrm>
            </p:grpSpPr>
            <p:sp>
              <p:nvSpPr>
                <p:cNvPr id="4870" name="Shape 487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71" name="Shape 487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72" name="Shape 4872"/>
              <p:cNvGrpSpPr/>
              <p:nvPr/>
            </p:nvGrpSpPr>
            <p:grpSpPr>
              <a:xfrm>
                <a:off x="5214638" y="3622398"/>
                <a:ext cx="180160" cy="390974"/>
                <a:chOff x="7599755" y="3412078"/>
                <a:chExt cx="328648" cy="713215"/>
              </a:xfrm>
            </p:grpSpPr>
            <p:sp>
              <p:nvSpPr>
                <p:cNvPr id="4873" name="Shape 487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74" name="Shape 487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75" name="Shape 4875"/>
              <p:cNvGrpSpPr/>
              <p:nvPr/>
            </p:nvGrpSpPr>
            <p:grpSpPr>
              <a:xfrm>
                <a:off x="5416933" y="3622398"/>
                <a:ext cx="180160" cy="390974"/>
                <a:chOff x="7968781" y="3412078"/>
                <a:chExt cx="328648" cy="713215"/>
              </a:xfrm>
            </p:grpSpPr>
            <p:sp>
              <p:nvSpPr>
                <p:cNvPr id="4876" name="Shape 487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77" name="Shape 487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78" name="Shape 4878"/>
              <p:cNvGrpSpPr/>
              <p:nvPr/>
            </p:nvGrpSpPr>
            <p:grpSpPr>
              <a:xfrm>
                <a:off x="5619993" y="3622398"/>
                <a:ext cx="180160" cy="390974"/>
                <a:chOff x="8339202" y="3412078"/>
                <a:chExt cx="328648" cy="713215"/>
              </a:xfrm>
            </p:grpSpPr>
            <p:sp>
              <p:nvSpPr>
                <p:cNvPr id="4879" name="Shape 487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0" name="Shape 488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881" name="Shape 4881"/>
              <p:cNvGrpSpPr/>
              <p:nvPr/>
            </p:nvGrpSpPr>
            <p:grpSpPr>
              <a:xfrm>
                <a:off x="5822287" y="3622398"/>
                <a:ext cx="180159" cy="390974"/>
                <a:chOff x="8708228" y="3412078"/>
                <a:chExt cx="328647" cy="713215"/>
              </a:xfrm>
            </p:grpSpPr>
            <p:sp>
              <p:nvSpPr>
                <p:cNvPr id="4882" name="Shape 488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3" name="Shape 488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884" name="Shape 4884"/>
              <p:cNvSpPr/>
              <p:nvPr/>
            </p:nvSpPr>
            <p:spPr>
              <a:xfrm>
                <a:off x="4874177"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5" name="Shape 4885"/>
              <p:cNvSpPr/>
              <p:nvPr/>
            </p:nvSpPr>
            <p:spPr>
              <a:xfrm>
                <a:off x="4814400"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6" name="Shape 4886"/>
              <p:cNvSpPr/>
              <p:nvPr/>
            </p:nvSpPr>
            <p:spPr>
              <a:xfrm>
                <a:off x="507647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7" name="Shape 4887"/>
              <p:cNvSpPr/>
              <p:nvPr/>
            </p:nvSpPr>
            <p:spPr>
              <a:xfrm>
                <a:off x="5016695"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8" name="Shape 4888"/>
              <p:cNvSpPr/>
              <p:nvPr/>
            </p:nvSpPr>
            <p:spPr>
              <a:xfrm>
                <a:off x="527953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89" name="Shape 4889"/>
              <p:cNvSpPr/>
              <p:nvPr/>
            </p:nvSpPr>
            <p:spPr>
              <a:xfrm>
                <a:off x="5219754"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0" name="Shape 4890"/>
              <p:cNvSpPr/>
              <p:nvPr/>
            </p:nvSpPr>
            <p:spPr>
              <a:xfrm>
                <a:off x="5481826"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1" name="Shape 4891"/>
              <p:cNvSpPr/>
              <p:nvPr/>
            </p:nvSpPr>
            <p:spPr>
              <a:xfrm>
                <a:off x="5422049"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2" name="Shape 4892"/>
              <p:cNvSpPr/>
              <p:nvPr/>
            </p:nvSpPr>
            <p:spPr>
              <a:xfrm>
                <a:off x="5684680"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3" name="Shape 4893"/>
              <p:cNvSpPr/>
              <p:nvPr/>
            </p:nvSpPr>
            <p:spPr>
              <a:xfrm>
                <a:off x="5624904"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4" name="Shape 4894"/>
              <p:cNvSpPr/>
              <p:nvPr/>
            </p:nvSpPr>
            <p:spPr>
              <a:xfrm>
                <a:off x="5886975"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5" name="Shape 4895"/>
              <p:cNvSpPr/>
              <p:nvPr/>
            </p:nvSpPr>
            <p:spPr>
              <a:xfrm>
                <a:off x="5827199"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6" name="Shape 4896"/>
              <p:cNvSpPr/>
              <p:nvPr/>
            </p:nvSpPr>
            <p:spPr>
              <a:xfrm>
                <a:off x="4059752" y="3622398"/>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897" name="Shape 4897"/>
              <p:cNvGrpSpPr/>
              <p:nvPr/>
            </p:nvGrpSpPr>
            <p:grpSpPr>
              <a:xfrm>
                <a:off x="4202270" y="3622398"/>
                <a:ext cx="180159" cy="390974"/>
                <a:chOff x="5752993" y="3412078"/>
                <a:chExt cx="328647" cy="713215"/>
              </a:xfrm>
            </p:grpSpPr>
            <p:sp>
              <p:nvSpPr>
                <p:cNvPr id="4898" name="Shape 489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899" name="Shape 489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900" name="Shape 4900"/>
              <p:cNvSpPr/>
              <p:nvPr/>
            </p:nvSpPr>
            <p:spPr>
              <a:xfrm>
                <a:off x="4062743"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1" name="Shape 4901"/>
              <p:cNvSpPr/>
              <p:nvPr/>
            </p:nvSpPr>
            <p:spPr>
              <a:xfrm>
                <a:off x="4002968"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2" name="Shape 4902"/>
              <p:cNvSpPr/>
              <p:nvPr/>
            </p:nvSpPr>
            <p:spPr>
              <a:xfrm>
                <a:off x="4265038"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3" name="Shape 4903"/>
              <p:cNvSpPr/>
              <p:nvPr/>
            </p:nvSpPr>
            <p:spPr>
              <a:xfrm>
                <a:off x="4205262"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4" name="Shape 4904"/>
              <p:cNvSpPr/>
              <p:nvPr/>
            </p:nvSpPr>
            <p:spPr>
              <a:xfrm>
                <a:off x="4468098"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5" name="Shape 4905"/>
              <p:cNvSpPr/>
              <p:nvPr/>
            </p:nvSpPr>
            <p:spPr>
              <a:xfrm>
                <a:off x="4408322"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6" name="Shape 4906"/>
              <p:cNvSpPr/>
              <p:nvPr/>
            </p:nvSpPr>
            <p:spPr>
              <a:xfrm>
                <a:off x="467036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07" name="Shape 4907"/>
              <p:cNvSpPr/>
              <p:nvPr/>
            </p:nvSpPr>
            <p:spPr>
              <a:xfrm>
                <a:off x="4610617"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908" name="Shape 4908"/>
              <p:cNvGrpSpPr/>
              <p:nvPr/>
            </p:nvGrpSpPr>
            <p:grpSpPr>
              <a:xfrm>
                <a:off x="4814968" y="3182460"/>
                <a:ext cx="180160" cy="390974"/>
                <a:chOff x="-1" y="0"/>
                <a:chExt cx="685103" cy="1486773"/>
              </a:xfrm>
            </p:grpSpPr>
            <p:sp>
              <p:nvSpPr>
                <p:cNvPr id="4909" name="Shape 4909"/>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10" name="Shape 491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11" name="Shape 4911"/>
              <p:cNvGrpSpPr/>
              <p:nvPr/>
            </p:nvGrpSpPr>
            <p:grpSpPr>
              <a:xfrm>
                <a:off x="5017263" y="3182460"/>
                <a:ext cx="180160" cy="390974"/>
                <a:chOff x="-1" y="0"/>
                <a:chExt cx="685103" cy="1486773"/>
              </a:xfrm>
            </p:grpSpPr>
            <p:sp>
              <p:nvSpPr>
                <p:cNvPr id="4912" name="Shape 4912"/>
                <p:cNvSpPr/>
                <p:nvPr/>
              </p:nvSpPr>
              <p:spPr>
                <a:xfrm>
                  <a:off x="227312"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13" name="Shape 491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14" name="Shape 4914"/>
              <p:cNvGrpSpPr/>
              <p:nvPr/>
            </p:nvGrpSpPr>
            <p:grpSpPr>
              <a:xfrm>
                <a:off x="5220322" y="3182460"/>
                <a:ext cx="180161" cy="390974"/>
                <a:chOff x="-1" y="0"/>
                <a:chExt cx="685103" cy="1486773"/>
              </a:xfrm>
            </p:grpSpPr>
            <p:sp>
              <p:nvSpPr>
                <p:cNvPr id="4915" name="Shape 4915"/>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16" name="Shape 4916"/>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17" name="Shape 4917"/>
              <p:cNvGrpSpPr/>
              <p:nvPr/>
            </p:nvGrpSpPr>
            <p:grpSpPr>
              <a:xfrm>
                <a:off x="5422616" y="3182460"/>
                <a:ext cx="180160" cy="390974"/>
                <a:chOff x="-1" y="0"/>
                <a:chExt cx="685103" cy="1486773"/>
              </a:xfrm>
            </p:grpSpPr>
            <p:sp>
              <p:nvSpPr>
                <p:cNvPr id="4918" name="Shape 491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19" name="Shape 491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20" name="Shape 4920"/>
              <p:cNvGrpSpPr/>
              <p:nvPr/>
            </p:nvGrpSpPr>
            <p:grpSpPr>
              <a:xfrm>
                <a:off x="5625472" y="3182460"/>
                <a:ext cx="180161" cy="390974"/>
                <a:chOff x="-1" y="0"/>
                <a:chExt cx="685103" cy="1486773"/>
              </a:xfrm>
            </p:grpSpPr>
            <p:sp>
              <p:nvSpPr>
                <p:cNvPr id="4921" name="Shape 492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22" name="Shape 492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23" name="Shape 4923"/>
              <p:cNvGrpSpPr/>
              <p:nvPr/>
            </p:nvGrpSpPr>
            <p:grpSpPr>
              <a:xfrm>
                <a:off x="5827767" y="3182460"/>
                <a:ext cx="180160" cy="390974"/>
                <a:chOff x="-1" y="0"/>
                <a:chExt cx="685103" cy="1486773"/>
              </a:xfrm>
            </p:grpSpPr>
            <p:sp>
              <p:nvSpPr>
                <p:cNvPr id="4924" name="Shape 492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25" name="Shape 492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26" name="Shape 4926"/>
              <p:cNvGrpSpPr/>
              <p:nvPr/>
            </p:nvGrpSpPr>
            <p:grpSpPr>
              <a:xfrm>
                <a:off x="4000543" y="3624126"/>
                <a:ext cx="180161" cy="390974"/>
                <a:chOff x="-1" y="0"/>
                <a:chExt cx="685103" cy="1486773"/>
              </a:xfrm>
            </p:grpSpPr>
            <p:sp>
              <p:nvSpPr>
                <p:cNvPr id="4927" name="Shape 492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28" name="Shape 492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29" name="Shape 4929"/>
              <p:cNvGrpSpPr/>
              <p:nvPr/>
            </p:nvGrpSpPr>
            <p:grpSpPr>
              <a:xfrm>
                <a:off x="4003535" y="3182460"/>
                <a:ext cx="180161" cy="390974"/>
                <a:chOff x="-1" y="0"/>
                <a:chExt cx="685103" cy="1486773"/>
              </a:xfrm>
            </p:grpSpPr>
            <p:sp>
              <p:nvSpPr>
                <p:cNvPr id="4930" name="Shape 4930"/>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31" name="Shape 493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32" name="Shape 4932"/>
              <p:cNvGrpSpPr/>
              <p:nvPr/>
            </p:nvGrpSpPr>
            <p:grpSpPr>
              <a:xfrm>
                <a:off x="4205830" y="3182460"/>
                <a:ext cx="180160" cy="390974"/>
                <a:chOff x="-1" y="0"/>
                <a:chExt cx="685103" cy="1486773"/>
              </a:xfrm>
            </p:grpSpPr>
            <p:sp>
              <p:nvSpPr>
                <p:cNvPr id="4933" name="Shape 4933"/>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34" name="Shape 493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35" name="Shape 4935"/>
              <p:cNvGrpSpPr/>
              <p:nvPr/>
            </p:nvGrpSpPr>
            <p:grpSpPr>
              <a:xfrm>
                <a:off x="4408889" y="3182460"/>
                <a:ext cx="180161" cy="390974"/>
                <a:chOff x="-1" y="0"/>
                <a:chExt cx="685103" cy="1486773"/>
              </a:xfrm>
            </p:grpSpPr>
            <p:sp>
              <p:nvSpPr>
                <p:cNvPr id="4936" name="Shape 4936"/>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37" name="Shape 493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38" name="Shape 4938"/>
              <p:cNvGrpSpPr/>
              <p:nvPr/>
            </p:nvGrpSpPr>
            <p:grpSpPr>
              <a:xfrm>
                <a:off x="4611185" y="3182460"/>
                <a:ext cx="180161" cy="390974"/>
                <a:chOff x="-1" y="0"/>
                <a:chExt cx="685103" cy="1486773"/>
              </a:xfrm>
            </p:grpSpPr>
            <p:sp>
              <p:nvSpPr>
                <p:cNvPr id="4939" name="Shape 4939"/>
                <p:cNvSpPr/>
                <p:nvPr/>
              </p:nvSpPr>
              <p:spPr>
                <a:xfrm>
                  <a:off x="227191"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0" name="Shape 494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cxnSp>
          <p:nvCxnSpPr>
            <p:cNvPr id="4941" name="Shape 4941"/>
            <p:cNvCxnSpPr/>
            <p:nvPr/>
          </p:nvCxnSpPr>
          <p:spPr>
            <a:xfrm>
              <a:off x="4000543" y="3227872"/>
              <a:ext cx="2001903" cy="0"/>
            </a:xfrm>
            <a:prstGeom prst="straightConnector1">
              <a:avLst/>
            </a:prstGeom>
            <a:noFill/>
            <a:ln w="28575" cap="flat" cmpd="sng">
              <a:solidFill>
                <a:schemeClr val="dk1"/>
              </a:solidFill>
              <a:prstDash val="solid"/>
              <a:miter lim="800000"/>
              <a:headEnd type="none" w="sm" len="sm"/>
              <a:tailEnd type="none" w="sm" len="sm"/>
            </a:ln>
          </p:spPr>
        </p:cxnSp>
      </p:grpSp>
      <p:grpSp>
        <p:nvGrpSpPr>
          <p:cNvPr id="4942" name="Shape 4942"/>
          <p:cNvGrpSpPr/>
          <p:nvPr/>
        </p:nvGrpSpPr>
        <p:grpSpPr>
          <a:xfrm>
            <a:off x="933926" y="1773508"/>
            <a:ext cx="1485859" cy="715976"/>
            <a:chOff x="1245234" y="3180732"/>
            <a:chExt cx="1981145" cy="954634"/>
          </a:xfrm>
        </p:grpSpPr>
        <p:sp>
          <p:nvSpPr>
            <p:cNvPr id="4943" name="Shape 4943"/>
            <p:cNvSpPr/>
            <p:nvPr/>
          </p:nvSpPr>
          <p:spPr>
            <a:xfrm>
              <a:off x="1653011"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4" name="Shape 4944"/>
            <p:cNvSpPr/>
            <p:nvPr/>
          </p:nvSpPr>
          <p:spPr>
            <a:xfrm>
              <a:off x="1700834"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5" name="Shape 4945"/>
            <p:cNvSpPr/>
            <p:nvPr/>
          </p:nvSpPr>
          <p:spPr>
            <a:xfrm>
              <a:off x="1855306"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6" name="Shape 4946"/>
            <p:cNvSpPr/>
            <p:nvPr/>
          </p:nvSpPr>
          <p:spPr>
            <a:xfrm>
              <a:off x="1903129"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7" name="Shape 4947"/>
            <p:cNvSpPr/>
            <p:nvPr/>
          </p:nvSpPr>
          <p:spPr>
            <a:xfrm>
              <a:off x="2058365"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48" name="Shape 4948"/>
            <p:cNvSpPr/>
            <p:nvPr/>
          </p:nvSpPr>
          <p:spPr>
            <a:xfrm>
              <a:off x="2106188"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949" name="Shape 4949"/>
            <p:cNvGrpSpPr/>
            <p:nvPr/>
          </p:nvGrpSpPr>
          <p:grpSpPr>
            <a:xfrm>
              <a:off x="2260660" y="3649616"/>
              <a:ext cx="155215" cy="391814"/>
              <a:chOff x="7252702" y="2337375"/>
              <a:chExt cx="283144" cy="714746"/>
            </a:xfrm>
          </p:grpSpPr>
          <p:sp>
            <p:nvSpPr>
              <p:cNvPr id="4950" name="Shape 495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51" name="Shape 495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52" name="Shape 4952"/>
            <p:cNvGrpSpPr/>
            <p:nvPr/>
          </p:nvGrpSpPr>
          <p:grpSpPr>
            <a:xfrm>
              <a:off x="2463515" y="3649616"/>
              <a:ext cx="155215" cy="391814"/>
              <a:chOff x="7622750" y="2337375"/>
              <a:chExt cx="283144" cy="714746"/>
            </a:xfrm>
          </p:grpSpPr>
          <p:sp>
            <p:nvSpPr>
              <p:cNvPr id="4953" name="Shape 495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54" name="Shape 495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55" name="Shape 4955"/>
            <p:cNvGrpSpPr/>
            <p:nvPr/>
          </p:nvGrpSpPr>
          <p:grpSpPr>
            <a:xfrm>
              <a:off x="2665809" y="3649616"/>
              <a:ext cx="155215" cy="391814"/>
              <a:chOff x="7991776" y="2337375"/>
              <a:chExt cx="283144" cy="714746"/>
            </a:xfrm>
          </p:grpSpPr>
          <p:sp>
            <p:nvSpPr>
              <p:cNvPr id="4956" name="Shape 4956"/>
              <p:cNvSpPr/>
              <p:nvPr/>
            </p:nvSpPr>
            <p:spPr>
              <a:xfrm>
                <a:off x="7991776"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57" name="Shape 495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58" name="Shape 4958"/>
            <p:cNvGrpSpPr/>
            <p:nvPr/>
          </p:nvGrpSpPr>
          <p:grpSpPr>
            <a:xfrm>
              <a:off x="2868869" y="3649616"/>
              <a:ext cx="155215" cy="391814"/>
              <a:chOff x="8362198" y="2337375"/>
              <a:chExt cx="283144" cy="714746"/>
            </a:xfrm>
          </p:grpSpPr>
          <p:sp>
            <p:nvSpPr>
              <p:cNvPr id="4959" name="Shape 495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0" name="Shape 496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61" name="Shape 4961"/>
            <p:cNvGrpSpPr/>
            <p:nvPr/>
          </p:nvGrpSpPr>
          <p:grpSpPr>
            <a:xfrm>
              <a:off x="3071164" y="3649616"/>
              <a:ext cx="155215" cy="391814"/>
              <a:chOff x="8731224" y="2337375"/>
              <a:chExt cx="283144" cy="714746"/>
            </a:xfrm>
          </p:grpSpPr>
          <p:sp>
            <p:nvSpPr>
              <p:cNvPr id="4962" name="Shape 496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3" name="Shape 496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sp>
          <p:nvSpPr>
            <p:cNvPr id="4964" name="Shape 4964"/>
            <p:cNvSpPr/>
            <p:nvPr/>
          </p:nvSpPr>
          <p:spPr>
            <a:xfrm>
              <a:off x="2056667"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5" name="Shape 4965"/>
            <p:cNvSpPr/>
            <p:nvPr/>
          </p:nvSpPr>
          <p:spPr>
            <a:xfrm>
              <a:off x="2104490"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6" name="Shape 4966"/>
            <p:cNvSpPr/>
            <p:nvPr/>
          </p:nvSpPr>
          <p:spPr>
            <a:xfrm>
              <a:off x="2258961"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7" name="Shape 4967"/>
            <p:cNvSpPr/>
            <p:nvPr/>
          </p:nvSpPr>
          <p:spPr>
            <a:xfrm>
              <a:off x="2306784"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8" name="Shape 4968"/>
            <p:cNvSpPr/>
            <p:nvPr/>
          </p:nvSpPr>
          <p:spPr>
            <a:xfrm>
              <a:off x="2462056"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69" name="Shape 4969"/>
            <p:cNvSpPr/>
            <p:nvPr/>
          </p:nvSpPr>
          <p:spPr>
            <a:xfrm>
              <a:off x="2509843"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0" name="Shape 4970"/>
            <p:cNvSpPr/>
            <p:nvPr/>
          </p:nvSpPr>
          <p:spPr>
            <a:xfrm>
              <a:off x="2664315"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1" name="Shape 4971"/>
            <p:cNvSpPr/>
            <p:nvPr/>
          </p:nvSpPr>
          <p:spPr>
            <a:xfrm>
              <a:off x="2712138"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2" name="Shape 4972"/>
            <p:cNvSpPr/>
            <p:nvPr/>
          </p:nvSpPr>
          <p:spPr>
            <a:xfrm>
              <a:off x="2867170"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3" name="Shape 4973"/>
            <p:cNvSpPr/>
            <p:nvPr/>
          </p:nvSpPr>
          <p:spPr>
            <a:xfrm>
              <a:off x="2914992"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4" name="Shape 4974"/>
            <p:cNvSpPr/>
            <p:nvPr/>
          </p:nvSpPr>
          <p:spPr>
            <a:xfrm>
              <a:off x="3069465"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5" name="Shape 4975"/>
            <p:cNvSpPr/>
            <p:nvPr/>
          </p:nvSpPr>
          <p:spPr>
            <a:xfrm>
              <a:off x="3117288"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6" name="Shape 4976"/>
            <p:cNvSpPr/>
            <p:nvPr/>
          </p:nvSpPr>
          <p:spPr>
            <a:xfrm>
              <a:off x="1296676"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7" name="Shape 4977"/>
            <p:cNvSpPr/>
            <p:nvPr/>
          </p:nvSpPr>
          <p:spPr>
            <a:xfrm>
              <a:off x="1451147"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8" name="Shape 4978"/>
            <p:cNvSpPr/>
            <p:nvPr/>
          </p:nvSpPr>
          <p:spPr>
            <a:xfrm>
              <a:off x="1498970"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79" name="Shape 4979"/>
            <p:cNvSpPr/>
            <p:nvPr/>
          </p:nvSpPr>
          <p:spPr>
            <a:xfrm>
              <a:off x="1245234"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0" name="Shape 4980"/>
            <p:cNvSpPr/>
            <p:nvPr/>
          </p:nvSpPr>
          <p:spPr>
            <a:xfrm>
              <a:off x="1293057"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1" name="Shape 4981"/>
            <p:cNvSpPr/>
            <p:nvPr/>
          </p:nvSpPr>
          <p:spPr>
            <a:xfrm>
              <a:off x="1447528"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2" name="Shape 4982"/>
            <p:cNvSpPr/>
            <p:nvPr/>
          </p:nvSpPr>
          <p:spPr>
            <a:xfrm>
              <a:off x="1495351"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3" name="Shape 4983"/>
            <p:cNvSpPr/>
            <p:nvPr/>
          </p:nvSpPr>
          <p:spPr>
            <a:xfrm>
              <a:off x="1650587"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4" name="Shape 4984"/>
            <p:cNvSpPr/>
            <p:nvPr/>
          </p:nvSpPr>
          <p:spPr>
            <a:xfrm>
              <a:off x="1698411"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5" name="Shape 4985"/>
            <p:cNvSpPr/>
            <p:nvPr/>
          </p:nvSpPr>
          <p:spPr>
            <a:xfrm>
              <a:off x="1852883"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6" name="Shape 4986"/>
            <p:cNvSpPr/>
            <p:nvPr/>
          </p:nvSpPr>
          <p:spPr>
            <a:xfrm>
              <a:off x="1900706"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nvGrpSpPr>
            <p:cNvPr id="4987" name="Shape 4987"/>
            <p:cNvGrpSpPr/>
            <p:nvPr/>
          </p:nvGrpSpPr>
          <p:grpSpPr>
            <a:xfrm>
              <a:off x="1653578" y="3651344"/>
              <a:ext cx="155215" cy="391814"/>
              <a:chOff x="0" y="0"/>
              <a:chExt cx="590245" cy="1489965"/>
            </a:xfrm>
          </p:grpSpPr>
          <p:sp>
            <p:nvSpPr>
              <p:cNvPr id="4988" name="Shape 498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89" name="Shape 4989"/>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90" name="Shape 4990"/>
            <p:cNvGrpSpPr/>
            <p:nvPr/>
          </p:nvGrpSpPr>
          <p:grpSpPr>
            <a:xfrm>
              <a:off x="1855873" y="3651344"/>
              <a:ext cx="155215" cy="391814"/>
              <a:chOff x="0" y="0"/>
              <a:chExt cx="590245" cy="1489965"/>
            </a:xfrm>
          </p:grpSpPr>
          <p:sp>
            <p:nvSpPr>
              <p:cNvPr id="4991" name="Shape 499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92" name="Shape 499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93" name="Shape 4993"/>
            <p:cNvGrpSpPr/>
            <p:nvPr/>
          </p:nvGrpSpPr>
          <p:grpSpPr>
            <a:xfrm>
              <a:off x="2058933" y="3651344"/>
              <a:ext cx="155216" cy="391814"/>
              <a:chOff x="0" y="0"/>
              <a:chExt cx="590245" cy="1489965"/>
            </a:xfrm>
          </p:grpSpPr>
          <p:sp>
            <p:nvSpPr>
              <p:cNvPr id="4994" name="Shape 499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95" name="Shape 4995"/>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96" name="Shape 4996"/>
            <p:cNvGrpSpPr/>
            <p:nvPr/>
          </p:nvGrpSpPr>
          <p:grpSpPr>
            <a:xfrm>
              <a:off x="2057235" y="3182460"/>
              <a:ext cx="155215" cy="391814"/>
              <a:chOff x="0" y="0"/>
              <a:chExt cx="590245" cy="1489965"/>
            </a:xfrm>
          </p:grpSpPr>
          <p:sp>
            <p:nvSpPr>
              <p:cNvPr id="4997" name="Shape 499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4998" name="Shape 499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4999" name="Shape 4999"/>
            <p:cNvGrpSpPr/>
            <p:nvPr/>
          </p:nvGrpSpPr>
          <p:grpSpPr>
            <a:xfrm>
              <a:off x="2259529" y="3182460"/>
              <a:ext cx="155215" cy="391814"/>
              <a:chOff x="0" y="0"/>
              <a:chExt cx="590245" cy="1489965"/>
            </a:xfrm>
          </p:grpSpPr>
          <p:sp>
            <p:nvSpPr>
              <p:cNvPr id="5000" name="Shape 500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01" name="Shape 500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02" name="Shape 5002"/>
            <p:cNvGrpSpPr/>
            <p:nvPr/>
          </p:nvGrpSpPr>
          <p:grpSpPr>
            <a:xfrm>
              <a:off x="2462624" y="3182460"/>
              <a:ext cx="155215" cy="391814"/>
              <a:chOff x="0" y="0"/>
              <a:chExt cx="590245" cy="1489965"/>
            </a:xfrm>
          </p:grpSpPr>
          <p:sp>
            <p:nvSpPr>
              <p:cNvPr id="5003" name="Shape 500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04" name="Shape 5004"/>
              <p:cNvSpPr/>
              <p:nvPr/>
            </p:nvSpPr>
            <p:spPr>
              <a:xfrm>
                <a:off x="181722"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05" name="Shape 5005"/>
            <p:cNvGrpSpPr/>
            <p:nvPr/>
          </p:nvGrpSpPr>
          <p:grpSpPr>
            <a:xfrm>
              <a:off x="2664883" y="3182460"/>
              <a:ext cx="155215" cy="391814"/>
              <a:chOff x="0" y="0"/>
              <a:chExt cx="590245" cy="1489965"/>
            </a:xfrm>
          </p:grpSpPr>
          <p:sp>
            <p:nvSpPr>
              <p:cNvPr id="5006" name="Shape 500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07" name="Shape 500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08" name="Shape 5008"/>
            <p:cNvGrpSpPr/>
            <p:nvPr/>
          </p:nvGrpSpPr>
          <p:grpSpPr>
            <a:xfrm>
              <a:off x="2867738" y="3182460"/>
              <a:ext cx="155215" cy="391814"/>
              <a:chOff x="0" y="0"/>
              <a:chExt cx="590245" cy="1489965"/>
            </a:xfrm>
          </p:grpSpPr>
          <p:sp>
            <p:nvSpPr>
              <p:cNvPr id="5009" name="Shape 500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10" name="Shape 501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11" name="Shape 5011"/>
            <p:cNvGrpSpPr/>
            <p:nvPr/>
          </p:nvGrpSpPr>
          <p:grpSpPr>
            <a:xfrm>
              <a:off x="3070033" y="3182460"/>
              <a:ext cx="155215" cy="391814"/>
              <a:chOff x="0" y="0"/>
              <a:chExt cx="590245" cy="1489965"/>
            </a:xfrm>
          </p:grpSpPr>
          <p:sp>
            <p:nvSpPr>
              <p:cNvPr id="5012" name="Shape 501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13" name="Shape 501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14" name="Shape 5014"/>
            <p:cNvGrpSpPr/>
            <p:nvPr/>
          </p:nvGrpSpPr>
          <p:grpSpPr>
            <a:xfrm>
              <a:off x="1249421" y="3651344"/>
              <a:ext cx="155215" cy="391814"/>
              <a:chOff x="0" y="0"/>
              <a:chExt cx="590245" cy="1489965"/>
            </a:xfrm>
          </p:grpSpPr>
          <p:sp>
            <p:nvSpPr>
              <p:cNvPr id="5015" name="Shape 501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16" name="Shape 501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17" name="Shape 5017"/>
            <p:cNvGrpSpPr/>
            <p:nvPr/>
          </p:nvGrpSpPr>
          <p:grpSpPr>
            <a:xfrm>
              <a:off x="1451715" y="3651344"/>
              <a:ext cx="155215" cy="391814"/>
              <a:chOff x="0" y="0"/>
              <a:chExt cx="590245" cy="1489965"/>
            </a:xfrm>
          </p:grpSpPr>
          <p:sp>
            <p:nvSpPr>
              <p:cNvPr id="5018" name="Shape 501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19" name="Shape 501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20" name="Shape 5020"/>
            <p:cNvGrpSpPr/>
            <p:nvPr/>
          </p:nvGrpSpPr>
          <p:grpSpPr>
            <a:xfrm>
              <a:off x="1245802" y="3182460"/>
              <a:ext cx="155215" cy="391814"/>
              <a:chOff x="0" y="0"/>
              <a:chExt cx="590245" cy="1489965"/>
            </a:xfrm>
          </p:grpSpPr>
          <p:sp>
            <p:nvSpPr>
              <p:cNvPr id="5021" name="Shape 502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22" name="Shape 502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23" name="Shape 5023"/>
            <p:cNvGrpSpPr/>
            <p:nvPr/>
          </p:nvGrpSpPr>
          <p:grpSpPr>
            <a:xfrm>
              <a:off x="1448097" y="3182460"/>
              <a:ext cx="155215" cy="391814"/>
              <a:chOff x="0" y="0"/>
              <a:chExt cx="590245" cy="1489965"/>
            </a:xfrm>
          </p:grpSpPr>
          <p:sp>
            <p:nvSpPr>
              <p:cNvPr id="5024" name="Shape 502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25" name="Shape 502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26" name="Shape 5026"/>
            <p:cNvGrpSpPr/>
            <p:nvPr/>
          </p:nvGrpSpPr>
          <p:grpSpPr>
            <a:xfrm>
              <a:off x="1651155" y="3182460"/>
              <a:ext cx="155216" cy="391814"/>
              <a:chOff x="0" y="0"/>
              <a:chExt cx="590245" cy="1489965"/>
            </a:xfrm>
          </p:grpSpPr>
          <p:sp>
            <p:nvSpPr>
              <p:cNvPr id="5027" name="Shape 502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28" name="Shape 502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grpSp>
          <p:nvGrpSpPr>
            <p:cNvPr id="5029" name="Shape 5029"/>
            <p:cNvGrpSpPr/>
            <p:nvPr/>
          </p:nvGrpSpPr>
          <p:grpSpPr>
            <a:xfrm>
              <a:off x="1853450" y="3182460"/>
              <a:ext cx="155215" cy="391814"/>
              <a:chOff x="0" y="0"/>
              <a:chExt cx="590245" cy="1489965"/>
            </a:xfrm>
          </p:grpSpPr>
          <p:sp>
            <p:nvSpPr>
              <p:cNvPr id="5030" name="Shape 503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sp>
            <p:nvSpPr>
              <p:cNvPr id="5031" name="Shape 503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3200">
                  <a:solidFill>
                    <a:schemeClr val="dk1"/>
                  </a:solidFill>
                  <a:latin typeface="Open Sans"/>
                  <a:ea typeface="Open Sans"/>
                  <a:cs typeface="Open Sans"/>
                  <a:sym typeface="Open Sans"/>
                </a:endParaRPr>
              </a:p>
            </p:txBody>
          </p:sp>
        </p:grpSp>
        <p:cxnSp>
          <p:nvCxnSpPr>
            <p:cNvPr id="5032" name="Shape 5032"/>
            <p:cNvCxnSpPr/>
            <p:nvPr/>
          </p:nvCxnSpPr>
          <p:spPr>
            <a:xfrm>
              <a:off x="1261054" y="4135366"/>
              <a:ext cx="1963627" cy="0"/>
            </a:xfrm>
            <a:prstGeom prst="straightConnector1">
              <a:avLst/>
            </a:prstGeom>
            <a:noFill/>
            <a:ln w="28575" cap="flat" cmpd="sng">
              <a:solidFill>
                <a:schemeClr val="dk1"/>
              </a:solidFill>
              <a:prstDash val="solid"/>
              <a:miter lim="800000"/>
              <a:headEnd type="none" w="sm" len="sm"/>
              <a:tailEnd type="none" w="sm" len="sm"/>
            </a:ln>
          </p:spPr>
        </p:cxnSp>
      </p:grpSp>
      <p:sp>
        <p:nvSpPr>
          <p:cNvPr id="5033" name="Shape 5033"/>
          <p:cNvSpPr/>
          <p:nvPr/>
        </p:nvSpPr>
        <p:spPr>
          <a:xfrm>
            <a:off x="2926787" y="2553601"/>
            <a:ext cx="733538" cy="207749"/>
          </a:xfrm>
          <a:prstGeom prst="rect">
            <a:avLst/>
          </a:prstGeom>
          <a:noFill/>
          <a:ln>
            <a:noFill/>
          </a:ln>
        </p:spPr>
        <p:txBody>
          <a:bodyPr spcFirstLastPara="1" wrap="square" lIns="68569" tIns="34275" rIns="68569" bIns="34275" anchor="t" anchorCtr="0">
            <a:noAutofit/>
          </a:bodyPr>
          <a:lstStyle/>
          <a:p>
            <a:r>
              <a:rPr lang="id-ID" sz="900" b="1">
                <a:solidFill>
                  <a:schemeClr val="dk1"/>
                </a:solidFill>
                <a:latin typeface="Lato Black"/>
                <a:ea typeface="Lato Black"/>
                <a:cs typeface="Lato Black"/>
                <a:sym typeface="Lato Black"/>
              </a:rPr>
              <a:t>WOMEN</a:t>
            </a:r>
            <a:endParaRPr sz="788"/>
          </a:p>
        </p:txBody>
      </p:sp>
      <p:sp>
        <p:nvSpPr>
          <p:cNvPr id="5034" name="Shape 5034"/>
          <p:cNvSpPr/>
          <p:nvPr/>
        </p:nvSpPr>
        <p:spPr>
          <a:xfrm>
            <a:off x="863047" y="2553601"/>
            <a:ext cx="466571"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MEN</a:t>
            </a:r>
            <a:endParaRPr sz="788"/>
          </a:p>
        </p:txBody>
      </p:sp>
      <p:sp>
        <p:nvSpPr>
          <p:cNvPr id="5035" name="Shape 5035"/>
          <p:cNvSpPr txBox="1"/>
          <p:nvPr/>
        </p:nvSpPr>
        <p:spPr>
          <a:xfrm>
            <a:off x="880191" y="2903968"/>
            <a:ext cx="1593295"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a:t>
            </a:r>
            <a:r>
              <a:rPr lang="id-ID" sz="825">
                <a:solidFill>
                  <a:srgbClr val="0F6FC6"/>
                </a:solidFill>
                <a:latin typeface="Open Sans"/>
                <a:ea typeface="Open Sans"/>
                <a:cs typeface="Open Sans"/>
                <a:sym typeface="Open Sans"/>
              </a:rPr>
              <a:t>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 independent of its owners. Corporations have powers.</a:t>
            </a:r>
            <a:endParaRPr sz="788">
              <a:solidFill>
                <a:srgbClr val="696969"/>
              </a:solidFill>
              <a:latin typeface="Open Sans"/>
              <a:ea typeface="Open Sans"/>
              <a:cs typeface="Open Sans"/>
              <a:sym typeface="Open Sans"/>
            </a:endParaRPr>
          </a:p>
        </p:txBody>
      </p:sp>
      <p:sp>
        <p:nvSpPr>
          <p:cNvPr id="5036" name="Shape 5036"/>
          <p:cNvSpPr txBox="1"/>
          <p:nvPr/>
        </p:nvSpPr>
        <p:spPr>
          <a:xfrm>
            <a:off x="2931828" y="2903968"/>
            <a:ext cx="1557531" cy="102143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a:t>
            </a:r>
            <a:r>
              <a:rPr lang="id-ID" sz="825">
                <a:solidFill>
                  <a:srgbClr val="0F6FC6"/>
                </a:solidFill>
                <a:latin typeface="Open Sans"/>
                <a:ea typeface="Open Sans"/>
                <a:cs typeface="Open Sans"/>
                <a:sym typeface="Open Sans"/>
              </a:rPr>
              <a:t>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 independent of its owners. Corporations have powers.</a:t>
            </a:r>
            <a:endParaRPr sz="788">
              <a:solidFill>
                <a:srgbClr val="696969"/>
              </a:solidFill>
              <a:latin typeface="Open Sans"/>
              <a:ea typeface="Open Sans"/>
              <a:cs typeface="Open Sans"/>
              <a:sym typeface="Open Sans"/>
            </a:endParaRPr>
          </a:p>
        </p:txBody>
      </p:sp>
      <p:sp>
        <p:nvSpPr>
          <p:cNvPr id="5037" name="Shape 5037"/>
          <p:cNvSpPr/>
          <p:nvPr/>
        </p:nvSpPr>
        <p:spPr>
          <a:xfrm>
            <a:off x="3851450" y="2553601"/>
            <a:ext cx="733538" cy="207749"/>
          </a:xfrm>
          <a:prstGeom prst="rect">
            <a:avLst/>
          </a:prstGeom>
          <a:noFill/>
          <a:ln>
            <a:noFill/>
          </a:ln>
        </p:spPr>
        <p:txBody>
          <a:bodyPr spcFirstLastPara="1" wrap="square" lIns="68569" tIns="34275" rIns="68569" bIns="34275" anchor="t" anchorCtr="0">
            <a:noAutofit/>
          </a:bodyPr>
          <a:lstStyle/>
          <a:p>
            <a:pPr algn="r"/>
            <a:r>
              <a:rPr lang="id-ID" sz="900" b="1">
                <a:solidFill>
                  <a:schemeClr val="dk1"/>
                </a:solidFill>
                <a:latin typeface="Lato Black"/>
                <a:ea typeface="Lato Black"/>
                <a:cs typeface="Lato Black"/>
                <a:sym typeface="Lato Black"/>
              </a:rPr>
              <a:t>65%</a:t>
            </a:r>
            <a:endParaRPr sz="788"/>
          </a:p>
        </p:txBody>
      </p:sp>
      <p:sp>
        <p:nvSpPr>
          <p:cNvPr id="5038" name="Shape 5038"/>
          <p:cNvSpPr/>
          <p:nvPr/>
        </p:nvSpPr>
        <p:spPr>
          <a:xfrm>
            <a:off x="2006915" y="2553601"/>
            <a:ext cx="466571" cy="207749"/>
          </a:xfrm>
          <a:prstGeom prst="rect">
            <a:avLst/>
          </a:prstGeom>
          <a:noFill/>
          <a:ln>
            <a:noFill/>
          </a:ln>
        </p:spPr>
        <p:txBody>
          <a:bodyPr spcFirstLastPara="1" wrap="square" lIns="68569" tIns="34275" rIns="68569" bIns="34275" anchor="t" anchorCtr="0">
            <a:noAutofit/>
          </a:bodyPr>
          <a:lstStyle/>
          <a:p>
            <a:pPr algn="r"/>
            <a:r>
              <a:rPr lang="id-ID" sz="900">
                <a:solidFill>
                  <a:schemeClr val="dk1"/>
                </a:solidFill>
                <a:latin typeface="Lato Black"/>
                <a:ea typeface="Lato Black"/>
                <a:cs typeface="Lato Black"/>
                <a:sym typeface="Lato Black"/>
              </a:rPr>
              <a:t>70%</a:t>
            </a:r>
            <a:endParaRPr sz="788"/>
          </a:p>
        </p:txBody>
      </p:sp>
      <p:sp>
        <p:nvSpPr>
          <p:cNvPr id="5039" name="Shape 5039"/>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PHONE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040" name="Shape 5040"/>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041" name="Shape 5041"/>
          <p:cNvPicPr preferRelativeResize="0">
            <a:picLocks noGrp="1"/>
          </p:cNvPicPr>
          <p:nvPr>
            <p:ph type="pic" idx="2"/>
          </p:nvPr>
        </p:nvPicPr>
        <p:blipFill rotWithShape="1">
          <a:blip r:embed="rId3">
            <a:alphaModFix/>
          </a:blip>
          <a:srcRect l="34262" r="34261"/>
          <a:stretch/>
        </p:blipFill>
        <p:spPr>
          <a:xfrm>
            <a:off x="5773027" y="1874947"/>
            <a:ext cx="1101935" cy="1967984"/>
          </a:xfrm>
          <a:prstGeom prst="rect">
            <a:avLst/>
          </a:prstGeom>
          <a:noFill/>
          <a:ln>
            <a:noFill/>
          </a:ln>
        </p:spPr>
      </p:pic>
      <p:pic>
        <p:nvPicPr>
          <p:cNvPr id="5042" name="Shape 5042"/>
          <p:cNvPicPr preferRelativeResize="0">
            <a:picLocks noGrp="1"/>
          </p:cNvPicPr>
          <p:nvPr>
            <p:ph type="pic" idx="3"/>
          </p:nvPr>
        </p:nvPicPr>
        <p:blipFill rotWithShape="1">
          <a:blip r:embed="rId3">
            <a:alphaModFix/>
          </a:blip>
          <a:srcRect l="34381" r="34381"/>
          <a:stretch/>
        </p:blipFill>
        <p:spPr>
          <a:xfrm>
            <a:off x="7270490" y="1883913"/>
            <a:ext cx="1091890" cy="196798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039"/>
                                        </p:tgtEl>
                                        <p:attrNameLst>
                                          <p:attrName>style.visibility</p:attrName>
                                        </p:attrNameLst>
                                      </p:cBhvr>
                                      <p:to>
                                        <p:strVal val="visible"/>
                                      </p:to>
                                    </p:set>
                                    <p:animEffect transition="in" filter="fade">
                                      <p:cBhvr>
                                        <p:cTn id="7" dur="500"/>
                                        <p:tgtEl>
                                          <p:spTgt spid="5039"/>
                                        </p:tgtEl>
                                      </p:cBhvr>
                                    </p:animEffect>
                                  </p:childTnLst>
                                </p:cTn>
                              </p:par>
                              <p:par>
                                <p:cTn id="8" presetID="10" presetClass="entr" presetSubtype="0" fill="hold" nodeType="withEffect">
                                  <p:stCondLst>
                                    <p:cond delay="0"/>
                                  </p:stCondLst>
                                  <p:childTnLst>
                                    <p:set>
                                      <p:cBhvr>
                                        <p:cTn id="9" dur="1" fill="hold">
                                          <p:stCondLst>
                                            <p:cond delay="0"/>
                                          </p:stCondLst>
                                        </p:cTn>
                                        <p:tgtEl>
                                          <p:spTgt spid="5040"/>
                                        </p:tgtEl>
                                        <p:attrNameLst>
                                          <p:attrName>style.visibility</p:attrName>
                                        </p:attrNameLst>
                                      </p:cBhvr>
                                      <p:to>
                                        <p:strVal val="visible"/>
                                      </p:to>
                                    </p:set>
                                    <p:animEffect transition="in" filter="fade">
                                      <p:cBhvr>
                                        <p:cTn id="10" dur="500"/>
                                        <p:tgtEl>
                                          <p:spTgt spid="504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942"/>
                                        </p:tgtEl>
                                        <p:attrNameLst>
                                          <p:attrName>style.visibility</p:attrName>
                                        </p:attrNameLst>
                                      </p:cBhvr>
                                      <p:to>
                                        <p:strVal val="visible"/>
                                      </p:to>
                                    </p:set>
                                    <p:animEffect transition="in" filter="fade">
                                      <p:cBhvr>
                                        <p:cTn id="14" dur="500"/>
                                        <p:tgtEl>
                                          <p:spTgt spid="494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34"/>
                                        </p:tgtEl>
                                        <p:attrNameLst>
                                          <p:attrName>style.visibility</p:attrName>
                                        </p:attrNameLst>
                                      </p:cBhvr>
                                      <p:to>
                                        <p:strVal val="visible"/>
                                      </p:to>
                                    </p:set>
                                    <p:animEffect transition="in" filter="fade">
                                      <p:cBhvr>
                                        <p:cTn id="18" dur="500"/>
                                        <p:tgtEl>
                                          <p:spTgt spid="5034"/>
                                        </p:tgtEl>
                                      </p:cBhvr>
                                    </p:animEffect>
                                  </p:childTnLst>
                                </p:cTn>
                              </p:par>
                              <p:par>
                                <p:cTn id="19" presetID="10" presetClass="entr" presetSubtype="0" fill="hold" nodeType="withEffect">
                                  <p:stCondLst>
                                    <p:cond delay="0"/>
                                  </p:stCondLst>
                                  <p:childTnLst>
                                    <p:set>
                                      <p:cBhvr>
                                        <p:cTn id="20" dur="1" fill="hold">
                                          <p:stCondLst>
                                            <p:cond delay="0"/>
                                          </p:stCondLst>
                                        </p:cTn>
                                        <p:tgtEl>
                                          <p:spTgt spid="5038"/>
                                        </p:tgtEl>
                                        <p:attrNameLst>
                                          <p:attrName>style.visibility</p:attrName>
                                        </p:attrNameLst>
                                      </p:cBhvr>
                                      <p:to>
                                        <p:strVal val="visible"/>
                                      </p:to>
                                    </p:set>
                                    <p:animEffect transition="in" filter="fade">
                                      <p:cBhvr>
                                        <p:cTn id="21" dur="500"/>
                                        <p:tgtEl>
                                          <p:spTgt spid="5038"/>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5035"/>
                                        </p:tgtEl>
                                        <p:attrNameLst>
                                          <p:attrName>style.visibility</p:attrName>
                                        </p:attrNameLst>
                                      </p:cBhvr>
                                      <p:to>
                                        <p:strVal val="visible"/>
                                      </p:to>
                                    </p:set>
                                    <p:animEffect transition="in" filter="fade">
                                      <p:cBhvr>
                                        <p:cTn id="25" dur="500"/>
                                        <p:tgtEl>
                                          <p:spTgt spid="5035"/>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4858"/>
                                        </p:tgtEl>
                                        <p:attrNameLst>
                                          <p:attrName>style.visibility</p:attrName>
                                        </p:attrNameLst>
                                      </p:cBhvr>
                                      <p:to>
                                        <p:strVal val="visible"/>
                                      </p:to>
                                    </p:set>
                                    <p:animEffect transition="in" filter="fade">
                                      <p:cBhvr>
                                        <p:cTn id="29" dur="500"/>
                                        <p:tgtEl>
                                          <p:spTgt spid="4858"/>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5033"/>
                                        </p:tgtEl>
                                        <p:attrNameLst>
                                          <p:attrName>style.visibility</p:attrName>
                                        </p:attrNameLst>
                                      </p:cBhvr>
                                      <p:to>
                                        <p:strVal val="visible"/>
                                      </p:to>
                                    </p:set>
                                    <p:animEffect transition="in" filter="fade">
                                      <p:cBhvr>
                                        <p:cTn id="33" dur="500"/>
                                        <p:tgtEl>
                                          <p:spTgt spid="5033"/>
                                        </p:tgtEl>
                                      </p:cBhvr>
                                    </p:animEffect>
                                  </p:childTnLst>
                                </p:cTn>
                              </p:par>
                              <p:par>
                                <p:cTn id="34" presetID="10" presetClass="entr" presetSubtype="0" fill="hold" nodeType="withEffect">
                                  <p:stCondLst>
                                    <p:cond delay="0"/>
                                  </p:stCondLst>
                                  <p:childTnLst>
                                    <p:set>
                                      <p:cBhvr>
                                        <p:cTn id="35" dur="1" fill="hold">
                                          <p:stCondLst>
                                            <p:cond delay="0"/>
                                          </p:stCondLst>
                                        </p:cTn>
                                        <p:tgtEl>
                                          <p:spTgt spid="5037"/>
                                        </p:tgtEl>
                                        <p:attrNameLst>
                                          <p:attrName>style.visibility</p:attrName>
                                        </p:attrNameLst>
                                      </p:cBhvr>
                                      <p:to>
                                        <p:strVal val="visible"/>
                                      </p:to>
                                    </p:set>
                                    <p:animEffect transition="in" filter="fade">
                                      <p:cBhvr>
                                        <p:cTn id="36" dur="500"/>
                                        <p:tgtEl>
                                          <p:spTgt spid="5037"/>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036"/>
                                        </p:tgtEl>
                                        <p:attrNameLst>
                                          <p:attrName>style.visibility</p:attrName>
                                        </p:attrNameLst>
                                      </p:cBhvr>
                                      <p:to>
                                        <p:strVal val="visible"/>
                                      </p:to>
                                    </p:set>
                                    <p:animEffect transition="in" filter="fade">
                                      <p:cBhvr>
                                        <p:cTn id="40" dur="500"/>
                                        <p:tgtEl>
                                          <p:spTgt spid="5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5046"/>
        <p:cNvGrpSpPr/>
        <p:nvPr/>
      </p:nvGrpSpPr>
      <p:grpSpPr>
        <a:xfrm>
          <a:off x="0" y="0"/>
          <a:ext cx="0" cy="0"/>
          <a:chOff x="0" y="0"/>
          <a:chExt cx="0" cy="0"/>
        </a:xfrm>
      </p:grpSpPr>
      <p:sp>
        <p:nvSpPr>
          <p:cNvPr id="5047" name="Shape 5047"/>
          <p:cNvSpPr/>
          <p:nvPr/>
        </p:nvSpPr>
        <p:spPr>
          <a:xfrm>
            <a:off x="6429315" y="3663370"/>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WORLDWIDE PRODUCT</a:t>
            </a:r>
            <a:endParaRPr sz="900">
              <a:latin typeface="Lato Black"/>
              <a:ea typeface="Lato Black"/>
              <a:cs typeface="Lato Black"/>
              <a:sym typeface="Lato Black"/>
            </a:endParaRPr>
          </a:p>
        </p:txBody>
      </p:sp>
      <p:sp>
        <p:nvSpPr>
          <p:cNvPr id="5048" name="Shape 5048"/>
          <p:cNvSpPr txBox="1"/>
          <p:nvPr/>
        </p:nvSpPr>
        <p:spPr>
          <a:xfrm>
            <a:off x="6429315" y="3894203"/>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049" name="Shape 5049"/>
          <p:cNvSpPr/>
          <p:nvPr/>
        </p:nvSpPr>
        <p:spPr>
          <a:xfrm>
            <a:off x="6429315" y="2209768"/>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RESPONSIVE</a:t>
            </a:r>
            <a:endParaRPr sz="900">
              <a:latin typeface="Lato Black"/>
              <a:ea typeface="Lato Black"/>
              <a:cs typeface="Lato Black"/>
              <a:sym typeface="Lato Black"/>
            </a:endParaRPr>
          </a:p>
        </p:txBody>
      </p:sp>
      <p:sp>
        <p:nvSpPr>
          <p:cNvPr id="5050" name="Shape 5050"/>
          <p:cNvSpPr txBox="1"/>
          <p:nvPr/>
        </p:nvSpPr>
        <p:spPr>
          <a:xfrm>
            <a:off x="6429315" y="2440600"/>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grpSp>
        <p:nvGrpSpPr>
          <p:cNvPr id="5051" name="Shape 5051"/>
          <p:cNvGrpSpPr/>
          <p:nvPr/>
        </p:nvGrpSpPr>
        <p:grpSpPr>
          <a:xfrm>
            <a:off x="6524721" y="3378162"/>
            <a:ext cx="258869" cy="234449"/>
            <a:chOff x="6757005" y="5676273"/>
            <a:chExt cx="224366" cy="203200"/>
          </a:xfrm>
        </p:grpSpPr>
        <p:sp>
          <p:nvSpPr>
            <p:cNvPr id="5052" name="Shape 5052"/>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53" name="Shape 5053"/>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54" name="Shape 5054"/>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055" name="Shape 5055"/>
          <p:cNvSpPr/>
          <p:nvPr/>
        </p:nvSpPr>
        <p:spPr>
          <a:xfrm>
            <a:off x="6502490" y="1930245"/>
            <a:ext cx="295503" cy="24910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56" name="Shape 5056"/>
          <p:cNvSpPr txBox="1"/>
          <p:nvPr/>
        </p:nvSpPr>
        <p:spPr>
          <a:xfrm>
            <a:off x="896105" y="2336083"/>
            <a:ext cx="1733194" cy="178318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057" name="Shape 5057"/>
          <p:cNvSpPr/>
          <p:nvPr/>
        </p:nvSpPr>
        <p:spPr>
          <a:xfrm>
            <a:off x="896105" y="2028743"/>
            <a:ext cx="1564618"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PRODUCT DESIGN</a:t>
            </a:r>
            <a:endParaRPr sz="900">
              <a:latin typeface="Lato Black"/>
              <a:ea typeface="Lato Black"/>
              <a:cs typeface="Lato Black"/>
              <a:sym typeface="Lato Black"/>
            </a:endParaRPr>
          </a:p>
        </p:txBody>
      </p:sp>
      <p:sp>
        <p:nvSpPr>
          <p:cNvPr id="5058" name="Shape 5058"/>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PHONE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059" name="Shape 5059"/>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060" name="Shape 5060"/>
          <p:cNvPicPr preferRelativeResize="0">
            <a:picLocks noGrp="1"/>
          </p:cNvPicPr>
          <p:nvPr>
            <p:ph type="pic" idx="2"/>
          </p:nvPr>
        </p:nvPicPr>
        <p:blipFill rotWithShape="1">
          <a:blip r:embed="rId3">
            <a:alphaModFix/>
          </a:blip>
          <a:srcRect l="31193" r="31194"/>
          <a:stretch/>
        </p:blipFill>
        <p:spPr>
          <a:xfrm>
            <a:off x="3908224" y="2045888"/>
            <a:ext cx="1331087" cy="1990493"/>
          </a:xfrm>
          <a:prstGeom prst="rect">
            <a:avLst/>
          </a:prstGeom>
          <a:noFill/>
          <a:ln>
            <a:noFill/>
          </a:ln>
        </p:spPr>
      </p:pic>
      <p:pic>
        <p:nvPicPr>
          <p:cNvPr id="5061" name="Shape 5061"/>
          <p:cNvPicPr preferRelativeResize="0">
            <a:picLocks noGrp="1"/>
          </p:cNvPicPr>
          <p:nvPr>
            <p:ph type="pic" idx="4"/>
          </p:nvPr>
        </p:nvPicPr>
        <p:blipFill rotWithShape="1">
          <a:blip r:embed="rId3">
            <a:alphaModFix/>
          </a:blip>
          <a:srcRect l="38538" r="38538"/>
          <a:stretch/>
        </p:blipFill>
        <p:spPr>
          <a:xfrm>
            <a:off x="5307681" y="2197161"/>
            <a:ext cx="695086" cy="1705615"/>
          </a:xfrm>
          <a:prstGeom prst="rect">
            <a:avLst/>
          </a:prstGeom>
          <a:noFill/>
          <a:ln>
            <a:noFill/>
          </a:ln>
        </p:spPr>
      </p:pic>
      <p:pic>
        <p:nvPicPr>
          <p:cNvPr id="5062" name="Shape 5062"/>
          <p:cNvPicPr preferRelativeResize="0">
            <a:picLocks noGrp="1"/>
          </p:cNvPicPr>
          <p:nvPr>
            <p:ph type="pic" idx="3"/>
          </p:nvPr>
        </p:nvPicPr>
        <p:blipFill rotWithShape="1">
          <a:blip r:embed="rId3">
            <a:alphaModFix/>
          </a:blip>
          <a:srcRect l="39127" r="39127"/>
          <a:stretch/>
        </p:blipFill>
        <p:spPr>
          <a:xfrm>
            <a:off x="3183994" y="2197161"/>
            <a:ext cx="659608" cy="170561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58"/>
                                        </p:tgtEl>
                                        <p:attrNameLst>
                                          <p:attrName>style.visibility</p:attrName>
                                        </p:attrNameLst>
                                      </p:cBhvr>
                                      <p:to>
                                        <p:strVal val="visible"/>
                                      </p:to>
                                    </p:set>
                                    <p:animEffect transition="in" filter="fade">
                                      <p:cBhvr>
                                        <p:cTn id="7" dur="500"/>
                                        <p:tgtEl>
                                          <p:spTgt spid="5058"/>
                                        </p:tgtEl>
                                      </p:cBhvr>
                                    </p:animEffect>
                                  </p:childTnLst>
                                </p:cTn>
                              </p:par>
                              <p:par>
                                <p:cTn id="8" presetID="10" presetClass="entr" presetSubtype="0" fill="hold" nodeType="withEffect">
                                  <p:stCondLst>
                                    <p:cond delay="0"/>
                                  </p:stCondLst>
                                  <p:childTnLst>
                                    <p:set>
                                      <p:cBhvr>
                                        <p:cTn id="9" dur="1" fill="hold">
                                          <p:stCondLst>
                                            <p:cond delay="0"/>
                                          </p:stCondLst>
                                        </p:cTn>
                                        <p:tgtEl>
                                          <p:spTgt spid="5059"/>
                                        </p:tgtEl>
                                        <p:attrNameLst>
                                          <p:attrName>style.visibility</p:attrName>
                                        </p:attrNameLst>
                                      </p:cBhvr>
                                      <p:to>
                                        <p:strVal val="visible"/>
                                      </p:to>
                                    </p:set>
                                    <p:animEffect transition="in" filter="fade">
                                      <p:cBhvr>
                                        <p:cTn id="10" dur="500"/>
                                        <p:tgtEl>
                                          <p:spTgt spid="505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57"/>
                                        </p:tgtEl>
                                        <p:attrNameLst>
                                          <p:attrName>style.visibility</p:attrName>
                                        </p:attrNameLst>
                                      </p:cBhvr>
                                      <p:to>
                                        <p:strVal val="visible"/>
                                      </p:to>
                                    </p:set>
                                    <p:animEffect transition="in" filter="fade">
                                      <p:cBhvr>
                                        <p:cTn id="14" dur="500"/>
                                        <p:tgtEl>
                                          <p:spTgt spid="505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56"/>
                                        </p:tgtEl>
                                        <p:attrNameLst>
                                          <p:attrName>style.visibility</p:attrName>
                                        </p:attrNameLst>
                                      </p:cBhvr>
                                      <p:to>
                                        <p:strVal val="visible"/>
                                      </p:to>
                                    </p:set>
                                    <p:animEffect transition="in" filter="fade">
                                      <p:cBhvr>
                                        <p:cTn id="18" dur="500"/>
                                        <p:tgtEl>
                                          <p:spTgt spid="5056"/>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5055"/>
                                        </p:tgtEl>
                                        <p:attrNameLst>
                                          <p:attrName>style.visibility</p:attrName>
                                        </p:attrNameLst>
                                      </p:cBhvr>
                                      <p:to>
                                        <p:strVal val="visible"/>
                                      </p:to>
                                    </p:set>
                                    <p:anim calcmode="lin" valueType="num">
                                      <p:cBhvr additive="base">
                                        <p:cTn id="22" dur="500"/>
                                        <p:tgtEl>
                                          <p:spTgt spid="5055"/>
                                        </p:tgtEl>
                                        <p:attrNameLst>
                                          <p:attrName>ppt_w</p:attrName>
                                        </p:attrNameLst>
                                      </p:cBhvr>
                                      <p:tavLst>
                                        <p:tav tm="0">
                                          <p:val>
                                            <p:strVal val="0"/>
                                          </p:val>
                                        </p:tav>
                                        <p:tav tm="100000">
                                          <p:val>
                                            <p:strVal val="#ppt_w"/>
                                          </p:val>
                                        </p:tav>
                                      </p:tavLst>
                                    </p:anim>
                                    <p:anim calcmode="lin" valueType="num">
                                      <p:cBhvr additive="base">
                                        <p:cTn id="23" dur="500"/>
                                        <p:tgtEl>
                                          <p:spTgt spid="5055"/>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5049"/>
                                        </p:tgtEl>
                                        <p:attrNameLst>
                                          <p:attrName>style.visibility</p:attrName>
                                        </p:attrNameLst>
                                      </p:cBhvr>
                                      <p:to>
                                        <p:strVal val="visible"/>
                                      </p:to>
                                    </p:set>
                                    <p:animEffect transition="in" filter="fade">
                                      <p:cBhvr>
                                        <p:cTn id="27" dur="500"/>
                                        <p:tgtEl>
                                          <p:spTgt spid="5049"/>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050"/>
                                        </p:tgtEl>
                                        <p:attrNameLst>
                                          <p:attrName>style.visibility</p:attrName>
                                        </p:attrNameLst>
                                      </p:cBhvr>
                                      <p:to>
                                        <p:strVal val="visible"/>
                                      </p:to>
                                    </p:set>
                                    <p:animEffect transition="in" filter="fade">
                                      <p:cBhvr>
                                        <p:cTn id="31" dur="500"/>
                                        <p:tgtEl>
                                          <p:spTgt spid="5050"/>
                                        </p:tgtEl>
                                      </p:cBhvr>
                                    </p:animEffect>
                                  </p:childTnLst>
                                </p:cTn>
                              </p:par>
                            </p:childTnLst>
                          </p:cTn>
                        </p:par>
                        <p:par>
                          <p:cTn id="32" fill="hold">
                            <p:stCondLst>
                              <p:cond delay="3000"/>
                            </p:stCondLst>
                            <p:childTnLst>
                              <p:par>
                                <p:cTn id="33" presetID="23" presetClass="entr" presetSubtype="16" fill="hold" nodeType="afterEffect">
                                  <p:stCondLst>
                                    <p:cond delay="0"/>
                                  </p:stCondLst>
                                  <p:childTnLst>
                                    <p:set>
                                      <p:cBhvr>
                                        <p:cTn id="34" dur="1" fill="hold">
                                          <p:stCondLst>
                                            <p:cond delay="0"/>
                                          </p:stCondLst>
                                        </p:cTn>
                                        <p:tgtEl>
                                          <p:spTgt spid="5051"/>
                                        </p:tgtEl>
                                        <p:attrNameLst>
                                          <p:attrName>style.visibility</p:attrName>
                                        </p:attrNameLst>
                                      </p:cBhvr>
                                      <p:to>
                                        <p:strVal val="visible"/>
                                      </p:to>
                                    </p:set>
                                    <p:anim calcmode="lin" valueType="num">
                                      <p:cBhvr additive="base">
                                        <p:cTn id="35" dur="500"/>
                                        <p:tgtEl>
                                          <p:spTgt spid="5051"/>
                                        </p:tgtEl>
                                        <p:attrNameLst>
                                          <p:attrName>ppt_w</p:attrName>
                                        </p:attrNameLst>
                                      </p:cBhvr>
                                      <p:tavLst>
                                        <p:tav tm="0">
                                          <p:val>
                                            <p:strVal val="0"/>
                                          </p:val>
                                        </p:tav>
                                        <p:tav tm="100000">
                                          <p:val>
                                            <p:strVal val="#ppt_w"/>
                                          </p:val>
                                        </p:tav>
                                      </p:tavLst>
                                    </p:anim>
                                    <p:anim calcmode="lin" valueType="num">
                                      <p:cBhvr additive="base">
                                        <p:cTn id="36" dur="500"/>
                                        <p:tgtEl>
                                          <p:spTgt spid="5051"/>
                                        </p:tgtEl>
                                        <p:attrNameLst>
                                          <p:attrName>ppt_h</p:attrName>
                                        </p:attrNameLst>
                                      </p:cBhvr>
                                      <p:tavLst>
                                        <p:tav tm="0">
                                          <p:val>
                                            <p:strVal val="0"/>
                                          </p:val>
                                        </p:tav>
                                        <p:tav tm="100000">
                                          <p:val>
                                            <p:strVal val="#ppt_h"/>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047"/>
                                        </p:tgtEl>
                                        <p:attrNameLst>
                                          <p:attrName>style.visibility</p:attrName>
                                        </p:attrNameLst>
                                      </p:cBhvr>
                                      <p:to>
                                        <p:strVal val="visible"/>
                                      </p:to>
                                    </p:set>
                                    <p:animEffect transition="in" filter="fade">
                                      <p:cBhvr>
                                        <p:cTn id="40" dur="500"/>
                                        <p:tgtEl>
                                          <p:spTgt spid="5047"/>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048"/>
                                        </p:tgtEl>
                                        <p:attrNameLst>
                                          <p:attrName>style.visibility</p:attrName>
                                        </p:attrNameLst>
                                      </p:cBhvr>
                                      <p:to>
                                        <p:strVal val="visible"/>
                                      </p:to>
                                    </p:set>
                                    <p:animEffect transition="in" filter="fade">
                                      <p:cBhvr>
                                        <p:cTn id="44" dur="500"/>
                                        <p:tgtEl>
                                          <p:spTgt spid="5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pic>
        <p:nvPicPr>
          <p:cNvPr id="301" name="Shape 301"/>
          <p:cNvPicPr preferRelativeResize="0">
            <a:picLocks noGrp="1"/>
          </p:cNvPicPr>
          <p:nvPr>
            <p:ph type="pic" idx="2"/>
          </p:nvPr>
        </p:nvPicPr>
        <p:blipFill rotWithShape="1">
          <a:blip r:embed="rId3">
            <a:alphaModFix/>
          </a:blip>
          <a:srcRect/>
          <a:stretch/>
        </p:blipFill>
        <p:spPr>
          <a:xfrm>
            <a:off x="0" y="0"/>
            <a:ext cx="9144000" cy="5143500"/>
          </a:xfrm>
          <a:prstGeom prst="rect">
            <a:avLst/>
          </a:prstGeom>
          <a:noFill/>
          <a:ln>
            <a:noFill/>
          </a:ln>
        </p:spPr>
      </p:pic>
      <p:sp>
        <p:nvSpPr>
          <p:cNvPr id="302" name="Shape 302"/>
          <p:cNvSpPr/>
          <p:nvPr/>
        </p:nvSpPr>
        <p:spPr>
          <a:xfrm>
            <a:off x="0" y="0"/>
            <a:ext cx="9144000" cy="5143500"/>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03" name="Shape 303"/>
          <p:cNvSpPr/>
          <p:nvPr/>
        </p:nvSpPr>
        <p:spPr>
          <a:xfrm>
            <a:off x="1624505" y="1740146"/>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04" name="Shape 304"/>
          <p:cNvSpPr txBox="1"/>
          <p:nvPr/>
        </p:nvSpPr>
        <p:spPr>
          <a:xfrm>
            <a:off x="1564777" y="1809902"/>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01</a:t>
            </a:r>
            <a:endParaRPr sz="1350" b="1">
              <a:solidFill>
                <a:schemeClr val="lt1"/>
              </a:solidFill>
              <a:latin typeface="Lato Black"/>
              <a:ea typeface="Lato Black"/>
              <a:cs typeface="Lato Black"/>
              <a:sym typeface="Lato Black"/>
            </a:endParaRPr>
          </a:p>
        </p:txBody>
      </p:sp>
      <p:sp>
        <p:nvSpPr>
          <p:cNvPr id="305" name="Shape 305"/>
          <p:cNvSpPr txBox="1"/>
          <p:nvPr/>
        </p:nvSpPr>
        <p:spPr>
          <a:xfrm>
            <a:off x="3049121" y="733430"/>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OUR </a:t>
            </a:r>
            <a:r>
              <a:rPr lang="id-ID" sz="2100" b="1">
                <a:solidFill>
                  <a:schemeClr val="accent2"/>
                </a:solidFill>
                <a:latin typeface="Lato Black"/>
                <a:ea typeface="Lato Black"/>
                <a:cs typeface="Lato Black"/>
                <a:sym typeface="Lato Black"/>
              </a:rPr>
              <a:t>MISSION</a:t>
            </a:r>
            <a:endParaRPr sz="2100" b="1">
              <a:solidFill>
                <a:schemeClr val="accent2"/>
              </a:solidFill>
              <a:latin typeface="Lato Black"/>
              <a:ea typeface="Lato Black"/>
              <a:cs typeface="Lato Black"/>
              <a:sym typeface="Lato Black"/>
            </a:endParaRPr>
          </a:p>
        </p:txBody>
      </p:sp>
      <p:sp>
        <p:nvSpPr>
          <p:cNvPr id="306" name="Shape 306"/>
          <p:cNvSpPr txBox="1"/>
          <p:nvPr/>
        </p:nvSpPr>
        <p:spPr>
          <a:xfrm>
            <a:off x="2904565" y="54876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307" name="Shape 307"/>
          <p:cNvSpPr txBox="1"/>
          <p:nvPr/>
        </p:nvSpPr>
        <p:spPr>
          <a:xfrm>
            <a:off x="2242559" y="1695004"/>
            <a:ext cx="523038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788">
              <a:solidFill>
                <a:srgbClr val="595959"/>
              </a:solidFill>
              <a:latin typeface="Open Sans"/>
              <a:ea typeface="Open Sans"/>
              <a:cs typeface="Open Sans"/>
              <a:sym typeface="Open Sans"/>
            </a:endParaRPr>
          </a:p>
        </p:txBody>
      </p:sp>
      <p:sp>
        <p:nvSpPr>
          <p:cNvPr id="308" name="Shape 308"/>
          <p:cNvSpPr txBox="1"/>
          <p:nvPr/>
        </p:nvSpPr>
        <p:spPr>
          <a:xfrm>
            <a:off x="2242559" y="2434896"/>
            <a:ext cx="523038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788">
              <a:solidFill>
                <a:srgbClr val="595959"/>
              </a:solidFill>
              <a:latin typeface="Open Sans"/>
              <a:ea typeface="Open Sans"/>
              <a:cs typeface="Open Sans"/>
              <a:sym typeface="Open Sans"/>
            </a:endParaRPr>
          </a:p>
        </p:txBody>
      </p:sp>
      <p:sp>
        <p:nvSpPr>
          <p:cNvPr id="309" name="Shape 309"/>
          <p:cNvSpPr txBox="1"/>
          <p:nvPr/>
        </p:nvSpPr>
        <p:spPr>
          <a:xfrm>
            <a:off x="2242559" y="3167753"/>
            <a:ext cx="523038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788">
              <a:solidFill>
                <a:srgbClr val="595959"/>
              </a:solidFill>
              <a:latin typeface="Open Sans"/>
              <a:ea typeface="Open Sans"/>
              <a:cs typeface="Open Sans"/>
              <a:sym typeface="Open Sans"/>
            </a:endParaRPr>
          </a:p>
        </p:txBody>
      </p:sp>
      <p:sp>
        <p:nvSpPr>
          <p:cNvPr id="310" name="Shape 310"/>
          <p:cNvSpPr txBox="1"/>
          <p:nvPr/>
        </p:nvSpPr>
        <p:spPr>
          <a:xfrm>
            <a:off x="2242559" y="3829633"/>
            <a:ext cx="523038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788">
              <a:solidFill>
                <a:srgbClr val="595959"/>
              </a:solidFill>
              <a:latin typeface="Open Sans"/>
              <a:ea typeface="Open Sans"/>
              <a:cs typeface="Open Sans"/>
              <a:sym typeface="Open Sans"/>
            </a:endParaRPr>
          </a:p>
        </p:txBody>
      </p:sp>
      <p:sp>
        <p:nvSpPr>
          <p:cNvPr id="311" name="Shape 311"/>
          <p:cNvSpPr/>
          <p:nvPr/>
        </p:nvSpPr>
        <p:spPr>
          <a:xfrm>
            <a:off x="1624505" y="2473424"/>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12" name="Shape 312"/>
          <p:cNvSpPr txBox="1"/>
          <p:nvPr/>
        </p:nvSpPr>
        <p:spPr>
          <a:xfrm>
            <a:off x="1564777" y="2531148"/>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02</a:t>
            </a:r>
            <a:endParaRPr sz="1350" b="1">
              <a:solidFill>
                <a:schemeClr val="lt1"/>
              </a:solidFill>
              <a:latin typeface="Lato Black"/>
              <a:ea typeface="Lato Black"/>
              <a:cs typeface="Lato Black"/>
              <a:sym typeface="Lato Black"/>
            </a:endParaRPr>
          </a:p>
        </p:txBody>
      </p:sp>
      <p:sp>
        <p:nvSpPr>
          <p:cNvPr id="313" name="Shape 313"/>
          <p:cNvSpPr/>
          <p:nvPr/>
        </p:nvSpPr>
        <p:spPr>
          <a:xfrm>
            <a:off x="1624505" y="3195716"/>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14" name="Shape 314"/>
          <p:cNvSpPr txBox="1"/>
          <p:nvPr/>
        </p:nvSpPr>
        <p:spPr>
          <a:xfrm>
            <a:off x="1564777" y="3253440"/>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03</a:t>
            </a:r>
            <a:endParaRPr sz="1350" b="1">
              <a:solidFill>
                <a:schemeClr val="lt1"/>
              </a:solidFill>
              <a:latin typeface="Lato Black"/>
              <a:ea typeface="Lato Black"/>
              <a:cs typeface="Lato Black"/>
              <a:sym typeface="Lato Black"/>
            </a:endParaRPr>
          </a:p>
        </p:txBody>
      </p:sp>
      <p:sp>
        <p:nvSpPr>
          <p:cNvPr id="315" name="Shape 315"/>
          <p:cNvSpPr/>
          <p:nvPr/>
        </p:nvSpPr>
        <p:spPr>
          <a:xfrm>
            <a:off x="1624505" y="3856129"/>
            <a:ext cx="419666" cy="418232"/>
          </a:xfrm>
          <a:prstGeom prst="ellipse">
            <a:avLst/>
          </a:prstGeom>
          <a:solidFill>
            <a:schemeClr val="accent1"/>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316" name="Shape 316"/>
          <p:cNvSpPr txBox="1"/>
          <p:nvPr/>
        </p:nvSpPr>
        <p:spPr>
          <a:xfrm>
            <a:off x="1564777" y="3913853"/>
            <a:ext cx="539122" cy="276999"/>
          </a:xfrm>
          <a:prstGeom prst="rect">
            <a:avLst/>
          </a:prstGeom>
          <a:noFill/>
          <a:ln>
            <a:noFill/>
          </a:ln>
        </p:spPr>
        <p:txBody>
          <a:bodyPr spcFirstLastPara="1" wrap="square" lIns="68569" tIns="34275" rIns="68569" bIns="34275" anchor="t" anchorCtr="0">
            <a:noAutofit/>
          </a:bodyPr>
          <a:lstStyle/>
          <a:p>
            <a:pPr algn="ctr"/>
            <a:r>
              <a:rPr lang="id-ID" sz="1350" b="1">
                <a:solidFill>
                  <a:schemeClr val="lt1"/>
                </a:solidFill>
                <a:latin typeface="Lato Black"/>
                <a:ea typeface="Lato Black"/>
                <a:cs typeface="Lato Black"/>
                <a:sym typeface="Lato Black"/>
              </a:rPr>
              <a:t>04</a:t>
            </a:r>
            <a:endParaRPr sz="1350" b="1">
              <a:solidFill>
                <a:schemeClr val="lt1"/>
              </a:solidFill>
              <a:latin typeface="Lato Black"/>
              <a:ea typeface="Lato Black"/>
              <a:cs typeface="Lato Black"/>
              <a:sym typeface="Lato Black"/>
            </a:endParaRPr>
          </a:p>
        </p:txBody>
      </p:sp>
      <p:sp>
        <p:nvSpPr>
          <p:cNvPr id="317" name="Shape 317"/>
          <p:cNvSpPr txBox="1"/>
          <p:nvPr/>
        </p:nvSpPr>
        <p:spPr>
          <a:xfrm>
            <a:off x="2904564" y="1253584"/>
            <a:ext cx="3334871" cy="230833"/>
          </a:xfrm>
          <a:prstGeom prst="rect">
            <a:avLst/>
          </a:prstGeom>
          <a:noFill/>
          <a:ln>
            <a:noFill/>
          </a:ln>
        </p:spPr>
        <p:txBody>
          <a:bodyPr spcFirstLastPara="1" wrap="square" lIns="68569" tIns="34275" rIns="68569" bIns="34275" anchor="t" anchorCtr="0">
            <a:noAutofit/>
          </a:bodyPr>
          <a:lstStyle/>
          <a:p>
            <a:pPr algn="ctr"/>
            <a:r>
              <a:rPr lang="id-ID" b="1">
                <a:solidFill>
                  <a:schemeClr val="accent1"/>
                </a:solidFill>
                <a:latin typeface="Open Sans"/>
                <a:ea typeface="Open Sans"/>
                <a:cs typeface="Open Sans"/>
                <a:sym typeface="Open Sans"/>
              </a:rPr>
              <a:t>WHAT WE ACHIEVED</a:t>
            </a:r>
            <a:endParaRPr b="1">
              <a:solidFill>
                <a:schemeClr val="accent1"/>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fade">
                                      <p:cBhvr>
                                        <p:cTn id="7" dur="500"/>
                                        <p:tgtEl>
                                          <p:spTgt spid="305"/>
                                        </p:tgtEl>
                                      </p:cBhvr>
                                    </p:animEffect>
                                  </p:childTnLst>
                                </p:cTn>
                              </p:par>
                              <p:par>
                                <p:cTn id="8" presetID="10" presetClass="entr" presetSubtype="0" fill="hold" nodeType="withEffect">
                                  <p:stCondLst>
                                    <p:cond delay="0"/>
                                  </p:stCondLst>
                                  <p:childTnLst>
                                    <p:set>
                                      <p:cBhvr>
                                        <p:cTn id="9" dur="1" fill="hold">
                                          <p:stCondLst>
                                            <p:cond delay="0"/>
                                          </p:stCondLst>
                                        </p:cTn>
                                        <p:tgtEl>
                                          <p:spTgt spid="306"/>
                                        </p:tgtEl>
                                        <p:attrNameLst>
                                          <p:attrName>style.visibility</p:attrName>
                                        </p:attrNameLst>
                                      </p:cBhvr>
                                      <p:to>
                                        <p:strVal val="visible"/>
                                      </p:to>
                                    </p:set>
                                    <p:animEffect transition="in" filter="fade">
                                      <p:cBhvr>
                                        <p:cTn id="10" dur="500"/>
                                        <p:tgtEl>
                                          <p:spTgt spid="30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17"/>
                                        </p:tgtEl>
                                        <p:attrNameLst>
                                          <p:attrName>style.visibility</p:attrName>
                                        </p:attrNameLst>
                                      </p:cBhvr>
                                      <p:to>
                                        <p:strVal val="visible"/>
                                      </p:to>
                                    </p:set>
                                    <p:animEffect transition="in" filter="fade">
                                      <p:cBhvr>
                                        <p:cTn id="14" dur="500"/>
                                        <p:tgtEl>
                                          <p:spTgt spid="317"/>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304"/>
                                        </p:tgtEl>
                                        <p:attrNameLst>
                                          <p:attrName>style.visibility</p:attrName>
                                        </p:attrNameLst>
                                      </p:cBhvr>
                                      <p:to>
                                        <p:strVal val="visible"/>
                                      </p:to>
                                    </p:set>
                                    <p:anim calcmode="lin" valueType="num">
                                      <p:cBhvr additive="base">
                                        <p:cTn id="18" dur="500"/>
                                        <p:tgtEl>
                                          <p:spTgt spid="304"/>
                                        </p:tgtEl>
                                        <p:attrNameLst>
                                          <p:attrName>ppt_w</p:attrName>
                                        </p:attrNameLst>
                                      </p:cBhvr>
                                      <p:tavLst>
                                        <p:tav tm="0">
                                          <p:val>
                                            <p:strVal val="0"/>
                                          </p:val>
                                        </p:tav>
                                        <p:tav tm="100000">
                                          <p:val>
                                            <p:strVal val="#ppt_w"/>
                                          </p:val>
                                        </p:tav>
                                      </p:tavLst>
                                    </p:anim>
                                    <p:anim calcmode="lin" valueType="num">
                                      <p:cBhvr additive="base">
                                        <p:cTn id="19" dur="500"/>
                                        <p:tgtEl>
                                          <p:spTgt spid="304"/>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303"/>
                                        </p:tgtEl>
                                        <p:attrNameLst>
                                          <p:attrName>style.visibility</p:attrName>
                                        </p:attrNameLst>
                                      </p:cBhvr>
                                      <p:to>
                                        <p:strVal val="visible"/>
                                      </p:to>
                                    </p:set>
                                    <p:anim calcmode="lin" valueType="num">
                                      <p:cBhvr additive="base">
                                        <p:cTn id="22" dur="500"/>
                                        <p:tgtEl>
                                          <p:spTgt spid="303"/>
                                        </p:tgtEl>
                                        <p:attrNameLst>
                                          <p:attrName>ppt_w</p:attrName>
                                        </p:attrNameLst>
                                      </p:cBhvr>
                                      <p:tavLst>
                                        <p:tav tm="0">
                                          <p:val>
                                            <p:strVal val="0"/>
                                          </p:val>
                                        </p:tav>
                                        <p:tav tm="100000">
                                          <p:val>
                                            <p:strVal val="#ppt_w"/>
                                          </p:val>
                                        </p:tav>
                                      </p:tavLst>
                                    </p:anim>
                                    <p:anim calcmode="lin" valueType="num">
                                      <p:cBhvr additive="base">
                                        <p:cTn id="23" dur="500"/>
                                        <p:tgtEl>
                                          <p:spTgt spid="303"/>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307"/>
                                        </p:tgtEl>
                                        <p:attrNameLst>
                                          <p:attrName>style.visibility</p:attrName>
                                        </p:attrNameLst>
                                      </p:cBhvr>
                                      <p:to>
                                        <p:strVal val="visible"/>
                                      </p:to>
                                    </p:set>
                                    <p:animEffect transition="in" filter="fade">
                                      <p:cBhvr>
                                        <p:cTn id="27" dur="500"/>
                                        <p:tgtEl>
                                          <p:spTgt spid="307"/>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312"/>
                                        </p:tgtEl>
                                        <p:attrNameLst>
                                          <p:attrName>style.visibility</p:attrName>
                                        </p:attrNameLst>
                                      </p:cBhvr>
                                      <p:to>
                                        <p:strVal val="visible"/>
                                      </p:to>
                                    </p:set>
                                    <p:anim calcmode="lin" valueType="num">
                                      <p:cBhvr additive="base">
                                        <p:cTn id="31" dur="500"/>
                                        <p:tgtEl>
                                          <p:spTgt spid="312"/>
                                        </p:tgtEl>
                                        <p:attrNameLst>
                                          <p:attrName>ppt_w</p:attrName>
                                        </p:attrNameLst>
                                      </p:cBhvr>
                                      <p:tavLst>
                                        <p:tav tm="0">
                                          <p:val>
                                            <p:strVal val="0"/>
                                          </p:val>
                                        </p:tav>
                                        <p:tav tm="100000">
                                          <p:val>
                                            <p:strVal val="#ppt_w"/>
                                          </p:val>
                                        </p:tav>
                                      </p:tavLst>
                                    </p:anim>
                                    <p:anim calcmode="lin" valueType="num">
                                      <p:cBhvr additive="base">
                                        <p:cTn id="32" dur="500"/>
                                        <p:tgtEl>
                                          <p:spTgt spid="312"/>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311"/>
                                        </p:tgtEl>
                                        <p:attrNameLst>
                                          <p:attrName>style.visibility</p:attrName>
                                        </p:attrNameLst>
                                      </p:cBhvr>
                                      <p:to>
                                        <p:strVal val="visible"/>
                                      </p:to>
                                    </p:set>
                                    <p:anim calcmode="lin" valueType="num">
                                      <p:cBhvr additive="base">
                                        <p:cTn id="35" dur="500"/>
                                        <p:tgtEl>
                                          <p:spTgt spid="311"/>
                                        </p:tgtEl>
                                        <p:attrNameLst>
                                          <p:attrName>ppt_w</p:attrName>
                                        </p:attrNameLst>
                                      </p:cBhvr>
                                      <p:tavLst>
                                        <p:tav tm="0">
                                          <p:val>
                                            <p:strVal val="0"/>
                                          </p:val>
                                        </p:tav>
                                        <p:tav tm="100000">
                                          <p:val>
                                            <p:strVal val="#ppt_w"/>
                                          </p:val>
                                        </p:tav>
                                      </p:tavLst>
                                    </p:anim>
                                    <p:anim calcmode="lin" valueType="num">
                                      <p:cBhvr additive="base">
                                        <p:cTn id="36" dur="500"/>
                                        <p:tgtEl>
                                          <p:spTgt spid="311"/>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308"/>
                                        </p:tgtEl>
                                        <p:attrNameLst>
                                          <p:attrName>style.visibility</p:attrName>
                                        </p:attrNameLst>
                                      </p:cBhvr>
                                      <p:to>
                                        <p:strVal val="visible"/>
                                      </p:to>
                                    </p:set>
                                    <p:animEffect transition="in" filter="fade">
                                      <p:cBhvr>
                                        <p:cTn id="40" dur="500"/>
                                        <p:tgtEl>
                                          <p:spTgt spid="308"/>
                                        </p:tgtEl>
                                      </p:cBhvr>
                                    </p:animEffect>
                                  </p:childTnLst>
                                </p:cTn>
                              </p:par>
                            </p:childTnLst>
                          </p:cTn>
                        </p:par>
                        <p:par>
                          <p:cTn id="41" fill="hold">
                            <p:stCondLst>
                              <p:cond delay="3000"/>
                            </p:stCondLst>
                            <p:childTnLst>
                              <p:par>
                                <p:cTn id="42" presetID="23" presetClass="entr" presetSubtype="16" fill="hold" nodeType="afterEffect">
                                  <p:stCondLst>
                                    <p:cond delay="0"/>
                                  </p:stCondLst>
                                  <p:childTnLst>
                                    <p:set>
                                      <p:cBhvr>
                                        <p:cTn id="43" dur="1" fill="hold">
                                          <p:stCondLst>
                                            <p:cond delay="0"/>
                                          </p:stCondLst>
                                        </p:cTn>
                                        <p:tgtEl>
                                          <p:spTgt spid="314"/>
                                        </p:tgtEl>
                                        <p:attrNameLst>
                                          <p:attrName>style.visibility</p:attrName>
                                        </p:attrNameLst>
                                      </p:cBhvr>
                                      <p:to>
                                        <p:strVal val="visible"/>
                                      </p:to>
                                    </p:set>
                                    <p:anim calcmode="lin" valueType="num">
                                      <p:cBhvr additive="base">
                                        <p:cTn id="44" dur="500"/>
                                        <p:tgtEl>
                                          <p:spTgt spid="314"/>
                                        </p:tgtEl>
                                        <p:attrNameLst>
                                          <p:attrName>ppt_w</p:attrName>
                                        </p:attrNameLst>
                                      </p:cBhvr>
                                      <p:tavLst>
                                        <p:tav tm="0">
                                          <p:val>
                                            <p:strVal val="0"/>
                                          </p:val>
                                        </p:tav>
                                        <p:tav tm="100000">
                                          <p:val>
                                            <p:strVal val="#ppt_w"/>
                                          </p:val>
                                        </p:tav>
                                      </p:tavLst>
                                    </p:anim>
                                    <p:anim calcmode="lin" valueType="num">
                                      <p:cBhvr additive="base">
                                        <p:cTn id="45" dur="500"/>
                                        <p:tgtEl>
                                          <p:spTgt spid="314"/>
                                        </p:tgtEl>
                                        <p:attrNameLst>
                                          <p:attrName>ppt_h</p:attrName>
                                        </p:attrNameLst>
                                      </p:cBhvr>
                                      <p:tavLst>
                                        <p:tav tm="0">
                                          <p:val>
                                            <p:strVal val="0"/>
                                          </p:val>
                                        </p:tav>
                                        <p:tav tm="100000">
                                          <p:val>
                                            <p:strVal val="#ppt_h"/>
                                          </p:val>
                                        </p:tav>
                                      </p:tavLst>
                                    </p:anim>
                                  </p:childTnLst>
                                </p:cTn>
                              </p:par>
                              <p:par>
                                <p:cTn id="46" presetID="23" presetClass="entr" presetSubtype="16" fill="hold" nodeType="withEffect">
                                  <p:stCondLst>
                                    <p:cond delay="0"/>
                                  </p:stCondLst>
                                  <p:childTnLst>
                                    <p:set>
                                      <p:cBhvr>
                                        <p:cTn id="47" dur="1" fill="hold">
                                          <p:stCondLst>
                                            <p:cond delay="0"/>
                                          </p:stCondLst>
                                        </p:cTn>
                                        <p:tgtEl>
                                          <p:spTgt spid="313"/>
                                        </p:tgtEl>
                                        <p:attrNameLst>
                                          <p:attrName>style.visibility</p:attrName>
                                        </p:attrNameLst>
                                      </p:cBhvr>
                                      <p:to>
                                        <p:strVal val="visible"/>
                                      </p:to>
                                    </p:set>
                                    <p:anim calcmode="lin" valueType="num">
                                      <p:cBhvr additive="base">
                                        <p:cTn id="48" dur="500"/>
                                        <p:tgtEl>
                                          <p:spTgt spid="313"/>
                                        </p:tgtEl>
                                        <p:attrNameLst>
                                          <p:attrName>ppt_w</p:attrName>
                                        </p:attrNameLst>
                                      </p:cBhvr>
                                      <p:tavLst>
                                        <p:tav tm="0">
                                          <p:val>
                                            <p:strVal val="0"/>
                                          </p:val>
                                        </p:tav>
                                        <p:tav tm="100000">
                                          <p:val>
                                            <p:strVal val="#ppt_w"/>
                                          </p:val>
                                        </p:tav>
                                      </p:tavLst>
                                    </p:anim>
                                    <p:anim calcmode="lin" valueType="num">
                                      <p:cBhvr additive="base">
                                        <p:cTn id="49" dur="500"/>
                                        <p:tgtEl>
                                          <p:spTgt spid="313"/>
                                        </p:tgtEl>
                                        <p:attrNameLst>
                                          <p:attrName>ppt_h</p:attrName>
                                        </p:attrNameLst>
                                      </p:cBhvr>
                                      <p:tavLst>
                                        <p:tav tm="0">
                                          <p:val>
                                            <p:strVal val="0"/>
                                          </p:val>
                                        </p:tav>
                                        <p:tav tm="100000">
                                          <p:val>
                                            <p:strVal val="#ppt_h"/>
                                          </p:val>
                                        </p:tav>
                                      </p:tavLst>
                                    </p:anim>
                                  </p:childTnLst>
                                </p:cTn>
                              </p:par>
                            </p:childTnLst>
                          </p:cTn>
                        </p:par>
                        <p:par>
                          <p:cTn id="50" fill="hold">
                            <p:stCondLst>
                              <p:cond delay="3500"/>
                            </p:stCondLst>
                            <p:childTnLst>
                              <p:par>
                                <p:cTn id="51" presetID="10" presetClass="entr" presetSubtype="0" fill="hold" nodeType="afterEffect">
                                  <p:stCondLst>
                                    <p:cond delay="0"/>
                                  </p:stCondLst>
                                  <p:childTnLst>
                                    <p:set>
                                      <p:cBhvr>
                                        <p:cTn id="52" dur="1" fill="hold">
                                          <p:stCondLst>
                                            <p:cond delay="0"/>
                                          </p:stCondLst>
                                        </p:cTn>
                                        <p:tgtEl>
                                          <p:spTgt spid="309"/>
                                        </p:tgtEl>
                                        <p:attrNameLst>
                                          <p:attrName>style.visibility</p:attrName>
                                        </p:attrNameLst>
                                      </p:cBhvr>
                                      <p:to>
                                        <p:strVal val="visible"/>
                                      </p:to>
                                    </p:set>
                                    <p:animEffect transition="in" filter="fade">
                                      <p:cBhvr>
                                        <p:cTn id="53" dur="500"/>
                                        <p:tgtEl>
                                          <p:spTgt spid="309"/>
                                        </p:tgtEl>
                                      </p:cBhvr>
                                    </p:animEffect>
                                  </p:childTnLst>
                                </p:cTn>
                              </p:par>
                            </p:childTnLst>
                          </p:cTn>
                        </p:par>
                        <p:par>
                          <p:cTn id="54" fill="hold">
                            <p:stCondLst>
                              <p:cond delay="4000"/>
                            </p:stCondLst>
                            <p:childTnLst>
                              <p:par>
                                <p:cTn id="55" presetID="23" presetClass="entr" presetSubtype="16" fill="hold" nodeType="afterEffect">
                                  <p:stCondLst>
                                    <p:cond delay="0"/>
                                  </p:stCondLst>
                                  <p:childTnLst>
                                    <p:set>
                                      <p:cBhvr>
                                        <p:cTn id="56" dur="1" fill="hold">
                                          <p:stCondLst>
                                            <p:cond delay="0"/>
                                          </p:stCondLst>
                                        </p:cTn>
                                        <p:tgtEl>
                                          <p:spTgt spid="316"/>
                                        </p:tgtEl>
                                        <p:attrNameLst>
                                          <p:attrName>style.visibility</p:attrName>
                                        </p:attrNameLst>
                                      </p:cBhvr>
                                      <p:to>
                                        <p:strVal val="visible"/>
                                      </p:to>
                                    </p:set>
                                    <p:anim calcmode="lin" valueType="num">
                                      <p:cBhvr additive="base">
                                        <p:cTn id="57" dur="500"/>
                                        <p:tgtEl>
                                          <p:spTgt spid="316"/>
                                        </p:tgtEl>
                                        <p:attrNameLst>
                                          <p:attrName>ppt_w</p:attrName>
                                        </p:attrNameLst>
                                      </p:cBhvr>
                                      <p:tavLst>
                                        <p:tav tm="0">
                                          <p:val>
                                            <p:strVal val="0"/>
                                          </p:val>
                                        </p:tav>
                                        <p:tav tm="100000">
                                          <p:val>
                                            <p:strVal val="#ppt_w"/>
                                          </p:val>
                                        </p:tav>
                                      </p:tavLst>
                                    </p:anim>
                                    <p:anim calcmode="lin" valueType="num">
                                      <p:cBhvr additive="base">
                                        <p:cTn id="58" dur="500"/>
                                        <p:tgtEl>
                                          <p:spTgt spid="316"/>
                                        </p:tgtEl>
                                        <p:attrNameLst>
                                          <p:attrName>ppt_h</p:attrName>
                                        </p:attrNameLst>
                                      </p:cBhvr>
                                      <p:tavLst>
                                        <p:tav tm="0">
                                          <p:val>
                                            <p:strVal val="0"/>
                                          </p:val>
                                        </p:tav>
                                        <p:tav tm="100000">
                                          <p:val>
                                            <p:strVal val="#ppt_h"/>
                                          </p:val>
                                        </p:tav>
                                      </p:tavLst>
                                    </p:anim>
                                  </p:childTnLst>
                                </p:cTn>
                              </p:par>
                              <p:par>
                                <p:cTn id="59" presetID="23" presetClass="entr" presetSubtype="16" fill="hold" nodeType="withEffect">
                                  <p:stCondLst>
                                    <p:cond delay="0"/>
                                  </p:stCondLst>
                                  <p:childTnLst>
                                    <p:set>
                                      <p:cBhvr>
                                        <p:cTn id="60" dur="1" fill="hold">
                                          <p:stCondLst>
                                            <p:cond delay="0"/>
                                          </p:stCondLst>
                                        </p:cTn>
                                        <p:tgtEl>
                                          <p:spTgt spid="315"/>
                                        </p:tgtEl>
                                        <p:attrNameLst>
                                          <p:attrName>style.visibility</p:attrName>
                                        </p:attrNameLst>
                                      </p:cBhvr>
                                      <p:to>
                                        <p:strVal val="visible"/>
                                      </p:to>
                                    </p:set>
                                    <p:anim calcmode="lin" valueType="num">
                                      <p:cBhvr additive="base">
                                        <p:cTn id="61" dur="500"/>
                                        <p:tgtEl>
                                          <p:spTgt spid="315"/>
                                        </p:tgtEl>
                                        <p:attrNameLst>
                                          <p:attrName>ppt_w</p:attrName>
                                        </p:attrNameLst>
                                      </p:cBhvr>
                                      <p:tavLst>
                                        <p:tav tm="0">
                                          <p:val>
                                            <p:strVal val="0"/>
                                          </p:val>
                                        </p:tav>
                                        <p:tav tm="100000">
                                          <p:val>
                                            <p:strVal val="#ppt_w"/>
                                          </p:val>
                                        </p:tav>
                                      </p:tavLst>
                                    </p:anim>
                                    <p:anim calcmode="lin" valueType="num">
                                      <p:cBhvr additive="base">
                                        <p:cTn id="62" dur="500"/>
                                        <p:tgtEl>
                                          <p:spTgt spid="315"/>
                                        </p:tgtEl>
                                        <p:attrNameLst>
                                          <p:attrName>ppt_h</p:attrName>
                                        </p:attrNameLst>
                                      </p:cBhvr>
                                      <p:tavLst>
                                        <p:tav tm="0">
                                          <p:val>
                                            <p:strVal val="0"/>
                                          </p:val>
                                        </p:tav>
                                        <p:tav tm="100000">
                                          <p:val>
                                            <p:strVal val="#ppt_h"/>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310"/>
                                        </p:tgtEl>
                                        <p:attrNameLst>
                                          <p:attrName>style.visibility</p:attrName>
                                        </p:attrNameLst>
                                      </p:cBhvr>
                                      <p:to>
                                        <p:strVal val="visible"/>
                                      </p:to>
                                    </p:set>
                                    <p:animEffect transition="in" filter="fade">
                                      <p:cBhvr>
                                        <p:cTn id="66" dur="5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5066"/>
        <p:cNvGrpSpPr/>
        <p:nvPr/>
      </p:nvGrpSpPr>
      <p:grpSpPr>
        <a:xfrm>
          <a:off x="0" y="0"/>
          <a:ext cx="0" cy="0"/>
          <a:chOff x="0" y="0"/>
          <a:chExt cx="0" cy="0"/>
        </a:xfrm>
      </p:grpSpPr>
      <p:sp>
        <p:nvSpPr>
          <p:cNvPr id="5067" name="Shape 5067"/>
          <p:cNvSpPr txBox="1"/>
          <p:nvPr/>
        </p:nvSpPr>
        <p:spPr>
          <a:xfrm>
            <a:off x="929309" y="1427887"/>
            <a:ext cx="7285382"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068" name="Shape 5068"/>
          <p:cNvSpPr/>
          <p:nvPr/>
        </p:nvSpPr>
        <p:spPr>
          <a:xfrm>
            <a:off x="694610" y="4043495"/>
            <a:ext cx="1875113" cy="207749"/>
          </a:xfrm>
          <a:prstGeom prst="rect">
            <a:avLst/>
          </a:prstGeom>
          <a:noFill/>
          <a:ln>
            <a:noFill/>
          </a:ln>
        </p:spPr>
        <p:txBody>
          <a:bodyPr spcFirstLastPara="1" wrap="square" lIns="68569" tIns="34275" rIns="68569" bIns="34275" anchor="t" anchorCtr="0">
            <a:noAutofit/>
          </a:bodyPr>
          <a:lstStyle/>
          <a:p>
            <a:pPr algn="r"/>
            <a:r>
              <a:rPr lang="id-ID" sz="900">
                <a:latin typeface="Lato Black"/>
                <a:ea typeface="Lato Black"/>
                <a:cs typeface="Lato Black"/>
                <a:sym typeface="Lato Black"/>
              </a:rPr>
              <a:t>CALENDAR</a:t>
            </a:r>
            <a:endParaRPr sz="900">
              <a:latin typeface="Lato Black"/>
              <a:ea typeface="Lato Black"/>
              <a:cs typeface="Lato Black"/>
              <a:sym typeface="Lato Black"/>
            </a:endParaRPr>
          </a:p>
        </p:txBody>
      </p:sp>
      <p:sp>
        <p:nvSpPr>
          <p:cNvPr id="5069" name="Shape 5069"/>
          <p:cNvSpPr/>
          <p:nvPr/>
        </p:nvSpPr>
        <p:spPr>
          <a:xfrm>
            <a:off x="694610" y="2585686"/>
            <a:ext cx="1875113" cy="207749"/>
          </a:xfrm>
          <a:prstGeom prst="rect">
            <a:avLst/>
          </a:prstGeom>
          <a:noFill/>
          <a:ln>
            <a:noFill/>
          </a:ln>
        </p:spPr>
        <p:txBody>
          <a:bodyPr spcFirstLastPara="1" wrap="square" lIns="68569" tIns="34275" rIns="68569" bIns="34275" anchor="t" anchorCtr="0">
            <a:noAutofit/>
          </a:bodyPr>
          <a:lstStyle/>
          <a:p>
            <a:pPr algn="r"/>
            <a:r>
              <a:rPr lang="id-ID" sz="900">
                <a:latin typeface="Lato Black"/>
                <a:ea typeface="Lato Black"/>
                <a:cs typeface="Lato Black"/>
                <a:sym typeface="Lato Black"/>
              </a:rPr>
              <a:t>EASY SETUP</a:t>
            </a:r>
            <a:endParaRPr sz="900">
              <a:latin typeface="Lato Black"/>
              <a:ea typeface="Lato Black"/>
              <a:cs typeface="Lato Black"/>
              <a:sym typeface="Lato Black"/>
            </a:endParaRPr>
          </a:p>
        </p:txBody>
      </p:sp>
      <p:grpSp>
        <p:nvGrpSpPr>
          <p:cNvPr id="5070" name="Shape 5070"/>
          <p:cNvGrpSpPr/>
          <p:nvPr/>
        </p:nvGrpSpPr>
        <p:grpSpPr>
          <a:xfrm>
            <a:off x="2222938" y="2302593"/>
            <a:ext cx="218931" cy="199029"/>
            <a:chOff x="1208618" y="1115485"/>
            <a:chExt cx="209549" cy="190500"/>
          </a:xfrm>
        </p:grpSpPr>
        <p:sp>
          <p:nvSpPr>
            <p:cNvPr id="5071" name="Shape 5071"/>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72" name="Shape 5072"/>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73" name="Shape 5073"/>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grpSp>
        <p:nvGrpSpPr>
          <p:cNvPr id="5074" name="Shape 5074"/>
          <p:cNvGrpSpPr/>
          <p:nvPr/>
        </p:nvGrpSpPr>
        <p:grpSpPr>
          <a:xfrm>
            <a:off x="2220833" y="3769364"/>
            <a:ext cx="238835" cy="225566"/>
            <a:chOff x="3156059" y="821636"/>
            <a:chExt cx="171604" cy="162070"/>
          </a:xfrm>
        </p:grpSpPr>
        <p:sp>
          <p:nvSpPr>
            <p:cNvPr id="5075" name="Shape 5075"/>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76" name="Shape 5076"/>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77" name="Shape 5077"/>
            <p:cNvSpPr/>
            <p:nvPr/>
          </p:nvSpPr>
          <p:spPr>
            <a:xfrm>
              <a:off x="3189428" y="883603"/>
              <a:ext cx="28601" cy="28601"/>
            </a:xfrm>
            <a:prstGeom prst="rect">
              <a:avLst/>
            </a:pr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078" name="Shape 5078"/>
            <p:cNvSpPr/>
            <p:nvPr/>
          </p:nvSpPr>
          <p:spPr>
            <a:xfrm>
              <a:off x="3227562" y="883603"/>
              <a:ext cx="33369" cy="28601"/>
            </a:xfrm>
            <a:prstGeom prst="rect">
              <a:avLst/>
            </a:pr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079" name="Shape 5079"/>
            <p:cNvSpPr/>
            <p:nvPr/>
          </p:nvSpPr>
          <p:spPr>
            <a:xfrm>
              <a:off x="3265696" y="883603"/>
              <a:ext cx="33369" cy="28601"/>
            </a:xfrm>
            <a:prstGeom prst="rect">
              <a:avLst/>
            </a:pr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080" name="Shape 5080"/>
            <p:cNvSpPr/>
            <p:nvPr/>
          </p:nvSpPr>
          <p:spPr>
            <a:xfrm>
              <a:off x="3189428" y="921737"/>
              <a:ext cx="28601" cy="33369"/>
            </a:xfrm>
            <a:prstGeom prst="rect">
              <a:avLst/>
            </a:pr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sp>
          <p:nvSpPr>
            <p:cNvPr id="5081" name="Shape 5081"/>
            <p:cNvSpPr/>
            <p:nvPr/>
          </p:nvSpPr>
          <p:spPr>
            <a:xfrm>
              <a:off x="3227562" y="921737"/>
              <a:ext cx="33369" cy="33369"/>
            </a:xfrm>
            <a:prstGeom prst="rect">
              <a:avLst/>
            </a:pr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Questrial"/>
                <a:ea typeface="Questrial"/>
                <a:cs typeface="Questrial"/>
                <a:sym typeface="Questrial"/>
              </a:endParaRPr>
            </a:p>
          </p:txBody>
        </p:sp>
      </p:grpSp>
      <p:sp>
        <p:nvSpPr>
          <p:cNvPr id="5082" name="Shape 5082"/>
          <p:cNvSpPr/>
          <p:nvPr/>
        </p:nvSpPr>
        <p:spPr>
          <a:xfrm>
            <a:off x="6594307" y="4039288"/>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WORLDWIDE PRODUCT</a:t>
            </a:r>
            <a:endParaRPr sz="900">
              <a:latin typeface="Lato Black"/>
              <a:ea typeface="Lato Black"/>
              <a:cs typeface="Lato Black"/>
              <a:sym typeface="Lato Black"/>
            </a:endParaRPr>
          </a:p>
        </p:txBody>
      </p:sp>
      <p:sp>
        <p:nvSpPr>
          <p:cNvPr id="5083" name="Shape 5083"/>
          <p:cNvSpPr txBox="1"/>
          <p:nvPr/>
        </p:nvSpPr>
        <p:spPr>
          <a:xfrm>
            <a:off x="6594307" y="4270121"/>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084" name="Shape 5084"/>
          <p:cNvSpPr/>
          <p:nvPr/>
        </p:nvSpPr>
        <p:spPr>
          <a:xfrm>
            <a:off x="6594307" y="2585686"/>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RESPONSIVE</a:t>
            </a:r>
            <a:endParaRPr sz="900">
              <a:latin typeface="Lato Black"/>
              <a:ea typeface="Lato Black"/>
              <a:cs typeface="Lato Black"/>
              <a:sym typeface="Lato Black"/>
            </a:endParaRPr>
          </a:p>
        </p:txBody>
      </p:sp>
      <p:sp>
        <p:nvSpPr>
          <p:cNvPr id="5085" name="Shape 5085"/>
          <p:cNvSpPr txBox="1"/>
          <p:nvPr/>
        </p:nvSpPr>
        <p:spPr>
          <a:xfrm>
            <a:off x="6594307" y="2816518"/>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grpSp>
        <p:nvGrpSpPr>
          <p:cNvPr id="5086" name="Shape 5086"/>
          <p:cNvGrpSpPr/>
          <p:nvPr/>
        </p:nvGrpSpPr>
        <p:grpSpPr>
          <a:xfrm>
            <a:off x="6689713" y="3754080"/>
            <a:ext cx="258869" cy="234449"/>
            <a:chOff x="6757005" y="5676273"/>
            <a:chExt cx="224366" cy="203200"/>
          </a:xfrm>
        </p:grpSpPr>
        <p:sp>
          <p:nvSpPr>
            <p:cNvPr id="5087" name="Shape 5087"/>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88" name="Shape 5088"/>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89" name="Shape 5089"/>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090" name="Shape 5090"/>
          <p:cNvSpPr/>
          <p:nvPr/>
        </p:nvSpPr>
        <p:spPr>
          <a:xfrm>
            <a:off x="6667482" y="2306163"/>
            <a:ext cx="295503" cy="24910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091" name="Shape 5091"/>
          <p:cNvSpPr txBox="1"/>
          <p:nvPr/>
        </p:nvSpPr>
        <p:spPr>
          <a:xfrm>
            <a:off x="783530" y="4270121"/>
            <a:ext cx="1765995" cy="64056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092" name="Shape 5092"/>
          <p:cNvSpPr txBox="1"/>
          <p:nvPr/>
        </p:nvSpPr>
        <p:spPr>
          <a:xfrm>
            <a:off x="783530" y="2816518"/>
            <a:ext cx="1765995" cy="64056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093" name="Shape 5093"/>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TABLET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094" name="Shape 5094"/>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095" name="Shape 5095"/>
          <p:cNvPicPr preferRelativeResize="0">
            <a:picLocks noGrp="1"/>
          </p:cNvPicPr>
          <p:nvPr>
            <p:ph type="pic" idx="2"/>
          </p:nvPr>
        </p:nvPicPr>
        <p:blipFill rotWithShape="1">
          <a:blip r:embed="rId3">
            <a:alphaModFix/>
          </a:blip>
          <a:srcRect l="13436" r="13436"/>
          <a:stretch/>
        </p:blipFill>
        <p:spPr>
          <a:xfrm>
            <a:off x="3154680" y="2267174"/>
            <a:ext cx="2791610" cy="214615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93"/>
                                        </p:tgtEl>
                                        <p:attrNameLst>
                                          <p:attrName>style.visibility</p:attrName>
                                        </p:attrNameLst>
                                      </p:cBhvr>
                                      <p:to>
                                        <p:strVal val="visible"/>
                                      </p:to>
                                    </p:set>
                                    <p:animEffect transition="in" filter="fade">
                                      <p:cBhvr>
                                        <p:cTn id="7" dur="500"/>
                                        <p:tgtEl>
                                          <p:spTgt spid="5093"/>
                                        </p:tgtEl>
                                      </p:cBhvr>
                                    </p:animEffect>
                                  </p:childTnLst>
                                </p:cTn>
                              </p:par>
                              <p:par>
                                <p:cTn id="8" presetID="10" presetClass="entr" presetSubtype="0" fill="hold" nodeType="withEffect">
                                  <p:stCondLst>
                                    <p:cond delay="0"/>
                                  </p:stCondLst>
                                  <p:childTnLst>
                                    <p:set>
                                      <p:cBhvr>
                                        <p:cTn id="9" dur="1" fill="hold">
                                          <p:stCondLst>
                                            <p:cond delay="0"/>
                                          </p:stCondLst>
                                        </p:cTn>
                                        <p:tgtEl>
                                          <p:spTgt spid="5094"/>
                                        </p:tgtEl>
                                        <p:attrNameLst>
                                          <p:attrName>style.visibility</p:attrName>
                                        </p:attrNameLst>
                                      </p:cBhvr>
                                      <p:to>
                                        <p:strVal val="visible"/>
                                      </p:to>
                                    </p:set>
                                    <p:animEffect transition="in" filter="fade">
                                      <p:cBhvr>
                                        <p:cTn id="10" dur="500"/>
                                        <p:tgtEl>
                                          <p:spTgt spid="509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67"/>
                                        </p:tgtEl>
                                        <p:attrNameLst>
                                          <p:attrName>style.visibility</p:attrName>
                                        </p:attrNameLst>
                                      </p:cBhvr>
                                      <p:to>
                                        <p:strVal val="visible"/>
                                      </p:to>
                                    </p:set>
                                    <p:animEffect transition="in" filter="fade">
                                      <p:cBhvr>
                                        <p:cTn id="14" dur="500"/>
                                        <p:tgtEl>
                                          <p:spTgt spid="5067"/>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5070"/>
                                        </p:tgtEl>
                                        <p:attrNameLst>
                                          <p:attrName>style.visibility</p:attrName>
                                        </p:attrNameLst>
                                      </p:cBhvr>
                                      <p:to>
                                        <p:strVal val="visible"/>
                                      </p:to>
                                    </p:set>
                                    <p:anim calcmode="lin" valueType="num">
                                      <p:cBhvr additive="base">
                                        <p:cTn id="18" dur="500"/>
                                        <p:tgtEl>
                                          <p:spTgt spid="5070"/>
                                        </p:tgtEl>
                                        <p:attrNameLst>
                                          <p:attrName>ppt_w</p:attrName>
                                        </p:attrNameLst>
                                      </p:cBhvr>
                                      <p:tavLst>
                                        <p:tav tm="0">
                                          <p:val>
                                            <p:strVal val="0"/>
                                          </p:val>
                                        </p:tav>
                                        <p:tav tm="100000">
                                          <p:val>
                                            <p:strVal val="#ppt_w"/>
                                          </p:val>
                                        </p:tav>
                                      </p:tavLst>
                                    </p:anim>
                                    <p:anim calcmode="lin" valueType="num">
                                      <p:cBhvr additive="base">
                                        <p:cTn id="19" dur="500"/>
                                        <p:tgtEl>
                                          <p:spTgt spid="5070"/>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5074"/>
                                        </p:tgtEl>
                                        <p:attrNameLst>
                                          <p:attrName>style.visibility</p:attrName>
                                        </p:attrNameLst>
                                      </p:cBhvr>
                                      <p:to>
                                        <p:strVal val="visible"/>
                                      </p:to>
                                    </p:set>
                                    <p:anim calcmode="lin" valueType="num">
                                      <p:cBhvr additive="base">
                                        <p:cTn id="22" dur="500"/>
                                        <p:tgtEl>
                                          <p:spTgt spid="5074"/>
                                        </p:tgtEl>
                                        <p:attrNameLst>
                                          <p:attrName>ppt_w</p:attrName>
                                        </p:attrNameLst>
                                      </p:cBhvr>
                                      <p:tavLst>
                                        <p:tav tm="0">
                                          <p:val>
                                            <p:strVal val="0"/>
                                          </p:val>
                                        </p:tav>
                                        <p:tav tm="100000">
                                          <p:val>
                                            <p:strVal val="#ppt_w"/>
                                          </p:val>
                                        </p:tav>
                                      </p:tavLst>
                                    </p:anim>
                                    <p:anim calcmode="lin" valueType="num">
                                      <p:cBhvr additive="base">
                                        <p:cTn id="23" dur="500"/>
                                        <p:tgtEl>
                                          <p:spTgt spid="5074"/>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5090"/>
                                        </p:tgtEl>
                                        <p:attrNameLst>
                                          <p:attrName>style.visibility</p:attrName>
                                        </p:attrNameLst>
                                      </p:cBhvr>
                                      <p:to>
                                        <p:strVal val="visible"/>
                                      </p:to>
                                    </p:set>
                                    <p:anim calcmode="lin" valueType="num">
                                      <p:cBhvr additive="base">
                                        <p:cTn id="26" dur="500"/>
                                        <p:tgtEl>
                                          <p:spTgt spid="5090"/>
                                        </p:tgtEl>
                                        <p:attrNameLst>
                                          <p:attrName>ppt_w</p:attrName>
                                        </p:attrNameLst>
                                      </p:cBhvr>
                                      <p:tavLst>
                                        <p:tav tm="0">
                                          <p:val>
                                            <p:strVal val="0"/>
                                          </p:val>
                                        </p:tav>
                                        <p:tav tm="100000">
                                          <p:val>
                                            <p:strVal val="#ppt_w"/>
                                          </p:val>
                                        </p:tav>
                                      </p:tavLst>
                                    </p:anim>
                                    <p:anim calcmode="lin" valueType="num">
                                      <p:cBhvr additive="base">
                                        <p:cTn id="27" dur="500"/>
                                        <p:tgtEl>
                                          <p:spTgt spid="5090"/>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5086"/>
                                        </p:tgtEl>
                                        <p:attrNameLst>
                                          <p:attrName>style.visibility</p:attrName>
                                        </p:attrNameLst>
                                      </p:cBhvr>
                                      <p:to>
                                        <p:strVal val="visible"/>
                                      </p:to>
                                    </p:set>
                                    <p:anim calcmode="lin" valueType="num">
                                      <p:cBhvr additive="base">
                                        <p:cTn id="30" dur="500"/>
                                        <p:tgtEl>
                                          <p:spTgt spid="5086"/>
                                        </p:tgtEl>
                                        <p:attrNameLst>
                                          <p:attrName>ppt_w</p:attrName>
                                        </p:attrNameLst>
                                      </p:cBhvr>
                                      <p:tavLst>
                                        <p:tav tm="0">
                                          <p:val>
                                            <p:strVal val="0"/>
                                          </p:val>
                                        </p:tav>
                                        <p:tav tm="100000">
                                          <p:val>
                                            <p:strVal val="#ppt_w"/>
                                          </p:val>
                                        </p:tav>
                                      </p:tavLst>
                                    </p:anim>
                                    <p:anim calcmode="lin" valueType="num">
                                      <p:cBhvr additive="base">
                                        <p:cTn id="31" dur="500"/>
                                        <p:tgtEl>
                                          <p:spTgt spid="5086"/>
                                        </p:tgtEl>
                                        <p:attrNameLst>
                                          <p:attrName>ppt_h</p:attrName>
                                        </p:attrNameLst>
                                      </p:cBhvr>
                                      <p:tavLst>
                                        <p:tav tm="0">
                                          <p:val>
                                            <p:strVal val="0"/>
                                          </p:val>
                                        </p:tav>
                                        <p:tav tm="100000">
                                          <p:val>
                                            <p:strVal val="#ppt_h"/>
                                          </p:val>
                                        </p:tav>
                                      </p:tavLst>
                                    </p:anim>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5069"/>
                                        </p:tgtEl>
                                        <p:attrNameLst>
                                          <p:attrName>style.visibility</p:attrName>
                                        </p:attrNameLst>
                                      </p:cBhvr>
                                      <p:to>
                                        <p:strVal val="visible"/>
                                      </p:to>
                                    </p:set>
                                    <p:animEffect transition="in" filter="fade">
                                      <p:cBhvr>
                                        <p:cTn id="35" dur="500"/>
                                        <p:tgtEl>
                                          <p:spTgt spid="5069"/>
                                        </p:tgtEl>
                                      </p:cBhvr>
                                    </p:animEffect>
                                  </p:childTnLst>
                                </p:cTn>
                              </p:par>
                              <p:par>
                                <p:cTn id="36" presetID="10" presetClass="entr" presetSubtype="0" fill="hold" nodeType="withEffect">
                                  <p:stCondLst>
                                    <p:cond delay="0"/>
                                  </p:stCondLst>
                                  <p:childTnLst>
                                    <p:set>
                                      <p:cBhvr>
                                        <p:cTn id="37" dur="1" fill="hold">
                                          <p:stCondLst>
                                            <p:cond delay="0"/>
                                          </p:stCondLst>
                                        </p:cTn>
                                        <p:tgtEl>
                                          <p:spTgt spid="5068"/>
                                        </p:tgtEl>
                                        <p:attrNameLst>
                                          <p:attrName>style.visibility</p:attrName>
                                        </p:attrNameLst>
                                      </p:cBhvr>
                                      <p:to>
                                        <p:strVal val="visible"/>
                                      </p:to>
                                    </p:set>
                                    <p:animEffect transition="in" filter="fade">
                                      <p:cBhvr>
                                        <p:cTn id="38" dur="500"/>
                                        <p:tgtEl>
                                          <p:spTgt spid="5068"/>
                                        </p:tgtEl>
                                      </p:cBhvr>
                                    </p:animEffect>
                                  </p:childTnLst>
                                </p:cTn>
                              </p:par>
                              <p:par>
                                <p:cTn id="39" presetID="10" presetClass="entr" presetSubtype="0" fill="hold" nodeType="withEffect">
                                  <p:stCondLst>
                                    <p:cond delay="0"/>
                                  </p:stCondLst>
                                  <p:childTnLst>
                                    <p:set>
                                      <p:cBhvr>
                                        <p:cTn id="40" dur="1" fill="hold">
                                          <p:stCondLst>
                                            <p:cond delay="0"/>
                                          </p:stCondLst>
                                        </p:cTn>
                                        <p:tgtEl>
                                          <p:spTgt spid="5084"/>
                                        </p:tgtEl>
                                        <p:attrNameLst>
                                          <p:attrName>style.visibility</p:attrName>
                                        </p:attrNameLst>
                                      </p:cBhvr>
                                      <p:to>
                                        <p:strVal val="visible"/>
                                      </p:to>
                                    </p:set>
                                    <p:animEffect transition="in" filter="fade">
                                      <p:cBhvr>
                                        <p:cTn id="41" dur="500"/>
                                        <p:tgtEl>
                                          <p:spTgt spid="5084"/>
                                        </p:tgtEl>
                                      </p:cBhvr>
                                    </p:animEffect>
                                  </p:childTnLst>
                                </p:cTn>
                              </p:par>
                              <p:par>
                                <p:cTn id="42" presetID="10" presetClass="entr" presetSubtype="0" fill="hold" nodeType="withEffect">
                                  <p:stCondLst>
                                    <p:cond delay="0"/>
                                  </p:stCondLst>
                                  <p:childTnLst>
                                    <p:set>
                                      <p:cBhvr>
                                        <p:cTn id="43" dur="1" fill="hold">
                                          <p:stCondLst>
                                            <p:cond delay="0"/>
                                          </p:stCondLst>
                                        </p:cTn>
                                        <p:tgtEl>
                                          <p:spTgt spid="5082"/>
                                        </p:tgtEl>
                                        <p:attrNameLst>
                                          <p:attrName>style.visibility</p:attrName>
                                        </p:attrNameLst>
                                      </p:cBhvr>
                                      <p:to>
                                        <p:strVal val="visible"/>
                                      </p:to>
                                    </p:set>
                                    <p:animEffect transition="in" filter="fade">
                                      <p:cBhvr>
                                        <p:cTn id="44" dur="500"/>
                                        <p:tgtEl>
                                          <p:spTgt spid="5082"/>
                                        </p:tgtEl>
                                      </p:cBhvr>
                                    </p:animEffect>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5083"/>
                                        </p:tgtEl>
                                        <p:attrNameLst>
                                          <p:attrName>style.visibility</p:attrName>
                                        </p:attrNameLst>
                                      </p:cBhvr>
                                      <p:to>
                                        <p:strVal val="visible"/>
                                      </p:to>
                                    </p:set>
                                    <p:animEffect transition="in" filter="fade">
                                      <p:cBhvr>
                                        <p:cTn id="48" dur="500"/>
                                        <p:tgtEl>
                                          <p:spTgt spid="5083"/>
                                        </p:tgtEl>
                                      </p:cBhvr>
                                    </p:animEffect>
                                  </p:childTnLst>
                                </p:cTn>
                              </p:par>
                              <p:par>
                                <p:cTn id="49" presetID="10" presetClass="entr" presetSubtype="0" fill="hold" nodeType="withEffect">
                                  <p:stCondLst>
                                    <p:cond delay="0"/>
                                  </p:stCondLst>
                                  <p:childTnLst>
                                    <p:set>
                                      <p:cBhvr>
                                        <p:cTn id="50" dur="1" fill="hold">
                                          <p:stCondLst>
                                            <p:cond delay="0"/>
                                          </p:stCondLst>
                                        </p:cTn>
                                        <p:tgtEl>
                                          <p:spTgt spid="5085"/>
                                        </p:tgtEl>
                                        <p:attrNameLst>
                                          <p:attrName>style.visibility</p:attrName>
                                        </p:attrNameLst>
                                      </p:cBhvr>
                                      <p:to>
                                        <p:strVal val="visible"/>
                                      </p:to>
                                    </p:set>
                                    <p:animEffect transition="in" filter="fade">
                                      <p:cBhvr>
                                        <p:cTn id="51" dur="500"/>
                                        <p:tgtEl>
                                          <p:spTgt spid="5085"/>
                                        </p:tgtEl>
                                      </p:cBhvr>
                                    </p:animEffect>
                                  </p:childTnLst>
                                </p:cTn>
                              </p:par>
                              <p:par>
                                <p:cTn id="52" presetID="10" presetClass="entr" presetSubtype="0" fill="hold" nodeType="withEffect">
                                  <p:stCondLst>
                                    <p:cond delay="0"/>
                                  </p:stCondLst>
                                  <p:childTnLst>
                                    <p:set>
                                      <p:cBhvr>
                                        <p:cTn id="53" dur="1" fill="hold">
                                          <p:stCondLst>
                                            <p:cond delay="0"/>
                                          </p:stCondLst>
                                        </p:cTn>
                                        <p:tgtEl>
                                          <p:spTgt spid="5091"/>
                                        </p:tgtEl>
                                        <p:attrNameLst>
                                          <p:attrName>style.visibility</p:attrName>
                                        </p:attrNameLst>
                                      </p:cBhvr>
                                      <p:to>
                                        <p:strVal val="visible"/>
                                      </p:to>
                                    </p:set>
                                    <p:animEffect transition="in" filter="fade">
                                      <p:cBhvr>
                                        <p:cTn id="54" dur="500"/>
                                        <p:tgtEl>
                                          <p:spTgt spid="5091"/>
                                        </p:tgtEl>
                                      </p:cBhvr>
                                    </p:animEffect>
                                  </p:childTnLst>
                                </p:cTn>
                              </p:par>
                              <p:par>
                                <p:cTn id="55" presetID="10" presetClass="entr" presetSubtype="0" fill="hold" nodeType="withEffect">
                                  <p:stCondLst>
                                    <p:cond delay="0"/>
                                  </p:stCondLst>
                                  <p:childTnLst>
                                    <p:set>
                                      <p:cBhvr>
                                        <p:cTn id="56" dur="1" fill="hold">
                                          <p:stCondLst>
                                            <p:cond delay="0"/>
                                          </p:stCondLst>
                                        </p:cTn>
                                        <p:tgtEl>
                                          <p:spTgt spid="5092"/>
                                        </p:tgtEl>
                                        <p:attrNameLst>
                                          <p:attrName>style.visibility</p:attrName>
                                        </p:attrNameLst>
                                      </p:cBhvr>
                                      <p:to>
                                        <p:strVal val="visible"/>
                                      </p:to>
                                    </p:set>
                                    <p:animEffect transition="in" filter="fade">
                                      <p:cBhvr>
                                        <p:cTn id="57" dur="500"/>
                                        <p:tgtEl>
                                          <p:spTgt spid="50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5099"/>
        <p:cNvGrpSpPr/>
        <p:nvPr/>
      </p:nvGrpSpPr>
      <p:grpSpPr>
        <a:xfrm>
          <a:off x="0" y="0"/>
          <a:ext cx="0" cy="0"/>
          <a:chOff x="0" y="0"/>
          <a:chExt cx="0" cy="0"/>
        </a:xfrm>
      </p:grpSpPr>
      <p:sp>
        <p:nvSpPr>
          <p:cNvPr id="5100" name="Shape 5100"/>
          <p:cNvSpPr txBox="1"/>
          <p:nvPr/>
        </p:nvSpPr>
        <p:spPr>
          <a:xfrm>
            <a:off x="3823335" y="2409686"/>
            <a:ext cx="4346258"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101" name="Shape 5101"/>
          <p:cNvSpPr/>
          <p:nvPr/>
        </p:nvSpPr>
        <p:spPr>
          <a:xfrm>
            <a:off x="3823334"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CALENDAR EVENTS</a:t>
            </a:r>
            <a:endParaRPr sz="900">
              <a:solidFill>
                <a:schemeClr val="dk1"/>
              </a:solidFill>
              <a:latin typeface="Lato Black"/>
              <a:ea typeface="Lato Black"/>
              <a:cs typeface="Lato Black"/>
              <a:sym typeface="Lato Black"/>
            </a:endParaRPr>
          </a:p>
        </p:txBody>
      </p:sp>
      <p:sp>
        <p:nvSpPr>
          <p:cNvPr id="5102" name="Shape 5102"/>
          <p:cNvSpPr txBox="1"/>
          <p:nvPr/>
        </p:nvSpPr>
        <p:spPr>
          <a:xfrm>
            <a:off x="3823335" y="4018156"/>
            <a:ext cx="1875113"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5103" name="Shape 5103"/>
          <p:cNvSpPr/>
          <p:nvPr/>
        </p:nvSpPr>
        <p:spPr>
          <a:xfrm>
            <a:off x="6294479"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EASY TO SETUP</a:t>
            </a:r>
            <a:endParaRPr sz="900">
              <a:solidFill>
                <a:schemeClr val="dk1"/>
              </a:solidFill>
              <a:latin typeface="Lato Black"/>
              <a:ea typeface="Lato Black"/>
              <a:cs typeface="Lato Black"/>
              <a:sym typeface="Lato Black"/>
            </a:endParaRPr>
          </a:p>
        </p:txBody>
      </p:sp>
      <p:sp>
        <p:nvSpPr>
          <p:cNvPr id="5104" name="Shape 5104"/>
          <p:cNvSpPr txBox="1"/>
          <p:nvPr/>
        </p:nvSpPr>
        <p:spPr>
          <a:xfrm>
            <a:off x="6294480" y="4018156"/>
            <a:ext cx="1875113"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grpSp>
        <p:nvGrpSpPr>
          <p:cNvPr id="5105" name="Shape 5105"/>
          <p:cNvGrpSpPr/>
          <p:nvPr/>
        </p:nvGrpSpPr>
        <p:grpSpPr>
          <a:xfrm>
            <a:off x="6392450" y="3331594"/>
            <a:ext cx="282419" cy="256745"/>
            <a:chOff x="1208618" y="1115485"/>
            <a:chExt cx="209549" cy="190500"/>
          </a:xfrm>
        </p:grpSpPr>
        <p:sp>
          <p:nvSpPr>
            <p:cNvPr id="5106" name="Shape 5106"/>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07" name="Shape 5107"/>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08" name="Shape 5108"/>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grpSp>
      <p:grpSp>
        <p:nvGrpSpPr>
          <p:cNvPr id="5109" name="Shape 5109"/>
          <p:cNvGrpSpPr/>
          <p:nvPr/>
        </p:nvGrpSpPr>
        <p:grpSpPr>
          <a:xfrm>
            <a:off x="3921306" y="3327981"/>
            <a:ext cx="308095" cy="290978"/>
            <a:chOff x="3156059" y="821636"/>
            <a:chExt cx="171604" cy="162070"/>
          </a:xfrm>
        </p:grpSpPr>
        <p:sp>
          <p:nvSpPr>
            <p:cNvPr id="5110" name="Shape 5110"/>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11" name="Shape 5111"/>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12" name="Shape 5112"/>
            <p:cNvSpPr/>
            <p:nvPr/>
          </p:nvSpPr>
          <p:spPr>
            <a:xfrm>
              <a:off x="3189428" y="883603"/>
              <a:ext cx="28601"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13" name="Shape 5113"/>
            <p:cNvSpPr/>
            <p:nvPr/>
          </p:nvSpPr>
          <p:spPr>
            <a:xfrm>
              <a:off x="3227562"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14" name="Shape 5114"/>
            <p:cNvSpPr/>
            <p:nvPr/>
          </p:nvSpPr>
          <p:spPr>
            <a:xfrm>
              <a:off x="3265696"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15" name="Shape 5115"/>
            <p:cNvSpPr/>
            <p:nvPr/>
          </p:nvSpPr>
          <p:spPr>
            <a:xfrm>
              <a:off x="3189428" y="921737"/>
              <a:ext cx="28601"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16" name="Shape 5116"/>
            <p:cNvSpPr/>
            <p:nvPr/>
          </p:nvSpPr>
          <p:spPr>
            <a:xfrm>
              <a:off x="3227562" y="921737"/>
              <a:ext cx="33369"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grpSp>
      <p:sp>
        <p:nvSpPr>
          <p:cNvPr id="5117" name="Shape 5117"/>
          <p:cNvSpPr/>
          <p:nvPr/>
        </p:nvSpPr>
        <p:spPr>
          <a:xfrm>
            <a:off x="3850406" y="2183879"/>
            <a:ext cx="198167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YEAR OF PROSPERITY</a:t>
            </a:r>
            <a:endParaRPr sz="900">
              <a:solidFill>
                <a:schemeClr val="dk1"/>
              </a:solidFill>
              <a:latin typeface="Lato Black"/>
              <a:ea typeface="Lato Black"/>
              <a:cs typeface="Lato Black"/>
              <a:sym typeface="Lato Black"/>
            </a:endParaRPr>
          </a:p>
        </p:txBody>
      </p:sp>
      <p:sp>
        <p:nvSpPr>
          <p:cNvPr id="5118" name="Shape 5118"/>
          <p:cNvSpPr/>
          <p:nvPr/>
        </p:nvSpPr>
        <p:spPr>
          <a:xfrm>
            <a:off x="3823335" y="1435350"/>
            <a:ext cx="2897506" cy="807914"/>
          </a:xfrm>
          <a:prstGeom prst="rect">
            <a:avLst/>
          </a:prstGeom>
          <a:noFill/>
          <a:ln>
            <a:noFill/>
          </a:ln>
        </p:spPr>
        <p:txBody>
          <a:bodyPr spcFirstLastPara="1" wrap="square" lIns="68569" tIns="34275" rIns="68569" bIns="34275" anchor="t" anchorCtr="0">
            <a:noAutofit/>
          </a:bodyPr>
          <a:lstStyle/>
          <a:p>
            <a:r>
              <a:rPr lang="id-ID" sz="2400">
                <a:solidFill>
                  <a:schemeClr val="accent1"/>
                </a:solidFill>
                <a:latin typeface="Lato Black"/>
                <a:ea typeface="Lato Black"/>
                <a:cs typeface="Lato Black"/>
                <a:sym typeface="Lato Black"/>
              </a:rPr>
              <a:t>60% </a:t>
            </a:r>
            <a:r>
              <a:rPr lang="id-ID" sz="2400">
                <a:solidFill>
                  <a:schemeClr val="accent2"/>
                </a:solidFill>
                <a:latin typeface="Lato Black"/>
                <a:ea typeface="Lato Black"/>
                <a:cs typeface="Lato Black"/>
                <a:sym typeface="Lato Black"/>
              </a:rPr>
              <a:t>PROFIT</a:t>
            </a:r>
            <a:r>
              <a:rPr lang="id-ID" sz="2400">
                <a:solidFill>
                  <a:schemeClr val="accent1"/>
                </a:solidFill>
                <a:latin typeface="Lato Black"/>
                <a:ea typeface="Lato Black"/>
                <a:cs typeface="Lato Black"/>
                <a:sym typeface="Lato Black"/>
              </a:rPr>
              <a:t> </a:t>
            </a:r>
            <a:r>
              <a:rPr lang="id-ID" sz="2400">
                <a:solidFill>
                  <a:schemeClr val="dk1"/>
                </a:solidFill>
                <a:latin typeface="Lato Black"/>
                <a:ea typeface="Lato Black"/>
                <a:cs typeface="Lato Black"/>
                <a:sym typeface="Lato Black"/>
              </a:rPr>
              <a:t>IN </a:t>
            </a:r>
            <a:endParaRPr sz="788"/>
          </a:p>
          <a:p>
            <a:r>
              <a:rPr lang="id-ID" sz="2400">
                <a:solidFill>
                  <a:schemeClr val="dk1"/>
                </a:solidFill>
                <a:latin typeface="Lato Black"/>
                <a:ea typeface="Lato Black"/>
                <a:cs typeface="Lato Black"/>
                <a:sym typeface="Lato Black"/>
              </a:rPr>
              <a:t>2 YEARS</a:t>
            </a:r>
            <a:endParaRPr sz="2400">
              <a:solidFill>
                <a:schemeClr val="dk1"/>
              </a:solidFill>
              <a:latin typeface="Lato Black"/>
              <a:ea typeface="Lato Black"/>
              <a:cs typeface="Lato Black"/>
              <a:sym typeface="Lato Black"/>
            </a:endParaRPr>
          </a:p>
        </p:txBody>
      </p:sp>
      <p:sp>
        <p:nvSpPr>
          <p:cNvPr id="5119" name="Shape 5119"/>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TABLET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120" name="Shape 5120"/>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121" name="Shape 5121"/>
          <p:cNvPicPr preferRelativeResize="0">
            <a:picLocks noGrp="1"/>
          </p:cNvPicPr>
          <p:nvPr>
            <p:ph type="pic" idx="2"/>
          </p:nvPr>
        </p:nvPicPr>
        <p:blipFill rotWithShape="1">
          <a:blip r:embed="rId3">
            <a:alphaModFix/>
          </a:blip>
          <a:srcRect l="28323" r="28322"/>
          <a:stretch/>
        </p:blipFill>
        <p:spPr>
          <a:xfrm>
            <a:off x="1122493" y="1637851"/>
            <a:ext cx="2146151" cy="278354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19"/>
                                        </p:tgtEl>
                                        <p:attrNameLst>
                                          <p:attrName>style.visibility</p:attrName>
                                        </p:attrNameLst>
                                      </p:cBhvr>
                                      <p:to>
                                        <p:strVal val="visible"/>
                                      </p:to>
                                    </p:set>
                                    <p:animEffect transition="in" filter="fade">
                                      <p:cBhvr>
                                        <p:cTn id="7" dur="500"/>
                                        <p:tgtEl>
                                          <p:spTgt spid="5119"/>
                                        </p:tgtEl>
                                      </p:cBhvr>
                                    </p:animEffect>
                                  </p:childTnLst>
                                </p:cTn>
                              </p:par>
                              <p:par>
                                <p:cTn id="8" presetID="10" presetClass="entr" presetSubtype="0" fill="hold" nodeType="withEffect">
                                  <p:stCondLst>
                                    <p:cond delay="0"/>
                                  </p:stCondLst>
                                  <p:childTnLst>
                                    <p:set>
                                      <p:cBhvr>
                                        <p:cTn id="9" dur="1" fill="hold">
                                          <p:stCondLst>
                                            <p:cond delay="0"/>
                                          </p:stCondLst>
                                        </p:cTn>
                                        <p:tgtEl>
                                          <p:spTgt spid="5120"/>
                                        </p:tgtEl>
                                        <p:attrNameLst>
                                          <p:attrName>style.visibility</p:attrName>
                                        </p:attrNameLst>
                                      </p:cBhvr>
                                      <p:to>
                                        <p:strVal val="visible"/>
                                      </p:to>
                                    </p:set>
                                    <p:animEffect transition="in" filter="fade">
                                      <p:cBhvr>
                                        <p:cTn id="10" dur="500"/>
                                        <p:tgtEl>
                                          <p:spTgt spid="512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18"/>
                                        </p:tgtEl>
                                        <p:attrNameLst>
                                          <p:attrName>style.visibility</p:attrName>
                                        </p:attrNameLst>
                                      </p:cBhvr>
                                      <p:to>
                                        <p:strVal val="visible"/>
                                      </p:to>
                                    </p:set>
                                    <p:animEffect transition="in" filter="fade">
                                      <p:cBhvr>
                                        <p:cTn id="14" dur="500"/>
                                        <p:tgtEl>
                                          <p:spTgt spid="51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17"/>
                                        </p:tgtEl>
                                        <p:attrNameLst>
                                          <p:attrName>style.visibility</p:attrName>
                                        </p:attrNameLst>
                                      </p:cBhvr>
                                      <p:to>
                                        <p:strVal val="visible"/>
                                      </p:to>
                                    </p:set>
                                    <p:animEffect transition="in" filter="fade">
                                      <p:cBhvr>
                                        <p:cTn id="18" dur="500"/>
                                        <p:tgtEl>
                                          <p:spTgt spid="511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00"/>
                                        </p:tgtEl>
                                        <p:attrNameLst>
                                          <p:attrName>style.visibility</p:attrName>
                                        </p:attrNameLst>
                                      </p:cBhvr>
                                      <p:to>
                                        <p:strVal val="visible"/>
                                      </p:to>
                                    </p:set>
                                    <p:animEffect transition="in" filter="fade">
                                      <p:cBhvr>
                                        <p:cTn id="22" dur="500"/>
                                        <p:tgtEl>
                                          <p:spTgt spid="5100"/>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09"/>
                                        </p:tgtEl>
                                        <p:attrNameLst>
                                          <p:attrName>style.visibility</p:attrName>
                                        </p:attrNameLst>
                                      </p:cBhvr>
                                      <p:to>
                                        <p:strVal val="visible"/>
                                      </p:to>
                                    </p:set>
                                    <p:anim calcmode="lin" valueType="num">
                                      <p:cBhvr additive="base">
                                        <p:cTn id="26" dur="500"/>
                                        <p:tgtEl>
                                          <p:spTgt spid="5109"/>
                                        </p:tgtEl>
                                        <p:attrNameLst>
                                          <p:attrName>ppt_w</p:attrName>
                                        </p:attrNameLst>
                                      </p:cBhvr>
                                      <p:tavLst>
                                        <p:tav tm="0">
                                          <p:val>
                                            <p:strVal val="0"/>
                                          </p:val>
                                        </p:tav>
                                        <p:tav tm="100000">
                                          <p:val>
                                            <p:strVal val="#ppt_w"/>
                                          </p:val>
                                        </p:tav>
                                      </p:tavLst>
                                    </p:anim>
                                    <p:anim calcmode="lin" valueType="num">
                                      <p:cBhvr additive="base">
                                        <p:cTn id="27" dur="500"/>
                                        <p:tgtEl>
                                          <p:spTgt spid="5109"/>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01"/>
                                        </p:tgtEl>
                                        <p:attrNameLst>
                                          <p:attrName>style.visibility</p:attrName>
                                        </p:attrNameLst>
                                      </p:cBhvr>
                                      <p:to>
                                        <p:strVal val="visible"/>
                                      </p:to>
                                    </p:set>
                                    <p:animEffect transition="in" filter="fade">
                                      <p:cBhvr>
                                        <p:cTn id="31" dur="500"/>
                                        <p:tgtEl>
                                          <p:spTgt spid="5101"/>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02"/>
                                        </p:tgtEl>
                                        <p:attrNameLst>
                                          <p:attrName>style.visibility</p:attrName>
                                        </p:attrNameLst>
                                      </p:cBhvr>
                                      <p:to>
                                        <p:strVal val="visible"/>
                                      </p:to>
                                    </p:set>
                                    <p:animEffect transition="in" filter="fade">
                                      <p:cBhvr>
                                        <p:cTn id="35" dur="500"/>
                                        <p:tgtEl>
                                          <p:spTgt spid="5102"/>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05"/>
                                        </p:tgtEl>
                                        <p:attrNameLst>
                                          <p:attrName>style.visibility</p:attrName>
                                        </p:attrNameLst>
                                      </p:cBhvr>
                                      <p:to>
                                        <p:strVal val="visible"/>
                                      </p:to>
                                    </p:set>
                                    <p:anim calcmode="lin" valueType="num">
                                      <p:cBhvr additive="base">
                                        <p:cTn id="39" dur="500"/>
                                        <p:tgtEl>
                                          <p:spTgt spid="5105"/>
                                        </p:tgtEl>
                                        <p:attrNameLst>
                                          <p:attrName>ppt_w</p:attrName>
                                        </p:attrNameLst>
                                      </p:cBhvr>
                                      <p:tavLst>
                                        <p:tav tm="0">
                                          <p:val>
                                            <p:strVal val="0"/>
                                          </p:val>
                                        </p:tav>
                                        <p:tav tm="100000">
                                          <p:val>
                                            <p:strVal val="#ppt_w"/>
                                          </p:val>
                                        </p:tav>
                                      </p:tavLst>
                                    </p:anim>
                                    <p:anim calcmode="lin" valueType="num">
                                      <p:cBhvr additive="base">
                                        <p:cTn id="40" dur="500"/>
                                        <p:tgtEl>
                                          <p:spTgt spid="5105"/>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03"/>
                                        </p:tgtEl>
                                        <p:attrNameLst>
                                          <p:attrName>style.visibility</p:attrName>
                                        </p:attrNameLst>
                                      </p:cBhvr>
                                      <p:to>
                                        <p:strVal val="visible"/>
                                      </p:to>
                                    </p:set>
                                    <p:animEffect transition="in" filter="fade">
                                      <p:cBhvr>
                                        <p:cTn id="44" dur="500"/>
                                        <p:tgtEl>
                                          <p:spTgt spid="5103"/>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04"/>
                                        </p:tgtEl>
                                        <p:attrNameLst>
                                          <p:attrName>style.visibility</p:attrName>
                                        </p:attrNameLst>
                                      </p:cBhvr>
                                      <p:to>
                                        <p:strVal val="visible"/>
                                      </p:to>
                                    </p:set>
                                    <p:animEffect transition="in" filter="fade">
                                      <p:cBhvr>
                                        <p:cTn id="48" dur="500"/>
                                        <p:tgtEl>
                                          <p:spTgt spid="5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5125"/>
        <p:cNvGrpSpPr/>
        <p:nvPr/>
      </p:nvGrpSpPr>
      <p:grpSpPr>
        <a:xfrm>
          <a:off x="0" y="0"/>
          <a:ext cx="0" cy="0"/>
          <a:chOff x="0" y="0"/>
          <a:chExt cx="0" cy="0"/>
        </a:xfrm>
      </p:grpSpPr>
      <p:sp>
        <p:nvSpPr>
          <p:cNvPr id="5126" name="Shape 5126"/>
          <p:cNvSpPr txBox="1"/>
          <p:nvPr/>
        </p:nvSpPr>
        <p:spPr>
          <a:xfrm>
            <a:off x="900112" y="2409686"/>
            <a:ext cx="4346258"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sp>
        <p:nvSpPr>
          <p:cNvPr id="5127" name="Shape 5127"/>
          <p:cNvSpPr/>
          <p:nvPr/>
        </p:nvSpPr>
        <p:spPr>
          <a:xfrm>
            <a:off x="900112"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CALENDAR EVENTS</a:t>
            </a:r>
            <a:endParaRPr sz="900">
              <a:solidFill>
                <a:schemeClr val="dk1"/>
              </a:solidFill>
              <a:latin typeface="Lato Black"/>
              <a:ea typeface="Lato Black"/>
              <a:cs typeface="Lato Black"/>
              <a:sym typeface="Lato Black"/>
            </a:endParaRPr>
          </a:p>
        </p:txBody>
      </p:sp>
      <p:sp>
        <p:nvSpPr>
          <p:cNvPr id="5128" name="Shape 5128"/>
          <p:cNvSpPr txBox="1"/>
          <p:nvPr/>
        </p:nvSpPr>
        <p:spPr>
          <a:xfrm>
            <a:off x="900112" y="4018156"/>
            <a:ext cx="1875113"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sp>
        <p:nvSpPr>
          <p:cNvPr id="5129" name="Shape 5129"/>
          <p:cNvSpPr/>
          <p:nvPr/>
        </p:nvSpPr>
        <p:spPr>
          <a:xfrm>
            <a:off x="3371257"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EASY TO SETUP</a:t>
            </a:r>
            <a:endParaRPr sz="900">
              <a:solidFill>
                <a:schemeClr val="dk1"/>
              </a:solidFill>
              <a:latin typeface="Lato Black"/>
              <a:ea typeface="Lato Black"/>
              <a:cs typeface="Lato Black"/>
              <a:sym typeface="Lato Black"/>
            </a:endParaRPr>
          </a:p>
        </p:txBody>
      </p:sp>
      <p:sp>
        <p:nvSpPr>
          <p:cNvPr id="5130" name="Shape 5130"/>
          <p:cNvSpPr txBox="1"/>
          <p:nvPr/>
        </p:nvSpPr>
        <p:spPr>
          <a:xfrm>
            <a:off x="3371257" y="4018156"/>
            <a:ext cx="1875113"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a:t>
            </a:r>
            <a:endParaRPr sz="788">
              <a:solidFill>
                <a:srgbClr val="595959"/>
              </a:solidFill>
              <a:latin typeface="Open Sans"/>
              <a:ea typeface="Open Sans"/>
              <a:cs typeface="Open Sans"/>
              <a:sym typeface="Open Sans"/>
            </a:endParaRPr>
          </a:p>
        </p:txBody>
      </p:sp>
      <p:grpSp>
        <p:nvGrpSpPr>
          <p:cNvPr id="5131" name="Shape 5131"/>
          <p:cNvGrpSpPr/>
          <p:nvPr/>
        </p:nvGrpSpPr>
        <p:grpSpPr>
          <a:xfrm>
            <a:off x="3469228" y="3331594"/>
            <a:ext cx="282419" cy="256745"/>
            <a:chOff x="1208618" y="1115485"/>
            <a:chExt cx="209549" cy="190500"/>
          </a:xfrm>
        </p:grpSpPr>
        <p:sp>
          <p:nvSpPr>
            <p:cNvPr id="5132" name="Shape 5132"/>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33" name="Shape 5133"/>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34" name="Shape 5134"/>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grpSp>
      <p:grpSp>
        <p:nvGrpSpPr>
          <p:cNvPr id="5135" name="Shape 5135"/>
          <p:cNvGrpSpPr/>
          <p:nvPr/>
        </p:nvGrpSpPr>
        <p:grpSpPr>
          <a:xfrm>
            <a:off x="998083" y="3327981"/>
            <a:ext cx="308095" cy="290978"/>
            <a:chOff x="3156059" y="821636"/>
            <a:chExt cx="171604" cy="162070"/>
          </a:xfrm>
        </p:grpSpPr>
        <p:sp>
          <p:nvSpPr>
            <p:cNvPr id="5136" name="Shape 5136"/>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37" name="Shape 5137"/>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38" name="Shape 5138"/>
            <p:cNvSpPr/>
            <p:nvPr/>
          </p:nvSpPr>
          <p:spPr>
            <a:xfrm>
              <a:off x="3189428" y="883603"/>
              <a:ext cx="28601"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39" name="Shape 5139"/>
            <p:cNvSpPr/>
            <p:nvPr/>
          </p:nvSpPr>
          <p:spPr>
            <a:xfrm>
              <a:off x="3227562"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40" name="Shape 5140"/>
            <p:cNvSpPr/>
            <p:nvPr/>
          </p:nvSpPr>
          <p:spPr>
            <a:xfrm>
              <a:off x="3265696"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41" name="Shape 5141"/>
            <p:cNvSpPr/>
            <p:nvPr/>
          </p:nvSpPr>
          <p:spPr>
            <a:xfrm>
              <a:off x="3189428" y="921737"/>
              <a:ext cx="28601"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42" name="Shape 5142"/>
            <p:cNvSpPr/>
            <p:nvPr/>
          </p:nvSpPr>
          <p:spPr>
            <a:xfrm>
              <a:off x="3227562" y="921737"/>
              <a:ext cx="33369"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grpSp>
      <p:sp>
        <p:nvSpPr>
          <p:cNvPr id="5143" name="Shape 5143"/>
          <p:cNvSpPr/>
          <p:nvPr/>
        </p:nvSpPr>
        <p:spPr>
          <a:xfrm>
            <a:off x="927184" y="2183879"/>
            <a:ext cx="198167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YEAR OF PROSPERITY</a:t>
            </a:r>
            <a:endParaRPr sz="900">
              <a:solidFill>
                <a:schemeClr val="dk1"/>
              </a:solidFill>
              <a:latin typeface="Lato Black"/>
              <a:ea typeface="Lato Black"/>
              <a:cs typeface="Lato Black"/>
              <a:sym typeface="Lato Black"/>
            </a:endParaRPr>
          </a:p>
        </p:txBody>
      </p:sp>
      <p:sp>
        <p:nvSpPr>
          <p:cNvPr id="5144" name="Shape 5144"/>
          <p:cNvSpPr/>
          <p:nvPr/>
        </p:nvSpPr>
        <p:spPr>
          <a:xfrm>
            <a:off x="900112" y="1435350"/>
            <a:ext cx="2897506" cy="807914"/>
          </a:xfrm>
          <a:prstGeom prst="rect">
            <a:avLst/>
          </a:prstGeom>
          <a:noFill/>
          <a:ln>
            <a:noFill/>
          </a:ln>
        </p:spPr>
        <p:txBody>
          <a:bodyPr spcFirstLastPara="1" wrap="square" lIns="68569" tIns="34275" rIns="68569" bIns="34275" anchor="t" anchorCtr="0">
            <a:noAutofit/>
          </a:bodyPr>
          <a:lstStyle/>
          <a:p>
            <a:r>
              <a:rPr lang="id-ID" sz="2400">
                <a:solidFill>
                  <a:schemeClr val="accent1"/>
                </a:solidFill>
                <a:latin typeface="Lato Black"/>
                <a:ea typeface="Lato Black"/>
                <a:cs typeface="Lato Black"/>
                <a:sym typeface="Lato Black"/>
              </a:rPr>
              <a:t>60% </a:t>
            </a:r>
            <a:r>
              <a:rPr lang="id-ID" sz="2400">
                <a:solidFill>
                  <a:schemeClr val="accent2"/>
                </a:solidFill>
                <a:latin typeface="Lato Black"/>
                <a:ea typeface="Lato Black"/>
                <a:cs typeface="Lato Black"/>
                <a:sym typeface="Lato Black"/>
              </a:rPr>
              <a:t>PROFIT</a:t>
            </a:r>
            <a:r>
              <a:rPr lang="id-ID" sz="2400">
                <a:solidFill>
                  <a:schemeClr val="accent1"/>
                </a:solidFill>
                <a:latin typeface="Lato Black"/>
                <a:ea typeface="Lato Black"/>
                <a:cs typeface="Lato Black"/>
                <a:sym typeface="Lato Black"/>
              </a:rPr>
              <a:t> </a:t>
            </a:r>
            <a:r>
              <a:rPr lang="id-ID" sz="2400">
                <a:solidFill>
                  <a:schemeClr val="dk1"/>
                </a:solidFill>
                <a:latin typeface="Lato Black"/>
                <a:ea typeface="Lato Black"/>
                <a:cs typeface="Lato Black"/>
                <a:sym typeface="Lato Black"/>
              </a:rPr>
              <a:t>IN </a:t>
            </a:r>
            <a:endParaRPr sz="788"/>
          </a:p>
          <a:p>
            <a:r>
              <a:rPr lang="id-ID" sz="2400">
                <a:solidFill>
                  <a:schemeClr val="dk1"/>
                </a:solidFill>
                <a:latin typeface="Lato Black"/>
                <a:ea typeface="Lato Black"/>
                <a:cs typeface="Lato Black"/>
                <a:sym typeface="Lato Black"/>
              </a:rPr>
              <a:t>2 YEARS</a:t>
            </a:r>
            <a:endParaRPr sz="2400">
              <a:solidFill>
                <a:schemeClr val="dk1"/>
              </a:solidFill>
              <a:latin typeface="Lato Black"/>
              <a:ea typeface="Lato Black"/>
              <a:cs typeface="Lato Black"/>
              <a:sym typeface="Lato Black"/>
            </a:endParaRPr>
          </a:p>
        </p:txBody>
      </p:sp>
      <p:sp>
        <p:nvSpPr>
          <p:cNvPr id="5145" name="Shape 5145"/>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TABLET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146" name="Shape 5146"/>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147" name="Shape 5147"/>
          <p:cNvPicPr preferRelativeResize="0">
            <a:picLocks noGrp="1"/>
          </p:cNvPicPr>
          <p:nvPr>
            <p:ph type="pic" idx="2"/>
          </p:nvPr>
        </p:nvPicPr>
        <p:blipFill rotWithShape="1">
          <a:blip r:embed="rId3">
            <a:alphaModFix/>
          </a:blip>
          <a:srcRect l="28769" r="28770"/>
          <a:stretch/>
        </p:blipFill>
        <p:spPr>
          <a:xfrm>
            <a:off x="5836540" y="1525905"/>
            <a:ext cx="2221610" cy="294389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45"/>
                                        </p:tgtEl>
                                        <p:attrNameLst>
                                          <p:attrName>style.visibility</p:attrName>
                                        </p:attrNameLst>
                                      </p:cBhvr>
                                      <p:to>
                                        <p:strVal val="visible"/>
                                      </p:to>
                                    </p:set>
                                    <p:animEffect transition="in" filter="fade">
                                      <p:cBhvr>
                                        <p:cTn id="7" dur="500"/>
                                        <p:tgtEl>
                                          <p:spTgt spid="5145"/>
                                        </p:tgtEl>
                                      </p:cBhvr>
                                    </p:animEffect>
                                  </p:childTnLst>
                                </p:cTn>
                              </p:par>
                              <p:par>
                                <p:cTn id="8" presetID="10" presetClass="entr" presetSubtype="0" fill="hold" nodeType="withEffect">
                                  <p:stCondLst>
                                    <p:cond delay="0"/>
                                  </p:stCondLst>
                                  <p:childTnLst>
                                    <p:set>
                                      <p:cBhvr>
                                        <p:cTn id="9" dur="1" fill="hold">
                                          <p:stCondLst>
                                            <p:cond delay="0"/>
                                          </p:stCondLst>
                                        </p:cTn>
                                        <p:tgtEl>
                                          <p:spTgt spid="5146"/>
                                        </p:tgtEl>
                                        <p:attrNameLst>
                                          <p:attrName>style.visibility</p:attrName>
                                        </p:attrNameLst>
                                      </p:cBhvr>
                                      <p:to>
                                        <p:strVal val="visible"/>
                                      </p:to>
                                    </p:set>
                                    <p:animEffect transition="in" filter="fade">
                                      <p:cBhvr>
                                        <p:cTn id="10" dur="500"/>
                                        <p:tgtEl>
                                          <p:spTgt spid="514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44"/>
                                        </p:tgtEl>
                                        <p:attrNameLst>
                                          <p:attrName>style.visibility</p:attrName>
                                        </p:attrNameLst>
                                      </p:cBhvr>
                                      <p:to>
                                        <p:strVal val="visible"/>
                                      </p:to>
                                    </p:set>
                                    <p:animEffect transition="in" filter="fade">
                                      <p:cBhvr>
                                        <p:cTn id="14" dur="500"/>
                                        <p:tgtEl>
                                          <p:spTgt spid="514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43"/>
                                        </p:tgtEl>
                                        <p:attrNameLst>
                                          <p:attrName>style.visibility</p:attrName>
                                        </p:attrNameLst>
                                      </p:cBhvr>
                                      <p:to>
                                        <p:strVal val="visible"/>
                                      </p:to>
                                    </p:set>
                                    <p:animEffect transition="in" filter="fade">
                                      <p:cBhvr>
                                        <p:cTn id="18" dur="500"/>
                                        <p:tgtEl>
                                          <p:spTgt spid="514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26"/>
                                        </p:tgtEl>
                                        <p:attrNameLst>
                                          <p:attrName>style.visibility</p:attrName>
                                        </p:attrNameLst>
                                      </p:cBhvr>
                                      <p:to>
                                        <p:strVal val="visible"/>
                                      </p:to>
                                    </p:set>
                                    <p:animEffect transition="in" filter="fade">
                                      <p:cBhvr>
                                        <p:cTn id="22" dur="500"/>
                                        <p:tgtEl>
                                          <p:spTgt spid="5126"/>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35"/>
                                        </p:tgtEl>
                                        <p:attrNameLst>
                                          <p:attrName>style.visibility</p:attrName>
                                        </p:attrNameLst>
                                      </p:cBhvr>
                                      <p:to>
                                        <p:strVal val="visible"/>
                                      </p:to>
                                    </p:set>
                                    <p:anim calcmode="lin" valueType="num">
                                      <p:cBhvr additive="base">
                                        <p:cTn id="26" dur="500"/>
                                        <p:tgtEl>
                                          <p:spTgt spid="5135"/>
                                        </p:tgtEl>
                                        <p:attrNameLst>
                                          <p:attrName>ppt_w</p:attrName>
                                        </p:attrNameLst>
                                      </p:cBhvr>
                                      <p:tavLst>
                                        <p:tav tm="0">
                                          <p:val>
                                            <p:strVal val="0"/>
                                          </p:val>
                                        </p:tav>
                                        <p:tav tm="100000">
                                          <p:val>
                                            <p:strVal val="#ppt_w"/>
                                          </p:val>
                                        </p:tav>
                                      </p:tavLst>
                                    </p:anim>
                                    <p:anim calcmode="lin" valueType="num">
                                      <p:cBhvr additive="base">
                                        <p:cTn id="27" dur="500"/>
                                        <p:tgtEl>
                                          <p:spTgt spid="5135"/>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27"/>
                                        </p:tgtEl>
                                        <p:attrNameLst>
                                          <p:attrName>style.visibility</p:attrName>
                                        </p:attrNameLst>
                                      </p:cBhvr>
                                      <p:to>
                                        <p:strVal val="visible"/>
                                      </p:to>
                                    </p:set>
                                    <p:animEffect transition="in" filter="fade">
                                      <p:cBhvr>
                                        <p:cTn id="31" dur="500"/>
                                        <p:tgtEl>
                                          <p:spTgt spid="5127"/>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28"/>
                                        </p:tgtEl>
                                        <p:attrNameLst>
                                          <p:attrName>style.visibility</p:attrName>
                                        </p:attrNameLst>
                                      </p:cBhvr>
                                      <p:to>
                                        <p:strVal val="visible"/>
                                      </p:to>
                                    </p:set>
                                    <p:animEffect transition="in" filter="fade">
                                      <p:cBhvr>
                                        <p:cTn id="35" dur="500"/>
                                        <p:tgtEl>
                                          <p:spTgt spid="5128"/>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31"/>
                                        </p:tgtEl>
                                        <p:attrNameLst>
                                          <p:attrName>style.visibility</p:attrName>
                                        </p:attrNameLst>
                                      </p:cBhvr>
                                      <p:to>
                                        <p:strVal val="visible"/>
                                      </p:to>
                                    </p:set>
                                    <p:anim calcmode="lin" valueType="num">
                                      <p:cBhvr additive="base">
                                        <p:cTn id="39" dur="500"/>
                                        <p:tgtEl>
                                          <p:spTgt spid="5131"/>
                                        </p:tgtEl>
                                        <p:attrNameLst>
                                          <p:attrName>ppt_w</p:attrName>
                                        </p:attrNameLst>
                                      </p:cBhvr>
                                      <p:tavLst>
                                        <p:tav tm="0">
                                          <p:val>
                                            <p:strVal val="0"/>
                                          </p:val>
                                        </p:tav>
                                        <p:tav tm="100000">
                                          <p:val>
                                            <p:strVal val="#ppt_w"/>
                                          </p:val>
                                        </p:tav>
                                      </p:tavLst>
                                    </p:anim>
                                    <p:anim calcmode="lin" valueType="num">
                                      <p:cBhvr additive="base">
                                        <p:cTn id="40" dur="500"/>
                                        <p:tgtEl>
                                          <p:spTgt spid="5131"/>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29"/>
                                        </p:tgtEl>
                                        <p:attrNameLst>
                                          <p:attrName>style.visibility</p:attrName>
                                        </p:attrNameLst>
                                      </p:cBhvr>
                                      <p:to>
                                        <p:strVal val="visible"/>
                                      </p:to>
                                    </p:set>
                                    <p:animEffect transition="in" filter="fade">
                                      <p:cBhvr>
                                        <p:cTn id="44" dur="500"/>
                                        <p:tgtEl>
                                          <p:spTgt spid="5129"/>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30"/>
                                        </p:tgtEl>
                                        <p:attrNameLst>
                                          <p:attrName>style.visibility</p:attrName>
                                        </p:attrNameLst>
                                      </p:cBhvr>
                                      <p:to>
                                        <p:strVal val="visible"/>
                                      </p:to>
                                    </p:set>
                                    <p:animEffect transition="in" filter="fade">
                                      <p:cBhvr>
                                        <p:cTn id="48" dur="500"/>
                                        <p:tgtEl>
                                          <p:spTgt spid="5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5151"/>
        <p:cNvGrpSpPr/>
        <p:nvPr/>
      </p:nvGrpSpPr>
      <p:grpSpPr>
        <a:xfrm>
          <a:off x="0" y="0"/>
          <a:ext cx="0" cy="0"/>
          <a:chOff x="0" y="0"/>
          <a:chExt cx="0" cy="0"/>
        </a:xfrm>
      </p:grpSpPr>
      <p:sp>
        <p:nvSpPr>
          <p:cNvPr id="5152" name="Shape 5152"/>
          <p:cNvSpPr txBox="1"/>
          <p:nvPr/>
        </p:nvSpPr>
        <p:spPr>
          <a:xfrm>
            <a:off x="900112" y="2409686"/>
            <a:ext cx="3671888"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788">
              <a:solidFill>
                <a:srgbClr val="595959"/>
              </a:solidFill>
              <a:latin typeface="Open Sans"/>
              <a:ea typeface="Open Sans"/>
              <a:cs typeface="Open Sans"/>
              <a:sym typeface="Open Sans"/>
            </a:endParaRPr>
          </a:p>
        </p:txBody>
      </p:sp>
      <p:sp>
        <p:nvSpPr>
          <p:cNvPr id="5153" name="Shape 5153"/>
          <p:cNvSpPr/>
          <p:nvPr/>
        </p:nvSpPr>
        <p:spPr>
          <a:xfrm>
            <a:off x="900112"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CALENDAR EVENTS</a:t>
            </a:r>
            <a:endParaRPr sz="900">
              <a:solidFill>
                <a:schemeClr val="dk1"/>
              </a:solidFill>
              <a:latin typeface="Lato Black"/>
              <a:ea typeface="Lato Black"/>
              <a:cs typeface="Lato Black"/>
              <a:sym typeface="Lato Black"/>
            </a:endParaRPr>
          </a:p>
        </p:txBody>
      </p:sp>
      <p:sp>
        <p:nvSpPr>
          <p:cNvPr id="5154" name="Shape 5154"/>
          <p:cNvSpPr txBox="1"/>
          <p:nvPr/>
        </p:nvSpPr>
        <p:spPr>
          <a:xfrm>
            <a:off x="900112" y="4018156"/>
            <a:ext cx="187511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a:t>
            </a:r>
            <a:endParaRPr sz="788">
              <a:solidFill>
                <a:srgbClr val="595959"/>
              </a:solidFill>
              <a:latin typeface="Open Sans"/>
              <a:ea typeface="Open Sans"/>
              <a:cs typeface="Open Sans"/>
              <a:sym typeface="Open Sans"/>
            </a:endParaRPr>
          </a:p>
        </p:txBody>
      </p:sp>
      <p:sp>
        <p:nvSpPr>
          <p:cNvPr id="5155" name="Shape 5155"/>
          <p:cNvSpPr/>
          <p:nvPr/>
        </p:nvSpPr>
        <p:spPr>
          <a:xfrm>
            <a:off x="2923145" y="3767323"/>
            <a:ext cx="1875113" cy="207749"/>
          </a:xfrm>
          <a:prstGeom prst="rect">
            <a:avLst/>
          </a:prstGeom>
          <a:noFill/>
          <a:ln>
            <a:noFill/>
          </a:ln>
        </p:spPr>
        <p:txBody>
          <a:bodyPr spcFirstLastPara="1" wrap="square" lIns="68569" tIns="34275" rIns="68569" bIns="34275" anchor="t" anchorCtr="0">
            <a:noAutofit/>
          </a:bodyPr>
          <a:lstStyle/>
          <a:p>
            <a:pPr algn="just"/>
            <a:r>
              <a:rPr lang="id-ID" sz="900">
                <a:solidFill>
                  <a:schemeClr val="dk1"/>
                </a:solidFill>
                <a:latin typeface="Lato Black"/>
                <a:ea typeface="Lato Black"/>
                <a:cs typeface="Lato Black"/>
                <a:sym typeface="Lato Black"/>
              </a:rPr>
              <a:t>EASY TO SETUP</a:t>
            </a:r>
            <a:endParaRPr sz="900">
              <a:solidFill>
                <a:schemeClr val="dk1"/>
              </a:solidFill>
              <a:latin typeface="Lato Black"/>
              <a:ea typeface="Lato Black"/>
              <a:cs typeface="Lato Black"/>
              <a:sym typeface="Lato Black"/>
            </a:endParaRPr>
          </a:p>
        </p:txBody>
      </p:sp>
      <p:sp>
        <p:nvSpPr>
          <p:cNvPr id="5156" name="Shape 5156"/>
          <p:cNvSpPr txBox="1"/>
          <p:nvPr/>
        </p:nvSpPr>
        <p:spPr>
          <a:xfrm>
            <a:off x="2923146" y="4018156"/>
            <a:ext cx="1875113" cy="450123"/>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rgbClr val="595959"/>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a:t>
            </a:r>
            <a:endParaRPr sz="788">
              <a:solidFill>
                <a:srgbClr val="595959"/>
              </a:solidFill>
              <a:latin typeface="Open Sans"/>
              <a:ea typeface="Open Sans"/>
              <a:cs typeface="Open Sans"/>
              <a:sym typeface="Open Sans"/>
            </a:endParaRPr>
          </a:p>
        </p:txBody>
      </p:sp>
      <p:grpSp>
        <p:nvGrpSpPr>
          <p:cNvPr id="5157" name="Shape 5157"/>
          <p:cNvGrpSpPr/>
          <p:nvPr/>
        </p:nvGrpSpPr>
        <p:grpSpPr>
          <a:xfrm>
            <a:off x="3021116" y="3331594"/>
            <a:ext cx="282419" cy="256745"/>
            <a:chOff x="1208618" y="1115485"/>
            <a:chExt cx="209549" cy="190500"/>
          </a:xfrm>
        </p:grpSpPr>
        <p:sp>
          <p:nvSpPr>
            <p:cNvPr id="5158" name="Shape 5158"/>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59" name="Shape 5159"/>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60" name="Shape 5160"/>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grpSp>
      <p:grpSp>
        <p:nvGrpSpPr>
          <p:cNvPr id="5161" name="Shape 5161"/>
          <p:cNvGrpSpPr/>
          <p:nvPr/>
        </p:nvGrpSpPr>
        <p:grpSpPr>
          <a:xfrm>
            <a:off x="998083" y="3327981"/>
            <a:ext cx="308095" cy="290978"/>
            <a:chOff x="3156059" y="821636"/>
            <a:chExt cx="171604" cy="162070"/>
          </a:xfrm>
        </p:grpSpPr>
        <p:sp>
          <p:nvSpPr>
            <p:cNvPr id="5162" name="Shape 5162"/>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63" name="Shape 5163"/>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164" name="Shape 5164"/>
            <p:cNvSpPr/>
            <p:nvPr/>
          </p:nvSpPr>
          <p:spPr>
            <a:xfrm>
              <a:off x="3189428" y="883603"/>
              <a:ext cx="28601"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65" name="Shape 5165"/>
            <p:cNvSpPr/>
            <p:nvPr/>
          </p:nvSpPr>
          <p:spPr>
            <a:xfrm>
              <a:off x="3227562"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66" name="Shape 5166"/>
            <p:cNvSpPr/>
            <p:nvPr/>
          </p:nvSpPr>
          <p:spPr>
            <a:xfrm>
              <a:off x="3265696"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67" name="Shape 5167"/>
            <p:cNvSpPr/>
            <p:nvPr/>
          </p:nvSpPr>
          <p:spPr>
            <a:xfrm>
              <a:off x="3189428" y="921737"/>
              <a:ext cx="28601"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168" name="Shape 5168"/>
            <p:cNvSpPr/>
            <p:nvPr/>
          </p:nvSpPr>
          <p:spPr>
            <a:xfrm>
              <a:off x="3227562" y="921737"/>
              <a:ext cx="33369"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grpSp>
      <p:sp>
        <p:nvSpPr>
          <p:cNvPr id="5169" name="Shape 5169"/>
          <p:cNvSpPr/>
          <p:nvPr/>
        </p:nvSpPr>
        <p:spPr>
          <a:xfrm>
            <a:off x="927184" y="2183879"/>
            <a:ext cx="198167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YEAR OF PROSPERITY</a:t>
            </a:r>
            <a:endParaRPr sz="900">
              <a:solidFill>
                <a:schemeClr val="dk1"/>
              </a:solidFill>
              <a:latin typeface="Lato Black"/>
              <a:ea typeface="Lato Black"/>
              <a:cs typeface="Lato Black"/>
              <a:sym typeface="Lato Black"/>
            </a:endParaRPr>
          </a:p>
        </p:txBody>
      </p:sp>
      <p:sp>
        <p:nvSpPr>
          <p:cNvPr id="5170" name="Shape 5170"/>
          <p:cNvSpPr/>
          <p:nvPr/>
        </p:nvSpPr>
        <p:spPr>
          <a:xfrm>
            <a:off x="900112" y="1435350"/>
            <a:ext cx="2897506" cy="807914"/>
          </a:xfrm>
          <a:prstGeom prst="rect">
            <a:avLst/>
          </a:prstGeom>
          <a:noFill/>
          <a:ln>
            <a:noFill/>
          </a:ln>
        </p:spPr>
        <p:txBody>
          <a:bodyPr spcFirstLastPara="1" wrap="square" lIns="68569" tIns="34275" rIns="68569" bIns="34275" anchor="t" anchorCtr="0">
            <a:noAutofit/>
          </a:bodyPr>
          <a:lstStyle/>
          <a:p>
            <a:r>
              <a:rPr lang="id-ID" sz="2400">
                <a:solidFill>
                  <a:schemeClr val="accent1"/>
                </a:solidFill>
                <a:latin typeface="Lato Black"/>
                <a:ea typeface="Lato Black"/>
                <a:cs typeface="Lato Black"/>
                <a:sym typeface="Lato Black"/>
              </a:rPr>
              <a:t>60% </a:t>
            </a:r>
            <a:r>
              <a:rPr lang="id-ID" sz="2400">
                <a:solidFill>
                  <a:schemeClr val="accent2"/>
                </a:solidFill>
                <a:latin typeface="Lato Black"/>
                <a:ea typeface="Lato Black"/>
                <a:cs typeface="Lato Black"/>
                <a:sym typeface="Lato Black"/>
              </a:rPr>
              <a:t>PROFIT</a:t>
            </a:r>
            <a:r>
              <a:rPr lang="id-ID" sz="2400">
                <a:solidFill>
                  <a:schemeClr val="accent1"/>
                </a:solidFill>
                <a:latin typeface="Lato Black"/>
                <a:ea typeface="Lato Black"/>
                <a:cs typeface="Lato Black"/>
                <a:sym typeface="Lato Black"/>
              </a:rPr>
              <a:t> </a:t>
            </a:r>
            <a:r>
              <a:rPr lang="id-ID" sz="2400">
                <a:solidFill>
                  <a:schemeClr val="dk1"/>
                </a:solidFill>
                <a:latin typeface="Lato Black"/>
                <a:ea typeface="Lato Black"/>
                <a:cs typeface="Lato Black"/>
                <a:sym typeface="Lato Black"/>
              </a:rPr>
              <a:t>IN </a:t>
            </a:r>
            <a:endParaRPr sz="788"/>
          </a:p>
          <a:p>
            <a:r>
              <a:rPr lang="id-ID" sz="2400">
                <a:solidFill>
                  <a:schemeClr val="dk1"/>
                </a:solidFill>
                <a:latin typeface="Lato Black"/>
                <a:ea typeface="Lato Black"/>
                <a:cs typeface="Lato Black"/>
                <a:sym typeface="Lato Black"/>
              </a:rPr>
              <a:t>2 YEARS</a:t>
            </a:r>
            <a:endParaRPr sz="2400">
              <a:solidFill>
                <a:schemeClr val="dk1"/>
              </a:solidFill>
              <a:latin typeface="Lato Black"/>
              <a:ea typeface="Lato Black"/>
              <a:cs typeface="Lato Black"/>
              <a:sym typeface="Lato Black"/>
            </a:endParaRPr>
          </a:p>
        </p:txBody>
      </p:sp>
      <p:sp>
        <p:nvSpPr>
          <p:cNvPr id="5171" name="Shape 5171"/>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LAPTOP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172" name="Shape 5172"/>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173" name="Shape 5173"/>
          <p:cNvPicPr preferRelativeResize="0">
            <a:picLocks noGrp="1"/>
          </p:cNvPicPr>
          <p:nvPr>
            <p:ph type="pic" idx="2"/>
          </p:nvPr>
        </p:nvPicPr>
        <p:blipFill rotWithShape="1">
          <a:blip r:embed="rId3">
            <a:alphaModFix/>
          </a:blip>
          <a:srcRect l="8764" r="8765"/>
          <a:stretch/>
        </p:blipFill>
        <p:spPr>
          <a:xfrm>
            <a:off x="5534395" y="1928812"/>
            <a:ext cx="3609605" cy="246201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71"/>
                                        </p:tgtEl>
                                        <p:attrNameLst>
                                          <p:attrName>style.visibility</p:attrName>
                                        </p:attrNameLst>
                                      </p:cBhvr>
                                      <p:to>
                                        <p:strVal val="visible"/>
                                      </p:to>
                                    </p:set>
                                    <p:animEffect transition="in" filter="fade">
                                      <p:cBhvr>
                                        <p:cTn id="7" dur="500"/>
                                        <p:tgtEl>
                                          <p:spTgt spid="5171"/>
                                        </p:tgtEl>
                                      </p:cBhvr>
                                    </p:animEffect>
                                  </p:childTnLst>
                                </p:cTn>
                              </p:par>
                              <p:par>
                                <p:cTn id="8" presetID="10" presetClass="entr" presetSubtype="0" fill="hold" nodeType="withEffect">
                                  <p:stCondLst>
                                    <p:cond delay="0"/>
                                  </p:stCondLst>
                                  <p:childTnLst>
                                    <p:set>
                                      <p:cBhvr>
                                        <p:cTn id="9" dur="1" fill="hold">
                                          <p:stCondLst>
                                            <p:cond delay="0"/>
                                          </p:stCondLst>
                                        </p:cTn>
                                        <p:tgtEl>
                                          <p:spTgt spid="5172"/>
                                        </p:tgtEl>
                                        <p:attrNameLst>
                                          <p:attrName>style.visibility</p:attrName>
                                        </p:attrNameLst>
                                      </p:cBhvr>
                                      <p:to>
                                        <p:strVal val="visible"/>
                                      </p:to>
                                    </p:set>
                                    <p:animEffect transition="in" filter="fade">
                                      <p:cBhvr>
                                        <p:cTn id="10" dur="500"/>
                                        <p:tgtEl>
                                          <p:spTgt spid="517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70"/>
                                        </p:tgtEl>
                                        <p:attrNameLst>
                                          <p:attrName>style.visibility</p:attrName>
                                        </p:attrNameLst>
                                      </p:cBhvr>
                                      <p:to>
                                        <p:strVal val="visible"/>
                                      </p:to>
                                    </p:set>
                                    <p:animEffect transition="in" filter="fade">
                                      <p:cBhvr>
                                        <p:cTn id="14" dur="500"/>
                                        <p:tgtEl>
                                          <p:spTgt spid="51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69"/>
                                        </p:tgtEl>
                                        <p:attrNameLst>
                                          <p:attrName>style.visibility</p:attrName>
                                        </p:attrNameLst>
                                      </p:cBhvr>
                                      <p:to>
                                        <p:strVal val="visible"/>
                                      </p:to>
                                    </p:set>
                                    <p:animEffect transition="in" filter="fade">
                                      <p:cBhvr>
                                        <p:cTn id="18" dur="500"/>
                                        <p:tgtEl>
                                          <p:spTgt spid="516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52"/>
                                        </p:tgtEl>
                                        <p:attrNameLst>
                                          <p:attrName>style.visibility</p:attrName>
                                        </p:attrNameLst>
                                      </p:cBhvr>
                                      <p:to>
                                        <p:strVal val="visible"/>
                                      </p:to>
                                    </p:set>
                                    <p:animEffect transition="in" filter="fade">
                                      <p:cBhvr>
                                        <p:cTn id="22" dur="500"/>
                                        <p:tgtEl>
                                          <p:spTgt spid="5152"/>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61"/>
                                        </p:tgtEl>
                                        <p:attrNameLst>
                                          <p:attrName>style.visibility</p:attrName>
                                        </p:attrNameLst>
                                      </p:cBhvr>
                                      <p:to>
                                        <p:strVal val="visible"/>
                                      </p:to>
                                    </p:set>
                                    <p:anim calcmode="lin" valueType="num">
                                      <p:cBhvr additive="base">
                                        <p:cTn id="26" dur="500"/>
                                        <p:tgtEl>
                                          <p:spTgt spid="5161"/>
                                        </p:tgtEl>
                                        <p:attrNameLst>
                                          <p:attrName>ppt_w</p:attrName>
                                        </p:attrNameLst>
                                      </p:cBhvr>
                                      <p:tavLst>
                                        <p:tav tm="0">
                                          <p:val>
                                            <p:strVal val="0"/>
                                          </p:val>
                                        </p:tav>
                                        <p:tav tm="100000">
                                          <p:val>
                                            <p:strVal val="#ppt_w"/>
                                          </p:val>
                                        </p:tav>
                                      </p:tavLst>
                                    </p:anim>
                                    <p:anim calcmode="lin" valueType="num">
                                      <p:cBhvr additive="base">
                                        <p:cTn id="27" dur="500"/>
                                        <p:tgtEl>
                                          <p:spTgt spid="5161"/>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53"/>
                                        </p:tgtEl>
                                        <p:attrNameLst>
                                          <p:attrName>style.visibility</p:attrName>
                                        </p:attrNameLst>
                                      </p:cBhvr>
                                      <p:to>
                                        <p:strVal val="visible"/>
                                      </p:to>
                                    </p:set>
                                    <p:animEffect transition="in" filter="fade">
                                      <p:cBhvr>
                                        <p:cTn id="31" dur="500"/>
                                        <p:tgtEl>
                                          <p:spTgt spid="515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54"/>
                                        </p:tgtEl>
                                        <p:attrNameLst>
                                          <p:attrName>style.visibility</p:attrName>
                                        </p:attrNameLst>
                                      </p:cBhvr>
                                      <p:to>
                                        <p:strVal val="visible"/>
                                      </p:to>
                                    </p:set>
                                    <p:animEffect transition="in" filter="fade">
                                      <p:cBhvr>
                                        <p:cTn id="35" dur="500"/>
                                        <p:tgtEl>
                                          <p:spTgt spid="5154"/>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57"/>
                                        </p:tgtEl>
                                        <p:attrNameLst>
                                          <p:attrName>style.visibility</p:attrName>
                                        </p:attrNameLst>
                                      </p:cBhvr>
                                      <p:to>
                                        <p:strVal val="visible"/>
                                      </p:to>
                                    </p:set>
                                    <p:anim calcmode="lin" valueType="num">
                                      <p:cBhvr additive="base">
                                        <p:cTn id="39" dur="500"/>
                                        <p:tgtEl>
                                          <p:spTgt spid="5157"/>
                                        </p:tgtEl>
                                        <p:attrNameLst>
                                          <p:attrName>ppt_w</p:attrName>
                                        </p:attrNameLst>
                                      </p:cBhvr>
                                      <p:tavLst>
                                        <p:tav tm="0">
                                          <p:val>
                                            <p:strVal val="0"/>
                                          </p:val>
                                        </p:tav>
                                        <p:tav tm="100000">
                                          <p:val>
                                            <p:strVal val="#ppt_w"/>
                                          </p:val>
                                        </p:tav>
                                      </p:tavLst>
                                    </p:anim>
                                    <p:anim calcmode="lin" valueType="num">
                                      <p:cBhvr additive="base">
                                        <p:cTn id="40" dur="500"/>
                                        <p:tgtEl>
                                          <p:spTgt spid="5157"/>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55"/>
                                        </p:tgtEl>
                                        <p:attrNameLst>
                                          <p:attrName>style.visibility</p:attrName>
                                        </p:attrNameLst>
                                      </p:cBhvr>
                                      <p:to>
                                        <p:strVal val="visible"/>
                                      </p:to>
                                    </p:set>
                                    <p:animEffect transition="in" filter="fade">
                                      <p:cBhvr>
                                        <p:cTn id="44" dur="500"/>
                                        <p:tgtEl>
                                          <p:spTgt spid="5155"/>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56"/>
                                        </p:tgtEl>
                                        <p:attrNameLst>
                                          <p:attrName>style.visibility</p:attrName>
                                        </p:attrNameLst>
                                      </p:cBhvr>
                                      <p:to>
                                        <p:strVal val="visible"/>
                                      </p:to>
                                    </p:set>
                                    <p:animEffect transition="in" filter="fade">
                                      <p:cBhvr>
                                        <p:cTn id="48" dur="500"/>
                                        <p:tgtEl>
                                          <p:spTgt spid="5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5177"/>
        <p:cNvGrpSpPr/>
        <p:nvPr/>
      </p:nvGrpSpPr>
      <p:grpSpPr>
        <a:xfrm>
          <a:off x="0" y="0"/>
          <a:ext cx="0" cy="0"/>
          <a:chOff x="0" y="0"/>
          <a:chExt cx="0" cy="0"/>
        </a:xfrm>
      </p:grpSpPr>
      <p:sp>
        <p:nvSpPr>
          <p:cNvPr id="5178" name="Shape 5178"/>
          <p:cNvSpPr txBox="1"/>
          <p:nvPr/>
        </p:nvSpPr>
        <p:spPr>
          <a:xfrm>
            <a:off x="5333431" y="2288011"/>
            <a:ext cx="2914958" cy="1783181"/>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825">
              <a:solidFill>
                <a:srgbClr val="595959"/>
              </a:solidFill>
              <a:latin typeface="Open Sans"/>
              <a:ea typeface="Open Sans"/>
              <a:cs typeface="Open Sans"/>
              <a:sym typeface="Open Sans"/>
            </a:endParaRPr>
          </a:p>
          <a:p>
            <a:pPr>
              <a:lnSpc>
                <a:spcPct val="150000"/>
              </a:lnSpc>
            </a:pPr>
            <a:endParaRPr sz="825">
              <a:solidFill>
                <a:srgbClr val="595959"/>
              </a:solidFill>
              <a:latin typeface="Open Sans"/>
              <a:ea typeface="Open Sans"/>
              <a:cs typeface="Open Sans"/>
              <a:sym typeface="Open Sans"/>
            </a:endParaRPr>
          </a:p>
          <a:p>
            <a:pPr>
              <a:lnSpc>
                <a:spcPct val="150000"/>
              </a:lnSpc>
            </a:pPr>
            <a:r>
              <a:rPr lang="id-ID" sz="825">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a:t>
            </a:r>
            <a:endParaRPr sz="788">
              <a:solidFill>
                <a:srgbClr val="595959"/>
              </a:solidFill>
              <a:latin typeface="Open Sans"/>
              <a:ea typeface="Open Sans"/>
              <a:cs typeface="Open Sans"/>
              <a:sym typeface="Open Sans"/>
            </a:endParaRPr>
          </a:p>
        </p:txBody>
      </p:sp>
      <p:sp>
        <p:nvSpPr>
          <p:cNvPr id="5179" name="Shape 5179"/>
          <p:cNvSpPr/>
          <p:nvPr/>
        </p:nvSpPr>
        <p:spPr>
          <a:xfrm>
            <a:off x="5333431" y="2063118"/>
            <a:ext cx="1875113" cy="207749"/>
          </a:xfrm>
          <a:prstGeom prst="rect">
            <a:avLst/>
          </a:prstGeom>
          <a:noFill/>
          <a:ln>
            <a:noFill/>
          </a:ln>
        </p:spPr>
        <p:txBody>
          <a:bodyPr spcFirstLastPara="1" wrap="square" lIns="68569" tIns="34275" rIns="68569" bIns="34275" anchor="t" anchorCtr="0">
            <a:noAutofit/>
          </a:bodyPr>
          <a:lstStyle/>
          <a:p>
            <a:r>
              <a:rPr lang="id-ID" sz="900">
                <a:solidFill>
                  <a:schemeClr val="dk1"/>
                </a:solidFill>
                <a:latin typeface="Lato Black"/>
                <a:ea typeface="Lato Black"/>
                <a:cs typeface="Lato Black"/>
                <a:sym typeface="Lato Black"/>
              </a:rPr>
              <a:t>MOST AFFORDABLE SERVICES</a:t>
            </a:r>
            <a:endParaRPr sz="900">
              <a:solidFill>
                <a:schemeClr val="dk1"/>
              </a:solidFill>
              <a:latin typeface="Lato Black"/>
              <a:ea typeface="Lato Black"/>
              <a:cs typeface="Lato Black"/>
              <a:sym typeface="Lato Black"/>
            </a:endParaRPr>
          </a:p>
        </p:txBody>
      </p:sp>
      <p:sp>
        <p:nvSpPr>
          <p:cNvPr id="5180" name="Shape 5180"/>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LAPTOP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181" name="Shape 5181"/>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182" name="Shape 5182"/>
          <p:cNvPicPr preferRelativeResize="0">
            <a:picLocks noGrp="1"/>
          </p:cNvPicPr>
          <p:nvPr>
            <p:ph type="pic" idx="2"/>
          </p:nvPr>
        </p:nvPicPr>
        <p:blipFill rotWithShape="1">
          <a:blip r:embed="rId3">
            <a:alphaModFix/>
          </a:blip>
          <a:srcRect l="5572" r="5571"/>
          <a:stretch/>
        </p:blipFill>
        <p:spPr>
          <a:xfrm>
            <a:off x="1040802" y="1912685"/>
            <a:ext cx="3682270" cy="233117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80"/>
                                        </p:tgtEl>
                                        <p:attrNameLst>
                                          <p:attrName>style.visibility</p:attrName>
                                        </p:attrNameLst>
                                      </p:cBhvr>
                                      <p:to>
                                        <p:strVal val="visible"/>
                                      </p:to>
                                    </p:set>
                                    <p:animEffect transition="in" filter="fade">
                                      <p:cBhvr>
                                        <p:cTn id="7" dur="500"/>
                                        <p:tgtEl>
                                          <p:spTgt spid="5180"/>
                                        </p:tgtEl>
                                      </p:cBhvr>
                                    </p:animEffect>
                                  </p:childTnLst>
                                </p:cTn>
                              </p:par>
                              <p:par>
                                <p:cTn id="8" presetID="10" presetClass="entr" presetSubtype="0" fill="hold" nodeType="withEffect">
                                  <p:stCondLst>
                                    <p:cond delay="0"/>
                                  </p:stCondLst>
                                  <p:childTnLst>
                                    <p:set>
                                      <p:cBhvr>
                                        <p:cTn id="9" dur="1" fill="hold">
                                          <p:stCondLst>
                                            <p:cond delay="0"/>
                                          </p:stCondLst>
                                        </p:cTn>
                                        <p:tgtEl>
                                          <p:spTgt spid="5181"/>
                                        </p:tgtEl>
                                        <p:attrNameLst>
                                          <p:attrName>style.visibility</p:attrName>
                                        </p:attrNameLst>
                                      </p:cBhvr>
                                      <p:to>
                                        <p:strVal val="visible"/>
                                      </p:to>
                                    </p:set>
                                    <p:animEffect transition="in" filter="fade">
                                      <p:cBhvr>
                                        <p:cTn id="10" dur="500"/>
                                        <p:tgtEl>
                                          <p:spTgt spid="518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79"/>
                                        </p:tgtEl>
                                        <p:attrNameLst>
                                          <p:attrName>style.visibility</p:attrName>
                                        </p:attrNameLst>
                                      </p:cBhvr>
                                      <p:to>
                                        <p:strVal val="visible"/>
                                      </p:to>
                                    </p:set>
                                    <p:animEffect transition="in" filter="fade">
                                      <p:cBhvr>
                                        <p:cTn id="14" dur="500"/>
                                        <p:tgtEl>
                                          <p:spTgt spid="517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78"/>
                                        </p:tgtEl>
                                        <p:attrNameLst>
                                          <p:attrName>style.visibility</p:attrName>
                                        </p:attrNameLst>
                                      </p:cBhvr>
                                      <p:to>
                                        <p:strVal val="visible"/>
                                      </p:to>
                                    </p:set>
                                    <p:animEffect transition="in" filter="fade">
                                      <p:cBhvr>
                                        <p:cTn id="18" dur="500"/>
                                        <p:tgtEl>
                                          <p:spTgt spid="5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5186"/>
        <p:cNvGrpSpPr/>
        <p:nvPr/>
      </p:nvGrpSpPr>
      <p:grpSpPr>
        <a:xfrm>
          <a:off x="0" y="0"/>
          <a:ext cx="0" cy="0"/>
          <a:chOff x="0" y="0"/>
          <a:chExt cx="0" cy="0"/>
        </a:xfrm>
      </p:grpSpPr>
      <p:sp>
        <p:nvSpPr>
          <p:cNvPr id="5187" name="Shape 5187"/>
          <p:cNvSpPr/>
          <p:nvPr/>
        </p:nvSpPr>
        <p:spPr>
          <a:xfrm>
            <a:off x="694610" y="2585686"/>
            <a:ext cx="1875113" cy="207749"/>
          </a:xfrm>
          <a:prstGeom prst="rect">
            <a:avLst/>
          </a:prstGeom>
          <a:noFill/>
          <a:ln>
            <a:noFill/>
          </a:ln>
        </p:spPr>
        <p:txBody>
          <a:bodyPr spcFirstLastPara="1" wrap="square" lIns="68569" tIns="34275" rIns="68569" bIns="34275" anchor="t" anchorCtr="0">
            <a:noAutofit/>
          </a:bodyPr>
          <a:lstStyle/>
          <a:p>
            <a:pPr algn="r"/>
            <a:r>
              <a:rPr lang="id-ID" sz="900">
                <a:latin typeface="Lato Black"/>
                <a:ea typeface="Lato Black"/>
                <a:cs typeface="Lato Black"/>
                <a:sym typeface="Lato Black"/>
              </a:rPr>
              <a:t>EASY SETUP</a:t>
            </a:r>
            <a:endParaRPr sz="900">
              <a:latin typeface="Lato Black"/>
              <a:ea typeface="Lato Black"/>
              <a:cs typeface="Lato Black"/>
              <a:sym typeface="Lato Black"/>
            </a:endParaRPr>
          </a:p>
        </p:txBody>
      </p:sp>
      <p:grpSp>
        <p:nvGrpSpPr>
          <p:cNvPr id="5188" name="Shape 5188"/>
          <p:cNvGrpSpPr/>
          <p:nvPr/>
        </p:nvGrpSpPr>
        <p:grpSpPr>
          <a:xfrm>
            <a:off x="2222938" y="2302593"/>
            <a:ext cx="218931" cy="199029"/>
            <a:chOff x="1208618" y="1115485"/>
            <a:chExt cx="209549" cy="190500"/>
          </a:xfrm>
        </p:grpSpPr>
        <p:sp>
          <p:nvSpPr>
            <p:cNvPr id="5189" name="Shape 5189"/>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190" name="Shape 5190"/>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191" name="Shape 5191"/>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192" name="Shape 5192"/>
          <p:cNvSpPr/>
          <p:nvPr/>
        </p:nvSpPr>
        <p:spPr>
          <a:xfrm>
            <a:off x="6594307" y="2585686"/>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RESPONSIVE</a:t>
            </a:r>
            <a:endParaRPr sz="900">
              <a:latin typeface="Lato Black"/>
              <a:ea typeface="Lato Black"/>
              <a:cs typeface="Lato Black"/>
              <a:sym typeface="Lato Black"/>
            </a:endParaRPr>
          </a:p>
        </p:txBody>
      </p:sp>
      <p:sp>
        <p:nvSpPr>
          <p:cNvPr id="5193" name="Shape 5193"/>
          <p:cNvSpPr txBox="1"/>
          <p:nvPr/>
        </p:nvSpPr>
        <p:spPr>
          <a:xfrm>
            <a:off x="6594307" y="2816518"/>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194" name="Shape 5194"/>
          <p:cNvSpPr/>
          <p:nvPr/>
        </p:nvSpPr>
        <p:spPr>
          <a:xfrm>
            <a:off x="6667482" y="2306163"/>
            <a:ext cx="295503" cy="24910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195" name="Shape 5195"/>
          <p:cNvSpPr txBox="1"/>
          <p:nvPr/>
        </p:nvSpPr>
        <p:spPr>
          <a:xfrm>
            <a:off x="783530" y="2816518"/>
            <a:ext cx="1765995" cy="640560"/>
          </a:xfrm>
          <a:prstGeom prst="rect">
            <a:avLst/>
          </a:prstGeom>
          <a:noFill/>
          <a:ln>
            <a:noFill/>
          </a:ln>
        </p:spPr>
        <p:txBody>
          <a:bodyPr spcFirstLastPara="1" wrap="square" lIns="68569" tIns="34275" rIns="68569" bIns="34275" anchor="t" anchorCtr="0">
            <a:noAutofit/>
          </a:bodyPr>
          <a:lstStyle/>
          <a:p>
            <a:pPr algn="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196" name="Shape 5196"/>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COMPUTER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197" name="Shape 5197"/>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198" name="Shape 5198"/>
          <p:cNvPicPr preferRelativeResize="0">
            <a:picLocks noGrp="1"/>
          </p:cNvPicPr>
          <p:nvPr>
            <p:ph type="pic" idx="2"/>
          </p:nvPr>
        </p:nvPicPr>
        <p:blipFill rotWithShape="1">
          <a:blip r:embed="rId3">
            <a:alphaModFix/>
          </a:blip>
          <a:srcRect l="213" r="212"/>
          <a:stretch/>
        </p:blipFill>
        <p:spPr>
          <a:xfrm>
            <a:off x="2975870" y="1963455"/>
            <a:ext cx="3154680" cy="178171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6"/>
                                        </p:tgtEl>
                                        <p:attrNameLst>
                                          <p:attrName>style.visibility</p:attrName>
                                        </p:attrNameLst>
                                      </p:cBhvr>
                                      <p:to>
                                        <p:strVal val="visible"/>
                                      </p:to>
                                    </p:set>
                                    <p:animEffect transition="in" filter="fade">
                                      <p:cBhvr>
                                        <p:cTn id="7" dur="500"/>
                                        <p:tgtEl>
                                          <p:spTgt spid="5196"/>
                                        </p:tgtEl>
                                      </p:cBhvr>
                                    </p:animEffect>
                                  </p:childTnLst>
                                </p:cTn>
                              </p:par>
                              <p:par>
                                <p:cTn id="8" presetID="10" presetClass="entr" presetSubtype="0" fill="hold" nodeType="withEffect">
                                  <p:stCondLst>
                                    <p:cond delay="0"/>
                                  </p:stCondLst>
                                  <p:childTnLst>
                                    <p:set>
                                      <p:cBhvr>
                                        <p:cTn id="9" dur="1" fill="hold">
                                          <p:stCondLst>
                                            <p:cond delay="0"/>
                                          </p:stCondLst>
                                        </p:cTn>
                                        <p:tgtEl>
                                          <p:spTgt spid="5197"/>
                                        </p:tgtEl>
                                        <p:attrNameLst>
                                          <p:attrName>style.visibility</p:attrName>
                                        </p:attrNameLst>
                                      </p:cBhvr>
                                      <p:to>
                                        <p:strVal val="visible"/>
                                      </p:to>
                                    </p:set>
                                    <p:animEffect transition="in" filter="fade">
                                      <p:cBhvr>
                                        <p:cTn id="10" dur="500"/>
                                        <p:tgtEl>
                                          <p:spTgt spid="5197"/>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5188"/>
                                        </p:tgtEl>
                                        <p:attrNameLst>
                                          <p:attrName>style.visibility</p:attrName>
                                        </p:attrNameLst>
                                      </p:cBhvr>
                                      <p:to>
                                        <p:strVal val="visible"/>
                                      </p:to>
                                    </p:set>
                                    <p:anim calcmode="lin" valueType="num">
                                      <p:cBhvr additive="base">
                                        <p:cTn id="14" dur="500"/>
                                        <p:tgtEl>
                                          <p:spTgt spid="5188"/>
                                        </p:tgtEl>
                                        <p:attrNameLst>
                                          <p:attrName>ppt_w</p:attrName>
                                        </p:attrNameLst>
                                      </p:cBhvr>
                                      <p:tavLst>
                                        <p:tav tm="0">
                                          <p:val>
                                            <p:strVal val="0"/>
                                          </p:val>
                                        </p:tav>
                                        <p:tav tm="100000">
                                          <p:val>
                                            <p:strVal val="#ppt_w"/>
                                          </p:val>
                                        </p:tav>
                                      </p:tavLst>
                                    </p:anim>
                                    <p:anim calcmode="lin" valueType="num">
                                      <p:cBhvr additive="base">
                                        <p:cTn id="15" dur="500"/>
                                        <p:tgtEl>
                                          <p:spTgt spid="5188"/>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187"/>
                                        </p:tgtEl>
                                        <p:attrNameLst>
                                          <p:attrName>style.visibility</p:attrName>
                                        </p:attrNameLst>
                                      </p:cBhvr>
                                      <p:to>
                                        <p:strVal val="visible"/>
                                      </p:to>
                                    </p:set>
                                    <p:animEffect transition="in" filter="fade">
                                      <p:cBhvr>
                                        <p:cTn id="19" dur="500"/>
                                        <p:tgtEl>
                                          <p:spTgt spid="5187"/>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5195"/>
                                        </p:tgtEl>
                                        <p:attrNameLst>
                                          <p:attrName>style.visibility</p:attrName>
                                        </p:attrNameLst>
                                      </p:cBhvr>
                                      <p:to>
                                        <p:strVal val="visible"/>
                                      </p:to>
                                    </p:set>
                                    <p:animEffect transition="in" filter="fade">
                                      <p:cBhvr>
                                        <p:cTn id="23" dur="500"/>
                                        <p:tgtEl>
                                          <p:spTgt spid="5195"/>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5194"/>
                                        </p:tgtEl>
                                        <p:attrNameLst>
                                          <p:attrName>style.visibility</p:attrName>
                                        </p:attrNameLst>
                                      </p:cBhvr>
                                      <p:to>
                                        <p:strVal val="visible"/>
                                      </p:to>
                                    </p:set>
                                    <p:anim calcmode="lin" valueType="num">
                                      <p:cBhvr additive="base">
                                        <p:cTn id="27" dur="500"/>
                                        <p:tgtEl>
                                          <p:spTgt spid="5194"/>
                                        </p:tgtEl>
                                        <p:attrNameLst>
                                          <p:attrName>ppt_w</p:attrName>
                                        </p:attrNameLst>
                                      </p:cBhvr>
                                      <p:tavLst>
                                        <p:tav tm="0">
                                          <p:val>
                                            <p:strVal val="0"/>
                                          </p:val>
                                        </p:tav>
                                        <p:tav tm="100000">
                                          <p:val>
                                            <p:strVal val="#ppt_w"/>
                                          </p:val>
                                        </p:tav>
                                      </p:tavLst>
                                    </p:anim>
                                    <p:anim calcmode="lin" valueType="num">
                                      <p:cBhvr additive="base">
                                        <p:cTn id="28" dur="500"/>
                                        <p:tgtEl>
                                          <p:spTgt spid="5194"/>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5192"/>
                                        </p:tgtEl>
                                        <p:attrNameLst>
                                          <p:attrName>style.visibility</p:attrName>
                                        </p:attrNameLst>
                                      </p:cBhvr>
                                      <p:to>
                                        <p:strVal val="visible"/>
                                      </p:to>
                                    </p:set>
                                    <p:animEffect transition="in" filter="fade">
                                      <p:cBhvr>
                                        <p:cTn id="32" dur="500"/>
                                        <p:tgtEl>
                                          <p:spTgt spid="5192"/>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5193"/>
                                        </p:tgtEl>
                                        <p:attrNameLst>
                                          <p:attrName>style.visibility</p:attrName>
                                        </p:attrNameLst>
                                      </p:cBhvr>
                                      <p:to>
                                        <p:strVal val="visible"/>
                                      </p:to>
                                    </p:set>
                                    <p:animEffect transition="in" filter="fade">
                                      <p:cBhvr>
                                        <p:cTn id="36" dur="500"/>
                                        <p:tgtEl>
                                          <p:spTgt spid="5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5202"/>
        <p:cNvGrpSpPr/>
        <p:nvPr/>
      </p:nvGrpSpPr>
      <p:grpSpPr>
        <a:xfrm>
          <a:off x="0" y="0"/>
          <a:ext cx="0" cy="0"/>
          <a:chOff x="0" y="0"/>
          <a:chExt cx="0" cy="0"/>
        </a:xfrm>
      </p:grpSpPr>
      <p:sp>
        <p:nvSpPr>
          <p:cNvPr id="5203" name="Shape 5203"/>
          <p:cNvSpPr txBox="1"/>
          <p:nvPr/>
        </p:nvSpPr>
        <p:spPr>
          <a:xfrm>
            <a:off x="892479" y="1476474"/>
            <a:ext cx="3655760" cy="692498"/>
          </a:xfrm>
          <a:prstGeom prst="rect">
            <a:avLst/>
          </a:prstGeom>
          <a:noFill/>
          <a:ln>
            <a:noFill/>
          </a:ln>
        </p:spPr>
        <p:txBody>
          <a:bodyPr spcFirstLastPara="1" wrap="square" lIns="68569" tIns="34275" rIns="68569" bIns="34275" anchor="t" anchorCtr="0">
            <a:noAutofit/>
          </a:bodyPr>
          <a:lstStyle/>
          <a:p>
            <a:r>
              <a:rPr lang="id-ID" sz="1350">
                <a:solidFill>
                  <a:schemeClr val="dk1"/>
                </a:solidFill>
                <a:latin typeface="Open Sans"/>
                <a:ea typeface="Open Sans"/>
                <a:cs typeface="Open Sans"/>
                <a:sym typeface="Open Sans"/>
              </a:rPr>
              <a:t>“A </a:t>
            </a:r>
            <a:r>
              <a:rPr lang="id-ID" sz="1350" b="1">
                <a:solidFill>
                  <a:schemeClr val="accent1"/>
                </a:solidFill>
                <a:latin typeface="Open Sans"/>
                <a:ea typeface="Open Sans"/>
                <a:cs typeface="Open Sans"/>
                <a:sym typeface="Open Sans"/>
              </a:rPr>
              <a:t>corporation</a:t>
            </a:r>
            <a:r>
              <a:rPr lang="id-ID" sz="1350">
                <a:solidFill>
                  <a:schemeClr val="dk1"/>
                </a:solidFill>
                <a:latin typeface="Open Sans"/>
                <a:ea typeface="Open Sans"/>
                <a:cs typeface="Open Sans"/>
                <a:sym typeface="Open Sans"/>
              </a:rPr>
              <a:t> is a form of organization that has an existence independent of its owners”.</a:t>
            </a:r>
            <a:endParaRPr sz="1200">
              <a:solidFill>
                <a:schemeClr val="dk1"/>
              </a:solidFill>
              <a:latin typeface="Open Sans"/>
              <a:ea typeface="Open Sans"/>
              <a:cs typeface="Open Sans"/>
              <a:sym typeface="Open Sans"/>
            </a:endParaRPr>
          </a:p>
        </p:txBody>
      </p:sp>
      <p:sp>
        <p:nvSpPr>
          <p:cNvPr id="5204" name="Shape 5204"/>
          <p:cNvSpPr/>
          <p:nvPr/>
        </p:nvSpPr>
        <p:spPr>
          <a:xfrm>
            <a:off x="892479" y="3916503"/>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WORLDWIDE PRODUCT</a:t>
            </a:r>
            <a:endParaRPr sz="900">
              <a:latin typeface="Lato Black"/>
              <a:ea typeface="Lato Black"/>
              <a:cs typeface="Lato Black"/>
              <a:sym typeface="Lato Black"/>
            </a:endParaRPr>
          </a:p>
        </p:txBody>
      </p:sp>
      <p:sp>
        <p:nvSpPr>
          <p:cNvPr id="5205" name="Shape 5205"/>
          <p:cNvSpPr txBox="1"/>
          <p:nvPr/>
        </p:nvSpPr>
        <p:spPr>
          <a:xfrm>
            <a:off x="892479" y="4147335"/>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206" name="Shape 5206"/>
          <p:cNvSpPr/>
          <p:nvPr/>
        </p:nvSpPr>
        <p:spPr>
          <a:xfrm>
            <a:off x="892479" y="2585686"/>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RESPONSIVE</a:t>
            </a:r>
            <a:endParaRPr sz="900">
              <a:latin typeface="Lato Black"/>
              <a:ea typeface="Lato Black"/>
              <a:cs typeface="Lato Black"/>
              <a:sym typeface="Lato Black"/>
            </a:endParaRPr>
          </a:p>
        </p:txBody>
      </p:sp>
      <p:sp>
        <p:nvSpPr>
          <p:cNvPr id="5207" name="Shape 5207"/>
          <p:cNvSpPr txBox="1"/>
          <p:nvPr/>
        </p:nvSpPr>
        <p:spPr>
          <a:xfrm>
            <a:off x="892479" y="2816518"/>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grpSp>
        <p:nvGrpSpPr>
          <p:cNvPr id="5208" name="Shape 5208"/>
          <p:cNvGrpSpPr/>
          <p:nvPr/>
        </p:nvGrpSpPr>
        <p:grpSpPr>
          <a:xfrm>
            <a:off x="987885" y="3631294"/>
            <a:ext cx="258869" cy="234449"/>
            <a:chOff x="6757005" y="5676273"/>
            <a:chExt cx="224366" cy="203200"/>
          </a:xfrm>
        </p:grpSpPr>
        <p:sp>
          <p:nvSpPr>
            <p:cNvPr id="5209" name="Shape 5209"/>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210" name="Shape 5210"/>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211" name="Shape 5211"/>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grpSp>
      <p:sp>
        <p:nvSpPr>
          <p:cNvPr id="5212" name="Shape 5212"/>
          <p:cNvSpPr/>
          <p:nvPr/>
        </p:nvSpPr>
        <p:spPr>
          <a:xfrm>
            <a:off x="965654" y="2306163"/>
            <a:ext cx="295503" cy="24910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68569" tIns="34275" rIns="68569" bIns="34275" anchor="t" anchorCtr="0">
            <a:noAutofit/>
          </a:bodyPr>
          <a:lstStyle/>
          <a:p>
            <a:endParaRPr sz="1800">
              <a:solidFill>
                <a:srgbClr val="595959"/>
              </a:solidFill>
              <a:latin typeface="Open Sans"/>
              <a:ea typeface="Open Sans"/>
              <a:cs typeface="Open Sans"/>
              <a:sym typeface="Open Sans"/>
            </a:endParaRPr>
          </a:p>
        </p:txBody>
      </p:sp>
      <p:sp>
        <p:nvSpPr>
          <p:cNvPr id="5213" name="Shape 5213"/>
          <p:cNvSpPr/>
          <p:nvPr/>
        </p:nvSpPr>
        <p:spPr>
          <a:xfrm>
            <a:off x="2673127" y="3916503"/>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EASY TO SETUP</a:t>
            </a:r>
            <a:endParaRPr sz="900">
              <a:latin typeface="Lato Black"/>
              <a:ea typeface="Lato Black"/>
              <a:cs typeface="Lato Black"/>
              <a:sym typeface="Lato Black"/>
            </a:endParaRPr>
          </a:p>
        </p:txBody>
      </p:sp>
      <p:sp>
        <p:nvSpPr>
          <p:cNvPr id="5214" name="Shape 5214"/>
          <p:cNvSpPr txBox="1"/>
          <p:nvPr/>
        </p:nvSpPr>
        <p:spPr>
          <a:xfrm>
            <a:off x="2673127" y="4147335"/>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sp>
        <p:nvSpPr>
          <p:cNvPr id="5215" name="Shape 5215"/>
          <p:cNvSpPr/>
          <p:nvPr/>
        </p:nvSpPr>
        <p:spPr>
          <a:xfrm>
            <a:off x="2673127" y="2585686"/>
            <a:ext cx="1875113" cy="207749"/>
          </a:xfrm>
          <a:prstGeom prst="rect">
            <a:avLst/>
          </a:prstGeom>
          <a:noFill/>
          <a:ln>
            <a:noFill/>
          </a:ln>
        </p:spPr>
        <p:txBody>
          <a:bodyPr spcFirstLastPara="1" wrap="square" lIns="68569" tIns="34275" rIns="68569" bIns="34275" anchor="t" anchorCtr="0">
            <a:noAutofit/>
          </a:bodyPr>
          <a:lstStyle/>
          <a:p>
            <a:r>
              <a:rPr lang="id-ID" sz="900">
                <a:latin typeface="Lato Black"/>
                <a:ea typeface="Lato Black"/>
                <a:cs typeface="Lato Black"/>
                <a:sym typeface="Lato Black"/>
              </a:rPr>
              <a:t>CALENDAR</a:t>
            </a:r>
            <a:endParaRPr sz="900">
              <a:latin typeface="Lato Black"/>
              <a:ea typeface="Lato Black"/>
              <a:cs typeface="Lato Black"/>
              <a:sym typeface="Lato Black"/>
            </a:endParaRPr>
          </a:p>
        </p:txBody>
      </p:sp>
      <p:sp>
        <p:nvSpPr>
          <p:cNvPr id="5216" name="Shape 5216"/>
          <p:cNvSpPr txBox="1"/>
          <p:nvPr/>
        </p:nvSpPr>
        <p:spPr>
          <a:xfrm>
            <a:off x="2673127" y="2816518"/>
            <a:ext cx="1765995" cy="640560"/>
          </a:xfrm>
          <a:prstGeom prst="rect">
            <a:avLst/>
          </a:prstGeom>
          <a:noFill/>
          <a:ln>
            <a:noFill/>
          </a:ln>
        </p:spPr>
        <p:txBody>
          <a:bodyPr spcFirstLastPara="1" wrap="square" lIns="68569" tIns="34275" rIns="68569" bIns="34275" anchor="t" anchorCtr="0">
            <a:noAutofit/>
          </a:bodyPr>
          <a:lstStyle/>
          <a:p>
            <a:pPr>
              <a:lnSpc>
                <a:spcPct val="150000"/>
              </a:lnSpc>
            </a:pPr>
            <a:r>
              <a:rPr lang="id-ID" sz="825">
                <a:solidFill>
                  <a:srgbClr val="696969"/>
                </a:solidFill>
                <a:latin typeface="Open Sans"/>
                <a:ea typeface="Open Sans"/>
                <a:cs typeface="Open Sans"/>
                <a:sym typeface="Open Sans"/>
              </a:rPr>
              <a:t>A </a:t>
            </a:r>
            <a:r>
              <a:rPr lang="id-ID" sz="825" b="1">
                <a:solidFill>
                  <a:srgbClr val="0F6FC6"/>
                </a:solidFill>
                <a:latin typeface="Open Sans"/>
                <a:ea typeface="Open Sans"/>
                <a:cs typeface="Open Sans"/>
                <a:sym typeface="Open Sans"/>
              </a:rPr>
              <a:t>corporation</a:t>
            </a:r>
            <a:r>
              <a:rPr lang="id-ID" sz="825">
                <a:solidFill>
                  <a:srgbClr val="696969"/>
                </a:solidFill>
                <a:latin typeface="Open Sans"/>
                <a:ea typeface="Open Sans"/>
                <a:cs typeface="Open Sans"/>
                <a:sym typeface="Open Sans"/>
              </a:rPr>
              <a:t> is a form of organization that has an existence.</a:t>
            </a:r>
            <a:endParaRPr sz="788">
              <a:solidFill>
                <a:srgbClr val="696969"/>
              </a:solidFill>
              <a:latin typeface="Open Sans"/>
              <a:ea typeface="Open Sans"/>
              <a:cs typeface="Open Sans"/>
              <a:sym typeface="Open Sans"/>
            </a:endParaRPr>
          </a:p>
        </p:txBody>
      </p:sp>
      <p:grpSp>
        <p:nvGrpSpPr>
          <p:cNvPr id="5217" name="Shape 5217"/>
          <p:cNvGrpSpPr/>
          <p:nvPr/>
        </p:nvGrpSpPr>
        <p:grpSpPr>
          <a:xfrm>
            <a:off x="2754930" y="3670419"/>
            <a:ext cx="214856" cy="195324"/>
            <a:chOff x="1208618" y="1115485"/>
            <a:chExt cx="209549" cy="190500"/>
          </a:xfrm>
        </p:grpSpPr>
        <p:sp>
          <p:nvSpPr>
            <p:cNvPr id="5218" name="Shape 5218"/>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219" name="Shape 5219"/>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220" name="Shape 5220"/>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grpSp>
      <p:grpSp>
        <p:nvGrpSpPr>
          <p:cNvPr id="5221" name="Shape 5221"/>
          <p:cNvGrpSpPr/>
          <p:nvPr/>
        </p:nvGrpSpPr>
        <p:grpSpPr>
          <a:xfrm>
            <a:off x="2726747" y="2310738"/>
            <a:ext cx="234389" cy="221368"/>
            <a:chOff x="3156059" y="821636"/>
            <a:chExt cx="171604" cy="162070"/>
          </a:xfrm>
        </p:grpSpPr>
        <p:sp>
          <p:nvSpPr>
            <p:cNvPr id="5222" name="Shape 5222"/>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223" name="Shape 5223"/>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Open Sans"/>
                <a:ea typeface="Open Sans"/>
                <a:cs typeface="Open Sans"/>
                <a:sym typeface="Open Sans"/>
              </a:endParaRPr>
            </a:p>
          </p:txBody>
        </p:sp>
        <p:sp>
          <p:nvSpPr>
            <p:cNvPr id="5224" name="Shape 5224"/>
            <p:cNvSpPr/>
            <p:nvPr/>
          </p:nvSpPr>
          <p:spPr>
            <a:xfrm>
              <a:off x="3189428" y="883603"/>
              <a:ext cx="28601"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225" name="Shape 5225"/>
            <p:cNvSpPr/>
            <p:nvPr/>
          </p:nvSpPr>
          <p:spPr>
            <a:xfrm>
              <a:off x="3227562"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226" name="Shape 5226"/>
            <p:cNvSpPr/>
            <p:nvPr/>
          </p:nvSpPr>
          <p:spPr>
            <a:xfrm>
              <a:off x="3265696" y="883603"/>
              <a:ext cx="33369" cy="28601"/>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227" name="Shape 5227"/>
            <p:cNvSpPr/>
            <p:nvPr/>
          </p:nvSpPr>
          <p:spPr>
            <a:xfrm>
              <a:off x="3189428" y="921737"/>
              <a:ext cx="28601"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sp>
          <p:nvSpPr>
            <p:cNvPr id="5228" name="Shape 5228"/>
            <p:cNvSpPr/>
            <p:nvPr/>
          </p:nvSpPr>
          <p:spPr>
            <a:xfrm>
              <a:off x="3227562" y="921737"/>
              <a:ext cx="33369" cy="33369"/>
            </a:xfrm>
            <a:prstGeom prst="rect">
              <a:avLst/>
            </a:prstGeom>
            <a:solidFill>
              <a:schemeClr val="dk1"/>
            </a:solidFill>
            <a:ln>
              <a:noFill/>
            </a:ln>
          </p:spPr>
          <p:txBody>
            <a:bodyPr spcFirstLastPara="1" wrap="square" lIns="68569" tIns="34275" rIns="68569" bIns="34275" anchor="t" anchorCtr="0">
              <a:noAutofit/>
            </a:bodyPr>
            <a:lstStyle/>
            <a:p>
              <a:pPr algn="just"/>
              <a:endParaRPr sz="1800">
                <a:solidFill>
                  <a:srgbClr val="595959"/>
                </a:solidFill>
                <a:latin typeface="Questrial"/>
                <a:ea typeface="Questrial"/>
                <a:cs typeface="Questrial"/>
                <a:sym typeface="Questrial"/>
              </a:endParaRPr>
            </a:p>
          </p:txBody>
        </p:sp>
      </p:grpSp>
      <p:sp>
        <p:nvSpPr>
          <p:cNvPr id="5229" name="Shape 5229"/>
          <p:cNvSpPr txBox="1"/>
          <p:nvPr/>
        </p:nvSpPr>
        <p:spPr>
          <a:xfrm>
            <a:off x="3049121" y="738759"/>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COMPUTER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230" name="Shape 5230"/>
          <p:cNvSpPr txBox="1"/>
          <p:nvPr/>
        </p:nvSpPr>
        <p:spPr>
          <a:xfrm>
            <a:off x="2904565" y="554094"/>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pic>
        <p:nvPicPr>
          <p:cNvPr id="5231" name="Shape 5231"/>
          <p:cNvPicPr preferRelativeResize="0">
            <a:picLocks noGrp="1"/>
          </p:cNvPicPr>
          <p:nvPr>
            <p:ph type="pic" idx="2"/>
          </p:nvPr>
        </p:nvPicPr>
        <p:blipFill rotWithShape="1">
          <a:blip r:embed="rId3">
            <a:alphaModFix/>
          </a:blip>
          <a:srcRect l="1799" r="1799"/>
          <a:stretch/>
        </p:blipFill>
        <p:spPr>
          <a:xfrm>
            <a:off x="4988491" y="1912774"/>
            <a:ext cx="3115650" cy="181829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29"/>
                                        </p:tgtEl>
                                        <p:attrNameLst>
                                          <p:attrName>style.visibility</p:attrName>
                                        </p:attrNameLst>
                                      </p:cBhvr>
                                      <p:to>
                                        <p:strVal val="visible"/>
                                      </p:to>
                                    </p:set>
                                    <p:animEffect transition="in" filter="fade">
                                      <p:cBhvr>
                                        <p:cTn id="7" dur="500"/>
                                        <p:tgtEl>
                                          <p:spTgt spid="5229"/>
                                        </p:tgtEl>
                                      </p:cBhvr>
                                    </p:animEffect>
                                  </p:childTnLst>
                                </p:cTn>
                              </p:par>
                              <p:par>
                                <p:cTn id="8" presetID="10" presetClass="entr" presetSubtype="0" fill="hold" nodeType="withEffect">
                                  <p:stCondLst>
                                    <p:cond delay="0"/>
                                  </p:stCondLst>
                                  <p:childTnLst>
                                    <p:set>
                                      <p:cBhvr>
                                        <p:cTn id="9" dur="1" fill="hold">
                                          <p:stCondLst>
                                            <p:cond delay="0"/>
                                          </p:stCondLst>
                                        </p:cTn>
                                        <p:tgtEl>
                                          <p:spTgt spid="5230"/>
                                        </p:tgtEl>
                                        <p:attrNameLst>
                                          <p:attrName>style.visibility</p:attrName>
                                        </p:attrNameLst>
                                      </p:cBhvr>
                                      <p:to>
                                        <p:strVal val="visible"/>
                                      </p:to>
                                    </p:set>
                                    <p:animEffect transition="in" filter="fade">
                                      <p:cBhvr>
                                        <p:cTn id="10" dur="500"/>
                                        <p:tgtEl>
                                          <p:spTgt spid="523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203"/>
                                        </p:tgtEl>
                                        <p:attrNameLst>
                                          <p:attrName>style.visibility</p:attrName>
                                        </p:attrNameLst>
                                      </p:cBhvr>
                                      <p:to>
                                        <p:strVal val="visible"/>
                                      </p:to>
                                    </p:set>
                                    <p:animEffect transition="in" filter="fade">
                                      <p:cBhvr>
                                        <p:cTn id="14" dur="500"/>
                                        <p:tgtEl>
                                          <p:spTgt spid="5203"/>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5212"/>
                                        </p:tgtEl>
                                        <p:attrNameLst>
                                          <p:attrName>style.visibility</p:attrName>
                                        </p:attrNameLst>
                                      </p:cBhvr>
                                      <p:to>
                                        <p:strVal val="visible"/>
                                      </p:to>
                                    </p:set>
                                    <p:anim calcmode="lin" valueType="num">
                                      <p:cBhvr additive="base">
                                        <p:cTn id="18" dur="500"/>
                                        <p:tgtEl>
                                          <p:spTgt spid="5212"/>
                                        </p:tgtEl>
                                        <p:attrNameLst>
                                          <p:attrName>ppt_w</p:attrName>
                                        </p:attrNameLst>
                                      </p:cBhvr>
                                      <p:tavLst>
                                        <p:tav tm="0">
                                          <p:val>
                                            <p:strVal val="0"/>
                                          </p:val>
                                        </p:tav>
                                        <p:tav tm="100000">
                                          <p:val>
                                            <p:strVal val="#ppt_w"/>
                                          </p:val>
                                        </p:tav>
                                      </p:tavLst>
                                    </p:anim>
                                    <p:anim calcmode="lin" valueType="num">
                                      <p:cBhvr additive="base">
                                        <p:cTn id="19" dur="500"/>
                                        <p:tgtEl>
                                          <p:spTgt spid="5212"/>
                                        </p:tgtEl>
                                        <p:attrNameLst>
                                          <p:attrName>ppt_h</p:attrName>
                                        </p:attrNameLst>
                                      </p:cBhvr>
                                      <p:tavLst>
                                        <p:tav tm="0">
                                          <p:val>
                                            <p:strVal val="0"/>
                                          </p:val>
                                        </p:tav>
                                        <p:tav tm="100000">
                                          <p:val>
                                            <p:strVal val="#ppt_h"/>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5206"/>
                                        </p:tgtEl>
                                        <p:attrNameLst>
                                          <p:attrName>style.visibility</p:attrName>
                                        </p:attrNameLst>
                                      </p:cBhvr>
                                      <p:to>
                                        <p:strVal val="visible"/>
                                      </p:to>
                                    </p:set>
                                    <p:animEffect transition="in" filter="fade">
                                      <p:cBhvr>
                                        <p:cTn id="23" dur="500"/>
                                        <p:tgtEl>
                                          <p:spTgt spid="520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5207"/>
                                        </p:tgtEl>
                                        <p:attrNameLst>
                                          <p:attrName>style.visibility</p:attrName>
                                        </p:attrNameLst>
                                      </p:cBhvr>
                                      <p:to>
                                        <p:strVal val="visible"/>
                                      </p:to>
                                    </p:set>
                                    <p:animEffect transition="in" filter="fade">
                                      <p:cBhvr>
                                        <p:cTn id="27" dur="500"/>
                                        <p:tgtEl>
                                          <p:spTgt spid="5207"/>
                                        </p:tgtEl>
                                      </p:cBhvr>
                                    </p:animEffect>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221"/>
                                        </p:tgtEl>
                                        <p:attrNameLst>
                                          <p:attrName>style.visibility</p:attrName>
                                        </p:attrNameLst>
                                      </p:cBhvr>
                                      <p:to>
                                        <p:strVal val="visible"/>
                                      </p:to>
                                    </p:set>
                                    <p:anim calcmode="lin" valueType="num">
                                      <p:cBhvr additive="base">
                                        <p:cTn id="31" dur="500"/>
                                        <p:tgtEl>
                                          <p:spTgt spid="5221"/>
                                        </p:tgtEl>
                                        <p:attrNameLst>
                                          <p:attrName>ppt_w</p:attrName>
                                        </p:attrNameLst>
                                      </p:cBhvr>
                                      <p:tavLst>
                                        <p:tav tm="0">
                                          <p:val>
                                            <p:strVal val="0"/>
                                          </p:val>
                                        </p:tav>
                                        <p:tav tm="100000">
                                          <p:val>
                                            <p:strVal val="#ppt_w"/>
                                          </p:val>
                                        </p:tav>
                                      </p:tavLst>
                                    </p:anim>
                                    <p:anim calcmode="lin" valueType="num">
                                      <p:cBhvr additive="base">
                                        <p:cTn id="32" dur="500"/>
                                        <p:tgtEl>
                                          <p:spTgt spid="5221"/>
                                        </p:tgtEl>
                                        <p:attrNameLst>
                                          <p:attrName>ppt_h</p:attrName>
                                        </p:attrNameLst>
                                      </p:cBhvr>
                                      <p:tavLst>
                                        <p:tav tm="0">
                                          <p:val>
                                            <p:strVal val="0"/>
                                          </p:val>
                                        </p:tav>
                                        <p:tav tm="100000">
                                          <p:val>
                                            <p:strVal val="#ppt_h"/>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5215"/>
                                        </p:tgtEl>
                                        <p:attrNameLst>
                                          <p:attrName>style.visibility</p:attrName>
                                        </p:attrNameLst>
                                      </p:cBhvr>
                                      <p:to>
                                        <p:strVal val="visible"/>
                                      </p:to>
                                    </p:set>
                                    <p:animEffect transition="in" filter="fade">
                                      <p:cBhvr>
                                        <p:cTn id="36" dur="500"/>
                                        <p:tgtEl>
                                          <p:spTgt spid="5215"/>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216"/>
                                        </p:tgtEl>
                                        <p:attrNameLst>
                                          <p:attrName>style.visibility</p:attrName>
                                        </p:attrNameLst>
                                      </p:cBhvr>
                                      <p:to>
                                        <p:strVal val="visible"/>
                                      </p:to>
                                    </p:set>
                                    <p:animEffect transition="in" filter="fade">
                                      <p:cBhvr>
                                        <p:cTn id="40" dur="500"/>
                                        <p:tgtEl>
                                          <p:spTgt spid="5216"/>
                                        </p:tgtEl>
                                      </p:cBhvr>
                                    </p:animEffect>
                                  </p:childTnLst>
                                </p:cTn>
                              </p:par>
                            </p:childTnLst>
                          </p:cTn>
                        </p:par>
                        <p:par>
                          <p:cTn id="41" fill="hold">
                            <p:stCondLst>
                              <p:cond delay="4000"/>
                            </p:stCondLst>
                            <p:childTnLst>
                              <p:par>
                                <p:cTn id="42" presetID="23" presetClass="entr" presetSubtype="16" fill="hold" nodeType="afterEffect">
                                  <p:stCondLst>
                                    <p:cond delay="0"/>
                                  </p:stCondLst>
                                  <p:childTnLst>
                                    <p:set>
                                      <p:cBhvr>
                                        <p:cTn id="43" dur="1" fill="hold">
                                          <p:stCondLst>
                                            <p:cond delay="0"/>
                                          </p:stCondLst>
                                        </p:cTn>
                                        <p:tgtEl>
                                          <p:spTgt spid="5208"/>
                                        </p:tgtEl>
                                        <p:attrNameLst>
                                          <p:attrName>style.visibility</p:attrName>
                                        </p:attrNameLst>
                                      </p:cBhvr>
                                      <p:to>
                                        <p:strVal val="visible"/>
                                      </p:to>
                                    </p:set>
                                    <p:anim calcmode="lin" valueType="num">
                                      <p:cBhvr additive="base">
                                        <p:cTn id="44" dur="500"/>
                                        <p:tgtEl>
                                          <p:spTgt spid="5208"/>
                                        </p:tgtEl>
                                        <p:attrNameLst>
                                          <p:attrName>ppt_w</p:attrName>
                                        </p:attrNameLst>
                                      </p:cBhvr>
                                      <p:tavLst>
                                        <p:tav tm="0">
                                          <p:val>
                                            <p:strVal val="0"/>
                                          </p:val>
                                        </p:tav>
                                        <p:tav tm="100000">
                                          <p:val>
                                            <p:strVal val="#ppt_w"/>
                                          </p:val>
                                        </p:tav>
                                      </p:tavLst>
                                    </p:anim>
                                    <p:anim calcmode="lin" valueType="num">
                                      <p:cBhvr additive="base">
                                        <p:cTn id="45" dur="500"/>
                                        <p:tgtEl>
                                          <p:spTgt spid="5208"/>
                                        </p:tgtEl>
                                        <p:attrNameLst>
                                          <p:attrName>ppt_h</p:attrName>
                                        </p:attrNameLst>
                                      </p:cBhvr>
                                      <p:tavLst>
                                        <p:tav tm="0">
                                          <p:val>
                                            <p:strVal val="0"/>
                                          </p:val>
                                        </p:tav>
                                        <p:tav tm="100000">
                                          <p:val>
                                            <p:strVal val="#ppt_h"/>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5204"/>
                                        </p:tgtEl>
                                        <p:attrNameLst>
                                          <p:attrName>style.visibility</p:attrName>
                                        </p:attrNameLst>
                                      </p:cBhvr>
                                      <p:to>
                                        <p:strVal val="visible"/>
                                      </p:to>
                                    </p:set>
                                    <p:animEffect transition="in" filter="fade">
                                      <p:cBhvr>
                                        <p:cTn id="49" dur="500"/>
                                        <p:tgtEl>
                                          <p:spTgt spid="5204"/>
                                        </p:tgtEl>
                                      </p:cBhvr>
                                    </p:animEffect>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5205"/>
                                        </p:tgtEl>
                                        <p:attrNameLst>
                                          <p:attrName>style.visibility</p:attrName>
                                        </p:attrNameLst>
                                      </p:cBhvr>
                                      <p:to>
                                        <p:strVal val="visible"/>
                                      </p:to>
                                    </p:set>
                                    <p:animEffect transition="in" filter="fade">
                                      <p:cBhvr>
                                        <p:cTn id="53" dur="500"/>
                                        <p:tgtEl>
                                          <p:spTgt spid="5205"/>
                                        </p:tgtEl>
                                      </p:cBhvr>
                                    </p:animEffect>
                                  </p:childTnLst>
                                </p:cTn>
                              </p:par>
                            </p:childTnLst>
                          </p:cTn>
                        </p:par>
                        <p:par>
                          <p:cTn id="54" fill="hold">
                            <p:stCondLst>
                              <p:cond delay="5500"/>
                            </p:stCondLst>
                            <p:childTnLst>
                              <p:par>
                                <p:cTn id="55" presetID="23" presetClass="entr" presetSubtype="16" fill="hold" nodeType="afterEffect">
                                  <p:stCondLst>
                                    <p:cond delay="0"/>
                                  </p:stCondLst>
                                  <p:childTnLst>
                                    <p:set>
                                      <p:cBhvr>
                                        <p:cTn id="56" dur="1" fill="hold">
                                          <p:stCondLst>
                                            <p:cond delay="0"/>
                                          </p:stCondLst>
                                        </p:cTn>
                                        <p:tgtEl>
                                          <p:spTgt spid="5217"/>
                                        </p:tgtEl>
                                        <p:attrNameLst>
                                          <p:attrName>style.visibility</p:attrName>
                                        </p:attrNameLst>
                                      </p:cBhvr>
                                      <p:to>
                                        <p:strVal val="visible"/>
                                      </p:to>
                                    </p:set>
                                    <p:anim calcmode="lin" valueType="num">
                                      <p:cBhvr additive="base">
                                        <p:cTn id="57" dur="500"/>
                                        <p:tgtEl>
                                          <p:spTgt spid="5217"/>
                                        </p:tgtEl>
                                        <p:attrNameLst>
                                          <p:attrName>ppt_w</p:attrName>
                                        </p:attrNameLst>
                                      </p:cBhvr>
                                      <p:tavLst>
                                        <p:tav tm="0">
                                          <p:val>
                                            <p:strVal val="0"/>
                                          </p:val>
                                        </p:tav>
                                        <p:tav tm="100000">
                                          <p:val>
                                            <p:strVal val="#ppt_w"/>
                                          </p:val>
                                        </p:tav>
                                      </p:tavLst>
                                    </p:anim>
                                    <p:anim calcmode="lin" valueType="num">
                                      <p:cBhvr additive="base">
                                        <p:cTn id="58" dur="500"/>
                                        <p:tgtEl>
                                          <p:spTgt spid="5217"/>
                                        </p:tgtEl>
                                        <p:attrNameLst>
                                          <p:attrName>ppt_h</p:attrName>
                                        </p:attrNameLst>
                                      </p:cBhvr>
                                      <p:tavLst>
                                        <p:tav tm="0">
                                          <p:val>
                                            <p:strVal val="0"/>
                                          </p:val>
                                        </p:tav>
                                        <p:tav tm="100000">
                                          <p:val>
                                            <p:strVal val="#ppt_h"/>
                                          </p:val>
                                        </p:tav>
                                      </p:tavLst>
                                    </p:anim>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5213"/>
                                        </p:tgtEl>
                                        <p:attrNameLst>
                                          <p:attrName>style.visibility</p:attrName>
                                        </p:attrNameLst>
                                      </p:cBhvr>
                                      <p:to>
                                        <p:strVal val="visible"/>
                                      </p:to>
                                    </p:set>
                                    <p:animEffect transition="in" filter="fade">
                                      <p:cBhvr>
                                        <p:cTn id="62" dur="500"/>
                                        <p:tgtEl>
                                          <p:spTgt spid="5213"/>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214"/>
                                        </p:tgtEl>
                                        <p:attrNameLst>
                                          <p:attrName>style.visibility</p:attrName>
                                        </p:attrNameLst>
                                      </p:cBhvr>
                                      <p:to>
                                        <p:strVal val="visible"/>
                                      </p:to>
                                    </p:set>
                                    <p:animEffect transition="in" filter="fade">
                                      <p:cBhvr>
                                        <p:cTn id="66" dur="500"/>
                                        <p:tgtEl>
                                          <p:spTgt spid="5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5235"/>
        <p:cNvGrpSpPr/>
        <p:nvPr/>
      </p:nvGrpSpPr>
      <p:grpSpPr>
        <a:xfrm>
          <a:off x="0" y="0"/>
          <a:ext cx="0" cy="0"/>
          <a:chOff x="0" y="0"/>
          <a:chExt cx="0" cy="0"/>
        </a:xfrm>
      </p:grpSpPr>
      <p:grpSp>
        <p:nvGrpSpPr>
          <p:cNvPr id="5236" name="Shape 5236"/>
          <p:cNvGrpSpPr/>
          <p:nvPr/>
        </p:nvGrpSpPr>
        <p:grpSpPr>
          <a:xfrm>
            <a:off x="2933131" y="1251811"/>
            <a:ext cx="3277739" cy="2639878"/>
            <a:chOff x="4300539" y="1984376"/>
            <a:chExt cx="3589338" cy="2890838"/>
          </a:xfrm>
        </p:grpSpPr>
        <p:sp>
          <p:nvSpPr>
            <p:cNvPr id="5237" name="Shape 5237"/>
            <p:cNvSpPr/>
            <p:nvPr/>
          </p:nvSpPr>
          <p:spPr>
            <a:xfrm>
              <a:off x="4300539" y="1984376"/>
              <a:ext cx="3589338" cy="2170113"/>
            </a:xfrm>
            <a:custGeom>
              <a:avLst/>
              <a:gdLst/>
              <a:ahLst/>
              <a:cxnLst/>
              <a:rect l="0" t="0" r="0" b="0"/>
              <a:pathLst>
                <a:path w="2537" h="1533" extrusionOk="0">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38" name="Shape 5238"/>
            <p:cNvSpPr/>
            <p:nvPr/>
          </p:nvSpPr>
          <p:spPr>
            <a:xfrm>
              <a:off x="4440239" y="2132014"/>
              <a:ext cx="3309938" cy="1873250"/>
            </a:xfrm>
            <a:custGeom>
              <a:avLst/>
              <a:gdLst/>
              <a:ahLst/>
              <a:cxnLst/>
              <a:rect l="0" t="0" r="0" b="0"/>
              <a:pathLst>
                <a:path w="2085" h="1180" extrusionOk="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39" name="Shape 5239"/>
            <p:cNvSpPr/>
            <p:nvPr/>
          </p:nvSpPr>
          <p:spPr>
            <a:xfrm>
              <a:off x="4440239" y="2132014"/>
              <a:ext cx="3309938" cy="1873250"/>
            </a:xfrm>
            <a:custGeom>
              <a:avLst/>
              <a:gdLst/>
              <a:ahLst/>
              <a:cxnLst/>
              <a:rect l="0" t="0" r="0" b="0"/>
              <a:pathLst>
                <a:path w="2085" h="1180" extrusionOk="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0" name="Shape 5240"/>
            <p:cNvSpPr/>
            <p:nvPr/>
          </p:nvSpPr>
          <p:spPr>
            <a:xfrm>
              <a:off x="4456114" y="2147889"/>
              <a:ext cx="3278188" cy="1841500"/>
            </a:xfrm>
            <a:prstGeom prst="rect">
              <a:avLst/>
            </a:prstGeom>
            <a:solidFill>
              <a:srgbClr val="7E7E7E"/>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1" name="Shape 5241"/>
            <p:cNvSpPr/>
            <p:nvPr/>
          </p:nvSpPr>
          <p:spPr>
            <a:xfrm>
              <a:off x="5484814" y="4826001"/>
              <a:ext cx="1208088" cy="49213"/>
            </a:xfrm>
            <a:custGeom>
              <a:avLst/>
              <a:gdLst/>
              <a:ahLst/>
              <a:cxnLst/>
              <a:rect l="0" t="0" r="0" b="0"/>
              <a:pathLst>
                <a:path w="854" h="35" extrusionOk="0">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2" name="Shape 5242"/>
            <p:cNvSpPr/>
            <p:nvPr/>
          </p:nvSpPr>
          <p:spPr>
            <a:xfrm>
              <a:off x="5478464" y="4446589"/>
              <a:ext cx="1219200" cy="417513"/>
            </a:xfrm>
            <a:custGeom>
              <a:avLst/>
              <a:gdLst/>
              <a:ahLst/>
              <a:cxnLst/>
              <a:rect l="0" t="0" r="0" b="0"/>
              <a:pathLst>
                <a:path w="861" h="295" extrusionOk="0">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3" name="Shape 5243"/>
            <p:cNvSpPr/>
            <p:nvPr/>
          </p:nvSpPr>
          <p:spPr>
            <a:xfrm>
              <a:off x="6070602" y="2044701"/>
              <a:ext cx="49213" cy="49213"/>
            </a:xfrm>
            <a:prstGeom prst="ellipse">
              <a:avLst/>
            </a:prstGeom>
            <a:solidFill>
              <a:srgbClr val="2C2C2C"/>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4" name="Shape 5244"/>
            <p:cNvSpPr/>
            <p:nvPr/>
          </p:nvSpPr>
          <p:spPr>
            <a:xfrm>
              <a:off x="6070602" y="2041526"/>
              <a:ext cx="49213" cy="49213"/>
            </a:xfrm>
            <a:prstGeom prst="ellipse">
              <a:avLst/>
            </a:prstGeom>
            <a:solidFill>
              <a:srgbClr val="0A0A0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5" name="Shape 5245"/>
            <p:cNvSpPr/>
            <p:nvPr/>
          </p:nvSpPr>
          <p:spPr>
            <a:xfrm>
              <a:off x="6078539" y="2049464"/>
              <a:ext cx="33338" cy="31750"/>
            </a:xfrm>
            <a:prstGeom prst="ellipse">
              <a:avLst/>
            </a:pr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6" name="Shape 5246"/>
            <p:cNvSpPr/>
            <p:nvPr/>
          </p:nvSpPr>
          <p:spPr>
            <a:xfrm>
              <a:off x="6088064" y="2055814"/>
              <a:ext cx="15875" cy="19050"/>
            </a:xfrm>
            <a:prstGeom prst="ellipse">
              <a:avLst/>
            </a:prstGeom>
            <a:solidFill>
              <a:srgbClr val="2C99B4"/>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7" name="Shape 5247"/>
            <p:cNvSpPr/>
            <p:nvPr/>
          </p:nvSpPr>
          <p:spPr>
            <a:xfrm>
              <a:off x="6092827" y="2063751"/>
              <a:ext cx="4763" cy="4763"/>
            </a:xfrm>
            <a:prstGeom prst="ellipse">
              <a:avLst/>
            </a:prstGeom>
            <a:solidFill>
              <a:srgbClr val="FFFFF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8" name="Shape 5248"/>
            <p:cNvSpPr/>
            <p:nvPr/>
          </p:nvSpPr>
          <p:spPr>
            <a:xfrm>
              <a:off x="5478464" y="4446589"/>
              <a:ext cx="985838" cy="417513"/>
            </a:xfrm>
            <a:custGeom>
              <a:avLst/>
              <a:gdLst/>
              <a:ahLst/>
              <a:cxnLst/>
              <a:rect l="0" t="0" r="0" b="0"/>
              <a:pathLst>
                <a:path w="696" h="295" extrusionOk="0">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49" name="Shape 5249"/>
            <p:cNvSpPr/>
            <p:nvPr/>
          </p:nvSpPr>
          <p:spPr>
            <a:xfrm>
              <a:off x="4300539" y="4154489"/>
              <a:ext cx="3589338" cy="341313"/>
            </a:xfrm>
            <a:custGeom>
              <a:avLst/>
              <a:gdLst/>
              <a:ahLst/>
              <a:cxnLst/>
              <a:rect l="0" t="0" r="0" b="0"/>
              <a:pathLst>
                <a:path w="2537" h="241" extrusionOk="0">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grpSp>
        <p:nvGrpSpPr>
          <p:cNvPr id="5250" name="Shape 5250"/>
          <p:cNvGrpSpPr/>
          <p:nvPr/>
        </p:nvGrpSpPr>
        <p:grpSpPr>
          <a:xfrm>
            <a:off x="1687722" y="2181265"/>
            <a:ext cx="621943" cy="1290797"/>
            <a:chOff x="7242184" y="2673668"/>
            <a:chExt cx="652463" cy="1354138"/>
          </a:xfrm>
        </p:grpSpPr>
        <p:sp>
          <p:nvSpPr>
            <p:cNvPr id="5251" name="Shape 5251"/>
            <p:cNvSpPr/>
            <p:nvPr/>
          </p:nvSpPr>
          <p:spPr>
            <a:xfrm>
              <a:off x="7242184" y="2673668"/>
              <a:ext cx="652463" cy="1354138"/>
            </a:xfrm>
            <a:custGeom>
              <a:avLst/>
              <a:gdLst/>
              <a:ahLst/>
              <a:cxnLst/>
              <a:rect l="0" t="0" r="0" b="0"/>
              <a:pathLst>
                <a:path w="411" h="853" extrusionOk="0">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2" name="Shape 5252"/>
            <p:cNvSpPr/>
            <p:nvPr/>
          </p:nvSpPr>
          <p:spPr>
            <a:xfrm>
              <a:off x="7250122" y="2681606"/>
              <a:ext cx="636588" cy="1338263"/>
            </a:xfrm>
            <a:custGeom>
              <a:avLst/>
              <a:gdLst/>
              <a:ahLst/>
              <a:cxnLst/>
              <a:rect l="0" t="0" r="0" b="0"/>
              <a:pathLst>
                <a:path w="401" h="843" extrusionOk="0">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3" name="Shape 5253"/>
            <p:cNvSpPr/>
            <p:nvPr/>
          </p:nvSpPr>
          <p:spPr>
            <a:xfrm>
              <a:off x="7559684" y="2738756"/>
              <a:ext cx="19050" cy="19050"/>
            </a:xfrm>
            <a:prstGeom prst="ellipse">
              <a:avLst/>
            </a:prstGeom>
            <a:solidFill>
              <a:srgbClr val="2C2C2C"/>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4" name="Shape 5254"/>
            <p:cNvSpPr/>
            <p:nvPr/>
          </p:nvSpPr>
          <p:spPr>
            <a:xfrm>
              <a:off x="7566034" y="2745106"/>
              <a:ext cx="4763" cy="4763"/>
            </a:xfrm>
            <a:prstGeom prst="ellipse">
              <a:avLst/>
            </a:prstGeom>
            <a:solidFill>
              <a:srgbClr val="2C2C2C"/>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5" name="Shape 5255"/>
            <p:cNvSpPr/>
            <p:nvPr/>
          </p:nvSpPr>
          <p:spPr>
            <a:xfrm>
              <a:off x="7559684" y="2737168"/>
              <a:ext cx="19050" cy="19050"/>
            </a:xfrm>
            <a:prstGeom prst="ellipse">
              <a:avLst/>
            </a:prstGeom>
            <a:solidFill>
              <a:srgbClr val="0A0A0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6" name="Shape 5256"/>
            <p:cNvSpPr/>
            <p:nvPr/>
          </p:nvSpPr>
          <p:spPr>
            <a:xfrm>
              <a:off x="7566034" y="2743518"/>
              <a:ext cx="4763" cy="4763"/>
            </a:xfrm>
            <a:prstGeom prst="ellipse">
              <a:avLst/>
            </a:prstGeom>
            <a:solidFill>
              <a:srgbClr val="0A0A0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7" name="Shape 5257"/>
            <p:cNvSpPr/>
            <p:nvPr/>
          </p:nvSpPr>
          <p:spPr>
            <a:xfrm>
              <a:off x="7562859" y="2740343"/>
              <a:ext cx="12700" cy="12700"/>
            </a:xfrm>
            <a:prstGeom prst="ellipse">
              <a:avLst/>
            </a:pr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8" name="Shape 5258"/>
            <p:cNvSpPr/>
            <p:nvPr/>
          </p:nvSpPr>
          <p:spPr>
            <a:xfrm>
              <a:off x="7562859" y="2740343"/>
              <a:ext cx="12700" cy="12700"/>
            </a:xfrm>
            <a:prstGeom prst="ellipse">
              <a:avLst/>
            </a:pr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59" name="Shape 5259"/>
            <p:cNvSpPr/>
            <p:nvPr/>
          </p:nvSpPr>
          <p:spPr>
            <a:xfrm>
              <a:off x="7566034" y="2743518"/>
              <a:ext cx="6350" cy="6350"/>
            </a:xfrm>
            <a:prstGeom prst="ellipse">
              <a:avLst/>
            </a:prstGeom>
            <a:solidFill>
              <a:srgbClr val="2C99B4"/>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0" name="Shape 5260"/>
            <p:cNvSpPr/>
            <p:nvPr/>
          </p:nvSpPr>
          <p:spPr>
            <a:xfrm>
              <a:off x="7566034" y="2743518"/>
              <a:ext cx="6350" cy="6350"/>
            </a:xfrm>
            <a:prstGeom prst="ellipse">
              <a:avLst/>
            </a:prstGeom>
            <a:solidFill>
              <a:srgbClr val="2C99B4"/>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1" name="Shape 5261"/>
            <p:cNvSpPr/>
            <p:nvPr/>
          </p:nvSpPr>
          <p:spPr>
            <a:xfrm>
              <a:off x="7567622" y="2745106"/>
              <a:ext cx="1588" cy="1588"/>
            </a:xfrm>
            <a:custGeom>
              <a:avLst/>
              <a:gdLst/>
              <a:ahLst/>
              <a:cxnLst/>
              <a:rect l="0" t="0" r="0" b="0"/>
              <a:pathLst>
                <a:path w="1" h="1" extrusionOk="0">
                  <a:moveTo>
                    <a:pt x="1" y="1"/>
                  </a:moveTo>
                  <a:lnTo>
                    <a:pt x="1" y="1"/>
                  </a:lnTo>
                  <a:lnTo>
                    <a:pt x="0" y="1"/>
                  </a:lnTo>
                  <a:lnTo>
                    <a:pt x="1" y="0"/>
                  </a:lnTo>
                  <a:lnTo>
                    <a:pt x="1" y="1"/>
                  </a:lnTo>
                  <a:close/>
                </a:path>
              </a:pathLst>
            </a:custGeom>
            <a:solidFill>
              <a:srgbClr val="FFFFF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2" name="Shape 5262"/>
            <p:cNvSpPr/>
            <p:nvPr/>
          </p:nvSpPr>
          <p:spPr>
            <a:xfrm>
              <a:off x="7567622" y="2745106"/>
              <a:ext cx="1588" cy="1588"/>
            </a:xfrm>
            <a:custGeom>
              <a:avLst/>
              <a:gdLst/>
              <a:ahLst/>
              <a:cxnLst/>
              <a:rect l="0" t="0" r="0" b="0"/>
              <a:pathLst>
                <a:path w="1" h="1" extrusionOk="0">
                  <a:moveTo>
                    <a:pt x="1" y="1"/>
                  </a:moveTo>
                  <a:lnTo>
                    <a:pt x="1" y="1"/>
                  </a:lnTo>
                  <a:lnTo>
                    <a:pt x="0" y="1"/>
                  </a:lnTo>
                  <a:lnTo>
                    <a:pt x="1" y="0"/>
                  </a:lnTo>
                  <a:lnTo>
                    <a:pt x="1" y="1"/>
                  </a:lnTo>
                  <a:close/>
                </a:path>
              </a:pathLst>
            </a:custGeom>
            <a:solidFill>
              <a:srgbClr val="FFFFF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3" name="Shape 5263"/>
            <p:cNvSpPr/>
            <p:nvPr/>
          </p:nvSpPr>
          <p:spPr>
            <a:xfrm>
              <a:off x="7516822" y="3884931"/>
              <a:ext cx="103188" cy="103188"/>
            </a:xfrm>
            <a:prstGeom prst="ellipse">
              <a:avLst/>
            </a:pr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4" name="Shape 5264"/>
            <p:cNvSpPr/>
            <p:nvPr/>
          </p:nvSpPr>
          <p:spPr>
            <a:xfrm>
              <a:off x="7542222" y="3910331"/>
              <a:ext cx="52388" cy="52388"/>
            </a:xfrm>
            <a:custGeom>
              <a:avLst/>
              <a:gdLst/>
              <a:ahLst/>
              <a:cxnLst/>
              <a:rect l="0" t="0" r="0" b="0"/>
              <a:pathLst>
                <a:path w="33" h="33" extrusionOk="0">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5" name="Shape 5265"/>
            <p:cNvSpPr/>
            <p:nvPr/>
          </p:nvSpPr>
          <p:spPr>
            <a:xfrm>
              <a:off x="7289809" y="2873693"/>
              <a:ext cx="558800" cy="979488"/>
            </a:xfrm>
            <a:prstGeom prst="rect">
              <a:avLst/>
            </a:pr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6" name="Shape 5266"/>
            <p:cNvSpPr/>
            <p:nvPr/>
          </p:nvSpPr>
          <p:spPr>
            <a:xfrm>
              <a:off x="7294572" y="2880043"/>
              <a:ext cx="547688" cy="966788"/>
            </a:xfrm>
            <a:prstGeom prst="rect">
              <a:avLst/>
            </a:prstGeom>
            <a:solidFill>
              <a:srgbClr val="7E7E7E"/>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7" name="Shape 5267"/>
            <p:cNvSpPr/>
            <p:nvPr/>
          </p:nvSpPr>
          <p:spPr>
            <a:xfrm>
              <a:off x="7519997" y="2784793"/>
              <a:ext cx="115888" cy="26988"/>
            </a:xfrm>
            <a:custGeom>
              <a:avLst/>
              <a:gdLst/>
              <a:ahLst/>
              <a:cxnLst/>
              <a:rect l="0" t="0" r="0" b="0"/>
              <a:pathLst>
                <a:path w="73" h="17" extrusionOk="0">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8" name="Shape 5268"/>
            <p:cNvSpPr/>
            <p:nvPr/>
          </p:nvSpPr>
          <p:spPr>
            <a:xfrm>
              <a:off x="7526347" y="2792731"/>
              <a:ext cx="103188" cy="11113"/>
            </a:xfrm>
            <a:custGeom>
              <a:avLst/>
              <a:gdLst/>
              <a:ahLst/>
              <a:cxnLst/>
              <a:rect l="0" t="0" r="0" b="0"/>
              <a:pathLst>
                <a:path w="65" h="7" extrusionOk="0">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69" name="Shape 5269"/>
            <p:cNvSpPr/>
            <p:nvPr/>
          </p:nvSpPr>
          <p:spPr>
            <a:xfrm>
              <a:off x="7481897" y="2789556"/>
              <a:ext cx="17463" cy="17463"/>
            </a:xfrm>
            <a:prstGeom prst="ellipse">
              <a:avLst/>
            </a:pr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sp>
        <p:nvSpPr>
          <p:cNvPr id="5270" name="Shape 5270"/>
          <p:cNvSpPr txBox="1"/>
          <p:nvPr/>
        </p:nvSpPr>
        <p:spPr>
          <a:xfrm>
            <a:off x="3049121" y="737551"/>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COMPUTER </a:t>
            </a:r>
            <a:r>
              <a:rPr lang="id-ID" sz="2100" b="1">
                <a:solidFill>
                  <a:schemeClr val="accent2"/>
                </a:solidFill>
                <a:latin typeface="Lato Black"/>
                <a:ea typeface="Lato Black"/>
                <a:cs typeface="Lato Black"/>
                <a:sym typeface="Lato Black"/>
              </a:rPr>
              <a:t>MOCKUP</a:t>
            </a:r>
            <a:endParaRPr sz="2100" b="1">
              <a:solidFill>
                <a:schemeClr val="accent2"/>
              </a:solidFill>
              <a:latin typeface="Lato Black"/>
              <a:ea typeface="Lato Black"/>
              <a:cs typeface="Lato Black"/>
              <a:sym typeface="Lato Black"/>
            </a:endParaRPr>
          </a:p>
        </p:txBody>
      </p:sp>
      <p:sp>
        <p:nvSpPr>
          <p:cNvPr id="5271" name="Shape 5271"/>
          <p:cNvSpPr txBox="1"/>
          <p:nvPr/>
        </p:nvSpPr>
        <p:spPr>
          <a:xfrm>
            <a:off x="2904565" y="552885"/>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
        <p:nvSpPr>
          <p:cNvPr id="5272" name="Shape 5272"/>
          <p:cNvSpPr txBox="1"/>
          <p:nvPr/>
        </p:nvSpPr>
        <p:spPr>
          <a:xfrm>
            <a:off x="977030" y="4215929"/>
            <a:ext cx="7193295" cy="450123"/>
          </a:xfrm>
          <a:prstGeom prst="rect">
            <a:avLst/>
          </a:prstGeom>
          <a:noFill/>
          <a:ln>
            <a:noFill/>
          </a:ln>
        </p:spPr>
        <p:txBody>
          <a:bodyPr spcFirstLastPara="1" wrap="square" lIns="68569" tIns="34275" rIns="68569" bIns="34275" anchor="t" anchorCtr="0">
            <a:noAutofit/>
          </a:bodyPr>
          <a:lstStyle/>
          <a:p>
            <a:pPr algn="ctr">
              <a:lnSpc>
                <a:spcPct val="150000"/>
              </a:lnSpc>
            </a:pPr>
            <a:r>
              <a:rPr lang="id-ID" sz="825">
                <a:solidFill>
                  <a:srgbClr val="595959"/>
                </a:solidFill>
                <a:latin typeface="Open Sans"/>
                <a:ea typeface="Open Sans"/>
                <a:cs typeface="Open Sans"/>
                <a:sym typeface="Open Sans"/>
              </a:rPr>
              <a:t>A </a:t>
            </a:r>
            <a:r>
              <a:rPr lang="id-ID" sz="825" b="1">
                <a:solidFill>
                  <a:schemeClr val="accent1"/>
                </a:solidFill>
                <a:latin typeface="Open Sans"/>
                <a:ea typeface="Open Sans"/>
                <a:cs typeface="Open Sans"/>
                <a:sym typeface="Open Sans"/>
              </a:rPr>
              <a:t>corporation</a:t>
            </a:r>
            <a:r>
              <a:rPr lang="id-ID" sz="825">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788">
              <a:solidFill>
                <a:srgbClr val="595959"/>
              </a:solidFill>
              <a:latin typeface="Open Sans"/>
              <a:ea typeface="Open Sans"/>
              <a:cs typeface="Open Sans"/>
              <a:sym typeface="Open Sans"/>
            </a:endParaRPr>
          </a:p>
        </p:txBody>
      </p:sp>
      <p:pic>
        <p:nvPicPr>
          <p:cNvPr id="5273" name="Shape 5273"/>
          <p:cNvPicPr preferRelativeResize="0">
            <a:picLocks noGrp="1"/>
          </p:cNvPicPr>
          <p:nvPr>
            <p:ph type="pic" idx="2"/>
          </p:nvPr>
        </p:nvPicPr>
        <p:blipFill rotWithShape="1">
          <a:blip r:embed="rId3">
            <a:alphaModFix/>
          </a:blip>
          <a:srcRect l="382" r="381"/>
          <a:stretch/>
        </p:blipFill>
        <p:spPr>
          <a:xfrm>
            <a:off x="3083357" y="1378845"/>
            <a:ext cx="2993601" cy="1696132"/>
          </a:xfrm>
          <a:prstGeom prst="rect">
            <a:avLst/>
          </a:prstGeom>
          <a:noFill/>
          <a:ln>
            <a:noFill/>
          </a:ln>
        </p:spPr>
      </p:pic>
      <p:grpSp>
        <p:nvGrpSpPr>
          <p:cNvPr id="5274" name="Shape 5274"/>
          <p:cNvGrpSpPr/>
          <p:nvPr/>
        </p:nvGrpSpPr>
        <p:grpSpPr>
          <a:xfrm>
            <a:off x="5606196" y="2197857"/>
            <a:ext cx="2554736" cy="1470248"/>
            <a:chOff x="8440747" y="4796156"/>
            <a:chExt cx="2786063" cy="1603375"/>
          </a:xfrm>
        </p:grpSpPr>
        <p:sp>
          <p:nvSpPr>
            <p:cNvPr id="5275" name="Shape 5275"/>
            <p:cNvSpPr/>
            <p:nvPr/>
          </p:nvSpPr>
          <p:spPr>
            <a:xfrm>
              <a:off x="8440747" y="6337618"/>
              <a:ext cx="1403350" cy="61913"/>
            </a:xfrm>
            <a:custGeom>
              <a:avLst/>
              <a:gdLst/>
              <a:ahLst/>
              <a:cxnLst/>
              <a:rect l="0" t="0" r="0" b="0"/>
              <a:pathLst>
                <a:path w="885" h="39" extrusionOk="0">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76" name="Shape 5276"/>
            <p:cNvSpPr/>
            <p:nvPr/>
          </p:nvSpPr>
          <p:spPr>
            <a:xfrm>
              <a:off x="9823459" y="6337618"/>
              <a:ext cx="1403350" cy="61913"/>
            </a:xfrm>
            <a:custGeom>
              <a:avLst/>
              <a:gdLst/>
              <a:ahLst/>
              <a:cxnLst/>
              <a:rect l="0" t="0" r="0" b="0"/>
              <a:pathLst>
                <a:path w="884" h="39" extrusionOk="0">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77" name="Shape 5277"/>
            <p:cNvSpPr/>
            <p:nvPr/>
          </p:nvSpPr>
          <p:spPr>
            <a:xfrm>
              <a:off x="8715384" y="4796156"/>
              <a:ext cx="2257425" cy="1546225"/>
            </a:xfrm>
            <a:custGeom>
              <a:avLst/>
              <a:gdLst/>
              <a:ahLst/>
              <a:cxnLst/>
              <a:rect l="0" t="0" r="0" b="0"/>
              <a:pathLst>
                <a:path w="1423" h="974" extrusionOk="0">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78" name="Shape 5278"/>
            <p:cNvSpPr/>
            <p:nvPr/>
          </p:nvSpPr>
          <p:spPr>
            <a:xfrm>
              <a:off x="8723322" y="4804093"/>
              <a:ext cx="2243138" cy="1530350"/>
            </a:xfrm>
            <a:custGeom>
              <a:avLst/>
              <a:gdLst/>
              <a:ahLst/>
              <a:cxnLst/>
              <a:rect l="0" t="0" r="0" b="0"/>
              <a:pathLst>
                <a:path w="1414" h="964" extrusionOk="0">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79" name="Shape 5279"/>
            <p:cNvSpPr/>
            <p:nvPr/>
          </p:nvSpPr>
          <p:spPr>
            <a:xfrm>
              <a:off x="8723322" y="6269356"/>
              <a:ext cx="2243138" cy="65088"/>
            </a:xfrm>
            <a:custGeom>
              <a:avLst/>
              <a:gdLst/>
              <a:ahLst/>
              <a:cxnLst/>
              <a:rect l="0" t="0" r="0" b="0"/>
              <a:pathLst>
                <a:path w="1414" h="41" extrusionOk="0">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0" name="Shape 5280"/>
            <p:cNvSpPr/>
            <p:nvPr/>
          </p:nvSpPr>
          <p:spPr>
            <a:xfrm>
              <a:off x="8440747" y="6312218"/>
              <a:ext cx="2786063" cy="50800"/>
            </a:xfrm>
            <a:prstGeom prst="rect">
              <a:avLst/>
            </a:prstGeom>
            <a:solidFill>
              <a:srgbClr val="D2D6D7"/>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1" name="Shape 5281"/>
            <p:cNvSpPr/>
            <p:nvPr/>
          </p:nvSpPr>
          <p:spPr>
            <a:xfrm>
              <a:off x="9632959" y="6312218"/>
              <a:ext cx="400050" cy="28575"/>
            </a:xfrm>
            <a:custGeom>
              <a:avLst/>
              <a:gdLst/>
              <a:ahLst/>
              <a:cxnLst/>
              <a:rect l="0" t="0" r="0" b="0"/>
              <a:pathLst>
                <a:path w="252" h="18" extrusionOk="0">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2" name="Shape 5282"/>
            <p:cNvSpPr/>
            <p:nvPr/>
          </p:nvSpPr>
          <p:spPr>
            <a:xfrm>
              <a:off x="8797934" y="4900931"/>
              <a:ext cx="2093913" cy="1322388"/>
            </a:xfrm>
            <a:prstGeom prst="rect">
              <a:avLst/>
            </a:pr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3" name="Shape 5283"/>
            <p:cNvSpPr/>
            <p:nvPr/>
          </p:nvSpPr>
          <p:spPr>
            <a:xfrm>
              <a:off x="8804284" y="4908868"/>
              <a:ext cx="2079625" cy="1308100"/>
            </a:xfrm>
            <a:prstGeom prst="rect">
              <a:avLst/>
            </a:prstGeom>
            <a:solidFill>
              <a:srgbClr val="C6C6C6"/>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4" name="Shape 5284"/>
            <p:cNvSpPr/>
            <p:nvPr/>
          </p:nvSpPr>
          <p:spPr>
            <a:xfrm>
              <a:off x="9831397" y="4845368"/>
              <a:ext cx="23813" cy="23813"/>
            </a:xfrm>
            <a:prstGeom prst="ellipse">
              <a:avLst/>
            </a:prstGeom>
            <a:solidFill>
              <a:srgbClr val="2C2C2C"/>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5" name="Shape 5285"/>
            <p:cNvSpPr/>
            <p:nvPr/>
          </p:nvSpPr>
          <p:spPr>
            <a:xfrm>
              <a:off x="9831397" y="4843781"/>
              <a:ext cx="23813" cy="22225"/>
            </a:xfrm>
            <a:prstGeom prst="ellipse">
              <a:avLst/>
            </a:prstGeom>
            <a:solidFill>
              <a:srgbClr val="0A0A0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6" name="Shape 5286"/>
            <p:cNvSpPr/>
            <p:nvPr/>
          </p:nvSpPr>
          <p:spPr>
            <a:xfrm>
              <a:off x="9836159" y="4846956"/>
              <a:ext cx="14288" cy="15875"/>
            </a:xfrm>
            <a:prstGeom prst="ellipse">
              <a:avLst/>
            </a:pr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7" name="Shape 5287"/>
            <p:cNvSpPr/>
            <p:nvPr/>
          </p:nvSpPr>
          <p:spPr>
            <a:xfrm>
              <a:off x="9839334" y="4851718"/>
              <a:ext cx="7938" cy="7938"/>
            </a:xfrm>
            <a:prstGeom prst="ellipse">
              <a:avLst/>
            </a:prstGeom>
            <a:solidFill>
              <a:srgbClr val="2C99B4"/>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88" name="Shape 5288"/>
            <p:cNvSpPr/>
            <p:nvPr/>
          </p:nvSpPr>
          <p:spPr>
            <a:xfrm>
              <a:off x="9842509" y="4853306"/>
              <a:ext cx="1588" cy="3175"/>
            </a:xfrm>
            <a:custGeom>
              <a:avLst/>
              <a:gdLst/>
              <a:ahLst/>
              <a:cxnLst/>
              <a:rect l="0" t="0" r="0" b="0"/>
              <a:pathLst>
                <a:path w="1" h="2" extrusionOk="0">
                  <a:moveTo>
                    <a:pt x="1" y="1"/>
                  </a:moveTo>
                  <a:lnTo>
                    <a:pt x="1" y="2"/>
                  </a:lnTo>
                  <a:lnTo>
                    <a:pt x="0" y="1"/>
                  </a:lnTo>
                  <a:lnTo>
                    <a:pt x="1" y="0"/>
                  </a:lnTo>
                  <a:lnTo>
                    <a:pt x="1" y="1"/>
                  </a:lnTo>
                  <a:close/>
                </a:path>
              </a:pathLst>
            </a:custGeom>
            <a:solidFill>
              <a:srgbClr val="FFFFF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pic>
        <p:nvPicPr>
          <p:cNvPr id="5289" name="Shape 5289"/>
          <p:cNvPicPr preferRelativeResize="0">
            <a:picLocks noGrp="1"/>
          </p:cNvPicPr>
          <p:nvPr>
            <p:ph type="pic" idx="5"/>
          </p:nvPr>
        </p:nvPicPr>
        <p:blipFill rotWithShape="1">
          <a:blip r:embed="rId4">
            <a:alphaModFix/>
          </a:blip>
          <a:srcRect l="4489" r="4488"/>
          <a:stretch/>
        </p:blipFill>
        <p:spPr>
          <a:xfrm>
            <a:off x="5945372" y="2299232"/>
            <a:ext cx="1906953" cy="1178957"/>
          </a:xfrm>
          <a:prstGeom prst="rect">
            <a:avLst/>
          </a:prstGeom>
          <a:noFill/>
          <a:ln>
            <a:noFill/>
          </a:ln>
        </p:spPr>
      </p:pic>
      <p:pic>
        <p:nvPicPr>
          <p:cNvPr id="5290" name="Shape 5290"/>
          <p:cNvPicPr preferRelativeResize="0">
            <a:picLocks noGrp="1"/>
          </p:cNvPicPr>
          <p:nvPr>
            <p:ph type="pic" idx="3"/>
          </p:nvPr>
        </p:nvPicPr>
        <p:blipFill rotWithShape="1">
          <a:blip r:embed="rId5">
            <a:alphaModFix/>
          </a:blip>
          <a:srcRect l="36344" r="36344"/>
          <a:stretch/>
        </p:blipFill>
        <p:spPr>
          <a:xfrm>
            <a:off x="1748936" y="2373152"/>
            <a:ext cx="441117" cy="907025"/>
          </a:xfrm>
          <a:prstGeom prst="rect">
            <a:avLst/>
          </a:prstGeom>
          <a:noFill/>
          <a:ln>
            <a:noFill/>
          </a:ln>
        </p:spPr>
      </p:pic>
      <p:grpSp>
        <p:nvGrpSpPr>
          <p:cNvPr id="5291" name="Shape 5291"/>
          <p:cNvGrpSpPr/>
          <p:nvPr/>
        </p:nvGrpSpPr>
        <p:grpSpPr>
          <a:xfrm>
            <a:off x="2186039" y="1919709"/>
            <a:ext cx="1117343" cy="1586815"/>
            <a:chOff x="8099434" y="2121218"/>
            <a:chExt cx="1322388" cy="1878013"/>
          </a:xfrm>
        </p:grpSpPr>
        <p:sp>
          <p:nvSpPr>
            <p:cNvPr id="5292" name="Shape 5292"/>
            <p:cNvSpPr/>
            <p:nvPr/>
          </p:nvSpPr>
          <p:spPr>
            <a:xfrm>
              <a:off x="8099434" y="2121218"/>
              <a:ext cx="1322388" cy="1878013"/>
            </a:xfrm>
            <a:custGeom>
              <a:avLst/>
              <a:gdLst/>
              <a:ahLst/>
              <a:cxnLst/>
              <a:rect l="0" t="0" r="0" b="0"/>
              <a:pathLst>
                <a:path w="834" h="1183" extrusionOk="0">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3" name="Shape 5293"/>
            <p:cNvSpPr/>
            <p:nvPr/>
          </p:nvSpPr>
          <p:spPr>
            <a:xfrm>
              <a:off x="8107372" y="2127568"/>
              <a:ext cx="1308100" cy="1863725"/>
            </a:xfrm>
            <a:custGeom>
              <a:avLst/>
              <a:gdLst/>
              <a:ahLst/>
              <a:cxnLst/>
              <a:rect l="0" t="0" r="0" b="0"/>
              <a:pathLst>
                <a:path w="825" h="1174" extrusionOk="0">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4" name="Shape 5294"/>
            <p:cNvSpPr/>
            <p:nvPr/>
          </p:nvSpPr>
          <p:spPr>
            <a:xfrm>
              <a:off x="8748722" y="2197418"/>
              <a:ext cx="23813" cy="23813"/>
            </a:xfrm>
            <a:prstGeom prst="ellipse">
              <a:avLst/>
            </a:prstGeom>
            <a:solidFill>
              <a:srgbClr val="2C2C2C"/>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5" name="Shape 5295"/>
            <p:cNvSpPr/>
            <p:nvPr/>
          </p:nvSpPr>
          <p:spPr>
            <a:xfrm>
              <a:off x="8748722" y="2195831"/>
              <a:ext cx="23813" cy="23813"/>
            </a:xfrm>
            <a:prstGeom prst="ellipse">
              <a:avLst/>
            </a:prstGeom>
            <a:solidFill>
              <a:srgbClr val="0A0A0A"/>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6" name="Shape 5296"/>
            <p:cNvSpPr/>
            <p:nvPr/>
          </p:nvSpPr>
          <p:spPr>
            <a:xfrm>
              <a:off x="8753484" y="2200593"/>
              <a:ext cx="14288" cy="14288"/>
            </a:xfrm>
            <a:prstGeom prst="ellipse">
              <a:avLst/>
            </a:prstGeom>
            <a:solidFill>
              <a:srgbClr val="000000"/>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7" name="Shape 5297"/>
            <p:cNvSpPr/>
            <p:nvPr/>
          </p:nvSpPr>
          <p:spPr>
            <a:xfrm>
              <a:off x="8756659" y="2203768"/>
              <a:ext cx="7938" cy="7938"/>
            </a:xfrm>
            <a:prstGeom prst="ellipse">
              <a:avLst/>
            </a:prstGeom>
            <a:solidFill>
              <a:srgbClr val="2C99B4"/>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8" name="Shape 5298"/>
            <p:cNvSpPr/>
            <p:nvPr/>
          </p:nvSpPr>
          <p:spPr>
            <a:xfrm>
              <a:off x="8759834" y="2206943"/>
              <a:ext cx="1588" cy="1588"/>
            </a:xfrm>
            <a:custGeom>
              <a:avLst/>
              <a:gdLst/>
              <a:ahLst/>
              <a:cxnLst/>
              <a:rect l="0" t="0" r="0" b="0"/>
              <a:pathLst>
                <a:path w="1" h="1" extrusionOk="0">
                  <a:moveTo>
                    <a:pt x="1" y="0"/>
                  </a:moveTo>
                  <a:lnTo>
                    <a:pt x="1" y="1"/>
                  </a:lnTo>
                  <a:lnTo>
                    <a:pt x="0" y="0"/>
                  </a:lnTo>
                  <a:lnTo>
                    <a:pt x="1" y="0"/>
                  </a:lnTo>
                  <a:lnTo>
                    <a:pt x="1" y="0"/>
                  </a:lnTo>
                  <a:close/>
                </a:path>
              </a:pathLst>
            </a:custGeom>
            <a:solidFill>
              <a:srgbClr val="FFFFFF"/>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299" name="Shape 5299"/>
            <p:cNvSpPr/>
            <p:nvPr/>
          </p:nvSpPr>
          <p:spPr>
            <a:xfrm>
              <a:off x="8723322" y="2203768"/>
              <a:ext cx="11113" cy="11113"/>
            </a:xfrm>
            <a:prstGeom prst="rect">
              <a:avLst/>
            </a:prstGeom>
            <a:solidFill>
              <a:srgbClr val="464646"/>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300" name="Shape 5300"/>
            <p:cNvSpPr/>
            <p:nvPr/>
          </p:nvSpPr>
          <p:spPr>
            <a:xfrm>
              <a:off x="8178809" y="2278381"/>
              <a:ext cx="1165225" cy="1554163"/>
            </a:xfrm>
            <a:prstGeom prst="rect">
              <a:avLst/>
            </a:prstGeom>
            <a:solidFill>
              <a:srgbClr val="0C0D11"/>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301" name="Shape 5301"/>
            <p:cNvSpPr/>
            <p:nvPr/>
          </p:nvSpPr>
          <p:spPr>
            <a:xfrm>
              <a:off x="8185159" y="2284731"/>
              <a:ext cx="1152525" cy="1541463"/>
            </a:xfrm>
            <a:prstGeom prst="rect">
              <a:avLst/>
            </a:prstGeom>
            <a:solidFill>
              <a:srgbClr val="7E7E7E"/>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302" name="Shape 5302"/>
            <p:cNvSpPr/>
            <p:nvPr/>
          </p:nvSpPr>
          <p:spPr>
            <a:xfrm>
              <a:off x="8712209" y="3865881"/>
              <a:ext cx="98425" cy="100013"/>
            </a:xfrm>
            <a:prstGeom prst="ellipse">
              <a:avLst/>
            </a:prstGeom>
            <a:solidFill>
              <a:srgbClr val="333333"/>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sp>
          <p:nvSpPr>
            <p:cNvPr id="5303" name="Shape 5303"/>
            <p:cNvSpPr/>
            <p:nvPr/>
          </p:nvSpPr>
          <p:spPr>
            <a:xfrm>
              <a:off x="8736022" y="3889693"/>
              <a:ext cx="50800" cy="50800"/>
            </a:xfrm>
            <a:custGeom>
              <a:avLst/>
              <a:gdLst/>
              <a:ahLst/>
              <a:cxnLst/>
              <a:rect l="0" t="0" r="0" b="0"/>
              <a:pathLst>
                <a:path w="32" h="32" extrusionOk="0">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p:spPr>
          <p:txBody>
            <a:bodyPr spcFirstLastPara="1" wrap="square" lIns="68569" tIns="34275" rIns="68569" bIns="34275" anchor="t" anchorCtr="0">
              <a:noAutofit/>
            </a:bodyPr>
            <a:lstStyle/>
            <a:p>
              <a:endParaRPr sz="1350">
                <a:solidFill>
                  <a:schemeClr val="dk1"/>
                </a:solidFill>
                <a:latin typeface="Open Sans"/>
                <a:ea typeface="Open Sans"/>
                <a:cs typeface="Open Sans"/>
                <a:sym typeface="Open Sans"/>
              </a:endParaRPr>
            </a:p>
          </p:txBody>
        </p:sp>
      </p:grpSp>
      <p:pic>
        <p:nvPicPr>
          <p:cNvPr id="5304" name="Shape 5304"/>
          <p:cNvPicPr preferRelativeResize="0">
            <a:picLocks noGrp="1"/>
          </p:cNvPicPr>
          <p:nvPr>
            <p:ph type="pic" idx="4"/>
          </p:nvPr>
        </p:nvPicPr>
        <p:blipFill rotWithShape="1">
          <a:blip r:embed="rId6">
            <a:alphaModFix/>
          </a:blip>
          <a:srcRect l="29421" r="29421"/>
          <a:stretch/>
        </p:blipFill>
        <p:spPr>
          <a:xfrm>
            <a:off x="2265992" y="2073798"/>
            <a:ext cx="964118" cy="131846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70"/>
                                        </p:tgtEl>
                                        <p:attrNameLst>
                                          <p:attrName>style.visibility</p:attrName>
                                        </p:attrNameLst>
                                      </p:cBhvr>
                                      <p:to>
                                        <p:strVal val="visible"/>
                                      </p:to>
                                    </p:set>
                                    <p:animEffect transition="in" filter="fade">
                                      <p:cBhvr>
                                        <p:cTn id="7" dur="500"/>
                                        <p:tgtEl>
                                          <p:spTgt spid="5270"/>
                                        </p:tgtEl>
                                      </p:cBhvr>
                                    </p:animEffect>
                                  </p:childTnLst>
                                </p:cTn>
                              </p:par>
                              <p:par>
                                <p:cTn id="8" presetID="10" presetClass="entr" presetSubtype="0" fill="hold" nodeType="withEffect">
                                  <p:stCondLst>
                                    <p:cond delay="0"/>
                                  </p:stCondLst>
                                  <p:childTnLst>
                                    <p:set>
                                      <p:cBhvr>
                                        <p:cTn id="9" dur="1" fill="hold">
                                          <p:stCondLst>
                                            <p:cond delay="0"/>
                                          </p:stCondLst>
                                        </p:cTn>
                                        <p:tgtEl>
                                          <p:spTgt spid="5271"/>
                                        </p:tgtEl>
                                        <p:attrNameLst>
                                          <p:attrName>style.visibility</p:attrName>
                                        </p:attrNameLst>
                                      </p:cBhvr>
                                      <p:to>
                                        <p:strVal val="visible"/>
                                      </p:to>
                                    </p:set>
                                    <p:animEffect transition="in" filter="fade">
                                      <p:cBhvr>
                                        <p:cTn id="10" dur="500"/>
                                        <p:tgtEl>
                                          <p:spTgt spid="5271"/>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5291"/>
                                        </p:tgtEl>
                                        <p:attrNameLst>
                                          <p:attrName>style.visibility</p:attrName>
                                        </p:attrNameLst>
                                      </p:cBhvr>
                                      <p:to>
                                        <p:strVal val="visible"/>
                                      </p:to>
                                    </p:set>
                                    <p:anim calcmode="lin" valueType="num">
                                      <p:cBhvr additive="base">
                                        <p:cTn id="14" dur="500"/>
                                        <p:tgtEl>
                                          <p:spTgt spid="529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5274"/>
                                        </p:tgtEl>
                                        <p:attrNameLst>
                                          <p:attrName>style.visibility</p:attrName>
                                        </p:attrNameLst>
                                      </p:cBhvr>
                                      <p:to>
                                        <p:strVal val="visible"/>
                                      </p:to>
                                    </p:set>
                                    <p:anim calcmode="lin" valueType="num">
                                      <p:cBhvr additive="base">
                                        <p:cTn id="18" dur="500"/>
                                        <p:tgtEl>
                                          <p:spTgt spid="5274"/>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250"/>
                                        </p:tgtEl>
                                        <p:attrNameLst>
                                          <p:attrName>style.visibility</p:attrName>
                                        </p:attrNameLst>
                                      </p:cBhvr>
                                      <p:to>
                                        <p:strVal val="visible"/>
                                      </p:to>
                                    </p:set>
                                    <p:anim calcmode="lin" valueType="num">
                                      <p:cBhvr additive="base">
                                        <p:cTn id="22" dur="500"/>
                                        <p:tgtEl>
                                          <p:spTgt spid="5250"/>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5236"/>
                                        </p:tgtEl>
                                        <p:attrNameLst>
                                          <p:attrName>style.visibility</p:attrName>
                                        </p:attrNameLst>
                                      </p:cBhvr>
                                      <p:to>
                                        <p:strVal val="visible"/>
                                      </p:to>
                                    </p:set>
                                    <p:anim calcmode="lin" valueType="num">
                                      <p:cBhvr additive="base">
                                        <p:cTn id="26" dur="500"/>
                                        <p:tgtEl>
                                          <p:spTgt spid="5236"/>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272"/>
                                        </p:tgtEl>
                                        <p:attrNameLst>
                                          <p:attrName>style.visibility</p:attrName>
                                        </p:attrNameLst>
                                      </p:cBhvr>
                                      <p:to>
                                        <p:strVal val="visible"/>
                                      </p:to>
                                    </p:set>
                                    <p:animEffect transition="in" filter="fade">
                                      <p:cBhvr>
                                        <p:cTn id="30" dur="500"/>
                                        <p:tgtEl>
                                          <p:spTgt spid="5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5308"/>
        <p:cNvGrpSpPr/>
        <p:nvPr/>
      </p:nvGrpSpPr>
      <p:grpSpPr>
        <a:xfrm>
          <a:off x="0" y="0"/>
          <a:ext cx="0" cy="0"/>
          <a:chOff x="0" y="0"/>
          <a:chExt cx="0" cy="0"/>
        </a:xfrm>
      </p:grpSpPr>
      <p:pic>
        <p:nvPicPr>
          <p:cNvPr id="5309" name="Shape 5309"/>
          <p:cNvPicPr preferRelativeResize="0">
            <a:picLocks noGrp="1"/>
          </p:cNvPicPr>
          <p:nvPr>
            <p:ph type="pic" idx="2"/>
          </p:nvPr>
        </p:nvPicPr>
        <p:blipFill rotWithShape="1">
          <a:blip r:embed="rId3">
            <a:alphaModFix/>
          </a:blip>
          <a:srcRect t="28403" b="28403"/>
          <a:stretch/>
        </p:blipFill>
        <p:spPr>
          <a:xfrm>
            <a:off x="0" y="1461335"/>
            <a:ext cx="9144000" cy="2220830"/>
          </a:xfrm>
          <a:prstGeom prst="rect">
            <a:avLst/>
          </a:prstGeom>
          <a:noFill/>
          <a:ln>
            <a:noFill/>
          </a:ln>
        </p:spPr>
      </p:pic>
      <p:sp>
        <p:nvSpPr>
          <p:cNvPr id="5310" name="Shape 5310"/>
          <p:cNvSpPr/>
          <p:nvPr/>
        </p:nvSpPr>
        <p:spPr>
          <a:xfrm>
            <a:off x="0" y="1461334"/>
            <a:ext cx="9144000" cy="2220830"/>
          </a:xfrm>
          <a:prstGeom prst="rect">
            <a:avLst/>
          </a:prstGeom>
          <a:solidFill>
            <a:schemeClr val="accen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11" name="Shape 5311"/>
          <p:cNvSpPr txBox="1"/>
          <p:nvPr/>
        </p:nvSpPr>
        <p:spPr>
          <a:xfrm>
            <a:off x="3049121" y="251367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lt1"/>
                </a:solidFill>
                <a:latin typeface="Lato Black"/>
                <a:ea typeface="Lato Black"/>
                <a:cs typeface="Lato Black"/>
                <a:sym typeface="Lato Black"/>
              </a:rPr>
              <a:t>BREAK SECTION</a:t>
            </a:r>
            <a:endParaRPr sz="2100" b="1">
              <a:solidFill>
                <a:schemeClr val="lt1"/>
              </a:solidFill>
              <a:latin typeface="Lato Black"/>
              <a:ea typeface="Lato Black"/>
              <a:cs typeface="Lato Black"/>
              <a:sym typeface="Lato Black"/>
            </a:endParaRPr>
          </a:p>
        </p:txBody>
      </p:sp>
      <p:sp>
        <p:nvSpPr>
          <p:cNvPr id="5312" name="Shape 5312"/>
          <p:cNvSpPr txBox="1"/>
          <p:nvPr/>
        </p:nvSpPr>
        <p:spPr>
          <a:xfrm>
            <a:off x="2904565" y="232900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lt1"/>
                </a:solidFill>
                <a:latin typeface="Open Sans"/>
                <a:ea typeface="Open Sans"/>
                <a:cs typeface="Open Sans"/>
                <a:sym typeface="Open Sans"/>
              </a:rPr>
              <a:t>Corporate Powerpoint Presentation</a:t>
            </a:r>
            <a:endParaRPr sz="75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10"/>
                                        </p:tgtEl>
                                        <p:attrNameLst>
                                          <p:attrName>style.visibility</p:attrName>
                                        </p:attrNameLst>
                                      </p:cBhvr>
                                      <p:to>
                                        <p:strVal val="visible"/>
                                      </p:to>
                                    </p:set>
                                    <p:animEffect transition="in" filter="fade">
                                      <p:cBhvr>
                                        <p:cTn id="7" dur="500"/>
                                        <p:tgtEl>
                                          <p:spTgt spid="53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1"/>
                                        </p:tgtEl>
                                        <p:attrNameLst>
                                          <p:attrName>style.visibility</p:attrName>
                                        </p:attrNameLst>
                                      </p:cBhvr>
                                      <p:to>
                                        <p:strVal val="visible"/>
                                      </p:to>
                                    </p:set>
                                    <p:animEffect transition="in" filter="fade">
                                      <p:cBhvr>
                                        <p:cTn id="11" dur="500"/>
                                        <p:tgtEl>
                                          <p:spTgt spid="5311"/>
                                        </p:tgtEl>
                                      </p:cBhvr>
                                    </p:animEffect>
                                  </p:childTnLst>
                                </p:cTn>
                              </p:par>
                              <p:par>
                                <p:cTn id="12" presetID="10" presetClass="entr" presetSubtype="0" fill="hold" nodeType="withEffect">
                                  <p:stCondLst>
                                    <p:cond delay="0"/>
                                  </p:stCondLst>
                                  <p:childTnLst>
                                    <p:set>
                                      <p:cBhvr>
                                        <p:cTn id="13" dur="1" fill="hold">
                                          <p:stCondLst>
                                            <p:cond delay="0"/>
                                          </p:stCondLst>
                                        </p:cTn>
                                        <p:tgtEl>
                                          <p:spTgt spid="5312"/>
                                        </p:tgtEl>
                                        <p:attrNameLst>
                                          <p:attrName>style.visibility</p:attrName>
                                        </p:attrNameLst>
                                      </p:cBhvr>
                                      <p:to>
                                        <p:strVal val="visible"/>
                                      </p:to>
                                    </p:set>
                                    <p:animEffect transition="in" filter="fade">
                                      <p:cBhvr>
                                        <p:cTn id="14" dur="500"/>
                                        <p:tgtEl>
                                          <p:spTgt spid="5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5316"/>
        <p:cNvGrpSpPr/>
        <p:nvPr/>
      </p:nvGrpSpPr>
      <p:grpSpPr>
        <a:xfrm>
          <a:off x="0" y="0"/>
          <a:ext cx="0" cy="0"/>
          <a:chOff x="0" y="0"/>
          <a:chExt cx="0" cy="0"/>
        </a:xfrm>
      </p:grpSpPr>
      <p:pic>
        <p:nvPicPr>
          <p:cNvPr id="5317" name="Shape 5317"/>
          <p:cNvPicPr preferRelativeResize="0">
            <a:picLocks noGrp="1"/>
          </p:cNvPicPr>
          <p:nvPr>
            <p:ph type="pic" idx="2"/>
          </p:nvPr>
        </p:nvPicPr>
        <p:blipFill rotWithShape="1">
          <a:blip r:embed="rId3">
            <a:alphaModFix/>
          </a:blip>
          <a:srcRect t="28403" b="28403"/>
          <a:stretch/>
        </p:blipFill>
        <p:spPr>
          <a:xfrm>
            <a:off x="0" y="1461335"/>
            <a:ext cx="9144000" cy="2220830"/>
          </a:xfrm>
          <a:prstGeom prst="rect">
            <a:avLst/>
          </a:prstGeom>
          <a:noFill/>
          <a:ln>
            <a:noFill/>
          </a:ln>
        </p:spPr>
      </p:pic>
      <p:sp>
        <p:nvSpPr>
          <p:cNvPr id="5318" name="Shape 5318"/>
          <p:cNvSpPr/>
          <p:nvPr/>
        </p:nvSpPr>
        <p:spPr>
          <a:xfrm>
            <a:off x="-1" y="1461334"/>
            <a:ext cx="9144000" cy="2220830"/>
          </a:xfrm>
          <a:prstGeom prst="rect">
            <a:avLst/>
          </a:prstGeom>
          <a:solidFill>
            <a:schemeClr val="lt1">
              <a:alpha val="80000"/>
            </a:schemeClr>
          </a:solidFill>
          <a:ln>
            <a:noFill/>
          </a:ln>
        </p:spPr>
        <p:txBody>
          <a:bodyPr spcFirstLastPara="1" wrap="square" lIns="68569" tIns="34275" rIns="68569" bIns="34275" anchor="ctr" anchorCtr="0">
            <a:noAutofit/>
          </a:bodyPr>
          <a:lstStyle/>
          <a:p>
            <a:pPr algn="ctr"/>
            <a:endParaRPr sz="1350">
              <a:solidFill>
                <a:schemeClr val="lt1"/>
              </a:solidFill>
              <a:latin typeface="Open Sans"/>
              <a:ea typeface="Open Sans"/>
              <a:cs typeface="Open Sans"/>
              <a:sym typeface="Open Sans"/>
            </a:endParaRPr>
          </a:p>
        </p:txBody>
      </p:sp>
      <p:sp>
        <p:nvSpPr>
          <p:cNvPr id="5319" name="Shape 5319"/>
          <p:cNvSpPr txBox="1"/>
          <p:nvPr/>
        </p:nvSpPr>
        <p:spPr>
          <a:xfrm>
            <a:off x="3049121" y="2513675"/>
            <a:ext cx="3045759" cy="392415"/>
          </a:xfrm>
          <a:prstGeom prst="rect">
            <a:avLst/>
          </a:prstGeom>
          <a:noFill/>
          <a:ln>
            <a:noFill/>
          </a:ln>
        </p:spPr>
        <p:txBody>
          <a:bodyPr spcFirstLastPara="1" wrap="square" lIns="68569" tIns="34275" rIns="68569" bIns="34275" anchor="t" anchorCtr="0">
            <a:noAutofit/>
          </a:bodyPr>
          <a:lstStyle/>
          <a:p>
            <a:pPr algn="ctr"/>
            <a:r>
              <a:rPr lang="id-ID" sz="2100" b="1">
                <a:solidFill>
                  <a:schemeClr val="accent1"/>
                </a:solidFill>
                <a:latin typeface="Lato Black"/>
                <a:ea typeface="Lato Black"/>
                <a:cs typeface="Lato Black"/>
                <a:sym typeface="Lato Black"/>
              </a:rPr>
              <a:t>BREAK </a:t>
            </a:r>
            <a:r>
              <a:rPr lang="id-ID" sz="2100" b="1">
                <a:solidFill>
                  <a:schemeClr val="accent2"/>
                </a:solidFill>
                <a:latin typeface="Lato Black"/>
                <a:ea typeface="Lato Black"/>
                <a:cs typeface="Lato Black"/>
                <a:sym typeface="Lato Black"/>
              </a:rPr>
              <a:t>SECTION</a:t>
            </a:r>
            <a:endParaRPr sz="2100" b="1">
              <a:solidFill>
                <a:schemeClr val="accent2"/>
              </a:solidFill>
              <a:latin typeface="Lato Black"/>
              <a:ea typeface="Lato Black"/>
              <a:cs typeface="Lato Black"/>
              <a:sym typeface="Lato Black"/>
            </a:endParaRPr>
          </a:p>
        </p:txBody>
      </p:sp>
      <p:sp>
        <p:nvSpPr>
          <p:cNvPr id="5320" name="Shape 5320"/>
          <p:cNvSpPr txBox="1"/>
          <p:nvPr/>
        </p:nvSpPr>
        <p:spPr>
          <a:xfrm>
            <a:off x="2904565" y="2329009"/>
            <a:ext cx="3334871" cy="184666"/>
          </a:xfrm>
          <a:prstGeom prst="rect">
            <a:avLst/>
          </a:prstGeom>
          <a:noFill/>
          <a:ln>
            <a:noFill/>
          </a:ln>
        </p:spPr>
        <p:txBody>
          <a:bodyPr spcFirstLastPara="1" wrap="square" lIns="68569" tIns="34275" rIns="68569" bIns="34275" anchor="t" anchorCtr="0">
            <a:noAutofit/>
          </a:bodyPr>
          <a:lstStyle/>
          <a:p>
            <a:pPr algn="ctr"/>
            <a:r>
              <a:rPr lang="id-ID" sz="750">
                <a:solidFill>
                  <a:schemeClr val="dk1"/>
                </a:solidFill>
                <a:latin typeface="Open Sans"/>
                <a:ea typeface="Open Sans"/>
                <a:cs typeface="Open Sans"/>
                <a:sym typeface="Open Sans"/>
              </a:rPr>
              <a:t>Corporate Powerpoint Presentation</a:t>
            </a:r>
            <a:endParaRPr sz="75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18"/>
                                        </p:tgtEl>
                                        <p:attrNameLst>
                                          <p:attrName>style.visibility</p:attrName>
                                        </p:attrNameLst>
                                      </p:cBhvr>
                                      <p:to>
                                        <p:strVal val="visible"/>
                                      </p:to>
                                    </p:set>
                                    <p:animEffect transition="in" filter="fade">
                                      <p:cBhvr>
                                        <p:cTn id="7" dur="500"/>
                                        <p:tgtEl>
                                          <p:spTgt spid="53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20"/>
                                        </p:tgtEl>
                                        <p:attrNameLst>
                                          <p:attrName>style.visibility</p:attrName>
                                        </p:attrNameLst>
                                      </p:cBhvr>
                                      <p:to>
                                        <p:strVal val="visible"/>
                                      </p:to>
                                    </p:set>
                                    <p:animEffect transition="in" filter="fade">
                                      <p:cBhvr>
                                        <p:cTn id="11" dur="500"/>
                                        <p:tgtEl>
                                          <p:spTgt spid="5320"/>
                                        </p:tgtEl>
                                      </p:cBhvr>
                                    </p:animEffect>
                                  </p:childTnLst>
                                </p:cTn>
                              </p:par>
                              <p:par>
                                <p:cTn id="12" presetID="10" presetClass="entr" presetSubtype="0" fill="hold" nodeType="withEffect">
                                  <p:stCondLst>
                                    <p:cond delay="0"/>
                                  </p:stCondLst>
                                  <p:childTnLst>
                                    <p:set>
                                      <p:cBhvr>
                                        <p:cTn id="13" dur="1" fill="hold">
                                          <p:stCondLst>
                                            <p:cond delay="0"/>
                                          </p:stCondLst>
                                        </p:cTn>
                                        <p:tgtEl>
                                          <p:spTgt spid="5319"/>
                                        </p:tgtEl>
                                        <p:attrNameLst>
                                          <p:attrName>style.visibility</p:attrName>
                                        </p:attrNameLst>
                                      </p:cBhvr>
                                      <p:to>
                                        <p:strVal val="visible"/>
                                      </p:to>
                                    </p:set>
                                    <p:animEffect transition="in" filter="fade">
                                      <p:cBhvr>
                                        <p:cTn id="14" dur="500"/>
                                        <p:tgtEl>
                                          <p:spTgt spid="5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Blu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2076</Words>
  <Application>Microsoft Office PowerPoint</Application>
  <PresentationFormat>On-screen Show (16:9)</PresentationFormat>
  <Paragraphs>882</Paragraphs>
  <Slides>121</Slides>
  <Notes>121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121</vt:i4>
      </vt:variant>
    </vt:vector>
  </HeadingPairs>
  <TitlesOfParts>
    <vt:vector size="129" baseType="lpstr">
      <vt:lpstr>Arial</vt:lpstr>
      <vt:lpstr>Lato Black</vt:lpstr>
      <vt:lpstr>Gill Sans</vt:lpstr>
      <vt:lpstr>Open Sans</vt:lpstr>
      <vt:lpstr>Questrial</vt:lpstr>
      <vt:lpstr>Raleway Light</vt:lpstr>
      <vt:lpstr>Lato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Windows User</cp:lastModifiedBy>
  <cp:revision>2</cp:revision>
  <dcterms:modified xsi:type="dcterms:W3CDTF">2018-06-01T18:26:16Z</dcterms:modified>
</cp:coreProperties>
</file>